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slideLayouts/slideLayout20.xml" ContentType="application/vnd.openxmlformats-officedocument.presentationml.slideLayout+xml"/>
  <Override PartName="/ppt/theme/theme4.xml" ContentType="application/vnd.openxmlformats-officedocument.theme+xml"/>
  <Override PartName="/ppt/slideLayouts/slideLayout21.xml" ContentType="application/vnd.openxmlformats-officedocument.presentationml.slideLayout+xml"/>
  <Override PartName="/ppt/theme/theme5.xml" ContentType="application/vnd.openxmlformats-officedocument.theme+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6.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theme/theme7.xml" ContentType="application/vnd.openxmlformats-officedocument.theme+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theme/theme8.xml" ContentType="application/vnd.openxmlformats-officedocument.theme+xml"/>
  <Override PartName="/ppt/slideLayouts/slideLayout102.xml" ContentType="application/vnd.openxmlformats-officedocument.presentationml.slideLayout+xml"/>
  <Override PartName="/ppt/theme/theme9.xml" ContentType="application/vnd.openxmlformats-officedocument.theme+xml"/>
  <Override PartName="/ppt/theme/theme10.xml" ContentType="application/vnd.openxmlformats-officedocument.theme+xml"/>
  <Override PartName="/ppt/theme/themeOverride1.xml" ContentType="application/vnd.openxmlformats-officedocument.themeOverride+xml"/>
  <Override PartName="/ppt/theme/themeOverride2.xml" ContentType="application/vnd.openxmlformats-officedocument.themeOverride+xml"/>
  <Override PartName="/ppt/theme/themeOverride3.xml" ContentType="application/vnd.openxmlformats-officedocument.themeOverride+xml"/>
  <Override PartName="/ppt/theme/themeOverride4.xml" ContentType="application/vnd.openxmlformats-officedocument.themeOverride+xml"/>
  <Override PartName="/ppt/theme/themeOverride5.xml" ContentType="application/vnd.openxmlformats-officedocument.themeOverride+xml"/>
  <Override PartName="/ppt/theme/themeOverride6.xml" ContentType="application/vnd.openxmlformats-officedocument.themeOverride+xml"/>
  <Override PartName="/ppt/theme/themeOverride7.xml" ContentType="application/vnd.openxmlformats-officedocument.themeOverride+xml"/>
  <Override PartName="/ppt/theme/themeOverride8.xml" ContentType="application/vnd.openxmlformats-officedocument.themeOverride+xml"/>
  <Override PartName="/ppt/theme/themeOverride9.xml" ContentType="application/vnd.openxmlformats-officedocument.themeOverride+xml"/>
  <Override PartName="/ppt/theme/themeOverride10.xml" ContentType="application/vnd.openxmlformats-officedocument.themeOverride+xml"/>
  <Override PartName="/ppt/theme/themeOverride11.xml" ContentType="application/vnd.openxmlformats-officedocument.themeOverride+xml"/>
  <Override PartName="/ppt/theme/themeOverride12.xml" ContentType="application/vnd.openxmlformats-officedocument.themeOverride+xml"/>
  <Override PartName="/ppt/theme/themeOverride13.xml" ContentType="application/vnd.openxmlformats-officedocument.themeOverride+xml"/>
  <Override PartName="/ppt/theme/themeOverride14.xml" ContentType="application/vnd.openxmlformats-officedocument.themeOverride+xml"/>
  <Override PartName="/ppt/theme/themeOverride15.xml" ContentType="application/vnd.openxmlformats-officedocument.themeOverride+xml"/>
  <Override PartName="/ppt/theme/themeOverride16.xml" ContentType="application/vnd.openxmlformats-officedocument.themeOverride+xml"/>
  <Override PartName="/ppt/theme/themeOverride17.xml" ContentType="application/vnd.openxmlformats-officedocument.themeOverride+xml"/>
  <Override PartName="/ppt/theme/themeOverride18.xml" ContentType="application/vnd.openxmlformats-officedocument.themeOverride+xml"/>
  <Override PartName="/ppt/theme/themeOverride19.xml" ContentType="application/vnd.openxmlformats-officedocument.themeOverride+xml"/>
  <Override PartName="/ppt/theme/themeOverride20.xml" ContentType="application/vnd.openxmlformats-officedocument.themeOverride+xml"/>
  <Override PartName="/ppt/theme/themeOverride21.xml" ContentType="application/vnd.openxmlformats-officedocument.themeOverride+xml"/>
  <Override PartName="/ppt/theme/themeOverride22.xml" ContentType="application/vnd.openxmlformats-officedocument.themeOverride+xml"/>
  <Override PartName="/ppt/theme/themeOverride23.xml" ContentType="application/vnd.openxmlformats-officedocument.themeOverride+xml"/>
  <Override PartName="/ppt/theme/themeOverride24.xml" ContentType="application/vnd.openxmlformats-officedocument.themeOverride+xml"/>
  <Override PartName="/ppt/theme/themeOverride25.xml" ContentType="application/vnd.openxmlformats-officedocument.themeOverride+xml"/>
  <Override PartName="/ppt/theme/themeOverride26.xml" ContentType="application/vnd.openxmlformats-officedocument.themeOverride+xml"/>
  <Override PartName="/ppt/theme/themeOverride27.xml" ContentType="application/vnd.openxmlformats-officedocument.themeOverride+xml"/>
  <Override PartName="/ppt/theme/themeOverride28.xml" ContentType="application/vnd.openxmlformats-officedocument.themeOverride+xml"/>
  <Override PartName="/ppt/theme/themeOverride29.xml" ContentType="application/vnd.openxmlformats-officedocument.themeOverride+xml"/>
  <Override PartName="/ppt/theme/themeOverride30.xml" ContentType="application/vnd.openxmlformats-officedocument.themeOverride+xml"/>
  <Override PartName="/ppt/theme/themeOverride31.xml" ContentType="application/vnd.openxmlformats-officedocument.themeOverride+xml"/>
  <Override PartName="/ppt/theme/themeOverride32.xml" ContentType="application/vnd.openxmlformats-officedocument.themeOverride+xml"/>
  <Override PartName="/ppt/theme/themeOverride33.xml" ContentType="application/vnd.openxmlformats-officedocument.themeOverride+xml"/>
  <Override PartName="/ppt/theme/themeOverride34.xml" ContentType="application/vnd.openxmlformats-officedocument.themeOverride+xml"/>
  <Override PartName="/ppt/theme/themeOverride35.xml" ContentType="application/vnd.openxmlformats-officedocument.themeOverride+xml"/>
  <Override PartName="/ppt/theme/themeOverride36.xml" ContentType="application/vnd.openxmlformats-officedocument.themeOverride+xml"/>
  <Override PartName="/ppt/theme/themeOverride37.xml" ContentType="application/vnd.openxmlformats-officedocument.themeOverride+xml"/>
  <Override PartName="/ppt/theme/themeOverride38.xml" ContentType="application/vnd.openxmlformats-officedocument.themeOverride+xml"/>
  <Override PartName="/ppt/theme/themeOverride39.xml" ContentType="application/vnd.openxmlformats-officedocument.themeOverride+xml"/>
  <Override PartName="/ppt/theme/themeOverride40.xml" ContentType="application/vnd.openxmlformats-officedocument.themeOverride+xml"/>
  <Override PartName="/ppt/theme/themeOverride41.xml" ContentType="application/vnd.openxmlformats-officedocument.themeOverride+xml"/>
  <Override PartName="/ppt/theme/themeOverride42.xml" ContentType="application/vnd.openxmlformats-officedocument.themeOverride+xml"/>
  <Override PartName="/ppt/theme/themeOverride43.xml" ContentType="application/vnd.openxmlformats-officedocument.themeOverride+xml"/>
  <Override PartName="/ppt/theme/themeOverride44.xml" ContentType="application/vnd.openxmlformats-officedocument.themeOverride+xml"/>
  <Override PartName="/ppt/theme/themeOverride45.xml" ContentType="application/vnd.openxmlformats-officedocument.themeOverride+xml"/>
  <Override PartName="/ppt/theme/themeOverride46.xml" ContentType="application/vnd.openxmlformats-officedocument.themeOverride+xml"/>
  <Override PartName="/ppt/theme/themeOverride47.xml" ContentType="application/vnd.openxmlformats-officedocument.themeOverride+xml"/>
  <Override PartName="/ppt/theme/themeOverride48.xml" ContentType="application/vnd.openxmlformats-officedocument.themeOverride+xml"/>
  <Override PartName="/ppt/theme/themeOverride49.xml" ContentType="application/vnd.openxmlformats-officedocument.themeOverride+xml"/>
  <Override PartName="/ppt/theme/themeOverride50.xml" ContentType="application/vnd.openxmlformats-officedocument.themeOverride+xml"/>
  <Override PartName="/ppt/theme/themeOverride51.xml" ContentType="application/vnd.openxmlformats-officedocument.themeOverride+xml"/>
  <Override PartName="/ppt/theme/themeOverride52.xml" ContentType="application/vnd.openxmlformats-officedocument.themeOverride+xml"/>
  <Override PartName="/ppt/theme/themeOverride53.xml" ContentType="application/vnd.openxmlformats-officedocument.themeOverride+xml"/>
  <Override PartName="/ppt/theme/themeOverride54.xml" ContentType="application/vnd.openxmlformats-officedocument.themeOverride+xml"/>
  <Override PartName="/ppt/theme/themeOverride55.xml" ContentType="application/vnd.openxmlformats-officedocument.themeOverride+xml"/>
  <Override PartName="/ppt/theme/themeOverride56.xml" ContentType="application/vnd.openxmlformats-officedocument.themeOverride+xml"/>
  <Override PartName="/ppt/theme/themeOverride57.xml" ContentType="application/vnd.openxmlformats-officedocument.themeOverride+xml"/>
  <Override PartName="/ppt/theme/themeOverride58.xml" ContentType="application/vnd.openxmlformats-officedocument.themeOverride+xml"/>
  <Override PartName="/ppt/theme/themeOverride59.xml" ContentType="application/vnd.openxmlformats-officedocument.themeOverride+xml"/>
  <Override PartName="/ppt/theme/themeOverride60.xml" ContentType="application/vnd.openxmlformats-officedocument.themeOverride+xml"/>
  <Override PartName="/ppt/theme/themeOverride61.xml" ContentType="application/vnd.openxmlformats-officedocument.themeOverride+xml"/>
  <Override PartName="/ppt/theme/themeOverride62.xml" ContentType="application/vnd.openxmlformats-officedocument.themeOverride+xml"/>
  <Override PartName="/ppt/theme/themeOverride63.xml" ContentType="application/vnd.openxmlformats-officedocument.themeOverride+xml"/>
  <Override PartName="/ppt/theme/themeOverride64.xml" ContentType="application/vnd.openxmlformats-officedocument.themeOverride+xml"/>
  <Override PartName="/ppt/theme/themeOverride65.xml" ContentType="application/vnd.openxmlformats-officedocument.themeOverride+xml"/>
  <Override PartName="/ppt/theme/themeOverride66.xml" ContentType="application/vnd.openxmlformats-officedocument.themeOverride+xml"/>
  <Override PartName="/ppt/theme/themeOverride67.xml" ContentType="application/vnd.openxmlformats-officedocument.themeOverride+xml"/>
  <Override PartName="/ppt/theme/themeOverride68.xml" ContentType="application/vnd.openxmlformats-officedocument.themeOverride+xml"/>
  <Override PartName="/ppt/theme/themeOverride69.xml" ContentType="application/vnd.openxmlformats-officedocument.themeOverride+xml"/>
  <Override PartName="/ppt/theme/themeOverride70.xml" ContentType="application/vnd.openxmlformats-officedocument.themeOverride+xml"/>
  <Override PartName="/ppt/theme/themeOverride71.xml" ContentType="application/vnd.openxmlformats-officedocument.themeOverride+xml"/>
  <Override PartName="/ppt/theme/themeOverride72.xml" ContentType="application/vnd.openxmlformats-officedocument.themeOverride+xml"/>
  <Override PartName="/ppt/theme/themeOverride73.xml" ContentType="application/vnd.openxmlformats-officedocument.themeOverride+xml"/>
  <Override PartName="/ppt/theme/themeOverride74.xml" ContentType="application/vnd.openxmlformats-officedocument.themeOverride+xml"/>
  <Override PartName="/ppt/theme/themeOverride75.xml" ContentType="application/vnd.openxmlformats-officedocument.themeOverride+xml"/>
  <Override PartName="/ppt/theme/themeOverride76.xml" ContentType="application/vnd.openxmlformats-officedocument.themeOverride+xml"/>
  <Override PartName="/ppt/theme/themeOverride77.xml" ContentType="application/vnd.openxmlformats-officedocument.themeOverride+xml"/>
  <Override PartName="/ppt/theme/themeOverride78.xml" ContentType="application/vnd.openxmlformats-officedocument.themeOverride+xml"/>
  <Override PartName="/ppt/theme/themeOverride79.xml" ContentType="application/vnd.openxmlformats-officedocument.themeOverride+xml"/>
  <Override PartName="/ppt/theme/themeOverride80.xml" ContentType="application/vnd.openxmlformats-officedocument.themeOverride+xml"/>
  <Override PartName="/ppt/theme/themeOverride81.xml" ContentType="application/vnd.openxmlformats-officedocument.themeOverride+xml"/>
  <Override PartName="/ppt/theme/themeOverride82.xml" ContentType="application/vnd.openxmlformats-officedocument.themeOverride+xml"/>
  <Override PartName="/ppt/theme/themeOverride83.xml" ContentType="application/vnd.openxmlformats-officedocument.themeOverride+xml"/>
  <Override PartName="/ppt/theme/themeOverride84.xml" ContentType="application/vnd.openxmlformats-officedocument.themeOverride+xml"/>
  <Override PartName="/ppt/theme/themeOverride85.xml" ContentType="application/vnd.openxmlformats-officedocument.themeOverride+xml"/>
  <Override PartName="/ppt/theme/themeOverride86.xml" ContentType="application/vnd.openxmlformats-officedocument.themeOverride+xml"/>
  <Override PartName="/ppt/theme/themeOverride87.xml" ContentType="application/vnd.openxmlformats-officedocument.themeOverride+xml"/>
  <Override PartName="/ppt/theme/themeOverride88.xml" ContentType="application/vnd.openxmlformats-officedocument.themeOverride+xml"/>
  <Override PartName="/ppt/theme/themeOverride89.xml" ContentType="application/vnd.openxmlformats-officedocument.themeOverride+xml"/>
  <Override PartName="/ppt/theme/themeOverride90.xml" ContentType="application/vnd.openxmlformats-officedocument.themeOverride+xml"/>
  <Override PartName="/ppt/theme/themeOverride91.xml" ContentType="application/vnd.openxmlformats-officedocument.themeOverride+xml"/>
  <Override PartName="/ppt/theme/themeOverride92.xml" ContentType="application/vnd.openxmlformats-officedocument.themeOverride+xml"/>
  <Override PartName="/ppt/theme/themeOverride93.xml" ContentType="application/vnd.openxmlformats-officedocument.themeOverride+xml"/>
  <Override PartName="/ppt/theme/themeOverride94.xml" ContentType="application/vnd.openxmlformats-officedocument.themeOverride+xml"/>
  <Override PartName="/ppt/theme/themeOverride95.xml" ContentType="application/vnd.openxmlformats-officedocument.themeOverride+xml"/>
  <Override PartName="/ppt/theme/themeOverride96.xml" ContentType="application/vnd.openxmlformats-officedocument.themeOverride+xml"/>
  <Override PartName="/ppt/theme/themeOverride97.xml" ContentType="application/vnd.openxmlformats-officedocument.themeOverride+xml"/>
  <Override PartName="/ppt/theme/themeOverride98.xml" ContentType="application/vnd.openxmlformats-officedocument.themeOverrid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heme/themeOverride99.xml" ContentType="application/vnd.openxmlformats-officedocument.themeOverride+xml"/>
  <Override PartName="/ppt/theme/themeOverride100.xml" ContentType="application/vnd.openxmlformats-officedocument.themeOverride+xml"/>
  <Override PartName="/ppt/theme/themeOverride101.xml" ContentType="application/vnd.openxmlformats-officedocument.themeOverride+xml"/>
  <Override PartName="/ppt/theme/themeOverride102.xml" ContentType="application/vnd.openxmlformats-officedocument.themeOverride+xml"/>
  <Override PartName="/ppt/theme/themeOverride103.xml" ContentType="application/vnd.openxmlformats-officedocument.themeOverride+xml"/>
  <Override PartName="/ppt/theme/themeOverride104.xml" ContentType="application/vnd.openxmlformats-officedocument.themeOverride+xml"/>
  <Override PartName="/ppt/theme/themeOverride105.xml" ContentType="application/vnd.openxmlformats-officedocument.themeOverride+xml"/>
  <Override PartName="/ppt/theme/themeOverride106.xml" ContentType="application/vnd.openxmlformats-officedocument.themeOverride+xml"/>
  <Override PartName="/ppt/theme/themeOverride107.xml" ContentType="application/vnd.openxmlformats-officedocument.themeOverride+xml"/>
  <Override PartName="/ppt/theme/themeOverride108.xml" ContentType="application/vnd.openxmlformats-officedocument.themeOverride+xml"/>
  <Override PartName="/ppt/theme/themeOverride109.xml" ContentType="application/vnd.openxmlformats-officedocument.themeOverride+xml"/>
  <Override PartName="/ppt/theme/themeOverride110.xml" ContentType="application/vnd.openxmlformats-officedocument.themeOverride+xml"/>
  <Override PartName="/ppt/theme/themeOverride111.xml" ContentType="application/vnd.openxmlformats-officedocument.themeOverride+xml"/>
  <Override PartName="/ppt/theme/themeOverride112.xml" ContentType="application/vnd.openxmlformats-officedocument.themeOverride+xml"/>
  <Override PartName="/ppt/theme/themeOverride113.xml" ContentType="application/vnd.openxmlformats-officedocument.themeOverride+xml"/>
  <Override PartName="/ppt/theme/themeOverride114.xml" ContentType="application/vnd.openxmlformats-officedocument.themeOverride+xml"/>
  <Override PartName="/ppt/theme/themeOverride115.xml" ContentType="application/vnd.openxmlformats-officedocument.themeOverride+xml"/>
  <Override PartName="/ppt/theme/themeOverride116.xml" ContentType="application/vnd.openxmlformats-officedocument.themeOverride+xml"/>
  <Override PartName="/ppt/theme/themeOverride117.xml" ContentType="application/vnd.openxmlformats-officedocument.themeOverride+xml"/>
  <Override PartName="/ppt/theme/themeOverride118.xml" ContentType="application/vnd.openxmlformats-officedocument.themeOverride+xml"/>
  <Override PartName="/ppt/theme/themeOverride119.xml" ContentType="application/vnd.openxmlformats-officedocument.themeOverride+xml"/>
  <Override PartName="/ppt/theme/themeOverride120.xml" ContentType="application/vnd.openxmlformats-officedocument.themeOverride+xml"/>
  <Override PartName="/ppt/theme/themeOverride121.xml" ContentType="application/vnd.openxmlformats-officedocument.themeOverride+xml"/>
  <Override PartName="/ppt/theme/themeOverride122.xml" ContentType="application/vnd.openxmlformats-officedocument.themeOverride+xml"/>
  <Override PartName="/ppt/theme/themeOverride123.xml" ContentType="application/vnd.openxmlformats-officedocument.themeOverride+xml"/>
  <Override PartName="/ppt/theme/themeOverride124.xml" ContentType="application/vnd.openxmlformats-officedocument.themeOverride+xml"/>
  <Override PartName="/ppt/theme/themeOverride125.xml" ContentType="application/vnd.openxmlformats-officedocument.themeOverride+xml"/>
  <Override PartName="/ppt/theme/themeOverride126.xml" ContentType="application/vnd.openxmlformats-officedocument.themeOverride+xml"/>
  <Override PartName="/ppt/theme/themeOverride127.xml" ContentType="application/vnd.openxmlformats-officedocument.themeOverride+xml"/>
  <Override PartName="/ppt/theme/themeOverride128.xml" ContentType="application/vnd.openxmlformats-officedocument.themeOverride+xml"/>
  <Override PartName="/ppt/theme/themeOverride129.xml" ContentType="application/vnd.openxmlformats-officedocument.themeOverride+xml"/>
  <Override PartName="/ppt/theme/themeOverride130.xml" ContentType="application/vnd.openxmlformats-officedocument.themeOverride+xml"/>
  <Override PartName="/ppt/theme/themeOverride131.xml" ContentType="application/vnd.openxmlformats-officedocument.themeOverride+xml"/>
  <Override PartName="/ppt/theme/themeOverride132.xml" ContentType="application/vnd.openxmlformats-officedocument.themeOverride+xml"/>
  <Override PartName="/ppt/theme/themeOverride133.xml" ContentType="application/vnd.openxmlformats-officedocument.themeOverride+xml"/>
  <Override PartName="/ppt/theme/themeOverride134.xml" ContentType="application/vnd.openxmlformats-officedocument.themeOverride+xml"/>
  <Override PartName="/ppt/theme/themeOverride135.xml" ContentType="application/vnd.openxmlformats-officedocument.themeOverride+xml"/>
  <Override PartName="/ppt/theme/themeOverride136.xml" ContentType="application/vnd.openxmlformats-officedocument.themeOverride+xml"/>
  <Override PartName="/ppt/theme/themeOverride137.xml" ContentType="application/vnd.openxmlformats-officedocument.themeOverride+xml"/>
  <Override PartName="/ppt/theme/themeOverride138.xml" ContentType="application/vnd.openxmlformats-officedocument.themeOverride+xml"/>
  <Override PartName="/ppt/theme/themeOverride139.xml" ContentType="application/vnd.openxmlformats-officedocument.themeOverride+xml"/>
  <Override PartName="/ppt/theme/themeOverride140.xml" ContentType="application/vnd.openxmlformats-officedocument.themeOverride+xml"/>
  <Override PartName="/ppt/theme/themeOverride141.xml" ContentType="application/vnd.openxmlformats-officedocument.themeOverride+xml"/>
  <Override PartName="/ppt/theme/themeOverride142.xml" ContentType="application/vnd.openxmlformats-officedocument.themeOverride+xml"/>
  <Override PartName="/ppt/theme/themeOverride143.xml" ContentType="application/vnd.openxmlformats-officedocument.themeOverride+xml"/>
  <Override PartName="/ppt/theme/themeOverride144.xml" ContentType="application/vnd.openxmlformats-officedocument.themeOverride+xml"/>
  <Override PartName="/ppt/charts/chart1.xml" ContentType="application/vnd.openxmlformats-officedocument.drawingml.chart+xml"/>
  <Override PartName="/ppt/theme/themeOverride145.xml" ContentType="application/vnd.openxmlformats-officedocument.themeOverride+xml"/>
  <Override PartName="/ppt/charts/chart2.xml" ContentType="application/vnd.openxmlformats-officedocument.drawingml.chart+xml"/>
  <Override PartName="/ppt/theme/themeOverride146.xml" ContentType="application/vnd.openxmlformats-officedocument.themeOverride+xml"/>
  <Override PartName="/ppt/charts/chart3.xml" ContentType="application/vnd.openxmlformats-officedocument.drawingml.chart+xml"/>
  <Override PartName="/ppt/theme/themeOverride147.xml" ContentType="application/vnd.openxmlformats-officedocument.themeOverride+xml"/>
  <Override PartName="/ppt/charts/chart4.xml" ContentType="application/vnd.openxmlformats-officedocument.drawingml.chart+xml"/>
  <Override PartName="/ppt/theme/themeOverride148.xml" ContentType="application/vnd.openxmlformats-officedocument.themeOverride+xml"/>
  <Override PartName="/ppt/theme/themeOverride149.xml" ContentType="application/vnd.openxmlformats-officedocument.themeOverride+xml"/>
  <Override PartName="/ppt/theme/themeOverride150.xml" ContentType="application/vnd.openxmlformats-officedocument.themeOverride+xml"/>
  <Override PartName="/ppt/theme/themeOverride151.xml" ContentType="application/vnd.openxmlformats-officedocument.themeOverride+xml"/>
  <Override PartName="/ppt/theme/themeOverride152.xml" ContentType="application/vnd.openxmlformats-officedocument.themeOverride+xml"/>
  <Override PartName="/ppt/theme/themeOverride153.xml" ContentType="application/vnd.openxmlformats-officedocument.themeOverride+xml"/>
  <Override PartName="/ppt/theme/themeOverride154.xml" ContentType="application/vnd.openxmlformats-officedocument.themeOverride+xml"/>
  <Override PartName="/ppt/theme/themeOverride155.xml" ContentType="application/vnd.openxmlformats-officedocument.themeOverride+xml"/>
  <Override PartName="/ppt/theme/themeOverride156.xml" ContentType="application/vnd.openxmlformats-officedocument.themeOverride+xml"/>
  <Override PartName="/ppt/theme/themeOverride157.xml" ContentType="application/vnd.openxmlformats-officedocument.themeOverride+xml"/>
  <Override PartName="/ppt/theme/themeOverride158.xml" ContentType="application/vnd.openxmlformats-officedocument.themeOverride+xml"/>
  <Override PartName="/ppt/theme/themeOverride159.xml" ContentType="application/vnd.openxmlformats-officedocument.themeOverride+xml"/>
  <Override PartName="/ppt/theme/themeOverride160.xml" ContentType="application/vnd.openxmlformats-officedocument.themeOverride+xml"/>
  <Override PartName="/ppt/notesSlides/notesSlide3.xml" ContentType="application/vnd.openxmlformats-officedocument.presentationml.notesSlide+xml"/>
  <Override PartName="/ppt/theme/themeOverride161.xml" ContentType="application/vnd.openxmlformats-officedocument.themeOverride+xml"/>
  <Override PartName="/ppt/theme/themeOverride162.xml" ContentType="application/vnd.openxmlformats-officedocument.themeOverride+xml"/>
  <Override PartName="/ppt/notesSlides/notesSlide4.xml" ContentType="application/vnd.openxmlformats-officedocument.presentationml.notesSlide+xml"/>
  <Override PartName="/ppt/theme/themeOverride163.xml" ContentType="application/vnd.openxmlformats-officedocument.themeOverride+xml"/>
  <Override PartName="/ppt/theme/themeOverride164.xml" ContentType="application/vnd.openxmlformats-officedocument.themeOverride+xml"/>
  <Override PartName="/ppt/theme/themeOverride165.xml" ContentType="application/vnd.openxmlformats-officedocument.themeOverride+xml"/>
  <Override PartName="/ppt/theme/themeOverride166.xml" ContentType="application/vnd.openxmlformats-officedocument.themeOverride+xml"/>
  <Override PartName="/ppt/theme/themeOverride167.xml" ContentType="application/vnd.openxmlformats-officedocument.themeOverride+xml"/>
  <Override PartName="/ppt/theme/themeOverride168.xml" ContentType="application/vnd.openxmlformats-officedocument.themeOverride+xml"/>
  <Override PartName="/ppt/theme/themeOverride169.xml" ContentType="application/vnd.openxmlformats-officedocument.themeOverride+xml"/>
  <Override PartName="/ppt/theme/themeOverride170.xml" ContentType="application/vnd.openxmlformats-officedocument.themeOverride+xml"/>
  <Override PartName="/ppt/theme/themeOverride171.xml" ContentType="application/vnd.openxmlformats-officedocument.themeOverride+xml"/>
  <Override PartName="/ppt/theme/themeOverride172.xml" ContentType="application/vnd.openxmlformats-officedocument.themeOverride+xml"/>
  <Override PartName="/ppt/theme/themeOverride173.xml" ContentType="application/vnd.openxmlformats-officedocument.themeOverride+xml"/>
  <Override PartName="/ppt/theme/themeOverride174.xml" ContentType="application/vnd.openxmlformats-officedocument.themeOverride+xml"/>
  <Override PartName="/ppt/theme/themeOverride175.xml" ContentType="application/vnd.openxmlformats-officedocument.themeOverride+xml"/>
  <Override PartName="/ppt/theme/themeOverride176.xml" ContentType="application/vnd.openxmlformats-officedocument.themeOverride+xml"/>
  <Override PartName="/ppt/theme/themeOverride177.xml" ContentType="application/vnd.openxmlformats-officedocument.themeOverride+xml"/>
  <Override PartName="/ppt/theme/themeOverride178.xml" ContentType="application/vnd.openxmlformats-officedocument.themeOverride+xml"/>
  <Override PartName="/ppt/theme/themeOverride179.xml" ContentType="application/vnd.openxmlformats-officedocument.themeOverride+xml"/>
  <Override PartName="/ppt/theme/themeOverride180.xml" ContentType="application/vnd.openxmlformats-officedocument.themeOverride+xml"/>
  <Override PartName="/ppt/theme/themeOverride181.xml" ContentType="application/vnd.openxmlformats-officedocument.themeOverride+xml"/>
  <Override PartName="/ppt/theme/themeOverride182.xml" ContentType="application/vnd.openxmlformats-officedocument.themeOverride+xml"/>
  <Override PartName="/ppt/theme/themeOverride183.xml" ContentType="application/vnd.openxmlformats-officedocument.themeOverride+xml"/>
  <Override PartName="/ppt/theme/themeOverride184.xml" ContentType="application/vnd.openxmlformats-officedocument.themeOverride+xml"/>
  <Override PartName="/ppt/theme/themeOverride185.xml" ContentType="application/vnd.openxmlformats-officedocument.themeOverride+xml"/>
  <Override PartName="/ppt/theme/themeOverride186.xml" ContentType="application/vnd.openxmlformats-officedocument.themeOverride+xml"/>
  <Override PartName="/ppt/theme/themeOverride187.xml" ContentType="application/vnd.openxmlformats-officedocument.themeOverride+xml"/>
  <Override PartName="/ppt/theme/themeOverride188.xml" ContentType="application/vnd.openxmlformats-officedocument.themeOverride+xml"/>
  <Override PartName="/ppt/theme/themeOverride189.xml" ContentType="application/vnd.openxmlformats-officedocument.themeOverride+xml"/>
  <Override PartName="/ppt/theme/themeOverride190.xml" ContentType="application/vnd.openxmlformats-officedocument.themeOverride+xml"/>
  <Override PartName="/ppt/theme/themeOverride191.xml" ContentType="application/vnd.openxmlformats-officedocument.themeOverride+xml"/>
  <Override PartName="/ppt/theme/themeOverride192.xml" ContentType="application/vnd.openxmlformats-officedocument.themeOverride+xml"/>
  <Override PartName="/ppt/theme/themeOverride193.xml" ContentType="application/vnd.openxmlformats-officedocument.themeOverride+xml"/>
  <Override PartName="/ppt/theme/themeOverride194.xml" ContentType="application/vnd.openxmlformats-officedocument.themeOverride+xml"/>
  <Override PartName="/ppt/theme/themeOverride195.xml" ContentType="application/vnd.openxmlformats-officedocument.themeOverride+xml"/>
  <Override PartName="/ppt/theme/themeOverride196.xml" ContentType="application/vnd.openxmlformats-officedocument.themeOverride+xml"/>
  <Override PartName="/ppt/theme/themeOverride197.xml" ContentType="application/vnd.openxmlformats-officedocument.themeOverride+xml"/>
  <Override PartName="/ppt/theme/themeOverride198.xml" ContentType="application/vnd.openxmlformats-officedocument.themeOverride+xml"/>
  <Override PartName="/ppt/theme/themeOverride199.xml" ContentType="application/vnd.openxmlformats-officedocument.themeOverride+xml"/>
  <Override PartName="/ppt/theme/themeOverride200.xml" ContentType="application/vnd.openxmlformats-officedocument.themeOverride+xml"/>
  <Override PartName="/ppt/theme/themeOverride201.xml" ContentType="application/vnd.openxmlformats-officedocument.themeOverride+xml"/>
  <Override PartName="/ppt/theme/themeOverride202.xml" ContentType="application/vnd.openxmlformats-officedocument.themeOverride+xml"/>
  <Override PartName="/ppt/theme/themeOverride203.xml" ContentType="application/vnd.openxmlformats-officedocument.themeOverride+xml"/>
  <Override PartName="/ppt/theme/themeOverride204.xml" ContentType="application/vnd.openxmlformats-officedocument.themeOverride+xml"/>
  <Override PartName="/ppt/theme/themeOverride205.xml" ContentType="application/vnd.openxmlformats-officedocument.themeOverride+xml"/>
  <Override PartName="/ppt/theme/themeOverride206.xml" ContentType="application/vnd.openxmlformats-officedocument.themeOverride+xml"/>
  <Override PartName="/ppt/theme/themeOverride207.xml" ContentType="application/vnd.openxmlformats-officedocument.themeOverride+xml"/>
  <Override PartName="/ppt/theme/themeOverride208.xml" ContentType="application/vnd.openxmlformats-officedocument.themeOverride+xml"/>
  <Override PartName="/ppt/theme/themeOverride209.xml" ContentType="application/vnd.openxmlformats-officedocument.themeOverr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2" r:id="rId1"/>
    <p:sldMasterId id="2147483813" r:id="rId2"/>
    <p:sldMasterId id="2147483903" r:id="rId3"/>
    <p:sldMasterId id="2147483904" r:id="rId4"/>
    <p:sldMasterId id="2147483906" r:id="rId5"/>
    <p:sldMasterId id="2147483829" r:id="rId6"/>
    <p:sldMasterId id="2147483942" r:id="rId7"/>
    <p:sldMasterId id="2147483834" r:id="rId8"/>
    <p:sldMasterId id="2147483854" r:id="rId9"/>
  </p:sldMasterIdLst>
  <p:notesMasterIdLst>
    <p:notesMasterId r:id="rId304"/>
  </p:notesMasterIdLst>
  <p:sldIdLst>
    <p:sldId id="1809" r:id="rId10"/>
    <p:sldId id="1810" r:id="rId11"/>
    <p:sldId id="1811" r:id="rId12"/>
    <p:sldId id="1257" r:id="rId13"/>
    <p:sldId id="1812" r:id="rId14"/>
    <p:sldId id="1655" r:id="rId15"/>
    <p:sldId id="1813" r:id="rId16"/>
    <p:sldId id="1814" r:id="rId17"/>
    <p:sldId id="1815" r:id="rId18"/>
    <p:sldId id="1816" r:id="rId19"/>
    <p:sldId id="1817" r:id="rId20"/>
    <p:sldId id="1818" r:id="rId21"/>
    <p:sldId id="1819" r:id="rId22"/>
    <p:sldId id="1820" r:id="rId23"/>
    <p:sldId id="1821" r:id="rId24"/>
    <p:sldId id="1822" r:id="rId25"/>
    <p:sldId id="1823" r:id="rId26"/>
    <p:sldId id="1824" r:id="rId27"/>
    <p:sldId id="1825" r:id="rId28"/>
    <p:sldId id="1826" r:id="rId29"/>
    <p:sldId id="1827" r:id="rId30"/>
    <p:sldId id="1828" r:id="rId31"/>
    <p:sldId id="1829" r:id="rId32"/>
    <p:sldId id="1830" r:id="rId33"/>
    <p:sldId id="1831" r:id="rId34"/>
    <p:sldId id="1832" r:id="rId35"/>
    <p:sldId id="1833" r:id="rId36"/>
    <p:sldId id="1834" r:id="rId37"/>
    <p:sldId id="1835" r:id="rId38"/>
    <p:sldId id="1837" r:id="rId39"/>
    <p:sldId id="1836" r:id="rId40"/>
    <p:sldId id="1839" r:id="rId41"/>
    <p:sldId id="1838" r:id="rId42"/>
    <p:sldId id="1840" r:id="rId43"/>
    <p:sldId id="1841" r:id="rId44"/>
    <p:sldId id="1842" r:id="rId45"/>
    <p:sldId id="1843" r:id="rId46"/>
    <p:sldId id="1844" r:id="rId47"/>
    <p:sldId id="1845" r:id="rId48"/>
    <p:sldId id="1846" r:id="rId49"/>
    <p:sldId id="1847" r:id="rId50"/>
    <p:sldId id="1848" r:id="rId51"/>
    <p:sldId id="1849" r:id="rId52"/>
    <p:sldId id="1850" r:id="rId53"/>
    <p:sldId id="1851" r:id="rId54"/>
    <p:sldId id="1852" r:id="rId55"/>
    <p:sldId id="1853" r:id="rId56"/>
    <p:sldId id="1854" r:id="rId57"/>
    <p:sldId id="1855" r:id="rId58"/>
    <p:sldId id="1856" r:id="rId59"/>
    <p:sldId id="1857" r:id="rId60"/>
    <p:sldId id="1858" r:id="rId61"/>
    <p:sldId id="1859" r:id="rId62"/>
    <p:sldId id="1860" r:id="rId63"/>
    <p:sldId id="1861" r:id="rId64"/>
    <p:sldId id="1862" r:id="rId65"/>
    <p:sldId id="1863" r:id="rId66"/>
    <p:sldId id="1864" r:id="rId67"/>
    <p:sldId id="1865" r:id="rId68"/>
    <p:sldId id="1866" r:id="rId69"/>
    <p:sldId id="1867" r:id="rId70"/>
    <p:sldId id="1868" r:id="rId71"/>
    <p:sldId id="1869" r:id="rId72"/>
    <p:sldId id="1870" r:id="rId73"/>
    <p:sldId id="1871" r:id="rId74"/>
    <p:sldId id="1872" r:id="rId75"/>
    <p:sldId id="1893" r:id="rId76"/>
    <p:sldId id="1873" r:id="rId77"/>
    <p:sldId id="1884" r:id="rId78"/>
    <p:sldId id="1874" r:id="rId79"/>
    <p:sldId id="1886" r:id="rId80"/>
    <p:sldId id="1875" r:id="rId81"/>
    <p:sldId id="1885" r:id="rId82"/>
    <p:sldId id="1876" r:id="rId83"/>
    <p:sldId id="1887" r:id="rId84"/>
    <p:sldId id="1877" r:id="rId85"/>
    <p:sldId id="1888" r:id="rId86"/>
    <p:sldId id="1878" r:id="rId87"/>
    <p:sldId id="1889" r:id="rId88"/>
    <p:sldId id="1879" r:id="rId89"/>
    <p:sldId id="1883" r:id="rId90"/>
    <p:sldId id="1880" r:id="rId91"/>
    <p:sldId id="1890" r:id="rId92"/>
    <p:sldId id="1881" r:id="rId93"/>
    <p:sldId id="1891" r:id="rId94"/>
    <p:sldId id="1882" r:id="rId95"/>
    <p:sldId id="1892" r:id="rId96"/>
    <p:sldId id="1894" r:id="rId97"/>
    <p:sldId id="1929" r:id="rId98"/>
    <p:sldId id="1947" r:id="rId99"/>
    <p:sldId id="258" r:id="rId100"/>
    <p:sldId id="1948" r:id="rId101"/>
    <p:sldId id="1932" r:id="rId102"/>
    <p:sldId id="1949" r:id="rId103"/>
    <p:sldId id="1933" r:id="rId104"/>
    <p:sldId id="1950" r:id="rId105"/>
    <p:sldId id="1934" r:id="rId106"/>
    <p:sldId id="1951" r:id="rId107"/>
    <p:sldId id="1935" r:id="rId108"/>
    <p:sldId id="1952" r:id="rId109"/>
    <p:sldId id="1936" r:id="rId110"/>
    <p:sldId id="1937" r:id="rId111"/>
    <p:sldId id="1938" r:id="rId112"/>
    <p:sldId id="1939" r:id="rId113"/>
    <p:sldId id="1931" r:id="rId114"/>
    <p:sldId id="1953" r:id="rId115"/>
    <p:sldId id="1940" r:id="rId116"/>
    <p:sldId id="1954" r:id="rId117"/>
    <p:sldId id="1941" r:id="rId118"/>
    <p:sldId id="1955" r:id="rId119"/>
    <p:sldId id="1942" r:id="rId120"/>
    <p:sldId id="1956" r:id="rId121"/>
    <p:sldId id="1943" r:id="rId122"/>
    <p:sldId id="1957" r:id="rId123"/>
    <p:sldId id="1944" r:id="rId124"/>
    <p:sldId id="1958" r:id="rId125"/>
    <p:sldId id="293" r:id="rId126"/>
    <p:sldId id="294" r:id="rId127"/>
    <p:sldId id="295" r:id="rId128"/>
    <p:sldId id="1959" r:id="rId129"/>
    <p:sldId id="1960" r:id="rId130"/>
    <p:sldId id="1961" r:id="rId131"/>
    <p:sldId id="309" r:id="rId132"/>
    <p:sldId id="1962" r:id="rId133"/>
    <p:sldId id="1945" r:id="rId134"/>
    <p:sldId id="1963" r:id="rId135"/>
    <p:sldId id="1946" r:id="rId136"/>
    <p:sldId id="1964" r:id="rId137"/>
    <p:sldId id="1965" r:id="rId138"/>
    <p:sldId id="1966" r:id="rId139"/>
    <p:sldId id="1975" r:id="rId140"/>
    <p:sldId id="1967" r:id="rId141"/>
    <p:sldId id="1976" r:id="rId142"/>
    <p:sldId id="296" r:id="rId143"/>
    <p:sldId id="1977" r:id="rId144"/>
    <p:sldId id="1968" r:id="rId145"/>
    <p:sldId id="1978" r:id="rId146"/>
    <p:sldId id="298" r:id="rId147"/>
    <p:sldId id="1979" r:id="rId148"/>
    <p:sldId id="1969" r:id="rId149"/>
    <p:sldId id="1980" r:id="rId150"/>
    <p:sldId id="1970" r:id="rId151"/>
    <p:sldId id="1981" r:id="rId152"/>
    <p:sldId id="1971" r:id="rId153"/>
    <p:sldId id="1972" r:id="rId154"/>
    <p:sldId id="1983" r:id="rId155"/>
    <p:sldId id="1973" r:id="rId156"/>
    <p:sldId id="1984" r:id="rId157"/>
    <p:sldId id="1974" r:id="rId158"/>
    <p:sldId id="1985" r:id="rId159"/>
    <p:sldId id="1999" r:id="rId160"/>
    <p:sldId id="372" r:id="rId161"/>
    <p:sldId id="2000" r:id="rId162"/>
    <p:sldId id="363" r:id="rId163"/>
    <p:sldId id="2001" r:id="rId164"/>
    <p:sldId id="364" r:id="rId165"/>
    <p:sldId id="2002" r:id="rId166"/>
    <p:sldId id="365" r:id="rId167"/>
    <p:sldId id="2003" r:id="rId168"/>
    <p:sldId id="369" r:id="rId169"/>
    <p:sldId id="2004" r:id="rId170"/>
    <p:sldId id="370" r:id="rId171"/>
    <p:sldId id="2005" r:id="rId172"/>
    <p:sldId id="362" r:id="rId173"/>
    <p:sldId id="2006" r:id="rId174"/>
    <p:sldId id="371" r:id="rId175"/>
    <p:sldId id="2007" r:id="rId176"/>
    <p:sldId id="373" r:id="rId177"/>
    <p:sldId id="2008" r:id="rId178"/>
    <p:sldId id="361" r:id="rId179"/>
    <p:sldId id="2009" r:id="rId180"/>
    <p:sldId id="2010" r:id="rId181"/>
    <p:sldId id="2020" r:id="rId182"/>
    <p:sldId id="2011" r:id="rId183"/>
    <p:sldId id="2021" r:id="rId184"/>
    <p:sldId id="2012" r:id="rId185"/>
    <p:sldId id="2013" r:id="rId186"/>
    <p:sldId id="2022" r:id="rId187"/>
    <p:sldId id="2023" r:id="rId188"/>
    <p:sldId id="2014" r:id="rId189"/>
    <p:sldId id="2015" r:id="rId190"/>
    <p:sldId id="2016" r:id="rId191"/>
    <p:sldId id="2017" r:id="rId192"/>
    <p:sldId id="2018" r:id="rId193"/>
    <p:sldId id="2019" r:id="rId194"/>
    <p:sldId id="2024" r:id="rId195"/>
    <p:sldId id="2025" r:id="rId196"/>
    <p:sldId id="2026" r:id="rId197"/>
    <p:sldId id="2027" r:id="rId198"/>
    <p:sldId id="2028" r:id="rId199"/>
    <p:sldId id="2029" r:id="rId200"/>
    <p:sldId id="2030" r:id="rId201"/>
    <p:sldId id="2032" r:id="rId202"/>
    <p:sldId id="2067" r:id="rId203"/>
    <p:sldId id="2033" r:id="rId204"/>
    <p:sldId id="2034" r:id="rId205"/>
    <p:sldId id="2036" r:id="rId206"/>
    <p:sldId id="2037" r:id="rId207"/>
    <p:sldId id="2068" r:id="rId208"/>
    <p:sldId id="2069" r:id="rId209"/>
    <p:sldId id="2070" r:id="rId210"/>
    <p:sldId id="2071" r:id="rId211"/>
    <p:sldId id="2038" r:id="rId212"/>
    <p:sldId id="2072" r:id="rId213"/>
    <p:sldId id="2039" r:id="rId214"/>
    <p:sldId id="2073" r:id="rId215"/>
    <p:sldId id="2040" r:id="rId216"/>
    <p:sldId id="2074" r:id="rId217"/>
    <p:sldId id="2049" r:id="rId218"/>
    <p:sldId id="2075" r:id="rId219"/>
    <p:sldId id="2050" r:id="rId220"/>
    <p:sldId id="2076" r:id="rId221"/>
    <p:sldId id="2031" r:id="rId222"/>
    <p:sldId id="2051" r:id="rId223"/>
    <p:sldId id="2077" r:id="rId224"/>
    <p:sldId id="2078" r:id="rId225"/>
    <p:sldId id="2052" r:id="rId226"/>
    <p:sldId id="2079" r:id="rId227"/>
    <p:sldId id="2053" r:id="rId228"/>
    <p:sldId id="2080" r:id="rId229"/>
    <p:sldId id="2041" r:id="rId230"/>
    <p:sldId id="2081" r:id="rId231"/>
    <p:sldId id="2060" r:id="rId232"/>
    <p:sldId id="2082" r:id="rId233"/>
    <p:sldId id="2062" r:id="rId234"/>
    <p:sldId id="2083" r:id="rId235"/>
    <p:sldId id="2064" r:id="rId236"/>
    <p:sldId id="2084" r:id="rId237"/>
    <p:sldId id="2066" r:id="rId238"/>
    <p:sldId id="2085" r:id="rId239"/>
    <p:sldId id="2042" r:id="rId240"/>
    <p:sldId id="2086" r:id="rId241"/>
    <p:sldId id="2087" r:id="rId242"/>
    <p:sldId id="2088" r:id="rId243"/>
    <p:sldId id="2089" r:id="rId244"/>
    <p:sldId id="2090" r:id="rId245"/>
    <p:sldId id="2091" r:id="rId246"/>
    <p:sldId id="2092" r:id="rId247"/>
    <p:sldId id="2093" r:id="rId248"/>
    <p:sldId id="2094" r:id="rId249"/>
    <p:sldId id="2095" r:id="rId250"/>
    <p:sldId id="2096" r:id="rId251"/>
    <p:sldId id="2097" r:id="rId252"/>
    <p:sldId id="2098" r:id="rId253"/>
    <p:sldId id="2099" r:id="rId254"/>
    <p:sldId id="2100" r:id="rId255"/>
    <p:sldId id="2101" r:id="rId256"/>
    <p:sldId id="2102" r:id="rId257"/>
    <p:sldId id="2103" r:id="rId258"/>
    <p:sldId id="2104" r:id="rId259"/>
    <p:sldId id="2105" r:id="rId260"/>
    <p:sldId id="2106" r:id="rId261"/>
    <p:sldId id="2107" r:id="rId262"/>
    <p:sldId id="2109" r:id="rId263"/>
    <p:sldId id="2110" r:id="rId264"/>
    <p:sldId id="2111" r:id="rId265"/>
    <p:sldId id="2112" r:id="rId266"/>
    <p:sldId id="2113" r:id="rId267"/>
    <p:sldId id="2114" r:id="rId268"/>
    <p:sldId id="2115" r:id="rId269"/>
    <p:sldId id="2116" r:id="rId270"/>
    <p:sldId id="2119" r:id="rId271"/>
    <p:sldId id="2117" r:id="rId272"/>
    <p:sldId id="2120" r:id="rId273"/>
    <p:sldId id="2118" r:id="rId274"/>
    <p:sldId id="2121" r:id="rId275"/>
    <p:sldId id="2122" r:id="rId276"/>
    <p:sldId id="2123" r:id="rId277"/>
    <p:sldId id="2124" r:id="rId278"/>
    <p:sldId id="2125" r:id="rId279"/>
    <p:sldId id="2126" r:id="rId280"/>
    <p:sldId id="2127" r:id="rId281"/>
    <p:sldId id="2128" r:id="rId282"/>
    <p:sldId id="2129" r:id="rId283"/>
    <p:sldId id="2130" r:id="rId284"/>
    <p:sldId id="2131" r:id="rId285"/>
    <p:sldId id="2132" r:id="rId286"/>
    <p:sldId id="2133" r:id="rId287"/>
    <p:sldId id="2134" r:id="rId288"/>
    <p:sldId id="2135" r:id="rId289"/>
    <p:sldId id="2136" r:id="rId290"/>
    <p:sldId id="2137" r:id="rId291"/>
    <p:sldId id="2138" r:id="rId292"/>
    <p:sldId id="2139" r:id="rId293"/>
    <p:sldId id="2140" r:id="rId294"/>
    <p:sldId id="2141" r:id="rId295"/>
    <p:sldId id="2142" r:id="rId296"/>
    <p:sldId id="2143" r:id="rId297"/>
    <p:sldId id="2144" r:id="rId298"/>
    <p:sldId id="2145" r:id="rId299"/>
    <p:sldId id="2146" r:id="rId300"/>
    <p:sldId id="2147" r:id="rId301"/>
    <p:sldId id="2148" r:id="rId302"/>
    <p:sldId id="2149" r:id="rId303"/>
  </p:sldIdLst>
  <p:sldSz cx="24387175" cy="18288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Read me!!!" id="{9D0080A0-60F4-48E2-96CE-23A121DE1913}">
          <p14:sldIdLst>
            <p14:sldId id="1809"/>
            <p14:sldId id="1810"/>
            <p14:sldId id="1811"/>
            <p14:sldId id="1257"/>
            <p14:sldId id="1812"/>
          </p14:sldIdLst>
        </p14:section>
        <p14:section name="Updated Version 4.0 (Gradient Sphere Design 2) Oct 24, 2019" id="{40180016-D47E-47D2-A429-896576D66F6F}">
          <p14:sldIdLst>
            <p14:sldId id="1655"/>
            <p14:sldId id="1813"/>
            <p14:sldId id="1814"/>
            <p14:sldId id="1815"/>
            <p14:sldId id="1816"/>
            <p14:sldId id="1817"/>
            <p14:sldId id="1818"/>
            <p14:sldId id="1819"/>
            <p14:sldId id="1820"/>
            <p14:sldId id="1821"/>
            <p14:sldId id="1822"/>
            <p14:sldId id="1823"/>
            <p14:sldId id="1824"/>
            <p14:sldId id="1825"/>
            <p14:sldId id="1826"/>
            <p14:sldId id="1827"/>
            <p14:sldId id="1828"/>
            <p14:sldId id="1829"/>
            <p14:sldId id="1830"/>
            <p14:sldId id="1831"/>
            <p14:sldId id="1832"/>
            <p14:sldId id="1833"/>
            <p14:sldId id="1834"/>
            <p14:sldId id="1835"/>
            <p14:sldId id="1837"/>
            <p14:sldId id="1836"/>
            <p14:sldId id="1839"/>
            <p14:sldId id="1838"/>
            <p14:sldId id="1840"/>
            <p14:sldId id="1841"/>
            <p14:sldId id="1842"/>
            <p14:sldId id="1843"/>
            <p14:sldId id="1844"/>
            <p14:sldId id="1845"/>
            <p14:sldId id="1846"/>
            <p14:sldId id="1847"/>
            <p14:sldId id="1848"/>
            <p14:sldId id="1849"/>
            <p14:sldId id="1850"/>
            <p14:sldId id="1851"/>
            <p14:sldId id="1852"/>
            <p14:sldId id="1853"/>
            <p14:sldId id="1854"/>
            <p14:sldId id="1855"/>
            <p14:sldId id="1856"/>
            <p14:sldId id="1857"/>
            <p14:sldId id="1858"/>
            <p14:sldId id="1859"/>
            <p14:sldId id="1860"/>
            <p14:sldId id="1861"/>
            <p14:sldId id="1862"/>
            <p14:sldId id="1863"/>
            <p14:sldId id="1864"/>
            <p14:sldId id="1865"/>
            <p14:sldId id="1866"/>
            <p14:sldId id="1867"/>
            <p14:sldId id="1868"/>
            <p14:sldId id="1869"/>
            <p14:sldId id="1870"/>
            <p14:sldId id="1871"/>
            <p14:sldId id="1872"/>
          </p14:sldIdLst>
        </p14:section>
        <p14:section name="Updated Version 4.1 (Special Flat Graphic) Nov 14, 2019" id="{A3484A0B-6A00-4061-9999-7250112EF322}">
          <p14:sldIdLst>
            <p14:sldId id="1893"/>
            <p14:sldId id="1873"/>
            <p14:sldId id="1884"/>
            <p14:sldId id="1874"/>
            <p14:sldId id="1886"/>
            <p14:sldId id="1875"/>
            <p14:sldId id="1885"/>
            <p14:sldId id="1876"/>
            <p14:sldId id="1887"/>
            <p14:sldId id="1877"/>
            <p14:sldId id="1888"/>
            <p14:sldId id="1878"/>
            <p14:sldId id="1889"/>
            <p14:sldId id="1879"/>
            <p14:sldId id="1883"/>
            <p14:sldId id="1880"/>
            <p14:sldId id="1890"/>
            <p14:sldId id="1881"/>
            <p14:sldId id="1891"/>
            <p14:sldId id="1882"/>
            <p14:sldId id="1892"/>
          </p14:sldIdLst>
        </p14:section>
        <p14:section name="Updated Version 4.2 (specific looped slides) Nov 29, 2019" id="{B8FC6A93-FC79-464B-90D7-FBFDFF68F68D}">
          <p14:sldIdLst>
            <p14:sldId id="1894"/>
            <p14:sldId id="1929"/>
            <p14:sldId id="1947"/>
            <p14:sldId id="258"/>
            <p14:sldId id="1948"/>
            <p14:sldId id="1932"/>
            <p14:sldId id="1949"/>
            <p14:sldId id="1933"/>
            <p14:sldId id="1950"/>
            <p14:sldId id="1934"/>
            <p14:sldId id="1951"/>
            <p14:sldId id="1935"/>
            <p14:sldId id="1952"/>
            <p14:sldId id="1936"/>
            <p14:sldId id="1937"/>
            <p14:sldId id="1938"/>
            <p14:sldId id="1939"/>
            <p14:sldId id="1931"/>
            <p14:sldId id="1953"/>
            <p14:sldId id="1940"/>
            <p14:sldId id="1954"/>
            <p14:sldId id="1941"/>
            <p14:sldId id="1955"/>
            <p14:sldId id="1942"/>
            <p14:sldId id="1956"/>
            <p14:sldId id="1943"/>
            <p14:sldId id="1957"/>
            <p14:sldId id="1944"/>
            <p14:sldId id="1958"/>
            <p14:sldId id="293"/>
            <p14:sldId id="294"/>
            <p14:sldId id="295"/>
            <p14:sldId id="1959"/>
            <p14:sldId id="1960"/>
            <p14:sldId id="1961"/>
            <p14:sldId id="309"/>
            <p14:sldId id="1962"/>
            <p14:sldId id="1945"/>
            <p14:sldId id="1963"/>
            <p14:sldId id="1946"/>
            <p14:sldId id="1964"/>
          </p14:sldIdLst>
        </p14:section>
        <p14:section name="Updated Version 4.3 (specific looped slides) Dec 16, 2019" id="{72E8F47C-9153-4376-8602-673DDB9FA9B1}">
          <p14:sldIdLst>
            <p14:sldId id="1965"/>
            <p14:sldId id="1966"/>
            <p14:sldId id="1975"/>
            <p14:sldId id="1967"/>
            <p14:sldId id="1976"/>
            <p14:sldId id="296"/>
            <p14:sldId id="1977"/>
            <p14:sldId id="1968"/>
            <p14:sldId id="1978"/>
            <p14:sldId id="298"/>
            <p14:sldId id="1979"/>
            <p14:sldId id="1969"/>
            <p14:sldId id="1980"/>
            <p14:sldId id="1970"/>
            <p14:sldId id="1981"/>
            <p14:sldId id="1971"/>
            <p14:sldId id="1972"/>
            <p14:sldId id="1983"/>
            <p14:sldId id="1973"/>
            <p14:sldId id="1984"/>
            <p14:sldId id="1974"/>
            <p14:sldId id="1985"/>
          </p14:sldIdLst>
        </p14:section>
        <p14:section name="Updated Version 4.4 (Special looped slides) Jan 08, 2020" id="{34A20899-3F0C-45FD-92D9-8E31D0033800}">
          <p14:sldIdLst>
            <p14:sldId id="1999"/>
            <p14:sldId id="372"/>
            <p14:sldId id="2000"/>
            <p14:sldId id="363"/>
            <p14:sldId id="2001"/>
            <p14:sldId id="364"/>
            <p14:sldId id="2002"/>
            <p14:sldId id="365"/>
            <p14:sldId id="2003"/>
            <p14:sldId id="369"/>
            <p14:sldId id="2004"/>
            <p14:sldId id="370"/>
            <p14:sldId id="2005"/>
            <p14:sldId id="362"/>
            <p14:sldId id="2006"/>
            <p14:sldId id="371"/>
            <p14:sldId id="2007"/>
            <p14:sldId id="373"/>
            <p14:sldId id="2008"/>
            <p14:sldId id="361"/>
            <p14:sldId id="2009"/>
          </p14:sldIdLst>
        </p14:section>
        <p14:section name="Updated Version 4.5 (Special Fresh slides) Jan 29, 2020" id="{303694D0-2A19-42B4-A17E-4287C3E747C6}">
          <p14:sldIdLst>
            <p14:sldId id="2010"/>
            <p14:sldId id="2020"/>
            <p14:sldId id="2011"/>
            <p14:sldId id="2021"/>
            <p14:sldId id="2012"/>
            <p14:sldId id="2013"/>
            <p14:sldId id="2022"/>
            <p14:sldId id="2023"/>
            <p14:sldId id="2014"/>
            <p14:sldId id="2015"/>
            <p14:sldId id="2016"/>
            <p14:sldId id="2017"/>
            <p14:sldId id="2018"/>
            <p14:sldId id="2019"/>
            <p14:sldId id="2024"/>
            <p14:sldId id="2025"/>
            <p14:sldId id="2026"/>
            <p14:sldId id="2027"/>
            <p14:sldId id="2028"/>
            <p14:sldId id="2029"/>
          </p14:sldIdLst>
        </p14:section>
        <p14:section name="Updated Version 4.6 (Special Fresh slides 2) Feb 17, 2020" id="{2C5B70FD-1EDC-483C-9C8B-87057402DE11}">
          <p14:sldIdLst>
            <p14:sldId id="2030"/>
            <p14:sldId id="2032"/>
            <p14:sldId id="2067"/>
            <p14:sldId id="2033"/>
            <p14:sldId id="2034"/>
            <p14:sldId id="2036"/>
            <p14:sldId id="2037"/>
            <p14:sldId id="2068"/>
            <p14:sldId id="2069"/>
            <p14:sldId id="2070"/>
            <p14:sldId id="2071"/>
            <p14:sldId id="2038"/>
            <p14:sldId id="2072"/>
            <p14:sldId id="2039"/>
            <p14:sldId id="2073"/>
            <p14:sldId id="2040"/>
            <p14:sldId id="2074"/>
            <p14:sldId id="2049"/>
            <p14:sldId id="2075"/>
            <p14:sldId id="2050"/>
            <p14:sldId id="2076"/>
            <p14:sldId id="2031"/>
            <p14:sldId id="2051"/>
            <p14:sldId id="2077"/>
            <p14:sldId id="2078"/>
            <p14:sldId id="2052"/>
            <p14:sldId id="2079"/>
            <p14:sldId id="2053"/>
            <p14:sldId id="2080"/>
            <p14:sldId id="2041"/>
            <p14:sldId id="2081"/>
            <p14:sldId id="2060"/>
            <p14:sldId id="2082"/>
            <p14:sldId id="2062"/>
            <p14:sldId id="2083"/>
            <p14:sldId id="2064"/>
            <p14:sldId id="2084"/>
            <p14:sldId id="2066"/>
            <p14:sldId id="2085"/>
            <p14:sldId id="2042"/>
            <p14:sldId id="2086"/>
          </p14:sldIdLst>
        </p14:section>
        <p14:section name="Updated Version 4.7 (Clean Designed Infographics) March 03, 2020" id="{680FD96C-1C8F-4AFB-AF49-310712569873}">
          <p14:sldIdLst>
            <p14:sldId id="2087"/>
            <p14:sldId id="2088"/>
            <p14:sldId id="2089"/>
            <p14:sldId id="2090"/>
            <p14:sldId id="2091"/>
            <p14:sldId id="2092"/>
            <p14:sldId id="2093"/>
            <p14:sldId id="2094"/>
            <p14:sldId id="2095"/>
            <p14:sldId id="2096"/>
            <p14:sldId id="2097"/>
            <p14:sldId id="2098"/>
            <p14:sldId id="2099"/>
            <p14:sldId id="2100"/>
            <p14:sldId id="2101"/>
            <p14:sldId id="2102"/>
            <p14:sldId id="2103"/>
            <p14:sldId id="2104"/>
            <p14:sldId id="2105"/>
            <p14:sldId id="2106"/>
            <p14:sldId id="2107"/>
          </p14:sldIdLst>
        </p14:section>
        <p14:section name="Updated Version 4.8 (Infographic of Co-Virus Contagion) March 23, 2020" id="{8C3B8293-54E0-48A8-A65D-8B8CA3A4F546}">
          <p14:sldIdLst>
            <p14:sldId id="2109"/>
            <p14:sldId id="2110"/>
            <p14:sldId id="2111"/>
            <p14:sldId id="2112"/>
            <p14:sldId id="2113"/>
            <p14:sldId id="2114"/>
            <p14:sldId id="2115"/>
            <p14:sldId id="2116"/>
            <p14:sldId id="2119"/>
            <p14:sldId id="2117"/>
            <p14:sldId id="2120"/>
            <p14:sldId id="2118"/>
            <p14:sldId id="2121"/>
            <p14:sldId id="2122"/>
            <p14:sldId id="2123"/>
            <p14:sldId id="2124"/>
            <p14:sldId id="2125"/>
            <p14:sldId id="2126"/>
            <p14:sldId id="2127"/>
            <p14:sldId id="2128"/>
            <p14:sldId id="2129"/>
            <p14:sldId id="2130"/>
            <p14:sldId id="2131"/>
            <p14:sldId id="2132"/>
            <p14:sldId id="2133"/>
            <p14:sldId id="2134"/>
            <p14:sldId id="2135"/>
            <p14:sldId id="2136"/>
            <p14:sldId id="2137"/>
            <p14:sldId id="2138"/>
            <p14:sldId id="2139"/>
            <p14:sldId id="2140"/>
            <p14:sldId id="2141"/>
            <p14:sldId id="2142"/>
            <p14:sldId id="2143"/>
            <p14:sldId id="2144"/>
            <p14:sldId id="2145"/>
            <p14:sldId id="2146"/>
            <p14:sldId id="2147"/>
            <p14:sldId id="2148"/>
            <p14:sldId id="2149"/>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E6EAF3"/>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2176" autoAdjust="0"/>
    <p:restoredTop sz="94619" autoAdjust="0"/>
  </p:normalViewPr>
  <p:slideViewPr>
    <p:cSldViewPr snapToGrid="0">
      <p:cViewPr varScale="1">
        <p:scale>
          <a:sx n="56" d="100"/>
          <a:sy n="56" d="100"/>
        </p:scale>
        <p:origin x="1810" y="69"/>
      </p:cViewPr>
      <p:guideLst/>
    </p:cSldViewPr>
  </p:slideViewPr>
  <p:notesTextViewPr>
    <p:cViewPr>
      <p:scale>
        <a:sx n="1" d="1"/>
        <a:sy n="1" d="1"/>
      </p:scale>
      <p:origin x="0" y="0"/>
    </p:cViewPr>
  </p:notesTextViewPr>
  <p:sorterViewPr>
    <p:cViewPr>
      <p:scale>
        <a:sx n="20" d="100"/>
        <a:sy n="20" d="100"/>
      </p:scale>
      <p:origin x="0" y="-21185"/>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08.xml"/><Relationship Id="rId299" Type="http://schemas.openxmlformats.org/officeDocument/2006/relationships/slide" Target="slides/slide290.xml"/><Relationship Id="rId21" Type="http://schemas.openxmlformats.org/officeDocument/2006/relationships/slide" Target="slides/slide12.xml"/><Relationship Id="rId63" Type="http://schemas.openxmlformats.org/officeDocument/2006/relationships/slide" Target="slides/slide54.xml"/><Relationship Id="rId159" Type="http://schemas.openxmlformats.org/officeDocument/2006/relationships/slide" Target="slides/slide150.xml"/><Relationship Id="rId170" Type="http://schemas.openxmlformats.org/officeDocument/2006/relationships/slide" Target="slides/slide161.xml"/><Relationship Id="rId226" Type="http://schemas.openxmlformats.org/officeDocument/2006/relationships/slide" Target="slides/slide217.xml"/><Relationship Id="rId268" Type="http://schemas.openxmlformats.org/officeDocument/2006/relationships/slide" Target="slides/slide259.xml"/><Relationship Id="rId32" Type="http://schemas.openxmlformats.org/officeDocument/2006/relationships/slide" Target="slides/slide23.xml"/><Relationship Id="rId74" Type="http://schemas.openxmlformats.org/officeDocument/2006/relationships/slide" Target="slides/slide65.xml"/><Relationship Id="rId128" Type="http://schemas.openxmlformats.org/officeDocument/2006/relationships/slide" Target="slides/slide119.xml"/><Relationship Id="rId5" Type="http://schemas.openxmlformats.org/officeDocument/2006/relationships/slideMaster" Target="slideMasters/slideMaster5.xml"/><Relationship Id="rId181" Type="http://schemas.openxmlformats.org/officeDocument/2006/relationships/slide" Target="slides/slide172.xml"/><Relationship Id="rId237" Type="http://schemas.openxmlformats.org/officeDocument/2006/relationships/slide" Target="slides/slide228.xml"/><Relationship Id="rId279" Type="http://schemas.openxmlformats.org/officeDocument/2006/relationships/slide" Target="slides/slide270.xml"/><Relationship Id="rId43" Type="http://schemas.openxmlformats.org/officeDocument/2006/relationships/slide" Target="slides/slide34.xml"/><Relationship Id="rId139" Type="http://schemas.openxmlformats.org/officeDocument/2006/relationships/slide" Target="slides/slide130.xml"/><Relationship Id="rId290" Type="http://schemas.openxmlformats.org/officeDocument/2006/relationships/slide" Target="slides/slide281.xml"/><Relationship Id="rId304" Type="http://schemas.openxmlformats.org/officeDocument/2006/relationships/notesMaster" Target="notesMasters/notesMaster1.xml"/><Relationship Id="rId85" Type="http://schemas.openxmlformats.org/officeDocument/2006/relationships/slide" Target="slides/slide76.xml"/><Relationship Id="rId150" Type="http://schemas.openxmlformats.org/officeDocument/2006/relationships/slide" Target="slides/slide141.xml"/><Relationship Id="rId192" Type="http://schemas.openxmlformats.org/officeDocument/2006/relationships/slide" Target="slides/slide183.xml"/><Relationship Id="rId206" Type="http://schemas.openxmlformats.org/officeDocument/2006/relationships/slide" Target="slides/slide197.xml"/><Relationship Id="rId248" Type="http://schemas.openxmlformats.org/officeDocument/2006/relationships/slide" Target="slides/slide239.xml"/><Relationship Id="rId12" Type="http://schemas.openxmlformats.org/officeDocument/2006/relationships/slide" Target="slides/slide3.xml"/><Relationship Id="rId108" Type="http://schemas.openxmlformats.org/officeDocument/2006/relationships/slide" Target="slides/slide99.xml"/><Relationship Id="rId54" Type="http://schemas.openxmlformats.org/officeDocument/2006/relationships/slide" Target="slides/slide45.xml"/><Relationship Id="rId96" Type="http://schemas.openxmlformats.org/officeDocument/2006/relationships/slide" Target="slides/slide87.xml"/><Relationship Id="rId161" Type="http://schemas.openxmlformats.org/officeDocument/2006/relationships/slide" Target="slides/slide152.xml"/><Relationship Id="rId217" Type="http://schemas.openxmlformats.org/officeDocument/2006/relationships/slide" Target="slides/slide208.xml"/><Relationship Id="rId259" Type="http://schemas.openxmlformats.org/officeDocument/2006/relationships/slide" Target="slides/slide250.xml"/><Relationship Id="rId23" Type="http://schemas.openxmlformats.org/officeDocument/2006/relationships/slide" Target="slides/slide14.xml"/><Relationship Id="rId119" Type="http://schemas.openxmlformats.org/officeDocument/2006/relationships/slide" Target="slides/slide110.xml"/><Relationship Id="rId270" Type="http://schemas.openxmlformats.org/officeDocument/2006/relationships/slide" Target="slides/slide261.xml"/><Relationship Id="rId291" Type="http://schemas.openxmlformats.org/officeDocument/2006/relationships/slide" Target="slides/slide282.xml"/><Relationship Id="rId305" Type="http://schemas.openxmlformats.org/officeDocument/2006/relationships/presProps" Target="presProps.xml"/><Relationship Id="rId44" Type="http://schemas.openxmlformats.org/officeDocument/2006/relationships/slide" Target="slides/slide35.xml"/><Relationship Id="rId65" Type="http://schemas.openxmlformats.org/officeDocument/2006/relationships/slide" Target="slides/slide56.xml"/><Relationship Id="rId86" Type="http://schemas.openxmlformats.org/officeDocument/2006/relationships/slide" Target="slides/slide77.xml"/><Relationship Id="rId130" Type="http://schemas.openxmlformats.org/officeDocument/2006/relationships/slide" Target="slides/slide121.xml"/><Relationship Id="rId151" Type="http://schemas.openxmlformats.org/officeDocument/2006/relationships/slide" Target="slides/slide142.xml"/><Relationship Id="rId172" Type="http://schemas.openxmlformats.org/officeDocument/2006/relationships/slide" Target="slides/slide163.xml"/><Relationship Id="rId193" Type="http://schemas.openxmlformats.org/officeDocument/2006/relationships/slide" Target="slides/slide184.xml"/><Relationship Id="rId207" Type="http://schemas.openxmlformats.org/officeDocument/2006/relationships/slide" Target="slides/slide198.xml"/><Relationship Id="rId228" Type="http://schemas.openxmlformats.org/officeDocument/2006/relationships/slide" Target="slides/slide219.xml"/><Relationship Id="rId249" Type="http://schemas.openxmlformats.org/officeDocument/2006/relationships/slide" Target="slides/slide240.xml"/><Relationship Id="rId13" Type="http://schemas.openxmlformats.org/officeDocument/2006/relationships/slide" Target="slides/slide4.xml"/><Relationship Id="rId109" Type="http://schemas.openxmlformats.org/officeDocument/2006/relationships/slide" Target="slides/slide100.xml"/><Relationship Id="rId260" Type="http://schemas.openxmlformats.org/officeDocument/2006/relationships/slide" Target="slides/slide251.xml"/><Relationship Id="rId281" Type="http://schemas.openxmlformats.org/officeDocument/2006/relationships/slide" Target="slides/slide272.xml"/><Relationship Id="rId34" Type="http://schemas.openxmlformats.org/officeDocument/2006/relationships/slide" Target="slides/slide25.xml"/><Relationship Id="rId55" Type="http://schemas.openxmlformats.org/officeDocument/2006/relationships/slide" Target="slides/slide46.xml"/><Relationship Id="rId76" Type="http://schemas.openxmlformats.org/officeDocument/2006/relationships/slide" Target="slides/slide67.xml"/><Relationship Id="rId97" Type="http://schemas.openxmlformats.org/officeDocument/2006/relationships/slide" Target="slides/slide88.xml"/><Relationship Id="rId120" Type="http://schemas.openxmlformats.org/officeDocument/2006/relationships/slide" Target="slides/slide111.xml"/><Relationship Id="rId141" Type="http://schemas.openxmlformats.org/officeDocument/2006/relationships/slide" Target="slides/slide132.xml"/><Relationship Id="rId7" Type="http://schemas.openxmlformats.org/officeDocument/2006/relationships/slideMaster" Target="slideMasters/slideMaster7.xml"/><Relationship Id="rId162" Type="http://schemas.openxmlformats.org/officeDocument/2006/relationships/slide" Target="slides/slide153.xml"/><Relationship Id="rId183" Type="http://schemas.openxmlformats.org/officeDocument/2006/relationships/slide" Target="slides/slide174.xml"/><Relationship Id="rId218" Type="http://schemas.openxmlformats.org/officeDocument/2006/relationships/slide" Target="slides/slide209.xml"/><Relationship Id="rId239" Type="http://schemas.openxmlformats.org/officeDocument/2006/relationships/slide" Target="slides/slide230.xml"/><Relationship Id="rId250" Type="http://schemas.openxmlformats.org/officeDocument/2006/relationships/slide" Target="slides/slide241.xml"/><Relationship Id="rId271" Type="http://schemas.openxmlformats.org/officeDocument/2006/relationships/slide" Target="slides/slide262.xml"/><Relationship Id="rId292" Type="http://schemas.openxmlformats.org/officeDocument/2006/relationships/slide" Target="slides/slide283.xml"/><Relationship Id="rId306" Type="http://schemas.openxmlformats.org/officeDocument/2006/relationships/viewProps" Target="viewProps.xml"/><Relationship Id="rId24" Type="http://schemas.openxmlformats.org/officeDocument/2006/relationships/slide" Target="slides/slide15.xml"/><Relationship Id="rId45" Type="http://schemas.openxmlformats.org/officeDocument/2006/relationships/slide" Target="slides/slide36.xml"/><Relationship Id="rId66" Type="http://schemas.openxmlformats.org/officeDocument/2006/relationships/slide" Target="slides/slide57.xml"/><Relationship Id="rId87" Type="http://schemas.openxmlformats.org/officeDocument/2006/relationships/slide" Target="slides/slide78.xml"/><Relationship Id="rId110" Type="http://schemas.openxmlformats.org/officeDocument/2006/relationships/slide" Target="slides/slide101.xml"/><Relationship Id="rId131" Type="http://schemas.openxmlformats.org/officeDocument/2006/relationships/slide" Target="slides/slide122.xml"/><Relationship Id="rId152" Type="http://schemas.openxmlformats.org/officeDocument/2006/relationships/slide" Target="slides/slide143.xml"/><Relationship Id="rId173" Type="http://schemas.openxmlformats.org/officeDocument/2006/relationships/slide" Target="slides/slide164.xml"/><Relationship Id="rId194" Type="http://schemas.openxmlformats.org/officeDocument/2006/relationships/slide" Target="slides/slide185.xml"/><Relationship Id="rId208" Type="http://schemas.openxmlformats.org/officeDocument/2006/relationships/slide" Target="slides/slide199.xml"/><Relationship Id="rId229" Type="http://schemas.openxmlformats.org/officeDocument/2006/relationships/slide" Target="slides/slide220.xml"/><Relationship Id="rId240" Type="http://schemas.openxmlformats.org/officeDocument/2006/relationships/slide" Target="slides/slide231.xml"/><Relationship Id="rId261" Type="http://schemas.openxmlformats.org/officeDocument/2006/relationships/slide" Target="slides/slide252.xml"/><Relationship Id="rId14" Type="http://schemas.openxmlformats.org/officeDocument/2006/relationships/slide" Target="slides/slide5.xml"/><Relationship Id="rId35" Type="http://schemas.openxmlformats.org/officeDocument/2006/relationships/slide" Target="slides/slide26.xml"/><Relationship Id="rId56" Type="http://schemas.openxmlformats.org/officeDocument/2006/relationships/slide" Target="slides/slide47.xml"/><Relationship Id="rId77" Type="http://schemas.openxmlformats.org/officeDocument/2006/relationships/slide" Target="slides/slide68.xml"/><Relationship Id="rId100" Type="http://schemas.openxmlformats.org/officeDocument/2006/relationships/slide" Target="slides/slide91.xml"/><Relationship Id="rId282" Type="http://schemas.openxmlformats.org/officeDocument/2006/relationships/slide" Target="slides/slide273.xml"/><Relationship Id="rId8" Type="http://schemas.openxmlformats.org/officeDocument/2006/relationships/slideMaster" Target="slideMasters/slideMaster8.xml"/><Relationship Id="rId98" Type="http://schemas.openxmlformats.org/officeDocument/2006/relationships/slide" Target="slides/slide89.xml"/><Relationship Id="rId121" Type="http://schemas.openxmlformats.org/officeDocument/2006/relationships/slide" Target="slides/slide112.xml"/><Relationship Id="rId142" Type="http://schemas.openxmlformats.org/officeDocument/2006/relationships/slide" Target="slides/slide133.xml"/><Relationship Id="rId163" Type="http://schemas.openxmlformats.org/officeDocument/2006/relationships/slide" Target="slides/slide154.xml"/><Relationship Id="rId184" Type="http://schemas.openxmlformats.org/officeDocument/2006/relationships/slide" Target="slides/slide175.xml"/><Relationship Id="rId219" Type="http://schemas.openxmlformats.org/officeDocument/2006/relationships/slide" Target="slides/slide210.xml"/><Relationship Id="rId230" Type="http://schemas.openxmlformats.org/officeDocument/2006/relationships/slide" Target="slides/slide221.xml"/><Relationship Id="rId251" Type="http://schemas.openxmlformats.org/officeDocument/2006/relationships/slide" Target="slides/slide242.xml"/><Relationship Id="rId25" Type="http://schemas.openxmlformats.org/officeDocument/2006/relationships/slide" Target="slides/slide16.xml"/><Relationship Id="rId46" Type="http://schemas.openxmlformats.org/officeDocument/2006/relationships/slide" Target="slides/slide37.xml"/><Relationship Id="rId67" Type="http://schemas.openxmlformats.org/officeDocument/2006/relationships/slide" Target="slides/slide58.xml"/><Relationship Id="rId272" Type="http://schemas.openxmlformats.org/officeDocument/2006/relationships/slide" Target="slides/slide263.xml"/><Relationship Id="rId293" Type="http://schemas.openxmlformats.org/officeDocument/2006/relationships/slide" Target="slides/slide284.xml"/><Relationship Id="rId307" Type="http://schemas.openxmlformats.org/officeDocument/2006/relationships/theme" Target="theme/theme1.xml"/><Relationship Id="rId88" Type="http://schemas.openxmlformats.org/officeDocument/2006/relationships/slide" Target="slides/slide79.xml"/><Relationship Id="rId111" Type="http://schemas.openxmlformats.org/officeDocument/2006/relationships/slide" Target="slides/slide102.xml"/><Relationship Id="rId132" Type="http://schemas.openxmlformats.org/officeDocument/2006/relationships/slide" Target="slides/slide123.xml"/><Relationship Id="rId153" Type="http://schemas.openxmlformats.org/officeDocument/2006/relationships/slide" Target="slides/slide144.xml"/><Relationship Id="rId174" Type="http://schemas.openxmlformats.org/officeDocument/2006/relationships/slide" Target="slides/slide165.xml"/><Relationship Id="rId195" Type="http://schemas.openxmlformats.org/officeDocument/2006/relationships/slide" Target="slides/slide186.xml"/><Relationship Id="rId209" Type="http://schemas.openxmlformats.org/officeDocument/2006/relationships/slide" Target="slides/slide200.xml"/><Relationship Id="rId220" Type="http://schemas.openxmlformats.org/officeDocument/2006/relationships/slide" Target="slides/slide211.xml"/><Relationship Id="rId241" Type="http://schemas.openxmlformats.org/officeDocument/2006/relationships/slide" Target="slides/slide232.xml"/><Relationship Id="rId15" Type="http://schemas.openxmlformats.org/officeDocument/2006/relationships/slide" Target="slides/slide6.xml"/><Relationship Id="rId36" Type="http://schemas.openxmlformats.org/officeDocument/2006/relationships/slide" Target="slides/slide27.xml"/><Relationship Id="rId57" Type="http://schemas.openxmlformats.org/officeDocument/2006/relationships/slide" Target="slides/slide48.xml"/><Relationship Id="rId262" Type="http://schemas.openxmlformats.org/officeDocument/2006/relationships/slide" Target="slides/slide253.xml"/><Relationship Id="rId283" Type="http://schemas.openxmlformats.org/officeDocument/2006/relationships/slide" Target="slides/slide274.xml"/><Relationship Id="rId78" Type="http://schemas.openxmlformats.org/officeDocument/2006/relationships/slide" Target="slides/slide69.xml"/><Relationship Id="rId99" Type="http://schemas.openxmlformats.org/officeDocument/2006/relationships/slide" Target="slides/slide90.xml"/><Relationship Id="rId101" Type="http://schemas.openxmlformats.org/officeDocument/2006/relationships/slide" Target="slides/slide92.xml"/><Relationship Id="rId122" Type="http://schemas.openxmlformats.org/officeDocument/2006/relationships/slide" Target="slides/slide113.xml"/><Relationship Id="rId143" Type="http://schemas.openxmlformats.org/officeDocument/2006/relationships/slide" Target="slides/slide134.xml"/><Relationship Id="rId164" Type="http://schemas.openxmlformats.org/officeDocument/2006/relationships/slide" Target="slides/slide155.xml"/><Relationship Id="rId185" Type="http://schemas.openxmlformats.org/officeDocument/2006/relationships/slide" Target="slides/slide176.xml"/><Relationship Id="rId9" Type="http://schemas.openxmlformats.org/officeDocument/2006/relationships/slideMaster" Target="slideMasters/slideMaster9.xml"/><Relationship Id="rId210" Type="http://schemas.openxmlformats.org/officeDocument/2006/relationships/slide" Target="slides/slide201.xml"/><Relationship Id="rId26" Type="http://schemas.openxmlformats.org/officeDocument/2006/relationships/slide" Target="slides/slide17.xml"/><Relationship Id="rId231" Type="http://schemas.openxmlformats.org/officeDocument/2006/relationships/slide" Target="slides/slide222.xml"/><Relationship Id="rId252" Type="http://schemas.openxmlformats.org/officeDocument/2006/relationships/slide" Target="slides/slide243.xml"/><Relationship Id="rId273" Type="http://schemas.openxmlformats.org/officeDocument/2006/relationships/slide" Target="slides/slide264.xml"/><Relationship Id="rId294" Type="http://schemas.openxmlformats.org/officeDocument/2006/relationships/slide" Target="slides/slide285.xml"/><Relationship Id="rId308" Type="http://schemas.openxmlformats.org/officeDocument/2006/relationships/tableStyles" Target="tableStyles.xml"/><Relationship Id="rId47" Type="http://schemas.openxmlformats.org/officeDocument/2006/relationships/slide" Target="slides/slide38.xml"/><Relationship Id="rId68" Type="http://schemas.openxmlformats.org/officeDocument/2006/relationships/slide" Target="slides/slide59.xml"/><Relationship Id="rId89" Type="http://schemas.openxmlformats.org/officeDocument/2006/relationships/slide" Target="slides/slide80.xml"/><Relationship Id="rId112" Type="http://schemas.openxmlformats.org/officeDocument/2006/relationships/slide" Target="slides/slide103.xml"/><Relationship Id="rId133" Type="http://schemas.openxmlformats.org/officeDocument/2006/relationships/slide" Target="slides/slide124.xml"/><Relationship Id="rId154" Type="http://schemas.openxmlformats.org/officeDocument/2006/relationships/slide" Target="slides/slide145.xml"/><Relationship Id="rId175" Type="http://schemas.openxmlformats.org/officeDocument/2006/relationships/slide" Target="slides/slide166.xml"/><Relationship Id="rId196" Type="http://schemas.openxmlformats.org/officeDocument/2006/relationships/slide" Target="slides/slide187.xml"/><Relationship Id="rId200" Type="http://schemas.openxmlformats.org/officeDocument/2006/relationships/slide" Target="slides/slide191.xml"/><Relationship Id="rId16" Type="http://schemas.openxmlformats.org/officeDocument/2006/relationships/slide" Target="slides/slide7.xml"/><Relationship Id="rId221" Type="http://schemas.openxmlformats.org/officeDocument/2006/relationships/slide" Target="slides/slide212.xml"/><Relationship Id="rId242" Type="http://schemas.openxmlformats.org/officeDocument/2006/relationships/slide" Target="slides/slide233.xml"/><Relationship Id="rId263" Type="http://schemas.openxmlformats.org/officeDocument/2006/relationships/slide" Target="slides/slide254.xml"/><Relationship Id="rId284" Type="http://schemas.openxmlformats.org/officeDocument/2006/relationships/slide" Target="slides/slide275.xml"/><Relationship Id="rId37" Type="http://schemas.openxmlformats.org/officeDocument/2006/relationships/slide" Target="slides/slide28.xml"/><Relationship Id="rId58" Type="http://schemas.openxmlformats.org/officeDocument/2006/relationships/slide" Target="slides/slide49.xml"/><Relationship Id="rId79" Type="http://schemas.openxmlformats.org/officeDocument/2006/relationships/slide" Target="slides/slide70.xml"/><Relationship Id="rId102" Type="http://schemas.openxmlformats.org/officeDocument/2006/relationships/slide" Target="slides/slide93.xml"/><Relationship Id="rId123" Type="http://schemas.openxmlformats.org/officeDocument/2006/relationships/slide" Target="slides/slide114.xml"/><Relationship Id="rId144" Type="http://schemas.openxmlformats.org/officeDocument/2006/relationships/slide" Target="slides/slide135.xml"/><Relationship Id="rId90" Type="http://schemas.openxmlformats.org/officeDocument/2006/relationships/slide" Target="slides/slide81.xml"/><Relationship Id="rId165" Type="http://schemas.openxmlformats.org/officeDocument/2006/relationships/slide" Target="slides/slide156.xml"/><Relationship Id="rId186" Type="http://schemas.openxmlformats.org/officeDocument/2006/relationships/slide" Target="slides/slide177.xml"/><Relationship Id="rId211" Type="http://schemas.openxmlformats.org/officeDocument/2006/relationships/slide" Target="slides/slide202.xml"/><Relationship Id="rId232" Type="http://schemas.openxmlformats.org/officeDocument/2006/relationships/slide" Target="slides/slide223.xml"/><Relationship Id="rId253" Type="http://schemas.openxmlformats.org/officeDocument/2006/relationships/slide" Target="slides/slide244.xml"/><Relationship Id="rId274" Type="http://schemas.openxmlformats.org/officeDocument/2006/relationships/slide" Target="slides/slide265.xml"/><Relationship Id="rId295" Type="http://schemas.openxmlformats.org/officeDocument/2006/relationships/slide" Target="slides/slide286.xml"/><Relationship Id="rId27" Type="http://schemas.openxmlformats.org/officeDocument/2006/relationships/slide" Target="slides/slide18.xml"/><Relationship Id="rId48" Type="http://schemas.openxmlformats.org/officeDocument/2006/relationships/slide" Target="slides/slide39.xml"/><Relationship Id="rId69" Type="http://schemas.openxmlformats.org/officeDocument/2006/relationships/slide" Target="slides/slide60.xml"/><Relationship Id="rId113" Type="http://schemas.openxmlformats.org/officeDocument/2006/relationships/slide" Target="slides/slide104.xml"/><Relationship Id="rId134" Type="http://schemas.openxmlformats.org/officeDocument/2006/relationships/slide" Target="slides/slide125.xml"/><Relationship Id="rId80" Type="http://schemas.openxmlformats.org/officeDocument/2006/relationships/slide" Target="slides/slide71.xml"/><Relationship Id="rId155" Type="http://schemas.openxmlformats.org/officeDocument/2006/relationships/slide" Target="slides/slide146.xml"/><Relationship Id="rId176" Type="http://schemas.openxmlformats.org/officeDocument/2006/relationships/slide" Target="slides/slide167.xml"/><Relationship Id="rId197" Type="http://schemas.openxmlformats.org/officeDocument/2006/relationships/slide" Target="slides/slide188.xml"/><Relationship Id="rId201" Type="http://schemas.openxmlformats.org/officeDocument/2006/relationships/slide" Target="slides/slide192.xml"/><Relationship Id="rId222" Type="http://schemas.openxmlformats.org/officeDocument/2006/relationships/slide" Target="slides/slide213.xml"/><Relationship Id="rId243" Type="http://schemas.openxmlformats.org/officeDocument/2006/relationships/slide" Target="slides/slide234.xml"/><Relationship Id="rId264" Type="http://schemas.openxmlformats.org/officeDocument/2006/relationships/slide" Target="slides/slide255.xml"/><Relationship Id="rId285" Type="http://schemas.openxmlformats.org/officeDocument/2006/relationships/slide" Target="slides/slide276.xml"/><Relationship Id="rId17" Type="http://schemas.openxmlformats.org/officeDocument/2006/relationships/slide" Target="slides/slide8.xml"/><Relationship Id="rId38" Type="http://schemas.openxmlformats.org/officeDocument/2006/relationships/slide" Target="slides/slide29.xml"/><Relationship Id="rId59" Type="http://schemas.openxmlformats.org/officeDocument/2006/relationships/slide" Target="slides/slide50.xml"/><Relationship Id="rId103" Type="http://schemas.openxmlformats.org/officeDocument/2006/relationships/slide" Target="slides/slide94.xml"/><Relationship Id="rId124" Type="http://schemas.openxmlformats.org/officeDocument/2006/relationships/slide" Target="slides/slide115.xml"/><Relationship Id="rId70" Type="http://schemas.openxmlformats.org/officeDocument/2006/relationships/slide" Target="slides/slide61.xml"/><Relationship Id="rId91" Type="http://schemas.openxmlformats.org/officeDocument/2006/relationships/slide" Target="slides/slide82.xml"/><Relationship Id="rId145" Type="http://schemas.openxmlformats.org/officeDocument/2006/relationships/slide" Target="slides/slide136.xml"/><Relationship Id="rId166" Type="http://schemas.openxmlformats.org/officeDocument/2006/relationships/slide" Target="slides/slide157.xml"/><Relationship Id="rId187" Type="http://schemas.openxmlformats.org/officeDocument/2006/relationships/slide" Target="slides/slide178.xml"/><Relationship Id="rId1" Type="http://schemas.openxmlformats.org/officeDocument/2006/relationships/slideMaster" Target="slideMasters/slideMaster1.xml"/><Relationship Id="rId212" Type="http://schemas.openxmlformats.org/officeDocument/2006/relationships/slide" Target="slides/slide203.xml"/><Relationship Id="rId233" Type="http://schemas.openxmlformats.org/officeDocument/2006/relationships/slide" Target="slides/slide224.xml"/><Relationship Id="rId254" Type="http://schemas.openxmlformats.org/officeDocument/2006/relationships/slide" Target="slides/slide245.xml"/><Relationship Id="rId28" Type="http://schemas.openxmlformats.org/officeDocument/2006/relationships/slide" Target="slides/slide19.xml"/><Relationship Id="rId49" Type="http://schemas.openxmlformats.org/officeDocument/2006/relationships/slide" Target="slides/slide40.xml"/><Relationship Id="rId114" Type="http://schemas.openxmlformats.org/officeDocument/2006/relationships/slide" Target="slides/slide105.xml"/><Relationship Id="rId275" Type="http://schemas.openxmlformats.org/officeDocument/2006/relationships/slide" Target="slides/slide266.xml"/><Relationship Id="rId296" Type="http://schemas.openxmlformats.org/officeDocument/2006/relationships/slide" Target="slides/slide287.xml"/><Relationship Id="rId300" Type="http://schemas.openxmlformats.org/officeDocument/2006/relationships/slide" Target="slides/slide291.xml"/><Relationship Id="rId60" Type="http://schemas.openxmlformats.org/officeDocument/2006/relationships/slide" Target="slides/slide51.xml"/><Relationship Id="rId81" Type="http://schemas.openxmlformats.org/officeDocument/2006/relationships/slide" Target="slides/slide72.xml"/><Relationship Id="rId135" Type="http://schemas.openxmlformats.org/officeDocument/2006/relationships/slide" Target="slides/slide126.xml"/><Relationship Id="rId156" Type="http://schemas.openxmlformats.org/officeDocument/2006/relationships/slide" Target="slides/slide147.xml"/><Relationship Id="rId177" Type="http://schemas.openxmlformats.org/officeDocument/2006/relationships/slide" Target="slides/slide168.xml"/><Relationship Id="rId198" Type="http://schemas.openxmlformats.org/officeDocument/2006/relationships/slide" Target="slides/slide189.xml"/><Relationship Id="rId202" Type="http://schemas.openxmlformats.org/officeDocument/2006/relationships/slide" Target="slides/slide193.xml"/><Relationship Id="rId223" Type="http://schemas.openxmlformats.org/officeDocument/2006/relationships/slide" Target="slides/slide214.xml"/><Relationship Id="rId244" Type="http://schemas.openxmlformats.org/officeDocument/2006/relationships/slide" Target="slides/slide235.xml"/><Relationship Id="rId18" Type="http://schemas.openxmlformats.org/officeDocument/2006/relationships/slide" Target="slides/slide9.xml"/><Relationship Id="rId39" Type="http://schemas.openxmlformats.org/officeDocument/2006/relationships/slide" Target="slides/slide30.xml"/><Relationship Id="rId265" Type="http://schemas.openxmlformats.org/officeDocument/2006/relationships/slide" Target="slides/slide256.xml"/><Relationship Id="rId286" Type="http://schemas.openxmlformats.org/officeDocument/2006/relationships/slide" Target="slides/slide277.xml"/><Relationship Id="rId50" Type="http://schemas.openxmlformats.org/officeDocument/2006/relationships/slide" Target="slides/slide41.xml"/><Relationship Id="rId104" Type="http://schemas.openxmlformats.org/officeDocument/2006/relationships/slide" Target="slides/slide95.xml"/><Relationship Id="rId125" Type="http://schemas.openxmlformats.org/officeDocument/2006/relationships/slide" Target="slides/slide116.xml"/><Relationship Id="rId146" Type="http://schemas.openxmlformats.org/officeDocument/2006/relationships/slide" Target="slides/slide137.xml"/><Relationship Id="rId167" Type="http://schemas.openxmlformats.org/officeDocument/2006/relationships/slide" Target="slides/slide158.xml"/><Relationship Id="rId188" Type="http://schemas.openxmlformats.org/officeDocument/2006/relationships/slide" Target="slides/slide179.xml"/><Relationship Id="rId71" Type="http://schemas.openxmlformats.org/officeDocument/2006/relationships/slide" Target="slides/slide62.xml"/><Relationship Id="rId92" Type="http://schemas.openxmlformats.org/officeDocument/2006/relationships/slide" Target="slides/slide83.xml"/><Relationship Id="rId213" Type="http://schemas.openxmlformats.org/officeDocument/2006/relationships/slide" Target="slides/slide204.xml"/><Relationship Id="rId234" Type="http://schemas.openxmlformats.org/officeDocument/2006/relationships/slide" Target="slides/slide225.xml"/><Relationship Id="rId2" Type="http://schemas.openxmlformats.org/officeDocument/2006/relationships/slideMaster" Target="slideMasters/slideMaster2.xml"/><Relationship Id="rId29" Type="http://schemas.openxmlformats.org/officeDocument/2006/relationships/slide" Target="slides/slide20.xml"/><Relationship Id="rId255" Type="http://schemas.openxmlformats.org/officeDocument/2006/relationships/slide" Target="slides/slide246.xml"/><Relationship Id="rId276" Type="http://schemas.openxmlformats.org/officeDocument/2006/relationships/slide" Target="slides/slide267.xml"/><Relationship Id="rId297" Type="http://schemas.openxmlformats.org/officeDocument/2006/relationships/slide" Target="slides/slide288.xml"/><Relationship Id="rId40" Type="http://schemas.openxmlformats.org/officeDocument/2006/relationships/slide" Target="slides/slide31.xml"/><Relationship Id="rId115" Type="http://schemas.openxmlformats.org/officeDocument/2006/relationships/slide" Target="slides/slide106.xml"/><Relationship Id="rId136" Type="http://schemas.openxmlformats.org/officeDocument/2006/relationships/slide" Target="slides/slide127.xml"/><Relationship Id="rId157" Type="http://schemas.openxmlformats.org/officeDocument/2006/relationships/slide" Target="slides/slide148.xml"/><Relationship Id="rId178" Type="http://schemas.openxmlformats.org/officeDocument/2006/relationships/slide" Target="slides/slide169.xml"/><Relationship Id="rId301" Type="http://schemas.openxmlformats.org/officeDocument/2006/relationships/slide" Target="slides/slide292.xml"/><Relationship Id="rId61" Type="http://schemas.openxmlformats.org/officeDocument/2006/relationships/slide" Target="slides/slide52.xml"/><Relationship Id="rId82" Type="http://schemas.openxmlformats.org/officeDocument/2006/relationships/slide" Target="slides/slide73.xml"/><Relationship Id="rId199" Type="http://schemas.openxmlformats.org/officeDocument/2006/relationships/slide" Target="slides/slide190.xml"/><Relationship Id="rId203" Type="http://schemas.openxmlformats.org/officeDocument/2006/relationships/slide" Target="slides/slide194.xml"/><Relationship Id="rId19" Type="http://schemas.openxmlformats.org/officeDocument/2006/relationships/slide" Target="slides/slide10.xml"/><Relationship Id="rId224" Type="http://schemas.openxmlformats.org/officeDocument/2006/relationships/slide" Target="slides/slide215.xml"/><Relationship Id="rId245" Type="http://schemas.openxmlformats.org/officeDocument/2006/relationships/slide" Target="slides/slide236.xml"/><Relationship Id="rId266" Type="http://schemas.openxmlformats.org/officeDocument/2006/relationships/slide" Target="slides/slide257.xml"/><Relationship Id="rId287" Type="http://schemas.openxmlformats.org/officeDocument/2006/relationships/slide" Target="slides/slide278.xml"/><Relationship Id="rId30" Type="http://schemas.openxmlformats.org/officeDocument/2006/relationships/slide" Target="slides/slide21.xml"/><Relationship Id="rId105" Type="http://schemas.openxmlformats.org/officeDocument/2006/relationships/slide" Target="slides/slide96.xml"/><Relationship Id="rId126" Type="http://schemas.openxmlformats.org/officeDocument/2006/relationships/slide" Target="slides/slide117.xml"/><Relationship Id="rId147" Type="http://schemas.openxmlformats.org/officeDocument/2006/relationships/slide" Target="slides/slide138.xml"/><Relationship Id="rId168" Type="http://schemas.openxmlformats.org/officeDocument/2006/relationships/slide" Target="slides/slide159.xml"/><Relationship Id="rId51" Type="http://schemas.openxmlformats.org/officeDocument/2006/relationships/slide" Target="slides/slide42.xml"/><Relationship Id="rId72" Type="http://schemas.openxmlformats.org/officeDocument/2006/relationships/slide" Target="slides/slide63.xml"/><Relationship Id="rId93" Type="http://schemas.openxmlformats.org/officeDocument/2006/relationships/slide" Target="slides/slide84.xml"/><Relationship Id="rId189" Type="http://schemas.openxmlformats.org/officeDocument/2006/relationships/slide" Target="slides/slide180.xml"/><Relationship Id="rId3" Type="http://schemas.openxmlformats.org/officeDocument/2006/relationships/slideMaster" Target="slideMasters/slideMaster3.xml"/><Relationship Id="rId214" Type="http://schemas.openxmlformats.org/officeDocument/2006/relationships/slide" Target="slides/slide205.xml"/><Relationship Id="rId235" Type="http://schemas.openxmlformats.org/officeDocument/2006/relationships/slide" Target="slides/slide226.xml"/><Relationship Id="rId256" Type="http://schemas.openxmlformats.org/officeDocument/2006/relationships/slide" Target="slides/slide247.xml"/><Relationship Id="rId277" Type="http://schemas.openxmlformats.org/officeDocument/2006/relationships/slide" Target="slides/slide268.xml"/><Relationship Id="rId298" Type="http://schemas.openxmlformats.org/officeDocument/2006/relationships/slide" Target="slides/slide289.xml"/><Relationship Id="rId116" Type="http://schemas.openxmlformats.org/officeDocument/2006/relationships/slide" Target="slides/slide107.xml"/><Relationship Id="rId137" Type="http://schemas.openxmlformats.org/officeDocument/2006/relationships/slide" Target="slides/slide128.xml"/><Relationship Id="rId158" Type="http://schemas.openxmlformats.org/officeDocument/2006/relationships/slide" Target="slides/slide149.xml"/><Relationship Id="rId302" Type="http://schemas.openxmlformats.org/officeDocument/2006/relationships/slide" Target="slides/slide293.xml"/><Relationship Id="rId20" Type="http://schemas.openxmlformats.org/officeDocument/2006/relationships/slide" Target="slides/slide11.xml"/><Relationship Id="rId41" Type="http://schemas.openxmlformats.org/officeDocument/2006/relationships/slide" Target="slides/slide32.xml"/><Relationship Id="rId62" Type="http://schemas.openxmlformats.org/officeDocument/2006/relationships/slide" Target="slides/slide53.xml"/><Relationship Id="rId83" Type="http://schemas.openxmlformats.org/officeDocument/2006/relationships/slide" Target="slides/slide74.xml"/><Relationship Id="rId179" Type="http://schemas.openxmlformats.org/officeDocument/2006/relationships/slide" Target="slides/slide170.xml"/><Relationship Id="rId190" Type="http://schemas.openxmlformats.org/officeDocument/2006/relationships/slide" Target="slides/slide181.xml"/><Relationship Id="rId204" Type="http://schemas.openxmlformats.org/officeDocument/2006/relationships/slide" Target="slides/slide195.xml"/><Relationship Id="rId225" Type="http://schemas.openxmlformats.org/officeDocument/2006/relationships/slide" Target="slides/slide216.xml"/><Relationship Id="rId246" Type="http://schemas.openxmlformats.org/officeDocument/2006/relationships/slide" Target="slides/slide237.xml"/><Relationship Id="rId267" Type="http://schemas.openxmlformats.org/officeDocument/2006/relationships/slide" Target="slides/slide258.xml"/><Relationship Id="rId288" Type="http://schemas.openxmlformats.org/officeDocument/2006/relationships/slide" Target="slides/slide279.xml"/><Relationship Id="rId106" Type="http://schemas.openxmlformats.org/officeDocument/2006/relationships/slide" Target="slides/slide97.xml"/><Relationship Id="rId127" Type="http://schemas.openxmlformats.org/officeDocument/2006/relationships/slide" Target="slides/slide118.xml"/><Relationship Id="rId10" Type="http://schemas.openxmlformats.org/officeDocument/2006/relationships/slide" Target="slides/slide1.xml"/><Relationship Id="rId31" Type="http://schemas.openxmlformats.org/officeDocument/2006/relationships/slide" Target="slides/slide22.xml"/><Relationship Id="rId52" Type="http://schemas.openxmlformats.org/officeDocument/2006/relationships/slide" Target="slides/slide43.xml"/><Relationship Id="rId73" Type="http://schemas.openxmlformats.org/officeDocument/2006/relationships/slide" Target="slides/slide64.xml"/><Relationship Id="rId94" Type="http://schemas.openxmlformats.org/officeDocument/2006/relationships/slide" Target="slides/slide85.xml"/><Relationship Id="rId148" Type="http://schemas.openxmlformats.org/officeDocument/2006/relationships/slide" Target="slides/slide139.xml"/><Relationship Id="rId169" Type="http://schemas.openxmlformats.org/officeDocument/2006/relationships/slide" Target="slides/slide160.xml"/><Relationship Id="rId4" Type="http://schemas.openxmlformats.org/officeDocument/2006/relationships/slideMaster" Target="slideMasters/slideMaster4.xml"/><Relationship Id="rId180" Type="http://schemas.openxmlformats.org/officeDocument/2006/relationships/slide" Target="slides/slide171.xml"/><Relationship Id="rId215" Type="http://schemas.openxmlformats.org/officeDocument/2006/relationships/slide" Target="slides/slide206.xml"/><Relationship Id="rId236" Type="http://schemas.openxmlformats.org/officeDocument/2006/relationships/slide" Target="slides/slide227.xml"/><Relationship Id="rId257" Type="http://schemas.openxmlformats.org/officeDocument/2006/relationships/slide" Target="slides/slide248.xml"/><Relationship Id="rId278" Type="http://schemas.openxmlformats.org/officeDocument/2006/relationships/slide" Target="slides/slide269.xml"/><Relationship Id="rId303" Type="http://schemas.openxmlformats.org/officeDocument/2006/relationships/slide" Target="slides/slide294.xml"/><Relationship Id="rId42" Type="http://schemas.openxmlformats.org/officeDocument/2006/relationships/slide" Target="slides/slide33.xml"/><Relationship Id="rId84" Type="http://schemas.openxmlformats.org/officeDocument/2006/relationships/slide" Target="slides/slide75.xml"/><Relationship Id="rId138" Type="http://schemas.openxmlformats.org/officeDocument/2006/relationships/slide" Target="slides/slide129.xml"/><Relationship Id="rId191" Type="http://schemas.openxmlformats.org/officeDocument/2006/relationships/slide" Target="slides/slide182.xml"/><Relationship Id="rId205" Type="http://schemas.openxmlformats.org/officeDocument/2006/relationships/slide" Target="slides/slide196.xml"/><Relationship Id="rId247" Type="http://schemas.openxmlformats.org/officeDocument/2006/relationships/slide" Target="slides/slide238.xml"/><Relationship Id="rId107" Type="http://schemas.openxmlformats.org/officeDocument/2006/relationships/slide" Target="slides/slide98.xml"/><Relationship Id="rId289" Type="http://schemas.openxmlformats.org/officeDocument/2006/relationships/slide" Target="slides/slide280.xml"/><Relationship Id="rId11" Type="http://schemas.openxmlformats.org/officeDocument/2006/relationships/slide" Target="slides/slide2.xml"/><Relationship Id="rId53" Type="http://schemas.openxmlformats.org/officeDocument/2006/relationships/slide" Target="slides/slide44.xml"/><Relationship Id="rId149" Type="http://schemas.openxmlformats.org/officeDocument/2006/relationships/slide" Target="slides/slide140.xml"/><Relationship Id="rId95" Type="http://schemas.openxmlformats.org/officeDocument/2006/relationships/slide" Target="slides/slide86.xml"/><Relationship Id="rId160" Type="http://schemas.openxmlformats.org/officeDocument/2006/relationships/slide" Target="slides/slide151.xml"/><Relationship Id="rId216" Type="http://schemas.openxmlformats.org/officeDocument/2006/relationships/slide" Target="slides/slide207.xml"/><Relationship Id="rId258" Type="http://schemas.openxmlformats.org/officeDocument/2006/relationships/slide" Target="slides/slide249.xml"/><Relationship Id="rId22" Type="http://schemas.openxmlformats.org/officeDocument/2006/relationships/slide" Target="slides/slide13.xml"/><Relationship Id="rId64" Type="http://schemas.openxmlformats.org/officeDocument/2006/relationships/slide" Target="slides/slide55.xml"/><Relationship Id="rId118" Type="http://schemas.openxmlformats.org/officeDocument/2006/relationships/slide" Target="slides/slide109.xml"/><Relationship Id="rId171" Type="http://schemas.openxmlformats.org/officeDocument/2006/relationships/slide" Target="slides/slide162.xml"/><Relationship Id="rId227" Type="http://schemas.openxmlformats.org/officeDocument/2006/relationships/slide" Target="slides/slide218.xml"/><Relationship Id="rId269" Type="http://schemas.openxmlformats.org/officeDocument/2006/relationships/slide" Target="slides/slide260.xml"/><Relationship Id="rId33" Type="http://schemas.openxmlformats.org/officeDocument/2006/relationships/slide" Target="slides/slide24.xml"/><Relationship Id="rId129" Type="http://schemas.openxmlformats.org/officeDocument/2006/relationships/slide" Target="slides/slide120.xml"/><Relationship Id="rId280" Type="http://schemas.openxmlformats.org/officeDocument/2006/relationships/slide" Target="slides/slide271.xml"/><Relationship Id="rId75" Type="http://schemas.openxmlformats.org/officeDocument/2006/relationships/slide" Target="slides/slide66.xml"/><Relationship Id="rId140" Type="http://schemas.openxmlformats.org/officeDocument/2006/relationships/slide" Target="slides/slide131.xml"/><Relationship Id="rId182" Type="http://schemas.openxmlformats.org/officeDocument/2006/relationships/slide" Target="slides/slide173.xml"/><Relationship Id="rId6" Type="http://schemas.openxmlformats.org/officeDocument/2006/relationships/slideMaster" Target="slideMasters/slideMaster6.xml"/><Relationship Id="rId238" Type="http://schemas.openxmlformats.org/officeDocument/2006/relationships/slide" Target="slides/slide229.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000000000000001E-3"/>
          <c:y val="5.0000000000000001E-3"/>
          <c:w val="0.99"/>
          <c:h val="0.98750000000000004"/>
        </c:manualLayout>
      </c:layout>
      <c:pieChart>
        <c:varyColors val="0"/>
        <c:ser>
          <c:idx val="0"/>
          <c:order val="0"/>
          <c:tx>
            <c:strRef>
              <c:f>Sheet1!$A$2</c:f>
              <c:strCache>
                <c:ptCount val="1"/>
                <c:pt idx="0">
                  <c:v>Sales</c:v>
                </c:pt>
              </c:strCache>
            </c:strRef>
          </c:tx>
          <c:spPr>
            <a:solidFill>
              <a:srgbClr val="FFD001"/>
            </a:solidFill>
            <a:ln w="12700" cap="flat">
              <a:noFill/>
              <a:miter lim="400000"/>
            </a:ln>
            <a:effectLst>
              <a:innerShdw blurRad="685800">
                <a:schemeClr val="tx2">
                  <a:lumMod val="75000"/>
                </a:schemeClr>
              </a:innerShdw>
            </a:effectLst>
          </c:spPr>
          <c:dPt>
            <c:idx val="0"/>
            <c:bubble3D val="0"/>
            <c:spPr>
              <a:gradFill>
                <a:gsLst>
                  <a:gs pos="0">
                    <a:schemeClr val="accent1"/>
                  </a:gs>
                  <a:gs pos="100000">
                    <a:schemeClr val="accent2"/>
                  </a:gs>
                </a:gsLst>
                <a:lin ang="7800000" scaled="0"/>
              </a:gradFill>
              <a:ln w="12700" cap="flat">
                <a:noFill/>
                <a:miter lim="400000"/>
              </a:ln>
              <a:effectLst>
                <a:innerShdw blurRad="685800">
                  <a:schemeClr val="tx2">
                    <a:lumMod val="75000"/>
                  </a:schemeClr>
                </a:innerShdw>
              </a:effectLst>
            </c:spPr>
            <c:extLst>
              <c:ext xmlns:c16="http://schemas.microsoft.com/office/drawing/2014/chart" uri="{C3380CC4-5D6E-409C-BE32-E72D297353CC}">
                <c16:uniqueId val="{00000001-9C2C-4916-BED1-C11D6133B9ED}"/>
              </c:ext>
            </c:extLst>
          </c:dPt>
          <c:dPt>
            <c:idx val="1"/>
            <c:bubble3D val="0"/>
            <c:spPr>
              <a:solidFill>
                <a:schemeClr val="tx1"/>
              </a:solidFill>
              <a:ln w="12700" cap="flat">
                <a:noFill/>
                <a:miter lim="400000"/>
              </a:ln>
              <a:effectLst>
                <a:innerShdw blurRad="685800">
                  <a:schemeClr val="tx2">
                    <a:lumMod val="75000"/>
                  </a:schemeClr>
                </a:innerShdw>
              </a:effectLst>
            </c:spPr>
            <c:extLst>
              <c:ext xmlns:c16="http://schemas.microsoft.com/office/drawing/2014/chart" uri="{C3380CC4-5D6E-409C-BE32-E72D297353CC}">
                <c16:uniqueId val="{00000003-9C2C-4916-BED1-C11D6133B9ED}"/>
              </c:ext>
            </c:extLst>
          </c:dPt>
          <c:cat>
            <c:strRef>
              <c:f>Sheet1!$B$1:$C$1</c:f>
              <c:strCache>
                <c:ptCount val="2"/>
                <c:pt idx="0">
                  <c:v>1st Qtr</c:v>
                </c:pt>
                <c:pt idx="1">
                  <c:v>2nd Qtr</c:v>
                </c:pt>
              </c:strCache>
            </c:strRef>
          </c:cat>
          <c:val>
            <c:numRef>
              <c:f>Sheet1!$B$2:$C$2</c:f>
              <c:numCache>
                <c:formatCode>General</c:formatCode>
                <c:ptCount val="2"/>
                <c:pt idx="0">
                  <c:v>60</c:v>
                </c:pt>
                <c:pt idx="1">
                  <c:v>40</c:v>
                </c:pt>
              </c:numCache>
            </c:numRef>
          </c:val>
          <c:extLst>
            <c:ext xmlns:c16="http://schemas.microsoft.com/office/drawing/2014/chart" uri="{C3380CC4-5D6E-409C-BE32-E72D297353CC}">
              <c16:uniqueId val="{00000004-9C2C-4916-BED1-C11D6133B9ED}"/>
            </c:ext>
          </c:extLst>
        </c:ser>
        <c:dLbls>
          <c:showLegendKey val="0"/>
          <c:showVal val="0"/>
          <c:showCatName val="0"/>
          <c:showSerName val="0"/>
          <c:showPercent val="0"/>
          <c:showBubbleSize val="0"/>
          <c:showLeaderLines val="0"/>
        </c:dLbls>
        <c:firstSliceAng val="0"/>
      </c:pieChart>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000000000000001E-3"/>
          <c:y val="5.0000000000000001E-3"/>
          <c:w val="0.99"/>
          <c:h val="0.98750000000000004"/>
        </c:manualLayout>
      </c:layout>
      <c:pieChart>
        <c:varyColors val="0"/>
        <c:ser>
          <c:idx val="0"/>
          <c:order val="0"/>
          <c:tx>
            <c:strRef>
              <c:f>Sheet1!$A$2</c:f>
              <c:strCache>
                <c:ptCount val="1"/>
                <c:pt idx="0">
                  <c:v>Sales</c:v>
                </c:pt>
              </c:strCache>
            </c:strRef>
          </c:tx>
          <c:spPr>
            <a:solidFill>
              <a:srgbClr val="FFD001"/>
            </a:solidFill>
            <a:ln w="12700" cap="flat">
              <a:noFill/>
              <a:miter lim="400000"/>
            </a:ln>
            <a:effectLst>
              <a:innerShdw blurRad="685800">
                <a:schemeClr val="tx2">
                  <a:lumMod val="75000"/>
                </a:schemeClr>
              </a:innerShdw>
            </a:effectLst>
          </c:spPr>
          <c:dPt>
            <c:idx val="0"/>
            <c:bubble3D val="0"/>
            <c:spPr>
              <a:gradFill>
                <a:gsLst>
                  <a:gs pos="0">
                    <a:schemeClr val="accent1"/>
                  </a:gs>
                  <a:gs pos="100000">
                    <a:schemeClr val="accent2"/>
                  </a:gs>
                </a:gsLst>
                <a:lin ang="7800000" scaled="0"/>
              </a:gradFill>
              <a:ln w="12700" cap="flat">
                <a:noFill/>
                <a:miter lim="400000"/>
              </a:ln>
              <a:effectLst>
                <a:innerShdw blurRad="685800">
                  <a:schemeClr val="tx2">
                    <a:lumMod val="75000"/>
                  </a:schemeClr>
                </a:innerShdw>
              </a:effectLst>
            </c:spPr>
            <c:extLst>
              <c:ext xmlns:c16="http://schemas.microsoft.com/office/drawing/2014/chart" uri="{C3380CC4-5D6E-409C-BE32-E72D297353CC}">
                <c16:uniqueId val="{00000001-9C2C-4916-BED1-C11D6133B9ED}"/>
              </c:ext>
            </c:extLst>
          </c:dPt>
          <c:dPt>
            <c:idx val="1"/>
            <c:bubble3D val="0"/>
            <c:spPr>
              <a:solidFill>
                <a:schemeClr val="bg1"/>
              </a:solidFill>
              <a:ln w="12700" cap="flat">
                <a:noFill/>
                <a:miter lim="400000"/>
              </a:ln>
              <a:effectLst>
                <a:innerShdw blurRad="685800">
                  <a:schemeClr val="tx2">
                    <a:lumMod val="75000"/>
                  </a:schemeClr>
                </a:innerShdw>
              </a:effectLst>
            </c:spPr>
            <c:extLst>
              <c:ext xmlns:c16="http://schemas.microsoft.com/office/drawing/2014/chart" uri="{C3380CC4-5D6E-409C-BE32-E72D297353CC}">
                <c16:uniqueId val="{00000003-9C2C-4916-BED1-C11D6133B9ED}"/>
              </c:ext>
            </c:extLst>
          </c:dPt>
          <c:cat>
            <c:strRef>
              <c:f>Sheet1!$B$1:$C$1</c:f>
              <c:strCache>
                <c:ptCount val="2"/>
                <c:pt idx="0">
                  <c:v>1st Qtr</c:v>
                </c:pt>
                <c:pt idx="1">
                  <c:v>2nd Qtr</c:v>
                </c:pt>
              </c:strCache>
            </c:strRef>
          </c:cat>
          <c:val>
            <c:numRef>
              <c:f>Sheet1!$B$2:$C$2</c:f>
              <c:numCache>
                <c:formatCode>General</c:formatCode>
                <c:ptCount val="2"/>
                <c:pt idx="0">
                  <c:v>60</c:v>
                </c:pt>
                <c:pt idx="1">
                  <c:v>40</c:v>
                </c:pt>
              </c:numCache>
            </c:numRef>
          </c:val>
          <c:extLst>
            <c:ext xmlns:c16="http://schemas.microsoft.com/office/drawing/2014/chart" uri="{C3380CC4-5D6E-409C-BE32-E72D297353CC}">
              <c16:uniqueId val="{00000004-9C2C-4916-BED1-C11D6133B9ED}"/>
            </c:ext>
          </c:extLst>
        </c:ser>
        <c:dLbls>
          <c:showLegendKey val="0"/>
          <c:showVal val="0"/>
          <c:showCatName val="0"/>
          <c:showSerName val="0"/>
          <c:showPercent val="0"/>
          <c:showBubbleSize val="0"/>
          <c:showLeaderLines val="0"/>
        </c:dLbls>
        <c:firstSliceAng val="0"/>
      </c:pieChart>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000000000000001E-3"/>
          <c:y val="5.0000000000000001E-3"/>
          <c:w val="0.99"/>
          <c:h val="0.98750000000000004"/>
        </c:manualLayout>
      </c:layout>
      <c:pieChart>
        <c:varyColors val="0"/>
        <c:ser>
          <c:idx val="0"/>
          <c:order val="0"/>
          <c:tx>
            <c:strRef>
              <c:f>Sheet1!$A$2</c:f>
              <c:strCache>
                <c:ptCount val="1"/>
                <c:pt idx="0">
                  <c:v>Sales</c:v>
                </c:pt>
              </c:strCache>
            </c:strRef>
          </c:tx>
          <c:spPr>
            <a:solidFill>
              <a:srgbClr val="FFD001"/>
            </a:solidFill>
            <a:ln w="12700" cap="flat">
              <a:noFill/>
              <a:miter lim="400000"/>
            </a:ln>
            <a:effectLst/>
          </c:spPr>
          <c:dPt>
            <c:idx val="0"/>
            <c:bubble3D val="0"/>
            <c:spPr>
              <a:gradFill>
                <a:gsLst>
                  <a:gs pos="0">
                    <a:schemeClr val="accent1"/>
                  </a:gs>
                  <a:gs pos="100000">
                    <a:schemeClr val="accent2"/>
                  </a:gs>
                </a:gsLst>
                <a:lin ang="7800000" scaled="0"/>
              </a:gradFill>
              <a:ln w="12700" cap="flat">
                <a:noFill/>
                <a:miter lim="400000"/>
              </a:ln>
              <a:effectLst/>
            </c:spPr>
            <c:extLst>
              <c:ext xmlns:c16="http://schemas.microsoft.com/office/drawing/2014/chart" uri="{C3380CC4-5D6E-409C-BE32-E72D297353CC}">
                <c16:uniqueId val="{00000001-6425-449B-8AB6-E17EA0997E84}"/>
              </c:ext>
            </c:extLst>
          </c:dPt>
          <c:dPt>
            <c:idx val="1"/>
            <c:bubble3D val="0"/>
            <c:spPr>
              <a:solidFill>
                <a:schemeClr val="tx1"/>
              </a:solidFill>
              <a:ln w="12700" cap="flat">
                <a:noFill/>
                <a:miter lim="400000"/>
              </a:ln>
              <a:effectLst/>
            </c:spPr>
            <c:extLst>
              <c:ext xmlns:c16="http://schemas.microsoft.com/office/drawing/2014/chart" uri="{C3380CC4-5D6E-409C-BE32-E72D297353CC}">
                <c16:uniqueId val="{00000003-6425-449B-8AB6-E17EA0997E84}"/>
              </c:ext>
            </c:extLst>
          </c:dPt>
          <c:dPt>
            <c:idx val="2"/>
            <c:bubble3D val="0"/>
            <c:spPr>
              <a:solidFill>
                <a:schemeClr val="accent6"/>
              </a:solidFill>
              <a:ln w="12700" cap="flat">
                <a:noFill/>
                <a:miter lim="400000"/>
              </a:ln>
              <a:effectLst/>
            </c:spPr>
            <c:extLst>
              <c:ext xmlns:c16="http://schemas.microsoft.com/office/drawing/2014/chart" uri="{C3380CC4-5D6E-409C-BE32-E72D297353CC}">
                <c16:uniqueId val="{00000005-6425-449B-8AB6-E17EA0997E84}"/>
              </c:ext>
            </c:extLst>
          </c:dPt>
          <c:dPt>
            <c:idx val="3"/>
            <c:bubble3D val="0"/>
            <c:spPr>
              <a:solidFill>
                <a:schemeClr val="accent4"/>
              </a:solidFill>
              <a:ln w="12700" cap="flat">
                <a:noFill/>
                <a:miter lim="400000"/>
              </a:ln>
              <a:effectLst/>
            </c:spPr>
            <c:extLst>
              <c:ext xmlns:c16="http://schemas.microsoft.com/office/drawing/2014/chart" uri="{C3380CC4-5D6E-409C-BE32-E72D297353CC}">
                <c16:uniqueId val="{00000006-6425-449B-8AB6-E17EA0997E84}"/>
              </c:ext>
            </c:extLst>
          </c:dPt>
          <c:cat>
            <c:strRef>
              <c:f>Sheet1!$B$1:$E$1</c:f>
              <c:strCache>
                <c:ptCount val="4"/>
                <c:pt idx="0">
                  <c:v>Retail</c:v>
                </c:pt>
                <c:pt idx="1">
                  <c:v>Mining</c:v>
                </c:pt>
                <c:pt idx="2">
                  <c:v>Industry</c:v>
                </c:pt>
                <c:pt idx="3">
                  <c:v>Technology</c:v>
                </c:pt>
              </c:strCache>
            </c:strRef>
          </c:cat>
          <c:val>
            <c:numRef>
              <c:f>Sheet1!$B$2:$E$2</c:f>
              <c:numCache>
                <c:formatCode>General</c:formatCode>
                <c:ptCount val="4"/>
                <c:pt idx="0">
                  <c:v>25</c:v>
                </c:pt>
                <c:pt idx="1">
                  <c:v>40</c:v>
                </c:pt>
                <c:pt idx="2">
                  <c:v>15</c:v>
                </c:pt>
                <c:pt idx="3">
                  <c:v>30</c:v>
                </c:pt>
              </c:numCache>
            </c:numRef>
          </c:val>
          <c:extLst>
            <c:ext xmlns:c16="http://schemas.microsoft.com/office/drawing/2014/chart" uri="{C3380CC4-5D6E-409C-BE32-E72D297353CC}">
              <c16:uniqueId val="{00000004-6425-449B-8AB6-E17EA0997E84}"/>
            </c:ext>
          </c:extLst>
        </c:ser>
        <c:dLbls>
          <c:showLegendKey val="0"/>
          <c:showVal val="0"/>
          <c:showCatName val="0"/>
          <c:showSerName val="0"/>
          <c:showPercent val="0"/>
          <c:showBubbleSize val="0"/>
          <c:showLeaderLines val="0"/>
        </c:dLbls>
        <c:firstSliceAng val="0"/>
      </c:pieChart>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000000000000001E-3"/>
          <c:y val="5.0000000000000001E-3"/>
          <c:w val="0.99"/>
          <c:h val="0.98750000000000004"/>
        </c:manualLayout>
      </c:layout>
      <c:pieChart>
        <c:varyColors val="0"/>
        <c:ser>
          <c:idx val="0"/>
          <c:order val="0"/>
          <c:tx>
            <c:strRef>
              <c:f>Sheet1!$A$2</c:f>
              <c:strCache>
                <c:ptCount val="1"/>
                <c:pt idx="0">
                  <c:v>Sales</c:v>
                </c:pt>
              </c:strCache>
            </c:strRef>
          </c:tx>
          <c:spPr>
            <a:solidFill>
              <a:srgbClr val="FFD001"/>
            </a:solidFill>
            <a:ln w="12700" cap="flat">
              <a:noFill/>
              <a:miter lim="400000"/>
            </a:ln>
            <a:effectLst/>
          </c:spPr>
          <c:dPt>
            <c:idx val="0"/>
            <c:bubble3D val="0"/>
            <c:spPr>
              <a:gradFill>
                <a:gsLst>
                  <a:gs pos="0">
                    <a:schemeClr val="accent1"/>
                  </a:gs>
                  <a:gs pos="100000">
                    <a:schemeClr val="accent2"/>
                  </a:gs>
                </a:gsLst>
                <a:lin ang="7800000" scaled="0"/>
              </a:gradFill>
              <a:ln w="12700" cap="flat">
                <a:noFill/>
                <a:miter lim="400000"/>
              </a:ln>
              <a:effectLst/>
            </c:spPr>
            <c:extLst>
              <c:ext xmlns:c16="http://schemas.microsoft.com/office/drawing/2014/chart" uri="{C3380CC4-5D6E-409C-BE32-E72D297353CC}">
                <c16:uniqueId val="{00000001-6425-449B-8AB6-E17EA0997E84}"/>
              </c:ext>
            </c:extLst>
          </c:dPt>
          <c:dPt>
            <c:idx val="1"/>
            <c:bubble3D val="0"/>
            <c:spPr>
              <a:solidFill>
                <a:schemeClr val="tx1"/>
              </a:solidFill>
              <a:ln w="12700" cap="flat">
                <a:noFill/>
                <a:miter lim="400000"/>
              </a:ln>
              <a:effectLst/>
            </c:spPr>
            <c:extLst>
              <c:ext xmlns:c16="http://schemas.microsoft.com/office/drawing/2014/chart" uri="{C3380CC4-5D6E-409C-BE32-E72D297353CC}">
                <c16:uniqueId val="{00000003-6425-449B-8AB6-E17EA0997E84}"/>
              </c:ext>
            </c:extLst>
          </c:dPt>
          <c:dPt>
            <c:idx val="2"/>
            <c:bubble3D val="0"/>
            <c:spPr>
              <a:solidFill>
                <a:schemeClr val="accent6"/>
              </a:solidFill>
              <a:ln w="12700" cap="flat">
                <a:noFill/>
                <a:miter lim="400000"/>
              </a:ln>
              <a:effectLst/>
            </c:spPr>
            <c:extLst>
              <c:ext xmlns:c16="http://schemas.microsoft.com/office/drawing/2014/chart" uri="{C3380CC4-5D6E-409C-BE32-E72D297353CC}">
                <c16:uniqueId val="{00000005-6425-449B-8AB6-E17EA0997E84}"/>
              </c:ext>
            </c:extLst>
          </c:dPt>
          <c:dPt>
            <c:idx val="3"/>
            <c:bubble3D val="0"/>
            <c:spPr>
              <a:solidFill>
                <a:schemeClr val="accent4"/>
              </a:solidFill>
              <a:ln w="12700" cap="flat">
                <a:noFill/>
                <a:miter lim="400000"/>
              </a:ln>
              <a:effectLst/>
            </c:spPr>
            <c:extLst>
              <c:ext xmlns:c16="http://schemas.microsoft.com/office/drawing/2014/chart" uri="{C3380CC4-5D6E-409C-BE32-E72D297353CC}">
                <c16:uniqueId val="{00000006-6425-449B-8AB6-E17EA0997E84}"/>
              </c:ext>
            </c:extLst>
          </c:dPt>
          <c:cat>
            <c:strRef>
              <c:f>Sheet1!$B$1:$E$1</c:f>
              <c:strCache>
                <c:ptCount val="4"/>
                <c:pt idx="0">
                  <c:v>Retail</c:v>
                </c:pt>
                <c:pt idx="1">
                  <c:v>Mining</c:v>
                </c:pt>
                <c:pt idx="2">
                  <c:v>Industry</c:v>
                </c:pt>
                <c:pt idx="3">
                  <c:v>Technology</c:v>
                </c:pt>
              </c:strCache>
            </c:strRef>
          </c:cat>
          <c:val>
            <c:numRef>
              <c:f>Sheet1!$B$2:$E$2</c:f>
              <c:numCache>
                <c:formatCode>General</c:formatCode>
                <c:ptCount val="4"/>
                <c:pt idx="0">
                  <c:v>25</c:v>
                </c:pt>
                <c:pt idx="1">
                  <c:v>40</c:v>
                </c:pt>
                <c:pt idx="2">
                  <c:v>15</c:v>
                </c:pt>
                <c:pt idx="3">
                  <c:v>30</c:v>
                </c:pt>
              </c:numCache>
            </c:numRef>
          </c:val>
          <c:extLst>
            <c:ext xmlns:c16="http://schemas.microsoft.com/office/drawing/2014/chart" uri="{C3380CC4-5D6E-409C-BE32-E72D297353CC}">
              <c16:uniqueId val="{00000004-6425-449B-8AB6-E17EA0997E84}"/>
            </c:ext>
          </c:extLst>
        </c:ser>
        <c:dLbls>
          <c:showLegendKey val="0"/>
          <c:showVal val="0"/>
          <c:showCatName val="0"/>
          <c:showSerName val="0"/>
          <c:showPercent val="0"/>
          <c:showBubbleSize val="0"/>
          <c:showLeaderLines val="0"/>
        </c:dLbls>
        <c:firstSliceAng val="0"/>
      </c:pieChart>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1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A7C4237C-FA1A-467B-B234-CB7A9B15DAAC}" type="datetimeFigureOut">
              <a:rPr lang="en-US" smtClean="0"/>
              <a:t>3/22/2020</a:t>
            </a:fld>
            <a:endParaRPr lang="en-US"/>
          </a:p>
        </p:txBody>
      </p:sp>
      <p:sp>
        <p:nvSpPr>
          <p:cNvPr id="4" name="Slide Image Placeholder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E813609-4E84-4A48-BE92-6C8DE3AE5866}" type="slidenum">
              <a:rPr lang="en-US" smtClean="0"/>
              <a:t>‹#›</a:t>
            </a:fld>
            <a:endParaRPr lang="en-US"/>
          </a:p>
        </p:txBody>
      </p:sp>
    </p:spTree>
    <p:extLst>
      <p:ext uri="{BB962C8B-B14F-4D97-AF65-F5344CB8AC3E}">
        <p14:creationId xmlns:p14="http://schemas.microsoft.com/office/powerpoint/2010/main" val="3921513725"/>
      </p:ext>
    </p:extLst>
  </p:cSld>
  <p:clrMap bg1="lt1" tx1="dk1" bg2="lt2" tx2="dk2" accent1="accent1" accent2="accent2" accent3="accent3" accent4="accent4" accent5="accent5" accent6="accent6" hlink="hlink" folHlink="folHlink"/>
  <p:notesStyle>
    <a:lvl1pPr marL="0" algn="l" defTabSz="2048347" rtl="0" eaLnBrk="1" latinLnBrk="0" hangingPunct="1">
      <a:defRPr sz="2688" kern="1200">
        <a:solidFill>
          <a:schemeClr val="tx1"/>
        </a:solidFill>
        <a:latin typeface="+mn-lt"/>
        <a:ea typeface="+mn-ea"/>
        <a:cs typeface="+mn-cs"/>
      </a:defRPr>
    </a:lvl1pPr>
    <a:lvl2pPr marL="1024174" algn="l" defTabSz="2048347" rtl="0" eaLnBrk="1" latinLnBrk="0" hangingPunct="1">
      <a:defRPr sz="2688" kern="1200">
        <a:solidFill>
          <a:schemeClr val="tx1"/>
        </a:solidFill>
        <a:latin typeface="+mn-lt"/>
        <a:ea typeface="+mn-ea"/>
        <a:cs typeface="+mn-cs"/>
      </a:defRPr>
    </a:lvl2pPr>
    <a:lvl3pPr marL="2048347" algn="l" defTabSz="2048347" rtl="0" eaLnBrk="1" latinLnBrk="0" hangingPunct="1">
      <a:defRPr sz="2688" kern="1200">
        <a:solidFill>
          <a:schemeClr val="tx1"/>
        </a:solidFill>
        <a:latin typeface="+mn-lt"/>
        <a:ea typeface="+mn-ea"/>
        <a:cs typeface="+mn-cs"/>
      </a:defRPr>
    </a:lvl3pPr>
    <a:lvl4pPr marL="3072521" algn="l" defTabSz="2048347" rtl="0" eaLnBrk="1" latinLnBrk="0" hangingPunct="1">
      <a:defRPr sz="2688" kern="1200">
        <a:solidFill>
          <a:schemeClr val="tx1"/>
        </a:solidFill>
        <a:latin typeface="+mn-lt"/>
        <a:ea typeface="+mn-ea"/>
        <a:cs typeface="+mn-cs"/>
      </a:defRPr>
    </a:lvl4pPr>
    <a:lvl5pPr marL="4096695" algn="l" defTabSz="2048347" rtl="0" eaLnBrk="1" latinLnBrk="0" hangingPunct="1">
      <a:defRPr sz="2688" kern="1200">
        <a:solidFill>
          <a:schemeClr val="tx1"/>
        </a:solidFill>
        <a:latin typeface="+mn-lt"/>
        <a:ea typeface="+mn-ea"/>
        <a:cs typeface="+mn-cs"/>
      </a:defRPr>
    </a:lvl5pPr>
    <a:lvl6pPr marL="5120869" algn="l" defTabSz="2048347" rtl="0" eaLnBrk="1" latinLnBrk="0" hangingPunct="1">
      <a:defRPr sz="2688" kern="1200">
        <a:solidFill>
          <a:schemeClr val="tx1"/>
        </a:solidFill>
        <a:latin typeface="+mn-lt"/>
        <a:ea typeface="+mn-ea"/>
        <a:cs typeface="+mn-cs"/>
      </a:defRPr>
    </a:lvl6pPr>
    <a:lvl7pPr marL="6145042" algn="l" defTabSz="2048347" rtl="0" eaLnBrk="1" latinLnBrk="0" hangingPunct="1">
      <a:defRPr sz="2688" kern="1200">
        <a:solidFill>
          <a:schemeClr val="tx1"/>
        </a:solidFill>
        <a:latin typeface="+mn-lt"/>
        <a:ea typeface="+mn-ea"/>
        <a:cs typeface="+mn-cs"/>
      </a:defRPr>
    </a:lvl7pPr>
    <a:lvl8pPr marL="7169216" algn="l" defTabSz="2048347" rtl="0" eaLnBrk="1" latinLnBrk="0" hangingPunct="1">
      <a:defRPr sz="2688" kern="1200">
        <a:solidFill>
          <a:schemeClr val="tx1"/>
        </a:solidFill>
        <a:latin typeface="+mn-lt"/>
        <a:ea typeface="+mn-ea"/>
        <a:cs typeface="+mn-cs"/>
      </a:defRPr>
    </a:lvl8pPr>
    <a:lvl9pPr marL="8193390" algn="l" defTabSz="2048347" rtl="0" eaLnBrk="1" latinLnBrk="0" hangingPunct="1">
      <a:defRPr sz="2688"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8B3CF5D1-E0FE-460E-BB3D-B37A835A617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150514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8B3CF5D1-E0FE-460E-BB3D-B37A835A617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113220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502A053-9E28-4D4C-B446-3C2814735BD1}" type="slidenum">
              <a:rPr lang="en-US" smtClean="0"/>
              <a:t>243</a:t>
            </a:fld>
            <a:endParaRPr lang="en-US"/>
          </a:p>
        </p:txBody>
      </p:sp>
    </p:spTree>
    <p:extLst>
      <p:ext uri="{BB962C8B-B14F-4D97-AF65-F5344CB8AC3E}">
        <p14:creationId xmlns:p14="http://schemas.microsoft.com/office/powerpoint/2010/main" val="182001648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502A053-9E28-4D4C-B446-3C2814735BD1}" type="slidenum">
              <a:rPr lang="en-US" smtClean="0"/>
              <a:t>245</a:t>
            </a:fld>
            <a:endParaRPr lang="en-US"/>
          </a:p>
        </p:txBody>
      </p:sp>
    </p:spTree>
    <p:extLst>
      <p:ext uri="{BB962C8B-B14F-4D97-AF65-F5344CB8AC3E}">
        <p14:creationId xmlns:p14="http://schemas.microsoft.com/office/powerpoint/2010/main" val="336923760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7.xml"/><Relationship Id="rId4" Type="http://schemas.openxmlformats.org/officeDocument/2006/relationships/hyperlink" Target="https://twitter.com/" TargetMode="External"/></Relationships>
</file>

<file path=ppt/slideLayouts/_rels/slideLayout58.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7.xml"/><Relationship Id="rId4" Type="http://schemas.openxmlformats.org/officeDocument/2006/relationships/hyperlink" Target="https://twitter.com/" TargetMode="External"/></Relationships>
</file>

<file path=ppt/slideLayouts/_rels/slideLayout59.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7.xml"/><Relationship Id="rId4" Type="http://schemas.openxmlformats.org/officeDocument/2006/relationships/hyperlink" Target="https://twitter.com/" TargetMode="Externa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7.xml"/><Relationship Id="rId4" Type="http://schemas.openxmlformats.org/officeDocument/2006/relationships/hyperlink" Target="https://twitter.com/" TargetMode="Externa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7.xml"/><Relationship Id="rId4" Type="http://schemas.openxmlformats.org/officeDocument/2006/relationships/hyperlink" Target="https://twitter.com/" TargetMode="External"/></Relationships>
</file>

<file path=ppt/slideLayouts/_rels/slideLayout65.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7.xml"/><Relationship Id="rId4" Type="http://schemas.openxmlformats.org/officeDocument/2006/relationships/hyperlink" Target="https://twitter.com/" TargetMode="External"/></Relationships>
</file>

<file path=ppt/slideLayouts/_rels/slideLayout66.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7.xml"/><Relationship Id="rId4" Type="http://schemas.openxmlformats.org/officeDocument/2006/relationships/hyperlink" Target="https://twitter.com/" TargetMode="External"/></Relationships>
</file>

<file path=ppt/slideLayouts/_rels/slideLayout67.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7.xml"/><Relationship Id="rId4" Type="http://schemas.openxmlformats.org/officeDocument/2006/relationships/hyperlink" Target="https://twitter.com/" TargetMode="External"/></Relationships>
</file>

<file path=ppt/slideLayouts/_rels/slideLayout68.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7.xml"/><Relationship Id="rId4" Type="http://schemas.openxmlformats.org/officeDocument/2006/relationships/hyperlink" Target="https://twitter.com/" TargetMode="External"/></Relationships>
</file>

<file path=ppt/slideLayouts/_rels/slideLayout69.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7.xml"/><Relationship Id="rId4" Type="http://schemas.openxmlformats.org/officeDocument/2006/relationships/hyperlink" Target="https://twitter.com/" TargetMode="Externa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7.xml"/><Relationship Id="rId4" Type="http://schemas.openxmlformats.org/officeDocument/2006/relationships/hyperlink" Target="https://twitter.com/" TargetMode="Externa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9.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7.xml"/><Relationship Id="rId4" Type="http://schemas.openxmlformats.org/officeDocument/2006/relationships/hyperlink" Target="https://twitter.com/" TargetMode="Externa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3_Blank">
    <p:spTree>
      <p:nvGrpSpPr>
        <p:cNvPr id="1" name=""/>
        <p:cNvGrpSpPr/>
        <p:nvPr/>
      </p:nvGrpSpPr>
      <p:grpSpPr>
        <a:xfrm>
          <a:off x="0" y="0"/>
          <a:ext cx="0" cy="0"/>
          <a:chOff x="0" y="0"/>
          <a:chExt cx="0" cy="0"/>
        </a:xfrm>
      </p:grpSpPr>
      <p:sp>
        <p:nvSpPr>
          <p:cNvPr id="3" name="Picture Placeholder 6"/>
          <p:cNvSpPr>
            <a:spLocks noGrp="1"/>
          </p:cNvSpPr>
          <p:nvPr>
            <p:ph type="pic" sz="quarter" idx="21"/>
          </p:nvPr>
        </p:nvSpPr>
        <p:spPr>
          <a:xfrm>
            <a:off x="5327622" y="0"/>
            <a:ext cx="19059553" cy="18288000"/>
          </a:xfrm>
          <a:prstGeom prst="rect">
            <a:avLst/>
          </a:prstGeom>
          <a:pattFill prst="pct5">
            <a:fgClr>
              <a:srgbClr val="DEE2E4"/>
            </a:fgClr>
            <a:bgClr>
              <a:srgbClr val="A0ACB1"/>
            </a:bgClr>
          </a:pattFill>
        </p:spPr>
        <p:txBody>
          <a:bodyPr/>
          <a:lstStyle/>
          <a:p>
            <a:endParaRPr lang="en-US"/>
          </a:p>
        </p:txBody>
      </p:sp>
    </p:spTree>
    <p:extLst>
      <p:ext uri="{BB962C8B-B14F-4D97-AF65-F5344CB8AC3E}">
        <p14:creationId xmlns:p14="http://schemas.microsoft.com/office/powerpoint/2010/main" val="36563124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 fill="hold"/>
                                        <p:tgtEl>
                                          <p:spTgt spid="3"/>
                                        </p:tgtEl>
                                        <p:attrNameLst>
                                          <p:attrName>ppt_x</p:attrName>
                                        </p:attrNameLst>
                                      </p:cBhvr>
                                      <p:tavLst>
                                        <p:tav tm="0">
                                          <p:val>
                                            <p:strVal val="0-#ppt_w/2"/>
                                          </p:val>
                                        </p:tav>
                                        <p:tav tm="100000">
                                          <p:val>
                                            <p:strVal val="#ppt_x"/>
                                          </p:val>
                                        </p:tav>
                                      </p:tavLst>
                                    </p:anim>
                                    <p:anim calcmode="lin" valueType="num">
                                      <p:cBhvr additive="base">
                                        <p:cTn id="8" dur="20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8A1CA22-A2E7-46D9-8A5B-5A4B32A3659E}"/>
              </a:ext>
            </a:extLst>
          </p:cNvPr>
          <p:cNvSpPr>
            <a:spLocks noGrp="1"/>
          </p:cNvSpPr>
          <p:nvPr>
            <p:ph type="pic" sz="quarter" idx="13"/>
          </p:nvPr>
        </p:nvSpPr>
        <p:spPr>
          <a:xfrm>
            <a:off x="1563687" y="1727199"/>
            <a:ext cx="5314950" cy="14732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9662144D-BFFA-4B4C-BD9A-DDB9AD2576C4}"/>
              </a:ext>
            </a:extLst>
          </p:cNvPr>
          <p:cNvSpPr>
            <a:spLocks noGrp="1"/>
          </p:cNvSpPr>
          <p:nvPr>
            <p:ph type="pic" sz="quarter" idx="14"/>
          </p:nvPr>
        </p:nvSpPr>
        <p:spPr>
          <a:xfrm>
            <a:off x="6878637" y="1727199"/>
            <a:ext cx="5314950" cy="14732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8E8DCF79-7C12-4EE4-B377-E5D1CE363160}"/>
              </a:ext>
            </a:extLst>
          </p:cNvPr>
          <p:cNvSpPr>
            <a:spLocks noGrp="1"/>
          </p:cNvSpPr>
          <p:nvPr>
            <p:ph type="pic" sz="quarter" idx="15"/>
          </p:nvPr>
        </p:nvSpPr>
        <p:spPr>
          <a:xfrm>
            <a:off x="12193587" y="1727199"/>
            <a:ext cx="5314950" cy="14732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C0BA5F7F-E14B-4487-8788-8F182B33097D}"/>
              </a:ext>
            </a:extLst>
          </p:cNvPr>
          <p:cNvSpPr>
            <a:spLocks noGrp="1"/>
          </p:cNvSpPr>
          <p:nvPr>
            <p:ph type="pic" sz="quarter" idx="16"/>
          </p:nvPr>
        </p:nvSpPr>
        <p:spPr>
          <a:xfrm>
            <a:off x="17508537" y="1727199"/>
            <a:ext cx="5314950" cy="14732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365226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200" fill="hold"/>
                                        <p:tgtEl>
                                          <p:spTgt spid="10"/>
                                        </p:tgtEl>
                                        <p:attrNameLst>
                                          <p:attrName>ppt_x</p:attrName>
                                        </p:attrNameLst>
                                      </p:cBhvr>
                                      <p:tavLst>
                                        <p:tav tm="0">
                                          <p:val>
                                            <p:strVal val="#ppt_x"/>
                                          </p:val>
                                        </p:tav>
                                        <p:tav tm="100000">
                                          <p:val>
                                            <p:strVal val="#ppt_x"/>
                                          </p:val>
                                        </p:tav>
                                      </p:tavLst>
                                    </p:anim>
                                    <p:anim calcmode="lin" valueType="num">
                                      <p:cBhvr additive="base">
                                        <p:cTn id="8" dur="22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200" fill="hold"/>
                                        <p:tgtEl>
                                          <p:spTgt spid="11"/>
                                        </p:tgtEl>
                                        <p:attrNameLst>
                                          <p:attrName>ppt_x</p:attrName>
                                        </p:attrNameLst>
                                      </p:cBhvr>
                                      <p:tavLst>
                                        <p:tav tm="0">
                                          <p:val>
                                            <p:strVal val="#ppt_x"/>
                                          </p:val>
                                        </p:tav>
                                        <p:tav tm="100000">
                                          <p:val>
                                            <p:strVal val="#ppt_x"/>
                                          </p:val>
                                        </p:tav>
                                      </p:tavLst>
                                    </p:anim>
                                    <p:anim calcmode="lin" valueType="num">
                                      <p:cBhvr additive="base">
                                        <p:cTn id="12" dur="22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2200" fill="hold"/>
                                        <p:tgtEl>
                                          <p:spTgt spid="12"/>
                                        </p:tgtEl>
                                        <p:attrNameLst>
                                          <p:attrName>ppt_x</p:attrName>
                                        </p:attrNameLst>
                                      </p:cBhvr>
                                      <p:tavLst>
                                        <p:tav tm="0">
                                          <p:val>
                                            <p:strVal val="#ppt_x"/>
                                          </p:val>
                                        </p:tav>
                                        <p:tav tm="100000">
                                          <p:val>
                                            <p:strVal val="#ppt_x"/>
                                          </p:val>
                                        </p:tav>
                                      </p:tavLst>
                                    </p:anim>
                                    <p:anim calcmode="lin" valueType="num">
                                      <p:cBhvr additive="base">
                                        <p:cTn id="16" dur="22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2200" fill="hold"/>
                                        <p:tgtEl>
                                          <p:spTgt spid="13"/>
                                        </p:tgtEl>
                                        <p:attrNameLst>
                                          <p:attrName>ppt_x</p:attrName>
                                        </p:attrNameLst>
                                      </p:cBhvr>
                                      <p:tavLst>
                                        <p:tav tm="0">
                                          <p:val>
                                            <p:strVal val="#ppt_x"/>
                                          </p:val>
                                        </p:tav>
                                        <p:tav tm="100000">
                                          <p:val>
                                            <p:strVal val="#ppt_x"/>
                                          </p:val>
                                        </p:tav>
                                      </p:tavLst>
                                    </p:anim>
                                    <p:anim calcmode="lin" valueType="num">
                                      <p:cBhvr additive="base">
                                        <p:cTn id="20" dur="22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Lst>
  </p:timing>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p:cSld name="12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56972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8" name="Picture Placeholder 7">
            <a:extLst>
              <a:ext uri="{FF2B5EF4-FFF2-40B4-BE49-F238E27FC236}">
                <a16:creationId xmlns:a16="http://schemas.microsoft.com/office/drawing/2014/main" id="{8D8EDEBD-17D3-4DF2-AA7E-AA113622C4FA}"/>
              </a:ext>
            </a:extLst>
          </p:cNvPr>
          <p:cNvSpPr>
            <a:spLocks noGrp="1"/>
          </p:cNvSpPr>
          <p:nvPr>
            <p:ph type="pic" sz="quarter" idx="12"/>
          </p:nvPr>
        </p:nvSpPr>
        <p:spPr>
          <a:xfrm>
            <a:off x="3359488" y="4581484"/>
            <a:ext cx="2320541" cy="2324609"/>
          </a:xfrm>
          <a:custGeom>
            <a:avLst/>
            <a:gdLst>
              <a:gd name="connsiteX0" fmla="*/ 0 w 2320541"/>
              <a:gd name="connsiteY0" fmla="*/ 0 h 1743457"/>
              <a:gd name="connsiteX1" fmla="*/ 2320541 w 2320541"/>
              <a:gd name="connsiteY1" fmla="*/ 0 h 1743457"/>
              <a:gd name="connsiteX2" fmla="*/ 2320541 w 2320541"/>
              <a:gd name="connsiteY2" fmla="*/ 1743457 h 1743457"/>
              <a:gd name="connsiteX3" fmla="*/ 0 w 2320541"/>
              <a:gd name="connsiteY3" fmla="*/ 1743457 h 1743457"/>
            </a:gdLst>
            <a:ahLst/>
            <a:cxnLst>
              <a:cxn ang="0">
                <a:pos x="connsiteX0" y="connsiteY0"/>
              </a:cxn>
              <a:cxn ang="0">
                <a:pos x="connsiteX1" y="connsiteY1"/>
              </a:cxn>
              <a:cxn ang="0">
                <a:pos x="connsiteX2" y="connsiteY2"/>
              </a:cxn>
              <a:cxn ang="0">
                <a:pos x="connsiteX3" y="connsiteY3"/>
              </a:cxn>
            </a:cxnLst>
            <a:rect l="l" t="t" r="r" b="b"/>
            <a:pathLst>
              <a:path w="2320541" h="1743457">
                <a:moveTo>
                  <a:pt x="0" y="0"/>
                </a:moveTo>
                <a:lnTo>
                  <a:pt x="2320541" y="0"/>
                </a:lnTo>
                <a:lnTo>
                  <a:pt x="2320541" y="1743457"/>
                </a:lnTo>
                <a:lnTo>
                  <a:pt x="0" y="174345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9" name="Picture Placeholder 8">
            <a:extLst>
              <a:ext uri="{FF2B5EF4-FFF2-40B4-BE49-F238E27FC236}">
                <a16:creationId xmlns:a16="http://schemas.microsoft.com/office/drawing/2014/main" id="{3881EA14-3A57-4B11-A9FF-1616AF9372A5}"/>
              </a:ext>
            </a:extLst>
          </p:cNvPr>
          <p:cNvSpPr>
            <a:spLocks noGrp="1"/>
          </p:cNvSpPr>
          <p:nvPr>
            <p:ph type="pic" sz="quarter" idx="13"/>
          </p:nvPr>
        </p:nvSpPr>
        <p:spPr>
          <a:xfrm>
            <a:off x="7781017" y="4581484"/>
            <a:ext cx="2320541" cy="2324609"/>
          </a:xfrm>
          <a:custGeom>
            <a:avLst/>
            <a:gdLst>
              <a:gd name="connsiteX0" fmla="*/ 0 w 2320541"/>
              <a:gd name="connsiteY0" fmla="*/ 0 h 1743457"/>
              <a:gd name="connsiteX1" fmla="*/ 2320541 w 2320541"/>
              <a:gd name="connsiteY1" fmla="*/ 0 h 1743457"/>
              <a:gd name="connsiteX2" fmla="*/ 2320541 w 2320541"/>
              <a:gd name="connsiteY2" fmla="*/ 1743457 h 1743457"/>
              <a:gd name="connsiteX3" fmla="*/ 0 w 2320541"/>
              <a:gd name="connsiteY3" fmla="*/ 1743457 h 1743457"/>
            </a:gdLst>
            <a:ahLst/>
            <a:cxnLst>
              <a:cxn ang="0">
                <a:pos x="connsiteX0" y="connsiteY0"/>
              </a:cxn>
              <a:cxn ang="0">
                <a:pos x="connsiteX1" y="connsiteY1"/>
              </a:cxn>
              <a:cxn ang="0">
                <a:pos x="connsiteX2" y="connsiteY2"/>
              </a:cxn>
              <a:cxn ang="0">
                <a:pos x="connsiteX3" y="connsiteY3"/>
              </a:cxn>
            </a:cxnLst>
            <a:rect l="l" t="t" r="r" b="b"/>
            <a:pathLst>
              <a:path w="2320541" h="1743457">
                <a:moveTo>
                  <a:pt x="0" y="0"/>
                </a:moveTo>
                <a:lnTo>
                  <a:pt x="2320541" y="0"/>
                </a:lnTo>
                <a:lnTo>
                  <a:pt x="2320541" y="1743457"/>
                </a:lnTo>
                <a:lnTo>
                  <a:pt x="0" y="174345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428935406"/>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138458024"/>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p:cSld name="7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86465539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484B905-8BF0-4A76-9E10-57BE3387F891}"/>
              </a:ext>
            </a:extLst>
          </p:cNvPr>
          <p:cNvSpPr/>
          <p:nvPr userDrawn="1"/>
        </p:nvSpPr>
        <p:spPr>
          <a:xfrm>
            <a:off x="1563688" y="17272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5">
            <a:extLst>
              <a:ext uri="{FF2B5EF4-FFF2-40B4-BE49-F238E27FC236}">
                <a16:creationId xmlns:a16="http://schemas.microsoft.com/office/drawing/2014/main" id="{390A452D-DFE3-48E8-956D-B964AE99D0C7}"/>
              </a:ext>
            </a:extLst>
          </p:cNvPr>
          <p:cNvSpPr>
            <a:spLocks noGrp="1"/>
          </p:cNvSpPr>
          <p:nvPr>
            <p:ph type="pic" sz="quarter" idx="13"/>
          </p:nvPr>
        </p:nvSpPr>
        <p:spPr>
          <a:xfrm>
            <a:off x="2173285" y="2819399"/>
            <a:ext cx="9410700" cy="12547600"/>
          </a:xfrm>
          <a:custGeom>
            <a:avLst/>
            <a:gdLst>
              <a:gd name="connsiteX0" fmla="*/ 0 w 9410700"/>
              <a:gd name="connsiteY0" fmla="*/ 0 h 9410700"/>
              <a:gd name="connsiteX1" fmla="*/ 9410700 w 9410700"/>
              <a:gd name="connsiteY1" fmla="*/ 0 h 9410700"/>
              <a:gd name="connsiteX2" fmla="*/ 9410700 w 9410700"/>
              <a:gd name="connsiteY2" fmla="*/ 9410700 h 9410700"/>
              <a:gd name="connsiteX3" fmla="*/ 0 w 9410700"/>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700" h="9410700">
                <a:moveTo>
                  <a:pt x="0" y="0"/>
                </a:moveTo>
                <a:lnTo>
                  <a:pt x="9410700" y="0"/>
                </a:lnTo>
                <a:lnTo>
                  <a:pt x="9410700"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7" name="Picture Placeholder 6">
            <a:extLst>
              <a:ext uri="{FF2B5EF4-FFF2-40B4-BE49-F238E27FC236}">
                <a16:creationId xmlns:a16="http://schemas.microsoft.com/office/drawing/2014/main" id="{11D63369-5C3A-4822-ACB3-46071185D785}"/>
              </a:ext>
            </a:extLst>
          </p:cNvPr>
          <p:cNvSpPr>
            <a:spLocks noGrp="1"/>
          </p:cNvSpPr>
          <p:nvPr>
            <p:ph type="pic" sz="quarter" idx="14"/>
          </p:nvPr>
        </p:nvSpPr>
        <p:spPr>
          <a:xfrm>
            <a:off x="12803186" y="2819399"/>
            <a:ext cx="9410699" cy="12547600"/>
          </a:xfrm>
          <a:custGeom>
            <a:avLst/>
            <a:gdLst>
              <a:gd name="connsiteX0" fmla="*/ 0 w 9410699"/>
              <a:gd name="connsiteY0" fmla="*/ 0 h 9410700"/>
              <a:gd name="connsiteX1" fmla="*/ 9410699 w 9410699"/>
              <a:gd name="connsiteY1" fmla="*/ 0 h 9410700"/>
              <a:gd name="connsiteX2" fmla="*/ 9410699 w 9410699"/>
              <a:gd name="connsiteY2" fmla="*/ 9410700 h 9410700"/>
              <a:gd name="connsiteX3" fmla="*/ 0 w 9410699"/>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699" h="9410700">
                <a:moveTo>
                  <a:pt x="0" y="0"/>
                </a:moveTo>
                <a:lnTo>
                  <a:pt x="9410699" y="0"/>
                </a:lnTo>
                <a:lnTo>
                  <a:pt x="9410699"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000641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200" fill="hold"/>
                                        <p:tgtEl>
                                          <p:spTgt spid="6"/>
                                        </p:tgtEl>
                                        <p:attrNameLst>
                                          <p:attrName>ppt_x</p:attrName>
                                        </p:attrNameLst>
                                      </p:cBhvr>
                                      <p:tavLst>
                                        <p:tav tm="0">
                                          <p:val>
                                            <p:strVal val="#ppt_x"/>
                                          </p:val>
                                        </p:tav>
                                        <p:tav tm="100000">
                                          <p:val>
                                            <p:strVal val="#ppt_x"/>
                                          </p:val>
                                        </p:tav>
                                      </p:tavLst>
                                    </p:anim>
                                    <p:anim calcmode="lin" valueType="num">
                                      <p:cBhvr additive="base">
                                        <p:cTn id="8" dur="22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200" fill="hold"/>
                                        <p:tgtEl>
                                          <p:spTgt spid="7"/>
                                        </p:tgtEl>
                                        <p:attrNameLst>
                                          <p:attrName>ppt_x</p:attrName>
                                        </p:attrNameLst>
                                      </p:cBhvr>
                                      <p:tavLst>
                                        <p:tav tm="0">
                                          <p:val>
                                            <p:strVal val="#ppt_x"/>
                                          </p:val>
                                        </p:tav>
                                        <p:tav tm="100000">
                                          <p:val>
                                            <p:strVal val="#ppt_x"/>
                                          </p:val>
                                        </p:tav>
                                      </p:tavLst>
                                    </p:anim>
                                    <p:anim calcmode="lin" valueType="num">
                                      <p:cBhvr additive="base">
                                        <p:cTn id="12" dur="22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72C1527C-1238-4997-83A0-B93C0C1A119C}"/>
              </a:ext>
            </a:extLst>
          </p:cNvPr>
          <p:cNvSpPr>
            <a:spLocks noGrp="1"/>
          </p:cNvSpPr>
          <p:nvPr>
            <p:ph type="pic" sz="quarter" idx="13"/>
          </p:nvPr>
        </p:nvSpPr>
        <p:spPr>
          <a:xfrm>
            <a:off x="7003069" y="2070101"/>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F2C28264-6FA4-467B-BDE9-EC8733C2D740}"/>
              </a:ext>
            </a:extLst>
          </p:cNvPr>
          <p:cNvSpPr>
            <a:spLocks noGrp="1"/>
          </p:cNvSpPr>
          <p:nvPr>
            <p:ph type="pic" sz="quarter" idx="14"/>
          </p:nvPr>
        </p:nvSpPr>
        <p:spPr>
          <a:xfrm>
            <a:off x="12442448" y="2070099"/>
            <a:ext cx="10381040" cy="14173199"/>
          </a:xfrm>
          <a:custGeom>
            <a:avLst/>
            <a:gdLst>
              <a:gd name="connsiteX0" fmla="*/ 0 w 10381040"/>
              <a:gd name="connsiteY0" fmla="*/ 0 h 10629899"/>
              <a:gd name="connsiteX1" fmla="*/ 10381040 w 10381040"/>
              <a:gd name="connsiteY1" fmla="*/ 0 h 10629899"/>
              <a:gd name="connsiteX2" fmla="*/ 10381040 w 10381040"/>
              <a:gd name="connsiteY2" fmla="*/ 10629899 h 10629899"/>
              <a:gd name="connsiteX3" fmla="*/ 0 w 10381040"/>
              <a:gd name="connsiteY3" fmla="*/ 10629899 h 10629899"/>
            </a:gdLst>
            <a:ahLst/>
            <a:cxnLst>
              <a:cxn ang="0">
                <a:pos x="connsiteX0" y="connsiteY0"/>
              </a:cxn>
              <a:cxn ang="0">
                <a:pos x="connsiteX1" y="connsiteY1"/>
              </a:cxn>
              <a:cxn ang="0">
                <a:pos x="connsiteX2" y="connsiteY2"/>
              </a:cxn>
              <a:cxn ang="0">
                <a:pos x="connsiteX3" y="connsiteY3"/>
              </a:cxn>
            </a:cxnLst>
            <a:rect l="l" t="t" r="r" b="b"/>
            <a:pathLst>
              <a:path w="10381040" h="10629899">
                <a:moveTo>
                  <a:pt x="0" y="0"/>
                </a:moveTo>
                <a:lnTo>
                  <a:pt x="10381040" y="0"/>
                </a:lnTo>
                <a:lnTo>
                  <a:pt x="10381040" y="10629899"/>
                </a:lnTo>
                <a:lnTo>
                  <a:pt x="0" y="1062989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843876E8-A094-40A5-860F-FA8679BF447F}"/>
              </a:ext>
            </a:extLst>
          </p:cNvPr>
          <p:cNvSpPr>
            <a:spLocks noGrp="1"/>
          </p:cNvSpPr>
          <p:nvPr>
            <p:ph type="pic" sz="quarter" idx="15"/>
          </p:nvPr>
        </p:nvSpPr>
        <p:spPr>
          <a:xfrm>
            <a:off x="7003069" y="9322607"/>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E87560AE-CEDB-48AC-B2BF-85B52DE0F146}"/>
              </a:ext>
            </a:extLst>
          </p:cNvPr>
          <p:cNvSpPr>
            <a:spLocks noGrp="1"/>
          </p:cNvSpPr>
          <p:nvPr>
            <p:ph type="pic" sz="quarter" idx="16"/>
          </p:nvPr>
        </p:nvSpPr>
        <p:spPr>
          <a:xfrm>
            <a:off x="1563689" y="9322607"/>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3016599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200" fill="hold"/>
                                        <p:tgtEl>
                                          <p:spTgt spid="14"/>
                                        </p:tgtEl>
                                        <p:attrNameLst>
                                          <p:attrName>ppt_x</p:attrName>
                                        </p:attrNameLst>
                                      </p:cBhvr>
                                      <p:tavLst>
                                        <p:tav tm="0">
                                          <p:val>
                                            <p:strVal val="#ppt_x"/>
                                          </p:val>
                                        </p:tav>
                                        <p:tav tm="100000">
                                          <p:val>
                                            <p:strVal val="#ppt_x"/>
                                          </p:val>
                                        </p:tav>
                                      </p:tavLst>
                                    </p:anim>
                                    <p:anim calcmode="lin" valueType="num">
                                      <p:cBhvr additive="base">
                                        <p:cTn id="8" dur="22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2200" fill="hold"/>
                                        <p:tgtEl>
                                          <p:spTgt spid="15"/>
                                        </p:tgtEl>
                                        <p:attrNameLst>
                                          <p:attrName>ppt_x</p:attrName>
                                        </p:attrNameLst>
                                      </p:cBhvr>
                                      <p:tavLst>
                                        <p:tav tm="0">
                                          <p:val>
                                            <p:strVal val="#ppt_x"/>
                                          </p:val>
                                        </p:tav>
                                        <p:tav tm="100000">
                                          <p:val>
                                            <p:strVal val="#ppt_x"/>
                                          </p:val>
                                        </p:tav>
                                      </p:tavLst>
                                    </p:anim>
                                    <p:anim calcmode="lin" valueType="num">
                                      <p:cBhvr additive="base">
                                        <p:cTn id="12" dur="22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2200" fill="hold"/>
                                        <p:tgtEl>
                                          <p:spTgt spid="16"/>
                                        </p:tgtEl>
                                        <p:attrNameLst>
                                          <p:attrName>ppt_x</p:attrName>
                                        </p:attrNameLst>
                                      </p:cBhvr>
                                      <p:tavLst>
                                        <p:tav tm="0">
                                          <p:val>
                                            <p:strVal val="#ppt_x"/>
                                          </p:val>
                                        </p:tav>
                                        <p:tav tm="100000">
                                          <p:val>
                                            <p:strVal val="#ppt_x"/>
                                          </p:val>
                                        </p:tav>
                                      </p:tavLst>
                                    </p:anim>
                                    <p:anim calcmode="lin" valueType="num">
                                      <p:cBhvr additive="base">
                                        <p:cTn id="16" dur="2200" fill="hold"/>
                                        <p:tgtEl>
                                          <p:spTgt spid="1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2200" fill="hold"/>
                                        <p:tgtEl>
                                          <p:spTgt spid="17"/>
                                        </p:tgtEl>
                                        <p:attrNameLst>
                                          <p:attrName>ppt_x</p:attrName>
                                        </p:attrNameLst>
                                      </p:cBhvr>
                                      <p:tavLst>
                                        <p:tav tm="0">
                                          <p:val>
                                            <p:strVal val="#ppt_x"/>
                                          </p:val>
                                        </p:tav>
                                        <p:tav tm="100000">
                                          <p:val>
                                            <p:strVal val="#ppt_x"/>
                                          </p:val>
                                        </p:tav>
                                      </p:tavLst>
                                    </p:anim>
                                    <p:anim calcmode="lin" valueType="num">
                                      <p:cBhvr additive="base">
                                        <p:cTn id="20" dur="22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4" grpId="0" animBg="1"/>
      <p:bldP spid="16" grpId="0" animBg="1"/>
      <p:bldP spid="17" grpId="0" animBg="1"/>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7272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1659072481"/>
      </p:ext>
    </p:extLst>
  </p:cSld>
  <p:clrMapOvr>
    <a:masterClrMapping/>
  </p:clrMapOvr>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A83F5516-0B38-4D10-8A01-707E02BE0653}"/>
              </a:ext>
            </a:extLst>
          </p:cNvPr>
          <p:cNvSpPr>
            <a:spLocks noGrp="1"/>
          </p:cNvSpPr>
          <p:nvPr>
            <p:ph type="pic" sz="quarter" idx="11"/>
          </p:nvPr>
        </p:nvSpPr>
        <p:spPr>
          <a:xfrm>
            <a:off x="1563688" y="-22517099"/>
            <a:ext cx="21259801" cy="38976299"/>
          </a:xfrm>
          <a:custGeom>
            <a:avLst/>
            <a:gdLst>
              <a:gd name="connsiteX0" fmla="*/ 0 w 21259801"/>
              <a:gd name="connsiteY0" fmla="*/ 0 h 29232224"/>
              <a:gd name="connsiteX1" fmla="*/ 21259801 w 21259801"/>
              <a:gd name="connsiteY1" fmla="*/ 0 h 29232224"/>
              <a:gd name="connsiteX2" fmla="*/ 21259801 w 21259801"/>
              <a:gd name="connsiteY2" fmla="*/ 2133600 h 29232224"/>
              <a:gd name="connsiteX3" fmla="*/ 21259801 w 21259801"/>
              <a:gd name="connsiteY3" fmla="*/ 10972800 h 29232224"/>
              <a:gd name="connsiteX4" fmla="*/ 21259801 w 21259801"/>
              <a:gd name="connsiteY4" fmla="*/ 29232224 h 29232224"/>
              <a:gd name="connsiteX5" fmla="*/ 0 w 21259801"/>
              <a:gd name="connsiteY5" fmla="*/ 29232224 h 29232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259801" h="29232224">
                <a:moveTo>
                  <a:pt x="0" y="0"/>
                </a:moveTo>
                <a:lnTo>
                  <a:pt x="21259801" y="0"/>
                </a:lnTo>
                <a:lnTo>
                  <a:pt x="21259801" y="2133600"/>
                </a:lnTo>
                <a:lnTo>
                  <a:pt x="21259801" y="10972800"/>
                </a:lnTo>
                <a:lnTo>
                  <a:pt x="21259801" y="29232224"/>
                </a:lnTo>
                <a:lnTo>
                  <a:pt x="0" y="29232224"/>
                </a:lnTo>
                <a:close/>
              </a:path>
            </a:pathLst>
          </a:custGeom>
          <a:pattFill prst="pct60">
            <a:fgClr>
              <a:schemeClr val="bg1"/>
            </a:fgClr>
            <a:bgClr>
              <a:schemeClr val="bg1">
                <a:lumMod val="85000"/>
              </a:schemeClr>
            </a:bgClr>
          </a:pattFill>
          <a:ln>
            <a:noFill/>
          </a:ln>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403703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decel="100000" autoRev="1" fill="hold" grpId="0" nodeType="withEffect">
                                  <p:stCondLst>
                                    <p:cond delay="0"/>
                                  </p:stCondLst>
                                  <p:childTnLst>
                                    <p:animMotion origin="layout" path="M 5.55112E-17 -5E-6 L 5.55112E-17 1.32119 " pathEditMode="relative" rAng="0" ptsTypes="AA">
                                      <p:cBhvr>
                                        <p:cTn id="6" dur="16000" fill="hold"/>
                                        <p:tgtEl>
                                          <p:spTgt spid="6"/>
                                        </p:tgtEl>
                                        <p:attrNameLst>
                                          <p:attrName>ppt_x</p:attrName>
                                          <p:attrName>ppt_y</p:attrName>
                                        </p:attrNameLst>
                                      </p:cBhvr>
                                      <p:rCtr x="0" y="6605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7780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1" name="Picture Placeholder 20">
            <a:extLst>
              <a:ext uri="{FF2B5EF4-FFF2-40B4-BE49-F238E27FC236}">
                <a16:creationId xmlns:a16="http://schemas.microsoft.com/office/drawing/2014/main" id="{92263DCA-1DEE-49D2-80CB-CF9032EF06FE}"/>
              </a:ext>
            </a:extLst>
          </p:cNvPr>
          <p:cNvSpPr>
            <a:spLocks noGrp="1"/>
          </p:cNvSpPr>
          <p:nvPr>
            <p:ph type="pic" sz="quarter" idx="13"/>
          </p:nvPr>
        </p:nvSpPr>
        <p:spPr>
          <a:xfrm>
            <a:off x="3028950" y="24891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2" name="Picture Placeholder 21">
            <a:extLst>
              <a:ext uri="{FF2B5EF4-FFF2-40B4-BE49-F238E27FC236}">
                <a16:creationId xmlns:a16="http://schemas.microsoft.com/office/drawing/2014/main" id="{743896C4-BC14-436C-ADB0-09DC41D72F17}"/>
              </a:ext>
            </a:extLst>
          </p:cNvPr>
          <p:cNvSpPr>
            <a:spLocks noGrp="1"/>
          </p:cNvSpPr>
          <p:nvPr>
            <p:ph type="pic" sz="quarter" idx="14"/>
          </p:nvPr>
        </p:nvSpPr>
        <p:spPr>
          <a:xfrm>
            <a:off x="8179859" y="24891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3" name="Picture Placeholder 22">
            <a:extLst>
              <a:ext uri="{FF2B5EF4-FFF2-40B4-BE49-F238E27FC236}">
                <a16:creationId xmlns:a16="http://schemas.microsoft.com/office/drawing/2014/main" id="{0A1AA56A-4341-4938-9A18-9B4699C88FDC}"/>
              </a:ext>
            </a:extLst>
          </p:cNvPr>
          <p:cNvSpPr>
            <a:spLocks noGrp="1"/>
          </p:cNvSpPr>
          <p:nvPr>
            <p:ph type="pic" sz="quarter" idx="15"/>
          </p:nvPr>
        </p:nvSpPr>
        <p:spPr>
          <a:xfrm>
            <a:off x="13330768" y="24891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DAF6D4B1-9881-4261-92C1-B717CE6B512B}"/>
              </a:ext>
            </a:extLst>
          </p:cNvPr>
          <p:cNvSpPr>
            <a:spLocks noGrp="1"/>
          </p:cNvSpPr>
          <p:nvPr>
            <p:ph type="pic" sz="quarter" idx="16"/>
          </p:nvPr>
        </p:nvSpPr>
        <p:spPr>
          <a:xfrm>
            <a:off x="18481676" y="24891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5" name="Picture Placeholder 24">
            <a:extLst>
              <a:ext uri="{FF2B5EF4-FFF2-40B4-BE49-F238E27FC236}">
                <a16:creationId xmlns:a16="http://schemas.microsoft.com/office/drawing/2014/main" id="{4E6DD8C9-03BB-49E3-A9B8-A0EFEABFBD22}"/>
              </a:ext>
            </a:extLst>
          </p:cNvPr>
          <p:cNvSpPr>
            <a:spLocks noGrp="1"/>
          </p:cNvSpPr>
          <p:nvPr>
            <p:ph type="pic" sz="quarter" idx="17"/>
          </p:nvPr>
        </p:nvSpPr>
        <p:spPr>
          <a:xfrm>
            <a:off x="3028950" y="99059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6" name="Picture Placeholder 25">
            <a:extLst>
              <a:ext uri="{FF2B5EF4-FFF2-40B4-BE49-F238E27FC236}">
                <a16:creationId xmlns:a16="http://schemas.microsoft.com/office/drawing/2014/main" id="{DFAB2594-68AE-46A3-9D9A-148C9A705C00}"/>
              </a:ext>
            </a:extLst>
          </p:cNvPr>
          <p:cNvSpPr>
            <a:spLocks noGrp="1"/>
          </p:cNvSpPr>
          <p:nvPr>
            <p:ph type="pic" sz="quarter" idx="18"/>
          </p:nvPr>
        </p:nvSpPr>
        <p:spPr>
          <a:xfrm>
            <a:off x="8179859" y="99059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7" name="Picture Placeholder 26">
            <a:extLst>
              <a:ext uri="{FF2B5EF4-FFF2-40B4-BE49-F238E27FC236}">
                <a16:creationId xmlns:a16="http://schemas.microsoft.com/office/drawing/2014/main" id="{5DF9FA7A-DB60-4682-8CAB-2AC84C80FAD2}"/>
              </a:ext>
            </a:extLst>
          </p:cNvPr>
          <p:cNvSpPr>
            <a:spLocks noGrp="1"/>
          </p:cNvSpPr>
          <p:nvPr>
            <p:ph type="pic" sz="quarter" idx="19"/>
          </p:nvPr>
        </p:nvSpPr>
        <p:spPr>
          <a:xfrm>
            <a:off x="13330768" y="99059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8" name="Picture Placeholder 27">
            <a:extLst>
              <a:ext uri="{FF2B5EF4-FFF2-40B4-BE49-F238E27FC236}">
                <a16:creationId xmlns:a16="http://schemas.microsoft.com/office/drawing/2014/main" id="{16669351-C444-4EC3-976D-DAFD767ED96C}"/>
              </a:ext>
            </a:extLst>
          </p:cNvPr>
          <p:cNvSpPr>
            <a:spLocks noGrp="1"/>
          </p:cNvSpPr>
          <p:nvPr>
            <p:ph type="pic" sz="quarter" idx="20"/>
          </p:nvPr>
        </p:nvSpPr>
        <p:spPr>
          <a:xfrm>
            <a:off x="18481676" y="99059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6631443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000" fill="hold"/>
                                        <p:tgtEl>
                                          <p:spTgt spid="21"/>
                                        </p:tgtEl>
                                        <p:attrNameLst>
                                          <p:attrName>ppt_x</p:attrName>
                                        </p:attrNameLst>
                                      </p:cBhvr>
                                      <p:tavLst>
                                        <p:tav tm="0">
                                          <p:val>
                                            <p:strVal val="1+#ppt_w/2"/>
                                          </p:val>
                                        </p:tav>
                                        <p:tav tm="100000">
                                          <p:val>
                                            <p:strVal val="#ppt_x"/>
                                          </p:val>
                                        </p:tav>
                                      </p:tavLst>
                                    </p:anim>
                                    <p:anim calcmode="lin" valueType="num">
                                      <p:cBhvr additive="base">
                                        <p:cTn id="8" dur="1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1000" fill="hold"/>
                                        <p:tgtEl>
                                          <p:spTgt spid="22"/>
                                        </p:tgtEl>
                                        <p:attrNameLst>
                                          <p:attrName>ppt_x</p:attrName>
                                        </p:attrNameLst>
                                      </p:cBhvr>
                                      <p:tavLst>
                                        <p:tav tm="0">
                                          <p:val>
                                            <p:strVal val="1+#ppt_w/2"/>
                                          </p:val>
                                        </p:tav>
                                        <p:tav tm="100000">
                                          <p:val>
                                            <p:strVal val="#ppt_x"/>
                                          </p:val>
                                        </p:tav>
                                      </p:tavLst>
                                    </p:anim>
                                    <p:anim calcmode="lin" valueType="num">
                                      <p:cBhvr additive="base">
                                        <p:cTn id="12" dur="10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1000" fill="hold"/>
                                        <p:tgtEl>
                                          <p:spTgt spid="23"/>
                                        </p:tgtEl>
                                        <p:attrNameLst>
                                          <p:attrName>ppt_x</p:attrName>
                                        </p:attrNameLst>
                                      </p:cBhvr>
                                      <p:tavLst>
                                        <p:tav tm="0">
                                          <p:val>
                                            <p:strVal val="1+#ppt_w/2"/>
                                          </p:val>
                                        </p:tav>
                                        <p:tav tm="100000">
                                          <p:val>
                                            <p:strVal val="#ppt_x"/>
                                          </p:val>
                                        </p:tav>
                                      </p:tavLst>
                                    </p:anim>
                                    <p:anim calcmode="lin" valueType="num">
                                      <p:cBhvr additive="base">
                                        <p:cTn id="16" dur="1000" fill="hold"/>
                                        <p:tgtEl>
                                          <p:spTgt spid="23"/>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0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1000" fill="hold"/>
                                        <p:tgtEl>
                                          <p:spTgt spid="24"/>
                                        </p:tgtEl>
                                        <p:attrNameLst>
                                          <p:attrName>ppt_x</p:attrName>
                                        </p:attrNameLst>
                                      </p:cBhvr>
                                      <p:tavLst>
                                        <p:tav tm="0">
                                          <p:val>
                                            <p:strVal val="1+#ppt_w/2"/>
                                          </p:val>
                                        </p:tav>
                                        <p:tav tm="100000">
                                          <p:val>
                                            <p:strVal val="#ppt_x"/>
                                          </p:val>
                                        </p:tav>
                                      </p:tavLst>
                                    </p:anim>
                                    <p:anim calcmode="lin" valueType="num">
                                      <p:cBhvr additive="base">
                                        <p:cTn id="20" dur="1000" fill="hold"/>
                                        <p:tgtEl>
                                          <p:spTgt spid="24"/>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1000" fill="hold"/>
                                        <p:tgtEl>
                                          <p:spTgt spid="28"/>
                                        </p:tgtEl>
                                        <p:attrNameLst>
                                          <p:attrName>ppt_x</p:attrName>
                                        </p:attrNameLst>
                                      </p:cBhvr>
                                      <p:tavLst>
                                        <p:tav tm="0">
                                          <p:val>
                                            <p:strVal val="0-#ppt_w/2"/>
                                          </p:val>
                                        </p:tav>
                                        <p:tav tm="100000">
                                          <p:val>
                                            <p:strVal val="#ppt_x"/>
                                          </p:val>
                                        </p:tav>
                                      </p:tavLst>
                                    </p:anim>
                                    <p:anim calcmode="lin" valueType="num">
                                      <p:cBhvr additive="base">
                                        <p:cTn id="24" dur="1000" fill="hold"/>
                                        <p:tgtEl>
                                          <p:spTgt spid="28"/>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1000" fill="hold"/>
                                        <p:tgtEl>
                                          <p:spTgt spid="27"/>
                                        </p:tgtEl>
                                        <p:attrNameLst>
                                          <p:attrName>ppt_x</p:attrName>
                                        </p:attrNameLst>
                                      </p:cBhvr>
                                      <p:tavLst>
                                        <p:tav tm="0">
                                          <p:val>
                                            <p:strVal val="0-#ppt_w/2"/>
                                          </p:val>
                                        </p:tav>
                                        <p:tav tm="100000">
                                          <p:val>
                                            <p:strVal val="#ppt_x"/>
                                          </p:val>
                                        </p:tav>
                                      </p:tavLst>
                                    </p:anim>
                                    <p:anim calcmode="lin" valueType="num">
                                      <p:cBhvr additive="base">
                                        <p:cTn id="28" dur="1000" fill="hold"/>
                                        <p:tgtEl>
                                          <p:spTgt spid="27"/>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6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000" fill="hold"/>
                                        <p:tgtEl>
                                          <p:spTgt spid="26"/>
                                        </p:tgtEl>
                                        <p:attrNameLst>
                                          <p:attrName>ppt_x</p:attrName>
                                        </p:attrNameLst>
                                      </p:cBhvr>
                                      <p:tavLst>
                                        <p:tav tm="0">
                                          <p:val>
                                            <p:strVal val="0-#ppt_w/2"/>
                                          </p:val>
                                        </p:tav>
                                        <p:tav tm="100000">
                                          <p:val>
                                            <p:strVal val="#ppt_x"/>
                                          </p:val>
                                        </p:tav>
                                      </p:tavLst>
                                    </p:anim>
                                    <p:anim calcmode="lin" valueType="num">
                                      <p:cBhvr additive="base">
                                        <p:cTn id="32" dur="1000" fill="hold"/>
                                        <p:tgtEl>
                                          <p:spTgt spid="26"/>
                                        </p:tgtEl>
                                        <p:attrNameLst>
                                          <p:attrName>ppt_y</p:attrName>
                                        </p:attrNameLst>
                                      </p:cBhvr>
                                      <p:tavLst>
                                        <p:tav tm="0">
                                          <p:val>
                                            <p:strVal val="#ppt_y"/>
                                          </p:val>
                                        </p:tav>
                                        <p:tav tm="100000">
                                          <p:val>
                                            <p:strVal val="#ppt_y"/>
                                          </p:val>
                                        </p:tav>
                                      </p:tavLst>
                                    </p:anim>
                                  </p:childTnLst>
                                </p:cTn>
                              </p:par>
                              <p:par>
                                <p:cTn id="33" presetID="2" presetClass="entr" presetSubtype="8" decel="100000" fill="hold" grpId="0" nodeType="withEffect">
                                  <p:stCondLst>
                                    <p:cond delay="700"/>
                                  </p:stCondLst>
                                  <p:childTnLst>
                                    <p:set>
                                      <p:cBhvr>
                                        <p:cTn id="34" dur="1" fill="hold">
                                          <p:stCondLst>
                                            <p:cond delay="0"/>
                                          </p:stCondLst>
                                        </p:cTn>
                                        <p:tgtEl>
                                          <p:spTgt spid="25"/>
                                        </p:tgtEl>
                                        <p:attrNameLst>
                                          <p:attrName>style.visibility</p:attrName>
                                        </p:attrNameLst>
                                      </p:cBhvr>
                                      <p:to>
                                        <p:strVal val="visible"/>
                                      </p:to>
                                    </p:set>
                                    <p:anim calcmode="lin" valueType="num">
                                      <p:cBhvr additive="base">
                                        <p:cTn id="35" dur="1000" fill="hold"/>
                                        <p:tgtEl>
                                          <p:spTgt spid="25"/>
                                        </p:tgtEl>
                                        <p:attrNameLst>
                                          <p:attrName>ppt_x</p:attrName>
                                        </p:attrNameLst>
                                      </p:cBhvr>
                                      <p:tavLst>
                                        <p:tav tm="0">
                                          <p:val>
                                            <p:strVal val="0-#ppt_w/2"/>
                                          </p:val>
                                        </p:tav>
                                        <p:tav tm="100000">
                                          <p:val>
                                            <p:strVal val="#ppt_x"/>
                                          </p:val>
                                        </p:tav>
                                      </p:tavLst>
                                    </p:anim>
                                    <p:anim calcmode="lin" valueType="num">
                                      <p:cBhvr additive="base">
                                        <p:cTn id="36" dur="10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animBg="1"/>
      <p:bldP spid="26" grpId="0" animBg="1"/>
      <p:bldP spid="27" grpId="0" animBg="1"/>
      <p:bldP spid="28"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7272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Picture Placeholder 11">
            <a:extLst>
              <a:ext uri="{FF2B5EF4-FFF2-40B4-BE49-F238E27FC236}">
                <a16:creationId xmlns:a16="http://schemas.microsoft.com/office/drawing/2014/main" id="{CBD3B56C-6673-4097-B43C-40AB7C20EEC2}"/>
              </a:ext>
            </a:extLst>
          </p:cNvPr>
          <p:cNvSpPr>
            <a:spLocks noGrp="1"/>
          </p:cNvSpPr>
          <p:nvPr>
            <p:ph type="pic" sz="quarter" idx="13"/>
          </p:nvPr>
        </p:nvSpPr>
        <p:spPr>
          <a:xfrm>
            <a:off x="6915151" y="3181805"/>
            <a:ext cx="4950165" cy="5524500"/>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84AD6E42-B8ED-45FE-80BA-270BE28BE3EB}"/>
              </a:ext>
            </a:extLst>
          </p:cNvPr>
          <p:cNvSpPr>
            <a:spLocks noGrp="1"/>
          </p:cNvSpPr>
          <p:nvPr>
            <p:ph type="pic" sz="quarter" idx="14"/>
          </p:nvPr>
        </p:nvSpPr>
        <p:spPr>
          <a:xfrm>
            <a:off x="12521859" y="3181805"/>
            <a:ext cx="4950164" cy="5524500"/>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BB2CF020-4972-4FDF-8E27-E1B874D0649C}"/>
              </a:ext>
            </a:extLst>
          </p:cNvPr>
          <p:cNvSpPr>
            <a:spLocks noGrp="1"/>
          </p:cNvSpPr>
          <p:nvPr>
            <p:ph type="pic" sz="quarter" idx="15"/>
          </p:nvPr>
        </p:nvSpPr>
        <p:spPr>
          <a:xfrm>
            <a:off x="6915151" y="9581698"/>
            <a:ext cx="4950165" cy="5524500"/>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7DEDE4E0-4295-4EC1-B674-5609175C4D60}"/>
              </a:ext>
            </a:extLst>
          </p:cNvPr>
          <p:cNvSpPr>
            <a:spLocks noGrp="1"/>
          </p:cNvSpPr>
          <p:nvPr>
            <p:ph type="pic" sz="quarter" idx="16"/>
          </p:nvPr>
        </p:nvSpPr>
        <p:spPr>
          <a:xfrm>
            <a:off x="12521859" y="9581698"/>
            <a:ext cx="4950164" cy="5524500"/>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124845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2000" fill="hold"/>
                                        <p:tgtEl>
                                          <p:spTgt spid="12"/>
                                        </p:tgtEl>
                                        <p:attrNameLst>
                                          <p:attrName>ppt_x</p:attrName>
                                        </p:attrNameLst>
                                      </p:cBhvr>
                                      <p:tavLst>
                                        <p:tav tm="0">
                                          <p:val>
                                            <p:strVal val="#ppt_x"/>
                                          </p:val>
                                        </p:tav>
                                        <p:tav tm="100000">
                                          <p:val>
                                            <p:strVal val="#ppt_x"/>
                                          </p:val>
                                        </p:tav>
                                      </p:tavLst>
                                    </p:anim>
                                    <p:anim calcmode="lin" valueType="num">
                                      <p:cBhvr additive="base">
                                        <p:cTn id="8" dur="20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000" fill="hold"/>
                                        <p:tgtEl>
                                          <p:spTgt spid="13"/>
                                        </p:tgtEl>
                                        <p:attrNameLst>
                                          <p:attrName>ppt_x</p:attrName>
                                        </p:attrNameLst>
                                      </p:cBhvr>
                                      <p:tavLst>
                                        <p:tav tm="0">
                                          <p:val>
                                            <p:strVal val="#ppt_x"/>
                                          </p:val>
                                        </p:tav>
                                        <p:tav tm="100000">
                                          <p:val>
                                            <p:strVal val="#ppt_x"/>
                                          </p:val>
                                        </p:tav>
                                      </p:tavLst>
                                    </p:anim>
                                    <p:anim calcmode="lin" valueType="num">
                                      <p:cBhvr additive="base">
                                        <p:cTn id="12" dur="20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2000" fill="hold"/>
                                        <p:tgtEl>
                                          <p:spTgt spid="14"/>
                                        </p:tgtEl>
                                        <p:attrNameLst>
                                          <p:attrName>ppt_x</p:attrName>
                                        </p:attrNameLst>
                                      </p:cBhvr>
                                      <p:tavLst>
                                        <p:tav tm="0">
                                          <p:val>
                                            <p:strVal val="#ppt_x"/>
                                          </p:val>
                                        </p:tav>
                                        <p:tav tm="100000">
                                          <p:val>
                                            <p:strVal val="#ppt_x"/>
                                          </p:val>
                                        </p:tav>
                                      </p:tavLst>
                                    </p:anim>
                                    <p:anim calcmode="lin" valueType="num">
                                      <p:cBhvr additive="base">
                                        <p:cTn id="16" dur="20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2000" fill="hold"/>
                                        <p:tgtEl>
                                          <p:spTgt spid="15"/>
                                        </p:tgtEl>
                                        <p:attrNameLst>
                                          <p:attrName>ppt_x</p:attrName>
                                        </p:attrNameLst>
                                      </p:cBhvr>
                                      <p:tavLst>
                                        <p:tav tm="0">
                                          <p:val>
                                            <p:strVal val="#ppt_x"/>
                                          </p:val>
                                        </p:tav>
                                        <p:tav tm="100000">
                                          <p:val>
                                            <p:strVal val="#ppt_x"/>
                                          </p:val>
                                        </p:tav>
                                      </p:tavLst>
                                    </p:anim>
                                    <p:anim calcmode="lin" valueType="num">
                                      <p:cBhvr additive="base">
                                        <p:cTn id="20" dur="20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727200"/>
            <a:ext cx="21259800" cy="14732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582864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727200"/>
            <a:ext cx="21259800" cy="14732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3190849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8EC47BBF-5081-44C2-A39B-5B7D55A2CAC4}"/>
              </a:ext>
            </a:extLst>
          </p:cNvPr>
          <p:cNvSpPr>
            <a:spLocks noGrp="1"/>
          </p:cNvSpPr>
          <p:nvPr>
            <p:ph type="pic" sz="quarter" idx="11"/>
          </p:nvPr>
        </p:nvSpPr>
        <p:spPr>
          <a:xfrm>
            <a:off x="1563689" y="1727200"/>
            <a:ext cx="10629899" cy="14732000"/>
          </a:xfrm>
          <a:custGeom>
            <a:avLst/>
            <a:gdLst>
              <a:gd name="connsiteX0" fmla="*/ 0 w 10629899"/>
              <a:gd name="connsiteY0" fmla="*/ 0 h 11049000"/>
              <a:gd name="connsiteX1" fmla="*/ 10629899 w 10629899"/>
              <a:gd name="connsiteY1" fmla="*/ 0 h 11049000"/>
              <a:gd name="connsiteX2" fmla="*/ 10629899 w 10629899"/>
              <a:gd name="connsiteY2" fmla="*/ 11049000 h 11049000"/>
              <a:gd name="connsiteX3" fmla="*/ 0 w 10629899"/>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629899" h="11049000">
                <a:moveTo>
                  <a:pt x="0" y="0"/>
                </a:moveTo>
                <a:lnTo>
                  <a:pt x="10629899" y="0"/>
                </a:lnTo>
                <a:lnTo>
                  <a:pt x="10629899"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9" name="Picture Placeholder 8">
            <a:extLst>
              <a:ext uri="{FF2B5EF4-FFF2-40B4-BE49-F238E27FC236}">
                <a16:creationId xmlns:a16="http://schemas.microsoft.com/office/drawing/2014/main" id="{D59F983A-E9C3-445F-A7F1-45E2008FDCDD}"/>
              </a:ext>
            </a:extLst>
          </p:cNvPr>
          <p:cNvSpPr>
            <a:spLocks noGrp="1"/>
          </p:cNvSpPr>
          <p:nvPr>
            <p:ph type="pic" sz="quarter" idx="12"/>
          </p:nvPr>
        </p:nvSpPr>
        <p:spPr>
          <a:xfrm>
            <a:off x="12193590" y="9144000"/>
            <a:ext cx="5278295" cy="7315200"/>
          </a:xfrm>
          <a:custGeom>
            <a:avLst/>
            <a:gdLst>
              <a:gd name="connsiteX0" fmla="*/ 0 w 5278295"/>
              <a:gd name="connsiteY0" fmla="*/ 0 h 5486400"/>
              <a:gd name="connsiteX1" fmla="*/ 5278295 w 5278295"/>
              <a:gd name="connsiteY1" fmla="*/ 0 h 5486400"/>
              <a:gd name="connsiteX2" fmla="*/ 5278295 w 5278295"/>
              <a:gd name="connsiteY2" fmla="*/ 5486400 h 5486400"/>
              <a:gd name="connsiteX3" fmla="*/ 0 w 5278295"/>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5278295" h="5486400">
                <a:moveTo>
                  <a:pt x="0" y="0"/>
                </a:moveTo>
                <a:lnTo>
                  <a:pt x="5278295" y="0"/>
                </a:lnTo>
                <a:lnTo>
                  <a:pt x="5278295" y="5486400"/>
                </a:lnTo>
                <a:lnTo>
                  <a:pt x="0" y="5486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BDE4FB34-EA53-468B-BEDD-E3F16B8A7852}"/>
              </a:ext>
            </a:extLst>
          </p:cNvPr>
          <p:cNvSpPr>
            <a:spLocks noGrp="1"/>
          </p:cNvSpPr>
          <p:nvPr>
            <p:ph type="pic" sz="quarter" idx="13"/>
          </p:nvPr>
        </p:nvSpPr>
        <p:spPr>
          <a:xfrm>
            <a:off x="17471884" y="1727200"/>
            <a:ext cx="5351604" cy="7416800"/>
          </a:xfrm>
          <a:custGeom>
            <a:avLst/>
            <a:gdLst>
              <a:gd name="connsiteX0" fmla="*/ 0 w 5351604"/>
              <a:gd name="connsiteY0" fmla="*/ 0 h 5562600"/>
              <a:gd name="connsiteX1" fmla="*/ 5351604 w 5351604"/>
              <a:gd name="connsiteY1" fmla="*/ 0 h 5562600"/>
              <a:gd name="connsiteX2" fmla="*/ 5351604 w 5351604"/>
              <a:gd name="connsiteY2" fmla="*/ 5562600 h 5562600"/>
              <a:gd name="connsiteX3" fmla="*/ 0 w 5351604"/>
              <a:gd name="connsiteY3" fmla="*/ 5562600 h 5562600"/>
            </a:gdLst>
            <a:ahLst/>
            <a:cxnLst>
              <a:cxn ang="0">
                <a:pos x="connsiteX0" y="connsiteY0"/>
              </a:cxn>
              <a:cxn ang="0">
                <a:pos x="connsiteX1" y="connsiteY1"/>
              </a:cxn>
              <a:cxn ang="0">
                <a:pos x="connsiteX2" y="connsiteY2"/>
              </a:cxn>
              <a:cxn ang="0">
                <a:pos x="connsiteX3" y="connsiteY3"/>
              </a:cxn>
            </a:cxnLst>
            <a:rect l="l" t="t" r="r" b="b"/>
            <a:pathLst>
              <a:path w="5351604" h="5562600">
                <a:moveTo>
                  <a:pt x="0" y="0"/>
                </a:moveTo>
                <a:lnTo>
                  <a:pt x="5351604" y="0"/>
                </a:lnTo>
                <a:lnTo>
                  <a:pt x="5351604" y="5562600"/>
                </a:lnTo>
                <a:lnTo>
                  <a:pt x="0" y="55626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584519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200" fill="hold"/>
                                        <p:tgtEl>
                                          <p:spTgt spid="8"/>
                                        </p:tgtEl>
                                        <p:attrNameLst>
                                          <p:attrName>ppt_x</p:attrName>
                                        </p:attrNameLst>
                                      </p:cBhvr>
                                      <p:tavLst>
                                        <p:tav tm="0">
                                          <p:val>
                                            <p:strVal val="#ppt_x"/>
                                          </p:val>
                                        </p:tav>
                                        <p:tav tm="100000">
                                          <p:val>
                                            <p:strVal val="#ppt_x"/>
                                          </p:val>
                                        </p:tav>
                                      </p:tavLst>
                                    </p:anim>
                                    <p:anim calcmode="lin" valueType="num">
                                      <p:cBhvr additive="base">
                                        <p:cTn id="8" dur="22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2200" fill="hold"/>
                                        <p:tgtEl>
                                          <p:spTgt spid="9"/>
                                        </p:tgtEl>
                                        <p:attrNameLst>
                                          <p:attrName>ppt_x</p:attrName>
                                        </p:attrNameLst>
                                      </p:cBhvr>
                                      <p:tavLst>
                                        <p:tav tm="0">
                                          <p:val>
                                            <p:strVal val="#ppt_x"/>
                                          </p:val>
                                        </p:tav>
                                        <p:tav tm="100000">
                                          <p:val>
                                            <p:strVal val="#ppt_x"/>
                                          </p:val>
                                        </p:tav>
                                      </p:tavLst>
                                    </p:anim>
                                    <p:anim calcmode="lin" valueType="num">
                                      <p:cBhvr additive="base">
                                        <p:cTn id="12" dur="22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200" fill="hold"/>
                                        <p:tgtEl>
                                          <p:spTgt spid="11"/>
                                        </p:tgtEl>
                                        <p:attrNameLst>
                                          <p:attrName>ppt_x</p:attrName>
                                        </p:attrNameLst>
                                      </p:cBhvr>
                                      <p:tavLst>
                                        <p:tav tm="0">
                                          <p:val>
                                            <p:strVal val="#ppt_x"/>
                                          </p:val>
                                        </p:tav>
                                        <p:tav tm="100000">
                                          <p:val>
                                            <p:strVal val="#ppt_x"/>
                                          </p:val>
                                        </p:tav>
                                      </p:tavLst>
                                    </p:anim>
                                    <p:anim calcmode="lin" valueType="num">
                                      <p:cBhvr additive="base">
                                        <p:cTn id="16" dur="22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1" grpId="0" animBg="1"/>
    </p:bld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7_Custom Layout">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C94092BF-1AD3-4EED-B795-F06DF62CCFA8}"/>
              </a:ext>
            </a:extLst>
          </p:cNvPr>
          <p:cNvSpPr>
            <a:spLocks noGrp="1"/>
          </p:cNvSpPr>
          <p:nvPr>
            <p:ph type="pic" sz="quarter" idx="13"/>
          </p:nvPr>
        </p:nvSpPr>
        <p:spPr>
          <a:xfrm>
            <a:off x="16300056" y="6237358"/>
            <a:ext cx="5281636" cy="8481391"/>
          </a:xfrm>
          <a:custGeom>
            <a:avLst/>
            <a:gdLst>
              <a:gd name="connsiteX0" fmla="*/ 0 w 5281636"/>
              <a:gd name="connsiteY0" fmla="*/ 0 h 6361043"/>
              <a:gd name="connsiteX1" fmla="*/ 5281636 w 5281636"/>
              <a:gd name="connsiteY1" fmla="*/ 0 h 6361043"/>
              <a:gd name="connsiteX2" fmla="*/ 5281636 w 5281636"/>
              <a:gd name="connsiteY2" fmla="*/ 6361043 h 6361043"/>
              <a:gd name="connsiteX3" fmla="*/ 0 w 5281636"/>
              <a:gd name="connsiteY3" fmla="*/ 6361043 h 6361043"/>
            </a:gdLst>
            <a:ahLst/>
            <a:cxnLst>
              <a:cxn ang="0">
                <a:pos x="connsiteX0" y="connsiteY0"/>
              </a:cxn>
              <a:cxn ang="0">
                <a:pos x="connsiteX1" y="connsiteY1"/>
              </a:cxn>
              <a:cxn ang="0">
                <a:pos x="connsiteX2" y="connsiteY2"/>
              </a:cxn>
              <a:cxn ang="0">
                <a:pos x="connsiteX3" y="connsiteY3"/>
              </a:cxn>
            </a:cxnLst>
            <a:rect l="l" t="t" r="r" b="b"/>
            <a:pathLst>
              <a:path w="5281636" h="6361043">
                <a:moveTo>
                  <a:pt x="0" y="0"/>
                </a:moveTo>
                <a:lnTo>
                  <a:pt x="5281636" y="0"/>
                </a:lnTo>
                <a:lnTo>
                  <a:pt x="5281636" y="6361043"/>
                </a:lnTo>
                <a:lnTo>
                  <a:pt x="0" y="636104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84243927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91814871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23400126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54006664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2" name="Picture Placeholder 27">
            <a:extLst>
              <a:ext uri="{FF2B5EF4-FFF2-40B4-BE49-F238E27FC236}">
                <a16:creationId xmlns:a16="http://schemas.microsoft.com/office/drawing/2014/main" id="{48BDE08A-3AEF-42C2-B646-6F0805F1C951}"/>
              </a:ext>
            </a:extLst>
          </p:cNvPr>
          <p:cNvSpPr>
            <a:spLocks noGrp="1"/>
          </p:cNvSpPr>
          <p:nvPr>
            <p:ph type="pic" sz="quarter" idx="13"/>
          </p:nvPr>
        </p:nvSpPr>
        <p:spPr>
          <a:xfrm>
            <a:off x="-2" y="0"/>
            <a:ext cx="24387177" cy="18288000"/>
          </a:xfrm>
          <a:custGeom>
            <a:avLst/>
            <a:gdLst>
              <a:gd name="connsiteX0" fmla="*/ 0 w 4593771"/>
              <a:gd name="connsiteY0" fmla="*/ 0 h 4085303"/>
              <a:gd name="connsiteX1" fmla="*/ 4593771 w 4593771"/>
              <a:gd name="connsiteY1" fmla="*/ 0 h 4085303"/>
              <a:gd name="connsiteX2" fmla="*/ 4593771 w 4593771"/>
              <a:gd name="connsiteY2" fmla="*/ 4085303 h 4085303"/>
              <a:gd name="connsiteX3" fmla="*/ 0 w 4593771"/>
              <a:gd name="connsiteY3" fmla="*/ 4085303 h 4085303"/>
            </a:gdLst>
            <a:ahLst/>
            <a:cxnLst>
              <a:cxn ang="0">
                <a:pos x="connsiteX0" y="connsiteY0"/>
              </a:cxn>
              <a:cxn ang="0">
                <a:pos x="connsiteX1" y="connsiteY1"/>
              </a:cxn>
              <a:cxn ang="0">
                <a:pos x="connsiteX2" y="connsiteY2"/>
              </a:cxn>
              <a:cxn ang="0">
                <a:pos x="connsiteX3" y="connsiteY3"/>
              </a:cxn>
            </a:cxnLst>
            <a:rect l="l" t="t" r="r" b="b"/>
            <a:pathLst>
              <a:path w="4593771" h="4085303">
                <a:moveTo>
                  <a:pt x="0" y="0"/>
                </a:moveTo>
                <a:lnTo>
                  <a:pt x="4593771" y="0"/>
                </a:lnTo>
                <a:lnTo>
                  <a:pt x="4593771" y="4085303"/>
                </a:lnTo>
                <a:lnTo>
                  <a:pt x="0" y="4085303"/>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8520618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decel="100000" fill="hold" grpId="0" nodeType="withEffect">
                                  <p:stCondLst>
                                    <p:cond delay="0"/>
                                  </p:stCondLst>
                                  <p:childTnLst>
                                    <p:animScale>
                                      <p:cBhvr>
                                        <p:cTn id="6" dur="5200" fill="hold"/>
                                        <p:tgtEl>
                                          <p:spTgt spid="2"/>
                                        </p:tgtEl>
                                      </p:cBhvr>
                                      <p:by x="14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3" name="Picture Placeholder 30">
            <a:extLst>
              <a:ext uri="{FF2B5EF4-FFF2-40B4-BE49-F238E27FC236}">
                <a16:creationId xmlns:a16="http://schemas.microsoft.com/office/drawing/2014/main" id="{09740CA0-8F51-4951-9306-C5E28A6E6A9F}"/>
              </a:ext>
            </a:extLst>
          </p:cNvPr>
          <p:cNvSpPr>
            <a:spLocks noGrp="1"/>
          </p:cNvSpPr>
          <p:nvPr>
            <p:ph type="pic" sz="quarter" idx="13"/>
          </p:nvPr>
        </p:nvSpPr>
        <p:spPr>
          <a:xfrm>
            <a:off x="7162800" y="3638550"/>
            <a:ext cx="15889288" cy="11010900"/>
          </a:xfrm>
          <a:custGeom>
            <a:avLst/>
            <a:gdLst>
              <a:gd name="connsiteX0" fmla="*/ 0 w 15889288"/>
              <a:gd name="connsiteY0" fmla="*/ 0 h 11010900"/>
              <a:gd name="connsiteX1" fmla="*/ 15889288 w 15889288"/>
              <a:gd name="connsiteY1" fmla="*/ 0 h 11010900"/>
              <a:gd name="connsiteX2" fmla="*/ 15889288 w 15889288"/>
              <a:gd name="connsiteY2" fmla="*/ 11010900 h 11010900"/>
              <a:gd name="connsiteX3" fmla="*/ 0 w 15889288"/>
              <a:gd name="connsiteY3" fmla="*/ 11010900 h 11010900"/>
            </a:gdLst>
            <a:ahLst/>
            <a:cxnLst>
              <a:cxn ang="0">
                <a:pos x="connsiteX0" y="connsiteY0"/>
              </a:cxn>
              <a:cxn ang="0">
                <a:pos x="connsiteX1" y="connsiteY1"/>
              </a:cxn>
              <a:cxn ang="0">
                <a:pos x="connsiteX2" y="connsiteY2"/>
              </a:cxn>
              <a:cxn ang="0">
                <a:pos x="connsiteX3" y="connsiteY3"/>
              </a:cxn>
            </a:cxnLst>
            <a:rect l="l" t="t" r="r" b="b"/>
            <a:pathLst>
              <a:path w="15889288" h="11010900">
                <a:moveTo>
                  <a:pt x="0" y="0"/>
                </a:moveTo>
                <a:lnTo>
                  <a:pt x="15889288" y="0"/>
                </a:lnTo>
                <a:lnTo>
                  <a:pt x="15889288" y="11010900"/>
                </a:lnTo>
                <a:lnTo>
                  <a:pt x="0" y="11010900"/>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
        <p:nvSpPr>
          <p:cNvPr id="4" name="Picture Placeholder 35">
            <a:extLst>
              <a:ext uri="{FF2B5EF4-FFF2-40B4-BE49-F238E27FC236}">
                <a16:creationId xmlns:a16="http://schemas.microsoft.com/office/drawing/2014/main" id="{D184DAF2-015C-4E5E-9853-841AD243551C}"/>
              </a:ext>
            </a:extLst>
          </p:cNvPr>
          <p:cNvSpPr>
            <a:spLocks noGrp="1"/>
          </p:cNvSpPr>
          <p:nvPr>
            <p:ph type="pic" sz="quarter" idx="14"/>
          </p:nvPr>
        </p:nvSpPr>
        <p:spPr>
          <a:xfrm>
            <a:off x="7162800" y="16367913"/>
            <a:ext cx="15889288" cy="11010900"/>
          </a:xfrm>
          <a:custGeom>
            <a:avLst/>
            <a:gdLst>
              <a:gd name="connsiteX0" fmla="*/ 0 w 15889288"/>
              <a:gd name="connsiteY0" fmla="*/ 0 h 11010900"/>
              <a:gd name="connsiteX1" fmla="*/ 15889288 w 15889288"/>
              <a:gd name="connsiteY1" fmla="*/ 0 h 11010900"/>
              <a:gd name="connsiteX2" fmla="*/ 15889288 w 15889288"/>
              <a:gd name="connsiteY2" fmla="*/ 11010900 h 11010900"/>
              <a:gd name="connsiteX3" fmla="*/ 0 w 15889288"/>
              <a:gd name="connsiteY3" fmla="*/ 11010900 h 11010900"/>
            </a:gdLst>
            <a:ahLst/>
            <a:cxnLst>
              <a:cxn ang="0">
                <a:pos x="connsiteX0" y="connsiteY0"/>
              </a:cxn>
              <a:cxn ang="0">
                <a:pos x="connsiteX1" y="connsiteY1"/>
              </a:cxn>
              <a:cxn ang="0">
                <a:pos x="connsiteX2" y="connsiteY2"/>
              </a:cxn>
              <a:cxn ang="0">
                <a:pos x="connsiteX3" y="connsiteY3"/>
              </a:cxn>
            </a:cxnLst>
            <a:rect l="l" t="t" r="r" b="b"/>
            <a:pathLst>
              <a:path w="15889288" h="11010900">
                <a:moveTo>
                  <a:pt x="0" y="0"/>
                </a:moveTo>
                <a:lnTo>
                  <a:pt x="15889288" y="0"/>
                </a:lnTo>
                <a:lnTo>
                  <a:pt x="15889288" y="11010900"/>
                </a:lnTo>
                <a:lnTo>
                  <a:pt x="0" y="11010900"/>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
        <p:nvSpPr>
          <p:cNvPr id="5" name="Picture Placeholder 36">
            <a:extLst>
              <a:ext uri="{FF2B5EF4-FFF2-40B4-BE49-F238E27FC236}">
                <a16:creationId xmlns:a16="http://schemas.microsoft.com/office/drawing/2014/main" id="{9D14FE51-23E4-49BE-8C15-E15083952E43}"/>
              </a:ext>
            </a:extLst>
          </p:cNvPr>
          <p:cNvSpPr>
            <a:spLocks noGrp="1"/>
          </p:cNvSpPr>
          <p:nvPr>
            <p:ph type="pic" sz="quarter" idx="15"/>
          </p:nvPr>
        </p:nvSpPr>
        <p:spPr>
          <a:xfrm>
            <a:off x="7162800" y="-9233154"/>
            <a:ext cx="15889288" cy="11010900"/>
          </a:xfrm>
          <a:custGeom>
            <a:avLst/>
            <a:gdLst>
              <a:gd name="connsiteX0" fmla="*/ 0 w 15889288"/>
              <a:gd name="connsiteY0" fmla="*/ 0 h 11010900"/>
              <a:gd name="connsiteX1" fmla="*/ 15889288 w 15889288"/>
              <a:gd name="connsiteY1" fmla="*/ 0 h 11010900"/>
              <a:gd name="connsiteX2" fmla="*/ 15889288 w 15889288"/>
              <a:gd name="connsiteY2" fmla="*/ 11010900 h 11010900"/>
              <a:gd name="connsiteX3" fmla="*/ 0 w 15889288"/>
              <a:gd name="connsiteY3" fmla="*/ 11010900 h 11010900"/>
            </a:gdLst>
            <a:ahLst/>
            <a:cxnLst>
              <a:cxn ang="0">
                <a:pos x="connsiteX0" y="connsiteY0"/>
              </a:cxn>
              <a:cxn ang="0">
                <a:pos x="connsiteX1" y="connsiteY1"/>
              </a:cxn>
              <a:cxn ang="0">
                <a:pos x="connsiteX2" y="connsiteY2"/>
              </a:cxn>
              <a:cxn ang="0">
                <a:pos x="connsiteX3" y="connsiteY3"/>
              </a:cxn>
            </a:cxnLst>
            <a:rect l="l" t="t" r="r" b="b"/>
            <a:pathLst>
              <a:path w="15889288" h="11010900">
                <a:moveTo>
                  <a:pt x="0" y="0"/>
                </a:moveTo>
                <a:lnTo>
                  <a:pt x="15889288" y="0"/>
                </a:lnTo>
                <a:lnTo>
                  <a:pt x="15889288" y="11010900"/>
                </a:lnTo>
                <a:lnTo>
                  <a:pt x="0" y="11010900"/>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330213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400"/>
                                  </p:stCondLst>
                                  <p:childTnLst>
                                    <p:animMotion origin="layout" path="M -5.92371E-7 0 L -5.92371E-7 -0.90938 " pathEditMode="relative" rAng="0" ptsTypes="AA">
                                      <p:cBhvr>
                                        <p:cTn id="6" dur="2300" fill="hold"/>
                                        <p:tgtEl>
                                          <p:spTgt spid="3"/>
                                        </p:tgtEl>
                                        <p:attrNameLst>
                                          <p:attrName>ppt_x</p:attrName>
                                          <p:attrName>ppt_y</p:attrName>
                                        </p:attrNameLst>
                                      </p:cBhvr>
                                      <p:rCtr x="0" y="-45469"/>
                                    </p:animMotion>
                                  </p:childTnLst>
                                </p:cTn>
                              </p:par>
                              <p:par>
                                <p:cTn id="7" presetID="42" presetClass="path" presetSubtype="0" accel="50000" decel="50000" fill="hold" grpId="0" nodeType="withEffect">
                                  <p:stCondLst>
                                    <p:cond delay="0"/>
                                  </p:stCondLst>
                                  <p:childTnLst>
                                    <p:animMotion origin="layout" path="M -5.92371E-7 3.05556E-6 L -5.92371E-7 -0.69601 " pathEditMode="relative" rAng="0" ptsTypes="AA">
                                      <p:cBhvr>
                                        <p:cTn id="8" dur="2100" fill="hold"/>
                                        <p:tgtEl>
                                          <p:spTgt spid="4"/>
                                        </p:tgtEl>
                                        <p:attrNameLst>
                                          <p:attrName>ppt_x</p:attrName>
                                          <p:attrName>ppt_y</p:attrName>
                                        </p:attrNameLst>
                                      </p:cBhvr>
                                      <p:rCtr x="0" y="-34800"/>
                                    </p:animMotion>
                                  </p:childTnLst>
                                </p:cTn>
                              </p:par>
                            </p:childTnLst>
                          </p:cTn>
                        </p:par>
                      </p:childTnLst>
                    </p:cTn>
                  </p:par>
                  <p:par>
                    <p:cTn id="9" fill="hold">
                      <p:stCondLst>
                        <p:cond delay="indefinite"/>
                      </p:stCondLst>
                      <p:childTnLst>
                        <p:par>
                          <p:cTn id="10" fill="hold">
                            <p:stCondLst>
                              <p:cond delay="0"/>
                            </p:stCondLst>
                            <p:childTnLst>
                              <p:par>
                                <p:cTn id="11" presetID="2" presetClass="exit" presetSubtype="4" accel="47619" decel="47619" fill="hold" grpId="1" nodeType="clickEffect">
                                  <p:stCondLst>
                                    <p:cond delay="500"/>
                                  </p:stCondLst>
                                  <p:childTnLst>
                                    <p:anim calcmode="lin" valueType="num">
                                      <p:cBhvr additive="base">
                                        <p:cTn id="12" dur="2100"/>
                                        <p:tgtEl>
                                          <p:spTgt spid="4"/>
                                        </p:tgtEl>
                                        <p:attrNameLst>
                                          <p:attrName>ppt_x</p:attrName>
                                        </p:attrNameLst>
                                      </p:cBhvr>
                                      <p:tavLst>
                                        <p:tav tm="0">
                                          <p:val>
                                            <p:strVal val="ppt_x"/>
                                          </p:val>
                                        </p:tav>
                                        <p:tav tm="100000">
                                          <p:val>
                                            <p:strVal val="ppt_x"/>
                                          </p:val>
                                        </p:tav>
                                      </p:tavLst>
                                    </p:anim>
                                    <p:anim calcmode="lin" valueType="num">
                                      <p:cBhvr additive="base">
                                        <p:cTn id="13" dur="2100"/>
                                        <p:tgtEl>
                                          <p:spTgt spid="4"/>
                                        </p:tgtEl>
                                        <p:attrNameLst>
                                          <p:attrName>ppt_y</p:attrName>
                                        </p:attrNameLst>
                                      </p:cBhvr>
                                      <p:tavLst>
                                        <p:tav tm="0">
                                          <p:val>
                                            <p:strVal val="ppt_y"/>
                                          </p:val>
                                        </p:tav>
                                        <p:tav tm="100000">
                                          <p:val>
                                            <p:strVal val="1+ppt_h/2"/>
                                          </p:val>
                                        </p:tav>
                                      </p:tavLst>
                                    </p:anim>
                                    <p:set>
                                      <p:cBhvr>
                                        <p:cTn id="14" dur="1" fill="hold">
                                          <p:stCondLst>
                                            <p:cond delay="2099"/>
                                          </p:stCondLst>
                                        </p:cTn>
                                        <p:tgtEl>
                                          <p:spTgt spid="4"/>
                                        </p:tgtEl>
                                        <p:attrNameLst>
                                          <p:attrName>style.visibility</p:attrName>
                                        </p:attrNameLst>
                                      </p:cBhvr>
                                      <p:to>
                                        <p:strVal val="hidden"/>
                                      </p:to>
                                    </p:set>
                                  </p:childTnLst>
                                </p:cTn>
                              </p:par>
                              <p:par>
                                <p:cTn id="15" presetID="42" presetClass="path" presetSubtype="0" accel="50000" decel="50000" fill="hold" grpId="0" nodeType="withEffect">
                                  <p:stCondLst>
                                    <p:cond delay="0"/>
                                  </p:stCondLst>
                                  <p:childTnLst>
                                    <p:animMotion origin="layout" path="M -5.92371E-7 -5.55556E-7 L -5.92371E-7 0.70382 " pathEditMode="relative" rAng="0" ptsTypes="AA">
                                      <p:cBhvr>
                                        <p:cTn id="16" dur="2400" fill="hold"/>
                                        <p:tgtEl>
                                          <p:spTgt spid="5"/>
                                        </p:tgtEl>
                                        <p:attrNameLst>
                                          <p:attrName>ppt_x</p:attrName>
                                          <p:attrName>ppt_y</p:attrName>
                                        </p:attrNameLst>
                                      </p:cBhvr>
                                      <p:rCtr x="0" y="3519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4" grpId="1" animBg="1"/>
      <p:bldP spid="5" grpId="0" animBg="1"/>
    </p:bld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C2582676-BFAA-4254-8355-5B6BA6FFFCB0}"/>
              </a:ext>
            </a:extLst>
          </p:cNvPr>
          <p:cNvSpPr/>
          <p:nvPr userDrawn="1"/>
        </p:nvSpPr>
        <p:spPr>
          <a:xfrm>
            <a:off x="1563688" y="3619500"/>
            <a:ext cx="21259800" cy="11049000"/>
          </a:xfrm>
          <a:prstGeom prst="rect">
            <a:avLst/>
          </a:pr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3">
            <a:extLst>
              <a:ext uri="{FF2B5EF4-FFF2-40B4-BE49-F238E27FC236}">
                <a16:creationId xmlns:a16="http://schemas.microsoft.com/office/drawing/2014/main" id="{09D1F1F9-A903-4B82-9B4B-B2558E0B068F}"/>
              </a:ext>
            </a:extLst>
          </p:cNvPr>
          <p:cNvSpPr>
            <a:spLocks noGrp="1"/>
          </p:cNvSpPr>
          <p:nvPr>
            <p:ph type="pic" sz="quarter" idx="11"/>
          </p:nvPr>
        </p:nvSpPr>
        <p:spPr>
          <a:xfrm>
            <a:off x="1563688" y="1295400"/>
            <a:ext cx="21259800" cy="15697200"/>
          </a:xfrm>
          <a:custGeom>
            <a:avLst/>
            <a:gdLst>
              <a:gd name="connsiteX0" fmla="*/ 0 w 7555958"/>
              <a:gd name="connsiteY0" fmla="*/ 0 h 13686144"/>
              <a:gd name="connsiteX1" fmla="*/ 7555958 w 7555958"/>
              <a:gd name="connsiteY1" fmla="*/ 0 h 13686144"/>
              <a:gd name="connsiteX2" fmla="*/ 7555958 w 7555958"/>
              <a:gd name="connsiteY2" fmla="*/ 13686144 h 13686144"/>
              <a:gd name="connsiteX3" fmla="*/ 0 w 7555958"/>
              <a:gd name="connsiteY3" fmla="*/ 13686144 h 13686144"/>
            </a:gdLst>
            <a:ahLst/>
            <a:cxnLst>
              <a:cxn ang="0">
                <a:pos x="connsiteX0" y="connsiteY0"/>
              </a:cxn>
              <a:cxn ang="0">
                <a:pos x="connsiteX1" y="connsiteY1"/>
              </a:cxn>
              <a:cxn ang="0">
                <a:pos x="connsiteX2" y="connsiteY2"/>
              </a:cxn>
              <a:cxn ang="0">
                <a:pos x="connsiteX3" y="connsiteY3"/>
              </a:cxn>
            </a:cxnLst>
            <a:rect l="l" t="t" r="r" b="b"/>
            <a:pathLst>
              <a:path w="7555958" h="13686144">
                <a:moveTo>
                  <a:pt x="0" y="0"/>
                </a:moveTo>
                <a:lnTo>
                  <a:pt x="7555958" y="0"/>
                </a:lnTo>
                <a:lnTo>
                  <a:pt x="7555958" y="13686144"/>
                </a:lnTo>
                <a:lnTo>
                  <a:pt x="0" y="1368614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5" name="Picture Placeholder 4">
            <a:extLst>
              <a:ext uri="{FF2B5EF4-FFF2-40B4-BE49-F238E27FC236}">
                <a16:creationId xmlns:a16="http://schemas.microsoft.com/office/drawing/2014/main" id="{15291253-E9BE-4DE5-94B7-8FCEEF7A4B4F}"/>
              </a:ext>
            </a:extLst>
          </p:cNvPr>
          <p:cNvSpPr>
            <a:spLocks noGrp="1"/>
          </p:cNvSpPr>
          <p:nvPr>
            <p:ph type="pic" sz="quarter" idx="12"/>
          </p:nvPr>
        </p:nvSpPr>
        <p:spPr>
          <a:xfrm>
            <a:off x="8470376" y="5419226"/>
            <a:ext cx="7446422" cy="7449548"/>
          </a:xfrm>
          <a:custGeom>
            <a:avLst/>
            <a:gdLst>
              <a:gd name="connsiteX0" fmla="*/ 3723211 w 7446422"/>
              <a:gd name="connsiteY0" fmla="*/ 0 h 7449548"/>
              <a:gd name="connsiteX1" fmla="*/ 5939522 w 7446422"/>
              <a:gd name="connsiteY1" fmla="*/ 917977 h 7449548"/>
              <a:gd name="connsiteX2" fmla="*/ 6528831 w 7446422"/>
              <a:gd name="connsiteY2" fmla="*/ 1507532 h 7449548"/>
              <a:gd name="connsiteX3" fmla="*/ 6528831 w 7446422"/>
              <a:gd name="connsiteY3" fmla="*/ 5942017 h 7449548"/>
              <a:gd name="connsiteX4" fmla="*/ 5939522 w 7446422"/>
              <a:gd name="connsiteY4" fmla="*/ 6531572 h 7449548"/>
              <a:gd name="connsiteX5" fmla="*/ 1506900 w 7446422"/>
              <a:gd name="connsiteY5" fmla="*/ 6531572 h 7449548"/>
              <a:gd name="connsiteX6" fmla="*/ 917591 w 7446422"/>
              <a:gd name="connsiteY6" fmla="*/ 5942017 h 7449548"/>
              <a:gd name="connsiteX7" fmla="*/ 917591 w 7446422"/>
              <a:gd name="connsiteY7" fmla="*/ 1507532 h 7449548"/>
              <a:gd name="connsiteX8" fmla="*/ 1506900 w 7446422"/>
              <a:gd name="connsiteY8" fmla="*/ 917977 h 7449548"/>
              <a:gd name="connsiteX9" fmla="*/ 3723211 w 7446422"/>
              <a:gd name="connsiteY9" fmla="*/ 0 h 744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46422" h="7449548">
                <a:moveTo>
                  <a:pt x="3723211" y="0"/>
                </a:moveTo>
                <a:cubicBezTo>
                  <a:pt x="4525503" y="0"/>
                  <a:pt x="5327795" y="305992"/>
                  <a:pt x="5939522" y="917977"/>
                </a:cubicBezTo>
                <a:cubicBezTo>
                  <a:pt x="6528831" y="1507532"/>
                  <a:pt x="6528831" y="1507532"/>
                  <a:pt x="6528831" y="1507532"/>
                </a:cubicBezTo>
                <a:cubicBezTo>
                  <a:pt x="7752286" y="2731501"/>
                  <a:pt x="7752286" y="4718048"/>
                  <a:pt x="6528831" y="5942017"/>
                </a:cubicBezTo>
                <a:cubicBezTo>
                  <a:pt x="5939522" y="6531572"/>
                  <a:pt x="5939522" y="6531572"/>
                  <a:pt x="5939522" y="6531572"/>
                </a:cubicBezTo>
                <a:cubicBezTo>
                  <a:pt x="4716068" y="7755541"/>
                  <a:pt x="2730355" y="7755541"/>
                  <a:pt x="1506900" y="6531572"/>
                </a:cubicBezTo>
                <a:cubicBezTo>
                  <a:pt x="917591" y="5942017"/>
                  <a:pt x="917591" y="5942017"/>
                  <a:pt x="917591" y="5942017"/>
                </a:cubicBezTo>
                <a:cubicBezTo>
                  <a:pt x="-305864" y="4718048"/>
                  <a:pt x="-305864" y="2731501"/>
                  <a:pt x="917591" y="1507532"/>
                </a:cubicBezTo>
                <a:cubicBezTo>
                  <a:pt x="1506900" y="917977"/>
                  <a:pt x="1506900" y="917977"/>
                  <a:pt x="1506900" y="917977"/>
                </a:cubicBezTo>
                <a:cubicBezTo>
                  <a:pt x="2118628" y="305992"/>
                  <a:pt x="2920920" y="0"/>
                  <a:pt x="3723211" y="0"/>
                </a:cubicBezTo>
                <a:close/>
              </a:path>
            </a:pathLst>
          </a:custGeom>
          <a:pattFill prst="pct60">
            <a:fgClr>
              <a:schemeClr val="bg1"/>
            </a:fgClr>
            <a:bgClr>
              <a:schemeClr val="bg1">
                <a:lumMod val="85000"/>
              </a:schemeClr>
            </a:bgClr>
          </a:pattFill>
          <a:effectLst>
            <a:outerShdw blurRad="431800" dist="88900" dir="2700000" algn="tl" rotWithShape="0">
              <a:schemeClr val="accent2">
                <a:lumMod val="75000"/>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108842508"/>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2" name="Picture Placeholder 3">
            <a:extLst>
              <a:ext uri="{FF2B5EF4-FFF2-40B4-BE49-F238E27FC236}">
                <a16:creationId xmlns:a16="http://schemas.microsoft.com/office/drawing/2014/main" id="{05B1613C-A983-4C09-8CA7-7DD2AD0A6848}"/>
              </a:ext>
            </a:extLst>
          </p:cNvPr>
          <p:cNvSpPr>
            <a:spLocks noGrp="1"/>
          </p:cNvSpPr>
          <p:nvPr>
            <p:ph type="pic" sz="quarter" idx="11"/>
          </p:nvPr>
        </p:nvSpPr>
        <p:spPr>
          <a:xfrm>
            <a:off x="14099138" y="2923026"/>
            <a:ext cx="6869053" cy="12441949"/>
          </a:xfrm>
          <a:custGeom>
            <a:avLst/>
            <a:gdLst>
              <a:gd name="connsiteX0" fmla="*/ 0 w 7555958"/>
              <a:gd name="connsiteY0" fmla="*/ 0 h 13686144"/>
              <a:gd name="connsiteX1" fmla="*/ 7555958 w 7555958"/>
              <a:gd name="connsiteY1" fmla="*/ 0 h 13686144"/>
              <a:gd name="connsiteX2" fmla="*/ 7555958 w 7555958"/>
              <a:gd name="connsiteY2" fmla="*/ 13686144 h 13686144"/>
              <a:gd name="connsiteX3" fmla="*/ 0 w 7555958"/>
              <a:gd name="connsiteY3" fmla="*/ 13686144 h 13686144"/>
            </a:gdLst>
            <a:ahLst/>
            <a:cxnLst>
              <a:cxn ang="0">
                <a:pos x="connsiteX0" y="connsiteY0"/>
              </a:cxn>
              <a:cxn ang="0">
                <a:pos x="connsiteX1" y="connsiteY1"/>
              </a:cxn>
              <a:cxn ang="0">
                <a:pos x="connsiteX2" y="connsiteY2"/>
              </a:cxn>
              <a:cxn ang="0">
                <a:pos x="connsiteX3" y="connsiteY3"/>
              </a:cxn>
            </a:cxnLst>
            <a:rect l="l" t="t" r="r" b="b"/>
            <a:pathLst>
              <a:path w="7555958" h="13686144">
                <a:moveTo>
                  <a:pt x="0" y="0"/>
                </a:moveTo>
                <a:lnTo>
                  <a:pt x="7555958" y="0"/>
                </a:lnTo>
                <a:lnTo>
                  <a:pt x="7555958" y="13686144"/>
                </a:lnTo>
                <a:lnTo>
                  <a:pt x="0" y="1368614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22351782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7734CB4D-8181-4E4D-B7AB-6698FD44CF67}"/>
              </a:ext>
            </a:extLst>
          </p:cNvPr>
          <p:cNvSpPr/>
          <p:nvPr userDrawn="1"/>
        </p:nvSpPr>
        <p:spPr>
          <a:xfrm>
            <a:off x="1563688" y="1295400"/>
            <a:ext cx="21259800" cy="15697200"/>
          </a:xfrm>
          <a:prstGeom prst="rect">
            <a:avLst/>
          </a:prstGeom>
          <a:solidFill>
            <a:schemeClr val="accent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4">
            <a:extLst>
              <a:ext uri="{FF2B5EF4-FFF2-40B4-BE49-F238E27FC236}">
                <a16:creationId xmlns:a16="http://schemas.microsoft.com/office/drawing/2014/main" id="{2525874A-D9AA-43BD-B56B-DB5C13863598}"/>
              </a:ext>
            </a:extLst>
          </p:cNvPr>
          <p:cNvSpPr>
            <a:spLocks noGrp="1"/>
          </p:cNvSpPr>
          <p:nvPr>
            <p:ph type="pic" sz="quarter" idx="11"/>
          </p:nvPr>
        </p:nvSpPr>
        <p:spPr>
          <a:xfrm>
            <a:off x="13480331" y="5157042"/>
            <a:ext cx="8046736" cy="8050114"/>
          </a:xfrm>
          <a:custGeom>
            <a:avLst/>
            <a:gdLst>
              <a:gd name="connsiteX0" fmla="*/ 4023368 w 8046736"/>
              <a:gd name="connsiteY0" fmla="*/ 0 h 8050114"/>
              <a:gd name="connsiteX1" fmla="*/ 6418354 w 8046736"/>
              <a:gd name="connsiteY1" fmla="*/ 991982 h 8050114"/>
              <a:gd name="connsiteX2" fmla="*/ 7055170 w 8046736"/>
              <a:gd name="connsiteY2" fmla="*/ 1629066 h 8050114"/>
              <a:gd name="connsiteX3" fmla="*/ 7055170 w 8046736"/>
              <a:gd name="connsiteY3" fmla="*/ 6421048 h 8050114"/>
              <a:gd name="connsiteX4" fmla="*/ 6418354 w 8046736"/>
              <a:gd name="connsiteY4" fmla="*/ 7058133 h 8050114"/>
              <a:gd name="connsiteX5" fmla="*/ 1628382 w 8046736"/>
              <a:gd name="connsiteY5" fmla="*/ 7058133 h 8050114"/>
              <a:gd name="connsiteX6" fmla="*/ 991565 w 8046736"/>
              <a:gd name="connsiteY6" fmla="*/ 6421048 h 8050114"/>
              <a:gd name="connsiteX7" fmla="*/ 991565 w 8046736"/>
              <a:gd name="connsiteY7" fmla="*/ 1629066 h 8050114"/>
              <a:gd name="connsiteX8" fmla="*/ 1628382 w 8046736"/>
              <a:gd name="connsiteY8" fmla="*/ 991982 h 8050114"/>
              <a:gd name="connsiteX9" fmla="*/ 4023368 w 8046736"/>
              <a:gd name="connsiteY9" fmla="*/ 0 h 805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6736" h="8050114">
                <a:moveTo>
                  <a:pt x="4023368" y="0"/>
                </a:moveTo>
                <a:cubicBezTo>
                  <a:pt x="4890340" y="0"/>
                  <a:pt x="5757310" y="330660"/>
                  <a:pt x="6418354" y="991982"/>
                </a:cubicBezTo>
                <a:cubicBezTo>
                  <a:pt x="7055170" y="1629066"/>
                  <a:pt x="7055170" y="1629066"/>
                  <a:pt x="7055170" y="1629066"/>
                </a:cubicBezTo>
                <a:cubicBezTo>
                  <a:pt x="8377258" y="2951708"/>
                  <a:pt x="8377258" y="5098406"/>
                  <a:pt x="7055170" y="6421048"/>
                </a:cubicBezTo>
                <a:cubicBezTo>
                  <a:pt x="6418354" y="7058133"/>
                  <a:pt x="6418354" y="7058133"/>
                  <a:pt x="6418354" y="7058133"/>
                </a:cubicBezTo>
                <a:cubicBezTo>
                  <a:pt x="5096266" y="8380775"/>
                  <a:pt x="2950470" y="8380775"/>
                  <a:pt x="1628382" y="7058133"/>
                </a:cubicBezTo>
                <a:cubicBezTo>
                  <a:pt x="991565" y="6421048"/>
                  <a:pt x="991565" y="6421048"/>
                  <a:pt x="991565" y="6421048"/>
                </a:cubicBezTo>
                <a:cubicBezTo>
                  <a:pt x="-330522" y="5098406"/>
                  <a:pt x="-330522" y="2951708"/>
                  <a:pt x="991565" y="1629066"/>
                </a:cubicBezTo>
                <a:cubicBezTo>
                  <a:pt x="1628382" y="991982"/>
                  <a:pt x="1628382" y="991982"/>
                  <a:pt x="1628382" y="991982"/>
                </a:cubicBezTo>
                <a:cubicBezTo>
                  <a:pt x="2289426" y="330660"/>
                  <a:pt x="3156397" y="0"/>
                  <a:pt x="4023368"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552756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6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6D69BA2-52EB-46D0-BAC9-6FD27EAFF7C6}"/>
              </a:ext>
            </a:extLst>
          </p:cNvPr>
          <p:cNvSpPr/>
          <p:nvPr userDrawn="1"/>
        </p:nvSpPr>
        <p:spPr>
          <a:xfrm>
            <a:off x="1563688" y="1295400"/>
            <a:ext cx="21259800" cy="15697200"/>
          </a:xfrm>
          <a:prstGeom prst="rect">
            <a:avLst/>
          </a:prstGeom>
          <a:solidFill>
            <a:schemeClr val="accent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4">
            <a:extLst>
              <a:ext uri="{FF2B5EF4-FFF2-40B4-BE49-F238E27FC236}">
                <a16:creationId xmlns:a16="http://schemas.microsoft.com/office/drawing/2014/main" id="{69A40C28-E83B-4ABE-ACC3-030754F90592}"/>
              </a:ext>
            </a:extLst>
          </p:cNvPr>
          <p:cNvSpPr>
            <a:spLocks noGrp="1"/>
          </p:cNvSpPr>
          <p:nvPr>
            <p:ph type="pic" sz="quarter" idx="11"/>
          </p:nvPr>
        </p:nvSpPr>
        <p:spPr>
          <a:xfrm>
            <a:off x="3965283" y="6158015"/>
            <a:ext cx="6045632" cy="6048169"/>
          </a:xfrm>
          <a:custGeom>
            <a:avLst/>
            <a:gdLst>
              <a:gd name="connsiteX0" fmla="*/ 4023368 w 8046736"/>
              <a:gd name="connsiteY0" fmla="*/ 0 h 8050114"/>
              <a:gd name="connsiteX1" fmla="*/ 6418354 w 8046736"/>
              <a:gd name="connsiteY1" fmla="*/ 991982 h 8050114"/>
              <a:gd name="connsiteX2" fmla="*/ 7055170 w 8046736"/>
              <a:gd name="connsiteY2" fmla="*/ 1629066 h 8050114"/>
              <a:gd name="connsiteX3" fmla="*/ 7055170 w 8046736"/>
              <a:gd name="connsiteY3" fmla="*/ 6421048 h 8050114"/>
              <a:gd name="connsiteX4" fmla="*/ 6418354 w 8046736"/>
              <a:gd name="connsiteY4" fmla="*/ 7058133 h 8050114"/>
              <a:gd name="connsiteX5" fmla="*/ 1628382 w 8046736"/>
              <a:gd name="connsiteY5" fmla="*/ 7058133 h 8050114"/>
              <a:gd name="connsiteX6" fmla="*/ 991565 w 8046736"/>
              <a:gd name="connsiteY6" fmla="*/ 6421048 h 8050114"/>
              <a:gd name="connsiteX7" fmla="*/ 991565 w 8046736"/>
              <a:gd name="connsiteY7" fmla="*/ 1629066 h 8050114"/>
              <a:gd name="connsiteX8" fmla="*/ 1628382 w 8046736"/>
              <a:gd name="connsiteY8" fmla="*/ 991982 h 8050114"/>
              <a:gd name="connsiteX9" fmla="*/ 4023368 w 8046736"/>
              <a:gd name="connsiteY9" fmla="*/ 0 h 805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6736" h="8050114">
                <a:moveTo>
                  <a:pt x="4023368" y="0"/>
                </a:moveTo>
                <a:cubicBezTo>
                  <a:pt x="4890340" y="0"/>
                  <a:pt x="5757310" y="330660"/>
                  <a:pt x="6418354" y="991982"/>
                </a:cubicBezTo>
                <a:cubicBezTo>
                  <a:pt x="7055170" y="1629066"/>
                  <a:pt x="7055170" y="1629066"/>
                  <a:pt x="7055170" y="1629066"/>
                </a:cubicBezTo>
                <a:cubicBezTo>
                  <a:pt x="8377258" y="2951708"/>
                  <a:pt x="8377258" y="5098406"/>
                  <a:pt x="7055170" y="6421048"/>
                </a:cubicBezTo>
                <a:cubicBezTo>
                  <a:pt x="6418354" y="7058133"/>
                  <a:pt x="6418354" y="7058133"/>
                  <a:pt x="6418354" y="7058133"/>
                </a:cubicBezTo>
                <a:cubicBezTo>
                  <a:pt x="5096266" y="8380775"/>
                  <a:pt x="2950470" y="8380775"/>
                  <a:pt x="1628382" y="7058133"/>
                </a:cubicBezTo>
                <a:cubicBezTo>
                  <a:pt x="991565" y="6421048"/>
                  <a:pt x="991565" y="6421048"/>
                  <a:pt x="991565" y="6421048"/>
                </a:cubicBezTo>
                <a:cubicBezTo>
                  <a:pt x="-330522" y="5098406"/>
                  <a:pt x="-330522" y="2951708"/>
                  <a:pt x="991565" y="1629066"/>
                </a:cubicBezTo>
                <a:cubicBezTo>
                  <a:pt x="1628382" y="991982"/>
                  <a:pt x="1628382" y="991982"/>
                  <a:pt x="1628382" y="991982"/>
                </a:cubicBezTo>
                <a:cubicBezTo>
                  <a:pt x="2289426" y="330660"/>
                  <a:pt x="3156397" y="0"/>
                  <a:pt x="4023368"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7" name="Picture Placeholder 3">
            <a:extLst>
              <a:ext uri="{FF2B5EF4-FFF2-40B4-BE49-F238E27FC236}">
                <a16:creationId xmlns:a16="http://schemas.microsoft.com/office/drawing/2014/main" id="{5077A90A-A1C0-41D5-9861-E11C5FC2EE0F}"/>
              </a:ext>
            </a:extLst>
          </p:cNvPr>
          <p:cNvSpPr>
            <a:spLocks noGrp="1"/>
          </p:cNvSpPr>
          <p:nvPr>
            <p:ph type="pic" sz="quarter" idx="12"/>
          </p:nvPr>
        </p:nvSpPr>
        <p:spPr>
          <a:xfrm>
            <a:off x="3306330" y="12340093"/>
            <a:ext cx="1317905" cy="1318459"/>
          </a:xfrm>
          <a:custGeom>
            <a:avLst/>
            <a:gdLst>
              <a:gd name="connsiteX0" fmla="*/ 4023368 w 8046736"/>
              <a:gd name="connsiteY0" fmla="*/ 0 h 8050114"/>
              <a:gd name="connsiteX1" fmla="*/ 6418354 w 8046736"/>
              <a:gd name="connsiteY1" fmla="*/ 991982 h 8050114"/>
              <a:gd name="connsiteX2" fmla="*/ 7055170 w 8046736"/>
              <a:gd name="connsiteY2" fmla="*/ 1629066 h 8050114"/>
              <a:gd name="connsiteX3" fmla="*/ 7055170 w 8046736"/>
              <a:gd name="connsiteY3" fmla="*/ 6421048 h 8050114"/>
              <a:gd name="connsiteX4" fmla="*/ 6418354 w 8046736"/>
              <a:gd name="connsiteY4" fmla="*/ 7058133 h 8050114"/>
              <a:gd name="connsiteX5" fmla="*/ 1628382 w 8046736"/>
              <a:gd name="connsiteY5" fmla="*/ 7058133 h 8050114"/>
              <a:gd name="connsiteX6" fmla="*/ 991565 w 8046736"/>
              <a:gd name="connsiteY6" fmla="*/ 6421048 h 8050114"/>
              <a:gd name="connsiteX7" fmla="*/ 991565 w 8046736"/>
              <a:gd name="connsiteY7" fmla="*/ 1629066 h 8050114"/>
              <a:gd name="connsiteX8" fmla="*/ 1628382 w 8046736"/>
              <a:gd name="connsiteY8" fmla="*/ 991982 h 8050114"/>
              <a:gd name="connsiteX9" fmla="*/ 4023368 w 8046736"/>
              <a:gd name="connsiteY9" fmla="*/ 0 h 805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6736" h="8050114">
                <a:moveTo>
                  <a:pt x="4023368" y="0"/>
                </a:moveTo>
                <a:cubicBezTo>
                  <a:pt x="4890340" y="0"/>
                  <a:pt x="5757310" y="330660"/>
                  <a:pt x="6418354" y="991982"/>
                </a:cubicBezTo>
                <a:cubicBezTo>
                  <a:pt x="7055170" y="1629066"/>
                  <a:pt x="7055170" y="1629066"/>
                  <a:pt x="7055170" y="1629066"/>
                </a:cubicBezTo>
                <a:cubicBezTo>
                  <a:pt x="8377258" y="2951708"/>
                  <a:pt x="8377258" y="5098406"/>
                  <a:pt x="7055170" y="6421048"/>
                </a:cubicBezTo>
                <a:cubicBezTo>
                  <a:pt x="6418354" y="7058133"/>
                  <a:pt x="6418354" y="7058133"/>
                  <a:pt x="6418354" y="7058133"/>
                </a:cubicBezTo>
                <a:cubicBezTo>
                  <a:pt x="5096266" y="8380775"/>
                  <a:pt x="2950470" y="8380775"/>
                  <a:pt x="1628382" y="7058133"/>
                </a:cubicBezTo>
                <a:cubicBezTo>
                  <a:pt x="991565" y="6421048"/>
                  <a:pt x="991565" y="6421048"/>
                  <a:pt x="991565" y="6421048"/>
                </a:cubicBezTo>
                <a:cubicBezTo>
                  <a:pt x="-330522" y="5098406"/>
                  <a:pt x="-330522" y="2951708"/>
                  <a:pt x="991565" y="1629066"/>
                </a:cubicBezTo>
                <a:cubicBezTo>
                  <a:pt x="1628382" y="991982"/>
                  <a:pt x="1628382" y="991982"/>
                  <a:pt x="1628382" y="991982"/>
                </a:cubicBezTo>
                <a:cubicBezTo>
                  <a:pt x="2289426" y="330660"/>
                  <a:pt x="3156397" y="0"/>
                  <a:pt x="4023368"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8" name="Picture Placeholder 5">
            <a:extLst>
              <a:ext uri="{FF2B5EF4-FFF2-40B4-BE49-F238E27FC236}">
                <a16:creationId xmlns:a16="http://schemas.microsoft.com/office/drawing/2014/main" id="{763DCDC7-9790-498F-B560-5CE09F608018}"/>
              </a:ext>
            </a:extLst>
          </p:cNvPr>
          <p:cNvSpPr>
            <a:spLocks noGrp="1"/>
          </p:cNvSpPr>
          <p:nvPr>
            <p:ph type="pic" sz="quarter" idx="13"/>
          </p:nvPr>
        </p:nvSpPr>
        <p:spPr>
          <a:xfrm>
            <a:off x="1400118" y="8513084"/>
            <a:ext cx="1587448" cy="1588114"/>
          </a:xfrm>
          <a:custGeom>
            <a:avLst/>
            <a:gdLst>
              <a:gd name="connsiteX0" fmla="*/ 4023368 w 8046736"/>
              <a:gd name="connsiteY0" fmla="*/ 0 h 8050114"/>
              <a:gd name="connsiteX1" fmla="*/ 6418354 w 8046736"/>
              <a:gd name="connsiteY1" fmla="*/ 991982 h 8050114"/>
              <a:gd name="connsiteX2" fmla="*/ 7055170 w 8046736"/>
              <a:gd name="connsiteY2" fmla="*/ 1629066 h 8050114"/>
              <a:gd name="connsiteX3" fmla="*/ 7055170 w 8046736"/>
              <a:gd name="connsiteY3" fmla="*/ 6421048 h 8050114"/>
              <a:gd name="connsiteX4" fmla="*/ 6418354 w 8046736"/>
              <a:gd name="connsiteY4" fmla="*/ 7058133 h 8050114"/>
              <a:gd name="connsiteX5" fmla="*/ 1628382 w 8046736"/>
              <a:gd name="connsiteY5" fmla="*/ 7058133 h 8050114"/>
              <a:gd name="connsiteX6" fmla="*/ 991565 w 8046736"/>
              <a:gd name="connsiteY6" fmla="*/ 6421048 h 8050114"/>
              <a:gd name="connsiteX7" fmla="*/ 991565 w 8046736"/>
              <a:gd name="connsiteY7" fmla="*/ 1629066 h 8050114"/>
              <a:gd name="connsiteX8" fmla="*/ 1628382 w 8046736"/>
              <a:gd name="connsiteY8" fmla="*/ 991982 h 8050114"/>
              <a:gd name="connsiteX9" fmla="*/ 4023368 w 8046736"/>
              <a:gd name="connsiteY9" fmla="*/ 0 h 805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6736" h="8050114">
                <a:moveTo>
                  <a:pt x="4023368" y="0"/>
                </a:moveTo>
                <a:cubicBezTo>
                  <a:pt x="4890340" y="0"/>
                  <a:pt x="5757310" y="330660"/>
                  <a:pt x="6418354" y="991982"/>
                </a:cubicBezTo>
                <a:cubicBezTo>
                  <a:pt x="7055170" y="1629066"/>
                  <a:pt x="7055170" y="1629066"/>
                  <a:pt x="7055170" y="1629066"/>
                </a:cubicBezTo>
                <a:cubicBezTo>
                  <a:pt x="8377258" y="2951708"/>
                  <a:pt x="8377258" y="5098406"/>
                  <a:pt x="7055170" y="6421048"/>
                </a:cubicBezTo>
                <a:cubicBezTo>
                  <a:pt x="6418354" y="7058133"/>
                  <a:pt x="6418354" y="7058133"/>
                  <a:pt x="6418354" y="7058133"/>
                </a:cubicBezTo>
                <a:cubicBezTo>
                  <a:pt x="5096266" y="8380775"/>
                  <a:pt x="2950470" y="8380775"/>
                  <a:pt x="1628382" y="7058133"/>
                </a:cubicBezTo>
                <a:cubicBezTo>
                  <a:pt x="991565" y="6421048"/>
                  <a:pt x="991565" y="6421048"/>
                  <a:pt x="991565" y="6421048"/>
                </a:cubicBezTo>
                <a:cubicBezTo>
                  <a:pt x="-330522" y="5098406"/>
                  <a:pt x="-330522" y="2951708"/>
                  <a:pt x="991565" y="1629066"/>
                </a:cubicBezTo>
                <a:cubicBezTo>
                  <a:pt x="1628382" y="991982"/>
                  <a:pt x="1628382" y="991982"/>
                  <a:pt x="1628382" y="991982"/>
                </a:cubicBezTo>
                <a:cubicBezTo>
                  <a:pt x="2289426" y="330660"/>
                  <a:pt x="3156397" y="0"/>
                  <a:pt x="4023368"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9" name="Picture Placeholder 6">
            <a:extLst>
              <a:ext uri="{FF2B5EF4-FFF2-40B4-BE49-F238E27FC236}">
                <a16:creationId xmlns:a16="http://schemas.microsoft.com/office/drawing/2014/main" id="{14053FAD-4531-4CDC-8896-A5D6FA68D0E9}"/>
              </a:ext>
            </a:extLst>
          </p:cNvPr>
          <p:cNvSpPr>
            <a:spLocks noGrp="1"/>
          </p:cNvSpPr>
          <p:nvPr>
            <p:ph type="pic" sz="quarter" idx="14"/>
          </p:nvPr>
        </p:nvSpPr>
        <p:spPr>
          <a:xfrm>
            <a:off x="3705116" y="4898024"/>
            <a:ext cx="1259463" cy="1259991"/>
          </a:xfrm>
          <a:custGeom>
            <a:avLst/>
            <a:gdLst>
              <a:gd name="connsiteX0" fmla="*/ 4023368 w 8046736"/>
              <a:gd name="connsiteY0" fmla="*/ 0 h 8050114"/>
              <a:gd name="connsiteX1" fmla="*/ 6418354 w 8046736"/>
              <a:gd name="connsiteY1" fmla="*/ 991982 h 8050114"/>
              <a:gd name="connsiteX2" fmla="*/ 7055170 w 8046736"/>
              <a:gd name="connsiteY2" fmla="*/ 1629066 h 8050114"/>
              <a:gd name="connsiteX3" fmla="*/ 7055170 w 8046736"/>
              <a:gd name="connsiteY3" fmla="*/ 6421048 h 8050114"/>
              <a:gd name="connsiteX4" fmla="*/ 6418354 w 8046736"/>
              <a:gd name="connsiteY4" fmla="*/ 7058133 h 8050114"/>
              <a:gd name="connsiteX5" fmla="*/ 1628382 w 8046736"/>
              <a:gd name="connsiteY5" fmla="*/ 7058133 h 8050114"/>
              <a:gd name="connsiteX6" fmla="*/ 991565 w 8046736"/>
              <a:gd name="connsiteY6" fmla="*/ 6421048 h 8050114"/>
              <a:gd name="connsiteX7" fmla="*/ 991565 w 8046736"/>
              <a:gd name="connsiteY7" fmla="*/ 1629066 h 8050114"/>
              <a:gd name="connsiteX8" fmla="*/ 1628382 w 8046736"/>
              <a:gd name="connsiteY8" fmla="*/ 991982 h 8050114"/>
              <a:gd name="connsiteX9" fmla="*/ 4023368 w 8046736"/>
              <a:gd name="connsiteY9" fmla="*/ 0 h 805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6736" h="8050114">
                <a:moveTo>
                  <a:pt x="4023368" y="0"/>
                </a:moveTo>
                <a:cubicBezTo>
                  <a:pt x="4890340" y="0"/>
                  <a:pt x="5757310" y="330660"/>
                  <a:pt x="6418354" y="991982"/>
                </a:cubicBezTo>
                <a:cubicBezTo>
                  <a:pt x="7055170" y="1629066"/>
                  <a:pt x="7055170" y="1629066"/>
                  <a:pt x="7055170" y="1629066"/>
                </a:cubicBezTo>
                <a:cubicBezTo>
                  <a:pt x="8377258" y="2951708"/>
                  <a:pt x="8377258" y="5098406"/>
                  <a:pt x="7055170" y="6421048"/>
                </a:cubicBezTo>
                <a:cubicBezTo>
                  <a:pt x="6418354" y="7058133"/>
                  <a:pt x="6418354" y="7058133"/>
                  <a:pt x="6418354" y="7058133"/>
                </a:cubicBezTo>
                <a:cubicBezTo>
                  <a:pt x="5096266" y="8380775"/>
                  <a:pt x="2950470" y="8380775"/>
                  <a:pt x="1628382" y="7058133"/>
                </a:cubicBezTo>
                <a:cubicBezTo>
                  <a:pt x="991565" y="6421048"/>
                  <a:pt x="991565" y="6421048"/>
                  <a:pt x="991565" y="6421048"/>
                </a:cubicBezTo>
                <a:cubicBezTo>
                  <a:pt x="-330522" y="5098406"/>
                  <a:pt x="-330522" y="2951708"/>
                  <a:pt x="991565" y="1629066"/>
                </a:cubicBezTo>
                <a:cubicBezTo>
                  <a:pt x="1628382" y="991982"/>
                  <a:pt x="1628382" y="991982"/>
                  <a:pt x="1628382" y="991982"/>
                </a:cubicBezTo>
                <a:cubicBezTo>
                  <a:pt x="2289426" y="330660"/>
                  <a:pt x="3156397" y="0"/>
                  <a:pt x="4023368"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838145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60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grpId="0" nodeType="withEffect">
                                  <p:stCondLst>
                                    <p:cond delay="70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par>
                                <p:cTn id="14" presetID="10" presetClass="entr" presetSubtype="0" fill="hold" grpId="0" nodeType="withEffect">
                                  <p:stCondLst>
                                    <p:cond delay="80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D7D745C-9E63-475B-ADED-8E5B68110D0C}"/>
              </a:ext>
            </a:extLst>
          </p:cNvPr>
          <p:cNvSpPr/>
          <p:nvPr userDrawn="1"/>
        </p:nvSpPr>
        <p:spPr>
          <a:xfrm>
            <a:off x="1563688" y="1295400"/>
            <a:ext cx="21259800" cy="15697200"/>
          </a:xfrm>
          <a:prstGeom prst="rect">
            <a:avLst/>
          </a:pr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3">
            <a:extLst>
              <a:ext uri="{FF2B5EF4-FFF2-40B4-BE49-F238E27FC236}">
                <a16:creationId xmlns:a16="http://schemas.microsoft.com/office/drawing/2014/main" id="{0B9A0423-1D26-4542-A955-D193881D28F3}"/>
              </a:ext>
            </a:extLst>
          </p:cNvPr>
          <p:cNvSpPr>
            <a:spLocks noGrp="1"/>
          </p:cNvSpPr>
          <p:nvPr>
            <p:ph type="pic" sz="quarter" idx="11"/>
          </p:nvPr>
        </p:nvSpPr>
        <p:spPr>
          <a:xfrm>
            <a:off x="12193588" y="845820"/>
            <a:ext cx="10629899" cy="16596360"/>
          </a:xfrm>
          <a:custGeom>
            <a:avLst/>
            <a:gdLst>
              <a:gd name="connsiteX0" fmla="*/ 0 w 7555958"/>
              <a:gd name="connsiteY0" fmla="*/ 0 h 13686144"/>
              <a:gd name="connsiteX1" fmla="*/ 7555958 w 7555958"/>
              <a:gd name="connsiteY1" fmla="*/ 0 h 13686144"/>
              <a:gd name="connsiteX2" fmla="*/ 7555958 w 7555958"/>
              <a:gd name="connsiteY2" fmla="*/ 13686144 h 13686144"/>
              <a:gd name="connsiteX3" fmla="*/ 0 w 7555958"/>
              <a:gd name="connsiteY3" fmla="*/ 13686144 h 13686144"/>
            </a:gdLst>
            <a:ahLst/>
            <a:cxnLst>
              <a:cxn ang="0">
                <a:pos x="connsiteX0" y="connsiteY0"/>
              </a:cxn>
              <a:cxn ang="0">
                <a:pos x="connsiteX1" y="connsiteY1"/>
              </a:cxn>
              <a:cxn ang="0">
                <a:pos x="connsiteX2" y="connsiteY2"/>
              </a:cxn>
              <a:cxn ang="0">
                <a:pos x="connsiteX3" y="connsiteY3"/>
              </a:cxn>
            </a:cxnLst>
            <a:rect l="l" t="t" r="r" b="b"/>
            <a:pathLst>
              <a:path w="7555958" h="13686144">
                <a:moveTo>
                  <a:pt x="0" y="0"/>
                </a:moveTo>
                <a:lnTo>
                  <a:pt x="7555958" y="0"/>
                </a:lnTo>
                <a:lnTo>
                  <a:pt x="7555958" y="13686144"/>
                </a:lnTo>
                <a:lnTo>
                  <a:pt x="0" y="1368614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5" name="Picture Placeholder 4">
            <a:extLst>
              <a:ext uri="{FF2B5EF4-FFF2-40B4-BE49-F238E27FC236}">
                <a16:creationId xmlns:a16="http://schemas.microsoft.com/office/drawing/2014/main" id="{389F2126-2385-45E4-8B9C-D954C787F154}"/>
              </a:ext>
            </a:extLst>
          </p:cNvPr>
          <p:cNvSpPr>
            <a:spLocks noGrp="1"/>
          </p:cNvSpPr>
          <p:nvPr>
            <p:ph type="pic" sz="quarter" idx="12"/>
          </p:nvPr>
        </p:nvSpPr>
        <p:spPr>
          <a:xfrm>
            <a:off x="8470376" y="5419226"/>
            <a:ext cx="7446422" cy="7449548"/>
          </a:xfrm>
          <a:custGeom>
            <a:avLst/>
            <a:gdLst>
              <a:gd name="connsiteX0" fmla="*/ 3723211 w 7446422"/>
              <a:gd name="connsiteY0" fmla="*/ 0 h 7449548"/>
              <a:gd name="connsiteX1" fmla="*/ 5939522 w 7446422"/>
              <a:gd name="connsiteY1" fmla="*/ 917977 h 7449548"/>
              <a:gd name="connsiteX2" fmla="*/ 6528831 w 7446422"/>
              <a:gd name="connsiteY2" fmla="*/ 1507532 h 7449548"/>
              <a:gd name="connsiteX3" fmla="*/ 6528831 w 7446422"/>
              <a:gd name="connsiteY3" fmla="*/ 5942017 h 7449548"/>
              <a:gd name="connsiteX4" fmla="*/ 5939522 w 7446422"/>
              <a:gd name="connsiteY4" fmla="*/ 6531572 h 7449548"/>
              <a:gd name="connsiteX5" fmla="*/ 1506900 w 7446422"/>
              <a:gd name="connsiteY5" fmla="*/ 6531572 h 7449548"/>
              <a:gd name="connsiteX6" fmla="*/ 917591 w 7446422"/>
              <a:gd name="connsiteY6" fmla="*/ 5942017 h 7449548"/>
              <a:gd name="connsiteX7" fmla="*/ 917591 w 7446422"/>
              <a:gd name="connsiteY7" fmla="*/ 1507532 h 7449548"/>
              <a:gd name="connsiteX8" fmla="*/ 1506900 w 7446422"/>
              <a:gd name="connsiteY8" fmla="*/ 917977 h 7449548"/>
              <a:gd name="connsiteX9" fmla="*/ 3723211 w 7446422"/>
              <a:gd name="connsiteY9" fmla="*/ 0 h 744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46422" h="7449548">
                <a:moveTo>
                  <a:pt x="3723211" y="0"/>
                </a:moveTo>
                <a:cubicBezTo>
                  <a:pt x="4525503" y="0"/>
                  <a:pt x="5327795" y="305992"/>
                  <a:pt x="5939522" y="917977"/>
                </a:cubicBezTo>
                <a:cubicBezTo>
                  <a:pt x="6528831" y="1507532"/>
                  <a:pt x="6528831" y="1507532"/>
                  <a:pt x="6528831" y="1507532"/>
                </a:cubicBezTo>
                <a:cubicBezTo>
                  <a:pt x="7752286" y="2731501"/>
                  <a:pt x="7752286" y="4718048"/>
                  <a:pt x="6528831" y="5942017"/>
                </a:cubicBezTo>
                <a:cubicBezTo>
                  <a:pt x="5939522" y="6531572"/>
                  <a:pt x="5939522" y="6531572"/>
                  <a:pt x="5939522" y="6531572"/>
                </a:cubicBezTo>
                <a:cubicBezTo>
                  <a:pt x="4716068" y="7755541"/>
                  <a:pt x="2730355" y="7755541"/>
                  <a:pt x="1506900" y="6531572"/>
                </a:cubicBezTo>
                <a:cubicBezTo>
                  <a:pt x="917591" y="5942017"/>
                  <a:pt x="917591" y="5942017"/>
                  <a:pt x="917591" y="5942017"/>
                </a:cubicBezTo>
                <a:cubicBezTo>
                  <a:pt x="-305864" y="4718048"/>
                  <a:pt x="-305864" y="2731501"/>
                  <a:pt x="917591" y="1507532"/>
                </a:cubicBezTo>
                <a:cubicBezTo>
                  <a:pt x="1506900" y="917977"/>
                  <a:pt x="1506900" y="917977"/>
                  <a:pt x="1506900" y="917977"/>
                </a:cubicBezTo>
                <a:cubicBezTo>
                  <a:pt x="2118628" y="305992"/>
                  <a:pt x="2920920" y="0"/>
                  <a:pt x="3723211" y="0"/>
                </a:cubicBezTo>
                <a:close/>
              </a:path>
            </a:pathLst>
          </a:custGeom>
          <a:pattFill prst="pct60">
            <a:fgClr>
              <a:schemeClr val="bg1"/>
            </a:fgClr>
            <a:bgClr>
              <a:schemeClr val="bg1">
                <a:lumMod val="85000"/>
              </a:schemeClr>
            </a:bgClr>
          </a:pattFill>
          <a:effectLst>
            <a:outerShdw blurRad="431800" dist="88900" dir="2700000" algn="tl" rotWithShape="0">
              <a:schemeClr val="accent2">
                <a:lumMod val="75000"/>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33566654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9_Custom Layou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A93F1F1D-6D2E-4F08-A2CD-2E7961E09296}"/>
              </a:ext>
            </a:extLst>
          </p:cNvPr>
          <p:cNvSpPr>
            <a:spLocks noGrp="1"/>
          </p:cNvSpPr>
          <p:nvPr>
            <p:ph type="pic" sz="quarter" idx="13"/>
          </p:nvPr>
        </p:nvSpPr>
        <p:spPr>
          <a:xfrm>
            <a:off x="6558121" y="10420708"/>
            <a:ext cx="2907664" cy="2599427"/>
          </a:xfrm>
          <a:custGeom>
            <a:avLst/>
            <a:gdLst>
              <a:gd name="connsiteX0" fmla="*/ 0 w 2907664"/>
              <a:gd name="connsiteY0" fmla="*/ 0 h 1949570"/>
              <a:gd name="connsiteX1" fmla="*/ 2907664 w 2907664"/>
              <a:gd name="connsiteY1" fmla="*/ 0 h 1949570"/>
              <a:gd name="connsiteX2" fmla="*/ 2907664 w 2907664"/>
              <a:gd name="connsiteY2" fmla="*/ 1949570 h 1949570"/>
              <a:gd name="connsiteX3" fmla="*/ 0 w 2907664"/>
              <a:gd name="connsiteY3" fmla="*/ 1949570 h 1949570"/>
            </a:gdLst>
            <a:ahLst/>
            <a:cxnLst>
              <a:cxn ang="0">
                <a:pos x="connsiteX0" y="connsiteY0"/>
              </a:cxn>
              <a:cxn ang="0">
                <a:pos x="connsiteX1" y="connsiteY1"/>
              </a:cxn>
              <a:cxn ang="0">
                <a:pos x="connsiteX2" y="connsiteY2"/>
              </a:cxn>
              <a:cxn ang="0">
                <a:pos x="connsiteX3" y="connsiteY3"/>
              </a:cxn>
            </a:cxnLst>
            <a:rect l="l" t="t" r="r" b="b"/>
            <a:pathLst>
              <a:path w="2907664" h="1949570">
                <a:moveTo>
                  <a:pt x="0" y="0"/>
                </a:moveTo>
                <a:lnTo>
                  <a:pt x="2907664" y="0"/>
                </a:lnTo>
                <a:lnTo>
                  <a:pt x="2907664" y="1949570"/>
                </a:lnTo>
                <a:lnTo>
                  <a:pt x="0" y="19495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0F94D55A-ADF5-4403-B482-3A8AFE2E6A8E}"/>
              </a:ext>
            </a:extLst>
          </p:cNvPr>
          <p:cNvSpPr>
            <a:spLocks noGrp="1"/>
          </p:cNvSpPr>
          <p:nvPr>
            <p:ph type="pic" sz="quarter" idx="14"/>
          </p:nvPr>
        </p:nvSpPr>
        <p:spPr>
          <a:xfrm>
            <a:off x="10767678" y="10420708"/>
            <a:ext cx="2907664" cy="2599427"/>
          </a:xfrm>
          <a:custGeom>
            <a:avLst/>
            <a:gdLst>
              <a:gd name="connsiteX0" fmla="*/ 0 w 2907664"/>
              <a:gd name="connsiteY0" fmla="*/ 0 h 1949570"/>
              <a:gd name="connsiteX1" fmla="*/ 2907664 w 2907664"/>
              <a:gd name="connsiteY1" fmla="*/ 0 h 1949570"/>
              <a:gd name="connsiteX2" fmla="*/ 2907664 w 2907664"/>
              <a:gd name="connsiteY2" fmla="*/ 1949570 h 1949570"/>
              <a:gd name="connsiteX3" fmla="*/ 0 w 2907664"/>
              <a:gd name="connsiteY3" fmla="*/ 1949570 h 1949570"/>
            </a:gdLst>
            <a:ahLst/>
            <a:cxnLst>
              <a:cxn ang="0">
                <a:pos x="connsiteX0" y="connsiteY0"/>
              </a:cxn>
              <a:cxn ang="0">
                <a:pos x="connsiteX1" y="connsiteY1"/>
              </a:cxn>
              <a:cxn ang="0">
                <a:pos x="connsiteX2" y="connsiteY2"/>
              </a:cxn>
              <a:cxn ang="0">
                <a:pos x="connsiteX3" y="connsiteY3"/>
              </a:cxn>
            </a:cxnLst>
            <a:rect l="l" t="t" r="r" b="b"/>
            <a:pathLst>
              <a:path w="2907664" h="1949570">
                <a:moveTo>
                  <a:pt x="0" y="0"/>
                </a:moveTo>
                <a:lnTo>
                  <a:pt x="2907664" y="0"/>
                </a:lnTo>
                <a:lnTo>
                  <a:pt x="2907664" y="1949570"/>
                </a:lnTo>
                <a:lnTo>
                  <a:pt x="0" y="19495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9ED939F3-6A44-4BC2-8AC8-68C3030AC059}"/>
              </a:ext>
            </a:extLst>
          </p:cNvPr>
          <p:cNvSpPr>
            <a:spLocks noGrp="1"/>
          </p:cNvSpPr>
          <p:nvPr>
            <p:ph type="pic" sz="quarter" idx="15"/>
          </p:nvPr>
        </p:nvSpPr>
        <p:spPr>
          <a:xfrm>
            <a:off x="14977236" y="10420708"/>
            <a:ext cx="2907665" cy="2599427"/>
          </a:xfrm>
          <a:custGeom>
            <a:avLst/>
            <a:gdLst>
              <a:gd name="connsiteX0" fmla="*/ 0 w 2907665"/>
              <a:gd name="connsiteY0" fmla="*/ 0 h 1949570"/>
              <a:gd name="connsiteX1" fmla="*/ 2907665 w 2907665"/>
              <a:gd name="connsiteY1" fmla="*/ 0 h 1949570"/>
              <a:gd name="connsiteX2" fmla="*/ 2907665 w 2907665"/>
              <a:gd name="connsiteY2" fmla="*/ 1949570 h 1949570"/>
              <a:gd name="connsiteX3" fmla="*/ 0 w 2907665"/>
              <a:gd name="connsiteY3" fmla="*/ 1949570 h 1949570"/>
            </a:gdLst>
            <a:ahLst/>
            <a:cxnLst>
              <a:cxn ang="0">
                <a:pos x="connsiteX0" y="connsiteY0"/>
              </a:cxn>
              <a:cxn ang="0">
                <a:pos x="connsiteX1" y="connsiteY1"/>
              </a:cxn>
              <a:cxn ang="0">
                <a:pos x="connsiteX2" y="connsiteY2"/>
              </a:cxn>
              <a:cxn ang="0">
                <a:pos x="connsiteX3" y="connsiteY3"/>
              </a:cxn>
            </a:cxnLst>
            <a:rect l="l" t="t" r="r" b="b"/>
            <a:pathLst>
              <a:path w="2907665" h="1949570">
                <a:moveTo>
                  <a:pt x="0" y="0"/>
                </a:moveTo>
                <a:lnTo>
                  <a:pt x="2907665" y="0"/>
                </a:lnTo>
                <a:lnTo>
                  <a:pt x="2907665" y="1949570"/>
                </a:lnTo>
                <a:lnTo>
                  <a:pt x="0" y="19495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4C3BE5DC-575D-458A-A462-CB182A3126E8}"/>
              </a:ext>
            </a:extLst>
          </p:cNvPr>
          <p:cNvSpPr>
            <a:spLocks noGrp="1"/>
          </p:cNvSpPr>
          <p:nvPr>
            <p:ph type="pic" sz="quarter" idx="16"/>
          </p:nvPr>
        </p:nvSpPr>
        <p:spPr>
          <a:xfrm>
            <a:off x="19186792" y="10420708"/>
            <a:ext cx="2907664" cy="2599427"/>
          </a:xfrm>
          <a:custGeom>
            <a:avLst/>
            <a:gdLst>
              <a:gd name="connsiteX0" fmla="*/ 0 w 2907664"/>
              <a:gd name="connsiteY0" fmla="*/ 0 h 1949570"/>
              <a:gd name="connsiteX1" fmla="*/ 2907664 w 2907664"/>
              <a:gd name="connsiteY1" fmla="*/ 0 h 1949570"/>
              <a:gd name="connsiteX2" fmla="*/ 2907664 w 2907664"/>
              <a:gd name="connsiteY2" fmla="*/ 1949570 h 1949570"/>
              <a:gd name="connsiteX3" fmla="*/ 0 w 2907664"/>
              <a:gd name="connsiteY3" fmla="*/ 1949570 h 1949570"/>
            </a:gdLst>
            <a:ahLst/>
            <a:cxnLst>
              <a:cxn ang="0">
                <a:pos x="connsiteX0" y="connsiteY0"/>
              </a:cxn>
              <a:cxn ang="0">
                <a:pos x="connsiteX1" y="connsiteY1"/>
              </a:cxn>
              <a:cxn ang="0">
                <a:pos x="connsiteX2" y="connsiteY2"/>
              </a:cxn>
              <a:cxn ang="0">
                <a:pos x="connsiteX3" y="connsiteY3"/>
              </a:cxn>
            </a:cxnLst>
            <a:rect l="l" t="t" r="r" b="b"/>
            <a:pathLst>
              <a:path w="2907664" h="1949570">
                <a:moveTo>
                  <a:pt x="0" y="0"/>
                </a:moveTo>
                <a:lnTo>
                  <a:pt x="2907664" y="0"/>
                </a:lnTo>
                <a:lnTo>
                  <a:pt x="2907664" y="1949570"/>
                </a:lnTo>
                <a:lnTo>
                  <a:pt x="0" y="19495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65028156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D7D745C-9E63-475B-ADED-8E5B68110D0C}"/>
              </a:ext>
            </a:extLst>
          </p:cNvPr>
          <p:cNvSpPr/>
          <p:nvPr userDrawn="1"/>
        </p:nvSpPr>
        <p:spPr>
          <a:xfrm>
            <a:off x="1563688" y="1295400"/>
            <a:ext cx="21259800" cy="15697200"/>
          </a:xfrm>
          <a:prstGeom prst="rect">
            <a:avLst/>
          </a:pr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3">
            <a:extLst>
              <a:ext uri="{FF2B5EF4-FFF2-40B4-BE49-F238E27FC236}">
                <a16:creationId xmlns:a16="http://schemas.microsoft.com/office/drawing/2014/main" id="{0B9A0423-1D26-4542-A955-D193881D28F3}"/>
              </a:ext>
            </a:extLst>
          </p:cNvPr>
          <p:cNvSpPr>
            <a:spLocks noGrp="1"/>
          </p:cNvSpPr>
          <p:nvPr>
            <p:ph type="pic" sz="quarter" idx="11"/>
          </p:nvPr>
        </p:nvSpPr>
        <p:spPr>
          <a:xfrm>
            <a:off x="1563686" y="845820"/>
            <a:ext cx="10629899" cy="16596360"/>
          </a:xfrm>
          <a:custGeom>
            <a:avLst/>
            <a:gdLst>
              <a:gd name="connsiteX0" fmla="*/ 0 w 7555958"/>
              <a:gd name="connsiteY0" fmla="*/ 0 h 13686144"/>
              <a:gd name="connsiteX1" fmla="*/ 7555958 w 7555958"/>
              <a:gd name="connsiteY1" fmla="*/ 0 h 13686144"/>
              <a:gd name="connsiteX2" fmla="*/ 7555958 w 7555958"/>
              <a:gd name="connsiteY2" fmla="*/ 13686144 h 13686144"/>
              <a:gd name="connsiteX3" fmla="*/ 0 w 7555958"/>
              <a:gd name="connsiteY3" fmla="*/ 13686144 h 13686144"/>
            </a:gdLst>
            <a:ahLst/>
            <a:cxnLst>
              <a:cxn ang="0">
                <a:pos x="connsiteX0" y="connsiteY0"/>
              </a:cxn>
              <a:cxn ang="0">
                <a:pos x="connsiteX1" y="connsiteY1"/>
              </a:cxn>
              <a:cxn ang="0">
                <a:pos x="connsiteX2" y="connsiteY2"/>
              </a:cxn>
              <a:cxn ang="0">
                <a:pos x="connsiteX3" y="connsiteY3"/>
              </a:cxn>
            </a:cxnLst>
            <a:rect l="l" t="t" r="r" b="b"/>
            <a:pathLst>
              <a:path w="7555958" h="13686144">
                <a:moveTo>
                  <a:pt x="0" y="0"/>
                </a:moveTo>
                <a:lnTo>
                  <a:pt x="7555958" y="0"/>
                </a:lnTo>
                <a:lnTo>
                  <a:pt x="7555958" y="13686144"/>
                </a:lnTo>
                <a:lnTo>
                  <a:pt x="0" y="1368614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5" name="Picture Placeholder 4">
            <a:extLst>
              <a:ext uri="{FF2B5EF4-FFF2-40B4-BE49-F238E27FC236}">
                <a16:creationId xmlns:a16="http://schemas.microsoft.com/office/drawing/2014/main" id="{389F2126-2385-45E4-8B9C-D954C787F154}"/>
              </a:ext>
            </a:extLst>
          </p:cNvPr>
          <p:cNvSpPr>
            <a:spLocks noGrp="1"/>
          </p:cNvSpPr>
          <p:nvPr>
            <p:ph type="pic" sz="quarter" idx="12"/>
          </p:nvPr>
        </p:nvSpPr>
        <p:spPr>
          <a:xfrm>
            <a:off x="8470376" y="5419226"/>
            <a:ext cx="7446422" cy="7449548"/>
          </a:xfrm>
          <a:custGeom>
            <a:avLst/>
            <a:gdLst>
              <a:gd name="connsiteX0" fmla="*/ 3723211 w 7446422"/>
              <a:gd name="connsiteY0" fmla="*/ 0 h 7449548"/>
              <a:gd name="connsiteX1" fmla="*/ 5939522 w 7446422"/>
              <a:gd name="connsiteY1" fmla="*/ 917977 h 7449548"/>
              <a:gd name="connsiteX2" fmla="*/ 6528831 w 7446422"/>
              <a:gd name="connsiteY2" fmla="*/ 1507532 h 7449548"/>
              <a:gd name="connsiteX3" fmla="*/ 6528831 w 7446422"/>
              <a:gd name="connsiteY3" fmla="*/ 5942017 h 7449548"/>
              <a:gd name="connsiteX4" fmla="*/ 5939522 w 7446422"/>
              <a:gd name="connsiteY4" fmla="*/ 6531572 h 7449548"/>
              <a:gd name="connsiteX5" fmla="*/ 1506900 w 7446422"/>
              <a:gd name="connsiteY5" fmla="*/ 6531572 h 7449548"/>
              <a:gd name="connsiteX6" fmla="*/ 917591 w 7446422"/>
              <a:gd name="connsiteY6" fmla="*/ 5942017 h 7449548"/>
              <a:gd name="connsiteX7" fmla="*/ 917591 w 7446422"/>
              <a:gd name="connsiteY7" fmla="*/ 1507532 h 7449548"/>
              <a:gd name="connsiteX8" fmla="*/ 1506900 w 7446422"/>
              <a:gd name="connsiteY8" fmla="*/ 917977 h 7449548"/>
              <a:gd name="connsiteX9" fmla="*/ 3723211 w 7446422"/>
              <a:gd name="connsiteY9" fmla="*/ 0 h 744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46422" h="7449548">
                <a:moveTo>
                  <a:pt x="3723211" y="0"/>
                </a:moveTo>
                <a:cubicBezTo>
                  <a:pt x="4525503" y="0"/>
                  <a:pt x="5327795" y="305992"/>
                  <a:pt x="5939522" y="917977"/>
                </a:cubicBezTo>
                <a:cubicBezTo>
                  <a:pt x="6528831" y="1507532"/>
                  <a:pt x="6528831" y="1507532"/>
                  <a:pt x="6528831" y="1507532"/>
                </a:cubicBezTo>
                <a:cubicBezTo>
                  <a:pt x="7752286" y="2731501"/>
                  <a:pt x="7752286" y="4718048"/>
                  <a:pt x="6528831" y="5942017"/>
                </a:cubicBezTo>
                <a:cubicBezTo>
                  <a:pt x="5939522" y="6531572"/>
                  <a:pt x="5939522" y="6531572"/>
                  <a:pt x="5939522" y="6531572"/>
                </a:cubicBezTo>
                <a:cubicBezTo>
                  <a:pt x="4716068" y="7755541"/>
                  <a:pt x="2730355" y="7755541"/>
                  <a:pt x="1506900" y="6531572"/>
                </a:cubicBezTo>
                <a:cubicBezTo>
                  <a:pt x="917591" y="5942017"/>
                  <a:pt x="917591" y="5942017"/>
                  <a:pt x="917591" y="5942017"/>
                </a:cubicBezTo>
                <a:cubicBezTo>
                  <a:pt x="-305864" y="4718048"/>
                  <a:pt x="-305864" y="2731501"/>
                  <a:pt x="917591" y="1507532"/>
                </a:cubicBezTo>
                <a:cubicBezTo>
                  <a:pt x="1506900" y="917977"/>
                  <a:pt x="1506900" y="917977"/>
                  <a:pt x="1506900" y="917977"/>
                </a:cubicBezTo>
                <a:cubicBezTo>
                  <a:pt x="2118628" y="305992"/>
                  <a:pt x="2920920" y="0"/>
                  <a:pt x="3723211" y="0"/>
                </a:cubicBezTo>
                <a:close/>
              </a:path>
            </a:pathLst>
          </a:custGeom>
          <a:pattFill prst="pct60">
            <a:fgClr>
              <a:schemeClr val="bg1"/>
            </a:fgClr>
            <a:bgClr>
              <a:schemeClr val="bg1">
                <a:lumMod val="85000"/>
              </a:schemeClr>
            </a:bgClr>
          </a:pattFill>
          <a:effectLst>
            <a:outerShdw blurRad="431800" dist="88900" dir="2700000" algn="tl" rotWithShape="0">
              <a:schemeClr val="accent2">
                <a:lumMod val="75000"/>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50091349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0CEE600D-53AA-4E0B-8F74-B76196E55F10}"/>
              </a:ext>
            </a:extLst>
          </p:cNvPr>
          <p:cNvSpPr/>
          <p:nvPr userDrawn="1"/>
        </p:nvSpPr>
        <p:spPr>
          <a:xfrm>
            <a:off x="1563688" y="1295399"/>
            <a:ext cx="21259800" cy="15697201"/>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10">
            <a:extLst>
              <a:ext uri="{FF2B5EF4-FFF2-40B4-BE49-F238E27FC236}">
                <a16:creationId xmlns:a16="http://schemas.microsoft.com/office/drawing/2014/main" id="{CF1D23BB-7BDB-489B-945C-B580CFDD0FB9}"/>
              </a:ext>
            </a:extLst>
          </p:cNvPr>
          <p:cNvSpPr>
            <a:spLocks noGrp="1"/>
          </p:cNvSpPr>
          <p:nvPr>
            <p:ph type="pic" sz="quarter" idx="12"/>
          </p:nvPr>
        </p:nvSpPr>
        <p:spPr>
          <a:xfrm>
            <a:off x="3445857" y="4546770"/>
            <a:ext cx="4228179" cy="4229956"/>
          </a:xfrm>
          <a:custGeom>
            <a:avLst/>
            <a:gdLst>
              <a:gd name="connsiteX0" fmla="*/ 2114090 w 4228179"/>
              <a:gd name="connsiteY0" fmla="*/ 0 h 4229956"/>
              <a:gd name="connsiteX1" fmla="*/ 3372541 w 4228179"/>
              <a:gd name="connsiteY1" fmla="*/ 521240 h 4229956"/>
              <a:gd name="connsiteX2" fmla="*/ 3707159 w 4228179"/>
              <a:gd name="connsiteY2" fmla="*/ 855998 h 4229956"/>
              <a:gd name="connsiteX3" fmla="*/ 3707159 w 4228179"/>
              <a:gd name="connsiteY3" fmla="*/ 3373959 h 4229956"/>
              <a:gd name="connsiteX4" fmla="*/ 3372541 w 4228179"/>
              <a:gd name="connsiteY4" fmla="*/ 3708717 h 4229956"/>
              <a:gd name="connsiteX5" fmla="*/ 855638 w 4228179"/>
              <a:gd name="connsiteY5" fmla="*/ 3708717 h 4229956"/>
              <a:gd name="connsiteX6" fmla="*/ 521021 w 4228179"/>
              <a:gd name="connsiteY6" fmla="*/ 3373959 h 4229956"/>
              <a:gd name="connsiteX7" fmla="*/ 521021 w 4228179"/>
              <a:gd name="connsiteY7" fmla="*/ 855998 h 4229956"/>
              <a:gd name="connsiteX8" fmla="*/ 855638 w 4228179"/>
              <a:gd name="connsiteY8" fmla="*/ 521240 h 4229956"/>
              <a:gd name="connsiteX9" fmla="*/ 2114090 w 4228179"/>
              <a:gd name="connsiteY9" fmla="*/ 0 h 4229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28179" h="4229956">
                <a:moveTo>
                  <a:pt x="2114090" y="0"/>
                </a:moveTo>
                <a:cubicBezTo>
                  <a:pt x="2569642" y="1"/>
                  <a:pt x="3025194" y="173747"/>
                  <a:pt x="3372541" y="521240"/>
                </a:cubicBezTo>
                <a:cubicBezTo>
                  <a:pt x="3707159" y="855998"/>
                  <a:pt x="3707159" y="855998"/>
                  <a:pt x="3707159" y="855998"/>
                </a:cubicBezTo>
                <a:cubicBezTo>
                  <a:pt x="4401853" y="1550985"/>
                  <a:pt x="4401853" y="2678973"/>
                  <a:pt x="3707159" y="3373959"/>
                </a:cubicBezTo>
                <a:cubicBezTo>
                  <a:pt x="3372541" y="3708717"/>
                  <a:pt x="3372541" y="3708717"/>
                  <a:pt x="3372541" y="3708717"/>
                </a:cubicBezTo>
                <a:cubicBezTo>
                  <a:pt x="2677847" y="4403703"/>
                  <a:pt x="1550332" y="4403703"/>
                  <a:pt x="855638" y="3708717"/>
                </a:cubicBezTo>
                <a:cubicBezTo>
                  <a:pt x="521021" y="3373959"/>
                  <a:pt x="521021" y="3373959"/>
                  <a:pt x="521021" y="3373959"/>
                </a:cubicBezTo>
                <a:cubicBezTo>
                  <a:pt x="-173674" y="2678973"/>
                  <a:pt x="-173674" y="1550985"/>
                  <a:pt x="521021" y="855998"/>
                </a:cubicBezTo>
                <a:cubicBezTo>
                  <a:pt x="855638" y="521240"/>
                  <a:pt x="855638" y="521240"/>
                  <a:pt x="855638" y="521240"/>
                </a:cubicBezTo>
                <a:cubicBezTo>
                  <a:pt x="1202985" y="173747"/>
                  <a:pt x="1658537" y="1"/>
                  <a:pt x="2114090" y="0"/>
                </a:cubicBezTo>
                <a:close/>
              </a:path>
            </a:pathLst>
          </a:custGeom>
          <a:pattFill prst="pct60">
            <a:fgClr>
              <a:schemeClr val="bg1"/>
            </a:fgClr>
            <a:bgClr>
              <a:schemeClr val="bg1">
                <a:lumMod val="85000"/>
              </a:schemeClr>
            </a:bgClr>
          </a:pattFill>
          <a:effectLst>
            <a:outerShdw blurRad="431800" dist="88900" dir="2700000" algn="tl" rotWithShape="0">
              <a:schemeClr val="accent2">
                <a:lumMod val="75000"/>
                <a:alpha val="40000"/>
              </a:schemeClr>
            </a:outerShdw>
          </a:effectLst>
        </p:spPr>
        <p:txBody>
          <a:bodyPr wrap="square" anchor="ctr">
            <a:noAutofit/>
          </a:bodyPr>
          <a:lstStyle>
            <a:lvl1pPr marL="0" indent="0" algn="ctr">
              <a:buFontTx/>
              <a:buNone/>
              <a:defRPr sz="2400"/>
            </a:lvl1pPr>
          </a:lstStyle>
          <a:p>
            <a:endParaRPr lang="en-US"/>
          </a:p>
        </p:txBody>
      </p:sp>
      <p:sp>
        <p:nvSpPr>
          <p:cNvPr id="5" name="Picture Placeholder 11">
            <a:extLst>
              <a:ext uri="{FF2B5EF4-FFF2-40B4-BE49-F238E27FC236}">
                <a16:creationId xmlns:a16="http://schemas.microsoft.com/office/drawing/2014/main" id="{311F4C1F-DDB0-43DF-AA18-574C05C8001E}"/>
              </a:ext>
            </a:extLst>
          </p:cNvPr>
          <p:cNvSpPr>
            <a:spLocks noGrp="1"/>
          </p:cNvSpPr>
          <p:nvPr>
            <p:ph type="pic" sz="quarter" idx="13"/>
          </p:nvPr>
        </p:nvSpPr>
        <p:spPr>
          <a:xfrm>
            <a:off x="10096161" y="4546770"/>
            <a:ext cx="4228179" cy="4229956"/>
          </a:xfrm>
          <a:custGeom>
            <a:avLst/>
            <a:gdLst>
              <a:gd name="connsiteX0" fmla="*/ 2114090 w 4228179"/>
              <a:gd name="connsiteY0" fmla="*/ 0 h 4229956"/>
              <a:gd name="connsiteX1" fmla="*/ 3372541 w 4228179"/>
              <a:gd name="connsiteY1" fmla="*/ 521240 h 4229956"/>
              <a:gd name="connsiteX2" fmla="*/ 3707159 w 4228179"/>
              <a:gd name="connsiteY2" fmla="*/ 855998 h 4229956"/>
              <a:gd name="connsiteX3" fmla="*/ 3707159 w 4228179"/>
              <a:gd name="connsiteY3" fmla="*/ 3373959 h 4229956"/>
              <a:gd name="connsiteX4" fmla="*/ 3372541 w 4228179"/>
              <a:gd name="connsiteY4" fmla="*/ 3708717 h 4229956"/>
              <a:gd name="connsiteX5" fmla="*/ 855638 w 4228179"/>
              <a:gd name="connsiteY5" fmla="*/ 3708717 h 4229956"/>
              <a:gd name="connsiteX6" fmla="*/ 521021 w 4228179"/>
              <a:gd name="connsiteY6" fmla="*/ 3373959 h 4229956"/>
              <a:gd name="connsiteX7" fmla="*/ 521021 w 4228179"/>
              <a:gd name="connsiteY7" fmla="*/ 855998 h 4229956"/>
              <a:gd name="connsiteX8" fmla="*/ 855638 w 4228179"/>
              <a:gd name="connsiteY8" fmla="*/ 521240 h 4229956"/>
              <a:gd name="connsiteX9" fmla="*/ 2114090 w 4228179"/>
              <a:gd name="connsiteY9" fmla="*/ 0 h 4229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28179" h="4229956">
                <a:moveTo>
                  <a:pt x="2114090" y="0"/>
                </a:moveTo>
                <a:cubicBezTo>
                  <a:pt x="2569642" y="1"/>
                  <a:pt x="3025194" y="173747"/>
                  <a:pt x="3372541" y="521240"/>
                </a:cubicBezTo>
                <a:cubicBezTo>
                  <a:pt x="3707159" y="855998"/>
                  <a:pt x="3707159" y="855998"/>
                  <a:pt x="3707159" y="855998"/>
                </a:cubicBezTo>
                <a:cubicBezTo>
                  <a:pt x="4401853" y="1550985"/>
                  <a:pt x="4401853" y="2678973"/>
                  <a:pt x="3707159" y="3373959"/>
                </a:cubicBezTo>
                <a:cubicBezTo>
                  <a:pt x="3372541" y="3708717"/>
                  <a:pt x="3372541" y="3708717"/>
                  <a:pt x="3372541" y="3708717"/>
                </a:cubicBezTo>
                <a:cubicBezTo>
                  <a:pt x="2677847" y="4403703"/>
                  <a:pt x="1550332" y="4403703"/>
                  <a:pt x="855638" y="3708717"/>
                </a:cubicBezTo>
                <a:cubicBezTo>
                  <a:pt x="521021" y="3373959"/>
                  <a:pt x="521021" y="3373959"/>
                  <a:pt x="521021" y="3373959"/>
                </a:cubicBezTo>
                <a:cubicBezTo>
                  <a:pt x="-173674" y="2678973"/>
                  <a:pt x="-173674" y="1550985"/>
                  <a:pt x="521021" y="855998"/>
                </a:cubicBezTo>
                <a:cubicBezTo>
                  <a:pt x="855638" y="521240"/>
                  <a:pt x="855638" y="521240"/>
                  <a:pt x="855638" y="521240"/>
                </a:cubicBezTo>
                <a:cubicBezTo>
                  <a:pt x="1202985" y="173747"/>
                  <a:pt x="1658537" y="1"/>
                  <a:pt x="2114090" y="0"/>
                </a:cubicBezTo>
                <a:close/>
              </a:path>
            </a:pathLst>
          </a:custGeom>
          <a:pattFill prst="pct60">
            <a:fgClr>
              <a:schemeClr val="bg1"/>
            </a:fgClr>
            <a:bgClr>
              <a:schemeClr val="bg1">
                <a:lumMod val="85000"/>
              </a:schemeClr>
            </a:bgClr>
          </a:pattFill>
          <a:effectLst>
            <a:outerShdw blurRad="431800" dist="88900" dir="2700000" algn="tl" rotWithShape="0">
              <a:schemeClr val="accent2">
                <a:lumMod val="75000"/>
                <a:alpha val="40000"/>
              </a:schemeClr>
            </a:outerShdw>
          </a:effectLst>
        </p:spPr>
        <p:txBody>
          <a:bodyPr wrap="square" anchor="ctr">
            <a:noAutofit/>
          </a:bodyPr>
          <a:lstStyle>
            <a:lvl1pPr marL="0" indent="0" algn="ctr">
              <a:buFontTx/>
              <a:buNone/>
              <a:defRPr sz="2400"/>
            </a:lvl1pPr>
          </a:lstStyle>
          <a:p>
            <a:endParaRPr lang="en-US"/>
          </a:p>
        </p:txBody>
      </p:sp>
      <p:sp>
        <p:nvSpPr>
          <p:cNvPr id="6" name="Picture Placeholder 12">
            <a:extLst>
              <a:ext uri="{FF2B5EF4-FFF2-40B4-BE49-F238E27FC236}">
                <a16:creationId xmlns:a16="http://schemas.microsoft.com/office/drawing/2014/main" id="{D1A1953C-3853-4068-98DA-CF94A6C5DDA5}"/>
              </a:ext>
            </a:extLst>
          </p:cNvPr>
          <p:cNvSpPr>
            <a:spLocks noGrp="1"/>
          </p:cNvSpPr>
          <p:nvPr>
            <p:ph type="pic" sz="quarter" idx="14"/>
          </p:nvPr>
        </p:nvSpPr>
        <p:spPr>
          <a:xfrm>
            <a:off x="16822982" y="4546770"/>
            <a:ext cx="4228180" cy="4229956"/>
          </a:xfrm>
          <a:custGeom>
            <a:avLst/>
            <a:gdLst>
              <a:gd name="connsiteX0" fmla="*/ 2114090 w 4228180"/>
              <a:gd name="connsiteY0" fmla="*/ 0 h 4229956"/>
              <a:gd name="connsiteX1" fmla="*/ 3372542 w 4228180"/>
              <a:gd name="connsiteY1" fmla="*/ 521240 h 4229956"/>
              <a:gd name="connsiteX2" fmla="*/ 3707158 w 4228180"/>
              <a:gd name="connsiteY2" fmla="*/ 855998 h 4229956"/>
              <a:gd name="connsiteX3" fmla="*/ 3707158 w 4228180"/>
              <a:gd name="connsiteY3" fmla="*/ 3373959 h 4229956"/>
              <a:gd name="connsiteX4" fmla="*/ 3372542 w 4228180"/>
              <a:gd name="connsiteY4" fmla="*/ 3708717 h 4229956"/>
              <a:gd name="connsiteX5" fmla="*/ 855638 w 4228180"/>
              <a:gd name="connsiteY5" fmla="*/ 3708717 h 4229956"/>
              <a:gd name="connsiteX6" fmla="*/ 521020 w 4228180"/>
              <a:gd name="connsiteY6" fmla="*/ 3373959 h 4229956"/>
              <a:gd name="connsiteX7" fmla="*/ 521020 w 4228180"/>
              <a:gd name="connsiteY7" fmla="*/ 855998 h 4229956"/>
              <a:gd name="connsiteX8" fmla="*/ 855638 w 4228180"/>
              <a:gd name="connsiteY8" fmla="*/ 521240 h 4229956"/>
              <a:gd name="connsiteX9" fmla="*/ 2114090 w 4228180"/>
              <a:gd name="connsiteY9" fmla="*/ 0 h 4229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28180" h="4229956">
                <a:moveTo>
                  <a:pt x="2114090" y="0"/>
                </a:moveTo>
                <a:cubicBezTo>
                  <a:pt x="2569642" y="1"/>
                  <a:pt x="3025194" y="173747"/>
                  <a:pt x="3372542" y="521240"/>
                </a:cubicBezTo>
                <a:cubicBezTo>
                  <a:pt x="3707158" y="855998"/>
                  <a:pt x="3707158" y="855998"/>
                  <a:pt x="3707158" y="855998"/>
                </a:cubicBezTo>
                <a:cubicBezTo>
                  <a:pt x="4401854" y="1550985"/>
                  <a:pt x="4401854" y="2678973"/>
                  <a:pt x="3707158" y="3373959"/>
                </a:cubicBezTo>
                <a:cubicBezTo>
                  <a:pt x="3372542" y="3708717"/>
                  <a:pt x="3372542" y="3708717"/>
                  <a:pt x="3372542" y="3708717"/>
                </a:cubicBezTo>
                <a:cubicBezTo>
                  <a:pt x="2677846" y="4403703"/>
                  <a:pt x="1550332" y="4403703"/>
                  <a:pt x="855638" y="3708717"/>
                </a:cubicBezTo>
                <a:cubicBezTo>
                  <a:pt x="521020" y="3373959"/>
                  <a:pt x="521020" y="3373959"/>
                  <a:pt x="521020" y="3373959"/>
                </a:cubicBezTo>
                <a:cubicBezTo>
                  <a:pt x="-173674" y="2678973"/>
                  <a:pt x="-173674" y="1550985"/>
                  <a:pt x="521020" y="855998"/>
                </a:cubicBezTo>
                <a:cubicBezTo>
                  <a:pt x="855638" y="521240"/>
                  <a:pt x="855638" y="521240"/>
                  <a:pt x="855638" y="521240"/>
                </a:cubicBezTo>
                <a:cubicBezTo>
                  <a:pt x="1202986" y="173747"/>
                  <a:pt x="1658538" y="1"/>
                  <a:pt x="2114090" y="0"/>
                </a:cubicBezTo>
                <a:close/>
              </a:path>
            </a:pathLst>
          </a:custGeom>
          <a:pattFill prst="pct60">
            <a:fgClr>
              <a:schemeClr val="bg1"/>
            </a:fgClr>
            <a:bgClr>
              <a:schemeClr val="bg1">
                <a:lumMod val="85000"/>
              </a:schemeClr>
            </a:bgClr>
          </a:pattFill>
          <a:effectLst>
            <a:outerShdw blurRad="431800" dist="88900" dir="2700000" algn="tl" rotWithShape="0">
              <a:schemeClr val="accent2">
                <a:lumMod val="75000"/>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078751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5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60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90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3260634-D5A5-4D8B-9B8E-E6016FD94C06}"/>
              </a:ext>
            </a:extLst>
          </p:cNvPr>
          <p:cNvSpPr/>
          <p:nvPr userDrawn="1"/>
        </p:nvSpPr>
        <p:spPr>
          <a:xfrm>
            <a:off x="1563688" y="1295400"/>
            <a:ext cx="21259800" cy="156972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03723568"/>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3" name="Picture Placeholder 39">
            <a:extLst>
              <a:ext uri="{FF2B5EF4-FFF2-40B4-BE49-F238E27FC236}">
                <a16:creationId xmlns:a16="http://schemas.microsoft.com/office/drawing/2014/main" id="{E09DFB0A-E23C-434A-A93F-75D3AD70CAAB}"/>
              </a:ext>
            </a:extLst>
          </p:cNvPr>
          <p:cNvSpPr>
            <a:spLocks noGrp="1"/>
          </p:cNvSpPr>
          <p:nvPr>
            <p:ph type="pic" sz="quarter" idx="10"/>
          </p:nvPr>
        </p:nvSpPr>
        <p:spPr>
          <a:xfrm>
            <a:off x="1684459" y="3619500"/>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4" name="Picture Placeholder 40">
            <a:extLst>
              <a:ext uri="{FF2B5EF4-FFF2-40B4-BE49-F238E27FC236}">
                <a16:creationId xmlns:a16="http://schemas.microsoft.com/office/drawing/2014/main" id="{91CD2FEA-DC55-4E6C-9BD3-D3F04E9BA425}"/>
              </a:ext>
            </a:extLst>
          </p:cNvPr>
          <p:cNvSpPr>
            <a:spLocks noGrp="1"/>
          </p:cNvSpPr>
          <p:nvPr>
            <p:ph type="pic" sz="quarter" idx="11"/>
          </p:nvPr>
        </p:nvSpPr>
        <p:spPr>
          <a:xfrm>
            <a:off x="5890699" y="3619500"/>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5" name="Picture Placeholder 41">
            <a:extLst>
              <a:ext uri="{FF2B5EF4-FFF2-40B4-BE49-F238E27FC236}">
                <a16:creationId xmlns:a16="http://schemas.microsoft.com/office/drawing/2014/main" id="{2C57BE2A-2A8D-47E7-8253-256071FA69B1}"/>
              </a:ext>
            </a:extLst>
          </p:cNvPr>
          <p:cNvSpPr>
            <a:spLocks noGrp="1"/>
          </p:cNvSpPr>
          <p:nvPr>
            <p:ph type="pic" sz="quarter" idx="12"/>
          </p:nvPr>
        </p:nvSpPr>
        <p:spPr>
          <a:xfrm>
            <a:off x="10096939" y="3619500"/>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6" name="Picture Placeholder 42">
            <a:extLst>
              <a:ext uri="{FF2B5EF4-FFF2-40B4-BE49-F238E27FC236}">
                <a16:creationId xmlns:a16="http://schemas.microsoft.com/office/drawing/2014/main" id="{A85A008C-CF81-4E55-B4AC-C5427C96F6E4}"/>
              </a:ext>
            </a:extLst>
          </p:cNvPr>
          <p:cNvSpPr>
            <a:spLocks noGrp="1"/>
          </p:cNvSpPr>
          <p:nvPr>
            <p:ph type="pic" sz="quarter" idx="13"/>
          </p:nvPr>
        </p:nvSpPr>
        <p:spPr>
          <a:xfrm>
            <a:off x="14303180" y="3619500"/>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7" name="Picture Placeholder 43">
            <a:extLst>
              <a:ext uri="{FF2B5EF4-FFF2-40B4-BE49-F238E27FC236}">
                <a16:creationId xmlns:a16="http://schemas.microsoft.com/office/drawing/2014/main" id="{EE09E534-63CC-4657-B031-8396D4ADEC93}"/>
              </a:ext>
            </a:extLst>
          </p:cNvPr>
          <p:cNvSpPr>
            <a:spLocks noGrp="1"/>
          </p:cNvSpPr>
          <p:nvPr>
            <p:ph type="pic" sz="quarter" idx="14"/>
          </p:nvPr>
        </p:nvSpPr>
        <p:spPr>
          <a:xfrm>
            <a:off x="18509420" y="3619500"/>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Tree>
    <p:extLst>
      <p:ext uri="{BB962C8B-B14F-4D97-AF65-F5344CB8AC3E}">
        <p14:creationId xmlns:p14="http://schemas.microsoft.com/office/powerpoint/2010/main" val="2001543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ppt_x"/>
                                          </p:val>
                                        </p:tav>
                                        <p:tav tm="100000">
                                          <p:val>
                                            <p:strVal val="#ppt_x"/>
                                          </p:val>
                                        </p:tav>
                                      </p:tavLst>
                                    </p:anim>
                                    <p:anim calcmode="lin" valueType="num">
                                      <p:cBhvr additive="base">
                                        <p:cTn id="8" dur="10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000" fill="hold"/>
                                        <p:tgtEl>
                                          <p:spTgt spid="4"/>
                                        </p:tgtEl>
                                        <p:attrNameLst>
                                          <p:attrName>ppt_x</p:attrName>
                                        </p:attrNameLst>
                                      </p:cBhvr>
                                      <p:tavLst>
                                        <p:tav tm="0">
                                          <p:val>
                                            <p:strVal val="#ppt_x"/>
                                          </p:val>
                                        </p:tav>
                                        <p:tav tm="100000">
                                          <p:val>
                                            <p:strVal val="#ppt_x"/>
                                          </p:val>
                                        </p:tav>
                                      </p:tavLst>
                                    </p:anim>
                                    <p:anim calcmode="lin" valueType="num">
                                      <p:cBhvr additive="base">
                                        <p:cTn id="12" dur="10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000" fill="hold"/>
                                        <p:tgtEl>
                                          <p:spTgt spid="5"/>
                                        </p:tgtEl>
                                        <p:attrNameLst>
                                          <p:attrName>ppt_x</p:attrName>
                                        </p:attrNameLst>
                                      </p:cBhvr>
                                      <p:tavLst>
                                        <p:tav tm="0">
                                          <p:val>
                                            <p:strVal val="#ppt_x"/>
                                          </p:val>
                                        </p:tav>
                                        <p:tav tm="100000">
                                          <p:val>
                                            <p:strVal val="#ppt_x"/>
                                          </p:val>
                                        </p:tav>
                                      </p:tavLst>
                                    </p:anim>
                                    <p:anim calcmode="lin" valueType="num">
                                      <p:cBhvr additive="base">
                                        <p:cTn id="16" dur="10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000" fill="hold"/>
                                        <p:tgtEl>
                                          <p:spTgt spid="6"/>
                                        </p:tgtEl>
                                        <p:attrNameLst>
                                          <p:attrName>ppt_x</p:attrName>
                                        </p:attrNameLst>
                                      </p:cBhvr>
                                      <p:tavLst>
                                        <p:tav tm="0">
                                          <p:val>
                                            <p:strVal val="#ppt_x"/>
                                          </p:val>
                                        </p:tav>
                                        <p:tav tm="100000">
                                          <p:val>
                                            <p:strVal val="#ppt_x"/>
                                          </p:val>
                                        </p:tav>
                                      </p:tavLst>
                                    </p:anim>
                                    <p:anim calcmode="lin" valueType="num">
                                      <p:cBhvr additive="base">
                                        <p:cTn id="20" dur="100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000" fill="hold"/>
                                        <p:tgtEl>
                                          <p:spTgt spid="7"/>
                                        </p:tgtEl>
                                        <p:attrNameLst>
                                          <p:attrName>ppt_x</p:attrName>
                                        </p:attrNameLst>
                                      </p:cBhvr>
                                      <p:tavLst>
                                        <p:tav tm="0">
                                          <p:val>
                                            <p:strVal val="#ppt_x"/>
                                          </p:val>
                                        </p:tav>
                                        <p:tav tm="100000">
                                          <p:val>
                                            <p:strVal val="#ppt_x"/>
                                          </p:val>
                                        </p:tav>
                                      </p:tavLst>
                                    </p:anim>
                                    <p:anim calcmode="lin" valueType="num">
                                      <p:cBhvr additive="base">
                                        <p:cTn id="24" dur="1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33">
            <a:extLst>
              <a:ext uri="{FF2B5EF4-FFF2-40B4-BE49-F238E27FC236}">
                <a16:creationId xmlns:a16="http://schemas.microsoft.com/office/drawing/2014/main" id="{CC575972-A6AC-40BE-A88A-2F88642CB074}"/>
              </a:ext>
            </a:extLst>
          </p:cNvPr>
          <p:cNvSpPr>
            <a:spLocks noGrp="1"/>
          </p:cNvSpPr>
          <p:nvPr>
            <p:ph type="pic" sz="quarter" idx="10"/>
          </p:nvPr>
        </p:nvSpPr>
        <p:spPr>
          <a:xfrm>
            <a:off x="1563688" y="3646713"/>
            <a:ext cx="10629900" cy="11050876"/>
          </a:xfrm>
          <a:custGeom>
            <a:avLst/>
            <a:gdLst>
              <a:gd name="connsiteX0" fmla="*/ 0 w 11050876"/>
              <a:gd name="connsiteY0" fmla="*/ 0 h 11050876"/>
              <a:gd name="connsiteX1" fmla="*/ 11050876 w 11050876"/>
              <a:gd name="connsiteY1" fmla="*/ 0 h 11050876"/>
              <a:gd name="connsiteX2" fmla="*/ 11050876 w 11050876"/>
              <a:gd name="connsiteY2" fmla="*/ 11050876 h 11050876"/>
              <a:gd name="connsiteX3" fmla="*/ 0 w 11050876"/>
              <a:gd name="connsiteY3" fmla="*/ 11050876 h 11050876"/>
            </a:gdLst>
            <a:ahLst/>
            <a:cxnLst>
              <a:cxn ang="0">
                <a:pos x="connsiteX0" y="connsiteY0"/>
              </a:cxn>
              <a:cxn ang="0">
                <a:pos x="connsiteX1" y="connsiteY1"/>
              </a:cxn>
              <a:cxn ang="0">
                <a:pos x="connsiteX2" y="connsiteY2"/>
              </a:cxn>
              <a:cxn ang="0">
                <a:pos x="connsiteX3" y="connsiteY3"/>
              </a:cxn>
            </a:cxnLst>
            <a:rect l="l" t="t" r="r" b="b"/>
            <a:pathLst>
              <a:path w="11050876" h="11050876">
                <a:moveTo>
                  <a:pt x="0" y="0"/>
                </a:moveTo>
                <a:lnTo>
                  <a:pt x="11050876" y="0"/>
                </a:lnTo>
                <a:lnTo>
                  <a:pt x="11050876" y="11050876"/>
                </a:lnTo>
                <a:lnTo>
                  <a:pt x="0" y="11050876"/>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4" name="Picture Placeholder 34">
            <a:extLst>
              <a:ext uri="{FF2B5EF4-FFF2-40B4-BE49-F238E27FC236}">
                <a16:creationId xmlns:a16="http://schemas.microsoft.com/office/drawing/2014/main" id="{F46A925E-1386-4AB1-8511-77EB69AC59DC}"/>
              </a:ext>
            </a:extLst>
          </p:cNvPr>
          <p:cNvSpPr>
            <a:spLocks noGrp="1"/>
          </p:cNvSpPr>
          <p:nvPr>
            <p:ph type="pic" sz="quarter" idx="11"/>
          </p:nvPr>
        </p:nvSpPr>
        <p:spPr>
          <a:xfrm>
            <a:off x="12193588" y="3646713"/>
            <a:ext cx="5524500" cy="5524500"/>
          </a:xfrm>
          <a:custGeom>
            <a:avLst/>
            <a:gdLst>
              <a:gd name="connsiteX0" fmla="*/ 0 w 5524500"/>
              <a:gd name="connsiteY0" fmla="*/ 0 h 5524500"/>
              <a:gd name="connsiteX1" fmla="*/ 5524500 w 5524500"/>
              <a:gd name="connsiteY1" fmla="*/ 0 h 5524500"/>
              <a:gd name="connsiteX2" fmla="*/ 5524500 w 5524500"/>
              <a:gd name="connsiteY2" fmla="*/ 5524500 h 5524500"/>
              <a:gd name="connsiteX3" fmla="*/ 0 w 5524500"/>
              <a:gd name="connsiteY3" fmla="*/ 5524500 h 5524500"/>
            </a:gdLst>
            <a:ahLst/>
            <a:cxnLst>
              <a:cxn ang="0">
                <a:pos x="connsiteX0" y="connsiteY0"/>
              </a:cxn>
              <a:cxn ang="0">
                <a:pos x="connsiteX1" y="connsiteY1"/>
              </a:cxn>
              <a:cxn ang="0">
                <a:pos x="connsiteX2" y="connsiteY2"/>
              </a:cxn>
              <a:cxn ang="0">
                <a:pos x="connsiteX3" y="connsiteY3"/>
              </a:cxn>
            </a:cxnLst>
            <a:rect l="l" t="t" r="r" b="b"/>
            <a:pathLst>
              <a:path w="5524500" h="5524500">
                <a:moveTo>
                  <a:pt x="0" y="0"/>
                </a:moveTo>
                <a:lnTo>
                  <a:pt x="5524500" y="0"/>
                </a:lnTo>
                <a:lnTo>
                  <a:pt x="5524500" y="5524500"/>
                </a:lnTo>
                <a:lnTo>
                  <a:pt x="0" y="55245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5" name="Picture Placeholder 35">
            <a:extLst>
              <a:ext uri="{FF2B5EF4-FFF2-40B4-BE49-F238E27FC236}">
                <a16:creationId xmlns:a16="http://schemas.microsoft.com/office/drawing/2014/main" id="{E83A6E79-A8E6-4757-A388-FC3138B0A135}"/>
              </a:ext>
            </a:extLst>
          </p:cNvPr>
          <p:cNvSpPr>
            <a:spLocks noGrp="1"/>
          </p:cNvSpPr>
          <p:nvPr>
            <p:ph type="pic" sz="quarter" idx="12"/>
          </p:nvPr>
        </p:nvSpPr>
        <p:spPr>
          <a:xfrm>
            <a:off x="12193588" y="9171213"/>
            <a:ext cx="5524500" cy="5524500"/>
          </a:xfrm>
          <a:custGeom>
            <a:avLst/>
            <a:gdLst>
              <a:gd name="connsiteX0" fmla="*/ 0 w 5524500"/>
              <a:gd name="connsiteY0" fmla="*/ 0 h 5524500"/>
              <a:gd name="connsiteX1" fmla="*/ 5524500 w 5524500"/>
              <a:gd name="connsiteY1" fmla="*/ 0 h 5524500"/>
              <a:gd name="connsiteX2" fmla="*/ 5524500 w 5524500"/>
              <a:gd name="connsiteY2" fmla="*/ 5524500 h 5524500"/>
              <a:gd name="connsiteX3" fmla="*/ 0 w 5524500"/>
              <a:gd name="connsiteY3" fmla="*/ 5524500 h 5524500"/>
            </a:gdLst>
            <a:ahLst/>
            <a:cxnLst>
              <a:cxn ang="0">
                <a:pos x="connsiteX0" y="connsiteY0"/>
              </a:cxn>
              <a:cxn ang="0">
                <a:pos x="connsiteX1" y="connsiteY1"/>
              </a:cxn>
              <a:cxn ang="0">
                <a:pos x="connsiteX2" y="connsiteY2"/>
              </a:cxn>
              <a:cxn ang="0">
                <a:pos x="connsiteX3" y="connsiteY3"/>
              </a:cxn>
            </a:cxnLst>
            <a:rect l="l" t="t" r="r" b="b"/>
            <a:pathLst>
              <a:path w="5524500" h="5524500">
                <a:moveTo>
                  <a:pt x="0" y="0"/>
                </a:moveTo>
                <a:lnTo>
                  <a:pt x="5524500" y="0"/>
                </a:lnTo>
                <a:lnTo>
                  <a:pt x="5524500" y="5524500"/>
                </a:lnTo>
                <a:lnTo>
                  <a:pt x="0" y="55245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Tree>
    <p:extLst>
      <p:ext uri="{BB962C8B-B14F-4D97-AF65-F5344CB8AC3E}">
        <p14:creationId xmlns:p14="http://schemas.microsoft.com/office/powerpoint/2010/main" val="30600543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800" fill="hold"/>
                                        <p:tgtEl>
                                          <p:spTgt spid="3"/>
                                        </p:tgtEl>
                                        <p:attrNameLst>
                                          <p:attrName>ppt_x</p:attrName>
                                        </p:attrNameLst>
                                      </p:cBhvr>
                                      <p:tavLst>
                                        <p:tav tm="0">
                                          <p:val>
                                            <p:strVal val="0-#ppt_w/2"/>
                                          </p:val>
                                        </p:tav>
                                        <p:tav tm="100000">
                                          <p:val>
                                            <p:strVal val="#ppt_x"/>
                                          </p:val>
                                        </p:tav>
                                      </p:tavLst>
                                    </p:anim>
                                    <p:anim calcmode="lin" valueType="num">
                                      <p:cBhvr additive="base">
                                        <p:cTn id="8" dur="18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700" fill="hold"/>
                                        <p:tgtEl>
                                          <p:spTgt spid="4"/>
                                        </p:tgtEl>
                                        <p:attrNameLst>
                                          <p:attrName>ppt_x</p:attrName>
                                        </p:attrNameLst>
                                      </p:cBhvr>
                                      <p:tavLst>
                                        <p:tav tm="0">
                                          <p:val>
                                            <p:strVal val="0-#ppt_w/2"/>
                                          </p:val>
                                        </p:tav>
                                        <p:tav tm="100000">
                                          <p:val>
                                            <p:strVal val="#ppt_x"/>
                                          </p:val>
                                        </p:tav>
                                      </p:tavLst>
                                    </p:anim>
                                    <p:anim calcmode="lin" valueType="num">
                                      <p:cBhvr additive="base">
                                        <p:cTn id="12" dur="170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700" fill="hold"/>
                                        <p:tgtEl>
                                          <p:spTgt spid="5"/>
                                        </p:tgtEl>
                                        <p:attrNameLst>
                                          <p:attrName>ppt_x</p:attrName>
                                        </p:attrNameLst>
                                      </p:cBhvr>
                                      <p:tavLst>
                                        <p:tav tm="0">
                                          <p:val>
                                            <p:strVal val="0-#ppt_w/2"/>
                                          </p:val>
                                        </p:tav>
                                        <p:tav tm="100000">
                                          <p:val>
                                            <p:strVal val="#ppt_x"/>
                                          </p:val>
                                        </p:tav>
                                      </p:tavLst>
                                    </p:anim>
                                    <p:anim calcmode="lin" valueType="num">
                                      <p:cBhvr additive="base">
                                        <p:cTn id="16" dur="17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5" name="Picture Placeholder 32">
            <a:extLst>
              <a:ext uri="{FF2B5EF4-FFF2-40B4-BE49-F238E27FC236}">
                <a16:creationId xmlns:a16="http://schemas.microsoft.com/office/drawing/2014/main" id="{F86C52A2-9BE7-4598-951F-7862269A1982}"/>
              </a:ext>
            </a:extLst>
          </p:cNvPr>
          <p:cNvSpPr>
            <a:spLocks noGrp="1"/>
          </p:cNvSpPr>
          <p:nvPr>
            <p:ph type="pic" sz="quarter" idx="10"/>
          </p:nvPr>
        </p:nvSpPr>
        <p:spPr>
          <a:xfrm>
            <a:off x="1563688" y="1295400"/>
            <a:ext cx="10629900" cy="15697200"/>
          </a:xfrm>
          <a:custGeom>
            <a:avLst/>
            <a:gdLst>
              <a:gd name="connsiteX0" fmla="*/ 0 w 10172699"/>
              <a:gd name="connsiteY0" fmla="*/ 0 h 11049000"/>
              <a:gd name="connsiteX1" fmla="*/ 10172699 w 10172699"/>
              <a:gd name="connsiteY1" fmla="*/ 0 h 11049000"/>
              <a:gd name="connsiteX2" fmla="*/ 10172699 w 10172699"/>
              <a:gd name="connsiteY2" fmla="*/ 11049000 h 11049000"/>
              <a:gd name="connsiteX3" fmla="*/ 0 w 10172699"/>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172699" h="11049000">
                <a:moveTo>
                  <a:pt x="0" y="0"/>
                </a:moveTo>
                <a:lnTo>
                  <a:pt x="10172699" y="0"/>
                </a:lnTo>
                <a:lnTo>
                  <a:pt x="10172699" y="11049000"/>
                </a:lnTo>
                <a:lnTo>
                  <a:pt x="0" y="11049000"/>
                </a:lnTo>
                <a:close/>
              </a:path>
            </a:pathLst>
          </a:custGeom>
          <a:pattFill prst="pct60">
            <a:fgClr>
              <a:schemeClr val="bg1"/>
            </a:fgClr>
            <a:bgClr>
              <a:schemeClr val="bg1">
                <a:lumMod val="85000"/>
              </a:schemeClr>
            </a:bgClr>
          </a:pattFill>
        </p:spPr>
        <p:txBody>
          <a:bodyPr wrap="square">
            <a:noAutofit/>
          </a:bodyPr>
          <a:lstStyle/>
          <a:p>
            <a:endParaRPr lang="en-US"/>
          </a:p>
        </p:txBody>
      </p:sp>
      <p:sp>
        <p:nvSpPr>
          <p:cNvPr id="6" name="Picture Placeholder 34">
            <a:extLst>
              <a:ext uri="{FF2B5EF4-FFF2-40B4-BE49-F238E27FC236}">
                <a16:creationId xmlns:a16="http://schemas.microsoft.com/office/drawing/2014/main" id="{3814632B-4D87-466B-B2BE-6B0A07CAE634}"/>
              </a:ext>
            </a:extLst>
          </p:cNvPr>
          <p:cNvSpPr>
            <a:spLocks noGrp="1"/>
          </p:cNvSpPr>
          <p:nvPr>
            <p:ph type="pic" sz="quarter" idx="11"/>
          </p:nvPr>
        </p:nvSpPr>
        <p:spPr>
          <a:xfrm>
            <a:off x="12193587" y="1295400"/>
            <a:ext cx="10629899" cy="15697200"/>
          </a:xfrm>
          <a:custGeom>
            <a:avLst/>
            <a:gdLst>
              <a:gd name="connsiteX0" fmla="*/ 0 w 10858500"/>
              <a:gd name="connsiteY0" fmla="*/ 0 h 11049000"/>
              <a:gd name="connsiteX1" fmla="*/ 10858500 w 10858500"/>
              <a:gd name="connsiteY1" fmla="*/ 0 h 11049000"/>
              <a:gd name="connsiteX2" fmla="*/ 10858500 w 10858500"/>
              <a:gd name="connsiteY2" fmla="*/ 11049000 h 11049000"/>
              <a:gd name="connsiteX3" fmla="*/ 0 w 1085850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858500" h="11049000">
                <a:moveTo>
                  <a:pt x="0" y="0"/>
                </a:moveTo>
                <a:lnTo>
                  <a:pt x="10858500" y="0"/>
                </a:lnTo>
                <a:lnTo>
                  <a:pt x="10858500" y="11049000"/>
                </a:lnTo>
                <a:lnTo>
                  <a:pt x="0" y="11049000"/>
                </a:lnTo>
                <a:close/>
              </a:path>
            </a:pathLst>
          </a:custGeom>
          <a:pattFill prst="pct60">
            <a:fgClr>
              <a:schemeClr val="bg1"/>
            </a:fgClr>
            <a:bgClr>
              <a:schemeClr val="bg1">
                <a:lumMod val="85000"/>
              </a:schemeClr>
            </a:bgClr>
          </a:pattFill>
        </p:spPr>
        <p:txBody>
          <a:bodyPr wrap="square">
            <a:noAutofit/>
          </a:bodyPr>
          <a:lstStyle/>
          <a:p>
            <a:endParaRPr lang="en-US"/>
          </a:p>
        </p:txBody>
      </p:sp>
    </p:spTree>
    <p:extLst>
      <p:ext uri="{BB962C8B-B14F-4D97-AF65-F5344CB8AC3E}">
        <p14:creationId xmlns:p14="http://schemas.microsoft.com/office/powerpoint/2010/main" val="2001914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700" fill="hold"/>
                                        <p:tgtEl>
                                          <p:spTgt spid="5"/>
                                        </p:tgtEl>
                                        <p:attrNameLst>
                                          <p:attrName>ppt_x</p:attrName>
                                        </p:attrNameLst>
                                      </p:cBhvr>
                                      <p:tavLst>
                                        <p:tav tm="0">
                                          <p:val>
                                            <p:strVal val="#ppt_x"/>
                                          </p:val>
                                        </p:tav>
                                        <p:tav tm="100000">
                                          <p:val>
                                            <p:strVal val="#ppt_x"/>
                                          </p:val>
                                        </p:tav>
                                      </p:tavLst>
                                    </p:anim>
                                    <p:anim calcmode="lin" valueType="num">
                                      <p:cBhvr additive="base">
                                        <p:cTn id="8" dur="17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700" fill="hold"/>
                                        <p:tgtEl>
                                          <p:spTgt spid="6"/>
                                        </p:tgtEl>
                                        <p:attrNameLst>
                                          <p:attrName>ppt_x</p:attrName>
                                        </p:attrNameLst>
                                      </p:cBhvr>
                                      <p:tavLst>
                                        <p:tav tm="0">
                                          <p:val>
                                            <p:strVal val="#ppt_x"/>
                                          </p:val>
                                        </p:tav>
                                        <p:tav tm="100000">
                                          <p:val>
                                            <p:strVal val="#ppt_x"/>
                                          </p:val>
                                        </p:tav>
                                      </p:tavLst>
                                    </p:anim>
                                    <p:anim calcmode="lin" valueType="num">
                                      <p:cBhvr additive="base">
                                        <p:cTn id="12" dur="17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33">
            <a:extLst>
              <a:ext uri="{FF2B5EF4-FFF2-40B4-BE49-F238E27FC236}">
                <a16:creationId xmlns:a16="http://schemas.microsoft.com/office/drawing/2014/main" id="{EE9407B8-E71B-4EA0-9986-6DD0FDC8184D}"/>
              </a:ext>
            </a:extLst>
          </p:cNvPr>
          <p:cNvSpPr>
            <a:spLocks noGrp="1"/>
          </p:cNvSpPr>
          <p:nvPr>
            <p:ph type="pic" sz="quarter" idx="11"/>
          </p:nvPr>
        </p:nvSpPr>
        <p:spPr>
          <a:xfrm>
            <a:off x="1563688" y="9144000"/>
            <a:ext cx="7010400" cy="5486400"/>
          </a:xfrm>
          <a:custGeom>
            <a:avLst/>
            <a:gdLst>
              <a:gd name="connsiteX0" fmla="*/ 0 w 7010400"/>
              <a:gd name="connsiteY0" fmla="*/ 0 h 5486400"/>
              <a:gd name="connsiteX1" fmla="*/ 7010400 w 7010400"/>
              <a:gd name="connsiteY1" fmla="*/ 0 h 5486400"/>
              <a:gd name="connsiteX2" fmla="*/ 7010400 w 7010400"/>
              <a:gd name="connsiteY2" fmla="*/ 5486400 h 5486400"/>
              <a:gd name="connsiteX3" fmla="*/ 0 w 7010400"/>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7010400" h="5486400">
                <a:moveTo>
                  <a:pt x="0" y="0"/>
                </a:moveTo>
                <a:lnTo>
                  <a:pt x="7010400" y="0"/>
                </a:lnTo>
                <a:lnTo>
                  <a:pt x="7010400" y="5486400"/>
                </a:lnTo>
                <a:lnTo>
                  <a:pt x="0" y="54864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4" name="Picture Placeholder 34">
            <a:extLst>
              <a:ext uri="{FF2B5EF4-FFF2-40B4-BE49-F238E27FC236}">
                <a16:creationId xmlns:a16="http://schemas.microsoft.com/office/drawing/2014/main" id="{464A6135-C276-49C3-9328-1566F72C4120}"/>
              </a:ext>
            </a:extLst>
          </p:cNvPr>
          <p:cNvSpPr>
            <a:spLocks noGrp="1"/>
          </p:cNvSpPr>
          <p:nvPr>
            <p:ph type="pic" sz="quarter" idx="12"/>
          </p:nvPr>
        </p:nvSpPr>
        <p:spPr>
          <a:xfrm>
            <a:off x="8688388" y="3654552"/>
            <a:ext cx="7010400" cy="5486400"/>
          </a:xfrm>
          <a:custGeom>
            <a:avLst/>
            <a:gdLst>
              <a:gd name="connsiteX0" fmla="*/ 0 w 7010400"/>
              <a:gd name="connsiteY0" fmla="*/ 0 h 5486400"/>
              <a:gd name="connsiteX1" fmla="*/ 7010400 w 7010400"/>
              <a:gd name="connsiteY1" fmla="*/ 0 h 5486400"/>
              <a:gd name="connsiteX2" fmla="*/ 7010400 w 7010400"/>
              <a:gd name="connsiteY2" fmla="*/ 5486400 h 5486400"/>
              <a:gd name="connsiteX3" fmla="*/ 0 w 7010400"/>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7010400" h="5486400">
                <a:moveTo>
                  <a:pt x="0" y="0"/>
                </a:moveTo>
                <a:lnTo>
                  <a:pt x="7010400" y="0"/>
                </a:lnTo>
                <a:lnTo>
                  <a:pt x="7010400" y="5486400"/>
                </a:lnTo>
                <a:lnTo>
                  <a:pt x="0" y="54864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5" name="Picture Placeholder 35">
            <a:extLst>
              <a:ext uri="{FF2B5EF4-FFF2-40B4-BE49-F238E27FC236}">
                <a16:creationId xmlns:a16="http://schemas.microsoft.com/office/drawing/2014/main" id="{9E5D16EE-ACC4-4AFF-AD8D-DFA7D00F9F48}"/>
              </a:ext>
            </a:extLst>
          </p:cNvPr>
          <p:cNvSpPr>
            <a:spLocks noGrp="1"/>
          </p:cNvSpPr>
          <p:nvPr>
            <p:ph type="pic" sz="quarter" idx="13"/>
          </p:nvPr>
        </p:nvSpPr>
        <p:spPr>
          <a:xfrm>
            <a:off x="15752576" y="9144000"/>
            <a:ext cx="7010400" cy="5486400"/>
          </a:xfrm>
          <a:custGeom>
            <a:avLst/>
            <a:gdLst>
              <a:gd name="connsiteX0" fmla="*/ 0 w 7010400"/>
              <a:gd name="connsiteY0" fmla="*/ 0 h 5486400"/>
              <a:gd name="connsiteX1" fmla="*/ 7010400 w 7010400"/>
              <a:gd name="connsiteY1" fmla="*/ 0 h 5486400"/>
              <a:gd name="connsiteX2" fmla="*/ 7010400 w 7010400"/>
              <a:gd name="connsiteY2" fmla="*/ 5486400 h 5486400"/>
              <a:gd name="connsiteX3" fmla="*/ 0 w 7010400"/>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7010400" h="5486400">
                <a:moveTo>
                  <a:pt x="0" y="0"/>
                </a:moveTo>
                <a:lnTo>
                  <a:pt x="7010400" y="0"/>
                </a:lnTo>
                <a:lnTo>
                  <a:pt x="7010400" y="5486400"/>
                </a:lnTo>
                <a:lnTo>
                  <a:pt x="0" y="54864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Tree>
    <p:extLst>
      <p:ext uri="{BB962C8B-B14F-4D97-AF65-F5344CB8AC3E}">
        <p14:creationId xmlns:p14="http://schemas.microsoft.com/office/powerpoint/2010/main" val="2771129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ppt_x"/>
                                          </p:val>
                                        </p:tav>
                                        <p:tav tm="100000">
                                          <p:val>
                                            <p:strVal val="#ppt_x"/>
                                          </p:val>
                                        </p:tav>
                                      </p:tavLst>
                                    </p:anim>
                                    <p:anim calcmode="lin" valueType="num">
                                      <p:cBhvr additive="base">
                                        <p:cTn id="8" dur="10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000" fill="hold"/>
                                        <p:tgtEl>
                                          <p:spTgt spid="4"/>
                                        </p:tgtEl>
                                        <p:attrNameLst>
                                          <p:attrName>ppt_x</p:attrName>
                                        </p:attrNameLst>
                                      </p:cBhvr>
                                      <p:tavLst>
                                        <p:tav tm="0">
                                          <p:val>
                                            <p:strVal val="#ppt_x"/>
                                          </p:val>
                                        </p:tav>
                                        <p:tav tm="100000">
                                          <p:val>
                                            <p:strVal val="#ppt_x"/>
                                          </p:val>
                                        </p:tav>
                                      </p:tavLst>
                                    </p:anim>
                                    <p:anim calcmode="lin" valueType="num">
                                      <p:cBhvr additive="base">
                                        <p:cTn id="12" dur="10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000" fill="hold"/>
                                        <p:tgtEl>
                                          <p:spTgt spid="5"/>
                                        </p:tgtEl>
                                        <p:attrNameLst>
                                          <p:attrName>ppt_x</p:attrName>
                                        </p:attrNameLst>
                                      </p:cBhvr>
                                      <p:tavLst>
                                        <p:tav tm="0">
                                          <p:val>
                                            <p:strVal val="#ppt_x"/>
                                          </p:val>
                                        </p:tav>
                                        <p:tav tm="100000">
                                          <p:val>
                                            <p:strVal val="#ppt_x"/>
                                          </p:val>
                                        </p:tav>
                                      </p:tavLst>
                                    </p:anim>
                                    <p:anim calcmode="lin" valueType="num">
                                      <p:cBhvr additive="base">
                                        <p:cTn id="16" dur="10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Picture Placeholder 36">
            <a:extLst>
              <a:ext uri="{FF2B5EF4-FFF2-40B4-BE49-F238E27FC236}">
                <a16:creationId xmlns:a16="http://schemas.microsoft.com/office/drawing/2014/main" id="{EB356D8D-F8CC-440D-9DE0-5F5A59C25D45}"/>
              </a:ext>
            </a:extLst>
          </p:cNvPr>
          <p:cNvSpPr>
            <a:spLocks noGrp="1"/>
          </p:cNvSpPr>
          <p:nvPr>
            <p:ph type="pic" sz="quarter" idx="11"/>
          </p:nvPr>
        </p:nvSpPr>
        <p:spPr>
          <a:xfrm>
            <a:off x="1563688" y="3618739"/>
            <a:ext cx="7010400" cy="5525261"/>
          </a:xfrm>
          <a:custGeom>
            <a:avLst/>
            <a:gdLst>
              <a:gd name="connsiteX0" fmla="*/ 0 w 7010400"/>
              <a:gd name="connsiteY0" fmla="*/ 0 h 5525261"/>
              <a:gd name="connsiteX1" fmla="*/ 7010400 w 7010400"/>
              <a:gd name="connsiteY1" fmla="*/ 0 h 5525261"/>
              <a:gd name="connsiteX2" fmla="*/ 7010400 w 7010400"/>
              <a:gd name="connsiteY2" fmla="*/ 5525261 h 5525261"/>
              <a:gd name="connsiteX3" fmla="*/ 0 w 7010400"/>
              <a:gd name="connsiteY3" fmla="*/ 5525261 h 5525261"/>
            </a:gdLst>
            <a:ahLst/>
            <a:cxnLst>
              <a:cxn ang="0">
                <a:pos x="connsiteX0" y="connsiteY0"/>
              </a:cxn>
              <a:cxn ang="0">
                <a:pos x="connsiteX1" y="connsiteY1"/>
              </a:cxn>
              <a:cxn ang="0">
                <a:pos x="connsiteX2" y="connsiteY2"/>
              </a:cxn>
              <a:cxn ang="0">
                <a:pos x="connsiteX3" y="connsiteY3"/>
              </a:cxn>
            </a:cxnLst>
            <a:rect l="l" t="t" r="r" b="b"/>
            <a:pathLst>
              <a:path w="7010400" h="5525261">
                <a:moveTo>
                  <a:pt x="0" y="0"/>
                </a:moveTo>
                <a:lnTo>
                  <a:pt x="7010400" y="0"/>
                </a:lnTo>
                <a:lnTo>
                  <a:pt x="7010400" y="5525261"/>
                </a:lnTo>
                <a:lnTo>
                  <a:pt x="0" y="5525261"/>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4" name="Picture Placeholder 37">
            <a:extLst>
              <a:ext uri="{FF2B5EF4-FFF2-40B4-BE49-F238E27FC236}">
                <a16:creationId xmlns:a16="http://schemas.microsoft.com/office/drawing/2014/main" id="{9CB4A53A-34CE-4E61-ACE7-EBEDA445173E}"/>
              </a:ext>
            </a:extLst>
          </p:cNvPr>
          <p:cNvSpPr>
            <a:spLocks noGrp="1"/>
          </p:cNvSpPr>
          <p:nvPr>
            <p:ph type="pic" sz="quarter" idx="12"/>
          </p:nvPr>
        </p:nvSpPr>
        <p:spPr>
          <a:xfrm>
            <a:off x="1563688" y="9144000"/>
            <a:ext cx="14249398" cy="5486400"/>
          </a:xfrm>
          <a:custGeom>
            <a:avLst/>
            <a:gdLst>
              <a:gd name="connsiteX0" fmla="*/ 0 w 14020799"/>
              <a:gd name="connsiteY0" fmla="*/ 0 h 5486400"/>
              <a:gd name="connsiteX1" fmla="*/ 14020799 w 14020799"/>
              <a:gd name="connsiteY1" fmla="*/ 0 h 5486400"/>
              <a:gd name="connsiteX2" fmla="*/ 14020799 w 14020799"/>
              <a:gd name="connsiteY2" fmla="*/ 5486400 h 5486400"/>
              <a:gd name="connsiteX3" fmla="*/ 0 w 14020799"/>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14020799" h="5486400">
                <a:moveTo>
                  <a:pt x="0" y="0"/>
                </a:moveTo>
                <a:lnTo>
                  <a:pt x="14020799" y="0"/>
                </a:lnTo>
                <a:lnTo>
                  <a:pt x="14020799" y="5486400"/>
                </a:lnTo>
                <a:lnTo>
                  <a:pt x="0" y="54864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5" name="Picture Placeholder 38">
            <a:extLst>
              <a:ext uri="{FF2B5EF4-FFF2-40B4-BE49-F238E27FC236}">
                <a16:creationId xmlns:a16="http://schemas.microsoft.com/office/drawing/2014/main" id="{666758AA-516F-4B56-8215-44EB8F6A4A29}"/>
              </a:ext>
            </a:extLst>
          </p:cNvPr>
          <p:cNvSpPr>
            <a:spLocks noGrp="1"/>
          </p:cNvSpPr>
          <p:nvPr>
            <p:ph type="pic" sz="quarter" idx="13"/>
          </p:nvPr>
        </p:nvSpPr>
        <p:spPr>
          <a:xfrm>
            <a:off x="15813086" y="3579878"/>
            <a:ext cx="7010401" cy="11050522"/>
          </a:xfrm>
          <a:custGeom>
            <a:avLst/>
            <a:gdLst>
              <a:gd name="connsiteX0" fmla="*/ 0 w 7010401"/>
              <a:gd name="connsiteY0" fmla="*/ 0 h 11050522"/>
              <a:gd name="connsiteX1" fmla="*/ 7010401 w 7010401"/>
              <a:gd name="connsiteY1" fmla="*/ 0 h 11050522"/>
              <a:gd name="connsiteX2" fmla="*/ 7010401 w 7010401"/>
              <a:gd name="connsiteY2" fmla="*/ 11050522 h 11050522"/>
              <a:gd name="connsiteX3" fmla="*/ 0 w 7010401"/>
              <a:gd name="connsiteY3" fmla="*/ 11050522 h 11050522"/>
            </a:gdLst>
            <a:ahLst/>
            <a:cxnLst>
              <a:cxn ang="0">
                <a:pos x="connsiteX0" y="connsiteY0"/>
              </a:cxn>
              <a:cxn ang="0">
                <a:pos x="connsiteX1" y="connsiteY1"/>
              </a:cxn>
              <a:cxn ang="0">
                <a:pos x="connsiteX2" y="connsiteY2"/>
              </a:cxn>
              <a:cxn ang="0">
                <a:pos x="connsiteX3" y="connsiteY3"/>
              </a:cxn>
            </a:cxnLst>
            <a:rect l="l" t="t" r="r" b="b"/>
            <a:pathLst>
              <a:path w="7010401" h="11050522">
                <a:moveTo>
                  <a:pt x="0" y="0"/>
                </a:moveTo>
                <a:lnTo>
                  <a:pt x="7010401" y="0"/>
                </a:lnTo>
                <a:lnTo>
                  <a:pt x="7010401" y="11050522"/>
                </a:lnTo>
                <a:lnTo>
                  <a:pt x="0" y="11050522"/>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Tree>
    <p:extLst>
      <p:ext uri="{BB962C8B-B14F-4D97-AF65-F5344CB8AC3E}">
        <p14:creationId xmlns:p14="http://schemas.microsoft.com/office/powerpoint/2010/main" val="527488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0-#ppt_w/2"/>
                                          </p:val>
                                        </p:tav>
                                        <p:tav tm="100000">
                                          <p:val>
                                            <p:strVal val="#ppt_x"/>
                                          </p:val>
                                        </p:tav>
                                      </p:tavLst>
                                    </p:anim>
                                    <p:anim calcmode="lin" valueType="num">
                                      <p:cBhvr additive="base">
                                        <p:cTn id="8" dur="10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000" fill="hold"/>
                                        <p:tgtEl>
                                          <p:spTgt spid="4"/>
                                        </p:tgtEl>
                                        <p:attrNameLst>
                                          <p:attrName>ppt_x</p:attrName>
                                        </p:attrNameLst>
                                      </p:cBhvr>
                                      <p:tavLst>
                                        <p:tav tm="0">
                                          <p:val>
                                            <p:strVal val="#ppt_x"/>
                                          </p:val>
                                        </p:tav>
                                        <p:tav tm="100000">
                                          <p:val>
                                            <p:strVal val="#ppt_x"/>
                                          </p:val>
                                        </p:tav>
                                      </p:tavLst>
                                    </p:anim>
                                    <p:anim calcmode="lin" valueType="num">
                                      <p:cBhvr additive="base">
                                        <p:cTn id="12" dur="10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2" decel="100000" fill="hold" grpId="0" nodeType="withEffect">
                                  <p:stCondLst>
                                    <p:cond delay="40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000" fill="hold"/>
                                        <p:tgtEl>
                                          <p:spTgt spid="5"/>
                                        </p:tgtEl>
                                        <p:attrNameLst>
                                          <p:attrName>ppt_x</p:attrName>
                                        </p:attrNameLst>
                                      </p:cBhvr>
                                      <p:tavLst>
                                        <p:tav tm="0">
                                          <p:val>
                                            <p:strVal val="1+#ppt_w/2"/>
                                          </p:val>
                                        </p:tav>
                                        <p:tav tm="100000">
                                          <p:val>
                                            <p:strVal val="#ppt_x"/>
                                          </p:val>
                                        </p:tav>
                                      </p:tavLst>
                                    </p:anim>
                                    <p:anim calcmode="lin" valueType="num">
                                      <p:cBhvr additive="base">
                                        <p:cTn id="16" dur="10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3" name="Picture Placeholder 35">
            <a:extLst>
              <a:ext uri="{FF2B5EF4-FFF2-40B4-BE49-F238E27FC236}">
                <a16:creationId xmlns:a16="http://schemas.microsoft.com/office/drawing/2014/main" id="{8E8AF4F2-A6FC-4D27-8A19-843A0B1CE6E6}"/>
              </a:ext>
            </a:extLst>
          </p:cNvPr>
          <p:cNvSpPr>
            <a:spLocks noGrp="1"/>
          </p:cNvSpPr>
          <p:nvPr>
            <p:ph type="pic" sz="quarter" idx="10"/>
          </p:nvPr>
        </p:nvSpPr>
        <p:spPr>
          <a:xfrm>
            <a:off x="1883361" y="5382469"/>
            <a:ext cx="4779818" cy="7546615"/>
          </a:xfrm>
          <a:custGeom>
            <a:avLst/>
            <a:gdLst>
              <a:gd name="connsiteX0" fmla="*/ 0 w 4779818"/>
              <a:gd name="connsiteY0" fmla="*/ 0 h 7546615"/>
              <a:gd name="connsiteX1" fmla="*/ 4779818 w 4779818"/>
              <a:gd name="connsiteY1" fmla="*/ 0 h 7546615"/>
              <a:gd name="connsiteX2" fmla="*/ 4779818 w 4779818"/>
              <a:gd name="connsiteY2" fmla="*/ 7546615 h 7546615"/>
              <a:gd name="connsiteX3" fmla="*/ 0 w 4779818"/>
              <a:gd name="connsiteY3" fmla="*/ 7546615 h 7546615"/>
            </a:gdLst>
            <a:ahLst/>
            <a:cxnLst>
              <a:cxn ang="0">
                <a:pos x="connsiteX0" y="connsiteY0"/>
              </a:cxn>
              <a:cxn ang="0">
                <a:pos x="connsiteX1" y="connsiteY1"/>
              </a:cxn>
              <a:cxn ang="0">
                <a:pos x="connsiteX2" y="connsiteY2"/>
              </a:cxn>
              <a:cxn ang="0">
                <a:pos x="connsiteX3" y="connsiteY3"/>
              </a:cxn>
            </a:cxnLst>
            <a:rect l="l" t="t" r="r" b="b"/>
            <a:pathLst>
              <a:path w="4779818" h="7546615">
                <a:moveTo>
                  <a:pt x="0" y="0"/>
                </a:moveTo>
                <a:lnTo>
                  <a:pt x="4779818" y="0"/>
                </a:lnTo>
                <a:lnTo>
                  <a:pt x="4779818" y="7546615"/>
                </a:lnTo>
                <a:lnTo>
                  <a:pt x="0" y="7546615"/>
                </a:lnTo>
                <a:close/>
              </a:path>
            </a:pathLst>
          </a:custGeom>
          <a:pattFill prst="pct60">
            <a:fgClr>
              <a:schemeClr val="bg1"/>
            </a:fgClr>
            <a:bgClr>
              <a:schemeClr val="bg1">
                <a:lumMod val="85000"/>
              </a:schemeClr>
            </a:bgClr>
          </a:pattFill>
        </p:spPr>
        <p:txBody>
          <a:bodyPr wrap="square">
            <a:noAutofit/>
          </a:bodyPr>
          <a:lstStyle/>
          <a:p>
            <a:endParaRPr lang="en-US"/>
          </a:p>
        </p:txBody>
      </p:sp>
      <p:sp>
        <p:nvSpPr>
          <p:cNvPr id="4" name="Picture Placeholder 36">
            <a:extLst>
              <a:ext uri="{FF2B5EF4-FFF2-40B4-BE49-F238E27FC236}">
                <a16:creationId xmlns:a16="http://schemas.microsoft.com/office/drawing/2014/main" id="{8472E716-E4D8-41DB-B058-183F5FC83BFC}"/>
              </a:ext>
            </a:extLst>
          </p:cNvPr>
          <p:cNvSpPr>
            <a:spLocks noGrp="1"/>
          </p:cNvSpPr>
          <p:nvPr>
            <p:ph type="pic" sz="quarter" idx="11"/>
          </p:nvPr>
        </p:nvSpPr>
        <p:spPr>
          <a:xfrm>
            <a:off x="7141161" y="5382469"/>
            <a:ext cx="4779818" cy="7546615"/>
          </a:xfrm>
          <a:custGeom>
            <a:avLst/>
            <a:gdLst>
              <a:gd name="connsiteX0" fmla="*/ 0 w 4779818"/>
              <a:gd name="connsiteY0" fmla="*/ 0 h 7546615"/>
              <a:gd name="connsiteX1" fmla="*/ 4779818 w 4779818"/>
              <a:gd name="connsiteY1" fmla="*/ 0 h 7546615"/>
              <a:gd name="connsiteX2" fmla="*/ 4779818 w 4779818"/>
              <a:gd name="connsiteY2" fmla="*/ 7546615 h 7546615"/>
              <a:gd name="connsiteX3" fmla="*/ 0 w 4779818"/>
              <a:gd name="connsiteY3" fmla="*/ 7546615 h 7546615"/>
            </a:gdLst>
            <a:ahLst/>
            <a:cxnLst>
              <a:cxn ang="0">
                <a:pos x="connsiteX0" y="connsiteY0"/>
              </a:cxn>
              <a:cxn ang="0">
                <a:pos x="connsiteX1" y="connsiteY1"/>
              </a:cxn>
              <a:cxn ang="0">
                <a:pos x="connsiteX2" y="connsiteY2"/>
              </a:cxn>
              <a:cxn ang="0">
                <a:pos x="connsiteX3" y="connsiteY3"/>
              </a:cxn>
            </a:cxnLst>
            <a:rect l="l" t="t" r="r" b="b"/>
            <a:pathLst>
              <a:path w="4779818" h="7546615">
                <a:moveTo>
                  <a:pt x="0" y="0"/>
                </a:moveTo>
                <a:lnTo>
                  <a:pt x="4779818" y="0"/>
                </a:lnTo>
                <a:lnTo>
                  <a:pt x="4779818" y="7546615"/>
                </a:lnTo>
                <a:lnTo>
                  <a:pt x="0" y="7546615"/>
                </a:lnTo>
                <a:close/>
              </a:path>
            </a:pathLst>
          </a:custGeom>
          <a:pattFill prst="pct60">
            <a:fgClr>
              <a:schemeClr val="bg1"/>
            </a:fgClr>
            <a:bgClr>
              <a:schemeClr val="bg1">
                <a:lumMod val="85000"/>
              </a:schemeClr>
            </a:bgClr>
          </a:pattFill>
        </p:spPr>
        <p:txBody>
          <a:bodyPr wrap="square">
            <a:noAutofit/>
          </a:bodyPr>
          <a:lstStyle/>
          <a:p>
            <a:endParaRPr lang="en-US"/>
          </a:p>
        </p:txBody>
      </p:sp>
      <p:sp>
        <p:nvSpPr>
          <p:cNvPr id="5" name="Picture Placeholder 37">
            <a:extLst>
              <a:ext uri="{FF2B5EF4-FFF2-40B4-BE49-F238E27FC236}">
                <a16:creationId xmlns:a16="http://schemas.microsoft.com/office/drawing/2014/main" id="{7F391B6C-4E91-4098-BA4B-16D0589156FE}"/>
              </a:ext>
            </a:extLst>
          </p:cNvPr>
          <p:cNvSpPr>
            <a:spLocks noGrp="1"/>
          </p:cNvSpPr>
          <p:nvPr>
            <p:ph type="pic" sz="quarter" idx="12"/>
          </p:nvPr>
        </p:nvSpPr>
        <p:spPr>
          <a:xfrm>
            <a:off x="12398962" y="5382469"/>
            <a:ext cx="4779817" cy="7546615"/>
          </a:xfrm>
          <a:custGeom>
            <a:avLst/>
            <a:gdLst>
              <a:gd name="connsiteX0" fmla="*/ 0 w 4779817"/>
              <a:gd name="connsiteY0" fmla="*/ 0 h 7546615"/>
              <a:gd name="connsiteX1" fmla="*/ 4779817 w 4779817"/>
              <a:gd name="connsiteY1" fmla="*/ 0 h 7546615"/>
              <a:gd name="connsiteX2" fmla="*/ 4779817 w 4779817"/>
              <a:gd name="connsiteY2" fmla="*/ 7546615 h 7546615"/>
              <a:gd name="connsiteX3" fmla="*/ 0 w 4779817"/>
              <a:gd name="connsiteY3" fmla="*/ 7546615 h 7546615"/>
            </a:gdLst>
            <a:ahLst/>
            <a:cxnLst>
              <a:cxn ang="0">
                <a:pos x="connsiteX0" y="connsiteY0"/>
              </a:cxn>
              <a:cxn ang="0">
                <a:pos x="connsiteX1" y="connsiteY1"/>
              </a:cxn>
              <a:cxn ang="0">
                <a:pos x="connsiteX2" y="connsiteY2"/>
              </a:cxn>
              <a:cxn ang="0">
                <a:pos x="connsiteX3" y="connsiteY3"/>
              </a:cxn>
            </a:cxnLst>
            <a:rect l="l" t="t" r="r" b="b"/>
            <a:pathLst>
              <a:path w="4779817" h="7546615">
                <a:moveTo>
                  <a:pt x="0" y="0"/>
                </a:moveTo>
                <a:lnTo>
                  <a:pt x="4779817" y="0"/>
                </a:lnTo>
                <a:lnTo>
                  <a:pt x="4779817" y="7546615"/>
                </a:lnTo>
                <a:lnTo>
                  <a:pt x="0" y="7546615"/>
                </a:lnTo>
                <a:close/>
              </a:path>
            </a:pathLst>
          </a:custGeom>
          <a:pattFill prst="pct60">
            <a:fgClr>
              <a:schemeClr val="bg1"/>
            </a:fgClr>
            <a:bgClr>
              <a:schemeClr val="bg1">
                <a:lumMod val="85000"/>
              </a:schemeClr>
            </a:bgClr>
          </a:pattFill>
        </p:spPr>
        <p:txBody>
          <a:bodyPr wrap="square">
            <a:noAutofit/>
          </a:bodyPr>
          <a:lstStyle/>
          <a:p>
            <a:endParaRPr lang="en-US"/>
          </a:p>
        </p:txBody>
      </p:sp>
      <p:sp>
        <p:nvSpPr>
          <p:cNvPr id="6" name="Picture Placeholder 38">
            <a:extLst>
              <a:ext uri="{FF2B5EF4-FFF2-40B4-BE49-F238E27FC236}">
                <a16:creationId xmlns:a16="http://schemas.microsoft.com/office/drawing/2014/main" id="{62E4E36C-18FB-4DE2-883E-3A7030DC5426}"/>
              </a:ext>
            </a:extLst>
          </p:cNvPr>
          <p:cNvSpPr>
            <a:spLocks noGrp="1"/>
          </p:cNvSpPr>
          <p:nvPr>
            <p:ph type="pic" sz="quarter" idx="13"/>
          </p:nvPr>
        </p:nvSpPr>
        <p:spPr>
          <a:xfrm>
            <a:off x="17656762" y="5382469"/>
            <a:ext cx="4779816" cy="7546615"/>
          </a:xfrm>
          <a:custGeom>
            <a:avLst/>
            <a:gdLst>
              <a:gd name="connsiteX0" fmla="*/ 0 w 4779816"/>
              <a:gd name="connsiteY0" fmla="*/ 0 h 7546615"/>
              <a:gd name="connsiteX1" fmla="*/ 4779816 w 4779816"/>
              <a:gd name="connsiteY1" fmla="*/ 0 h 7546615"/>
              <a:gd name="connsiteX2" fmla="*/ 4779816 w 4779816"/>
              <a:gd name="connsiteY2" fmla="*/ 7546615 h 7546615"/>
              <a:gd name="connsiteX3" fmla="*/ 0 w 4779816"/>
              <a:gd name="connsiteY3" fmla="*/ 7546615 h 7546615"/>
            </a:gdLst>
            <a:ahLst/>
            <a:cxnLst>
              <a:cxn ang="0">
                <a:pos x="connsiteX0" y="connsiteY0"/>
              </a:cxn>
              <a:cxn ang="0">
                <a:pos x="connsiteX1" y="connsiteY1"/>
              </a:cxn>
              <a:cxn ang="0">
                <a:pos x="connsiteX2" y="connsiteY2"/>
              </a:cxn>
              <a:cxn ang="0">
                <a:pos x="connsiteX3" y="connsiteY3"/>
              </a:cxn>
            </a:cxnLst>
            <a:rect l="l" t="t" r="r" b="b"/>
            <a:pathLst>
              <a:path w="4779816" h="7546615">
                <a:moveTo>
                  <a:pt x="0" y="0"/>
                </a:moveTo>
                <a:lnTo>
                  <a:pt x="4779816" y="0"/>
                </a:lnTo>
                <a:lnTo>
                  <a:pt x="4779816" y="7546615"/>
                </a:lnTo>
                <a:lnTo>
                  <a:pt x="0" y="7546615"/>
                </a:lnTo>
                <a:close/>
              </a:path>
            </a:pathLst>
          </a:custGeom>
          <a:pattFill prst="pct60">
            <a:fgClr>
              <a:schemeClr val="bg1"/>
            </a:fgClr>
            <a:bgClr>
              <a:schemeClr val="bg1">
                <a:lumMod val="85000"/>
              </a:schemeClr>
            </a:bgClr>
          </a:pattFill>
        </p:spPr>
        <p:txBody>
          <a:bodyPr wrap="square">
            <a:noAutofit/>
          </a:bodyPr>
          <a:lstStyle/>
          <a:p>
            <a:endParaRPr lang="en-US"/>
          </a:p>
        </p:txBody>
      </p:sp>
    </p:spTree>
    <p:extLst>
      <p:ext uri="{BB962C8B-B14F-4D97-AF65-F5344CB8AC3E}">
        <p14:creationId xmlns:p14="http://schemas.microsoft.com/office/powerpoint/2010/main" val="3060321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ppt_x"/>
                                          </p:val>
                                        </p:tav>
                                        <p:tav tm="100000">
                                          <p:val>
                                            <p:strVal val="#ppt_x"/>
                                          </p:val>
                                        </p:tav>
                                      </p:tavLst>
                                    </p:anim>
                                    <p:anim calcmode="lin" valueType="num">
                                      <p:cBhvr additive="base">
                                        <p:cTn id="8" dur="10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2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000" fill="hold"/>
                                        <p:tgtEl>
                                          <p:spTgt spid="4"/>
                                        </p:tgtEl>
                                        <p:attrNameLst>
                                          <p:attrName>ppt_x</p:attrName>
                                        </p:attrNameLst>
                                      </p:cBhvr>
                                      <p:tavLst>
                                        <p:tav tm="0">
                                          <p:val>
                                            <p:strVal val="#ppt_x"/>
                                          </p:val>
                                        </p:tav>
                                        <p:tav tm="100000">
                                          <p:val>
                                            <p:strVal val="#ppt_x"/>
                                          </p:val>
                                        </p:tav>
                                      </p:tavLst>
                                    </p:anim>
                                    <p:anim calcmode="lin" valueType="num">
                                      <p:cBhvr additive="base">
                                        <p:cTn id="12" dur="1000" fill="hold"/>
                                        <p:tgtEl>
                                          <p:spTgt spid="4"/>
                                        </p:tgtEl>
                                        <p:attrNameLst>
                                          <p:attrName>ppt_y</p:attrName>
                                        </p:attrNameLst>
                                      </p:cBhvr>
                                      <p:tavLst>
                                        <p:tav tm="0">
                                          <p:val>
                                            <p:strVal val="0-#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000" fill="hold"/>
                                        <p:tgtEl>
                                          <p:spTgt spid="5"/>
                                        </p:tgtEl>
                                        <p:attrNameLst>
                                          <p:attrName>ppt_x</p:attrName>
                                        </p:attrNameLst>
                                      </p:cBhvr>
                                      <p:tavLst>
                                        <p:tav tm="0">
                                          <p:val>
                                            <p:strVal val="#ppt_x"/>
                                          </p:val>
                                        </p:tav>
                                        <p:tav tm="100000">
                                          <p:val>
                                            <p:strVal val="#ppt_x"/>
                                          </p:val>
                                        </p:tav>
                                      </p:tavLst>
                                    </p:anim>
                                    <p:anim calcmode="lin" valueType="num">
                                      <p:cBhvr additive="base">
                                        <p:cTn id="16" dur="10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1" decel="100000" fill="hold" grpId="0" nodeType="withEffect">
                                  <p:stCondLst>
                                    <p:cond delay="6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000" fill="hold"/>
                                        <p:tgtEl>
                                          <p:spTgt spid="6"/>
                                        </p:tgtEl>
                                        <p:attrNameLst>
                                          <p:attrName>ppt_x</p:attrName>
                                        </p:attrNameLst>
                                      </p:cBhvr>
                                      <p:tavLst>
                                        <p:tav tm="0">
                                          <p:val>
                                            <p:strVal val="#ppt_x"/>
                                          </p:val>
                                        </p:tav>
                                        <p:tav tm="100000">
                                          <p:val>
                                            <p:strVal val="#ppt_x"/>
                                          </p:val>
                                        </p:tav>
                                      </p:tavLst>
                                    </p:anim>
                                    <p:anim calcmode="lin" valueType="num">
                                      <p:cBhvr additive="base">
                                        <p:cTn id="20" dur="10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3" name="Picture Placeholder 34">
            <a:extLst>
              <a:ext uri="{FF2B5EF4-FFF2-40B4-BE49-F238E27FC236}">
                <a16:creationId xmlns:a16="http://schemas.microsoft.com/office/drawing/2014/main" id="{570F87DC-CD32-4C6E-BBB3-FB30935F44E9}"/>
              </a:ext>
            </a:extLst>
          </p:cNvPr>
          <p:cNvSpPr>
            <a:spLocks noGrp="1"/>
          </p:cNvSpPr>
          <p:nvPr>
            <p:ph type="pic" sz="quarter" idx="11"/>
          </p:nvPr>
        </p:nvSpPr>
        <p:spPr>
          <a:xfrm>
            <a:off x="1698158" y="11022675"/>
            <a:ext cx="7010400" cy="7486991"/>
          </a:xfrm>
          <a:custGeom>
            <a:avLst/>
            <a:gdLst>
              <a:gd name="connsiteX0" fmla="*/ 0 w 7010400"/>
              <a:gd name="connsiteY0" fmla="*/ 0 h 5238750"/>
              <a:gd name="connsiteX1" fmla="*/ 7010400 w 7010400"/>
              <a:gd name="connsiteY1" fmla="*/ 0 h 5238750"/>
              <a:gd name="connsiteX2" fmla="*/ 7010400 w 7010400"/>
              <a:gd name="connsiteY2" fmla="*/ 5238750 h 5238750"/>
              <a:gd name="connsiteX3" fmla="*/ 0 w 7010400"/>
              <a:gd name="connsiteY3" fmla="*/ 5238750 h 5238750"/>
            </a:gdLst>
            <a:ahLst/>
            <a:cxnLst>
              <a:cxn ang="0">
                <a:pos x="connsiteX0" y="connsiteY0"/>
              </a:cxn>
              <a:cxn ang="0">
                <a:pos x="connsiteX1" y="connsiteY1"/>
              </a:cxn>
              <a:cxn ang="0">
                <a:pos x="connsiteX2" y="connsiteY2"/>
              </a:cxn>
              <a:cxn ang="0">
                <a:pos x="connsiteX3" y="connsiteY3"/>
              </a:cxn>
            </a:cxnLst>
            <a:rect l="l" t="t" r="r" b="b"/>
            <a:pathLst>
              <a:path w="7010400" h="5238750">
                <a:moveTo>
                  <a:pt x="0" y="0"/>
                </a:moveTo>
                <a:lnTo>
                  <a:pt x="7010400" y="0"/>
                </a:lnTo>
                <a:lnTo>
                  <a:pt x="7010400" y="5238750"/>
                </a:lnTo>
                <a:lnTo>
                  <a:pt x="0" y="523875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4" name="Picture Placeholder 37">
            <a:extLst>
              <a:ext uri="{FF2B5EF4-FFF2-40B4-BE49-F238E27FC236}">
                <a16:creationId xmlns:a16="http://schemas.microsoft.com/office/drawing/2014/main" id="{9DBDF297-DAFF-43C5-8832-4075288EFEDA}"/>
              </a:ext>
            </a:extLst>
          </p:cNvPr>
          <p:cNvSpPr>
            <a:spLocks noGrp="1"/>
          </p:cNvSpPr>
          <p:nvPr>
            <p:ph type="pic" sz="quarter" idx="12"/>
          </p:nvPr>
        </p:nvSpPr>
        <p:spPr>
          <a:xfrm>
            <a:off x="8708557" y="11022676"/>
            <a:ext cx="7010400" cy="7486991"/>
          </a:xfrm>
          <a:custGeom>
            <a:avLst/>
            <a:gdLst>
              <a:gd name="connsiteX0" fmla="*/ 0 w 7010400"/>
              <a:gd name="connsiteY0" fmla="*/ 0 h 5238750"/>
              <a:gd name="connsiteX1" fmla="*/ 7010400 w 7010400"/>
              <a:gd name="connsiteY1" fmla="*/ 0 h 5238750"/>
              <a:gd name="connsiteX2" fmla="*/ 7010400 w 7010400"/>
              <a:gd name="connsiteY2" fmla="*/ 5238750 h 5238750"/>
              <a:gd name="connsiteX3" fmla="*/ 0 w 7010400"/>
              <a:gd name="connsiteY3" fmla="*/ 5238750 h 5238750"/>
            </a:gdLst>
            <a:ahLst/>
            <a:cxnLst>
              <a:cxn ang="0">
                <a:pos x="connsiteX0" y="connsiteY0"/>
              </a:cxn>
              <a:cxn ang="0">
                <a:pos x="connsiteX1" y="connsiteY1"/>
              </a:cxn>
              <a:cxn ang="0">
                <a:pos x="connsiteX2" y="connsiteY2"/>
              </a:cxn>
              <a:cxn ang="0">
                <a:pos x="connsiteX3" y="connsiteY3"/>
              </a:cxn>
            </a:cxnLst>
            <a:rect l="l" t="t" r="r" b="b"/>
            <a:pathLst>
              <a:path w="7010400" h="5238750">
                <a:moveTo>
                  <a:pt x="0" y="0"/>
                </a:moveTo>
                <a:lnTo>
                  <a:pt x="7010400" y="0"/>
                </a:lnTo>
                <a:lnTo>
                  <a:pt x="7010400" y="5238750"/>
                </a:lnTo>
                <a:lnTo>
                  <a:pt x="0" y="523875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5" name="Picture Placeholder 38">
            <a:extLst>
              <a:ext uri="{FF2B5EF4-FFF2-40B4-BE49-F238E27FC236}">
                <a16:creationId xmlns:a16="http://schemas.microsoft.com/office/drawing/2014/main" id="{B08CD2DD-19AC-420B-82D8-E2A17636E97F}"/>
              </a:ext>
            </a:extLst>
          </p:cNvPr>
          <p:cNvSpPr>
            <a:spLocks noGrp="1"/>
          </p:cNvSpPr>
          <p:nvPr>
            <p:ph type="pic" sz="quarter" idx="13"/>
          </p:nvPr>
        </p:nvSpPr>
        <p:spPr>
          <a:xfrm>
            <a:off x="15718957" y="11022676"/>
            <a:ext cx="7010400" cy="7486991"/>
          </a:xfrm>
          <a:custGeom>
            <a:avLst/>
            <a:gdLst>
              <a:gd name="connsiteX0" fmla="*/ 0 w 7010400"/>
              <a:gd name="connsiteY0" fmla="*/ 0 h 5238750"/>
              <a:gd name="connsiteX1" fmla="*/ 7010400 w 7010400"/>
              <a:gd name="connsiteY1" fmla="*/ 0 h 5238750"/>
              <a:gd name="connsiteX2" fmla="*/ 7010400 w 7010400"/>
              <a:gd name="connsiteY2" fmla="*/ 5238750 h 5238750"/>
              <a:gd name="connsiteX3" fmla="*/ 0 w 7010400"/>
              <a:gd name="connsiteY3" fmla="*/ 5238750 h 5238750"/>
            </a:gdLst>
            <a:ahLst/>
            <a:cxnLst>
              <a:cxn ang="0">
                <a:pos x="connsiteX0" y="connsiteY0"/>
              </a:cxn>
              <a:cxn ang="0">
                <a:pos x="connsiteX1" y="connsiteY1"/>
              </a:cxn>
              <a:cxn ang="0">
                <a:pos x="connsiteX2" y="connsiteY2"/>
              </a:cxn>
              <a:cxn ang="0">
                <a:pos x="connsiteX3" y="connsiteY3"/>
              </a:cxn>
            </a:cxnLst>
            <a:rect l="l" t="t" r="r" b="b"/>
            <a:pathLst>
              <a:path w="7010400" h="5238750">
                <a:moveTo>
                  <a:pt x="0" y="0"/>
                </a:moveTo>
                <a:lnTo>
                  <a:pt x="7010400" y="0"/>
                </a:lnTo>
                <a:lnTo>
                  <a:pt x="7010400" y="5238750"/>
                </a:lnTo>
                <a:lnTo>
                  <a:pt x="0" y="523875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Tree>
    <p:extLst>
      <p:ext uri="{BB962C8B-B14F-4D97-AF65-F5344CB8AC3E}">
        <p14:creationId xmlns:p14="http://schemas.microsoft.com/office/powerpoint/2010/main" val="2843826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ppt_x"/>
                                          </p:val>
                                        </p:tav>
                                        <p:tav tm="100000">
                                          <p:val>
                                            <p:strVal val="#ppt_x"/>
                                          </p:val>
                                        </p:tav>
                                      </p:tavLst>
                                    </p:anim>
                                    <p:anim calcmode="lin" valueType="num">
                                      <p:cBhvr additive="base">
                                        <p:cTn id="8" dur="10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000" fill="hold"/>
                                        <p:tgtEl>
                                          <p:spTgt spid="4"/>
                                        </p:tgtEl>
                                        <p:attrNameLst>
                                          <p:attrName>ppt_x</p:attrName>
                                        </p:attrNameLst>
                                      </p:cBhvr>
                                      <p:tavLst>
                                        <p:tav tm="0">
                                          <p:val>
                                            <p:strVal val="#ppt_x"/>
                                          </p:val>
                                        </p:tav>
                                        <p:tav tm="100000">
                                          <p:val>
                                            <p:strVal val="#ppt_x"/>
                                          </p:val>
                                        </p:tav>
                                      </p:tavLst>
                                    </p:anim>
                                    <p:anim calcmode="lin" valueType="num">
                                      <p:cBhvr additive="base">
                                        <p:cTn id="12" dur="10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000" fill="hold"/>
                                        <p:tgtEl>
                                          <p:spTgt spid="5"/>
                                        </p:tgtEl>
                                        <p:attrNameLst>
                                          <p:attrName>ppt_x</p:attrName>
                                        </p:attrNameLst>
                                      </p:cBhvr>
                                      <p:tavLst>
                                        <p:tav tm="0">
                                          <p:val>
                                            <p:strVal val="#ppt_x"/>
                                          </p:val>
                                        </p:tav>
                                        <p:tav tm="100000">
                                          <p:val>
                                            <p:strVal val="#ppt_x"/>
                                          </p:val>
                                        </p:tav>
                                      </p:tavLst>
                                    </p:anim>
                                    <p:anim calcmode="lin" valueType="num">
                                      <p:cBhvr additive="base">
                                        <p:cTn id="16" dur="10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10_Custom Layout">
    <p:spTree>
      <p:nvGrpSpPr>
        <p:cNvPr id="1" name=""/>
        <p:cNvGrpSpPr/>
        <p:nvPr/>
      </p:nvGrpSpPr>
      <p:grpSpPr>
        <a:xfrm>
          <a:off x="0" y="0"/>
          <a:ext cx="0" cy="0"/>
          <a:chOff x="0" y="0"/>
          <a:chExt cx="0" cy="0"/>
        </a:xfrm>
      </p:grpSpPr>
      <p:sp>
        <p:nvSpPr>
          <p:cNvPr id="17" name="Picture Placeholder 16">
            <a:extLst>
              <a:ext uri="{FF2B5EF4-FFF2-40B4-BE49-F238E27FC236}">
                <a16:creationId xmlns:a16="http://schemas.microsoft.com/office/drawing/2014/main" id="{7F41E6CD-D98C-45A9-B075-D3EFA6065F32}"/>
              </a:ext>
            </a:extLst>
          </p:cNvPr>
          <p:cNvSpPr>
            <a:spLocks noGrp="1"/>
          </p:cNvSpPr>
          <p:nvPr>
            <p:ph type="pic" sz="quarter" idx="13"/>
          </p:nvPr>
        </p:nvSpPr>
        <p:spPr>
          <a:xfrm>
            <a:off x="5814979" y="5029201"/>
            <a:ext cx="2986087" cy="3981449"/>
          </a:xfrm>
          <a:custGeom>
            <a:avLst/>
            <a:gdLst>
              <a:gd name="connsiteX0" fmla="*/ 0 w 2986087"/>
              <a:gd name="connsiteY0" fmla="*/ 0 h 2986087"/>
              <a:gd name="connsiteX1" fmla="*/ 2986087 w 2986087"/>
              <a:gd name="connsiteY1" fmla="*/ 0 h 2986087"/>
              <a:gd name="connsiteX2" fmla="*/ 2986087 w 2986087"/>
              <a:gd name="connsiteY2" fmla="*/ 2986087 h 2986087"/>
              <a:gd name="connsiteX3" fmla="*/ 0 w 2986087"/>
              <a:gd name="connsiteY3" fmla="*/ 2986087 h 2986087"/>
            </a:gdLst>
            <a:ahLst/>
            <a:cxnLst>
              <a:cxn ang="0">
                <a:pos x="connsiteX0" y="connsiteY0"/>
              </a:cxn>
              <a:cxn ang="0">
                <a:pos x="connsiteX1" y="connsiteY1"/>
              </a:cxn>
              <a:cxn ang="0">
                <a:pos x="connsiteX2" y="connsiteY2"/>
              </a:cxn>
              <a:cxn ang="0">
                <a:pos x="connsiteX3" y="connsiteY3"/>
              </a:cxn>
            </a:cxnLst>
            <a:rect l="l" t="t" r="r" b="b"/>
            <a:pathLst>
              <a:path w="2986087" h="2986087">
                <a:moveTo>
                  <a:pt x="0" y="0"/>
                </a:moveTo>
                <a:lnTo>
                  <a:pt x="2986087" y="0"/>
                </a:lnTo>
                <a:lnTo>
                  <a:pt x="2986087" y="2986087"/>
                </a:lnTo>
                <a:lnTo>
                  <a:pt x="0" y="29860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8" name="Picture Placeholder 17">
            <a:extLst>
              <a:ext uri="{FF2B5EF4-FFF2-40B4-BE49-F238E27FC236}">
                <a16:creationId xmlns:a16="http://schemas.microsoft.com/office/drawing/2014/main" id="{7DC06CD3-0560-4D25-A9DC-880346B68C10}"/>
              </a:ext>
            </a:extLst>
          </p:cNvPr>
          <p:cNvSpPr>
            <a:spLocks noGrp="1"/>
          </p:cNvSpPr>
          <p:nvPr>
            <p:ph type="pic" sz="quarter" idx="14"/>
          </p:nvPr>
        </p:nvSpPr>
        <p:spPr>
          <a:xfrm>
            <a:off x="9170994" y="5029201"/>
            <a:ext cx="2986087" cy="3981449"/>
          </a:xfrm>
          <a:custGeom>
            <a:avLst/>
            <a:gdLst>
              <a:gd name="connsiteX0" fmla="*/ 0 w 2986087"/>
              <a:gd name="connsiteY0" fmla="*/ 0 h 2986087"/>
              <a:gd name="connsiteX1" fmla="*/ 2986087 w 2986087"/>
              <a:gd name="connsiteY1" fmla="*/ 0 h 2986087"/>
              <a:gd name="connsiteX2" fmla="*/ 2986087 w 2986087"/>
              <a:gd name="connsiteY2" fmla="*/ 2986087 h 2986087"/>
              <a:gd name="connsiteX3" fmla="*/ 0 w 2986087"/>
              <a:gd name="connsiteY3" fmla="*/ 2986087 h 2986087"/>
            </a:gdLst>
            <a:ahLst/>
            <a:cxnLst>
              <a:cxn ang="0">
                <a:pos x="connsiteX0" y="connsiteY0"/>
              </a:cxn>
              <a:cxn ang="0">
                <a:pos x="connsiteX1" y="connsiteY1"/>
              </a:cxn>
              <a:cxn ang="0">
                <a:pos x="connsiteX2" y="connsiteY2"/>
              </a:cxn>
              <a:cxn ang="0">
                <a:pos x="connsiteX3" y="connsiteY3"/>
              </a:cxn>
            </a:cxnLst>
            <a:rect l="l" t="t" r="r" b="b"/>
            <a:pathLst>
              <a:path w="2986087" h="2986087">
                <a:moveTo>
                  <a:pt x="0" y="0"/>
                </a:moveTo>
                <a:lnTo>
                  <a:pt x="2986087" y="0"/>
                </a:lnTo>
                <a:lnTo>
                  <a:pt x="2986087" y="2986087"/>
                </a:lnTo>
                <a:lnTo>
                  <a:pt x="0" y="29860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9" name="Picture Placeholder 18">
            <a:extLst>
              <a:ext uri="{FF2B5EF4-FFF2-40B4-BE49-F238E27FC236}">
                <a16:creationId xmlns:a16="http://schemas.microsoft.com/office/drawing/2014/main" id="{27195AAD-4B74-4C98-9F16-45CCBCB6B43C}"/>
              </a:ext>
            </a:extLst>
          </p:cNvPr>
          <p:cNvSpPr>
            <a:spLocks noGrp="1"/>
          </p:cNvSpPr>
          <p:nvPr>
            <p:ph type="pic" sz="quarter" idx="15"/>
          </p:nvPr>
        </p:nvSpPr>
        <p:spPr>
          <a:xfrm>
            <a:off x="5814979" y="9429758"/>
            <a:ext cx="2986087" cy="3981449"/>
          </a:xfrm>
          <a:custGeom>
            <a:avLst/>
            <a:gdLst>
              <a:gd name="connsiteX0" fmla="*/ 0 w 2986087"/>
              <a:gd name="connsiteY0" fmla="*/ 0 h 2986087"/>
              <a:gd name="connsiteX1" fmla="*/ 2986087 w 2986087"/>
              <a:gd name="connsiteY1" fmla="*/ 0 h 2986087"/>
              <a:gd name="connsiteX2" fmla="*/ 2986087 w 2986087"/>
              <a:gd name="connsiteY2" fmla="*/ 2986087 h 2986087"/>
              <a:gd name="connsiteX3" fmla="*/ 0 w 2986087"/>
              <a:gd name="connsiteY3" fmla="*/ 2986087 h 2986087"/>
            </a:gdLst>
            <a:ahLst/>
            <a:cxnLst>
              <a:cxn ang="0">
                <a:pos x="connsiteX0" y="connsiteY0"/>
              </a:cxn>
              <a:cxn ang="0">
                <a:pos x="connsiteX1" y="connsiteY1"/>
              </a:cxn>
              <a:cxn ang="0">
                <a:pos x="connsiteX2" y="connsiteY2"/>
              </a:cxn>
              <a:cxn ang="0">
                <a:pos x="connsiteX3" y="connsiteY3"/>
              </a:cxn>
            </a:cxnLst>
            <a:rect l="l" t="t" r="r" b="b"/>
            <a:pathLst>
              <a:path w="2986087" h="2986087">
                <a:moveTo>
                  <a:pt x="0" y="0"/>
                </a:moveTo>
                <a:lnTo>
                  <a:pt x="2986087" y="0"/>
                </a:lnTo>
                <a:lnTo>
                  <a:pt x="2986087" y="2986087"/>
                </a:lnTo>
                <a:lnTo>
                  <a:pt x="0" y="29860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38F48BFD-378F-4EB9-A268-62E8E22DA9CB}"/>
              </a:ext>
            </a:extLst>
          </p:cNvPr>
          <p:cNvSpPr>
            <a:spLocks noGrp="1"/>
          </p:cNvSpPr>
          <p:nvPr>
            <p:ph type="pic" sz="quarter" idx="16"/>
          </p:nvPr>
        </p:nvSpPr>
        <p:spPr>
          <a:xfrm>
            <a:off x="9170994" y="9429758"/>
            <a:ext cx="2986087" cy="3981449"/>
          </a:xfrm>
          <a:custGeom>
            <a:avLst/>
            <a:gdLst>
              <a:gd name="connsiteX0" fmla="*/ 0 w 2986087"/>
              <a:gd name="connsiteY0" fmla="*/ 0 h 2986087"/>
              <a:gd name="connsiteX1" fmla="*/ 2986087 w 2986087"/>
              <a:gd name="connsiteY1" fmla="*/ 0 h 2986087"/>
              <a:gd name="connsiteX2" fmla="*/ 2986087 w 2986087"/>
              <a:gd name="connsiteY2" fmla="*/ 2986087 h 2986087"/>
              <a:gd name="connsiteX3" fmla="*/ 0 w 2986087"/>
              <a:gd name="connsiteY3" fmla="*/ 2986087 h 2986087"/>
            </a:gdLst>
            <a:ahLst/>
            <a:cxnLst>
              <a:cxn ang="0">
                <a:pos x="connsiteX0" y="connsiteY0"/>
              </a:cxn>
              <a:cxn ang="0">
                <a:pos x="connsiteX1" y="connsiteY1"/>
              </a:cxn>
              <a:cxn ang="0">
                <a:pos x="connsiteX2" y="connsiteY2"/>
              </a:cxn>
              <a:cxn ang="0">
                <a:pos x="connsiteX3" y="connsiteY3"/>
              </a:cxn>
            </a:cxnLst>
            <a:rect l="l" t="t" r="r" b="b"/>
            <a:pathLst>
              <a:path w="2986087" h="2986087">
                <a:moveTo>
                  <a:pt x="0" y="0"/>
                </a:moveTo>
                <a:lnTo>
                  <a:pt x="2986087" y="0"/>
                </a:lnTo>
                <a:lnTo>
                  <a:pt x="2986087" y="2986087"/>
                </a:lnTo>
                <a:lnTo>
                  <a:pt x="0" y="29860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11718549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p:cSld name="10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7A289BE9-3518-4572-9F36-A58461E16083}"/>
              </a:ext>
            </a:extLst>
          </p:cNvPr>
          <p:cNvSpPr>
            <a:spLocks noGrp="1"/>
          </p:cNvSpPr>
          <p:nvPr>
            <p:ph type="pic" sz="quarter" idx="15"/>
          </p:nvPr>
        </p:nvSpPr>
        <p:spPr>
          <a:xfrm>
            <a:off x="13032100" y="7893671"/>
            <a:ext cx="2737986" cy="2500659"/>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E9995F91-8D51-4FF1-A532-B0BD4F0276E7}"/>
              </a:ext>
            </a:extLst>
          </p:cNvPr>
          <p:cNvSpPr>
            <a:spLocks noGrp="1"/>
          </p:cNvSpPr>
          <p:nvPr>
            <p:ph type="pic" sz="quarter" idx="16"/>
          </p:nvPr>
        </p:nvSpPr>
        <p:spPr>
          <a:xfrm>
            <a:off x="15868065" y="7893671"/>
            <a:ext cx="2737986" cy="2500659"/>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EAC8D104-8DBC-47C1-B410-760C3B7EC2CF}"/>
              </a:ext>
            </a:extLst>
          </p:cNvPr>
          <p:cNvSpPr>
            <a:spLocks noGrp="1"/>
          </p:cNvSpPr>
          <p:nvPr>
            <p:ph type="pic" sz="quarter" idx="17"/>
          </p:nvPr>
        </p:nvSpPr>
        <p:spPr>
          <a:xfrm>
            <a:off x="18704031" y="7893671"/>
            <a:ext cx="2737984" cy="2500659"/>
          </a:xfrm>
          <a:custGeom>
            <a:avLst/>
            <a:gdLst>
              <a:gd name="connsiteX0" fmla="*/ 0 w 2737984"/>
              <a:gd name="connsiteY0" fmla="*/ 0 h 1875494"/>
              <a:gd name="connsiteX1" fmla="*/ 2737984 w 2737984"/>
              <a:gd name="connsiteY1" fmla="*/ 0 h 1875494"/>
              <a:gd name="connsiteX2" fmla="*/ 2737984 w 2737984"/>
              <a:gd name="connsiteY2" fmla="*/ 1875494 h 1875494"/>
              <a:gd name="connsiteX3" fmla="*/ 0 w 2737984"/>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4" h="1875494">
                <a:moveTo>
                  <a:pt x="0" y="0"/>
                </a:moveTo>
                <a:lnTo>
                  <a:pt x="2737984" y="0"/>
                </a:lnTo>
                <a:lnTo>
                  <a:pt x="2737984"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924586257"/>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p:cSld name="9_Custom Layout">
    <p:spTree>
      <p:nvGrpSpPr>
        <p:cNvPr id="1" name=""/>
        <p:cNvGrpSpPr/>
        <p:nvPr/>
      </p:nvGrpSpPr>
      <p:grpSpPr>
        <a:xfrm>
          <a:off x="0" y="0"/>
          <a:ext cx="0" cy="0"/>
          <a:chOff x="0" y="0"/>
          <a:chExt cx="0" cy="0"/>
        </a:xfrm>
      </p:grpSpPr>
      <p:sp>
        <p:nvSpPr>
          <p:cNvPr id="2" name="Picture Placeholder 7">
            <a:extLst>
              <a:ext uri="{FF2B5EF4-FFF2-40B4-BE49-F238E27FC236}">
                <a16:creationId xmlns:a16="http://schemas.microsoft.com/office/drawing/2014/main" id="{CDF241A1-3249-4A50-880D-BD32EE84584D}"/>
              </a:ext>
            </a:extLst>
          </p:cNvPr>
          <p:cNvSpPr>
            <a:spLocks noGrp="1"/>
          </p:cNvSpPr>
          <p:nvPr>
            <p:ph type="pic" sz="quarter" idx="15"/>
          </p:nvPr>
        </p:nvSpPr>
        <p:spPr>
          <a:xfrm>
            <a:off x="12193588" y="1295400"/>
            <a:ext cx="10629901" cy="15697200"/>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9180213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p:cSld name="1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F821688-24BA-4C46-9A07-6AB2C3BFCF8D}"/>
              </a:ext>
            </a:extLst>
          </p:cNvPr>
          <p:cNvSpPr/>
          <p:nvPr/>
        </p:nvSpPr>
        <p:spPr>
          <a:xfrm>
            <a:off x="1563688" y="1295400"/>
            <a:ext cx="21259800" cy="15697200"/>
          </a:xfrm>
          <a:prstGeom prst="rect">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84910858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p:cSld name="2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F821688-24BA-4C46-9A07-6AB2C3BFCF8D}"/>
              </a:ext>
            </a:extLst>
          </p:cNvPr>
          <p:cNvSpPr/>
          <p:nvPr/>
        </p:nvSpPr>
        <p:spPr>
          <a:xfrm>
            <a:off x="1563688" y="1295400"/>
            <a:ext cx="21259800" cy="156972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Tree>
    <p:extLst>
      <p:ext uri="{BB962C8B-B14F-4D97-AF65-F5344CB8AC3E}">
        <p14:creationId xmlns:p14="http://schemas.microsoft.com/office/powerpoint/2010/main" val="109042642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cSld name="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p:nvSpPr>
        <p:spPr>
          <a:xfrm>
            <a:off x="1563688" y="17272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2463049879"/>
      </p:ext>
    </p:extLst>
  </p:cSld>
  <p:clrMapOvr>
    <a:masterClrMapping/>
  </p:clrMapOvr>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22_Custom Layout">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6D274C1B-F416-4535-A30F-5AC7BEA62FC9}"/>
              </a:ext>
            </a:extLst>
          </p:cNvPr>
          <p:cNvSpPr>
            <a:spLocks noGrp="1"/>
          </p:cNvSpPr>
          <p:nvPr>
            <p:ph type="pic" sz="quarter" idx="11"/>
          </p:nvPr>
        </p:nvSpPr>
        <p:spPr>
          <a:xfrm>
            <a:off x="3801922" y="1044422"/>
            <a:ext cx="16783333" cy="16199156"/>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3852310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50000" decel="50000" autoRev="1" fill="hold" grpId="0" nodeType="withEffect">
                                  <p:stCondLst>
                                    <p:cond delay="0"/>
                                  </p:stCondLst>
                                  <p:childTnLst>
                                    <p:animScale>
                                      <p:cBhvr>
                                        <p:cTn id="6" dur="2450" fill="hold"/>
                                        <p:tgtEl>
                                          <p:spTgt spid="2"/>
                                        </p:tgtEl>
                                      </p:cBhvr>
                                      <p:by x="80000" y="8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30_Title Slide">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99AC5CB4-5FF9-4E18-9D94-94478F1FCEBA}"/>
              </a:ext>
            </a:extLst>
          </p:cNvPr>
          <p:cNvSpPr>
            <a:spLocks noGrp="1"/>
          </p:cNvSpPr>
          <p:nvPr>
            <p:ph type="pic" sz="quarter" idx="11"/>
          </p:nvPr>
        </p:nvSpPr>
        <p:spPr>
          <a:xfrm>
            <a:off x="1083143" y="3611881"/>
            <a:ext cx="11463242" cy="11064241"/>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2671435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50000" decel="50000" autoRev="1" fill="hold" grpId="0" nodeType="withEffect">
                                  <p:stCondLst>
                                    <p:cond delay="0"/>
                                  </p:stCondLst>
                                  <p:childTnLst>
                                    <p:animScale>
                                      <p:cBhvr>
                                        <p:cTn id="6" dur="2450" fill="hold"/>
                                        <p:tgtEl>
                                          <p:spTgt spid="3"/>
                                        </p:tgtEl>
                                      </p:cBhvr>
                                      <p:by x="80000" y="8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31_Title Slide">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99AC5CB4-5FF9-4E18-9D94-94478F1FCEBA}"/>
              </a:ext>
            </a:extLst>
          </p:cNvPr>
          <p:cNvSpPr>
            <a:spLocks noGrp="1"/>
          </p:cNvSpPr>
          <p:nvPr>
            <p:ph type="pic" sz="quarter" idx="11"/>
          </p:nvPr>
        </p:nvSpPr>
        <p:spPr>
          <a:xfrm>
            <a:off x="9463081" y="1780747"/>
            <a:ext cx="15257575" cy="14726505"/>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491591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50000" decel="50000" autoRev="1" fill="hold" grpId="0" nodeType="withEffect">
                                  <p:stCondLst>
                                    <p:cond delay="0"/>
                                  </p:stCondLst>
                                  <p:childTnLst>
                                    <p:animScale>
                                      <p:cBhvr>
                                        <p:cTn id="6" dur="4150" fill="hold"/>
                                        <p:tgtEl>
                                          <p:spTgt spid="3"/>
                                        </p:tgtEl>
                                      </p:cBhvr>
                                      <p:by x="80000" y="8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34_Title Slide">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99AC5CB4-5FF9-4E18-9D94-94478F1FCEBA}"/>
              </a:ext>
            </a:extLst>
          </p:cNvPr>
          <p:cNvSpPr>
            <a:spLocks noGrp="1"/>
          </p:cNvSpPr>
          <p:nvPr>
            <p:ph type="pic" sz="quarter" idx="11"/>
          </p:nvPr>
        </p:nvSpPr>
        <p:spPr>
          <a:xfrm>
            <a:off x="-671519" y="1780747"/>
            <a:ext cx="15257575" cy="14726505"/>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475876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50000" decel="50000" autoRev="1" fill="hold" grpId="0" nodeType="withEffect">
                                  <p:stCondLst>
                                    <p:cond delay="0"/>
                                  </p:stCondLst>
                                  <p:childTnLst>
                                    <p:animScale>
                                      <p:cBhvr>
                                        <p:cTn id="6" dur="4150" fill="hold"/>
                                        <p:tgtEl>
                                          <p:spTgt spid="3"/>
                                        </p:tgtEl>
                                      </p:cBhvr>
                                      <p:by x="80000" y="8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extLst>
    <p:ext uri="{DCECCB84-F9BA-43D5-87BE-67443E8EF086}">
      <p15:sldGuideLst xmlns:p15="http://schemas.microsoft.com/office/powerpoint/2012/main">
        <p15:guide id="2" pos="7681">
          <p15:clr>
            <a:srgbClr val="FBAE40"/>
          </p15:clr>
        </p15:guide>
        <p15:guide id="3" pos="985">
          <p15:clr>
            <a:srgbClr val="FBAE40"/>
          </p15:clr>
        </p15:guide>
        <p15:guide id="4" pos="14377">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35_Title Slide">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99AC5CB4-5FF9-4E18-9D94-94478F1FCEBA}"/>
              </a:ext>
            </a:extLst>
          </p:cNvPr>
          <p:cNvSpPr>
            <a:spLocks noGrp="1"/>
          </p:cNvSpPr>
          <p:nvPr>
            <p:ph type="pic" sz="quarter" idx="11"/>
          </p:nvPr>
        </p:nvSpPr>
        <p:spPr>
          <a:xfrm>
            <a:off x="3459644" y="1780747"/>
            <a:ext cx="17467886" cy="14726505"/>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024811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50000" decel="50000" autoRev="1" fill="hold" grpId="0" nodeType="withEffect">
                                  <p:stCondLst>
                                    <p:cond delay="0"/>
                                  </p:stCondLst>
                                  <p:childTnLst>
                                    <p:animScale>
                                      <p:cBhvr>
                                        <p:cTn id="6" dur="4150" fill="hold"/>
                                        <p:tgtEl>
                                          <p:spTgt spid="3"/>
                                        </p:tgtEl>
                                      </p:cBhvr>
                                      <p:by x="80000" y="8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194711793"/>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36_Title Slide">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99AC5CB4-5FF9-4E18-9D94-94478F1FCEBA}"/>
              </a:ext>
            </a:extLst>
          </p:cNvPr>
          <p:cNvSpPr>
            <a:spLocks noGrp="1"/>
          </p:cNvSpPr>
          <p:nvPr>
            <p:ph type="pic" sz="quarter" idx="11"/>
          </p:nvPr>
        </p:nvSpPr>
        <p:spPr>
          <a:xfrm>
            <a:off x="11760976" y="3611881"/>
            <a:ext cx="11463242" cy="11064241"/>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0557370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50000" decel="50000" autoRev="1" fill="hold" grpId="0" nodeType="withEffect">
                                  <p:stCondLst>
                                    <p:cond delay="0"/>
                                  </p:stCondLst>
                                  <p:childTnLst>
                                    <p:animScale>
                                      <p:cBhvr>
                                        <p:cTn id="6" dur="2450" fill="hold"/>
                                        <p:tgtEl>
                                          <p:spTgt spid="3"/>
                                        </p:tgtEl>
                                      </p:cBhvr>
                                      <p:by x="80000" y="8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37_Title Slide">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99AC5CB4-5FF9-4E18-9D94-94478F1FCEBA}"/>
              </a:ext>
            </a:extLst>
          </p:cNvPr>
          <p:cNvSpPr>
            <a:spLocks noGrp="1"/>
          </p:cNvSpPr>
          <p:nvPr>
            <p:ph type="pic" sz="quarter" idx="11"/>
          </p:nvPr>
        </p:nvSpPr>
        <p:spPr>
          <a:xfrm>
            <a:off x="5258327" y="2450134"/>
            <a:ext cx="13870523" cy="13387732"/>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220144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50000" decel="50000" autoRev="1" fill="hold" grpId="0" nodeType="withEffect">
                                  <p:stCondLst>
                                    <p:cond delay="0"/>
                                  </p:stCondLst>
                                  <p:childTnLst>
                                    <p:animScale>
                                      <p:cBhvr>
                                        <p:cTn id="6" dur="2450" fill="hold"/>
                                        <p:tgtEl>
                                          <p:spTgt spid="3"/>
                                        </p:tgtEl>
                                      </p:cBhvr>
                                      <p:by x="80000" y="8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29_Title Slide">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99AC5CB4-5FF9-4E18-9D94-94478F1FCEBA}"/>
              </a:ext>
            </a:extLst>
          </p:cNvPr>
          <p:cNvSpPr>
            <a:spLocks noGrp="1"/>
          </p:cNvSpPr>
          <p:nvPr>
            <p:ph type="pic" sz="quarter" idx="11"/>
          </p:nvPr>
        </p:nvSpPr>
        <p:spPr>
          <a:xfrm>
            <a:off x="6461966" y="3611881"/>
            <a:ext cx="11463242" cy="11064241"/>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417906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50000" decel="50000" autoRev="1" fill="hold" grpId="0" nodeType="withEffect">
                                  <p:stCondLst>
                                    <p:cond delay="0"/>
                                  </p:stCondLst>
                                  <p:childTnLst>
                                    <p:animScale>
                                      <p:cBhvr>
                                        <p:cTn id="6" dur="2450" fill="hold"/>
                                        <p:tgtEl>
                                          <p:spTgt spid="3"/>
                                        </p:tgtEl>
                                      </p:cBhvr>
                                      <p:by x="80000" y="8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userDrawn="1">
  <p:cSld name="23_Custom Layout">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76F69F73-D8F6-4011-B18F-94501EB735F8}"/>
              </a:ext>
            </a:extLst>
          </p:cNvPr>
          <p:cNvSpPr>
            <a:spLocks noGrp="1"/>
          </p:cNvSpPr>
          <p:nvPr>
            <p:ph type="pic" sz="quarter" idx="11"/>
          </p:nvPr>
        </p:nvSpPr>
        <p:spPr>
          <a:xfrm>
            <a:off x="0" y="0"/>
            <a:ext cx="14181513" cy="18288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941549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200" fill="hold"/>
                                        <p:tgtEl>
                                          <p:spTgt spid="2"/>
                                        </p:tgtEl>
                                        <p:attrNameLst>
                                          <p:attrName>ppt_x</p:attrName>
                                        </p:attrNameLst>
                                      </p:cBhvr>
                                      <p:tavLst>
                                        <p:tav tm="0">
                                          <p:val>
                                            <p:strVal val="0-#ppt_w/2"/>
                                          </p:val>
                                        </p:tav>
                                        <p:tav tm="100000">
                                          <p:val>
                                            <p:strVal val="#ppt_x"/>
                                          </p:val>
                                        </p:tav>
                                      </p:tavLst>
                                    </p:anim>
                                    <p:anim calcmode="lin" valueType="num">
                                      <p:cBhvr additive="base">
                                        <p:cTn id="8" dur="12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24_Custom Layout">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76F69F73-D8F6-4011-B18F-94501EB735F8}"/>
              </a:ext>
            </a:extLst>
          </p:cNvPr>
          <p:cNvSpPr>
            <a:spLocks noGrp="1"/>
          </p:cNvSpPr>
          <p:nvPr>
            <p:ph type="pic" sz="quarter" idx="11"/>
          </p:nvPr>
        </p:nvSpPr>
        <p:spPr>
          <a:xfrm>
            <a:off x="10205663" y="0"/>
            <a:ext cx="14181513" cy="18288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6679793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200" fill="hold"/>
                                        <p:tgtEl>
                                          <p:spTgt spid="2"/>
                                        </p:tgtEl>
                                        <p:attrNameLst>
                                          <p:attrName>ppt_x</p:attrName>
                                        </p:attrNameLst>
                                      </p:cBhvr>
                                      <p:tavLst>
                                        <p:tav tm="0">
                                          <p:val>
                                            <p:strVal val="1+#ppt_w/2"/>
                                          </p:val>
                                        </p:tav>
                                        <p:tav tm="100000">
                                          <p:val>
                                            <p:strVal val="#ppt_x"/>
                                          </p:val>
                                        </p:tav>
                                      </p:tavLst>
                                    </p:anim>
                                    <p:anim calcmode="lin" valueType="num">
                                      <p:cBhvr additive="base">
                                        <p:cTn id="8" dur="12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25_Custom Layout">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76F69F73-D8F6-4011-B18F-94501EB735F8}"/>
              </a:ext>
            </a:extLst>
          </p:cNvPr>
          <p:cNvSpPr>
            <a:spLocks noGrp="1"/>
          </p:cNvSpPr>
          <p:nvPr>
            <p:ph type="pic" sz="quarter" idx="11"/>
          </p:nvPr>
        </p:nvSpPr>
        <p:spPr>
          <a:xfrm>
            <a:off x="0" y="5209313"/>
            <a:ext cx="24387175" cy="13078691"/>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9974765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300" fill="hold"/>
                                        <p:tgtEl>
                                          <p:spTgt spid="2"/>
                                        </p:tgtEl>
                                        <p:attrNameLst>
                                          <p:attrName>ppt_x</p:attrName>
                                        </p:attrNameLst>
                                      </p:cBhvr>
                                      <p:tavLst>
                                        <p:tav tm="0">
                                          <p:val>
                                            <p:strVal val="#ppt_x"/>
                                          </p:val>
                                        </p:tav>
                                        <p:tav tm="100000">
                                          <p:val>
                                            <p:strVal val="#ppt_x"/>
                                          </p:val>
                                        </p:tav>
                                      </p:tavLst>
                                    </p:anim>
                                    <p:anim calcmode="lin" valueType="num">
                                      <p:cBhvr additive="base">
                                        <p:cTn id="8" dur="13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26_Custom Layout">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76F69F73-D8F6-4011-B18F-94501EB735F8}"/>
              </a:ext>
            </a:extLst>
          </p:cNvPr>
          <p:cNvSpPr>
            <a:spLocks noGrp="1"/>
          </p:cNvSpPr>
          <p:nvPr>
            <p:ph type="pic" sz="quarter" idx="11"/>
          </p:nvPr>
        </p:nvSpPr>
        <p:spPr>
          <a:xfrm>
            <a:off x="0" y="0"/>
            <a:ext cx="24387175" cy="13078691"/>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9151244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10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300" fill="hold"/>
                                        <p:tgtEl>
                                          <p:spTgt spid="2"/>
                                        </p:tgtEl>
                                        <p:attrNameLst>
                                          <p:attrName>ppt_x</p:attrName>
                                        </p:attrNameLst>
                                      </p:cBhvr>
                                      <p:tavLst>
                                        <p:tav tm="0">
                                          <p:val>
                                            <p:strVal val="#ppt_x"/>
                                          </p:val>
                                        </p:tav>
                                        <p:tav tm="100000">
                                          <p:val>
                                            <p:strVal val="#ppt_x"/>
                                          </p:val>
                                        </p:tav>
                                      </p:tavLst>
                                    </p:anim>
                                    <p:anim calcmode="lin" valueType="num">
                                      <p:cBhvr additive="base">
                                        <p:cTn id="8" dur="13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754797B5-DCEB-4A54-9BDE-3FD2D557AB51}"/>
              </a:ext>
            </a:extLst>
          </p:cNvPr>
          <p:cNvSpPr/>
          <p:nvPr userDrawn="1"/>
        </p:nvSpPr>
        <p:spPr>
          <a:xfrm>
            <a:off x="0" y="0"/>
            <a:ext cx="983438" cy="18288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 name="Straight Connector 3">
            <a:extLst>
              <a:ext uri="{FF2B5EF4-FFF2-40B4-BE49-F238E27FC236}">
                <a16:creationId xmlns:a16="http://schemas.microsoft.com/office/drawing/2014/main" id="{76898295-C5C3-4D6E-A70E-C9200C66BEF5}"/>
              </a:ext>
            </a:extLst>
          </p:cNvPr>
          <p:cNvCxnSpPr>
            <a:cxnSpLocks/>
          </p:cNvCxnSpPr>
          <p:nvPr userDrawn="1"/>
        </p:nvCxnSpPr>
        <p:spPr>
          <a:xfrm>
            <a:off x="983438" y="0"/>
            <a:ext cx="0" cy="18288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4C2979A2-CA8F-44CD-9ED3-85888B6C487B}"/>
              </a:ext>
            </a:extLst>
          </p:cNvPr>
          <p:cNvSpPr txBox="1"/>
          <p:nvPr userDrawn="1"/>
        </p:nvSpPr>
        <p:spPr>
          <a:xfrm rot="16200000">
            <a:off x="-770077" y="16436820"/>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6" name="Slide Number Placeholder 5">
            <a:extLst>
              <a:ext uri="{FF2B5EF4-FFF2-40B4-BE49-F238E27FC236}">
                <a16:creationId xmlns:a16="http://schemas.microsoft.com/office/drawing/2014/main" id="{79DBE567-3AF6-42A8-A405-148C0A24CCAF}"/>
              </a:ext>
            </a:extLst>
          </p:cNvPr>
          <p:cNvSpPr txBox="1">
            <a:spLocks/>
          </p:cNvSpPr>
          <p:nvPr userDrawn="1"/>
        </p:nvSpPr>
        <p:spPr>
          <a:xfrm>
            <a:off x="329437" y="8852620"/>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7" name="Straight Connector 6">
            <a:extLst>
              <a:ext uri="{FF2B5EF4-FFF2-40B4-BE49-F238E27FC236}">
                <a16:creationId xmlns:a16="http://schemas.microsoft.com/office/drawing/2014/main" id="{2F2DBD34-F38A-43A9-BE59-4878E0879DED}"/>
              </a:ext>
            </a:extLst>
          </p:cNvPr>
          <p:cNvCxnSpPr/>
          <p:nvPr userDrawn="1"/>
        </p:nvCxnSpPr>
        <p:spPr>
          <a:xfrm>
            <a:off x="240083"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98D39EA-79B1-4793-83AF-52CBE09C99A0}"/>
              </a:ext>
            </a:extLst>
          </p:cNvPr>
          <p:cNvCxnSpPr>
            <a:cxnSpLocks/>
          </p:cNvCxnSpPr>
          <p:nvPr userDrawn="1"/>
        </p:nvCxnSpPr>
        <p:spPr>
          <a:xfrm>
            <a:off x="240083"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25C3370-12C9-4A1B-900D-7F27228F9059}"/>
              </a:ext>
            </a:extLst>
          </p:cNvPr>
          <p:cNvCxnSpPr>
            <a:cxnSpLocks/>
          </p:cNvCxnSpPr>
          <p:nvPr userDrawn="1"/>
        </p:nvCxnSpPr>
        <p:spPr>
          <a:xfrm>
            <a:off x="240083"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7D9A4584-57E5-4BC4-9476-3F145C9DEC34}"/>
              </a:ext>
            </a:extLst>
          </p:cNvPr>
          <p:cNvGrpSpPr/>
          <p:nvPr userDrawn="1"/>
        </p:nvGrpSpPr>
        <p:grpSpPr>
          <a:xfrm>
            <a:off x="232186" y="1356954"/>
            <a:ext cx="492444" cy="1732470"/>
            <a:chOff x="232186" y="1356954"/>
            <a:chExt cx="492444" cy="1732470"/>
          </a:xfrm>
        </p:grpSpPr>
        <p:sp>
          <p:nvSpPr>
            <p:cNvPr id="11" name="Rectangle 10">
              <a:extLst>
                <a:ext uri="{FF2B5EF4-FFF2-40B4-BE49-F238E27FC236}">
                  <a16:creationId xmlns:a16="http://schemas.microsoft.com/office/drawing/2014/main" id="{445E129D-09E3-418F-9B0F-D9B4C5DC6125}"/>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2" name="Rectangle 11">
              <a:extLst>
                <a:ext uri="{FF2B5EF4-FFF2-40B4-BE49-F238E27FC236}">
                  <a16:creationId xmlns:a16="http://schemas.microsoft.com/office/drawing/2014/main" id="{28CD9A4A-9218-4EF0-A01A-58BCF8F00F48}"/>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3" name="Rectangle 12">
              <a:extLst>
                <a:ext uri="{FF2B5EF4-FFF2-40B4-BE49-F238E27FC236}">
                  <a16:creationId xmlns:a16="http://schemas.microsoft.com/office/drawing/2014/main" id="{BD1DA358-6942-445A-A94F-06731A64A9D9}"/>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4" name="Rectangle 13">
              <a:hlinkClick r:id="rId2"/>
              <a:extLst>
                <a:ext uri="{FF2B5EF4-FFF2-40B4-BE49-F238E27FC236}">
                  <a16:creationId xmlns:a16="http://schemas.microsoft.com/office/drawing/2014/main" id="{9A86853C-44DA-4B9A-9309-EA1DFF9F38A2}"/>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5" name="Rectangle 14">
              <a:hlinkClick r:id="rId3"/>
              <a:extLst>
                <a:ext uri="{FF2B5EF4-FFF2-40B4-BE49-F238E27FC236}">
                  <a16:creationId xmlns:a16="http://schemas.microsoft.com/office/drawing/2014/main" id="{26F9D791-EA8C-4A06-9FDA-461CB2361CE7}"/>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6" name="Rectangle 15">
              <a:hlinkClick r:id="rId4"/>
              <a:extLst>
                <a:ext uri="{FF2B5EF4-FFF2-40B4-BE49-F238E27FC236}">
                  <a16:creationId xmlns:a16="http://schemas.microsoft.com/office/drawing/2014/main" id="{2985BCCF-7853-4093-8C05-1C1B0E33B075}"/>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spTree>
    <p:extLst>
      <p:ext uri="{BB962C8B-B14F-4D97-AF65-F5344CB8AC3E}">
        <p14:creationId xmlns:p14="http://schemas.microsoft.com/office/powerpoint/2010/main" val="3953319248"/>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754797B5-DCEB-4A54-9BDE-3FD2D557AB51}"/>
              </a:ext>
            </a:extLst>
          </p:cNvPr>
          <p:cNvSpPr/>
          <p:nvPr userDrawn="1"/>
        </p:nvSpPr>
        <p:spPr>
          <a:xfrm>
            <a:off x="23403737" y="0"/>
            <a:ext cx="983438" cy="18288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 name="Straight Connector 3">
            <a:extLst>
              <a:ext uri="{FF2B5EF4-FFF2-40B4-BE49-F238E27FC236}">
                <a16:creationId xmlns:a16="http://schemas.microsoft.com/office/drawing/2014/main" id="{76898295-C5C3-4D6E-A70E-C9200C66BEF5}"/>
              </a:ext>
            </a:extLst>
          </p:cNvPr>
          <p:cNvCxnSpPr>
            <a:cxnSpLocks/>
          </p:cNvCxnSpPr>
          <p:nvPr userDrawn="1"/>
        </p:nvCxnSpPr>
        <p:spPr>
          <a:xfrm>
            <a:off x="23403737" y="0"/>
            <a:ext cx="0" cy="18288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4C2979A2-CA8F-44CD-9ED3-85888B6C487B}"/>
              </a:ext>
            </a:extLst>
          </p:cNvPr>
          <p:cNvSpPr txBox="1"/>
          <p:nvPr userDrawn="1"/>
        </p:nvSpPr>
        <p:spPr>
          <a:xfrm rot="16200000">
            <a:off x="22633660" y="16436820"/>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6" name="Slide Number Placeholder 5">
            <a:extLst>
              <a:ext uri="{FF2B5EF4-FFF2-40B4-BE49-F238E27FC236}">
                <a16:creationId xmlns:a16="http://schemas.microsoft.com/office/drawing/2014/main" id="{79DBE567-3AF6-42A8-A405-148C0A24CCAF}"/>
              </a:ext>
            </a:extLst>
          </p:cNvPr>
          <p:cNvSpPr txBox="1">
            <a:spLocks/>
          </p:cNvSpPr>
          <p:nvPr userDrawn="1"/>
        </p:nvSpPr>
        <p:spPr>
          <a:xfrm>
            <a:off x="23733174" y="8852620"/>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7" name="Straight Connector 6">
            <a:extLst>
              <a:ext uri="{FF2B5EF4-FFF2-40B4-BE49-F238E27FC236}">
                <a16:creationId xmlns:a16="http://schemas.microsoft.com/office/drawing/2014/main" id="{2F2DBD34-F38A-43A9-BE59-4878E0879DED}"/>
              </a:ext>
            </a:extLst>
          </p:cNvPr>
          <p:cNvCxnSpPr/>
          <p:nvPr userDrawn="1"/>
        </p:nvCxnSpPr>
        <p:spPr>
          <a:xfrm>
            <a:off x="23643820"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98D39EA-79B1-4793-83AF-52CBE09C99A0}"/>
              </a:ext>
            </a:extLst>
          </p:cNvPr>
          <p:cNvCxnSpPr>
            <a:cxnSpLocks/>
          </p:cNvCxnSpPr>
          <p:nvPr userDrawn="1"/>
        </p:nvCxnSpPr>
        <p:spPr>
          <a:xfrm>
            <a:off x="23643820"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25C3370-12C9-4A1B-900D-7F27228F9059}"/>
              </a:ext>
            </a:extLst>
          </p:cNvPr>
          <p:cNvCxnSpPr>
            <a:cxnSpLocks/>
          </p:cNvCxnSpPr>
          <p:nvPr userDrawn="1"/>
        </p:nvCxnSpPr>
        <p:spPr>
          <a:xfrm>
            <a:off x="23643820"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7D9A4584-57E5-4BC4-9476-3F145C9DEC34}"/>
              </a:ext>
            </a:extLst>
          </p:cNvPr>
          <p:cNvGrpSpPr/>
          <p:nvPr userDrawn="1"/>
        </p:nvGrpSpPr>
        <p:grpSpPr>
          <a:xfrm>
            <a:off x="23635923" y="1356954"/>
            <a:ext cx="492444" cy="1732470"/>
            <a:chOff x="232186" y="1356954"/>
            <a:chExt cx="492444" cy="1732470"/>
          </a:xfrm>
        </p:grpSpPr>
        <p:sp>
          <p:nvSpPr>
            <p:cNvPr id="11" name="Rectangle 10">
              <a:extLst>
                <a:ext uri="{FF2B5EF4-FFF2-40B4-BE49-F238E27FC236}">
                  <a16:creationId xmlns:a16="http://schemas.microsoft.com/office/drawing/2014/main" id="{445E129D-09E3-418F-9B0F-D9B4C5DC6125}"/>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2" name="Rectangle 11">
              <a:extLst>
                <a:ext uri="{FF2B5EF4-FFF2-40B4-BE49-F238E27FC236}">
                  <a16:creationId xmlns:a16="http://schemas.microsoft.com/office/drawing/2014/main" id="{28CD9A4A-9218-4EF0-A01A-58BCF8F00F48}"/>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3" name="Rectangle 12">
              <a:extLst>
                <a:ext uri="{FF2B5EF4-FFF2-40B4-BE49-F238E27FC236}">
                  <a16:creationId xmlns:a16="http://schemas.microsoft.com/office/drawing/2014/main" id="{BD1DA358-6942-445A-A94F-06731A64A9D9}"/>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4" name="Rectangle 13">
              <a:hlinkClick r:id="rId2"/>
              <a:extLst>
                <a:ext uri="{FF2B5EF4-FFF2-40B4-BE49-F238E27FC236}">
                  <a16:creationId xmlns:a16="http://schemas.microsoft.com/office/drawing/2014/main" id="{9A86853C-44DA-4B9A-9309-EA1DFF9F38A2}"/>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5" name="Rectangle 14">
              <a:hlinkClick r:id="rId3"/>
              <a:extLst>
                <a:ext uri="{FF2B5EF4-FFF2-40B4-BE49-F238E27FC236}">
                  <a16:creationId xmlns:a16="http://schemas.microsoft.com/office/drawing/2014/main" id="{26F9D791-EA8C-4A06-9FDA-461CB2361CE7}"/>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6" name="Rectangle 15">
              <a:hlinkClick r:id="rId4"/>
              <a:extLst>
                <a:ext uri="{FF2B5EF4-FFF2-40B4-BE49-F238E27FC236}">
                  <a16:creationId xmlns:a16="http://schemas.microsoft.com/office/drawing/2014/main" id="{2985BCCF-7853-4093-8C05-1C1B0E33B075}"/>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spTree>
    <p:extLst>
      <p:ext uri="{BB962C8B-B14F-4D97-AF65-F5344CB8AC3E}">
        <p14:creationId xmlns:p14="http://schemas.microsoft.com/office/powerpoint/2010/main" val="277697703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754797B5-DCEB-4A54-9BDE-3FD2D557AB51}"/>
              </a:ext>
            </a:extLst>
          </p:cNvPr>
          <p:cNvSpPr/>
          <p:nvPr userDrawn="1"/>
        </p:nvSpPr>
        <p:spPr>
          <a:xfrm>
            <a:off x="0" y="0"/>
            <a:ext cx="983438" cy="18288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 name="Straight Connector 3">
            <a:extLst>
              <a:ext uri="{FF2B5EF4-FFF2-40B4-BE49-F238E27FC236}">
                <a16:creationId xmlns:a16="http://schemas.microsoft.com/office/drawing/2014/main" id="{76898295-C5C3-4D6E-A70E-C9200C66BEF5}"/>
              </a:ext>
            </a:extLst>
          </p:cNvPr>
          <p:cNvCxnSpPr>
            <a:cxnSpLocks/>
          </p:cNvCxnSpPr>
          <p:nvPr userDrawn="1"/>
        </p:nvCxnSpPr>
        <p:spPr>
          <a:xfrm>
            <a:off x="983438" y="0"/>
            <a:ext cx="0" cy="18288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4C2979A2-CA8F-44CD-9ED3-85888B6C487B}"/>
              </a:ext>
            </a:extLst>
          </p:cNvPr>
          <p:cNvSpPr txBox="1"/>
          <p:nvPr userDrawn="1"/>
        </p:nvSpPr>
        <p:spPr>
          <a:xfrm rot="16200000">
            <a:off x="-770077" y="16436820"/>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6" name="Slide Number Placeholder 5">
            <a:extLst>
              <a:ext uri="{FF2B5EF4-FFF2-40B4-BE49-F238E27FC236}">
                <a16:creationId xmlns:a16="http://schemas.microsoft.com/office/drawing/2014/main" id="{79DBE567-3AF6-42A8-A405-148C0A24CCAF}"/>
              </a:ext>
            </a:extLst>
          </p:cNvPr>
          <p:cNvSpPr txBox="1">
            <a:spLocks/>
          </p:cNvSpPr>
          <p:nvPr userDrawn="1"/>
        </p:nvSpPr>
        <p:spPr>
          <a:xfrm>
            <a:off x="329437" y="8852620"/>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7" name="Straight Connector 6">
            <a:extLst>
              <a:ext uri="{FF2B5EF4-FFF2-40B4-BE49-F238E27FC236}">
                <a16:creationId xmlns:a16="http://schemas.microsoft.com/office/drawing/2014/main" id="{2F2DBD34-F38A-43A9-BE59-4878E0879DED}"/>
              </a:ext>
            </a:extLst>
          </p:cNvPr>
          <p:cNvCxnSpPr/>
          <p:nvPr userDrawn="1"/>
        </p:nvCxnSpPr>
        <p:spPr>
          <a:xfrm>
            <a:off x="240083"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98D39EA-79B1-4793-83AF-52CBE09C99A0}"/>
              </a:ext>
            </a:extLst>
          </p:cNvPr>
          <p:cNvCxnSpPr>
            <a:cxnSpLocks/>
          </p:cNvCxnSpPr>
          <p:nvPr userDrawn="1"/>
        </p:nvCxnSpPr>
        <p:spPr>
          <a:xfrm>
            <a:off x="240083"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25C3370-12C9-4A1B-900D-7F27228F9059}"/>
              </a:ext>
            </a:extLst>
          </p:cNvPr>
          <p:cNvCxnSpPr>
            <a:cxnSpLocks/>
          </p:cNvCxnSpPr>
          <p:nvPr userDrawn="1"/>
        </p:nvCxnSpPr>
        <p:spPr>
          <a:xfrm>
            <a:off x="240083"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7D9A4584-57E5-4BC4-9476-3F145C9DEC34}"/>
              </a:ext>
            </a:extLst>
          </p:cNvPr>
          <p:cNvGrpSpPr/>
          <p:nvPr userDrawn="1"/>
        </p:nvGrpSpPr>
        <p:grpSpPr>
          <a:xfrm>
            <a:off x="232186" y="1356954"/>
            <a:ext cx="492444" cy="1732470"/>
            <a:chOff x="232186" y="1356954"/>
            <a:chExt cx="492444" cy="1732470"/>
          </a:xfrm>
        </p:grpSpPr>
        <p:sp>
          <p:nvSpPr>
            <p:cNvPr id="11" name="Rectangle 10">
              <a:extLst>
                <a:ext uri="{FF2B5EF4-FFF2-40B4-BE49-F238E27FC236}">
                  <a16:creationId xmlns:a16="http://schemas.microsoft.com/office/drawing/2014/main" id="{445E129D-09E3-418F-9B0F-D9B4C5DC6125}"/>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2" name="Rectangle 11">
              <a:extLst>
                <a:ext uri="{FF2B5EF4-FFF2-40B4-BE49-F238E27FC236}">
                  <a16:creationId xmlns:a16="http://schemas.microsoft.com/office/drawing/2014/main" id="{28CD9A4A-9218-4EF0-A01A-58BCF8F00F48}"/>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3" name="Rectangle 12">
              <a:extLst>
                <a:ext uri="{FF2B5EF4-FFF2-40B4-BE49-F238E27FC236}">
                  <a16:creationId xmlns:a16="http://schemas.microsoft.com/office/drawing/2014/main" id="{BD1DA358-6942-445A-A94F-06731A64A9D9}"/>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4" name="Rectangle 13">
              <a:hlinkClick r:id="rId2"/>
              <a:extLst>
                <a:ext uri="{FF2B5EF4-FFF2-40B4-BE49-F238E27FC236}">
                  <a16:creationId xmlns:a16="http://schemas.microsoft.com/office/drawing/2014/main" id="{9A86853C-44DA-4B9A-9309-EA1DFF9F38A2}"/>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5" name="Rectangle 14">
              <a:hlinkClick r:id="rId3"/>
              <a:extLst>
                <a:ext uri="{FF2B5EF4-FFF2-40B4-BE49-F238E27FC236}">
                  <a16:creationId xmlns:a16="http://schemas.microsoft.com/office/drawing/2014/main" id="{26F9D791-EA8C-4A06-9FDA-461CB2361CE7}"/>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6" name="Rectangle 15">
              <a:hlinkClick r:id="rId4"/>
              <a:extLst>
                <a:ext uri="{FF2B5EF4-FFF2-40B4-BE49-F238E27FC236}">
                  <a16:creationId xmlns:a16="http://schemas.microsoft.com/office/drawing/2014/main" id="{2985BCCF-7853-4093-8C05-1C1B0E33B075}"/>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sp>
        <p:nvSpPr>
          <p:cNvPr id="17" name="Picture Placeholder 18">
            <a:extLst>
              <a:ext uri="{FF2B5EF4-FFF2-40B4-BE49-F238E27FC236}">
                <a16:creationId xmlns:a16="http://schemas.microsoft.com/office/drawing/2014/main" id="{289372A6-95C4-44D9-A1E0-822B6A90260C}"/>
              </a:ext>
            </a:extLst>
          </p:cNvPr>
          <p:cNvSpPr>
            <a:spLocks noGrp="1"/>
          </p:cNvSpPr>
          <p:nvPr>
            <p:ph type="pic" sz="quarter" idx="11"/>
          </p:nvPr>
        </p:nvSpPr>
        <p:spPr>
          <a:xfrm>
            <a:off x="8470125" y="5417410"/>
            <a:ext cx="3619429" cy="3619010"/>
          </a:xfrm>
          <a:custGeom>
            <a:avLst/>
            <a:gdLst>
              <a:gd name="connsiteX0" fmla="*/ 3619429 w 3619429"/>
              <a:gd name="connsiteY0" fmla="*/ 0 h 3619010"/>
              <a:gd name="connsiteX1" fmla="*/ 3619429 w 3619429"/>
              <a:gd name="connsiteY1" fmla="*/ 3619010 h 3619010"/>
              <a:gd name="connsiteX2" fmla="*/ 0 w 3619429"/>
              <a:gd name="connsiteY2" fmla="*/ 3619010 h 3619010"/>
              <a:gd name="connsiteX3" fmla="*/ 917060 w 3619429"/>
              <a:gd name="connsiteY3" fmla="*/ 1505980 h 3619010"/>
              <a:gd name="connsiteX4" fmla="*/ 1507235 w 3619429"/>
              <a:gd name="connsiteY4" fmla="*/ 916362 h 3619010"/>
              <a:gd name="connsiteX5" fmla="*/ 3619429 w 3619429"/>
              <a:gd name="connsiteY5" fmla="*/ 0 h 3619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9429" h="3619010">
                <a:moveTo>
                  <a:pt x="3619429" y="0"/>
                </a:moveTo>
                <a:lnTo>
                  <a:pt x="3619429" y="3619010"/>
                </a:lnTo>
                <a:lnTo>
                  <a:pt x="0" y="3619010"/>
                </a:lnTo>
                <a:cubicBezTo>
                  <a:pt x="25520" y="2851308"/>
                  <a:pt x="331207" y="2091415"/>
                  <a:pt x="917060" y="1505980"/>
                </a:cubicBezTo>
                <a:cubicBezTo>
                  <a:pt x="1507235" y="916362"/>
                  <a:pt x="1507235" y="916362"/>
                  <a:pt x="1507235" y="916362"/>
                </a:cubicBezTo>
                <a:cubicBezTo>
                  <a:pt x="2092530" y="331486"/>
                  <a:pt x="2852145" y="25939"/>
                  <a:pt x="3619429"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8" name="Picture Placeholder 19">
            <a:extLst>
              <a:ext uri="{FF2B5EF4-FFF2-40B4-BE49-F238E27FC236}">
                <a16:creationId xmlns:a16="http://schemas.microsoft.com/office/drawing/2014/main" id="{7B829289-8A0E-4B67-8B7C-F0816F3B8862}"/>
              </a:ext>
            </a:extLst>
          </p:cNvPr>
          <p:cNvSpPr>
            <a:spLocks noGrp="1"/>
          </p:cNvSpPr>
          <p:nvPr>
            <p:ph type="pic" sz="quarter" idx="12"/>
          </p:nvPr>
        </p:nvSpPr>
        <p:spPr>
          <a:xfrm>
            <a:off x="12298736" y="5417271"/>
            <a:ext cx="3623892" cy="3619150"/>
          </a:xfrm>
          <a:custGeom>
            <a:avLst/>
            <a:gdLst>
              <a:gd name="connsiteX0" fmla="*/ 0 w 3623892"/>
              <a:gd name="connsiteY0" fmla="*/ 0 h 3619150"/>
              <a:gd name="connsiteX1" fmla="*/ 2116795 w 3623892"/>
              <a:gd name="connsiteY1" fmla="*/ 916502 h 3619150"/>
              <a:gd name="connsiteX2" fmla="*/ 2706832 w 3623892"/>
              <a:gd name="connsiteY2" fmla="*/ 1506120 h 3619150"/>
              <a:gd name="connsiteX3" fmla="*/ 3623892 w 3623892"/>
              <a:gd name="connsiteY3" fmla="*/ 3619150 h 3619150"/>
              <a:gd name="connsiteX4" fmla="*/ 0 w 3623892"/>
              <a:gd name="connsiteY4" fmla="*/ 3619150 h 3619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892" h="3619150">
                <a:moveTo>
                  <a:pt x="0" y="0"/>
                </a:moveTo>
                <a:cubicBezTo>
                  <a:pt x="768958" y="24823"/>
                  <a:pt x="1530385" y="330370"/>
                  <a:pt x="2116795" y="916502"/>
                </a:cubicBezTo>
                <a:cubicBezTo>
                  <a:pt x="2706832" y="1506120"/>
                  <a:pt x="2706832" y="1506120"/>
                  <a:pt x="2706832" y="1506120"/>
                </a:cubicBezTo>
                <a:cubicBezTo>
                  <a:pt x="3292684" y="2091554"/>
                  <a:pt x="3598371" y="2851447"/>
                  <a:pt x="3623892" y="3619150"/>
                </a:cubicBezTo>
                <a:lnTo>
                  <a:pt x="0" y="361915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9" name="Picture Placeholder 20">
            <a:extLst>
              <a:ext uri="{FF2B5EF4-FFF2-40B4-BE49-F238E27FC236}">
                <a16:creationId xmlns:a16="http://schemas.microsoft.com/office/drawing/2014/main" id="{455BA873-522F-440B-94F3-871391BD1081}"/>
              </a:ext>
            </a:extLst>
          </p:cNvPr>
          <p:cNvSpPr>
            <a:spLocks noGrp="1"/>
          </p:cNvSpPr>
          <p:nvPr>
            <p:ph type="pic" sz="quarter" idx="13"/>
          </p:nvPr>
        </p:nvSpPr>
        <p:spPr>
          <a:xfrm>
            <a:off x="12298736" y="9245605"/>
            <a:ext cx="3623892" cy="3618871"/>
          </a:xfrm>
          <a:custGeom>
            <a:avLst/>
            <a:gdLst>
              <a:gd name="connsiteX0" fmla="*/ 0 w 3623892"/>
              <a:gd name="connsiteY0" fmla="*/ 0 h 3618871"/>
              <a:gd name="connsiteX1" fmla="*/ 3623892 w 3623892"/>
              <a:gd name="connsiteY1" fmla="*/ 0 h 3618871"/>
              <a:gd name="connsiteX2" fmla="*/ 2706832 w 3623892"/>
              <a:gd name="connsiteY2" fmla="*/ 2112891 h 3618871"/>
              <a:gd name="connsiteX3" fmla="*/ 2116795 w 3623892"/>
              <a:gd name="connsiteY3" fmla="*/ 2702509 h 3618871"/>
              <a:gd name="connsiteX4" fmla="*/ 0 w 3623892"/>
              <a:gd name="connsiteY4" fmla="*/ 3618871 h 3618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892" h="3618871">
                <a:moveTo>
                  <a:pt x="0" y="0"/>
                </a:moveTo>
                <a:lnTo>
                  <a:pt x="3623892" y="0"/>
                </a:lnTo>
                <a:cubicBezTo>
                  <a:pt x="3598371" y="767563"/>
                  <a:pt x="3292684" y="1527456"/>
                  <a:pt x="2706832" y="2112891"/>
                </a:cubicBezTo>
                <a:cubicBezTo>
                  <a:pt x="2116795" y="2702509"/>
                  <a:pt x="2116795" y="2702509"/>
                  <a:pt x="2116795" y="2702509"/>
                </a:cubicBezTo>
                <a:cubicBezTo>
                  <a:pt x="1530385" y="3288640"/>
                  <a:pt x="768958" y="3594048"/>
                  <a:pt x="0" y="3618871"/>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21">
            <a:extLst>
              <a:ext uri="{FF2B5EF4-FFF2-40B4-BE49-F238E27FC236}">
                <a16:creationId xmlns:a16="http://schemas.microsoft.com/office/drawing/2014/main" id="{4327E659-0782-4216-802D-1258F8E8A410}"/>
              </a:ext>
            </a:extLst>
          </p:cNvPr>
          <p:cNvSpPr>
            <a:spLocks noGrp="1"/>
          </p:cNvSpPr>
          <p:nvPr>
            <p:ph type="pic" sz="quarter" idx="14"/>
          </p:nvPr>
        </p:nvSpPr>
        <p:spPr>
          <a:xfrm>
            <a:off x="8470125" y="9245604"/>
            <a:ext cx="3619429" cy="3618732"/>
          </a:xfrm>
          <a:custGeom>
            <a:avLst/>
            <a:gdLst>
              <a:gd name="connsiteX0" fmla="*/ 0 w 3619429"/>
              <a:gd name="connsiteY0" fmla="*/ 0 h 3618732"/>
              <a:gd name="connsiteX1" fmla="*/ 3619429 w 3619429"/>
              <a:gd name="connsiteY1" fmla="*/ 0 h 3618732"/>
              <a:gd name="connsiteX2" fmla="*/ 3619429 w 3619429"/>
              <a:gd name="connsiteY2" fmla="*/ 3618732 h 3618732"/>
              <a:gd name="connsiteX3" fmla="*/ 1507235 w 3619429"/>
              <a:gd name="connsiteY3" fmla="*/ 2702509 h 3618732"/>
              <a:gd name="connsiteX4" fmla="*/ 917060 w 3619429"/>
              <a:gd name="connsiteY4" fmla="*/ 2112891 h 3618732"/>
              <a:gd name="connsiteX5" fmla="*/ 0 w 3619429"/>
              <a:gd name="connsiteY5" fmla="*/ 0 h 361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9429" h="3618732">
                <a:moveTo>
                  <a:pt x="0" y="0"/>
                </a:moveTo>
                <a:lnTo>
                  <a:pt x="3619429" y="0"/>
                </a:lnTo>
                <a:lnTo>
                  <a:pt x="3619429" y="3618732"/>
                </a:lnTo>
                <a:cubicBezTo>
                  <a:pt x="2852145" y="3592793"/>
                  <a:pt x="2092530" y="3287385"/>
                  <a:pt x="1507235" y="2702509"/>
                </a:cubicBezTo>
                <a:cubicBezTo>
                  <a:pt x="917060" y="2112891"/>
                  <a:pt x="917060" y="2112891"/>
                  <a:pt x="917060" y="2112891"/>
                </a:cubicBezTo>
                <a:cubicBezTo>
                  <a:pt x="331207" y="1527456"/>
                  <a:pt x="25520" y="767563"/>
                  <a:pt x="0"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452531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300"/>
                                        <p:tgtEl>
                                          <p:spTgt spid="17"/>
                                        </p:tgtEl>
                                      </p:cBhvr>
                                    </p:animEffect>
                                  </p:childTnLst>
                                </p:cTn>
                              </p:par>
                              <p:par>
                                <p:cTn id="8" presetID="10" presetClass="entr" presetSubtype="0" fill="hold" grpId="0" nodeType="withEffect">
                                  <p:stCondLst>
                                    <p:cond delay="200"/>
                                  </p:stCondLst>
                                  <p:childTnLst>
                                    <p:set>
                                      <p:cBhvr>
                                        <p:cTn id="9" dur="1" fill="hold">
                                          <p:stCondLst>
                                            <p:cond delay="0"/>
                                          </p:stCondLst>
                                        </p:cTn>
                                        <p:tgtEl>
                                          <p:spTgt spid="18"/>
                                        </p:tgtEl>
                                        <p:attrNameLst>
                                          <p:attrName>style.visibility</p:attrName>
                                        </p:attrNameLst>
                                      </p:cBhvr>
                                      <p:to>
                                        <p:strVal val="visible"/>
                                      </p:to>
                                    </p:set>
                                    <p:animEffect transition="in" filter="fade">
                                      <p:cBhvr>
                                        <p:cTn id="10" dur="300"/>
                                        <p:tgtEl>
                                          <p:spTgt spid="18"/>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19"/>
                                        </p:tgtEl>
                                        <p:attrNameLst>
                                          <p:attrName>style.visibility</p:attrName>
                                        </p:attrNameLst>
                                      </p:cBhvr>
                                      <p:to>
                                        <p:strVal val="visible"/>
                                      </p:to>
                                    </p:set>
                                    <p:animEffect transition="in" filter="fade">
                                      <p:cBhvr>
                                        <p:cTn id="13" dur="300"/>
                                        <p:tgtEl>
                                          <p:spTgt spid="19"/>
                                        </p:tgtEl>
                                      </p:cBhvr>
                                    </p:animEffect>
                                  </p:childTnLst>
                                </p:cTn>
                              </p:par>
                              <p:par>
                                <p:cTn id="14" presetID="10" presetClass="entr" presetSubtype="0" fill="hold" grpId="0" nodeType="withEffect">
                                  <p:stCondLst>
                                    <p:cond delay="60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3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0" grpId="0" animBg="1"/>
    </p:bld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cSld name="22_Title Slide">
    <p:spTree>
      <p:nvGrpSpPr>
        <p:cNvPr id="1" name=""/>
        <p:cNvGrpSpPr/>
        <p:nvPr/>
      </p:nvGrpSpPr>
      <p:grpSpPr>
        <a:xfrm>
          <a:off x="0" y="0"/>
          <a:ext cx="0" cy="0"/>
          <a:chOff x="0" y="0"/>
          <a:chExt cx="0" cy="0"/>
        </a:xfrm>
      </p:grpSpPr>
      <p:sp>
        <p:nvSpPr>
          <p:cNvPr id="40" name="Picture Placeholder 39">
            <a:extLst>
              <a:ext uri="{FF2B5EF4-FFF2-40B4-BE49-F238E27FC236}">
                <a16:creationId xmlns:a16="http://schemas.microsoft.com/office/drawing/2014/main" id="{3BF29B47-3016-4680-8D0F-8F659E214AE2}"/>
              </a:ext>
            </a:extLst>
          </p:cNvPr>
          <p:cNvSpPr>
            <a:spLocks noGrp="1"/>
          </p:cNvSpPr>
          <p:nvPr>
            <p:ph type="pic" sz="quarter" idx="10"/>
          </p:nvPr>
        </p:nvSpPr>
        <p:spPr>
          <a:xfrm>
            <a:off x="1684459" y="1727199"/>
            <a:ext cx="4206240" cy="14732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41" name="Picture Placeholder 40">
            <a:extLst>
              <a:ext uri="{FF2B5EF4-FFF2-40B4-BE49-F238E27FC236}">
                <a16:creationId xmlns:a16="http://schemas.microsoft.com/office/drawing/2014/main" id="{E3C2F1D8-84EF-4A68-A3BD-098B35D12D60}"/>
              </a:ext>
            </a:extLst>
          </p:cNvPr>
          <p:cNvSpPr>
            <a:spLocks noGrp="1"/>
          </p:cNvSpPr>
          <p:nvPr>
            <p:ph type="pic" sz="quarter" idx="11"/>
          </p:nvPr>
        </p:nvSpPr>
        <p:spPr>
          <a:xfrm>
            <a:off x="5890699" y="1727199"/>
            <a:ext cx="4206240" cy="14732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42" name="Picture Placeholder 41">
            <a:extLst>
              <a:ext uri="{FF2B5EF4-FFF2-40B4-BE49-F238E27FC236}">
                <a16:creationId xmlns:a16="http://schemas.microsoft.com/office/drawing/2014/main" id="{CA1D5714-E770-4124-B6F4-2A79AB0D075D}"/>
              </a:ext>
            </a:extLst>
          </p:cNvPr>
          <p:cNvSpPr>
            <a:spLocks noGrp="1"/>
          </p:cNvSpPr>
          <p:nvPr>
            <p:ph type="pic" sz="quarter" idx="12"/>
          </p:nvPr>
        </p:nvSpPr>
        <p:spPr>
          <a:xfrm>
            <a:off x="10096939" y="1727199"/>
            <a:ext cx="4206240" cy="14732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43" name="Picture Placeholder 42">
            <a:extLst>
              <a:ext uri="{FF2B5EF4-FFF2-40B4-BE49-F238E27FC236}">
                <a16:creationId xmlns:a16="http://schemas.microsoft.com/office/drawing/2014/main" id="{0CCFF675-4CFA-4559-BF32-ACE7582DC5E4}"/>
              </a:ext>
            </a:extLst>
          </p:cNvPr>
          <p:cNvSpPr>
            <a:spLocks noGrp="1"/>
          </p:cNvSpPr>
          <p:nvPr>
            <p:ph type="pic" sz="quarter" idx="13"/>
          </p:nvPr>
        </p:nvSpPr>
        <p:spPr>
          <a:xfrm>
            <a:off x="14303180" y="1727199"/>
            <a:ext cx="4206240" cy="14732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44" name="Picture Placeholder 43">
            <a:extLst>
              <a:ext uri="{FF2B5EF4-FFF2-40B4-BE49-F238E27FC236}">
                <a16:creationId xmlns:a16="http://schemas.microsoft.com/office/drawing/2014/main" id="{12A6D458-EDF9-4371-9B79-9D32475040AC}"/>
              </a:ext>
            </a:extLst>
          </p:cNvPr>
          <p:cNvSpPr>
            <a:spLocks noGrp="1"/>
          </p:cNvSpPr>
          <p:nvPr>
            <p:ph type="pic" sz="quarter" idx="14"/>
          </p:nvPr>
        </p:nvSpPr>
        <p:spPr>
          <a:xfrm>
            <a:off x="18509420" y="1727199"/>
            <a:ext cx="4206240" cy="14732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Tree>
    <p:extLst>
      <p:ext uri="{BB962C8B-B14F-4D97-AF65-F5344CB8AC3E}">
        <p14:creationId xmlns:p14="http://schemas.microsoft.com/office/powerpoint/2010/main" val="499673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1000" fill="hold"/>
                                        <p:tgtEl>
                                          <p:spTgt spid="40"/>
                                        </p:tgtEl>
                                        <p:attrNameLst>
                                          <p:attrName>ppt_x</p:attrName>
                                        </p:attrNameLst>
                                      </p:cBhvr>
                                      <p:tavLst>
                                        <p:tav tm="0">
                                          <p:val>
                                            <p:strVal val="#ppt_x"/>
                                          </p:val>
                                        </p:tav>
                                        <p:tav tm="100000">
                                          <p:val>
                                            <p:strVal val="#ppt_x"/>
                                          </p:val>
                                        </p:tav>
                                      </p:tavLst>
                                    </p:anim>
                                    <p:anim calcmode="lin" valueType="num">
                                      <p:cBhvr additive="base">
                                        <p:cTn id="8" dur="1000" fill="hold"/>
                                        <p:tgtEl>
                                          <p:spTgt spid="4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41"/>
                                        </p:tgtEl>
                                        <p:attrNameLst>
                                          <p:attrName>style.visibility</p:attrName>
                                        </p:attrNameLst>
                                      </p:cBhvr>
                                      <p:to>
                                        <p:strVal val="visible"/>
                                      </p:to>
                                    </p:set>
                                    <p:anim calcmode="lin" valueType="num">
                                      <p:cBhvr additive="base">
                                        <p:cTn id="11" dur="1000" fill="hold"/>
                                        <p:tgtEl>
                                          <p:spTgt spid="41"/>
                                        </p:tgtEl>
                                        <p:attrNameLst>
                                          <p:attrName>ppt_x</p:attrName>
                                        </p:attrNameLst>
                                      </p:cBhvr>
                                      <p:tavLst>
                                        <p:tav tm="0">
                                          <p:val>
                                            <p:strVal val="#ppt_x"/>
                                          </p:val>
                                        </p:tav>
                                        <p:tav tm="100000">
                                          <p:val>
                                            <p:strVal val="#ppt_x"/>
                                          </p:val>
                                        </p:tav>
                                      </p:tavLst>
                                    </p:anim>
                                    <p:anim calcmode="lin" valueType="num">
                                      <p:cBhvr additive="base">
                                        <p:cTn id="12" dur="1000" fill="hold"/>
                                        <p:tgtEl>
                                          <p:spTgt spid="4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42"/>
                                        </p:tgtEl>
                                        <p:attrNameLst>
                                          <p:attrName>style.visibility</p:attrName>
                                        </p:attrNameLst>
                                      </p:cBhvr>
                                      <p:to>
                                        <p:strVal val="visible"/>
                                      </p:to>
                                    </p:set>
                                    <p:anim calcmode="lin" valueType="num">
                                      <p:cBhvr additive="base">
                                        <p:cTn id="15" dur="1000" fill="hold"/>
                                        <p:tgtEl>
                                          <p:spTgt spid="42"/>
                                        </p:tgtEl>
                                        <p:attrNameLst>
                                          <p:attrName>ppt_x</p:attrName>
                                        </p:attrNameLst>
                                      </p:cBhvr>
                                      <p:tavLst>
                                        <p:tav tm="0">
                                          <p:val>
                                            <p:strVal val="#ppt_x"/>
                                          </p:val>
                                        </p:tav>
                                        <p:tav tm="100000">
                                          <p:val>
                                            <p:strVal val="#ppt_x"/>
                                          </p:val>
                                        </p:tav>
                                      </p:tavLst>
                                    </p:anim>
                                    <p:anim calcmode="lin" valueType="num">
                                      <p:cBhvr additive="base">
                                        <p:cTn id="16" dur="1000" fill="hold"/>
                                        <p:tgtEl>
                                          <p:spTgt spid="4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43"/>
                                        </p:tgtEl>
                                        <p:attrNameLst>
                                          <p:attrName>style.visibility</p:attrName>
                                        </p:attrNameLst>
                                      </p:cBhvr>
                                      <p:to>
                                        <p:strVal val="visible"/>
                                      </p:to>
                                    </p:set>
                                    <p:anim calcmode="lin" valueType="num">
                                      <p:cBhvr additive="base">
                                        <p:cTn id="19" dur="1000" fill="hold"/>
                                        <p:tgtEl>
                                          <p:spTgt spid="43"/>
                                        </p:tgtEl>
                                        <p:attrNameLst>
                                          <p:attrName>ppt_x</p:attrName>
                                        </p:attrNameLst>
                                      </p:cBhvr>
                                      <p:tavLst>
                                        <p:tav tm="0">
                                          <p:val>
                                            <p:strVal val="#ppt_x"/>
                                          </p:val>
                                        </p:tav>
                                        <p:tav tm="100000">
                                          <p:val>
                                            <p:strVal val="#ppt_x"/>
                                          </p:val>
                                        </p:tav>
                                      </p:tavLst>
                                    </p:anim>
                                    <p:anim calcmode="lin" valueType="num">
                                      <p:cBhvr additive="base">
                                        <p:cTn id="20" dur="1000" fill="hold"/>
                                        <p:tgtEl>
                                          <p:spTgt spid="4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44"/>
                                        </p:tgtEl>
                                        <p:attrNameLst>
                                          <p:attrName>style.visibility</p:attrName>
                                        </p:attrNameLst>
                                      </p:cBhvr>
                                      <p:to>
                                        <p:strVal val="visible"/>
                                      </p:to>
                                    </p:set>
                                    <p:anim calcmode="lin" valueType="num">
                                      <p:cBhvr additive="base">
                                        <p:cTn id="23" dur="1000" fill="hold"/>
                                        <p:tgtEl>
                                          <p:spTgt spid="44"/>
                                        </p:tgtEl>
                                        <p:attrNameLst>
                                          <p:attrName>ppt_x</p:attrName>
                                        </p:attrNameLst>
                                      </p:cBhvr>
                                      <p:tavLst>
                                        <p:tav tm="0">
                                          <p:val>
                                            <p:strVal val="#ppt_x"/>
                                          </p:val>
                                        </p:tav>
                                        <p:tav tm="100000">
                                          <p:val>
                                            <p:strVal val="#ppt_x"/>
                                          </p:val>
                                        </p:tav>
                                      </p:tavLst>
                                    </p:anim>
                                    <p:anim calcmode="lin" valueType="num">
                                      <p:cBhvr additive="base">
                                        <p:cTn id="24" dur="1000" fill="hold"/>
                                        <p:tgtEl>
                                          <p:spTgt spid="4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animBg="1"/>
      <p:bldP spid="42" grpId="0" animBg="1"/>
      <p:bldP spid="43" grpId="0" animBg="1"/>
      <p:bldP spid="44" grpId="0" animBg="1"/>
    </p:bld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754797B5-DCEB-4A54-9BDE-3FD2D557AB51}"/>
              </a:ext>
            </a:extLst>
          </p:cNvPr>
          <p:cNvSpPr/>
          <p:nvPr userDrawn="1"/>
        </p:nvSpPr>
        <p:spPr>
          <a:xfrm>
            <a:off x="0" y="0"/>
            <a:ext cx="983438" cy="18288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 name="Straight Connector 3">
            <a:extLst>
              <a:ext uri="{FF2B5EF4-FFF2-40B4-BE49-F238E27FC236}">
                <a16:creationId xmlns:a16="http://schemas.microsoft.com/office/drawing/2014/main" id="{76898295-C5C3-4D6E-A70E-C9200C66BEF5}"/>
              </a:ext>
            </a:extLst>
          </p:cNvPr>
          <p:cNvCxnSpPr>
            <a:cxnSpLocks/>
          </p:cNvCxnSpPr>
          <p:nvPr userDrawn="1"/>
        </p:nvCxnSpPr>
        <p:spPr>
          <a:xfrm>
            <a:off x="983438" y="0"/>
            <a:ext cx="0" cy="18288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4C2979A2-CA8F-44CD-9ED3-85888B6C487B}"/>
              </a:ext>
            </a:extLst>
          </p:cNvPr>
          <p:cNvSpPr txBox="1"/>
          <p:nvPr userDrawn="1"/>
        </p:nvSpPr>
        <p:spPr>
          <a:xfrm rot="16200000">
            <a:off x="-770077" y="16436820"/>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6" name="Slide Number Placeholder 5">
            <a:extLst>
              <a:ext uri="{FF2B5EF4-FFF2-40B4-BE49-F238E27FC236}">
                <a16:creationId xmlns:a16="http://schemas.microsoft.com/office/drawing/2014/main" id="{79DBE567-3AF6-42A8-A405-148C0A24CCAF}"/>
              </a:ext>
            </a:extLst>
          </p:cNvPr>
          <p:cNvSpPr txBox="1">
            <a:spLocks/>
          </p:cNvSpPr>
          <p:nvPr userDrawn="1"/>
        </p:nvSpPr>
        <p:spPr>
          <a:xfrm>
            <a:off x="329437" y="8852620"/>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7" name="Straight Connector 6">
            <a:extLst>
              <a:ext uri="{FF2B5EF4-FFF2-40B4-BE49-F238E27FC236}">
                <a16:creationId xmlns:a16="http://schemas.microsoft.com/office/drawing/2014/main" id="{2F2DBD34-F38A-43A9-BE59-4878E0879DED}"/>
              </a:ext>
            </a:extLst>
          </p:cNvPr>
          <p:cNvCxnSpPr/>
          <p:nvPr userDrawn="1"/>
        </p:nvCxnSpPr>
        <p:spPr>
          <a:xfrm>
            <a:off x="240083"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98D39EA-79B1-4793-83AF-52CBE09C99A0}"/>
              </a:ext>
            </a:extLst>
          </p:cNvPr>
          <p:cNvCxnSpPr>
            <a:cxnSpLocks/>
          </p:cNvCxnSpPr>
          <p:nvPr userDrawn="1"/>
        </p:nvCxnSpPr>
        <p:spPr>
          <a:xfrm>
            <a:off x="240083"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25C3370-12C9-4A1B-900D-7F27228F9059}"/>
              </a:ext>
            </a:extLst>
          </p:cNvPr>
          <p:cNvCxnSpPr>
            <a:cxnSpLocks/>
          </p:cNvCxnSpPr>
          <p:nvPr userDrawn="1"/>
        </p:nvCxnSpPr>
        <p:spPr>
          <a:xfrm>
            <a:off x="240083"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7D9A4584-57E5-4BC4-9476-3F145C9DEC34}"/>
              </a:ext>
            </a:extLst>
          </p:cNvPr>
          <p:cNvGrpSpPr/>
          <p:nvPr userDrawn="1"/>
        </p:nvGrpSpPr>
        <p:grpSpPr>
          <a:xfrm>
            <a:off x="232186" y="1356954"/>
            <a:ext cx="492444" cy="1732470"/>
            <a:chOff x="232186" y="1356954"/>
            <a:chExt cx="492444" cy="1732470"/>
          </a:xfrm>
        </p:grpSpPr>
        <p:sp>
          <p:nvSpPr>
            <p:cNvPr id="11" name="Rectangle 10">
              <a:extLst>
                <a:ext uri="{FF2B5EF4-FFF2-40B4-BE49-F238E27FC236}">
                  <a16:creationId xmlns:a16="http://schemas.microsoft.com/office/drawing/2014/main" id="{445E129D-09E3-418F-9B0F-D9B4C5DC6125}"/>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2" name="Rectangle 11">
              <a:extLst>
                <a:ext uri="{FF2B5EF4-FFF2-40B4-BE49-F238E27FC236}">
                  <a16:creationId xmlns:a16="http://schemas.microsoft.com/office/drawing/2014/main" id="{28CD9A4A-9218-4EF0-A01A-58BCF8F00F48}"/>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3" name="Rectangle 12">
              <a:extLst>
                <a:ext uri="{FF2B5EF4-FFF2-40B4-BE49-F238E27FC236}">
                  <a16:creationId xmlns:a16="http://schemas.microsoft.com/office/drawing/2014/main" id="{BD1DA358-6942-445A-A94F-06731A64A9D9}"/>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4" name="Rectangle 13">
              <a:hlinkClick r:id="rId2"/>
              <a:extLst>
                <a:ext uri="{FF2B5EF4-FFF2-40B4-BE49-F238E27FC236}">
                  <a16:creationId xmlns:a16="http://schemas.microsoft.com/office/drawing/2014/main" id="{9A86853C-44DA-4B9A-9309-EA1DFF9F38A2}"/>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5" name="Rectangle 14">
              <a:hlinkClick r:id="rId3"/>
              <a:extLst>
                <a:ext uri="{FF2B5EF4-FFF2-40B4-BE49-F238E27FC236}">
                  <a16:creationId xmlns:a16="http://schemas.microsoft.com/office/drawing/2014/main" id="{26F9D791-EA8C-4A06-9FDA-461CB2361CE7}"/>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6" name="Rectangle 15">
              <a:hlinkClick r:id="rId4"/>
              <a:extLst>
                <a:ext uri="{FF2B5EF4-FFF2-40B4-BE49-F238E27FC236}">
                  <a16:creationId xmlns:a16="http://schemas.microsoft.com/office/drawing/2014/main" id="{2985BCCF-7853-4093-8C05-1C1B0E33B075}"/>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sp>
        <p:nvSpPr>
          <p:cNvPr id="17" name="Picture Placeholder 20">
            <a:extLst>
              <a:ext uri="{FF2B5EF4-FFF2-40B4-BE49-F238E27FC236}">
                <a16:creationId xmlns:a16="http://schemas.microsoft.com/office/drawing/2014/main" id="{2F5B487B-EF64-4ACB-888B-E57B541D6F1F}"/>
              </a:ext>
            </a:extLst>
          </p:cNvPr>
          <p:cNvSpPr>
            <a:spLocks noGrp="1"/>
          </p:cNvSpPr>
          <p:nvPr>
            <p:ph type="pic" sz="quarter" idx="11"/>
          </p:nvPr>
        </p:nvSpPr>
        <p:spPr>
          <a:xfrm>
            <a:off x="8627669" y="5578082"/>
            <a:ext cx="7131836" cy="7131836"/>
          </a:xfrm>
          <a:custGeom>
            <a:avLst/>
            <a:gdLst>
              <a:gd name="connsiteX0" fmla="*/ 0 w 7131836"/>
              <a:gd name="connsiteY0" fmla="*/ 0 h 7131836"/>
              <a:gd name="connsiteX1" fmla="*/ 7131836 w 7131836"/>
              <a:gd name="connsiteY1" fmla="*/ 0 h 7131836"/>
              <a:gd name="connsiteX2" fmla="*/ 7131836 w 7131836"/>
              <a:gd name="connsiteY2" fmla="*/ 7131836 h 7131836"/>
              <a:gd name="connsiteX3" fmla="*/ 0 w 7131836"/>
              <a:gd name="connsiteY3" fmla="*/ 7131836 h 7131836"/>
            </a:gdLst>
            <a:ahLst/>
            <a:cxnLst>
              <a:cxn ang="0">
                <a:pos x="connsiteX0" y="connsiteY0"/>
              </a:cxn>
              <a:cxn ang="0">
                <a:pos x="connsiteX1" y="connsiteY1"/>
              </a:cxn>
              <a:cxn ang="0">
                <a:pos x="connsiteX2" y="connsiteY2"/>
              </a:cxn>
              <a:cxn ang="0">
                <a:pos x="connsiteX3" y="connsiteY3"/>
              </a:cxn>
            </a:cxnLst>
            <a:rect l="l" t="t" r="r" b="b"/>
            <a:pathLst>
              <a:path w="7131836" h="7131836">
                <a:moveTo>
                  <a:pt x="0" y="0"/>
                </a:moveTo>
                <a:lnTo>
                  <a:pt x="7131836" y="0"/>
                </a:lnTo>
                <a:lnTo>
                  <a:pt x="7131836" y="7131836"/>
                </a:lnTo>
                <a:lnTo>
                  <a:pt x="0" y="7131836"/>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3557312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1500" fill="hold"/>
                                        <p:tgtEl>
                                          <p:spTgt spid="17"/>
                                        </p:tgtEl>
                                        <p:attrNameLst>
                                          <p:attrName>ppt_x</p:attrName>
                                        </p:attrNameLst>
                                      </p:cBhvr>
                                      <p:tavLst>
                                        <p:tav tm="0">
                                          <p:val>
                                            <p:strVal val="#ppt_x"/>
                                          </p:val>
                                        </p:tav>
                                        <p:tav tm="100000">
                                          <p:val>
                                            <p:strVal val="#ppt_x"/>
                                          </p:val>
                                        </p:tav>
                                      </p:tavLst>
                                    </p:anim>
                                    <p:anim calcmode="lin" valueType="num">
                                      <p:cBhvr additive="base">
                                        <p:cTn id="8" dur="1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Picture Placeholder 20">
            <a:extLst>
              <a:ext uri="{FF2B5EF4-FFF2-40B4-BE49-F238E27FC236}">
                <a16:creationId xmlns:a16="http://schemas.microsoft.com/office/drawing/2014/main" id="{EAD55DFB-1291-4CDC-B097-8AC2987C929C}"/>
              </a:ext>
            </a:extLst>
          </p:cNvPr>
          <p:cNvSpPr>
            <a:spLocks noGrp="1"/>
          </p:cNvSpPr>
          <p:nvPr>
            <p:ph type="pic" sz="quarter" idx="11"/>
          </p:nvPr>
        </p:nvSpPr>
        <p:spPr>
          <a:xfrm>
            <a:off x="8832870" y="5759533"/>
            <a:ext cx="6721435" cy="6768935"/>
          </a:xfrm>
          <a:custGeom>
            <a:avLst/>
            <a:gdLst>
              <a:gd name="connsiteX0" fmla="*/ 0 w 7131836"/>
              <a:gd name="connsiteY0" fmla="*/ 0 h 7131836"/>
              <a:gd name="connsiteX1" fmla="*/ 7131836 w 7131836"/>
              <a:gd name="connsiteY1" fmla="*/ 0 h 7131836"/>
              <a:gd name="connsiteX2" fmla="*/ 7131836 w 7131836"/>
              <a:gd name="connsiteY2" fmla="*/ 7131836 h 7131836"/>
              <a:gd name="connsiteX3" fmla="*/ 0 w 7131836"/>
              <a:gd name="connsiteY3" fmla="*/ 7131836 h 7131836"/>
            </a:gdLst>
            <a:ahLst/>
            <a:cxnLst>
              <a:cxn ang="0">
                <a:pos x="connsiteX0" y="connsiteY0"/>
              </a:cxn>
              <a:cxn ang="0">
                <a:pos x="connsiteX1" y="connsiteY1"/>
              </a:cxn>
              <a:cxn ang="0">
                <a:pos x="connsiteX2" y="connsiteY2"/>
              </a:cxn>
              <a:cxn ang="0">
                <a:pos x="connsiteX3" y="connsiteY3"/>
              </a:cxn>
            </a:cxnLst>
            <a:rect l="l" t="t" r="r" b="b"/>
            <a:pathLst>
              <a:path w="7131836" h="7131836">
                <a:moveTo>
                  <a:pt x="0" y="0"/>
                </a:moveTo>
                <a:lnTo>
                  <a:pt x="7131836" y="0"/>
                </a:lnTo>
                <a:lnTo>
                  <a:pt x="7131836" y="7131836"/>
                </a:lnTo>
                <a:lnTo>
                  <a:pt x="0" y="7131836"/>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2512620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ppt_x"/>
                                          </p:val>
                                        </p:tav>
                                        <p:tav tm="100000">
                                          <p:val>
                                            <p:strVal val="#ppt_x"/>
                                          </p:val>
                                        </p:tav>
                                      </p:tavLst>
                                    </p:anim>
                                    <p:anim calcmode="lin" valueType="num">
                                      <p:cBhvr additive="base">
                                        <p:cTn id="8" dur="1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3" name="Picture Placeholder 6">
            <a:extLst>
              <a:ext uri="{FF2B5EF4-FFF2-40B4-BE49-F238E27FC236}">
                <a16:creationId xmlns:a16="http://schemas.microsoft.com/office/drawing/2014/main" id="{4D88066D-82C5-4226-A64C-94DACFE504EE}"/>
              </a:ext>
            </a:extLst>
          </p:cNvPr>
          <p:cNvSpPr>
            <a:spLocks noGrp="1"/>
          </p:cNvSpPr>
          <p:nvPr>
            <p:ph type="pic" sz="quarter" idx="11"/>
          </p:nvPr>
        </p:nvSpPr>
        <p:spPr>
          <a:xfrm>
            <a:off x="3399946" y="6159731"/>
            <a:ext cx="5968538" cy="5968538"/>
          </a:xfrm>
          <a:custGeom>
            <a:avLst/>
            <a:gdLst>
              <a:gd name="connsiteX0" fmla="*/ 0 w 5968538"/>
              <a:gd name="connsiteY0" fmla="*/ 0 h 5968538"/>
              <a:gd name="connsiteX1" fmla="*/ 5968538 w 5968538"/>
              <a:gd name="connsiteY1" fmla="*/ 0 h 5968538"/>
              <a:gd name="connsiteX2" fmla="*/ 5968538 w 5968538"/>
              <a:gd name="connsiteY2" fmla="*/ 5968538 h 5968538"/>
              <a:gd name="connsiteX3" fmla="*/ 0 w 5968538"/>
              <a:gd name="connsiteY3" fmla="*/ 5968538 h 5968538"/>
            </a:gdLst>
            <a:ahLst/>
            <a:cxnLst>
              <a:cxn ang="0">
                <a:pos x="connsiteX0" y="connsiteY0"/>
              </a:cxn>
              <a:cxn ang="0">
                <a:pos x="connsiteX1" y="connsiteY1"/>
              </a:cxn>
              <a:cxn ang="0">
                <a:pos x="connsiteX2" y="connsiteY2"/>
              </a:cxn>
              <a:cxn ang="0">
                <a:pos x="connsiteX3" y="connsiteY3"/>
              </a:cxn>
            </a:cxnLst>
            <a:rect l="l" t="t" r="r" b="b"/>
            <a:pathLst>
              <a:path w="5968538" h="5968538">
                <a:moveTo>
                  <a:pt x="0" y="0"/>
                </a:moveTo>
                <a:lnTo>
                  <a:pt x="5968538" y="0"/>
                </a:lnTo>
                <a:lnTo>
                  <a:pt x="5968538" y="5968538"/>
                </a:lnTo>
                <a:lnTo>
                  <a:pt x="0" y="5968538"/>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4" name="Picture Placeholder 7">
            <a:extLst>
              <a:ext uri="{FF2B5EF4-FFF2-40B4-BE49-F238E27FC236}">
                <a16:creationId xmlns:a16="http://schemas.microsoft.com/office/drawing/2014/main" id="{D9A1B01A-6DAA-440A-8445-205369C059B6}"/>
              </a:ext>
            </a:extLst>
          </p:cNvPr>
          <p:cNvSpPr>
            <a:spLocks noGrp="1"/>
          </p:cNvSpPr>
          <p:nvPr>
            <p:ph type="pic" sz="quarter" idx="12"/>
          </p:nvPr>
        </p:nvSpPr>
        <p:spPr>
          <a:xfrm>
            <a:off x="15018689" y="6159731"/>
            <a:ext cx="5968539" cy="5968538"/>
          </a:xfrm>
          <a:custGeom>
            <a:avLst/>
            <a:gdLst>
              <a:gd name="connsiteX0" fmla="*/ 0 w 5968539"/>
              <a:gd name="connsiteY0" fmla="*/ 0 h 5968538"/>
              <a:gd name="connsiteX1" fmla="*/ 5968539 w 5968539"/>
              <a:gd name="connsiteY1" fmla="*/ 0 h 5968538"/>
              <a:gd name="connsiteX2" fmla="*/ 5968539 w 5968539"/>
              <a:gd name="connsiteY2" fmla="*/ 5968538 h 5968538"/>
              <a:gd name="connsiteX3" fmla="*/ 0 w 5968539"/>
              <a:gd name="connsiteY3" fmla="*/ 5968538 h 5968538"/>
            </a:gdLst>
            <a:ahLst/>
            <a:cxnLst>
              <a:cxn ang="0">
                <a:pos x="connsiteX0" y="connsiteY0"/>
              </a:cxn>
              <a:cxn ang="0">
                <a:pos x="connsiteX1" y="connsiteY1"/>
              </a:cxn>
              <a:cxn ang="0">
                <a:pos x="connsiteX2" y="connsiteY2"/>
              </a:cxn>
              <a:cxn ang="0">
                <a:pos x="connsiteX3" y="connsiteY3"/>
              </a:cxn>
            </a:cxnLst>
            <a:rect l="l" t="t" r="r" b="b"/>
            <a:pathLst>
              <a:path w="5968539" h="5968538">
                <a:moveTo>
                  <a:pt x="0" y="0"/>
                </a:moveTo>
                <a:lnTo>
                  <a:pt x="5968539" y="0"/>
                </a:lnTo>
                <a:lnTo>
                  <a:pt x="5968539" y="5968538"/>
                </a:lnTo>
                <a:lnTo>
                  <a:pt x="0" y="5968538"/>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2246672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300"/>
                                        <p:tgtEl>
                                          <p:spTgt spid="3"/>
                                        </p:tgtEl>
                                      </p:cBhvr>
                                    </p:animEffect>
                                  </p:childTnLst>
                                </p:cTn>
                              </p:par>
                              <p:par>
                                <p:cTn id="8" presetID="10" presetClass="entr" presetSubtype="0" fill="hold" grpId="0" nodeType="withEffect">
                                  <p:stCondLst>
                                    <p:cond delay="120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3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Lst>
  </p:timing>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Picture Placeholder 10">
            <a:extLst>
              <a:ext uri="{FF2B5EF4-FFF2-40B4-BE49-F238E27FC236}">
                <a16:creationId xmlns:a16="http://schemas.microsoft.com/office/drawing/2014/main" id="{57FB26AD-1335-46A7-A674-FD9879E2C1F9}"/>
              </a:ext>
            </a:extLst>
          </p:cNvPr>
          <p:cNvSpPr>
            <a:spLocks noGrp="1"/>
          </p:cNvSpPr>
          <p:nvPr>
            <p:ph type="pic" sz="quarter" idx="11"/>
          </p:nvPr>
        </p:nvSpPr>
        <p:spPr>
          <a:xfrm>
            <a:off x="2117856" y="6725996"/>
            <a:ext cx="4836009" cy="4836009"/>
          </a:xfrm>
          <a:custGeom>
            <a:avLst/>
            <a:gdLst>
              <a:gd name="connsiteX0" fmla="*/ 0 w 4836009"/>
              <a:gd name="connsiteY0" fmla="*/ 0 h 4836009"/>
              <a:gd name="connsiteX1" fmla="*/ 4836009 w 4836009"/>
              <a:gd name="connsiteY1" fmla="*/ 0 h 4836009"/>
              <a:gd name="connsiteX2" fmla="*/ 4836009 w 4836009"/>
              <a:gd name="connsiteY2" fmla="*/ 4836009 h 4836009"/>
              <a:gd name="connsiteX3" fmla="*/ 0 w 4836009"/>
              <a:gd name="connsiteY3" fmla="*/ 4836009 h 4836009"/>
            </a:gdLst>
            <a:ahLst/>
            <a:cxnLst>
              <a:cxn ang="0">
                <a:pos x="connsiteX0" y="connsiteY0"/>
              </a:cxn>
              <a:cxn ang="0">
                <a:pos x="connsiteX1" y="connsiteY1"/>
              </a:cxn>
              <a:cxn ang="0">
                <a:pos x="connsiteX2" y="connsiteY2"/>
              </a:cxn>
              <a:cxn ang="0">
                <a:pos x="connsiteX3" y="connsiteY3"/>
              </a:cxn>
            </a:cxnLst>
            <a:rect l="l" t="t" r="r" b="b"/>
            <a:pathLst>
              <a:path w="4836009" h="4836009">
                <a:moveTo>
                  <a:pt x="0" y="0"/>
                </a:moveTo>
                <a:lnTo>
                  <a:pt x="4836009" y="0"/>
                </a:lnTo>
                <a:lnTo>
                  <a:pt x="4836009" y="4836009"/>
                </a:lnTo>
                <a:lnTo>
                  <a:pt x="0" y="48360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4" name="Picture Placeholder 11">
            <a:extLst>
              <a:ext uri="{FF2B5EF4-FFF2-40B4-BE49-F238E27FC236}">
                <a16:creationId xmlns:a16="http://schemas.microsoft.com/office/drawing/2014/main" id="{9C6FBEA4-8926-4072-9889-72E3F6C89B66}"/>
              </a:ext>
            </a:extLst>
          </p:cNvPr>
          <p:cNvSpPr>
            <a:spLocks noGrp="1"/>
          </p:cNvSpPr>
          <p:nvPr>
            <p:ph type="pic" sz="quarter" idx="13"/>
          </p:nvPr>
        </p:nvSpPr>
        <p:spPr>
          <a:xfrm>
            <a:off x="9267802" y="6218215"/>
            <a:ext cx="5851571" cy="5851571"/>
          </a:xfrm>
          <a:custGeom>
            <a:avLst/>
            <a:gdLst>
              <a:gd name="connsiteX0" fmla="*/ 0 w 5851571"/>
              <a:gd name="connsiteY0" fmla="*/ 0 h 5851571"/>
              <a:gd name="connsiteX1" fmla="*/ 5851571 w 5851571"/>
              <a:gd name="connsiteY1" fmla="*/ 0 h 5851571"/>
              <a:gd name="connsiteX2" fmla="*/ 5851571 w 5851571"/>
              <a:gd name="connsiteY2" fmla="*/ 5851571 h 5851571"/>
              <a:gd name="connsiteX3" fmla="*/ 0 w 5851571"/>
              <a:gd name="connsiteY3" fmla="*/ 5851571 h 5851571"/>
            </a:gdLst>
            <a:ahLst/>
            <a:cxnLst>
              <a:cxn ang="0">
                <a:pos x="connsiteX0" y="connsiteY0"/>
              </a:cxn>
              <a:cxn ang="0">
                <a:pos x="connsiteX1" y="connsiteY1"/>
              </a:cxn>
              <a:cxn ang="0">
                <a:pos x="connsiteX2" y="connsiteY2"/>
              </a:cxn>
              <a:cxn ang="0">
                <a:pos x="connsiteX3" y="connsiteY3"/>
              </a:cxn>
            </a:cxnLst>
            <a:rect l="l" t="t" r="r" b="b"/>
            <a:pathLst>
              <a:path w="5851571" h="5851571">
                <a:moveTo>
                  <a:pt x="0" y="0"/>
                </a:moveTo>
                <a:lnTo>
                  <a:pt x="5851571" y="0"/>
                </a:lnTo>
                <a:lnTo>
                  <a:pt x="5851571" y="5851571"/>
                </a:lnTo>
                <a:lnTo>
                  <a:pt x="0" y="585157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5" name="Picture Placeholder 12">
            <a:extLst>
              <a:ext uri="{FF2B5EF4-FFF2-40B4-BE49-F238E27FC236}">
                <a16:creationId xmlns:a16="http://schemas.microsoft.com/office/drawing/2014/main" id="{FC7D54E3-D131-46CE-9E18-22892A98708F}"/>
              </a:ext>
            </a:extLst>
          </p:cNvPr>
          <p:cNvSpPr>
            <a:spLocks noGrp="1"/>
          </p:cNvSpPr>
          <p:nvPr>
            <p:ph type="pic" sz="quarter" idx="14"/>
          </p:nvPr>
        </p:nvSpPr>
        <p:spPr>
          <a:xfrm>
            <a:off x="17433310" y="6725996"/>
            <a:ext cx="4836010" cy="4836009"/>
          </a:xfrm>
          <a:custGeom>
            <a:avLst/>
            <a:gdLst>
              <a:gd name="connsiteX0" fmla="*/ 0 w 4836010"/>
              <a:gd name="connsiteY0" fmla="*/ 0 h 4836009"/>
              <a:gd name="connsiteX1" fmla="*/ 4836010 w 4836010"/>
              <a:gd name="connsiteY1" fmla="*/ 0 h 4836009"/>
              <a:gd name="connsiteX2" fmla="*/ 4836010 w 4836010"/>
              <a:gd name="connsiteY2" fmla="*/ 4836009 h 4836009"/>
              <a:gd name="connsiteX3" fmla="*/ 0 w 4836010"/>
              <a:gd name="connsiteY3" fmla="*/ 4836009 h 4836009"/>
            </a:gdLst>
            <a:ahLst/>
            <a:cxnLst>
              <a:cxn ang="0">
                <a:pos x="connsiteX0" y="connsiteY0"/>
              </a:cxn>
              <a:cxn ang="0">
                <a:pos x="connsiteX1" y="connsiteY1"/>
              </a:cxn>
              <a:cxn ang="0">
                <a:pos x="connsiteX2" y="connsiteY2"/>
              </a:cxn>
              <a:cxn ang="0">
                <a:pos x="connsiteX3" y="connsiteY3"/>
              </a:cxn>
            </a:cxnLst>
            <a:rect l="l" t="t" r="r" b="b"/>
            <a:pathLst>
              <a:path w="4836010" h="4836009">
                <a:moveTo>
                  <a:pt x="0" y="0"/>
                </a:moveTo>
                <a:lnTo>
                  <a:pt x="4836010" y="0"/>
                </a:lnTo>
                <a:lnTo>
                  <a:pt x="4836010" y="4836009"/>
                </a:lnTo>
                <a:lnTo>
                  <a:pt x="0" y="48360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047387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300"/>
                                        <p:tgtEl>
                                          <p:spTgt spid="5"/>
                                        </p:tgtEl>
                                      </p:cBhvr>
                                    </p:animEffect>
                                  </p:childTnLst>
                                </p:cTn>
                              </p:par>
                              <p:par>
                                <p:cTn id="8" presetID="10" presetClass="entr" presetSubtype="0" fill="hold" grpId="0" nodeType="withEffect">
                                  <p:stCondLst>
                                    <p:cond delay="40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300"/>
                                        <p:tgtEl>
                                          <p:spTgt spid="4"/>
                                        </p:tgtEl>
                                      </p:cBhvr>
                                    </p:animEffect>
                                  </p:childTnLst>
                                </p:cTn>
                              </p:par>
                              <p:par>
                                <p:cTn id="11" presetID="10" presetClass="entr" presetSubtype="0" fill="hold" grpId="0" nodeType="withEffect">
                                  <p:stCondLst>
                                    <p:cond delay="800"/>
                                  </p:stCondLst>
                                  <p:childTnLst>
                                    <p:set>
                                      <p:cBhvr>
                                        <p:cTn id="12" dur="1" fill="hold">
                                          <p:stCondLst>
                                            <p:cond delay="0"/>
                                          </p:stCondLst>
                                        </p:cTn>
                                        <p:tgtEl>
                                          <p:spTgt spid="3"/>
                                        </p:tgtEl>
                                        <p:attrNameLst>
                                          <p:attrName>style.visibility</p:attrName>
                                        </p:attrNameLst>
                                      </p:cBhvr>
                                      <p:to>
                                        <p:strVal val="visible"/>
                                      </p:to>
                                    </p:set>
                                    <p:animEffect transition="in" filter="fade">
                                      <p:cBhvr>
                                        <p:cTn id="13" dur="3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Lst>
  </p:timing>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754797B5-DCEB-4A54-9BDE-3FD2D557AB51}"/>
              </a:ext>
            </a:extLst>
          </p:cNvPr>
          <p:cNvSpPr/>
          <p:nvPr userDrawn="1"/>
        </p:nvSpPr>
        <p:spPr>
          <a:xfrm>
            <a:off x="23403737" y="0"/>
            <a:ext cx="983438" cy="18288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 name="Straight Connector 3">
            <a:extLst>
              <a:ext uri="{FF2B5EF4-FFF2-40B4-BE49-F238E27FC236}">
                <a16:creationId xmlns:a16="http://schemas.microsoft.com/office/drawing/2014/main" id="{76898295-C5C3-4D6E-A70E-C9200C66BEF5}"/>
              </a:ext>
            </a:extLst>
          </p:cNvPr>
          <p:cNvCxnSpPr>
            <a:cxnSpLocks/>
          </p:cNvCxnSpPr>
          <p:nvPr userDrawn="1"/>
        </p:nvCxnSpPr>
        <p:spPr>
          <a:xfrm>
            <a:off x="23403737" y="0"/>
            <a:ext cx="0" cy="18288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4C2979A2-CA8F-44CD-9ED3-85888B6C487B}"/>
              </a:ext>
            </a:extLst>
          </p:cNvPr>
          <p:cNvSpPr txBox="1"/>
          <p:nvPr userDrawn="1"/>
        </p:nvSpPr>
        <p:spPr>
          <a:xfrm rot="16200000">
            <a:off x="22633660" y="16436820"/>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6" name="Slide Number Placeholder 5">
            <a:extLst>
              <a:ext uri="{FF2B5EF4-FFF2-40B4-BE49-F238E27FC236}">
                <a16:creationId xmlns:a16="http://schemas.microsoft.com/office/drawing/2014/main" id="{79DBE567-3AF6-42A8-A405-148C0A24CCAF}"/>
              </a:ext>
            </a:extLst>
          </p:cNvPr>
          <p:cNvSpPr txBox="1">
            <a:spLocks/>
          </p:cNvSpPr>
          <p:nvPr userDrawn="1"/>
        </p:nvSpPr>
        <p:spPr>
          <a:xfrm>
            <a:off x="23733174" y="8852620"/>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7" name="Straight Connector 6">
            <a:extLst>
              <a:ext uri="{FF2B5EF4-FFF2-40B4-BE49-F238E27FC236}">
                <a16:creationId xmlns:a16="http://schemas.microsoft.com/office/drawing/2014/main" id="{2F2DBD34-F38A-43A9-BE59-4878E0879DED}"/>
              </a:ext>
            </a:extLst>
          </p:cNvPr>
          <p:cNvCxnSpPr/>
          <p:nvPr userDrawn="1"/>
        </p:nvCxnSpPr>
        <p:spPr>
          <a:xfrm>
            <a:off x="23643820"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98D39EA-79B1-4793-83AF-52CBE09C99A0}"/>
              </a:ext>
            </a:extLst>
          </p:cNvPr>
          <p:cNvCxnSpPr>
            <a:cxnSpLocks/>
          </p:cNvCxnSpPr>
          <p:nvPr userDrawn="1"/>
        </p:nvCxnSpPr>
        <p:spPr>
          <a:xfrm>
            <a:off x="23643820"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25C3370-12C9-4A1B-900D-7F27228F9059}"/>
              </a:ext>
            </a:extLst>
          </p:cNvPr>
          <p:cNvCxnSpPr>
            <a:cxnSpLocks/>
          </p:cNvCxnSpPr>
          <p:nvPr userDrawn="1"/>
        </p:nvCxnSpPr>
        <p:spPr>
          <a:xfrm>
            <a:off x="23643820"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7D9A4584-57E5-4BC4-9476-3F145C9DEC34}"/>
              </a:ext>
            </a:extLst>
          </p:cNvPr>
          <p:cNvGrpSpPr/>
          <p:nvPr userDrawn="1"/>
        </p:nvGrpSpPr>
        <p:grpSpPr>
          <a:xfrm>
            <a:off x="23635923" y="1356954"/>
            <a:ext cx="492444" cy="1732470"/>
            <a:chOff x="232186" y="1356954"/>
            <a:chExt cx="492444" cy="1732470"/>
          </a:xfrm>
        </p:grpSpPr>
        <p:sp>
          <p:nvSpPr>
            <p:cNvPr id="11" name="Rectangle 10">
              <a:extLst>
                <a:ext uri="{FF2B5EF4-FFF2-40B4-BE49-F238E27FC236}">
                  <a16:creationId xmlns:a16="http://schemas.microsoft.com/office/drawing/2014/main" id="{445E129D-09E3-418F-9B0F-D9B4C5DC6125}"/>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2" name="Rectangle 11">
              <a:extLst>
                <a:ext uri="{FF2B5EF4-FFF2-40B4-BE49-F238E27FC236}">
                  <a16:creationId xmlns:a16="http://schemas.microsoft.com/office/drawing/2014/main" id="{28CD9A4A-9218-4EF0-A01A-58BCF8F00F48}"/>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3" name="Rectangle 12">
              <a:extLst>
                <a:ext uri="{FF2B5EF4-FFF2-40B4-BE49-F238E27FC236}">
                  <a16:creationId xmlns:a16="http://schemas.microsoft.com/office/drawing/2014/main" id="{BD1DA358-6942-445A-A94F-06731A64A9D9}"/>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4" name="Rectangle 13">
              <a:hlinkClick r:id="rId2"/>
              <a:extLst>
                <a:ext uri="{FF2B5EF4-FFF2-40B4-BE49-F238E27FC236}">
                  <a16:creationId xmlns:a16="http://schemas.microsoft.com/office/drawing/2014/main" id="{9A86853C-44DA-4B9A-9309-EA1DFF9F38A2}"/>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5" name="Rectangle 14">
              <a:hlinkClick r:id="rId3"/>
              <a:extLst>
                <a:ext uri="{FF2B5EF4-FFF2-40B4-BE49-F238E27FC236}">
                  <a16:creationId xmlns:a16="http://schemas.microsoft.com/office/drawing/2014/main" id="{26F9D791-EA8C-4A06-9FDA-461CB2361CE7}"/>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6" name="Rectangle 15">
              <a:hlinkClick r:id="rId4"/>
              <a:extLst>
                <a:ext uri="{FF2B5EF4-FFF2-40B4-BE49-F238E27FC236}">
                  <a16:creationId xmlns:a16="http://schemas.microsoft.com/office/drawing/2014/main" id="{2985BCCF-7853-4093-8C05-1C1B0E33B075}"/>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sp>
        <p:nvSpPr>
          <p:cNvPr id="17" name="Picture Placeholder 20">
            <a:extLst>
              <a:ext uri="{FF2B5EF4-FFF2-40B4-BE49-F238E27FC236}">
                <a16:creationId xmlns:a16="http://schemas.microsoft.com/office/drawing/2014/main" id="{AE9705E2-3AF8-4B79-B25A-D5B24C46A2B7}"/>
              </a:ext>
            </a:extLst>
          </p:cNvPr>
          <p:cNvSpPr>
            <a:spLocks noGrp="1"/>
          </p:cNvSpPr>
          <p:nvPr>
            <p:ph type="pic" sz="quarter" idx="11"/>
          </p:nvPr>
        </p:nvSpPr>
        <p:spPr>
          <a:xfrm>
            <a:off x="3111335" y="3040092"/>
            <a:ext cx="11863449" cy="12207817"/>
          </a:xfrm>
          <a:custGeom>
            <a:avLst/>
            <a:gdLst>
              <a:gd name="connsiteX0" fmla="*/ 0 w 11863449"/>
              <a:gd name="connsiteY0" fmla="*/ 0 h 12207817"/>
              <a:gd name="connsiteX1" fmla="*/ 11863449 w 11863449"/>
              <a:gd name="connsiteY1" fmla="*/ 0 h 12207817"/>
              <a:gd name="connsiteX2" fmla="*/ 11863449 w 11863449"/>
              <a:gd name="connsiteY2" fmla="*/ 12207817 h 12207817"/>
              <a:gd name="connsiteX3" fmla="*/ 0 w 11863449"/>
              <a:gd name="connsiteY3" fmla="*/ 12207817 h 12207817"/>
            </a:gdLst>
            <a:ahLst/>
            <a:cxnLst>
              <a:cxn ang="0">
                <a:pos x="connsiteX0" y="connsiteY0"/>
              </a:cxn>
              <a:cxn ang="0">
                <a:pos x="connsiteX1" y="connsiteY1"/>
              </a:cxn>
              <a:cxn ang="0">
                <a:pos x="connsiteX2" y="connsiteY2"/>
              </a:cxn>
              <a:cxn ang="0">
                <a:pos x="connsiteX3" y="connsiteY3"/>
              </a:cxn>
            </a:cxnLst>
            <a:rect l="l" t="t" r="r" b="b"/>
            <a:pathLst>
              <a:path w="11863449" h="12207817">
                <a:moveTo>
                  <a:pt x="0" y="0"/>
                </a:moveTo>
                <a:lnTo>
                  <a:pt x="11863449" y="0"/>
                </a:lnTo>
                <a:lnTo>
                  <a:pt x="11863449" y="12207817"/>
                </a:lnTo>
                <a:lnTo>
                  <a:pt x="0" y="1220781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790835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1500" fill="hold"/>
                                        <p:tgtEl>
                                          <p:spTgt spid="17"/>
                                        </p:tgtEl>
                                        <p:attrNameLst>
                                          <p:attrName>ppt_x</p:attrName>
                                        </p:attrNameLst>
                                      </p:cBhvr>
                                      <p:tavLst>
                                        <p:tav tm="0">
                                          <p:val>
                                            <p:strVal val="#ppt_x"/>
                                          </p:val>
                                        </p:tav>
                                        <p:tav tm="100000">
                                          <p:val>
                                            <p:strVal val="#ppt_x"/>
                                          </p:val>
                                        </p:tav>
                                      </p:tavLst>
                                    </p:anim>
                                    <p:anim calcmode="lin" valueType="num">
                                      <p:cBhvr additive="base">
                                        <p:cTn id="8" dur="1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10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8288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1190676" y="15931738"/>
            <a:ext cx="3364791"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329438" y="8755493"/>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40083" y="594987"/>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40083" y="717451"/>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40084" y="839915"/>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2186" y="1833434"/>
            <a:ext cx="492444" cy="2273985"/>
            <a:chOff x="232186" y="1375076"/>
            <a:chExt cx="492444" cy="1705489"/>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2050064"/>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414662"/>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85467"/>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983438" y="0"/>
            <a:ext cx="0" cy="18288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25" name="Picture Placeholder 24">
            <a:extLst>
              <a:ext uri="{FF2B5EF4-FFF2-40B4-BE49-F238E27FC236}">
                <a16:creationId xmlns:a16="http://schemas.microsoft.com/office/drawing/2014/main" id="{ED82F200-A714-424A-A435-53D0BB730B9F}"/>
              </a:ext>
            </a:extLst>
          </p:cNvPr>
          <p:cNvSpPr>
            <a:spLocks noGrp="1"/>
          </p:cNvSpPr>
          <p:nvPr>
            <p:ph type="pic" sz="quarter" idx="11"/>
          </p:nvPr>
        </p:nvSpPr>
        <p:spPr>
          <a:xfrm>
            <a:off x="2556726" y="7272666"/>
            <a:ext cx="3753862" cy="3762021"/>
          </a:xfrm>
          <a:custGeom>
            <a:avLst/>
            <a:gdLst>
              <a:gd name="connsiteX0" fmla="*/ 1876931 w 3753862"/>
              <a:gd name="connsiteY0" fmla="*/ 0 h 3755437"/>
              <a:gd name="connsiteX1" fmla="*/ 2994210 w 3753862"/>
              <a:gd name="connsiteY1" fmla="*/ 462766 h 3755437"/>
              <a:gd name="connsiteX2" fmla="*/ 3291290 w 3753862"/>
              <a:gd name="connsiteY2" fmla="*/ 759971 h 3755437"/>
              <a:gd name="connsiteX3" fmla="*/ 3291290 w 3753862"/>
              <a:gd name="connsiteY3" fmla="*/ 2995466 h 3755437"/>
              <a:gd name="connsiteX4" fmla="*/ 2994210 w 3753862"/>
              <a:gd name="connsiteY4" fmla="*/ 3292671 h 3755437"/>
              <a:gd name="connsiteX5" fmla="*/ 759653 w 3753862"/>
              <a:gd name="connsiteY5" fmla="*/ 3292671 h 3755437"/>
              <a:gd name="connsiteX6" fmla="*/ 462573 w 3753862"/>
              <a:gd name="connsiteY6" fmla="*/ 2995466 h 3755437"/>
              <a:gd name="connsiteX7" fmla="*/ 462573 w 3753862"/>
              <a:gd name="connsiteY7" fmla="*/ 759971 h 3755437"/>
              <a:gd name="connsiteX8" fmla="*/ 759653 w 3753862"/>
              <a:gd name="connsiteY8" fmla="*/ 462766 h 3755437"/>
              <a:gd name="connsiteX9" fmla="*/ 1876931 w 3753862"/>
              <a:gd name="connsiteY9" fmla="*/ 0 h 37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3862" h="3755437">
                <a:moveTo>
                  <a:pt x="1876931" y="0"/>
                </a:moveTo>
                <a:cubicBezTo>
                  <a:pt x="2281380" y="0"/>
                  <a:pt x="2685828" y="154255"/>
                  <a:pt x="2994210" y="462766"/>
                </a:cubicBezTo>
                <a:cubicBezTo>
                  <a:pt x="3291290" y="759971"/>
                  <a:pt x="3291290" y="759971"/>
                  <a:pt x="3291290" y="759971"/>
                </a:cubicBezTo>
                <a:cubicBezTo>
                  <a:pt x="3908053" y="1376994"/>
                  <a:pt x="3908053" y="2378444"/>
                  <a:pt x="3291290" y="2995466"/>
                </a:cubicBezTo>
                <a:cubicBezTo>
                  <a:pt x="2994210" y="3292671"/>
                  <a:pt x="2994210" y="3292671"/>
                  <a:pt x="2994210" y="3292671"/>
                </a:cubicBezTo>
                <a:cubicBezTo>
                  <a:pt x="2377446" y="3909693"/>
                  <a:pt x="1376416" y="3909693"/>
                  <a:pt x="759653" y="3292671"/>
                </a:cubicBezTo>
                <a:cubicBezTo>
                  <a:pt x="462573" y="2995466"/>
                  <a:pt x="462573" y="2995466"/>
                  <a:pt x="462573" y="2995466"/>
                </a:cubicBezTo>
                <a:cubicBezTo>
                  <a:pt x="-154191" y="2378444"/>
                  <a:pt x="-154191" y="1376994"/>
                  <a:pt x="462573" y="759971"/>
                </a:cubicBezTo>
                <a:cubicBezTo>
                  <a:pt x="759653" y="462766"/>
                  <a:pt x="759653" y="462766"/>
                  <a:pt x="759653" y="462766"/>
                </a:cubicBezTo>
                <a:cubicBezTo>
                  <a:pt x="1068034" y="154255"/>
                  <a:pt x="1472483" y="0"/>
                  <a:pt x="187693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6" name="Picture Placeholder 25">
            <a:extLst>
              <a:ext uri="{FF2B5EF4-FFF2-40B4-BE49-F238E27FC236}">
                <a16:creationId xmlns:a16="http://schemas.microsoft.com/office/drawing/2014/main" id="{0D584025-6492-4000-BC15-63CFC4EB3027}"/>
              </a:ext>
            </a:extLst>
          </p:cNvPr>
          <p:cNvSpPr>
            <a:spLocks noGrp="1"/>
          </p:cNvSpPr>
          <p:nvPr>
            <p:ph type="pic" sz="quarter" idx="12"/>
          </p:nvPr>
        </p:nvSpPr>
        <p:spPr>
          <a:xfrm>
            <a:off x="7984937" y="7272666"/>
            <a:ext cx="3753862" cy="3762021"/>
          </a:xfrm>
          <a:custGeom>
            <a:avLst/>
            <a:gdLst>
              <a:gd name="connsiteX0" fmla="*/ 1876931 w 3753862"/>
              <a:gd name="connsiteY0" fmla="*/ 0 h 3755437"/>
              <a:gd name="connsiteX1" fmla="*/ 2994209 w 3753862"/>
              <a:gd name="connsiteY1" fmla="*/ 462766 h 3755437"/>
              <a:gd name="connsiteX2" fmla="*/ 3291289 w 3753862"/>
              <a:gd name="connsiteY2" fmla="*/ 759971 h 3755437"/>
              <a:gd name="connsiteX3" fmla="*/ 3291289 w 3753862"/>
              <a:gd name="connsiteY3" fmla="*/ 2995466 h 3755437"/>
              <a:gd name="connsiteX4" fmla="*/ 2994209 w 3753862"/>
              <a:gd name="connsiteY4" fmla="*/ 3292671 h 3755437"/>
              <a:gd name="connsiteX5" fmla="*/ 759652 w 3753862"/>
              <a:gd name="connsiteY5" fmla="*/ 3292671 h 3755437"/>
              <a:gd name="connsiteX6" fmla="*/ 462573 w 3753862"/>
              <a:gd name="connsiteY6" fmla="*/ 2995466 h 3755437"/>
              <a:gd name="connsiteX7" fmla="*/ 462573 w 3753862"/>
              <a:gd name="connsiteY7" fmla="*/ 759971 h 3755437"/>
              <a:gd name="connsiteX8" fmla="*/ 759652 w 3753862"/>
              <a:gd name="connsiteY8" fmla="*/ 462766 h 3755437"/>
              <a:gd name="connsiteX9" fmla="*/ 1876931 w 3753862"/>
              <a:gd name="connsiteY9" fmla="*/ 0 h 37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3862" h="3755437">
                <a:moveTo>
                  <a:pt x="1876931" y="0"/>
                </a:moveTo>
                <a:cubicBezTo>
                  <a:pt x="2281379" y="0"/>
                  <a:pt x="2685827" y="154255"/>
                  <a:pt x="2994209" y="462766"/>
                </a:cubicBezTo>
                <a:cubicBezTo>
                  <a:pt x="3291289" y="759971"/>
                  <a:pt x="3291289" y="759971"/>
                  <a:pt x="3291289" y="759971"/>
                </a:cubicBezTo>
                <a:cubicBezTo>
                  <a:pt x="3908053" y="1376994"/>
                  <a:pt x="3908053" y="2378444"/>
                  <a:pt x="3291289" y="2995466"/>
                </a:cubicBezTo>
                <a:cubicBezTo>
                  <a:pt x="2994209" y="3292671"/>
                  <a:pt x="2994209" y="3292671"/>
                  <a:pt x="2994209" y="3292671"/>
                </a:cubicBezTo>
                <a:cubicBezTo>
                  <a:pt x="2377446" y="3909693"/>
                  <a:pt x="1376416" y="3909693"/>
                  <a:pt x="759652" y="3292671"/>
                </a:cubicBezTo>
                <a:cubicBezTo>
                  <a:pt x="462573" y="2995466"/>
                  <a:pt x="462573" y="2995466"/>
                  <a:pt x="462573" y="2995466"/>
                </a:cubicBezTo>
                <a:cubicBezTo>
                  <a:pt x="-154191" y="2378444"/>
                  <a:pt x="-154191" y="1376994"/>
                  <a:pt x="462573" y="759971"/>
                </a:cubicBezTo>
                <a:cubicBezTo>
                  <a:pt x="759652" y="462766"/>
                  <a:pt x="759652" y="462766"/>
                  <a:pt x="759652" y="462766"/>
                </a:cubicBezTo>
                <a:cubicBezTo>
                  <a:pt x="1068034" y="154255"/>
                  <a:pt x="1472483" y="0"/>
                  <a:pt x="187693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7" name="Picture Placeholder 26">
            <a:extLst>
              <a:ext uri="{FF2B5EF4-FFF2-40B4-BE49-F238E27FC236}">
                <a16:creationId xmlns:a16="http://schemas.microsoft.com/office/drawing/2014/main" id="{790430CB-5603-4A45-8F4C-2566B0ADD112}"/>
              </a:ext>
            </a:extLst>
          </p:cNvPr>
          <p:cNvSpPr>
            <a:spLocks noGrp="1"/>
          </p:cNvSpPr>
          <p:nvPr>
            <p:ph type="pic" sz="quarter" idx="13"/>
          </p:nvPr>
        </p:nvSpPr>
        <p:spPr>
          <a:xfrm>
            <a:off x="13413149" y="7272666"/>
            <a:ext cx="3753861" cy="3762021"/>
          </a:xfrm>
          <a:custGeom>
            <a:avLst/>
            <a:gdLst>
              <a:gd name="connsiteX0" fmla="*/ 1876931 w 3753861"/>
              <a:gd name="connsiteY0" fmla="*/ 0 h 3755437"/>
              <a:gd name="connsiteX1" fmla="*/ 2994210 w 3753861"/>
              <a:gd name="connsiteY1" fmla="*/ 462766 h 3755437"/>
              <a:gd name="connsiteX2" fmla="*/ 3291290 w 3753861"/>
              <a:gd name="connsiteY2" fmla="*/ 759971 h 3755437"/>
              <a:gd name="connsiteX3" fmla="*/ 3291290 w 3753861"/>
              <a:gd name="connsiteY3" fmla="*/ 2995466 h 3755437"/>
              <a:gd name="connsiteX4" fmla="*/ 2994210 w 3753861"/>
              <a:gd name="connsiteY4" fmla="*/ 3292671 h 3755437"/>
              <a:gd name="connsiteX5" fmla="*/ 759652 w 3753861"/>
              <a:gd name="connsiteY5" fmla="*/ 3292671 h 3755437"/>
              <a:gd name="connsiteX6" fmla="*/ 462573 w 3753861"/>
              <a:gd name="connsiteY6" fmla="*/ 2995466 h 3755437"/>
              <a:gd name="connsiteX7" fmla="*/ 462573 w 3753861"/>
              <a:gd name="connsiteY7" fmla="*/ 759971 h 3755437"/>
              <a:gd name="connsiteX8" fmla="*/ 759652 w 3753861"/>
              <a:gd name="connsiteY8" fmla="*/ 462766 h 3755437"/>
              <a:gd name="connsiteX9" fmla="*/ 1876931 w 3753861"/>
              <a:gd name="connsiteY9" fmla="*/ 0 h 37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3861" h="3755437">
                <a:moveTo>
                  <a:pt x="1876931" y="0"/>
                </a:moveTo>
                <a:cubicBezTo>
                  <a:pt x="2281380" y="0"/>
                  <a:pt x="2685828" y="154255"/>
                  <a:pt x="2994210" y="462766"/>
                </a:cubicBezTo>
                <a:cubicBezTo>
                  <a:pt x="3291290" y="759971"/>
                  <a:pt x="3291290" y="759971"/>
                  <a:pt x="3291290" y="759971"/>
                </a:cubicBezTo>
                <a:cubicBezTo>
                  <a:pt x="3908052" y="1376994"/>
                  <a:pt x="3908052" y="2378444"/>
                  <a:pt x="3291290" y="2995466"/>
                </a:cubicBezTo>
                <a:cubicBezTo>
                  <a:pt x="2994210" y="3292671"/>
                  <a:pt x="2994210" y="3292671"/>
                  <a:pt x="2994210" y="3292671"/>
                </a:cubicBezTo>
                <a:cubicBezTo>
                  <a:pt x="2377446" y="3909693"/>
                  <a:pt x="1376416" y="3909693"/>
                  <a:pt x="759652" y="3292671"/>
                </a:cubicBezTo>
                <a:cubicBezTo>
                  <a:pt x="462573" y="2995466"/>
                  <a:pt x="462573" y="2995466"/>
                  <a:pt x="462573" y="2995466"/>
                </a:cubicBezTo>
                <a:cubicBezTo>
                  <a:pt x="-154191" y="2378444"/>
                  <a:pt x="-154191" y="1376994"/>
                  <a:pt x="462573" y="759971"/>
                </a:cubicBezTo>
                <a:cubicBezTo>
                  <a:pt x="759652" y="462766"/>
                  <a:pt x="759652" y="462766"/>
                  <a:pt x="759652" y="462766"/>
                </a:cubicBezTo>
                <a:cubicBezTo>
                  <a:pt x="1068034" y="154255"/>
                  <a:pt x="1472483" y="0"/>
                  <a:pt x="187693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8" name="Picture Placeholder 27">
            <a:extLst>
              <a:ext uri="{FF2B5EF4-FFF2-40B4-BE49-F238E27FC236}">
                <a16:creationId xmlns:a16="http://schemas.microsoft.com/office/drawing/2014/main" id="{6D2D97A9-1C9B-4398-B77F-DFCF56A992C3}"/>
              </a:ext>
            </a:extLst>
          </p:cNvPr>
          <p:cNvSpPr>
            <a:spLocks noGrp="1"/>
          </p:cNvSpPr>
          <p:nvPr>
            <p:ph type="pic" sz="quarter" idx="14"/>
          </p:nvPr>
        </p:nvSpPr>
        <p:spPr>
          <a:xfrm>
            <a:off x="18841359" y="7272666"/>
            <a:ext cx="3753862" cy="3762021"/>
          </a:xfrm>
          <a:custGeom>
            <a:avLst/>
            <a:gdLst>
              <a:gd name="connsiteX0" fmla="*/ 1876931 w 3753862"/>
              <a:gd name="connsiteY0" fmla="*/ 0 h 3755437"/>
              <a:gd name="connsiteX1" fmla="*/ 2994209 w 3753862"/>
              <a:gd name="connsiteY1" fmla="*/ 462766 h 3755437"/>
              <a:gd name="connsiteX2" fmla="*/ 3291289 w 3753862"/>
              <a:gd name="connsiteY2" fmla="*/ 759971 h 3755437"/>
              <a:gd name="connsiteX3" fmla="*/ 3291289 w 3753862"/>
              <a:gd name="connsiteY3" fmla="*/ 2995466 h 3755437"/>
              <a:gd name="connsiteX4" fmla="*/ 2994209 w 3753862"/>
              <a:gd name="connsiteY4" fmla="*/ 3292671 h 3755437"/>
              <a:gd name="connsiteX5" fmla="*/ 759651 w 3753862"/>
              <a:gd name="connsiteY5" fmla="*/ 3292671 h 3755437"/>
              <a:gd name="connsiteX6" fmla="*/ 462571 w 3753862"/>
              <a:gd name="connsiteY6" fmla="*/ 2995466 h 3755437"/>
              <a:gd name="connsiteX7" fmla="*/ 462571 w 3753862"/>
              <a:gd name="connsiteY7" fmla="*/ 759971 h 3755437"/>
              <a:gd name="connsiteX8" fmla="*/ 759651 w 3753862"/>
              <a:gd name="connsiteY8" fmla="*/ 462766 h 3755437"/>
              <a:gd name="connsiteX9" fmla="*/ 1876931 w 3753862"/>
              <a:gd name="connsiteY9" fmla="*/ 0 h 37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3862" h="3755437">
                <a:moveTo>
                  <a:pt x="1876931" y="0"/>
                </a:moveTo>
                <a:cubicBezTo>
                  <a:pt x="2281379" y="0"/>
                  <a:pt x="2685827" y="154255"/>
                  <a:pt x="2994209" y="462766"/>
                </a:cubicBezTo>
                <a:cubicBezTo>
                  <a:pt x="3291289" y="759971"/>
                  <a:pt x="3291289" y="759971"/>
                  <a:pt x="3291289" y="759971"/>
                </a:cubicBezTo>
                <a:cubicBezTo>
                  <a:pt x="3908053" y="1376994"/>
                  <a:pt x="3908053" y="2378444"/>
                  <a:pt x="3291289" y="2995466"/>
                </a:cubicBezTo>
                <a:cubicBezTo>
                  <a:pt x="2994209" y="3292671"/>
                  <a:pt x="2994209" y="3292671"/>
                  <a:pt x="2994209" y="3292671"/>
                </a:cubicBezTo>
                <a:cubicBezTo>
                  <a:pt x="2377445" y="3909693"/>
                  <a:pt x="1376415" y="3909693"/>
                  <a:pt x="759651" y="3292671"/>
                </a:cubicBezTo>
                <a:cubicBezTo>
                  <a:pt x="462571" y="2995466"/>
                  <a:pt x="462571" y="2995466"/>
                  <a:pt x="462571" y="2995466"/>
                </a:cubicBezTo>
                <a:cubicBezTo>
                  <a:pt x="-154191" y="2378444"/>
                  <a:pt x="-154191" y="1376994"/>
                  <a:pt x="462571" y="759971"/>
                </a:cubicBezTo>
                <a:cubicBezTo>
                  <a:pt x="759651" y="462766"/>
                  <a:pt x="759651" y="462766"/>
                  <a:pt x="759651" y="462766"/>
                </a:cubicBezTo>
                <a:cubicBezTo>
                  <a:pt x="1068033" y="154255"/>
                  <a:pt x="1472481" y="0"/>
                  <a:pt x="187693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2444210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1500" fill="hold"/>
                                        <p:tgtEl>
                                          <p:spTgt spid="25"/>
                                        </p:tgtEl>
                                        <p:attrNameLst>
                                          <p:attrName>ppt_x</p:attrName>
                                        </p:attrNameLst>
                                      </p:cBhvr>
                                      <p:tavLst>
                                        <p:tav tm="0">
                                          <p:val>
                                            <p:strVal val="1+#ppt_w/2"/>
                                          </p:val>
                                        </p:tav>
                                        <p:tav tm="100000">
                                          <p:val>
                                            <p:strVal val="#ppt_x"/>
                                          </p:val>
                                        </p:tav>
                                      </p:tavLst>
                                    </p:anim>
                                    <p:anim calcmode="lin" valueType="num">
                                      <p:cBhvr additive="base">
                                        <p:cTn id="8" dur="1500" fill="hold"/>
                                        <p:tgtEl>
                                          <p:spTgt spid="25"/>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1500" fill="hold"/>
                                        <p:tgtEl>
                                          <p:spTgt spid="26"/>
                                        </p:tgtEl>
                                        <p:attrNameLst>
                                          <p:attrName>ppt_x</p:attrName>
                                        </p:attrNameLst>
                                      </p:cBhvr>
                                      <p:tavLst>
                                        <p:tav tm="0">
                                          <p:val>
                                            <p:strVal val="1+#ppt_w/2"/>
                                          </p:val>
                                        </p:tav>
                                        <p:tav tm="100000">
                                          <p:val>
                                            <p:strVal val="#ppt_x"/>
                                          </p:val>
                                        </p:tav>
                                      </p:tavLst>
                                    </p:anim>
                                    <p:anim calcmode="lin" valueType="num">
                                      <p:cBhvr additive="base">
                                        <p:cTn id="12" dur="1500" fill="hold"/>
                                        <p:tgtEl>
                                          <p:spTgt spid="26"/>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40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1500" fill="hold"/>
                                        <p:tgtEl>
                                          <p:spTgt spid="27"/>
                                        </p:tgtEl>
                                        <p:attrNameLst>
                                          <p:attrName>ppt_x</p:attrName>
                                        </p:attrNameLst>
                                      </p:cBhvr>
                                      <p:tavLst>
                                        <p:tav tm="0">
                                          <p:val>
                                            <p:strVal val="1+#ppt_w/2"/>
                                          </p:val>
                                        </p:tav>
                                        <p:tav tm="100000">
                                          <p:val>
                                            <p:strVal val="#ppt_x"/>
                                          </p:val>
                                        </p:tav>
                                      </p:tavLst>
                                    </p:anim>
                                    <p:anim calcmode="lin" valueType="num">
                                      <p:cBhvr additive="base">
                                        <p:cTn id="16" dur="1500" fill="hold"/>
                                        <p:tgtEl>
                                          <p:spTgt spid="27"/>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6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500" fill="hold"/>
                                        <p:tgtEl>
                                          <p:spTgt spid="28"/>
                                        </p:tgtEl>
                                        <p:attrNameLst>
                                          <p:attrName>ppt_x</p:attrName>
                                        </p:attrNameLst>
                                      </p:cBhvr>
                                      <p:tavLst>
                                        <p:tav tm="0">
                                          <p:val>
                                            <p:strVal val="1+#ppt_w/2"/>
                                          </p:val>
                                        </p:tav>
                                        <p:tav tm="100000">
                                          <p:val>
                                            <p:strVal val="#ppt_x"/>
                                          </p:val>
                                        </p:tav>
                                      </p:tavLst>
                                    </p:anim>
                                    <p:anim calcmode="lin" valueType="num">
                                      <p:cBhvr additive="base">
                                        <p:cTn id="20" dur="1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7" grpId="0" animBg="1"/>
      <p:bldP spid="28" grpId="0" animBg="1"/>
    </p:bld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13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8288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1190676" y="15931738"/>
            <a:ext cx="3364791"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329438" y="8755493"/>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40083" y="594987"/>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40083" y="717451"/>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40084" y="839915"/>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2186" y="1833434"/>
            <a:ext cx="492444" cy="2273985"/>
            <a:chOff x="232186" y="1375076"/>
            <a:chExt cx="492444" cy="1705489"/>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2050064"/>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414662"/>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85467"/>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983438" y="0"/>
            <a:ext cx="0" cy="18288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19" name="Picture Placeholder 18">
            <a:extLst>
              <a:ext uri="{FF2B5EF4-FFF2-40B4-BE49-F238E27FC236}">
                <a16:creationId xmlns:a16="http://schemas.microsoft.com/office/drawing/2014/main" id="{692C0904-053A-4790-ABF2-C6278A0C342F}"/>
              </a:ext>
            </a:extLst>
          </p:cNvPr>
          <p:cNvSpPr>
            <a:spLocks noGrp="1"/>
          </p:cNvSpPr>
          <p:nvPr>
            <p:ph type="pic" sz="quarter" idx="12"/>
          </p:nvPr>
        </p:nvSpPr>
        <p:spPr>
          <a:xfrm>
            <a:off x="9358752" y="6302999"/>
            <a:ext cx="5669673" cy="5681999"/>
          </a:xfrm>
          <a:custGeom>
            <a:avLst/>
            <a:gdLst>
              <a:gd name="connsiteX0" fmla="*/ 2834837 w 5669673"/>
              <a:gd name="connsiteY0" fmla="*/ 0 h 5672056"/>
              <a:gd name="connsiteX1" fmla="*/ 4522327 w 5669673"/>
              <a:gd name="connsiteY1" fmla="*/ 698944 h 5672056"/>
              <a:gd name="connsiteX2" fmla="*/ 4971023 w 5669673"/>
              <a:gd name="connsiteY2" fmla="*/ 1147830 h 5672056"/>
              <a:gd name="connsiteX3" fmla="*/ 4971023 w 5669673"/>
              <a:gd name="connsiteY3" fmla="*/ 4524228 h 5672056"/>
              <a:gd name="connsiteX4" fmla="*/ 4522327 w 5669673"/>
              <a:gd name="connsiteY4" fmla="*/ 4973113 h 5672056"/>
              <a:gd name="connsiteX5" fmla="*/ 1147346 w 5669673"/>
              <a:gd name="connsiteY5" fmla="*/ 4973113 h 5672056"/>
              <a:gd name="connsiteX6" fmla="*/ 698650 w 5669673"/>
              <a:gd name="connsiteY6" fmla="*/ 4524228 h 5672056"/>
              <a:gd name="connsiteX7" fmla="*/ 698650 w 5669673"/>
              <a:gd name="connsiteY7" fmla="*/ 1147830 h 5672056"/>
              <a:gd name="connsiteX8" fmla="*/ 1147346 w 5669673"/>
              <a:gd name="connsiteY8" fmla="*/ 698944 h 5672056"/>
              <a:gd name="connsiteX9" fmla="*/ 2834837 w 5669673"/>
              <a:gd name="connsiteY9" fmla="*/ 0 h 5672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9673" h="5672056">
                <a:moveTo>
                  <a:pt x="2834837" y="0"/>
                </a:moveTo>
                <a:cubicBezTo>
                  <a:pt x="3445698" y="0"/>
                  <a:pt x="4056560" y="232981"/>
                  <a:pt x="4522327" y="698944"/>
                </a:cubicBezTo>
                <a:cubicBezTo>
                  <a:pt x="4971023" y="1147830"/>
                  <a:pt x="4971023" y="1147830"/>
                  <a:pt x="4971023" y="1147830"/>
                </a:cubicBezTo>
                <a:cubicBezTo>
                  <a:pt x="5902557" y="2079754"/>
                  <a:pt x="5902557" y="3592303"/>
                  <a:pt x="4971023" y="4524228"/>
                </a:cubicBezTo>
                <a:cubicBezTo>
                  <a:pt x="4522327" y="4973113"/>
                  <a:pt x="4522327" y="4973113"/>
                  <a:pt x="4522327" y="4973113"/>
                </a:cubicBezTo>
                <a:cubicBezTo>
                  <a:pt x="3590793" y="5905038"/>
                  <a:pt x="2078880" y="5905038"/>
                  <a:pt x="1147346" y="4973113"/>
                </a:cubicBezTo>
                <a:cubicBezTo>
                  <a:pt x="698650" y="4524228"/>
                  <a:pt x="698650" y="4524228"/>
                  <a:pt x="698650" y="4524228"/>
                </a:cubicBezTo>
                <a:cubicBezTo>
                  <a:pt x="-232884" y="3592303"/>
                  <a:pt x="-232884" y="2079754"/>
                  <a:pt x="698650" y="1147830"/>
                </a:cubicBezTo>
                <a:cubicBezTo>
                  <a:pt x="1147346" y="698944"/>
                  <a:pt x="1147346" y="698944"/>
                  <a:pt x="1147346" y="698944"/>
                </a:cubicBezTo>
                <a:cubicBezTo>
                  <a:pt x="1613113" y="232981"/>
                  <a:pt x="2223975" y="0"/>
                  <a:pt x="2834837"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7854406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8288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1190676" y="15931738"/>
            <a:ext cx="3364791"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329438" y="8755493"/>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40083" y="594987"/>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40083" y="717451"/>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40084" y="839915"/>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2186" y="1833434"/>
            <a:ext cx="492444" cy="2273985"/>
            <a:chOff x="232186" y="1375076"/>
            <a:chExt cx="492444" cy="1705489"/>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2050064"/>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414662"/>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85467"/>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983438" y="0"/>
            <a:ext cx="0" cy="18288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18" name="Picture Placeholder 17">
            <a:extLst>
              <a:ext uri="{FF2B5EF4-FFF2-40B4-BE49-F238E27FC236}">
                <a16:creationId xmlns:a16="http://schemas.microsoft.com/office/drawing/2014/main" id="{CDACA323-AFE1-42D8-BB53-A9B65C9B26C3}"/>
              </a:ext>
            </a:extLst>
          </p:cNvPr>
          <p:cNvSpPr>
            <a:spLocks noGrp="1"/>
          </p:cNvSpPr>
          <p:nvPr>
            <p:ph type="pic" sz="quarter" idx="12"/>
          </p:nvPr>
        </p:nvSpPr>
        <p:spPr>
          <a:xfrm>
            <a:off x="7575451" y="4557486"/>
            <a:ext cx="9200443" cy="9216572"/>
          </a:xfrm>
          <a:custGeom>
            <a:avLst/>
            <a:gdLst>
              <a:gd name="connsiteX0" fmla="*/ 0 w 6912429"/>
              <a:gd name="connsiteY0" fmla="*/ 0 h 6912429"/>
              <a:gd name="connsiteX1" fmla="*/ 6912429 w 6912429"/>
              <a:gd name="connsiteY1" fmla="*/ 0 h 6912429"/>
              <a:gd name="connsiteX2" fmla="*/ 6912429 w 6912429"/>
              <a:gd name="connsiteY2" fmla="*/ 6912429 h 6912429"/>
              <a:gd name="connsiteX3" fmla="*/ 0 w 6912429"/>
              <a:gd name="connsiteY3" fmla="*/ 6912429 h 6912429"/>
            </a:gdLst>
            <a:ahLst/>
            <a:cxnLst>
              <a:cxn ang="0">
                <a:pos x="connsiteX0" y="connsiteY0"/>
              </a:cxn>
              <a:cxn ang="0">
                <a:pos x="connsiteX1" y="connsiteY1"/>
              </a:cxn>
              <a:cxn ang="0">
                <a:pos x="connsiteX2" y="connsiteY2"/>
              </a:cxn>
              <a:cxn ang="0">
                <a:pos x="connsiteX3" y="connsiteY3"/>
              </a:cxn>
            </a:cxnLst>
            <a:rect l="l" t="t" r="r" b="b"/>
            <a:pathLst>
              <a:path w="6912429" h="6912429">
                <a:moveTo>
                  <a:pt x="0" y="0"/>
                </a:moveTo>
                <a:lnTo>
                  <a:pt x="6912429" y="0"/>
                </a:lnTo>
                <a:lnTo>
                  <a:pt x="6912429" y="6912429"/>
                </a:lnTo>
                <a:lnTo>
                  <a:pt x="0" y="691242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33229533"/>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11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23403737" y="0"/>
            <a:ext cx="983438" cy="18288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22213062" y="15931738"/>
            <a:ext cx="3364791"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23733175" y="8755493"/>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3643821" y="594987"/>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3643820" y="717451"/>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3643821" y="839915"/>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635923" y="1833434"/>
            <a:ext cx="492444" cy="2273985"/>
            <a:chOff x="232186" y="1375076"/>
            <a:chExt cx="492444" cy="1705489"/>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2050064"/>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414662"/>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85467"/>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23403737" y="0"/>
            <a:ext cx="0" cy="18288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24" name="Picture Placeholder 23">
            <a:extLst>
              <a:ext uri="{FF2B5EF4-FFF2-40B4-BE49-F238E27FC236}">
                <a16:creationId xmlns:a16="http://schemas.microsoft.com/office/drawing/2014/main" id="{2660E3C2-461C-4DBC-9149-27A6AA152EFD}"/>
              </a:ext>
            </a:extLst>
          </p:cNvPr>
          <p:cNvSpPr>
            <a:spLocks noGrp="1"/>
          </p:cNvSpPr>
          <p:nvPr>
            <p:ph type="pic" sz="quarter" idx="11"/>
          </p:nvPr>
        </p:nvSpPr>
        <p:spPr>
          <a:xfrm>
            <a:off x="9523862" y="5408157"/>
            <a:ext cx="5339453" cy="7471688"/>
          </a:xfrm>
          <a:custGeom>
            <a:avLst/>
            <a:gdLst>
              <a:gd name="connsiteX0" fmla="*/ 1599758 w 5339453"/>
              <a:gd name="connsiteY0" fmla="*/ 0 h 7458613"/>
              <a:gd name="connsiteX1" fmla="*/ 3739695 w 5339453"/>
              <a:gd name="connsiteY1" fmla="*/ 2139936 h 7458613"/>
              <a:gd name="connsiteX2" fmla="*/ 5339453 w 5339453"/>
              <a:gd name="connsiteY2" fmla="*/ 3729307 h 7458613"/>
              <a:gd name="connsiteX3" fmla="*/ 3739695 w 5339453"/>
              <a:gd name="connsiteY3" fmla="*/ 5318676 h 7458613"/>
              <a:gd name="connsiteX4" fmla="*/ 1599758 w 5339453"/>
              <a:gd name="connsiteY4" fmla="*/ 7458613 h 7458613"/>
              <a:gd name="connsiteX5" fmla="*/ 0 w 5339453"/>
              <a:gd name="connsiteY5" fmla="*/ 5869243 h 7458613"/>
              <a:gd name="connsiteX6" fmla="*/ 2139937 w 5339453"/>
              <a:gd name="connsiteY6" fmla="*/ 3729307 h 7458613"/>
              <a:gd name="connsiteX7" fmla="*/ 1007640 w 5339453"/>
              <a:gd name="connsiteY7" fmla="*/ 2597010 h 7458613"/>
              <a:gd name="connsiteX8" fmla="*/ 0 w 5339453"/>
              <a:gd name="connsiteY8" fmla="*/ 1589370 h 7458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9453" h="7458613">
                <a:moveTo>
                  <a:pt x="1599758" y="0"/>
                </a:moveTo>
                <a:lnTo>
                  <a:pt x="3739695" y="2139936"/>
                </a:lnTo>
                <a:lnTo>
                  <a:pt x="5339453" y="3729307"/>
                </a:lnTo>
                <a:lnTo>
                  <a:pt x="3739695" y="5318676"/>
                </a:lnTo>
                <a:lnTo>
                  <a:pt x="1599758" y="7458613"/>
                </a:lnTo>
                <a:lnTo>
                  <a:pt x="0" y="5869243"/>
                </a:lnTo>
                <a:lnTo>
                  <a:pt x="2139937" y="3729307"/>
                </a:lnTo>
                <a:lnTo>
                  <a:pt x="1007640" y="2597010"/>
                </a:lnTo>
                <a:lnTo>
                  <a:pt x="0" y="15893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758023624"/>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21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23403737" y="0"/>
            <a:ext cx="983438" cy="18288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22213062" y="15931738"/>
            <a:ext cx="3364791"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23733175" y="8755493"/>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3643821" y="594987"/>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3643820" y="717451"/>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3643821" y="839915"/>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635923" y="1833434"/>
            <a:ext cx="492444" cy="2273985"/>
            <a:chOff x="232186" y="1375076"/>
            <a:chExt cx="492444" cy="1705489"/>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2050064"/>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414662"/>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85467"/>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23403737" y="0"/>
            <a:ext cx="0" cy="18288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17" name="Picture Placeholder 20">
            <a:extLst>
              <a:ext uri="{FF2B5EF4-FFF2-40B4-BE49-F238E27FC236}">
                <a16:creationId xmlns:a16="http://schemas.microsoft.com/office/drawing/2014/main" id="{10332EE7-7835-487A-8D6D-E08E118CE918}"/>
              </a:ext>
            </a:extLst>
          </p:cNvPr>
          <p:cNvSpPr>
            <a:spLocks noGrp="1"/>
          </p:cNvSpPr>
          <p:nvPr>
            <p:ph type="pic" sz="quarter" idx="11"/>
          </p:nvPr>
        </p:nvSpPr>
        <p:spPr>
          <a:xfrm>
            <a:off x="1" y="5347309"/>
            <a:ext cx="15882257" cy="7593384"/>
          </a:xfrm>
          <a:custGeom>
            <a:avLst/>
            <a:gdLst>
              <a:gd name="connsiteX0" fmla="*/ 0 w 11863449"/>
              <a:gd name="connsiteY0" fmla="*/ 0 h 12207817"/>
              <a:gd name="connsiteX1" fmla="*/ 11863449 w 11863449"/>
              <a:gd name="connsiteY1" fmla="*/ 0 h 12207817"/>
              <a:gd name="connsiteX2" fmla="*/ 11863449 w 11863449"/>
              <a:gd name="connsiteY2" fmla="*/ 12207817 h 12207817"/>
              <a:gd name="connsiteX3" fmla="*/ 0 w 11863449"/>
              <a:gd name="connsiteY3" fmla="*/ 12207817 h 12207817"/>
            </a:gdLst>
            <a:ahLst/>
            <a:cxnLst>
              <a:cxn ang="0">
                <a:pos x="connsiteX0" y="connsiteY0"/>
              </a:cxn>
              <a:cxn ang="0">
                <a:pos x="connsiteX1" y="connsiteY1"/>
              </a:cxn>
              <a:cxn ang="0">
                <a:pos x="connsiteX2" y="connsiteY2"/>
              </a:cxn>
              <a:cxn ang="0">
                <a:pos x="connsiteX3" y="connsiteY3"/>
              </a:cxn>
            </a:cxnLst>
            <a:rect l="l" t="t" r="r" b="b"/>
            <a:pathLst>
              <a:path w="11863449" h="12207817">
                <a:moveTo>
                  <a:pt x="0" y="0"/>
                </a:moveTo>
                <a:lnTo>
                  <a:pt x="11863449" y="0"/>
                </a:lnTo>
                <a:lnTo>
                  <a:pt x="11863449" y="12207817"/>
                </a:lnTo>
                <a:lnTo>
                  <a:pt x="0" y="1220781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263417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F08FD9F-EDAB-440B-B3F9-4EBA6FF59D55}" type="datetimeFigureOut">
              <a:rPr lang="en-US" smtClean="0"/>
              <a:t>3/22/2020</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505754470"/>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12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8288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1190676" y="15931738"/>
            <a:ext cx="3364791"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329438" y="8755493"/>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40083" y="594987"/>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40083" y="717451"/>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40084" y="839915"/>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2186" y="1833434"/>
            <a:ext cx="492444" cy="2273985"/>
            <a:chOff x="232186" y="1375076"/>
            <a:chExt cx="492444" cy="1705489"/>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2050064"/>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414662"/>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85467"/>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983438" y="0"/>
            <a:ext cx="0" cy="18288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21" name="Picture Placeholder 20">
            <a:extLst>
              <a:ext uri="{FF2B5EF4-FFF2-40B4-BE49-F238E27FC236}">
                <a16:creationId xmlns:a16="http://schemas.microsoft.com/office/drawing/2014/main" id="{77A63888-FAB6-42D9-963F-0298E9A2CB2F}"/>
              </a:ext>
            </a:extLst>
          </p:cNvPr>
          <p:cNvSpPr>
            <a:spLocks noGrp="1"/>
          </p:cNvSpPr>
          <p:nvPr>
            <p:ph type="pic" sz="quarter" idx="11"/>
          </p:nvPr>
        </p:nvSpPr>
        <p:spPr>
          <a:xfrm>
            <a:off x="1785258" y="1"/>
            <a:ext cx="4234543" cy="6667420"/>
          </a:xfrm>
          <a:custGeom>
            <a:avLst/>
            <a:gdLst>
              <a:gd name="connsiteX0" fmla="*/ 0 w 4234543"/>
              <a:gd name="connsiteY0" fmla="*/ 0 h 4381419"/>
              <a:gd name="connsiteX1" fmla="*/ 4234543 w 4234543"/>
              <a:gd name="connsiteY1" fmla="*/ 0 h 4381419"/>
              <a:gd name="connsiteX2" fmla="*/ 4234543 w 4234543"/>
              <a:gd name="connsiteY2" fmla="*/ 4381419 h 4381419"/>
              <a:gd name="connsiteX3" fmla="*/ 0 w 4234543"/>
              <a:gd name="connsiteY3" fmla="*/ 4381419 h 4381419"/>
            </a:gdLst>
            <a:ahLst/>
            <a:cxnLst>
              <a:cxn ang="0">
                <a:pos x="connsiteX0" y="connsiteY0"/>
              </a:cxn>
              <a:cxn ang="0">
                <a:pos x="connsiteX1" y="connsiteY1"/>
              </a:cxn>
              <a:cxn ang="0">
                <a:pos x="connsiteX2" y="connsiteY2"/>
              </a:cxn>
              <a:cxn ang="0">
                <a:pos x="connsiteX3" y="connsiteY3"/>
              </a:cxn>
            </a:cxnLst>
            <a:rect l="l" t="t" r="r" b="b"/>
            <a:pathLst>
              <a:path w="4234543" h="4381419">
                <a:moveTo>
                  <a:pt x="0" y="0"/>
                </a:moveTo>
                <a:lnTo>
                  <a:pt x="4234543" y="0"/>
                </a:lnTo>
                <a:lnTo>
                  <a:pt x="4234543" y="4381419"/>
                </a:lnTo>
                <a:lnTo>
                  <a:pt x="0" y="43814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5" name="Picture Placeholder 24">
            <a:extLst>
              <a:ext uri="{FF2B5EF4-FFF2-40B4-BE49-F238E27FC236}">
                <a16:creationId xmlns:a16="http://schemas.microsoft.com/office/drawing/2014/main" id="{EEDFA15A-AE97-4FAA-8F65-2E9DED702B05}"/>
              </a:ext>
            </a:extLst>
          </p:cNvPr>
          <p:cNvSpPr>
            <a:spLocks noGrp="1"/>
          </p:cNvSpPr>
          <p:nvPr>
            <p:ph type="pic" sz="quarter" idx="12"/>
          </p:nvPr>
        </p:nvSpPr>
        <p:spPr>
          <a:xfrm>
            <a:off x="6157687" y="8639629"/>
            <a:ext cx="4234543" cy="9648371"/>
          </a:xfrm>
          <a:custGeom>
            <a:avLst/>
            <a:gdLst>
              <a:gd name="connsiteX0" fmla="*/ 0 w 4234543"/>
              <a:gd name="connsiteY0" fmla="*/ 0 h 7362371"/>
              <a:gd name="connsiteX1" fmla="*/ 4234543 w 4234543"/>
              <a:gd name="connsiteY1" fmla="*/ 0 h 7362371"/>
              <a:gd name="connsiteX2" fmla="*/ 4234543 w 4234543"/>
              <a:gd name="connsiteY2" fmla="*/ 7362371 h 7362371"/>
              <a:gd name="connsiteX3" fmla="*/ 0 w 4234543"/>
              <a:gd name="connsiteY3" fmla="*/ 7362371 h 7362371"/>
            </a:gdLst>
            <a:ahLst/>
            <a:cxnLst>
              <a:cxn ang="0">
                <a:pos x="connsiteX0" y="connsiteY0"/>
              </a:cxn>
              <a:cxn ang="0">
                <a:pos x="connsiteX1" y="connsiteY1"/>
              </a:cxn>
              <a:cxn ang="0">
                <a:pos x="connsiteX2" y="connsiteY2"/>
              </a:cxn>
              <a:cxn ang="0">
                <a:pos x="connsiteX3" y="connsiteY3"/>
              </a:cxn>
            </a:cxnLst>
            <a:rect l="l" t="t" r="r" b="b"/>
            <a:pathLst>
              <a:path w="4234543" h="7362371">
                <a:moveTo>
                  <a:pt x="0" y="0"/>
                </a:moveTo>
                <a:lnTo>
                  <a:pt x="4234543" y="0"/>
                </a:lnTo>
                <a:lnTo>
                  <a:pt x="4234543" y="7362371"/>
                </a:lnTo>
                <a:lnTo>
                  <a:pt x="0" y="736237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0C89C061-DCFD-43BB-9BCA-A6DF206F57E2}"/>
              </a:ext>
            </a:extLst>
          </p:cNvPr>
          <p:cNvSpPr>
            <a:spLocks noGrp="1"/>
          </p:cNvSpPr>
          <p:nvPr>
            <p:ph type="pic" sz="quarter" idx="13"/>
          </p:nvPr>
        </p:nvSpPr>
        <p:spPr>
          <a:xfrm>
            <a:off x="1785258" y="13908316"/>
            <a:ext cx="4234543" cy="4379685"/>
          </a:xfrm>
          <a:custGeom>
            <a:avLst/>
            <a:gdLst>
              <a:gd name="connsiteX0" fmla="*/ 0 w 4234543"/>
              <a:gd name="connsiteY0" fmla="*/ 0 h 2093685"/>
              <a:gd name="connsiteX1" fmla="*/ 4234543 w 4234543"/>
              <a:gd name="connsiteY1" fmla="*/ 0 h 2093685"/>
              <a:gd name="connsiteX2" fmla="*/ 4234543 w 4234543"/>
              <a:gd name="connsiteY2" fmla="*/ 2093685 h 2093685"/>
              <a:gd name="connsiteX3" fmla="*/ 0 w 4234543"/>
              <a:gd name="connsiteY3" fmla="*/ 2093685 h 2093685"/>
            </a:gdLst>
            <a:ahLst/>
            <a:cxnLst>
              <a:cxn ang="0">
                <a:pos x="connsiteX0" y="connsiteY0"/>
              </a:cxn>
              <a:cxn ang="0">
                <a:pos x="connsiteX1" y="connsiteY1"/>
              </a:cxn>
              <a:cxn ang="0">
                <a:pos x="connsiteX2" y="connsiteY2"/>
              </a:cxn>
              <a:cxn ang="0">
                <a:pos x="connsiteX3" y="connsiteY3"/>
              </a:cxn>
            </a:cxnLst>
            <a:rect l="l" t="t" r="r" b="b"/>
            <a:pathLst>
              <a:path w="4234543" h="2093685">
                <a:moveTo>
                  <a:pt x="0" y="0"/>
                </a:moveTo>
                <a:lnTo>
                  <a:pt x="4234543" y="0"/>
                </a:lnTo>
                <a:lnTo>
                  <a:pt x="4234543" y="2093685"/>
                </a:lnTo>
                <a:lnTo>
                  <a:pt x="0" y="209368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744323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500" fill="hold"/>
                                        <p:tgtEl>
                                          <p:spTgt spid="21"/>
                                        </p:tgtEl>
                                        <p:attrNameLst>
                                          <p:attrName>ppt_x</p:attrName>
                                        </p:attrNameLst>
                                      </p:cBhvr>
                                      <p:tavLst>
                                        <p:tav tm="0">
                                          <p:val>
                                            <p:strVal val="#ppt_x"/>
                                          </p:val>
                                        </p:tav>
                                        <p:tav tm="100000">
                                          <p:val>
                                            <p:strVal val="#ppt_x"/>
                                          </p:val>
                                        </p:tav>
                                      </p:tavLst>
                                    </p:anim>
                                    <p:anim calcmode="lin" valueType="num">
                                      <p:cBhvr additive="base">
                                        <p:cTn id="8" dur="1500" fill="hold"/>
                                        <p:tgtEl>
                                          <p:spTgt spid="21"/>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1500" fill="hold"/>
                                        <p:tgtEl>
                                          <p:spTgt spid="25"/>
                                        </p:tgtEl>
                                        <p:attrNameLst>
                                          <p:attrName>ppt_x</p:attrName>
                                        </p:attrNameLst>
                                      </p:cBhvr>
                                      <p:tavLst>
                                        <p:tav tm="0">
                                          <p:val>
                                            <p:strVal val="#ppt_x"/>
                                          </p:val>
                                        </p:tav>
                                        <p:tav tm="100000">
                                          <p:val>
                                            <p:strVal val="#ppt_x"/>
                                          </p:val>
                                        </p:tav>
                                      </p:tavLst>
                                    </p:anim>
                                    <p:anim calcmode="lin" valueType="num">
                                      <p:cBhvr additive="base">
                                        <p:cTn id="12" dur="1500" fill="hold"/>
                                        <p:tgtEl>
                                          <p:spTgt spid="25"/>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1500" fill="hold"/>
                                        <p:tgtEl>
                                          <p:spTgt spid="24"/>
                                        </p:tgtEl>
                                        <p:attrNameLst>
                                          <p:attrName>ppt_x</p:attrName>
                                        </p:attrNameLst>
                                      </p:cBhvr>
                                      <p:tavLst>
                                        <p:tav tm="0">
                                          <p:val>
                                            <p:strVal val="#ppt_x"/>
                                          </p:val>
                                        </p:tav>
                                        <p:tav tm="100000">
                                          <p:val>
                                            <p:strVal val="#ppt_x"/>
                                          </p:val>
                                        </p:tav>
                                      </p:tavLst>
                                    </p:anim>
                                    <p:anim calcmode="lin" valueType="num">
                                      <p:cBhvr additive="base">
                                        <p:cTn id="16" dur="15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5" grpId="0" animBg="1"/>
      <p:bldP spid="24" grpId="0" animBg="1"/>
    </p:bld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17_Custom Layout">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E15562B8-40F2-4731-9234-F72F7B0C8FA9}"/>
              </a:ext>
            </a:extLst>
          </p:cNvPr>
          <p:cNvSpPr/>
          <p:nvPr userDrawn="1"/>
        </p:nvSpPr>
        <p:spPr>
          <a:xfrm rot="5400000">
            <a:off x="11876254" y="-10961852"/>
            <a:ext cx="1001611" cy="229253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8" name="Rectangle 17">
            <a:extLst>
              <a:ext uri="{FF2B5EF4-FFF2-40B4-BE49-F238E27FC236}">
                <a16:creationId xmlns:a16="http://schemas.microsoft.com/office/drawing/2014/main" id="{9B4CB942-6ECB-49C3-BCDF-B7B7905525F3}"/>
              </a:ext>
            </a:extLst>
          </p:cNvPr>
          <p:cNvSpPr/>
          <p:nvPr userDrawn="1"/>
        </p:nvSpPr>
        <p:spPr>
          <a:xfrm rot="5400000">
            <a:off x="12155488" y="6056312"/>
            <a:ext cx="990600" cy="23472775"/>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9" name="Rectangle 18">
            <a:extLst>
              <a:ext uri="{FF2B5EF4-FFF2-40B4-BE49-F238E27FC236}">
                <a16:creationId xmlns:a16="http://schemas.microsoft.com/office/drawing/2014/main" id="{12A7B87B-45E7-4AE7-9E9F-48F570D39556}"/>
              </a:ext>
            </a:extLst>
          </p:cNvPr>
          <p:cNvSpPr/>
          <p:nvPr userDrawn="1"/>
        </p:nvSpPr>
        <p:spPr>
          <a:xfrm>
            <a:off x="23403737"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cxnSp>
        <p:nvCxnSpPr>
          <p:cNvPr id="24" name="Straight Connector 23">
            <a:extLst>
              <a:ext uri="{FF2B5EF4-FFF2-40B4-BE49-F238E27FC236}">
                <a16:creationId xmlns:a16="http://schemas.microsoft.com/office/drawing/2014/main" id="{DE83E7B4-D919-418E-8C79-FE532F656603}"/>
              </a:ext>
            </a:extLst>
          </p:cNvPr>
          <p:cNvCxnSpPr/>
          <p:nvPr userDrawn="1"/>
        </p:nvCxnSpPr>
        <p:spPr>
          <a:xfrm>
            <a:off x="240083" y="406301"/>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9D18541-68C2-4DF9-AC8A-1ECB0677CF50}"/>
              </a:ext>
            </a:extLst>
          </p:cNvPr>
          <p:cNvCxnSpPr>
            <a:cxnSpLocks/>
          </p:cNvCxnSpPr>
          <p:nvPr userDrawn="1"/>
        </p:nvCxnSpPr>
        <p:spPr>
          <a:xfrm>
            <a:off x="240083" y="607687"/>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F6FCAEE-47CD-4C71-94C3-830250430BF7}"/>
              </a:ext>
            </a:extLst>
          </p:cNvPr>
          <p:cNvCxnSpPr>
            <a:cxnSpLocks/>
          </p:cNvCxnSpPr>
          <p:nvPr userDrawn="1"/>
        </p:nvCxnSpPr>
        <p:spPr>
          <a:xfrm>
            <a:off x="240084" y="809072"/>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27" name="Slide Number Placeholder 5">
            <a:extLst>
              <a:ext uri="{FF2B5EF4-FFF2-40B4-BE49-F238E27FC236}">
                <a16:creationId xmlns:a16="http://schemas.microsoft.com/office/drawing/2014/main" id="{920F7B99-6DE8-4F59-95D2-587A27CB4EB8}"/>
              </a:ext>
            </a:extLst>
          </p:cNvPr>
          <p:cNvSpPr txBox="1">
            <a:spLocks/>
          </p:cNvSpPr>
          <p:nvPr userDrawn="1"/>
        </p:nvSpPr>
        <p:spPr>
          <a:xfrm>
            <a:off x="329438" y="1722317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9" name="Rectangle 28">
            <a:extLst>
              <a:ext uri="{FF2B5EF4-FFF2-40B4-BE49-F238E27FC236}">
                <a16:creationId xmlns:a16="http://schemas.microsoft.com/office/drawing/2014/main" id="{3C0BA415-90EF-494A-98BB-E4776AE09ABA}"/>
              </a:ext>
            </a:extLst>
          </p:cNvPr>
          <p:cNvSpPr/>
          <p:nvPr userDrawn="1"/>
        </p:nvSpPr>
        <p:spPr>
          <a:xfrm>
            <a:off x="1454246" y="607688"/>
            <a:ext cx="3222171" cy="1264656"/>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8" name="TextBox 27">
            <a:extLst>
              <a:ext uri="{FF2B5EF4-FFF2-40B4-BE49-F238E27FC236}">
                <a16:creationId xmlns:a16="http://schemas.microsoft.com/office/drawing/2014/main" id="{C0763060-CCE9-4A96-A067-6AC27B7E80B1}"/>
              </a:ext>
            </a:extLst>
          </p:cNvPr>
          <p:cNvSpPr txBox="1"/>
          <p:nvPr userDrawn="1"/>
        </p:nvSpPr>
        <p:spPr>
          <a:xfrm>
            <a:off x="1803535" y="1001609"/>
            <a:ext cx="2523593" cy="584775"/>
          </a:xfrm>
          <a:prstGeom prst="rect">
            <a:avLst/>
          </a:prstGeom>
          <a:noFill/>
        </p:spPr>
        <p:txBody>
          <a:bodyPr wrap="square" rtlCol="0">
            <a:spAutoFit/>
          </a:bodyPr>
          <a:lstStyle/>
          <a:p>
            <a:pPr algn="ctr"/>
            <a:r>
              <a:rPr lang="en-US" sz="3200" b="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14" name="Picture Placeholder 13">
            <a:extLst>
              <a:ext uri="{FF2B5EF4-FFF2-40B4-BE49-F238E27FC236}">
                <a16:creationId xmlns:a16="http://schemas.microsoft.com/office/drawing/2014/main" id="{C411318C-4794-4780-B048-65BF2EFB2199}"/>
              </a:ext>
            </a:extLst>
          </p:cNvPr>
          <p:cNvSpPr>
            <a:spLocks noGrp="1"/>
          </p:cNvSpPr>
          <p:nvPr>
            <p:ph type="pic" sz="quarter" idx="12"/>
          </p:nvPr>
        </p:nvSpPr>
        <p:spPr>
          <a:xfrm>
            <a:off x="12193588" y="0"/>
            <a:ext cx="12193589" cy="18288000"/>
          </a:xfrm>
          <a:custGeom>
            <a:avLst/>
            <a:gdLst>
              <a:gd name="connsiteX0" fmla="*/ 0 w 12193589"/>
              <a:gd name="connsiteY0" fmla="*/ 0 h 13716000"/>
              <a:gd name="connsiteX1" fmla="*/ 12193589 w 12193589"/>
              <a:gd name="connsiteY1" fmla="*/ 0 h 13716000"/>
              <a:gd name="connsiteX2" fmla="*/ 12193589 w 12193589"/>
              <a:gd name="connsiteY2" fmla="*/ 13716000 h 13716000"/>
              <a:gd name="connsiteX3" fmla="*/ 0 w 12193589"/>
              <a:gd name="connsiteY3" fmla="*/ 13716000 h 13716000"/>
            </a:gdLst>
            <a:ahLst/>
            <a:cxnLst>
              <a:cxn ang="0">
                <a:pos x="connsiteX0" y="connsiteY0"/>
              </a:cxn>
              <a:cxn ang="0">
                <a:pos x="connsiteX1" y="connsiteY1"/>
              </a:cxn>
              <a:cxn ang="0">
                <a:pos x="connsiteX2" y="connsiteY2"/>
              </a:cxn>
              <a:cxn ang="0">
                <a:pos x="connsiteX3" y="connsiteY3"/>
              </a:cxn>
            </a:cxnLst>
            <a:rect l="l" t="t" r="r" b="b"/>
            <a:pathLst>
              <a:path w="12193589" h="13716000">
                <a:moveTo>
                  <a:pt x="0" y="0"/>
                </a:moveTo>
                <a:lnTo>
                  <a:pt x="12193589" y="0"/>
                </a:lnTo>
                <a:lnTo>
                  <a:pt x="12193589" y="13716000"/>
                </a:lnTo>
                <a:lnTo>
                  <a:pt x="0" y="13716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ED062986-BE9C-4DF7-95D3-186FF46BE184}"/>
              </a:ext>
            </a:extLst>
          </p:cNvPr>
          <p:cNvSpPr>
            <a:spLocks noGrp="1"/>
          </p:cNvSpPr>
          <p:nvPr>
            <p:ph type="pic" sz="quarter" idx="13"/>
          </p:nvPr>
        </p:nvSpPr>
        <p:spPr>
          <a:xfrm>
            <a:off x="9014960" y="5959800"/>
            <a:ext cx="6357257" cy="6368402"/>
          </a:xfrm>
          <a:custGeom>
            <a:avLst/>
            <a:gdLst>
              <a:gd name="connsiteX0" fmla="*/ 2180666 w 6357257"/>
              <a:gd name="connsiteY0" fmla="*/ 0 h 6357257"/>
              <a:gd name="connsiteX1" fmla="*/ 4176591 w 6357257"/>
              <a:gd name="connsiteY1" fmla="*/ 0 h 6357257"/>
              <a:gd name="connsiteX2" fmla="*/ 6357257 w 6357257"/>
              <a:gd name="connsiteY2" fmla="*/ 2180666 h 6357257"/>
              <a:gd name="connsiteX3" fmla="*/ 6357257 w 6357257"/>
              <a:gd name="connsiteY3" fmla="*/ 4176591 h 6357257"/>
              <a:gd name="connsiteX4" fmla="*/ 4176591 w 6357257"/>
              <a:gd name="connsiteY4" fmla="*/ 6357257 h 6357257"/>
              <a:gd name="connsiteX5" fmla="*/ 2180666 w 6357257"/>
              <a:gd name="connsiteY5" fmla="*/ 6357257 h 6357257"/>
              <a:gd name="connsiteX6" fmla="*/ 0 w 6357257"/>
              <a:gd name="connsiteY6" fmla="*/ 4176591 h 6357257"/>
              <a:gd name="connsiteX7" fmla="*/ 0 w 6357257"/>
              <a:gd name="connsiteY7" fmla="*/ 2180666 h 6357257"/>
              <a:gd name="connsiteX8" fmla="*/ 2180666 w 6357257"/>
              <a:gd name="connsiteY8" fmla="*/ 0 h 6357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7257" h="6357257">
                <a:moveTo>
                  <a:pt x="2180666" y="0"/>
                </a:moveTo>
                <a:lnTo>
                  <a:pt x="4176591" y="0"/>
                </a:lnTo>
                <a:cubicBezTo>
                  <a:pt x="5380940" y="0"/>
                  <a:pt x="6357257" y="976317"/>
                  <a:pt x="6357257" y="2180666"/>
                </a:cubicBezTo>
                <a:lnTo>
                  <a:pt x="6357257" y="4176591"/>
                </a:lnTo>
                <a:cubicBezTo>
                  <a:pt x="6357257" y="5380940"/>
                  <a:pt x="5380940" y="6357257"/>
                  <a:pt x="4176591" y="6357257"/>
                </a:cubicBezTo>
                <a:lnTo>
                  <a:pt x="2180666" y="6357257"/>
                </a:lnTo>
                <a:cubicBezTo>
                  <a:pt x="976317" y="6357257"/>
                  <a:pt x="0" y="5380940"/>
                  <a:pt x="0" y="4176591"/>
                </a:cubicBezTo>
                <a:lnTo>
                  <a:pt x="0" y="2180666"/>
                </a:lnTo>
                <a:cubicBezTo>
                  <a:pt x="0" y="976317"/>
                  <a:pt x="976317" y="0"/>
                  <a:pt x="218066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7393947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0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1300" fill="hold"/>
                                        <p:tgtEl>
                                          <p:spTgt spid="20"/>
                                        </p:tgtEl>
                                        <p:attrNameLst>
                                          <p:attrName>ppt_x</p:attrName>
                                        </p:attrNameLst>
                                      </p:cBhvr>
                                      <p:tavLst>
                                        <p:tav tm="0">
                                          <p:val>
                                            <p:strVal val="1+#ppt_w/2"/>
                                          </p:val>
                                        </p:tav>
                                        <p:tav tm="100000">
                                          <p:val>
                                            <p:strVal val="#ppt_x"/>
                                          </p:val>
                                        </p:tav>
                                      </p:tavLst>
                                    </p:anim>
                                    <p:anim calcmode="lin" valueType="num">
                                      <p:cBhvr additive="base">
                                        <p:cTn id="8" dur="1300" fill="hold"/>
                                        <p:tgtEl>
                                          <p:spTgt spid="20"/>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300" fill="hold"/>
                                        <p:tgtEl>
                                          <p:spTgt spid="14"/>
                                        </p:tgtEl>
                                        <p:attrNameLst>
                                          <p:attrName>ppt_x</p:attrName>
                                        </p:attrNameLst>
                                      </p:cBhvr>
                                      <p:tavLst>
                                        <p:tav tm="0">
                                          <p:val>
                                            <p:strVal val="1+#ppt_w/2"/>
                                          </p:val>
                                        </p:tav>
                                        <p:tav tm="100000">
                                          <p:val>
                                            <p:strVal val="#ppt_x"/>
                                          </p:val>
                                        </p:tav>
                                      </p:tavLst>
                                    </p:anim>
                                    <p:anim calcmode="lin" valueType="num">
                                      <p:cBhvr additive="base">
                                        <p:cTn id="12" dur="13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20" grpId="0" animBg="1"/>
    </p:bld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22_Custom Layout">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E15562B8-40F2-4731-9234-F72F7B0C8FA9}"/>
              </a:ext>
            </a:extLst>
          </p:cNvPr>
          <p:cNvSpPr/>
          <p:nvPr userDrawn="1"/>
        </p:nvSpPr>
        <p:spPr>
          <a:xfrm rot="5400000">
            <a:off x="11876254" y="-10961852"/>
            <a:ext cx="1001611" cy="229253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8" name="Rectangle 17">
            <a:extLst>
              <a:ext uri="{FF2B5EF4-FFF2-40B4-BE49-F238E27FC236}">
                <a16:creationId xmlns:a16="http://schemas.microsoft.com/office/drawing/2014/main" id="{9B4CB942-6ECB-49C3-BCDF-B7B7905525F3}"/>
              </a:ext>
            </a:extLst>
          </p:cNvPr>
          <p:cNvSpPr/>
          <p:nvPr userDrawn="1"/>
        </p:nvSpPr>
        <p:spPr>
          <a:xfrm rot="5400000">
            <a:off x="12155488" y="6056312"/>
            <a:ext cx="990600" cy="23472775"/>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9" name="Rectangle 18">
            <a:extLst>
              <a:ext uri="{FF2B5EF4-FFF2-40B4-BE49-F238E27FC236}">
                <a16:creationId xmlns:a16="http://schemas.microsoft.com/office/drawing/2014/main" id="{12A7B87B-45E7-4AE7-9E9F-48F570D39556}"/>
              </a:ext>
            </a:extLst>
          </p:cNvPr>
          <p:cNvSpPr/>
          <p:nvPr userDrawn="1"/>
        </p:nvSpPr>
        <p:spPr>
          <a:xfrm>
            <a:off x="23403737"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cxnSp>
        <p:nvCxnSpPr>
          <p:cNvPr id="24" name="Straight Connector 23">
            <a:extLst>
              <a:ext uri="{FF2B5EF4-FFF2-40B4-BE49-F238E27FC236}">
                <a16:creationId xmlns:a16="http://schemas.microsoft.com/office/drawing/2014/main" id="{DE83E7B4-D919-418E-8C79-FE532F656603}"/>
              </a:ext>
            </a:extLst>
          </p:cNvPr>
          <p:cNvCxnSpPr/>
          <p:nvPr userDrawn="1"/>
        </p:nvCxnSpPr>
        <p:spPr>
          <a:xfrm>
            <a:off x="240083" y="406301"/>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9D18541-68C2-4DF9-AC8A-1ECB0677CF50}"/>
              </a:ext>
            </a:extLst>
          </p:cNvPr>
          <p:cNvCxnSpPr>
            <a:cxnSpLocks/>
          </p:cNvCxnSpPr>
          <p:nvPr userDrawn="1"/>
        </p:nvCxnSpPr>
        <p:spPr>
          <a:xfrm>
            <a:off x="240083" y="607687"/>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F6FCAEE-47CD-4C71-94C3-830250430BF7}"/>
              </a:ext>
            </a:extLst>
          </p:cNvPr>
          <p:cNvCxnSpPr>
            <a:cxnSpLocks/>
          </p:cNvCxnSpPr>
          <p:nvPr userDrawn="1"/>
        </p:nvCxnSpPr>
        <p:spPr>
          <a:xfrm>
            <a:off x="240084" y="809072"/>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27" name="Slide Number Placeholder 5">
            <a:extLst>
              <a:ext uri="{FF2B5EF4-FFF2-40B4-BE49-F238E27FC236}">
                <a16:creationId xmlns:a16="http://schemas.microsoft.com/office/drawing/2014/main" id="{920F7B99-6DE8-4F59-95D2-587A27CB4EB8}"/>
              </a:ext>
            </a:extLst>
          </p:cNvPr>
          <p:cNvSpPr txBox="1">
            <a:spLocks/>
          </p:cNvSpPr>
          <p:nvPr userDrawn="1"/>
        </p:nvSpPr>
        <p:spPr>
          <a:xfrm>
            <a:off x="329438" y="1722317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5" name="Rectangle: Rounded Corners 14">
            <a:extLst>
              <a:ext uri="{FF2B5EF4-FFF2-40B4-BE49-F238E27FC236}">
                <a16:creationId xmlns:a16="http://schemas.microsoft.com/office/drawing/2014/main" id="{7D9D6218-2D95-4278-A003-6C7F37449FF5}"/>
              </a:ext>
            </a:extLst>
          </p:cNvPr>
          <p:cNvSpPr/>
          <p:nvPr userDrawn="1"/>
        </p:nvSpPr>
        <p:spPr>
          <a:xfrm>
            <a:off x="1454246" y="607688"/>
            <a:ext cx="3222171" cy="1275542"/>
          </a:xfrm>
          <a:prstGeom prst="roundRect">
            <a:avLst>
              <a:gd name="adj" fmla="val 50000"/>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6" name="TextBox 15">
            <a:extLst>
              <a:ext uri="{FF2B5EF4-FFF2-40B4-BE49-F238E27FC236}">
                <a16:creationId xmlns:a16="http://schemas.microsoft.com/office/drawing/2014/main" id="{8334419A-CE16-490B-B603-DEE898D992ED}"/>
              </a:ext>
            </a:extLst>
          </p:cNvPr>
          <p:cNvSpPr txBox="1"/>
          <p:nvPr userDrawn="1"/>
        </p:nvSpPr>
        <p:spPr>
          <a:xfrm>
            <a:off x="1803535" y="990723"/>
            <a:ext cx="2523593" cy="584775"/>
          </a:xfrm>
          <a:prstGeom prst="rect">
            <a:avLst/>
          </a:prstGeom>
          <a:noFill/>
        </p:spPr>
        <p:txBody>
          <a:bodyPr wrap="square" rtlCol="0">
            <a:spAutoFit/>
          </a:bodyPr>
          <a:lstStyle/>
          <a:p>
            <a:pPr algn="ctr"/>
            <a:r>
              <a:rPr lang="en-US" sz="3200" b="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Tree>
    <p:extLst>
      <p:ext uri="{BB962C8B-B14F-4D97-AF65-F5344CB8AC3E}">
        <p14:creationId xmlns:p14="http://schemas.microsoft.com/office/powerpoint/2010/main" val="2093784363"/>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24_Custom Layout">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E15562B8-40F2-4731-9234-F72F7B0C8FA9}"/>
              </a:ext>
            </a:extLst>
          </p:cNvPr>
          <p:cNvSpPr/>
          <p:nvPr userDrawn="1"/>
        </p:nvSpPr>
        <p:spPr>
          <a:xfrm rot="5400000">
            <a:off x="11876254" y="-10961852"/>
            <a:ext cx="1001611" cy="229253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8" name="Rectangle 17">
            <a:extLst>
              <a:ext uri="{FF2B5EF4-FFF2-40B4-BE49-F238E27FC236}">
                <a16:creationId xmlns:a16="http://schemas.microsoft.com/office/drawing/2014/main" id="{9B4CB942-6ECB-49C3-BCDF-B7B7905525F3}"/>
              </a:ext>
            </a:extLst>
          </p:cNvPr>
          <p:cNvSpPr/>
          <p:nvPr userDrawn="1"/>
        </p:nvSpPr>
        <p:spPr>
          <a:xfrm rot="5400000">
            <a:off x="12155488" y="6056312"/>
            <a:ext cx="990600" cy="23472775"/>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9" name="Rectangle 18">
            <a:extLst>
              <a:ext uri="{FF2B5EF4-FFF2-40B4-BE49-F238E27FC236}">
                <a16:creationId xmlns:a16="http://schemas.microsoft.com/office/drawing/2014/main" id="{12A7B87B-45E7-4AE7-9E9F-48F570D39556}"/>
              </a:ext>
            </a:extLst>
          </p:cNvPr>
          <p:cNvSpPr/>
          <p:nvPr userDrawn="1"/>
        </p:nvSpPr>
        <p:spPr>
          <a:xfrm>
            <a:off x="23403737"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cxnSp>
        <p:nvCxnSpPr>
          <p:cNvPr id="24" name="Straight Connector 23">
            <a:extLst>
              <a:ext uri="{FF2B5EF4-FFF2-40B4-BE49-F238E27FC236}">
                <a16:creationId xmlns:a16="http://schemas.microsoft.com/office/drawing/2014/main" id="{DE83E7B4-D919-418E-8C79-FE532F656603}"/>
              </a:ext>
            </a:extLst>
          </p:cNvPr>
          <p:cNvCxnSpPr/>
          <p:nvPr userDrawn="1"/>
        </p:nvCxnSpPr>
        <p:spPr>
          <a:xfrm>
            <a:off x="240083" y="406301"/>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9D18541-68C2-4DF9-AC8A-1ECB0677CF50}"/>
              </a:ext>
            </a:extLst>
          </p:cNvPr>
          <p:cNvCxnSpPr>
            <a:cxnSpLocks/>
          </p:cNvCxnSpPr>
          <p:nvPr userDrawn="1"/>
        </p:nvCxnSpPr>
        <p:spPr>
          <a:xfrm>
            <a:off x="240083" y="607687"/>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F6FCAEE-47CD-4C71-94C3-830250430BF7}"/>
              </a:ext>
            </a:extLst>
          </p:cNvPr>
          <p:cNvCxnSpPr>
            <a:cxnSpLocks/>
          </p:cNvCxnSpPr>
          <p:nvPr userDrawn="1"/>
        </p:nvCxnSpPr>
        <p:spPr>
          <a:xfrm>
            <a:off x="240084" y="809072"/>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27" name="Slide Number Placeholder 5">
            <a:extLst>
              <a:ext uri="{FF2B5EF4-FFF2-40B4-BE49-F238E27FC236}">
                <a16:creationId xmlns:a16="http://schemas.microsoft.com/office/drawing/2014/main" id="{920F7B99-6DE8-4F59-95D2-587A27CB4EB8}"/>
              </a:ext>
            </a:extLst>
          </p:cNvPr>
          <p:cNvSpPr txBox="1">
            <a:spLocks/>
          </p:cNvSpPr>
          <p:nvPr userDrawn="1"/>
        </p:nvSpPr>
        <p:spPr>
          <a:xfrm>
            <a:off x="329438" y="1722317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Tree>
    <p:extLst>
      <p:ext uri="{BB962C8B-B14F-4D97-AF65-F5344CB8AC3E}">
        <p14:creationId xmlns:p14="http://schemas.microsoft.com/office/powerpoint/2010/main" val="510594323"/>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27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573948398"/>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28_Custom Layout">
    <p:bg>
      <p:bgPr>
        <a:solidFill>
          <a:schemeClr val="bg1"/>
        </a:solidFill>
        <a:effectLst/>
      </p:bgPr>
    </p:bg>
    <p:spTree>
      <p:nvGrpSpPr>
        <p:cNvPr id="1" name=""/>
        <p:cNvGrpSpPr/>
        <p:nvPr/>
      </p:nvGrpSpPr>
      <p:grpSpPr>
        <a:xfrm>
          <a:off x="0" y="0"/>
          <a:ext cx="0" cy="0"/>
          <a:chOff x="0" y="0"/>
          <a:chExt cx="0" cy="0"/>
        </a:xfrm>
      </p:grpSpPr>
      <p:sp>
        <p:nvSpPr>
          <p:cNvPr id="2" name="Slide Number Placeholder 5">
            <a:extLst>
              <a:ext uri="{FF2B5EF4-FFF2-40B4-BE49-F238E27FC236}">
                <a16:creationId xmlns:a16="http://schemas.microsoft.com/office/drawing/2014/main" id="{A3A6752F-A386-46F5-B5A6-49479B4C88F9}"/>
              </a:ext>
            </a:extLst>
          </p:cNvPr>
          <p:cNvSpPr txBox="1">
            <a:spLocks/>
          </p:cNvSpPr>
          <p:nvPr userDrawn="1"/>
        </p:nvSpPr>
        <p:spPr>
          <a:xfrm>
            <a:off x="23766380" y="8852620"/>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 name="TextBox 2">
            <a:extLst>
              <a:ext uri="{FF2B5EF4-FFF2-40B4-BE49-F238E27FC236}">
                <a16:creationId xmlns:a16="http://schemas.microsoft.com/office/drawing/2014/main" id="{B7E17370-7DF1-4FF7-9FCC-343507C8BDB4}"/>
              </a:ext>
            </a:extLst>
          </p:cNvPr>
          <p:cNvSpPr txBox="1"/>
          <p:nvPr userDrawn="1"/>
        </p:nvSpPr>
        <p:spPr>
          <a:xfrm>
            <a:off x="21567352" y="17509954"/>
            <a:ext cx="2523593" cy="584775"/>
          </a:xfrm>
          <a:prstGeom prst="rect">
            <a:avLst/>
          </a:prstGeom>
          <a:noFill/>
        </p:spPr>
        <p:txBody>
          <a:bodyPr wrap="square" rtlCol="0">
            <a:spAutoFit/>
          </a:bodyPr>
          <a:lstStyle/>
          <a:p>
            <a:pPr algn="r"/>
            <a:r>
              <a:rPr lang="en-US" sz="3200" b="0">
                <a:solidFill>
                  <a:schemeClr val="accent1"/>
                </a:solidFill>
                <a:latin typeface="Open Sans" panose="020B0606030504020204" pitchFamily="34" charset="0"/>
                <a:ea typeface="Open Sans" panose="020B0606030504020204" pitchFamily="34" charset="0"/>
                <a:cs typeface="Open Sans" panose="020B0606030504020204" pitchFamily="34" charset="0"/>
              </a:rPr>
              <a:t>MASSIVE X</a:t>
            </a:r>
          </a:p>
        </p:txBody>
      </p:sp>
      <p:pic>
        <p:nvPicPr>
          <p:cNvPr id="4" name="Graphic 3">
            <a:extLst>
              <a:ext uri="{FF2B5EF4-FFF2-40B4-BE49-F238E27FC236}">
                <a16:creationId xmlns:a16="http://schemas.microsoft.com/office/drawing/2014/main" id="{4A52E30B-061D-48A9-BCBD-2B85DB8530F6}"/>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61409" y="1"/>
            <a:ext cx="25709992" cy="18293912"/>
          </a:xfrm>
          <a:prstGeom prst="rect">
            <a:avLst/>
          </a:prstGeom>
        </p:spPr>
      </p:pic>
    </p:spTree>
    <p:extLst>
      <p:ext uri="{BB962C8B-B14F-4D97-AF65-F5344CB8AC3E}">
        <p14:creationId xmlns:p14="http://schemas.microsoft.com/office/powerpoint/2010/main" val="424194748"/>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29_Custom Layout">
    <p:bg>
      <p:bgPr>
        <a:solidFill>
          <a:schemeClr val="bg1"/>
        </a:solidFill>
        <a:effectLst/>
      </p:bgPr>
    </p:bg>
    <p:spTree>
      <p:nvGrpSpPr>
        <p:cNvPr id="1" name=""/>
        <p:cNvGrpSpPr/>
        <p:nvPr/>
      </p:nvGrpSpPr>
      <p:grpSpPr>
        <a:xfrm>
          <a:off x="0" y="0"/>
          <a:ext cx="0" cy="0"/>
          <a:chOff x="0" y="0"/>
          <a:chExt cx="0" cy="0"/>
        </a:xfrm>
      </p:grpSpPr>
      <p:sp>
        <p:nvSpPr>
          <p:cNvPr id="2" name="Slide Number Placeholder 5">
            <a:extLst>
              <a:ext uri="{FF2B5EF4-FFF2-40B4-BE49-F238E27FC236}">
                <a16:creationId xmlns:a16="http://schemas.microsoft.com/office/drawing/2014/main" id="{A3A6752F-A386-46F5-B5A6-49479B4C88F9}"/>
              </a:ext>
            </a:extLst>
          </p:cNvPr>
          <p:cNvSpPr txBox="1">
            <a:spLocks/>
          </p:cNvSpPr>
          <p:nvPr userDrawn="1"/>
        </p:nvSpPr>
        <p:spPr>
          <a:xfrm>
            <a:off x="23766380" y="8852620"/>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 name="TextBox 2">
            <a:extLst>
              <a:ext uri="{FF2B5EF4-FFF2-40B4-BE49-F238E27FC236}">
                <a16:creationId xmlns:a16="http://schemas.microsoft.com/office/drawing/2014/main" id="{B7E17370-7DF1-4FF7-9FCC-343507C8BDB4}"/>
              </a:ext>
            </a:extLst>
          </p:cNvPr>
          <p:cNvSpPr txBox="1"/>
          <p:nvPr userDrawn="1"/>
        </p:nvSpPr>
        <p:spPr>
          <a:xfrm>
            <a:off x="21567352" y="17509954"/>
            <a:ext cx="2523593" cy="584775"/>
          </a:xfrm>
          <a:prstGeom prst="rect">
            <a:avLst/>
          </a:prstGeom>
          <a:noFill/>
        </p:spPr>
        <p:txBody>
          <a:bodyPr wrap="square" rtlCol="0">
            <a:spAutoFit/>
          </a:bodyPr>
          <a:lstStyle/>
          <a:p>
            <a:pPr algn="r"/>
            <a:r>
              <a:rPr lang="en-US" sz="3200" b="0">
                <a:solidFill>
                  <a:schemeClr val="accent1"/>
                </a:solidFill>
                <a:latin typeface="Open Sans" panose="020B0606030504020204" pitchFamily="34" charset="0"/>
                <a:ea typeface="Open Sans" panose="020B0606030504020204" pitchFamily="34" charset="0"/>
                <a:cs typeface="Open Sans" panose="020B0606030504020204" pitchFamily="34" charset="0"/>
              </a:rPr>
              <a:t>MASSIVE X</a:t>
            </a:r>
          </a:p>
        </p:txBody>
      </p:sp>
    </p:spTree>
    <p:extLst>
      <p:ext uri="{BB962C8B-B14F-4D97-AF65-F5344CB8AC3E}">
        <p14:creationId xmlns:p14="http://schemas.microsoft.com/office/powerpoint/2010/main" val="3185444369"/>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18_Custom Layout">
    <p:spTree>
      <p:nvGrpSpPr>
        <p:cNvPr id="1" name=""/>
        <p:cNvGrpSpPr/>
        <p:nvPr/>
      </p:nvGrpSpPr>
      <p:grpSpPr>
        <a:xfrm>
          <a:off x="0" y="0"/>
          <a:ext cx="0" cy="0"/>
          <a:chOff x="0" y="0"/>
          <a:chExt cx="0" cy="0"/>
        </a:xfrm>
      </p:grpSpPr>
      <p:sp>
        <p:nvSpPr>
          <p:cNvPr id="16" name="Picture Placeholder 18">
            <a:extLst>
              <a:ext uri="{FF2B5EF4-FFF2-40B4-BE49-F238E27FC236}">
                <a16:creationId xmlns:a16="http://schemas.microsoft.com/office/drawing/2014/main" id="{6884AB12-9032-475A-82B0-6E1C4050A8A6}"/>
              </a:ext>
            </a:extLst>
          </p:cNvPr>
          <p:cNvSpPr>
            <a:spLocks noGrp="1"/>
          </p:cNvSpPr>
          <p:nvPr>
            <p:ph type="pic" sz="quarter" idx="12"/>
          </p:nvPr>
        </p:nvSpPr>
        <p:spPr>
          <a:xfrm>
            <a:off x="6669295" y="3607695"/>
            <a:ext cx="11048587" cy="11072610"/>
          </a:xfrm>
          <a:custGeom>
            <a:avLst/>
            <a:gdLst>
              <a:gd name="connsiteX0" fmla="*/ 2834837 w 5669673"/>
              <a:gd name="connsiteY0" fmla="*/ 0 h 5672056"/>
              <a:gd name="connsiteX1" fmla="*/ 4522327 w 5669673"/>
              <a:gd name="connsiteY1" fmla="*/ 698944 h 5672056"/>
              <a:gd name="connsiteX2" fmla="*/ 4971023 w 5669673"/>
              <a:gd name="connsiteY2" fmla="*/ 1147830 h 5672056"/>
              <a:gd name="connsiteX3" fmla="*/ 4971023 w 5669673"/>
              <a:gd name="connsiteY3" fmla="*/ 4524228 h 5672056"/>
              <a:gd name="connsiteX4" fmla="*/ 4522327 w 5669673"/>
              <a:gd name="connsiteY4" fmla="*/ 4973113 h 5672056"/>
              <a:gd name="connsiteX5" fmla="*/ 1147346 w 5669673"/>
              <a:gd name="connsiteY5" fmla="*/ 4973113 h 5672056"/>
              <a:gd name="connsiteX6" fmla="*/ 698650 w 5669673"/>
              <a:gd name="connsiteY6" fmla="*/ 4524228 h 5672056"/>
              <a:gd name="connsiteX7" fmla="*/ 698650 w 5669673"/>
              <a:gd name="connsiteY7" fmla="*/ 1147830 h 5672056"/>
              <a:gd name="connsiteX8" fmla="*/ 1147346 w 5669673"/>
              <a:gd name="connsiteY8" fmla="*/ 698944 h 5672056"/>
              <a:gd name="connsiteX9" fmla="*/ 2834837 w 5669673"/>
              <a:gd name="connsiteY9" fmla="*/ 0 h 5672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9673" h="5672056">
                <a:moveTo>
                  <a:pt x="2834837" y="0"/>
                </a:moveTo>
                <a:cubicBezTo>
                  <a:pt x="3445698" y="0"/>
                  <a:pt x="4056560" y="232981"/>
                  <a:pt x="4522327" y="698944"/>
                </a:cubicBezTo>
                <a:cubicBezTo>
                  <a:pt x="4971023" y="1147830"/>
                  <a:pt x="4971023" y="1147830"/>
                  <a:pt x="4971023" y="1147830"/>
                </a:cubicBezTo>
                <a:cubicBezTo>
                  <a:pt x="5902557" y="2079754"/>
                  <a:pt x="5902557" y="3592303"/>
                  <a:pt x="4971023" y="4524228"/>
                </a:cubicBezTo>
                <a:cubicBezTo>
                  <a:pt x="4522327" y="4973113"/>
                  <a:pt x="4522327" y="4973113"/>
                  <a:pt x="4522327" y="4973113"/>
                </a:cubicBezTo>
                <a:cubicBezTo>
                  <a:pt x="3590793" y="5905038"/>
                  <a:pt x="2078880" y="5905038"/>
                  <a:pt x="1147346" y="4973113"/>
                </a:cubicBezTo>
                <a:cubicBezTo>
                  <a:pt x="698650" y="4524228"/>
                  <a:pt x="698650" y="4524228"/>
                  <a:pt x="698650" y="4524228"/>
                </a:cubicBezTo>
                <a:cubicBezTo>
                  <a:pt x="-232884" y="3592303"/>
                  <a:pt x="-232884" y="2079754"/>
                  <a:pt x="698650" y="1147830"/>
                </a:cubicBezTo>
                <a:cubicBezTo>
                  <a:pt x="1147346" y="698944"/>
                  <a:pt x="1147346" y="698944"/>
                  <a:pt x="1147346" y="698944"/>
                </a:cubicBezTo>
                <a:cubicBezTo>
                  <a:pt x="1613113" y="232981"/>
                  <a:pt x="2223975" y="0"/>
                  <a:pt x="2834837"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9" name="Rectangle 18">
            <a:extLst>
              <a:ext uri="{FF2B5EF4-FFF2-40B4-BE49-F238E27FC236}">
                <a16:creationId xmlns:a16="http://schemas.microsoft.com/office/drawing/2014/main" id="{12A7B87B-45E7-4AE7-9E9F-48F570D39556}"/>
              </a:ext>
            </a:extLst>
          </p:cNvPr>
          <p:cNvSpPr/>
          <p:nvPr userDrawn="1"/>
        </p:nvSpPr>
        <p:spPr>
          <a:xfrm>
            <a:off x="23403737"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cxnSp>
        <p:nvCxnSpPr>
          <p:cNvPr id="24" name="Straight Connector 23">
            <a:extLst>
              <a:ext uri="{FF2B5EF4-FFF2-40B4-BE49-F238E27FC236}">
                <a16:creationId xmlns:a16="http://schemas.microsoft.com/office/drawing/2014/main" id="{DE83E7B4-D919-418E-8C79-FE532F656603}"/>
              </a:ext>
            </a:extLst>
          </p:cNvPr>
          <p:cNvCxnSpPr/>
          <p:nvPr userDrawn="1"/>
        </p:nvCxnSpPr>
        <p:spPr>
          <a:xfrm>
            <a:off x="240083" y="406301"/>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9D18541-68C2-4DF9-AC8A-1ECB0677CF50}"/>
              </a:ext>
            </a:extLst>
          </p:cNvPr>
          <p:cNvCxnSpPr>
            <a:cxnSpLocks/>
          </p:cNvCxnSpPr>
          <p:nvPr userDrawn="1"/>
        </p:nvCxnSpPr>
        <p:spPr>
          <a:xfrm>
            <a:off x="240083" y="607687"/>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F6FCAEE-47CD-4C71-94C3-830250430BF7}"/>
              </a:ext>
            </a:extLst>
          </p:cNvPr>
          <p:cNvCxnSpPr>
            <a:cxnSpLocks/>
          </p:cNvCxnSpPr>
          <p:nvPr userDrawn="1"/>
        </p:nvCxnSpPr>
        <p:spPr>
          <a:xfrm>
            <a:off x="240084" y="809072"/>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27" name="Slide Number Placeholder 5">
            <a:extLst>
              <a:ext uri="{FF2B5EF4-FFF2-40B4-BE49-F238E27FC236}">
                <a16:creationId xmlns:a16="http://schemas.microsoft.com/office/drawing/2014/main" id="{920F7B99-6DE8-4F59-95D2-587A27CB4EB8}"/>
              </a:ext>
            </a:extLst>
          </p:cNvPr>
          <p:cNvSpPr txBox="1">
            <a:spLocks/>
          </p:cNvSpPr>
          <p:nvPr userDrawn="1"/>
        </p:nvSpPr>
        <p:spPr>
          <a:xfrm>
            <a:off x="329438" y="1722317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9" name="Rectangle: Rounded Corners 28">
            <a:extLst>
              <a:ext uri="{FF2B5EF4-FFF2-40B4-BE49-F238E27FC236}">
                <a16:creationId xmlns:a16="http://schemas.microsoft.com/office/drawing/2014/main" id="{3C0BA415-90EF-494A-98BB-E4776AE09ABA}"/>
              </a:ext>
            </a:extLst>
          </p:cNvPr>
          <p:cNvSpPr/>
          <p:nvPr userDrawn="1"/>
        </p:nvSpPr>
        <p:spPr>
          <a:xfrm>
            <a:off x="1454246" y="607688"/>
            <a:ext cx="3222171" cy="1275542"/>
          </a:xfrm>
          <a:prstGeom prst="roundRect">
            <a:avLst>
              <a:gd name="adj" fmla="val 50000"/>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8" name="TextBox 27">
            <a:extLst>
              <a:ext uri="{FF2B5EF4-FFF2-40B4-BE49-F238E27FC236}">
                <a16:creationId xmlns:a16="http://schemas.microsoft.com/office/drawing/2014/main" id="{C0763060-CCE9-4A96-A067-6AC27B7E80B1}"/>
              </a:ext>
            </a:extLst>
          </p:cNvPr>
          <p:cNvSpPr txBox="1"/>
          <p:nvPr userDrawn="1"/>
        </p:nvSpPr>
        <p:spPr>
          <a:xfrm>
            <a:off x="1803535" y="990723"/>
            <a:ext cx="2523593" cy="584775"/>
          </a:xfrm>
          <a:prstGeom prst="rect">
            <a:avLst/>
          </a:prstGeom>
          <a:noFill/>
        </p:spPr>
        <p:txBody>
          <a:bodyPr wrap="square" rtlCol="0">
            <a:spAutoFit/>
          </a:bodyPr>
          <a:lstStyle/>
          <a:p>
            <a:pPr algn="ctr"/>
            <a:r>
              <a:rPr lang="en-US" sz="3200" b="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20" name="Picture Placeholder 19">
            <a:extLst>
              <a:ext uri="{FF2B5EF4-FFF2-40B4-BE49-F238E27FC236}">
                <a16:creationId xmlns:a16="http://schemas.microsoft.com/office/drawing/2014/main" id="{ED062986-BE9C-4DF7-95D3-186FF46BE184}"/>
              </a:ext>
            </a:extLst>
          </p:cNvPr>
          <p:cNvSpPr>
            <a:spLocks noGrp="1"/>
          </p:cNvSpPr>
          <p:nvPr>
            <p:ph type="pic" sz="quarter" idx="13"/>
          </p:nvPr>
        </p:nvSpPr>
        <p:spPr>
          <a:xfrm flipV="1">
            <a:off x="9014960" y="5959800"/>
            <a:ext cx="6357257" cy="6368402"/>
          </a:xfrm>
          <a:custGeom>
            <a:avLst/>
            <a:gdLst>
              <a:gd name="connsiteX0" fmla="*/ 2180666 w 6357257"/>
              <a:gd name="connsiteY0" fmla="*/ 0 h 6357257"/>
              <a:gd name="connsiteX1" fmla="*/ 4176591 w 6357257"/>
              <a:gd name="connsiteY1" fmla="*/ 0 h 6357257"/>
              <a:gd name="connsiteX2" fmla="*/ 6357257 w 6357257"/>
              <a:gd name="connsiteY2" fmla="*/ 2180666 h 6357257"/>
              <a:gd name="connsiteX3" fmla="*/ 6357257 w 6357257"/>
              <a:gd name="connsiteY3" fmla="*/ 4176591 h 6357257"/>
              <a:gd name="connsiteX4" fmla="*/ 4176591 w 6357257"/>
              <a:gd name="connsiteY4" fmla="*/ 6357257 h 6357257"/>
              <a:gd name="connsiteX5" fmla="*/ 2180666 w 6357257"/>
              <a:gd name="connsiteY5" fmla="*/ 6357257 h 6357257"/>
              <a:gd name="connsiteX6" fmla="*/ 0 w 6357257"/>
              <a:gd name="connsiteY6" fmla="*/ 4176591 h 6357257"/>
              <a:gd name="connsiteX7" fmla="*/ 0 w 6357257"/>
              <a:gd name="connsiteY7" fmla="*/ 2180666 h 6357257"/>
              <a:gd name="connsiteX8" fmla="*/ 2180666 w 6357257"/>
              <a:gd name="connsiteY8" fmla="*/ 0 h 6357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7257" h="6357257">
                <a:moveTo>
                  <a:pt x="2180666" y="0"/>
                </a:moveTo>
                <a:lnTo>
                  <a:pt x="4176591" y="0"/>
                </a:lnTo>
                <a:cubicBezTo>
                  <a:pt x="5380940" y="0"/>
                  <a:pt x="6357257" y="976317"/>
                  <a:pt x="6357257" y="2180666"/>
                </a:cubicBezTo>
                <a:lnTo>
                  <a:pt x="6357257" y="4176591"/>
                </a:lnTo>
                <a:cubicBezTo>
                  <a:pt x="6357257" y="5380940"/>
                  <a:pt x="5380940" y="6357257"/>
                  <a:pt x="4176591" y="6357257"/>
                </a:cubicBezTo>
                <a:lnTo>
                  <a:pt x="2180666" y="6357257"/>
                </a:lnTo>
                <a:cubicBezTo>
                  <a:pt x="976317" y="6357257"/>
                  <a:pt x="0" y="5380940"/>
                  <a:pt x="0" y="4176591"/>
                </a:cubicBezTo>
                <a:lnTo>
                  <a:pt x="0" y="2180666"/>
                </a:lnTo>
                <a:cubicBezTo>
                  <a:pt x="0" y="976317"/>
                  <a:pt x="976317" y="0"/>
                  <a:pt x="218066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484094652"/>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19_Custom Layout">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E15562B8-40F2-4731-9234-F72F7B0C8FA9}"/>
              </a:ext>
            </a:extLst>
          </p:cNvPr>
          <p:cNvSpPr/>
          <p:nvPr userDrawn="1"/>
        </p:nvSpPr>
        <p:spPr>
          <a:xfrm rot="5400000">
            <a:off x="11881759" y="-10967356"/>
            <a:ext cx="990602" cy="229253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8" name="Rectangle 17">
            <a:extLst>
              <a:ext uri="{FF2B5EF4-FFF2-40B4-BE49-F238E27FC236}">
                <a16:creationId xmlns:a16="http://schemas.microsoft.com/office/drawing/2014/main" id="{9B4CB942-6ECB-49C3-BCDF-B7B7905525F3}"/>
              </a:ext>
            </a:extLst>
          </p:cNvPr>
          <p:cNvSpPr/>
          <p:nvPr userDrawn="1"/>
        </p:nvSpPr>
        <p:spPr>
          <a:xfrm rot="5400000">
            <a:off x="12155488" y="6056312"/>
            <a:ext cx="990600" cy="23472775"/>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9" name="Rectangle 18">
            <a:extLst>
              <a:ext uri="{FF2B5EF4-FFF2-40B4-BE49-F238E27FC236}">
                <a16:creationId xmlns:a16="http://schemas.microsoft.com/office/drawing/2014/main" id="{12A7B87B-45E7-4AE7-9E9F-48F570D39556}"/>
              </a:ext>
            </a:extLst>
          </p:cNvPr>
          <p:cNvSpPr/>
          <p:nvPr userDrawn="1"/>
        </p:nvSpPr>
        <p:spPr>
          <a:xfrm>
            <a:off x="23403737"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cxnSp>
        <p:nvCxnSpPr>
          <p:cNvPr id="24" name="Straight Connector 23">
            <a:extLst>
              <a:ext uri="{FF2B5EF4-FFF2-40B4-BE49-F238E27FC236}">
                <a16:creationId xmlns:a16="http://schemas.microsoft.com/office/drawing/2014/main" id="{DE83E7B4-D919-418E-8C79-FE532F656603}"/>
              </a:ext>
            </a:extLst>
          </p:cNvPr>
          <p:cNvCxnSpPr/>
          <p:nvPr userDrawn="1"/>
        </p:nvCxnSpPr>
        <p:spPr>
          <a:xfrm>
            <a:off x="23588081" y="406301"/>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9D18541-68C2-4DF9-AC8A-1ECB0677CF50}"/>
              </a:ext>
            </a:extLst>
          </p:cNvPr>
          <p:cNvCxnSpPr>
            <a:cxnSpLocks/>
          </p:cNvCxnSpPr>
          <p:nvPr userDrawn="1"/>
        </p:nvCxnSpPr>
        <p:spPr>
          <a:xfrm>
            <a:off x="23588080" y="607687"/>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F6FCAEE-47CD-4C71-94C3-830250430BF7}"/>
              </a:ext>
            </a:extLst>
          </p:cNvPr>
          <p:cNvCxnSpPr>
            <a:cxnSpLocks/>
          </p:cNvCxnSpPr>
          <p:nvPr userDrawn="1"/>
        </p:nvCxnSpPr>
        <p:spPr>
          <a:xfrm>
            <a:off x="23588081" y="809072"/>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27" name="Slide Number Placeholder 5">
            <a:extLst>
              <a:ext uri="{FF2B5EF4-FFF2-40B4-BE49-F238E27FC236}">
                <a16:creationId xmlns:a16="http://schemas.microsoft.com/office/drawing/2014/main" id="{920F7B99-6DE8-4F59-95D2-587A27CB4EB8}"/>
              </a:ext>
            </a:extLst>
          </p:cNvPr>
          <p:cNvSpPr txBox="1">
            <a:spLocks/>
          </p:cNvSpPr>
          <p:nvPr userDrawn="1"/>
        </p:nvSpPr>
        <p:spPr>
          <a:xfrm>
            <a:off x="23677435" y="1740419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9" name="Rectangle 28">
            <a:extLst>
              <a:ext uri="{FF2B5EF4-FFF2-40B4-BE49-F238E27FC236}">
                <a16:creationId xmlns:a16="http://schemas.microsoft.com/office/drawing/2014/main" id="{3C0BA415-90EF-494A-98BB-E4776AE09ABA}"/>
              </a:ext>
            </a:extLst>
          </p:cNvPr>
          <p:cNvSpPr/>
          <p:nvPr userDrawn="1"/>
        </p:nvSpPr>
        <p:spPr>
          <a:xfrm>
            <a:off x="19827649" y="607687"/>
            <a:ext cx="3222171" cy="1210227"/>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8" name="TextBox 27">
            <a:extLst>
              <a:ext uri="{FF2B5EF4-FFF2-40B4-BE49-F238E27FC236}">
                <a16:creationId xmlns:a16="http://schemas.microsoft.com/office/drawing/2014/main" id="{C0763060-CCE9-4A96-A067-6AC27B7E80B1}"/>
              </a:ext>
            </a:extLst>
          </p:cNvPr>
          <p:cNvSpPr txBox="1"/>
          <p:nvPr userDrawn="1"/>
        </p:nvSpPr>
        <p:spPr>
          <a:xfrm>
            <a:off x="20176938" y="1001609"/>
            <a:ext cx="2523593" cy="584775"/>
          </a:xfrm>
          <a:prstGeom prst="rect">
            <a:avLst/>
          </a:prstGeom>
          <a:noFill/>
        </p:spPr>
        <p:txBody>
          <a:bodyPr wrap="square" rtlCol="0">
            <a:spAutoFit/>
          </a:bodyPr>
          <a:lstStyle/>
          <a:p>
            <a:pPr algn="ctr"/>
            <a:r>
              <a:rPr lang="en-US" sz="3200" b="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14" name="Picture Placeholder 13">
            <a:extLst>
              <a:ext uri="{FF2B5EF4-FFF2-40B4-BE49-F238E27FC236}">
                <a16:creationId xmlns:a16="http://schemas.microsoft.com/office/drawing/2014/main" id="{C411318C-4794-4780-B048-65BF2EFB2199}"/>
              </a:ext>
            </a:extLst>
          </p:cNvPr>
          <p:cNvSpPr>
            <a:spLocks noGrp="1"/>
          </p:cNvSpPr>
          <p:nvPr>
            <p:ph type="pic" sz="quarter" idx="12"/>
          </p:nvPr>
        </p:nvSpPr>
        <p:spPr>
          <a:xfrm>
            <a:off x="6096794" y="0"/>
            <a:ext cx="12193589" cy="18288000"/>
          </a:xfrm>
          <a:custGeom>
            <a:avLst/>
            <a:gdLst>
              <a:gd name="connsiteX0" fmla="*/ 0 w 12193589"/>
              <a:gd name="connsiteY0" fmla="*/ 0 h 13716000"/>
              <a:gd name="connsiteX1" fmla="*/ 12193589 w 12193589"/>
              <a:gd name="connsiteY1" fmla="*/ 0 h 13716000"/>
              <a:gd name="connsiteX2" fmla="*/ 12193589 w 12193589"/>
              <a:gd name="connsiteY2" fmla="*/ 13716000 h 13716000"/>
              <a:gd name="connsiteX3" fmla="*/ 0 w 12193589"/>
              <a:gd name="connsiteY3" fmla="*/ 13716000 h 13716000"/>
            </a:gdLst>
            <a:ahLst/>
            <a:cxnLst>
              <a:cxn ang="0">
                <a:pos x="connsiteX0" y="connsiteY0"/>
              </a:cxn>
              <a:cxn ang="0">
                <a:pos x="connsiteX1" y="connsiteY1"/>
              </a:cxn>
              <a:cxn ang="0">
                <a:pos x="connsiteX2" y="connsiteY2"/>
              </a:cxn>
              <a:cxn ang="0">
                <a:pos x="connsiteX3" y="connsiteY3"/>
              </a:cxn>
            </a:cxnLst>
            <a:rect l="l" t="t" r="r" b="b"/>
            <a:pathLst>
              <a:path w="12193589" h="13716000">
                <a:moveTo>
                  <a:pt x="0" y="0"/>
                </a:moveTo>
                <a:lnTo>
                  <a:pt x="12193589" y="0"/>
                </a:lnTo>
                <a:lnTo>
                  <a:pt x="12193589" y="13716000"/>
                </a:lnTo>
                <a:lnTo>
                  <a:pt x="0" y="13716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ED062986-BE9C-4DF7-95D3-186FF46BE184}"/>
              </a:ext>
            </a:extLst>
          </p:cNvPr>
          <p:cNvSpPr>
            <a:spLocks noGrp="1"/>
          </p:cNvSpPr>
          <p:nvPr>
            <p:ph type="pic" sz="quarter" idx="13"/>
          </p:nvPr>
        </p:nvSpPr>
        <p:spPr>
          <a:xfrm>
            <a:off x="9014960" y="5959800"/>
            <a:ext cx="6357257" cy="6368402"/>
          </a:xfrm>
          <a:custGeom>
            <a:avLst/>
            <a:gdLst>
              <a:gd name="connsiteX0" fmla="*/ 2180666 w 6357257"/>
              <a:gd name="connsiteY0" fmla="*/ 0 h 6357257"/>
              <a:gd name="connsiteX1" fmla="*/ 4176591 w 6357257"/>
              <a:gd name="connsiteY1" fmla="*/ 0 h 6357257"/>
              <a:gd name="connsiteX2" fmla="*/ 6357257 w 6357257"/>
              <a:gd name="connsiteY2" fmla="*/ 2180666 h 6357257"/>
              <a:gd name="connsiteX3" fmla="*/ 6357257 w 6357257"/>
              <a:gd name="connsiteY3" fmla="*/ 4176591 h 6357257"/>
              <a:gd name="connsiteX4" fmla="*/ 4176591 w 6357257"/>
              <a:gd name="connsiteY4" fmla="*/ 6357257 h 6357257"/>
              <a:gd name="connsiteX5" fmla="*/ 2180666 w 6357257"/>
              <a:gd name="connsiteY5" fmla="*/ 6357257 h 6357257"/>
              <a:gd name="connsiteX6" fmla="*/ 0 w 6357257"/>
              <a:gd name="connsiteY6" fmla="*/ 4176591 h 6357257"/>
              <a:gd name="connsiteX7" fmla="*/ 0 w 6357257"/>
              <a:gd name="connsiteY7" fmla="*/ 2180666 h 6357257"/>
              <a:gd name="connsiteX8" fmla="*/ 2180666 w 6357257"/>
              <a:gd name="connsiteY8" fmla="*/ 0 h 6357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7257" h="6357257">
                <a:moveTo>
                  <a:pt x="2180666" y="0"/>
                </a:moveTo>
                <a:lnTo>
                  <a:pt x="4176591" y="0"/>
                </a:lnTo>
                <a:cubicBezTo>
                  <a:pt x="5380940" y="0"/>
                  <a:pt x="6357257" y="976317"/>
                  <a:pt x="6357257" y="2180666"/>
                </a:cubicBezTo>
                <a:lnTo>
                  <a:pt x="6357257" y="4176591"/>
                </a:lnTo>
                <a:cubicBezTo>
                  <a:pt x="6357257" y="5380940"/>
                  <a:pt x="5380940" y="6357257"/>
                  <a:pt x="4176591" y="6357257"/>
                </a:cubicBezTo>
                <a:lnTo>
                  <a:pt x="2180666" y="6357257"/>
                </a:lnTo>
                <a:cubicBezTo>
                  <a:pt x="976317" y="6357257"/>
                  <a:pt x="0" y="5380940"/>
                  <a:pt x="0" y="4176591"/>
                </a:cubicBezTo>
                <a:lnTo>
                  <a:pt x="0" y="2180666"/>
                </a:lnTo>
                <a:cubicBezTo>
                  <a:pt x="0" y="976317"/>
                  <a:pt x="976317" y="0"/>
                  <a:pt x="218066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685925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par>
                                <p:cTn id="8" presetID="2" presetClass="entr" presetSubtype="8" decel="100000" fill="hold" grpId="0" nodeType="withEffect">
                                  <p:stCondLst>
                                    <p:cond delay="600"/>
                                  </p:stCondLst>
                                  <p:childTnLst>
                                    <p:set>
                                      <p:cBhvr>
                                        <p:cTn id="9" dur="1" fill="hold">
                                          <p:stCondLst>
                                            <p:cond delay="0"/>
                                          </p:stCondLst>
                                        </p:cTn>
                                        <p:tgtEl>
                                          <p:spTgt spid="14"/>
                                        </p:tgtEl>
                                        <p:attrNameLst>
                                          <p:attrName>style.visibility</p:attrName>
                                        </p:attrNameLst>
                                      </p:cBhvr>
                                      <p:to>
                                        <p:strVal val="visible"/>
                                      </p:to>
                                    </p:set>
                                    <p:anim calcmode="lin" valueType="num">
                                      <p:cBhvr additive="base">
                                        <p:cTn id="10" dur="1500" fill="hold"/>
                                        <p:tgtEl>
                                          <p:spTgt spid="14"/>
                                        </p:tgtEl>
                                        <p:attrNameLst>
                                          <p:attrName>ppt_x</p:attrName>
                                        </p:attrNameLst>
                                      </p:cBhvr>
                                      <p:tavLst>
                                        <p:tav tm="0">
                                          <p:val>
                                            <p:strVal val="0-#ppt_w/2"/>
                                          </p:val>
                                        </p:tav>
                                        <p:tav tm="100000">
                                          <p:val>
                                            <p:strVal val="#ppt_x"/>
                                          </p:val>
                                        </p:tav>
                                      </p:tavLst>
                                    </p:anim>
                                    <p:anim calcmode="lin" valueType="num">
                                      <p:cBhvr additive="base">
                                        <p:cTn id="11" dur="15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20" grpId="0" animBg="1"/>
    </p:bld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23_Custom Layout">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id="{A2B16B6E-AD49-451B-83D4-272BF0A78947}"/>
              </a:ext>
            </a:extLst>
          </p:cNvPr>
          <p:cNvSpPr>
            <a:spLocks noGrp="1"/>
          </p:cNvSpPr>
          <p:nvPr>
            <p:ph type="pic" sz="quarter" idx="13"/>
          </p:nvPr>
        </p:nvSpPr>
        <p:spPr>
          <a:xfrm>
            <a:off x="14468701" y="5959800"/>
            <a:ext cx="6357257" cy="6368402"/>
          </a:xfrm>
          <a:custGeom>
            <a:avLst/>
            <a:gdLst>
              <a:gd name="connsiteX0" fmla="*/ 2180666 w 6357257"/>
              <a:gd name="connsiteY0" fmla="*/ 0 h 6357257"/>
              <a:gd name="connsiteX1" fmla="*/ 4176591 w 6357257"/>
              <a:gd name="connsiteY1" fmla="*/ 0 h 6357257"/>
              <a:gd name="connsiteX2" fmla="*/ 6357257 w 6357257"/>
              <a:gd name="connsiteY2" fmla="*/ 2180666 h 6357257"/>
              <a:gd name="connsiteX3" fmla="*/ 6357257 w 6357257"/>
              <a:gd name="connsiteY3" fmla="*/ 4176591 h 6357257"/>
              <a:gd name="connsiteX4" fmla="*/ 4176591 w 6357257"/>
              <a:gd name="connsiteY4" fmla="*/ 6357257 h 6357257"/>
              <a:gd name="connsiteX5" fmla="*/ 2180666 w 6357257"/>
              <a:gd name="connsiteY5" fmla="*/ 6357257 h 6357257"/>
              <a:gd name="connsiteX6" fmla="*/ 0 w 6357257"/>
              <a:gd name="connsiteY6" fmla="*/ 4176591 h 6357257"/>
              <a:gd name="connsiteX7" fmla="*/ 0 w 6357257"/>
              <a:gd name="connsiteY7" fmla="*/ 2180666 h 6357257"/>
              <a:gd name="connsiteX8" fmla="*/ 2180666 w 6357257"/>
              <a:gd name="connsiteY8" fmla="*/ 0 h 6357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7257" h="6357257">
                <a:moveTo>
                  <a:pt x="2180666" y="0"/>
                </a:moveTo>
                <a:lnTo>
                  <a:pt x="4176591" y="0"/>
                </a:lnTo>
                <a:cubicBezTo>
                  <a:pt x="5380940" y="0"/>
                  <a:pt x="6357257" y="976317"/>
                  <a:pt x="6357257" y="2180666"/>
                </a:cubicBezTo>
                <a:lnTo>
                  <a:pt x="6357257" y="4176591"/>
                </a:lnTo>
                <a:cubicBezTo>
                  <a:pt x="6357257" y="5380940"/>
                  <a:pt x="5380940" y="6357257"/>
                  <a:pt x="4176591" y="6357257"/>
                </a:cubicBezTo>
                <a:lnTo>
                  <a:pt x="2180666" y="6357257"/>
                </a:lnTo>
                <a:cubicBezTo>
                  <a:pt x="976317" y="6357257"/>
                  <a:pt x="0" y="5380940"/>
                  <a:pt x="0" y="4176591"/>
                </a:cubicBezTo>
                <a:lnTo>
                  <a:pt x="0" y="2180666"/>
                </a:lnTo>
                <a:cubicBezTo>
                  <a:pt x="0" y="976317"/>
                  <a:pt x="976317" y="0"/>
                  <a:pt x="218066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8288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1190676" y="15931738"/>
            <a:ext cx="3364791"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329438" y="8755493"/>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40083" y="594987"/>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40083" y="717451"/>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40084" y="839915"/>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2186" y="1833434"/>
            <a:ext cx="492444" cy="2273985"/>
            <a:chOff x="232186" y="1375076"/>
            <a:chExt cx="492444" cy="1705489"/>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2050064"/>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414662"/>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85467"/>
              <a:ext cx="492443" cy="346249"/>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0" y="0"/>
            <a:ext cx="0" cy="18288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29834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726294678"/>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20_Custom Layout">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317B1AC6-301E-4A69-BFE3-53F3D81618B5}"/>
              </a:ext>
            </a:extLst>
          </p:cNvPr>
          <p:cNvSpPr/>
          <p:nvPr userDrawn="1"/>
        </p:nvSpPr>
        <p:spPr>
          <a:xfrm rot="5400000">
            <a:off x="11881759" y="-10967356"/>
            <a:ext cx="990602" cy="229253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6" name="Rectangle 15">
            <a:extLst>
              <a:ext uri="{FF2B5EF4-FFF2-40B4-BE49-F238E27FC236}">
                <a16:creationId xmlns:a16="http://schemas.microsoft.com/office/drawing/2014/main" id="{9C14A967-47A0-429A-9D6B-6F07E01818C1}"/>
              </a:ext>
            </a:extLst>
          </p:cNvPr>
          <p:cNvSpPr/>
          <p:nvPr userDrawn="1"/>
        </p:nvSpPr>
        <p:spPr>
          <a:xfrm>
            <a:off x="0"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1" name="Rectangle 20">
            <a:extLst>
              <a:ext uri="{FF2B5EF4-FFF2-40B4-BE49-F238E27FC236}">
                <a16:creationId xmlns:a16="http://schemas.microsoft.com/office/drawing/2014/main" id="{EFC417B3-06A2-4A27-B372-E52FBED9E6F5}"/>
              </a:ext>
            </a:extLst>
          </p:cNvPr>
          <p:cNvSpPr/>
          <p:nvPr userDrawn="1"/>
        </p:nvSpPr>
        <p:spPr>
          <a:xfrm rot="5400000">
            <a:off x="12155488" y="6056312"/>
            <a:ext cx="990600" cy="23472775"/>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2" name="Rectangle 21">
            <a:extLst>
              <a:ext uri="{FF2B5EF4-FFF2-40B4-BE49-F238E27FC236}">
                <a16:creationId xmlns:a16="http://schemas.microsoft.com/office/drawing/2014/main" id="{D1893FAE-74B2-4677-BF1C-06BC66259011}"/>
              </a:ext>
            </a:extLst>
          </p:cNvPr>
          <p:cNvSpPr/>
          <p:nvPr userDrawn="1"/>
        </p:nvSpPr>
        <p:spPr>
          <a:xfrm>
            <a:off x="23403737"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cxnSp>
        <p:nvCxnSpPr>
          <p:cNvPr id="23" name="Straight Connector 22">
            <a:extLst>
              <a:ext uri="{FF2B5EF4-FFF2-40B4-BE49-F238E27FC236}">
                <a16:creationId xmlns:a16="http://schemas.microsoft.com/office/drawing/2014/main" id="{A42D2EA2-8D14-4789-B2A4-B0FA713C6986}"/>
              </a:ext>
            </a:extLst>
          </p:cNvPr>
          <p:cNvCxnSpPr/>
          <p:nvPr userDrawn="1"/>
        </p:nvCxnSpPr>
        <p:spPr>
          <a:xfrm>
            <a:off x="23588081" y="406301"/>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84ACBBC5-4821-4837-9064-B8A3C6EA880F}"/>
              </a:ext>
            </a:extLst>
          </p:cNvPr>
          <p:cNvCxnSpPr>
            <a:cxnSpLocks/>
          </p:cNvCxnSpPr>
          <p:nvPr userDrawn="1"/>
        </p:nvCxnSpPr>
        <p:spPr>
          <a:xfrm>
            <a:off x="23588080" y="607687"/>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0E17B8FE-6531-49BA-812E-EDAD9671EF79}"/>
              </a:ext>
            </a:extLst>
          </p:cNvPr>
          <p:cNvCxnSpPr>
            <a:cxnSpLocks/>
          </p:cNvCxnSpPr>
          <p:nvPr userDrawn="1"/>
        </p:nvCxnSpPr>
        <p:spPr>
          <a:xfrm>
            <a:off x="23588081" y="809072"/>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32" name="Slide Number Placeholder 5">
            <a:extLst>
              <a:ext uri="{FF2B5EF4-FFF2-40B4-BE49-F238E27FC236}">
                <a16:creationId xmlns:a16="http://schemas.microsoft.com/office/drawing/2014/main" id="{4CFFA204-C070-4C94-8417-5C1C6B5067EE}"/>
              </a:ext>
            </a:extLst>
          </p:cNvPr>
          <p:cNvSpPr txBox="1">
            <a:spLocks/>
          </p:cNvSpPr>
          <p:nvPr userDrawn="1"/>
        </p:nvSpPr>
        <p:spPr>
          <a:xfrm>
            <a:off x="23677435" y="1740419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3" name="Rectangle 32">
            <a:extLst>
              <a:ext uri="{FF2B5EF4-FFF2-40B4-BE49-F238E27FC236}">
                <a16:creationId xmlns:a16="http://schemas.microsoft.com/office/drawing/2014/main" id="{0E5F518A-82E5-4A03-8170-147CEAE2CFC6}"/>
              </a:ext>
            </a:extLst>
          </p:cNvPr>
          <p:cNvSpPr/>
          <p:nvPr userDrawn="1"/>
        </p:nvSpPr>
        <p:spPr>
          <a:xfrm>
            <a:off x="19827649" y="607687"/>
            <a:ext cx="3222171" cy="1210227"/>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34" name="TextBox 33">
            <a:extLst>
              <a:ext uri="{FF2B5EF4-FFF2-40B4-BE49-F238E27FC236}">
                <a16:creationId xmlns:a16="http://schemas.microsoft.com/office/drawing/2014/main" id="{4E572A46-3BA8-4E40-BD82-792832A7705F}"/>
              </a:ext>
            </a:extLst>
          </p:cNvPr>
          <p:cNvSpPr txBox="1"/>
          <p:nvPr userDrawn="1"/>
        </p:nvSpPr>
        <p:spPr>
          <a:xfrm>
            <a:off x="20176938" y="1001609"/>
            <a:ext cx="2523593" cy="584775"/>
          </a:xfrm>
          <a:prstGeom prst="rect">
            <a:avLst/>
          </a:prstGeom>
          <a:noFill/>
        </p:spPr>
        <p:txBody>
          <a:bodyPr wrap="square" rtlCol="0">
            <a:spAutoFit/>
          </a:bodyPr>
          <a:lstStyle/>
          <a:p>
            <a:pPr algn="ctr"/>
            <a:r>
              <a:rPr lang="en-US" sz="3200" b="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14" name="Picture Placeholder 13">
            <a:extLst>
              <a:ext uri="{FF2B5EF4-FFF2-40B4-BE49-F238E27FC236}">
                <a16:creationId xmlns:a16="http://schemas.microsoft.com/office/drawing/2014/main" id="{C411318C-4794-4780-B048-65BF2EFB2199}"/>
              </a:ext>
            </a:extLst>
          </p:cNvPr>
          <p:cNvSpPr>
            <a:spLocks noGrp="1"/>
          </p:cNvSpPr>
          <p:nvPr>
            <p:ph type="pic" sz="quarter" idx="12"/>
          </p:nvPr>
        </p:nvSpPr>
        <p:spPr>
          <a:xfrm>
            <a:off x="-2" y="0"/>
            <a:ext cx="12193589" cy="18288000"/>
          </a:xfrm>
          <a:custGeom>
            <a:avLst/>
            <a:gdLst>
              <a:gd name="connsiteX0" fmla="*/ 0 w 12193589"/>
              <a:gd name="connsiteY0" fmla="*/ 0 h 13716000"/>
              <a:gd name="connsiteX1" fmla="*/ 12193589 w 12193589"/>
              <a:gd name="connsiteY1" fmla="*/ 0 h 13716000"/>
              <a:gd name="connsiteX2" fmla="*/ 12193589 w 12193589"/>
              <a:gd name="connsiteY2" fmla="*/ 13716000 h 13716000"/>
              <a:gd name="connsiteX3" fmla="*/ 0 w 12193589"/>
              <a:gd name="connsiteY3" fmla="*/ 13716000 h 13716000"/>
            </a:gdLst>
            <a:ahLst/>
            <a:cxnLst>
              <a:cxn ang="0">
                <a:pos x="connsiteX0" y="connsiteY0"/>
              </a:cxn>
              <a:cxn ang="0">
                <a:pos x="connsiteX1" y="connsiteY1"/>
              </a:cxn>
              <a:cxn ang="0">
                <a:pos x="connsiteX2" y="connsiteY2"/>
              </a:cxn>
              <a:cxn ang="0">
                <a:pos x="connsiteX3" y="connsiteY3"/>
              </a:cxn>
            </a:cxnLst>
            <a:rect l="l" t="t" r="r" b="b"/>
            <a:pathLst>
              <a:path w="12193589" h="13716000">
                <a:moveTo>
                  <a:pt x="0" y="0"/>
                </a:moveTo>
                <a:lnTo>
                  <a:pt x="12193589" y="0"/>
                </a:lnTo>
                <a:lnTo>
                  <a:pt x="12193589" y="13716000"/>
                </a:lnTo>
                <a:lnTo>
                  <a:pt x="0" y="13716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ED062986-BE9C-4DF7-95D3-186FF46BE184}"/>
              </a:ext>
            </a:extLst>
          </p:cNvPr>
          <p:cNvSpPr>
            <a:spLocks noGrp="1"/>
          </p:cNvSpPr>
          <p:nvPr>
            <p:ph type="pic" sz="quarter" idx="13"/>
          </p:nvPr>
        </p:nvSpPr>
        <p:spPr>
          <a:xfrm>
            <a:off x="9014960" y="5959800"/>
            <a:ext cx="6357257" cy="6368402"/>
          </a:xfrm>
          <a:custGeom>
            <a:avLst/>
            <a:gdLst>
              <a:gd name="connsiteX0" fmla="*/ 2180666 w 6357257"/>
              <a:gd name="connsiteY0" fmla="*/ 0 h 6357257"/>
              <a:gd name="connsiteX1" fmla="*/ 4176591 w 6357257"/>
              <a:gd name="connsiteY1" fmla="*/ 0 h 6357257"/>
              <a:gd name="connsiteX2" fmla="*/ 6357257 w 6357257"/>
              <a:gd name="connsiteY2" fmla="*/ 2180666 h 6357257"/>
              <a:gd name="connsiteX3" fmla="*/ 6357257 w 6357257"/>
              <a:gd name="connsiteY3" fmla="*/ 4176591 h 6357257"/>
              <a:gd name="connsiteX4" fmla="*/ 4176591 w 6357257"/>
              <a:gd name="connsiteY4" fmla="*/ 6357257 h 6357257"/>
              <a:gd name="connsiteX5" fmla="*/ 2180666 w 6357257"/>
              <a:gd name="connsiteY5" fmla="*/ 6357257 h 6357257"/>
              <a:gd name="connsiteX6" fmla="*/ 0 w 6357257"/>
              <a:gd name="connsiteY6" fmla="*/ 4176591 h 6357257"/>
              <a:gd name="connsiteX7" fmla="*/ 0 w 6357257"/>
              <a:gd name="connsiteY7" fmla="*/ 2180666 h 6357257"/>
              <a:gd name="connsiteX8" fmla="*/ 2180666 w 6357257"/>
              <a:gd name="connsiteY8" fmla="*/ 0 h 6357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7257" h="6357257">
                <a:moveTo>
                  <a:pt x="2180666" y="0"/>
                </a:moveTo>
                <a:lnTo>
                  <a:pt x="4176591" y="0"/>
                </a:lnTo>
                <a:cubicBezTo>
                  <a:pt x="5380940" y="0"/>
                  <a:pt x="6357257" y="976317"/>
                  <a:pt x="6357257" y="2180666"/>
                </a:cubicBezTo>
                <a:lnTo>
                  <a:pt x="6357257" y="4176591"/>
                </a:lnTo>
                <a:cubicBezTo>
                  <a:pt x="6357257" y="5380940"/>
                  <a:pt x="5380940" y="6357257"/>
                  <a:pt x="4176591" y="6357257"/>
                </a:cubicBezTo>
                <a:lnTo>
                  <a:pt x="2180666" y="6357257"/>
                </a:lnTo>
                <a:cubicBezTo>
                  <a:pt x="976317" y="6357257"/>
                  <a:pt x="0" y="5380940"/>
                  <a:pt x="0" y="4176591"/>
                </a:cubicBezTo>
                <a:lnTo>
                  <a:pt x="0" y="2180666"/>
                </a:lnTo>
                <a:cubicBezTo>
                  <a:pt x="0" y="976317"/>
                  <a:pt x="976317" y="0"/>
                  <a:pt x="218066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958066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40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1500" fill="hold"/>
                                        <p:tgtEl>
                                          <p:spTgt spid="20"/>
                                        </p:tgtEl>
                                        <p:attrNameLst>
                                          <p:attrName>ppt_x</p:attrName>
                                        </p:attrNameLst>
                                      </p:cBhvr>
                                      <p:tavLst>
                                        <p:tav tm="0">
                                          <p:val>
                                            <p:strVal val="0-#ppt_w/2"/>
                                          </p:val>
                                        </p:tav>
                                        <p:tav tm="100000">
                                          <p:val>
                                            <p:strVal val="#ppt_x"/>
                                          </p:val>
                                        </p:tav>
                                      </p:tavLst>
                                    </p:anim>
                                    <p:anim calcmode="lin" valueType="num">
                                      <p:cBhvr additive="base">
                                        <p:cTn id="8" dur="1500" fill="hold"/>
                                        <p:tgtEl>
                                          <p:spTgt spid="20"/>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6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0-#ppt_w/2"/>
                                          </p:val>
                                        </p:tav>
                                        <p:tav tm="100000">
                                          <p:val>
                                            <p:strVal val="#ppt_x"/>
                                          </p:val>
                                        </p:tav>
                                      </p:tavLst>
                                    </p:anim>
                                    <p:anim calcmode="lin" valueType="num">
                                      <p:cBhvr additive="base">
                                        <p:cTn id="12" dur="15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20" grpId="0" animBg="1"/>
    </p:bldLst>
  </p:timing>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25_Custom Layout">
    <p:spTree>
      <p:nvGrpSpPr>
        <p:cNvPr id="1" name=""/>
        <p:cNvGrpSpPr/>
        <p:nvPr/>
      </p:nvGrpSpPr>
      <p:grpSpPr>
        <a:xfrm>
          <a:off x="0" y="0"/>
          <a:ext cx="0" cy="0"/>
          <a:chOff x="0" y="0"/>
          <a:chExt cx="0" cy="0"/>
        </a:xfrm>
      </p:grpSpPr>
      <p:sp>
        <p:nvSpPr>
          <p:cNvPr id="21" name="Picture Placeholder 20">
            <a:extLst>
              <a:ext uri="{FF2B5EF4-FFF2-40B4-BE49-F238E27FC236}">
                <a16:creationId xmlns:a16="http://schemas.microsoft.com/office/drawing/2014/main" id="{54E2DCC9-7A91-43AF-A2ED-33E09E36BADD}"/>
              </a:ext>
            </a:extLst>
          </p:cNvPr>
          <p:cNvSpPr>
            <a:spLocks noGrp="1"/>
          </p:cNvSpPr>
          <p:nvPr>
            <p:ph type="pic" sz="quarter" idx="13"/>
          </p:nvPr>
        </p:nvSpPr>
        <p:spPr>
          <a:xfrm>
            <a:off x="8282230" y="5225787"/>
            <a:ext cx="7822714" cy="7836427"/>
          </a:xfrm>
          <a:custGeom>
            <a:avLst/>
            <a:gdLst>
              <a:gd name="connsiteX0" fmla="*/ 0 w 7822714"/>
              <a:gd name="connsiteY0" fmla="*/ 0 h 7822714"/>
              <a:gd name="connsiteX1" fmla="*/ 7822714 w 7822714"/>
              <a:gd name="connsiteY1" fmla="*/ 0 h 7822714"/>
              <a:gd name="connsiteX2" fmla="*/ 7822714 w 7822714"/>
              <a:gd name="connsiteY2" fmla="*/ 7822714 h 7822714"/>
              <a:gd name="connsiteX3" fmla="*/ 0 w 7822714"/>
              <a:gd name="connsiteY3" fmla="*/ 7822714 h 7822714"/>
            </a:gdLst>
            <a:ahLst/>
            <a:cxnLst>
              <a:cxn ang="0">
                <a:pos x="connsiteX0" y="connsiteY0"/>
              </a:cxn>
              <a:cxn ang="0">
                <a:pos x="connsiteX1" y="connsiteY1"/>
              </a:cxn>
              <a:cxn ang="0">
                <a:pos x="connsiteX2" y="connsiteY2"/>
              </a:cxn>
              <a:cxn ang="0">
                <a:pos x="connsiteX3" y="connsiteY3"/>
              </a:cxn>
            </a:cxnLst>
            <a:rect l="l" t="t" r="r" b="b"/>
            <a:pathLst>
              <a:path w="7822714" h="7822714">
                <a:moveTo>
                  <a:pt x="0" y="0"/>
                </a:moveTo>
                <a:lnTo>
                  <a:pt x="7822714" y="0"/>
                </a:lnTo>
                <a:lnTo>
                  <a:pt x="7822714" y="7822714"/>
                </a:lnTo>
                <a:lnTo>
                  <a:pt x="0" y="782271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Rectangle 16">
            <a:extLst>
              <a:ext uri="{FF2B5EF4-FFF2-40B4-BE49-F238E27FC236}">
                <a16:creationId xmlns:a16="http://schemas.microsoft.com/office/drawing/2014/main" id="{E15562B8-40F2-4731-9234-F72F7B0C8FA9}"/>
              </a:ext>
            </a:extLst>
          </p:cNvPr>
          <p:cNvSpPr/>
          <p:nvPr userDrawn="1"/>
        </p:nvSpPr>
        <p:spPr>
          <a:xfrm rot="5400000">
            <a:off x="11881759" y="-10967356"/>
            <a:ext cx="990602" cy="229253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8" name="Rectangle 17">
            <a:extLst>
              <a:ext uri="{FF2B5EF4-FFF2-40B4-BE49-F238E27FC236}">
                <a16:creationId xmlns:a16="http://schemas.microsoft.com/office/drawing/2014/main" id="{9B4CB942-6ECB-49C3-BCDF-B7B7905525F3}"/>
              </a:ext>
            </a:extLst>
          </p:cNvPr>
          <p:cNvSpPr/>
          <p:nvPr userDrawn="1"/>
        </p:nvSpPr>
        <p:spPr>
          <a:xfrm rot="5400000">
            <a:off x="12155489" y="6056312"/>
            <a:ext cx="990600" cy="23472775"/>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9" name="Rectangle 18">
            <a:extLst>
              <a:ext uri="{FF2B5EF4-FFF2-40B4-BE49-F238E27FC236}">
                <a16:creationId xmlns:a16="http://schemas.microsoft.com/office/drawing/2014/main" id="{12A7B87B-45E7-4AE7-9E9F-48F570D39556}"/>
              </a:ext>
            </a:extLst>
          </p:cNvPr>
          <p:cNvSpPr/>
          <p:nvPr userDrawn="1"/>
        </p:nvSpPr>
        <p:spPr>
          <a:xfrm>
            <a:off x="23403737"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cxnSp>
        <p:nvCxnSpPr>
          <p:cNvPr id="24" name="Straight Connector 23">
            <a:extLst>
              <a:ext uri="{FF2B5EF4-FFF2-40B4-BE49-F238E27FC236}">
                <a16:creationId xmlns:a16="http://schemas.microsoft.com/office/drawing/2014/main" id="{DE83E7B4-D919-418E-8C79-FE532F656603}"/>
              </a:ext>
            </a:extLst>
          </p:cNvPr>
          <p:cNvCxnSpPr/>
          <p:nvPr userDrawn="1"/>
        </p:nvCxnSpPr>
        <p:spPr>
          <a:xfrm>
            <a:off x="240083" y="406301"/>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9D18541-68C2-4DF9-AC8A-1ECB0677CF50}"/>
              </a:ext>
            </a:extLst>
          </p:cNvPr>
          <p:cNvCxnSpPr>
            <a:cxnSpLocks/>
          </p:cNvCxnSpPr>
          <p:nvPr userDrawn="1"/>
        </p:nvCxnSpPr>
        <p:spPr>
          <a:xfrm>
            <a:off x="240083" y="607687"/>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F6FCAEE-47CD-4C71-94C3-830250430BF7}"/>
              </a:ext>
            </a:extLst>
          </p:cNvPr>
          <p:cNvCxnSpPr>
            <a:cxnSpLocks/>
          </p:cNvCxnSpPr>
          <p:nvPr userDrawn="1"/>
        </p:nvCxnSpPr>
        <p:spPr>
          <a:xfrm>
            <a:off x="240084" y="809072"/>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27" name="Slide Number Placeholder 5">
            <a:extLst>
              <a:ext uri="{FF2B5EF4-FFF2-40B4-BE49-F238E27FC236}">
                <a16:creationId xmlns:a16="http://schemas.microsoft.com/office/drawing/2014/main" id="{920F7B99-6DE8-4F59-95D2-587A27CB4EB8}"/>
              </a:ext>
            </a:extLst>
          </p:cNvPr>
          <p:cNvSpPr txBox="1">
            <a:spLocks/>
          </p:cNvSpPr>
          <p:nvPr userDrawn="1"/>
        </p:nvSpPr>
        <p:spPr>
          <a:xfrm>
            <a:off x="329438" y="1722317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2" name="TextBox 11">
            <a:extLst>
              <a:ext uri="{FF2B5EF4-FFF2-40B4-BE49-F238E27FC236}">
                <a16:creationId xmlns:a16="http://schemas.microsoft.com/office/drawing/2014/main" id="{C836E49E-6A53-4F4D-9EED-FA6EEC2123E3}"/>
              </a:ext>
            </a:extLst>
          </p:cNvPr>
          <p:cNvSpPr txBox="1"/>
          <p:nvPr userDrawn="1"/>
        </p:nvSpPr>
        <p:spPr>
          <a:xfrm>
            <a:off x="10931792" y="306812"/>
            <a:ext cx="2523593" cy="523220"/>
          </a:xfrm>
          <a:prstGeom prst="rect">
            <a:avLst/>
          </a:prstGeom>
          <a:noFill/>
        </p:spPr>
        <p:txBody>
          <a:bodyPr wrap="square" rtlCol="0">
            <a:spAutoFit/>
          </a:bodyPr>
          <a:lstStyle/>
          <a:p>
            <a:pPr algn="ctr"/>
            <a:r>
              <a:rPr lang="en-US" sz="2800" b="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Tree>
    <p:extLst>
      <p:ext uri="{BB962C8B-B14F-4D97-AF65-F5344CB8AC3E}">
        <p14:creationId xmlns:p14="http://schemas.microsoft.com/office/powerpoint/2010/main" val="1293440482"/>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26_Custom Layout">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1F5F7554-38B1-48BE-91E4-43BCAA8E8FD1}"/>
              </a:ext>
            </a:extLst>
          </p:cNvPr>
          <p:cNvSpPr>
            <a:spLocks noGrp="1"/>
          </p:cNvSpPr>
          <p:nvPr>
            <p:ph type="pic" sz="quarter" idx="13"/>
          </p:nvPr>
        </p:nvSpPr>
        <p:spPr>
          <a:xfrm>
            <a:off x="12184837" y="990600"/>
            <a:ext cx="11210150" cy="16306800"/>
          </a:xfrm>
          <a:custGeom>
            <a:avLst/>
            <a:gdLst>
              <a:gd name="connsiteX0" fmla="*/ 0 w 11210150"/>
              <a:gd name="connsiteY0" fmla="*/ 0 h 11741961"/>
              <a:gd name="connsiteX1" fmla="*/ 11210150 w 11210150"/>
              <a:gd name="connsiteY1" fmla="*/ 0 h 11741961"/>
              <a:gd name="connsiteX2" fmla="*/ 11210150 w 11210150"/>
              <a:gd name="connsiteY2" fmla="*/ 11741961 h 11741961"/>
              <a:gd name="connsiteX3" fmla="*/ 0 w 11210150"/>
              <a:gd name="connsiteY3" fmla="*/ 11741961 h 11741961"/>
            </a:gdLst>
            <a:ahLst/>
            <a:cxnLst>
              <a:cxn ang="0">
                <a:pos x="connsiteX0" y="connsiteY0"/>
              </a:cxn>
              <a:cxn ang="0">
                <a:pos x="connsiteX1" y="connsiteY1"/>
              </a:cxn>
              <a:cxn ang="0">
                <a:pos x="connsiteX2" y="connsiteY2"/>
              </a:cxn>
              <a:cxn ang="0">
                <a:pos x="connsiteX3" y="connsiteY3"/>
              </a:cxn>
            </a:cxnLst>
            <a:rect l="l" t="t" r="r" b="b"/>
            <a:pathLst>
              <a:path w="11210150" h="11741961">
                <a:moveTo>
                  <a:pt x="0" y="0"/>
                </a:moveTo>
                <a:lnTo>
                  <a:pt x="11210150" y="0"/>
                </a:lnTo>
                <a:lnTo>
                  <a:pt x="11210150" y="11741961"/>
                </a:lnTo>
                <a:lnTo>
                  <a:pt x="0" y="1174196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160186197"/>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p:cSld name="7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56972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2097960188"/>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p:cSld name="28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1295400"/>
            <a:ext cx="21259800" cy="16992600"/>
          </a:xfrm>
          <a:prstGeom prst="round2SameRect">
            <a:avLst>
              <a:gd name="adj1" fmla="val 2415"/>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Tree>
    <p:extLst>
      <p:ext uri="{BB962C8B-B14F-4D97-AF65-F5344CB8AC3E}">
        <p14:creationId xmlns:p14="http://schemas.microsoft.com/office/powerpoint/2010/main" val="2546827483"/>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p:cSld name="29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Tree>
    <p:extLst>
      <p:ext uri="{BB962C8B-B14F-4D97-AF65-F5344CB8AC3E}">
        <p14:creationId xmlns:p14="http://schemas.microsoft.com/office/powerpoint/2010/main" val="2360815884"/>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p:cSld name="39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5" name="Picture Placeholder 4">
            <a:extLst>
              <a:ext uri="{FF2B5EF4-FFF2-40B4-BE49-F238E27FC236}">
                <a16:creationId xmlns:a16="http://schemas.microsoft.com/office/drawing/2014/main" id="{CB5C310A-868F-4549-AAED-53A84764F012}"/>
              </a:ext>
            </a:extLst>
          </p:cNvPr>
          <p:cNvSpPr>
            <a:spLocks noGrp="1"/>
          </p:cNvSpPr>
          <p:nvPr>
            <p:ph type="pic" sz="quarter" idx="13"/>
          </p:nvPr>
        </p:nvSpPr>
        <p:spPr>
          <a:xfrm>
            <a:off x="3004055" y="3559012"/>
            <a:ext cx="6793091" cy="11068370"/>
          </a:xfrm>
          <a:custGeom>
            <a:avLst/>
            <a:gdLst>
              <a:gd name="connsiteX0" fmla="*/ 195574 w 6793091"/>
              <a:gd name="connsiteY0" fmla="*/ 0 h 11049001"/>
              <a:gd name="connsiteX1" fmla="*/ 6793091 w 6793091"/>
              <a:gd name="connsiteY1" fmla="*/ 0 h 11049001"/>
              <a:gd name="connsiteX2" fmla="*/ 6793091 w 6793091"/>
              <a:gd name="connsiteY2" fmla="*/ 11049000 h 11049001"/>
              <a:gd name="connsiteX3" fmla="*/ 195574 w 6793091"/>
              <a:gd name="connsiteY3" fmla="*/ 11049001 h 11049001"/>
              <a:gd name="connsiteX4" fmla="*/ 0 w 6793091"/>
              <a:gd name="connsiteY4" fmla="*/ 10853427 h 11049001"/>
              <a:gd name="connsiteX5" fmla="*/ 0 w 6793091"/>
              <a:gd name="connsiteY5" fmla="*/ 195573 h 11049001"/>
              <a:gd name="connsiteX6" fmla="*/ 195574 w 6793091"/>
              <a:gd name="connsiteY6" fmla="*/ 0 h 110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93091" h="11049001">
                <a:moveTo>
                  <a:pt x="195574" y="0"/>
                </a:moveTo>
                <a:lnTo>
                  <a:pt x="6793091" y="0"/>
                </a:lnTo>
                <a:lnTo>
                  <a:pt x="6793091" y="11049000"/>
                </a:lnTo>
                <a:lnTo>
                  <a:pt x="195574" y="11049001"/>
                </a:lnTo>
                <a:cubicBezTo>
                  <a:pt x="87561" y="11049001"/>
                  <a:pt x="0" y="10961439"/>
                  <a:pt x="0" y="10853427"/>
                </a:cubicBezTo>
                <a:lnTo>
                  <a:pt x="0" y="195573"/>
                </a:lnTo>
                <a:cubicBezTo>
                  <a:pt x="0" y="87561"/>
                  <a:pt x="87561" y="0"/>
                  <a:pt x="195574" y="0"/>
                </a:cubicBezTo>
                <a:close/>
              </a:path>
            </a:pathLst>
          </a:custGeom>
          <a:pattFill prst="pct60">
            <a:fgClr>
              <a:schemeClr val="bg1"/>
            </a:fgClr>
            <a:bgClr>
              <a:schemeClr val="bg1">
                <a:lumMod val="85000"/>
              </a:schemeClr>
            </a:bgClr>
          </a:pattFill>
          <a:effectLst/>
        </p:spPr>
        <p:txBody>
          <a:bodyPr wrap="square" anchor="ctr">
            <a:noAutofit/>
          </a:bodyPr>
          <a:lstStyle>
            <a:lvl1pPr marL="0" marR="0" indent="0" algn="ctr" defTabSz="1828800" rtl="0" eaLnBrk="1" fontAlgn="auto" latinLnBrk="0" hangingPunct="1">
              <a:lnSpc>
                <a:spcPct val="90000"/>
              </a:lnSpc>
              <a:spcBef>
                <a:spcPts val="2000"/>
              </a:spcBef>
              <a:spcAft>
                <a:spcPts val="0"/>
              </a:spcAft>
              <a:buClrTx/>
              <a:buSzTx/>
              <a:buFontTx/>
              <a:buNone/>
              <a:tabLst/>
              <a:defRPr sz="6600">
                <a:solidFill>
                  <a:schemeClr val="accent2">
                    <a:lumMod val="40000"/>
                    <a:lumOff val="60000"/>
                  </a:schemeClr>
                </a:solidFill>
              </a:defRPr>
            </a:lvl1pPr>
          </a:lstStyle>
          <a:p>
            <a:pPr marL="0" marR="0" lvl="0" indent="0" algn="ctr" defTabSz="1828800" rtl="0" eaLnBrk="1" fontAlgn="auto" latinLnBrk="0" hangingPunct="1">
              <a:lnSpc>
                <a:spcPct val="90000"/>
              </a:lnSpc>
              <a:spcBef>
                <a:spcPts val="2000"/>
              </a:spcBef>
              <a:spcAft>
                <a:spcPts val="0"/>
              </a:spcAft>
              <a:buClrTx/>
              <a:buSzTx/>
              <a:buFontTx/>
              <a:buNone/>
              <a:tabLst/>
              <a:defRPr/>
            </a:pPr>
            <a:endParaRPr lang="en-US" sz="2400">
              <a:solidFill>
                <a:schemeClr val="bg1"/>
              </a:solidFill>
            </a:endParaRPr>
          </a:p>
        </p:txBody>
      </p:sp>
    </p:spTree>
    <p:extLst>
      <p:ext uri="{BB962C8B-B14F-4D97-AF65-F5344CB8AC3E}">
        <p14:creationId xmlns:p14="http://schemas.microsoft.com/office/powerpoint/2010/main" val="218249943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2000">
                                          <p:cBhvr additive="base">
                                            <p:cTn id="7" dur="2500" fill="hold"/>
                                            <p:tgtEl>
                                              <p:spTgt spid="5"/>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ppt_x"/>
                                              </p:val>
                                            </p:tav>
                                            <p:tav tm="100000">
                                              <p:val>
                                                <p:strVal val="#ppt_x"/>
                                              </p:val>
                                            </p:tav>
                                          </p:tavLst>
                                        </p:anim>
                                        <p:anim calcmode="lin" valueType="num">
                                          <p:cBhvr additive="base">
                                            <p:cTn id="8" dur="2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mc:Fallback>
  </mc:AlternateContent>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p:cSld name="37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5" name="Picture Placeholder 4">
            <a:extLst>
              <a:ext uri="{FF2B5EF4-FFF2-40B4-BE49-F238E27FC236}">
                <a16:creationId xmlns:a16="http://schemas.microsoft.com/office/drawing/2014/main" id="{BD89274D-46F1-404F-9A1F-832329A5BA4C}"/>
              </a:ext>
            </a:extLst>
          </p:cNvPr>
          <p:cNvSpPr>
            <a:spLocks noGrp="1"/>
          </p:cNvSpPr>
          <p:nvPr>
            <p:ph type="pic" sz="quarter" idx="13"/>
          </p:nvPr>
        </p:nvSpPr>
        <p:spPr>
          <a:xfrm>
            <a:off x="3465657" y="4368798"/>
            <a:ext cx="8727931" cy="9550401"/>
          </a:xfrm>
          <a:custGeom>
            <a:avLst/>
            <a:gdLst>
              <a:gd name="connsiteX0" fmla="*/ 251277 w 8727931"/>
              <a:gd name="connsiteY0" fmla="*/ 0 h 9533687"/>
              <a:gd name="connsiteX1" fmla="*/ 8727931 w 8727931"/>
              <a:gd name="connsiteY1" fmla="*/ 0 h 9533687"/>
              <a:gd name="connsiteX2" fmla="*/ 8727931 w 8727931"/>
              <a:gd name="connsiteY2" fmla="*/ 9533687 h 9533687"/>
              <a:gd name="connsiteX3" fmla="*/ 251277 w 8727931"/>
              <a:gd name="connsiteY3" fmla="*/ 9533687 h 9533687"/>
              <a:gd name="connsiteX4" fmla="*/ 0 w 8727931"/>
              <a:gd name="connsiteY4" fmla="*/ 9282410 h 9533687"/>
              <a:gd name="connsiteX5" fmla="*/ 0 w 8727931"/>
              <a:gd name="connsiteY5" fmla="*/ 251277 h 9533687"/>
              <a:gd name="connsiteX6" fmla="*/ 251277 w 8727931"/>
              <a:gd name="connsiteY6" fmla="*/ 0 h 953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27931" h="9533687">
                <a:moveTo>
                  <a:pt x="251277" y="0"/>
                </a:moveTo>
                <a:lnTo>
                  <a:pt x="8727931" y="0"/>
                </a:lnTo>
                <a:lnTo>
                  <a:pt x="8727931" y="9533687"/>
                </a:lnTo>
                <a:lnTo>
                  <a:pt x="251277" y="9533687"/>
                </a:lnTo>
                <a:cubicBezTo>
                  <a:pt x="112501" y="9533687"/>
                  <a:pt x="0" y="9421186"/>
                  <a:pt x="0" y="9282410"/>
                </a:cubicBezTo>
                <a:lnTo>
                  <a:pt x="0" y="251277"/>
                </a:lnTo>
                <a:cubicBezTo>
                  <a:pt x="0" y="112501"/>
                  <a:pt x="112501" y="0"/>
                  <a:pt x="251277"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2708117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800" fill="hold"/>
                                        <p:tgtEl>
                                          <p:spTgt spid="5"/>
                                        </p:tgtEl>
                                        <p:attrNameLst>
                                          <p:attrName>ppt_x</p:attrName>
                                        </p:attrNameLst>
                                      </p:cBhvr>
                                      <p:tavLst>
                                        <p:tav tm="0">
                                          <p:val>
                                            <p:strVal val="1+#ppt_w/2"/>
                                          </p:val>
                                        </p:tav>
                                        <p:tav tm="100000">
                                          <p:val>
                                            <p:strVal val="#ppt_x"/>
                                          </p:val>
                                        </p:tav>
                                      </p:tavLst>
                                    </p:anim>
                                    <p:anim calcmode="lin" valueType="num">
                                      <p:cBhvr additive="base">
                                        <p:cTn id="8" dur="18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p:cSld name="38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7" name="Picture Placeholder 6">
            <a:extLst>
              <a:ext uri="{FF2B5EF4-FFF2-40B4-BE49-F238E27FC236}">
                <a16:creationId xmlns:a16="http://schemas.microsoft.com/office/drawing/2014/main" id="{1E12FE6D-78FE-4F42-A970-BF00C9D8BAA2}"/>
              </a:ext>
            </a:extLst>
          </p:cNvPr>
          <p:cNvSpPr>
            <a:spLocks noGrp="1"/>
          </p:cNvSpPr>
          <p:nvPr>
            <p:ph type="pic" sz="quarter" idx="13"/>
          </p:nvPr>
        </p:nvSpPr>
        <p:spPr>
          <a:xfrm>
            <a:off x="12193588" y="4368798"/>
            <a:ext cx="8727931" cy="9550401"/>
          </a:xfrm>
          <a:custGeom>
            <a:avLst/>
            <a:gdLst>
              <a:gd name="connsiteX0" fmla="*/ 0 w 8727931"/>
              <a:gd name="connsiteY0" fmla="*/ 0 h 9533687"/>
              <a:gd name="connsiteX1" fmla="*/ 8476653 w 8727931"/>
              <a:gd name="connsiteY1" fmla="*/ 0 h 9533687"/>
              <a:gd name="connsiteX2" fmla="*/ 8727931 w 8727931"/>
              <a:gd name="connsiteY2" fmla="*/ 251277 h 9533687"/>
              <a:gd name="connsiteX3" fmla="*/ 8727931 w 8727931"/>
              <a:gd name="connsiteY3" fmla="*/ 9282410 h 9533687"/>
              <a:gd name="connsiteX4" fmla="*/ 8476653 w 8727931"/>
              <a:gd name="connsiteY4" fmla="*/ 9533687 h 9533687"/>
              <a:gd name="connsiteX5" fmla="*/ 0 w 8727931"/>
              <a:gd name="connsiteY5" fmla="*/ 9533687 h 953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27931" h="9533687">
                <a:moveTo>
                  <a:pt x="0" y="0"/>
                </a:moveTo>
                <a:lnTo>
                  <a:pt x="8476653" y="0"/>
                </a:lnTo>
                <a:cubicBezTo>
                  <a:pt x="8615429" y="0"/>
                  <a:pt x="8727931" y="112501"/>
                  <a:pt x="8727931" y="251277"/>
                </a:cubicBezTo>
                <a:lnTo>
                  <a:pt x="8727931" y="9282410"/>
                </a:lnTo>
                <a:cubicBezTo>
                  <a:pt x="8727931" y="9421186"/>
                  <a:pt x="8615429" y="9533687"/>
                  <a:pt x="8476653" y="9533687"/>
                </a:cubicBezTo>
                <a:lnTo>
                  <a:pt x="0" y="95336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227983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800" fill="hold"/>
                                        <p:tgtEl>
                                          <p:spTgt spid="7"/>
                                        </p:tgtEl>
                                        <p:attrNameLst>
                                          <p:attrName>ppt_x</p:attrName>
                                        </p:attrNameLst>
                                      </p:cBhvr>
                                      <p:tavLst>
                                        <p:tav tm="0">
                                          <p:val>
                                            <p:strVal val="#ppt_x"/>
                                          </p:val>
                                        </p:tav>
                                        <p:tav tm="100000">
                                          <p:val>
                                            <p:strVal val="#ppt_x"/>
                                          </p:val>
                                        </p:tav>
                                      </p:tavLst>
                                    </p:anim>
                                    <p:anim calcmode="lin" valueType="num">
                                      <p:cBhvr additive="base">
                                        <p:cTn id="8" dur="18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p:cSld name="36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14" name="Picture Placeholder 13">
            <a:extLst>
              <a:ext uri="{FF2B5EF4-FFF2-40B4-BE49-F238E27FC236}">
                <a16:creationId xmlns:a16="http://schemas.microsoft.com/office/drawing/2014/main" id="{903FC9EE-4B68-4F52-9EE6-F0F1AA1A4CFF}"/>
              </a:ext>
            </a:extLst>
          </p:cNvPr>
          <p:cNvSpPr>
            <a:spLocks noGrp="1"/>
          </p:cNvSpPr>
          <p:nvPr>
            <p:ph type="pic" sz="quarter" idx="13"/>
          </p:nvPr>
        </p:nvSpPr>
        <p:spPr>
          <a:xfrm>
            <a:off x="5404387" y="5711046"/>
            <a:ext cx="3926403" cy="5674599"/>
          </a:xfrm>
          <a:custGeom>
            <a:avLst/>
            <a:gdLst>
              <a:gd name="connsiteX0" fmla="*/ 102872 w 3926403"/>
              <a:gd name="connsiteY0" fmla="*/ 0 h 5664669"/>
              <a:gd name="connsiteX1" fmla="*/ 3823531 w 3926403"/>
              <a:gd name="connsiteY1" fmla="*/ 0 h 5664669"/>
              <a:gd name="connsiteX2" fmla="*/ 3926403 w 3926403"/>
              <a:gd name="connsiteY2" fmla="*/ 102872 h 5664669"/>
              <a:gd name="connsiteX3" fmla="*/ 3926403 w 3926403"/>
              <a:gd name="connsiteY3" fmla="*/ 5561797 h 5664669"/>
              <a:gd name="connsiteX4" fmla="*/ 3823531 w 3926403"/>
              <a:gd name="connsiteY4" fmla="*/ 5664669 h 5664669"/>
              <a:gd name="connsiteX5" fmla="*/ 102872 w 3926403"/>
              <a:gd name="connsiteY5" fmla="*/ 5664669 h 5664669"/>
              <a:gd name="connsiteX6" fmla="*/ 0 w 3926403"/>
              <a:gd name="connsiteY6" fmla="*/ 5561797 h 5664669"/>
              <a:gd name="connsiteX7" fmla="*/ 0 w 3926403"/>
              <a:gd name="connsiteY7" fmla="*/ 102872 h 5664669"/>
              <a:gd name="connsiteX8" fmla="*/ 102872 w 3926403"/>
              <a:gd name="connsiteY8" fmla="*/ 0 h 5664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5664669">
                <a:moveTo>
                  <a:pt x="102872" y="0"/>
                </a:moveTo>
                <a:lnTo>
                  <a:pt x="3823531" y="0"/>
                </a:lnTo>
                <a:cubicBezTo>
                  <a:pt x="3880346" y="0"/>
                  <a:pt x="3926403" y="46057"/>
                  <a:pt x="3926403" y="102872"/>
                </a:cubicBezTo>
                <a:lnTo>
                  <a:pt x="3926403" y="5561797"/>
                </a:lnTo>
                <a:cubicBezTo>
                  <a:pt x="3926403" y="5618612"/>
                  <a:pt x="3880346" y="5664669"/>
                  <a:pt x="3823531" y="5664669"/>
                </a:cubicBezTo>
                <a:lnTo>
                  <a:pt x="102872" y="5664669"/>
                </a:lnTo>
                <a:cubicBezTo>
                  <a:pt x="46057" y="5664669"/>
                  <a:pt x="0" y="5618612"/>
                  <a:pt x="0" y="5561797"/>
                </a:cubicBezTo>
                <a:lnTo>
                  <a:pt x="0" y="102872"/>
                </a:lnTo>
                <a:cubicBezTo>
                  <a:pt x="0" y="46057"/>
                  <a:pt x="46057" y="0"/>
                  <a:pt x="10287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8A49D040-7743-4D16-B377-5B78AF4A7E75}"/>
              </a:ext>
            </a:extLst>
          </p:cNvPr>
          <p:cNvSpPr>
            <a:spLocks noGrp="1"/>
          </p:cNvSpPr>
          <p:nvPr>
            <p:ph type="pic" sz="quarter" idx="14"/>
          </p:nvPr>
        </p:nvSpPr>
        <p:spPr>
          <a:xfrm>
            <a:off x="9773187" y="2828295"/>
            <a:ext cx="3926403" cy="4862238"/>
          </a:xfrm>
          <a:custGeom>
            <a:avLst/>
            <a:gdLst>
              <a:gd name="connsiteX0" fmla="*/ 102872 w 3926403"/>
              <a:gd name="connsiteY0" fmla="*/ 0 h 4853729"/>
              <a:gd name="connsiteX1" fmla="*/ 3823531 w 3926403"/>
              <a:gd name="connsiteY1" fmla="*/ 0 h 4853729"/>
              <a:gd name="connsiteX2" fmla="*/ 3926403 w 3926403"/>
              <a:gd name="connsiteY2" fmla="*/ 102872 h 4853729"/>
              <a:gd name="connsiteX3" fmla="*/ 3926403 w 3926403"/>
              <a:gd name="connsiteY3" fmla="*/ 4750857 h 4853729"/>
              <a:gd name="connsiteX4" fmla="*/ 3823531 w 3926403"/>
              <a:gd name="connsiteY4" fmla="*/ 4853729 h 4853729"/>
              <a:gd name="connsiteX5" fmla="*/ 102872 w 3926403"/>
              <a:gd name="connsiteY5" fmla="*/ 4853729 h 4853729"/>
              <a:gd name="connsiteX6" fmla="*/ 0 w 3926403"/>
              <a:gd name="connsiteY6" fmla="*/ 4750857 h 4853729"/>
              <a:gd name="connsiteX7" fmla="*/ 0 w 3926403"/>
              <a:gd name="connsiteY7" fmla="*/ 102872 h 4853729"/>
              <a:gd name="connsiteX8" fmla="*/ 102872 w 3926403"/>
              <a:gd name="connsiteY8" fmla="*/ 0 h 485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4853729">
                <a:moveTo>
                  <a:pt x="102872" y="0"/>
                </a:moveTo>
                <a:lnTo>
                  <a:pt x="3823531" y="0"/>
                </a:lnTo>
                <a:cubicBezTo>
                  <a:pt x="3880346" y="0"/>
                  <a:pt x="3926403" y="46057"/>
                  <a:pt x="3926403" y="102872"/>
                </a:cubicBezTo>
                <a:lnTo>
                  <a:pt x="3926403" y="4750857"/>
                </a:lnTo>
                <a:cubicBezTo>
                  <a:pt x="3926403" y="4807672"/>
                  <a:pt x="3880346" y="4853729"/>
                  <a:pt x="3823531" y="4853729"/>
                </a:cubicBezTo>
                <a:lnTo>
                  <a:pt x="102872" y="4853729"/>
                </a:lnTo>
                <a:cubicBezTo>
                  <a:pt x="46057" y="4853729"/>
                  <a:pt x="0" y="4807672"/>
                  <a:pt x="0" y="4750857"/>
                </a:cubicBezTo>
                <a:lnTo>
                  <a:pt x="0" y="102872"/>
                </a:lnTo>
                <a:cubicBezTo>
                  <a:pt x="0" y="46057"/>
                  <a:pt x="46057" y="0"/>
                  <a:pt x="10287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C9DC3289-DAAE-42C2-B177-1F3B4B3B04CE}"/>
              </a:ext>
            </a:extLst>
          </p:cNvPr>
          <p:cNvSpPr>
            <a:spLocks noGrp="1"/>
          </p:cNvSpPr>
          <p:nvPr>
            <p:ph type="pic" sz="quarter" idx="15"/>
          </p:nvPr>
        </p:nvSpPr>
        <p:spPr>
          <a:xfrm>
            <a:off x="14141988" y="4776324"/>
            <a:ext cx="3926403" cy="3892905"/>
          </a:xfrm>
          <a:custGeom>
            <a:avLst/>
            <a:gdLst>
              <a:gd name="connsiteX0" fmla="*/ 101816 w 3926403"/>
              <a:gd name="connsiteY0" fmla="*/ 0 h 3886092"/>
              <a:gd name="connsiteX1" fmla="*/ 3824587 w 3926403"/>
              <a:gd name="connsiteY1" fmla="*/ 0 h 3886092"/>
              <a:gd name="connsiteX2" fmla="*/ 3926403 w 3926403"/>
              <a:gd name="connsiteY2" fmla="*/ 101816 h 3886092"/>
              <a:gd name="connsiteX3" fmla="*/ 3926403 w 3926403"/>
              <a:gd name="connsiteY3" fmla="*/ 3784276 h 3886092"/>
              <a:gd name="connsiteX4" fmla="*/ 3824587 w 3926403"/>
              <a:gd name="connsiteY4" fmla="*/ 3886092 h 3886092"/>
              <a:gd name="connsiteX5" fmla="*/ 101816 w 3926403"/>
              <a:gd name="connsiteY5" fmla="*/ 3886092 h 3886092"/>
              <a:gd name="connsiteX6" fmla="*/ 0 w 3926403"/>
              <a:gd name="connsiteY6" fmla="*/ 3784276 h 3886092"/>
              <a:gd name="connsiteX7" fmla="*/ 0 w 3926403"/>
              <a:gd name="connsiteY7" fmla="*/ 101816 h 3886092"/>
              <a:gd name="connsiteX8" fmla="*/ 101816 w 3926403"/>
              <a:gd name="connsiteY8" fmla="*/ 0 h 3886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3886092">
                <a:moveTo>
                  <a:pt x="101816" y="0"/>
                </a:moveTo>
                <a:lnTo>
                  <a:pt x="3824587" y="0"/>
                </a:lnTo>
                <a:cubicBezTo>
                  <a:pt x="3880817" y="0"/>
                  <a:pt x="3926403" y="45585"/>
                  <a:pt x="3926403" y="101816"/>
                </a:cubicBezTo>
                <a:lnTo>
                  <a:pt x="3926403" y="3784276"/>
                </a:lnTo>
                <a:cubicBezTo>
                  <a:pt x="3926403" y="3840507"/>
                  <a:pt x="3880817" y="3886092"/>
                  <a:pt x="3824587" y="3886092"/>
                </a:cubicBezTo>
                <a:lnTo>
                  <a:pt x="101816" y="3886092"/>
                </a:lnTo>
                <a:cubicBezTo>
                  <a:pt x="45585" y="3886092"/>
                  <a:pt x="0" y="3840507"/>
                  <a:pt x="0" y="3784276"/>
                </a:cubicBezTo>
                <a:lnTo>
                  <a:pt x="0" y="101816"/>
                </a:lnTo>
                <a:cubicBezTo>
                  <a:pt x="0" y="45585"/>
                  <a:pt x="45585" y="0"/>
                  <a:pt x="10181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8" name="Picture Placeholder 17">
            <a:extLst>
              <a:ext uri="{FF2B5EF4-FFF2-40B4-BE49-F238E27FC236}">
                <a16:creationId xmlns:a16="http://schemas.microsoft.com/office/drawing/2014/main" id="{A824DCF8-6488-4312-B93E-BDAE05E1B6CC}"/>
              </a:ext>
            </a:extLst>
          </p:cNvPr>
          <p:cNvSpPr>
            <a:spLocks noGrp="1"/>
          </p:cNvSpPr>
          <p:nvPr>
            <p:ph type="pic" sz="quarter" idx="16"/>
          </p:nvPr>
        </p:nvSpPr>
        <p:spPr>
          <a:xfrm>
            <a:off x="14141988" y="10666994"/>
            <a:ext cx="3926403" cy="2729268"/>
          </a:xfrm>
          <a:custGeom>
            <a:avLst/>
            <a:gdLst>
              <a:gd name="connsiteX0" fmla="*/ 71382 w 3926403"/>
              <a:gd name="connsiteY0" fmla="*/ 0 h 2724492"/>
              <a:gd name="connsiteX1" fmla="*/ 3855021 w 3926403"/>
              <a:gd name="connsiteY1" fmla="*/ 0 h 2724492"/>
              <a:gd name="connsiteX2" fmla="*/ 3926403 w 3926403"/>
              <a:gd name="connsiteY2" fmla="*/ 71382 h 2724492"/>
              <a:gd name="connsiteX3" fmla="*/ 3926403 w 3926403"/>
              <a:gd name="connsiteY3" fmla="*/ 2653110 h 2724492"/>
              <a:gd name="connsiteX4" fmla="*/ 3855021 w 3926403"/>
              <a:gd name="connsiteY4" fmla="*/ 2724492 h 2724492"/>
              <a:gd name="connsiteX5" fmla="*/ 71382 w 3926403"/>
              <a:gd name="connsiteY5" fmla="*/ 2724492 h 2724492"/>
              <a:gd name="connsiteX6" fmla="*/ 0 w 3926403"/>
              <a:gd name="connsiteY6" fmla="*/ 2653110 h 2724492"/>
              <a:gd name="connsiteX7" fmla="*/ 0 w 3926403"/>
              <a:gd name="connsiteY7" fmla="*/ 71382 h 2724492"/>
              <a:gd name="connsiteX8" fmla="*/ 71382 w 3926403"/>
              <a:gd name="connsiteY8" fmla="*/ 0 h 272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2724492">
                <a:moveTo>
                  <a:pt x="71382" y="0"/>
                </a:moveTo>
                <a:lnTo>
                  <a:pt x="3855021" y="0"/>
                </a:lnTo>
                <a:cubicBezTo>
                  <a:pt x="3894445" y="0"/>
                  <a:pt x="3926403" y="31959"/>
                  <a:pt x="3926403" y="71382"/>
                </a:cubicBezTo>
                <a:lnTo>
                  <a:pt x="3926403" y="2653110"/>
                </a:lnTo>
                <a:cubicBezTo>
                  <a:pt x="3926403" y="2692533"/>
                  <a:pt x="3894445" y="2724492"/>
                  <a:pt x="3855021" y="2724492"/>
                </a:cubicBezTo>
                <a:lnTo>
                  <a:pt x="71382" y="2724492"/>
                </a:lnTo>
                <a:cubicBezTo>
                  <a:pt x="31959" y="2724492"/>
                  <a:pt x="0" y="2692533"/>
                  <a:pt x="0" y="2653110"/>
                </a:cubicBezTo>
                <a:lnTo>
                  <a:pt x="0" y="71382"/>
                </a:lnTo>
                <a:cubicBezTo>
                  <a:pt x="0" y="31959"/>
                  <a:pt x="31959" y="0"/>
                  <a:pt x="7138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440DCED3-97B9-4FB2-980E-F7701E113525}"/>
              </a:ext>
            </a:extLst>
          </p:cNvPr>
          <p:cNvSpPr>
            <a:spLocks noGrp="1"/>
          </p:cNvSpPr>
          <p:nvPr>
            <p:ph type="pic" sz="quarter" idx="17"/>
          </p:nvPr>
        </p:nvSpPr>
        <p:spPr>
          <a:xfrm>
            <a:off x="9773187" y="9458012"/>
            <a:ext cx="3926403" cy="3277323"/>
          </a:xfrm>
          <a:custGeom>
            <a:avLst/>
            <a:gdLst>
              <a:gd name="connsiteX0" fmla="*/ 85716 w 3926403"/>
              <a:gd name="connsiteY0" fmla="*/ 0 h 3271587"/>
              <a:gd name="connsiteX1" fmla="*/ 3840687 w 3926403"/>
              <a:gd name="connsiteY1" fmla="*/ 0 h 3271587"/>
              <a:gd name="connsiteX2" fmla="*/ 3926403 w 3926403"/>
              <a:gd name="connsiteY2" fmla="*/ 85716 h 3271587"/>
              <a:gd name="connsiteX3" fmla="*/ 3926403 w 3926403"/>
              <a:gd name="connsiteY3" fmla="*/ 3185871 h 3271587"/>
              <a:gd name="connsiteX4" fmla="*/ 3840687 w 3926403"/>
              <a:gd name="connsiteY4" fmla="*/ 3271587 h 3271587"/>
              <a:gd name="connsiteX5" fmla="*/ 85716 w 3926403"/>
              <a:gd name="connsiteY5" fmla="*/ 3271587 h 3271587"/>
              <a:gd name="connsiteX6" fmla="*/ 0 w 3926403"/>
              <a:gd name="connsiteY6" fmla="*/ 3185871 h 3271587"/>
              <a:gd name="connsiteX7" fmla="*/ 0 w 3926403"/>
              <a:gd name="connsiteY7" fmla="*/ 85716 h 3271587"/>
              <a:gd name="connsiteX8" fmla="*/ 85716 w 3926403"/>
              <a:gd name="connsiteY8" fmla="*/ 0 h 327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3271587">
                <a:moveTo>
                  <a:pt x="85716" y="0"/>
                </a:moveTo>
                <a:lnTo>
                  <a:pt x="3840687" y="0"/>
                </a:lnTo>
                <a:cubicBezTo>
                  <a:pt x="3888027" y="0"/>
                  <a:pt x="3926403" y="38376"/>
                  <a:pt x="3926403" y="85716"/>
                </a:cubicBezTo>
                <a:lnTo>
                  <a:pt x="3926403" y="3185871"/>
                </a:lnTo>
                <a:cubicBezTo>
                  <a:pt x="3926403" y="3233211"/>
                  <a:pt x="3888027" y="3271587"/>
                  <a:pt x="3840687" y="3271587"/>
                </a:cubicBezTo>
                <a:lnTo>
                  <a:pt x="85716" y="3271587"/>
                </a:lnTo>
                <a:cubicBezTo>
                  <a:pt x="38376" y="3271587"/>
                  <a:pt x="0" y="3233211"/>
                  <a:pt x="0" y="3185871"/>
                </a:cubicBezTo>
                <a:lnTo>
                  <a:pt x="0" y="85716"/>
                </a:lnTo>
                <a:cubicBezTo>
                  <a:pt x="0" y="38376"/>
                  <a:pt x="38376" y="0"/>
                  <a:pt x="8571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43406970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14:bounceEnd="72000">
                                          <p:cBhvr additive="base">
                                            <p:cTn id="7" dur="2500" fill="hold"/>
                                            <p:tgtEl>
                                              <p:spTgt spid="14"/>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100"/>
                                      </p:stCondLst>
                                      <p:childTnLst>
                                        <p:set>
                                          <p:cBhvr>
                                            <p:cTn id="10" dur="1" fill="hold">
                                              <p:stCondLst>
                                                <p:cond delay="0"/>
                                              </p:stCondLst>
                                            </p:cTn>
                                            <p:tgtEl>
                                              <p:spTgt spid="15"/>
                                            </p:tgtEl>
                                            <p:attrNameLst>
                                              <p:attrName>style.visibility</p:attrName>
                                            </p:attrNameLst>
                                          </p:cBhvr>
                                          <p:to>
                                            <p:strVal val="visible"/>
                                          </p:to>
                                        </p:set>
                                        <p:anim calcmode="lin" valueType="num" p14:bounceEnd="72000">
                                          <p:cBhvr additive="base">
                                            <p:cTn id="11" dur="2500" fill="hold"/>
                                            <p:tgtEl>
                                              <p:spTgt spid="15"/>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200"/>
                                      </p:stCondLst>
                                      <p:childTnLst>
                                        <p:set>
                                          <p:cBhvr>
                                            <p:cTn id="14" dur="1" fill="hold">
                                              <p:stCondLst>
                                                <p:cond delay="0"/>
                                              </p:stCondLst>
                                            </p:cTn>
                                            <p:tgtEl>
                                              <p:spTgt spid="17"/>
                                            </p:tgtEl>
                                            <p:attrNameLst>
                                              <p:attrName>style.visibility</p:attrName>
                                            </p:attrNameLst>
                                          </p:cBhvr>
                                          <p:to>
                                            <p:strVal val="visible"/>
                                          </p:to>
                                        </p:set>
                                        <p:anim calcmode="lin" valueType="num" p14:bounceEnd="72000">
                                          <p:cBhvr additive="base">
                                            <p:cTn id="15" dur="2500" fill="hold"/>
                                            <p:tgtEl>
                                              <p:spTgt spid="17"/>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2000">
                                      <p:stCondLst>
                                        <p:cond delay="300"/>
                                      </p:stCondLst>
                                      <p:childTnLst>
                                        <p:set>
                                          <p:cBhvr>
                                            <p:cTn id="18" dur="1" fill="hold">
                                              <p:stCondLst>
                                                <p:cond delay="0"/>
                                              </p:stCondLst>
                                            </p:cTn>
                                            <p:tgtEl>
                                              <p:spTgt spid="16"/>
                                            </p:tgtEl>
                                            <p:attrNameLst>
                                              <p:attrName>style.visibility</p:attrName>
                                            </p:attrNameLst>
                                          </p:cBhvr>
                                          <p:to>
                                            <p:strVal val="visible"/>
                                          </p:to>
                                        </p:set>
                                        <p:anim calcmode="lin" valueType="num" p14:bounceEnd="72000">
                                          <p:cBhvr additive="base">
                                            <p:cTn id="19" dur="2500" fill="hold"/>
                                            <p:tgtEl>
                                              <p:spTgt spid="16"/>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400"/>
                                      </p:stCondLst>
                                      <p:childTnLst>
                                        <p:set>
                                          <p:cBhvr>
                                            <p:cTn id="22" dur="1" fill="hold">
                                              <p:stCondLst>
                                                <p:cond delay="0"/>
                                              </p:stCondLst>
                                            </p:cTn>
                                            <p:tgtEl>
                                              <p:spTgt spid="18"/>
                                            </p:tgtEl>
                                            <p:attrNameLst>
                                              <p:attrName>style.visibility</p:attrName>
                                            </p:attrNameLst>
                                          </p:cBhvr>
                                          <p:to>
                                            <p:strVal val="visible"/>
                                          </p:to>
                                        </p:set>
                                        <p:anim calcmode="lin" valueType="num" p14:bounceEnd="72000">
                                          <p:cBhvr additive="base">
                                            <p:cTn id="23"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7" grpId="0" animBg="1"/>
          <p:bldP spid="18" grpId="0" animBg="1"/>
          <p:bldP spid="1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500" fill="hold"/>
                                            <p:tgtEl>
                                              <p:spTgt spid="14"/>
                                            </p:tgtEl>
                                            <p:attrNameLst>
                                              <p:attrName>ppt_x</p:attrName>
                                            </p:attrNameLst>
                                          </p:cBhvr>
                                          <p:tavLst>
                                            <p:tav tm="0">
                                              <p:val>
                                                <p:strVal val="#ppt_x"/>
                                              </p:val>
                                            </p:tav>
                                            <p:tav tm="100000">
                                              <p:val>
                                                <p:strVal val="#ppt_x"/>
                                              </p:val>
                                            </p:tav>
                                          </p:tavLst>
                                        </p:anim>
                                        <p:anim calcmode="lin" valueType="num">
                                          <p:cBhvr additive="base">
                                            <p:cTn id="8" dur="2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2500" fill="hold"/>
                                            <p:tgtEl>
                                              <p:spTgt spid="15"/>
                                            </p:tgtEl>
                                            <p:attrNameLst>
                                              <p:attrName>ppt_x</p:attrName>
                                            </p:attrNameLst>
                                          </p:cBhvr>
                                          <p:tavLst>
                                            <p:tav tm="0">
                                              <p:val>
                                                <p:strVal val="#ppt_x"/>
                                              </p:val>
                                            </p:tav>
                                            <p:tav tm="100000">
                                              <p:val>
                                                <p:strVal val="#ppt_x"/>
                                              </p:val>
                                            </p:tav>
                                          </p:tavLst>
                                        </p:anim>
                                        <p:anim calcmode="lin" valueType="num">
                                          <p:cBhvr additive="base">
                                            <p:cTn id="12" dur="25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2500" fill="hold"/>
                                            <p:tgtEl>
                                              <p:spTgt spid="17"/>
                                            </p:tgtEl>
                                            <p:attrNameLst>
                                              <p:attrName>ppt_x</p:attrName>
                                            </p:attrNameLst>
                                          </p:cBhvr>
                                          <p:tavLst>
                                            <p:tav tm="0">
                                              <p:val>
                                                <p:strVal val="#ppt_x"/>
                                              </p:val>
                                            </p:tav>
                                            <p:tav tm="100000">
                                              <p:val>
                                                <p:strVal val="#ppt_x"/>
                                              </p:val>
                                            </p:tav>
                                          </p:tavLst>
                                        </p:anim>
                                        <p:anim calcmode="lin" valueType="num">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2500" fill="hold"/>
                                            <p:tgtEl>
                                              <p:spTgt spid="16"/>
                                            </p:tgtEl>
                                            <p:attrNameLst>
                                              <p:attrName>ppt_x</p:attrName>
                                            </p:attrNameLst>
                                          </p:cBhvr>
                                          <p:tavLst>
                                            <p:tav tm="0">
                                              <p:val>
                                                <p:strVal val="#ppt_x"/>
                                              </p:val>
                                            </p:tav>
                                            <p:tav tm="100000">
                                              <p:val>
                                                <p:strVal val="#ppt_x"/>
                                              </p:val>
                                            </p:tav>
                                          </p:tavLst>
                                        </p:anim>
                                        <p:anim calcmode="lin" valueType="num">
                                          <p:cBhvr additive="base">
                                            <p:cTn id="20" dur="2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2500" fill="hold"/>
                                            <p:tgtEl>
                                              <p:spTgt spid="18"/>
                                            </p:tgtEl>
                                            <p:attrNameLst>
                                              <p:attrName>ppt_x</p:attrName>
                                            </p:attrNameLst>
                                          </p:cBhvr>
                                          <p:tavLst>
                                            <p:tav tm="0">
                                              <p:val>
                                                <p:strVal val="#ppt_x"/>
                                              </p:val>
                                            </p:tav>
                                            <p:tav tm="100000">
                                              <p:val>
                                                <p:strVal val="#ppt_x"/>
                                              </p:val>
                                            </p:tav>
                                          </p:tavLst>
                                        </p:anim>
                                        <p:anim calcmode="lin" valueType="num">
                                          <p:cBhvr additive="base">
                                            <p:cTn id="24"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7" grpId="0" animBg="1"/>
          <p:bldP spid="18" grpId="0" animBg="1"/>
          <p:bldP spid="16" grpId="0" animBg="1"/>
        </p:bldLst>
      </p:timing>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0B984625-FC00-409A-89CA-74509D2E04EF}"/>
              </a:ext>
            </a:extLst>
          </p:cNvPr>
          <p:cNvSpPr>
            <a:spLocks noGrp="1"/>
          </p:cNvSpPr>
          <p:nvPr>
            <p:ph type="pic" sz="quarter" idx="13"/>
          </p:nvPr>
        </p:nvSpPr>
        <p:spPr>
          <a:xfrm>
            <a:off x="1599674" y="9322606"/>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A8A64EF6-6AAD-4A8E-A2BA-D31872C0F165}"/>
              </a:ext>
            </a:extLst>
          </p:cNvPr>
          <p:cNvSpPr>
            <a:spLocks noGrp="1"/>
          </p:cNvSpPr>
          <p:nvPr>
            <p:ph type="pic" sz="quarter" idx="14"/>
          </p:nvPr>
        </p:nvSpPr>
        <p:spPr>
          <a:xfrm>
            <a:off x="1599674" y="2070101"/>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8" name="Picture Placeholder 7">
            <a:extLst>
              <a:ext uri="{FF2B5EF4-FFF2-40B4-BE49-F238E27FC236}">
                <a16:creationId xmlns:a16="http://schemas.microsoft.com/office/drawing/2014/main" id="{CB58EF59-6144-4377-881E-7F3DA3CB9356}"/>
              </a:ext>
            </a:extLst>
          </p:cNvPr>
          <p:cNvSpPr>
            <a:spLocks noGrp="1"/>
          </p:cNvSpPr>
          <p:nvPr>
            <p:ph type="pic" sz="quarter" idx="15"/>
          </p:nvPr>
        </p:nvSpPr>
        <p:spPr>
          <a:xfrm>
            <a:off x="12442445" y="2070101"/>
            <a:ext cx="10345056" cy="14147801"/>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607513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000" fill="hold"/>
                                        <p:tgtEl>
                                          <p:spTgt spid="8"/>
                                        </p:tgtEl>
                                        <p:attrNameLst>
                                          <p:attrName>ppt_x</p:attrName>
                                        </p:attrNameLst>
                                      </p:cBhvr>
                                      <p:tavLst>
                                        <p:tav tm="0">
                                          <p:val>
                                            <p:strVal val="#ppt_x"/>
                                          </p:val>
                                        </p:tav>
                                        <p:tav tm="100000">
                                          <p:val>
                                            <p:strVal val="#ppt_x"/>
                                          </p:val>
                                        </p:tav>
                                      </p:tavLst>
                                    </p:anim>
                                    <p:anim calcmode="lin" valueType="num">
                                      <p:cBhvr additive="base">
                                        <p:cTn id="8" dur="2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2000" fill="hold"/>
                                        <p:tgtEl>
                                          <p:spTgt spid="10"/>
                                        </p:tgtEl>
                                        <p:attrNameLst>
                                          <p:attrName>ppt_x</p:attrName>
                                        </p:attrNameLst>
                                      </p:cBhvr>
                                      <p:tavLst>
                                        <p:tav tm="0">
                                          <p:val>
                                            <p:strVal val="#ppt_x"/>
                                          </p:val>
                                        </p:tav>
                                        <p:tav tm="100000">
                                          <p:val>
                                            <p:strVal val="#ppt_x"/>
                                          </p:val>
                                        </p:tav>
                                      </p:tavLst>
                                    </p:anim>
                                    <p:anim calcmode="lin" valueType="num">
                                      <p:cBhvr additive="base">
                                        <p:cTn id="12" dur="20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000" fill="hold"/>
                                        <p:tgtEl>
                                          <p:spTgt spid="9"/>
                                        </p:tgtEl>
                                        <p:attrNameLst>
                                          <p:attrName>ppt_x</p:attrName>
                                        </p:attrNameLst>
                                      </p:cBhvr>
                                      <p:tavLst>
                                        <p:tav tm="0">
                                          <p:val>
                                            <p:strVal val="#ppt_x"/>
                                          </p:val>
                                        </p:tav>
                                        <p:tav tm="100000">
                                          <p:val>
                                            <p:strVal val="#ppt_x"/>
                                          </p:val>
                                        </p:tav>
                                      </p:tavLst>
                                    </p:anim>
                                    <p:anim calcmode="lin" valueType="num">
                                      <p:cBhvr additive="base">
                                        <p:cTn id="16" dur="20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8" grpId="0" animBg="1"/>
    </p:bldLst>
  </p:timing>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p:cSld name="35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19" name="Picture Placeholder 18">
            <a:extLst>
              <a:ext uri="{FF2B5EF4-FFF2-40B4-BE49-F238E27FC236}">
                <a16:creationId xmlns:a16="http://schemas.microsoft.com/office/drawing/2014/main" id="{3CDD3870-C715-4C53-9585-F741A2C71E78}"/>
              </a:ext>
            </a:extLst>
          </p:cNvPr>
          <p:cNvSpPr>
            <a:spLocks noGrp="1"/>
          </p:cNvSpPr>
          <p:nvPr>
            <p:ph type="pic" sz="quarter" idx="12"/>
          </p:nvPr>
        </p:nvSpPr>
        <p:spPr>
          <a:xfrm>
            <a:off x="16278648" y="2759819"/>
            <a:ext cx="3938333" cy="4186591"/>
          </a:xfrm>
          <a:custGeom>
            <a:avLst/>
            <a:gdLst>
              <a:gd name="connsiteX0" fmla="*/ 0 w 3938333"/>
              <a:gd name="connsiteY0" fmla="*/ 0 h 4179264"/>
              <a:gd name="connsiteX1" fmla="*/ 3747441 w 3938333"/>
              <a:gd name="connsiteY1" fmla="*/ 0 h 4179264"/>
              <a:gd name="connsiteX2" fmla="*/ 3938333 w 3938333"/>
              <a:gd name="connsiteY2" fmla="*/ 190891 h 4179264"/>
              <a:gd name="connsiteX3" fmla="*/ 3938333 w 3938333"/>
              <a:gd name="connsiteY3" fmla="*/ 4179264 h 4179264"/>
              <a:gd name="connsiteX4" fmla="*/ 0 w 3938333"/>
              <a:gd name="connsiteY4" fmla="*/ 4179264 h 4179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8333" h="4179264">
                <a:moveTo>
                  <a:pt x="0" y="0"/>
                </a:moveTo>
                <a:lnTo>
                  <a:pt x="3747441" y="0"/>
                </a:lnTo>
                <a:cubicBezTo>
                  <a:pt x="3852869" y="0"/>
                  <a:pt x="3938333" y="85465"/>
                  <a:pt x="3938333" y="190891"/>
                </a:cubicBezTo>
                <a:lnTo>
                  <a:pt x="393833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64FBAD0B-42CC-4583-8C90-F737428277A3}"/>
              </a:ext>
            </a:extLst>
          </p:cNvPr>
          <p:cNvSpPr>
            <a:spLocks noGrp="1"/>
          </p:cNvSpPr>
          <p:nvPr>
            <p:ph type="pic" sz="quarter" idx="13"/>
          </p:nvPr>
        </p:nvSpPr>
        <p:spPr>
          <a:xfrm>
            <a:off x="12249816" y="2759819"/>
            <a:ext cx="3926403" cy="4186591"/>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1" name="Picture Placeholder 20">
            <a:extLst>
              <a:ext uri="{FF2B5EF4-FFF2-40B4-BE49-F238E27FC236}">
                <a16:creationId xmlns:a16="http://schemas.microsoft.com/office/drawing/2014/main" id="{AB92AA44-3056-4640-AE83-0BC4C1BCB843}"/>
              </a:ext>
            </a:extLst>
          </p:cNvPr>
          <p:cNvSpPr>
            <a:spLocks noGrp="1"/>
          </p:cNvSpPr>
          <p:nvPr>
            <p:ph type="pic" sz="quarter" idx="14"/>
          </p:nvPr>
        </p:nvSpPr>
        <p:spPr>
          <a:xfrm>
            <a:off x="8216485" y="7050704"/>
            <a:ext cx="3926403" cy="4186591"/>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2" name="Picture Placeholder 21">
            <a:extLst>
              <a:ext uri="{FF2B5EF4-FFF2-40B4-BE49-F238E27FC236}">
                <a16:creationId xmlns:a16="http://schemas.microsoft.com/office/drawing/2014/main" id="{5A16F2E8-B18C-43CB-A260-74ED835B6FC8}"/>
              </a:ext>
            </a:extLst>
          </p:cNvPr>
          <p:cNvSpPr>
            <a:spLocks noGrp="1"/>
          </p:cNvSpPr>
          <p:nvPr>
            <p:ph type="pic" sz="quarter" idx="15"/>
          </p:nvPr>
        </p:nvSpPr>
        <p:spPr>
          <a:xfrm>
            <a:off x="4170196" y="7050704"/>
            <a:ext cx="3938333" cy="4186591"/>
          </a:xfrm>
          <a:custGeom>
            <a:avLst/>
            <a:gdLst>
              <a:gd name="connsiteX0" fmla="*/ 0 w 3938333"/>
              <a:gd name="connsiteY0" fmla="*/ 0 h 4179264"/>
              <a:gd name="connsiteX1" fmla="*/ 3938333 w 3938333"/>
              <a:gd name="connsiteY1" fmla="*/ 0 h 4179264"/>
              <a:gd name="connsiteX2" fmla="*/ 3938333 w 3938333"/>
              <a:gd name="connsiteY2" fmla="*/ 4179264 h 4179264"/>
              <a:gd name="connsiteX3" fmla="*/ 0 w 393833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38333" h="4179264">
                <a:moveTo>
                  <a:pt x="0" y="0"/>
                </a:moveTo>
                <a:lnTo>
                  <a:pt x="3938333" y="0"/>
                </a:lnTo>
                <a:lnTo>
                  <a:pt x="393833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3" name="Picture Placeholder 22">
            <a:extLst>
              <a:ext uri="{FF2B5EF4-FFF2-40B4-BE49-F238E27FC236}">
                <a16:creationId xmlns:a16="http://schemas.microsoft.com/office/drawing/2014/main" id="{3A3784B9-508A-4B75-9D7E-381A78C381D6}"/>
              </a:ext>
            </a:extLst>
          </p:cNvPr>
          <p:cNvSpPr>
            <a:spLocks noGrp="1"/>
          </p:cNvSpPr>
          <p:nvPr>
            <p:ph type="pic" sz="quarter" idx="16"/>
          </p:nvPr>
        </p:nvSpPr>
        <p:spPr>
          <a:xfrm>
            <a:off x="12249816" y="11341590"/>
            <a:ext cx="3926403" cy="4186591"/>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A9F0F9EF-53B4-4A2C-B472-A90B22C56F67}"/>
              </a:ext>
            </a:extLst>
          </p:cNvPr>
          <p:cNvSpPr>
            <a:spLocks noGrp="1"/>
          </p:cNvSpPr>
          <p:nvPr>
            <p:ph type="pic" sz="quarter" idx="17"/>
          </p:nvPr>
        </p:nvSpPr>
        <p:spPr>
          <a:xfrm>
            <a:off x="16278648" y="11341590"/>
            <a:ext cx="3938333" cy="4186591"/>
          </a:xfrm>
          <a:custGeom>
            <a:avLst/>
            <a:gdLst>
              <a:gd name="connsiteX0" fmla="*/ 0 w 3938333"/>
              <a:gd name="connsiteY0" fmla="*/ 0 h 4179264"/>
              <a:gd name="connsiteX1" fmla="*/ 3938333 w 3938333"/>
              <a:gd name="connsiteY1" fmla="*/ 0 h 4179264"/>
              <a:gd name="connsiteX2" fmla="*/ 3938333 w 3938333"/>
              <a:gd name="connsiteY2" fmla="*/ 3988373 h 4179264"/>
              <a:gd name="connsiteX3" fmla="*/ 3747441 w 3938333"/>
              <a:gd name="connsiteY3" fmla="*/ 4179264 h 4179264"/>
              <a:gd name="connsiteX4" fmla="*/ 0 w 3938333"/>
              <a:gd name="connsiteY4" fmla="*/ 4179264 h 4179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8333" h="4179264">
                <a:moveTo>
                  <a:pt x="0" y="0"/>
                </a:moveTo>
                <a:lnTo>
                  <a:pt x="3938333" y="0"/>
                </a:lnTo>
                <a:lnTo>
                  <a:pt x="3938333" y="3988373"/>
                </a:lnTo>
                <a:cubicBezTo>
                  <a:pt x="3938333" y="4093799"/>
                  <a:pt x="3852869" y="4179264"/>
                  <a:pt x="3747441" y="4179264"/>
                </a:cubicBez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57535573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14:bounceEnd="72000">
                                          <p:cBhvr additive="base">
                                            <p:cTn id="7" dur="2500" fill="hold"/>
                                            <p:tgtEl>
                                              <p:spTgt spid="19"/>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100"/>
                                      </p:stCondLst>
                                      <p:childTnLst>
                                        <p:set>
                                          <p:cBhvr>
                                            <p:cTn id="10" dur="1" fill="hold">
                                              <p:stCondLst>
                                                <p:cond delay="0"/>
                                              </p:stCondLst>
                                            </p:cTn>
                                            <p:tgtEl>
                                              <p:spTgt spid="20"/>
                                            </p:tgtEl>
                                            <p:attrNameLst>
                                              <p:attrName>style.visibility</p:attrName>
                                            </p:attrNameLst>
                                          </p:cBhvr>
                                          <p:to>
                                            <p:strVal val="visible"/>
                                          </p:to>
                                        </p:set>
                                        <p:anim calcmode="lin" valueType="num" p14:bounceEnd="72000">
                                          <p:cBhvr additive="base">
                                            <p:cTn id="11" dur="2500" fill="hold"/>
                                            <p:tgtEl>
                                              <p:spTgt spid="20"/>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20"/>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14:bounceEnd="72000">
                                          <p:cBhvr additive="base">
                                            <p:cTn id="15" dur="2500" fill="hold"/>
                                            <p:tgtEl>
                                              <p:spTgt spid="22"/>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2000">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14:bounceEnd="72000">
                                          <p:cBhvr additive="base">
                                            <p:cTn id="19" dur="2500" fill="hold"/>
                                            <p:tgtEl>
                                              <p:spTgt spid="21"/>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400"/>
                                      </p:stCondLst>
                                      <p:childTnLst>
                                        <p:set>
                                          <p:cBhvr>
                                            <p:cTn id="22" dur="1" fill="hold">
                                              <p:stCondLst>
                                                <p:cond delay="0"/>
                                              </p:stCondLst>
                                            </p:cTn>
                                            <p:tgtEl>
                                              <p:spTgt spid="24"/>
                                            </p:tgtEl>
                                            <p:attrNameLst>
                                              <p:attrName>style.visibility</p:attrName>
                                            </p:attrNameLst>
                                          </p:cBhvr>
                                          <p:to>
                                            <p:strVal val="visible"/>
                                          </p:to>
                                        </p:set>
                                        <p:anim calcmode="lin" valueType="num" p14:bounceEnd="72000">
                                          <p:cBhvr additive="base">
                                            <p:cTn id="23" dur="2500" fill="hold"/>
                                            <p:tgtEl>
                                              <p:spTgt spid="24"/>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2000">
                                      <p:stCondLst>
                                        <p:cond delay="500"/>
                                      </p:stCondLst>
                                      <p:childTnLst>
                                        <p:set>
                                          <p:cBhvr>
                                            <p:cTn id="26" dur="1" fill="hold">
                                              <p:stCondLst>
                                                <p:cond delay="0"/>
                                              </p:stCondLst>
                                            </p:cTn>
                                            <p:tgtEl>
                                              <p:spTgt spid="23"/>
                                            </p:tgtEl>
                                            <p:attrNameLst>
                                              <p:attrName>style.visibility</p:attrName>
                                            </p:attrNameLst>
                                          </p:cBhvr>
                                          <p:to>
                                            <p:strVal val="visible"/>
                                          </p:to>
                                        </p:set>
                                        <p:anim calcmode="lin" valueType="num" p14:bounceEnd="72000">
                                          <p:cBhvr additive="base">
                                            <p:cTn id="27" dur="2500" fill="hold"/>
                                            <p:tgtEl>
                                              <p:spTgt spid="23"/>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2500" fill="hold"/>
                                            <p:tgtEl>
                                              <p:spTgt spid="19"/>
                                            </p:tgtEl>
                                            <p:attrNameLst>
                                              <p:attrName>ppt_x</p:attrName>
                                            </p:attrNameLst>
                                          </p:cBhvr>
                                          <p:tavLst>
                                            <p:tav tm="0">
                                              <p:val>
                                                <p:strVal val="#ppt_x"/>
                                              </p:val>
                                            </p:tav>
                                            <p:tav tm="100000">
                                              <p:val>
                                                <p:strVal val="#ppt_x"/>
                                              </p:val>
                                            </p:tav>
                                          </p:tavLst>
                                        </p:anim>
                                        <p:anim calcmode="lin" valueType="num">
                                          <p:cBhvr additive="base">
                                            <p:cTn id="8" dur="2500" fill="hold"/>
                                            <p:tgtEl>
                                              <p:spTgt spid="1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2500" fill="hold"/>
                                            <p:tgtEl>
                                              <p:spTgt spid="20"/>
                                            </p:tgtEl>
                                            <p:attrNameLst>
                                              <p:attrName>ppt_x</p:attrName>
                                            </p:attrNameLst>
                                          </p:cBhvr>
                                          <p:tavLst>
                                            <p:tav tm="0">
                                              <p:val>
                                                <p:strVal val="#ppt_x"/>
                                              </p:val>
                                            </p:tav>
                                            <p:tav tm="100000">
                                              <p:val>
                                                <p:strVal val="#ppt_x"/>
                                              </p:val>
                                            </p:tav>
                                          </p:tavLst>
                                        </p:anim>
                                        <p:anim calcmode="lin" valueType="num">
                                          <p:cBhvr additive="base">
                                            <p:cTn id="12" dur="2500" fill="hold"/>
                                            <p:tgtEl>
                                              <p:spTgt spid="20"/>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2500" fill="hold"/>
                                            <p:tgtEl>
                                              <p:spTgt spid="22"/>
                                            </p:tgtEl>
                                            <p:attrNameLst>
                                              <p:attrName>ppt_x</p:attrName>
                                            </p:attrNameLst>
                                          </p:cBhvr>
                                          <p:tavLst>
                                            <p:tav tm="0">
                                              <p:val>
                                                <p:strVal val="#ppt_x"/>
                                              </p:val>
                                            </p:tav>
                                            <p:tav tm="100000">
                                              <p:val>
                                                <p:strVal val="#ppt_x"/>
                                              </p:val>
                                            </p:tav>
                                          </p:tavLst>
                                        </p:anim>
                                        <p:anim calcmode="lin" valueType="num">
                                          <p:cBhvr additive="base">
                                            <p:cTn id="16" dur="25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2500" fill="hold"/>
                                            <p:tgtEl>
                                              <p:spTgt spid="21"/>
                                            </p:tgtEl>
                                            <p:attrNameLst>
                                              <p:attrName>ppt_x</p:attrName>
                                            </p:attrNameLst>
                                          </p:cBhvr>
                                          <p:tavLst>
                                            <p:tav tm="0">
                                              <p:val>
                                                <p:strVal val="#ppt_x"/>
                                              </p:val>
                                            </p:tav>
                                            <p:tav tm="100000">
                                              <p:val>
                                                <p:strVal val="#ppt_x"/>
                                              </p:val>
                                            </p:tav>
                                          </p:tavLst>
                                        </p:anim>
                                        <p:anim calcmode="lin" valueType="num">
                                          <p:cBhvr additive="base">
                                            <p:cTn id="20" dur="2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24"/>
                                            </p:tgtEl>
                                            <p:attrNameLst>
                                              <p:attrName>style.visibility</p:attrName>
                                            </p:attrNameLst>
                                          </p:cBhvr>
                                          <p:to>
                                            <p:strVal val="visible"/>
                                          </p:to>
                                        </p:set>
                                        <p:anim calcmode="lin" valueType="num">
                                          <p:cBhvr additive="base">
                                            <p:cTn id="23" dur="2500" fill="hold"/>
                                            <p:tgtEl>
                                              <p:spTgt spid="24"/>
                                            </p:tgtEl>
                                            <p:attrNameLst>
                                              <p:attrName>ppt_x</p:attrName>
                                            </p:attrNameLst>
                                          </p:cBhvr>
                                          <p:tavLst>
                                            <p:tav tm="0">
                                              <p:val>
                                                <p:strVal val="#ppt_x"/>
                                              </p:val>
                                            </p:tav>
                                            <p:tav tm="100000">
                                              <p:val>
                                                <p:strVal val="#ppt_x"/>
                                              </p:val>
                                            </p:tav>
                                          </p:tavLst>
                                        </p:anim>
                                        <p:anim calcmode="lin" valueType="num">
                                          <p:cBhvr additive="base">
                                            <p:cTn id="24" dur="25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500"/>
                                      </p:stCondLst>
                                      <p:childTnLst>
                                        <p:set>
                                          <p:cBhvr>
                                            <p:cTn id="26" dur="1" fill="hold">
                                              <p:stCondLst>
                                                <p:cond delay="0"/>
                                              </p:stCondLst>
                                            </p:cTn>
                                            <p:tgtEl>
                                              <p:spTgt spid="23"/>
                                            </p:tgtEl>
                                            <p:attrNameLst>
                                              <p:attrName>style.visibility</p:attrName>
                                            </p:attrNameLst>
                                          </p:cBhvr>
                                          <p:to>
                                            <p:strVal val="visible"/>
                                          </p:to>
                                        </p:set>
                                        <p:anim calcmode="lin" valueType="num">
                                          <p:cBhvr additive="base">
                                            <p:cTn id="27" dur="2500" fill="hold"/>
                                            <p:tgtEl>
                                              <p:spTgt spid="23"/>
                                            </p:tgtEl>
                                            <p:attrNameLst>
                                              <p:attrName>ppt_x</p:attrName>
                                            </p:attrNameLst>
                                          </p:cBhvr>
                                          <p:tavLst>
                                            <p:tav tm="0">
                                              <p:val>
                                                <p:strVal val="#ppt_x"/>
                                              </p:val>
                                            </p:tav>
                                            <p:tav tm="100000">
                                              <p:val>
                                                <p:strVal val="#ppt_x"/>
                                              </p:val>
                                            </p:tav>
                                          </p:tavLst>
                                        </p:anim>
                                        <p:anim calcmode="lin" valueType="num">
                                          <p:cBhvr additive="base">
                                            <p:cTn id="28" dur="2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Lst>
      </p:timing>
    </mc:Fallback>
  </mc:AlternateContent>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p:cSld name="34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9" name="Picture Placeholder 8">
            <a:extLst>
              <a:ext uri="{FF2B5EF4-FFF2-40B4-BE49-F238E27FC236}">
                <a16:creationId xmlns:a16="http://schemas.microsoft.com/office/drawing/2014/main" id="{0B1939E0-D85C-4041-A6CB-C8E42A68134E}"/>
              </a:ext>
            </a:extLst>
          </p:cNvPr>
          <p:cNvSpPr>
            <a:spLocks noGrp="1"/>
          </p:cNvSpPr>
          <p:nvPr>
            <p:ph type="pic" sz="quarter" idx="12"/>
          </p:nvPr>
        </p:nvSpPr>
        <p:spPr>
          <a:xfrm>
            <a:off x="4176161" y="3499676"/>
            <a:ext cx="3938333" cy="5572352"/>
          </a:xfrm>
          <a:custGeom>
            <a:avLst/>
            <a:gdLst>
              <a:gd name="connsiteX0" fmla="*/ 190891 w 3938333"/>
              <a:gd name="connsiteY0" fmla="*/ 0 h 4179264"/>
              <a:gd name="connsiteX1" fmla="*/ 3938333 w 3938333"/>
              <a:gd name="connsiteY1" fmla="*/ 0 h 4179264"/>
              <a:gd name="connsiteX2" fmla="*/ 3938333 w 3938333"/>
              <a:gd name="connsiteY2" fmla="*/ 4179264 h 4179264"/>
              <a:gd name="connsiteX3" fmla="*/ 0 w 3938333"/>
              <a:gd name="connsiteY3" fmla="*/ 4179264 h 4179264"/>
              <a:gd name="connsiteX4" fmla="*/ 0 w 3938333"/>
              <a:gd name="connsiteY4" fmla="*/ 190891 h 4179264"/>
              <a:gd name="connsiteX5" fmla="*/ 190891 w 3938333"/>
              <a:gd name="connsiteY5" fmla="*/ 0 h 4179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8333" h="4179264">
                <a:moveTo>
                  <a:pt x="190891" y="0"/>
                </a:moveTo>
                <a:lnTo>
                  <a:pt x="3938333" y="0"/>
                </a:lnTo>
                <a:lnTo>
                  <a:pt x="3938333" y="4179264"/>
                </a:lnTo>
                <a:lnTo>
                  <a:pt x="0" y="4179264"/>
                </a:lnTo>
                <a:lnTo>
                  <a:pt x="0" y="190891"/>
                </a:lnTo>
                <a:cubicBezTo>
                  <a:pt x="0" y="85465"/>
                  <a:pt x="85465" y="0"/>
                  <a:pt x="19089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020C1A15-ACE5-49D1-A3F6-63C8F5FF1EF9}"/>
              </a:ext>
            </a:extLst>
          </p:cNvPr>
          <p:cNvSpPr>
            <a:spLocks noGrp="1"/>
          </p:cNvSpPr>
          <p:nvPr>
            <p:ph type="pic" sz="quarter" idx="13"/>
          </p:nvPr>
        </p:nvSpPr>
        <p:spPr>
          <a:xfrm>
            <a:off x="8222450" y="9215972"/>
            <a:ext cx="3926403" cy="5572352"/>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E56C758D-179E-4D6D-A1BC-2C48452E9B49}"/>
              </a:ext>
            </a:extLst>
          </p:cNvPr>
          <p:cNvSpPr>
            <a:spLocks noGrp="1"/>
          </p:cNvSpPr>
          <p:nvPr>
            <p:ph type="pic" sz="quarter" idx="14"/>
          </p:nvPr>
        </p:nvSpPr>
        <p:spPr>
          <a:xfrm>
            <a:off x="12255781" y="3499676"/>
            <a:ext cx="3926403" cy="5572352"/>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598BD8D6-CA9B-4100-B7C2-C1BF996853EF}"/>
              </a:ext>
            </a:extLst>
          </p:cNvPr>
          <p:cNvSpPr>
            <a:spLocks noGrp="1"/>
          </p:cNvSpPr>
          <p:nvPr>
            <p:ph type="pic" sz="quarter" idx="15"/>
          </p:nvPr>
        </p:nvSpPr>
        <p:spPr>
          <a:xfrm>
            <a:off x="16284612" y="9215972"/>
            <a:ext cx="3938332" cy="5572352"/>
          </a:xfrm>
          <a:custGeom>
            <a:avLst/>
            <a:gdLst>
              <a:gd name="connsiteX0" fmla="*/ 0 w 3938332"/>
              <a:gd name="connsiteY0" fmla="*/ 0 h 4179264"/>
              <a:gd name="connsiteX1" fmla="*/ 3938332 w 3938332"/>
              <a:gd name="connsiteY1" fmla="*/ 0 h 4179264"/>
              <a:gd name="connsiteX2" fmla="*/ 3938332 w 3938332"/>
              <a:gd name="connsiteY2" fmla="*/ 3988373 h 4179264"/>
              <a:gd name="connsiteX3" fmla="*/ 3747442 w 3938332"/>
              <a:gd name="connsiteY3" fmla="*/ 4179264 h 4179264"/>
              <a:gd name="connsiteX4" fmla="*/ 0 w 3938332"/>
              <a:gd name="connsiteY4" fmla="*/ 4179264 h 4179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8332" h="4179264">
                <a:moveTo>
                  <a:pt x="0" y="0"/>
                </a:moveTo>
                <a:lnTo>
                  <a:pt x="3938332" y="0"/>
                </a:lnTo>
                <a:lnTo>
                  <a:pt x="3938332" y="3988373"/>
                </a:lnTo>
                <a:cubicBezTo>
                  <a:pt x="3938332" y="4093799"/>
                  <a:pt x="3852868" y="4179264"/>
                  <a:pt x="3747442" y="4179264"/>
                </a:cubicBez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63007682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14:bounceEnd="76000">
                                          <p:cBhvr additive="base">
                                            <p:cTn id="7" dur="2500" fill="hold"/>
                                            <p:tgtEl>
                                              <p:spTgt spid="9"/>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14:bounceEnd="76000">
                                          <p:cBhvr additive="base">
                                            <p:cTn id="11" dur="2500" fill="hold"/>
                                            <p:tgtEl>
                                              <p:spTgt spid="13"/>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14:bounceEnd="76000">
                                          <p:cBhvr additive="base">
                                            <p:cTn id="15" dur="2500" fill="hold"/>
                                            <p:tgtEl>
                                              <p:spTgt spid="14"/>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600"/>
                                      </p:stCondLst>
                                      <p:childTnLst>
                                        <p:set>
                                          <p:cBhvr>
                                            <p:cTn id="18" dur="1" fill="hold">
                                              <p:stCondLst>
                                                <p:cond delay="0"/>
                                              </p:stCondLst>
                                            </p:cTn>
                                            <p:tgtEl>
                                              <p:spTgt spid="16"/>
                                            </p:tgtEl>
                                            <p:attrNameLst>
                                              <p:attrName>style.visibility</p:attrName>
                                            </p:attrNameLst>
                                          </p:cBhvr>
                                          <p:to>
                                            <p:strVal val="visible"/>
                                          </p:to>
                                        </p:set>
                                        <p:anim calcmode="lin" valueType="num" p14:bounceEnd="76000">
                                          <p:cBhvr additive="base">
                                            <p:cTn id="19" dur="2500" fill="hold"/>
                                            <p:tgtEl>
                                              <p:spTgt spid="16"/>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3" grpId="0" animBg="1"/>
          <p:bldP spid="14" grpId="0" animBg="1"/>
          <p:bldP spid="1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2500" fill="hold"/>
                                            <p:tgtEl>
                                              <p:spTgt spid="9"/>
                                            </p:tgtEl>
                                            <p:attrNameLst>
                                              <p:attrName>ppt_x</p:attrName>
                                            </p:attrNameLst>
                                          </p:cBhvr>
                                          <p:tavLst>
                                            <p:tav tm="0">
                                              <p:val>
                                                <p:strVal val="#ppt_x"/>
                                              </p:val>
                                            </p:tav>
                                            <p:tav tm="100000">
                                              <p:val>
                                                <p:strVal val="#ppt_x"/>
                                              </p:val>
                                            </p:tav>
                                          </p:tavLst>
                                        </p:anim>
                                        <p:anim calcmode="lin" valueType="num">
                                          <p:cBhvr additive="base">
                                            <p:cTn id="8" dur="2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500" fill="hold"/>
                                            <p:tgtEl>
                                              <p:spTgt spid="13"/>
                                            </p:tgtEl>
                                            <p:attrNameLst>
                                              <p:attrName>ppt_x</p:attrName>
                                            </p:attrNameLst>
                                          </p:cBhvr>
                                          <p:tavLst>
                                            <p:tav tm="0">
                                              <p:val>
                                                <p:strVal val="#ppt_x"/>
                                              </p:val>
                                            </p:tav>
                                            <p:tav tm="100000">
                                              <p:val>
                                                <p:strVal val="#ppt_x"/>
                                              </p:val>
                                            </p:tav>
                                          </p:tavLst>
                                        </p:anim>
                                        <p:anim calcmode="lin" valueType="num">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2500" fill="hold"/>
                                            <p:tgtEl>
                                              <p:spTgt spid="14"/>
                                            </p:tgtEl>
                                            <p:attrNameLst>
                                              <p:attrName>ppt_x</p:attrName>
                                            </p:attrNameLst>
                                          </p:cBhvr>
                                          <p:tavLst>
                                            <p:tav tm="0">
                                              <p:val>
                                                <p:strVal val="#ppt_x"/>
                                              </p:val>
                                            </p:tav>
                                            <p:tav tm="100000">
                                              <p:val>
                                                <p:strVal val="#ppt_x"/>
                                              </p:val>
                                            </p:tav>
                                          </p:tavLst>
                                        </p:anim>
                                        <p:anim calcmode="lin" valueType="num">
                                          <p:cBhvr additive="base">
                                            <p:cTn id="16" dur="2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6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2500" fill="hold"/>
                                            <p:tgtEl>
                                              <p:spTgt spid="16"/>
                                            </p:tgtEl>
                                            <p:attrNameLst>
                                              <p:attrName>ppt_x</p:attrName>
                                            </p:attrNameLst>
                                          </p:cBhvr>
                                          <p:tavLst>
                                            <p:tav tm="0">
                                              <p:val>
                                                <p:strVal val="#ppt_x"/>
                                              </p:val>
                                            </p:tav>
                                            <p:tav tm="100000">
                                              <p:val>
                                                <p:strVal val="#ppt_x"/>
                                              </p:val>
                                            </p:tav>
                                          </p:tavLst>
                                        </p:anim>
                                        <p:anim calcmode="lin" valueType="num">
                                          <p:cBhvr additive="base">
                                            <p:cTn id="20" dur="2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3" grpId="0" animBg="1"/>
          <p:bldP spid="14" grpId="0" animBg="1"/>
          <p:bldP spid="16" grpId="0" animBg="1"/>
        </p:bldLst>
      </p:timing>
    </mc:Fallback>
  </mc:AlternateContent>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p:cSld name="33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10" name="Picture Placeholder 9">
            <a:extLst>
              <a:ext uri="{FF2B5EF4-FFF2-40B4-BE49-F238E27FC236}">
                <a16:creationId xmlns:a16="http://schemas.microsoft.com/office/drawing/2014/main" id="{D45E64E0-0597-4664-9648-1BD35C5B2920}"/>
              </a:ext>
            </a:extLst>
          </p:cNvPr>
          <p:cNvSpPr>
            <a:spLocks noGrp="1"/>
          </p:cNvSpPr>
          <p:nvPr>
            <p:ph type="pic" sz="quarter" idx="12"/>
          </p:nvPr>
        </p:nvSpPr>
        <p:spPr>
          <a:xfrm>
            <a:off x="4626080" y="4229100"/>
            <a:ext cx="4960234" cy="2425401"/>
          </a:xfrm>
          <a:custGeom>
            <a:avLst/>
            <a:gdLst>
              <a:gd name="connsiteX0" fmla="*/ 173670 w 4960234"/>
              <a:gd name="connsiteY0" fmla="*/ 0 h 2421156"/>
              <a:gd name="connsiteX1" fmla="*/ 4786564 w 4960234"/>
              <a:gd name="connsiteY1" fmla="*/ 0 h 2421156"/>
              <a:gd name="connsiteX2" fmla="*/ 4960234 w 4960234"/>
              <a:gd name="connsiteY2" fmla="*/ 173670 h 2421156"/>
              <a:gd name="connsiteX3" fmla="*/ 4960234 w 4960234"/>
              <a:gd name="connsiteY3" fmla="*/ 2247486 h 2421156"/>
              <a:gd name="connsiteX4" fmla="*/ 4786564 w 4960234"/>
              <a:gd name="connsiteY4" fmla="*/ 2421156 h 2421156"/>
              <a:gd name="connsiteX5" fmla="*/ 173670 w 4960234"/>
              <a:gd name="connsiteY5" fmla="*/ 2421156 h 2421156"/>
              <a:gd name="connsiteX6" fmla="*/ 0 w 4960234"/>
              <a:gd name="connsiteY6" fmla="*/ 2247486 h 2421156"/>
              <a:gd name="connsiteX7" fmla="*/ 0 w 4960234"/>
              <a:gd name="connsiteY7" fmla="*/ 173670 h 2421156"/>
              <a:gd name="connsiteX8" fmla="*/ 173670 w 4960234"/>
              <a:gd name="connsiteY8" fmla="*/ 0 h 242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0234" h="2421156">
                <a:moveTo>
                  <a:pt x="173670" y="0"/>
                </a:moveTo>
                <a:lnTo>
                  <a:pt x="4786564" y="0"/>
                </a:lnTo>
                <a:cubicBezTo>
                  <a:pt x="4882479" y="0"/>
                  <a:pt x="4960234" y="77755"/>
                  <a:pt x="4960234" y="173670"/>
                </a:cubicBezTo>
                <a:lnTo>
                  <a:pt x="4960234" y="2247486"/>
                </a:lnTo>
                <a:cubicBezTo>
                  <a:pt x="4960234" y="2343401"/>
                  <a:pt x="4882479" y="2421156"/>
                  <a:pt x="4786564" y="2421156"/>
                </a:cubicBezTo>
                <a:lnTo>
                  <a:pt x="173670" y="2421156"/>
                </a:lnTo>
                <a:cubicBezTo>
                  <a:pt x="77755" y="2421156"/>
                  <a:pt x="0" y="2343401"/>
                  <a:pt x="0" y="2247486"/>
                </a:cubicBezTo>
                <a:lnTo>
                  <a:pt x="0" y="173670"/>
                </a:lnTo>
                <a:cubicBezTo>
                  <a:pt x="0" y="77755"/>
                  <a:pt x="77755" y="0"/>
                  <a:pt x="173670"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AF0F6E29-965E-405A-ACD8-51499D9C546B}"/>
              </a:ext>
            </a:extLst>
          </p:cNvPr>
          <p:cNvSpPr>
            <a:spLocks noGrp="1"/>
          </p:cNvSpPr>
          <p:nvPr>
            <p:ph type="pic" sz="quarter" idx="13"/>
          </p:nvPr>
        </p:nvSpPr>
        <p:spPr>
          <a:xfrm>
            <a:off x="4626080" y="8439973"/>
            <a:ext cx="4960234" cy="5618928"/>
          </a:xfrm>
          <a:custGeom>
            <a:avLst/>
            <a:gdLst>
              <a:gd name="connsiteX0" fmla="*/ 190969 w 4960234"/>
              <a:gd name="connsiteY0" fmla="*/ 0 h 5609095"/>
              <a:gd name="connsiteX1" fmla="*/ 4769265 w 4960234"/>
              <a:gd name="connsiteY1" fmla="*/ 0 h 5609095"/>
              <a:gd name="connsiteX2" fmla="*/ 4960234 w 4960234"/>
              <a:gd name="connsiteY2" fmla="*/ 190969 h 5609095"/>
              <a:gd name="connsiteX3" fmla="*/ 4960234 w 4960234"/>
              <a:gd name="connsiteY3" fmla="*/ 5418126 h 5609095"/>
              <a:gd name="connsiteX4" fmla="*/ 4769265 w 4960234"/>
              <a:gd name="connsiteY4" fmla="*/ 5609095 h 5609095"/>
              <a:gd name="connsiteX5" fmla="*/ 190969 w 4960234"/>
              <a:gd name="connsiteY5" fmla="*/ 5609095 h 5609095"/>
              <a:gd name="connsiteX6" fmla="*/ 0 w 4960234"/>
              <a:gd name="connsiteY6" fmla="*/ 5418126 h 5609095"/>
              <a:gd name="connsiteX7" fmla="*/ 0 w 4960234"/>
              <a:gd name="connsiteY7" fmla="*/ 190969 h 5609095"/>
              <a:gd name="connsiteX8" fmla="*/ 190969 w 4960234"/>
              <a:gd name="connsiteY8" fmla="*/ 0 h 560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0234" h="5609095">
                <a:moveTo>
                  <a:pt x="190969" y="0"/>
                </a:moveTo>
                <a:lnTo>
                  <a:pt x="4769265" y="0"/>
                </a:lnTo>
                <a:cubicBezTo>
                  <a:pt x="4874734" y="0"/>
                  <a:pt x="4960234" y="85500"/>
                  <a:pt x="4960234" y="190969"/>
                </a:cubicBezTo>
                <a:lnTo>
                  <a:pt x="4960234" y="5418126"/>
                </a:lnTo>
                <a:cubicBezTo>
                  <a:pt x="4960234" y="5523595"/>
                  <a:pt x="4874734" y="5609095"/>
                  <a:pt x="4769265" y="5609095"/>
                </a:cubicBezTo>
                <a:lnTo>
                  <a:pt x="190969" y="5609095"/>
                </a:lnTo>
                <a:cubicBezTo>
                  <a:pt x="85500" y="5609095"/>
                  <a:pt x="0" y="5523595"/>
                  <a:pt x="0" y="5418126"/>
                </a:cubicBezTo>
                <a:lnTo>
                  <a:pt x="0" y="190969"/>
                </a:lnTo>
                <a:cubicBezTo>
                  <a:pt x="0" y="85500"/>
                  <a:pt x="85500" y="0"/>
                  <a:pt x="190969"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B5A7F1DC-1970-4B9F-9275-55D80C602DAE}"/>
              </a:ext>
            </a:extLst>
          </p:cNvPr>
          <p:cNvSpPr>
            <a:spLocks noGrp="1"/>
          </p:cNvSpPr>
          <p:nvPr>
            <p:ph type="pic" sz="quarter" idx="14" hasCustomPrompt="1"/>
          </p:nvPr>
        </p:nvSpPr>
        <p:spPr>
          <a:xfrm>
            <a:off x="9694274" y="4229100"/>
            <a:ext cx="4979431" cy="5618928"/>
          </a:xfrm>
          <a:custGeom>
            <a:avLst/>
            <a:gdLst>
              <a:gd name="connsiteX0" fmla="*/ 135341 w 4979431"/>
              <a:gd name="connsiteY0" fmla="*/ 0 h 5609095"/>
              <a:gd name="connsiteX1" fmla="*/ 4844090 w 4979431"/>
              <a:gd name="connsiteY1" fmla="*/ 0 h 5609095"/>
              <a:gd name="connsiteX2" fmla="*/ 4979431 w 4979431"/>
              <a:gd name="connsiteY2" fmla="*/ 135341 h 5609095"/>
              <a:gd name="connsiteX3" fmla="*/ 4979431 w 4979431"/>
              <a:gd name="connsiteY3" fmla="*/ 5473754 h 5609095"/>
              <a:gd name="connsiteX4" fmla="*/ 4844090 w 4979431"/>
              <a:gd name="connsiteY4" fmla="*/ 5609095 h 5609095"/>
              <a:gd name="connsiteX5" fmla="*/ 135341 w 4979431"/>
              <a:gd name="connsiteY5" fmla="*/ 5609095 h 5609095"/>
              <a:gd name="connsiteX6" fmla="*/ 0 w 4979431"/>
              <a:gd name="connsiteY6" fmla="*/ 5473754 h 5609095"/>
              <a:gd name="connsiteX7" fmla="*/ 0 w 4979431"/>
              <a:gd name="connsiteY7" fmla="*/ 135341 h 5609095"/>
              <a:gd name="connsiteX8" fmla="*/ 135341 w 4979431"/>
              <a:gd name="connsiteY8" fmla="*/ 0 h 560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79431" h="5609095">
                <a:moveTo>
                  <a:pt x="135341" y="0"/>
                </a:moveTo>
                <a:lnTo>
                  <a:pt x="4844090" y="0"/>
                </a:lnTo>
                <a:cubicBezTo>
                  <a:pt x="4918837" y="0"/>
                  <a:pt x="4979431" y="60594"/>
                  <a:pt x="4979431" y="135341"/>
                </a:cubicBezTo>
                <a:lnTo>
                  <a:pt x="4979431" y="5473754"/>
                </a:lnTo>
                <a:cubicBezTo>
                  <a:pt x="4979431" y="5548501"/>
                  <a:pt x="4918837" y="5609095"/>
                  <a:pt x="4844090" y="5609095"/>
                </a:cubicBezTo>
                <a:lnTo>
                  <a:pt x="135341" y="5609095"/>
                </a:lnTo>
                <a:cubicBezTo>
                  <a:pt x="60594" y="5609095"/>
                  <a:pt x="0" y="5548501"/>
                  <a:pt x="0" y="5473754"/>
                </a:cubicBezTo>
                <a:lnTo>
                  <a:pt x="0" y="135341"/>
                </a:lnTo>
                <a:cubicBezTo>
                  <a:pt x="0" y="60594"/>
                  <a:pt x="60594" y="0"/>
                  <a:pt x="13534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r>
              <a:rPr lang="en-US"/>
              <a:t>da</a:t>
            </a:r>
          </a:p>
        </p:txBody>
      </p:sp>
    </p:spTree>
    <p:extLst>
      <p:ext uri="{BB962C8B-B14F-4D97-AF65-F5344CB8AC3E}">
        <p14:creationId xmlns:p14="http://schemas.microsoft.com/office/powerpoint/2010/main" val="254928409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72000">
                                          <p:cBhvr additive="base">
                                            <p:cTn id="7" dur="2500" fill="hold"/>
                                            <p:tgtEl>
                                              <p:spTgt spid="10"/>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14:bounceEnd="72000">
                                          <p:cBhvr additive="base">
                                            <p:cTn id="11" dur="2500" fill="hold"/>
                                            <p:tgtEl>
                                              <p:spTgt spid="12"/>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200"/>
                                      </p:stCondLst>
                                      <p:childTnLst>
                                        <p:set>
                                          <p:cBhvr>
                                            <p:cTn id="14" dur="1" fill="hold">
                                              <p:stCondLst>
                                                <p:cond delay="0"/>
                                              </p:stCondLst>
                                            </p:cTn>
                                            <p:tgtEl>
                                              <p:spTgt spid="11"/>
                                            </p:tgtEl>
                                            <p:attrNameLst>
                                              <p:attrName>style.visibility</p:attrName>
                                            </p:attrNameLst>
                                          </p:cBhvr>
                                          <p:to>
                                            <p:strVal val="visible"/>
                                          </p:to>
                                        </p:set>
                                        <p:anim calcmode="lin" valueType="num" p14:bounceEnd="72000">
                                          <p:cBhvr additive="base">
                                            <p:cTn id="15" dur="2500" fill="hold"/>
                                            <p:tgtEl>
                                              <p:spTgt spid="11"/>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500" fill="hold"/>
                                            <p:tgtEl>
                                              <p:spTgt spid="10"/>
                                            </p:tgtEl>
                                            <p:attrNameLst>
                                              <p:attrName>ppt_x</p:attrName>
                                            </p:attrNameLst>
                                          </p:cBhvr>
                                          <p:tavLst>
                                            <p:tav tm="0">
                                              <p:val>
                                                <p:strVal val="#ppt_x"/>
                                              </p:val>
                                            </p:tav>
                                            <p:tav tm="100000">
                                              <p:val>
                                                <p:strVal val="#ppt_x"/>
                                              </p:val>
                                            </p:tav>
                                          </p:tavLst>
                                        </p:anim>
                                        <p:anim calcmode="lin" valueType="num">
                                          <p:cBhvr additive="base">
                                            <p:cTn id="8" dur="2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2500" fill="hold"/>
                                            <p:tgtEl>
                                              <p:spTgt spid="12"/>
                                            </p:tgtEl>
                                            <p:attrNameLst>
                                              <p:attrName>ppt_x</p:attrName>
                                            </p:attrNameLst>
                                          </p:cBhvr>
                                          <p:tavLst>
                                            <p:tav tm="0">
                                              <p:val>
                                                <p:strVal val="#ppt_x"/>
                                              </p:val>
                                            </p:tav>
                                            <p:tav tm="100000">
                                              <p:val>
                                                <p:strVal val="#ppt_x"/>
                                              </p:val>
                                            </p:tav>
                                          </p:tavLst>
                                        </p:anim>
                                        <p:anim calcmode="lin" valueType="num">
                                          <p:cBhvr additive="base">
                                            <p:cTn id="12" dur="2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500" fill="hold"/>
                                            <p:tgtEl>
                                              <p:spTgt spid="11"/>
                                            </p:tgtEl>
                                            <p:attrNameLst>
                                              <p:attrName>ppt_x</p:attrName>
                                            </p:attrNameLst>
                                          </p:cBhvr>
                                          <p:tavLst>
                                            <p:tav tm="0">
                                              <p:val>
                                                <p:strVal val="#ppt_x"/>
                                              </p:val>
                                            </p:tav>
                                            <p:tav tm="100000">
                                              <p:val>
                                                <p:strVal val="#ppt_x"/>
                                              </p:val>
                                            </p:tav>
                                          </p:tavLst>
                                        </p:anim>
                                        <p:anim calcmode="lin" valueType="num">
                                          <p:cBhvr additive="base">
                                            <p:cTn id="16" dur="2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mc:Fallback>
  </mc:AlternateContent>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p:cSld name="32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10" name="Picture Placeholder 9">
            <a:extLst>
              <a:ext uri="{FF2B5EF4-FFF2-40B4-BE49-F238E27FC236}">
                <a16:creationId xmlns:a16="http://schemas.microsoft.com/office/drawing/2014/main" id="{21F0C0D1-6B4D-42D5-8D91-8BD223553ED1}"/>
              </a:ext>
            </a:extLst>
          </p:cNvPr>
          <p:cNvSpPr>
            <a:spLocks noGrp="1"/>
          </p:cNvSpPr>
          <p:nvPr>
            <p:ph type="pic" sz="quarter" idx="12"/>
          </p:nvPr>
        </p:nvSpPr>
        <p:spPr>
          <a:xfrm>
            <a:off x="3684343" y="4572314"/>
            <a:ext cx="4960234" cy="3420336"/>
          </a:xfrm>
          <a:custGeom>
            <a:avLst/>
            <a:gdLst>
              <a:gd name="connsiteX0" fmla="*/ 92802 w 4960234"/>
              <a:gd name="connsiteY0" fmla="*/ 0 h 3414351"/>
              <a:gd name="connsiteX1" fmla="*/ 4867432 w 4960234"/>
              <a:gd name="connsiteY1" fmla="*/ 0 h 3414351"/>
              <a:gd name="connsiteX2" fmla="*/ 4960234 w 4960234"/>
              <a:gd name="connsiteY2" fmla="*/ 92802 h 3414351"/>
              <a:gd name="connsiteX3" fmla="*/ 4960234 w 4960234"/>
              <a:gd name="connsiteY3" fmla="*/ 3321549 h 3414351"/>
              <a:gd name="connsiteX4" fmla="*/ 4867432 w 4960234"/>
              <a:gd name="connsiteY4" fmla="*/ 3414351 h 3414351"/>
              <a:gd name="connsiteX5" fmla="*/ 92802 w 4960234"/>
              <a:gd name="connsiteY5" fmla="*/ 3414351 h 3414351"/>
              <a:gd name="connsiteX6" fmla="*/ 0 w 4960234"/>
              <a:gd name="connsiteY6" fmla="*/ 3321549 h 3414351"/>
              <a:gd name="connsiteX7" fmla="*/ 0 w 4960234"/>
              <a:gd name="connsiteY7" fmla="*/ 92802 h 3414351"/>
              <a:gd name="connsiteX8" fmla="*/ 92802 w 4960234"/>
              <a:gd name="connsiteY8" fmla="*/ 0 h 3414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0234" h="3414351">
                <a:moveTo>
                  <a:pt x="92802" y="0"/>
                </a:moveTo>
                <a:lnTo>
                  <a:pt x="4867432" y="0"/>
                </a:lnTo>
                <a:cubicBezTo>
                  <a:pt x="4918685" y="0"/>
                  <a:pt x="4960234" y="41549"/>
                  <a:pt x="4960234" y="92802"/>
                </a:cubicBezTo>
                <a:lnTo>
                  <a:pt x="4960234" y="3321549"/>
                </a:lnTo>
                <a:cubicBezTo>
                  <a:pt x="4960234" y="3372802"/>
                  <a:pt x="4918685" y="3414351"/>
                  <a:pt x="4867432" y="3414351"/>
                </a:cubicBezTo>
                <a:lnTo>
                  <a:pt x="92802" y="3414351"/>
                </a:lnTo>
                <a:cubicBezTo>
                  <a:pt x="41549" y="3414351"/>
                  <a:pt x="0" y="3372802"/>
                  <a:pt x="0" y="3321549"/>
                </a:cubicBezTo>
                <a:lnTo>
                  <a:pt x="0" y="92802"/>
                </a:lnTo>
                <a:cubicBezTo>
                  <a:pt x="0" y="41549"/>
                  <a:pt x="41549" y="0"/>
                  <a:pt x="9280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16F46C20-1F68-403F-AC9A-90B3E0EBA506}"/>
              </a:ext>
            </a:extLst>
          </p:cNvPr>
          <p:cNvSpPr>
            <a:spLocks noGrp="1"/>
          </p:cNvSpPr>
          <p:nvPr>
            <p:ph type="pic" sz="quarter" idx="13"/>
          </p:nvPr>
        </p:nvSpPr>
        <p:spPr>
          <a:xfrm>
            <a:off x="12854919" y="8090774"/>
            <a:ext cx="3994426" cy="5618928"/>
          </a:xfrm>
          <a:custGeom>
            <a:avLst/>
            <a:gdLst>
              <a:gd name="connsiteX0" fmla="*/ 108568 w 3994426"/>
              <a:gd name="connsiteY0" fmla="*/ 0 h 5609095"/>
              <a:gd name="connsiteX1" fmla="*/ 3885858 w 3994426"/>
              <a:gd name="connsiteY1" fmla="*/ 0 h 5609095"/>
              <a:gd name="connsiteX2" fmla="*/ 3994426 w 3994426"/>
              <a:gd name="connsiteY2" fmla="*/ 108568 h 5609095"/>
              <a:gd name="connsiteX3" fmla="*/ 3994426 w 3994426"/>
              <a:gd name="connsiteY3" fmla="*/ 5500527 h 5609095"/>
              <a:gd name="connsiteX4" fmla="*/ 3885858 w 3994426"/>
              <a:gd name="connsiteY4" fmla="*/ 5609095 h 5609095"/>
              <a:gd name="connsiteX5" fmla="*/ 108568 w 3994426"/>
              <a:gd name="connsiteY5" fmla="*/ 5609095 h 5609095"/>
              <a:gd name="connsiteX6" fmla="*/ 0 w 3994426"/>
              <a:gd name="connsiteY6" fmla="*/ 5500527 h 5609095"/>
              <a:gd name="connsiteX7" fmla="*/ 0 w 3994426"/>
              <a:gd name="connsiteY7" fmla="*/ 108568 h 5609095"/>
              <a:gd name="connsiteX8" fmla="*/ 108568 w 3994426"/>
              <a:gd name="connsiteY8" fmla="*/ 0 h 560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94426" h="5609095">
                <a:moveTo>
                  <a:pt x="108568" y="0"/>
                </a:moveTo>
                <a:lnTo>
                  <a:pt x="3885858" y="0"/>
                </a:lnTo>
                <a:cubicBezTo>
                  <a:pt x="3945818" y="0"/>
                  <a:pt x="3994426" y="48608"/>
                  <a:pt x="3994426" y="108568"/>
                </a:cubicBezTo>
                <a:lnTo>
                  <a:pt x="3994426" y="5500527"/>
                </a:lnTo>
                <a:cubicBezTo>
                  <a:pt x="3994426" y="5560487"/>
                  <a:pt x="3945818" y="5609095"/>
                  <a:pt x="3885858" y="5609095"/>
                </a:cubicBezTo>
                <a:lnTo>
                  <a:pt x="108568" y="5609095"/>
                </a:lnTo>
                <a:cubicBezTo>
                  <a:pt x="48608" y="5609095"/>
                  <a:pt x="0" y="5560487"/>
                  <a:pt x="0" y="5500527"/>
                </a:cubicBezTo>
                <a:lnTo>
                  <a:pt x="0" y="108568"/>
                </a:lnTo>
                <a:cubicBezTo>
                  <a:pt x="0" y="48608"/>
                  <a:pt x="48608" y="0"/>
                  <a:pt x="108568" y="0"/>
                </a:cubicBezTo>
                <a:close/>
              </a:path>
            </a:pathLst>
          </a:custGeom>
          <a:pattFill prst="pct60">
            <a:fgClr>
              <a:schemeClr val="bg1"/>
            </a:fgClr>
            <a:bgClr>
              <a:schemeClr val="bg1">
                <a:lumMod val="85000"/>
              </a:schemeClr>
            </a:bgClr>
          </a:pattFill>
          <a:effectLst>
            <a:reflection blurRad="241300" stA="45000" endPos="65000" dist="50800" dir="5400000" sy="-100000" algn="bl" rotWithShape="0"/>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EAAD9279-7C04-442F-8D30-E26DF7D4A96F}"/>
              </a:ext>
            </a:extLst>
          </p:cNvPr>
          <p:cNvSpPr>
            <a:spLocks noGrp="1"/>
          </p:cNvSpPr>
          <p:nvPr>
            <p:ph type="pic" sz="quarter" idx="14"/>
          </p:nvPr>
        </p:nvSpPr>
        <p:spPr>
          <a:xfrm>
            <a:off x="16957303" y="8090774"/>
            <a:ext cx="3745526" cy="5618928"/>
          </a:xfrm>
          <a:custGeom>
            <a:avLst/>
            <a:gdLst>
              <a:gd name="connsiteX0" fmla="*/ 101804 w 3745526"/>
              <a:gd name="connsiteY0" fmla="*/ 0 h 5609095"/>
              <a:gd name="connsiteX1" fmla="*/ 3643724 w 3745526"/>
              <a:gd name="connsiteY1" fmla="*/ 0 h 5609095"/>
              <a:gd name="connsiteX2" fmla="*/ 3745526 w 3745526"/>
              <a:gd name="connsiteY2" fmla="*/ 101803 h 5609095"/>
              <a:gd name="connsiteX3" fmla="*/ 3745526 w 3745526"/>
              <a:gd name="connsiteY3" fmla="*/ 5507292 h 5609095"/>
              <a:gd name="connsiteX4" fmla="*/ 3643724 w 3745526"/>
              <a:gd name="connsiteY4" fmla="*/ 5609095 h 5609095"/>
              <a:gd name="connsiteX5" fmla="*/ 101804 w 3745526"/>
              <a:gd name="connsiteY5" fmla="*/ 5609095 h 5609095"/>
              <a:gd name="connsiteX6" fmla="*/ 0 w 3745526"/>
              <a:gd name="connsiteY6" fmla="*/ 5507292 h 5609095"/>
              <a:gd name="connsiteX7" fmla="*/ 0 w 3745526"/>
              <a:gd name="connsiteY7" fmla="*/ 101803 h 5609095"/>
              <a:gd name="connsiteX8" fmla="*/ 101804 w 3745526"/>
              <a:gd name="connsiteY8" fmla="*/ 0 h 560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5526" h="5609095">
                <a:moveTo>
                  <a:pt x="101804" y="0"/>
                </a:moveTo>
                <a:lnTo>
                  <a:pt x="3643724" y="0"/>
                </a:lnTo>
                <a:cubicBezTo>
                  <a:pt x="3699948" y="0"/>
                  <a:pt x="3745526" y="45579"/>
                  <a:pt x="3745526" y="101803"/>
                </a:cubicBezTo>
                <a:lnTo>
                  <a:pt x="3745526" y="5507292"/>
                </a:lnTo>
                <a:cubicBezTo>
                  <a:pt x="3745526" y="5563516"/>
                  <a:pt x="3699948" y="5609095"/>
                  <a:pt x="3643724" y="5609095"/>
                </a:cubicBezTo>
                <a:lnTo>
                  <a:pt x="101804" y="5609095"/>
                </a:lnTo>
                <a:cubicBezTo>
                  <a:pt x="45580" y="5609095"/>
                  <a:pt x="0" y="5563516"/>
                  <a:pt x="0" y="5507292"/>
                </a:cubicBezTo>
                <a:lnTo>
                  <a:pt x="0" y="101803"/>
                </a:lnTo>
                <a:cubicBezTo>
                  <a:pt x="0" y="45579"/>
                  <a:pt x="45580" y="0"/>
                  <a:pt x="101804" y="0"/>
                </a:cubicBezTo>
                <a:close/>
              </a:path>
            </a:pathLst>
          </a:custGeom>
          <a:pattFill prst="pct60">
            <a:fgClr>
              <a:schemeClr val="bg1"/>
            </a:fgClr>
            <a:bgClr>
              <a:schemeClr val="bg1">
                <a:lumMod val="85000"/>
              </a:schemeClr>
            </a:bgClr>
          </a:pattFill>
          <a:effectLst>
            <a:reflection blurRad="241300" stA="45000" endPos="65000" dist="50800" dir="5400000" sy="-100000" algn="bl" rotWithShape="0"/>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45321080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72000">
                                          <p:cBhvr additive="base">
                                            <p:cTn id="7" dur="2500" fill="hold"/>
                                            <p:tgtEl>
                                              <p:spTgt spid="10"/>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14:bounceEnd="72000">
                                          <p:cBhvr additive="base">
                                            <p:cTn id="11" dur="2500" fill="hold"/>
                                            <p:tgtEl>
                                              <p:spTgt spid="11"/>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14:bounceEnd="72000">
                                          <p:cBhvr additive="base">
                                            <p:cTn id="15" dur="2500" fill="hold"/>
                                            <p:tgtEl>
                                              <p:spTgt spid="12"/>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500" fill="hold"/>
                                            <p:tgtEl>
                                              <p:spTgt spid="10"/>
                                            </p:tgtEl>
                                            <p:attrNameLst>
                                              <p:attrName>ppt_x</p:attrName>
                                            </p:attrNameLst>
                                          </p:cBhvr>
                                          <p:tavLst>
                                            <p:tav tm="0">
                                              <p:val>
                                                <p:strVal val="#ppt_x"/>
                                              </p:val>
                                            </p:tav>
                                            <p:tav tm="100000">
                                              <p:val>
                                                <p:strVal val="#ppt_x"/>
                                              </p:val>
                                            </p:tav>
                                          </p:tavLst>
                                        </p:anim>
                                        <p:anim calcmode="lin" valueType="num">
                                          <p:cBhvr additive="base">
                                            <p:cTn id="8" dur="2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500" fill="hold"/>
                                            <p:tgtEl>
                                              <p:spTgt spid="11"/>
                                            </p:tgtEl>
                                            <p:attrNameLst>
                                              <p:attrName>ppt_x</p:attrName>
                                            </p:attrNameLst>
                                          </p:cBhvr>
                                          <p:tavLst>
                                            <p:tav tm="0">
                                              <p:val>
                                                <p:strVal val="#ppt_x"/>
                                              </p:val>
                                            </p:tav>
                                            <p:tav tm="100000">
                                              <p:val>
                                                <p:strVal val="#ppt_x"/>
                                              </p:val>
                                            </p:tav>
                                          </p:tavLst>
                                        </p:anim>
                                        <p:anim calcmode="lin" valueType="num">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2500" fill="hold"/>
                                            <p:tgtEl>
                                              <p:spTgt spid="12"/>
                                            </p:tgtEl>
                                            <p:attrNameLst>
                                              <p:attrName>ppt_x</p:attrName>
                                            </p:attrNameLst>
                                          </p:cBhvr>
                                          <p:tavLst>
                                            <p:tav tm="0">
                                              <p:val>
                                                <p:strVal val="#ppt_x"/>
                                              </p:val>
                                            </p:tav>
                                            <p:tav tm="100000">
                                              <p:val>
                                                <p:strVal val="#ppt_x"/>
                                              </p:val>
                                            </p:tav>
                                          </p:tavLst>
                                        </p:anim>
                                        <p:anim calcmode="lin" valueType="num">
                                          <p:cBhvr additive="base">
                                            <p:cTn id="16" dur="2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mc:Fallback>
  </mc:AlternateConten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p:cSld name="31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5" name="Picture Placeholder 4">
            <a:extLst>
              <a:ext uri="{FF2B5EF4-FFF2-40B4-BE49-F238E27FC236}">
                <a16:creationId xmlns:a16="http://schemas.microsoft.com/office/drawing/2014/main" id="{DBE461B1-A8FB-486F-AEB2-28BCCDA011AA}"/>
              </a:ext>
            </a:extLst>
          </p:cNvPr>
          <p:cNvSpPr>
            <a:spLocks noGrp="1"/>
          </p:cNvSpPr>
          <p:nvPr>
            <p:ph type="pic" sz="quarter" idx="12"/>
          </p:nvPr>
        </p:nvSpPr>
        <p:spPr>
          <a:xfrm>
            <a:off x="1563687" y="-1"/>
            <a:ext cx="21259800" cy="9144000"/>
          </a:xfrm>
          <a:custGeom>
            <a:avLst/>
            <a:gdLst>
              <a:gd name="connsiteX0" fmla="*/ 0 w 21259800"/>
              <a:gd name="connsiteY0" fmla="*/ 0 h 6858000"/>
              <a:gd name="connsiteX1" fmla="*/ 21259800 w 21259800"/>
              <a:gd name="connsiteY1" fmla="*/ 0 h 6858000"/>
              <a:gd name="connsiteX2" fmla="*/ 21259800 w 21259800"/>
              <a:gd name="connsiteY2" fmla="*/ 6858000 h 6858000"/>
              <a:gd name="connsiteX3" fmla="*/ 0 w 212598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21259800" h="6858000">
                <a:moveTo>
                  <a:pt x="0" y="0"/>
                </a:moveTo>
                <a:lnTo>
                  <a:pt x="21259800" y="0"/>
                </a:lnTo>
                <a:lnTo>
                  <a:pt x="21259800" y="6858000"/>
                </a:lnTo>
                <a:lnTo>
                  <a:pt x="0" y="6858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27246444-38D4-4861-9E94-2214F5B43D5C}"/>
              </a:ext>
            </a:extLst>
          </p:cNvPr>
          <p:cNvSpPr>
            <a:spLocks noGrp="1"/>
          </p:cNvSpPr>
          <p:nvPr>
            <p:ph type="pic" sz="quarter" idx="13"/>
          </p:nvPr>
        </p:nvSpPr>
        <p:spPr>
          <a:xfrm>
            <a:off x="4606683" y="9144005"/>
            <a:ext cx="3779854" cy="5496019"/>
          </a:xfrm>
          <a:custGeom>
            <a:avLst/>
            <a:gdLst>
              <a:gd name="connsiteX0" fmla="*/ 0 w 3779854"/>
              <a:gd name="connsiteY0" fmla="*/ 0 h 5486401"/>
              <a:gd name="connsiteX1" fmla="*/ 3779854 w 3779854"/>
              <a:gd name="connsiteY1" fmla="*/ 0 h 5486401"/>
              <a:gd name="connsiteX2" fmla="*/ 3779854 w 3779854"/>
              <a:gd name="connsiteY2" fmla="*/ 5486401 h 5486401"/>
              <a:gd name="connsiteX3" fmla="*/ 475732 w 3779854"/>
              <a:gd name="connsiteY3" fmla="*/ 5486401 h 5486401"/>
              <a:gd name="connsiteX4" fmla="*/ 0 w 3779854"/>
              <a:gd name="connsiteY4" fmla="*/ 5010669 h 54864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9854" h="5486401">
                <a:moveTo>
                  <a:pt x="0" y="0"/>
                </a:moveTo>
                <a:lnTo>
                  <a:pt x="3779854" y="0"/>
                </a:lnTo>
                <a:lnTo>
                  <a:pt x="3779854" y="5486401"/>
                </a:lnTo>
                <a:lnTo>
                  <a:pt x="475732" y="5486401"/>
                </a:lnTo>
                <a:cubicBezTo>
                  <a:pt x="212992" y="5486401"/>
                  <a:pt x="0" y="5273409"/>
                  <a:pt x="0" y="5010669"/>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846DAFC8-F3E7-48B9-923A-FD1F401E6F04}"/>
              </a:ext>
            </a:extLst>
          </p:cNvPr>
          <p:cNvSpPr>
            <a:spLocks noGrp="1"/>
          </p:cNvSpPr>
          <p:nvPr>
            <p:ph type="pic" sz="quarter" idx="14"/>
          </p:nvPr>
        </p:nvSpPr>
        <p:spPr>
          <a:xfrm>
            <a:off x="8386539" y="9144003"/>
            <a:ext cx="3807049" cy="5496021"/>
          </a:xfrm>
          <a:custGeom>
            <a:avLst/>
            <a:gdLst>
              <a:gd name="connsiteX0" fmla="*/ 0 w 3807049"/>
              <a:gd name="connsiteY0" fmla="*/ 0 h 5486403"/>
              <a:gd name="connsiteX1" fmla="*/ 3807049 w 3807049"/>
              <a:gd name="connsiteY1" fmla="*/ 0 h 5486403"/>
              <a:gd name="connsiteX2" fmla="*/ 3807049 w 3807049"/>
              <a:gd name="connsiteY2" fmla="*/ 5486403 h 5486403"/>
              <a:gd name="connsiteX3" fmla="*/ 0 w 3807049"/>
              <a:gd name="connsiteY3" fmla="*/ 5486403 h 5486403"/>
            </a:gdLst>
            <a:ahLst/>
            <a:cxnLst>
              <a:cxn ang="0">
                <a:pos x="connsiteX0" y="connsiteY0"/>
              </a:cxn>
              <a:cxn ang="0">
                <a:pos x="connsiteX1" y="connsiteY1"/>
              </a:cxn>
              <a:cxn ang="0">
                <a:pos x="connsiteX2" y="connsiteY2"/>
              </a:cxn>
              <a:cxn ang="0">
                <a:pos x="connsiteX3" y="connsiteY3"/>
              </a:cxn>
            </a:cxnLst>
            <a:rect l="l" t="t" r="r" b="b"/>
            <a:pathLst>
              <a:path w="3807049" h="5486403">
                <a:moveTo>
                  <a:pt x="0" y="0"/>
                </a:moveTo>
                <a:lnTo>
                  <a:pt x="3807049" y="0"/>
                </a:lnTo>
                <a:lnTo>
                  <a:pt x="3807049" y="5486403"/>
                </a:lnTo>
                <a:lnTo>
                  <a:pt x="0" y="548640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7BD2714F-1785-4F7D-B146-CB418D7FC4A7}"/>
              </a:ext>
            </a:extLst>
          </p:cNvPr>
          <p:cNvSpPr>
            <a:spLocks noGrp="1"/>
          </p:cNvSpPr>
          <p:nvPr>
            <p:ph type="pic" sz="quarter" idx="15"/>
          </p:nvPr>
        </p:nvSpPr>
        <p:spPr>
          <a:xfrm>
            <a:off x="12193587" y="9144000"/>
            <a:ext cx="7586904" cy="5496019"/>
          </a:xfrm>
          <a:custGeom>
            <a:avLst/>
            <a:gdLst>
              <a:gd name="connsiteX0" fmla="*/ 0 w 7586904"/>
              <a:gd name="connsiteY0" fmla="*/ 0 h 5486401"/>
              <a:gd name="connsiteX1" fmla="*/ 7586904 w 7586904"/>
              <a:gd name="connsiteY1" fmla="*/ 0 h 5486401"/>
              <a:gd name="connsiteX2" fmla="*/ 7586904 w 7586904"/>
              <a:gd name="connsiteY2" fmla="*/ 4795883 h 5486401"/>
              <a:gd name="connsiteX3" fmla="*/ 6896384 w 7586904"/>
              <a:gd name="connsiteY3" fmla="*/ 5486401 h 5486401"/>
              <a:gd name="connsiteX4" fmla="*/ 0 w 7586904"/>
              <a:gd name="connsiteY4" fmla="*/ 5486401 h 54864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86904" h="5486401">
                <a:moveTo>
                  <a:pt x="0" y="0"/>
                </a:moveTo>
                <a:lnTo>
                  <a:pt x="7586904" y="0"/>
                </a:lnTo>
                <a:lnTo>
                  <a:pt x="7586904" y="4795883"/>
                </a:lnTo>
                <a:cubicBezTo>
                  <a:pt x="7586904" y="5177246"/>
                  <a:pt x="7277748" y="5486401"/>
                  <a:pt x="6896384" y="5486401"/>
                </a:cubicBezTo>
                <a:lnTo>
                  <a:pt x="0" y="54864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5784522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800" fill="hold"/>
                                        <p:tgtEl>
                                          <p:spTgt spid="5"/>
                                        </p:tgtEl>
                                        <p:attrNameLst>
                                          <p:attrName>ppt_x</p:attrName>
                                        </p:attrNameLst>
                                      </p:cBhvr>
                                      <p:tavLst>
                                        <p:tav tm="0">
                                          <p:val>
                                            <p:strVal val="#ppt_x"/>
                                          </p:val>
                                        </p:tav>
                                        <p:tav tm="100000">
                                          <p:val>
                                            <p:strVal val="#ppt_x"/>
                                          </p:val>
                                        </p:tav>
                                      </p:tavLst>
                                    </p:anim>
                                    <p:anim calcmode="lin" valueType="num">
                                      <p:cBhvr additive="base">
                                        <p:cTn id="8" dur="18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200" fill="hold"/>
                                        <p:tgtEl>
                                          <p:spTgt spid="13"/>
                                        </p:tgtEl>
                                        <p:attrNameLst>
                                          <p:attrName>ppt_x</p:attrName>
                                        </p:attrNameLst>
                                      </p:cBhvr>
                                      <p:tavLst>
                                        <p:tav tm="0">
                                          <p:val>
                                            <p:strVal val="#ppt_x"/>
                                          </p:val>
                                        </p:tav>
                                        <p:tav tm="100000">
                                          <p:val>
                                            <p:strVal val="#ppt_x"/>
                                          </p:val>
                                        </p:tav>
                                      </p:tavLst>
                                    </p:anim>
                                    <p:anim calcmode="lin" valueType="num">
                                      <p:cBhvr additive="base">
                                        <p:cTn id="12" dur="12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200" fill="hold"/>
                                        <p:tgtEl>
                                          <p:spTgt spid="14"/>
                                        </p:tgtEl>
                                        <p:attrNameLst>
                                          <p:attrName>ppt_x</p:attrName>
                                        </p:attrNameLst>
                                      </p:cBhvr>
                                      <p:tavLst>
                                        <p:tav tm="0">
                                          <p:val>
                                            <p:strVal val="#ppt_x"/>
                                          </p:val>
                                        </p:tav>
                                        <p:tav tm="100000">
                                          <p:val>
                                            <p:strVal val="#ppt_x"/>
                                          </p:val>
                                        </p:tav>
                                      </p:tavLst>
                                    </p:anim>
                                    <p:anim calcmode="lin" valueType="num">
                                      <p:cBhvr additive="base">
                                        <p:cTn id="16" dur="12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200" fill="hold"/>
                                        <p:tgtEl>
                                          <p:spTgt spid="15"/>
                                        </p:tgtEl>
                                        <p:attrNameLst>
                                          <p:attrName>ppt_x</p:attrName>
                                        </p:attrNameLst>
                                      </p:cBhvr>
                                      <p:tavLst>
                                        <p:tav tm="0">
                                          <p:val>
                                            <p:strVal val="#ppt_x"/>
                                          </p:val>
                                        </p:tav>
                                        <p:tav tm="100000">
                                          <p:val>
                                            <p:strVal val="#ppt_x"/>
                                          </p:val>
                                        </p:tav>
                                      </p:tavLst>
                                    </p:anim>
                                    <p:anim calcmode="lin" valueType="num">
                                      <p:cBhvr additive="base">
                                        <p:cTn id="20" dur="12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3" grpId="0" animBg="1"/>
      <p:bldP spid="14" grpId="0" animBg="1"/>
      <p:bldP spid="15" grpId="0" animBg="1"/>
    </p:bldLst>
  </p:timing>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p:cSld name="30_Custom Layout">
    <p:spTree>
      <p:nvGrpSpPr>
        <p:cNvPr id="1" name=""/>
        <p:cNvGrpSpPr/>
        <p:nvPr/>
      </p:nvGrpSpPr>
      <p:grpSpPr>
        <a:xfrm>
          <a:off x="0" y="0"/>
          <a:ext cx="0" cy="0"/>
          <a:chOff x="0" y="0"/>
          <a:chExt cx="0" cy="0"/>
        </a:xfrm>
      </p:grpSpPr>
      <p:sp>
        <p:nvSpPr>
          <p:cNvPr id="3" name="Rectangle: Top Corners Rounded 2">
            <a:extLst>
              <a:ext uri="{FF2B5EF4-FFF2-40B4-BE49-F238E27FC236}">
                <a16:creationId xmlns:a16="http://schemas.microsoft.com/office/drawing/2014/main" id="{F82B0E3D-837A-411E-ABDD-AB99B72FC554}"/>
              </a:ext>
            </a:extLst>
          </p:cNvPr>
          <p:cNvSpPr/>
          <p:nvPr/>
        </p:nvSpPr>
        <p:spPr>
          <a:xfrm rot="10800000">
            <a:off x="1563688" y="0"/>
            <a:ext cx="21259800" cy="16459200"/>
          </a:xfrm>
          <a:prstGeom prst="round2SameRect">
            <a:avLst>
              <a:gd name="adj1" fmla="val 2415"/>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Tree>
    <p:extLst>
      <p:ext uri="{BB962C8B-B14F-4D97-AF65-F5344CB8AC3E}">
        <p14:creationId xmlns:p14="http://schemas.microsoft.com/office/powerpoint/2010/main" val="809148318"/>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p:cSld name="8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56972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5">
            <a:extLst>
              <a:ext uri="{FF2B5EF4-FFF2-40B4-BE49-F238E27FC236}">
                <a16:creationId xmlns:a16="http://schemas.microsoft.com/office/drawing/2014/main" id="{29E74CA1-C9C6-441D-949D-CF6B7CD47784}"/>
              </a:ext>
            </a:extLst>
          </p:cNvPr>
          <p:cNvSpPr>
            <a:spLocks noGrp="1"/>
          </p:cNvSpPr>
          <p:nvPr>
            <p:ph type="pic" sz="quarter" idx="13"/>
          </p:nvPr>
        </p:nvSpPr>
        <p:spPr>
          <a:xfrm>
            <a:off x="13129404" y="4365471"/>
            <a:ext cx="8678173" cy="9281013"/>
          </a:xfrm>
          <a:custGeom>
            <a:avLst/>
            <a:gdLst>
              <a:gd name="connsiteX0" fmla="*/ 0 w 9389427"/>
              <a:gd name="connsiteY0" fmla="*/ 0 h 8534400"/>
              <a:gd name="connsiteX1" fmla="*/ 9389427 w 9389427"/>
              <a:gd name="connsiteY1" fmla="*/ 0 h 8534400"/>
              <a:gd name="connsiteX2" fmla="*/ 9389427 w 9389427"/>
              <a:gd name="connsiteY2" fmla="*/ 8534400 h 8534400"/>
              <a:gd name="connsiteX3" fmla="*/ 0 w 9389427"/>
              <a:gd name="connsiteY3" fmla="*/ 8534400 h 8534400"/>
            </a:gdLst>
            <a:ahLst/>
            <a:cxnLst>
              <a:cxn ang="0">
                <a:pos x="connsiteX0" y="connsiteY0"/>
              </a:cxn>
              <a:cxn ang="0">
                <a:pos x="connsiteX1" y="connsiteY1"/>
              </a:cxn>
              <a:cxn ang="0">
                <a:pos x="connsiteX2" y="connsiteY2"/>
              </a:cxn>
              <a:cxn ang="0">
                <a:pos x="connsiteX3" y="connsiteY3"/>
              </a:cxn>
            </a:cxnLst>
            <a:rect l="l" t="t" r="r" b="b"/>
            <a:pathLst>
              <a:path w="9389427" h="8534400">
                <a:moveTo>
                  <a:pt x="0" y="0"/>
                </a:moveTo>
                <a:lnTo>
                  <a:pt x="9389427" y="0"/>
                </a:lnTo>
                <a:lnTo>
                  <a:pt x="9389427" y="8534400"/>
                </a:lnTo>
                <a:lnTo>
                  <a:pt x="0" y="8534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407972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ppt_x"/>
                                          </p:val>
                                        </p:tav>
                                        <p:tav tm="100000">
                                          <p:val>
                                            <p:strVal val="#ppt_x"/>
                                          </p:val>
                                        </p:tav>
                                      </p:tavLst>
                                    </p:anim>
                                    <p:anim calcmode="lin" valueType="num">
                                      <p:cBhvr additive="base">
                                        <p:cTn id="8" dur="1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p:cSld name="9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56972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5">
            <a:extLst>
              <a:ext uri="{FF2B5EF4-FFF2-40B4-BE49-F238E27FC236}">
                <a16:creationId xmlns:a16="http://schemas.microsoft.com/office/drawing/2014/main" id="{29E74CA1-C9C6-441D-949D-CF6B7CD47784}"/>
              </a:ext>
            </a:extLst>
          </p:cNvPr>
          <p:cNvSpPr>
            <a:spLocks noGrp="1"/>
          </p:cNvSpPr>
          <p:nvPr>
            <p:ph type="pic" sz="quarter" idx="13"/>
          </p:nvPr>
        </p:nvSpPr>
        <p:spPr>
          <a:xfrm>
            <a:off x="2603644" y="4365471"/>
            <a:ext cx="8678173" cy="9281013"/>
          </a:xfrm>
          <a:custGeom>
            <a:avLst/>
            <a:gdLst>
              <a:gd name="connsiteX0" fmla="*/ 0 w 9389427"/>
              <a:gd name="connsiteY0" fmla="*/ 0 h 8534400"/>
              <a:gd name="connsiteX1" fmla="*/ 9389427 w 9389427"/>
              <a:gd name="connsiteY1" fmla="*/ 0 h 8534400"/>
              <a:gd name="connsiteX2" fmla="*/ 9389427 w 9389427"/>
              <a:gd name="connsiteY2" fmla="*/ 8534400 h 8534400"/>
              <a:gd name="connsiteX3" fmla="*/ 0 w 9389427"/>
              <a:gd name="connsiteY3" fmla="*/ 8534400 h 8534400"/>
            </a:gdLst>
            <a:ahLst/>
            <a:cxnLst>
              <a:cxn ang="0">
                <a:pos x="connsiteX0" y="connsiteY0"/>
              </a:cxn>
              <a:cxn ang="0">
                <a:pos x="connsiteX1" y="connsiteY1"/>
              </a:cxn>
              <a:cxn ang="0">
                <a:pos x="connsiteX2" y="connsiteY2"/>
              </a:cxn>
              <a:cxn ang="0">
                <a:pos x="connsiteX3" y="connsiteY3"/>
              </a:cxn>
            </a:cxnLst>
            <a:rect l="l" t="t" r="r" b="b"/>
            <a:pathLst>
              <a:path w="9389427" h="8534400">
                <a:moveTo>
                  <a:pt x="0" y="0"/>
                </a:moveTo>
                <a:lnTo>
                  <a:pt x="9389427" y="0"/>
                </a:lnTo>
                <a:lnTo>
                  <a:pt x="9389427" y="8534400"/>
                </a:lnTo>
                <a:lnTo>
                  <a:pt x="0" y="8534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907728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ppt_x"/>
                                          </p:val>
                                        </p:tav>
                                        <p:tav tm="100000">
                                          <p:val>
                                            <p:strVal val="#ppt_x"/>
                                          </p:val>
                                        </p:tav>
                                      </p:tavLst>
                                    </p:anim>
                                    <p:anim calcmode="lin" valueType="num">
                                      <p:cBhvr additive="base">
                                        <p:cTn id="8" dur="1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p:cSld name="10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56972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1930035215"/>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p:cSld name="11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56972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4" name="Rectangle 3">
            <a:extLst>
              <a:ext uri="{FF2B5EF4-FFF2-40B4-BE49-F238E27FC236}">
                <a16:creationId xmlns:a16="http://schemas.microsoft.com/office/drawing/2014/main" id="{5B8B85EA-4886-4F74-B191-2AC3EE0E55C8}"/>
              </a:ext>
            </a:extLst>
          </p:cNvPr>
          <p:cNvSpPr/>
          <p:nvPr/>
        </p:nvSpPr>
        <p:spPr>
          <a:xfrm>
            <a:off x="1563688" y="1295400"/>
            <a:ext cx="21259800" cy="15697200"/>
          </a:xfrm>
          <a:prstGeom prst="rect">
            <a:avLst/>
          </a:prstGeom>
          <a:noFill/>
          <a:ln w="190500">
            <a:solidFill>
              <a:schemeClr val="bg1"/>
            </a:solid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380787352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hyperlink" Target="https://www.facebook.com/" TargetMode="External"/><Relationship Id="rId5" Type="http://schemas.openxmlformats.org/officeDocument/2006/relationships/slideLayout" Target="../slideLayouts/slideLayout5.xml"/><Relationship Id="rId10" Type="http://schemas.openxmlformats.org/officeDocument/2006/relationships/hyperlink" Target="https://www.linkedin.com/" TargetMode="External"/><Relationship Id="rId4" Type="http://schemas.openxmlformats.org/officeDocument/2006/relationships/slideLayout" Target="../slideLayouts/slideLayout4.xml"/><Relationship Id="rId9" Type="http://schemas.openxmlformats.org/officeDocument/2006/relationships/hyperlink" Target="https://twitter.com/" TargetMode="Externa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5.xml"/><Relationship Id="rId13" Type="http://schemas.openxmlformats.org/officeDocument/2006/relationships/theme" Target="../theme/theme2.xml"/><Relationship Id="rId3" Type="http://schemas.openxmlformats.org/officeDocument/2006/relationships/slideLayout" Target="../slideLayouts/slideLayout10.xml"/><Relationship Id="rId7" Type="http://schemas.openxmlformats.org/officeDocument/2006/relationships/slideLayout" Target="../slideLayouts/slideLayout14.xml"/><Relationship Id="rId12" Type="http://schemas.openxmlformats.org/officeDocument/2006/relationships/slideLayout" Target="../slideLayouts/slideLayout19.xml"/><Relationship Id="rId2" Type="http://schemas.openxmlformats.org/officeDocument/2006/relationships/slideLayout" Target="../slideLayouts/slideLayout9.xml"/><Relationship Id="rId16" Type="http://schemas.openxmlformats.org/officeDocument/2006/relationships/hyperlink" Target="https://twitter.com/" TargetMode="External"/><Relationship Id="rId1" Type="http://schemas.openxmlformats.org/officeDocument/2006/relationships/slideLayout" Target="../slideLayouts/slideLayout8.xml"/><Relationship Id="rId6" Type="http://schemas.openxmlformats.org/officeDocument/2006/relationships/slideLayout" Target="../slideLayouts/slideLayout13.xml"/><Relationship Id="rId11" Type="http://schemas.openxmlformats.org/officeDocument/2006/relationships/slideLayout" Target="../slideLayouts/slideLayout18.xml"/><Relationship Id="rId5" Type="http://schemas.openxmlformats.org/officeDocument/2006/relationships/slideLayout" Target="../slideLayouts/slideLayout12.xml"/><Relationship Id="rId15" Type="http://schemas.openxmlformats.org/officeDocument/2006/relationships/hyperlink" Target="https://www.linkedin.com/" TargetMode="External"/><Relationship Id="rId10" Type="http://schemas.openxmlformats.org/officeDocument/2006/relationships/slideLayout" Target="../slideLayouts/slideLayout17.xml"/><Relationship Id="rId4" Type="http://schemas.openxmlformats.org/officeDocument/2006/relationships/slideLayout" Target="../slideLayouts/slideLayout11.xml"/><Relationship Id="rId9" Type="http://schemas.openxmlformats.org/officeDocument/2006/relationships/slideLayout" Target="../slideLayouts/slideLayout16.xml"/><Relationship Id="rId14" Type="http://schemas.openxmlformats.org/officeDocument/2006/relationships/hyperlink" Target="https://www.facebook.com/" TargetMode="External"/></Relationships>
</file>

<file path=ppt/slideMasters/_rels/slideMaster3.xml.rels><?xml version="1.0" encoding="UTF-8" standalone="yes"?>
<Relationships xmlns="http://schemas.openxmlformats.org/package/2006/relationships"><Relationship Id="rId1"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3" Type="http://schemas.openxmlformats.org/officeDocument/2006/relationships/hyperlink" Target="https://www.facebook.com/" TargetMode="External"/><Relationship Id="rId2" Type="http://schemas.openxmlformats.org/officeDocument/2006/relationships/theme" Target="../theme/theme4.xml"/><Relationship Id="rId1" Type="http://schemas.openxmlformats.org/officeDocument/2006/relationships/slideLayout" Target="../slideLayouts/slideLayout20.xml"/><Relationship Id="rId5" Type="http://schemas.openxmlformats.org/officeDocument/2006/relationships/hyperlink" Target="https://twitter.com/" TargetMode="External"/><Relationship Id="rId4" Type="http://schemas.openxmlformats.org/officeDocument/2006/relationships/hyperlink" Target="https://www.linkedin.com/" TargetMode="External"/></Relationships>
</file>

<file path=ppt/slideMasters/_rels/slideMaster5.xml.rels><?xml version="1.0" encoding="UTF-8" standalone="yes"?>
<Relationships xmlns="http://schemas.openxmlformats.org/package/2006/relationships"><Relationship Id="rId3" Type="http://schemas.openxmlformats.org/officeDocument/2006/relationships/hyperlink" Target="https://www.facebook.com/" TargetMode="External"/><Relationship Id="rId2" Type="http://schemas.openxmlformats.org/officeDocument/2006/relationships/theme" Target="../theme/theme5.xml"/><Relationship Id="rId1" Type="http://schemas.openxmlformats.org/officeDocument/2006/relationships/slideLayout" Target="../slideLayouts/slideLayout21.xml"/><Relationship Id="rId5" Type="http://schemas.openxmlformats.org/officeDocument/2006/relationships/hyperlink" Target="https://twitter.com/" TargetMode="External"/><Relationship Id="rId4" Type="http://schemas.openxmlformats.org/officeDocument/2006/relationships/hyperlink" Target="https://www.linkedin.com/" TargetMode="External"/></Relationships>
</file>

<file path=ppt/slideMasters/_rels/slideMaster6.xml.rels><?xml version="1.0" encoding="UTF-8" standalone="yes"?>
<Relationships xmlns="http://schemas.openxmlformats.org/package/2006/relationships"><Relationship Id="rId13" Type="http://schemas.openxmlformats.org/officeDocument/2006/relationships/slideLayout" Target="../slideLayouts/slideLayout34.xml"/><Relationship Id="rId18" Type="http://schemas.openxmlformats.org/officeDocument/2006/relationships/slideLayout" Target="../slideLayouts/slideLayout39.xml"/><Relationship Id="rId26" Type="http://schemas.openxmlformats.org/officeDocument/2006/relationships/slideLayout" Target="../slideLayouts/slideLayout47.xml"/><Relationship Id="rId39" Type="http://schemas.openxmlformats.org/officeDocument/2006/relationships/hyperlink" Target="https://twitter.com/" TargetMode="External"/><Relationship Id="rId21" Type="http://schemas.openxmlformats.org/officeDocument/2006/relationships/slideLayout" Target="../slideLayouts/slideLayout42.xml"/><Relationship Id="rId34" Type="http://schemas.openxmlformats.org/officeDocument/2006/relationships/slideLayout" Target="../slideLayouts/slideLayout55.xml"/><Relationship Id="rId7" Type="http://schemas.openxmlformats.org/officeDocument/2006/relationships/slideLayout" Target="../slideLayouts/slideLayout28.xml"/><Relationship Id="rId12" Type="http://schemas.openxmlformats.org/officeDocument/2006/relationships/slideLayout" Target="../slideLayouts/slideLayout33.xml"/><Relationship Id="rId17" Type="http://schemas.openxmlformats.org/officeDocument/2006/relationships/slideLayout" Target="../slideLayouts/slideLayout38.xml"/><Relationship Id="rId25" Type="http://schemas.openxmlformats.org/officeDocument/2006/relationships/slideLayout" Target="../slideLayouts/slideLayout46.xml"/><Relationship Id="rId33" Type="http://schemas.openxmlformats.org/officeDocument/2006/relationships/slideLayout" Target="../slideLayouts/slideLayout54.xml"/><Relationship Id="rId38" Type="http://schemas.openxmlformats.org/officeDocument/2006/relationships/hyperlink" Target="https://www.linkedin.com/" TargetMode="External"/><Relationship Id="rId2" Type="http://schemas.openxmlformats.org/officeDocument/2006/relationships/slideLayout" Target="../slideLayouts/slideLayout23.xml"/><Relationship Id="rId16" Type="http://schemas.openxmlformats.org/officeDocument/2006/relationships/slideLayout" Target="../slideLayouts/slideLayout37.xml"/><Relationship Id="rId20" Type="http://schemas.openxmlformats.org/officeDocument/2006/relationships/slideLayout" Target="../slideLayouts/slideLayout41.xml"/><Relationship Id="rId29" Type="http://schemas.openxmlformats.org/officeDocument/2006/relationships/slideLayout" Target="../slideLayouts/slideLayout50.xml"/><Relationship Id="rId1" Type="http://schemas.openxmlformats.org/officeDocument/2006/relationships/slideLayout" Target="../slideLayouts/slideLayout22.xml"/><Relationship Id="rId6" Type="http://schemas.openxmlformats.org/officeDocument/2006/relationships/slideLayout" Target="../slideLayouts/slideLayout27.xml"/><Relationship Id="rId11" Type="http://schemas.openxmlformats.org/officeDocument/2006/relationships/slideLayout" Target="../slideLayouts/slideLayout32.xml"/><Relationship Id="rId24" Type="http://schemas.openxmlformats.org/officeDocument/2006/relationships/slideLayout" Target="../slideLayouts/slideLayout45.xml"/><Relationship Id="rId32" Type="http://schemas.openxmlformats.org/officeDocument/2006/relationships/slideLayout" Target="../slideLayouts/slideLayout53.xml"/><Relationship Id="rId37" Type="http://schemas.openxmlformats.org/officeDocument/2006/relationships/hyperlink" Target="https://www.facebook.com/" TargetMode="External"/><Relationship Id="rId5" Type="http://schemas.openxmlformats.org/officeDocument/2006/relationships/slideLayout" Target="../slideLayouts/slideLayout26.xml"/><Relationship Id="rId15" Type="http://schemas.openxmlformats.org/officeDocument/2006/relationships/slideLayout" Target="../slideLayouts/slideLayout36.xml"/><Relationship Id="rId23" Type="http://schemas.openxmlformats.org/officeDocument/2006/relationships/slideLayout" Target="../slideLayouts/slideLayout44.xml"/><Relationship Id="rId28" Type="http://schemas.openxmlformats.org/officeDocument/2006/relationships/slideLayout" Target="../slideLayouts/slideLayout49.xml"/><Relationship Id="rId36" Type="http://schemas.openxmlformats.org/officeDocument/2006/relationships/theme" Target="../theme/theme6.xml"/><Relationship Id="rId10" Type="http://schemas.openxmlformats.org/officeDocument/2006/relationships/slideLayout" Target="../slideLayouts/slideLayout31.xml"/><Relationship Id="rId19" Type="http://schemas.openxmlformats.org/officeDocument/2006/relationships/slideLayout" Target="../slideLayouts/slideLayout40.xml"/><Relationship Id="rId31" Type="http://schemas.openxmlformats.org/officeDocument/2006/relationships/slideLayout" Target="../slideLayouts/slideLayout52.xml"/><Relationship Id="rId4" Type="http://schemas.openxmlformats.org/officeDocument/2006/relationships/slideLayout" Target="../slideLayouts/slideLayout25.xml"/><Relationship Id="rId9" Type="http://schemas.openxmlformats.org/officeDocument/2006/relationships/slideLayout" Target="../slideLayouts/slideLayout30.xml"/><Relationship Id="rId14" Type="http://schemas.openxmlformats.org/officeDocument/2006/relationships/slideLayout" Target="../slideLayouts/slideLayout35.xml"/><Relationship Id="rId22" Type="http://schemas.openxmlformats.org/officeDocument/2006/relationships/slideLayout" Target="../slideLayouts/slideLayout43.xml"/><Relationship Id="rId27" Type="http://schemas.openxmlformats.org/officeDocument/2006/relationships/slideLayout" Target="../slideLayouts/slideLayout48.xml"/><Relationship Id="rId30" Type="http://schemas.openxmlformats.org/officeDocument/2006/relationships/slideLayout" Target="../slideLayouts/slideLayout51.xml"/><Relationship Id="rId35" Type="http://schemas.openxmlformats.org/officeDocument/2006/relationships/slideLayout" Target="../slideLayouts/slideLayout56.xml"/><Relationship Id="rId8" Type="http://schemas.openxmlformats.org/officeDocument/2006/relationships/slideLayout" Target="../slideLayouts/slideLayout29.xml"/><Relationship Id="rId3" Type="http://schemas.openxmlformats.org/officeDocument/2006/relationships/slideLayout" Target="../slideLayouts/slideLayout24.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4.xml"/><Relationship Id="rId13" Type="http://schemas.openxmlformats.org/officeDocument/2006/relationships/slideLayout" Target="../slideLayouts/slideLayout69.xml"/><Relationship Id="rId18" Type="http://schemas.openxmlformats.org/officeDocument/2006/relationships/slideLayout" Target="../slideLayouts/slideLayout74.xml"/><Relationship Id="rId26" Type="http://schemas.openxmlformats.org/officeDocument/2006/relationships/slideLayout" Target="../slideLayouts/slideLayout82.xml"/><Relationship Id="rId3" Type="http://schemas.openxmlformats.org/officeDocument/2006/relationships/slideLayout" Target="../slideLayouts/slideLayout59.xml"/><Relationship Id="rId21" Type="http://schemas.openxmlformats.org/officeDocument/2006/relationships/slideLayout" Target="../slideLayouts/slideLayout77.xml"/><Relationship Id="rId7" Type="http://schemas.openxmlformats.org/officeDocument/2006/relationships/slideLayout" Target="../slideLayouts/slideLayout63.xml"/><Relationship Id="rId12" Type="http://schemas.openxmlformats.org/officeDocument/2006/relationships/slideLayout" Target="../slideLayouts/slideLayout68.xml"/><Relationship Id="rId17" Type="http://schemas.openxmlformats.org/officeDocument/2006/relationships/slideLayout" Target="../slideLayouts/slideLayout73.xml"/><Relationship Id="rId25" Type="http://schemas.openxmlformats.org/officeDocument/2006/relationships/slideLayout" Target="../slideLayouts/slideLayout81.xml"/><Relationship Id="rId2" Type="http://schemas.openxmlformats.org/officeDocument/2006/relationships/slideLayout" Target="../slideLayouts/slideLayout58.xml"/><Relationship Id="rId16" Type="http://schemas.openxmlformats.org/officeDocument/2006/relationships/slideLayout" Target="../slideLayouts/slideLayout72.xml"/><Relationship Id="rId20" Type="http://schemas.openxmlformats.org/officeDocument/2006/relationships/slideLayout" Target="../slideLayouts/slideLayout76.xml"/><Relationship Id="rId1" Type="http://schemas.openxmlformats.org/officeDocument/2006/relationships/slideLayout" Target="../slideLayouts/slideLayout57.xml"/><Relationship Id="rId6" Type="http://schemas.openxmlformats.org/officeDocument/2006/relationships/slideLayout" Target="../slideLayouts/slideLayout62.xml"/><Relationship Id="rId11" Type="http://schemas.openxmlformats.org/officeDocument/2006/relationships/slideLayout" Target="../slideLayouts/slideLayout67.xml"/><Relationship Id="rId24" Type="http://schemas.openxmlformats.org/officeDocument/2006/relationships/slideLayout" Target="../slideLayouts/slideLayout80.xml"/><Relationship Id="rId5" Type="http://schemas.openxmlformats.org/officeDocument/2006/relationships/slideLayout" Target="../slideLayouts/slideLayout61.xml"/><Relationship Id="rId15" Type="http://schemas.openxmlformats.org/officeDocument/2006/relationships/slideLayout" Target="../slideLayouts/slideLayout71.xml"/><Relationship Id="rId23" Type="http://schemas.openxmlformats.org/officeDocument/2006/relationships/slideLayout" Target="../slideLayouts/slideLayout79.xml"/><Relationship Id="rId10" Type="http://schemas.openxmlformats.org/officeDocument/2006/relationships/slideLayout" Target="../slideLayouts/slideLayout66.xml"/><Relationship Id="rId19" Type="http://schemas.openxmlformats.org/officeDocument/2006/relationships/slideLayout" Target="../slideLayouts/slideLayout75.xml"/><Relationship Id="rId4" Type="http://schemas.openxmlformats.org/officeDocument/2006/relationships/slideLayout" Target="../slideLayouts/slideLayout60.xml"/><Relationship Id="rId9" Type="http://schemas.openxmlformats.org/officeDocument/2006/relationships/slideLayout" Target="../slideLayouts/slideLayout65.xml"/><Relationship Id="rId14" Type="http://schemas.openxmlformats.org/officeDocument/2006/relationships/slideLayout" Target="../slideLayouts/slideLayout70.xml"/><Relationship Id="rId22" Type="http://schemas.openxmlformats.org/officeDocument/2006/relationships/slideLayout" Target="../slideLayouts/slideLayout78.xml"/><Relationship Id="rId27"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90.xml"/><Relationship Id="rId13" Type="http://schemas.openxmlformats.org/officeDocument/2006/relationships/slideLayout" Target="../slideLayouts/slideLayout95.xml"/><Relationship Id="rId18" Type="http://schemas.openxmlformats.org/officeDocument/2006/relationships/slideLayout" Target="../slideLayouts/slideLayout100.xml"/><Relationship Id="rId3" Type="http://schemas.openxmlformats.org/officeDocument/2006/relationships/slideLayout" Target="../slideLayouts/slideLayout85.xml"/><Relationship Id="rId21" Type="http://schemas.openxmlformats.org/officeDocument/2006/relationships/hyperlink" Target="https://www.facebook.com/" TargetMode="External"/><Relationship Id="rId7" Type="http://schemas.openxmlformats.org/officeDocument/2006/relationships/slideLayout" Target="../slideLayouts/slideLayout89.xml"/><Relationship Id="rId12" Type="http://schemas.openxmlformats.org/officeDocument/2006/relationships/slideLayout" Target="../slideLayouts/slideLayout94.xml"/><Relationship Id="rId17" Type="http://schemas.openxmlformats.org/officeDocument/2006/relationships/slideLayout" Target="../slideLayouts/slideLayout99.xml"/><Relationship Id="rId2" Type="http://schemas.openxmlformats.org/officeDocument/2006/relationships/slideLayout" Target="../slideLayouts/slideLayout84.xml"/><Relationship Id="rId16" Type="http://schemas.openxmlformats.org/officeDocument/2006/relationships/slideLayout" Target="../slideLayouts/slideLayout98.xml"/><Relationship Id="rId20" Type="http://schemas.openxmlformats.org/officeDocument/2006/relationships/theme" Target="../theme/theme8.xml"/><Relationship Id="rId1" Type="http://schemas.openxmlformats.org/officeDocument/2006/relationships/slideLayout" Target="../slideLayouts/slideLayout83.xml"/><Relationship Id="rId6" Type="http://schemas.openxmlformats.org/officeDocument/2006/relationships/slideLayout" Target="../slideLayouts/slideLayout88.xml"/><Relationship Id="rId11" Type="http://schemas.openxmlformats.org/officeDocument/2006/relationships/slideLayout" Target="../slideLayouts/slideLayout93.xml"/><Relationship Id="rId5" Type="http://schemas.openxmlformats.org/officeDocument/2006/relationships/slideLayout" Target="../slideLayouts/slideLayout87.xml"/><Relationship Id="rId15" Type="http://schemas.openxmlformats.org/officeDocument/2006/relationships/slideLayout" Target="../slideLayouts/slideLayout97.xml"/><Relationship Id="rId23" Type="http://schemas.openxmlformats.org/officeDocument/2006/relationships/hyperlink" Target="https://twitter.com/" TargetMode="External"/><Relationship Id="rId10" Type="http://schemas.openxmlformats.org/officeDocument/2006/relationships/slideLayout" Target="../slideLayouts/slideLayout92.xml"/><Relationship Id="rId19" Type="http://schemas.openxmlformats.org/officeDocument/2006/relationships/slideLayout" Target="../slideLayouts/slideLayout101.xml"/><Relationship Id="rId4" Type="http://schemas.openxmlformats.org/officeDocument/2006/relationships/slideLayout" Target="../slideLayouts/slideLayout86.xml"/><Relationship Id="rId9" Type="http://schemas.openxmlformats.org/officeDocument/2006/relationships/slideLayout" Target="../slideLayouts/slideLayout91.xml"/><Relationship Id="rId14" Type="http://schemas.openxmlformats.org/officeDocument/2006/relationships/slideLayout" Target="../slideLayouts/slideLayout96.xml"/><Relationship Id="rId22" Type="http://schemas.openxmlformats.org/officeDocument/2006/relationships/hyperlink" Target="https://www.linkedin.com/" TargetMode="External"/></Relationships>
</file>

<file path=ppt/slideMasters/_rels/slideMaster9.xml.rels><?xml version="1.0" encoding="UTF-8" standalone="yes"?>
<Relationships xmlns="http://schemas.openxmlformats.org/package/2006/relationships"><Relationship Id="rId3" Type="http://schemas.openxmlformats.org/officeDocument/2006/relationships/hyperlink" Target="https://www.facebook.com/" TargetMode="External"/><Relationship Id="rId2" Type="http://schemas.openxmlformats.org/officeDocument/2006/relationships/theme" Target="../theme/theme9.xml"/><Relationship Id="rId1" Type="http://schemas.openxmlformats.org/officeDocument/2006/relationships/slideLayout" Target="../slideLayouts/slideLayout102.xml"/><Relationship Id="rId5" Type="http://schemas.openxmlformats.org/officeDocument/2006/relationships/hyperlink" Target="https://twitter.com/" TargetMode="External"/><Relationship Id="rId4" Type="http://schemas.openxmlformats.org/officeDocument/2006/relationships/hyperlink" Target="https://www.linkedin.com/" TargetMode="Externa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3" name="Slide Number Placeholder 5">
            <a:extLst>
              <a:ext uri="{FF2B5EF4-FFF2-40B4-BE49-F238E27FC236}">
                <a16:creationId xmlns:a16="http://schemas.microsoft.com/office/drawing/2014/main" id="{21812C9B-C4F1-49C5-8B16-2FE27234D329}"/>
              </a:ext>
            </a:extLst>
          </p:cNvPr>
          <p:cNvSpPr txBox="1">
            <a:spLocks/>
          </p:cNvSpPr>
          <p:nvPr userDrawn="1"/>
        </p:nvSpPr>
        <p:spPr>
          <a:xfrm>
            <a:off x="1244016" y="17243947"/>
            <a:ext cx="247493" cy="583783"/>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000" smtClean="0">
                <a:solidFill>
                  <a:schemeClr val="tx1"/>
                </a:solidFill>
              </a:rPr>
              <a:pPr algn="ctr"/>
              <a:t>‹#›</a:t>
            </a:fld>
            <a:endParaRPr lang="en-US" sz="1200">
              <a:solidFill>
                <a:schemeClr val="tx1"/>
              </a:solidFill>
            </a:endParaRPr>
          </a:p>
        </p:txBody>
      </p:sp>
      <p:sp>
        <p:nvSpPr>
          <p:cNvPr id="15" name="Oval 14">
            <a:extLst>
              <a:ext uri="{FF2B5EF4-FFF2-40B4-BE49-F238E27FC236}">
                <a16:creationId xmlns:a16="http://schemas.microsoft.com/office/drawing/2014/main" id="{307625DC-754B-4896-ADAF-401C70997717}"/>
              </a:ext>
            </a:extLst>
          </p:cNvPr>
          <p:cNvSpPr/>
          <p:nvPr userDrawn="1"/>
        </p:nvSpPr>
        <p:spPr>
          <a:xfrm>
            <a:off x="1072028" y="17239608"/>
            <a:ext cx="591468" cy="592505"/>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7" name="Oval 16">
            <a:extLst>
              <a:ext uri="{FF2B5EF4-FFF2-40B4-BE49-F238E27FC236}">
                <a16:creationId xmlns:a16="http://schemas.microsoft.com/office/drawing/2014/main" id="{76FAE91E-1570-4CCB-8697-3675EF4A8732}"/>
              </a:ext>
            </a:extLst>
          </p:cNvPr>
          <p:cNvSpPr/>
          <p:nvPr userDrawn="1"/>
        </p:nvSpPr>
        <p:spPr>
          <a:xfrm>
            <a:off x="297699" y="17239608"/>
            <a:ext cx="591468" cy="592505"/>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8" name="Rectangle 9">
            <a:extLst>
              <a:ext uri="{FF2B5EF4-FFF2-40B4-BE49-F238E27FC236}">
                <a16:creationId xmlns:a16="http://schemas.microsoft.com/office/drawing/2014/main" id="{FAC15065-526C-4B5B-BEB1-892A718C3AFA}"/>
              </a:ext>
            </a:extLst>
          </p:cNvPr>
          <p:cNvSpPr/>
          <p:nvPr userDrawn="1"/>
        </p:nvSpPr>
        <p:spPr>
          <a:xfrm rot="2700000">
            <a:off x="528179" y="17475768"/>
            <a:ext cx="213291" cy="120186"/>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9" name="Oval 18">
            <a:extLst>
              <a:ext uri="{FF2B5EF4-FFF2-40B4-BE49-F238E27FC236}">
                <a16:creationId xmlns:a16="http://schemas.microsoft.com/office/drawing/2014/main" id="{AA197A07-68B5-4706-B796-AC2B9E3BDF4E}"/>
              </a:ext>
            </a:extLst>
          </p:cNvPr>
          <p:cNvSpPr/>
          <p:nvPr userDrawn="1"/>
        </p:nvSpPr>
        <p:spPr>
          <a:xfrm rot="10800000">
            <a:off x="1846356" y="17239608"/>
            <a:ext cx="591468" cy="592505"/>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0" name="Rectangle 9">
            <a:extLst>
              <a:ext uri="{FF2B5EF4-FFF2-40B4-BE49-F238E27FC236}">
                <a16:creationId xmlns:a16="http://schemas.microsoft.com/office/drawing/2014/main" id="{81DBD849-297F-4F9A-BEF7-60ECD498A866}"/>
              </a:ext>
            </a:extLst>
          </p:cNvPr>
          <p:cNvSpPr/>
          <p:nvPr userDrawn="1"/>
        </p:nvSpPr>
        <p:spPr>
          <a:xfrm rot="13500000">
            <a:off x="1994053" y="17475768"/>
            <a:ext cx="213291" cy="120186"/>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1" name="Action Button: Forward or Next 26">
            <a:hlinkClick r:id="" action="ppaction://hlinkshowjump?jump=nextslide" highlightClick="1"/>
            <a:extLst>
              <a:ext uri="{FF2B5EF4-FFF2-40B4-BE49-F238E27FC236}">
                <a16:creationId xmlns:a16="http://schemas.microsoft.com/office/drawing/2014/main" id="{042D39B4-024E-44C9-A16B-5286E9AA9911}"/>
              </a:ext>
            </a:extLst>
          </p:cNvPr>
          <p:cNvSpPr/>
          <p:nvPr userDrawn="1"/>
        </p:nvSpPr>
        <p:spPr>
          <a:xfrm>
            <a:off x="1798055" y="17185286"/>
            <a:ext cx="714192" cy="715444"/>
          </a:xfrm>
          <a:prstGeom prst="actionButtonForwardNex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sz="1800"/>
          </a:p>
        </p:txBody>
      </p:sp>
      <p:sp>
        <p:nvSpPr>
          <p:cNvPr id="22" name="Action Button: Back or Previous 27">
            <a:hlinkClick r:id="" action="ppaction://hlinkshowjump?jump=previousslide" highlightClick="1"/>
            <a:extLst>
              <a:ext uri="{FF2B5EF4-FFF2-40B4-BE49-F238E27FC236}">
                <a16:creationId xmlns:a16="http://schemas.microsoft.com/office/drawing/2014/main" id="{DEBEC572-F3FD-4958-87CB-8F0026086590}"/>
              </a:ext>
            </a:extLst>
          </p:cNvPr>
          <p:cNvSpPr/>
          <p:nvPr userDrawn="1"/>
        </p:nvSpPr>
        <p:spPr>
          <a:xfrm>
            <a:off x="241069" y="17166886"/>
            <a:ext cx="714192" cy="715444"/>
          </a:xfrm>
          <a:prstGeom prst="actionButtonBackPrevious">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sz="1800"/>
          </a:p>
        </p:txBody>
      </p:sp>
      <p:sp>
        <p:nvSpPr>
          <p:cNvPr id="23" name="TextBox 22">
            <a:extLst>
              <a:ext uri="{FF2B5EF4-FFF2-40B4-BE49-F238E27FC236}">
                <a16:creationId xmlns:a16="http://schemas.microsoft.com/office/drawing/2014/main" id="{9EF6635E-33D2-40DD-8284-62E48C402864}"/>
              </a:ext>
            </a:extLst>
          </p:cNvPr>
          <p:cNvSpPr txBox="1"/>
          <p:nvPr userDrawn="1"/>
        </p:nvSpPr>
        <p:spPr>
          <a:xfrm>
            <a:off x="17061944" y="17324311"/>
            <a:ext cx="4307333" cy="277485"/>
          </a:xfrm>
          <a:prstGeom prst="rect">
            <a:avLst/>
          </a:prstGeom>
          <a:noFill/>
        </p:spPr>
        <p:txBody>
          <a:bodyPr wrap="none" rtlCol="0">
            <a:spAutoFit/>
          </a:bodyPr>
          <a:lstStyle/>
          <a:p>
            <a:r>
              <a:rPr lang="en-US" sz="1800"/>
              <a:t>MASSIVE X presentation to DesignTuts team</a:t>
            </a:r>
          </a:p>
        </p:txBody>
      </p:sp>
      <p:grpSp>
        <p:nvGrpSpPr>
          <p:cNvPr id="24" name="Group 23">
            <a:extLst>
              <a:ext uri="{FF2B5EF4-FFF2-40B4-BE49-F238E27FC236}">
                <a16:creationId xmlns:a16="http://schemas.microsoft.com/office/drawing/2014/main" id="{4120C111-C5ED-44CF-AE07-8E7DDFB3302C}"/>
              </a:ext>
            </a:extLst>
          </p:cNvPr>
          <p:cNvGrpSpPr/>
          <p:nvPr userDrawn="1"/>
        </p:nvGrpSpPr>
        <p:grpSpPr>
          <a:xfrm>
            <a:off x="21824690" y="17128710"/>
            <a:ext cx="2271178" cy="714982"/>
            <a:chOff x="241069" y="12070461"/>
            <a:chExt cx="2271178" cy="713731"/>
          </a:xfrm>
        </p:grpSpPr>
        <p:sp>
          <p:nvSpPr>
            <p:cNvPr id="25" name="Rectangle 24">
              <a:hlinkClick r:id="rId9"/>
              <a:extLst>
                <a:ext uri="{FF2B5EF4-FFF2-40B4-BE49-F238E27FC236}">
                  <a16:creationId xmlns:a16="http://schemas.microsoft.com/office/drawing/2014/main" id="{8F1E9E9A-5D5E-4083-8568-28144315F49D}"/>
                </a:ext>
              </a:extLst>
            </p:cNvPr>
            <p:cNvSpPr/>
            <p:nvPr userDrawn="1"/>
          </p:nvSpPr>
          <p:spPr>
            <a:xfrm>
              <a:off x="1798516"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26" name="Rectangle 25">
              <a:hlinkClick r:id="rId10"/>
              <a:extLst>
                <a:ext uri="{FF2B5EF4-FFF2-40B4-BE49-F238E27FC236}">
                  <a16:creationId xmlns:a16="http://schemas.microsoft.com/office/drawing/2014/main" id="{586BBC23-8BDC-4F4E-997F-FF87A160454B}"/>
                </a:ext>
              </a:extLst>
            </p:cNvPr>
            <p:cNvSpPr/>
            <p:nvPr userDrawn="1"/>
          </p:nvSpPr>
          <p:spPr>
            <a:xfrm>
              <a:off x="1010984"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27" name="Rectangle 26">
              <a:hlinkClick r:id="rId11"/>
              <a:extLst>
                <a:ext uri="{FF2B5EF4-FFF2-40B4-BE49-F238E27FC236}">
                  <a16:creationId xmlns:a16="http://schemas.microsoft.com/office/drawing/2014/main" id="{7B9B9462-02FD-4850-A939-875FCAEBC901}"/>
                </a:ext>
              </a:extLst>
            </p:cNvPr>
            <p:cNvSpPr/>
            <p:nvPr userDrawn="1"/>
          </p:nvSpPr>
          <p:spPr>
            <a:xfrm>
              <a:off x="241069"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28" name="Freeform 6">
              <a:extLst>
                <a:ext uri="{FF2B5EF4-FFF2-40B4-BE49-F238E27FC236}">
                  <a16:creationId xmlns:a16="http://schemas.microsoft.com/office/drawing/2014/main" id="{74A58422-42EE-43C0-A3F1-C63186FFEF8C}"/>
                </a:ext>
              </a:extLst>
            </p:cNvPr>
            <p:cNvSpPr>
              <a:spLocks/>
            </p:cNvSpPr>
            <p:nvPr userDrawn="1"/>
          </p:nvSpPr>
          <p:spPr bwMode="auto">
            <a:xfrm>
              <a:off x="550841" y="12311451"/>
              <a:ext cx="113773" cy="244458"/>
            </a:xfrm>
            <a:custGeom>
              <a:avLst/>
              <a:gdLst>
                <a:gd name="T0" fmla="*/ 573 w 704"/>
                <a:gd name="T1" fmla="*/ 255 h 1506"/>
                <a:gd name="T2" fmla="*/ 573 w 704"/>
                <a:gd name="T3" fmla="*/ 255 h 1506"/>
                <a:gd name="T4" fmla="*/ 704 w 704"/>
                <a:gd name="T5" fmla="*/ 255 h 1506"/>
                <a:gd name="T6" fmla="*/ 704 w 704"/>
                <a:gd name="T7" fmla="*/ 0 h 1506"/>
                <a:gd name="T8" fmla="*/ 492 w 704"/>
                <a:gd name="T9" fmla="*/ 0 h 1506"/>
                <a:gd name="T10" fmla="*/ 155 w 704"/>
                <a:gd name="T11" fmla="*/ 336 h 1506"/>
                <a:gd name="T12" fmla="*/ 155 w 704"/>
                <a:gd name="T13" fmla="*/ 493 h 1506"/>
                <a:gd name="T14" fmla="*/ 0 w 704"/>
                <a:gd name="T15" fmla="*/ 493 h 1506"/>
                <a:gd name="T16" fmla="*/ 0 w 704"/>
                <a:gd name="T17" fmla="*/ 749 h 1506"/>
                <a:gd name="T18" fmla="*/ 155 w 704"/>
                <a:gd name="T19" fmla="*/ 749 h 1506"/>
                <a:gd name="T20" fmla="*/ 155 w 704"/>
                <a:gd name="T21" fmla="*/ 1506 h 1506"/>
                <a:gd name="T22" fmla="*/ 467 w 704"/>
                <a:gd name="T23" fmla="*/ 1506 h 1506"/>
                <a:gd name="T24" fmla="*/ 467 w 704"/>
                <a:gd name="T25" fmla="*/ 749 h 1506"/>
                <a:gd name="T26" fmla="*/ 679 w 704"/>
                <a:gd name="T27" fmla="*/ 749 h 1506"/>
                <a:gd name="T28" fmla="*/ 704 w 704"/>
                <a:gd name="T29" fmla="*/ 493 h 1506"/>
                <a:gd name="T30" fmla="*/ 467 w 704"/>
                <a:gd name="T31" fmla="*/ 493 h 1506"/>
                <a:gd name="T32" fmla="*/ 467 w 704"/>
                <a:gd name="T33" fmla="*/ 362 h 1506"/>
                <a:gd name="T34" fmla="*/ 573 w 704"/>
                <a:gd name="T35" fmla="*/ 25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4" h="1506">
                  <a:moveTo>
                    <a:pt x="573" y="255"/>
                  </a:moveTo>
                  <a:lnTo>
                    <a:pt x="573" y="255"/>
                  </a:lnTo>
                  <a:lnTo>
                    <a:pt x="704" y="255"/>
                  </a:lnTo>
                  <a:lnTo>
                    <a:pt x="704" y="0"/>
                  </a:lnTo>
                  <a:lnTo>
                    <a:pt x="492" y="0"/>
                  </a:lnTo>
                  <a:cubicBezTo>
                    <a:pt x="243" y="0"/>
                    <a:pt x="155" y="124"/>
                    <a:pt x="155" y="336"/>
                  </a:cubicBezTo>
                  <a:lnTo>
                    <a:pt x="155" y="493"/>
                  </a:lnTo>
                  <a:lnTo>
                    <a:pt x="0" y="493"/>
                  </a:lnTo>
                  <a:lnTo>
                    <a:pt x="0" y="749"/>
                  </a:lnTo>
                  <a:lnTo>
                    <a:pt x="155" y="749"/>
                  </a:lnTo>
                  <a:lnTo>
                    <a:pt x="155" y="1506"/>
                  </a:lnTo>
                  <a:lnTo>
                    <a:pt x="467" y="1506"/>
                  </a:lnTo>
                  <a:lnTo>
                    <a:pt x="467" y="749"/>
                  </a:lnTo>
                  <a:lnTo>
                    <a:pt x="679" y="749"/>
                  </a:lnTo>
                  <a:lnTo>
                    <a:pt x="704" y="493"/>
                  </a:lnTo>
                  <a:lnTo>
                    <a:pt x="467" y="493"/>
                  </a:lnTo>
                  <a:lnTo>
                    <a:pt x="467" y="362"/>
                  </a:lnTo>
                  <a:cubicBezTo>
                    <a:pt x="467" y="293"/>
                    <a:pt x="473" y="255"/>
                    <a:pt x="573" y="255"/>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 name="Freeform 7">
              <a:extLst>
                <a:ext uri="{FF2B5EF4-FFF2-40B4-BE49-F238E27FC236}">
                  <a16:creationId xmlns:a16="http://schemas.microsoft.com/office/drawing/2014/main" id="{E6B37533-1B1D-49BB-90CC-4EC6966059B0}"/>
                </a:ext>
              </a:extLst>
            </p:cNvPr>
            <p:cNvSpPr>
              <a:spLocks noEditPoints="1"/>
            </p:cNvSpPr>
            <p:nvPr userDrawn="1"/>
          </p:nvSpPr>
          <p:spPr bwMode="auto">
            <a:xfrm>
              <a:off x="1255408" y="12306253"/>
              <a:ext cx="252294" cy="242147"/>
            </a:xfrm>
            <a:custGeom>
              <a:avLst/>
              <a:gdLst>
                <a:gd name="T0" fmla="*/ 1176 w 1562"/>
                <a:gd name="T1" fmla="*/ 466 h 1491"/>
                <a:gd name="T2" fmla="*/ 1176 w 1562"/>
                <a:gd name="T3" fmla="*/ 466 h 1491"/>
                <a:gd name="T4" fmla="*/ 871 w 1562"/>
                <a:gd name="T5" fmla="*/ 636 h 1491"/>
                <a:gd name="T6" fmla="*/ 871 w 1562"/>
                <a:gd name="T7" fmla="*/ 488 h 1491"/>
                <a:gd name="T8" fmla="*/ 538 w 1562"/>
                <a:gd name="T9" fmla="*/ 488 h 1491"/>
                <a:gd name="T10" fmla="*/ 538 w 1562"/>
                <a:gd name="T11" fmla="*/ 1491 h 1491"/>
                <a:gd name="T12" fmla="*/ 871 w 1562"/>
                <a:gd name="T13" fmla="*/ 1491 h 1491"/>
                <a:gd name="T14" fmla="*/ 871 w 1562"/>
                <a:gd name="T15" fmla="*/ 931 h 1491"/>
                <a:gd name="T16" fmla="*/ 886 w 1562"/>
                <a:gd name="T17" fmla="*/ 850 h 1491"/>
                <a:gd name="T18" fmla="*/ 1057 w 1562"/>
                <a:gd name="T19" fmla="*/ 724 h 1491"/>
                <a:gd name="T20" fmla="*/ 1228 w 1562"/>
                <a:gd name="T21" fmla="*/ 953 h 1491"/>
                <a:gd name="T22" fmla="*/ 1228 w 1562"/>
                <a:gd name="T23" fmla="*/ 1491 h 1491"/>
                <a:gd name="T24" fmla="*/ 1562 w 1562"/>
                <a:gd name="T25" fmla="*/ 1491 h 1491"/>
                <a:gd name="T26" fmla="*/ 1562 w 1562"/>
                <a:gd name="T27" fmla="*/ 916 h 1491"/>
                <a:gd name="T28" fmla="*/ 1176 w 1562"/>
                <a:gd name="T29" fmla="*/ 466 h 1491"/>
                <a:gd name="T30" fmla="*/ 22 w 1562"/>
                <a:gd name="T31" fmla="*/ 1491 h 1491"/>
                <a:gd name="T32" fmla="*/ 22 w 1562"/>
                <a:gd name="T33" fmla="*/ 1491 h 1491"/>
                <a:gd name="T34" fmla="*/ 357 w 1562"/>
                <a:gd name="T35" fmla="*/ 1491 h 1491"/>
                <a:gd name="T36" fmla="*/ 357 w 1562"/>
                <a:gd name="T37" fmla="*/ 487 h 1491"/>
                <a:gd name="T38" fmla="*/ 22 w 1562"/>
                <a:gd name="T39" fmla="*/ 487 h 1491"/>
                <a:gd name="T40" fmla="*/ 22 w 1562"/>
                <a:gd name="T41" fmla="*/ 1491 h 1491"/>
                <a:gd name="T42" fmla="*/ 193 w 1562"/>
                <a:gd name="T43" fmla="*/ 0 h 1491"/>
                <a:gd name="T44" fmla="*/ 193 w 1562"/>
                <a:gd name="T45" fmla="*/ 0 h 1491"/>
                <a:gd name="T46" fmla="*/ 0 w 1562"/>
                <a:gd name="T47" fmla="*/ 178 h 1491"/>
                <a:gd name="T48" fmla="*/ 186 w 1562"/>
                <a:gd name="T49" fmla="*/ 347 h 1491"/>
                <a:gd name="T50" fmla="*/ 379 w 1562"/>
                <a:gd name="T51" fmla="*/ 178 h 1491"/>
                <a:gd name="T52" fmla="*/ 193 w 1562"/>
                <a:gd name="T5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2" h="1491">
                  <a:moveTo>
                    <a:pt x="1176" y="466"/>
                  </a:moveTo>
                  <a:lnTo>
                    <a:pt x="1176" y="466"/>
                  </a:lnTo>
                  <a:cubicBezTo>
                    <a:pt x="990" y="466"/>
                    <a:pt x="916" y="562"/>
                    <a:pt x="871" y="636"/>
                  </a:cubicBezTo>
                  <a:lnTo>
                    <a:pt x="871" y="488"/>
                  </a:lnTo>
                  <a:lnTo>
                    <a:pt x="538" y="488"/>
                  </a:lnTo>
                  <a:cubicBezTo>
                    <a:pt x="545" y="584"/>
                    <a:pt x="538" y="1491"/>
                    <a:pt x="538" y="1491"/>
                  </a:cubicBezTo>
                  <a:lnTo>
                    <a:pt x="871" y="1491"/>
                  </a:lnTo>
                  <a:lnTo>
                    <a:pt x="871" y="931"/>
                  </a:lnTo>
                  <a:cubicBezTo>
                    <a:pt x="871" y="901"/>
                    <a:pt x="871" y="872"/>
                    <a:pt x="886" y="850"/>
                  </a:cubicBezTo>
                  <a:cubicBezTo>
                    <a:pt x="909" y="791"/>
                    <a:pt x="961" y="724"/>
                    <a:pt x="1057" y="724"/>
                  </a:cubicBezTo>
                  <a:cubicBezTo>
                    <a:pt x="1176" y="724"/>
                    <a:pt x="1228" y="820"/>
                    <a:pt x="1228" y="953"/>
                  </a:cubicBezTo>
                  <a:lnTo>
                    <a:pt x="1228" y="1491"/>
                  </a:lnTo>
                  <a:lnTo>
                    <a:pt x="1562" y="1491"/>
                  </a:lnTo>
                  <a:lnTo>
                    <a:pt x="1562" y="916"/>
                  </a:lnTo>
                  <a:cubicBezTo>
                    <a:pt x="1562" y="606"/>
                    <a:pt x="1398" y="466"/>
                    <a:pt x="1176" y="466"/>
                  </a:cubicBezTo>
                  <a:close/>
                  <a:moveTo>
                    <a:pt x="22" y="1491"/>
                  </a:moveTo>
                  <a:lnTo>
                    <a:pt x="22" y="1491"/>
                  </a:lnTo>
                  <a:lnTo>
                    <a:pt x="357" y="1491"/>
                  </a:lnTo>
                  <a:lnTo>
                    <a:pt x="357" y="487"/>
                  </a:lnTo>
                  <a:lnTo>
                    <a:pt x="22" y="487"/>
                  </a:lnTo>
                  <a:lnTo>
                    <a:pt x="22" y="1491"/>
                  </a:lnTo>
                  <a:close/>
                  <a:moveTo>
                    <a:pt x="193" y="0"/>
                  </a:moveTo>
                  <a:lnTo>
                    <a:pt x="193" y="0"/>
                  </a:lnTo>
                  <a:cubicBezTo>
                    <a:pt x="74" y="0"/>
                    <a:pt x="0" y="82"/>
                    <a:pt x="0" y="178"/>
                  </a:cubicBezTo>
                  <a:cubicBezTo>
                    <a:pt x="0" y="273"/>
                    <a:pt x="74" y="347"/>
                    <a:pt x="186" y="347"/>
                  </a:cubicBezTo>
                  <a:cubicBezTo>
                    <a:pt x="305" y="347"/>
                    <a:pt x="379" y="273"/>
                    <a:pt x="379" y="178"/>
                  </a:cubicBezTo>
                  <a:cubicBezTo>
                    <a:pt x="379" y="82"/>
                    <a:pt x="305" y="0"/>
                    <a:pt x="193" y="0"/>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 name="Freeform 8">
              <a:extLst>
                <a:ext uri="{FF2B5EF4-FFF2-40B4-BE49-F238E27FC236}">
                  <a16:creationId xmlns:a16="http://schemas.microsoft.com/office/drawing/2014/main" id="{8955D6DB-85AC-454B-886A-5ED7AC0CACAF}"/>
                </a:ext>
              </a:extLst>
            </p:cNvPr>
            <p:cNvSpPr>
              <a:spLocks/>
            </p:cNvSpPr>
            <p:nvPr userDrawn="1"/>
          </p:nvSpPr>
          <p:spPr bwMode="auto">
            <a:xfrm>
              <a:off x="2018821" y="12328249"/>
              <a:ext cx="273127" cy="223096"/>
            </a:xfrm>
            <a:custGeom>
              <a:avLst/>
              <a:gdLst>
                <a:gd name="T0" fmla="*/ 1491 w 1690"/>
                <a:gd name="T1" fmla="*/ 223 h 1374"/>
                <a:gd name="T2" fmla="*/ 1491 w 1690"/>
                <a:gd name="T3" fmla="*/ 223 h 1374"/>
                <a:gd name="T4" fmla="*/ 1647 w 1690"/>
                <a:gd name="T5" fmla="*/ 30 h 1374"/>
                <a:gd name="T6" fmla="*/ 1424 w 1690"/>
                <a:gd name="T7" fmla="*/ 108 h 1374"/>
                <a:gd name="T8" fmla="*/ 1171 w 1690"/>
                <a:gd name="T9" fmla="*/ 0 h 1374"/>
                <a:gd name="T10" fmla="*/ 821 w 1690"/>
                <a:gd name="T11" fmla="*/ 356 h 1374"/>
                <a:gd name="T12" fmla="*/ 827 w 1690"/>
                <a:gd name="T13" fmla="*/ 428 h 1374"/>
                <a:gd name="T14" fmla="*/ 114 w 1690"/>
                <a:gd name="T15" fmla="*/ 66 h 1374"/>
                <a:gd name="T16" fmla="*/ 72 w 1690"/>
                <a:gd name="T17" fmla="*/ 241 h 1374"/>
                <a:gd name="T18" fmla="*/ 223 w 1690"/>
                <a:gd name="T19" fmla="*/ 530 h 1374"/>
                <a:gd name="T20" fmla="*/ 66 w 1690"/>
                <a:gd name="T21" fmla="*/ 488 h 1374"/>
                <a:gd name="T22" fmla="*/ 66 w 1690"/>
                <a:gd name="T23" fmla="*/ 494 h 1374"/>
                <a:gd name="T24" fmla="*/ 344 w 1690"/>
                <a:gd name="T25" fmla="*/ 832 h 1374"/>
                <a:gd name="T26" fmla="*/ 253 w 1690"/>
                <a:gd name="T27" fmla="*/ 844 h 1374"/>
                <a:gd name="T28" fmla="*/ 187 w 1690"/>
                <a:gd name="T29" fmla="*/ 838 h 1374"/>
                <a:gd name="T30" fmla="*/ 513 w 1690"/>
                <a:gd name="T31" fmla="*/ 1079 h 1374"/>
                <a:gd name="T32" fmla="*/ 78 w 1690"/>
                <a:gd name="T33" fmla="*/ 1230 h 1374"/>
                <a:gd name="T34" fmla="*/ 0 w 1690"/>
                <a:gd name="T35" fmla="*/ 1224 h 1374"/>
                <a:gd name="T36" fmla="*/ 525 w 1690"/>
                <a:gd name="T37" fmla="*/ 1374 h 1374"/>
                <a:gd name="T38" fmla="*/ 1521 w 1690"/>
                <a:gd name="T39" fmla="*/ 392 h 1374"/>
                <a:gd name="T40" fmla="*/ 1521 w 1690"/>
                <a:gd name="T41" fmla="*/ 344 h 1374"/>
                <a:gd name="T42" fmla="*/ 1690 w 1690"/>
                <a:gd name="T43" fmla="*/ 163 h 1374"/>
                <a:gd name="T44" fmla="*/ 1491 w 1690"/>
                <a:gd name="T45" fmla="*/ 223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0" h="1374">
                  <a:moveTo>
                    <a:pt x="1491" y="223"/>
                  </a:moveTo>
                  <a:lnTo>
                    <a:pt x="1491" y="223"/>
                  </a:lnTo>
                  <a:cubicBezTo>
                    <a:pt x="1569" y="175"/>
                    <a:pt x="1617" y="108"/>
                    <a:pt x="1647" y="30"/>
                  </a:cubicBezTo>
                  <a:cubicBezTo>
                    <a:pt x="1581" y="66"/>
                    <a:pt x="1509" y="96"/>
                    <a:pt x="1424" y="108"/>
                  </a:cubicBezTo>
                  <a:cubicBezTo>
                    <a:pt x="1358" y="42"/>
                    <a:pt x="1273" y="0"/>
                    <a:pt x="1171" y="0"/>
                  </a:cubicBezTo>
                  <a:cubicBezTo>
                    <a:pt x="977" y="0"/>
                    <a:pt x="821" y="157"/>
                    <a:pt x="821" y="356"/>
                  </a:cubicBezTo>
                  <a:cubicBezTo>
                    <a:pt x="821" y="374"/>
                    <a:pt x="827" y="404"/>
                    <a:pt x="827" y="428"/>
                  </a:cubicBezTo>
                  <a:cubicBezTo>
                    <a:pt x="543" y="410"/>
                    <a:pt x="283" y="277"/>
                    <a:pt x="114" y="66"/>
                  </a:cubicBezTo>
                  <a:cubicBezTo>
                    <a:pt x="84" y="120"/>
                    <a:pt x="72" y="175"/>
                    <a:pt x="72" y="241"/>
                  </a:cubicBezTo>
                  <a:cubicBezTo>
                    <a:pt x="72" y="362"/>
                    <a:pt x="132" y="470"/>
                    <a:pt x="223" y="530"/>
                  </a:cubicBezTo>
                  <a:cubicBezTo>
                    <a:pt x="169" y="530"/>
                    <a:pt x="114" y="512"/>
                    <a:pt x="66" y="488"/>
                  </a:cubicBezTo>
                  <a:lnTo>
                    <a:pt x="66" y="494"/>
                  </a:lnTo>
                  <a:cubicBezTo>
                    <a:pt x="66" y="663"/>
                    <a:pt x="187" y="802"/>
                    <a:pt x="344" y="832"/>
                  </a:cubicBezTo>
                  <a:cubicBezTo>
                    <a:pt x="313" y="838"/>
                    <a:pt x="283" y="844"/>
                    <a:pt x="253" y="844"/>
                  </a:cubicBezTo>
                  <a:cubicBezTo>
                    <a:pt x="235" y="844"/>
                    <a:pt x="211" y="838"/>
                    <a:pt x="187" y="838"/>
                  </a:cubicBezTo>
                  <a:cubicBezTo>
                    <a:pt x="235" y="977"/>
                    <a:pt x="356" y="1073"/>
                    <a:pt x="513" y="1079"/>
                  </a:cubicBezTo>
                  <a:cubicBezTo>
                    <a:pt x="392" y="1170"/>
                    <a:pt x="241" y="1230"/>
                    <a:pt x="78" y="1230"/>
                  </a:cubicBezTo>
                  <a:cubicBezTo>
                    <a:pt x="54" y="1230"/>
                    <a:pt x="24" y="1230"/>
                    <a:pt x="0" y="1224"/>
                  </a:cubicBezTo>
                  <a:cubicBezTo>
                    <a:pt x="151" y="1326"/>
                    <a:pt x="338" y="1374"/>
                    <a:pt x="525" y="1374"/>
                  </a:cubicBezTo>
                  <a:cubicBezTo>
                    <a:pt x="1171" y="1374"/>
                    <a:pt x="1521" y="844"/>
                    <a:pt x="1521" y="392"/>
                  </a:cubicBezTo>
                  <a:lnTo>
                    <a:pt x="1521" y="344"/>
                  </a:lnTo>
                  <a:cubicBezTo>
                    <a:pt x="1587" y="295"/>
                    <a:pt x="1647" y="235"/>
                    <a:pt x="1690" y="163"/>
                  </a:cubicBezTo>
                  <a:cubicBezTo>
                    <a:pt x="1635" y="193"/>
                    <a:pt x="1569" y="211"/>
                    <a:pt x="1491" y="223"/>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 name="Oval 30">
              <a:extLst>
                <a:ext uri="{FF2B5EF4-FFF2-40B4-BE49-F238E27FC236}">
                  <a16:creationId xmlns:a16="http://schemas.microsoft.com/office/drawing/2014/main" id="{64887C68-EFB2-4F38-9F32-99FA18607254}"/>
                </a:ext>
              </a:extLst>
            </p:cNvPr>
            <p:cNvSpPr/>
            <p:nvPr userDrawn="1"/>
          </p:nvSpPr>
          <p:spPr>
            <a:xfrm>
              <a:off x="1086010"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32" name="Oval 31">
              <a:extLst>
                <a:ext uri="{FF2B5EF4-FFF2-40B4-BE49-F238E27FC236}">
                  <a16:creationId xmlns:a16="http://schemas.microsoft.com/office/drawing/2014/main" id="{4D415E97-89DA-4B26-9BFC-C602A67160A0}"/>
                </a:ext>
              </a:extLst>
            </p:cNvPr>
            <p:cNvSpPr/>
            <p:nvPr userDrawn="1"/>
          </p:nvSpPr>
          <p:spPr>
            <a:xfrm>
              <a:off x="312182"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33" name="Oval 32">
              <a:extLst>
                <a:ext uri="{FF2B5EF4-FFF2-40B4-BE49-F238E27FC236}">
                  <a16:creationId xmlns:a16="http://schemas.microsoft.com/office/drawing/2014/main" id="{7F4528C2-D386-4DE1-8ACF-19C9C8DB73BA}"/>
                </a:ext>
              </a:extLst>
            </p:cNvPr>
            <p:cNvSpPr/>
            <p:nvPr userDrawn="1"/>
          </p:nvSpPr>
          <p:spPr>
            <a:xfrm rot="10800000">
              <a:off x="1859838"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grpSp>
    </p:spTree>
    <p:extLst>
      <p:ext uri="{BB962C8B-B14F-4D97-AF65-F5344CB8AC3E}">
        <p14:creationId xmlns:p14="http://schemas.microsoft.com/office/powerpoint/2010/main" val="1328854082"/>
      </p:ext>
    </p:extLst>
  </p:cSld>
  <p:clrMap bg1="dk1" tx1="lt1" bg2="dk2" tx2="lt2" accent1="accent1" accent2="accent2" accent3="accent3" accent4="accent4" accent5="accent5" accent6="accent6" hlink="hlink" folHlink="folHlink"/>
  <p:sldLayoutIdLst>
    <p:sldLayoutId id="2147483663" r:id="rId1"/>
    <p:sldLayoutId id="2147483764" r:id="rId2"/>
    <p:sldLayoutId id="2147483766" r:id="rId3"/>
    <p:sldLayoutId id="2147483767" r:id="rId4"/>
    <p:sldLayoutId id="2147483908" r:id="rId5"/>
    <p:sldLayoutId id="2147483909" r:id="rId6"/>
    <p:sldLayoutId id="2147483910" r:id="rId7"/>
  </p:sldLayoutIdLst>
  <p:txStyles>
    <p:titleStyle>
      <a:lvl1pPr algn="l" defTabSz="914400" rtl="0" eaLnBrk="1" latinLnBrk="0" hangingPunct="1">
        <a:spcBef>
          <a:spcPct val="0"/>
        </a:spcBef>
        <a:buNone/>
        <a:defRPr sz="8400" b="0" i="0" kern="1200">
          <a:solidFill>
            <a:schemeClr val="tx2"/>
          </a:solidFill>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685800" indent="-6858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4000" b="0" i="0" kern="1200">
          <a:solidFill>
            <a:schemeClr val="tx1"/>
          </a:solidFill>
          <a:latin typeface="+mj-lt"/>
          <a:ea typeface="+mj-ea"/>
          <a:cs typeface="+mj-cs"/>
        </a:defRPr>
      </a:lvl1pPr>
      <a:lvl2pPr marL="1485900" indent="-5715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3600" b="0" i="0" kern="1200">
          <a:solidFill>
            <a:schemeClr val="tx1"/>
          </a:solidFill>
          <a:latin typeface="+mj-lt"/>
          <a:ea typeface="+mj-ea"/>
          <a:cs typeface="+mj-cs"/>
        </a:defRPr>
      </a:lvl2pPr>
      <a:lvl3pPr marL="2286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3200" b="0" i="0" kern="1200">
          <a:solidFill>
            <a:schemeClr val="tx1"/>
          </a:solidFill>
          <a:latin typeface="+mj-lt"/>
          <a:ea typeface="+mj-ea"/>
          <a:cs typeface="+mj-cs"/>
        </a:defRPr>
      </a:lvl3pPr>
      <a:lvl4pPr marL="32004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4pPr>
      <a:lvl5pPr marL="41148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5pPr>
      <a:lvl6pPr marL="5012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6pPr>
      <a:lvl7pPr marL="59436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7pPr>
      <a:lvl8pPr marL="6858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8pPr>
      <a:lvl9pPr marL="77724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9pPr>
    </p:bodyStyle>
    <p:otherStyle>
      <a:defPPr>
        <a:defRPr lang="en-US"/>
      </a:defPPr>
      <a:lvl1pPr marL="0" algn="l" defTabSz="914400" rtl="0" eaLnBrk="1" latinLnBrk="0" hangingPunct="1">
        <a:defRPr sz="3600" kern="1200">
          <a:solidFill>
            <a:schemeClr val="tx1"/>
          </a:solidFill>
          <a:latin typeface="+mn-lt"/>
          <a:ea typeface="+mn-ea"/>
          <a:cs typeface="+mn-cs"/>
        </a:defRPr>
      </a:lvl1pPr>
      <a:lvl2pPr marL="914400" algn="l" defTabSz="914400" rtl="0" eaLnBrk="1" latinLnBrk="0" hangingPunct="1">
        <a:defRPr sz="3600" kern="1200">
          <a:solidFill>
            <a:schemeClr val="tx1"/>
          </a:solidFill>
          <a:latin typeface="+mn-lt"/>
          <a:ea typeface="+mn-ea"/>
          <a:cs typeface="+mn-cs"/>
        </a:defRPr>
      </a:lvl2pPr>
      <a:lvl3pPr marL="1828800" algn="l" defTabSz="914400" rtl="0" eaLnBrk="1" latinLnBrk="0" hangingPunct="1">
        <a:defRPr sz="3600" kern="1200">
          <a:solidFill>
            <a:schemeClr val="tx1"/>
          </a:solidFill>
          <a:latin typeface="+mn-lt"/>
          <a:ea typeface="+mn-ea"/>
          <a:cs typeface="+mn-cs"/>
        </a:defRPr>
      </a:lvl3pPr>
      <a:lvl4pPr marL="2743200" algn="l" defTabSz="914400" rtl="0" eaLnBrk="1" latinLnBrk="0" hangingPunct="1">
        <a:defRPr sz="3600" kern="1200">
          <a:solidFill>
            <a:schemeClr val="tx1"/>
          </a:solidFill>
          <a:latin typeface="+mn-lt"/>
          <a:ea typeface="+mn-ea"/>
          <a:cs typeface="+mn-cs"/>
        </a:defRPr>
      </a:lvl4pPr>
      <a:lvl5pPr marL="3657600" algn="l" defTabSz="914400" rtl="0" eaLnBrk="1" latinLnBrk="0" hangingPunct="1">
        <a:defRPr sz="3600" kern="1200">
          <a:solidFill>
            <a:schemeClr val="tx1"/>
          </a:solidFill>
          <a:latin typeface="+mn-lt"/>
          <a:ea typeface="+mn-ea"/>
          <a:cs typeface="+mn-cs"/>
        </a:defRPr>
      </a:lvl5pPr>
      <a:lvl6pPr marL="4572000" algn="l" defTabSz="914400" rtl="0" eaLnBrk="1" latinLnBrk="0" hangingPunct="1">
        <a:defRPr sz="3600" kern="1200">
          <a:solidFill>
            <a:schemeClr val="tx1"/>
          </a:solidFill>
          <a:latin typeface="+mn-lt"/>
          <a:ea typeface="+mn-ea"/>
          <a:cs typeface="+mn-cs"/>
        </a:defRPr>
      </a:lvl6pPr>
      <a:lvl7pPr marL="5486400" algn="l" defTabSz="914400" rtl="0" eaLnBrk="1" latinLnBrk="0" hangingPunct="1">
        <a:defRPr sz="3600" kern="1200">
          <a:solidFill>
            <a:schemeClr val="tx1"/>
          </a:solidFill>
          <a:latin typeface="+mn-lt"/>
          <a:ea typeface="+mn-ea"/>
          <a:cs typeface="+mn-cs"/>
        </a:defRPr>
      </a:lvl7pPr>
      <a:lvl8pPr marL="6400800" algn="l" defTabSz="914400" rtl="0" eaLnBrk="1" latinLnBrk="0" hangingPunct="1">
        <a:defRPr sz="3600" kern="1200">
          <a:solidFill>
            <a:schemeClr val="tx1"/>
          </a:solidFill>
          <a:latin typeface="+mn-lt"/>
          <a:ea typeface="+mn-ea"/>
          <a:cs typeface="+mn-cs"/>
        </a:defRPr>
      </a:lvl8pPr>
      <a:lvl9pPr marL="7315200" algn="l" defTabSz="914400" rtl="0" eaLnBrk="1" latinLnBrk="0" hangingPunct="1">
        <a:defRPr sz="36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1" name="Rectangle 20">
            <a:hlinkClick r:id="rId14"/>
            <a:extLst>
              <a:ext uri="{FF2B5EF4-FFF2-40B4-BE49-F238E27FC236}">
                <a16:creationId xmlns:a16="http://schemas.microsoft.com/office/drawing/2014/main" id="{414A754A-0857-4C41-A022-BF4DD34A2CE4}"/>
              </a:ext>
            </a:extLst>
          </p:cNvPr>
          <p:cNvSpPr/>
          <p:nvPr userDrawn="1"/>
        </p:nvSpPr>
        <p:spPr>
          <a:xfrm>
            <a:off x="595372" y="16082320"/>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25" name="Rectangle 24">
            <a:hlinkClick r:id="rId15"/>
            <a:extLst>
              <a:ext uri="{FF2B5EF4-FFF2-40B4-BE49-F238E27FC236}">
                <a16:creationId xmlns:a16="http://schemas.microsoft.com/office/drawing/2014/main" id="{AA99E6E2-DDF8-4BBE-9E6C-41FFB52D8B53}"/>
              </a:ext>
            </a:extLst>
          </p:cNvPr>
          <p:cNvSpPr/>
          <p:nvPr userDrawn="1"/>
        </p:nvSpPr>
        <p:spPr>
          <a:xfrm>
            <a:off x="595372" y="15242765"/>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28" name="Rectangle 27">
            <a:hlinkClick r:id="rId16"/>
            <a:extLst>
              <a:ext uri="{FF2B5EF4-FFF2-40B4-BE49-F238E27FC236}">
                <a16:creationId xmlns:a16="http://schemas.microsoft.com/office/drawing/2014/main" id="{004001D1-4920-4071-85AE-0449B075BC9A}"/>
              </a:ext>
            </a:extLst>
          </p:cNvPr>
          <p:cNvSpPr/>
          <p:nvPr userDrawn="1"/>
        </p:nvSpPr>
        <p:spPr>
          <a:xfrm>
            <a:off x="595372" y="1692187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7" name="TextBox 6">
            <a:extLst>
              <a:ext uri="{FF2B5EF4-FFF2-40B4-BE49-F238E27FC236}">
                <a16:creationId xmlns:a16="http://schemas.microsoft.com/office/drawing/2014/main" id="{2C0609E7-B21A-44A3-8DFD-8D2964CD8535}"/>
              </a:ext>
            </a:extLst>
          </p:cNvPr>
          <p:cNvSpPr txBox="1"/>
          <p:nvPr userDrawn="1"/>
        </p:nvSpPr>
        <p:spPr>
          <a:xfrm rot="16200000">
            <a:off x="21192101" y="7936033"/>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userDrawn="1"/>
        </p:nvSpPr>
        <p:spPr>
          <a:xfrm rot="16200000">
            <a:off x="-2143947" y="8759281"/>
            <a:ext cx="5849996"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userDrawn="1"/>
        </p:nvSpPr>
        <p:spPr>
          <a:xfrm>
            <a:off x="729638" y="1002598"/>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Oval 10">
            <a:extLst>
              <a:ext uri="{FF2B5EF4-FFF2-40B4-BE49-F238E27FC236}">
                <a16:creationId xmlns:a16="http://schemas.microsoft.com/office/drawing/2014/main" id="{E1BF17D6-2B7C-4C41-8849-23DB4B7E1C12}"/>
              </a:ext>
            </a:extLst>
          </p:cNvPr>
          <p:cNvSpPr/>
          <p:nvPr userDrawn="1"/>
        </p:nvSpPr>
        <p:spPr>
          <a:xfrm>
            <a:off x="729638" y="1399472"/>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Oval 11">
            <a:extLst>
              <a:ext uri="{FF2B5EF4-FFF2-40B4-BE49-F238E27FC236}">
                <a16:creationId xmlns:a16="http://schemas.microsoft.com/office/drawing/2014/main" id="{7A9D41FB-1A1C-4F29-8C1E-719377825060}"/>
              </a:ext>
            </a:extLst>
          </p:cNvPr>
          <p:cNvSpPr/>
          <p:nvPr userDrawn="1"/>
        </p:nvSpPr>
        <p:spPr>
          <a:xfrm>
            <a:off x="729638" y="1796347"/>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08917" y="1183699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20" name="Rectangle 19">
            <a:extLst>
              <a:ext uri="{FF2B5EF4-FFF2-40B4-BE49-F238E27FC236}">
                <a16:creationId xmlns:a16="http://schemas.microsoft.com/office/drawing/2014/main" id="{709E4EDD-B618-4255-81EF-951D1A5EDBEC}"/>
              </a:ext>
            </a:extLst>
          </p:cNvPr>
          <p:cNvSpPr/>
          <p:nvPr userDrawn="1"/>
        </p:nvSpPr>
        <p:spPr>
          <a:xfrm>
            <a:off x="545088" y="16109992"/>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b</a:t>
            </a:r>
          </a:p>
        </p:txBody>
      </p:sp>
      <p:sp>
        <p:nvSpPr>
          <p:cNvPr id="24" name="Rectangle 23">
            <a:extLst>
              <a:ext uri="{FF2B5EF4-FFF2-40B4-BE49-F238E27FC236}">
                <a16:creationId xmlns:a16="http://schemas.microsoft.com/office/drawing/2014/main" id="{6B4AEF37-C1D3-436C-9427-F7F5175B7AE4}"/>
              </a:ext>
            </a:extLst>
          </p:cNvPr>
          <p:cNvSpPr/>
          <p:nvPr userDrawn="1"/>
        </p:nvSpPr>
        <p:spPr>
          <a:xfrm>
            <a:off x="545088" y="15264272"/>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
        <p:nvSpPr>
          <p:cNvPr id="27" name="Rectangle 26">
            <a:extLst>
              <a:ext uri="{FF2B5EF4-FFF2-40B4-BE49-F238E27FC236}">
                <a16:creationId xmlns:a16="http://schemas.microsoft.com/office/drawing/2014/main" id="{44E0EEB7-7904-48A3-8EF4-512A30493932}"/>
              </a:ext>
            </a:extLst>
          </p:cNvPr>
          <p:cNvSpPr/>
          <p:nvPr userDrawn="1"/>
        </p:nvSpPr>
        <p:spPr>
          <a:xfrm>
            <a:off x="545089" y="16955715"/>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Tree>
    <p:extLst>
      <p:ext uri="{BB962C8B-B14F-4D97-AF65-F5344CB8AC3E}">
        <p14:creationId xmlns:p14="http://schemas.microsoft.com/office/powerpoint/2010/main" val="3899894134"/>
      </p:ext>
    </p:extLst>
  </p:cSld>
  <p:clrMap bg1="lt1" tx1="dk1" bg2="lt2" tx2="dk2" accent1="accent1" accent2="accent2" accent3="accent3" accent4="accent4" accent5="accent5" accent6="accent6" hlink="hlink" folHlink="folHlink"/>
  <p:sldLayoutIdLst>
    <p:sldLayoutId id="2147483814" r:id="rId1"/>
    <p:sldLayoutId id="2147483815" r:id="rId2"/>
    <p:sldLayoutId id="2147483816" r:id="rId3"/>
    <p:sldLayoutId id="2147483817" r:id="rId4"/>
    <p:sldLayoutId id="2147483818" r:id="rId5"/>
    <p:sldLayoutId id="2147483819" r:id="rId6"/>
    <p:sldLayoutId id="2147483820" r:id="rId7"/>
    <p:sldLayoutId id="2147483821" r:id="rId8"/>
    <p:sldLayoutId id="2147483822" r:id="rId9"/>
    <p:sldLayoutId id="2147483823" r:id="rId10"/>
    <p:sldLayoutId id="2147483824" r:id="rId11"/>
    <p:sldLayoutId id="2147483825" r:id="rId1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userDrawn="1">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40995116"/>
      </p:ext>
    </p:extLst>
  </p:cSld>
  <p:clrMap bg1="lt1" tx1="dk1" bg2="lt2" tx2="dk2" accent1="accent1" accent2="accent2" accent3="accent3" accent4="accent4" accent5="accent5" accent6="accent6" hlink="hlink" folHlink="folHlink"/>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accent1"/>
        </a:solidFill>
        <a:effectLst/>
      </p:bgPr>
    </p:bg>
    <p:spTree>
      <p:nvGrpSpPr>
        <p:cNvPr id="1" name=""/>
        <p:cNvGrpSpPr/>
        <p:nvPr/>
      </p:nvGrpSpPr>
      <p:grpSpPr>
        <a:xfrm>
          <a:off x="0" y="0"/>
          <a:ext cx="0" cy="0"/>
          <a:chOff x="0" y="0"/>
          <a:chExt cx="0" cy="0"/>
        </a:xfrm>
      </p:grpSpPr>
      <p:sp>
        <p:nvSpPr>
          <p:cNvPr id="35" name="Rectangle: Rounded Corners 34">
            <a:extLst>
              <a:ext uri="{FF2B5EF4-FFF2-40B4-BE49-F238E27FC236}">
                <a16:creationId xmlns:a16="http://schemas.microsoft.com/office/drawing/2014/main" id="{B85451B5-D5DB-4CE1-A4D7-C73A671BA57D}"/>
              </a:ext>
            </a:extLst>
          </p:cNvPr>
          <p:cNvSpPr/>
          <p:nvPr userDrawn="1"/>
        </p:nvSpPr>
        <p:spPr>
          <a:xfrm rot="5400000">
            <a:off x="-8283629" y="-486893"/>
            <a:ext cx="19290843" cy="19290843"/>
          </a:xfrm>
          <a:prstGeom prst="roundRect">
            <a:avLst>
              <a:gd name="adj" fmla="val 42902"/>
            </a:avLst>
          </a:prstGeom>
          <a:solidFill>
            <a:schemeClr val="accent3"/>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6" name="Rectangle: Rounded Corners 35">
            <a:extLst>
              <a:ext uri="{FF2B5EF4-FFF2-40B4-BE49-F238E27FC236}">
                <a16:creationId xmlns:a16="http://schemas.microsoft.com/office/drawing/2014/main" id="{72F5CD50-4C37-479F-AF9E-6A2BF1EC8580}"/>
              </a:ext>
            </a:extLst>
          </p:cNvPr>
          <p:cNvSpPr/>
          <p:nvPr userDrawn="1"/>
        </p:nvSpPr>
        <p:spPr>
          <a:xfrm rot="2700000">
            <a:off x="-11337663" y="-486892"/>
            <a:ext cx="19290843" cy="19290843"/>
          </a:xfrm>
          <a:prstGeom prst="roundRect">
            <a:avLst>
              <a:gd name="adj" fmla="val 41785"/>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7" name="Rectangle: Rounded Corners 36">
            <a:extLst>
              <a:ext uri="{FF2B5EF4-FFF2-40B4-BE49-F238E27FC236}">
                <a16:creationId xmlns:a16="http://schemas.microsoft.com/office/drawing/2014/main" id="{C696B687-9E93-4A8D-A1A6-A91A74B873BD}"/>
              </a:ext>
            </a:extLst>
          </p:cNvPr>
          <p:cNvSpPr/>
          <p:nvPr userDrawn="1"/>
        </p:nvSpPr>
        <p:spPr>
          <a:xfrm rot="2700000">
            <a:off x="9712555" y="-6762"/>
            <a:ext cx="19290843" cy="19290843"/>
          </a:xfrm>
          <a:prstGeom prst="roundRect">
            <a:avLst>
              <a:gd name="adj" fmla="val 42623"/>
            </a:avLst>
          </a:prstGeom>
          <a:solidFill>
            <a:schemeClr val="accent5"/>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 name="TextBox 37">
            <a:extLst>
              <a:ext uri="{FF2B5EF4-FFF2-40B4-BE49-F238E27FC236}">
                <a16:creationId xmlns:a16="http://schemas.microsoft.com/office/drawing/2014/main" id="{D659DC9C-49B8-48E4-939A-E61355515527}"/>
              </a:ext>
            </a:extLst>
          </p:cNvPr>
          <p:cNvSpPr txBox="1"/>
          <p:nvPr userDrawn="1"/>
        </p:nvSpPr>
        <p:spPr>
          <a:xfrm rot="16200000">
            <a:off x="21192102" y="8861343"/>
            <a:ext cx="4828053" cy="400110"/>
          </a:xfrm>
          <a:prstGeom prst="rect">
            <a:avLst/>
          </a:prstGeom>
          <a:noFill/>
        </p:spPr>
        <p:txBody>
          <a:bodyPr wrap="none" rtlCol="0" anchor="ctr">
            <a:spAutoFit/>
          </a:bodyPr>
          <a:lstStyle/>
          <a:p>
            <a:pPr algn="l"/>
            <a:r>
              <a:rPr lang="en-US" sz="2000" b="1">
                <a:solidFill>
                  <a:schemeClr val="bg1"/>
                </a:solidFill>
                <a:latin typeface="+mj-lt"/>
              </a:rPr>
              <a:t>Massive X</a:t>
            </a:r>
            <a:r>
              <a:rPr lang="en-US" sz="2000">
                <a:solidFill>
                  <a:schemeClr val="bg1"/>
                </a:solidFill>
              </a:rPr>
              <a:t> presentation to </a:t>
            </a:r>
            <a:r>
              <a:rPr lang="en-US" sz="2000" b="0">
                <a:solidFill>
                  <a:schemeClr val="bg1"/>
                </a:solidFill>
              </a:rPr>
              <a:t>DesignBall</a:t>
            </a:r>
            <a:r>
              <a:rPr lang="en-US" sz="2000">
                <a:solidFill>
                  <a:schemeClr val="bg1"/>
                </a:solidFill>
              </a:rPr>
              <a:t> team</a:t>
            </a:r>
          </a:p>
        </p:txBody>
      </p:sp>
      <p:sp>
        <p:nvSpPr>
          <p:cNvPr id="39" name="Slide Number Placeholder 5">
            <a:extLst>
              <a:ext uri="{FF2B5EF4-FFF2-40B4-BE49-F238E27FC236}">
                <a16:creationId xmlns:a16="http://schemas.microsoft.com/office/drawing/2014/main" id="{E84029CE-4A6F-43F2-A2EA-BF56AE2C5924}"/>
              </a:ext>
            </a:extLst>
          </p:cNvPr>
          <p:cNvSpPr txBox="1">
            <a:spLocks/>
          </p:cNvSpPr>
          <p:nvPr userDrawn="1"/>
        </p:nvSpPr>
        <p:spPr>
          <a:xfrm>
            <a:off x="23408917" y="11837075"/>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bg1"/>
                </a:solidFill>
                <a:latin typeface="+mj-lt"/>
              </a:rPr>
              <a:pPr algn="ctr"/>
              <a:t>‹#›</a:t>
            </a:fld>
            <a:endParaRPr lang="en-US" sz="1400" b="1">
              <a:solidFill>
                <a:schemeClr val="bg1"/>
              </a:solidFill>
              <a:latin typeface="+mj-lt"/>
            </a:endParaRPr>
          </a:p>
        </p:txBody>
      </p:sp>
      <p:sp>
        <p:nvSpPr>
          <p:cNvPr id="40" name="TextBox 39">
            <a:extLst>
              <a:ext uri="{FF2B5EF4-FFF2-40B4-BE49-F238E27FC236}">
                <a16:creationId xmlns:a16="http://schemas.microsoft.com/office/drawing/2014/main" id="{A3044C1D-E3E8-4B03-A16F-032E27072272}"/>
              </a:ext>
            </a:extLst>
          </p:cNvPr>
          <p:cNvSpPr txBox="1"/>
          <p:nvPr userDrawn="1"/>
        </p:nvSpPr>
        <p:spPr>
          <a:xfrm rot="16200000">
            <a:off x="-1412697" y="9432612"/>
            <a:ext cx="4387497" cy="769441"/>
          </a:xfrm>
          <a:prstGeom prst="rect">
            <a:avLst/>
          </a:prstGeom>
          <a:noFill/>
        </p:spPr>
        <p:txBody>
          <a:bodyPr wrap="square" rtlCol="0">
            <a:spAutoFit/>
          </a:bodyPr>
          <a:lstStyle/>
          <a:p>
            <a:pPr algn="ctr"/>
            <a:r>
              <a:rPr lang="en-US" sz="4400" b="1">
                <a:solidFill>
                  <a:schemeClr val="bg1"/>
                </a:solidFill>
                <a:latin typeface="Century Gothic" panose="020B0502020202020204" pitchFamily="34" charset="0"/>
              </a:rPr>
              <a:t>Massive X</a:t>
            </a:r>
          </a:p>
        </p:txBody>
      </p:sp>
      <p:sp>
        <p:nvSpPr>
          <p:cNvPr id="41" name="Oval 40">
            <a:extLst>
              <a:ext uri="{FF2B5EF4-FFF2-40B4-BE49-F238E27FC236}">
                <a16:creationId xmlns:a16="http://schemas.microsoft.com/office/drawing/2014/main" id="{0E22402B-4C4D-406E-959C-B866E522F737}"/>
              </a:ext>
            </a:extLst>
          </p:cNvPr>
          <p:cNvSpPr/>
          <p:nvPr userDrawn="1"/>
        </p:nvSpPr>
        <p:spPr>
          <a:xfrm>
            <a:off x="729639" y="3698495"/>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663341FA-744B-4A98-99DA-1BEAF36BD157}"/>
              </a:ext>
            </a:extLst>
          </p:cNvPr>
          <p:cNvSpPr/>
          <p:nvPr userDrawn="1"/>
        </p:nvSpPr>
        <p:spPr>
          <a:xfrm>
            <a:off x="729639" y="3996151"/>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a:extLst>
              <a:ext uri="{FF2B5EF4-FFF2-40B4-BE49-F238E27FC236}">
                <a16:creationId xmlns:a16="http://schemas.microsoft.com/office/drawing/2014/main" id="{D0DB47B2-0955-4E5D-B35F-1E676AEF7F81}"/>
              </a:ext>
            </a:extLst>
          </p:cNvPr>
          <p:cNvSpPr/>
          <p:nvPr userDrawn="1"/>
        </p:nvSpPr>
        <p:spPr>
          <a:xfrm>
            <a:off x="729639" y="4293807"/>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43A1EAA0-5E82-42F7-BE47-33FF755C2914}"/>
              </a:ext>
            </a:extLst>
          </p:cNvPr>
          <p:cNvSpPr/>
          <p:nvPr userDrawn="1"/>
        </p:nvSpPr>
        <p:spPr>
          <a:xfrm>
            <a:off x="519441" y="14959586"/>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45" name="Rectangle 44">
            <a:extLst>
              <a:ext uri="{FF2B5EF4-FFF2-40B4-BE49-F238E27FC236}">
                <a16:creationId xmlns:a16="http://schemas.microsoft.com/office/drawing/2014/main" id="{F13ADBCE-77F9-4BF4-BABA-35FDAB8520AE}"/>
              </a:ext>
            </a:extLst>
          </p:cNvPr>
          <p:cNvSpPr/>
          <p:nvPr userDrawn="1"/>
        </p:nvSpPr>
        <p:spPr>
          <a:xfrm>
            <a:off x="519441" y="14324184"/>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46" name="Rectangle 45">
            <a:extLst>
              <a:ext uri="{FF2B5EF4-FFF2-40B4-BE49-F238E27FC236}">
                <a16:creationId xmlns:a16="http://schemas.microsoft.com/office/drawing/2014/main" id="{FAE4AF70-B33A-4988-A62C-19DD14EEC4B3}"/>
              </a:ext>
            </a:extLst>
          </p:cNvPr>
          <p:cNvSpPr/>
          <p:nvPr userDrawn="1"/>
        </p:nvSpPr>
        <p:spPr>
          <a:xfrm>
            <a:off x="519442" y="15594989"/>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47" name="Rectangle 46">
            <a:hlinkClick r:id="rId3"/>
            <a:extLst>
              <a:ext uri="{FF2B5EF4-FFF2-40B4-BE49-F238E27FC236}">
                <a16:creationId xmlns:a16="http://schemas.microsoft.com/office/drawing/2014/main" id="{71CC50FD-15AE-40DE-A566-AEC4CE83A3E3}"/>
              </a:ext>
            </a:extLst>
          </p:cNvPr>
          <p:cNvSpPr/>
          <p:nvPr userDrawn="1"/>
        </p:nvSpPr>
        <p:spPr>
          <a:xfrm>
            <a:off x="650478" y="1503463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48" name="Rectangle 47">
            <a:hlinkClick r:id="rId4"/>
            <a:extLst>
              <a:ext uri="{FF2B5EF4-FFF2-40B4-BE49-F238E27FC236}">
                <a16:creationId xmlns:a16="http://schemas.microsoft.com/office/drawing/2014/main" id="{E573E635-4AC6-4130-963A-7CEDA6DC7DBC}"/>
              </a:ext>
            </a:extLst>
          </p:cNvPr>
          <p:cNvSpPr/>
          <p:nvPr userDrawn="1"/>
        </p:nvSpPr>
        <p:spPr>
          <a:xfrm>
            <a:off x="650478" y="1440386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49" name="Rectangle 48">
            <a:hlinkClick r:id="rId5"/>
            <a:extLst>
              <a:ext uri="{FF2B5EF4-FFF2-40B4-BE49-F238E27FC236}">
                <a16:creationId xmlns:a16="http://schemas.microsoft.com/office/drawing/2014/main" id="{F427A2B9-D485-4215-93E1-6E7F164176D4}"/>
              </a:ext>
            </a:extLst>
          </p:cNvPr>
          <p:cNvSpPr/>
          <p:nvPr userDrawn="1"/>
        </p:nvSpPr>
        <p:spPr>
          <a:xfrm>
            <a:off x="650478" y="15665402"/>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2200895089"/>
      </p:ext>
    </p:extLst>
  </p:cSld>
  <p:clrMap bg1="lt1" tx1="dk1" bg2="lt2" tx2="dk2" accent1="accent1" accent2="accent2" accent3="accent3" accent4="accent4" accent5="accent5" accent6="accent6" hlink="hlink" folHlink="folHlink"/>
  <p:sldLayoutIdLst>
    <p:sldLayoutId id="2147483905" r:id="rId1"/>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childTnLst>
                                </p:cTn>
                              </p:par>
                              <p:par>
                                <p:cTn id="8" presetID="10" presetClass="entr" presetSubtype="0" fill="hold" grpId="1" nodeType="withEffect">
                                  <p:stCondLst>
                                    <p:cond delay="200"/>
                                  </p:stCondLst>
                                  <p:childTnLst>
                                    <p:set>
                                      <p:cBhvr>
                                        <p:cTn id="9" dur="1" fill="hold">
                                          <p:stCondLst>
                                            <p:cond delay="0"/>
                                          </p:stCondLst>
                                        </p:cTn>
                                        <p:tgtEl>
                                          <p:spTgt spid="35"/>
                                        </p:tgtEl>
                                        <p:attrNameLst>
                                          <p:attrName>style.visibility</p:attrName>
                                        </p:attrNameLst>
                                      </p:cBhvr>
                                      <p:to>
                                        <p:strVal val="visible"/>
                                      </p:to>
                                    </p:set>
                                    <p:animEffect transition="in" filter="fade">
                                      <p:cBhvr>
                                        <p:cTn id="10" dur="500"/>
                                        <p:tgtEl>
                                          <p:spTgt spid="35"/>
                                        </p:tgtEl>
                                      </p:cBhvr>
                                    </p:animEffect>
                                  </p:childTnLst>
                                </p:cTn>
                              </p:par>
                              <p:par>
                                <p:cTn id="11" presetID="10" presetClass="entr" presetSubtype="0" fill="hold" grpId="1" nodeType="withEffect">
                                  <p:stCondLst>
                                    <p:cond delay="400"/>
                                  </p:stCondLst>
                                  <p:childTnLst>
                                    <p:set>
                                      <p:cBhvr>
                                        <p:cTn id="12" dur="1" fill="hold">
                                          <p:stCondLst>
                                            <p:cond delay="0"/>
                                          </p:stCondLst>
                                        </p:cTn>
                                        <p:tgtEl>
                                          <p:spTgt spid="36"/>
                                        </p:tgtEl>
                                        <p:attrNameLst>
                                          <p:attrName>style.visibility</p:attrName>
                                        </p:attrNameLst>
                                      </p:cBhvr>
                                      <p:to>
                                        <p:strVal val="visible"/>
                                      </p:to>
                                    </p:set>
                                    <p:animEffect transition="in" filter="fade">
                                      <p:cBhvr>
                                        <p:cTn id="13" dur="500"/>
                                        <p:tgtEl>
                                          <p:spTgt spid="36"/>
                                        </p:tgtEl>
                                      </p:cBhvr>
                                    </p:animEffect>
                                  </p:childTnLst>
                                </p:cTn>
                              </p:par>
                              <p:par>
                                <p:cTn id="14" presetID="8" presetClass="emph" presetSubtype="0" repeatCount="indefinite" fill="hold" grpId="0" nodeType="withEffect">
                                  <p:stCondLst>
                                    <p:cond delay="0"/>
                                  </p:stCondLst>
                                  <p:childTnLst>
                                    <p:animRot by="21600000">
                                      <p:cBhvr>
                                        <p:cTn id="15" dur="15000" fill="hold"/>
                                        <p:tgtEl>
                                          <p:spTgt spid="37"/>
                                        </p:tgtEl>
                                        <p:attrNameLst>
                                          <p:attrName>r</p:attrName>
                                        </p:attrNameLst>
                                      </p:cBhvr>
                                    </p:animRot>
                                  </p:childTnLst>
                                </p:cTn>
                              </p:par>
                              <p:par>
                                <p:cTn id="16" presetID="8" presetClass="emph" presetSubtype="0" repeatCount="indefinite" fill="hold" grpId="0" nodeType="withEffect">
                                  <p:stCondLst>
                                    <p:cond delay="0"/>
                                  </p:stCondLst>
                                  <p:childTnLst>
                                    <p:animRot by="21600000">
                                      <p:cBhvr>
                                        <p:cTn id="17" dur="15000" fill="hold"/>
                                        <p:tgtEl>
                                          <p:spTgt spid="35"/>
                                        </p:tgtEl>
                                        <p:attrNameLst>
                                          <p:attrName>r</p:attrName>
                                        </p:attrNameLst>
                                      </p:cBhvr>
                                    </p:animRot>
                                  </p:childTnLst>
                                </p:cTn>
                              </p:par>
                              <p:par>
                                <p:cTn id="18" presetID="8" presetClass="emph" presetSubtype="0" repeatCount="indefinite" fill="hold" grpId="0" nodeType="withEffect">
                                  <p:stCondLst>
                                    <p:cond delay="0"/>
                                  </p:stCondLst>
                                  <p:childTnLst>
                                    <p:animRot by="-21600000">
                                      <p:cBhvr>
                                        <p:cTn id="19" dur="15000" fill="hold"/>
                                        <p:tgtEl>
                                          <p:spTgt spid="3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35" grpId="1" animBg="1"/>
      <p:bldP spid="36" grpId="0" animBg="1"/>
      <p:bldP spid="36" grpId="1" animBg="1"/>
      <p:bldP spid="37" grpId="0" animBg="1"/>
      <p:bldP spid="37" grpId="1" animBg="1"/>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5760">
          <p15:clr>
            <a:srgbClr val="F26B43"/>
          </p15:clr>
        </p15:guide>
        <p15:guide id="2" pos="7657" userDrawn="1">
          <p15:clr>
            <a:srgbClr val="F26B43"/>
          </p15:clr>
        </p15:guide>
        <p15:guide id="3" orient="horz" pos="816">
          <p15:clr>
            <a:srgbClr val="F26B43"/>
          </p15:clr>
        </p15:guide>
        <p15:guide id="4" orient="horz" pos="10704">
          <p15:clr>
            <a:srgbClr val="F26B43"/>
          </p15:clr>
        </p15:guide>
        <p15:guide id="5" pos="14377">
          <p15:clr>
            <a:srgbClr val="F26B43"/>
          </p15:clr>
        </p15:guide>
        <p15:guide id="6" pos="985">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tx1">
            <a:lumMod val="50000"/>
            <a:lumOff val="50000"/>
          </a:schemeClr>
        </a:solidFill>
        <a:effectLst/>
      </p:bgPr>
    </p:bg>
    <p:spTree>
      <p:nvGrpSpPr>
        <p:cNvPr id="1" name=""/>
        <p:cNvGrpSpPr/>
        <p:nvPr/>
      </p:nvGrpSpPr>
      <p:grpSpPr>
        <a:xfrm>
          <a:off x="0" y="0"/>
          <a:ext cx="0" cy="0"/>
          <a:chOff x="0" y="0"/>
          <a:chExt cx="0" cy="0"/>
        </a:xfrm>
      </p:grpSpPr>
      <p:sp>
        <p:nvSpPr>
          <p:cNvPr id="35" name="Rectangle: Rounded Corners 34">
            <a:extLst>
              <a:ext uri="{FF2B5EF4-FFF2-40B4-BE49-F238E27FC236}">
                <a16:creationId xmlns:a16="http://schemas.microsoft.com/office/drawing/2014/main" id="{B85451B5-D5DB-4CE1-A4D7-C73A671BA57D}"/>
              </a:ext>
            </a:extLst>
          </p:cNvPr>
          <p:cNvSpPr/>
          <p:nvPr userDrawn="1"/>
        </p:nvSpPr>
        <p:spPr>
          <a:xfrm rot="5400000">
            <a:off x="-8283629" y="-486893"/>
            <a:ext cx="19290843" cy="19290843"/>
          </a:xfrm>
          <a:prstGeom prst="roundRect">
            <a:avLst>
              <a:gd name="adj" fmla="val 42902"/>
            </a:avLst>
          </a:prstGeom>
          <a:solidFill>
            <a:schemeClr val="tx1">
              <a:lumMod val="75000"/>
              <a:lumOff val="25000"/>
            </a:schemeClr>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6" name="Rectangle: Rounded Corners 35">
            <a:extLst>
              <a:ext uri="{FF2B5EF4-FFF2-40B4-BE49-F238E27FC236}">
                <a16:creationId xmlns:a16="http://schemas.microsoft.com/office/drawing/2014/main" id="{72F5CD50-4C37-479F-AF9E-6A2BF1EC8580}"/>
              </a:ext>
            </a:extLst>
          </p:cNvPr>
          <p:cNvSpPr/>
          <p:nvPr userDrawn="1"/>
        </p:nvSpPr>
        <p:spPr>
          <a:xfrm rot="2700000">
            <a:off x="-11337663" y="-486892"/>
            <a:ext cx="19290843" cy="19290843"/>
          </a:xfrm>
          <a:prstGeom prst="roundRect">
            <a:avLst>
              <a:gd name="adj" fmla="val 41785"/>
            </a:avLst>
          </a:prstGeom>
          <a:solidFill>
            <a:schemeClr val="tx1">
              <a:lumMod val="90000"/>
              <a:lumOff val="10000"/>
            </a:schemeClr>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7" name="Rectangle: Rounded Corners 36">
            <a:extLst>
              <a:ext uri="{FF2B5EF4-FFF2-40B4-BE49-F238E27FC236}">
                <a16:creationId xmlns:a16="http://schemas.microsoft.com/office/drawing/2014/main" id="{C696B687-9E93-4A8D-A1A6-A91A74B873BD}"/>
              </a:ext>
            </a:extLst>
          </p:cNvPr>
          <p:cNvSpPr/>
          <p:nvPr userDrawn="1"/>
        </p:nvSpPr>
        <p:spPr>
          <a:xfrm rot="2700000">
            <a:off x="9712555" y="-6762"/>
            <a:ext cx="19290843" cy="19290843"/>
          </a:xfrm>
          <a:prstGeom prst="roundRect">
            <a:avLst>
              <a:gd name="adj" fmla="val 42623"/>
            </a:avLst>
          </a:prstGeom>
          <a:solidFill>
            <a:schemeClr val="tx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 name="TextBox 37">
            <a:extLst>
              <a:ext uri="{FF2B5EF4-FFF2-40B4-BE49-F238E27FC236}">
                <a16:creationId xmlns:a16="http://schemas.microsoft.com/office/drawing/2014/main" id="{D659DC9C-49B8-48E4-939A-E61355515527}"/>
              </a:ext>
            </a:extLst>
          </p:cNvPr>
          <p:cNvSpPr txBox="1"/>
          <p:nvPr userDrawn="1"/>
        </p:nvSpPr>
        <p:spPr>
          <a:xfrm rot="16200000">
            <a:off x="21192102" y="8861343"/>
            <a:ext cx="4828053" cy="400110"/>
          </a:xfrm>
          <a:prstGeom prst="rect">
            <a:avLst/>
          </a:prstGeom>
          <a:noFill/>
        </p:spPr>
        <p:txBody>
          <a:bodyPr wrap="none" rtlCol="0" anchor="ctr">
            <a:spAutoFit/>
          </a:bodyPr>
          <a:lstStyle/>
          <a:p>
            <a:pPr algn="l"/>
            <a:r>
              <a:rPr lang="en-US" sz="2000" b="1">
                <a:solidFill>
                  <a:schemeClr val="bg1"/>
                </a:solidFill>
                <a:latin typeface="+mj-lt"/>
              </a:rPr>
              <a:t>Massive X</a:t>
            </a:r>
            <a:r>
              <a:rPr lang="en-US" sz="2000">
                <a:solidFill>
                  <a:schemeClr val="bg1"/>
                </a:solidFill>
              </a:rPr>
              <a:t> presentation to </a:t>
            </a:r>
            <a:r>
              <a:rPr lang="en-US" sz="2000" b="0">
                <a:solidFill>
                  <a:schemeClr val="bg1"/>
                </a:solidFill>
              </a:rPr>
              <a:t>DesignBall</a:t>
            </a:r>
            <a:r>
              <a:rPr lang="en-US" sz="2000">
                <a:solidFill>
                  <a:schemeClr val="bg1"/>
                </a:solidFill>
              </a:rPr>
              <a:t> team</a:t>
            </a:r>
          </a:p>
        </p:txBody>
      </p:sp>
      <p:sp>
        <p:nvSpPr>
          <p:cNvPr id="39" name="Slide Number Placeholder 5">
            <a:extLst>
              <a:ext uri="{FF2B5EF4-FFF2-40B4-BE49-F238E27FC236}">
                <a16:creationId xmlns:a16="http://schemas.microsoft.com/office/drawing/2014/main" id="{E84029CE-4A6F-43F2-A2EA-BF56AE2C5924}"/>
              </a:ext>
            </a:extLst>
          </p:cNvPr>
          <p:cNvSpPr txBox="1">
            <a:spLocks/>
          </p:cNvSpPr>
          <p:nvPr userDrawn="1"/>
        </p:nvSpPr>
        <p:spPr>
          <a:xfrm>
            <a:off x="23408917" y="11837075"/>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bg1"/>
                </a:solidFill>
                <a:latin typeface="+mj-lt"/>
              </a:rPr>
              <a:pPr algn="ctr"/>
              <a:t>‹#›</a:t>
            </a:fld>
            <a:endParaRPr lang="en-US" sz="1400" b="1">
              <a:solidFill>
                <a:schemeClr val="bg1"/>
              </a:solidFill>
              <a:latin typeface="+mj-lt"/>
            </a:endParaRPr>
          </a:p>
        </p:txBody>
      </p:sp>
      <p:sp>
        <p:nvSpPr>
          <p:cNvPr id="40" name="TextBox 39">
            <a:extLst>
              <a:ext uri="{FF2B5EF4-FFF2-40B4-BE49-F238E27FC236}">
                <a16:creationId xmlns:a16="http://schemas.microsoft.com/office/drawing/2014/main" id="{A3044C1D-E3E8-4B03-A16F-032E27072272}"/>
              </a:ext>
            </a:extLst>
          </p:cNvPr>
          <p:cNvSpPr txBox="1"/>
          <p:nvPr userDrawn="1"/>
        </p:nvSpPr>
        <p:spPr>
          <a:xfrm rot="16200000">
            <a:off x="-1412697" y="9432612"/>
            <a:ext cx="4387497" cy="769441"/>
          </a:xfrm>
          <a:prstGeom prst="rect">
            <a:avLst/>
          </a:prstGeom>
          <a:noFill/>
        </p:spPr>
        <p:txBody>
          <a:bodyPr wrap="square" rtlCol="0">
            <a:spAutoFit/>
          </a:bodyPr>
          <a:lstStyle/>
          <a:p>
            <a:pPr algn="ctr"/>
            <a:r>
              <a:rPr lang="en-US" sz="4400" b="1">
                <a:solidFill>
                  <a:schemeClr val="bg1"/>
                </a:solidFill>
                <a:latin typeface="Century Gothic" panose="020B0502020202020204" pitchFamily="34" charset="0"/>
              </a:rPr>
              <a:t>Massive X</a:t>
            </a:r>
          </a:p>
        </p:txBody>
      </p:sp>
      <p:sp>
        <p:nvSpPr>
          <p:cNvPr id="41" name="Oval 40">
            <a:extLst>
              <a:ext uri="{FF2B5EF4-FFF2-40B4-BE49-F238E27FC236}">
                <a16:creationId xmlns:a16="http://schemas.microsoft.com/office/drawing/2014/main" id="{0E22402B-4C4D-406E-959C-B866E522F737}"/>
              </a:ext>
            </a:extLst>
          </p:cNvPr>
          <p:cNvSpPr/>
          <p:nvPr userDrawn="1"/>
        </p:nvSpPr>
        <p:spPr>
          <a:xfrm>
            <a:off x="729639" y="3698495"/>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663341FA-744B-4A98-99DA-1BEAF36BD157}"/>
              </a:ext>
            </a:extLst>
          </p:cNvPr>
          <p:cNvSpPr/>
          <p:nvPr userDrawn="1"/>
        </p:nvSpPr>
        <p:spPr>
          <a:xfrm>
            <a:off x="729639" y="3996151"/>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a:extLst>
              <a:ext uri="{FF2B5EF4-FFF2-40B4-BE49-F238E27FC236}">
                <a16:creationId xmlns:a16="http://schemas.microsoft.com/office/drawing/2014/main" id="{D0DB47B2-0955-4E5D-B35F-1E676AEF7F81}"/>
              </a:ext>
            </a:extLst>
          </p:cNvPr>
          <p:cNvSpPr/>
          <p:nvPr userDrawn="1"/>
        </p:nvSpPr>
        <p:spPr>
          <a:xfrm>
            <a:off x="729639" y="4293807"/>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43A1EAA0-5E82-42F7-BE47-33FF755C2914}"/>
              </a:ext>
            </a:extLst>
          </p:cNvPr>
          <p:cNvSpPr/>
          <p:nvPr userDrawn="1"/>
        </p:nvSpPr>
        <p:spPr>
          <a:xfrm>
            <a:off x="519441" y="14959586"/>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45" name="Rectangle 44">
            <a:extLst>
              <a:ext uri="{FF2B5EF4-FFF2-40B4-BE49-F238E27FC236}">
                <a16:creationId xmlns:a16="http://schemas.microsoft.com/office/drawing/2014/main" id="{F13ADBCE-77F9-4BF4-BABA-35FDAB8520AE}"/>
              </a:ext>
            </a:extLst>
          </p:cNvPr>
          <p:cNvSpPr/>
          <p:nvPr userDrawn="1"/>
        </p:nvSpPr>
        <p:spPr>
          <a:xfrm>
            <a:off x="519441" y="14324184"/>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46" name="Rectangle 45">
            <a:extLst>
              <a:ext uri="{FF2B5EF4-FFF2-40B4-BE49-F238E27FC236}">
                <a16:creationId xmlns:a16="http://schemas.microsoft.com/office/drawing/2014/main" id="{FAE4AF70-B33A-4988-A62C-19DD14EEC4B3}"/>
              </a:ext>
            </a:extLst>
          </p:cNvPr>
          <p:cNvSpPr/>
          <p:nvPr userDrawn="1"/>
        </p:nvSpPr>
        <p:spPr>
          <a:xfrm>
            <a:off x="519442" y="15594989"/>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47" name="Rectangle 46">
            <a:hlinkClick r:id="rId3"/>
            <a:extLst>
              <a:ext uri="{FF2B5EF4-FFF2-40B4-BE49-F238E27FC236}">
                <a16:creationId xmlns:a16="http://schemas.microsoft.com/office/drawing/2014/main" id="{71CC50FD-15AE-40DE-A566-AEC4CE83A3E3}"/>
              </a:ext>
            </a:extLst>
          </p:cNvPr>
          <p:cNvSpPr/>
          <p:nvPr userDrawn="1"/>
        </p:nvSpPr>
        <p:spPr>
          <a:xfrm>
            <a:off x="650478" y="1503463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48" name="Rectangle 47">
            <a:hlinkClick r:id="rId4"/>
            <a:extLst>
              <a:ext uri="{FF2B5EF4-FFF2-40B4-BE49-F238E27FC236}">
                <a16:creationId xmlns:a16="http://schemas.microsoft.com/office/drawing/2014/main" id="{E573E635-4AC6-4130-963A-7CEDA6DC7DBC}"/>
              </a:ext>
            </a:extLst>
          </p:cNvPr>
          <p:cNvSpPr/>
          <p:nvPr userDrawn="1"/>
        </p:nvSpPr>
        <p:spPr>
          <a:xfrm>
            <a:off x="650478" y="1440386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49" name="Rectangle 48">
            <a:hlinkClick r:id="rId5"/>
            <a:extLst>
              <a:ext uri="{FF2B5EF4-FFF2-40B4-BE49-F238E27FC236}">
                <a16:creationId xmlns:a16="http://schemas.microsoft.com/office/drawing/2014/main" id="{F427A2B9-D485-4215-93E1-6E7F164176D4}"/>
              </a:ext>
            </a:extLst>
          </p:cNvPr>
          <p:cNvSpPr/>
          <p:nvPr userDrawn="1"/>
        </p:nvSpPr>
        <p:spPr>
          <a:xfrm>
            <a:off x="650478" y="15665402"/>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3935400389"/>
      </p:ext>
    </p:extLst>
  </p:cSld>
  <p:clrMap bg1="lt1" tx1="dk1" bg2="lt2" tx2="dk2" accent1="accent1" accent2="accent2" accent3="accent3" accent4="accent4" accent5="accent5" accent6="accent6" hlink="hlink" folHlink="folHlink"/>
  <p:sldLayoutIdLst>
    <p:sldLayoutId id="2147483907" r:id="rId1"/>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childTnLst>
                                </p:cTn>
                              </p:par>
                              <p:par>
                                <p:cTn id="8" presetID="10" presetClass="entr" presetSubtype="0" fill="hold" grpId="1" nodeType="withEffect">
                                  <p:stCondLst>
                                    <p:cond delay="200"/>
                                  </p:stCondLst>
                                  <p:childTnLst>
                                    <p:set>
                                      <p:cBhvr>
                                        <p:cTn id="9" dur="1" fill="hold">
                                          <p:stCondLst>
                                            <p:cond delay="0"/>
                                          </p:stCondLst>
                                        </p:cTn>
                                        <p:tgtEl>
                                          <p:spTgt spid="35"/>
                                        </p:tgtEl>
                                        <p:attrNameLst>
                                          <p:attrName>style.visibility</p:attrName>
                                        </p:attrNameLst>
                                      </p:cBhvr>
                                      <p:to>
                                        <p:strVal val="visible"/>
                                      </p:to>
                                    </p:set>
                                    <p:animEffect transition="in" filter="fade">
                                      <p:cBhvr>
                                        <p:cTn id="10" dur="500"/>
                                        <p:tgtEl>
                                          <p:spTgt spid="35"/>
                                        </p:tgtEl>
                                      </p:cBhvr>
                                    </p:animEffect>
                                  </p:childTnLst>
                                </p:cTn>
                              </p:par>
                              <p:par>
                                <p:cTn id="11" presetID="10" presetClass="entr" presetSubtype="0" fill="hold" grpId="1" nodeType="withEffect">
                                  <p:stCondLst>
                                    <p:cond delay="400"/>
                                  </p:stCondLst>
                                  <p:childTnLst>
                                    <p:set>
                                      <p:cBhvr>
                                        <p:cTn id="12" dur="1" fill="hold">
                                          <p:stCondLst>
                                            <p:cond delay="0"/>
                                          </p:stCondLst>
                                        </p:cTn>
                                        <p:tgtEl>
                                          <p:spTgt spid="36"/>
                                        </p:tgtEl>
                                        <p:attrNameLst>
                                          <p:attrName>style.visibility</p:attrName>
                                        </p:attrNameLst>
                                      </p:cBhvr>
                                      <p:to>
                                        <p:strVal val="visible"/>
                                      </p:to>
                                    </p:set>
                                    <p:animEffect transition="in" filter="fade">
                                      <p:cBhvr>
                                        <p:cTn id="13" dur="500"/>
                                        <p:tgtEl>
                                          <p:spTgt spid="36"/>
                                        </p:tgtEl>
                                      </p:cBhvr>
                                    </p:animEffect>
                                  </p:childTnLst>
                                </p:cTn>
                              </p:par>
                              <p:par>
                                <p:cTn id="14" presetID="8" presetClass="emph" presetSubtype="0" repeatCount="indefinite" fill="hold" grpId="0" nodeType="withEffect">
                                  <p:stCondLst>
                                    <p:cond delay="0"/>
                                  </p:stCondLst>
                                  <p:childTnLst>
                                    <p:animRot by="21600000">
                                      <p:cBhvr>
                                        <p:cTn id="15" dur="15000" fill="hold"/>
                                        <p:tgtEl>
                                          <p:spTgt spid="37"/>
                                        </p:tgtEl>
                                        <p:attrNameLst>
                                          <p:attrName>r</p:attrName>
                                        </p:attrNameLst>
                                      </p:cBhvr>
                                    </p:animRot>
                                  </p:childTnLst>
                                </p:cTn>
                              </p:par>
                              <p:par>
                                <p:cTn id="16" presetID="8" presetClass="emph" presetSubtype="0" repeatCount="indefinite" fill="hold" grpId="0" nodeType="withEffect">
                                  <p:stCondLst>
                                    <p:cond delay="0"/>
                                  </p:stCondLst>
                                  <p:childTnLst>
                                    <p:animRot by="21600000">
                                      <p:cBhvr>
                                        <p:cTn id="17" dur="15000" fill="hold"/>
                                        <p:tgtEl>
                                          <p:spTgt spid="35"/>
                                        </p:tgtEl>
                                        <p:attrNameLst>
                                          <p:attrName>r</p:attrName>
                                        </p:attrNameLst>
                                      </p:cBhvr>
                                    </p:animRot>
                                  </p:childTnLst>
                                </p:cTn>
                              </p:par>
                              <p:par>
                                <p:cTn id="18" presetID="8" presetClass="emph" presetSubtype="0" repeatCount="indefinite" fill="hold" grpId="0" nodeType="withEffect">
                                  <p:stCondLst>
                                    <p:cond delay="0"/>
                                  </p:stCondLst>
                                  <p:childTnLst>
                                    <p:animRot by="-21600000">
                                      <p:cBhvr>
                                        <p:cTn id="19" dur="15000" fill="hold"/>
                                        <p:tgtEl>
                                          <p:spTgt spid="3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35" grpId="1" animBg="1"/>
      <p:bldP spid="36" grpId="0" animBg="1"/>
      <p:bldP spid="36" grpId="1" animBg="1"/>
      <p:bldP spid="37" grpId="0" animBg="1"/>
      <p:bldP spid="37" grpId="1" animBg="1"/>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5760">
          <p15:clr>
            <a:srgbClr val="F26B43"/>
          </p15:clr>
        </p15:guide>
        <p15:guide id="2" pos="7657">
          <p15:clr>
            <a:srgbClr val="F26B43"/>
          </p15:clr>
        </p15:guide>
        <p15:guide id="3" orient="horz" pos="816">
          <p15:clr>
            <a:srgbClr val="F26B43"/>
          </p15:clr>
        </p15:guide>
        <p15:guide id="4" orient="horz" pos="10704">
          <p15:clr>
            <a:srgbClr val="F26B43"/>
          </p15:clr>
        </p15:guide>
        <p15:guide id="5" pos="14377">
          <p15:clr>
            <a:srgbClr val="F26B43"/>
          </p15:clr>
        </p15:guide>
        <p15:guide id="6" pos="985">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0E71FF4F-D51E-4741-AC75-92C735CF1AFA}"/>
              </a:ext>
            </a:extLst>
          </p:cNvPr>
          <p:cNvSpPr/>
          <p:nvPr/>
        </p:nvSpPr>
        <p:spPr>
          <a:xfrm>
            <a:off x="493792" y="16048437"/>
            <a:ext cx="646331" cy="646331"/>
          </a:xfrm>
          <a:prstGeom prst="rect">
            <a:avLst/>
          </a:prstGeom>
        </p:spPr>
        <p:txBody>
          <a:bodyPr wrap="none" anchor="ctr">
            <a:spAutoFit/>
          </a:bodyPr>
          <a:lstStyle/>
          <a:p>
            <a:pPr algn="ctr"/>
            <a:r>
              <a:rPr lang="en-US" sz="3600">
                <a:solidFill>
                  <a:schemeClr val="tx1">
                    <a:lumMod val="25000"/>
                    <a:lumOff val="75000"/>
                  </a:schemeClr>
                </a:solidFill>
                <a:latin typeface="Designball-Social-01" pitchFamily="2" charset="0"/>
              </a:rPr>
              <a:t>b</a:t>
            </a:r>
          </a:p>
        </p:txBody>
      </p:sp>
      <p:sp>
        <p:nvSpPr>
          <p:cNvPr id="13" name="Rectangle 12">
            <a:extLst>
              <a:ext uri="{FF2B5EF4-FFF2-40B4-BE49-F238E27FC236}">
                <a16:creationId xmlns:a16="http://schemas.microsoft.com/office/drawing/2014/main" id="{E2115FB8-78C1-41FC-AA74-0AAE22885881}"/>
              </a:ext>
            </a:extLst>
          </p:cNvPr>
          <p:cNvSpPr/>
          <p:nvPr/>
        </p:nvSpPr>
        <p:spPr>
          <a:xfrm>
            <a:off x="493792" y="15202717"/>
            <a:ext cx="646331" cy="646331"/>
          </a:xfrm>
          <a:prstGeom prst="rect">
            <a:avLst/>
          </a:prstGeom>
        </p:spPr>
        <p:txBody>
          <a:bodyPr wrap="none" anchor="ctr">
            <a:spAutoFit/>
          </a:bodyPr>
          <a:lstStyle/>
          <a:p>
            <a:pPr algn="ctr"/>
            <a:r>
              <a:rPr lang="en-US" sz="3600">
                <a:solidFill>
                  <a:schemeClr val="tx1">
                    <a:lumMod val="25000"/>
                    <a:lumOff val="75000"/>
                  </a:schemeClr>
                </a:solidFill>
                <a:latin typeface="Designball-Social-01" pitchFamily="2" charset="0"/>
              </a:rPr>
              <a:t>C</a:t>
            </a:r>
          </a:p>
        </p:txBody>
      </p:sp>
      <p:sp>
        <p:nvSpPr>
          <p:cNvPr id="15" name="Rectangle 14">
            <a:extLst>
              <a:ext uri="{FF2B5EF4-FFF2-40B4-BE49-F238E27FC236}">
                <a16:creationId xmlns:a16="http://schemas.microsoft.com/office/drawing/2014/main" id="{59C27720-CCEE-48FC-BBC2-582E21201929}"/>
              </a:ext>
            </a:extLst>
          </p:cNvPr>
          <p:cNvSpPr/>
          <p:nvPr/>
        </p:nvSpPr>
        <p:spPr>
          <a:xfrm>
            <a:off x="493793" y="16894160"/>
            <a:ext cx="646331" cy="646331"/>
          </a:xfrm>
          <a:prstGeom prst="rect">
            <a:avLst/>
          </a:prstGeom>
        </p:spPr>
        <p:txBody>
          <a:bodyPr wrap="none" anchor="ctr">
            <a:spAutoFit/>
          </a:bodyPr>
          <a:lstStyle/>
          <a:p>
            <a:pPr algn="ctr"/>
            <a:r>
              <a:rPr lang="en-US" sz="3600">
                <a:solidFill>
                  <a:schemeClr val="tx1">
                    <a:lumMod val="25000"/>
                    <a:lumOff val="75000"/>
                  </a:schemeClr>
                </a:solidFill>
                <a:latin typeface="Designball-Social-01" pitchFamily="2" charset="0"/>
              </a:rPr>
              <a:t>c</a:t>
            </a:r>
          </a:p>
        </p:txBody>
      </p:sp>
      <p:sp>
        <p:nvSpPr>
          <p:cNvPr id="16" name="Rectangle 15">
            <a:hlinkClick r:id="rId37"/>
            <a:extLst>
              <a:ext uri="{FF2B5EF4-FFF2-40B4-BE49-F238E27FC236}">
                <a16:creationId xmlns:a16="http://schemas.microsoft.com/office/drawing/2014/main" id="{6BB66B68-359E-4979-BCC1-2C508BBE21C3}"/>
              </a:ext>
            </a:extLst>
          </p:cNvPr>
          <p:cNvSpPr/>
          <p:nvPr/>
        </p:nvSpPr>
        <p:spPr>
          <a:xfrm>
            <a:off x="595372" y="16082320"/>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schemeClr val="tx1">
                  <a:lumMod val="25000"/>
                  <a:lumOff val="75000"/>
                </a:schemeClr>
              </a:solidFill>
            </a:endParaRPr>
          </a:p>
        </p:txBody>
      </p:sp>
      <p:sp>
        <p:nvSpPr>
          <p:cNvPr id="17" name="Rectangle 16">
            <a:hlinkClick r:id="rId38"/>
            <a:extLst>
              <a:ext uri="{FF2B5EF4-FFF2-40B4-BE49-F238E27FC236}">
                <a16:creationId xmlns:a16="http://schemas.microsoft.com/office/drawing/2014/main" id="{DC5873BF-3355-4DE5-9EBF-6EC93751BFE9}"/>
              </a:ext>
            </a:extLst>
          </p:cNvPr>
          <p:cNvSpPr/>
          <p:nvPr/>
        </p:nvSpPr>
        <p:spPr>
          <a:xfrm>
            <a:off x="595372" y="15242765"/>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schemeClr val="tx1">
                  <a:lumMod val="25000"/>
                  <a:lumOff val="75000"/>
                </a:schemeClr>
              </a:solidFill>
            </a:endParaRPr>
          </a:p>
        </p:txBody>
      </p:sp>
      <p:sp>
        <p:nvSpPr>
          <p:cNvPr id="18" name="Rectangle 17">
            <a:hlinkClick r:id="rId39"/>
            <a:extLst>
              <a:ext uri="{FF2B5EF4-FFF2-40B4-BE49-F238E27FC236}">
                <a16:creationId xmlns:a16="http://schemas.microsoft.com/office/drawing/2014/main" id="{A0EC11DE-894C-422F-8C04-D9B9596EF186}"/>
              </a:ext>
            </a:extLst>
          </p:cNvPr>
          <p:cNvSpPr/>
          <p:nvPr/>
        </p:nvSpPr>
        <p:spPr>
          <a:xfrm>
            <a:off x="595372" y="1692187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schemeClr val="tx1">
                  <a:lumMod val="25000"/>
                  <a:lumOff val="75000"/>
                </a:schemeClr>
              </a:solidFill>
            </a:endParaRPr>
          </a:p>
        </p:txBody>
      </p:sp>
      <p:sp>
        <p:nvSpPr>
          <p:cNvPr id="7" name="TextBox 6">
            <a:extLst>
              <a:ext uri="{FF2B5EF4-FFF2-40B4-BE49-F238E27FC236}">
                <a16:creationId xmlns:a16="http://schemas.microsoft.com/office/drawing/2014/main" id="{2C0609E7-B21A-44A3-8DFD-8D2964CD8535}"/>
              </a:ext>
            </a:extLst>
          </p:cNvPr>
          <p:cNvSpPr txBox="1"/>
          <p:nvPr/>
        </p:nvSpPr>
        <p:spPr>
          <a:xfrm rot="16200000">
            <a:off x="21192101" y="7936033"/>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p:nvSpPr>
        <p:spPr>
          <a:xfrm rot="16200000">
            <a:off x="-2143947" y="8759281"/>
            <a:ext cx="5849996"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grpSp>
        <p:nvGrpSpPr>
          <p:cNvPr id="6" name="Group 5">
            <a:extLst>
              <a:ext uri="{FF2B5EF4-FFF2-40B4-BE49-F238E27FC236}">
                <a16:creationId xmlns:a16="http://schemas.microsoft.com/office/drawing/2014/main" id="{7D51E5EE-07D4-477F-93C1-147325D081CA}"/>
              </a:ext>
            </a:extLst>
          </p:cNvPr>
          <p:cNvGrpSpPr/>
          <p:nvPr/>
        </p:nvGrpSpPr>
        <p:grpSpPr>
          <a:xfrm>
            <a:off x="729638" y="1002598"/>
            <a:ext cx="102824" cy="896754"/>
            <a:chOff x="729638" y="1002598"/>
            <a:chExt cx="102824" cy="896754"/>
          </a:xfrm>
        </p:grpSpPr>
        <p:sp>
          <p:nvSpPr>
            <p:cNvPr id="10" name="Oval 9">
              <a:extLst>
                <a:ext uri="{FF2B5EF4-FFF2-40B4-BE49-F238E27FC236}">
                  <a16:creationId xmlns:a16="http://schemas.microsoft.com/office/drawing/2014/main" id="{DC360901-01AD-4430-8498-AB1A082771C1}"/>
                </a:ext>
              </a:extLst>
            </p:cNvPr>
            <p:cNvSpPr/>
            <p:nvPr/>
          </p:nvSpPr>
          <p:spPr>
            <a:xfrm>
              <a:off x="729638" y="1002598"/>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Oval 10">
              <a:extLst>
                <a:ext uri="{FF2B5EF4-FFF2-40B4-BE49-F238E27FC236}">
                  <a16:creationId xmlns:a16="http://schemas.microsoft.com/office/drawing/2014/main" id="{E1BF17D6-2B7C-4C41-8849-23DB4B7E1C12}"/>
                </a:ext>
              </a:extLst>
            </p:cNvPr>
            <p:cNvSpPr/>
            <p:nvPr/>
          </p:nvSpPr>
          <p:spPr>
            <a:xfrm>
              <a:off x="729638" y="1399472"/>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Oval 11">
              <a:extLst>
                <a:ext uri="{FF2B5EF4-FFF2-40B4-BE49-F238E27FC236}">
                  <a16:creationId xmlns:a16="http://schemas.microsoft.com/office/drawing/2014/main" id="{7A9D41FB-1A1C-4F29-8C1E-719377825060}"/>
                </a:ext>
              </a:extLst>
            </p:cNvPr>
            <p:cNvSpPr/>
            <p:nvPr/>
          </p:nvSpPr>
          <p:spPr>
            <a:xfrm>
              <a:off x="729638" y="1796347"/>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grpSp>
      <p:sp>
        <p:nvSpPr>
          <p:cNvPr id="23" name="Slide Number Placeholder 5">
            <a:extLst>
              <a:ext uri="{FF2B5EF4-FFF2-40B4-BE49-F238E27FC236}">
                <a16:creationId xmlns:a16="http://schemas.microsoft.com/office/drawing/2014/main" id="{9A9AFC40-C19C-466C-9791-7DEB2FEE23C0}"/>
              </a:ext>
            </a:extLst>
          </p:cNvPr>
          <p:cNvSpPr txBox="1">
            <a:spLocks/>
          </p:cNvSpPr>
          <p:nvPr/>
        </p:nvSpPr>
        <p:spPr>
          <a:xfrm>
            <a:off x="23408917" y="1183699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Tree>
    <p:extLst>
      <p:ext uri="{BB962C8B-B14F-4D97-AF65-F5344CB8AC3E}">
        <p14:creationId xmlns:p14="http://schemas.microsoft.com/office/powerpoint/2010/main" val="1785380937"/>
      </p:ext>
    </p:extLst>
  </p:cSld>
  <p:clrMap bg1="lt1" tx1="dk1" bg2="lt2" tx2="dk2" accent1="accent1" accent2="accent2" accent3="accent3" accent4="accent4" accent5="accent5" accent6="accent6" hlink="hlink" folHlink="folHlink"/>
  <p:sldLayoutIdLst>
    <p:sldLayoutId id="2147483830" r:id="rId1"/>
    <p:sldLayoutId id="2147483926" r:id="rId2"/>
    <p:sldLayoutId id="2147483927" r:id="rId3"/>
    <p:sldLayoutId id="2147483923" r:id="rId4"/>
    <p:sldLayoutId id="2147483919" r:id="rId5"/>
    <p:sldLayoutId id="2147483928" r:id="rId6"/>
    <p:sldLayoutId id="2147483929" r:id="rId7"/>
    <p:sldLayoutId id="2147483920" r:id="rId8"/>
    <p:sldLayoutId id="2147483922" r:id="rId9"/>
    <p:sldLayoutId id="2147483925" r:id="rId10"/>
    <p:sldLayoutId id="2147483918" r:id="rId11"/>
    <p:sldLayoutId id="2147483917" r:id="rId12"/>
    <p:sldLayoutId id="2147483911" r:id="rId13"/>
    <p:sldLayoutId id="2147483912" r:id="rId14"/>
    <p:sldLayoutId id="2147483913" r:id="rId15"/>
    <p:sldLayoutId id="2147483914" r:id="rId16"/>
    <p:sldLayoutId id="2147483916" r:id="rId17"/>
    <p:sldLayoutId id="2147483915" r:id="rId18"/>
    <p:sldLayoutId id="2147483831" r:id="rId19"/>
    <p:sldLayoutId id="2147483832" r:id="rId20"/>
    <p:sldLayoutId id="2147483833" r:id="rId21"/>
    <p:sldLayoutId id="2147483890" r:id="rId22"/>
    <p:sldLayoutId id="2147483891" r:id="rId23"/>
    <p:sldLayoutId id="2147483930" r:id="rId24"/>
    <p:sldLayoutId id="2147483931" r:id="rId25"/>
    <p:sldLayoutId id="2147483932" r:id="rId26"/>
    <p:sldLayoutId id="2147483933" r:id="rId27"/>
    <p:sldLayoutId id="2147483934" r:id="rId28"/>
    <p:sldLayoutId id="2147483935" r:id="rId29"/>
    <p:sldLayoutId id="2147483936" r:id="rId30"/>
    <p:sldLayoutId id="2147483937" r:id="rId31"/>
    <p:sldLayoutId id="2147483938" r:id="rId32"/>
    <p:sldLayoutId id="2147483939" r:id="rId33"/>
    <p:sldLayoutId id="2147483940" r:id="rId34"/>
    <p:sldLayoutId id="2147483941" r:id="rId35"/>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5760">
          <p15:clr>
            <a:srgbClr val="F26B43"/>
          </p15:clr>
        </p15:guide>
        <p15:guide id="2" pos="7681">
          <p15:clr>
            <a:srgbClr val="F26B43"/>
          </p15:clr>
        </p15:guide>
        <p15:guide id="3" orient="horz" pos="816">
          <p15:clr>
            <a:srgbClr val="F26B43"/>
          </p15:clr>
        </p15:guide>
        <p15:guide id="4" orient="horz" pos="10704">
          <p15:clr>
            <a:srgbClr val="F26B43"/>
          </p15:clr>
        </p15:guide>
        <p15:guide id="5" pos="14377">
          <p15:clr>
            <a:srgbClr val="F26B43"/>
          </p15:clr>
        </p15:guide>
        <p15:guide id="6" pos="985">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rgbClr val="E6EAF3"/>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88869902"/>
      </p:ext>
    </p:extLst>
  </p:cSld>
  <p:clrMap bg1="lt1" tx1="dk1" bg2="lt2" tx2="dk2" accent1="accent1" accent2="accent2" accent3="accent3" accent4="accent4" accent5="accent5" accent6="accent6" hlink="hlink" folHlink="folHlink"/>
  <p:sldLayoutIdLst>
    <p:sldLayoutId id="2147483943" r:id="rId1"/>
    <p:sldLayoutId id="2147483944" r:id="rId2"/>
    <p:sldLayoutId id="2147483945" r:id="rId3"/>
    <p:sldLayoutId id="2147483946" r:id="rId4"/>
    <p:sldLayoutId id="2147483947" r:id="rId5"/>
    <p:sldLayoutId id="2147483948" r:id="rId6"/>
    <p:sldLayoutId id="2147483949" r:id="rId7"/>
    <p:sldLayoutId id="2147483950" r:id="rId8"/>
    <p:sldLayoutId id="2147483951" r:id="rId9"/>
    <p:sldLayoutId id="2147483952" r:id="rId10"/>
    <p:sldLayoutId id="2147483953" r:id="rId11"/>
    <p:sldLayoutId id="2147483954" r:id="rId12"/>
    <p:sldLayoutId id="2147483955" r:id="rId13"/>
    <p:sldLayoutId id="2147483956" r:id="rId14"/>
    <p:sldLayoutId id="2147483957" r:id="rId15"/>
    <p:sldLayoutId id="2147483962" r:id="rId16"/>
    <p:sldLayoutId id="2147483963" r:id="rId17"/>
    <p:sldLayoutId id="2147483966" r:id="rId18"/>
    <p:sldLayoutId id="2147483967" r:id="rId19"/>
    <p:sldLayoutId id="2147483968" r:id="rId20"/>
    <p:sldLayoutId id="2147483958" r:id="rId21"/>
    <p:sldLayoutId id="2147483959" r:id="rId22"/>
    <p:sldLayoutId id="2147483960" r:id="rId23"/>
    <p:sldLayoutId id="2147483961" r:id="rId24"/>
    <p:sldLayoutId id="2147483964" r:id="rId25"/>
    <p:sldLayoutId id="2147483965" r:id="rId2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5760" userDrawn="1">
          <p15:clr>
            <a:srgbClr val="F26B43"/>
          </p15:clr>
        </p15:guide>
        <p15:guide id="2" pos="7681" userDrawn="1">
          <p15:clr>
            <a:srgbClr val="F26B43"/>
          </p15:clr>
        </p15:guide>
        <p15:guide id="3" pos="625" userDrawn="1">
          <p15:clr>
            <a:srgbClr val="F26B43"/>
          </p15:clr>
        </p15:guide>
        <p15:guide id="4" pos="14737" userDrawn="1">
          <p15:clr>
            <a:srgbClr val="F26B43"/>
          </p15:clr>
        </p15:guide>
        <p15:guide id="5" orient="horz" pos="624" userDrawn="1">
          <p15:clr>
            <a:srgbClr val="F26B43"/>
          </p15:clr>
        </p15:guide>
        <p15:guide id="6" orient="horz" pos="10896" userDrawn="1">
          <p15:clr>
            <a:srgbClr val="F26B43"/>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5" name="Light Blue">
            <a:extLst>
              <a:ext uri="{FF2B5EF4-FFF2-40B4-BE49-F238E27FC236}">
                <a16:creationId xmlns:a16="http://schemas.microsoft.com/office/drawing/2014/main" id="{D388DFEE-482F-430F-8764-822541B3C711}"/>
              </a:ext>
            </a:extLst>
          </p:cNvPr>
          <p:cNvSpPr/>
          <p:nvPr/>
        </p:nvSpPr>
        <p:spPr>
          <a:xfrm rot="11700000">
            <a:off x="-9089865" y="223763"/>
            <a:ext cx="31922598" cy="2855558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7000">
                <a:schemeClr val="accent2"/>
              </a:gs>
              <a:gs pos="0">
                <a:schemeClr val="accent1">
                  <a:lumMod val="40000"/>
                  <a:lumOff val="60000"/>
                </a:schemeClr>
              </a:gs>
            </a:gsLst>
            <a:path path="circle">
              <a:fillToRect l="50000" t="50000" r="50000" b="50000"/>
            </a:path>
          </a:gradFill>
          <a:ln w="9525" cap="flat">
            <a:noFill/>
            <a:prstDash val="solid"/>
            <a:miter/>
          </a:ln>
          <a:effectLst>
            <a:softEdge rad="1270000"/>
          </a:effectLst>
        </p:spPr>
        <p:txBody>
          <a:bodyPr rtlCol="0" anchor="ctr"/>
          <a:lstStyle/>
          <a:p>
            <a:endParaRPr lang="en-US" sz="1800"/>
          </a:p>
        </p:txBody>
      </p:sp>
      <p:grpSp>
        <p:nvGrpSpPr>
          <p:cNvPr id="2" name="Group 1">
            <a:extLst>
              <a:ext uri="{FF2B5EF4-FFF2-40B4-BE49-F238E27FC236}">
                <a16:creationId xmlns:a16="http://schemas.microsoft.com/office/drawing/2014/main" id="{15559ECF-502E-4AF8-BF30-29F61751ED1D}"/>
              </a:ext>
            </a:extLst>
          </p:cNvPr>
          <p:cNvGrpSpPr/>
          <p:nvPr/>
        </p:nvGrpSpPr>
        <p:grpSpPr>
          <a:xfrm>
            <a:off x="519440" y="15233495"/>
            <a:ext cx="595036" cy="2279274"/>
            <a:chOff x="519440" y="15233495"/>
            <a:chExt cx="595036" cy="2279274"/>
          </a:xfrm>
        </p:grpSpPr>
        <p:sp>
          <p:nvSpPr>
            <p:cNvPr id="36" name="Rectangle 35">
              <a:hlinkClick r:id="rId21"/>
              <a:extLst>
                <a:ext uri="{FF2B5EF4-FFF2-40B4-BE49-F238E27FC236}">
                  <a16:creationId xmlns:a16="http://schemas.microsoft.com/office/drawing/2014/main" id="{AAEDD190-56F7-41CB-AC56-E63E57D1D4A5}"/>
                </a:ext>
              </a:extLst>
            </p:cNvPr>
            <p:cNvSpPr/>
            <p:nvPr userDrawn="1"/>
          </p:nvSpPr>
          <p:spPr>
            <a:xfrm>
              <a:off x="595372" y="16082320"/>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bg1"/>
                </a:solidFill>
              </a:endParaRPr>
            </a:p>
          </p:txBody>
        </p:sp>
        <p:sp>
          <p:nvSpPr>
            <p:cNvPr id="37" name="Rectangle 36">
              <a:hlinkClick r:id="rId22"/>
              <a:extLst>
                <a:ext uri="{FF2B5EF4-FFF2-40B4-BE49-F238E27FC236}">
                  <a16:creationId xmlns:a16="http://schemas.microsoft.com/office/drawing/2014/main" id="{104F5040-FF89-49D2-944F-C89E89F61661}"/>
                </a:ext>
              </a:extLst>
            </p:cNvPr>
            <p:cNvSpPr/>
            <p:nvPr userDrawn="1"/>
          </p:nvSpPr>
          <p:spPr>
            <a:xfrm>
              <a:off x="595372" y="15242764"/>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bg1"/>
                </a:solidFill>
              </a:endParaRPr>
            </a:p>
          </p:txBody>
        </p:sp>
        <p:sp>
          <p:nvSpPr>
            <p:cNvPr id="38" name="Rectangle 37">
              <a:hlinkClick r:id="rId23"/>
              <a:extLst>
                <a:ext uri="{FF2B5EF4-FFF2-40B4-BE49-F238E27FC236}">
                  <a16:creationId xmlns:a16="http://schemas.microsoft.com/office/drawing/2014/main" id="{B0F24393-9150-4465-BCBA-5E09BEF8FEF7}"/>
                </a:ext>
              </a:extLst>
            </p:cNvPr>
            <p:cNvSpPr/>
            <p:nvPr userDrawn="1"/>
          </p:nvSpPr>
          <p:spPr>
            <a:xfrm>
              <a:off x="595372" y="16921876"/>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bg1"/>
                </a:solidFill>
              </a:endParaRPr>
            </a:p>
          </p:txBody>
        </p:sp>
        <p:sp>
          <p:nvSpPr>
            <p:cNvPr id="33" name="Rectangle 32">
              <a:extLst>
                <a:ext uri="{FF2B5EF4-FFF2-40B4-BE49-F238E27FC236}">
                  <a16:creationId xmlns:a16="http://schemas.microsoft.com/office/drawing/2014/main" id="{EFE64084-33F4-486E-A042-48C11520BDD1}"/>
                </a:ext>
              </a:extLst>
            </p:cNvPr>
            <p:cNvSpPr/>
            <p:nvPr userDrawn="1"/>
          </p:nvSpPr>
          <p:spPr>
            <a:xfrm>
              <a:off x="519440" y="15233495"/>
              <a:ext cx="595035" cy="584775"/>
            </a:xfrm>
            <a:prstGeom prst="rect">
              <a:avLst/>
            </a:prstGeom>
          </p:spPr>
          <p:txBody>
            <a:bodyPr wrap="none" anchor="ctr">
              <a:spAutoFit/>
            </a:bodyPr>
            <a:lstStyle/>
            <a:p>
              <a:pPr algn="ctr"/>
              <a:r>
                <a:rPr lang="en-US" sz="3200">
                  <a:solidFill>
                    <a:schemeClr val="bg1"/>
                  </a:solidFill>
                  <a:latin typeface="Designball-Social-01" pitchFamily="2" charset="0"/>
                </a:rPr>
                <a:t>C</a:t>
              </a:r>
            </a:p>
          </p:txBody>
        </p:sp>
        <p:sp>
          <p:nvSpPr>
            <p:cNvPr id="34" name="Rectangle 33">
              <a:extLst>
                <a:ext uri="{FF2B5EF4-FFF2-40B4-BE49-F238E27FC236}">
                  <a16:creationId xmlns:a16="http://schemas.microsoft.com/office/drawing/2014/main" id="{B246C853-DFB4-4F34-881E-AFD280A3AAF9}"/>
                </a:ext>
              </a:extLst>
            </p:cNvPr>
            <p:cNvSpPr/>
            <p:nvPr userDrawn="1"/>
          </p:nvSpPr>
          <p:spPr>
            <a:xfrm>
              <a:off x="519440" y="16079216"/>
              <a:ext cx="595035" cy="584775"/>
            </a:xfrm>
            <a:prstGeom prst="rect">
              <a:avLst/>
            </a:prstGeom>
          </p:spPr>
          <p:txBody>
            <a:bodyPr wrap="none" anchor="ctr">
              <a:spAutoFit/>
            </a:bodyPr>
            <a:lstStyle/>
            <a:p>
              <a:pPr algn="ctr"/>
              <a:r>
                <a:rPr lang="en-US" sz="3200">
                  <a:solidFill>
                    <a:schemeClr val="bg1"/>
                  </a:solidFill>
                  <a:latin typeface="Designball-Social-01" pitchFamily="2" charset="0"/>
                </a:rPr>
                <a:t>b</a:t>
              </a:r>
            </a:p>
          </p:txBody>
        </p:sp>
        <p:sp>
          <p:nvSpPr>
            <p:cNvPr id="35" name="Rectangle 34">
              <a:extLst>
                <a:ext uri="{FF2B5EF4-FFF2-40B4-BE49-F238E27FC236}">
                  <a16:creationId xmlns:a16="http://schemas.microsoft.com/office/drawing/2014/main" id="{781E31AB-32AE-4F95-BE26-6AFE18D4C2D0}"/>
                </a:ext>
              </a:extLst>
            </p:cNvPr>
            <p:cNvSpPr/>
            <p:nvPr userDrawn="1"/>
          </p:nvSpPr>
          <p:spPr>
            <a:xfrm>
              <a:off x="519441" y="16924938"/>
              <a:ext cx="595035" cy="584775"/>
            </a:xfrm>
            <a:prstGeom prst="rect">
              <a:avLst/>
            </a:prstGeom>
          </p:spPr>
          <p:txBody>
            <a:bodyPr wrap="none" anchor="ctr">
              <a:spAutoFit/>
            </a:bodyPr>
            <a:lstStyle/>
            <a:p>
              <a:pPr algn="ctr"/>
              <a:r>
                <a:rPr lang="en-US" sz="3200">
                  <a:solidFill>
                    <a:schemeClr val="bg1"/>
                  </a:solidFill>
                  <a:latin typeface="Designball-Social-01" pitchFamily="2" charset="0"/>
                </a:rPr>
                <a:t>c</a:t>
              </a:r>
            </a:p>
          </p:txBody>
        </p:sp>
      </p:grpSp>
      <p:sp>
        <p:nvSpPr>
          <p:cNvPr id="16" name="Pink Purple">
            <a:extLst>
              <a:ext uri="{FF2B5EF4-FFF2-40B4-BE49-F238E27FC236}">
                <a16:creationId xmlns:a16="http://schemas.microsoft.com/office/drawing/2014/main" id="{FBBAE8E4-5822-4697-9CB0-416C2285D412}"/>
              </a:ext>
            </a:extLst>
          </p:cNvPr>
          <p:cNvSpPr/>
          <p:nvPr/>
        </p:nvSpPr>
        <p:spPr>
          <a:xfrm rot="900000">
            <a:off x="-4017610" y="-10924045"/>
            <a:ext cx="21010204" cy="250509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1000">
                <a:schemeClr val="accent2"/>
              </a:gs>
              <a:gs pos="40000">
                <a:schemeClr val="accent3">
                  <a:lumMod val="75000"/>
                </a:schemeClr>
              </a:gs>
              <a:gs pos="0">
                <a:schemeClr val="accent3">
                  <a:lumMod val="75000"/>
                </a:schemeClr>
              </a:gs>
            </a:gsLst>
            <a:path path="circle">
              <a:fillToRect l="50000" t="50000" r="50000" b="50000"/>
            </a:path>
          </a:gradFill>
          <a:ln w="9525" cap="flat">
            <a:noFill/>
            <a:prstDash val="solid"/>
            <a:miter/>
          </a:ln>
          <a:effectLst>
            <a:softEdge rad="1270000"/>
          </a:effectLst>
        </p:spPr>
        <p:txBody>
          <a:bodyPr rtlCol="0" anchor="ctr"/>
          <a:lstStyle/>
          <a:p>
            <a:endParaRPr lang="en-US" sz="1800"/>
          </a:p>
        </p:txBody>
      </p:sp>
      <p:sp>
        <p:nvSpPr>
          <p:cNvPr id="17" name="Purple">
            <a:extLst>
              <a:ext uri="{FF2B5EF4-FFF2-40B4-BE49-F238E27FC236}">
                <a16:creationId xmlns:a16="http://schemas.microsoft.com/office/drawing/2014/main" id="{BE8684E9-46AD-4F7B-B7A2-C0E291C667C5}"/>
              </a:ext>
            </a:extLst>
          </p:cNvPr>
          <p:cNvSpPr/>
          <p:nvPr/>
        </p:nvSpPr>
        <p:spPr>
          <a:xfrm rot="15300000">
            <a:off x="-2586578" y="-7983719"/>
            <a:ext cx="40023828"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3000">
                <a:schemeClr val="accent2"/>
              </a:gs>
              <a:gs pos="0">
                <a:schemeClr val="accent2"/>
              </a:gs>
            </a:gsLst>
            <a:path path="circle">
              <a:fillToRect l="50000" t="50000" r="50000" b="50000"/>
            </a:path>
          </a:gradFill>
          <a:ln w="9525" cap="flat">
            <a:noFill/>
            <a:prstDash val="solid"/>
            <a:miter/>
          </a:ln>
          <a:effectLst>
            <a:softEdge rad="1270000"/>
          </a:effectLst>
        </p:spPr>
        <p:txBody>
          <a:bodyPr rtlCol="0" anchor="ctr"/>
          <a:lstStyle/>
          <a:p>
            <a:endParaRPr lang="en-US" sz="1800"/>
          </a:p>
        </p:txBody>
      </p:sp>
      <p:sp>
        <p:nvSpPr>
          <p:cNvPr id="18" name="Pink">
            <a:extLst>
              <a:ext uri="{FF2B5EF4-FFF2-40B4-BE49-F238E27FC236}">
                <a16:creationId xmlns:a16="http://schemas.microsoft.com/office/drawing/2014/main" id="{A0C126FD-D78B-4C2F-97BE-020A3C75E44A}"/>
              </a:ext>
            </a:extLst>
          </p:cNvPr>
          <p:cNvSpPr/>
          <p:nvPr/>
        </p:nvSpPr>
        <p:spPr>
          <a:xfrm rot="9000000">
            <a:off x="570498" y="-6789823"/>
            <a:ext cx="17079431" cy="2036419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0000">
                <a:schemeClr val="accent3">
                  <a:lumMod val="75000"/>
                </a:schemeClr>
              </a:gs>
              <a:gs pos="0">
                <a:schemeClr val="accent3"/>
              </a:gs>
            </a:gsLst>
            <a:path path="circle">
              <a:fillToRect l="50000" t="50000" r="50000" b="50000"/>
            </a:path>
          </a:gradFill>
          <a:ln w="9525" cap="flat">
            <a:noFill/>
            <a:prstDash val="solid"/>
            <a:miter/>
          </a:ln>
          <a:effectLst>
            <a:softEdge rad="1270000"/>
          </a:effectLst>
        </p:spPr>
        <p:txBody>
          <a:bodyPr rtlCol="0" anchor="ctr"/>
          <a:lstStyle/>
          <a:p>
            <a:endParaRPr lang="en-US" sz="1800"/>
          </a:p>
        </p:txBody>
      </p:sp>
      <p:sp>
        <p:nvSpPr>
          <p:cNvPr id="19" name="Light Blue">
            <a:extLst>
              <a:ext uri="{FF2B5EF4-FFF2-40B4-BE49-F238E27FC236}">
                <a16:creationId xmlns:a16="http://schemas.microsoft.com/office/drawing/2014/main" id="{251649C5-3386-4361-95CE-44792724EF40}"/>
              </a:ext>
            </a:extLst>
          </p:cNvPr>
          <p:cNvSpPr/>
          <p:nvPr/>
        </p:nvSpPr>
        <p:spPr>
          <a:xfrm rot="15300000">
            <a:off x="2326274" y="-4277623"/>
            <a:ext cx="40023828"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80000">
                <a:schemeClr val="accent2">
                  <a:alpha val="32000"/>
                </a:schemeClr>
              </a:gs>
              <a:gs pos="0">
                <a:schemeClr val="accent1"/>
              </a:gs>
            </a:gsLst>
            <a:path path="circle">
              <a:fillToRect l="50000" t="50000" r="50000" b="50000"/>
            </a:path>
          </a:gradFill>
          <a:ln w="9525" cap="flat">
            <a:noFill/>
            <a:prstDash val="solid"/>
            <a:miter/>
          </a:ln>
          <a:effectLst>
            <a:softEdge rad="1270000"/>
          </a:effectLst>
        </p:spPr>
        <p:txBody>
          <a:bodyPr rtlCol="0" anchor="ctr"/>
          <a:lstStyle/>
          <a:p>
            <a:endParaRPr lang="en-US" sz="1800"/>
          </a:p>
        </p:txBody>
      </p:sp>
      <p:sp>
        <p:nvSpPr>
          <p:cNvPr id="39" name="TextBox 38">
            <a:extLst>
              <a:ext uri="{FF2B5EF4-FFF2-40B4-BE49-F238E27FC236}">
                <a16:creationId xmlns:a16="http://schemas.microsoft.com/office/drawing/2014/main" id="{7FEC9CCB-3E62-4B2B-B795-626CEF48661A}"/>
              </a:ext>
            </a:extLst>
          </p:cNvPr>
          <p:cNvSpPr txBox="1"/>
          <p:nvPr/>
        </p:nvSpPr>
        <p:spPr>
          <a:xfrm rot="16200000">
            <a:off x="21192102" y="8943944"/>
            <a:ext cx="4828053" cy="400110"/>
          </a:xfrm>
          <a:prstGeom prst="rect">
            <a:avLst/>
          </a:prstGeom>
          <a:noFill/>
        </p:spPr>
        <p:txBody>
          <a:bodyPr wrap="none" rtlCol="0" anchor="ctr">
            <a:spAutoFit/>
          </a:bodyPr>
          <a:lstStyle/>
          <a:p>
            <a:pPr algn="l"/>
            <a:r>
              <a:rPr lang="en-US" sz="2000" b="1">
                <a:solidFill>
                  <a:schemeClr val="bg1"/>
                </a:solidFill>
                <a:latin typeface="+mj-lt"/>
              </a:rPr>
              <a:t>Massive X</a:t>
            </a:r>
            <a:r>
              <a:rPr lang="en-US" sz="2000">
                <a:solidFill>
                  <a:schemeClr val="bg1"/>
                </a:solidFill>
              </a:rPr>
              <a:t> presentation to </a:t>
            </a:r>
            <a:r>
              <a:rPr lang="en-US" sz="2000" b="0">
                <a:solidFill>
                  <a:schemeClr val="bg1"/>
                </a:solidFill>
              </a:rPr>
              <a:t>DesignBall</a:t>
            </a:r>
            <a:r>
              <a:rPr lang="en-US" sz="2000">
                <a:solidFill>
                  <a:schemeClr val="bg1"/>
                </a:solidFill>
              </a:rPr>
              <a:t> team</a:t>
            </a:r>
          </a:p>
        </p:txBody>
      </p:sp>
      <p:sp>
        <p:nvSpPr>
          <p:cNvPr id="40" name="TextBox 39">
            <a:extLst>
              <a:ext uri="{FF2B5EF4-FFF2-40B4-BE49-F238E27FC236}">
                <a16:creationId xmlns:a16="http://schemas.microsoft.com/office/drawing/2014/main" id="{3F6205E2-053A-4AC9-9714-94ADF6B58B10}"/>
              </a:ext>
            </a:extLst>
          </p:cNvPr>
          <p:cNvSpPr txBox="1"/>
          <p:nvPr/>
        </p:nvSpPr>
        <p:spPr>
          <a:xfrm rot="16200000">
            <a:off x="-2143947" y="8759281"/>
            <a:ext cx="5849996" cy="769441"/>
          </a:xfrm>
          <a:prstGeom prst="rect">
            <a:avLst/>
          </a:prstGeom>
          <a:noFill/>
        </p:spPr>
        <p:txBody>
          <a:bodyPr wrap="square" rtlCol="0">
            <a:spAutoFit/>
          </a:bodyPr>
          <a:lstStyle/>
          <a:p>
            <a:pPr algn="ctr"/>
            <a:r>
              <a:rPr lang="en-US" sz="4400" b="1">
                <a:solidFill>
                  <a:schemeClr val="bg1"/>
                </a:solidFill>
                <a:latin typeface="Century Gothic" panose="020B0502020202020204" pitchFamily="34" charset="0"/>
              </a:rPr>
              <a:t>Massive X</a:t>
            </a:r>
          </a:p>
        </p:txBody>
      </p:sp>
      <p:sp>
        <p:nvSpPr>
          <p:cNvPr id="41" name="Oval 40">
            <a:extLst>
              <a:ext uri="{FF2B5EF4-FFF2-40B4-BE49-F238E27FC236}">
                <a16:creationId xmlns:a16="http://schemas.microsoft.com/office/drawing/2014/main" id="{95B28CD9-B8C4-44F6-974C-DA7DE2E8101E}"/>
              </a:ext>
            </a:extLst>
          </p:cNvPr>
          <p:cNvSpPr/>
          <p:nvPr/>
        </p:nvSpPr>
        <p:spPr>
          <a:xfrm>
            <a:off x="729638" y="1002598"/>
            <a:ext cx="102824" cy="1030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42" name="Oval 41">
            <a:extLst>
              <a:ext uri="{FF2B5EF4-FFF2-40B4-BE49-F238E27FC236}">
                <a16:creationId xmlns:a16="http://schemas.microsoft.com/office/drawing/2014/main" id="{6D6ABA4C-0E64-4E63-B6BA-6B5117096455}"/>
              </a:ext>
            </a:extLst>
          </p:cNvPr>
          <p:cNvSpPr/>
          <p:nvPr/>
        </p:nvSpPr>
        <p:spPr>
          <a:xfrm>
            <a:off x="729638" y="1399472"/>
            <a:ext cx="102824" cy="1030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43" name="Oval 42">
            <a:extLst>
              <a:ext uri="{FF2B5EF4-FFF2-40B4-BE49-F238E27FC236}">
                <a16:creationId xmlns:a16="http://schemas.microsoft.com/office/drawing/2014/main" id="{24990062-351B-4095-9C17-D86BFF6C5131}"/>
              </a:ext>
            </a:extLst>
          </p:cNvPr>
          <p:cNvSpPr/>
          <p:nvPr/>
        </p:nvSpPr>
        <p:spPr>
          <a:xfrm>
            <a:off x="729638" y="1796347"/>
            <a:ext cx="102824" cy="1030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44" name="Slide Number Placeholder 5">
            <a:extLst>
              <a:ext uri="{FF2B5EF4-FFF2-40B4-BE49-F238E27FC236}">
                <a16:creationId xmlns:a16="http://schemas.microsoft.com/office/drawing/2014/main" id="{05D24C40-3BD6-4D19-8D86-A016C178DEF6}"/>
              </a:ext>
            </a:extLst>
          </p:cNvPr>
          <p:cNvSpPr txBox="1">
            <a:spLocks/>
          </p:cNvSpPr>
          <p:nvPr/>
        </p:nvSpPr>
        <p:spPr>
          <a:xfrm>
            <a:off x="23408917" y="11558026"/>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bg1"/>
                </a:solidFill>
                <a:latin typeface="+mj-lt"/>
              </a:rPr>
              <a:pPr algn="ctr"/>
              <a:t>‹#›</a:t>
            </a:fld>
            <a:endParaRPr lang="en-US" sz="1400" b="1">
              <a:solidFill>
                <a:schemeClr val="bg1"/>
              </a:solidFill>
              <a:latin typeface="+mj-lt"/>
            </a:endParaRPr>
          </a:p>
        </p:txBody>
      </p:sp>
    </p:spTree>
    <p:extLst>
      <p:ext uri="{BB962C8B-B14F-4D97-AF65-F5344CB8AC3E}">
        <p14:creationId xmlns:p14="http://schemas.microsoft.com/office/powerpoint/2010/main" val="2648464902"/>
      </p:ext>
    </p:extLst>
  </p:cSld>
  <p:clrMap bg1="lt1" tx1="dk1" bg2="lt2" tx2="dk2" accent1="accent1" accent2="accent2" accent3="accent3" accent4="accent4" accent5="accent5" accent6="accent6" hlink="hlink" folHlink="folHlink"/>
  <p:sldLayoutIdLst>
    <p:sldLayoutId id="2147483835" r:id="rId1"/>
    <p:sldLayoutId id="2147483836" r:id="rId2"/>
    <p:sldLayoutId id="2147483837" r:id="rId3"/>
    <p:sldLayoutId id="2147483838" r:id="rId4"/>
    <p:sldLayoutId id="2147483839" r:id="rId5"/>
    <p:sldLayoutId id="2147483840" r:id="rId6"/>
    <p:sldLayoutId id="2147483841" r:id="rId7"/>
    <p:sldLayoutId id="2147483842" r:id="rId8"/>
    <p:sldLayoutId id="2147483843" r:id="rId9"/>
    <p:sldLayoutId id="2147483844" r:id="rId10"/>
    <p:sldLayoutId id="2147483845" r:id="rId11"/>
    <p:sldLayoutId id="2147483846" r:id="rId12"/>
    <p:sldLayoutId id="2147483847" r:id="rId13"/>
    <p:sldLayoutId id="2147483848" r:id="rId14"/>
    <p:sldLayoutId id="2147483849" r:id="rId15"/>
    <p:sldLayoutId id="2147483850" r:id="rId16"/>
    <p:sldLayoutId id="2147483851" r:id="rId17"/>
    <p:sldLayoutId id="2147483852" r:id="rId18"/>
    <p:sldLayoutId id="2147483853" r:id="rId19"/>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5760">
          <p15:clr>
            <a:srgbClr val="000000"/>
          </p15:clr>
        </p15:guide>
        <p15:guide id="2" pos="7681">
          <p15:clr>
            <a:srgbClr val="000000"/>
          </p15:clr>
        </p15:guide>
        <p15:guide id="3" orient="horz" pos="816">
          <p15:clr>
            <a:srgbClr val="000000"/>
          </p15:clr>
        </p15:guide>
        <p15:guide id="4" orient="horz" pos="10704">
          <p15:clr>
            <a:srgbClr val="000000"/>
          </p15:clr>
        </p15:guide>
        <p15:guide id="5" pos="14377">
          <p15:clr>
            <a:srgbClr val="000000"/>
          </p15:clr>
        </p15:guide>
        <p15:guide id="6" pos="985">
          <p15:clr>
            <a:srgbClr val="000000"/>
          </p15:clr>
        </p15:guide>
        <p15:guide id="7">
          <p15:clr>
            <a:srgbClr val="FFFFFF"/>
          </p15:clr>
        </p15:guide>
        <p15:guide id="8" pos="15362">
          <p15:clr>
            <a:srgbClr val="FFFFFF"/>
          </p15:clr>
        </p15:guide>
        <p15:guide id="9" orient="horz">
          <p15:clr>
            <a:srgbClr val="FFFFFF"/>
          </p15:clr>
        </p15:guide>
        <p15:guide id="10" orient="horz" pos="11520">
          <p15:clr>
            <a:srgbClr val="FFFFFF"/>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0" name="Light Blue">
            <a:extLst>
              <a:ext uri="{FF2B5EF4-FFF2-40B4-BE49-F238E27FC236}">
                <a16:creationId xmlns:a16="http://schemas.microsoft.com/office/drawing/2014/main" id="{575BD5B8-2D48-4470-A22C-6848CD5CF8D5}"/>
              </a:ext>
            </a:extLst>
          </p:cNvPr>
          <p:cNvSpPr/>
          <p:nvPr/>
        </p:nvSpPr>
        <p:spPr>
          <a:xfrm rot="11700000">
            <a:off x="-9089865" y="223763"/>
            <a:ext cx="31922598" cy="2855558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7000">
                <a:schemeClr val="accent2"/>
              </a:gs>
              <a:gs pos="0">
                <a:schemeClr val="accent1">
                  <a:lumMod val="40000"/>
                  <a:lumOff val="60000"/>
                </a:schemeClr>
              </a:gs>
            </a:gsLst>
            <a:path path="circle">
              <a:fillToRect l="50000" t="50000" r="50000" b="50000"/>
            </a:path>
          </a:gradFill>
          <a:ln w="9525" cap="flat">
            <a:noFill/>
            <a:prstDash val="solid"/>
            <a:miter/>
          </a:ln>
          <a:effectLst>
            <a:softEdge rad="1270000"/>
          </a:effectLst>
        </p:spPr>
        <p:txBody>
          <a:bodyPr rtlCol="0" anchor="ctr"/>
          <a:lstStyle/>
          <a:p>
            <a:endParaRPr lang="en-US" sz="1800"/>
          </a:p>
        </p:txBody>
      </p:sp>
      <p:sp>
        <p:nvSpPr>
          <p:cNvPr id="21" name="Pink Purple">
            <a:extLst>
              <a:ext uri="{FF2B5EF4-FFF2-40B4-BE49-F238E27FC236}">
                <a16:creationId xmlns:a16="http://schemas.microsoft.com/office/drawing/2014/main" id="{C8671AEF-0873-4CB3-9C3E-981188EF93C7}"/>
              </a:ext>
            </a:extLst>
          </p:cNvPr>
          <p:cNvSpPr/>
          <p:nvPr/>
        </p:nvSpPr>
        <p:spPr>
          <a:xfrm rot="900000">
            <a:off x="-4017610" y="-10924045"/>
            <a:ext cx="21010204" cy="250509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1000">
                <a:schemeClr val="accent2"/>
              </a:gs>
              <a:gs pos="40000">
                <a:schemeClr val="accent3">
                  <a:lumMod val="75000"/>
                </a:schemeClr>
              </a:gs>
              <a:gs pos="0">
                <a:schemeClr val="accent3">
                  <a:lumMod val="75000"/>
                </a:schemeClr>
              </a:gs>
            </a:gsLst>
            <a:path path="circle">
              <a:fillToRect l="50000" t="50000" r="50000" b="50000"/>
            </a:path>
          </a:gradFill>
          <a:ln w="9525" cap="flat">
            <a:noFill/>
            <a:prstDash val="solid"/>
            <a:miter/>
          </a:ln>
          <a:effectLst>
            <a:softEdge rad="1270000"/>
          </a:effectLst>
        </p:spPr>
        <p:txBody>
          <a:bodyPr rtlCol="0" anchor="ctr"/>
          <a:lstStyle/>
          <a:p>
            <a:endParaRPr lang="en-US" sz="1800"/>
          </a:p>
        </p:txBody>
      </p:sp>
      <p:sp>
        <p:nvSpPr>
          <p:cNvPr id="22" name="Purple">
            <a:extLst>
              <a:ext uri="{FF2B5EF4-FFF2-40B4-BE49-F238E27FC236}">
                <a16:creationId xmlns:a16="http://schemas.microsoft.com/office/drawing/2014/main" id="{08DD6CB6-6433-460C-9D55-DAFA73A6F138}"/>
              </a:ext>
            </a:extLst>
          </p:cNvPr>
          <p:cNvSpPr/>
          <p:nvPr/>
        </p:nvSpPr>
        <p:spPr>
          <a:xfrm rot="15300000">
            <a:off x="-2586578" y="-7983719"/>
            <a:ext cx="40023828"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3000">
                <a:schemeClr val="accent2"/>
              </a:gs>
              <a:gs pos="0">
                <a:schemeClr val="accent2"/>
              </a:gs>
            </a:gsLst>
            <a:path path="circle">
              <a:fillToRect l="50000" t="50000" r="50000" b="50000"/>
            </a:path>
          </a:gradFill>
          <a:ln w="9525" cap="flat">
            <a:noFill/>
            <a:prstDash val="solid"/>
            <a:miter/>
          </a:ln>
          <a:effectLst>
            <a:softEdge rad="1270000"/>
          </a:effectLst>
        </p:spPr>
        <p:txBody>
          <a:bodyPr rtlCol="0" anchor="ctr"/>
          <a:lstStyle/>
          <a:p>
            <a:endParaRPr lang="en-US" sz="1800"/>
          </a:p>
        </p:txBody>
      </p:sp>
      <p:sp>
        <p:nvSpPr>
          <p:cNvPr id="23" name="Pink">
            <a:extLst>
              <a:ext uri="{FF2B5EF4-FFF2-40B4-BE49-F238E27FC236}">
                <a16:creationId xmlns:a16="http://schemas.microsoft.com/office/drawing/2014/main" id="{37BEE4C2-1F85-477F-8A80-ED8416FC037B}"/>
              </a:ext>
            </a:extLst>
          </p:cNvPr>
          <p:cNvSpPr/>
          <p:nvPr/>
        </p:nvSpPr>
        <p:spPr>
          <a:xfrm rot="9000000">
            <a:off x="570498" y="-6789823"/>
            <a:ext cx="17079431" cy="2036419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0000">
                <a:schemeClr val="accent3">
                  <a:lumMod val="75000"/>
                </a:schemeClr>
              </a:gs>
              <a:gs pos="0">
                <a:schemeClr val="accent3"/>
              </a:gs>
            </a:gsLst>
            <a:path path="circle">
              <a:fillToRect l="50000" t="50000" r="50000" b="50000"/>
            </a:path>
          </a:gradFill>
          <a:ln w="9525" cap="flat">
            <a:noFill/>
            <a:prstDash val="solid"/>
            <a:miter/>
          </a:ln>
          <a:effectLst>
            <a:softEdge rad="1270000"/>
          </a:effectLst>
        </p:spPr>
        <p:txBody>
          <a:bodyPr rtlCol="0" anchor="ctr"/>
          <a:lstStyle/>
          <a:p>
            <a:endParaRPr lang="en-US" sz="1800"/>
          </a:p>
        </p:txBody>
      </p:sp>
      <p:sp>
        <p:nvSpPr>
          <p:cNvPr id="24" name="Light Blue">
            <a:extLst>
              <a:ext uri="{FF2B5EF4-FFF2-40B4-BE49-F238E27FC236}">
                <a16:creationId xmlns:a16="http://schemas.microsoft.com/office/drawing/2014/main" id="{731BDD80-3FD2-4B8E-B69F-64335B5EA9FB}"/>
              </a:ext>
            </a:extLst>
          </p:cNvPr>
          <p:cNvSpPr/>
          <p:nvPr/>
        </p:nvSpPr>
        <p:spPr>
          <a:xfrm rot="15300000">
            <a:off x="2326274" y="-4277623"/>
            <a:ext cx="40023828"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80000">
                <a:schemeClr val="accent2">
                  <a:alpha val="32000"/>
                </a:schemeClr>
              </a:gs>
              <a:gs pos="0">
                <a:schemeClr val="accent1"/>
              </a:gs>
            </a:gsLst>
            <a:path path="circle">
              <a:fillToRect l="50000" t="50000" r="50000" b="50000"/>
            </a:path>
          </a:gradFill>
          <a:ln w="9525" cap="flat">
            <a:noFill/>
            <a:prstDash val="solid"/>
            <a:miter/>
          </a:ln>
          <a:effectLst>
            <a:softEdge rad="1270000"/>
          </a:effectLst>
        </p:spPr>
        <p:txBody>
          <a:bodyPr rtlCol="0" anchor="ctr"/>
          <a:lstStyle/>
          <a:p>
            <a:endParaRPr lang="en-US" sz="1800"/>
          </a:p>
        </p:txBody>
      </p:sp>
      <p:grpSp>
        <p:nvGrpSpPr>
          <p:cNvPr id="25" name="Group 24">
            <a:extLst>
              <a:ext uri="{FF2B5EF4-FFF2-40B4-BE49-F238E27FC236}">
                <a16:creationId xmlns:a16="http://schemas.microsoft.com/office/drawing/2014/main" id="{3B707BC1-5146-47E5-A63F-9CCADD9CEBC1}"/>
              </a:ext>
            </a:extLst>
          </p:cNvPr>
          <p:cNvGrpSpPr/>
          <p:nvPr/>
        </p:nvGrpSpPr>
        <p:grpSpPr>
          <a:xfrm>
            <a:off x="519440" y="15233495"/>
            <a:ext cx="595036" cy="2279274"/>
            <a:chOff x="519440" y="15233495"/>
            <a:chExt cx="595036" cy="2279274"/>
          </a:xfrm>
        </p:grpSpPr>
        <p:sp>
          <p:nvSpPr>
            <p:cNvPr id="26" name="Rectangle 25">
              <a:hlinkClick r:id="rId3"/>
              <a:extLst>
                <a:ext uri="{FF2B5EF4-FFF2-40B4-BE49-F238E27FC236}">
                  <a16:creationId xmlns:a16="http://schemas.microsoft.com/office/drawing/2014/main" id="{A32AF759-6653-492E-A02F-8E67BE05F49F}"/>
                </a:ext>
              </a:extLst>
            </p:cNvPr>
            <p:cNvSpPr/>
            <p:nvPr userDrawn="1"/>
          </p:nvSpPr>
          <p:spPr>
            <a:xfrm>
              <a:off x="595372" y="16082320"/>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bg1"/>
                </a:solidFill>
              </a:endParaRPr>
            </a:p>
          </p:txBody>
        </p:sp>
        <p:sp>
          <p:nvSpPr>
            <p:cNvPr id="27" name="Rectangle 26">
              <a:hlinkClick r:id="rId4"/>
              <a:extLst>
                <a:ext uri="{FF2B5EF4-FFF2-40B4-BE49-F238E27FC236}">
                  <a16:creationId xmlns:a16="http://schemas.microsoft.com/office/drawing/2014/main" id="{35A1A0BE-5BE1-45BC-B4E4-D9027AAFA92E}"/>
                </a:ext>
              </a:extLst>
            </p:cNvPr>
            <p:cNvSpPr/>
            <p:nvPr userDrawn="1"/>
          </p:nvSpPr>
          <p:spPr>
            <a:xfrm>
              <a:off x="595372" y="15242764"/>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bg1"/>
                </a:solidFill>
              </a:endParaRPr>
            </a:p>
          </p:txBody>
        </p:sp>
        <p:sp>
          <p:nvSpPr>
            <p:cNvPr id="28" name="Rectangle 27">
              <a:hlinkClick r:id="rId5"/>
              <a:extLst>
                <a:ext uri="{FF2B5EF4-FFF2-40B4-BE49-F238E27FC236}">
                  <a16:creationId xmlns:a16="http://schemas.microsoft.com/office/drawing/2014/main" id="{7DE4BD9B-08E4-4FDD-ADA0-7BF63D2C1435}"/>
                </a:ext>
              </a:extLst>
            </p:cNvPr>
            <p:cNvSpPr/>
            <p:nvPr userDrawn="1"/>
          </p:nvSpPr>
          <p:spPr>
            <a:xfrm>
              <a:off x="595372" y="16921876"/>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bg1"/>
                </a:solidFill>
              </a:endParaRPr>
            </a:p>
          </p:txBody>
        </p:sp>
        <p:sp>
          <p:nvSpPr>
            <p:cNvPr id="29" name="Rectangle 28">
              <a:extLst>
                <a:ext uri="{FF2B5EF4-FFF2-40B4-BE49-F238E27FC236}">
                  <a16:creationId xmlns:a16="http://schemas.microsoft.com/office/drawing/2014/main" id="{1617675A-AACF-4564-8EF6-281EDCD65599}"/>
                </a:ext>
              </a:extLst>
            </p:cNvPr>
            <p:cNvSpPr/>
            <p:nvPr userDrawn="1"/>
          </p:nvSpPr>
          <p:spPr>
            <a:xfrm>
              <a:off x="519440" y="15233495"/>
              <a:ext cx="595035" cy="584775"/>
            </a:xfrm>
            <a:prstGeom prst="rect">
              <a:avLst/>
            </a:prstGeom>
          </p:spPr>
          <p:txBody>
            <a:bodyPr wrap="none" anchor="ctr">
              <a:spAutoFit/>
            </a:bodyPr>
            <a:lstStyle/>
            <a:p>
              <a:pPr algn="ctr"/>
              <a:r>
                <a:rPr lang="en-US" sz="3200">
                  <a:solidFill>
                    <a:schemeClr val="bg1"/>
                  </a:solidFill>
                  <a:latin typeface="Designball-Social-01" pitchFamily="2" charset="0"/>
                </a:rPr>
                <a:t>C</a:t>
              </a:r>
            </a:p>
          </p:txBody>
        </p:sp>
        <p:sp>
          <p:nvSpPr>
            <p:cNvPr id="30" name="Rectangle 29">
              <a:extLst>
                <a:ext uri="{FF2B5EF4-FFF2-40B4-BE49-F238E27FC236}">
                  <a16:creationId xmlns:a16="http://schemas.microsoft.com/office/drawing/2014/main" id="{EF4A1A9E-BEC9-4587-A977-703098A426A4}"/>
                </a:ext>
              </a:extLst>
            </p:cNvPr>
            <p:cNvSpPr/>
            <p:nvPr userDrawn="1"/>
          </p:nvSpPr>
          <p:spPr>
            <a:xfrm>
              <a:off x="519440" y="16079216"/>
              <a:ext cx="595035" cy="584775"/>
            </a:xfrm>
            <a:prstGeom prst="rect">
              <a:avLst/>
            </a:prstGeom>
          </p:spPr>
          <p:txBody>
            <a:bodyPr wrap="none" anchor="ctr">
              <a:spAutoFit/>
            </a:bodyPr>
            <a:lstStyle/>
            <a:p>
              <a:pPr algn="ctr"/>
              <a:r>
                <a:rPr lang="en-US" sz="3200">
                  <a:solidFill>
                    <a:schemeClr val="bg1"/>
                  </a:solidFill>
                  <a:latin typeface="Designball-Social-01" pitchFamily="2" charset="0"/>
                </a:rPr>
                <a:t>b</a:t>
              </a:r>
            </a:p>
          </p:txBody>
        </p:sp>
        <p:sp>
          <p:nvSpPr>
            <p:cNvPr id="31" name="Rectangle 30">
              <a:extLst>
                <a:ext uri="{FF2B5EF4-FFF2-40B4-BE49-F238E27FC236}">
                  <a16:creationId xmlns:a16="http://schemas.microsoft.com/office/drawing/2014/main" id="{2111F28D-5DD6-49C5-A583-8C1D604BEA55}"/>
                </a:ext>
              </a:extLst>
            </p:cNvPr>
            <p:cNvSpPr/>
            <p:nvPr userDrawn="1"/>
          </p:nvSpPr>
          <p:spPr>
            <a:xfrm>
              <a:off x="519441" y="16924938"/>
              <a:ext cx="595035" cy="584775"/>
            </a:xfrm>
            <a:prstGeom prst="rect">
              <a:avLst/>
            </a:prstGeom>
          </p:spPr>
          <p:txBody>
            <a:bodyPr wrap="none" anchor="ctr">
              <a:spAutoFit/>
            </a:bodyPr>
            <a:lstStyle/>
            <a:p>
              <a:pPr algn="ctr"/>
              <a:r>
                <a:rPr lang="en-US" sz="3200">
                  <a:solidFill>
                    <a:schemeClr val="bg1"/>
                  </a:solidFill>
                  <a:latin typeface="Designball-Social-01" pitchFamily="2" charset="0"/>
                </a:rPr>
                <a:t>c</a:t>
              </a:r>
            </a:p>
          </p:txBody>
        </p:sp>
      </p:grpSp>
      <p:sp>
        <p:nvSpPr>
          <p:cNvPr id="32" name="TextBox 31">
            <a:extLst>
              <a:ext uri="{FF2B5EF4-FFF2-40B4-BE49-F238E27FC236}">
                <a16:creationId xmlns:a16="http://schemas.microsoft.com/office/drawing/2014/main" id="{EA52088B-C471-428C-A5AE-EA70FBADA1FD}"/>
              </a:ext>
            </a:extLst>
          </p:cNvPr>
          <p:cNvSpPr txBox="1"/>
          <p:nvPr/>
        </p:nvSpPr>
        <p:spPr>
          <a:xfrm rot="16200000">
            <a:off x="21192102" y="8943944"/>
            <a:ext cx="4828053" cy="400110"/>
          </a:xfrm>
          <a:prstGeom prst="rect">
            <a:avLst/>
          </a:prstGeom>
          <a:noFill/>
        </p:spPr>
        <p:txBody>
          <a:bodyPr wrap="none" rtlCol="0" anchor="ctr">
            <a:spAutoFit/>
          </a:bodyPr>
          <a:lstStyle/>
          <a:p>
            <a:pPr algn="l"/>
            <a:r>
              <a:rPr lang="en-US" sz="2000" b="1">
                <a:solidFill>
                  <a:schemeClr val="bg1"/>
                </a:solidFill>
                <a:latin typeface="+mj-lt"/>
              </a:rPr>
              <a:t>Massive X</a:t>
            </a:r>
            <a:r>
              <a:rPr lang="en-US" sz="2000">
                <a:solidFill>
                  <a:schemeClr val="bg1"/>
                </a:solidFill>
              </a:rPr>
              <a:t> presentation to </a:t>
            </a:r>
            <a:r>
              <a:rPr lang="en-US" sz="2000" b="0">
                <a:solidFill>
                  <a:schemeClr val="bg1"/>
                </a:solidFill>
              </a:rPr>
              <a:t>DesignBall</a:t>
            </a:r>
            <a:r>
              <a:rPr lang="en-US" sz="2000">
                <a:solidFill>
                  <a:schemeClr val="bg1"/>
                </a:solidFill>
              </a:rPr>
              <a:t> team</a:t>
            </a:r>
          </a:p>
        </p:txBody>
      </p:sp>
      <p:sp>
        <p:nvSpPr>
          <p:cNvPr id="45" name="TextBox 44">
            <a:extLst>
              <a:ext uri="{FF2B5EF4-FFF2-40B4-BE49-F238E27FC236}">
                <a16:creationId xmlns:a16="http://schemas.microsoft.com/office/drawing/2014/main" id="{2B565652-716F-4460-AD84-43ED30AFAE68}"/>
              </a:ext>
            </a:extLst>
          </p:cNvPr>
          <p:cNvSpPr txBox="1"/>
          <p:nvPr/>
        </p:nvSpPr>
        <p:spPr>
          <a:xfrm rot="16200000">
            <a:off x="-2143947" y="8759281"/>
            <a:ext cx="5849996" cy="769441"/>
          </a:xfrm>
          <a:prstGeom prst="rect">
            <a:avLst/>
          </a:prstGeom>
          <a:noFill/>
        </p:spPr>
        <p:txBody>
          <a:bodyPr wrap="square" rtlCol="0">
            <a:spAutoFit/>
          </a:bodyPr>
          <a:lstStyle/>
          <a:p>
            <a:pPr algn="ctr"/>
            <a:r>
              <a:rPr lang="en-US" sz="4400" b="1">
                <a:solidFill>
                  <a:schemeClr val="bg1"/>
                </a:solidFill>
                <a:latin typeface="Century Gothic" panose="020B0502020202020204" pitchFamily="34" charset="0"/>
              </a:rPr>
              <a:t>Massive X</a:t>
            </a:r>
          </a:p>
        </p:txBody>
      </p:sp>
      <p:sp>
        <p:nvSpPr>
          <p:cNvPr id="46" name="Oval 45">
            <a:extLst>
              <a:ext uri="{FF2B5EF4-FFF2-40B4-BE49-F238E27FC236}">
                <a16:creationId xmlns:a16="http://schemas.microsoft.com/office/drawing/2014/main" id="{F75FBA60-8CAC-44E3-8A60-B210CBC5B39A}"/>
              </a:ext>
            </a:extLst>
          </p:cNvPr>
          <p:cNvSpPr/>
          <p:nvPr/>
        </p:nvSpPr>
        <p:spPr>
          <a:xfrm>
            <a:off x="729638" y="1002598"/>
            <a:ext cx="102824" cy="1030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47" name="Oval 46">
            <a:extLst>
              <a:ext uri="{FF2B5EF4-FFF2-40B4-BE49-F238E27FC236}">
                <a16:creationId xmlns:a16="http://schemas.microsoft.com/office/drawing/2014/main" id="{B12240C9-EE9F-4DD7-8FEB-A1B16ED5BDB9}"/>
              </a:ext>
            </a:extLst>
          </p:cNvPr>
          <p:cNvSpPr/>
          <p:nvPr/>
        </p:nvSpPr>
        <p:spPr>
          <a:xfrm>
            <a:off x="729638" y="1399472"/>
            <a:ext cx="102824" cy="1030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48" name="Oval 47">
            <a:extLst>
              <a:ext uri="{FF2B5EF4-FFF2-40B4-BE49-F238E27FC236}">
                <a16:creationId xmlns:a16="http://schemas.microsoft.com/office/drawing/2014/main" id="{E461690B-AC9E-465A-BAF5-C9325DBD99EE}"/>
              </a:ext>
            </a:extLst>
          </p:cNvPr>
          <p:cNvSpPr/>
          <p:nvPr/>
        </p:nvSpPr>
        <p:spPr>
          <a:xfrm>
            <a:off x="729638" y="1796347"/>
            <a:ext cx="102824" cy="1030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49" name="Slide Number Placeholder 5">
            <a:extLst>
              <a:ext uri="{FF2B5EF4-FFF2-40B4-BE49-F238E27FC236}">
                <a16:creationId xmlns:a16="http://schemas.microsoft.com/office/drawing/2014/main" id="{B35A4EC8-1232-4B63-A352-B45DD81AB3F0}"/>
              </a:ext>
            </a:extLst>
          </p:cNvPr>
          <p:cNvSpPr txBox="1">
            <a:spLocks/>
          </p:cNvSpPr>
          <p:nvPr/>
        </p:nvSpPr>
        <p:spPr>
          <a:xfrm>
            <a:off x="23408917" y="11558026"/>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bg1"/>
                </a:solidFill>
                <a:latin typeface="+mj-lt"/>
              </a:rPr>
              <a:pPr algn="ctr"/>
              <a:t>‹#›</a:t>
            </a:fld>
            <a:endParaRPr lang="en-US" sz="1400" b="1">
              <a:solidFill>
                <a:schemeClr val="bg1"/>
              </a:solidFill>
              <a:latin typeface="+mj-lt"/>
            </a:endParaRPr>
          </a:p>
        </p:txBody>
      </p:sp>
    </p:spTree>
    <p:extLst>
      <p:ext uri="{BB962C8B-B14F-4D97-AF65-F5344CB8AC3E}">
        <p14:creationId xmlns:p14="http://schemas.microsoft.com/office/powerpoint/2010/main" val="2679324362"/>
      </p:ext>
    </p:extLst>
  </p:cSld>
  <p:clrMap bg1="lt1" tx1="dk1" bg2="lt2" tx2="dk2" accent1="accent1" accent2="accent2" accent3="accent3" accent4="accent4" accent5="accent5" accent6="accent6" hlink="hlink" folHlink="folHlink"/>
  <p:sldLayoutIdLst>
    <p:sldLayoutId id="2147483855" r:id="rId1"/>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20"/>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21"/>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22"/>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24"/>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2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P spid="22" grpId="0" animBg="1"/>
      <p:bldP spid="23" grpId="0" animBg="1"/>
      <p:bldP spid="24" grpId="0" animBg="1"/>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5760">
          <p15:clr>
            <a:srgbClr val="000000"/>
          </p15:clr>
        </p15:guide>
        <p15:guide id="2" pos="7681">
          <p15:clr>
            <a:srgbClr val="000000"/>
          </p15:clr>
        </p15:guide>
        <p15:guide id="3" orient="horz" pos="816">
          <p15:clr>
            <a:srgbClr val="000000"/>
          </p15:clr>
        </p15:guide>
        <p15:guide id="4" orient="horz" pos="10704">
          <p15:clr>
            <a:srgbClr val="000000"/>
          </p15:clr>
        </p15:guide>
        <p15:guide id="5" pos="14377">
          <p15:clr>
            <a:srgbClr val="000000"/>
          </p15:clr>
        </p15:guide>
        <p15:guide id="6" pos="985">
          <p15:clr>
            <a:srgbClr val="000000"/>
          </p15:clr>
        </p15:guide>
        <p15:guide id="7">
          <p15:clr>
            <a:srgbClr val="FFFFFF"/>
          </p15:clr>
        </p15:guide>
        <p15:guide id="8" pos="15362">
          <p15:clr>
            <a:srgbClr val="FFFFFF"/>
          </p15:clr>
        </p15:guide>
        <p15:guide id="9" orient="horz">
          <p15:clr>
            <a:srgbClr val="FFFFFF"/>
          </p15:clr>
        </p15:guide>
        <p15:guide id="10" orient="horz" pos="11520">
          <p15:clr>
            <a:srgbClr val="FFFFFF"/>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hyperlink" Target="http://www.fontsquirrel.com/fonts/open-sans" TargetMode="External"/><Relationship Id="rId2" Type="http://schemas.openxmlformats.org/officeDocument/2006/relationships/hyperlink" Target="https://massivexppt.com/designball-font-icons/" TargetMode="Externa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slideLayout" Target="../slideLayouts/slideLayout85.xml"/><Relationship Id="rId1" Type="http://schemas.openxmlformats.org/officeDocument/2006/relationships/themeOverride" Target="../theme/themeOverride5.xml"/></Relationships>
</file>

<file path=ppt/slides/_rels/slide100.xml.rels><?xml version="1.0" encoding="UTF-8" standalone="yes"?>
<Relationships xmlns="http://schemas.openxmlformats.org/package/2006/relationships"><Relationship Id="rId2" Type="http://schemas.openxmlformats.org/officeDocument/2006/relationships/slideLayout" Target="../slideLayouts/slideLayout43.xml"/><Relationship Id="rId1" Type="http://schemas.openxmlformats.org/officeDocument/2006/relationships/themeOverride" Target="../theme/themeOverride95.xml"/></Relationships>
</file>

<file path=ppt/slides/_rels/slide101.xml.rels><?xml version="1.0" encoding="UTF-8" standalone="yes"?>
<Relationships xmlns="http://schemas.openxmlformats.org/package/2006/relationships"><Relationship Id="rId2" Type="http://schemas.openxmlformats.org/officeDocument/2006/relationships/slideLayout" Target="../slideLayouts/slideLayout20.xml"/><Relationship Id="rId1" Type="http://schemas.openxmlformats.org/officeDocument/2006/relationships/themeOverride" Target="../theme/themeOverride96.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03.xml.rels><?xml version="1.0" encoding="UTF-8" standalone="yes"?>
<Relationships xmlns="http://schemas.openxmlformats.org/package/2006/relationships"><Relationship Id="rId2" Type="http://schemas.openxmlformats.org/officeDocument/2006/relationships/slideLayout" Target="../slideLayouts/slideLayout20.xml"/><Relationship Id="rId1" Type="http://schemas.openxmlformats.org/officeDocument/2006/relationships/themeOverride" Target="../theme/themeOverride97.xml"/></Relationships>
</file>

<file path=ppt/slides/_rels/slide104.xml.rels><?xml version="1.0" encoding="UTF-8" standalone="yes"?>
<Relationships xmlns="http://schemas.openxmlformats.org/package/2006/relationships"><Relationship Id="rId2" Type="http://schemas.openxmlformats.org/officeDocument/2006/relationships/slideLayout" Target="../slideLayouts/slideLayout21.xml"/><Relationship Id="rId1" Type="http://schemas.openxmlformats.org/officeDocument/2006/relationships/themeOverride" Target="../theme/themeOverride98.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1.xml.rels><?xml version="1.0" encoding="UTF-8" standalone="yes"?>
<Relationships xmlns="http://schemas.openxmlformats.org/package/2006/relationships"><Relationship Id="rId2" Type="http://schemas.openxmlformats.org/officeDocument/2006/relationships/slideLayout" Target="../slideLayouts/slideLayout101.xml"/><Relationship Id="rId1" Type="http://schemas.openxmlformats.org/officeDocument/2006/relationships/themeOverride" Target="../theme/themeOverride6.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2" Type="http://schemas.openxmlformats.org/officeDocument/2006/relationships/slideLayout" Target="../slideLayouts/slideLayout85.xml"/><Relationship Id="rId1" Type="http://schemas.openxmlformats.org/officeDocument/2006/relationships/themeOverride" Target="../theme/themeOverride7.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129.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99.xml"/></Relationships>
</file>

<file path=ppt/slides/_rels/slide13.xml.rels><?xml version="1.0" encoding="UTF-8" standalone="yes"?>
<Relationships xmlns="http://schemas.openxmlformats.org/package/2006/relationships"><Relationship Id="rId2" Type="http://schemas.openxmlformats.org/officeDocument/2006/relationships/slideLayout" Target="../slideLayouts/slideLayout102.xml"/><Relationship Id="rId1" Type="http://schemas.openxmlformats.org/officeDocument/2006/relationships/themeOverride" Target="../theme/themeOverride8.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14.xml.rels><?xml version="1.0" encoding="UTF-8" standalone="yes"?>
<Relationships xmlns="http://schemas.openxmlformats.org/package/2006/relationships"><Relationship Id="rId2" Type="http://schemas.openxmlformats.org/officeDocument/2006/relationships/slideLayout" Target="../slideLayouts/slideLayout85.xml"/><Relationship Id="rId1" Type="http://schemas.openxmlformats.org/officeDocument/2006/relationships/themeOverride" Target="../theme/themeOverride9.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5.xml.rels><?xml version="1.0" encoding="UTF-8" standalone="yes"?>
<Relationships xmlns="http://schemas.openxmlformats.org/package/2006/relationships"><Relationship Id="rId2" Type="http://schemas.openxmlformats.org/officeDocument/2006/relationships/slideLayout" Target="../slideLayouts/slideLayout102.xml"/><Relationship Id="rId1" Type="http://schemas.openxmlformats.org/officeDocument/2006/relationships/themeOverride" Target="../theme/themeOverride10.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51.xml.rels><?xml version="1.0" encoding="UTF-8" standalone="yes"?>
<Relationships xmlns="http://schemas.openxmlformats.org/package/2006/relationships"><Relationship Id="rId2" Type="http://schemas.openxmlformats.org/officeDocument/2006/relationships/slideLayout" Target="../slideLayouts/slideLayout44.xml"/><Relationship Id="rId1" Type="http://schemas.openxmlformats.org/officeDocument/2006/relationships/themeOverride" Target="../theme/themeOverride100.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158.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01.xml"/></Relationships>
</file>

<file path=ppt/slides/_rels/slide159.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02.xml"/></Relationships>
</file>

<file path=ppt/slides/_rels/slide16.xml.rels><?xml version="1.0" encoding="UTF-8" standalone="yes"?>
<Relationships xmlns="http://schemas.openxmlformats.org/package/2006/relationships"><Relationship Id="rId2" Type="http://schemas.openxmlformats.org/officeDocument/2006/relationships/slideLayout" Target="../slideLayouts/slideLayout85.xml"/><Relationship Id="rId1" Type="http://schemas.openxmlformats.org/officeDocument/2006/relationships/themeOverride" Target="../theme/themeOverride11.xml"/></Relationships>
</file>

<file path=ppt/slides/_rels/slide160.xml.rels><?xml version="1.0" encoding="UTF-8" standalone="yes"?>
<Relationships xmlns="http://schemas.openxmlformats.org/package/2006/relationships"><Relationship Id="rId2" Type="http://schemas.openxmlformats.org/officeDocument/2006/relationships/slideLayout" Target="../slideLayouts/slideLayout49.xml"/><Relationship Id="rId1" Type="http://schemas.openxmlformats.org/officeDocument/2006/relationships/themeOverride" Target="../theme/themeOverride103.xml"/></Relationships>
</file>

<file path=ppt/slides/_rels/slide161.xml.rels><?xml version="1.0" encoding="UTF-8" standalone="yes"?>
<Relationships xmlns="http://schemas.openxmlformats.org/package/2006/relationships"><Relationship Id="rId2" Type="http://schemas.openxmlformats.org/officeDocument/2006/relationships/slideLayout" Target="../slideLayouts/slideLayout49.xml"/><Relationship Id="rId1" Type="http://schemas.openxmlformats.org/officeDocument/2006/relationships/themeOverride" Target="../theme/themeOverride104.xml"/></Relationships>
</file>

<file path=ppt/slides/_rels/slide162.xml.rels><?xml version="1.0" encoding="UTF-8" standalone="yes"?>
<Relationships xmlns="http://schemas.openxmlformats.org/package/2006/relationships"><Relationship Id="rId2" Type="http://schemas.openxmlformats.org/officeDocument/2006/relationships/slideLayout" Target="../slideLayouts/slideLayout50.xml"/><Relationship Id="rId1" Type="http://schemas.openxmlformats.org/officeDocument/2006/relationships/themeOverride" Target="../theme/themeOverride105.xml"/></Relationships>
</file>

<file path=ppt/slides/_rels/slide163.xml.rels><?xml version="1.0" encoding="UTF-8" standalone="yes"?>
<Relationships xmlns="http://schemas.openxmlformats.org/package/2006/relationships"><Relationship Id="rId2" Type="http://schemas.openxmlformats.org/officeDocument/2006/relationships/slideLayout" Target="../slideLayouts/slideLayout50.xml"/><Relationship Id="rId1" Type="http://schemas.openxmlformats.org/officeDocument/2006/relationships/themeOverride" Target="../theme/themeOverride106.xml"/></Relationships>
</file>

<file path=ppt/slides/_rels/slide164.xml.rels><?xml version="1.0" encoding="UTF-8" standalone="yes"?>
<Relationships xmlns="http://schemas.openxmlformats.org/package/2006/relationships"><Relationship Id="rId2" Type="http://schemas.openxmlformats.org/officeDocument/2006/relationships/slideLayout" Target="../slideLayouts/slideLayout46.xml"/><Relationship Id="rId1" Type="http://schemas.openxmlformats.org/officeDocument/2006/relationships/themeOverride" Target="../theme/themeOverride107.xml"/></Relationships>
</file>

<file path=ppt/slides/_rels/slide165.xml.rels><?xml version="1.0" encoding="UTF-8" standalone="yes"?>
<Relationships xmlns="http://schemas.openxmlformats.org/package/2006/relationships"><Relationship Id="rId2" Type="http://schemas.openxmlformats.org/officeDocument/2006/relationships/slideLayout" Target="../slideLayouts/slideLayout46.xml"/><Relationship Id="rId1" Type="http://schemas.openxmlformats.org/officeDocument/2006/relationships/themeOverride" Target="../theme/themeOverride108.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17.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1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5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53.xml"/></Relationships>
</file>

<file path=ppt/slides/_rels/slide174.xml.rels><?xml version="1.0" encoding="UTF-8" standalone="yes"?>
<Relationships xmlns="http://schemas.openxmlformats.org/package/2006/relationships"><Relationship Id="rId2" Type="http://schemas.openxmlformats.org/officeDocument/2006/relationships/slideLayout" Target="../slideLayouts/slideLayout54.xml"/><Relationship Id="rId1" Type="http://schemas.openxmlformats.org/officeDocument/2006/relationships/themeOverride" Target="../theme/themeOverride109.xml"/></Relationships>
</file>

<file path=ppt/slides/_rels/slide175.xml.rels><?xml version="1.0" encoding="UTF-8" standalone="yes"?>
<Relationships xmlns="http://schemas.openxmlformats.org/package/2006/relationships"><Relationship Id="rId2" Type="http://schemas.openxmlformats.org/officeDocument/2006/relationships/slideLayout" Target="../slideLayouts/slideLayout54.xml"/><Relationship Id="rId1" Type="http://schemas.openxmlformats.org/officeDocument/2006/relationships/themeOverride" Target="../theme/themeOverride110.xml"/></Relationships>
</file>

<file path=ppt/slides/_rels/slide176.xml.rels><?xml version="1.0" encoding="UTF-8" standalone="yes"?>
<Relationships xmlns="http://schemas.openxmlformats.org/package/2006/relationships"><Relationship Id="rId2" Type="http://schemas.openxmlformats.org/officeDocument/2006/relationships/slideLayout" Target="../slideLayouts/slideLayout55.xml"/><Relationship Id="rId1" Type="http://schemas.openxmlformats.org/officeDocument/2006/relationships/themeOverride" Target="../theme/themeOverride111.xml"/></Relationships>
</file>

<file path=ppt/slides/_rels/slide177.xml.rels><?xml version="1.0" encoding="UTF-8" standalone="yes"?>
<Relationships xmlns="http://schemas.openxmlformats.org/package/2006/relationships"><Relationship Id="rId2" Type="http://schemas.openxmlformats.org/officeDocument/2006/relationships/slideLayout" Target="../slideLayouts/slideLayout56.xml"/><Relationship Id="rId1" Type="http://schemas.openxmlformats.org/officeDocument/2006/relationships/themeOverride" Target="../theme/themeOverride112.xml"/></Relationships>
</file>

<file path=ppt/slides/_rels/slide178.xml.rels><?xml version="1.0" encoding="UTF-8" standalone="yes"?>
<Relationships xmlns="http://schemas.openxmlformats.org/package/2006/relationships"><Relationship Id="rId2" Type="http://schemas.openxmlformats.org/officeDocument/2006/relationships/slideLayout" Target="../slideLayouts/slideLayout55.xml"/><Relationship Id="rId1" Type="http://schemas.openxmlformats.org/officeDocument/2006/relationships/themeOverride" Target="../theme/themeOverride113.xml"/></Relationships>
</file>

<file path=ppt/slides/_rels/slide179.xml.rels><?xml version="1.0" encoding="UTF-8" standalone="yes"?>
<Relationships xmlns="http://schemas.openxmlformats.org/package/2006/relationships"><Relationship Id="rId2" Type="http://schemas.openxmlformats.org/officeDocument/2006/relationships/slideLayout" Target="../slideLayouts/slideLayout56.xml"/><Relationship Id="rId1" Type="http://schemas.openxmlformats.org/officeDocument/2006/relationships/themeOverride" Target="../theme/themeOverride114.xml"/></Relationships>
</file>

<file path=ppt/slides/_rels/slide18.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1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181.xml.rels><?xml version="1.0" encoding="UTF-8" standalone="yes"?>
<Relationships xmlns="http://schemas.openxmlformats.org/package/2006/relationships"><Relationship Id="rId2" Type="http://schemas.openxmlformats.org/officeDocument/2006/relationships/slideLayout" Target="../slideLayouts/slideLayout60.xml"/><Relationship Id="rId1" Type="http://schemas.openxmlformats.org/officeDocument/2006/relationships/themeOverride" Target="../theme/themeOverride115.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83.xml.rels><?xml version="1.0" encoding="UTF-8" standalone="yes"?>
<Relationships xmlns="http://schemas.openxmlformats.org/package/2006/relationships"><Relationship Id="rId2" Type="http://schemas.openxmlformats.org/officeDocument/2006/relationships/slideLayout" Target="../slideLayouts/slideLayout62.xml"/><Relationship Id="rId1" Type="http://schemas.openxmlformats.org/officeDocument/2006/relationships/themeOverride" Target="../theme/themeOverride116.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187.xml.rels><?xml version="1.0" encoding="UTF-8" standalone="yes"?>
<Relationships xmlns="http://schemas.openxmlformats.org/package/2006/relationships"><Relationship Id="rId2" Type="http://schemas.openxmlformats.org/officeDocument/2006/relationships/slideLayout" Target="../slideLayouts/slideLayout60.xml"/><Relationship Id="rId1" Type="http://schemas.openxmlformats.org/officeDocument/2006/relationships/themeOverride" Target="../theme/themeOverride11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89.xml.rels><?xml version="1.0" encoding="UTF-8" standalone="yes"?>
<Relationships xmlns="http://schemas.openxmlformats.org/package/2006/relationships"><Relationship Id="rId2" Type="http://schemas.openxmlformats.org/officeDocument/2006/relationships/slideLayout" Target="../slideLayouts/slideLayout62.xml"/><Relationship Id="rId1" Type="http://schemas.openxmlformats.org/officeDocument/2006/relationships/themeOverride" Target="../theme/themeOverride118.xml"/></Relationships>
</file>

<file path=ppt/slides/_rels/slide19.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14.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192.xml.rels><?xml version="1.0" encoding="UTF-8" standalone="yes"?>
<Relationships xmlns="http://schemas.openxmlformats.org/package/2006/relationships"><Relationship Id="rId2" Type="http://schemas.openxmlformats.org/officeDocument/2006/relationships/slideLayout" Target="../slideLayouts/slideLayout44.xml"/><Relationship Id="rId1" Type="http://schemas.openxmlformats.org/officeDocument/2006/relationships/themeOverride" Target="../theme/themeOverride119.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195.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0.png"/><Relationship Id="rId1" Type="http://schemas.openxmlformats.org/officeDocument/2006/relationships/slideLayout" Target="../slideLayouts/slideLayout66.xml"/></Relationships>
</file>

<file path=ppt/slides/_rels/slide19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66.xml"/><Relationship Id="rId1" Type="http://schemas.openxmlformats.org/officeDocument/2006/relationships/themeOverride" Target="../theme/themeOverride120.xml"/><Relationship Id="rId4" Type="http://schemas.openxmlformats.org/officeDocument/2006/relationships/image" Target="../media/image11.svg"/></Relationships>
</file>

<file path=ppt/slides/_rels/slide19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slideLayout" Target="../slideLayouts/slideLayout66.xml"/><Relationship Id="rId1" Type="http://schemas.openxmlformats.org/officeDocument/2006/relationships/themeOverride" Target="../theme/themeOverride121.xml"/><Relationship Id="rId4" Type="http://schemas.openxmlformats.org/officeDocument/2006/relationships/image" Target="../media/image13.svg"/></Relationships>
</file>

<file path=ppt/slides/_rels/slide19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67.xml"/><Relationship Id="rId1" Type="http://schemas.openxmlformats.org/officeDocument/2006/relationships/themeOverride" Target="../theme/themeOverride122.xml"/><Relationship Id="rId4" Type="http://schemas.openxmlformats.org/officeDocument/2006/relationships/image" Target="../media/image11.svg"/></Relationships>
</file>

<file path=ppt/slides/_rels/slide199.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0.png"/><Relationship Id="rId1" Type="http://schemas.openxmlformats.org/officeDocument/2006/relationships/slideLayout" Target="../slideLayouts/slideLayout66.xml"/></Relationships>
</file>

<file path=ppt/slides/_rels/slide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hyperlink" Target="http://www.fontsquirrel.com/fonts/open-sans" TargetMode="Externa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15.xml"/></Relationships>
</file>

<file path=ppt/slides/_rels/slide20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66.xml"/><Relationship Id="rId1" Type="http://schemas.openxmlformats.org/officeDocument/2006/relationships/themeOverride" Target="../theme/themeOverride123.xml"/><Relationship Id="rId4" Type="http://schemas.openxmlformats.org/officeDocument/2006/relationships/image" Target="../media/image11.svg"/></Relationships>
</file>

<file path=ppt/slides/_rels/slide20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slideLayout" Target="../slideLayouts/slideLayout66.xml"/><Relationship Id="rId1" Type="http://schemas.openxmlformats.org/officeDocument/2006/relationships/themeOverride" Target="../theme/themeOverride124.xml"/><Relationship Id="rId4" Type="http://schemas.openxmlformats.org/officeDocument/2006/relationships/image" Target="../media/image13.svg"/></Relationships>
</file>

<file path=ppt/slides/_rels/slide20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67.xml"/><Relationship Id="rId1" Type="http://schemas.openxmlformats.org/officeDocument/2006/relationships/themeOverride" Target="../theme/themeOverride125.xml"/><Relationship Id="rId4" Type="http://schemas.openxmlformats.org/officeDocument/2006/relationships/image" Target="../media/image11.svg"/></Relationships>
</file>

<file path=ppt/slides/_rels/slide20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58.xml"/><Relationship Id="rId1" Type="http://schemas.openxmlformats.org/officeDocument/2006/relationships/themeOverride" Target="../theme/themeOverride126.xml"/><Relationship Id="rId4" Type="http://schemas.openxmlformats.org/officeDocument/2006/relationships/image" Target="../media/image11.svg"/></Relationships>
</file>

<file path=ppt/slides/_rels/slide20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58.xml"/><Relationship Id="rId1" Type="http://schemas.openxmlformats.org/officeDocument/2006/relationships/themeOverride" Target="../theme/themeOverride127.xml"/><Relationship Id="rId4" Type="http://schemas.openxmlformats.org/officeDocument/2006/relationships/image" Target="../media/image11.svg"/></Relationships>
</file>

<file path=ppt/slides/_rels/slide20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58.xml"/><Relationship Id="rId1" Type="http://schemas.openxmlformats.org/officeDocument/2006/relationships/themeOverride" Target="../theme/themeOverride128.xml"/><Relationship Id="rId6" Type="http://schemas.openxmlformats.org/officeDocument/2006/relationships/image" Target="../media/image15.svg"/><Relationship Id="rId5" Type="http://schemas.openxmlformats.org/officeDocument/2006/relationships/image" Target="../media/image14.png"/><Relationship Id="rId4" Type="http://schemas.openxmlformats.org/officeDocument/2006/relationships/image" Target="../media/image11.svg"/></Relationships>
</file>

<file path=ppt/slides/_rels/slide20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58.xml"/><Relationship Id="rId1" Type="http://schemas.openxmlformats.org/officeDocument/2006/relationships/themeOverride" Target="../theme/themeOverride129.xml"/><Relationship Id="rId6" Type="http://schemas.openxmlformats.org/officeDocument/2006/relationships/image" Target="../media/image15.svg"/><Relationship Id="rId5" Type="http://schemas.openxmlformats.org/officeDocument/2006/relationships/image" Target="../media/image14.png"/><Relationship Id="rId4" Type="http://schemas.openxmlformats.org/officeDocument/2006/relationships/image" Target="../media/image11.svg"/></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69.xml"/></Relationships>
</file>

<file path=ppt/slides/_rels/slide21.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16.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69.xml"/></Relationships>
</file>

<file path=ppt/slides/_rels/slide21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70.xml"/><Relationship Id="rId1" Type="http://schemas.openxmlformats.org/officeDocument/2006/relationships/themeOverride" Target="../theme/themeOverride130.xml"/><Relationship Id="rId4" Type="http://schemas.openxmlformats.org/officeDocument/2006/relationships/image" Target="../media/image11.svg"/></Relationships>
</file>

<file path=ppt/slides/_rels/slide21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70.xml"/><Relationship Id="rId1" Type="http://schemas.openxmlformats.org/officeDocument/2006/relationships/themeOverride" Target="../theme/themeOverride131.xml"/><Relationship Id="rId4" Type="http://schemas.openxmlformats.org/officeDocument/2006/relationships/image" Target="../media/image11.svg"/></Relationships>
</file>

<file path=ppt/slides/_rels/slide213.xml.rels><?xml version="1.0" encoding="UTF-8" standalone="yes"?>
<Relationships xmlns="http://schemas.openxmlformats.org/package/2006/relationships"><Relationship Id="rId2" Type="http://schemas.openxmlformats.org/officeDocument/2006/relationships/slideLayout" Target="../slideLayouts/slideLayout58.xml"/><Relationship Id="rId1" Type="http://schemas.openxmlformats.org/officeDocument/2006/relationships/themeOverride" Target="../theme/themeOverride132.xml"/></Relationships>
</file>

<file path=ppt/slides/_rels/slide214.xml.rels><?xml version="1.0" encoding="UTF-8" standalone="yes"?>
<Relationships xmlns="http://schemas.openxmlformats.org/package/2006/relationships"><Relationship Id="rId2" Type="http://schemas.openxmlformats.org/officeDocument/2006/relationships/slideLayout" Target="../slideLayouts/slideLayout58.xml"/><Relationship Id="rId1" Type="http://schemas.openxmlformats.org/officeDocument/2006/relationships/themeOverride" Target="../theme/themeOverride133.xml"/></Relationships>
</file>

<file path=ppt/slides/_rels/slide215.xml.rels><?xml version="1.0" encoding="UTF-8" standalone="yes"?>
<Relationships xmlns="http://schemas.openxmlformats.org/package/2006/relationships"><Relationship Id="rId2" Type="http://schemas.openxmlformats.org/officeDocument/2006/relationships/slideLayout" Target="../slideLayouts/slideLayout58.xml"/><Relationship Id="rId1" Type="http://schemas.openxmlformats.org/officeDocument/2006/relationships/themeOverride" Target="../theme/themeOverride134.xml"/></Relationships>
</file>

<file path=ppt/slides/_rels/slide216.xml.rels><?xml version="1.0" encoding="UTF-8" standalone="yes"?>
<Relationships xmlns="http://schemas.openxmlformats.org/package/2006/relationships"><Relationship Id="rId2" Type="http://schemas.openxmlformats.org/officeDocument/2006/relationships/slideLayout" Target="../slideLayouts/slideLayout58.xml"/><Relationship Id="rId1" Type="http://schemas.openxmlformats.org/officeDocument/2006/relationships/themeOverride" Target="../theme/themeOverride135.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219.xml.rels><?xml version="1.0" encoding="UTF-8" standalone="yes"?>
<Relationships xmlns="http://schemas.openxmlformats.org/package/2006/relationships"><Relationship Id="rId2" Type="http://schemas.openxmlformats.org/officeDocument/2006/relationships/slideLayout" Target="../slideLayouts/slideLayout77.xml"/><Relationship Id="rId1" Type="http://schemas.openxmlformats.org/officeDocument/2006/relationships/themeOverride" Target="../theme/themeOverride136.xml"/></Relationships>
</file>

<file path=ppt/slides/_rels/slide22.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17.xml"/></Relationships>
</file>

<file path=ppt/slides/_rels/slide220.xml.rels><?xml version="1.0" encoding="UTF-8" standalone="yes"?>
<Relationships xmlns="http://schemas.openxmlformats.org/package/2006/relationships"><Relationship Id="rId2" Type="http://schemas.openxmlformats.org/officeDocument/2006/relationships/slideLayout" Target="../slideLayouts/slideLayout77.xml"/><Relationship Id="rId1" Type="http://schemas.openxmlformats.org/officeDocument/2006/relationships/themeOverride" Target="../theme/themeOverride137.xml"/></Relationships>
</file>

<file path=ppt/slides/_rels/slide221.xml.rels><?xml version="1.0" encoding="UTF-8" standalone="yes"?>
<Relationships xmlns="http://schemas.openxmlformats.org/package/2006/relationships"><Relationship Id="rId2" Type="http://schemas.openxmlformats.org/officeDocument/2006/relationships/slideLayout" Target="../slideLayouts/slideLayout78.xml"/><Relationship Id="rId1" Type="http://schemas.openxmlformats.org/officeDocument/2006/relationships/themeOverride" Target="../theme/themeOverride138.xml"/></Relationships>
</file>

<file path=ppt/slides/_rels/slide222.xml.rels><?xml version="1.0" encoding="UTF-8" standalone="yes"?>
<Relationships xmlns="http://schemas.openxmlformats.org/package/2006/relationships"><Relationship Id="rId2" Type="http://schemas.openxmlformats.org/officeDocument/2006/relationships/slideLayout" Target="../slideLayouts/slideLayout78.xml"/><Relationship Id="rId1" Type="http://schemas.openxmlformats.org/officeDocument/2006/relationships/themeOverride" Target="../theme/themeOverride139.xml"/></Relationships>
</file>

<file path=ppt/slides/_rels/slide223.xml.rels><?xml version="1.0" encoding="UTF-8" standalone="yes"?>
<Relationships xmlns="http://schemas.openxmlformats.org/package/2006/relationships"><Relationship Id="rId2" Type="http://schemas.openxmlformats.org/officeDocument/2006/relationships/slideLayout" Target="../slideLayouts/slideLayout79.xml"/><Relationship Id="rId1" Type="http://schemas.openxmlformats.org/officeDocument/2006/relationships/themeOverride" Target="../theme/themeOverride140.xml"/></Relationships>
</file>

<file path=ppt/slides/_rels/slide224.xml.rels><?xml version="1.0" encoding="UTF-8" standalone="yes"?>
<Relationships xmlns="http://schemas.openxmlformats.org/package/2006/relationships"><Relationship Id="rId2" Type="http://schemas.openxmlformats.org/officeDocument/2006/relationships/slideLayout" Target="../slideLayouts/slideLayout79.xml"/><Relationship Id="rId1" Type="http://schemas.openxmlformats.org/officeDocument/2006/relationships/themeOverride" Target="../theme/themeOverride141.xml"/></Relationships>
</file>

<file path=ppt/slides/_rels/slide225.xml.rels><?xml version="1.0" encoding="UTF-8" standalone="yes"?>
<Relationships xmlns="http://schemas.openxmlformats.org/package/2006/relationships"><Relationship Id="rId2" Type="http://schemas.openxmlformats.org/officeDocument/2006/relationships/slideLayout" Target="../slideLayouts/slideLayout57.xml"/><Relationship Id="rId1" Type="http://schemas.openxmlformats.org/officeDocument/2006/relationships/themeOverride" Target="../theme/themeOverride142.xml"/></Relationships>
</file>

<file path=ppt/slides/_rels/slide226.xml.rels><?xml version="1.0" encoding="UTF-8" standalone="yes"?>
<Relationships xmlns="http://schemas.openxmlformats.org/package/2006/relationships"><Relationship Id="rId2" Type="http://schemas.openxmlformats.org/officeDocument/2006/relationships/slideLayout" Target="../slideLayouts/slideLayout57.xml"/><Relationship Id="rId1" Type="http://schemas.openxmlformats.org/officeDocument/2006/relationships/themeOverride" Target="../theme/themeOverride143.xml"/></Relationships>
</file>

<file path=ppt/slides/_rels/slide227.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slideLayout" Target="../slideLayouts/slideLayout57.xml"/><Relationship Id="rId1" Type="http://schemas.openxmlformats.org/officeDocument/2006/relationships/themeOverride" Target="../theme/themeOverride144.xml"/></Relationships>
</file>

<file path=ppt/slides/_rels/slide228.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slideLayout" Target="../slideLayouts/slideLayout57.xml"/><Relationship Id="rId1" Type="http://schemas.openxmlformats.org/officeDocument/2006/relationships/themeOverride" Target="../theme/themeOverride145.xml"/></Relationships>
</file>

<file path=ppt/slides/_rels/slide229.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slideLayout" Target="../slideLayouts/slideLayout57.xml"/><Relationship Id="rId1" Type="http://schemas.openxmlformats.org/officeDocument/2006/relationships/themeOverride" Target="../theme/themeOverride146.xml"/></Relationships>
</file>

<file path=ppt/slides/_rels/slide23.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18.xml"/></Relationships>
</file>

<file path=ppt/slides/_rels/slide230.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slideLayout" Target="../slideLayouts/slideLayout57.xml"/><Relationship Id="rId1" Type="http://schemas.openxmlformats.org/officeDocument/2006/relationships/themeOverride" Target="../theme/themeOverride147.xml"/></Relationships>
</file>

<file path=ppt/slides/_rels/slide231.xml.rels><?xml version="1.0" encoding="UTF-8" standalone="yes"?>
<Relationships xmlns="http://schemas.openxmlformats.org/package/2006/relationships"><Relationship Id="rId2" Type="http://schemas.openxmlformats.org/officeDocument/2006/relationships/slideLayout" Target="../slideLayouts/slideLayout80.xml"/><Relationship Id="rId1" Type="http://schemas.openxmlformats.org/officeDocument/2006/relationships/themeOverride" Target="../theme/themeOverride148.xml"/></Relationships>
</file>

<file path=ppt/slides/_rels/slide232.xml.rels><?xml version="1.0" encoding="UTF-8" standalone="yes"?>
<Relationships xmlns="http://schemas.openxmlformats.org/package/2006/relationships"><Relationship Id="rId2" Type="http://schemas.openxmlformats.org/officeDocument/2006/relationships/slideLayout" Target="../slideLayouts/slideLayout80.xml"/><Relationship Id="rId1" Type="http://schemas.openxmlformats.org/officeDocument/2006/relationships/themeOverride" Target="../theme/themeOverride149.xml"/></Relationships>
</file>

<file path=ppt/slides/_rels/slide233.xml.rels><?xml version="1.0" encoding="UTF-8" standalone="yes"?>
<Relationships xmlns="http://schemas.openxmlformats.org/package/2006/relationships"><Relationship Id="rId2" Type="http://schemas.openxmlformats.org/officeDocument/2006/relationships/slideLayout" Target="../slideLayouts/slideLayout44.xml"/><Relationship Id="rId1" Type="http://schemas.openxmlformats.org/officeDocument/2006/relationships/themeOverride" Target="../theme/themeOverride150.xml"/></Relationships>
</file>

<file path=ppt/slides/_rels/slide234.xml.rels><?xml version="1.0" encoding="UTF-8" standalone="yes"?>
<Relationships xmlns="http://schemas.openxmlformats.org/package/2006/relationships"><Relationship Id="rId2" Type="http://schemas.openxmlformats.org/officeDocument/2006/relationships/slideLayout" Target="../slideLayouts/slideLayout72.xml"/><Relationship Id="rId1" Type="http://schemas.openxmlformats.org/officeDocument/2006/relationships/themeOverride" Target="../theme/themeOverride151.xml"/></Relationships>
</file>

<file path=ppt/slides/_rels/slide235.xml.rels><?xml version="1.0" encoding="UTF-8" standalone="yes"?>
<Relationships xmlns="http://schemas.openxmlformats.org/package/2006/relationships"><Relationship Id="rId2" Type="http://schemas.openxmlformats.org/officeDocument/2006/relationships/slideLayout" Target="../slideLayouts/slideLayout72.xml"/><Relationship Id="rId1" Type="http://schemas.openxmlformats.org/officeDocument/2006/relationships/themeOverride" Target="../theme/themeOverride152.xml"/></Relationships>
</file>

<file path=ppt/slides/_rels/slide236.xml.rels><?xml version="1.0" encoding="UTF-8" standalone="yes"?>
<Relationships xmlns="http://schemas.openxmlformats.org/package/2006/relationships"><Relationship Id="rId2" Type="http://schemas.openxmlformats.org/officeDocument/2006/relationships/slideLayout" Target="../slideLayouts/slideLayout72.xml"/><Relationship Id="rId1" Type="http://schemas.openxmlformats.org/officeDocument/2006/relationships/themeOverride" Target="../theme/themeOverride153.xml"/></Relationships>
</file>

<file path=ppt/slides/_rels/slide237.xml.rels><?xml version="1.0" encoding="UTF-8" standalone="yes"?>
<Relationships xmlns="http://schemas.openxmlformats.org/package/2006/relationships"><Relationship Id="rId2" Type="http://schemas.openxmlformats.org/officeDocument/2006/relationships/slideLayout" Target="../slideLayouts/slideLayout72.xml"/><Relationship Id="rId1" Type="http://schemas.openxmlformats.org/officeDocument/2006/relationships/themeOverride" Target="../theme/themeOverride154.xml"/></Relationships>
</file>

<file path=ppt/slides/_rels/slide238.xml.rels><?xml version="1.0" encoding="UTF-8" standalone="yes"?>
<Relationships xmlns="http://schemas.openxmlformats.org/package/2006/relationships"><Relationship Id="rId2" Type="http://schemas.openxmlformats.org/officeDocument/2006/relationships/slideLayout" Target="../slideLayouts/slideLayout73.xml"/><Relationship Id="rId1" Type="http://schemas.openxmlformats.org/officeDocument/2006/relationships/themeOverride" Target="../theme/themeOverride155.xml"/></Relationships>
</file>

<file path=ppt/slides/_rels/slide239.xml.rels><?xml version="1.0" encoding="UTF-8" standalone="yes"?>
<Relationships xmlns="http://schemas.openxmlformats.org/package/2006/relationships"><Relationship Id="rId2" Type="http://schemas.openxmlformats.org/officeDocument/2006/relationships/slideLayout" Target="../slideLayouts/slideLayout73.xml"/><Relationship Id="rId1" Type="http://schemas.openxmlformats.org/officeDocument/2006/relationships/themeOverride" Target="../theme/themeOverride156.xml"/></Relationships>
</file>

<file path=ppt/slides/_rels/slide24.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19.xml"/></Relationships>
</file>

<file path=ppt/slides/_rels/slide240.xml.rels><?xml version="1.0" encoding="UTF-8" standalone="yes"?>
<Relationships xmlns="http://schemas.openxmlformats.org/package/2006/relationships"><Relationship Id="rId2" Type="http://schemas.openxmlformats.org/officeDocument/2006/relationships/slideLayout" Target="../slideLayouts/slideLayout72.xml"/><Relationship Id="rId1" Type="http://schemas.openxmlformats.org/officeDocument/2006/relationships/themeOverride" Target="../theme/themeOverride157.xml"/></Relationships>
</file>

<file path=ppt/slides/_rels/slide241.xml.rels><?xml version="1.0" encoding="UTF-8" standalone="yes"?>
<Relationships xmlns="http://schemas.openxmlformats.org/package/2006/relationships"><Relationship Id="rId2" Type="http://schemas.openxmlformats.org/officeDocument/2006/relationships/slideLayout" Target="../slideLayouts/slideLayout72.xml"/><Relationship Id="rId1" Type="http://schemas.openxmlformats.org/officeDocument/2006/relationships/themeOverride" Target="../theme/themeOverride158.xml"/></Relationships>
</file>

<file path=ppt/slides/_rels/slide242.xml.rels><?xml version="1.0" encoding="UTF-8" standalone="yes"?>
<Relationships xmlns="http://schemas.openxmlformats.org/package/2006/relationships"><Relationship Id="rId2" Type="http://schemas.openxmlformats.org/officeDocument/2006/relationships/slideLayout" Target="../slideLayouts/slideLayout73.xml"/><Relationship Id="rId1" Type="http://schemas.openxmlformats.org/officeDocument/2006/relationships/themeOverride" Target="../theme/themeOverride159.xml"/></Relationships>
</file>

<file path=ppt/slides/_rels/slide243.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73.xml"/><Relationship Id="rId1" Type="http://schemas.openxmlformats.org/officeDocument/2006/relationships/themeOverride" Target="../theme/themeOverride160.xml"/></Relationships>
</file>

<file path=ppt/slides/_rels/slide244.xml.rels><?xml version="1.0" encoding="UTF-8" standalone="yes"?>
<Relationships xmlns="http://schemas.openxmlformats.org/package/2006/relationships"><Relationship Id="rId2" Type="http://schemas.openxmlformats.org/officeDocument/2006/relationships/slideLayout" Target="../slideLayouts/slideLayout73.xml"/><Relationship Id="rId1" Type="http://schemas.openxmlformats.org/officeDocument/2006/relationships/themeOverride" Target="../theme/themeOverride161.xml"/></Relationships>
</file>

<file path=ppt/slides/_rels/slide245.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73.xml"/><Relationship Id="rId1" Type="http://schemas.openxmlformats.org/officeDocument/2006/relationships/themeOverride" Target="../theme/themeOverride162.xml"/></Relationships>
</file>

<file path=ppt/slides/_rels/slide246.xml.rels><?xml version="1.0" encoding="UTF-8" standalone="yes"?>
<Relationships xmlns="http://schemas.openxmlformats.org/package/2006/relationships"><Relationship Id="rId2" Type="http://schemas.openxmlformats.org/officeDocument/2006/relationships/slideLayout" Target="../slideLayouts/slideLayout81.xml"/><Relationship Id="rId1" Type="http://schemas.openxmlformats.org/officeDocument/2006/relationships/themeOverride" Target="../theme/themeOverride163.xml"/></Relationships>
</file>

<file path=ppt/slides/_rels/slide247.xml.rels><?xml version="1.0" encoding="UTF-8" standalone="yes"?>
<Relationships xmlns="http://schemas.openxmlformats.org/package/2006/relationships"><Relationship Id="rId2" Type="http://schemas.openxmlformats.org/officeDocument/2006/relationships/slideLayout" Target="../slideLayouts/slideLayout81.xml"/><Relationship Id="rId1" Type="http://schemas.openxmlformats.org/officeDocument/2006/relationships/themeOverride" Target="../theme/themeOverride164.xml"/></Relationships>
</file>

<file path=ppt/slides/_rels/slide248.xml.rels><?xml version="1.0" encoding="UTF-8" standalone="yes"?>
<Relationships xmlns="http://schemas.openxmlformats.org/package/2006/relationships"><Relationship Id="rId2" Type="http://schemas.openxmlformats.org/officeDocument/2006/relationships/slideLayout" Target="../slideLayouts/slideLayout82.xml"/><Relationship Id="rId1" Type="http://schemas.openxmlformats.org/officeDocument/2006/relationships/themeOverride" Target="../theme/themeOverride165.xml"/></Relationships>
</file>

<file path=ppt/slides/_rels/slide249.xml.rels><?xml version="1.0" encoding="UTF-8" standalone="yes"?>
<Relationships xmlns="http://schemas.openxmlformats.org/package/2006/relationships"><Relationship Id="rId2" Type="http://schemas.openxmlformats.org/officeDocument/2006/relationships/slideLayout" Target="../slideLayouts/slideLayout82.xml"/><Relationship Id="rId1" Type="http://schemas.openxmlformats.org/officeDocument/2006/relationships/themeOverride" Target="../theme/themeOverride166.xml"/></Relationships>
</file>

<file path=ppt/slides/_rels/slide25.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20.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4.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4.xml"/></Relationships>
</file>

<file path=ppt/slides/_rels/slide252.xml.rels><?xml version="1.0" encoding="UTF-8" standalone="yes"?>
<Relationships xmlns="http://schemas.openxmlformats.org/package/2006/relationships"><Relationship Id="rId2" Type="http://schemas.openxmlformats.org/officeDocument/2006/relationships/slideLayout" Target="../slideLayouts/slideLayout74.xml"/><Relationship Id="rId1" Type="http://schemas.openxmlformats.org/officeDocument/2006/relationships/themeOverride" Target="../theme/themeOverride167.xml"/></Relationships>
</file>

<file path=ppt/slides/_rels/slide253.xml.rels><?xml version="1.0" encoding="UTF-8" standalone="yes"?>
<Relationships xmlns="http://schemas.openxmlformats.org/package/2006/relationships"><Relationship Id="rId2" Type="http://schemas.openxmlformats.org/officeDocument/2006/relationships/slideLayout" Target="../slideLayouts/slideLayout74.xml"/><Relationship Id="rId1" Type="http://schemas.openxmlformats.org/officeDocument/2006/relationships/themeOverride" Target="../theme/themeOverride168.xml"/></Relationships>
</file>

<file path=ppt/slides/_rels/slide254.xml.rels><?xml version="1.0" encoding="UTF-8" standalone="yes"?>
<Relationships xmlns="http://schemas.openxmlformats.org/package/2006/relationships"><Relationship Id="rId2" Type="http://schemas.openxmlformats.org/officeDocument/2006/relationships/slideLayout" Target="../slideLayouts/slideLayout44.xml"/><Relationship Id="rId1" Type="http://schemas.openxmlformats.org/officeDocument/2006/relationships/themeOverride" Target="../theme/themeOverride169.xml"/></Relationships>
</file>

<file path=ppt/slides/_rels/slide255.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70.xml"/></Relationships>
</file>

<file path=ppt/slides/_rels/slide256.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71.xml"/></Relationships>
</file>

<file path=ppt/slides/_rels/slide257.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72.xml"/></Relationships>
</file>

<file path=ppt/slides/_rels/slide258.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73.xml"/></Relationships>
</file>

<file path=ppt/slides/_rels/slide259.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74.xml"/></Relationships>
</file>

<file path=ppt/slides/_rels/slide26.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21.xml"/></Relationships>
</file>

<file path=ppt/slides/_rels/slide260.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75.xml"/></Relationships>
</file>

<file path=ppt/slides/_rels/slide261.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76.xml"/></Relationships>
</file>

<file path=ppt/slides/_rels/slide262.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77.xml"/></Relationships>
</file>

<file path=ppt/slides/_rels/slide263.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78.xml"/></Relationships>
</file>

<file path=ppt/slides/_rels/slide264.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79.xml"/></Relationships>
</file>

<file path=ppt/slides/_rels/slide265.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80.xml"/></Relationships>
</file>

<file path=ppt/slides/_rels/slide266.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81.xml"/></Relationships>
</file>

<file path=ppt/slides/_rels/slide267.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82.xml"/></Relationships>
</file>

<file path=ppt/slides/_rels/slide268.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83.xml"/></Relationships>
</file>

<file path=ppt/slides/_rels/slide269.xml.rels><?xml version="1.0" encoding="UTF-8" standalone="yes"?>
<Relationships xmlns="http://schemas.openxmlformats.org/package/2006/relationships"><Relationship Id="rId2" Type="http://schemas.openxmlformats.org/officeDocument/2006/relationships/slideLayout" Target="../slideLayouts/slideLayout76.xml"/><Relationship Id="rId1" Type="http://schemas.openxmlformats.org/officeDocument/2006/relationships/themeOverride" Target="../theme/themeOverride184.xml"/></Relationships>
</file>

<file path=ppt/slides/_rels/slide27.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22.xml"/></Relationships>
</file>

<file path=ppt/slides/_rels/slide270.xml.rels><?xml version="1.0" encoding="UTF-8" standalone="yes"?>
<Relationships xmlns="http://schemas.openxmlformats.org/package/2006/relationships"><Relationship Id="rId2" Type="http://schemas.openxmlformats.org/officeDocument/2006/relationships/slideLayout" Target="../slideLayouts/slideLayout76.xml"/><Relationship Id="rId1" Type="http://schemas.openxmlformats.org/officeDocument/2006/relationships/themeOverride" Target="../theme/themeOverride185.xml"/></Relationships>
</file>

<file path=ppt/slides/_rels/slide271.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86.xml"/></Relationships>
</file>

<file path=ppt/slides/_rels/slide272.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87.xml"/></Relationships>
</file>

<file path=ppt/slides/_rels/slide273.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88.xml"/></Relationships>
</file>

<file path=ppt/slides/_rels/slide274.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89.xml"/></Relationships>
</file>

<file path=ppt/slides/_rels/slide275.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90.xml"/></Relationships>
</file>

<file path=ppt/slides/_rels/slide276.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91.xml"/></Relationships>
</file>

<file path=ppt/slides/_rels/slide277.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92.xml"/></Relationships>
</file>

<file path=ppt/slides/_rels/slide278.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93.xml"/></Relationships>
</file>

<file path=ppt/slides/_rels/slide279.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94.xml"/></Relationships>
</file>

<file path=ppt/slides/_rels/slide28.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23.xml"/></Relationships>
</file>

<file path=ppt/slides/_rels/slide280.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95.xml"/></Relationships>
</file>

<file path=ppt/slides/_rels/slide281.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96.xml"/></Relationships>
</file>

<file path=ppt/slides/_rels/slide282.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97.xml"/></Relationships>
</file>

<file path=ppt/slides/_rels/slide283.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98.xml"/></Relationships>
</file>

<file path=ppt/slides/_rels/slide284.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99.xml"/></Relationships>
</file>

<file path=ppt/slides/_rels/slide285.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200.xml"/></Relationships>
</file>

<file path=ppt/slides/_rels/slide286.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201.xml"/></Relationships>
</file>

<file path=ppt/slides/_rels/slide287.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202.xml"/></Relationships>
</file>

<file path=ppt/slides/_rels/slide288.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203.xml"/></Relationships>
</file>

<file path=ppt/slides/_rels/slide289.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204.xml"/></Relationships>
</file>

<file path=ppt/slides/_rels/slide29.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24.xml"/></Relationships>
</file>

<file path=ppt/slides/_rels/slide290.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205.xml"/></Relationships>
</file>

<file path=ppt/slides/_rels/slide291.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206.xml"/></Relationships>
</file>

<file path=ppt/slides/_rels/slide292.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207.xml"/></Relationships>
</file>

<file path=ppt/slides/_rels/slide293.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208.xml"/></Relationships>
</file>

<file path=ppt/slides/_rels/slide294.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209.xml"/></Relationships>
</file>

<file path=ppt/slides/_rels/slide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hyperlink" Target="https://massivexppt.com/designball-font-icons/" TargetMode="Externa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25.xml"/></Relationships>
</file>

<file path=ppt/slides/_rels/slide31.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26.xml"/></Relationships>
</file>

<file path=ppt/slides/_rels/slide32.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27.xml"/></Relationships>
</file>

<file path=ppt/slides/_rels/slide3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2.xml"/><Relationship Id="rId1" Type="http://schemas.openxmlformats.org/officeDocument/2006/relationships/themeOverride" Target="../theme/themeOverride28.xml"/><Relationship Id="rId4" Type="http://schemas.openxmlformats.org/officeDocument/2006/relationships/image" Target="../media/image7.svg"/></Relationships>
</file>

<file path=ppt/slides/_rels/slide3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2.xml"/><Relationship Id="rId1" Type="http://schemas.openxmlformats.org/officeDocument/2006/relationships/themeOverride" Target="../theme/themeOverride29.xml"/><Relationship Id="rId4" Type="http://schemas.openxmlformats.org/officeDocument/2006/relationships/image" Target="../media/image7.svg"/></Relationships>
</file>

<file path=ppt/slides/_rels/slide3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2.xml"/><Relationship Id="rId1" Type="http://schemas.openxmlformats.org/officeDocument/2006/relationships/themeOverride" Target="../theme/themeOverride30.xml"/><Relationship Id="rId4" Type="http://schemas.openxmlformats.org/officeDocument/2006/relationships/image" Target="../media/image7.svg"/></Relationships>
</file>

<file path=ppt/slides/_rels/slide3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2.xml"/><Relationship Id="rId1" Type="http://schemas.openxmlformats.org/officeDocument/2006/relationships/themeOverride" Target="../theme/themeOverride31.xml"/><Relationship Id="rId4" Type="http://schemas.openxmlformats.org/officeDocument/2006/relationships/image" Target="../media/image7.svg"/></Relationships>
</file>

<file path=ppt/slides/_rels/slide3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2.xml"/><Relationship Id="rId1" Type="http://schemas.openxmlformats.org/officeDocument/2006/relationships/themeOverride" Target="../theme/themeOverride32.xml"/><Relationship Id="rId4" Type="http://schemas.openxmlformats.org/officeDocument/2006/relationships/image" Target="../media/image7.svg"/></Relationships>
</file>

<file path=ppt/slides/_rels/slide3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2.xml"/><Relationship Id="rId1" Type="http://schemas.openxmlformats.org/officeDocument/2006/relationships/themeOverride" Target="../theme/themeOverride33.xml"/><Relationship Id="rId4" Type="http://schemas.openxmlformats.org/officeDocument/2006/relationships/image" Target="../media/image7.svg"/></Relationships>
</file>

<file path=ppt/slides/_rels/slide3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2.xml"/><Relationship Id="rId1" Type="http://schemas.openxmlformats.org/officeDocument/2006/relationships/themeOverride" Target="../theme/themeOverride34.xml"/><Relationship Id="rId4" Type="http://schemas.openxmlformats.org/officeDocument/2006/relationships/image" Target="../media/image7.svg"/></Relationships>
</file>

<file path=ppt/slides/_rels/slide4.xml.rels><?xml version="1.0" encoding="UTF-8" standalone="yes"?>
<Relationships xmlns="http://schemas.openxmlformats.org/package/2006/relationships"><Relationship Id="rId2" Type="http://schemas.openxmlformats.org/officeDocument/2006/relationships/hyperlink" Target="https://massivexppt.com/designball-font-icons/" TargetMode="Externa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2.xml"/><Relationship Id="rId1" Type="http://schemas.openxmlformats.org/officeDocument/2006/relationships/themeOverride" Target="../theme/themeOverride35.xml"/><Relationship Id="rId4" Type="http://schemas.openxmlformats.org/officeDocument/2006/relationships/image" Target="../media/image7.svg"/></Relationships>
</file>

<file path=ppt/slides/_rels/slide4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2.xml"/><Relationship Id="rId1" Type="http://schemas.openxmlformats.org/officeDocument/2006/relationships/themeOverride" Target="../theme/themeOverride36.xml"/><Relationship Id="rId4" Type="http://schemas.openxmlformats.org/officeDocument/2006/relationships/image" Target="../media/image7.svg"/></Relationships>
</file>

<file path=ppt/slides/_rels/slide4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Layout" Target="../slideLayouts/slideLayout22.xml"/><Relationship Id="rId1" Type="http://schemas.openxmlformats.org/officeDocument/2006/relationships/themeOverride" Target="../theme/themeOverride37.xml"/><Relationship Id="rId4" Type="http://schemas.openxmlformats.org/officeDocument/2006/relationships/image" Target="../media/image7.svg"/></Relationships>
</file>

<file path=ppt/slides/_rels/slide43.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38.xml"/></Relationships>
</file>

<file path=ppt/slides/_rels/slide44.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39.xml"/></Relationships>
</file>

<file path=ppt/slides/_rels/slide45.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40.xml"/></Relationships>
</file>

<file path=ppt/slides/_rels/slide46.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41.xml"/></Relationships>
</file>

<file path=ppt/slides/_rels/slide47.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42.xml"/></Relationships>
</file>

<file path=ppt/slides/_rels/slide48.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43.xml"/></Relationships>
</file>

<file path=ppt/slides/_rels/slide49.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44.xml"/></Relationships>
</file>

<file path=ppt/slides/_rels/slide5.xml.rels><?xml version="1.0" encoding="UTF-8" standalone="yes"?>
<Relationships xmlns="http://schemas.openxmlformats.org/package/2006/relationships"><Relationship Id="rId2" Type="http://schemas.openxmlformats.org/officeDocument/2006/relationships/hyperlink" Target="http://graphicriver.net/downloads" TargetMode="Externa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45.xml"/></Relationships>
</file>

<file path=ppt/slides/_rels/slide51.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46.xml"/></Relationships>
</file>

<file path=ppt/slides/_rels/slide52.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47.xml"/></Relationships>
</file>

<file path=ppt/slides/_rels/slide53.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48.xml"/></Relationships>
</file>

<file path=ppt/slides/_rels/slide54.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49.xml"/></Relationships>
</file>

<file path=ppt/slides/_rels/slide55.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50.xml"/></Relationships>
</file>

<file path=ppt/slides/_rels/slide56.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51.xml"/></Relationships>
</file>

<file path=ppt/slides/_rels/slide57.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52.xml"/></Relationships>
</file>

<file path=ppt/slides/_rels/slide58.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53.xml"/></Relationships>
</file>

<file path=ppt/slides/_rels/slide59.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54.xml"/></Relationships>
</file>

<file path=ppt/slides/_rels/slide6.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1.xml"/></Relationships>
</file>

<file path=ppt/slides/_rels/slide60.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55.xml"/></Relationships>
</file>

<file path=ppt/slides/_rels/slide61.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56.xml"/></Relationships>
</file>

<file path=ppt/slides/_rels/slide62.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57.xml"/></Relationships>
</file>

<file path=ppt/slides/_rels/slide63.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58.xml"/></Relationships>
</file>

<file path=ppt/slides/_rels/slide64.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59.xml"/></Relationships>
</file>

<file path=ppt/slides/_rels/slide65.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60.xml"/></Relationships>
</file>

<file path=ppt/slides/_rels/slide66.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61.xml"/></Relationships>
</file>

<file path=ppt/slides/_rels/slide67.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62.xml"/></Relationships>
</file>

<file path=ppt/slides/_rels/slide68.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63.xml"/></Relationships>
</file>

<file path=ppt/slides/_rels/slide69.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64.xml"/></Relationships>
</file>

<file path=ppt/slides/_rels/slide7.xml.rels><?xml version="1.0" encoding="UTF-8" standalone="yes"?>
<Relationships xmlns="http://schemas.openxmlformats.org/package/2006/relationships"><Relationship Id="rId2" Type="http://schemas.openxmlformats.org/officeDocument/2006/relationships/slideLayout" Target="../slideLayouts/slideLayout85.xml"/><Relationship Id="rId1" Type="http://schemas.openxmlformats.org/officeDocument/2006/relationships/themeOverride" Target="../theme/themeOverride2.xml"/></Relationships>
</file>

<file path=ppt/slides/_rels/slide70.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65.xml"/></Relationships>
</file>

<file path=ppt/slides/_rels/slide71.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66.xml"/></Relationships>
</file>

<file path=ppt/slides/_rels/slide72.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67.xml"/></Relationships>
</file>

<file path=ppt/slides/_rels/slide73.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68.xml"/></Relationships>
</file>

<file path=ppt/slides/_rels/slide74.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69.xml"/></Relationships>
</file>

<file path=ppt/slides/_rels/slide75.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70.xml"/></Relationships>
</file>

<file path=ppt/slides/_rels/slide76.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71.xml"/></Relationships>
</file>

<file path=ppt/slides/_rels/slide77.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72.xml"/></Relationships>
</file>

<file path=ppt/slides/_rels/slide7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slideLayout" Target="../slideLayouts/slideLayout22.xml"/><Relationship Id="rId1" Type="http://schemas.openxmlformats.org/officeDocument/2006/relationships/themeOverride" Target="../theme/themeOverride73.xml"/><Relationship Id="rId4" Type="http://schemas.openxmlformats.org/officeDocument/2006/relationships/image" Target="../media/image9.svg"/></Relationships>
</file>

<file path=ppt/slides/_rels/slide7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slideLayout" Target="../slideLayouts/slideLayout22.xml"/><Relationship Id="rId1" Type="http://schemas.openxmlformats.org/officeDocument/2006/relationships/themeOverride" Target="../theme/themeOverride74.xml"/><Relationship Id="rId4" Type="http://schemas.openxmlformats.org/officeDocument/2006/relationships/image" Target="../media/image9.svg"/></Relationships>
</file>

<file path=ppt/slides/_rels/slide8.xml.rels><?xml version="1.0" encoding="UTF-8" standalone="yes"?>
<Relationships xmlns="http://schemas.openxmlformats.org/package/2006/relationships"><Relationship Id="rId2" Type="http://schemas.openxmlformats.org/officeDocument/2006/relationships/slideLayout" Target="../slideLayouts/slideLayout85.xml"/><Relationship Id="rId1" Type="http://schemas.openxmlformats.org/officeDocument/2006/relationships/themeOverride" Target="../theme/themeOverride3.xml"/></Relationships>
</file>

<file path=ppt/slides/_rels/slide80.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75.xml"/></Relationships>
</file>

<file path=ppt/slides/_rels/slide81.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76.xml"/></Relationships>
</file>

<file path=ppt/slides/_rels/slide82.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77.xml"/></Relationships>
</file>

<file path=ppt/slides/_rels/slide83.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78.xml"/></Relationships>
</file>

<file path=ppt/slides/_rels/slide84.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79.xml"/></Relationships>
</file>

<file path=ppt/slides/_rels/slide85.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80.xml"/></Relationships>
</file>

<file path=ppt/slides/_rels/slide86.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81.xml"/></Relationships>
</file>

<file path=ppt/slides/_rels/slide87.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82.xml"/></Relationships>
</file>

<file path=ppt/slides/_rels/slide88.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83.xml"/></Relationships>
</file>

<file path=ppt/slides/_rels/slide89.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84.xml"/></Relationships>
</file>

<file path=ppt/slides/_rels/slide9.xml.rels><?xml version="1.0" encoding="UTF-8" standalone="yes"?>
<Relationships xmlns="http://schemas.openxmlformats.org/package/2006/relationships"><Relationship Id="rId2" Type="http://schemas.openxmlformats.org/officeDocument/2006/relationships/slideLayout" Target="../slideLayouts/slideLayout101.xml"/><Relationship Id="rId1" Type="http://schemas.openxmlformats.org/officeDocument/2006/relationships/themeOverride" Target="../theme/themeOverride4.xml"/></Relationships>
</file>

<file path=ppt/slides/_rels/slide90.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85.xml"/></Relationships>
</file>

<file path=ppt/slides/_rels/slide91.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86.xml"/></Relationships>
</file>

<file path=ppt/slides/_rels/slide92.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87.xml"/></Relationships>
</file>

<file path=ppt/slides/_rels/slide93.xml.rels><?xml version="1.0" encoding="UTF-8" standalone="yes"?>
<Relationships xmlns="http://schemas.openxmlformats.org/package/2006/relationships"><Relationship Id="rId2" Type="http://schemas.openxmlformats.org/officeDocument/2006/relationships/slideLayout" Target="../slideLayouts/slideLayout43.xml"/><Relationship Id="rId1" Type="http://schemas.openxmlformats.org/officeDocument/2006/relationships/themeOverride" Target="../theme/themeOverride88.xml"/></Relationships>
</file>

<file path=ppt/slides/_rels/slide94.xml.rels><?xml version="1.0" encoding="UTF-8" standalone="yes"?>
<Relationships xmlns="http://schemas.openxmlformats.org/package/2006/relationships"><Relationship Id="rId2" Type="http://schemas.openxmlformats.org/officeDocument/2006/relationships/slideLayout" Target="../slideLayouts/slideLayout43.xml"/><Relationship Id="rId1" Type="http://schemas.openxmlformats.org/officeDocument/2006/relationships/themeOverride" Target="../theme/themeOverride89.xml"/></Relationships>
</file>

<file path=ppt/slides/_rels/slide95.xml.rels><?xml version="1.0" encoding="UTF-8" standalone="yes"?>
<Relationships xmlns="http://schemas.openxmlformats.org/package/2006/relationships"><Relationship Id="rId2" Type="http://schemas.openxmlformats.org/officeDocument/2006/relationships/slideLayout" Target="../slideLayouts/slideLayout43.xml"/><Relationship Id="rId1" Type="http://schemas.openxmlformats.org/officeDocument/2006/relationships/themeOverride" Target="../theme/themeOverride90.xml"/></Relationships>
</file>

<file path=ppt/slides/_rels/slide96.xml.rels><?xml version="1.0" encoding="UTF-8" standalone="yes"?>
<Relationships xmlns="http://schemas.openxmlformats.org/package/2006/relationships"><Relationship Id="rId2" Type="http://schemas.openxmlformats.org/officeDocument/2006/relationships/slideLayout" Target="../slideLayouts/slideLayout43.xml"/><Relationship Id="rId1" Type="http://schemas.openxmlformats.org/officeDocument/2006/relationships/themeOverride" Target="../theme/themeOverride91.xml"/></Relationships>
</file>

<file path=ppt/slides/_rels/slide97.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92.xml"/></Relationships>
</file>

<file path=ppt/slides/_rels/slide98.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93.xml"/></Relationships>
</file>

<file path=ppt/slides/_rels/slide99.xml.rels><?xml version="1.0" encoding="UTF-8" standalone="yes"?>
<Relationships xmlns="http://schemas.openxmlformats.org/package/2006/relationships"><Relationship Id="rId2" Type="http://schemas.openxmlformats.org/officeDocument/2006/relationships/slideLayout" Target="../slideLayouts/slideLayout43.xml"/><Relationship Id="rId1" Type="http://schemas.openxmlformats.org/officeDocument/2006/relationships/themeOverride" Target="../theme/themeOverride94.xml"/></Relationships>
</file>

<file path=ppt/slides/slide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Box 2"/>
          <p:cNvSpPr txBox="1"/>
          <p:nvPr/>
        </p:nvSpPr>
        <p:spPr>
          <a:xfrm>
            <a:off x="5208587" y="3835401"/>
            <a:ext cx="13970000" cy="1446550"/>
          </a:xfrm>
          <a:prstGeom prst="rect">
            <a:avLst/>
          </a:prstGeom>
          <a:noFill/>
        </p:spPr>
        <p:txBody>
          <a:bodyPr wrap="square" rtlCol="0">
            <a:spAutoFit/>
          </a:bodyPr>
          <a:lstStyle/>
          <a:p>
            <a:pPr algn="ctr">
              <a:defRPr/>
            </a:pPr>
            <a:r>
              <a:rPr lang="en-US" sz="8800">
                <a:solidFill>
                  <a:srgbClr val="FFFFFF"/>
                </a:solidFill>
                <a:latin typeface="Lato"/>
              </a:rPr>
              <a:t>Before you do anything!</a:t>
            </a:r>
            <a:endParaRPr lang="en-US" sz="5600">
              <a:solidFill>
                <a:srgbClr val="FFFFFF"/>
              </a:solidFill>
              <a:latin typeface="Lato"/>
            </a:endParaRPr>
          </a:p>
        </p:txBody>
      </p:sp>
      <p:sp>
        <p:nvSpPr>
          <p:cNvPr id="4" name="Rectangle 3"/>
          <p:cNvSpPr/>
          <p:nvPr/>
        </p:nvSpPr>
        <p:spPr>
          <a:xfrm>
            <a:off x="4421501" y="6005425"/>
            <a:ext cx="14752320" cy="7971413"/>
          </a:xfrm>
          <a:prstGeom prst="rect">
            <a:avLst/>
          </a:prstGeom>
        </p:spPr>
        <p:txBody>
          <a:bodyPr wrap="square">
            <a:spAutoFit/>
          </a:bodyPr>
          <a:lstStyle/>
          <a:p>
            <a:pPr algn="ctr">
              <a:defRPr/>
            </a:pPr>
            <a:r>
              <a:rPr lang="en-US" sz="4000">
                <a:solidFill>
                  <a:srgbClr val="FFFFFF"/>
                </a:solidFill>
                <a:latin typeface="Lato"/>
              </a:rPr>
              <a:t>Install the Open Sans family of fonts and DesignBall-Font-Icons which is free and can be downloaded here:</a:t>
            </a:r>
          </a:p>
          <a:p>
            <a:pPr algn="ctr">
              <a:defRPr/>
            </a:pPr>
            <a:endParaRPr lang="en-US" sz="4000">
              <a:solidFill>
                <a:srgbClr val="FFFFFF"/>
              </a:solidFill>
              <a:latin typeface="Lato"/>
            </a:endParaRPr>
          </a:p>
          <a:p>
            <a:pPr algn="ctr">
              <a:defRPr/>
            </a:pPr>
            <a:r>
              <a:rPr lang="en-US" sz="3600" b="1">
                <a:solidFill>
                  <a:srgbClr val="1786FF"/>
                </a:solidFill>
                <a:latin typeface="Lato"/>
                <a:hlinkClick r:id="rId2">
                  <a:extLst>
                    <a:ext uri="{A12FA001-AC4F-418D-AE19-62706E023703}">
                      <ahyp:hlinkClr xmlns:ahyp="http://schemas.microsoft.com/office/drawing/2018/hyperlinkcolor" val="tx"/>
                    </a:ext>
                  </a:extLst>
                </a:hlinkClick>
              </a:rPr>
              <a:t>https://massivexppt.com/designball-font-icons/</a:t>
            </a:r>
            <a:endParaRPr lang="en-US" sz="3600" b="1">
              <a:solidFill>
                <a:srgbClr val="1786FF"/>
              </a:solidFill>
              <a:latin typeface="Lato"/>
            </a:endParaRPr>
          </a:p>
          <a:p>
            <a:pPr algn="ctr">
              <a:defRPr/>
            </a:pPr>
            <a:r>
              <a:rPr lang="en-US" sz="3600" b="1">
                <a:solidFill>
                  <a:srgbClr val="1786FF"/>
                </a:solidFill>
                <a:latin typeface="Lato"/>
                <a:hlinkClick r:id="rId3">
                  <a:extLst>
                    <a:ext uri="{A12FA001-AC4F-418D-AE19-62706E023703}">
                      <ahyp:hlinkClr xmlns:ahyp="http://schemas.microsoft.com/office/drawing/2018/hyperlinkcolor" val="tx"/>
                    </a:ext>
                  </a:extLst>
                </a:hlinkClick>
              </a:rPr>
              <a:t>http://www.fontsquirrel.com/fonts/open-sans</a:t>
            </a:r>
            <a:endParaRPr lang="en-US" sz="3600" b="1">
              <a:solidFill>
                <a:srgbClr val="1786FF"/>
              </a:solidFill>
              <a:latin typeface="Lato"/>
            </a:endParaRPr>
          </a:p>
          <a:p>
            <a:pPr algn="ctr">
              <a:defRPr/>
            </a:pPr>
            <a:endParaRPr lang="en-US" sz="4000">
              <a:solidFill>
                <a:srgbClr val="FFFFFF"/>
              </a:solidFill>
              <a:latin typeface="Lato"/>
            </a:endParaRPr>
          </a:p>
          <a:p>
            <a:pPr algn="ctr">
              <a:defRPr/>
            </a:pPr>
            <a:r>
              <a:rPr lang="en-US" sz="4000">
                <a:solidFill>
                  <a:srgbClr val="FFFFFF"/>
                </a:solidFill>
                <a:latin typeface="Lato"/>
              </a:rPr>
              <a:t>We make a lot of use of the Open Sans</a:t>
            </a:r>
            <a:r>
              <a:rPr lang="en-US" sz="4000">
                <a:solidFill>
                  <a:srgbClr val="FFFFFF"/>
                </a:solidFill>
                <a:latin typeface="Lato"/>
                <a:ea typeface="Open Sans" panose="020B0606030504020204" pitchFamily="34" charset="0"/>
                <a:cs typeface="Open Sans" panose="020B0606030504020204" pitchFamily="34" charset="0"/>
              </a:rPr>
              <a:t> fonts and </a:t>
            </a:r>
            <a:r>
              <a:rPr lang="en-US" sz="4000">
                <a:solidFill>
                  <a:srgbClr val="FFFFFF"/>
                </a:solidFill>
                <a:latin typeface="Lato"/>
              </a:rPr>
              <a:t>DesignBall-Font-Icons</a:t>
            </a:r>
            <a:r>
              <a:rPr lang="en-US" sz="4000">
                <a:solidFill>
                  <a:srgbClr val="FFFFFF"/>
                </a:solidFill>
                <a:latin typeface="Lato"/>
                <a:ea typeface="Open Sans" panose="020B0606030504020204" pitchFamily="34" charset="0"/>
                <a:cs typeface="Open Sans" panose="020B0606030504020204" pitchFamily="34" charset="0"/>
              </a:rPr>
              <a:t> but you need them all. </a:t>
            </a:r>
          </a:p>
          <a:p>
            <a:pPr algn="ctr">
              <a:defRPr/>
            </a:pPr>
            <a:endParaRPr lang="en-US" sz="4000">
              <a:solidFill>
                <a:srgbClr val="FFFFFF"/>
              </a:solidFill>
              <a:latin typeface="Lato"/>
              <a:ea typeface="Open Sans" panose="020B0606030504020204" pitchFamily="34" charset="0"/>
              <a:cs typeface="Open Sans" panose="020B0606030504020204" pitchFamily="34" charset="0"/>
            </a:endParaRPr>
          </a:p>
          <a:p>
            <a:pPr algn="ctr">
              <a:defRPr/>
            </a:pPr>
            <a:r>
              <a:rPr lang="en-US" sz="4000" b="1">
                <a:solidFill>
                  <a:srgbClr val="FFFFFF"/>
                </a:solidFill>
                <a:latin typeface="Lato"/>
                <a:ea typeface="Open Sans" panose="020B0606030504020204" pitchFamily="34" charset="0"/>
                <a:cs typeface="Open Sans" panose="020B0606030504020204" pitchFamily="34" charset="0"/>
              </a:rPr>
              <a:t>To install:</a:t>
            </a:r>
          </a:p>
          <a:p>
            <a:pPr algn="ctr">
              <a:defRPr/>
            </a:pPr>
            <a:r>
              <a:rPr lang="en-US" sz="4000">
                <a:solidFill>
                  <a:srgbClr val="FFFFFF"/>
                </a:solidFill>
                <a:latin typeface="Lato"/>
              </a:rPr>
              <a:t>Download the fonts, unzip, and copy them to your font folder. Then quit PowerPoint and reboot your computer. Then check it on the next page. </a:t>
            </a:r>
          </a:p>
        </p:txBody>
      </p:sp>
    </p:spTree>
    <p:extLst>
      <p:ext uri="{BB962C8B-B14F-4D97-AF65-F5344CB8AC3E}">
        <p14:creationId xmlns:p14="http://schemas.microsoft.com/office/powerpoint/2010/main" val="1626248873"/>
      </p:ext>
    </p:extLst>
  </p:cSld>
  <p:clrMapOvr>
    <a:overrideClrMapping bg1="dk1" tx1="lt1" bg2="dk2" tx2="lt2" accent1="accent1" accent2="accent2" accent3="accent3" accent4="accent4" accent5="accent5" accent6="accent6" hlink="hlink" folHlink="folHlink"/>
  </p:clrMapOvr>
</p:sld>
</file>

<file path=ppt/slides/slide1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1CD3F686-AFA4-41D1-BB3E-9D0B7A407ACD}"/>
              </a:ext>
            </a:extLst>
          </p:cNvPr>
          <p:cNvGrpSpPr/>
          <p:nvPr/>
        </p:nvGrpSpPr>
        <p:grpSpPr>
          <a:xfrm>
            <a:off x="13171419" y="3450517"/>
            <a:ext cx="6905705" cy="6864843"/>
            <a:chOff x="8451073" y="2889337"/>
            <a:chExt cx="7485028" cy="7440739"/>
          </a:xfrm>
        </p:grpSpPr>
        <p:sp>
          <p:nvSpPr>
            <p:cNvPr id="3" name="Freeform: Shape 2">
              <a:extLst>
                <a:ext uri="{FF2B5EF4-FFF2-40B4-BE49-F238E27FC236}">
                  <a16:creationId xmlns:a16="http://schemas.microsoft.com/office/drawing/2014/main" id="{AD76D1CD-A620-4A00-B81F-1D50695911C8}"/>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7CF693A5-C401-4D30-B8DB-1B935CE19C8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DEBF8EB0-E960-4CD5-9073-24E7FF650C55}"/>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40C44960-9E01-4086-8BDD-925E25AE9D5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 name="Rectangle 6">
            <a:extLst>
              <a:ext uri="{FF2B5EF4-FFF2-40B4-BE49-F238E27FC236}">
                <a16:creationId xmlns:a16="http://schemas.microsoft.com/office/drawing/2014/main" id="{F7B2735C-7C62-42DA-87E8-5F8200D8061D}"/>
              </a:ext>
            </a:extLst>
          </p:cNvPr>
          <p:cNvSpPr/>
          <p:nvPr/>
        </p:nvSpPr>
        <p:spPr>
          <a:xfrm>
            <a:off x="14929926" y="4978022"/>
            <a:ext cx="3249608" cy="3770263"/>
          </a:xfrm>
          <a:prstGeom prst="rect">
            <a:avLst/>
          </a:prstGeom>
        </p:spPr>
        <p:txBody>
          <a:bodyPr wrap="none" anchor="ctr">
            <a:spAutoFit/>
          </a:bodyPr>
          <a:lstStyle/>
          <a:p>
            <a:pPr lvl="0" algn="ctr" defTabSz="914400">
              <a:defRPr/>
            </a:pPr>
            <a:r>
              <a:rPr lang="en-US" sz="23900">
                <a:solidFill>
                  <a:schemeClr val="accent3"/>
                </a:solidFill>
                <a:latin typeface="Designball-Charts-01" pitchFamily="2" charset="0"/>
                <a:ea typeface="Open Sans" panose="020B0606030504020204" pitchFamily="34" charset="0"/>
                <a:cs typeface="Arial" panose="020B0604020202020204" pitchFamily="34" charset="0"/>
              </a:rPr>
              <a:t>C</a:t>
            </a:r>
          </a:p>
        </p:txBody>
      </p:sp>
      <p:grpSp>
        <p:nvGrpSpPr>
          <p:cNvPr id="8" name="Group 7">
            <a:extLst>
              <a:ext uri="{FF2B5EF4-FFF2-40B4-BE49-F238E27FC236}">
                <a16:creationId xmlns:a16="http://schemas.microsoft.com/office/drawing/2014/main" id="{733B8105-9E20-4D77-AB2A-099120EF3300}"/>
              </a:ext>
            </a:extLst>
          </p:cNvPr>
          <p:cNvGrpSpPr/>
          <p:nvPr/>
        </p:nvGrpSpPr>
        <p:grpSpPr>
          <a:xfrm>
            <a:off x="6632734" y="3557862"/>
            <a:ext cx="11121706" cy="11055899"/>
            <a:chOff x="8451073" y="2889337"/>
            <a:chExt cx="7485028" cy="7440739"/>
          </a:xfrm>
        </p:grpSpPr>
        <p:sp>
          <p:nvSpPr>
            <p:cNvPr id="9" name="Freeform: Shape 8">
              <a:extLst>
                <a:ext uri="{FF2B5EF4-FFF2-40B4-BE49-F238E27FC236}">
                  <a16:creationId xmlns:a16="http://schemas.microsoft.com/office/drawing/2014/main" id="{6175CCF9-BB20-4679-84AF-FEB4A372834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C24EE8F3-7DCC-44C8-A4B6-721210CE230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C7036600-7E5B-4012-9E64-B96FAD59AD6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reeform: Shape 11">
              <a:extLst>
                <a:ext uri="{FF2B5EF4-FFF2-40B4-BE49-F238E27FC236}">
                  <a16:creationId xmlns:a16="http://schemas.microsoft.com/office/drawing/2014/main" id="{80367617-1365-429F-BF75-E715201A6AB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 name="Group 12">
            <a:extLst>
              <a:ext uri="{FF2B5EF4-FFF2-40B4-BE49-F238E27FC236}">
                <a16:creationId xmlns:a16="http://schemas.microsoft.com/office/drawing/2014/main" id="{98E976AF-6D0B-4A89-A47A-C580D479B119}"/>
              </a:ext>
            </a:extLst>
          </p:cNvPr>
          <p:cNvGrpSpPr/>
          <p:nvPr/>
        </p:nvGrpSpPr>
        <p:grpSpPr>
          <a:xfrm>
            <a:off x="5622864" y="9695747"/>
            <a:ext cx="3221563" cy="3202500"/>
            <a:chOff x="8451073" y="2889337"/>
            <a:chExt cx="7485028" cy="7440739"/>
          </a:xfrm>
        </p:grpSpPr>
        <p:sp>
          <p:nvSpPr>
            <p:cNvPr id="14" name="Freeform: Shape 13">
              <a:extLst>
                <a:ext uri="{FF2B5EF4-FFF2-40B4-BE49-F238E27FC236}">
                  <a16:creationId xmlns:a16="http://schemas.microsoft.com/office/drawing/2014/main" id="{6966B61B-8BB0-46F9-B6AE-9FD0492EAEB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reeform: Shape 14">
              <a:extLst>
                <a:ext uri="{FF2B5EF4-FFF2-40B4-BE49-F238E27FC236}">
                  <a16:creationId xmlns:a16="http://schemas.microsoft.com/office/drawing/2014/main" id="{A479A58D-F0C1-495C-847D-29E7050BC927}"/>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72AE26D1-1F24-4F76-AF72-85AFA6CF2D5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FDD76E04-4DDC-454F-AEFE-226C7D62048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8" name="Group 17">
            <a:extLst>
              <a:ext uri="{FF2B5EF4-FFF2-40B4-BE49-F238E27FC236}">
                <a16:creationId xmlns:a16="http://schemas.microsoft.com/office/drawing/2014/main" id="{B3133E4B-0D65-43B6-93F6-BBA2D2FD9539}"/>
              </a:ext>
            </a:extLst>
          </p:cNvPr>
          <p:cNvGrpSpPr/>
          <p:nvPr/>
        </p:nvGrpSpPr>
        <p:grpSpPr>
          <a:xfrm>
            <a:off x="6370551" y="5392589"/>
            <a:ext cx="684429" cy="680379"/>
            <a:chOff x="8451073" y="2889337"/>
            <a:chExt cx="7485028" cy="7440739"/>
          </a:xfrm>
        </p:grpSpPr>
        <p:sp>
          <p:nvSpPr>
            <p:cNvPr id="19" name="Freeform: Shape 18">
              <a:extLst>
                <a:ext uri="{FF2B5EF4-FFF2-40B4-BE49-F238E27FC236}">
                  <a16:creationId xmlns:a16="http://schemas.microsoft.com/office/drawing/2014/main" id="{8CA5F7E9-6925-4A4D-9427-6395ECACD95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reeform: Shape 19">
              <a:extLst>
                <a:ext uri="{FF2B5EF4-FFF2-40B4-BE49-F238E27FC236}">
                  <a16:creationId xmlns:a16="http://schemas.microsoft.com/office/drawing/2014/main" id="{9188DE01-773B-4522-BC96-9DD07CCB646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Freeform: Shape 20">
              <a:extLst>
                <a:ext uri="{FF2B5EF4-FFF2-40B4-BE49-F238E27FC236}">
                  <a16:creationId xmlns:a16="http://schemas.microsoft.com/office/drawing/2014/main" id="{DC9B064A-92A9-476B-BE6D-1EBA59CD102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8C778AD2-29D6-40A5-95BC-91D1A0065D6F}"/>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3" name="Group 22">
            <a:extLst>
              <a:ext uri="{FF2B5EF4-FFF2-40B4-BE49-F238E27FC236}">
                <a16:creationId xmlns:a16="http://schemas.microsoft.com/office/drawing/2014/main" id="{3C299793-CC78-442C-9C7A-97D921B35FF5}"/>
              </a:ext>
            </a:extLst>
          </p:cNvPr>
          <p:cNvGrpSpPr/>
          <p:nvPr/>
        </p:nvGrpSpPr>
        <p:grpSpPr>
          <a:xfrm>
            <a:off x="20731942" y="12487213"/>
            <a:ext cx="1926027" cy="1914630"/>
            <a:chOff x="8451073" y="2889337"/>
            <a:chExt cx="7485028" cy="7440739"/>
          </a:xfrm>
        </p:grpSpPr>
        <p:sp>
          <p:nvSpPr>
            <p:cNvPr id="24" name="Freeform: Shape 23">
              <a:extLst>
                <a:ext uri="{FF2B5EF4-FFF2-40B4-BE49-F238E27FC236}">
                  <a16:creationId xmlns:a16="http://schemas.microsoft.com/office/drawing/2014/main" id="{73D90747-1327-4F13-85C9-653728E7936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reeform: Shape 24">
              <a:extLst>
                <a:ext uri="{FF2B5EF4-FFF2-40B4-BE49-F238E27FC236}">
                  <a16:creationId xmlns:a16="http://schemas.microsoft.com/office/drawing/2014/main" id="{5C9DCA99-6AC0-49E8-8A70-C647A83BA76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34F78C9A-3348-47DE-992D-6E3FC82AD4BD}"/>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0C314F5E-0A2C-4C50-994F-D0ED7020FDD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8" name="Group 27">
            <a:extLst>
              <a:ext uri="{FF2B5EF4-FFF2-40B4-BE49-F238E27FC236}">
                <a16:creationId xmlns:a16="http://schemas.microsoft.com/office/drawing/2014/main" id="{3E37D948-3703-42C6-9617-CFD39C276343}"/>
              </a:ext>
            </a:extLst>
          </p:cNvPr>
          <p:cNvGrpSpPr/>
          <p:nvPr/>
        </p:nvGrpSpPr>
        <p:grpSpPr>
          <a:xfrm>
            <a:off x="3167319" y="10816417"/>
            <a:ext cx="2357203" cy="1055798"/>
            <a:chOff x="5980757" y="2826025"/>
            <a:chExt cx="2357203" cy="1055798"/>
          </a:xfrm>
        </p:grpSpPr>
        <p:sp>
          <p:nvSpPr>
            <p:cNvPr id="29" name="TextBox 28">
              <a:extLst>
                <a:ext uri="{FF2B5EF4-FFF2-40B4-BE49-F238E27FC236}">
                  <a16:creationId xmlns:a16="http://schemas.microsoft.com/office/drawing/2014/main" id="{468417CD-63CD-40B4-BB90-D3622E673B1C}"/>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0" name="TextBox 29">
              <a:extLst>
                <a:ext uri="{FF2B5EF4-FFF2-40B4-BE49-F238E27FC236}">
                  <a16:creationId xmlns:a16="http://schemas.microsoft.com/office/drawing/2014/main" id="{BB3BD96A-3F65-4DA4-AF60-98CFD9C9A9E2}"/>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31" name="Group 30">
            <a:extLst>
              <a:ext uri="{FF2B5EF4-FFF2-40B4-BE49-F238E27FC236}">
                <a16:creationId xmlns:a16="http://schemas.microsoft.com/office/drawing/2014/main" id="{C354B9DF-21F8-46EA-A051-E0A564C18EAB}"/>
              </a:ext>
            </a:extLst>
          </p:cNvPr>
          <p:cNvGrpSpPr/>
          <p:nvPr/>
        </p:nvGrpSpPr>
        <p:grpSpPr>
          <a:xfrm>
            <a:off x="18245563" y="13004346"/>
            <a:ext cx="2357203" cy="1055798"/>
            <a:chOff x="5980757" y="2826025"/>
            <a:chExt cx="2357203" cy="1055798"/>
          </a:xfrm>
        </p:grpSpPr>
        <p:sp>
          <p:nvSpPr>
            <p:cNvPr id="32" name="TextBox 31">
              <a:extLst>
                <a:ext uri="{FF2B5EF4-FFF2-40B4-BE49-F238E27FC236}">
                  <a16:creationId xmlns:a16="http://schemas.microsoft.com/office/drawing/2014/main" id="{EFD01884-1CCB-4EAE-BE11-1508645E2491}"/>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Explain in here</a:t>
              </a:r>
            </a:p>
          </p:txBody>
        </p:sp>
        <p:sp>
          <p:nvSpPr>
            <p:cNvPr id="33" name="TextBox 32">
              <a:extLst>
                <a:ext uri="{FF2B5EF4-FFF2-40B4-BE49-F238E27FC236}">
                  <a16:creationId xmlns:a16="http://schemas.microsoft.com/office/drawing/2014/main" id="{A438E060-1516-4D6C-8BC6-9E98D7FB4E35}"/>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chemeClr val="bg1"/>
                  </a:solidFill>
                  <a:effectLst/>
                  <a:uLnTx/>
                  <a:uFillTx/>
                  <a:latin typeface="Calibri"/>
                  <a:ea typeface="+mn-ea"/>
                  <a:cs typeface="+mn-cs"/>
                </a:rPr>
                <a:t>Phasellus id ligula ut enim elementum Bibendum.</a:t>
              </a:r>
            </a:p>
          </p:txBody>
        </p:sp>
      </p:grpSp>
      <p:sp>
        <p:nvSpPr>
          <p:cNvPr id="34" name="Rectangle 33">
            <a:extLst>
              <a:ext uri="{FF2B5EF4-FFF2-40B4-BE49-F238E27FC236}">
                <a16:creationId xmlns:a16="http://schemas.microsoft.com/office/drawing/2014/main" id="{C4D2CC75-2DD9-4347-9005-3543FCD60A3C}"/>
              </a:ext>
            </a:extLst>
          </p:cNvPr>
          <p:cNvSpPr/>
          <p:nvPr/>
        </p:nvSpPr>
        <p:spPr>
          <a:xfrm>
            <a:off x="5837789" y="9847155"/>
            <a:ext cx="2736648" cy="3154710"/>
          </a:xfrm>
          <a:prstGeom prst="rect">
            <a:avLst/>
          </a:prstGeom>
        </p:spPr>
        <p:txBody>
          <a:bodyPr wrap="none" anchor="ctr">
            <a:spAutoFit/>
          </a:bodyPr>
          <a:lstStyle/>
          <a:p>
            <a:pPr lvl="0" algn="ctr" defTabSz="914400">
              <a:defRPr/>
            </a:pPr>
            <a:r>
              <a:rPr lang="en-US" sz="19900">
                <a:solidFill>
                  <a:schemeClr val="accent3"/>
                </a:solidFill>
                <a:latin typeface="Designball-Charts-01" pitchFamily="2" charset="0"/>
                <a:ea typeface="Open Sans" panose="020B0606030504020204" pitchFamily="34" charset="0"/>
                <a:cs typeface="Arial" panose="020B0604020202020204" pitchFamily="34" charset="0"/>
              </a:rPr>
              <a:t>L</a:t>
            </a:r>
          </a:p>
        </p:txBody>
      </p:sp>
      <p:sp>
        <p:nvSpPr>
          <p:cNvPr id="35" name="Rectangle 34">
            <a:extLst>
              <a:ext uri="{FF2B5EF4-FFF2-40B4-BE49-F238E27FC236}">
                <a16:creationId xmlns:a16="http://schemas.microsoft.com/office/drawing/2014/main" id="{66EB9815-4CDC-421E-B122-93A31752FADE}"/>
              </a:ext>
            </a:extLst>
          </p:cNvPr>
          <p:cNvSpPr/>
          <p:nvPr/>
        </p:nvSpPr>
        <p:spPr>
          <a:xfrm>
            <a:off x="10825263" y="5288830"/>
            <a:ext cx="2736648" cy="3154710"/>
          </a:xfrm>
          <a:prstGeom prst="rect">
            <a:avLst/>
          </a:prstGeom>
        </p:spPr>
        <p:txBody>
          <a:bodyPr wrap="none" anchor="ctr">
            <a:spAutoFit/>
          </a:bodyPr>
          <a:lstStyle/>
          <a:p>
            <a:pPr lvl="0" algn="ctr" defTabSz="914400">
              <a:defRPr/>
            </a:pPr>
            <a:r>
              <a:rPr lang="en-US" sz="19900">
                <a:solidFill>
                  <a:schemeClr val="accent3"/>
                </a:solidFill>
                <a:latin typeface="Designball-Charts-01" pitchFamily="2" charset="0"/>
                <a:ea typeface="Open Sans" panose="020B0606030504020204" pitchFamily="34" charset="0"/>
                <a:cs typeface="Arial" panose="020B0604020202020204" pitchFamily="34" charset="0"/>
              </a:rPr>
              <a:t>M</a:t>
            </a:r>
          </a:p>
        </p:txBody>
      </p:sp>
      <p:sp>
        <p:nvSpPr>
          <p:cNvPr id="36" name="TextBox 35">
            <a:extLst>
              <a:ext uri="{FF2B5EF4-FFF2-40B4-BE49-F238E27FC236}">
                <a16:creationId xmlns:a16="http://schemas.microsoft.com/office/drawing/2014/main" id="{EA789FF5-427D-425F-BDCA-0B1A455D104B}"/>
              </a:ext>
            </a:extLst>
          </p:cNvPr>
          <p:cNvSpPr txBox="1"/>
          <p:nvPr/>
        </p:nvSpPr>
        <p:spPr>
          <a:xfrm>
            <a:off x="9222351" y="10630914"/>
            <a:ext cx="5942473" cy="923330"/>
          </a:xfrm>
          <a:prstGeom prst="rect">
            <a:avLst/>
          </a:prstGeom>
          <a:noFill/>
        </p:spPr>
        <p:txBody>
          <a:bodyPr wrap="square" rtlCol="0">
            <a:spAutoFit/>
          </a:bodyPr>
          <a:lstStyle/>
          <a:p>
            <a:pPr algn="ctr"/>
            <a:r>
              <a:rPr lang="en-US"/>
              <a:t>Donec vitae dolor sed urna laoreet consectetur et a odio. Cras vestibulum diam id risus convallis maximus. Lorem ipsum dolor sit amet, consectetur adipiscing elit. </a:t>
            </a:r>
          </a:p>
        </p:txBody>
      </p:sp>
      <p:sp>
        <p:nvSpPr>
          <p:cNvPr id="37" name="Rectangle 36">
            <a:extLst>
              <a:ext uri="{FF2B5EF4-FFF2-40B4-BE49-F238E27FC236}">
                <a16:creationId xmlns:a16="http://schemas.microsoft.com/office/drawing/2014/main" id="{47F77A08-DC74-471E-9AB7-E0620C3E8C38}"/>
              </a:ext>
            </a:extLst>
          </p:cNvPr>
          <p:cNvSpPr/>
          <p:nvPr/>
        </p:nvSpPr>
        <p:spPr>
          <a:xfrm>
            <a:off x="20750421" y="12439548"/>
            <a:ext cx="1954382" cy="2215991"/>
          </a:xfrm>
          <a:prstGeom prst="rect">
            <a:avLst/>
          </a:prstGeom>
        </p:spPr>
        <p:txBody>
          <a:bodyPr wrap="none" anchor="ctr">
            <a:spAutoFit/>
          </a:bodyPr>
          <a:lstStyle/>
          <a:p>
            <a:pPr lvl="0" algn="ctr" defTabSz="914400">
              <a:defRPr/>
            </a:pPr>
            <a:r>
              <a:rPr lang="en-US" sz="13800">
                <a:solidFill>
                  <a:schemeClr val="accent3"/>
                </a:solidFill>
                <a:latin typeface="Designball-Charts-01" pitchFamily="2" charset="0"/>
                <a:ea typeface="Open Sans" panose="020B0606030504020204" pitchFamily="34" charset="0"/>
                <a:cs typeface="Arial" panose="020B0604020202020204" pitchFamily="34" charset="0"/>
              </a:rPr>
              <a:t>f</a:t>
            </a:r>
          </a:p>
        </p:txBody>
      </p:sp>
      <p:grpSp>
        <p:nvGrpSpPr>
          <p:cNvPr id="38" name="Group 37">
            <a:extLst>
              <a:ext uri="{FF2B5EF4-FFF2-40B4-BE49-F238E27FC236}">
                <a16:creationId xmlns:a16="http://schemas.microsoft.com/office/drawing/2014/main" id="{69132F14-9C85-41F7-9A9E-5E52EED76695}"/>
              </a:ext>
            </a:extLst>
          </p:cNvPr>
          <p:cNvGrpSpPr/>
          <p:nvPr/>
        </p:nvGrpSpPr>
        <p:grpSpPr>
          <a:xfrm>
            <a:off x="18851975" y="6335254"/>
            <a:ext cx="2357203" cy="1055798"/>
            <a:chOff x="5980757" y="2826025"/>
            <a:chExt cx="2357203" cy="1055798"/>
          </a:xfrm>
        </p:grpSpPr>
        <p:sp>
          <p:nvSpPr>
            <p:cNvPr id="39" name="TextBox 38">
              <a:extLst>
                <a:ext uri="{FF2B5EF4-FFF2-40B4-BE49-F238E27FC236}">
                  <a16:creationId xmlns:a16="http://schemas.microsoft.com/office/drawing/2014/main" id="{6BDE33A6-F42C-416B-9EA9-169754B087F7}"/>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0" name="TextBox 39">
              <a:extLst>
                <a:ext uri="{FF2B5EF4-FFF2-40B4-BE49-F238E27FC236}">
                  <a16:creationId xmlns:a16="http://schemas.microsoft.com/office/drawing/2014/main" id="{2A62F42F-0956-408B-B185-EE3B76625816}"/>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41" name="TextBox 40">
            <a:extLst>
              <a:ext uri="{FF2B5EF4-FFF2-40B4-BE49-F238E27FC236}">
                <a16:creationId xmlns:a16="http://schemas.microsoft.com/office/drawing/2014/main" id="{55F803F3-17F3-4EE3-B24A-6560DB8E79E6}"/>
              </a:ext>
            </a:extLst>
          </p:cNvPr>
          <p:cNvSpPr txBox="1"/>
          <p:nvPr/>
        </p:nvSpPr>
        <p:spPr>
          <a:xfrm>
            <a:off x="8110580" y="7794936"/>
            <a:ext cx="8166018" cy="2646878"/>
          </a:xfrm>
          <a:prstGeom prst="rect">
            <a:avLst/>
          </a:prstGeom>
          <a:noFill/>
        </p:spPr>
        <p:txBody>
          <a:bodyPr wrap="none" rtlCol="0">
            <a:spAutoFit/>
          </a:bodyPr>
          <a:lstStyle/>
          <a:p>
            <a:pPr algn="ctr"/>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SPHERE</a:t>
            </a:r>
          </a:p>
        </p:txBody>
      </p:sp>
    </p:spTree>
    <p:extLst>
      <p:ext uri="{BB962C8B-B14F-4D97-AF65-F5344CB8AC3E}">
        <p14:creationId xmlns:p14="http://schemas.microsoft.com/office/powerpoint/2010/main" val="274097446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14:bounceEnd="76000">
                                          <p:cBhvr additive="base">
                                            <p:cTn id="7" dur="2500" fill="hold"/>
                                            <p:tgtEl>
                                              <p:spTgt spid="13"/>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1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100"/>
                                      </p:stCondLst>
                                      <p:childTnLst>
                                        <p:set>
                                          <p:cBhvr>
                                            <p:cTn id="10" dur="1" fill="hold">
                                              <p:stCondLst>
                                                <p:cond delay="0"/>
                                              </p:stCondLst>
                                            </p:cTn>
                                            <p:tgtEl>
                                              <p:spTgt spid="8"/>
                                            </p:tgtEl>
                                            <p:attrNameLst>
                                              <p:attrName>style.visibility</p:attrName>
                                            </p:attrNameLst>
                                          </p:cBhvr>
                                          <p:to>
                                            <p:strVal val="visible"/>
                                          </p:to>
                                        </p:set>
                                        <p:anim calcmode="lin" valueType="num" p14:bounceEnd="76000">
                                          <p:cBhvr additive="base">
                                            <p:cTn id="11" dur="2500" fill="hold"/>
                                            <p:tgtEl>
                                              <p:spTgt spid="8"/>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14:bounceEnd="76000">
                                          <p:cBhvr additive="base">
                                            <p:cTn id="15" dur="2500" fill="hold"/>
                                            <p:tgtEl>
                                              <p:spTgt spid="2"/>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18"/>
                                            </p:tgtEl>
                                            <p:attrNameLst>
                                              <p:attrName>style.visibility</p:attrName>
                                            </p:attrNameLst>
                                          </p:cBhvr>
                                          <p:to>
                                            <p:strVal val="visible"/>
                                          </p:to>
                                        </p:set>
                                        <p:anim calcmode="lin" valueType="num" p14:bounceEnd="76000">
                                          <p:cBhvr additive="base">
                                            <p:cTn id="19" dur="2500" fill="hold"/>
                                            <p:tgtEl>
                                              <p:spTgt spid="18"/>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23"/>
                                            </p:tgtEl>
                                            <p:attrNameLst>
                                              <p:attrName>style.visibility</p:attrName>
                                            </p:attrNameLst>
                                          </p:cBhvr>
                                          <p:to>
                                            <p:strVal val="visible"/>
                                          </p:to>
                                        </p:set>
                                        <p:anim calcmode="lin" valueType="num" p14:bounceEnd="76000">
                                          <p:cBhvr additive="base">
                                            <p:cTn id="23" dur="2500" fill="hold"/>
                                            <p:tgtEl>
                                              <p:spTgt spid="23"/>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2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41"/>
                                            </p:tgtEl>
                                            <p:attrNameLst>
                                              <p:attrName>style.visibility</p:attrName>
                                            </p:attrNameLst>
                                          </p:cBhvr>
                                          <p:to>
                                            <p:strVal val="visible"/>
                                          </p:to>
                                        </p:set>
                                        <p:anim calcmode="lin" valueType="num">
                                          <p:cBhvr additive="base">
                                            <p:cTn id="27" dur="1200" fill="hold"/>
                                            <p:tgtEl>
                                              <p:spTgt spid="41"/>
                                            </p:tgtEl>
                                            <p:attrNameLst>
                                              <p:attrName>ppt_x</p:attrName>
                                            </p:attrNameLst>
                                          </p:cBhvr>
                                          <p:tavLst>
                                            <p:tav tm="0">
                                              <p:val>
                                                <p:strVal val="#ppt_x"/>
                                              </p:val>
                                            </p:tav>
                                            <p:tav tm="100000">
                                              <p:val>
                                                <p:strVal val="#ppt_x"/>
                                              </p:val>
                                            </p:tav>
                                          </p:tavLst>
                                        </p:anim>
                                        <p:anim calcmode="lin" valueType="num">
                                          <p:cBhvr additive="base">
                                            <p:cTn id="28" dur="1200" fill="hold"/>
                                            <p:tgtEl>
                                              <p:spTgt spid="4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700"/>
                                      </p:stCondLst>
                                      <p:childTnLst>
                                        <p:set>
                                          <p:cBhvr>
                                            <p:cTn id="30" dur="1" fill="hold">
                                              <p:stCondLst>
                                                <p:cond delay="0"/>
                                              </p:stCondLst>
                                            </p:cTn>
                                            <p:tgtEl>
                                              <p:spTgt spid="35"/>
                                            </p:tgtEl>
                                            <p:attrNameLst>
                                              <p:attrName>style.visibility</p:attrName>
                                            </p:attrNameLst>
                                          </p:cBhvr>
                                          <p:to>
                                            <p:strVal val="visible"/>
                                          </p:to>
                                        </p:set>
                                        <p:anim calcmode="lin" valueType="num">
                                          <p:cBhvr additive="base">
                                            <p:cTn id="31" dur="1200" fill="hold"/>
                                            <p:tgtEl>
                                              <p:spTgt spid="35"/>
                                            </p:tgtEl>
                                            <p:attrNameLst>
                                              <p:attrName>ppt_x</p:attrName>
                                            </p:attrNameLst>
                                          </p:cBhvr>
                                          <p:tavLst>
                                            <p:tav tm="0">
                                              <p:val>
                                                <p:strVal val="#ppt_x"/>
                                              </p:val>
                                            </p:tav>
                                            <p:tav tm="100000">
                                              <p:val>
                                                <p:strVal val="#ppt_x"/>
                                              </p:val>
                                            </p:tav>
                                          </p:tavLst>
                                        </p:anim>
                                        <p:anim calcmode="lin" valueType="num">
                                          <p:cBhvr additive="base">
                                            <p:cTn id="32" dur="1200" fill="hold"/>
                                            <p:tgtEl>
                                              <p:spTgt spid="3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36"/>
                                            </p:tgtEl>
                                            <p:attrNameLst>
                                              <p:attrName>style.visibility</p:attrName>
                                            </p:attrNameLst>
                                          </p:cBhvr>
                                          <p:to>
                                            <p:strVal val="visible"/>
                                          </p:to>
                                        </p:set>
                                        <p:anim calcmode="lin" valueType="num">
                                          <p:cBhvr additive="base">
                                            <p:cTn id="35" dur="1200" fill="hold"/>
                                            <p:tgtEl>
                                              <p:spTgt spid="36"/>
                                            </p:tgtEl>
                                            <p:attrNameLst>
                                              <p:attrName>ppt_x</p:attrName>
                                            </p:attrNameLst>
                                          </p:cBhvr>
                                          <p:tavLst>
                                            <p:tav tm="0">
                                              <p:val>
                                                <p:strVal val="#ppt_x"/>
                                              </p:val>
                                            </p:tav>
                                            <p:tav tm="100000">
                                              <p:val>
                                                <p:strVal val="#ppt_x"/>
                                              </p:val>
                                            </p:tav>
                                          </p:tavLst>
                                        </p:anim>
                                        <p:anim calcmode="lin" valueType="num">
                                          <p:cBhvr additive="base">
                                            <p:cTn id="36" dur="1200" fill="hold"/>
                                            <p:tgtEl>
                                              <p:spTgt spid="36"/>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20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1200" fill="hold"/>
                                            <p:tgtEl>
                                              <p:spTgt spid="28"/>
                                            </p:tgtEl>
                                            <p:attrNameLst>
                                              <p:attrName>ppt_x</p:attrName>
                                            </p:attrNameLst>
                                          </p:cBhvr>
                                          <p:tavLst>
                                            <p:tav tm="0">
                                              <p:val>
                                                <p:strVal val="#ppt_x"/>
                                              </p:val>
                                            </p:tav>
                                            <p:tav tm="100000">
                                              <p:val>
                                                <p:strVal val="#ppt_x"/>
                                              </p:val>
                                            </p:tav>
                                          </p:tavLst>
                                        </p:anim>
                                        <p:anim calcmode="lin" valueType="num">
                                          <p:cBhvr additive="base">
                                            <p:cTn id="40" dur="1200" fill="hold"/>
                                            <p:tgtEl>
                                              <p:spTgt spid="28"/>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30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1200" fill="hold"/>
                                            <p:tgtEl>
                                              <p:spTgt spid="34"/>
                                            </p:tgtEl>
                                            <p:attrNameLst>
                                              <p:attrName>ppt_x</p:attrName>
                                            </p:attrNameLst>
                                          </p:cBhvr>
                                          <p:tavLst>
                                            <p:tav tm="0">
                                              <p:val>
                                                <p:strVal val="#ppt_x"/>
                                              </p:val>
                                            </p:tav>
                                            <p:tav tm="100000">
                                              <p:val>
                                                <p:strVal val="#ppt_x"/>
                                              </p:val>
                                            </p:tav>
                                          </p:tavLst>
                                        </p:anim>
                                        <p:anim calcmode="lin" valueType="num">
                                          <p:cBhvr additive="base">
                                            <p:cTn id="44" dur="1200" fill="hold"/>
                                            <p:tgtEl>
                                              <p:spTgt spid="34"/>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1200" fill="hold"/>
                                            <p:tgtEl>
                                              <p:spTgt spid="7"/>
                                            </p:tgtEl>
                                            <p:attrNameLst>
                                              <p:attrName>ppt_x</p:attrName>
                                            </p:attrNameLst>
                                          </p:cBhvr>
                                          <p:tavLst>
                                            <p:tav tm="0">
                                              <p:val>
                                                <p:strVal val="#ppt_x"/>
                                              </p:val>
                                            </p:tav>
                                            <p:tav tm="100000">
                                              <p:val>
                                                <p:strVal val="#ppt_x"/>
                                              </p:val>
                                            </p:tav>
                                          </p:tavLst>
                                        </p:anim>
                                        <p:anim calcmode="lin" valueType="num">
                                          <p:cBhvr additive="base">
                                            <p:cTn id="48" dur="1200" fill="hold"/>
                                            <p:tgtEl>
                                              <p:spTgt spid="7"/>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1300"/>
                                      </p:stCondLst>
                                      <p:childTnLst>
                                        <p:set>
                                          <p:cBhvr>
                                            <p:cTn id="50" dur="1" fill="hold">
                                              <p:stCondLst>
                                                <p:cond delay="0"/>
                                              </p:stCondLst>
                                            </p:cTn>
                                            <p:tgtEl>
                                              <p:spTgt spid="38"/>
                                            </p:tgtEl>
                                            <p:attrNameLst>
                                              <p:attrName>style.visibility</p:attrName>
                                            </p:attrNameLst>
                                          </p:cBhvr>
                                          <p:to>
                                            <p:strVal val="visible"/>
                                          </p:to>
                                        </p:set>
                                        <p:anim calcmode="lin" valueType="num">
                                          <p:cBhvr additive="base">
                                            <p:cTn id="51" dur="1200" fill="hold"/>
                                            <p:tgtEl>
                                              <p:spTgt spid="38"/>
                                            </p:tgtEl>
                                            <p:attrNameLst>
                                              <p:attrName>ppt_x</p:attrName>
                                            </p:attrNameLst>
                                          </p:cBhvr>
                                          <p:tavLst>
                                            <p:tav tm="0">
                                              <p:val>
                                                <p:strVal val="#ppt_x"/>
                                              </p:val>
                                            </p:tav>
                                            <p:tav tm="100000">
                                              <p:val>
                                                <p:strVal val="#ppt_x"/>
                                              </p:val>
                                            </p:tav>
                                          </p:tavLst>
                                        </p:anim>
                                        <p:anim calcmode="lin" valueType="num">
                                          <p:cBhvr additive="base">
                                            <p:cTn id="52" dur="1200" fill="hold"/>
                                            <p:tgtEl>
                                              <p:spTgt spid="38"/>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1700"/>
                                      </p:stCondLst>
                                      <p:childTnLst>
                                        <p:set>
                                          <p:cBhvr>
                                            <p:cTn id="54" dur="1" fill="hold">
                                              <p:stCondLst>
                                                <p:cond delay="0"/>
                                              </p:stCondLst>
                                            </p:cTn>
                                            <p:tgtEl>
                                              <p:spTgt spid="31"/>
                                            </p:tgtEl>
                                            <p:attrNameLst>
                                              <p:attrName>style.visibility</p:attrName>
                                            </p:attrNameLst>
                                          </p:cBhvr>
                                          <p:to>
                                            <p:strVal val="visible"/>
                                          </p:to>
                                        </p:set>
                                        <p:anim calcmode="lin" valueType="num">
                                          <p:cBhvr additive="base">
                                            <p:cTn id="55" dur="1200" fill="hold"/>
                                            <p:tgtEl>
                                              <p:spTgt spid="31"/>
                                            </p:tgtEl>
                                            <p:attrNameLst>
                                              <p:attrName>ppt_x</p:attrName>
                                            </p:attrNameLst>
                                          </p:cBhvr>
                                          <p:tavLst>
                                            <p:tav tm="0">
                                              <p:val>
                                                <p:strVal val="#ppt_x"/>
                                              </p:val>
                                            </p:tav>
                                            <p:tav tm="100000">
                                              <p:val>
                                                <p:strVal val="#ppt_x"/>
                                              </p:val>
                                            </p:tav>
                                          </p:tavLst>
                                        </p:anim>
                                        <p:anim calcmode="lin" valueType="num">
                                          <p:cBhvr additive="base">
                                            <p:cTn id="56" dur="1200" fill="hold"/>
                                            <p:tgtEl>
                                              <p:spTgt spid="31"/>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800"/>
                                      </p:stCondLst>
                                      <p:childTnLst>
                                        <p:set>
                                          <p:cBhvr>
                                            <p:cTn id="58" dur="1" fill="hold">
                                              <p:stCondLst>
                                                <p:cond delay="0"/>
                                              </p:stCondLst>
                                            </p:cTn>
                                            <p:tgtEl>
                                              <p:spTgt spid="37"/>
                                            </p:tgtEl>
                                            <p:attrNameLst>
                                              <p:attrName>style.visibility</p:attrName>
                                            </p:attrNameLst>
                                          </p:cBhvr>
                                          <p:to>
                                            <p:strVal val="visible"/>
                                          </p:to>
                                        </p:set>
                                        <p:anim calcmode="lin" valueType="num">
                                          <p:cBhvr additive="base">
                                            <p:cTn id="59" dur="1200" fill="hold"/>
                                            <p:tgtEl>
                                              <p:spTgt spid="37"/>
                                            </p:tgtEl>
                                            <p:attrNameLst>
                                              <p:attrName>ppt_x</p:attrName>
                                            </p:attrNameLst>
                                          </p:cBhvr>
                                          <p:tavLst>
                                            <p:tav tm="0">
                                              <p:val>
                                                <p:strVal val="#ppt_x"/>
                                              </p:val>
                                            </p:tav>
                                            <p:tav tm="100000">
                                              <p:val>
                                                <p:strVal val="#ppt_x"/>
                                              </p:val>
                                            </p:tav>
                                          </p:tavLst>
                                        </p:anim>
                                        <p:anim calcmode="lin" valueType="num">
                                          <p:cBhvr additive="base">
                                            <p:cTn id="60" dur="12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34" grpId="0"/>
          <p:bldP spid="35" grpId="0"/>
          <p:bldP spid="36" grpId="0"/>
          <p:bldP spid="37" grpId="0"/>
          <p:bldP spid="4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2500" fill="hold"/>
                                            <p:tgtEl>
                                              <p:spTgt spid="13"/>
                                            </p:tgtEl>
                                            <p:attrNameLst>
                                              <p:attrName>ppt_x</p:attrName>
                                            </p:attrNameLst>
                                          </p:cBhvr>
                                          <p:tavLst>
                                            <p:tav tm="0">
                                              <p:val>
                                                <p:strVal val="#ppt_x"/>
                                              </p:val>
                                            </p:tav>
                                            <p:tav tm="100000">
                                              <p:val>
                                                <p:strVal val="#ppt_x"/>
                                              </p:val>
                                            </p:tav>
                                          </p:tavLst>
                                        </p:anim>
                                        <p:anim calcmode="lin" valueType="num">
                                          <p:cBhvr additive="base">
                                            <p:cTn id="8" dur="2500" fill="hold"/>
                                            <p:tgtEl>
                                              <p:spTgt spid="1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2500" fill="hold"/>
                                            <p:tgtEl>
                                              <p:spTgt spid="8"/>
                                            </p:tgtEl>
                                            <p:attrNameLst>
                                              <p:attrName>ppt_x</p:attrName>
                                            </p:attrNameLst>
                                          </p:cBhvr>
                                          <p:tavLst>
                                            <p:tav tm="0">
                                              <p:val>
                                                <p:strVal val="#ppt_x"/>
                                              </p:val>
                                            </p:tav>
                                            <p:tav tm="100000">
                                              <p:val>
                                                <p:strVal val="#ppt_x"/>
                                              </p:val>
                                            </p:tav>
                                          </p:tavLst>
                                        </p:anim>
                                        <p:anim calcmode="lin" valueType="num">
                                          <p:cBhvr additive="base">
                                            <p:cTn id="12" dur="2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2500" fill="hold"/>
                                            <p:tgtEl>
                                              <p:spTgt spid="2"/>
                                            </p:tgtEl>
                                            <p:attrNameLst>
                                              <p:attrName>ppt_x</p:attrName>
                                            </p:attrNameLst>
                                          </p:cBhvr>
                                          <p:tavLst>
                                            <p:tav tm="0">
                                              <p:val>
                                                <p:strVal val="#ppt_x"/>
                                              </p:val>
                                            </p:tav>
                                            <p:tav tm="100000">
                                              <p:val>
                                                <p:strVal val="#ppt_x"/>
                                              </p:val>
                                            </p:tav>
                                          </p:tavLst>
                                        </p:anim>
                                        <p:anim calcmode="lin" valueType="num">
                                          <p:cBhvr additive="base">
                                            <p:cTn id="16" dur="25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2500" fill="hold"/>
                                            <p:tgtEl>
                                              <p:spTgt spid="18"/>
                                            </p:tgtEl>
                                            <p:attrNameLst>
                                              <p:attrName>ppt_x</p:attrName>
                                            </p:attrNameLst>
                                          </p:cBhvr>
                                          <p:tavLst>
                                            <p:tav tm="0">
                                              <p:val>
                                                <p:strVal val="#ppt_x"/>
                                              </p:val>
                                            </p:tav>
                                            <p:tav tm="100000">
                                              <p:val>
                                                <p:strVal val="#ppt_x"/>
                                              </p:val>
                                            </p:tav>
                                          </p:tavLst>
                                        </p:anim>
                                        <p:anim calcmode="lin" valueType="num">
                                          <p:cBhvr additive="base">
                                            <p:cTn id="20" dur="2500" fill="hold"/>
                                            <p:tgtEl>
                                              <p:spTgt spid="1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23"/>
                                            </p:tgtEl>
                                            <p:attrNameLst>
                                              <p:attrName>style.visibility</p:attrName>
                                            </p:attrNameLst>
                                          </p:cBhvr>
                                          <p:to>
                                            <p:strVal val="visible"/>
                                          </p:to>
                                        </p:set>
                                        <p:anim calcmode="lin" valueType="num">
                                          <p:cBhvr additive="base">
                                            <p:cTn id="23" dur="2500" fill="hold"/>
                                            <p:tgtEl>
                                              <p:spTgt spid="23"/>
                                            </p:tgtEl>
                                            <p:attrNameLst>
                                              <p:attrName>ppt_x</p:attrName>
                                            </p:attrNameLst>
                                          </p:cBhvr>
                                          <p:tavLst>
                                            <p:tav tm="0">
                                              <p:val>
                                                <p:strVal val="#ppt_x"/>
                                              </p:val>
                                            </p:tav>
                                            <p:tav tm="100000">
                                              <p:val>
                                                <p:strVal val="#ppt_x"/>
                                              </p:val>
                                            </p:tav>
                                          </p:tavLst>
                                        </p:anim>
                                        <p:anim calcmode="lin" valueType="num">
                                          <p:cBhvr additive="base">
                                            <p:cTn id="24" dur="2500" fill="hold"/>
                                            <p:tgtEl>
                                              <p:spTgt spid="2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41"/>
                                            </p:tgtEl>
                                            <p:attrNameLst>
                                              <p:attrName>style.visibility</p:attrName>
                                            </p:attrNameLst>
                                          </p:cBhvr>
                                          <p:to>
                                            <p:strVal val="visible"/>
                                          </p:to>
                                        </p:set>
                                        <p:anim calcmode="lin" valueType="num">
                                          <p:cBhvr additive="base">
                                            <p:cTn id="27" dur="1200" fill="hold"/>
                                            <p:tgtEl>
                                              <p:spTgt spid="41"/>
                                            </p:tgtEl>
                                            <p:attrNameLst>
                                              <p:attrName>ppt_x</p:attrName>
                                            </p:attrNameLst>
                                          </p:cBhvr>
                                          <p:tavLst>
                                            <p:tav tm="0">
                                              <p:val>
                                                <p:strVal val="#ppt_x"/>
                                              </p:val>
                                            </p:tav>
                                            <p:tav tm="100000">
                                              <p:val>
                                                <p:strVal val="#ppt_x"/>
                                              </p:val>
                                            </p:tav>
                                          </p:tavLst>
                                        </p:anim>
                                        <p:anim calcmode="lin" valueType="num">
                                          <p:cBhvr additive="base">
                                            <p:cTn id="28" dur="1200" fill="hold"/>
                                            <p:tgtEl>
                                              <p:spTgt spid="4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700"/>
                                      </p:stCondLst>
                                      <p:childTnLst>
                                        <p:set>
                                          <p:cBhvr>
                                            <p:cTn id="30" dur="1" fill="hold">
                                              <p:stCondLst>
                                                <p:cond delay="0"/>
                                              </p:stCondLst>
                                            </p:cTn>
                                            <p:tgtEl>
                                              <p:spTgt spid="35"/>
                                            </p:tgtEl>
                                            <p:attrNameLst>
                                              <p:attrName>style.visibility</p:attrName>
                                            </p:attrNameLst>
                                          </p:cBhvr>
                                          <p:to>
                                            <p:strVal val="visible"/>
                                          </p:to>
                                        </p:set>
                                        <p:anim calcmode="lin" valueType="num">
                                          <p:cBhvr additive="base">
                                            <p:cTn id="31" dur="1200" fill="hold"/>
                                            <p:tgtEl>
                                              <p:spTgt spid="35"/>
                                            </p:tgtEl>
                                            <p:attrNameLst>
                                              <p:attrName>ppt_x</p:attrName>
                                            </p:attrNameLst>
                                          </p:cBhvr>
                                          <p:tavLst>
                                            <p:tav tm="0">
                                              <p:val>
                                                <p:strVal val="#ppt_x"/>
                                              </p:val>
                                            </p:tav>
                                            <p:tav tm="100000">
                                              <p:val>
                                                <p:strVal val="#ppt_x"/>
                                              </p:val>
                                            </p:tav>
                                          </p:tavLst>
                                        </p:anim>
                                        <p:anim calcmode="lin" valueType="num">
                                          <p:cBhvr additive="base">
                                            <p:cTn id="32" dur="1200" fill="hold"/>
                                            <p:tgtEl>
                                              <p:spTgt spid="3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36"/>
                                            </p:tgtEl>
                                            <p:attrNameLst>
                                              <p:attrName>style.visibility</p:attrName>
                                            </p:attrNameLst>
                                          </p:cBhvr>
                                          <p:to>
                                            <p:strVal val="visible"/>
                                          </p:to>
                                        </p:set>
                                        <p:anim calcmode="lin" valueType="num">
                                          <p:cBhvr additive="base">
                                            <p:cTn id="35" dur="1200" fill="hold"/>
                                            <p:tgtEl>
                                              <p:spTgt spid="36"/>
                                            </p:tgtEl>
                                            <p:attrNameLst>
                                              <p:attrName>ppt_x</p:attrName>
                                            </p:attrNameLst>
                                          </p:cBhvr>
                                          <p:tavLst>
                                            <p:tav tm="0">
                                              <p:val>
                                                <p:strVal val="#ppt_x"/>
                                              </p:val>
                                            </p:tav>
                                            <p:tav tm="100000">
                                              <p:val>
                                                <p:strVal val="#ppt_x"/>
                                              </p:val>
                                            </p:tav>
                                          </p:tavLst>
                                        </p:anim>
                                        <p:anim calcmode="lin" valueType="num">
                                          <p:cBhvr additive="base">
                                            <p:cTn id="36" dur="1200" fill="hold"/>
                                            <p:tgtEl>
                                              <p:spTgt spid="36"/>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20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1200" fill="hold"/>
                                            <p:tgtEl>
                                              <p:spTgt spid="28"/>
                                            </p:tgtEl>
                                            <p:attrNameLst>
                                              <p:attrName>ppt_x</p:attrName>
                                            </p:attrNameLst>
                                          </p:cBhvr>
                                          <p:tavLst>
                                            <p:tav tm="0">
                                              <p:val>
                                                <p:strVal val="#ppt_x"/>
                                              </p:val>
                                            </p:tav>
                                            <p:tav tm="100000">
                                              <p:val>
                                                <p:strVal val="#ppt_x"/>
                                              </p:val>
                                            </p:tav>
                                          </p:tavLst>
                                        </p:anim>
                                        <p:anim calcmode="lin" valueType="num">
                                          <p:cBhvr additive="base">
                                            <p:cTn id="40" dur="1200" fill="hold"/>
                                            <p:tgtEl>
                                              <p:spTgt spid="28"/>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30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1200" fill="hold"/>
                                            <p:tgtEl>
                                              <p:spTgt spid="34"/>
                                            </p:tgtEl>
                                            <p:attrNameLst>
                                              <p:attrName>ppt_x</p:attrName>
                                            </p:attrNameLst>
                                          </p:cBhvr>
                                          <p:tavLst>
                                            <p:tav tm="0">
                                              <p:val>
                                                <p:strVal val="#ppt_x"/>
                                              </p:val>
                                            </p:tav>
                                            <p:tav tm="100000">
                                              <p:val>
                                                <p:strVal val="#ppt_x"/>
                                              </p:val>
                                            </p:tav>
                                          </p:tavLst>
                                        </p:anim>
                                        <p:anim calcmode="lin" valueType="num">
                                          <p:cBhvr additive="base">
                                            <p:cTn id="44" dur="1200" fill="hold"/>
                                            <p:tgtEl>
                                              <p:spTgt spid="34"/>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1200" fill="hold"/>
                                            <p:tgtEl>
                                              <p:spTgt spid="7"/>
                                            </p:tgtEl>
                                            <p:attrNameLst>
                                              <p:attrName>ppt_x</p:attrName>
                                            </p:attrNameLst>
                                          </p:cBhvr>
                                          <p:tavLst>
                                            <p:tav tm="0">
                                              <p:val>
                                                <p:strVal val="#ppt_x"/>
                                              </p:val>
                                            </p:tav>
                                            <p:tav tm="100000">
                                              <p:val>
                                                <p:strVal val="#ppt_x"/>
                                              </p:val>
                                            </p:tav>
                                          </p:tavLst>
                                        </p:anim>
                                        <p:anim calcmode="lin" valueType="num">
                                          <p:cBhvr additive="base">
                                            <p:cTn id="48" dur="1200" fill="hold"/>
                                            <p:tgtEl>
                                              <p:spTgt spid="7"/>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1300"/>
                                      </p:stCondLst>
                                      <p:childTnLst>
                                        <p:set>
                                          <p:cBhvr>
                                            <p:cTn id="50" dur="1" fill="hold">
                                              <p:stCondLst>
                                                <p:cond delay="0"/>
                                              </p:stCondLst>
                                            </p:cTn>
                                            <p:tgtEl>
                                              <p:spTgt spid="38"/>
                                            </p:tgtEl>
                                            <p:attrNameLst>
                                              <p:attrName>style.visibility</p:attrName>
                                            </p:attrNameLst>
                                          </p:cBhvr>
                                          <p:to>
                                            <p:strVal val="visible"/>
                                          </p:to>
                                        </p:set>
                                        <p:anim calcmode="lin" valueType="num">
                                          <p:cBhvr additive="base">
                                            <p:cTn id="51" dur="1200" fill="hold"/>
                                            <p:tgtEl>
                                              <p:spTgt spid="38"/>
                                            </p:tgtEl>
                                            <p:attrNameLst>
                                              <p:attrName>ppt_x</p:attrName>
                                            </p:attrNameLst>
                                          </p:cBhvr>
                                          <p:tavLst>
                                            <p:tav tm="0">
                                              <p:val>
                                                <p:strVal val="#ppt_x"/>
                                              </p:val>
                                            </p:tav>
                                            <p:tav tm="100000">
                                              <p:val>
                                                <p:strVal val="#ppt_x"/>
                                              </p:val>
                                            </p:tav>
                                          </p:tavLst>
                                        </p:anim>
                                        <p:anim calcmode="lin" valueType="num">
                                          <p:cBhvr additive="base">
                                            <p:cTn id="52" dur="1200" fill="hold"/>
                                            <p:tgtEl>
                                              <p:spTgt spid="38"/>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1700"/>
                                      </p:stCondLst>
                                      <p:childTnLst>
                                        <p:set>
                                          <p:cBhvr>
                                            <p:cTn id="54" dur="1" fill="hold">
                                              <p:stCondLst>
                                                <p:cond delay="0"/>
                                              </p:stCondLst>
                                            </p:cTn>
                                            <p:tgtEl>
                                              <p:spTgt spid="31"/>
                                            </p:tgtEl>
                                            <p:attrNameLst>
                                              <p:attrName>style.visibility</p:attrName>
                                            </p:attrNameLst>
                                          </p:cBhvr>
                                          <p:to>
                                            <p:strVal val="visible"/>
                                          </p:to>
                                        </p:set>
                                        <p:anim calcmode="lin" valueType="num">
                                          <p:cBhvr additive="base">
                                            <p:cTn id="55" dur="1200" fill="hold"/>
                                            <p:tgtEl>
                                              <p:spTgt spid="31"/>
                                            </p:tgtEl>
                                            <p:attrNameLst>
                                              <p:attrName>ppt_x</p:attrName>
                                            </p:attrNameLst>
                                          </p:cBhvr>
                                          <p:tavLst>
                                            <p:tav tm="0">
                                              <p:val>
                                                <p:strVal val="#ppt_x"/>
                                              </p:val>
                                            </p:tav>
                                            <p:tav tm="100000">
                                              <p:val>
                                                <p:strVal val="#ppt_x"/>
                                              </p:val>
                                            </p:tav>
                                          </p:tavLst>
                                        </p:anim>
                                        <p:anim calcmode="lin" valueType="num">
                                          <p:cBhvr additive="base">
                                            <p:cTn id="56" dur="1200" fill="hold"/>
                                            <p:tgtEl>
                                              <p:spTgt spid="31"/>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800"/>
                                      </p:stCondLst>
                                      <p:childTnLst>
                                        <p:set>
                                          <p:cBhvr>
                                            <p:cTn id="58" dur="1" fill="hold">
                                              <p:stCondLst>
                                                <p:cond delay="0"/>
                                              </p:stCondLst>
                                            </p:cTn>
                                            <p:tgtEl>
                                              <p:spTgt spid="37"/>
                                            </p:tgtEl>
                                            <p:attrNameLst>
                                              <p:attrName>style.visibility</p:attrName>
                                            </p:attrNameLst>
                                          </p:cBhvr>
                                          <p:to>
                                            <p:strVal val="visible"/>
                                          </p:to>
                                        </p:set>
                                        <p:anim calcmode="lin" valueType="num">
                                          <p:cBhvr additive="base">
                                            <p:cTn id="59" dur="1200" fill="hold"/>
                                            <p:tgtEl>
                                              <p:spTgt spid="37"/>
                                            </p:tgtEl>
                                            <p:attrNameLst>
                                              <p:attrName>ppt_x</p:attrName>
                                            </p:attrNameLst>
                                          </p:cBhvr>
                                          <p:tavLst>
                                            <p:tav tm="0">
                                              <p:val>
                                                <p:strVal val="#ppt_x"/>
                                              </p:val>
                                            </p:tav>
                                            <p:tav tm="100000">
                                              <p:val>
                                                <p:strVal val="#ppt_x"/>
                                              </p:val>
                                            </p:tav>
                                          </p:tavLst>
                                        </p:anim>
                                        <p:anim calcmode="lin" valueType="num">
                                          <p:cBhvr additive="base">
                                            <p:cTn id="60" dur="12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34" grpId="0"/>
          <p:bldP spid="35" grpId="0"/>
          <p:bldP spid="36" grpId="0"/>
          <p:bldP spid="37" grpId="0"/>
          <p:bldP spid="41" grpId="0"/>
        </p:bldLst>
      </p:timing>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92CEECF9-7270-43A7-86F6-50DE438DB12D}"/>
              </a:ext>
            </a:extLst>
          </p:cNvPr>
          <p:cNvGrpSpPr/>
          <p:nvPr/>
        </p:nvGrpSpPr>
        <p:grpSpPr>
          <a:xfrm flipH="1" flipV="1">
            <a:off x="9239665" y="6190078"/>
            <a:ext cx="5907844" cy="5907844"/>
            <a:chOff x="9974262" y="4638675"/>
            <a:chExt cx="4438650" cy="4438650"/>
          </a:xfrm>
        </p:grpSpPr>
        <p:sp>
          <p:nvSpPr>
            <p:cNvPr id="14" name="Oval 13">
              <a:extLst>
                <a:ext uri="{FF2B5EF4-FFF2-40B4-BE49-F238E27FC236}">
                  <a16:creationId xmlns:a16="http://schemas.microsoft.com/office/drawing/2014/main" id="{83851D60-24E7-4758-AC92-F878EDA2344C}"/>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Arc 14">
              <a:extLst>
                <a:ext uri="{FF2B5EF4-FFF2-40B4-BE49-F238E27FC236}">
                  <a16:creationId xmlns:a16="http://schemas.microsoft.com/office/drawing/2014/main" id="{C3B4A818-008F-4853-A11A-07B04A2B7F84}"/>
                </a:ext>
              </a:extLst>
            </p:cNvPr>
            <p:cNvSpPr/>
            <p:nvPr/>
          </p:nvSpPr>
          <p:spPr>
            <a:xfrm rot="16200000">
              <a:off x="9974262" y="4638675"/>
              <a:ext cx="4438650" cy="4438650"/>
            </a:xfrm>
            <a:prstGeom prst="arc">
              <a:avLst/>
            </a:prstGeom>
            <a:noFill/>
            <a:ln w="508000" cap="rnd">
              <a:solidFill>
                <a:schemeClr val="tx1">
                  <a:alpha val="9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Group 9">
            <a:extLst>
              <a:ext uri="{FF2B5EF4-FFF2-40B4-BE49-F238E27FC236}">
                <a16:creationId xmlns:a16="http://schemas.microsoft.com/office/drawing/2014/main" id="{CD1A51B4-302D-4103-BBC2-275063B2C97C}"/>
              </a:ext>
            </a:extLst>
          </p:cNvPr>
          <p:cNvGrpSpPr/>
          <p:nvPr/>
        </p:nvGrpSpPr>
        <p:grpSpPr>
          <a:xfrm flipH="1" flipV="1">
            <a:off x="9239665" y="6190078"/>
            <a:ext cx="5907844" cy="5907844"/>
            <a:chOff x="9974262" y="4638675"/>
            <a:chExt cx="4438650" cy="4438650"/>
          </a:xfrm>
          <a:effectLst>
            <a:outerShdw blurRad="723900" algn="ctr" rotWithShape="0">
              <a:schemeClr val="accent2"/>
            </a:outerShdw>
          </a:effectLst>
        </p:grpSpPr>
        <p:sp>
          <p:nvSpPr>
            <p:cNvPr id="11" name="Oval 10">
              <a:extLst>
                <a:ext uri="{FF2B5EF4-FFF2-40B4-BE49-F238E27FC236}">
                  <a16:creationId xmlns:a16="http://schemas.microsoft.com/office/drawing/2014/main" id="{20871FE7-2E00-483D-9CD4-58722B513B86}"/>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Arc 11">
              <a:extLst>
                <a:ext uri="{FF2B5EF4-FFF2-40B4-BE49-F238E27FC236}">
                  <a16:creationId xmlns:a16="http://schemas.microsoft.com/office/drawing/2014/main" id="{EC57FE74-4F17-45A8-B295-188D18252F22}"/>
                </a:ext>
              </a:extLst>
            </p:cNvPr>
            <p:cNvSpPr/>
            <p:nvPr/>
          </p:nvSpPr>
          <p:spPr>
            <a:xfrm rot="16200000">
              <a:off x="9974262" y="4638675"/>
              <a:ext cx="4438650" cy="4438650"/>
            </a:xfrm>
            <a:prstGeom prst="arc">
              <a:avLst/>
            </a:prstGeom>
            <a:noFill/>
            <a:ln w="254000" cap="rnd">
              <a:gradFill>
                <a:gsLst>
                  <a:gs pos="1000">
                    <a:schemeClr val="accent6"/>
                  </a:gs>
                  <a:gs pos="100000">
                    <a:schemeClr val="accent5"/>
                  </a:gs>
                </a:gsLst>
                <a:lin ang="5400000" scaled="1"/>
              </a:gra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 name="Group 41">
            <a:extLst>
              <a:ext uri="{FF2B5EF4-FFF2-40B4-BE49-F238E27FC236}">
                <a16:creationId xmlns:a16="http://schemas.microsoft.com/office/drawing/2014/main" id="{3626ED4F-5530-45D7-9ACF-0FBF78DA0ECC}"/>
              </a:ext>
            </a:extLst>
          </p:cNvPr>
          <p:cNvGrpSpPr/>
          <p:nvPr/>
        </p:nvGrpSpPr>
        <p:grpSpPr>
          <a:xfrm rot="16200000">
            <a:off x="8261917" y="5212330"/>
            <a:ext cx="7863340" cy="7863340"/>
            <a:chOff x="9974262" y="4638675"/>
            <a:chExt cx="4438650" cy="4438650"/>
          </a:xfrm>
        </p:grpSpPr>
        <p:sp>
          <p:nvSpPr>
            <p:cNvPr id="43" name="Oval 42">
              <a:extLst>
                <a:ext uri="{FF2B5EF4-FFF2-40B4-BE49-F238E27FC236}">
                  <a16:creationId xmlns:a16="http://schemas.microsoft.com/office/drawing/2014/main" id="{F9F8D966-BBB0-4A5E-8519-57891D80621F}"/>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Arc 43">
              <a:extLst>
                <a:ext uri="{FF2B5EF4-FFF2-40B4-BE49-F238E27FC236}">
                  <a16:creationId xmlns:a16="http://schemas.microsoft.com/office/drawing/2014/main" id="{92B207BC-591F-4198-B55B-165507A022C0}"/>
                </a:ext>
              </a:extLst>
            </p:cNvPr>
            <p:cNvSpPr/>
            <p:nvPr/>
          </p:nvSpPr>
          <p:spPr>
            <a:xfrm rot="16200000">
              <a:off x="9974262" y="4638675"/>
              <a:ext cx="4438650" cy="4438650"/>
            </a:xfrm>
            <a:prstGeom prst="arc">
              <a:avLst/>
            </a:prstGeom>
            <a:noFill/>
            <a:ln w="508000" cap="rnd">
              <a:solidFill>
                <a:schemeClr val="tx1">
                  <a:alpha val="9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 name="Group 38">
            <a:extLst>
              <a:ext uri="{FF2B5EF4-FFF2-40B4-BE49-F238E27FC236}">
                <a16:creationId xmlns:a16="http://schemas.microsoft.com/office/drawing/2014/main" id="{8E45418A-C5BF-4909-A56B-2B3C48721F2F}"/>
              </a:ext>
            </a:extLst>
          </p:cNvPr>
          <p:cNvGrpSpPr/>
          <p:nvPr/>
        </p:nvGrpSpPr>
        <p:grpSpPr>
          <a:xfrm rot="16200000">
            <a:off x="8261917" y="5212330"/>
            <a:ext cx="7863340" cy="7863340"/>
            <a:chOff x="9974262" y="4638675"/>
            <a:chExt cx="4438650" cy="4438650"/>
          </a:xfrm>
          <a:effectLst>
            <a:outerShdw blurRad="723900" algn="ctr" rotWithShape="0">
              <a:schemeClr val="accent2"/>
            </a:outerShdw>
          </a:effectLst>
        </p:grpSpPr>
        <p:sp>
          <p:nvSpPr>
            <p:cNvPr id="40" name="Oval 39">
              <a:extLst>
                <a:ext uri="{FF2B5EF4-FFF2-40B4-BE49-F238E27FC236}">
                  <a16:creationId xmlns:a16="http://schemas.microsoft.com/office/drawing/2014/main" id="{606558D2-F98D-453F-BDF1-9AD60F17E52B}"/>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Arc 40">
              <a:extLst>
                <a:ext uri="{FF2B5EF4-FFF2-40B4-BE49-F238E27FC236}">
                  <a16:creationId xmlns:a16="http://schemas.microsoft.com/office/drawing/2014/main" id="{6CC96CE5-B44F-4C54-BF43-109467D483CC}"/>
                </a:ext>
              </a:extLst>
            </p:cNvPr>
            <p:cNvSpPr/>
            <p:nvPr/>
          </p:nvSpPr>
          <p:spPr>
            <a:xfrm rot="16200000">
              <a:off x="9974262" y="4638675"/>
              <a:ext cx="4438650" cy="4438650"/>
            </a:xfrm>
            <a:prstGeom prst="arc">
              <a:avLst/>
            </a:prstGeom>
            <a:noFill/>
            <a:ln w="254000" cap="rnd">
              <a:gradFill>
                <a:gsLst>
                  <a:gs pos="0">
                    <a:schemeClr val="accent1"/>
                  </a:gs>
                  <a:gs pos="100000">
                    <a:schemeClr val="accent5"/>
                  </a:gs>
                </a:gsLst>
                <a:lin ang="5400000" scaled="1"/>
              </a:gra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 name="TextBox 52">
            <a:extLst>
              <a:ext uri="{FF2B5EF4-FFF2-40B4-BE49-F238E27FC236}">
                <a16:creationId xmlns:a16="http://schemas.microsoft.com/office/drawing/2014/main" id="{0F0BC06D-E134-45DB-8AAB-C7C56419DA2A}"/>
              </a:ext>
            </a:extLst>
          </p:cNvPr>
          <p:cNvSpPr txBox="1"/>
          <p:nvPr/>
        </p:nvSpPr>
        <p:spPr>
          <a:xfrm>
            <a:off x="6950010" y="7820561"/>
            <a:ext cx="10487166" cy="2646878"/>
          </a:xfrm>
          <a:prstGeom prst="rect">
            <a:avLst/>
          </a:prstGeom>
          <a:noFill/>
          <a:effectLst/>
        </p:spPr>
        <p:txBody>
          <a:bodyPr wrap="none" rtlCol="0" anchor="ctr">
            <a:spAutoFit/>
          </a:bodyPr>
          <a:lstStyle/>
          <a:p>
            <a:pPr algn="ctr"/>
            <a:r>
              <a:rPr lang="en-US" sz="16600" b="1">
                <a:effectLst>
                  <a:outerShdw blurRad="317500" sx="102000" sy="102000" algn="ctr" rotWithShape="0">
                    <a:schemeClr val="tx1">
                      <a:lumMod val="90000"/>
                      <a:lumOff val="10000"/>
                      <a:alpha val="40000"/>
                    </a:schemeClr>
                  </a:outerShdw>
                </a:effectLst>
                <a:latin typeface="+mj-lt"/>
              </a:rPr>
              <a:t>Massive X</a:t>
            </a:r>
          </a:p>
        </p:txBody>
      </p:sp>
      <p:grpSp>
        <p:nvGrpSpPr>
          <p:cNvPr id="7" name="Group 6">
            <a:extLst>
              <a:ext uri="{FF2B5EF4-FFF2-40B4-BE49-F238E27FC236}">
                <a16:creationId xmlns:a16="http://schemas.microsoft.com/office/drawing/2014/main" id="{A243BEA8-4BD3-43BB-85A9-5C86E604B249}"/>
              </a:ext>
            </a:extLst>
          </p:cNvPr>
          <p:cNvGrpSpPr/>
          <p:nvPr/>
        </p:nvGrpSpPr>
        <p:grpSpPr>
          <a:xfrm>
            <a:off x="9974262" y="6924675"/>
            <a:ext cx="4438650" cy="4438650"/>
            <a:chOff x="9974262" y="4638675"/>
            <a:chExt cx="4438650" cy="4438650"/>
          </a:xfrm>
        </p:grpSpPr>
        <p:sp>
          <p:nvSpPr>
            <p:cNvPr id="8" name="Oval 7">
              <a:extLst>
                <a:ext uri="{FF2B5EF4-FFF2-40B4-BE49-F238E27FC236}">
                  <a16:creationId xmlns:a16="http://schemas.microsoft.com/office/drawing/2014/main" id="{6A8F500E-0613-40DC-8DDF-0C6B47D8FC7C}"/>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Arc 8">
              <a:extLst>
                <a:ext uri="{FF2B5EF4-FFF2-40B4-BE49-F238E27FC236}">
                  <a16:creationId xmlns:a16="http://schemas.microsoft.com/office/drawing/2014/main" id="{1A309F89-A711-4DC3-975F-E637376865CC}"/>
                </a:ext>
              </a:extLst>
            </p:cNvPr>
            <p:cNvSpPr/>
            <p:nvPr/>
          </p:nvSpPr>
          <p:spPr>
            <a:xfrm rot="16200000">
              <a:off x="9974262" y="4638675"/>
              <a:ext cx="4438650" cy="4438650"/>
            </a:xfrm>
            <a:prstGeom prst="arc">
              <a:avLst/>
            </a:prstGeom>
            <a:noFill/>
            <a:ln w="508000" cap="rnd">
              <a:solidFill>
                <a:schemeClr val="tx1">
                  <a:alpha val="9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 name="Group 48">
            <a:extLst>
              <a:ext uri="{FF2B5EF4-FFF2-40B4-BE49-F238E27FC236}">
                <a16:creationId xmlns:a16="http://schemas.microsoft.com/office/drawing/2014/main" id="{8D10086B-F952-4277-BE84-F568603199ED}"/>
              </a:ext>
            </a:extLst>
          </p:cNvPr>
          <p:cNvGrpSpPr/>
          <p:nvPr/>
        </p:nvGrpSpPr>
        <p:grpSpPr>
          <a:xfrm rot="5400000">
            <a:off x="7436268" y="4386681"/>
            <a:ext cx="9514641" cy="9514641"/>
            <a:chOff x="9974262" y="4638675"/>
            <a:chExt cx="4438650" cy="4438650"/>
          </a:xfrm>
        </p:grpSpPr>
        <p:sp>
          <p:nvSpPr>
            <p:cNvPr id="50" name="Oval 49">
              <a:extLst>
                <a:ext uri="{FF2B5EF4-FFF2-40B4-BE49-F238E27FC236}">
                  <a16:creationId xmlns:a16="http://schemas.microsoft.com/office/drawing/2014/main" id="{B70434EF-484B-4031-A0AF-D7ED45CB0805}"/>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Arc 50">
              <a:extLst>
                <a:ext uri="{FF2B5EF4-FFF2-40B4-BE49-F238E27FC236}">
                  <a16:creationId xmlns:a16="http://schemas.microsoft.com/office/drawing/2014/main" id="{B65BB654-A902-4611-9568-580762B85EC3}"/>
                </a:ext>
              </a:extLst>
            </p:cNvPr>
            <p:cNvSpPr/>
            <p:nvPr/>
          </p:nvSpPr>
          <p:spPr>
            <a:xfrm rot="16200000">
              <a:off x="9974262" y="4638675"/>
              <a:ext cx="4438650" cy="4438650"/>
            </a:xfrm>
            <a:prstGeom prst="arc">
              <a:avLst/>
            </a:prstGeom>
            <a:noFill/>
            <a:ln w="508000" cap="rnd">
              <a:solidFill>
                <a:schemeClr val="tx1">
                  <a:alpha val="9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6" name="Group 45">
            <a:extLst>
              <a:ext uri="{FF2B5EF4-FFF2-40B4-BE49-F238E27FC236}">
                <a16:creationId xmlns:a16="http://schemas.microsoft.com/office/drawing/2014/main" id="{7FEE6650-3725-42FD-B9E2-377D89FD5793}"/>
              </a:ext>
            </a:extLst>
          </p:cNvPr>
          <p:cNvGrpSpPr/>
          <p:nvPr/>
        </p:nvGrpSpPr>
        <p:grpSpPr>
          <a:xfrm rot="5400000">
            <a:off x="7436268" y="4386681"/>
            <a:ext cx="9514641" cy="9514641"/>
            <a:chOff x="9974262" y="4638675"/>
            <a:chExt cx="4438650" cy="4438650"/>
          </a:xfrm>
          <a:effectLst>
            <a:outerShdw blurRad="723900" algn="ctr" rotWithShape="0">
              <a:schemeClr val="accent2"/>
            </a:outerShdw>
          </a:effectLst>
        </p:grpSpPr>
        <p:sp>
          <p:nvSpPr>
            <p:cNvPr id="47" name="Oval 46">
              <a:extLst>
                <a:ext uri="{FF2B5EF4-FFF2-40B4-BE49-F238E27FC236}">
                  <a16:creationId xmlns:a16="http://schemas.microsoft.com/office/drawing/2014/main" id="{67C4D405-37D9-4531-AB5A-D9C6280141BC}"/>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Arc 47">
              <a:extLst>
                <a:ext uri="{FF2B5EF4-FFF2-40B4-BE49-F238E27FC236}">
                  <a16:creationId xmlns:a16="http://schemas.microsoft.com/office/drawing/2014/main" id="{B1B27741-A708-4E6E-A2BD-45A144F5C61A}"/>
                </a:ext>
              </a:extLst>
            </p:cNvPr>
            <p:cNvSpPr/>
            <p:nvPr/>
          </p:nvSpPr>
          <p:spPr>
            <a:xfrm rot="16200000">
              <a:off x="9974262" y="4638675"/>
              <a:ext cx="4438650" cy="4438650"/>
            </a:xfrm>
            <a:prstGeom prst="arc">
              <a:avLst/>
            </a:prstGeom>
            <a:noFill/>
            <a:ln w="254000" cap="rnd">
              <a:gradFill>
                <a:gsLst>
                  <a:gs pos="0">
                    <a:schemeClr val="accent5"/>
                  </a:gs>
                  <a:gs pos="100000">
                    <a:schemeClr val="bg2"/>
                  </a:gs>
                </a:gsLst>
                <a:lin ang="5400000" scaled="1"/>
              </a:gra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 name="Group 5">
            <a:extLst>
              <a:ext uri="{FF2B5EF4-FFF2-40B4-BE49-F238E27FC236}">
                <a16:creationId xmlns:a16="http://schemas.microsoft.com/office/drawing/2014/main" id="{8716F454-EA7E-4E00-B786-063F2C1A5C02}"/>
              </a:ext>
            </a:extLst>
          </p:cNvPr>
          <p:cNvGrpSpPr/>
          <p:nvPr/>
        </p:nvGrpSpPr>
        <p:grpSpPr>
          <a:xfrm>
            <a:off x="9974262" y="6924675"/>
            <a:ext cx="4438650" cy="4438650"/>
            <a:chOff x="9974262" y="4638675"/>
            <a:chExt cx="4438650" cy="4438650"/>
          </a:xfrm>
          <a:effectLst>
            <a:outerShdw blurRad="723900" algn="ctr" rotWithShape="0">
              <a:schemeClr val="accent2"/>
            </a:outerShdw>
          </a:effectLst>
        </p:grpSpPr>
        <p:sp>
          <p:nvSpPr>
            <p:cNvPr id="3" name="Oval 2">
              <a:extLst>
                <a:ext uri="{FF2B5EF4-FFF2-40B4-BE49-F238E27FC236}">
                  <a16:creationId xmlns:a16="http://schemas.microsoft.com/office/drawing/2014/main" id="{55876314-A20E-410A-8652-2C434590D7AE}"/>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Arc 4">
              <a:extLst>
                <a:ext uri="{FF2B5EF4-FFF2-40B4-BE49-F238E27FC236}">
                  <a16:creationId xmlns:a16="http://schemas.microsoft.com/office/drawing/2014/main" id="{A38E8D25-3942-400F-B82F-3CB743B93BE3}"/>
                </a:ext>
              </a:extLst>
            </p:cNvPr>
            <p:cNvSpPr/>
            <p:nvPr/>
          </p:nvSpPr>
          <p:spPr>
            <a:xfrm rot="16200000">
              <a:off x="9974262" y="4638675"/>
              <a:ext cx="4438650" cy="4438650"/>
            </a:xfrm>
            <a:prstGeom prst="arc">
              <a:avLst/>
            </a:prstGeom>
            <a:noFill/>
            <a:ln w="254000" cap="rnd">
              <a:gradFill>
                <a:gsLst>
                  <a:gs pos="0">
                    <a:schemeClr val="accent1"/>
                  </a:gs>
                  <a:gs pos="100000">
                    <a:schemeClr val="tx2"/>
                  </a:gs>
                </a:gsLst>
                <a:lin ang="5400000" scaled="1"/>
              </a:gra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76264610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accel="50000" decel="50000" fill="hold" nodeType="withEffect">
                                  <p:stCondLst>
                                    <p:cond delay="0"/>
                                  </p:stCondLst>
                                  <p:childTnLst>
                                    <p:animRot by="-21600000">
                                      <p:cBhvr>
                                        <p:cTn id="6" dur="2000" fill="hold"/>
                                        <p:tgtEl>
                                          <p:spTgt spid="6"/>
                                        </p:tgtEl>
                                        <p:attrNameLst>
                                          <p:attrName>r</p:attrName>
                                        </p:attrNameLst>
                                      </p:cBhvr>
                                    </p:animRot>
                                  </p:childTnLst>
                                </p:cTn>
                              </p:par>
                              <p:par>
                                <p:cTn id="7" presetID="8" presetClass="emph" presetSubtype="0" repeatCount="indefinite" accel="50000" decel="50000" fill="hold" nodeType="withEffect">
                                  <p:stCondLst>
                                    <p:cond delay="300"/>
                                  </p:stCondLst>
                                  <p:childTnLst>
                                    <p:animRot by="-21600000">
                                      <p:cBhvr>
                                        <p:cTn id="8" dur="2000" fill="hold"/>
                                        <p:tgtEl>
                                          <p:spTgt spid="7"/>
                                        </p:tgtEl>
                                        <p:attrNameLst>
                                          <p:attrName>r</p:attrName>
                                        </p:attrNameLst>
                                      </p:cBhvr>
                                    </p:animRot>
                                  </p:childTnLst>
                                </p:cTn>
                              </p:par>
                              <p:par>
                                <p:cTn id="9" presetID="8" presetClass="emph" presetSubtype="0" repeatCount="indefinite" accel="50000" decel="50000" fill="hold" nodeType="withEffect">
                                  <p:stCondLst>
                                    <p:cond delay="300"/>
                                  </p:stCondLst>
                                  <p:childTnLst>
                                    <p:animRot by="-21600000">
                                      <p:cBhvr>
                                        <p:cTn id="10" dur="2000" fill="hold"/>
                                        <p:tgtEl>
                                          <p:spTgt spid="13"/>
                                        </p:tgtEl>
                                        <p:attrNameLst>
                                          <p:attrName>r</p:attrName>
                                        </p:attrNameLst>
                                      </p:cBhvr>
                                    </p:animRot>
                                  </p:childTnLst>
                                </p:cTn>
                              </p:par>
                              <p:par>
                                <p:cTn id="11" presetID="8" presetClass="emph" presetSubtype="0" repeatCount="indefinite" accel="50000" decel="50000" fill="hold" nodeType="withEffect">
                                  <p:stCondLst>
                                    <p:cond delay="0"/>
                                  </p:stCondLst>
                                  <p:childTnLst>
                                    <p:animRot by="-21600000">
                                      <p:cBhvr>
                                        <p:cTn id="12" dur="2000" fill="hold"/>
                                        <p:tgtEl>
                                          <p:spTgt spid="10"/>
                                        </p:tgtEl>
                                        <p:attrNameLst>
                                          <p:attrName>r</p:attrName>
                                        </p:attrNameLst>
                                      </p:cBhvr>
                                    </p:animRot>
                                  </p:childTnLst>
                                </p:cTn>
                              </p:par>
                              <p:par>
                                <p:cTn id="13" presetID="8" presetClass="emph" presetSubtype="0" repeatCount="indefinite" accel="50000" decel="50000" fill="hold" nodeType="withEffect">
                                  <p:stCondLst>
                                    <p:cond delay="300"/>
                                  </p:stCondLst>
                                  <p:childTnLst>
                                    <p:animRot by="-21600000">
                                      <p:cBhvr>
                                        <p:cTn id="14" dur="2000" fill="hold"/>
                                        <p:tgtEl>
                                          <p:spTgt spid="42"/>
                                        </p:tgtEl>
                                        <p:attrNameLst>
                                          <p:attrName>r</p:attrName>
                                        </p:attrNameLst>
                                      </p:cBhvr>
                                    </p:animRot>
                                  </p:childTnLst>
                                </p:cTn>
                              </p:par>
                              <p:par>
                                <p:cTn id="15" presetID="8" presetClass="emph" presetSubtype="0" repeatCount="indefinite" accel="50000" decel="50000" fill="hold" nodeType="withEffect">
                                  <p:stCondLst>
                                    <p:cond delay="0"/>
                                  </p:stCondLst>
                                  <p:childTnLst>
                                    <p:animRot by="-21600000">
                                      <p:cBhvr>
                                        <p:cTn id="16" dur="2000" fill="hold"/>
                                        <p:tgtEl>
                                          <p:spTgt spid="39"/>
                                        </p:tgtEl>
                                        <p:attrNameLst>
                                          <p:attrName>r</p:attrName>
                                        </p:attrNameLst>
                                      </p:cBhvr>
                                    </p:animRot>
                                  </p:childTnLst>
                                </p:cTn>
                              </p:par>
                              <p:par>
                                <p:cTn id="17" presetID="8" presetClass="emph" presetSubtype="0" repeatCount="indefinite" accel="50000" decel="50000" fill="hold" nodeType="withEffect">
                                  <p:stCondLst>
                                    <p:cond delay="300"/>
                                  </p:stCondLst>
                                  <p:childTnLst>
                                    <p:animRot by="21600000">
                                      <p:cBhvr>
                                        <p:cTn id="18" dur="2000" fill="hold"/>
                                        <p:tgtEl>
                                          <p:spTgt spid="49"/>
                                        </p:tgtEl>
                                        <p:attrNameLst>
                                          <p:attrName>r</p:attrName>
                                        </p:attrNameLst>
                                      </p:cBhvr>
                                    </p:animRot>
                                  </p:childTnLst>
                                </p:cTn>
                              </p:par>
                              <p:par>
                                <p:cTn id="19" presetID="8" presetClass="emph" presetSubtype="0" repeatCount="indefinite" accel="50000" decel="50000" fill="hold" nodeType="withEffect">
                                  <p:stCondLst>
                                    <p:cond delay="0"/>
                                  </p:stCondLst>
                                  <p:childTnLst>
                                    <p:animRot by="21600000">
                                      <p:cBhvr>
                                        <p:cTn id="20" dur="2000" fill="hold"/>
                                        <p:tgtEl>
                                          <p:spTgt spid="4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2" name="Rectangle: Rounded Corners 1">
            <a:extLst>
              <a:ext uri="{FF2B5EF4-FFF2-40B4-BE49-F238E27FC236}">
                <a16:creationId xmlns:a16="http://schemas.microsoft.com/office/drawing/2014/main" id="{3271C148-05B6-4246-B426-C6E8336DFF33}"/>
              </a:ext>
            </a:extLst>
          </p:cNvPr>
          <p:cNvSpPr/>
          <p:nvPr/>
        </p:nvSpPr>
        <p:spPr>
          <a:xfrm>
            <a:off x="6903918" y="7803325"/>
            <a:ext cx="10579340" cy="2681349"/>
          </a:xfrm>
          <a:prstGeom prst="roundRect">
            <a:avLst>
              <a:gd name="adj" fmla="val 50000"/>
            </a:avLst>
          </a:prstGeom>
          <a:noFill/>
          <a:ln w="127000">
            <a:solidFill>
              <a:schemeClr val="accent1">
                <a:lumMod val="50000"/>
                <a:alpha val="32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DF5E4D31-6A4C-437E-A4D0-4AD4F1C2F57E}"/>
              </a:ext>
            </a:extLst>
          </p:cNvPr>
          <p:cNvSpPr txBox="1"/>
          <p:nvPr/>
        </p:nvSpPr>
        <p:spPr>
          <a:xfrm>
            <a:off x="6899766" y="8036004"/>
            <a:ext cx="8549992" cy="221599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800" b="1" i="0" u="none" strike="noStrike" kern="1200" cap="none" spc="0" normalizeH="0" baseline="0" noProof="0">
                <a:ln>
                  <a:noFill/>
                </a:ln>
                <a:solidFill>
                  <a:srgbClr val="FFFFFF"/>
                </a:solidFill>
                <a:effectLst>
                  <a:outerShdw blurRad="190500" dist="38100" dir="5400000" sx="103000" sy="103000" algn="t" rotWithShape="0">
                    <a:srgbClr val="377DFF">
                      <a:lumMod val="50000"/>
                      <a:alpha val="53000"/>
                    </a:srgbClr>
                  </a:outerShdw>
                </a:effectLst>
                <a:uLnTx/>
                <a:uFillTx/>
                <a:latin typeface="Century Gothic" panose="020B0502020202020204" pitchFamily="34" charset="0"/>
                <a:ea typeface="+mn-ea"/>
                <a:cs typeface="+mn-cs"/>
              </a:rPr>
              <a:t>Massive.</a:t>
            </a:r>
          </a:p>
        </p:txBody>
      </p:sp>
      <p:sp>
        <p:nvSpPr>
          <p:cNvPr id="4" name="Oval 3">
            <a:extLst>
              <a:ext uri="{FF2B5EF4-FFF2-40B4-BE49-F238E27FC236}">
                <a16:creationId xmlns:a16="http://schemas.microsoft.com/office/drawing/2014/main" id="{7E07724A-0815-43A5-A703-D27703186C72}"/>
              </a:ext>
            </a:extLst>
          </p:cNvPr>
          <p:cNvSpPr/>
          <p:nvPr/>
        </p:nvSpPr>
        <p:spPr>
          <a:xfrm>
            <a:off x="14939426" y="7984683"/>
            <a:ext cx="2318632" cy="2318632"/>
          </a:xfrm>
          <a:prstGeom prst="ellipse">
            <a:avLst/>
          </a:prstGeom>
          <a:solidFill>
            <a:schemeClr val="accent1">
              <a:lumMod val="75000"/>
            </a:schemeClr>
          </a:solidFill>
          <a:ln>
            <a:noFill/>
          </a:ln>
          <a:effectLst>
            <a:outerShdw blurRad="203200" dist="114300" dir="2820000" sx="102000" sy="102000" algn="ctr" rotWithShape="0">
              <a:schemeClr val="accent1">
                <a:lumMod val="75000"/>
                <a:alpha val="7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24617293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700"/>
                                  </p:stCondLst>
                                  <p:iterate type="lt">
                                    <p:tmPct val="15625"/>
                                  </p:iterate>
                                  <p:childTnLst>
                                    <p:set>
                                      <p:cBhvr>
                                        <p:cTn id="6" dur="1" fill="hold">
                                          <p:stCondLst>
                                            <p:cond delay="0"/>
                                          </p:stCondLst>
                                        </p:cTn>
                                        <p:tgtEl>
                                          <p:spTgt spid="3"/>
                                        </p:tgtEl>
                                        <p:attrNameLst>
                                          <p:attrName>style.visibility</p:attrName>
                                        </p:attrNameLst>
                                      </p:cBhvr>
                                      <p:to>
                                        <p:strVal val="visible"/>
                                      </p:to>
                                    </p:set>
                                    <p:animEffect transition="in" filter="fade">
                                      <p:cBhvr>
                                        <p:cTn id="7" dur="700"/>
                                        <p:tgtEl>
                                          <p:spTgt spid="3"/>
                                        </p:tgtEl>
                                      </p:cBhvr>
                                    </p:animEffect>
                                  </p:childTnLst>
                                </p:cTn>
                              </p:par>
                              <p:par>
                                <p:cTn id="8" presetID="49" presetClass="entr" presetSubtype="0" decel="100000" fill="hold" grpId="1" nodeType="withEffect">
                                  <p:stCondLst>
                                    <p:cond delay="400"/>
                                  </p:stCondLst>
                                  <p:childTnLst>
                                    <p:set>
                                      <p:cBhvr>
                                        <p:cTn id="9" dur="1" fill="hold">
                                          <p:stCondLst>
                                            <p:cond delay="0"/>
                                          </p:stCondLst>
                                        </p:cTn>
                                        <p:tgtEl>
                                          <p:spTgt spid="4"/>
                                        </p:tgtEl>
                                        <p:attrNameLst>
                                          <p:attrName>style.visibility</p:attrName>
                                        </p:attrNameLst>
                                      </p:cBhvr>
                                      <p:to>
                                        <p:strVal val="visible"/>
                                      </p:to>
                                    </p:set>
                                    <p:anim calcmode="lin" valueType="num">
                                      <p:cBhvr>
                                        <p:cTn id="10" dur="500" fill="hold"/>
                                        <p:tgtEl>
                                          <p:spTgt spid="4"/>
                                        </p:tgtEl>
                                        <p:attrNameLst>
                                          <p:attrName>ppt_w</p:attrName>
                                        </p:attrNameLst>
                                      </p:cBhvr>
                                      <p:tavLst>
                                        <p:tav tm="0">
                                          <p:val>
                                            <p:fltVal val="0"/>
                                          </p:val>
                                        </p:tav>
                                        <p:tav tm="100000">
                                          <p:val>
                                            <p:strVal val="#ppt_w"/>
                                          </p:val>
                                        </p:tav>
                                      </p:tavLst>
                                    </p:anim>
                                    <p:anim calcmode="lin" valueType="num">
                                      <p:cBhvr>
                                        <p:cTn id="11" dur="500" fill="hold"/>
                                        <p:tgtEl>
                                          <p:spTgt spid="4"/>
                                        </p:tgtEl>
                                        <p:attrNameLst>
                                          <p:attrName>ppt_h</p:attrName>
                                        </p:attrNameLst>
                                      </p:cBhvr>
                                      <p:tavLst>
                                        <p:tav tm="0">
                                          <p:val>
                                            <p:fltVal val="0"/>
                                          </p:val>
                                        </p:tav>
                                        <p:tav tm="100000">
                                          <p:val>
                                            <p:strVal val="#ppt_h"/>
                                          </p:val>
                                        </p:tav>
                                      </p:tavLst>
                                    </p:anim>
                                    <p:anim calcmode="lin" valueType="num">
                                      <p:cBhvr>
                                        <p:cTn id="12" dur="500" fill="hold"/>
                                        <p:tgtEl>
                                          <p:spTgt spid="4"/>
                                        </p:tgtEl>
                                        <p:attrNameLst>
                                          <p:attrName>style.rotation</p:attrName>
                                        </p:attrNameLst>
                                      </p:cBhvr>
                                      <p:tavLst>
                                        <p:tav tm="0">
                                          <p:val>
                                            <p:fltVal val="360"/>
                                          </p:val>
                                        </p:tav>
                                        <p:tav tm="100000">
                                          <p:val>
                                            <p:fltVal val="0"/>
                                          </p:val>
                                        </p:tav>
                                      </p:tavLst>
                                    </p:anim>
                                    <p:animEffect transition="in" filter="fade">
                                      <p:cBhvr>
                                        <p:cTn id="13" dur="500"/>
                                        <p:tgtEl>
                                          <p:spTgt spid="4"/>
                                        </p:tgtEl>
                                      </p:cBhvr>
                                    </p:animEffect>
                                  </p:childTnLst>
                                </p:cTn>
                              </p:par>
                              <p:par>
                                <p:cTn id="14" presetID="63" presetClass="path" presetSubtype="0" accel="50000" decel="50000" fill="hold" grpId="0" nodeType="withEffect">
                                  <p:stCondLst>
                                    <p:cond delay="300"/>
                                  </p:stCondLst>
                                  <p:childTnLst>
                                    <p:animMotion origin="layout" path="M 4.60096E-6 0 L -0.31975 0 " pathEditMode="relative" rAng="0" ptsTypes="AA">
                                      <p:cBhvr>
                                        <p:cTn id="15" dur="2000" spd="-100000" fill="hold"/>
                                        <p:tgtEl>
                                          <p:spTgt spid="4"/>
                                        </p:tgtEl>
                                        <p:attrNameLst>
                                          <p:attrName>ppt_x</p:attrName>
                                          <p:attrName>ppt_y</p:attrName>
                                        </p:attrNameLst>
                                      </p:cBhvr>
                                      <p:rCtr x="-15988"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4" grpId="1"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Rounded Corners 1">
            <a:extLst>
              <a:ext uri="{FF2B5EF4-FFF2-40B4-BE49-F238E27FC236}">
                <a16:creationId xmlns:a16="http://schemas.microsoft.com/office/drawing/2014/main" id="{3271C148-05B6-4246-B426-C6E8336DFF33}"/>
              </a:ext>
            </a:extLst>
          </p:cNvPr>
          <p:cNvSpPr/>
          <p:nvPr/>
        </p:nvSpPr>
        <p:spPr>
          <a:xfrm>
            <a:off x="6903918" y="7803325"/>
            <a:ext cx="10579340" cy="2681349"/>
          </a:xfrm>
          <a:prstGeom prst="roundRect">
            <a:avLst>
              <a:gd name="adj" fmla="val 50000"/>
            </a:avLst>
          </a:prstGeom>
          <a:noFill/>
          <a:ln w="127000">
            <a:solidFill>
              <a:schemeClr val="accent1">
                <a:lumMod val="50000"/>
                <a:alpha val="32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DF5E4D31-6A4C-437E-A4D0-4AD4F1C2F57E}"/>
              </a:ext>
            </a:extLst>
          </p:cNvPr>
          <p:cNvSpPr txBox="1"/>
          <p:nvPr/>
        </p:nvSpPr>
        <p:spPr>
          <a:xfrm>
            <a:off x="6899766" y="8036004"/>
            <a:ext cx="8549992" cy="221599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800" b="1" i="0" u="none" strike="noStrike" kern="1200" cap="none" spc="0" normalizeH="0" baseline="0" noProof="0">
                <a:ln>
                  <a:noFill/>
                </a:ln>
                <a:solidFill>
                  <a:srgbClr val="FFFFFF"/>
                </a:solidFill>
                <a:effectLst>
                  <a:outerShdw blurRad="190500" dist="38100" dir="5400000" sx="103000" sy="103000" algn="t" rotWithShape="0">
                    <a:srgbClr val="377DFF">
                      <a:lumMod val="50000"/>
                      <a:alpha val="53000"/>
                    </a:srgbClr>
                  </a:outerShdw>
                </a:effectLst>
                <a:uLnTx/>
                <a:uFillTx/>
                <a:latin typeface="Century Gothic" panose="020B0502020202020204" pitchFamily="34" charset="0"/>
                <a:ea typeface="+mn-ea"/>
                <a:cs typeface="+mn-cs"/>
              </a:rPr>
              <a:t>Massive.</a:t>
            </a:r>
          </a:p>
        </p:txBody>
      </p:sp>
      <p:sp>
        <p:nvSpPr>
          <p:cNvPr id="4" name="Oval 3">
            <a:extLst>
              <a:ext uri="{FF2B5EF4-FFF2-40B4-BE49-F238E27FC236}">
                <a16:creationId xmlns:a16="http://schemas.microsoft.com/office/drawing/2014/main" id="{7E07724A-0815-43A5-A703-D27703186C72}"/>
              </a:ext>
            </a:extLst>
          </p:cNvPr>
          <p:cNvSpPr/>
          <p:nvPr/>
        </p:nvSpPr>
        <p:spPr>
          <a:xfrm>
            <a:off x="14939426" y="7984683"/>
            <a:ext cx="2318632" cy="2318632"/>
          </a:xfrm>
          <a:prstGeom prst="ellipse">
            <a:avLst/>
          </a:prstGeom>
          <a:solidFill>
            <a:schemeClr val="accent1">
              <a:lumMod val="75000"/>
            </a:schemeClr>
          </a:solidFill>
          <a:ln>
            <a:noFill/>
          </a:ln>
          <a:effectLst>
            <a:outerShdw blurRad="203200" dist="114300" dir="2820000" sx="102000" sy="102000" algn="ctr" rotWithShape="0">
              <a:schemeClr val="accent1">
                <a:lumMod val="75000"/>
                <a:alpha val="7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3010607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700"/>
                                  </p:stCondLst>
                                  <p:iterate type="lt">
                                    <p:tmPct val="15625"/>
                                  </p:iterate>
                                  <p:childTnLst>
                                    <p:set>
                                      <p:cBhvr>
                                        <p:cTn id="6" dur="1" fill="hold">
                                          <p:stCondLst>
                                            <p:cond delay="0"/>
                                          </p:stCondLst>
                                        </p:cTn>
                                        <p:tgtEl>
                                          <p:spTgt spid="3"/>
                                        </p:tgtEl>
                                        <p:attrNameLst>
                                          <p:attrName>style.visibility</p:attrName>
                                        </p:attrNameLst>
                                      </p:cBhvr>
                                      <p:to>
                                        <p:strVal val="visible"/>
                                      </p:to>
                                    </p:set>
                                    <p:animEffect transition="in" filter="fade">
                                      <p:cBhvr>
                                        <p:cTn id="7" dur="700"/>
                                        <p:tgtEl>
                                          <p:spTgt spid="3"/>
                                        </p:tgtEl>
                                      </p:cBhvr>
                                    </p:animEffect>
                                  </p:childTnLst>
                                </p:cTn>
                              </p:par>
                              <p:par>
                                <p:cTn id="8" presetID="49" presetClass="entr" presetSubtype="0" decel="100000" fill="hold" grpId="1" nodeType="withEffect">
                                  <p:stCondLst>
                                    <p:cond delay="400"/>
                                  </p:stCondLst>
                                  <p:childTnLst>
                                    <p:set>
                                      <p:cBhvr>
                                        <p:cTn id="9" dur="1" fill="hold">
                                          <p:stCondLst>
                                            <p:cond delay="0"/>
                                          </p:stCondLst>
                                        </p:cTn>
                                        <p:tgtEl>
                                          <p:spTgt spid="4"/>
                                        </p:tgtEl>
                                        <p:attrNameLst>
                                          <p:attrName>style.visibility</p:attrName>
                                        </p:attrNameLst>
                                      </p:cBhvr>
                                      <p:to>
                                        <p:strVal val="visible"/>
                                      </p:to>
                                    </p:set>
                                    <p:anim calcmode="lin" valueType="num">
                                      <p:cBhvr>
                                        <p:cTn id="10" dur="500" fill="hold"/>
                                        <p:tgtEl>
                                          <p:spTgt spid="4"/>
                                        </p:tgtEl>
                                        <p:attrNameLst>
                                          <p:attrName>ppt_w</p:attrName>
                                        </p:attrNameLst>
                                      </p:cBhvr>
                                      <p:tavLst>
                                        <p:tav tm="0">
                                          <p:val>
                                            <p:fltVal val="0"/>
                                          </p:val>
                                        </p:tav>
                                        <p:tav tm="100000">
                                          <p:val>
                                            <p:strVal val="#ppt_w"/>
                                          </p:val>
                                        </p:tav>
                                      </p:tavLst>
                                    </p:anim>
                                    <p:anim calcmode="lin" valueType="num">
                                      <p:cBhvr>
                                        <p:cTn id="11" dur="500" fill="hold"/>
                                        <p:tgtEl>
                                          <p:spTgt spid="4"/>
                                        </p:tgtEl>
                                        <p:attrNameLst>
                                          <p:attrName>ppt_h</p:attrName>
                                        </p:attrNameLst>
                                      </p:cBhvr>
                                      <p:tavLst>
                                        <p:tav tm="0">
                                          <p:val>
                                            <p:fltVal val="0"/>
                                          </p:val>
                                        </p:tav>
                                        <p:tav tm="100000">
                                          <p:val>
                                            <p:strVal val="#ppt_h"/>
                                          </p:val>
                                        </p:tav>
                                      </p:tavLst>
                                    </p:anim>
                                    <p:anim calcmode="lin" valueType="num">
                                      <p:cBhvr>
                                        <p:cTn id="12" dur="500" fill="hold"/>
                                        <p:tgtEl>
                                          <p:spTgt spid="4"/>
                                        </p:tgtEl>
                                        <p:attrNameLst>
                                          <p:attrName>style.rotation</p:attrName>
                                        </p:attrNameLst>
                                      </p:cBhvr>
                                      <p:tavLst>
                                        <p:tav tm="0">
                                          <p:val>
                                            <p:fltVal val="360"/>
                                          </p:val>
                                        </p:tav>
                                        <p:tav tm="100000">
                                          <p:val>
                                            <p:fltVal val="0"/>
                                          </p:val>
                                        </p:tav>
                                      </p:tavLst>
                                    </p:anim>
                                    <p:animEffect transition="in" filter="fade">
                                      <p:cBhvr>
                                        <p:cTn id="13" dur="500"/>
                                        <p:tgtEl>
                                          <p:spTgt spid="4"/>
                                        </p:tgtEl>
                                      </p:cBhvr>
                                    </p:animEffect>
                                  </p:childTnLst>
                                </p:cTn>
                              </p:par>
                              <p:par>
                                <p:cTn id="14" presetID="63" presetClass="path" presetSubtype="0" accel="50000" decel="50000" fill="hold" grpId="0" nodeType="withEffect">
                                  <p:stCondLst>
                                    <p:cond delay="300"/>
                                  </p:stCondLst>
                                  <p:childTnLst>
                                    <p:animMotion origin="layout" path="M 4.60096E-6 0 L -0.31975 0 " pathEditMode="relative" rAng="0" ptsTypes="AA">
                                      <p:cBhvr>
                                        <p:cTn id="15" dur="2000" spd="-100000" fill="hold"/>
                                        <p:tgtEl>
                                          <p:spTgt spid="4"/>
                                        </p:tgtEl>
                                        <p:attrNameLst>
                                          <p:attrName>ppt_x</p:attrName>
                                          <p:attrName>ppt_y</p:attrName>
                                        </p:attrNameLst>
                                      </p:cBhvr>
                                      <p:rCtr x="-15988"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4" grpId="1"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Rounded Corners 1">
            <a:extLst>
              <a:ext uri="{FF2B5EF4-FFF2-40B4-BE49-F238E27FC236}">
                <a16:creationId xmlns:a16="http://schemas.microsoft.com/office/drawing/2014/main" id="{8882EDB6-9543-4382-B6DD-05DA286E5885}"/>
              </a:ext>
            </a:extLst>
          </p:cNvPr>
          <p:cNvSpPr/>
          <p:nvPr/>
        </p:nvSpPr>
        <p:spPr>
          <a:xfrm>
            <a:off x="3734285" y="8186809"/>
            <a:ext cx="6642847" cy="1914382"/>
          </a:xfrm>
          <a:prstGeom prst="roundRect">
            <a:avLst>
              <a:gd name="adj" fmla="val 50000"/>
            </a:avLst>
          </a:prstGeom>
          <a:noFill/>
          <a:ln w="60325">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D8B6F751-EE77-4469-90D7-1DB5AF80F82B}"/>
              </a:ext>
            </a:extLst>
          </p:cNvPr>
          <p:cNvSpPr txBox="1"/>
          <p:nvPr/>
        </p:nvSpPr>
        <p:spPr>
          <a:xfrm>
            <a:off x="4143693" y="8359170"/>
            <a:ext cx="5824030" cy="1569660"/>
          </a:xfrm>
          <a:prstGeom prst="rect">
            <a:avLst/>
          </a:prstGeom>
          <a:noFill/>
        </p:spPr>
        <p:txBody>
          <a:bodyPr wrap="none" rtlCol="0" anchor="ctr">
            <a:spAutoFit/>
          </a:bodyPr>
          <a:lstStyle/>
          <a:p>
            <a:pPr algn="ctr"/>
            <a:r>
              <a:rPr lang="en-US" sz="9600" b="1">
                <a:solidFill>
                  <a:schemeClr val="bg1"/>
                </a:solidFill>
                <a:latin typeface="+mj-lt"/>
              </a:rPr>
              <a:t>Contents.</a:t>
            </a:r>
          </a:p>
        </p:txBody>
      </p:sp>
      <p:grpSp>
        <p:nvGrpSpPr>
          <p:cNvPr id="4" name="Group 3">
            <a:extLst>
              <a:ext uri="{FF2B5EF4-FFF2-40B4-BE49-F238E27FC236}">
                <a16:creationId xmlns:a16="http://schemas.microsoft.com/office/drawing/2014/main" id="{D3B901A7-B103-4112-822D-CF9DB274C668}"/>
              </a:ext>
            </a:extLst>
          </p:cNvPr>
          <p:cNvGrpSpPr/>
          <p:nvPr/>
        </p:nvGrpSpPr>
        <p:grpSpPr>
          <a:xfrm>
            <a:off x="13733109" y="5224082"/>
            <a:ext cx="8045245" cy="7839836"/>
            <a:chOff x="13467636" y="3492436"/>
            <a:chExt cx="8045245" cy="7839836"/>
          </a:xfrm>
        </p:grpSpPr>
        <p:grpSp>
          <p:nvGrpSpPr>
            <p:cNvPr id="5" name="Group 4">
              <a:extLst>
                <a:ext uri="{FF2B5EF4-FFF2-40B4-BE49-F238E27FC236}">
                  <a16:creationId xmlns:a16="http://schemas.microsoft.com/office/drawing/2014/main" id="{589A2466-304B-4EE9-B5FF-DB7ABEB2E8C4}"/>
                </a:ext>
              </a:extLst>
            </p:cNvPr>
            <p:cNvGrpSpPr/>
            <p:nvPr/>
          </p:nvGrpSpPr>
          <p:grpSpPr>
            <a:xfrm>
              <a:off x="13467636" y="3492436"/>
              <a:ext cx="8045245" cy="1652388"/>
              <a:chOff x="3156155" y="3914467"/>
              <a:chExt cx="8045245" cy="1652388"/>
            </a:xfrm>
          </p:grpSpPr>
          <p:sp>
            <p:nvSpPr>
              <p:cNvPr id="18" name="TextBox 17">
                <a:extLst>
                  <a:ext uri="{FF2B5EF4-FFF2-40B4-BE49-F238E27FC236}">
                    <a16:creationId xmlns:a16="http://schemas.microsoft.com/office/drawing/2014/main" id="{EA662BE7-21CA-4E1A-9C00-3A894D08C051}"/>
                  </a:ext>
                </a:extLst>
              </p:cNvPr>
              <p:cNvSpPr txBox="1"/>
              <p:nvPr/>
            </p:nvSpPr>
            <p:spPr>
              <a:xfrm>
                <a:off x="3156155" y="3914467"/>
                <a:ext cx="700833" cy="646331"/>
              </a:xfrm>
              <a:prstGeom prst="rect">
                <a:avLst/>
              </a:prstGeom>
              <a:noFill/>
            </p:spPr>
            <p:txBody>
              <a:bodyPr wrap="none" rtlCol="0">
                <a:spAutoFit/>
              </a:bodyPr>
              <a:lstStyle/>
              <a:p>
                <a:r>
                  <a:rPr lang="en-US" sz="3600" b="1">
                    <a:solidFill>
                      <a:schemeClr val="bg1"/>
                    </a:solidFill>
                    <a:latin typeface="+mj-lt"/>
                  </a:rPr>
                  <a:t>01</a:t>
                </a:r>
              </a:p>
            </p:txBody>
          </p:sp>
          <p:sp>
            <p:nvSpPr>
              <p:cNvPr id="19" name="TextBox 18">
                <a:extLst>
                  <a:ext uri="{FF2B5EF4-FFF2-40B4-BE49-F238E27FC236}">
                    <a16:creationId xmlns:a16="http://schemas.microsoft.com/office/drawing/2014/main" id="{C2BF8769-252E-4DEE-BA72-F927173665FD}"/>
                  </a:ext>
                </a:extLst>
              </p:cNvPr>
              <p:cNvSpPr txBox="1"/>
              <p:nvPr/>
            </p:nvSpPr>
            <p:spPr>
              <a:xfrm>
                <a:off x="4103077" y="4598898"/>
                <a:ext cx="7098323" cy="967957"/>
              </a:xfrm>
              <a:prstGeom prst="rect">
                <a:avLst/>
              </a:prstGeom>
              <a:noFill/>
            </p:spPr>
            <p:txBody>
              <a:bodyPr wrap="square" rtlCol="0">
                <a:spAutoFit/>
              </a:bodyPr>
              <a:lstStyle/>
              <a:p>
                <a:pPr>
                  <a:lnSpc>
                    <a:spcPct val="150000"/>
                  </a:lnSpc>
                </a:pPr>
                <a:r>
                  <a:rPr lang="en-US" sz="2000">
                    <a:solidFill>
                      <a:schemeClr val="bg1"/>
                    </a:solidFill>
                  </a:rPr>
                  <a:t>Fusce tincidunt eget ligula vitae hendrerit. Phasellus id ligula ut enim elementum bibendum eget eget magna.</a:t>
                </a:r>
              </a:p>
            </p:txBody>
          </p:sp>
          <p:sp>
            <p:nvSpPr>
              <p:cNvPr id="20" name="TextBox 19">
                <a:extLst>
                  <a:ext uri="{FF2B5EF4-FFF2-40B4-BE49-F238E27FC236}">
                    <a16:creationId xmlns:a16="http://schemas.microsoft.com/office/drawing/2014/main" id="{C55F4DEB-4EF5-4087-B71D-E7031E8F1EA9}"/>
                  </a:ext>
                </a:extLst>
              </p:cNvPr>
              <p:cNvSpPr txBox="1"/>
              <p:nvPr/>
            </p:nvSpPr>
            <p:spPr>
              <a:xfrm>
                <a:off x="4103077" y="3976022"/>
                <a:ext cx="2044470" cy="523220"/>
              </a:xfrm>
              <a:prstGeom prst="rect">
                <a:avLst/>
              </a:prstGeom>
              <a:noFill/>
            </p:spPr>
            <p:txBody>
              <a:bodyPr wrap="none" rtlCol="0">
                <a:spAutoFit/>
              </a:bodyPr>
              <a:lstStyle/>
              <a:p>
                <a:r>
                  <a:rPr lang="en-US" sz="2800" b="1">
                    <a:solidFill>
                      <a:schemeClr val="bg1"/>
                    </a:solidFill>
                  </a:rPr>
                  <a:t>Introduction</a:t>
                </a:r>
              </a:p>
            </p:txBody>
          </p:sp>
        </p:grpSp>
        <p:grpSp>
          <p:nvGrpSpPr>
            <p:cNvPr id="6" name="Group 5">
              <a:extLst>
                <a:ext uri="{FF2B5EF4-FFF2-40B4-BE49-F238E27FC236}">
                  <a16:creationId xmlns:a16="http://schemas.microsoft.com/office/drawing/2014/main" id="{226F5DF4-4C15-4A5B-9A5A-4C1991F1B9BB}"/>
                </a:ext>
              </a:extLst>
            </p:cNvPr>
            <p:cNvGrpSpPr/>
            <p:nvPr/>
          </p:nvGrpSpPr>
          <p:grpSpPr>
            <a:xfrm>
              <a:off x="13467636" y="5528718"/>
              <a:ext cx="8045245" cy="1652388"/>
              <a:chOff x="3156155" y="5950749"/>
              <a:chExt cx="8045245" cy="1652388"/>
            </a:xfrm>
          </p:grpSpPr>
          <p:sp>
            <p:nvSpPr>
              <p:cNvPr id="15" name="TextBox 14">
                <a:extLst>
                  <a:ext uri="{FF2B5EF4-FFF2-40B4-BE49-F238E27FC236}">
                    <a16:creationId xmlns:a16="http://schemas.microsoft.com/office/drawing/2014/main" id="{B6914C7D-65CF-44A6-9C2D-448624882008}"/>
                  </a:ext>
                </a:extLst>
              </p:cNvPr>
              <p:cNvSpPr txBox="1"/>
              <p:nvPr/>
            </p:nvSpPr>
            <p:spPr>
              <a:xfrm>
                <a:off x="3156155" y="5950749"/>
                <a:ext cx="700833" cy="646331"/>
              </a:xfrm>
              <a:prstGeom prst="rect">
                <a:avLst/>
              </a:prstGeom>
              <a:noFill/>
            </p:spPr>
            <p:txBody>
              <a:bodyPr wrap="none" rtlCol="0">
                <a:spAutoFit/>
              </a:bodyPr>
              <a:lstStyle/>
              <a:p>
                <a:r>
                  <a:rPr lang="en-US" sz="3600" b="1">
                    <a:solidFill>
                      <a:schemeClr val="bg1"/>
                    </a:solidFill>
                    <a:latin typeface="+mj-lt"/>
                  </a:rPr>
                  <a:t>02</a:t>
                </a:r>
              </a:p>
            </p:txBody>
          </p:sp>
          <p:sp>
            <p:nvSpPr>
              <p:cNvPr id="16" name="TextBox 15">
                <a:extLst>
                  <a:ext uri="{FF2B5EF4-FFF2-40B4-BE49-F238E27FC236}">
                    <a16:creationId xmlns:a16="http://schemas.microsoft.com/office/drawing/2014/main" id="{56A17A9A-1452-4ACC-89E6-1746020A1D1D}"/>
                  </a:ext>
                </a:extLst>
              </p:cNvPr>
              <p:cNvSpPr txBox="1"/>
              <p:nvPr/>
            </p:nvSpPr>
            <p:spPr>
              <a:xfrm>
                <a:off x="4103077" y="6635180"/>
                <a:ext cx="7098323" cy="967957"/>
              </a:xfrm>
              <a:prstGeom prst="rect">
                <a:avLst/>
              </a:prstGeom>
              <a:noFill/>
            </p:spPr>
            <p:txBody>
              <a:bodyPr wrap="square" rtlCol="0">
                <a:spAutoFit/>
              </a:bodyPr>
              <a:lstStyle/>
              <a:p>
                <a:pPr>
                  <a:lnSpc>
                    <a:spcPct val="150000"/>
                  </a:lnSpc>
                </a:pPr>
                <a:r>
                  <a:rPr lang="en-US" sz="2000">
                    <a:solidFill>
                      <a:schemeClr val="bg1"/>
                    </a:solidFill>
                  </a:rPr>
                  <a:t>Fusce tincidunt eget ligula vitae hendrerit. Phasellus id ligula ut enim elementum bibendum eget eget magna.</a:t>
                </a:r>
              </a:p>
            </p:txBody>
          </p:sp>
          <p:sp>
            <p:nvSpPr>
              <p:cNvPr id="17" name="TextBox 16">
                <a:extLst>
                  <a:ext uri="{FF2B5EF4-FFF2-40B4-BE49-F238E27FC236}">
                    <a16:creationId xmlns:a16="http://schemas.microsoft.com/office/drawing/2014/main" id="{454997A8-2F77-45C2-88B3-C268428B8B9D}"/>
                  </a:ext>
                </a:extLst>
              </p:cNvPr>
              <p:cNvSpPr txBox="1"/>
              <p:nvPr/>
            </p:nvSpPr>
            <p:spPr>
              <a:xfrm>
                <a:off x="4103077" y="6012304"/>
                <a:ext cx="1312539" cy="523220"/>
              </a:xfrm>
              <a:prstGeom prst="rect">
                <a:avLst/>
              </a:prstGeom>
              <a:noFill/>
            </p:spPr>
            <p:txBody>
              <a:bodyPr wrap="none" rtlCol="0">
                <a:spAutoFit/>
              </a:bodyPr>
              <a:lstStyle/>
              <a:p>
                <a:r>
                  <a:rPr lang="en-US" sz="2800" b="1">
                    <a:solidFill>
                      <a:schemeClr val="bg1"/>
                    </a:solidFill>
                  </a:rPr>
                  <a:t>Agenda</a:t>
                </a:r>
              </a:p>
            </p:txBody>
          </p:sp>
        </p:grpSp>
        <p:grpSp>
          <p:nvGrpSpPr>
            <p:cNvPr id="7" name="Group 6">
              <a:extLst>
                <a:ext uri="{FF2B5EF4-FFF2-40B4-BE49-F238E27FC236}">
                  <a16:creationId xmlns:a16="http://schemas.microsoft.com/office/drawing/2014/main" id="{6AE0054D-B044-42D1-BEA1-00C4D0E3FBFF}"/>
                </a:ext>
              </a:extLst>
            </p:cNvPr>
            <p:cNvGrpSpPr/>
            <p:nvPr/>
          </p:nvGrpSpPr>
          <p:grpSpPr>
            <a:xfrm>
              <a:off x="13467636" y="7700418"/>
              <a:ext cx="8045245" cy="1652388"/>
              <a:chOff x="3156155" y="8122449"/>
              <a:chExt cx="8045245" cy="1652388"/>
            </a:xfrm>
          </p:grpSpPr>
          <p:sp>
            <p:nvSpPr>
              <p:cNvPr id="12" name="TextBox 11">
                <a:extLst>
                  <a:ext uri="{FF2B5EF4-FFF2-40B4-BE49-F238E27FC236}">
                    <a16:creationId xmlns:a16="http://schemas.microsoft.com/office/drawing/2014/main" id="{215909B3-783F-4D14-B223-0F9B33AB088C}"/>
                  </a:ext>
                </a:extLst>
              </p:cNvPr>
              <p:cNvSpPr txBox="1"/>
              <p:nvPr/>
            </p:nvSpPr>
            <p:spPr>
              <a:xfrm>
                <a:off x="3156155" y="8122449"/>
                <a:ext cx="700833" cy="646331"/>
              </a:xfrm>
              <a:prstGeom prst="rect">
                <a:avLst/>
              </a:prstGeom>
              <a:noFill/>
            </p:spPr>
            <p:txBody>
              <a:bodyPr wrap="none" rtlCol="0">
                <a:spAutoFit/>
              </a:bodyPr>
              <a:lstStyle/>
              <a:p>
                <a:r>
                  <a:rPr lang="en-US" sz="3600" b="1">
                    <a:solidFill>
                      <a:schemeClr val="bg1"/>
                    </a:solidFill>
                    <a:latin typeface="+mj-lt"/>
                  </a:rPr>
                  <a:t>03</a:t>
                </a:r>
              </a:p>
            </p:txBody>
          </p:sp>
          <p:sp>
            <p:nvSpPr>
              <p:cNvPr id="13" name="TextBox 12">
                <a:extLst>
                  <a:ext uri="{FF2B5EF4-FFF2-40B4-BE49-F238E27FC236}">
                    <a16:creationId xmlns:a16="http://schemas.microsoft.com/office/drawing/2014/main" id="{C808EB42-5C7D-4D95-9042-3D5AA936AE8F}"/>
                  </a:ext>
                </a:extLst>
              </p:cNvPr>
              <p:cNvSpPr txBox="1"/>
              <p:nvPr/>
            </p:nvSpPr>
            <p:spPr>
              <a:xfrm>
                <a:off x="4103077" y="8806880"/>
                <a:ext cx="7098323" cy="967957"/>
              </a:xfrm>
              <a:prstGeom prst="rect">
                <a:avLst/>
              </a:prstGeom>
              <a:noFill/>
            </p:spPr>
            <p:txBody>
              <a:bodyPr wrap="square" rtlCol="0">
                <a:spAutoFit/>
              </a:bodyPr>
              <a:lstStyle/>
              <a:p>
                <a:pPr>
                  <a:lnSpc>
                    <a:spcPct val="150000"/>
                  </a:lnSpc>
                </a:pPr>
                <a:r>
                  <a:rPr lang="en-US" sz="2000">
                    <a:solidFill>
                      <a:schemeClr val="bg1"/>
                    </a:solidFill>
                  </a:rPr>
                  <a:t>Fusce tincidunt eget ligula vitae hendrerit. Phasellus id ligula ut enim elementum bibendum eget eget magna.</a:t>
                </a:r>
              </a:p>
            </p:txBody>
          </p:sp>
          <p:sp>
            <p:nvSpPr>
              <p:cNvPr id="14" name="TextBox 13">
                <a:extLst>
                  <a:ext uri="{FF2B5EF4-FFF2-40B4-BE49-F238E27FC236}">
                    <a16:creationId xmlns:a16="http://schemas.microsoft.com/office/drawing/2014/main" id="{015D31F0-FC83-4FCA-BC61-2D7292ADE8E9}"/>
                  </a:ext>
                </a:extLst>
              </p:cNvPr>
              <p:cNvSpPr txBox="1"/>
              <p:nvPr/>
            </p:nvSpPr>
            <p:spPr>
              <a:xfrm>
                <a:off x="4103077" y="8184004"/>
                <a:ext cx="1434175" cy="523220"/>
              </a:xfrm>
              <a:prstGeom prst="rect">
                <a:avLst/>
              </a:prstGeom>
              <a:noFill/>
            </p:spPr>
            <p:txBody>
              <a:bodyPr wrap="none" rtlCol="0">
                <a:spAutoFit/>
              </a:bodyPr>
              <a:lstStyle/>
              <a:p>
                <a:r>
                  <a:rPr lang="en-US" sz="2800" b="1">
                    <a:solidFill>
                      <a:schemeClr val="bg1"/>
                    </a:solidFill>
                  </a:rPr>
                  <a:t>Meeting</a:t>
                </a:r>
              </a:p>
            </p:txBody>
          </p:sp>
        </p:grpSp>
        <p:grpSp>
          <p:nvGrpSpPr>
            <p:cNvPr id="8" name="Group 7">
              <a:extLst>
                <a:ext uri="{FF2B5EF4-FFF2-40B4-BE49-F238E27FC236}">
                  <a16:creationId xmlns:a16="http://schemas.microsoft.com/office/drawing/2014/main" id="{9CB5C811-C94A-419E-8BC3-49775E0C5868}"/>
                </a:ext>
              </a:extLst>
            </p:cNvPr>
            <p:cNvGrpSpPr/>
            <p:nvPr/>
          </p:nvGrpSpPr>
          <p:grpSpPr>
            <a:xfrm>
              <a:off x="13467636" y="9679884"/>
              <a:ext cx="8045245" cy="1652388"/>
              <a:chOff x="3156155" y="10101915"/>
              <a:chExt cx="8045245" cy="1652388"/>
            </a:xfrm>
          </p:grpSpPr>
          <p:sp>
            <p:nvSpPr>
              <p:cNvPr id="9" name="TextBox 8">
                <a:extLst>
                  <a:ext uri="{FF2B5EF4-FFF2-40B4-BE49-F238E27FC236}">
                    <a16:creationId xmlns:a16="http://schemas.microsoft.com/office/drawing/2014/main" id="{0DC9317E-8C93-411D-AB88-940985B2608B}"/>
                  </a:ext>
                </a:extLst>
              </p:cNvPr>
              <p:cNvSpPr txBox="1"/>
              <p:nvPr/>
            </p:nvSpPr>
            <p:spPr>
              <a:xfrm>
                <a:off x="3156155" y="10101915"/>
                <a:ext cx="700833" cy="646331"/>
              </a:xfrm>
              <a:prstGeom prst="rect">
                <a:avLst/>
              </a:prstGeom>
              <a:noFill/>
            </p:spPr>
            <p:txBody>
              <a:bodyPr wrap="none" rtlCol="0">
                <a:spAutoFit/>
              </a:bodyPr>
              <a:lstStyle/>
              <a:p>
                <a:r>
                  <a:rPr lang="en-US" sz="3600" b="1">
                    <a:solidFill>
                      <a:schemeClr val="bg1"/>
                    </a:solidFill>
                    <a:latin typeface="+mj-lt"/>
                  </a:rPr>
                  <a:t>04</a:t>
                </a:r>
              </a:p>
            </p:txBody>
          </p:sp>
          <p:sp>
            <p:nvSpPr>
              <p:cNvPr id="10" name="TextBox 9">
                <a:extLst>
                  <a:ext uri="{FF2B5EF4-FFF2-40B4-BE49-F238E27FC236}">
                    <a16:creationId xmlns:a16="http://schemas.microsoft.com/office/drawing/2014/main" id="{60E6A179-3A25-48C1-8022-646F6A99B7CE}"/>
                  </a:ext>
                </a:extLst>
              </p:cNvPr>
              <p:cNvSpPr txBox="1"/>
              <p:nvPr/>
            </p:nvSpPr>
            <p:spPr>
              <a:xfrm>
                <a:off x="4103077" y="10786346"/>
                <a:ext cx="7098323" cy="967957"/>
              </a:xfrm>
              <a:prstGeom prst="rect">
                <a:avLst/>
              </a:prstGeom>
              <a:noFill/>
            </p:spPr>
            <p:txBody>
              <a:bodyPr wrap="square" rtlCol="0">
                <a:spAutoFit/>
              </a:bodyPr>
              <a:lstStyle/>
              <a:p>
                <a:pPr>
                  <a:lnSpc>
                    <a:spcPct val="150000"/>
                  </a:lnSpc>
                </a:pPr>
                <a:r>
                  <a:rPr lang="en-US" sz="2000">
                    <a:solidFill>
                      <a:schemeClr val="bg1"/>
                    </a:solidFill>
                  </a:rPr>
                  <a:t>Fusce tincidunt eget ligula vitae hendrerit. Phasellus id ligula ut enim elementum bibendum eget eget magna.</a:t>
                </a:r>
              </a:p>
            </p:txBody>
          </p:sp>
          <p:sp>
            <p:nvSpPr>
              <p:cNvPr id="11" name="TextBox 10">
                <a:extLst>
                  <a:ext uri="{FF2B5EF4-FFF2-40B4-BE49-F238E27FC236}">
                    <a16:creationId xmlns:a16="http://schemas.microsoft.com/office/drawing/2014/main" id="{268BC8E6-1450-4A17-9DA1-5581D341A7AD}"/>
                  </a:ext>
                </a:extLst>
              </p:cNvPr>
              <p:cNvSpPr txBox="1"/>
              <p:nvPr/>
            </p:nvSpPr>
            <p:spPr>
              <a:xfrm>
                <a:off x="4103077" y="10163470"/>
                <a:ext cx="1876411" cy="523220"/>
              </a:xfrm>
              <a:prstGeom prst="rect">
                <a:avLst/>
              </a:prstGeom>
              <a:noFill/>
            </p:spPr>
            <p:txBody>
              <a:bodyPr wrap="none" rtlCol="0">
                <a:spAutoFit/>
              </a:bodyPr>
              <a:lstStyle/>
              <a:p>
                <a:r>
                  <a:rPr lang="en-US" sz="2800" b="1">
                    <a:solidFill>
                      <a:schemeClr val="bg1"/>
                    </a:solidFill>
                  </a:rPr>
                  <a:t>Conference</a:t>
                </a:r>
              </a:p>
            </p:txBody>
          </p:sp>
        </p:grpSp>
      </p:grpSp>
    </p:spTree>
    <p:extLst>
      <p:ext uri="{BB962C8B-B14F-4D97-AF65-F5344CB8AC3E}">
        <p14:creationId xmlns:p14="http://schemas.microsoft.com/office/powerpoint/2010/main" val="2154266548"/>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Rounded Corners 1">
            <a:extLst>
              <a:ext uri="{FF2B5EF4-FFF2-40B4-BE49-F238E27FC236}">
                <a16:creationId xmlns:a16="http://schemas.microsoft.com/office/drawing/2014/main" id="{8882EDB6-9543-4382-B6DD-05DA286E5885}"/>
              </a:ext>
            </a:extLst>
          </p:cNvPr>
          <p:cNvSpPr/>
          <p:nvPr/>
        </p:nvSpPr>
        <p:spPr>
          <a:xfrm>
            <a:off x="3734285" y="8186809"/>
            <a:ext cx="6642847" cy="1914382"/>
          </a:xfrm>
          <a:prstGeom prst="roundRect">
            <a:avLst>
              <a:gd name="adj" fmla="val 50000"/>
            </a:avLst>
          </a:prstGeom>
          <a:noFill/>
          <a:ln w="60325">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D8B6F751-EE77-4469-90D7-1DB5AF80F82B}"/>
              </a:ext>
            </a:extLst>
          </p:cNvPr>
          <p:cNvSpPr txBox="1"/>
          <p:nvPr/>
        </p:nvSpPr>
        <p:spPr>
          <a:xfrm>
            <a:off x="4143693" y="8359170"/>
            <a:ext cx="5824030" cy="1569660"/>
          </a:xfrm>
          <a:prstGeom prst="rect">
            <a:avLst/>
          </a:prstGeom>
          <a:noFill/>
        </p:spPr>
        <p:txBody>
          <a:bodyPr wrap="none" rtlCol="0" anchor="ctr">
            <a:spAutoFit/>
          </a:bodyPr>
          <a:lstStyle/>
          <a:p>
            <a:pPr algn="ctr"/>
            <a:r>
              <a:rPr lang="en-US" sz="9600" b="1">
                <a:solidFill>
                  <a:schemeClr val="bg1"/>
                </a:solidFill>
                <a:latin typeface="+mj-lt"/>
              </a:rPr>
              <a:t>Contents.</a:t>
            </a:r>
          </a:p>
        </p:txBody>
      </p:sp>
      <p:grpSp>
        <p:nvGrpSpPr>
          <p:cNvPr id="4" name="Group 3">
            <a:extLst>
              <a:ext uri="{FF2B5EF4-FFF2-40B4-BE49-F238E27FC236}">
                <a16:creationId xmlns:a16="http://schemas.microsoft.com/office/drawing/2014/main" id="{D3B901A7-B103-4112-822D-CF9DB274C668}"/>
              </a:ext>
            </a:extLst>
          </p:cNvPr>
          <p:cNvGrpSpPr/>
          <p:nvPr/>
        </p:nvGrpSpPr>
        <p:grpSpPr>
          <a:xfrm>
            <a:off x="13733109" y="5224082"/>
            <a:ext cx="8045245" cy="7839836"/>
            <a:chOff x="13467636" y="3492436"/>
            <a:chExt cx="8045245" cy="7839836"/>
          </a:xfrm>
        </p:grpSpPr>
        <p:grpSp>
          <p:nvGrpSpPr>
            <p:cNvPr id="5" name="Group 4">
              <a:extLst>
                <a:ext uri="{FF2B5EF4-FFF2-40B4-BE49-F238E27FC236}">
                  <a16:creationId xmlns:a16="http://schemas.microsoft.com/office/drawing/2014/main" id="{589A2466-304B-4EE9-B5FF-DB7ABEB2E8C4}"/>
                </a:ext>
              </a:extLst>
            </p:cNvPr>
            <p:cNvGrpSpPr/>
            <p:nvPr/>
          </p:nvGrpSpPr>
          <p:grpSpPr>
            <a:xfrm>
              <a:off x="13467636" y="3492436"/>
              <a:ext cx="8045245" cy="1652388"/>
              <a:chOff x="3156155" y="3914467"/>
              <a:chExt cx="8045245" cy="1652388"/>
            </a:xfrm>
          </p:grpSpPr>
          <p:sp>
            <p:nvSpPr>
              <p:cNvPr id="18" name="TextBox 17">
                <a:extLst>
                  <a:ext uri="{FF2B5EF4-FFF2-40B4-BE49-F238E27FC236}">
                    <a16:creationId xmlns:a16="http://schemas.microsoft.com/office/drawing/2014/main" id="{EA662BE7-21CA-4E1A-9C00-3A894D08C051}"/>
                  </a:ext>
                </a:extLst>
              </p:cNvPr>
              <p:cNvSpPr txBox="1"/>
              <p:nvPr/>
            </p:nvSpPr>
            <p:spPr>
              <a:xfrm>
                <a:off x="3156155" y="3914467"/>
                <a:ext cx="700833" cy="646331"/>
              </a:xfrm>
              <a:prstGeom prst="rect">
                <a:avLst/>
              </a:prstGeom>
              <a:noFill/>
            </p:spPr>
            <p:txBody>
              <a:bodyPr wrap="none" rtlCol="0">
                <a:spAutoFit/>
              </a:bodyPr>
              <a:lstStyle/>
              <a:p>
                <a:r>
                  <a:rPr lang="en-US" sz="3600" b="1">
                    <a:solidFill>
                      <a:schemeClr val="bg1"/>
                    </a:solidFill>
                    <a:latin typeface="+mj-lt"/>
                  </a:rPr>
                  <a:t>01</a:t>
                </a:r>
              </a:p>
            </p:txBody>
          </p:sp>
          <p:sp>
            <p:nvSpPr>
              <p:cNvPr id="19" name="TextBox 18">
                <a:extLst>
                  <a:ext uri="{FF2B5EF4-FFF2-40B4-BE49-F238E27FC236}">
                    <a16:creationId xmlns:a16="http://schemas.microsoft.com/office/drawing/2014/main" id="{C2BF8769-252E-4DEE-BA72-F927173665FD}"/>
                  </a:ext>
                </a:extLst>
              </p:cNvPr>
              <p:cNvSpPr txBox="1"/>
              <p:nvPr/>
            </p:nvSpPr>
            <p:spPr>
              <a:xfrm>
                <a:off x="4103077" y="4598898"/>
                <a:ext cx="7098323" cy="967957"/>
              </a:xfrm>
              <a:prstGeom prst="rect">
                <a:avLst/>
              </a:prstGeom>
              <a:noFill/>
            </p:spPr>
            <p:txBody>
              <a:bodyPr wrap="square" rtlCol="0">
                <a:spAutoFit/>
              </a:bodyPr>
              <a:lstStyle/>
              <a:p>
                <a:pPr>
                  <a:lnSpc>
                    <a:spcPct val="150000"/>
                  </a:lnSpc>
                </a:pPr>
                <a:r>
                  <a:rPr lang="en-US" sz="2000">
                    <a:solidFill>
                      <a:schemeClr val="bg1"/>
                    </a:solidFill>
                  </a:rPr>
                  <a:t>Fusce tincidunt eget ligula vitae hendrerit. Phasellus id ligula ut enim elementum bibendum eget eget magna.</a:t>
                </a:r>
              </a:p>
            </p:txBody>
          </p:sp>
          <p:sp>
            <p:nvSpPr>
              <p:cNvPr id="20" name="TextBox 19">
                <a:extLst>
                  <a:ext uri="{FF2B5EF4-FFF2-40B4-BE49-F238E27FC236}">
                    <a16:creationId xmlns:a16="http://schemas.microsoft.com/office/drawing/2014/main" id="{C55F4DEB-4EF5-4087-B71D-E7031E8F1EA9}"/>
                  </a:ext>
                </a:extLst>
              </p:cNvPr>
              <p:cNvSpPr txBox="1"/>
              <p:nvPr/>
            </p:nvSpPr>
            <p:spPr>
              <a:xfrm>
                <a:off x="4103077" y="3976022"/>
                <a:ext cx="2044470" cy="523220"/>
              </a:xfrm>
              <a:prstGeom prst="rect">
                <a:avLst/>
              </a:prstGeom>
              <a:noFill/>
            </p:spPr>
            <p:txBody>
              <a:bodyPr wrap="none" rtlCol="0">
                <a:spAutoFit/>
              </a:bodyPr>
              <a:lstStyle/>
              <a:p>
                <a:r>
                  <a:rPr lang="en-US" sz="2800" b="1">
                    <a:solidFill>
                      <a:schemeClr val="bg1"/>
                    </a:solidFill>
                  </a:rPr>
                  <a:t>Introduction</a:t>
                </a:r>
              </a:p>
            </p:txBody>
          </p:sp>
        </p:grpSp>
        <p:grpSp>
          <p:nvGrpSpPr>
            <p:cNvPr id="6" name="Group 5">
              <a:extLst>
                <a:ext uri="{FF2B5EF4-FFF2-40B4-BE49-F238E27FC236}">
                  <a16:creationId xmlns:a16="http://schemas.microsoft.com/office/drawing/2014/main" id="{226F5DF4-4C15-4A5B-9A5A-4C1991F1B9BB}"/>
                </a:ext>
              </a:extLst>
            </p:cNvPr>
            <p:cNvGrpSpPr/>
            <p:nvPr/>
          </p:nvGrpSpPr>
          <p:grpSpPr>
            <a:xfrm>
              <a:off x="13467636" y="5528718"/>
              <a:ext cx="8045245" cy="1652388"/>
              <a:chOff x="3156155" y="5950749"/>
              <a:chExt cx="8045245" cy="1652388"/>
            </a:xfrm>
          </p:grpSpPr>
          <p:sp>
            <p:nvSpPr>
              <p:cNvPr id="15" name="TextBox 14">
                <a:extLst>
                  <a:ext uri="{FF2B5EF4-FFF2-40B4-BE49-F238E27FC236}">
                    <a16:creationId xmlns:a16="http://schemas.microsoft.com/office/drawing/2014/main" id="{B6914C7D-65CF-44A6-9C2D-448624882008}"/>
                  </a:ext>
                </a:extLst>
              </p:cNvPr>
              <p:cNvSpPr txBox="1"/>
              <p:nvPr/>
            </p:nvSpPr>
            <p:spPr>
              <a:xfrm>
                <a:off x="3156155" y="5950749"/>
                <a:ext cx="700833" cy="646331"/>
              </a:xfrm>
              <a:prstGeom prst="rect">
                <a:avLst/>
              </a:prstGeom>
              <a:noFill/>
            </p:spPr>
            <p:txBody>
              <a:bodyPr wrap="none" rtlCol="0">
                <a:spAutoFit/>
              </a:bodyPr>
              <a:lstStyle/>
              <a:p>
                <a:r>
                  <a:rPr lang="en-US" sz="3600" b="1">
                    <a:solidFill>
                      <a:schemeClr val="bg1"/>
                    </a:solidFill>
                    <a:latin typeface="+mj-lt"/>
                  </a:rPr>
                  <a:t>02</a:t>
                </a:r>
              </a:p>
            </p:txBody>
          </p:sp>
          <p:sp>
            <p:nvSpPr>
              <p:cNvPr id="16" name="TextBox 15">
                <a:extLst>
                  <a:ext uri="{FF2B5EF4-FFF2-40B4-BE49-F238E27FC236}">
                    <a16:creationId xmlns:a16="http://schemas.microsoft.com/office/drawing/2014/main" id="{56A17A9A-1452-4ACC-89E6-1746020A1D1D}"/>
                  </a:ext>
                </a:extLst>
              </p:cNvPr>
              <p:cNvSpPr txBox="1"/>
              <p:nvPr/>
            </p:nvSpPr>
            <p:spPr>
              <a:xfrm>
                <a:off x="4103077" y="6635180"/>
                <a:ext cx="7098323" cy="967957"/>
              </a:xfrm>
              <a:prstGeom prst="rect">
                <a:avLst/>
              </a:prstGeom>
              <a:noFill/>
            </p:spPr>
            <p:txBody>
              <a:bodyPr wrap="square" rtlCol="0">
                <a:spAutoFit/>
              </a:bodyPr>
              <a:lstStyle/>
              <a:p>
                <a:pPr>
                  <a:lnSpc>
                    <a:spcPct val="150000"/>
                  </a:lnSpc>
                </a:pPr>
                <a:r>
                  <a:rPr lang="en-US" sz="2000">
                    <a:solidFill>
                      <a:schemeClr val="bg1"/>
                    </a:solidFill>
                  </a:rPr>
                  <a:t>Fusce tincidunt eget ligula vitae hendrerit. Phasellus id ligula ut enim elementum bibendum eget eget magna.</a:t>
                </a:r>
              </a:p>
            </p:txBody>
          </p:sp>
          <p:sp>
            <p:nvSpPr>
              <p:cNvPr id="17" name="TextBox 16">
                <a:extLst>
                  <a:ext uri="{FF2B5EF4-FFF2-40B4-BE49-F238E27FC236}">
                    <a16:creationId xmlns:a16="http://schemas.microsoft.com/office/drawing/2014/main" id="{454997A8-2F77-45C2-88B3-C268428B8B9D}"/>
                  </a:ext>
                </a:extLst>
              </p:cNvPr>
              <p:cNvSpPr txBox="1"/>
              <p:nvPr/>
            </p:nvSpPr>
            <p:spPr>
              <a:xfrm>
                <a:off x="4103077" y="6012304"/>
                <a:ext cx="1312539" cy="523220"/>
              </a:xfrm>
              <a:prstGeom prst="rect">
                <a:avLst/>
              </a:prstGeom>
              <a:noFill/>
            </p:spPr>
            <p:txBody>
              <a:bodyPr wrap="none" rtlCol="0">
                <a:spAutoFit/>
              </a:bodyPr>
              <a:lstStyle/>
              <a:p>
                <a:r>
                  <a:rPr lang="en-US" sz="2800" b="1">
                    <a:solidFill>
                      <a:schemeClr val="bg1"/>
                    </a:solidFill>
                  </a:rPr>
                  <a:t>Agenda</a:t>
                </a:r>
              </a:p>
            </p:txBody>
          </p:sp>
        </p:grpSp>
        <p:grpSp>
          <p:nvGrpSpPr>
            <p:cNvPr id="7" name="Group 6">
              <a:extLst>
                <a:ext uri="{FF2B5EF4-FFF2-40B4-BE49-F238E27FC236}">
                  <a16:creationId xmlns:a16="http://schemas.microsoft.com/office/drawing/2014/main" id="{6AE0054D-B044-42D1-BEA1-00C4D0E3FBFF}"/>
                </a:ext>
              </a:extLst>
            </p:cNvPr>
            <p:cNvGrpSpPr/>
            <p:nvPr/>
          </p:nvGrpSpPr>
          <p:grpSpPr>
            <a:xfrm>
              <a:off x="13467636" y="7700418"/>
              <a:ext cx="8045245" cy="1652388"/>
              <a:chOff x="3156155" y="8122449"/>
              <a:chExt cx="8045245" cy="1652388"/>
            </a:xfrm>
          </p:grpSpPr>
          <p:sp>
            <p:nvSpPr>
              <p:cNvPr id="12" name="TextBox 11">
                <a:extLst>
                  <a:ext uri="{FF2B5EF4-FFF2-40B4-BE49-F238E27FC236}">
                    <a16:creationId xmlns:a16="http://schemas.microsoft.com/office/drawing/2014/main" id="{215909B3-783F-4D14-B223-0F9B33AB088C}"/>
                  </a:ext>
                </a:extLst>
              </p:cNvPr>
              <p:cNvSpPr txBox="1"/>
              <p:nvPr/>
            </p:nvSpPr>
            <p:spPr>
              <a:xfrm>
                <a:off x="3156155" y="8122449"/>
                <a:ext cx="700833" cy="646331"/>
              </a:xfrm>
              <a:prstGeom prst="rect">
                <a:avLst/>
              </a:prstGeom>
              <a:noFill/>
            </p:spPr>
            <p:txBody>
              <a:bodyPr wrap="none" rtlCol="0">
                <a:spAutoFit/>
              </a:bodyPr>
              <a:lstStyle/>
              <a:p>
                <a:r>
                  <a:rPr lang="en-US" sz="3600" b="1">
                    <a:solidFill>
                      <a:schemeClr val="bg1"/>
                    </a:solidFill>
                    <a:latin typeface="+mj-lt"/>
                  </a:rPr>
                  <a:t>03</a:t>
                </a:r>
              </a:p>
            </p:txBody>
          </p:sp>
          <p:sp>
            <p:nvSpPr>
              <p:cNvPr id="13" name="TextBox 12">
                <a:extLst>
                  <a:ext uri="{FF2B5EF4-FFF2-40B4-BE49-F238E27FC236}">
                    <a16:creationId xmlns:a16="http://schemas.microsoft.com/office/drawing/2014/main" id="{C808EB42-5C7D-4D95-9042-3D5AA936AE8F}"/>
                  </a:ext>
                </a:extLst>
              </p:cNvPr>
              <p:cNvSpPr txBox="1"/>
              <p:nvPr/>
            </p:nvSpPr>
            <p:spPr>
              <a:xfrm>
                <a:off x="4103077" y="8806880"/>
                <a:ext cx="7098323" cy="967957"/>
              </a:xfrm>
              <a:prstGeom prst="rect">
                <a:avLst/>
              </a:prstGeom>
              <a:noFill/>
            </p:spPr>
            <p:txBody>
              <a:bodyPr wrap="square" rtlCol="0">
                <a:spAutoFit/>
              </a:bodyPr>
              <a:lstStyle/>
              <a:p>
                <a:pPr>
                  <a:lnSpc>
                    <a:spcPct val="150000"/>
                  </a:lnSpc>
                </a:pPr>
                <a:r>
                  <a:rPr lang="en-US" sz="2000">
                    <a:solidFill>
                      <a:schemeClr val="bg1"/>
                    </a:solidFill>
                  </a:rPr>
                  <a:t>Fusce tincidunt eget ligula vitae hendrerit. Phasellus id ligula ut enim elementum bibendum eget eget magna.</a:t>
                </a:r>
              </a:p>
            </p:txBody>
          </p:sp>
          <p:sp>
            <p:nvSpPr>
              <p:cNvPr id="14" name="TextBox 13">
                <a:extLst>
                  <a:ext uri="{FF2B5EF4-FFF2-40B4-BE49-F238E27FC236}">
                    <a16:creationId xmlns:a16="http://schemas.microsoft.com/office/drawing/2014/main" id="{015D31F0-FC83-4FCA-BC61-2D7292ADE8E9}"/>
                  </a:ext>
                </a:extLst>
              </p:cNvPr>
              <p:cNvSpPr txBox="1"/>
              <p:nvPr/>
            </p:nvSpPr>
            <p:spPr>
              <a:xfrm>
                <a:off x="4103077" y="8184004"/>
                <a:ext cx="1434175" cy="523220"/>
              </a:xfrm>
              <a:prstGeom prst="rect">
                <a:avLst/>
              </a:prstGeom>
              <a:noFill/>
            </p:spPr>
            <p:txBody>
              <a:bodyPr wrap="none" rtlCol="0">
                <a:spAutoFit/>
              </a:bodyPr>
              <a:lstStyle/>
              <a:p>
                <a:r>
                  <a:rPr lang="en-US" sz="2800" b="1">
                    <a:solidFill>
                      <a:schemeClr val="bg1"/>
                    </a:solidFill>
                  </a:rPr>
                  <a:t>Meeting</a:t>
                </a:r>
              </a:p>
            </p:txBody>
          </p:sp>
        </p:grpSp>
        <p:grpSp>
          <p:nvGrpSpPr>
            <p:cNvPr id="8" name="Group 7">
              <a:extLst>
                <a:ext uri="{FF2B5EF4-FFF2-40B4-BE49-F238E27FC236}">
                  <a16:creationId xmlns:a16="http://schemas.microsoft.com/office/drawing/2014/main" id="{9CB5C811-C94A-419E-8BC3-49775E0C5868}"/>
                </a:ext>
              </a:extLst>
            </p:cNvPr>
            <p:cNvGrpSpPr/>
            <p:nvPr/>
          </p:nvGrpSpPr>
          <p:grpSpPr>
            <a:xfrm>
              <a:off x="13467636" y="9679884"/>
              <a:ext cx="8045245" cy="1652388"/>
              <a:chOff x="3156155" y="10101915"/>
              <a:chExt cx="8045245" cy="1652388"/>
            </a:xfrm>
          </p:grpSpPr>
          <p:sp>
            <p:nvSpPr>
              <p:cNvPr id="9" name="TextBox 8">
                <a:extLst>
                  <a:ext uri="{FF2B5EF4-FFF2-40B4-BE49-F238E27FC236}">
                    <a16:creationId xmlns:a16="http://schemas.microsoft.com/office/drawing/2014/main" id="{0DC9317E-8C93-411D-AB88-940985B2608B}"/>
                  </a:ext>
                </a:extLst>
              </p:cNvPr>
              <p:cNvSpPr txBox="1"/>
              <p:nvPr/>
            </p:nvSpPr>
            <p:spPr>
              <a:xfrm>
                <a:off x="3156155" y="10101915"/>
                <a:ext cx="700833" cy="646331"/>
              </a:xfrm>
              <a:prstGeom prst="rect">
                <a:avLst/>
              </a:prstGeom>
              <a:noFill/>
            </p:spPr>
            <p:txBody>
              <a:bodyPr wrap="none" rtlCol="0">
                <a:spAutoFit/>
              </a:bodyPr>
              <a:lstStyle/>
              <a:p>
                <a:r>
                  <a:rPr lang="en-US" sz="3600" b="1">
                    <a:solidFill>
                      <a:schemeClr val="bg1"/>
                    </a:solidFill>
                    <a:latin typeface="+mj-lt"/>
                  </a:rPr>
                  <a:t>04</a:t>
                </a:r>
              </a:p>
            </p:txBody>
          </p:sp>
          <p:sp>
            <p:nvSpPr>
              <p:cNvPr id="10" name="TextBox 9">
                <a:extLst>
                  <a:ext uri="{FF2B5EF4-FFF2-40B4-BE49-F238E27FC236}">
                    <a16:creationId xmlns:a16="http://schemas.microsoft.com/office/drawing/2014/main" id="{60E6A179-3A25-48C1-8022-646F6A99B7CE}"/>
                  </a:ext>
                </a:extLst>
              </p:cNvPr>
              <p:cNvSpPr txBox="1"/>
              <p:nvPr/>
            </p:nvSpPr>
            <p:spPr>
              <a:xfrm>
                <a:off x="4103077" y="10786346"/>
                <a:ext cx="7098323" cy="967957"/>
              </a:xfrm>
              <a:prstGeom prst="rect">
                <a:avLst/>
              </a:prstGeom>
              <a:noFill/>
            </p:spPr>
            <p:txBody>
              <a:bodyPr wrap="square" rtlCol="0">
                <a:spAutoFit/>
              </a:bodyPr>
              <a:lstStyle/>
              <a:p>
                <a:pPr>
                  <a:lnSpc>
                    <a:spcPct val="150000"/>
                  </a:lnSpc>
                </a:pPr>
                <a:r>
                  <a:rPr lang="en-US" sz="2000">
                    <a:solidFill>
                      <a:schemeClr val="bg1"/>
                    </a:solidFill>
                  </a:rPr>
                  <a:t>Fusce tincidunt eget ligula vitae hendrerit. Phasellus id ligula ut enim elementum bibendum eget eget magna.</a:t>
                </a:r>
              </a:p>
            </p:txBody>
          </p:sp>
          <p:sp>
            <p:nvSpPr>
              <p:cNvPr id="11" name="TextBox 10">
                <a:extLst>
                  <a:ext uri="{FF2B5EF4-FFF2-40B4-BE49-F238E27FC236}">
                    <a16:creationId xmlns:a16="http://schemas.microsoft.com/office/drawing/2014/main" id="{268BC8E6-1450-4A17-9DA1-5581D341A7AD}"/>
                  </a:ext>
                </a:extLst>
              </p:cNvPr>
              <p:cNvSpPr txBox="1"/>
              <p:nvPr/>
            </p:nvSpPr>
            <p:spPr>
              <a:xfrm>
                <a:off x="4103077" y="10163470"/>
                <a:ext cx="1876411" cy="523220"/>
              </a:xfrm>
              <a:prstGeom prst="rect">
                <a:avLst/>
              </a:prstGeom>
              <a:noFill/>
            </p:spPr>
            <p:txBody>
              <a:bodyPr wrap="none" rtlCol="0">
                <a:spAutoFit/>
              </a:bodyPr>
              <a:lstStyle/>
              <a:p>
                <a:r>
                  <a:rPr lang="en-US" sz="2800" b="1">
                    <a:solidFill>
                      <a:schemeClr val="bg1"/>
                    </a:solidFill>
                  </a:rPr>
                  <a:t>Conference</a:t>
                </a:r>
              </a:p>
            </p:txBody>
          </p:sp>
        </p:grpSp>
      </p:grpSp>
    </p:spTree>
    <p:extLst>
      <p:ext uri="{BB962C8B-B14F-4D97-AF65-F5344CB8AC3E}">
        <p14:creationId xmlns:p14="http://schemas.microsoft.com/office/powerpoint/2010/main" val="2795471901"/>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a:extLst>
              <a:ext uri="{FF2B5EF4-FFF2-40B4-BE49-F238E27FC236}">
                <a16:creationId xmlns:a16="http://schemas.microsoft.com/office/drawing/2014/main" id="{CCD1361D-C1CD-46BE-8B8C-C512E96D87E9}"/>
              </a:ext>
            </a:extLst>
          </p:cNvPr>
          <p:cNvSpPr>
            <a:spLocks noGrp="1"/>
          </p:cNvSpPr>
          <p:nvPr>
            <p:ph type="pic" sz="quarter" idx="4294967295"/>
          </p:nvPr>
        </p:nvSpPr>
        <p:spPr>
          <a:xfrm>
            <a:off x="1684459" y="3619500"/>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p:spPr>
      </p:sp>
      <p:sp>
        <p:nvSpPr>
          <p:cNvPr id="4" name="Picture Placeholder 3">
            <a:extLst>
              <a:ext uri="{FF2B5EF4-FFF2-40B4-BE49-F238E27FC236}">
                <a16:creationId xmlns:a16="http://schemas.microsoft.com/office/drawing/2014/main" id="{8A5BD9A7-FA17-43F3-ABCD-5FE62E6A220F}"/>
              </a:ext>
            </a:extLst>
          </p:cNvPr>
          <p:cNvSpPr>
            <a:spLocks noGrp="1"/>
          </p:cNvSpPr>
          <p:nvPr>
            <p:ph type="pic" sz="quarter" idx="4294967295"/>
          </p:nvPr>
        </p:nvSpPr>
        <p:spPr>
          <a:xfrm>
            <a:off x="5890699" y="3619500"/>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p:spPr>
      </p:sp>
      <p:sp>
        <p:nvSpPr>
          <p:cNvPr id="6" name="Picture Placeholder 5">
            <a:extLst>
              <a:ext uri="{FF2B5EF4-FFF2-40B4-BE49-F238E27FC236}">
                <a16:creationId xmlns:a16="http://schemas.microsoft.com/office/drawing/2014/main" id="{21EE7391-D329-42EB-8DB9-2E7F3C925DD1}"/>
              </a:ext>
            </a:extLst>
          </p:cNvPr>
          <p:cNvSpPr>
            <a:spLocks noGrp="1"/>
          </p:cNvSpPr>
          <p:nvPr>
            <p:ph type="pic" sz="quarter" idx="4294967295"/>
          </p:nvPr>
        </p:nvSpPr>
        <p:spPr>
          <a:xfrm>
            <a:off x="10096939" y="3619500"/>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p:spPr>
      </p:sp>
      <p:sp>
        <p:nvSpPr>
          <p:cNvPr id="8" name="Picture Placeholder 7">
            <a:extLst>
              <a:ext uri="{FF2B5EF4-FFF2-40B4-BE49-F238E27FC236}">
                <a16:creationId xmlns:a16="http://schemas.microsoft.com/office/drawing/2014/main" id="{4CA884E4-E472-4AD6-8D42-057C0572F6A9}"/>
              </a:ext>
            </a:extLst>
          </p:cNvPr>
          <p:cNvSpPr>
            <a:spLocks noGrp="1"/>
          </p:cNvSpPr>
          <p:nvPr>
            <p:ph type="pic" sz="quarter" idx="4294967295"/>
          </p:nvPr>
        </p:nvSpPr>
        <p:spPr>
          <a:xfrm>
            <a:off x="14303180" y="3619500"/>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p:spPr>
      </p:sp>
      <p:sp>
        <p:nvSpPr>
          <p:cNvPr id="10" name="Picture Placeholder 9">
            <a:extLst>
              <a:ext uri="{FF2B5EF4-FFF2-40B4-BE49-F238E27FC236}">
                <a16:creationId xmlns:a16="http://schemas.microsoft.com/office/drawing/2014/main" id="{4F1CE53C-57AE-442C-A868-990308083C70}"/>
              </a:ext>
            </a:extLst>
          </p:cNvPr>
          <p:cNvSpPr>
            <a:spLocks noGrp="1"/>
          </p:cNvSpPr>
          <p:nvPr>
            <p:ph type="pic" sz="quarter" idx="4294967295"/>
          </p:nvPr>
        </p:nvSpPr>
        <p:spPr>
          <a:xfrm>
            <a:off x="18509420" y="3619500"/>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p:spPr>
      </p:sp>
      <p:sp>
        <p:nvSpPr>
          <p:cNvPr id="37" name="Rectangle 36">
            <a:extLst>
              <a:ext uri="{FF2B5EF4-FFF2-40B4-BE49-F238E27FC236}">
                <a16:creationId xmlns:a16="http://schemas.microsoft.com/office/drawing/2014/main" id="{2005269D-FAE5-46F0-8FB2-4FBB6B28A9D0}"/>
              </a:ext>
            </a:extLst>
          </p:cNvPr>
          <p:cNvSpPr/>
          <p:nvPr/>
        </p:nvSpPr>
        <p:spPr>
          <a:xfrm>
            <a:off x="1684989" y="3619500"/>
            <a:ext cx="4206240" cy="11049000"/>
          </a:xfrm>
          <a:prstGeom prst="rect">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8" name="Group 37">
            <a:extLst>
              <a:ext uri="{FF2B5EF4-FFF2-40B4-BE49-F238E27FC236}">
                <a16:creationId xmlns:a16="http://schemas.microsoft.com/office/drawing/2014/main" id="{ADE36973-1F6A-44F3-9D0A-61A0C3E0F268}"/>
              </a:ext>
            </a:extLst>
          </p:cNvPr>
          <p:cNvGrpSpPr/>
          <p:nvPr/>
        </p:nvGrpSpPr>
        <p:grpSpPr>
          <a:xfrm>
            <a:off x="2083134" y="8599131"/>
            <a:ext cx="3409950" cy="2556708"/>
            <a:chOff x="2933700" y="5579646"/>
            <a:chExt cx="3409950" cy="2556708"/>
          </a:xfrm>
        </p:grpSpPr>
        <p:sp>
          <p:nvSpPr>
            <p:cNvPr id="39" name="TextBox 38">
              <a:extLst>
                <a:ext uri="{FF2B5EF4-FFF2-40B4-BE49-F238E27FC236}">
                  <a16:creationId xmlns:a16="http://schemas.microsoft.com/office/drawing/2014/main" id="{0BBEF118-72D2-424E-A256-6C8C51F202BD}"/>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#01</a:t>
              </a:r>
            </a:p>
          </p:txBody>
        </p:sp>
        <p:sp>
          <p:nvSpPr>
            <p:cNvPr id="40" name="Isosceles Triangle 39">
              <a:extLst>
                <a:ext uri="{FF2B5EF4-FFF2-40B4-BE49-F238E27FC236}">
                  <a16:creationId xmlns:a16="http://schemas.microsoft.com/office/drawing/2014/main" id="{E9A6E914-9781-4F03-8FF0-453743CA66F5}"/>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17429215-34B7-4C5A-85C9-59298F00B169}"/>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grpSp>
      <p:sp>
        <p:nvSpPr>
          <p:cNvPr id="42" name="Rectangle 41">
            <a:extLst>
              <a:ext uri="{FF2B5EF4-FFF2-40B4-BE49-F238E27FC236}">
                <a16:creationId xmlns:a16="http://schemas.microsoft.com/office/drawing/2014/main" id="{B9032AB3-CF6F-4491-A551-619FCA4DB084}"/>
              </a:ext>
            </a:extLst>
          </p:cNvPr>
          <p:cNvSpPr/>
          <p:nvPr/>
        </p:nvSpPr>
        <p:spPr>
          <a:xfrm>
            <a:off x="5891229" y="3619500"/>
            <a:ext cx="4206240" cy="11049000"/>
          </a:xfrm>
          <a:prstGeom prst="rect">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 name="Group 42">
            <a:extLst>
              <a:ext uri="{FF2B5EF4-FFF2-40B4-BE49-F238E27FC236}">
                <a16:creationId xmlns:a16="http://schemas.microsoft.com/office/drawing/2014/main" id="{45CC756A-AA55-4AA0-ABD9-E48ACDF606E4}"/>
              </a:ext>
            </a:extLst>
          </p:cNvPr>
          <p:cNvGrpSpPr/>
          <p:nvPr/>
        </p:nvGrpSpPr>
        <p:grpSpPr>
          <a:xfrm>
            <a:off x="6289374" y="8599131"/>
            <a:ext cx="3409950" cy="2556708"/>
            <a:chOff x="2933700" y="5579646"/>
            <a:chExt cx="3409950" cy="2556708"/>
          </a:xfrm>
        </p:grpSpPr>
        <p:sp>
          <p:nvSpPr>
            <p:cNvPr id="44" name="TextBox 43">
              <a:extLst>
                <a:ext uri="{FF2B5EF4-FFF2-40B4-BE49-F238E27FC236}">
                  <a16:creationId xmlns:a16="http://schemas.microsoft.com/office/drawing/2014/main" id="{F5A97828-74AE-438F-BD66-EA35C29B514A}"/>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#02</a:t>
              </a:r>
            </a:p>
          </p:txBody>
        </p:sp>
        <p:sp>
          <p:nvSpPr>
            <p:cNvPr id="45" name="Isosceles Triangle 44">
              <a:extLst>
                <a:ext uri="{FF2B5EF4-FFF2-40B4-BE49-F238E27FC236}">
                  <a16:creationId xmlns:a16="http://schemas.microsoft.com/office/drawing/2014/main" id="{BDEB182C-BA26-42BF-80B5-1F86F6F07828}"/>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TextBox 45">
              <a:extLst>
                <a:ext uri="{FF2B5EF4-FFF2-40B4-BE49-F238E27FC236}">
                  <a16:creationId xmlns:a16="http://schemas.microsoft.com/office/drawing/2014/main" id="{2B63163F-6C8A-4EF7-93A9-71FDC98C17D1}"/>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grpSp>
      <p:sp>
        <p:nvSpPr>
          <p:cNvPr id="47" name="Rectangle 46">
            <a:extLst>
              <a:ext uri="{FF2B5EF4-FFF2-40B4-BE49-F238E27FC236}">
                <a16:creationId xmlns:a16="http://schemas.microsoft.com/office/drawing/2014/main" id="{2E6FB3B5-5D28-49E4-BB7C-8C7411419589}"/>
              </a:ext>
            </a:extLst>
          </p:cNvPr>
          <p:cNvSpPr/>
          <p:nvPr/>
        </p:nvSpPr>
        <p:spPr>
          <a:xfrm>
            <a:off x="10097469" y="3619500"/>
            <a:ext cx="4206240" cy="11049000"/>
          </a:xfrm>
          <a:prstGeom prst="rect">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8" name="Group 47">
            <a:extLst>
              <a:ext uri="{FF2B5EF4-FFF2-40B4-BE49-F238E27FC236}">
                <a16:creationId xmlns:a16="http://schemas.microsoft.com/office/drawing/2014/main" id="{E98C500E-642B-405F-A358-747EF6746F81}"/>
              </a:ext>
            </a:extLst>
          </p:cNvPr>
          <p:cNvGrpSpPr/>
          <p:nvPr/>
        </p:nvGrpSpPr>
        <p:grpSpPr>
          <a:xfrm>
            <a:off x="10495614" y="8599131"/>
            <a:ext cx="3409950" cy="2556708"/>
            <a:chOff x="2933700" y="5579646"/>
            <a:chExt cx="3409950" cy="2556708"/>
          </a:xfrm>
        </p:grpSpPr>
        <p:sp>
          <p:nvSpPr>
            <p:cNvPr id="49" name="TextBox 48">
              <a:extLst>
                <a:ext uri="{FF2B5EF4-FFF2-40B4-BE49-F238E27FC236}">
                  <a16:creationId xmlns:a16="http://schemas.microsoft.com/office/drawing/2014/main" id="{19612791-1F6C-49EA-9909-CD3907985A20}"/>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#03</a:t>
              </a:r>
            </a:p>
          </p:txBody>
        </p:sp>
        <p:sp>
          <p:nvSpPr>
            <p:cNvPr id="50" name="Isosceles Triangle 49">
              <a:extLst>
                <a:ext uri="{FF2B5EF4-FFF2-40B4-BE49-F238E27FC236}">
                  <a16:creationId xmlns:a16="http://schemas.microsoft.com/office/drawing/2014/main" id="{384E9AC5-A311-4BDC-B149-98DC90B05401}"/>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TextBox 50">
              <a:extLst>
                <a:ext uri="{FF2B5EF4-FFF2-40B4-BE49-F238E27FC236}">
                  <a16:creationId xmlns:a16="http://schemas.microsoft.com/office/drawing/2014/main" id="{EFE91FA3-8C6F-44DA-8406-1EBF1928F7BF}"/>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grpSp>
      <p:grpSp>
        <p:nvGrpSpPr>
          <p:cNvPr id="52" name="Group 51">
            <a:extLst>
              <a:ext uri="{FF2B5EF4-FFF2-40B4-BE49-F238E27FC236}">
                <a16:creationId xmlns:a16="http://schemas.microsoft.com/office/drawing/2014/main" id="{7727CC9F-7079-418F-BC6A-D8B59098BA29}"/>
              </a:ext>
            </a:extLst>
          </p:cNvPr>
          <p:cNvGrpSpPr/>
          <p:nvPr/>
        </p:nvGrpSpPr>
        <p:grpSpPr>
          <a:xfrm>
            <a:off x="14701855" y="8599131"/>
            <a:ext cx="3409950" cy="2556708"/>
            <a:chOff x="2933700" y="5579646"/>
            <a:chExt cx="3409950" cy="2556708"/>
          </a:xfrm>
        </p:grpSpPr>
        <p:sp>
          <p:nvSpPr>
            <p:cNvPr id="53" name="TextBox 52">
              <a:extLst>
                <a:ext uri="{FF2B5EF4-FFF2-40B4-BE49-F238E27FC236}">
                  <a16:creationId xmlns:a16="http://schemas.microsoft.com/office/drawing/2014/main" id="{A4CF9B87-5EF6-4E43-846F-821D9C58086C}"/>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accent1"/>
                  </a:solidFill>
                  <a:latin typeface="+mj-lt"/>
                </a:rPr>
                <a:t>#04</a:t>
              </a:r>
            </a:p>
          </p:txBody>
        </p:sp>
        <p:sp>
          <p:nvSpPr>
            <p:cNvPr id="54" name="Isosceles Triangle 53">
              <a:extLst>
                <a:ext uri="{FF2B5EF4-FFF2-40B4-BE49-F238E27FC236}">
                  <a16:creationId xmlns:a16="http://schemas.microsoft.com/office/drawing/2014/main" id="{CFEFB721-FD0F-420F-A573-47B375926770}"/>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55" name="TextBox 54">
              <a:extLst>
                <a:ext uri="{FF2B5EF4-FFF2-40B4-BE49-F238E27FC236}">
                  <a16:creationId xmlns:a16="http://schemas.microsoft.com/office/drawing/2014/main" id="{23D57CF7-5535-4036-A3D8-CBB773D6F824}"/>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accent1"/>
                  </a:solidFill>
                </a:rPr>
                <a:t>Phasellus id ligula ut enim elementum bibendum eget eget magna.</a:t>
              </a:r>
            </a:p>
          </p:txBody>
        </p:sp>
      </p:grpSp>
      <p:sp>
        <p:nvSpPr>
          <p:cNvPr id="56" name="Rectangle 55">
            <a:extLst>
              <a:ext uri="{FF2B5EF4-FFF2-40B4-BE49-F238E27FC236}">
                <a16:creationId xmlns:a16="http://schemas.microsoft.com/office/drawing/2014/main" id="{C3E4DFEB-448A-4378-A08A-903517A1EA37}"/>
              </a:ext>
            </a:extLst>
          </p:cNvPr>
          <p:cNvSpPr/>
          <p:nvPr/>
        </p:nvSpPr>
        <p:spPr>
          <a:xfrm>
            <a:off x="18509950" y="3619500"/>
            <a:ext cx="4206240" cy="11049000"/>
          </a:xfrm>
          <a:prstGeom prst="rect">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7" name="Group 56">
            <a:extLst>
              <a:ext uri="{FF2B5EF4-FFF2-40B4-BE49-F238E27FC236}">
                <a16:creationId xmlns:a16="http://schemas.microsoft.com/office/drawing/2014/main" id="{685C5CD3-24FB-4570-B762-3D896D36DEB2}"/>
              </a:ext>
            </a:extLst>
          </p:cNvPr>
          <p:cNvGrpSpPr/>
          <p:nvPr/>
        </p:nvGrpSpPr>
        <p:grpSpPr>
          <a:xfrm>
            <a:off x="18908095" y="8599131"/>
            <a:ext cx="3409950" cy="2556708"/>
            <a:chOff x="2933700" y="5579646"/>
            <a:chExt cx="3409950" cy="2556708"/>
          </a:xfrm>
        </p:grpSpPr>
        <p:sp>
          <p:nvSpPr>
            <p:cNvPr id="58" name="TextBox 57">
              <a:extLst>
                <a:ext uri="{FF2B5EF4-FFF2-40B4-BE49-F238E27FC236}">
                  <a16:creationId xmlns:a16="http://schemas.microsoft.com/office/drawing/2014/main" id="{A52B3A93-8912-4486-BE33-13627AF4DFEE}"/>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#05</a:t>
              </a:r>
            </a:p>
          </p:txBody>
        </p:sp>
        <p:sp>
          <p:nvSpPr>
            <p:cNvPr id="59" name="Isosceles Triangle 58">
              <a:extLst>
                <a:ext uri="{FF2B5EF4-FFF2-40B4-BE49-F238E27FC236}">
                  <a16:creationId xmlns:a16="http://schemas.microsoft.com/office/drawing/2014/main" id="{01E86CB3-A7C7-4177-A6B7-DAC09501CAC1}"/>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TextBox 59">
              <a:extLst>
                <a:ext uri="{FF2B5EF4-FFF2-40B4-BE49-F238E27FC236}">
                  <a16:creationId xmlns:a16="http://schemas.microsoft.com/office/drawing/2014/main" id="{6744FC66-D0CF-47F1-9B58-ABE253109778}"/>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grpSp>
      <p:sp useBgFill="1">
        <p:nvSpPr>
          <p:cNvPr id="61" name="Rectangle 60">
            <a:extLst>
              <a:ext uri="{FF2B5EF4-FFF2-40B4-BE49-F238E27FC236}">
                <a16:creationId xmlns:a16="http://schemas.microsoft.com/office/drawing/2014/main" id="{E048B57B-1807-453B-AD8B-8FDD01287A16}"/>
              </a:ext>
            </a:extLst>
          </p:cNvPr>
          <p:cNvSpPr/>
          <p:nvPr/>
        </p:nvSpPr>
        <p:spPr>
          <a:xfrm>
            <a:off x="1461439" y="14668499"/>
            <a:ext cx="21500523" cy="38788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8491094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1000" fill="hold"/>
                                        <p:tgtEl>
                                          <p:spTgt spid="37"/>
                                        </p:tgtEl>
                                        <p:attrNameLst>
                                          <p:attrName>ppt_x</p:attrName>
                                        </p:attrNameLst>
                                      </p:cBhvr>
                                      <p:tavLst>
                                        <p:tav tm="0">
                                          <p:val>
                                            <p:strVal val="#ppt_x"/>
                                          </p:val>
                                        </p:tav>
                                        <p:tav tm="100000">
                                          <p:val>
                                            <p:strVal val="#ppt_x"/>
                                          </p:val>
                                        </p:tav>
                                      </p:tavLst>
                                    </p:anim>
                                    <p:anim calcmode="lin" valueType="num">
                                      <p:cBhvr additive="base">
                                        <p:cTn id="8" dur="1000" fill="hold"/>
                                        <p:tgtEl>
                                          <p:spTgt spid="3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1000" fill="hold"/>
                                        <p:tgtEl>
                                          <p:spTgt spid="42"/>
                                        </p:tgtEl>
                                        <p:attrNameLst>
                                          <p:attrName>ppt_x</p:attrName>
                                        </p:attrNameLst>
                                      </p:cBhvr>
                                      <p:tavLst>
                                        <p:tav tm="0">
                                          <p:val>
                                            <p:strVal val="#ppt_x"/>
                                          </p:val>
                                        </p:tav>
                                        <p:tav tm="100000">
                                          <p:val>
                                            <p:strVal val="#ppt_x"/>
                                          </p:val>
                                        </p:tav>
                                      </p:tavLst>
                                    </p:anim>
                                    <p:anim calcmode="lin" valueType="num">
                                      <p:cBhvr additive="base">
                                        <p:cTn id="12" dur="1000" fill="hold"/>
                                        <p:tgtEl>
                                          <p:spTgt spid="4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47"/>
                                        </p:tgtEl>
                                        <p:attrNameLst>
                                          <p:attrName>style.visibility</p:attrName>
                                        </p:attrNameLst>
                                      </p:cBhvr>
                                      <p:to>
                                        <p:strVal val="visible"/>
                                      </p:to>
                                    </p:set>
                                    <p:anim calcmode="lin" valueType="num">
                                      <p:cBhvr additive="base">
                                        <p:cTn id="15" dur="1000" fill="hold"/>
                                        <p:tgtEl>
                                          <p:spTgt spid="47"/>
                                        </p:tgtEl>
                                        <p:attrNameLst>
                                          <p:attrName>ppt_x</p:attrName>
                                        </p:attrNameLst>
                                      </p:cBhvr>
                                      <p:tavLst>
                                        <p:tav tm="0">
                                          <p:val>
                                            <p:strVal val="#ppt_x"/>
                                          </p:val>
                                        </p:tav>
                                        <p:tav tm="100000">
                                          <p:val>
                                            <p:strVal val="#ppt_x"/>
                                          </p:val>
                                        </p:tav>
                                      </p:tavLst>
                                    </p:anim>
                                    <p:anim calcmode="lin" valueType="num">
                                      <p:cBhvr additive="base">
                                        <p:cTn id="16" dur="1000" fill="hold"/>
                                        <p:tgtEl>
                                          <p:spTgt spid="4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000" fill="hold"/>
                                        <p:tgtEl>
                                          <p:spTgt spid="56"/>
                                        </p:tgtEl>
                                        <p:attrNameLst>
                                          <p:attrName>ppt_x</p:attrName>
                                        </p:attrNameLst>
                                      </p:cBhvr>
                                      <p:tavLst>
                                        <p:tav tm="0">
                                          <p:val>
                                            <p:strVal val="#ppt_x"/>
                                          </p:val>
                                        </p:tav>
                                        <p:tav tm="100000">
                                          <p:val>
                                            <p:strVal val="#ppt_x"/>
                                          </p:val>
                                        </p:tav>
                                      </p:tavLst>
                                    </p:anim>
                                    <p:anim calcmode="lin" valueType="num">
                                      <p:cBhvr additive="base">
                                        <p:cTn id="20" dur="1000" fill="hold"/>
                                        <p:tgtEl>
                                          <p:spTgt spid="56"/>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500"/>
                                  </p:stCondLst>
                                  <p:childTnLst>
                                    <p:set>
                                      <p:cBhvr>
                                        <p:cTn id="22" dur="1" fill="hold">
                                          <p:stCondLst>
                                            <p:cond delay="0"/>
                                          </p:stCondLst>
                                        </p:cTn>
                                        <p:tgtEl>
                                          <p:spTgt spid="38"/>
                                        </p:tgtEl>
                                        <p:attrNameLst>
                                          <p:attrName>style.visibility</p:attrName>
                                        </p:attrNameLst>
                                      </p:cBhvr>
                                      <p:to>
                                        <p:strVal val="visible"/>
                                      </p:to>
                                    </p:set>
                                    <p:anim calcmode="lin" valueType="num">
                                      <p:cBhvr additive="base">
                                        <p:cTn id="23" dur="1000" fill="hold"/>
                                        <p:tgtEl>
                                          <p:spTgt spid="38"/>
                                        </p:tgtEl>
                                        <p:attrNameLst>
                                          <p:attrName>ppt_x</p:attrName>
                                        </p:attrNameLst>
                                      </p:cBhvr>
                                      <p:tavLst>
                                        <p:tav tm="0">
                                          <p:val>
                                            <p:strVal val="#ppt_x"/>
                                          </p:val>
                                        </p:tav>
                                        <p:tav tm="100000">
                                          <p:val>
                                            <p:strVal val="#ppt_x"/>
                                          </p:val>
                                        </p:tav>
                                      </p:tavLst>
                                    </p:anim>
                                    <p:anim calcmode="lin" valueType="num">
                                      <p:cBhvr additive="base">
                                        <p:cTn id="24" dur="1000" fill="hold"/>
                                        <p:tgtEl>
                                          <p:spTgt spid="3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600"/>
                                  </p:stCondLst>
                                  <p:childTnLst>
                                    <p:set>
                                      <p:cBhvr>
                                        <p:cTn id="26" dur="1" fill="hold">
                                          <p:stCondLst>
                                            <p:cond delay="0"/>
                                          </p:stCondLst>
                                        </p:cTn>
                                        <p:tgtEl>
                                          <p:spTgt spid="43"/>
                                        </p:tgtEl>
                                        <p:attrNameLst>
                                          <p:attrName>style.visibility</p:attrName>
                                        </p:attrNameLst>
                                      </p:cBhvr>
                                      <p:to>
                                        <p:strVal val="visible"/>
                                      </p:to>
                                    </p:set>
                                    <p:anim calcmode="lin" valueType="num">
                                      <p:cBhvr additive="base">
                                        <p:cTn id="27" dur="1000" fill="hold"/>
                                        <p:tgtEl>
                                          <p:spTgt spid="43"/>
                                        </p:tgtEl>
                                        <p:attrNameLst>
                                          <p:attrName>ppt_x</p:attrName>
                                        </p:attrNameLst>
                                      </p:cBhvr>
                                      <p:tavLst>
                                        <p:tav tm="0">
                                          <p:val>
                                            <p:strVal val="#ppt_x"/>
                                          </p:val>
                                        </p:tav>
                                        <p:tav tm="100000">
                                          <p:val>
                                            <p:strVal val="#ppt_x"/>
                                          </p:val>
                                        </p:tav>
                                      </p:tavLst>
                                    </p:anim>
                                    <p:anim calcmode="lin" valueType="num">
                                      <p:cBhvr additive="base">
                                        <p:cTn id="28" dur="1000" fill="hold"/>
                                        <p:tgtEl>
                                          <p:spTgt spid="43"/>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700"/>
                                  </p:stCondLst>
                                  <p:childTnLst>
                                    <p:set>
                                      <p:cBhvr>
                                        <p:cTn id="30" dur="1" fill="hold">
                                          <p:stCondLst>
                                            <p:cond delay="0"/>
                                          </p:stCondLst>
                                        </p:cTn>
                                        <p:tgtEl>
                                          <p:spTgt spid="48"/>
                                        </p:tgtEl>
                                        <p:attrNameLst>
                                          <p:attrName>style.visibility</p:attrName>
                                        </p:attrNameLst>
                                      </p:cBhvr>
                                      <p:to>
                                        <p:strVal val="visible"/>
                                      </p:to>
                                    </p:set>
                                    <p:anim calcmode="lin" valueType="num">
                                      <p:cBhvr additive="base">
                                        <p:cTn id="31" dur="1000" fill="hold"/>
                                        <p:tgtEl>
                                          <p:spTgt spid="48"/>
                                        </p:tgtEl>
                                        <p:attrNameLst>
                                          <p:attrName>ppt_x</p:attrName>
                                        </p:attrNameLst>
                                      </p:cBhvr>
                                      <p:tavLst>
                                        <p:tav tm="0">
                                          <p:val>
                                            <p:strVal val="#ppt_x"/>
                                          </p:val>
                                        </p:tav>
                                        <p:tav tm="100000">
                                          <p:val>
                                            <p:strVal val="#ppt_x"/>
                                          </p:val>
                                        </p:tav>
                                      </p:tavLst>
                                    </p:anim>
                                    <p:anim calcmode="lin" valueType="num">
                                      <p:cBhvr additive="base">
                                        <p:cTn id="32" dur="1000" fill="hold"/>
                                        <p:tgtEl>
                                          <p:spTgt spid="48"/>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800"/>
                                  </p:stCondLst>
                                  <p:childTnLst>
                                    <p:set>
                                      <p:cBhvr>
                                        <p:cTn id="34" dur="1" fill="hold">
                                          <p:stCondLst>
                                            <p:cond delay="0"/>
                                          </p:stCondLst>
                                        </p:cTn>
                                        <p:tgtEl>
                                          <p:spTgt spid="52"/>
                                        </p:tgtEl>
                                        <p:attrNameLst>
                                          <p:attrName>style.visibility</p:attrName>
                                        </p:attrNameLst>
                                      </p:cBhvr>
                                      <p:to>
                                        <p:strVal val="visible"/>
                                      </p:to>
                                    </p:set>
                                    <p:anim calcmode="lin" valueType="num">
                                      <p:cBhvr additive="base">
                                        <p:cTn id="35" dur="1000" fill="hold"/>
                                        <p:tgtEl>
                                          <p:spTgt spid="52"/>
                                        </p:tgtEl>
                                        <p:attrNameLst>
                                          <p:attrName>ppt_x</p:attrName>
                                        </p:attrNameLst>
                                      </p:cBhvr>
                                      <p:tavLst>
                                        <p:tav tm="0">
                                          <p:val>
                                            <p:strVal val="#ppt_x"/>
                                          </p:val>
                                        </p:tav>
                                        <p:tav tm="100000">
                                          <p:val>
                                            <p:strVal val="#ppt_x"/>
                                          </p:val>
                                        </p:tav>
                                      </p:tavLst>
                                    </p:anim>
                                    <p:anim calcmode="lin" valueType="num">
                                      <p:cBhvr additive="base">
                                        <p:cTn id="36" dur="1000" fill="hold"/>
                                        <p:tgtEl>
                                          <p:spTgt spid="52"/>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900"/>
                                  </p:stCondLst>
                                  <p:childTnLst>
                                    <p:set>
                                      <p:cBhvr>
                                        <p:cTn id="38" dur="1" fill="hold">
                                          <p:stCondLst>
                                            <p:cond delay="0"/>
                                          </p:stCondLst>
                                        </p:cTn>
                                        <p:tgtEl>
                                          <p:spTgt spid="57"/>
                                        </p:tgtEl>
                                        <p:attrNameLst>
                                          <p:attrName>style.visibility</p:attrName>
                                        </p:attrNameLst>
                                      </p:cBhvr>
                                      <p:to>
                                        <p:strVal val="visible"/>
                                      </p:to>
                                    </p:set>
                                    <p:anim calcmode="lin" valueType="num">
                                      <p:cBhvr additive="base">
                                        <p:cTn id="39" dur="1000" fill="hold"/>
                                        <p:tgtEl>
                                          <p:spTgt spid="57"/>
                                        </p:tgtEl>
                                        <p:attrNameLst>
                                          <p:attrName>ppt_x</p:attrName>
                                        </p:attrNameLst>
                                      </p:cBhvr>
                                      <p:tavLst>
                                        <p:tav tm="0">
                                          <p:val>
                                            <p:strVal val="#ppt_x"/>
                                          </p:val>
                                        </p:tav>
                                        <p:tav tm="100000">
                                          <p:val>
                                            <p:strVal val="#ppt_x"/>
                                          </p:val>
                                        </p:tav>
                                      </p:tavLst>
                                    </p:anim>
                                    <p:anim calcmode="lin" valueType="num">
                                      <p:cBhvr additive="base">
                                        <p:cTn id="40" dur="100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42" grpId="0" animBg="1"/>
      <p:bldP spid="47" grpId="0" animBg="1"/>
      <p:bldP spid="56"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Picture Placeholder 1">
            <a:extLst>
              <a:ext uri="{FF2B5EF4-FFF2-40B4-BE49-F238E27FC236}">
                <a16:creationId xmlns:a16="http://schemas.microsoft.com/office/drawing/2014/main" id="{CCD1361D-C1CD-46BE-8B8C-C512E96D87E9}"/>
              </a:ext>
            </a:extLst>
          </p:cNvPr>
          <p:cNvSpPr>
            <a:spLocks noGrp="1"/>
          </p:cNvSpPr>
          <p:nvPr>
            <p:ph type="pic" sz="quarter" idx="4294967295"/>
          </p:nvPr>
        </p:nvSpPr>
        <p:spPr>
          <a:xfrm>
            <a:off x="1684459" y="3619500"/>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p:spPr>
      </p:sp>
      <p:sp>
        <p:nvSpPr>
          <p:cNvPr id="4" name="Picture Placeholder 3">
            <a:extLst>
              <a:ext uri="{FF2B5EF4-FFF2-40B4-BE49-F238E27FC236}">
                <a16:creationId xmlns:a16="http://schemas.microsoft.com/office/drawing/2014/main" id="{8A5BD9A7-FA17-43F3-ABCD-5FE62E6A220F}"/>
              </a:ext>
            </a:extLst>
          </p:cNvPr>
          <p:cNvSpPr>
            <a:spLocks noGrp="1"/>
          </p:cNvSpPr>
          <p:nvPr>
            <p:ph type="pic" sz="quarter" idx="4294967295"/>
          </p:nvPr>
        </p:nvSpPr>
        <p:spPr>
          <a:xfrm>
            <a:off x="5890699" y="3619500"/>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p:spPr>
      </p:sp>
      <p:sp>
        <p:nvSpPr>
          <p:cNvPr id="6" name="Picture Placeholder 5">
            <a:extLst>
              <a:ext uri="{FF2B5EF4-FFF2-40B4-BE49-F238E27FC236}">
                <a16:creationId xmlns:a16="http://schemas.microsoft.com/office/drawing/2014/main" id="{21EE7391-D329-42EB-8DB9-2E7F3C925DD1}"/>
              </a:ext>
            </a:extLst>
          </p:cNvPr>
          <p:cNvSpPr>
            <a:spLocks noGrp="1"/>
          </p:cNvSpPr>
          <p:nvPr>
            <p:ph type="pic" sz="quarter" idx="4294967295"/>
          </p:nvPr>
        </p:nvSpPr>
        <p:spPr>
          <a:xfrm>
            <a:off x="10096939" y="3619500"/>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p:spPr>
      </p:sp>
      <p:sp>
        <p:nvSpPr>
          <p:cNvPr id="8" name="Picture Placeholder 7">
            <a:extLst>
              <a:ext uri="{FF2B5EF4-FFF2-40B4-BE49-F238E27FC236}">
                <a16:creationId xmlns:a16="http://schemas.microsoft.com/office/drawing/2014/main" id="{4CA884E4-E472-4AD6-8D42-057C0572F6A9}"/>
              </a:ext>
            </a:extLst>
          </p:cNvPr>
          <p:cNvSpPr>
            <a:spLocks noGrp="1"/>
          </p:cNvSpPr>
          <p:nvPr>
            <p:ph type="pic" sz="quarter" idx="4294967295"/>
          </p:nvPr>
        </p:nvSpPr>
        <p:spPr>
          <a:xfrm>
            <a:off x="14303180" y="3619500"/>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p:spPr>
      </p:sp>
      <p:sp>
        <p:nvSpPr>
          <p:cNvPr id="10" name="Picture Placeholder 9">
            <a:extLst>
              <a:ext uri="{FF2B5EF4-FFF2-40B4-BE49-F238E27FC236}">
                <a16:creationId xmlns:a16="http://schemas.microsoft.com/office/drawing/2014/main" id="{4F1CE53C-57AE-442C-A868-990308083C70}"/>
              </a:ext>
            </a:extLst>
          </p:cNvPr>
          <p:cNvSpPr>
            <a:spLocks noGrp="1"/>
          </p:cNvSpPr>
          <p:nvPr>
            <p:ph type="pic" sz="quarter" idx="4294967295"/>
          </p:nvPr>
        </p:nvSpPr>
        <p:spPr>
          <a:xfrm>
            <a:off x="18509420" y="3619500"/>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p:spPr>
      </p:sp>
      <p:sp>
        <p:nvSpPr>
          <p:cNvPr id="37" name="Rectangle 36">
            <a:extLst>
              <a:ext uri="{FF2B5EF4-FFF2-40B4-BE49-F238E27FC236}">
                <a16:creationId xmlns:a16="http://schemas.microsoft.com/office/drawing/2014/main" id="{2005269D-FAE5-46F0-8FB2-4FBB6B28A9D0}"/>
              </a:ext>
            </a:extLst>
          </p:cNvPr>
          <p:cNvSpPr/>
          <p:nvPr/>
        </p:nvSpPr>
        <p:spPr>
          <a:xfrm>
            <a:off x="1684989" y="3619500"/>
            <a:ext cx="4206240" cy="11049000"/>
          </a:xfrm>
          <a:prstGeom prst="rect">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8" name="Group 37">
            <a:extLst>
              <a:ext uri="{FF2B5EF4-FFF2-40B4-BE49-F238E27FC236}">
                <a16:creationId xmlns:a16="http://schemas.microsoft.com/office/drawing/2014/main" id="{ADE36973-1F6A-44F3-9D0A-61A0C3E0F268}"/>
              </a:ext>
            </a:extLst>
          </p:cNvPr>
          <p:cNvGrpSpPr/>
          <p:nvPr/>
        </p:nvGrpSpPr>
        <p:grpSpPr>
          <a:xfrm>
            <a:off x="2083134" y="8599131"/>
            <a:ext cx="3409950" cy="2556708"/>
            <a:chOff x="2933700" y="5579646"/>
            <a:chExt cx="3409950" cy="2556708"/>
          </a:xfrm>
        </p:grpSpPr>
        <p:sp>
          <p:nvSpPr>
            <p:cNvPr id="39" name="TextBox 38">
              <a:extLst>
                <a:ext uri="{FF2B5EF4-FFF2-40B4-BE49-F238E27FC236}">
                  <a16:creationId xmlns:a16="http://schemas.microsoft.com/office/drawing/2014/main" id="{0BBEF118-72D2-424E-A256-6C8C51F202BD}"/>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#01</a:t>
              </a:r>
            </a:p>
          </p:txBody>
        </p:sp>
        <p:sp>
          <p:nvSpPr>
            <p:cNvPr id="40" name="Isosceles Triangle 39">
              <a:extLst>
                <a:ext uri="{FF2B5EF4-FFF2-40B4-BE49-F238E27FC236}">
                  <a16:creationId xmlns:a16="http://schemas.microsoft.com/office/drawing/2014/main" id="{E9A6E914-9781-4F03-8FF0-453743CA66F5}"/>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17429215-34B7-4C5A-85C9-59298F00B169}"/>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grpSp>
      <p:sp>
        <p:nvSpPr>
          <p:cNvPr id="42" name="Rectangle 41">
            <a:extLst>
              <a:ext uri="{FF2B5EF4-FFF2-40B4-BE49-F238E27FC236}">
                <a16:creationId xmlns:a16="http://schemas.microsoft.com/office/drawing/2014/main" id="{B9032AB3-CF6F-4491-A551-619FCA4DB084}"/>
              </a:ext>
            </a:extLst>
          </p:cNvPr>
          <p:cNvSpPr/>
          <p:nvPr/>
        </p:nvSpPr>
        <p:spPr>
          <a:xfrm>
            <a:off x="5891229" y="3619500"/>
            <a:ext cx="4206240" cy="11049000"/>
          </a:xfrm>
          <a:prstGeom prst="rect">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 name="Group 42">
            <a:extLst>
              <a:ext uri="{FF2B5EF4-FFF2-40B4-BE49-F238E27FC236}">
                <a16:creationId xmlns:a16="http://schemas.microsoft.com/office/drawing/2014/main" id="{45CC756A-AA55-4AA0-ABD9-E48ACDF606E4}"/>
              </a:ext>
            </a:extLst>
          </p:cNvPr>
          <p:cNvGrpSpPr/>
          <p:nvPr/>
        </p:nvGrpSpPr>
        <p:grpSpPr>
          <a:xfrm>
            <a:off x="6289374" y="8599131"/>
            <a:ext cx="3409950" cy="2556708"/>
            <a:chOff x="2933700" y="5579646"/>
            <a:chExt cx="3409950" cy="2556708"/>
          </a:xfrm>
        </p:grpSpPr>
        <p:sp>
          <p:nvSpPr>
            <p:cNvPr id="44" name="TextBox 43">
              <a:extLst>
                <a:ext uri="{FF2B5EF4-FFF2-40B4-BE49-F238E27FC236}">
                  <a16:creationId xmlns:a16="http://schemas.microsoft.com/office/drawing/2014/main" id="{F5A97828-74AE-438F-BD66-EA35C29B514A}"/>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#02</a:t>
              </a:r>
            </a:p>
          </p:txBody>
        </p:sp>
        <p:sp>
          <p:nvSpPr>
            <p:cNvPr id="45" name="Isosceles Triangle 44">
              <a:extLst>
                <a:ext uri="{FF2B5EF4-FFF2-40B4-BE49-F238E27FC236}">
                  <a16:creationId xmlns:a16="http://schemas.microsoft.com/office/drawing/2014/main" id="{BDEB182C-BA26-42BF-80B5-1F86F6F07828}"/>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TextBox 45">
              <a:extLst>
                <a:ext uri="{FF2B5EF4-FFF2-40B4-BE49-F238E27FC236}">
                  <a16:creationId xmlns:a16="http://schemas.microsoft.com/office/drawing/2014/main" id="{2B63163F-6C8A-4EF7-93A9-71FDC98C17D1}"/>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grpSp>
      <p:sp>
        <p:nvSpPr>
          <p:cNvPr id="47" name="Rectangle 46">
            <a:extLst>
              <a:ext uri="{FF2B5EF4-FFF2-40B4-BE49-F238E27FC236}">
                <a16:creationId xmlns:a16="http://schemas.microsoft.com/office/drawing/2014/main" id="{2E6FB3B5-5D28-49E4-BB7C-8C7411419589}"/>
              </a:ext>
            </a:extLst>
          </p:cNvPr>
          <p:cNvSpPr/>
          <p:nvPr/>
        </p:nvSpPr>
        <p:spPr>
          <a:xfrm>
            <a:off x="10097469" y="3619500"/>
            <a:ext cx="4206240" cy="11049000"/>
          </a:xfrm>
          <a:prstGeom prst="rect">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8" name="Group 47">
            <a:extLst>
              <a:ext uri="{FF2B5EF4-FFF2-40B4-BE49-F238E27FC236}">
                <a16:creationId xmlns:a16="http://schemas.microsoft.com/office/drawing/2014/main" id="{E98C500E-642B-405F-A358-747EF6746F81}"/>
              </a:ext>
            </a:extLst>
          </p:cNvPr>
          <p:cNvGrpSpPr/>
          <p:nvPr/>
        </p:nvGrpSpPr>
        <p:grpSpPr>
          <a:xfrm>
            <a:off x="10495614" y="8599131"/>
            <a:ext cx="3409950" cy="2556708"/>
            <a:chOff x="2933700" y="5579646"/>
            <a:chExt cx="3409950" cy="2556708"/>
          </a:xfrm>
        </p:grpSpPr>
        <p:sp>
          <p:nvSpPr>
            <p:cNvPr id="49" name="TextBox 48">
              <a:extLst>
                <a:ext uri="{FF2B5EF4-FFF2-40B4-BE49-F238E27FC236}">
                  <a16:creationId xmlns:a16="http://schemas.microsoft.com/office/drawing/2014/main" id="{19612791-1F6C-49EA-9909-CD3907985A20}"/>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#03</a:t>
              </a:r>
            </a:p>
          </p:txBody>
        </p:sp>
        <p:sp>
          <p:nvSpPr>
            <p:cNvPr id="50" name="Isosceles Triangle 49">
              <a:extLst>
                <a:ext uri="{FF2B5EF4-FFF2-40B4-BE49-F238E27FC236}">
                  <a16:creationId xmlns:a16="http://schemas.microsoft.com/office/drawing/2014/main" id="{384E9AC5-A311-4BDC-B149-98DC90B05401}"/>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TextBox 50">
              <a:extLst>
                <a:ext uri="{FF2B5EF4-FFF2-40B4-BE49-F238E27FC236}">
                  <a16:creationId xmlns:a16="http://schemas.microsoft.com/office/drawing/2014/main" id="{EFE91FA3-8C6F-44DA-8406-1EBF1928F7BF}"/>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grpSp>
      <p:grpSp>
        <p:nvGrpSpPr>
          <p:cNvPr id="52" name="Group 51">
            <a:extLst>
              <a:ext uri="{FF2B5EF4-FFF2-40B4-BE49-F238E27FC236}">
                <a16:creationId xmlns:a16="http://schemas.microsoft.com/office/drawing/2014/main" id="{7727CC9F-7079-418F-BC6A-D8B59098BA29}"/>
              </a:ext>
            </a:extLst>
          </p:cNvPr>
          <p:cNvGrpSpPr/>
          <p:nvPr/>
        </p:nvGrpSpPr>
        <p:grpSpPr>
          <a:xfrm>
            <a:off x="14701855" y="8599131"/>
            <a:ext cx="3409950" cy="2556708"/>
            <a:chOff x="2933700" y="5579646"/>
            <a:chExt cx="3409950" cy="2556708"/>
          </a:xfrm>
        </p:grpSpPr>
        <p:sp>
          <p:nvSpPr>
            <p:cNvPr id="53" name="TextBox 52">
              <a:extLst>
                <a:ext uri="{FF2B5EF4-FFF2-40B4-BE49-F238E27FC236}">
                  <a16:creationId xmlns:a16="http://schemas.microsoft.com/office/drawing/2014/main" id="{A4CF9B87-5EF6-4E43-846F-821D9C58086C}"/>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accent1"/>
                  </a:solidFill>
                  <a:latin typeface="+mj-lt"/>
                </a:rPr>
                <a:t>#04</a:t>
              </a:r>
            </a:p>
          </p:txBody>
        </p:sp>
        <p:sp>
          <p:nvSpPr>
            <p:cNvPr id="54" name="Isosceles Triangle 53">
              <a:extLst>
                <a:ext uri="{FF2B5EF4-FFF2-40B4-BE49-F238E27FC236}">
                  <a16:creationId xmlns:a16="http://schemas.microsoft.com/office/drawing/2014/main" id="{CFEFB721-FD0F-420F-A573-47B375926770}"/>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55" name="TextBox 54">
              <a:extLst>
                <a:ext uri="{FF2B5EF4-FFF2-40B4-BE49-F238E27FC236}">
                  <a16:creationId xmlns:a16="http://schemas.microsoft.com/office/drawing/2014/main" id="{23D57CF7-5535-4036-A3D8-CBB773D6F824}"/>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accent1"/>
                  </a:solidFill>
                </a:rPr>
                <a:t>Phasellus id ligula ut enim elementum bibendum eget eget magna.</a:t>
              </a:r>
            </a:p>
          </p:txBody>
        </p:sp>
      </p:grpSp>
      <p:sp>
        <p:nvSpPr>
          <p:cNvPr id="56" name="Rectangle 55">
            <a:extLst>
              <a:ext uri="{FF2B5EF4-FFF2-40B4-BE49-F238E27FC236}">
                <a16:creationId xmlns:a16="http://schemas.microsoft.com/office/drawing/2014/main" id="{C3E4DFEB-448A-4378-A08A-903517A1EA37}"/>
              </a:ext>
            </a:extLst>
          </p:cNvPr>
          <p:cNvSpPr/>
          <p:nvPr/>
        </p:nvSpPr>
        <p:spPr>
          <a:xfrm>
            <a:off x="18509950" y="3619500"/>
            <a:ext cx="4206240" cy="11049000"/>
          </a:xfrm>
          <a:prstGeom prst="rect">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7" name="Group 56">
            <a:extLst>
              <a:ext uri="{FF2B5EF4-FFF2-40B4-BE49-F238E27FC236}">
                <a16:creationId xmlns:a16="http://schemas.microsoft.com/office/drawing/2014/main" id="{685C5CD3-24FB-4570-B762-3D896D36DEB2}"/>
              </a:ext>
            </a:extLst>
          </p:cNvPr>
          <p:cNvGrpSpPr/>
          <p:nvPr/>
        </p:nvGrpSpPr>
        <p:grpSpPr>
          <a:xfrm>
            <a:off x="18908095" y="8599131"/>
            <a:ext cx="3409950" cy="2556708"/>
            <a:chOff x="2933700" y="5579646"/>
            <a:chExt cx="3409950" cy="2556708"/>
          </a:xfrm>
        </p:grpSpPr>
        <p:sp>
          <p:nvSpPr>
            <p:cNvPr id="58" name="TextBox 57">
              <a:extLst>
                <a:ext uri="{FF2B5EF4-FFF2-40B4-BE49-F238E27FC236}">
                  <a16:creationId xmlns:a16="http://schemas.microsoft.com/office/drawing/2014/main" id="{A52B3A93-8912-4486-BE33-13627AF4DFEE}"/>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#05</a:t>
              </a:r>
            </a:p>
          </p:txBody>
        </p:sp>
        <p:sp>
          <p:nvSpPr>
            <p:cNvPr id="59" name="Isosceles Triangle 58">
              <a:extLst>
                <a:ext uri="{FF2B5EF4-FFF2-40B4-BE49-F238E27FC236}">
                  <a16:creationId xmlns:a16="http://schemas.microsoft.com/office/drawing/2014/main" id="{01E86CB3-A7C7-4177-A6B7-DAC09501CAC1}"/>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TextBox 59">
              <a:extLst>
                <a:ext uri="{FF2B5EF4-FFF2-40B4-BE49-F238E27FC236}">
                  <a16:creationId xmlns:a16="http://schemas.microsoft.com/office/drawing/2014/main" id="{6744FC66-D0CF-47F1-9B58-ABE253109778}"/>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grpSp>
      <p:sp useBgFill="1">
        <p:nvSpPr>
          <p:cNvPr id="61" name="Rectangle 60">
            <a:extLst>
              <a:ext uri="{FF2B5EF4-FFF2-40B4-BE49-F238E27FC236}">
                <a16:creationId xmlns:a16="http://schemas.microsoft.com/office/drawing/2014/main" id="{E048B57B-1807-453B-AD8B-8FDD01287A16}"/>
              </a:ext>
            </a:extLst>
          </p:cNvPr>
          <p:cNvSpPr/>
          <p:nvPr/>
        </p:nvSpPr>
        <p:spPr>
          <a:xfrm>
            <a:off x="1461439" y="14668499"/>
            <a:ext cx="21500523" cy="38788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0008973"/>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1000" fill="hold"/>
                                        <p:tgtEl>
                                          <p:spTgt spid="37"/>
                                        </p:tgtEl>
                                        <p:attrNameLst>
                                          <p:attrName>ppt_x</p:attrName>
                                        </p:attrNameLst>
                                      </p:cBhvr>
                                      <p:tavLst>
                                        <p:tav tm="0">
                                          <p:val>
                                            <p:strVal val="#ppt_x"/>
                                          </p:val>
                                        </p:tav>
                                        <p:tav tm="100000">
                                          <p:val>
                                            <p:strVal val="#ppt_x"/>
                                          </p:val>
                                        </p:tav>
                                      </p:tavLst>
                                    </p:anim>
                                    <p:anim calcmode="lin" valueType="num">
                                      <p:cBhvr additive="base">
                                        <p:cTn id="8" dur="1000" fill="hold"/>
                                        <p:tgtEl>
                                          <p:spTgt spid="3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1000" fill="hold"/>
                                        <p:tgtEl>
                                          <p:spTgt spid="42"/>
                                        </p:tgtEl>
                                        <p:attrNameLst>
                                          <p:attrName>ppt_x</p:attrName>
                                        </p:attrNameLst>
                                      </p:cBhvr>
                                      <p:tavLst>
                                        <p:tav tm="0">
                                          <p:val>
                                            <p:strVal val="#ppt_x"/>
                                          </p:val>
                                        </p:tav>
                                        <p:tav tm="100000">
                                          <p:val>
                                            <p:strVal val="#ppt_x"/>
                                          </p:val>
                                        </p:tav>
                                      </p:tavLst>
                                    </p:anim>
                                    <p:anim calcmode="lin" valueType="num">
                                      <p:cBhvr additive="base">
                                        <p:cTn id="12" dur="1000" fill="hold"/>
                                        <p:tgtEl>
                                          <p:spTgt spid="4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47"/>
                                        </p:tgtEl>
                                        <p:attrNameLst>
                                          <p:attrName>style.visibility</p:attrName>
                                        </p:attrNameLst>
                                      </p:cBhvr>
                                      <p:to>
                                        <p:strVal val="visible"/>
                                      </p:to>
                                    </p:set>
                                    <p:anim calcmode="lin" valueType="num">
                                      <p:cBhvr additive="base">
                                        <p:cTn id="15" dur="1000" fill="hold"/>
                                        <p:tgtEl>
                                          <p:spTgt spid="47"/>
                                        </p:tgtEl>
                                        <p:attrNameLst>
                                          <p:attrName>ppt_x</p:attrName>
                                        </p:attrNameLst>
                                      </p:cBhvr>
                                      <p:tavLst>
                                        <p:tav tm="0">
                                          <p:val>
                                            <p:strVal val="#ppt_x"/>
                                          </p:val>
                                        </p:tav>
                                        <p:tav tm="100000">
                                          <p:val>
                                            <p:strVal val="#ppt_x"/>
                                          </p:val>
                                        </p:tav>
                                      </p:tavLst>
                                    </p:anim>
                                    <p:anim calcmode="lin" valueType="num">
                                      <p:cBhvr additive="base">
                                        <p:cTn id="16" dur="1000" fill="hold"/>
                                        <p:tgtEl>
                                          <p:spTgt spid="4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000" fill="hold"/>
                                        <p:tgtEl>
                                          <p:spTgt spid="56"/>
                                        </p:tgtEl>
                                        <p:attrNameLst>
                                          <p:attrName>ppt_x</p:attrName>
                                        </p:attrNameLst>
                                      </p:cBhvr>
                                      <p:tavLst>
                                        <p:tav tm="0">
                                          <p:val>
                                            <p:strVal val="#ppt_x"/>
                                          </p:val>
                                        </p:tav>
                                        <p:tav tm="100000">
                                          <p:val>
                                            <p:strVal val="#ppt_x"/>
                                          </p:val>
                                        </p:tav>
                                      </p:tavLst>
                                    </p:anim>
                                    <p:anim calcmode="lin" valueType="num">
                                      <p:cBhvr additive="base">
                                        <p:cTn id="20" dur="1000" fill="hold"/>
                                        <p:tgtEl>
                                          <p:spTgt spid="56"/>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500"/>
                                  </p:stCondLst>
                                  <p:childTnLst>
                                    <p:set>
                                      <p:cBhvr>
                                        <p:cTn id="22" dur="1" fill="hold">
                                          <p:stCondLst>
                                            <p:cond delay="0"/>
                                          </p:stCondLst>
                                        </p:cTn>
                                        <p:tgtEl>
                                          <p:spTgt spid="38"/>
                                        </p:tgtEl>
                                        <p:attrNameLst>
                                          <p:attrName>style.visibility</p:attrName>
                                        </p:attrNameLst>
                                      </p:cBhvr>
                                      <p:to>
                                        <p:strVal val="visible"/>
                                      </p:to>
                                    </p:set>
                                    <p:anim calcmode="lin" valueType="num">
                                      <p:cBhvr additive="base">
                                        <p:cTn id="23" dur="1000" fill="hold"/>
                                        <p:tgtEl>
                                          <p:spTgt spid="38"/>
                                        </p:tgtEl>
                                        <p:attrNameLst>
                                          <p:attrName>ppt_x</p:attrName>
                                        </p:attrNameLst>
                                      </p:cBhvr>
                                      <p:tavLst>
                                        <p:tav tm="0">
                                          <p:val>
                                            <p:strVal val="#ppt_x"/>
                                          </p:val>
                                        </p:tav>
                                        <p:tav tm="100000">
                                          <p:val>
                                            <p:strVal val="#ppt_x"/>
                                          </p:val>
                                        </p:tav>
                                      </p:tavLst>
                                    </p:anim>
                                    <p:anim calcmode="lin" valueType="num">
                                      <p:cBhvr additive="base">
                                        <p:cTn id="24" dur="1000" fill="hold"/>
                                        <p:tgtEl>
                                          <p:spTgt spid="3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600"/>
                                  </p:stCondLst>
                                  <p:childTnLst>
                                    <p:set>
                                      <p:cBhvr>
                                        <p:cTn id="26" dur="1" fill="hold">
                                          <p:stCondLst>
                                            <p:cond delay="0"/>
                                          </p:stCondLst>
                                        </p:cTn>
                                        <p:tgtEl>
                                          <p:spTgt spid="43"/>
                                        </p:tgtEl>
                                        <p:attrNameLst>
                                          <p:attrName>style.visibility</p:attrName>
                                        </p:attrNameLst>
                                      </p:cBhvr>
                                      <p:to>
                                        <p:strVal val="visible"/>
                                      </p:to>
                                    </p:set>
                                    <p:anim calcmode="lin" valueType="num">
                                      <p:cBhvr additive="base">
                                        <p:cTn id="27" dur="1000" fill="hold"/>
                                        <p:tgtEl>
                                          <p:spTgt spid="43"/>
                                        </p:tgtEl>
                                        <p:attrNameLst>
                                          <p:attrName>ppt_x</p:attrName>
                                        </p:attrNameLst>
                                      </p:cBhvr>
                                      <p:tavLst>
                                        <p:tav tm="0">
                                          <p:val>
                                            <p:strVal val="#ppt_x"/>
                                          </p:val>
                                        </p:tav>
                                        <p:tav tm="100000">
                                          <p:val>
                                            <p:strVal val="#ppt_x"/>
                                          </p:val>
                                        </p:tav>
                                      </p:tavLst>
                                    </p:anim>
                                    <p:anim calcmode="lin" valueType="num">
                                      <p:cBhvr additive="base">
                                        <p:cTn id="28" dur="1000" fill="hold"/>
                                        <p:tgtEl>
                                          <p:spTgt spid="43"/>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700"/>
                                  </p:stCondLst>
                                  <p:childTnLst>
                                    <p:set>
                                      <p:cBhvr>
                                        <p:cTn id="30" dur="1" fill="hold">
                                          <p:stCondLst>
                                            <p:cond delay="0"/>
                                          </p:stCondLst>
                                        </p:cTn>
                                        <p:tgtEl>
                                          <p:spTgt spid="48"/>
                                        </p:tgtEl>
                                        <p:attrNameLst>
                                          <p:attrName>style.visibility</p:attrName>
                                        </p:attrNameLst>
                                      </p:cBhvr>
                                      <p:to>
                                        <p:strVal val="visible"/>
                                      </p:to>
                                    </p:set>
                                    <p:anim calcmode="lin" valueType="num">
                                      <p:cBhvr additive="base">
                                        <p:cTn id="31" dur="1000" fill="hold"/>
                                        <p:tgtEl>
                                          <p:spTgt spid="48"/>
                                        </p:tgtEl>
                                        <p:attrNameLst>
                                          <p:attrName>ppt_x</p:attrName>
                                        </p:attrNameLst>
                                      </p:cBhvr>
                                      <p:tavLst>
                                        <p:tav tm="0">
                                          <p:val>
                                            <p:strVal val="#ppt_x"/>
                                          </p:val>
                                        </p:tav>
                                        <p:tav tm="100000">
                                          <p:val>
                                            <p:strVal val="#ppt_x"/>
                                          </p:val>
                                        </p:tav>
                                      </p:tavLst>
                                    </p:anim>
                                    <p:anim calcmode="lin" valueType="num">
                                      <p:cBhvr additive="base">
                                        <p:cTn id="32" dur="1000" fill="hold"/>
                                        <p:tgtEl>
                                          <p:spTgt spid="48"/>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800"/>
                                  </p:stCondLst>
                                  <p:childTnLst>
                                    <p:set>
                                      <p:cBhvr>
                                        <p:cTn id="34" dur="1" fill="hold">
                                          <p:stCondLst>
                                            <p:cond delay="0"/>
                                          </p:stCondLst>
                                        </p:cTn>
                                        <p:tgtEl>
                                          <p:spTgt spid="52"/>
                                        </p:tgtEl>
                                        <p:attrNameLst>
                                          <p:attrName>style.visibility</p:attrName>
                                        </p:attrNameLst>
                                      </p:cBhvr>
                                      <p:to>
                                        <p:strVal val="visible"/>
                                      </p:to>
                                    </p:set>
                                    <p:anim calcmode="lin" valueType="num">
                                      <p:cBhvr additive="base">
                                        <p:cTn id="35" dur="1000" fill="hold"/>
                                        <p:tgtEl>
                                          <p:spTgt spid="52"/>
                                        </p:tgtEl>
                                        <p:attrNameLst>
                                          <p:attrName>ppt_x</p:attrName>
                                        </p:attrNameLst>
                                      </p:cBhvr>
                                      <p:tavLst>
                                        <p:tav tm="0">
                                          <p:val>
                                            <p:strVal val="#ppt_x"/>
                                          </p:val>
                                        </p:tav>
                                        <p:tav tm="100000">
                                          <p:val>
                                            <p:strVal val="#ppt_x"/>
                                          </p:val>
                                        </p:tav>
                                      </p:tavLst>
                                    </p:anim>
                                    <p:anim calcmode="lin" valueType="num">
                                      <p:cBhvr additive="base">
                                        <p:cTn id="36" dur="1000" fill="hold"/>
                                        <p:tgtEl>
                                          <p:spTgt spid="52"/>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900"/>
                                  </p:stCondLst>
                                  <p:childTnLst>
                                    <p:set>
                                      <p:cBhvr>
                                        <p:cTn id="38" dur="1" fill="hold">
                                          <p:stCondLst>
                                            <p:cond delay="0"/>
                                          </p:stCondLst>
                                        </p:cTn>
                                        <p:tgtEl>
                                          <p:spTgt spid="57"/>
                                        </p:tgtEl>
                                        <p:attrNameLst>
                                          <p:attrName>style.visibility</p:attrName>
                                        </p:attrNameLst>
                                      </p:cBhvr>
                                      <p:to>
                                        <p:strVal val="visible"/>
                                      </p:to>
                                    </p:set>
                                    <p:anim calcmode="lin" valueType="num">
                                      <p:cBhvr additive="base">
                                        <p:cTn id="39" dur="1000" fill="hold"/>
                                        <p:tgtEl>
                                          <p:spTgt spid="57"/>
                                        </p:tgtEl>
                                        <p:attrNameLst>
                                          <p:attrName>ppt_x</p:attrName>
                                        </p:attrNameLst>
                                      </p:cBhvr>
                                      <p:tavLst>
                                        <p:tav tm="0">
                                          <p:val>
                                            <p:strVal val="#ppt_x"/>
                                          </p:val>
                                        </p:tav>
                                        <p:tav tm="100000">
                                          <p:val>
                                            <p:strVal val="#ppt_x"/>
                                          </p:val>
                                        </p:tav>
                                      </p:tavLst>
                                    </p:anim>
                                    <p:anim calcmode="lin" valueType="num">
                                      <p:cBhvr additive="base">
                                        <p:cTn id="40" dur="100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42" grpId="0" animBg="1"/>
      <p:bldP spid="47" grpId="0" animBg="1"/>
      <p:bldP spid="56"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8E29BC2D-587A-404F-96E9-7474629FEC37}"/>
              </a:ext>
            </a:extLst>
          </p:cNvPr>
          <p:cNvSpPr>
            <a:spLocks noGrp="1"/>
          </p:cNvSpPr>
          <p:nvPr>
            <p:ph type="pic" sz="quarter" idx="10"/>
          </p:nvPr>
        </p:nvSpPr>
        <p:spPr>
          <a:xfrm>
            <a:off x="1563688" y="3646713"/>
            <a:ext cx="10629900" cy="11050876"/>
          </a:xfrm>
        </p:spPr>
      </p:sp>
      <p:sp>
        <p:nvSpPr>
          <p:cNvPr id="6" name="Picture Placeholder 5">
            <a:extLst>
              <a:ext uri="{FF2B5EF4-FFF2-40B4-BE49-F238E27FC236}">
                <a16:creationId xmlns:a16="http://schemas.microsoft.com/office/drawing/2014/main" id="{220CE5D3-E001-496C-A11C-D46D42B68AEB}"/>
              </a:ext>
            </a:extLst>
          </p:cNvPr>
          <p:cNvSpPr>
            <a:spLocks noGrp="1"/>
          </p:cNvSpPr>
          <p:nvPr>
            <p:ph type="pic" sz="quarter" idx="11"/>
          </p:nvPr>
        </p:nvSpPr>
        <p:spPr/>
      </p:sp>
      <p:sp>
        <p:nvSpPr>
          <p:cNvPr id="7" name="Picture Placeholder 6">
            <a:extLst>
              <a:ext uri="{FF2B5EF4-FFF2-40B4-BE49-F238E27FC236}">
                <a16:creationId xmlns:a16="http://schemas.microsoft.com/office/drawing/2014/main" id="{96A04754-E069-4C16-85FB-A550C1479B46}"/>
              </a:ext>
            </a:extLst>
          </p:cNvPr>
          <p:cNvSpPr>
            <a:spLocks noGrp="1"/>
          </p:cNvSpPr>
          <p:nvPr>
            <p:ph type="pic" sz="quarter" idx="12"/>
          </p:nvPr>
        </p:nvSpPr>
        <p:spPr/>
      </p:sp>
      <p:sp>
        <p:nvSpPr>
          <p:cNvPr id="8" name="Rectangle 7">
            <a:extLst>
              <a:ext uri="{FF2B5EF4-FFF2-40B4-BE49-F238E27FC236}">
                <a16:creationId xmlns:a16="http://schemas.microsoft.com/office/drawing/2014/main" id="{FD59B944-4D8C-444C-AD9B-291C4480D556}"/>
              </a:ext>
            </a:extLst>
          </p:cNvPr>
          <p:cNvSpPr/>
          <p:nvPr/>
        </p:nvSpPr>
        <p:spPr>
          <a:xfrm>
            <a:off x="1563688" y="3646713"/>
            <a:ext cx="10629899" cy="11050876"/>
          </a:xfrm>
          <a:prstGeom prst="rect">
            <a:avLst/>
          </a:prstGeom>
          <a:gradFill>
            <a:gsLst>
              <a:gs pos="0">
                <a:schemeClr val="accent1"/>
              </a:gs>
              <a:gs pos="55000">
                <a:schemeClr val="tx1">
                  <a:lumMod val="75000"/>
                  <a:lumOff val="25000"/>
                  <a:alpha val="69000"/>
                </a:schemeClr>
              </a:gs>
              <a:gs pos="100000">
                <a:schemeClr val="tx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6C5D0026-9692-442A-B4AC-01EAC8DFFAD8}"/>
              </a:ext>
            </a:extLst>
          </p:cNvPr>
          <p:cNvSpPr txBox="1"/>
          <p:nvPr/>
        </p:nvSpPr>
        <p:spPr>
          <a:xfrm>
            <a:off x="4436428" y="7355909"/>
            <a:ext cx="5305396" cy="2197217"/>
          </a:xfrm>
          <a:prstGeom prst="rect">
            <a:avLst/>
          </a:prstGeom>
          <a:noFill/>
        </p:spPr>
        <p:txBody>
          <a:bodyPr wrap="square" rtlCol="0">
            <a:spAutoFit/>
          </a:bodyPr>
          <a:lstStyle/>
          <a:p>
            <a:pPr algn="ctr"/>
            <a:r>
              <a:rPr lang="en-US" sz="3600">
                <a:solidFill>
                  <a:srgbClr val="FFFFFF"/>
                </a:solidFill>
                <a:latin typeface="+mj-lt"/>
              </a:rPr>
              <a:t>THE AGENCY THAT WILL MAKE YOU</a:t>
            </a:r>
          </a:p>
          <a:p>
            <a:pPr algn="ctr"/>
            <a:r>
              <a:rPr lang="en-US" sz="4000" b="1">
                <a:solidFill>
                  <a:srgbClr val="FFFFFF"/>
                </a:solidFill>
                <a:latin typeface="+mj-lt"/>
              </a:rPr>
              <a:t>CHANGE THE WAY YOU SELL</a:t>
            </a:r>
          </a:p>
        </p:txBody>
      </p:sp>
      <p:sp>
        <p:nvSpPr>
          <p:cNvPr id="10" name="Rectangle 9">
            <a:extLst>
              <a:ext uri="{FF2B5EF4-FFF2-40B4-BE49-F238E27FC236}">
                <a16:creationId xmlns:a16="http://schemas.microsoft.com/office/drawing/2014/main" id="{67A60376-65F4-4B64-B6EC-0BBA44D5725E}"/>
              </a:ext>
            </a:extLst>
          </p:cNvPr>
          <p:cNvSpPr/>
          <p:nvPr/>
        </p:nvSpPr>
        <p:spPr>
          <a:xfrm>
            <a:off x="6007126" y="10185738"/>
            <a:ext cx="1677637" cy="408623"/>
          </a:xfrm>
          <a:prstGeom prst="rect">
            <a:avLst/>
          </a:prstGeom>
          <a:no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t>VISIT WEBSITE</a:t>
            </a:r>
          </a:p>
        </p:txBody>
      </p:sp>
      <p:sp>
        <p:nvSpPr>
          <p:cNvPr id="11" name="Rectangle 10">
            <a:extLst>
              <a:ext uri="{FF2B5EF4-FFF2-40B4-BE49-F238E27FC236}">
                <a16:creationId xmlns:a16="http://schemas.microsoft.com/office/drawing/2014/main" id="{438825C3-4E02-4FC4-BDF8-DF2E9657F811}"/>
              </a:ext>
            </a:extLst>
          </p:cNvPr>
          <p:cNvSpPr/>
          <p:nvPr/>
        </p:nvSpPr>
        <p:spPr>
          <a:xfrm>
            <a:off x="7684763" y="10185738"/>
            <a:ext cx="486364" cy="408623"/>
          </a:xfrm>
          <a:prstGeom prst="rect">
            <a:avLst/>
          </a:prstGeom>
          <a:no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Half Frame 11">
            <a:extLst>
              <a:ext uri="{FF2B5EF4-FFF2-40B4-BE49-F238E27FC236}">
                <a16:creationId xmlns:a16="http://schemas.microsoft.com/office/drawing/2014/main" id="{5D70A6B8-C6AE-4901-9190-F4972F2C7244}"/>
              </a:ext>
            </a:extLst>
          </p:cNvPr>
          <p:cNvSpPr/>
          <p:nvPr/>
        </p:nvSpPr>
        <p:spPr>
          <a:xfrm rot="2700000" flipH="1">
            <a:off x="7782996" y="10299870"/>
            <a:ext cx="180358" cy="180358"/>
          </a:xfrm>
          <a:prstGeom prst="halfFrame">
            <a:avLst>
              <a:gd name="adj1" fmla="val 6739"/>
              <a:gd name="adj2" fmla="val 7168"/>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3" name="TextBox 12">
            <a:extLst>
              <a:ext uri="{FF2B5EF4-FFF2-40B4-BE49-F238E27FC236}">
                <a16:creationId xmlns:a16="http://schemas.microsoft.com/office/drawing/2014/main" id="{E2EDBFDC-523C-4D61-BE9D-96FD9CD0B341}"/>
              </a:ext>
            </a:extLst>
          </p:cNvPr>
          <p:cNvSpPr txBox="1"/>
          <p:nvPr/>
        </p:nvSpPr>
        <p:spPr>
          <a:xfrm>
            <a:off x="18416473" y="7172839"/>
            <a:ext cx="3860222" cy="1446550"/>
          </a:xfrm>
          <a:prstGeom prst="rect">
            <a:avLst/>
          </a:prstGeom>
          <a:noFill/>
        </p:spPr>
        <p:txBody>
          <a:bodyPr wrap="square" rtlCol="0">
            <a:spAutoFit/>
          </a:bodyPr>
          <a:lstStyle/>
          <a:p>
            <a:r>
              <a:rPr lang="en-US" sz="4400" b="1">
                <a:latin typeface="+mj-lt"/>
              </a:rPr>
              <a:t>Create your own Gallery</a:t>
            </a:r>
          </a:p>
        </p:txBody>
      </p:sp>
      <p:sp>
        <p:nvSpPr>
          <p:cNvPr id="14" name="TextBox 13">
            <a:extLst>
              <a:ext uri="{FF2B5EF4-FFF2-40B4-BE49-F238E27FC236}">
                <a16:creationId xmlns:a16="http://schemas.microsoft.com/office/drawing/2014/main" id="{90DED715-D4EB-4807-9714-17BD0A1FB0CE}"/>
              </a:ext>
            </a:extLst>
          </p:cNvPr>
          <p:cNvSpPr txBox="1"/>
          <p:nvPr/>
        </p:nvSpPr>
        <p:spPr>
          <a:xfrm>
            <a:off x="18416473" y="8818497"/>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Tree>
    <p:extLst>
      <p:ext uri="{BB962C8B-B14F-4D97-AF65-F5344CB8AC3E}">
        <p14:creationId xmlns:p14="http://schemas.microsoft.com/office/powerpoint/2010/main" val="31533047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20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0-#ppt_w/2"/>
                                          </p:val>
                                        </p:tav>
                                        <p:tav tm="100000">
                                          <p:val>
                                            <p:strVal val="#ppt_x"/>
                                          </p:val>
                                        </p:tav>
                                      </p:tavLst>
                                    </p:anim>
                                    <p:anim calcmode="lin" valueType="num">
                                      <p:cBhvr additive="base">
                                        <p:cTn id="8" dur="10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8E29BC2D-587A-404F-96E9-7474629FEC37}"/>
              </a:ext>
            </a:extLst>
          </p:cNvPr>
          <p:cNvSpPr>
            <a:spLocks noGrp="1"/>
          </p:cNvSpPr>
          <p:nvPr>
            <p:ph type="pic" sz="quarter" idx="10"/>
          </p:nvPr>
        </p:nvSpPr>
        <p:spPr>
          <a:xfrm>
            <a:off x="1563688" y="3646713"/>
            <a:ext cx="10629900" cy="11050876"/>
          </a:xfrm>
        </p:spPr>
      </p:sp>
      <p:sp>
        <p:nvSpPr>
          <p:cNvPr id="6" name="Picture Placeholder 5">
            <a:extLst>
              <a:ext uri="{FF2B5EF4-FFF2-40B4-BE49-F238E27FC236}">
                <a16:creationId xmlns:a16="http://schemas.microsoft.com/office/drawing/2014/main" id="{220CE5D3-E001-496C-A11C-D46D42B68AEB}"/>
              </a:ext>
            </a:extLst>
          </p:cNvPr>
          <p:cNvSpPr>
            <a:spLocks noGrp="1"/>
          </p:cNvSpPr>
          <p:nvPr>
            <p:ph type="pic" sz="quarter" idx="11"/>
          </p:nvPr>
        </p:nvSpPr>
        <p:spPr/>
      </p:sp>
      <p:sp>
        <p:nvSpPr>
          <p:cNvPr id="7" name="Picture Placeholder 6">
            <a:extLst>
              <a:ext uri="{FF2B5EF4-FFF2-40B4-BE49-F238E27FC236}">
                <a16:creationId xmlns:a16="http://schemas.microsoft.com/office/drawing/2014/main" id="{96A04754-E069-4C16-85FB-A550C1479B46}"/>
              </a:ext>
            </a:extLst>
          </p:cNvPr>
          <p:cNvSpPr>
            <a:spLocks noGrp="1"/>
          </p:cNvSpPr>
          <p:nvPr>
            <p:ph type="pic" sz="quarter" idx="12"/>
          </p:nvPr>
        </p:nvSpPr>
        <p:spPr/>
      </p:sp>
      <p:sp>
        <p:nvSpPr>
          <p:cNvPr id="8" name="Rectangle 7">
            <a:extLst>
              <a:ext uri="{FF2B5EF4-FFF2-40B4-BE49-F238E27FC236}">
                <a16:creationId xmlns:a16="http://schemas.microsoft.com/office/drawing/2014/main" id="{FD59B944-4D8C-444C-AD9B-291C4480D556}"/>
              </a:ext>
            </a:extLst>
          </p:cNvPr>
          <p:cNvSpPr/>
          <p:nvPr/>
        </p:nvSpPr>
        <p:spPr>
          <a:xfrm>
            <a:off x="1563688" y="3646713"/>
            <a:ext cx="10629899" cy="11050876"/>
          </a:xfrm>
          <a:prstGeom prst="rect">
            <a:avLst/>
          </a:prstGeom>
          <a:gradFill>
            <a:gsLst>
              <a:gs pos="0">
                <a:schemeClr val="accent1"/>
              </a:gs>
              <a:gs pos="55000">
                <a:schemeClr val="tx1">
                  <a:lumMod val="75000"/>
                  <a:lumOff val="25000"/>
                  <a:alpha val="69000"/>
                </a:schemeClr>
              </a:gs>
              <a:gs pos="100000">
                <a:schemeClr val="tx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6C5D0026-9692-442A-B4AC-01EAC8DFFAD8}"/>
              </a:ext>
            </a:extLst>
          </p:cNvPr>
          <p:cNvSpPr txBox="1"/>
          <p:nvPr/>
        </p:nvSpPr>
        <p:spPr>
          <a:xfrm>
            <a:off x="4436428" y="7355909"/>
            <a:ext cx="5305396" cy="2197217"/>
          </a:xfrm>
          <a:prstGeom prst="rect">
            <a:avLst/>
          </a:prstGeom>
          <a:noFill/>
        </p:spPr>
        <p:txBody>
          <a:bodyPr wrap="square" rtlCol="0">
            <a:spAutoFit/>
          </a:bodyPr>
          <a:lstStyle/>
          <a:p>
            <a:pPr algn="ctr"/>
            <a:r>
              <a:rPr lang="en-US" sz="3600">
                <a:solidFill>
                  <a:srgbClr val="FFFFFF"/>
                </a:solidFill>
                <a:latin typeface="+mj-lt"/>
              </a:rPr>
              <a:t>THE AGENCY THAT WILL MAKE YOU</a:t>
            </a:r>
          </a:p>
          <a:p>
            <a:pPr algn="ctr"/>
            <a:r>
              <a:rPr lang="en-US" sz="4000" b="1">
                <a:solidFill>
                  <a:srgbClr val="FFFFFF"/>
                </a:solidFill>
                <a:latin typeface="+mj-lt"/>
              </a:rPr>
              <a:t>CHANGE THE WAY YOU SELL</a:t>
            </a:r>
          </a:p>
        </p:txBody>
      </p:sp>
      <p:sp>
        <p:nvSpPr>
          <p:cNvPr id="10" name="Rectangle 9">
            <a:extLst>
              <a:ext uri="{FF2B5EF4-FFF2-40B4-BE49-F238E27FC236}">
                <a16:creationId xmlns:a16="http://schemas.microsoft.com/office/drawing/2014/main" id="{67A60376-65F4-4B64-B6EC-0BBA44D5725E}"/>
              </a:ext>
            </a:extLst>
          </p:cNvPr>
          <p:cNvSpPr/>
          <p:nvPr/>
        </p:nvSpPr>
        <p:spPr>
          <a:xfrm>
            <a:off x="6007126" y="10185738"/>
            <a:ext cx="1677637" cy="408623"/>
          </a:xfrm>
          <a:prstGeom prst="rect">
            <a:avLst/>
          </a:prstGeom>
          <a:no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t>VISIT WEBSITE</a:t>
            </a:r>
          </a:p>
        </p:txBody>
      </p:sp>
      <p:sp>
        <p:nvSpPr>
          <p:cNvPr id="11" name="Rectangle 10">
            <a:extLst>
              <a:ext uri="{FF2B5EF4-FFF2-40B4-BE49-F238E27FC236}">
                <a16:creationId xmlns:a16="http://schemas.microsoft.com/office/drawing/2014/main" id="{438825C3-4E02-4FC4-BDF8-DF2E9657F811}"/>
              </a:ext>
            </a:extLst>
          </p:cNvPr>
          <p:cNvSpPr/>
          <p:nvPr/>
        </p:nvSpPr>
        <p:spPr>
          <a:xfrm>
            <a:off x="7684763" y="10185738"/>
            <a:ext cx="486364" cy="408623"/>
          </a:xfrm>
          <a:prstGeom prst="rect">
            <a:avLst/>
          </a:prstGeom>
          <a:no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Half Frame 11">
            <a:extLst>
              <a:ext uri="{FF2B5EF4-FFF2-40B4-BE49-F238E27FC236}">
                <a16:creationId xmlns:a16="http://schemas.microsoft.com/office/drawing/2014/main" id="{5D70A6B8-C6AE-4901-9190-F4972F2C7244}"/>
              </a:ext>
            </a:extLst>
          </p:cNvPr>
          <p:cNvSpPr/>
          <p:nvPr/>
        </p:nvSpPr>
        <p:spPr>
          <a:xfrm rot="2700000" flipH="1">
            <a:off x="7782996" y="10299870"/>
            <a:ext cx="180358" cy="180358"/>
          </a:xfrm>
          <a:prstGeom prst="halfFrame">
            <a:avLst>
              <a:gd name="adj1" fmla="val 6739"/>
              <a:gd name="adj2" fmla="val 7168"/>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3" name="TextBox 12">
            <a:extLst>
              <a:ext uri="{FF2B5EF4-FFF2-40B4-BE49-F238E27FC236}">
                <a16:creationId xmlns:a16="http://schemas.microsoft.com/office/drawing/2014/main" id="{E2EDBFDC-523C-4D61-BE9D-96FD9CD0B341}"/>
              </a:ext>
            </a:extLst>
          </p:cNvPr>
          <p:cNvSpPr txBox="1"/>
          <p:nvPr/>
        </p:nvSpPr>
        <p:spPr>
          <a:xfrm>
            <a:off x="18416473" y="7172839"/>
            <a:ext cx="3860222" cy="1446550"/>
          </a:xfrm>
          <a:prstGeom prst="rect">
            <a:avLst/>
          </a:prstGeom>
          <a:noFill/>
        </p:spPr>
        <p:txBody>
          <a:bodyPr wrap="square" rtlCol="0">
            <a:spAutoFit/>
          </a:bodyPr>
          <a:lstStyle/>
          <a:p>
            <a:r>
              <a:rPr lang="en-US" sz="4400" b="1">
                <a:latin typeface="+mj-lt"/>
              </a:rPr>
              <a:t>Create your own Gallery</a:t>
            </a:r>
          </a:p>
        </p:txBody>
      </p:sp>
      <p:sp>
        <p:nvSpPr>
          <p:cNvPr id="14" name="TextBox 13">
            <a:extLst>
              <a:ext uri="{FF2B5EF4-FFF2-40B4-BE49-F238E27FC236}">
                <a16:creationId xmlns:a16="http://schemas.microsoft.com/office/drawing/2014/main" id="{90DED715-D4EB-4807-9714-17BD0A1FB0CE}"/>
              </a:ext>
            </a:extLst>
          </p:cNvPr>
          <p:cNvSpPr txBox="1"/>
          <p:nvPr/>
        </p:nvSpPr>
        <p:spPr>
          <a:xfrm>
            <a:off x="18416473" y="8818497"/>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Tree>
    <p:extLst>
      <p:ext uri="{BB962C8B-B14F-4D97-AF65-F5344CB8AC3E}">
        <p14:creationId xmlns:p14="http://schemas.microsoft.com/office/powerpoint/2010/main" val="83058220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20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0-#ppt_w/2"/>
                                          </p:val>
                                        </p:tav>
                                        <p:tav tm="100000">
                                          <p:val>
                                            <p:strVal val="#ppt_x"/>
                                          </p:val>
                                        </p:tav>
                                      </p:tavLst>
                                    </p:anim>
                                    <p:anim calcmode="lin" valueType="num">
                                      <p:cBhvr additive="base">
                                        <p:cTn id="8" dur="10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E2C0240-E4CD-473E-B34D-B681B56C24D6}"/>
              </a:ext>
            </a:extLst>
          </p:cNvPr>
          <p:cNvSpPr>
            <a:spLocks noGrp="1"/>
          </p:cNvSpPr>
          <p:nvPr>
            <p:ph type="pic" sz="quarter" idx="10"/>
          </p:nvPr>
        </p:nvSpPr>
        <p:spPr/>
      </p:sp>
      <p:sp>
        <p:nvSpPr>
          <p:cNvPr id="6" name="Picture Placeholder 5">
            <a:extLst>
              <a:ext uri="{FF2B5EF4-FFF2-40B4-BE49-F238E27FC236}">
                <a16:creationId xmlns:a16="http://schemas.microsoft.com/office/drawing/2014/main" id="{200F8D4D-78F0-4C6A-AE8E-CFA6B0C755B4}"/>
              </a:ext>
            </a:extLst>
          </p:cNvPr>
          <p:cNvSpPr>
            <a:spLocks noGrp="1"/>
          </p:cNvSpPr>
          <p:nvPr>
            <p:ph type="pic" sz="quarter" idx="11"/>
          </p:nvPr>
        </p:nvSpPr>
        <p:spPr/>
      </p:sp>
      <p:sp>
        <p:nvSpPr>
          <p:cNvPr id="7" name="TextBox 6">
            <a:extLst>
              <a:ext uri="{FF2B5EF4-FFF2-40B4-BE49-F238E27FC236}">
                <a16:creationId xmlns:a16="http://schemas.microsoft.com/office/drawing/2014/main" id="{3862633A-6FA4-4712-9556-75C22372911C}"/>
              </a:ext>
            </a:extLst>
          </p:cNvPr>
          <p:cNvSpPr txBox="1"/>
          <p:nvPr/>
        </p:nvSpPr>
        <p:spPr>
          <a:xfrm>
            <a:off x="3468688" y="8265796"/>
            <a:ext cx="6819900" cy="2169825"/>
          </a:xfrm>
          <a:prstGeom prst="rect">
            <a:avLst/>
          </a:prstGeom>
          <a:noFill/>
        </p:spPr>
        <p:txBody>
          <a:bodyPr wrap="square" rtlCol="0">
            <a:spAutoFit/>
          </a:bodyPr>
          <a:lstStyle/>
          <a:p>
            <a:pPr algn="ctr">
              <a:lnSpc>
                <a:spcPct val="150000"/>
              </a:lnSpc>
            </a:pPr>
            <a:r>
              <a:rPr lang="en-US">
                <a:solidFill>
                  <a:srgbClr val="FFFFFF"/>
                </a:solidFill>
              </a:rPr>
              <a:t>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8" name="TextBox 7">
            <a:extLst>
              <a:ext uri="{FF2B5EF4-FFF2-40B4-BE49-F238E27FC236}">
                <a16:creationId xmlns:a16="http://schemas.microsoft.com/office/drawing/2014/main" id="{DC7C44B1-BE46-4A05-9DFD-FDF6A1251D5B}"/>
              </a:ext>
            </a:extLst>
          </p:cNvPr>
          <p:cNvSpPr txBox="1"/>
          <p:nvPr/>
        </p:nvSpPr>
        <p:spPr>
          <a:xfrm>
            <a:off x="6252505" y="6386498"/>
            <a:ext cx="1252266" cy="3154710"/>
          </a:xfrm>
          <a:prstGeom prst="rect">
            <a:avLst/>
          </a:prstGeom>
          <a:noFill/>
        </p:spPr>
        <p:txBody>
          <a:bodyPr wrap="none" rtlCol="0">
            <a:spAutoFit/>
          </a:bodyPr>
          <a:lstStyle/>
          <a:p>
            <a:r>
              <a:rPr lang="en-US" sz="19900">
                <a:solidFill>
                  <a:srgbClr val="FFFFFF"/>
                </a:solidFill>
              </a:rPr>
              <a:t>“</a:t>
            </a:r>
          </a:p>
        </p:txBody>
      </p:sp>
      <p:grpSp>
        <p:nvGrpSpPr>
          <p:cNvPr id="9" name="Group 8">
            <a:extLst>
              <a:ext uri="{FF2B5EF4-FFF2-40B4-BE49-F238E27FC236}">
                <a16:creationId xmlns:a16="http://schemas.microsoft.com/office/drawing/2014/main" id="{CE07A5D4-F39F-4ED1-844C-2FE023BD9E84}"/>
              </a:ext>
            </a:extLst>
          </p:cNvPr>
          <p:cNvGrpSpPr/>
          <p:nvPr/>
        </p:nvGrpSpPr>
        <p:grpSpPr>
          <a:xfrm>
            <a:off x="15614422" y="7322246"/>
            <a:ext cx="3788228" cy="3905235"/>
            <a:chOff x="13535006" y="3033348"/>
            <a:chExt cx="3788228" cy="3905235"/>
          </a:xfrm>
        </p:grpSpPr>
        <p:sp>
          <p:nvSpPr>
            <p:cNvPr id="10" name="TextBox 9">
              <a:extLst>
                <a:ext uri="{FF2B5EF4-FFF2-40B4-BE49-F238E27FC236}">
                  <a16:creationId xmlns:a16="http://schemas.microsoft.com/office/drawing/2014/main" id="{6B6728C3-8881-4974-9FED-586AA29872A8}"/>
                </a:ext>
              </a:extLst>
            </p:cNvPr>
            <p:cNvSpPr txBox="1"/>
            <p:nvPr/>
          </p:nvSpPr>
          <p:spPr>
            <a:xfrm>
              <a:off x="13535006" y="3033348"/>
              <a:ext cx="3788228" cy="646331"/>
            </a:xfrm>
            <a:prstGeom prst="rect">
              <a:avLst/>
            </a:prstGeom>
            <a:noFill/>
          </p:spPr>
          <p:txBody>
            <a:bodyPr wrap="square" rtlCol="0">
              <a:spAutoFit/>
            </a:bodyPr>
            <a:lstStyle/>
            <a:p>
              <a:r>
                <a:rPr lang="en-US" sz="3600" b="1"/>
                <a:t>Brain Design &gt;</a:t>
              </a:r>
            </a:p>
          </p:txBody>
        </p:sp>
        <p:sp>
          <p:nvSpPr>
            <p:cNvPr id="11" name="TextBox 10">
              <a:extLst>
                <a:ext uri="{FF2B5EF4-FFF2-40B4-BE49-F238E27FC236}">
                  <a16:creationId xmlns:a16="http://schemas.microsoft.com/office/drawing/2014/main" id="{4A4916C9-AAB0-46DE-B5AF-01601ABF594C}"/>
                </a:ext>
              </a:extLst>
            </p:cNvPr>
            <p:cNvSpPr txBox="1"/>
            <p:nvPr/>
          </p:nvSpPr>
          <p:spPr>
            <a:xfrm>
              <a:off x="13535006" y="3877970"/>
              <a:ext cx="3788228" cy="1938992"/>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12" name="TextBox 11">
              <a:extLst>
                <a:ext uri="{FF2B5EF4-FFF2-40B4-BE49-F238E27FC236}">
                  <a16:creationId xmlns:a16="http://schemas.microsoft.com/office/drawing/2014/main" id="{E0A208BB-EAF1-40F6-AA35-593254713C0B}"/>
                </a:ext>
              </a:extLst>
            </p:cNvPr>
            <p:cNvSpPr txBox="1"/>
            <p:nvPr/>
          </p:nvSpPr>
          <p:spPr>
            <a:xfrm>
              <a:off x="13535006" y="6015253"/>
              <a:ext cx="3788228" cy="923330"/>
            </a:xfrm>
            <a:prstGeom prst="rect">
              <a:avLst/>
            </a:prstGeom>
            <a:noFill/>
          </p:spPr>
          <p:txBody>
            <a:bodyPr wrap="square" rtlCol="0">
              <a:spAutoFit/>
            </a:bodyPr>
            <a:lstStyle/>
            <a:p>
              <a:r>
                <a:rPr lang="en-US" i="1" u="sng"/>
                <a:t>Icon Fonts, Vector SVG's, pages 14x14px vector icons.</a:t>
              </a:r>
            </a:p>
            <a:p>
              <a:endParaRPr lang="en-US" i="1" u="sng"/>
            </a:p>
          </p:txBody>
        </p:sp>
      </p:grpSp>
    </p:spTree>
    <p:extLst>
      <p:ext uri="{BB962C8B-B14F-4D97-AF65-F5344CB8AC3E}">
        <p14:creationId xmlns:p14="http://schemas.microsoft.com/office/powerpoint/2010/main" val="925810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100"/>
                                  </p:stCondLst>
                                  <p:childTnLst>
                                    <p:set>
                                      <p:cBhvr>
                                        <p:cTn id="6" dur="1" fill="hold">
                                          <p:stCondLst>
                                            <p:cond delay="0"/>
                                          </p:stCondLst>
                                        </p:cTn>
                                        <p:tgtEl>
                                          <p:spTgt spid="9"/>
                                        </p:tgtEl>
                                        <p:attrNameLst>
                                          <p:attrName>style.visibility</p:attrName>
                                        </p:attrNameLst>
                                      </p:cBhvr>
                                      <p:to>
                                        <p:strVal val="visible"/>
                                      </p:to>
                                    </p:set>
                                    <p:animEffect transition="in" filter="wipe(up)">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504D2CBA-0C4F-46F2-8AC6-0A065EDEE184}"/>
              </a:ext>
            </a:extLst>
          </p:cNvPr>
          <p:cNvGrpSpPr/>
          <p:nvPr/>
        </p:nvGrpSpPr>
        <p:grpSpPr>
          <a:xfrm>
            <a:off x="6632734" y="3616050"/>
            <a:ext cx="11121706" cy="11055899"/>
            <a:chOff x="8451073" y="2889337"/>
            <a:chExt cx="7485028" cy="7440739"/>
          </a:xfrm>
        </p:grpSpPr>
        <p:sp>
          <p:nvSpPr>
            <p:cNvPr id="3" name="Freeform: Shape 2">
              <a:extLst>
                <a:ext uri="{FF2B5EF4-FFF2-40B4-BE49-F238E27FC236}">
                  <a16:creationId xmlns:a16="http://schemas.microsoft.com/office/drawing/2014/main" id="{4D18F9B2-D425-44C6-B705-CA35975C99C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5F87289D-7564-477F-BC62-B38D6E92D89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714C090A-51B0-4889-AF81-95479F47562D}"/>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0B91A652-F6AA-49BE-AEE8-D448D1C76B3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7" name="Group 6">
            <a:extLst>
              <a:ext uri="{FF2B5EF4-FFF2-40B4-BE49-F238E27FC236}">
                <a16:creationId xmlns:a16="http://schemas.microsoft.com/office/drawing/2014/main" id="{87C359BE-C6F4-48F2-9ACA-0EE29E6D5178}"/>
              </a:ext>
            </a:extLst>
          </p:cNvPr>
          <p:cNvGrpSpPr/>
          <p:nvPr/>
        </p:nvGrpSpPr>
        <p:grpSpPr>
          <a:xfrm>
            <a:off x="8434669" y="5990041"/>
            <a:ext cx="7605475" cy="8412283"/>
            <a:chOff x="3969168" y="2345252"/>
            <a:chExt cx="6914068" cy="7647530"/>
          </a:xfrm>
        </p:grpSpPr>
        <p:sp>
          <p:nvSpPr>
            <p:cNvPr id="8" name="Three">
              <a:extLst>
                <a:ext uri="{FF2B5EF4-FFF2-40B4-BE49-F238E27FC236}">
                  <a16:creationId xmlns:a16="http://schemas.microsoft.com/office/drawing/2014/main" id="{F84B7769-991C-45CC-97A2-A8B10E0E9593}"/>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One">
              <a:extLst>
                <a:ext uri="{FF2B5EF4-FFF2-40B4-BE49-F238E27FC236}">
                  <a16:creationId xmlns:a16="http://schemas.microsoft.com/office/drawing/2014/main" id="{83B30F38-EFDF-4E11-8953-AD9FD229A352}"/>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wo">
              <a:extLst>
                <a:ext uri="{FF2B5EF4-FFF2-40B4-BE49-F238E27FC236}">
                  <a16:creationId xmlns:a16="http://schemas.microsoft.com/office/drawing/2014/main" id="{89E97395-B4E8-4C24-9B15-82FAE0F21D56}"/>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our">
              <a:extLst>
                <a:ext uri="{FF2B5EF4-FFF2-40B4-BE49-F238E27FC236}">
                  <a16:creationId xmlns:a16="http://schemas.microsoft.com/office/drawing/2014/main" id="{ACB7A34E-1012-4DF8-84A5-B877468DF3EF}"/>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 name="Group 11">
            <a:extLst>
              <a:ext uri="{FF2B5EF4-FFF2-40B4-BE49-F238E27FC236}">
                <a16:creationId xmlns:a16="http://schemas.microsoft.com/office/drawing/2014/main" id="{E6C32B63-E7E8-4384-AEA5-68A1B81B07DF}"/>
              </a:ext>
            </a:extLst>
          </p:cNvPr>
          <p:cNvGrpSpPr/>
          <p:nvPr/>
        </p:nvGrpSpPr>
        <p:grpSpPr>
          <a:xfrm>
            <a:off x="6370551" y="5425838"/>
            <a:ext cx="684429" cy="680379"/>
            <a:chOff x="8451073" y="2889337"/>
            <a:chExt cx="7485028" cy="7440739"/>
          </a:xfrm>
        </p:grpSpPr>
        <p:sp>
          <p:nvSpPr>
            <p:cNvPr id="13" name="Freeform: Shape 12">
              <a:extLst>
                <a:ext uri="{FF2B5EF4-FFF2-40B4-BE49-F238E27FC236}">
                  <a16:creationId xmlns:a16="http://schemas.microsoft.com/office/drawing/2014/main" id="{DC83427A-7349-47E2-810F-D05482EFCCA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Freeform: Shape 13">
              <a:extLst>
                <a:ext uri="{FF2B5EF4-FFF2-40B4-BE49-F238E27FC236}">
                  <a16:creationId xmlns:a16="http://schemas.microsoft.com/office/drawing/2014/main" id="{3D16AEBA-8504-4D50-89C2-7D4E8E711FA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reeform: Shape 14">
              <a:extLst>
                <a:ext uri="{FF2B5EF4-FFF2-40B4-BE49-F238E27FC236}">
                  <a16:creationId xmlns:a16="http://schemas.microsoft.com/office/drawing/2014/main" id="{C5E6C9AB-3694-4A20-BF4E-15FBB0CB298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0C8457BC-A7AC-41DF-BD4C-AE5BA0EB6A6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7" name="Group 16">
            <a:extLst>
              <a:ext uri="{FF2B5EF4-FFF2-40B4-BE49-F238E27FC236}">
                <a16:creationId xmlns:a16="http://schemas.microsoft.com/office/drawing/2014/main" id="{6BB8D927-2D0C-48D0-BAEA-A2A56B29D537}"/>
              </a:ext>
            </a:extLst>
          </p:cNvPr>
          <p:cNvGrpSpPr/>
          <p:nvPr/>
        </p:nvGrpSpPr>
        <p:grpSpPr>
          <a:xfrm>
            <a:off x="3385386" y="8666919"/>
            <a:ext cx="2357203" cy="1055798"/>
            <a:chOff x="5980757" y="2826025"/>
            <a:chExt cx="2357203" cy="1055798"/>
          </a:xfrm>
        </p:grpSpPr>
        <p:sp>
          <p:nvSpPr>
            <p:cNvPr id="18" name="TextBox 17">
              <a:extLst>
                <a:ext uri="{FF2B5EF4-FFF2-40B4-BE49-F238E27FC236}">
                  <a16:creationId xmlns:a16="http://schemas.microsoft.com/office/drawing/2014/main" id="{32D83A80-32CE-4B95-801F-D233AD995A10}"/>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Explain in here</a:t>
              </a:r>
            </a:p>
          </p:txBody>
        </p:sp>
        <p:sp>
          <p:nvSpPr>
            <p:cNvPr id="19" name="TextBox 18">
              <a:extLst>
                <a:ext uri="{FF2B5EF4-FFF2-40B4-BE49-F238E27FC236}">
                  <a16:creationId xmlns:a16="http://schemas.microsoft.com/office/drawing/2014/main" id="{DE77B73F-E802-459F-933B-503F31B4D621}"/>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Phasellus id ligula ut enim elementum Bibendum.</a:t>
              </a:r>
            </a:p>
          </p:txBody>
        </p:sp>
      </p:grpSp>
      <p:grpSp>
        <p:nvGrpSpPr>
          <p:cNvPr id="20" name="Group 19">
            <a:extLst>
              <a:ext uri="{FF2B5EF4-FFF2-40B4-BE49-F238E27FC236}">
                <a16:creationId xmlns:a16="http://schemas.microsoft.com/office/drawing/2014/main" id="{0243C49E-2A74-4455-9643-8FD888D62BE3}"/>
              </a:ext>
            </a:extLst>
          </p:cNvPr>
          <p:cNvGrpSpPr/>
          <p:nvPr/>
        </p:nvGrpSpPr>
        <p:grpSpPr>
          <a:xfrm>
            <a:off x="18245563" y="13037595"/>
            <a:ext cx="2357203" cy="1055798"/>
            <a:chOff x="5980757" y="2826025"/>
            <a:chExt cx="2357203" cy="1055798"/>
          </a:xfrm>
        </p:grpSpPr>
        <p:sp>
          <p:nvSpPr>
            <p:cNvPr id="21" name="TextBox 20">
              <a:extLst>
                <a:ext uri="{FF2B5EF4-FFF2-40B4-BE49-F238E27FC236}">
                  <a16:creationId xmlns:a16="http://schemas.microsoft.com/office/drawing/2014/main" id="{B0828CB3-3D92-4D99-BA46-C6095007681B}"/>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Explain in here</a:t>
              </a:r>
            </a:p>
          </p:txBody>
        </p:sp>
        <p:sp>
          <p:nvSpPr>
            <p:cNvPr id="22" name="TextBox 21">
              <a:extLst>
                <a:ext uri="{FF2B5EF4-FFF2-40B4-BE49-F238E27FC236}">
                  <a16:creationId xmlns:a16="http://schemas.microsoft.com/office/drawing/2014/main" id="{4111E501-330B-43E5-86CC-E9578AE00900}"/>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Phasellus id ligula ut enim elementum Bibendum.</a:t>
              </a:r>
            </a:p>
          </p:txBody>
        </p:sp>
      </p:grpSp>
      <p:grpSp>
        <p:nvGrpSpPr>
          <p:cNvPr id="23" name="Group 22">
            <a:extLst>
              <a:ext uri="{FF2B5EF4-FFF2-40B4-BE49-F238E27FC236}">
                <a16:creationId xmlns:a16="http://schemas.microsoft.com/office/drawing/2014/main" id="{00EA2C2D-E400-4F6E-8BB3-5E0F212515D8}"/>
              </a:ext>
            </a:extLst>
          </p:cNvPr>
          <p:cNvGrpSpPr/>
          <p:nvPr/>
        </p:nvGrpSpPr>
        <p:grpSpPr>
          <a:xfrm>
            <a:off x="5840931" y="7546249"/>
            <a:ext cx="3221563" cy="3306118"/>
            <a:chOff x="5840931" y="5285189"/>
            <a:chExt cx="3221563" cy="3306118"/>
          </a:xfrm>
        </p:grpSpPr>
        <p:grpSp>
          <p:nvGrpSpPr>
            <p:cNvPr id="24" name="Group 23">
              <a:extLst>
                <a:ext uri="{FF2B5EF4-FFF2-40B4-BE49-F238E27FC236}">
                  <a16:creationId xmlns:a16="http://schemas.microsoft.com/office/drawing/2014/main" id="{BCBE87A0-E6D8-4200-9B28-5962D1FF3468}"/>
                </a:ext>
              </a:extLst>
            </p:cNvPr>
            <p:cNvGrpSpPr/>
            <p:nvPr/>
          </p:nvGrpSpPr>
          <p:grpSpPr>
            <a:xfrm>
              <a:off x="5840931" y="5285189"/>
              <a:ext cx="3221563" cy="3202500"/>
              <a:chOff x="8451073" y="2889337"/>
              <a:chExt cx="7485028" cy="7440739"/>
            </a:xfrm>
          </p:grpSpPr>
          <p:sp>
            <p:nvSpPr>
              <p:cNvPr id="26" name="Freeform: Shape 25">
                <a:extLst>
                  <a:ext uri="{FF2B5EF4-FFF2-40B4-BE49-F238E27FC236}">
                    <a16:creationId xmlns:a16="http://schemas.microsoft.com/office/drawing/2014/main" id="{59E21B95-FF8D-4A7D-AD1D-F1C9F329E7C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13257A3F-4A1B-4C32-9B55-2329DA64D6EE}"/>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6CE9DAFA-2193-41B4-894E-0F0D4FADF00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reeform: Shape 28">
                <a:extLst>
                  <a:ext uri="{FF2B5EF4-FFF2-40B4-BE49-F238E27FC236}">
                    <a16:creationId xmlns:a16="http://schemas.microsoft.com/office/drawing/2014/main" id="{2395AE47-52A8-4575-B907-42FFD0B31C7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5" name="Rectangle 24">
              <a:extLst>
                <a:ext uri="{FF2B5EF4-FFF2-40B4-BE49-F238E27FC236}">
                  <a16:creationId xmlns:a16="http://schemas.microsoft.com/office/drawing/2014/main" id="{39F86F39-BEEC-42CB-8C26-6791E0A77FA2}"/>
                </a:ext>
              </a:extLst>
            </p:cNvPr>
            <p:cNvSpPr/>
            <p:nvPr/>
          </p:nvSpPr>
          <p:spPr>
            <a:xfrm>
              <a:off x="6055856" y="5436597"/>
              <a:ext cx="2736648" cy="3154710"/>
            </a:xfrm>
            <a:prstGeom prst="rect">
              <a:avLst/>
            </a:prstGeom>
          </p:spPr>
          <p:txBody>
            <a:bodyPr wrap="none" anchor="ctr">
              <a:spAutoFit/>
            </a:bodyPr>
            <a:lstStyle/>
            <a:p>
              <a:pPr lvl="0" algn="ctr" defTabSz="914400">
                <a:defRPr/>
              </a:pPr>
              <a:r>
                <a:rPr lang="en-US" sz="19900">
                  <a:solidFill>
                    <a:schemeClr val="accent3"/>
                  </a:solidFill>
                  <a:latin typeface="Designball-Electronic-Device-01" pitchFamily="2" charset="0"/>
                  <a:ea typeface="Open Sans" panose="020B0606030504020204" pitchFamily="34" charset="0"/>
                  <a:cs typeface="Arial" panose="020B0604020202020204" pitchFamily="34" charset="0"/>
                </a:rPr>
                <a:t>n</a:t>
              </a:r>
            </a:p>
          </p:txBody>
        </p:sp>
      </p:grpSp>
      <p:sp>
        <p:nvSpPr>
          <p:cNvPr id="30" name="Rectangle 29">
            <a:extLst>
              <a:ext uri="{FF2B5EF4-FFF2-40B4-BE49-F238E27FC236}">
                <a16:creationId xmlns:a16="http://schemas.microsoft.com/office/drawing/2014/main" id="{71FD1ABF-249D-40D8-82F5-167AA6E2F2D5}"/>
              </a:ext>
            </a:extLst>
          </p:cNvPr>
          <p:cNvSpPr/>
          <p:nvPr/>
        </p:nvSpPr>
        <p:spPr>
          <a:xfrm>
            <a:off x="11036860" y="6030961"/>
            <a:ext cx="2313454" cy="2646878"/>
          </a:xfrm>
          <a:prstGeom prst="rect">
            <a:avLst/>
          </a:prstGeom>
        </p:spPr>
        <p:txBody>
          <a:bodyPr wrap="none" anchor="ctr">
            <a:spAutoFit/>
          </a:bodyPr>
          <a:lstStyle/>
          <a:p>
            <a:pPr lvl="0" algn="ctr" defTabSz="914400">
              <a:defRPr/>
            </a:pPr>
            <a:r>
              <a:rPr lang="en-US" sz="16600">
                <a:solidFill>
                  <a:schemeClr val="accent3"/>
                </a:solidFill>
                <a:latin typeface="Designball-Electronic-Device-01" pitchFamily="2" charset="0"/>
                <a:ea typeface="Open Sans" panose="020B0606030504020204" pitchFamily="34" charset="0"/>
                <a:cs typeface="Arial" panose="020B0604020202020204" pitchFamily="34" charset="0"/>
              </a:rPr>
              <a:t>B</a:t>
            </a:r>
          </a:p>
        </p:txBody>
      </p:sp>
      <p:grpSp>
        <p:nvGrpSpPr>
          <p:cNvPr id="31" name="Group 30">
            <a:extLst>
              <a:ext uri="{FF2B5EF4-FFF2-40B4-BE49-F238E27FC236}">
                <a16:creationId xmlns:a16="http://schemas.microsoft.com/office/drawing/2014/main" id="{74BF1C7B-9C9C-4AE7-B339-780F0B5E0F9C}"/>
              </a:ext>
            </a:extLst>
          </p:cNvPr>
          <p:cNvGrpSpPr/>
          <p:nvPr/>
        </p:nvGrpSpPr>
        <p:grpSpPr>
          <a:xfrm>
            <a:off x="20731942" y="12472797"/>
            <a:ext cx="1972861" cy="2215991"/>
            <a:chOff x="20731942" y="10211737"/>
            <a:chExt cx="1972861" cy="2215991"/>
          </a:xfrm>
        </p:grpSpPr>
        <p:grpSp>
          <p:nvGrpSpPr>
            <p:cNvPr id="32" name="Group 31">
              <a:extLst>
                <a:ext uri="{FF2B5EF4-FFF2-40B4-BE49-F238E27FC236}">
                  <a16:creationId xmlns:a16="http://schemas.microsoft.com/office/drawing/2014/main" id="{213E26B6-4130-45F5-B28B-08A325E7F929}"/>
                </a:ext>
              </a:extLst>
            </p:cNvPr>
            <p:cNvGrpSpPr/>
            <p:nvPr/>
          </p:nvGrpSpPr>
          <p:grpSpPr>
            <a:xfrm>
              <a:off x="20731942" y="10259402"/>
              <a:ext cx="1926027" cy="1914630"/>
              <a:chOff x="8451073" y="2889337"/>
              <a:chExt cx="7485028" cy="7440739"/>
            </a:xfrm>
          </p:grpSpPr>
          <p:sp>
            <p:nvSpPr>
              <p:cNvPr id="34" name="Freeform: Shape 33">
                <a:extLst>
                  <a:ext uri="{FF2B5EF4-FFF2-40B4-BE49-F238E27FC236}">
                    <a16:creationId xmlns:a16="http://schemas.microsoft.com/office/drawing/2014/main" id="{BFDD9B90-2083-4D1A-ADCD-ED4F4042ECA5}"/>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reeform: Shape 34">
                <a:extLst>
                  <a:ext uri="{FF2B5EF4-FFF2-40B4-BE49-F238E27FC236}">
                    <a16:creationId xmlns:a16="http://schemas.microsoft.com/office/drawing/2014/main" id="{A05BD9BE-FAA8-4078-B84A-1FB5CB4B1E9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reeform: Shape 35">
                <a:extLst>
                  <a:ext uri="{FF2B5EF4-FFF2-40B4-BE49-F238E27FC236}">
                    <a16:creationId xmlns:a16="http://schemas.microsoft.com/office/drawing/2014/main" id="{B7FF546B-D433-4956-B974-F7533DE60EC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Freeform: Shape 36">
                <a:extLst>
                  <a:ext uri="{FF2B5EF4-FFF2-40B4-BE49-F238E27FC236}">
                    <a16:creationId xmlns:a16="http://schemas.microsoft.com/office/drawing/2014/main" id="{80CBD5CC-B2B7-4945-A7BE-AEF6F297BF5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3" name="Rectangle 32">
              <a:extLst>
                <a:ext uri="{FF2B5EF4-FFF2-40B4-BE49-F238E27FC236}">
                  <a16:creationId xmlns:a16="http://schemas.microsoft.com/office/drawing/2014/main" id="{EA00448F-2800-4030-87E9-351EC9647C7C}"/>
                </a:ext>
              </a:extLst>
            </p:cNvPr>
            <p:cNvSpPr/>
            <p:nvPr/>
          </p:nvSpPr>
          <p:spPr>
            <a:xfrm>
              <a:off x="20750421" y="10211737"/>
              <a:ext cx="1954382" cy="2215991"/>
            </a:xfrm>
            <a:prstGeom prst="rect">
              <a:avLst/>
            </a:prstGeom>
          </p:spPr>
          <p:txBody>
            <a:bodyPr wrap="none" anchor="ctr">
              <a:spAutoFit/>
            </a:bodyPr>
            <a:lstStyle/>
            <a:p>
              <a:pPr lvl="0" algn="ctr" defTabSz="914400">
                <a:defRPr/>
              </a:pPr>
              <a:r>
                <a:rPr lang="en-US" sz="13800">
                  <a:solidFill>
                    <a:schemeClr val="accent3"/>
                  </a:solidFill>
                  <a:latin typeface="Designball-Electronic-Device-01" pitchFamily="2" charset="0"/>
                  <a:ea typeface="Open Sans" panose="020B0606030504020204" pitchFamily="34" charset="0"/>
                  <a:cs typeface="Arial" panose="020B0604020202020204" pitchFamily="34" charset="0"/>
                </a:rPr>
                <a:t>f</a:t>
              </a:r>
            </a:p>
          </p:txBody>
        </p:sp>
      </p:grpSp>
      <p:sp>
        <p:nvSpPr>
          <p:cNvPr id="38" name="TextBox 37">
            <a:extLst>
              <a:ext uri="{FF2B5EF4-FFF2-40B4-BE49-F238E27FC236}">
                <a16:creationId xmlns:a16="http://schemas.microsoft.com/office/drawing/2014/main" id="{6E994C25-FEDA-4849-B1C8-9B64B94C6196}"/>
              </a:ext>
            </a:extLst>
          </p:cNvPr>
          <p:cNvSpPr txBox="1"/>
          <p:nvPr/>
        </p:nvSpPr>
        <p:spPr>
          <a:xfrm>
            <a:off x="8110580" y="7828185"/>
            <a:ext cx="8166018" cy="2646878"/>
          </a:xfrm>
          <a:prstGeom prst="rect">
            <a:avLst/>
          </a:prstGeom>
          <a:noFill/>
        </p:spPr>
        <p:txBody>
          <a:bodyPr wrap="none" rtlCol="0">
            <a:spAutoFit/>
          </a:bodyPr>
          <a:lstStyle/>
          <a:p>
            <a:pPr algn="ctr"/>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SPHERE</a:t>
            </a:r>
          </a:p>
        </p:txBody>
      </p:sp>
      <p:sp>
        <p:nvSpPr>
          <p:cNvPr id="39" name="TextBox 38">
            <a:extLst>
              <a:ext uri="{FF2B5EF4-FFF2-40B4-BE49-F238E27FC236}">
                <a16:creationId xmlns:a16="http://schemas.microsoft.com/office/drawing/2014/main" id="{4973D2D1-EB45-4AC0-91A2-74277FAA4B39}"/>
              </a:ext>
            </a:extLst>
          </p:cNvPr>
          <p:cNvSpPr txBox="1"/>
          <p:nvPr/>
        </p:nvSpPr>
        <p:spPr>
          <a:xfrm>
            <a:off x="9222351" y="10664163"/>
            <a:ext cx="5942473" cy="923330"/>
          </a:xfrm>
          <a:prstGeom prst="rect">
            <a:avLst/>
          </a:prstGeom>
          <a:noFill/>
        </p:spPr>
        <p:txBody>
          <a:bodyPr wrap="square" rtlCol="0">
            <a:spAutoFit/>
          </a:bodyPr>
          <a:lstStyle/>
          <a:p>
            <a:pPr algn="ctr"/>
            <a:r>
              <a:rPr lang="en-US">
                <a:solidFill>
                  <a:srgbClr val="FFFFFF"/>
                </a:solidFill>
              </a:rPr>
              <a:t>Donec vitae dolor sed urna laoreet consectetur et a odio. Cras vestibulum diam id risus convallis maximus. Lorem ipsum dolor sit amet, consectetur adipiscing elit. </a:t>
            </a:r>
          </a:p>
        </p:txBody>
      </p:sp>
      <p:grpSp>
        <p:nvGrpSpPr>
          <p:cNvPr id="40" name="Group 39">
            <a:extLst>
              <a:ext uri="{FF2B5EF4-FFF2-40B4-BE49-F238E27FC236}">
                <a16:creationId xmlns:a16="http://schemas.microsoft.com/office/drawing/2014/main" id="{02E7F880-BA60-42EC-A295-093439F1C975}"/>
              </a:ext>
            </a:extLst>
          </p:cNvPr>
          <p:cNvGrpSpPr/>
          <p:nvPr/>
        </p:nvGrpSpPr>
        <p:grpSpPr>
          <a:xfrm flipH="1">
            <a:off x="18758388" y="8666919"/>
            <a:ext cx="2357203" cy="1055798"/>
            <a:chOff x="5980757" y="2826025"/>
            <a:chExt cx="2357203" cy="1055798"/>
          </a:xfrm>
        </p:grpSpPr>
        <p:sp>
          <p:nvSpPr>
            <p:cNvPr id="41" name="TextBox 40">
              <a:extLst>
                <a:ext uri="{FF2B5EF4-FFF2-40B4-BE49-F238E27FC236}">
                  <a16:creationId xmlns:a16="http://schemas.microsoft.com/office/drawing/2014/main" id="{9678A949-8575-4533-9354-EA549D68D72D}"/>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Explain in here</a:t>
              </a:r>
            </a:p>
          </p:txBody>
        </p:sp>
        <p:sp>
          <p:nvSpPr>
            <p:cNvPr id="42" name="TextBox 41">
              <a:extLst>
                <a:ext uri="{FF2B5EF4-FFF2-40B4-BE49-F238E27FC236}">
                  <a16:creationId xmlns:a16="http://schemas.microsoft.com/office/drawing/2014/main" id="{7738BD8F-3A15-424D-8F38-86F52A3853C7}"/>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Phasellus id ligula ut enim elementum Bibendum.</a:t>
              </a:r>
            </a:p>
          </p:txBody>
        </p:sp>
      </p:grpSp>
      <p:grpSp>
        <p:nvGrpSpPr>
          <p:cNvPr id="43" name="Group 42">
            <a:extLst>
              <a:ext uri="{FF2B5EF4-FFF2-40B4-BE49-F238E27FC236}">
                <a16:creationId xmlns:a16="http://schemas.microsoft.com/office/drawing/2014/main" id="{360F1172-97A3-4593-B3FE-C069AA1D7CB8}"/>
              </a:ext>
            </a:extLst>
          </p:cNvPr>
          <p:cNvGrpSpPr/>
          <p:nvPr/>
        </p:nvGrpSpPr>
        <p:grpSpPr>
          <a:xfrm>
            <a:off x="15438483" y="7546249"/>
            <a:ext cx="3221563" cy="3306118"/>
            <a:chOff x="15438483" y="5285189"/>
            <a:chExt cx="3221563" cy="3306118"/>
          </a:xfrm>
        </p:grpSpPr>
        <p:grpSp>
          <p:nvGrpSpPr>
            <p:cNvPr id="44" name="Group 43">
              <a:extLst>
                <a:ext uri="{FF2B5EF4-FFF2-40B4-BE49-F238E27FC236}">
                  <a16:creationId xmlns:a16="http://schemas.microsoft.com/office/drawing/2014/main" id="{65CCD926-44C0-4FD0-930F-6349633838A6}"/>
                </a:ext>
              </a:extLst>
            </p:cNvPr>
            <p:cNvGrpSpPr/>
            <p:nvPr/>
          </p:nvGrpSpPr>
          <p:grpSpPr>
            <a:xfrm flipH="1">
              <a:off x="15438483" y="5285189"/>
              <a:ext cx="3221563" cy="3202500"/>
              <a:chOff x="8451073" y="2889337"/>
              <a:chExt cx="7485028" cy="7440739"/>
            </a:xfrm>
          </p:grpSpPr>
          <p:sp>
            <p:nvSpPr>
              <p:cNvPr id="46" name="Freeform: Shape 45">
                <a:extLst>
                  <a:ext uri="{FF2B5EF4-FFF2-40B4-BE49-F238E27FC236}">
                    <a16:creationId xmlns:a16="http://schemas.microsoft.com/office/drawing/2014/main" id="{FAE954D9-FE2F-4A90-B606-EC47ED5155E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5074E323-01BC-4972-B16A-E8A75A02804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Freeform: Shape 47">
                <a:extLst>
                  <a:ext uri="{FF2B5EF4-FFF2-40B4-BE49-F238E27FC236}">
                    <a16:creationId xmlns:a16="http://schemas.microsoft.com/office/drawing/2014/main" id="{EBFCD425-E809-4468-B8DA-28C506873B0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reeform: Shape 48">
                <a:extLst>
                  <a:ext uri="{FF2B5EF4-FFF2-40B4-BE49-F238E27FC236}">
                    <a16:creationId xmlns:a16="http://schemas.microsoft.com/office/drawing/2014/main" id="{32487071-A39E-4615-A2CA-9D7E6880AEA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5" name="Rectangle 44">
              <a:extLst>
                <a:ext uri="{FF2B5EF4-FFF2-40B4-BE49-F238E27FC236}">
                  <a16:creationId xmlns:a16="http://schemas.microsoft.com/office/drawing/2014/main" id="{A1E99995-0C2D-49B0-BB25-61C8CF71FBAE}"/>
                </a:ext>
              </a:extLst>
            </p:cNvPr>
            <p:cNvSpPr/>
            <p:nvPr/>
          </p:nvSpPr>
          <p:spPr>
            <a:xfrm flipH="1">
              <a:off x="15708473" y="5436597"/>
              <a:ext cx="2736648" cy="3154710"/>
            </a:xfrm>
            <a:prstGeom prst="rect">
              <a:avLst/>
            </a:prstGeom>
          </p:spPr>
          <p:txBody>
            <a:bodyPr wrap="none" anchor="ctr">
              <a:spAutoFit/>
            </a:bodyPr>
            <a:lstStyle/>
            <a:p>
              <a:pPr lvl="0" algn="ctr" defTabSz="914400">
                <a:defRPr/>
              </a:pPr>
              <a:r>
                <a:rPr lang="en-US" sz="19900">
                  <a:solidFill>
                    <a:schemeClr val="accent3"/>
                  </a:solidFill>
                  <a:latin typeface="Designball-Electronic-Device-01" pitchFamily="2" charset="0"/>
                  <a:ea typeface="Open Sans" panose="020B0606030504020204" pitchFamily="34" charset="0"/>
                  <a:cs typeface="Arial" panose="020B0604020202020204" pitchFamily="34" charset="0"/>
                </a:rPr>
                <a:t>r</a:t>
              </a:r>
            </a:p>
          </p:txBody>
        </p:sp>
      </p:grpSp>
    </p:spTree>
    <p:extLst>
      <p:ext uri="{BB962C8B-B14F-4D97-AF65-F5344CB8AC3E}">
        <p14:creationId xmlns:p14="http://schemas.microsoft.com/office/powerpoint/2010/main" val="393281523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76000">
                                          <p:cBhvr additive="base">
                                            <p:cTn id="7" dur="2500" fill="hold"/>
                                            <p:tgtEl>
                                              <p:spTgt spid="2"/>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14:bounceEnd="76000">
                                          <p:cBhvr additive="base">
                                            <p:cTn id="11" dur="2500" fill="hold"/>
                                            <p:tgtEl>
                                              <p:spTgt spid="7"/>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23"/>
                                            </p:tgtEl>
                                            <p:attrNameLst>
                                              <p:attrName>style.visibility</p:attrName>
                                            </p:attrNameLst>
                                          </p:cBhvr>
                                          <p:to>
                                            <p:strVal val="visible"/>
                                          </p:to>
                                        </p:set>
                                        <p:anim calcmode="lin" valueType="num" p14:bounceEnd="76000">
                                          <p:cBhvr additive="base">
                                            <p:cTn id="15" dur="2500" fill="hold"/>
                                            <p:tgtEl>
                                              <p:spTgt spid="23"/>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2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43"/>
                                            </p:tgtEl>
                                            <p:attrNameLst>
                                              <p:attrName>style.visibility</p:attrName>
                                            </p:attrNameLst>
                                          </p:cBhvr>
                                          <p:to>
                                            <p:strVal val="visible"/>
                                          </p:to>
                                        </p:set>
                                        <p:anim calcmode="lin" valueType="num" p14:bounceEnd="76000">
                                          <p:cBhvr additive="base">
                                            <p:cTn id="19" dur="2500" fill="hold"/>
                                            <p:tgtEl>
                                              <p:spTgt spid="43"/>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43"/>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12"/>
                                            </p:tgtEl>
                                            <p:attrNameLst>
                                              <p:attrName>style.visibility</p:attrName>
                                            </p:attrNameLst>
                                          </p:cBhvr>
                                          <p:to>
                                            <p:strVal val="visible"/>
                                          </p:to>
                                        </p:set>
                                        <p:anim calcmode="lin" valueType="num" p14:bounceEnd="76000">
                                          <p:cBhvr additive="base">
                                            <p:cTn id="23" dur="2500" fill="hold"/>
                                            <p:tgtEl>
                                              <p:spTgt spid="12"/>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1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500"/>
                                      </p:stCondLst>
                                      <p:childTnLst>
                                        <p:set>
                                          <p:cBhvr>
                                            <p:cTn id="26" dur="1" fill="hold">
                                              <p:stCondLst>
                                                <p:cond delay="0"/>
                                              </p:stCondLst>
                                            </p:cTn>
                                            <p:tgtEl>
                                              <p:spTgt spid="31"/>
                                            </p:tgtEl>
                                            <p:attrNameLst>
                                              <p:attrName>style.visibility</p:attrName>
                                            </p:attrNameLst>
                                          </p:cBhvr>
                                          <p:to>
                                            <p:strVal val="visible"/>
                                          </p:to>
                                        </p:set>
                                        <p:anim calcmode="lin" valueType="num" p14:bounceEnd="76000">
                                          <p:cBhvr additive="base">
                                            <p:cTn id="27" dur="2500" fill="hold"/>
                                            <p:tgtEl>
                                              <p:spTgt spid="31"/>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31"/>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500"/>
                                      </p:stCondLst>
                                      <p:childTnLst>
                                        <p:set>
                                          <p:cBhvr>
                                            <p:cTn id="30" dur="1" fill="hold">
                                              <p:stCondLst>
                                                <p:cond delay="0"/>
                                              </p:stCondLst>
                                            </p:cTn>
                                            <p:tgtEl>
                                              <p:spTgt spid="30"/>
                                            </p:tgtEl>
                                            <p:attrNameLst>
                                              <p:attrName>style.visibility</p:attrName>
                                            </p:attrNameLst>
                                          </p:cBhvr>
                                          <p:to>
                                            <p:strVal val="visible"/>
                                          </p:to>
                                        </p:set>
                                        <p:anim calcmode="lin" valueType="num" p14:bounceEnd="76000">
                                          <p:cBhvr additive="base">
                                            <p:cTn id="31" dur="2500" fill="hold"/>
                                            <p:tgtEl>
                                              <p:spTgt spid="30"/>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30"/>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6000">
                                      <p:stCondLst>
                                        <p:cond delay="600"/>
                                      </p:stCondLst>
                                      <p:childTnLst>
                                        <p:set>
                                          <p:cBhvr>
                                            <p:cTn id="34" dur="1" fill="hold">
                                              <p:stCondLst>
                                                <p:cond delay="0"/>
                                              </p:stCondLst>
                                            </p:cTn>
                                            <p:tgtEl>
                                              <p:spTgt spid="17"/>
                                            </p:tgtEl>
                                            <p:attrNameLst>
                                              <p:attrName>style.visibility</p:attrName>
                                            </p:attrNameLst>
                                          </p:cBhvr>
                                          <p:to>
                                            <p:strVal val="visible"/>
                                          </p:to>
                                        </p:set>
                                        <p:anim calcmode="lin" valueType="num" p14:bounceEnd="76000">
                                          <p:cBhvr additive="base">
                                            <p:cTn id="35" dur="2500" fill="hold"/>
                                            <p:tgtEl>
                                              <p:spTgt spid="17"/>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17"/>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700"/>
                                      </p:stCondLst>
                                      <p:childTnLst>
                                        <p:set>
                                          <p:cBhvr>
                                            <p:cTn id="38" dur="1" fill="hold">
                                              <p:stCondLst>
                                                <p:cond delay="0"/>
                                              </p:stCondLst>
                                            </p:cTn>
                                            <p:tgtEl>
                                              <p:spTgt spid="38"/>
                                            </p:tgtEl>
                                            <p:attrNameLst>
                                              <p:attrName>style.visibility</p:attrName>
                                            </p:attrNameLst>
                                          </p:cBhvr>
                                          <p:to>
                                            <p:strVal val="visible"/>
                                          </p:to>
                                        </p:set>
                                        <p:anim calcmode="lin" valueType="num" p14:bounceEnd="76000">
                                          <p:cBhvr additive="base">
                                            <p:cTn id="39" dur="2500" fill="hold"/>
                                            <p:tgtEl>
                                              <p:spTgt spid="38"/>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3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800"/>
                                      </p:stCondLst>
                                      <p:childTnLst>
                                        <p:set>
                                          <p:cBhvr>
                                            <p:cTn id="42" dur="1" fill="hold">
                                              <p:stCondLst>
                                                <p:cond delay="0"/>
                                              </p:stCondLst>
                                            </p:cTn>
                                            <p:tgtEl>
                                              <p:spTgt spid="39"/>
                                            </p:tgtEl>
                                            <p:attrNameLst>
                                              <p:attrName>style.visibility</p:attrName>
                                            </p:attrNameLst>
                                          </p:cBhvr>
                                          <p:to>
                                            <p:strVal val="visible"/>
                                          </p:to>
                                        </p:set>
                                        <p:anim calcmode="lin" valueType="num" p14:bounceEnd="76000">
                                          <p:cBhvr additive="base">
                                            <p:cTn id="43" dur="2500" fill="hold"/>
                                            <p:tgtEl>
                                              <p:spTgt spid="39"/>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39"/>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76000">
                                      <p:stCondLst>
                                        <p:cond delay="900"/>
                                      </p:stCondLst>
                                      <p:childTnLst>
                                        <p:set>
                                          <p:cBhvr>
                                            <p:cTn id="46" dur="1" fill="hold">
                                              <p:stCondLst>
                                                <p:cond delay="0"/>
                                              </p:stCondLst>
                                            </p:cTn>
                                            <p:tgtEl>
                                              <p:spTgt spid="40"/>
                                            </p:tgtEl>
                                            <p:attrNameLst>
                                              <p:attrName>style.visibility</p:attrName>
                                            </p:attrNameLst>
                                          </p:cBhvr>
                                          <p:to>
                                            <p:strVal val="visible"/>
                                          </p:to>
                                        </p:set>
                                        <p:anim calcmode="lin" valueType="num" p14:bounceEnd="76000">
                                          <p:cBhvr additive="base">
                                            <p:cTn id="47" dur="2500" fill="hold"/>
                                            <p:tgtEl>
                                              <p:spTgt spid="40"/>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40"/>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14:presetBounceEnd="76000">
                                      <p:stCondLst>
                                        <p:cond delay="1000"/>
                                      </p:stCondLst>
                                      <p:childTnLst>
                                        <p:set>
                                          <p:cBhvr>
                                            <p:cTn id="50" dur="1" fill="hold">
                                              <p:stCondLst>
                                                <p:cond delay="0"/>
                                              </p:stCondLst>
                                            </p:cTn>
                                            <p:tgtEl>
                                              <p:spTgt spid="20"/>
                                            </p:tgtEl>
                                            <p:attrNameLst>
                                              <p:attrName>style.visibility</p:attrName>
                                            </p:attrNameLst>
                                          </p:cBhvr>
                                          <p:to>
                                            <p:strVal val="visible"/>
                                          </p:to>
                                        </p:set>
                                        <p:anim calcmode="lin" valueType="num" p14:bounceEnd="76000">
                                          <p:cBhvr additive="base">
                                            <p:cTn id="51" dur="2500" fill="hold"/>
                                            <p:tgtEl>
                                              <p:spTgt spid="20"/>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8" grpId="0"/>
          <p:bldP spid="3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ppt_x"/>
                                              </p:val>
                                            </p:tav>
                                            <p:tav tm="100000">
                                              <p:val>
                                                <p:strVal val="#ppt_x"/>
                                              </p:val>
                                            </p:tav>
                                          </p:tavLst>
                                        </p:anim>
                                        <p:anim calcmode="lin" valueType="num">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500" fill="hold"/>
                                            <p:tgtEl>
                                              <p:spTgt spid="7"/>
                                            </p:tgtEl>
                                            <p:attrNameLst>
                                              <p:attrName>ppt_x</p:attrName>
                                            </p:attrNameLst>
                                          </p:cBhvr>
                                          <p:tavLst>
                                            <p:tav tm="0">
                                              <p:val>
                                                <p:strVal val="#ppt_x"/>
                                              </p:val>
                                            </p:tav>
                                            <p:tav tm="100000">
                                              <p:val>
                                                <p:strVal val="#ppt_x"/>
                                              </p:val>
                                            </p:tav>
                                          </p:tavLst>
                                        </p:anim>
                                        <p:anim calcmode="lin" valueType="num">
                                          <p:cBhvr additive="base">
                                            <p:cTn id="12" dur="2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2500" fill="hold"/>
                                            <p:tgtEl>
                                              <p:spTgt spid="23"/>
                                            </p:tgtEl>
                                            <p:attrNameLst>
                                              <p:attrName>ppt_x</p:attrName>
                                            </p:attrNameLst>
                                          </p:cBhvr>
                                          <p:tavLst>
                                            <p:tav tm="0">
                                              <p:val>
                                                <p:strVal val="#ppt_x"/>
                                              </p:val>
                                            </p:tav>
                                            <p:tav tm="100000">
                                              <p:val>
                                                <p:strVal val="#ppt_x"/>
                                              </p:val>
                                            </p:tav>
                                          </p:tavLst>
                                        </p:anim>
                                        <p:anim calcmode="lin" valueType="num">
                                          <p:cBhvr additive="base">
                                            <p:cTn id="16" dur="2500" fill="hold"/>
                                            <p:tgtEl>
                                              <p:spTgt spid="2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43"/>
                                            </p:tgtEl>
                                            <p:attrNameLst>
                                              <p:attrName>style.visibility</p:attrName>
                                            </p:attrNameLst>
                                          </p:cBhvr>
                                          <p:to>
                                            <p:strVal val="visible"/>
                                          </p:to>
                                        </p:set>
                                        <p:anim calcmode="lin" valueType="num">
                                          <p:cBhvr additive="base">
                                            <p:cTn id="19" dur="2500" fill="hold"/>
                                            <p:tgtEl>
                                              <p:spTgt spid="43"/>
                                            </p:tgtEl>
                                            <p:attrNameLst>
                                              <p:attrName>ppt_x</p:attrName>
                                            </p:attrNameLst>
                                          </p:cBhvr>
                                          <p:tavLst>
                                            <p:tav tm="0">
                                              <p:val>
                                                <p:strVal val="#ppt_x"/>
                                              </p:val>
                                            </p:tav>
                                            <p:tav tm="100000">
                                              <p:val>
                                                <p:strVal val="#ppt_x"/>
                                              </p:val>
                                            </p:tav>
                                          </p:tavLst>
                                        </p:anim>
                                        <p:anim calcmode="lin" valueType="num">
                                          <p:cBhvr additive="base">
                                            <p:cTn id="20" dur="2500" fill="hold"/>
                                            <p:tgtEl>
                                              <p:spTgt spid="43"/>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2500" fill="hold"/>
                                            <p:tgtEl>
                                              <p:spTgt spid="12"/>
                                            </p:tgtEl>
                                            <p:attrNameLst>
                                              <p:attrName>ppt_x</p:attrName>
                                            </p:attrNameLst>
                                          </p:cBhvr>
                                          <p:tavLst>
                                            <p:tav tm="0">
                                              <p:val>
                                                <p:strVal val="#ppt_x"/>
                                              </p:val>
                                            </p:tav>
                                            <p:tav tm="100000">
                                              <p:val>
                                                <p:strVal val="#ppt_x"/>
                                              </p:val>
                                            </p:tav>
                                          </p:tavLst>
                                        </p:anim>
                                        <p:anim calcmode="lin" valueType="num">
                                          <p:cBhvr additive="base">
                                            <p:cTn id="24" dur="2500" fill="hold"/>
                                            <p:tgtEl>
                                              <p:spTgt spid="1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31"/>
                                            </p:tgtEl>
                                            <p:attrNameLst>
                                              <p:attrName>style.visibility</p:attrName>
                                            </p:attrNameLst>
                                          </p:cBhvr>
                                          <p:to>
                                            <p:strVal val="visible"/>
                                          </p:to>
                                        </p:set>
                                        <p:anim calcmode="lin" valueType="num">
                                          <p:cBhvr additive="base">
                                            <p:cTn id="27" dur="2500" fill="hold"/>
                                            <p:tgtEl>
                                              <p:spTgt spid="31"/>
                                            </p:tgtEl>
                                            <p:attrNameLst>
                                              <p:attrName>ppt_x</p:attrName>
                                            </p:attrNameLst>
                                          </p:cBhvr>
                                          <p:tavLst>
                                            <p:tav tm="0">
                                              <p:val>
                                                <p:strVal val="#ppt_x"/>
                                              </p:val>
                                            </p:tav>
                                            <p:tav tm="100000">
                                              <p:val>
                                                <p:strVal val="#ppt_x"/>
                                              </p:val>
                                            </p:tav>
                                          </p:tavLst>
                                        </p:anim>
                                        <p:anim calcmode="lin" valueType="num">
                                          <p:cBhvr additive="base">
                                            <p:cTn id="28" dur="2500" fill="hold"/>
                                            <p:tgtEl>
                                              <p:spTgt spid="31"/>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500"/>
                                      </p:stCondLst>
                                      <p:childTnLst>
                                        <p:set>
                                          <p:cBhvr>
                                            <p:cTn id="30" dur="1" fill="hold">
                                              <p:stCondLst>
                                                <p:cond delay="0"/>
                                              </p:stCondLst>
                                            </p:cTn>
                                            <p:tgtEl>
                                              <p:spTgt spid="30"/>
                                            </p:tgtEl>
                                            <p:attrNameLst>
                                              <p:attrName>style.visibility</p:attrName>
                                            </p:attrNameLst>
                                          </p:cBhvr>
                                          <p:to>
                                            <p:strVal val="visible"/>
                                          </p:to>
                                        </p:set>
                                        <p:anim calcmode="lin" valueType="num">
                                          <p:cBhvr additive="base">
                                            <p:cTn id="31" dur="2500" fill="hold"/>
                                            <p:tgtEl>
                                              <p:spTgt spid="30"/>
                                            </p:tgtEl>
                                            <p:attrNameLst>
                                              <p:attrName>ppt_x</p:attrName>
                                            </p:attrNameLst>
                                          </p:cBhvr>
                                          <p:tavLst>
                                            <p:tav tm="0">
                                              <p:val>
                                                <p:strVal val="#ppt_x"/>
                                              </p:val>
                                            </p:tav>
                                            <p:tav tm="100000">
                                              <p:val>
                                                <p:strVal val="#ppt_x"/>
                                              </p:val>
                                            </p:tav>
                                          </p:tavLst>
                                        </p:anim>
                                        <p:anim calcmode="lin" valueType="num">
                                          <p:cBhvr additive="base">
                                            <p:cTn id="32" dur="2500" fill="hold"/>
                                            <p:tgtEl>
                                              <p:spTgt spid="30"/>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60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2500" fill="hold"/>
                                            <p:tgtEl>
                                              <p:spTgt spid="17"/>
                                            </p:tgtEl>
                                            <p:attrNameLst>
                                              <p:attrName>ppt_x</p:attrName>
                                            </p:attrNameLst>
                                          </p:cBhvr>
                                          <p:tavLst>
                                            <p:tav tm="0">
                                              <p:val>
                                                <p:strVal val="#ppt_x"/>
                                              </p:val>
                                            </p:tav>
                                            <p:tav tm="100000">
                                              <p:val>
                                                <p:strVal val="#ppt_x"/>
                                              </p:val>
                                            </p:tav>
                                          </p:tavLst>
                                        </p:anim>
                                        <p:anim calcmode="lin" valueType="num">
                                          <p:cBhvr additive="base">
                                            <p:cTn id="36" dur="2500" fill="hold"/>
                                            <p:tgtEl>
                                              <p:spTgt spid="17"/>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700"/>
                                      </p:stCondLst>
                                      <p:childTnLst>
                                        <p:set>
                                          <p:cBhvr>
                                            <p:cTn id="38" dur="1" fill="hold">
                                              <p:stCondLst>
                                                <p:cond delay="0"/>
                                              </p:stCondLst>
                                            </p:cTn>
                                            <p:tgtEl>
                                              <p:spTgt spid="38"/>
                                            </p:tgtEl>
                                            <p:attrNameLst>
                                              <p:attrName>style.visibility</p:attrName>
                                            </p:attrNameLst>
                                          </p:cBhvr>
                                          <p:to>
                                            <p:strVal val="visible"/>
                                          </p:to>
                                        </p:set>
                                        <p:anim calcmode="lin" valueType="num">
                                          <p:cBhvr additive="base">
                                            <p:cTn id="39" dur="2500" fill="hold"/>
                                            <p:tgtEl>
                                              <p:spTgt spid="38"/>
                                            </p:tgtEl>
                                            <p:attrNameLst>
                                              <p:attrName>ppt_x</p:attrName>
                                            </p:attrNameLst>
                                          </p:cBhvr>
                                          <p:tavLst>
                                            <p:tav tm="0">
                                              <p:val>
                                                <p:strVal val="#ppt_x"/>
                                              </p:val>
                                            </p:tav>
                                            <p:tav tm="100000">
                                              <p:val>
                                                <p:strVal val="#ppt_x"/>
                                              </p:val>
                                            </p:tav>
                                          </p:tavLst>
                                        </p:anim>
                                        <p:anim calcmode="lin" valueType="num">
                                          <p:cBhvr additive="base">
                                            <p:cTn id="40" dur="2500" fill="hold"/>
                                            <p:tgtEl>
                                              <p:spTgt spid="3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800"/>
                                      </p:stCondLst>
                                      <p:childTnLst>
                                        <p:set>
                                          <p:cBhvr>
                                            <p:cTn id="42" dur="1" fill="hold">
                                              <p:stCondLst>
                                                <p:cond delay="0"/>
                                              </p:stCondLst>
                                            </p:cTn>
                                            <p:tgtEl>
                                              <p:spTgt spid="39"/>
                                            </p:tgtEl>
                                            <p:attrNameLst>
                                              <p:attrName>style.visibility</p:attrName>
                                            </p:attrNameLst>
                                          </p:cBhvr>
                                          <p:to>
                                            <p:strVal val="visible"/>
                                          </p:to>
                                        </p:set>
                                        <p:anim calcmode="lin" valueType="num">
                                          <p:cBhvr additive="base">
                                            <p:cTn id="43" dur="2500" fill="hold"/>
                                            <p:tgtEl>
                                              <p:spTgt spid="39"/>
                                            </p:tgtEl>
                                            <p:attrNameLst>
                                              <p:attrName>ppt_x</p:attrName>
                                            </p:attrNameLst>
                                          </p:cBhvr>
                                          <p:tavLst>
                                            <p:tav tm="0">
                                              <p:val>
                                                <p:strVal val="#ppt_x"/>
                                              </p:val>
                                            </p:tav>
                                            <p:tav tm="100000">
                                              <p:val>
                                                <p:strVal val="#ppt_x"/>
                                              </p:val>
                                            </p:tav>
                                          </p:tavLst>
                                        </p:anim>
                                        <p:anim calcmode="lin" valueType="num">
                                          <p:cBhvr additive="base">
                                            <p:cTn id="44" dur="2500" fill="hold"/>
                                            <p:tgtEl>
                                              <p:spTgt spid="39"/>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900"/>
                                      </p:stCondLst>
                                      <p:childTnLst>
                                        <p:set>
                                          <p:cBhvr>
                                            <p:cTn id="46" dur="1" fill="hold">
                                              <p:stCondLst>
                                                <p:cond delay="0"/>
                                              </p:stCondLst>
                                            </p:cTn>
                                            <p:tgtEl>
                                              <p:spTgt spid="40"/>
                                            </p:tgtEl>
                                            <p:attrNameLst>
                                              <p:attrName>style.visibility</p:attrName>
                                            </p:attrNameLst>
                                          </p:cBhvr>
                                          <p:to>
                                            <p:strVal val="visible"/>
                                          </p:to>
                                        </p:set>
                                        <p:anim calcmode="lin" valueType="num">
                                          <p:cBhvr additive="base">
                                            <p:cTn id="47" dur="2500" fill="hold"/>
                                            <p:tgtEl>
                                              <p:spTgt spid="40"/>
                                            </p:tgtEl>
                                            <p:attrNameLst>
                                              <p:attrName>ppt_x</p:attrName>
                                            </p:attrNameLst>
                                          </p:cBhvr>
                                          <p:tavLst>
                                            <p:tav tm="0">
                                              <p:val>
                                                <p:strVal val="#ppt_x"/>
                                              </p:val>
                                            </p:tav>
                                            <p:tav tm="100000">
                                              <p:val>
                                                <p:strVal val="#ppt_x"/>
                                              </p:val>
                                            </p:tav>
                                          </p:tavLst>
                                        </p:anim>
                                        <p:anim calcmode="lin" valueType="num">
                                          <p:cBhvr additive="base">
                                            <p:cTn id="48" dur="2500" fill="hold"/>
                                            <p:tgtEl>
                                              <p:spTgt spid="40"/>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1000"/>
                                      </p:stCondLst>
                                      <p:childTnLst>
                                        <p:set>
                                          <p:cBhvr>
                                            <p:cTn id="50" dur="1" fill="hold">
                                              <p:stCondLst>
                                                <p:cond delay="0"/>
                                              </p:stCondLst>
                                            </p:cTn>
                                            <p:tgtEl>
                                              <p:spTgt spid="20"/>
                                            </p:tgtEl>
                                            <p:attrNameLst>
                                              <p:attrName>style.visibility</p:attrName>
                                            </p:attrNameLst>
                                          </p:cBhvr>
                                          <p:to>
                                            <p:strVal val="visible"/>
                                          </p:to>
                                        </p:set>
                                        <p:anim calcmode="lin" valueType="num">
                                          <p:cBhvr additive="base">
                                            <p:cTn id="51" dur="2500" fill="hold"/>
                                            <p:tgtEl>
                                              <p:spTgt spid="20"/>
                                            </p:tgtEl>
                                            <p:attrNameLst>
                                              <p:attrName>ppt_x</p:attrName>
                                            </p:attrNameLst>
                                          </p:cBhvr>
                                          <p:tavLst>
                                            <p:tav tm="0">
                                              <p:val>
                                                <p:strVal val="#ppt_x"/>
                                              </p:val>
                                            </p:tav>
                                            <p:tav tm="100000">
                                              <p:val>
                                                <p:strVal val="#ppt_x"/>
                                              </p:val>
                                            </p:tav>
                                          </p:tavLst>
                                        </p:anim>
                                        <p:anim calcmode="lin" valueType="num">
                                          <p:cBhvr additive="base">
                                            <p:cTn id="52" dur="2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8" grpId="0"/>
          <p:bldP spid="39" grpId="0"/>
        </p:bldLst>
      </p:timing>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E2C0240-E4CD-473E-B34D-B681B56C24D6}"/>
              </a:ext>
            </a:extLst>
          </p:cNvPr>
          <p:cNvSpPr>
            <a:spLocks noGrp="1"/>
          </p:cNvSpPr>
          <p:nvPr>
            <p:ph type="pic" sz="quarter" idx="10"/>
          </p:nvPr>
        </p:nvSpPr>
        <p:spPr/>
      </p:sp>
      <p:sp>
        <p:nvSpPr>
          <p:cNvPr id="6" name="Picture Placeholder 5">
            <a:extLst>
              <a:ext uri="{FF2B5EF4-FFF2-40B4-BE49-F238E27FC236}">
                <a16:creationId xmlns:a16="http://schemas.microsoft.com/office/drawing/2014/main" id="{200F8D4D-78F0-4C6A-AE8E-CFA6B0C755B4}"/>
              </a:ext>
            </a:extLst>
          </p:cNvPr>
          <p:cNvSpPr>
            <a:spLocks noGrp="1"/>
          </p:cNvSpPr>
          <p:nvPr>
            <p:ph type="pic" sz="quarter" idx="11"/>
          </p:nvPr>
        </p:nvSpPr>
        <p:spPr/>
      </p:sp>
      <p:sp>
        <p:nvSpPr>
          <p:cNvPr id="7" name="TextBox 6">
            <a:extLst>
              <a:ext uri="{FF2B5EF4-FFF2-40B4-BE49-F238E27FC236}">
                <a16:creationId xmlns:a16="http://schemas.microsoft.com/office/drawing/2014/main" id="{3862633A-6FA4-4712-9556-75C22372911C}"/>
              </a:ext>
            </a:extLst>
          </p:cNvPr>
          <p:cNvSpPr txBox="1"/>
          <p:nvPr/>
        </p:nvSpPr>
        <p:spPr>
          <a:xfrm>
            <a:off x="3468688" y="8265796"/>
            <a:ext cx="6819900" cy="2169825"/>
          </a:xfrm>
          <a:prstGeom prst="rect">
            <a:avLst/>
          </a:prstGeom>
          <a:noFill/>
        </p:spPr>
        <p:txBody>
          <a:bodyPr wrap="square" rtlCol="0">
            <a:spAutoFit/>
          </a:bodyPr>
          <a:lstStyle/>
          <a:p>
            <a:pPr algn="ctr">
              <a:lnSpc>
                <a:spcPct val="150000"/>
              </a:lnSpc>
            </a:pPr>
            <a:r>
              <a:rPr lang="en-US">
                <a:solidFill>
                  <a:srgbClr val="FFFFFF"/>
                </a:solidFill>
              </a:rPr>
              <a:t>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8" name="TextBox 7">
            <a:extLst>
              <a:ext uri="{FF2B5EF4-FFF2-40B4-BE49-F238E27FC236}">
                <a16:creationId xmlns:a16="http://schemas.microsoft.com/office/drawing/2014/main" id="{DC7C44B1-BE46-4A05-9DFD-FDF6A1251D5B}"/>
              </a:ext>
            </a:extLst>
          </p:cNvPr>
          <p:cNvSpPr txBox="1"/>
          <p:nvPr/>
        </p:nvSpPr>
        <p:spPr>
          <a:xfrm>
            <a:off x="6252505" y="6386498"/>
            <a:ext cx="1252266" cy="3154710"/>
          </a:xfrm>
          <a:prstGeom prst="rect">
            <a:avLst/>
          </a:prstGeom>
          <a:noFill/>
        </p:spPr>
        <p:txBody>
          <a:bodyPr wrap="none" rtlCol="0">
            <a:spAutoFit/>
          </a:bodyPr>
          <a:lstStyle/>
          <a:p>
            <a:r>
              <a:rPr lang="en-US" sz="19900">
                <a:solidFill>
                  <a:srgbClr val="FFFFFF"/>
                </a:solidFill>
              </a:rPr>
              <a:t>“</a:t>
            </a:r>
          </a:p>
        </p:txBody>
      </p:sp>
      <p:grpSp>
        <p:nvGrpSpPr>
          <p:cNvPr id="9" name="Group 8">
            <a:extLst>
              <a:ext uri="{FF2B5EF4-FFF2-40B4-BE49-F238E27FC236}">
                <a16:creationId xmlns:a16="http://schemas.microsoft.com/office/drawing/2014/main" id="{CE07A5D4-F39F-4ED1-844C-2FE023BD9E84}"/>
              </a:ext>
            </a:extLst>
          </p:cNvPr>
          <p:cNvGrpSpPr/>
          <p:nvPr/>
        </p:nvGrpSpPr>
        <p:grpSpPr>
          <a:xfrm>
            <a:off x="15614422" y="7322246"/>
            <a:ext cx="3788228" cy="3905235"/>
            <a:chOff x="13535006" y="3033348"/>
            <a:chExt cx="3788228" cy="3905235"/>
          </a:xfrm>
        </p:grpSpPr>
        <p:sp>
          <p:nvSpPr>
            <p:cNvPr id="10" name="TextBox 9">
              <a:extLst>
                <a:ext uri="{FF2B5EF4-FFF2-40B4-BE49-F238E27FC236}">
                  <a16:creationId xmlns:a16="http://schemas.microsoft.com/office/drawing/2014/main" id="{6B6728C3-8881-4974-9FED-586AA29872A8}"/>
                </a:ext>
              </a:extLst>
            </p:cNvPr>
            <p:cNvSpPr txBox="1"/>
            <p:nvPr/>
          </p:nvSpPr>
          <p:spPr>
            <a:xfrm>
              <a:off x="13535006" y="3033348"/>
              <a:ext cx="3788228" cy="646331"/>
            </a:xfrm>
            <a:prstGeom prst="rect">
              <a:avLst/>
            </a:prstGeom>
            <a:noFill/>
          </p:spPr>
          <p:txBody>
            <a:bodyPr wrap="square" rtlCol="0">
              <a:spAutoFit/>
            </a:bodyPr>
            <a:lstStyle/>
            <a:p>
              <a:r>
                <a:rPr lang="en-US" sz="3600" b="1"/>
                <a:t>Brain Design &gt;</a:t>
              </a:r>
            </a:p>
          </p:txBody>
        </p:sp>
        <p:sp>
          <p:nvSpPr>
            <p:cNvPr id="11" name="TextBox 10">
              <a:extLst>
                <a:ext uri="{FF2B5EF4-FFF2-40B4-BE49-F238E27FC236}">
                  <a16:creationId xmlns:a16="http://schemas.microsoft.com/office/drawing/2014/main" id="{4A4916C9-AAB0-46DE-B5AF-01601ABF594C}"/>
                </a:ext>
              </a:extLst>
            </p:cNvPr>
            <p:cNvSpPr txBox="1"/>
            <p:nvPr/>
          </p:nvSpPr>
          <p:spPr>
            <a:xfrm>
              <a:off x="13535006" y="3877970"/>
              <a:ext cx="3788228" cy="1938992"/>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12" name="TextBox 11">
              <a:extLst>
                <a:ext uri="{FF2B5EF4-FFF2-40B4-BE49-F238E27FC236}">
                  <a16:creationId xmlns:a16="http://schemas.microsoft.com/office/drawing/2014/main" id="{E0A208BB-EAF1-40F6-AA35-593254713C0B}"/>
                </a:ext>
              </a:extLst>
            </p:cNvPr>
            <p:cNvSpPr txBox="1"/>
            <p:nvPr/>
          </p:nvSpPr>
          <p:spPr>
            <a:xfrm>
              <a:off x="13535006" y="6015253"/>
              <a:ext cx="3788228" cy="923330"/>
            </a:xfrm>
            <a:prstGeom prst="rect">
              <a:avLst/>
            </a:prstGeom>
            <a:noFill/>
          </p:spPr>
          <p:txBody>
            <a:bodyPr wrap="square" rtlCol="0">
              <a:spAutoFit/>
            </a:bodyPr>
            <a:lstStyle/>
            <a:p>
              <a:r>
                <a:rPr lang="en-US" i="1" u="sng"/>
                <a:t>Icon Fonts, Vector SVG's, pages 14x14px vector icons.</a:t>
              </a:r>
            </a:p>
            <a:p>
              <a:endParaRPr lang="en-US" i="1" u="sng"/>
            </a:p>
          </p:txBody>
        </p:sp>
      </p:grpSp>
    </p:spTree>
    <p:extLst>
      <p:ext uri="{BB962C8B-B14F-4D97-AF65-F5344CB8AC3E}">
        <p14:creationId xmlns:p14="http://schemas.microsoft.com/office/powerpoint/2010/main" val="354524808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100"/>
                                  </p:stCondLst>
                                  <p:childTnLst>
                                    <p:set>
                                      <p:cBhvr>
                                        <p:cTn id="6" dur="1" fill="hold">
                                          <p:stCondLst>
                                            <p:cond delay="0"/>
                                          </p:stCondLst>
                                        </p:cTn>
                                        <p:tgtEl>
                                          <p:spTgt spid="9"/>
                                        </p:tgtEl>
                                        <p:attrNameLst>
                                          <p:attrName>style.visibility</p:attrName>
                                        </p:attrNameLst>
                                      </p:cBhvr>
                                      <p:to>
                                        <p:strVal val="visible"/>
                                      </p:to>
                                    </p:set>
                                    <p:animEffect transition="in" filter="wipe(up)">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Picture Placeholder 22">
            <a:extLst>
              <a:ext uri="{FF2B5EF4-FFF2-40B4-BE49-F238E27FC236}">
                <a16:creationId xmlns:a16="http://schemas.microsoft.com/office/drawing/2014/main" id="{DE08EB03-076E-4F13-9B93-845EA32DFD66}"/>
              </a:ext>
            </a:extLst>
          </p:cNvPr>
          <p:cNvSpPr>
            <a:spLocks noGrp="1"/>
          </p:cNvSpPr>
          <p:nvPr>
            <p:ph type="pic" sz="quarter" idx="11"/>
          </p:nvPr>
        </p:nvSpPr>
        <p:spPr/>
      </p:sp>
      <p:sp>
        <p:nvSpPr>
          <p:cNvPr id="24" name="Picture Placeholder 23">
            <a:extLst>
              <a:ext uri="{FF2B5EF4-FFF2-40B4-BE49-F238E27FC236}">
                <a16:creationId xmlns:a16="http://schemas.microsoft.com/office/drawing/2014/main" id="{BC1D0FC4-E695-4D87-B445-339946A8A2CB}"/>
              </a:ext>
            </a:extLst>
          </p:cNvPr>
          <p:cNvSpPr>
            <a:spLocks noGrp="1"/>
          </p:cNvSpPr>
          <p:nvPr>
            <p:ph type="pic" sz="quarter" idx="12"/>
          </p:nvPr>
        </p:nvSpPr>
        <p:spPr/>
      </p:sp>
      <p:sp>
        <p:nvSpPr>
          <p:cNvPr id="25" name="Picture Placeholder 24">
            <a:extLst>
              <a:ext uri="{FF2B5EF4-FFF2-40B4-BE49-F238E27FC236}">
                <a16:creationId xmlns:a16="http://schemas.microsoft.com/office/drawing/2014/main" id="{5120B2BE-6C44-4991-93E7-08C0BC3BF842}"/>
              </a:ext>
            </a:extLst>
          </p:cNvPr>
          <p:cNvSpPr>
            <a:spLocks noGrp="1"/>
          </p:cNvSpPr>
          <p:nvPr>
            <p:ph type="pic" sz="quarter" idx="13"/>
          </p:nvPr>
        </p:nvSpPr>
        <p:spPr/>
      </p:sp>
      <p:grpSp>
        <p:nvGrpSpPr>
          <p:cNvPr id="4" name="Group 3">
            <a:extLst>
              <a:ext uri="{FF2B5EF4-FFF2-40B4-BE49-F238E27FC236}">
                <a16:creationId xmlns:a16="http://schemas.microsoft.com/office/drawing/2014/main" id="{53DE45C2-F85C-4470-AB91-E2276AE3F13F}"/>
              </a:ext>
            </a:extLst>
          </p:cNvPr>
          <p:cNvGrpSpPr/>
          <p:nvPr/>
        </p:nvGrpSpPr>
        <p:grpSpPr>
          <a:xfrm>
            <a:off x="2536119" y="4822985"/>
            <a:ext cx="5979939" cy="3135360"/>
            <a:chOff x="2536119" y="2582894"/>
            <a:chExt cx="5979939" cy="3135360"/>
          </a:xfrm>
        </p:grpSpPr>
        <p:sp>
          <p:nvSpPr>
            <p:cNvPr id="5" name="TextBox 4">
              <a:extLst>
                <a:ext uri="{FF2B5EF4-FFF2-40B4-BE49-F238E27FC236}">
                  <a16:creationId xmlns:a16="http://schemas.microsoft.com/office/drawing/2014/main" id="{168B6381-33AC-418C-A81D-3C4B6AE44F17}"/>
                </a:ext>
              </a:extLst>
            </p:cNvPr>
            <p:cNvSpPr txBox="1"/>
            <p:nvPr/>
          </p:nvSpPr>
          <p:spPr>
            <a:xfrm>
              <a:off x="2536119" y="2582894"/>
              <a:ext cx="5390977" cy="523220"/>
            </a:xfrm>
            <a:prstGeom prst="rect">
              <a:avLst/>
            </a:prstGeom>
            <a:noFill/>
          </p:spPr>
          <p:txBody>
            <a:bodyPr wrap="square" rtlCol="0">
              <a:spAutoFit/>
            </a:bodyPr>
            <a:lstStyle/>
            <a:p>
              <a:r>
                <a:rPr lang="en-US" sz="2800" b="1">
                  <a:solidFill>
                    <a:schemeClr val="tx1">
                      <a:lumMod val="90000"/>
                      <a:lumOff val="10000"/>
                    </a:schemeClr>
                  </a:solidFill>
                  <a:latin typeface="+mj-lt"/>
                </a:rPr>
                <a:t>Create your own presentation</a:t>
              </a:r>
            </a:p>
          </p:txBody>
        </p:sp>
        <p:sp>
          <p:nvSpPr>
            <p:cNvPr id="6" name="TextBox 5">
              <a:extLst>
                <a:ext uri="{FF2B5EF4-FFF2-40B4-BE49-F238E27FC236}">
                  <a16:creationId xmlns:a16="http://schemas.microsoft.com/office/drawing/2014/main" id="{31E621B4-3D7A-4C56-87DA-E1B070066BF2}"/>
                </a:ext>
              </a:extLst>
            </p:cNvPr>
            <p:cNvSpPr txBox="1"/>
            <p:nvPr/>
          </p:nvSpPr>
          <p:spPr>
            <a:xfrm>
              <a:off x="2536119" y="3653325"/>
              <a:ext cx="5979939" cy="495457"/>
            </a:xfrm>
            <a:prstGeom prst="rect">
              <a:avLst/>
            </a:prstGeom>
            <a:noFill/>
          </p:spPr>
          <p:txBody>
            <a:bodyPr wrap="square" rtlCol="0" anchor="ctr">
              <a:spAutoFit/>
            </a:bodyPr>
            <a:lstStyle/>
            <a:p>
              <a:pPr>
                <a:lnSpc>
                  <a:spcPct val="150000"/>
                </a:lnSpc>
              </a:pPr>
              <a:r>
                <a:rPr lang="en-US" sz="2000" i="1">
                  <a:solidFill>
                    <a:schemeClr val="tx1">
                      <a:lumMod val="90000"/>
                      <a:lumOff val="10000"/>
                    </a:schemeClr>
                  </a:solidFill>
                  <a:latin typeface="+mj-lt"/>
                </a:rPr>
                <a:t>// It's useful for you to write something special</a:t>
              </a:r>
            </a:p>
          </p:txBody>
        </p:sp>
        <p:cxnSp>
          <p:nvCxnSpPr>
            <p:cNvPr id="7" name="Straight Connector 6">
              <a:extLst>
                <a:ext uri="{FF2B5EF4-FFF2-40B4-BE49-F238E27FC236}">
                  <a16:creationId xmlns:a16="http://schemas.microsoft.com/office/drawing/2014/main" id="{39D6B820-1FF1-4277-90A4-901BB15B2BF3}"/>
                </a:ext>
              </a:extLst>
            </p:cNvPr>
            <p:cNvCxnSpPr>
              <a:cxnSpLocks/>
            </p:cNvCxnSpPr>
            <p:nvPr/>
          </p:nvCxnSpPr>
          <p:spPr>
            <a:xfrm>
              <a:off x="2536119" y="3379720"/>
              <a:ext cx="1178431" cy="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20A1BADA-BF5E-4D83-A97A-69B90A9FC071}"/>
                </a:ext>
              </a:extLst>
            </p:cNvPr>
            <p:cNvSpPr txBox="1"/>
            <p:nvPr/>
          </p:nvSpPr>
          <p:spPr>
            <a:xfrm>
              <a:off x="2536119" y="4422386"/>
              <a:ext cx="4937632" cy="1295868"/>
            </a:xfrm>
            <a:prstGeom prst="rect">
              <a:avLst/>
            </a:prstGeom>
            <a:noFill/>
          </p:spPr>
          <p:txBody>
            <a:bodyPr wrap="square" rtlCol="0">
              <a:spAutoFit/>
            </a:bodyPr>
            <a:lstStyle/>
            <a:p>
              <a:pPr>
                <a:lnSpc>
                  <a:spcPct val="150000"/>
                </a:lnSpc>
              </a:pPr>
              <a:r>
                <a:rPr lang="en-US"/>
                <a:t>Fusce tincidunt eget ligula vitae hendrerit. Phasellus id ligula ut enim elementum bibendum eget eget magna.</a:t>
              </a:r>
            </a:p>
          </p:txBody>
        </p:sp>
      </p:grpSp>
      <p:grpSp>
        <p:nvGrpSpPr>
          <p:cNvPr id="9" name="Group 8">
            <a:extLst>
              <a:ext uri="{FF2B5EF4-FFF2-40B4-BE49-F238E27FC236}">
                <a16:creationId xmlns:a16="http://schemas.microsoft.com/office/drawing/2014/main" id="{EB6D1CF2-7726-4623-AC31-935C1ED46690}"/>
              </a:ext>
            </a:extLst>
          </p:cNvPr>
          <p:cNvGrpSpPr/>
          <p:nvPr/>
        </p:nvGrpSpPr>
        <p:grpSpPr>
          <a:xfrm>
            <a:off x="9546518" y="10132404"/>
            <a:ext cx="5979939" cy="3135360"/>
            <a:chOff x="9546518" y="7892313"/>
            <a:chExt cx="5979939" cy="3135360"/>
          </a:xfrm>
        </p:grpSpPr>
        <p:sp>
          <p:nvSpPr>
            <p:cNvPr id="10" name="TextBox 9">
              <a:extLst>
                <a:ext uri="{FF2B5EF4-FFF2-40B4-BE49-F238E27FC236}">
                  <a16:creationId xmlns:a16="http://schemas.microsoft.com/office/drawing/2014/main" id="{12AB07EF-1560-48A1-917B-B6EB29C28AEE}"/>
                </a:ext>
              </a:extLst>
            </p:cNvPr>
            <p:cNvSpPr txBox="1"/>
            <p:nvPr/>
          </p:nvSpPr>
          <p:spPr>
            <a:xfrm>
              <a:off x="9546518" y="7892313"/>
              <a:ext cx="5390977" cy="523220"/>
            </a:xfrm>
            <a:prstGeom prst="rect">
              <a:avLst/>
            </a:prstGeom>
            <a:noFill/>
          </p:spPr>
          <p:txBody>
            <a:bodyPr wrap="square" rtlCol="0">
              <a:spAutoFit/>
            </a:bodyPr>
            <a:lstStyle/>
            <a:p>
              <a:r>
                <a:rPr lang="en-US" sz="2800" b="1">
                  <a:solidFill>
                    <a:schemeClr val="tx1">
                      <a:lumMod val="90000"/>
                      <a:lumOff val="10000"/>
                    </a:schemeClr>
                  </a:solidFill>
                  <a:latin typeface="+mj-lt"/>
                </a:rPr>
                <a:t>Create your own presentation</a:t>
              </a:r>
            </a:p>
          </p:txBody>
        </p:sp>
        <p:sp>
          <p:nvSpPr>
            <p:cNvPr id="11" name="TextBox 10">
              <a:extLst>
                <a:ext uri="{FF2B5EF4-FFF2-40B4-BE49-F238E27FC236}">
                  <a16:creationId xmlns:a16="http://schemas.microsoft.com/office/drawing/2014/main" id="{6D3C2115-A60D-4BD9-AE60-06F74697AAE6}"/>
                </a:ext>
              </a:extLst>
            </p:cNvPr>
            <p:cNvSpPr txBox="1"/>
            <p:nvPr/>
          </p:nvSpPr>
          <p:spPr>
            <a:xfrm>
              <a:off x="9546518" y="8962744"/>
              <a:ext cx="5979939" cy="495457"/>
            </a:xfrm>
            <a:prstGeom prst="rect">
              <a:avLst/>
            </a:prstGeom>
            <a:noFill/>
          </p:spPr>
          <p:txBody>
            <a:bodyPr wrap="square" rtlCol="0" anchor="ctr">
              <a:spAutoFit/>
            </a:bodyPr>
            <a:lstStyle/>
            <a:p>
              <a:pPr>
                <a:lnSpc>
                  <a:spcPct val="150000"/>
                </a:lnSpc>
              </a:pPr>
              <a:r>
                <a:rPr lang="en-US" sz="2000" i="1">
                  <a:solidFill>
                    <a:schemeClr val="tx1">
                      <a:lumMod val="90000"/>
                      <a:lumOff val="10000"/>
                    </a:schemeClr>
                  </a:solidFill>
                  <a:latin typeface="+mj-lt"/>
                </a:rPr>
                <a:t>// It's useful for you to write something special</a:t>
              </a:r>
            </a:p>
          </p:txBody>
        </p:sp>
        <p:cxnSp>
          <p:nvCxnSpPr>
            <p:cNvPr id="12" name="Straight Connector 11">
              <a:extLst>
                <a:ext uri="{FF2B5EF4-FFF2-40B4-BE49-F238E27FC236}">
                  <a16:creationId xmlns:a16="http://schemas.microsoft.com/office/drawing/2014/main" id="{17B58C02-5CD8-4777-AA3D-F5AE98FC77A2}"/>
                </a:ext>
              </a:extLst>
            </p:cNvPr>
            <p:cNvCxnSpPr>
              <a:cxnSpLocks/>
            </p:cNvCxnSpPr>
            <p:nvPr/>
          </p:nvCxnSpPr>
          <p:spPr>
            <a:xfrm>
              <a:off x="9546518" y="8689139"/>
              <a:ext cx="1178431" cy="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5ECFD1F8-B9B5-4BB8-81DD-45A73ED533E0}"/>
                </a:ext>
              </a:extLst>
            </p:cNvPr>
            <p:cNvSpPr txBox="1"/>
            <p:nvPr/>
          </p:nvSpPr>
          <p:spPr>
            <a:xfrm>
              <a:off x="9546518" y="9731805"/>
              <a:ext cx="4937632" cy="1295868"/>
            </a:xfrm>
            <a:prstGeom prst="rect">
              <a:avLst/>
            </a:prstGeom>
            <a:noFill/>
          </p:spPr>
          <p:txBody>
            <a:bodyPr wrap="square" rtlCol="0">
              <a:spAutoFit/>
            </a:bodyPr>
            <a:lstStyle/>
            <a:p>
              <a:pPr>
                <a:lnSpc>
                  <a:spcPct val="150000"/>
                </a:lnSpc>
              </a:pPr>
              <a:r>
                <a:rPr lang="en-US"/>
                <a:t>Fusce tincidunt eget ligula vitae hendrerit. Phasellus id ligula ut enim elementum bibendum eget eget magna.</a:t>
              </a:r>
            </a:p>
          </p:txBody>
        </p:sp>
      </p:grpSp>
      <p:grpSp>
        <p:nvGrpSpPr>
          <p:cNvPr id="14" name="Group 13">
            <a:extLst>
              <a:ext uri="{FF2B5EF4-FFF2-40B4-BE49-F238E27FC236}">
                <a16:creationId xmlns:a16="http://schemas.microsoft.com/office/drawing/2014/main" id="{BED02F29-7AF7-41DD-A36B-5F292AB14D7A}"/>
              </a:ext>
            </a:extLst>
          </p:cNvPr>
          <p:cNvGrpSpPr/>
          <p:nvPr/>
        </p:nvGrpSpPr>
        <p:grpSpPr>
          <a:xfrm>
            <a:off x="16861718" y="4848206"/>
            <a:ext cx="5979939" cy="3135360"/>
            <a:chOff x="16861718" y="2608115"/>
            <a:chExt cx="5979939" cy="3135360"/>
          </a:xfrm>
        </p:grpSpPr>
        <p:sp>
          <p:nvSpPr>
            <p:cNvPr id="15" name="TextBox 14">
              <a:extLst>
                <a:ext uri="{FF2B5EF4-FFF2-40B4-BE49-F238E27FC236}">
                  <a16:creationId xmlns:a16="http://schemas.microsoft.com/office/drawing/2014/main" id="{0797EAA3-9984-4CE2-BD09-54710F82565E}"/>
                </a:ext>
              </a:extLst>
            </p:cNvPr>
            <p:cNvSpPr txBox="1"/>
            <p:nvPr/>
          </p:nvSpPr>
          <p:spPr>
            <a:xfrm>
              <a:off x="16861718" y="2608115"/>
              <a:ext cx="5390977" cy="523220"/>
            </a:xfrm>
            <a:prstGeom prst="rect">
              <a:avLst/>
            </a:prstGeom>
            <a:noFill/>
          </p:spPr>
          <p:txBody>
            <a:bodyPr wrap="square" rtlCol="0">
              <a:spAutoFit/>
            </a:bodyPr>
            <a:lstStyle/>
            <a:p>
              <a:r>
                <a:rPr lang="en-US" sz="2800" b="1">
                  <a:solidFill>
                    <a:schemeClr val="tx1">
                      <a:lumMod val="90000"/>
                      <a:lumOff val="10000"/>
                    </a:schemeClr>
                  </a:solidFill>
                  <a:latin typeface="+mj-lt"/>
                </a:rPr>
                <a:t>Create your own presentation</a:t>
              </a:r>
            </a:p>
          </p:txBody>
        </p:sp>
        <p:sp>
          <p:nvSpPr>
            <p:cNvPr id="16" name="TextBox 15">
              <a:extLst>
                <a:ext uri="{FF2B5EF4-FFF2-40B4-BE49-F238E27FC236}">
                  <a16:creationId xmlns:a16="http://schemas.microsoft.com/office/drawing/2014/main" id="{BCF60214-6D4C-4C23-B023-1FCCA5A9667F}"/>
                </a:ext>
              </a:extLst>
            </p:cNvPr>
            <p:cNvSpPr txBox="1"/>
            <p:nvPr/>
          </p:nvSpPr>
          <p:spPr>
            <a:xfrm>
              <a:off x="16861718" y="3678546"/>
              <a:ext cx="5979939" cy="495457"/>
            </a:xfrm>
            <a:prstGeom prst="rect">
              <a:avLst/>
            </a:prstGeom>
            <a:noFill/>
          </p:spPr>
          <p:txBody>
            <a:bodyPr wrap="square" rtlCol="0" anchor="ctr">
              <a:spAutoFit/>
            </a:bodyPr>
            <a:lstStyle/>
            <a:p>
              <a:pPr>
                <a:lnSpc>
                  <a:spcPct val="150000"/>
                </a:lnSpc>
              </a:pPr>
              <a:r>
                <a:rPr lang="en-US" sz="2000" i="1">
                  <a:solidFill>
                    <a:schemeClr val="tx1">
                      <a:lumMod val="90000"/>
                      <a:lumOff val="10000"/>
                    </a:schemeClr>
                  </a:solidFill>
                  <a:latin typeface="+mj-lt"/>
                </a:rPr>
                <a:t>// It's useful for you to write something special</a:t>
              </a:r>
            </a:p>
          </p:txBody>
        </p:sp>
        <p:cxnSp>
          <p:nvCxnSpPr>
            <p:cNvPr id="17" name="Straight Connector 16">
              <a:extLst>
                <a:ext uri="{FF2B5EF4-FFF2-40B4-BE49-F238E27FC236}">
                  <a16:creationId xmlns:a16="http://schemas.microsoft.com/office/drawing/2014/main" id="{2E1AA4F9-F01A-4020-9B11-6F0DBCDFA703}"/>
                </a:ext>
              </a:extLst>
            </p:cNvPr>
            <p:cNvCxnSpPr>
              <a:cxnSpLocks/>
            </p:cNvCxnSpPr>
            <p:nvPr/>
          </p:nvCxnSpPr>
          <p:spPr>
            <a:xfrm>
              <a:off x="16861718" y="3404941"/>
              <a:ext cx="1178431" cy="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26CDAE3F-FBEE-4D47-AF5C-6995BFE56C09}"/>
                </a:ext>
              </a:extLst>
            </p:cNvPr>
            <p:cNvSpPr txBox="1"/>
            <p:nvPr/>
          </p:nvSpPr>
          <p:spPr>
            <a:xfrm>
              <a:off x="16861718" y="4447607"/>
              <a:ext cx="4937632" cy="1295868"/>
            </a:xfrm>
            <a:prstGeom prst="rect">
              <a:avLst/>
            </a:prstGeom>
            <a:noFill/>
          </p:spPr>
          <p:txBody>
            <a:bodyPr wrap="square" rtlCol="0">
              <a:spAutoFit/>
            </a:bodyPr>
            <a:lstStyle/>
            <a:p>
              <a:pPr>
                <a:lnSpc>
                  <a:spcPct val="150000"/>
                </a:lnSpc>
              </a:pPr>
              <a:r>
                <a:rPr lang="en-US"/>
                <a:t>Fusce tincidunt eget ligula vitae hendrerit. Phasellus id ligula ut enim elementum bibendum eget eget magna.</a:t>
              </a:r>
            </a:p>
          </p:txBody>
        </p:sp>
      </p:grpSp>
      <p:sp useBgFill="1">
        <p:nvSpPr>
          <p:cNvPr id="19" name="Rectangle 18">
            <a:extLst>
              <a:ext uri="{FF2B5EF4-FFF2-40B4-BE49-F238E27FC236}">
                <a16:creationId xmlns:a16="http://schemas.microsoft.com/office/drawing/2014/main" id="{F29164F9-2160-4E3A-B3DB-9F8D13EC0C28}"/>
              </a:ext>
            </a:extLst>
          </p:cNvPr>
          <p:cNvSpPr/>
          <p:nvPr/>
        </p:nvSpPr>
        <p:spPr>
          <a:xfrm>
            <a:off x="1474839" y="14586079"/>
            <a:ext cx="21916103" cy="523146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Isosceles Triangle 19">
            <a:extLst>
              <a:ext uri="{FF2B5EF4-FFF2-40B4-BE49-F238E27FC236}">
                <a16:creationId xmlns:a16="http://schemas.microsoft.com/office/drawing/2014/main" id="{051C8467-C75B-4599-8A25-3C542D98591F}"/>
              </a:ext>
            </a:extLst>
          </p:cNvPr>
          <p:cNvSpPr/>
          <p:nvPr/>
        </p:nvSpPr>
        <p:spPr>
          <a:xfrm>
            <a:off x="11878729" y="8787513"/>
            <a:ext cx="1264878" cy="43961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Isosceles Triangle 20">
            <a:extLst>
              <a:ext uri="{FF2B5EF4-FFF2-40B4-BE49-F238E27FC236}">
                <a16:creationId xmlns:a16="http://schemas.microsoft.com/office/drawing/2014/main" id="{40976430-927B-4DE1-9C38-5E238A6E7BF5}"/>
              </a:ext>
            </a:extLst>
          </p:cNvPr>
          <p:cNvSpPr/>
          <p:nvPr/>
        </p:nvSpPr>
        <p:spPr>
          <a:xfrm rot="10800000">
            <a:off x="4893650" y="9099679"/>
            <a:ext cx="1264878" cy="43961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Isosceles Triangle 21">
            <a:extLst>
              <a:ext uri="{FF2B5EF4-FFF2-40B4-BE49-F238E27FC236}">
                <a16:creationId xmlns:a16="http://schemas.microsoft.com/office/drawing/2014/main" id="{2270620E-99BA-46AB-9D68-ECCC169EA51C}"/>
              </a:ext>
            </a:extLst>
          </p:cNvPr>
          <p:cNvSpPr/>
          <p:nvPr/>
        </p:nvSpPr>
        <p:spPr>
          <a:xfrm rot="10800000">
            <a:off x="18914449" y="9099680"/>
            <a:ext cx="1264878" cy="43961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7527245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ppt_x"/>
                                          </p:val>
                                        </p:tav>
                                        <p:tav tm="100000">
                                          <p:val>
                                            <p:strVal val="#ppt_x"/>
                                          </p:val>
                                        </p:tav>
                                      </p:tavLst>
                                    </p:anim>
                                    <p:anim calcmode="lin" valueType="num">
                                      <p:cBhvr additive="base">
                                        <p:cTn id="8" dur="10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000" fill="hold"/>
                                        <p:tgtEl>
                                          <p:spTgt spid="9"/>
                                        </p:tgtEl>
                                        <p:attrNameLst>
                                          <p:attrName>ppt_x</p:attrName>
                                        </p:attrNameLst>
                                      </p:cBhvr>
                                      <p:tavLst>
                                        <p:tav tm="0">
                                          <p:val>
                                            <p:strVal val="#ppt_x"/>
                                          </p:val>
                                        </p:tav>
                                        <p:tav tm="100000">
                                          <p:val>
                                            <p:strVal val="#ppt_x"/>
                                          </p:val>
                                        </p:tav>
                                      </p:tavLst>
                                    </p:anim>
                                    <p:anim calcmode="lin" valueType="num">
                                      <p:cBhvr additive="base">
                                        <p:cTn id="12" dur="10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000" fill="hold"/>
                                        <p:tgtEl>
                                          <p:spTgt spid="14"/>
                                        </p:tgtEl>
                                        <p:attrNameLst>
                                          <p:attrName>ppt_x</p:attrName>
                                        </p:attrNameLst>
                                      </p:cBhvr>
                                      <p:tavLst>
                                        <p:tav tm="0">
                                          <p:val>
                                            <p:strVal val="#ppt_x"/>
                                          </p:val>
                                        </p:tav>
                                        <p:tav tm="100000">
                                          <p:val>
                                            <p:strVal val="#ppt_x"/>
                                          </p:val>
                                        </p:tav>
                                      </p:tavLst>
                                    </p:anim>
                                    <p:anim calcmode="lin" valueType="num">
                                      <p:cBhvr additive="base">
                                        <p:cTn id="16"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3" name="Picture Placeholder 22">
            <a:extLst>
              <a:ext uri="{FF2B5EF4-FFF2-40B4-BE49-F238E27FC236}">
                <a16:creationId xmlns:a16="http://schemas.microsoft.com/office/drawing/2014/main" id="{DE08EB03-076E-4F13-9B93-845EA32DFD66}"/>
              </a:ext>
            </a:extLst>
          </p:cNvPr>
          <p:cNvSpPr>
            <a:spLocks noGrp="1"/>
          </p:cNvSpPr>
          <p:nvPr>
            <p:ph type="pic" sz="quarter" idx="11"/>
          </p:nvPr>
        </p:nvSpPr>
        <p:spPr/>
      </p:sp>
      <p:sp>
        <p:nvSpPr>
          <p:cNvPr id="24" name="Picture Placeholder 23">
            <a:extLst>
              <a:ext uri="{FF2B5EF4-FFF2-40B4-BE49-F238E27FC236}">
                <a16:creationId xmlns:a16="http://schemas.microsoft.com/office/drawing/2014/main" id="{BC1D0FC4-E695-4D87-B445-339946A8A2CB}"/>
              </a:ext>
            </a:extLst>
          </p:cNvPr>
          <p:cNvSpPr>
            <a:spLocks noGrp="1"/>
          </p:cNvSpPr>
          <p:nvPr>
            <p:ph type="pic" sz="quarter" idx="12"/>
          </p:nvPr>
        </p:nvSpPr>
        <p:spPr/>
      </p:sp>
      <p:sp>
        <p:nvSpPr>
          <p:cNvPr id="25" name="Picture Placeholder 24">
            <a:extLst>
              <a:ext uri="{FF2B5EF4-FFF2-40B4-BE49-F238E27FC236}">
                <a16:creationId xmlns:a16="http://schemas.microsoft.com/office/drawing/2014/main" id="{5120B2BE-6C44-4991-93E7-08C0BC3BF842}"/>
              </a:ext>
            </a:extLst>
          </p:cNvPr>
          <p:cNvSpPr>
            <a:spLocks noGrp="1"/>
          </p:cNvSpPr>
          <p:nvPr>
            <p:ph type="pic" sz="quarter" idx="13"/>
          </p:nvPr>
        </p:nvSpPr>
        <p:spPr/>
      </p:sp>
      <p:grpSp>
        <p:nvGrpSpPr>
          <p:cNvPr id="4" name="Group 3">
            <a:extLst>
              <a:ext uri="{FF2B5EF4-FFF2-40B4-BE49-F238E27FC236}">
                <a16:creationId xmlns:a16="http://schemas.microsoft.com/office/drawing/2014/main" id="{53DE45C2-F85C-4470-AB91-E2276AE3F13F}"/>
              </a:ext>
            </a:extLst>
          </p:cNvPr>
          <p:cNvGrpSpPr/>
          <p:nvPr/>
        </p:nvGrpSpPr>
        <p:grpSpPr>
          <a:xfrm>
            <a:off x="2536119" y="4822985"/>
            <a:ext cx="5979939" cy="3135360"/>
            <a:chOff x="2536119" y="2582894"/>
            <a:chExt cx="5979939" cy="3135360"/>
          </a:xfrm>
        </p:grpSpPr>
        <p:sp>
          <p:nvSpPr>
            <p:cNvPr id="5" name="TextBox 4">
              <a:extLst>
                <a:ext uri="{FF2B5EF4-FFF2-40B4-BE49-F238E27FC236}">
                  <a16:creationId xmlns:a16="http://schemas.microsoft.com/office/drawing/2014/main" id="{168B6381-33AC-418C-A81D-3C4B6AE44F17}"/>
                </a:ext>
              </a:extLst>
            </p:cNvPr>
            <p:cNvSpPr txBox="1"/>
            <p:nvPr/>
          </p:nvSpPr>
          <p:spPr>
            <a:xfrm>
              <a:off x="2536119" y="2582894"/>
              <a:ext cx="5390977" cy="523220"/>
            </a:xfrm>
            <a:prstGeom prst="rect">
              <a:avLst/>
            </a:prstGeom>
            <a:noFill/>
          </p:spPr>
          <p:txBody>
            <a:bodyPr wrap="square" rtlCol="0">
              <a:spAutoFit/>
            </a:bodyPr>
            <a:lstStyle/>
            <a:p>
              <a:r>
                <a:rPr lang="en-US" sz="2800" b="1">
                  <a:solidFill>
                    <a:schemeClr val="tx1">
                      <a:lumMod val="90000"/>
                      <a:lumOff val="10000"/>
                    </a:schemeClr>
                  </a:solidFill>
                  <a:latin typeface="+mj-lt"/>
                </a:rPr>
                <a:t>Create your own presentation</a:t>
              </a:r>
            </a:p>
          </p:txBody>
        </p:sp>
        <p:sp>
          <p:nvSpPr>
            <p:cNvPr id="6" name="TextBox 5">
              <a:extLst>
                <a:ext uri="{FF2B5EF4-FFF2-40B4-BE49-F238E27FC236}">
                  <a16:creationId xmlns:a16="http://schemas.microsoft.com/office/drawing/2014/main" id="{31E621B4-3D7A-4C56-87DA-E1B070066BF2}"/>
                </a:ext>
              </a:extLst>
            </p:cNvPr>
            <p:cNvSpPr txBox="1"/>
            <p:nvPr/>
          </p:nvSpPr>
          <p:spPr>
            <a:xfrm>
              <a:off x="2536119" y="3653325"/>
              <a:ext cx="5979939" cy="495457"/>
            </a:xfrm>
            <a:prstGeom prst="rect">
              <a:avLst/>
            </a:prstGeom>
            <a:noFill/>
          </p:spPr>
          <p:txBody>
            <a:bodyPr wrap="square" rtlCol="0" anchor="ctr">
              <a:spAutoFit/>
            </a:bodyPr>
            <a:lstStyle/>
            <a:p>
              <a:pPr>
                <a:lnSpc>
                  <a:spcPct val="150000"/>
                </a:lnSpc>
              </a:pPr>
              <a:r>
                <a:rPr lang="en-US" sz="2000" i="1">
                  <a:solidFill>
                    <a:schemeClr val="tx1">
                      <a:lumMod val="90000"/>
                      <a:lumOff val="10000"/>
                    </a:schemeClr>
                  </a:solidFill>
                  <a:latin typeface="+mj-lt"/>
                </a:rPr>
                <a:t>// It's useful for you to write something special</a:t>
              </a:r>
            </a:p>
          </p:txBody>
        </p:sp>
        <p:cxnSp>
          <p:nvCxnSpPr>
            <p:cNvPr id="7" name="Straight Connector 6">
              <a:extLst>
                <a:ext uri="{FF2B5EF4-FFF2-40B4-BE49-F238E27FC236}">
                  <a16:creationId xmlns:a16="http://schemas.microsoft.com/office/drawing/2014/main" id="{39D6B820-1FF1-4277-90A4-901BB15B2BF3}"/>
                </a:ext>
              </a:extLst>
            </p:cNvPr>
            <p:cNvCxnSpPr>
              <a:cxnSpLocks/>
            </p:cNvCxnSpPr>
            <p:nvPr/>
          </p:nvCxnSpPr>
          <p:spPr>
            <a:xfrm>
              <a:off x="2536119" y="3379720"/>
              <a:ext cx="1178431" cy="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20A1BADA-BF5E-4D83-A97A-69B90A9FC071}"/>
                </a:ext>
              </a:extLst>
            </p:cNvPr>
            <p:cNvSpPr txBox="1"/>
            <p:nvPr/>
          </p:nvSpPr>
          <p:spPr>
            <a:xfrm>
              <a:off x="2536119" y="4422386"/>
              <a:ext cx="4937632" cy="1295868"/>
            </a:xfrm>
            <a:prstGeom prst="rect">
              <a:avLst/>
            </a:prstGeom>
            <a:noFill/>
          </p:spPr>
          <p:txBody>
            <a:bodyPr wrap="square" rtlCol="0">
              <a:spAutoFit/>
            </a:bodyPr>
            <a:lstStyle/>
            <a:p>
              <a:pPr>
                <a:lnSpc>
                  <a:spcPct val="150000"/>
                </a:lnSpc>
              </a:pPr>
              <a:r>
                <a:rPr lang="en-US"/>
                <a:t>Fusce tincidunt eget ligula vitae hendrerit. Phasellus id ligula ut enim elementum bibendum eget eget magna.</a:t>
              </a:r>
            </a:p>
          </p:txBody>
        </p:sp>
      </p:grpSp>
      <p:grpSp>
        <p:nvGrpSpPr>
          <p:cNvPr id="9" name="Group 8">
            <a:extLst>
              <a:ext uri="{FF2B5EF4-FFF2-40B4-BE49-F238E27FC236}">
                <a16:creationId xmlns:a16="http://schemas.microsoft.com/office/drawing/2014/main" id="{EB6D1CF2-7726-4623-AC31-935C1ED46690}"/>
              </a:ext>
            </a:extLst>
          </p:cNvPr>
          <p:cNvGrpSpPr/>
          <p:nvPr/>
        </p:nvGrpSpPr>
        <p:grpSpPr>
          <a:xfrm>
            <a:off x="9546518" y="10132404"/>
            <a:ext cx="5979939" cy="3135360"/>
            <a:chOff x="9546518" y="7892313"/>
            <a:chExt cx="5979939" cy="3135360"/>
          </a:xfrm>
        </p:grpSpPr>
        <p:sp>
          <p:nvSpPr>
            <p:cNvPr id="10" name="TextBox 9">
              <a:extLst>
                <a:ext uri="{FF2B5EF4-FFF2-40B4-BE49-F238E27FC236}">
                  <a16:creationId xmlns:a16="http://schemas.microsoft.com/office/drawing/2014/main" id="{12AB07EF-1560-48A1-917B-B6EB29C28AEE}"/>
                </a:ext>
              </a:extLst>
            </p:cNvPr>
            <p:cNvSpPr txBox="1"/>
            <p:nvPr/>
          </p:nvSpPr>
          <p:spPr>
            <a:xfrm>
              <a:off x="9546518" y="7892313"/>
              <a:ext cx="5390977" cy="523220"/>
            </a:xfrm>
            <a:prstGeom prst="rect">
              <a:avLst/>
            </a:prstGeom>
            <a:noFill/>
          </p:spPr>
          <p:txBody>
            <a:bodyPr wrap="square" rtlCol="0">
              <a:spAutoFit/>
            </a:bodyPr>
            <a:lstStyle/>
            <a:p>
              <a:r>
                <a:rPr lang="en-US" sz="2800" b="1">
                  <a:solidFill>
                    <a:schemeClr val="tx1">
                      <a:lumMod val="90000"/>
                      <a:lumOff val="10000"/>
                    </a:schemeClr>
                  </a:solidFill>
                  <a:latin typeface="+mj-lt"/>
                </a:rPr>
                <a:t>Create your own presentation</a:t>
              </a:r>
            </a:p>
          </p:txBody>
        </p:sp>
        <p:sp>
          <p:nvSpPr>
            <p:cNvPr id="11" name="TextBox 10">
              <a:extLst>
                <a:ext uri="{FF2B5EF4-FFF2-40B4-BE49-F238E27FC236}">
                  <a16:creationId xmlns:a16="http://schemas.microsoft.com/office/drawing/2014/main" id="{6D3C2115-A60D-4BD9-AE60-06F74697AAE6}"/>
                </a:ext>
              </a:extLst>
            </p:cNvPr>
            <p:cNvSpPr txBox="1"/>
            <p:nvPr/>
          </p:nvSpPr>
          <p:spPr>
            <a:xfrm>
              <a:off x="9546518" y="8962744"/>
              <a:ext cx="5979939" cy="495457"/>
            </a:xfrm>
            <a:prstGeom prst="rect">
              <a:avLst/>
            </a:prstGeom>
            <a:noFill/>
          </p:spPr>
          <p:txBody>
            <a:bodyPr wrap="square" rtlCol="0" anchor="ctr">
              <a:spAutoFit/>
            </a:bodyPr>
            <a:lstStyle/>
            <a:p>
              <a:pPr>
                <a:lnSpc>
                  <a:spcPct val="150000"/>
                </a:lnSpc>
              </a:pPr>
              <a:r>
                <a:rPr lang="en-US" sz="2000" i="1">
                  <a:solidFill>
                    <a:schemeClr val="tx1">
                      <a:lumMod val="90000"/>
                      <a:lumOff val="10000"/>
                    </a:schemeClr>
                  </a:solidFill>
                  <a:latin typeface="+mj-lt"/>
                </a:rPr>
                <a:t>// It's useful for you to write something special</a:t>
              </a:r>
            </a:p>
          </p:txBody>
        </p:sp>
        <p:cxnSp>
          <p:nvCxnSpPr>
            <p:cNvPr id="12" name="Straight Connector 11">
              <a:extLst>
                <a:ext uri="{FF2B5EF4-FFF2-40B4-BE49-F238E27FC236}">
                  <a16:creationId xmlns:a16="http://schemas.microsoft.com/office/drawing/2014/main" id="{17B58C02-5CD8-4777-AA3D-F5AE98FC77A2}"/>
                </a:ext>
              </a:extLst>
            </p:cNvPr>
            <p:cNvCxnSpPr>
              <a:cxnSpLocks/>
            </p:cNvCxnSpPr>
            <p:nvPr/>
          </p:nvCxnSpPr>
          <p:spPr>
            <a:xfrm>
              <a:off x="9546518" y="8689139"/>
              <a:ext cx="1178431" cy="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5ECFD1F8-B9B5-4BB8-81DD-45A73ED533E0}"/>
                </a:ext>
              </a:extLst>
            </p:cNvPr>
            <p:cNvSpPr txBox="1"/>
            <p:nvPr/>
          </p:nvSpPr>
          <p:spPr>
            <a:xfrm>
              <a:off x="9546518" y="9731805"/>
              <a:ext cx="4937632" cy="1295868"/>
            </a:xfrm>
            <a:prstGeom prst="rect">
              <a:avLst/>
            </a:prstGeom>
            <a:noFill/>
          </p:spPr>
          <p:txBody>
            <a:bodyPr wrap="square" rtlCol="0">
              <a:spAutoFit/>
            </a:bodyPr>
            <a:lstStyle/>
            <a:p>
              <a:pPr>
                <a:lnSpc>
                  <a:spcPct val="150000"/>
                </a:lnSpc>
              </a:pPr>
              <a:r>
                <a:rPr lang="en-US"/>
                <a:t>Fusce tincidunt eget ligula vitae hendrerit. Phasellus id ligula ut enim elementum bibendum eget eget magna.</a:t>
              </a:r>
            </a:p>
          </p:txBody>
        </p:sp>
      </p:grpSp>
      <p:grpSp>
        <p:nvGrpSpPr>
          <p:cNvPr id="14" name="Group 13">
            <a:extLst>
              <a:ext uri="{FF2B5EF4-FFF2-40B4-BE49-F238E27FC236}">
                <a16:creationId xmlns:a16="http://schemas.microsoft.com/office/drawing/2014/main" id="{BED02F29-7AF7-41DD-A36B-5F292AB14D7A}"/>
              </a:ext>
            </a:extLst>
          </p:cNvPr>
          <p:cNvGrpSpPr/>
          <p:nvPr/>
        </p:nvGrpSpPr>
        <p:grpSpPr>
          <a:xfrm>
            <a:off x="16861718" y="4848206"/>
            <a:ext cx="5979939" cy="3135360"/>
            <a:chOff x="16861718" y="2608115"/>
            <a:chExt cx="5979939" cy="3135360"/>
          </a:xfrm>
        </p:grpSpPr>
        <p:sp>
          <p:nvSpPr>
            <p:cNvPr id="15" name="TextBox 14">
              <a:extLst>
                <a:ext uri="{FF2B5EF4-FFF2-40B4-BE49-F238E27FC236}">
                  <a16:creationId xmlns:a16="http://schemas.microsoft.com/office/drawing/2014/main" id="{0797EAA3-9984-4CE2-BD09-54710F82565E}"/>
                </a:ext>
              </a:extLst>
            </p:cNvPr>
            <p:cNvSpPr txBox="1"/>
            <p:nvPr/>
          </p:nvSpPr>
          <p:spPr>
            <a:xfrm>
              <a:off x="16861718" y="2608115"/>
              <a:ext cx="5390977" cy="523220"/>
            </a:xfrm>
            <a:prstGeom prst="rect">
              <a:avLst/>
            </a:prstGeom>
            <a:noFill/>
          </p:spPr>
          <p:txBody>
            <a:bodyPr wrap="square" rtlCol="0">
              <a:spAutoFit/>
            </a:bodyPr>
            <a:lstStyle/>
            <a:p>
              <a:r>
                <a:rPr lang="en-US" sz="2800" b="1">
                  <a:solidFill>
                    <a:schemeClr val="tx1">
                      <a:lumMod val="90000"/>
                      <a:lumOff val="10000"/>
                    </a:schemeClr>
                  </a:solidFill>
                  <a:latin typeface="+mj-lt"/>
                </a:rPr>
                <a:t>Create your own presentation</a:t>
              </a:r>
            </a:p>
          </p:txBody>
        </p:sp>
        <p:sp>
          <p:nvSpPr>
            <p:cNvPr id="16" name="TextBox 15">
              <a:extLst>
                <a:ext uri="{FF2B5EF4-FFF2-40B4-BE49-F238E27FC236}">
                  <a16:creationId xmlns:a16="http://schemas.microsoft.com/office/drawing/2014/main" id="{BCF60214-6D4C-4C23-B023-1FCCA5A9667F}"/>
                </a:ext>
              </a:extLst>
            </p:cNvPr>
            <p:cNvSpPr txBox="1"/>
            <p:nvPr/>
          </p:nvSpPr>
          <p:spPr>
            <a:xfrm>
              <a:off x="16861718" y="3678546"/>
              <a:ext cx="5979939" cy="495457"/>
            </a:xfrm>
            <a:prstGeom prst="rect">
              <a:avLst/>
            </a:prstGeom>
            <a:noFill/>
          </p:spPr>
          <p:txBody>
            <a:bodyPr wrap="square" rtlCol="0" anchor="ctr">
              <a:spAutoFit/>
            </a:bodyPr>
            <a:lstStyle/>
            <a:p>
              <a:pPr>
                <a:lnSpc>
                  <a:spcPct val="150000"/>
                </a:lnSpc>
              </a:pPr>
              <a:r>
                <a:rPr lang="en-US" sz="2000" i="1">
                  <a:solidFill>
                    <a:schemeClr val="tx1">
                      <a:lumMod val="90000"/>
                      <a:lumOff val="10000"/>
                    </a:schemeClr>
                  </a:solidFill>
                  <a:latin typeface="+mj-lt"/>
                </a:rPr>
                <a:t>// It's useful for you to write something special</a:t>
              </a:r>
            </a:p>
          </p:txBody>
        </p:sp>
        <p:cxnSp>
          <p:nvCxnSpPr>
            <p:cNvPr id="17" name="Straight Connector 16">
              <a:extLst>
                <a:ext uri="{FF2B5EF4-FFF2-40B4-BE49-F238E27FC236}">
                  <a16:creationId xmlns:a16="http://schemas.microsoft.com/office/drawing/2014/main" id="{2E1AA4F9-F01A-4020-9B11-6F0DBCDFA703}"/>
                </a:ext>
              </a:extLst>
            </p:cNvPr>
            <p:cNvCxnSpPr>
              <a:cxnSpLocks/>
            </p:cNvCxnSpPr>
            <p:nvPr/>
          </p:nvCxnSpPr>
          <p:spPr>
            <a:xfrm>
              <a:off x="16861718" y="3404941"/>
              <a:ext cx="1178431" cy="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26CDAE3F-FBEE-4D47-AF5C-6995BFE56C09}"/>
                </a:ext>
              </a:extLst>
            </p:cNvPr>
            <p:cNvSpPr txBox="1"/>
            <p:nvPr/>
          </p:nvSpPr>
          <p:spPr>
            <a:xfrm>
              <a:off x="16861718" y="4447607"/>
              <a:ext cx="4937632" cy="1295868"/>
            </a:xfrm>
            <a:prstGeom prst="rect">
              <a:avLst/>
            </a:prstGeom>
            <a:noFill/>
          </p:spPr>
          <p:txBody>
            <a:bodyPr wrap="square" rtlCol="0">
              <a:spAutoFit/>
            </a:bodyPr>
            <a:lstStyle/>
            <a:p>
              <a:pPr>
                <a:lnSpc>
                  <a:spcPct val="150000"/>
                </a:lnSpc>
              </a:pPr>
              <a:r>
                <a:rPr lang="en-US"/>
                <a:t>Fusce tincidunt eget ligula vitae hendrerit. Phasellus id ligula ut enim elementum bibendum eget eget magna.</a:t>
              </a:r>
            </a:p>
          </p:txBody>
        </p:sp>
      </p:grpSp>
      <p:sp useBgFill="1">
        <p:nvSpPr>
          <p:cNvPr id="19" name="Rectangle 18">
            <a:extLst>
              <a:ext uri="{FF2B5EF4-FFF2-40B4-BE49-F238E27FC236}">
                <a16:creationId xmlns:a16="http://schemas.microsoft.com/office/drawing/2014/main" id="{F29164F9-2160-4E3A-B3DB-9F8D13EC0C28}"/>
              </a:ext>
            </a:extLst>
          </p:cNvPr>
          <p:cNvSpPr/>
          <p:nvPr/>
        </p:nvSpPr>
        <p:spPr>
          <a:xfrm>
            <a:off x="1474839" y="14586079"/>
            <a:ext cx="21916103" cy="523146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Isosceles Triangle 19">
            <a:extLst>
              <a:ext uri="{FF2B5EF4-FFF2-40B4-BE49-F238E27FC236}">
                <a16:creationId xmlns:a16="http://schemas.microsoft.com/office/drawing/2014/main" id="{051C8467-C75B-4599-8A25-3C542D98591F}"/>
              </a:ext>
            </a:extLst>
          </p:cNvPr>
          <p:cNvSpPr/>
          <p:nvPr/>
        </p:nvSpPr>
        <p:spPr>
          <a:xfrm>
            <a:off x="11878729" y="8787513"/>
            <a:ext cx="1264878" cy="43961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Isosceles Triangle 20">
            <a:extLst>
              <a:ext uri="{FF2B5EF4-FFF2-40B4-BE49-F238E27FC236}">
                <a16:creationId xmlns:a16="http://schemas.microsoft.com/office/drawing/2014/main" id="{40976430-927B-4DE1-9C38-5E238A6E7BF5}"/>
              </a:ext>
            </a:extLst>
          </p:cNvPr>
          <p:cNvSpPr/>
          <p:nvPr/>
        </p:nvSpPr>
        <p:spPr>
          <a:xfrm rot="10800000">
            <a:off x="4893650" y="9099679"/>
            <a:ext cx="1264878" cy="43961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Isosceles Triangle 21">
            <a:extLst>
              <a:ext uri="{FF2B5EF4-FFF2-40B4-BE49-F238E27FC236}">
                <a16:creationId xmlns:a16="http://schemas.microsoft.com/office/drawing/2014/main" id="{2270620E-99BA-46AB-9D68-ECCC169EA51C}"/>
              </a:ext>
            </a:extLst>
          </p:cNvPr>
          <p:cNvSpPr/>
          <p:nvPr/>
        </p:nvSpPr>
        <p:spPr>
          <a:xfrm rot="10800000">
            <a:off x="18914449" y="9099680"/>
            <a:ext cx="1264878" cy="43961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319556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ppt_x"/>
                                          </p:val>
                                        </p:tav>
                                        <p:tav tm="100000">
                                          <p:val>
                                            <p:strVal val="#ppt_x"/>
                                          </p:val>
                                        </p:tav>
                                      </p:tavLst>
                                    </p:anim>
                                    <p:anim calcmode="lin" valueType="num">
                                      <p:cBhvr additive="base">
                                        <p:cTn id="8" dur="10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000" fill="hold"/>
                                        <p:tgtEl>
                                          <p:spTgt spid="9"/>
                                        </p:tgtEl>
                                        <p:attrNameLst>
                                          <p:attrName>ppt_x</p:attrName>
                                        </p:attrNameLst>
                                      </p:cBhvr>
                                      <p:tavLst>
                                        <p:tav tm="0">
                                          <p:val>
                                            <p:strVal val="#ppt_x"/>
                                          </p:val>
                                        </p:tav>
                                        <p:tav tm="100000">
                                          <p:val>
                                            <p:strVal val="#ppt_x"/>
                                          </p:val>
                                        </p:tav>
                                      </p:tavLst>
                                    </p:anim>
                                    <p:anim calcmode="lin" valueType="num">
                                      <p:cBhvr additive="base">
                                        <p:cTn id="12" dur="10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000" fill="hold"/>
                                        <p:tgtEl>
                                          <p:spTgt spid="14"/>
                                        </p:tgtEl>
                                        <p:attrNameLst>
                                          <p:attrName>ppt_x</p:attrName>
                                        </p:attrNameLst>
                                      </p:cBhvr>
                                      <p:tavLst>
                                        <p:tav tm="0">
                                          <p:val>
                                            <p:strVal val="#ppt_x"/>
                                          </p:val>
                                        </p:tav>
                                        <p:tav tm="100000">
                                          <p:val>
                                            <p:strVal val="#ppt_x"/>
                                          </p:val>
                                        </p:tav>
                                      </p:tavLst>
                                    </p:anim>
                                    <p:anim calcmode="lin" valueType="num">
                                      <p:cBhvr additive="base">
                                        <p:cTn id="16"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8F167A38-D23F-45FE-8A7C-639327E7599C}"/>
              </a:ext>
            </a:extLst>
          </p:cNvPr>
          <p:cNvSpPr>
            <a:spLocks noGrp="1"/>
          </p:cNvSpPr>
          <p:nvPr>
            <p:ph type="pic" sz="quarter" idx="11"/>
          </p:nvPr>
        </p:nvSpPr>
        <p:spPr/>
      </p:sp>
      <p:sp>
        <p:nvSpPr>
          <p:cNvPr id="6" name="Picture Placeholder 5">
            <a:extLst>
              <a:ext uri="{FF2B5EF4-FFF2-40B4-BE49-F238E27FC236}">
                <a16:creationId xmlns:a16="http://schemas.microsoft.com/office/drawing/2014/main" id="{91D0638B-AEE5-44A2-8610-576806357283}"/>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FA5E4FD9-BBA4-4C70-AFE1-FB1FD8D7BE98}"/>
              </a:ext>
            </a:extLst>
          </p:cNvPr>
          <p:cNvSpPr>
            <a:spLocks noGrp="1"/>
          </p:cNvSpPr>
          <p:nvPr>
            <p:ph type="pic" sz="quarter" idx="13"/>
          </p:nvPr>
        </p:nvSpPr>
        <p:spPr/>
      </p:sp>
      <p:sp>
        <p:nvSpPr>
          <p:cNvPr id="8" name="TextBox 7">
            <a:extLst>
              <a:ext uri="{FF2B5EF4-FFF2-40B4-BE49-F238E27FC236}">
                <a16:creationId xmlns:a16="http://schemas.microsoft.com/office/drawing/2014/main" id="{F38D3D24-5EA0-40D4-A3E2-B1D13A01B999}"/>
              </a:ext>
            </a:extLst>
          </p:cNvPr>
          <p:cNvSpPr txBox="1"/>
          <p:nvPr/>
        </p:nvSpPr>
        <p:spPr>
          <a:xfrm>
            <a:off x="9203617" y="4794259"/>
            <a:ext cx="5390977" cy="523220"/>
          </a:xfrm>
          <a:prstGeom prst="rect">
            <a:avLst/>
          </a:prstGeom>
          <a:noFill/>
        </p:spPr>
        <p:txBody>
          <a:bodyPr wrap="square" rtlCol="0">
            <a:spAutoFit/>
          </a:bodyPr>
          <a:lstStyle/>
          <a:p>
            <a:r>
              <a:rPr lang="en-US" sz="2800" b="1">
                <a:solidFill>
                  <a:schemeClr val="tx1">
                    <a:lumMod val="90000"/>
                    <a:lumOff val="10000"/>
                  </a:schemeClr>
                </a:solidFill>
                <a:latin typeface="+mj-lt"/>
              </a:rPr>
              <a:t>Create your own presentation</a:t>
            </a:r>
          </a:p>
        </p:txBody>
      </p:sp>
      <p:sp>
        <p:nvSpPr>
          <p:cNvPr id="9" name="TextBox 8">
            <a:extLst>
              <a:ext uri="{FF2B5EF4-FFF2-40B4-BE49-F238E27FC236}">
                <a16:creationId xmlns:a16="http://schemas.microsoft.com/office/drawing/2014/main" id="{2592A3C8-8843-49F0-B27F-45829FDFAC0B}"/>
              </a:ext>
            </a:extLst>
          </p:cNvPr>
          <p:cNvSpPr txBox="1"/>
          <p:nvPr/>
        </p:nvSpPr>
        <p:spPr>
          <a:xfrm>
            <a:off x="9203617" y="5864690"/>
            <a:ext cx="5979939" cy="495457"/>
          </a:xfrm>
          <a:prstGeom prst="rect">
            <a:avLst/>
          </a:prstGeom>
          <a:noFill/>
        </p:spPr>
        <p:txBody>
          <a:bodyPr wrap="square" rtlCol="0" anchor="ctr">
            <a:spAutoFit/>
          </a:bodyPr>
          <a:lstStyle/>
          <a:p>
            <a:pPr>
              <a:lnSpc>
                <a:spcPct val="150000"/>
              </a:lnSpc>
            </a:pPr>
            <a:r>
              <a:rPr lang="en-US" sz="2000" i="1">
                <a:solidFill>
                  <a:schemeClr val="tx1">
                    <a:lumMod val="90000"/>
                    <a:lumOff val="10000"/>
                  </a:schemeClr>
                </a:solidFill>
                <a:latin typeface="+mj-lt"/>
              </a:rPr>
              <a:t>// It's useful for you to write something special</a:t>
            </a:r>
          </a:p>
        </p:txBody>
      </p:sp>
      <p:cxnSp>
        <p:nvCxnSpPr>
          <p:cNvPr id="10" name="Straight Connector 9">
            <a:extLst>
              <a:ext uri="{FF2B5EF4-FFF2-40B4-BE49-F238E27FC236}">
                <a16:creationId xmlns:a16="http://schemas.microsoft.com/office/drawing/2014/main" id="{82E322CD-120C-4E33-A4CC-3F3F0879C8F4}"/>
              </a:ext>
            </a:extLst>
          </p:cNvPr>
          <p:cNvCxnSpPr>
            <a:cxnSpLocks/>
          </p:cNvCxnSpPr>
          <p:nvPr/>
        </p:nvCxnSpPr>
        <p:spPr>
          <a:xfrm>
            <a:off x="9203617" y="5591085"/>
            <a:ext cx="1178431" cy="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CA3FB2EB-19A0-4343-8913-23C35CCB3848}"/>
              </a:ext>
            </a:extLst>
          </p:cNvPr>
          <p:cNvSpPr txBox="1"/>
          <p:nvPr/>
        </p:nvSpPr>
        <p:spPr>
          <a:xfrm>
            <a:off x="9203617" y="6633751"/>
            <a:ext cx="4937632" cy="1295868"/>
          </a:xfrm>
          <a:prstGeom prst="rect">
            <a:avLst/>
          </a:prstGeom>
          <a:noFill/>
        </p:spPr>
        <p:txBody>
          <a:bodyPr wrap="square" rtlCol="0">
            <a:spAutoFit/>
          </a:bodyPr>
          <a:lstStyle/>
          <a:p>
            <a:pPr>
              <a:lnSpc>
                <a:spcPct val="150000"/>
              </a:lnSpc>
            </a:pPr>
            <a:r>
              <a:rPr lang="en-US"/>
              <a:t>Fusce tincidunt eget ligula vitae hendrerit. Phasellus id ligula ut enim elementum bibendum eget eget magna.</a:t>
            </a:r>
          </a:p>
        </p:txBody>
      </p:sp>
      <p:sp>
        <p:nvSpPr>
          <p:cNvPr id="12" name="Isosceles Triangle 11">
            <a:extLst>
              <a:ext uri="{FF2B5EF4-FFF2-40B4-BE49-F238E27FC236}">
                <a16:creationId xmlns:a16="http://schemas.microsoft.com/office/drawing/2014/main" id="{38A6A0B1-F33E-49FA-AFD2-23EC45BD51BF}"/>
              </a:ext>
            </a:extLst>
          </p:cNvPr>
          <p:cNvSpPr/>
          <p:nvPr/>
        </p:nvSpPr>
        <p:spPr>
          <a:xfrm rot="5400000">
            <a:off x="15369906" y="5981796"/>
            <a:ext cx="1264878" cy="43961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978633139"/>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8F167A38-D23F-45FE-8A7C-639327E7599C}"/>
              </a:ext>
            </a:extLst>
          </p:cNvPr>
          <p:cNvSpPr>
            <a:spLocks noGrp="1"/>
          </p:cNvSpPr>
          <p:nvPr>
            <p:ph type="pic" sz="quarter" idx="11"/>
          </p:nvPr>
        </p:nvSpPr>
        <p:spPr/>
      </p:sp>
      <p:sp>
        <p:nvSpPr>
          <p:cNvPr id="6" name="Picture Placeholder 5">
            <a:extLst>
              <a:ext uri="{FF2B5EF4-FFF2-40B4-BE49-F238E27FC236}">
                <a16:creationId xmlns:a16="http://schemas.microsoft.com/office/drawing/2014/main" id="{91D0638B-AEE5-44A2-8610-576806357283}"/>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FA5E4FD9-BBA4-4C70-AFE1-FB1FD8D7BE98}"/>
              </a:ext>
            </a:extLst>
          </p:cNvPr>
          <p:cNvSpPr>
            <a:spLocks noGrp="1"/>
          </p:cNvSpPr>
          <p:nvPr>
            <p:ph type="pic" sz="quarter" idx="13"/>
          </p:nvPr>
        </p:nvSpPr>
        <p:spPr/>
      </p:sp>
      <p:sp>
        <p:nvSpPr>
          <p:cNvPr id="8" name="TextBox 7">
            <a:extLst>
              <a:ext uri="{FF2B5EF4-FFF2-40B4-BE49-F238E27FC236}">
                <a16:creationId xmlns:a16="http://schemas.microsoft.com/office/drawing/2014/main" id="{F38D3D24-5EA0-40D4-A3E2-B1D13A01B999}"/>
              </a:ext>
            </a:extLst>
          </p:cNvPr>
          <p:cNvSpPr txBox="1"/>
          <p:nvPr/>
        </p:nvSpPr>
        <p:spPr>
          <a:xfrm>
            <a:off x="9203617" y="4794259"/>
            <a:ext cx="5390977" cy="523220"/>
          </a:xfrm>
          <a:prstGeom prst="rect">
            <a:avLst/>
          </a:prstGeom>
          <a:noFill/>
        </p:spPr>
        <p:txBody>
          <a:bodyPr wrap="square" rtlCol="0">
            <a:spAutoFit/>
          </a:bodyPr>
          <a:lstStyle/>
          <a:p>
            <a:r>
              <a:rPr lang="en-US" sz="2800" b="1">
                <a:solidFill>
                  <a:schemeClr val="tx1">
                    <a:lumMod val="90000"/>
                    <a:lumOff val="10000"/>
                  </a:schemeClr>
                </a:solidFill>
                <a:latin typeface="+mj-lt"/>
              </a:rPr>
              <a:t>Create your own presentation</a:t>
            </a:r>
          </a:p>
        </p:txBody>
      </p:sp>
      <p:sp>
        <p:nvSpPr>
          <p:cNvPr id="9" name="TextBox 8">
            <a:extLst>
              <a:ext uri="{FF2B5EF4-FFF2-40B4-BE49-F238E27FC236}">
                <a16:creationId xmlns:a16="http://schemas.microsoft.com/office/drawing/2014/main" id="{2592A3C8-8843-49F0-B27F-45829FDFAC0B}"/>
              </a:ext>
            </a:extLst>
          </p:cNvPr>
          <p:cNvSpPr txBox="1"/>
          <p:nvPr/>
        </p:nvSpPr>
        <p:spPr>
          <a:xfrm>
            <a:off x="9203617" y="5864690"/>
            <a:ext cx="5979939" cy="495457"/>
          </a:xfrm>
          <a:prstGeom prst="rect">
            <a:avLst/>
          </a:prstGeom>
          <a:noFill/>
        </p:spPr>
        <p:txBody>
          <a:bodyPr wrap="square" rtlCol="0" anchor="ctr">
            <a:spAutoFit/>
          </a:bodyPr>
          <a:lstStyle/>
          <a:p>
            <a:pPr>
              <a:lnSpc>
                <a:spcPct val="150000"/>
              </a:lnSpc>
            </a:pPr>
            <a:r>
              <a:rPr lang="en-US" sz="2000" i="1">
                <a:solidFill>
                  <a:schemeClr val="tx1">
                    <a:lumMod val="90000"/>
                    <a:lumOff val="10000"/>
                  </a:schemeClr>
                </a:solidFill>
                <a:latin typeface="+mj-lt"/>
              </a:rPr>
              <a:t>// It's useful for you to write something special</a:t>
            </a:r>
          </a:p>
        </p:txBody>
      </p:sp>
      <p:cxnSp>
        <p:nvCxnSpPr>
          <p:cNvPr id="10" name="Straight Connector 9">
            <a:extLst>
              <a:ext uri="{FF2B5EF4-FFF2-40B4-BE49-F238E27FC236}">
                <a16:creationId xmlns:a16="http://schemas.microsoft.com/office/drawing/2014/main" id="{82E322CD-120C-4E33-A4CC-3F3F0879C8F4}"/>
              </a:ext>
            </a:extLst>
          </p:cNvPr>
          <p:cNvCxnSpPr>
            <a:cxnSpLocks/>
          </p:cNvCxnSpPr>
          <p:nvPr/>
        </p:nvCxnSpPr>
        <p:spPr>
          <a:xfrm>
            <a:off x="9203617" y="5591085"/>
            <a:ext cx="1178431" cy="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CA3FB2EB-19A0-4343-8913-23C35CCB3848}"/>
              </a:ext>
            </a:extLst>
          </p:cNvPr>
          <p:cNvSpPr txBox="1"/>
          <p:nvPr/>
        </p:nvSpPr>
        <p:spPr>
          <a:xfrm>
            <a:off x="9203617" y="6633751"/>
            <a:ext cx="4937632" cy="1295868"/>
          </a:xfrm>
          <a:prstGeom prst="rect">
            <a:avLst/>
          </a:prstGeom>
          <a:noFill/>
        </p:spPr>
        <p:txBody>
          <a:bodyPr wrap="square" rtlCol="0">
            <a:spAutoFit/>
          </a:bodyPr>
          <a:lstStyle/>
          <a:p>
            <a:pPr>
              <a:lnSpc>
                <a:spcPct val="150000"/>
              </a:lnSpc>
            </a:pPr>
            <a:r>
              <a:rPr lang="en-US"/>
              <a:t>Fusce tincidunt eget ligula vitae hendrerit. Phasellus id ligula ut enim elementum bibendum eget eget magna.</a:t>
            </a:r>
          </a:p>
        </p:txBody>
      </p:sp>
      <p:sp>
        <p:nvSpPr>
          <p:cNvPr id="12" name="Isosceles Triangle 11">
            <a:extLst>
              <a:ext uri="{FF2B5EF4-FFF2-40B4-BE49-F238E27FC236}">
                <a16:creationId xmlns:a16="http://schemas.microsoft.com/office/drawing/2014/main" id="{38A6A0B1-F33E-49FA-AFD2-23EC45BD51BF}"/>
              </a:ext>
            </a:extLst>
          </p:cNvPr>
          <p:cNvSpPr/>
          <p:nvPr/>
        </p:nvSpPr>
        <p:spPr>
          <a:xfrm rot="5400000">
            <a:off x="15369906" y="5981796"/>
            <a:ext cx="1264878" cy="43961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689752351"/>
      </p:ext>
    </p:extLst>
  </p:cSld>
  <p:clrMapOvr>
    <a:overrideClrMapping bg1="dk1" tx1="lt1" bg2="dk2" tx2="lt2" accent1="accent1" accent2="accent2" accent3="accent3" accent4="accent4" accent5="accent5" accent6="accent6" hlink="hlink" folHlink="folHlink"/>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15B94D01-6192-4647-965B-B39C0E816255}"/>
              </a:ext>
            </a:extLst>
          </p:cNvPr>
          <p:cNvSpPr/>
          <p:nvPr/>
        </p:nvSpPr>
        <p:spPr>
          <a:xfrm>
            <a:off x="1698158" y="10621933"/>
            <a:ext cx="7010400" cy="523875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CB43BC8E-E6D5-4FA9-ACBA-F8726BC8CA83}"/>
              </a:ext>
            </a:extLst>
          </p:cNvPr>
          <p:cNvSpPr/>
          <p:nvPr/>
        </p:nvSpPr>
        <p:spPr>
          <a:xfrm>
            <a:off x="8708557" y="10621933"/>
            <a:ext cx="7010400" cy="523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C35F7E0B-31D6-406D-9BF2-1C5021EE0C7A}"/>
              </a:ext>
            </a:extLst>
          </p:cNvPr>
          <p:cNvSpPr/>
          <p:nvPr/>
        </p:nvSpPr>
        <p:spPr>
          <a:xfrm>
            <a:off x="15718957" y="10621933"/>
            <a:ext cx="7010400" cy="523875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0C5AF6C0-A2C6-4034-B833-88843B965A5E}"/>
              </a:ext>
            </a:extLst>
          </p:cNvPr>
          <p:cNvSpPr txBox="1"/>
          <p:nvPr/>
        </p:nvSpPr>
        <p:spPr>
          <a:xfrm>
            <a:off x="9031287" y="3689459"/>
            <a:ext cx="7020926" cy="1015663"/>
          </a:xfrm>
          <a:prstGeom prst="rect">
            <a:avLst/>
          </a:prstGeom>
          <a:noFill/>
        </p:spPr>
        <p:txBody>
          <a:bodyPr wrap="square" rtlCol="0">
            <a:spAutoFit/>
          </a:bodyPr>
          <a:lstStyle/>
          <a:p>
            <a:pPr algn="ctr"/>
            <a:r>
              <a:rPr lang="en-US" sz="6000" b="1">
                <a:solidFill>
                  <a:schemeClr val="tx1">
                    <a:lumMod val="90000"/>
                    <a:lumOff val="10000"/>
                  </a:schemeClr>
                </a:solidFill>
                <a:latin typeface="+mj-lt"/>
              </a:rPr>
              <a:t>Our work process.</a:t>
            </a:r>
          </a:p>
        </p:txBody>
      </p:sp>
      <p:sp>
        <p:nvSpPr>
          <p:cNvPr id="12" name="Isosceles Triangle 11">
            <a:extLst>
              <a:ext uri="{FF2B5EF4-FFF2-40B4-BE49-F238E27FC236}">
                <a16:creationId xmlns:a16="http://schemas.microsoft.com/office/drawing/2014/main" id="{6E3AB429-9258-4B56-A12A-1EC6F6EC93B6}"/>
              </a:ext>
            </a:extLst>
          </p:cNvPr>
          <p:cNvSpPr/>
          <p:nvPr/>
        </p:nvSpPr>
        <p:spPr>
          <a:xfrm rot="5400000">
            <a:off x="8477460" y="7317276"/>
            <a:ext cx="462195" cy="258712"/>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 name="Group 12">
            <a:extLst>
              <a:ext uri="{FF2B5EF4-FFF2-40B4-BE49-F238E27FC236}">
                <a16:creationId xmlns:a16="http://schemas.microsoft.com/office/drawing/2014/main" id="{CB34B733-F864-40CA-A346-098E4CF36CAE}"/>
              </a:ext>
            </a:extLst>
          </p:cNvPr>
          <p:cNvGrpSpPr/>
          <p:nvPr/>
        </p:nvGrpSpPr>
        <p:grpSpPr>
          <a:xfrm>
            <a:off x="3309721" y="5482541"/>
            <a:ext cx="3787274" cy="4186892"/>
            <a:chOff x="4171950" y="3337858"/>
            <a:chExt cx="3787274" cy="4186892"/>
          </a:xfrm>
        </p:grpSpPr>
        <p:sp>
          <p:nvSpPr>
            <p:cNvPr id="14" name="TextBox 13">
              <a:extLst>
                <a:ext uri="{FF2B5EF4-FFF2-40B4-BE49-F238E27FC236}">
                  <a16:creationId xmlns:a16="http://schemas.microsoft.com/office/drawing/2014/main" id="{586CD1F1-6507-4F06-BA93-B92ACE75F20F}"/>
                </a:ext>
              </a:extLst>
            </p:cNvPr>
            <p:cNvSpPr txBox="1"/>
            <p:nvPr/>
          </p:nvSpPr>
          <p:spPr>
            <a:xfrm>
              <a:off x="4938516" y="3337858"/>
              <a:ext cx="2254143" cy="584775"/>
            </a:xfrm>
            <a:prstGeom prst="rect">
              <a:avLst/>
            </a:prstGeom>
            <a:noFill/>
          </p:spPr>
          <p:txBody>
            <a:bodyPr wrap="none" rtlCol="0">
              <a:spAutoFit/>
            </a:bodyPr>
            <a:lstStyle/>
            <a:p>
              <a:r>
                <a:rPr lang="en-US" sz="3200" b="1">
                  <a:latin typeface="+mj-lt"/>
                </a:rPr>
                <a:t>Analysing.</a:t>
              </a:r>
            </a:p>
          </p:txBody>
        </p:sp>
        <p:sp>
          <p:nvSpPr>
            <p:cNvPr id="15" name="TextBox 14">
              <a:extLst>
                <a:ext uri="{FF2B5EF4-FFF2-40B4-BE49-F238E27FC236}">
                  <a16:creationId xmlns:a16="http://schemas.microsoft.com/office/drawing/2014/main" id="{67368CD9-42D2-4010-9247-B43CEF81D305}"/>
                </a:ext>
              </a:extLst>
            </p:cNvPr>
            <p:cNvSpPr txBox="1"/>
            <p:nvPr/>
          </p:nvSpPr>
          <p:spPr>
            <a:xfrm>
              <a:off x="4171950" y="4461808"/>
              <a:ext cx="3787274" cy="1938992"/>
            </a:xfrm>
            <a:prstGeom prst="rect">
              <a:avLst/>
            </a:prstGeom>
            <a:noFill/>
          </p:spPr>
          <p:txBody>
            <a:bodyPr wrap="square" rtlCol="0">
              <a:spAutoFit/>
            </a:bodyPr>
            <a:lstStyle/>
            <a:p>
              <a:pPr algn="ctr">
                <a:lnSpc>
                  <a:spcPct val="150000"/>
                </a:lnSpc>
              </a:pPr>
              <a:r>
                <a:rPr lang="en-US" sz="2000"/>
                <a:t>Fusce tincidunt eget ligula vitae hendrerit. Phasellus id ligula ut enim elementum bibendum eget eget magna.</a:t>
              </a:r>
            </a:p>
          </p:txBody>
        </p:sp>
        <p:sp>
          <p:nvSpPr>
            <p:cNvPr id="16" name="TextBox 15">
              <a:extLst>
                <a:ext uri="{FF2B5EF4-FFF2-40B4-BE49-F238E27FC236}">
                  <a16:creationId xmlns:a16="http://schemas.microsoft.com/office/drawing/2014/main" id="{BD71482F-FD07-402E-A148-2472ABAB47A8}"/>
                </a:ext>
              </a:extLst>
            </p:cNvPr>
            <p:cNvSpPr txBox="1"/>
            <p:nvPr/>
          </p:nvSpPr>
          <p:spPr>
            <a:xfrm>
              <a:off x="5448271" y="6939975"/>
              <a:ext cx="1234633" cy="584775"/>
            </a:xfrm>
            <a:prstGeom prst="rect">
              <a:avLst/>
            </a:prstGeom>
            <a:noFill/>
          </p:spPr>
          <p:txBody>
            <a:bodyPr wrap="none" rtlCol="0">
              <a:spAutoFit/>
            </a:bodyPr>
            <a:lstStyle/>
            <a:p>
              <a:r>
                <a:rPr lang="en-US" sz="3200" b="1">
                  <a:latin typeface="+mj-lt"/>
                </a:rPr>
                <a:t>#001.</a:t>
              </a:r>
            </a:p>
          </p:txBody>
        </p:sp>
      </p:grpSp>
      <p:sp>
        <p:nvSpPr>
          <p:cNvPr id="17" name="Isosceles Triangle 16">
            <a:extLst>
              <a:ext uri="{FF2B5EF4-FFF2-40B4-BE49-F238E27FC236}">
                <a16:creationId xmlns:a16="http://schemas.microsoft.com/office/drawing/2014/main" id="{1769B434-D41A-4474-9293-5612DBEC3D09}"/>
              </a:ext>
            </a:extLst>
          </p:cNvPr>
          <p:cNvSpPr/>
          <p:nvPr/>
        </p:nvSpPr>
        <p:spPr>
          <a:xfrm rot="5400000">
            <a:off x="15487860" y="7317276"/>
            <a:ext cx="462195" cy="258712"/>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a:extLst>
              <a:ext uri="{FF2B5EF4-FFF2-40B4-BE49-F238E27FC236}">
                <a16:creationId xmlns:a16="http://schemas.microsoft.com/office/drawing/2014/main" id="{8C9B8F0A-AC99-465E-B45E-FBEAEEB1C864}"/>
              </a:ext>
            </a:extLst>
          </p:cNvPr>
          <p:cNvGrpSpPr/>
          <p:nvPr/>
        </p:nvGrpSpPr>
        <p:grpSpPr>
          <a:xfrm>
            <a:off x="10320121" y="5482541"/>
            <a:ext cx="3787274" cy="4186892"/>
            <a:chOff x="9745176" y="3337858"/>
            <a:chExt cx="3787274" cy="4186892"/>
          </a:xfrm>
        </p:grpSpPr>
        <p:sp>
          <p:nvSpPr>
            <p:cNvPr id="19" name="TextBox 18">
              <a:extLst>
                <a:ext uri="{FF2B5EF4-FFF2-40B4-BE49-F238E27FC236}">
                  <a16:creationId xmlns:a16="http://schemas.microsoft.com/office/drawing/2014/main" id="{179929E5-8DF8-4FC2-9525-D6D1EC38A36B}"/>
                </a:ext>
              </a:extLst>
            </p:cNvPr>
            <p:cNvSpPr txBox="1"/>
            <p:nvPr/>
          </p:nvSpPr>
          <p:spPr>
            <a:xfrm>
              <a:off x="10142250" y="3337858"/>
              <a:ext cx="2993127" cy="584775"/>
            </a:xfrm>
            <a:prstGeom prst="rect">
              <a:avLst/>
            </a:prstGeom>
            <a:noFill/>
          </p:spPr>
          <p:txBody>
            <a:bodyPr wrap="none" rtlCol="0" anchor="ctr">
              <a:spAutoFit/>
            </a:bodyPr>
            <a:lstStyle/>
            <a:p>
              <a:pPr algn="ctr"/>
              <a:r>
                <a:rPr lang="en-US" sz="3200" b="1">
                  <a:solidFill>
                    <a:schemeClr val="accent1"/>
                  </a:solidFill>
                  <a:latin typeface="+mj-lt"/>
                </a:rPr>
                <a:t>Development.</a:t>
              </a:r>
            </a:p>
          </p:txBody>
        </p:sp>
        <p:sp>
          <p:nvSpPr>
            <p:cNvPr id="20" name="TextBox 19">
              <a:extLst>
                <a:ext uri="{FF2B5EF4-FFF2-40B4-BE49-F238E27FC236}">
                  <a16:creationId xmlns:a16="http://schemas.microsoft.com/office/drawing/2014/main" id="{89BC96A1-415E-4E16-9F3E-690CC9F2A0F1}"/>
                </a:ext>
              </a:extLst>
            </p:cNvPr>
            <p:cNvSpPr txBox="1"/>
            <p:nvPr/>
          </p:nvSpPr>
          <p:spPr>
            <a:xfrm>
              <a:off x="9745176" y="4461808"/>
              <a:ext cx="3787274" cy="1938992"/>
            </a:xfrm>
            <a:prstGeom prst="rect">
              <a:avLst/>
            </a:prstGeom>
            <a:noFill/>
          </p:spPr>
          <p:txBody>
            <a:bodyPr wrap="square" rtlCol="0">
              <a:spAutoFit/>
            </a:bodyPr>
            <a:lstStyle/>
            <a:p>
              <a:pPr algn="ctr">
                <a:lnSpc>
                  <a:spcPct val="150000"/>
                </a:lnSpc>
              </a:pPr>
              <a:r>
                <a:rPr lang="en-US" sz="2000"/>
                <a:t>Fusce tincidunt eget ligula vitae hendrerit. Phasellus id ligula ut enim elementum bibendum eget eget magna.</a:t>
              </a:r>
            </a:p>
          </p:txBody>
        </p:sp>
        <p:sp>
          <p:nvSpPr>
            <p:cNvPr id="21" name="TextBox 20">
              <a:extLst>
                <a:ext uri="{FF2B5EF4-FFF2-40B4-BE49-F238E27FC236}">
                  <a16:creationId xmlns:a16="http://schemas.microsoft.com/office/drawing/2014/main" id="{32C67ADE-F171-42AC-8553-236024CBDA9E}"/>
                </a:ext>
              </a:extLst>
            </p:cNvPr>
            <p:cNvSpPr txBox="1"/>
            <p:nvPr/>
          </p:nvSpPr>
          <p:spPr>
            <a:xfrm>
              <a:off x="11021497" y="6939975"/>
              <a:ext cx="1234633" cy="584775"/>
            </a:xfrm>
            <a:prstGeom prst="rect">
              <a:avLst/>
            </a:prstGeom>
            <a:noFill/>
          </p:spPr>
          <p:txBody>
            <a:bodyPr wrap="none" rtlCol="0">
              <a:spAutoFit/>
            </a:bodyPr>
            <a:lstStyle/>
            <a:p>
              <a:r>
                <a:rPr lang="en-US" sz="3200" b="1">
                  <a:solidFill>
                    <a:schemeClr val="accent1"/>
                  </a:solidFill>
                  <a:latin typeface="+mj-lt"/>
                </a:rPr>
                <a:t>#002.</a:t>
              </a:r>
            </a:p>
          </p:txBody>
        </p:sp>
      </p:grpSp>
      <p:grpSp>
        <p:nvGrpSpPr>
          <p:cNvPr id="22" name="Group 21">
            <a:extLst>
              <a:ext uri="{FF2B5EF4-FFF2-40B4-BE49-F238E27FC236}">
                <a16:creationId xmlns:a16="http://schemas.microsoft.com/office/drawing/2014/main" id="{DC4EFA99-31F9-4D07-9CB9-C84143467DAE}"/>
              </a:ext>
            </a:extLst>
          </p:cNvPr>
          <p:cNvGrpSpPr/>
          <p:nvPr/>
        </p:nvGrpSpPr>
        <p:grpSpPr>
          <a:xfrm>
            <a:off x="17330520" y="5482541"/>
            <a:ext cx="3787274" cy="4186892"/>
            <a:chOff x="15369433" y="3337858"/>
            <a:chExt cx="3787274" cy="4186892"/>
          </a:xfrm>
        </p:grpSpPr>
        <p:sp>
          <p:nvSpPr>
            <p:cNvPr id="23" name="TextBox 22">
              <a:extLst>
                <a:ext uri="{FF2B5EF4-FFF2-40B4-BE49-F238E27FC236}">
                  <a16:creationId xmlns:a16="http://schemas.microsoft.com/office/drawing/2014/main" id="{55BC465E-6D0A-4952-949E-7C594A8FA5C1}"/>
                </a:ext>
              </a:extLst>
            </p:cNvPr>
            <p:cNvSpPr txBox="1"/>
            <p:nvPr/>
          </p:nvSpPr>
          <p:spPr>
            <a:xfrm>
              <a:off x="16250615" y="3337858"/>
              <a:ext cx="2024914" cy="584775"/>
            </a:xfrm>
            <a:prstGeom prst="rect">
              <a:avLst/>
            </a:prstGeom>
            <a:noFill/>
          </p:spPr>
          <p:txBody>
            <a:bodyPr wrap="none" rtlCol="0" anchor="ctr">
              <a:spAutoFit/>
            </a:bodyPr>
            <a:lstStyle>
              <a:defPPr>
                <a:defRPr lang="en-US"/>
              </a:defPPr>
              <a:lvl1pPr algn="ctr">
                <a:defRPr sz="3200" b="1">
                  <a:latin typeface="+mj-lt"/>
                </a:defRPr>
              </a:lvl1pPr>
            </a:lstStyle>
            <a:p>
              <a:r>
                <a:rPr lang="en-US"/>
                <a:t>Creating.</a:t>
              </a:r>
            </a:p>
          </p:txBody>
        </p:sp>
        <p:sp>
          <p:nvSpPr>
            <p:cNvPr id="24" name="TextBox 23">
              <a:extLst>
                <a:ext uri="{FF2B5EF4-FFF2-40B4-BE49-F238E27FC236}">
                  <a16:creationId xmlns:a16="http://schemas.microsoft.com/office/drawing/2014/main" id="{C70795C2-E33B-406E-BA8B-F946F9233688}"/>
                </a:ext>
              </a:extLst>
            </p:cNvPr>
            <p:cNvSpPr txBox="1"/>
            <p:nvPr/>
          </p:nvSpPr>
          <p:spPr>
            <a:xfrm>
              <a:off x="15369433" y="4461808"/>
              <a:ext cx="3787274" cy="1938992"/>
            </a:xfrm>
            <a:prstGeom prst="rect">
              <a:avLst/>
            </a:prstGeom>
            <a:noFill/>
          </p:spPr>
          <p:txBody>
            <a:bodyPr wrap="square" rtlCol="0">
              <a:spAutoFit/>
            </a:bodyPr>
            <a:lstStyle/>
            <a:p>
              <a:pPr algn="ctr">
                <a:lnSpc>
                  <a:spcPct val="150000"/>
                </a:lnSpc>
              </a:pPr>
              <a:r>
                <a:rPr lang="en-US" sz="2000"/>
                <a:t>Fusce tincidunt eget ligula vitae hendrerit. Phasellus id ligula ut enim elementum bibendum eget eget magna.</a:t>
              </a:r>
            </a:p>
          </p:txBody>
        </p:sp>
        <p:sp>
          <p:nvSpPr>
            <p:cNvPr id="25" name="TextBox 24">
              <a:extLst>
                <a:ext uri="{FF2B5EF4-FFF2-40B4-BE49-F238E27FC236}">
                  <a16:creationId xmlns:a16="http://schemas.microsoft.com/office/drawing/2014/main" id="{307B9BA5-960F-4071-AC28-DFAD15A7A28A}"/>
                </a:ext>
              </a:extLst>
            </p:cNvPr>
            <p:cNvSpPr txBox="1"/>
            <p:nvPr/>
          </p:nvSpPr>
          <p:spPr>
            <a:xfrm>
              <a:off x="16645754" y="6939975"/>
              <a:ext cx="1234633" cy="584775"/>
            </a:xfrm>
            <a:prstGeom prst="rect">
              <a:avLst/>
            </a:prstGeom>
            <a:noFill/>
          </p:spPr>
          <p:txBody>
            <a:bodyPr wrap="none" rtlCol="0">
              <a:spAutoFit/>
            </a:bodyPr>
            <a:lstStyle/>
            <a:p>
              <a:r>
                <a:rPr lang="en-US" sz="3200" b="1">
                  <a:latin typeface="+mj-lt"/>
                </a:rPr>
                <a:t>#003.</a:t>
              </a:r>
            </a:p>
          </p:txBody>
        </p:sp>
      </p:grpSp>
      <p:sp>
        <p:nvSpPr>
          <p:cNvPr id="5" name="Picture Placeholder 4">
            <a:extLst>
              <a:ext uri="{FF2B5EF4-FFF2-40B4-BE49-F238E27FC236}">
                <a16:creationId xmlns:a16="http://schemas.microsoft.com/office/drawing/2014/main" id="{8168283B-E59E-48AD-9D78-CB1A1EAD8A4E}"/>
              </a:ext>
            </a:extLst>
          </p:cNvPr>
          <p:cNvSpPr>
            <a:spLocks noGrp="1"/>
          </p:cNvSpPr>
          <p:nvPr>
            <p:ph type="pic" sz="quarter" idx="11"/>
          </p:nvPr>
        </p:nvSpPr>
        <p:spPr/>
      </p:sp>
      <p:sp>
        <p:nvSpPr>
          <p:cNvPr id="6" name="Picture Placeholder 5">
            <a:extLst>
              <a:ext uri="{FF2B5EF4-FFF2-40B4-BE49-F238E27FC236}">
                <a16:creationId xmlns:a16="http://schemas.microsoft.com/office/drawing/2014/main" id="{7B6624E1-C4E5-41F9-9BDF-76ACBD98B649}"/>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CCC64C21-8AC0-4048-BA03-EA4195DC2A14}"/>
              </a:ext>
            </a:extLst>
          </p:cNvPr>
          <p:cNvSpPr>
            <a:spLocks noGrp="1"/>
          </p:cNvSpPr>
          <p:nvPr>
            <p:ph type="pic" sz="quarter" idx="13"/>
          </p:nvPr>
        </p:nvSpPr>
        <p:spPr/>
      </p:sp>
    </p:spTree>
    <p:extLst>
      <p:ext uri="{BB962C8B-B14F-4D97-AF65-F5344CB8AC3E}">
        <p14:creationId xmlns:p14="http://schemas.microsoft.com/office/powerpoint/2010/main" val="3013703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000" fill="hold"/>
                                        <p:tgtEl>
                                          <p:spTgt spid="9"/>
                                        </p:tgtEl>
                                        <p:attrNameLst>
                                          <p:attrName>ppt_x</p:attrName>
                                        </p:attrNameLst>
                                      </p:cBhvr>
                                      <p:tavLst>
                                        <p:tav tm="0">
                                          <p:val>
                                            <p:strVal val="#ppt_x"/>
                                          </p:val>
                                        </p:tav>
                                        <p:tav tm="100000">
                                          <p:val>
                                            <p:strVal val="#ppt_x"/>
                                          </p:val>
                                        </p:tav>
                                      </p:tavLst>
                                    </p:anim>
                                    <p:anim calcmode="lin" valueType="num">
                                      <p:cBhvr additive="base">
                                        <p:cTn id="12" dur="10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000" fill="hold"/>
                                        <p:tgtEl>
                                          <p:spTgt spid="10"/>
                                        </p:tgtEl>
                                        <p:attrNameLst>
                                          <p:attrName>ppt_x</p:attrName>
                                        </p:attrNameLst>
                                      </p:cBhvr>
                                      <p:tavLst>
                                        <p:tav tm="0">
                                          <p:val>
                                            <p:strVal val="#ppt_x"/>
                                          </p:val>
                                        </p:tav>
                                        <p:tav tm="100000">
                                          <p:val>
                                            <p:strVal val="#ppt_x"/>
                                          </p:val>
                                        </p:tav>
                                      </p:tavLst>
                                    </p:anim>
                                    <p:anim calcmode="lin" valueType="num">
                                      <p:cBhvr additive="base">
                                        <p:cTn id="16" dur="1000" fill="hold"/>
                                        <p:tgtEl>
                                          <p:spTgt spid="10"/>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300"/>
                                        <p:tgtEl>
                                          <p:spTgt spid="13"/>
                                        </p:tgtEl>
                                      </p:cBhvr>
                                    </p:animEffect>
                                  </p:childTnLst>
                                </p:cTn>
                              </p:par>
                              <p:par>
                                <p:cTn id="20" presetID="10" presetClass="entr" presetSubtype="0" fill="hold" grpId="0" nodeType="withEffect">
                                  <p:stCondLst>
                                    <p:cond delay="10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300"/>
                                        <p:tgtEl>
                                          <p:spTgt spid="12"/>
                                        </p:tgtEl>
                                      </p:cBhvr>
                                    </p:animEffect>
                                  </p:childTnLst>
                                </p:cTn>
                              </p:par>
                              <p:par>
                                <p:cTn id="23" presetID="10" presetClass="entr" presetSubtype="0" fill="hold" nodeType="withEffect">
                                  <p:stCondLst>
                                    <p:cond delay="20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300"/>
                                        <p:tgtEl>
                                          <p:spTgt spid="18"/>
                                        </p:tgtEl>
                                      </p:cBhvr>
                                    </p:animEffect>
                                  </p:childTnLst>
                                </p:cTn>
                              </p:par>
                              <p:par>
                                <p:cTn id="26" presetID="10" presetClass="entr" presetSubtype="0" fill="hold" grpId="0" nodeType="withEffect">
                                  <p:stCondLst>
                                    <p:cond delay="30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300"/>
                                        <p:tgtEl>
                                          <p:spTgt spid="17"/>
                                        </p:tgtEl>
                                      </p:cBhvr>
                                    </p:animEffect>
                                  </p:childTnLst>
                                </p:cTn>
                              </p:par>
                              <p:par>
                                <p:cTn id="29" presetID="10" presetClass="entr" presetSubtype="0" fill="hold" nodeType="withEffect">
                                  <p:stCondLst>
                                    <p:cond delay="400"/>
                                  </p:stCondLst>
                                  <p:childTnLst>
                                    <p:set>
                                      <p:cBhvr>
                                        <p:cTn id="30" dur="1" fill="hold">
                                          <p:stCondLst>
                                            <p:cond delay="0"/>
                                          </p:stCondLst>
                                        </p:cTn>
                                        <p:tgtEl>
                                          <p:spTgt spid="22"/>
                                        </p:tgtEl>
                                        <p:attrNameLst>
                                          <p:attrName>style.visibility</p:attrName>
                                        </p:attrNameLst>
                                      </p:cBhvr>
                                      <p:to>
                                        <p:strVal val="visible"/>
                                      </p:to>
                                    </p:set>
                                    <p:animEffect transition="in" filter="fade">
                                      <p:cBhvr>
                                        <p:cTn id="31" dur="3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2" grpId="0" animBg="1"/>
      <p:bldP spid="17"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15B94D01-6192-4647-965B-B39C0E816255}"/>
              </a:ext>
            </a:extLst>
          </p:cNvPr>
          <p:cNvSpPr/>
          <p:nvPr/>
        </p:nvSpPr>
        <p:spPr>
          <a:xfrm>
            <a:off x="1698158" y="10621933"/>
            <a:ext cx="7010400" cy="523875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CB43BC8E-E6D5-4FA9-ACBA-F8726BC8CA83}"/>
              </a:ext>
            </a:extLst>
          </p:cNvPr>
          <p:cNvSpPr/>
          <p:nvPr/>
        </p:nvSpPr>
        <p:spPr>
          <a:xfrm>
            <a:off x="8708557" y="10621933"/>
            <a:ext cx="7010400" cy="523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C35F7E0B-31D6-406D-9BF2-1C5021EE0C7A}"/>
              </a:ext>
            </a:extLst>
          </p:cNvPr>
          <p:cNvSpPr/>
          <p:nvPr/>
        </p:nvSpPr>
        <p:spPr>
          <a:xfrm>
            <a:off x="15718957" y="10621933"/>
            <a:ext cx="7010400" cy="523875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0C5AF6C0-A2C6-4034-B833-88843B965A5E}"/>
              </a:ext>
            </a:extLst>
          </p:cNvPr>
          <p:cNvSpPr txBox="1"/>
          <p:nvPr/>
        </p:nvSpPr>
        <p:spPr>
          <a:xfrm>
            <a:off x="9031287" y="3689459"/>
            <a:ext cx="7020926" cy="1015663"/>
          </a:xfrm>
          <a:prstGeom prst="rect">
            <a:avLst/>
          </a:prstGeom>
          <a:noFill/>
        </p:spPr>
        <p:txBody>
          <a:bodyPr wrap="square" rtlCol="0">
            <a:spAutoFit/>
          </a:bodyPr>
          <a:lstStyle/>
          <a:p>
            <a:pPr algn="ctr"/>
            <a:r>
              <a:rPr lang="en-US" sz="6000" b="1">
                <a:solidFill>
                  <a:schemeClr val="tx1">
                    <a:lumMod val="90000"/>
                    <a:lumOff val="10000"/>
                  </a:schemeClr>
                </a:solidFill>
                <a:latin typeface="+mj-lt"/>
              </a:rPr>
              <a:t>Our work process.</a:t>
            </a:r>
          </a:p>
        </p:txBody>
      </p:sp>
      <p:sp>
        <p:nvSpPr>
          <p:cNvPr id="12" name="Isosceles Triangle 11">
            <a:extLst>
              <a:ext uri="{FF2B5EF4-FFF2-40B4-BE49-F238E27FC236}">
                <a16:creationId xmlns:a16="http://schemas.microsoft.com/office/drawing/2014/main" id="{6E3AB429-9258-4B56-A12A-1EC6F6EC93B6}"/>
              </a:ext>
            </a:extLst>
          </p:cNvPr>
          <p:cNvSpPr/>
          <p:nvPr/>
        </p:nvSpPr>
        <p:spPr>
          <a:xfrm rot="5400000">
            <a:off x="8477460" y="7317276"/>
            <a:ext cx="462195" cy="258712"/>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 name="Group 12">
            <a:extLst>
              <a:ext uri="{FF2B5EF4-FFF2-40B4-BE49-F238E27FC236}">
                <a16:creationId xmlns:a16="http://schemas.microsoft.com/office/drawing/2014/main" id="{CB34B733-F864-40CA-A346-098E4CF36CAE}"/>
              </a:ext>
            </a:extLst>
          </p:cNvPr>
          <p:cNvGrpSpPr/>
          <p:nvPr/>
        </p:nvGrpSpPr>
        <p:grpSpPr>
          <a:xfrm>
            <a:off x="3309721" y="5482541"/>
            <a:ext cx="3787274" cy="4186892"/>
            <a:chOff x="4171950" y="3337858"/>
            <a:chExt cx="3787274" cy="4186892"/>
          </a:xfrm>
        </p:grpSpPr>
        <p:sp>
          <p:nvSpPr>
            <p:cNvPr id="14" name="TextBox 13">
              <a:extLst>
                <a:ext uri="{FF2B5EF4-FFF2-40B4-BE49-F238E27FC236}">
                  <a16:creationId xmlns:a16="http://schemas.microsoft.com/office/drawing/2014/main" id="{586CD1F1-6507-4F06-BA93-B92ACE75F20F}"/>
                </a:ext>
              </a:extLst>
            </p:cNvPr>
            <p:cNvSpPr txBox="1"/>
            <p:nvPr/>
          </p:nvSpPr>
          <p:spPr>
            <a:xfrm>
              <a:off x="4938516" y="3337858"/>
              <a:ext cx="2254143" cy="584775"/>
            </a:xfrm>
            <a:prstGeom prst="rect">
              <a:avLst/>
            </a:prstGeom>
            <a:noFill/>
          </p:spPr>
          <p:txBody>
            <a:bodyPr wrap="none" rtlCol="0">
              <a:spAutoFit/>
            </a:bodyPr>
            <a:lstStyle/>
            <a:p>
              <a:r>
                <a:rPr lang="en-US" sz="3200" b="1">
                  <a:latin typeface="+mj-lt"/>
                </a:rPr>
                <a:t>Analysing.</a:t>
              </a:r>
            </a:p>
          </p:txBody>
        </p:sp>
        <p:sp>
          <p:nvSpPr>
            <p:cNvPr id="15" name="TextBox 14">
              <a:extLst>
                <a:ext uri="{FF2B5EF4-FFF2-40B4-BE49-F238E27FC236}">
                  <a16:creationId xmlns:a16="http://schemas.microsoft.com/office/drawing/2014/main" id="{67368CD9-42D2-4010-9247-B43CEF81D305}"/>
                </a:ext>
              </a:extLst>
            </p:cNvPr>
            <p:cNvSpPr txBox="1"/>
            <p:nvPr/>
          </p:nvSpPr>
          <p:spPr>
            <a:xfrm>
              <a:off x="4171950" y="4461808"/>
              <a:ext cx="3787274" cy="1938992"/>
            </a:xfrm>
            <a:prstGeom prst="rect">
              <a:avLst/>
            </a:prstGeom>
            <a:noFill/>
          </p:spPr>
          <p:txBody>
            <a:bodyPr wrap="square" rtlCol="0">
              <a:spAutoFit/>
            </a:bodyPr>
            <a:lstStyle/>
            <a:p>
              <a:pPr algn="ctr">
                <a:lnSpc>
                  <a:spcPct val="150000"/>
                </a:lnSpc>
              </a:pPr>
              <a:r>
                <a:rPr lang="en-US" sz="2000"/>
                <a:t>Fusce tincidunt eget ligula vitae hendrerit. Phasellus id ligula ut enim elementum bibendum eget eget magna.</a:t>
              </a:r>
            </a:p>
          </p:txBody>
        </p:sp>
        <p:sp>
          <p:nvSpPr>
            <p:cNvPr id="16" name="TextBox 15">
              <a:extLst>
                <a:ext uri="{FF2B5EF4-FFF2-40B4-BE49-F238E27FC236}">
                  <a16:creationId xmlns:a16="http://schemas.microsoft.com/office/drawing/2014/main" id="{BD71482F-FD07-402E-A148-2472ABAB47A8}"/>
                </a:ext>
              </a:extLst>
            </p:cNvPr>
            <p:cNvSpPr txBox="1"/>
            <p:nvPr/>
          </p:nvSpPr>
          <p:spPr>
            <a:xfrm>
              <a:off x="5448271" y="6939975"/>
              <a:ext cx="1234633" cy="584775"/>
            </a:xfrm>
            <a:prstGeom prst="rect">
              <a:avLst/>
            </a:prstGeom>
            <a:noFill/>
          </p:spPr>
          <p:txBody>
            <a:bodyPr wrap="none" rtlCol="0">
              <a:spAutoFit/>
            </a:bodyPr>
            <a:lstStyle/>
            <a:p>
              <a:r>
                <a:rPr lang="en-US" sz="3200" b="1">
                  <a:latin typeface="+mj-lt"/>
                </a:rPr>
                <a:t>#001.</a:t>
              </a:r>
            </a:p>
          </p:txBody>
        </p:sp>
      </p:grpSp>
      <p:sp>
        <p:nvSpPr>
          <p:cNvPr id="17" name="Isosceles Triangle 16">
            <a:extLst>
              <a:ext uri="{FF2B5EF4-FFF2-40B4-BE49-F238E27FC236}">
                <a16:creationId xmlns:a16="http://schemas.microsoft.com/office/drawing/2014/main" id="{1769B434-D41A-4474-9293-5612DBEC3D09}"/>
              </a:ext>
            </a:extLst>
          </p:cNvPr>
          <p:cNvSpPr/>
          <p:nvPr/>
        </p:nvSpPr>
        <p:spPr>
          <a:xfrm rot="5400000">
            <a:off x="15487860" y="7317276"/>
            <a:ext cx="462195" cy="258712"/>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a:extLst>
              <a:ext uri="{FF2B5EF4-FFF2-40B4-BE49-F238E27FC236}">
                <a16:creationId xmlns:a16="http://schemas.microsoft.com/office/drawing/2014/main" id="{8C9B8F0A-AC99-465E-B45E-FBEAEEB1C864}"/>
              </a:ext>
            </a:extLst>
          </p:cNvPr>
          <p:cNvGrpSpPr/>
          <p:nvPr/>
        </p:nvGrpSpPr>
        <p:grpSpPr>
          <a:xfrm>
            <a:off x="10320121" y="5482541"/>
            <a:ext cx="3787274" cy="4186892"/>
            <a:chOff x="9745176" y="3337858"/>
            <a:chExt cx="3787274" cy="4186892"/>
          </a:xfrm>
        </p:grpSpPr>
        <p:sp>
          <p:nvSpPr>
            <p:cNvPr id="19" name="TextBox 18">
              <a:extLst>
                <a:ext uri="{FF2B5EF4-FFF2-40B4-BE49-F238E27FC236}">
                  <a16:creationId xmlns:a16="http://schemas.microsoft.com/office/drawing/2014/main" id="{179929E5-8DF8-4FC2-9525-D6D1EC38A36B}"/>
                </a:ext>
              </a:extLst>
            </p:cNvPr>
            <p:cNvSpPr txBox="1"/>
            <p:nvPr/>
          </p:nvSpPr>
          <p:spPr>
            <a:xfrm>
              <a:off x="10142250" y="3337858"/>
              <a:ext cx="2993127" cy="584775"/>
            </a:xfrm>
            <a:prstGeom prst="rect">
              <a:avLst/>
            </a:prstGeom>
            <a:noFill/>
          </p:spPr>
          <p:txBody>
            <a:bodyPr wrap="none" rtlCol="0" anchor="ctr">
              <a:spAutoFit/>
            </a:bodyPr>
            <a:lstStyle/>
            <a:p>
              <a:pPr algn="ctr"/>
              <a:r>
                <a:rPr lang="en-US" sz="3200" b="1">
                  <a:solidFill>
                    <a:schemeClr val="accent1"/>
                  </a:solidFill>
                  <a:latin typeface="+mj-lt"/>
                </a:rPr>
                <a:t>Development.</a:t>
              </a:r>
            </a:p>
          </p:txBody>
        </p:sp>
        <p:sp>
          <p:nvSpPr>
            <p:cNvPr id="20" name="TextBox 19">
              <a:extLst>
                <a:ext uri="{FF2B5EF4-FFF2-40B4-BE49-F238E27FC236}">
                  <a16:creationId xmlns:a16="http://schemas.microsoft.com/office/drawing/2014/main" id="{89BC96A1-415E-4E16-9F3E-690CC9F2A0F1}"/>
                </a:ext>
              </a:extLst>
            </p:cNvPr>
            <p:cNvSpPr txBox="1"/>
            <p:nvPr/>
          </p:nvSpPr>
          <p:spPr>
            <a:xfrm>
              <a:off x="9745176" y="4461808"/>
              <a:ext cx="3787274" cy="1938992"/>
            </a:xfrm>
            <a:prstGeom prst="rect">
              <a:avLst/>
            </a:prstGeom>
            <a:noFill/>
          </p:spPr>
          <p:txBody>
            <a:bodyPr wrap="square" rtlCol="0">
              <a:spAutoFit/>
            </a:bodyPr>
            <a:lstStyle/>
            <a:p>
              <a:pPr algn="ctr">
                <a:lnSpc>
                  <a:spcPct val="150000"/>
                </a:lnSpc>
              </a:pPr>
              <a:r>
                <a:rPr lang="en-US" sz="2000"/>
                <a:t>Fusce tincidunt eget ligula vitae hendrerit. Phasellus id ligula ut enim elementum bibendum eget eget magna.</a:t>
              </a:r>
            </a:p>
          </p:txBody>
        </p:sp>
        <p:sp>
          <p:nvSpPr>
            <p:cNvPr id="21" name="TextBox 20">
              <a:extLst>
                <a:ext uri="{FF2B5EF4-FFF2-40B4-BE49-F238E27FC236}">
                  <a16:creationId xmlns:a16="http://schemas.microsoft.com/office/drawing/2014/main" id="{32C67ADE-F171-42AC-8553-236024CBDA9E}"/>
                </a:ext>
              </a:extLst>
            </p:cNvPr>
            <p:cNvSpPr txBox="1"/>
            <p:nvPr/>
          </p:nvSpPr>
          <p:spPr>
            <a:xfrm>
              <a:off x="11021497" y="6939975"/>
              <a:ext cx="1234633" cy="584775"/>
            </a:xfrm>
            <a:prstGeom prst="rect">
              <a:avLst/>
            </a:prstGeom>
            <a:noFill/>
          </p:spPr>
          <p:txBody>
            <a:bodyPr wrap="none" rtlCol="0">
              <a:spAutoFit/>
            </a:bodyPr>
            <a:lstStyle/>
            <a:p>
              <a:r>
                <a:rPr lang="en-US" sz="3200" b="1">
                  <a:solidFill>
                    <a:schemeClr val="accent1"/>
                  </a:solidFill>
                  <a:latin typeface="+mj-lt"/>
                </a:rPr>
                <a:t>#002.</a:t>
              </a:r>
            </a:p>
          </p:txBody>
        </p:sp>
      </p:grpSp>
      <p:grpSp>
        <p:nvGrpSpPr>
          <p:cNvPr id="22" name="Group 21">
            <a:extLst>
              <a:ext uri="{FF2B5EF4-FFF2-40B4-BE49-F238E27FC236}">
                <a16:creationId xmlns:a16="http://schemas.microsoft.com/office/drawing/2014/main" id="{DC4EFA99-31F9-4D07-9CB9-C84143467DAE}"/>
              </a:ext>
            </a:extLst>
          </p:cNvPr>
          <p:cNvGrpSpPr/>
          <p:nvPr/>
        </p:nvGrpSpPr>
        <p:grpSpPr>
          <a:xfrm>
            <a:off x="17330520" y="5482541"/>
            <a:ext cx="3787274" cy="4186892"/>
            <a:chOff x="15369433" y="3337858"/>
            <a:chExt cx="3787274" cy="4186892"/>
          </a:xfrm>
        </p:grpSpPr>
        <p:sp>
          <p:nvSpPr>
            <p:cNvPr id="23" name="TextBox 22">
              <a:extLst>
                <a:ext uri="{FF2B5EF4-FFF2-40B4-BE49-F238E27FC236}">
                  <a16:creationId xmlns:a16="http://schemas.microsoft.com/office/drawing/2014/main" id="{55BC465E-6D0A-4952-949E-7C594A8FA5C1}"/>
                </a:ext>
              </a:extLst>
            </p:cNvPr>
            <p:cNvSpPr txBox="1"/>
            <p:nvPr/>
          </p:nvSpPr>
          <p:spPr>
            <a:xfrm>
              <a:off x="16250615" y="3337858"/>
              <a:ext cx="2024914" cy="584775"/>
            </a:xfrm>
            <a:prstGeom prst="rect">
              <a:avLst/>
            </a:prstGeom>
            <a:noFill/>
          </p:spPr>
          <p:txBody>
            <a:bodyPr wrap="none" rtlCol="0" anchor="ctr">
              <a:spAutoFit/>
            </a:bodyPr>
            <a:lstStyle>
              <a:defPPr>
                <a:defRPr lang="en-US"/>
              </a:defPPr>
              <a:lvl1pPr algn="ctr">
                <a:defRPr sz="3200" b="1">
                  <a:latin typeface="+mj-lt"/>
                </a:defRPr>
              </a:lvl1pPr>
            </a:lstStyle>
            <a:p>
              <a:r>
                <a:rPr lang="en-US"/>
                <a:t>Creating.</a:t>
              </a:r>
            </a:p>
          </p:txBody>
        </p:sp>
        <p:sp>
          <p:nvSpPr>
            <p:cNvPr id="24" name="TextBox 23">
              <a:extLst>
                <a:ext uri="{FF2B5EF4-FFF2-40B4-BE49-F238E27FC236}">
                  <a16:creationId xmlns:a16="http://schemas.microsoft.com/office/drawing/2014/main" id="{C70795C2-E33B-406E-BA8B-F946F9233688}"/>
                </a:ext>
              </a:extLst>
            </p:cNvPr>
            <p:cNvSpPr txBox="1"/>
            <p:nvPr/>
          </p:nvSpPr>
          <p:spPr>
            <a:xfrm>
              <a:off x="15369433" y="4461808"/>
              <a:ext cx="3787274" cy="1938992"/>
            </a:xfrm>
            <a:prstGeom prst="rect">
              <a:avLst/>
            </a:prstGeom>
            <a:noFill/>
          </p:spPr>
          <p:txBody>
            <a:bodyPr wrap="square" rtlCol="0">
              <a:spAutoFit/>
            </a:bodyPr>
            <a:lstStyle/>
            <a:p>
              <a:pPr algn="ctr">
                <a:lnSpc>
                  <a:spcPct val="150000"/>
                </a:lnSpc>
              </a:pPr>
              <a:r>
                <a:rPr lang="en-US" sz="2000"/>
                <a:t>Fusce tincidunt eget ligula vitae hendrerit. Phasellus id ligula ut enim elementum bibendum eget eget magna.</a:t>
              </a:r>
            </a:p>
          </p:txBody>
        </p:sp>
        <p:sp>
          <p:nvSpPr>
            <p:cNvPr id="25" name="TextBox 24">
              <a:extLst>
                <a:ext uri="{FF2B5EF4-FFF2-40B4-BE49-F238E27FC236}">
                  <a16:creationId xmlns:a16="http://schemas.microsoft.com/office/drawing/2014/main" id="{307B9BA5-960F-4071-AC28-DFAD15A7A28A}"/>
                </a:ext>
              </a:extLst>
            </p:cNvPr>
            <p:cNvSpPr txBox="1"/>
            <p:nvPr/>
          </p:nvSpPr>
          <p:spPr>
            <a:xfrm>
              <a:off x="16645754" y="6939975"/>
              <a:ext cx="1234633" cy="584775"/>
            </a:xfrm>
            <a:prstGeom prst="rect">
              <a:avLst/>
            </a:prstGeom>
            <a:noFill/>
          </p:spPr>
          <p:txBody>
            <a:bodyPr wrap="none" rtlCol="0">
              <a:spAutoFit/>
            </a:bodyPr>
            <a:lstStyle/>
            <a:p>
              <a:r>
                <a:rPr lang="en-US" sz="3200" b="1">
                  <a:latin typeface="+mj-lt"/>
                </a:rPr>
                <a:t>#003.</a:t>
              </a:r>
            </a:p>
          </p:txBody>
        </p:sp>
      </p:grpSp>
      <p:sp>
        <p:nvSpPr>
          <p:cNvPr id="5" name="Picture Placeholder 4">
            <a:extLst>
              <a:ext uri="{FF2B5EF4-FFF2-40B4-BE49-F238E27FC236}">
                <a16:creationId xmlns:a16="http://schemas.microsoft.com/office/drawing/2014/main" id="{8168283B-E59E-48AD-9D78-CB1A1EAD8A4E}"/>
              </a:ext>
            </a:extLst>
          </p:cNvPr>
          <p:cNvSpPr>
            <a:spLocks noGrp="1"/>
          </p:cNvSpPr>
          <p:nvPr>
            <p:ph type="pic" sz="quarter" idx="11"/>
          </p:nvPr>
        </p:nvSpPr>
        <p:spPr/>
      </p:sp>
      <p:sp>
        <p:nvSpPr>
          <p:cNvPr id="6" name="Picture Placeholder 5">
            <a:extLst>
              <a:ext uri="{FF2B5EF4-FFF2-40B4-BE49-F238E27FC236}">
                <a16:creationId xmlns:a16="http://schemas.microsoft.com/office/drawing/2014/main" id="{7B6624E1-C4E5-41F9-9BDF-76ACBD98B649}"/>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CCC64C21-8AC0-4048-BA03-EA4195DC2A14}"/>
              </a:ext>
            </a:extLst>
          </p:cNvPr>
          <p:cNvSpPr>
            <a:spLocks noGrp="1"/>
          </p:cNvSpPr>
          <p:nvPr>
            <p:ph type="pic" sz="quarter" idx="13"/>
          </p:nvPr>
        </p:nvSpPr>
        <p:spPr/>
      </p:sp>
    </p:spTree>
    <p:extLst>
      <p:ext uri="{BB962C8B-B14F-4D97-AF65-F5344CB8AC3E}">
        <p14:creationId xmlns:p14="http://schemas.microsoft.com/office/powerpoint/2010/main" val="304893635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000" fill="hold"/>
                                        <p:tgtEl>
                                          <p:spTgt spid="9"/>
                                        </p:tgtEl>
                                        <p:attrNameLst>
                                          <p:attrName>ppt_x</p:attrName>
                                        </p:attrNameLst>
                                      </p:cBhvr>
                                      <p:tavLst>
                                        <p:tav tm="0">
                                          <p:val>
                                            <p:strVal val="#ppt_x"/>
                                          </p:val>
                                        </p:tav>
                                        <p:tav tm="100000">
                                          <p:val>
                                            <p:strVal val="#ppt_x"/>
                                          </p:val>
                                        </p:tav>
                                      </p:tavLst>
                                    </p:anim>
                                    <p:anim calcmode="lin" valueType="num">
                                      <p:cBhvr additive="base">
                                        <p:cTn id="12" dur="10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000" fill="hold"/>
                                        <p:tgtEl>
                                          <p:spTgt spid="10"/>
                                        </p:tgtEl>
                                        <p:attrNameLst>
                                          <p:attrName>ppt_x</p:attrName>
                                        </p:attrNameLst>
                                      </p:cBhvr>
                                      <p:tavLst>
                                        <p:tav tm="0">
                                          <p:val>
                                            <p:strVal val="#ppt_x"/>
                                          </p:val>
                                        </p:tav>
                                        <p:tav tm="100000">
                                          <p:val>
                                            <p:strVal val="#ppt_x"/>
                                          </p:val>
                                        </p:tav>
                                      </p:tavLst>
                                    </p:anim>
                                    <p:anim calcmode="lin" valueType="num">
                                      <p:cBhvr additive="base">
                                        <p:cTn id="16" dur="1000" fill="hold"/>
                                        <p:tgtEl>
                                          <p:spTgt spid="10"/>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300"/>
                                        <p:tgtEl>
                                          <p:spTgt spid="13"/>
                                        </p:tgtEl>
                                      </p:cBhvr>
                                    </p:animEffect>
                                  </p:childTnLst>
                                </p:cTn>
                              </p:par>
                              <p:par>
                                <p:cTn id="20" presetID="10" presetClass="entr" presetSubtype="0" fill="hold" grpId="0" nodeType="withEffect">
                                  <p:stCondLst>
                                    <p:cond delay="10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300"/>
                                        <p:tgtEl>
                                          <p:spTgt spid="12"/>
                                        </p:tgtEl>
                                      </p:cBhvr>
                                    </p:animEffect>
                                  </p:childTnLst>
                                </p:cTn>
                              </p:par>
                              <p:par>
                                <p:cTn id="23" presetID="10" presetClass="entr" presetSubtype="0" fill="hold" nodeType="withEffect">
                                  <p:stCondLst>
                                    <p:cond delay="20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300"/>
                                        <p:tgtEl>
                                          <p:spTgt spid="18"/>
                                        </p:tgtEl>
                                      </p:cBhvr>
                                    </p:animEffect>
                                  </p:childTnLst>
                                </p:cTn>
                              </p:par>
                              <p:par>
                                <p:cTn id="26" presetID="10" presetClass="entr" presetSubtype="0" fill="hold" grpId="0" nodeType="withEffect">
                                  <p:stCondLst>
                                    <p:cond delay="30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300"/>
                                        <p:tgtEl>
                                          <p:spTgt spid="17"/>
                                        </p:tgtEl>
                                      </p:cBhvr>
                                    </p:animEffect>
                                  </p:childTnLst>
                                </p:cTn>
                              </p:par>
                              <p:par>
                                <p:cTn id="29" presetID="10" presetClass="entr" presetSubtype="0" fill="hold" nodeType="withEffect">
                                  <p:stCondLst>
                                    <p:cond delay="400"/>
                                  </p:stCondLst>
                                  <p:childTnLst>
                                    <p:set>
                                      <p:cBhvr>
                                        <p:cTn id="30" dur="1" fill="hold">
                                          <p:stCondLst>
                                            <p:cond delay="0"/>
                                          </p:stCondLst>
                                        </p:cTn>
                                        <p:tgtEl>
                                          <p:spTgt spid="22"/>
                                        </p:tgtEl>
                                        <p:attrNameLst>
                                          <p:attrName>style.visibility</p:attrName>
                                        </p:attrNameLst>
                                      </p:cBhvr>
                                      <p:to>
                                        <p:strVal val="visible"/>
                                      </p:to>
                                    </p:set>
                                    <p:animEffect transition="in" filter="fade">
                                      <p:cBhvr>
                                        <p:cTn id="31" dur="3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2" grpId="0" animBg="1"/>
      <p:bldP spid="17"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17E1B244-6024-4F84-9A42-71ED1C2C41A2}"/>
              </a:ext>
            </a:extLst>
          </p:cNvPr>
          <p:cNvSpPr txBox="1"/>
          <p:nvPr/>
        </p:nvSpPr>
        <p:spPr>
          <a:xfrm>
            <a:off x="6085031" y="4816132"/>
            <a:ext cx="12217115" cy="1446550"/>
          </a:xfrm>
          <a:prstGeom prst="rect">
            <a:avLst/>
          </a:prstGeom>
          <a:noFill/>
        </p:spPr>
        <p:txBody>
          <a:bodyPr wrap="square" rtlCol="0" anchor="ctr">
            <a:spAutoFit/>
          </a:bodyPr>
          <a:lstStyle/>
          <a:p>
            <a:pPr algn="ctr"/>
            <a:r>
              <a:rPr lang="en-US" sz="4400" b="1">
                <a:latin typeface="+mj-lt"/>
              </a:rPr>
              <a:t>Create your own </a:t>
            </a:r>
          </a:p>
          <a:p>
            <a:pPr algn="ctr"/>
            <a:r>
              <a:rPr lang="en-US" sz="4400" b="1">
                <a:latin typeface="+mj-lt"/>
              </a:rPr>
              <a:t>presentation with endless possibilities.</a:t>
            </a:r>
          </a:p>
        </p:txBody>
      </p:sp>
      <p:cxnSp>
        <p:nvCxnSpPr>
          <p:cNvPr id="4" name="Straight Connector 3">
            <a:extLst>
              <a:ext uri="{FF2B5EF4-FFF2-40B4-BE49-F238E27FC236}">
                <a16:creationId xmlns:a16="http://schemas.microsoft.com/office/drawing/2014/main" id="{4820CC10-5BC0-448E-AF30-B18E5D8A3DBE}"/>
              </a:ext>
            </a:extLst>
          </p:cNvPr>
          <p:cNvCxnSpPr/>
          <p:nvPr/>
        </p:nvCxnSpPr>
        <p:spPr>
          <a:xfrm>
            <a:off x="11550651" y="6682552"/>
            <a:ext cx="1285875"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D116F6EE-FB3B-4D97-9550-28AE6B7350F4}"/>
              </a:ext>
            </a:extLst>
          </p:cNvPr>
          <p:cNvSpPr txBox="1"/>
          <p:nvPr/>
        </p:nvSpPr>
        <p:spPr>
          <a:xfrm>
            <a:off x="7250112" y="7102424"/>
            <a:ext cx="9886950" cy="646331"/>
          </a:xfrm>
          <a:prstGeom prst="rect">
            <a:avLst/>
          </a:prstGeom>
          <a:noFill/>
        </p:spPr>
        <p:txBody>
          <a:bodyPr wrap="square" rtlCol="0">
            <a:spAutoFit/>
          </a:bodyPr>
          <a:lstStyle/>
          <a:p>
            <a:pPr algn="ctr"/>
            <a:r>
              <a:rPr lang="en-US"/>
              <a:t>Suspendisse a tellus consectetur, porttitor nibh et, venenatis libero. Cras gravida ac justo eget dictum. Duis eu porta dolor. Donec efficitur tortor nibh, a viverra neque convallis et.</a:t>
            </a:r>
          </a:p>
        </p:txBody>
      </p:sp>
      <p:sp>
        <p:nvSpPr>
          <p:cNvPr id="6" name="TextBox 5">
            <a:extLst>
              <a:ext uri="{FF2B5EF4-FFF2-40B4-BE49-F238E27FC236}">
                <a16:creationId xmlns:a16="http://schemas.microsoft.com/office/drawing/2014/main" id="{80765032-BA5E-4D06-BF3D-FCADA437EE01}"/>
              </a:ext>
            </a:extLst>
          </p:cNvPr>
          <p:cNvSpPr txBox="1"/>
          <p:nvPr/>
        </p:nvSpPr>
        <p:spPr>
          <a:xfrm>
            <a:off x="11198764" y="4026930"/>
            <a:ext cx="1989648" cy="369332"/>
          </a:xfrm>
          <a:prstGeom prst="rect">
            <a:avLst/>
          </a:prstGeom>
          <a:noFill/>
        </p:spPr>
        <p:txBody>
          <a:bodyPr wrap="none" rtlCol="0">
            <a:spAutoFit/>
          </a:bodyPr>
          <a:lstStyle/>
          <a:p>
            <a:pPr algn="ctr"/>
            <a:r>
              <a:rPr lang="en-US">
                <a:solidFill>
                  <a:schemeClr val="tx2"/>
                </a:solidFill>
                <a:latin typeface="+mj-lt"/>
              </a:rPr>
              <a:t>DesignBall team</a:t>
            </a:r>
          </a:p>
        </p:txBody>
      </p:sp>
      <p:sp>
        <p:nvSpPr>
          <p:cNvPr id="7" name="Freeform 5">
            <a:extLst>
              <a:ext uri="{FF2B5EF4-FFF2-40B4-BE49-F238E27FC236}">
                <a16:creationId xmlns:a16="http://schemas.microsoft.com/office/drawing/2014/main" id="{766EDF21-C453-4153-A1A1-71099781F111}"/>
              </a:ext>
            </a:extLst>
          </p:cNvPr>
          <p:cNvSpPr>
            <a:spLocks/>
          </p:cNvSpPr>
          <p:nvPr/>
        </p:nvSpPr>
        <p:spPr bwMode="auto">
          <a:xfrm rot="7200000">
            <a:off x="9530290" y="8637252"/>
            <a:ext cx="5326594" cy="5007636"/>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chemeClr val="tx1">
              <a:lumMod val="10000"/>
              <a:lumOff val="90000"/>
              <a:alpha val="56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Rectangle 7">
            <a:extLst>
              <a:ext uri="{FF2B5EF4-FFF2-40B4-BE49-F238E27FC236}">
                <a16:creationId xmlns:a16="http://schemas.microsoft.com/office/drawing/2014/main" id="{988A2A6A-96A1-4AE7-A1BF-0DCC868FC586}"/>
              </a:ext>
            </a:extLst>
          </p:cNvPr>
          <p:cNvSpPr/>
          <p:nvPr/>
        </p:nvSpPr>
        <p:spPr>
          <a:xfrm>
            <a:off x="9895523" y="8531063"/>
            <a:ext cx="4596130" cy="5386090"/>
          </a:xfrm>
          <a:prstGeom prst="rect">
            <a:avLst/>
          </a:prstGeom>
        </p:spPr>
        <p:txBody>
          <a:bodyPr wrap="none" anchor="ctr">
            <a:spAutoFit/>
          </a:bodyPr>
          <a:lstStyle/>
          <a:p>
            <a:pPr algn="ctr" defTabSz="914400">
              <a:defRPr/>
            </a:pPr>
            <a:r>
              <a:rPr lang="en-US" sz="34400">
                <a:solidFill>
                  <a:schemeClr val="accent1"/>
                </a:solidFill>
                <a:latin typeface="Designball-Charts-01" pitchFamily="2" charset="0"/>
                <a:ea typeface="Open Sans" panose="020B0606030504020204" pitchFamily="34" charset="0"/>
                <a:cs typeface="Arial" panose="020B0604020202020204" pitchFamily="34" charset="0"/>
              </a:rPr>
              <a:t>L</a:t>
            </a:r>
          </a:p>
        </p:txBody>
      </p:sp>
      <p:cxnSp>
        <p:nvCxnSpPr>
          <p:cNvPr id="10" name="Straight Connector 9">
            <a:extLst>
              <a:ext uri="{FF2B5EF4-FFF2-40B4-BE49-F238E27FC236}">
                <a16:creationId xmlns:a16="http://schemas.microsoft.com/office/drawing/2014/main" id="{08F3547B-5863-44E2-9ACC-04A7B894617B}"/>
              </a:ext>
            </a:extLst>
          </p:cNvPr>
          <p:cNvCxnSpPr>
            <a:cxnSpLocks/>
          </p:cNvCxnSpPr>
          <p:nvPr/>
        </p:nvCxnSpPr>
        <p:spPr>
          <a:xfrm>
            <a:off x="12193587" y="14097000"/>
            <a:ext cx="0" cy="4689764"/>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06392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300" fill="hold"/>
                                        <p:tgtEl>
                                          <p:spTgt spid="3"/>
                                        </p:tgtEl>
                                        <p:attrNameLst>
                                          <p:attrName>ppt_x</p:attrName>
                                        </p:attrNameLst>
                                      </p:cBhvr>
                                      <p:tavLst>
                                        <p:tav tm="0">
                                          <p:val>
                                            <p:strVal val="#ppt_x"/>
                                          </p:val>
                                        </p:tav>
                                        <p:tav tm="100000">
                                          <p:val>
                                            <p:strVal val="#ppt_x"/>
                                          </p:val>
                                        </p:tav>
                                      </p:tavLst>
                                    </p:anim>
                                    <p:anim calcmode="lin" valueType="num">
                                      <p:cBhvr additive="base">
                                        <p:cTn id="8" dur="13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300" fill="hold"/>
                                        <p:tgtEl>
                                          <p:spTgt spid="4"/>
                                        </p:tgtEl>
                                        <p:attrNameLst>
                                          <p:attrName>ppt_x</p:attrName>
                                        </p:attrNameLst>
                                      </p:cBhvr>
                                      <p:tavLst>
                                        <p:tav tm="0">
                                          <p:val>
                                            <p:strVal val="#ppt_x"/>
                                          </p:val>
                                        </p:tav>
                                        <p:tav tm="100000">
                                          <p:val>
                                            <p:strVal val="#ppt_x"/>
                                          </p:val>
                                        </p:tav>
                                      </p:tavLst>
                                    </p:anim>
                                    <p:anim calcmode="lin" valueType="num">
                                      <p:cBhvr additive="base">
                                        <p:cTn id="12" dur="13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300" fill="hold"/>
                                        <p:tgtEl>
                                          <p:spTgt spid="5"/>
                                        </p:tgtEl>
                                        <p:attrNameLst>
                                          <p:attrName>ppt_x</p:attrName>
                                        </p:attrNameLst>
                                      </p:cBhvr>
                                      <p:tavLst>
                                        <p:tav tm="0">
                                          <p:val>
                                            <p:strVal val="#ppt_x"/>
                                          </p:val>
                                        </p:tav>
                                        <p:tav tm="100000">
                                          <p:val>
                                            <p:strVal val="#ppt_x"/>
                                          </p:val>
                                        </p:tav>
                                      </p:tavLst>
                                    </p:anim>
                                    <p:anim calcmode="lin" valueType="num">
                                      <p:cBhvr additive="base">
                                        <p:cTn id="16" dur="13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1000" fill="hold"/>
                                        <p:tgtEl>
                                          <p:spTgt spid="7"/>
                                        </p:tgtEl>
                                        <p:attrNameLst>
                                          <p:attrName>ppt_x</p:attrName>
                                        </p:attrNameLst>
                                      </p:cBhvr>
                                      <p:tavLst>
                                        <p:tav tm="0">
                                          <p:val>
                                            <p:strVal val="#ppt_x"/>
                                          </p:val>
                                        </p:tav>
                                        <p:tav tm="100000">
                                          <p:val>
                                            <p:strVal val="#ppt_x"/>
                                          </p:val>
                                        </p:tav>
                                      </p:tavLst>
                                    </p:anim>
                                    <p:anim calcmode="lin" valueType="num">
                                      <p:cBhvr additive="base">
                                        <p:cTn id="20" dur="1000" fill="hold"/>
                                        <p:tgtEl>
                                          <p:spTgt spid="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30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1000" fill="hold"/>
                                        <p:tgtEl>
                                          <p:spTgt spid="8"/>
                                        </p:tgtEl>
                                        <p:attrNameLst>
                                          <p:attrName>ppt_x</p:attrName>
                                        </p:attrNameLst>
                                      </p:cBhvr>
                                      <p:tavLst>
                                        <p:tav tm="0">
                                          <p:val>
                                            <p:strVal val="#ppt_x"/>
                                          </p:val>
                                        </p:tav>
                                        <p:tav tm="100000">
                                          <p:val>
                                            <p:strVal val="#ppt_x"/>
                                          </p:val>
                                        </p:tav>
                                      </p:tavLst>
                                    </p:anim>
                                    <p:anim calcmode="lin" valueType="num">
                                      <p:cBhvr additive="base">
                                        <p:cTn id="24" dur="10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30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1000" fill="hold"/>
                                        <p:tgtEl>
                                          <p:spTgt spid="10"/>
                                        </p:tgtEl>
                                        <p:attrNameLst>
                                          <p:attrName>ppt_x</p:attrName>
                                        </p:attrNameLst>
                                      </p:cBhvr>
                                      <p:tavLst>
                                        <p:tav tm="0">
                                          <p:val>
                                            <p:strVal val="#ppt_x"/>
                                          </p:val>
                                        </p:tav>
                                        <p:tav tm="100000">
                                          <p:val>
                                            <p:strVal val="#ppt_x"/>
                                          </p:val>
                                        </p:tav>
                                      </p:tavLst>
                                    </p:anim>
                                    <p:anim calcmode="lin" valueType="num">
                                      <p:cBhvr additive="base">
                                        <p:cTn id="28" dur="10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P spid="7" grpId="0" animBg="1"/>
      <p:bldP spid="8"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reeform 5">
            <a:extLst>
              <a:ext uri="{FF2B5EF4-FFF2-40B4-BE49-F238E27FC236}">
                <a16:creationId xmlns:a16="http://schemas.microsoft.com/office/drawing/2014/main" id="{8D2B2C47-0CB5-49F7-A8D3-2B943ED29873}"/>
              </a:ext>
            </a:extLst>
          </p:cNvPr>
          <p:cNvSpPr>
            <a:spLocks/>
          </p:cNvSpPr>
          <p:nvPr/>
        </p:nvSpPr>
        <p:spPr bwMode="auto">
          <a:xfrm>
            <a:off x="10647051" y="10011250"/>
            <a:ext cx="3093072" cy="2907858"/>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chemeClr val="tx1">
              <a:lumMod val="10000"/>
              <a:lumOff val="90000"/>
              <a:alpha val="56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Rectangle 14">
            <a:extLst>
              <a:ext uri="{FF2B5EF4-FFF2-40B4-BE49-F238E27FC236}">
                <a16:creationId xmlns:a16="http://schemas.microsoft.com/office/drawing/2014/main" id="{784B9192-036E-49AC-99D6-52AE1F58ED48}"/>
              </a:ext>
            </a:extLst>
          </p:cNvPr>
          <p:cNvSpPr/>
          <p:nvPr/>
        </p:nvSpPr>
        <p:spPr>
          <a:xfrm>
            <a:off x="10825265" y="9883661"/>
            <a:ext cx="2736648" cy="3154710"/>
          </a:xfrm>
          <a:prstGeom prst="rect">
            <a:avLst/>
          </a:prstGeom>
        </p:spPr>
        <p:txBody>
          <a:bodyPr wrap="none" anchor="ctr">
            <a:spAutoFit/>
          </a:bodyPr>
          <a:lstStyle/>
          <a:p>
            <a:pPr algn="ctr" defTabSz="914400">
              <a:defRPr/>
            </a:pPr>
            <a:r>
              <a:rPr lang="en-US" sz="19900">
                <a:solidFill>
                  <a:schemeClr val="accent1"/>
                </a:solidFill>
                <a:latin typeface="Designball-Electronic-Device-01" pitchFamily="2" charset="0"/>
                <a:ea typeface="Open Sans" panose="020B0606030504020204" pitchFamily="34" charset="0"/>
                <a:cs typeface="Arial" panose="020B0604020202020204" pitchFamily="34" charset="0"/>
              </a:rPr>
              <a:t>.</a:t>
            </a:r>
          </a:p>
        </p:txBody>
      </p:sp>
      <p:cxnSp>
        <p:nvCxnSpPr>
          <p:cNvPr id="3" name="Straight Connector 2">
            <a:extLst>
              <a:ext uri="{FF2B5EF4-FFF2-40B4-BE49-F238E27FC236}">
                <a16:creationId xmlns:a16="http://schemas.microsoft.com/office/drawing/2014/main" id="{7CE4A1F9-E554-486A-A195-EAB544158E13}"/>
              </a:ext>
            </a:extLst>
          </p:cNvPr>
          <p:cNvCxnSpPr>
            <a:cxnSpLocks/>
          </p:cNvCxnSpPr>
          <p:nvPr/>
        </p:nvCxnSpPr>
        <p:spPr>
          <a:xfrm>
            <a:off x="12193587" y="-266007"/>
            <a:ext cx="0" cy="4780857"/>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5" name="Freeform 5">
            <a:extLst>
              <a:ext uri="{FF2B5EF4-FFF2-40B4-BE49-F238E27FC236}">
                <a16:creationId xmlns:a16="http://schemas.microsoft.com/office/drawing/2014/main" id="{C3A1EA05-3241-4B5F-82AE-5C2B2977AAE6}"/>
              </a:ext>
            </a:extLst>
          </p:cNvPr>
          <p:cNvSpPr>
            <a:spLocks/>
          </p:cNvSpPr>
          <p:nvPr/>
        </p:nvSpPr>
        <p:spPr bwMode="auto">
          <a:xfrm>
            <a:off x="10647051" y="4658200"/>
            <a:ext cx="3093072" cy="2907858"/>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chemeClr val="tx1">
              <a:lumMod val="10000"/>
              <a:lumOff val="90000"/>
              <a:alpha val="56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Rectangle 5">
            <a:extLst>
              <a:ext uri="{FF2B5EF4-FFF2-40B4-BE49-F238E27FC236}">
                <a16:creationId xmlns:a16="http://schemas.microsoft.com/office/drawing/2014/main" id="{7C328F64-C201-46AB-BA9D-7669B0B53617}"/>
              </a:ext>
            </a:extLst>
          </p:cNvPr>
          <p:cNvSpPr/>
          <p:nvPr/>
        </p:nvSpPr>
        <p:spPr>
          <a:xfrm>
            <a:off x="10825265" y="4514850"/>
            <a:ext cx="2736647" cy="3154710"/>
          </a:xfrm>
          <a:prstGeom prst="rect">
            <a:avLst/>
          </a:prstGeom>
        </p:spPr>
        <p:txBody>
          <a:bodyPr wrap="none" anchor="ctr">
            <a:spAutoFit/>
          </a:bodyPr>
          <a:lstStyle/>
          <a:p>
            <a:pPr algn="ctr" defTabSz="914400">
              <a:defRPr/>
            </a:pPr>
            <a:r>
              <a:rPr lang="en-US" sz="19900">
                <a:solidFill>
                  <a:schemeClr val="accent1"/>
                </a:solidFill>
                <a:latin typeface="Designball-Electronic-Device-01" pitchFamily="2" charset="0"/>
                <a:ea typeface="Open Sans" panose="020B0606030504020204" pitchFamily="34" charset="0"/>
                <a:cs typeface="Arial" panose="020B0604020202020204" pitchFamily="34" charset="0"/>
              </a:rPr>
              <a:t>E</a:t>
            </a:r>
          </a:p>
        </p:txBody>
      </p:sp>
      <p:sp>
        <p:nvSpPr>
          <p:cNvPr id="8" name="TextBox 7">
            <a:extLst>
              <a:ext uri="{FF2B5EF4-FFF2-40B4-BE49-F238E27FC236}">
                <a16:creationId xmlns:a16="http://schemas.microsoft.com/office/drawing/2014/main" id="{CE33CC11-AC58-4C8A-95A5-7F8A4958115A}"/>
              </a:ext>
            </a:extLst>
          </p:cNvPr>
          <p:cNvSpPr txBox="1"/>
          <p:nvPr/>
        </p:nvSpPr>
        <p:spPr>
          <a:xfrm>
            <a:off x="15812447" y="4514850"/>
            <a:ext cx="4145651" cy="1938992"/>
          </a:xfrm>
          <a:prstGeom prst="rect">
            <a:avLst/>
          </a:prstGeom>
          <a:noFill/>
        </p:spPr>
        <p:txBody>
          <a:bodyPr wrap="square" rtlCol="0" anchor="ctr">
            <a:spAutoFit/>
          </a:bodyPr>
          <a:lstStyle/>
          <a:p>
            <a:pPr algn="ctr"/>
            <a:r>
              <a:rPr lang="en-US" sz="4000" b="1">
                <a:solidFill>
                  <a:schemeClr val="tx1">
                    <a:lumMod val="90000"/>
                    <a:lumOff val="10000"/>
                  </a:schemeClr>
                </a:solidFill>
                <a:latin typeface="+mj-lt"/>
              </a:rPr>
              <a:t>Introducing achievements for company</a:t>
            </a:r>
          </a:p>
        </p:txBody>
      </p:sp>
      <p:sp>
        <p:nvSpPr>
          <p:cNvPr id="9" name="TextBox 8">
            <a:extLst>
              <a:ext uri="{FF2B5EF4-FFF2-40B4-BE49-F238E27FC236}">
                <a16:creationId xmlns:a16="http://schemas.microsoft.com/office/drawing/2014/main" id="{CA3DB578-40A1-4297-815B-5B7408AEDDB3}"/>
              </a:ext>
            </a:extLst>
          </p:cNvPr>
          <p:cNvSpPr txBox="1"/>
          <p:nvPr/>
        </p:nvSpPr>
        <p:spPr>
          <a:xfrm>
            <a:off x="15256740" y="6656652"/>
            <a:ext cx="5257062" cy="1200329"/>
          </a:xfrm>
          <a:prstGeom prst="rect">
            <a:avLst/>
          </a:prstGeom>
          <a:noFill/>
        </p:spPr>
        <p:txBody>
          <a:bodyPr wrap="square" rtlCol="0">
            <a:spAutoFit/>
          </a:bodyPr>
          <a:lstStyle/>
          <a:p>
            <a:pPr algn="ctr"/>
            <a:r>
              <a:rPr lang="en-US"/>
              <a:t>Donec sapien ligula, condimentum vitae quam sit amet, iaculis malesuada diam. Nam lectus ipsum, facilisis vel magna at, aliquet iaculis augue. In in sem quis magna hendrerit fermentum. </a:t>
            </a:r>
          </a:p>
        </p:txBody>
      </p:sp>
      <p:sp>
        <p:nvSpPr>
          <p:cNvPr id="11" name="Rectangle: Rounded Corners 10">
            <a:extLst>
              <a:ext uri="{FF2B5EF4-FFF2-40B4-BE49-F238E27FC236}">
                <a16:creationId xmlns:a16="http://schemas.microsoft.com/office/drawing/2014/main" id="{00A20F22-0584-4B7F-A4C5-83057350DCCB}"/>
              </a:ext>
            </a:extLst>
          </p:cNvPr>
          <p:cNvSpPr/>
          <p:nvPr/>
        </p:nvSpPr>
        <p:spPr>
          <a:xfrm>
            <a:off x="20154527" y="5288069"/>
            <a:ext cx="378988" cy="39255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2" name="Rectangle: Rounded Corners 11">
            <a:extLst>
              <a:ext uri="{FF2B5EF4-FFF2-40B4-BE49-F238E27FC236}">
                <a16:creationId xmlns:a16="http://schemas.microsoft.com/office/drawing/2014/main" id="{EAD5E423-26C6-406B-9EC4-A3E037798CA6}"/>
              </a:ext>
            </a:extLst>
          </p:cNvPr>
          <p:cNvSpPr/>
          <p:nvPr/>
        </p:nvSpPr>
        <p:spPr>
          <a:xfrm>
            <a:off x="15237028" y="5288069"/>
            <a:ext cx="378988" cy="39255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cxnSp>
        <p:nvCxnSpPr>
          <p:cNvPr id="13" name="Straight Connector 12">
            <a:extLst>
              <a:ext uri="{FF2B5EF4-FFF2-40B4-BE49-F238E27FC236}">
                <a16:creationId xmlns:a16="http://schemas.microsoft.com/office/drawing/2014/main" id="{215F614D-65E0-4157-AAD1-9375252131F0}"/>
              </a:ext>
            </a:extLst>
          </p:cNvPr>
          <p:cNvCxnSpPr/>
          <p:nvPr/>
        </p:nvCxnSpPr>
        <p:spPr>
          <a:xfrm>
            <a:off x="12193587" y="7600950"/>
            <a:ext cx="0" cy="222885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6B940BF1-FDAC-40A5-BFF8-DADB6806B354}"/>
              </a:ext>
            </a:extLst>
          </p:cNvPr>
          <p:cNvSpPr txBox="1"/>
          <p:nvPr/>
        </p:nvSpPr>
        <p:spPr>
          <a:xfrm>
            <a:off x="4557659" y="10137578"/>
            <a:ext cx="4145651" cy="1323439"/>
          </a:xfrm>
          <a:prstGeom prst="rect">
            <a:avLst/>
          </a:prstGeom>
          <a:noFill/>
        </p:spPr>
        <p:txBody>
          <a:bodyPr wrap="square" rtlCol="0" anchor="ctr">
            <a:spAutoFit/>
          </a:bodyPr>
          <a:lstStyle/>
          <a:p>
            <a:pPr algn="ctr"/>
            <a:r>
              <a:rPr lang="en-US" sz="4000" b="1">
                <a:solidFill>
                  <a:schemeClr val="tx1">
                    <a:lumMod val="90000"/>
                    <a:lumOff val="10000"/>
                  </a:schemeClr>
                </a:solidFill>
                <a:latin typeface="+mj-lt"/>
              </a:rPr>
              <a:t>Signing Agreement</a:t>
            </a:r>
          </a:p>
        </p:txBody>
      </p:sp>
      <p:sp>
        <p:nvSpPr>
          <p:cNvPr id="17" name="TextBox 16">
            <a:extLst>
              <a:ext uri="{FF2B5EF4-FFF2-40B4-BE49-F238E27FC236}">
                <a16:creationId xmlns:a16="http://schemas.microsoft.com/office/drawing/2014/main" id="{5F8ECD2B-DA42-45CD-8B1E-E3E64228D53A}"/>
              </a:ext>
            </a:extLst>
          </p:cNvPr>
          <p:cNvSpPr txBox="1"/>
          <p:nvPr/>
        </p:nvSpPr>
        <p:spPr>
          <a:xfrm>
            <a:off x="4001952" y="11971602"/>
            <a:ext cx="5257062" cy="1200329"/>
          </a:xfrm>
          <a:prstGeom prst="rect">
            <a:avLst/>
          </a:prstGeom>
          <a:noFill/>
        </p:spPr>
        <p:txBody>
          <a:bodyPr wrap="square" rtlCol="0">
            <a:spAutoFit/>
          </a:bodyPr>
          <a:lstStyle/>
          <a:p>
            <a:pPr algn="ctr"/>
            <a:r>
              <a:rPr lang="en-US"/>
              <a:t>Donec sapien ligula, condimentum vitae quam sit amet, iaculis malesuada diam. Nam lectus ipsum, facilisis vel magna at, aliquet iaculis augue. In in sem quis magna hendrerit fermentum. </a:t>
            </a:r>
          </a:p>
        </p:txBody>
      </p:sp>
      <p:sp>
        <p:nvSpPr>
          <p:cNvPr id="18" name="Rectangle: Rounded Corners 17">
            <a:extLst>
              <a:ext uri="{FF2B5EF4-FFF2-40B4-BE49-F238E27FC236}">
                <a16:creationId xmlns:a16="http://schemas.microsoft.com/office/drawing/2014/main" id="{E77B1142-6A08-45B4-8D8F-90C63CF540EC}"/>
              </a:ext>
            </a:extLst>
          </p:cNvPr>
          <p:cNvSpPr/>
          <p:nvPr/>
        </p:nvSpPr>
        <p:spPr>
          <a:xfrm>
            <a:off x="8899739" y="10603019"/>
            <a:ext cx="378988" cy="39255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9" name="Rectangle: Rounded Corners 18">
            <a:extLst>
              <a:ext uri="{FF2B5EF4-FFF2-40B4-BE49-F238E27FC236}">
                <a16:creationId xmlns:a16="http://schemas.microsoft.com/office/drawing/2014/main" id="{999974FA-A6BB-4813-ACAB-0F22F0CD9054}"/>
              </a:ext>
            </a:extLst>
          </p:cNvPr>
          <p:cNvSpPr/>
          <p:nvPr/>
        </p:nvSpPr>
        <p:spPr>
          <a:xfrm>
            <a:off x="3982240" y="10603019"/>
            <a:ext cx="378988" cy="39255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cxnSp>
        <p:nvCxnSpPr>
          <p:cNvPr id="20" name="Straight Connector 19">
            <a:extLst>
              <a:ext uri="{FF2B5EF4-FFF2-40B4-BE49-F238E27FC236}">
                <a16:creationId xmlns:a16="http://schemas.microsoft.com/office/drawing/2014/main" id="{AAEF5E26-8A98-4E44-A1B1-43D0B79D5E39}"/>
              </a:ext>
            </a:extLst>
          </p:cNvPr>
          <p:cNvCxnSpPr>
            <a:cxnSpLocks/>
          </p:cNvCxnSpPr>
          <p:nvPr/>
        </p:nvCxnSpPr>
        <p:spPr>
          <a:xfrm>
            <a:off x="12193587" y="13171930"/>
            <a:ext cx="0" cy="5980594"/>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0495096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000" fill="hold"/>
                                        <p:tgtEl>
                                          <p:spTgt spid="9"/>
                                        </p:tgtEl>
                                        <p:attrNameLst>
                                          <p:attrName>ppt_x</p:attrName>
                                        </p:attrNameLst>
                                      </p:cBhvr>
                                      <p:tavLst>
                                        <p:tav tm="0">
                                          <p:val>
                                            <p:strVal val="#ppt_x"/>
                                          </p:val>
                                        </p:tav>
                                        <p:tav tm="100000">
                                          <p:val>
                                            <p:strVal val="#ppt_x"/>
                                          </p:val>
                                        </p:tav>
                                      </p:tavLst>
                                    </p:anim>
                                    <p:anim calcmode="lin" valueType="num">
                                      <p:cBhvr additive="base">
                                        <p:cTn id="12" dur="10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000" fill="hold"/>
                                        <p:tgtEl>
                                          <p:spTgt spid="12"/>
                                        </p:tgtEl>
                                        <p:attrNameLst>
                                          <p:attrName>ppt_x</p:attrName>
                                        </p:attrNameLst>
                                      </p:cBhvr>
                                      <p:tavLst>
                                        <p:tav tm="0">
                                          <p:val>
                                            <p:strVal val="#ppt_x"/>
                                          </p:val>
                                        </p:tav>
                                        <p:tav tm="100000">
                                          <p:val>
                                            <p:strVal val="#ppt_x"/>
                                          </p:val>
                                        </p:tav>
                                      </p:tavLst>
                                    </p:anim>
                                    <p:anim calcmode="lin" valueType="num">
                                      <p:cBhvr additive="base">
                                        <p:cTn id="16" dur="10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0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1000" fill="hold"/>
                                        <p:tgtEl>
                                          <p:spTgt spid="11"/>
                                        </p:tgtEl>
                                        <p:attrNameLst>
                                          <p:attrName>ppt_x</p:attrName>
                                        </p:attrNameLst>
                                      </p:cBhvr>
                                      <p:tavLst>
                                        <p:tav tm="0">
                                          <p:val>
                                            <p:strVal val="#ppt_x"/>
                                          </p:val>
                                        </p:tav>
                                        <p:tav tm="100000">
                                          <p:val>
                                            <p:strVal val="#ppt_x"/>
                                          </p:val>
                                        </p:tav>
                                      </p:tavLst>
                                    </p:anim>
                                    <p:anim calcmode="lin" valueType="num">
                                      <p:cBhvr additive="base">
                                        <p:cTn id="20" dur="1000" fill="hold"/>
                                        <p:tgtEl>
                                          <p:spTgt spid="11"/>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000" fill="hold"/>
                                        <p:tgtEl>
                                          <p:spTgt spid="16"/>
                                        </p:tgtEl>
                                        <p:attrNameLst>
                                          <p:attrName>ppt_x</p:attrName>
                                        </p:attrNameLst>
                                      </p:cBhvr>
                                      <p:tavLst>
                                        <p:tav tm="0">
                                          <p:val>
                                            <p:strVal val="#ppt_x"/>
                                          </p:val>
                                        </p:tav>
                                        <p:tav tm="100000">
                                          <p:val>
                                            <p:strVal val="#ppt_x"/>
                                          </p:val>
                                        </p:tav>
                                      </p:tavLst>
                                    </p:anim>
                                    <p:anim calcmode="lin" valueType="num">
                                      <p:cBhvr additive="base">
                                        <p:cTn id="24" dur="10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200"/>
                                  </p:stCondLst>
                                  <p:childTnLst>
                                    <p:set>
                                      <p:cBhvr>
                                        <p:cTn id="26" dur="1" fill="hold">
                                          <p:stCondLst>
                                            <p:cond delay="0"/>
                                          </p:stCondLst>
                                        </p:cTn>
                                        <p:tgtEl>
                                          <p:spTgt spid="17"/>
                                        </p:tgtEl>
                                        <p:attrNameLst>
                                          <p:attrName>style.visibility</p:attrName>
                                        </p:attrNameLst>
                                      </p:cBhvr>
                                      <p:to>
                                        <p:strVal val="visible"/>
                                      </p:to>
                                    </p:set>
                                    <p:anim calcmode="lin" valueType="num">
                                      <p:cBhvr additive="base">
                                        <p:cTn id="27" dur="1000" fill="hold"/>
                                        <p:tgtEl>
                                          <p:spTgt spid="17"/>
                                        </p:tgtEl>
                                        <p:attrNameLst>
                                          <p:attrName>ppt_x</p:attrName>
                                        </p:attrNameLst>
                                      </p:cBhvr>
                                      <p:tavLst>
                                        <p:tav tm="0">
                                          <p:val>
                                            <p:strVal val="#ppt_x"/>
                                          </p:val>
                                        </p:tav>
                                        <p:tav tm="100000">
                                          <p:val>
                                            <p:strVal val="#ppt_x"/>
                                          </p:val>
                                        </p:tav>
                                      </p:tavLst>
                                    </p:anim>
                                    <p:anim calcmode="lin" valueType="num">
                                      <p:cBhvr additive="base">
                                        <p:cTn id="28" dur="1000" fill="hold"/>
                                        <p:tgtEl>
                                          <p:spTgt spid="17"/>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40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1000" fill="hold"/>
                                        <p:tgtEl>
                                          <p:spTgt spid="19"/>
                                        </p:tgtEl>
                                        <p:attrNameLst>
                                          <p:attrName>ppt_x</p:attrName>
                                        </p:attrNameLst>
                                      </p:cBhvr>
                                      <p:tavLst>
                                        <p:tav tm="0">
                                          <p:val>
                                            <p:strVal val="#ppt_x"/>
                                          </p:val>
                                        </p:tav>
                                        <p:tav tm="100000">
                                          <p:val>
                                            <p:strVal val="#ppt_x"/>
                                          </p:val>
                                        </p:tav>
                                      </p:tavLst>
                                    </p:anim>
                                    <p:anim calcmode="lin" valueType="num">
                                      <p:cBhvr additive="base">
                                        <p:cTn id="32" dur="1000" fill="hold"/>
                                        <p:tgtEl>
                                          <p:spTgt spid="19"/>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500"/>
                                  </p:stCondLst>
                                  <p:childTnLst>
                                    <p:set>
                                      <p:cBhvr>
                                        <p:cTn id="34" dur="1" fill="hold">
                                          <p:stCondLst>
                                            <p:cond delay="0"/>
                                          </p:stCondLst>
                                        </p:cTn>
                                        <p:tgtEl>
                                          <p:spTgt spid="18"/>
                                        </p:tgtEl>
                                        <p:attrNameLst>
                                          <p:attrName>style.visibility</p:attrName>
                                        </p:attrNameLst>
                                      </p:cBhvr>
                                      <p:to>
                                        <p:strVal val="visible"/>
                                      </p:to>
                                    </p:set>
                                    <p:anim calcmode="lin" valueType="num">
                                      <p:cBhvr additive="base">
                                        <p:cTn id="35" dur="1000" fill="hold"/>
                                        <p:tgtEl>
                                          <p:spTgt spid="18"/>
                                        </p:tgtEl>
                                        <p:attrNameLst>
                                          <p:attrName>ppt_x</p:attrName>
                                        </p:attrNameLst>
                                      </p:cBhvr>
                                      <p:tavLst>
                                        <p:tav tm="0">
                                          <p:val>
                                            <p:strVal val="#ppt_x"/>
                                          </p:val>
                                        </p:tav>
                                        <p:tav tm="100000">
                                          <p:val>
                                            <p:strVal val="#ppt_x"/>
                                          </p:val>
                                        </p:tav>
                                      </p:tavLst>
                                    </p:anim>
                                    <p:anim calcmode="lin" valueType="num">
                                      <p:cBhvr additive="base">
                                        <p:cTn id="36" dur="10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1" grpId="0" animBg="1"/>
      <p:bldP spid="12" grpId="0" animBg="1"/>
      <p:bldP spid="16" grpId="0"/>
      <p:bldP spid="17" grpId="0"/>
      <p:bldP spid="18" grpId="0" animBg="1"/>
      <p:bldP spid="19"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5">
            <a:extLst>
              <a:ext uri="{FF2B5EF4-FFF2-40B4-BE49-F238E27FC236}">
                <a16:creationId xmlns:a16="http://schemas.microsoft.com/office/drawing/2014/main" id="{AFA71553-9766-4B14-BEA1-969F0FD08E0E}"/>
              </a:ext>
            </a:extLst>
          </p:cNvPr>
          <p:cNvSpPr>
            <a:spLocks/>
          </p:cNvSpPr>
          <p:nvPr/>
        </p:nvSpPr>
        <p:spPr bwMode="auto">
          <a:xfrm rot="7200000">
            <a:off x="9530290" y="4908040"/>
            <a:ext cx="5326594" cy="5007636"/>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chemeClr val="tx1">
              <a:lumMod val="10000"/>
              <a:lumOff val="90000"/>
              <a:alpha val="56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Rectangle 7">
            <a:extLst>
              <a:ext uri="{FF2B5EF4-FFF2-40B4-BE49-F238E27FC236}">
                <a16:creationId xmlns:a16="http://schemas.microsoft.com/office/drawing/2014/main" id="{32625054-CEF1-4DD1-9AF0-C0154276475C}"/>
              </a:ext>
            </a:extLst>
          </p:cNvPr>
          <p:cNvSpPr/>
          <p:nvPr/>
        </p:nvSpPr>
        <p:spPr>
          <a:xfrm>
            <a:off x="9895524" y="4794958"/>
            <a:ext cx="4596131" cy="5386090"/>
          </a:xfrm>
          <a:prstGeom prst="rect">
            <a:avLst/>
          </a:prstGeom>
        </p:spPr>
        <p:txBody>
          <a:bodyPr wrap="none" anchor="ctr">
            <a:spAutoFit/>
          </a:bodyPr>
          <a:lstStyle/>
          <a:p>
            <a:pPr algn="ctr" defTabSz="914400">
              <a:defRPr/>
            </a:pPr>
            <a:r>
              <a:rPr lang="en-US" sz="34400">
                <a:solidFill>
                  <a:schemeClr val="accent1"/>
                </a:solidFill>
                <a:latin typeface="Designball-Electronic-Device-01" pitchFamily="2" charset="0"/>
                <a:ea typeface="Open Sans" panose="020B0606030504020204" pitchFamily="34" charset="0"/>
                <a:cs typeface="Arial" panose="020B0604020202020204" pitchFamily="34" charset="0"/>
              </a:rPr>
              <a:t>H</a:t>
            </a:r>
          </a:p>
        </p:txBody>
      </p:sp>
      <p:grpSp>
        <p:nvGrpSpPr>
          <p:cNvPr id="11" name="Group 10">
            <a:extLst>
              <a:ext uri="{FF2B5EF4-FFF2-40B4-BE49-F238E27FC236}">
                <a16:creationId xmlns:a16="http://schemas.microsoft.com/office/drawing/2014/main" id="{BF43BA6A-6814-4F20-8493-C30F1D68B4E3}"/>
              </a:ext>
            </a:extLst>
          </p:cNvPr>
          <p:cNvGrpSpPr/>
          <p:nvPr/>
        </p:nvGrpSpPr>
        <p:grpSpPr>
          <a:xfrm>
            <a:off x="6085031" y="10301385"/>
            <a:ext cx="12217115" cy="3721824"/>
            <a:chOff x="6085030" y="1740930"/>
            <a:chExt cx="12217115" cy="3721824"/>
          </a:xfrm>
        </p:grpSpPr>
        <p:sp>
          <p:nvSpPr>
            <p:cNvPr id="3" name="TextBox 2">
              <a:extLst>
                <a:ext uri="{FF2B5EF4-FFF2-40B4-BE49-F238E27FC236}">
                  <a16:creationId xmlns:a16="http://schemas.microsoft.com/office/drawing/2014/main" id="{B2245E42-D243-41BC-8FD9-741E3676BCD2}"/>
                </a:ext>
              </a:extLst>
            </p:cNvPr>
            <p:cNvSpPr txBox="1"/>
            <p:nvPr/>
          </p:nvSpPr>
          <p:spPr>
            <a:xfrm>
              <a:off x="6085030" y="2530132"/>
              <a:ext cx="12217115" cy="1446550"/>
            </a:xfrm>
            <a:prstGeom prst="rect">
              <a:avLst/>
            </a:prstGeom>
            <a:noFill/>
          </p:spPr>
          <p:txBody>
            <a:bodyPr wrap="square" rtlCol="0" anchor="ctr">
              <a:spAutoFit/>
            </a:bodyPr>
            <a:lstStyle/>
            <a:p>
              <a:pPr algn="ctr"/>
              <a:r>
                <a:rPr lang="en-US" sz="4400" b="1">
                  <a:latin typeface="+mj-lt"/>
                </a:rPr>
                <a:t>Start the project </a:t>
              </a:r>
            </a:p>
            <a:p>
              <a:pPr algn="ctr"/>
              <a:r>
                <a:rPr lang="en-US" sz="4400" b="1">
                  <a:latin typeface="+mj-lt"/>
                </a:rPr>
                <a:t>after the conference</a:t>
              </a:r>
            </a:p>
          </p:txBody>
        </p:sp>
        <p:cxnSp>
          <p:nvCxnSpPr>
            <p:cNvPr id="4" name="Straight Connector 3">
              <a:extLst>
                <a:ext uri="{FF2B5EF4-FFF2-40B4-BE49-F238E27FC236}">
                  <a16:creationId xmlns:a16="http://schemas.microsoft.com/office/drawing/2014/main" id="{55D2FE11-F948-40D9-9FB2-21C951695474}"/>
                </a:ext>
              </a:extLst>
            </p:cNvPr>
            <p:cNvCxnSpPr/>
            <p:nvPr/>
          </p:nvCxnSpPr>
          <p:spPr>
            <a:xfrm>
              <a:off x="11550650" y="4396552"/>
              <a:ext cx="1285875"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9545032E-495B-4793-BE4F-FE78369CC294}"/>
                </a:ext>
              </a:extLst>
            </p:cNvPr>
            <p:cNvSpPr txBox="1"/>
            <p:nvPr/>
          </p:nvSpPr>
          <p:spPr>
            <a:xfrm>
              <a:off x="7250112" y="4816423"/>
              <a:ext cx="9886950" cy="646331"/>
            </a:xfrm>
            <a:prstGeom prst="rect">
              <a:avLst/>
            </a:prstGeom>
            <a:noFill/>
          </p:spPr>
          <p:txBody>
            <a:bodyPr wrap="square" rtlCol="0">
              <a:spAutoFit/>
            </a:bodyPr>
            <a:lstStyle/>
            <a:p>
              <a:pPr algn="ctr"/>
              <a:r>
                <a:rPr lang="en-US"/>
                <a:t>Suspendisse a tellus consectetur, porttitor nibh et, venenatis libero. Cras gravida ac justo eget dictum. Duis eu porta dolor. Donec efficitur tortor nibh, a viverra neque convallis et.</a:t>
              </a:r>
            </a:p>
          </p:txBody>
        </p:sp>
        <p:sp>
          <p:nvSpPr>
            <p:cNvPr id="6" name="TextBox 5">
              <a:extLst>
                <a:ext uri="{FF2B5EF4-FFF2-40B4-BE49-F238E27FC236}">
                  <a16:creationId xmlns:a16="http://schemas.microsoft.com/office/drawing/2014/main" id="{F7179329-0D4C-4C21-A574-5EBA7E23CCFB}"/>
                </a:ext>
              </a:extLst>
            </p:cNvPr>
            <p:cNvSpPr txBox="1"/>
            <p:nvPr/>
          </p:nvSpPr>
          <p:spPr>
            <a:xfrm>
              <a:off x="11198764" y="1740930"/>
              <a:ext cx="1989648" cy="369332"/>
            </a:xfrm>
            <a:prstGeom prst="rect">
              <a:avLst/>
            </a:prstGeom>
            <a:noFill/>
          </p:spPr>
          <p:txBody>
            <a:bodyPr wrap="none" rtlCol="0">
              <a:spAutoFit/>
            </a:bodyPr>
            <a:lstStyle/>
            <a:p>
              <a:pPr algn="ctr"/>
              <a:r>
                <a:rPr lang="en-US">
                  <a:solidFill>
                    <a:schemeClr val="tx2"/>
                  </a:solidFill>
                  <a:latin typeface="+mj-lt"/>
                </a:rPr>
                <a:t>DesignBall team</a:t>
              </a:r>
            </a:p>
          </p:txBody>
        </p:sp>
      </p:grpSp>
      <p:cxnSp>
        <p:nvCxnSpPr>
          <p:cNvPr id="9" name="Straight Connector 8">
            <a:extLst>
              <a:ext uri="{FF2B5EF4-FFF2-40B4-BE49-F238E27FC236}">
                <a16:creationId xmlns:a16="http://schemas.microsoft.com/office/drawing/2014/main" id="{FBED9423-5D91-4451-9309-E1008D5032C2}"/>
              </a:ext>
            </a:extLst>
          </p:cNvPr>
          <p:cNvCxnSpPr>
            <a:cxnSpLocks/>
          </p:cNvCxnSpPr>
          <p:nvPr/>
        </p:nvCxnSpPr>
        <p:spPr>
          <a:xfrm>
            <a:off x="12193587" y="-266007"/>
            <a:ext cx="0" cy="4780857"/>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40211317"/>
      </p:ext>
    </p:extLst>
  </p:cSld>
  <p:clrMapOvr>
    <a:masterClrMapping/>
  </p:clrMapOvr>
  <p:transition spd="slow">
    <p:push dir="u"/>
  </p:transition>
</p:sld>
</file>

<file path=ppt/slides/slide1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14F17019-90A8-4D34-B16D-68300C2ABE37}"/>
              </a:ext>
            </a:extLst>
          </p:cNvPr>
          <p:cNvGrpSpPr/>
          <p:nvPr/>
        </p:nvGrpSpPr>
        <p:grpSpPr>
          <a:xfrm>
            <a:off x="6632734" y="3449797"/>
            <a:ext cx="11121706" cy="11055899"/>
            <a:chOff x="8451073" y="2889337"/>
            <a:chExt cx="7485028" cy="7440739"/>
          </a:xfrm>
        </p:grpSpPr>
        <p:sp>
          <p:nvSpPr>
            <p:cNvPr id="3" name="Freeform: Shape 2">
              <a:extLst>
                <a:ext uri="{FF2B5EF4-FFF2-40B4-BE49-F238E27FC236}">
                  <a16:creationId xmlns:a16="http://schemas.microsoft.com/office/drawing/2014/main" id="{9E9B8C03-979E-42D2-93FC-858C66EF5DD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EEECEBF1-BC2C-4CD7-8D05-83BEF2B0842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2F1841E7-8165-440F-9FE9-F0118923DAA8}"/>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FC509EA6-EF43-4620-ADC1-E372D8C5EE01}"/>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7" name="Group 6">
            <a:extLst>
              <a:ext uri="{FF2B5EF4-FFF2-40B4-BE49-F238E27FC236}">
                <a16:creationId xmlns:a16="http://schemas.microsoft.com/office/drawing/2014/main" id="{98603CE7-38D7-44D4-A538-7E2F0F322C99}"/>
              </a:ext>
            </a:extLst>
          </p:cNvPr>
          <p:cNvGrpSpPr/>
          <p:nvPr/>
        </p:nvGrpSpPr>
        <p:grpSpPr>
          <a:xfrm>
            <a:off x="8434669" y="5823788"/>
            <a:ext cx="7605475" cy="8412283"/>
            <a:chOff x="3969168" y="2345252"/>
            <a:chExt cx="6914068" cy="7647530"/>
          </a:xfrm>
        </p:grpSpPr>
        <p:sp>
          <p:nvSpPr>
            <p:cNvPr id="8" name="Three">
              <a:extLst>
                <a:ext uri="{FF2B5EF4-FFF2-40B4-BE49-F238E27FC236}">
                  <a16:creationId xmlns:a16="http://schemas.microsoft.com/office/drawing/2014/main" id="{10CBE24D-9D65-49DB-8DBD-F303F5F1DDC6}"/>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One">
              <a:extLst>
                <a:ext uri="{FF2B5EF4-FFF2-40B4-BE49-F238E27FC236}">
                  <a16:creationId xmlns:a16="http://schemas.microsoft.com/office/drawing/2014/main" id="{6AC64E32-7B73-498A-A644-E23F81562F2F}"/>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wo">
              <a:extLst>
                <a:ext uri="{FF2B5EF4-FFF2-40B4-BE49-F238E27FC236}">
                  <a16:creationId xmlns:a16="http://schemas.microsoft.com/office/drawing/2014/main" id="{25C6611F-1061-4D12-8C52-7C6D20635374}"/>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our">
              <a:extLst>
                <a:ext uri="{FF2B5EF4-FFF2-40B4-BE49-F238E27FC236}">
                  <a16:creationId xmlns:a16="http://schemas.microsoft.com/office/drawing/2014/main" id="{7617B453-7225-4578-876B-F3F095DE2703}"/>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 name="Group 11">
            <a:extLst>
              <a:ext uri="{FF2B5EF4-FFF2-40B4-BE49-F238E27FC236}">
                <a16:creationId xmlns:a16="http://schemas.microsoft.com/office/drawing/2014/main" id="{5EB4F15D-333E-4E9E-B264-7938557CEFAC}"/>
              </a:ext>
            </a:extLst>
          </p:cNvPr>
          <p:cNvGrpSpPr/>
          <p:nvPr/>
        </p:nvGrpSpPr>
        <p:grpSpPr>
          <a:xfrm>
            <a:off x="6370551" y="5259585"/>
            <a:ext cx="684429" cy="680379"/>
            <a:chOff x="8451073" y="2889337"/>
            <a:chExt cx="7485028" cy="7440739"/>
          </a:xfrm>
        </p:grpSpPr>
        <p:sp>
          <p:nvSpPr>
            <p:cNvPr id="13" name="Freeform: Shape 12">
              <a:extLst>
                <a:ext uri="{FF2B5EF4-FFF2-40B4-BE49-F238E27FC236}">
                  <a16:creationId xmlns:a16="http://schemas.microsoft.com/office/drawing/2014/main" id="{F7E98B77-D48E-4CB2-BAA7-2416A9303738}"/>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Freeform: Shape 13">
              <a:extLst>
                <a:ext uri="{FF2B5EF4-FFF2-40B4-BE49-F238E27FC236}">
                  <a16:creationId xmlns:a16="http://schemas.microsoft.com/office/drawing/2014/main" id="{92813EA3-691B-48F6-9CB9-4CCEF60C762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reeform: Shape 14">
              <a:extLst>
                <a:ext uri="{FF2B5EF4-FFF2-40B4-BE49-F238E27FC236}">
                  <a16:creationId xmlns:a16="http://schemas.microsoft.com/office/drawing/2014/main" id="{BF951BDC-63FB-4B22-81E7-6FA1B9A9514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783B7A7F-D547-47B9-9F73-F1131347C236}"/>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7" name="Group 16">
            <a:extLst>
              <a:ext uri="{FF2B5EF4-FFF2-40B4-BE49-F238E27FC236}">
                <a16:creationId xmlns:a16="http://schemas.microsoft.com/office/drawing/2014/main" id="{10E4B0B9-7C03-4364-8091-CBB0309C4CB9}"/>
              </a:ext>
            </a:extLst>
          </p:cNvPr>
          <p:cNvGrpSpPr/>
          <p:nvPr/>
        </p:nvGrpSpPr>
        <p:grpSpPr>
          <a:xfrm>
            <a:off x="3385386" y="8500666"/>
            <a:ext cx="2357203" cy="1055798"/>
            <a:chOff x="5980757" y="2826025"/>
            <a:chExt cx="2357203" cy="1055798"/>
          </a:xfrm>
        </p:grpSpPr>
        <p:sp>
          <p:nvSpPr>
            <p:cNvPr id="18" name="TextBox 17">
              <a:extLst>
                <a:ext uri="{FF2B5EF4-FFF2-40B4-BE49-F238E27FC236}">
                  <a16:creationId xmlns:a16="http://schemas.microsoft.com/office/drawing/2014/main" id="{4949DEF6-E64B-413E-ACD3-2106720DE226}"/>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9" name="TextBox 18">
              <a:extLst>
                <a:ext uri="{FF2B5EF4-FFF2-40B4-BE49-F238E27FC236}">
                  <a16:creationId xmlns:a16="http://schemas.microsoft.com/office/drawing/2014/main" id="{4C7039C3-2F4E-4221-B25C-17939E6E58B8}"/>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20" name="Group 19">
            <a:extLst>
              <a:ext uri="{FF2B5EF4-FFF2-40B4-BE49-F238E27FC236}">
                <a16:creationId xmlns:a16="http://schemas.microsoft.com/office/drawing/2014/main" id="{1584C108-954D-41BB-B554-055278A6334C}"/>
              </a:ext>
            </a:extLst>
          </p:cNvPr>
          <p:cNvGrpSpPr/>
          <p:nvPr/>
        </p:nvGrpSpPr>
        <p:grpSpPr>
          <a:xfrm>
            <a:off x="8751489" y="14753053"/>
            <a:ext cx="2357203" cy="1055798"/>
            <a:chOff x="5980757" y="2826025"/>
            <a:chExt cx="2357203" cy="1055798"/>
          </a:xfrm>
        </p:grpSpPr>
        <p:sp>
          <p:nvSpPr>
            <p:cNvPr id="21" name="TextBox 20">
              <a:extLst>
                <a:ext uri="{FF2B5EF4-FFF2-40B4-BE49-F238E27FC236}">
                  <a16:creationId xmlns:a16="http://schemas.microsoft.com/office/drawing/2014/main" id="{52265DD1-F060-421B-92B8-A92AE0A746E4}"/>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22" name="TextBox 21">
              <a:extLst>
                <a:ext uri="{FF2B5EF4-FFF2-40B4-BE49-F238E27FC236}">
                  <a16:creationId xmlns:a16="http://schemas.microsoft.com/office/drawing/2014/main" id="{80A53E0C-77F7-4CA5-B4E9-EE13AB0A7AAD}"/>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23" name="Group 22">
            <a:extLst>
              <a:ext uri="{FF2B5EF4-FFF2-40B4-BE49-F238E27FC236}">
                <a16:creationId xmlns:a16="http://schemas.microsoft.com/office/drawing/2014/main" id="{91ABB90B-8491-4658-B859-D0E378ACD113}"/>
              </a:ext>
            </a:extLst>
          </p:cNvPr>
          <p:cNvGrpSpPr/>
          <p:nvPr/>
        </p:nvGrpSpPr>
        <p:grpSpPr>
          <a:xfrm>
            <a:off x="5840931" y="7379996"/>
            <a:ext cx="3221563" cy="3306118"/>
            <a:chOff x="5840931" y="5285189"/>
            <a:chExt cx="3221563" cy="3306118"/>
          </a:xfrm>
        </p:grpSpPr>
        <p:grpSp>
          <p:nvGrpSpPr>
            <p:cNvPr id="24" name="Group 23">
              <a:extLst>
                <a:ext uri="{FF2B5EF4-FFF2-40B4-BE49-F238E27FC236}">
                  <a16:creationId xmlns:a16="http://schemas.microsoft.com/office/drawing/2014/main" id="{63EF4939-61D0-4386-8699-D6F250A511F3}"/>
                </a:ext>
              </a:extLst>
            </p:cNvPr>
            <p:cNvGrpSpPr/>
            <p:nvPr/>
          </p:nvGrpSpPr>
          <p:grpSpPr>
            <a:xfrm>
              <a:off x="5840931" y="5285189"/>
              <a:ext cx="3221563" cy="3202500"/>
              <a:chOff x="8451073" y="2889337"/>
              <a:chExt cx="7485028" cy="7440739"/>
            </a:xfrm>
          </p:grpSpPr>
          <p:sp>
            <p:nvSpPr>
              <p:cNvPr id="26" name="Freeform: Shape 25">
                <a:extLst>
                  <a:ext uri="{FF2B5EF4-FFF2-40B4-BE49-F238E27FC236}">
                    <a16:creationId xmlns:a16="http://schemas.microsoft.com/office/drawing/2014/main" id="{EA8F27F6-0AF4-4D08-BA9A-AD469302482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967DB175-521D-4EA2-BB42-8ACCB813D4E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CC48699B-DD75-4079-A245-BF21AF1EE34F}"/>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reeform: Shape 28">
                <a:extLst>
                  <a:ext uri="{FF2B5EF4-FFF2-40B4-BE49-F238E27FC236}">
                    <a16:creationId xmlns:a16="http://schemas.microsoft.com/office/drawing/2014/main" id="{7709A5F9-B9A4-4463-A5DC-1B28FBEC6A0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5" name="Rectangle 24">
              <a:extLst>
                <a:ext uri="{FF2B5EF4-FFF2-40B4-BE49-F238E27FC236}">
                  <a16:creationId xmlns:a16="http://schemas.microsoft.com/office/drawing/2014/main" id="{9BF6527D-0852-430C-8479-C525E48BD149}"/>
                </a:ext>
              </a:extLst>
            </p:cNvPr>
            <p:cNvSpPr/>
            <p:nvPr/>
          </p:nvSpPr>
          <p:spPr>
            <a:xfrm>
              <a:off x="6055856" y="5436597"/>
              <a:ext cx="2736648" cy="3154710"/>
            </a:xfrm>
            <a:prstGeom prst="rect">
              <a:avLst/>
            </a:prstGeom>
          </p:spPr>
          <p:txBody>
            <a:bodyPr wrap="none" anchor="ctr">
              <a:spAutoFit/>
            </a:bodyPr>
            <a:lstStyle/>
            <a:p>
              <a:pPr lvl="0" algn="ctr" defTabSz="914400">
                <a:defRPr/>
              </a:pPr>
              <a:r>
                <a:rPr lang="en-US" sz="19900">
                  <a:solidFill>
                    <a:schemeClr val="accent3"/>
                  </a:solidFill>
                  <a:latin typeface="Designball-Electronic-Device-01" pitchFamily="2" charset="0"/>
                  <a:ea typeface="Open Sans" panose="020B0606030504020204" pitchFamily="34" charset="0"/>
                  <a:cs typeface="Arial" panose="020B0604020202020204" pitchFamily="34" charset="0"/>
                </a:rPr>
                <a:t>n</a:t>
              </a:r>
            </a:p>
          </p:txBody>
        </p:sp>
      </p:grpSp>
      <p:sp>
        <p:nvSpPr>
          <p:cNvPr id="30" name="Rectangle 29">
            <a:extLst>
              <a:ext uri="{FF2B5EF4-FFF2-40B4-BE49-F238E27FC236}">
                <a16:creationId xmlns:a16="http://schemas.microsoft.com/office/drawing/2014/main" id="{694E4FBE-E4E8-4719-9954-642BF5DD7125}"/>
              </a:ext>
            </a:extLst>
          </p:cNvPr>
          <p:cNvSpPr/>
          <p:nvPr/>
        </p:nvSpPr>
        <p:spPr>
          <a:xfrm>
            <a:off x="11036860" y="5864708"/>
            <a:ext cx="2313454" cy="2646878"/>
          </a:xfrm>
          <a:prstGeom prst="rect">
            <a:avLst/>
          </a:prstGeom>
        </p:spPr>
        <p:txBody>
          <a:bodyPr wrap="none" anchor="ctr">
            <a:spAutoFit/>
          </a:bodyPr>
          <a:lstStyle/>
          <a:p>
            <a:pPr lvl="0" algn="ctr" defTabSz="914400">
              <a:defRPr/>
            </a:pPr>
            <a:r>
              <a:rPr lang="en-US" sz="16600">
                <a:solidFill>
                  <a:schemeClr val="accent3"/>
                </a:solidFill>
                <a:latin typeface="Designball-Electronic-Device-01" pitchFamily="2" charset="0"/>
                <a:ea typeface="Open Sans" panose="020B0606030504020204" pitchFamily="34" charset="0"/>
                <a:cs typeface="Arial" panose="020B0604020202020204" pitchFamily="34" charset="0"/>
              </a:rPr>
              <a:t>B</a:t>
            </a:r>
          </a:p>
        </p:txBody>
      </p:sp>
      <p:grpSp>
        <p:nvGrpSpPr>
          <p:cNvPr id="31" name="Group 30">
            <a:extLst>
              <a:ext uri="{FF2B5EF4-FFF2-40B4-BE49-F238E27FC236}">
                <a16:creationId xmlns:a16="http://schemas.microsoft.com/office/drawing/2014/main" id="{448DDDA9-73A4-4911-8437-BA9E64968EC4}"/>
              </a:ext>
            </a:extLst>
          </p:cNvPr>
          <p:cNvGrpSpPr/>
          <p:nvPr/>
        </p:nvGrpSpPr>
        <p:grpSpPr>
          <a:xfrm>
            <a:off x="11237868" y="14188255"/>
            <a:ext cx="1972861" cy="2215991"/>
            <a:chOff x="20731942" y="10211737"/>
            <a:chExt cx="1972861" cy="2215991"/>
          </a:xfrm>
        </p:grpSpPr>
        <p:grpSp>
          <p:nvGrpSpPr>
            <p:cNvPr id="32" name="Group 31">
              <a:extLst>
                <a:ext uri="{FF2B5EF4-FFF2-40B4-BE49-F238E27FC236}">
                  <a16:creationId xmlns:a16="http://schemas.microsoft.com/office/drawing/2014/main" id="{AD60AA26-AC1E-466B-B9E0-725E5EDA6C26}"/>
                </a:ext>
              </a:extLst>
            </p:cNvPr>
            <p:cNvGrpSpPr/>
            <p:nvPr/>
          </p:nvGrpSpPr>
          <p:grpSpPr>
            <a:xfrm>
              <a:off x="20731942" y="10259402"/>
              <a:ext cx="1926027" cy="1914630"/>
              <a:chOff x="8451073" y="2889337"/>
              <a:chExt cx="7485028" cy="7440739"/>
            </a:xfrm>
          </p:grpSpPr>
          <p:sp>
            <p:nvSpPr>
              <p:cNvPr id="34" name="Freeform: Shape 33">
                <a:extLst>
                  <a:ext uri="{FF2B5EF4-FFF2-40B4-BE49-F238E27FC236}">
                    <a16:creationId xmlns:a16="http://schemas.microsoft.com/office/drawing/2014/main" id="{912773CD-0F9D-4864-8929-CA3B72E8030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reeform: Shape 34">
                <a:extLst>
                  <a:ext uri="{FF2B5EF4-FFF2-40B4-BE49-F238E27FC236}">
                    <a16:creationId xmlns:a16="http://schemas.microsoft.com/office/drawing/2014/main" id="{A83C1EA6-A372-42FE-97E7-35DE5F11AE97}"/>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reeform: Shape 35">
                <a:extLst>
                  <a:ext uri="{FF2B5EF4-FFF2-40B4-BE49-F238E27FC236}">
                    <a16:creationId xmlns:a16="http://schemas.microsoft.com/office/drawing/2014/main" id="{97548D3D-CD82-4020-A150-764123EDA3C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Freeform: Shape 36">
                <a:extLst>
                  <a:ext uri="{FF2B5EF4-FFF2-40B4-BE49-F238E27FC236}">
                    <a16:creationId xmlns:a16="http://schemas.microsoft.com/office/drawing/2014/main" id="{4E3D014B-B279-4354-B76A-A1D5A4F5CF4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3" name="Rectangle 32">
              <a:extLst>
                <a:ext uri="{FF2B5EF4-FFF2-40B4-BE49-F238E27FC236}">
                  <a16:creationId xmlns:a16="http://schemas.microsoft.com/office/drawing/2014/main" id="{8AA06D32-6417-4AEE-80B3-E38CA53100D5}"/>
                </a:ext>
              </a:extLst>
            </p:cNvPr>
            <p:cNvSpPr/>
            <p:nvPr/>
          </p:nvSpPr>
          <p:spPr>
            <a:xfrm>
              <a:off x="20750421" y="10211737"/>
              <a:ext cx="1954382" cy="2215991"/>
            </a:xfrm>
            <a:prstGeom prst="rect">
              <a:avLst/>
            </a:prstGeom>
          </p:spPr>
          <p:txBody>
            <a:bodyPr wrap="none" anchor="ctr">
              <a:spAutoFit/>
            </a:bodyPr>
            <a:lstStyle/>
            <a:p>
              <a:pPr lvl="0" algn="ctr" defTabSz="914400">
                <a:defRPr/>
              </a:pPr>
              <a:r>
                <a:rPr lang="en-US" sz="13800">
                  <a:solidFill>
                    <a:schemeClr val="accent3"/>
                  </a:solidFill>
                  <a:latin typeface="Designball-Electronic-Device-01" pitchFamily="2" charset="0"/>
                  <a:ea typeface="Open Sans" panose="020B0606030504020204" pitchFamily="34" charset="0"/>
                  <a:cs typeface="Arial" panose="020B0604020202020204" pitchFamily="34" charset="0"/>
                </a:rPr>
                <a:t>f</a:t>
              </a:r>
            </a:p>
          </p:txBody>
        </p:sp>
      </p:grpSp>
      <p:sp>
        <p:nvSpPr>
          <p:cNvPr id="38" name="TextBox 37">
            <a:extLst>
              <a:ext uri="{FF2B5EF4-FFF2-40B4-BE49-F238E27FC236}">
                <a16:creationId xmlns:a16="http://schemas.microsoft.com/office/drawing/2014/main" id="{8185721C-C583-4E0B-A541-1A40DEEFADAC}"/>
              </a:ext>
            </a:extLst>
          </p:cNvPr>
          <p:cNvSpPr txBox="1"/>
          <p:nvPr/>
        </p:nvSpPr>
        <p:spPr>
          <a:xfrm>
            <a:off x="8110580" y="7661932"/>
            <a:ext cx="8166018" cy="2646878"/>
          </a:xfrm>
          <a:prstGeom prst="rect">
            <a:avLst/>
          </a:prstGeom>
          <a:noFill/>
        </p:spPr>
        <p:txBody>
          <a:bodyPr wrap="none" rtlCol="0">
            <a:spAutoFit/>
          </a:bodyPr>
          <a:lstStyle/>
          <a:p>
            <a:pPr algn="ctr"/>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SPHERE</a:t>
            </a:r>
          </a:p>
        </p:txBody>
      </p:sp>
      <p:grpSp>
        <p:nvGrpSpPr>
          <p:cNvPr id="40" name="Group 39">
            <a:extLst>
              <a:ext uri="{FF2B5EF4-FFF2-40B4-BE49-F238E27FC236}">
                <a16:creationId xmlns:a16="http://schemas.microsoft.com/office/drawing/2014/main" id="{A347FAD8-7AA2-452A-81DF-9C2B731A1F91}"/>
              </a:ext>
            </a:extLst>
          </p:cNvPr>
          <p:cNvGrpSpPr/>
          <p:nvPr/>
        </p:nvGrpSpPr>
        <p:grpSpPr>
          <a:xfrm flipH="1">
            <a:off x="18758388" y="8500666"/>
            <a:ext cx="2357203" cy="1055798"/>
            <a:chOff x="5980757" y="2826025"/>
            <a:chExt cx="2357203" cy="1055798"/>
          </a:xfrm>
        </p:grpSpPr>
        <p:sp>
          <p:nvSpPr>
            <p:cNvPr id="41" name="TextBox 40">
              <a:extLst>
                <a:ext uri="{FF2B5EF4-FFF2-40B4-BE49-F238E27FC236}">
                  <a16:creationId xmlns:a16="http://schemas.microsoft.com/office/drawing/2014/main" id="{47537863-0E45-43B6-87BD-31B55DA40886}"/>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2" name="TextBox 41">
              <a:extLst>
                <a:ext uri="{FF2B5EF4-FFF2-40B4-BE49-F238E27FC236}">
                  <a16:creationId xmlns:a16="http://schemas.microsoft.com/office/drawing/2014/main" id="{A69AACBE-2B36-4D9F-87B5-4F59B6F44D84}"/>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3" name="Group 42">
            <a:extLst>
              <a:ext uri="{FF2B5EF4-FFF2-40B4-BE49-F238E27FC236}">
                <a16:creationId xmlns:a16="http://schemas.microsoft.com/office/drawing/2014/main" id="{8B27201E-5224-4B9D-AC50-6F4348B31220}"/>
              </a:ext>
            </a:extLst>
          </p:cNvPr>
          <p:cNvGrpSpPr/>
          <p:nvPr/>
        </p:nvGrpSpPr>
        <p:grpSpPr>
          <a:xfrm>
            <a:off x="15438483" y="7379996"/>
            <a:ext cx="3221563" cy="3306118"/>
            <a:chOff x="15438483" y="5285189"/>
            <a:chExt cx="3221563" cy="3306118"/>
          </a:xfrm>
        </p:grpSpPr>
        <p:grpSp>
          <p:nvGrpSpPr>
            <p:cNvPr id="44" name="Group 43">
              <a:extLst>
                <a:ext uri="{FF2B5EF4-FFF2-40B4-BE49-F238E27FC236}">
                  <a16:creationId xmlns:a16="http://schemas.microsoft.com/office/drawing/2014/main" id="{426720C9-3085-4881-8302-A524320C6C2F}"/>
                </a:ext>
              </a:extLst>
            </p:cNvPr>
            <p:cNvGrpSpPr/>
            <p:nvPr/>
          </p:nvGrpSpPr>
          <p:grpSpPr>
            <a:xfrm flipH="1">
              <a:off x="15438483" y="5285189"/>
              <a:ext cx="3221563" cy="3202500"/>
              <a:chOff x="8451073" y="2889337"/>
              <a:chExt cx="7485028" cy="7440739"/>
            </a:xfrm>
          </p:grpSpPr>
          <p:sp>
            <p:nvSpPr>
              <p:cNvPr id="46" name="Freeform: Shape 45">
                <a:extLst>
                  <a:ext uri="{FF2B5EF4-FFF2-40B4-BE49-F238E27FC236}">
                    <a16:creationId xmlns:a16="http://schemas.microsoft.com/office/drawing/2014/main" id="{FF6A9495-2B43-4CC6-A313-4FB5833145F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A0784EF1-469C-417F-9E7F-95030DADEFB6}"/>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Freeform: Shape 47">
                <a:extLst>
                  <a:ext uri="{FF2B5EF4-FFF2-40B4-BE49-F238E27FC236}">
                    <a16:creationId xmlns:a16="http://schemas.microsoft.com/office/drawing/2014/main" id="{96D7E447-117B-473A-A82A-7CD5F715327D}"/>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reeform: Shape 48">
                <a:extLst>
                  <a:ext uri="{FF2B5EF4-FFF2-40B4-BE49-F238E27FC236}">
                    <a16:creationId xmlns:a16="http://schemas.microsoft.com/office/drawing/2014/main" id="{B6A679BE-9069-4DE1-B2A4-CD2BA84005A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5" name="Rectangle 44">
              <a:extLst>
                <a:ext uri="{FF2B5EF4-FFF2-40B4-BE49-F238E27FC236}">
                  <a16:creationId xmlns:a16="http://schemas.microsoft.com/office/drawing/2014/main" id="{A6F5296C-7732-4EEA-A63B-25B49511999D}"/>
                </a:ext>
              </a:extLst>
            </p:cNvPr>
            <p:cNvSpPr/>
            <p:nvPr/>
          </p:nvSpPr>
          <p:spPr>
            <a:xfrm flipH="1">
              <a:off x="15708473" y="5436597"/>
              <a:ext cx="2736648" cy="3154710"/>
            </a:xfrm>
            <a:prstGeom prst="rect">
              <a:avLst/>
            </a:prstGeom>
          </p:spPr>
          <p:txBody>
            <a:bodyPr wrap="none" anchor="ctr">
              <a:spAutoFit/>
            </a:bodyPr>
            <a:lstStyle/>
            <a:p>
              <a:pPr lvl="0" algn="ctr" defTabSz="914400">
                <a:defRPr/>
              </a:pPr>
              <a:r>
                <a:rPr lang="en-US" sz="19900">
                  <a:solidFill>
                    <a:schemeClr val="accent3"/>
                  </a:solidFill>
                  <a:latin typeface="Designball-Electronic-Device-01" pitchFamily="2" charset="0"/>
                  <a:ea typeface="Open Sans" panose="020B0606030504020204" pitchFamily="34" charset="0"/>
                  <a:cs typeface="Arial" panose="020B0604020202020204" pitchFamily="34" charset="0"/>
                </a:rPr>
                <a:t>r</a:t>
              </a:r>
            </a:p>
          </p:txBody>
        </p:sp>
      </p:grpSp>
      <p:sp>
        <p:nvSpPr>
          <p:cNvPr id="39" name="TextBox 38">
            <a:extLst>
              <a:ext uri="{FF2B5EF4-FFF2-40B4-BE49-F238E27FC236}">
                <a16:creationId xmlns:a16="http://schemas.microsoft.com/office/drawing/2014/main" id="{C1DD0DAF-FB81-451D-A354-C3B03531112B}"/>
              </a:ext>
            </a:extLst>
          </p:cNvPr>
          <p:cNvSpPr txBox="1"/>
          <p:nvPr/>
        </p:nvSpPr>
        <p:spPr>
          <a:xfrm>
            <a:off x="9222351" y="10497910"/>
            <a:ext cx="5942473" cy="923330"/>
          </a:xfrm>
          <a:prstGeom prst="rect">
            <a:avLst/>
          </a:prstGeom>
          <a:noFill/>
        </p:spPr>
        <p:txBody>
          <a:bodyPr wrap="square" rtlCol="0">
            <a:spAutoFit/>
          </a:bodyPr>
          <a:lstStyle/>
          <a:p>
            <a:pPr algn="ctr"/>
            <a:r>
              <a:rPr lang="en-US"/>
              <a:t>Donec vitae dolor sed urna laoreet consectetur et a odio. Cras vestibulum diam id risus convallis maximus. Lorem ipsum dolor sit amet, consectetur adipiscing elit. </a:t>
            </a:r>
          </a:p>
        </p:txBody>
      </p:sp>
    </p:spTree>
    <p:extLst>
      <p:ext uri="{BB962C8B-B14F-4D97-AF65-F5344CB8AC3E}">
        <p14:creationId xmlns:p14="http://schemas.microsoft.com/office/powerpoint/2010/main" val="3521415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76000">
                                          <p:cBhvr additive="base">
                                            <p:cTn id="7" dur="2500" fill="hold"/>
                                            <p:tgtEl>
                                              <p:spTgt spid="2"/>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14:bounceEnd="76000">
                                          <p:cBhvr additive="base">
                                            <p:cTn id="11" dur="2500" fill="hold"/>
                                            <p:tgtEl>
                                              <p:spTgt spid="7"/>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23"/>
                                            </p:tgtEl>
                                            <p:attrNameLst>
                                              <p:attrName>style.visibility</p:attrName>
                                            </p:attrNameLst>
                                          </p:cBhvr>
                                          <p:to>
                                            <p:strVal val="visible"/>
                                          </p:to>
                                        </p:set>
                                        <p:anim calcmode="lin" valueType="num" p14:bounceEnd="76000">
                                          <p:cBhvr additive="base">
                                            <p:cTn id="15" dur="2500" fill="hold"/>
                                            <p:tgtEl>
                                              <p:spTgt spid="23"/>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2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43"/>
                                            </p:tgtEl>
                                            <p:attrNameLst>
                                              <p:attrName>style.visibility</p:attrName>
                                            </p:attrNameLst>
                                          </p:cBhvr>
                                          <p:to>
                                            <p:strVal val="visible"/>
                                          </p:to>
                                        </p:set>
                                        <p:anim calcmode="lin" valueType="num" p14:bounceEnd="76000">
                                          <p:cBhvr additive="base">
                                            <p:cTn id="19" dur="2500" fill="hold"/>
                                            <p:tgtEl>
                                              <p:spTgt spid="43"/>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43"/>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12"/>
                                            </p:tgtEl>
                                            <p:attrNameLst>
                                              <p:attrName>style.visibility</p:attrName>
                                            </p:attrNameLst>
                                          </p:cBhvr>
                                          <p:to>
                                            <p:strVal val="visible"/>
                                          </p:to>
                                        </p:set>
                                        <p:anim calcmode="lin" valueType="num" p14:bounceEnd="76000">
                                          <p:cBhvr additive="base">
                                            <p:cTn id="23" dur="2500" fill="hold"/>
                                            <p:tgtEl>
                                              <p:spTgt spid="12"/>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1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500"/>
                                      </p:stCondLst>
                                      <p:childTnLst>
                                        <p:set>
                                          <p:cBhvr>
                                            <p:cTn id="26" dur="1" fill="hold">
                                              <p:stCondLst>
                                                <p:cond delay="0"/>
                                              </p:stCondLst>
                                            </p:cTn>
                                            <p:tgtEl>
                                              <p:spTgt spid="31"/>
                                            </p:tgtEl>
                                            <p:attrNameLst>
                                              <p:attrName>style.visibility</p:attrName>
                                            </p:attrNameLst>
                                          </p:cBhvr>
                                          <p:to>
                                            <p:strVal val="visible"/>
                                          </p:to>
                                        </p:set>
                                        <p:anim calcmode="lin" valueType="num" p14:bounceEnd="76000">
                                          <p:cBhvr additive="base">
                                            <p:cTn id="27" dur="2500" fill="hold"/>
                                            <p:tgtEl>
                                              <p:spTgt spid="31"/>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31"/>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500"/>
                                      </p:stCondLst>
                                      <p:childTnLst>
                                        <p:set>
                                          <p:cBhvr>
                                            <p:cTn id="30" dur="1" fill="hold">
                                              <p:stCondLst>
                                                <p:cond delay="0"/>
                                              </p:stCondLst>
                                            </p:cTn>
                                            <p:tgtEl>
                                              <p:spTgt spid="30"/>
                                            </p:tgtEl>
                                            <p:attrNameLst>
                                              <p:attrName>style.visibility</p:attrName>
                                            </p:attrNameLst>
                                          </p:cBhvr>
                                          <p:to>
                                            <p:strVal val="visible"/>
                                          </p:to>
                                        </p:set>
                                        <p:anim calcmode="lin" valueType="num" p14:bounceEnd="76000">
                                          <p:cBhvr additive="base">
                                            <p:cTn id="31" dur="2500" fill="hold"/>
                                            <p:tgtEl>
                                              <p:spTgt spid="30"/>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30"/>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6000">
                                      <p:stCondLst>
                                        <p:cond delay="600"/>
                                      </p:stCondLst>
                                      <p:childTnLst>
                                        <p:set>
                                          <p:cBhvr>
                                            <p:cTn id="34" dur="1" fill="hold">
                                              <p:stCondLst>
                                                <p:cond delay="0"/>
                                              </p:stCondLst>
                                            </p:cTn>
                                            <p:tgtEl>
                                              <p:spTgt spid="17"/>
                                            </p:tgtEl>
                                            <p:attrNameLst>
                                              <p:attrName>style.visibility</p:attrName>
                                            </p:attrNameLst>
                                          </p:cBhvr>
                                          <p:to>
                                            <p:strVal val="visible"/>
                                          </p:to>
                                        </p:set>
                                        <p:anim calcmode="lin" valueType="num" p14:bounceEnd="76000">
                                          <p:cBhvr additive="base">
                                            <p:cTn id="35" dur="2500" fill="hold"/>
                                            <p:tgtEl>
                                              <p:spTgt spid="17"/>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17"/>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700"/>
                                      </p:stCondLst>
                                      <p:childTnLst>
                                        <p:set>
                                          <p:cBhvr>
                                            <p:cTn id="38" dur="1" fill="hold">
                                              <p:stCondLst>
                                                <p:cond delay="0"/>
                                              </p:stCondLst>
                                            </p:cTn>
                                            <p:tgtEl>
                                              <p:spTgt spid="38"/>
                                            </p:tgtEl>
                                            <p:attrNameLst>
                                              <p:attrName>style.visibility</p:attrName>
                                            </p:attrNameLst>
                                          </p:cBhvr>
                                          <p:to>
                                            <p:strVal val="visible"/>
                                          </p:to>
                                        </p:set>
                                        <p:anim calcmode="lin" valueType="num" p14:bounceEnd="76000">
                                          <p:cBhvr additive="base">
                                            <p:cTn id="39" dur="2500" fill="hold"/>
                                            <p:tgtEl>
                                              <p:spTgt spid="38"/>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3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800"/>
                                      </p:stCondLst>
                                      <p:childTnLst>
                                        <p:set>
                                          <p:cBhvr>
                                            <p:cTn id="42" dur="1" fill="hold">
                                              <p:stCondLst>
                                                <p:cond delay="0"/>
                                              </p:stCondLst>
                                            </p:cTn>
                                            <p:tgtEl>
                                              <p:spTgt spid="39"/>
                                            </p:tgtEl>
                                            <p:attrNameLst>
                                              <p:attrName>style.visibility</p:attrName>
                                            </p:attrNameLst>
                                          </p:cBhvr>
                                          <p:to>
                                            <p:strVal val="visible"/>
                                          </p:to>
                                        </p:set>
                                        <p:anim calcmode="lin" valueType="num" p14:bounceEnd="76000">
                                          <p:cBhvr additive="base">
                                            <p:cTn id="43" dur="2500" fill="hold"/>
                                            <p:tgtEl>
                                              <p:spTgt spid="39"/>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39"/>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76000">
                                      <p:stCondLst>
                                        <p:cond delay="900"/>
                                      </p:stCondLst>
                                      <p:childTnLst>
                                        <p:set>
                                          <p:cBhvr>
                                            <p:cTn id="46" dur="1" fill="hold">
                                              <p:stCondLst>
                                                <p:cond delay="0"/>
                                              </p:stCondLst>
                                            </p:cTn>
                                            <p:tgtEl>
                                              <p:spTgt spid="40"/>
                                            </p:tgtEl>
                                            <p:attrNameLst>
                                              <p:attrName>style.visibility</p:attrName>
                                            </p:attrNameLst>
                                          </p:cBhvr>
                                          <p:to>
                                            <p:strVal val="visible"/>
                                          </p:to>
                                        </p:set>
                                        <p:anim calcmode="lin" valueType="num" p14:bounceEnd="76000">
                                          <p:cBhvr additive="base">
                                            <p:cTn id="47" dur="2500" fill="hold"/>
                                            <p:tgtEl>
                                              <p:spTgt spid="40"/>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40"/>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14:presetBounceEnd="76000">
                                      <p:stCondLst>
                                        <p:cond delay="1000"/>
                                      </p:stCondLst>
                                      <p:childTnLst>
                                        <p:set>
                                          <p:cBhvr>
                                            <p:cTn id="50" dur="1" fill="hold">
                                              <p:stCondLst>
                                                <p:cond delay="0"/>
                                              </p:stCondLst>
                                            </p:cTn>
                                            <p:tgtEl>
                                              <p:spTgt spid="20"/>
                                            </p:tgtEl>
                                            <p:attrNameLst>
                                              <p:attrName>style.visibility</p:attrName>
                                            </p:attrNameLst>
                                          </p:cBhvr>
                                          <p:to>
                                            <p:strVal val="visible"/>
                                          </p:to>
                                        </p:set>
                                        <p:anim calcmode="lin" valueType="num" p14:bounceEnd="76000">
                                          <p:cBhvr additive="base">
                                            <p:cTn id="51" dur="2500" fill="hold"/>
                                            <p:tgtEl>
                                              <p:spTgt spid="20"/>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8" grpId="0"/>
          <p:bldP spid="3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ppt_x"/>
                                              </p:val>
                                            </p:tav>
                                            <p:tav tm="100000">
                                              <p:val>
                                                <p:strVal val="#ppt_x"/>
                                              </p:val>
                                            </p:tav>
                                          </p:tavLst>
                                        </p:anim>
                                        <p:anim calcmode="lin" valueType="num">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500" fill="hold"/>
                                            <p:tgtEl>
                                              <p:spTgt spid="7"/>
                                            </p:tgtEl>
                                            <p:attrNameLst>
                                              <p:attrName>ppt_x</p:attrName>
                                            </p:attrNameLst>
                                          </p:cBhvr>
                                          <p:tavLst>
                                            <p:tav tm="0">
                                              <p:val>
                                                <p:strVal val="#ppt_x"/>
                                              </p:val>
                                            </p:tav>
                                            <p:tav tm="100000">
                                              <p:val>
                                                <p:strVal val="#ppt_x"/>
                                              </p:val>
                                            </p:tav>
                                          </p:tavLst>
                                        </p:anim>
                                        <p:anim calcmode="lin" valueType="num">
                                          <p:cBhvr additive="base">
                                            <p:cTn id="12" dur="2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2500" fill="hold"/>
                                            <p:tgtEl>
                                              <p:spTgt spid="23"/>
                                            </p:tgtEl>
                                            <p:attrNameLst>
                                              <p:attrName>ppt_x</p:attrName>
                                            </p:attrNameLst>
                                          </p:cBhvr>
                                          <p:tavLst>
                                            <p:tav tm="0">
                                              <p:val>
                                                <p:strVal val="#ppt_x"/>
                                              </p:val>
                                            </p:tav>
                                            <p:tav tm="100000">
                                              <p:val>
                                                <p:strVal val="#ppt_x"/>
                                              </p:val>
                                            </p:tav>
                                          </p:tavLst>
                                        </p:anim>
                                        <p:anim calcmode="lin" valueType="num">
                                          <p:cBhvr additive="base">
                                            <p:cTn id="16" dur="2500" fill="hold"/>
                                            <p:tgtEl>
                                              <p:spTgt spid="2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43"/>
                                            </p:tgtEl>
                                            <p:attrNameLst>
                                              <p:attrName>style.visibility</p:attrName>
                                            </p:attrNameLst>
                                          </p:cBhvr>
                                          <p:to>
                                            <p:strVal val="visible"/>
                                          </p:to>
                                        </p:set>
                                        <p:anim calcmode="lin" valueType="num">
                                          <p:cBhvr additive="base">
                                            <p:cTn id="19" dur="2500" fill="hold"/>
                                            <p:tgtEl>
                                              <p:spTgt spid="43"/>
                                            </p:tgtEl>
                                            <p:attrNameLst>
                                              <p:attrName>ppt_x</p:attrName>
                                            </p:attrNameLst>
                                          </p:cBhvr>
                                          <p:tavLst>
                                            <p:tav tm="0">
                                              <p:val>
                                                <p:strVal val="#ppt_x"/>
                                              </p:val>
                                            </p:tav>
                                            <p:tav tm="100000">
                                              <p:val>
                                                <p:strVal val="#ppt_x"/>
                                              </p:val>
                                            </p:tav>
                                          </p:tavLst>
                                        </p:anim>
                                        <p:anim calcmode="lin" valueType="num">
                                          <p:cBhvr additive="base">
                                            <p:cTn id="20" dur="2500" fill="hold"/>
                                            <p:tgtEl>
                                              <p:spTgt spid="43"/>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2500" fill="hold"/>
                                            <p:tgtEl>
                                              <p:spTgt spid="12"/>
                                            </p:tgtEl>
                                            <p:attrNameLst>
                                              <p:attrName>ppt_x</p:attrName>
                                            </p:attrNameLst>
                                          </p:cBhvr>
                                          <p:tavLst>
                                            <p:tav tm="0">
                                              <p:val>
                                                <p:strVal val="#ppt_x"/>
                                              </p:val>
                                            </p:tav>
                                            <p:tav tm="100000">
                                              <p:val>
                                                <p:strVal val="#ppt_x"/>
                                              </p:val>
                                            </p:tav>
                                          </p:tavLst>
                                        </p:anim>
                                        <p:anim calcmode="lin" valueType="num">
                                          <p:cBhvr additive="base">
                                            <p:cTn id="24" dur="2500" fill="hold"/>
                                            <p:tgtEl>
                                              <p:spTgt spid="1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31"/>
                                            </p:tgtEl>
                                            <p:attrNameLst>
                                              <p:attrName>style.visibility</p:attrName>
                                            </p:attrNameLst>
                                          </p:cBhvr>
                                          <p:to>
                                            <p:strVal val="visible"/>
                                          </p:to>
                                        </p:set>
                                        <p:anim calcmode="lin" valueType="num">
                                          <p:cBhvr additive="base">
                                            <p:cTn id="27" dur="2500" fill="hold"/>
                                            <p:tgtEl>
                                              <p:spTgt spid="31"/>
                                            </p:tgtEl>
                                            <p:attrNameLst>
                                              <p:attrName>ppt_x</p:attrName>
                                            </p:attrNameLst>
                                          </p:cBhvr>
                                          <p:tavLst>
                                            <p:tav tm="0">
                                              <p:val>
                                                <p:strVal val="#ppt_x"/>
                                              </p:val>
                                            </p:tav>
                                            <p:tav tm="100000">
                                              <p:val>
                                                <p:strVal val="#ppt_x"/>
                                              </p:val>
                                            </p:tav>
                                          </p:tavLst>
                                        </p:anim>
                                        <p:anim calcmode="lin" valueType="num">
                                          <p:cBhvr additive="base">
                                            <p:cTn id="28" dur="2500" fill="hold"/>
                                            <p:tgtEl>
                                              <p:spTgt spid="31"/>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500"/>
                                      </p:stCondLst>
                                      <p:childTnLst>
                                        <p:set>
                                          <p:cBhvr>
                                            <p:cTn id="30" dur="1" fill="hold">
                                              <p:stCondLst>
                                                <p:cond delay="0"/>
                                              </p:stCondLst>
                                            </p:cTn>
                                            <p:tgtEl>
                                              <p:spTgt spid="30"/>
                                            </p:tgtEl>
                                            <p:attrNameLst>
                                              <p:attrName>style.visibility</p:attrName>
                                            </p:attrNameLst>
                                          </p:cBhvr>
                                          <p:to>
                                            <p:strVal val="visible"/>
                                          </p:to>
                                        </p:set>
                                        <p:anim calcmode="lin" valueType="num">
                                          <p:cBhvr additive="base">
                                            <p:cTn id="31" dur="2500" fill="hold"/>
                                            <p:tgtEl>
                                              <p:spTgt spid="30"/>
                                            </p:tgtEl>
                                            <p:attrNameLst>
                                              <p:attrName>ppt_x</p:attrName>
                                            </p:attrNameLst>
                                          </p:cBhvr>
                                          <p:tavLst>
                                            <p:tav tm="0">
                                              <p:val>
                                                <p:strVal val="#ppt_x"/>
                                              </p:val>
                                            </p:tav>
                                            <p:tav tm="100000">
                                              <p:val>
                                                <p:strVal val="#ppt_x"/>
                                              </p:val>
                                            </p:tav>
                                          </p:tavLst>
                                        </p:anim>
                                        <p:anim calcmode="lin" valueType="num">
                                          <p:cBhvr additive="base">
                                            <p:cTn id="32" dur="2500" fill="hold"/>
                                            <p:tgtEl>
                                              <p:spTgt spid="30"/>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60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2500" fill="hold"/>
                                            <p:tgtEl>
                                              <p:spTgt spid="17"/>
                                            </p:tgtEl>
                                            <p:attrNameLst>
                                              <p:attrName>ppt_x</p:attrName>
                                            </p:attrNameLst>
                                          </p:cBhvr>
                                          <p:tavLst>
                                            <p:tav tm="0">
                                              <p:val>
                                                <p:strVal val="#ppt_x"/>
                                              </p:val>
                                            </p:tav>
                                            <p:tav tm="100000">
                                              <p:val>
                                                <p:strVal val="#ppt_x"/>
                                              </p:val>
                                            </p:tav>
                                          </p:tavLst>
                                        </p:anim>
                                        <p:anim calcmode="lin" valueType="num">
                                          <p:cBhvr additive="base">
                                            <p:cTn id="36" dur="2500" fill="hold"/>
                                            <p:tgtEl>
                                              <p:spTgt spid="17"/>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700"/>
                                      </p:stCondLst>
                                      <p:childTnLst>
                                        <p:set>
                                          <p:cBhvr>
                                            <p:cTn id="38" dur="1" fill="hold">
                                              <p:stCondLst>
                                                <p:cond delay="0"/>
                                              </p:stCondLst>
                                            </p:cTn>
                                            <p:tgtEl>
                                              <p:spTgt spid="38"/>
                                            </p:tgtEl>
                                            <p:attrNameLst>
                                              <p:attrName>style.visibility</p:attrName>
                                            </p:attrNameLst>
                                          </p:cBhvr>
                                          <p:to>
                                            <p:strVal val="visible"/>
                                          </p:to>
                                        </p:set>
                                        <p:anim calcmode="lin" valueType="num">
                                          <p:cBhvr additive="base">
                                            <p:cTn id="39" dur="2500" fill="hold"/>
                                            <p:tgtEl>
                                              <p:spTgt spid="38"/>
                                            </p:tgtEl>
                                            <p:attrNameLst>
                                              <p:attrName>ppt_x</p:attrName>
                                            </p:attrNameLst>
                                          </p:cBhvr>
                                          <p:tavLst>
                                            <p:tav tm="0">
                                              <p:val>
                                                <p:strVal val="#ppt_x"/>
                                              </p:val>
                                            </p:tav>
                                            <p:tav tm="100000">
                                              <p:val>
                                                <p:strVal val="#ppt_x"/>
                                              </p:val>
                                            </p:tav>
                                          </p:tavLst>
                                        </p:anim>
                                        <p:anim calcmode="lin" valueType="num">
                                          <p:cBhvr additive="base">
                                            <p:cTn id="40" dur="2500" fill="hold"/>
                                            <p:tgtEl>
                                              <p:spTgt spid="3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800"/>
                                      </p:stCondLst>
                                      <p:childTnLst>
                                        <p:set>
                                          <p:cBhvr>
                                            <p:cTn id="42" dur="1" fill="hold">
                                              <p:stCondLst>
                                                <p:cond delay="0"/>
                                              </p:stCondLst>
                                            </p:cTn>
                                            <p:tgtEl>
                                              <p:spTgt spid="39"/>
                                            </p:tgtEl>
                                            <p:attrNameLst>
                                              <p:attrName>style.visibility</p:attrName>
                                            </p:attrNameLst>
                                          </p:cBhvr>
                                          <p:to>
                                            <p:strVal val="visible"/>
                                          </p:to>
                                        </p:set>
                                        <p:anim calcmode="lin" valueType="num">
                                          <p:cBhvr additive="base">
                                            <p:cTn id="43" dur="2500" fill="hold"/>
                                            <p:tgtEl>
                                              <p:spTgt spid="39"/>
                                            </p:tgtEl>
                                            <p:attrNameLst>
                                              <p:attrName>ppt_x</p:attrName>
                                            </p:attrNameLst>
                                          </p:cBhvr>
                                          <p:tavLst>
                                            <p:tav tm="0">
                                              <p:val>
                                                <p:strVal val="#ppt_x"/>
                                              </p:val>
                                            </p:tav>
                                            <p:tav tm="100000">
                                              <p:val>
                                                <p:strVal val="#ppt_x"/>
                                              </p:val>
                                            </p:tav>
                                          </p:tavLst>
                                        </p:anim>
                                        <p:anim calcmode="lin" valueType="num">
                                          <p:cBhvr additive="base">
                                            <p:cTn id="44" dur="2500" fill="hold"/>
                                            <p:tgtEl>
                                              <p:spTgt spid="39"/>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900"/>
                                      </p:stCondLst>
                                      <p:childTnLst>
                                        <p:set>
                                          <p:cBhvr>
                                            <p:cTn id="46" dur="1" fill="hold">
                                              <p:stCondLst>
                                                <p:cond delay="0"/>
                                              </p:stCondLst>
                                            </p:cTn>
                                            <p:tgtEl>
                                              <p:spTgt spid="40"/>
                                            </p:tgtEl>
                                            <p:attrNameLst>
                                              <p:attrName>style.visibility</p:attrName>
                                            </p:attrNameLst>
                                          </p:cBhvr>
                                          <p:to>
                                            <p:strVal val="visible"/>
                                          </p:to>
                                        </p:set>
                                        <p:anim calcmode="lin" valueType="num">
                                          <p:cBhvr additive="base">
                                            <p:cTn id="47" dur="2500" fill="hold"/>
                                            <p:tgtEl>
                                              <p:spTgt spid="40"/>
                                            </p:tgtEl>
                                            <p:attrNameLst>
                                              <p:attrName>ppt_x</p:attrName>
                                            </p:attrNameLst>
                                          </p:cBhvr>
                                          <p:tavLst>
                                            <p:tav tm="0">
                                              <p:val>
                                                <p:strVal val="#ppt_x"/>
                                              </p:val>
                                            </p:tav>
                                            <p:tav tm="100000">
                                              <p:val>
                                                <p:strVal val="#ppt_x"/>
                                              </p:val>
                                            </p:tav>
                                          </p:tavLst>
                                        </p:anim>
                                        <p:anim calcmode="lin" valueType="num">
                                          <p:cBhvr additive="base">
                                            <p:cTn id="48" dur="2500" fill="hold"/>
                                            <p:tgtEl>
                                              <p:spTgt spid="40"/>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1000"/>
                                      </p:stCondLst>
                                      <p:childTnLst>
                                        <p:set>
                                          <p:cBhvr>
                                            <p:cTn id="50" dur="1" fill="hold">
                                              <p:stCondLst>
                                                <p:cond delay="0"/>
                                              </p:stCondLst>
                                            </p:cTn>
                                            <p:tgtEl>
                                              <p:spTgt spid="20"/>
                                            </p:tgtEl>
                                            <p:attrNameLst>
                                              <p:attrName>style.visibility</p:attrName>
                                            </p:attrNameLst>
                                          </p:cBhvr>
                                          <p:to>
                                            <p:strVal val="visible"/>
                                          </p:to>
                                        </p:set>
                                        <p:anim calcmode="lin" valueType="num">
                                          <p:cBhvr additive="base">
                                            <p:cTn id="51" dur="2500" fill="hold"/>
                                            <p:tgtEl>
                                              <p:spTgt spid="20"/>
                                            </p:tgtEl>
                                            <p:attrNameLst>
                                              <p:attrName>ppt_x</p:attrName>
                                            </p:attrNameLst>
                                          </p:cBhvr>
                                          <p:tavLst>
                                            <p:tav tm="0">
                                              <p:val>
                                                <p:strVal val="#ppt_x"/>
                                              </p:val>
                                            </p:tav>
                                            <p:tav tm="100000">
                                              <p:val>
                                                <p:strVal val="#ppt_x"/>
                                              </p:val>
                                            </p:tav>
                                          </p:tavLst>
                                        </p:anim>
                                        <p:anim calcmode="lin" valueType="num">
                                          <p:cBhvr additive="base">
                                            <p:cTn id="52" dur="2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8" grpId="0"/>
          <p:bldP spid="39" grpId="0"/>
        </p:bldLst>
      </p:timing>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17E1B244-6024-4F84-9A42-71ED1C2C41A2}"/>
              </a:ext>
            </a:extLst>
          </p:cNvPr>
          <p:cNvSpPr txBox="1"/>
          <p:nvPr/>
        </p:nvSpPr>
        <p:spPr>
          <a:xfrm>
            <a:off x="6085031" y="4816132"/>
            <a:ext cx="12217115" cy="1446550"/>
          </a:xfrm>
          <a:prstGeom prst="rect">
            <a:avLst/>
          </a:prstGeom>
          <a:noFill/>
        </p:spPr>
        <p:txBody>
          <a:bodyPr wrap="square" rtlCol="0" anchor="ctr">
            <a:spAutoFit/>
          </a:bodyPr>
          <a:lstStyle/>
          <a:p>
            <a:pPr algn="ctr"/>
            <a:r>
              <a:rPr lang="en-US" sz="4400" b="1">
                <a:latin typeface="+mj-lt"/>
              </a:rPr>
              <a:t>Create your own </a:t>
            </a:r>
          </a:p>
          <a:p>
            <a:pPr algn="ctr"/>
            <a:r>
              <a:rPr lang="en-US" sz="4400" b="1">
                <a:latin typeface="+mj-lt"/>
              </a:rPr>
              <a:t>presentation with endless possibilities.</a:t>
            </a:r>
          </a:p>
        </p:txBody>
      </p:sp>
      <p:cxnSp>
        <p:nvCxnSpPr>
          <p:cNvPr id="4" name="Straight Connector 3">
            <a:extLst>
              <a:ext uri="{FF2B5EF4-FFF2-40B4-BE49-F238E27FC236}">
                <a16:creationId xmlns:a16="http://schemas.microsoft.com/office/drawing/2014/main" id="{4820CC10-5BC0-448E-AF30-B18E5D8A3DBE}"/>
              </a:ext>
            </a:extLst>
          </p:cNvPr>
          <p:cNvCxnSpPr/>
          <p:nvPr/>
        </p:nvCxnSpPr>
        <p:spPr>
          <a:xfrm>
            <a:off x="11550651" y="6682552"/>
            <a:ext cx="1285875"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D116F6EE-FB3B-4D97-9550-28AE6B7350F4}"/>
              </a:ext>
            </a:extLst>
          </p:cNvPr>
          <p:cNvSpPr txBox="1"/>
          <p:nvPr/>
        </p:nvSpPr>
        <p:spPr>
          <a:xfrm>
            <a:off x="7250112" y="7102424"/>
            <a:ext cx="9886950" cy="646331"/>
          </a:xfrm>
          <a:prstGeom prst="rect">
            <a:avLst/>
          </a:prstGeom>
          <a:noFill/>
        </p:spPr>
        <p:txBody>
          <a:bodyPr wrap="square" rtlCol="0">
            <a:spAutoFit/>
          </a:bodyPr>
          <a:lstStyle/>
          <a:p>
            <a:pPr algn="ctr"/>
            <a:r>
              <a:rPr lang="en-US"/>
              <a:t>Suspendisse a tellus consectetur, porttitor nibh et, venenatis libero. Cras gravida ac justo eget dictum. Duis eu porta dolor. Donec efficitur tortor nibh, a viverra neque convallis et.</a:t>
            </a:r>
          </a:p>
        </p:txBody>
      </p:sp>
      <p:sp>
        <p:nvSpPr>
          <p:cNvPr id="6" name="TextBox 5">
            <a:extLst>
              <a:ext uri="{FF2B5EF4-FFF2-40B4-BE49-F238E27FC236}">
                <a16:creationId xmlns:a16="http://schemas.microsoft.com/office/drawing/2014/main" id="{80765032-BA5E-4D06-BF3D-FCADA437EE01}"/>
              </a:ext>
            </a:extLst>
          </p:cNvPr>
          <p:cNvSpPr txBox="1"/>
          <p:nvPr/>
        </p:nvSpPr>
        <p:spPr>
          <a:xfrm>
            <a:off x="11198764" y="4026930"/>
            <a:ext cx="1989648" cy="369332"/>
          </a:xfrm>
          <a:prstGeom prst="rect">
            <a:avLst/>
          </a:prstGeom>
          <a:noFill/>
        </p:spPr>
        <p:txBody>
          <a:bodyPr wrap="none" rtlCol="0">
            <a:spAutoFit/>
          </a:bodyPr>
          <a:lstStyle/>
          <a:p>
            <a:pPr algn="ctr"/>
            <a:r>
              <a:rPr lang="en-US">
                <a:solidFill>
                  <a:schemeClr val="tx2"/>
                </a:solidFill>
                <a:latin typeface="+mj-lt"/>
              </a:rPr>
              <a:t>DesignBall team</a:t>
            </a:r>
          </a:p>
        </p:txBody>
      </p:sp>
      <p:sp>
        <p:nvSpPr>
          <p:cNvPr id="7" name="Freeform 5">
            <a:extLst>
              <a:ext uri="{FF2B5EF4-FFF2-40B4-BE49-F238E27FC236}">
                <a16:creationId xmlns:a16="http://schemas.microsoft.com/office/drawing/2014/main" id="{766EDF21-C453-4153-A1A1-71099781F111}"/>
              </a:ext>
            </a:extLst>
          </p:cNvPr>
          <p:cNvSpPr>
            <a:spLocks/>
          </p:cNvSpPr>
          <p:nvPr/>
        </p:nvSpPr>
        <p:spPr bwMode="auto">
          <a:xfrm rot="7200000">
            <a:off x="9530290" y="8637252"/>
            <a:ext cx="5326594" cy="5007636"/>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chemeClr val="tx1">
              <a:lumMod val="10000"/>
              <a:lumOff val="90000"/>
              <a:alpha val="56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Rectangle 7">
            <a:extLst>
              <a:ext uri="{FF2B5EF4-FFF2-40B4-BE49-F238E27FC236}">
                <a16:creationId xmlns:a16="http://schemas.microsoft.com/office/drawing/2014/main" id="{988A2A6A-96A1-4AE7-A1BF-0DCC868FC586}"/>
              </a:ext>
            </a:extLst>
          </p:cNvPr>
          <p:cNvSpPr/>
          <p:nvPr/>
        </p:nvSpPr>
        <p:spPr>
          <a:xfrm>
            <a:off x="9895523" y="8531063"/>
            <a:ext cx="4596130" cy="5386090"/>
          </a:xfrm>
          <a:prstGeom prst="rect">
            <a:avLst/>
          </a:prstGeom>
        </p:spPr>
        <p:txBody>
          <a:bodyPr wrap="none" anchor="ctr">
            <a:spAutoFit/>
          </a:bodyPr>
          <a:lstStyle/>
          <a:p>
            <a:pPr algn="ctr" defTabSz="914400">
              <a:defRPr/>
            </a:pPr>
            <a:r>
              <a:rPr lang="en-US" sz="34400">
                <a:solidFill>
                  <a:schemeClr val="accent1"/>
                </a:solidFill>
                <a:latin typeface="Designball-Charts-01" pitchFamily="2" charset="0"/>
                <a:ea typeface="Open Sans" panose="020B0606030504020204" pitchFamily="34" charset="0"/>
                <a:cs typeface="Arial" panose="020B0604020202020204" pitchFamily="34" charset="0"/>
              </a:rPr>
              <a:t>L</a:t>
            </a:r>
          </a:p>
        </p:txBody>
      </p:sp>
      <p:cxnSp>
        <p:nvCxnSpPr>
          <p:cNvPr id="10" name="Straight Connector 9">
            <a:extLst>
              <a:ext uri="{FF2B5EF4-FFF2-40B4-BE49-F238E27FC236}">
                <a16:creationId xmlns:a16="http://schemas.microsoft.com/office/drawing/2014/main" id="{08F3547B-5863-44E2-9ACC-04A7B894617B}"/>
              </a:ext>
            </a:extLst>
          </p:cNvPr>
          <p:cNvCxnSpPr>
            <a:cxnSpLocks/>
          </p:cNvCxnSpPr>
          <p:nvPr/>
        </p:nvCxnSpPr>
        <p:spPr>
          <a:xfrm>
            <a:off x="12193587" y="14097000"/>
            <a:ext cx="0" cy="4689764"/>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100557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300" fill="hold"/>
                                        <p:tgtEl>
                                          <p:spTgt spid="3"/>
                                        </p:tgtEl>
                                        <p:attrNameLst>
                                          <p:attrName>ppt_x</p:attrName>
                                        </p:attrNameLst>
                                      </p:cBhvr>
                                      <p:tavLst>
                                        <p:tav tm="0">
                                          <p:val>
                                            <p:strVal val="#ppt_x"/>
                                          </p:val>
                                        </p:tav>
                                        <p:tav tm="100000">
                                          <p:val>
                                            <p:strVal val="#ppt_x"/>
                                          </p:val>
                                        </p:tav>
                                      </p:tavLst>
                                    </p:anim>
                                    <p:anim calcmode="lin" valueType="num">
                                      <p:cBhvr additive="base">
                                        <p:cTn id="8" dur="13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300" fill="hold"/>
                                        <p:tgtEl>
                                          <p:spTgt spid="4"/>
                                        </p:tgtEl>
                                        <p:attrNameLst>
                                          <p:attrName>ppt_x</p:attrName>
                                        </p:attrNameLst>
                                      </p:cBhvr>
                                      <p:tavLst>
                                        <p:tav tm="0">
                                          <p:val>
                                            <p:strVal val="#ppt_x"/>
                                          </p:val>
                                        </p:tav>
                                        <p:tav tm="100000">
                                          <p:val>
                                            <p:strVal val="#ppt_x"/>
                                          </p:val>
                                        </p:tav>
                                      </p:tavLst>
                                    </p:anim>
                                    <p:anim calcmode="lin" valueType="num">
                                      <p:cBhvr additive="base">
                                        <p:cTn id="12" dur="13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300" fill="hold"/>
                                        <p:tgtEl>
                                          <p:spTgt spid="5"/>
                                        </p:tgtEl>
                                        <p:attrNameLst>
                                          <p:attrName>ppt_x</p:attrName>
                                        </p:attrNameLst>
                                      </p:cBhvr>
                                      <p:tavLst>
                                        <p:tav tm="0">
                                          <p:val>
                                            <p:strVal val="#ppt_x"/>
                                          </p:val>
                                        </p:tav>
                                        <p:tav tm="100000">
                                          <p:val>
                                            <p:strVal val="#ppt_x"/>
                                          </p:val>
                                        </p:tav>
                                      </p:tavLst>
                                    </p:anim>
                                    <p:anim calcmode="lin" valueType="num">
                                      <p:cBhvr additive="base">
                                        <p:cTn id="16" dur="13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1000" fill="hold"/>
                                        <p:tgtEl>
                                          <p:spTgt spid="7"/>
                                        </p:tgtEl>
                                        <p:attrNameLst>
                                          <p:attrName>ppt_x</p:attrName>
                                        </p:attrNameLst>
                                      </p:cBhvr>
                                      <p:tavLst>
                                        <p:tav tm="0">
                                          <p:val>
                                            <p:strVal val="#ppt_x"/>
                                          </p:val>
                                        </p:tav>
                                        <p:tav tm="100000">
                                          <p:val>
                                            <p:strVal val="#ppt_x"/>
                                          </p:val>
                                        </p:tav>
                                      </p:tavLst>
                                    </p:anim>
                                    <p:anim calcmode="lin" valueType="num">
                                      <p:cBhvr additive="base">
                                        <p:cTn id="20" dur="1000" fill="hold"/>
                                        <p:tgtEl>
                                          <p:spTgt spid="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30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1000" fill="hold"/>
                                        <p:tgtEl>
                                          <p:spTgt spid="8"/>
                                        </p:tgtEl>
                                        <p:attrNameLst>
                                          <p:attrName>ppt_x</p:attrName>
                                        </p:attrNameLst>
                                      </p:cBhvr>
                                      <p:tavLst>
                                        <p:tav tm="0">
                                          <p:val>
                                            <p:strVal val="#ppt_x"/>
                                          </p:val>
                                        </p:tav>
                                        <p:tav tm="100000">
                                          <p:val>
                                            <p:strVal val="#ppt_x"/>
                                          </p:val>
                                        </p:tav>
                                      </p:tavLst>
                                    </p:anim>
                                    <p:anim calcmode="lin" valueType="num">
                                      <p:cBhvr additive="base">
                                        <p:cTn id="24" dur="10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30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1000" fill="hold"/>
                                        <p:tgtEl>
                                          <p:spTgt spid="10"/>
                                        </p:tgtEl>
                                        <p:attrNameLst>
                                          <p:attrName>ppt_x</p:attrName>
                                        </p:attrNameLst>
                                      </p:cBhvr>
                                      <p:tavLst>
                                        <p:tav tm="0">
                                          <p:val>
                                            <p:strVal val="#ppt_x"/>
                                          </p:val>
                                        </p:tav>
                                        <p:tav tm="100000">
                                          <p:val>
                                            <p:strVal val="#ppt_x"/>
                                          </p:val>
                                        </p:tav>
                                      </p:tavLst>
                                    </p:anim>
                                    <p:anim calcmode="lin" valueType="num">
                                      <p:cBhvr additive="base">
                                        <p:cTn id="28" dur="10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P spid="7" grpId="0" animBg="1"/>
      <p:bldP spid="8" grpId="0"/>
    </p:bldLst>
  </p:timing>
</p:sld>
</file>

<file path=ppt/slides/slide12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4" name="Freeform 5">
            <a:extLst>
              <a:ext uri="{FF2B5EF4-FFF2-40B4-BE49-F238E27FC236}">
                <a16:creationId xmlns:a16="http://schemas.microsoft.com/office/drawing/2014/main" id="{8D2B2C47-0CB5-49F7-A8D3-2B943ED29873}"/>
              </a:ext>
            </a:extLst>
          </p:cNvPr>
          <p:cNvSpPr>
            <a:spLocks/>
          </p:cNvSpPr>
          <p:nvPr/>
        </p:nvSpPr>
        <p:spPr bwMode="auto">
          <a:xfrm>
            <a:off x="10647051" y="10011250"/>
            <a:ext cx="3093072" cy="2907858"/>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chemeClr val="tx1">
              <a:lumMod val="10000"/>
              <a:lumOff val="90000"/>
              <a:alpha val="56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Rectangle 14">
            <a:extLst>
              <a:ext uri="{FF2B5EF4-FFF2-40B4-BE49-F238E27FC236}">
                <a16:creationId xmlns:a16="http://schemas.microsoft.com/office/drawing/2014/main" id="{784B9192-036E-49AC-99D6-52AE1F58ED48}"/>
              </a:ext>
            </a:extLst>
          </p:cNvPr>
          <p:cNvSpPr/>
          <p:nvPr/>
        </p:nvSpPr>
        <p:spPr>
          <a:xfrm>
            <a:off x="10825265" y="9883661"/>
            <a:ext cx="2736648" cy="3154710"/>
          </a:xfrm>
          <a:prstGeom prst="rect">
            <a:avLst/>
          </a:prstGeom>
        </p:spPr>
        <p:txBody>
          <a:bodyPr wrap="none" anchor="ctr">
            <a:spAutoFit/>
          </a:bodyPr>
          <a:lstStyle/>
          <a:p>
            <a:pPr algn="ctr" defTabSz="914400">
              <a:defRPr/>
            </a:pPr>
            <a:r>
              <a:rPr lang="en-US" sz="19900">
                <a:solidFill>
                  <a:schemeClr val="accent1"/>
                </a:solidFill>
                <a:latin typeface="Designball-Electronic-Device-01" pitchFamily="2" charset="0"/>
                <a:ea typeface="Open Sans" panose="020B0606030504020204" pitchFamily="34" charset="0"/>
                <a:cs typeface="Arial" panose="020B0604020202020204" pitchFamily="34" charset="0"/>
              </a:rPr>
              <a:t>.</a:t>
            </a:r>
          </a:p>
        </p:txBody>
      </p:sp>
      <p:cxnSp>
        <p:nvCxnSpPr>
          <p:cNvPr id="3" name="Straight Connector 2">
            <a:extLst>
              <a:ext uri="{FF2B5EF4-FFF2-40B4-BE49-F238E27FC236}">
                <a16:creationId xmlns:a16="http://schemas.microsoft.com/office/drawing/2014/main" id="{7CE4A1F9-E554-486A-A195-EAB544158E13}"/>
              </a:ext>
            </a:extLst>
          </p:cNvPr>
          <p:cNvCxnSpPr>
            <a:cxnSpLocks/>
          </p:cNvCxnSpPr>
          <p:nvPr/>
        </p:nvCxnSpPr>
        <p:spPr>
          <a:xfrm>
            <a:off x="12193587" y="-266007"/>
            <a:ext cx="0" cy="4780857"/>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5" name="Freeform 5">
            <a:extLst>
              <a:ext uri="{FF2B5EF4-FFF2-40B4-BE49-F238E27FC236}">
                <a16:creationId xmlns:a16="http://schemas.microsoft.com/office/drawing/2014/main" id="{C3A1EA05-3241-4B5F-82AE-5C2B2977AAE6}"/>
              </a:ext>
            </a:extLst>
          </p:cNvPr>
          <p:cNvSpPr>
            <a:spLocks/>
          </p:cNvSpPr>
          <p:nvPr/>
        </p:nvSpPr>
        <p:spPr bwMode="auto">
          <a:xfrm>
            <a:off x="10647051" y="4658200"/>
            <a:ext cx="3093072" cy="2907858"/>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chemeClr val="tx1">
              <a:lumMod val="10000"/>
              <a:lumOff val="90000"/>
              <a:alpha val="56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Rectangle 5">
            <a:extLst>
              <a:ext uri="{FF2B5EF4-FFF2-40B4-BE49-F238E27FC236}">
                <a16:creationId xmlns:a16="http://schemas.microsoft.com/office/drawing/2014/main" id="{7C328F64-C201-46AB-BA9D-7669B0B53617}"/>
              </a:ext>
            </a:extLst>
          </p:cNvPr>
          <p:cNvSpPr/>
          <p:nvPr/>
        </p:nvSpPr>
        <p:spPr>
          <a:xfrm>
            <a:off x="10825265" y="4514850"/>
            <a:ext cx="2736647" cy="3154710"/>
          </a:xfrm>
          <a:prstGeom prst="rect">
            <a:avLst/>
          </a:prstGeom>
        </p:spPr>
        <p:txBody>
          <a:bodyPr wrap="none" anchor="ctr">
            <a:spAutoFit/>
          </a:bodyPr>
          <a:lstStyle/>
          <a:p>
            <a:pPr algn="ctr" defTabSz="914400">
              <a:defRPr/>
            </a:pPr>
            <a:r>
              <a:rPr lang="en-US" sz="19900">
                <a:solidFill>
                  <a:schemeClr val="accent1"/>
                </a:solidFill>
                <a:latin typeface="Designball-Electronic-Device-01" pitchFamily="2" charset="0"/>
                <a:ea typeface="Open Sans" panose="020B0606030504020204" pitchFamily="34" charset="0"/>
                <a:cs typeface="Arial" panose="020B0604020202020204" pitchFamily="34" charset="0"/>
              </a:rPr>
              <a:t>E</a:t>
            </a:r>
          </a:p>
        </p:txBody>
      </p:sp>
      <p:sp>
        <p:nvSpPr>
          <p:cNvPr id="8" name="TextBox 7">
            <a:extLst>
              <a:ext uri="{FF2B5EF4-FFF2-40B4-BE49-F238E27FC236}">
                <a16:creationId xmlns:a16="http://schemas.microsoft.com/office/drawing/2014/main" id="{CE33CC11-AC58-4C8A-95A5-7F8A4958115A}"/>
              </a:ext>
            </a:extLst>
          </p:cNvPr>
          <p:cNvSpPr txBox="1"/>
          <p:nvPr/>
        </p:nvSpPr>
        <p:spPr>
          <a:xfrm>
            <a:off x="15812447" y="4514850"/>
            <a:ext cx="4145651" cy="1938992"/>
          </a:xfrm>
          <a:prstGeom prst="rect">
            <a:avLst/>
          </a:prstGeom>
          <a:noFill/>
        </p:spPr>
        <p:txBody>
          <a:bodyPr wrap="square" rtlCol="0" anchor="ctr">
            <a:spAutoFit/>
          </a:bodyPr>
          <a:lstStyle/>
          <a:p>
            <a:pPr algn="ctr"/>
            <a:r>
              <a:rPr lang="en-US" sz="4000" b="1">
                <a:solidFill>
                  <a:schemeClr val="tx1">
                    <a:lumMod val="90000"/>
                    <a:lumOff val="10000"/>
                  </a:schemeClr>
                </a:solidFill>
                <a:latin typeface="+mj-lt"/>
              </a:rPr>
              <a:t>Introducing achievements for company</a:t>
            </a:r>
          </a:p>
        </p:txBody>
      </p:sp>
      <p:sp>
        <p:nvSpPr>
          <p:cNvPr id="9" name="TextBox 8">
            <a:extLst>
              <a:ext uri="{FF2B5EF4-FFF2-40B4-BE49-F238E27FC236}">
                <a16:creationId xmlns:a16="http://schemas.microsoft.com/office/drawing/2014/main" id="{CA3DB578-40A1-4297-815B-5B7408AEDDB3}"/>
              </a:ext>
            </a:extLst>
          </p:cNvPr>
          <p:cNvSpPr txBox="1"/>
          <p:nvPr/>
        </p:nvSpPr>
        <p:spPr>
          <a:xfrm>
            <a:off x="15256740" y="6656652"/>
            <a:ext cx="5257062" cy="1200329"/>
          </a:xfrm>
          <a:prstGeom prst="rect">
            <a:avLst/>
          </a:prstGeom>
          <a:noFill/>
        </p:spPr>
        <p:txBody>
          <a:bodyPr wrap="square" rtlCol="0">
            <a:spAutoFit/>
          </a:bodyPr>
          <a:lstStyle/>
          <a:p>
            <a:pPr algn="ctr"/>
            <a:r>
              <a:rPr lang="en-US"/>
              <a:t>Donec sapien ligula, condimentum vitae quam sit amet, iaculis malesuada diam. Nam lectus ipsum, facilisis vel magna at, aliquet iaculis augue. In in sem quis magna hendrerit fermentum. </a:t>
            </a:r>
          </a:p>
        </p:txBody>
      </p:sp>
      <p:sp>
        <p:nvSpPr>
          <p:cNvPr id="11" name="Rectangle: Rounded Corners 10">
            <a:extLst>
              <a:ext uri="{FF2B5EF4-FFF2-40B4-BE49-F238E27FC236}">
                <a16:creationId xmlns:a16="http://schemas.microsoft.com/office/drawing/2014/main" id="{00A20F22-0584-4B7F-A4C5-83057350DCCB}"/>
              </a:ext>
            </a:extLst>
          </p:cNvPr>
          <p:cNvSpPr/>
          <p:nvPr/>
        </p:nvSpPr>
        <p:spPr>
          <a:xfrm>
            <a:off x="20154527" y="5288069"/>
            <a:ext cx="378988" cy="39255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2" name="Rectangle: Rounded Corners 11">
            <a:extLst>
              <a:ext uri="{FF2B5EF4-FFF2-40B4-BE49-F238E27FC236}">
                <a16:creationId xmlns:a16="http://schemas.microsoft.com/office/drawing/2014/main" id="{EAD5E423-26C6-406B-9EC4-A3E037798CA6}"/>
              </a:ext>
            </a:extLst>
          </p:cNvPr>
          <p:cNvSpPr/>
          <p:nvPr/>
        </p:nvSpPr>
        <p:spPr>
          <a:xfrm>
            <a:off x="15237028" y="5288069"/>
            <a:ext cx="378988" cy="39255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cxnSp>
        <p:nvCxnSpPr>
          <p:cNvPr id="13" name="Straight Connector 12">
            <a:extLst>
              <a:ext uri="{FF2B5EF4-FFF2-40B4-BE49-F238E27FC236}">
                <a16:creationId xmlns:a16="http://schemas.microsoft.com/office/drawing/2014/main" id="{215F614D-65E0-4157-AAD1-9375252131F0}"/>
              </a:ext>
            </a:extLst>
          </p:cNvPr>
          <p:cNvCxnSpPr/>
          <p:nvPr/>
        </p:nvCxnSpPr>
        <p:spPr>
          <a:xfrm>
            <a:off x="12193587" y="7600950"/>
            <a:ext cx="0" cy="222885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6B940BF1-FDAC-40A5-BFF8-DADB6806B354}"/>
              </a:ext>
            </a:extLst>
          </p:cNvPr>
          <p:cNvSpPr txBox="1"/>
          <p:nvPr/>
        </p:nvSpPr>
        <p:spPr>
          <a:xfrm>
            <a:off x="4557659" y="10137578"/>
            <a:ext cx="4145651" cy="1323439"/>
          </a:xfrm>
          <a:prstGeom prst="rect">
            <a:avLst/>
          </a:prstGeom>
          <a:noFill/>
        </p:spPr>
        <p:txBody>
          <a:bodyPr wrap="square" rtlCol="0" anchor="ctr">
            <a:spAutoFit/>
          </a:bodyPr>
          <a:lstStyle/>
          <a:p>
            <a:pPr algn="ctr"/>
            <a:r>
              <a:rPr lang="en-US" sz="4000" b="1">
                <a:solidFill>
                  <a:schemeClr val="tx1">
                    <a:lumMod val="90000"/>
                    <a:lumOff val="10000"/>
                  </a:schemeClr>
                </a:solidFill>
                <a:latin typeface="+mj-lt"/>
              </a:rPr>
              <a:t>Signing Agreement</a:t>
            </a:r>
          </a:p>
        </p:txBody>
      </p:sp>
      <p:sp>
        <p:nvSpPr>
          <p:cNvPr id="17" name="TextBox 16">
            <a:extLst>
              <a:ext uri="{FF2B5EF4-FFF2-40B4-BE49-F238E27FC236}">
                <a16:creationId xmlns:a16="http://schemas.microsoft.com/office/drawing/2014/main" id="{5F8ECD2B-DA42-45CD-8B1E-E3E64228D53A}"/>
              </a:ext>
            </a:extLst>
          </p:cNvPr>
          <p:cNvSpPr txBox="1"/>
          <p:nvPr/>
        </p:nvSpPr>
        <p:spPr>
          <a:xfrm>
            <a:off x="4001952" y="11971602"/>
            <a:ext cx="5257062" cy="1200329"/>
          </a:xfrm>
          <a:prstGeom prst="rect">
            <a:avLst/>
          </a:prstGeom>
          <a:noFill/>
        </p:spPr>
        <p:txBody>
          <a:bodyPr wrap="square" rtlCol="0">
            <a:spAutoFit/>
          </a:bodyPr>
          <a:lstStyle/>
          <a:p>
            <a:pPr algn="ctr"/>
            <a:r>
              <a:rPr lang="en-US"/>
              <a:t>Donec sapien ligula, condimentum vitae quam sit amet, iaculis malesuada diam. Nam lectus ipsum, facilisis vel magna at, aliquet iaculis augue. In in sem quis magna hendrerit fermentum. </a:t>
            </a:r>
          </a:p>
        </p:txBody>
      </p:sp>
      <p:sp>
        <p:nvSpPr>
          <p:cNvPr id="18" name="Rectangle: Rounded Corners 17">
            <a:extLst>
              <a:ext uri="{FF2B5EF4-FFF2-40B4-BE49-F238E27FC236}">
                <a16:creationId xmlns:a16="http://schemas.microsoft.com/office/drawing/2014/main" id="{E77B1142-6A08-45B4-8D8F-90C63CF540EC}"/>
              </a:ext>
            </a:extLst>
          </p:cNvPr>
          <p:cNvSpPr/>
          <p:nvPr/>
        </p:nvSpPr>
        <p:spPr>
          <a:xfrm>
            <a:off x="8899739" y="10603019"/>
            <a:ext cx="378988" cy="39255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9" name="Rectangle: Rounded Corners 18">
            <a:extLst>
              <a:ext uri="{FF2B5EF4-FFF2-40B4-BE49-F238E27FC236}">
                <a16:creationId xmlns:a16="http://schemas.microsoft.com/office/drawing/2014/main" id="{999974FA-A6BB-4813-ACAB-0F22F0CD9054}"/>
              </a:ext>
            </a:extLst>
          </p:cNvPr>
          <p:cNvSpPr/>
          <p:nvPr/>
        </p:nvSpPr>
        <p:spPr>
          <a:xfrm>
            <a:off x="3982240" y="10603019"/>
            <a:ext cx="378988" cy="39255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cxnSp>
        <p:nvCxnSpPr>
          <p:cNvPr id="20" name="Straight Connector 19">
            <a:extLst>
              <a:ext uri="{FF2B5EF4-FFF2-40B4-BE49-F238E27FC236}">
                <a16:creationId xmlns:a16="http://schemas.microsoft.com/office/drawing/2014/main" id="{AAEF5E26-8A98-4E44-A1B1-43D0B79D5E39}"/>
              </a:ext>
            </a:extLst>
          </p:cNvPr>
          <p:cNvCxnSpPr>
            <a:cxnSpLocks/>
          </p:cNvCxnSpPr>
          <p:nvPr/>
        </p:nvCxnSpPr>
        <p:spPr>
          <a:xfrm>
            <a:off x="12193587" y="13171930"/>
            <a:ext cx="0" cy="5980594"/>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41579338"/>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000" fill="hold"/>
                                        <p:tgtEl>
                                          <p:spTgt spid="9"/>
                                        </p:tgtEl>
                                        <p:attrNameLst>
                                          <p:attrName>ppt_x</p:attrName>
                                        </p:attrNameLst>
                                      </p:cBhvr>
                                      <p:tavLst>
                                        <p:tav tm="0">
                                          <p:val>
                                            <p:strVal val="#ppt_x"/>
                                          </p:val>
                                        </p:tav>
                                        <p:tav tm="100000">
                                          <p:val>
                                            <p:strVal val="#ppt_x"/>
                                          </p:val>
                                        </p:tav>
                                      </p:tavLst>
                                    </p:anim>
                                    <p:anim calcmode="lin" valueType="num">
                                      <p:cBhvr additive="base">
                                        <p:cTn id="12" dur="10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000" fill="hold"/>
                                        <p:tgtEl>
                                          <p:spTgt spid="12"/>
                                        </p:tgtEl>
                                        <p:attrNameLst>
                                          <p:attrName>ppt_x</p:attrName>
                                        </p:attrNameLst>
                                      </p:cBhvr>
                                      <p:tavLst>
                                        <p:tav tm="0">
                                          <p:val>
                                            <p:strVal val="#ppt_x"/>
                                          </p:val>
                                        </p:tav>
                                        <p:tav tm="100000">
                                          <p:val>
                                            <p:strVal val="#ppt_x"/>
                                          </p:val>
                                        </p:tav>
                                      </p:tavLst>
                                    </p:anim>
                                    <p:anim calcmode="lin" valueType="num">
                                      <p:cBhvr additive="base">
                                        <p:cTn id="16" dur="10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0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1000" fill="hold"/>
                                        <p:tgtEl>
                                          <p:spTgt spid="11"/>
                                        </p:tgtEl>
                                        <p:attrNameLst>
                                          <p:attrName>ppt_x</p:attrName>
                                        </p:attrNameLst>
                                      </p:cBhvr>
                                      <p:tavLst>
                                        <p:tav tm="0">
                                          <p:val>
                                            <p:strVal val="#ppt_x"/>
                                          </p:val>
                                        </p:tav>
                                        <p:tav tm="100000">
                                          <p:val>
                                            <p:strVal val="#ppt_x"/>
                                          </p:val>
                                        </p:tav>
                                      </p:tavLst>
                                    </p:anim>
                                    <p:anim calcmode="lin" valueType="num">
                                      <p:cBhvr additive="base">
                                        <p:cTn id="20" dur="1000" fill="hold"/>
                                        <p:tgtEl>
                                          <p:spTgt spid="11"/>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000" fill="hold"/>
                                        <p:tgtEl>
                                          <p:spTgt spid="16"/>
                                        </p:tgtEl>
                                        <p:attrNameLst>
                                          <p:attrName>ppt_x</p:attrName>
                                        </p:attrNameLst>
                                      </p:cBhvr>
                                      <p:tavLst>
                                        <p:tav tm="0">
                                          <p:val>
                                            <p:strVal val="#ppt_x"/>
                                          </p:val>
                                        </p:tav>
                                        <p:tav tm="100000">
                                          <p:val>
                                            <p:strVal val="#ppt_x"/>
                                          </p:val>
                                        </p:tav>
                                      </p:tavLst>
                                    </p:anim>
                                    <p:anim calcmode="lin" valueType="num">
                                      <p:cBhvr additive="base">
                                        <p:cTn id="24" dur="10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200"/>
                                  </p:stCondLst>
                                  <p:childTnLst>
                                    <p:set>
                                      <p:cBhvr>
                                        <p:cTn id="26" dur="1" fill="hold">
                                          <p:stCondLst>
                                            <p:cond delay="0"/>
                                          </p:stCondLst>
                                        </p:cTn>
                                        <p:tgtEl>
                                          <p:spTgt spid="17"/>
                                        </p:tgtEl>
                                        <p:attrNameLst>
                                          <p:attrName>style.visibility</p:attrName>
                                        </p:attrNameLst>
                                      </p:cBhvr>
                                      <p:to>
                                        <p:strVal val="visible"/>
                                      </p:to>
                                    </p:set>
                                    <p:anim calcmode="lin" valueType="num">
                                      <p:cBhvr additive="base">
                                        <p:cTn id="27" dur="1000" fill="hold"/>
                                        <p:tgtEl>
                                          <p:spTgt spid="17"/>
                                        </p:tgtEl>
                                        <p:attrNameLst>
                                          <p:attrName>ppt_x</p:attrName>
                                        </p:attrNameLst>
                                      </p:cBhvr>
                                      <p:tavLst>
                                        <p:tav tm="0">
                                          <p:val>
                                            <p:strVal val="#ppt_x"/>
                                          </p:val>
                                        </p:tav>
                                        <p:tav tm="100000">
                                          <p:val>
                                            <p:strVal val="#ppt_x"/>
                                          </p:val>
                                        </p:tav>
                                      </p:tavLst>
                                    </p:anim>
                                    <p:anim calcmode="lin" valueType="num">
                                      <p:cBhvr additive="base">
                                        <p:cTn id="28" dur="1000" fill="hold"/>
                                        <p:tgtEl>
                                          <p:spTgt spid="17"/>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40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1000" fill="hold"/>
                                        <p:tgtEl>
                                          <p:spTgt spid="19"/>
                                        </p:tgtEl>
                                        <p:attrNameLst>
                                          <p:attrName>ppt_x</p:attrName>
                                        </p:attrNameLst>
                                      </p:cBhvr>
                                      <p:tavLst>
                                        <p:tav tm="0">
                                          <p:val>
                                            <p:strVal val="#ppt_x"/>
                                          </p:val>
                                        </p:tav>
                                        <p:tav tm="100000">
                                          <p:val>
                                            <p:strVal val="#ppt_x"/>
                                          </p:val>
                                        </p:tav>
                                      </p:tavLst>
                                    </p:anim>
                                    <p:anim calcmode="lin" valueType="num">
                                      <p:cBhvr additive="base">
                                        <p:cTn id="32" dur="1000" fill="hold"/>
                                        <p:tgtEl>
                                          <p:spTgt spid="19"/>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500"/>
                                  </p:stCondLst>
                                  <p:childTnLst>
                                    <p:set>
                                      <p:cBhvr>
                                        <p:cTn id="34" dur="1" fill="hold">
                                          <p:stCondLst>
                                            <p:cond delay="0"/>
                                          </p:stCondLst>
                                        </p:cTn>
                                        <p:tgtEl>
                                          <p:spTgt spid="18"/>
                                        </p:tgtEl>
                                        <p:attrNameLst>
                                          <p:attrName>style.visibility</p:attrName>
                                        </p:attrNameLst>
                                      </p:cBhvr>
                                      <p:to>
                                        <p:strVal val="visible"/>
                                      </p:to>
                                    </p:set>
                                    <p:anim calcmode="lin" valueType="num">
                                      <p:cBhvr additive="base">
                                        <p:cTn id="35" dur="1000" fill="hold"/>
                                        <p:tgtEl>
                                          <p:spTgt spid="18"/>
                                        </p:tgtEl>
                                        <p:attrNameLst>
                                          <p:attrName>ppt_x</p:attrName>
                                        </p:attrNameLst>
                                      </p:cBhvr>
                                      <p:tavLst>
                                        <p:tav tm="0">
                                          <p:val>
                                            <p:strVal val="#ppt_x"/>
                                          </p:val>
                                        </p:tav>
                                        <p:tav tm="100000">
                                          <p:val>
                                            <p:strVal val="#ppt_x"/>
                                          </p:val>
                                        </p:tav>
                                      </p:tavLst>
                                    </p:anim>
                                    <p:anim calcmode="lin" valueType="num">
                                      <p:cBhvr additive="base">
                                        <p:cTn id="36" dur="10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1" grpId="0" animBg="1"/>
      <p:bldP spid="12" grpId="0" animBg="1"/>
      <p:bldP spid="16" grpId="0"/>
      <p:bldP spid="17" grpId="0"/>
      <p:bldP spid="18" grpId="0" animBg="1"/>
      <p:bldP spid="19"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Freeform 5">
            <a:extLst>
              <a:ext uri="{FF2B5EF4-FFF2-40B4-BE49-F238E27FC236}">
                <a16:creationId xmlns:a16="http://schemas.microsoft.com/office/drawing/2014/main" id="{AFA71553-9766-4B14-BEA1-969F0FD08E0E}"/>
              </a:ext>
            </a:extLst>
          </p:cNvPr>
          <p:cNvSpPr>
            <a:spLocks/>
          </p:cNvSpPr>
          <p:nvPr/>
        </p:nvSpPr>
        <p:spPr bwMode="auto">
          <a:xfrm rot="7200000">
            <a:off x="9530290" y="4908040"/>
            <a:ext cx="5326594" cy="5007636"/>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chemeClr val="tx1">
              <a:lumMod val="10000"/>
              <a:lumOff val="90000"/>
              <a:alpha val="56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Rectangle 7">
            <a:extLst>
              <a:ext uri="{FF2B5EF4-FFF2-40B4-BE49-F238E27FC236}">
                <a16:creationId xmlns:a16="http://schemas.microsoft.com/office/drawing/2014/main" id="{32625054-CEF1-4DD1-9AF0-C0154276475C}"/>
              </a:ext>
            </a:extLst>
          </p:cNvPr>
          <p:cNvSpPr/>
          <p:nvPr/>
        </p:nvSpPr>
        <p:spPr>
          <a:xfrm>
            <a:off x="9895524" y="4794958"/>
            <a:ext cx="4596131" cy="5386090"/>
          </a:xfrm>
          <a:prstGeom prst="rect">
            <a:avLst/>
          </a:prstGeom>
        </p:spPr>
        <p:txBody>
          <a:bodyPr wrap="none" anchor="ctr">
            <a:spAutoFit/>
          </a:bodyPr>
          <a:lstStyle/>
          <a:p>
            <a:pPr algn="ctr" defTabSz="914400">
              <a:defRPr/>
            </a:pPr>
            <a:r>
              <a:rPr lang="en-US" sz="34400">
                <a:solidFill>
                  <a:schemeClr val="accent1"/>
                </a:solidFill>
                <a:latin typeface="Designball-Electronic-Device-01" pitchFamily="2" charset="0"/>
                <a:ea typeface="Open Sans" panose="020B0606030504020204" pitchFamily="34" charset="0"/>
                <a:cs typeface="Arial" panose="020B0604020202020204" pitchFamily="34" charset="0"/>
              </a:rPr>
              <a:t>H</a:t>
            </a:r>
          </a:p>
        </p:txBody>
      </p:sp>
      <p:grpSp>
        <p:nvGrpSpPr>
          <p:cNvPr id="11" name="Group 10">
            <a:extLst>
              <a:ext uri="{FF2B5EF4-FFF2-40B4-BE49-F238E27FC236}">
                <a16:creationId xmlns:a16="http://schemas.microsoft.com/office/drawing/2014/main" id="{BF43BA6A-6814-4F20-8493-C30F1D68B4E3}"/>
              </a:ext>
            </a:extLst>
          </p:cNvPr>
          <p:cNvGrpSpPr/>
          <p:nvPr/>
        </p:nvGrpSpPr>
        <p:grpSpPr>
          <a:xfrm>
            <a:off x="6085031" y="10301385"/>
            <a:ext cx="12217115" cy="3721824"/>
            <a:chOff x="6085030" y="1740930"/>
            <a:chExt cx="12217115" cy="3721824"/>
          </a:xfrm>
        </p:grpSpPr>
        <p:sp>
          <p:nvSpPr>
            <p:cNvPr id="3" name="TextBox 2">
              <a:extLst>
                <a:ext uri="{FF2B5EF4-FFF2-40B4-BE49-F238E27FC236}">
                  <a16:creationId xmlns:a16="http://schemas.microsoft.com/office/drawing/2014/main" id="{B2245E42-D243-41BC-8FD9-741E3676BCD2}"/>
                </a:ext>
              </a:extLst>
            </p:cNvPr>
            <p:cNvSpPr txBox="1"/>
            <p:nvPr/>
          </p:nvSpPr>
          <p:spPr>
            <a:xfrm>
              <a:off x="6085030" y="2530132"/>
              <a:ext cx="12217115" cy="1446550"/>
            </a:xfrm>
            <a:prstGeom prst="rect">
              <a:avLst/>
            </a:prstGeom>
            <a:noFill/>
          </p:spPr>
          <p:txBody>
            <a:bodyPr wrap="square" rtlCol="0" anchor="ctr">
              <a:spAutoFit/>
            </a:bodyPr>
            <a:lstStyle/>
            <a:p>
              <a:pPr algn="ctr"/>
              <a:r>
                <a:rPr lang="en-US" sz="4400" b="1">
                  <a:latin typeface="+mj-lt"/>
                </a:rPr>
                <a:t>Start the project </a:t>
              </a:r>
            </a:p>
            <a:p>
              <a:pPr algn="ctr"/>
              <a:r>
                <a:rPr lang="en-US" sz="4400" b="1">
                  <a:latin typeface="+mj-lt"/>
                </a:rPr>
                <a:t>after the conference</a:t>
              </a:r>
            </a:p>
          </p:txBody>
        </p:sp>
        <p:cxnSp>
          <p:nvCxnSpPr>
            <p:cNvPr id="4" name="Straight Connector 3">
              <a:extLst>
                <a:ext uri="{FF2B5EF4-FFF2-40B4-BE49-F238E27FC236}">
                  <a16:creationId xmlns:a16="http://schemas.microsoft.com/office/drawing/2014/main" id="{55D2FE11-F948-40D9-9FB2-21C951695474}"/>
                </a:ext>
              </a:extLst>
            </p:cNvPr>
            <p:cNvCxnSpPr/>
            <p:nvPr/>
          </p:nvCxnSpPr>
          <p:spPr>
            <a:xfrm>
              <a:off x="11550650" y="4396552"/>
              <a:ext cx="1285875"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9545032E-495B-4793-BE4F-FE78369CC294}"/>
                </a:ext>
              </a:extLst>
            </p:cNvPr>
            <p:cNvSpPr txBox="1"/>
            <p:nvPr/>
          </p:nvSpPr>
          <p:spPr>
            <a:xfrm>
              <a:off x="7250112" y="4816423"/>
              <a:ext cx="9886950" cy="646331"/>
            </a:xfrm>
            <a:prstGeom prst="rect">
              <a:avLst/>
            </a:prstGeom>
            <a:noFill/>
          </p:spPr>
          <p:txBody>
            <a:bodyPr wrap="square" rtlCol="0">
              <a:spAutoFit/>
            </a:bodyPr>
            <a:lstStyle/>
            <a:p>
              <a:pPr algn="ctr"/>
              <a:r>
                <a:rPr lang="en-US"/>
                <a:t>Suspendisse a tellus consectetur, porttitor nibh et, venenatis libero. Cras gravida ac justo eget dictum. Duis eu porta dolor. Donec efficitur tortor nibh, a viverra neque convallis et.</a:t>
              </a:r>
            </a:p>
          </p:txBody>
        </p:sp>
        <p:sp>
          <p:nvSpPr>
            <p:cNvPr id="6" name="TextBox 5">
              <a:extLst>
                <a:ext uri="{FF2B5EF4-FFF2-40B4-BE49-F238E27FC236}">
                  <a16:creationId xmlns:a16="http://schemas.microsoft.com/office/drawing/2014/main" id="{F7179329-0D4C-4C21-A574-5EBA7E23CCFB}"/>
                </a:ext>
              </a:extLst>
            </p:cNvPr>
            <p:cNvSpPr txBox="1"/>
            <p:nvPr/>
          </p:nvSpPr>
          <p:spPr>
            <a:xfrm>
              <a:off x="11198764" y="1740930"/>
              <a:ext cx="1989648" cy="369332"/>
            </a:xfrm>
            <a:prstGeom prst="rect">
              <a:avLst/>
            </a:prstGeom>
            <a:noFill/>
          </p:spPr>
          <p:txBody>
            <a:bodyPr wrap="none" rtlCol="0">
              <a:spAutoFit/>
            </a:bodyPr>
            <a:lstStyle/>
            <a:p>
              <a:pPr algn="ctr"/>
              <a:r>
                <a:rPr lang="en-US">
                  <a:solidFill>
                    <a:schemeClr val="tx2"/>
                  </a:solidFill>
                  <a:latin typeface="+mj-lt"/>
                </a:rPr>
                <a:t>DesignBall team</a:t>
              </a:r>
            </a:p>
          </p:txBody>
        </p:sp>
      </p:grpSp>
      <p:cxnSp>
        <p:nvCxnSpPr>
          <p:cNvPr id="9" name="Straight Connector 8">
            <a:extLst>
              <a:ext uri="{FF2B5EF4-FFF2-40B4-BE49-F238E27FC236}">
                <a16:creationId xmlns:a16="http://schemas.microsoft.com/office/drawing/2014/main" id="{FBED9423-5D91-4451-9309-E1008D5032C2}"/>
              </a:ext>
            </a:extLst>
          </p:cNvPr>
          <p:cNvCxnSpPr>
            <a:cxnSpLocks/>
          </p:cNvCxnSpPr>
          <p:nvPr/>
        </p:nvCxnSpPr>
        <p:spPr>
          <a:xfrm>
            <a:off x="12193587" y="-266007"/>
            <a:ext cx="0" cy="4780857"/>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47486331"/>
      </p:ext>
    </p:extLst>
  </p:cSld>
  <p:clrMapOvr>
    <a:overrideClrMapping bg1="dk1" tx1="lt1" bg2="dk2" tx2="lt2" accent1="accent1" accent2="accent2" accent3="accent3" accent4="accent4" accent5="accent5" accent6="accent6" hlink="hlink" folHlink="folHlink"/>
  </p:clrMapOvr>
  <p:transition spd="slow">
    <p:push dir="u"/>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F5A0DA2-EAC7-4980-90DC-B1E0C02F606F}"/>
              </a:ext>
            </a:extLst>
          </p:cNvPr>
          <p:cNvSpPr/>
          <p:nvPr/>
        </p:nvSpPr>
        <p:spPr>
          <a:xfrm>
            <a:off x="8278812" y="5372100"/>
            <a:ext cx="7829550" cy="75438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D5DB47DE-E109-4E26-89DB-30C92567C0C3}"/>
              </a:ext>
            </a:extLst>
          </p:cNvPr>
          <p:cNvSpPr/>
          <p:nvPr/>
        </p:nvSpPr>
        <p:spPr>
          <a:xfrm>
            <a:off x="9519743" y="6470156"/>
            <a:ext cx="5347688" cy="5347688"/>
          </a:xfrm>
          <a:prstGeom prst="rect">
            <a:avLst/>
          </a:prstGeom>
          <a:noFill/>
          <a:ln w="254000">
            <a:solidFill>
              <a:schemeClr val="bg1"/>
            </a:solidFill>
          </a:ln>
          <a:effectLst>
            <a:outerShdw blurRad="368300" dist="355600" dir="2700000" algn="tl"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C15E5899-0A7D-4A59-BA9D-ABD1027089C8}"/>
              </a:ext>
            </a:extLst>
          </p:cNvPr>
          <p:cNvSpPr txBox="1"/>
          <p:nvPr/>
        </p:nvSpPr>
        <p:spPr>
          <a:xfrm>
            <a:off x="10317911" y="7251174"/>
            <a:ext cx="4549521" cy="3785652"/>
          </a:xfrm>
          <a:prstGeom prst="rect">
            <a:avLst/>
          </a:prstGeom>
          <a:noFill/>
        </p:spPr>
        <p:txBody>
          <a:bodyPr wrap="square" rtlCol="0" anchor="ctr">
            <a:spAutoFit/>
          </a:bodyPr>
          <a:lstStyle/>
          <a:p>
            <a:r>
              <a:rPr lang="en-US" sz="6000" b="1">
                <a:solidFill>
                  <a:schemeClr val="accent1">
                    <a:lumMod val="20000"/>
                    <a:lumOff val="80000"/>
                  </a:schemeClr>
                </a:solidFill>
                <a:latin typeface="+mj-lt"/>
              </a:rPr>
              <a:t>We are solve your business solution</a:t>
            </a:r>
          </a:p>
        </p:txBody>
      </p:sp>
      <p:grpSp>
        <p:nvGrpSpPr>
          <p:cNvPr id="11" name="Group 10">
            <a:extLst>
              <a:ext uri="{FF2B5EF4-FFF2-40B4-BE49-F238E27FC236}">
                <a16:creationId xmlns:a16="http://schemas.microsoft.com/office/drawing/2014/main" id="{0A74F6BB-140D-4F10-8F39-D2A40DD82644}"/>
              </a:ext>
            </a:extLst>
          </p:cNvPr>
          <p:cNvGrpSpPr/>
          <p:nvPr/>
        </p:nvGrpSpPr>
        <p:grpSpPr>
          <a:xfrm>
            <a:off x="3939824" y="4687677"/>
            <a:ext cx="1766830" cy="2182741"/>
            <a:chOff x="6642388" y="4327953"/>
            <a:chExt cx="1766830" cy="2182741"/>
          </a:xfrm>
        </p:grpSpPr>
        <p:sp>
          <p:nvSpPr>
            <p:cNvPr id="12" name="Rectangle 11">
              <a:extLst>
                <a:ext uri="{FF2B5EF4-FFF2-40B4-BE49-F238E27FC236}">
                  <a16:creationId xmlns:a16="http://schemas.microsoft.com/office/drawing/2014/main" id="{3D0C05EC-8181-4D1B-8BBA-1F5B088D3C02}"/>
                </a:ext>
              </a:extLst>
            </p:cNvPr>
            <p:cNvSpPr/>
            <p:nvPr/>
          </p:nvSpPr>
          <p:spPr>
            <a:xfrm>
              <a:off x="6817918" y="4327953"/>
              <a:ext cx="1415772"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f</a:t>
              </a:r>
            </a:p>
          </p:txBody>
        </p:sp>
        <p:sp>
          <p:nvSpPr>
            <p:cNvPr id="13" name="TextBox 12">
              <a:extLst>
                <a:ext uri="{FF2B5EF4-FFF2-40B4-BE49-F238E27FC236}">
                  <a16:creationId xmlns:a16="http://schemas.microsoft.com/office/drawing/2014/main" id="{86453B39-9FA7-4D8D-BE5B-92222AD67D93}"/>
                </a:ext>
              </a:extLst>
            </p:cNvPr>
            <p:cNvSpPr txBox="1"/>
            <p:nvPr/>
          </p:nvSpPr>
          <p:spPr>
            <a:xfrm>
              <a:off x="6642388" y="6110584"/>
              <a:ext cx="1766830" cy="400110"/>
            </a:xfrm>
            <a:prstGeom prst="rect">
              <a:avLst/>
            </a:prstGeom>
            <a:noFill/>
          </p:spPr>
          <p:txBody>
            <a:bodyPr wrap="none" rtlCol="0" anchor="ctr">
              <a:spAutoFit/>
            </a:bodyPr>
            <a:lstStyle/>
            <a:p>
              <a:pPr algn="ctr"/>
              <a:r>
                <a:rPr lang="en-US" sz="2000">
                  <a:latin typeface="+mj-lt"/>
                </a:rPr>
                <a:t>Construction</a:t>
              </a:r>
            </a:p>
          </p:txBody>
        </p:sp>
      </p:grpSp>
      <p:grpSp>
        <p:nvGrpSpPr>
          <p:cNvPr id="14" name="Group 13">
            <a:extLst>
              <a:ext uri="{FF2B5EF4-FFF2-40B4-BE49-F238E27FC236}">
                <a16:creationId xmlns:a16="http://schemas.microsoft.com/office/drawing/2014/main" id="{FD45EA01-B32B-4316-94CE-ADA4EA64088A}"/>
              </a:ext>
            </a:extLst>
          </p:cNvPr>
          <p:cNvGrpSpPr/>
          <p:nvPr/>
        </p:nvGrpSpPr>
        <p:grpSpPr>
          <a:xfrm>
            <a:off x="3920588" y="8052631"/>
            <a:ext cx="1805302" cy="2182741"/>
            <a:chOff x="11372688" y="4327953"/>
            <a:chExt cx="1805302" cy="2182741"/>
          </a:xfrm>
        </p:grpSpPr>
        <p:sp>
          <p:nvSpPr>
            <p:cNvPr id="15" name="Rectangle 14">
              <a:extLst>
                <a:ext uri="{FF2B5EF4-FFF2-40B4-BE49-F238E27FC236}">
                  <a16:creationId xmlns:a16="http://schemas.microsoft.com/office/drawing/2014/main" id="{09B8A040-79AF-4584-BC35-3ABD180A4AEB}"/>
                </a:ext>
              </a:extLst>
            </p:cNvPr>
            <p:cNvSpPr/>
            <p:nvPr/>
          </p:nvSpPr>
          <p:spPr>
            <a:xfrm>
              <a:off x="11567452" y="4327953"/>
              <a:ext cx="1415772" cy="1569660"/>
            </a:xfrm>
            <a:prstGeom prst="rect">
              <a:avLst/>
            </a:prstGeom>
          </p:spPr>
          <p:txBody>
            <a:bodyPr wrap="none" anchor="ctr">
              <a:spAutoFit/>
            </a:bodyPr>
            <a:lstStyle/>
            <a:p>
              <a:pPr algn="ctr"/>
              <a:r>
                <a:rPr lang="en-US" sz="9600">
                  <a:solidFill>
                    <a:schemeClr val="accent2"/>
                  </a:solidFill>
                  <a:latin typeface="Designball-Buildings-01" pitchFamily="2" charset="0"/>
                  <a:ea typeface="Open Sans" panose="020B0606030504020204" pitchFamily="34" charset="0"/>
                  <a:cs typeface="Open Sans" panose="020B0606030504020204" pitchFamily="34" charset="0"/>
                </a:rPr>
                <a:t>Q</a:t>
              </a:r>
            </a:p>
          </p:txBody>
        </p:sp>
        <p:sp>
          <p:nvSpPr>
            <p:cNvPr id="16" name="TextBox 15">
              <a:extLst>
                <a:ext uri="{FF2B5EF4-FFF2-40B4-BE49-F238E27FC236}">
                  <a16:creationId xmlns:a16="http://schemas.microsoft.com/office/drawing/2014/main" id="{B643B967-BA8C-4B5D-9C6B-15B39A6AA49E}"/>
                </a:ext>
              </a:extLst>
            </p:cNvPr>
            <p:cNvSpPr txBox="1"/>
            <p:nvPr/>
          </p:nvSpPr>
          <p:spPr>
            <a:xfrm>
              <a:off x="11372688" y="6110584"/>
              <a:ext cx="1805302" cy="400110"/>
            </a:xfrm>
            <a:prstGeom prst="rect">
              <a:avLst/>
            </a:prstGeom>
            <a:noFill/>
          </p:spPr>
          <p:txBody>
            <a:bodyPr wrap="none" rtlCol="0" anchor="ctr">
              <a:spAutoFit/>
            </a:bodyPr>
            <a:lstStyle/>
            <a:p>
              <a:pPr algn="ctr"/>
              <a:r>
                <a:rPr lang="en-US" sz="2000">
                  <a:latin typeface="+mj-lt"/>
                </a:rPr>
                <a:t>Departments</a:t>
              </a:r>
            </a:p>
          </p:txBody>
        </p:sp>
      </p:grpSp>
      <p:grpSp>
        <p:nvGrpSpPr>
          <p:cNvPr id="17" name="Group 16">
            <a:extLst>
              <a:ext uri="{FF2B5EF4-FFF2-40B4-BE49-F238E27FC236}">
                <a16:creationId xmlns:a16="http://schemas.microsoft.com/office/drawing/2014/main" id="{BFF88171-F694-4CAD-BBB9-9422B74A5E2C}"/>
              </a:ext>
            </a:extLst>
          </p:cNvPr>
          <p:cNvGrpSpPr/>
          <p:nvPr/>
        </p:nvGrpSpPr>
        <p:grpSpPr>
          <a:xfrm>
            <a:off x="4031197" y="11417584"/>
            <a:ext cx="1584087" cy="2182741"/>
            <a:chOff x="16105394" y="4327953"/>
            <a:chExt cx="1584087" cy="2182741"/>
          </a:xfrm>
        </p:grpSpPr>
        <p:sp>
          <p:nvSpPr>
            <p:cNvPr id="18" name="Rectangle 17">
              <a:extLst>
                <a:ext uri="{FF2B5EF4-FFF2-40B4-BE49-F238E27FC236}">
                  <a16:creationId xmlns:a16="http://schemas.microsoft.com/office/drawing/2014/main" id="{98DA447B-E8EC-4FA4-9073-F8908BA89D02}"/>
                </a:ext>
              </a:extLst>
            </p:cNvPr>
            <p:cNvSpPr/>
            <p:nvPr/>
          </p:nvSpPr>
          <p:spPr>
            <a:xfrm>
              <a:off x="16189548" y="4327953"/>
              <a:ext cx="1415772" cy="1569660"/>
            </a:xfrm>
            <a:prstGeom prst="rect">
              <a:avLst/>
            </a:prstGeom>
          </p:spPr>
          <p:txBody>
            <a:bodyPr wrap="none" anchor="ctr">
              <a:spAutoFit/>
            </a:bodyPr>
            <a:lstStyle/>
            <a:p>
              <a:pPr algn="ctr"/>
              <a:r>
                <a:rPr lang="en-US" sz="9600">
                  <a:solidFill>
                    <a:schemeClr val="accent3"/>
                  </a:solidFill>
                  <a:latin typeface="Designball-Buildings-01" pitchFamily="2" charset="0"/>
                  <a:ea typeface="Open Sans" panose="020B0606030504020204" pitchFamily="34" charset="0"/>
                  <a:cs typeface="Open Sans" panose="020B0606030504020204" pitchFamily="34" charset="0"/>
                </a:rPr>
                <a:t>T</a:t>
              </a:r>
            </a:p>
          </p:txBody>
        </p:sp>
        <p:sp>
          <p:nvSpPr>
            <p:cNvPr id="19" name="TextBox 18">
              <a:extLst>
                <a:ext uri="{FF2B5EF4-FFF2-40B4-BE49-F238E27FC236}">
                  <a16:creationId xmlns:a16="http://schemas.microsoft.com/office/drawing/2014/main" id="{C39864BB-1E74-4407-8750-9FB57CA3E541}"/>
                </a:ext>
              </a:extLst>
            </p:cNvPr>
            <p:cNvSpPr txBox="1"/>
            <p:nvPr/>
          </p:nvSpPr>
          <p:spPr>
            <a:xfrm>
              <a:off x="16105394" y="6110584"/>
              <a:ext cx="1584087" cy="400110"/>
            </a:xfrm>
            <a:prstGeom prst="rect">
              <a:avLst/>
            </a:prstGeom>
            <a:noFill/>
          </p:spPr>
          <p:txBody>
            <a:bodyPr wrap="none" rtlCol="0" anchor="ctr">
              <a:spAutoFit/>
            </a:bodyPr>
            <a:lstStyle/>
            <a:p>
              <a:pPr algn="ctr"/>
              <a:r>
                <a:rPr lang="en-US" sz="2000">
                  <a:latin typeface="+mj-lt"/>
                </a:rPr>
                <a:t>PowerPlant</a:t>
              </a:r>
            </a:p>
          </p:txBody>
        </p:sp>
      </p:grpSp>
      <p:grpSp>
        <p:nvGrpSpPr>
          <p:cNvPr id="21" name="Group 20">
            <a:extLst>
              <a:ext uri="{FF2B5EF4-FFF2-40B4-BE49-F238E27FC236}">
                <a16:creationId xmlns:a16="http://schemas.microsoft.com/office/drawing/2014/main" id="{A2E95D98-3514-426B-A2B2-C9CD1E57313C}"/>
              </a:ext>
            </a:extLst>
          </p:cNvPr>
          <p:cNvGrpSpPr/>
          <p:nvPr/>
        </p:nvGrpSpPr>
        <p:grpSpPr>
          <a:xfrm>
            <a:off x="18828798" y="4687677"/>
            <a:ext cx="1415773" cy="2182741"/>
            <a:chOff x="6817917" y="8118903"/>
            <a:chExt cx="1415773" cy="2182741"/>
          </a:xfrm>
        </p:grpSpPr>
        <p:sp>
          <p:nvSpPr>
            <p:cNvPr id="22" name="Rectangle 21">
              <a:extLst>
                <a:ext uri="{FF2B5EF4-FFF2-40B4-BE49-F238E27FC236}">
                  <a16:creationId xmlns:a16="http://schemas.microsoft.com/office/drawing/2014/main" id="{D99D40AD-9586-4D19-B301-115485E05952}"/>
                </a:ext>
              </a:extLst>
            </p:cNvPr>
            <p:cNvSpPr/>
            <p:nvPr/>
          </p:nvSpPr>
          <p:spPr>
            <a:xfrm>
              <a:off x="6817917" y="8118903"/>
              <a:ext cx="1415773"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I</a:t>
              </a:r>
            </a:p>
          </p:txBody>
        </p:sp>
        <p:sp>
          <p:nvSpPr>
            <p:cNvPr id="23" name="TextBox 22">
              <a:extLst>
                <a:ext uri="{FF2B5EF4-FFF2-40B4-BE49-F238E27FC236}">
                  <a16:creationId xmlns:a16="http://schemas.microsoft.com/office/drawing/2014/main" id="{362F4D6B-0430-4AF6-B271-F50711E3C208}"/>
                </a:ext>
              </a:extLst>
            </p:cNvPr>
            <p:cNvSpPr txBox="1"/>
            <p:nvPr/>
          </p:nvSpPr>
          <p:spPr>
            <a:xfrm>
              <a:off x="6849979" y="9901534"/>
              <a:ext cx="1351652" cy="400110"/>
            </a:xfrm>
            <a:prstGeom prst="rect">
              <a:avLst/>
            </a:prstGeom>
            <a:noFill/>
          </p:spPr>
          <p:txBody>
            <a:bodyPr wrap="none" rtlCol="0" anchor="ctr">
              <a:spAutoFit/>
            </a:bodyPr>
            <a:lstStyle/>
            <a:p>
              <a:pPr algn="ctr"/>
              <a:r>
                <a:rPr lang="en-US" sz="2000">
                  <a:latin typeface="+mj-lt"/>
                </a:rPr>
                <a:t>Nomadic</a:t>
              </a:r>
            </a:p>
          </p:txBody>
        </p:sp>
      </p:grpSp>
      <p:grpSp>
        <p:nvGrpSpPr>
          <p:cNvPr id="24" name="Group 23">
            <a:extLst>
              <a:ext uri="{FF2B5EF4-FFF2-40B4-BE49-F238E27FC236}">
                <a16:creationId xmlns:a16="http://schemas.microsoft.com/office/drawing/2014/main" id="{372B47C9-B530-4BE4-BE73-665DA7D58F0F}"/>
              </a:ext>
            </a:extLst>
          </p:cNvPr>
          <p:cNvGrpSpPr/>
          <p:nvPr/>
        </p:nvGrpSpPr>
        <p:grpSpPr>
          <a:xfrm>
            <a:off x="18751854" y="8052630"/>
            <a:ext cx="1569660" cy="2182741"/>
            <a:chOff x="11490511" y="8118903"/>
            <a:chExt cx="1569660" cy="2182741"/>
          </a:xfrm>
        </p:grpSpPr>
        <p:sp>
          <p:nvSpPr>
            <p:cNvPr id="25" name="Rectangle 24">
              <a:extLst>
                <a:ext uri="{FF2B5EF4-FFF2-40B4-BE49-F238E27FC236}">
                  <a16:creationId xmlns:a16="http://schemas.microsoft.com/office/drawing/2014/main" id="{3020A0FE-EB57-4F8D-BBC2-757C4F845C07}"/>
                </a:ext>
              </a:extLst>
            </p:cNvPr>
            <p:cNvSpPr/>
            <p:nvPr/>
          </p:nvSpPr>
          <p:spPr>
            <a:xfrm>
              <a:off x="11567451" y="8118903"/>
              <a:ext cx="1415773"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u</a:t>
              </a:r>
            </a:p>
          </p:txBody>
        </p:sp>
        <p:sp>
          <p:nvSpPr>
            <p:cNvPr id="26" name="TextBox 25">
              <a:extLst>
                <a:ext uri="{FF2B5EF4-FFF2-40B4-BE49-F238E27FC236}">
                  <a16:creationId xmlns:a16="http://schemas.microsoft.com/office/drawing/2014/main" id="{B44804C9-AD19-4424-9A17-3B90379664C8}"/>
                </a:ext>
              </a:extLst>
            </p:cNvPr>
            <p:cNvSpPr txBox="1"/>
            <p:nvPr/>
          </p:nvSpPr>
          <p:spPr>
            <a:xfrm>
              <a:off x="11490511" y="9901534"/>
              <a:ext cx="1569660" cy="400110"/>
            </a:xfrm>
            <a:prstGeom prst="rect">
              <a:avLst/>
            </a:prstGeom>
            <a:noFill/>
          </p:spPr>
          <p:txBody>
            <a:bodyPr wrap="none" rtlCol="0" anchor="ctr">
              <a:spAutoFit/>
            </a:bodyPr>
            <a:lstStyle/>
            <a:p>
              <a:pPr algn="ctr"/>
              <a:r>
                <a:rPr lang="en-US" sz="2000">
                  <a:latin typeface="+mj-lt"/>
                </a:rPr>
                <a:t>Retail Shop</a:t>
              </a:r>
            </a:p>
          </p:txBody>
        </p:sp>
      </p:grpSp>
      <p:grpSp>
        <p:nvGrpSpPr>
          <p:cNvPr id="27" name="Group 26">
            <a:extLst>
              <a:ext uri="{FF2B5EF4-FFF2-40B4-BE49-F238E27FC236}">
                <a16:creationId xmlns:a16="http://schemas.microsoft.com/office/drawing/2014/main" id="{7DFD6F43-8D59-4B0E-94BB-8BBF93F57475}"/>
              </a:ext>
            </a:extLst>
          </p:cNvPr>
          <p:cNvGrpSpPr/>
          <p:nvPr/>
        </p:nvGrpSpPr>
        <p:grpSpPr>
          <a:xfrm>
            <a:off x="18680520" y="11417584"/>
            <a:ext cx="1712328" cy="2182741"/>
            <a:chOff x="16041274" y="8118903"/>
            <a:chExt cx="1712328" cy="2182741"/>
          </a:xfrm>
        </p:grpSpPr>
        <p:sp>
          <p:nvSpPr>
            <p:cNvPr id="28" name="Rectangle 27">
              <a:extLst>
                <a:ext uri="{FF2B5EF4-FFF2-40B4-BE49-F238E27FC236}">
                  <a16:creationId xmlns:a16="http://schemas.microsoft.com/office/drawing/2014/main" id="{E41388D3-EE42-4DEE-945D-25162706ACEE}"/>
                </a:ext>
              </a:extLst>
            </p:cNvPr>
            <p:cNvSpPr/>
            <p:nvPr/>
          </p:nvSpPr>
          <p:spPr>
            <a:xfrm>
              <a:off x="16189547" y="8118903"/>
              <a:ext cx="1415773"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n</a:t>
              </a:r>
            </a:p>
          </p:txBody>
        </p:sp>
        <p:sp>
          <p:nvSpPr>
            <p:cNvPr id="29" name="TextBox 28">
              <a:extLst>
                <a:ext uri="{FF2B5EF4-FFF2-40B4-BE49-F238E27FC236}">
                  <a16:creationId xmlns:a16="http://schemas.microsoft.com/office/drawing/2014/main" id="{F0E26D77-513D-434C-B56E-2D6CA37D01B7}"/>
                </a:ext>
              </a:extLst>
            </p:cNvPr>
            <p:cNvSpPr txBox="1"/>
            <p:nvPr/>
          </p:nvSpPr>
          <p:spPr>
            <a:xfrm>
              <a:off x="16041274" y="9901534"/>
              <a:ext cx="1712328" cy="400110"/>
            </a:xfrm>
            <a:prstGeom prst="rect">
              <a:avLst/>
            </a:prstGeom>
            <a:noFill/>
          </p:spPr>
          <p:txBody>
            <a:bodyPr wrap="none" rtlCol="0" anchor="ctr">
              <a:spAutoFit/>
            </a:bodyPr>
            <a:lstStyle/>
            <a:p>
              <a:pPr algn="ctr"/>
              <a:r>
                <a:rPr lang="en-US" sz="2000">
                  <a:latin typeface="+mj-lt"/>
                </a:rPr>
                <a:t>Appartment</a:t>
              </a:r>
            </a:p>
          </p:txBody>
        </p:sp>
      </p:grpSp>
      <p:sp>
        <p:nvSpPr>
          <p:cNvPr id="31" name="Freeform 5">
            <a:extLst>
              <a:ext uri="{FF2B5EF4-FFF2-40B4-BE49-F238E27FC236}">
                <a16:creationId xmlns:a16="http://schemas.microsoft.com/office/drawing/2014/main" id="{89BA7612-FF30-4B57-B160-732E82A42B9F}"/>
              </a:ext>
            </a:extLst>
          </p:cNvPr>
          <p:cNvSpPr>
            <a:spLocks noEditPoints="1"/>
          </p:cNvSpPr>
          <p:nvPr/>
        </p:nvSpPr>
        <p:spPr bwMode="auto">
          <a:xfrm rot="5400000">
            <a:off x="11716898" y="14270706"/>
            <a:ext cx="953378" cy="869748"/>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74324837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accel="50000" decel="50000" fill="hold" grpId="0" nodeType="withEffect">
                                  <p:stCondLst>
                                    <p:cond delay="0"/>
                                  </p:stCondLst>
                                  <p:childTnLst>
                                    <p:animMotion origin="layout" path="M 5.55112E-17 0.0206 L 5.55112E-17 -0.03981 " pathEditMode="relative" rAng="0" ptsTypes="AA">
                                      <p:cBhvr>
                                        <p:cTn id="6" dur="2000" spd="-100000" fill="hold"/>
                                        <p:tgtEl>
                                          <p:spTgt spid="31"/>
                                        </p:tgtEl>
                                        <p:attrNameLst>
                                          <p:attrName>ppt_x</p:attrName>
                                          <p:attrName>ppt_y</p:attrName>
                                        </p:attrNameLst>
                                      </p:cBhvr>
                                      <p:rCtr x="0" y="-3021"/>
                                    </p:animMotion>
                                  </p:childTnLst>
                                </p:cTn>
                              </p:par>
                              <p:par>
                                <p:cTn id="7" presetID="2" presetClass="entr" presetSubtype="1" decel="100000" fill="hold" grpId="0" nodeType="withEffect">
                                  <p:stCondLst>
                                    <p:cond delay="100"/>
                                  </p:stCondLst>
                                  <p:childTnLst>
                                    <p:set>
                                      <p:cBhvr>
                                        <p:cTn id="8" dur="1" fill="hold">
                                          <p:stCondLst>
                                            <p:cond delay="0"/>
                                          </p:stCondLst>
                                        </p:cTn>
                                        <p:tgtEl>
                                          <p:spTgt spid="5"/>
                                        </p:tgtEl>
                                        <p:attrNameLst>
                                          <p:attrName>style.visibility</p:attrName>
                                        </p:attrNameLst>
                                      </p:cBhvr>
                                      <p:to>
                                        <p:strVal val="visible"/>
                                      </p:to>
                                    </p:set>
                                    <p:anim calcmode="lin" valueType="num">
                                      <p:cBhvr additive="base">
                                        <p:cTn id="9" dur="1000" fill="hold"/>
                                        <p:tgtEl>
                                          <p:spTgt spid="5"/>
                                        </p:tgtEl>
                                        <p:attrNameLst>
                                          <p:attrName>ppt_x</p:attrName>
                                        </p:attrNameLst>
                                      </p:cBhvr>
                                      <p:tavLst>
                                        <p:tav tm="0">
                                          <p:val>
                                            <p:strVal val="#ppt_x"/>
                                          </p:val>
                                        </p:tav>
                                        <p:tav tm="100000">
                                          <p:val>
                                            <p:strVal val="#ppt_x"/>
                                          </p:val>
                                        </p:tav>
                                      </p:tavLst>
                                    </p:anim>
                                    <p:anim calcmode="lin" valueType="num">
                                      <p:cBhvr additive="base">
                                        <p:cTn id="10" dur="1000" fill="hold"/>
                                        <p:tgtEl>
                                          <p:spTgt spid="5"/>
                                        </p:tgtEl>
                                        <p:attrNameLst>
                                          <p:attrName>ppt_y</p:attrName>
                                        </p:attrNameLst>
                                      </p:cBhvr>
                                      <p:tavLst>
                                        <p:tav tm="0">
                                          <p:val>
                                            <p:strVal val="0-#ppt_h/2"/>
                                          </p:val>
                                        </p:tav>
                                        <p:tav tm="100000">
                                          <p:val>
                                            <p:strVal val="#ppt_y"/>
                                          </p:val>
                                        </p:tav>
                                      </p:tavLst>
                                    </p:anim>
                                  </p:childTnLst>
                                </p:cTn>
                              </p:par>
                              <p:par>
                                <p:cTn id="11" presetID="2" presetClass="entr" presetSubtype="1" decel="100000" fill="hold" grpId="0" nodeType="withEffect">
                                  <p:stCondLst>
                                    <p:cond delay="20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1000" fill="hold"/>
                                        <p:tgtEl>
                                          <p:spTgt spid="4"/>
                                        </p:tgtEl>
                                        <p:attrNameLst>
                                          <p:attrName>ppt_x</p:attrName>
                                        </p:attrNameLst>
                                      </p:cBhvr>
                                      <p:tavLst>
                                        <p:tav tm="0">
                                          <p:val>
                                            <p:strVal val="#ppt_x"/>
                                          </p:val>
                                        </p:tav>
                                        <p:tav tm="100000">
                                          <p:val>
                                            <p:strVal val="#ppt_x"/>
                                          </p:val>
                                        </p:tav>
                                      </p:tavLst>
                                    </p:anim>
                                    <p:anim calcmode="lin" valueType="num">
                                      <p:cBhvr additive="base">
                                        <p:cTn id="14" dur="1000" fill="hold"/>
                                        <p:tgtEl>
                                          <p:spTgt spid="4"/>
                                        </p:tgtEl>
                                        <p:attrNameLst>
                                          <p:attrName>ppt_y</p:attrName>
                                        </p:attrNameLst>
                                      </p:cBhvr>
                                      <p:tavLst>
                                        <p:tav tm="0">
                                          <p:val>
                                            <p:strVal val="0-#ppt_h/2"/>
                                          </p:val>
                                        </p:tav>
                                        <p:tav tm="100000">
                                          <p:val>
                                            <p:strVal val="#ppt_y"/>
                                          </p:val>
                                        </p:tav>
                                      </p:tavLst>
                                    </p:anim>
                                  </p:childTnLst>
                                </p:cTn>
                              </p:par>
                              <p:par>
                                <p:cTn id="15" presetID="10" presetClass="entr" presetSubtype="0" fill="hold" nodeType="withEffect">
                                  <p:stCondLst>
                                    <p:cond delay="50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par>
                                <p:cTn id="18" presetID="10" presetClass="entr" presetSubtype="0" fill="hold" nodeType="withEffect">
                                  <p:stCondLst>
                                    <p:cond delay="600"/>
                                  </p:stCondLst>
                                  <p:childTnLst>
                                    <p:set>
                                      <p:cBhvr>
                                        <p:cTn id="19" dur="1" fill="hold">
                                          <p:stCondLst>
                                            <p:cond delay="0"/>
                                          </p:stCondLst>
                                        </p:cTn>
                                        <p:tgtEl>
                                          <p:spTgt spid="27"/>
                                        </p:tgtEl>
                                        <p:attrNameLst>
                                          <p:attrName>style.visibility</p:attrName>
                                        </p:attrNameLst>
                                      </p:cBhvr>
                                      <p:to>
                                        <p:strVal val="visible"/>
                                      </p:to>
                                    </p:set>
                                    <p:animEffect transition="in" filter="fade">
                                      <p:cBhvr>
                                        <p:cTn id="20" dur="500"/>
                                        <p:tgtEl>
                                          <p:spTgt spid="27"/>
                                        </p:tgtEl>
                                      </p:cBhvr>
                                    </p:animEffect>
                                  </p:childTnLst>
                                </p:cTn>
                              </p:par>
                              <p:par>
                                <p:cTn id="21" presetID="10" presetClass="entr" presetSubtype="0" fill="hold" nodeType="withEffect">
                                  <p:stCondLst>
                                    <p:cond delay="700"/>
                                  </p:stCondLst>
                                  <p:childTnLst>
                                    <p:set>
                                      <p:cBhvr>
                                        <p:cTn id="22" dur="1" fill="hold">
                                          <p:stCondLst>
                                            <p:cond delay="0"/>
                                          </p:stCondLst>
                                        </p:cTn>
                                        <p:tgtEl>
                                          <p:spTgt spid="24"/>
                                        </p:tgtEl>
                                        <p:attrNameLst>
                                          <p:attrName>style.visibility</p:attrName>
                                        </p:attrNameLst>
                                      </p:cBhvr>
                                      <p:to>
                                        <p:strVal val="visible"/>
                                      </p:to>
                                    </p:set>
                                    <p:animEffect transition="in" filter="fade">
                                      <p:cBhvr>
                                        <p:cTn id="23" dur="500"/>
                                        <p:tgtEl>
                                          <p:spTgt spid="24"/>
                                        </p:tgtEl>
                                      </p:cBhvr>
                                    </p:animEffect>
                                  </p:childTnLst>
                                </p:cTn>
                              </p:par>
                              <p:par>
                                <p:cTn id="24" presetID="10" presetClass="entr" presetSubtype="0" fill="hold" nodeType="withEffect">
                                  <p:stCondLst>
                                    <p:cond delay="80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nodeType="withEffect">
                                  <p:stCondLst>
                                    <p:cond delay="90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500"/>
                                        <p:tgtEl>
                                          <p:spTgt spid="11"/>
                                        </p:tgtEl>
                                      </p:cBhvr>
                                    </p:animEffect>
                                  </p:childTnLst>
                                </p:cTn>
                              </p:par>
                              <p:par>
                                <p:cTn id="30" presetID="10" presetClass="entr" presetSubtype="0" fill="hold" nodeType="withEffect">
                                  <p:stCondLst>
                                    <p:cond delay="100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31"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F5A0DA2-EAC7-4980-90DC-B1E0C02F606F}"/>
              </a:ext>
            </a:extLst>
          </p:cNvPr>
          <p:cNvSpPr/>
          <p:nvPr/>
        </p:nvSpPr>
        <p:spPr>
          <a:xfrm>
            <a:off x="8278812" y="5372100"/>
            <a:ext cx="7829550" cy="75438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D5DB47DE-E109-4E26-89DB-30C92567C0C3}"/>
              </a:ext>
            </a:extLst>
          </p:cNvPr>
          <p:cNvSpPr/>
          <p:nvPr/>
        </p:nvSpPr>
        <p:spPr>
          <a:xfrm>
            <a:off x="9519743" y="6470156"/>
            <a:ext cx="5347688" cy="5347688"/>
          </a:xfrm>
          <a:prstGeom prst="rect">
            <a:avLst/>
          </a:prstGeom>
          <a:noFill/>
          <a:ln w="254000">
            <a:solidFill>
              <a:schemeClr val="bg1"/>
            </a:solidFill>
          </a:ln>
          <a:effectLst>
            <a:outerShdw blurRad="368300" dist="355600" dir="2700000" algn="tl"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C15E5899-0A7D-4A59-BA9D-ABD1027089C8}"/>
              </a:ext>
            </a:extLst>
          </p:cNvPr>
          <p:cNvSpPr txBox="1"/>
          <p:nvPr/>
        </p:nvSpPr>
        <p:spPr>
          <a:xfrm>
            <a:off x="10317911" y="7251174"/>
            <a:ext cx="4549521" cy="3785652"/>
          </a:xfrm>
          <a:prstGeom prst="rect">
            <a:avLst/>
          </a:prstGeom>
          <a:noFill/>
        </p:spPr>
        <p:txBody>
          <a:bodyPr wrap="square" rtlCol="0" anchor="ctr">
            <a:spAutoFit/>
          </a:bodyPr>
          <a:lstStyle/>
          <a:p>
            <a:r>
              <a:rPr lang="en-US" sz="6000" b="1">
                <a:solidFill>
                  <a:schemeClr val="accent1">
                    <a:lumMod val="20000"/>
                    <a:lumOff val="80000"/>
                  </a:schemeClr>
                </a:solidFill>
                <a:latin typeface="+mj-lt"/>
              </a:rPr>
              <a:t>We are solve your business solution</a:t>
            </a:r>
          </a:p>
        </p:txBody>
      </p:sp>
      <p:grpSp>
        <p:nvGrpSpPr>
          <p:cNvPr id="11" name="Group 10">
            <a:extLst>
              <a:ext uri="{FF2B5EF4-FFF2-40B4-BE49-F238E27FC236}">
                <a16:creationId xmlns:a16="http://schemas.microsoft.com/office/drawing/2014/main" id="{0A74F6BB-140D-4F10-8F39-D2A40DD82644}"/>
              </a:ext>
            </a:extLst>
          </p:cNvPr>
          <p:cNvGrpSpPr/>
          <p:nvPr/>
        </p:nvGrpSpPr>
        <p:grpSpPr>
          <a:xfrm>
            <a:off x="3939824" y="4687677"/>
            <a:ext cx="1766830" cy="2182741"/>
            <a:chOff x="6642388" y="4327953"/>
            <a:chExt cx="1766830" cy="2182741"/>
          </a:xfrm>
        </p:grpSpPr>
        <p:sp>
          <p:nvSpPr>
            <p:cNvPr id="12" name="Rectangle 11">
              <a:extLst>
                <a:ext uri="{FF2B5EF4-FFF2-40B4-BE49-F238E27FC236}">
                  <a16:creationId xmlns:a16="http://schemas.microsoft.com/office/drawing/2014/main" id="{3D0C05EC-8181-4D1B-8BBA-1F5B088D3C02}"/>
                </a:ext>
              </a:extLst>
            </p:cNvPr>
            <p:cNvSpPr/>
            <p:nvPr/>
          </p:nvSpPr>
          <p:spPr>
            <a:xfrm>
              <a:off x="6817918" y="4327953"/>
              <a:ext cx="1415772"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f</a:t>
              </a:r>
            </a:p>
          </p:txBody>
        </p:sp>
        <p:sp>
          <p:nvSpPr>
            <p:cNvPr id="13" name="TextBox 12">
              <a:extLst>
                <a:ext uri="{FF2B5EF4-FFF2-40B4-BE49-F238E27FC236}">
                  <a16:creationId xmlns:a16="http://schemas.microsoft.com/office/drawing/2014/main" id="{86453B39-9FA7-4D8D-BE5B-92222AD67D93}"/>
                </a:ext>
              </a:extLst>
            </p:cNvPr>
            <p:cNvSpPr txBox="1"/>
            <p:nvPr/>
          </p:nvSpPr>
          <p:spPr>
            <a:xfrm>
              <a:off x="6642388" y="6110584"/>
              <a:ext cx="1766830" cy="400110"/>
            </a:xfrm>
            <a:prstGeom prst="rect">
              <a:avLst/>
            </a:prstGeom>
            <a:noFill/>
          </p:spPr>
          <p:txBody>
            <a:bodyPr wrap="none" rtlCol="0" anchor="ctr">
              <a:spAutoFit/>
            </a:bodyPr>
            <a:lstStyle/>
            <a:p>
              <a:pPr algn="ctr"/>
              <a:r>
                <a:rPr lang="en-US" sz="2000">
                  <a:latin typeface="+mj-lt"/>
                </a:rPr>
                <a:t>Construction</a:t>
              </a:r>
            </a:p>
          </p:txBody>
        </p:sp>
      </p:grpSp>
      <p:grpSp>
        <p:nvGrpSpPr>
          <p:cNvPr id="14" name="Group 13">
            <a:extLst>
              <a:ext uri="{FF2B5EF4-FFF2-40B4-BE49-F238E27FC236}">
                <a16:creationId xmlns:a16="http://schemas.microsoft.com/office/drawing/2014/main" id="{FD45EA01-B32B-4316-94CE-ADA4EA64088A}"/>
              </a:ext>
            </a:extLst>
          </p:cNvPr>
          <p:cNvGrpSpPr/>
          <p:nvPr/>
        </p:nvGrpSpPr>
        <p:grpSpPr>
          <a:xfrm>
            <a:off x="3920588" y="8052631"/>
            <a:ext cx="1805302" cy="2182741"/>
            <a:chOff x="11372688" y="4327953"/>
            <a:chExt cx="1805302" cy="2182741"/>
          </a:xfrm>
        </p:grpSpPr>
        <p:sp>
          <p:nvSpPr>
            <p:cNvPr id="15" name="Rectangle 14">
              <a:extLst>
                <a:ext uri="{FF2B5EF4-FFF2-40B4-BE49-F238E27FC236}">
                  <a16:creationId xmlns:a16="http://schemas.microsoft.com/office/drawing/2014/main" id="{09B8A040-79AF-4584-BC35-3ABD180A4AEB}"/>
                </a:ext>
              </a:extLst>
            </p:cNvPr>
            <p:cNvSpPr/>
            <p:nvPr/>
          </p:nvSpPr>
          <p:spPr>
            <a:xfrm>
              <a:off x="11567452" y="4327953"/>
              <a:ext cx="1415772" cy="1569660"/>
            </a:xfrm>
            <a:prstGeom prst="rect">
              <a:avLst/>
            </a:prstGeom>
          </p:spPr>
          <p:txBody>
            <a:bodyPr wrap="none" anchor="ctr">
              <a:spAutoFit/>
            </a:bodyPr>
            <a:lstStyle/>
            <a:p>
              <a:pPr algn="ctr"/>
              <a:r>
                <a:rPr lang="en-US" sz="9600">
                  <a:solidFill>
                    <a:schemeClr val="accent2"/>
                  </a:solidFill>
                  <a:latin typeface="Designball-Buildings-01" pitchFamily="2" charset="0"/>
                  <a:ea typeface="Open Sans" panose="020B0606030504020204" pitchFamily="34" charset="0"/>
                  <a:cs typeface="Open Sans" panose="020B0606030504020204" pitchFamily="34" charset="0"/>
                </a:rPr>
                <a:t>Q</a:t>
              </a:r>
            </a:p>
          </p:txBody>
        </p:sp>
        <p:sp>
          <p:nvSpPr>
            <p:cNvPr id="16" name="TextBox 15">
              <a:extLst>
                <a:ext uri="{FF2B5EF4-FFF2-40B4-BE49-F238E27FC236}">
                  <a16:creationId xmlns:a16="http://schemas.microsoft.com/office/drawing/2014/main" id="{B643B967-BA8C-4B5D-9C6B-15B39A6AA49E}"/>
                </a:ext>
              </a:extLst>
            </p:cNvPr>
            <p:cNvSpPr txBox="1"/>
            <p:nvPr/>
          </p:nvSpPr>
          <p:spPr>
            <a:xfrm>
              <a:off x="11372688" y="6110584"/>
              <a:ext cx="1805302" cy="400110"/>
            </a:xfrm>
            <a:prstGeom prst="rect">
              <a:avLst/>
            </a:prstGeom>
            <a:noFill/>
          </p:spPr>
          <p:txBody>
            <a:bodyPr wrap="none" rtlCol="0" anchor="ctr">
              <a:spAutoFit/>
            </a:bodyPr>
            <a:lstStyle/>
            <a:p>
              <a:pPr algn="ctr"/>
              <a:r>
                <a:rPr lang="en-US" sz="2000">
                  <a:latin typeface="+mj-lt"/>
                </a:rPr>
                <a:t>Departments</a:t>
              </a:r>
            </a:p>
          </p:txBody>
        </p:sp>
      </p:grpSp>
      <p:grpSp>
        <p:nvGrpSpPr>
          <p:cNvPr id="17" name="Group 16">
            <a:extLst>
              <a:ext uri="{FF2B5EF4-FFF2-40B4-BE49-F238E27FC236}">
                <a16:creationId xmlns:a16="http://schemas.microsoft.com/office/drawing/2014/main" id="{BFF88171-F694-4CAD-BBB9-9422B74A5E2C}"/>
              </a:ext>
            </a:extLst>
          </p:cNvPr>
          <p:cNvGrpSpPr/>
          <p:nvPr/>
        </p:nvGrpSpPr>
        <p:grpSpPr>
          <a:xfrm>
            <a:off x="4031197" y="11417584"/>
            <a:ext cx="1584087" cy="2182741"/>
            <a:chOff x="16105394" y="4327953"/>
            <a:chExt cx="1584087" cy="2182741"/>
          </a:xfrm>
        </p:grpSpPr>
        <p:sp>
          <p:nvSpPr>
            <p:cNvPr id="18" name="Rectangle 17">
              <a:extLst>
                <a:ext uri="{FF2B5EF4-FFF2-40B4-BE49-F238E27FC236}">
                  <a16:creationId xmlns:a16="http://schemas.microsoft.com/office/drawing/2014/main" id="{98DA447B-E8EC-4FA4-9073-F8908BA89D02}"/>
                </a:ext>
              </a:extLst>
            </p:cNvPr>
            <p:cNvSpPr/>
            <p:nvPr/>
          </p:nvSpPr>
          <p:spPr>
            <a:xfrm>
              <a:off x="16189548" y="4327953"/>
              <a:ext cx="1415772" cy="1569660"/>
            </a:xfrm>
            <a:prstGeom prst="rect">
              <a:avLst/>
            </a:prstGeom>
          </p:spPr>
          <p:txBody>
            <a:bodyPr wrap="none" anchor="ctr">
              <a:spAutoFit/>
            </a:bodyPr>
            <a:lstStyle/>
            <a:p>
              <a:pPr algn="ctr"/>
              <a:r>
                <a:rPr lang="en-US" sz="9600">
                  <a:solidFill>
                    <a:schemeClr val="accent3"/>
                  </a:solidFill>
                  <a:latin typeface="Designball-Buildings-01" pitchFamily="2" charset="0"/>
                  <a:ea typeface="Open Sans" panose="020B0606030504020204" pitchFamily="34" charset="0"/>
                  <a:cs typeface="Open Sans" panose="020B0606030504020204" pitchFamily="34" charset="0"/>
                </a:rPr>
                <a:t>T</a:t>
              </a:r>
            </a:p>
          </p:txBody>
        </p:sp>
        <p:sp>
          <p:nvSpPr>
            <p:cNvPr id="19" name="TextBox 18">
              <a:extLst>
                <a:ext uri="{FF2B5EF4-FFF2-40B4-BE49-F238E27FC236}">
                  <a16:creationId xmlns:a16="http://schemas.microsoft.com/office/drawing/2014/main" id="{C39864BB-1E74-4407-8750-9FB57CA3E541}"/>
                </a:ext>
              </a:extLst>
            </p:cNvPr>
            <p:cNvSpPr txBox="1"/>
            <p:nvPr/>
          </p:nvSpPr>
          <p:spPr>
            <a:xfrm>
              <a:off x="16105394" y="6110584"/>
              <a:ext cx="1584087" cy="400110"/>
            </a:xfrm>
            <a:prstGeom prst="rect">
              <a:avLst/>
            </a:prstGeom>
            <a:noFill/>
          </p:spPr>
          <p:txBody>
            <a:bodyPr wrap="none" rtlCol="0" anchor="ctr">
              <a:spAutoFit/>
            </a:bodyPr>
            <a:lstStyle/>
            <a:p>
              <a:pPr algn="ctr"/>
              <a:r>
                <a:rPr lang="en-US" sz="2000">
                  <a:latin typeface="+mj-lt"/>
                </a:rPr>
                <a:t>PowerPlant</a:t>
              </a:r>
            </a:p>
          </p:txBody>
        </p:sp>
      </p:grpSp>
      <p:grpSp>
        <p:nvGrpSpPr>
          <p:cNvPr id="21" name="Group 20">
            <a:extLst>
              <a:ext uri="{FF2B5EF4-FFF2-40B4-BE49-F238E27FC236}">
                <a16:creationId xmlns:a16="http://schemas.microsoft.com/office/drawing/2014/main" id="{A2E95D98-3514-426B-A2B2-C9CD1E57313C}"/>
              </a:ext>
            </a:extLst>
          </p:cNvPr>
          <p:cNvGrpSpPr/>
          <p:nvPr/>
        </p:nvGrpSpPr>
        <p:grpSpPr>
          <a:xfrm>
            <a:off x="18828798" y="4687677"/>
            <a:ext cx="1415773" cy="2182741"/>
            <a:chOff x="6817917" y="8118903"/>
            <a:chExt cx="1415773" cy="2182741"/>
          </a:xfrm>
        </p:grpSpPr>
        <p:sp>
          <p:nvSpPr>
            <p:cNvPr id="22" name="Rectangle 21">
              <a:extLst>
                <a:ext uri="{FF2B5EF4-FFF2-40B4-BE49-F238E27FC236}">
                  <a16:creationId xmlns:a16="http://schemas.microsoft.com/office/drawing/2014/main" id="{D99D40AD-9586-4D19-B301-115485E05952}"/>
                </a:ext>
              </a:extLst>
            </p:cNvPr>
            <p:cNvSpPr/>
            <p:nvPr/>
          </p:nvSpPr>
          <p:spPr>
            <a:xfrm>
              <a:off x="6817917" y="8118903"/>
              <a:ext cx="1415773"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I</a:t>
              </a:r>
            </a:p>
          </p:txBody>
        </p:sp>
        <p:sp>
          <p:nvSpPr>
            <p:cNvPr id="23" name="TextBox 22">
              <a:extLst>
                <a:ext uri="{FF2B5EF4-FFF2-40B4-BE49-F238E27FC236}">
                  <a16:creationId xmlns:a16="http://schemas.microsoft.com/office/drawing/2014/main" id="{362F4D6B-0430-4AF6-B271-F50711E3C208}"/>
                </a:ext>
              </a:extLst>
            </p:cNvPr>
            <p:cNvSpPr txBox="1"/>
            <p:nvPr/>
          </p:nvSpPr>
          <p:spPr>
            <a:xfrm>
              <a:off x="6849979" y="9901534"/>
              <a:ext cx="1351652" cy="400110"/>
            </a:xfrm>
            <a:prstGeom prst="rect">
              <a:avLst/>
            </a:prstGeom>
            <a:noFill/>
          </p:spPr>
          <p:txBody>
            <a:bodyPr wrap="none" rtlCol="0" anchor="ctr">
              <a:spAutoFit/>
            </a:bodyPr>
            <a:lstStyle/>
            <a:p>
              <a:pPr algn="ctr"/>
              <a:r>
                <a:rPr lang="en-US" sz="2000">
                  <a:latin typeface="+mj-lt"/>
                </a:rPr>
                <a:t>Nomadic</a:t>
              </a:r>
            </a:p>
          </p:txBody>
        </p:sp>
      </p:grpSp>
      <p:grpSp>
        <p:nvGrpSpPr>
          <p:cNvPr id="24" name="Group 23">
            <a:extLst>
              <a:ext uri="{FF2B5EF4-FFF2-40B4-BE49-F238E27FC236}">
                <a16:creationId xmlns:a16="http://schemas.microsoft.com/office/drawing/2014/main" id="{372B47C9-B530-4BE4-BE73-665DA7D58F0F}"/>
              </a:ext>
            </a:extLst>
          </p:cNvPr>
          <p:cNvGrpSpPr/>
          <p:nvPr/>
        </p:nvGrpSpPr>
        <p:grpSpPr>
          <a:xfrm>
            <a:off x="18751854" y="8052630"/>
            <a:ext cx="1569660" cy="2182741"/>
            <a:chOff x="11490511" y="8118903"/>
            <a:chExt cx="1569660" cy="2182741"/>
          </a:xfrm>
        </p:grpSpPr>
        <p:sp>
          <p:nvSpPr>
            <p:cNvPr id="25" name="Rectangle 24">
              <a:extLst>
                <a:ext uri="{FF2B5EF4-FFF2-40B4-BE49-F238E27FC236}">
                  <a16:creationId xmlns:a16="http://schemas.microsoft.com/office/drawing/2014/main" id="{3020A0FE-EB57-4F8D-BBC2-757C4F845C07}"/>
                </a:ext>
              </a:extLst>
            </p:cNvPr>
            <p:cNvSpPr/>
            <p:nvPr/>
          </p:nvSpPr>
          <p:spPr>
            <a:xfrm>
              <a:off x="11567451" y="8118903"/>
              <a:ext cx="1415773"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u</a:t>
              </a:r>
            </a:p>
          </p:txBody>
        </p:sp>
        <p:sp>
          <p:nvSpPr>
            <p:cNvPr id="26" name="TextBox 25">
              <a:extLst>
                <a:ext uri="{FF2B5EF4-FFF2-40B4-BE49-F238E27FC236}">
                  <a16:creationId xmlns:a16="http://schemas.microsoft.com/office/drawing/2014/main" id="{B44804C9-AD19-4424-9A17-3B90379664C8}"/>
                </a:ext>
              </a:extLst>
            </p:cNvPr>
            <p:cNvSpPr txBox="1"/>
            <p:nvPr/>
          </p:nvSpPr>
          <p:spPr>
            <a:xfrm>
              <a:off x="11490511" y="9901534"/>
              <a:ext cx="1569660" cy="400110"/>
            </a:xfrm>
            <a:prstGeom prst="rect">
              <a:avLst/>
            </a:prstGeom>
            <a:noFill/>
          </p:spPr>
          <p:txBody>
            <a:bodyPr wrap="none" rtlCol="0" anchor="ctr">
              <a:spAutoFit/>
            </a:bodyPr>
            <a:lstStyle/>
            <a:p>
              <a:pPr algn="ctr"/>
              <a:r>
                <a:rPr lang="en-US" sz="2000">
                  <a:latin typeface="+mj-lt"/>
                </a:rPr>
                <a:t>Retail Shop</a:t>
              </a:r>
            </a:p>
          </p:txBody>
        </p:sp>
      </p:grpSp>
      <p:grpSp>
        <p:nvGrpSpPr>
          <p:cNvPr id="27" name="Group 26">
            <a:extLst>
              <a:ext uri="{FF2B5EF4-FFF2-40B4-BE49-F238E27FC236}">
                <a16:creationId xmlns:a16="http://schemas.microsoft.com/office/drawing/2014/main" id="{7DFD6F43-8D59-4B0E-94BB-8BBF93F57475}"/>
              </a:ext>
            </a:extLst>
          </p:cNvPr>
          <p:cNvGrpSpPr/>
          <p:nvPr/>
        </p:nvGrpSpPr>
        <p:grpSpPr>
          <a:xfrm>
            <a:off x="18680520" y="11417584"/>
            <a:ext cx="1712328" cy="2182741"/>
            <a:chOff x="16041274" y="8118903"/>
            <a:chExt cx="1712328" cy="2182741"/>
          </a:xfrm>
        </p:grpSpPr>
        <p:sp>
          <p:nvSpPr>
            <p:cNvPr id="28" name="Rectangle 27">
              <a:extLst>
                <a:ext uri="{FF2B5EF4-FFF2-40B4-BE49-F238E27FC236}">
                  <a16:creationId xmlns:a16="http://schemas.microsoft.com/office/drawing/2014/main" id="{E41388D3-EE42-4DEE-945D-25162706ACEE}"/>
                </a:ext>
              </a:extLst>
            </p:cNvPr>
            <p:cNvSpPr/>
            <p:nvPr/>
          </p:nvSpPr>
          <p:spPr>
            <a:xfrm>
              <a:off x="16189547" y="8118903"/>
              <a:ext cx="1415773"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n</a:t>
              </a:r>
            </a:p>
          </p:txBody>
        </p:sp>
        <p:sp>
          <p:nvSpPr>
            <p:cNvPr id="29" name="TextBox 28">
              <a:extLst>
                <a:ext uri="{FF2B5EF4-FFF2-40B4-BE49-F238E27FC236}">
                  <a16:creationId xmlns:a16="http://schemas.microsoft.com/office/drawing/2014/main" id="{F0E26D77-513D-434C-B56E-2D6CA37D01B7}"/>
                </a:ext>
              </a:extLst>
            </p:cNvPr>
            <p:cNvSpPr txBox="1"/>
            <p:nvPr/>
          </p:nvSpPr>
          <p:spPr>
            <a:xfrm>
              <a:off x="16041274" y="9901534"/>
              <a:ext cx="1712328" cy="400110"/>
            </a:xfrm>
            <a:prstGeom prst="rect">
              <a:avLst/>
            </a:prstGeom>
            <a:noFill/>
          </p:spPr>
          <p:txBody>
            <a:bodyPr wrap="none" rtlCol="0" anchor="ctr">
              <a:spAutoFit/>
            </a:bodyPr>
            <a:lstStyle/>
            <a:p>
              <a:pPr algn="ctr"/>
              <a:r>
                <a:rPr lang="en-US" sz="2000">
                  <a:latin typeface="+mj-lt"/>
                </a:rPr>
                <a:t>Appartment</a:t>
              </a:r>
            </a:p>
          </p:txBody>
        </p:sp>
      </p:grpSp>
      <p:sp>
        <p:nvSpPr>
          <p:cNvPr id="31" name="Freeform 5">
            <a:extLst>
              <a:ext uri="{FF2B5EF4-FFF2-40B4-BE49-F238E27FC236}">
                <a16:creationId xmlns:a16="http://schemas.microsoft.com/office/drawing/2014/main" id="{89BA7612-FF30-4B57-B160-732E82A42B9F}"/>
              </a:ext>
            </a:extLst>
          </p:cNvPr>
          <p:cNvSpPr>
            <a:spLocks noEditPoints="1"/>
          </p:cNvSpPr>
          <p:nvPr/>
        </p:nvSpPr>
        <p:spPr bwMode="auto">
          <a:xfrm rot="5400000">
            <a:off x="11716898" y="14270706"/>
            <a:ext cx="953378" cy="869748"/>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211933059"/>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accel="50000" decel="50000" fill="hold" grpId="0" nodeType="withEffect">
                                  <p:stCondLst>
                                    <p:cond delay="0"/>
                                  </p:stCondLst>
                                  <p:childTnLst>
                                    <p:animMotion origin="layout" path="M 5.55112E-17 0.0206 L 5.55112E-17 -0.03981 " pathEditMode="relative" rAng="0" ptsTypes="AA">
                                      <p:cBhvr>
                                        <p:cTn id="6" dur="2000" spd="-100000" fill="hold"/>
                                        <p:tgtEl>
                                          <p:spTgt spid="31"/>
                                        </p:tgtEl>
                                        <p:attrNameLst>
                                          <p:attrName>ppt_x</p:attrName>
                                          <p:attrName>ppt_y</p:attrName>
                                        </p:attrNameLst>
                                      </p:cBhvr>
                                      <p:rCtr x="0" y="-3021"/>
                                    </p:animMotion>
                                  </p:childTnLst>
                                </p:cTn>
                              </p:par>
                              <p:par>
                                <p:cTn id="7" presetID="2" presetClass="entr" presetSubtype="1" decel="100000" fill="hold" grpId="0" nodeType="withEffect">
                                  <p:stCondLst>
                                    <p:cond delay="100"/>
                                  </p:stCondLst>
                                  <p:childTnLst>
                                    <p:set>
                                      <p:cBhvr>
                                        <p:cTn id="8" dur="1" fill="hold">
                                          <p:stCondLst>
                                            <p:cond delay="0"/>
                                          </p:stCondLst>
                                        </p:cTn>
                                        <p:tgtEl>
                                          <p:spTgt spid="5"/>
                                        </p:tgtEl>
                                        <p:attrNameLst>
                                          <p:attrName>style.visibility</p:attrName>
                                        </p:attrNameLst>
                                      </p:cBhvr>
                                      <p:to>
                                        <p:strVal val="visible"/>
                                      </p:to>
                                    </p:set>
                                    <p:anim calcmode="lin" valueType="num">
                                      <p:cBhvr additive="base">
                                        <p:cTn id="9" dur="1000" fill="hold"/>
                                        <p:tgtEl>
                                          <p:spTgt spid="5"/>
                                        </p:tgtEl>
                                        <p:attrNameLst>
                                          <p:attrName>ppt_x</p:attrName>
                                        </p:attrNameLst>
                                      </p:cBhvr>
                                      <p:tavLst>
                                        <p:tav tm="0">
                                          <p:val>
                                            <p:strVal val="#ppt_x"/>
                                          </p:val>
                                        </p:tav>
                                        <p:tav tm="100000">
                                          <p:val>
                                            <p:strVal val="#ppt_x"/>
                                          </p:val>
                                        </p:tav>
                                      </p:tavLst>
                                    </p:anim>
                                    <p:anim calcmode="lin" valueType="num">
                                      <p:cBhvr additive="base">
                                        <p:cTn id="10" dur="1000" fill="hold"/>
                                        <p:tgtEl>
                                          <p:spTgt spid="5"/>
                                        </p:tgtEl>
                                        <p:attrNameLst>
                                          <p:attrName>ppt_y</p:attrName>
                                        </p:attrNameLst>
                                      </p:cBhvr>
                                      <p:tavLst>
                                        <p:tav tm="0">
                                          <p:val>
                                            <p:strVal val="0-#ppt_h/2"/>
                                          </p:val>
                                        </p:tav>
                                        <p:tav tm="100000">
                                          <p:val>
                                            <p:strVal val="#ppt_y"/>
                                          </p:val>
                                        </p:tav>
                                      </p:tavLst>
                                    </p:anim>
                                  </p:childTnLst>
                                </p:cTn>
                              </p:par>
                              <p:par>
                                <p:cTn id="11" presetID="2" presetClass="entr" presetSubtype="1" decel="100000" fill="hold" grpId="0" nodeType="withEffect">
                                  <p:stCondLst>
                                    <p:cond delay="20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1000" fill="hold"/>
                                        <p:tgtEl>
                                          <p:spTgt spid="4"/>
                                        </p:tgtEl>
                                        <p:attrNameLst>
                                          <p:attrName>ppt_x</p:attrName>
                                        </p:attrNameLst>
                                      </p:cBhvr>
                                      <p:tavLst>
                                        <p:tav tm="0">
                                          <p:val>
                                            <p:strVal val="#ppt_x"/>
                                          </p:val>
                                        </p:tav>
                                        <p:tav tm="100000">
                                          <p:val>
                                            <p:strVal val="#ppt_x"/>
                                          </p:val>
                                        </p:tav>
                                      </p:tavLst>
                                    </p:anim>
                                    <p:anim calcmode="lin" valueType="num">
                                      <p:cBhvr additive="base">
                                        <p:cTn id="14" dur="1000" fill="hold"/>
                                        <p:tgtEl>
                                          <p:spTgt spid="4"/>
                                        </p:tgtEl>
                                        <p:attrNameLst>
                                          <p:attrName>ppt_y</p:attrName>
                                        </p:attrNameLst>
                                      </p:cBhvr>
                                      <p:tavLst>
                                        <p:tav tm="0">
                                          <p:val>
                                            <p:strVal val="0-#ppt_h/2"/>
                                          </p:val>
                                        </p:tav>
                                        <p:tav tm="100000">
                                          <p:val>
                                            <p:strVal val="#ppt_y"/>
                                          </p:val>
                                        </p:tav>
                                      </p:tavLst>
                                    </p:anim>
                                  </p:childTnLst>
                                </p:cTn>
                              </p:par>
                              <p:par>
                                <p:cTn id="15" presetID="10" presetClass="entr" presetSubtype="0" fill="hold" nodeType="withEffect">
                                  <p:stCondLst>
                                    <p:cond delay="50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par>
                                <p:cTn id="18" presetID="10" presetClass="entr" presetSubtype="0" fill="hold" nodeType="withEffect">
                                  <p:stCondLst>
                                    <p:cond delay="600"/>
                                  </p:stCondLst>
                                  <p:childTnLst>
                                    <p:set>
                                      <p:cBhvr>
                                        <p:cTn id="19" dur="1" fill="hold">
                                          <p:stCondLst>
                                            <p:cond delay="0"/>
                                          </p:stCondLst>
                                        </p:cTn>
                                        <p:tgtEl>
                                          <p:spTgt spid="27"/>
                                        </p:tgtEl>
                                        <p:attrNameLst>
                                          <p:attrName>style.visibility</p:attrName>
                                        </p:attrNameLst>
                                      </p:cBhvr>
                                      <p:to>
                                        <p:strVal val="visible"/>
                                      </p:to>
                                    </p:set>
                                    <p:animEffect transition="in" filter="fade">
                                      <p:cBhvr>
                                        <p:cTn id="20" dur="500"/>
                                        <p:tgtEl>
                                          <p:spTgt spid="27"/>
                                        </p:tgtEl>
                                      </p:cBhvr>
                                    </p:animEffect>
                                  </p:childTnLst>
                                </p:cTn>
                              </p:par>
                              <p:par>
                                <p:cTn id="21" presetID="10" presetClass="entr" presetSubtype="0" fill="hold" nodeType="withEffect">
                                  <p:stCondLst>
                                    <p:cond delay="700"/>
                                  </p:stCondLst>
                                  <p:childTnLst>
                                    <p:set>
                                      <p:cBhvr>
                                        <p:cTn id="22" dur="1" fill="hold">
                                          <p:stCondLst>
                                            <p:cond delay="0"/>
                                          </p:stCondLst>
                                        </p:cTn>
                                        <p:tgtEl>
                                          <p:spTgt spid="24"/>
                                        </p:tgtEl>
                                        <p:attrNameLst>
                                          <p:attrName>style.visibility</p:attrName>
                                        </p:attrNameLst>
                                      </p:cBhvr>
                                      <p:to>
                                        <p:strVal val="visible"/>
                                      </p:to>
                                    </p:set>
                                    <p:animEffect transition="in" filter="fade">
                                      <p:cBhvr>
                                        <p:cTn id="23" dur="500"/>
                                        <p:tgtEl>
                                          <p:spTgt spid="24"/>
                                        </p:tgtEl>
                                      </p:cBhvr>
                                    </p:animEffect>
                                  </p:childTnLst>
                                </p:cTn>
                              </p:par>
                              <p:par>
                                <p:cTn id="24" presetID="10" presetClass="entr" presetSubtype="0" fill="hold" nodeType="withEffect">
                                  <p:stCondLst>
                                    <p:cond delay="80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nodeType="withEffect">
                                  <p:stCondLst>
                                    <p:cond delay="90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500"/>
                                        <p:tgtEl>
                                          <p:spTgt spid="11"/>
                                        </p:tgtEl>
                                      </p:cBhvr>
                                    </p:animEffect>
                                  </p:childTnLst>
                                </p:cTn>
                              </p:par>
                              <p:par>
                                <p:cTn id="30" presetID="10" presetClass="entr" presetSubtype="0" fill="hold" nodeType="withEffect">
                                  <p:stCondLst>
                                    <p:cond delay="100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31"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a:extLst>
              <a:ext uri="{FF2B5EF4-FFF2-40B4-BE49-F238E27FC236}">
                <a16:creationId xmlns:a16="http://schemas.microsoft.com/office/drawing/2014/main" id="{351A483B-87AF-4F10-B97E-A03E00D48017}"/>
              </a:ext>
            </a:extLst>
          </p:cNvPr>
          <p:cNvSpPr>
            <a:spLocks noGrp="1"/>
          </p:cNvSpPr>
          <p:nvPr>
            <p:ph type="pic" sz="quarter" idx="10"/>
          </p:nvPr>
        </p:nvSpPr>
        <p:spPr/>
      </p:sp>
      <p:sp>
        <p:nvSpPr>
          <p:cNvPr id="3" name="Picture Placeholder 2">
            <a:extLst>
              <a:ext uri="{FF2B5EF4-FFF2-40B4-BE49-F238E27FC236}">
                <a16:creationId xmlns:a16="http://schemas.microsoft.com/office/drawing/2014/main" id="{58D2D6C1-0E7E-4EEF-9128-0231901FF069}"/>
              </a:ext>
            </a:extLst>
          </p:cNvPr>
          <p:cNvSpPr>
            <a:spLocks noGrp="1"/>
          </p:cNvSpPr>
          <p:nvPr>
            <p:ph type="pic" sz="quarter" idx="11"/>
          </p:nvPr>
        </p:nvSpPr>
        <p:spPr/>
      </p:sp>
      <p:sp>
        <p:nvSpPr>
          <p:cNvPr id="4" name="Picture Placeholder 3">
            <a:extLst>
              <a:ext uri="{FF2B5EF4-FFF2-40B4-BE49-F238E27FC236}">
                <a16:creationId xmlns:a16="http://schemas.microsoft.com/office/drawing/2014/main" id="{70060E63-EA8A-452A-A9C0-D1EF4BDE1C68}"/>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58C968A1-6FD4-439A-AA1D-87CD0AA6F304}"/>
              </a:ext>
            </a:extLst>
          </p:cNvPr>
          <p:cNvSpPr>
            <a:spLocks noGrp="1"/>
          </p:cNvSpPr>
          <p:nvPr>
            <p:ph type="pic" sz="quarter" idx="13"/>
          </p:nvPr>
        </p:nvSpPr>
        <p:spPr/>
      </p:sp>
      <p:grpSp>
        <p:nvGrpSpPr>
          <p:cNvPr id="6" name="Group 5">
            <a:extLst>
              <a:ext uri="{FF2B5EF4-FFF2-40B4-BE49-F238E27FC236}">
                <a16:creationId xmlns:a16="http://schemas.microsoft.com/office/drawing/2014/main" id="{B395542F-205C-46CA-B557-603019D5B955}"/>
              </a:ext>
            </a:extLst>
          </p:cNvPr>
          <p:cNvGrpSpPr/>
          <p:nvPr/>
        </p:nvGrpSpPr>
        <p:grpSpPr>
          <a:xfrm>
            <a:off x="1883361" y="5429518"/>
            <a:ext cx="4779817" cy="7546615"/>
            <a:chOff x="2259878" y="3046593"/>
            <a:chExt cx="4779817" cy="7546615"/>
          </a:xfrm>
        </p:grpSpPr>
        <p:sp>
          <p:nvSpPr>
            <p:cNvPr id="7" name="Rectangle 6">
              <a:extLst>
                <a:ext uri="{FF2B5EF4-FFF2-40B4-BE49-F238E27FC236}">
                  <a16:creationId xmlns:a16="http://schemas.microsoft.com/office/drawing/2014/main" id="{9EA9EE6A-753F-4C75-BCAB-EC07C336CE18}"/>
                </a:ext>
              </a:extLst>
            </p:cNvPr>
            <p:cNvSpPr/>
            <p:nvPr/>
          </p:nvSpPr>
          <p:spPr>
            <a:xfrm>
              <a:off x="2259878"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4FA0918B-121F-4FBE-A849-9BFBF95D986C}"/>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#01</a:t>
              </a:r>
            </a:p>
          </p:txBody>
        </p:sp>
        <p:sp>
          <p:nvSpPr>
            <p:cNvPr id="9" name="Isosceles Triangle 8">
              <a:extLst>
                <a:ext uri="{FF2B5EF4-FFF2-40B4-BE49-F238E27FC236}">
                  <a16:creationId xmlns:a16="http://schemas.microsoft.com/office/drawing/2014/main" id="{C453DC36-6BBD-41E2-AA4F-A474C2649BC4}"/>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a:extLst>
                <a:ext uri="{FF2B5EF4-FFF2-40B4-BE49-F238E27FC236}">
                  <a16:creationId xmlns:a16="http://schemas.microsoft.com/office/drawing/2014/main" id="{A9421AAF-6501-4D83-8CB8-07EAFE09870B}"/>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11" name="TextBox 10">
              <a:extLst>
                <a:ext uri="{FF2B5EF4-FFF2-40B4-BE49-F238E27FC236}">
                  <a16:creationId xmlns:a16="http://schemas.microsoft.com/office/drawing/2014/main" id="{BE5CEDE1-20F7-4932-9748-CAC452AE57EF}"/>
                </a:ext>
              </a:extLst>
            </p:cNvPr>
            <p:cNvSpPr txBox="1"/>
            <p:nvPr/>
          </p:nvSpPr>
          <p:spPr>
            <a:xfrm>
              <a:off x="3756756" y="9261270"/>
              <a:ext cx="1786065" cy="769441"/>
            </a:xfrm>
            <a:prstGeom prst="rect">
              <a:avLst/>
            </a:prstGeom>
            <a:noFill/>
          </p:spPr>
          <p:txBody>
            <a:bodyPr wrap="none" rtlCol="0" anchor="ctr">
              <a:spAutoFit/>
            </a:bodyPr>
            <a:lstStyle/>
            <a:p>
              <a:pPr algn="ctr"/>
              <a:r>
                <a:rPr lang="en-US" sz="4400" b="1">
                  <a:solidFill>
                    <a:schemeClr val="bg1"/>
                  </a:solidFill>
                  <a:latin typeface="+mj-lt"/>
                </a:rPr>
                <a:t>Travel</a:t>
              </a:r>
            </a:p>
          </p:txBody>
        </p:sp>
      </p:grpSp>
      <p:grpSp>
        <p:nvGrpSpPr>
          <p:cNvPr id="12" name="Group 11">
            <a:extLst>
              <a:ext uri="{FF2B5EF4-FFF2-40B4-BE49-F238E27FC236}">
                <a16:creationId xmlns:a16="http://schemas.microsoft.com/office/drawing/2014/main" id="{D794D18B-D1F5-42B3-A2CB-2D1F71F9647F}"/>
              </a:ext>
            </a:extLst>
          </p:cNvPr>
          <p:cNvGrpSpPr/>
          <p:nvPr/>
        </p:nvGrpSpPr>
        <p:grpSpPr>
          <a:xfrm>
            <a:off x="7141161" y="5429518"/>
            <a:ext cx="4779817" cy="7546615"/>
            <a:chOff x="7517678" y="3046593"/>
            <a:chExt cx="4779817" cy="7546615"/>
          </a:xfrm>
        </p:grpSpPr>
        <p:sp>
          <p:nvSpPr>
            <p:cNvPr id="13" name="Rectangle 12">
              <a:extLst>
                <a:ext uri="{FF2B5EF4-FFF2-40B4-BE49-F238E27FC236}">
                  <a16:creationId xmlns:a16="http://schemas.microsoft.com/office/drawing/2014/main" id="{FF8EA396-6325-4511-AED5-E6F3F2D2F49B}"/>
                </a:ext>
              </a:extLst>
            </p:cNvPr>
            <p:cNvSpPr/>
            <p:nvPr/>
          </p:nvSpPr>
          <p:spPr>
            <a:xfrm>
              <a:off x="7517678"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9E5AA2C3-CE3A-4F1E-82BE-36DCEB7BE621}"/>
                </a:ext>
              </a:extLst>
            </p:cNvPr>
            <p:cNvSpPr/>
            <p:nvPr/>
          </p:nvSpPr>
          <p:spPr>
            <a:xfrm>
              <a:off x="7734938" y="3323771"/>
              <a:ext cx="4345288" cy="7010400"/>
            </a:xfrm>
            <a:prstGeom prst="rect">
              <a:avLst/>
            </a:prstGeom>
            <a:solidFill>
              <a:schemeClr val="accent1">
                <a:alpha val="9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177104A6-B3C2-453B-B08E-576C38090FFA}"/>
                </a:ext>
              </a:extLst>
            </p:cNvPr>
            <p:cNvSpPr txBox="1"/>
            <p:nvPr/>
          </p:nvSpPr>
          <p:spPr>
            <a:xfrm>
              <a:off x="8156318" y="4388224"/>
              <a:ext cx="3139321" cy="5336512"/>
            </a:xfrm>
            <a:prstGeom prst="rect">
              <a:avLst/>
            </a:prstGeom>
            <a:noFill/>
          </p:spPr>
          <p:txBody>
            <a:bodyPr vert="vert270" wrap="square" rtlCol="0">
              <a:spAutoFit/>
            </a:bodyPr>
            <a:lstStyle/>
            <a:p>
              <a:r>
                <a:rPr lang="en-US" sz="4800">
                  <a:solidFill>
                    <a:schemeClr val="tx1">
                      <a:lumMod val="90000"/>
                      <a:lumOff val="10000"/>
                    </a:schemeClr>
                  </a:solidFill>
                  <a:latin typeface="+mj-lt"/>
                </a:rPr>
                <a:t>Create your own </a:t>
              </a:r>
              <a:r>
                <a:rPr lang="en-US" sz="4800" b="1">
                  <a:solidFill>
                    <a:schemeClr val="bg1"/>
                  </a:solidFill>
                  <a:latin typeface="+mj-lt"/>
                </a:rPr>
                <a:t>presentation</a:t>
              </a:r>
              <a:r>
                <a:rPr lang="en-US" sz="4800">
                  <a:solidFill>
                    <a:schemeClr val="bg1"/>
                  </a:solidFill>
                  <a:latin typeface="+mj-lt"/>
                </a:rPr>
                <a:t> </a:t>
              </a:r>
              <a:r>
                <a:rPr lang="en-US" sz="4800" b="1">
                  <a:solidFill>
                    <a:schemeClr val="bg1"/>
                  </a:solidFill>
                  <a:latin typeface="+mj-lt"/>
                </a:rPr>
                <a:t>with</a:t>
              </a:r>
              <a:r>
                <a:rPr lang="en-US" sz="4800">
                  <a:solidFill>
                    <a:schemeClr val="bg1"/>
                  </a:solidFill>
                  <a:latin typeface="+mj-lt"/>
                </a:rPr>
                <a:t> </a:t>
              </a:r>
              <a:r>
                <a:rPr lang="en-US" sz="4800">
                  <a:solidFill>
                    <a:schemeClr val="tx1">
                      <a:lumMod val="90000"/>
                      <a:lumOff val="10000"/>
                    </a:schemeClr>
                  </a:solidFill>
                  <a:latin typeface="+mj-lt"/>
                </a:rPr>
                <a:t>endless possibilities.</a:t>
              </a:r>
            </a:p>
          </p:txBody>
        </p:sp>
      </p:grpSp>
      <p:grpSp>
        <p:nvGrpSpPr>
          <p:cNvPr id="16" name="Group 15">
            <a:extLst>
              <a:ext uri="{FF2B5EF4-FFF2-40B4-BE49-F238E27FC236}">
                <a16:creationId xmlns:a16="http://schemas.microsoft.com/office/drawing/2014/main" id="{C06D41F4-F02F-4287-A574-83225BC9639E}"/>
              </a:ext>
            </a:extLst>
          </p:cNvPr>
          <p:cNvGrpSpPr/>
          <p:nvPr/>
        </p:nvGrpSpPr>
        <p:grpSpPr>
          <a:xfrm>
            <a:off x="12398960" y="5429518"/>
            <a:ext cx="4779817" cy="7546615"/>
            <a:chOff x="12775477" y="3046593"/>
            <a:chExt cx="4779817" cy="7546615"/>
          </a:xfrm>
        </p:grpSpPr>
        <p:sp>
          <p:nvSpPr>
            <p:cNvPr id="17" name="Rectangle 16">
              <a:extLst>
                <a:ext uri="{FF2B5EF4-FFF2-40B4-BE49-F238E27FC236}">
                  <a16:creationId xmlns:a16="http://schemas.microsoft.com/office/drawing/2014/main" id="{8AE90F3B-E51A-4051-9191-70F3CD8B8DD9}"/>
                </a:ext>
              </a:extLst>
            </p:cNvPr>
            <p:cNvSpPr/>
            <p:nvPr/>
          </p:nvSpPr>
          <p:spPr>
            <a:xfrm>
              <a:off x="12775477"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a:extLst>
                <a:ext uri="{FF2B5EF4-FFF2-40B4-BE49-F238E27FC236}">
                  <a16:creationId xmlns:a16="http://schemas.microsoft.com/office/drawing/2014/main" id="{C3DE328C-3DB5-4D51-AC70-161BB316B8AD}"/>
                </a:ext>
              </a:extLst>
            </p:cNvPr>
            <p:cNvSpPr txBox="1"/>
            <p:nvPr/>
          </p:nvSpPr>
          <p:spPr>
            <a:xfrm>
              <a:off x="14599256" y="6140971"/>
              <a:ext cx="1154482" cy="769441"/>
            </a:xfrm>
            <a:prstGeom prst="rect">
              <a:avLst/>
            </a:prstGeom>
            <a:noFill/>
          </p:spPr>
          <p:txBody>
            <a:bodyPr wrap="none" rtlCol="0" anchor="ctr">
              <a:spAutoFit/>
            </a:bodyPr>
            <a:lstStyle/>
            <a:p>
              <a:pPr algn="ctr"/>
              <a:r>
                <a:rPr lang="en-US" sz="4400" b="1">
                  <a:solidFill>
                    <a:schemeClr val="bg1"/>
                  </a:solidFill>
                  <a:latin typeface="+mj-lt"/>
                </a:rPr>
                <a:t>#02</a:t>
              </a:r>
            </a:p>
          </p:txBody>
        </p:sp>
        <p:sp>
          <p:nvSpPr>
            <p:cNvPr id="19" name="Isosceles Triangle 18">
              <a:extLst>
                <a:ext uri="{FF2B5EF4-FFF2-40B4-BE49-F238E27FC236}">
                  <a16:creationId xmlns:a16="http://schemas.microsoft.com/office/drawing/2014/main" id="{9F752616-4228-49BC-8C38-BDB94C34D15D}"/>
                </a:ext>
              </a:extLst>
            </p:cNvPr>
            <p:cNvSpPr/>
            <p:nvPr/>
          </p:nvSpPr>
          <p:spPr>
            <a:xfrm rot="10800000">
              <a:off x="1494540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a:extLst>
                <a:ext uri="{FF2B5EF4-FFF2-40B4-BE49-F238E27FC236}">
                  <a16:creationId xmlns:a16="http://schemas.microsoft.com/office/drawing/2014/main" id="{C212B92B-CF2B-4422-A85F-A05B8336C70C}"/>
                </a:ext>
              </a:extLst>
            </p:cNvPr>
            <p:cNvSpPr txBox="1"/>
            <p:nvPr/>
          </p:nvSpPr>
          <p:spPr>
            <a:xfrm>
              <a:off x="1346041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21" name="TextBox 20">
              <a:extLst>
                <a:ext uri="{FF2B5EF4-FFF2-40B4-BE49-F238E27FC236}">
                  <a16:creationId xmlns:a16="http://schemas.microsoft.com/office/drawing/2014/main" id="{053FB4A6-9812-4641-ABEE-C729C079FFF6}"/>
                </a:ext>
              </a:extLst>
            </p:cNvPr>
            <p:cNvSpPr txBox="1"/>
            <p:nvPr/>
          </p:nvSpPr>
          <p:spPr>
            <a:xfrm>
              <a:off x="13702378" y="9261270"/>
              <a:ext cx="2948243" cy="769441"/>
            </a:xfrm>
            <a:prstGeom prst="rect">
              <a:avLst/>
            </a:prstGeom>
            <a:noFill/>
          </p:spPr>
          <p:txBody>
            <a:bodyPr wrap="none" rtlCol="0" anchor="ctr">
              <a:spAutoFit/>
            </a:bodyPr>
            <a:lstStyle/>
            <a:p>
              <a:pPr algn="ctr"/>
              <a:r>
                <a:rPr lang="en-US" sz="4400" b="1">
                  <a:solidFill>
                    <a:schemeClr val="bg1"/>
                  </a:solidFill>
                  <a:latin typeface="+mj-lt"/>
                </a:rPr>
                <a:t>Marketing</a:t>
              </a:r>
            </a:p>
          </p:txBody>
        </p:sp>
      </p:grpSp>
      <p:grpSp>
        <p:nvGrpSpPr>
          <p:cNvPr id="22" name="Group 21">
            <a:extLst>
              <a:ext uri="{FF2B5EF4-FFF2-40B4-BE49-F238E27FC236}">
                <a16:creationId xmlns:a16="http://schemas.microsoft.com/office/drawing/2014/main" id="{459274C6-BCC0-497D-B323-A2E4B6F43E64}"/>
              </a:ext>
            </a:extLst>
          </p:cNvPr>
          <p:cNvGrpSpPr/>
          <p:nvPr/>
        </p:nvGrpSpPr>
        <p:grpSpPr>
          <a:xfrm>
            <a:off x="17656758" y="5429518"/>
            <a:ext cx="4779817" cy="7546615"/>
            <a:chOff x="18033275" y="3046593"/>
            <a:chExt cx="4779817" cy="7546615"/>
          </a:xfrm>
        </p:grpSpPr>
        <p:sp>
          <p:nvSpPr>
            <p:cNvPr id="23" name="Rectangle 22">
              <a:extLst>
                <a:ext uri="{FF2B5EF4-FFF2-40B4-BE49-F238E27FC236}">
                  <a16:creationId xmlns:a16="http://schemas.microsoft.com/office/drawing/2014/main" id="{C0D521D1-86D3-4C58-8D39-1BED36E70891}"/>
                </a:ext>
              </a:extLst>
            </p:cNvPr>
            <p:cNvSpPr/>
            <p:nvPr/>
          </p:nvSpPr>
          <p:spPr>
            <a:xfrm>
              <a:off x="18033275"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24A86625-86A1-4844-8B3C-1C20EF80D710}"/>
                </a:ext>
              </a:extLst>
            </p:cNvPr>
            <p:cNvSpPr txBox="1"/>
            <p:nvPr/>
          </p:nvSpPr>
          <p:spPr>
            <a:xfrm>
              <a:off x="19857054" y="6140971"/>
              <a:ext cx="1154482" cy="769441"/>
            </a:xfrm>
            <a:prstGeom prst="rect">
              <a:avLst/>
            </a:prstGeom>
            <a:noFill/>
          </p:spPr>
          <p:txBody>
            <a:bodyPr wrap="none" rtlCol="0" anchor="ctr">
              <a:spAutoFit/>
            </a:bodyPr>
            <a:lstStyle/>
            <a:p>
              <a:pPr algn="ctr"/>
              <a:r>
                <a:rPr lang="en-US" sz="4400" b="1">
                  <a:solidFill>
                    <a:schemeClr val="bg1"/>
                  </a:solidFill>
                  <a:latin typeface="+mj-lt"/>
                </a:rPr>
                <a:t>#03</a:t>
              </a:r>
            </a:p>
          </p:txBody>
        </p:sp>
        <p:sp>
          <p:nvSpPr>
            <p:cNvPr id="25" name="Isosceles Triangle 24">
              <a:extLst>
                <a:ext uri="{FF2B5EF4-FFF2-40B4-BE49-F238E27FC236}">
                  <a16:creationId xmlns:a16="http://schemas.microsoft.com/office/drawing/2014/main" id="{176232FA-0A9E-4A2E-9BC1-FA482A8EAD14}"/>
                </a:ext>
              </a:extLst>
            </p:cNvPr>
            <p:cNvSpPr/>
            <p:nvPr/>
          </p:nvSpPr>
          <p:spPr>
            <a:xfrm rot="10800000">
              <a:off x="20203198"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a:extLst>
                <a:ext uri="{FF2B5EF4-FFF2-40B4-BE49-F238E27FC236}">
                  <a16:creationId xmlns:a16="http://schemas.microsoft.com/office/drawing/2014/main" id="{69F618A1-0DD8-4EB8-95F6-16BFEC4F9FE3}"/>
                </a:ext>
              </a:extLst>
            </p:cNvPr>
            <p:cNvSpPr txBox="1"/>
            <p:nvPr/>
          </p:nvSpPr>
          <p:spPr>
            <a:xfrm>
              <a:off x="18718208"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27" name="TextBox 26">
              <a:extLst>
                <a:ext uri="{FF2B5EF4-FFF2-40B4-BE49-F238E27FC236}">
                  <a16:creationId xmlns:a16="http://schemas.microsoft.com/office/drawing/2014/main" id="{B9B6D1EF-938A-4247-A63D-D679C55A780C}"/>
                </a:ext>
              </a:extLst>
            </p:cNvPr>
            <p:cNvSpPr txBox="1"/>
            <p:nvPr/>
          </p:nvSpPr>
          <p:spPr>
            <a:xfrm>
              <a:off x="18633966" y="9261270"/>
              <a:ext cx="3600666" cy="769441"/>
            </a:xfrm>
            <a:prstGeom prst="rect">
              <a:avLst/>
            </a:prstGeom>
            <a:noFill/>
          </p:spPr>
          <p:txBody>
            <a:bodyPr wrap="none" rtlCol="0" anchor="ctr">
              <a:spAutoFit/>
            </a:bodyPr>
            <a:lstStyle/>
            <a:p>
              <a:pPr algn="ctr"/>
              <a:r>
                <a:rPr lang="en-US" sz="4400" b="1">
                  <a:solidFill>
                    <a:schemeClr val="bg1"/>
                  </a:solidFill>
                  <a:latin typeface="+mj-lt"/>
                </a:rPr>
                <a:t>SEO Analyse</a:t>
              </a:r>
            </a:p>
          </p:txBody>
        </p:sp>
      </p:grpSp>
      <p:sp useBgFill="1">
        <p:nvSpPr>
          <p:cNvPr id="28" name="Rectangle 27">
            <a:extLst>
              <a:ext uri="{FF2B5EF4-FFF2-40B4-BE49-F238E27FC236}">
                <a16:creationId xmlns:a16="http://schemas.microsoft.com/office/drawing/2014/main" id="{12B4E2D7-C0D2-4997-93AE-D43FB8DEB7B2}"/>
              </a:ext>
            </a:extLst>
          </p:cNvPr>
          <p:cNvSpPr/>
          <p:nvPr/>
        </p:nvSpPr>
        <p:spPr>
          <a:xfrm>
            <a:off x="1623733" y="-897775"/>
            <a:ext cx="20812842" cy="630185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29" name="Rectangle 28">
            <a:extLst>
              <a:ext uri="{FF2B5EF4-FFF2-40B4-BE49-F238E27FC236}">
                <a16:creationId xmlns:a16="http://schemas.microsoft.com/office/drawing/2014/main" id="{93C75C69-A3FD-4405-A240-546681EF39F8}"/>
              </a:ext>
            </a:extLst>
          </p:cNvPr>
          <p:cNvSpPr/>
          <p:nvPr/>
        </p:nvSpPr>
        <p:spPr>
          <a:xfrm>
            <a:off x="1623733" y="12929083"/>
            <a:ext cx="20812842" cy="1009717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792808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withEffect">
                                  <p:stCondLst>
                                    <p:cond delay="10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ppt_x"/>
                                          </p:val>
                                        </p:tav>
                                        <p:tav tm="100000">
                                          <p:val>
                                            <p:strVal val="#ppt_x"/>
                                          </p:val>
                                        </p:tav>
                                      </p:tavLst>
                                    </p:anim>
                                    <p:anim calcmode="lin" valueType="num">
                                      <p:cBhvr additive="base">
                                        <p:cTn id="8" dur="10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4" decel="100000" fill="hold" nodeType="withEffect">
                                  <p:stCondLst>
                                    <p:cond delay="3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000" fill="hold"/>
                                        <p:tgtEl>
                                          <p:spTgt spid="12"/>
                                        </p:tgtEl>
                                        <p:attrNameLst>
                                          <p:attrName>ppt_x</p:attrName>
                                        </p:attrNameLst>
                                      </p:cBhvr>
                                      <p:tavLst>
                                        <p:tav tm="0">
                                          <p:val>
                                            <p:strVal val="#ppt_x"/>
                                          </p:val>
                                        </p:tav>
                                        <p:tav tm="100000">
                                          <p:val>
                                            <p:strVal val="#ppt_x"/>
                                          </p:val>
                                        </p:tav>
                                      </p:tavLst>
                                    </p:anim>
                                    <p:anim calcmode="lin" valueType="num">
                                      <p:cBhvr additive="base">
                                        <p:cTn id="12" dur="10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1" decel="100000" fill="hold" nodeType="withEffect">
                                  <p:stCondLst>
                                    <p:cond delay="5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000" fill="hold"/>
                                        <p:tgtEl>
                                          <p:spTgt spid="16"/>
                                        </p:tgtEl>
                                        <p:attrNameLst>
                                          <p:attrName>ppt_x</p:attrName>
                                        </p:attrNameLst>
                                      </p:cBhvr>
                                      <p:tavLst>
                                        <p:tav tm="0">
                                          <p:val>
                                            <p:strVal val="#ppt_x"/>
                                          </p:val>
                                        </p:tav>
                                        <p:tav tm="100000">
                                          <p:val>
                                            <p:strVal val="#ppt_x"/>
                                          </p:val>
                                        </p:tav>
                                      </p:tavLst>
                                    </p:anim>
                                    <p:anim calcmode="lin" valueType="num">
                                      <p:cBhvr additive="base">
                                        <p:cTn id="16" dur="1000" fill="hold"/>
                                        <p:tgtEl>
                                          <p:spTgt spid="16"/>
                                        </p:tgtEl>
                                        <p:attrNameLst>
                                          <p:attrName>ppt_y</p:attrName>
                                        </p:attrNameLst>
                                      </p:cBhvr>
                                      <p:tavLst>
                                        <p:tav tm="0">
                                          <p:val>
                                            <p:strVal val="0-#ppt_h/2"/>
                                          </p:val>
                                        </p:tav>
                                        <p:tav tm="100000">
                                          <p:val>
                                            <p:strVal val="#ppt_y"/>
                                          </p:val>
                                        </p:tav>
                                      </p:tavLst>
                                    </p:anim>
                                  </p:childTnLst>
                                </p:cTn>
                              </p:par>
                              <p:par>
                                <p:cTn id="17" presetID="2" presetClass="entr" presetSubtype="4" decel="100000" fill="hold" nodeType="withEffect">
                                  <p:stCondLst>
                                    <p:cond delay="70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000" fill="hold"/>
                                        <p:tgtEl>
                                          <p:spTgt spid="22"/>
                                        </p:tgtEl>
                                        <p:attrNameLst>
                                          <p:attrName>ppt_x</p:attrName>
                                        </p:attrNameLst>
                                      </p:cBhvr>
                                      <p:tavLst>
                                        <p:tav tm="0">
                                          <p:val>
                                            <p:strVal val="#ppt_x"/>
                                          </p:val>
                                        </p:tav>
                                        <p:tav tm="100000">
                                          <p:val>
                                            <p:strVal val="#ppt_x"/>
                                          </p:val>
                                        </p:tav>
                                      </p:tavLst>
                                    </p:anim>
                                    <p:anim calcmode="lin" valueType="num">
                                      <p:cBhvr additive="base">
                                        <p:cTn id="20" dur="10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Picture Placeholder 1">
            <a:extLst>
              <a:ext uri="{FF2B5EF4-FFF2-40B4-BE49-F238E27FC236}">
                <a16:creationId xmlns:a16="http://schemas.microsoft.com/office/drawing/2014/main" id="{351A483B-87AF-4F10-B97E-A03E00D48017}"/>
              </a:ext>
            </a:extLst>
          </p:cNvPr>
          <p:cNvSpPr>
            <a:spLocks noGrp="1"/>
          </p:cNvSpPr>
          <p:nvPr>
            <p:ph type="pic" sz="quarter" idx="10"/>
          </p:nvPr>
        </p:nvSpPr>
        <p:spPr/>
      </p:sp>
      <p:sp>
        <p:nvSpPr>
          <p:cNvPr id="3" name="Picture Placeholder 2">
            <a:extLst>
              <a:ext uri="{FF2B5EF4-FFF2-40B4-BE49-F238E27FC236}">
                <a16:creationId xmlns:a16="http://schemas.microsoft.com/office/drawing/2014/main" id="{58D2D6C1-0E7E-4EEF-9128-0231901FF069}"/>
              </a:ext>
            </a:extLst>
          </p:cNvPr>
          <p:cNvSpPr>
            <a:spLocks noGrp="1"/>
          </p:cNvSpPr>
          <p:nvPr>
            <p:ph type="pic" sz="quarter" idx="11"/>
          </p:nvPr>
        </p:nvSpPr>
        <p:spPr/>
      </p:sp>
      <p:sp>
        <p:nvSpPr>
          <p:cNvPr id="4" name="Picture Placeholder 3">
            <a:extLst>
              <a:ext uri="{FF2B5EF4-FFF2-40B4-BE49-F238E27FC236}">
                <a16:creationId xmlns:a16="http://schemas.microsoft.com/office/drawing/2014/main" id="{70060E63-EA8A-452A-A9C0-D1EF4BDE1C68}"/>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58C968A1-6FD4-439A-AA1D-87CD0AA6F304}"/>
              </a:ext>
            </a:extLst>
          </p:cNvPr>
          <p:cNvSpPr>
            <a:spLocks noGrp="1"/>
          </p:cNvSpPr>
          <p:nvPr>
            <p:ph type="pic" sz="quarter" idx="13"/>
          </p:nvPr>
        </p:nvSpPr>
        <p:spPr/>
      </p:sp>
      <p:grpSp>
        <p:nvGrpSpPr>
          <p:cNvPr id="6" name="Group 5">
            <a:extLst>
              <a:ext uri="{FF2B5EF4-FFF2-40B4-BE49-F238E27FC236}">
                <a16:creationId xmlns:a16="http://schemas.microsoft.com/office/drawing/2014/main" id="{B395542F-205C-46CA-B557-603019D5B955}"/>
              </a:ext>
            </a:extLst>
          </p:cNvPr>
          <p:cNvGrpSpPr/>
          <p:nvPr/>
        </p:nvGrpSpPr>
        <p:grpSpPr>
          <a:xfrm>
            <a:off x="1883361" y="5429518"/>
            <a:ext cx="4779817" cy="7546615"/>
            <a:chOff x="2259878" y="3046593"/>
            <a:chExt cx="4779817" cy="7546615"/>
          </a:xfrm>
        </p:grpSpPr>
        <p:sp>
          <p:nvSpPr>
            <p:cNvPr id="7" name="Rectangle 6">
              <a:extLst>
                <a:ext uri="{FF2B5EF4-FFF2-40B4-BE49-F238E27FC236}">
                  <a16:creationId xmlns:a16="http://schemas.microsoft.com/office/drawing/2014/main" id="{9EA9EE6A-753F-4C75-BCAB-EC07C336CE18}"/>
                </a:ext>
              </a:extLst>
            </p:cNvPr>
            <p:cNvSpPr/>
            <p:nvPr/>
          </p:nvSpPr>
          <p:spPr>
            <a:xfrm>
              <a:off x="2259878"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4FA0918B-121F-4FBE-A849-9BFBF95D986C}"/>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#01</a:t>
              </a:r>
            </a:p>
          </p:txBody>
        </p:sp>
        <p:sp>
          <p:nvSpPr>
            <p:cNvPr id="9" name="Isosceles Triangle 8">
              <a:extLst>
                <a:ext uri="{FF2B5EF4-FFF2-40B4-BE49-F238E27FC236}">
                  <a16:creationId xmlns:a16="http://schemas.microsoft.com/office/drawing/2014/main" id="{C453DC36-6BBD-41E2-AA4F-A474C2649BC4}"/>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a:extLst>
                <a:ext uri="{FF2B5EF4-FFF2-40B4-BE49-F238E27FC236}">
                  <a16:creationId xmlns:a16="http://schemas.microsoft.com/office/drawing/2014/main" id="{A9421AAF-6501-4D83-8CB8-07EAFE09870B}"/>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11" name="TextBox 10">
              <a:extLst>
                <a:ext uri="{FF2B5EF4-FFF2-40B4-BE49-F238E27FC236}">
                  <a16:creationId xmlns:a16="http://schemas.microsoft.com/office/drawing/2014/main" id="{BE5CEDE1-20F7-4932-9748-CAC452AE57EF}"/>
                </a:ext>
              </a:extLst>
            </p:cNvPr>
            <p:cNvSpPr txBox="1"/>
            <p:nvPr/>
          </p:nvSpPr>
          <p:spPr>
            <a:xfrm>
              <a:off x="3756756" y="9261270"/>
              <a:ext cx="1786065" cy="769441"/>
            </a:xfrm>
            <a:prstGeom prst="rect">
              <a:avLst/>
            </a:prstGeom>
            <a:noFill/>
          </p:spPr>
          <p:txBody>
            <a:bodyPr wrap="none" rtlCol="0" anchor="ctr">
              <a:spAutoFit/>
            </a:bodyPr>
            <a:lstStyle/>
            <a:p>
              <a:pPr algn="ctr"/>
              <a:r>
                <a:rPr lang="en-US" sz="4400" b="1">
                  <a:solidFill>
                    <a:schemeClr val="bg1"/>
                  </a:solidFill>
                  <a:latin typeface="+mj-lt"/>
                </a:rPr>
                <a:t>Travel</a:t>
              </a:r>
            </a:p>
          </p:txBody>
        </p:sp>
      </p:grpSp>
      <p:grpSp>
        <p:nvGrpSpPr>
          <p:cNvPr id="12" name="Group 11">
            <a:extLst>
              <a:ext uri="{FF2B5EF4-FFF2-40B4-BE49-F238E27FC236}">
                <a16:creationId xmlns:a16="http://schemas.microsoft.com/office/drawing/2014/main" id="{D794D18B-D1F5-42B3-A2CB-2D1F71F9647F}"/>
              </a:ext>
            </a:extLst>
          </p:cNvPr>
          <p:cNvGrpSpPr/>
          <p:nvPr/>
        </p:nvGrpSpPr>
        <p:grpSpPr>
          <a:xfrm>
            <a:off x="7141161" y="5429518"/>
            <a:ext cx="4779817" cy="7546615"/>
            <a:chOff x="7517678" y="3046593"/>
            <a:chExt cx="4779817" cy="7546615"/>
          </a:xfrm>
        </p:grpSpPr>
        <p:sp>
          <p:nvSpPr>
            <p:cNvPr id="13" name="Rectangle 12">
              <a:extLst>
                <a:ext uri="{FF2B5EF4-FFF2-40B4-BE49-F238E27FC236}">
                  <a16:creationId xmlns:a16="http://schemas.microsoft.com/office/drawing/2014/main" id="{FF8EA396-6325-4511-AED5-E6F3F2D2F49B}"/>
                </a:ext>
              </a:extLst>
            </p:cNvPr>
            <p:cNvSpPr/>
            <p:nvPr/>
          </p:nvSpPr>
          <p:spPr>
            <a:xfrm>
              <a:off x="7517678"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9E5AA2C3-CE3A-4F1E-82BE-36DCEB7BE621}"/>
                </a:ext>
              </a:extLst>
            </p:cNvPr>
            <p:cNvSpPr/>
            <p:nvPr/>
          </p:nvSpPr>
          <p:spPr>
            <a:xfrm>
              <a:off x="7734938" y="3323771"/>
              <a:ext cx="4345288" cy="7010400"/>
            </a:xfrm>
            <a:prstGeom prst="rect">
              <a:avLst/>
            </a:prstGeom>
            <a:solidFill>
              <a:schemeClr val="accent1">
                <a:alpha val="9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177104A6-B3C2-453B-B08E-576C38090FFA}"/>
                </a:ext>
              </a:extLst>
            </p:cNvPr>
            <p:cNvSpPr txBox="1"/>
            <p:nvPr/>
          </p:nvSpPr>
          <p:spPr>
            <a:xfrm>
              <a:off x="8156318" y="4388224"/>
              <a:ext cx="3139321" cy="5336512"/>
            </a:xfrm>
            <a:prstGeom prst="rect">
              <a:avLst/>
            </a:prstGeom>
            <a:noFill/>
          </p:spPr>
          <p:txBody>
            <a:bodyPr vert="vert270" wrap="square" rtlCol="0">
              <a:spAutoFit/>
            </a:bodyPr>
            <a:lstStyle/>
            <a:p>
              <a:r>
                <a:rPr lang="en-US" sz="4800">
                  <a:solidFill>
                    <a:schemeClr val="tx1">
                      <a:lumMod val="90000"/>
                      <a:lumOff val="10000"/>
                    </a:schemeClr>
                  </a:solidFill>
                  <a:latin typeface="+mj-lt"/>
                </a:rPr>
                <a:t>Create your own </a:t>
              </a:r>
              <a:r>
                <a:rPr lang="en-US" sz="4800" b="1">
                  <a:solidFill>
                    <a:schemeClr val="bg1"/>
                  </a:solidFill>
                  <a:latin typeface="+mj-lt"/>
                </a:rPr>
                <a:t>presentation</a:t>
              </a:r>
              <a:r>
                <a:rPr lang="en-US" sz="4800">
                  <a:solidFill>
                    <a:schemeClr val="bg1"/>
                  </a:solidFill>
                  <a:latin typeface="+mj-lt"/>
                </a:rPr>
                <a:t> </a:t>
              </a:r>
              <a:r>
                <a:rPr lang="en-US" sz="4800" b="1">
                  <a:solidFill>
                    <a:schemeClr val="bg1"/>
                  </a:solidFill>
                  <a:latin typeface="+mj-lt"/>
                </a:rPr>
                <a:t>with</a:t>
              </a:r>
              <a:r>
                <a:rPr lang="en-US" sz="4800">
                  <a:solidFill>
                    <a:schemeClr val="bg1"/>
                  </a:solidFill>
                  <a:latin typeface="+mj-lt"/>
                </a:rPr>
                <a:t> </a:t>
              </a:r>
              <a:r>
                <a:rPr lang="en-US" sz="4800">
                  <a:solidFill>
                    <a:schemeClr val="tx1">
                      <a:lumMod val="90000"/>
                      <a:lumOff val="10000"/>
                    </a:schemeClr>
                  </a:solidFill>
                  <a:latin typeface="+mj-lt"/>
                </a:rPr>
                <a:t>endless possibilities.</a:t>
              </a:r>
            </a:p>
          </p:txBody>
        </p:sp>
      </p:grpSp>
      <p:grpSp>
        <p:nvGrpSpPr>
          <p:cNvPr id="16" name="Group 15">
            <a:extLst>
              <a:ext uri="{FF2B5EF4-FFF2-40B4-BE49-F238E27FC236}">
                <a16:creationId xmlns:a16="http://schemas.microsoft.com/office/drawing/2014/main" id="{C06D41F4-F02F-4287-A574-83225BC9639E}"/>
              </a:ext>
            </a:extLst>
          </p:cNvPr>
          <p:cNvGrpSpPr/>
          <p:nvPr/>
        </p:nvGrpSpPr>
        <p:grpSpPr>
          <a:xfrm>
            <a:off x="12398960" y="5429518"/>
            <a:ext cx="4779817" cy="7546615"/>
            <a:chOff x="12775477" y="3046593"/>
            <a:chExt cx="4779817" cy="7546615"/>
          </a:xfrm>
        </p:grpSpPr>
        <p:sp>
          <p:nvSpPr>
            <p:cNvPr id="17" name="Rectangle 16">
              <a:extLst>
                <a:ext uri="{FF2B5EF4-FFF2-40B4-BE49-F238E27FC236}">
                  <a16:creationId xmlns:a16="http://schemas.microsoft.com/office/drawing/2014/main" id="{8AE90F3B-E51A-4051-9191-70F3CD8B8DD9}"/>
                </a:ext>
              </a:extLst>
            </p:cNvPr>
            <p:cNvSpPr/>
            <p:nvPr/>
          </p:nvSpPr>
          <p:spPr>
            <a:xfrm>
              <a:off x="12775477"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a:extLst>
                <a:ext uri="{FF2B5EF4-FFF2-40B4-BE49-F238E27FC236}">
                  <a16:creationId xmlns:a16="http://schemas.microsoft.com/office/drawing/2014/main" id="{C3DE328C-3DB5-4D51-AC70-161BB316B8AD}"/>
                </a:ext>
              </a:extLst>
            </p:cNvPr>
            <p:cNvSpPr txBox="1"/>
            <p:nvPr/>
          </p:nvSpPr>
          <p:spPr>
            <a:xfrm>
              <a:off x="14599256" y="6140971"/>
              <a:ext cx="1154482" cy="769441"/>
            </a:xfrm>
            <a:prstGeom prst="rect">
              <a:avLst/>
            </a:prstGeom>
            <a:noFill/>
          </p:spPr>
          <p:txBody>
            <a:bodyPr wrap="none" rtlCol="0" anchor="ctr">
              <a:spAutoFit/>
            </a:bodyPr>
            <a:lstStyle/>
            <a:p>
              <a:pPr algn="ctr"/>
              <a:r>
                <a:rPr lang="en-US" sz="4400" b="1">
                  <a:solidFill>
                    <a:schemeClr val="bg1"/>
                  </a:solidFill>
                  <a:latin typeface="+mj-lt"/>
                </a:rPr>
                <a:t>#02</a:t>
              </a:r>
            </a:p>
          </p:txBody>
        </p:sp>
        <p:sp>
          <p:nvSpPr>
            <p:cNvPr id="19" name="Isosceles Triangle 18">
              <a:extLst>
                <a:ext uri="{FF2B5EF4-FFF2-40B4-BE49-F238E27FC236}">
                  <a16:creationId xmlns:a16="http://schemas.microsoft.com/office/drawing/2014/main" id="{9F752616-4228-49BC-8C38-BDB94C34D15D}"/>
                </a:ext>
              </a:extLst>
            </p:cNvPr>
            <p:cNvSpPr/>
            <p:nvPr/>
          </p:nvSpPr>
          <p:spPr>
            <a:xfrm rot="10800000">
              <a:off x="1494540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a:extLst>
                <a:ext uri="{FF2B5EF4-FFF2-40B4-BE49-F238E27FC236}">
                  <a16:creationId xmlns:a16="http://schemas.microsoft.com/office/drawing/2014/main" id="{C212B92B-CF2B-4422-A85F-A05B8336C70C}"/>
                </a:ext>
              </a:extLst>
            </p:cNvPr>
            <p:cNvSpPr txBox="1"/>
            <p:nvPr/>
          </p:nvSpPr>
          <p:spPr>
            <a:xfrm>
              <a:off x="1346041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21" name="TextBox 20">
              <a:extLst>
                <a:ext uri="{FF2B5EF4-FFF2-40B4-BE49-F238E27FC236}">
                  <a16:creationId xmlns:a16="http://schemas.microsoft.com/office/drawing/2014/main" id="{053FB4A6-9812-4641-ABEE-C729C079FFF6}"/>
                </a:ext>
              </a:extLst>
            </p:cNvPr>
            <p:cNvSpPr txBox="1"/>
            <p:nvPr/>
          </p:nvSpPr>
          <p:spPr>
            <a:xfrm>
              <a:off x="13702378" y="9261270"/>
              <a:ext cx="2948243" cy="769441"/>
            </a:xfrm>
            <a:prstGeom prst="rect">
              <a:avLst/>
            </a:prstGeom>
            <a:noFill/>
          </p:spPr>
          <p:txBody>
            <a:bodyPr wrap="none" rtlCol="0" anchor="ctr">
              <a:spAutoFit/>
            </a:bodyPr>
            <a:lstStyle/>
            <a:p>
              <a:pPr algn="ctr"/>
              <a:r>
                <a:rPr lang="en-US" sz="4400" b="1">
                  <a:solidFill>
                    <a:schemeClr val="bg1"/>
                  </a:solidFill>
                  <a:latin typeface="+mj-lt"/>
                </a:rPr>
                <a:t>Marketing</a:t>
              </a:r>
            </a:p>
          </p:txBody>
        </p:sp>
      </p:grpSp>
      <p:grpSp>
        <p:nvGrpSpPr>
          <p:cNvPr id="22" name="Group 21">
            <a:extLst>
              <a:ext uri="{FF2B5EF4-FFF2-40B4-BE49-F238E27FC236}">
                <a16:creationId xmlns:a16="http://schemas.microsoft.com/office/drawing/2014/main" id="{459274C6-BCC0-497D-B323-A2E4B6F43E64}"/>
              </a:ext>
            </a:extLst>
          </p:cNvPr>
          <p:cNvGrpSpPr/>
          <p:nvPr/>
        </p:nvGrpSpPr>
        <p:grpSpPr>
          <a:xfrm>
            <a:off x="17656758" y="5429518"/>
            <a:ext cx="4779817" cy="7546615"/>
            <a:chOff x="18033275" y="3046593"/>
            <a:chExt cx="4779817" cy="7546615"/>
          </a:xfrm>
        </p:grpSpPr>
        <p:sp>
          <p:nvSpPr>
            <p:cNvPr id="23" name="Rectangle 22">
              <a:extLst>
                <a:ext uri="{FF2B5EF4-FFF2-40B4-BE49-F238E27FC236}">
                  <a16:creationId xmlns:a16="http://schemas.microsoft.com/office/drawing/2014/main" id="{C0D521D1-86D3-4C58-8D39-1BED36E70891}"/>
                </a:ext>
              </a:extLst>
            </p:cNvPr>
            <p:cNvSpPr/>
            <p:nvPr/>
          </p:nvSpPr>
          <p:spPr>
            <a:xfrm>
              <a:off x="18033275"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24A86625-86A1-4844-8B3C-1C20EF80D710}"/>
                </a:ext>
              </a:extLst>
            </p:cNvPr>
            <p:cNvSpPr txBox="1"/>
            <p:nvPr/>
          </p:nvSpPr>
          <p:spPr>
            <a:xfrm>
              <a:off x="19857054" y="6140971"/>
              <a:ext cx="1154482" cy="769441"/>
            </a:xfrm>
            <a:prstGeom prst="rect">
              <a:avLst/>
            </a:prstGeom>
            <a:noFill/>
          </p:spPr>
          <p:txBody>
            <a:bodyPr wrap="none" rtlCol="0" anchor="ctr">
              <a:spAutoFit/>
            </a:bodyPr>
            <a:lstStyle/>
            <a:p>
              <a:pPr algn="ctr"/>
              <a:r>
                <a:rPr lang="en-US" sz="4400" b="1">
                  <a:solidFill>
                    <a:schemeClr val="bg1"/>
                  </a:solidFill>
                  <a:latin typeface="+mj-lt"/>
                </a:rPr>
                <a:t>#03</a:t>
              </a:r>
            </a:p>
          </p:txBody>
        </p:sp>
        <p:sp>
          <p:nvSpPr>
            <p:cNvPr id="25" name="Isosceles Triangle 24">
              <a:extLst>
                <a:ext uri="{FF2B5EF4-FFF2-40B4-BE49-F238E27FC236}">
                  <a16:creationId xmlns:a16="http://schemas.microsoft.com/office/drawing/2014/main" id="{176232FA-0A9E-4A2E-9BC1-FA482A8EAD14}"/>
                </a:ext>
              </a:extLst>
            </p:cNvPr>
            <p:cNvSpPr/>
            <p:nvPr/>
          </p:nvSpPr>
          <p:spPr>
            <a:xfrm rot="10800000">
              <a:off x="20203198"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a:extLst>
                <a:ext uri="{FF2B5EF4-FFF2-40B4-BE49-F238E27FC236}">
                  <a16:creationId xmlns:a16="http://schemas.microsoft.com/office/drawing/2014/main" id="{69F618A1-0DD8-4EB8-95F6-16BFEC4F9FE3}"/>
                </a:ext>
              </a:extLst>
            </p:cNvPr>
            <p:cNvSpPr txBox="1"/>
            <p:nvPr/>
          </p:nvSpPr>
          <p:spPr>
            <a:xfrm>
              <a:off x="18718208"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27" name="TextBox 26">
              <a:extLst>
                <a:ext uri="{FF2B5EF4-FFF2-40B4-BE49-F238E27FC236}">
                  <a16:creationId xmlns:a16="http://schemas.microsoft.com/office/drawing/2014/main" id="{B9B6D1EF-938A-4247-A63D-D679C55A780C}"/>
                </a:ext>
              </a:extLst>
            </p:cNvPr>
            <p:cNvSpPr txBox="1"/>
            <p:nvPr/>
          </p:nvSpPr>
          <p:spPr>
            <a:xfrm>
              <a:off x="18633966" y="9261270"/>
              <a:ext cx="3600666" cy="769441"/>
            </a:xfrm>
            <a:prstGeom prst="rect">
              <a:avLst/>
            </a:prstGeom>
            <a:noFill/>
          </p:spPr>
          <p:txBody>
            <a:bodyPr wrap="none" rtlCol="0" anchor="ctr">
              <a:spAutoFit/>
            </a:bodyPr>
            <a:lstStyle/>
            <a:p>
              <a:pPr algn="ctr"/>
              <a:r>
                <a:rPr lang="en-US" sz="4400" b="1">
                  <a:solidFill>
                    <a:schemeClr val="bg1"/>
                  </a:solidFill>
                  <a:latin typeface="+mj-lt"/>
                </a:rPr>
                <a:t>SEO Analyse</a:t>
              </a:r>
            </a:p>
          </p:txBody>
        </p:sp>
      </p:grpSp>
      <p:sp useBgFill="1">
        <p:nvSpPr>
          <p:cNvPr id="28" name="Rectangle 27">
            <a:extLst>
              <a:ext uri="{FF2B5EF4-FFF2-40B4-BE49-F238E27FC236}">
                <a16:creationId xmlns:a16="http://schemas.microsoft.com/office/drawing/2014/main" id="{12B4E2D7-C0D2-4997-93AE-D43FB8DEB7B2}"/>
              </a:ext>
            </a:extLst>
          </p:cNvPr>
          <p:cNvSpPr/>
          <p:nvPr/>
        </p:nvSpPr>
        <p:spPr>
          <a:xfrm>
            <a:off x="1623733" y="-897775"/>
            <a:ext cx="20812842" cy="630185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29" name="Rectangle 28">
            <a:extLst>
              <a:ext uri="{FF2B5EF4-FFF2-40B4-BE49-F238E27FC236}">
                <a16:creationId xmlns:a16="http://schemas.microsoft.com/office/drawing/2014/main" id="{93C75C69-A3FD-4405-A240-546681EF39F8}"/>
              </a:ext>
            </a:extLst>
          </p:cNvPr>
          <p:cNvSpPr/>
          <p:nvPr/>
        </p:nvSpPr>
        <p:spPr>
          <a:xfrm>
            <a:off x="1623733" y="12929083"/>
            <a:ext cx="20812842" cy="1009717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3693099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withEffect">
                                  <p:stCondLst>
                                    <p:cond delay="10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ppt_x"/>
                                          </p:val>
                                        </p:tav>
                                        <p:tav tm="100000">
                                          <p:val>
                                            <p:strVal val="#ppt_x"/>
                                          </p:val>
                                        </p:tav>
                                      </p:tavLst>
                                    </p:anim>
                                    <p:anim calcmode="lin" valueType="num">
                                      <p:cBhvr additive="base">
                                        <p:cTn id="8" dur="10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4" decel="100000" fill="hold" nodeType="withEffect">
                                  <p:stCondLst>
                                    <p:cond delay="3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000" fill="hold"/>
                                        <p:tgtEl>
                                          <p:spTgt spid="12"/>
                                        </p:tgtEl>
                                        <p:attrNameLst>
                                          <p:attrName>ppt_x</p:attrName>
                                        </p:attrNameLst>
                                      </p:cBhvr>
                                      <p:tavLst>
                                        <p:tav tm="0">
                                          <p:val>
                                            <p:strVal val="#ppt_x"/>
                                          </p:val>
                                        </p:tav>
                                        <p:tav tm="100000">
                                          <p:val>
                                            <p:strVal val="#ppt_x"/>
                                          </p:val>
                                        </p:tav>
                                      </p:tavLst>
                                    </p:anim>
                                    <p:anim calcmode="lin" valueType="num">
                                      <p:cBhvr additive="base">
                                        <p:cTn id="12" dur="10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1" decel="100000" fill="hold" nodeType="withEffect">
                                  <p:stCondLst>
                                    <p:cond delay="5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000" fill="hold"/>
                                        <p:tgtEl>
                                          <p:spTgt spid="16"/>
                                        </p:tgtEl>
                                        <p:attrNameLst>
                                          <p:attrName>ppt_x</p:attrName>
                                        </p:attrNameLst>
                                      </p:cBhvr>
                                      <p:tavLst>
                                        <p:tav tm="0">
                                          <p:val>
                                            <p:strVal val="#ppt_x"/>
                                          </p:val>
                                        </p:tav>
                                        <p:tav tm="100000">
                                          <p:val>
                                            <p:strVal val="#ppt_x"/>
                                          </p:val>
                                        </p:tav>
                                      </p:tavLst>
                                    </p:anim>
                                    <p:anim calcmode="lin" valueType="num">
                                      <p:cBhvr additive="base">
                                        <p:cTn id="16" dur="1000" fill="hold"/>
                                        <p:tgtEl>
                                          <p:spTgt spid="16"/>
                                        </p:tgtEl>
                                        <p:attrNameLst>
                                          <p:attrName>ppt_y</p:attrName>
                                        </p:attrNameLst>
                                      </p:cBhvr>
                                      <p:tavLst>
                                        <p:tav tm="0">
                                          <p:val>
                                            <p:strVal val="0-#ppt_h/2"/>
                                          </p:val>
                                        </p:tav>
                                        <p:tav tm="100000">
                                          <p:val>
                                            <p:strVal val="#ppt_y"/>
                                          </p:val>
                                        </p:tav>
                                      </p:tavLst>
                                    </p:anim>
                                  </p:childTnLst>
                                </p:cTn>
                              </p:par>
                              <p:par>
                                <p:cTn id="17" presetID="2" presetClass="entr" presetSubtype="4" decel="100000" fill="hold" nodeType="withEffect">
                                  <p:stCondLst>
                                    <p:cond delay="70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000" fill="hold"/>
                                        <p:tgtEl>
                                          <p:spTgt spid="22"/>
                                        </p:tgtEl>
                                        <p:attrNameLst>
                                          <p:attrName>ppt_x</p:attrName>
                                        </p:attrNameLst>
                                      </p:cBhvr>
                                      <p:tavLst>
                                        <p:tav tm="0">
                                          <p:val>
                                            <p:strVal val="#ppt_x"/>
                                          </p:val>
                                        </p:tav>
                                        <p:tav tm="100000">
                                          <p:val>
                                            <p:strVal val="#ppt_x"/>
                                          </p:val>
                                        </p:tav>
                                      </p:tavLst>
                                    </p:anim>
                                    <p:anim calcmode="lin" valueType="num">
                                      <p:cBhvr additive="base">
                                        <p:cTn id="20" dur="10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Parallelogram 5">
            <a:extLst>
              <a:ext uri="{FF2B5EF4-FFF2-40B4-BE49-F238E27FC236}">
                <a16:creationId xmlns:a16="http://schemas.microsoft.com/office/drawing/2014/main" id="{AD68B4CC-D7D7-4ACA-BBFA-A53328C41460}"/>
              </a:ext>
            </a:extLst>
          </p:cNvPr>
          <p:cNvSpPr/>
          <p:nvPr/>
        </p:nvSpPr>
        <p:spPr>
          <a:xfrm>
            <a:off x="683293" y="-140339"/>
            <a:ext cx="21074755" cy="20081596"/>
          </a:xfrm>
          <a:prstGeom prst="parallelogram">
            <a:avLst>
              <a:gd name="adj" fmla="val 69637"/>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
            <a:extLst>
              <a:ext uri="{FF2B5EF4-FFF2-40B4-BE49-F238E27FC236}">
                <a16:creationId xmlns:a16="http://schemas.microsoft.com/office/drawing/2014/main" id="{EE35FE7D-6F3D-46D7-9A92-058648642184}"/>
              </a:ext>
            </a:extLst>
          </p:cNvPr>
          <p:cNvSpPr>
            <a:spLocks noGrp="1"/>
          </p:cNvSpPr>
          <p:nvPr>
            <p:ph type="pic" sz="quarter" idx="10"/>
          </p:nvPr>
        </p:nvSpPr>
        <p:spPr/>
      </p:sp>
      <p:sp>
        <p:nvSpPr>
          <p:cNvPr id="3" name="Picture Placeholder 2">
            <a:extLst>
              <a:ext uri="{FF2B5EF4-FFF2-40B4-BE49-F238E27FC236}">
                <a16:creationId xmlns:a16="http://schemas.microsoft.com/office/drawing/2014/main" id="{A06C9D4C-A240-48E2-B856-F9394FD8658D}"/>
              </a:ext>
            </a:extLst>
          </p:cNvPr>
          <p:cNvSpPr>
            <a:spLocks noGrp="1"/>
          </p:cNvSpPr>
          <p:nvPr>
            <p:ph type="pic" sz="quarter" idx="11"/>
          </p:nvPr>
        </p:nvSpPr>
        <p:spPr/>
      </p:sp>
      <p:sp>
        <p:nvSpPr>
          <p:cNvPr id="4" name="Picture Placeholder 3">
            <a:extLst>
              <a:ext uri="{FF2B5EF4-FFF2-40B4-BE49-F238E27FC236}">
                <a16:creationId xmlns:a16="http://schemas.microsoft.com/office/drawing/2014/main" id="{194AA20B-6825-4A4A-B477-A7E0ADED872C}"/>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FA9C5982-145C-4633-BB96-435D02E057B4}"/>
              </a:ext>
            </a:extLst>
          </p:cNvPr>
          <p:cNvSpPr>
            <a:spLocks noGrp="1"/>
          </p:cNvSpPr>
          <p:nvPr>
            <p:ph type="pic" sz="quarter" idx="13"/>
          </p:nvPr>
        </p:nvSpPr>
        <p:spPr/>
      </p:sp>
      <p:grpSp>
        <p:nvGrpSpPr>
          <p:cNvPr id="7" name="Group 6">
            <a:extLst>
              <a:ext uri="{FF2B5EF4-FFF2-40B4-BE49-F238E27FC236}">
                <a16:creationId xmlns:a16="http://schemas.microsoft.com/office/drawing/2014/main" id="{49D6B5A6-D095-4582-B9E2-DAE42785311C}"/>
              </a:ext>
            </a:extLst>
          </p:cNvPr>
          <p:cNvGrpSpPr/>
          <p:nvPr/>
        </p:nvGrpSpPr>
        <p:grpSpPr>
          <a:xfrm>
            <a:off x="1889768" y="5365383"/>
            <a:ext cx="4779817" cy="7546615"/>
            <a:chOff x="2259878" y="3046593"/>
            <a:chExt cx="4779817" cy="7546615"/>
          </a:xfrm>
        </p:grpSpPr>
        <p:sp>
          <p:nvSpPr>
            <p:cNvPr id="8" name="Rectangle 7">
              <a:extLst>
                <a:ext uri="{FF2B5EF4-FFF2-40B4-BE49-F238E27FC236}">
                  <a16:creationId xmlns:a16="http://schemas.microsoft.com/office/drawing/2014/main" id="{07A17B47-ADF7-4F49-841C-62E6857CAB0C}"/>
                </a:ext>
              </a:extLst>
            </p:cNvPr>
            <p:cNvSpPr/>
            <p:nvPr/>
          </p:nvSpPr>
          <p:spPr>
            <a:xfrm>
              <a:off x="2259878"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8A1BBFF7-56D6-4B3A-AA61-F6C5E09DA2CC}"/>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#01</a:t>
              </a:r>
            </a:p>
          </p:txBody>
        </p:sp>
        <p:sp>
          <p:nvSpPr>
            <p:cNvPr id="10" name="Isosceles Triangle 9">
              <a:extLst>
                <a:ext uri="{FF2B5EF4-FFF2-40B4-BE49-F238E27FC236}">
                  <a16:creationId xmlns:a16="http://schemas.microsoft.com/office/drawing/2014/main" id="{92EAC814-7256-44D8-A01B-622333CDD7E6}"/>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CA968794-B683-4511-8631-A97696B80158}"/>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12" name="TextBox 11">
              <a:extLst>
                <a:ext uri="{FF2B5EF4-FFF2-40B4-BE49-F238E27FC236}">
                  <a16:creationId xmlns:a16="http://schemas.microsoft.com/office/drawing/2014/main" id="{A51CAFCB-86C6-4EAB-B6EC-D47DE3D0939B}"/>
                </a:ext>
              </a:extLst>
            </p:cNvPr>
            <p:cNvSpPr txBox="1"/>
            <p:nvPr/>
          </p:nvSpPr>
          <p:spPr>
            <a:xfrm>
              <a:off x="3756756" y="9261270"/>
              <a:ext cx="1786065" cy="769441"/>
            </a:xfrm>
            <a:prstGeom prst="rect">
              <a:avLst/>
            </a:prstGeom>
            <a:noFill/>
          </p:spPr>
          <p:txBody>
            <a:bodyPr wrap="none" rtlCol="0" anchor="ctr">
              <a:spAutoFit/>
            </a:bodyPr>
            <a:lstStyle/>
            <a:p>
              <a:pPr algn="ctr"/>
              <a:r>
                <a:rPr lang="en-US" sz="4400" b="1">
                  <a:solidFill>
                    <a:schemeClr val="bg1"/>
                  </a:solidFill>
                  <a:latin typeface="+mj-lt"/>
                </a:rPr>
                <a:t>Travel</a:t>
              </a:r>
            </a:p>
          </p:txBody>
        </p:sp>
      </p:grpSp>
      <p:grpSp>
        <p:nvGrpSpPr>
          <p:cNvPr id="13" name="Group 12">
            <a:extLst>
              <a:ext uri="{FF2B5EF4-FFF2-40B4-BE49-F238E27FC236}">
                <a16:creationId xmlns:a16="http://schemas.microsoft.com/office/drawing/2014/main" id="{431E2CA8-D4C5-415C-A113-8AE50F5E8761}"/>
              </a:ext>
            </a:extLst>
          </p:cNvPr>
          <p:cNvGrpSpPr/>
          <p:nvPr/>
        </p:nvGrpSpPr>
        <p:grpSpPr>
          <a:xfrm>
            <a:off x="12405367" y="5365383"/>
            <a:ext cx="4779817" cy="7546615"/>
            <a:chOff x="12775477" y="3046593"/>
            <a:chExt cx="4779817" cy="7546615"/>
          </a:xfrm>
        </p:grpSpPr>
        <p:sp>
          <p:nvSpPr>
            <p:cNvPr id="14" name="Rectangle 13">
              <a:extLst>
                <a:ext uri="{FF2B5EF4-FFF2-40B4-BE49-F238E27FC236}">
                  <a16:creationId xmlns:a16="http://schemas.microsoft.com/office/drawing/2014/main" id="{E2E60EE7-3154-4AB8-8732-85BDC0AA6410}"/>
                </a:ext>
              </a:extLst>
            </p:cNvPr>
            <p:cNvSpPr/>
            <p:nvPr/>
          </p:nvSpPr>
          <p:spPr>
            <a:xfrm>
              <a:off x="12775477"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54210A93-662B-4624-8A16-7FC65E651114}"/>
                </a:ext>
              </a:extLst>
            </p:cNvPr>
            <p:cNvSpPr txBox="1"/>
            <p:nvPr/>
          </p:nvSpPr>
          <p:spPr>
            <a:xfrm>
              <a:off x="14599256" y="6140971"/>
              <a:ext cx="1154482" cy="769441"/>
            </a:xfrm>
            <a:prstGeom prst="rect">
              <a:avLst/>
            </a:prstGeom>
            <a:noFill/>
          </p:spPr>
          <p:txBody>
            <a:bodyPr wrap="none" rtlCol="0" anchor="ctr">
              <a:spAutoFit/>
            </a:bodyPr>
            <a:lstStyle/>
            <a:p>
              <a:pPr algn="ctr"/>
              <a:r>
                <a:rPr lang="en-US" sz="4400" b="1">
                  <a:solidFill>
                    <a:schemeClr val="bg1"/>
                  </a:solidFill>
                  <a:latin typeface="+mj-lt"/>
                </a:rPr>
                <a:t>#03</a:t>
              </a:r>
            </a:p>
          </p:txBody>
        </p:sp>
        <p:sp>
          <p:nvSpPr>
            <p:cNvPr id="16" name="Isosceles Triangle 15">
              <a:extLst>
                <a:ext uri="{FF2B5EF4-FFF2-40B4-BE49-F238E27FC236}">
                  <a16:creationId xmlns:a16="http://schemas.microsoft.com/office/drawing/2014/main" id="{A418B40E-901D-410E-A07A-6CBC5115AC17}"/>
                </a:ext>
              </a:extLst>
            </p:cNvPr>
            <p:cNvSpPr/>
            <p:nvPr/>
          </p:nvSpPr>
          <p:spPr>
            <a:xfrm rot="10800000">
              <a:off x="1494540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a:extLst>
                <a:ext uri="{FF2B5EF4-FFF2-40B4-BE49-F238E27FC236}">
                  <a16:creationId xmlns:a16="http://schemas.microsoft.com/office/drawing/2014/main" id="{ED7CA430-1F74-47C4-A054-536BDEED208A}"/>
                </a:ext>
              </a:extLst>
            </p:cNvPr>
            <p:cNvSpPr txBox="1"/>
            <p:nvPr/>
          </p:nvSpPr>
          <p:spPr>
            <a:xfrm>
              <a:off x="1346041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18" name="TextBox 17">
              <a:extLst>
                <a:ext uri="{FF2B5EF4-FFF2-40B4-BE49-F238E27FC236}">
                  <a16:creationId xmlns:a16="http://schemas.microsoft.com/office/drawing/2014/main" id="{BC7955BB-ABDD-48F6-BD4B-615D8D8C96FD}"/>
                </a:ext>
              </a:extLst>
            </p:cNvPr>
            <p:cNvSpPr txBox="1"/>
            <p:nvPr/>
          </p:nvSpPr>
          <p:spPr>
            <a:xfrm>
              <a:off x="13702378" y="9261270"/>
              <a:ext cx="2948243" cy="769441"/>
            </a:xfrm>
            <a:prstGeom prst="rect">
              <a:avLst/>
            </a:prstGeom>
            <a:noFill/>
          </p:spPr>
          <p:txBody>
            <a:bodyPr wrap="none" rtlCol="0" anchor="ctr">
              <a:spAutoFit/>
            </a:bodyPr>
            <a:lstStyle/>
            <a:p>
              <a:pPr algn="ctr"/>
              <a:r>
                <a:rPr lang="en-US" sz="4400" b="1">
                  <a:solidFill>
                    <a:schemeClr val="bg1"/>
                  </a:solidFill>
                  <a:latin typeface="+mj-lt"/>
                </a:rPr>
                <a:t>Marketing</a:t>
              </a:r>
            </a:p>
          </p:txBody>
        </p:sp>
      </p:grpSp>
      <p:grpSp>
        <p:nvGrpSpPr>
          <p:cNvPr id="19" name="Group 18">
            <a:extLst>
              <a:ext uri="{FF2B5EF4-FFF2-40B4-BE49-F238E27FC236}">
                <a16:creationId xmlns:a16="http://schemas.microsoft.com/office/drawing/2014/main" id="{7452C663-CDFF-4EFB-AA3C-CA8B57C79BC9}"/>
              </a:ext>
            </a:extLst>
          </p:cNvPr>
          <p:cNvGrpSpPr/>
          <p:nvPr/>
        </p:nvGrpSpPr>
        <p:grpSpPr>
          <a:xfrm>
            <a:off x="17663165" y="7244333"/>
            <a:ext cx="4779817" cy="7546615"/>
            <a:chOff x="18033275" y="3046593"/>
            <a:chExt cx="4779817" cy="7546615"/>
          </a:xfrm>
        </p:grpSpPr>
        <p:sp>
          <p:nvSpPr>
            <p:cNvPr id="20" name="Rectangle 19">
              <a:extLst>
                <a:ext uri="{FF2B5EF4-FFF2-40B4-BE49-F238E27FC236}">
                  <a16:creationId xmlns:a16="http://schemas.microsoft.com/office/drawing/2014/main" id="{76EBEEBB-0D0A-4A24-93D2-F14DB8D5E8DB}"/>
                </a:ext>
              </a:extLst>
            </p:cNvPr>
            <p:cNvSpPr/>
            <p:nvPr/>
          </p:nvSpPr>
          <p:spPr>
            <a:xfrm>
              <a:off x="18033275"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a:extLst>
                <a:ext uri="{FF2B5EF4-FFF2-40B4-BE49-F238E27FC236}">
                  <a16:creationId xmlns:a16="http://schemas.microsoft.com/office/drawing/2014/main" id="{96F7DBAF-3D69-40BE-BF77-AA2274FD6598}"/>
                </a:ext>
              </a:extLst>
            </p:cNvPr>
            <p:cNvSpPr txBox="1"/>
            <p:nvPr/>
          </p:nvSpPr>
          <p:spPr>
            <a:xfrm>
              <a:off x="19857054" y="6140971"/>
              <a:ext cx="1154482" cy="769441"/>
            </a:xfrm>
            <a:prstGeom prst="rect">
              <a:avLst/>
            </a:prstGeom>
            <a:noFill/>
          </p:spPr>
          <p:txBody>
            <a:bodyPr wrap="none" rtlCol="0" anchor="ctr">
              <a:spAutoFit/>
            </a:bodyPr>
            <a:lstStyle/>
            <a:p>
              <a:pPr algn="ctr"/>
              <a:r>
                <a:rPr lang="en-US" sz="4400" b="1">
                  <a:solidFill>
                    <a:schemeClr val="bg1"/>
                  </a:solidFill>
                  <a:latin typeface="+mj-lt"/>
                </a:rPr>
                <a:t>#04</a:t>
              </a:r>
            </a:p>
          </p:txBody>
        </p:sp>
        <p:sp>
          <p:nvSpPr>
            <p:cNvPr id="22" name="Isosceles Triangle 21">
              <a:extLst>
                <a:ext uri="{FF2B5EF4-FFF2-40B4-BE49-F238E27FC236}">
                  <a16:creationId xmlns:a16="http://schemas.microsoft.com/office/drawing/2014/main" id="{80EE663C-C5BF-449B-B35D-D066B0EAFD8B}"/>
                </a:ext>
              </a:extLst>
            </p:cNvPr>
            <p:cNvSpPr/>
            <p:nvPr/>
          </p:nvSpPr>
          <p:spPr>
            <a:xfrm rot="10800000">
              <a:off x="20203198"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a16="http://schemas.microsoft.com/office/drawing/2014/main" id="{770F28DB-6A86-44B7-8138-F82852D196E9}"/>
                </a:ext>
              </a:extLst>
            </p:cNvPr>
            <p:cNvSpPr txBox="1"/>
            <p:nvPr/>
          </p:nvSpPr>
          <p:spPr>
            <a:xfrm>
              <a:off x="18718208"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24" name="TextBox 23">
              <a:extLst>
                <a:ext uri="{FF2B5EF4-FFF2-40B4-BE49-F238E27FC236}">
                  <a16:creationId xmlns:a16="http://schemas.microsoft.com/office/drawing/2014/main" id="{76465AC3-CFDD-4B07-8681-982374E303AA}"/>
                </a:ext>
              </a:extLst>
            </p:cNvPr>
            <p:cNvSpPr txBox="1"/>
            <p:nvPr/>
          </p:nvSpPr>
          <p:spPr>
            <a:xfrm>
              <a:off x="18633966" y="9261270"/>
              <a:ext cx="3600666" cy="769441"/>
            </a:xfrm>
            <a:prstGeom prst="rect">
              <a:avLst/>
            </a:prstGeom>
            <a:noFill/>
          </p:spPr>
          <p:txBody>
            <a:bodyPr wrap="none" rtlCol="0" anchor="ctr">
              <a:spAutoFit/>
            </a:bodyPr>
            <a:lstStyle/>
            <a:p>
              <a:pPr algn="ctr"/>
              <a:r>
                <a:rPr lang="en-US" sz="4400" b="1">
                  <a:solidFill>
                    <a:schemeClr val="bg1"/>
                  </a:solidFill>
                  <a:latin typeface="+mj-lt"/>
                </a:rPr>
                <a:t>SEO Analyse</a:t>
              </a:r>
            </a:p>
          </p:txBody>
        </p:sp>
      </p:grpSp>
      <p:grpSp>
        <p:nvGrpSpPr>
          <p:cNvPr id="25" name="Group 24">
            <a:extLst>
              <a:ext uri="{FF2B5EF4-FFF2-40B4-BE49-F238E27FC236}">
                <a16:creationId xmlns:a16="http://schemas.microsoft.com/office/drawing/2014/main" id="{30ABAEB8-B786-41AB-9C6A-938833025D02}"/>
              </a:ext>
            </a:extLst>
          </p:cNvPr>
          <p:cNvGrpSpPr/>
          <p:nvPr/>
        </p:nvGrpSpPr>
        <p:grpSpPr>
          <a:xfrm>
            <a:off x="7147568" y="7244333"/>
            <a:ext cx="4779817" cy="7546615"/>
            <a:chOff x="7517678" y="3046593"/>
            <a:chExt cx="4779817" cy="7546615"/>
          </a:xfrm>
        </p:grpSpPr>
        <p:sp>
          <p:nvSpPr>
            <p:cNvPr id="26" name="Rectangle 25">
              <a:extLst>
                <a:ext uri="{FF2B5EF4-FFF2-40B4-BE49-F238E27FC236}">
                  <a16:creationId xmlns:a16="http://schemas.microsoft.com/office/drawing/2014/main" id="{99F508B3-B707-4D76-8906-18B27ED0F278}"/>
                </a:ext>
              </a:extLst>
            </p:cNvPr>
            <p:cNvSpPr/>
            <p:nvPr/>
          </p:nvSpPr>
          <p:spPr>
            <a:xfrm>
              <a:off x="7517678"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489C4EC5-716A-4527-BF0D-EB771B467BB9}"/>
                </a:ext>
              </a:extLst>
            </p:cNvPr>
            <p:cNvSpPr/>
            <p:nvPr/>
          </p:nvSpPr>
          <p:spPr>
            <a:xfrm>
              <a:off x="7734938" y="3323771"/>
              <a:ext cx="4345288" cy="7010400"/>
            </a:xfrm>
            <a:prstGeom prst="rect">
              <a:avLst/>
            </a:prstGeom>
            <a:solidFill>
              <a:schemeClr val="accent1">
                <a:alpha val="9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a:extLst>
                <a:ext uri="{FF2B5EF4-FFF2-40B4-BE49-F238E27FC236}">
                  <a16:creationId xmlns:a16="http://schemas.microsoft.com/office/drawing/2014/main" id="{6F2383BF-9482-40AA-BC38-1CDFF5AEA31E}"/>
                </a:ext>
              </a:extLst>
            </p:cNvPr>
            <p:cNvSpPr txBox="1"/>
            <p:nvPr/>
          </p:nvSpPr>
          <p:spPr>
            <a:xfrm>
              <a:off x="9274493" y="5068918"/>
              <a:ext cx="1154482" cy="769441"/>
            </a:xfrm>
            <a:prstGeom prst="rect">
              <a:avLst/>
            </a:prstGeom>
            <a:noFill/>
          </p:spPr>
          <p:txBody>
            <a:bodyPr wrap="none" rtlCol="0" anchor="ctr">
              <a:spAutoFit/>
            </a:bodyPr>
            <a:lstStyle/>
            <a:p>
              <a:pPr algn="ctr"/>
              <a:r>
                <a:rPr lang="en-US" sz="4400" b="1">
                  <a:solidFill>
                    <a:schemeClr val="bg1"/>
                  </a:solidFill>
                  <a:latin typeface="+mj-lt"/>
                </a:rPr>
                <a:t>#02</a:t>
              </a:r>
            </a:p>
          </p:txBody>
        </p:sp>
        <p:sp>
          <p:nvSpPr>
            <p:cNvPr id="29" name="Isosceles Triangle 28">
              <a:extLst>
                <a:ext uri="{FF2B5EF4-FFF2-40B4-BE49-F238E27FC236}">
                  <a16:creationId xmlns:a16="http://schemas.microsoft.com/office/drawing/2014/main" id="{57DA3355-5D52-4E88-B191-B8CF57C29CBC}"/>
                </a:ext>
              </a:extLst>
            </p:cNvPr>
            <p:cNvSpPr/>
            <p:nvPr/>
          </p:nvSpPr>
          <p:spPr>
            <a:xfrm rot="10800000">
              <a:off x="9620637" y="4507593"/>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a:extLst>
                <a:ext uri="{FF2B5EF4-FFF2-40B4-BE49-F238E27FC236}">
                  <a16:creationId xmlns:a16="http://schemas.microsoft.com/office/drawing/2014/main" id="{79877458-CFB3-43EC-B9E2-FDD90339D4EC}"/>
                </a:ext>
              </a:extLst>
            </p:cNvPr>
            <p:cNvSpPr txBox="1"/>
            <p:nvPr/>
          </p:nvSpPr>
          <p:spPr>
            <a:xfrm>
              <a:off x="8135647" y="6140971"/>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31" name="TextBox 30">
              <a:extLst>
                <a:ext uri="{FF2B5EF4-FFF2-40B4-BE49-F238E27FC236}">
                  <a16:creationId xmlns:a16="http://schemas.microsoft.com/office/drawing/2014/main" id="{7B17F8FE-DD0B-4C05-8E74-BB5D87C031D1}"/>
                </a:ext>
              </a:extLst>
            </p:cNvPr>
            <p:cNvSpPr txBox="1"/>
            <p:nvPr/>
          </p:nvSpPr>
          <p:spPr>
            <a:xfrm>
              <a:off x="7915150" y="8189217"/>
              <a:ext cx="3873176" cy="769441"/>
            </a:xfrm>
            <a:prstGeom prst="rect">
              <a:avLst/>
            </a:prstGeom>
            <a:noFill/>
          </p:spPr>
          <p:txBody>
            <a:bodyPr wrap="none" rtlCol="0" anchor="ctr">
              <a:spAutoFit/>
            </a:bodyPr>
            <a:lstStyle/>
            <a:p>
              <a:pPr algn="ctr"/>
              <a:r>
                <a:rPr lang="en-US" sz="4400" b="1">
                  <a:solidFill>
                    <a:schemeClr val="bg1"/>
                  </a:solidFill>
                  <a:latin typeface="+mj-lt"/>
                </a:rPr>
                <a:t>Programming</a:t>
              </a:r>
            </a:p>
          </p:txBody>
        </p:sp>
      </p:grpSp>
    </p:spTree>
    <p:extLst>
      <p:ext uri="{BB962C8B-B14F-4D97-AF65-F5344CB8AC3E}">
        <p14:creationId xmlns:p14="http://schemas.microsoft.com/office/powerpoint/2010/main" val="1136701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300"/>
                                        <p:tgtEl>
                                          <p:spTgt spid="7"/>
                                        </p:tgtEl>
                                      </p:cBhvr>
                                    </p:animEffect>
                                  </p:childTnLst>
                                </p:cTn>
                              </p:par>
                              <p:par>
                                <p:cTn id="8" presetID="10" presetClass="entr" presetSubtype="0" fill="hold" nodeType="withEffect">
                                  <p:stCondLst>
                                    <p:cond delay="200"/>
                                  </p:stCondLst>
                                  <p:childTnLst>
                                    <p:set>
                                      <p:cBhvr>
                                        <p:cTn id="9" dur="1" fill="hold">
                                          <p:stCondLst>
                                            <p:cond delay="0"/>
                                          </p:stCondLst>
                                        </p:cTn>
                                        <p:tgtEl>
                                          <p:spTgt spid="25"/>
                                        </p:tgtEl>
                                        <p:attrNameLst>
                                          <p:attrName>style.visibility</p:attrName>
                                        </p:attrNameLst>
                                      </p:cBhvr>
                                      <p:to>
                                        <p:strVal val="visible"/>
                                      </p:to>
                                    </p:set>
                                    <p:animEffect transition="in" filter="fade">
                                      <p:cBhvr>
                                        <p:cTn id="10" dur="300"/>
                                        <p:tgtEl>
                                          <p:spTgt spid="25"/>
                                        </p:tgtEl>
                                      </p:cBhvr>
                                    </p:animEffect>
                                  </p:childTnLst>
                                </p:cTn>
                              </p:par>
                              <p:par>
                                <p:cTn id="11" presetID="10" presetClass="entr" presetSubtype="0" fill="hold" nodeType="withEffect">
                                  <p:stCondLst>
                                    <p:cond delay="40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300"/>
                                        <p:tgtEl>
                                          <p:spTgt spid="13"/>
                                        </p:tgtEl>
                                      </p:cBhvr>
                                    </p:animEffect>
                                  </p:childTnLst>
                                </p:cTn>
                              </p:par>
                              <p:par>
                                <p:cTn id="14" presetID="10" presetClass="entr" presetSubtype="0" fill="hold" nodeType="withEffect">
                                  <p:stCondLst>
                                    <p:cond delay="60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3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Parallelogram 5">
            <a:extLst>
              <a:ext uri="{FF2B5EF4-FFF2-40B4-BE49-F238E27FC236}">
                <a16:creationId xmlns:a16="http://schemas.microsoft.com/office/drawing/2014/main" id="{AD68B4CC-D7D7-4ACA-BBFA-A53328C41460}"/>
              </a:ext>
            </a:extLst>
          </p:cNvPr>
          <p:cNvSpPr/>
          <p:nvPr/>
        </p:nvSpPr>
        <p:spPr>
          <a:xfrm>
            <a:off x="683293" y="-140339"/>
            <a:ext cx="21074755" cy="20081596"/>
          </a:xfrm>
          <a:prstGeom prst="parallelogram">
            <a:avLst>
              <a:gd name="adj" fmla="val 69637"/>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Picture Placeholder 1">
            <a:extLst>
              <a:ext uri="{FF2B5EF4-FFF2-40B4-BE49-F238E27FC236}">
                <a16:creationId xmlns:a16="http://schemas.microsoft.com/office/drawing/2014/main" id="{EE35FE7D-6F3D-46D7-9A92-058648642184}"/>
              </a:ext>
            </a:extLst>
          </p:cNvPr>
          <p:cNvSpPr>
            <a:spLocks noGrp="1"/>
          </p:cNvSpPr>
          <p:nvPr>
            <p:ph type="pic" sz="quarter" idx="10"/>
          </p:nvPr>
        </p:nvSpPr>
        <p:spPr/>
      </p:sp>
      <p:sp>
        <p:nvSpPr>
          <p:cNvPr id="3" name="Picture Placeholder 2">
            <a:extLst>
              <a:ext uri="{FF2B5EF4-FFF2-40B4-BE49-F238E27FC236}">
                <a16:creationId xmlns:a16="http://schemas.microsoft.com/office/drawing/2014/main" id="{A06C9D4C-A240-48E2-B856-F9394FD8658D}"/>
              </a:ext>
            </a:extLst>
          </p:cNvPr>
          <p:cNvSpPr>
            <a:spLocks noGrp="1"/>
          </p:cNvSpPr>
          <p:nvPr>
            <p:ph type="pic" sz="quarter" idx="11"/>
          </p:nvPr>
        </p:nvSpPr>
        <p:spPr/>
      </p:sp>
      <p:sp>
        <p:nvSpPr>
          <p:cNvPr id="4" name="Picture Placeholder 3">
            <a:extLst>
              <a:ext uri="{FF2B5EF4-FFF2-40B4-BE49-F238E27FC236}">
                <a16:creationId xmlns:a16="http://schemas.microsoft.com/office/drawing/2014/main" id="{194AA20B-6825-4A4A-B477-A7E0ADED872C}"/>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FA9C5982-145C-4633-BB96-435D02E057B4}"/>
              </a:ext>
            </a:extLst>
          </p:cNvPr>
          <p:cNvSpPr>
            <a:spLocks noGrp="1"/>
          </p:cNvSpPr>
          <p:nvPr>
            <p:ph type="pic" sz="quarter" idx="13"/>
          </p:nvPr>
        </p:nvSpPr>
        <p:spPr/>
      </p:sp>
      <p:grpSp>
        <p:nvGrpSpPr>
          <p:cNvPr id="7" name="Group 6">
            <a:extLst>
              <a:ext uri="{FF2B5EF4-FFF2-40B4-BE49-F238E27FC236}">
                <a16:creationId xmlns:a16="http://schemas.microsoft.com/office/drawing/2014/main" id="{49D6B5A6-D095-4582-B9E2-DAE42785311C}"/>
              </a:ext>
            </a:extLst>
          </p:cNvPr>
          <p:cNvGrpSpPr/>
          <p:nvPr/>
        </p:nvGrpSpPr>
        <p:grpSpPr>
          <a:xfrm>
            <a:off x="1889768" y="5365383"/>
            <a:ext cx="4779817" cy="7546615"/>
            <a:chOff x="2259878" y="3046593"/>
            <a:chExt cx="4779817" cy="7546615"/>
          </a:xfrm>
        </p:grpSpPr>
        <p:sp>
          <p:nvSpPr>
            <p:cNvPr id="8" name="Rectangle 7">
              <a:extLst>
                <a:ext uri="{FF2B5EF4-FFF2-40B4-BE49-F238E27FC236}">
                  <a16:creationId xmlns:a16="http://schemas.microsoft.com/office/drawing/2014/main" id="{07A17B47-ADF7-4F49-841C-62E6857CAB0C}"/>
                </a:ext>
              </a:extLst>
            </p:cNvPr>
            <p:cNvSpPr/>
            <p:nvPr/>
          </p:nvSpPr>
          <p:spPr>
            <a:xfrm>
              <a:off x="2259878"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8A1BBFF7-56D6-4B3A-AA61-F6C5E09DA2CC}"/>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#01</a:t>
              </a:r>
            </a:p>
          </p:txBody>
        </p:sp>
        <p:sp>
          <p:nvSpPr>
            <p:cNvPr id="10" name="Isosceles Triangle 9">
              <a:extLst>
                <a:ext uri="{FF2B5EF4-FFF2-40B4-BE49-F238E27FC236}">
                  <a16:creationId xmlns:a16="http://schemas.microsoft.com/office/drawing/2014/main" id="{92EAC814-7256-44D8-A01B-622333CDD7E6}"/>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CA968794-B683-4511-8631-A97696B80158}"/>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12" name="TextBox 11">
              <a:extLst>
                <a:ext uri="{FF2B5EF4-FFF2-40B4-BE49-F238E27FC236}">
                  <a16:creationId xmlns:a16="http://schemas.microsoft.com/office/drawing/2014/main" id="{A51CAFCB-86C6-4EAB-B6EC-D47DE3D0939B}"/>
                </a:ext>
              </a:extLst>
            </p:cNvPr>
            <p:cNvSpPr txBox="1"/>
            <p:nvPr/>
          </p:nvSpPr>
          <p:spPr>
            <a:xfrm>
              <a:off x="3756756" y="9261270"/>
              <a:ext cx="1786065" cy="769441"/>
            </a:xfrm>
            <a:prstGeom prst="rect">
              <a:avLst/>
            </a:prstGeom>
            <a:noFill/>
          </p:spPr>
          <p:txBody>
            <a:bodyPr wrap="none" rtlCol="0" anchor="ctr">
              <a:spAutoFit/>
            </a:bodyPr>
            <a:lstStyle/>
            <a:p>
              <a:pPr algn="ctr"/>
              <a:r>
                <a:rPr lang="en-US" sz="4400" b="1">
                  <a:solidFill>
                    <a:schemeClr val="bg1"/>
                  </a:solidFill>
                  <a:latin typeface="+mj-lt"/>
                </a:rPr>
                <a:t>Travel</a:t>
              </a:r>
            </a:p>
          </p:txBody>
        </p:sp>
      </p:grpSp>
      <p:grpSp>
        <p:nvGrpSpPr>
          <p:cNvPr id="13" name="Group 12">
            <a:extLst>
              <a:ext uri="{FF2B5EF4-FFF2-40B4-BE49-F238E27FC236}">
                <a16:creationId xmlns:a16="http://schemas.microsoft.com/office/drawing/2014/main" id="{431E2CA8-D4C5-415C-A113-8AE50F5E8761}"/>
              </a:ext>
            </a:extLst>
          </p:cNvPr>
          <p:cNvGrpSpPr/>
          <p:nvPr/>
        </p:nvGrpSpPr>
        <p:grpSpPr>
          <a:xfrm>
            <a:off x="12405367" y="5365383"/>
            <a:ext cx="4779817" cy="7546615"/>
            <a:chOff x="12775477" y="3046593"/>
            <a:chExt cx="4779817" cy="7546615"/>
          </a:xfrm>
        </p:grpSpPr>
        <p:sp>
          <p:nvSpPr>
            <p:cNvPr id="14" name="Rectangle 13">
              <a:extLst>
                <a:ext uri="{FF2B5EF4-FFF2-40B4-BE49-F238E27FC236}">
                  <a16:creationId xmlns:a16="http://schemas.microsoft.com/office/drawing/2014/main" id="{E2E60EE7-3154-4AB8-8732-85BDC0AA6410}"/>
                </a:ext>
              </a:extLst>
            </p:cNvPr>
            <p:cNvSpPr/>
            <p:nvPr/>
          </p:nvSpPr>
          <p:spPr>
            <a:xfrm>
              <a:off x="12775477"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54210A93-662B-4624-8A16-7FC65E651114}"/>
                </a:ext>
              </a:extLst>
            </p:cNvPr>
            <p:cNvSpPr txBox="1"/>
            <p:nvPr/>
          </p:nvSpPr>
          <p:spPr>
            <a:xfrm>
              <a:off x="14599256" y="6140971"/>
              <a:ext cx="1154482" cy="769441"/>
            </a:xfrm>
            <a:prstGeom prst="rect">
              <a:avLst/>
            </a:prstGeom>
            <a:noFill/>
          </p:spPr>
          <p:txBody>
            <a:bodyPr wrap="none" rtlCol="0" anchor="ctr">
              <a:spAutoFit/>
            </a:bodyPr>
            <a:lstStyle/>
            <a:p>
              <a:pPr algn="ctr"/>
              <a:r>
                <a:rPr lang="en-US" sz="4400" b="1">
                  <a:solidFill>
                    <a:schemeClr val="bg1"/>
                  </a:solidFill>
                  <a:latin typeface="+mj-lt"/>
                </a:rPr>
                <a:t>#03</a:t>
              </a:r>
            </a:p>
          </p:txBody>
        </p:sp>
        <p:sp>
          <p:nvSpPr>
            <p:cNvPr id="16" name="Isosceles Triangle 15">
              <a:extLst>
                <a:ext uri="{FF2B5EF4-FFF2-40B4-BE49-F238E27FC236}">
                  <a16:creationId xmlns:a16="http://schemas.microsoft.com/office/drawing/2014/main" id="{A418B40E-901D-410E-A07A-6CBC5115AC17}"/>
                </a:ext>
              </a:extLst>
            </p:cNvPr>
            <p:cNvSpPr/>
            <p:nvPr/>
          </p:nvSpPr>
          <p:spPr>
            <a:xfrm rot="10800000">
              <a:off x="1494540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a:extLst>
                <a:ext uri="{FF2B5EF4-FFF2-40B4-BE49-F238E27FC236}">
                  <a16:creationId xmlns:a16="http://schemas.microsoft.com/office/drawing/2014/main" id="{ED7CA430-1F74-47C4-A054-536BDEED208A}"/>
                </a:ext>
              </a:extLst>
            </p:cNvPr>
            <p:cNvSpPr txBox="1"/>
            <p:nvPr/>
          </p:nvSpPr>
          <p:spPr>
            <a:xfrm>
              <a:off x="1346041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18" name="TextBox 17">
              <a:extLst>
                <a:ext uri="{FF2B5EF4-FFF2-40B4-BE49-F238E27FC236}">
                  <a16:creationId xmlns:a16="http://schemas.microsoft.com/office/drawing/2014/main" id="{BC7955BB-ABDD-48F6-BD4B-615D8D8C96FD}"/>
                </a:ext>
              </a:extLst>
            </p:cNvPr>
            <p:cNvSpPr txBox="1"/>
            <p:nvPr/>
          </p:nvSpPr>
          <p:spPr>
            <a:xfrm>
              <a:off x="13702378" y="9261270"/>
              <a:ext cx="2948243" cy="769441"/>
            </a:xfrm>
            <a:prstGeom prst="rect">
              <a:avLst/>
            </a:prstGeom>
            <a:noFill/>
          </p:spPr>
          <p:txBody>
            <a:bodyPr wrap="none" rtlCol="0" anchor="ctr">
              <a:spAutoFit/>
            </a:bodyPr>
            <a:lstStyle/>
            <a:p>
              <a:pPr algn="ctr"/>
              <a:r>
                <a:rPr lang="en-US" sz="4400" b="1">
                  <a:solidFill>
                    <a:schemeClr val="bg1"/>
                  </a:solidFill>
                  <a:latin typeface="+mj-lt"/>
                </a:rPr>
                <a:t>Marketing</a:t>
              </a:r>
            </a:p>
          </p:txBody>
        </p:sp>
      </p:grpSp>
      <p:grpSp>
        <p:nvGrpSpPr>
          <p:cNvPr id="19" name="Group 18">
            <a:extLst>
              <a:ext uri="{FF2B5EF4-FFF2-40B4-BE49-F238E27FC236}">
                <a16:creationId xmlns:a16="http://schemas.microsoft.com/office/drawing/2014/main" id="{7452C663-CDFF-4EFB-AA3C-CA8B57C79BC9}"/>
              </a:ext>
            </a:extLst>
          </p:cNvPr>
          <p:cNvGrpSpPr/>
          <p:nvPr/>
        </p:nvGrpSpPr>
        <p:grpSpPr>
          <a:xfrm>
            <a:off x="17663165" y="7244333"/>
            <a:ext cx="4779817" cy="7546615"/>
            <a:chOff x="18033275" y="3046593"/>
            <a:chExt cx="4779817" cy="7546615"/>
          </a:xfrm>
        </p:grpSpPr>
        <p:sp>
          <p:nvSpPr>
            <p:cNvPr id="20" name="Rectangle 19">
              <a:extLst>
                <a:ext uri="{FF2B5EF4-FFF2-40B4-BE49-F238E27FC236}">
                  <a16:creationId xmlns:a16="http://schemas.microsoft.com/office/drawing/2014/main" id="{76EBEEBB-0D0A-4A24-93D2-F14DB8D5E8DB}"/>
                </a:ext>
              </a:extLst>
            </p:cNvPr>
            <p:cNvSpPr/>
            <p:nvPr/>
          </p:nvSpPr>
          <p:spPr>
            <a:xfrm>
              <a:off x="18033275"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a:extLst>
                <a:ext uri="{FF2B5EF4-FFF2-40B4-BE49-F238E27FC236}">
                  <a16:creationId xmlns:a16="http://schemas.microsoft.com/office/drawing/2014/main" id="{96F7DBAF-3D69-40BE-BF77-AA2274FD6598}"/>
                </a:ext>
              </a:extLst>
            </p:cNvPr>
            <p:cNvSpPr txBox="1"/>
            <p:nvPr/>
          </p:nvSpPr>
          <p:spPr>
            <a:xfrm>
              <a:off x="19857054" y="6140971"/>
              <a:ext cx="1154482" cy="769441"/>
            </a:xfrm>
            <a:prstGeom prst="rect">
              <a:avLst/>
            </a:prstGeom>
            <a:noFill/>
          </p:spPr>
          <p:txBody>
            <a:bodyPr wrap="none" rtlCol="0" anchor="ctr">
              <a:spAutoFit/>
            </a:bodyPr>
            <a:lstStyle/>
            <a:p>
              <a:pPr algn="ctr"/>
              <a:r>
                <a:rPr lang="en-US" sz="4400" b="1">
                  <a:solidFill>
                    <a:schemeClr val="bg1"/>
                  </a:solidFill>
                  <a:latin typeface="+mj-lt"/>
                </a:rPr>
                <a:t>#04</a:t>
              </a:r>
            </a:p>
          </p:txBody>
        </p:sp>
        <p:sp>
          <p:nvSpPr>
            <p:cNvPr id="22" name="Isosceles Triangle 21">
              <a:extLst>
                <a:ext uri="{FF2B5EF4-FFF2-40B4-BE49-F238E27FC236}">
                  <a16:creationId xmlns:a16="http://schemas.microsoft.com/office/drawing/2014/main" id="{80EE663C-C5BF-449B-B35D-D066B0EAFD8B}"/>
                </a:ext>
              </a:extLst>
            </p:cNvPr>
            <p:cNvSpPr/>
            <p:nvPr/>
          </p:nvSpPr>
          <p:spPr>
            <a:xfrm rot="10800000">
              <a:off x="20203198"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a16="http://schemas.microsoft.com/office/drawing/2014/main" id="{770F28DB-6A86-44B7-8138-F82852D196E9}"/>
                </a:ext>
              </a:extLst>
            </p:cNvPr>
            <p:cNvSpPr txBox="1"/>
            <p:nvPr/>
          </p:nvSpPr>
          <p:spPr>
            <a:xfrm>
              <a:off x="18718208"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24" name="TextBox 23">
              <a:extLst>
                <a:ext uri="{FF2B5EF4-FFF2-40B4-BE49-F238E27FC236}">
                  <a16:creationId xmlns:a16="http://schemas.microsoft.com/office/drawing/2014/main" id="{76465AC3-CFDD-4B07-8681-982374E303AA}"/>
                </a:ext>
              </a:extLst>
            </p:cNvPr>
            <p:cNvSpPr txBox="1"/>
            <p:nvPr/>
          </p:nvSpPr>
          <p:spPr>
            <a:xfrm>
              <a:off x="18633966" y="9261270"/>
              <a:ext cx="3600666" cy="769441"/>
            </a:xfrm>
            <a:prstGeom prst="rect">
              <a:avLst/>
            </a:prstGeom>
            <a:noFill/>
          </p:spPr>
          <p:txBody>
            <a:bodyPr wrap="none" rtlCol="0" anchor="ctr">
              <a:spAutoFit/>
            </a:bodyPr>
            <a:lstStyle/>
            <a:p>
              <a:pPr algn="ctr"/>
              <a:r>
                <a:rPr lang="en-US" sz="4400" b="1">
                  <a:solidFill>
                    <a:schemeClr val="bg1"/>
                  </a:solidFill>
                  <a:latin typeface="+mj-lt"/>
                </a:rPr>
                <a:t>SEO Analyse</a:t>
              </a:r>
            </a:p>
          </p:txBody>
        </p:sp>
      </p:grpSp>
      <p:grpSp>
        <p:nvGrpSpPr>
          <p:cNvPr id="25" name="Group 24">
            <a:extLst>
              <a:ext uri="{FF2B5EF4-FFF2-40B4-BE49-F238E27FC236}">
                <a16:creationId xmlns:a16="http://schemas.microsoft.com/office/drawing/2014/main" id="{30ABAEB8-B786-41AB-9C6A-938833025D02}"/>
              </a:ext>
            </a:extLst>
          </p:cNvPr>
          <p:cNvGrpSpPr/>
          <p:nvPr/>
        </p:nvGrpSpPr>
        <p:grpSpPr>
          <a:xfrm>
            <a:off x="7147568" y="7244333"/>
            <a:ext cx="4779817" cy="7546615"/>
            <a:chOff x="7517678" y="3046593"/>
            <a:chExt cx="4779817" cy="7546615"/>
          </a:xfrm>
        </p:grpSpPr>
        <p:sp>
          <p:nvSpPr>
            <p:cNvPr id="26" name="Rectangle 25">
              <a:extLst>
                <a:ext uri="{FF2B5EF4-FFF2-40B4-BE49-F238E27FC236}">
                  <a16:creationId xmlns:a16="http://schemas.microsoft.com/office/drawing/2014/main" id="{99F508B3-B707-4D76-8906-18B27ED0F278}"/>
                </a:ext>
              </a:extLst>
            </p:cNvPr>
            <p:cNvSpPr/>
            <p:nvPr/>
          </p:nvSpPr>
          <p:spPr>
            <a:xfrm>
              <a:off x="7517678"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489C4EC5-716A-4527-BF0D-EB771B467BB9}"/>
                </a:ext>
              </a:extLst>
            </p:cNvPr>
            <p:cNvSpPr/>
            <p:nvPr/>
          </p:nvSpPr>
          <p:spPr>
            <a:xfrm>
              <a:off x="7734938" y="3323771"/>
              <a:ext cx="4345288" cy="7010400"/>
            </a:xfrm>
            <a:prstGeom prst="rect">
              <a:avLst/>
            </a:prstGeom>
            <a:solidFill>
              <a:schemeClr val="accent1">
                <a:alpha val="9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a:extLst>
                <a:ext uri="{FF2B5EF4-FFF2-40B4-BE49-F238E27FC236}">
                  <a16:creationId xmlns:a16="http://schemas.microsoft.com/office/drawing/2014/main" id="{6F2383BF-9482-40AA-BC38-1CDFF5AEA31E}"/>
                </a:ext>
              </a:extLst>
            </p:cNvPr>
            <p:cNvSpPr txBox="1"/>
            <p:nvPr/>
          </p:nvSpPr>
          <p:spPr>
            <a:xfrm>
              <a:off x="9274493" y="5068918"/>
              <a:ext cx="1154482" cy="769441"/>
            </a:xfrm>
            <a:prstGeom prst="rect">
              <a:avLst/>
            </a:prstGeom>
            <a:noFill/>
          </p:spPr>
          <p:txBody>
            <a:bodyPr wrap="none" rtlCol="0" anchor="ctr">
              <a:spAutoFit/>
            </a:bodyPr>
            <a:lstStyle/>
            <a:p>
              <a:pPr algn="ctr"/>
              <a:r>
                <a:rPr lang="en-US" sz="4400" b="1">
                  <a:solidFill>
                    <a:schemeClr val="bg1"/>
                  </a:solidFill>
                  <a:latin typeface="+mj-lt"/>
                </a:rPr>
                <a:t>#02</a:t>
              </a:r>
            </a:p>
          </p:txBody>
        </p:sp>
        <p:sp>
          <p:nvSpPr>
            <p:cNvPr id="29" name="Isosceles Triangle 28">
              <a:extLst>
                <a:ext uri="{FF2B5EF4-FFF2-40B4-BE49-F238E27FC236}">
                  <a16:creationId xmlns:a16="http://schemas.microsoft.com/office/drawing/2014/main" id="{57DA3355-5D52-4E88-B191-B8CF57C29CBC}"/>
                </a:ext>
              </a:extLst>
            </p:cNvPr>
            <p:cNvSpPr/>
            <p:nvPr/>
          </p:nvSpPr>
          <p:spPr>
            <a:xfrm rot="10800000">
              <a:off x="9620637" y="4507593"/>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a:extLst>
                <a:ext uri="{FF2B5EF4-FFF2-40B4-BE49-F238E27FC236}">
                  <a16:creationId xmlns:a16="http://schemas.microsoft.com/office/drawing/2014/main" id="{79877458-CFB3-43EC-B9E2-FDD90339D4EC}"/>
                </a:ext>
              </a:extLst>
            </p:cNvPr>
            <p:cNvSpPr txBox="1"/>
            <p:nvPr/>
          </p:nvSpPr>
          <p:spPr>
            <a:xfrm>
              <a:off x="8135647" y="6140971"/>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31" name="TextBox 30">
              <a:extLst>
                <a:ext uri="{FF2B5EF4-FFF2-40B4-BE49-F238E27FC236}">
                  <a16:creationId xmlns:a16="http://schemas.microsoft.com/office/drawing/2014/main" id="{7B17F8FE-DD0B-4C05-8E74-BB5D87C031D1}"/>
                </a:ext>
              </a:extLst>
            </p:cNvPr>
            <p:cNvSpPr txBox="1"/>
            <p:nvPr/>
          </p:nvSpPr>
          <p:spPr>
            <a:xfrm>
              <a:off x="7915150" y="8189217"/>
              <a:ext cx="3873176" cy="769441"/>
            </a:xfrm>
            <a:prstGeom prst="rect">
              <a:avLst/>
            </a:prstGeom>
            <a:noFill/>
          </p:spPr>
          <p:txBody>
            <a:bodyPr wrap="none" rtlCol="0" anchor="ctr">
              <a:spAutoFit/>
            </a:bodyPr>
            <a:lstStyle/>
            <a:p>
              <a:pPr algn="ctr"/>
              <a:r>
                <a:rPr lang="en-US" sz="4400" b="1">
                  <a:solidFill>
                    <a:schemeClr val="bg1"/>
                  </a:solidFill>
                  <a:latin typeface="+mj-lt"/>
                </a:rPr>
                <a:t>Programming</a:t>
              </a:r>
            </a:p>
          </p:txBody>
        </p:sp>
      </p:grpSp>
    </p:spTree>
    <p:extLst>
      <p:ext uri="{BB962C8B-B14F-4D97-AF65-F5344CB8AC3E}">
        <p14:creationId xmlns:p14="http://schemas.microsoft.com/office/powerpoint/2010/main" val="39459217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300"/>
                                        <p:tgtEl>
                                          <p:spTgt spid="7"/>
                                        </p:tgtEl>
                                      </p:cBhvr>
                                    </p:animEffect>
                                  </p:childTnLst>
                                </p:cTn>
                              </p:par>
                              <p:par>
                                <p:cTn id="8" presetID="10" presetClass="entr" presetSubtype="0" fill="hold" nodeType="withEffect">
                                  <p:stCondLst>
                                    <p:cond delay="200"/>
                                  </p:stCondLst>
                                  <p:childTnLst>
                                    <p:set>
                                      <p:cBhvr>
                                        <p:cTn id="9" dur="1" fill="hold">
                                          <p:stCondLst>
                                            <p:cond delay="0"/>
                                          </p:stCondLst>
                                        </p:cTn>
                                        <p:tgtEl>
                                          <p:spTgt spid="25"/>
                                        </p:tgtEl>
                                        <p:attrNameLst>
                                          <p:attrName>style.visibility</p:attrName>
                                        </p:attrNameLst>
                                      </p:cBhvr>
                                      <p:to>
                                        <p:strVal val="visible"/>
                                      </p:to>
                                    </p:set>
                                    <p:animEffect transition="in" filter="fade">
                                      <p:cBhvr>
                                        <p:cTn id="10" dur="300"/>
                                        <p:tgtEl>
                                          <p:spTgt spid="25"/>
                                        </p:tgtEl>
                                      </p:cBhvr>
                                    </p:animEffect>
                                  </p:childTnLst>
                                </p:cTn>
                              </p:par>
                              <p:par>
                                <p:cTn id="11" presetID="10" presetClass="entr" presetSubtype="0" fill="hold" nodeType="withEffect">
                                  <p:stCondLst>
                                    <p:cond delay="40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300"/>
                                        <p:tgtEl>
                                          <p:spTgt spid="13"/>
                                        </p:tgtEl>
                                      </p:cBhvr>
                                    </p:animEffect>
                                  </p:childTnLst>
                                </p:cTn>
                              </p:par>
                              <p:par>
                                <p:cTn id="14" presetID="10" presetClass="entr" presetSubtype="0" fill="hold" nodeType="withEffect">
                                  <p:stCondLst>
                                    <p:cond delay="60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3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9.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V.4.3</a:t>
            </a:r>
          </a:p>
        </p:txBody>
      </p:sp>
      <p:sp>
        <p:nvSpPr>
          <p:cNvPr id="7" name="TextBox 6">
            <a:extLst>
              <a:ext uri="{FF2B5EF4-FFF2-40B4-BE49-F238E27FC236}">
                <a16:creationId xmlns:a16="http://schemas.microsoft.com/office/drawing/2014/main" id="{CA3C29B8-03CF-4789-B751-7412709683A9}"/>
              </a:ext>
            </a:extLst>
          </p:cNvPr>
          <p:cNvSpPr txBox="1"/>
          <p:nvPr/>
        </p:nvSpPr>
        <p:spPr>
          <a:xfrm>
            <a:off x="9016284" y="10488539"/>
            <a:ext cx="6354625"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Dec 16,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92083243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3E030E4-032A-4C4D-A294-A74392CED58D}"/>
              </a:ext>
            </a:extLst>
          </p:cNvPr>
          <p:cNvSpPr txBox="1"/>
          <p:nvPr/>
        </p:nvSpPr>
        <p:spPr>
          <a:xfrm rot="5400000">
            <a:off x="1615581" y="7463126"/>
            <a:ext cx="4189730" cy="1538883"/>
          </a:xfrm>
          <a:prstGeom prst="rect">
            <a:avLst/>
          </a:prstGeom>
          <a:noFill/>
        </p:spPr>
        <p:txBody>
          <a:bodyPr wrap="square" rtlCol="0">
            <a:spAutoFit/>
          </a:bodyPr>
          <a:lstStyle/>
          <a:p>
            <a:pPr algn="r"/>
            <a:r>
              <a:rPr lang="en-US" sz="4000" b="1">
                <a:solidFill>
                  <a:schemeClr val="bg1"/>
                </a:solidFill>
                <a:latin typeface="+mj-lt"/>
              </a:rPr>
              <a:t>Audiences</a:t>
            </a:r>
          </a:p>
          <a:p>
            <a:pPr algn="r"/>
            <a:r>
              <a:rPr lang="en-US">
                <a:solidFill>
                  <a:schemeClr val="bg1"/>
                </a:solidFill>
              </a:rPr>
              <a:t>Cras sed maximus ante, vel bibendum justo. Integer pulvinar erat in quam varius, at aliquam justo fringilla.</a:t>
            </a:r>
          </a:p>
        </p:txBody>
      </p:sp>
      <p:sp>
        <p:nvSpPr>
          <p:cNvPr id="3" name="TextBox 2">
            <a:extLst>
              <a:ext uri="{FF2B5EF4-FFF2-40B4-BE49-F238E27FC236}">
                <a16:creationId xmlns:a16="http://schemas.microsoft.com/office/drawing/2014/main" id="{056C60D3-81F1-4D97-83D9-3F6496034844}"/>
              </a:ext>
            </a:extLst>
          </p:cNvPr>
          <p:cNvSpPr txBox="1"/>
          <p:nvPr/>
        </p:nvSpPr>
        <p:spPr>
          <a:xfrm rot="5400000">
            <a:off x="6255277" y="5826936"/>
            <a:ext cx="4189730" cy="1538883"/>
          </a:xfrm>
          <a:prstGeom prst="rect">
            <a:avLst/>
          </a:prstGeom>
          <a:noFill/>
        </p:spPr>
        <p:txBody>
          <a:bodyPr wrap="square" rtlCol="0">
            <a:spAutoFit/>
          </a:bodyPr>
          <a:lstStyle/>
          <a:p>
            <a:pPr algn="r"/>
            <a:r>
              <a:rPr lang="en-US" sz="4000" b="1">
                <a:solidFill>
                  <a:schemeClr val="bg1"/>
                </a:solidFill>
                <a:latin typeface="+mj-lt"/>
              </a:rPr>
              <a:t>Marketers</a:t>
            </a:r>
          </a:p>
          <a:p>
            <a:pPr algn="r"/>
            <a:r>
              <a:rPr lang="en-US">
                <a:solidFill>
                  <a:schemeClr val="bg1"/>
                </a:solidFill>
              </a:rPr>
              <a:t>Cras sed maximus ante, vel bibendum justo. Integer pulvinar erat in quam varius, at aliquam justo fringilla.</a:t>
            </a:r>
          </a:p>
        </p:txBody>
      </p:sp>
      <p:sp>
        <p:nvSpPr>
          <p:cNvPr id="4" name="TextBox 3">
            <a:extLst>
              <a:ext uri="{FF2B5EF4-FFF2-40B4-BE49-F238E27FC236}">
                <a16:creationId xmlns:a16="http://schemas.microsoft.com/office/drawing/2014/main" id="{94EDDC6F-9CFA-4F76-A71F-48A90F2E8A05}"/>
              </a:ext>
            </a:extLst>
          </p:cNvPr>
          <p:cNvSpPr txBox="1"/>
          <p:nvPr/>
        </p:nvSpPr>
        <p:spPr>
          <a:xfrm rot="5400000">
            <a:off x="11390504" y="7063682"/>
            <a:ext cx="4189730" cy="1538883"/>
          </a:xfrm>
          <a:prstGeom prst="rect">
            <a:avLst/>
          </a:prstGeom>
          <a:noFill/>
        </p:spPr>
        <p:txBody>
          <a:bodyPr wrap="square" rtlCol="0">
            <a:spAutoFit/>
          </a:bodyPr>
          <a:lstStyle/>
          <a:p>
            <a:pPr algn="r"/>
            <a:r>
              <a:rPr lang="en-US" sz="4000" b="1">
                <a:solidFill>
                  <a:schemeClr val="bg1"/>
                </a:solidFill>
                <a:latin typeface="+mj-lt"/>
              </a:rPr>
              <a:t>Engineers</a:t>
            </a:r>
          </a:p>
          <a:p>
            <a:pPr algn="r"/>
            <a:r>
              <a:rPr lang="en-US">
                <a:solidFill>
                  <a:schemeClr val="bg1"/>
                </a:solidFill>
              </a:rPr>
              <a:t>Cras sed maximus ante, vel bibendum justo. Integer pulvinar erat in quam varius, at aliquam justo fringilla.</a:t>
            </a:r>
          </a:p>
        </p:txBody>
      </p:sp>
      <p:sp>
        <p:nvSpPr>
          <p:cNvPr id="5" name="TextBox 4">
            <a:extLst>
              <a:ext uri="{FF2B5EF4-FFF2-40B4-BE49-F238E27FC236}">
                <a16:creationId xmlns:a16="http://schemas.microsoft.com/office/drawing/2014/main" id="{9C779A29-D863-4727-B903-B143EBD0C206}"/>
              </a:ext>
            </a:extLst>
          </p:cNvPr>
          <p:cNvSpPr txBox="1"/>
          <p:nvPr/>
        </p:nvSpPr>
        <p:spPr>
          <a:xfrm rot="5400000">
            <a:off x="17063258" y="5359114"/>
            <a:ext cx="4189730" cy="1538883"/>
          </a:xfrm>
          <a:prstGeom prst="rect">
            <a:avLst/>
          </a:prstGeom>
          <a:noFill/>
        </p:spPr>
        <p:txBody>
          <a:bodyPr wrap="square" rtlCol="0">
            <a:spAutoFit/>
          </a:bodyPr>
          <a:lstStyle/>
          <a:p>
            <a:pPr algn="r"/>
            <a:r>
              <a:rPr lang="en-US" sz="4000" b="1">
                <a:solidFill>
                  <a:schemeClr val="bg1"/>
                </a:solidFill>
                <a:latin typeface="+mj-lt"/>
              </a:rPr>
              <a:t>Scientists</a:t>
            </a:r>
          </a:p>
          <a:p>
            <a:pPr algn="r"/>
            <a:r>
              <a:rPr lang="en-US">
                <a:solidFill>
                  <a:schemeClr val="bg1"/>
                </a:solidFill>
              </a:rPr>
              <a:t>Cras sed maximus ante, vel bibendum justo. Integer pulvinar erat in quam varius, at aliquam justo fringilla.</a:t>
            </a:r>
          </a:p>
        </p:txBody>
      </p:sp>
      <p:grpSp>
        <p:nvGrpSpPr>
          <p:cNvPr id="6" name="Group 5">
            <a:extLst>
              <a:ext uri="{FF2B5EF4-FFF2-40B4-BE49-F238E27FC236}">
                <a16:creationId xmlns:a16="http://schemas.microsoft.com/office/drawing/2014/main" id="{D824E35B-CCD9-47CD-A8B9-1FB70D59900D}"/>
              </a:ext>
            </a:extLst>
          </p:cNvPr>
          <p:cNvGrpSpPr/>
          <p:nvPr/>
        </p:nvGrpSpPr>
        <p:grpSpPr>
          <a:xfrm>
            <a:off x="2595309" y="10412007"/>
            <a:ext cx="2163227" cy="2150427"/>
            <a:chOff x="2052990" y="8084444"/>
            <a:chExt cx="2163227" cy="2150427"/>
          </a:xfrm>
        </p:grpSpPr>
        <p:grpSp>
          <p:nvGrpSpPr>
            <p:cNvPr id="7" name="Group 6">
              <a:extLst>
                <a:ext uri="{FF2B5EF4-FFF2-40B4-BE49-F238E27FC236}">
                  <a16:creationId xmlns:a16="http://schemas.microsoft.com/office/drawing/2014/main" id="{10CB0E9F-BBB3-4969-B692-4E86D0638A93}"/>
                </a:ext>
              </a:extLst>
            </p:cNvPr>
            <p:cNvGrpSpPr/>
            <p:nvPr/>
          </p:nvGrpSpPr>
          <p:grpSpPr>
            <a:xfrm>
              <a:off x="2052990" y="8084444"/>
              <a:ext cx="2163227" cy="2150427"/>
              <a:chOff x="6632735" y="5366657"/>
              <a:chExt cx="2879256" cy="2862219"/>
            </a:xfrm>
          </p:grpSpPr>
          <p:sp>
            <p:nvSpPr>
              <p:cNvPr id="9" name="Freeform: Shape 8">
                <a:extLst>
                  <a:ext uri="{FF2B5EF4-FFF2-40B4-BE49-F238E27FC236}">
                    <a16:creationId xmlns:a16="http://schemas.microsoft.com/office/drawing/2014/main" id="{977F3FA8-66B6-4F30-8247-90FFAAF36798}"/>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F153EBA8-DC3D-41DA-8389-A65A9BB56762}"/>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C2A9CAFF-A9E8-43D1-80E5-3A1181878952}"/>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reeform: Shape 11">
                <a:extLst>
                  <a:ext uri="{FF2B5EF4-FFF2-40B4-BE49-F238E27FC236}">
                    <a16:creationId xmlns:a16="http://schemas.microsoft.com/office/drawing/2014/main" id="{DF67C22A-66B2-41EA-9941-F045CF04FA6C}"/>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 name="Rectangle 7">
              <a:extLst>
                <a:ext uri="{FF2B5EF4-FFF2-40B4-BE49-F238E27FC236}">
                  <a16:creationId xmlns:a16="http://schemas.microsoft.com/office/drawing/2014/main" id="{7B8C5714-3A19-49AD-A083-6D1E5FDF6CC3}"/>
                </a:ext>
              </a:extLst>
            </p:cNvPr>
            <p:cNvSpPr/>
            <p:nvPr/>
          </p:nvSpPr>
          <p:spPr>
            <a:xfrm>
              <a:off x="2278140" y="8238211"/>
              <a:ext cx="1659429" cy="1862048"/>
            </a:xfrm>
            <a:prstGeom prst="rect">
              <a:avLst/>
            </a:prstGeom>
          </p:spPr>
          <p:txBody>
            <a:bodyPr wrap="none" anchor="ctr">
              <a:spAutoFit/>
            </a:bodyPr>
            <a:lstStyle/>
            <a:p>
              <a:pPr lvl="0" algn="ctr" defTabSz="914400">
                <a:defRPr/>
              </a:pPr>
              <a:r>
                <a:rPr lang="en-US" sz="11500">
                  <a:solidFill>
                    <a:schemeClr val="accent2"/>
                  </a:solidFill>
                  <a:latin typeface="Designball-Electronic-Device-01" pitchFamily="2" charset="0"/>
                  <a:ea typeface="Open Sans" panose="020B0606030504020204" pitchFamily="34" charset="0"/>
                  <a:cs typeface="Arial" panose="020B0604020202020204" pitchFamily="34" charset="0"/>
                </a:rPr>
                <a:t>X</a:t>
              </a:r>
            </a:p>
          </p:txBody>
        </p:sp>
      </p:grpSp>
      <p:grpSp>
        <p:nvGrpSpPr>
          <p:cNvPr id="13" name="Group 12">
            <a:extLst>
              <a:ext uri="{FF2B5EF4-FFF2-40B4-BE49-F238E27FC236}">
                <a16:creationId xmlns:a16="http://schemas.microsoft.com/office/drawing/2014/main" id="{784375C7-7C40-439F-916D-7AE480CD86DB}"/>
              </a:ext>
            </a:extLst>
          </p:cNvPr>
          <p:cNvGrpSpPr/>
          <p:nvPr/>
        </p:nvGrpSpPr>
        <p:grpSpPr>
          <a:xfrm>
            <a:off x="5320915" y="8475918"/>
            <a:ext cx="6058454" cy="6022605"/>
            <a:chOff x="4778596" y="6148355"/>
            <a:chExt cx="6058454" cy="6022605"/>
          </a:xfrm>
        </p:grpSpPr>
        <p:grpSp>
          <p:nvGrpSpPr>
            <p:cNvPr id="14" name="Group 13">
              <a:extLst>
                <a:ext uri="{FF2B5EF4-FFF2-40B4-BE49-F238E27FC236}">
                  <a16:creationId xmlns:a16="http://schemas.microsoft.com/office/drawing/2014/main" id="{DF7362C0-5E88-4F68-A9C2-40446169944A}"/>
                </a:ext>
              </a:extLst>
            </p:cNvPr>
            <p:cNvGrpSpPr/>
            <p:nvPr/>
          </p:nvGrpSpPr>
          <p:grpSpPr>
            <a:xfrm>
              <a:off x="4778596" y="6148355"/>
              <a:ext cx="6058454" cy="6022605"/>
              <a:chOff x="14405135" y="2449152"/>
              <a:chExt cx="8870181" cy="8817695"/>
            </a:xfrm>
          </p:grpSpPr>
          <p:sp>
            <p:nvSpPr>
              <p:cNvPr id="16" name="Freeform: Shape 15">
                <a:extLst>
                  <a:ext uri="{FF2B5EF4-FFF2-40B4-BE49-F238E27FC236}">
                    <a16:creationId xmlns:a16="http://schemas.microsoft.com/office/drawing/2014/main" id="{9CAA0A38-BC2E-42B0-B284-6A6DD0E5E01F}"/>
                  </a:ext>
                </a:extLst>
              </p:cNvPr>
              <p:cNvSpPr/>
              <p:nvPr/>
            </p:nvSpPr>
            <p:spPr>
              <a:xfrm>
                <a:off x="15254134" y="3421387"/>
                <a:ext cx="7178954" cy="7133802"/>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10BD282E-ACCB-4BB7-A128-2022329BE619}"/>
                  </a:ext>
                </a:extLst>
              </p:cNvPr>
              <p:cNvSpPr/>
              <p:nvPr/>
            </p:nvSpPr>
            <p:spPr>
              <a:xfrm>
                <a:off x="15144614" y="3585349"/>
                <a:ext cx="7391225" cy="7353256"/>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reeform: Shape 17">
                <a:extLst>
                  <a:ext uri="{FF2B5EF4-FFF2-40B4-BE49-F238E27FC236}">
                    <a16:creationId xmlns:a16="http://schemas.microsoft.com/office/drawing/2014/main" id="{37661100-5E5D-4E48-BE79-C9DF91D6A410}"/>
                  </a:ext>
                </a:extLst>
              </p:cNvPr>
              <p:cNvSpPr/>
              <p:nvPr/>
            </p:nvSpPr>
            <p:spPr>
              <a:xfrm>
                <a:off x="14405135" y="2449152"/>
                <a:ext cx="8870181" cy="8817695"/>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Freeform: Shape 18">
                <a:extLst>
                  <a:ext uri="{FF2B5EF4-FFF2-40B4-BE49-F238E27FC236}">
                    <a16:creationId xmlns:a16="http://schemas.microsoft.com/office/drawing/2014/main" id="{4561822F-2C83-424C-8BBD-0F18BA4F7C05}"/>
                  </a:ext>
                </a:extLst>
              </p:cNvPr>
              <p:cNvSpPr/>
              <p:nvPr/>
            </p:nvSpPr>
            <p:spPr>
              <a:xfrm>
                <a:off x="15842279" y="3079664"/>
                <a:ext cx="5995895" cy="5968578"/>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5" name="Rectangle 14">
              <a:extLst>
                <a:ext uri="{FF2B5EF4-FFF2-40B4-BE49-F238E27FC236}">
                  <a16:creationId xmlns:a16="http://schemas.microsoft.com/office/drawing/2014/main" id="{BEB1A3D1-A864-4894-99D0-CEFC50FDA166}"/>
                </a:ext>
              </a:extLst>
            </p:cNvPr>
            <p:cNvSpPr/>
            <p:nvPr/>
          </p:nvSpPr>
          <p:spPr>
            <a:xfrm>
              <a:off x="6362997" y="7646443"/>
              <a:ext cx="2736647" cy="3154710"/>
            </a:xfrm>
            <a:prstGeom prst="rect">
              <a:avLst/>
            </a:prstGeom>
          </p:spPr>
          <p:txBody>
            <a:bodyPr wrap="none" anchor="ctr">
              <a:spAutoFit/>
            </a:bodyPr>
            <a:lstStyle/>
            <a:p>
              <a:pPr lvl="0" algn="ctr" defTabSz="914400">
                <a:defRPr/>
              </a:pPr>
              <a:r>
                <a:rPr lang="en-US" sz="19900">
                  <a:solidFill>
                    <a:schemeClr val="accent4"/>
                  </a:solidFill>
                  <a:latin typeface="Designball-Charts-01" pitchFamily="2" charset="0"/>
                  <a:ea typeface="Open Sans" panose="020B0606030504020204" pitchFamily="34" charset="0"/>
                  <a:cs typeface="Arial" panose="020B0604020202020204" pitchFamily="34" charset="0"/>
                </a:rPr>
                <a:t>f</a:t>
              </a:r>
            </a:p>
          </p:txBody>
        </p:sp>
      </p:grpSp>
      <p:grpSp>
        <p:nvGrpSpPr>
          <p:cNvPr id="20" name="Group 19">
            <a:extLst>
              <a:ext uri="{FF2B5EF4-FFF2-40B4-BE49-F238E27FC236}">
                <a16:creationId xmlns:a16="http://schemas.microsoft.com/office/drawing/2014/main" id="{91DA7FA3-78AD-4C16-9E14-2BCE20ADD1EC}"/>
              </a:ext>
            </a:extLst>
          </p:cNvPr>
          <p:cNvGrpSpPr/>
          <p:nvPr/>
        </p:nvGrpSpPr>
        <p:grpSpPr>
          <a:xfrm>
            <a:off x="11996436" y="9974006"/>
            <a:ext cx="2879256" cy="3154710"/>
            <a:chOff x="11454117" y="7646443"/>
            <a:chExt cx="2879256" cy="3154710"/>
          </a:xfrm>
        </p:grpSpPr>
        <p:grpSp>
          <p:nvGrpSpPr>
            <p:cNvPr id="21" name="Group 20">
              <a:extLst>
                <a:ext uri="{FF2B5EF4-FFF2-40B4-BE49-F238E27FC236}">
                  <a16:creationId xmlns:a16="http://schemas.microsoft.com/office/drawing/2014/main" id="{DB4ECBC2-ECBD-4F49-AB4A-ACAD77596132}"/>
                </a:ext>
              </a:extLst>
            </p:cNvPr>
            <p:cNvGrpSpPr/>
            <p:nvPr/>
          </p:nvGrpSpPr>
          <p:grpSpPr>
            <a:xfrm>
              <a:off x="11454117" y="7728548"/>
              <a:ext cx="2879256" cy="2862219"/>
              <a:chOff x="6632735" y="5366657"/>
              <a:chExt cx="2879256" cy="2862219"/>
            </a:xfrm>
          </p:grpSpPr>
          <p:sp>
            <p:nvSpPr>
              <p:cNvPr id="23" name="Freeform: Shape 22">
                <a:extLst>
                  <a:ext uri="{FF2B5EF4-FFF2-40B4-BE49-F238E27FC236}">
                    <a16:creationId xmlns:a16="http://schemas.microsoft.com/office/drawing/2014/main" id="{0E9C1C4B-60A6-4898-B67D-85700ED2DCBD}"/>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reeform: Shape 23">
                <a:extLst>
                  <a:ext uri="{FF2B5EF4-FFF2-40B4-BE49-F238E27FC236}">
                    <a16:creationId xmlns:a16="http://schemas.microsoft.com/office/drawing/2014/main" id="{D41DE825-3617-4A92-A9EF-7C4D624AA246}"/>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reeform: Shape 24">
                <a:extLst>
                  <a:ext uri="{FF2B5EF4-FFF2-40B4-BE49-F238E27FC236}">
                    <a16:creationId xmlns:a16="http://schemas.microsoft.com/office/drawing/2014/main" id="{EF018C84-1689-4328-BCF9-19BBFBC2F54D}"/>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841B0698-AF14-43F6-92C7-042DBAFFF61C}"/>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2" name="Rectangle 21">
              <a:extLst>
                <a:ext uri="{FF2B5EF4-FFF2-40B4-BE49-F238E27FC236}">
                  <a16:creationId xmlns:a16="http://schemas.microsoft.com/office/drawing/2014/main" id="{DF6897D6-ADA1-4F0F-AEAC-9958C5EA72C2}"/>
                </a:ext>
              </a:extLst>
            </p:cNvPr>
            <p:cNvSpPr/>
            <p:nvPr/>
          </p:nvSpPr>
          <p:spPr>
            <a:xfrm>
              <a:off x="11516762" y="7646443"/>
              <a:ext cx="2736647" cy="3154710"/>
            </a:xfrm>
            <a:prstGeom prst="rect">
              <a:avLst/>
            </a:prstGeom>
          </p:spPr>
          <p:txBody>
            <a:bodyPr wrap="none" anchor="ctr">
              <a:spAutoFit/>
            </a:bodyPr>
            <a:lstStyle/>
            <a:p>
              <a:pPr lvl="0" algn="ctr" defTabSz="914400">
                <a:defRPr/>
              </a:pPr>
              <a:r>
                <a:rPr lang="en-US" sz="19900">
                  <a:solidFill>
                    <a:schemeClr val="accent1"/>
                  </a:solidFill>
                  <a:latin typeface="Designball-Charts-01" pitchFamily="2" charset="0"/>
                  <a:ea typeface="Open Sans" panose="020B0606030504020204" pitchFamily="34" charset="0"/>
                  <a:cs typeface="Arial" panose="020B0604020202020204" pitchFamily="34" charset="0"/>
                </a:rPr>
                <a:t>v</a:t>
              </a:r>
            </a:p>
          </p:txBody>
        </p:sp>
      </p:grpSp>
      <p:grpSp>
        <p:nvGrpSpPr>
          <p:cNvPr id="27" name="Group 26">
            <a:extLst>
              <a:ext uri="{FF2B5EF4-FFF2-40B4-BE49-F238E27FC236}">
                <a16:creationId xmlns:a16="http://schemas.microsoft.com/office/drawing/2014/main" id="{D1942227-1C8E-40D0-AB25-BB640A76AF8C}"/>
              </a:ext>
            </a:extLst>
          </p:cNvPr>
          <p:cNvGrpSpPr/>
          <p:nvPr/>
        </p:nvGrpSpPr>
        <p:grpSpPr>
          <a:xfrm>
            <a:off x="15492759" y="7843544"/>
            <a:ext cx="7330729" cy="7287353"/>
            <a:chOff x="14950440" y="5515981"/>
            <a:chExt cx="7330729" cy="7287353"/>
          </a:xfrm>
        </p:grpSpPr>
        <p:grpSp>
          <p:nvGrpSpPr>
            <p:cNvPr id="28" name="Group 27">
              <a:extLst>
                <a:ext uri="{FF2B5EF4-FFF2-40B4-BE49-F238E27FC236}">
                  <a16:creationId xmlns:a16="http://schemas.microsoft.com/office/drawing/2014/main" id="{82DB6970-98BD-4D3D-802D-E771DDAB7A08}"/>
                </a:ext>
              </a:extLst>
            </p:cNvPr>
            <p:cNvGrpSpPr/>
            <p:nvPr/>
          </p:nvGrpSpPr>
          <p:grpSpPr>
            <a:xfrm>
              <a:off x="14950440" y="5515981"/>
              <a:ext cx="7330729" cy="7287353"/>
              <a:chOff x="14405135" y="2449152"/>
              <a:chExt cx="8870181" cy="8817695"/>
            </a:xfrm>
          </p:grpSpPr>
          <p:sp>
            <p:nvSpPr>
              <p:cNvPr id="30" name="Freeform: Shape 29">
                <a:extLst>
                  <a:ext uri="{FF2B5EF4-FFF2-40B4-BE49-F238E27FC236}">
                    <a16:creationId xmlns:a16="http://schemas.microsoft.com/office/drawing/2014/main" id="{8EB86751-D5F1-47B5-B38A-7FEE314D353D}"/>
                  </a:ext>
                </a:extLst>
              </p:cNvPr>
              <p:cNvSpPr/>
              <p:nvPr/>
            </p:nvSpPr>
            <p:spPr>
              <a:xfrm>
                <a:off x="15254134" y="3421387"/>
                <a:ext cx="7178954" cy="7133802"/>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31" name="Freeform: Shape 30">
                <a:extLst>
                  <a:ext uri="{FF2B5EF4-FFF2-40B4-BE49-F238E27FC236}">
                    <a16:creationId xmlns:a16="http://schemas.microsoft.com/office/drawing/2014/main" id="{EA889FA1-7E8C-455C-9FE0-276750DB5597}"/>
                  </a:ext>
                </a:extLst>
              </p:cNvPr>
              <p:cNvSpPr/>
              <p:nvPr/>
            </p:nvSpPr>
            <p:spPr>
              <a:xfrm>
                <a:off x="15144614" y="3585349"/>
                <a:ext cx="7391225" cy="7353256"/>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32" name="Freeform: Shape 31">
                <a:extLst>
                  <a:ext uri="{FF2B5EF4-FFF2-40B4-BE49-F238E27FC236}">
                    <a16:creationId xmlns:a16="http://schemas.microsoft.com/office/drawing/2014/main" id="{E28677CB-F8C6-4A91-858C-0C9D921FA62B}"/>
                  </a:ext>
                </a:extLst>
              </p:cNvPr>
              <p:cNvSpPr/>
              <p:nvPr/>
            </p:nvSpPr>
            <p:spPr>
              <a:xfrm>
                <a:off x="14405135" y="2449152"/>
                <a:ext cx="8870181" cy="8817695"/>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33" name="Freeform: Shape 32">
                <a:extLst>
                  <a:ext uri="{FF2B5EF4-FFF2-40B4-BE49-F238E27FC236}">
                    <a16:creationId xmlns:a16="http://schemas.microsoft.com/office/drawing/2014/main" id="{0B82380B-C309-4294-BB25-8930F55D6ABE}"/>
                  </a:ext>
                </a:extLst>
              </p:cNvPr>
              <p:cNvSpPr/>
              <p:nvPr/>
            </p:nvSpPr>
            <p:spPr>
              <a:xfrm>
                <a:off x="15842279" y="3079664"/>
                <a:ext cx="5995895" cy="5968578"/>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grpSp>
        <p:sp>
          <p:nvSpPr>
            <p:cNvPr id="29" name="Rectangle 28">
              <a:extLst>
                <a:ext uri="{FF2B5EF4-FFF2-40B4-BE49-F238E27FC236}">
                  <a16:creationId xmlns:a16="http://schemas.microsoft.com/office/drawing/2014/main" id="{2839E100-F624-45B1-8C58-2E6BBFA1119A}"/>
                </a:ext>
              </a:extLst>
            </p:cNvPr>
            <p:cNvSpPr/>
            <p:nvPr/>
          </p:nvSpPr>
          <p:spPr>
            <a:xfrm>
              <a:off x="16317739" y="6622728"/>
              <a:ext cx="4596130" cy="5386090"/>
            </a:xfrm>
            <a:prstGeom prst="rect">
              <a:avLst/>
            </a:prstGeom>
          </p:spPr>
          <p:txBody>
            <a:bodyPr wrap="none" anchor="ctr">
              <a:spAutoFit/>
            </a:bodyPr>
            <a:lstStyle/>
            <a:p>
              <a:pPr lvl="0" algn="ctr" defTabSz="914400">
                <a:defRPr/>
              </a:pPr>
              <a:r>
                <a:rPr lang="en-US" sz="34400">
                  <a:solidFill>
                    <a:schemeClr val="bg2"/>
                  </a:solidFill>
                  <a:latin typeface="Designball-Edu-01" pitchFamily="2" charset="0"/>
                  <a:ea typeface="Open Sans" panose="020B0606030504020204" pitchFamily="34" charset="0"/>
                  <a:cs typeface="Arial" panose="020B0604020202020204" pitchFamily="34" charset="0"/>
                </a:rPr>
                <a:t>P</a:t>
              </a:r>
            </a:p>
          </p:txBody>
        </p:sp>
      </p:grpSp>
    </p:spTree>
    <p:extLst>
      <p:ext uri="{BB962C8B-B14F-4D97-AF65-F5344CB8AC3E}">
        <p14:creationId xmlns:p14="http://schemas.microsoft.com/office/powerpoint/2010/main" val="284680114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76000">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14:bounceEnd="76000">
                                          <p:cBhvr additive="base">
                                            <p:cTn id="7" dur="2500" fill="hold"/>
                                            <p:tgtEl>
                                              <p:spTgt spid="27"/>
                                            </p:tgtEl>
                                            <p:attrNameLst>
                                              <p:attrName>ppt_x</p:attrName>
                                            </p:attrNameLst>
                                          </p:cBhvr>
                                          <p:tavLst>
                                            <p:tav tm="0">
                                              <p:val>
                                                <p:strVal val="0-#ppt_w/2"/>
                                              </p:val>
                                            </p:tav>
                                            <p:tav tm="100000">
                                              <p:val>
                                                <p:strVal val="#ppt_x"/>
                                              </p:val>
                                            </p:tav>
                                          </p:tavLst>
                                        </p:anim>
                                        <p:anim calcmode="lin" valueType="num" p14:bounceEnd="76000">
                                          <p:cBhvr additive="base">
                                            <p:cTn id="8" dur="2500" fill="hold"/>
                                            <p:tgtEl>
                                              <p:spTgt spid="2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76000">
                                      <p:stCondLst>
                                        <p:cond delay="300"/>
                                      </p:stCondLst>
                                      <p:childTnLst>
                                        <p:set>
                                          <p:cBhvr>
                                            <p:cTn id="10" dur="1" fill="hold">
                                              <p:stCondLst>
                                                <p:cond delay="0"/>
                                              </p:stCondLst>
                                            </p:cTn>
                                            <p:tgtEl>
                                              <p:spTgt spid="20"/>
                                            </p:tgtEl>
                                            <p:attrNameLst>
                                              <p:attrName>style.visibility</p:attrName>
                                            </p:attrNameLst>
                                          </p:cBhvr>
                                          <p:to>
                                            <p:strVal val="visible"/>
                                          </p:to>
                                        </p:set>
                                        <p:anim calcmode="lin" valueType="num" p14:bounceEnd="76000">
                                          <p:cBhvr additive="base">
                                            <p:cTn id="11" dur="2500" fill="hold"/>
                                            <p:tgtEl>
                                              <p:spTgt spid="20"/>
                                            </p:tgtEl>
                                            <p:attrNameLst>
                                              <p:attrName>ppt_x</p:attrName>
                                            </p:attrNameLst>
                                          </p:cBhvr>
                                          <p:tavLst>
                                            <p:tav tm="0">
                                              <p:val>
                                                <p:strVal val="0-#ppt_w/2"/>
                                              </p:val>
                                            </p:tav>
                                            <p:tav tm="100000">
                                              <p:val>
                                                <p:strVal val="#ppt_x"/>
                                              </p:val>
                                            </p:tav>
                                          </p:tavLst>
                                        </p:anim>
                                        <p:anim calcmode="lin" valueType="num" p14:bounceEnd="76000">
                                          <p:cBhvr additive="base">
                                            <p:cTn id="12" dur="2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14:presetBounceEnd="76000">
                                      <p:stCondLst>
                                        <p:cond delay="600"/>
                                      </p:stCondLst>
                                      <p:childTnLst>
                                        <p:set>
                                          <p:cBhvr>
                                            <p:cTn id="14" dur="1" fill="hold">
                                              <p:stCondLst>
                                                <p:cond delay="0"/>
                                              </p:stCondLst>
                                            </p:cTn>
                                            <p:tgtEl>
                                              <p:spTgt spid="13"/>
                                            </p:tgtEl>
                                            <p:attrNameLst>
                                              <p:attrName>style.visibility</p:attrName>
                                            </p:attrNameLst>
                                          </p:cBhvr>
                                          <p:to>
                                            <p:strVal val="visible"/>
                                          </p:to>
                                        </p:set>
                                        <p:anim calcmode="lin" valueType="num" p14:bounceEnd="76000">
                                          <p:cBhvr additive="base">
                                            <p:cTn id="15" dur="2500" fill="hold"/>
                                            <p:tgtEl>
                                              <p:spTgt spid="13"/>
                                            </p:tgtEl>
                                            <p:attrNameLst>
                                              <p:attrName>ppt_x</p:attrName>
                                            </p:attrNameLst>
                                          </p:cBhvr>
                                          <p:tavLst>
                                            <p:tav tm="0">
                                              <p:val>
                                                <p:strVal val="0-#ppt_w/2"/>
                                              </p:val>
                                            </p:tav>
                                            <p:tav tm="100000">
                                              <p:val>
                                                <p:strVal val="#ppt_x"/>
                                              </p:val>
                                            </p:tav>
                                          </p:tavLst>
                                        </p:anim>
                                        <p:anim calcmode="lin" valueType="num" p14:bounceEnd="76000">
                                          <p:cBhvr additive="base">
                                            <p:cTn id="16" dur="2500" fill="hold"/>
                                            <p:tgtEl>
                                              <p:spTgt spid="13"/>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14:presetBounceEnd="76000">
                                      <p:stCondLst>
                                        <p:cond delay="900"/>
                                      </p:stCondLst>
                                      <p:childTnLst>
                                        <p:set>
                                          <p:cBhvr>
                                            <p:cTn id="18" dur="1" fill="hold">
                                              <p:stCondLst>
                                                <p:cond delay="0"/>
                                              </p:stCondLst>
                                            </p:cTn>
                                            <p:tgtEl>
                                              <p:spTgt spid="6"/>
                                            </p:tgtEl>
                                            <p:attrNameLst>
                                              <p:attrName>style.visibility</p:attrName>
                                            </p:attrNameLst>
                                          </p:cBhvr>
                                          <p:to>
                                            <p:strVal val="visible"/>
                                          </p:to>
                                        </p:set>
                                        <p:anim calcmode="lin" valueType="num" p14:bounceEnd="76000">
                                          <p:cBhvr additive="base">
                                            <p:cTn id="19" dur="2500" fill="hold"/>
                                            <p:tgtEl>
                                              <p:spTgt spid="6"/>
                                            </p:tgtEl>
                                            <p:attrNameLst>
                                              <p:attrName>ppt_x</p:attrName>
                                            </p:attrNameLst>
                                          </p:cBhvr>
                                          <p:tavLst>
                                            <p:tav tm="0">
                                              <p:val>
                                                <p:strVal val="0-#ppt_w/2"/>
                                              </p:val>
                                            </p:tav>
                                            <p:tav tm="100000">
                                              <p:val>
                                                <p:strVal val="#ppt_x"/>
                                              </p:val>
                                            </p:tav>
                                          </p:tavLst>
                                        </p:anim>
                                        <p:anim calcmode="lin" valueType="num" p14:bounceEnd="76000">
                                          <p:cBhvr additive="base">
                                            <p:cTn id="20" dur="2500" fill="hold"/>
                                            <p:tgtEl>
                                              <p:spTgt spid="6"/>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150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300"/>
                                            <p:tgtEl>
                                              <p:spTgt spid="5"/>
                                            </p:tgtEl>
                                          </p:cBhvr>
                                        </p:animEffect>
                                      </p:childTnLst>
                                    </p:cTn>
                                  </p:par>
                                  <p:par>
                                    <p:cTn id="24" presetID="10" presetClass="entr" presetSubtype="0" fill="hold" grpId="0" nodeType="withEffect">
                                      <p:stCondLst>
                                        <p:cond delay="1800"/>
                                      </p:stCondLst>
                                      <p:childTnLst>
                                        <p:set>
                                          <p:cBhvr>
                                            <p:cTn id="25" dur="1" fill="hold">
                                              <p:stCondLst>
                                                <p:cond delay="0"/>
                                              </p:stCondLst>
                                            </p:cTn>
                                            <p:tgtEl>
                                              <p:spTgt spid="4"/>
                                            </p:tgtEl>
                                            <p:attrNameLst>
                                              <p:attrName>style.visibility</p:attrName>
                                            </p:attrNameLst>
                                          </p:cBhvr>
                                          <p:to>
                                            <p:strVal val="visible"/>
                                          </p:to>
                                        </p:set>
                                        <p:animEffect transition="in" filter="fade">
                                          <p:cBhvr>
                                            <p:cTn id="26" dur="300"/>
                                            <p:tgtEl>
                                              <p:spTgt spid="4"/>
                                            </p:tgtEl>
                                          </p:cBhvr>
                                        </p:animEffect>
                                      </p:childTnLst>
                                    </p:cTn>
                                  </p:par>
                                  <p:par>
                                    <p:cTn id="27" presetID="10" presetClass="entr" presetSubtype="0" fill="hold" grpId="0" nodeType="withEffect">
                                      <p:stCondLst>
                                        <p:cond delay="210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300"/>
                                            <p:tgtEl>
                                              <p:spTgt spid="3"/>
                                            </p:tgtEl>
                                          </p:cBhvr>
                                        </p:animEffect>
                                      </p:childTnLst>
                                    </p:cTn>
                                  </p:par>
                                  <p:par>
                                    <p:cTn id="30" presetID="10" presetClass="entr" presetSubtype="0" fill="hold" grpId="0" nodeType="withEffect">
                                      <p:stCondLst>
                                        <p:cond delay="2400"/>
                                      </p:stCondLst>
                                      <p:childTnLst>
                                        <p:set>
                                          <p:cBhvr>
                                            <p:cTn id="31" dur="1" fill="hold">
                                              <p:stCondLst>
                                                <p:cond delay="0"/>
                                              </p:stCondLst>
                                            </p:cTn>
                                            <p:tgtEl>
                                              <p:spTgt spid="2"/>
                                            </p:tgtEl>
                                            <p:attrNameLst>
                                              <p:attrName>style.visibility</p:attrName>
                                            </p:attrNameLst>
                                          </p:cBhvr>
                                          <p:to>
                                            <p:strVal val="visible"/>
                                          </p:to>
                                        </p:set>
                                        <p:animEffect transition="in" filter="fade">
                                          <p:cBhvr>
                                            <p:cTn id="32" dur="3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2500" fill="hold"/>
                                            <p:tgtEl>
                                              <p:spTgt spid="27"/>
                                            </p:tgtEl>
                                            <p:attrNameLst>
                                              <p:attrName>ppt_x</p:attrName>
                                            </p:attrNameLst>
                                          </p:cBhvr>
                                          <p:tavLst>
                                            <p:tav tm="0">
                                              <p:val>
                                                <p:strVal val="0-#ppt_w/2"/>
                                              </p:val>
                                            </p:tav>
                                            <p:tav tm="100000">
                                              <p:val>
                                                <p:strVal val="#ppt_x"/>
                                              </p:val>
                                            </p:tav>
                                          </p:tavLst>
                                        </p:anim>
                                        <p:anim calcmode="lin" valueType="num">
                                          <p:cBhvr additive="base">
                                            <p:cTn id="8" dur="2500" fill="hold"/>
                                            <p:tgtEl>
                                              <p:spTgt spid="2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30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2500" fill="hold"/>
                                            <p:tgtEl>
                                              <p:spTgt spid="20"/>
                                            </p:tgtEl>
                                            <p:attrNameLst>
                                              <p:attrName>ppt_x</p:attrName>
                                            </p:attrNameLst>
                                          </p:cBhvr>
                                          <p:tavLst>
                                            <p:tav tm="0">
                                              <p:val>
                                                <p:strVal val="0-#ppt_w/2"/>
                                              </p:val>
                                            </p:tav>
                                            <p:tav tm="100000">
                                              <p:val>
                                                <p:strVal val="#ppt_x"/>
                                              </p:val>
                                            </p:tav>
                                          </p:tavLst>
                                        </p:anim>
                                        <p:anim calcmode="lin" valueType="num">
                                          <p:cBhvr additive="base">
                                            <p:cTn id="12" dur="2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6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2500" fill="hold"/>
                                            <p:tgtEl>
                                              <p:spTgt spid="13"/>
                                            </p:tgtEl>
                                            <p:attrNameLst>
                                              <p:attrName>ppt_x</p:attrName>
                                            </p:attrNameLst>
                                          </p:cBhvr>
                                          <p:tavLst>
                                            <p:tav tm="0">
                                              <p:val>
                                                <p:strVal val="0-#ppt_w/2"/>
                                              </p:val>
                                            </p:tav>
                                            <p:tav tm="100000">
                                              <p:val>
                                                <p:strVal val="#ppt_x"/>
                                              </p:val>
                                            </p:tav>
                                          </p:tavLst>
                                        </p:anim>
                                        <p:anim calcmode="lin" valueType="num">
                                          <p:cBhvr additive="base">
                                            <p:cTn id="16" dur="2500" fill="hold"/>
                                            <p:tgtEl>
                                              <p:spTgt spid="13"/>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9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500" fill="hold"/>
                                            <p:tgtEl>
                                              <p:spTgt spid="6"/>
                                            </p:tgtEl>
                                            <p:attrNameLst>
                                              <p:attrName>ppt_x</p:attrName>
                                            </p:attrNameLst>
                                          </p:cBhvr>
                                          <p:tavLst>
                                            <p:tav tm="0">
                                              <p:val>
                                                <p:strVal val="0-#ppt_w/2"/>
                                              </p:val>
                                            </p:tav>
                                            <p:tav tm="100000">
                                              <p:val>
                                                <p:strVal val="#ppt_x"/>
                                              </p:val>
                                            </p:tav>
                                          </p:tavLst>
                                        </p:anim>
                                        <p:anim calcmode="lin" valueType="num">
                                          <p:cBhvr additive="base">
                                            <p:cTn id="20" dur="2500" fill="hold"/>
                                            <p:tgtEl>
                                              <p:spTgt spid="6"/>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150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300"/>
                                            <p:tgtEl>
                                              <p:spTgt spid="5"/>
                                            </p:tgtEl>
                                          </p:cBhvr>
                                        </p:animEffect>
                                      </p:childTnLst>
                                    </p:cTn>
                                  </p:par>
                                  <p:par>
                                    <p:cTn id="24" presetID="10" presetClass="entr" presetSubtype="0" fill="hold" grpId="0" nodeType="withEffect">
                                      <p:stCondLst>
                                        <p:cond delay="1800"/>
                                      </p:stCondLst>
                                      <p:childTnLst>
                                        <p:set>
                                          <p:cBhvr>
                                            <p:cTn id="25" dur="1" fill="hold">
                                              <p:stCondLst>
                                                <p:cond delay="0"/>
                                              </p:stCondLst>
                                            </p:cTn>
                                            <p:tgtEl>
                                              <p:spTgt spid="4"/>
                                            </p:tgtEl>
                                            <p:attrNameLst>
                                              <p:attrName>style.visibility</p:attrName>
                                            </p:attrNameLst>
                                          </p:cBhvr>
                                          <p:to>
                                            <p:strVal val="visible"/>
                                          </p:to>
                                        </p:set>
                                        <p:animEffect transition="in" filter="fade">
                                          <p:cBhvr>
                                            <p:cTn id="26" dur="300"/>
                                            <p:tgtEl>
                                              <p:spTgt spid="4"/>
                                            </p:tgtEl>
                                          </p:cBhvr>
                                        </p:animEffect>
                                      </p:childTnLst>
                                    </p:cTn>
                                  </p:par>
                                  <p:par>
                                    <p:cTn id="27" presetID="10" presetClass="entr" presetSubtype="0" fill="hold" grpId="0" nodeType="withEffect">
                                      <p:stCondLst>
                                        <p:cond delay="210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300"/>
                                            <p:tgtEl>
                                              <p:spTgt spid="3"/>
                                            </p:tgtEl>
                                          </p:cBhvr>
                                        </p:animEffect>
                                      </p:childTnLst>
                                    </p:cTn>
                                  </p:par>
                                  <p:par>
                                    <p:cTn id="30" presetID="10" presetClass="entr" presetSubtype="0" fill="hold" grpId="0" nodeType="withEffect">
                                      <p:stCondLst>
                                        <p:cond delay="2400"/>
                                      </p:stCondLst>
                                      <p:childTnLst>
                                        <p:set>
                                          <p:cBhvr>
                                            <p:cTn id="31" dur="1" fill="hold">
                                              <p:stCondLst>
                                                <p:cond delay="0"/>
                                              </p:stCondLst>
                                            </p:cTn>
                                            <p:tgtEl>
                                              <p:spTgt spid="2"/>
                                            </p:tgtEl>
                                            <p:attrNameLst>
                                              <p:attrName>style.visibility</p:attrName>
                                            </p:attrNameLst>
                                          </p:cBhvr>
                                          <p:to>
                                            <p:strVal val="visible"/>
                                          </p:to>
                                        </p:set>
                                        <p:animEffect transition="in" filter="fade">
                                          <p:cBhvr>
                                            <p:cTn id="32" dur="3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5" grpId="0"/>
        </p:bldLst>
      </p:timing>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0B32B92E-40CF-4B6B-81E6-D19F17F12DFC}"/>
              </a:ext>
            </a:extLst>
          </p:cNvPr>
          <p:cNvSpPr/>
          <p:nvPr/>
        </p:nvSpPr>
        <p:spPr>
          <a:xfrm>
            <a:off x="3898861" y="4349401"/>
            <a:ext cx="5480988" cy="6447919"/>
          </a:xfrm>
          <a:prstGeom prst="rect">
            <a:avLst/>
          </a:prstGeom>
        </p:spPr>
        <p:txBody>
          <a:bodyPr wrap="none" anchor="ctr">
            <a:spAutoFit/>
          </a:bodyPr>
          <a:lstStyle/>
          <a:p>
            <a:pPr algn="r"/>
            <a:r>
              <a:rPr lang="en-US" sz="41300">
                <a:solidFill>
                  <a:schemeClr val="accent1">
                    <a:alpha val="34000"/>
                  </a:schemeClr>
                </a:solidFill>
                <a:latin typeface="Designball-Communication-01" pitchFamily="2" charset="0"/>
                <a:ea typeface="Open Sans" panose="020B0606030504020204" pitchFamily="34" charset="0"/>
                <a:cs typeface="Open Sans" panose="020B0606030504020204" pitchFamily="34" charset="0"/>
              </a:rPr>
              <a:t>G</a:t>
            </a:r>
          </a:p>
        </p:txBody>
      </p:sp>
      <p:sp>
        <p:nvSpPr>
          <p:cNvPr id="8" name="Freeform 5">
            <a:extLst>
              <a:ext uri="{FF2B5EF4-FFF2-40B4-BE49-F238E27FC236}">
                <a16:creationId xmlns:a16="http://schemas.microsoft.com/office/drawing/2014/main" id="{0411DC67-1275-4B02-80C2-690A8895FD5A}"/>
              </a:ext>
            </a:extLst>
          </p:cNvPr>
          <p:cNvSpPr>
            <a:spLocks/>
          </p:cNvSpPr>
          <p:nvPr/>
        </p:nvSpPr>
        <p:spPr bwMode="auto">
          <a:xfrm>
            <a:off x="10631617" y="3831389"/>
            <a:ext cx="10620765" cy="1062522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lumMod val="20000"/>
              <a:lumOff val="80000"/>
            </a:schemeClr>
          </a:solidFill>
          <a:ln w="53975">
            <a:noFill/>
          </a:ln>
          <a:effectLst/>
        </p:spPr>
        <p:txBody>
          <a:bodyPr vert="horz" wrap="square" lIns="91440" tIns="45720" rIns="91440" bIns="45720" numCol="1" anchor="t" anchorCtr="0" compatLnSpc="1">
            <a:prstTxWarp prst="textNoShape">
              <a:avLst/>
            </a:prstTxWarp>
          </a:bodyPr>
          <a:lstStyle/>
          <a:p>
            <a:endParaRPr lang="en-US"/>
          </a:p>
        </p:txBody>
      </p:sp>
      <p:grpSp>
        <p:nvGrpSpPr>
          <p:cNvPr id="9" name="Group 8">
            <a:extLst>
              <a:ext uri="{FF2B5EF4-FFF2-40B4-BE49-F238E27FC236}">
                <a16:creationId xmlns:a16="http://schemas.microsoft.com/office/drawing/2014/main" id="{F429AB9D-0BE7-4E13-A0AD-FDFA4B91AB3E}"/>
              </a:ext>
            </a:extLst>
          </p:cNvPr>
          <p:cNvGrpSpPr/>
          <p:nvPr/>
        </p:nvGrpSpPr>
        <p:grpSpPr>
          <a:xfrm>
            <a:off x="10257591" y="6259981"/>
            <a:ext cx="5500521" cy="2565967"/>
            <a:chOff x="12944548" y="3032012"/>
            <a:chExt cx="5500521" cy="2565967"/>
          </a:xfrm>
        </p:grpSpPr>
        <p:sp>
          <p:nvSpPr>
            <p:cNvPr id="10" name="Rectangle: Rounded Corners 9">
              <a:extLst>
                <a:ext uri="{FF2B5EF4-FFF2-40B4-BE49-F238E27FC236}">
                  <a16:creationId xmlns:a16="http://schemas.microsoft.com/office/drawing/2014/main" id="{AFF595B7-F07C-4D5F-ACE4-BBDCC344E651}"/>
                </a:ext>
              </a:extLst>
            </p:cNvPr>
            <p:cNvSpPr/>
            <p:nvPr/>
          </p:nvSpPr>
          <p:spPr>
            <a:xfrm>
              <a:off x="12944548" y="3032012"/>
              <a:ext cx="5500521" cy="2565967"/>
            </a:xfrm>
            <a:prstGeom prst="roundRect">
              <a:avLst>
                <a:gd name="adj" fmla="val 6699"/>
              </a:avLst>
            </a:prstGeom>
            <a:solidFill>
              <a:schemeClr val="bg1"/>
            </a:solidFill>
            <a:ln w="53975">
              <a:noFill/>
            </a:ln>
            <a:effectLst>
              <a:outerShdw blurRad="736600" dist="431800" dir="366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11" name="Group 10">
              <a:extLst>
                <a:ext uri="{FF2B5EF4-FFF2-40B4-BE49-F238E27FC236}">
                  <a16:creationId xmlns:a16="http://schemas.microsoft.com/office/drawing/2014/main" id="{F776B919-1629-46EF-8385-6E0059C900CC}"/>
                </a:ext>
              </a:extLst>
            </p:cNvPr>
            <p:cNvGrpSpPr/>
            <p:nvPr/>
          </p:nvGrpSpPr>
          <p:grpSpPr>
            <a:xfrm>
              <a:off x="14688658" y="3406035"/>
              <a:ext cx="3388637" cy="1754327"/>
              <a:chOff x="3883020" y="3406035"/>
              <a:chExt cx="3388637" cy="1754327"/>
            </a:xfrm>
          </p:grpSpPr>
          <p:sp>
            <p:nvSpPr>
              <p:cNvPr id="13" name="TextBox 12">
                <a:extLst>
                  <a:ext uri="{FF2B5EF4-FFF2-40B4-BE49-F238E27FC236}">
                    <a16:creationId xmlns:a16="http://schemas.microsoft.com/office/drawing/2014/main" id="{45298117-ECC5-46B1-BEAA-8AD6AB0B2CFF}"/>
                  </a:ext>
                </a:extLst>
              </p:cNvPr>
              <p:cNvSpPr txBox="1"/>
              <p:nvPr/>
            </p:nvSpPr>
            <p:spPr>
              <a:xfrm>
                <a:off x="3883020" y="3406035"/>
                <a:ext cx="2270173" cy="646331"/>
              </a:xfrm>
              <a:prstGeom prst="rect">
                <a:avLst/>
              </a:prstGeom>
              <a:noFill/>
            </p:spPr>
            <p:txBody>
              <a:bodyPr wrap="none" rtlCol="0" anchor="ctr">
                <a:spAutoFit/>
              </a:bodyPr>
              <a:lstStyle/>
              <a:p>
                <a:pPr algn="ctr"/>
                <a:r>
                  <a:rPr lang="en-US" sz="3600" b="1">
                    <a:solidFill>
                      <a:schemeClr val="tx1">
                        <a:lumMod val="90000"/>
                        <a:lumOff val="10000"/>
                      </a:schemeClr>
                    </a:solidFill>
                    <a:latin typeface="+mj-lt"/>
                  </a:rPr>
                  <a:t>Research</a:t>
                </a:r>
              </a:p>
            </p:txBody>
          </p:sp>
          <p:sp>
            <p:nvSpPr>
              <p:cNvPr id="14" name="TextBox 13">
                <a:extLst>
                  <a:ext uri="{FF2B5EF4-FFF2-40B4-BE49-F238E27FC236}">
                    <a16:creationId xmlns:a16="http://schemas.microsoft.com/office/drawing/2014/main" id="{5AAFC28E-565C-44B2-BE4E-B8A318E7B38D}"/>
                  </a:ext>
                </a:extLst>
              </p:cNvPr>
              <p:cNvSpPr txBox="1"/>
              <p:nvPr/>
            </p:nvSpPr>
            <p:spPr>
              <a:xfrm>
                <a:off x="3883020" y="4237032"/>
                <a:ext cx="3388637" cy="923330"/>
              </a:xfrm>
              <a:prstGeom prst="rect">
                <a:avLst/>
              </a:prstGeom>
              <a:noFill/>
            </p:spPr>
            <p:txBody>
              <a:bodyPr wrap="square" rtlCol="0">
                <a:spAutoFit/>
              </a:bodyPr>
              <a:lstStyle/>
              <a:p>
                <a:r>
                  <a:rPr lang="es-ES">
                    <a:solidFill>
                      <a:schemeClr val="tx1">
                        <a:lumMod val="50000"/>
                        <a:lumOff val="50000"/>
                      </a:schemeClr>
                    </a:solidFill>
                  </a:rPr>
                  <a:t>Sed vel lectus ac nisl pharetra rutrum eu eu tortor. Sed eu lectus at nunc dictum.</a:t>
                </a:r>
                <a:endParaRPr lang="en-US">
                  <a:solidFill>
                    <a:schemeClr val="tx1">
                      <a:lumMod val="50000"/>
                      <a:lumOff val="50000"/>
                    </a:schemeClr>
                  </a:solidFill>
                </a:endParaRPr>
              </a:p>
            </p:txBody>
          </p:sp>
        </p:grpSp>
        <p:sp>
          <p:nvSpPr>
            <p:cNvPr id="12" name="Rectangle 11">
              <a:extLst>
                <a:ext uri="{FF2B5EF4-FFF2-40B4-BE49-F238E27FC236}">
                  <a16:creationId xmlns:a16="http://schemas.microsoft.com/office/drawing/2014/main" id="{E7C82DCC-A90F-4BBE-B8CE-0D179F1149B6}"/>
                </a:ext>
              </a:extLst>
            </p:cNvPr>
            <p:cNvSpPr/>
            <p:nvPr/>
          </p:nvSpPr>
          <p:spPr>
            <a:xfrm>
              <a:off x="13108717" y="3406035"/>
              <a:ext cx="1415772" cy="1569660"/>
            </a:xfrm>
            <a:prstGeom prst="rect">
              <a:avLst/>
            </a:prstGeom>
          </p:spPr>
          <p:txBody>
            <a:bodyPr wrap="none" anchor="ctr">
              <a:spAutoFit/>
            </a:bodyPr>
            <a:lstStyle/>
            <a:p>
              <a:pPr algn="ctr"/>
              <a:r>
                <a:rPr lang="en-US" sz="9600">
                  <a:solidFill>
                    <a:schemeClr val="accent1"/>
                  </a:solidFill>
                  <a:latin typeface="Designball-Documents-01" pitchFamily="2" charset="0"/>
                  <a:ea typeface="Open Sans" panose="020B0606030504020204" pitchFamily="34" charset="0"/>
                  <a:cs typeface="Open Sans" panose="020B0606030504020204" pitchFamily="34" charset="0"/>
                </a:rPr>
                <a:t>d</a:t>
              </a:r>
            </a:p>
          </p:txBody>
        </p:sp>
      </p:grpSp>
      <p:grpSp>
        <p:nvGrpSpPr>
          <p:cNvPr id="15" name="Group 14">
            <a:extLst>
              <a:ext uri="{FF2B5EF4-FFF2-40B4-BE49-F238E27FC236}">
                <a16:creationId xmlns:a16="http://schemas.microsoft.com/office/drawing/2014/main" id="{67D8042E-0A45-4E79-9242-D1DCBE83A0AE}"/>
              </a:ext>
            </a:extLst>
          </p:cNvPr>
          <p:cNvGrpSpPr/>
          <p:nvPr/>
        </p:nvGrpSpPr>
        <p:grpSpPr>
          <a:xfrm>
            <a:off x="16448841" y="6259981"/>
            <a:ext cx="5500521" cy="2565967"/>
            <a:chOff x="12944548" y="3032012"/>
            <a:chExt cx="5500521" cy="2565967"/>
          </a:xfrm>
        </p:grpSpPr>
        <p:sp>
          <p:nvSpPr>
            <p:cNvPr id="16" name="Rectangle: Rounded Corners 15">
              <a:extLst>
                <a:ext uri="{FF2B5EF4-FFF2-40B4-BE49-F238E27FC236}">
                  <a16:creationId xmlns:a16="http://schemas.microsoft.com/office/drawing/2014/main" id="{8EDD6D3B-61F6-4B48-9CF1-57A7081F541F}"/>
                </a:ext>
              </a:extLst>
            </p:cNvPr>
            <p:cNvSpPr/>
            <p:nvPr/>
          </p:nvSpPr>
          <p:spPr>
            <a:xfrm>
              <a:off x="12944548" y="3032012"/>
              <a:ext cx="5500521" cy="2565967"/>
            </a:xfrm>
            <a:prstGeom prst="roundRect">
              <a:avLst>
                <a:gd name="adj" fmla="val 6699"/>
              </a:avLst>
            </a:prstGeom>
            <a:solidFill>
              <a:schemeClr val="bg1"/>
            </a:solidFill>
            <a:ln w="53975">
              <a:noFill/>
            </a:ln>
            <a:effectLst>
              <a:outerShdw blurRad="736600" dist="431800" dir="366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17" name="Group 16">
              <a:extLst>
                <a:ext uri="{FF2B5EF4-FFF2-40B4-BE49-F238E27FC236}">
                  <a16:creationId xmlns:a16="http://schemas.microsoft.com/office/drawing/2014/main" id="{4A299755-DF8A-4EAE-B6CD-1EFFF1FBAA9D}"/>
                </a:ext>
              </a:extLst>
            </p:cNvPr>
            <p:cNvGrpSpPr/>
            <p:nvPr/>
          </p:nvGrpSpPr>
          <p:grpSpPr>
            <a:xfrm>
              <a:off x="14688658" y="3406035"/>
              <a:ext cx="3388637" cy="1754327"/>
              <a:chOff x="3883020" y="3406035"/>
              <a:chExt cx="3388637" cy="1754327"/>
            </a:xfrm>
          </p:grpSpPr>
          <p:sp>
            <p:nvSpPr>
              <p:cNvPr id="19" name="TextBox 18">
                <a:extLst>
                  <a:ext uri="{FF2B5EF4-FFF2-40B4-BE49-F238E27FC236}">
                    <a16:creationId xmlns:a16="http://schemas.microsoft.com/office/drawing/2014/main" id="{FBA9605A-D8BE-4A8D-BA65-B5312468F09C}"/>
                  </a:ext>
                </a:extLst>
              </p:cNvPr>
              <p:cNvSpPr txBox="1"/>
              <p:nvPr/>
            </p:nvSpPr>
            <p:spPr>
              <a:xfrm>
                <a:off x="3883020" y="3406035"/>
                <a:ext cx="3387466" cy="646331"/>
              </a:xfrm>
              <a:prstGeom prst="rect">
                <a:avLst/>
              </a:prstGeom>
              <a:noFill/>
            </p:spPr>
            <p:txBody>
              <a:bodyPr wrap="none" rtlCol="0" anchor="ctr">
                <a:spAutoFit/>
              </a:bodyPr>
              <a:lstStyle/>
              <a:p>
                <a:r>
                  <a:rPr lang="en-US" sz="3600" b="1">
                    <a:solidFill>
                      <a:schemeClr val="tx1">
                        <a:lumMod val="90000"/>
                        <a:lumOff val="10000"/>
                      </a:schemeClr>
                    </a:solidFill>
                    <a:latin typeface="+mj-lt"/>
                  </a:rPr>
                  <a:t>Cloud Storage</a:t>
                </a:r>
              </a:p>
            </p:txBody>
          </p:sp>
          <p:sp>
            <p:nvSpPr>
              <p:cNvPr id="20" name="TextBox 19">
                <a:extLst>
                  <a:ext uri="{FF2B5EF4-FFF2-40B4-BE49-F238E27FC236}">
                    <a16:creationId xmlns:a16="http://schemas.microsoft.com/office/drawing/2014/main" id="{95B2F430-E023-4868-B865-1D6FC0E937FB}"/>
                  </a:ext>
                </a:extLst>
              </p:cNvPr>
              <p:cNvSpPr txBox="1"/>
              <p:nvPr/>
            </p:nvSpPr>
            <p:spPr>
              <a:xfrm>
                <a:off x="3883020" y="4237032"/>
                <a:ext cx="3388637" cy="923330"/>
              </a:xfrm>
              <a:prstGeom prst="rect">
                <a:avLst/>
              </a:prstGeom>
              <a:noFill/>
            </p:spPr>
            <p:txBody>
              <a:bodyPr wrap="square" rtlCol="0">
                <a:spAutoFit/>
              </a:bodyPr>
              <a:lstStyle/>
              <a:p>
                <a:r>
                  <a:rPr lang="es-ES">
                    <a:solidFill>
                      <a:schemeClr val="tx1">
                        <a:lumMod val="50000"/>
                        <a:lumOff val="50000"/>
                      </a:schemeClr>
                    </a:solidFill>
                  </a:rPr>
                  <a:t>Sed vel lectus ac nisl pharetra rutrum eu eu tortor. Sed eu lectus at nunc dictum.</a:t>
                </a:r>
                <a:endParaRPr lang="en-US">
                  <a:solidFill>
                    <a:schemeClr val="tx1">
                      <a:lumMod val="50000"/>
                      <a:lumOff val="50000"/>
                    </a:schemeClr>
                  </a:solidFill>
                </a:endParaRPr>
              </a:p>
            </p:txBody>
          </p:sp>
        </p:grpSp>
        <p:sp>
          <p:nvSpPr>
            <p:cNvPr id="18" name="Rectangle 17">
              <a:extLst>
                <a:ext uri="{FF2B5EF4-FFF2-40B4-BE49-F238E27FC236}">
                  <a16:creationId xmlns:a16="http://schemas.microsoft.com/office/drawing/2014/main" id="{F6A0BEE1-767E-469C-B6E9-561A1B149512}"/>
                </a:ext>
              </a:extLst>
            </p:cNvPr>
            <p:cNvSpPr/>
            <p:nvPr/>
          </p:nvSpPr>
          <p:spPr>
            <a:xfrm>
              <a:off x="13108717" y="3406035"/>
              <a:ext cx="1415772" cy="1569660"/>
            </a:xfrm>
            <a:prstGeom prst="rect">
              <a:avLst/>
            </a:prstGeom>
          </p:spPr>
          <p:txBody>
            <a:bodyPr wrap="none" anchor="ctr">
              <a:spAutoFit/>
            </a:bodyPr>
            <a:lstStyle/>
            <a:p>
              <a:pPr algn="ctr"/>
              <a:r>
                <a:rPr lang="en-US" sz="9600">
                  <a:solidFill>
                    <a:schemeClr val="accent1"/>
                  </a:solidFill>
                  <a:latin typeface="Designball-Documents-01" pitchFamily="2" charset="0"/>
                  <a:ea typeface="Open Sans" panose="020B0606030504020204" pitchFamily="34" charset="0"/>
                  <a:cs typeface="Open Sans" panose="020B0606030504020204" pitchFamily="34" charset="0"/>
                </a:rPr>
                <a:t>m</a:t>
              </a:r>
            </a:p>
          </p:txBody>
        </p:sp>
      </p:grpSp>
      <p:grpSp>
        <p:nvGrpSpPr>
          <p:cNvPr id="21" name="Group 20">
            <a:extLst>
              <a:ext uri="{FF2B5EF4-FFF2-40B4-BE49-F238E27FC236}">
                <a16:creationId xmlns:a16="http://schemas.microsoft.com/office/drawing/2014/main" id="{E4355AE7-3110-4BA2-8DDA-8C0A811D68C3}"/>
              </a:ext>
            </a:extLst>
          </p:cNvPr>
          <p:cNvGrpSpPr/>
          <p:nvPr/>
        </p:nvGrpSpPr>
        <p:grpSpPr>
          <a:xfrm>
            <a:off x="9402693" y="9497789"/>
            <a:ext cx="5500521" cy="2565967"/>
            <a:chOff x="9229798" y="6251462"/>
            <a:chExt cx="5500521" cy="2565967"/>
          </a:xfrm>
        </p:grpSpPr>
        <p:sp>
          <p:nvSpPr>
            <p:cNvPr id="22" name="Rectangle: Rounded Corners 21">
              <a:extLst>
                <a:ext uri="{FF2B5EF4-FFF2-40B4-BE49-F238E27FC236}">
                  <a16:creationId xmlns:a16="http://schemas.microsoft.com/office/drawing/2014/main" id="{356CC428-4828-464C-932A-A1E62316B325}"/>
                </a:ext>
              </a:extLst>
            </p:cNvPr>
            <p:cNvSpPr/>
            <p:nvPr/>
          </p:nvSpPr>
          <p:spPr>
            <a:xfrm>
              <a:off x="9229798" y="6251462"/>
              <a:ext cx="5500521" cy="2565967"/>
            </a:xfrm>
            <a:prstGeom prst="roundRect">
              <a:avLst>
                <a:gd name="adj" fmla="val 6699"/>
              </a:avLst>
            </a:prstGeom>
            <a:solidFill>
              <a:schemeClr val="bg1"/>
            </a:solidFill>
            <a:ln w="53975">
              <a:noFill/>
            </a:ln>
            <a:effectLst>
              <a:outerShdw blurRad="736600" dist="431800" dir="366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23" name="Group 22">
              <a:extLst>
                <a:ext uri="{FF2B5EF4-FFF2-40B4-BE49-F238E27FC236}">
                  <a16:creationId xmlns:a16="http://schemas.microsoft.com/office/drawing/2014/main" id="{786416D1-0266-4CC3-AA8C-3EC0F62091CC}"/>
                </a:ext>
              </a:extLst>
            </p:cNvPr>
            <p:cNvGrpSpPr/>
            <p:nvPr/>
          </p:nvGrpSpPr>
          <p:grpSpPr>
            <a:xfrm>
              <a:off x="10973908" y="6625485"/>
              <a:ext cx="3388637" cy="1754327"/>
              <a:chOff x="3883020" y="3406035"/>
              <a:chExt cx="3388637" cy="1754327"/>
            </a:xfrm>
          </p:grpSpPr>
          <p:sp>
            <p:nvSpPr>
              <p:cNvPr id="25" name="TextBox 24">
                <a:extLst>
                  <a:ext uri="{FF2B5EF4-FFF2-40B4-BE49-F238E27FC236}">
                    <a16:creationId xmlns:a16="http://schemas.microsoft.com/office/drawing/2014/main" id="{3EB038C0-F5FA-40C2-800E-47C51AD72305}"/>
                  </a:ext>
                </a:extLst>
              </p:cNvPr>
              <p:cNvSpPr txBox="1"/>
              <p:nvPr/>
            </p:nvSpPr>
            <p:spPr>
              <a:xfrm>
                <a:off x="3883020" y="3406035"/>
                <a:ext cx="2350323" cy="646331"/>
              </a:xfrm>
              <a:prstGeom prst="rect">
                <a:avLst/>
              </a:prstGeom>
              <a:noFill/>
            </p:spPr>
            <p:txBody>
              <a:bodyPr wrap="none" rtlCol="0" anchor="ctr">
                <a:spAutoFit/>
              </a:bodyPr>
              <a:lstStyle/>
              <a:p>
                <a:r>
                  <a:rPr lang="en-US" sz="3600" b="1">
                    <a:solidFill>
                      <a:schemeClr val="tx1">
                        <a:lumMod val="90000"/>
                        <a:lumOff val="10000"/>
                      </a:schemeClr>
                    </a:solidFill>
                    <a:latin typeface="+mj-lt"/>
                  </a:rPr>
                  <a:t>Protected</a:t>
                </a:r>
              </a:p>
            </p:txBody>
          </p:sp>
          <p:sp>
            <p:nvSpPr>
              <p:cNvPr id="26" name="TextBox 25">
                <a:extLst>
                  <a:ext uri="{FF2B5EF4-FFF2-40B4-BE49-F238E27FC236}">
                    <a16:creationId xmlns:a16="http://schemas.microsoft.com/office/drawing/2014/main" id="{B8682E24-2912-4878-8DB2-53A9A4F4DB92}"/>
                  </a:ext>
                </a:extLst>
              </p:cNvPr>
              <p:cNvSpPr txBox="1"/>
              <p:nvPr/>
            </p:nvSpPr>
            <p:spPr>
              <a:xfrm>
                <a:off x="3883020" y="4237032"/>
                <a:ext cx="3388637" cy="923330"/>
              </a:xfrm>
              <a:prstGeom prst="rect">
                <a:avLst/>
              </a:prstGeom>
              <a:noFill/>
            </p:spPr>
            <p:txBody>
              <a:bodyPr wrap="square" rtlCol="0">
                <a:spAutoFit/>
              </a:bodyPr>
              <a:lstStyle/>
              <a:p>
                <a:r>
                  <a:rPr lang="es-ES">
                    <a:solidFill>
                      <a:schemeClr val="tx1">
                        <a:lumMod val="50000"/>
                        <a:lumOff val="50000"/>
                      </a:schemeClr>
                    </a:solidFill>
                  </a:rPr>
                  <a:t>Sed vel lectus ac nisl pharetra rutrum eu eu tortor. Sed eu lectus at nunc dictum.</a:t>
                </a:r>
                <a:endParaRPr lang="en-US">
                  <a:solidFill>
                    <a:schemeClr val="tx1">
                      <a:lumMod val="50000"/>
                      <a:lumOff val="50000"/>
                    </a:schemeClr>
                  </a:solidFill>
                </a:endParaRPr>
              </a:p>
            </p:txBody>
          </p:sp>
        </p:grpSp>
        <p:sp>
          <p:nvSpPr>
            <p:cNvPr id="24" name="Rectangle 23">
              <a:extLst>
                <a:ext uri="{FF2B5EF4-FFF2-40B4-BE49-F238E27FC236}">
                  <a16:creationId xmlns:a16="http://schemas.microsoft.com/office/drawing/2014/main" id="{AB592141-3F25-4D39-AA0E-4C9674785F28}"/>
                </a:ext>
              </a:extLst>
            </p:cNvPr>
            <p:cNvSpPr/>
            <p:nvPr/>
          </p:nvSpPr>
          <p:spPr>
            <a:xfrm>
              <a:off x="9393967" y="6625485"/>
              <a:ext cx="1415772" cy="1569660"/>
            </a:xfrm>
            <a:prstGeom prst="rect">
              <a:avLst/>
            </a:prstGeom>
          </p:spPr>
          <p:txBody>
            <a:bodyPr wrap="none" anchor="ctr">
              <a:spAutoFit/>
            </a:bodyPr>
            <a:lstStyle/>
            <a:p>
              <a:pPr algn="ctr"/>
              <a:r>
                <a:rPr lang="en-US" sz="9600">
                  <a:solidFill>
                    <a:schemeClr val="accent1"/>
                  </a:solidFill>
                  <a:latin typeface="Designball-Documents-01" pitchFamily="2" charset="0"/>
                  <a:ea typeface="Open Sans" panose="020B0606030504020204" pitchFamily="34" charset="0"/>
                  <a:cs typeface="Open Sans" panose="020B0606030504020204" pitchFamily="34" charset="0"/>
                </a:rPr>
                <a:t>e</a:t>
              </a:r>
            </a:p>
          </p:txBody>
        </p:sp>
      </p:grpSp>
      <p:grpSp>
        <p:nvGrpSpPr>
          <p:cNvPr id="27" name="Group 26">
            <a:extLst>
              <a:ext uri="{FF2B5EF4-FFF2-40B4-BE49-F238E27FC236}">
                <a16:creationId xmlns:a16="http://schemas.microsoft.com/office/drawing/2014/main" id="{895936C4-77B3-4B65-A602-B99034B195F9}"/>
              </a:ext>
            </a:extLst>
          </p:cNvPr>
          <p:cNvGrpSpPr/>
          <p:nvPr/>
        </p:nvGrpSpPr>
        <p:grpSpPr>
          <a:xfrm>
            <a:off x="15593943" y="9497789"/>
            <a:ext cx="5500521" cy="2565967"/>
            <a:chOff x="15421048" y="6251462"/>
            <a:chExt cx="5500521" cy="2565967"/>
          </a:xfrm>
        </p:grpSpPr>
        <p:sp>
          <p:nvSpPr>
            <p:cNvPr id="28" name="Rectangle: Rounded Corners 27">
              <a:extLst>
                <a:ext uri="{FF2B5EF4-FFF2-40B4-BE49-F238E27FC236}">
                  <a16:creationId xmlns:a16="http://schemas.microsoft.com/office/drawing/2014/main" id="{A56AB454-63E0-4D3B-B41C-30EA3EC96204}"/>
                </a:ext>
              </a:extLst>
            </p:cNvPr>
            <p:cNvSpPr/>
            <p:nvPr/>
          </p:nvSpPr>
          <p:spPr>
            <a:xfrm>
              <a:off x="15421048" y="6251462"/>
              <a:ext cx="5500521" cy="2565967"/>
            </a:xfrm>
            <a:prstGeom prst="roundRect">
              <a:avLst>
                <a:gd name="adj" fmla="val 6699"/>
              </a:avLst>
            </a:prstGeom>
            <a:solidFill>
              <a:schemeClr val="bg1"/>
            </a:solidFill>
            <a:ln w="53975">
              <a:noFill/>
            </a:ln>
            <a:effectLst>
              <a:outerShdw blurRad="736600" dist="431800" dir="366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29" name="Group 28">
              <a:extLst>
                <a:ext uri="{FF2B5EF4-FFF2-40B4-BE49-F238E27FC236}">
                  <a16:creationId xmlns:a16="http://schemas.microsoft.com/office/drawing/2014/main" id="{A6D95873-B5CE-4FD1-AC7A-A517E2176AE1}"/>
                </a:ext>
              </a:extLst>
            </p:cNvPr>
            <p:cNvGrpSpPr/>
            <p:nvPr/>
          </p:nvGrpSpPr>
          <p:grpSpPr>
            <a:xfrm>
              <a:off x="17165158" y="6625485"/>
              <a:ext cx="3388637" cy="1754327"/>
              <a:chOff x="3883020" y="3406035"/>
              <a:chExt cx="3388637" cy="1754327"/>
            </a:xfrm>
          </p:grpSpPr>
          <p:sp>
            <p:nvSpPr>
              <p:cNvPr id="31" name="TextBox 30">
                <a:extLst>
                  <a:ext uri="{FF2B5EF4-FFF2-40B4-BE49-F238E27FC236}">
                    <a16:creationId xmlns:a16="http://schemas.microsoft.com/office/drawing/2014/main" id="{9BC72AC2-6CD0-4E8B-BFD2-DB154D0B5F7B}"/>
                  </a:ext>
                </a:extLst>
              </p:cNvPr>
              <p:cNvSpPr txBox="1"/>
              <p:nvPr/>
            </p:nvSpPr>
            <p:spPr>
              <a:xfrm>
                <a:off x="3883020" y="3406035"/>
                <a:ext cx="1560042" cy="646331"/>
              </a:xfrm>
              <a:prstGeom prst="rect">
                <a:avLst/>
              </a:prstGeom>
              <a:noFill/>
            </p:spPr>
            <p:txBody>
              <a:bodyPr wrap="none" rtlCol="0" anchor="ctr">
                <a:spAutoFit/>
              </a:bodyPr>
              <a:lstStyle/>
              <a:p>
                <a:r>
                  <a:rPr lang="en-US" sz="3600" b="1">
                    <a:solidFill>
                      <a:schemeClr val="tx1">
                        <a:lumMod val="90000"/>
                        <a:lumOff val="10000"/>
                      </a:schemeClr>
                    </a:solidFill>
                    <a:latin typeface="+mj-lt"/>
                  </a:rPr>
                  <a:t>Safety</a:t>
                </a:r>
              </a:p>
            </p:txBody>
          </p:sp>
          <p:sp>
            <p:nvSpPr>
              <p:cNvPr id="32" name="TextBox 31">
                <a:extLst>
                  <a:ext uri="{FF2B5EF4-FFF2-40B4-BE49-F238E27FC236}">
                    <a16:creationId xmlns:a16="http://schemas.microsoft.com/office/drawing/2014/main" id="{878AF9F0-26D0-48AF-B741-FE5361733710}"/>
                  </a:ext>
                </a:extLst>
              </p:cNvPr>
              <p:cNvSpPr txBox="1"/>
              <p:nvPr/>
            </p:nvSpPr>
            <p:spPr>
              <a:xfrm>
                <a:off x="3883020" y="4237032"/>
                <a:ext cx="3388637" cy="923330"/>
              </a:xfrm>
              <a:prstGeom prst="rect">
                <a:avLst/>
              </a:prstGeom>
              <a:noFill/>
            </p:spPr>
            <p:txBody>
              <a:bodyPr wrap="square" rtlCol="0">
                <a:spAutoFit/>
              </a:bodyPr>
              <a:lstStyle/>
              <a:p>
                <a:r>
                  <a:rPr lang="es-ES">
                    <a:solidFill>
                      <a:schemeClr val="tx1">
                        <a:lumMod val="50000"/>
                        <a:lumOff val="50000"/>
                      </a:schemeClr>
                    </a:solidFill>
                  </a:rPr>
                  <a:t>Sed vel lectus ac nisl pharetra rutrum eu eu tortor. Sed eu lectus at nunc dictum.</a:t>
                </a:r>
                <a:endParaRPr lang="en-US">
                  <a:solidFill>
                    <a:schemeClr val="tx1">
                      <a:lumMod val="50000"/>
                      <a:lumOff val="50000"/>
                    </a:schemeClr>
                  </a:solidFill>
                </a:endParaRPr>
              </a:p>
            </p:txBody>
          </p:sp>
        </p:grpSp>
        <p:sp>
          <p:nvSpPr>
            <p:cNvPr id="30" name="Rectangle 29">
              <a:extLst>
                <a:ext uri="{FF2B5EF4-FFF2-40B4-BE49-F238E27FC236}">
                  <a16:creationId xmlns:a16="http://schemas.microsoft.com/office/drawing/2014/main" id="{654E833C-25B9-438A-AB19-3422615C1B7D}"/>
                </a:ext>
              </a:extLst>
            </p:cNvPr>
            <p:cNvSpPr/>
            <p:nvPr/>
          </p:nvSpPr>
          <p:spPr>
            <a:xfrm>
              <a:off x="15585217" y="6625485"/>
              <a:ext cx="1415772" cy="1569660"/>
            </a:xfrm>
            <a:prstGeom prst="rect">
              <a:avLst/>
            </a:prstGeom>
          </p:spPr>
          <p:txBody>
            <a:bodyPr wrap="none" anchor="ctr">
              <a:spAutoFit/>
            </a:bodyPr>
            <a:lstStyle/>
            <a:p>
              <a:pPr algn="ctr"/>
              <a:r>
                <a:rPr lang="en-US" sz="9600">
                  <a:solidFill>
                    <a:schemeClr val="accent1"/>
                  </a:solidFill>
                  <a:latin typeface="Designball-Documents-01" pitchFamily="2" charset="0"/>
                  <a:ea typeface="Open Sans" panose="020B0606030504020204" pitchFamily="34" charset="0"/>
                  <a:cs typeface="Open Sans" panose="020B0606030504020204" pitchFamily="34" charset="0"/>
                </a:rPr>
                <a:t>r</a:t>
              </a:r>
            </a:p>
          </p:txBody>
        </p:sp>
      </p:grpSp>
      <p:sp>
        <p:nvSpPr>
          <p:cNvPr id="33" name="TextBox 32">
            <a:extLst>
              <a:ext uri="{FF2B5EF4-FFF2-40B4-BE49-F238E27FC236}">
                <a16:creationId xmlns:a16="http://schemas.microsoft.com/office/drawing/2014/main" id="{E34498B9-B684-4B11-9B2A-E5A1E7A22A52}"/>
              </a:ext>
            </a:extLst>
          </p:cNvPr>
          <p:cNvSpPr txBox="1"/>
          <p:nvPr/>
        </p:nvSpPr>
        <p:spPr>
          <a:xfrm>
            <a:off x="2623775" y="5753334"/>
            <a:ext cx="4441594" cy="2308324"/>
          </a:xfrm>
          <a:prstGeom prst="rect">
            <a:avLst/>
          </a:prstGeom>
          <a:noFill/>
        </p:spPr>
        <p:txBody>
          <a:bodyPr wrap="square" rtlCol="0" anchor="ctr">
            <a:spAutoFit/>
          </a:bodyPr>
          <a:lstStyle/>
          <a:p>
            <a:r>
              <a:rPr lang="en-US" sz="4800" b="1">
                <a:solidFill>
                  <a:schemeClr val="tx1">
                    <a:lumMod val="90000"/>
                    <a:lumOff val="10000"/>
                  </a:schemeClr>
                </a:solidFill>
                <a:latin typeface="+mj-lt"/>
              </a:rPr>
              <a:t>We are solve your business solution</a:t>
            </a:r>
          </a:p>
        </p:txBody>
      </p:sp>
      <p:sp>
        <p:nvSpPr>
          <p:cNvPr id="34" name="TextBox 33">
            <a:extLst>
              <a:ext uri="{FF2B5EF4-FFF2-40B4-BE49-F238E27FC236}">
                <a16:creationId xmlns:a16="http://schemas.microsoft.com/office/drawing/2014/main" id="{F5AD139D-D173-42DE-95AC-F0EDDD7021A0}"/>
              </a:ext>
            </a:extLst>
          </p:cNvPr>
          <p:cNvSpPr txBox="1"/>
          <p:nvPr/>
        </p:nvSpPr>
        <p:spPr>
          <a:xfrm>
            <a:off x="3134793" y="9304346"/>
            <a:ext cx="5257062" cy="2585323"/>
          </a:xfrm>
          <a:prstGeom prst="rect">
            <a:avLst/>
          </a:prstGeom>
          <a:noFill/>
        </p:spPr>
        <p:txBody>
          <a:bodyPr wrap="square" rtlCol="0">
            <a:spAutoFit/>
          </a:bodyPr>
          <a:lstStyle/>
          <a:p>
            <a:r>
              <a:rPr lang="en-US"/>
              <a:t>Donec sapien ligula, condimentum vitae quam sit amet, iaculis malesuada diam. Nam lectus ipsum, facilisis vel magna at, aliquet iaculis augue. In in sem quis magna hendrerit fermentum. Praesent neque sapien, maximus et ipsum sit amet, porttitor finibus tortor. Morbi id leo in lectus vestibulum dignissim. Duis bibendum varius nisi, quis laoreet quam interdum id. Donec placerat massa a neque suscipit fermentum.</a:t>
            </a:r>
          </a:p>
        </p:txBody>
      </p:sp>
    </p:spTree>
    <p:extLst>
      <p:ext uri="{BB962C8B-B14F-4D97-AF65-F5344CB8AC3E}">
        <p14:creationId xmlns:p14="http://schemas.microsoft.com/office/powerpoint/2010/main" val="4245887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130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 calcmode="lin" valueType="num">
                                      <p:cBhvr>
                                        <p:cTn id="9" dur="500" fill="hold"/>
                                        <p:tgtEl>
                                          <p:spTgt spid="8"/>
                                        </p:tgtEl>
                                        <p:attrNameLst>
                                          <p:attrName>style.rotation</p:attrName>
                                        </p:attrNameLst>
                                      </p:cBhvr>
                                      <p:tavLst>
                                        <p:tav tm="0">
                                          <p:val>
                                            <p:fltVal val="360"/>
                                          </p:val>
                                        </p:tav>
                                        <p:tav tm="100000">
                                          <p:val>
                                            <p:fltVal val="0"/>
                                          </p:val>
                                        </p:tav>
                                      </p:tavLst>
                                    </p:anim>
                                    <p:animEffect transition="in" filter="fade">
                                      <p:cBhvr>
                                        <p:cTn id="10" dur="500"/>
                                        <p:tgtEl>
                                          <p:spTgt spid="8"/>
                                        </p:tgtEl>
                                      </p:cBhvr>
                                    </p:animEffect>
                                  </p:childTnLst>
                                </p:cTn>
                              </p:par>
                              <p:par>
                                <p:cTn id="11" presetID="2" presetClass="entr" presetSubtype="4" decel="100000" fill="hold" grpId="0" nodeType="withEffect">
                                  <p:stCondLst>
                                    <p:cond delay="20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1000" fill="hold"/>
                                        <p:tgtEl>
                                          <p:spTgt spid="7"/>
                                        </p:tgtEl>
                                        <p:attrNameLst>
                                          <p:attrName>ppt_x</p:attrName>
                                        </p:attrNameLst>
                                      </p:cBhvr>
                                      <p:tavLst>
                                        <p:tav tm="0">
                                          <p:val>
                                            <p:strVal val="#ppt_x"/>
                                          </p:val>
                                        </p:tav>
                                        <p:tav tm="100000">
                                          <p:val>
                                            <p:strVal val="#ppt_x"/>
                                          </p:val>
                                        </p:tav>
                                      </p:tavLst>
                                    </p:anim>
                                    <p:anim calcmode="lin" valueType="num">
                                      <p:cBhvr additive="base">
                                        <p:cTn id="14" dur="1000" fill="hold"/>
                                        <p:tgtEl>
                                          <p:spTgt spid="7"/>
                                        </p:tgtEl>
                                        <p:attrNameLst>
                                          <p:attrName>ppt_y</p:attrName>
                                        </p:attrNameLst>
                                      </p:cBhvr>
                                      <p:tavLst>
                                        <p:tav tm="0">
                                          <p:val>
                                            <p:strVal val="1+#ppt_h/2"/>
                                          </p:val>
                                        </p:tav>
                                        <p:tav tm="100000">
                                          <p:val>
                                            <p:strVal val="#ppt_y"/>
                                          </p:val>
                                        </p:tav>
                                      </p:tavLst>
                                    </p:anim>
                                  </p:childTnLst>
                                </p:cTn>
                              </p:par>
                              <p:par>
                                <p:cTn id="15" presetID="2" presetClass="entr" presetSubtype="4" decel="100000" fill="hold" grpId="0" nodeType="withEffect">
                                  <p:stCondLst>
                                    <p:cond delay="300"/>
                                  </p:stCondLst>
                                  <p:childTnLst>
                                    <p:set>
                                      <p:cBhvr>
                                        <p:cTn id="16" dur="1" fill="hold">
                                          <p:stCondLst>
                                            <p:cond delay="0"/>
                                          </p:stCondLst>
                                        </p:cTn>
                                        <p:tgtEl>
                                          <p:spTgt spid="33"/>
                                        </p:tgtEl>
                                        <p:attrNameLst>
                                          <p:attrName>style.visibility</p:attrName>
                                        </p:attrNameLst>
                                      </p:cBhvr>
                                      <p:to>
                                        <p:strVal val="visible"/>
                                      </p:to>
                                    </p:set>
                                    <p:anim calcmode="lin" valueType="num">
                                      <p:cBhvr additive="base">
                                        <p:cTn id="17" dur="1000" fill="hold"/>
                                        <p:tgtEl>
                                          <p:spTgt spid="33"/>
                                        </p:tgtEl>
                                        <p:attrNameLst>
                                          <p:attrName>ppt_x</p:attrName>
                                        </p:attrNameLst>
                                      </p:cBhvr>
                                      <p:tavLst>
                                        <p:tav tm="0">
                                          <p:val>
                                            <p:strVal val="#ppt_x"/>
                                          </p:val>
                                        </p:tav>
                                        <p:tav tm="100000">
                                          <p:val>
                                            <p:strVal val="#ppt_x"/>
                                          </p:val>
                                        </p:tav>
                                      </p:tavLst>
                                    </p:anim>
                                    <p:anim calcmode="lin" valueType="num">
                                      <p:cBhvr additive="base">
                                        <p:cTn id="18" dur="1000" fill="hold"/>
                                        <p:tgtEl>
                                          <p:spTgt spid="33"/>
                                        </p:tgtEl>
                                        <p:attrNameLst>
                                          <p:attrName>ppt_y</p:attrName>
                                        </p:attrNameLst>
                                      </p:cBhvr>
                                      <p:tavLst>
                                        <p:tav tm="0">
                                          <p:val>
                                            <p:strVal val="1+#ppt_h/2"/>
                                          </p:val>
                                        </p:tav>
                                        <p:tav tm="100000">
                                          <p:val>
                                            <p:strVal val="#ppt_y"/>
                                          </p:val>
                                        </p:tav>
                                      </p:tavLst>
                                    </p:anim>
                                  </p:childTnLst>
                                </p:cTn>
                              </p:par>
                              <p:par>
                                <p:cTn id="19" presetID="2" presetClass="entr" presetSubtype="4" decel="100000" fill="hold" grpId="0" nodeType="withEffect">
                                  <p:stCondLst>
                                    <p:cond delay="400"/>
                                  </p:stCondLst>
                                  <p:childTnLst>
                                    <p:set>
                                      <p:cBhvr>
                                        <p:cTn id="20" dur="1" fill="hold">
                                          <p:stCondLst>
                                            <p:cond delay="0"/>
                                          </p:stCondLst>
                                        </p:cTn>
                                        <p:tgtEl>
                                          <p:spTgt spid="34"/>
                                        </p:tgtEl>
                                        <p:attrNameLst>
                                          <p:attrName>style.visibility</p:attrName>
                                        </p:attrNameLst>
                                      </p:cBhvr>
                                      <p:to>
                                        <p:strVal val="visible"/>
                                      </p:to>
                                    </p:set>
                                    <p:anim calcmode="lin" valueType="num">
                                      <p:cBhvr additive="base">
                                        <p:cTn id="21" dur="1000" fill="hold"/>
                                        <p:tgtEl>
                                          <p:spTgt spid="34"/>
                                        </p:tgtEl>
                                        <p:attrNameLst>
                                          <p:attrName>ppt_x</p:attrName>
                                        </p:attrNameLst>
                                      </p:cBhvr>
                                      <p:tavLst>
                                        <p:tav tm="0">
                                          <p:val>
                                            <p:strVal val="#ppt_x"/>
                                          </p:val>
                                        </p:tav>
                                        <p:tav tm="100000">
                                          <p:val>
                                            <p:strVal val="#ppt_x"/>
                                          </p:val>
                                        </p:tav>
                                      </p:tavLst>
                                    </p:anim>
                                    <p:anim calcmode="lin" valueType="num">
                                      <p:cBhvr additive="base">
                                        <p:cTn id="22" dur="1000" fill="hold"/>
                                        <p:tgtEl>
                                          <p:spTgt spid="34"/>
                                        </p:tgtEl>
                                        <p:attrNameLst>
                                          <p:attrName>ppt_y</p:attrName>
                                        </p:attrNameLst>
                                      </p:cBhvr>
                                      <p:tavLst>
                                        <p:tav tm="0">
                                          <p:val>
                                            <p:strVal val="1+#ppt_h/2"/>
                                          </p:val>
                                        </p:tav>
                                        <p:tav tm="100000">
                                          <p:val>
                                            <p:strVal val="#ppt_y"/>
                                          </p:val>
                                        </p:tav>
                                      </p:tavLst>
                                    </p:anim>
                                  </p:childTnLst>
                                </p:cTn>
                              </p:par>
                              <p:par>
                                <p:cTn id="23" presetID="2" presetClass="entr" presetSubtype="4" decel="100000" fill="hold" nodeType="withEffect">
                                  <p:stCondLst>
                                    <p:cond delay="50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1000" fill="hold"/>
                                        <p:tgtEl>
                                          <p:spTgt spid="9"/>
                                        </p:tgtEl>
                                        <p:attrNameLst>
                                          <p:attrName>ppt_x</p:attrName>
                                        </p:attrNameLst>
                                      </p:cBhvr>
                                      <p:tavLst>
                                        <p:tav tm="0">
                                          <p:val>
                                            <p:strVal val="#ppt_x"/>
                                          </p:val>
                                        </p:tav>
                                        <p:tav tm="100000">
                                          <p:val>
                                            <p:strVal val="#ppt_x"/>
                                          </p:val>
                                        </p:tav>
                                      </p:tavLst>
                                    </p:anim>
                                    <p:anim calcmode="lin" valueType="num">
                                      <p:cBhvr additive="base">
                                        <p:cTn id="26" dur="1000" fill="hold"/>
                                        <p:tgtEl>
                                          <p:spTgt spid="9"/>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600"/>
                                  </p:stCondLst>
                                  <p:childTnLst>
                                    <p:set>
                                      <p:cBhvr>
                                        <p:cTn id="28" dur="1" fill="hold">
                                          <p:stCondLst>
                                            <p:cond delay="0"/>
                                          </p:stCondLst>
                                        </p:cTn>
                                        <p:tgtEl>
                                          <p:spTgt spid="15"/>
                                        </p:tgtEl>
                                        <p:attrNameLst>
                                          <p:attrName>style.visibility</p:attrName>
                                        </p:attrNameLst>
                                      </p:cBhvr>
                                      <p:to>
                                        <p:strVal val="visible"/>
                                      </p:to>
                                    </p:set>
                                    <p:anim calcmode="lin" valueType="num">
                                      <p:cBhvr additive="base">
                                        <p:cTn id="29" dur="1000" fill="hold"/>
                                        <p:tgtEl>
                                          <p:spTgt spid="15"/>
                                        </p:tgtEl>
                                        <p:attrNameLst>
                                          <p:attrName>ppt_x</p:attrName>
                                        </p:attrNameLst>
                                      </p:cBhvr>
                                      <p:tavLst>
                                        <p:tav tm="0">
                                          <p:val>
                                            <p:strVal val="#ppt_x"/>
                                          </p:val>
                                        </p:tav>
                                        <p:tav tm="100000">
                                          <p:val>
                                            <p:strVal val="#ppt_x"/>
                                          </p:val>
                                        </p:tav>
                                      </p:tavLst>
                                    </p:anim>
                                    <p:anim calcmode="lin" valueType="num">
                                      <p:cBhvr additive="base">
                                        <p:cTn id="30" dur="1000" fill="hold"/>
                                        <p:tgtEl>
                                          <p:spTgt spid="15"/>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700"/>
                                  </p:stCondLst>
                                  <p:childTnLst>
                                    <p:set>
                                      <p:cBhvr>
                                        <p:cTn id="32" dur="1" fill="hold">
                                          <p:stCondLst>
                                            <p:cond delay="0"/>
                                          </p:stCondLst>
                                        </p:cTn>
                                        <p:tgtEl>
                                          <p:spTgt spid="21"/>
                                        </p:tgtEl>
                                        <p:attrNameLst>
                                          <p:attrName>style.visibility</p:attrName>
                                        </p:attrNameLst>
                                      </p:cBhvr>
                                      <p:to>
                                        <p:strVal val="visible"/>
                                      </p:to>
                                    </p:set>
                                    <p:anim calcmode="lin" valueType="num">
                                      <p:cBhvr additive="base">
                                        <p:cTn id="33" dur="1000" fill="hold"/>
                                        <p:tgtEl>
                                          <p:spTgt spid="21"/>
                                        </p:tgtEl>
                                        <p:attrNameLst>
                                          <p:attrName>ppt_x</p:attrName>
                                        </p:attrNameLst>
                                      </p:cBhvr>
                                      <p:tavLst>
                                        <p:tav tm="0">
                                          <p:val>
                                            <p:strVal val="#ppt_x"/>
                                          </p:val>
                                        </p:tav>
                                        <p:tav tm="100000">
                                          <p:val>
                                            <p:strVal val="#ppt_x"/>
                                          </p:val>
                                        </p:tav>
                                      </p:tavLst>
                                    </p:anim>
                                    <p:anim calcmode="lin" valueType="num">
                                      <p:cBhvr additive="base">
                                        <p:cTn id="34" dur="1000" fill="hold"/>
                                        <p:tgtEl>
                                          <p:spTgt spid="21"/>
                                        </p:tgtEl>
                                        <p:attrNameLst>
                                          <p:attrName>ppt_y</p:attrName>
                                        </p:attrNameLst>
                                      </p:cBhvr>
                                      <p:tavLst>
                                        <p:tav tm="0">
                                          <p:val>
                                            <p:strVal val="1+#ppt_h/2"/>
                                          </p:val>
                                        </p:tav>
                                        <p:tav tm="100000">
                                          <p:val>
                                            <p:strVal val="#ppt_y"/>
                                          </p:val>
                                        </p:tav>
                                      </p:tavLst>
                                    </p:anim>
                                  </p:childTnLst>
                                </p:cTn>
                              </p:par>
                              <p:par>
                                <p:cTn id="35" presetID="2" presetClass="entr" presetSubtype="4" decel="100000" fill="hold" nodeType="withEffect">
                                  <p:stCondLst>
                                    <p:cond delay="800"/>
                                  </p:stCondLst>
                                  <p:childTnLst>
                                    <p:set>
                                      <p:cBhvr>
                                        <p:cTn id="36" dur="1" fill="hold">
                                          <p:stCondLst>
                                            <p:cond delay="0"/>
                                          </p:stCondLst>
                                        </p:cTn>
                                        <p:tgtEl>
                                          <p:spTgt spid="27"/>
                                        </p:tgtEl>
                                        <p:attrNameLst>
                                          <p:attrName>style.visibility</p:attrName>
                                        </p:attrNameLst>
                                      </p:cBhvr>
                                      <p:to>
                                        <p:strVal val="visible"/>
                                      </p:to>
                                    </p:set>
                                    <p:anim calcmode="lin" valueType="num">
                                      <p:cBhvr additive="base">
                                        <p:cTn id="37" dur="1000" fill="hold"/>
                                        <p:tgtEl>
                                          <p:spTgt spid="27"/>
                                        </p:tgtEl>
                                        <p:attrNameLst>
                                          <p:attrName>ppt_x</p:attrName>
                                        </p:attrNameLst>
                                      </p:cBhvr>
                                      <p:tavLst>
                                        <p:tav tm="0">
                                          <p:val>
                                            <p:strVal val="#ppt_x"/>
                                          </p:val>
                                        </p:tav>
                                        <p:tav tm="100000">
                                          <p:val>
                                            <p:strVal val="#ppt_x"/>
                                          </p:val>
                                        </p:tav>
                                      </p:tavLst>
                                    </p:anim>
                                    <p:anim calcmode="lin" valueType="num">
                                      <p:cBhvr additive="base">
                                        <p:cTn id="38" dur="1000" fill="hold"/>
                                        <p:tgtEl>
                                          <p:spTgt spid="27"/>
                                        </p:tgtEl>
                                        <p:attrNameLst>
                                          <p:attrName>ppt_y</p:attrName>
                                        </p:attrNameLst>
                                      </p:cBhvr>
                                      <p:tavLst>
                                        <p:tav tm="0">
                                          <p:val>
                                            <p:strVal val="1+#ppt_h/2"/>
                                          </p:val>
                                        </p:tav>
                                        <p:tav tm="100000">
                                          <p:val>
                                            <p:strVal val="#ppt_y"/>
                                          </p:val>
                                        </p:tav>
                                      </p:tavLst>
                                    </p:anim>
                                  </p:childTnLst>
                                </p:cTn>
                              </p:par>
                              <p:par>
                                <p:cTn id="39" presetID="8" presetClass="emph" presetSubtype="0" repeatCount="indefinite" fill="hold" grpId="1" nodeType="withEffect">
                                  <p:stCondLst>
                                    <p:cond delay="1800"/>
                                  </p:stCondLst>
                                  <p:childTnLst>
                                    <p:animRot by="21600000">
                                      <p:cBhvr>
                                        <p:cTn id="40" dur="6500" fill="hold"/>
                                        <p:tgtEl>
                                          <p:spTgt spid="8"/>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animBg="1"/>
      <p:bldP spid="8" grpId="1" animBg="1"/>
      <p:bldP spid="33" grpId="0"/>
      <p:bldP spid="34" grpId="0"/>
    </p:bldLst>
  </p:timing>
</p:sld>
</file>

<file path=ppt/slides/slide13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0B32B92E-40CF-4B6B-81E6-D19F17F12DFC}"/>
              </a:ext>
            </a:extLst>
          </p:cNvPr>
          <p:cNvSpPr/>
          <p:nvPr/>
        </p:nvSpPr>
        <p:spPr>
          <a:xfrm>
            <a:off x="3898861" y="4349401"/>
            <a:ext cx="5480988" cy="6447919"/>
          </a:xfrm>
          <a:prstGeom prst="rect">
            <a:avLst/>
          </a:prstGeom>
        </p:spPr>
        <p:txBody>
          <a:bodyPr wrap="none" anchor="ctr">
            <a:spAutoFit/>
          </a:bodyPr>
          <a:lstStyle/>
          <a:p>
            <a:pPr algn="r"/>
            <a:r>
              <a:rPr lang="en-US" sz="41300">
                <a:solidFill>
                  <a:schemeClr val="accent1">
                    <a:alpha val="34000"/>
                  </a:schemeClr>
                </a:solidFill>
                <a:latin typeface="Designball-Communication-01" pitchFamily="2" charset="0"/>
                <a:ea typeface="Open Sans" panose="020B0606030504020204" pitchFamily="34" charset="0"/>
                <a:cs typeface="Open Sans" panose="020B0606030504020204" pitchFamily="34" charset="0"/>
              </a:rPr>
              <a:t>G</a:t>
            </a:r>
          </a:p>
        </p:txBody>
      </p:sp>
      <p:sp>
        <p:nvSpPr>
          <p:cNvPr id="8" name="Freeform 5">
            <a:extLst>
              <a:ext uri="{FF2B5EF4-FFF2-40B4-BE49-F238E27FC236}">
                <a16:creationId xmlns:a16="http://schemas.microsoft.com/office/drawing/2014/main" id="{0411DC67-1275-4B02-80C2-690A8895FD5A}"/>
              </a:ext>
            </a:extLst>
          </p:cNvPr>
          <p:cNvSpPr>
            <a:spLocks/>
          </p:cNvSpPr>
          <p:nvPr/>
        </p:nvSpPr>
        <p:spPr bwMode="auto">
          <a:xfrm>
            <a:off x="10631617" y="3831389"/>
            <a:ext cx="10620765" cy="1062522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lumMod val="20000"/>
              <a:lumOff val="80000"/>
            </a:schemeClr>
          </a:solidFill>
          <a:ln w="53975">
            <a:noFill/>
          </a:ln>
          <a:effectLst/>
        </p:spPr>
        <p:txBody>
          <a:bodyPr vert="horz" wrap="square" lIns="91440" tIns="45720" rIns="91440" bIns="45720" numCol="1" anchor="t" anchorCtr="0" compatLnSpc="1">
            <a:prstTxWarp prst="textNoShape">
              <a:avLst/>
            </a:prstTxWarp>
          </a:bodyPr>
          <a:lstStyle/>
          <a:p>
            <a:endParaRPr lang="en-US"/>
          </a:p>
        </p:txBody>
      </p:sp>
      <p:grpSp>
        <p:nvGrpSpPr>
          <p:cNvPr id="9" name="Group 8">
            <a:extLst>
              <a:ext uri="{FF2B5EF4-FFF2-40B4-BE49-F238E27FC236}">
                <a16:creationId xmlns:a16="http://schemas.microsoft.com/office/drawing/2014/main" id="{F429AB9D-0BE7-4E13-A0AD-FDFA4B91AB3E}"/>
              </a:ext>
            </a:extLst>
          </p:cNvPr>
          <p:cNvGrpSpPr/>
          <p:nvPr/>
        </p:nvGrpSpPr>
        <p:grpSpPr>
          <a:xfrm>
            <a:off x="10257591" y="6259981"/>
            <a:ext cx="5500521" cy="2565967"/>
            <a:chOff x="12944548" y="3032012"/>
            <a:chExt cx="5500521" cy="2565967"/>
          </a:xfrm>
        </p:grpSpPr>
        <p:sp>
          <p:nvSpPr>
            <p:cNvPr id="10" name="Rectangle: Rounded Corners 9">
              <a:extLst>
                <a:ext uri="{FF2B5EF4-FFF2-40B4-BE49-F238E27FC236}">
                  <a16:creationId xmlns:a16="http://schemas.microsoft.com/office/drawing/2014/main" id="{AFF595B7-F07C-4D5F-ACE4-BBDCC344E651}"/>
                </a:ext>
              </a:extLst>
            </p:cNvPr>
            <p:cNvSpPr/>
            <p:nvPr/>
          </p:nvSpPr>
          <p:spPr>
            <a:xfrm>
              <a:off x="12944548" y="3032012"/>
              <a:ext cx="5500521" cy="2565967"/>
            </a:xfrm>
            <a:prstGeom prst="roundRect">
              <a:avLst>
                <a:gd name="adj" fmla="val 6699"/>
              </a:avLst>
            </a:prstGeom>
            <a:solidFill>
              <a:schemeClr val="bg1"/>
            </a:solidFill>
            <a:ln w="53975">
              <a:noFill/>
            </a:ln>
            <a:effectLst>
              <a:outerShdw blurRad="736600" dist="431800" dir="366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11" name="Group 10">
              <a:extLst>
                <a:ext uri="{FF2B5EF4-FFF2-40B4-BE49-F238E27FC236}">
                  <a16:creationId xmlns:a16="http://schemas.microsoft.com/office/drawing/2014/main" id="{F776B919-1629-46EF-8385-6E0059C900CC}"/>
                </a:ext>
              </a:extLst>
            </p:cNvPr>
            <p:cNvGrpSpPr/>
            <p:nvPr/>
          </p:nvGrpSpPr>
          <p:grpSpPr>
            <a:xfrm>
              <a:off x="14688658" y="3406035"/>
              <a:ext cx="3388637" cy="1754327"/>
              <a:chOff x="3883020" y="3406035"/>
              <a:chExt cx="3388637" cy="1754327"/>
            </a:xfrm>
          </p:grpSpPr>
          <p:sp>
            <p:nvSpPr>
              <p:cNvPr id="13" name="TextBox 12">
                <a:extLst>
                  <a:ext uri="{FF2B5EF4-FFF2-40B4-BE49-F238E27FC236}">
                    <a16:creationId xmlns:a16="http://schemas.microsoft.com/office/drawing/2014/main" id="{45298117-ECC5-46B1-BEAA-8AD6AB0B2CFF}"/>
                  </a:ext>
                </a:extLst>
              </p:cNvPr>
              <p:cNvSpPr txBox="1"/>
              <p:nvPr/>
            </p:nvSpPr>
            <p:spPr>
              <a:xfrm>
                <a:off x="3883020" y="3406035"/>
                <a:ext cx="2270173" cy="646331"/>
              </a:xfrm>
              <a:prstGeom prst="rect">
                <a:avLst/>
              </a:prstGeom>
              <a:noFill/>
            </p:spPr>
            <p:txBody>
              <a:bodyPr wrap="none" rtlCol="0" anchor="ctr">
                <a:spAutoFit/>
              </a:bodyPr>
              <a:lstStyle/>
              <a:p>
                <a:pPr algn="ctr"/>
                <a:r>
                  <a:rPr lang="en-US" sz="3600" b="1">
                    <a:solidFill>
                      <a:schemeClr val="tx1">
                        <a:lumMod val="90000"/>
                        <a:lumOff val="10000"/>
                      </a:schemeClr>
                    </a:solidFill>
                    <a:latin typeface="+mj-lt"/>
                  </a:rPr>
                  <a:t>Research</a:t>
                </a:r>
              </a:p>
            </p:txBody>
          </p:sp>
          <p:sp>
            <p:nvSpPr>
              <p:cNvPr id="14" name="TextBox 13">
                <a:extLst>
                  <a:ext uri="{FF2B5EF4-FFF2-40B4-BE49-F238E27FC236}">
                    <a16:creationId xmlns:a16="http://schemas.microsoft.com/office/drawing/2014/main" id="{5AAFC28E-565C-44B2-BE4E-B8A318E7B38D}"/>
                  </a:ext>
                </a:extLst>
              </p:cNvPr>
              <p:cNvSpPr txBox="1"/>
              <p:nvPr/>
            </p:nvSpPr>
            <p:spPr>
              <a:xfrm>
                <a:off x="3883020" y="4237032"/>
                <a:ext cx="3388637" cy="923330"/>
              </a:xfrm>
              <a:prstGeom prst="rect">
                <a:avLst/>
              </a:prstGeom>
              <a:noFill/>
            </p:spPr>
            <p:txBody>
              <a:bodyPr wrap="square" rtlCol="0">
                <a:spAutoFit/>
              </a:bodyPr>
              <a:lstStyle/>
              <a:p>
                <a:r>
                  <a:rPr lang="es-ES">
                    <a:solidFill>
                      <a:schemeClr val="tx1">
                        <a:lumMod val="50000"/>
                        <a:lumOff val="50000"/>
                      </a:schemeClr>
                    </a:solidFill>
                  </a:rPr>
                  <a:t>Sed vel lectus ac nisl pharetra rutrum eu eu tortor. Sed eu lectus at nunc dictum.</a:t>
                </a:r>
                <a:endParaRPr lang="en-US">
                  <a:solidFill>
                    <a:schemeClr val="tx1">
                      <a:lumMod val="50000"/>
                      <a:lumOff val="50000"/>
                    </a:schemeClr>
                  </a:solidFill>
                </a:endParaRPr>
              </a:p>
            </p:txBody>
          </p:sp>
        </p:grpSp>
        <p:sp>
          <p:nvSpPr>
            <p:cNvPr id="12" name="Rectangle 11">
              <a:extLst>
                <a:ext uri="{FF2B5EF4-FFF2-40B4-BE49-F238E27FC236}">
                  <a16:creationId xmlns:a16="http://schemas.microsoft.com/office/drawing/2014/main" id="{E7C82DCC-A90F-4BBE-B8CE-0D179F1149B6}"/>
                </a:ext>
              </a:extLst>
            </p:cNvPr>
            <p:cNvSpPr/>
            <p:nvPr/>
          </p:nvSpPr>
          <p:spPr>
            <a:xfrm>
              <a:off x="13108717" y="3406035"/>
              <a:ext cx="1415772" cy="1569660"/>
            </a:xfrm>
            <a:prstGeom prst="rect">
              <a:avLst/>
            </a:prstGeom>
          </p:spPr>
          <p:txBody>
            <a:bodyPr wrap="none" anchor="ctr">
              <a:spAutoFit/>
            </a:bodyPr>
            <a:lstStyle/>
            <a:p>
              <a:pPr algn="ctr"/>
              <a:r>
                <a:rPr lang="en-US" sz="9600">
                  <a:solidFill>
                    <a:schemeClr val="accent1"/>
                  </a:solidFill>
                  <a:latin typeface="Designball-Documents-01" pitchFamily="2" charset="0"/>
                  <a:ea typeface="Open Sans" panose="020B0606030504020204" pitchFamily="34" charset="0"/>
                  <a:cs typeface="Open Sans" panose="020B0606030504020204" pitchFamily="34" charset="0"/>
                </a:rPr>
                <a:t>d</a:t>
              </a:r>
            </a:p>
          </p:txBody>
        </p:sp>
      </p:grpSp>
      <p:grpSp>
        <p:nvGrpSpPr>
          <p:cNvPr id="15" name="Group 14">
            <a:extLst>
              <a:ext uri="{FF2B5EF4-FFF2-40B4-BE49-F238E27FC236}">
                <a16:creationId xmlns:a16="http://schemas.microsoft.com/office/drawing/2014/main" id="{67D8042E-0A45-4E79-9242-D1DCBE83A0AE}"/>
              </a:ext>
            </a:extLst>
          </p:cNvPr>
          <p:cNvGrpSpPr/>
          <p:nvPr/>
        </p:nvGrpSpPr>
        <p:grpSpPr>
          <a:xfrm>
            <a:off x="16448841" y="6259981"/>
            <a:ext cx="5500521" cy="2565967"/>
            <a:chOff x="12944548" y="3032012"/>
            <a:chExt cx="5500521" cy="2565967"/>
          </a:xfrm>
        </p:grpSpPr>
        <p:sp>
          <p:nvSpPr>
            <p:cNvPr id="16" name="Rectangle: Rounded Corners 15">
              <a:extLst>
                <a:ext uri="{FF2B5EF4-FFF2-40B4-BE49-F238E27FC236}">
                  <a16:creationId xmlns:a16="http://schemas.microsoft.com/office/drawing/2014/main" id="{8EDD6D3B-61F6-4B48-9CF1-57A7081F541F}"/>
                </a:ext>
              </a:extLst>
            </p:cNvPr>
            <p:cNvSpPr/>
            <p:nvPr/>
          </p:nvSpPr>
          <p:spPr>
            <a:xfrm>
              <a:off x="12944548" y="3032012"/>
              <a:ext cx="5500521" cy="2565967"/>
            </a:xfrm>
            <a:prstGeom prst="roundRect">
              <a:avLst>
                <a:gd name="adj" fmla="val 6699"/>
              </a:avLst>
            </a:prstGeom>
            <a:solidFill>
              <a:schemeClr val="bg1"/>
            </a:solidFill>
            <a:ln w="53975">
              <a:noFill/>
            </a:ln>
            <a:effectLst>
              <a:outerShdw blurRad="736600" dist="431800" dir="366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17" name="Group 16">
              <a:extLst>
                <a:ext uri="{FF2B5EF4-FFF2-40B4-BE49-F238E27FC236}">
                  <a16:creationId xmlns:a16="http://schemas.microsoft.com/office/drawing/2014/main" id="{4A299755-DF8A-4EAE-B6CD-1EFFF1FBAA9D}"/>
                </a:ext>
              </a:extLst>
            </p:cNvPr>
            <p:cNvGrpSpPr/>
            <p:nvPr/>
          </p:nvGrpSpPr>
          <p:grpSpPr>
            <a:xfrm>
              <a:off x="14688658" y="3406035"/>
              <a:ext cx="3388637" cy="1754327"/>
              <a:chOff x="3883020" y="3406035"/>
              <a:chExt cx="3388637" cy="1754327"/>
            </a:xfrm>
          </p:grpSpPr>
          <p:sp>
            <p:nvSpPr>
              <p:cNvPr id="19" name="TextBox 18">
                <a:extLst>
                  <a:ext uri="{FF2B5EF4-FFF2-40B4-BE49-F238E27FC236}">
                    <a16:creationId xmlns:a16="http://schemas.microsoft.com/office/drawing/2014/main" id="{FBA9605A-D8BE-4A8D-BA65-B5312468F09C}"/>
                  </a:ext>
                </a:extLst>
              </p:cNvPr>
              <p:cNvSpPr txBox="1"/>
              <p:nvPr/>
            </p:nvSpPr>
            <p:spPr>
              <a:xfrm>
                <a:off x="3883020" y="3406035"/>
                <a:ext cx="3387466" cy="646331"/>
              </a:xfrm>
              <a:prstGeom prst="rect">
                <a:avLst/>
              </a:prstGeom>
              <a:noFill/>
            </p:spPr>
            <p:txBody>
              <a:bodyPr wrap="none" rtlCol="0" anchor="ctr">
                <a:spAutoFit/>
              </a:bodyPr>
              <a:lstStyle/>
              <a:p>
                <a:r>
                  <a:rPr lang="en-US" sz="3600" b="1">
                    <a:solidFill>
                      <a:schemeClr val="tx1">
                        <a:lumMod val="90000"/>
                        <a:lumOff val="10000"/>
                      </a:schemeClr>
                    </a:solidFill>
                    <a:latin typeface="+mj-lt"/>
                  </a:rPr>
                  <a:t>Cloud Storage</a:t>
                </a:r>
              </a:p>
            </p:txBody>
          </p:sp>
          <p:sp>
            <p:nvSpPr>
              <p:cNvPr id="20" name="TextBox 19">
                <a:extLst>
                  <a:ext uri="{FF2B5EF4-FFF2-40B4-BE49-F238E27FC236}">
                    <a16:creationId xmlns:a16="http://schemas.microsoft.com/office/drawing/2014/main" id="{95B2F430-E023-4868-B865-1D6FC0E937FB}"/>
                  </a:ext>
                </a:extLst>
              </p:cNvPr>
              <p:cNvSpPr txBox="1"/>
              <p:nvPr/>
            </p:nvSpPr>
            <p:spPr>
              <a:xfrm>
                <a:off x="3883020" y="4237032"/>
                <a:ext cx="3388637" cy="923330"/>
              </a:xfrm>
              <a:prstGeom prst="rect">
                <a:avLst/>
              </a:prstGeom>
              <a:noFill/>
            </p:spPr>
            <p:txBody>
              <a:bodyPr wrap="square" rtlCol="0">
                <a:spAutoFit/>
              </a:bodyPr>
              <a:lstStyle/>
              <a:p>
                <a:r>
                  <a:rPr lang="es-ES">
                    <a:solidFill>
                      <a:schemeClr val="tx1">
                        <a:lumMod val="50000"/>
                        <a:lumOff val="50000"/>
                      </a:schemeClr>
                    </a:solidFill>
                  </a:rPr>
                  <a:t>Sed vel lectus ac nisl pharetra rutrum eu eu tortor. Sed eu lectus at nunc dictum.</a:t>
                </a:r>
                <a:endParaRPr lang="en-US">
                  <a:solidFill>
                    <a:schemeClr val="tx1">
                      <a:lumMod val="50000"/>
                      <a:lumOff val="50000"/>
                    </a:schemeClr>
                  </a:solidFill>
                </a:endParaRPr>
              </a:p>
            </p:txBody>
          </p:sp>
        </p:grpSp>
        <p:sp>
          <p:nvSpPr>
            <p:cNvPr id="18" name="Rectangle 17">
              <a:extLst>
                <a:ext uri="{FF2B5EF4-FFF2-40B4-BE49-F238E27FC236}">
                  <a16:creationId xmlns:a16="http://schemas.microsoft.com/office/drawing/2014/main" id="{F6A0BEE1-767E-469C-B6E9-561A1B149512}"/>
                </a:ext>
              </a:extLst>
            </p:cNvPr>
            <p:cNvSpPr/>
            <p:nvPr/>
          </p:nvSpPr>
          <p:spPr>
            <a:xfrm>
              <a:off x="13108717" y="3406035"/>
              <a:ext cx="1415772" cy="1569660"/>
            </a:xfrm>
            <a:prstGeom prst="rect">
              <a:avLst/>
            </a:prstGeom>
          </p:spPr>
          <p:txBody>
            <a:bodyPr wrap="none" anchor="ctr">
              <a:spAutoFit/>
            </a:bodyPr>
            <a:lstStyle/>
            <a:p>
              <a:pPr algn="ctr"/>
              <a:r>
                <a:rPr lang="en-US" sz="9600">
                  <a:solidFill>
                    <a:schemeClr val="accent1"/>
                  </a:solidFill>
                  <a:latin typeface="Designball-Documents-01" pitchFamily="2" charset="0"/>
                  <a:ea typeface="Open Sans" panose="020B0606030504020204" pitchFamily="34" charset="0"/>
                  <a:cs typeface="Open Sans" panose="020B0606030504020204" pitchFamily="34" charset="0"/>
                </a:rPr>
                <a:t>m</a:t>
              </a:r>
            </a:p>
          </p:txBody>
        </p:sp>
      </p:grpSp>
      <p:grpSp>
        <p:nvGrpSpPr>
          <p:cNvPr id="21" name="Group 20">
            <a:extLst>
              <a:ext uri="{FF2B5EF4-FFF2-40B4-BE49-F238E27FC236}">
                <a16:creationId xmlns:a16="http://schemas.microsoft.com/office/drawing/2014/main" id="{E4355AE7-3110-4BA2-8DDA-8C0A811D68C3}"/>
              </a:ext>
            </a:extLst>
          </p:cNvPr>
          <p:cNvGrpSpPr/>
          <p:nvPr/>
        </p:nvGrpSpPr>
        <p:grpSpPr>
          <a:xfrm>
            <a:off x="9402693" y="9497789"/>
            <a:ext cx="5500521" cy="2565967"/>
            <a:chOff x="9229798" y="6251462"/>
            <a:chExt cx="5500521" cy="2565967"/>
          </a:xfrm>
        </p:grpSpPr>
        <p:sp>
          <p:nvSpPr>
            <p:cNvPr id="22" name="Rectangle: Rounded Corners 21">
              <a:extLst>
                <a:ext uri="{FF2B5EF4-FFF2-40B4-BE49-F238E27FC236}">
                  <a16:creationId xmlns:a16="http://schemas.microsoft.com/office/drawing/2014/main" id="{356CC428-4828-464C-932A-A1E62316B325}"/>
                </a:ext>
              </a:extLst>
            </p:cNvPr>
            <p:cNvSpPr/>
            <p:nvPr/>
          </p:nvSpPr>
          <p:spPr>
            <a:xfrm>
              <a:off x="9229798" y="6251462"/>
              <a:ext cx="5500521" cy="2565967"/>
            </a:xfrm>
            <a:prstGeom prst="roundRect">
              <a:avLst>
                <a:gd name="adj" fmla="val 6699"/>
              </a:avLst>
            </a:prstGeom>
            <a:solidFill>
              <a:schemeClr val="bg1"/>
            </a:solidFill>
            <a:ln w="53975">
              <a:noFill/>
            </a:ln>
            <a:effectLst>
              <a:outerShdw blurRad="736600" dist="431800" dir="366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23" name="Group 22">
              <a:extLst>
                <a:ext uri="{FF2B5EF4-FFF2-40B4-BE49-F238E27FC236}">
                  <a16:creationId xmlns:a16="http://schemas.microsoft.com/office/drawing/2014/main" id="{786416D1-0266-4CC3-AA8C-3EC0F62091CC}"/>
                </a:ext>
              </a:extLst>
            </p:cNvPr>
            <p:cNvGrpSpPr/>
            <p:nvPr/>
          </p:nvGrpSpPr>
          <p:grpSpPr>
            <a:xfrm>
              <a:off x="10973908" y="6625485"/>
              <a:ext cx="3388637" cy="1754327"/>
              <a:chOff x="3883020" y="3406035"/>
              <a:chExt cx="3388637" cy="1754327"/>
            </a:xfrm>
          </p:grpSpPr>
          <p:sp>
            <p:nvSpPr>
              <p:cNvPr id="25" name="TextBox 24">
                <a:extLst>
                  <a:ext uri="{FF2B5EF4-FFF2-40B4-BE49-F238E27FC236}">
                    <a16:creationId xmlns:a16="http://schemas.microsoft.com/office/drawing/2014/main" id="{3EB038C0-F5FA-40C2-800E-47C51AD72305}"/>
                  </a:ext>
                </a:extLst>
              </p:cNvPr>
              <p:cNvSpPr txBox="1"/>
              <p:nvPr/>
            </p:nvSpPr>
            <p:spPr>
              <a:xfrm>
                <a:off x="3883020" y="3406035"/>
                <a:ext cx="2350323" cy="646331"/>
              </a:xfrm>
              <a:prstGeom prst="rect">
                <a:avLst/>
              </a:prstGeom>
              <a:noFill/>
            </p:spPr>
            <p:txBody>
              <a:bodyPr wrap="none" rtlCol="0" anchor="ctr">
                <a:spAutoFit/>
              </a:bodyPr>
              <a:lstStyle/>
              <a:p>
                <a:r>
                  <a:rPr lang="en-US" sz="3600" b="1">
                    <a:solidFill>
                      <a:schemeClr val="tx1">
                        <a:lumMod val="90000"/>
                        <a:lumOff val="10000"/>
                      </a:schemeClr>
                    </a:solidFill>
                    <a:latin typeface="+mj-lt"/>
                  </a:rPr>
                  <a:t>Protected</a:t>
                </a:r>
              </a:p>
            </p:txBody>
          </p:sp>
          <p:sp>
            <p:nvSpPr>
              <p:cNvPr id="26" name="TextBox 25">
                <a:extLst>
                  <a:ext uri="{FF2B5EF4-FFF2-40B4-BE49-F238E27FC236}">
                    <a16:creationId xmlns:a16="http://schemas.microsoft.com/office/drawing/2014/main" id="{B8682E24-2912-4878-8DB2-53A9A4F4DB92}"/>
                  </a:ext>
                </a:extLst>
              </p:cNvPr>
              <p:cNvSpPr txBox="1"/>
              <p:nvPr/>
            </p:nvSpPr>
            <p:spPr>
              <a:xfrm>
                <a:off x="3883020" y="4237032"/>
                <a:ext cx="3388637" cy="923330"/>
              </a:xfrm>
              <a:prstGeom prst="rect">
                <a:avLst/>
              </a:prstGeom>
              <a:noFill/>
            </p:spPr>
            <p:txBody>
              <a:bodyPr wrap="square" rtlCol="0">
                <a:spAutoFit/>
              </a:bodyPr>
              <a:lstStyle/>
              <a:p>
                <a:r>
                  <a:rPr lang="es-ES">
                    <a:solidFill>
                      <a:schemeClr val="tx1">
                        <a:lumMod val="50000"/>
                        <a:lumOff val="50000"/>
                      </a:schemeClr>
                    </a:solidFill>
                  </a:rPr>
                  <a:t>Sed vel lectus ac nisl pharetra rutrum eu eu tortor. Sed eu lectus at nunc dictum.</a:t>
                </a:r>
                <a:endParaRPr lang="en-US">
                  <a:solidFill>
                    <a:schemeClr val="tx1">
                      <a:lumMod val="50000"/>
                      <a:lumOff val="50000"/>
                    </a:schemeClr>
                  </a:solidFill>
                </a:endParaRPr>
              </a:p>
            </p:txBody>
          </p:sp>
        </p:grpSp>
        <p:sp>
          <p:nvSpPr>
            <p:cNvPr id="24" name="Rectangle 23">
              <a:extLst>
                <a:ext uri="{FF2B5EF4-FFF2-40B4-BE49-F238E27FC236}">
                  <a16:creationId xmlns:a16="http://schemas.microsoft.com/office/drawing/2014/main" id="{AB592141-3F25-4D39-AA0E-4C9674785F28}"/>
                </a:ext>
              </a:extLst>
            </p:cNvPr>
            <p:cNvSpPr/>
            <p:nvPr/>
          </p:nvSpPr>
          <p:spPr>
            <a:xfrm>
              <a:off x="9393967" y="6625485"/>
              <a:ext cx="1415772" cy="1569660"/>
            </a:xfrm>
            <a:prstGeom prst="rect">
              <a:avLst/>
            </a:prstGeom>
          </p:spPr>
          <p:txBody>
            <a:bodyPr wrap="none" anchor="ctr">
              <a:spAutoFit/>
            </a:bodyPr>
            <a:lstStyle/>
            <a:p>
              <a:pPr algn="ctr"/>
              <a:r>
                <a:rPr lang="en-US" sz="9600">
                  <a:solidFill>
                    <a:schemeClr val="accent1"/>
                  </a:solidFill>
                  <a:latin typeface="Designball-Documents-01" pitchFamily="2" charset="0"/>
                  <a:ea typeface="Open Sans" panose="020B0606030504020204" pitchFamily="34" charset="0"/>
                  <a:cs typeface="Open Sans" panose="020B0606030504020204" pitchFamily="34" charset="0"/>
                </a:rPr>
                <a:t>e</a:t>
              </a:r>
            </a:p>
          </p:txBody>
        </p:sp>
      </p:grpSp>
      <p:grpSp>
        <p:nvGrpSpPr>
          <p:cNvPr id="27" name="Group 26">
            <a:extLst>
              <a:ext uri="{FF2B5EF4-FFF2-40B4-BE49-F238E27FC236}">
                <a16:creationId xmlns:a16="http://schemas.microsoft.com/office/drawing/2014/main" id="{895936C4-77B3-4B65-A602-B99034B195F9}"/>
              </a:ext>
            </a:extLst>
          </p:cNvPr>
          <p:cNvGrpSpPr/>
          <p:nvPr/>
        </p:nvGrpSpPr>
        <p:grpSpPr>
          <a:xfrm>
            <a:off x="15593943" y="9497789"/>
            <a:ext cx="5500521" cy="2565967"/>
            <a:chOff x="15421048" y="6251462"/>
            <a:chExt cx="5500521" cy="2565967"/>
          </a:xfrm>
        </p:grpSpPr>
        <p:sp>
          <p:nvSpPr>
            <p:cNvPr id="28" name="Rectangle: Rounded Corners 27">
              <a:extLst>
                <a:ext uri="{FF2B5EF4-FFF2-40B4-BE49-F238E27FC236}">
                  <a16:creationId xmlns:a16="http://schemas.microsoft.com/office/drawing/2014/main" id="{A56AB454-63E0-4D3B-B41C-30EA3EC96204}"/>
                </a:ext>
              </a:extLst>
            </p:cNvPr>
            <p:cNvSpPr/>
            <p:nvPr/>
          </p:nvSpPr>
          <p:spPr>
            <a:xfrm>
              <a:off x="15421048" y="6251462"/>
              <a:ext cx="5500521" cy="2565967"/>
            </a:xfrm>
            <a:prstGeom prst="roundRect">
              <a:avLst>
                <a:gd name="adj" fmla="val 6699"/>
              </a:avLst>
            </a:prstGeom>
            <a:solidFill>
              <a:schemeClr val="bg1"/>
            </a:solidFill>
            <a:ln w="53975">
              <a:noFill/>
            </a:ln>
            <a:effectLst>
              <a:outerShdw blurRad="736600" dist="431800" dir="366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29" name="Group 28">
              <a:extLst>
                <a:ext uri="{FF2B5EF4-FFF2-40B4-BE49-F238E27FC236}">
                  <a16:creationId xmlns:a16="http://schemas.microsoft.com/office/drawing/2014/main" id="{A6D95873-B5CE-4FD1-AC7A-A517E2176AE1}"/>
                </a:ext>
              </a:extLst>
            </p:cNvPr>
            <p:cNvGrpSpPr/>
            <p:nvPr/>
          </p:nvGrpSpPr>
          <p:grpSpPr>
            <a:xfrm>
              <a:off x="17165158" y="6625485"/>
              <a:ext cx="3388637" cy="1754327"/>
              <a:chOff x="3883020" y="3406035"/>
              <a:chExt cx="3388637" cy="1754327"/>
            </a:xfrm>
          </p:grpSpPr>
          <p:sp>
            <p:nvSpPr>
              <p:cNvPr id="31" name="TextBox 30">
                <a:extLst>
                  <a:ext uri="{FF2B5EF4-FFF2-40B4-BE49-F238E27FC236}">
                    <a16:creationId xmlns:a16="http://schemas.microsoft.com/office/drawing/2014/main" id="{9BC72AC2-6CD0-4E8B-BFD2-DB154D0B5F7B}"/>
                  </a:ext>
                </a:extLst>
              </p:cNvPr>
              <p:cNvSpPr txBox="1"/>
              <p:nvPr/>
            </p:nvSpPr>
            <p:spPr>
              <a:xfrm>
                <a:off x="3883020" y="3406035"/>
                <a:ext cx="1560042" cy="646331"/>
              </a:xfrm>
              <a:prstGeom prst="rect">
                <a:avLst/>
              </a:prstGeom>
              <a:noFill/>
            </p:spPr>
            <p:txBody>
              <a:bodyPr wrap="none" rtlCol="0" anchor="ctr">
                <a:spAutoFit/>
              </a:bodyPr>
              <a:lstStyle/>
              <a:p>
                <a:r>
                  <a:rPr lang="en-US" sz="3600" b="1">
                    <a:solidFill>
                      <a:schemeClr val="tx1">
                        <a:lumMod val="90000"/>
                        <a:lumOff val="10000"/>
                      </a:schemeClr>
                    </a:solidFill>
                    <a:latin typeface="+mj-lt"/>
                  </a:rPr>
                  <a:t>Safety</a:t>
                </a:r>
              </a:p>
            </p:txBody>
          </p:sp>
          <p:sp>
            <p:nvSpPr>
              <p:cNvPr id="32" name="TextBox 31">
                <a:extLst>
                  <a:ext uri="{FF2B5EF4-FFF2-40B4-BE49-F238E27FC236}">
                    <a16:creationId xmlns:a16="http://schemas.microsoft.com/office/drawing/2014/main" id="{878AF9F0-26D0-48AF-B741-FE5361733710}"/>
                  </a:ext>
                </a:extLst>
              </p:cNvPr>
              <p:cNvSpPr txBox="1"/>
              <p:nvPr/>
            </p:nvSpPr>
            <p:spPr>
              <a:xfrm>
                <a:off x="3883020" y="4237032"/>
                <a:ext cx="3388637" cy="923330"/>
              </a:xfrm>
              <a:prstGeom prst="rect">
                <a:avLst/>
              </a:prstGeom>
              <a:noFill/>
            </p:spPr>
            <p:txBody>
              <a:bodyPr wrap="square" rtlCol="0">
                <a:spAutoFit/>
              </a:bodyPr>
              <a:lstStyle/>
              <a:p>
                <a:r>
                  <a:rPr lang="es-ES">
                    <a:solidFill>
                      <a:schemeClr val="tx1">
                        <a:lumMod val="50000"/>
                        <a:lumOff val="50000"/>
                      </a:schemeClr>
                    </a:solidFill>
                  </a:rPr>
                  <a:t>Sed vel lectus ac nisl pharetra rutrum eu eu tortor. Sed eu lectus at nunc dictum.</a:t>
                </a:r>
                <a:endParaRPr lang="en-US">
                  <a:solidFill>
                    <a:schemeClr val="tx1">
                      <a:lumMod val="50000"/>
                      <a:lumOff val="50000"/>
                    </a:schemeClr>
                  </a:solidFill>
                </a:endParaRPr>
              </a:p>
            </p:txBody>
          </p:sp>
        </p:grpSp>
        <p:sp>
          <p:nvSpPr>
            <p:cNvPr id="30" name="Rectangle 29">
              <a:extLst>
                <a:ext uri="{FF2B5EF4-FFF2-40B4-BE49-F238E27FC236}">
                  <a16:creationId xmlns:a16="http://schemas.microsoft.com/office/drawing/2014/main" id="{654E833C-25B9-438A-AB19-3422615C1B7D}"/>
                </a:ext>
              </a:extLst>
            </p:cNvPr>
            <p:cNvSpPr/>
            <p:nvPr/>
          </p:nvSpPr>
          <p:spPr>
            <a:xfrm>
              <a:off x="15585217" y="6625485"/>
              <a:ext cx="1415772" cy="1569660"/>
            </a:xfrm>
            <a:prstGeom prst="rect">
              <a:avLst/>
            </a:prstGeom>
          </p:spPr>
          <p:txBody>
            <a:bodyPr wrap="none" anchor="ctr">
              <a:spAutoFit/>
            </a:bodyPr>
            <a:lstStyle/>
            <a:p>
              <a:pPr algn="ctr"/>
              <a:r>
                <a:rPr lang="en-US" sz="9600">
                  <a:solidFill>
                    <a:schemeClr val="accent1"/>
                  </a:solidFill>
                  <a:latin typeface="Designball-Documents-01" pitchFamily="2" charset="0"/>
                  <a:ea typeface="Open Sans" panose="020B0606030504020204" pitchFamily="34" charset="0"/>
                  <a:cs typeface="Open Sans" panose="020B0606030504020204" pitchFamily="34" charset="0"/>
                </a:rPr>
                <a:t>r</a:t>
              </a:r>
            </a:p>
          </p:txBody>
        </p:sp>
      </p:grpSp>
      <p:sp>
        <p:nvSpPr>
          <p:cNvPr id="33" name="TextBox 32">
            <a:extLst>
              <a:ext uri="{FF2B5EF4-FFF2-40B4-BE49-F238E27FC236}">
                <a16:creationId xmlns:a16="http://schemas.microsoft.com/office/drawing/2014/main" id="{E34498B9-B684-4B11-9B2A-E5A1E7A22A52}"/>
              </a:ext>
            </a:extLst>
          </p:cNvPr>
          <p:cNvSpPr txBox="1"/>
          <p:nvPr/>
        </p:nvSpPr>
        <p:spPr>
          <a:xfrm>
            <a:off x="2623775" y="5753334"/>
            <a:ext cx="4441594" cy="2308324"/>
          </a:xfrm>
          <a:prstGeom prst="rect">
            <a:avLst/>
          </a:prstGeom>
          <a:noFill/>
        </p:spPr>
        <p:txBody>
          <a:bodyPr wrap="square" rtlCol="0" anchor="ctr">
            <a:spAutoFit/>
          </a:bodyPr>
          <a:lstStyle/>
          <a:p>
            <a:r>
              <a:rPr lang="en-US" sz="4800" b="1">
                <a:solidFill>
                  <a:schemeClr val="tx1">
                    <a:lumMod val="90000"/>
                    <a:lumOff val="10000"/>
                  </a:schemeClr>
                </a:solidFill>
                <a:latin typeface="+mj-lt"/>
              </a:rPr>
              <a:t>We are solve your business solution</a:t>
            </a:r>
          </a:p>
        </p:txBody>
      </p:sp>
      <p:sp>
        <p:nvSpPr>
          <p:cNvPr id="34" name="TextBox 33">
            <a:extLst>
              <a:ext uri="{FF2B5EF4-FFF2-40B4-BE49-F238E27FC236}">
                <a16:creationId xmlns:a16="http://schemas.microsoft.com/office/drawing/2014/main" id="{F5AD139D-D173-42DE-95AC-F0EDDD7021A0}"/>
              </a:ext>
            </a:extLst>
          </p:cNvPr>
          <p:cNvSpPr txBox="1"/>
          <p:nvPr/>
        </p:nvSpPr>
        <p:spPr>
          <a:xfrm>
            <a:off x="3134793" y="9304346"/>
            <a:ext cx="5257062" cy="2585323"/>
          </a:xfrm>
          <a:prstGeom prst="rect">
            <a:avLst/>
          </a:prstGeom>
          <a:noFill/>
        </p:spPr>
        <p:txBody>
          <a:bodyPr wrap="square" rtlCol="0">
            <a:spAutoFit/>
          </a:bodyPr>
          <a:lstStyle/>
          <a:p>
            <a:r>
              <a:rPr lang="en-US"/>
              <a:t>Donec sapien ligula, condimentum vitae quam sit amet, iaculis malesuada diam. Nam lectus ipsum, facilisis vel magna at, aliquet iaculis augue. In in sem quis magna hendrerit fermentum. Praesent neque sapien, maximus et ipsum sit amet, porttitor finibus tortor. Morbi id leo in lectus vestibulum dignissim. Duis bibendum varius nisi, quis laoreet quam interdum id. Donec placerat massa a neque suscipit fermentum.</a:t>
            </a:r>
          </a:p>
        </p:txBody>
      </p:sp>
    </p:spTree>
    <p:extLst>
      <p:ext uri="{BB962C8B-B14F-4D97-AF65-F5344CB8AC3E}">
        <p14:creationId xmlns:p14="http://schemas.microsoft.com/office/powerpoint/2010/main" val="118213613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130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 calcmode="lin" valueType="num">
                                      <p:cBhvr>
                                        <p:cTn id="9" dur="500" fill="hold"/>
                                        <p:tgtEl>
                                          <p:spTgt spid="8"/>
                                        </p:tgtEl>
                                        <p:attrNameLst>
                                          <p:attrName>style.rotation</p:attrName>
                                        </p:attrNameLst>
                                      </p:cBhvr>
                                      <p:tavLst>
                                        <p:tav tm="0">
                                          <p:val>
                                            <p:fltVal val="360"/>
                                          </p:val>
                                        </p:tav>
                                        <p:tav tm="100000">
                                          <p:val>
                                            <p:fltVal val="0"/>
                                          </p:val>
                                        </p:tav>
                                      </p:tavLst>
                                    </p:anim>
                                    <p:animEffect transition="in" filter="fade">
                                      <p:cBhvr>
                                        <p:cTn id="10" dur="500"/>
                                        <p:tgtEl>
                                          <p:spTgt spid="8"/>
                                        </p:tgtEl>
                                      </p:cBhvr>
                                    </p:animEffect>
                                  </p:childTnLst>
                                </p:cTn>
                              </p:par>
                              <p:par>
                                <p:cTn id="11" presetID="2" presetClass="entr" presetSubtype="4" decel="100000" fill="hold" grpId="0" nodeType="withEffect">
                                  <p:stCondLst>
                                    <p:cond delay="20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1000" fill="hold"/>
                                        <p:tgtEl>
                                          <p:spTgt spid="7"/>
                                        </p:tgtEl>
                                        <p:attrNameLst>
                                          <p:attrName>ppt_x</p:attrName>
                                        </p:attrNameLst>
                                      </p:cBhvr>
                                      <p:tavLst>
                                        <p:tav tm="0">
                                          <p:val>
                                            <p:strVal val="#ppt_x"/>
                                          </p:val>
                                        </p:tav>
                                        <p:tav tm="100000">
                                          <p:val>
                                            <p:strVal val="#ppt_x"/>
                                          </p:val>
                                        </p:tav>
                                      </p:tavLst>
                                    </p:anim>
                                    <p:anim calcmode="lin" valueType="num">
                                      <p:cBhvr additive="base">
                                        <p:cTn id="14" dur="1000" fill="hold"/>
                                        <p:tgtEl>
                                          <p:spTgt spid="7"/>
                                        </p:tgtEl>
                                        <p:attrNameLst>
                                          <p:attrName>ppt_y</p:attrName>
                                        </p:attrNameLst>
                                      </p:cBhvr>
                                      <p:tavLst>
                                        <p:tav tm="0">
                                          <p:val>
                                            <p:strVal val="1+#ppt_h/2"/>
                                          </p:val>
                                        </p:tav>
                                        <p:tav tm="100000">
                                          <p:val>
                                            <p:strVal val="#ppt_y"/>
                                          </p:val>
                                        </p:tav>
                                      </p:tavLst>
                                    </p:anim>
                                  </p:childTnLst>
                                </p:cTn>
                              </p:par>
                              <p:par>
                                <p:cTn id="15" presetID="2" presetClass="entr" presetSubtype="4" decel="100000" fill="hold" grpId="0" nodeType="withEffect">
                                  <p:stCondLst>
                                    <p:cond delay="300"/>
                                  </p:stCondLst>
                                  <p:childTnLst>
                                    <p:set>
                                      <p:cBhvr>
                                        <p:cTn id="16" dur="1" fill="hold">
                                          <p:stCondLst>
                                            <p:cond delay="0"/>
                                          </p:stCondLst>
                                        </p:cTn>
                                        <p:tgtEl>
                                          <p:spTgt spid="33"/>
                                        </p:tgtEl>
                                        <p:attrNameLst>
                                          <p:attrName>style.visibility</p:attrName>
                                        </p:attrNameLst>
                                      </p:cBhvr>
                                      <p:to>
                                        <p:strVal val="visible"/>
                                      </p:to>
                                    </p:set>
                                    <p:anim calcmode="lin" valueType="num">
                                      <p:cBhvr additive="base">
                                        <p:cTn id="17" dur="1000" fill="hold"/>
                                        <p:tgtEl>
                                          <p:spTgt spid="33"/>
                                        </p:tgtEl>
                                        <p:attrNameLst>
                                          <p:attrName>ppt_x</p:attrName>
                                        </p:attrNameLst>
                                      </p:cBhvr>
                                      <p:tavLst>
                                        <p:tav tm="0">
                                          <p:val>
                                            <p:strVal val="#ppt_x"/>
                                          </p:val>
                                        </p:tav>
                                        <p:tav tm="100000">
                                          <p:val>
                                            <p:strVal val="#ppt_x"/>
                                          </p:val>
                                        </p:tav>
                                      </p:tavLst>
                                    </p:anim>
                                    <p:anim calcmode="lin" valueType="num">
                                      <p:cBhvr additive="base">
                                        <p:cTn id="18" dur="1000" fill="hold"/>
                                        <p:tgtEl>
                                          <p:spTgt spid="33"/>
                                        </p:tgtEl>
                                        <p:attrNameLst>
                                          <p:attrName>ppt_y</p:attrName>
                                        </p:attrNameLst>
                                      </p:cBhvr>
                                      <p:tavLst>
                                        <p:tav tm="0">
                                          <p:val>
                                            <p:strVal val="1+#ppt_h/2"/>
                                          </p:val>
                                        </p:tav>
                                        <p:tav tm="100000">
                                          <p:val>
                                            <p:strVal val="#ppt_y"/>
                                          </p:val>
                                        </p:tav>
                                      </p:tavLst>
                                    </p:anim>
                                  </p:childTnLst>
                                </p:cTn>
                              </p:par>
                              <p:par>
                                <p:cTn id="19" presetID="2" presetClass="entr" presetSubtype="4" decel="100000" fill="hold" grpId="0" nodeType="withEffect">
                                  <p:stCondLst>
                                    <p:cond delay="400"/>
                                  </p:stCondLst>
                                  <p:childTnLst>
                                    <p:set>
                                      <p:cBhvr>
                                        <p:cTn id="20" dur="1" fill="hold">
                                          <p:stCondLst>
                                            <p:cond delay="0"/>
                                          </p:stCondLst>
                                        </p:cTn>
                                        <p:tgtEl>
                                          <p:spTgt spid="34"/>
                                        </p:tgtEl>
                                        <p:attrNameLst>
                                          <p:attrName>style.visibility</p:attrName>
                                        </p:attrNameLst>
                                      </p:cBhvr>
                                      <p:to>
                                        <p:strVal val="visible"/>
                                      </p:to>
                                    </p:set>
                                    <p:anim calcmode="lin" valueType="num">
                                      <p:cBhvr additive="base">
                                        <p:cTn id="21" dur="1000" fill="hold"/>
                                        <p:tgtEl>
                                          <p:spTgt spid="34"/>
                                        </p:tgtEl>
                                        <p:attrNameLst>
                                          <p:attrName>ppt_x</p:attrName>
                                        </p:attrNameLst>
                                      </p:cBhvr>
                                      <p:tavLst>
                                        <p:tav tm="0">
                                          <p:val>
                                            <p:strVal val="#ppt_x"/>
                                          </p:val>
                                        </p:tav>
                                        <p:tav tm="100000">
                                          <p:val>
                                            <p:strVal val="#ppt_x"/>
                                          </p:val>
                                        </p:tav>
                                      </p:tavLst>
                                    </p:anim>
                                    <p:anim calcmode="lin" valueType="num">
                                      <p:cBhvr additive="base">
                                        <p:cTn id="22" dur="1000" fill="hold"/>
                                        <p:tgtEl>
                                          <p:spTgt spid="34"/>
                                        </p:tgtEl>
                                        <p:attrNameLst>
                                          <p:attrName>ppt_y</p:attrName>
                                        </p:attrNameLst>
                                      </p:cBhvr>
                                      <p:tavLst>
                                        <p:tav tm="0">
                                          <p:val>
                                            <p:strVal val="1+#ppt_h/2"/>
                                          </p:val>
                                        </p:tav>
                                        <p:tav tm="100000">
                                          <p:val>
                                            <p:strVal val="#ppt_y"/>
                                          </p:val>
                                        </p:tav>
                                      </p:tavLst>
                                    </p:anim>
                                  </p:childTnLst>
                                </p:cTn>
                              </p:par>
                              <p:par>
                                <p:cTn id="23" presetID="2" presetClass="entr" presetSubtype="4" decel="100000" fill="hold" nodeType="withEffect">
                                  <p:stCondLst>
                                    <p:cond delay="50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1000" fill="hold"/>
                                        <p:tgtEl>
                                          <p:spTgt spid="9"/>
                                        </p:tgtEl>
                                        <p:attrNameLst>
                                          <p:attrName>ppt_x</p:attrName>
                                        </p:attrNameLst>
                                      </p:cBhvr>
                                      <p:tavLst>
                                        <p:tav tm="0">
                                          <p:val>
                                            <p:strVal val="#ppt_x"/>
                                          </p:val>
                                        </p:tav>
                                        <p:tav tm="100000">
                                          <p:val>
                                            <p:strVal val="#ppt_x"/>
                                          </p:val>
                                        </p:tav>
                                      </p:tavLst>
                                    </p:anim>
                                    <p:anim calcmode="lin" valueType="num">
                                      <p:cBhvr additive="base">
                                        <p:cTn id="26" dur="1000" fill="hold"/>
                                        <p:tgtEl>
                                          <p:spTgt spid="9"/>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600"/>
                                  </p:stCondLst>
                                  <p:childTnLst>
                                    <p:set>
                                      <p:cBhvr>
                                        <p:cTn id="28" dur="1" fill="hold">
                                          <p:stCondLst>
                                            <p:cond delay="0"/>
                                          </p:stCondLst>
                                        </p:cTn>
                                        <p:tgtEl>
                                          <p:spTgt spid="15"/>
                                        </p:tgtEl>
                                        <p:attrNameLst>
                                          <p:attrName>style.visibility</p:attrName>
                                        </p:attrNameLst>
                                      </p:cBhvr>
                                      <p:to>
                                        <p:strVal val="visible"/>
                                      </p:to>
                                    </p:set>
                                    <p:anim calcmode="lin" valueType="num">
                                      <p:cBhvr additive="base">
                                        <p:cTn id="29" dur="1000" fill="hold"/>
                                        <p:tgtEl>
                                          <p:spTgt spid="15"/>
                                        </p:tgtEl>
                                        <p:attrNameLst>
                                          <p:attrName>ppt_x</p:attrName>
                                        </p:attrNameLst>
                                      </p:cBhvr>
                                      <p:tavLst>
                                        <p:tav tm="0">
                                          <p:val>
                                            <p:strVal val="#ppt_x"/>
                                          </p:val>
                                        </p:tav>
                                        <p:tav tm="100000">
                                          <p:val>
                                            <p:strVal val="#ppt_x"/>
                                          </p:val>
                                        </p:tav>
                                      </p:tavLst>
                                    </p:anim>
                                    <p:anim calcmode="lin" valueType="num">
                                      <p:cBhvr additive="base">
                                        <p:cTn id="30" dur="1000" fill="hold"/>
                                        <p:tgtEl>
                                          <p:spTgt spid="15"/>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700"/>
                                  </p:stCondLst>
                                  <p:childTnLst>
                                    <p:set>
                                      <p:cBhvr>
                                        <p:cTn id="32" dur="1" fill="hold">
                                          <p:stCondLst>
                                            <p:cond delay="0"/>
                                          </p:stCondLst>
                                        </p:cTn>
                                        <p:tgtEl>
                                          <p:spTgt spid="21"/>
                                        </p:tgtEl>
                                        <p:attrNameLst>
                                          <p:attrName>style.visibility</p:attrName>
                                        </p:attrNameLst>
                                      </p:cBhvr>
                                      <p:to>
                                        <p:strVal val="visible"/>
                                      </p:to>
                                    </p:set>
                                    <p:anim calcmode="lin" valueType="num">
                                      <p:cBhvr additive="base">
                                        <p:cTn id="33" dur="1000" fill="hold"/>
                                        <p:tgtEl>
                                          <p:spTgt spid="21"/>
                                        </p:tgtEl>
                                        <p:attrNameLst>
                                          <p:attrName>ppt_x</p:attrName>
                                        </p:attrNameLst>
                                      </p:cBhvr>
                                      <p:tavLst>
                                        <p:tav tm="0">
                                          <p:val>
                                            <p:strVal val="#ppt_x"/>
                                          </p:val>
                                        </p:tav>
                                        <p:tav tm="100000">
                                          <p:val>
                                            <p:strVal val="#ppt_x"/>
                                          </p:val>
                                        </p:tav>
                                      </p:tavLst>
                                    </p:anim>
                                    <p:anim calcmode="lin" valueType="num">
                                      <p:cBhvr additive="base">
                                        <p:cTn id="34" dur="1000" fill="hold"/>
                                        <p:tgtEl>
                                          <p:spTgt spid="21"/>
                                        </p:tgtEl>
                                        <p:attrNameLst>
                                          <p:attrName>ppt_y</p:attrName>
                                        </p:attrNameLst>
                                      </p:cBhvr>
                                      <p:tavLst>
                                        <p:tav tm="0">
                                          <p:val>
                                            <p:strVal val="1+#ppt_h/2"/>
                                          </p:val>
                                        </p:tav>
                                        <p:tav tm="100000">
                                          <p:val>
                                            <p:strVal val="#ppt_y"/>
                                          </p:val>
                                        </p:tav>
                                      </p:tavLst>
                                    </p:anim>
                                  </p:childTnLst>
                                </p:cTn>
                              </p:par>
                              <p:par>
                                <p:cTn id="35" presetID="2" presetClass="entr" presetSubtype="4" decel="100000" fill="hold" nodeType="withEffect">
                                  <p:stCondLst>
                                    <p:cond delay="800"/>
                                  </p:stCondLst>
                                  <p:childTnLst>
                                    <p:set>
                                      <p:cBhvr>
                                        <p:cTn id="36" dur="1" fill="hold">
                                          <p:stCondLst>
                                            <p:cond delay="0"/>
                                          </p:stCondLst>
                                        </p:cTn>
                                        <p:tgtEl>
                                          <p:spTgt spid="27"/>
                                        </p:tgtEl>
                                        <p:attrNameLst>
                                          <p:attrName>style.visibility</p:attrName>
                                        </p:attrNameLst>
                                      </p:cBhvr>
                                      <p:to>
                                        <p:strVal val="visible"/>
                                      </p:to>
                                    </p:set>
                                    <p:anim calcmode="lin" valueType="num">
                                      <p:cBhvr additive="base">
                                        <p:cTn id="37" dur="1000" fill="hold"/>
                                        <p:tgtEl>
                                          <p:spTgt spid="27"/>
                                        </p:tgtEl>
                                        <p:attrNameLst>
                                          <p:attrName>ppt_x</p:attrName>
                                        </p:attrNameLst>
                                      </p:cBhvr>
                                      <p:tavLst>
                                        <p:tav tm="0">
                                          <p:val>
                                            <p:strVal val="#ppt_x"/>
                                          </p:val>
                                        </p:tav>
                                        <p:tav tm="100000">
                                          <p:val>
                                            <p:strVal val="#ppt_x"/>
                                          </p:val>
                                        </p:tav>
                                      </p:tavLst>
                                    </p:anim>
                                    <p:anim calcmode="lin" valueType="num">
                                      <p:cBhvr additive="base">
                                        <p:cTn id="38" dur="1000" fill="hold"/>
                                        <p:tgtEl>
                                          <p:spTgt spid="27"/>
                                        </p:tgtEl>
                                        <p:attrNameLst>
                                          <p:attrName>ppt_y</p:attrName>
                                        </p:attrNameLst>
                                      </p:cBhvr>
                                      <p:tavLst>
                                        <p:tav tm="0">
                                          <p:val>
                                            <p:strVal val="1+#ppt_h/2"/>
                                          </p:val>
                                        </p:tav>
                                        <p:tav tm="100000">
                                          <p:val>
                                            <p:strVal val="#ppt_y"/>
                                          </p:val>
                                        </p:tav>
                                      </p:tavLst>
                                    </p:anim>
                                  </p:childTnLst>
                                </p:cTn>
                              </p:par>
                              <p:par>
                                <p:cTn id="39" presetID="8" presetClass="emph" presetSubtype="0" repeatCount="indefinite" fill="hold" grpId="1" nodeType="withEffect">
                                  <p:stCondLst>
                                    <p:cond delay="1800"/>
                                  </p:stCondLst>
                                  <p:childTnLst>
                                    <p:animRot by="21600000">
                                      <p:cBhvr>
                                        <p:cTn id="40" dur="6500" fill="hold"/>
                                        <p:tgtEl>
                                          <p:spTgt spid="8"/>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animBg="1"/>
      <p:bldP spid="8" grpId="1" animBg="1"/>
      <p:bldP spid="33" grpId="0"/>
      <p:bldP spid="34"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83A1ACD7-85FF-4DDA-B751-3C62A4FE4CE9}"/>
              </a:ext>
            </a:extLst>
          </p:cNvPr>
          <p:cNvSpPr txBox="1"/>
          <p:nvPr/>
        </p:nvSpPr>
        <p:spPr>
          <a:xfrm>
            <a:off x="2084804" y="12235805"/>
            <a:ext cx="21562142" cy="4508927"/>
          </a:xfrm>
          <a:prstGeom prst="rect">
            <a:avLst/>
          </a:prstGeom>
          <a:noFill/>
        </p:spPr>
        <p:txBody>
          <a:bodyPr wrap="square" rtlCol="0">
            <a:spAutoFit/>
          </a:bodyPr>
          <a:lstStyle/>
          <a:p>
            <a:r>
              <a:rPr lang="en-US" sz="28700" b="1">
                <a:solidFill>
                  <a:schemeClr val="tx1">
                    <a:lumMod val="90000"/>
                    <a:lumOff val="10000"/>
                  </a:schemeClr>
                </a:solidFill>
                <a:latin typeface="+mj-lt"/>
              </a:rPr>
              <a:t>STAND OUT</a:t>
            </a:r>
          </a:p>
        </p:txBody>
      </p:sp>
      <p:sp>
        <p:nvSpPr>
          <p:cNvPr id="4" name="Rectangle 3">
            <a:extLst>
              <a:ext uri="{FF2B5EF4-FFF2-40B4-BE49-F238E27FC236}">
                <a16:creationId xmlns:a16="http://schemas.microsoft.com/office/drawing/2014/main" id="{DB0C790B-8B9F-458A-A2D2-3CA54E92CA01}"/>
              </a:ext>
            </a:extLst>
          </p:cNvPr>
          <p:cNvSpPr/>
          <p:nvPr/>
        </p:nvSpPr>
        <p:spPr>
          <a:xfrm>
            <a:off x="1563688" y="1295401"/>
            <a:ext cx="21259800" cy="12940656"/>
          </a:xfrm>
          <a:prstGeom prst="rect">
            <a:avLst/>
          </a:prstGeom>
          <a:gradFill>
            <a:gsLst>
              <a:gs pos="0">
                <a:schemeClr val="tx2"/>
              </a:gs>
              <a:gs pos="100000">
                <a:schemeClr val="accent1"/>
              </a:gs>
            </a:gsLst>
            <a:path path="circle">
              <a:fillToRect r="100000" b="100000"/>
            </a:path>
          </a:gradFill>
          <a:ln>
            <a:noFill/>
          </a:ln>
          <a:effectLst>
            <a:outerShdw blurRad="812800" dist="165100" sx="104000" sy="104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B9679128-049B-4435-A9B4-DE8FFA9949D4}"/>
              </a:ext>
            </a:extLst>
          </p:cNvPr>
          <p:cNvSpPr txBox="1"/>
          <p:nvPr/>
        </p:nvSpPr>
        <p:spPr>
          <a:xfrm>
            <a:off x="3521895" y="3804076"/>
            <a:ext cx="18029186" cy="10679847"/>
          </a:xfrm>
          <a:prstGeom prst="rect">
            <a:avLst/>
          </a:prstGeom>
          <a:noFill/>
        </p:spPr>
        <p:txBody>
          <a:bodyPr wrap="square" rtlCol="0">
            <a:spAutoFit/>
          </a:bodyPr>
          <a:lstStyle/>
          <a:p>
            <a:r>
              <a:rPr lang="en-US" sz="34400" b="1">
                <a:solidFill>
                  <a:schemeClr val="tx1">
                    <a:lumMod val="90000"/>
                    <a:lumOff val="10000"/>
                    <a:alpha val="9000"/>
                  </a:schemeClr>
                </a:solidFill>
                <a:latin typeface="+mj-lt"/>
              </a:rPr>
              <a:t>GREAT</a:t>
            </a:r>
          </a:p>
          <a:p>
            <a:r>
              <a:rPr lang="en-US" sz="34400" b="1">
                <a:solidFill>
                  <a:schemeClr val="tx1">
                    <a:lumMod val="90000"/>
                    <a:lumOff val="10000"/>
                    <a:alpha val="9000"/>
                  </a:schemeClr>
                </a:solidFill>
                <a:latin typeface="+mj-lt"/>
              </a:rPr>
              <a:t>LIVE</a:t>
            </a:r>
          </a:p>
        </p:txBody>
      </p:sp>
      <p:sp>
        <p:nvSpPr>
          <p:cNvPr id="6" name="TextBox 5">
            <a:extLst>
              <a:ext uri="{FF2B5EF4-FFF2-40B4-BE49-F238E27FC236}">
                <a16:creationId xmlns:a16="http://schemas.microsoft.com/office/drawing/2014/main" id="{C8B6DD9B-3DFF-4B39-BDDF-950E1E4B2AC1}"/>
              </a:ext>
            </a:extLst>
          </p:cNvPr>
          <p:cNvSpPr txBox="1"/>
          <p:nvPr/>
        </p:nvSpPr>
        <p:spPr>
          <a:xfrm>
            <a:off x="2861188" y="6778115"/>
            <a:ext cx="9910916" cy="1446550"/>
          </a:xfrm>
          <a:prstGeom prst="rect">
            <a:avLst/>
          </a:prstGeom>
          <a:noFill/>
        </p:spPr>
        <p:txBody>
          <a:bodyPr wrap="square" rtlCol="0">
            <a:spAutoFit/>
          </a:bodyPr>
          <a:lstStyle/>
          <a:p>
            <a:r>
              <a:rPr lang="en-US" sz="8800" b="1">
                <a:solidFill>
                  <a:schemeClr val="bg1"/>
                </a:solidFill>
                <a:latin typeface="+mj-lt"/>
              </a:rPr>
              <a:t>We Make Brands</a:t>
            </a:r>
          </a:p>
        </p:txBody>
      </p:sp>
      <p:sp>
        <p:nvSpPr>
          <p:cNvPr id="7" name="TextBox 6">
            <a:extLst>
              <a:ext uri="{FF2B5EF4-FFF2-40B4-BE49-F238E27FC236}">
                <a16:creationId xmlns:a16="http://schemas.microsoft.com/office/drawing/2014/main" id="{42728130-A7A9-4E70-8AB7-D9C78994DCE4}"/>
              </a:ext>
            </a:extLst>
          </p:cNvPr>
          <p:cNvSpPr txBox="1"/>
          <p:nvPr/>
        </p:nvSpPr>
        <p:spPr>
          <a:xfrm>
            <a:off x="2861188" y="7986083"/>
            <a:ext cx="9910916" cy="2215991"/>
          </a:xfrm>
          <a:prstGeom prst="rect">
            <a:avLst/>
          </a:prstGeom>
          <a:noFill/>
        </p:spPr>
        <p:txBody>
          <a:bodyPr wrap="square" rtlCol="0">
            <a:spAutoFit/>
          </a:bodyPr>
          <a:lstStyle/>
          <a:p>
            <a:r>
              <a:rPr lang="en-US" sz="13800" b="1">
                <a:solidFill>
                  <a:schemeClr val="tx1">
                    <a:lumMod val="90000"/>
                    <a:lumOff val="10000"/>
                  </a:schemeClr>
                </a:solidFill>
                <a:latin typeface="+mj-lt"/>
              </a:rPr>
              <a:t>STAND OUT</a:t>
            </a:r>
          </a:p>
        </p:txBody>
      </p:sp>
      <p:sp>
        <p:nvSpPr>
          <p:cNvPr id="8" name="TextBox 7">
            <a:extLst>
              <a:ext uri="{FF2B5EF4-FFF2-40B4-BE49-F238E27FC236}">
                <a16:creationId xmlns:a16="http://schemas.microsoft.com/office/drawing/2014/main" id="{E58FB86A-321A-40C0-B5C2-F74B9EF85D5B}"/>
              </a:ext>
            </a:extLst>
          </p:cNvPr>
          <p:cNvSpPr txBox="1"/>
          <p:nvPr/>
        </p:nvSpPr>
        <p:spPr>
          <a:xfrm>
            <a:off x="2861188" y="9963492"/>
            <a:ext cx="8318090" cy="1015663"/>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2" name="Picture Placeholder 1">
            <a:extLst>
              <a:ext uri="{FF2B5EF4-FFF2-40B4-BE49-F238E27FC236}">
                <a16:creationId xmlns:a16="http://schemas.microsoft.com/office/drawing/2014/main" id="{619DFA68-9D42-43A0-A3C8-F66AE706D0DA}"/>
              </a:ext>
            </a:extLst>
          </p:cNvPr>
          <p:cNvSpPr>
            <a:spLocks noGrp="1"/>
          </p:cNvSpPr>
          <p:nvPr>
            <p:ph type="pic" sz="quarter" idx="11"/>
          </p:nvPr>
        </p:nvSpPr>
        <p:spPr/>
      </p:sp>
    </p:spTree>
    <p:extLst>
      <p:ext uri="{BB962C8B-B14F-4D97-AF65-F5344CB8AC3E}">
        <p14:creationId xmlns:p14="http://schemas.microsoft.com/office/powerpoint/2010/main" val="1083324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iterate type="wd">
                                    <p:tmPct val="27000"/>
                                  </p:iterate>
                                  <p:childTnLst>
                                    <p:set>
                                      <p:cBhvr>
                                        <p:cTn id="6" dur="1" fill="hold">
                                          <p:stCondLst>
                                            <p:cond delay="0"/>
                                          </p:stCondLst>
                                        </p:cTn>
                                        <p:tgtEl>
                                          <p:spTgt spid="5"/>
                                        </p:tgtEl>
                                        <p:attrNameLst>
                                          <p:attrName>style.visibility</p:attrName>
                                        </p:attrNameLst>
                                      </p:cBhvr>
                                      <p:to>
                                        <p:strVal val="visible"/>
                                      </p:to>
                                    </p:set>
                                    <p:anim calcmode="lin" valueType="num">
                                      <p:cBhvr additive="base">
                                        <p:cTn id="7" dur="1000" fill="hold"/>
                                        <p:tgtEl>
                                          <p:spTgt spid="5"/>
                                        </p:tgtEl>
                                        <p:attrNameLst>
                                          <p:attrName>ppt_x</p:attrName>
                                        </p:attrNameLst>
                                      </p:cBhvr>
                                      <p:tavLst>
                                        <p:tav tm="0">
                                          <p:val>
                                            <p:strVal val="#ppt_x"/>
                                          </p:val>
                                        </p:tav>
                                        <p:tav tm="100000">
                                          <p:val>
                                            <p:strVal val="#ppt_x"/>
                                          </p:val>
                                        </p:tav>
                                      </p:tavLst>
                                    </p:anim>
                                    <p:anim calcmode="lin" valueType="num">
                                      <p:cBhvr additive="base">
                                        <p:cTn id="8" dur="10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iterate type="wd">
                                    <p:tmPct val="27000"/>
                                  </p:iterate>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000" fill="hold"/>
                                        <p:tgtEl>
                                          <p:spTgt spid="6"/>
                                        </p:tgtEl>
                                        <p:attrNameLst>
                                          <p:attrName>ppt_x</p:attrName>
                                        </p:attrNameLst>
                                      </p:cBhvr>
                                      <p:tavLst>
                                        <p:tav tm="0">
                                          <p:val>
                                            <p:strVal val="#ppt_x"/>
                                          </p:val>
                                        </p:tav>
                                        <p:tav tm="100000">
                                          <p:val>
                                            <p:strVal val="#ppt_x"/>
                                          </p:val>
                                        </p:tav>
                                      </p:tavLst>
                                    </p:anim>
                                    <p:anim calcmode="lin" valueType="num">
                                      <p:cBhvr additive="base">
                                        <p:cTn id="12" dur="10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iterate type="wd">
                                    <p:tmPct val="27000"/>
                                  </p:iterate>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000" fill="hold"/>
                                        <p:tgtEl>
                                          <p:spTgt spid="7"/>
                                        </p:tgtEl>
                                        <p:attrNameLst>
                                          <p:attrName>ppt_x</p:attrName>
                                        </p:attrNameLst>
                                      </p:cBhvr>
                                      <p:tavLst>
                                        <p:tav tm="0">
                                          <p:val>
                                            <p:strVal val="#ppt_x"/>
                                          </p:val>
                                        </p:tav>
                                        <p:tav tm="100000">
                                          <p:val>
                                            <p:strVal val="#ppt_x"/>
                                          </p:val>
                                        </p:tav>
                                      </p:tavLst>
                                    </p:anim>
                                    <p:anim calcmode="lin" valueType="num">
                                      <p:cBhvr additive="base">
                                        <p:cTn id="16" dur="10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ppt_x"/>
                                          </p:val>
                                        </p:tav>
                                        <p:tav tm="100000">
                                          <p:val>
                                            <p:strVal val="#ppt_x"/>
                                          </p:val>
                                        </p:tav>
                                      </p:tavLst>
                                    </p:anim>
                                    <p:anim calcmode="lin" valueType="num">
                                      <p:cBhvr additive="base">
                                        <p:cTn id="20"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13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83A1ACD7-85FF-4DDA-B751-3C62A4FE4CE9}"/>
              </a:ext>
            </a:extLst>
          </p:cNvPr>
          <p:cNvSpPr txBox="1"/>
          <p:nvPr/>
        </p:nvSpPr>
        <p:spPr>
          <a:xfrm>
            <a:off x="2084804" y="12235805"/>
            <a:ext cx="21562142" cy="4508927"/>
          </a:xfrm>
          <a:prstGeom prst="rect">
            <a:avLst/>
          </a:prstGeom>
          <a:noFill/>
        </p:spPr>
        <p:txBody>
          <a:bodyPr wrap="square" rtlCol="0">
            <a:spAutoFit/>
          </a:bodyPr>
          <a:lstStyle/>
          <a:p>
            <a:r>
              <a:rPr lang="en-US" sz="28700" b="1">
                <a:solidFill>
                  <a:schemeClr val="tx1">
                    <a:lumMod val="90000"/>
                    <a:lumOff val="10000"/>
                  </a:schemeClr>
                </a:solidFill>
                <a:latin typeface="+mj-lt"/>
              </a:rPr>
              <a:t>STAND OUT</a:t>
            </a:r>
          </a:p>
        </p:txBody>
      </p:sp>
      <p:sp>
        <p:nvSpPr>
          <p:cNvPr id="4" name="Rectangle 3">
            <a:extLst>
              <a:ext uri="{FF2B5EF4-FFF2-40B4-BE49-F238E27FC236}">
                <a16:creationId xmlns:a16="http://schemas.microsoft.com/office/drawing/2014/main" id="{DB0C790B-8B9F-458A-A2D2-3CA54E92CA01}"/>
              </a:ext>
            </a:extLst>
          </p:cNvPr>
          <p:cNvSpPr/>
          <p:nvPr/>
        </p:nvSpPr>
        <p:spPr>
          <a:xfrm>
            <a:off x="1563688" y="1295401"/>
            <a:ext cx="21259800" cy="12940656"/>
          </a:xfrm>
          <a:prstGeom prst="rect">
            <a:avLst/>
          </a:prstGeom>
          <a:gradFill>
            <a:gsLst>
              <a:gs pos="0">
                <a:schemeClr val="tx2"/>
              </a:gs>
              <a:gs pos="100000">
                <a:schemeClr val="accent1"/>
              </a:gs>
            </a:gsLst>
            <a:path path="circle">
              <a:fillToRect r="100000" b="100000"/>
            </a:path>
          </a:gradFill>
          <a:ln>
            <a:noFill/>
          </a:ln>
          <a:effectLst>
            <a:outerShdw blurRad="812800" dist="165100" sx="104000" sy="104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B9679128-049B-4435-A9B4-DE8FFA9949D4}"/>
              </a:ext>
            </a:extLst>
          </p:cNvPr>
          <p:cNvSpPr txBox="1"/>
          <p:nvPr/>
        </p:nvSpPr>
        <p:spPr>
          <a:xfrm>
            <a:off x="3521895" y="3804076"/>
            <a:ext cx="18029186" cy="10679847"/>
          </a:xfrm>
          <a:prstGeom prst="rect">
            <a:avLst/>
          </a:prstGeom>
          <a:noFill/>
        </p:spPr>
        <p:txBody>
          <a:bodyPr wrap="square" rtlCol="0">
            <a:spAutoFit/>
          </a:bodyPr>
          <a:lstStyle/>
          <a:p>
            <a:r>
              <a:rPr lang="en-US" sz="34400" b="1">
                <a:solidFill>
                  <a:schemeClr val="tx1">
                    <a:lumMod val="90000"/>
                    <a:lumOff val="10000"/>
                    <a:alpha val="9000"/>
                  </a:schemeClr>
                </a:solidFill>
                <a:latin typeface="+mj-lt"/>
              </a:rPr>
              <a:t>GREAT</a:t>
            </a:r>
          </a:p>
          <a:p>
            <a:r>
              <a:rPr lang="en-US" sz="34400" b="1">
                <a:solidFill>
                  <a:schemeClr val="tx1">
                    <a:lumMod val="90000"/>
                    <a:lumOff val="10000"/>
                    <a:alpha val="9000"/>
                  </a:schemeClr>
                </a:solidFill>
                <a:latin typeface="+mj-lt"/>
              </a:rPr>
              <a:t>LIVE</a:t>
            </a:r>
          </a:p>
        </p:txBody>
      </p:sp>
      <p:sp>
        <p:nvSpPr>
          <p:cNvPr id="6" name="TextBox 5">
            <a:extLst>
              <a:ext uri="{FF2B5EF4-FFF2-40B4-BE49-F238E27FC236}">
                <a16:creationId xmlns:a16="http://schemas.microsoft.com/office/drawing/2014/main" id="{C8B6DD9B-3DFF-4B39-BDDF-950E1E4B2AC1}"/>
              </a:ext>
            </a:extLst>
          </p:cNvPr>
          <p:cNvSpPr txBox="1"/>
          <p:nvPr/>
        </p:nvSpPr>
        <p:spPr>
          <a:xfrm>
            <a:off x="2861188" y="6778115"/>
            <a:ext cx="9910916" cy="1446550"/>
          </a:xfrm>
          <a:prstGeom prst="rect">
            <a:avLst/>
          </a:prstGeom>
          <a:noFill/>
        </p:spPr>
        <p:txBody>
          <a:bodyPr wrap="square" rtlCol="0">
            <a:spAutoFit/>
          </a:bodyPr>
          <a:lstStyle/>
          <a:p>
            <a:r>
              <a:rPr lang="en-US" sz="8800" b="1">
                <a:solidFill>
                  <a:schemeClr val="bg1"/>
                </a:solidFill>
                <a:latin typeface="+mj-lt"/>
              </a:rPr>
              <a:t>We Make Brands</a:t>
            </a:r>
          </a:p>
        </p:txBody>
      </p:sp>
      <p:sp>
        <p:nvSpPr>
          <p:cNvPr id="7" name="TextBox 6">
            <a:extLst>
              <a:ext uri="{FF2B5EF4-FFF2-40B4-BE49-F238E27FC236}">
                <a16:creationId xmlns:a16="http://schemas.microsoft.com/office/drawing/2014/main" id="{42728130-A7A9-4E70-8AB7-D9C78994DCE4}"/>
              </a:ext>
            </a:extLst>
          </p:cNvPr>
          <p:cNvSpPr txBox="1"/>
          <p:nvPr/>
        </p:nvSpPr>
        <p:spPr>
          <a:xfrm>
            <a:off x="2861188" y="7986083"/>
            <a:ext cx="9910916" cy="2215991"/>
          </a:xfrm>
          <a:prstGeom prst="rect">
            <a:avLst/>
          </a:prstGeom>
          <a:noFill/>
        </p:spPr>
        <p:txBody>
          <a:bodyPr wrap="square" rtlCol="0">
            <a:spAutoFit/>
          </a:bodyPr>
          <a:lstStyle/>
          <a:p>
            <a:r>
              <a:rPr lang="en-US" sz="13800" b="1">
                <a:solidFill>
                  <a:schemeClr val="tx1">
                    <a:lumMod val="90000"/>
                    <a:lumOff val="10000"/>
                  </a:schemeClr>
                </a:solidFill>
                <a:latin typeface="+mj-lt"/>
              </a:rPr>
              <a:t>STAND OUT</a:t>
            </a:r>
          </a:p>
        </p:txBody>
      </p:sp>
      <p:sp>
        <p:nvSpPr>
          <p:cNvPr id="8" name="TextBox 7">
            <a:extLst>
              <a:ext uri="{FF2B5EF4-FFF2-40B4-BE49-F238E27FC236}">
                <a16:creationId xmlns:a16="http://schemas.microsoft.com/office/drawing/2014/main" id="{E58FB86A-321A-40C0-B5C2-F74B9EF85D5B}"/>
              </a:ext>
            </a:extLst>
          </p:cNvPr>
          <p:cNvSpPr txBox="1"/>
          <p:nvPr/>
        </p:nvSpPr>
        <p:spPr>
          <a:xfrm>
            <a:off x="2861188" y="9963492"/>
            <a:ext cx="8318090" cy="1015663"/>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2" name="Picture Placeholder 1">
            <a:extLst>
              <a:ext uri="{FF2B5EF4-FFF2-40B4-BE49-F238E27FC236}">
                <a16:creationId xmlns:a16="http://schemas.microsoft.com/office/drawing/2014/main" id="{619DFA68-9D42-43A0-A3C8-F66AE706D0DA}"/>
              </a:ext>
            </a:extLst>
          </p:cNvPr>
          <p:cNvSpPr>
            <a:spLocks noGrp="1"/>
          </p:cNvSpPr>
          <p:nvPr>
            <p:ph type="pic" sz="quarter" idx="11"/>
          </p:nvPr>
        </p:nvSpPr>
        <p:spPr/>
      </p:sp>
    </p:spTree>
    <p:extLst>
      <p:ext uri="{BB962C8B-B14F-4D97-AF65-F5344CB8AC3E}">
        <p14:creationId xmlns:p14="http://schemas.microsoft.com/office/powerpoint/2010/main" val="46959273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iterate type="wd">
                                    <p:tmPct val="27000"/>
                                  </p:iterate>
                                  <p:childTnLst>
                                    <p:set>
                                      <p:cBhvr>
                                        <p:cTn id="6" dur="1" fill="hold">
                                          <p:stCondLst>
                                            <p:cond delay="0"/>
                                          </p:stCondLst>
                                        </p:cTn>
                                        <p:tgtEl>
                                          <p:spTgt spid="5"/>
                                        </p:tgtEl>
                                        <p:attrNameLst>
                                          <p:attrName>style.visibility</p:attrName>
                                        </p:attrNameLst>
                                      </p:cBhvr>
                                      <p:to>
                                        <p:strVal val="visible"/>
                                      </p:to>
                                    </p:set>
                                    <p:anim calcmode="lin" valueType="num">
                                      <p:cBhvr additive="base">
                                        <p:cTn id="7" dur="1000" fill="hold"/>
                                        <p:tgtEl>
                                          <p:spTgt spid="5"/>
                                        </p:tgtEl>
                                        <p:attrNameLst>
                                          <p:attrName>ppt_x</p:attrName>
                                        </p:attrNameLst>
                                      </p:cBhvr>
                                      <p:tavLst>
                                        <p:tav tm="0">
                                          <p:val>
                                            <p:strVal val="#ppt_x"/>
                                          </p:val>
                                        </p:tav>
                                        <p:tav tm="100000">
                                          <p:val>
                                            <p:strVal val="#ppt_x"/>
                                          </p:val>
                                        </p:tav>
                                      </p:tavLst>
                                    </p:anim>
                                    <p:anim calcmode="lin" valueType="num">
                                      <p:cBhvr additive="base">
                                        <p:cTn id="8" dur="10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iterate type="wd">
                                    <p:tmPct val="27000"/>
                                  </p:iterate>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000" fill="hold"/>
                                        <p:tgtEl>
                                          <p:spTgt spid="6"/>
                                        </p:tgtEl>
                                        <p:attrNameLst>
                                          <p:attrName>ppt_x</p:attrName>
                                        </p:attrNameLst>
                                      </p:cBhvr>
                                      <p:tavLst>
                                        <p:tav tm="0">
                                          <p:val>
                                            <p:strVal val="#ppt_x"/>
                                          </p:val>
                                        </p:tav>
                                        <p:tav tm="100000">
                                          <p:val>
                                            <p:strVal val="#ppt_x"/>
                                          </p:val>
                                        </p:tav>
                                      </p:tavLst>
                                    </p:anim>
                                    <p:anim calcmode="lin" valueType="num">
                                      <p:cBhvr additive="base">
                                        <p:cTn id="12" dur="10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iterate type="wd">
                                    <p:tmPct val="27000"/>
                                  </p:iterate>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000" fill="hold"/>
                                        <p:tgtEl>
                                          <p:spTgt spid="7"/>
                                        </p:tgtEl>
                                        <p:attrNameLst>
                                          <p:attrName>ppt_x</p:attrName>
                                        </p:attrNameLst>
                                      </p:cBhvr>
                                      <p:tavLst>
                                        <p:tav tm="0">
                                          <p:val>
                                            <p:strVal val="#ppt_x"/>
                                          </p:val>
                                        </p:tav>
                                        <p:tav tm="100000">
                                          <p:val>
                                            <p:strVal val="#ppt_x"/>
                                          </p:val>
                                        </p:tav>
                                      </p:tavLst>
                                    </p:anim>
                                    <p:anim calcmode="lin" valueType="num">
                                      <p:cBhvr additive="base">
                                        <p:cTn id="16" dur="10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ppt_x"/>
                                          </p:val>
                                        </p:tav>
                                        <p:tav tm="100000">
                                          <p:val>
                                            <p:strVal val="#ppt_x"/>
                                          </p:val>
                                        </p:tav>
                                      </p:tavLst>
                                    </p:anim>
                                    <p:anim calcmode="lin" valueType="num">
                                      <p:cBhvr additive="base">
                                        <p:cTn id="20" dur="1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feld 32">
            <a:extLst>
              <a:ext uri="{FF2B5EF4-FFF2-40B4-BE49-F238E27FC236}">
                <a16:creationId xmlns:a16="http://schemas.microsoft.com/office/drawing/2014/main" id="{208CF1B8-76AF-44FE-858E-69F68152A8E4}"/>
              </a:ext>
            </a:extLst>
          </p:cNvPr>
          <p:cNvSpPr txBox="1"/>
          <p:nvPr/>
        </p:nvSpPr>
        <p:spPr>
          <a:xfrm>
            <a:off x="2569646" y="4818495"/>
            <a:ext cx="5056781" cy="1477328"/>
          </a:xfrm>
          <a:prstGeom prst="rect">
            <a:avLst/>
          </a:prstGeom>
          <a:noFill/>
        </p:spPr>
        <p:txBody>
          <a:bodyPr wrap="square" rtlCol="0">
            <a:spAutoFit/>
          </a:bodyPr>
          <a:lstStyle/>
          <a:p>
            <a:pPr>
              <a:lnSpc>
                <a:spcPct val="150000"/>
              </a:lnSpc>
            </a:pPr>
            <a:r>
              <a:rPr lang="de-DE" sz="2000"/>
              <a:t>Lorem ipsum dolor sit amet, consetetur sadipscing elitr, sed diam nonumy eirmod tempor invidunt ut labore et.</a:t>
            </a:r>
          </a:p>
        </p:txBody>
      </p:sp>
      <p:sp>
        <p:nvSpPr>
          <p:cNvPr id="19" name="TextBox 18">
            <a:extLst>
              <a:ext uri="{FF2B5EF4-FFF2-40B4-BE49-F238E27FC236}">
                <a16:creationId xmlns:a16="http://schemas.microsoft.com/office/drawing/2014/main" id="{99CFBD89-BAEE-4234-835E-0707EF5409E1}"/>
              </a:ext>
            </a:extLst>
          </p:cNvPr>
          <p:cNvSpPr txBox="1"/>
          <p:nvPr/>
        </p:nvSpPr>
        <p:spPr>
          <a:xfrm>
            <a:off x="2159223" y="6964225"/>
            <a:ext cx="5355953" cy="584775"/>
          </a:xfrm>
          <a:prstGeom prst="rect">
            <a:avLst/>
          </a:prstGeom>
          <a:noFill/>
        </p:spPr>
        <p:txBody>
          <a:bodyPr wrap="none" rtlCol="0">
            <a:spAutoFit/>
          </a:bodyPr>
          <a:lstStyle/>
          <a:p>
            <a:r>
              <a:rPr lang="en-US" sz="3200" b="1">
                <a:solidFill>
                  <a:schemeClr val="accent1"/>
                </a:solidFill>
              </a:rPr>
              <a:t>//</a:t>
            </a:r>
            <a:r>
              <a:rPr lang="en-US" sz="3200" b="1"/>
              <a:t> visible items of expenditure</a:t>
            </a:r>
          </a:p>
        </p:txBody>
      </p:sp>
      <p:sp>
        <p:nvSpPr>
          <p:cNvPr id="20" name="Rectangle 19">
            <a:extLst>
              <a:ext uri="{FF2B5EF4-FFF2-40B4-BE49-F238E27FC236}">
                <a16:creationId xmlns:a16="http://schemas.microsoft.com/office/drawing/2014/main" id="{CADDF7DA-9320-40F7-AF18-CCC104A89707}"/>
              </a:ext>
            </a:extLst>
          </p:cNvPr>
          <p:cNvSpPr/>
          <p:nvPr/>
        </p:nvSpPr>
        <p:spPr>
          <a:xfrm>
            <a:off x="2569645" y="9920223"/>
            <a:ext cx="1210588" cy="1323439"/>
          </a:xfrm>
          <a:prstGeom prst="rect">
            <a:avLst/>
          </a:prstGeom>
        </p:spPr>
        <p:txBody>
          <a:bodyPr wrap="none">
            <a:spAutoFit/>
          </a:bodyPr>
          <a:lstStyle/>
          <a:p>
            <a:pPr algn="ctr"/>
            <a:r>
              <a:rPr lang="en-US" sz="8000">
                <a:solidFill>
                  <a:schemeClr val="tx1">
                    <a:lumMod val="90000"/>
                    <a:lumOff val="10000"/>
                  </a:schemeClr>
                </a:solidFill>
                <a:latin typeface="Designball-Charts-01" pitchFamily="2" charset="0"/>
                <a:ea typeface="Open Sans" panose="020B0606030504020204" pitchFamily="34" charset="0"/>
                <a:cs typeface="Open Sans" panose="020B0606030504020204" pitchFamily="34" charset="0"/>
              </a:rPr>
              <a:t>c</a:t>
            </a:r>
          </a:p>
        </p:txBody>
      </p:sp>
      <p:sp>
        <p:nvSpPr>
          <p:cNvPr id="21" name="TextBox 20">
            <a:extLst>
              <a:ext uri="{FF2B5EF4-FFF2-40B4-BE49-F238E27FC236}">
                <a16:creationId xmlns:a16="http://schemas.microsoft.com/office/drawing/2014/main" id="{4983398F-85C6-42DD-9D55-7D23E745BDC1}"/>
              </a:ext>
            </a:extLst>
          </p:cNvPr>
          <p:cNvSpPr txBox="1"/>
          <p:nvPr/>
        </p:nvSpPr>
        <p:spPr>
          <a:xfrm>
            <a:off x="2569646" y="11348383"/>
            <a:ext cx="5060894" cy="646331"/>
          </a:xfrm>
          <a:prstGeom prst="rect">
            <a:avLst/>
          </a:prstGeom>
          <a:noFill/>
        </p:spPr>
        <p:txBody>
          <a:bodyPr wrap="square" rtlCol="0">
            <a:spAutoFit/>
          </a:bodyPr>
          <a:lstStyle/>
          <a:p>
            <a:r>
              <a:rPr lang="en-US" sz="3600" b="1"/>
              <a:t>Pictoral Design &gt;</a:t>
            </a:r>
          </a:p>
        </p:txBody>
      </p:sp>
      <p:sp>
        <p:nvSpPr>
          <p:cNvPr id="22" name="TextBox 21">
            <a:extLst>
              <a:ext uri="{FF2B5EF4-FFF2-40B4-BE49-F238E27FC236}">
                <a16:creationId xmlns:a16="http://schemas.microsoft.com/office/drawing/2014/main" id="{BA01C325-7B05-4603-81E6-9E79BEA1DF53}"/>
              </a:ext>
            </a:extLst>
          </p:cNvPr>
          <p:cNvSpPr txBox="1"/>
          <p:nvPr/>
        </p:nvSpPr>
        <p:spPr>
          <a:xfrm>
            <a:off x="2569646" y="12099434"/>
            <a:ext cx="5481519" cy="1477328"/>
          </a:xfrm>
          <a:prstGeom prst="rect">
            <a:avLst/>
          </a:prstGeom>
          <a:noFill/>
        </p:spPr>
        <p:txBody>
          <a:bodyPr wrap="square" rtlCol="0" anchor="ctr">
            <a:spAutoFit/>
          </a:bodyPr>
          <a:lstStyle/>
          <a:p>
            <a:pPr>
              <a:lnSpc>
                <a:spcPct val="150000"/>
              </a:lnSpc>
            </a:pPr>
            <a:r>
              <a:rPr lang="en-US" sz="2000"/>
              <a:t>Quick chat helps you to Keep in touch with your friends and colleagues while working. It has a unique responsive design.</a:t>
            </a:r>
            <a:endParaRPr lang="en-US" sz="2400"/>
          </a:p>
        </p:txBody>
      </p:sp>
      <p:sp>
        <p:nvSpPr>
          <p:cNvPr id="2" name="Picture Placeholder 1">
            <a:extLst>
              <a:ext uri="{FF2B5EF4-FFF2-40B4-BE49-F238E27FC236}">
                <a16:creationId xmlns:a16="http://schemas.microsoft.com/office/drawing/2014/main" id="{6BAC92ED-541D-49F4-8CEA-61168947C562}"/>
              </a:ext>
            </a:extLst>
          </p:cNvPr>
          <p:cNvSpPr>
            <a:spLocks noGrp="1"/>
          </p:cNvSpPr>
          <p:nvPr>
            <p:ph type="pic" sz="quarter" idx="11"/>
          </p:nvPr>
        </p:nvSpPr>
        <p:spPr/>
      </p:sp>
      <p:sp>
        <p:nvSpPr>
          <p:cNvPr id="11" name="Rectangle 10">
            <a:extLst>
              <a:ext uri="{FF2B5EF4-FFF2-40B4-BE49-F238E27FC236}">
                <a16:creationId xmlns:a16="http://schemas.microsoft.com/office/drawing/2014/main" id="{763C89B7-9D4D-4EA9-9CE0-FD428FC2C645}"/>
              </a:ext>
            </a:extLst>
          </p:cNvPr>
          <p:cNvSpPr/>
          <p:nvPr/>
        </p:nvSpPr>
        <p:spPr>
          <a:xfrm>
            <a:off x="12193588" y="845820"/>
            <a:ext cx="10629901" cy="16596360"/>
          </a:xfrm>
          <a:prstGeom prst="rect">
            <a:avLst/>
          </a:prstGeom>
          <a:gradFill>
            <a:gsLst>
              <a:gs pos="95000">
                <a:schemeClr val="accent3">
                  <a:alpha val="43000"/>
                </a:schemeClr>
              </a:gs>
              <a:gs pos="0">
                <a:schemeClr val="accent1"/>
              </a:gs>
            </a:gsLst>
            <a:path path="circle">
              <a:fillToRect r="100000" b="100000"/>
            </a:path>
          </a:gradFill>
          <a:ln>
            <a:noFill/>
          </a:ln>
          <a:effectLst>
            <a:outerShdw blurRad="812800" dist="165100" sx="104000" sy="104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5">
            <a:extLst>
              <a:ext uri="{FF2B5EF4-FFF2-40B4-BE49-F238E27FC236}">
                <a16:creationId xmlns:a16="http://schemas.microsoft.com/office/drawing/2014/main" id="{7A5B79D8-DFC6-472E-85B9-6AC8E2737FE4}"/>
              </a:ext>
            </a:extLst>
          </p:cNvPr>
          <p:cNvSpPr>
            <a:spLocks/>
          </p:cNvSpPr>
          <p:nvPr/>
        </p:nvSpPr>
        <p:spPr bwMode="auto">
          <a:xfrm rot="17772035">
            <a:off x="7801867" y="4826668"/>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5">
            <a:extLst>
              <a:ext uri="{FF2B5EF4-FFF2-40B4-BE49-F238E27FC236}">
                <a16:creationId xmlns:a16="http://schemas.microsoft.com/office/drawing/2014/main" id="{333C20AD-CA58-424B-869D-5699CE3E98EE}"/>
              </a:ext>
            </a:extLst>
          </p:cNvPr>
          <p:cNvSpPr>
            <a:spLocks/>
          </p:cNvSpPr>
          <p:nvPr/>
        </p:nvSpPr>
        <p:spPr bwMode="auto">
          <a:xfrm rot="1800000">
            <a:off x="8087618" y="4692223"/>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5">
            <a:extLst>
              <a:ext uri="{FF2B5EF4-FFF2-40B4-BE49-F238E27FC236}">
                <a16:creationId xmlns:a16="http://schemas.microsoft.com/office/drawing/2014/main" id="{E7BA84A6-392D-422F-AC17-C5A32C3C24F0}"/>
              </a:ext>
            </a:extLst>
          </p:cNvPr>
          <p:cNvSpPr>
            <a:spLocks/>
          </p:cNvSpPr>
          <p:nvPr/>
        </p:nvSpPr>
        <p:spPr bwMode="auto">
          <a:xfrm rot="19800000">
            <a:off x="7953997" y="4731132"/>
            <a:ext cx="8707780" cy="871143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Picture Placeholder 3">
            <a:extLst>
              <a:ext uri="{FF2B5EF4-FFF2-40B4-BE49-F238E27FC236}">
                <a16:creationId xmlns:a16="http://schemas.microsoft.com/office/drawing/2014/main" id="{FC74433C-5FF6-4B5B-9070-BC315B4D374C}"/>
              </a:ext>
            </a:extLst>
          </p:cNvPr>
          <p:cNvSpPr>
            <a:spLocks noGrp="1"/>
          </p:cNvSpPr>
          <p:nvPr>
            <p:ph type="pic" sz="quarter" idx="12"/>
          </p:nvPr>
        </p:nvSpPr>
        <p:spPr/>
      </p:sp>
      <p:sp>
        <p:nvSpPr>
          <p:cNvPr id="12" name="TextBox 11">
            <a:extLst>
              <a:ext uri="{FF2B5EF4-FFF2-40B4-BE49-F238E27FC236}">
                <a16:creationId xmlns:a16="http://schemas.microsoft.com/office/drawing/2014/main" id="{90697319-C4AC-4354-A1F4-D13165E99440}"/>
              </a:ext>
            </a:extLst>
          </p:cNvPr>
          <p:cNvSpPr txBox="1"/>
          <p:nvPr/>
        </p:nvSpPr>
        <p:spPr>
          <a:xfrm>
            <a:off x="6820161" y="7354936"/>
            <a:ext cx="10746852" cy="3154710"/>
          </a:xfrm>
          <a:prstGeom prst="rect">
            <a:avLst/>
          </a:prstGeom>
          <a:noFill/>
        </p:spPr>
        <p:txBody>
          <a:bodyPr wrap="none" rtlCol="0">
            <a:spAutoFit/>
          </a:bodyPr>
          <a:lstStyle/>
          <a:p>
            <a:pPr algn="ctr"/>
            <a:r>
              <a:rPr lang="en-US" sz="19900" b="1">
                <a:solidFill>
                  <a:schemeClr val="tx1">
                    <a:lumMod val="90000"/>
                    <a:lumOff val="10000"/>
                  </a:schemeClr>
                </a:solidFill>
                <a:effectLst>
                  <a:outerShdw blurRad="241300" sx="102000" sy="102000" algn="ctr" rotWithShape="0">
                    <a:schemeClr val="accent1">
                      <a:alpha val="66000"/>
                    </a:schemeClr>
                  </a:outerShdw>
                </a:effectLst>
                <a:latin typeface="+mj-lt"/>
              </a:rPr>
              <a:t>Beautiful</a:t>
            </a:r>
          </a:p>
        </p:txBody>
      </p:sp>
    </p:spTree>
    <p:extLst>
      <p:ext uri="{BB962C8B-B14F-4D97-AF65-F5344CB8AC3E}">
        <p14:creationId xmlns:p14="http://schemas.microsoft.com/office/powerpoint/2010/main" val="41033975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iterate type="wd">
                                    <p:tmPct val="27000"/>
                                  </p:iterate>
                                  <p:childTnLst>
                                    <p:set>
                                      <p:cBhvr>
                                        <p:cTn id="6" dur="1" fill="hold">
                                          <p:stCondLst>
                                            <p:cond delay="0"/>
                                          </p:stCondLst>
                                        </p:cTn>
                                        <p:tgtEl>
                                          <p:spTgt spid="12"/>
                                        </p:tgtEl>
                                        <p:attrNameLst>
                                          <p:attrName>style.visibility</p:attrName>
                                        </p:attrNameLst>
                                      </p:cBhvr>
                                      <p:to>
                                        <p:strVal val="visible"/>
                                      </p:to>
                                    </p:set>
                                    <p:anim calcmode="lin" valueType="num">
                                      <p:cBhvr additive="base">
                                        <p:cTn id="7" dur="1000" fill="hold"/>
                                        <p:tgtEl>
                                          <p:spTgt spid="12"/>
                                        </p:tgtEl>
                                        <p:attrNameLst>
                                          <p:attrName>ppt_x</p:attrName>
                                        </p:attrNameLst>
                                      </p:cBhvr>
                                      <p:tavLst>
                                        <p:tav tm="0">
                                          <p:val>
                                            <p:strVal val="#ppt_x"/>
                                          </p:val>
                                        </p:tav>
                                        <p:tav tm="100000">
                                          <p:val>
                                            <p:strVal val="#ppt_x"/>
                                          </p:val>
                                        </p:tav>
                                      </p:tavLst>
                                    </p:anim>
                                    <p:anim calcmode="lin" valueType="num">
                                      <p:cBhvr additive="base">
                                        <p:cTn id="8" dur="1000" fill="hold"/>
                                        <p:tgtEl>
                                          <p:spTgt spid="12"/>
                                        </p:tgtEl>
                                        <p:attrNameLst>
                                          <p:attrName>ppt_y</p:attrName>
                                        </p:attrNameLst>
                                      </p:cBhvr>
                                      <p:tavLst>
                                        <p:tav tm="0">
                                          <p:val>
                                            <p:strVal val="1+#ppt_h/2"/>
                                          </p:val>
                                        </p:tav>
                                        <p:tav tm="100000">
                                          <p:val>
                                            <p:strVal val="#ppt_y"/>
                                          </p:val>
                                        </p:tav>
                                      </p:tavLst>
                                    </p:anim>
                                  </p:childTnLst>
                                </p:cTn>
                              </p:par>
                              <p:par>
                                <p:cTn id="9" presetID="49" presetClass="entr" presetSubtype="0" decel="100000" fill="hold" grpId="1"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p:cTn id="11" dur="500" fill="hold"/>
                                        <p:tgtEl>
                                          <p:spTgt spid="16"/>
                                        </p:tgtEl>
                                        <p:attrNameLst>
                                          <p:attrName>ppt_w</p:attrName>
                                        </p:attrNameLst>
                                      </p:cBhvr>
                                      <p:tavLst>
                                        <p:tav tm="0">
                                          <p:val>
                                            <p:fltVal val="0"/>
                                          </p:val>
                                        </p:tav>
                                        <p:tav tm="100000">
                                          <p:val>
                                            <p:strVal val="#ppt_w"/>
                                          </p:val>
                                        </p:tav>
                                      </p:tavLst>
                                    </p:anim>
                                    <p:anim calcmode="lin" valueType="num">
                                      <p:cBhvr>
                                        <p:cTn id="12" dur="500" fill="hold"/>
                                        <p:tgtEl>
                                          <p:spTgt spid="16"/>
                                        </p:tgtEl>
                                        <p:attrNameLst>
                                          <p:attrName>ppt_h</p:attrName>
                                        </p:attrNameLst>
                                      </p:cBhvr>
                                      <p:tavLst>
                                        <p:tav tm="0">
                                          <p:val>
                                            <p:fltVal val="0"/>
                                          </p:val>
                                        </p:tav>
                                        <p:tav tm="100000">
                                          <p:val>
                                            <p:strVal val="#ppt_h"/>
                                          </p:val>
                                        </p:tav>
                                      </p:tavLst>
                                    </p:anim>
                                    <p:anim calcmode="lin" valueType="num">
                                      <p:cBhvr>
                                        <p:cTn id="13" dur="500" fill="hold"/>
                                        <p:tgtEl>
                                          <p:spTgt spid="16"/>
                                        </p:tgtEl>
                                        <p:attrNameLst>
                                          <p:attrName>style.rotation</p:attrName>
                                        </p:attrNameLst>
                                      </p:cBhvr>
                                      <p:tavLst>
                                        <p:tav tm="0">
                                          <p:val>
                                            <p:fltVal val="360"/>
                                          </p:val>
                                        </p:tav>
                                        <p:tav tm="100000">
                                          <p:val>
                                            <p:fltVal val="0"/>
                                          </p:val>
                                        </p:tav>
                                      </p:tavLst>
                                    </p:anim>
                                    <p:animEffect transition="in" filter="fade">
                                      <p:cBhvr>
                                        <p:cTn id="14" dur="500"/>
                                        <p:tgtEl>
                                          <p:spTgt spid="16"/>
                                        </p:tgtEl>
                                      </p:cBhvr>
                                    </p:animEffect>
                                  </p:childTnLst>
                                </p:cTn>
                              </p:par>
                              <p:par>
                                <p:cTn id="15" presetID="49" presetClass="entr" presetSubtype="0" decel="100000" fill="hold" grpId="1" nodeType="withEffect">
                                  <p:stCondLst>
                                    <p:cond delay="200"/>
                                  </p:stCondLst>
                                  <p:childTnLst>
                                    <p:set>
                                      <p:cBhvr>
                                        <p:cTn id="16" dur="1" fill="hold">
                                          <p:stCondLst>
                                            <p:cond delay="0"/>
                                          </p:stCondLst>
                                        </p:cTn>
                                        <p:tgtEl>
                                          <p:spTgt spid="17"/>
                                        </p:tgtEl>
                                        <p:attrNameLst>
                                          <p:attrName>style.visibility</p:attrName>
                                        </p:attrNameLst>
                                      </p:cBhvr>
                                      <p:to>
                                        <p:strVal val="visible"/>
                                      </p:to>
                                    </p:set>
                                    <p:anim calcmode="lin" valueType="num">
                                      <p:cBhvr>
                                        <p:cTn id="17" dur="500" fill="hold"/>
                                        <p:tgtEl>
                                          <p:spTgt spid="17"/>
                                        </p:tgtEl>
                                        <p:attrNameLst>
                                          <p:attrName>ppt_w</p:attrName>
                                        </p:attrNameLst>
                                      </p:cBhvr>
                                      <p:tavLst>
                                        <p:tav tm="0">
                                          <p:val>
                                            <p:fltVal val="0"/>
                                          </p:val>
                                        </p:tav>
                                        <p:tav tm="100000">
                                          <p:val>
                                            <p:strVal val="#ppt_w"/>
                                          </p:val>
                                        </p:tav>
                                      </p:tavLst>
                                    </p:anim>
                                    <p:anim calcmode="lin" valueType="num">
                                      <p:cBhvr>
                                        <p:cTn id="18" dur="500" fill="hold"/>
                                        <p:tgtEl>
                                          <p:spTgt spid="17"/>
                                        </p:tgtEl>
                                        <p:attrNameLst>
                                          <p:attrName>ppt_h</p:attrName>
                                        </p:attrNameLst>
                                      </p:cBhvr>
                                      <p:tavLst>
                                        <p:tav tm="0">
                                          <p:val>
                                            <p:fltVal val="0"/>
                                          </p:val>
                                        </p:tav>
                                        <p:tav tm="100000">
                                          <p:val>
                                            <p:strVal val="#ppt_h"/>
                                          </p:val>
                                        </p:tav>
                                      </p:tavLst>
                                    </p:anim>
                                    <p:anim calcmode="lin" valueType="num">
                                      <p:cBhvr>
                                        <p:cTn id="19" dur="500" fill="hold"/>
                                        <p:tgtEl>
                                          <p:spTgt spid="17"/>
                                        </p:tgtEl>
                                        <p:attrNameLst>
                                          <p:attrName>style.rotation</p:attrName>
                                        </p:attrNameLst>
                                      </p:cBhvr>
                                      <p:tavLst>
                                        <p:tav tm="0">
                                          <p:val>
                                            <p:fltVal val="360"/>
                                          </p:val>
                                        </p:tav>
                                        <p:tav tm="100000">
                                          <p:val>
                                            <p:fltVal val="0"/>
                                          </p:val>
                                        </p:tav>
                                      </p:tavLst>
                                    </p:anim>
                                    <p:animEffect transition="in" filter="fade">
                                      <p:cBhvr>
                                        <p:cTn id="20" dur="500"/>
                                        <p:tgtEl>
                                          <p:spTgt spid="17"/>
                                        </p:tgtEl>
                                      </p:cBhvr>
                                    </p:animEffect>
                                  </p:childTnLst>
                                </p:cTn>
                              </p:par>
                              <p:par>
                                <p:cTn id="21" presetID="8" presetClass="emph" presetSubtype="0" repeatCount="indefinite" fill="hold" grpId="0" nodeType="withEffect">
                                  <p:stCondLst>
                                    <p:cond delay="0"/>
                                  </p:stCondLst>
                                  <p:childTnLst>
                                    <p:animRot by="21600000">
                                      <p:cBhvr>
                                        <p:cTn id="22" dur="4900" fill="hold"/>
                                        <p:tgtEl>
                                          <p:spTgt spid="16"/>
                                        </p:tgtEl>
                                        <p:attrNameLst>
                                          <p:attrName>r</p:attrName>
                                        </p:attrNameLst>
                                      </p:cBhvr>
                                    </p:animRot>
                                  </p:childTnLst>
                                </p:cTn>
                              </p:par>
                              <p:par>
                                <p:cTn id="23" presetID="8" presetClass="emph" presetSubtype="0" repeatCount="indefinite" fill="hold" grpId="0" nodeType="withEffect">
                                  <p:stCondLst>
                                    <p:cond delay="0"/>
                                  </p:stCondLst>
                                  <p:childTnLst>
                                    <p:animRot by="-21600000">
                                      <p:cBhvr>
                                        <p:cTn id="24" dur="7300" fill="hold"/>
                                        <p:tgtEl>
                                          <p:spTgt spid="17"/>
                                        </p:tgtEl>
                                        <p:attrNameLst>
                                          <p:attrName>r</p:attrName>
                                        </p:attrNameLst>
                                      </p:cBhvr>
                                    </p:animRot>
                                  </p:childTnLst>
                                </p:cTn>
                              </p:par>
                              <p:par>
                                <p:cTn id="25" presetID="49" presetClass="entr" presetSubtype="0" decel="100000" fill="hold" grpId="1" nodeType="with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p:cTn id="27" dur="500" fill="hold"/>
                                        <p:tgtEl>
                                          <p:spTgt spid="15"/>
                                        </p:tgtEl>
                                        <p:attrNameLst>
                                          <p:attrName>ppt_w</p:attrName>
                                        </p:attrNameLst>
                                      </p:cBhvr>
                                      <p:tavLst>
                                        <p:tav tm="0">
                                          <p:val>
                                            <p:fltVal val="0"/>
                                          </p:val>
                                        </p:tav>
                                        <p:tav tm="100000">
                                          <p:val>
                                            <p:strVal val="#ppt_w"/>
                                          </p:val>
                                        </p:tav>
                                      </p:tavLst>
                                    </p:anim>
                                    <p:anim calcmode="lin" valueType="num">
                                      <p:cBhvr>
                                        <p:cTn id="28" dur="500" fill="hold"/>
                                        <p:tgtEl>
                                          <p:spTgt spid="15"/>
                                        </p:tgtEl>
                                        <p:attrNameLst>
                                          <p:attrName>ppt_h</p:attrName>
                                        </p:attrNameLst>
                                      </p:cBhvr>
                                      <p:tavLst>
                                        <p:tav tm="0">
                                          <p:val>
                                            <p:fltVal val="0"/>
                                          </p:val>
                                        </p:tav>
                                        <p:tav tm="100000">
                                          <p:val>
                                            <p:strVal val="#ppt_h"/>
                                          </p:val>
                                        </p:tav>
                                      </p:tavLst>
                                    </p:anim>
                                    <p:anim calcmode="lin" valueType="num">
                                      <p:cBhvr>
                                        <p:cTn id="29" dur="500" fill="hold"/>
                                        <p:tgtEl>
                                          <p:spTgt spid="15"/>
                                        </p:tgtEl>
                                        <p:attrNameLst>
                                          <p:attrName>style.rotation</p:attrName>
                                        </p:attrNameLst>
                                      </p:cBhvr>
                                      <p:tavLst>
                                        <p:tav tm="0">
                                          <p:val>
                                            <p:fltVal val="360"/>
                                          </p:val>
                                        </p:tav>
                                        <p:tav tm="100000">
                                          <p:val>
                                            <p:fltVal val="0"/>
                                          </p:val>
                                        </p:tav>
                                      </p:tavLst>
                                    </p:anim>
                                    <p:animEffect transition="in" filter="fade">
                                      <p:cBhvr>
                                        <p:cTn id="30" dur="500"/>
                                        <p:tgtEl>
                                          <p:spTgt spid="15"/>
                                        </p:tgtEl>
                                      </p:cBhvr>
                                    </p:animEffect>
                                  </p:childTnLst>
                                </p:cTn>
                              </p:par>
                              <p:par>
                                <p:cTn id="31" presetID="8" presetClass="emph" presetSubtype="0" repeatCount="indefinite" fill="hold" grpId="0" nodeType="withEffect">
                                  <p:stCondLst>
                                    <p:cond delay="0"/>
                                  </p:stCondLst>
                                  <p:childTnLst>
                                    <p:animRot by="21600000">
                                      <p:cBhvr>
                                        <p:cTn id="32" dur="6200" fill="hold"/>
                                        <p:tgtEl>
                                          <p:spTgt spid="15"/>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5" grpId="1" animBg="1"/>
      <p:bldP spid="16" grpId="0" animBg="1"/>
      <p:bldP spid="16" grpId="1" animBg="1"/>
      <p:bldP spid="17" grpId="0" animBg="1"/>
      <p:bldP spid="17" grpId="1" animBg="1"/>
      <p:bldP spid="12" grpId="0"/>
    </p:bldLst>
  </p:timing>
</p:sld>
</file>

<file path=ppt/slides/slide13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8" name="Textfeld 32">
            <a:extLst>
              <a:ext uri="{FF2B5EF4-FFF2-40B4-BE49-F238E27FC236}">
                <a16:creationId xmlns:a16="http://schemas.microsoft.com/office/drawing/2014/main" id="{208CF1B8-76AF-44FE-858E-69F68152A8E4}"/>
              </a:ext>
            </a:extLst>
          </p:cNvPr>
          <p:cNvSpPr txBox="1"/>
          <p:nvPr/>
        </p:nvSpPr>
        <p:spPr>
          <a:xfrm>
            <a:off x="2569646" y="4818495"/>
            <a:ext cx="5056781" cy="1477328"/>
          </a:xfrm>
          <a:prstGeom prst="rect">
            <a:avLst/>
          </a:prstGeom>
          <a:noFill/>
        </p:spPr>
        <p:txBody>
          <a:bodyPr wrap="square" rtlCol="0">
            <a:spAutoFit/>
          </a:bodyPr>
          <a:lstStyle/>
          <a:p>
            <a:pPr>
              <a:lnSpc>
                <a:spcPct val="150000"/>
              </a:lnSpc>
            </a:pPr>
            <a:r>
              <a:rPr lang="de-DE" sz="2000"/>
              <a:t>Lorem ipsum dolor sit amet, consetetur sadipscing elitr, sed diam nonumy eirmod tempor invidunt ut labore et.</a:t>
            </a:r>
          </a:p>
        </p:txBody>
      </p:sp>
      <p:sp>
        <p:nvSpPr>
          <p:cNvPr id="19" name="TextBox 18">
            <a:extLst>
              <a:ext uri="{FF2B5EF4-FFF2-40B4-BE49-F238E27FC236}">
                <a16:creationId xmlns:a16="http://schemas.microsoft.com/office/drawing/2014/main" id="{99CFBD89-BAEE-4234-835E-0707EF5409E1}"/>
              </a:ext>
            </a:extLst>
          </p:cNvPr>
          <p:cNvSpPr txBox="1"/>
          <p:nvPr/>
        </p:nvSpPr>
        <p:spPr>
          <a:xfrm>
            <a:off x="2159223" y="6964225"/>
            <a:ext cx="5355953" cy="584775"/>
          </a:xfrm>
          <a:prstGeom prst="rect">
            <a:avLst/>
          </a:prstGeom>
          <a:noFill/>
        </p:spPr>
        <p:txBody>
          <a:bodyPr wrap="none" rtlCol="0">
            <a:spAutoFit/>
          </a:bodyPr>
          <a:lstStyle/>
          <a:p>
            <a:r>
              <a:rPr lang="en-US" sz="3200" b="1">
                <a:solidFill>
                  <a:schemeClr val="accent1"/>
                </a:solidFill>
              </a:rPr>
              <a:t>//</a:t>
            </a:r>
            <a:r>
              <a:rPr lang="en-US" sz="3200" b="1"/>
              <a:t> visible items of expenditure</a:t>
            </a:r>
          </a:p>
        </p:txBody>
      </p:sp>
      <p:sp>
        <p:nvSpPr>
          <p:cNvPr id="20" name="Rectangle 19">
            <a:extLst>
              <a:ext uri="{FF2B5EF4-FFF2-40B4-BE49-F238E27FC236}">
                <a16:creationId xmlns:a16="http://schemas.microsoft.com/office/drawing/2014/main" id="{CADDF7DA-9320-40F7-AF18-CCC104A89707}"/>
              </a:ext>
            </a:extLst>
          </p:cNvPr>
          <p:cNvSpPr/>
          <p:nvPr/>
        </p:nvSpPr>
        <p:spPr>
          <a:xfrm>
            <a:off x="2569645" y="9920223"/>
            <a:ext cx="1210588" cy="1323439"/>
          </a:xfrm>
          <a:prstGeom prst="rect">
            <a:avLst/>
          </a:prstGeom>
        </p:spPr>
        <p:txBody>
          <a:bodyPr wrap="none">
            <a:spAutoFit/>
          </a:bodyPr>
          <a:lstStyle/>
          <a:p>
            <a:pPr algn="ctr"/>
            <a:r>
              <a:rPr lang="en-US" sz="8000">
                <a:solidFill>
                  <a:schemeClr val="tx1">
                    <a:lumMod val="90000"/>
                    <a:lumOff val="10000"/>
                  </a:schemeClr>
                </a:solidFill>
                <a:latin typeface="Designball-Charts-01" pitchFamily="2" charset="0"/>
                <a:ea typeface="Open Sans" panose="020B0606030504020204" pitchFamily="34" charset="0"/>
                <a:cs typeface="Open Sans" panose="020B0606030504020204" pitchFamily="34" charset="0"/>
              </a:rPr>
              <a:t>c</a:t>
            </a:r>
          </a:p>
        </p:txBody>
      </p:sp>
      <p:sp>
        <p:nvSpPr>
          <p:cNvPr id="21" name="TextBox 20">
            <a:extLst>
              <a:ext uri="{FF2B5EF4-FFF2-40B4-BE49-F238E27FC236}">
                <a16:creationId xmlns:a16="http://schemas.microsoft.com/office/drawing/2014/main" id="{4983398F-85C6-42DD-9D55-7D23E745BDC1}"/>
              </a:ext>
            </a:extLst>
          </p:cNvPr>
          <p:cNvSpPr txBox="1"/>
          <p:nvPr/>
        </p:nvSpPr>
        <p:spPr>
          <a:xfrm>
            <a:off x="2569646" y="11348383"/>
            <a:ext cx="5060894" cy="646331"/>
          </a:xfrm>
          <a:prstGeom prst="rect">
            <a:avLst/>
          </a:prstGeom>
          <a:noFill/>
        </p:spPr>
        <p:txBody>
          <a:bodyPr wrap="square" rtlCol="0">
            <a:spAutoFit/>
          </a:bodyPr>
          <a:lstStyle/>
          <a:p>
            <a:r>
              <a:rPr lang="en-US" sz="3600" b="1"/>
              <a:t>Pictoral Design &gt;</a:t>
            </a:r>
          </a:p>
        </p:txBody>
      </p:sp>
      <p:sp>
        <p:nvSpPr>
          <p:cNvPr id="22" name="TextBox 21">
            <a:extLst>
              <a:ext uri="{FF2B5EF4-FFF2-40B4-BE49-F238E27FC236}">
                <a16:creationId xmlns:a16="http://schemas.microsoft.com/office/drawing/2014/main" id="{BA01C325-7B05-4603-81E6-9E79BEA1DF53}"/>
              </a:ext>
            </a:extLst>
          </p:cNvPr>
          <p:cNvSpPr txBox="1"/>
          <p:nvPr/>
        </p:nvSpPr>
        <p:spPr>
          <a:xfrm>
            <a:off x="2569646" y="12099434"/>
            <a:ext cx="5481519" cy="1477328"/>
          </a:xfrm>
          <a:prstGeom prst="rect">
            <a:avLst/>
          </a:prstGeom>
          <a:noFill/>
        </p:spPr>
        <p:txBody>
          <a:bodyPr wrap="square" rtlCol="0" anchor="ctr">
            <a:spAutoFit/>
          </a:bodyPr>
          <a:lstStyle/>
          <a:p>
            <a:pPr>
              <a:lnSpc>
                <a:spcPct val="150000"/>
              </a:lnSpc>
            </a:pPr>
            <a:r>
              <a:rPr lang="en-US" sz="2000"/>
              <a:t>Quick chat helps you to Keep in touch with your friends and colleagues while working. It has a unique responsive design.</a:t>
            </a:r>
            <a:endParaRPr lang="en-US" sz="2400"/>
          </a:p>
        </p:txBody>
      </p:sp>
      <p:sp>
        <p:nvSpPr>
          <p:cNvPr id="2" name="Picture Placeholder 1">
            <a:extLst>
              <a:ext uri="{FF2B5EF4-FFF2-40B4-BE49-F238E27FC236}">
                <a16:creationId xmlns:a16="http://schemas.microsoft.com/office/drawing/2014/main" id="{6BAC92ED-541D-49F4-8CEA-61168947C562}"/>
              </a:ext>
            </a:extLst>
          </p:cNvPr>
          <p:cNvSpPr>
            <a:spLocks noGrp="1"/>
          </p:cNvSpPr>
          <p:nvPr>
            <p:ph type="pic" sz="quarter" idx="11"/>
          </p:nvPr>
        </p:nvSpPr>
        <p:spPr/>
      </p:sp>
      <p:sp>
        <p:nvSpPr>
          <p:cNvPr id="11" name="Rectangle 10">
            <a:extLst>
              <a:ext uri="{FF2B5EF4-FFF2-40B4-BE49-F238E27FC236}">
                <a16:creationId xmlns:a16="http://schemas.microsoft.com/office/drawing/2014/main" id="{763C89B7-9D4D-4EA9-9CE0-FD428FC2C645}"/>
              </a:ext>
            </a:extLst>
          </p:cNvPr>
          <p:cNvSpPr/>
          <p:nvPr/>
        </p:nvSpPr>
        <p:spPr>
          <a:xfrm>
            <a:off x="12193588" y="845820"/>
            <a:ext cx="10629901" cy="16596360"/>
          </a:xfrm>
          <a:prstGeom prst="rect">
            <a:avLst/>
          </a:prstGeom>
          <a:gradFill>
            <a:gsLst>
              <a:gs pos="95000">
                <a:schemeClr val="accent3">
                  <a:alpha val="43000"/>
                </a:schemeClr>
              </a:gs>
              <a:gs pos="0">
                <a:schemeClr val="accent1"/>
              </a:gs>
            </a:gsLst>
            <a:path path="circle">
              <a:fillToRect r="100000" b="100000"/>
            </a:path>
          </a:gradFill>
          <a:ln>
            <a:noFill/>
          </a:ln>
          <a:effectLst>
            <a:outerShdw blurRad="812800" dist="165100" sx="104000" sy="104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5">
            <a:extLst>
              <a:ext uri="{FF2B5EF4-FFF2-40B4-BE49-F238E27FC236}">
                <a16:creationId xmlns:a16="http://schemas.microsoft.com/office/drawing/2014/main" id="{7A5B79D8-DFC6-472E-85B9-6AC8E2737FE4}"/>
              </a:ext>
            </a:extLst>
          </p:cNvPr>
          <p:cNvSpPr>
            <a:spLocks/>
          </p:cNvSpPr>
          <p:nvPr/>
        </p:nvSpPr>
        <p:spPr bwMode="auto">
          <a:xfrm rot="17772035">
            <a:off x="7801867" y="4826668"/>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5">
            <a:extLst>
              <a:ext uri="{FF2B5EF4-FFF2-40B4-BE49-F238E27FC236}">
                <a16:creationId xmlns:a16="http://schemas.microsoft.com/office/drawing/2014/main" id="{333C20AD-CA58-424B-869D-5699CE3E98EE}"/>
              </a:ext>
            </a:extLst>
          </p:cNvPr>
          <p:cNvSpPr>
            <a:spLocks/>
          </p:cNvSpPr>
          <p:nvPr/>
        </p:nvSpPr>
        <p:spPr bwMode="auto">
          <a:xfrm rot="1800000">
            <a:off x="8087618" y="4692223"/>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5">
            <a:extLst>
              <a:ext uri="{FF2B5EF4-FFF2-40B4-BE49-F238E27FC236}">
                <a16:creationId xmlns:a16="http://schemas.microsoft.com/office/drawing/2014/main" id="{E7BA84A6-392D-422F-AC17-C5A32C3C24F0}"/>
              </a:ext>
            </a:extLst>
          </p:cNvPr>
          <p:cNvSpPr>
            <a:spLocks/>
          </p:cNvSpPr>
          <p:nvPr/>
        </p:nvSpPr>
        <p:spPr bwMode="auto">
          <a:xfrm rot="19800000">
            <a:off x="7953997" y="4731132"/>
            <a:ext cx="8707780" cy="871143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Picture Placeholder 3">
            <a:extLst>
              <a:ext uri="{FF2B5EF4-FFF2-40B4-BE49-F238E27FC236}">
                <a16:creationId xmlns:a16="http://schemas.microsoft.com/office/drawing/2014/main" id="{FC74433C-5FF6-4B5B-9070-BC315B4D374C}"/>
              </a:ext>
            </a:extLst>
          </p:cNvPr>
          <p:cNvSpPr>
            <a:spLocks noGrp="1"/>
          </p:cNvSpPr>
          <p:nvPr>
            <p:ph type="pic" sz="quarter" idx="12"/>
          </p:nvPr>
        </p:nvSpPr>
        <p:spPr/>
      </p:sp>
      <p:sp>
        <p:nvSpPr>
          <p:cNvPr id="12" name="TextBox 11">
            <a:extLst>
              <a:ext uri="{FF2B5EF4-FFF2-40B4-BE49-F238E27FC236}">
                <a16:creationId xmlns:a16="http://schemas.microsoft.com/office/drawing/2014/main" id="{90697319-C4AC-4354-A1F4-D13165E99440}"/>
              </a:ext>
            </a:extLst>
          </p:cNvPr>
          <p:cNvSpPr txBox="1"/>
          <p:nvPr/>
        </p:nvSpPr>
        <p:spPr>
          <a:xfrm>
            <a:off x="6820161" y="7354936"/>
            <a:ext cx="10746852" cy="3154710"/>
          </a:xfrm>
          <a:prstGeom prst="rect">
            <a:avLst/>
          </a:prstGeom>
          <a:noFill/>
        </p:spPr>
        <p:txBody>
          <a:bodyPr wrap="none" rtlCol="0">
            <a:spAutoFit/>
          </a:bodyPr>
          <a:lstStyle/>
          <a:p>
            <a:pPr algn="ctr"/>
            <a:r>
              <a:rPr lang="en-US" sz="19900" b="1">
                <a:solidFill>
                  <a:schemeClr val="tx1">
                    <a:lumMod val="90000"/>
                    <a:lumOff val="10000"/>
                  </a:schemeClr>
                </a:solidFill>
                <a:effectLst>
                  <a:outerShdw blurRad="241300" sx="102000" sy="102000" algn="ctr" rotWithShape="0">
                    <a:schemeClr val="accent1">
                      <a:alpha val="66000"/>
                    </a:schemeClr>
                  </a:outerShdw>
                </a:effectLst>
                <a:latin typeface="+mj-lt"/>
              </a:rPr>
              <a:t>Beautiful</a:t>
            </a:r>
          </a:p>
        </p:txBody>
      </p:sp>
    </p:spTree>
    <p:extLst>
      <p:ext uri="{BB962C8B-B14F-4D97-AF65-F5344CB8AC3E}">
        <p14:creationId xmlns:p14="http://schemas.microsoft.com/office/powerpoint/2010/main" val="2166240325"/>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iterate type="wd">
                                    <p:tmPct val="27000"/>
                                  </p:iterate>
                                  <p:childTnLst>
                                    <p:set>
                                      <p:cBhvr>
                                        <p:cTn id="6" dur="1" fill="hold">
                                          <p:stCondLst>
                                            <p:cond delay="0"/>
                                          </p:stCondLst>
                                        </p:cTn>
                                        <p:tgtEl>
                                          <p:spTgt spid="12"/>
                                        </p:tgtEl>
                                        <p:attrNameLst>
                                          <p:attrName>style.visibility</p:attrName>
                                        </p:attrNameLst>
                                      </p:cBhvr>
                                      <p:to>
                                        <p:strVal val="visible"/>
                                      </p:to>
                                    </p:set>
                                    <p:anim calcmode="lin" valueType="num">
                                      <p:cBhvr additive="base">
                                        <p:cTn id="7" dur="1000" fill="hold"/>
                                        <p:tgtEl>
                                          <p:spTgt spid="12"/>
                                        </p:tgtEl>
                                        <p:attrNameLst>
                                          <p:attrName>ppt_x</p:attrName>
                                        </p:attrNameLst>
                                      </p:cBhvr>
                                      <p:tavLst>
                                        <p:tav tm="0">
                                          <p:val>
                                            <p:strVal val="#ppt_x"/>
                                          </p:val>
                                        </p:tav>
                                        <p:tav tm="100000">
                                          <p:val>
                                            <p:strVal val="#ppt_x"/>
                                          </p:val>
                                        </p:tav>
                                      </p:tavLst>
                                    </p:anim>
                                    <p:anim calcmode="lin" valueType="num">
                                      <p:cBhvr additive="base">
                                        <p:cTn id="8" dur="1000" fill="hold"/>
                                        <p:tgtEl>
                                          <p:spTgt spid="12"/>
                                        </p:tgtEl>
                                        <p:attrNameLst>
                                          <p:attrName>ppt_y</p:attrName>
                                        </p:attrNameLst>
                                      </p:cBhvr>
                                      <p:tavLst>
                                        <p:tav tm="0">
                                          <p:val>
                                            <p:strVal val="1+#ppt_h/2"/>
                                          </p:val>
                                        </p:tav>
                                        <p:tav tm="100000">
                                          <p:val>
                                            <p:strVal val="#ppt_y"/>
                                          </p:val>
                                        </p:tav>
                                      </p:tavLst>
                                    </p:anim>
                                  </p:childTnLst>
                                </p:cTn>
                              </p:par>
                              <p:par>
                                <p:cTn id="9" presetID="49" presetClass="entr" presetSubtype="0" decel="100000" fill="hold" grpId="1"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p:cTn id="11" dur="500" fill="hold"/>
                                        <p:tgtEl>
                                          <p:spTgt spid="16"/>
                                        </p:tgtEl>
                                        <p:attrNameLst>
                                          <p:attrName>ppt_w</p:attrName>
                                        </p:attrNameLst>
                                      </p:cBhvr>
                                      <p:tavLst>
                                        <p:tav tm="0">
                                          <p:val>
                                            <p:fltVal val="0"/>
                                          </p:val>
                                        </p:tav>
                                        <p:tav tm="100000">
                                          <p:val>
                                            <p:strVal val="#ppt_w"/>
                                          </p:val>
                                        </p:tav>
                                      </p:tavLst>
                                    </p:anim>
                                    <p:anim calcmode="lin" valueType="num">
                                      <p:cBhvr>
                                        <p:cTn id="12" dur="500" fill="hold"/>
                                        <p:tgtEl>
                                          <p:spTgt spid="16"/>
                                        </p:tgtEl>
                                        <p:attrNameLst>
                                          <p:attrName>ppt_h</p:attrName>
                                        </p:attrNameLst>
                                      </p:cBhvr>
                                      <p:tavLst>
                                        <p:tav tm="0">
                                          <p:val>
                                            <p:fltVal val="0"/>
                                          </p:val>
                                        </p:tav>
                                        <p:tav tm="100000">
                                          <p:val>
                                            <p:strVal val="#ppt_h"/>
                                          </p:val>
                                        </p:tav>
                                      </p:tavLst>
                                    </p:anim>
                                    <p:anim calcmode="lin" valueType="num">
                                      <p:cBhvr>
                                        <p:cTn id="13" dur="500" fill="hold"/>
                                        <p:tgtEl>
                                          <p:spTgt spid="16"/>
                                        </p:tgtEl>
                                        <p:attrNameLst>
                                          <p:attrName>style.rotation</p:attrName>
                                        </p:attrNameLst>
                                      </p:cBhvr>
                                      <p:tavLst>
                                        <p:tav tm="0">
                                          <p:val>
                                            <p:fltVal val="360"/>
                                          </p:val>
                                        </p:tav>
                                        <p:tav tm="100000">
                                          <p:val>
                                            <p:fltVal val="0"/>
                                          </p:val>
                                        </p:tav>
                                      </p:tavLst>
                                    </p:anim>
                                    <p:animEffect transition="in" filter="fade">
                                      <p:cBhvr>
                                        <p:cTn id="14" dur="500"/>
                                        <p:tgtEl>
                                          <p:spTgt spid="16"/>
                                        </p:tgtEl>
                                      </p:cBhvr>
                                    </p:animEffect>
                                  </p:childTnLst>
                                </p:cTn>
                              </p:par>
                              <p:par>
                                <p:cTn id="15" presetID="49" presetClass="entr" presetSubtype="0" decel="100000" fill="hold" grpId="1" nodeType="withEffect">
                                  <p:stCondLst>
                                    <p:cond delay="200"/>
                                  </p:stCondLst>
                                  <p:childTnLst>
                                    <p:set>
                                      <p:cBhvr>
                                        <p:cTn id="16" dur="1" fill="hold">
                                          <p:stCondLst>
                                            <p:cond delay="0"/>
                                          </p:stCondLst>
                                        </p:cTn>
                                        <p:tgtEl>
                                          <p:spTgt spid="17"/>
                                        </p:tgtEl>
                                        <p:attrNameLst>
                                          <p:attrName>style.visibility</p:attrName>
                                        </p:attrNameLst>
                                      </p:cBhvr>
                                      <p:to>
                                        <p:strVal val="visible"/>
                                      </p:to>
                                    </p:set>
                                    <p:anim calcmode="lin" valueType="num">
                                      <p:cBhvr>
                                        <p:cTn id="17" dur="500" fill="hold"/>
                                        <p:tgtEl>
                                          <p:spTgt spid="17"/>
                                        </p:tgtEl>
                                        <p:attrNameLst>
                                          <p:attrName>ppt_w</p:attrName>
                                        </p:attrNameLst>
                                      </p:cBhvr>
                                      <p:tavLst>
                                        <p:tav tm="0">
                                          <p:val>
                                            <p:fltVal val="0"/>
                                          </p:val>
                                        </p:tav>
                                        <p:tav tm="100000">
                                          <p:val>
                                            <p:strVal val="#ppt_w"/>
                                          </p:val>
                                        </p:tav>
                                      </p:tavLst>
                                    </p:anim>
                                    <p:anim calcmode="lin" valueType="num">
                                      <p:cBhvr>
                                        <p:cTn id="18" dur="500" fill="hold"/>
                                        <p:tgtEl>
                                          <p:spTgt spid="17"/>
                                        </p:tgtEl>
                                        <p:attrNameLst>
                                          <p:attrName>ppt_h</p:attrName>
                                        </p:attrNameLst>
                                      </p:cBhvr>
                                      <p:tavLst>
                                        <p:tav tm="0">
                                          <p:val>
                                            <p:fltVal val="0"/>
                                          </p:val>
                                        </p:tav>
                                        <p:tav tm="100000">
                                          <p:val>
                                            <p:strVal val="#ppt_h"/>
                                          </p:val>
                                        </p:tav>
                                      </p:tavLst>
                                    </p:anim>
                                    <p:anim calcmode="lin" valueType="num">
                                      <p:cBhvr>
                                        <p:cTn id="19" dur="500" fill="hold"/>
                                        <p:tgtEl>
                                          <p:spTgt spid="17"/>
                                        </p:tgtEl>
                                        <p:attrNameLst>
                                          <p:attrName>style.rotation</p:attrName>
                                        </p:attrNameLst>
                                      </p:cBhvr>
                                      <p:tavLst>
                                        <p:tav tm="0">
                                          <p:val>
                                            <p:fltVal val="360"/>
                                          </p:val>
                                        </p:tav>
                                        <p:tav tm="100000">
                                          <p:val>
                                            <p:fltVal val="0"/>
                                          </p:val>
                                        </p:tav>
                                      </p:tavLst>
                                    </p:anim>
                                    <p:animEffect transition="in" filter="fade">
                                      <p:cBhvr>
                                        <p:cTn id="20" dur="500"/>
                                        <p:tgtEl>
                                          <p:spTgt spid="17"/>
                                        </p:tgtEl>
                                      </p:cBhvr>
                                    </p:animEffect>
                                  </p:childTnLst>
                                </p:cTn>
                              </p:par>
                              <p:par>
                                <p:cTn id="21" presetID="8" presetClass="emph" presetSubtype="0" repeatCount="indefinite" fill="hold" grpId="0" nodeType="withEffect">
                                  <p:stCondLst>
                                    <p:cond delay="0"/>
                                  </p:stCondLst>
                                  <p:childTnLst>
                                    <p:animRot by="21600000">
                                      <p:cBhvr>
                                        <p:cTn id="22" dur="4900" fill="hold"/>
                                        <p:tgtEl>
                                          <p:spTgt spid="16"/>
                                        </p:tgtEl>
                                        <p:attrNameLst>
                                          <p:attrName>r</p:attrName>
                                        </p:attrNameLst>
                                      </p:cBhvr>
                                    </p:animRot>
                                  </p:childTnLst>
                                </p:cTn>
                              </p:par>
                              <p:par>
                                <p:cTn id="23" presetID="8" presetClass="emph" presetSubtype="0" repeatCount="indefinite" fill="hold" grpId="0" nodeType="withEffect">
                                  <p:stCondLst>
                                    <p:cond delay="0"/>
                                  </p:stCondLst>
                                  <p:childTnLst>
                                    <p:animRot by="-21600000">
                                      <p:cBhvr>
                                        <p:cTn id="24" dur="7300" fill="hold"/>
                                        <p:tgtEl>
                                          <p:spTgt spid="17"/>
                                        </p:tgtEl>
                                        <p:attrNameLst>
                                          <p:attrName>r</p:attrName>
                                        </p:attrNameLst>
                                      </p:cBhvr>
                                    </p:animRot>
                                  </p:childTnLst>
                                </p:cTn>
                              </p:par>
                              <p:par>
                                <p:cTn id="25" presetID="49" presetClass="entr" presetSubtype="0" decel="100000" fill="hold" grpId="1" nodeType="with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p:cTn id="27" dur="500" fill="hold"/>
                                        <p:tgtEl>
                                          <p:spTgt spid="15"/>
                                        </p:tgtEl>
                                        <p:attrNameLst>
                                          <p:attrName>ppt_w</p:attrName>
                                        </p:attrNameLst>
                                      </p:cBhvr>
                                      <p:tavLst>
                                        <p:tav tm="0">
                                          <p:val>
                                            <p:fltVal val="0"/>
                                          </p:val>
                                        </p:tav>
                                        <p:tav tm="100000">
                                          <p:val>
                                            <p:strVal val="#ppt_w"/>
                                          </p:val>
                                        </p:tav>
                                      </p:tavLst>
                                    </p:anim>
                                    <p:anim calcmode="lin" valueType="num">
                                      <p:cBhvr>
                                        <p:cTn id="28" dur="500" fill="hold"/>
                                        <p:tgtEl>
                                          <p:spTgt spid="15"/>
                                        </p:tgtEl>
                                        <p:attrNameLst>
                                          <p:attrName>ppt_h</p:attrName>
                                        </p:attrNameLst>
                                      </p:cBhvr>
                                      <p:tavLst>
                                        <p:tav tm="0">
                                          <p:val>
                                            <p:fltVal val="0"/>
                                          </p:val>
                                        </p:tav>
                                        <p:tav tm="100000">
                                          <p:val>
                                            <p:strVal val="#ppt_h"/>
                                          </p:val>
                                        </p:tav>
                                      </p:tavLst>
                                    </p:anim>
                                    <p:anim calcmode="lin" valueType="num">
                                      <p:cBhvr>
                                        <p:cTn id="29" dur="500" fill="hold"/>
                                        <p:tgtEl>
                                          <p:spTgt spid="15"/>
                                        </p:tgtEl>
                                        <p:attrNameLst>
                                          <p:attrName>style.rotation</p:attrName>
                                        </p:attrNameLst>
                                      </p:cBhvr>
                                      <p:tavLst>
                                        <p:tav tm="0">
                                          <p:val>
                                            <p:fltVal val="360"/>
                                          </p:val>
                                        </p:tav>
                                        <p:tav tm="100000">
                                          <p:val>
                                            <p:fltVal val="0"/>
                                          </p:val>
                                        </p:tav>
                                      </p:tavLst>
                                    </p:anim>
                                    <p:animEffect transition="in" filter="fade">
                                      <p:cBhvr>
                                        <p:cTn id="30" dur="500"/>
                                        <p:tgtEl>
                                          <p:spTgt spid="15"/>
                                        </p:tgtEl>
                                      </p:cBhvr>
                                    </p:animEffect>
                                  </p:childTnLst>
                                </p:cTn>
                              </p:par>
                              <p:par>
                                <p:cTn id="31" presetID="8" presetClass="emph" presetSubtype="0" repeatCount="indefinite" fill="hold" grpId="0" nodeType="withEffect">
                                  <p:stCondLst>
                                    <p:cond delay="0"/>
                                  </p:stCondLst>
                                  <p:childTnLst>
                                    <p:animRot by="21600000">
                                      <p:cBhvr>
                                        <p:cTn id="32" dur="6200" fill="hold"/>
                                        <p:tgtEl>
                                          <p:spTgt spid="15"/>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5" grpId="1" animBg="1"/>
      <p:bldP spid="16" grpId="0" animBg="1"/>
      <p:bldP spid="16" grpId="1" animBg="1"/>
      <p:bldP spid="17" grpId="0" animBg="1"/>
      <p:bldP spid="17" grpId="1" animBg="1"/>
      <p:bldP spid="12"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5F0A2E5B-7CEA-4398-9AB7-6256C5B838B0}"/>
              </a:ext>
            </a:extLst>
          </p:cNvPr>
          <p:cNvSpPr>
            <a:spLocks noGrp="1"/>
          </p:cNvSpPr>
          <p:nvPr>
            <p:ph type="pic" sz="quarter" idx="11"/>
          </p:nvPr>
        </p:nvSpPr>
        <p:spPr/>
      </p:sp>
      <p:sp>
        <p:nvSpPr>
          <p:cNvPr id="6" name="Rectangle 5">
            <a:extLst>
              <a:ext uri="{FF2B5EF4-FFF2-40B4-BE49-F238E27FC236}">
                <a16:creationId xmlns:a16="http://schemas.microsoft.com/office/drawing/2014/main" id="{7E5AA14E-7A97-43F2-BE91-0826691280C3}"/>
              </a:ext>
            </a:extLst>
          </p:cNvPr>
          <p:cNvSpPr/>
          <p:nvPr/>
        </p:nvSpPr>
        <p:spPr>
          <a:xfrm>
            <a:off x="1563688" y="845820"/>
            <a:ext cx="10651313" cy="16596360"/>
          </a:xfrm>
          <a:prstGeom prst="rect">
            <a:avLst/>
          </a:prstGeom>
          <a:gradFill flip="none" rotWithShape="1">
            <a:gsLst>
              <a:gs pos="95000">
                <a:schemeClr val="tx2">
                  <a:alpha val="42000"/>
                </a:schemeClr>
              </a:gs>
              <a:gs pos="0">
                <a:schemeClr val="accent1">
                  <a:alpha val="80000"/>
                </a:schemeClr>
              </a:gs>
            </a:gsLst>
            <a:path path="circle">
              <a:fillToRect r="100000" b="100000"/>
            </a:path>
            <a:tileRect l="-100000" t="-100000"/>
          </a:gradFill>
          <a:ln>
            <a:noFill/>
          </a:ln>
          <a:effectLst>
            <a:outerShdw blurRad="812800" dist="165100" sx="104000" sy="104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5">
            <a:extLst>
              <a:ext uri="{FF2B5EF4-FFF2-40B4-BE49-F238E27FC236}">
                <a16:creationId xmlns:a16="http://schemas.microsoft.com/office/drawing/2014/main" id="{80F8B2FD-BD27-4082-A9AE-C21C3883F5BB}"/>
              </a:ext>
            </a:extLst>
          </p:cNvPr>
          <p:cNvSpPr>
            <a:spLocks/>
          </p:cNvSpPr>
          <p:nvPr/>
        </p:nvSpPr>
        <p:spPr bwMode="auto">
          <a:xfrm rot="17772035">
            <a:off x="7801867" y="4826668"/>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5">
            <a:extLst>
              <a:ext uri="{FF2B5EF4-FFF2-40B4-BE49-F238E27FC236}">
                <a16:creationId xmlns:a16="http://schemas.microsoft.com/office/drawing/2014/main" id="{88CEC39B-82F7-49F0-9570-0DC4CA0756E2}"/>
              </a:ext>
            </a:extLst>
          </p:cNvPr>
          <p:cNvSpPr>
            <a:spLocks/>
          </p:cNvSpPr>
          <p:nvPr/>
        </p:nvSpPr>
        <p:spPr bwMode="auto">
          <a:xfrm rot="1800000">
            <a:off x="8087618" y="4692223"/>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5">
            <a:extLst>
              <a:ext uri="{FF2B5EF4-FFF2-40B4-BE49-F238E27FC236}">
                <a16:creationId xmlns:a16="http://schemas.microsoft.com/office/drawing/2014/main" id="{306B1CD7-5AFB-495F-A76B-1A9C08FD5E49}"/>
              </a:ext>
            </a:extLst>
          </p:cNvPr>
          <p:cNvSpPr>
            <a:spLocks/>
          </p:cNvSpPr>
          <p:nvPr/>
        </p:nvSpPr>
        <p:spPr bwMode="auto">
          <a:xfrm rot="19800000">
            <a:off x="7839697" y="4788282"/>
            <a:ext cx="8707780" cy="871143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Picture Placeholder 4">
            <a:extLst>
              <a:ext uri="{FF2B5EF4-FFF2-40B4-BE49-F238E27FC236}">
                <a16:creationId xmlns:a16="http://schemas.microsoft.com/office/drawing/2014/main" id="{D0D20B11-6F08-4DF5-AB86-161B9DF0F8F4}"/>
              </a:ext>
            </a:extLst>
          </p:cNvPr>
          <p:cNvSpPr>
            <a:spLocks noGrp="1"/>
          </p:cNvSpPr>
          <p:nvPr>
            <p:ph type="pic" sz="quarter" idx="12"/>
          </p:nvPr>
        </p:nvSpPr>
        <p:spPr/>
      </p:sp>
      <p:sp>
        <p:nvSpPr>
          <p:cNvPr id="10" name="TextBox 9">
            <a:extLst>
              <a:ext uri="{FF2B5EF4-FFF2-40B4-BE49-F238E27FC236}">
                <a16:creationId xmlns:a16="http://schemas.microsoft.com/office/drawing/2014/main" id="{EFFCBFC1-7263-491D-86D2-6BC00CA063E8}"/>
              </a:ext>
            </a:extLst>
          </p:cNvPr>
          <p:cNvSpPr txBox="1"/>
          <p:nvPr/>
        </p:nvSpPr>
        <p:spPr>
          <a:xfrm>
            <a:off x="4829242" y="7182922"/>
            <a:ext cx="14728712" cy="3154710"/>
          </a:xfrm>
          <a:prstGeom prst="rect">
            <a:avLst/>
          </a:prstGeom>
          <a:noFill/>
        </p:spPr>
        <p:txBody>
          <a:bodyPr wrap="none" rtlCol="0">
            <a:spAutoFit/>
          </a:bodyPr>
          <a:lstStyle/>
          <a:p>
            <a:pPr algn="ctr"/>
            <a:r>
              <a:rPr lang="en-US" sz="19900" b="1">
                <a:solidFill>
                  <a:srgbClr val="FFFFFF"/>
                </a:solidFill>
                <a:effectLst>
                  <a:outerShdw blurRad="241300" sx="102000" sy="102000" algn="ctr" rotWithShape="0">
                    <a:schemeClr val="accent1">
                      <a:alpha val="66000"/>
                    </a:schemeClr>
                  </a:outerShdw>
                </a:effectLst>
                <a:latin typeface="+mj-lt"/>
              </a:rPr>
              <a:t>Professional</a:t>
            </a:r>
          </a:p>
        </p:txBody>
      </p:sp>
    </p:spTree>
    <p:extLst>
      <p:ext uri="{BB962C8B-B14F-4D97-AF65-F5344CB8AC3E}">
        <p14:creationId xmlns:p14="http://schemas.microsoft.com/office/powerpoint/2010/main" val="2726943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1"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 calcmode="lin" valueType="num">
                                      <p:cBhvr>
                                        <p:cTn id="9" dur="500" fill="hold"/>
                                        <p:tgtEl>
                                          <p:spTgt spid="8"/>
                                        </p:tgtEl>
                                        <p:attrNameLst>
                                          <p:attrName>style.rotation</p:attrName>
                                        </p:attrNameLst>
                                      </p:cBhvr>
                                      <p:tavLst>
                                        <p:tav tm="0">
                                          <p:val>
                                            <p:fltVal val="360"/>
                                          </p:val>
                                        </p:tav>
                                        <p:tav tm="100000">
                                          <p:val>
                                            <p:fltVal val="0"/>
                                          </p:val>
                                        </p:tav>
                                      </p:tavLst>
                                    </p:anim>
                                    <p:animEffect transition="in" filter="fade">
                                      <p:cBhvr>
                                        <p:cTn id="10" dur="500"/>
                                        <p:tgtEl>
                                          <p:spTgt spid="8"/>
                                        </p:tgtEl>
                                      </p:cBhvr>
                                    </p:animEffect>
                                  </p:childTnLst>
                                </p:cTn>
                              </p:par>
                              <p:par>
                                <p:cTn id="11" presetID="49" presetClass="entr" presetSubtype="0" decel="100000" fill="hold" grpId="1" nodeType="withEffect">
                                  <p:stCondLst>
                                    <p:cond delay="200"/>
                                  </p:stCondLst>
                                  <p:childTnLst>
                                    <p:set>
                                      <p:cBhvr>
                                        <p:cTn id="12" dur="1" fill="hold">
                                          <p:stCondLst>
                                            <p:cond delay="0"/>
                                          </p:stCondLst>
                                        </p:cTn>
                                        <p:tgtEl>
                                          <p:spTgt spid="9"/>
                                        </p:tgtEl>
                                        <p:attrNameLst>
                                          <p:attrName>style.visibility</p:attrName>
                                        </p:attrNameLst>
                                      </p:cBhvr>
                                      <p:to>
                                        <p:strVal val="visible"/>
                                      </p:to>
                                    </p:set>
                                    <p:anim calcmode="lin" valueType="num">
                                      <p:cBhvr>
                                        <p:cTn id="13" dur="500" fill="hold"/>
                                        <p:tgtEl>
                                          <p:spTgt spid="9"/>
                                        </p:tgtEl>
                                        <p:attrNameLst>
                                          <p:attrName>ppt_w</p:attrName>
                                        </p:attrNameLst>
                                      </p:cBhvr>
                                      <p:tavLst>
                                        <p:tav tm="0">
                                          <p:val>
                                            <p:fltVal val="0"/>
                                          </p:val>
                                        </p:tav>
                                        <p:tav tm="100000">
                                          <p:val>
                                            <p:strVal val="#ppt_w"/>
                                          </p:val>
                                        </p:tav>
                                      </p:tavLst>
                                    </p:anim>
                                    <p:anim calcmode="lin" valueType="num">
                                      <p:cBhvr>
                                        <p:cTn id="14" dur="500" fill="hold"/>
                                        <p:tgtEl>
                                          <p:spTgt spid="9"/>
                                        </p:tgtEl>
                                        <p:attrNameLst>
                                          <p:attrName>ppt_h</p:attrName>
                                        </p:attrNameLst>
                                      </p:cBhvr>
                                      <p:tavLst>
                                        <p:tav tm="0">
                                          <p:val>
                                            <p:fltVal val="0"/>
                                          </p:val>
                                        </p:tav>
                                        <p:tav tm="100000">
                                          <p:val>
                                            <p:strVal val="#ppt_h"/>
                                          </p:val>
                                        </p:tav>
                                      </p:tavLst>
                                    </p:anim>
                                    <p:anim calcmode="lin" valueType="num">
                                      <p:cBhvr>
                                        <p:cTn id="15" dur="500" fill="hold"/>
                                        <p:tgtEl>
                                          <p:spTgt spid="9"/>
                                        </p:tgtEl>
                                        <p:attrNameLst>
                                          <p:attrName>style.rotation</p:attrName>
                                        </p:attrNameLst>
                                      </p:cBhvr>
                                      <p:tavLst>
                                        <p:tav tm="0">
                                          <p:val>
                                            <p:fltVal val="360"/>
                                          </p:val>
                                        </p:tav>
                                        <p:tav tm="100000">
                                          <p:val>
                                            <p:fltVal val="0"/>
                                          </p:val>
                                        </p:tav>
                                      </p:tavLst>
                                    </p:anim>
                                    <p:animEffect transition="in" filter="fade">
                                      <p:cBhvr>
                                        <p:cTn id="16" dur="500"/>
                                        <p:tgtEl>
                                          <p:spTgt spid="9"/>
                                        </p:tgtEl>
                                      </p:cBhvr>
                                    </p:animEffect>
                                  </p:childTnLst>
                                </p:cTn>
                              </p:par>
                              <p:par>
                                <p:cTn id="17" presetID="8" presetClass="emph" presetSubtype="0" repeatCount="indefinite" fill="hold" grpId="0" nodeType="withEffect">
                                  <p:stCondLst>
                                    <p:cond delay="0"/>
                                  </p:stCondLst>
                                  <p:childTnLst>
                                    <p:animRot by="21600000">
                                      <p:cBhvr>
                                        <p:cTn id="18" dur="4900" fill="hold"/>
                                        <p:tgtEl>
                                          <p:spTgt spid="8"/>
                                        </p:tgtEl>
                                        <p:attrNameLst>
                                          <p:attrName>r</p:attrName>
                                        </p:attrNameLst>
                                      </p:cBhvr>
                                    </p:animRot>
                                  </p:childTnLst>
                                </p:cTn>
                              </p:par>
                              <p:par>
                                <p:cTn id="19" presetID="8" presetClass="emph" presetSubtype="0" repeatCount="indefinite" fill="hold" grpId="0" nodeType="withEffect">
                                  <p:stCondLst>
                                    <p:cond delay="0"/>
                                  </p:stCondLst>
                                  <p:childTnLst>
                                    <p:animRot by="-21600000">
                                      <p:cBhvr>
                                        <p:cTn id="20" dur="7300" fill="hold"/>
                                        <p:tgtEl>
                                          <p:spTgt spid="9"/>
                                        </p:tgtEl>
                                        <p:attrNameLst>
                                          <p:attrName>r</p:attrName>
                                        </p:attrNameLst>
                                      </p:cBhvr>
                                    </p:animRot>
                                  </p:childTnLst>
                                </p:cTn>
                              </p:par>
                              <p:par>
                                <p:cTn id="21" presetID="49" presetClass="entr" presetSubtype="0" decel="100000" fill="hold" grpId="1"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p:cTn id="23" dur="500" fill="hold"/>
                                        <p:tgtEl>
                                          <p:spTgt spid="7"/>
                                        </p:tgtEl>
                                        <p:attrNameLst>
                                          <p:attrName>ppt_w</p:attrName>
                                        </p:attrNameLst>
                                      </p:cBhvr>
                                      <p:tavLst>
                                        <p:tav tm="0">
                                          <p:val>
                                            <p:fltVal val="0"/>
                                          </p:val>
                                        </p:tav>
                                        <p:tav tm="100000">
                                          <p:val>
                                            <p:strVal val="#ppt_w"/>
                                          </p:val>
                                        </p:tav>
                                      </p:tavLst>
                                    </p:anim>
                                    <p:anim calcmode="lin" valueType="num">
                                      <p:cBhvr>
                                        <p:cTn id="24" dur="500" fill="hold"/>
                                        <p:tgtEl>
                                          <p:spTgt spid="7"/>
                                        </p:tgtEl>
                                        <p:attrNameLst>
                                          <p:attrName>ppt_h</p:attrName>
                                        </p:attrNameLst>
                                      </p:cBhvr>
                                      <p:tavLst>
                                        <p:tav tm="0">
                                          <p:val>
                                            <p:fltVal val="0"/>
                                          </p:val>
                                        </p:tav>
                                        <p:tav tm="100000">
                                          <p:val>
                                            <p:strVal val="#ppt_h"/>
                                          </p:val>
                                        </p:tav>
                                      </p:tavLst>
                                    </p:anim>
                                    <p:anim calcmode="lin" valueType="num">
                                      <p:cBhvr>
                                        <p:cTn id="25" dur="500" fill="hold"/>
                                        <p:tgtEl>
                                          <p:spTgt spid="7"/>
                                        </p:tgtEl>
                                        <p:attrNameLst>
                                          <p:attrName>style.rotation</p:attrName>
                                        </p:attrNameLst>
                                      </p:cBhvr>
                                      <p:tavLst>
                                        <p:tav tm="0">
                                          <p:val>
                                            <p:fltVal val="360"/>
                                          </p:val>
                                        </p:tav>
                                        <p:tav tm="100000">
                                          <p:val>
                                            <p:fltVal val="0"/>
                                          </p:val>
                                        </p:tav>
                                      </p:tavLst>
                                    </p:anim>
                                    <p:animEffect transition="in" filter="fade">
                                      <p:cBhvr>
                                        <p:cTn id="26" dur="500"/>
                                        <p:tgtEl>
                                          <p:spTgt spid="7"/>
                                        </p:tgtEl>
                                      </p:cBhvr>
                                    </p:animEffect>
                                  </p:childTnLst>
                                </p:cTn>
                              </p:par>
                              <p:par>
                                <p:cTn id="27" presetID="8" presetClass="emph" presetSubtype="0" repeatCount="indefinite" fill="hold" grpId="0" nodeType="withEffect">
                                  <p:stCondLst>
                                    <p:cond delay="0"/>
                                  </p:stCondLst>
                                  <p:childTnLst>
                                    <p:animRot by="21600000">
                                      <p:cBhvr>
                                        <p:cTn id="28" dur="6200" fill="hold"/>
                                        <p:tgtEl>
                                          <p:spTgt spid="7"/>
                                        </p:tgtEl>
                                        <p:attrNameLst>
                                          <p:attrName>r</p:attrName>
                                        </p:attrNameLst>
                                      </p:cBhvr>
                                    </p:animRot>
                                  </p:childTnLst>
                                </p:cTn>
                              </p:par>
                              <p:par>
                                <p:cTn id="29" presetID="2" presetClass="entr" presetSubtype="4" decel="100000" fill="hold" grpId="0" nodeType="withEffect">
                                  <p:stCondLst>
                                    <p:cond delay="0"/>
                                  </p:stCondLst>
                                  <p:iterate type="wd">
                                    <p:tmPct val="27000"/>
                                  </p:iterate>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1000" fill="hold"/>
                                        <p:tgtEl>
                                          <p:spTgt spid="10"/>
                                        </p:tgtEl>
                                        <p:attrNameLst>
                                          <p:attrName>ppt_x</p:attrName>
                                        </p:attrNameLst>
                                      </p:cBhvr>
                                      <p:tavLst>
                                        <p:tav tm="0">
                                          <p:val>
                                            <p:strVal val="#ppt_x"/>
                                          </p:val>
                                        </p:tav>
                                        <p:tav tm="100000">
                                          <p:val>
                                            <p:strVal val="#ppt_x"/>
                                          </p:val>
                                        </p:tav>
                                      </p:tavLst>
                                    </p:anim>
                                    <p:anim calcmode="lin" valueType="num">
                                      <p:cBhvr additive="base">
                                        <p:cTn id="32" dur="10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P spid="8" grpId="1" animBg="1"/>
      <p:bldP spid="9" grpId="0" animBg="1"/>
      <p:bldP spid="9" grpId="1" animBg="1"/>
      <p:bldP spid="10" grpId="0"/>
    </p:bldLst>
  </p:timing>
</p:sld>
</file>

<file path=ppt/slides/slide13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5F0A2E5B-7CEA-4398-9AB7-6256C5B838B0}"/>
              </a:ext>
            </a:extLst>
          </p:cNvPr>
          <p:cNvSpPr>
            <a:spLocks noGrp="1"/>
          </p:cNvSpPr>
          <p:nvPr>
            <p:ph type="pic" sz="quarter" idx="11"/>
          </p:nvPr>
        </p:nvSpPr>
        <p:spPr/>
      </p:sp>
      <p:sp>
        <p:nvSpPr>
          <p:cNvPr id="6" name="Rectangle 5">
            <a:extLst>
              <a:ext uri="{FF2B5EF4-FFF2-40B4-BE49-F238E27FC236}">
                <a16:creationId xmlns:a16="http://schemas.microsoft.com/office/drawing/2014/main" id="{7E5AA14E-7A97-43F2-BE91-0826691280C3}"/>
              </a:ext>
            </a:extLst>
          </p:cNvPr>
          <p:cNvSpPr/>
          <p:nvPr/>
        </p:nvSpPr>
        <p:spPr>
          <a:xfrm>
            <a:off x="1563688" y="845820"/>
            <a:ext cx="10651313" cy="16596360"/>
          </a:xfrm>
          <a:prstGeom prst="rect">
            <a:avLst/>
          </a:prstGeom>
          <a:gradFill flip="none" rotWithShape="1">
            <a:gsLst>
              <a:gs pos="95000">
                <a:schemeClr val="tx2">
                  <a:alpha val="42000"/>
                </a:schemeClr>
              </a:gs>
              <a:gs pos="0">
                <a:schemeClr val="accent1">
                  <a:alpha val="80000"/>
                </a:schemeClr>
              </a:gs>
            </a:gsLst>
            <a:path path="circle">
              <a:fillToRect r="100000" b="100000"/>
            </a:path>
            <a:tileRect l="-100000" t="-100000"/>
          </a:gradFill>
          <a:ln>
            <a:noFill/>
          </a:ln>
          <a:effectLst>
            <a:outerShdw blurRad="812800" dist="165100" sx="104000" sy="104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5">
            <a:extLst>
              <a:ext uri="{FF2B5EF4-FFF2-40B4-BE49-F238E27FC236}">
                <a16:creationId xmlns:a16="http://schemas.microsoft.com/office/drawing/2014/main" id="{80F8B2FD-BD27-4082-A9AE-C21C3883F5BB}"/>
              </a:ext>
            </a:extLst>
          </p:cNvPr>
          <p:cNvSpPr>
            <a:spLocks/>
          </p:cNvSpPr>
          <p:nvPr/>
        </p:nvSpPr>
        <p:spPr bwMode="auto">
          <a:xfrm rot="17772035">
            <a:off x="7801867" y="4826668"/>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5">
            <a:extLst>
              <a:ext uri="{FF2B5EF4-FFF2-40B4-BE49-F238E27FC236}">
                <a16:creationId xmlns:a16="http://schemas.microsoft.com/office/drawing/2014/main" id="{88CEC39B-82F7-49F0-9570-0DC4CA0756E2}"/>
              </a:ext>
            </a:extLst>
          </p:cNvPr>
          <p:cNvSpPr>
            <a:spLocks/>
          </p:cNvSpPr>
          <p:nvPr/>
        </p:nvSpPr>
        <p:spPr bwMode="auto">
          <a:xfrm rot="1800000">
            <a:off x="8087618" y="4692223"/>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5">
            <a:extLst>
              <a:ext uri="{FF2B5EF4-FFF2-40B4-BE49-F238E27FC236}">
                <a16:creationId xmlns:a16="http://schemas.microsoft.com/office/drawing/2014/main" id="{306B1CD7-5AFB-495F-A76B-1A9C08FD5E49}"/>
              </a:ext>
            </a:extLst>
          </p:cNvPr>
          <p:cNvSpPr>
            <a:spLocks/>
          </p:cNvSpPr>
          <p:nvPr/>
        </p:nvSpPr>
        <p:spPr bwMode="auto">
          <a:xfrm rot="19800000">
            <a:off x="7839697" y="4788282"/>
            <a:ext cx="8707780" cy="871143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Picture Placeholder 4">
            <a:extLst>
              <a:ext uri="{FF2B5EF4-FFF2-40B4-BE49-F238E27FC236}">
                <a16:creationId xmlns:a16="http://schemas.microsoft.com/office/drawing/2014/main" id="{D0D20B11-6F08-4DF5-AB86-161B9DF0F8F4}"/>
              </a:ext>
            </a:extLst>
          </p:cNvPr>
          <p:cNvSpPr>
            <a:spLocks noGrp="1"/>
          </p:cNvSpPr>
          <p:nvPr>
            <p:ph type="pic" sz="quarter" idx="12"/>
          </p:nvPr>
        </p:nvSpPr>
        <p:spPr/>
      </p:sp>
      <p:sp>
        <p:nvSpPr>
          <p:cNvPr id="10" name="TextBox 9">
            <a:extLst>
              <a:ext uri="{FF2B5EF4-FFF2-40B4-BE49-F238E27FC236}">
                <a16:creationId xmlns:a16="http://schemas.microsoft.com/office/drawing/2014/main" id="{EFFCBFC1-7263-491D-86D2-6BC00CA063E8}"/>
              </a:ext>
            </a:extLst>
          </p:cNvPr>
          <p:cNvSpPr txBox="1"/>
          <p:nvPr/>
        </p:nvSpPr>
        <p:spPr>
          <a:xfrm>
            <a:off x="4829242" y="7182922"/>
            <a:ext cx="14728712" cy="3154710"/>
          </a:xfrm>
          <a:prstGeom prst="rect">
            <a:avLst/>
          </a:prstGeom>
          <a:noFill/>
        </p:spPr>
        <p:txBody>
          <a:bodyPr wrap="none" rtlCol="0">
            <a:spAutoFit/>
          </a:bodyPr>
          <a:lstStyle/>
          <a:p>
            <a:pPr algn="ctr"/>
            <a:r>
              <a:rPr lang="en-US" sz="19900" b="1">
                <a:solidFill>
                  <a:srgbClr val="FFFFFF"/>
                </a:solidFill>
                <a:effectLst>
                  <a:outerShdw blurRad="241300" sx="102000" sy="102000" algn="ctr" rotWithShape="0">
                    <a:schemeClr val="accent1">
                      <a:alpha val="66000"/>
                    </a:schemeClr>
                  </a:outerShdw>
                </a:effectLst>
                <a:latin typeface="+mj-lt"/>
              </a:rPr>
              <a:t>Professional</a:t>
            </a:r>
          </a:p>
        </p:txBody>
      </p:sp>
    </p:spTree>
    <p:extLst>
      <p:ext uri="{BB962C8B-B14F-4D97-AF65-F5344CB8AC3E}">
        <p14:creationId xmlns:p14="http://schemas.microsoft.com/office/powerpoint/2010/main" val="33544106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1"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 calcmode="lin" valueType="num">
                                      <p:cBhvr>
                                        <p:cTn id="9" dur="500" fill="hold"/>
                                        <p:tgtEl>
                                          <p:spTgt spid="8"/>
                                        </p:tgtEl>
                                        <p:attrNameLst>
                                          <p:attrName>style.rotation</p:attrName>
                                        </p:attrNameLst>
                                      </p:cBhvr>
                                      <p:tavLst>
                                        <p:tav tm="0">
                                          <p:val>
                                            <p:fltVal val="360"/>
                                          </p:val>
                                        </p:tav>
                                        <p:tav tm="100000">
                                          <p:val>
                                            <p:fltVal val="0"/>
                                          </p:val>
                                        </p:tav>
                                      </p:tavLst>
                                    </p:anim>
                                    <p:animEffect transition="in" filter="fade">
                                      <p:cBhvr>
                                        <p:cTn id="10" dur="500"/>
                                        <p:tgtEl>
                                          <p:spTgt spid="8"/>
                                        </p:tgtEl>
                                      </p:cBhvr>
                                    </p:animEffect>
                                  </p:childTnLst>
                                </p:cTn>
                              </p:par>
                              <p:par>
                                <p:cTn id="11" presetID="49" presetClass="entr" presetSubtype="0" decel="100000" fill="hold" grpId="1" nodeType="withEffect">
                                  <p:stCondLst>
                                    <p:cond delay="200"/>
                                  </p:stCondLst>
                                  <p:childTnLst>
                                    <p:set>
                                      <p:cBhvr>
                                        <p:cTn id="12" dur="1" fill="hold">
                                          <p:stCondLst>
                                            <p:cond delay="0"/>
                                          </p:stCondLst>
                                        </p:cTn>
                                        <p:tgtEl>
                                          <p:spTgt spid="9"/>
                                        </p:tgtEl>
                                        <p:attrNameLst>
                                          <p:attrName>style.visibility</p:attrName>
                                        </p:attrNameLst>
                                      </p:cBhvr>
                                      <p:to>
                                        <p:strVal val="visible"/>
                                      </p:to>
                                    </p:set>
                                    <p:anim calcmode="lin" valueType="num">
                                      <p:cBhvr>
                                        <p:cTn id="13" dur="500" fill="hold"/>
                                        <p:tgtEl>
                                          <p:spTgt spid="9"/>
                                        </p:tgtEl>
                                        <p:attrNameLst>
                                          <p:attrName>ppt_w</p:attrName>
                                        </p:attrNameLst>
                                      </p:cBhvr>
                                      <p:tavLst>
                                        <p:tav tm="0">
                                          <p:val>
                                            <p:fltVal val="0"/>
                                          </p:val>
                                        </p:tav>
                                        <p:tav tm="100000">
                                          <p:val>
                                            <p:strVal val="#ppt_w"/>
                                          </p:val>
                                        </p:tav>
                                      </p:tavLst>
                                    </p:anim>
                                    <p:anim calcmode="lin" valueType="num">
                                      <p:cBhvr>
                                        <p:cTn id="14" dur="500" fill="hold"/>
                                        <p:tgtEl>
                                          <p:spTgt spid="9"/>
                                        </p:tgtEl>
                                        <p:attrNameLst>
                                          <p:attrName>ppt_h</p:attrName>
                                        </p:attrNameLst>
                                      </p:cBhvr>
                                      <p:tavLst>
                                        <p:tav tm="0">
                                          <p:val>
                                            <p:fltVal val="0"/>
                                          </p:val>
                                        </p:tav>
                                        <p:tav tm="100000">
                                          <p:val>
                                            <p:strVal val="#ppt_h"/>
                                          </p:val>
                                        </p:tav>
                                      </p:tavLst>
                                    </p:anim>
                                    <p:anim calcmode="lin" valueType="num">
                                      <p:cBhvr>
                                        <p:cTn id="15" dur="500" fill="hold"/>
                                        <p:tgtEl>
                                          <p:spTgt spid="9"/>
                                        </p:tgtEl>
                                        <p:attrNameLst>
                                          <p:attrName>style.rotation</p:attrName>
                                        </p:attrNameLst>
                                      </p:cBhvr>
                                      <p:tavLst>
                                        <p:tav tm="0">
                                          <p:val>
                                            <p:fltVal val="360"/>
                                          </p:val>
                                        </p:tav>
                                        <p:tav tm="100000">
                                          <p:val>
                                            <p:fltVal val="0"/>
                                          </p:val>
                                        </p:tav>
                                      </p:tavLst>
                                    </p:anim>
                                    <p:animEffect transition="in" filter="fade">
                                      <p:cBhvr>
                                        <p:cTn id="16" dur="500"/>
                                        <p:tgtEl>
                                          <p:spTgt spid="9"/>
                                        </p:tgtEl>
                                      </p:cBhvr>
                                    </p:animEffect>
                                  </p:childTnLst>
                                </p:cTn>
                              </p:par>
                              <p:par>
                                <p:cTn id="17" presetID="8" presetClass="emph" presetSubtype="0" repeatCount="indefinite" fill="hold" grpId="0" nodeType="withEffect">
                                  <p:stCondLst>
                                    <p:cond delay="0"/>
                                  </p:stCondLst>
                                  <p:childTnLst>
                                    <p:animRot by="21600000">
                                      <p:cBhvr>
                                        <p:cTn id="18" dur="4900" fill="hold"/>
                                        <p:tgtEl>
                                          <p:spTgt spid="8"/>
                                        </p:tgtEl>
                                        <p:attrNameLst>
                                          <p:attrName>r</p:attrName>
                                        </p:attrNameLst>
                                      </p:cBhvr>
                                    </p:animRot>
                                  </p:childTnLst>
                                </p:cTn>
                              </p:par>
                              <p:par>
                                <p:cTn id="19" presetID="8" presetClass="emph" presetSubtype="0" repeatCount="indefinite" fill="hold" grpId="0" nodeType="withEffect">
                                  <p:stCondLst>
                                    <p:cond delay="0"/>
                                  </p:stCondLst>
                                  <p:childTnLst>
                                    <p:animRot by="-21600000">
                                      <p:cBhvr>
                                        <p:cTn id="20" dur="7300" fill="hold"/>
                                        <p:tgtEl>
                                          <p:spTgt spid="9"/>
                                        </p:tgtEl>
                                        <p:attrNameLst>
                                          <p:attrName>r</p:attrName>
                                        </p:attrNameLst>
                                      </p:cBhvr>
                                    </p:animRot>
                                  </p:childTnLst>
                                </p:cTn>
                              </p:par>
                              <p:par>
                                <p:cTn id="21" presetID="49" presetClass="entr" presetSubtype="0" decel="100000" fill="hold" grpId="1"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p:cTn id="23" dur="500" fill="hold"/>
                                        <p:tgtEl>
                                          <p:spTgt spid="7"/>
                                        </p:tgtEl>
                                        <p:attrNameLst>
                                          <p:attrName>ppt_w</p:attrName>
                                        </p:attrNameLst>
                                      </p:cBhvr>
                                      <p:tavLst>
                                        <p:tav tm="0">
                                          <p:val>
                                            <p:fltVal val="0"/>
                                          </p:val>
                                        </p:tav>
                                        <p:tav tm="100000">
                                          <p:val>
                                            <p:strVal val="#ppt_w"/>
                                          </p:val>
                                        </p:tav>
                                      </p:tavLst>
                                    </p:anim>
                                    <p:anim calcmode="lin" valueType="num">
                                      <p:cBhvr>
                                        <p:cTn id="24" dur="500" fill="hold"/>
                                        <p:tgtEl>
                                          <p:spTgt spid="7"/>
                                        </p:tgtEl>
                                        <p:attrNameLst>
                                          <p:attrName>ppt_h</p:attrName>
                                        </p:attrNameLst>
                                      </p:cBhvr>
                                      <p:tavLst>
                                        <p:tav tm="0">
                                          <p:val>
                                            <p:fltVal val="0"/>
                                          </p:val>
                                        </p:tav>
                                        <p:tav tm="100000">
                                          <p:val>
                                            <p:strVal val="#ppt_h"/>
                                          </p:val>
                                        </p:tav>
                                      </p:tavLst>
                                    </p:anim>
                                    <p:anim calcmode="lin" valueType="num">
                                      <p:cBhvr>
                                        <p:cTn id="25" dur="500" fill="hold"/>
                                        <p:tgtEl>
                                          <p:spTgt spid="7"/>
                                        </p:tgtEl>
                                        <p:attrNameLst>
                                          <p:attrName>style.rotation</p:attrName>
                                        </p:attrNameLst>
                                      </p:cBhvr>
                                      <p:tavLst>
                                        <p:tav tm="0">
                                          <p:val>
                                            <p:fltVal val="360"/>
                                          </p:val>
                                        </p:tav>
                                        <p:tav tm="100000">
                                          <p:val>
                                            <p:fltVal val="0"/>
                                          </p:val>
                                        </p:tav>
                                      </p:tavLst>
                                    </p:anim>
                                    <p:animEffect transition="in" filter="fade">
                                      <p:cBhvr>
                                        <p:cTn id="26" dur="500"/>
                                        <p:tgtEl>
                                          <p:spTgt spid="7"/>
                                        </p:tgtEl>
                                      </p:cBhvr>
                                    </p:animEffect>
                                  </p:childTnLst>
                                </p:cTn>
                              </p:par>
                              <p:par>
                                <p:cTn id="27" presetID="8" presetClass="emph" presetSubtype="0" repeatCount="indefinite" fill="hold" grpId="0" nodeType="withEffect">
                                  <p:stCondLst>
                                    <p:cond delay="0"/>
                                  </p:stCondLst>
                                  <p:childTnLst>
                                    <p:animRot by="21600000">
                                      <p:cBhvr>
                                        <p:cTn id="28" dur="6200" fill="hold"/>
                                        <p:tgtEl>
                                          <p:spTgt spid="7"/>
                                        </p:tgtEl>
                                        <p:attrNameLst>
                                          <p:attrName>r</p:attrName>
                                        </p:attrNameLst>
                                      </p:cBhvr>
                                    </p:animRot>
                                  </p:childTnLst>
                                </p:cTn>
                              </p:par>
                              <p:par>
                                <p:cTn id="29" presetID="2" presetClass="entr" presetSubtype="4" decel="100000" fill="hold" grpId="0" nodeType="withEffect">
                                  <p:stCondLst>
                                    <p:cond delay="0"/>
                                  </p:stCondLst>
                                  <p:iterate type="wd">
                                    <p:tmPct val="27000"/>
                                  </p:iterate>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1000" fill="hold"/>
                                        <p:tgtEl>
                                          <p:spTgt spid="10"/>
                                        </p:tgtEl>
                                        <p:attrNameLst>
                                          <p:attrName>ppt_x</p:attrName>
                                        </p:attrNameLst>
                                      </p:cBhvr>
                                      <p:tavLst>
                                        <p:tav tm="0">
                                          <p:val>
                                            <p:strVal val="#ppt_x"/>
                                          </p:val>
                                        </p:tav>
                                        <p:tav tm="100000">
                                          <p:val>
                                            <p:strVal val="#ppt_x"/>
                                          </p:val>
                                        </p:tav>
                                      </p:tavLst>
                                    </p:anim>
                                    <p:anim calcmode="lin" valueType="num">
                                      <p:cBhvr additive="base">
                                        <p:cTn id="32" dur="10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P spid="8" grpId="1" animBg="1"/>
      <p:bldP spid="9" grpId="0" animBg="1"/>
      <p:bldP spid="9" grpId="1" animBg="1"/>
      <p:bldP spid="10"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a:extLst>
              <a:ext uri="{FF2B5EF4-FFF2-40B4-BE49-F238E27FC236}">
                <a16:creationId xmlns:a16="http://schemas.microsoft.com/office/drawing/2014/main" id="{B10028FC-C4A2-4ECE-8E07-2D4E147C897E}"/>
              </a:ext>
            </a:extLst>
          </p:cNvPr>
          <p:cNvSpPr>
            <a:spLocks noGrp="1"/>
          </p:cNvSpPr>
          <p:nvPr>
            <p:ph type="pic" sz="quarter" idx="11"/>
          </p:nvPr>
        </p:nvSpPr>
        <p:spPr/>
      </p:sp>
      <p:sp>
        <p:nvSpPr>
          <p:cNvPr id="6" name="Rectangle 5">
            <a:extLst>
              <a:ext uri="{FF2B5EF4-FFF2-40B4-BE49-F238E27FC236}">
                <a16:creationId xmlns:a16="http://schemas.microsoft.com/office/drawing/2014/main" id="{8B647BD0-53BF-4AE4-A242-79F934771ACA}"/>
              </a:ext>
            </a:extLst>
          </p:cNvPr>
          <p:cNvSpPr/>
          <p:nvPr/>
        </p:nvSpPr>
        <p:spPr>
          <a:xfrm>
            <a:off x="1563689" y="1295400"/>
            <a:ext cx="21259799" cy="15697200"/>
          </a:xfrm>
          <a:prstGeom prst="rect">
            <a:avLst/>
          </a:prstGeom>
          <a:gradFill flip="none" rotWithShape="1">
            <a:gsLst>
              <a:gs pos="95000">
                <a:schemeClr val="tx2">
                  <a:alpha val="57000"/>
                </a:schemeClr>
              </a:gs>
              <a:gs pos="0">
                <a:schemeClr val="accent1">
                  <a:alpha val="56000"/>
                </a:schemeClr>
              </a:gs>
            </a:gsLst>
            <a:path path="circle">
              <a:fillToRect t="100000" r="100000"/>
            </a:path>
            <a:tileRect l="-100000" b="-100000"/>
          </a:gradFill>
          <a:ln>
            <a:noFill/>
          </a:ln>
          <a:effectLst>
            <a:outerShdw blurRad="812800" dist="165100" sx="104000" sy="104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5">
            <a:extLst>
              <a:ext uri="{FF2B5EF4-FFF2-40B4-BE49-F238E27FC236}">
                <a16:creationId xmlns:a16="http://schemas.microsoft.com/office/drawing/2014/main" id="{08FE4F35-5C16-4629-BE40-550C75F23353}"/>
              </a:ext>
            </a:extLst>
          </p:cNvPr>
          <p:cNvSpPr>
            <a:spLocks/>
          </p:cNvSpPr>
          <p:nvPr/>
        </p:nvSpPr>
        <p:spPr bwMode="auto">
          <a:xfrm rot="17772035">
            <a:off x="7801867" y="4826668"/>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5">
            <a:extLst>
              <a:ext uri="{FF2B5EF4-FFF2-40B4-BE49-F238E27FC236}">
                <a16:creationId xmlns:a16="http://schemas.microsoft.com/office/drawing/2014/main" id="{40DE2AB1-5102-4006-B81A-081616038A82}"/>
              </a:ext>
            </a:extLst>
          </p:cNvPr>
          <p:cNvSpPr>
            <a:spLocks/>
          </p:cNvSpPr>
          <p:nvPr/>
        </p:nvSpPr>
        <p:spPr bwMode="auto">
          <a:xfrm rot="1800000">
            <a:off x="8087618" y="4692223"/>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5">
            <a:extLst>
              <a:ext uri="{FF2B5EF4-FFF2-40B4-BE49-F238E27FC236}">
                <a16:creationId xmlns:a16="http://schemas.microsoft.com/office/drawing/2014/main" id="{A8A051C5-5742-4916-8447-889AA1A5CB7F}"/>
              </a:ext>
            </a:extLst>
          </p:cNvPr>
          <p:cNvSpPr>
            <a:spLocks/>
          </p:cNvSpPr>
          <p:nvPr/>
        </p:nvSpPr>
        <p:spPr bwMode="auto">
          <a:xfrm rot="19800000">
            <a:off x="7839697" y="4788282"/>
            <a:ext cx="8707780" cy="871143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TextBox 16">
            <a:extLst>
              <a:ext uri="{FF2B5EF4-FFF2-40B4-BE49-F238E27FC236}">
                <a16:creationId xmlns:a16="http://schemas.microsoft.com/office/drawing/2014/main" id="{43FE6219-4127-40A2-AB29-215B1ED971AC}"/>
              </a:ext>
            </a:extLst>
          </p:cNvPr>
          <p:cNvSpPr txBox="1"/>
          <p:nvPr/>
        </p:nvSpPr>
        <p:spPr>
          <a:xfrm>
            <a:off x="2900415" y="12070329"/>
            <a:ext cx="4229013" cy="3785652"/>
          </a:xfrm>
          <a:prstGeom prst="rect">
            <a:avLst/>
          </a:prstGeom>
          <a:noFill/>
        </p:spPr>
        <p:txBody>
          <a:bodyPr wrap="square" rtlCol="0">
            <a:spAutoFit/>
          </a:bodyPr>
          <a:lstStyle/>
          <a:p>
            <a:r>
              <a:rPr lang="en-US" sz="4000" b="1">
                <a:solidFill>
                  <a:srgbClr val="FFFFFF"/>
                </a:solidFill>
                <a:latin typeface="+mj-lt"/>
              </a:rPr>
              <a:t>Creating inspiring ideas and building brands that truly matter to people.</a:t>
            </a:r>
          </a:p>
        </p:txBody>
      </p:sp>
      <p:sp>
        <p:nvSpPr>
          <p:cNvPr id="18" name="TextBox 17">
            <a:extLst>
              <a:ext uri="{FF2B5EF4-FFF2-40B4-BE49-F238E27FC236}">
                <a16:creationId xmlns:a16="http://schemas.microsoft.com/office/drawing/2014/main" id="{AEFFB662-0E81-4F27-A069-68D79F45403D}"/>
              </a:ext>
            </a:extLst>
          </p:cNvPr>
          <p:cNvSpPr txBox="1"/>
          <p:nvPr/>
        </p:nvSpPr>
        <p:spPr>
          <a:xfrm>
            <a:off x="16041481" y="2432019"/>
            <a:ext cx="5410200" cy="2031325"/>
          </a:xfrm>
          <a:prstGeom prst="rect">
            <a:avLst/>
          </a:prstGeom>
          <a:noFill/>
        </p:spPr>
        <p:txBody>
          <a:bodyPr wrap="square" rtlCol="0">
            <a:spAutoFit/>
          </a:bodyPr>
          <a:lstStyle/>
          <a:p>
            <a:pPr algn="r"/>
            <a:r>
              <a:rPr lang="en-US">
                <a:solidFill>
                  <a:srgbClr val="FFFFFF"/>
                </a:solidFill>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a:t>
            </a:r>
          </a:p>
        </p:txBody>
      </p:sp>
      <p:sp>
        <p:nvSpPr>
          <p:cNvPr id="4" name="Picture Placeholder 3">
            <a:extLst>
              <a:ext uri="{FF2B5EF4-FFF2-40B4-BE49-F238E27FC236}">
                <a16:creationId xmlns:a16="http://schemas.microsoft.com/office/drawing/2014/main" id="{A601C62E-EC0A-444D-84F9-2F0567FE5FA8}"/>
              </a:ext>
            </a:extLst>
          </p:cNvPr>
          <p:cNvSpPr>
            <a:spLocks noGrp="1"/>
          </p:cNvSpPr>
          <p:nvPr>
            <p:ph type="pic" sz="quarter" idx="12"/>
          </p:nvPr>
        </p:nvSpPr>
        <p:spPr/>
      </p:sp>
      <p:sp>
        <p:nvSpPr>
          <p:cNvPr id="16" name="TextBox 15">
            <a:extLst>
              <a:ext uri="{FF2B5EF4-FFF2-40B4-BE49-F238E27FC236}">
                <a16:creationId xmlns:a16="http://schemas.microsoft.com/office/drawing/2014/main" id="{CAECDCFA-C1E6-4575-8034-070FC43BF722}"/>
              </a:ext>
            </a:extLst>
          </p:cNvPr>
          <p:cNvSpPr txBox="1"/>
          <p:nvPr/>
        </p:nvSpPr>
        <p:spPr>
          <a:xfrm>
            <a:off x="4878937" y="7182922"/>
            <a:ext cx="14629326" cy="3154710"/>
          </a:xfrm>
          <a:prstGeom prst="rect">
            <a:avLst/>
          </a:prstGeom>
          <a:noFill/>
        </p:spPr>
        <p:txBody>
          <a:bodyPr wrap="none" rtlCol="0">
            <a:spAutoFit/>
          </a:bodyPr>
          <a:lstStyle/>
          <a:p>
            <a:pPr algn="ctr"/>
            <a:r>
              <a:rPr lang="en-US" sz="19900" b="1">
                <a:solidFill>
                  <a:srgbClr val="FFFFFF"/>
                </a:solidFill>
                <a:effectLst>
                  <a:outerShdw blurRad="241300" sx="102000" sy="102000" algn="ctr" rotWithShape="0">
                    <a:schemeClr val="accent1">
                      <a:lumMod val="75000"/>
                      <a:alpha val="66000"/>
                    </a:schemeClr>
                  </a:outerShdw>
                </a:effectLst>
                <a:latin typeface="+mj-lt"/>
              </a:rPr>
              <a:t>Technology</a:t>
            </a:r>
          </a:p>
        </p:txBody>
      </p:sp>
    </p:spTree>
    <p:extLst>
      <p:ext uri="{BB962C8B-B14F-4D97-AF65-F5344CB8AC3E}">
        <p14:creationId xmlns:p14="http://schemas.microsoft.com/office/powerpoint/2010/main" val="314476787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1"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anim calcmode="lin" valueType="num">
                                      <p:cBhvr>
                                        <p:cTn id="9" dur="500" fill="hold"/>
                                        <p:tgtEl>
                                          <p:spTgt spid="12"/>
                                        </p:tgtEl>
                                        <p:attrNameLst>
                                          <p:attrName>style.rotation</p:attrName>
                                        </p:attrNameLst>
                                      </p:cBhvr>
                                      <p:tavLst>
                                        <p:tav tm="0">
                                          <p:val>
                                            <p:fltVal val="360"/>
                                          </p:val>
                                        </p:tav>
                                        <p:tav tm="100000">
                                          <p:val>
                                            <p:fltVal val="0"/>
                                          </p:val>
                                        </p:tav>
                                      </p:tavLst>
                                    </p:anim>
                                    <p:animEffect transition="in" filter="fade">
                                      <p:cBhvr>
                                        <p:cTn id="10" dur="500"/>
                                        <p:tgtEl>
                                          <p:spTgt spid="12"/>
                                        </p:tgtEl>
                                      </p:cBhvr>
                                    </p:animEffect>
                                  </p:childTnLst>
                                </p:cTn>
                              </p:par>
                              <p:par>
                                <p:cTn id="11" presetID="49" presetClass="entr" presetSubtype="0" decel="100000" fill="hold" grpId="1" nodeType="withEffect">
                                  <p:stCondLst>
                                    <p:cond delay="200"/>
                                  </p:stCondLst>
                                  <p:childTnLst>
                                    <p:set>
                                      <p:cBhvr>
                                        <p:cTn id="12" dur="1" fill="hold">
                                          <p:stCondLst>
                                            <p:cond delay="0"/>
                                          </p:stCondLst>
                                        </p:cTn>
                                        <p:tgtEl>
                                          <p:spTgt spid="13"/>
                                        </p:tgtEl>
                                        <p:attrNameLst>
                                          <p:attrName>style.visibility</p:attrName>
                                        </p:attrNameLst>
                                      </p:cBhvr>
                                      <p:to>
                                        <p:strVal val="visible"/>
                                      </p:to>
                                    </p:set>
                                    <p:anim calcmode="lin" valueType="num">
                                      <p:cBhvr>
                                        <p:cTn id="13" dur="500" fill="hold"/>
                                        <p:tgtEl>
                                          <p:spTgt spid="13"/>
                                        </p:tgtEl>
                                        <p:attrNameLst>
                                          <p:attrName>ppt_w</p:attrName>
                                        </p:attrNameLst>
                                      </p:cBhvr>
                                      <p:tavLst>
                                        <p:tav tm="0">
                                          <p:val>
                                            <p:fltVal val="0"/>
                                          </p:val>
                                        </p:tav>
                                        <p:tav tm="100000">
                                          <p:val>
                                            <p:strVal val="#ppt_w"/>
                                          </p:val>
                                        </p:tav>
                                      </p:tavLst>
                                    </p:anim>
                                    <p:anim calcmode="lin" valueType="num">
                                      <p:cBhvr>
                                        <p:cTn id="14" dur="500" fill="hold"/>
                                        <p:tgtEl>
                                          <p:spTgt spid="13"/>
                                        </p:tgtEl>
                                        <p:attrNameLst>
                                          <p:attrName>ppt_h</p:attrName>
                                        </p:attrNameLst>
                                      </p:cBhvr>
                                      <p:tavLst>
                                        <p:tav tm="0">
                                          <p:val>
                                            <p:fltVal val="0"/>
                                          </p:val>
                                        </p:tav>
                                        <p:tav tm="100000">
                                          <p:val>
                                            <p:strVal val="#ppt_h"/>
                                          </p:val>
                                        </p:tav>
                                      </p:tavLst>
                                    </p:anim>
                                    <p:anim calcmode="lin" valueType="num">
                                      <p:cBhvr>
                                        <p:cTn id="15" dur="500" fill="hold"/>
                                        <p:tgtEl>
                                          <p:spTgt spid="13"/>
                                        </p:tgtEl>
                                        <p:attrNameLst>
                                          <p:attrName>style.rotation</p:attrName>
                                        </p:attrNameLst>
                                      </p:cBhvr>
                                      <p:tavLst>
                                        <p:tav tm="0">
                                          <p:val>
                                            <p:fltVal val="360"/>
                                          </p:val>
                                        </p:tav>
                                        <p:tav tm="100000">
                                          <p:val>
                                            <p:fltVal val="0"/>
                                          </p:val>
                                        </p:tav>
                                      </p:tavLst>
                                    </p:anim>
                                    <p:animEffect transition="in" filter="fade">
                                      <p:cBhvr>
                                        <p:cTn id="16" dur="500"/>
                                        <p:tgtEl>
                                          <p:spTgt spid="13"/>
                                        </p:tgtEl>
                                      </p:cBhvr>
                                    </p:animEffect>
                                  </p:childTnLst>
                                </p:cTn>
                              </p:par>
                              <p:par>
                                <p:cTn id="17" presetID="8" presetClass="emph" presetSubtype="0" repeatCount="indefinite" fill="hold" grpId="0" nodeType="withEffect">
                                  <p:stCondLst>
                                    <p:cond delay="0"/>
                                  </p:stCondLst>
                                  <p:childTnLst>
                                    <p:animRot by="21600000">
                                      <p:cBhvr>
                                        <p:cTn id="18" dur="4900" fill="hold"/>
                                        <p:tgtEl>
                                          <p:spTgt spid="12"/>
                                        </p:tgtEl>
                                        <p:attrNameLst>
                                          <p:attrName>r</p:attrName>
                                        </p:attrNameLst>
                                      </p:cBhvr>
                                    </p:animRot>
                                  </p:childTnLst>
                                </p:cTn>
                              </p:par>
                              <p:par>
                                <p:cTn id="19" presetID="8" presetClass="emph" presetSubtype="0" repeatCount="indefinite" fill="hold" grpId="0" nodeType="withEffect">
                                  <p:stCondLst>
                                    <p:cond delay="0"/>
                                  </p:stCondLst>
                                  <p:childTnLst>
                                    <p:animRot by="-21600000">
                                      <p:cBhvr>
                                        <p:cTn id="20" dur="7300" fill="hold"/>
                                        <p:tgtEl>
                                          <p:spTgt spid="13"/>
                                        </p:tgtEl>
                                        <p:attrNameLst>
                                          <p:attrName>r</p:attrName>
                                        </p:attrNameLst>
                                      </p:cBhvr>
                                    </p:animRot>
                                  </p:childTnLst>
                                </p:cTn>
                              </p:par>
                              <p:par>
                                <p:cTn id="21" presetID="49" presetClass="entr" presetSubtype="0" decel="100000" fill="hold" grpId="1" nodeType="withEffect">
                                  <p:stCondLst>
                                    <p:cond delay="0"/>
                                  </p:stCondLst>
                                  <p:childTnLst>
                                    <p:set>
                                      <p:cBhvr>
                                        <p:cTn id="22" dur="1" fill="hold">
                                          <p:stCondLst>
                                            <p:cond delay="0"/>
                                          </p:stCondLst>
                                        </p:cTn>
                                        <p:tgtEl>
                                          <p:spTgt spid="11"/>
                                        </p:tgtEl>
                                        <p:attrNameLst>
                                          <p:attrName>style.visibility</p:attrName>
                                        </p:attrNameLst>
                                      </p:cBhvr>
                                      <p:to>
                                        <p:strVal val="visible"/>
                                      </p:to>
                                    </p:set>
                                    <p:anim calcmode="lin" valueType="num">
                                      <p:cBhvr>
                                        <p:cTn id="23" dur="500" fill="hold"/>
                                        <p:tgtEl>
                                          <p:spTgt spid="11"/>
                                        </p:tgtEl>
                                        <p:attrNameLst>
                                          <p:attrName>ppt_w</p:attrName>
                                        </p:attrNameLst>
                                      </p:cBhvr>
                                      <p:tavLst>
                                        <p:tav tm="0">
                                          <p:val>
                                            <p:fltVal val="0"/>
                                          </p:val>
                                        </p:tav>
                                        <p:tav tm="100000">
                                          <p:val>
                                            <p:strVal val="#ppt_w"/>
                                          </p:val>
                                        </p:tav>
                                      </p:tavLst>
                                    </p:anim>
                                    <p:anim calcmode="lin" valueType="num">
                                      <p:cBhvr>
                                        <p:cTn id="24" dur="500" fill="hold"/>
                                        <p:tgtEl>
                                          <p:spTgt spid="11"/>
                                        </p:tgtEl>
                                        <p:attrNameLst>
                                          <p:attrName>ppt_h</p:attrName>
                                        </p:attrNameLst>
                                      </p:cBhvr>
                                      <p:tavLst>
                                        <p:tav tm="0">
                                          <p:val>
                                            <p:fltVal val="0"/>
                                          </p:val>
                                        </p:tav>
                                        <p:tav tm="100000">
                                          <p:val>
                                            <p:strVal val="#ppt_h"/>
                                          </p:val>
                                        </p:tav>
                                      </p:tavLst>
                                    </p:anim>
                                    <p:anim calcmode="lin" valueType="num">
                                      <p:cBhvr>
                                        <p:cTn id="25" dur="500" fill="hold"/>
                                        <p:tgtEl>
                                          <p:spTgt spid="11"/>
                                        </p:tgtEl>
                                        <p:attrNameLst>
                                          <p:attrName>style.rotation</p:attrName>
                                        </p:attrNameLst>
                                      </p:cBhvr>
                                      <p:tavLst>
                                        <p:tav tm="0">
                                          <p:val>
                                            <p:fltVal val="360"/>
                                          </p:val>
                                        </p:tav>
                                        <p:tav tm="100000">
                                          <p:val>
                                            <p:fltVal val="0"/>
                                          </p:val>
                                        </p:tav>
                                      </p:tavLst>
                                    </p:anim>
                                    <p:animEffect transition="in" filter="fade">
                                      <p:cBhvr>
                                        <p:cTn id="26" dur="500"/>
                                        <p:tgtEl>
                                          <p:spTgt spid="11"/>
                                        </p:tgtEl>
                                      </p:cBhvr>
                                    </p:animEffect>
                                  </p:childTnLst>
                                </p:cTn>
                              </p:par>
                              <p:par>
                                <p:cTn id="27" presetID="8" presetClass="emph" presetSubtype="0" repeatCount="indefinite" fill="hold" grpId="0" nodeType="withEffect">
                                  <p:stCondLst>
                                    <p:cond delay="0"/>
                                  </p:stCondLst>
                                  <p:childTnLst>
                                    <p:animRot by="21600000">
                                      <p:cBhvr>
                                        <p:cTn id="28" dur="6200" fill="hold"/>
                                        <p:tgtEl>
                                          <p:spTgt spid="11"/>
                                        </p:tgtEl>
                                        <p:attrNameLst>
                                          <p:attrName>r</p:attrName>
                                        </p:attrNameLst>
                                      </p:cBhvr>
                                    </p:animRot>
                                  </p:childTnLst>
                                </p:cTn>
                              </p:par>
                              <p:par>
                                <p:cTn id="29" presetID="10" presetClass="entr" presetSubtype="0" fill="hold" grpId="0" nodeType="withEffect">
                                  <p:stCondLst>
                                    <p:cond delay="0"/>
                                  </p:stCondLst>
                                  <p:iterate type="lt">
                                    <p:tmPct val="10000"/>
                                  </p:iterate>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2" grpId="0" animBg="1"/>
      <p:bldP spid="12" grpId="1" animBg="1"/>
      <p:bldP spid="13" grpId="0" animBg="1"/>
      <p:bldP spid="13" grpId="1" animBg="1"/>
      <p:bldP spid="16" grpId="0"/>
    </p:bldLst>
  </p:timing>
</p:sld>
</file>

<file path=ppt/slides/slide13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Picture Placeholder 1">
            <a:extLst>
              <a:ext uri="{FF2B5EF4-FFF2-40B4-BE49-F238E27FC236}">
                <a16:creationId xmlns:a16="http://schemas.microsoft.com/office/drawing/2014/main" id="{B10028FC-C4A2-4ECE-8E07-2D4E147C897E}"/>
              </a:ext>
            </a:extLst>
          </p:cNvPr>
          <p:cNvSpPr>
            <a:spLocks noGrp="1"/>
          </p:cNvSpPr>
          <p:nvPr>
            <p:ph type="pic" sz="quarter" idx="11"/>
          </p:nvPr>
        </p:nvSpPr>
        <p:spPr/>
      </p:sp>
      <p:sp>
        <p:nvSpPr>
          <p:cNvPr id="6" name="Rectangle 5">
            <a:extLst>
              <a:ext uri="{FF2B5EF4-FFF2-40B4-BE49-F238E27FC236}">
                <a16:creationId xmlns:a16="http://schemas.microsoft.com/office/drawing/2014/main" id="{8B647BD0-53BF-4AE4-A242-79F934771ACA}"/>
              </a:ext>
            </a:extLst>
          </p:cNvPr>
          <p:cNvSpPr/>
          <p:nvPr/>
        </p:nvSpPr>
        <p:spPr>
          <a:xfrm>
            <a:off x="1563689" y="1295400"/>
            <a:ext cx="21259799" cy="15697200"/>
          </a:xfrm>
          <a:prstGeom prst="rect">
            <a:avLst/>
          </a:prstGeom>
          <a:gradFill flip="none" rotWithShape="1">
            <a:gsLst>
              <a:gs pos="95000">
                <a:schemeClr val="tx2">
                  <a:alpha val="57000"/>
                </a:schemeClr>
              </a:gs>
              <a:gs pos="0">
                <a:schemeClr val="accent1">
                  <a:alpha val="56000"/>
                </a:schemeClr>
              </a:gs>
            </a:gsLst>
            <a:path path="circle">
              <a:fillToRect t="100000" r="100000"/>
            </a:path>
            <a:tileRect l="-100000" b="-100000"/>
          </a:gradFill>
          <a:ln>
            <a:noFill/>
          </a:ln>
          <a:effectLst>
            <a:outerShdw blurRad="812800" dist="165100" sx="104000" sy="104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5">
            <a:extLst>
              <a:ext uri="{FF2B5EF4-FFF2-40B4-BE49-F238E27FC236}">
                <a16:creationId xmlns:a16="http://schemas.microsoft.com/office/drawing/2014/main" id="{08FE4F35-5C16-4629-BE40-550C75F23353}"/>
              </a:ext>
            </a:extLst>
          </p:cNvPr>
          <p:cNvSpPr>
            <a:spLocks/>
          </p:cNvSpPr>
          <p:nvPr/>
        </p:nvSpPr>
        <p:spPr bwMode="auto">
          <a:xfrm rot="17772035">
            <a:off x="7801867" y="4826668"/>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5">
            <a:extLst>
              <a:ext uri="{FF2B5EF4-FFF2-40B4-BE49-F238E27FC236}">
                <a16:creationId xmlns:a16="http://schemas.microsoft.com/office/drawing/2014/main" id="{40DE2AB1-5102-4006-B81A-081616038A82}"/>
              </a:ext>
            </a:extLst>
          </p:cNvPr>
          <p:cNvSpPr>
            <a:spLocks/>
          </p:cNvSpPr>
          <p:nvPr/>
        </p:nvSpPr>
        <p:spPr bwMode="auto">
          <a:xfrm rot="1800000">
            <a:off x="8087618" y="4692223"/>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5">
            <a:extLst>
              <a:ext uri="{FF2B5EF4-FFF2-40B4-BE49-F238E27FC236}">
                <a16:creationId xmlns:a16="http://schemas.microsoft.com/office/drawing/2014/main" id="{A8A051C5-5742-4916-8447-889AA1A5CB7F}"/>
              </a:ext>
            </a:extLst>
          </p:cNvPr>
          <p:cNvSpPr>
            <a:spLocks/>
          </p:cNvSpPr>
          <p:nvPr/>
        </p:nvSpPr>
        <p:spPr bwMode="auto">
          <a:xfrm rot="19800000">
            <a:off x="7839697" y="4788282"/>
            <a:ext cx="8707780" cy="871143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TextBox 16">
            <a:extLst>
              <a:ext uri="{FF2B5EF4-FFF2-40B4-BE49-F238E27FC236}">
                <a16:creationId xmlns:a16="http://schemas.microsoft.com/office/drawing/2014/main" id="{43FE6219-4127-40A2-AB29-215B1ED971AC}"/>
              </a:ext>
            </a:extLst>
          </p:cNvPr>
          <p:cNvSpPr txBox="1"/>
          <p:nvPr/>
        </p:nvSpPr>
        <p:spPr>
          <a:xfrm>
            <a:off x="2900415" y="12070329"/>
            <a:ext cx="4229013" cy="3785652"/>
          </a:xfrm>
          <a:prstGeom prst="rect">
            <a:avLst/>
          </a:prstGeom>
          <a:noFill/>
        </p:spPr>
        <p:txBody>
          <a:bodyPr wrap="square" rtlCol="0">
            <a:spAutoFit/>
          </a:bodyPr>
          <a:lstStyle/>
          <a:p>
            <a:r>
              <a:rPr lang="en-US" sz="4000" b="1">
                <a:solidFill>
                  <a:srgbClr val="FFFFFF"/>
                </a:solidFill>
                <a:latin typeface="+mj-lt"/>
              </a:rPr>
              <a:t>Creating inspiring ideas and building brands that truly matter to people.</a:t>
            </a:r>
          </a:p>
        </p:txBody>
      </p:sp>
      <p:sp>
        <p:nvSpPr>
          <p:cNvPr id="18" name="TextBox 17">
            <a:extLst>
              <a:ext uri="{FF2B5EF4-FFF2-40B4-BE49-F238E27FC236}">
                <a16:creationId xmlns:a16="http://schemas.microsoft.com/office/drawing/2014/main" id="{AEFFB662-0E81-4F27-A069-68D79F45403D}"/>
              </a:ext>
            </a:extLst>
          </p:cNvPr>
          <p:cNvSpPr txBox="1"/>
          <p:nvPr/>
        </p:nvSpPr>
        <p:spPr>
          <a:xfrm>
            <a:off x="16041481" y="2432019"/>
            <a:ext cx="5410200" cy="2031325"/>
          </a:xfrm>
          <a:prstGeom prst="rect">
            <a:avLst/>
          </a:prstGeom>
          <a:noFill/>
        </p:spPr>
        <p:txBody>
          <a:bodyPr wrap="square" rtlCol="0">
            <a:spAutoFit/>
          </a:bodyPr>
          <a:lstStyle/>
          <a:p>
            <a:pPr algn="r"/>
            <a:r>
              <a:rPr lang="en-US">
                <a:solidFill>
                  <a:srgbClr val="FFFFFF"/>
                </a:solidFill>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a:t>
            </a:r>
          </a:p>
        </p:txBody>
      </p:sp>
      <p:sp>
        <p:nvSpPr>
          <p:cNvPr id="4" name="Picture Placeholder 3">
            <a:extLst>
              <a:ext uri="{FF2B5EF4-FFF2-40B4-BE49-F238E27FC236}">
                <a16:creationId xmlns:a16="http://schemas.microsoft.com/office/drawing/2014/main" id="{A601C62E-EC0A-444D-84F9-2F0567FE5FA8}"/>
              </a:ext>
            </a:extLst>
          </p:cNvPr>
          <p:cNvSpPr>
            <a:spLocks noGrp="1"/>
          </p:cNvSpPr>
          <p:nvPr>
            <p:ph type="pic" sz="quarter" idx="12"/>
          </p:nvPr>
        </p:nvSpPr>
        <p:spPr/>
      </p:sp>
      <p:sp>
        <p:nvSpPr>
          <p:cNvPr id="16" name="TextBox 15">
            <a:extLst>
              <a:ext uri="{FF2B5EF4-FFF2-40B4-BE49-F238E27FC236}">
                <a16:creationId xmlns:a16="http://schemas.microsoft.com/office/drawing/2014/main" id="{CAECDCFA-C1E6-4575-8034-070FC43BF722}"/>
              </a:ext>
            </a:extLst>
          </p:cNvPr>
          <p:cNvSpPr txBox="1"/>
          <p:nvPr/>
        </p:nvSpPr>
        <p:spPr>
          <a:xfrm>
            <a:off x="4878937" y="7182922"/>
            <a:ext cx="14629326" cy="3154710"/>
          </a:xfrm>
          <a:prstGeom prst="rect">
            <a:avLst/>
          </a:prstGeom>
          <a:noFill/>
        </p:spPr>
        <p:txBody>
          <a:bodyPr wrap="none" rtlCol="0">
            <a:spAutoFit/>
          </a:bodyPr>
          <a:lstStyle/>
          <a:p>
            <a:pPr algn="ctr"/>
            <a:r>
              <a:rPr lang="en-US" sz="19900" b="1">
                <a:solidFill>
                  <a:srgbClr val="FFFFFF"/>
                </a:solidFill>
                <a:effectLst>
                  <a:outerShdw blurRad="241300" sx="102000" sy="102000" algn="ctr" rotWithShape="0">
                    <a:schemeClr val="accent1">
                      <a:lumMod val="75000"/>
                      <a:alpha val="66000"/>
                    </a:schemeClr>
                  </a:outerShdw>
                </a:effectLst>
                <a:latin typeface="+mj-lt"/>
              </a:rPr>
              <a:t>Technology</a:t>
            </a:r>
          </a:p>
        </p:txBody>
      </p:sp>
    </p:spTree>
    <p:extLst>
      <p:ext uri="{BB962C8B-B14F-4D97-AF65-F5344CB8AC3E}">
        <p14:creationId xmlns:p14="http://schemas.microsoft.com/office/powerpoint/2010/main" val="1068401809"/>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1"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anim calcmode="lin" valueType="num">
                                      <p:cBhvr>
                                        <p:cTn id="9" dur="500" fill="hold"/>
                                        <p:tgtEl>
                                          <p:spTgt spid="12"/>
                                        </p:tgtEl>
                                        <p:attrNameLst>
                                          <p:attrName>style.rotation</p:attrName>
                                        </p:attrNameLst>
                                      </p:cBhvr>
                                      <p:tavLst>
                                        <p:tav tm="0">
                                          <p:val>
                                            <p:fltVal val="360"/>
                                          </p:val>
                                        </p:tav>
                                        <p:tav tm="100000">
                                          <p:val>
                                            <p:fltVal val="0"/>
                                          </p:val>
                                        </p:tav>
                                      </p:tavLst>
                                    </p:anim>
                                    <p:animEffect transition="in" filter="fade">
                                      <p:cBhvr>
                                        <p:cTn id="10" dur="500"/>
                                        <p:tgtEl>
                                          <p:spTgt spid="12"/>
                                        </p:tgtEl>
                                      </p:cBhvr>
                                    </p:animEffect>
                                  </p:childTnLst>
                                </p:cTn>
                              </p:par>
                              <p:par>
                                <p:cTn id="11" presetID="49" presetClass="entr" presetSubtype="0" decel="100000" fill="hold" grpId="1" nodeType="withEffect">
                                  <p:stCondLst>
                                    <p:cond delay="200"/>
                                  </p:stCondLst>
                                  <p:childTnLst>
                                    <p:set>
                                      <p:cBhvr>
                                        <p:cTn id="12" dur="1" fill="hold">
                                          <p:stCondLst>
                                            <p:cond delay="0"/>
                                          </p:stCondLst>
                                        </p:cTn>
                                        <p:tgtEl>
                                          <p:spTgt spid="13"/>
                                        </p:tgtEl>
                                        <p:attrNameLst>
                                          <p:attrName>style.visibility</p:attrName>
                                        </p:attrNameLst>
                                      </p:cBhvr>
                                      <p:to>
                                        <p:strVal val="visible"/>
                                      </p:to>
                                    </p:set>
                                    <p:anim calcmode="lin" valueType="num">
                                      <p:cBhvr>
                                        <p:cTn id="13" dur="500" fill="hold"/>
                                        <p:tgtEl>
                                          <p:spTgt spid="13"/>
                                        </p:tgtEl>
                                        <p:attrNameLst>
                                          <p:attrName>ppt_w</p:attrName>
                                        </p:attrNameLst>
                                      </p:cBhvr>
                                      <p:tavLst>
                                        <p:tav tm="0">
                                          <p:val>
                                            <p:fltVal val="0"/>
                                          </p:val>
                                        </p:tav>
                                        <p:tav tm="100000">
                                          <p:val>
                                            <p:strVal val="#ppt_w"/>
                                          </p:val>
                                        </p:tav>
                                      </p:tavLst>
                                    </p:anim>
                                    <p:anim calcmode="lin" valueType="num">
                                      <p:cBhvr>
                                        <p:cTn id="14" dur="500" fill="hold"/>
                                        <p:tgtEl>
                                          <p:spTgt spid="13"/>
                                        </p:tgtEl>
                                        <p:attrNameLst>
                                          <p:attrName>ppt_h</p:attrName>
                                        </p:attrNameLst>
                                      </p:cBhvr>
                                      <p:tavLst>
                                        <p:tav tm="0">
                                          <p:val>
                                            <p:fltVal val="0"/>
                                          </p:val>
                                        </p:tav>
                                        <p:tav tm="100000">
                                          <p:val>
                                            <p:strVal val="#ppt_h"/>
                                          </p:val>
                                        </p:tav>
                                      </p:tavLst>
                                    </p:anim>
                                    <p:anim calcmode="lin" valueType="num">
                                      <p:cBhvr>
                                        <p:cTn id="15" dur="500" fill="hold"/>
                                        <p:tgtEl>
                                          <p:spTgt spid="13"/>
                                        </p:tgtEl>
                                        <p:attrNameLst>
                                          <p:attrName>style.rotation</p:attrName>
                                        </p:attrNameLst>
                                      </p:cBhvr>
                                      <p:tavLst>
                                        <p:tav tm="0">
                                          <p:val>
                                            <p:fltVal val="360"/>
                                          </p:val>
                                        </p:tav>
                                        <p:tav tm="100000">
                                          <p:val>
                                            <p:fltVal val="0"/>
                                          </p:val>
                                        </p:tav>
                                      </p:tavLst>
                                    </p:anim>
                                    <p:animEffect transition="in" filter="fade">
                                      <p:cBhvr>
                                        <p:cTn id="16" dur="500"/>
                                        <p:tgtEl>
                                          <p:spTgt spid="13"/>
                                        </p:tgtEl>
                                      </p:cBhvr>
                                    </p:animEffect>
                                  </p:childTnLst>
                                </p:cTn>
                              </p:par>
                              <p:par>
                                <p:cTn id="17" presetID="8" presetClass="emph" presetSubtype="0" repeatCount="indefinite" fill="hold" grpId="0" nodeType="withEffect">
                                  <p:stCondLst>
                                    <p:cond delay="0"/>
                                  </p:stCondLst>
                                  <p:childTnLst>
                                    <p:animRot by="21600000">
                                      <p:cBhvr>
                                        <p:cTn id="18" dur="4900" fill="hold"/>
                                        <p:tgtEl>
                                          <p:spTgt spid="12"/>
                                        </p:tgtEl>
                                        <p:attrNameLst>
                                          <p:attrName>r</p:attrName>
                                        </p:attrNameLst>
                                      </p:cBhvr>
                                    </p:animRot>
                                  </p:childTnLst>
                                </p:cTn>
                              </p:par>
                              <p:par>
                                <p:cTn id="19" presetID="8" presetClass="emph" presetSubtype="0" repeatCount="indefinite" fill="hold" grpId="0" nodeType="withEffect">
                                  <p:stCondLst>
                                    <p:cond delay="0"/>
                                  </p:stCondLst>
                                  <p:childTnLst>
                                    <p:animRot by="-21600000">
                                      <p:cBhvr>
                                        <p:cTn id="20" dur="7300" fill="hold"/>
                                        <p:tgtEl>
                                          <p:spTgt spid="13"/>
                                        </p:tgtEl>
                                        <p:attrNameLst>
                                          <p:attrName>r</p:attrName>
                                        </p:attrNameLst>
                                      </p:cBhvr>
                                    </p:animRot>
                                  </p:childTnLst>
                                </p:cTn>
                              </p:par>
                              <p:par>
                                <p:cTn id="21" presetID="49" presetClass="entr" presetSubtype="0" decel="100000" fill="hold" grpId="1" nodeType="withEffect">
                                  <p:stCondLst>
                                    <p:cond delay="0"/>
                                  </p:stCondLst>
                                  <p:childTnLst>
                                    <p:set>
                                      <p:cBhvr>
                                        <p:cTn id="22" dur="1" fill="hold">
                                          <p:stCondLst>
                                            <p:cond delay="0"/>
                                          </p:stCondLst>
                                        </p:cTn>
                                        <p:tgtEl>
                                          <p:spTgt spid="11"/>
                                        </p:tgtEl>
                                        <p:attrNameLst>
                                          <p:attrName>style.visibility</p:attrName>
                                        </p:attrNameLst>
                                      </p:cBhvr>
                                      <p:to>
                                        <p:strVal val="visible"/>
                                      </p:to>
                                    </p:set>
                                    <p:anim calcmode="lin" valueType="num">
                                      <p:cBhvr>
                                        <p:cTn id="23" dur="500" fill="hold"/>
                                        <p:tgtEl>
                                          <p:spTgt spid="11"/>
                                        </p:tgtEl>
                                        <p:attrNameLst>
                                          <p:attrName>ppt_w</p:attrName>
                                        </p:attrNameLst>
                                      </p:cBhvr>
                                      <p:tavLst>
                                        <p:tav tm="0">
                                          <p:val>
                                            <p:fltVal val="0"/>
                                          </p:val>
                                        </p:tav>
                                        <p:tav tm="100000">
                                          <p:val>
                                            <p:strVal val="#ppt_w"/>
                                          </p:val>
                                        </p:tav>
                                      </p:tavLst>
                                    </p:anim>
                                    <p:anim calcmode="lin" valueType="num">
                                      <p:cBhvr>
                                        <p:cTn id="24" dur="500" fill="hold"/>
                                        <p:tgtEl>
                                          <p:spTgt spid="11"/>
                                        </p:tgtEl>
                                        <p:attrNameLst>
                                          <p:attrName>ppt_h</p:attrName>
                                        </p:attrNameLst>
                                      </p:cBhvr>
                                      <p:tavLst>
                                        <p:tav tm="0">
                                          <p:val>
                                            <p:fltVal val="0"/>
                                          </p:val>
                                        </p:tav>
                                        <p:tav tm="100000">
                                          <p:val>
                                            <p:strVal val="#ppt_h"/>
                                          </p:val>
                                        </p:tav>
                                      </p:tavLst>
                                    </p:anim>
                                    <p:anim calcmode="lin" valueType="num">
                                      <p:cBhvr>
                                        <p:cTn id="25" dur="500" fill="hold"/>
                                        <p:tgtEl>
                                          <p:spTgt spid="11"/>
                                        </p:tgtEl>
                                        <p:attrNameLst>
                                          <p:attrName>style.rotation</p:attrName>
                                        </p:attrNameLst>
                                      </p:cBhvr>
                                      <p:tavLst>
                                        <p:tav tm="0">
                                          <p:val>
                                            <p:fltVal val="360"/>
                                          </p:val>
                                        </p:tav>
                                        <p:tav tm="100000">
                                          <p:val>
                                            <p:fltVal val="0"/>
                                          </p:val>
                                        </p:tav>
                                      </p:tavLst>
                                    </p:anim>
                                    <p:animEffect transition="in" filter="fade">
                                      <p:cBhvr>
                                        <p:cTn id="26" dur="500"/>
                                        <p:tgtEl>
                                          <p:spTgt spid="11"/>
                                        </p:tgtEl>
                                      </p:cBhvr>
                                    </p:animEffect>
                                  </p:childTnLst>
                                </p:cTn>
                              </p:par>
                              <p:par>
                                <p:cTn id="27" presetID="8" presetClass="emph" presetSubtype="0" repeatCount="indefinite" fill="hold" grpId="0" nodeType="withEffect">
                                  <p:stCondLst>
                                    <p:cond delay="0"/>
                                  </p:stCondLst>
                                  <p:childTnLst>
                                    <p:animRot by="21600000">
                                      <p:cBhvr>
                                        <p:cTn id="28" dur="6200" fill="hold"/>
                                        <p:tgtEl>
                                          <p:spTgt spid="11"/>
                                        </p:tgtEl>
                                        <p:attrNameLst>
                                          <p:attrName>r</p:attrName>
                                        </p:attrNameLst>
                                      </p:cBhvr>
                                    </p:animRot>
                                  </p:childTnLst>
                                </p:cTn>
                              </p:par>
                              <p:par>
                                <p:cTn id="29" presetID="10" presetClass="entr" presetSubtype="0" fill="hold" grpId="0" nodeType="withEffect">
                                  <p:stCondLst>
                                    <p:cond delay="0"/>
                                  </p:stCondLst>
                                  <p:iterate type="lt">
                                    <p:tmPct val="10000"/>
                                  </p:iterate>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2" grpId="0" animBg="1"/>
      <p:bldP spid="12" grpId="1" animBg="1"/>
      <p:bldP spid="13" grpId="0" animBg="1"/>
      <p:bldP spid="13" grpId="1" animBg="1"/>
      <p:bldP spid="16" grpId="0"/>
    </p:bldLst>
  </p:timing>
</p:sld>
</file>

<file path=ppt/slides/slide1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4" name="TextBox 33">
            <a:extLst>
              <a:ext uri="{FF2B5EF4-FFF2-40B4-BE49-F238E27FC236}">
                <a16:creationId xmlns:a16="http://schemas.microsoft.com/office/drawing/2014/main" id="{0F08E8A2-24B8-4246-B1D6-5C603F289F9D}"/>
              </a:ext>
            </a:extLst>
          </p:cNvPr>
          <p:cNvSpPr txBox="1"/>
          <p:nvPr/>
        </p:nvSpPr>
        <p:spPr>
          <a:xfrm rot="5400000">
            <a:off x="1405771" y="6764858"/>
            <a:ext cx="4189730" cy="1538883"/>
          </a:xfrm>
          <a:prstGeom prst="rect">
            <a:avLst/>
          </a:prstGeom>
          <a:noFill/>
        </p:spPr>
        <p:txBody>
          <a:bodyPr wrap="square" rtlCol="0">
            <a:spAutoFit/>
          </a:bodyPr>
          <a:lstStyle/>
          <a:p>
            <a:pPr algn="r"/>
            <a:r>
              <a:rPr lang="en-US" sz="4000" b="1">
                <a:latin typeface="+mj-lt"/>
              </a:rPr>
              <a:t>Audiences</a:t>
            </a:r>
          </a:p>
          <a:p>
            <a:pPr algn="r"/>
            <a:r>
              <a:rPr lang="en-US"/>
              <a:t>Cras sed maximus ante, vel bibendum justo. Integer pulvinar erat in quam varius, at aliquam justo fringilla.</a:t>
            </a:r>
          </a:p>
        </p:txBody>
      </p:sp>
      <p:sp>
        <p:nvSpPr>
          <p:cNvPr id="35" name="TextBox 34">
            <a:extLst>
              <a:ext uri="{FF2B5EF4-FFF2-40B4-BE49-F238E27FC236}">
                <a16:creationId xmlns:a16="http://schemas.microsoft.com/office/drawing/2014/main" id="{F4E64D92-859F-437D-8DBF-B03256C8E2FE}"/>
              </a:ext>
            </a:extLst>
          </p:cNvPr>
          <p:cNvSpPr txBox="1"/>
          <p:nvPr/>
        </p:nvSpPr>
        <p:spPr>
          <a:xfrm rot="5400000">
            <a:off x="6045467" y="5128668"/>
            <a:ext cx="4189730" cy="1538883"/>
          </a:xfrm>
          <a:prstGeom prst="rect">
            <a:avLst/>
          </a:prstGeom>
          <a:noFill/>
        </p:spPr>
        <p:txBody>
          <a:bodyPr wrap="square" rtlCol="0">
            <a:spAutoFit/>
          </a:bodyPr>
          <a:lstStyle/>
          <a:p>
            <a:pPr algn="r"/>
            <a:r>
              <a:rPr lang="en-US" sz="4000" b="1">
                <a:latin typeface="+mj-lt"/>
              </a:rPr>
              <a:t>Marketers</a:t>
            </a:r>
          </a:p>
          <a:p>
            <a:pPr algn="r"/>
            <a:r>
              <a:rPr lang="en-US"/>
              <a:t>Cras sed maximus ante, vel bibendum justo. Integer pulvinar erat in quam varius, at aliquam justo fringilla.</a:t>
            </a:r>
          </a:p>
        </p:txBody>
      </p:sp>
      <p:sp>
        <p:nvSpPr>
          <p:cNvPr id="36" name="TextBox 35">
            <a:extLst>
              <a:ext uri="{FF2B5EF4-FFF2-40B4-BE49-F238E27FC236}">
                <a16:creationId xmlns:a16="http://schemas.microsoft.com/office/drawing/2014/main" id="{92F46EE3-836D-4168-A19C-CF33C76EC7D7}"/>
              </a:ext>
            </a:extLst>
          </p:cNvPr>
          <p:cNvSpPr txBox="1"/>
          <p:nvPr/>
        </p:nvSpPr>
        <p:spPr>
          <a:xfrm rot="5400000">
            <a:off x="11180694" y="6365414"/>
            <a:ext cx="4189730" cy="1538883"/>
          </a:xfrm>
          <a:prstGeom prst="rect">
            <a:avLst/>
          </a:prstGeom>
          <a:noFill/>
        </p:spPr>
        <p:txBody>
          <a:bodyPr wrap="square" rtlCol="0">
            <a:spAutoFit/>
          </a:bodyPr>
          <a:lstStyle/>
          <a:p>
            <a:pPr algn="r"/>
            <a:r>
              <a:rPr lang="en-US" sz="4000" b="1">
                <a:latin typeface="+mj-lt"/>
              </a:rPr>
              <a:t>Engineers</a:t>
            </a:r>
          </a:p>
          <a:p>
            <a:pPr algn="r"/>
            <a:r>
              <a:rPr lang="en-US"/>
              <a:t>Cras sed maximus ante, vel bibendum justo. Integer pulvinar erat in quam varius, at aliquam justo fringilla.</a:t>
            </a:r>
          </a:p>
        </p:txBody>
      </p:sp>
      <p:sp>
        <p:nvSpPr>
          <p:cNvPr id="37" name="TextBox 36">
            <a:extLst>
              <a:ext uri="{FF2B5EF4-FFF2-40B4-BE49-F238E27FC236}">
                <a16:creationId xmlns:a16="http://schemas.microsoft.com/office/drawing/2014/main" id="{48509B4C-48D5-40DF-81AE-A59FB6E1DB63}"/>
              </a:ext>
            </a:extLst>
          </p:cNvPr>
          <p:cNvSpPr txBox="1"/>
          <p:nvPr/>
        </p:nvSpPr>
        <p:spPr>
          <a:xfrm rot="5400000">
            <a:off x="16853448" y="4660846"/>
            <a:ext cx="4189730" cy="1538883"/>
          </a:xfrm>
          <a:prstGeom prst="rect">
            <a:avLst/>
          </a:prstGeom>
          <a:noFill/>
        </p:spPr>
        <p:txBody>
          <a:bodyPr wrap="square" rtlCol="0">
            <a:spAutoFit/>
          </a:bodyPr>
          <a:lstStyle/>
          <a:p>
            <a:pPr algn="r"/>
            <a:r>
              <a:rPr lang="en-US" sz="4000" b="1">
                <a:latin typeface="+mj-lt"/>
              </a:rPr>
              <a:t>Scientists</a:t>
            </a:r>
          </a:p>
          <a:p>
            <a:pPr algn="r"/>
            <a:r>
              <a:rPr lang="en-US"/>
              <a:t>Cras sed maximus ante, vel bibendum justo. Integer pulvinar erat in quam varius, at aliquam justo fringilla.</a:t>
            </a:r>
          </a:p>
        </p:txBody>
      </p:sp>
      <p:grpSp>
        <p:nvGrpSpPr>
          <p:cNvPr id="38" name="Group 37">
            <a:extLst>
              <a:ext uri="{FF2B5EF4-FFF2-40B4-BE49-F238E27FC236}">
                <a16:creationId xmlns:a16="http://schemas.microsoft.com/office/drawing/2014/main" id="{E09DD3C5-0214-4031-9F5A-B46E08473FAB}"/>
              </a:ext>
            </a:extLst>
          </p:cNvPr>
          <p:cNvGrpSpPr/>
          <p:nvPr/>
        </p:nvGrpSpPr>
        <p:grpSpPr>
          <a:xfrm>
            <a:off x="2385499" y="9713739"/>
            <a:ext cx="2163227" cy="2150427"/>
            <a:chOff x="2052990" y="8084444"/>
            <a:chExt cx="2163227" cy="2150427"/>
          </a:xfrm>
        </p:grpSpPr>
        <p:grpSp>
          <p:nvGrpSpPr>
            <p:cNvPr id="39" name="Group 38">
              <a:extLst>
                <a:ext uri="{FF2B5EF4-FFF2-40B4-BE49-F238E27FC236}">
                  <a16:creationId xmlns:a16="http://schemas.microsoft.com/office/drawing/2014/main" id="{B017F10C-7C44-4317-B710-04D2EE79EAD2}"/>
                </a:ext>
              </a:extLst>
            </p:cNvPr>
            <p:cNvGrpSpPr/>
            <p:nvPr/>
          </p:nvGrpSpPr>
          <p:grpSpPr>
            <a:xfrm>
              <a:off x="2052990" y="8084444"/>
              <a:ext cx="2163227" cy="2150427"/>
              <a:chOff x="6632735" y="5366657"/>
              <a:chExt cx="2879256" cy="2862219"/>
            </a:xfrm>
          </p:grpSpPr>
          <p:sp>
            <p:nvSpPr>
              <p:cNvPr id="41" name="Freeform: Shape 40">
                <a:extLst>
                  <a:ext uri="{FF2B5EF4-FFF2-40B4-BE49-F238E27FC236}">
                    <a16:creationId xmlns:a16="http://schemas.microsoft.com/office/drawing/2014/main" id="{F3C40D41-B36A-46D5-A3FA-F0216A428EF0}"/>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6814FF1C-057F-42EA-A14B-F8CBBB995D9C}"/>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Freeform: Shape 42">
                <a:extLst>
                  <a:ext uri="{FF2B5EF4-FFF2-40B4-BE49-F238E27FC236}">
                    <a16:creationId xmlns:a16="http://schemas.microsoft.com/office/drawing/2014/main" id="{3285746E-5C7F-4B6A-8AD8-D65649FA2B5D}"/>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A03F5222-7170-4B81-B087-A73DE913C55B}"/>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0" name="Rectangle 39">
              <a:extLst>
                <a:ext uri="{FF2B5EF4-FFF2-40B4-BE49-F238E27FC236}">
                  <a16:creationId xmlns:a16="http://schemas.microsoft.com/office/drawing/2014/main" id="{A5D41EDE-9DDD-44A3-91C3-C4EF48FACABA}"/>
                </a:ext>
              </a:extLst>
            </p:cNvPr>
            <p:cNvSpPr/>
            <p:nvPr/>
          </p:nvSpPr>
          <p:spPr>
            <a:xfrm>
              <a:off x="2278140" y="8238211"/>
              <a:ext cx="1659429" cy="1862048"/>
            </a:xfrm>
            <a:prstGeom prst="rect">
              <a:avLst/>
            </a:prstGeom>
          </p:spPr>
          <p:txBody>
            <a:bodyPr wrap="none" anchor="ctr">
              <a:spAutoFit/>
            </a:bodyPr>
            <a:lstStyle/>
            <a:p>
              <a:pPr lvl="0" algn="ctr" defTabSz="914400">
                <a:defRPr/>
              </a:pPr>
              <a:r>
                <a:rPr lang="en-US" sz="11500">
                  <a:solidFill>
                    <a:schemeClr val="accent2"/>
                  </a:solidFill>
                  <a:latin typeface="Designball-Electronic-Device-01" pitchFamily="2" charset="0"/>
                  <a:ea typeface="Open Sans" panose="020B0606030504020204" pitchFamily="34" charset="0"/>
                  <a:cs typeface="Arial" panose="020B0604020202020204" pitchFamily="34" charset="0"/>
                </a:rPr>
                <a:t>X</a:t>
              </a:r>
            </a:p>
          </p:txBody>
        </p:sp>
      </p:grpSp>
      <p:grpSp>
        <p:nvGrpSpPr>
          <p:cNvPr id="45" name="Group 44">
            <a:extLst>
              <a:ext uri="{FF2B5EF4-FFF2-40B4-BE49-F238E27FC236}">
                <a16:creationId xmlns:a16="http://schemas.microsoft.com/office/drawing/2014/main" id="{5136ED96-0784-4A25-B646-5ADF52EADC94}"/>
              </a:ext>
            </a:extLst>
          </p:cNvPr>
          <p:cNvGrpSpPr/>
          <p:nvPr/>
        </p:nvGrpSpPr>
        <p:grpSpPr>
          <a:xfrm>
            <a:off x="5111105" y="7777650"/>
            <a:ext cx="6058454" cy="6022605"/>
            <a:chOff x="4778596" y="6148355"/>
            <a:chExt cx="6058454" cy="6022605"/>
          </a:xfrm>
        </p:grpSpPr>
        <p:grpSp>
          <p:nvGrpSpPr>
            <p:cNvPr id="46" name="Group 45">
              <a:extLst>
                <a:ext uri="{FF2B5EF4-FFF2-40B4-BE49-F238E27FC236}">
                  <a16:creationId xmlns:a16="http://schemas.microsoft.com/office/drawing/2014/main" id="{28A858E3-7D0A-475C-A0BF-E439DD92479F}"/>
                </a:ext>
              </a:extLst>
            </p:cNvPr>
            <p:cNvGrpSpPr/>
            <p:nvPr/>
          </p:nvGrpSpPr>
          <p:grpSpPr>
            <a:xfrm>
              <a:off x="4778596" y="6148355"/>
              <a:ext cx="6058454" cy="6022605"/>
              <a:chOff x="14405135" y="2449152"/>
              <a:chExt cx="8870181" cy="8817695"/>
            </a:xfrm>
          </p:grpSpPr>
          <p:sp>
            <p:nvSpPr>
              <p:cNvPr id="48" name="Freeform: Shape 47">
                <a:extLst>
                  <a:ext uri="{FF2B5EF4-FFF2-40B4-BE49-F238E27FC236}">
                    <a16:creationId xmlns:a16="http://schemas.microsoft.com/office/drawing/2014/main" id="{CB5A4F58-D38E-477C-8C73-D9CE6DF872B7}"/>
                  </a:ext>
                </a:extLst>
              </p:cNvPr>
              <p:cNvSpPr/>
              <p:nvPr/>
            </p:nvSpPr>
            <p:spPr>
              <a:xfrm>
                <a:off x="15254134" y="3421387"/>
                <a:ext cx="7178954" cy="7133802"/>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reeform: Shape 48">
                <a:extLst>
                  <a:ext uri="{FF2B5EF4-FFF2-40B4-BE49-F238E27FC236}">
                    <a16:creationId xmlns:a16="http://schemas.microsoft.com/office/drawing/2014/main" id="{CA8CF158-A570-4116-86D3-BC5C13D7C483}"/>
                  </a:ext>
                </a:extLst>
              </p:cNvPr>
              <p:cNvSpPr/>
              <p:nvPr/>
            </p:nvSpPr>
            <p:spPr>
              <a:xfrm>
                <a:off x="15144614" y="3585349"/>
                <a:ext cx="7391225" cy="7353256"/>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C3232BCF-7649-4C48-986F-8DA98F692C35}"/>
                  </a:ext>
                </a:extLst>
              </p:cNvPr>
              <p:cNvSpPr/>
              <p:nvPr/>
            </p:nvSpPr>
            <p:spPr>
              <a:xfrm>
                <a:off x="14405135" y="2449152"/>
                <a:ext cx="8870181" cy="8817695"/>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4CA637B2-FBF4-4F47-B24B-C1BCBC9AB000}"/>
                  </a:ext>
                </a:extLst>
              </p:cNvPr>
              <p:cNvSpPr/>
              <p:nvPr/>
            </p:nvSpPr>
            <p:spPr>
              <a:xfrm>
                <a:off x="15842279" y="3079664"/>
                <a:ext cx="5995895" cy="5968578"/>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7" name="Rectangle 46">
              <a:extLst>
                <a:ext uri="{FF2B5EF4-FFF2-40B4-BE49-F238E27FC236}">
                  <a16:creationId xmlns:a16="http://schemas.microsoft.com/office/drawing/2014/main" id="{77EF96C8-9339-4695-BB23-2C5B5A073782}"/>
                </a:ext>
              </a:extLst>
            </p:cNvPr>
            <p:cNvSpPr/>
            <p:nvPr/>
          </p:nvSpPr>
          <p:spPr>
            <a:xfrm>
              <a:off x="6362997" y="7646443"/>
              <a:ext cx="2736647" cy="3154710"/>
            </a:xfrm>
            <a:prstGeom prst="rect">
              <a:avLst/>
            </a:prstGeom>
          </p:spPr>
          <p:txBody>
            <a:bodyPr wrap="none" anchor="ctr">
              <a:spAutoFit/>
            </a:bodyPr>
            <a:lstStyle/>
            <a:p>
              <a:pPr lvl="0" algn="ctr" defTabSz="914400">
                <a:defRPr/>
              </a:pPr>
              <a:r>
                <a:rPr lang="en-US" sz="19900">
                  <a:solidFill>
                    <a:schemeClr val="accent4"/>
                  </a:solidFill>
                  <a:latin typeface="Designball-Charts-01" pitchFamily="2" charset="0"/>
                  <a:ea typeface="Open Sans" panose="020B0606030504020204" pitchFamily="34" charset="0"/>
                  <a:cs typeface="Arial" panose="020B0604020202020204" pitchFamily="34" charset="0"/>
                </a:rPr>
                <a:t>f</a:t>
              </a:r>
            </a:p>
          </p:txBody>
        </p:sp>
      </p:grpSp>
      <p:grpSp>
        <p:nvGrpSpPr>
          <p:cNvPr id="52" name="Group 51">
            <a:extLst>
              <a:ext uri="{FF2B5EF4-FFF2-40B4-BE49-F238E27FC236}">
                <a16:creationId xmlns:a16="http://schemas.microsoft.com/office/drawing/2014/main" id="{5AEDD50E-928D-4CD4-A4A5-2CAB4342D764}"/>
              </a:ext>
            </a:extLst>
          </p:cNvPr>
          <p:cNvGrpSpPr/>
          <p:nvPr/>
        </p:nvGrpSpPr>
        <p:grpSpPr>
          <a:xfrm>
            <a:off x="11786626" y="9275738"/>
            <a:ext cx="2879256" cy="3154710"/>
            <a:chOff x="11454117" y="7646443"/>
            <a:chExt cx="2879256" cy="3154710"/>
          </a:xfrm>
        </p:grpSpPr>
        <p:grpSp>
          <p:nvGrpSpPr>
            <p:cNvPr id="53" name="Group 52">
              <a:extLst>
                <a:ext uri="{FF2B5EF4-FFF2-40B4-BE49-F238E27FC236}">
                  <a16:creationId xmlns:a16="http://schemas.microsoft.com/office/drawing/2014/main" id="{77727D90-6F72-45E7-8DDE-0BF7D08F7204}"/>
                </a:ext>
              </a:extLst>
            </p:cNvPr>
            <p:cNvGrpSpPr/>
            <p:nvPr/>
          </p:nvGrpSpPr>
          <p:grpSpPr>
            <a:xfrm>
              <a:off x="11454117" y="7728548"/>
              <a:ext cx="2879256" cy="2862219"/>
              <a:chOff x="6632735" y="5366657"/>
              <a:chExt cx="2879256" cy="2862219"/>
            </a:xfrm>
          </p:grpSpPr>
          <p:sp>
            <p:nvSpPr>
              <p:cNvPr id="55" name="Freeform: Shape 54">
                <a:extLst>
                  <a:ext uri="{FF2B5EF4-FFF2-40B4-BE49-F238E27FC236}">
                    <a16:creationId xmlns:a16="http://schemas.microsoft.com/office/drawing/2014/main" id="{1E8B80BF-CFCB-4136-80E5-C6FABFB5D7E6}"/>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276EB65A-4048-4D78-8A63-1B4F9140CE4F}"/>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B2AC6958-0A2E-482D-84E3-C59384E80270}"/>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Freeform: Shape 57">
                <a:extLst>
                  <a:ext uri="{FF2B5EF4-FFF2-40B4-BE49-F238E27FC236}">
                    <a16:creationId xmlns:a16="http://schemas.microsoft.com/office/drawing/2014/main" id="{7754D184-BF3C-411D-93F6-D42116F988D9}"/>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4" name="Rectangle 53">
              <a:extLst>
                <a:ext uri="{FF2B5EF4-FFF2-40B4-BE49-F238E27FC236}">
                  <a16:creationId xmlns:a16="http://schemas.microsoft.com/office/drawing/2014/main" id="{B1F40E4C-43D6-47E2-9B28-BDE3E9DB864C}"/>
                </a:ext>
              </a:extLst>
            </p:cNvPr>
            <p:cNvSpPr/>
            <p:nvPr/>
          </p:nvSpPr>
          <p:spPr>
            <a:xfrm>
              <a:off x="11516762" y="7646443"/>
              <a:ext cx="2736647" cy="3154710"/>
            </a:xfrm>
            <a:prstGeom prst="rect">
              <a:avLst/>
            </a:prstGeom>
          </p:spPr>
          <p:txBody>
            <a:bodyPr wrap="none" anchor="ctr">
              <a:spAutoFit/>
            </a:bodyPr>
            <a:lstStyle/>
            <a:p>
              <a:pPr lvl="0" algn="ctr" defTabSz="914400">
                <a:defRPr/>
              </a:pPr>
              <a:r>
                <a:rPr lang="en-US" sz="19900">
                  <a:solidFill>
                    <a:schemeClr val="accent1"/>
                  </a:solidFill>
                  <a:latin typeface="Designball-Charts-01" pitchFamily="2" charset="0"/>
                  <a:ea typeface="Open Sans" panose="020B0606030504020204" pitchFamily="34" charset="0"/>
                  <a:cs typeface="Arial" panose="020B0604020202020204" pitchFamily="34" charset="0"/>
                </a:rPr>
                <a:t>v</a:t>
              </a:r>
            </a:p>
          </p:txBody>
        </p:sp>
      </p:grpSp>
      <p:grpSp>
        <p:nvGrpSpPr>
          <p:cNvPr id="59" name="Group 58">
            <a:extLst>
              <a:ext uri="{FF2B5EF4-FFF2-40B4-BE49-F238E27FC236}">
                <a16:creationId xmlns:a16="http://schemas.microsoft.com/office/drawing/2014/main" id="{4E0D7C52-F70D-47C2-A530-B58B22667A4B}"/>
              </a:ext>
            </a:extLst>
          </p:cNvPr>
          <p:cNvGrpSpPr/>
          <p:nvPr/>
        </p:nvGrpSpPr>
        <p:grpSpPr>
          <a:xfrm>
            <a:off x="15282949" y="7145276"/>
            <a:ext cx="7330729" cy="7287353"/>
            <a:chOff x="14950440" y="5515981"/>
            <a:chExt cx="7330729" cy="7287353"/>
          </a:xfrm>
        </p:grpSpPr>
        <p:grpSp>
          <p:nvGrpSpPr>
            <p:cNvPr id="60" name="Group 59">
              <a:extLst>
                <a:ext uri="{FF2B5EF4-FFF2-40B4-BE49-F238E27FC236}">
                  <a16:creationId xmlns:a16="http://schemas.microsoft.com/office/drawing/2014/main" id="{6FEE9ACB-2668-47A3-894C-A346B9DDB463}"/>
                </a:ext>
              </a:extLst>
            </p:cNvPr>
            <p:cNvGrpSpPr/>
            <p:nvPr/>
          </p:nvGrpSpPr>
          <p:grpSpPr>
            <a:xfrm>
              <a:off x="14950440" y="5515981"/>
              <a:ext cx="7330729" cy="7287353"/>
              <a:chOff x="14405135" y="2449152"/>
              <a:chExt cx="8870181" cy="8817695"/>
            </a:xfrm>
          </p:grpSpPr>
          <p:sp>
            <p:nvSpPr>
              <p:cNvPr id="62" name="Freeform: Shape 61">
                <a:extLst>
                  <a:ext uri="{FF2B5EF4-FFF2-40B4-BE49-F238E27FC236}">
                    <a16:creationId xmlns:a16="http://schemas.microsoft.com/office/drawing/2014/main" id="{3040EA56-076D-440F-967B-C6EAA0DA4C7E}"/>
                  </a:ext>
                </a:extLst>
              </p:cNvPr>
              <p:cNvSpPr/>
              <p:nvPr/>
            </p:nvSpPr>
            <p:spPr>
              <a:xfrm>
                <a:off x="15254134" y="3421387"/>
                <a:ext cx="7178954" cy="7133802"/>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63" name="Freeform: Shape 62">
                <a:extLst>
                  <a:ext uri="{FF2B5EF4-FFF2-40B4-BE49-F238E27FC236}">
                    <a16:creationId xmlns:a16="http://schemas.microsoft.com/office/drawing/2014/main" id="{BCF32C10-E581-48EE-8A73-97EBA95C2651}"/>
                  </a:ext>
                </a:extLst>
              </p:cNvPr>
              <p:cNvSpPr/>
              <p:nvPr/>
            </p:nvSpPr>
            <p:spPr>
              <a:xfrm>
                <a:off x="15144614" y="3585349"/>
                <a:ext cx="7391225" cy="7353256"/>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64" name="Freeform: Shape 63">
                <a:extLst>
                  <a:ext uri="{FF2B5EF4-FFF2-40B4-BE49-F238E27FC236}">
                    <a16:creationId xmlns:a16="http://schemas.microsoft.com/office/drawing/2014/main" id="{36869B43-8E85-44B5-8153-FB7A6C78ABD1}"/>
                  </a:ext>
                </a:extLst>
              </p:cNvPr>
              <p:cNvSpPr/>
              <p:nvPr/>
            </p:nvSpPr>
            <p:spPr>
              <a:xfrm>
                <a:off x="14405135" y="2449152"/>
                <a:ext cx="8870181" cy="8817695"/>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65" name="Freeform: Shape 64">
                <a:extLst>
                  <a:ext uri="{FF2B5EF4-FFF2-40B4-BE49-F238E27FC236}">
                    <a16:creationId xmlns:a16="http://schemas.microsoft.com/office/drawing/2014/main" id="{33AE4EDD-959F-4266-926A-FDEB8F92911B}"/>
                  </a:ext>
                </a:extLst>
              </p:cNvPr>
              <p:cNvSpPr/>
              <p:nvPr/>
            </p:nvSpPr>
            <p:spPr>
              <a:xfrm>
                <a:off x="15842279" y="3079664"/>
                <a:ext cx="5995895" cy="5968578"/>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grpSp>
        <p:sp>
          <p:nvSpPr>
            <p:cNvPr id="61" name="Rectangle 60">
              <a:extLst>
                <a:ext uri="{FF2B5EF4-FFF2-40B4-BE49-F238E27FC236}">
                  <a16:creationId xmlns:a16="http://schemas.microsoft.com/office/drawing/2014/main" id="{1F792436-7B7E-4C48-BD71-60533B2C9A7A}"/>
                </a:ext>
              </a:extLst>
            </p:cNvPr>
            <p:cNvSpPr/>
            <p:nvPr/>
          </p:nvSpPr>
          <p:spPr>
            <a:xfrm>
              <a:off x="16317739" y="6622728"/>
              <a:ext cx="4596130" cy="5386090"/>
            </a:xfrm>
            <a:prstGeom prst="rect">
              <a:avLst/>
            </a:prstGeom>
          </p:spPr>
          <p:txBody>
            <a:bodyPr wrap="none" anchor="ctr">
              <a:spAutoFit/>
            </a:bodyPr>
            <a:lstStyle/>
            <a:p>
              <a:pPr lvl="0" algn="ctr" defTabSz="914400">
                <a:defRPr/>
              </a:pPr>
              <a:r>
                <a:rPr lang="en-US" sz="34400">
                  <a:solidFill>
                    <a:schemeClr val="bg2"/>
                  </a:solidFill>
                  <a:latin typeface="Designball-Edu-01" pitchFamily="2" charset="0"/>
                  <a:ea typeface="Open Sans" panose="020B0606030504020204" pitchFamily="34" charset="0"/>
                  <a:cs typeface="Arial" panose="020B0604020202020204" pitchFamily="34" charset="0"/>
                </a:rPr>
                <a:t>P</a:t>
              </a:r>
            </a:p>
          </p:txBody>
        </p:sp>
      </p:grpSp>
    </p:spTree>
    <p:extLst>
      <p:ext uri="{BB962C8B-B14F-4D97-AF65-F5344CB8AC3E}">
        <p14:creationId xmlns:p14="http://schemas.microsoft.com/office/powerpoint/2010/main" val="254457028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76000">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14:bounceEnd="76000">
                                          <p:cBhvr additive="base">
                                            <p:cTn id="7" dur="2500" fill="hold"/>
                                            <p:tgtEl>
                                              <p:spTgt spid="59"/>
                                            </p:tgtEl>
                                            <p:attrNameLst>
                                              <p:attrName>ppt_x</p:attrName>
                                            </p:attrNameLst>
                                          </p:cBhvr>
                                          <p:tavLst>
                                            <p:tav tm="0">
                                              <p:val>
                                                <p:strVal val="0-#ppt_w/2"/>
                                              </p:val>
                                            </p:tav>
                                            <p:tav tm="100000">
                                              <p:val>
                                                <p:strVal val="#ppt_x"/>
                                              </p:val>
                                            </p:tav>
                                          </p:tavLst>
                                        </p:anim>
                                        <p:anim calcmode="lin" valueType="num" p14:bounceEnd="76000">
                                          <p:cBhvr additive="base">
                                            <p:cTn id="8" dur="2500" fill="hold"/>
                                            <p:tgtEl>
                                              <p:spTgt spid="59"/>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76000">
                                      <p:stCondLst>
                                        <p:cond delay="300"/>
                                      </p:stCondLst>
                                      <p:childTnLst>
                                        <p:set>
                                          <p:cBhvr>
                                            <p:cTn id="10" dur="1" fill="hold">
                                              <p:stCondLst>
                                                <p:cond delay="0"/>
                                              </p:stCondLst>
                                            </p:cTn>
                                            <p:tgtEl>
                                              <p:spTgt spid="52"/>
                                            </p:tgtEl>
                                            <p:attrNameLst>
                                              <p:attrName>style.visibility</p:attrName>
                                            </p:attrNameLst>
                                          </p:cBhvr>
                                          <p:to>
                                            <p:strVal val="visible"/>
                                          </p:to>
                                        </p:set>
                                        <p:anim calcmode="lin" valueType="num" p14:bounceEnd="76000">
                                          <p:cBhvr additive="base">
                                            <p:cTn id="11" dur="2500" fill="hold"/>
                                            <p:tgtEl>
                                              <p:spTgt spid="52"/>
                                            </p:tgtEl>
                                            <p:attrNameLst>
                                              <p:attrName>ppt_x</p:attrName>
                                            </p:attrNameLst>
                                          </p:cBhvr>
                                          <p:tavLst>
                                            <p:tav tm="0">
                                              <p:val>
                                                <p:strVal val="0-#ppt_w/2"/>
                                              </p:val>
                                            </p:tav>
                                            <p:tav tm="100000">
                                              <p:val>
                                                <p:strVal val="#ppt_x"/>
                                              </p:val>
                                            </p:tav>
                                          </p:tavLst>
                                        </p:anim>
                                        <p:anim calcmode="lin" valueType="num" p14:bounceEnd="76000">
                                          <p:cBhvr additive="base">
                                            <p:cTn id="12" dur="2500" fill="hold"/>
                                            <p:tgtEl>
                                              <p:spTgt spid="52"/>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14:presetBounceEnd="76000">
                                      <p:stCondLst>
                                        <p:cond delay="600"/>
                                      </p:stCondLst>
                                      <p:childTnLst>
                                        <p:set>
                                          <p:cBhvr>
                                            <p:cTn id="14" dur="1" fill="hold">
                                              <p:stCondLst>
                                                <p:cond delay="0"/>
                                              </p:stCondLst>
                                            </p:cTn>
                                            <p:tgtEl>
                                              <p:spTgt spid="45"/>
                                            </p:tgtEl>
                                            <p:attrNameLst>
                                              <p:attrName>style.visibility</p:attrName>
                                            </p:attrNameLst>
                                          </p:cBhvr>
                                          <p:to>
                                            <p:strVal val="visible"/>
                                          </p:to>
                                        </p:set>
                                        <p:anim calcmode="lin" valueType="num" p14:bounceEnd="76000">
                                          <p:cBhvr additive="base">
                                            <p:cTn id="15" dur="2500" fill="hold"/>
                                            <p:tgtEl>
                                              <p:spTgt spid="45"/>
                                            </p:tgtEl>
                                            <p:attrNameLst>
                                              <p:attrName>ppt_x</p:attrName>
                                            </p:attrNameLst>
                                          </p:cBhvr>
                                          <p:tavLst>
                                            <p:tav tm="0">
                                              <p:val>
                                                <p:strVal val="0-#ppt_w/2"/>
                                              </p:val>
                                            </p:tav>
                                            <p:tav tm="100000">
                                              <p:val>
                                                <p:strVal val="#ppt_x"/>
                                              </p:val>
                                            </p:tav>
                                          </p:tavLst>
                                        </p:anim>
                                        <p:anim calcmode="lin" valueType="num" p14:bounceEnd="76000">
                                          <p:cBhvr additive="base">
                                            <p:cTn id="16" dur="2500" fill="hold"/>
                                            <p:tgtEl>
                                              <p:spTgt spid="45"/>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14:presetBounceEnd="76000">
                                      <p:stCondLst>
                                        <p:cond delay="900"/>
                                      </p:stCondLst>
                                      <p:childTnLst>
                                        <p:set>
                                          <p:cBhvr>
                                            <p:cTn id="18" dur="1" fill="hold">
                                              <p:stCondLst>
                                                <p:cond delay="0"/>
                                              </p:stCondLst>
                                            </p:cTn>
                                            <p:tgtEl>
                                              <p:spTgt spid="38"/>
                                            </p:tgtEl>
                                            <p:attrNameLst>
                                              <p:attrName>style.visibility</p:attrName>
                                            </p:attrNameLst>
                                          </p:cBhvr>
                                          <p:to>
                                            <p:strVal val="visible"/>
                                          </p:to>
                                        </p:set>
                                        <p:anim calcmode="lin" valueType="num" p14:bounceEnd="76000">
                                          <p:cBhvr additive="base">
                                            <p:cTn id="19" dur="2500" fill="hold"/>
                                            <p:tgtEl>
                                              <p:spTgt spid="38"/>
                                            </p:tgtEl>
                                            <p:attrNameLst>
                                              <p:attrName>ppt_x</p:attrName>
                                            </p:attrNameLst>
                                          </p:cBhvr>
                                          <p:tavLst>
                                            <p:tav tm="0">
                                              <p:val>
                                                <p:strVal val="0-#ppt_w/2"/>
                                              </p:val>
                                            </p:tav>
                                            <p:tav tm="100000">
                                              <p:val>
                                                <p:strVal val="#ppt_x"/>
                                              </p:val>
                                            </p:tav>
                                          </p:tavLst>
                                        </p:anim>
                                        <p:anim calcmode="lin" valueType="num" p14:bounceEnd="76000">
                                          <p:cBhvr additive="base">
                                            <p:cTn id="20" dur="2500" fill="hold"/>
                                            <p:tgtEl>
                                              <p:spTgt spid="38"/>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150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300"/>
                                            <p:tgtEl>
                                              <p:spTgt spid="37"/>
                                            </p:tgtEl>
                                          </p:cBhvr>
                                        </p:animEffect>
                                      </p:childTnLst>
                                    </p:cTn>
                                  </p:par>
                                  <p:par>
                                    <p:cTn id="24" presetID="10" presetClass="entr" presetSubtype="0" fill="hold" grpId="0" nodeType="withEffect">
                                      <p:stCondLst>
                                        <p:cond delay="1800"/>
                                      </p:stCondLst>
                                      <p:childTnLst>
                                        <p:set>
                                          <p:cBhvr>
                                            <p:cTn id="25" dur="1" fill="hold">
                                              <p:stCondLst>
                                                <p:cond delay="0"/>
                                              </p:stCondLst>
                                            </p:cTn>
                                            <p:tgtEl>
                                              <p:spTgt spid="36"/>
                                            </p:tgtEl>
                                            <p:attrNameLst>
                                              <p:attrName>style.visibility</p:attrName>
                                            </p:attrNameLst>
                                          </p:cBhvr>
                                          <p:to>
                                            <p:strVal val="visible"/>
                                          </p:to>
                                        </p:set>
                                        <p:animEffect transition="in" filter="fade">
                                          <p:cBhvr>
                                            <p:cTn id="26" dur="300"/>
                                            <p:tgtEl>
                                              <p:spTgt spid="36"/>
                                            </p:tgtEl>
                                          </p:cBhvr>
                                        </p:animEffect>
                                      </p:childTnLst>
                                    </p:cTn>
                                  </p:par>
                                  <p:par>
                                    <p:cTn id="27" presetID="10" presetClass="entr" presetSubtype="0" fill="hold" grpId="0" nodeType="withEffect">
                                      <p:stCondLst>
                                        <p:cond delay="2100"/>
                                      </p:stCondLst>
                                      <p:childTnLst>
                                        <p:set>
                                          <p:cBhvr>
                                            <p:cTn id="28" dur="1" fill="hold">
                                              <p:stCondLst>
                                                <p:cond delay="0"/>
                                              </p:stCondLst>
                                            </p:cTn>
                                            <p:tgtEl>
                                              <p:spTgt spid="35"/>
                                            </p:tgtEl>
                                            <p:attrNameLst>
                                              <p:attrName>style.visibility</p:attrName>
                                            </p:attrNameLst>
                                          </p:cBhvr>
                                          <p:to>
                                            <p:strVal val="visible"/>
                                          </p:to>
                                        </p:set>
                                        <p:animEffect transition="in" filter="fade">
                                          <p:cBhvr>
                                            <p:cTn id="29" dur="300"/>
                                            <p:tgtEl>
                                              <p:spTgt spid="35"/>
                                            </p:tgtEl>
                                          </p:cBhvr>
                                        </p:animEffect>
                                      </p:childTnLst>
                                    </p:cTn>
                                  </p:par>
                                  <p:par>
                                    <p:cTn id="30" presetID="10" presetClass="entr" presetSubtype="0" fill="hold" grpId="0" nodeType="withEffect">
                                      <p:stCondLst>
                                        <p:cond delay="2400"/>
                                      </p:stCondLst>
                                      <p:childTnLst>
                                        <p:set>
                                          <p:cBhvr>
                                            <p:cTn id="31" dur="1" fill="hold">
                                              <p:stCondLst>
                                                <p:cond delay="0"/>
                                              </p:stCondLst>
                                            </p:cTn>
                                            <p:tgtEl>
                                              <p:spTgt spid="34"/>
                                            </p:tgtEl>
                                            <p:attrNameLst>
                                              <p:attrName>style.visibility</p:attrName>
                                            </p:attrNameLst>
                                          </p:cBhvr>
                                          <p:to>
                                            <p:strVal val="visible"/>
                                          </p:to>
                                        </p:set>
                                        <p:animEffect transition="in" filter="fade">
                                          <p:cBhvr>
                                            <p:cTn id="32" dur="3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5" grpId="0"/>
          <p:bldP spid="36" grpId="0"/>
          <p:bldP spid="3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2500" fill="hold"/>
                                            <p:tgtEl>
                                              <p:spTgt spid="59"/>
                                            </p:tgtEl>
                                            <p:attrNameLst>
                                              <p:attrName>ppt_x</p:attrName>
                                            </p:attrNameLst>
                                          </p:cBhvr>
                                          <p:tavLst>
                                            <p:tav tm="0">
                                              <p:val>
                                                <p:strVal val="0-#ppt_w/2"/>
                                              </p:val>
                                            </p:tav>
                                            <p:tav tm="100000">
                                              <p:val>
                                                <p:strVal val="#ppt_x"/>
                                              </p:val>
                                            </p:tav>
                                          </p:tavLst>
                                        </p:anim>
                                        <p:anim calcmode="lin" valueType="num">
                                          <p:cBhvr additive="base">
                                            <p:cTn id="8" dur="2500" fill="hold"/>
                                            <p:tgtEl>
                                              <p:spTgt spid="59"/>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300"/>
                                      </p:stCondLst>
                                      <p:childTnLst>
                                        <p:set>
                                          <p:cBhvr>
                                            <p:cTn id="10" dur="1" fill="hold">
                                              <p:stCondLst>
                                                <p:cond delay="0"/>
                                              </p:stCondLst>
                                            </p:cTn>
                                            <p:tgtEl>
                                              <p:spTgt spid="52"/>
                                            </p:tgtEl>
                                            <p:attrNameLst>
                                              <p:attrName>style.visibility</p:attrName>
                                            </p:attrNameLst>
                                          </p:cBhvr>
                                          <p:to>
                                            <p:strVal val="visible"/>
                                          </p:to>
                                        </p:set>
                                        <p:anim calcmode="lin" valueType="num">
                                          <p:cBhvr additive="base">
                                            <p:cTn id="11" dur="2500" fill="hold"/>
                                            <p:tgtEl>
                                              <p:spTgt spid="52"/>
                                            </p:tgtEl>
                                            <p:attrNameLst>
                                              <p:attrName>ppt_x</p:attrName>
                                            </p:attrNameLst>
                                          </p:cBhvr>
                                          <p:tavLst>
                                            <p:tav tm="0">
                                              <p:val>
                                                <p:strVal val="0-#ppt_w/2"/>
                                              </p:val>
                                            </p:tav>
                                            <p:tav tm="100000">
                                              <p:val>
                                                <p:strVal val="#ppt_x"/>
                                              </p:val>
                                            </p:tav>
                                          </p:tavLst>
                                        </p:anim>
                                        <p:anim calcmode="lin" valueType="num">
                                          <p:cBhvr additive="base">
                                            <p:cTn id="12" dur="2500" fill="hold"/>
                                            <p:tgtEl>
                                              <p:spTgt spid="52"/>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600"/>
                                      </p:stCondLst>
                                      <p:childTnLst>
                                        <p:set>
                                          <p:cBhvr>
                                            <p:cTn id="14" dur="1" fill="hold">
                                              <p:stCondLst>
                                                <p:cond delay="0"/>
                                              </p:stCondLst>
                                            </p:cTn>
                                            <p:tgtEl>
                                              <p:spTgt spid="45"/>
                                            </p:tgtEl>
                                            <p:attrNameLst>
                                              <p:attrName>style.visibility</p:attrName>
                                            </p:attrNameLst>
                                          </p:cBhvr>
                                          <p:to>
                                            <p:strVal val="visible"/>
                                          </p:to>
                                        </p:set>
                                        <p:anim calcmode="lin" valueType="num">
                                          <p:cBhvr additive="base">
                                            <p:cTn id="15" dur="2500" fill="hold"/>
                                            <p:tgtEl>
                                              <p:spTgt spid="45"/>
                                            </p:tgtEl>
                                            <p:attrNameLst>
                                              <p:attrName>ppt_x</p:attrName>
                                            </p:attrNameLst>
                                          </p:cBhvr>
                                          <p:tavLst>
                                            <p:tav tm="0">
                                              <p:val>
                                                <p:strVal val="0-#ppt_w/2"/>
                                              </p:val>
                                            </p:tav>
                                            <p:tav tm="100000">
                                              <p:val>
                                                <p:strVal val="#ppt_x"/>
                                              </p:val>
                                            </p:tav>
                                          </p:tavLst>
                                        </p:anim>
                                        <p:anim calcmode="lin" valueType="num">
                                          <p:cBhvr additive="base">
                                            <p:cTn id="16" dur="2500" fill="hold"/>
                                            <p:tgtEl>
                                              <p:spTgt spid="45"/>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900"/>
                                      </p:stCondLst>
                                      <p:childTnLst>
                                        <p:set>
                                          <p:cBhvr>
                                            <p:cTn id="18" dur="1" fill="hold">
                                              <p:stCondLst>
                                                <p:cond delay="0"/>
                                              </p:stCondLst>
                                            </p:cTn>
                                            <p:tgtEl>
                                              <p:spTgt spid="38"/>
                                            </p:tgtEl>
                                            <p:attrNameLst>
                                              <p:attrName>style.visibility</p:attrName>
                                            </p:attrNameLst>
                                          </p:cBhvr>
                                          <p:to>
                                            <p:strVal val="visible"/>
                                          </p:to>
                                        </p:set>
                                        <p:anim calcmode="lin" valueType="num">
                                          <p:cBhvr additive="base">
                                            <p:cTn id="19" dur="2500" fill="hold"/>
                                            <p:tgtEl>
                                              <p:spTgt spid="38"/>
                                            </p:tgtEl>
                                            <p:attrNameLst>
                                              <p:attrName>ppt_x</p:attrName>
                                            </p:attrNameLst>
                                          </p:cBhvr>
                                          <p:tavLst>
                                            <p:tav tm="0">
                                              <p:val>
                                                <p:strVal val="0-#ppt_w/2"/>
                                              </p:val>
                                            </p:tav>
                                            <p:tav tm="100000">
                                              <p:val>
                                                <p:strVal val="#ppt_x"/>
                                              </p:val>
                                            </p:tav>
                                          </p:tavLst>
                                        </p:anim>
                                        <p:anim calcmode="lin" valueType="num">
                                          <p:cBhvr additive="base">
                                            <p:cTn id="20" dur="2500" fill="hold"/>
                                            <p:tgtEl>
                                              <p:spTgt spid="38"/>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150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300"/>
                                            <p:tgtEl>
                                              <p:spTgt spid="37"/>
                                            </p:tgtEl>
                                          </p:cBhvr>
                                        </p:animEffect>
                                      </p:childTnLst>
                                    </p:cTn>
                                  </p:par>
                                  <p:par>
                                    <p:cTn id="24" presetID="10" presetClass="entr" presetSubtype="0" fill="hold" grpId="0" nodeType="withEffect">
                                      <p:stCondLst>
                                        <p:cond delay="1800"/>
                                      </p:stCondLst>
                                      <p:childTnLst>
                                        <p:set>
                                          <p:cBhvr>
                                            <p:cTn id="25" dur="1" fill="hold">
                                              <p:stCondLst>
                                                <p:cond delay="0"/>
                                              </p:stCondLst>
                                            </p:cTn>
                                            <p:tgtEl>
                                              <p:spTgt spid="36"/>
                                            </p:tgtEl>
                                            <p:attrNameLst>
                                              <p:attrName>style.visibility</p:attrName>
                                            </p:attrNameLst>
                                          </p:cBhvr>
                                          <p:to>
                                            <p:strVal val="visible"/>
                                          </p:to>
                                        </p:set>
                                        <p:animEffect transition="in" filter="fade">
                                          <p:cBhvr>
                                            <p:cTn id="26" dur="300"/>
                                            <p:tgtEl>
                                              <p:spTgt spid="36"/>
                                            </p:tgtEl>
                                          </p:cBhvr>
                                        </p:animEffect>
                                      </p:childTnLst>
                                    </p:cTn>
                                  </p:par>
                                  <p:par>
                                    <p:cTn id="27" presetID="10" presetClass="entr" presetSubtype="0" fill="hold" grpId="0" nodeType="withEffect">
                                      <p:stCondLst>
                                        <p:cond delay="2100"/>
                                      </p:stCondLst>
                                      <p:childTnLst>
                                        <p:set>
                                          <p:cBhvr>
                                            <p:cTn id="28" dur="1" fill="hold">
                                              <p:stCondLst>
                                                <p:cond delay="0"/>
                                              </p:stCondLst>
                                            </p:cTn>
                                            <p:tgtEl>
                                              <p:spTgt spid="35"/>
                                            </p:tgtEl>
                                            <p:attrNameLst>
                                              <p:attrName>style.visibility</p:attrName>
                                            </p:attrNameLst>
                                          </p:cBhvr>
                                          <p:to>
                                            <p:strVal val="visible"/>
                                          </p:to>
                                        </p:set>
                                        <p:animEffect transition="in" filter="fade">
                                          <p:cBhvr>
                                            <p:cTn id="29" dur="300"/>
                                            <p:tgtEl>
                                              <p:spTgt spid="35"/>
                                            </p:tgtEl>
                                          </p:cBhvr>
                                        </p:animEffect>
                                      </p:childTnLst>
                                    </p:cTn>
                                  </p:par>
                                  <p:par>
                                    <p:cTn id="30" presetID="10" presetClass="entr" presetSubtype="0" fill="hold" grpId="0" nodeType="withEffect">
                                      <p:stCondLst>
                                        <p:cond delay="2400"/>
                                      </p:stCondLst>
                                      <p:childTnLst>
                                        <p:set>
                                          <p:cBhvr>
                                            <p:cTn id="31" dur="1" fill="hold">
                                              <p:stCondLst>
                                                <p:cond delay="0"/>
                                              </p:stCondLst>
                                            </p:cTn>
                                            <p:tgtEl>
                                              <p:spTgt spid="34"/>
                                            </p:tgtEl>
                                            <p:attrNameLst>
                                              <p:attrName>style.visibility</p:attrName>
                                            </p:attrNameLst>
                                          </p:cBhvr>
                                          <p:to>
                                            <p:strVal val="visible"/>
                                          </p:to>
                                        </p:set>
                                        <p:animEffect transition="in" filter="fade">
                                          <p:cBhvr>
                                            <p:cTn id="32" dur="3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5" grpId="0"/>
          <p:bldP spid="36" grpId="0"/>
          <p:bldP spid="37" grpId="0"/>
        </p:bldLst>
      </p:timing>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eeform 5">
            <a:extLst>
              <a:ext uri="{FF2B5EF4-FFF2-40B4-BE49-F238E27FC236}">
                <a16:creationId xmlns:a16="http://schemas.microsoft.com/office/drawing/2014/main" id="{8959C713-664C-4D47-ADCF-457210086E44}"/>
              </a:ext>
            </a:extLst>
          </p:cNvPr>
          <p:cNvSpPr>
            <a:spLocks/>
          </p:cNvSpPr>
          <p:nvPr/>
        </p:nvSpPr>
        <p:spPr bwMode="auto">
          <a:xfrm rot="17772035">
            <a:off x="16404272" y="4209885"/>
            <a:ext cx="4871998" cy="487404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5">
            <a:extLst>
              <a:ext uri="{FF2B5EF4-FFF2-40B4-BE49-F238E27FC236}">
                <a16:creationId xmlns:a16="http://schemas.microsoft.com/office/drawing/2014/main" id="{FC1190E6-7B74-4A07-AFC1-972D8F19003A}"/>
              </a:ext>
            </a:extLst>
          </p:cNvPr>
          <p:cNvSpPr>
            <a:spLocks/>
          </p:cNvSpPr>
          <p:nvPr/>
        </p:nvSpPr>
        <p:spPr bwMode="auto">
          <a:xfrm rot="1800000">
            <a:off x="16565572" y="4133994"/>
            <a:ext cx="4871996" cy="487404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5">
            <a:extLst>
              <a:ext uri="{FF2B5EF4-FFF2-40B4-BE49-F238E27FC236}">
                <a16:creationId xmlns:a16="http://schemas.microsoft.com/office/drawing/2014/main" id="{DC9E17EB-A295-4C47-BD75-B6DBC96A56B7}"/>
              </a:ext>
            </a:extLst>
          </p:cNvPr>
          <p:cNvSpPr>
            <a:spLocks/>
          </p:cNvSpPr>
          <p:nvPr/>
        </p:nvSpPr>
        <p:spPr bwMode="auto">
          <a:xfrm rot="19800000">
            <a:off x="16425627" y="4188217"/>
            <a:ext cx="4915314" cy="491737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5">
            <a:extLst>
              <a:ext uri="{FF2B5EF4-FFF2-40B4-BE49-F238E27FC236}">
                <a16:creationId xmlns:a16="http://schemas.microsoft.com/office/drawing/2014/main" id="{59A7B1D6-AEAB-4A3A-8A08-51B5CD8C2C59}"/>
              </a:ext>
            </a:extLst>
          </p:cNvPr>
          <p:cNvSpPr>
            <a:spLocks/>
          </p:cNvSpPr>
          <p:nvPr/>
        </p:nvSpPr>
        <p:spPr bwMode="auto">
          <a:xfrm rot="17772035">
            <a:off x="3027147" y="4209885"/>
            <a:ext cx="4871998" cy="487404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5">
            <a:extLst>
              <a:ext uri="{FF2B5EF4-FFF2-40B4-BE49-F238E27FC236}">
                <a16:creationId xmlns:a16="http://schemas.microsoft.com/office/drawing/2014/main" id="{A65BDEE8-3B60-4D39-9FF6-28163D61ACC3}"/>
              </a:ext>
            </a:extLst>
          </p:cNvPr>
          <p:cNvSpPr>
            <a:spLocks/>
          </p:cNvSpPr>
          <p:nvPr/>
        </p:nvSpPr>
        <p:spPr bwMode="auto">
          <a:xfrm rot="1800000">
            <a:off x="3188447" y="4133994"/>
            <a:ext cx="4871996" cy="487404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5">
            <a:extLst>
              <a:ext uri="{FF2B5EF4-FFF2-40B4-BE49-F238E27FC236}">
                <a16:creationId xmlns:a16="http://schemas.microsoft.com/office/drawing/2014/main" id="{EB40BA7C-E57C-41FF-BA7A-3C06954766F9}"/>
              </a:ext>
            </a:extLst>
          </p:cNvPr>
          <p:cNvSpPr>
            <a:spLocks/>
          </p:cNvSpPr>
          <p:nvPr/>
        </p:nvSpPr>
        <p:spPr bwMode="auto">
          <a:xfrm rot="19800000">
            <a:off x="3048502" y="4188217"/>
            <a:ext cx="4915314" cy="491737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5">
            <a:extLst>
              <a:ext uri="{FF2B5EF4-FFF2-40B4-BE49-F238E27FC236}">
                <a16:creationId xmlns:a16="http://schemas.microsoft.com/office/drawing/2014/main" id="{EE0F0C07-0137-43A4-9615-8311E331FD03}"/>
              </a:ext>
            </a:extLst>
          </p:cNvPr>
          <p:cNvSpPr>
            <a:spLocks/>
          </p:cNvSpPr>
          <p:nvPr/>
        </p:nvSpPr>
        <p:spPr bwMode="auto">
          <a:xfrm rot="1800000">
            <a:off x="9838751" y="4133994"/>
            <a:ext cx="4871996" cy="487404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5">
            <a:extLst>
              <a:ext uri="{FF2B5EF4-FFF2-40B4-BE49-F238E27FC236}">
                <a16:creationId xmlns:a16="http://schemas.microsoft.com/office/drawing/2014/main" id="{DF60616E-2A1F-4D41-8B41-EC58A039A512}"/>
              </a:ext>
            </a:extLst>
          </p:cNvPr>
          <p:cNvSpPr>
            <a:spLocks/>
          </p:cNvSpPr>
          <p:nvPr/>
        </p:nvSpPr>
        <p:spPr bwMode="auto">
          <a:xfrm rot="17772035">
            <a:off x="9677451" y="4209885"/>
            <a:ext cx="4871998" cy="487404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5">
            <a:extLst>
              <a:ext uri="{FF2B5EF4-FFF2-40B4-BE49-F238E27FC236}">
                <a16:creationId xmlns:a16="http://schemas.microsoft.com/office/drawing/2014/main" id="{E25C0E16-BF84-481E-A916-66D62054C798}"/>
              </a:ext>
            </a:extLst>
          </p:cNvPr>
          <p:cNvSpPr>
            <a:spLocks/>
          </p:cNvSpPr>
          <p:nvPr/>
        </p:nvSpPr>
        <p:spPr bwMode="auto">
          <a:xfrm rot="19800000">
            <a:off x="9698806" y="4188217"/>
            <a:ext cx="4915314" cy="491737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Picture Placeholder 3">
            <a:extLst>
              <a:ext uri="{FF2B5EF4-FFF2-40B4-BE49-F238E27FC236}">
                <a16:creationId xmlns:a16="http://schemas.microsoft.com/office/drawing/2014/main" id="{30303AF8-53E3-4A09-ABA9-2E1DB0CB8BB5}"/>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A81543F7-523A-4A8D-8DF8-6DB1A2D0FEDD}"/>
              </a:ext>
            </a:extLst>
          </p:cNvPr>
          <p:cNvSpPr>
            <a:spLocks noGrp="1"/>
          </p:cNvSpPr>
          <p:nvPr>
            <p:ph type="pic" sz="quarter" idx="13"/>
          </p:nvPr>
        </p:nvSpPr>
        <p:spPr/>
      </p:sp>
      <p:sp>
        <p:nvSpPr>
          <p:cNvPr id="6" name="Picture Placeholder 5">
            <a:extLst>
              <a:ext uri="{FF2B5EF4-FFF2-40B4-BE49-F238E27FC236}">
                <a16:creationId xmlns:a16="http://schemas.microsoft.com/office/drawing/2014/main" id="{E94D09F3-69E2-4858-818B-B05E22716780}"/>
              </a:ext>
            </a:extLst>
          </p:cNvPr>
          <p:cNvSpPr>
            <a:spLocks noGrp="1"/>
          </p:cNvSpPr>
          <p:nvPr>
            <p:ph type="pic" sz="quarter" idx="14"/>
          </p:nvPr>
        </p:nvSpPr>
        <p:spPr/>
      </p:sp>
      <p:sp>
        <p:nvSpPr>
          <p:cNvPr id="10" name="Freeform 5">
            <a:extLst>
              <a:ext uri="{FF2B5EF4-FFF2-40B4-BE49-F238E27FC236}">
                <a16:creationId xmlns:a16="http://schemas.microsoft.com/office/drawing/2014/main" id="{B7E55A91-3BCD-4456-BBE3-2B5B0BD67A10}"/>
              </a:ext>
            </a:extLst>
          </p:cNvPr>
          <p:cNvSpPr>
            <a:spLocks/>
          </p:cNvSpPr>
          <p:nvPr/>
        </p:nvSpPr>
        <p:spPr bwMode="auto">
          <a:xfrm>
            <a:off x="3272183" y="4356697"/>
            <a:ext cx="4575527" cy="457744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223063">
              <a:alpha val="60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5">
            <a:extLst>
              <a:ext uri="{FF2B5EF4-FFF2-40B4-BE49-F238E27FC236}">
                <a16:creationId xmlns:a16="http://schemas.microsoft.com/office/drawing/2014/main" id="{7730B6C5-F473-40A6-B6E1-8C5ECC993299}"/>
              </a:ext>
            </a:extLst>
          </p:cNvPr>
          <p:cNvSpPr>
            <a:spLocks/>
          </p:cNvSpPr>
          <p:nvPr/>
        </p:nvSpPr>
        <p:spPr bwMode="auto">
          <a:xfrm>
            <a:off x="9922487" y="4356697"/>
            <a:ext cx="4575527" cy="457744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223063">
              <a:alpha val="60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5">
            <a:extLst>
              <a:ext uri="{FF2B5EF4-FFF2-40B4-BE49-F238E27FC236}">
                <a16:creationId xmlns:a16="http://schemas.microsoft.com/office/drawing/2014/main" id="{3EAE7D37-A5D7-42FB-950B-30971A4B8ABA}"/>
              </a:ext>
            </a:extLst>
          </p:cNvPr>
          <p:cNvSpPr>
            <a:spLocks/>
          </p:cNvSpPr>
          <p:nvPr/>
        </p:nvSpPr>
        <p:spPr bwMode="auto">
          <a:xfrm>
            <a:off x="16649308" y="4356697"/>
            <a:ext cx="4575527" cy="457744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223063">
              <a:alpha val="60000"/>
            </a:srgb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9" name="Group 18">
            <a:extLst>
              <a:ext uri="{FF2B5EF4-FFF2-40B4-BE49-F238E27FC236}">
                <a16:creationId xmlns:a16="http://schemas.microsoft.com/office/drawing/2014/main" id="{F714CAE1-37F6-4DF8-AE66-2F01ECDC1BD3}"/>
              </a:ext>
            </a:extLst>
          </p:cNvPr>
          <p:cNvGrpSpPr/>
          <p:nvPr/>
        </p:nvGrpSpPr>
        <p:grpSpPr>
          <a:xfrm>
            <a:off x="3999120" y="5861894"/>
            <a:ext cx="3054042" cy="1183942"/>
            <a:chOff x="3999120" y="4620922"/>
            <a:chExt cx="3054042" cy="1183942"/>
          </a:xfrm>
        </p:grpSpPr>
        <p:sp>
          <p:nvSpPr>
            <p:cNvPr id="20" name="TextBox 19">
              <a:extLst>
                <a:ext uri="{FF2B5EF4-FFF2-40B4-BE49-F238E27FC236}">
                  <a16:creationId xmlns:a16="http://schemas.microsoft.com/office/drawing/2014/main" id="{3172202A-0F3D-4695-AC3D-3E3C695AF48C}"/>
                </a:ext>
              </a:extLst>
            </p:cNvPr>
            <p:cNvSpPr txBox="1"/>
            <p:nvPr/>
          </p:nvSpPr>
          <p:spPr>
            <a:xfrm>
              <a:off x="3999120" y="4881534"/>
              <a:ext cx="3054042" cy="923330"/>
            </a:xfrm>
            <a:prstGeom prst="rect">
              <a:avLst/>
            </a:prstGeom>
            <a:noFill/>
          </p:spPr>
          <p:txBody>
            <a:bodyPr wrap="none" rtlCol="0" anchor="ctr">
              <a:spAutoFit/>
            </a:bodyPr>
            <a:lstStyle/>
            <a:p>
              <a:pPr algn="ctr"/>
              <a:r>
                <a:rPr lang="en-US" sz="5400" b="1">
                  <a:solidFill>
                    <a:srgbClr val="FFFFFF"/>
                  </a:solidFill>
                  <a:latin typeface="+mj-lt"/>
                </a:rPr>
                <a:t>Beautiful</a:t>
              </a:r>
            </a:p>
          </p:txBody>
        </p:sp>
        <p:sp>
          <p:nvSpPr>
            <p:cNvPr id="21" name="TextBox 20">
              <a:extLst>
                <a:ext uri="{FF2B5EF4-FFF2-40B4-BE49-F238E27FC236}">
                  <a16:creationId xmlns:a16="http://schemas.microsoft.com/office/drawing/2014/main" id="{ADFD7819-F4ED-4870-A4A4-526C6C9DF955}"/>
                </a:ext>
              </a:extLst>
            </p:cNvPr>
            <p:cNvSpPr txBox="1"/>
            <p:nvPr/>
          </p:nvSpPr>
          <p:spPr>
            <a:xfrm>
              <a:off x="4314079" y="4620922"/>
              <a:ext cx="2424125" cy="369332"/>
            </a:xfrm>
            <a:prstGeom prst="rect">
              <a:avLst/>
            </a:prstGeom>
            <a:noFill/>
          </p:spPr>
          <p:txBody>
            <a:bodyPr wrap="none" rtlCol="0">
              <a:spAutoFit/>
            </a:bodyPr>
            <a:lstStyle/>
            <a:p>
              <a:pPr algn="ctr"/>
              <a:r>
                <a:rPr lang="pt-BR">
                  <a:solidFill>
                    <a:srgbClr val="FFFFFF"/>
                  </a:solidFill>
                </a:rPr>
                <a:t>Cras vestibulum diam id</a:t>
              </a:r>
              <a:endParaRPr lang="en-US">
                <a:solidFill>
                  <a:srgbClr val="FFFFFF"/>
                </a:solidFill>
              </a:endParaRPr>
            </a:p>
          </p:txBody>
        </p:sp>
      </p:grpSp>
      <p:grpSp>
        <p:nvGrpSpPr>
          <p:cNvPr id="22" name="Group 21">
            <a:extLst>
              <a:ext uri="{FF2B5EF4-FFF2-40B4-BE49-F238E27FC236}">
                <a16:creationId xmlns:a16="http://schemas.microsoft.com/office/drawing/2014/main" id="{172E046A-4664-488E-BD3D-6E251A0732D6}"/>
              </a:ext>
            </a:extLst>
          </p:cNvPr>
          <p:cNvGrpSpPr/>
          <p:nvPr/>
        </p:nvGrpSpPr>
        <p:grpSpPr>
          <a:xfrm>
            <a:off x="10126357" y="5861894"/>
            <a:ext cx="4134465" cy="1183942"/>
            <a:chOff x="10126357" y="4620922"/>
            <a:chExt cx="4134465" cy="1183942"/>
          </a:xfrm>
        </p:grpSpPr>
        <p:sp>
          <p:nvSpPr>
            <p:cNvPr id="23" name="TextBox 22">
              <a:extLst>
                <a:ext uri="{FF2B5EF4-FFF2-40B4-BE49-F238E27FC236}">
                  <a16:creationId xmlns:a16="http://schemas.microsoft.com/office/drawing/2014/main" id="{6D7AAD03-5CCD-42DA-8ED8-615E668632CD}"/>
                </a:ext>
              </a:extLst>
            </p:cNvPr>
            <p:cNvSpPr txBox="1"/>
            <p:nvPr/>
          </p:nvSpPr>
          <p:spPr>
            <a:xfrm>
              <a:off x="10126357" y="4881534"/>
              <a:ext cx="4134465" cy="923330"/>
            </a:xfrm>
            <a:prstGeom prst="rect">
              <a:avLst/>
            </a:prstGeom>
            <a:noFill/>
          </p:spPr>
          <p:txBody>
            <a:bodyPr wrap="none" rtlCol="0" anchor="ctr">
              <a:spAutoFit/>
            </a:bodyPr>
            <a:lstStyle/>
            <a:p>
              <a:pPr algn="ctr"/>
              <a:r>
                <a:rPr lang="en-US" sz="5400" b="1">
                  <a:solidFill>
                    <a:srgbClr val="FFFFFF"/>
                  </a:solidFill>
                  <a:latin typeface="+mj-lt"/>
                </a:rPr>
                <a:t>Professional</a:t>
              </a:r>
            </a:p>
          </p:txBody>
        </p:sp>
        <p:sp>
          <p:nvSpPr>
            <p:cNvPr id="24" name="TextBox 23">
              <a:extLst>
                <a:ext uri="{FF2B5EF4-FFF2-40B4-BE49-F238E27FC236}">
                  <a16:creationId xmlns:a16="http://schemas.microsoft.com/office/drawing/2014/main" id="{7877C164-5E92-4512-82B3-203727EB3FB0}"/>
                </a:ext>
              </a:extLst>
            </p:cNvPr>
            <p:cNvSpPr txBox="1"/>
            <p:nvPr/>
          </p:nvSpPr>
          <p:spPr>
            <a:xfrm>
              <a:off x="10878390" y="4620922"/>
              <a:ext cx="2630399" cy="369332"/>
            </a:xfrm>
            <a:prstGeom prst="rect">
              <a:avLst/>
            </a:prstGeom>
            <a:noFill/>
          </p:spPr>
          <p:txBody>
            <a:bodyPr wrap="none" rtlCol="0">
              <a:spAutoFit/>
            </a:bodyPr>
            <a:lstStyle/>
            <a:p>
              <a:pPr algn="ctr"/>
              <a:r>
                <a:rPr lang="pt-BR">
                  <a:solidFill>
                    <a:srgbClr val="FFFFFF"/>
                  </a:solidFill>
                </a:rPr>
                <a:t>Fusce tincidunt eget ligula</a:t>
              </a:r>
              <a:endParaRPr lang="en-US">
                <a:solidFill>
                  <a:srgbClr val="FFFFFF"/>
                </a:solidFill>
              </a:endParaRPr>
            </a:p>
          </p:txBody>
        </p:sp>
      </p:grpSp>
      <p:grpSp>
        <p:nvGrpSpPr>
          <p:cNvPr id="25" name="Group 24">
            <a:extLst>
              <a:ext uri="{FF2B5EF4-FFF2-40B4-BE49-F238E27FC236}">
                <a16:creationId xmlns:a16="http://schemas.microsoft.com/office/drawing/2014/main" id="{F632C24C-2326-45F4-89F6-B1B2E5A277BA}"/>
              </a:ext>
            </a:extLst>
          </p:cNvPr>
          <p:cNvGrpSpPr/>
          <p:nvPr/>
        </p:nvGrpSpPr>
        <p:grpSpPr>
          <a:xfrm>
            <a:off x="16866801" y="5861894"/>
            <a:ext cx="4107215" cy="1183942"/>
            <a:chOff x="16866801" y="4620922"/>
            <a:chExt cx="4107215" cy="1183942"/>
          </a:xfrm>
        </p:grpSpPr>
        <p:sp>
          <p:nvSpPr>
            <p:cNvPr id="26" name="TextBox 25">
              <a:extLst>
                <a:ext uri="{FF2B5EF4-FFF2-40B4-BE49-F238E27FC236}">
                  <a16:creationId xmlns:a16="http://schemas.microsoft.com/office/drawing/2014/main" id="{80F2FD0C-1513-4A58-A374-E0CB72E98321}"/>
                </a:ext>
              </a:extLst>
            </p:cNvPr>
            <p:cNvSpPr txBox="1"/>
            <p:nvPr/>
          </p:nvSpPr>
          <p:spPr>
            <a:xfrm>
              <a:off x="16866801" y="4881534"/>
              <a:ext cx="4107215" cy="923330"/>
            </a:xfrm>
            <a:prstGeom prst="rect">
              <a:avLst/>
            </a:prstGeom>
            <a:noFill/>
          </p:spPr>
          <p:txBody>
            <a:bodyPr wrap="none" rtlCol="0">
              <a:spAutoFit/>
            </a:bodyPr>
            <a:lstStyle/>
            <a:p>
              <a:pPr algn="ctr"/>
              <a:r>
                <a:rPr lang="en-US" sz="5400" b="1">
                  <a:solidFill>
                    <a:srgbClr val="FFFFFF"/>
                  </a:solidFill>
                  <a:latin typeface="+mj-lt"/>
                </a:rPr>
                <a:t>Technology</a:t>
              </a:r>
            </a:p>
          </p:txBody>
        </p:sp>
        <p:sp>
          <p:nvSpPr>
            <p:cNvPr id="27" name="TextBox 26">
              <a:extLst>
                <a:ext uri="{FF2B5EF4-FFF2-40B4-BE49-F238E27FC236}">
                  <a16:creationId xmlns:a16="http://schemas.microsoft.com/office/drawing/2014/main" id="{811F8250-3CCE-4A9C-9C3B-FEE3127D1A8A}"/>
                </a:ext>
              </a:extLst>
            </p:cNvPr>
            <p:cNvSpPr txBox="1"/>
            <p:nvPr/>
          </p:nvSpPr>
          <p:spPr>
            <a:xfrm>
              <a:off x="17537145" y="4620922"/>
              <a:ext cx="2766527" cy="369332"/>
            </a:xfrm>
            <a:prstGeom prst="rect">
              <a:avLst/>
            </a:prstGeom>
            <a:noFill/>
          </p:spPr>
          <p:txBody>
            <a:bodyPr wrap="none" rtlCol="0">
              <a:spAutoFit/>
            </a:bodyPr>
            <a:lstStyle/>
            <a:p>
              <a:pPr algn="ctr"/>
              <a:r>
                <a:rPr lang="da-DK">
                  <a:solidFill>
                    <a:srgbClr val="FFFFFF"/>
                  </a:solidFill>
                </a:rPr>
                <a:t>Lorem ipsum dolor sit amet</a:t>
              </a:r>
              <a:endParaRPr lang="en-US">
                <a:solidFill>
                  <a:srgbClr val="FFFFFF"/>
                </a:solidFill>
              </a:endParaRPr>
            </a:p>
          </p:txBody>
        </p:sp>
      </p:grpSp>
      <p:sp>
        <p:nvSpPr>
          <p:cNvPr id="28" name="TextBox 27">
            <a:extLst>
              <a:ext uri="{FF2B5EF4-FFF2-40B4-BE49-F238E27FC236}">
                <a16:creationId xmlns:a16="http://schemas.microsoft.com/office/drawing/2014/main" id="{2C9A4287-FBA7-4190-933A-4EC4DA79E793}"/>
              </a:ext>
            </a:extLst>
          </p:cNvPr>
          <p:cNvSpPr txBox="1"/>
          <p:nvPr/>
        </p:nvSpPr>
        <p:spPr>
          <a:xfrm>
            <a:off x="3725627" y="9655798"/>
            <a:ext cx="3590644" cy="1757402"/>
          </a:xfrm>
          <a:prstGeom prst="rect">
            <a:avLst/>
          </a:prstGeom>
          <a:noFill/>
        </p:spPr>
        <p:txBody>
          <a:bodyPr wrap="square" rtlCol="0">
            <a:spAutoFit/>
          </a:bodyPr>
          <a:lstStyle/>
          <a:p>
            <a:pPr algn="ctr"/>
            <a:r>
              <a:rPr lang="en-US">
                <a:solidFill>
                  <a:srgbClr val="223063"/>
                </a:solidFill>
              </a:rPr>
              <a:t>Donec sapien ligula, condimentum vitae quam sit amet, iaculis malesuada diam. Nam lectus ipsum, facilisis vel magna at, aliquet iaculis augue. In in sem quis magna hendrerit fermentum. </a:t>
            </a:r>
          </a:p>
        </p:txBody>
      </p:sp>
      <p:sp>
        <p:nvSpPr>
          <p:cNvPr id="29" name="TextBox 28">
            <a:extLst>
              <a:ext uri="{FF2B5EF4-FFF2-40B4-BE49-F238E27FC236}">
                <a16:creationId xmlns:a16="http://schemas.microsoft.com/office/drawing/2014/main" id="{6AF03944-AADA-492B-A05B-BFA450D610B5}"/>
              </a:ext>
            </a:extLst>
          </p:cNvPr>
          <p:cNvSpPr txBox="1"/>
          <p:nvPr/>
        </p:nvSpPr>
        <p:spPr>
          <a:xfrm>
            <a:off x="10398265" y="9655798"/>
            <a:ext cx="3590644" cy="1757402"/>
          </a:xfrm>
          <a:prstGeom prst="rect">
            <a:avLst/>
          </a:prstGeom>
          <a:noFill/>
        </p:spPr>
        <p:txBody>
          <a:bodyPr wrap="square" rtlCol="0">
            <a:spAutoFit/>
          </a:bodyPr>
          <a:lstStyle/>
          <a:p>
            <a:pPr algn="ctr"/>
            <a:r>
              <a:rPr lang="en-US">
                <a:solidFill>
                  <a:srgbClr val="223063"/>
                </a:solidFill>
              </a:rPr>
              <a:t>Donec sapien ligula, condimentum vitae quam sit amet, iaculis malesuada diam. Nam lectus ipsum, facilisis vel magna at, aliquet iaculis augue. In in sem quis magna hendrerit fermentum. </a:t>
            </a:r>
          </a:p>
        </p:txBody>
      </p:sp>
      <p:sp>
        <p:nvSpPr>
          <p:cNvPr id="30" name="TextBox 29">
            <a:extLst>
              <a:ext uri="{FF2B5EF4-FFF2-40B4-BE49-F238E27FC236}">
                <a16:creationId xmlns:a16="http://schemas.microsoft.com/office/drawing/2014/main" id="{86099285-C5AD-4F81-8512-BB13FBAC9DD3}"/>
              </a:ext>
            </a:extLst>
          </p:cNvPr>
          <p:cNvSpPr txBox="1"/>
          <p:nvPr/>
        </p:nvSpPr>
        <p:spPr>
          <a:xfrm>
            <a:off x="17206248" y="9655798"/>
            <a:ext cx="3590644" cy="1757402"/>
          </a:xfrm>
          <a:prstGeom prst="rect">
            <a:avLst/>
          </a:prstGeom>
          <a:noFill/>
        </p:spPr>
        <p:txBody>
          <a:bodyPr wrap="square" rtlCol="0">
            <a:spAutoFit/>
          </a:bodyPr>
          <a:lstStyle/>
          <a:p>
            <a:pPr algn="ctr"/>
            <a:r>
              <a:rPr lang="en-US">
                <a:solidFill>
                  <a:srgbClr val="223063"/>
                </a:solidFill>
              </a:rPr>
              <a:t>Donec sapien ligula, condimentum vitae quam sit amet, iaculis malesuada diam. Nam lectus ipsum, facilisis vel magna at, aliquet iaculis augue. In in sem quis magna hendrerit fermentum. </a:t>
            </a:r>
          </a:p>
        </p:txBody>
      </p:sp>
    </p:spTree>
    <p:extLst>
      <p:ext uri="{BB962C8B-B14F-4D97-AF65-F5344CB8AC3E}">
        <p14:creationId xmlns:p14="http://schemas.microsoft.com/office/powerpoint/2010/main" val="9674845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par>
                                <p:cTn id="11" presetID="49" presetClass="entr" presetSubtype="0" decel="100000" fill="hold" grpId="0" nodeType="withEffect">
                                  <p:stCondLst>
                                    <p:cond delay="10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anim calcmode="lin" valueType="num">
                                      <p:cBhvr>
                                        <p:cTn id="15" dur="500" fill="hold"/>
                                        <p:tgtEl>
                                          <p:spTgt spid="8"/>
                                        </p:tgtEl>
                                        <p:attrNameLst>
                                          <p:attrName>style.rotation</p:attrName>
                                        </p:attrNameLst>
                                      </p:cBhvr>
                                      <p:tavLst>
                                        <p:tav tm="0">
                                          <p:val>
                                            <p:fltVal val="360"/>
                                          </p:val>
                                        </p:tav>
                                        <p:tav tm="100000">
                                          <p:val>
                                            <p:fltVal val="0"/>
                                          </p:val>
                                        </p:tav>
                                      </p:tavLst>
                                    </p:anim>
                                    <p:animEffect transition="in" filter="fade">
                                      <p:cBhvr>
                                        <p:cTn id="16" dur="500"/>
                                        <p:tgtEl>
                                          <p:spTgt spid="8"/>
                                        </p:tgtEl>
                                      </p:cBhvr>
                                    </p:animEffect>
                                  </p:childTnLst>
                                </p:cTn>
                              </p:par>
                              <p:par>
                                <p:cTn id="17" presetID="49" presetClass="entr" presetSubtype="0" decel="100000" fill="hold" grpId="0" nodeType="withEffect">
                                  <p:stCondLst>
                                    <p:cond delay="200"/>
                                  </p:stCondLst>
                                  <p:childTnLst>
                                    <p:set>
                                      <p:cBhvr>
                                        <p:cTn id="18" dur="1" fill="hold">
                                          <p:stCondLst>
                                            <p:cond delay="0"/>
                                          </p:stCondLst>
                                        </p:cTn>
                                        <p:tgtEl>
                                          <p:spTgt spid="9"/>
                                        </p:tgtEl>
                                        <p:attrNameLst>
                                          <p:attrName>style.visibility</p:attrName>
                                        </p:attrNameLst>
                                      </p:cBhvr>
                                      <p:to>
                                        <p:strVal val="visible"/>
                                      </p:to>
                                    </p:set>
                                    <p:anim calcmode="lin" valueType="num">
                                      <p:cBhvr>
                                        <p:cTn id="19" dur="500" fill="hold"/>
                                        <p:tgtEl>
                                          <p:spTgt spid="9"/>
                                        </p:tgtEl>
                                        <p:attrNameLst>
                                          <p:attrName>ppt_w</p:attrName>
                                        </p:attrNameLst>
                                      </p:cBhvr>
                                      <p:tavLst>
                                        <p:tav tm="0">
                                          <p:val>
                                            <p:fltVal val="0"/>
                                          </p:val>
                                        </p:tav>
                                        <p:tav tm="100000">
                                          <p:val>
                                            <p:strVal val="#ppt_w"/>
                                          </p:val>
                                        </p:tav>
                                      </p:tavLst>
                                    </p:anim>
                                    <p:anim calcmode="lin" valueType="num">
                                      <p:cBhvr>
                                        <p:cTn id="20" dur="500" fill="hold"/>
                                        <p:tgtEl>
                                          <p:spTgt spid="9"/>
                                        </p:tgtEl>
                                        <p:attrNameLst>
                                          <p:attrName>ppt_h</p:attrName>
                                        </p:attrNameLst>
                                      </p:cBhvr>
                                      <p:tavLst>
                                        <p:tav tm="0">
                                          <p:val>
                                            <p:fltVal val="0"/>
                                          </p:val>
                                        </p:tav>
                                        <p:tav tm="100000">
                                          <p:val>
                                            <p:strVal val="#ppt_h"/>
                                          </p:val>
                                        </p:tav>
                                      </p:tavLst>
                                    </p:anim>
                                    <p:anim calcmode="lin" valueType="num">
                                      <p:cBhvr>
                                        <p:cTn id="21" dur="500" fill="hold"/>
                                        <p:tgtEl>
                                          <p:spTgt spid="9"/>
                                        </p:tgtEl>
                                        <p:attrNameLst>
                                          <p:attrName>style.rotation</p:attrName>
                                        </p:attrNameLst>
                                      </p:cBhvr>
                                      <p:tavLst>
                                        <p:tav tm="0">
                                          <p:val>
                                            <p:fltVal val="360"/>
                                          </p:val>
                                        </p:tav>
                                        <p:tav tm="100000">
                                          <p:val>
                                            <p:fltVal val="0"/>
                                          </p:val>
                                        </p:tav>
                                      </p:tavLst>
                                    </p:anim>
                                    <p:animEffect transition="in" filter="fade">
                                      <p:cBhvr>
                                        <p:cTn id="22" dur="500"/>
                                        <p:tgtEl>
                                          <p:spTgt spid="9"/>
                                        </p:tgtEl>
                                      </p:cBhvr>
                                    </p:animEffect>
                                  </p:childTnLst>
                                </p:cTn>
                              </p:par>
                              <p:par>
                                <p:cTn id="23" presetID="49" presetClass="entr" presetSubtype="0" decel="100000" fill="hold" grpId="0" nodeType="withEffect">
                                  <p:stCondLst>
                                    <p:cond delay="300"/>
                                  </p:stCondLst>
                                  <p:childTnLst>
                                    <p:set>
                                      <p:cBhvr>
                                        <p:cTn id="24" dur="1" fill="hold">
                                          <p:stCondLst>
                                            <p:cond delay="0"/>
                                          </p:stCondLst>
                                        </p:cTn>
                                        <p:tgtEl>
                                          <p:spTgt spid="10"/>
                                        </p:tgtEl>
                                        <p:attrNameLst>
                                          <p:attrName>style.visibility</p:attrName>
                                        </p:attrNameLst>
                                      </p:cBhvr>
                                      <p:to>
                                        <p:strVal val="visible"/>
                                      </p:to>
                                    </p:set>
                                    <p:anim calcmode="lin" valueType="num">
                                      <p:cBhvr>
                                        <p:cTn id="25" dur="500" fill="hold"/>
                                        <p:tgtEl>
                                          <p:spTgt spid="10"/>
                                        </p:tgtEl>
                                        <p:attrNameLst>
                                          <p:attrName>ppt_w</p:attrName>
                                        </p:attrNameLst>
                                      </p:cBhvr>
                                      <p:tavLst>
                                        <p:tav tm="0">
                                          <p:val>
                                            <p:fltVal val="0"/>
                                          </p:val>
                                        </p:tav>
                                        <p:tav tm="100000">
                                          <p:val>
                                            <p:strVal val="#ppt_w"/>
                                          </p:val>
                                        </p:tav>
                                      </p:tavLst>
                                    </p:anim>
                                    <p:anim calcmode="lin" valueType="num">
                                      <p:cBhvr>
                                        <p:cTn id="26" dur="500" fill="hold"/>
                                        <p:tgtEl>
                                          <p:spTgt spid="10"/>
                                        </p:tgtEl>
                                        <p:attrNameLst>
                                          <p:attrName>ppt_h</p:attrName>
                                        </p:attrNameLst>
                                      </p:cBhvr>
                                      <p:tavLst>
                                        <p:tav tm="0">
                                          <p:val>
                                            <p:fltVal val="0"/>
                                          </p:val>
                                        </p:tav>
                                        <p:tav tm="100000">
                                          <p:val>
                                            <p:strVal val="#ppt_h"/>
                                          </p:val>
                                        </p:tav>
                                      </p:tavLst>
                                    </p:anim>
                                    <p:anim calcmode="lin" valueType="num">
                                      <p:cBhvr>
                                        <p:cTn id="27" dur="500" fill="hold"/>
                                        <p:tgtEl>
                                          <p:spTgt spid="10"/>
                                        </p:tgtEl>
                                        <p:attrNameLst>
                                          <p:attrName>style.rotation</p:attrName>
                                        </p:attrNameLst>
                                      </p:cBhvr>
                                      <p:tavLst>
                                        <p:tav tm="0">
                                          <p:val>
                                            <p:fltVal val="360"/>
                                          </p:val>
                                        </p:tav>
                                        <p:tav tm="100000">
                                          <p:val>
                                            <p:fltVal val="0"/>
                                          </p:val>
                                        </p:tav>
                                      </p:tavLst>
                                    </p:anim>
                                    <p:animEffect transition="in" filter="fade">
                                      <p:cBhvr>
                                        <p:cTn id="28" dur="500"/>
                                        <p:tgtEl>
                                          <p:spTgt spid="10"/>
                                        </p:tgtEl>
                                      </p:cBhvr>
                                    </p:animEffect>
                                  </p:childTnLst>
                                </p:cTn>
                              </p:par>
                              <p:par>
                                <p:cTn id="29" presetID="2" presetClass="entr" presetSubtype="4" decel="100000" fill="hold" grpId="0" nodeType="withEffect">
                                  <p:stCondLst>
                                    <p:cond delay="30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1000" fill="hold"/>
                                        <p:tgtEl>
                                          <p:spTgt spid="28"/>
                                        </p:tgtEl>
                                        <p:attrNameLst>
                                          <p:attrName>ppt_x</p:attrName>
                                        </p:attrNameLst>
                                      </p:cBhvr>
                                      <p:tavLst>
                                        <p:tav tm="0">
                                          <p:val>
                                            <p:strVal val="#ppt_x"/>
                                          </p:val>
                                        </p:tav>
                                        <p:tav tm="100000">
                                          <p:val>
                                            <p:strVal val="#ppt_x"/>
                                          </p:val>
                                        </p:tav>
                                      </p:tavLst>
                                    </p:anim>
                                    <p:anim calcmode="lin" valueType="num">
                                      <p:cBhvr additive="base">
                                        <p:cTn id="32" dur="1000" fill="hold"/>
                                        <p:tgtEl>
                                          <p:spTgt spid="28"/>
                                        </p:tgtEl>
                                        <p:attrNameLst>
                                          <p:attrName>ppt_y</p:attrName>
                                        </p:attrNameLst>
                                      </p:cBhvr>
                                      <p:tavLst>
                                        <p:tav tm="0">
                                          <p:val>
                                            <p:strVal val="1+#ppt_h/2"/>
                                          </p:val>
                                        </p:tav>
                                        <p:tav tm="100000">
                                          <p:val>
                                            <p:strVal val="#ppt_y"/>
                                          </p:val>
                                        </p:tav>
                                      </p:tavLst>
                                    </p:anim>
                                  </p:childTnLst>
                                </p:cTn>
                              </p:par>
                              <p:par>
                                <p:cTn id="33" presetID="49" presetClass="entr" presetSubtype="0" decel="100000" fill="hold" grpId="0" nodeType="withEffect">
                                  <p:stCondLst>
                                    <p:cond delay="400"/>
                                  </p:stCondLst>
                                  <p:childTnLst>
                                    <p:set>
                                      <p:cBhvr>
                                        <p:cTn id="34" dur="1" fill="hold">
                                          <p:stCondLst>
                                            <p:cond delay="0"/>
                                          </p:stCondLst>
                                        </p:cTn>
                                        <p:tgtEl>
                                          <p:spTgt spid="11"/>
                                        </p:tgtEl>
                                        <p:attrNameLst>
                                          <p:attrName>style.visibility</p:attrName>
                                        </p:attrNameLst>
                                      </p:cBhvr>
                                      <p:to>
                                        <p:strVal val="visible"/>
                                      </p:to>
                                    </p:set>
                                    <p:anim calcmode="lin" valueType="num">
                                      <p:cBhvr>
                                        <p:cTn id="35" dur="500" fill="hold"/>
                                        <p:tgtEl>
                                          <p:spTgt spid="11"/>
                                        </p:tgtEl>
                                        <p:attrNameLst>
                                          <p:attrName>ppt_w</p:attrName>
                                        </p:attrNameLst>
                                      </p:cBhvr>
                                      <p:tavLst>
                                        <p:tav tm="0">
                                          <p:val>
                                            <p:fltVal val="0"/>
                                          </p:val>
                                        </p:tav>
                                        <p:tav tm="100000">
                                          <p:val>
                                            <p:strVal val="#ppt_w"/>
                                          </p:val>
                                        </p:tav>
                                      </p:tavLst>
                                    </p:anim>
                                    <p:anim calcmode="lin" valueType="num">
                                      <p:cBhvr>
                                        <p:cTn id="36" dur="500" fill="hold"/>
                                        <p:tgtEl>
                                          <p:spTgt spid="11"/>
                                        </p:tgtEl>
                                        <p:attrNameLst>
                                          <p:attrName>ppt_h</p:attrName>
                                        </p:attrNameLst>
                                      </p:cBhvr>
                                      <p:tavLst>
                                        <p:tav tm="0">
                                          <p:val>
                                            <p:fltVal val="0"/>
                                          </p:val>
                                        </p:tav>
                                        <p:tav tm="100000">
                                          <p:val>
                                            <p:strVal val="#ppt_h"/>
                                          </p:val>
                                        </p:tav>
                                      </p:tavLst>
                                    </p:anim>
                                    <p:anim calcmode="lin" valueType="num">
                                      <p:cBhvr>
                                        <p:cTn id="37" dur="500" fill="hold"/>
                                        <p:tgtEl>
                                          <p:spTgt spid="11"/>
                                        </p:tgtEl>
                                        <p:attrNameLst>
                                          <p:attrName>style.rotation</p:attrName>
                                        </p:attrNameLst>
                                      </p:cBhvr>
                                      <p:tavLst>
                                        <p:tav tm="0">
                                          <p:val>
                                            <p:fltVal val="360"/>
                                          </p:val>
                                        </p:tav>
                                        <p:tav tm="100000">
                                          <p:val>
                                            <p:fltVal val="0"/>
                                          </p:val>
                                        </p:tav>
                                      </p:tavLst>
                                    </p:anim>
                                    <p:animEffect transition="in" filter="fade">
                                      <p:cBhvr>
                                        <p:cTn id="38" dur="500"/>
                                        <p:tgtEl>
                                          <p:spTgt spid="11"/>
                                        </p:tgtEl>
                                      </p:cBhvr>
                                    </p:animEffect>
                                  </p:childTnLst>
                                </p:cTn>
                              </p:par>
                              <p:par>
                                <p:cTn id="39" presetID="49" presetClass="entr" presetSubtype="0" decel="100000" fill="hold" grpId="0" nodeType="withEffect">
                                  <p:stCondLst>
                                    <p:cond delay="500"/>
                                  </p:stCondLst>
                                  <p:childTnLst>
                                    <p:set>
                                      <p:cBhvr>
                                        <p:cTn id="40" dur="1" fill="hold">
                                          <p:stCondLst>
                                            <p:cond delay="0"/>
                                          </p:stCondLst>
                                        </p:cTn>
                                        <p:tgtEl>
                                          <p:spTgt spid="12"/>
                                        </p:tgtEl>
                                        <p:attrNameLst>
                                          <p:attrName>style.visibility</p:attrName>
                                        </p:attrNameLst>
                                      </p:cBhvr>
                                      <p:to>
                                        <p:strVal val="visible"/>
                                      </p:to>
                                    </p:set>
                                    <p:anim calcmode="lin" valueType="num">
                                      <p:cBhvr>
                                        <p:cTn id="41" dur="500" fill="hold"/>
                                        <p:tgtEl>
                                          <p:spTgt spid="12"/>
                                        </p:tgtEl>
                                        <p:attrNameLst>
                                          <p:attrName>ppt_w</p:attrName>
                                        </p:attrNameLst>
                                      </p:cBhvr>
                                      <p:tavLst>
                                        <p:tav tm="0">
                                          <p:val>
                                            <p:fltVal val="0"/>
                                          </p:val>
                                        </p:tav>
                                        <p:tav tm="100000">
                                          <p:val>
                                            <p:strVal val="#ppt_w"/>
                                          </p:val>
                                        </p:tav>
                                      </p:tavLst>
                                    </p:anim>
                                    <p:anim calcmode="lin" valueType="num">
                                      <p:cBhvr>
                                        <p:cTn id="42" dur="500" fill="hold"/>
                                        <p:tgtEl>
                                          <p:spTgt spid="12"/>
                                        </p:tgtEl>
                                        <p:attrNameLst>
                                          <p:attrName>ppt_h</p:attrName>
                                        </p:attrNameLst>
                                      </p:cBhvr>
                                      <p:tavLst>
                                        <p:tav tm="0">
                                          <p:val>
                                            <p:fltVal val="0"/>
                                          </p:val>
                                        </p:tav>
                                        <p:tav tm="100000">
                                          <p:val>
                                            <p:strVal val="#ppt_h"/>
                                          </p:val>
                                        </p:tav>
                                      </p:tavLst>
                                    </p:anim>
                                    <p:anim calcmode="lin" valueType="num">
                                      <p:cBhvr>
                                        <p:cTn id="43" dur="500" fill="hold"/>
                                        <p:tgtEl>
                                          <p:spTgt spid="12"/>
                                        </p:tgtEl>
                                        <p:attrNameLst>
                                          <p:attrName>style.rotation</p:attrName>
                                        </p:attrNameLst>
                                      </p:cBhvr>
                                      <p:tavLst>
                                        <p:tav tm="0">
                                          <p:val>
                                            <p:fltVal val="360"/>
                                          </p:val>
                                        </p:tav>
                                        <p:tav tm="100000">
                                          <p:val>
                                            <p:fltVal val="0"/>
                                          </p:val>
                                        </p:tav>
                                      </p:tavLst>
                                    </p:anim>
                                    <p:animEffect transition="in" filter="fade">
                                      <p:cBhvr>
                                        <p:cTn id="44" dur="500"/>
                                        <p:tgtEl>
                                          <p:spTgt spid="12"/>
                                        </p:tgtEl>
                                      </p:cBhvr>
                                    </p:animEffect>
                                  </p:childTnLst>
                                </p:cTn>
                              </p:par>
                              <p:par>
                                <p:cTn id="45" presetID="49" presetClass="entr" presetSubtype="0" decel="100000" fill="hold" grpId="0" nodeType="withEffect">
                                  <p:stCondLst>
                                    <p:cond delay="600"/>
                                  </p:stCondLst>
                                  <p:childTnLst>
                                    <p:set>
                                      <p:cBhvr>
                                        <p:cTn id="46" dur="1" fill="hold">
                                          <p:stCondLst>
                                            <p:cond delay="0"/>
                                          </p:stCondLst>
                                        </p:cTn>
                                        <p:tgtEl>
                                          <p:spTgt spid="13"/>
                                        </p:tgtEl>
                                        <p:attrNameLst>
                                          <p:attrName>style.visibility</p:attrName>
                                        </p:attrNameLst>
                                      </p:cBhvr>
                                      <p:to>
                                        <p:strVal val="visible"/>
                                      </p:to>
                                    </p:set>
                                    <p:anim calcmode="lin" valueType="num">
                                      <p:cBhvr>
                                        <p:cTn id="47" dur="500" fill="hold"/>
                                        <p:tgtEl>
                                          <p:spTgt spid="13"/>
                                        </p:tgtEl>
                                        <p:attrNameLst>
                                          <p:attrName>ppt_w</p:attrName>
                                        </p:attrNameLst>
                                      </p:cBhvr>
                                      <p:tavLst>
                                        <p:tav tm="0">
                                          <p:val>
                                            <p:fltVal val="0"/>
                                          </p:val>
                                        </p:tav>
                                        <p:tav tm="100000">
                                          <p:val>
                                            <p:strVal val="#ppt_w"/>
                                          </p:val>
                                        </p:tav>
                                      </p:tavLst>
                                    </p:anim>
                                    <p:anim calcmode="lin" valueType="num">
                                      <p:cBhvr>
                                        <p:cTn id="48" dur="500" fill="hold"/>
                                        <p:tgtEl>
                                          <p:spTgt spid="13"/>
                                        </p:tgtEl>
                                        <p:attrNameLst>
                                          <p:attrName>ppt_h</p:attrName>
                                        </p:attrNameLst>
                                      </p:cBhvr>
                                      <p:tavLst>
                                        <p:tav tm="0">
                                          <p:val>
                                            <p:fltVal val="0"/>
                                          </p:val>
                                        </p:tav>
                                        <p:tav tm="100000">
                                          <p:val>
                                            <p:strVal val="#ppt_h"/>
                                          </p:val>
                                        </p:tav>
                                      </p:tavLst>
                                    </p:anim>
                                    <p:anim calcmode="lin" valueType="num">
                                      <p:cBhvr>
                                        <p:cTn id="49" dur="500" fill="hold"/>
                                        <p:tgtEl>
                                          <p:spTgt spid="13"/>
                                        </p:tgtEl>
                                        <p:attrNameLst>
                                          <p:attrName>style.rotation</p:attrName>
                                        </p:attrNameLst>
                                      </p:cBhvr>
                                      <p:tavLst>
                                        <p:tav tm="0">
                                          <p:val>
                                            <p:fltVal val="360"/>
                                          </p:val>
                                        </p:tav>
                                        <p:tav tm="100000">
                                          <p:val>
                                            <p:fltVal val="0"/>
                                          </p:val>
                                        </p:tav>
                                      </p:tavLst>
                                    </p:anim>
                                    <p:animEffect transition="in" filter="fade">
                                      <p:cBhvr>
                                        <p:cTn id="50" dur="500"/>
                                        <p:tgtEl>
                                          <p:spTgt spid="13"/>
                                        </p:tgtEl>
                                      </p:cBhvr>
                                    </p:animEffect>
                                  </p:childTnLst>
                                </p:cTn>
                              </p:par>
                              <p:par>
                                <p:cTn id="51" presetID="49" presetClass="entr" presetSubtype="0" decel="100000" fill="hold" grpId="0" nodeType="withEffect">
                                  <p:stCondLst>
                                    <p:cond delay="700"/>
                                  </p:stCondLst>
                                  <p:childTnLst>
                                    <p:set>
                                      <p:cBhvr>
                                        <p:cTn id="52" dur="1" fill="hold">
                                          <p:stCondLst>
                                            <p:cond delay="0"/>
                                          </p:stCondLst>
                                        </p:cTn>
                                        <p:tgtEl>
                                          <p:spTgt spid="14"/>
                                        </p:tgtEl>
                                        <p:attrNameLst>
                                          <p:attrName>style.visibility</p:attrName>
                                        </p:attrNameLst>
                                      </p:cBhvr>
                                      <p:to>
                                        <p:strVal val="visible"/>
                                      </p:to>
                                    </p:set>
                                    <p:anim calcmode="lin" valueType="num">
                                      <p:cBhvr>
                                        <p:cTn id="53" dur="500" fill="hold"/>
                                        <p:tgtEl>
                                          <p:spTgt spid="14"/>
                                        </p:tgtEl>
                                        <p:attrNameLst>
                                          <p:attrName>ppt_w</p:attrName>
                                        </p:attrNameLst>
                                      </p:cBhvr>
                                      <p:tavLst>
                                        <p:tav tm="0">
                                          <p:val>
                                            <p:fltVal val="0"/>
                                          </p:val>
                                        </p:tav>
                                        <p:tav tm="100000">
                                          <p:val>
                                            <p:strVal val="#ppt_w"/>
                                          </p:val>
                                        </p:tav>
                                      </p:tavLst>
                                    </p:anim>
                                    <p:anim calcmode="lin" valueType="num">
                                      <p:cBhvr>
                                        <p:cTn id="54" dur="500" fill="hold"/>
                                        <p:tgtEl>
                                          <p:spTgt spid="14"/>
                                        </p:tgtEl>
                                        <p:attrNameLst>
                                          <p:attrName>ppt_h</p:attrName>
                                        </p:attrNameLst>
                                      </p:cBhvr>
                                      <p:tavLst>
                                        <p:tav tm="0">
                                          <p:val>
                                            <p:fltVal val="0"/>
                                          </p:val>
                                        </p:tav>
                                        <p:tav tm="100000">
                                          <p:val>
                                            <p:strVal val="#ppt_h"/>
                                          </p:val>
                                        </p:tav>
                                      </p:tavLst>
                                    </p:anim>
                                    <p:anim calcmode="lin" valueType="num">
                                      <p:cBhvr>
                                        <p:cTn id="55" dur="500" fill="hold"/>
                                        <p:tgtEl>
                                          <p:spTgt spid="14"/>
                                        </p:tgtEl>
                                        <p:attrNameLst>
                                          <p:attrName>style.rotation</p:attrName>
                                        </p:attrNameLst>
                                      </p:cBhvr>
                                      <p:tavLst>
                                        <p:tav tm="0">
                                          <p:val>
                                            <p:fltVal val="360"/>
                                          </p:val>
                                        </p:tav>
                                        <p:tav tm="100000">
                                          <p:val>
                                            <p:fltVal val="0"/>
                                          </p:val>
                                        </p:tav>
                                      </p:tavLst>
                                    </p:anim>
                                    <p:animEffect transition="in" filter="fade">
                                      <p:cBhvr>
                                        <p:cTn id="56" dur="500"/>
                                        <p:tgtEl>
                                          <p:spTgt spid="14"/>
                                        </p:tgtEl>
                                      </p:cBhvr>
                                    </p:animEffect>
                                  </p:childTnLst>
                                </p:cTn>
                              </p:par>
                              <p:par>
                                <p:cTn id="57" presetID="2" presetClass="entr" presetSubtype="4" decel="100000" fill="hold" grpId="0" nodeType="withEffect">
                                  <p:stCondLst>
                                    <p:cond delay="800"/>
                                  </p:stCondLst>
                                  <p:childTnLst>
                                    <p:set>
                                      <p:cBhvr>
                                        <p:cTn id="58" dur="1" fill="hold">
                                          <p:stCondLst>
                                            <p:cond delay="0"/>
                                          </p:stCondLst>
                                        </p:cTn>
                                        <p:tgtEl>
                                          <p:spTgt spid="29"/>
                                        </p:tgtEl>
                                        <p:attrNameLst>
                                          <p:attrName>style.visibility</p:attrName>
                                        </p:attrNameLst>
                                      </p:cBhvr>
                                      <p:to>
                                        <p:strVal val="visible"/>
                                      </p:to>
                                    </p:set>
                                    <p:anim calcmode="lin" valueType="num">
                                      <p:cBhvr additive="base">
                                        <p:cTn id="59" dur="1000" fill="hold"/>
                                        <p:tgtEl>
                                          <p:spTgt spid="29"/>
                                        </p:tgtEl>
                                        <p:attrNameLst>
                                          <p:attrName>ppt_x</p:attrName>
                                        </p:attrNameLst>
                                      </p:cBhvr>
                                      <p:tavLst>
                                        <p:tav tm="0">
                                          <p:val>
                                            <p:strVal val="#ppt_x"/>
                                          </p:val>
                                        </p:tav>
                                        <p:tav tm="100000">
                                          <p:val>
                                            <p:strVal val="#ppt_x"/>
                                          </p:val>
                                        </p:tav>
                                      </p:tavLst>
                                    </p:anim>
                                    <p:anim calcmode="lin" valueType="num">
                                      <p:cBhvr additive="base">
                                        <p:cTn id="60" dur="1000" fill="hold"/>
                                        <p:tgtEl>
                                          <p:spTgt spid="29"/>
                                        </p:tgtEl>
                                        <p:attrNameLst>
                                          <p:attrName>ppt_y</p:attrName>
                                        </p:attrNameLst>
                                      </p:cBhvr>
                                      <p:tavLst>
                                        <p:tav tm="0">
                                          <p:val>
                                            <p:strVal val="1+#ppt_h/2"/>
                                          </p:val>
                                        </p:tav>
                                        <p:tav tm="100000">
                                          <p:val>
                                            <p:strVal val="#ppt_y"/>
                                          </p:val>
                                        </p:tav>
                                      </p:tavLst>
                                    </p:anim>
                                  </p:childTnLst>
                                </p:cTn>
                              </p:par>
                              <p:par>
                                <p:cTn id="61" presetID="49" presetClass="entr" presetSubtype="0" decel="100000" fill="hold" grpId="0" nodeType="withEffect">
                                  <p:stCondLst>
                                    <p:cond delay="800"/>
                                  </p:stCondLst>
                                  <p:childTnLst>
                                    <p:set>
                                      <p:cBhvr>
                                        <p:cTn id="62" dur="1" fill="hold">
                                          <p:stCondLst>
                                            <p:cond delay="0"/>
                                          </p:stCondLst>
                                        </p:cTn>
                                        <p:tgtEl>
                                          <p:spTgt spid="15"/>
                                        </p:tgtEl>
                                        <p:attrNameLst>
                                          <p:attrName>style.visibility</p:attrName>
                                        </p:attrNameLst>
                                      </p:cBhvr>
                                      <p:to>
                                        <p:strVal val="visible"/>
                                      </p:to>
                                    </p:set>
                                    <p:anim calcmode="lin" valueType="num">
                                      <p:cBhvr>
                                        <p:cTn id="63" dur="500" fill="hold"/>
                                        <p:tgtEl>
                                          <p:spTgt spid="15"/>
                                        </p:tgtEl>
                                        <p:attrNameLst>
                                          <p:attrName>ppt_w</p:attrName>
                                        </p:attrNameLst>
                                      </p:cBhvr>
                                      <p:tavLst>
                                        <p:tav tm="0">
                                          <p:val>
                                            <p:fltVal val="0"/>
                                          </p:val>
                                        </p:tav>
                                        <p:tav tm="100000">
                                          <p:val>
                                            <p:strVal val="#ppt_w"/>
                                          </p:val>
                                        </p:tav>
                                      </p:tavLst>
                                    </p:anim>
                                    <p:anim calcmode="lin" valueType="num">
                                      <p:cBhvr>
                                        <p:cTn id="64" dur="500" fill="hold"/>
                                        <p:tgtEl>
                                          <p:spTgt spid="15"/>
                                        </p:tgtEl>
                                        <p:attrNameLst>
                                          <p:attrName>ppt_h</p:attrName>
                                        </p:attrNameLst>
                                      </p:cBhvr>
                                      <p:tavLst>
                                        <p:tav tm="0">
                                          <p:val>
                                            <p:fltVal val="0"/>
                                          </p:val>
                                        </p:tav>
                                        <p:tav tm="100000">
                                          <p:val>
                                            <p:strVal val="#ppt_h"/>
                                          </p:val>
                                        </p:tav>
                                      </p:tavLst>
                                    </p:anim>
                                    <p:anim calcmode="lin" valueType="num">
                                      <p:cBhvr>
                                        <p:cTn id="65" dur="500" fill="hold"/>
                                        <p:tgtEl>
                                          <p:spTgt spid="15"/>
                                        </p:tgtEl>
                                        <p:attrNameLst>
                                          <p:attrName>style.rotation</p:attrName>
                                        </p:attrNameLst>
                                      </p:cBhvr>
                                      <p:tavLst>
                                        <p:tav tm="0">
                                          <p:val>
                                            <p:fltVal val="360"/>
                                          </p:val>
                                        </p:tav>
                                        <p:tav tm="100000">
                                          <p:val>
                                            <p:fltVal val="0"/>
                                          </p:val>
                                        </p:tav>
                                      </p:tavLst>
                                    </p:anim>
                                    <p:animEffect transition="in" filter="fade">
                                      <p:cBhvr>
                                        <p:cTn id="66" dur="500"/>
                                        <p:tgtEl>
                                          <p:spTgt spid="15"/>
                                        </p:tgtEl>
                                      </p:cBhvr>
                                    </p:animEffect>
                                  </p:childTnLst>
                                </p:cTn>
                              </p:par>
                              <p:par>
                                <p:cTn id="67" presetID="49" presetClass="entr" presetSubtype="0" decel="100000" fill="hold" grpId="0" nodeType="withEffect">
                                  <p:stCondLst>
                                    <p:cond delay="900"/>
                                  </p:stCondLst>
                                  <p:childTnLst>
                                    <p:set>
                                      <p:cBhvr>
                                        <p:cTn id="68" dur="1" fill="hold">
                                          <p:stCondLst>
                                            <p:cond delay="0"/>
                                          </p:stCondLst>
                                        </p:cTn>
                                        <p:tgtEl>
                                          <p:spTgt spid="16"/>
                                        </p:tgtEl>
                                        <p:attrNameLst>
                                          <p:attrName>style.visibility</p:attrName>
                                        </p:attrNameLst>
                                      </p:cBhvr>
                                      <p:to>
                                        <p:strVal val="visible"/>
                                      </p:to>
                                    </p:set>
                                    <p:anim calcmode="lin" valueType="num">
                                      <p:cBhvr>
                                        <p:cTn id="69" dur="500" fill="hold"/>
                                        <p:tgtEl>
                                          <p:spTgt spid="16"/>
                                        </p:tgtEl>
                                        <p:attrNameLst>
                                          <p:attrName>ppt_w</p:attrName>
                                        </p:attrNameLst>
                                      </p:cBhvr>
                                      <p:tavLst>
                                        <p:tav tm="0">
                                          <p:val>
                                            <p:fltVal val="0"/>
                                          </p:val>
                                        </p:tav>
                                        <p:tav tm="100000">
                                          <p:val>
                                            <p:strVal val="#ppt_w"/>
                                          </p:val>
                                        </p:tav>
                                      </p:tavLst>
                                    </p:anim>
                                    <p:anim calcmode="lin" valueType="num">
                                      <p:cBhvr>
                                        <p:cTn id="70" dur="500" fill="hold"/>
                                        <p:tgtEl>
                                          <p:spTgt spid="16"/>
                                        </p:tgtEl>
                                        <p:attrNameLst>
                                          <p:attrName>ppt_h</p:attrName>
                                        </p:attrNameLst>
                                      </p:cBhvr>
                                      <p:tavLst>
                                        <p:tav tm="0">
                                          <p:val>
                                            <p:fltVal val="0"/>
                                          </p:val>
                                        </p:tav>
                                        <p:tav tm="100000">
                                          <p:val>
                                            <p:strVal val="#ppt_h"/>
                                          </p:val>
                                        </p:tav>
                                      </p:tavLst>
                                    </p:anim>
                                    <p:anim calcmode="lin" valueType="num">
                                      <p:cBhvr>
                                        <p:cTn id="71" dur="500" fill="hold"/>
                                        <p:tgtEl>
                                          <p:spTgt spid="16"/>
                                        </p:tgtEl>
                                        <p:attrNameLst>
                                          <p:attrName>style.rotation</p:attrName>
                                        </p:attrNameLst>
                                      </p:cBhvr>
                                      <p:tavLst>
                                        <p:tav tm="0">
                                          <p:val>
                                            <p:fltVal val="360"/>
                                          </p:val>
                                        </p:tav>
                                        <p:tav tm="100000">
                                          <p:val>
                                            <p:fltVal val="0"/>
                                          </p:val>
                                        </p:tav>
                                      </p:tavLst>
                                    </p:anim>
                                    <p:animEffect transition="in" filter="fade">
                                      <p:cBhvr>
                                        <p:cTn id="72" dur="500"/>
                                        <p:tgtEl>
                                          <p:spTgt spid="16"/>
                                        </p:tgtEl>
                                      </p:cBhvr>
                                    </p:animEffect>
                                  </p:childTnLst>
                                </p:cTn>
                              </p:par>
                              <p:par>
                                <p:cTn id="73" presetID="49" presetClass="entr" presetSubtype="0" decel="100000" fill="hold" grpId="0" nodeType="withEffect">
                                  <p:stCondLst>
                                    <p:cond delay="1000"/>
                                  </p:stCondLst>
                                  <p:childTnLst>
                                    <p:set>
                                      <p:cBhvr>
                                        <p:cTn id="74" dur="1" fill="hold">
                                          <p:stCondLst>
                                            <p:cond delay="0"/>
                                          </p:stCondLst>
                                        </p:cTn>
                                        <p:tgtEl>
                                          <p:spTgt spid="17"/>
                                        </p:tgtEl>
                                        <p:attrNameLst>
                                          <p:attrName>style.visibility</p:attrName>
                                        </p:attrNameLst>
                                      </p:cBhvr>
                                      <p:to>
                                        <p:strVal val="visible"/>
                                      </p:to>
                                    </p:set>
                                    <p:anim calcmode="lin" valueType="num">
                                      <p:cBhvr>
                                        <p:cTn id="75" dur="500" fill="hold"/>
                                        <p:tgtEl>
                                          <p:spTgt spid="17"/>
                                        </p:tgtEl>
                                        <p:attrNameLst>
                                          <p:attrName>ppt_w</p:attrName>
                                        </p:attrNameLst>
                                      </p:cBhvr>
                                      <p:tavLst>
                                        <p:tav tm="0">
                                          <p:val>
                                            <p:fltVal val="0"/>
                                          </p:val>
                                        </p:tav>
                                        <p:tav tm="100000">
                                          <p:val>
                                            <p:strVal val="#ppt_w"/>
                                          </p:val>
                                        </p:tav>
                                      </p:tavLst>
                                    </p:anim>
                                    <p:anim calcmode="lin" valueType="num">
                                      <p:cBhvr>
                                        <p:cTn id="76" dur="500" fill="hold"/>
                                        <p:tgtEl>
                                          <p:spTgt spid="17"/>
                                        </p:tgtEl>
                                        <p:attrNameLst>
                                          <p:attrName>ppt_h</p:attrName>
                                        </p:attrNameLst>
                                      </p:cBhvr>
                                      <p:tavLst>
                                        <p:tav tm="0">
                                          <p:val>
                                            <p:fltVal val="0"/>
                                          </p:val>
                                        </p:tav>
                                        <p:tav tm="100000">
                                          <p:val>
                                            <p:strVal val="#ppt_h"/>
                                          </p:val>
                                        </p:tav>
                                      </p:tavLst>
                                    </p:anim>
                                    <p:anim calcmode="lin" valueType="num">
                                      <p:cBhvr>
                                        <p:cTn id="77" dur="500" fill="hold"/>
                                        <p:tgtEl>
                                          <p:spTgt spid="17"/>
                                        </p:tgtEl>
                                        <p:attrNameLst>
                                          <p:attrName>style.rotation</p:attrName>
                                        </p:attrNameLst>
                                      </p:cBhvr>
                                      <p:tavLst>
                                        <p:tav tm="0">
                                          <p:val>
                                            <p:fltVal val="360"/>
                                          </p:val>
                                        </p:tav>
                                        <p:tav tm="100000">
                                          <p:val>
                                            <p:fltVal val="0"/>
                                          </p:val>
                                        </p:tav>
                                      </p:tavLst>
                                    </p:anim>
                                    <p:animEffect transition="in" filter="fade">
                                      <p:cBhvr>
                                        <p:cTn id="78" dur="500"/>
                                        <p:tgtEl>
                                          <p:spTgt spid="17"/>
                                        </p:tgtEl>
                                      </p:cBhvr>
                                    </p:animEffect>
                                  </p:childTnLst>
                                </p:cTn>
                              </p:par>
                              <p:par>
                                <p:cTn id="79" presetID="49" presetClass="entr" presetSubtype="0" decel="100000" fill="hold" grpId="0" nodeType="withEffect">
                                  <p:stCondLst>
                                    <p:cond delay="1100"/>
                                  </p:stCondLst>
                                  <p:childTnLst>
                                    <p:set>
                                      <p:cBhvr>
                                        <p:cTn id="80" dur="1" fill="hold">
                                          <p:stCondLst>
                                            <p:cond delay="0"/>
                                          </p:stCondLst>
                                        </p:cTn>
                                        <p:tgtEl>
                                          <p:spTgt spid="18"/>
                                        </p:tgtEl>
                                        <p:attrNameLst>
                                          <p:attrName>style.visibility</p:attrName>
                                        </p:attrNameLst>
                                      </p:cBhvr>
                                      <p:to>
                                        <p:strVal val="visible"/>
                                      </p:to>
                                    </p:set>
                                    <p:anim calcmode="lin" valueType="num">
                                      <p:cBhvr>
                                        <p:cTn id="81" dur="500" fill="hold"/>
                                        <p:tgtEl>
                                          <p:spTgt spid="18"/>
                                        </p:tgtEl>
                                        <p:attrNameLst>
                                          <p:attrName>ppt_w</p:attrName>
                                        </p:attrNameLst>
                                      </p:cBhvr>
                                      <p:tavLst>
                                        <p:tav tm="0">
                                          <p:val>
                                            <p:fltVal val="0"/>
                                          </p:val>
                                        </p:tav>
                                        <p:tav tm="100000">
                                          <p:val>
                                            <p:strVal val="#ppt_w"/>
                                          </p:val>
                                        </p:tav>
                                      </p:tavLst>
                                    </p:anim>
                                    <p:anim calcmode="lin" valueType="num">
                                      <p:cBhvr>
                                        <p:cTn id="82" dur="500" fill="hold"/>
                                        <p:tgtEl>
                                          <p:spTgt spid="18"/>
                                        </p:tgtEl>
                                        <p:attrNameLst>
                                          <p:attrName>ppt_h</p:attrName>
                                        </p:attrNameLst>
                                      </p:cBhvr>
                                      <p:tavLst>
                                        <p:tav tm="0">
                                          <p:val>
                                            <p:fltVal val="0"/>
                                          </p:val>
                                        </p:tav>
                                        <p:tav tm="100000">
                                          <p:val>
                                            <p:strVal val="#ppt_h"/>
                                          </p:val>
                                        </p:tav>
                                      </p:tavLst>
                                    </p:anim>
                                    <p:anim calcmode="lin" valueType="num">
                                      <p:cBhvr>
                                        <p:cTn id="83" dur="500" fill="hold"/>
                                        <p:tgtEl>
                                          <p:spTgt spid="18"/>
                                        </p:tgtEl>
                                        <p:attrNameLst>
                                          <p:attrName>style.rotation</p:attrName>
                                        </p:attrNameLst>
                                      </p:cBhvr>
                                      <p:tavLst>
                                        <p:tav tm="0">
                                          <p:val>
                                            <p:fltVal val="360"/>
                                          </p:val>
                                        </p:tav>
                                        <p:tav tm="100000">
                                          <p:val>
                                            <p:fltVal val="0"/>
                                          </p:val>
                                        </p:tav>
                                      </p:tavLst>
                                    </p:anim>
                                    <p:animEffect transition="in" filter="fade">
                                      <p:cBhvr>
                                        <p:cTn id="84" dur="500"/>
                                        <p:tgtEl>
                                          <p:spTgt spid="18"/>
                                        </p:tgtEl>
                                      </p:cBhvr>
                                    </p:animEffect>
                                  </p:childTnLst>
                                </p:cTn>
                              </p:par>
                              <p:par>
                                <p:cTn id="85" presetID="2" presetClass="entr" presetSubtype="4" decel="100000" fill="hold" grpId="0" nodeType="withEffect">
                                  <p:stCondLst>
                                    <p:cond delay="1100"/>
                                  </p:stCondLst>
                                  <p:childTnLst>
                                    <p:set>
                                      <p:cBhvr>
                                        <p:cTn id="86" dur="1" fill="hold">
                                          <p:stCondLst>
                                            <p:cond delay="0"/>
                                          </p:stCondLst>
                                        </p:cTn>
                                        <p:tgtEl>
                                          <p:spTgt spid="30"/>
                                        </p:tgtEl>
                                        <p:attrNameLst>
                                          <p:attrName>style.visibility</p:attrName>
                                        </p:attrNameLst>
                                      </p:cBhvr>
                                      <p:to>
                                        <p:strVal val="visible"/>
                                      </p:to>
                                    </p:set>
                                    <p:anim calcmode="lin" valueType="num">
                                      <p:cBhvr additive="base">
                                        <p:cTn id="87" dur="1000" fill="hold"/>
                                        <p:tgtEl>
                                          <p:spTgt spid="30"/>
                                        </p:tgtEl>
                                        <p:attrNameLst>
                                          <p:attrName>ppt_x</p:attrName>
                                        </p:attrNameLst>
                                      </p:cBhvr>
                                      <p:tavLst>
                                        <p:tav tm="0">
                                          <p:val>
                                            <p:strVal val="#ppt_x"/>
                                          </p:val>
                                        </p:tav>
                                        <p:tav tm="100000">
                                          <p:val>
                                            <p:strVal val="#ppt_x"/>
                                          </p:val>
                                        </p:tav>
                                      </p:tavLst>
                                    </p:anim>
                                    <p:anim calcmode="lin" valueType="num">
                                      <p:cBhvr additive="base">
                                        <p:cTn id="88" dur="1000" fill="hold"/>
                                        <p:tgtEl>
                                          <p:spTgt spid="30"/>
                                        </p:tgtEl>
                                        <p:attrNameLst>
                                          <p:attrName>ppt_y</p:attrName>
                                        </p:attrNameLst>
                                      </p:cBhvr>
                                      <p:tavLst>
                                        <p:tav tm="0">
                                          <p:val>
                                            <p:strVal val="1+#ppt_h/2"/>
                                          </p:val>
                                        </p:tav>
                                        <p:tav tm="100000">
                                          <p:val>
                                            <p:strVal val="#ppt_y"/>
                                          </p:val>
                                        </p:tav>
                                      </p:tavLst>
                                    </p:anim>
                                  </p:childTnLst>
                                </p:cTn>
                              </p:par>
                              <p:par>
                                <p:cTn id="89" presetID="10" presetClass="entr" presetSubtype="0" fill="hold" nodeType="withEffect">
                                  <p:stCondLst>
                                    <p:cond delay="1100"/>
                                  </p:stCondLst>
                                  <p:childTnLst>
                                    <p:set>
                                      <p:cBhvr>
                                        <p:cTn id="90" dur="1" fill="hold">
                                          <p:stCondLst>
                                            <p:cond delay="0"/>
                                          </p:stCondLst>
                                        </p:cTn>
                                        <p:tgtEl>
                                          <p:spTgt spid="19"/>
                                        </p:tgtEl>
                                        <p:attrNameLst>
                                          <p:attrName>style.visibility</p:attrName>
                                        </p:attrNameLst>
                                      </p:cBhvr>
                                      <p:to>
                                        <p:strVal val="visible"/>
                                      </p:to>
                                    </p:set>
                                    <p:animEffect transition="in" filter="fade">
                                      <p:cBhvr>
                                        <p:cTn id="91" dur="500"/>
                                        <p:tgtEl>
                                          <p:spTgt spid="19"/>
                                        </p:tgtEl>
                                      </p:cBhvr>
                                    </p:animEffect>
                                  </p:childTnLst>
                                </p:cTn>
                              </p:par>
                              <p:par>
                                <p:cTn id="92" presetID="10" presetClass="entr" presetSubtype="0" fill="hold" nodeType="withEffect">
                                  <p:stCondLst>
                                    <p:cond delay="1300"/>
                                  </p:stCondLst>
                                  <p:childTnLst>
                                    <p:set>
                                      <p:cBhvr>
                                        <p:cTn id="93" dur="1" fill="hold">
                                          <p:stCondLst>
                                            <p:cond delay="0"/>
                                          </p:stCondLst>
                                        </p:cTn>
                                        <p:tgtEl>
                                          <p:spTgt spid="22"/>
                                        </p:tgtEl>
                                        <p:attrNameLst>
                                          <p:attrName>style.visibility</p:attrName>
                                        </p:attrNameLst>
                                      </p:cBhvr>
                                      <p:to>
                                        <p:strVal val="visible"/>
                                      </p:to>
                                    </p:set>
                                    <p:animEffect transition="in" filter="fade">
                                      <p:cBhvr>
                                        <p:cTn id="94" dur="500"/>
                                        <p:tgtEl>
                                          <p:spTgt spid="22"/>
                                        </p:tgtEl>
                                      </p:cBhvr>
                                    </p:animEffect>
                                  </p:childTnLst>
                                </p:cTn>
                              </p:par>
                              <p:par>
                                <p:cTn id="95" presetID="10" presetClass="entr" presetSubtype="0" fill="hold" nodeType="withEffect">
                                  <p:stCondLst>
                                    <p:cond delay="1500"/>
                                  </p:stCondLst>
                                  <p:childTnLst>
                                    <p:set>
                                      <p:cBhvr>
                                        <p:cTn id="96" dur="1" fill="hold">
                                          <p:stCondLst>
                                            <p:cond delay="0"/>
                                          </p:stCondLst>
                                        </p:cTn>
                                        <p:tgtEl>
                                          <p:spTgt spid="25"/>
                                        </p:tgtEl>
                                        <p:attrNameLst>
                                          <p:attrName>style.visibility</p:attrName>
                                        </p:attrNameLst>
                                      </p:cBhvr>
                                      <p:to>
                                        <p:strVal val="visible"/>
                                      </p:to>
                                    </p:set>
                                    <p:animEffect transition="in" filter="fade">
                                      <p:cBhvr>
                                        <p:cTn id="9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7" grpId="0" animBg="1"/>
      <p:bldP spid="8" grpId="0" animBg="1"/>
      <p:bldP spid="9" grpId="0" animBg="1"/>
      <p:bldP spid="12" grpId="0" animBg="1"/>
      <p:bldP spid="11" grpId="0" animBg="1"/>
      <p:bldP spid="13" grpId="0" animBg="1"/>
      <p:bldP spid="10" grpId="0" animBg="1"/>
      <p:bldP spid="14" grpId="0" animBg="1"/>
      <p:bldP spid="18" grpId="0" animBg="1"/>
      <p:bldP spid="28" grpId="0"/>
      <p:bldP spid="29" grpId="0"/>
      <p:bldP spid="30" grpId="0"/>
    </p:bldLst>
  </p:timing>
</p:sld>
</file>

<file path=ppt/slides/slide14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5" name="Freeform 5">
            <a:extLst>
              <a:ext uri="{FF2B5EF4-FFF2-40B4-BE49-F238E27FC236}">
                <a16:creationId xmlns:a16="http://schemas.microsoft.com/office/drawing/2014/main" id="{8959C713-664C-4D47-ADCF-457210086E44}"/>
              </a:ext>
            </a:extLst>
          </p:cNvPr>
          <p:cNvSpPr>
            <a:spLocks/>
          </p:cNvSpPr>
          <p:nvPr/>
        </p:nvSpPr>
        <p:spPr bwMode="auto">
          <a:xfrm rot="17772035">
            <a:off x="16404272" y="4209885"/>
            <a:ext cx="4871998" cy="487404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5">
            <a:extLst>
              <a:ext uri="{FF2B5EF4-FFF2-40B4-BE49-F238E27FC236}">
                <a16:creationId xmlns:a16="http://schemas.microsoft.com/office/drawing/2014/main" id="{FC1190E6-7B74-4A07-AFC1-972D8F19003A}"/>
              </a:ext>
            </a:extLst>
          </p:cNvPr>
          <p:cNvSpPr>
            <a:spLocks/>
          </p:cNvSpPr>
          <p:nvPr/>
        </p:nvSpPr>
        <p:spPr bwMode="auto">
          <a:xfrm rot="1800000">
            <a:off x="16565572" y="4133994"/>
            <a:ext cx="4871996" cy="487404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5">
            <a:extLst>
              <a:ext uri="{FF2B5EF4-FFF2-40B4-BE49-F238E27FC236}">
                <a16:creationId xmlns:a16="http://schemas.microsoft.com/office/drawing/2014/main" id="{DC9E17EB-A295-4C47-BD75-B6DBC96A56B7}"/>
              </a:ext>
            </a:extLst>
          </p:cNvPr>
          <p:cNvSpPr>
            <a:spLocks/>
          </p:cNvSpPr>
          <p:nvPr/>
        </p:nvSpPr>
        <p:spPr bwMode="auto">
          <a:xfrm rot="19800000">
            <a:off x="16425627" y="4188217"/>
            <a:ext cx="4915314" cy="491737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5">
            <a:extLst>
              <a:ext uri="{FF2B5EF4-FFF2-40B4-BE49-F238E27FC236}">
                <a16:creationId xmlns:a16="http://schemas.microsoft.com/office/drawing/2014/main" id="{59A7B1D6-AEAB-4A3A-8A08-51B5CD8C2C59}"/>
              </a:ext>
            </a:extLst>
          </p:cNvPr>
          <p:cNvSpPr>
            <a:spLocks/>
          </p:cNvSpPr>
          <p:nvPr/>
        </p:nvSpPr>
        <p:spPr bwMode="auto">
          <a:xfrm rot="17772035">
            <a:off x="3027147" y="4209885"/>
            <a:ext cx="4871998" cy="487404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5">
            <a:extLst>
              <a:ext uri="{FF2B5EF4-FFF2-40B4-BE49-F238E27FC236}">
                <a16:creationId xmlns:a16="http://schemas.microsoft.com/office/drawing/2014/main" id="{A65BDEE8-3B60-4D39-9FF6-28163D61ACC3}"/>
              </a:ext>
            </a:extLst>
          </p:cNvPr>
          <p:cNvSpPr>
            <a:spLocks/>
          </p:cNvSpPr>
          <p:nvPr/>
        </p:nvSpPr>
        <p:spPr bwMode="auto">
          <a:xfrm rot="1800000">
            <a:off x="3188447" y="4133994"/>
            <a:ext cx="4871996" cy="487404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5">
            <a:extLst>
              <a:ext uri="{FF2B5EF4-FFF2-40B4-BE49-F238E27FC236}">
                <a16:creationId xmlns:a16="http://schemas.microsoft.com/office/drawing/2014/main" id="{EB40BA7C-E57C-41FF-BA7A-3C06954766F9}"/>
              </a:ext>
            </a:extLst>
          </p:cNvPr>
          <p:cNvSpPr>
            <a:spLocks/>
          </p:cNvSpPr>
          <p:nvPr/>
        </p:nvSpPr>
        <p:spPr bwMode="auto">
          <a:xfrm rot="19800000">
            <a:off x="3048502" y="4188217"/>
            <a:ext cx="4915314" cy="491737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5">
            <a:extLst>
              <a:ext uri="{FF2B5EF4-FFF2-40B4-BE49-F238E27FC236}">
                <a16:creationId xmlns:a16="http://schemas.microsoft.com/office/drawing/2014/main" id="{EE0F0C07-0137-43A4-9615-8311E331FD03}"/>
              </a:ext>
            </a:extLst>
          </p:cNvPr>
          <p:cNvSpPr>
            <a:spLocks/>
          </p:cNvSpPr>
          <p:nvPr/>
        </p:nvSpPr>
        <p:spPr bwMode="auto">
          <a:xfrm rot="1800000">
            <a:off x="9838751" y="4133994"/>
            <a:ext cx="4871996" cy="487404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5">
            <a:extLst>
              <a:ext uri="{FF2B5EF4-FFF2-40B4-BE49-F238E27FC236}">
                <a16:creationId xmlns:a16="http://schemas.microsoft.com/office/drawing/2014/main" id="{DF60616E-2A1F-4D41-8B41-EC58A039A512}"/>
              </a:ext>
            </a:extLst>
          </p:cNvPr>
          <p:cNvSpPr>
            <a:spLocks/>
          </p:cNvSpPr>
          <p:nvPr/>
        </p:nvSpPr>
        <p:spPr bwMode="auto">
          <a:xfrm rot="17772035">
            <a:off x="9677451" y="4209885"/>
            <a:ext cx="4871998" cy="487404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5">
            <a:extLst>
              <a:ext uri="{FF2B5EF4-FFF2-40B4-BE49-F238E27FC236}">
                <a16:creationId xmlns:a16="http://schemas.microsoft.com/office/drawing/2014/main" id="{E25C0E16-BF84-481E-A916-66D62054C798}"/>
              </a:ext>
            </a:extLst>
          </p:cNvPr>
          <p:cNvSpPr>
            <a:spLocks/>
          </p:cNvSpPr>
          <p:nvPr/>
        </p:nvSpPr>
        <p:spPr bwMode="auto">
          <a:xfrm rot="19800000">
            <a:off x="9698806" y="4188217"/>
            <a:ext cx="4915314" cy="491737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Picture Placeholder 3">
            <a:extLst>
              <a:ext uri="{FF2B5EF4-FFF2-40B4-BE49-F238E27FC236}">
                <a16:creationId xmlns:a16="http://schemas.microsoft.com/office/drawing/2014/main" id="{30303AF8-53E3-4A09-ABA9-2E1DB0CB8BB5}"/>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A81543F7-523A-4A8D-8DF8-6DB1A2D0FEDD}"/>
              </a:ext>
            </a:extLst>
          </p:cNvPr>
          <p:cNvSpPr>
            <a:spLocks noGrp="1"/>
          </p:cNvSpPr>
          <p:nvPr>
            <p:ph type="pic" sz="quarter" idx="13"/>
          </p:nvPr>
        </p:nvSpPr>
        <p:spPr/>
      </p:sp>
      <p:sp>
        <p:nvSpPr>
          <p:cNvPr id="6" name="Picture Placeholder 5">
            <a:extLst>
              <a:ext uri="{FF2B5EF4-FFF2-40B4-BE49-F238E27FC236}">
                <a16:creationId xmlns:a16="http://schemas.microsoft.com/office/drawing/2014/main" id="{E94D09F3-69E2-4858-818B-B05E22716780}"/>
              </a:ext>
            </a:extLst>
          </p:cNvPr>
          <p:cNvSpPr>
            <a:spLocks noGrp="1"/>
          </p:cNvSpPr>
          <p:nvPr>
            <p:ph type="pic" sz="quarter" idx="14"/>
          </p:nvPr>
        </p:nvSpPr>
        <p:spPr/>
      </p:sp>
      <p:sp>
        <p:nvSpPr>
          <p:cNvPr id="10" name="Freeform 5">
            <a:extLst>
              <a:ext uri="{FF2B5EF4-FFF2-40B4-BE49-F238E27FC236}">
                <a16:creationId xmlns:a16="http://schemas.microsoft.com/office/drawing/2014/main" id="{B7E55A91-3BCD-4456-BBE3-2B5B0BD67A10}"/>
              </a:ext>
            </a:extLst>
          </p:cNvPr>
          <p:cNvSpPr>
            <a:spLocks/>
          </p:cNvSpPr>
          <p:nvPr/>
        </p:nvSpPr>
        <p:spPr bwMode="auto">
          <a:xfrm>
            <a:off x="3272183" y="4356697"/>
            <a:ext cx="4575527" cy="457744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223063">
              <a:alpha val="60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5">
            <a:extLst>
              <a:ext uri="{FF2B5EF4-FFF2-40B4-BE49-F238E27FC236}">
                <a16:creationId xmlns:a16="http://schemas.microsoft.com/office/drawing/2014/main" id="{7730B6C5-F473-40A6-B6E1-8C5ECC993299}"/>
              </a:ext>
            </a:extLst>
          </p:cNvPr>
          <p:cNvSpPr>
            <a:spLocks/>
          </p:cNvSpPr>
          <p:nvPr/>
        </p:nvSpPr>
        <p:spPr bwMode="auto">
          <a:xfrm>
            <a:off x="9922487" y="4356697"/>
            <a:ext cx="4575527" cy="457744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223063">
              <a:alpha val="60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5">
            <a:extLst>
              <a:ext uri="{FF2B5EF4-FFF2-40B4-BE49-F238E27FC236}">
                <a16:creationId xmlns:a16="http://schemas.microsoft.com/office/drawing/2014/main" id="{3EAE7D37-A5D7-42FB-950B-30971A4B8ABA}"/>
              </a:ext>
            </a:extLst>
          </p:cNvPr>
          <p:cNvSpPr>
            <a:spLocks/>
          </p:cNvSpPr>
          <p:nvPr/>
        </p:nvSpPr>
        <p:spPr bwMode="auto">
          <a:xfrm>
            <a:off x="16649308" y="4356697"/>
            <a:ext cx="4575527" cy="457744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223063">
              <a:alpha val="60000"/>
            </a:srgb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9" name="Group 18">
            <a:extLst>
              <a:ext uri="{FF2B5EF4-FFF2-40B4-BE49-F238E27FC236}">
                <a16:creationId xmlns:a16="http://schemas.microsoft.com/office/drawing/2014/main" id="{F714CAE1-37F6-4DF8-AE66-2F01ECDC1BD3}"/>
              </a:ext>
            </a:extLst>
          </p:cNvPr>
          <p:cNvGrpSpPr/>
          <p:nvPr/>
        </p:nvGrpSpPr>
        <p:grpSpPr>
          <a:xfrm>
            <a:off x="3999120" y="5861894"/>
            <a:ext cx="3054042" cy="1183942"/>
            <a:chOff x="3999120" y="4620922"/>
            <a:chExt cx="3054042" cy="1183942"/>
          </a:xfrm>
        </p:grpSpPr>
        <p:sp>
          <p:nvSpPr>
            <p:cNvPr id="20" name="TextBox 19">
              <a:extLst>
                <a:ext uri="{FF2B5EF4-FFF2-40B4-BE49-F238E27FC236}">
                  <a16:creationId xmlns:a16="http://schemas.microsoft.com/office/drawing/2014/main" id="{3172202A-0F3D-4695-AC3D-3E3C695AF48C}"/>
                </a:ext>
              </a:extLst>
            </p:cNvPr>
            <p:cNvSpPr txBox="1"/>
            <p:nvPr/>
          </p:nvSpPr>
          <p:spPr>
            <a:xfrm>
              <a:off x="3999120" y="4881534"/>
              <a:ext cx="3054042" cy="923330"/>
            </a:xfrm>
            <a:prstGeom prst="rect">
              <a:avLst/>
            </a:prstGeom>
            <a:noFill/>
          </p:spPr>
          <p:txBody>
            <a:bodyPr wrap="none" rtlCol="0" anchor="ctr">
              <a:spAutoFit/>
            </a:bodyPr>
            <a:lstStyle/>
            <a:p>
              <a:pPr algn="ctr"/>
              <a:r>
                <a:rPr lang="en-US" sz="5400" b="1">
                  <a:solidFill>
                    <a:srgbClr val="FFFFFF"/>
                  </a:solidFill>
                  <a:latin typeface="+mj-lt"/>
                </a:rPr>
                <a:t>Beautiful</a:t>
              </a:r>
            </a:p>
          </p:txBody>
        </p:sp>
        <p:sp>
          <p:nvSpPr>
            <p:cNvPr id="21" name="TextBox 20">
              <a:extLst>
                <a:ext uri="{FF2B5EF4-FFF2-40B4-BE49-F238E27FC236}">
                  <a16:creationId xmlns:a16="http://schemas.microsoft.com/office/drawing/2014/main" id="{ADFD7819-F4ED-4870-A4A4-526C6C9DF955}"/>
                </a:ext>
              </a:extLst>
            </p:cNvPr>
            <p:cNvSpPr txBox="1"/>
            <p:nvPr/>
          </p:nvSpPr>
          <p:spPr>
            <a:xfrm>
              <a:off x="4314079" y="4620922"/>
              <a:ext cx="2424125" cy="369332"/>
            </a:xfrm>
            <a:prstGeom prst="rect">
              <a:avLst/>
            </a:prstGeom>
            <a:noFill/>
          </p:spPr>
          <p:txBody>
            <a:bodyPr wrap="none" rtlCol="0">
              <a:spAutoFit/>
            </a:bodyPr>
            <a:lstStyle/>
            <a:p>
              <a:pPr algn="ctr"/>
              <a:r>
                <a:rPr lang="pt-BR">
                  <a:solidFill>
                    <a:srgbClr val="FFFFFF"/>
                  </a:solidFill>
                </a:rPr>
                <a:t>Cras vestibulum diam id</a:t>
              </a:r>
              <a:endParaRPr lang="en-US">
                <a:solidFill>
                  <a:srgbClr val="FFFFFF"/>
                </a:solidFill>
              </a:endParaRPr>
            </a:p>
          </p:txBody>
        </p:sp>
      </p:grpSp>
      <p:grpSp>
        <p:nvGrpSpPr>
          <p:cNvPr id="22" name="Group 21">
            <a:extLst>
              <a:ext uri="{FF2B5EF4-FFF2-40B4-BE49-F238E27FC236}">
                <a16:creationId xmlns:a16="http://schemas.microsoft.com/office/drawing/2014/main" id="{172E046A-4664-488E-BD3D-6E251A0732D6}"/>
              </a:ext>
            </a:extLst>
          </p:cNvPr>
          <p:cNvGrpSpPr/>
          <p:nvPr/>
        </p:nvGrpSpPr>
        <p:grpSpPr>
          <a:xfrm>
            <a:off x="10126357" y="5861894"/>
            <a:ext cx="4134465" cy="1183942"/>
            <a:chOff x="10126357" y="4620922"/>
            <a:chExt cx="4134465" cy="1183942"/>
          </a:xfrm>
        </p:grpSpPr>
        <p:sp>
          <p:nvSpPr>
            <p:cNvPr id="23" name="TextBox 22">
              <a:extLst>
                <a:ext uri="{FF2B5EF4-FFF2-40B4-BE49-F238E27FC236}">
                  <a16:creationId xmlns:a16="http://schemas.microsoft.com/office/drawing/2014/main" id="{6D7AAD03-5CCD-42DA-8ED8-615E668632CD}"/>
                </a:ext>
              </a:extLst>
            </p:cNvPr>
            <p:cNvSpPr txBox="1"/>
            <p:nvPr/>
          </p:nvSpPr>
          <p:spPr>
            <a:xfrm>
              <a:off x="10126357" y="4881534"/>
              <a:ext cx="4134465" cy="923330"/>
            </a:xfrm>
            <a:prstGeom prst="rect">
              <a:avLst/>
            </a:prstGeom>
            <a:noFill/>
          </p:spPr>
          <p:txBody>
            <a:bodyPr wrap="none" rtlCol="0" anchor="ctr">
              <a:spAutoFit/>
            </a:bodyPr>
            <a:lstStyle/>
            <a:p>
              <a:pPr algn="ctr"/>
              <a:r>
                <a:rPr lang="en-US" sz="5400" b="1">
                  <a:solidFill>
                    <a:srgbClr val="FFFFFF"/>
                  </a:solidFill>
                  <a:latin typeface="+mj-lt"/>
                </a:rPr>
                <a:t>Professional</a:t>
              </a:r>
            </a:p>
          </p:txBody>
        </p:sp>
        <p:sp>
          <p:nvSpPr>
            <p:cNvPr id="24" name="TextBox 23">
              <a:extLst>
                <a:ext uri="{FF2B5EF4-FFF2-40B4-BE49-F238E27FC236}">
                  <a16:creationId xmlns:a16="http://schemas.microsoft.com/office/drawing/2014/main" id="{7877C164-5E92-4512-82B3-203727EB3FB0}"/>
                </a:ext>
              </a:extLst>
            </p:cNvPr>
            <p:cNvSpPr txBox="1"/>
            <p:nvPr/>
          </p:nvSpPr>
          <p:spPr>
            <a:xfrm>
              <a:off x="10878390" y="4620922"/>
              <a:ext cx="2630399" cy="369332"/>
            </a:xfrm>
            <a:prstGeom prst="rect">
              <a:avLst/>
            </a:prstGeom>
            <a:noFill/>
          </p:spPr>
          <p:txBody>
            <a:bodyPr wrap="none" rtlCol="0">
              <a:spAutoFit/>
            </a:bodyPr>
            <a:lstStyle/>
            <a:p>
              <a:pPr algn="ctr"/>
              <a:r>
                <a:rPr lang="pt-BR">
                  <a:solidFill>
                    <a:srgbClr val="FFFFFF"/>
                  </a:solidFill>
                </a:rPr>
                <a:t>Fusce tincidunt eget ligula</a:t>
              </a:r>
              <a:endParaRPr lang="en-US">
                <a:solidFill>
                  <a:srgbClr val="FFFFFF"/>
                </a:solidFill>
              </a:endParaRPr>
            </a:p>
          </p:txBody>
        </p:sp>
      </p:grpSp>
      <p:grpSp>
        <p:nvGrpSpPr>
          <p:cNvPr id="25" name="Group 24">
            <a:extLst>
              <a:ext uri="{FF2B5EF4-FFF2-40B4-BE49-F238E27FC236}">
                <a16:creationId xmlns:a16="http://schemas.microsoft.com/office/drawing/2014/main" id="{F632C24C-2326-45F4-89F6-B1B2E5A277BA}"/>
              </a:ext>
            </a:extLst>
          </p:cNvPr>
          <p:cNvGrpSpPr/>
          <p:nvPr/>
        </p:nvGrpSpPr>
        <p:grpSpPr>
          <a:xfrm>
            <a:off x="16866801" y="5861894"/>
            <a:ext cx="4107215" cy="1183942"/>
            <a:chOff x="16866801" y="4620922"/>
            <a:chExt cx="4107215" cy="1183942"/>
          </a:xfrm>
        </p:grpSpPr>
        <p:sp>
          <p:nvSpPr>
            <p:cNvPr id="26" name="TextBox 25">
              <a:extLst>
                <a:ext uri="{FF2B5EF4-FFF2-40B4-BE49-F238E27FC236}">
                  <a16:creationId xmlns:a16="http://schemas.microsoft.com/office/drawing/2014/main" id="{80F2FD0C-1513-4A58-A374-E0CB72E98321}"/>
                </a:ext>
              </a:extLst>
            </p:cNvPr>
            <p:cNvSpPr txBox="1"/>
            <p:nvPr/>
          </p:nvSpPr>
          <p:spPr>
            <a:xfrm>
              <a:off x="16866801" y="4881534"/>
              <a:ext cx="4107215" cy="923330"/>
            </a:xfrm>
            <a:prstGeom prst="rect">
              <a:avLst/>
            </a:prstGeom>
            <a:noFill/>
          </p:spPr>
          <p:txBody>
            <a:bodyPr wrap="none" rtlCol="0">
              <a:spAutoFit/>
            </a:bodyPr>
            <a:lstStyle/>
            <a:p>
              <a:pPr algn="ctr"/>
              <a:r>
                <a:rPr lang="en-US" sz="5400" b="1">
                  <a:solidFill>
                    <a:srgbClr val="FFFFFF"/>
                  </a:solidFill>
                  <a:latin typeface="+mj-lt"/>
                </a:rPr>
                <a:t>Technology</a:t>
              </a:r>
            </a:p>
          </p:txBody>
        </p:sp>
        <p:sp>
          <p:nvSpPr>
            <p:cNvPr id="27" name="TextBox 26">
              <a:extLst>
                <a:ext uri="{FF2B5EF4-FFF2-40B4-BE49-F238E27FC236}">
                  <a16:creationId xmlns:a16="http://schemas.microsoft.com/office/drawing/2014/main" id="{811F8250-3CCE-4A9C-9C3B-FEE3127D1A8A}"/>
                </a:ext>
              </a:extLst>
            </p:cNvPr>
            <p:cNvSpPr txBox="1"/>
            <p:nvPr/>
          </p:nvSpPr>
          <p:spPr>
            <a:xfrm>
              <a:off x="17537145" y="4620922"/>
              <a:ext cx="2766527" cy="369332"/>
            </a:xfrm>
            <a:prstGeom prst="rect">
              <a:avLst/>
            </a:prstGeom>
            <a:noFill/>
          </p:spPr>
          <p:txBody>
            <a:bodyPr wrap="none" rtlCol="0">
              <a:spAutoFit/>
            </a:bodyPr>
            <a:lstStyle/>
            <a:p>
              <a:pPr algn="ctr"/>
              <a:r>
                <a:rPr lang="da-DK">
                  <a:solidFill>
                    <a:srgbClr val="FFFFFF"/>
                  </a:solidFill>
                </a:rPr>
                <a:t>Lorem ipsum dolor sit amet</a:t>
              </a:r>
              <a:endParaRPr lang="en-US">
                <a:solidFill>
                  <a:srgbClr val="FFFFFF"/>
                </a:solidFill>
              </a:endParaRPr>
            </a:p>
          </p:txBody>
        </p:sp>
      </p:grpSp>
      <p:sp>
        <p:nvSpPr>
          <p:cNvPr id="28" name="TextBox 27">
            <a:extLst>
              <a:ext uri="{FF2B5EF4-FFF2-40B4-BE49-F238E27FC236}">
                <a16:creationId xmlns:a16="http://schemas.microsoft.com/office/drawing/2014/main" id="{2C9A4287-FBA7-4190-933A-4EC4DA79E793}"/>
              </a:ext>
            </a:extLst>
          </p:cNvPr>
          <p:cNvSpPr txBox="1"/>
          <p:nvPr/>
        </p:nvSpPr>
        <p:spPr>
          <a:xfrm>
            <a:off x="3725627" y="9655798"/>
            <a:ext cx="3590644" cy="1757402"/>
          </a:xfrm>
          <a:prstGeom prst="rect">
            <a:avLst/>
          </a:prstGeom>
          <a:noFill/>
        </p:spPr>
        <p:txBody>
          <a:bodyPr wrap="square" rtlCol="0">
            <a:spAutoFit/>
          </a:bodyPr>
          <a:lstStyle/>
          <a:p>
            <a:pPr algn="ctr"/>
            <a:r>
              <a:rPr lang="en-US">
                <a:solidFill>
                  <a:srgbClr val="223063"/>
                </a:solidFill>
              </a:rPr>
              <a:t>Donec sapien ligula, condimentum vitae quam sit amet, iaculis malesuada diam. Nam lectus ipsum, facilisis vel magna at, aliquet iaculis augue. In in sem quis magna hendrerit fermentum. </a:t>
            </a:r>
          </a:p>
        </p:txBody>
      </p:sp>
      <p:sp>
        <p:nvSpPr>
          <p:cNvPr id="29" name="TextBox 28">
            <a:extLst>
              <a:ext uri="{FF2B5EF4-FFF2-40B4-BE49-F238E27FC236}">
                <a16:creationId xmlns:a16="http://schemas.microsoft.com/office/drawing/2014/main" id="{6AF03944-AADA-492B-A05B-BFA450D610B5}"/>
              </a:ext>
            </a:extLst>
          </p:cNvPr>
          <p:cNvSpPr txBox="1"/>
          <p:nvPr/>
        </p:nvSpPr>
        <p:spPr>
          <a:xfrm>
            <a:off x="10398265" y="9655798"/>
            <a:ext cx="3590644" cy="1757402"/>
          </a:xfrm>
          <a:prstGeom prst="rect">
            <a:avLst/>
          </a:prstGeom>
          <a:noFill/>
        </p:spPr>
        <p:txBody>
          <a:bodyPr wrap="square" rtlCol="0">
            <a:spAutoFit/>
          </a:bodyPr>
          <a:lstStyle/>
          <a:p>
            <a:pPr algn="ctr"/>
            <a:r>
              <a:rPr lang="en-US">
                <a:solidFill>
                  <a:srgbClr val="223063"/>
                </a:solidFill>
              </a:rPr>
              <a:t>Donec sapien ligula, condimentum vitae quam sit amet, iaculis malesuada diam. Nam lectus ipsum, facilisis vel magna at, aliquet iaculis augue. In in sem quis magna hendrerit fermentum. </a:t>
            </a:r>
          </a:p>
        </p:txBody>
      </p:sp>
      <p:sp>
        <p:nvSpPr>
          <p:cNvPr id="30" name="TextBox 29">
            <a:extLst>
              <a:ext uri="{FF2B5EF4-FFF2-40B4-BE49-F238E27FC236}">
                <a16:creationId xmlns:a16="http://schemas.microsoft.com/office/drawing/2014/main" id="{86099285-C5AD-4F81-8512-BB13FBAC9DD3}"/>
              </a:ext>
            </a:extLst>
          </p:cNvPr>
          <p:cNvSpPr txBox="1"/>
          <p:nvPr/>
        </p:nvSpPr>
        <p:spPr>
          <a:xfrm>
            <a:off x="17206248" y="9655798"/>
            <a:ext cx="3590644" cy="1757402"/>
          </a:xfrm>
          <a:prstGeom prst="rect">
            <a:avLst/>
          </a:prstGeom>
          <a:noFill/>
        </p:spPr>
        <p:txBody>
          <a:bodyPr wrap="square" rtlCol="0">
            <a:spAutoFit/>
          </a:bodyPr>
          <a:lstStyle/>
          <a:p>
            <a:pPr algn="ctr"/>
            <a:r>
              <a:rPr lang="en-US">
                <a:solidFill>
                  <a:srgbClr val="223063"/>
                </a:solidFill>
              </a:rPr>
              <a:t>Donec sapien ligula, condimentum vitae quam sit amet, iaculis malesuada diam. Nam lectus ipsum, facilisis vel magna at, aliquet iaculis augue. In in sem quis magna hendrerit fermentum. </a:t>
            </a:r>
          </a:p>
        </p:txBody>
      </p:sp>
    </p:spTree>
    <p:extLst>
      <p:ext uri="{BB962C8B-B14F-4D97-AF65-F5344CB8AC3E}">
        <p14:creationId xmlns:p14="http://schemas.microsoft.com/office/powerpoint/2010/main" val="290327789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par>
                                <p:cTn id="11" presetID="49" presetClass="entr" presetSubtype="0" decel="100000" fill="hold" grpId="0" nodeType="withEffect">
                                  <p:stCondLst>
                                    <p:cond delay="10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anim calcmode="lin" valueType="num">
                                      <p:cBhvr>
                                        <p:cTn id="15" dur="500" fill="hold"/>
                                        <p:tgtEl>
                                          <p:spTgt spid="8"/>
                                        </p:tgtEl>
                                        <p:attrNameLst>
                                          <p:attrName>style.rotation</p:attrName>
                                        </p:attrNameLst>
                                      </p:cBhvr>
                                      <p:tavLst>
                                        <p:tav tm="0">
                                          <p:val>
                                            <p:fltVal val="360"/>
                                          </p:val>
                                        </p:tav>
                                        <p:tav tm="100000">
                                          <p:val>
                                            <p:fltVal val="0"/>
                                          </p:val>
                                        </p:tav>
                                      </p:tavLst>
                                    </p:anim>
                                    <p:animEffect transition="in" filter="fade">
                                      <p:cBhvr>
                                        <p:cTn id="16" dur="500"/>
                                        <p:tgtEl>
                                          <p:spTgt spid="8"/>
                                        </p:tgtEl>
                                      </p:cBhvr>
                                    </p:animEffect>
                                  </p:childTnLst>
                                </p:cTn>
                              </p:par>
                              <p:par>
                                <p:cTn id="17" presetID="49" presetClass="entr" presetSubtype="0" decel="100000" fill="hold" grpId="0" nodeType="withEffect">
                                  <p:stCondLst>
                                    <p:cond delay="200"/>
                                  </p:stCondLst>
                                  <p:childTnLst>
                                    <p:set>
                                      <p:cBhvr>
                                        <p:cTn id="18" dur="1" fill="hold">
                                          <p:stCondLst>
                                            <p:cond delay="0"/>
                                          </p:stCondLst>
                                        </p:cTn>
                                        <p:tgtEl>
                                          <p:spTgt spid="9"/>
                                        </p:tgtEl>
                                        <p:attrNameLst>
                                          <p:attrName>style.visibility</p:attrName>
                                        </p:attrNameLst>
                                      </p:cBhvr>
                                      <p:to>
                                        <p:strVal val="visible"/>
                                      </p:to>
                                    </p:set>
                                    <p:anim calcmode="lin" valueType="num">
                                      <p:cBhvr>
                                        <p:cTn id="19" dur="500" fill="hold"/>
                                        <p:tgtEl>
                                          <p:spTgt spid="9"/>
                                        </p:tgtEl>
                                        <p:attrNameLst>
                                          <p:attrName>ppt_w</p:attrName>
                                        </p:attrNameLst>
                                      </p:cBhvr>
                                      <p:tavLst>
                                        <p:tav tm="0">
                                          <p:val>
                                            <p:fltVal val="0"/>
                                          </p:val>
                                        </p:tav>
                                        <p:tav tm="100000">
                                          <p:val>
                                            <p:strVal val="#ppt_w"/>
                                          </p:val>
                                        </p:tav>
                                      </p:tavLst>
                                    </p:anim>
                                    <p:anim calcmode="lin" valueType="num">
                                      <p:cBhvr>
                                        <p:cTn id="20" dur="500" fill="hold"/>
                                        <p:tgtEl>
                                          <p:spTgt spid="9"/>
                                        </p:tgtEl>
                                        <p:attrNameLst>
                                          <p:attrName>ppt_h</p:attrName>
                                        </p:attrNameLst>
                                      </p:cBhvr>
                                      <p:tavLst>
                                        <p:tav tm="0">
                                          <p:val>
                                            <p:fltVal val="0"/>
                                          </p:val>
                                        </p:tav>
                                        <p:tav tm="100000">
                                          <p:val>
                                            <p:strVal val="#ppt_h"/>
                                          </p:val>
                                        </p:tav>
                                      </p:tavLst>
                                    </p:anim>
                                    <p:anim calcmode="lin" valueType="num">
                                      <p:cBhvr>
                                        <p:cTn id="21" dur="500" fill="hold"/>
                                        <p:tgtEl>
                                          <p:spTgt spid="9"/>
                                        </p:tgtEl>
                                        <p:attrNameLst>
                                          <p:attrName>style.rotation</p:attrName>
                                        </p:attrNameLst>
                                      </p:cBhvr>
                                      <p:tavLst>
                                        <p:tav tm="0">
                                          <p:val>
                                            <p:fltVal val="360"/>
                                          </p:val>
                                        </p:tav>
                                        <p:tav tm="100000">
                                          <p:val>
                                            <p:fltVal val="0"/>
                                          </p:val>
                                        </p:tav>
                                      </p:tavLst>
                                    </p:anim>
                                    <p:animEffect transition="in" filter="fade">
                                      <p:cBhvr>
                                        <p:cTn id="22" dur="500"/>
                                        <p:tgtEl>
                                          <p:spTgt spid="9"/>
                                        </p:tgtEl>
                                      </p:cBhvr>
                                    </p:animEffect>
                                  </p:childTnLst>
                                </p:cTn>
                              </p:par>
                              <p:par>
                                <p:cTn id="23" presetID="49" presetClass="entr" presetSubtype="0" decel="100000" fill="hold" grpId="0" nodeType="withEffect">
                                  <p:stCondLst>
                                    <p:cond delay="300"/>
                                  </p:stCondLst>
                                  <p:childTnLst>
                                    <p:set>
                                      <p:cBhvr>
                                        <p:cTn id="24" dur="1" fill="hold">
                                          <p:stCondLst>
                                            <p:cond delay="0"/>
                                          </p:stCondLst>
                                        </p:cTn>
                                        <p:tgtEl>
                                          <p:spTgt spid="10"/>
                                        </p:tgtEl>
                                        <p:attrNameLst>
                                          <p:attrName>style.visibility</p:attrName>
                                        </p:attrNameLst>
                                      </p:cBhvr>
                                      <p:to>
                                        <p:strVal val="visible"/>
                                      </p:to>
                                    </p:set>
                                    <p:anim calcmode="lin" valueType="num">
                                      <p:cBhvr>
                                        <p:cTn id="25" dur="500" fill="hold"/>
                                        <p:tgtEl>
                                          <p:spTgt spid="10"/>
                                        </p:tgtEl>
                                        <p:attrNameLst>
                                          <p:attrName>ppt_w</p:attrName>
                                        </p:attrNameLst>
                                      </p:cBhvr>
                                      <p:tavLst>
                                        <p:tav tm="0">
                                          <p:val>
                                            <p:fltVal val="0"/>
                                          </p:val>
                                        </p:tav>
                                        <p:tav tm="100000">
                                          <p:val>
                                            <p:strVal val="#ppt_w"/>
                                          </p:val>
                                        </p:tav>
                                      </p:tavLst>
                                    </p:anim>
                                    <p:anim calcmode="lin" valueType="num">
                                      <p:cBhvr>
                                        <p:cTn id="26" dur="500" fill="hold"/>
                                        <p:tgtEl>
                                          <p:spTgt spid="10"/>
                                        </p:tgtEl>
                                        <p:attrNameLst>
                                          <p:attrName>ppt_h</p:attrName>
                                        </p:attrNameLst>
                                      </p:cBhvr>
                                      <p:tavLst>
                                        <p:tav tm="0">
                                          <p:val>
                                            <p:fltVal val="0"/>
                                          </p:val>
                                        </p:tav>
                                        <p:tav tm="100000">
                                          <p:val>
                                            <p:strVal val="#ppt_h"/>
                                          </p:val>
                                        </p:tav>
                                      </p:tavLst>
                                    </p:anim>
                                    <p:anim calcmode="lin" valueType="num">
                                      <p:cBhvr>
                                        <p:cTn id="27" dur="500" fill="hold"/>
                                        <p:tgtEl>
                                          <p:spTgt spid="10"/>
                                        </p:tgtEl>
                                        <p:attrNameLst>
                                          <p:attrName>style.rotation</p:attrName>
                                        </p:attrNameLst>
                                      </p:cBhvr>
                                      <p:tavLst>
                                        <p:tav tm="0">
                                          <p:val>
                                            <p:fltVal val="360"/>
                                          </p:val>
                                        </p:tav>
                                        <p:tav tm="100000">
                                          <p:val>
                                            <p:fltVal val="0"/>
                                          </p:val>
                                        </p:tav>
                                      </p:tavLst>
                                    </p:anim>
                                    <p:animEffect transition="in" filter="fade">
                                      <p:cBhvr>
                                        <p:cTn id="28" dur="500"/>
                                        <p:tgtEl>
                                          <p:spTgt spid="10"/>
                                        </p:tgtEl>
                                      </p:cBhvr>
                                    </p:animEffect>
                                  </p:childTnLst>
                                </p:cTn>
                              </p:par>
                              <p:par>
                                <p:cTn id="29" presetID="2" presetClass="entr" presetSubtype="4" decel="100000" fill="hold" grpId="0" nodeType="withEffect">
                                  <p:stCondLst>
                                    <p:cond delay="30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1000" fill="hold"/>
                                        <p:tgtEl>
                                          <p:spTgt spid="28"/>
                                        </p:tgtEl>
                                        <p:attrNameLst>
                                          <p:attrName>ppt_x</p:attrName>
                                        </p:attrNameLst>
                                      </p:cBhvr>
                                      <p:tavLst>
                                        <p:tav tm="0">
                                          <p:val>
                                            <p:strVal val="#ppt_x"/>
                                          </p:val>
                                        </p:tav>
                                        <p:tav tm="100000">
                                          <p:val>
                                            <p:strVal val="#ppt_x"/>
                                          </p:val>
                                        </p:tav>
                                      </p:tavLst>
                                    </p:anim>
                                    <p:anim calcmode="lin" valueType="num">
                                      <p:cBhvr additive="base">
                                        <p:cTn id="32" dur="1000" fill="hold"/>
                                        <p:tgtEl>
                                          <p:spTgt spid="28"/>
                                        </p:tgtEl>
                                        <p:attrNameLst>
                                          <p:attrName>ppt_y</p:attrName>
                                        </p:attrNameLst>
                                      </p:cBhvr>
                                      <p:tavLst>
                                        <p:tav tm="0">
                                          <p:val>
                                            <p:strVal val="1+#ppt_h/2"/>
                                          </p:val>
                                        </p:tav>
                                        <p:tav tm="100000">
                                          <p:val>
                                            <p:strVal val="#ppt_y"/>
                                          </p:val>
                                        </p:tav>
                                      </p:tavLst>
                                    </p:anim>
                                  </p:childTnLst>
                                </p:cTn>
                              </p:par>
                              <p:par>
                                <p:cTn id="33" presetID="49" presetClass="entr" presetSubtype="0" decel="100000" fill="hold" grpId="0" nodeType="withEffect">
                                  <p:stCondLst>
                                    <p:cond delay="400"/>
                                  </p:stCondLst>
                                  <p:childTnLst>
                                    <p:set>
                                      <p:cBhvr>
                                        <p:cTn id="34" dur="1" fill="hold">
                                          <p:stCondLst>
                                            <p:cond delay="0"/>
                                          </p:stCondLst>
                                        </p:cTn>
                                        <p:tgtEl>
                                          <p:spTgt spid="11"/>
                                        </p:tgtEl>
                                        <p:attrNameLst>
                                          <p:attrName>style.visibility</p:attrName>
                                        </p:attrNameLst>
                                      </p:cBhvr>
                                      <p:to>
                                        <p:strVal val="visible"/>
                                      </p:to>
                                    </p:set>
                                    <p:anim calcmode="lin" valueType="num">
                                      <p:cBhvr>
                                        <p:cTn id="35" dur="500" fill="hold"/>
                                        <p:tgtEl>
                                          <p:spTgt spid="11"/>
                                        </p:tgtEl>
                                        <p:attrNameLst>
                                          <p:attrName>ppt_w</p:attrName>
                                        </p:attrNameLst>
                                      </p:cBhvr>
                                      <p:tavLst>
                                        <p:tav tm="0">
                                          <p:val>
                                            <p:fltVal val="0"/>
                                          </p:val>
                                        </p:tav>
                                        <p:tav tm="100000">
                                          <p:val>
                                            <p:strVal val="#ppt_w"/>
                                          </p:val>
                                        </p:tav>
                                      </p:tavLst>
                                    </p:anim>
                                    <p:anim calcmode="lin" valueType="num">
                                      <p:cBhvr>
                                        <p:cTn id="36" dur="500" fill="hold"/>
                                        <p:tgtEl>
                                          <p:spTgt spid="11"/>
                                        </p:tgtEl>
                                        <p:attrNameLst>
                                          <p:attrName>ppt_h</p:attrName>
                                        </p:attrNameLst>
                                      </p:cBhvr>
                                      <p:tavLst>
                                        <p:tav tm="0">
                                          <p:val>
                                            <p:fltVal val="0"/>
                                          </p:val>
                                        </p:tav>
                                        <p:tav tm="100000">
                                          <p:val>
                                            <p:strVal val="#ppt_h"/>
                                          </p:val>
                                        </p:tav>
                                      </p:tavLst>
                                    </p:anim>
                                    <p:anim calcmode="lin" valueType="num">
                                      <p:cBhvr>
                                        <p:cTn id="37" dur="500" fill="hold"/>
                                        <p:tgtEl>
                                          <p:spTgt spid="11"/>
                                        </p:tgtEl>
                                        <p:attrNameLst>
                                          <p:attrName>style.rotation</p:attrName>
                                        </p:attrNameLst>
                                      </p:cBhvr>
                                      <p:tavLst>
                                        <p:tav tm="0">
                                          <p:val>
                                            <p:fltVal val="360"/>
                                          </p:val>
                                        </p:tav>
                                        <p:tav tm="100000">
                                          <p:val>
                                            <p:fltVal val="0"/>
                                          </p:val>
                                        </p:tav>
                                      </p:tavLst>
                                    </p:anim>
                                    <p:animEffect transition="in" filter="fade">
                                      <p:cBhvr>
                                        <p:cTn id="38" dur="500"/>
                                        <p:tgtEl>
                                          <p:spTgt spid="11"/>
                                        </p:tgtEl>
                                      </p:cBhvr>
                                    </p:animEffect>
                                  </p:childTnLst>
                                </p:cTn>
                              </p:par>
                              <p:par>
                                <p:cTn id="39" presetID="49" presetClass="entr" presetSubtype="0" decel="100000" fill="hold" grpId="0" nodeType="withEffect">
                                  <p:stCondLst>
                                    <p:cond delay="500"/>
                                  </p:stCondLst>
                                  <p:childTnLst>
                                    <p:set>
                                      <p:cBhvr>
                                        <p:cTn id="40" dur="1" fill="hold">
                                          <p:stCondLst>
                                            <p:cond delay="0"/>
                                          </p:stCondLst>
                                        </p:cTn>
                                        <p:tgtEl>
                                          <p:spTgt spid="12"/>
                                        </p:tgtEl>
                                        <p:attrNameLst>
                                          <p:attrName>style.visibility</p:attrName>
                                        </p:attrNameLst>
                                      </p:cBhvr>
                                      <p:to>
                                        <p:strVal val="visible"/>
                                      </p:to>
                                    </p:set>
                                    <p:anim calcmode="lin" valueType="num">
                                      <p:cBhvr>
                                        <p:cTn id="41" dur="500" fill="hold"/>
                                        <p:tgtEl>
                                          <p:spTgt spid="12"/>
                                        </p:tgtEl>
                                        <p:attrNameLst>
                                          <p:attrName>ppt_w</p:attrName>
                                        </p:attrNameLst>
                                      </p:cBhvr>
                                      <p:tavLst>
                                        <p:tav tm="0">
                                          <p:val>
                                            <p:fltVal val="0"/>
                                          </p:val>
                                        </p:tav>
                                        <p:tav tm="100000">
                                          <p:val>
                                            <p:strVal val="#ppt_w"/>
                                          </p:val>
                                        </p:tav>
                                      </p:tavLst>
                                    </p:anim>
                                    <p:anim calcmode="lin" valueType="num">
                                      <p:cBhvr>
                                        <p:cTn id="42" dur="500" fill="hold"/>
                                        <p:tgtEl>
                                          <p:spTgt spid="12"/>
                                        </p:tgtEl>
                                        <p:attrNameLst>
                                          <p:attrName>ppt_h</p:attrName>
                                        </p:attrNameLst>
                                      </p:cBhvr>
                                      <p:tavLst>
                                        <p:tav tm="0">
                                          <p:val>
                                            <p:fltVal val="0"/>
                                          </p:val>
                                        </p:tav>
                                        <p:tav tm="100000">
                                          <p:val>
                                            <p:strVal val="#ppt_h"/>
                                          </p:val>
                                        </p:tav>
                                      </p:tavLst>
                                    </p:anim>
                                    <p:anim calcmode="lin" valueType="num">
                                      <p:cBhvr>
                                        <p:cTn id="43" dur="500" fill="hold"/>
                                        <p:tgtEl>
                                          <p:spTgt spid="12"/>
                                        </p:tgtEl>
                                        <p:attrNameLst>
                                          <p:attrName>style.rotation</p:attrName>
                                        </p:attrNameLst>
                                      </p:cBhvr>
                                      <p:tavLst>
                                        <p:tav tm="0">
                                          <p:val>
                                            <p:fltVal val="360"/>
                                          </p:val>
                                        </p:tav>
                                        <p:tav tm="100000">
                                          <p:val>
                                            <p:fltVal val="0"/>
                                          </p:val>
                                        </p:tav>
                                      </p:tavLst>
                                    </p:anim>
                                    <p:animEffect transition="in" filter="fade">
                                      <p:cBhvr>
                                        <p:cTn id="44" dur="500"/>
                                        <p:tgtEl>
                                          <p:spTgt spid="12"/>
                                        </p:tgtEl>
                                      </p:cBhvr>
                                    </p:animEffect>
                                  </p:childTnLst>
                                </p:cTn>
                              </p:par>
                              <p:par>
                                <p:cTn id="45" presetID="49" presetClass="entr" presetSubtype="0" decel="100000" fill="hold" grpId="0" nodeType="withEffect">
                                  <p:stCondLst>
                                    <p:cond delay="600"/>
                                  </p:stCondLst>
                                  <p:childTnLst>
                                    <p:set>
                                      <p:cBhvr>
                                        <p:cTn id="46" dur="1" fill="hold">
                                          <p:stCondLst>
                                            <p:cond delay="0"/>
                                          </p:stCondLst>
                                        </p:cTn>
                                        <p:tgtEl>
                                          <p:spTgt spid="13"/>
                                        </p:tgtEl>
                                        <p:attrNameLst>
                                          <p:attrName>style.visibility</p:attrName>
                                        </p:attrNameLst>
                                      </p:cBhvr>
                                      <p:to>
                                        <p:strVal val="visible"/>
                                      </p:to>
                                    </p:set>
                                    <p:anim calcmode="lin" valueType="num">
                                      <p:cBhvr>
                                        <p:cTn id="47" dur="500" fill="hold"/>
                                        <p:tgtEl>
                                          <p:spTgt spid="13"/>
                                        </p:tgtEl>
                                        <p:attrNameLst>
                                          <p:attrName>ppt_w</p:attrName>
                                        </p:attrNameLst>
                                      </p:cBhvr>
                                      <p:tavLst>
                                        <p:tav tm="0">
                                          <p:val>
                                            <p:fltVal val="0"/>
                                          </p:val>
                                        </p:tav>
                                        <p:tav tm="100000">
                                          <p:val>
                                            <p:strVal val="#ppt_w"/>
                                          </p:val>
                                        </p:tav>
                                      </p:tavLst>
                                    </p:anim>
                                    <p:anim calcmode="lin" valueType="num">
                                      <p:cBhvr>
                                        <p:cTn id="48" dur="500" fill="hold"/>
                                        <p:tgtEl>
                                          <p:spTgt spid="13"/>
                                        </p:tgtEl>
                                        <p:attrNameLst>
                                          <p:attrName>ppt_h</p:attrName>
                                        </p:attrNameLst>
                                      </p:cBhvr>
                                      <p:tavLst>
                                        <p:tav tm="0">
                                          <p:val>
                                            <p:fltVal val="0"/>
                                          </p:val>
                                        </p:tav>
                                        <p:tav tm="100000">
                                          <p:val>
                                            <p:strVal val="#ppt_h"/>
                                          </p:val>
                                        </p:tav>
                                      </p:tavLst>
                                    </p:anim>
                                    <p:anim calcmode="lin" valueType="num">
                                      <p:cBhvr>
                                        <p:cTn id="49" dur="500" fill="hold"/>
                                        <p:tgtEl>
                                          <p:spTgt spid="13"/>
                                        </p:tgtEl>
                                        <p:attrNameLst>
                                          <p:attrName>style.rotation</p:attrName>
                                        </p:attrNameLst>
                                      </p:cBhvr>
                                      <p:tavLst>
                                        <p:tav tm="0">
                                          <p:val>
                                            <p:fltVal val="360"/>
                                          </p:val>
                                        </p:tav>
                                        <p:tav tm="100000">
                                          <p:val>
                                            <p:fltVal val="0"/>
                                          </p:val>
                                        </p:tav>
                                      </p:tavLst>
                                    </p:anim>
                                    <p:animEffect transition="in" filter="fade">
                                      <p:cBhvr>
                                        <p:cTn id="50" dur="500"/>
                                        <p:tgtEl>
                                          <p:spTgt spid="13"/>
                                        </p:tgtEl>
                                      </p:cBhvr>
                                    </p:animEffect>
                                  </p:childTnLst>
                                </p:cTn>
                              </p:par>
                              <p:par>
                                <p:cTn id="51" presetID="49" presetClass="entr" presetSubtype="0" decel="100000" fill="hold" grpId="0" nodeType="withEffect">
                                  <p:stCondLst>
                                    <p:cond delay="700"/>
                                  </p:stCondLst>
                                  <p:childTnLst>
                                    <p:set>
                                      <p:cBhvr>
                                        <p:cTn id="52" dur="1" fill="hold">
                                          <p:stCondLst>
                                            <p:cond delay="0"/>
                                          </p:stCondLst>
                                        </p:cTn>
                                        <p:tgtEl>
                                          <p:spTgt spid="14"/>
                                        </p:tgtEl>
                                        <p:attrNameLst>
                                          <p:attrName>style.visibility</p:attrName>
                                        </p:attrNameLst>
                                      </p:cBhvr>
                                      <p:to>
                                        <p:strVal val="visible"/>
                                      </p:to>
                                    </p:set>
                                    <p:anim calcmode="lin" valueType="num">
                                      <p:cBhvr>
                                        <p:cTn id="53" dur="500" fill="hold"/>
                                        <p:tgtEl>
                                          <p:spTgt spid="14"/>
                                        </p:tgtEl>
                                        <p:attrNameLst>
                                          <p:attrName>ppt_w</p:attrName>
                                        </p:attrNameLst>
                                      </p:cBhvr>
                                      <p:tavLst>
                                        <p:tav tm="0">
                                          <p:val>
                                            <p:fltVal val="0"/>
                                          </p:val>
                                        </p:tav>
                                        <p:tav tm="100000">
                                          <p:val>
                                            <p:strVal val="#ppt_w"/>
                                          </p:val>
                                        </p:tav>
                                      </p:tavLst>
                                    </p:anim>
                                    <p:anim calcmode="lin" valueType="num">
                                      <p:cBhvr>
                                        <p:cTn id="54" dur="500" fill="hold"/>
                                        <p:tgtEl>
                                          <p:spTgt spid="14"/>
                                        </p:tgtEl>
                                        <p:attrNameLst>
                                          <p:attrName>ppt_h</p:attrName>
                                        </p:attrNameLst>
                                      </p:cBhvr>
                                      <p:tavLst>
                                        <p:tav tm="0">
                                          <p:val>
                                            <p:fltVal val="0"/>
                                          </p:val>
                                        </p:tav>
                                        <p:tav tm="100000">
                                          <p:val>
                                            <p:strVal val="#ppt_h"/>
                                          </p:val>
                                        </p:tav>
                                      </p:tavLst>
                                    </p:anim>
                                    <p:anim calcmode="lin" valueType="num">
                                      <p:cBhvr>
                                        <p:cTn id="55" dur="500" fill="hold"/>
                                        <p:tgtEl>
                                          <p:spTgt spid="14"/>
                                        </p:tgtEl>
                                        <p:attrNameLst>
                                          <p:attrName>style.rotation</p:attrName>
                                        </p:attrNameLst>
                                      </p:cBhvr>
                                      <p:tavLst>
                                        <p:tav tm="0">
                                          <p:val>
                                            <p:fltVal val="360"/>
                                          </p:val>
                                        </p:tav>
                                        <p:tav tm="100000">
                                          <p:val>
                                            <p:fltVal val="0"/>
                                          </p:val>
                                        </p:tav>
                                      </p:tavLst>
                                    </p:anim>
                                    <p:animEffect transition="in" filter="fade">
                                      <p:cBhvr>
                                        <p:cTn id="56" dur="500"/>
                                        <p:tgtEl>
                                          <p:spTgt spid="14"/>
                                        </p:tgtEl>
                                      </p:cBhvr>
                                    </p:animEffect>
                                  </p:childTnLst>
                                </p:cTn>
                              </p:par>
                              <p:par>
                                <p:cTn id="57" presetID="2" presetClass="entr" presetSubtype="4" decel="100000" fill="hold" grpId="0" nodeType="withEffect">
                                  <p:stCondLst>
                                    <p:cond delay="800"/>
                                  </p:stCondLst>
                                  <p:childTnLst>
                                    <p:set>
                                      <p:cBhvr>
                                        <p:cTn id="58" dur="1" fill="hold">
                                          <p:stCondLst>
                                            <p:cond delay="0"/>
                                          </p:stCondLst>
                                        </p:cTn>
                                        <p:tgtEl>
                                          <p:spTgt spid="29"/>
                                        </p:tgtEl>
                                        <p:attrNameLst>
                                          <p:attrName>style.visibility</p:attrName>
                                        </p:attrNameLst>
                                      </p:cBhvr>
                                      <p:to>
                                        <p:strVal val="visible"/>
                                      </p:to>
                                    </p:set>
                                    <p:anim calcmode="lin" valueType="num">
                                      <p:cBhvr additive="base">
                                        <p:cTn id="59" dur="1000" fill="hold"/>
                                        <p:tgtEl>
                                          <p:spTgt spid="29"/>
                                        </p:tgtEl>
                                        <p:attrNameLst>
                                          <p:attrName>ppt_x</p:attrName>
                                        </p:attrNameLst>
                                      </p:cBhvr>
                                      <p:tavLst>
                                        <p:tav tm="0">
                                          <p:val>
                                            <p:strVal val="#ppt_x"/>
                                          </p:val>
                                        </p:tav>
                                        <p:tav tm="100000">
                                          <p:val>
                                            <p:strVal val="#ppt_x"/>
                                          </p:val>
                                        </p:tav>
                                      </p:tavLst>
                                    </p:anim>
                                    <p:anim calcmode="lin" valueType="num">
                                      <p:cBhvr additive="base">
                                        <p:cTn id="60" dur="1000" fill="hold"/>
                                        <p:tgtEl>
                                          <p:spTgt spid="29"/>
                                        </p:tgtEl>
                                        <p:attrNameLst>
                                          <p:attrName>ppt_y</p:attrName>
                                        </p:attrNameLst>
                                      </p:cBhvr>
                                      <p:tavLst>
                                        <p:tav tm="0">
                                          <p:val>
                                            <p:strVal val="1+#ppt_h/2"/>
                                          </p:val>
                                        </p:tav>
                                        <p:tav tm="100000">
                                          <p:val>
                                            <p:strVal val="#ppt_y"/>
                                          </p:val>
                                        </p:tav>
                                      </p:tavLst>
                                    </p:anim>
                                  </p:childTnLst>
                                </p:cTn>
                              </p:par>
                              <p:par>
                                <p:cTn id="61" presetID="49" presetClass="entr" presetSubtype="0" decel="100000" fill="hold" grpId="0" nodeType="withEffect">
                                  <p:stCondLst>
                                    <p:cond delay="800"/>
                                  </p:stCondLst>
                                  <p:childTnLst>
                                    <p:set>
                                      <p:cBhvr>
                                        <p:cTn id="62" dur="1" fill="hold">
                                          <p:stCondLst>
                                            <p:cond delay="0"/>
                                          </p:stCondLst>
                                        </p:cTn>
                                        <p:tgtEl>
                                          <p:spTgt spid="15"/>
                                        </p:tgtEl>
                                        <p:attrNameLst>
                                          <p:attrName>style.visibility</p:attrName>
                                        </p:attrNameLst>
                                      </p:cBhvr>
                                      <p:to>
                                        <p:strVal val="visible"/>
                                      </p:to>
                                    </p:set>
                                    <p:anim calcmode="lin" valueType="num">
                                      <p:cBhvr>
                                        <p:cTn id="63" dur="500" fill="hold"/>
                                        <p:tgtEl>
                                          <p:spTgt spid="15"/>
                                        </p:tgtEl>
                                        <p:attrNameLst>
                                          <p:attrName>ppt_w</p:attrName>
                                        </p:attrNameLst>
                                      </p:cBhvr>
                                      <p:tavLst>
                                        <p:tav tm="0">
                                          <p:val>
                                            <p:fltVal val="0"/>
                                          </p:val>
                                        </p:tav>
                                        <p:tav tm="100000">
                                          <p:val>
                                            <p:strVal val="#ppt_w"/>
                                          </p:val>
                                        </p:tav>
                                      </p:tavLst>
                                    </p:anim>
                                    <p:anim calcmode="lin" valueType="num">
                                      <p:cBhvr>
                                        <p:cTn id="64" dur="500" fill="hold"/>
                                        <p:tgtEl>
                                          <p:spTgt spid="15"/>
                                        </p:tgtEl>
                                        <p:attrNameLst>
                                          <p:attrName>ppt_h</p:attrName>
                                        </p:attrNameLst>
                                      </p:cBhvr>
                                      <p:tavLst>
                                        <p:tav tm="0">
                                          <p:val>
                                            <p:fltVal val="0"/>
                                          </p:val>
                                        </p:tav>
                                        <p:tav tm="100000">
                                          <p:val>
                                            <p:strVal val="#ppt_h"/>
                                          </p:val>
                                        </p:tav>
                                      </p:tavLst>
                                    </p:anim>
                                    <p:anim calcmode="lin" valueType="num">
                                      <p:cBhvr>
                                        <p:cTn id="65" dur="500" fill="hold"/>
                                        <p:tgtEl>
                                          <p:spTgt spid="15"/>
                                        </p:tgtEl>
                                        <p:attrNameLst>
                                          <p:attrName>style.rotation</p:attrName>
                                        </p:attrNameLst>
                                      </p:cBhvr>
                                      <p:tavLst>
                                        <p:tav tm="0">
                                          <p:val>
                                            <p:fltVal val="360"/>
                                          </p:val>
                                        </p:tav>
                                        <p:tav tm="100000">
                                          <p:val>
                                            <p:fltVal val="0"/>
                                          </p:val>
                                        </p:tav>
                                      </p:tavLst>
                                    </p:anim>
                                    <p:animEffect transition="in" filter="fade">
                                      <p:cBhvr>
                                        <p:cTn id="66" dur="500"/>
                                        <p:tgtEl>
                                          <p:spTgt spid="15"/>
                                        </p:tgtEl>
                                      </p:cBhvr>
                                    </p:animEffect>
                                  </p:childTnLst>
                                </p:cTn>
                              </p:par>
                              <p:par>
                                <p:cTn id="67" presetID="49" presetClass="entr" presetSubtype="0" decel="100000" fill="hold" grpId="0" nodeType="withEffect">
                                  <p:stCondLst>
                                    <p:cond delay="900"/>
                                  </p:stCondLst>
                                  <p:childTnLst>
                                    <p:set>
                                      <p:cBhvr>
                                        <p:cTn id="68" dur="1" fill="hold">
                                          <p:stCondLst>
                                            <p:cond delay="0"/>
                                          </p:stCondLst>
                                        </p:cTn>
                                        <p:tgtEl>
                                          <p:spTgt spid="16"/>
                                        </p:tgtEl>
                                        <p:attrNameLst>
                                          <p:attrName>style.visibility</p:attrName>
                                        </p:attrNameLst>
                                      </p:cBhvr>
                                      <p:to>
                                        <p:strVal val="visible"/>
                                      </p:to>
                                    </p:set>
                                    <p:anim calcmode="lin" valueType="num">
                                      <p:cBhvr>
                                        <p:cTn id="69" dur="500" fill="hold"/>
                                        <p:tgtEl>
                                          <p:spTgt spid="16"/>
                                        </p:tgtEl>
                                        <p:attrNameLst>
                                          <p:attrName>ppt_w</p:attrName>
                                        </p:attrNameLst>
                                      </p:cBhvr>
                                      <p:tavLst>
                                        <p:tav tm="0">
                                          <p:val>
                                            <p:fltVal val="0"/>
                                          </p:val>
                                        </p:tav>
                                        <p:tav tm="100000">
                                          <p:val>
                                            <p:strVal val="#ppt_w"/>
                                          </p:val>
                                        </p:tav>
                                      </p:tavLst>
                                    </p:anim>
                                    <p:anim calcmode="lin" valueType="num">
                                      <p:cBhvr>
                                        <p:cTn id="70" dur="500" fill="hold"/>
                                        <p:tgtEl>
                                          <p:spTgt spid="16"/>
                                        </p:tgtEl>
                                        <p:attrNameLst>
                                          <p:attrName>ppt_h</p:attrName>
                                        </p:attrNameLst>
                                      </p:cBhvr>
                                      <p:tavLst>
                                        <p:tav tm="0">
                                          <p:val>
                                            <p:fltVal val="0"/>
                                          </p:val>
                                        </p:tav>
                                        <p:tav tm="100000">
                                          <p:val>
                                            <p:strVal val="#ppt_h"/>
                                          </p:val>
                                        </p:tav>
                                      </p:tavLst>
                                    </p:anim>
                                    <p:anim calcmode="lin" valueType="num">
                                      <p:cBhvr>
                                        <p:cTn id="71" dur="500" fill="hold"/>
                                        <p:tgtEl>
                                          <p:spTgt spid="16"/>
                                        </p:tgtEl>
                                        <p:attrNameLst>
                                          <p:attrName>style.rotation</p:attrName>
                                        </p:attrNameLst>
                                      </p:cBhvr>
                                      <p:tavLst>
                                        <p:tav tm="0">
                                          <p:val>
                                            <p:fltVal val="360"/>
                                          </p:val>
                                        </p:tav>
                                        <p:tav tm="100000">
                                          <p:val>
                                            <p:fltVal val="0"/>
                                          </p:val>
                                        </p:tav>
                                      </p:tavLst>
                                    </p:anim>
                                    <p:animEffect transition="in" filter="fade">
                                      <p:cBhvr>
                                        <p:cTn id="72" dur="500"/>
                                        <p:tgtEl>
                                          <p:spTgt spid="16"/>
                                        </p:tgtEl>
                                      </p:cBhvr>
                                    </p:animEffect>
                                  </p:childTnLst>
                                </p:cTn>
                              </p:par>
                              <p:par>
                                <p:cTn id="73" presetID="49" presetClass="entr" presetSubtype="0" decel="100000" fill="hold" grpId="0" nodeType="withEffect">
                                  <p:stCondLst>
                                    <p:cond delay="1000"/>
                                  </p:stCondLst>
                                  <p:childTnLst>
                                    <p:set>
                                      <p:cBhvr>
                                        <p:cTn id="74" dur="1" fill="hold">
                                          <p:stCondLst>
                                            <p:cond delay="0"/>
                                          </p:stCondLst>
                                        </p:cTn>
                                        <p:tgtEl>
                                          <p:spTgt spid="17"/>
                                        </p:tgtEl>
                                        <p:attrNameLst>
                                          <p:attrName>style.visibility</p:attrName>
                                        </p:attrNameLst>
                                      </p:cBhvr>
                                      <p:to>
                                        <p:strVal val="visible"/>
                                      </p:to>
                                    </p:set>
                                    <p:anim calcmode="lin" valueType="num">
                                      <p:cBhvr>
                                        <p:cTn id="75" dur="500" fill="hold"/>
                                        <p:tgtEl>
                                          <p:spTgt spid="17"/>
                                        </p:tgtEl>
                                        <p:attrNameLst>
                                          <p:attrName>ppt_w</p:attrName>
                                        </p:attrNameLst>
                                      </p:cBhvr>
                                      <p:tavLst>
                                        <p:tav tm="0">
                                          <p:val>
                                            <p:fltVal val="0"/>
                                          </p:val>
                                        </p:tav>
                                        <p:tav tm="100000">
                                          <p:val>
                                            <p:strVal val="#ppt_w"/>
                                          </p:val>
                                        </p:tav>
                                      </p:tavLst>
                                    </p:anim>
                                    <p:anim calcmode="lin" valueType="num">
                                      <p:cBhvr>
                                        <p:cTn id="76" dur="500" fill="hold"/>
                                        <p:tgtEl>
                                          <p:spTgt spid="17"/>
                                        </p:tgtEl>
                                        <p:attrNameLst>
                                          <p:attrName>ppt_h</p:attrName>
                                        </p:attrNameLst>
                                      </p:cBhvr>
                                      <p:tavLst>
                                        <p:tav tm="0">
                                          <p:val>
                                            <p:fltVal val="0"/>
                                          </p:val>
                                        </p:tav>
                                        <p:tav tm="100000">
                                          <p:val>
                                            <p:strVal val="#ppt_h"/>
                                          </p:val>
                                        </p:tav>
                                      </p:tavLst>
                                    </p:anim>
                                    <p:anim calcmode="lin" valueType="num">
                                      <p:cBhvr>
                                        <p:cTn id="77" dur="500" fill="hold"/>
                                        <p:tgtEl>
                                          <p:spTgt spid="17"/>
                                        </p:tgtEl>
                                        <p:attrNameLst>
                                          <p:attrName>style.rotation</p:attrName>
                                        </p:attrNameLst>
                                      </p:cBhvr>
                                      <p:tavLst>
                                        <p:tav tm="0">
                                          <p:val>
                                            <p:fltVal val="360"/>
                                          </p:val>
                                        </p:tav>
                                        <p:tav tm="100000">
                                          <p:val>
                                            <p:fltVal val="0"/>
                                          </p:val>
                                        </p:tav>
                                      </p:tavLst>
                                    </p:anim>
                                    <p:animEffect transition="in" filter="fade">
                                      <p:cBhvr>
                                        <p:cTn id="78" dur="500"/>
                                        <p:tgtEl>
                                          <p:spTgt spid="17"/>
                                        </p:tgtEl>
                                      </p:cBhvr>
                                    </p:animEffect>
                                  </p:childTnLst>
                                </p:cTn>
                              </p:par>
                              <p:par>
                                <p:cTn id="79" presetID="49" presetClass="entr" presetSubtype="0" decel="100000" fill="hold" grpId="0" nodeType="withEffect">
                                  <p:stCondLst>
                                    <p:cond delay="1100"/>
                                  </p:stCondLst>
                                  <p:childTnLst>
                                    <p:set>
                                      <p:cBhvr>
                                        <p:cTn id="80" dur="1" fill="hold">
                                          <p:stCondLst>
                                            <p:cond delay="0"/>
                                          </p:stCondLst>
                                        </p:cTn>
                                        <p:tgtEl>
                                          <p:spTgt spid="18"/>
                                        </p:tgtEl>
                                        <p:attrNameLst>
                                          <p:attrName>style.visibility</p:attrName>
                                        </p:attrNameLst>
                                      </p:cBhvr>
                                      <p:to>
                                        <p:strVal val="visible"/>
                                      </p:to>
                                    </p:set>
                                    <p:anim calcmode="lin" valueType="num">
                                      <p:cBhvr>
                                        <p:cTn id="81" dur="500" fill="hold"/>
                                        <p:tgtEl>
                                          <p:spTgt spid="18"/>
                                        </p:tgtEl>
                                        <p:attrNameLst>
                                          <p:attrName>ppt_w</p:attrName>
                                        </p:attrNameLst>
                                      </p:cBhvr>
                                      <p:tavLst>
                                        <p:tav tm="0">
                                          <p:val>
                                            <p:fltVal val="0"/>
                                          </p:val>
                                        </p:tav>
                                        <p:tav tm="100000">
                                          <p:val>
                                            <p:strVal val="#ppt_w"/>
                                          </p:val>
                                        </p:tav>
                                      </p:tavLst>
                                    </p:anim>
                                    <p:anim calcmode="lin" valueType="num">
                                      <p:cBhvr>
                                        <p:cTn id="82" dur="500" fill="hold"/>
                                        <p:tgtEl>
                                          <p:spTgt spid="18"/>
                                        </p:tgtEl>
                                        <p:attrNameLst>
                                          <p:attrName>ppt_h</p:attrName>
                                        </p:attrNameLst>
                                      </p:cBhvr>
                                      <p:tavLst>
                                        <p:tav tm="0">
                                          <p:val>
                                            <p:fltVal val="0"/>
                                          </p:val>
                                        </p:tav>
                                        <p:tav tm="100000">
                                          <p:val>
                                            <p:strVal val="#ppt_h"/>
                                          </p:val>
                                        </p:tav>
                                      </p:tavLst>
                                    </p:anim>
                                    <p:anim calcmode="lin" valueType="num">
                                      <p:cBhvr>
                                        <p:cTn id="83" dur="500" fill="hold"/>
                                        <p:tgtEl>
                                          <p:spTgt spid="18"/>
                                        </p:tgtEl>
                                        <p:attrNameLst>
                                          <p:attrName>style.rotation</p:attrName>
                                        </p:attrNameLst>
                                      </p:cBhvr>
                                      <p:tavLst>
                                        <p:tav tm="0">
                                          <p:val>
                                            <p:fltVal val="360"/>
                                          </p:val>
                                        </p:tav>
                                        <p:tav tm="100000">
                                          <p:val>
                                            <p:fltVal val="0"/>
                                          </p:val>
                                        </p:tav>
                                      </p:tavLst>
                                    </p:anim>
                                    <p:animEffect transition="in" filter="fade">
                                      <p:cBhvr>
                                        <p:cTn id="84" dur="500"/>
                                        <p:tgtEl>
                                          <p:spTgt spid="18"/>
                                        </p:tgtEl>
                                      </p:cBhvr>
                                    </p:animEffect>
                                  </p:childTnLst>
                                </p:cTn>
                              </p:par>
                              <p:par>
                                <p:cTn id="85" presetID="2" presetClass="entr" presetSubtype="4" decel="100000" fill="hold" grpId="0" nodeType="withEffect">
                                  <p:stCondLst>
                                    <p:cond delay="1100"/>
                                  </p:stCondLst>
                                  <p:childTnLst>
                                    <p:set>
                                      <p:cBhvr>
                                        <p:cTn id="86" dur="1" fill="hold">
                                          <p:stCondLst>
                                            <p:cond delay="0"/>
                                          </p:stCondLst>
                                        </p:cTn>
                                        <p:tgtEl>
                                          <p:spTgt spid="30"/>
                                        </p:tgtEl>
                                        <p:attrNameLst>
                                          <p:attrName>style.visibility</p:attrName>
                                        </p:attrNameLst>
                                      </p:cBhvr>
                                      <p:to>
                                        <p:strVal val="visible"/>
                                      </p:to>
                                    </p:set>
                                    <p:anim calcmode="lin" valueType="num">
                                      <p:cBhvr additive="base">
                                        <p:cTn id="87" dur="1000" fill="hold"/>
                                        <p:tgtEl>
                                          <p:spTgt spid="30"/>
                                        </p:tgtEl>
                                        <p:attrNameLst>
                                          <p:attrName>ppt_x</p:attrName>
                                        </p:attrNameLst>
                                      </p:cBhvr>
                                      <p:tavLst>
                                        <p:tav tm="0">
                                          <p:val>
                                            <p:strVal val="#ppt_x"/>
                                          </p:val>
                                        </p:tav>
                                        <p:tav tm="100000">
                                          <p:val>
                                            <p:strVal val="#ppt_x"/>
                                          </p:val>
                                        </p:tav>
                                      </p:tavLst>
                                    </p:anim>
                                    <p:anim calcmode="lin" valueType="num">
                                      <p:cBhvr additive="base">
                                        <p:cTn id="88" dur="1000" fill="hold"/>
                                        <p:tgtEl>
                                          <p:spTgt spid="30"/>
                                        </p:tgtEl>
                                        <p:attrNameLst>
                                          <p:attrName>ppt_y</p:attrName>
                                        </p:attrNameLst>
                                      </p:cBhvr>
                                      <p:tavLst>
                                        <p:tav tm="0">
                                          <p:val>
                                            <p:strVal val="1+#ppt_h/2"/>
                                          </p:val>
                                        </p:tav>
                                        <p:tav tm="100000">
                                          <p:val>
                                            <p:strVal val="#ppt_y"/>
                                          </p:val>
                                        </p:tav>
                                      </p:tavLst>
                                    </p:anim>
                                  </p:childTnLst>
                                </p:cTn>
                              </p:par>
                              <p:par>
                                <p:cTn id="89" presetID="10" presetClass="entr" presetSubtype="0" fill="hold" nodeType="withEffect">
                                  <p:stCondLst>
                                    <p:cond delay="1100"/>
                                  </p:stCondLst>
                                  <p:childTnLst>
                                    <p:set>
                                      <p:cBhvr>
                                        <p:cTn id="90" dur="1" fill="hold">
                                          <p:stCondLst>
                                            <p:cond delay="0"/>
                                          </p:stCondLst>
                                        </p:cTn>
                                        <p:tgtEl>
                                          <p:spTgt spid="19"/>
                                        </p:tgtEl>
                                        <p:attrNameLst>
                                          <p:attrName>style.visibility</p:attrName>
                                        </p:attrNameLst>
                                      </p:cBhvr>
                                      <p:to>
                                        <p:strVal val="visible"/>
                                      </p:to>
                                    </p:set>
                                    <p:animEffect transition="in" filter="fade">
                                      <p:cBhvr>
                                        <p:cTn id="91" dur="500"/>
                                        <p:tgtEl>
                                          <p:spTgt spid="19"/>
                                        </p:tgtEl>
                                      </p:cBhvr>
                                    </p:animEffect>
                                  </p:childTnLst>
                                </p:cTn>
                              </p:par>
                              <p:par>
                                <p:cTn id="92" presetID="10" presetClass="entr" presetSubtype="0" fill="hold" nodeType="withEffect">
                                  <p:stCondLst>
                                    <p:cond delay="1300"/>
                                  </p:stCondLst>
                                  <p:childTnLst>
                                    <p:set>
                                      <p:cBhvr>
                                        <p:cTn id="93" dur="1" fill="hold">
                                          <p:stCondLst>
                                            <p:cond delay="0"/>
                                          </p:stCondLst>
                                        </p:cTn>
                                        <p:tgtEl>
                                          <p:spTgt spid="22"/>
                                        </p:tgtEl>
                                        <p:attrNameLst>
                                          <p:attrName>style.visibility</p:attrName>
                                        </p:attrNameLst>
                                      </p:cBhvr>
                                      <p:to>
                                        <p:strVal val="visible"/>
                                      </p:to>
                                    </p:set>
                                    <p:animEffect transition="in" filter="fade">
                                      <p:cBhvr>
                                        <p:cTn id="94" dur="500"/>
                                        <p:tgtEl>
                                          <p:spTgt spid="22"/>
                                        </p:tgtEl>
                                      </p:cBhvr>
                                    </p:animEffect>
                                  </p:childTnLst>
                                </p:cTn>
                              </p:par>
                              <p:par>
                                <p:cTn id="95" presetID="10" presetClass="entr" presetSubtype="0" fill="hold" nodeType="withEffect">
                                  <p:stCondLst>
                                    <p:cond delay="1500"/>
                                  </p:stCondLst>
                                  <p:childTnLst>
                                    <p:set>
                                      <p:cBhvr>
                                        <p:cTn id="96" dur="1" fill="hold">
                                          <p:stCondLst>
                                            <p:cond delay="0"/>
                                          </p:stCondLst>
                                        </p:cTn>
                                        <p:tgtEl>
                                          <p:spTgt spid="25"/>
                                        </p:tgtEl>
                                        <p:attrNameLst>
                                          <p:attrName>style.visibility</p:attrName>
                                        </p:attrNameLst>
                                      </p:cBhvr>
                                      <p:to>
                                        <p:strVal val="visible"/>
                                      </p:to>
                                    </p:set>
                                    <p:animEffect transition="in" filter="fade">
                                      <p:cBhvr>
                                        <p:cTn id="9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7" grpId="0" animBg="1"/>
      <p:bldP spid="8" grpId="0" animBg="1"/>
      <p:bldP spid="9" grpId="0" animBg="1"/>
      <p:bldP spid="12" grpId="0" animBg="1"/>
      <p:bldP spid="11" grpId="0" animBg="1"/>
      <p:bldP spid="13" grpId="0" animBg="1"/>
      <p:bldP spid="10" grpId="0" animBg="1"/>
      <p:bldP spid="14" grpId="0" animBg="1"/>
      <p:bldP spid="18" grpId="0" animBg="1"/>
      <p:bldP spid="28" grpId="0"/>
      <p:bldP spid="29" grpId="0"/>
      <p:bldP spid="30"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F52A7B7-63C1-4D66-88BE-1267E2511C00}"/>
              </a:ext>
            </a:extLst>
          </p:cNvPr>
          <p:cNvSpPr/>
          <p:nvPr/>
        </p:nvSpPr>
        <p:spPr>
          <a:xfrm>
            <a:off x="5217600" y="2551471"/>
            <a:ext cx="13951974" cy="13185058"/>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sp>
        <p:nvSpPr>
          <p:cNvPr id="6" name="TextBox 5">
            <a:extLst>
              <a:ext uri="{FF2B5EF4-FFF2-40B4-BE49-F238E27FC236}">
                <a16:creationId xmlns:a16="http://schemas.microsoft.com/office/drawing/2014/main" id="{B619EE84-1AC3-4E1E-9209-A6C148E8CA15}"/>
              </a:ext>
            </a:extLst>
          </p:cNvPr>
          <p:cNvSpPr txBox="1"/>
          <p:nvPr/>
        </p:nvSpPr>
        <p:spPr>
          <a:xfrm>
            <a:off x="9829015" y="5343087"/>
            <a:ext cx="4729180" cy="8109912"/>
          </a:xfrm>
          <a:prstGeom prst="rect">
            <a:avLst/>
          </a:prstGeom>
          <a:noFill/>
        </p:spPr>
        <p:txBody>
          <a:bodyPr wrap="none" rtlCol="0" anchor="ctr">
            <a:spAutoFit/>
          </a:bodyPr>
          <a:lstStyle/>
          <a:p>
            <a:pPr algn="ctr"/>
            <a:r>
              <a:rPr lang="en-US" sz="52100" b="1">
                <a:solidFill>
                  <a:schemeClr val="tx1">
                    <a:lumMod val="90000"/>
                    <a:lumOff val="10000"/>
                    <a:alpha val="20000"/>
                  </a:schemeClr>
                </a:solidFill>
                <a:effectLst>
                  <a:outerShdw blurRad="241300" sx="102000" sy="102000" algn="ctr" rotWithShape="0">
                    <a:schemeClr val="accent1">
                      <a:alpha val="66000"/>
                    </a:schemeClr>
                  </a:outerShdw>
                </a:effectLst>
                <a:latin typeface="+mj-lt"/>
              </a:rPr>
              <a:t>X</a:t>
            </a:r>
          </a:p>
        </p:txBody>
      </p:sp>
      <p:sp>
        <p:nvSpPr>
          <p:cNvPr id="7" name="Freeform 5">
            <a:extLst>
              <a:ext uri="{FF2B5EF4-FFF2-40B4-BE49-F238E27FC236}">
                <a16:creationId xmlns:a16="http://schemas.microsoft.com/office/drawing/2014/main" id="{A9F56F47-CEF4-4DB3-A17B-77831374E8A7}"/>
              </a:ext>
            </a:extLst>
          </p:cNvPr>
          <p:cNvSpPr>
            <a:spLocks noEditPoints="1"/>
          </p:cNvSpPr>
          <p:nvPr/>
        </p:nvSpPr>
        <p:spPr bwMode="auto">
          <a:xfrm rot="10800000">
            <a:off x="11445321" y="11036352"/>
            <a:ext cx="1485930" cy="1355586"/>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Shape 7">
            <a:extLst>
              <a:ext uri="{FF2B5EF4-FFF2-40B4-BE49-F238E27FC236}">
                <a16:creationId xmlns:a16="http://schemas.microsoft.com/office/drawing/2014/main" id="{B2FFAD24-38CA-4810-A75B-211B0ED0CE9B}"/>
              </a:ext>
            </a:extLst>
          </p:cNvPr>
          <p:cNvSpPr>
            <a:spLocks/>
          </p:cNvSpPr>
          <p:nvPr/>
        </p:nvSpPr>
        <p:spPr bwMode="auto">
          <a:xfrm rot="20989499">
            <a:off x="691518" y="-2358070"/>
            <a:ext cx="23004139" cy="2300414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lumMod val="40000"/>
              <a:lumOff val="60000"/>
            </a:schemeClr>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endParaRPr lang="en-US"/>
          </a:p>
        </p:txBody>
      </p:sp>
      <p:sp>
        <p:nvSpPr>
          <p:cNvPr id="9" name="Freeform: Shape 8">
            <a:extLst>
              <a:ext uri="{FF2B5EF4-FFF2-40B4-BE49-F238E27FC236}">
                <a16:creationId xmlns:a16="http://schemas.microsoft.com/office/drawing/2014/main" id="{A89ECAEE-4B0C-4649-B6A2-A0EC1D957F17}"/>
              </a:ext>
            </a:extLst>
          </p:cNvPr>
          <p:cNvSpPr>
            <a:spLocks/>
          </p:cNvSpPr>
          <p:nvPr/>
        </p:nvSpPr>
        <p:spPr bwMode="auto">
          <a:xfrm rot="1800000">
            <a:off x="-458689" y="-3508277"/>
            <a:ext cx="25304553" cy="253045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rgbClr val="F3F8FF"/>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endParaRPr lang="en-US"/>
          </a:p>
        </p:txBody>
      </p:sp>
      <p:sp>
        <p:nvSpPr>
          <p:cNvPr id="10" name="Freeform: Shape 9">
            <a:extLst>
              <a:ext uri="{FF2B5EF4-FFF2-40B4-BE49-F238E27FC236}">
                <a16:creationId xmlns:a16="http://schemas.microsoft.com/office/drawing/2014/main" id="{896ADB3D-4225-4FD9-B1C0-D73E069925ED}"/>
              </a:ext>
            </a:extLst>
          </p:cNvPr>
          <p:cNvSpPr>
            <a:spLocks/>
          </p:cNvSpPr>
          <p:nvPr/>
        </p:nvSpPr>
        <p:spPr bwMode="auto">
          <a:xfrm>
            <a:off x="-1377384" y="-4426973"/>
            <a:ext cx="27141943" cy="27141946"/>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11" name="TextBox 10">
            <a:extLst>
              <a:ext uri="{FF2B5EF4-FFF2-40B4-BE49-F238E27FC236}">
                <a16:creationId xmlns:a16="http://schemas.microsoft.com/office/drawing/2014/main" id="{6DD39ACF-417D-4565-AF32-D40B815DA466}"/>
              </a:ext>
            </a:extLst>
          </p:cNvPr>
          <p:cNvSpPr txBox="1"/>
          <p:nvPr/>
        </p:nvSpPr>
        <p:spPr>
          <a:xfrm>
            <a:off x="16484065" y="6397197"/>
            <a:ext cx="5260346" cy="584775"/>
          </a:xfrm>
          <a:prstGeom prst="rect">
            <a:avLst/>
          </a:prstGeom>
          <a:noFill/>
        </p:spPr>
        <p:txBody>
          <a:bodyPr wrap="square" rtlCol="0" anchor="b">
            <a:spAutoFit/>
          </a:bodyPr>
          <a:lstStyle/>
          <a:p>
            <a:pPr algn="r"/>
            <a:r>
              <a:rPr lang="en-US" sz="3200" b="1">
                <a:latin typeface="+mj-lt"/>
              </a:rPr>
              <a:t>Seone Capital</a:t>
            </a:r>
          </a:p>
        </p:txBody>
      </p:sp>
      <p:grpSp>
        <p:nvGrpSpPr>
          <p:cNvPr id="12" name="Group 11">
            <a:extLst>
              <a:ext uri="{FF2B5EF4-FFF2-40B4-BE49-F238E27FC236}">
                <a16:creationId xmlns:a16="http://schemas.microsoft.com/office/drawing/2014/main" id="{8126C831-E6DB-43BE-A59B-8A04F43D8FA0}"/>
              </a:ext>
            </a:extLst>
          </p:cNvPr>
          <p:cNvGrpSpPr/>
          <p:nvPr/>
        </p:nvGrpSpPr>
        <p:grpSpPr>
          <a:xfrm>
            <a:off x="17276626" y="7135861"/>
            <a:ext cx="4467785" cy="0"/>
            <a:chOff x="16620565" y="4448175"/>
            <a:chExt cx="4467785" cy="0"/>
          </a:xfrm>
        </p:grpSpPr>
        <p:cxnSp>
          <p:nvCxnSpPr>
            <p:cNvPr id="13" name="Straight Connector 12">
              <a:extLst>
                <a:ext uri="{FF2B5EF4-FFF2-40B4-BE49-F238E27FC236}">
                  <a16:creationId xmlns:a16="http://schemas.microsoft.com/office/drawing/2014/main" id="{7482AC94-24A6-42CC-BC65-FF454A2C035A}"/>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A042EA2-2CBD-443D-B2B3-B64A3CE9E006}"/>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5" name="TextBox 14">
            <a:extLst>
              <a:ext uri="{FF2B5EF4-FFF2-40B4-BE49-F238E27FC236}">
                <a16:creationId xmlns:a16="http://schemas.microsoft.com/office/drawing/2014/main" id="{AEB58CB7-C66B-4222-A8E3-B1C0604BFE76}"/>
              </a:ext>
            </a:extLst>
          </p:cNvPr>
          <p:cNvSpPr txBox="1"/>
          <p:nvPr/>
        </p:nvSpPr>
        <p:spPr>
          <a:xfrm>
            <a:off x="21871557" y="6981972"/>
            <a:ext cx="495300" cy="307777"/>
          </a:xfrm>
          <a:prstGeom prst="rect">
            <a:avLst/>
          </a:prstGeom>
          <a:noFill/>
        </p:spPr>
        <p:txBody>
          <a:bodyPr wrap="square" rtlCol="0" anchor="ctr">
            <a:spAutoFit/>
          </a:bodyPr>
          <a:lstStyle/>
          <a:p>
            <a:pPr algn="ctr"/>
            <a:r>
              <a:rPr lang="en-US" sz="1400" b="1"/>
              <a:t>01</a:t>
            </a:r>
          </a:p>
        </p:txBody>
      </p:sp>
      <p:sp>
        <p:nvSpPr>
          <p:cNvPr id="16" name="TextBox 15">
            <a:extLst>
              <a:ext uri="{FF2B5EF4-FFF2-40B4-BE49-F238E27FC236}">
                <a16:creationId xmlns:a16="http://schemas.microsoft.com/office/drawing/2014/main" id="{41B1586F-0E91-4105-B695-A675681764F5}"/>
              </a:ext>
            </a:extLst>
          </p:cNvPr>
          <p:cNvSpPr txBox="1"/>
          <p:nvPr/>
        </p:nvSpPr>
        <p:spPr>
          <a:xfrm>
            <a:off x="17668827" y="7289749"/>
            <a:ext cx="4075584" cy="646331"/>
          </a:xfrm>
          <a:prstGeom prst="rect">
            <a:avLst/>
          </a:prstGeom>
          <a:noFill/>
        </p:spPr>
        <p:txBody>
          <a:bodyPr wrap="square" rtlCol="0">
            <a:spAutoFit/>
          </a:bodyPr>
          <a:lstStyle/>
          <a:p>
            <a:pPr algn="r"/>
            <a:r>
              <a:rPr lang="en-US"/>
              <a:t>Donec vitae dolor sed urna laoreet consectetur et a odio.</a:t>
            </a:r>
          </a:p>
        </p:txBody>
      </p:sp>
      <p:sp>
        <p:nvSpPr>
          <p:cNvPr id="17" name="TextBox 16">
            <a:extLst>
              <a:ext uri="{FF2B5EF4-FFF2-40B4-BE49-F238E27FC236}">
                <a16:creationId xmlns:a16="http://schemas.microsoft.com/office/drawing/2014/main" id="{F9CB8BDD-535D-490D-BCDD-2FEFE1ACDCD0}"/>
              </a:ext>
            </a:extLst>
          </p:cNvPr>
          <p:cNvSpPr txBox="1"/>
          <p:nvPr/>
        </p:nvSpPr>
        <p:spPr>
          <a:xfrm>
            <a:off x="17276626" y="8736300"/>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18" name="Straight Connector 17">
            <a:extLst>
              <a:ext uri="{FF2B5EF4-FFF2-40B4-BE49-F238E27FC236}">
                <a16:creationId xmlns:a16="http://schemas.microsoft.com/office/drawing/2014/main" id="{928CDD69-04E2-4905-8FAD-BE86DDBD3475}"/>
              </a:ext>
            </a:extLst>
          </p:cNvPr>
          <p:cNvCxnSpPr>
            <a:cxnSpLocks/>
          </p:cNvCxnSpPr>
          <p:nvPr/>
        </p:nvCxnSpPr>
        <p:spPr>
          <a:xfrm>
            <a:off x="18391611" y="947496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703F8DE0-CA61-4A9A-92A1-9D9B87D46AE0}"/>
              </a:ext>
            </a:extLst>
          </p:cNvPr>
          <p:cNvSpPr txBox="1"/>
          <p:nvPr/>
        </p:nvSpPr>
        <p:spPr>
          <a:xfrm>
            <a:off x="21871557" y="9321075"/>
            <a:ext cx="495300" cy="307777"/>
          </a:xfrm>
          <a:prstGeom prst="rect">
            <a:avLst/>
          </a:prstGeom>
          <a:noFill/>
        </p:spPr>
        <p:txBody>
          <a:bodyPr wrap="square" rtlCol="0" anchor="ctr">
            <a:spAutoFit/>
          </a:bodyPr>
          <a:lstStyle/>
          <a:p>
            <a:pPr algn="ctr"/>
            <a:r>
              <a:rPr lang="en-US" sz="1400" b="1"/>
              <a:t>02</a:t>
            </a:r>
          </a:p>
        </p:txBody>
      </p:sp>
      <p:sp>
        <p:nvSpPr>
          <p:cNvPr id="20" name="TextBox 19">
            <a:extLst>
              <a:ext uri="{FF2B5EF4-FFF2-40B4-BE49-F238E27FC236}">
                <a16:creationId xmlns:a16="http://schemas.microsoft.com/office/drawing/2014/main" id="{31694B6D-AD9F-40AE-81BF-2FE338458F03}"/>
              </a:ext>
            </a:extLst>
          </p:cNvPr>
          <p:cNvSpPr txBox="1"/>
          <p:nvPr/>
        </p:nvSpPr>
        <p:spPr>
          <a:xfrm>
            <a:off x="17668827" y="9628852"/>
            <a:ext cx="4075584" cy="369332"/>
          </a:xfrm>
          <a:prstGeom prst="rect">
            <a:avLst/>
          </a:prstGeom>
          <a:noFill/>
        </p:spPr>
        <p:txBody>
          <a:bodyPr wrap="square" rtlCol="0">
            <a:spAutoFit/>
          </a:bodyPr>
          <a:lstStyle/>
          <a:p>
            <a:pPr algn="r"/>
            <a:r>
              <a:rPr lang="en-US"/>
              <a:t>Donec vitae dolor sed urna laoreet</a:t>
            </a:r>
          </a:p>
        </p:txBody>
      </p:sp>
      <p:sp>
        <p:nvSpPr>
          <p:cNvPr id="21" name="TextBox 20">
            <a:extLst>
              <a:ext uri="{FF2B5EF4-FFF2-40B4-BE49-F238E27FC236}">
                <a16:creationId xmlns:a16="http://schemas.microsoft.com/office/drawing/2014/main" id="{DC9AC803-BDD4-47D5-9832-006DAFF8141A}"/>
              </a:ext>
            </a:extLst>
          </p:cNvPr>
          <p:cNvSpPr txBox="1"/>
          <p:nvPr/>
        </p:nvSpPr>
        <p:spPr>
          <a:xfrm>
            <a:off x="17276626" y="11064871"/>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22" name="Straight Connector 21">
            <a:extLst>
              <a:ext uri="{FF2B5EF4-FFF2-40B4-BE49-F238E27FC236}">
                <a16:creationId xmlns:a16="http://schemas.microsoft.com/office/drawing/2014/main" id="{47456A5E-3C57-4C4D-80FA-EE591A6DEA8E}"/>
              </a:ext>
            </a:extLst>
          </p:cNvPr>
          <p:cNvCxnSpPr>
            <a:cxnSpLocks/>
          </p:cNvCxnSpPr>
          <p:nvPr/>
        </p:nvCxnSpPr>
        <p:spPr>
          <a:xfrm>
            <a:off x="17531670" y="1180353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FDC3211F-1D8E-42B7-85F6-266EE90817F3}"/>
              </a:ext>
            </a:extLst>
          </p:cNvPr>
          <p:cNvSpPr txBox="1"/>
          <p:nvPr/>
        </p:nvSpPr>
        <p:spPr>
          <a:xfrm>
            <a:off x="21871557" y="11649646"/>
            <a:ext cx="495300" cy="307777"/>
          </a:xfrm>
          <a:prstGeom prst="rect">
            <a:avLst/>
          </a:prstGeom>
          <a:noFill/>
        </p:spPr>
        <p:txBody>
          <a:bodyPr wrap="square" rtlCol="0" anchor="ctr">
            <a:spAutoFit/>
          </a:bodyPr>
          <a:lstStyle/>
          <a:p>
            <a:pPr algn="ctr"/>
            <a:r>
              <a:rPr lang="en-US" sz="1400" b="1"/>
              <a:t>03</a:t>
            </a:r>
          </a:p>
        </p:txBody>
      </p:sp>
      <p:sp>
        <p:nvSpPr>
          <p:cNvPr id="24" name="TextBox 23">
            <a:extLst>
              <a:ext uri="{FF2B5EF4-FFF2-40B4-BE49-F238E27FC236}">
                <a16:creationId xmlns:a16="http://schemas.microsoft.com/office/drawing/2014/main" id="{8041376F-18A6-47FC-83DF-8882AC5ADCEB}"/>
              </a:ext>
            </a:extLst>
          </p:cNvPr>
          <p:cNvSpPr txBox="1"/>
          <p:nvPr/>
        </p:nvSpPr>
        <p:spPr>
          <a:xfrm>
            <a:off x="17668827" y="11957423"/>
            <a:ext cx="4075584" cy="369332"/>
          </a:xfrm>
          <a:prstGeom prst="rect">
            <a:avLst/>
          </a:prstGeom>
          <a:noFill/>
        </p:spPr>
        <p:txBody>
          <a:bodyPr wrap="square" rtlCol="0">
            <a:spAutoFit/>
          </a:bodyPr>
          <a:lstStyle/>
          <a:p>
            <a:pPr algn="r"/>
            <a:r>
              <a:rPr lang="en-US"/>
              <a:t>Donec vitae dolor sed urna laoreet</a:t>
            </a:r>
          </a:p>
        </p:txBody>
      </p:sp>
      <p:sp>
        <p:nvSpPr>
          <p:cNvPr id="25" name="TextBox 24">
            <a:extLst>
              <a:ext uri="{FF2B5EF4-FFF2-40B4-BE49-F238E27FC236}">
                <a16:creationId xmlns:a16="http://schemas.microsoft.com/office/drawing/2014/main" id="{671AF9C7-6228-4CDD-BC5F-3C433285A9B9}"/>
              </a:ext>
            </a:extLst>
          </p:cNvPr>
          <p:cNvSpPr txBox="1"/>
          <p:nvPr/>
        </p:nvSpPr>
        <p:spPr>
          <a:xfrm>
            <a:off x="2264808" y="2545543"/>
            <a:ext cx="3638304" cy="461665"/>
          </a:xfrm>
          <a:prstGeom prst="rect">
            <a:avLst/>
          </a:prstGeom>
          <a:noFill/>
        </p:spPr>
        <p:txBody>
          <a:bodyPr wrap="none" rtlCol="0">
            <a:spAutoFit/>
          </a:bodyPr>
          <a:lstStyle/>
          <a:p>
            <a:r>
              <a:rPr lang="en-US" sz="2400"/>
              <a:t>visible items of expenditure</a:t>
            </a:r>
          </a:p>
        </p:txBody>
      </p:sp>
      <p:cxnSp>
        <p:nvCxnSpPr>
          <p:cNvPr id="26" name="Straight Connector 25">
            <a:extLst>
              <a:ext uri="{FF2B5EF4-FFF2-40B4-BE49-F238E27FC236}">
                <a16:creationId xmlns:a16="http://schemas.microsoft.com/office/drawing/2014/main" id="{EEACB0C7-516A-464B-88EE-F325CDA4C42E}"/>
              </a:ext>
            </a:extLst>
          </p:cNvPr>
          <p:cNvCxnSpPr/>
          <p:nvPr/>
        </p:nvCxnSpPr>
        <p:spPr>
          <a:xfrm>
            <a:off x="2380920" y="2271712"/>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6D95E91E-7397-4DB0-BDF3-EBF92FD3447E}"/>
              </a:ext>
            </a:extLst>
          </p:cNvPr>
          <p:cNvSpPr txBox="1"/>
          <p:nvPr/>
        </p:nvSpPr>
        <p:spPr>
          <a:xfrm>
            <a:off x="2264808" y="11957423"/>
            <a:ext cx="3860222" cy="1446550"/>
          </a:xfrm>
          <a:prstGeom prst="rect">
            <a:avLst/>
          </a:prstGeom>
          <a:noFill/>
        </p:spPr>
        <p:txBody>
          <a:bodyPr wrap="square" rtlCol="0">
            <a:spAutoFit/>
          </a:bodyPr>
          <a:lstStyle/>
          <a:p>
            <a:r>
              <a:rPr lang="en-US" sz="4400" b="1">
                <a:latin typeface="+mj-lt"/>
              </a:rPr>
              <a:t>Create your own Gallery</a:t>
            </a:r>
          </a:p>
        </p:txBody>
      </p:sp>
      <p:sp>
        <p:nvSpPr>
          <p:cNvPr id="28" name="TextBox 27">
            <a:extLst>
              <a:ext uri="{FF2B5EF4-FFF2-40B4-BE49-F238E27FC236}">
                <a16:creationId xmlns:a16="http://schemas.microsoft.com/office/drawing/2014/main" id="{74977E65-F747-4129-90E9-A458CFEE83DA}"/>
              </a:ext>
            </a:extLst>
          </p:cNvPr>
          <p:cNvSpPr txBox="1"/>
          <p:nvPr/>
        </p:nvSpPr>
        <p:spPr>
          <a:xfrm>
            <a:off x="2380920" y="13603081"/>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9" name="TextBox 28">
            <a:extLst>
              <a:ext uri="{FF2B5EF4-FFF2-40B4-BE49-F238E27FC236}">
                <a16:creationId xmlns:a16="http://schemas.microsoft.com/office/drawing/2014/main" id="{E82FBC9B-BB2F-42C5-AC74-0FE6E6EC0F2A}"/>
              </a:ext>
            </a:extLst>
          </p:cNvPr>
          <p:cNvSpPr txBox="1"/>
          <p:nvPr/>
        </p:nvSpPr>
        <p:spPr>
          <a:xfrm>
            <a:off x="6877084" y="7501057"/>
            <a:ext cx="10633039" cy="3323987"/>
          </a:xfrm>
          <a:prstGeom prst="rect">
            <a:avLst/>
          </a:prstGeom>
          <a:noFill/>
        </p:spPr>
        <p:txBody>
          <a:bodyPr wrap="none" rtlCol="0" anchor="ctr">
            <a:spAutoFit/>
          </a:bodyPr>
          <a:lstStyle/>
          <a:p>
            <a:pPr algn="ctr"/>
            <a:r>
              <a:rPr lang="en-US" sz="21000" b="1">
                <a:solidFill>
                  <a:schemeClr val="tx1">
                    <a:lumMod val="90000"/>
                    <a:lumOff val="10000"/>
                  </a:schemeClr>
                </a:solidFill>
                <a:effectLst>
                  <a:outerShdw blurRad="241300" sx="102000" sy="102000" algn="ctr" rotWithShape="0">
                    <a:schemeClr val="accent1">
                      <a:alpha val="66000"/>
                    </a:schemeClr>
                  </a:outerShdw>
                </a:effectLst>
                <a:latin typeface="+mj-lt"/>
              </a:rPr>
              <a:t>Massive</a:t>
            </a:r>
          </a:p>
        </p:txBody>
      </p:sp>
    </p:spTree>
    <p:extLst>
      <p:ext uri="{BB962C8B-B14F-4D97-AF65-F5344CB8AC3E}">
        <p14:creationId xmlns:p14="http://schemas.microsoft.com/office/powerpoint/2010/main" val="2618370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8500" fill="hold"/>
                                        <p:tgtEl>
                                          <p:spTgt spid="10"/>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10800" fill="hold"/>
                                        <p:tgtEl>
                                          <p:spTgt spid="8"/>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11900" fill="hold"/>
                                        <p:tgtEl>
                                          <p:spTgt spid="9"/>
                                        </p:tgtEl>
                                        <p:attrNameLst>
                                          <p:attrName>r</p:attrName>
                                        </p:attrNameLst>
                                      </p:cBhvr>
                                    </p:animRot>
                                  </p:childTnLst>
                                </p:cTn>
                              </p:par>
                              <p:par>
                                <p:cTn id="11" presetID="2" presetClass="entr" presetSubtype="2" decel="100000" fill="hold" grpId="0" nodeType="withEffect">
                                  <p:stCondLst>
                                    <p:cond delay="0"/>
                                  </p:stCondLst>
                                  <p:iterate type="lt">
                                    <p:tmPct val="10000"/>
                                  </p:iterate>
                                  <p:childTnLst>
                                    <p:set>
                                      <p:cBhvr>
                                        <p:cTn id="12" dur="1" fill="hold">
                                          <p:stCondLst>
                                            <p:cond delay="0"/>
                                          </p:stCondLst>
                                        </p:cTn>
                                        <p:tgtEl>
                                          <p:spTgt spid="29"/>
                                        </p:tgtEl>
                                        <p:attrNameLst>
                                          <p:attrName>style.visibility</p:attrName>
                                        </p:attrNameLst>
                                      </p:cBhvr>
                                      <p:to>
                                        <p:strVal val="visible"/>
                                      </p:to>
                                    </p:set>
                                    <p:anim calcmode="lin" valueType="num">
                                      <p:cBhvr additive="base">
                                        <p:cTn id="13" dur="1000" fill="hold"/>
                                        <p:tgtEl>
                                          <p:spTgt spid="29"/>
                                        </p:tgtEl>
                                        <p:attrNameLst>
                                          <p:attrName>ppt_x</p:attrName>
                                        </p:attrNameLst>
                                      </p:cBhvr>
                                      <p:tavLst>
                                        <p:tav tm="0">
                                          <p:val>
                                            <p:strVal val="1+#ppt_w/2"/>
                                          </p:val>
                                        </p:tav>
                                        <p:tav tm="100000">
                                          <p:val>
                                            <p:strVal val="#ppt_x"/>
                                          </p:val>
                                        </p:tav>
                                      </p:tavLst>
                                    </p:anim>
                                    <p:anim calcmode="lin" valueType="num">
                                      <p:cBhvr additive="base">
                                        <p:cTn id="14" dur="1000" fill="hold"/>
                                        <p:tgtEl>
                                          <p:spTgt spid="29"/>
                                        </p:tgtEl>
                                        <p:attrNameLst>
                                          <p:attrName>ppt_y</p:attrName>
                                        </p:attrNameLst>
                                      </p:cBhvr>
                                      <p:tavLst>
                                        <p:tav tm="0">
                                          <p:val>
                                            <p:strVal val="#ppt_y"/>
                                          </p:val>
                                        </p:tav>
                                        <p:tav tm="100000">
                                          <p:val>
                                            <p:strVal val="#ppt_y"/>
                                          </p:val>
                                        </p:tav>
                                      </p:tavLst>
                                    </p:anim>
                                  </p:childTnLst>
                                </p:cTn>
                              </p:par>
                              <p:par>
                                <p:cTn id="15" presetID="10" presetClass="entr" presetSubtype="0" fill="hold" grpId="0" nodeType="with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300"/>
                                        <p:tgtEl>
                                          <p:spTgt spid="11"/>
                                        </p:tgtEl>
                                      </p:cBhvr>
                                    </p:animEffect>
                                  </p:childTnLst>
                                </p:cTn>
                              </p:par>
                              <p:par>
                                <p:cTn id="18" presetID="22" presetClass="entr" presetSubtype="8" fill="hold" nodeType="withEffect">
                                  <p:stCondLst>
                                    <p:cond delay="100"/>
                                  </p:stCondLst>
                                  <p:childTnLst>
                                    <p:set>
                                      <p:cBhvr>
                                        <p:cTn id="19" dur="1" fill="hold">
                                          <p:stCondLst>
                                            <p:cond delay="0"/>
                                          </p:stCondLst>
                                        </p:cTn>
                                        <p:tgtEl>
                                          <p:spTgt spid="12"/>
                                        </p:tgtEl>
                                        <p:attrNameLst>
                                          <p:attrName>style.visibility</p:attrName>
                                        </p:attrNameLst>
                                      </p:cBhvr>
                                      <p:to>
                                        <p:strVal val="visible"/>
                                      </p:to>
                                    </p:set>
                                    <p:animEffect transition="in" filter="wipe(left)">
                                      <p:cBhvr>
                                        <p:cTn id="20" dur="500"/>
                                        <p:tgtEl>
                                          <p:spTgt spid="12"/>
                                        </p:tgtEl>
                                      </p:cBhvr>
                                    </p:animEffect>
                                  </p:childTnLst>
                                </p:cTn>
                              </p:par>
                              <p:par>
                                <p:cTn id="21" presetID="10" presetClass="entr" presetSubtype="0" fill="hold" grpId="0" nodeType="withEffect">
                                  <p:stCondLst>
                                    <p:cond delay="20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300"/>
                                        <p:tgtEl>
                                          <p:spTgt spid="15"/>
                                        </p:tgtEl>
                                      </p:cBhvr>
                                    </p:animEffect>
                                  </p:childTnLst>
                                </p:cTn>
                              </p:par>
                              <p:par>
                                <p:cTn id="24" presetID="10" presetClass="entr" presetSubtype="0" fill="hold" grpId="0" nodeType="withEffect">
                                  <p:stCondLst>
                                    <p:cond delay="40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300"/>
                                        <p:tgtEl>
                                          <p:spTgt spid="16"/>
                                        </p:tgtEl>
                                      </p:cBhvr>
                                    </p:animEffect>
                                  </p:childTnLst>
                                </p:cTn>
                              </p:par>
                              <p:par>
                                <p:cTn id="27" presetID="10" presetClass="entr" presetSubtype="0" fill="hold" grpId="0" nodeType="withEffect">
                                  <p:stCondLst>
                                    <p:cond delay="10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300"/>
                                        <p:tgtEl>
                                          <p:spTgt spid="17"/>
                                        </p:tgtEl>
                                      </p:cBhvr>
                                    </p:animEffect>
                                  </p:childTnLst>
                                </p:cTn>
                              </p:par>
                              <p:par>
                                <p:cTn id="30" presetID="22" presetClass="entr" presetSubtype="8" fill="hold" nodeType="withEffect">
                                  <p:stCondLst>
                                    <p:cond delay="200"/>
                                  </p:stCondLst>
                                  <p:childTnLst>
                                    <p:set>
                                      <p:cBhvr>
                                        <p:cTn id="31" dur="1" fill="hold">
                                          <p:stCondLst>
                                            <p:cond delay="0"/>
                                          </p:stCondLst>
                                        </p:cTn>
                                        <p:tgtEl>
                                          <p:spTgt spid="18"/>
                                        </p:tgtEl>
                                        <p:attrNameLst>
                                          <p:attrName>style.visibility</p:attrName>
                                        </p:attrNameLst>
                                      </p:cBhvr>
                                      <p:to>
                                        <p:strVal val="visible"/>
                                      </p:to>
                                    </p:set>
                                    <p:animEffect transition="in" filter="wipe(left)">
                                      <p:cBhvr>
                                        <p:cTn id="32" dur="500"/>
                                        <p:tgtEl>
                                          <p:spTgt spid="18"/>
                                        </p:tgtEl>
                                      </p:cBhvr>
                                    </p:animEffect>
                                  </p:childTnLst>
                                </p:cTn>
                              </p:par>
                              <p:par>
                                <p:cTn id="33" presetID="10" presetClass="entr" presetSubtype="0" fill="hold" grpId="0" nodeType="withEffect">
                                  <p:stCondLst>
                                    <p:cond delay="30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300"/>
                                        <p:tgtEl>
                                          <p:spTgt spid="19"/>
                                        </p:tgtEl>
                                      </p:cBhvr>
                                    </p:animEffect>
                                  </p:childTnLst>
                                </p:cTn>
                              </p:par>
                              <p:par>
                                <p:cTn id="36" presetID="10" presetClass="entr" presetSubtype="0" fill="hold" grpId="0" nodeType="withEffect">
                                  <p:stCondLst>
                                    <p:cond delay="500"/>
                                  </p:stCondLst>
                                  <p:childTnLst>
                                    <p:set>
                                      <p:cBhvr>
                                        <p:cTn id="37" dur="1" fill="hold">
                                          <p:stCondLst>
                                            <p:cond delay="0"/>
                                          </p:stCondLst>
                                        </p:cTn>
                                        <p:tgtEl>
                                          <p:spTgt spid="20"/>
                                        </p:tgtEl>
                                        <p:attrNameLst>
                                          <p:attrName>style.visibility</p:attrName>
                                        </p:attrNameLst>
                                      </p:cBhvr>
                                      <p:to>
                                        <p:strVal val="visible"/>
                                      </p:to>
                                    </p:set>
                                    <p:animEffect transition="in" filter="fade">
                                      <p:cBhvr>
                                        <p:cTn id="38" dur="300"/>
                                        <p:tgtEl>
                                          <p:spTgt spid="20"/>
                                        </p:tgtEl>
                                      </p:cBhvr>
                                    </p:animEffect>
                                  </p:childTnLst>
                                </p:cTn>
                              </p:par>
                              <p:par>
                                <p:cTn id="39" presetID="10" presetClass="entr" presetSubtype="0" fill="hold" grpId="0" nodeType="withEffect">
                                  <p:stCondLst>
                                    <p:cond delay="20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300"/>
                                        <p:tgtEl>
                                          <p:spTgt spid="21"/>
                                        </p:tgtEl>
                                      </p:cBhvr>
                                    </p:animEffect>
                                  </p:childTnLst>
                                </p:cTn>
                              </p:par>
                              <p:par>
                                <p:cTn id="42" presetID="22" presetClass="entr" presetSubtype="8" fill="hold" nodeType="withEffect">
                                  <p:stCondLst>
                                    <p:cond delay="300"/>
                                  </p:stCondLst>
                                  <p:childTnLst>
                                    <p:set>
                                      <p:cBhvr>
                                        <p:cTn id="43" dur="1" fill="hold">
                                          <p:stCondLst>
                                            <p:cond delay="0"/>
                                          </p:stCondLst>
                                        </p:cTn>
                                        <p:tgtEl>
                                          <p:spTgt spid="22"/>
                                        </p:tgtEl>
                                        <p:attrNameLst>
                                          <p:attrName>style.visibility</p:attrName>
                                        </p:attrNameLst>
                                      </p:cBhvr>
                                      <p:to>
                                        <p:strVal val="visible"/>
                                      </p:to>
                                    </p:set>
                                    <p:animEffect transition="in" filter="wipe(left)">
                                      <p:cBhvr>
                                        <p:cTn id="44" dur="500"/>
                                        <p:tgtEl>
                                          <p:spTgt spid="22"/>
                                        </p:tgtEl>
                                      </p:cBhvr>
                                    </p:animEffect>
                                  </p:childTnLst>
                                </p:cTn>
                              </p:par>
                              <p:par>
                                <p:cTn id="45" presetID="10" presetClass="entr" presetSubtype="0" fill="hold" grpId="0" nodeType="withEffect">
                                  <p:stCondLst>
                                    <p:cond delay="400"/>
                                  </p:stCondLst>
                                  <p:childTnLst>
                                    <p:set>
                                      <p:cBhvr>
                                        <p:cTn id="46" dur="1" fill="hold">
                                          <p:stCondLst>
                                            <p:cond delay="0"/>
                                          </p:stCondLst>
                                        </p:cTn>
                                        <p:tgtEl>
                                          <p:spTgt spid="23"/>
                                        </p:tgtEl>
                                        <p:attrNameLst>
                                          <p:attrName>style.visibility</p:attrName>
                                        </p:attrNameLst>
                                      </p:cBhvr>
                                      <p:to>
                                        <p:strVal val="visible"/>
                                      </p:to>
                                    </p:set>
                                    <p:animEffect transition="in" filter="fade">
                                      <p:cBhvr>
                                        <p:cTn id="47" dur="300"/>
                                        <p:tgtEl>
                                          <p:spTgt spid="23"/>
                                        </p:tgtEl>
                                      </p:cBhvr>
                                    </p:animEffect>
                                  </p:childTnLst>
                                </p:cTn>
                              </p:par>
                              <p:par>
                                <p:cTn id="48" presetID="10" presetClass="entr" presetSubtype="0" fill="hold" grpId="0" nodeType="withEffect">
                                  <p:stCondLst>
                                    <p:cond delay="600"/>
                                  </p:stCondLst>
                                  <p:childTnLst>
                                    <p:set>
                                      <p:cBhvr>
                                        <p:cTn id="49" dur="1" fill="hold">
                                          <p:stCondLst>
                                            <p:cond delay="0"/>
                                          </p:stCondLst>
                                        </p:cTn>
                                        <p:tgtEl>
                                          <p:spTgt spid="24"/>
                                        </p:tgtEl>
                                        <p:attrNameLst>
                                          <p:attrName>style.visibility</p:attrName>
                                        </p:attrNameLst>
                                      </p:cBhvr>
                                      <p:to>
                                        <p:strVal val="visible"/>
                                      </p:to>
                                    </p:set>
                                    <p:animEffect transition="in" filter="fade">
                                      <p:cBhvr>
                                        <p:cTn id="50" dur="300"/>
                                        <p:tgtEl>
                                          <p:spTgt spid="24"/>
                                        </p:tgtEl>
                                      </p:cBhvr>
                                    </p:animEffect>
                                  </p:childTnLst>
                                </p:cTn>
                              </p:par>
                              <p:par>
                                <p:cTn id="51" presetID="2" presetClass="entr" presetSubtype="2" decel="100000" fill="hold" grpId="0" nodeType="withEffect">
                                  <p:stCondLst>
                                    <p:cond delay="100"/>
                                  </p:stCondLst>
                                  <p:childTnLst>
                                    <p:set>
                                      <p:cBhvr>
                                        <p:cTn id="52" dur="1" fill="hold">
                                          <p:stCondLst>
                                            <p:cond delay="0"/>
                                          </p:stCondLst>
                                        </p:cTn>
                                        <p:tgtEl>
                                          <p:spTgt spid="7"/>
                                        </p:tgtEl>
                                        <p:attrNameLst>
                                          <p:attrName>style.visibility</p:attrName>
                                        </p:attrNameLst>
                                      </p:cBhvr>
                                      <p:to>
                                        <p:strVal val="visible"/>
                                      </p:to>
                                    </p:set>
                                    <p:anim calcmode="lin" valueType="num">
                                      <p:cBhvr additive="base">
                                        <p:cTn id="53" dur="1000" fill="hold"/>
                                        <p:tgtEl>
                                          <p:spTgt spid="7"/>
                                        </p:tgtEl>
                                        <p:attrNameLst>
                                          <p:attrName>ppt_x</p:attrName>
                                        </p:attrNameLst>
                                      </p:cBhvr>
                                      <p:tavLst>
                                        <p:tav tm="0">
                                          <p:val>
                                            <p:strVal val="1+#ppt_w/2"/>
                                          </p:val>
                                        </p:tav>
                                        <p:tav tm="100000">
                                          <p:val>
                                            <p:strVal val="#ppt_x"/>
                                          </p:val>
                                        </p:tav>
                                      </p:tavLst>
                                    </p:anim>
                                    <p:anim calcmode="lin" valueType="num">
                                      <p:cBhvr additive="base">
                                        <p:cTn id="54" dur="1000" fill="hold"/>
                                        <p:tgtEl>
                                          <p:spTgt spid="7"/>
                                        </p:tgtEl>
                                        <p:attrNameLst>
                                          <p:attrName>ppt_y</p:attrName>
                                        </p:attrNameLst>
                                      </p:cBhvr>
                                      <p:tavLst>
                                        <p:tav tm="0">
                                          <p:val>
                                            <p:strVal val="#ppt_y"/>
                                          </p:val>
                                        </p:tav>
                                        <p:tav tm="100000">
                                          <p:val>
                                            <p:strVal val="#ppt_y"/>
                                          </p:val>
                                        </p:tav>
                                      </p:tavLst>
                                    </p:anim>
                                  </p:childTnLst>
                                </p:cTn>
                              </p:par>
                              <p:par>
                                <p:cTn id="55" presetID="2" presetClass="entr" presetSubtype="2" decel="100000" fill="hold" grpId="0" nodeType="withEffect">
                                  <p:stCondLst>
                                    <p:cond delay="0"/>
                                  </p:stCondLst>
                                  <p:iterate type="lt">
                                    <p:tmPct val="10000"/>
                                  </p:iterate>
                                  <p:childTnLst>
                                    <p:set>
                                      <p:cBhvr>
                                        <p:cTn id="56" dur="1" fill="hold">
                                          <p:stCondLst>
                                            <p:cond delay="0"/>
                                          </p:stCondLst>
                                        </p:cTn>
                                        <p:tgtEl>
                                          <p:spTgt spid="6"/>
                                        </p:tgtEl>
                                        <p:attrNameLst>
                                          <p:attrName>style.visibility</p:attrName>
                                        </p:attrNameLst>
                                      </p:cBhvr>
                                      <p:to>
                                        <p:strVal val="visible"/>
                                      </p:to>
                                    </p:set>
                                    <p:anim calcmode="lin" valueType="num">
                                      <p:cBhvr additive="base">
                                        <p:cTn id="57" dur="1000" fill="hold"/>
                                        <p:tgtEl>
                                          <p:spTgt spid="6"/>
                                        </p:tgtEl>
                                        <p:attrNameLst>
                                          <p:attrName>ppt_x</p:attrName>
                                        </p:attrNameLst>
                                      </p:cBhvr>
                                      <p:tavLst>
                                        <p:tav tm="0">
                                          <p:val>
                                            <p:strVal val="1+#ppt_w/2"/>
                                          </p:val>
                                        </p:tav>
                                        <p:tav tm="100000">
                                          <p:val>
                                            <p:strVal val="#ppt_x"/>
                                          </p:val>
                                        </p:tav>
                                      </p:tavLst>
                                    </p:anim>
                                    <p:anim calcmode="lin" valueType="num">
                                      <p:cBhvr additive="base">
                                        <p:cTn id="58" dur="10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P spid="9" grpId="0" animBg="1"/>
      <p:bldP spid="10" grpId="0" animBg="1"/>
      <p:bldP spid="11" grpId="0"/>
      <p:bldP spid="15" grpId="0"/>
      <p:bldP spid="16" grpId="0"/>
      <p:bldP spid="17" grpId="0"/>
      <p:bldP spid="19" grpId="0"/>
      <p:bldP spid="20" grpId="0"/>
      <p:bldP spid="21" grpId="0"/>
      <p:bldP spid="23" grpId="0"/>
      <p:bldP spid="24" grpId="0"/>
      <p:bldP spid="29" grpId="0"/>
    </p:bldLst>
  </p:timing>
</p:sld>
</file>

<file path=ppt/slides/slide14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F52A7B7-63C1-4D66-88BE-1267E2511C00}"/>
              </a:ext>
            </a:extLst>
          </p:cNvPr>
          <p:cNvSpPr/>
          <p:nvPr/>
        </p:nvSpPr>
        <p:spPr>
          <a:xfrm>
            <a:off x="5217600" y="2551471"/>
            <a:ext cx="13951974" cy="13185058"/>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sp>
        <p:nvSpPr>
          <p:cNvPr id="6" name="TextBox 5">
            <a:extLst>
              <a:ext uri="{FF2B5EF4-FFF2-40B4-BE49-F238E27FC236}">
                <a16:creationId xmlns:a16="http://schemas.microsoft.com/office/drawing/2014/main" id="{B619EE84-1AC3-4E1E-9209-A6C148E8CA15}"/>
              </a:ext>
            </a:extLst>
          </p:cNvPr>
          <p:cNvSpPr txBox="1"/>
          <p:nvPr/>
        </p:nvSpPr>
        <p:spPr>
          <a:xfrm>
            <a:off x="9829015" y="5343087"/>
            <a:ext cx="4729180" cy="8109912"/>
          </a:xfrm>
          <a:prstGeom prst="rect">
            <a:avLst/>
          </a:prstGeom>
          <a:noFill/>
        </p:spPr>
        <p:txBody>
          <a:bodyPr wrap="none" rtlCol="0" anchor="ctr">
            <a:spAutoFit/>
          </a:bodyPr>
          <a:lstStyle/>
          <a:p>
            <a:pPr algn="ctr"/>
            <a:r>
              <a:rPr lang="en-US" sz="52100" b="1">
                <a:solidFill>
                  <a:schemeClr val="tx1">
                    <a:lumMod val="90000"/>
                    <a:lumOff val="10000"/>
                    <a:alpha val="20000"/>
                  </a:schemeClr>
                </a:solidFill>
                <a:effectLst>
                  <a:outerShdw blurRad="241300" sx="102000" sy="102000" algn="ctr" rotWithShape="0">
                    <a:schemeClr val="accent1">
                      <a:alpha val="66000"/>
                    </a:schemeClr>
                  </a:outerShdw>
                </a:effectLst>
                <a:latin typeface="+mj-lt"/>
              </a:rPr>
              <a:t>X</a:t>
            </a:r>
          </a:p>
        </p:txBody>
      </p:sp>
      <p:sp>
        <p:nvSpPr>
          <p:cNvPr id="7" name="Freeform 5">
            <a:extLst>
              <a:ext uri="{FF2B5EF4-FFF2-40B4-BE49-F238E27FC236}">
                <a16:creationId xmlns:a16="http://schemas.microsoft.com/office/drawing/2014/main" id="{A9F56F47-CEF4-4DB3-A17B-77831374E8A7}"/>
              </a:ext>
            </a:extLst>
          </p:cNvPr>
          <p:cNvSpPr>
            <a:spLocks noEditPoints="1"/>
          </p:cNvSpPr>
          <p:nvPr/>
        </p:nvSpPr>
        <p:spPr bwMode="auto">
          <a:xfrm rot="10800000">
            <a:off x="11445321" y="11036352"/>
            <a:ext cx="1485930" cy="1355586"/>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Shape 7">
            <a:extLst>
              <a:ext uri="{FF2B5EF4-FFF2-40B4-BE49-F238E27FC236}">
                <a16:creationId xmlns:a16="http://schemas.microsoft.com/office/drawing/2014/main" id="{B2FFAD24-38CA-4810-A75B-211B0ED0CE9B}"/>
              </a:ext>
            </a:extLst>
          </p:cNvPr>
          <p:cNvSpPr>
            <a:spLocks/>
          </p:cNvSpPr>
          <p:nvPr/>
        </p:nvSpPr>
        <p:spPr bwMode="auto">
          <a:xfrm rot="20989499">
            <a:off x="691518" y="-2358070"/>
            <a:ext cx="23004139" cy="2300414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lumMod val="40000"/>
              <a:lumOff val="60000"/>
            </a:schemeClr>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endParaRPr lang="en-US"/>
          </a:p>
        </p:txBody>
      </p:sp>
      <p:sp>
        <p:nvSpPr>
          <p:cNvPr id="9" name="Freeform: Shape 8">
            <a:extLst>
              <a:ext uri="{FF2B5EF4-FFF2-40B4-BE49-F238E27FC236}">
                <a16:creationId xmlns:a16="http://schemas.microsoft.com/office/drawing/2014/main" id="{A89ECAEE-4B0C-4649-B6A2-A0EC1D957F17}"/>
              </a:ext>
            </a:extLst>
          </p:cNvPr>
          <p:cNvSpPr>
            <a:spLocks/>
          </p:cNvSpPr>
          <p:nvPr/>
        </p:nvSpPr>
        <p:spPr bwMode="auto">
          <a:xfrm rot="1800000">
            <a:off x="-458689" y="-3508277"/>
            <a:ext cx="25304553" cy="253045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rgbClr val="F3F8FF"/>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endParaRPr lang="en-US"/>
          </a:p>
        </p:txBody>
      </p:sp>
      <p:sp>
        <p:nvSpPr>
          <p:cNvPr id="10" name="Freeform: Shape 9">
            <a:extLst>
              <a:ext uri="{FF2B5EF4-FFF2-40B4-BE49-F238E27FC236}">
                <a16:creationId xmlns:a16="http://schemas.microsoft.com/office/drawing/2014/main" id="{896ADB3D-4225-4FD9-B1C0-D73E069925ED}"/>
              </a:ext>
            </a:extLst>
          </p:cNvPr>
          <p:cNvSpPr>
            <a:spLocks/>
          </p:cNvSpPr>
          <p:nvPr/>
        </p:nvSpPr>
        <p:spPr bwMode="auto">
          <a:xfrm>
            <a:off x="-1377384" y="-4426973"/>
            <a:ext cx="27141943" cy="27141946"/>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11" name="TextBox 10">
            <a:extLst>
              <a:ext uri="{FF2B5EF4-FFF2-40B4-BE49-F238E27FC236}">
                <a16:creationId xmlns:a16="http://schemas.microsoft.com/office/drawing/2014/main" id="{6DD39ACF-417D-4565-AF32-D40B815DA466}"/>
              </a:ext>
            </a:extLst>
          </p:cNvPr>
          <p:cNvSpPr txBox="1"/>
          <p:nvPr/>
        </p:nvSpPr>
        <p:spPr>
          <a:xfrm>
            <a:off x="16484065" y="6397197"/>
            <a:ext cx="5260346" cy="584775"/>
          </a:xfrm>
          <a:prstGeom prst="rect">
            <a:avLst/>
          </a:prstGeom>
          <a:noFill/>
        </p:spPr>
        <p:txBody>
          <a:bodyPr wrap="square" rtlCol="0" anchor="b">
            <a:spAutoFit/>
          </a:bodyPr>
          <a:lstStyle/>
          <a:p>
            <a:pPr algn="r"/>
            <a:r>
              <a:rPr lang="en-US" sz="3200" b="1">
                <a:latin typeface="+mj-lt"/>
              </a:rPr>
              <a:t>Seone Capital</a:t>
            </a:r>
          </a:p>
        </p:txBody>
      </p:sp>
      <p:grpSp>
        <p:nvGrpSpPr>
          <p:cNvPr id="12" name="Group 11">
            <a:extLst>
              <a:ext uri="{FF2B5EF4-FFF2-40B4-BE49-F238E27FC236}">
                <a16:creationId xmlns:a16="http://schemas.microsoft.com/office/drawing/2014/main" id="{8126C831-E6DB-43BE-A59B-8A04F43D8FA0}"/>
              </a:ext>
            </a:extLst>
          </p:cNvPr>
          <p:cNvGrpSpPr/>
          <p:nvPr/>
        </p:nvGrpSpPr>
        <p:grpSpPr>
          <a:xfrm>
            <a:off x="17276626" y="7135861"/>
            <a:ext cx="4467785" cy="0"/>
            <a:chOff x="16620565" y="4448175"/>
            <a:chExt cx="4467785" cy="0"/>
          </a:xfrm>
        </p:grpSpPr>
        <p:cxnSp>
          <p:nvCxnSpPr>
            <p:cNvPr id="13" name="Straight Connector 12">
              <a:extLst>
                <a:ext uri="{FF2B5EF4-FFF2-40B4-BE49-F238E27FC236}">
                  <a16:creationId xmlns:a16="http://schemas.microsoft.com/office/drawing/2014/main" id="{7482AC94-24A6-42CC-BC65-FF454A2C035A}"/>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A042EA2-2CBD-443D-B2B3-B64A3CE9E006}"/>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5" name="TextBox 14">
            <a:extLst>
              <a:ext uri="{FF2B5EF4-FFF2-40B4-BE49-F238E27FC236}">
                <a16:creationId xmlns:a16="http://schemas.microsoft.com/office/drawing/2014/main" id="{AEB58CB7-C66B-4222-A8E3-B1C0604BFE76}"/>
              </a:ext>
            </a:extLst>
          </p:cNvPr>
          <p:cNvSpPr txBox="1"/>
          <p:nvPr/>
        </p:nvSpPr>
        <p:spPr>
          <a:xfrm>
            <a:off x="21871557" y="6981972"/>
            <a:ext cx="495300" cy="307777"/>
          </a:xfrm>
          <a:prstGeom prst="rect">
            <a:avLst/>
          </a:prstGeom>
          <a:noFill/>
        </p:spPr>
        <p:txBody>
          <a:bodyPr wrap="square" rtlCol="0" anchor="ctr">
            <a:spAutoFit/>
          </a:bodyPr>
          <a:lstStyle/>
          <a:p>
            <a:pPr algn="ctr"/>
            <a:r>
              <a:rPr lang="en-US" sz="1400" b="1"/>
              <a:t>01</a:t>
            </a:r>
          </a:p>
        </p:txBody>
      </p:sp>
      <p:sp>
        <p:nvSpPr>
          <p:cNvPr id="16" name="TextBox 15">
            <a:extLst>
              <a:ext uri="{FF2B5EF4-FFF2-40B4-BE49-F238E27FC236}">
                <a16:creationId xmlns:a16="http://schemas.microsoft.com/office/drawing/2014/main" id="{41B1586F-0E91-4105-B695-A675681764F5}"/>
              </a:ext>
            </a:extLst>
          </p:cNvPr>
          <p:cNvSpPr txBox="1"/>
          <p:nvPr/>
        </p:nvSpPr>
        <p:spPr>
          <a:xfrm>
            <a:off x="17668827" y="7289749"/>
            <a:ext cx="4075584" cy="646331"/>
          </a:xfrm>
          <a:prstGeom prst="rect">
            <a:avLst/>
          </a:prstGeom>
          <a:noFill/>
        </p:spPr>
        <p:txBody>
          <a:bodyPr wrap="square" rtlCol="0">
            <a:spAutoFit/>
          </a:bodyPr>
          <a:lstStyle/>
          <a:p>
            <a:pPr algn="r"/>
            <a:r>
              <a:rPr lang="en-US"/>
              <a:t>Donec vitae dolor sed urna laoreet consectetur et a odio.</a:t>
            </a:r>
          </a:p>
        </p:txBody>
      </p:sp>
      <p:sp>
        <p:nvSpPr>
          <p:cNvPr id="17" name="TextBox 16">
            <a:extLst>
              <a:ext uri="{FF2B5EF4-FFF2-40B4-BE49-F238E27FC236}">
                <a16:creationId xmlns:a16="http://schemas.microsoft.com/office/drawing/2014/main" id="{F9CB8BDD-535D-490D-BCDD-2FEFE1ACDCD0}"/>
              </a:ext>
            </a:extLst>
          </p:cNvPr>
          <p:cNvSpPr txBox="1"/>
          <p:nvPr/>
        </p:nvSpPr>
        <p:spPr>
          <a:xfrm>
            <a:off x="17276626" y="8736300"/>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18" name="Straight Connector 17">
            <a:extLst>
              <a:ext uri="{FF2B5EF4-FFF2-40B4-BE49-F238E27FC236}">
                <a16:creationId xmlns:a16="http://schemas.microsoft.com/office/drawing/2014/main" id="{928CDD69-04E2-4905-8FAD-BE86DDBD3475}"/>
              </a:ext>
            </a:extLst>
          </p:cNvPr>
          <p:cNvCxnSpPr>
            <a:cxnSpLocks/>
          </p:cNvCxnSpPr>
          <p:nvPr/>
        </p:nvCxnSpPr>
        <p:spPr>
          <a:xfrm>
            <a:off x="18391611" y="947496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703F8DE0-CA61-4A9A-92A1-9D9B87D46AE0}"/>
              </a:ext>
            </a:extLst>
          </p:cNvPr>
          <p:cNvSpPr txBox="1"/>
          <p:nvPr/>
        </p:nvSpPr>
        <p:spPr>
          <a:xfrm>
            <a:off x="21871557" y="9321075"/>
            <a:ext cx="495300" cy="307777"/>
          </a:xfrm>
          <a:prstGeom prst="rect">
            <a:avLst/>
          </a:prstGeom>
          <a:noFill/>
        </p:spPr>
        <p:txBody>
          <a:bodyPr wrap="square" rtlCol="0" anchor="ctr">
            <a:spAutoFit/>
          </a:bodyPr>
          <a:lstStyle/>
          <a:p>
            <a:pPr algn="ctr"/>
            <a:r>
              <a:rPr lang="en-US" sz="1400" b="1"/>
              <a:t>02</a:t>
            </a:r>
          </a:p>
        </p:txBody>
      </p:sp>
      <p:sp>
        <p:nvSpPr>
          <p:cNvPr id="20" name="TextBox 19">
            <a:extLst>
              <a:ext uri="{FF2B5EF4-FFF2-40B4-BE49-F238E27FC236}">
                <a16:creationId xmlns:a16="http://schemas.microsoft.com/office/drawing/2014/main" id="{31694B6D-AD9F-40AE-81BF-2FE338458F03}"/>
              </a:ext>
            </a:extLst>
          </p:cNvPr>
          <p:cNvSpPr txBox="1"/>
          <p:nvPr/>
        </p:nvSpPr>
        <p:spPr>
          <a:xfrm>
            <a:off x="17668827" y="9628852"/>
            <a:ext cx="4075584" cy="369332"/>
          </a:xfrm>
          <a:prstGeom prst="rect">
            <a:avLst/>
          </a:prstGeom>
          <a:noFill/>
        </p:spPr>
        <p:txBody>
          <a:bodyPr wrap="square" rtlCol="0">
            <a:spAutoFit/>
          </a:bodyPr>
          <a:lstStyle/>
          <a:p>
            <a:pPr algn="r"/>
            <a:r>
              <a:rPr lang="en-US"/>
              <a:t>Donec vitae dolor sed urna laoreet</a:t>
            </a:r>
          </a:p>
        </p:txBody>
      </p:sp>
      <p:sp>
        <p:nvSpPr>
          <p:cNvPr id="21" name="TextBox 20">
            <a:extLst>
              <a:ext uri="{FF2B5EF4-FFF2-40B4-BE49-F238E27FC236}">
                <a16:creationId xmlns:a16="http://schemas.microsoft.com/office/drawing/2014/main" id="{DC9AC803-BDD4-47D5-9832-006DAFF8141A}"/>
              </a:ext>
            </a:extLst>
          </p:cNvPr>
          <p:cNvSpPr txBox="1"/>
          <p:nvPr/>
        </p:nvSpPr>
        <p:spPr>
          <a:xfrm>
            <a:off x="17276626" y="11064871"/>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22" name="Straight Connector 21">
            <a:extLst>
              <a:ext uri="{FF2B5EF4-FFF2-40B4-BE49-F238E27FC236}">
                <a16:creationId xmlns:a16="http://schemas.microsoft.com/office/drawing/2014/main" id="{47456A5E-3C57-4C4D-80FA-EE591A6DEA8E}"/>
              </a:ext>
            </a:extLst>
          </p:cNvPr>
          <p:cNvCxnSpPr>
            <a:cxnSpLocks/>
          </p:cNvCxnSpPr>
          <p:nvPr/>
        </p:nvCxnSpPr>
        <p:spPr>
          <a:xfrm>
            <a:off x="17531670" y="1180353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FDC3211F-1D8E-42B7-85F6-266EE90817F3}"/>
              </a:ext>
            </a:extLst>
          </p:cNvPr>
          <p:cNvSpPr txBox="1"/>
          <p:nvPr/>
        </p:nvSpPr>
        <p:spPr>
          <a:xfrm>
            <a:off x="21871557" y="11649646"/>
            <a:ext cx="495300" cy="307777"/>
          </a:xfrm>
          <a:prstGeom prst="rect">
            <a:avLst/>
          </a:prstGeom>
          <a:noFill/>
        </p:spPr>
        <p:txBody>
          <a:bodyPr wrap="square" rtlCol="0" anchor="ctr">
            <a:spAutoFit/>
          </a:bodyPr>
          <a:lstStyle/>
          <a:p>
            <a:pPr algn="ctr"/>
            <a:r>
              <a:rPr lang="en-US" sz="1400" b="1"/>
              <a:t>03</a:t>
            </a:r>
          </a:p>
        </p:txBody>
      </p:sp>
      <p:sp>
        <p:nvSpPr>
          <p:cNvPr id="24" name="TextBox 23">
            <a:extLst>
              <a:ext uri="{FF2B5EF4-FFF2-40B4-BE49-F238E27FC236}">
                <a16:creationId xmlns:a16="http://schemas.microsoft.com/office/drawing/2014/main" id="{8041376F-18A6-47FC-83DF-8882AC5ADCEB}"/>
              </a:ext>
            </a:extLst>
          </p:cNvPr>
          <p:cNvSpPr txBox="1"/>
          <p:nvPr/>
        </p:nvSpPr>
        <p:spPr>
          <a:xfrm>
            <a:off x="17668827" y="11957423"/>
            <a:ext cx="4075584" cy="369332"/>
          </a:xfrm>
          <a:prstGeom prst="rect">
            <a:avLst/>
          </a:prstGeom>
          <a:noFill/>
        </p:spPr>
        <p:txBody>
          <a:bodyPr wrap="square" rtlCol="0">
            <a:spAutoFit/>
          </a:bodyPr>
          <a:lstStyle/>
          <a:p>
            <a:pPr algn="r"/>
            <a:r>
              <a:rPr lang="en-US"/>
              <a:t>Donec vitae dolor sed urna laoreet</a:t>
            </a:r>
          </a:p>
        </p:txBody>
      </p:sp>
      <p:sp>
        <p:nvSpPr>
          <p:cNvPr id="25" name="TextBox 24">
            <a:extLst>
              <a:ext uri="{FF2B5EF4-FFF2-40B4-BE49-F238E27FC236}">
                <a16:creationId xmlns:a16="http://schemas.microsoft.com/office/drawing/2014/main" id="{671AF9C7-6228-4CDD-BC5F-3C433285A9B9}"/>
              </a:ext>
            </a:extLst>
          </p:cNvPr>
          <p:cNvSpPr txBox="1"/>
          <p:nvPr/>
        </p:nvSpPr>
        <p:spPr>
          <a:xfrm>
            <a:off x="2264808" y="2545543"/>
            <a:ext cx="3638304" cy="461665"/>
          </a:xfrm>
          <a:prstGeom prst="rect">
            <a:avLst/>
          </a:prstGeom>
          <a:noFill/>
        </p:spPr>
        <p:txBody>
          <a:bodyPr wrap="none" rtlCol="0">
            <a:spAutoFit/>
          </a:bodyPr>
          <a:lstStyle/>
          <a:p>
            <a:r>
              <a:rPr lang="en-US" sz="2400"/>
              <a:t>visible items of expenditure</a:t>
            </a:r>
          </a:p>
        </p:txBody>
      </p:sp>
      <p:cxnSp>
        <p:nvCxnSpPr>
          <p:cNvPr id="26" name="Straight Connector 25">
            <a:extLst>
              <a:ext uri="{FF2B5EF4-FFF2-40B4-BE49-F238E27FC236}">
                <a16:creationId xmlns:a16="http://schemas.microsoft.com/office/drawing/2014/main" id="{EEACB0C7-516A-464B-88EE-F325CDA4C42E}"/>
              </a:ext>
            </a:extLst>
          </p:cNvPr>
          <p:cNvCxnSpPr/>
          <p:nvPr/>
        </p:nvCxnSpPr>
        <p:spPr>
          <a:xfrm>
            <a:off x="2380920" y="2271712"/>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6D95E91E-7397-4DB0-BDF3-EBF92FD3447E}"/>
              </a:ext>
            </a:extLst>
          </p:cNvPr>
          <p:cNvSpPr txBox="1"/>
          <p:nvPr/>
        </p:nvSpPr>
        <p:spPr>
          <a:xfrm>
            <a:off x="2264808" y="11957423"/>
            <a:ext cx="3860222" cy="1446550"/>
          </a:xfrm>
          <a:prstGeom prst="rect">
            <a:avLst/>
          </a:prstGeom>
          <a:noFill/>
        </p:spPr>
        <p:txBody>
          <a:bodyPr wrap="square" rtlCol="0">
            <a:spAutoFit/>
          </a:bodyPr>
          <a:lstStyle/>
          <a:p>
            <a:r>
              <a:rPr lang="en-US" sz="4400" b="1">
                <a:latin typeface="+mj-lt"/>
              </a:rPr>
              <a:t>Create your own Gallery</a:t>
            </a:r>
          </a:p>
        </p:txBody>
      </p:sp>
      <p:sp>
        <p:nvSpPr>
          <p:cNvPr id="28" name="TextBox 27">
            <a:extLst>
              <a:ext uri="{FF2B5EF4-FFF2-40B4-BE49-F238E27FC236}">
                <a16:creationId xmlns:a16="http://schemas.microsoft.com/office/drawing/2014/main" id="{74977E65-F747-4129-90E9-A458CFEE83DA}"/>
              </a:ext>
            </a:extLst>
          </p:cNvPr>
          <p:cNvSpPr txBox="1"/>
          <p:nvPr/>
        </p:nvSpPr>
        <p:spPr>
          <a:xfrm>
            <a:off x="2380920" y="13603081"/>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9" name="TextBox 28">
            <a:extLst>
              <a:ext uri="{FF2B5EF4-FFF2-40B4-BE49-F238E27FC236}">
                <a16:creationId xmlns:a16="http://schemas.microsoft.com/office/drawing/2014/main" id="{E82FBC9B-BB2F-42C5-AC74-0FE6E6EC0F2A}"/>
              </a:ext>
            </a:extLst>
          </p:cNvPr>
          <p:cNvSpPr txBox="1"/>
          <p:nvPr/>
        </p:nvSpPr>
        <p:spPr>
          <a:xfrm>
            <a:off x="6877084" y="7501057"/>
            <a:ext cx="10633039" cy="3323987"/>
          </a:xfrm>
          <a:prstGeom prst="rect">
            <a:avLst/>
          </a:prstGeom>
          <a:noFill/>
        </p:spPr>
        <p:txBody>
          <a:bodyPr wrap="none" rtlCol="0" anchor="ctr">
            <a:spAutoFit/>
          </a:bodyPr>
          <a:lstStyle/>
          <a:p>
            <a:pPr algn="ctr"/>
            <a:r>
              <a:rPr lang="en-US" sz="21000" b="1">
                <a:solidFill>
                  <a:schemeClr val="tx1">
                    <a:lumMod val="90000"/>
                    <a:lumOff val="10000"/>
                  </a:schemeClr>
                </a:solidFill>
                <a:effectLst>
                  <a:outerShdw blurRad="241300" sx="102000" sy="102000" algn="ctr" rotWithShape="0">
                    <a:schemeClr val="accent1">
                      <a:alpha val="66000"/>
                    </a:schemeClr>
                  </a:outerShdw>
                </a:effectLst>
                <a:latin typeface="+mj-lt"/>
              </a:rPr>
              <a:t>Massive</a:t>
            </a:r>
          </a:p>
        </p:txBody>
      </p:sp>
    </p:spTree>
    <p:extLst>
      <p:ext uri="{BB962C8B-B14F-4D97-AF65-F5344CB8AC3E}">
        <p14:creationId xmlns:p14="http://schemas.microsoft.com/office/powerpoint/2010/main" val="359462101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8500" fill="hold"/>
                                        <p:tgtEl>
                                          <p:spTgt spid="10"/>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10800" fill="hold"/>
                                        <p:tgtEl>
                                          <p:spTgt spid="8"/>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11900" fill="hold"/>
                                        <p:tgtEl>
                                          <p:spTgt spid="9"/>
                                        </p:tgtEl>
                                        <p:attrNameLst>
                                          <p:attrName>r</p:attrName>
                                        </p:attrNameLst>
                                      </p:cBhvr>
                                    </p:animRot>
                                  </p:childTnLst>
                                </p:cTn>
                              </p:par>
                              <p:par>
                                <p:cTn id="11" presetID="2" presetClass="entr" presetSubtype="2" decel="100000" fill="hold" grpId="0" nodeType="withEffect">
                                  <p:stCondLst>
                                    <p:cond delay="0"/>
                                  </p:stCondLst>
                                  <p:iterate type="lt">
                                    <p:tmPct val="10000"/>
                                  </p:iterate>
                                  <p:childTnLst>
                                    <p:set>
                                      <p:cBhvr>
                                        <p:cTn id="12" dur="1" fill="hold">
                                          <p:stCondLst>
                                            <p:cond delay="0"/>
                                          </p:stCondLst>
                                        </p:cTn>
                                        <p:tgtEl>
                                          <p:spTgt spid="29"/>
                                        </p:tgtEl>
                                        <p:attrNameLst>
                                          <p:attrName>style.visibility</p:attrName>
                                        </p:attrNameLst>
                                      </p:cBhvr>
                                      <p:to>
                                        <p:strVal val="visible"/>
                                      </p:to>
                                    </p:set>
                                    <p:anim calcmode="lin" valueType="num">
                                      <p:cBhvr additive="base">
                                        <p:cTn id="13" dur="1000" fill="hold"/>
                                        <p:tgtEl>
                                          <p:spTgt spid="29"/>
                                        </p:tgtEl>
                                        <p:attrNameLst>
                                          <p:attrName>ppt_x</p:attrName>
                                        </p:attrNameLst>
                                      </p:cBhvr>
                                      <p:tavLst>
                                        <p:tav tm="0">
                                          <p:val>
                                            <p:strVal val="1+#ppt_w/2"/>
                                          </p:val>
                                        </p:tav>
                                        <p:tav tm="100000">
                                          <p:val>
                                            <p:strVal val="#ppt_x"/>
                                          </p:val>
                                        </p:tav>
                                      </p:tavLst>
                                    </p:anim>
                                    <p:anim calcmode="lin" valueType="num">
                                      <p:cBhvr additive="base">
                                        <p:cTn id="14" dur="1000" fill="hold"/>
                                        <p:tgtEl>
                                          <p:spTgt spid="29"/>
                                        </p:tgtEl>
                                        <p:attrNameLst>
                                          <p:attrName>ppt_y</p:attrName>
                                        </p:attrNameLst>
                                      </p:cBhvr>
                                      <p:tavLst>
                                        <p:tav tm="0">
                                          <p:val>
                                            <p:strVal val="#ppt_y"/>
                                          </p:val>
                                        </p:tav>
                                        <p:tav tm="100000">
                                          <p:val>
                                            <p:strVal val="#ppt_y"/>
                                          </p:val>
                                        </p:tav>
                                      </p:tavLst>
                                    </p:anim>
                                  </p:childTnLst>
                                </p:cTn>
                              </p:par>
                              <p:par>
                                <p:cTn id="15" presetID="10" presetClass="entr" presetSubtype="0" fill="hold" grpId="0" nodeType="with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fade">
                                      <p:cBhvr>
                                        <p:cTn id="17" dur="300"/>
                                        <p:tgtEl>
                                          <p:spTgt spid="11"/>
                                        </p:tgtEl>
                                      </p:cBhvr>
                                    </p:animEffect>
                                  </p:childTnLst>
                                </p:cTn>
                              </p:par>
                              <p:par>
                                <p:cTn id="18" presetID="22" presetClass="entr" presetSubtype="8" fill="hold" nodeType="withEffect">
                                  <p:stCondLst>
                                    <p:cond delay="100"/>
                                  </p:stCondLst>
                                  <p:childTnLst>
                                    <p:set>
                                      <p:cBhvr>
                                        <p:cTn id="19" dur="1" fill="hold">
                                          <p:stCondLst>
                                            <p:cond delay="0"/>
                                          </p:stCondLst>
                                        </p:cTn>
                                        <p:tgtEl>
                                          <p:spTgt spid="12"/>
                                        </p:tgtEl>
                                        <p:attrNameLst>
                                          <p:attrName>style.visibility</p:attrName>
                                        </p:attrNameLst>
                                      </p:cBhvr>
                                      <p:to>
                                        <p:strVal val="visible"/>
                                      </p:to>
                                    </p:set>
                                    <p:animEffect transition="in" filter="wipe(left)">
                                      <p:cBhvr>
                                        <p:cTn id="20" dur="500"/>
                                        <p:tgtEl>
                                          <p:spTgt spid="12"/>
                                        </p:tgtEl>
                                      </p:cBhvr>
                                    </p:animEffect>
                                  </p:childTnLst>
                                </p:cTn>
                              </p:par>
                              <p:par>
                                <p:cTn id="21" presetID="10" presetClass="entr" presetSubtype="0" fill="hold" grpId="0" nodeType="withEffect">
                                  <p:stCondLst>
                                    <p:cond delay="20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300"/>
                                        <p:tgtEl>
                                          <p:spTgt spid="15"/>
                                        </p:tgtEl>
                                      </p:cBhvr>
                                    </p:animEffect>
                                  </p:childTnLst>
                                </p:cTn>
                              </p:par>
                              <p:par>
                                <p:cTn id="24" presetID="10" presetClass="entr" presetSubtype="0" fill="hold" grpId="0" nodeType="withEffect">
                                  <p:stCondLst>
                                    <p:cond delay="40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300"/>
                                        <p:tgtEl>
                                          <p:spTgt spid="16"/>
                                        </p:tgtEl>
                                      </p:cBhvr>
                                    </p:animEffect>
                                  </p:childTnLst>
                                </p:cTn>
                              </p:par>
                              <p:par>
                                <p:cTn id="27" presetID="10" presetClass="entr" presetSubtype="0" fill="hold" grpId="0" nodeType="withEffect">
                                  <p:stCondLst>
                                    <p:cond delay="100"/>
                                  </p:stCondLst>
                                  <p:childTnLst>
                                    <p:set>
                                      <p:cBhvr>
                                        <p:cTn id="28" dur="1" fill="hold">
                                          <p:stCondLst>
                                            <p:cond delay="0"/>
                                          </p:stCondLst>
                                        </p:cTn>
                                        <p:tgtEl>
                                          <p:spTgt spid="17"/>
                                        </p:tgtEl>
                                        <p:attrNameLst>
                                          <p:attrName>style.visibility</p:attrName>
                                        </p:attrNameLst>
                                      </p:cBhvr>
                                      <p:to>
                                        <p:strVal val="visible"/>
                                      </p:to>
                                    </p:set>
                                    <p:animEffect transition="in" filter="fade">
                                      <p:cBhvr>
                                        <p:cTn id="29" dur="300"/>
                                        <p:tgtEl>
                                          <p:spTgt spid="17"/>
                                        </p:tgtEl>
                                      </p:cBhvr>
                                    </p:animEffect>
                                  </p:childTnLst>
                                </p:cTn>
                              </p:par>
                              <p:par>
                                <p:cTn id="30" presetID="22" presetClass="entr" presetSubtype="8" fill="hold" nodeType="withEffect">
                                  <p:stCondLst>
                                    <p:cond delay="200"/>
                                  </p:stCondLst>
                                  <p:childTnLst>
                                    <p:set>
                                      <p:cBhvr>
                                        <p:cTn id="31" dur="1" fill="hold">
                                          <p:stCondLst>
                                            <p:cond delay="0"/>
                                          </p:stCondLst>
                                        </p:cTn>
                                        <p:tgtEl>
                                          <p:spTgt spid="18"/>
                                        </p:tgtEl>
                                        <p:attrNameLst>
                                          <p:attrName>style.visibility</p:attrName>
                                        </p:attrNameLst>
                                      </p:cBhvr>
                                      <p:to>
                                        <p:strVal val="visible"/>
                                      </p:to>
                                    </p:set>
                                    <p:animEffect transition="in" filter="wipe(left)">
                                      <p:cBhvr>
                                        <p:cTn id="32" dur="500"/>
                                        <p:tgtEl>
                                          <p:spTgt spid="18"/>
                                        </p:tgtEl>
                                      </p:cBhvr>
                                    </p:animEffect>
                                  </p:childTnLst>
                                </p:cTn>
                              </p:par>
                              <p:par>
                                <p:cTn id="33" presetID="10" presetClass="entr" presetSubtype="0" fill="hold" grpId="0" nodeType="withEffect">
                                  <p:stCondLst>
                                    <p:cond delay="30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300"/>
                                        <p:tgtEl>
                                          <p:spTgt spid="19"/>
                                        </p:tgtEl>
                                      </p:cBhvr>
                                    </p:animEffect>
                                  </p:childTnLst>
                                </p:cTn>
                              </p:par>
                              <p:par>
                                <p:cTn id="36" presetID="10" presetClass="entr" presetSubtype="0" fill="hold" grpId="0" nodeType="withEffect">
                                  <p:stCondLst>
                                    <p:cond delay="500"/>
                                  </p:stCondLst>
                                  <p:childTnLst>
                                    <p:set>
                                      <p:cBhvr>
                                        <p:cTn id="37" dur="1" fill="hold">
                                          <p:stCondLst>
                                            <p:cond delay="0"/>
                                          </p:stCondLst>
                                        </p:cTn>
                                        <p:tgtEl>
                                          <p:spTgt spid="20"/>
                                        </p:tgtEl>
                                        <p:attrNameLst>
                                          <p:attrName>style.visibility</p:attrName>
                                        </p:attrNameLst>
                                      </p:cBhvr>
                                      <p:to>
                                        <p:strVal val="visible"/>
                                      </p:to>
                                    </p:set>
                                    <p:animEffect transition="in" filter="fade">
                                      <p:cBhvr>
                                        <p:cTn id="38" dur="300"/>
                                        <p:tgtEl>
                                          <p:spTgt spid="20"/>
                                        </p:tgtEl>
                                      </p:cBhvr>
                                    </p:animEffect>
                                  </p:childTnLst>
                                </p:cTn>
                              </p:par>
                              <p:par>
                                <p:cTn id="39" presetID="10" presetClass="entr" presetSubtype="0" fill="hold" grpId="0" nodeType="withEffect">
                                  <p:stCondLst>
                                    <p:cond delay="20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300"/>
                                        <p:tgtEl>
                                          <p:spTgt spid="21"/>
                                        </p:tgtEl>
                                      </p:cBhvr>
                                    </p:animEffect>
                                  </p:childTnLst>
                                </p:cTn>
                              </p:par>
                              <p:par>
                                <p:cTn id="42" presetID="22" presetClass="entr" presetSubtype="8" fill="hold" nodeType="withEffect">
                                  <p:stCondLst>
                                    <p:cond delay="300"/>
                                  </p:stCondLst>
                                  <p:childTnLst>
                                    <p:set>
                                      <p:cBhvr>
                                        <p:cTn id="43" dur="1" fill="hold">
                                          <p:stCondLst>
                                            <p:cond delay="0"/>
                                          </p:stCondLst>
                                        </p:cTn>
                                        <p:tgtEl>
                                          <p:spTgt spid="22"/>
                                        </p:tgtEl>
                                        <p:attrNameLst>
                                          <p:attrName>style.visibility</p:attrName>
                                        </p:attrNameLst>
                                      </p:cBhvr>
                                      <p:to>
                                        <p:strVal val="visible"/>
                                      </p:to>
                                    </p:set>
                                    <p:animEffect transition="in" filter="wipe(left)">
                                      <p:cBhvr>
                                        <p:cTn id="44" dur="500"/>
                                        <p:tgtEl>
                                          <p:spTgt spid="22"/>
                                        </p:tgtEl>
                                      </p:cBhvr>
                                    </p:animEffect>
                                  </p:childTnLst>
                                </p:cTn>
                              </p:par>
                              <p:par>
                                <p:cTn id="45" presetID="10" presetClass="entr" presetSubtype="0" fill="hold" grpId="0" nodeType="withEffect">
                                  <p:stCondLst>
                                    <p:cond delay="400"/>
                                  </p:stCondLst>
                                  <p:childTnLst>
                                    <p:set>
                                      <p:cBhvr>
                                        <p:cTn id="46" dur="1" fill="hold">
                                          <p:stCondLst>
                                            <p:cond delay="0"/>
                                          </p:stCondLst>
                                        </p:cTn>
                                        <p:tgtEl>
                                          <p:spTgt spid="23"/>
                                        </p:tgtEl>
                                        <p:attrNameLst>
                                          <p:attrName>style.visibility</p:attrName>
                                        </p:attrNameLst>
                                      </p:cBhvr>
                                      <p:to>
                                        <p:strVal val="visible"/>
                                      </p:to>
                                    </p:set>
                                    <p:animEffect transition="in" filter="fade">
                                      <p:cBhvr>
                                        <p:cTn id="47" dur="300"/>
                                        <p:tgtEl>
                                          <p:spTgt spid="23"/>
                                        </p:tgtEl>
                                      </p:cBhvr>
                                    </p:animEffect>
                                  </p:childTnLst>
                                </p:cTn>
                              </p:par>
                              <p:par>
                                <p:cTn id="48" presetID="10" presetClass="entr" presetSubtype="0" fill="hold" grpId="0" nodeType="withEffect">
                                  <p:stCondLst>
                                    <p:cond delay="600"/>
                                  </p:stCondLst>
                                  <p:childTnLst>
                                    <p:set>
                                      <p:cBhvr>
                                        <p:cTn id="49" dur="1" fill="hold">
                                          <p:stCondLst>
                                            <p:cond delay="0"/>
                                          </p:stCondLst>
                                        </p:cTn>
                                        <p:tgtEl>
                                          <p:spTgt spid="24"/>
                                        </p:tgtEl>
                                        <p:attrNameLst>
                                          <p:attrName>style.visibility</p:attrName>
                                        </p:attrNameLst>
                                      </p:cBhvr>
                                      <p:to>
                                        <p:strVal val="visible"/>
                                      </p:to>
                                    </p:set>
                                    <p:animEffect transition="in" filter="fade">
                                      <p:cBhvr>
                                        <p:cTn id="50" dur="300"/>
                                        <p:tgtEl>
                                          <p:spTgt spid="24"/>
                                        </p:tgtEl>
                                      </p:cBhvr>
                                    </p:animEffect>
                                  </p:childTnLst>
                                </p:cTn>
                              </p:par>
                              <p:par>
                                <p:cTn id="51" presetID="2" presetClass="entr" presetSubtype="2" decel="100000" fill="hold" grpId="0" nodeType="withEffect">
                                  <p:stCondLst>
                                    <p:cond delay="100"/>
                                  </p:stCondLst>
                                  <p:childTnLst>
                                    <p:set>
                                      <p:cBhvr>
                                        <p:cTn id="52" dur="1" fill="hold">
                                          <p:stCondLst>
                                            <p:cond delay="0"/>
                                          </p:stCondLst>
                                        </p:cTn>
                                        <p:tgtEl>
                                          <p:spTgt spid="7"/>
                                        </p:tgtEl>
                                        <p:attrNameLst>
                                          <p:attrName>style.visibility</p:attrName>
                                        </p:attrNameLst>
                                      </p:cBhvr>
                                      <p:to>
                                        <p:strVal val="visible"/>
                                      </p:to>
                                    </p:set>
                                    <p:anim calcmode="lin" valueType="num">
                                      <p:cBhvr additive="base">
                                        <p:cTn id="53" dur="1000" fill="hold"/>
                                        <p:tgtEl>
                                          <p:spTgt spid="7"/>
                                        </p:tgtEl>
                                        <p:attrNameLst>
                                          <p:attrName>ppt_x</p:attrName>
                                        </p:attrNameLst>
                                      </p:cBhvr>
                                      <p:tavLst>
                                        <p:tav tm="0">
                                          <p:val>
                                            <p:strVal val="1+#ppt_w/2"/>
                                          </p:val>
                                        </p:tav>
                                        <p:tav tm="100000">
                                          <p:val>
                                            <p:strVal val="#ppt_x"/>
                                          </p:val>
                                        </p:tav>
                                      </p:tavLst>
                                    </p:anim>
                                    <p:anim calcmode="lin" valueType="num">
                                      <p:cBhvr additive="base">
                                        <p:cTn id="54" dur="1000" fill="hold"/>
                                        <p:tgtEl>
                                          <p:spTgt spid="7"/>
                                        </p:tgtEl>
                                        <p:attrNameLst>
                                          <p:attrName>ppt_y</p:attrName>
                                        </p:attrNameLst>
                                      </p:cBhvr>
                                      <p:tavLst>
                                        <p:tav tm="0">
                                          <p:val>
                                            <p:strVal val="#ppt_y"/>
                                          </p:val>
                                        </p:tav>
                                        <p:tav tm="100000">
                                          <p:val>
                                            <p:strVal val="#ppt_y"/>
                                          </p:val>
                                        </p:tav>
                                      </p:tavLst>
                                    </p:anim>
                                  </p:childTnLst>
                                </p:cTn>
                              </p:par>
                              <p:par>
                                <p:cTn id="55" presetID="2" presetClass="entr" presetSubtype="2" decel="100000" fill="hold" grpId="0" nodeType="withEffect">
                                  <p:stCondLst>
                                    <p:cond delay="0"/>
                                  </p:stCondLst>
                                  <p:iterate type="lt">
                                    <p:tmPct val="10000"/>
                                  </p:iterate>
                                  <p:childTnLst>
                                    <p:set>
                                      <p:cBhvr>
                                        <p:cTn id="56" dur="1" fill="hold">
                                          <p:stCondLst>
                                            <p:cond delay="0"/>
                                          </p:stCondLst>
                                        </p:cTn>
                                        <p:tgtEl>
                                          <p:spTgt spid="6"/>
                                        </p:tgtEl>
                                        <p:attrNameLst>
                                          <p:attrName>style.visibility</p:attrName>
                                        </p:attrNameLst>
                                      </p:cBhvr>
                                      <p:to>
                                        <p:strVal val="visible"/>
                                      </p:to>
                                    </p:set>
                                    <p:anim calcmode="lin" valueType="num">
                                      <p:cBhvr additive="base">
                                        <p:cTn id="57" dur="1000" fill="hold"/>
                                        <p:tgtEl>
                                          <p:spTgt spid="6"/>
                                        </p:tgtEl>
                                        <p:attrNameLst>
                                          <p:attrName>ppt_x</p:attrName>
                                        </p:attrNameLst>
                                      </p:cBhvr>
                                      <p:tavLst>
                                        <p:tav tm="0">
                                          <p:val>
                                            <p:strVal val="1+#ppt_w/2"/>
                                          </p:val>
                                        </p:tav>
                                        <p:tav tm="100000">
                                          <p:val>
                                            <p:strVal val="#ppt_x"/>
                                          </p:val>
                                        </p:tav>
                                      </p:tavLst>
                                    </p:anim>
                                    <p:anim calcmode="lin" valueType="num">
                                      <p:cBhvr additive="base">
                                        <p:cTn id="58" dur="10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P spid="9" grpId="0" animBg="1"/>
      <p:bldP spid="10" grpId="0" animBg="1"/>
      <p:bldP spid="11" grpId="0"/>
      <p:bldP spid="15" grpId="0"/>
      <p:bldP spid="16" grpId="0"/>
      <p:bldP spid="17" grpId="0"/>
      <p:bldP spid="19" grpId="0"/>
      <p:bldP spid="20" grpId="0"/>
      <p:bldP spid="21" grpId="0"/>
      <p:bldP spid="23" grpId="0"/>
      <p:bldP spid="24" grpId="0"/>
      <p:bldP spid="29"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a:extLst>
              <a:ext uri="{FF2B5EF4-FFF2-40B4-BE49-F238E27FC236}">
                <a16:creationId xmlns:a16="http://schemas.microsoft.com/office/drawing/2014/main" id="{F5D7A6E6-98A5-47F7-B2AC-DCFF6B47B030}"/>
              </a:ext>
            </a:extLst>
          </p:cNvPr>
          <p:cNvSpPr>
            <a:spLocks noGrp="1"/>
          </p:cNvSpPr>
          <p:nvPr>
            <p:ph type="pic" sz="quarter" idx="13"/>
          </p:nvPr>
        </p:nvSpPr>
        <p:spPr/>
      </p:sp>
      <p:sp>
        <p:nvSpPr>
          <p:cNvPr id="3" name="Rectangle 2">
            <a:extLst>
              <a:ext uri="{FF2B5EF4-FFF2-40B4-BE49-F238E27FC236}">
                <a16:creationId xmlns:a16="http://schemas.microsoft.com/office/drawing/2014/main" id="{DB0CE58A-BA9B-4F5E-B86A-EB657750CDB2}"/>
              </a:ext>
            </a:extLst>
          </p:cNvPr>
          <p:cNvSpPr/>
          <p:nvPr/>
        </p:nvSpPr>
        <p:spPr>
          <a:xfrm>
            <a:off x="-2" y="0"/>
            <a:ext cx="24387177" cy="18288000"/>
          </a:xfrm>
          <a:prstGeom prst="rect">
            <a:avLst/>
          </a:prstGeom>
          <a:gradFill flip="none" rotWithShape="1">
            <a:gsLst>
              <a:gs pos="99000">
                <a:schemeClr val="tx1">
                  <a:alpha val="36000"/>
                </a:schemeClr>
              </a:gs>
              <a:gs pos="0">
                <a:schemeClr val="tx1">
                  <a:alpha val="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Freeform 5">
            <a:extLst>
              <a:ext uri="{FF2B5EF4-FFF2-40B4-BE49-F238E27FC236}">
                <a16:creationId xmlns:a16="http://schemas.microsoft.com/office/drawing/2014/main" id="{0F713433-DE75-4C2C-BD7A-BD61F56C9C5D}"/>
              </a:ext>
            </a:extLst>
          </p:cNvPr>
          <p:cNvSpPr>
            <a:spLocks/>
          </p:cNvSpPr>
          <p:nvPr/>
        </p:nvSpPr>
        <p:spPr bwMode="auto">
          <a:xfrm rot="17772035">
            <a:off x="9085226" y="6154843"/>
            <a:ext cx="6206217" cy="620882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Freeform 5">
            <a:extLst>
              <a:ext uri="{FF2B5EF4-FFF2-40B4-BE49-F238E27FC236}">
                <a16:creationId xmlns:a16="http://schemas.microsoft.com/office/drawing/2014/main" id="{95ED349C-24AB-44DD-A9C6-D20D2228E93D}"/>
              </a:ext>
            </a:extLst>
          </p:cNvPr>
          <p:cNvSpPr>
            <a:spLocks/>
          </p:cNvSpPr>
          <p:nvPr/>
        </p:nvSpPr>
        <p:spPr bwMode="auto">
          <a:xfrm rot="1800000">
            <a:off x="9528150" y="6185450"/>
            <a:ext cx="5895116" cy="589759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5">
            <a:extLst>
              <a:ext uri="{FF2B5EF4-FFF2-40B4-BE49-F238E27FC236}">
                <a16:creationId xmlns:a16="http://schemas.microsoft.com/office/drawing/2014/main" id="{E8C77A37-DE4F-4D5E-9656-1289E956E8CB}"/>
              </a:ext>
            </a:extLst>
          </p:cNvPr>
          <p:cNvSpPr>
            <a:spLocks/>
          </p:cNvSpPr>
          <p:nvPr/>
        </p:nvSpPr>
        <p:spPr bwMode="auto">
          <a:xfrm rot="19800000">
            <a:off x="9219821" y="6293677"/>
            <a:ext cx="5947532" cy="5950028"/>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223063">
              <a:alpha val="60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TextBox 6">
            <a:extLst>
              <a:ext uri="{FF2B5EF4-FFF2-40B4-BE49-F238E27FC236}">
                <a16:creationId xmlns:a16="http://schemas.microsoft.com/office/drawing/2014/main" id="{832B195C-8B35-41AD-AB00-14D08CEE2ACE}"/>
              </a:ext>
            </a:extLst>
          </p:cNvPr>
          <p:cNvSpPr txBox="1"/>
          <p:nvPr/>
        </p:nvSpPr>
        <p:spPr>
          <a:xfrm>
            <a:off x="5193121" y="8026250"/>
            <a:ext cx="14000933" cy="2215991"/>
          </a:xfrm>
          <a:prstGeom prst="rect">
            <a:avLst/>
          </a:prstGeom>
          <a:noFill/>
        </p:spPr>
        <p:txBody>
          <a:bodyPr wrap="square" rtlCol="0">
            <a:spAutoFit/>
          </a:bodyPr>
          <a:lstStyle/>
          <a:p>
            <a:pPr algn="ctr"/>
            <a:r>
              <a:rPr lang="en-US" sz="13800" b="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8" name="Rectangle 7">
            <a:extLst>
              <a:ext uri="{FF2B5EF4-FFF2-40B4-BE49-F238E27FC236}">
                <a16:creationId xmlns:a16="http://schemas.microsoft.com/office/drawing/2014/main" id="{A9E4E15F-BD26-4C00-8C74-8CD6F44CD2EE}"/>
              </a:ext>
            </a:extLst>
          </p:cNvPr>
          <p:cNvSpPr/>
          <p:nvPr/>
        </p:nvSpPr>
        <p:spPr>
          <a:xfrm>
            <a:off x="6418929" y="19289191"/>
            <a:ext cx="11549316" cy="584775"/>
          </a:xfrm>
          <a:prstGeom prst="rect">
            <a:avLst/>
          </a:prstGeom>
        </p:spPr>
        <p:txBody>
          <a:bodyPr wrap="none">
            <a:spAutoFit/>
          </a:bodyPr>
          <a:lstStyle/>
          <a:p>
            <a:r>
              <a:rPr lang="en-US" sz="3200"/>
              <a:t>https://www.pexels.com/photo/ocean-water-wave-photo-1295138/</a:t>
            </a:r>
          </a:p>
        </p:txBody>
      </p:sp>
    </p:spTree>
    <p:extLst>
      <p:ext uri="{BB962C8B-B14F-4D97-AF65-F5344CB8AC3E}">
        <p14:creationId xmlns:p14="http://schemas.microsoft.com/office/powerpoint/2010/main" val="1851849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1"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 calcmode="lin" valueType="num">
                                      <p:cBhvr>
                                        <p:cTn id="9" dur="500" fill="hold"/>
                                        <p:tgtEl>
                                          <p:spTgt spid="5"/>
                                        </p:tgtEl>
                                        <p:attrNameLst>
                                          <p:attrName>style.rotation</p:attrName>
                                        </p:attrNameLst>
                                      </p:cBhvr>
                                      <p:tavLst>
                                        <p:tav tm="0">
                                          <p:val>
                                            <p:fltVal val="360"/>
                                          </p:val>
                                        </p:tav>
                                        <p:tav tm="100000">
                                          <p:val>
                                            <p:fltVal val="0"/>
                                          </p:val>
                                        </p:tav>
                                      </p:tavLst>
                                    </p:anim>
                                    <p:animEffect transition="in" filter="fade">
                                      <p:cBhvr>
                                        <p:cTn id="10" dur="500"/>
                                        <p:tgtEl>
                                          <p:spTgt spid="5"/>
                                        </p:tgtEl>
                                      </p:cBhvr>
                                    </p:animEffect>
                                  </p:childTnLst>
                                </p:cTn>
                              </p:par>
                              <p:par>
                                <p:cTn id="11" presetID="49" presetClass="entr" presetSubtype="0" decel="100000" fill="hold" grpId="1" nodeType="withEffect">
                                  <p:stCondLst>
                                    <p:cond delay="200"/>
                                  </p:stCondLst>
                                  <p:childTnLst>
                                    <p:set>
                                      <p:cBhvr>
                                        <p:cTn id="12" dur="1" fill="hold">
                                          <p:stCondLst>
                                            <p:cond delay="0"/>
                                          </p:stCondLst>
                                        </p:cTn>
                                        <p:tgtEl>
                                          <p:spTgt spid="6"/>
                                        </p:tgtEl>
                                        <p:attrNameLst>
                                          <p:attrName>style.visibility</p:attrName>
                                        </p:attrNameLst>
                                      </p:cBhvr>
                                      <p:to>
                                        <p:strVal val="visible"/>
                                      </p:to>
                                    </p:set>
                                    <p:anim calcmode="lin" valueType="num">
                                      <p:cBhvr>
                                        <p:cTn id="13" dur="500" fill="hold"/>
                                        <p:tgtEl>
                                          <p:spTgt spid="6"/>
                                        </p:tgtEl>
                                        <p:attrNameLst>
                                          <p:attrName>ppt_w</p:attrName>
                                        </p:attrNameLst>
                                      </p:cBhvr>
                                      <p:tavLst>
                                        <p:tav tm="0">
                                          <p:val>
                                            <p:fltVal val="0"/>
                                          </p:val>
                                        </p:tav>
                                        <p:tav tm="100000">
                                          <p:val>
                                            <p:strVal val="#ppt_w"/>
                                          </p:val>
                                        </p:tav>
                                      </p:tavLst>
                                    </p:anim>
                                    <p:anim calcmode="lin" valueType="num">
                                      <p:cBhvr>
                                        <p:cTn id="14" dur="500" fill="hold"/>
                                        <p:tgtEl>
                                          <p:spTgt spid="6"/>
                                        </p:tgtEl>
                                        <p:attrNameLst>
                                          <p:attrName>ppt_h</p:attrName>
                                        </p:attrNameLst>
                                      </p:cBhvr>
                                      <p:tavLst>
                                        <p:tav tm="0">
                                          <p:val>
                                            <p:fltVal val="0"/>
                                          </p:val>
                                        </p:tav>
                                        <p:tav tm="100000">
                                          <p:val>
                                            <p:strVal val="#ppt_h"/>
                                          </p:val>
                                        </p:tav>
                                      </p:tavLst>
                                    </p:anim>
                                    <p:anim calcmode="lin" valueType="num">
                                      <p:cBhvr>
                                        <p:cTn id="15" dur="500" fill="hold"/>
                                        <p:tgtEl>
                                          <p:spTgt spid="6"/>
                                        </p:tgtEl>
                                        <p:attrNameLst>
                                          <p:attrName>style.rotation</p:attrName>
                                        </p:attrNameLst>
                                      </p:cBhvr>
                                      <p:tavLst>
                                        <p:tav tm="0">
                                          <p:val>
                                            <p:fltVal val="360"/>
                                          </p:val>
                                        </p:tav>
                                        <p:tav tm="100000">
                                          <p:val>
                                            <p:fltVal val="0"/>
                                          </p:val>
                                        </p:tav>
                                      </p:tavLst>
                                    </p:anim>
                                    <p:animEffect transition="in" filter="fade">
                                      <p:cBhvr>
                                        <p:cTn id="16" dur="500"/>
                                        <p:tgtEl>
                                          <p:spTgt spid="6"/>
                                        </p:tgtEl>
                                      </p:cBhvr>
                                    </p:animEffect>
                                  </p:childTnLst>
                                </p:cTn>
                              </p:par>
                              <p:par>
                                <p:cTn id="17" presetID="8" presetClass="emph" presetSubtype="0" repeatCount="indefinite" fill="hold" grpId="0" nodeType="withEffect">
                                  <p:stCondLst>
                                    <p:cond delay="0"/>
                                  </p:stCondLst>
                                  <p:childTnLst>
                                    <p:animRot by="21600000">
                                      <p:cBhvr>
                                        <p:cTn id="18" dur="4900" fill="hold"/>
                                        <p:tgtEl>
                                          <p:spTgt spid="5"/>
                                        </p:tgtEl>
                                        <p:attrNameLst>
                                          <p:attrName>r</p:attrName>
                                        </p:attrNameLst>
                                      </p:cBhvr>
                                    </p:animRot>
                                  </p:childTnLst>
                                </p:cTn>
                              </p:par>
                              <p:par>
                                <p:cTn id="19" presetID="8" presetClass="emph" presetSubtype="0" repeatCount="indefinite" fill="hold" grpId="0" nodeType="withEffect">
                                  <p:stCondLst>
                                    <p:cond delay="0"/>
                                  </p:stCondLst>
                                  <p:childTnLst>
                                    <p:animRot by="-21600000">
                                      <p:cBhvr>
                                        <p:cTn id="20" dur="7300" fill="hold"/>
                                        <p:tgtEl>
                                          <p:spTgt spid="6"/>
                                        </p:tgtEl>
                                        <p:attrNameLst>
                                          <p:attrName>r</p:attrName>
                                        </p:attrNameLst>
                                      </p:cBhvr>
                                    </p:animRot>
                                  </p:childTnLst>
                                </p:cTn>
                              </p:par>
                              <p:par>
                                <p:cTn id="21" presetID="49" presetClass="entr" presetSubtype="0" decel="100000" fill="hold" grpId="1" nodeType="withEffect">
                                  <p:stCondLst>
                                    <p:cond delay="0"/>
                                  </p:stCondLst>
                                  <p:childTnLst>
                                    <p:set>
                                      <p:cBhvr>
                                        <p:cTn id="22" dur="1" fill="hold">
                                          <p:stCondLst>
                                            <p:cond delay="0"/>
                                          </p:stCondLst>
                                        </p:cTn>
                                        <p:tgtEl>
                                          <p:spTgt spid="4"/>
                                        </p:tgtEl>
                                        <p:attrNameLst>
                                          <p:attrName>style.visibility</p:attrName>
                                        </p:attrNameLst>
                                      </p:cBhvr>
                                      <p:to>
                                        <p:strVal val="visible"/>
                                      </p:to>
                                    </p:set>
                                    <p:anim calcmode="lin" valueType="num">
                                      <p:cBhvr>
                                        <p:cTn id="23" dur="500" fill="hold"/>
                                        <p:tgtEl>
                                          <p:spTgt spid="4"/>
                                        </p:tgtEl>
                                        <p:attrNameLst>
                                          <p:attrName>ppt_w</p:attrName>
                                        </p:attrNameLst>
                                      </p:cBhvr>
                                      <p:tavLst>
                                        <p:tav tm="0">
                                          <p:val>
                                            <p:fltVal val="0"/>
                                          </p:val>
                                        </p:tav>
                                        <p:tav tm="100000">
                                          <p:val>
                                            <p:strVal val="#ppt_w"/>
                                          </p:val>
                                        </p:tav>
                                      </p:tavLst>
                                    </p:anim>
                                    <p:anim calcmode="lin" valueType="num">
                                      <p:cBhvr>
                                        <p:cTn id="24" dur="500" fill="hold"/>
                                        <p:tgtEl>
                                          <p:spTgt spid="4"/>
                                        </p:tgtEl>
                                        <p:attrNameLst>
                                          <p:attrName>ppt_h</p:attrName>
                                        </p:attrNameLst>
                                      </p:cBhvr>
                                      <p:tavLst>
                                        <p:tav tm="0">
                                          <p:val>
                                            <p:fltVal val="0"/>
                                          </p:val>
                                        </p:tav>
                                        <p:tav tm="100000">
                                          <p:val>
                                            <p:strVal val="#ppt_h"/>
                                          </p:val>
                                        </p:tav>
                                      </p:tavLst>
                                    </p:anim>
                                    <p:anim calcmode="lin" valueType="num">
                                      <p:cBhvr>
                                        <p:cTn id="25" dur="500" fill="hold"/>
                                        <p:tgtEl>
                                          <p:spTgt spid="4"/>
                                        </p:tgtEl>
                                        <p:attrNameLst>
                                          <p:attrName>style.rotation</p:attrName>
                                        </p:attrNameLst>
                                      </p:cBhvr>
                                      <p:tavLst>
                                        <p:tav tm="0">
                                          <p:val>
                                            <p:fltVal val="360"/>
                                          </p:val>
                                        </p:tav>
                                        <p:tav tm="100000">
                                          <p:val>
                                            <p:fltVal val="0"/>
                                          </p:val>
                                        </p:tav>
                                      </p:tavLst>
                                    </p:anim>
                                    <p:animEffect transition="in" filter="fade">
                                      <p:cBhvr>
                                        <p:cTn id="26" dur="500"/>
                                        <p:tgtEl>
                                          <p:spTgt spid="4"/>
                                        </p:tgtEl>
                                      </p:cBhvr>
                                    </p:animEffect>
                                  </p:childTnLst>
                                </p:cTn>
                              </p:par>
                              <p:par>
                                <p:cTn id="27" presetID="8" presetClass="emph" presetSubtype="0" repeatCount="indefinite" fill="hold" grpId="0" nodeType="withEffect">
                                  <p:stCondLst>
                                    <p:cond delay="0"/>
                                  </p:stCondLst>
                                  <p:childTnLst>
                                    <p:animRot by="21600000">
                                      <p:cBhvr>
                                        <p:cTn id="28" dur="6200" fill="hold"/>
                                        <p:tgtEl>
                                          <p:spTgt spid="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7032B2C-3F28-4F86-B2F8-94F020D35966}"/>
              </a:ext>
            </a:extLst>
          </p:cNvPr>
          <p:cNvSpPr>
            <a:spLocks noGrp="1"/>
          </p:cNvSpPr>
          <p:nvPr>
            <p:ph type="pic" sz="quarter" idx="13"/>
          </p:nvPr>
        </p:nvSpPr>
        <p:spPr/>
      </p:sp>
      <p:sp>
        <p:nvSpPr>
          <p:cNvPr id="4" name="Picture Placeholder 3">
            <a:extLst>
              <a:ext uri="{FF2B5EF4-FFF2-40B4-BE49-F238E27FC236}">
                <a16:creationId xmlns:a16="http://schemas.microsoft.com/office/drawing/2014/main" id="{F7D80207-E0ED-4AA8-BA03-7DEE87E8199D}"/>
              </a:ext>
            </a:extLst>
          </p:cNvPr>
          <p:cNvSpPr>
            <a:spLocks noGrp="1"/>
          </p:cNvSpPr>
          <p:nvPr>
            <p:ph type="pic" sz="quarter" idx="14"/>
          </p:nvPr>
        </p:nvSpPr>
        <p:spPr/>
      </p:sp>
      <p:sp>
        <p:nvSpPr>
          <p:cNvPr id="5" name="Picture Placeholder 4">
            <a:extLst>
              <a:ext uri="{FF2B5EF4-FFF2-40B4-BE49-F238E27FC236}">
                <a16:creationId xmlns:a16="http://schemas.microsoft.com/office/drawing/2014/main" id="{F4297ACC-B1DF-4816-A416-5031CCC148F2}"/>
              </a:ext>
            </a:extLst>
          </p:cNvPr>
          <p:cNvSpPr>
            <a:spLocks noGrp="1"/>
          </p:cNvSpPr>
          <p:nvPr>
            <p:ph type="pic" sz="quarter" idx="15"/>
          </p:nvPr>
        </p:nvSpPr>
        <p:spPr/>
      </p:sp>
      <p:sp>
        <p:nvSpPr>
          <p:cNvPr id="6" name="TextBox 5">
            <a:extLst>
              <a:ext uri="{FF2B5EF4-FFF2-40B4-BE49-F238E27FC236}">
                <a16:creationId xmlns:a16="http://schemas.microsoft.com/office/drawing/2014/main" id="{1268A5C3-A3FB-4ECF-BD0F-601D34FBAF84}"/>
              </a:ext>
            </a:extLst>
          </p:cNvPr>
          <p:cNvSpPr txBox="1"/>
          <p:nvPr/>
        </p:nvSpPr>
        <p:spPr>
          <a:xfrm>
            <a:off x="2264808" y="4428298"/>
            <a:ext cx="3638304" cy="461665"/>
          </a:xfrm>
          <a:prstGeom prst="rect">
            <a:avLst/>
          </a:prstGeom>
          <a:noFill/>
        </p:spPr>
        <p:txBody>
          <a:bodyPr wrap="none" rtlCol="0">
            <a:spAutoFit/>
          </a:bodyPr>
          <a:lstStyle/>
          <a:p>
            <a:r>
              <a:rPr lang="en-US" sz="2400"/>
              <a:t>visible items of expenditure</a:t>
            </a:r>
          </a:p>
        </p:txBody>
      </p:sp>
      <p:cxnSp>
        <p:nvCxnSpPr>
          <p:cNvPr id="7" name="Straight Connector 6">
            <a:extLst>
              <a:ext uri="{FF2B5EF4-FFF2-40B4-BE49-F238E27FC236}">
                <a16:creationId xmlns:a16="http://schemas.microsoft.com/office/drawing/2014/main" id="{B7D935DC-8383-43AE-9F72-60D09806F448}"/>
              </a:ext>
            </a:extLst>
          </p:cNvPr>
          <p:cNvCxnSpPr/>
          <p:nvPr/>
        </p:nvCxnSpPr>
        <p:spPr>
          <a:xfrm>
            <a:off x="2380920" y="4154467"/>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2F66D3B7-F05E-4F61-A107-3116B931A960}"/>
              </a:ext>
            </a:extLst>
          </p:cNvPr>
          <p:cNvSpPr txBox="1"/>
          <p:nvPr/>
        </p:nvSpPr>
        <p:spPr>
          <a:xfrm>
            <a:off x="28448000" y="8347695"/>
            <a:ext cx="14955120" cy="3154710"/>
          </a:xfrm>
          <a:prstGeom prst="rect">
            <a:avLst/>
          </a:prstGeom>
          <a:noFill/>
        </p:spPr>
        <p:txBody>
          <a:bodyPr wrap="none" rtlCol="0">
            <a:spAutoFit/>
          </a:bodyPr>
          <a:lstStyle/>
          <a:p>
            <a:r>
              <a:rPr lang="en-US" sz="19900"/>
              <a:t>&lt;- First IMAGE</a:t>
            </a:r>
          </a:p>
        </p:txBody>
      </p:sp>
      <p:sp>
        <p:nvSpPr>
          <p:cNvPr id="9" name="TextBox 8">
            <a:extLst>
              <a:ext uri="{FF2B5EF4-FFF2-40B4-BE49-F238E27FC236}">
                <a16:creationId xmlns:a16="http://schemas.microsoft.com/office/drawing/2014/main" id="{CE32DCBF-7ACA-4123-AFCD-546D6C2731DF}"/>
              </a:ext>
            </a:extLst>
          </p:cNvPr>
          <p:cNvSpPr txBox="1"/>
          <p:nvPr/>
        </p:nvSpPr>
        <p:spPr>
          <a:xfrm>
            <a:off x="28448000" y="21077058"/>
            <a:ext cx="18053532" cy="3154710"/>
          </a:xfrm>
          <a:prstGeom prst="rect">
            <a:avLst/>
          </a:prstGeom>
          <a:noFill/>
        </p:spPr>
        <p:txBody>
          <a:bodyPr wrap="none" rtlCol="0">
            <a:spAutoFit/>
          </a:bodyPr>
          <a:lstStyle/>
          <a:p>
            <a:r>
              <a:rPr lang="en-US" sz="19900"/>
              <a:t>&lt;- Second IMAGE</a:t>
            </a:r>
          </a:p>
        </p:txBody>
      </p:sp>
      <p:sp>
        <p:nvSpPr>
          <p:cNvPr id="10" name="TextBox 9">
            <a:extLst>
              <a:ext uri="{FF2B5EF4-FFF2-40B4-BE49-F238E27FC236}">
                <a16:creationId xmlns:a16="http://schemas.microsoft.com/office/drawing/2014/main" id="{D7C38FFE-A581-47F8-B036-748A876BABCC}"/>
              </a:ext>
            </a:extLst>
          </p:cNvPr>
          <p:cNvSpPr txBox="1"/>
          <p:nvPr/>
        </p:nvSpPr>
        <p:spPr>
          <a:xfrm>
            <a:off x="28448000" y="-4519896"/>
            <a:ext cx="15891786" cy="3154710"/>
          </a:xfrm>
          <a:prstGeom prst="rect">
            <a:avLst/>
          </a:prstGeom>
          <a:noFill/>
        </p:spPr>
        <p:txBody>
          <a:bodyPr wrap="none" rtlCol="0">
            <a:spAutoFit/>
          </a:bodyPr>
          <a:lstStyle/>
          <a:p>
            <a:r>
              <a:rPr lang="en-US" sz="19900"/>
              <a:t>&lt;- Third IMAGE</a:t>
            </a:r>
          </a:p>
        </p:txBody>
      </p:sp>
      <p:sp useBgFill="1">
        <p:nvSpPr>
          <p:cNvPr id="11" name="Rectangle 10">
            <a:extLst>
              <a:ext uri="{FF2B5EF4-FFF2-40B4-BE49-F238E27FC236}">
                <a16:creationId xmlns:a16="http://schemas.microsoft.com/office/drawing/2014/main" id="{7F7108B4-57B8-4756-9B44-675A30F95F6F}"/>
              </a:ext>
            </a:extLst>
          </p:cNvPr>
          <p:cNvSpPr/>
          <p:nvPr/>
        </p:nvSpPr>
        <p:spPr>
          <a:xfrm>
            <a:off x="6904844" y="-1"/>
            <a:ext cx="16526656" cy="363854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bb</a:t>
            </a:r>
          </a:p>
        </p:txBody>
      </p:sp>
      <p:sp useBgFill="1">
        <p:nvSpPr>
          <p:cNvPr id="12" name="Rectangle 11">
            <a:extLst>
              <a:ext uri="{FF2B5EF4-FFF2-40B4-BE49-F238E27FC236}">
                <a16:creationId xmlns:a16="http://schemas.microsoft.com/office/drawing/2014/main" id="{BEA2A934-B986-4FD7-90B3-005EA690F211}"/>
              </a:ext>
            </a:extLst>
          </p:cNvPr>
          <p:cNvSpPr/>
          <p:nvPr/>
        </p:nvSpPr>
        <p:spPr>
          <a:xfrm>
            <a:off x="6904844" y="14649450"/>
            <a:ext cx="16526656" cy="36385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aa</a:t>
            </a:r>
          </a:p>
        </p:txBody>
      </p:sp>
      <p:sp>
        <p:nvSpPr>
          <p:cNvPr id="13" name="Rectangle 12">
            <a:extLst>
              <a:ext uri="{FF2B5EF4-FFF2-40B4-BE49-F238E27FC236}">
                <a16:creationId xmlns:a16="http://schemas.microsoft.com/office/drawing/2014/main" id="{E0831250-C7F9-4BB3-90D4-AC657F9BEBB2}"/>
              </a:ext>
            </a:extLst>
          </p:cNvPr>
          <p:cNvSpPr/>
          <p:nvPr/>
        </p:nvSpPr>
        <p:spPr>
          <a:xfrm>
            <a:off x="28906950" y="11244275"/>
            <a:ext cx="11549316" cy="584775"/>
          </a:xfrm>
          <a:prstGeom prst="rect">
            <a:avLst/>
          </a:prstGeom>
        </p:spPr>
        <p:txBody>
          <a:bodyPr wrap="none">
            <a:spAutoFit/>
          </a:bodyPr>
          <a:lstStyle/>
          <a:p>
            <a:r>
              <a:rPr lang="en-US" sz="3200"/>
              <a:t>https://www.pexels.com/photo/ocean-water-wave-photo-1295138/</a:t>
            </a:r>
          </a:p>
        </p:txBody>
      </p:sp>
      <p:sp>
        <p:nvSpPr>
          <p:cNvPr id="14" name="Rectangle 13">
            <a:extLst>
              <a:ext uri="{FF2B5EF4-FFF2-40B4-BE49-F238E27FC236}">
                <a16:creationId xmlns:a16="http://schemas.microsoft.com/office/drawing/2014/main" id="{6BFE058B-CE21-4179-B4A9-003F6B564EF7}"/>
              </a:ext>
            </a:extLst>
          </p:cNvPr>
          <p:cNvSpPr/>
          <p:nvPr/>
        </p:nvSpPr>
        <p:spPr>
          <a:xfrm>
            <a:off x="29269998" y="24218552"/>
            <a:ext cx="10620856" cy="646331"/>
          </a:xfrm>
          <a:prstGeom prst="rect">
            <a:avLst/>
          </a:prstGeom>
        </p:spPr>
        <p:txBody>
          <a:bodyPr wrap="none">
            <a:spAutoFit/>
          </a:bodyPr>
          <a:lstStyle/>
          <a:p>
            <a:r>
              <a:rPr lang="en-US" sz="3600"/>
              <a:t>https://www.pexels.com/photo/lotus-temple-1098460/</a:t>
            </a:r>
          </a:p>
        </p:txBody>
      </p:sp>
      <p:sp>
        <p:nvSpPr>
          <p:cNvPr id="15" name="TextBox 14">
            <a:extLst>
              <a:ext uri="{FF2B5EF4-FFF2-40B4-BE49-F238E27FC236}">
                <a16:creationId xmlns:a16="http://schemas.microsoft.com/office/drawing/2014/main" id="{75CA7661-B3E2-4320-BAB7-C8D3789C71A5}"/>
              </a:ext>
            </a:extLst>
          </p:cNvPr>
          <p:cNvSpPr txBox="1"/>
          <p:nvPr/>
        </p:nvSpPr>
        <p:spPr>
          <a:xfrm>
            <a:off x="2264808" y="9351722"/>
            <a:ext cx="3860222" cy="1446550"/>
          </a:xfrm>
          <a:prstGeom prst="rect">
            <a:avLst/>
          </a:prstGeom>
          <a:noFill/>
        </p:spPr>
        <p:txBody>
          <a:bodyPr wrap="square" rtlCol="0">
            <a:spAutoFit/>
          </a:bodyPr>
          <a:lstStyle/>
          <a:p>
            <a:r>
              <a:rPr lang="en-US" sz="4400" b="1">
                <a:latin typeface="+mj-lt"/>
              </a:rPr>
              <a:t>Create your own Gallery</a:t>
            </a:r>
          </a:p>
        </p:txBody>
      </p:sp>
      <p:sp>
        <p:nvSpPr>
          <p:cNvPr id="16" name="TextBox 15">
            <a:extLst>
              <a:ext uri="{FF2B5EF4-FFF2-40B4-BE49-F238E27FC236}">
                <a16:creationId xmlns:a16="http://schemas.microsoft.com/office/drawing/2014/main" id="{F84A8D05-8EB3-47AC-9618-9C00D1E08BC7}"/>
              </a:ext>
            </a:extLst>
          </p:cNvPr>
          <p:cNvSpPr txBox="1"/>
          <p:nvPr/>
        </p:nvSpPr>
        <p:spPr>
          <a:xfrm>
            <a:off x="2380920" y="10997380"/>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7" name="Rectangle 16">
            <a:extLst>
              <a:ext uri="{FF2B5EF4-FFF2-40B4-BE49-F238E27FC236}">
                <a16:creationId xmlns:a16="http://schemas.microsoft.com/office/drawing/2014/main" id="{9754017B-AEAB-48E0-9AE2-8C1E89508BB6}"/>
              </a:ext>
            </a:extLst>
          </p:cNvPr>
          <p:cNvSpPr/>
          <p:nvPr/>
        </p:nvSpPr>
        <p:spPr>
          <a:xfrm>
            <a:off x="29269998" y="-1423533"/>
            <a:ext cx="12348380" cy="523220"/>
          </a:xfrm>
          <a:prstGeom prst="rect">
            <a:avLst/>
          </a:prstGeom>
        </p:spPr>
        <p:txBody>
          <a:bodyPr wrap="none">
            <a:spAutoFit/>
          </a:bodyPr>
          <a:lstStyle/>
          <a:p>
            <a:r>
              <a:rPr lang="en-US" sz="2800"/>
              <a:t>https://www.pexels.com/photo/photo-of-woman-walk-through-pathway-1093946/</a:t>
            </a:r>
          </a:p>
        </p:txBody>
      </p:sp>
    </p:spTree>
    <p:extLst>
      <p:ext uri="{BB962C8B-B14F-4D97-AF65-F5344CB8AC3E}">
        <p14:creationId xmlns:p14="http://schemas.microsoft.com/office/powerpoint/2010/main" val="902686942"/>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7032B2C-3F28-4F86-B2F8-94F020D35966}"/>
              </a:ext>
            </a:extLst>
          </p:cNvPr>
          <p:cNvSpPr>
            <a:spLocks noGrp="1"/>
          </p:cNvSpPr>
          <p:nvPr>
            <p:ph type="pic" sz="quarter" idx="13"/>
          </p:nvPr>
        </p:nvSpPr>
        <p:spPr/>
      </p:sp>
      <p:sp>
        <p:nvSpPr>
          <p:cNvPr id="4" name="Picture Placeholder 3">
            <a:extLst>
              <a:ext uri="{FF2B5EF4-FFF2-40B4-BE49-F238E27FC236}">
                <a16:creationId xmlns:a16="http://schemas.microsoft.com/office/drawing/2014/main" id="{F7D80207-E0ED-4AA8-BA03-7DEE87E8199D}"/>
              </a:ext>
            </a:extLst>
          </p:cNvPr>
          <p:cNvSpPr>
            <a:spLocks noGrp="1"/>
          </p:cNvSpPr>
          <p:nvPr>
            <p:ph type="pic" sz="quarter" idx="14"/>
          </p:nvPr>
        </p:nvSpPr>
        <p:spPr/>
      </p:sp>
      <p:sp>
        <p:nvSpPr>
          <p:cNvPr id="5" name="Picture Placeholder 4">
            <a:extLst>
              <a:ext uri="{FF2B5EF4-FFF2-40B4-BE49-F238E27FC236}">
                <a16:creationId xmlns:a16="http://schemas.microsoft.com/office/drawing/2014/main" id="{F4297ACC-B1DF-4816-A416-5031CCC148F2}"/>
              </a:ext>
            </a:extLst>
          </p:cNvPr>
          <p:cNvSpPr>
            <a:spLocks noGrp="1"/>
          </p:cNvSpPr>
          <p:nvPr>
            <p:ph type="pic" sz="quarter" idx="15"/>
          </p:nvPr>
        </p:nvSpPr>
        <p:spPr/>
      </p:sp>
      <p:sp>
        <p:nvSpPr>
          <p:cNvPr id="6" name="TextBox 5">
            <a:extLst>
              <a:ext uri="{FF2B5EF4-FFF2-40B4-BE49-F238E27FC236}">
                <a16:creationId xmlns:a16="http://schemas.microsoft.com/office/drawing/2014/main" id="{1268A5C3-A3FB-4ECF-BD0F-601D34FBAF84}"/>
              </a:ext>
            </a:extLst>
          </p:cNvPr>
          <p:cNvSpPr txBox="1"/>
          <p:nvPr/>
        </p:nvSpPr>
        <p:spPr>
          <a:xfrm>
            <a:off x="2264808" y="4428298"/>
            <a:ext cx="3638304" cy="461665"/>
          </a:xfrm>
          <a:prstGeom prst="rect">
            <a:avLst/>
          </a:prstGeom>
          <a:noFill/>
        </p:spPr>
        <p:txBody>
          <a:bodyPr wrap="none" rtlCol="0">
            <a:spAutoFit/>
          </a:bodyPr>
          <a:lstStyle/>
          <a:p>
            <a:r>
              <a:rPr lang="en-US" sz="2400"/>
              <a:t>visible items of expenditure</a:t>
            </a:r>
          </a:p>
        </p:txBody>
      </p:sp>
      <p:cxnSp>
        <p:nvCxnSpPr>
          <p:cNvPr id="7" name="Straight Connector 6">
            <a:extLst>
              <a:ext uri="{FF2B5EF4-FFF2-40B4-BE49-F238E27FC236}">
                <a16:creationId xmlns:a16="http://schemas.microsoft.com/office/drawing/2014/main" id="{B7D935DC-8383-43AE-9F72-60D09806F448}"/>
              </a:ext>
            </a:extLst>
          </p:cNvPr>
          <p:cNvCxnSpPr/>
          <p:nvPr/>
        </p:nvCxnSpPr>
        <p:spPr>
          <a:xfrm>
            <a:off x="2380920" y="4154467"/>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2F66D3B7-F05E-4F61-A107-3116B931A960}"/>
              </a:ext>
            </a:extLst>
          </p:cNvPr>
          <p:cNvSpPr txBox="1"/>
          <p:nvPr/>
        </p:nvSpPr>
        <p:spPr>
          <a:xfrm>
            <a:off x="28448000" y="8347695"/>
            <a:ext cx="14955120" cy="3154710"/>
          </a:xfrm>
          <a:prstGeom prst="rect">
            <a:avLst/>
          </a:prstGeom>
          <a:noFill/>
        </p:spPr>
        <p:txBody>
          <a:bodyPr wrap="none" rtlCol="0">
            <a:spAutoFit/>
          </a:bodyPr>
          <a:lstStyle/>
          <a:p>
            <a:r>
              <a:rPr lang="en-US" sz="19900"/>
              <a:t>&lt;- First IMAGE</a:t>
            </a:r>
          </a:p>
        </p:txBody>
      </p:sp>
      <p:sp>
        <p:nvSpPr>
          <p:cNvPr id="9" name="TextBox 8">
            <a:extLst>
              <a:ext uri="{FF2B5EF4-FFF2-40B4-BE49-F238E27FC236}">
                <a16:creationId xmlns:a16="http://schemas.microsoft.com/office/drawing/2014/main" id="{CE32DCBF-7ACA-4123-AFCD-546D6C2731DF}"/>
              </a:ext>
            </a:extLst>
          </p:cNvPr>
          <p:cNvSpPr txBox="1"/>
          <p:nvPr/>
        </p:nvSpPr>
        <p:spPr>
          <a:xfrm>
            <a:off x="28448000" y="21077058"/>
            <a:ext cx="18053532" cy="3154710"/>
          </a:xfrm>
          <a:prstGeom prst="rect">
            <a:avLst/>
          </a:prstGeom>
          <a:noFill/>
        </p:spPr>
        <p:txBody>
          <a:bodyPr wrap="none" rtlCol="0">
            <a:spAutoFit/>
          </a:bodyPr>
          <a:lstStyle/>
          <a:p>
            <a:r>
              <a:rPr lang="en-US" sz="19900"/>
              <a:t>&lt;- Second IMAGE</a:t>
            </a:r>
          </a:p>
        </p:txBody>
      </p:sp>
      <p:sp>
        <p:nvSpPr>
          <p:cNvPr id="10" name="TextBox 9">
            <a:extLst>
              <a:ext uri="{FF2B5EF4-FFF2-40B4-BE49-F238E27FC236}">
                <a16:creationId xmlns:a16="http://schemas.microsoft.com/office/drawing/2014/main" id="{D7C38FFE-A581-47F8-B036-748A876BABCC}"/>
              </a:ext>
            </a:extLst>
          </p:cNvPr>
          <p:cNvSpPr txBox="1"/>
          <p:nvPr/>
        </p:nvSpPr>
        <p:spPr>
          <a:xfrm>
            <a:off x="28448000" y="-4519896"/>
            <a:ext cx="15891786" cy="3154710"/>
          </a:xfrm>
          <a:prstGeom prst="rect">
            <a:avLst/>
          </a:prstGeom>
          <a:noFill/>
        </p:spPr>
        <p:txBody>
          <a:bodyPr wrap="none" rtlCol="0">
            <a:spAutoFit/>
          </a:bodyPr>
          <a:lstStyle/>
          <a:p>
            <a:r>
              <a:rPr lang="en-US" sz="19900"/>
              <a:t>&lt;- Third IMAGE</a:t>
            </a:r>
          </a:p>
        </p:txBody>
      </p:sp>
      <p:sp useBgFill="1">
        <p:nvSpPr>
          <p:cNvPr id="11" name="Rectangle 10">
            <a:extLst>
              <a:ext uri="{FF2B5EF4-FFF2-40B4-BE49-F238E27FC236}">
                <a16:creationId xmlns:a16="http://schemas.microsoft.com/office/drawing/2014/main" id="{7F7108B4-57B8-4756-9B44-675A30F95F6F}"/>
              </a:ext>
            </a:extLst>
          </p:cNvPr>
          <p:cNvSpPr/>
          <p:nvPr/>
        </p:nvSpPr>
        <p:spPr>
          <a:xfrm>
            <a:off x="6904844" y="-1"/>
            <a:ext cx="16526656" cy="363854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bb</a:t>
            </a:r>
          </a:p>
        </p:txBody>
      </p:sp>
      <p:sp useBgFill="1">
        <p:nvSpPr>
          <p:cNvPr id="12" name="Rectangle 11">
            <a:extLst>
              <a:ext uri="{FF2B5EF4-FFF2-40B4-BE49-F238E27FC236}">
                <a16:creationId xmlns:a16="http://schemas.microsoft.com/office/drawing/2014/main" id="{BEA2A934-B986-4FD7-90B3-005EA690F211}"/>
              </a:ext>
            </a:extLst>
          </p:cNvPr>
          <p:cNvSpPr/>
          <p:nvPr/>
        </p:nvSpPr>
        <p:spPr>
          <a:xfrm>
            <a:off x="6904844" y="14649450"/>
            <a:ext cx="16526656" cy="36385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aa</a:t>
            </a:r>
          </a:p>
        </p:txBody>
      </p:sp>
      <p:sp>
        <p:nvSpPr>
          <p:cNvPr id="13" name="Rectangle 12">
            <a:extLst>
              <a:ext uri="{FF2B5EF4-FFF2-40B4-BE49-F238E27FC236}">
                <a16:creationId xmlns:a16="http://schemas.microsoft.com/office/drawing/2014/main" id="{E0831250-C7F9-4BB3-90D4-AC657F9BEBB2}"/>
              </a:ext>
            </a:extLst>
          </p:cNvPr>
          <p:cNvSpPr/>
          <p:nvPr/>
        </p:nvSpPr>
        <p:spPr>
          <a:xfrm>
            <a:off x="28906950" y="11244275"/>
            <a:ext cx="11549316" cy="584775"/>
          </a:xfrm>
          <a:prstGeom prst="rect">
            <a:avLst/>
          </a:prstGeom>
        </p:spPr>
        <p:txBody>
          <a:bodyPr wrap="none">
            <a:spAutoFit/>
          </a:bodyPr>
          <a:lstStyle/>
          <a:p>
            <a:r>
              <a:rPr lang="en-US" sz="3200"/>
              <a:t>https://www.pexels.com/photo/ocean-water-wave-photo-1295138/</a:t>
            </a:r>
          </a:p>
        </p:txBody>
      </p:sp>
      <p:sp>
        <p:nvSpPr>
          <p:cNvPr id="14" name="Rectangle 13">
            <a:extLst>
              <a:ext uri="{FF2B5EF4-FFF2-40B4-BE49-F238E27FC236}">
                <a16:creationId xmlns:a16="http://schemas.microsoft.com/office/drawing/2014/main" id="{6BFE058B-CE21-4179-B4A9-003F6B564EF7}"/>
              </a:ext>
            </a:extLst>
          </p:cNvPr>
          <p:cNvSpPr/>
          <p:nvPr/>
        </p:nvSpPr>
        <p:spPr>
          <a:xfrm>
            <a:off x="29269998" y="24218552"/>
            <a:ext cx="10620856" cy="646331"/>
          </a:xfrm>
          <a:prstGeom prst="rect">
            <a:avLst/>
          </a:prstGeom>
        </p:spPr>
        <p:txBody>
          <a:bodyPr wrap="none">
            <a:spAutoFit/>
          </a:bodyPr>
          <a:lstStyle/>
          <a:p>
            <a:r>
              <a:rPr lang="en-US" sz="3600"/>
              <a:t>https://www.pexels.com/photo/lotus-temple-1098460/</a:t>
            </a:r>
          </a:p>
        </p:txBody>
      </p:sp>
      <p:sp>
        <p:nvSpPr>
          <p:cNvPr id="15" name="TextBox 14">
            <a:extLst>
              <a:ext uri="{FF2B5EF4-FFF2-40B4-BE49-F238E27FC236}">
                <a16:creationId xmlns:a16="http://schemas.microsoft.com/office/drawing/2014/main" id="{75CA7661-B3E2-4320-BAB7-C8D3789C71A5}"/>
              </a:ext>
            </a:extLst>
          </p:cNvPr>
          <p:cNvSpPr txBox="1"/>
          <p:nvPr/>
        </p:nvSpPr>
        <p:spPr>
          <a:xfrm>
            <a:off x="2264808" y="9351722"/>
            <a:ext cx="3860222" cy="1446550"/>
          </a:xfrm>
          <a:prstGeom prst="rect">
            <a:avLst/>
          </a:prstGeom>
          <a:noFill/>
        </p:spPr>
        <p:txBody>
          <a:bodyPr wrap="square" rtlCol="0">
            <a:spAutoFit/>
          </a:bodyPr>
          <a:lstStyle/>
          <a:p>
            <a:r>
              <a:rPr lang="en-US" sz="4400" b="1">
                <a:latin typeface="+mj-lt"/>
              </a:rPr>
              <a:t>Create your own Gallery</a:t>
            </a:r>
          </a:p>
        </p:txBody>
      </p:sp>
      <p:sp>
        <p:nvSpPr>
          <p:cNvPr id="16" name="TextBox 15">
            <a:extLst>
              <a:ext uri="{FF2B5EF4-FFF2-40B4-BE49-F238E27FC236}">
                <a16:creationId xmlns:a16="http://schemas.microsoft.com/office/drawing/2014/main" id="{F84A8D05-8EB3-47AC-9618-9C00D1E08BC7}"/>
              </a:ext>
            </a:extLst>
          </p:cNvPr>
          <p:cNvSpPr txBox="1"/>
          <p:nvPr/>
        </p:nvSpPr>
        <p:spPr>
          <a:xfrm>
            <a:off x="2380920" y="10997380"/>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7" name="Rectangle 16">
            <a:extLst>
              <a:ext uri="{FF2B5EF4-FFF2-40B4-BE49-F238E27FC236}">
                <a16:creationId xmlns:a16="http://schemas.microsoft.com/office/drawing/2014/main" id="{9754017B-AEAB-48E0-9AE2-8C1E89508BB6}"/>
              </a:ext>
            </a:extLst>
          </p:cNvPr>
          <p:cNvSpPr/>
          <p:nvPr/>
        </p:nvSpPr>
        <p:spPr>
          <a:xfrm>
            <a:off x="29269998" y="-1423533"/>
            <a:ext cx="12348380" cy="523220"/>
          </a:xfrm>
          <a:prstGeom prst="rect">
            <a:avLst/>
          </a:prstGeom>
        </p:spPr>
        <p:txBody>
          <a:bodyPr wrap="none">
            <a:spAutoFit/>
          </a:bodyPr>
          <a:lstStyle/>
          <a:p>
            <a:r>
              <a:rPr lang="en-US" sz="2800"/>
              <a:t>https://www.pexels.com/photo/photo-of-woman-walk-through-pathway-1093946/</a:t>
            </a:r>
          </a:p>
        </p:txBody>
      </p:sp>
    </p:spTree>
    <p:extLst>
      <p:ext uri="{BB962C8B-B14F-4D97-AF65-F5344CB8AC3E}">
        <p14:creationId xmlns:p14="http://schemas.microsoft.com/office/powerpoint/2010/main" val="4084333400"/>
      </p:ext>
    </p:extLst>
  </p:cSld>
  <p:clrMapOvr>
    <a:overrideClrMapping bg1="dk1" tx1="lt1" bg2="dk2" tx2="lt2" accent1="accent1" accent2="accent2" accent3="accent3" accent4="accent4" accent5="accent5" accent6="accent6" hlink="hlink" folHlink="folHlink"/>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8EE99F30-9A22-4A44-A41C-40F052F97B7B}"/>
              </a:ext>
            </a:extLst>
          </p:cNvPr>
          <p:cNvSpPr>
            <a:spLocks/>
          </p:cNvSpPr>
          <p:nvPr/>
        </p:nvSpPr>
        <p:spPr bwMode="auto">
          <a:xfrm>
            <a:off x="12714421" y="4374484"/>
            <a:ext cx="9578558" cy="95825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7" name="Freeform 5">
            <a:extLst>
              <a:ext uri="{FF2B5EF4-FFF2-40B4-BE49-F238E27FC236}">
                <a16:creationId xmlns:a16="http://schemas.microsoft.com/office/drawing/2014/main" id="{625F260C-8237-493A-8C0D-D77AA4D1B058}"/>
              </a:ext>
            </a:extLst>
          </p:cNvPr>
          <p:cNvSpPr>
            <a:spLocks/>
          </p:cNvSpPr>
          <p:nvPr/>
        </p:nvSpPr>
        <p:spPr bwMode="auto">
          <a:xfrm>
            <a:off x="6028768" y="5121861"/>
            <a:ext cx="2053632" cy="1930661"/>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rgbClr val="DAE6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a:endParaRPr lang="en-US" sz="1400"/>
          </a:p>
        </p:txBody>
      </p:sp>
      <p:sp>
        <p:nvSpPr>
          <p:cNvPr id="8" name="Rectangle 7">
            <a:extLst>
              <a:ext uri="{FF2B5EF4-FFF2-40B4-BE49-F238E27FC236}">
                <a16:creationId xmlns:a16="http://schemas.microsoft.com/office/drawing/2014/main" id="{84056159-D928-4120-8BB7-EF19D18FE3BC}"/>
              </a:ext>
            </a:extLst>
          </p:cNvPr>
          <p:cNvSpPr/>
          <p:nvPr/>
        </p:nvSpPr>
        <p:spPr>
          <a:xfrm>
            <a:off x="5687261" y="4319099"/>
            <a:ext cx="2736648" cy="3154710"/>
          </a:xfrm>
          <a:prstGeom prst="rect">
            <a:avLst/>
          </a:prstGeom>
        </p:spPr>
        <p:txBody>
          <a:bodyPr wrap="none" anchor="ctr">
            <a:spAutoFit/>
          </a:bodyPr>
          <a:lstStyle/>
          <a:p>
            <a:pPr algn="ctr"/>
            <a:r>
              <a:rPr lang="en-US" sz="19900">
                <a:solidFill>
                  <a:schemeClr val="accent1"/>
                </a:solidFill>
                <a:latin typeface="Designball-Charts-01" pitchFamily="2" charset="0"/>
                <a:ea typeface="Open Sans" panose="020B0606030504020204" pitchFamily="34" charset="0"/>
                <a:cs typeface="Open Sans" panose="020B0606030504020204" pitchFamily="34" charset="0"/>
              </a:rPr>
              <a:t>G</a:t>
            </a:r>
          </a:p>
        </p:txBody>
      </p:sp>
      <p:sp>
        <p:nvSpPr>
          <p:cNvPr id="9" name="TextBox 8">
            <a:extLst>
              <a:ext uri="{FF2B5EF4-FFF2-40B4-BE49-F238E27FC236}">
                <a16:creationId xmlns:a16="http://schemas.microsoft.com/office/drawing/2014/main" id="{DF4A1C00-13F4-4946-AF21-C053F0FDC6E3}"/>
              </a:ext>
            </a:extLst>
          </p:cNvPr>
          <p:cNvSpPr txBox="1"/>
          <p:nvPr/>
        </p:nvSpPr>
        <p:spPr>
          <a:xfrm>
            <a:off x="4251776" y="7470324"/>
            <a:ext cx="5607617" cy="1332220"/>
          </a:xfrm>
          <a:prstGeom prst="rect">
            <a:avLst/>
          </a:prstGeom>
          <a:noFill/>
        </p:spPr>
        <p:txBody>
          <a:bodyPr wrap="square" rtlCol="0" anchor="ctr">
            <a:spAutoFit/>
          </a:bodyPr>
          <a:lstStyle/>
          <a:p>
            <a:pPr algn="ctr"/>
            <a:r>
              <a:rPr lang="en-US" sz="4000" b="1">
                <a:solidFill>
                  <a:schemeClr val="tx1">
                    <a:lumMod val="90000"/>
                    <a:lumOff val="10000"/>
                  </a:schemeClr>
                </a:solidFill>
                <a:latin typeface="+mj-lt"/>
              </a:rPr>
              <a:t>We are solve your business solution</a:t>
            </a:r>
          </a:p>
        </p:txBody>
      </p:sp>
      <p:sp>
        <p:nvSpPr>
          <p:cNvPr id="10" name="TextBox 9">
            <a:extLst>
              <a:ext uri="{FF2B5EF4-FFF2-40B4-BE49-F238E27FC236}">
                <a16:creationId xmlns:a16="http://schemas.microsoft.com/office/drawing/2014/main" id="{AB416F14-B8CE-43D2-A380-D05EA00A9CD2}"/>
              </a:ext>
            </a:extLst>
          </p:cNvPr>
          <p:cNvSpPr txBox="1"/>
          <p:nvPr/>
        </p:nvSpPr>
        <p:spPr>
          <a:xfrm>
            <a:off x="4427053" y="9189108"/>
            <a:ext cx="5257062" cy="2585323"/>
          </a:xfrm>
          <a:prstGeom prst="rect">
            <a:avLst/>
          </a:prstGeom>
          <a:noFill/>
        </p:spPr>
        <p:txBody>
          <a:bodyPr wrap="square" rtlCol="0">
            <a:spAutoFit/>
          </a:bodyPr>
          <a:lstStyle/>
          <a:p>
            <a:pPr algn="ctr"/>
            <a:r>
              <a:rPr lang="en-US"/>
              <a:t>Donec sapien ligula, condimentum vitae quam sit amet, iaculis malesuada diam. Nam lectus ipsum, facilisis vel magna at, aliquet iaculis augue. In in sem quis magna hendrerit fermentum. Praesent neque sapien, maximus et ipsum sit amet, porttitor finibus tortor. Morbi id leo in lectus vestibulum dignissim. Duis bibendum varius nisi, quis laoreet quam interdum id. Donec placerat massa a neque suscipit fermentum.</a:t>
            </a:r>
          </a:p>
        </p:txBody>
      </p:sp>
      <p:sp>
        <p:nvSpPr>
          <p:cNvPr id="11" name="Rectangle: Rounded Corners 10">
            <a:extLst>
              <a:ext uri="{FF2B5EF4-FFF2-40B4-BE49-F238E27FC236}">
                <a16:creationId xmlns:a16="http://schemas.microsoft.com/office/drawing/2014/main" id="{76BB9D27-5DA7-4CCA-B542-B000F56B4441}"/>
              </a:ext>
            </a:extLst>
          </p:cNvPr>
          <p:cNvSpPr/>
          <p:nvPr/>
        </p:nvSpPr>
        <p:spPr>
          <a:xfrm>
            <a:off x="5531775" y="12160995"/>
            <a:ext cx="3047618" cy="841476"/>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t>Discover All Features</a:t>
            </a:r>
          </a:p>
        </p:txBody>
      </p:sp>
      <p:sp>
        <p:nvSpPr>
          <p:cNvPr id="5" name="Picture Placeholder 4">
            <a:extLst>
              <a:ext uri="{FF2B5EF4-FFF2-40B4-BE49-F238E27FC236}">
                <a16:creationId xmlns:a16="http://schemas.microsoft.com/office/drawing/2014/main" id="{E787B021-04BE-45C4-8AEF-7C6DE5559A7D}"/>
              </a:ext>
            </a:extLst>
          </p:cNvPr>
          <p:cNvSpPr>
            <a:spLocks noGrp="1"/>
          </p:cNvSpPr>
          <p:nvPr>
            <p:ph type="pic" sz="quarter" idx="11"/>
          </p:nvPr>
        </p:nvSpPr>
        <p:spPr/>
      </p:sp>
    </p:spTree>
    <p:extLst>
      <p:ext uri="{BB962C8B-B14F-4D97-AF65-F5344CB8AC3E}">
        <p14:creationId xmlns:p14="http://schemas.microsoft.com/office/powerpoint/2010/main" val="1765003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ppt_x"/>
                                          </p:val>
                                        </p:tav>
                                        <p:tav tm="100000">
                                          <p:val>
                                            <p:strVal val="#ppt_x"/>
                                          </p:val>
                                        </p:tav>
                                      </p:tavLst>
                                    </p:anim>
                                    <p:anim calcmode="lin" valueType="num">
                                      <p:cBhvr additive="base">
                                        <p:cTn id="8" dur="10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ppt_x"/>
                                          </p:val>
                                        </p:tav>
                                        <p:tav tm="100000">
                                          <p:val>
                                            <p:strVal val="#ppt_x"/>
                                          </p:val>
                                        </p:tav>
                                      </p:tavLst>
                                    </p:anim>
                                    <p:anim calcmode="lin" valueType="num">
                                      <p:cBhvr additive="base">
                                        <p:cTn id="12" dur="10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000" fill="hold"/>
                                        <p:tgtEl>
                                          <p:spTgt spid="8"/>
                                        </p:tgtEl>
                                        <p:attrNameLst>
                                          <p:attrName>ppt_x</p:attrName>
                                        </p:attrNameLst>
                                      </p:cBhvr>
                                      <p:tavLst>
                                        <p:tav tm="0">
                                          <p:val>
                                            <p:strVal val="#ppt_x"/>
                                          </p:val>
                                        </p:tav>
                                        <p:tav tm="100000">
                                          <p:val>
                                            <p:strVal val="#ppt_x"/>
                                          </p:val>
                                        </p:tav>
                                      </p:tavLst>
                                    </p:anim>
                                    <p:anim calcmode="lin" valueType="num">
                                      <p:cBhvr additive="base">
                                        <p:cTn id="16" dur="10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1000" fill="hold"/>
                                        <p:tgtEl>
                                          <p:spTgt spid="9"/>
                                        </p:tgtEl>
                                        <p:attrNameLst>
                                          <p:attrName>ppt_x</p:attrName>
                                        </p:attrNameLst>
                                      </p:cBhvr>
                                      <p:tavLst>
                                        <p:tav tm="0">
                                          <p:val>
                                            <p:strVal val="#ppt_x"/>
                                          </p:val>
                                        </p:tav>
                                        <p:tav tm="100000">
                                          <p:val>
                                            <p:strVal val="#ppt_x"/>
                                          </p:val>
                                        </p:tav>
                                      </p:tavLst>
                                    </p:anim>
                                    <p:anim calcmode="lin" valueType="num">
                                      <p:cBhvr additive="base">
                                        <p:cTn id="20" dur="1000" fill="hold"/>
                                        <p:tgtEl>
                                          <p:spTgt spid="9"/>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000" fill="hold"/>
                                        <p:tgtEl>
                                          <p:spTgt spid="10"/>
                                        </p:tgtEl>
                                        <p:attrNameLst>
                                          <p:attrName>ppt_x</p:attrName>
                                        </p:attrNameLst>
                                      </p:cBhvr>
                                      <p:tavLst>
                                        <p:tav tm="0">
                                          <p:val>
                                            <p:strVal val="#ppt_x"/>
                                          </p:val>
                                        </p:tav>
                                        <p:tav tm="100000">
                                          <p:val>
                                            <p:strVal val="#ppt_x"/>
                                          </p:val>
                                        </p:tav>
                                      </p:tavLst>
                                    </p:anim>
                                    <p:anim calcmode="lin" valueType="num">
                                      <p:cBhvr additive="base">
                                        <p:cTn id="24" dur="10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1000" fill="hold"/>
                                        <p:tgtEl>
                                          <p:spTgt spid="11"/>
                                        </p:tgtEl>
                                        <p:attrNameLst>
                                          <p:attrName>ppt_x</p:attrName>
                                        </p:attrNameLst>
                                      </p:cBhvr>
                                      <p:tavLst>
                                        <p:tav tm="0">
                                          <p:val>
                                            <p:strVal val="#ppt_x"/>
                                          </p:val>
                                        </p:tav>
                                        <p:tav tm="100000">
                                          <p:val>
                                            <p:strVal val="#ppt_x"/>
                                          </p:val>
                                        </p:tav>
                                      </p:tavLst>
                                    </p:anim>
                                    <p:anim calcmode="lin" valueType="num">
                                      <p:cBhvr additive="base">
                                        <p:cTn id="28" dur="10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p:bldP spid="9" grpId="0"/>
      <p:bldP spid="10" grpId="0"/>
      <p:bldP spid="11"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8EE99F30-9A22-4A44-A41C-40F052F97B7B}"/>
              </a:ext>
            </a:extLst>
          </p:cNvPr>
          <p:cNvSpPr>
            <a:spLocks/>
          </p:cNvSpPr>
          <p:nvPr/>
        </p:nvSpPr>
        <p:spPr bwMode="auto">
          <a:xfrm>
            <a:off x="12714421" y="4374484"/>
            <a:ext cx="9578558" cy="95825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7" name="Freeform 5">
            <a:extLst>
              <a:ext uri="{FF2B5EF4-FFF2-40B4-BE49-F238E27FC236}">
                <a16:creationId xmlns:a16="http://schemas.microsoft.com/office/drawing/2014/main" id="{625F260C-8237-493A-8C0D-D77AA4D1B058}"/>
              </a:ext>
            </a:extLst>
          </p:cNvPr>
          <p:cNvSpPr>
            <a:spLocks/>
          </p:cNvSpPr>
          <p:nvPr/>
        </p:nvSpPr>
        <p:spPr bwMode="auto">
          <a:xfrm>
            <a:off x="6028768" y="5121861"/>
            <a:ext cx="2053632" cy="1930661"/>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rgbClr val="DAE6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a:endParaRPr lang="en-US" sz="1400"/>
          </a:p>
        </p:txBody>
      </p:sp>
      <p:sp>
        <p:nvSpPr>
          <p:cNvPr id="8" name="Rectangle 7">
            <a:extLst>
              <a:ext uri="{FF2B5EF4-FFF2-40B4-BE49-F238E27FC236}">
                <a16:creationId xmlns:a16="http://schemas.microsoft.com/office/drawing/2014/main" id="{84056159-D928-4120-8BB7-EF19D18FE3BC}"/>
              </a:ext>
            </a:extLst>
          </p:cNvPr>
          <p:cNvSpPr/>
          <p:nvPr/>
        </p:nvSpPr>
        <p:spPr>
          <a:xfrm>
            <a:off x="5687261" y="4319099"/>
            <a:ext cx="2736648" cy="3154710"/>
          </a:xfrm>
          <a:prstGeom prst="rect">
            <a:avLst/>
          </a:prstGeom>
        </p:spPr>
        <p:txBody>
          <a:bodyPr wrap="none" anchor="ctr">
            <a:spAutoFit/>
          </a:bodyPr>
          <a:lstStyle/>
          <a:p>
            <a:pPr algn="ctr"/>
            <a:r>
              <a:rPr lang="en-US" sz="19900">
                <a:solidFill>
                  <a:schemeClr val="accent1"/>
                </a:solidFill>
                <a:latin typeface="Designball-Charts-01" pitchFamily="2" charset="0"/>
                <a:ea typeface="Open Sans" panose="020B0606030504020204" pitchFamily="34" charset="0"/>
                <a:cs typeface="Open Sans" panose="020B0606030504020204" pitchFamily="34" charset="0"/>
              </a:rPr>
              <a:t>G</a:t>
            </a:r>
          </a:p>
        </p:txBody>
      </p:sp>
      <p:sp>
        <p:nvSpPr>
          <p:cNvPr id="9" name="TextBox 8">
            <a:extLst>
              <a:ext uri="{FF2B5EF4-FFF2-40B4-BE49-F238E27FC236}">
                <a16:creationId xmlns:a16="http://schemas.microsoft.com/office/drawing/2014/main" id="{DF4A1C00-13F4-4946-AF21-C053F0FDC6E3}"/>
              </a:ext>
            </a:extLst>
          </p:cNvPr>
          <p:cNvSpPr txBox="1"/>
          <p:nvPr/>
        </p:nvSpPr>
        <p:spPr>
          <a:xfrm>
            <a:off x="4251776" y="7470324"/>
            <a:ext cx="5607617" cy="1332220"/>
          </a:xfrm>
          <a:prstGeom prst="rect">
            <a:avLst/>
          </a:prstGeom>
          <a:noFill/>
        </p:spPr>
        <p:txBody>
          <a:bodyPr wrap="square" rtlCol="0" anchor="ctr">
            <a:spAutoFit/>
          </a:bodyPr>
          <a:lstStyle/>
          <a:p>
            <a:pPr algn="ctr"/>
            <a:r>
              <a:rPr lang="en-US" sz="4000" b="1">
                <a:solidFill>
                  <a:schemeClr val="tx1">
                    <a:lumMod val="90000"/>
                    <a:lumOff val="10000"/>
                  </a:schemeClr>
                </a:solidFill>
                <a:latin typeface="+mj-lt"/>
              </a:rPr>
              <a:t>We are solve your business solution</a:t>
            </a:r>
          </a:p>
        </p:txBody>
      </p:sp>
      <p:sp>
        <p:nvSpPr>
          <p:cNvPr id="10" name="TextBox 9">
            <a:extLst>
              <a:ext uri="{FF2B5EF4-FFF2-40B4-BE49-F238E27FC236}">
                <a16:creationId xmlns:a16="http://schemas.microsoft.com/office/drawing/2014/main" id="{AB416F14-B8CE-43D2-A380-D05EA00A9CD2}"/>
              </a:ext>
            </a:extLst>
          </p:cNvPr>
          <p:cNvSpPr txBox="1"/>
          <p:nvPr/>
        </p:nvSpPr>
        <p:spPr>
          <a:xfrm>
            <a:off x="4427053" y="9189108"/>
            <a:ext cx="5257062" cy="2585323"/>
          </a:xfrm>
          <a:prstGeom prst="rect">
            <a:avLst/>
          </a:prstGeom>
          <a:noFill/>
        </p:spPr>
        <p:txBody>
          <a:bodyPr wrap="square" rtlCol="0">
            <a:spAutoFit/>
          </a:bodyPr>
          <a:lstStyle/>
          <a:p>
            <a:pPr algn="ctr"/>
            <a:r>
              <a:rPr lang="en-US"/>
              <a:t>Donec sapien ligula, condimentum vitae quam sit amet, iaculis malesuada diam. Nam lectus ipsum, facilisis vel magna at, aliquet iaculis augue. In in sem quis magna hendrerit fermentum. Praesent neque sapien, maximus et ipsum sit amet, porttitor finibus tortor. Morbi id leo in lectus vestibulum dignissim. Duis bibendum varius nisi, quis laoreet quam interdum id. Donec placerat massa a neque suscipit fermentum.</a:t>
            </a:r>
          </a:p>
        </p:txBody>
      </p:sp>
      <p:sp>
        <p:nvSpPr>
          <p:cNvPr id="11" name="Rectangle: Rounded Corners 10">
            <a:extLst>
              <a:ext uri="{FF2B5EF4-FFF2-40B4-BE49-F238E27FC236}">
                <a16:creationId xmlns:a16="http://schemas.microsoft.com/office/drawing/2014/main" id="{76BB9D27-5DA7-4CCA-B542-B000F56B4441}"/>
              </a:ext>
            </a:extLst>
          </p:cNvPr>
          <p:cNvSpPr/>
          <p:nvPr/>
        </p:nvSpPr>
        <p:spPr>
          <a:xfrm>
            <a:off x="5531775" y="12160995"/>
            <a:ext cx="3047618" cy="841476"/>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t>Discover All Features</a:t>
            </a:r>
          </a:p>
        </p:txBody>
      </p:sp>
      <p:sp>
        <p:nvSpPr>
          <p:cNvPr id="5" name="Picture Placeholder 4">
            <a:extLst>
              <a:ext uri="{FF2B5EF4-FFF2-40B4-BE49-F238E27FC236}">
                <a16:creationId xmlns:a16="http://schemas.microsoft.com/office/drawing/2014/main" id="{E787B021-04BE-45C4-8AEF-7C6DE5559A7D}"/>
              </a:ext>
            </a:extLst>
          </p:cNvPr>
          <p:cNvSpPr>
            <a:spLocks noGrp="1"/>
          </p:cNvSpPr>
          <p:nvPr>
            <p:ph type="pic" sz="quarter" idx="11"/>
          </p:nvPr>
        </p:nvSpPr>
        <p:spPr/>
      </p:sp>
    </p:spTree>
    <p:extLst>
      <p:ext uri="{BB962C8B-B14F-4D97-AF65-F5344CB8AC3E}">
        <p14:creationId xmlns:p14="http://schemas.microsoft.com/office/powerpoint/2010/main" val="171376369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ppt_x"/>
                                          </p:val>
                                        </p:tav>
                                        <p:tav tm="100000">
                                          <p:val>
                                            <p:strVal val="#ppt_x"/>
                                          </p:val>
                                        </p:tav>
                                      </p:tavLst>
                                    </p:anim>
                                    <p:anim calcmode="lin" valueType="num">
                                      <p:cBhvr additive="base">
                                        <p:cTn id="8" dur="10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ppt_x"/>
                                          </p:val>
                                        </p:tav>
                                        <p:tav tm="100000">
                                          <p:val>
                                            <p:strVal val="#ppt_x"/>
                                          </p:val>
                                        </p:tav>
                                      </p:tavLst>
                                    </p:anim>
                                    <p:anim calcmode="lin" valueType="num">
                                      <p:cBhvr additive="base">
                                        <p:cTn id="12" dur="10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000" fill="hold"/>
                                        <p:tgtEl>
                                          <p:spTgt spid="8"/>
                                        </p:tgtEl>
                                        <p:attrNameLst>
                                          <p:attrName>ppt_x</p:attrName>
                                        </p:attrNameLst>
                                      </p:cBhvr>
                                      <p:tavLst>
                                        <p:tav tm="0">
                                          <p:val>
                                            <p:strVal val="#ppt_x"/>
                                          </p:val>
                                        </p:tav>
                                        <p:tav tm="100000">
                                          <p:val>
                                            <p:strVal val="#ppt_x"/>
                                          </p:val>
                                        </p:tav>
                                      </p:tavLst>
                                    </p:anim>
                                    <p:anim calcmode="lin" valueType="num">
                                      <p:cBhvr additive="base">
                                        <p:cTn id="16" dur="10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1000" fill="hold"/>
                                        <p:tgtEl>
                                          <p:spTgt spid="9"/>
                                        </p:tgtEl>
                                        <p:attrNameLst>
                                          <p:attrName>ppt_x</p:attrName>
                                        </p:attrNameLst>
                                      </p:cBhvr>
                                      <p:tavLst>
                                        <p:tav tm="0">
                                          <p:val>
                                            <p:strVal val="#ppt_x"/>
                                          </p:val>
                                        </p:tav>
                                        <p:tav tm="100000">
                                          <p:val>
                                            <p:strVal val="#ppt_x"/>
                                          </p:val>
                                        </p:tav>
                                      </p:tavLst>
                                    </p:anim>
                                    <p:anim calcmode="lin" valueType="num">
                                      <p:cBhvr additive="base">
                                        <p:cTn id="20" dur="1000" fill="hold"/>
                                        <p:tgtEl>
                                          <p:spTgt spid="9"/>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000" fill="hold"/>
                                        <p:tgtEl>
                                          <p:spTgt spid="10"/>
                                        </p:tgtEl>
                                        <p:attrNameLst>
                                          <p:attrName>ppt_x</p:attrName>
                                        </p:attrNameLst>
                                      </p:cBhvr>
                                      <p:tavLst>
                                        <p:tav tm="0">
                                          <p:val>
                                            <p:strVal val="#ppt_x"/>
                                          </p:val>
                                        </p:tav>
                                        <p:tav tm="100000">
                                          <p:val>
                                            <p:strVal val="#ppt_x"/>
                                          </p:val>
                                        </p:tav>
                                      </p:tavLst>
                                    </p:anim>
                                    <p:anim calcmode="lin" valueType="num">
                                      <p:cBhvr additive="base">
                                        <p:cTn id="24" dur="10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1000" fill="hold"/>
                                        <p:tgtEl>
                                          <p:spTgt spid="11"/>
                                        </p:tgtEl>
                                        <p:attrNameLst>
                                          <p:attrName>ppt_x</p:attrName>
                                        </p:attrNameLst>
                                      </p:cBhvr>
                                      <p:tavLst>
                                        <p:tav tm="0">
                                          <p:val>
                                            <p:strVal val="#ppt_x"/>
                                          </p:val>
                                        </p:tav>
                                        <p:tav tm="100000">
                                          <p:val>
                                            <p:strVal val="#ppt_x"/>
                                          </p:val>
                                        </p:tav>
                                      </p:tavLst>
                                    </p:anim>
                                    <p:anim calcmode="lin" valueType="num">
                                      <p:cBhvr additive="base">
                                        <p:cTn id="28" dur="10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p:bldP spid="9" grpId="0"/>
      <p:bldP spid="10" grpId="0"/>
      <p:bldP spid="11"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5">
            <a:extLst>
              <a:ext uri="{FF2B5EF4-FFF2-40B4-BE49-F238E27FC236}">
                <a16:creationId xmlns:a16="http://schemas.microsoft.com/office/drawing/2014/main" id="{6032225F-0E25-4B17-9E55-01588E98DCEF}"/>
              </a:ext>
            </a:extLst>
          </p:cNvPr>
          <p:cNvSpPr>
            <a:spLocks/>
          </p:cNvSpPr>
          <p:nvPr/>
        </p:nvSpPr>
        <p:spPr bwMode="auto">
          <a:xfrm>
            <a:off x="3441564" y="5611144"/>
            <a:ext cx="7145696" cy="714869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 name="Picture Placeholder 2">
            <a:extLst>
              <a:ext uri="{FF2B5EF4-FFF2-40B4-BE49-F238E27FC236}">
                <a16:creationId xmlns:a16="http://schemas.microsoft.com/office/drawing/2014/main" id="{A1DA013C-900A-4CD8-841C-164E94719280}"/>
              </a:ext>
            </a:extLst>
          </p:cNvPr>
          <p:cNvSpPr>
            <a:spLocks noGrp="1"/>
          </p:cNvSpPr>
          <p:nvPr>
            <p:ph type="pic" sz="quarter" idx="11"/>
          </p:nvPr>
        </p:nvSpPr>
        <p:spPr/>
      </p:sp>
      <p:sp>
        <p:nvSpPr>
          <p:cNvPr id="4" name="Picture Placeholder 3">
            <a:extLst>
              <a:ext uri="{FF2B5EF4-FFF2-40B4-BE49-F238E27FC236}">
                <a16:creationId xmlns:a16="http://schemas.microsoft.com/office/drawing/2014/main" id="{12671159-F757-4E3A-A2A9-38391263B7A8}"/>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09BFC4F3-B6D9-4ABC-9A1D-1ABA7E003A9B}"/>
              </a:ext>
            </a:extLst>
          </p:cNvPr>
          <p:cNvSpPr>
            <a:spLocks noGrp="1"/>
          </p:cNvSpPr>
          <p:nvPr>
            <p:ph type="pic" sz="quarter" idx="13"/>
          </p:nvPr>
        </p:nvSpPr>
        <p:spPr/>
      </p:sp>
      <p:sp>
        <p:nvSpPr>
          <p:cNvPr id="6" name="Picture Placeholder 5">
            <a:extLst>
              <a:ext uri="{FF2B5EF4-FFF2-40B4-BE49-F238E27FC236}">
                <a16:creationId xmlns:a16="http://schemas.microsoft.com/office/drawing/2014/main" id="{7F7CFDE8-55C8-4F0B-A831-468B60CE6C7E}"/>
              </a:ext>
            </a:extLst>
          </p:cNvPr>
          <p:cNvSpPr>
            <a:spLocks noGrp="1"/>
          </p:cNvSpPr>
          <p:nvPr>
            <p:ph type="pic" sz="quarter" idx="14"/>
          </p:nvPr>
        </p:nvSpPr>
        <p:spPr/>
      </p:sp>
      <p:sp>
        <p:nvSpPr>
          <p:cNvPr id="7" name="TextBox 6">
            <a:extLst>
              <a:ext uri="{FF2B5EF4-FFF2-40B4-BE49-F238E27FC236}">
                <a16:creationId xmlns:a16="http://schemas.microsoft.com/office/drawing/2014/main" id="{52A6D3B5-EF37-4AE4-AA40-C429110E2ECC}"/>
              </a:ext>
            </a:extLst>
          </p:cNvPr>
          <p:cNvSpPr txBox="1"/>
          <p:nvPr/>
        </p:nvSpPr>
        <p:spPr>
          <a:xfrm>
            <a:off x="13287991" y="6023466"/>
            <a:ext cx="914400" cy="2215991"/>
          </a:xfrm>
          <a:prstGeom prst="rect">
            <a:avLst/>
          </a:prstGeom>
          <a:noFill/>
        </p:spPr>
        <p:txBody>
          <a:bodyPr wrap="square" rtlCol="0">
            <a:spAutoFit/>
          </a:bodyPr>
          <a:lstStyle/>
          <a:p>
            <a:pPr algn="l"/>
            <a:r>
              <a:rPr lang="en-US" sz="13800"/>
              <a:t>“</a:t>
            </a:r>
          </a:p>
        </p:txBody>
      </p:sp>
      <p:sp>
        <p:nvSpPr>
          <p:cNvPr id="8" name="TextBox 7">
            <a:extLst>
              <a:ext uri="{FF2B5EF4-FFF2-40B4-BE49-F238E27FC236}">
                <a16:creationId xmlns:a16="http://schemas.microsoft.com/office/drawing/2014/main" id="{28E39F1E-37AC-48D3-8983-64DFF3E7448D}"/>
              </a:ext>
            </a:extLst>
          </p:cNvPr>
          <p:cNvSpPr txBox="1"/>
          <p:nvPr/>
        </p:nvSpPr>
        <p:spPr>
          <a:xfrm>
            <a:off x="13335001" y="7207662"/>
            <a:ext cx="7848600" cy="2610843"/>
          </a:xfrm>
          <a:prstGeom prst="rect">
            <a:avLst/>
          </a:prstGeom>
          <a:noFill/>
        </p:spPr>
        <p:txBody>
          <a:bodyPr wrap="square" rtlCol="0">
            <a:spAutoFit/>
          </a:bodyPr>
          <a:lstStyle/>
          <a:p>
            <a:pPr>
              <a:lnSpc>
                <a:spcPct val="150000"/>
              </a:lnSpc>
            </a:pPr>
            <a:r>
              <a:rPr lang="fr-FR" sz="2800"/>
              <a:t>Nulla ac tincidunt sapien. In hac habitasse platea dictumst. Sed vel lectus ac nisl pharetra rutrum eu eu tortor. Sed eu lectus at nunc dictum elementum. Quisque pellentesque aliquet dapibus.</a:t>
            </a:r>
            <a:endParaRPr lang="en-US" sz="2800"/>
          </a:p>
        </p:txBody>
      </p:sp>
      <p:sp>
        <p:nvSpPr>
          <p:cNvPr id="9" name="TextBox 8">
            <a:extLst>
              <a:ext uri="{FF2B5EF4-FFF2-40B4-BE49-F238E27FC236}">
                <a16:creationId xmlns:a16="http://schemas.microsoft.com/office/drawing/2014/main" id="{3F171AA3-D88B-4C45-8EF8-B03C2B582B0C}"/>
              </a:ext>
            </a:extLst>
          </p:cNvPr>
          <p:cNvSpPr txBox="1"/>
          <p:nvPr/>
        </p:nvSpPr>
        <p:spPr>
          <a:xfrm>
            <a:off x="13335001" y="10541036"/>
            <a:ext cx="5581649" cy="461665"/>
          </a:xfrm>
          <a:prstGeom prst="rect">
            <a:avLst/>
          </a:prstGeom>
          <a:noFill/>
        </p:spPr>
        <p:txBody>
          <a:bodyPr wrap="square" rtlCol="0">
            <a:spAutoFit/>
          </a:bodyPr>
          <a:lstStyle/>
          <a:p>
            <a:pPr algn="l"/>
            <a:r>
              <a:rPr lang="en-US" sz="2400" i="1">
                <a:latin typeface="+mj-lt"/>
              </a:rPr>
              <a:t>CEO of Company </a:t>
            </a:r>
            <a:r>
              <a:rPr lang="en-US" sz="2400" b="1" i="1">
                <a:latin typeface="+mj-lt"/>
              </a:rPr>
              <a:t>Eric Hanselman</a:t>
            </a:r>
          </a:p>
        </p:txBody>
      </p:sp>
    </p:spTree>
    <p:extLst>
      <p:ext uri="{BB962C8B-B14F-4D97-AF65-F5344CB8AC3E}">
        <p14:creationId xmlns:p14="http://schemas.microsoft.com/office/powerpoint/2010/main" val="3066931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49" presetClass="entr" presetSubtype="0" decel="10000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 calcmode="lin" valueType="num">
                                      <p:cBhvr>
                                        <p:cTn id="16" dur="500" fill="hold"/>
                                        <p:tgtEl>
                                          <p:spTgt spid="10"/>
                                        </p:tgtEl>
                                        <p:attrNameLst>
                                          <p:attrName>ppt_w</p:attrName>
                                        </p:attrNameLst>
                                      </p:cBhvr>
                                      <p:tavLst>
                                        <p:tav tm="0">
                                          <p:val>
                                            <p:fltVal val="0"/>
                                          </p:val>
                                        </p:tav>
                                        <p:tav tm="100000">
                                          <p:val>
                                            <p:strVal val="#ppt_w"/>
                                          </p:val>
                                        </p:tav>
                                      </p:tavLst>
                                    </p:anim>
                                    <p:anim calcmode="lin" valueType="num">
                                      <p:cBhvr>
                                        <p:cTn id="17" dur="500" fill="hold"/>
                                        <p:tgtEl>
                                          <p:spTgt spid="10"/>
                                        </p:tgtEl>
                                        <p:attrNameLst>
                                          <p:attrName>ppt_h</p:attrName>
                                        </p:attrNameLst>
                                      </p:cBhvr>
                                      <p:tavLst>
                                        <p:tav tm="0">
                                          <p:val>
                                            <p:fltVal val="0"/>
                                          </p:val>
                                        </p:tav>
                                        <p:tav tm="100000">
                                          <p:val>
                                            <p:strVal val="#ppt_h"/>
                                          </p:val>
                                        </p:tav>
                                      </p:tavLst>
                                    </p:anim>
                                    <p:anim calcmode="lin" valueType="num">
                                      <p:cBhvr>
                                        <p:cTn id="18" dur="500" fill="hold"/>
                                        <p:tgtEl>
                                          <p:spTgt spid="10"/>
                                        </p:tgtEl>
                                        <p:attrNameLst>
                                          <p:attrName>style.rotation</p:attrName>
                                        </p:attrNameLst>
                                      </p:cBhvr>
                                      <p:tavLst>
                                        <p:tav tm="0">
                                          <p:val>
                                            <p:fltVal val="360"/>
                                          </p:val>
                                        </p:tav>
                                        <p:tav tm="100000">
                                          <p:val>
                                            <p:fltVal val="0"/>
                                          </p:val>
                                        </p:tav>
                                      </p:tavLst>
                                    </p:anim>
                                    <p:animEffect transition="in" filter="fade">
                                      <p:cBhvr>
                                        <p:cTn id="1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7" grpId="0"/>
      <p:bldP spid="8" grpId="0"/>
      <p:bldP spid="9" grpId="0"/>
    </p:bldLst>
  </p:timing>
</p:sld>
</file>

<file path=ppt/slides/slide1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C61AF3A-9167-46B9-9AB2-C45D6DD5B255}"/>
              </a:ext>
            </a:extLst>
          </p:cNvPr>
          <p:cNvSpPr txBox="1"/>
          <p:nvPr/>
        </p:nvSpPr>
        <p:spPr>
          <a:xfrm>
            <a:off x="5553793" y="4110202"/>
            <a:ext cx="13279597" cy="2646878"/>
          </a:xfrm>
          <a:prstGeom prst="rect">
            <a:avLst/>
          </a:prstGeom>
          <a:noFill/>
        </p:spPr>
        <p:txBody>
          <a:bodyPr wrap="none" rtlCol="0">
            <a:spAutoFit/>
          </a:bodyPr>
          <a:lstStyle/>
          <a:p>
            <a:pPr algn="ctr"/>
            <a:r>
              <a:rPr lang="en-US" sz="16600" b="1" kern="1800" spc="1500">
                <a:solidFill>
                  <a:schemeClr val="bg1"/>
                </a:solidFill>
                <a:effectLst/>
                <a:latin typeface="Open Sans Extrabold" panose="020B0906030804020204" pitchFamily="34" charset="0"/>
                <a:ea typeface="Open Sans Extrabold" panose="020B0906030804020204" pitchFamily="34" charset="0"/>
                <a:cs typeface="Open Sans Extrabold" panose="020B0906030804020204" pitchFamily="34" charset="0"/>
              </a:rPr>
              <a:t>INSPIRING</a:t>
            </a:r>
          </a:p>
        </p:txBody>
      </p:sp>
      <p:sp>
        <p:nvSpPr>
          <p:cNvPr id="3" name="TextBox 2">
            <a:extLst>
              <a:ext uri="{FF2B5EF4-FFF2-40B4-BE49-F238E27FC236}">
                <a16:creationId xmlns:a16="http://schemas.microsoft.com/office/drawing/2014/main" id="{D2281D9B-E2E5-4FB0-89C1-A9A45D28560A}"/>
              </a:ext>
            </a:extLst>
          </p:cNvPr>
          <p:cNvSpPr txBox="1"/>
          <p:nvPr/>
        </p:nvSpPr>
        <p:spPr>
          <a:xfrm>
            <a:off x="5682350" y="6338041"/>
            <a:ext cx="13022476" cy="1477328"/>
          </a:xfrm>
          <a:prstGeom prst="rect">
            <a:avLst/>
          </a:prstGeom>
          <a:noFill/>
        </p:spPr>
        <p:txBody>
          <a:bodyPr wrap="none" rtlCol="0">
            <a:spAutoFit/>
          </a:bodyPr>
          <a:lstStyle/>
          <a:p>
            <a:pPr algn="ctr"/>
            <a:r>
              <a:rPr lang="en-US" sz="9000" b="1" kern="1800" spc="1500">
                <a:effectLst/>
                <a:latin typeface="Open Sans Extrabold" panose="020B0906030804020204" pitchFamily="34" charset="0"/>
                <a:ea typeface="Open Sans Extrabold" panose="020B0906030804020204" pitchFamily="34" charset="0"/>
                <a:cs typeface="Open Sans Extrabold" panose="020B0906030804020204" pitchFamily="34" charset="0"/>
              </a:rPr>
              <a:t>graphical design</a:t>
            </a:r>
          </a:p>
        </p:txBody>
      </p:sp>
      <p:grpSp>
        <p:nvGrpSpPr>
          <p:cNvPr id="4" name="Group 3">
            <a:extLst>
              <a:ext uri="{FF2B5EF4-FFF2-40B4-BE49-F238E27FC236}">
                <a16:creationId xmlns:a16="http://schemas.microsoft.com/office/drawing/2014/main" id="{1E2ED2BE-8D82-4B26-BCC0-F5A048B454DA}"/>
              </a:ext>
            </a:extLst>
          </p:cNvPr>
          <p:cNvGrpSpPr/>
          <p:nvPr/>
        </p:nvGrpSpPr>
        <p:grpSpPr>
          <a:xfrm>
            <a:off x="5682350" y="9574923"/>
            <a:ext cx="2617505" cy="2602017"/>
            <a:chOff x="5682350" y="7579868"/>
            <a:chExt cx="2617505" cy="2602017"/>
          </a:xfrm>
        </p:grpSpPr>
        <p:grpSp>
          <p:nvGrpSpPr>
            <p:cNvPr id="5" name="Group 4">
              <a:extLst>
                <a:ext uri="{FF2B5EF4-FFF2-40B4-BE49-F238E27FC236}">
                  <a16:creationId xmlns:a16="http://schemas.microsoft.com/office/drawing/2014/main" id="{48E12EB5-1DD1-4B86-8A4D-7B3080F5B474}"/>
                </a:ext>
              </a:extLst>
            </p:cNvPr>
            <p:cNvGrpSpPr/>
            <p:nvPr/>
          </p:nvGrpSpPr>
          <p:grpSpPr>
            <a:xfrm>
              <a:off x="5682350" y="7579868"/>
              <a:ext cx="2617505" cy="2602017"/>
              <a:chOff x="6632735" y="5366657"/>
              <a:chExt cx="2879256" cy="2862219"/>
            </a:xfrm>
          </p:grpSpPr>
          <p:sp>
            <p:nvSpPr>
              <p:cNvPr id="7" name="Freeform: Shape 6">
                <a:extLst>
                  <a:ext uri="{FF2B5EF4-FFF2-40B4-BE49-F238E27FC236}">
                    <a16:creationId xmlns:a16="http://schemas.microsoft.com/office/drawing/2014/main" id="{23C4ABEF-935F-40C6-B6AB-6B8B6261A5C9}"/>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Freeform: Shape 7">
                <a:extLst>
                  <a:ext uri="{FF2B5EF4-FFF2-40B4-BE49-F238E27FC236}">
                    <a16:creationId xmlns:a16="http://schemas.microsoft.com/office/drawing/2014/main" id="{7631DD2C-0541-4106-BA45-52401F3FC766}"/>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reeform: Shape 8">
                <a:extLst>
                  <a:ext uri="{FF2B5EF4-FFF2-40B4-BE49-F238E27FC236}">
                    <a16:creationId xmlns:a16="http://schemas.microsoft.com/office/drawing/2014/main" id="{4CCEF6E2-D6CD-46B8-A525-9C50AD0E5416}"/>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0637BD68-A361-42B7-9C88-961CD52BEA91}"/>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 name="Rectangle 5">
              <a:extLst>
                <a:ext uri="{FF2B5EF4-FFF2-40B4-BE49-F238E27FC236}">
                  <a16:creationId xmlns:a16="http://schemas.microsoft.com/office/drawing/2014/main" id="{C0681894-DE98-4510-B1E8-00C9780F42FA}"/>
                </a:ext>
              </a:extLst>
            </p:cNvPr>
            <p:cNvSpPr/>
            <p:nvPr/>
          </p:nvSpPr>
          <p:spPr>
            <a:xfrm>
              <a:off x="6447483" y="8219158"/>
              <a:ext cx="1210589" cy="1323439"/>
            </a:xfrm>
            <a:prstGeom prst="rect">
              <a:avLst/>
            </a:prstGeom>
          </p:spPr>
          <p:txBody>
            <a:bodyPr wrap="none" anchor="ctr">
              <a:spAutoFit/>
            </a:bodyPr>
            <a:lstStyle/>
            <a:p>
              <a:pPr lvl="0" algn="ctr" defTabSz="914400">
                <a:defRPr/>
              </a:pPr>
              <a:r>
                <a:rPr lang="en-US" sz="8000">
                  <a:solidFill>
                    <a:schemeClr val="accent2"/>
                  </a:solidFill>
                  <a:latin typeface="Designball-Edu-02" pitchFamily="2" charset="0"/>
                  <a:ea typeface="Open Sans" panose="020B0606030504020204" pitchFamily="34" charset="0"/>
                  <a:cs typeface="Arial" panose="020B0604020202020204" pitchFamily="34" charset="0"/>
                </a:rPr>
                <a:t>a</a:t>
              </a:r>
            </a:p>
          </p:txBody>
        </p:sp>
      </p:grpSp>
      <p:grpSp>
        <p:nvGrpSpPr>
          <p:cNvPr id="11" name="Group 10">
            <a:extLst>
              <a:ext uri="{FF2B5EF4-FFF2-40B4-BE49-F238E27FC236}">
                <a16:creationId xmlns:a16="http://schemas.microsoft.com/office/drawing/2014/main" id="{02A7170B-2D78-4B26-9B34-92126CC21A1D}"/>
              </a:ext>
            </a:extLst>
          </p:cNvPr>
          <p:cNvGrpSpPr/>
          <p:nvPr/>
        </p:nvGrpSpPr>
        <p:grpSpPr>
          <a:xfrm>
            <a:off x="10884835" y="9574923"/>
            <a:ext cx="2617505" cy="2602017"/>
            <a:chOff x="10884835" y="7579868"/>
            <a:chExt cx="2617505" cy="2602017"/>
          </a:xfrm>
        </p:grpSpPr>
        <p:grpSp>
          <p:nvGrpSpPr>
            <p:cNvPr id="12" name="Group 11">
              <a:extLst>
                <a:ext uri="{FF2B5EF4-FFF2-40B4-BE49-F238E27FC236}">
                  <a16:creationId xmlns:a16="http://schemas.microsoft.com/office/drawing/2014/main" id="{F71303AA-8CB4-4E2D-A213-055736303E3A}"/>
                </a:ext>
              </a:extLst>
            </p:cNvPr>
            <p:cNvGrpSpPr/>
            <p:nvPr/>
          </p:nvGrpSpPr>
          <p:grpSpPr>
            <a:xfrm>
              <a:off x="10884835" y="7579868"/>
              <a:ext cx="2617505" cy="2602017"/>
              <a:chOff x="6632735" y="5366657"/>
              <a:chExt cx="2879256" cy="2862219"/>
            </a:xfrm>
          </p:grpSpPr>
          <p:sp>
            <p:nvSpPr>
              <p:cNvPr id="14" name="Freeform: Shape 13">
                <a:extLst>
                  <a:ext uri="{FF2B5EF4-FFF2-40B4-BE49-F238E27FC236}">
                    <a16:creationId xmlns:a16="http://schemas.microsoft.com/office/drawing/2014/main" id="{005A0EEA-EA82-4871-834B-6EC462486BC8}"/>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reeform: Shape 14">
                <a:extLst>
                  <a:ext uri="{FF2B5EF4-FFF2-40B4-BE49-F238E27FC236}">
                    <a16:creationId xmlns:a16="http://schemas.microsoft.com/office/drawing/2014/main" id="{DAC27877-E748-429C-B72A-840E2CA90F20}"/>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81FF453D-65D8-44D5-8E2A-92F6B113BB0C}"/>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87720D99-E9B8-4A0F-95B2-0548855B7A28}"/>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3" name="Rectangle 12">
              <a:extLst>
                <a:ext uri="{FF2B5EF4-FFF2-40B4-BE49-F238E27FC236}">
                  <a16:creationId xmlns:a16="http://schemas.microsoft.com/office/drawing/2014/main" id="{95218F77-5404-4294-99BD-407CA44E4660}"/>
                </a:ext>
              </a:extLst>
            </p:cNvPr>
            <p:cNvSpPr/>
            <p:nvPr/>
          </p:nvSpPr>
          <p:spPr>
            <a:xfrm>
              <a:off x="11482061" y="8096048"/>
              <a:ext cx="1415772" cy="1569660"/>
            </a:xfrm>
            <a:prstGeom prst="rect">
              <a:avLst/>
            </a:prstGeom>
          </p:spPr>
          <p:txBody>
            <a:bodyPr wrap="none" anchor="ctr">
              <a:spAutoFit/>
            </a:bodyPr>
            <a:lstStyle/>
            <a:p>
              <a:pPr lvl="0" algn="ctr" defTabSz="914400">
                <a:defRPr/>
              </a:pPr>
              <a:r>
                <a:rPr lang="en-US" sz="9600">
                  <a:solidFill>
                    <a:schemeClr val="accent3"/>
                  </a:solidFill>
                  <a:latin typeface="Designball-Charts-01" pitchFamily="2" charset="0"/>
                  <a:ea typeface="Open Sans" panose="020B0606030504020204" pitchFamily="34" charset="0"/>
                  <a:cs typeface="Arial" panose="020B0604020202020204" pitchFamily="34" charset="0"/>
                </a:rPr>
                <a:t>X</a:t>
              </a:r>
            </a:p>
          </p:txBody>
        </p:sp>
      </p:grpSp>
      <p:grpSp>
        <p:nvGrpSpPr>
          <p:cNvPr id="18" name="Group 17">
            <a:extLst>
              <a:ext uri="{FF2B5EF4-FFF2-40B4-BE49-F238E27FC236}">
                <a16:creationId xmlns:a16="http://schemas.microsoft.com/office/drawing/2014/main" id="{FE44AF70-B4A5-4191-B2F5-3FC0701CFDB4}"/>
              </a:ext>
            </a:extLst>
          </p:cNvPr>
          <p:cNvGrpSpPr/>
          <p:nvPr/>
        </p:nvGrpSpPr>
        <p:grpSpPr>
          <a:xfrm>
            <a:off x="16087320" y="9574923"/>
            <a:ext cx="2617505" cy="2602017"/>
            <a:chOff x="16087320" y="7579868"/>
            <a:chExt cx="2617505" cy="2602017"/>
          </a:xfrm>
        </p:grpSpPr>
        <p:grpSp>
          <p:nvGrpSpPr>
            <p:cNvPr id="19" name="Group 18">
              <a:extLst>
                <a:ext uri="{FF2B5EF4-FFF2-40B4-BE49-F238E27FC236}">
                  <a16:creationId xmlns:a16="http://schemas.microsoft.com/office/drawing/2014/main" id="{094550AB-F60D-4245-8C90-25FC21B54430}"/>
                </a:ext>
              </a:extLst>
            </p:cNvPr>
            <p:cNvGrpSpPr/>
            <p:nvPr/>
          </p:nvGrpSpPr>
          <p:grpSpPr>
            <a:xfrm>
              <a:off x="16087320" y="7579868"/>
              <a:ext cx="2617505" cy="2602017"/>
              <a:chOff x="6632735" y="5366657"/>
              <a:chExt cx="2879256" cy="2862219"/>
            </a:xfrm>
          </p:grpSpPr>
          <p:sp>
            <p:nvSpPr>
              <p:cNvPr id="21" name="Freeform: Shape 20">
                <a:extLst>
                  <a:ext uri="{FF2B5EF4-FFF2-40B4-BE49-F238E27FC236}">
                    <a16:creationId xmlns:a16="http://schemas.microsoft.com/office/drawing/2014/main" id="{18149D3C-998F-4210-8C53-28683C740153}"/>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74640D4D-B6FB-4377-9811-BD10958F74BA}"/>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Freeform: Shape 22">
                <a:extLst>
                  <a:ext uri="{FF2B5EF4-FFF2-40B4-BE49-F238E27FC236}">
                    <a16:creationId xmlns:a16="http://schemas.microsoft.com/office/drawing/2014/main" id="{76DC4E35-DB3F-4542-93D7-A2BC3CA7BAFF}"/>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reeform: Shape 23">
                <a:extLst>
                  <a:ext uri="{FF2B5EF4-FFF2-40B4-BE49-F238E27FC236}">
                    <a16:creationId xmlns:a16="http://schemas.microsoft.com/office/drawing/2014/main" id="{678A295C-9FB5-4922-A6A2-D9D267AB3A67}"/>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0" name="Rectangle 19">
              <a:extLst>
                <a:ext uri="{FF2B5EF4-FFF2-40B4-BE49-F238E27FC236}">
                  <a16:creationId xmlns:a16="http://schemas.microsoft.com/office/drawing/2014/main" id="{54411AE4-3582-41BF-9871-F07D9A5873CB}"/>
                </a:ext>
              </a:extLst>
            </p:cNvPr>
            <p:cNvSpPr/>
            <p:nvPr/>
          </p:nvSpPr>
          <p:spPr>
            <a:xfrm>
              <a:off x="16790778" y="8219156"/>
              <a:ext cx="1210588" cy="1323439"/>
            </a:xfrm>
            <a:prstGeom prst="rect">
              <a:avLst/>
            </a:prstGeom>
          </p:spPr>
          <p:txBody>
            <a:bodyPr wrap="none" anchor="ctr">
              <a:spAutoFit/>
            </a:bodyPr>
            <a:lstStyle/>
            <a:p>
              <a:pPr lvl="0" algn="ctr" defTabSz="914400">
                <a:defRPr/>
              </a:pPr>
              <a:r>
                <a:rPr lang="en-US" sz="8000">
                  <a:solidFill>
                    <a:schemeClr val="accent2"/>
                  </a:solidFill>
                  <a:latin typeface="Designball-Finance-01" pitchFamily="2" charset="0"/>
                  <a:ea typeface="Open Sans" panose="020B0606030504020204" pitchFamily="34" charset="0"/>
                  <a:cs typeface="Arial" panose="020B0604020202020204" pitchFamily="34" charset="0"/>
                </a:rPr>
                <a:t>C</a:t>
              </a:r>
            </a:p>
          </p:txBody>
        </p:sp>
      </p:grpSp>
      <p:sp>
        <p:nvSpPr>
          <p:cNvPr id="25" name="TextBox 24">
            <a:extLst>
              <a:ext uri="{FF2B5EF4-FFF2-40B4-BE49-F238E27FC236}">
                <a16:creationId xmlns:a16="http://schemas.microsoft.com/office/drawing/2014/main" id="{50DC57E2-6F71-4678-8933-45F2B6E86394}"/>
              </a:ext>
            </a:extLst>
          </p:cNvPr>
          <p:cNvSpPr txBox="1"/>
          <p:nvPr/>
        </p:nvSpPr>
        <p:spPr>
          <a:xfrm>
            <a:off x="4896237" y="12305959"/>
            <a:ext cx="4189730" cy="1538883"/>
          </a:xfrm>
          <a:prstGeom prst="rect">
            <a:avLst/>
          </a:prstGeom>
          <a:noFill/>
        </p:spPr>
        <p:txBody>
          <a:bodyPr wrap="square" rtlCol="0">
            <a:spAutoFit/>
          </a:bodyPr>
          <a:lstStyle/>
          <a:p>
            <a:pPr algn="ctr"/>
            <a:r>
              <a:rPr lang="en-US" sz="4000" b="1">
                <a:solidFill>
                  <a:schemeClr val="bg1"/>
                </a:solidFill>
                <a:latin typeface="+mj-lt"/>
              </a:rPr>
              <a:t>Research</a:t>
            </a:r>
          </a:p>
          <a:p>
            <a:pPr algn="ctr"/>
            <a:r>
              <a:rPr lang="en-US">
                <a:solidFill>
                  <a:schemeClr val="bg1"/>
                </a:solidFill>
              </a:rPr>
              <a:t>Cras sed maximus ante, vel bibendum justo. Integer pulvinar erat in quam varius, at aliquam justo fringilla.</a:t>
            </a:r>
          </a:p>
        </p:txBody>
      </p:sp>
      <p:sp>
        <p:nvSpPr>
          <p:cNvPr id="26" name="TextBox 25">
            <a:extLst>
              <a:ext uri="{FF2B5EF4-FFF2-40B4-BE49-F238E27FC236}">
                <a16:creationId xmlns:a16="http://schemas.microsoft.com/office/drawing/2014/main" id="{59B1A9C3-7183-4DD3-9FE9-F8C6AD98C5C6}"/>
              </a:ext>
            </a:extLst>
          </p:cNvPr>
          <p:cNvSpPr txBox="1"/>
          <p:nvPr/>
        </p:nvSpPr>
        <p:spPr>
          <a:xfrm>
            <a:off x="10098723" y="12305959"/>
            <a:ext cx="4189730" cy="1538883"/>
          </a:xfrm>
          <a:prstGeom prst="rect">
            <a:avLst/>
          </a:prstGeom>
          <a:noFill/>
        </p:spPr>
        <p:txBody>
          <a:bodyPr wrap="square" rtlCol="0">
            <a:spAutoFit/>
          </a:bodyPr>
          <a:lstStyle/>
          <a:p>
            <a:pPr algn="ctr"/>
            <a:r>
              <a:rPr lang="en-US" sz="4000" b="1">
                <a:solidFill>
                  <a:schemeClr val="bg1"/>
                </a:solidFill>
                <a:latin typeface="+mj-lt"/>
              </a:rPr>
              <a:t>Data</a:t>
            </a:r>
          </a:p>
          <a:p>
            <a:pPr algn="ctr"/>
            <a:r>
              <a:rPr lang="en-US">
                <a:solidFill>
                  <a:schemeClr val="bg1"/>
                </a:solidFill>
              </a:rPr>
              <a:t>Cras sed maximus ante, vel bibendum justo. Integer pulvinar erat in quam varius, at aliquam justo fringilla.</a:t>
            </a:r>
          </a:p>
        </p:txBody>
      </p:sp>
      <p:sp>
        <p:nvSpPr>
          <p:cNvPr id="27" name="TextBox 26">
            <a:extLst>
              <a:ext uri="{FF2B5EF4-FFF2-40B4-BE49-F238E27FC236}">
                <a16:creationId xmlns:a16="http://schemas.microsoft.com/office/drawing/2014/main" id="{33C4F460-D5A2-47E5-8987-1301ABF1F483}"/>
              </a:ext>
            </a:extLst>
          </p:cNvPr>
          <p:cNvSpPr txBox="1"/>
          <p:nvPr/>
        </p:nvSpPr>
        <p:spPr>
          <a:xfrm>
            <a:off x="15432723" y="12305959"/>
            <a:ext cx="4189730" cy="1538883"/>
          </a:xfrm>
          <a:prstGeom prst="rect">
            <a:avLst/>
          </a:prstGeom>
          <a:noFill/>
        </p:spPr>
        <p:txBody>
          <a:bodyPr wrap="square" rtlCol="0">
            <a:spAutoFit/>
          </a:bodyPr>
          <a:lstStyle/>
          <a:p>
            <a:pPr algn="ctr"/>
            <a:r>
              <a:rPr lang="en-US" sz="4000" b="1">
                <a:solidFill>
                  <a:schemeClr val="bg1"/>
                </a:solidFill>
                <a:latin typeface="+mj-lt"/>
              </a:rPr>
              <a:t>Business</a:t>
            </a:r>
          </a:p>
          <a:p>
            <a:pPr algn="ctr"/>
            <a:r>
              <a:rPr lang="en-US">
                <a:solidFill>
                  <a:schemeClr val="bg1"/>
                </a:solidFill>
              </a:rPr>
              <a:t>Cras sed maximus ante, vel bibendum justo. Integer pulvinar erat in quam varius, at aliquam justo fringilla.</a:t>
            </a:r>
          </a:p>
        </p:txBody>
      </p:sp>
    </p:spTree>
    <p:extLst>
      <p:ext uri="{BB962C8B-B14F-4D97-AF65-F5344CB8AC3E}">
        <p14:creationId xmlns:p14="http://schemas.microsoft.com/office/powerpoint/2010/main" val="334136569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1200" fill="hold"/>
                                            <p:tgtEl>
                                              <p:spTgt spid="2"/>
                                            </p:tgtEl>
                                            <p:attrNameLst>
                                              <p:attrName>ppt_x</p:attrName>
                                            </p:attrNameLst>
                                          </p:cBhvr>
                                          <p:tavLst>
                                            <p:tav tm="0">
                                              <p:val>
                                                <p:strVal val="#ppt_x"/>
                                              </p:val>
                                            </p:tav>
                                            <p:tav tm="100000">
                                              <p:val>
                                                <p:strVal val="#ppt_x"/>
                                              </p:val>
                                            </p:tav>
                                          </p:tavLst>
                                        </p:anim>
                                        <p:anim calcmode="lin" valueType="num">
                                          <p:cBhvr additive="base">
                                            <p:cTn id="8" dur="12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iterate type="lt">
                                        <p:tmPct val="10000"/>
                                      </p:iterate>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200" fill="hold"/>
                                            <p:tgtEl>
                                              <p:spTgt spid="3"/>
                                            </p:tgtEl>
                                            <p:attrNameLst>
                                              <p:attrName>ppt_x</p:attrName>
                                            </p:attrNameLst>
                                          </p:cBhvr>
                                          <p:tavLst>
                                            <p:tav tm="0">
                                              <p:val>
                                                <p:strVal val="#ppt_x"/>
                                              </p:val>
                                            </p:tav>
                                            <p:tav tm="100000">
                                              <p:val>
                                                <p:strVal val="#ppt_x"/>
                                              </p:val>
                                            </p:tav>
                                          </p:tavLst>
                                        </p:anim>
                                        <p:anim calcmode="lin" valueType="num">
                                          <p:cBhvr additive="base">
                                            <p:cTn id="12" dur="1200" fill="hold"/>
                                            <p:tgtEl>
                                              <p:spTgt spid="3"/>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14:presetBounceEnd="76000">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14:bounceEnd="76000">
                                          <p:cBhvr additive="base">
                                            <p:cTn id="15" dur="2500" fill="hold"/>
                                            <p:tgtEl>
                                              <p:spTgt spid="4"/>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100"/>
                                      </p:stCondLst>
                                      <p:childTnLst>
                                        <p:set>
                                          <p:cBhvr>
                                            <p:cTn id="18" dur="1" fill="hold">
                                              <p:stCondLst>
                                                <p:cond delay="0"/>
                                              </p:stCondLst>
                                            </p:cTn>
                                            <p:tgtEl>
                                              <p:spTgt spid="11"/>
                                            </p:tgtEl>
                                            <p:attrNameLst>
                                              <p:attrName>style.visibility</p:attrName>
                                            </p:attrNameLst>
                                          </p:cBhvr>
                                          <p:to>
                                            <p:strVal val="visible"/>
                                          </p:to>
                                        </p:set>
                                        <p:anim calcmode="lin" valueType="num" p14:bounceEnd="76000">
                                          <p:cBhvr additive="base">
                                            <p:cTn id="19" dur="2500" fill="hold"/>
                                            <p:tgtEl>
                                              <p:spTgt spid="11"/>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200"/>
                                      </p:stCondLst>
                                      <p:childTnLst>
                                        <p:set>
                                          <p:cBhvr>
                                            <p:cTn id="22" dur="1" fill="hold">
                                              <p:stCondLst>
                                                <p:cond delay="0"/>
                                              </p:stCondLst>
                                            </p:cTn>
                                            <p:tgtEl>
                                              <p:spTgt spid="18"/>
                                            </p:tgtEl>
                                            <p:attrNameLst>
                                              <p:attrName>style.visibility</p:attrName>
                                            </p:attrNameLst>
                                          </p:cBhvr>
                                          <p:to>
                                            <p:strVal val="visible"/>
                                          </p:to>
                                        </p:set>
                                        <p:anim calcmode="lin" valueType="num" p14:bounceEnd="76000">
                                          <p:cBhvr additive="base">
                                            <p:cTn id="23" dur="2500" fill="hold"/>
                                            <p:tgtEl>
                                              <p:spTgt spid="18"/>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1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300"/>
                                      </p:stCondLst>
                                      <p:childTnLst>
                                        <p:set>
                                          <p:cBhvr>
                                            <p:cTn id="26" dur="1" fill="hold">
                                              <p:stCondLst>
                                                <p:cond delay="0"/>
                                              </p:stCondLst>
                                            </p:cTn>
                                            <p:tgtEl>
                                              <p:spTgt spid="25"/>
                                            </p:tgtEl>
                                            <p:attrNameLst>
                                              <p:attrName>style.visibility</p:attrName>
                                            </p:attrNameLst>
                                          </p:cBhvr>
                                          <p:to>
                                            <p:strVal val="visible"/>
                                          </p:to>
                                        </p:set>
                                        <p:anim calcmode="lin" valueType="num" p14:bounceEnd="76000">
                                          <p:cBhvr additive="base">
                                            <p:cTn id="27" dur="2500" fill="hold"/>
                                            <p:tgtEl>
                                              <p:spTgt spid="25"/>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25"/>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400"/>
                                      </p:stCondLst>
                                      <p:childTnLst>
                                        <p:set>
                                          <p:cBhvr>
                                            <p:cTn id="30" dur="1" fill="hold">
                                              <p:stCondLst>
                                                <p:cond delay="0"/>
                                              </p:stCondLst>
                                            </p:cTn>
                                            <p:tgtEl>
                                              <p:spTgt spid="26"/>
                                            </p:tgtEl>
                                            <p:attrNameLst>
                                              <p:attrName>style.visibility</p:attrName>
                                            </p:attrNameLst>
                                          </p:cBhvr>
                                          <p:to>
                                            <p:strVal val="visible"/>
                                          </p:to>
                                        </p:set>
                                        <p:anim calcmode="lin" valueType="num" p14:bounceEnd="76000">
                                          <p:cBhvr additive="base">
                                            <p:cTn id="31" dur="2500" fill="hold"/>
                                            <p:tgtEl>
                                              <p:spTgt spid="26"/>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26"/>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500"/>
                                      </p:stCondLst>
                                      <p:childTnLst>
                                        <p:set>
                                          <p:cBhvr>
                                            <p:cTn id="34" dur="1" fill="hold">
                                              <p:stCondLst>
                                                <p:cond delay="0"/>
                                              </p:stCondLst>
                                            </p:cTn>
                                            <p:tgtEl>
                                              <p:spTgt spid="27"/>
                                            </p:tgtEl>
                                            <p:attrNameLst>
                                              <p:attrName>style.visibility</p:attrName>
                                            </p:attrNameLst>
                                          </p:cBhvr>
                                          <p:to>
                                            <p:strVal val="visible"/>
                                          </p:to>
                                        </p:set>
                                        <p:anim calcmode="lin" valueType="num" p14:bounceEnd="76000">
                                          <p:cBhvr additive="base">
                                            <p:cTn id="35" dur="2500" fill="hold"/>
                                            <p:tgtEl>
                                              <p:spTgt spid="27"/>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25" grpId="0"/>
          <p:bldP spid="26" grpId="0"/>
          <p:bldP spid="2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1200" fill="hold"/>
                                            <p:tgtEl>
                                              <p:spTgt spid="2"/>
                                            </p:tgtEl>
                                            <p:attrNameLst>
                                              <p:attrName>ppt_x</p:attrName>
                                            </p:attrNameLst>
                                          </p:cBhvr>
                                          <p:tavLst>
                                            <p:tav tm="0">
                                              <p:val>
                                                <p:strVal val="#ppt_x"/>
                                              </p:val>
                                            </p:tav>
                                            <p:tav tm="100000">
                                              <p:val>
                                                <p:strVal val="#ppt_x"/>
                                              </p:val>
                                            </p:tav>
                                          </p:tavLst>
                                        </p:anim>
                                        <p:anim calcmode="lin" valueType="num">
                                          <p:cBhvr additive="base">
                                            <p:cTn id="8" dur="12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iterate type="lt">
                                        <p:tmPct val="10000"/>
                                      </p:iterate>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200" fill="hold"/>
                                            <p:tgtEl>
                                              <p:spTgt spid="3"/>
                                            </p:tgtEl>
                                            <p:attrNameLst>
                                              <p:attrName>ppt_x</p:attrName>
                                            </p:attrNameLst>
                                          </p:cBhvr>
                                          <p:tavLst>
                                            <p:tav tm="0">
                                              <p:val>
                                                <p:strVal val="#ppt_x"/>
                                              </p:val>
                                            </p:tav>
                                            <p:tav tm="100000">
                                              <p:val>
                                                <p:strVal val="#ppt_x"/>
                                              </p:val>
                                            </p:tav>
                                          </p:tavLst>
                                        </p:anim>
                                        <p:anim calcmode="lin" valueType="num">
                                          <p:cBhvr additive="base">
                                            <p:cTn id="12" dur="1200" fill="hold"/>
                                            <p:tgtEl>
                                              <p:spTgt spid="3"/>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500" fill="hold"/>
                                            <p:tgtEl>
                                              <p:spTgt spid="4"/>
                                            </p:tgtEl>
                                            <p:attrNameLst>
                                              <p:attrName>ppt_x</p:attrName>
                                            </p:attrNameLst>
                                          </p:cBhvr>
                                          <p:tavLst>
                                            <p:tav tm="0">
                                              <p:val>
                                                <p:strVal val="#ppt_x"/>
                                              </p:val>
                                            </p:tav>
                                            <p:tav tm="100000">
                                              <p:val>
                                                <p:strVal val="#ppt_x"/>
                                              </p:val>
                                            </p:tav>
                                          </p:tavLst>
                                        </p:anim>
                                        <p:anim calcmode="lin" valueType="num">
                                          <p:cBhvr additive="base">
                                            <p:cTn id="16" dur="2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10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2500" fill="hold"/>
                                            <p:tgtEl>
                                              <p:spTgt spid="11"/>
                                            </p:tgtEl>
                                            <p:attrNameLst>
                                              <p:attrName>ppt_x</p:attrName>
                                            </p:attrNameLst>
                                          </p:cBhvr>
                                          <p:tavLst>
                                            <p:tav tm="0">
                                              <p:val>
                                                <p:strVal val="#ppt_x"/>
                                              </p:val>
                                            </p:tav>
                                            <p:tav tm="100000">
                                              <p:val>
                                                <p:strVal val="#ppt_x"/>
                                              </p:val>
                                            </p:tav>
                                          </p:tavLst>
                                        </p:anim>
                                        <p:anim calcmode="lin" valueType="num">
                                          <p:cBhvr additive="base">
                                            <p:cTn id="20" dur="2500" fill="hold"/>
                                            <p:tgtEl>
                                              <p:spTgt spid="1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20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2500" fill="hold"/>
                                            <p:tgtEl>
                                              <p:spTgt spid="18"/>
                                            </p:tgtEl>
                                            <p:attrNameLst>
                                              <p:attrName>ppt_x</p:attrName>
                                            </p:attrNameLst>
                                          </p:cBhvr>
                                          <p:tavLst>
                                            <p:tav tm="0">
                                              <p:val>
                                                <p:strVal val="#ppt_x"/>
                                              </p:val>
                                            </p:tav>
                                            <p:tav tm="100000">
                                              <p:val>
                                                <p:strVal val="#ppt_x"/>
                                              </p:val>
                                            </p:tav>
                                          </p:tavLst>
                                        </p:anim>
                                        <p:anim calcmode="lin" valueType="num">
                                          <p:cBhvr additive="base">
                                            <p:cTn id="24" dur="2500" fill="hold"/>
                                            <p:tgtEl>
                                              <p:spTgt spid="1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30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2500" fill="hold"/>
                                            <p:tgtEl>
                                              <p:spTgt spid="25"/>
                                            </p:tgtEl>
                                            <p:attrNameLst>
                                              <p:attrName>ppt_x</p:attrName>
                                            </p:attrNameLst>
                                          </p:cBhvr>
                                          <p:tavLst>
                                            <p:tav tm="0">
                                              <p:val>
                                                <p:strVal val="#ppt_x"/>
                                              </p:val>
                                            </p:tav>
                                            <p:tav tm="100000">
                                              <p:val>
                                                <p:strVal val="#ppt_x"/>
                                              </p:val>
                                            </p:tav>
                                          </p:tavLst>
                                        </p:anim>
                                        <p:anim calcmode="lin" valueType="num">
                                          <p:cBhvr additive="base">
                                            <p:cTn id="28" dur="2500" fill="hold"/>
                                            <p:tgtEl>
                                              <p:spTgt spid="25"/>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4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2500" fill="hold"/>
                                            <p:tgtEl>
                                              <p:spTgt spid="26"/>
                                            </p:tgtEl>
                                            <p:attrNameLst>
                                              <p:attrName>ppt_x</p:attrName>
                                            </p:attrNameLst>
                                          </p:cBhvr>
                                          <p:tavLst>
                                            <p:tav tm="0">
                                              <p:val>
                                                <p:strVal val="#ppt_x"/>
                                              </p:val>
                                            </p:tav>
                                            <p:tav tm="100000">
                                              <p:val>
                                                <p:strVal val="#ppt_x"/>
                                              </p:val>
                                            </p:tav>
                                          </p:tavLst>
                                        </p:anim>
                                        <p:anim calcmode="lin" valueType="num">
                                          <p:cBhvr additive="base">
                                            <p:cTn id="32" dur="2500" fill="hold"/>
                                            <p:tgtEl>
                                              <p:spTgt spid="26"/>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500"/>
                                      </p:stCondLst>
                                      <p:childTnLst>
                                        <p:set>
                                          <p:cBhvr>
                                            <p:cTn id="34" dur="1" fill="hold">
                                              <p:stCondLst>
                                                <p:cond delay="0"/>
                                              </p:stCondLst>
                                            </p:cTn>
                                            <p:tgtEl>
                                              <p:spTgt spid="27"/>
                                            </p:tgtEl>
                                            <p:attrNameLst>
                                              <p:attrName>style.visibility</p:attrName>
                                            </p:attrNameLst>
                                          </p:cBhvr>
                                          <p:to>
                                            <p:strVal val="visible"/>
                                          </p:to>
                                        </p:set>
                                        <p:anim calcmode="lin" valueType="num">
                                          <p:cBhvr additive="base">
                                            <p:cTn id="35" dur="2500" fill="hold"/>
                                            <p:tgtEl>
                                              <p:spTgt spid="27"/>
                                            </p:tgtEl>
                                            <p:attrNameLst>
                                              <p:attrName>ppt_x</p:attrName>
                                            </p:attrNameLst>
                                          </p:cBhvr>
                                          <p:tavLst>
                                            <p:tav tm="0">
                                              <p:val>
                                                <p:strVal val="#ppt_x"/>
                                              </p:val>
                                            </p:tav>
                                            <p:tav tm="100000">
                                              <p:val>
                                                <p:strVal val="#ppt_x"/>
                                              </p:val>
                                            </p:tav>
                                          </p:tavLst>
                                        </p:anim>
                                        <p:anim calcmode="lin" valueType="num">
                                          <p:cBhvr additive="base">
                                            <p:cTn id="36" dur="2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25" grpId="0"/>
          <p:bldP spid="26" grpId="0"/>
          <p:bldP spid="27" grpId="0"/>
        </p:bldLst>
      </p:timing>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 name="Freeform 5">
            <a:extLst>
              <a:ext uri="{FF2B5EF4-FFF2-40B4-BE49-F238E27FC236}">
                <a16:creationId xmlns:a16="http://schemas.microsoft.com/office/drawing/2014/main" id="{6032225F-0E25-4B17-9E55-01588E98DCEF}"/>
              </a:ext>
            </a:extLst>
          </p:cNvPr>
          <p:cNvSpPr>
            <a:spLocks/>
          </p:cNvSpPr>
          <p:nvPr/>
        </p:nvSpPr>
        <p:spPr bwMode="auto">
          <a:xfrm>
            <a:off x="3441564" y="5611144"/>
            <a:ext cx="7145696" cy="714869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 name="Picture Placeholder 2">
            <a:extLst>
              <a:ext uri="{FF2B5EF4-FFF2-40B4-BE49-F238E27FC236}">
                <a16:creationId xmlns:a16="http://schemas.microsoft.com/office/drawing/2014/main" id="{A1DA013C-900A-4CD8-841C-164E94719280}"/>
              </a:ext>
            </a:extLst>
          </p:cNvPr>
          <p:cNvSpPr>
            <a:spLocks noGrp="1"/>
          </p:cNvSpPr>
          <p:nvPr>
            <p:ph type="pic" sz="quarter" idx="11"/>
          </p:nvPr>
        </p:nvSpPr>
        <p:spPr/>
      </p:sp>
      <p:sp>
        <p:nvSpPr>
          <p:cNvPr id="4" name="Picture Placeholder 3">
            <a:extLst>
              <a:ext uri="{FF2B5EF4-FFF2-40B4-BE49-F238E27FC236}">
                <a16:creationId xmlns:a16="http://schemas.microsoft.com/office/drawing/2014/main" id="{12671159-F757-4E3A-A2A9-38391263B7A8}"/>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09BFC4F3-B6D9-4ABC-9A1D-1ABA7E003A9B}"/>
              </a:ext>
            </a:extLst>
          </p:cNvPr>
          <p:cNvSpPr>
            <a:spLocks noGrp="1"/>
          </p:cNvSpPr>
          <p:nvPr>
            <p:ph type="pic" sz="quarter" idx="13"/>
          </p:nvPr>
        </p:nvSpPr>
        <p:spPr/>
      </p:sp>
      <p:sp>
        <p:nvSpPr>
          <p:cNvPr id="6" name="Picture Placeholder 5">
            <a:extLst>
              <a:ext uri="{FF2B5EF4-FFF2-40B4-BE49-F238E27FC236}">
                <a16:creationId xmlns:a16="http://schemas.microsoft.com/office/drawing/2014/main" id="{7F7CFDE8-55C8-4F0B-A831-468B60CE6C7E}"/>
              </a:ext>
            </a:extLst>
          </p:cNvPr>
          <p:cNvSpPr>
            <a:spLocks noGrp="1"/>
          </p:cNvSpPr>
          <p:nvPr>
            <p:ph type="pic" sz="quarter" idx="14"/>
          </p:nvPr>
        </p:nvSpPr>
        <p:spPr/>
      </p:sp>
      <p:sp>
        <p:nvSpPr>
          <p:cNvPr id="7" name="TextBox 6">
            <a:extLst>
              <a:ext uri="{FF2B5EF4-FFF2-40B4-BE49-F238E27FC236}">
                <a16:creationId xmlns:a16="http://schemas.microsoft.com/office/drawing/2014/main" id="{52A6D3B5-EF37-4AE4-AA40-C429110E2ECC}"/>
              </a:ext>
            </a:extLst>
          </p:cNvPr>
          <p:cNvSpPr txBox="1"/>
          <p:nvPr/>
        </p:nvSpPr>
        <p:spPr>
          <a:xfrm>
            <a:off x="13287991" y="6023466"/>
            <a:ext cx="914400" cy="2215991"/>
          </a:xfrm>
          <a:prstGeom prst="rect">
            <a:avLst/>
          </a:prstGeom>
          <a:noFill/>
        </p:spPr>
        <p:txBody>
          <a:bodyPr wrap="square" rtlCol="0">
            <a:spAutoFit/>
          </a:bodyPr>
          <a:lstStyle/>
          <a:p>
            <a:pPr algn="l"/>
            <a:r>
              <a:rPr lang="en-US" sz="13800"/>
              <a:t>“</a:t>
            </a:r>
          </a:p>
        </p:txBody>
      </p:sp>
      <p:sp>
        <p:nvSpPr>
          <p:cNvPr id="8" name="TextBox 7">
            <a:extLst>
              <a:ext uri="{FF2B5EF4-FFF2-40B4-BE49-F238E27FC236}">
                <a16:creationId xmlns:a16="http://schemas.microsoft.com/office/drawing/2014/main" id="{28E39F1E-37AC-48D3-8983-64DFF3E7448D}"/>
              </a:ext>
            </a:extLst>
          </p:cNvPr>
          <p:cNvSpPr txBox="1"/>
          <p:nvPr/>
        </p:nvSpPr>
        <p:spPr>
          <a:xfrm>
            <a:off x="13335001" y="7207662"/>
            <a:ext cx="7848600" cy="2610843"/>
          </a:xfrm>
          <a:prstGeom prst="rect">
            <a:avLst/>
          </a:prstGeom>
          <a:noFill/>
        </p:spPr>
        <p:txBody>
          <a:bodyPr wrap="square" rtlCol="0">
            <a:spAutoFit/>
          </a:bodyPr>
          <a:lstStyle/>
          <a:p>
            <a:pPr>
              <a:lnSpc>
                <a:spcPct val="150000"/>
              </a:lnSpc>
            </a:pPr>
            <a:r>
              <a:rPr lang="fr-FR" sz="2800"/>
              <a:t>Nulla ac tincidunt sapien. In hac habitasse platea dictumst. Sed vel lectus ac nisl pharetra rutrum eu eu tortor. Sed eu lectus at nunc dictum elementum. Quisque pellentesque aliquet dapibus.</a:t>
            </a:r>
            <a:endParaRPr lang="en-US" sz="2800"/>
          </a:p>
        </p:txBody>
      </p:sp>
      <p:sp>
        <p:nvSpPr>
          <p:cNvPr id="9" name="TextBox 8">
            <a:extLst>
              <a:ext uri="{FF2B5EF4-FFF2-40B4-BE49-F238E27FC236}">
                <a16:creationId xmlns:a16="http://schemas.microsoft.com/office/drawing/2014/main" id="{3F171AA3-D88B-4C45-8EF8-B03C2B582B0C}"/>
              </a:ext>
            </a:extLst>
          </p:cNvPr>
          <p:cNvSpPr txBox="1"/>
          <p:nvPr/>
        </p:nvSpPr>
        <p:spPr>
          <a:xfrm>
            <a:off x="13335001" y="10541036"/>
            <a:ext cx="5581649" cy="461665"/>
          </a:xfrm>
          <a:prstGeom prst="rect">
            <a:avLst/>
          </a:prstGeom>
          <a:noFill/>
        </p:spPr>
        <p:txBody>
          <a:bodyPr wrap="square" rtlCol="0">
            <a:spAutoFit/>
          </a:bodyPr>
          <a:lstStyle/>
          <a:p>
            <a:pPr algn="l"/>
            <a:r>
              <a:rPr lang="en-US" sz="2400" i="1">
                <a:latin typeface="+mj-lt"/>
              </a:rPr>
              <a:t>CEO of Company </a:t>
            </a:r>
            <a:r>
              <a:rPr lang="en-US" sz="2400" b="1" i="1">
                <a:latin typeface="+mj-lt"/>
              </a:rPr>
              <a:t>Eric Hanselman</a:t>
            </a:r>
          </a:p>
        </p:txBody>
      </p:sp>
    </p:spTree>
    <p:extLst>
      <p:ext uri="{BB962C8B-B14F-4D97-AF65-F5344CB8AC3E}">
        <p14:creationId xmlns:p14="http://schemas.microsoft.com/office/powerpoint/2010/main" val="197618656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49" presetClass="entr" presetSubtype="0" decel="100000" fill="hold" grpId="0" nodeType="withEffect">
                                  <p:stCondLst>
                                    <p:cond delay="0"/>
                                  </p:stCondLst>
                                  <p:childTnLst>
                                    <p:set>
                                      <p:cBhvr>
                                        <p:cTn id="15" dur="1" fill="hold">
                                          <p:stCondLst>
                                            <p:cond delay="0"/>
                                          </p:stCondLst>
                                        </p:cTn>
                                        <p:tgtEl>
                                          <p:spTgt spid="10"/>
                                        </p:tgtEl>
                                        <p:attrNameLst>
                                          <p:attrName>style.visibility</p:attrName>
                                        </p:attrNameLst>
                                      </p:cBhvr>
                                      <p:to>
                                        <p:strVal val="visible"/>
                                      </p:to>
                                    </p:set>
                                    <p:anim calcmode="lin" valueType="num">
                                      <p:cBhvr>
                                        <p:cTn id="16" dur="500" fill="hold"/>
                                        <p:tgtEl>
                                          <p:spTgt spid="10"/>
                                        </p:tgtEl>
                                        <p:attrNameLst>
                                          <p:attrName>ppt_w</p:attrName>
                                        </p:attrNameLst>
                                      </p:cBhvr>
                                      <p:tavLst>
                                        <p:tav tm="0">
                                          <p:val>
                                            <p:fltVal val="0"/>
                                          </p:val>
                                        </p:tav>
                                        <p:tav tm="100000">
                                          <p:val>
                                            <p:strVal val="#ppt_w"/>
                                          </p:val>
                                        </p:tav>
                                      </p:tavLst>
                                    </p:anim>
                                    <p:anim calcmode="lin" valueType="num">
                                      <p:cBhvr>
                                        <p:cTn id="17" dur="500" fill="hold"/>
                                        <p:tgtEl>
                                          <p:spTgt spid="10"/>
                                        </p:tgtEl>
                                        <p:attrNameLst>
                                          <p:attrName>ppt_h</p:attrName>
                                        </p:attrNameLst>
                                      </p:cBhvr>
                                      <p:tavLst>
                                        <p:tav tm="0">
                                          <p:val>
                                            <p:fltVal val="0"/>
                                          </p:val>
                                        </p:tav>
                                        <p:tav tm="100000">
                                          <p:val>
                                            <p:strVal val="#ppt_h"/>
                                          </p:val>
                                        </p:tav>
                                      </p:tavLst>
                                    </p:anim>
                                    <p:anim calcmode="lin" valueType="num">
                                      <p:cBhvr>
                                        <p:cTn id="18" dur="500" fill="hold"/>
                                        <p:tgtEl>
                                          <p:spTgt spid="10"/>
                                        </p:tgtEl>
                                        <p:attrNameLst>
                                          <p:attrName>style.rotation</p:attrName>
                                        </p:attrNameLst>
                                      </p:cBhvr>
                                      <p:tavLst>
                                        <p:tav tm="0">
                                          <p:val>
                                            <p:fltVal val="360"/>
                                          </p:val>
                                        </p:tav>
                                        <p:tav tm="100000">
                                          <p:val>
                                            <p:fltVal val="0"/>
                                          </p:val>
                                        </p:tav>
                                      </p:tavLst>
                                    </p:anim>
                                    <p:animEffect transition="in" filter="fade">
                                      <p:cBhvr>
                                        <p:cTn id="1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7" grpId="0"/>
      <p:bldP spid="8" grpId="0"/>
      <p:bldP spid="9" grpId="0"/>
    </p:bldLst>
  </p:timing>
</p:sld>
</file>

<file path=ppt/slides/slide151.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V.4.5</a:t>
            </a:r>
          </a:p>
        </p:txBody>
      </p:sp>
      <p:sp>
        <p:nvSpPr>
          <p:cNvPr id="7" name="TextBox 6">
            <a:extLst>
              <a:ext uri="{FF2B5EF4-FFF2-40B4-BE49-F238E27FC236}">
                <a16:creationId xmlns:a16="http://schemas.microsoft.com/office/drawing/2014/main" id="{CA3C29B8-03CF-4789-B751-7412709683A9}"/>
              </a:ext>
            </a:extLst>
          </p:cNvPr>
          <p:cNvSpPr txBox="1"/>
          <p:nvPr/>
        </p:nvSpPr>
        <p:spPr>
          <a:xfrm>
            <a:off x="9082006" y="10488539"/>
            <a:ext cx="6223178"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Jan 29, 2020</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188937755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A007DB15-2F0D-4B16-9319-216657215EC8}"/>
              </a:ext>
            </a:extLst>
          </p:cNvPr>
          <p:cNvSpPr>
            <a:spLocks noGrp="1"/>
          </p:cNvSpPr>
          <p:nvPr>
            <p:ph type="pic" sz="quarter" idx="11"/>
          </p:nvPr>
        </p:nvSpPr>
        <p:spPr/>
      </p:sp>
      <p:sp>
        <p:nvSpPr>
          <p:cNvPr id="2" name="Rectangle 1">
            <a:extLst>
              <a:ext uri="{FF2B5EF4-FFF2-40B4-BE49-F238E27FC236}">
                <a16:creationId xmlns:a16="http://schemas.microsoft.com/office/drawing/2014/main" id="{A0D6F333-D127-41E7-BA7C-823A239541E0}"/>
              </a:ext>
            </a:extLst>
          </p:cNvPr>
          <p:cNvSpPr/>
          <p:nvPr/>
        </p:nvSpPr>
        <p:spPr>
          <a:xfrm>
            <a:off x="8920962" y="19234768"/>
            <a:ext cx="6545253" cy="369332"/>
          </a:xfrm>
          <a:prstGeom prst="rect">
            <a:avLst/>
          </a:prstGeom>
        </p:spPr>
        <p:txBody>
          <a:bodyPr wrap="none">
            <a:spAutoFit/>
          </a:bodyPr>
          <a:lstStyle/>
          <a:p>
            <a:r>
              <a:rPr lang="en-US"/>
              <a:t>https://pixabay.com/en/metro-st-petersburg-tube-tunnel-3714290/</a:t>
            </a:r>
          </a:p>
        </p:txBody>
      </p:sp>
      <p:sp>
        <p:nvSpPr>
          <p:cNvPr id="44" name="Freeform: Shape 43">
            <a:extLst>
              <a:ext uri="{FF2B5EF4-FFF2-40B4-BE49-F238E27FC236}">
                <a16:creationId xmlns:a16="http://schemas.microsoft.com/office/drawing/2014/main" id="{FD2CD189-ECC0-4CC1-8EE2-17E3640DBDA3}"/>
              </a:ext>
            </a:extLst>
          </p:cNvPr>
          <p:cNvSpPr>
            <a:spLocks/>
          </p:cNvSpPr>
          <p:nvPr/>
        </p:nvSpPr>
        <p:spPr bwMode="auto">
          <a:xfrm>
            <a:off x="-668591" y="-3718179"/>
            <a:ext cx="25724359" cy="25724358"/>
          </a:xfrm>
          <a:custGeom>
            <a:avLst/>
            <a:gdLst>
              <a:gd name="connsiteX0" fmla="*/ 10629901 w 21259801"/>
              <a:gd name="connsiteY0" fmla="*/ 5272549 h 21259800"/>
              <a:gd name="connsiteX1" fmla="*/ 7442175 w 21259801"/>
              <a:gd name="connsiteY1" fmla="*/ 6592877 h 21259800"/>
              <a:gd name="connsiteX2" fmla="*/ 6594572 w 21259801"/>
              <a:gd name="connsiteY2" fmla="*/ 7440836 h 21259800"/>
              <a:gd name="connsiteX3" fmla="*/ 6594572 w 21259801"/>
              <a:gd name="connsiteY3" fmla="*/ 13818964 h 21259800"/>
              <a:gd name="connsiteX4" fmla="*/ 7442175 w 21259801"/>
              <a:gd name="connsiteY4" fmla="*/ 14666924 h 21259800"/>
              <a:gd name="connsiteX5" fmla="*/ 13817626 w 21259801"/>
              <a:gd name="connsiteY5" fmla="*/ 14666924 h 21259800"/>
              <a:gd name="connsiteX6" fmla="*/ 14665230 w 21259801"/>
              <a:gd name="connsiteY6" fmla="*/ 13818964 h 21259800"/>
              <a:gd name="connsiteX7" fmla="*/ 14665230 w 21259801"/>
              <a:gd name="connsiteY7" fmla="*/ 7440836 h 21259800"/>
              <a:gd name="connsiteX8" fmla="*/ 13817626 w 21259801"/>
              <a:gd name="connsiteY8" fmla="*/ 6592877 h 21259800"/>
              <a:gd name="connsiteX9" fmla="*/ 10629901 w 21259801"/>
              <a:gd name="connsiteY9" fmla="*/ 5272549 h 21259800"/>
              <a:gd name="connsiteX10" fmla="*/ 10629900 w 21259801"/>
              <a:gd name="connsiteY10" fmla="*/ 0 h 21259800"/>
              <a:gd name="connsiteX11" fmla="*/ 21259801 w 21259801"/>
              <a:gd name="connsiteY11" fmla="*/ 10629900 h 21259800"/>
              <a:gd name="connsiteX12" fmla="*/ 10629900 w 21259801"/>
              <a:gd name="connsiteY12" fmla="*/ 21259800 h 21259800"/>
              <a:gd name="connsiteX13" fmla="*/ 0 w 21259801"/>
              <a:gd name="connsiteY13" fmla="*/ 10629900 h 21259800"/>
              <a:gd name="connsiteX14" fmla="*/ 10629900 w 21259801"/>
              <a:gd name="connsiteY14" fmla="*/ 0 h 2125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59801" h="21259800">
                <a:moveTo>
                  <a:pt x="10629901" y="5272549"/>
                </a:moveTo>
                <a:cubicBezTo>
                  <a:pt x="9475963" y="5272549"/>
                  <a:pt x="8322024" y="5712658"/>
                  <a:pt x="7442175" y="6592877"/>
                </a:cubicBezTo>
                <a:cubicBezTo>
                  <a:pt x="7442175" y="6592877"/>
                  <a:pt x="7442175" y="6592877"/>
                  <a:pt x="6594572" y="7440836"/>
                </a:cubicBezTo>
                <a:cubicBezTo>
                  <a:pt x="4834874" y="9201274"/>
                  <a:pt x="4834874" y="12058527"/>
                  <a:pt x="6594572" y="13818964"/>
                </a:cubicBezTo>
                <a:cubicBezTo>
                  <a:pt x="6594572" y="13818964"/>
                  <a:pt x="6594572" y="13818964"/>
                  <a:pt x="7442175" y="14666924"/>
                </a:cubicBezTo>
                <a:cubicBezTo>
                  <a:pt x="9201873" y="16427361"/>
                  <a:pt x="12057928" y="16427361"/>
                  <a:pt x="13817626" y="14666924"/>
                </a:cubicBezTo>
                <a:cubicBezTo>
                  <a:pt x="13817626" y="14666924"/>
                  <a:pt x="13817626" y="14666924"/>
                  <a:pt x="14665230" y="13818964"/>
                </a:cubicBezTo>
                <a:cubicBezTo>
                  <a:pt x="16424929" y="12058527"/>
                  <a:pt x="16424929" y="9201274"/>
                  <a:pt x="14665230" y="7440836"/>
                </a:cubicBezTo>
                <a:cubicBezTo>
                  <a:pt x="14665230" y="7440836"/>
                  <a:pt x="14665230" y="7440836"/>
                  <a:pt x="13817626" y="6592877"/>
                </a:cubicBezTo>
                <a:cubicBezTo>
                  <a:pt x="12937777" y="5712658"/>
                  <a:pt x="11783839" y="5272549"/>
                  <a:pt x="10629901" y="5272549"/>
                </a:cubicBezTo>
                <a:close/>
                <a:moveTo>
                  <a:pt x="10629900" y="0"/>
                </a:moveTo>
                <a:cubicBezTo>
                  <a:pt x="16500633" y="0"/>
                  <a:pt x="21259801" y="4759168"/>
                  <a:pt x="21259801" y="10629900"/>
                </a:cubicBezTo>
                <a:cubicBezTo>
                  <a:pt x="21259801" y="16500632"/>
                  <a:pt x="16500633" y="21259800"/>
                  <a:pt x="10629900" y="21259800"/>
                </a:cubicBezTo>
                <a:cubicBezTo>
                  <a:pt x="4759168" y="21259800"/>
                  <a:pt x="0" y="16500632"/>
                  <a:pt x="0" y="10629900"/>
                </a:cubicBezTo>
                <a:cubicBezTo>
                  <a:pt x="0" y="4759168"/>
                  <a:pt x="4759168" y="0"/>
                  <a:pt x="10629900"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5" name="Freeform 5">
            <a:extLst>
              <a:ext uri="{FF2B5EF4-FFF2-40B4-BE49-F238E27FC236}">
                <a16:creationId xmlns:a16="http://schemas.microsoft.com/office/drawing/2014/main" id="{27CC15E1-61D3-4706-84AB-BAB6AEBED9B4}"/>
              </a:ext>
            </a:extLst>
          </p:cNvPr>
          <p:cNvSpPr>
            <a:spLocks/>
          </p:cNvSpPr>
          <p:nvPr/>
        </p:nvSpPr>
        <p:spPr bwMode="auto">
          <a:xfrm>
            <a:off x="6398560" y="3346539"/>
            <a:ext cx="11590055" cy="1159492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bodyPr>
          <a:lstStyle/>
          <a:p>
            <a:endParaRPr lang="en-US"/>
          </a:p>
        </p:txBody>
      </p:sp>
      <p:sp>
        <p:nvSpPr>
          <p:cNvPr id="46" name="TextBox 45">
            <a:extLst>
              <a:ext uri="{FF2B5EF4-FFF2-40B4-BE49-F238E27FC236}">
                <a16:creationId xmlns:a16="http://schemas.microsoft.com/office/drawing/2014/main" id="{A56171CF-3757-4DBE-8174-991B533FDCE2}"/>
              </a:ext>
            </a:extLst>
          </p:cNvPr>
          <p:cNvSpPr txBox="1"/>
          <p:nvPr/>
        </p:nvSpPr>
        <p:spPr>
          <a:xfrm>
            <a:off x="3268710" y="7482008"/>
            <a:ext cx="17849758" cy="3323987"/>
          </a:xfrm>
          <a:prstGeom prst="rect">
            <a:avLst/>
          </a:prstGeom>
          <a:noFill/>
        </p:spPr>
        <p:txBody>
          <a:bodyPr wrap="none" rtlCol="0" anchor="ctr">
            <a:spAutoFit/>
          </a:bodyPr>
          <a:lstStyle/>
          <a:p>
            <a:pPr algn="ctr"/>
            <a:r>
              <a:rPr lang="en-US" sz="21000" b="1">
                <a:solidFill>
                  <a:schemeClr val="accent1"/>
                </a:solidFill>
                <a:effectLst>
                  <a:outerShdw blurRad="241300" sx="102000" sy="102000" algn="ctr" rotWithShape="0">
                    <a:schemeClr val="accent1">
                      <a:alpha val="66000"/>
                    </a:schemeClr>
                  </a:outerShdw>
                </a:effectLst>
                <a:latin typeface="+mj-lt"/>
              </a:rPr>
              <a:t>Development</a:t>
            </a:r>
          </a:p>
        </p:txBody>
      </p:sp>
      <p:sp>
        <p:nvSpPr>
          <p:cNvPr id="47" name="TextBox 46">
            <a:extLst>
              <a:ext uri="{FF2B5EF4-FFF2-40B4-BE49-F238E27FC236}">
                <a16:creationId xmlns:a16="http://schemas.microsoft.com/office/drawing/2014/main" id="{F81F6293-DC76-4B9B-9370-8C718BA7F032}"/>
              </a:ext>
            </a:extLst>
          </p:cNvPr>
          <p:cNvSpPr txBox="1"/>
          <p:nvPr/>
        </p:nvSpPr>
        <p:spPr>
          <a:xfrm>
            <a:off x="10374436" y="6689868"/>
            <a:ext cx="3638304" cy="461665"/>
          </a:xfrm>
          <a:prstGeom prst="rect">
            <a:avLst/>
          </a:prstGeom>
          <a:noFill/>
        </p:spPr>
        <p:txBody>
          <a:bodyPr wrap="none" rtlCol="0">
            <a:spAutoFit/>
          </a:bodyPr>
          <a:lstStyle/>
          <a:p>
            <a:r>
              <a:rPr lang="en-US" sz="2400"/>
              <a:t>visible items of expenditure</a:t>
            </a:r>
          </a:p>
        </p:txBody>
      </p:sp>
      <p:cxnSp>
        <p:nvCxnSpPr>
          <p:cNvPr id="48" name="Straight Connector 47">
            <a:extLst>
              <a:ext uri="{FF2B5EF4-FFF2-40B4-BE49-F238E27FC236}">
                <a16:creationId xmlns:a16="http://schemas.microsoft.com/office/drawing/2014/main" id="{21C81E74-F093-4655-8A7C-7FF453B8E316}"/>
              </a:ext>
            </a:extLst>
          </p:cNvPr>
          <p:cNvCxnSpPr/>
          <p:nvPr/>
        </p:nvCxnSpPr>
        <p:spPr>
          <a:xfrm>
            <a:off x="11284012" y="7292336"/>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D564DC05-7F18-4118-A27D-F7E83308F87A}"/>
              </a:ext>
            </a:extLst>
          </p:cNvPr>
          <p:cNvSpPr txBox="1"/>
          <p:nvPr/>
        </p:nvSpPr>
        <p:spPr>
          <a:xfrm>
            <a:off x="10440763" y="11424966"/>
            <a:ext cx="3505648" cy="707886"/>
          </a:xfrm>
          <a:prstGeom prst="rect">
            <a:avLst/>
          </a:prstGeom>
          <a:noFill/>
        </p:spPr>
        <p:txBody>
          <a:bodyPr wrap="square" rtlCol="0">
            <a:spAutoFit/>
          </a:bodyPr>
          <a:lstStyle/>
          <a:p>
            <a:pPr algn="ctr"/>
            <a:r>
              <a:rPr lang="en-US" sz="2000"/>
              <a:t>Create your own presentation with endless possibilities.</a:t>
            </a:r>
          </a:p>
        </p:txBody>
      </p:sp>
    </p:spTree>
    <p:extLst>
      <p:ext uri="{BB962C8B-B14F-4D97-AF65-F5344CB8AC3E}">
        <p14:creationId xmlns:p14="http://schemas.microsoft.com/office/powerpoint/2010/main" val="20140567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4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800" fill="hold"/>
                                        <p:tgtEl>
                                          <p:spTgt spid="45"/>
                                        </p:tgtEl>
                                        <p:attrNameLst>
                                          <p:attrName>r</p:attrName>
                                        </p:attrNameLst>
                                      </p:cBhvr>
                                    </p:animRot>
                                  </p:childTnLst>
                                </p:cTn>
                              </p:par>
                              <p:par>
                                <p:cTn id="9" presetID="2" presetClass="entr" presetSubtype="2" decel="100000" fill="hold" grpId="0" nodeType="withEffect">
                                  <p:stCondLst>
                                    <p:cond delay="0"/>
                                  </p:stCondLst>
                                  <p:iterate type="lt">
                                    <p:tmPct val="10000"/>
                                  </p:iterate>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000" fill="hold"/>
                                        <p:tgtEl>
                                          <p:spTgt spid="46"/>
                                        </p:tgtEl>
                                        <p:attrNameLst>
                                          <p:attrName>ppt_x</p:attrName>
                                        </p:attrNameLst>
                                      </p:cBhvr>
                                      <p:tavLst>
                                        <p:tav tm="0">
                                          <p:val>
                                            <p:strVal val="1+#ppt_w/2"/>
                                          </p:val>
                                        </p:tav>
                                        <p:tav tm="100000">
                                          <p:val>
                                            <p:strVal val="#ppt_x"/>
                                          </p:val>
                                        </p:tav>
                                      </p:tavLst>
                                    </p:anim>
                                    <p:anim calcmode="lin" valueType="num">
                                      <p:cBhvr additive="base">
                                        <p:cTn id="12" dur="10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46" grpId="0"/>
    </p:bldLst>
  </p:timing>
</p:sld>
</file>

<file path=ppt/slides/slide15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A007DB15-2F0D-4B16-9319-216657215EC8}"/>
              </a:ext>
            </a:extLst>
          </p:cNvPr>
          <p:cNvSpPr>
            <a:spLocks noGrp="1"/>
          </p:cNvSpPr>
          <p:nvPr>
            <p:ph type="pic" sz="quarter" idx="11"/>
          </p:nvPr>
        </p:nvSpPr>
        <p:spPr/>
      </p:sp>
      <p:sp>
        <p:nvSpPr>
          <p:cNvPr id="2" name="Rectangle 1">
            <a:extLst>
              <a:ext uri="{FF2B5EF4-FFF2-40B4-BE49-F238E27FC236}">
                <a16:creationId xmlns:a16="http://schemas.microsoft.com/office/drawing/2014/main" id="{A0D6F333-D127-41E7-BA7C-823A239541E0}"/>
              </a:ext>
            </a:extLst>
          </p:cNvPr>
          <p:cNvSpPr/>
          <p:nvPr/>
        </p:nvSpPr>
        <p:spPr>
          <a:xfrm>
            <a:off x="8920962" y="19234768"/>
            <a:ext cx="6545253" cy="369332"/>
          </a:xfrm>
          <a:prstGeom prst="rect">
            <a:avLst/>
          </a:prstGeom>
        </p:spPr>
        <p:txBody>
          <a:bodyPr wrap="none">
            <a:spAutoFit/>
          </a:bodyPr>
          <a:lstStyle/>
          <a:p>
            <a:r>
              <a:rPr lang="en-US"/>
              <a:t>https://pixabay.com/en/metro-st-petersburg-tube-tunnel-3714290/</a:t>
            </a:r>
          </a:p>
        </p:txBody>
      </p:sp>
      <p:sp>
        <p:nvSpPr>
          <p:cNvPr id="44" name="Freeform: Shape 43">
            <a:extLst>
              <a:ext uri="{FF2B5EF4-FFF2-40B4-BE49-F238E27FC236}">
                <a16:creationId xmlns:a16="http://schemas.microsoft.com/office/drawing/2014/main" id="{FD2CD189-ECC0-4CC1-8EE2-17E3640DBDA3}"/>
              </a:ext>
            </a:extLst>
          </p:cNvPr>
          <p:cNvSpPr>
            <a:spLocks/>
          </p:cNvSpPr>
          <p:nvPr/>
        </p:nvSpPr>
        <p:spPr bwMode="auto">
          <a:xfrm>
            <a:off x="-668591" y="-3718179"/>
            <a:ext cx="25724359" cy="25724358"/>
          </a:xfrm>
          <a:custGeom>
            <a:avLst/>
            <a:gdLst>
              <a:gd name="connsiteX0" fmla="*/ 10629901 w 21259801"/>
              <a:gd name="connsiteY0" fmla="*/ 5272549 h 21259800"/>
              <a:gd name="connsiteX1" fmla="*/ 7442175 w 21259801"/>
              <a:gd name="connsiteY1" fmla="*/ 6592877 h 21259800"/>
              <a:gd name="connsiteX2" fmla="*/ 6594572 w 21259801"/>
              <a:gd name="connsiteY2" fmla="*/ 7440836 h 21259800"/>
              <a:gd name="connsiteX3" fmla="*/ 6594572 w 21259801"/>
              <a:gd name="connsiteY3" fmla="*/ 13818964 h 21259800"/>
              <a:gd name="connsiteX4" fmla="*/ 7442175 w 21259801"/>
              <a:gd name="connsiteY4" fmla="*/ 14666924 h 21259800"/>
              <a:gd name="connsiteX5" fmla="*/ 13817626 w 21259801"/>
              <a:gd name="connsiteY5" fmla="*/ 14666924 h 21259800"/>
              <a:gd name="connsiteX6" fmla="*/ 14665230 w 21259801"/>
              <a:gd name="connsiteY6" fmla="*/ 13818964 h 21259800"/>
              <a:gd name="connsiteX7" fmla="*/ 14665230 w 21259801"/>
              <a:gd name="connsiteY7" fmla="*/ 7440836 h 21259800"/>
              <a:gd name="connsiteX8" fmla="*/ 13817626 w 21259801"/>
              <a:gd name="connsiteY8" fmla="*/ 6592877 h 21259800"/>
              <a:gd name="connsiteX9" fmla="*/ 10629901 w 21259801"/>
              <a:gd name="connsiteY9" fmla="*/ 5272549 h 21259800"/>
              <a:gd name="connsiteX10" fmla="*/ 10629900 w 21259801"/>
              <a:gd name="connsiteY10" fmla="*/ 0 h 21259800"/>
              <a:gd name="connsiteX11" fmla="*/ 21259801 w 21259801"/>
              <a:gd name="connsiteY11" fmla="*/ 10629900 h 21259800"/>
              <a:gd name="connsiteX12" fmla="*/ 10629900 w 21259801"/>
              <a:gd name="connsiteY12" fmla="*/ 21259800 h 21259800"/>
              <a:gd name="connsiteX13" fmla="*/ 0 w 21259801"/>
              <a:gd name="connsiteY13" fmla="*/ 10629900 h 21259800"/>
              <a:gd name="connsiteX14" fmla="*/ 10629900 w 21259801"/>
              <a:gd name="connsiteY14" fmla="*/ 0 h 2125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59801" h="21259800">
                <a:moveTo>
                  <a:pt x="10629901" y="5272549"/>
                </a:moveTo>
                <a:cubicBezTo>
                  <a:pt x="9475963" y="5272549"/>
                  <a:pt x="8322024" y="5712658"/>
                  <a:pt x="7442175" y="6592877"/>
                </a:cubicBezTo>
                <a:cubicBezTo>
                  <a:pt x="7442175" y="6592877"/>
                  <a:pt x="7442175" y="6592877"/>
                  <a:pt x="6594572" y="7440836"/>
                </a:cubicBezTo>
                <a:cubicBezTo>
                  <a:pt x="4834874" y="9201274"/>
                  <a:pt x="4834874" y="12058527"/>
                  <a:pt x="6594572" y="13818964"/>
                </a:cubicBezTo>
                <a:cubicBezTo>
                  <a:pt x="6594572" y="13818964"/>
                  <a:pt x="6594572" y="13818964"/>
                  <a:pt x="7442175" y="14666924"/>
                </a:cubicBezTo>
                <a:cubicBezTo>
                  <a:pt x="9201873" y="16427361"/>
                  <a:pt x="12057928" y="16427361"/>
                  <a:pt x="13817626" y="14666924"/>
                </a:cubicBezTo>
                <a:cubicBezTo>
                  <a:pt x="13817626" y="14666924"/>
                  <a:pt x="13817626" y="14666924"/>
                  <a:pt x="14665230" y="13818964"/>
                </a:cubicBezTo>
                <a:cubicBezTo>
                  <a:pt x="16424929" y="12058527"/>
                  <a:pt x="16424929" y="9201274"/>
                  <a:pt x="14665230" y="7440836"/>
                </a:cubicBezTo>
                <a:cubicBezTo>
                  <a:pt x="14665230" y="7440836"/>
                  <a:pt x="14665230" y="7440836"/>
                  <a:pt x="13817626" y="6592877"/>
                </a:cubicBezTo>
                <a:cubicBezTo>
                  <a:pt x="12937777" y="5712658"/>
                  <a:pt x="11783839" y="5272549"/>
                  <a:pt x="10629901" y="5272549"/>
                </a:cubicBezTo>
                <a:close/>
                <a:moveTo>
                  <a:pt x="10629900" y="0"/>
                </a:moveTo>
                <a:cubicBezTo>
                  <a:pt x="16500633" y="0"/>
                  <a:pt x="21259801" y="4759168"/>
                  <a:pt x="21259801" y="10629900"/>
                </a:cubicBezTo>
                <a:cubicBezTo>
                  <a:pt x="21259801" y="16500632"/>
                  <a:pt x="16500633" y="21259800"/>
                  <a:pt x="10629900" y="21259800"/>
                </a:cubicBezTo>
                <a:cubicBezTo>
                  <a:pt x="4759168" y="21259800"/>
                  <a:pt x="0" y="16500632"/>
                  <a:pt x="0" y="10629900"/>
                </a:cubicBezTo>
                <a:cubicBezTo>
                  <a:pt x="0" y="4759168"/>
                  <a:pt x="4759168" y="0"/>
                  <a:pt x="10629900"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5" name="Freeform 5">
            <a:extLst>
              <a:ext uri="{FF2B5EF4-FFF2-40B4-BE49-F238E27FC236}">
                <a16:creationId xmlns:a16="http://schemas.microsoft.com/office/drawing/2014/main" id="{27CC15E1-61D3-4706-84AB-BAB6AEBED9B4}"/>
              </a:ext>
            </a:extLst>
          </p:cNvPr>
          <p:cNvSpPr>
            <a:spLocks/>
          </p:cNvSpPr>
          <p:nvPr/>
        </p:nvSpPr>
        <p:spPr bwMode="auto">
          <a:xfrm>
            <a:off x="6398560" y="3346539"/>
            <a:ext cx="11590055" cy="1159492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bodyPr>
          <a:lstStyle/>
          <a:p>
            <a:endParaRPr lang="en-US"/>
          </a:p>
        </p:txBody>
      </p:sp>
      <p:sp>
        <p:nvSpPr>
          <p:cNvPr id="46" name="TextBox 45">
            <a:extLst>
              <a:ext uri="{FF2B5EF4-FFF2-40B4-BE49-F238E27FC236}">
                <a16:creationId xmlns:a16="http://schemas.microsoft.com/office/drawing/2014/main" id="{A56171CF-3757-4DBE-8174-991B533FDCE2}"/>
              </a:ext>
            </a:extLst>
          </p:cNvPr>
          <p:cNvSpPr txBox="1"/>
          <p:nvPr/>
        </p:nvSpPr>
        <p:spPr>
          <a:xfrm>
            <a:off x="3268710" y="7482008"/>
            <a:ext cx="17849758" cy="3323987"/>
          </a:xfrm>
          <a:prstGeom prst="rect">
            <a:avLst/>
          </a:prstGeom>
          <a:noFill/>
        </p:spPr>
        <p:txBody>
          <a:bodyPr wrap="none" rtlCol="0" anchor="ctr">
            <a:spAutoFit/>
          </a:bodyPr>
          <a:lstStyle/>
          <a:p>
            <a:pPr algn="ctr"/>
            <a:r>
              <a:rPr lang="en-US" sz="21000" b="1">
                <a:solidFill>
                  <a:schemeClr val="accent1"/>
                </a:solidFill>
                <a:effectLst>
                  <a:outerShdw blurRad="241300" sx="102000" sy="102000" algn="ctr" rotWithShape="0">
                    <a:schemeClr val="accent1">
                      <a:alpha val="66000"/>
                    </a:schemeClr>
                  </a:outerShdw>
                </a:effectLst>
                <a:latin typeface="+mj-lt"/>
              </a:rPr>
              <a:t>Development</a:t>
            </a:r>
          </a:p>
        </p:txBody>
      </p:sp>
      <p:sp>
        <p:nvSpPr>
          <p:cNvPr id="47" name="TextBox 46">
            <a:extLst>
              <a:ext uri="{FF2B5EF4-FFF2-40B4-BE49-F238E27FC236}">
                <a16:creationId xmlns:a16="http://schemas.microsoft.com/office/drawing/2014/main" id="{F81F6293-DC76-4B9B-9370-8C718BA7F032}"/>
              </a:ext>
            </a:extLst>
          </p:cNvPr>
          <p:cNvSpPr txBox="1"/>
          <p:nvPr/>
        </p:nvSpPr>
        <p:spPr>
          <a:xfrm>
            <a:off x="10374436" y="6689868"/>
            <a:ext cx="3638304" cy="461665"/>
          </a:xfrm>
          <a:prstGeom prst="rect">
            <a:avLst/>
          </a:prstGeom>
          <a:noFill/>
        </p:spPr>
        <p:txBody>
          <a:bodyPr wrap="none" rtlCol="0">
            <a:spAutoFit/>
          </a:bodyPr>
          <a:lstStyle/>
          <a:p>
            <a:r>
              <a:rPr lang="en-US" sz="2400"/>
              <a:t>visible items of expenditure</a:t>
            </a:r>
          </a:p>
        </p:txBody>
      </p:sp>
      <p:cxnSp>
        <p:nvCxnSpPr>
          <p:cNvPr id="48" name="Straight Connector 47">
            <a:extLst>
              <a:ext uri="{FF2B5EF4-FFF2-40B4-BE49-F238E27FC236}">
                <a16:creationId xmlns:a16="http://schemas.microsoft.com/office/drawing/2014/main" id="{21C81E74-F093-4655-8A7C-7FF453B8E316}"/>
              </a:ext>
            </a:extLst>
          </p:cNvPr>
          <p:cNvCxnSpPr/>
          <p:nvPr/>
        </p:nvCxnSpPr>
        <p:spPr>
          <a:xfrm>
            <a:off x="11284012" y="7292336"/>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D564DC05-7F18-4118-A27D-F7E83308F87A}"/>
              </a:ext>
            </a:extLst>
          </p:cNvPr>
          <p:cNvSpPr txBox="1"/>
          <p:nvPr/>
        </p:nvSpPr>
        <p:spPr>
          <a:xfrm>
            <a:off x="10440763" y="11424966"/>
            <a:ext cx="3505648" cy="707886"/>
          </a:xfrm>
          <a:prstGeom prst="rect">
            <a:avLst/>
          </a:prstGeom>
          <a:noFill/>
        </p:spPr>
        <p:txBody>
          <a:bodyPr wrap="square" rtlCol="0">
            <a:spAutoFit/>
          </a:bodyPr>
          <a:lstStyle/>
          <a:p>
            <a:pPr algn="ctr"/>
            <a:r>
              <a:rPr lang="en-US" sz="2000"/>
              <a:t>Create your own presentation with endless possibilities.</a:t>
            </a:r>
          </a:p>
        </p:txBody>
      </p:sp>
    </p:spTree>
    <p:extLst>
      <p:ext uri="{BB962C8B-B14F-4D97-AF65-F5344CB8AC3E}">
        <p14:creationId xmlns:p14="http://schemas.microsoft.com/office/powerpoint/2010/main" val="285218736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4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800" fill="hold"/>
                                        <p:tgtEl>
                                          <p:spTgt spid="45"/>
                                        </p:tgtEl>
                                        <p:attrNameLst>
                                          <p:attrName>r</p:attrName>
                                        </p:attrNameLst>
                                      </p:cBhvr>
                                    </p:animRot>
                                  </p:childTnLst>
                                </p:cTn>
                              </p:par>
                              <p:par>
                                <p:cTn id="9" presetID="2" presetClass="entr" presetSubtype="2" decel="100000" fill="hold" grpId="0" nodeType="withEffect">
                                  <p:stCondLst>
                                    <p:cond delay="0"/>
                                  </p:stCondLst>
                                  <p:iterate type="lt">
                                    <p:tmPct val="10000"/>
                                  </p:iterate>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000" fill="hold"/>
                                        <p:tgtEl>
                                          <p:spTgt spid="46"/>
                                        </p:tgtEl>
                                        <p:attrNameLst>
                                          <p:attrName>ppt_x</p:attrName>
                                        </p:attrNameLst>
                                      </p:cBhvr>
                                      <p:tavLst>
                                        <p:tav tm="0">
                                          <p:val>
                                            <p:strVal val="1+#ppt_w/2"/>
                                          </p:val>
                                        </p:tav>
                                        <p:tav tm="100000">
                                          <p:val>
                                            <p:strVal val="#ppt_x"/>
                                          </p:val>
                                        </p:tav>
                                      </p:tavLst>
                                    </p:anim>
                                    <p:anim calcmode="lin" valueType="num">
                                      <p:cBhvr additive="base">
                                        <p:cTn id="12" dur="10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46"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38DB458B-169F-4F81-8441-858EEB320496}"/>
              </a:ext>
            </a:extLst>
          </p:cNvPr>
          <p:cNvSpPr>
            <a:spLocks noGrp="1"/>
          </p:cNvSpPr>
          <p:nvPr>
            <p:ph type="pic" sz="quarter" idx="11"/>
          </p:nvPr>
        </p:nvSpPr>
        <p:spPr/>
      </p:sp>
      <p:sp>
        <p:nvSpPr>
          <p:cNvPr id="3" name="Freeform: Shape 2">
            <a:extLst>
              <a:ext uri="{FF2B5EF4-FFF2-40B4-BE49-F238E27FC236}">
                <a16:creationId xmlns:a16="http://schemas.microsoft.com/office/drawing/2014/main" id="{296578E8-104A-4B10-8777-9D2F49231415}"/>
              </a:ext>
            </a:extLst>
          </p:cNvPr>
          <p:cNvSpPr>
            <a:spLocks/>
          </p:cNvSpPr>
          <p:nvPr/>
        </p:nvSpPr>
        <p:spPr bwMode="auto">
          <a:xfrm>
            <a:off x="-3641663" y="-1312427"/>
            <a:ext cx="20912854" cy="209128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grpSp>
        <p:nvGrpSpPr>
          <p:cNvPr id="18" name="Group 17">
            <a:extLst>
              <a:ext uri="{FF2B5EF4-FFF2-40B4-BE49-F238E27FC236}">
                <a16:creationId xmlns:a16="http://schemas.microsoft.com/office/drawing/2014/main" id="{6D80DE85-331E-49FD-9F29-5C4FAC68ED59}"/>
              </a:ext>
            </a:extLst>
          </p:cNvPr>
          <p:cNvGrpSpPr/>
          <p:nvPr/>
        </p:nvGrpSpPr>
        <p:grpSpPr>
          <a:xfrm>
            <a:off x="8883561" y="6948959"/>
            <a:ext cx="4438777" cy="4436915"/>
            <a:chOff x="7438219" y="4662958"/>
            <a:chExt cx="4438777" cy="4436915"/>
          </a:xfrm>
        </p:grpSpPr>
        <p:sp>
          <p:nvSpPr>
            <p:cNvPr id="19" name="Freeform 5">
              <a:extLst>
                <a:ext uri="{FF2B5EF4-FFF2-40B4-BE49-F238E27FC236}">
                  <a16:creationId xmlns:a16="http://schemas.microsoft.com/office/drawing/2014/main" id="{BB774C51-6C63-4756-A4AE-FE123FAAA522}"/>
                </a:ext>
              </a:extLst>
            </p:cNvPr>
            <p:cNvSpPr>
              <a:spLocks/>
            </p:cNvSpPr>
            <p:nvPr/>
          </p:nvSpPr>
          <p:spPr bwMode="auto">
            <a:xfrm rot="5400000">
              <a:off x="7439150"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20" name="TextBox 19">
              <a:extLst>
                <a:ext uri="{FF2B5EF4-FFF2-40B4-BE49-F238E27FC236}">
                  <a16:creationId xmlns:a16="http://schemas.microsoft.com/office/drawing/2014/main" id="{F8B3958E-4B6F-4DE1-BACD-FE3AF9A6C1BA}"/>
                </a:ext>
              </a:extLst>
            </p:cNvPr>
            <p:cNvSpPr txBox="1"/>
            <p:nvPr/>
          </p:nvSpPr>
          <p:spPr>
            <a:xfrm>
              <a:off x="8413517" y="5924824"/>
              <a:ext cx="2488182" cy="830997"/>
            </a:xfrm>
            <a:prstGeom prst="rect">
              <a:avLst/>
            </a:prstGeom>
            <a:noFill/>
          </p:spPr>
          <p:txBody>
            <a:bodyPr wrap="none" rtlCol="0" anchor="ctr">
              <a:spAutoFit/>
            </a:bodyPr>
            <a:lstStyle/>
            <a:p>
              <a:pPr algn="ctr"/>
              <a:r>
                <a:rPr lang="en-US" sz="4800" b="1">
                  <a:solidFill>
                    <a:srgbClr val="FFFFFF"/>
                  </a:solidFill>
                  <a:latin typeface="+mj-lt"/>
                </a:rPr>
                <a:t>Stability</a:t>
              </a:r>
            </a:p>
          </p:txBody>
        </p:sp>
        <p:sp>
          <p:nvSpPr>
            <p:cNvPr id="21" name="TextBox 20">
              <a:extLst>
                <a:ext uri="{FF2B5EF4-FFF2-40B4-BE49-F238E27FC236}">
                  <a16:creationId xmlns:a16="http://schemas.microsoft.com/office/drawing/2014/main" id="{B9A6B7D5-9E1D-4DA6-8288-D267C24FB1F5}"/>
                </a:ext>
              </a:extLst>
            </p:cNvPr>
            <p:cNvSpPr txBox="1"/>
            <p:nvPr/>
          </p:nvSpPr>
          <p:spPr>
            <a:xfrm>
              <a:off x="8220355"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sp>
        <p:nvSpPr>
          <p:cNvPr id="22" name="Freeform 5">
            <a:extLst>
              <a:ext uri="{FF2B5EF4-FFF2-40B4-BE49-F238E27FC236}">
                <a16:creationId xmlns:a16="http://schemas.microsoft.com/office/drawing/2014/main" id="{8275137A-6D53-43A3-B67A-7F903379DC02}"/>
              </a:ext>
            </a:extLst>
          </p:cNvPr>
          <p:cNvSpPr>
            <a:spLocks noEditPoints="1"/>
          </p:cNvSpPr>
          <p:nvPr/>
        </p:nvSpPr>
        <p:spPr bwMode="auto">
          <a:xfrm>
            <a:off x="13778889" y="8846974"/>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TextBox 22">
            <a:extLst>
              <a:ext uri="{FF2B5EF4-FFF2-40B4-BE49-F238E27FC236}">
                <a16:creationId xmlns:a16="http://schemas.microsoft.com/office/drawing/2014/main" id="{A11F1974-DB88-4DDD-A1F8-832AB161AECC}"/>
              </a:ext>
            </a:extLst>
          </p:cNvPr>
          <p:cNvSpPr txBox="1"/>
          <p:nvPr/>
        </p:nvSpPr>
        <p:spPr>
          <a:xfrm>
            <a:off x="15562754" y="6519600"/>
            <a:ext cx="6382724" cy="2308324"/>
          </a:xfrm>
          <a:prstGeom prst="rect">
            <a:avLst/>
          </a:prstGeom>
          <a:noFill/>
        </p:spPr>
        <p:txBody>
          <a:bodyPr wrap="square" rtlCol="0">
            <a:spAutoFit/>
          </a:bodyPr>
          <a:lstStyle/>
          <a:p>
            <a:r>
              <a:rPr lang="en-US" sz="4800">
                <a:latin typeface="+mj-lt"/>
              </a:rPr>
              <a:t>Create your own </a:t>
            </a:r>
            <a:r>
              <a:rPr lang="en-US" sz="4800" b="1">
                <a:latin typeface="+mj-lt"/>
              </a:rPr>
              <a:t>presentation</a:t>
            </a:r>
            <a:r>
              <a:rPr lang="en-US" sz="4800">
                <a:latin typeface="+mj-lt"/>
              </a:rPr>
              <a:t> </a:t>
            </a:r>
            <a:r>
              <a:rPr lang="en-US" sz="4800" b="1">
                <a:latin typeface="+mj-lt"/>
              </a:rPr>
              <a:t>with</a:t>
            </a:r>
            <a:r>
              <a:rPr lang="en-US" sz="4800">
                <a:latin typeface="+mj-lt"/>
              </a:rPr>
              <a:t> endless possibilities.</a:t>
            </a:r>
          </a:p>
        </p:txBody>
      </p:sp>
      <p:cxnSp>
        <p:nvCxnSpPr>
          <p:cNvPr id="24" name="Straight Connector 23">
            <a:extLst>
              <a:ext uri="{FF2B5EF4-FFF2-40B4-BE49-F238E27FC236}">
                <a16:creationId xmlns:a16="http://schemas.microsoft.com/office/drawing/2014/main" id="{787603CE-5171-4628-83A5-A06A980874F9}"/>
              </a:ext>
            </a:extLst>
          </p:cNvPr>
          <p:cNvCxnSpPr>
            <a:cxnSpLocks/>
          </p:cNvCxnSpPr>
          <p:nvPr/>
        </p:nvCxnSpPr>
        <p:spPr>
          <a:xfrm>
            <a:off x="15734204" y="9136390"/>
            <a:ext cx="1182196" cy="0"/>
          </a:xfrm>
          <a:prstGeom prst="line">
            <a:avLst/>
          </a:prstGeom>
          <a:ln w="203200" cap="rnd">
            <a:round/>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E5BF2BF4-C96E-4780-AC95-F3E35ED46E6E}"/>
              </a:ext>
            </a:extLst>
          </p:cNvPr>
          <p:cNvSpPr txBox="1"/>
          <p:nvPr/>
        </p:nvSpPr>
        <p:spPr>
          <a:xfrm>
            <a:off x="15562755" y="9444857"/>
            <a:ext cx="6615075" cy="2352952"/>
          </a:xfrm>
          <a:prstGeom prst="rect">
            <a:avLst/>
          </a:prstGeom>
          <a:noFill/>
        </p:spPr>
        <p:txBody>
          <a:bodyPr wrap="square" rtlCol="0">
            <a:spAutoFit/>
          </a:bodyPr>
          <a:lstStyle/>
          <a:p>
            <a:pPr>
              <a:lnSpc>
                <a:spcPct val="150000"/>
              </a:lnSpc>
            </a:pPr>
            <a:r>
              <a:rPr lang="en-US" sz="2000"/>
              <a:t>Fusce tincidunt eget ligula vitae hendrerit. Phasellus id ligula ut enim elementum bibendum eget eget magna. Fusce in magna diam. Pellentesque eget euismod velit, ac hendrerit magna. Etiam sit amet ipsum vehicula, feugiat neque sit amet, gravida ipsum. </a:t>
            </a:r>
          </a:p>
        </p:txBody>
      </p:sp>
    </p:spTree>
    <p:extLst>
      <p:ext uri="{BB962C8B-B14F-4D97-AF65-F5344CB8AC3E}">
        <p14:creationId xmlns:p14="http://schemas.microsoft.com/office/powerpoint/2010/main" val="10652133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3"/>
                                        </p:tgtEl>
                                        <p:attrNameLst>
                                          <p:attrName>r</p:attrName>
                                        </p:attrNameLst>
                                      </p:cBhvr>
                                    </p:animRot>
                                  </p:childTnLst>
                                </p:cTn>
                              </p:par>
                              <p:par>
                                <p:cTn id="7" presetID="2" presetClass="entr" presetSubtype="8" decel="100000" fill="hold" nodeType="withEffect">
                                  <p:stCondLst>
                                    <p:cond delay="500"/>
                                  </p:stCondLst>
                                  <p:childTnLst>
                                    <p:set>
                                      <p:cBhvr>
                                        <p:cTn id="8" dur="1" fill="hold">
                                          <p:stCondLst>
                                            <p:cond delay="0"/>
                                          </p:stCondLst>
                                        </p:cTn>
                                        <p:tgtEl>
                                          <p:spTgt spid="18"/>
                                        </p:tgtEl>
                                        <p:attrNameLst>
                                          <p:attrName>style.visibility</p:attrName>
                                        </p:attrNameLst>
                                      </p:cBhvr>
                                      <p:to>
                                        <p:strVal val="visible"/>
                                      </p:to>
                                    </p:set>
                                    <p:anim calcmode="lin" valueType="num">
                                      <p:cBhvr additive="base">
                                        <p:cTn id="9" dur="1000" fill="hold"/>
                                        <p:tgtEl>
                                          <p:spTgt spid="18"/>
                                        </p:tgtEl>
                                        <p:attrNameLst>
                                          <p:attrName>ppt_x</p:attrName>
                                        </p:attrNameLst>
                                      </p:cBhvr>
                                      <p:tavLst>
                                        <p:tav tm="0">
                                          <p:val>
                                            <p:strVal val="0-#ppt_w/2"/>
                                          </p:val>
                                        </p:tav>
                                        <p:tav tm="100000">
                                          <p:val>
                                            <p:strVal val="#ppt_x"/>
                                          </p:val>
                                        </p:tav>
                                      </p:tavLst>
                                    </p:anim>
                                    <p:anim calcmode="lin" valueType="num">
                                      <p:cBhvr additive="base">
                                        <p:cTn id="10" dur="1000" fill="hold"/>
                                        <p:tgtEl>
                                          <p:spTgt spid="18"/>
                                        </p:tgtEl>
                                        <p:attrNameLst>
                                          <p:attrName>ppt_y</p:attrName>
                                        </p:attrNameLst>
                                      </p:cBhvr>
                                      <p:tavLst>
                                        <p:tav tm="0">
                                          <p:val>
                                            <p:strVal val="#ppt_y"/>
                                          </p:val>
                                        </p:tav>
                                        <p:tav tm="100000">
                                          <p:val>
                                            <p:strVal val="#ppt_y"/>
                                          </p:val>
                                        </p:tav>
                                      </p:tavLst>
                                    </p:anim>
                                  </p:childTnLst>
                                </p:cTn>
                              </p:par>
                              <p:par>
                                <p:cTn id="11" presetID="2" presetClass="entr" presetSubtype="8" decel="100000" fill="hold" grpId="0" nodeType="withEffect">
                                  <p:stCondLst>
                                    <p:cond delay="100"/>
                                  </p:stCondLst>
                                  <p:childTnLst>
                                    <p:set>
                                      <p:cBhvr>
                                        <p:cTn id="12" dur="1" fill="hold">
                                          <p:stCondLst>
                                            <p:cond delay="0"/>
                                          </p:stCondLst>
                                        </p:cTn>
                                        <p:tgtEl>
                                          <p:spTgt spid="22"/>
                                        </p:tgtEl>
                                        <p:attrNameLst>
                                          <p:attrName>style.visibility</p:attrName>
                                        </p:attrNameLst>
                                      </p:cBhvr>
                                      <p:to>
                                        <p:strVal val="visible"/>
                                      </p:to>
                                    </p:set>
                                    <p:anim calcmode="lin" valueType="num">
                                      <p:cBhvr additive="base">
                                        <p:cTn id="13" dur="1000" fill="hold"/>
                                        <p:tgtEl>
                                          <p:spTgt spid="22"/>
                                        </p:tgtEl>
                                        <p:attrNameLst>
                                          <p:attrName>ppt_x</p:attrName>
                                        </p:attrNameLst>
                                      </p:cBhvr>
                                      <p:tavLst>
                                        <p:tav tm="0">
                                          <p:val>
                                            <p:strVal val="0-#ppt_w/2"/>
                                          </p:val>
                                        </p:tav>
                                        <p:tav tm="100000">
                                          <p:val>
                                            <p:strVal val="#ppt_x"/>
                                          </p:val>
                                        </p:tav>
                                      </p:tavLst>
                                    </p:anim>
                                    <p:anim calcmode="lin" valueType="num">
                                      <p:cBhvr additive="base">
                                        <p:cTn id="14" dur="1000" fill="hold"/>
                                        <p:tgtEl>
                                          <p:spTgt spid="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2"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38DB458B-169F-4F81-8441-858EEB320496}"/>
              </a:ext>
            </a:extLst>
          </p:cNvPr>
          <p:cNvSpPr>
            <a:spLocks noGrp="1"/>
          </p:cNvSpPr>
          <p:nvPr>
            <p:ph type="pic" sz="quarter" idx="11"/>
          </p:nvPr>
        </p:nvSpPr>
        <p:spPr/>
      </p:sp>
      <p:sp>
        <p:nvSpPr>
          <p:cNvPr id="3" name="Freeform: Shape 2">
            <a:extLst>
              <a:ext uri="{FF2B5EF4-FFF2-40B4-BE49-F238E27FC236}">
                <a16:creationId xmlns:a16="http://schemas.microsoft.com/office/drawing/2014/main" id="{296578E8-104A-4B10-8777-9D2F49231415}"/>
              </a:ext>
            </a:extLst>
          </p:cNvPr>
          <p:cNvSpPr>
            <a:spLocks/>
          </p:cNvSpPr>
          <p:nvPr/>
        </p:nvSpPr>
        <p:spPr bwMode="auto">
          <a:xfrm>
            <a:off x="-3641663" y="-1312427"/>
            <a:ext cx="20912854" cy="209128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grpSp>
        <p:nvGrpSpPr>
          <p:cNvPr id="18" name="Group 17">
            <a:extLst>
              <a:ext uri="{FF2B5EF4-FFF2-40B4-BE49-F238E27FC236}">
                <a16:creationId xmlns:a16="http://schemas.microsoft.com/office/drawing/2014/main" id="{6D80DE85-331E-49FD-9F29-5C4FAC68ED59}"/>
              </a:ext>
            </a:extLst>
          </p:cNvPr>
          <p:cNvGrpSpPr/>
          <p:nvPr/>
        </p:nvGrpSpPr>
        <p:grpSpPr>
          <a:xfrm>
            <a:off x="8883561" y="6948959"/>
            <a:ext cx="4438777" cy="4436915"/>
            <a:chOff x="7438219" y="4662958"/>
            <a:chExt cx="4438777" cy="4436915"/>
          </a:xfrm>
        </p:grpSpPr>
        <p:sp>
          <p:nvSpPr>
            <p:cNvPr id="19" name="Freeform 5">
              <a:extLst>
                <a:ext uri="{FF2B5EF4-FFF2-40B4-BE49-F238E27FC236}">
                  <a16:creationId xmlns:a16="http://schemas.microsoft.com/office/drawing/2014/main" id="{BB774C51-6C63-4756-A4AE-FE123FAAA522}"/>
                </a:ext>
              </a:extLst>
            </p:cNvPr>
            <p:cNvSpPr>
              <a:spLocks/>
            </p:cNvSpPr>
            <p:nvPr/>
          </p:nvSpPr>
          <p:spPr bwMode="auto">
            <a:xfrm rot="5400000">
              <a:off x="7439150"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20" name="TextBox 19">
              <a:extLst>
                <a:ext uri="{FF2B5EF4-FFF2-40B4-BE49-F238E27FC236}">
                  <a16:creationId xmlns:a16="http://schemas.microsoft.com/office/drawing/2014/main" id="{F8B3958E-4B6F-4DE1-BACD-FE3AF9A6C1BA}"/>
                </a:ext>
              </a:extLst>
            </p:cNvPr>
            <p:cNvSpPr txBox="1"/>
            <p:nvPr/>
          </p:nvSpPr>
          <p:spPr>
            <a:xfrm>
              <a:off x="8413517" y="5924824"/>
              <a:ext cx="2488182" cy="830997"/>
            </a:xfrm>
            <a:prstGeom prst="rect">
              <a:avLst/>
            </a:prstGeom>
            <a:noFill/>
          </p:spPr>
          <p:txBody>
            <a:bodyPr wrap="none" rtlCol="0" anchor="ctr">
              <a:spAutoFit/>
            </a:bodyPr>
            <a:lstStyle/>
            <a:p>
              <a:pPr algn="ctr"/>
              <a:r>
                <a:rPr lang="en-US" sz="4800" b="1">
                  <a:solidFill>
                    <a:srgbClr val="FFFFFF"/>
                  </a:solidFill>
                  <a:latin typeface="+mj-lt"/>
                </a:rPr>
                <a:t>Stability</a:t>
              </a:r>
            </a:p>
          </p:txBody>
        </p:sp>
        <p:sp>
          <p:nvSpPr>
            <p:cNvPr id="21" name="TextBox 20">
              <a:extLst>
                <a:ext uri="{FF2B5EF4-FFF2-40B4-BE49-F238E27FC236}">
                  <a16:creationId xmlns:a16="http://schemas.microsoft.com/office/drawing/2014/main" id="{B9A6B7D5-9E1D-4DA6-8288-D267C24FB1F5}"/>
                </a:ext>
              </a:extLst>
            </p:cNvPr>
            <p:cNvSpPr txBox="1"/>
            <p:nvPr/>
          </p:nvSpPr>
          <p:spPr>
            <a:xfrm>
              <a:off x="8220355"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sp>
        <p:nvSpPr>
          <p:cNvPr id="22" name="Freeform 5">
            <a:extLst>
              <a:ext uri="{FF2B5EF4-FFF2-40B4-BE49-F238E27FC236}">
                <a16:creationId xmlns:a16="http://schemas.microsoft.com/office/drawing/2014/main" id="{8275137A-6D53-43A3-B67A-7F903379DC02}"/>
              </a:ext>
            </a:extLst>
          </p:cNvPr>
          <p:cNvSpPr>
            <a:spLocks noEditPoints="1"/>
          </p:cNvSpPr>
          <p:nvPr/>
        </p:nvSpPr>
        <p:spPr bwMode="auto">
          <a:xfrm>
            <a:off x="13778889" y="8846974"/>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TextBox 22">
            <a:extLst>
              <a:ext uri="{FF2B5EF4-FFF2-40B4-BE49-F238E27FC236}">
                <a16:creationId xmlns:a16="http://schemas.microsoft.com/office/drawing/2014/main" id="{A11F1974-DB88-4DDD-A1F8-832AB161AECC}"/>
              </a:ext>
            </a:extLst>
          </p:cNvPr>
          <p:cNvSpPr txBox="1"/>
          <p:nvPr/>
        </p:nvSpPr>
        <p:spPr>
          <a:xfrm>
            <a:off x="15562754" y="6519600"/>
            <a:ext cx="6382724" cy="2308324"/>
          </a:xfrm>
          <a:prstGeom prst="rect">
            <a:avLst/>
          </a:prstGeom>
          <a:noFill/>
        </p:spPr>
        <p:txBody>
          <a:bodyPr wrap="square" rtlCol="0">
            <a:spAutoFit/>
          </a:bodyPr>
          <a:lstStyle/>
          <a:p>
            <a:r>
              <a:rPr lang="en-US" sz="4800">
                <a:latin typeface="+mj-lt"/>
              </a:rPr>
              <a:t>Create your own </a:t>
            </a:r>
            <a:r>
              <a:rPr lang="en-US" sz="4800" b="1">
                <a:latin typeface="+mj-lt"/>
              </a:rPr>
              <a:t>presentation</a:t>
            </a:r>
            <a:r>
              <a:rPr lang="en-US" sz="4800">
                <a:latin typeface="+mj-lt"/>
              </a:rPr>
              <a:t> </a:t>
            </a:r>
            <a:r>
              <a:rPr lang="en-US" sz="4800" b="1">
                <a:latin typeface="+mj-lt"/>
              </a:rPr>
              <a:t>with</a:t>
            </a:r>
            <a:r>
              <a:rPr lang="en-US" sz="4800">
                <a:latin typeface="+mj-lt"/>
              </a:rPr>
              <a:t> endless possibilities.</a:t>
            </a:r>
          </a:p>
        </p:txBody>
      </p:sp>
      <p:cxnSp>
        <p:nvCxnSpPr>
          <p:cNvPr id="24" name="Straight Connector 23">
            <a:extLst>
              <a:ext uri="{FF2B5EF4-FFF2-40B4-BE49-F238E27FC236}">
                <a16:creationId xmlns:a16="http://schemas.microsoft.com/office/drawing/2014/main" id="{787603CE-5171-4628-83A5-A06A980874F9}"/>
              </a:ext>
            </a:extLst>
          </p:cNvPr>
          <p:cNvCxnSpPr>
            <a:cxnSpLocks/>
          </p:cNvCxnSpPr>
          <p:nvPr/>
        </p:nvCxnSpPr>
        <p:spPr>
          <a:xfrm>
            <a:off x="15734204" y="9136390"/>
            <a:ext cx="1182196" cy="0"/>
          </a:xfrm>
          <a:prstGeom prst="line">
            <a:avLst/>
          </a:prstGeom>
          <a:ln w="203200" cap="rnd">
            <a:round/>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E5BF2BF4-C96E-4780-AC95-F3E35ED46E6E}"/>
              </a:ext>
            </a:extLst>
          </p:cNvPr>
          <p:cNvSpPr txBox="1"/>
          <p:nvPr/>
        </p:nvSpPr>
        <p:spPr>
          <a:xfrm>
            <a:off x="15562755" y="9444857"/>
            <a:ext cx="6615075" cy="2352952"/>
          </a:xfrm>
          <a:prstGeom prst="rect">
            <a:avLst/>
          </a:prstGeom>
          <a:noFill/>
        </p:spPr>
        <p:txBody>
          <a:bodyPr wrap="square" rtlCol="0">
            <a:spAutoFit/>
          </a:bodyPr>
          <a:lstStyle/>
          <a:p>
            <a:pPr>
              <a:lnSpc>
                <a:spcPct val="150000"/>
              </a:lnSpc>
            </a:pPr>
            <a:r>
              <a:rPr lang="en-US" sz="2000"/>
              <a:t>Fusce tincidunt eget ligula vitae hendrerit. Phasellus id ligula ut enim elementum bibendum eget eget magna. Fusce in magna diam. Pellentesque eget euismod velit, ac hendrerit magna. Etiam sit amet ipsum vehicula, feugiat neque sit amet, gravida ipsum. </a:t>
            </a:r>
          </a:p>
        </p:txBody>
      </p:sp>
    </p:spTree>
    <p:extLst>
      <p:ext uri="{BB962C8B-B14F-4D97-AF65-F5344CB8AC3E}">
        <p14:creationId xmlns:p14="http://schemas.microsoft.com/office/powerpoint/2010/main" val="157354119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3"/>
                                        </p:tgtEl>
                                        <p:attrNameLst>
                                          <p:attrName>r</p:attrName>
                                        </p:attrNameLst>
                                      </p:cBhvr>
                                    </p:animRot>
                                  </p:childTnLst>
                                </p:cTn>
                              </p:par>
                              <p:par>
                                <p:cTn id="7" presetID="2" presetClass="entr" presetSubtype="8" decel="100000" fill="hold" nodeType="withEffect">
                                  <p:stCondLst>
                                    <p:cond delay="500"/>
                                  </p:stCondLst>
                                  <p:childTnLst>
                                    <p:set>
                                      <p:cBhvr>
                                        <p:cTn id="8" dur="1" fill="hold">
                                          <p:stCondLst>
                                            <p:cond delay="0"/>
                                          </p:stCondLst>
                                        </p:cTn>
                                        <p:tgtEl>
                                          <p:spTgt spid="18"/>
                                        </p:tgtEl>
                                        <p:attrNameLst>
                                          <p:attrName>style.visibility</p:attrName>
                                        </p:attrNameLst>
                                      </p:cBhvr>
                                      <p:to>
                                        <p:strVal val="visible"/>
                                      </p:to>
                                    </p:set>
                                    <p:anim calcmode="lin" valueType="num">
                                      <p:cBhvr additive="base">
                                        <p:cTn id="9" dur="1000" fill="hold"/>
                                        <p:tgtEl>
                                          <p:spTgt spid="18"/>
                                        </p:tgtEl>
                                        <p:attrNameLst>
                                          <p:attrName>ppt_x</p:attrName>
                                        </p:attrNameLst>
                                      </p:cBhvr>
                                      <p:tavLst>
                                        <p:tav tm="0">
                                          <p:val>
                                            <p:strVal val="0-#ppt_w/2"/>
                                          </p:val>
                                        </p:tav>
                                        <p:tav tm="100000">
                                          <p:val>
                                            <p:strVal val="#ppt_x"/>
                                          </p:val>
                                        </p:tav>
                                      </p:tavLst>
                                    </p:anim>
                                    <p:anim calcmode="lin" valueType="num">
                                      <p:cBhvr additive="base">
                                        <p:cTn id="10" dur="1000" fill="hold"/>
                                        <p:tgtEl>
                                          <p:spTgt spid="18"/>
                                        </p:tgtEl>
                                        <p:attrNameLst>
                                          <p:attrName>ppt_y</p:attrName>
                                        </p:attrNameLst>
                                      </p:cBhvr>
                                      <p:tavLst>
                                        <p:tav tm="0">
                                          <p:val>
                                            <p:strVal val="#ppt_y"/>
                                          </p:val>
                                        </p:tav>
                                        <p:tav tm="100000">
                                          <p:val>
                                            <p:strVal val="#ppt_y"/>
                                          </p:val>
                                        </p:tav>
                                      </p:tavLst>
                                    </p:anim>
                                  </p:childTnLst>
                                </p:cTn>
                              </p:par>
                              <p:par>
                                <p:cTn id="11" presetID="2" presetClass="entr" presetSubtype="8" decel="100000" fill="hold" grpId="0" nodeType="withEffect">
                                  <p:stCondLst>
                                    <p:cond delay="100"/>
                                  </p:stCondLst>
                                  <p:childTnLst>
                                    <p:set>
                                      <p:cBhvr>
                                        <p:cTn id="12" dur="1" fill="hold">
                                          <p:stCondLst>
                                            <p:cond delay="0"/>
                                          </p:stCondLst>
                                        </p:cTn>
                                        <p:tgtEl>
                                          <p:spTgt spid="22"/>
                                        </p:tgtEl>
                                        <p:attrNameLst>
                                          <p:attrName>style.visibility</p:attrName>
                                        </p:attrNameLst>
                                      </p:cBhvr>
                                      <p:to>
                                        <p:strVal val="visible"/>
                                      </p:to>
                                    </p:set>
                                    <p:anim calcmode="lin" valueType="num">
                                      <p:cBhvr additive="base">
                                        <p:cTn id="13" dur="1000" fill="hold"/>
                                        <p:tgtEl>
                                          <p:spTgt spid="22"/>
                                        </p:tgtEl>
                                        <p:attrNameLst>
                                          <p:attrName>ppt_x</p:attrName>
                                        </p:attrNameLst>
                                      </p:cBhvr>
                                      <p:tavLst>
                                        <p:tav tm="0">
                                          <p:val>
                                            <p:strVal val="0-#ppt_w/2"/>
                                          </p:val>
                                        </p:tav>
                                        <p:tav tm="100000">
                                          <p:val>
                                            <p:strVal val="#ppt_x"/>
                                          </p:val>
                                        </p:tav>
                                      </p:tavLst>
                                    </p:anim>
                                    <p:anim calcmode="lin" valueType="num">
                                      <p:cBhvr additive="base">
                                        <p:cTn id="14" dur="1000" fill="hold"/>
                                        <p:tgtEl>
                                          <p:spTgt spid="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2"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8FE31FE-C987-4F1D-BB70-40DC9C0F8C03}"/>
              </a:ext>
            </a:extLst>
          </p:cNvPr>
          <p:cNvSpPr>
            <a:spLocks noGrp="1"/>
          </p:cNvSpPr>
          <p:nvPr>
            <p:ph type="pic" sz="quarter" idx="11"/>
          </p:nvPr>
        </p:nvSpPr>
        <p:spPr/>
      </p:sp>
      <p:sp>
        <p:nvSpPr>
          <p:cNvPr id="32" name="Freeform: Shape 31">
            <a:extLst>
              <a:ext uri="{FF2B5EF4-FFF2-40B4-BE49-F238E27FC236}">
                <a16:creationId xmlns:a16="http://schemas.microsoft.com/office/drawing/2014/main" id="{78F487C8-F2C3-4FEE-8B1E-150FBA532596}"/>
              </a:ext>
            </a:extLst>
          </p:cNvPr>
          <p:cNvSpPr>
            <a:spLocks/>
          </p:cNvSpPr>
          <p:nvPr/>
        </p:nvSpPr>
        <p:spPr bwMode="auto">
          <a:xfrm rot="1800000">
            <a:off x="6108515" y="-2377120"/>
            <a:ext cx="23004139" cy="2300414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6" name="Freeform: Shape 5">
            <a:extLst>
              <a:ext uri="{FF2B5EF4-FFF2-40B4-BE49-F238E27FC236}">
                <a16:creationId xmlns:a16="http://schemas.microsoft.com/office/drawing/2014/main" id="{86513FE8-59B4-4272-8D06-AF6F1DE4C281}"/>
              </a:ext>
            </a:extLst>
          </p:cNvPr>
          <p:cNvSpPr>
            <a:spLocks/>
          </p:cNvSpPr>
          <p:nvPr/>
        </p:nvSpPr>
        <p:spPr bwMode="auto">
          <a:xfrm rot="20700000">
            <a:off x="5450948" y="-3015637"/>
            <a:ext cx="24319273" cy="24319274"/>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4">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5" name="Freeform: Shape 4">
            <a:extLst>
              <a:ext uri="{FF2B5EF4-FFF2-40B4-BE49-F238E27FC236}">
                <a16:creationId xmlns:a16="http://schemas.microsoft.com/office/drawing/2014/main" id="{F31E18FD-DCDF-4791-B24A-41326B9A49B1}"/>
              </a:ext>
            </a:extLst>
          </p:cNvPr>
          <p:cNvSpPr>
            <a:spLocks/>
          </p:cNvSpPr>
          <p:nvPr/>
        </p:nvSpPr>
        <p:spPr bwMode="auto">
          <a:xfrm rot="20989499">
            <a:off x="4958308" y="-3508277"/>
            <a:ext cx="25304553" cy="253045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2">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 name="Freeform: Shape 3">
            <a:extLst>
              <a:ext uri="{FF2B5EF4-FFF2-40B4-BE49-F238E27FC236}">
                <a16:creationId xmlns:a16="http://schemas.microsoft.com/office/drawing/2014/main" id="{BF11C7FA-A585-49E4-8246-72E1EAC903BC}"/>
              </a:ext>
            </a:extLst>
          </p:cNvPr>
          <p:cNvSpPr>
            <a:spLocks/>
          </p:cNvSpPr>
          <p:nvPr/>
        </p:nvSpPr>
        <p:spPr bwMode="auto">
          <a:xfrm>
            <a:off x="4045958" y="-4357118"/>
            <a:ext cx="27141943" cy="27141946"/>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4" name="TextBox 43">
            <a:extLst>
              <a:ext uri="{FF2B5EF4-FFF2-40B4-BE49-F238E27FC236}">
                <a16:creationId xmlns:a16="http://schemas.microsoft.com/office/drawing/2014/main" id="{0EDE9287-3BB4-4A10-998D-5D858659E1AC}"/>
              </a:ext>
            </a:extLst>
          </p:cNvPr>
          <p:cNvSpPr txBox="1"/>
          <p:nvPr/>
        </p:nvSpPr>
        <p:spPr>
          <a:xfrm>
            <a:off x="3157199" y="7259536"/>
            <a:ext cx="6997370" cy="2123658"/>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45" name="TextBox 44">
            <a:extLst>
              <a:ext uri="{FF2B5EF4-FFF2-40B4-BE49-F238E27FC236}">
                <a16:creationId xmlns:a16="http://schemas.microsoft.com/office/drawing/2014/main" id="{D9D55555-8E5F-4024-9289-A786602D3FC4}"/>
              </a:ext>
            </a:extLst>
          </p:cNvPr>
          <p:cNvSpPr txBox="1"/>
          <p:nvPr/>
        </p:nvSpPr>
        <p:spPr>
          <a:xfrm>
            <a:off x="3157199" y="9834909"/>
            <a:ext cx="6881258" cy="923330"/>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a:t>
            </a:r>
          </a:p>
        </p:txBody>
      </p:sp>
      <p:sp>
        <p:nvSpPr>
          <p:cNvPr id="46" name="TextBox 45">
            <a:extLst>
              <a:ext uri="{FF2B5EF4-FFF2-40B4-BE49-F238E27FC236}">
                <a16:creationId xmlns:a16="http://schemas.microsoft.com/office/drawing/2014/main" id="{B7CC1C00-5082-4686-BF5C-3751FEA33F0A}"/>
              </a:ext>
            </a:extLst>
          </p:cNvPr>
          <p:cNvSpPr txBox="1"/>
          <p:nvPr/>
        </p:nvSpPr>
        <p:spPr>
          <a:xfrm>
            <a:off x="3157199" y="6111904"/>
            <a:ext cx="5067862" cy="369332"/>
          </a:xfrm>
          <a:prstGeom prst="rect">
            <a:avLst/>
          </a:prstGeom>
          <a:noFill/>
        </p:spPr>
        <p:txBody>
          <a:bodyPr wrap="none" rtlCol="0">
            <a:spAutoFit/>
          </a:bodyPr>
          <a:lstStyle/>
          <a:p>
            <a:r>
              <a:rPr lang="en-US" i="1">
                <a:solidFill>
                  <a:schemeClr val="accent1"/>
                </a:solidFill>
              </a:rPr>
              <a:t>// Donec ornare rutrum neque sit amet pellentesque</a:t>
            </a:r>
          </a:p>
        </p:txBody>
      </p:sp>
      <p:sp>
        <p:nvSpPr>
          <p:cNvPr id="47" name="Rectangle: Rounded Corners 46">
            <a:extLst>
              <a:ext uri="{FF2B5EF4-FFF2-40B4-BE49-F238E27FC236}">
                <a16:creationId xmlns:a16="http://schemas.microsoft.com/office/drawing/2014/main" id="{ED025B9F-62AC-4940-94D2-21A2C5E2D5A2}"/>
              </a:ext>
            </a:extLst>
          </p:cNvPr>
          <p:cNvSpPr/>
          <p:nvPr/>
        </p:nvSpPr>
        <p:spPr>
          <a:xfrm>
            <a:off x="3157200" y="11480662"/>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Discover All Features</a:t>
            </a:r>
          </a:p>
        </p:txBody>
      </p:sp>
    </p:spTree>
    <p:extLst>
      <p:ext uri="{BB962C8B-B14F-4D97-AF65-F5344CB8AC3E}">
        <p14:creationId xmlns:p14="http://schemas.microsoft.com/office/powerpoint/2010/main" val="2143292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8500" fill="hold"/>
                                        <p:tgtEl>
                                          <p:spTgt spid="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5700" fill="hold"/>
                                        <p:tgtEl>
                                          <p:spTgt spid="5"/>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6"/>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5700" fill="hold"/>
                                        <p:tgtEl>
                                          <p:spTgt spid="32"/>
                                        </p:tgtEl>
                                        <p:attrNameLst>
                                          <p:attrName>r</p:attrName>
                                        </p:attrNameLst>
                                      </p:cBhvr>
                                    </p:animRot>
                                  </p:childTnLst>
                                </p:cTn>
                              </p:par>
                              <p:par>
                                <p:cTn id="13" presetID="2" presetClass="entr" presetSubtype="4" decel="100000" fill="hold" grpId="0" nodeType="withEffect">
                                  <p:stCondLst>
                                    <p:cond delay="0"/>
                                  </p:stCondLst>
                                  <p:childTnLst>
                                    <p:set>
                                      <p:cBhvr>
                                        <p:cTn id="14" dur="1" fill="hold">
                                          <p:stCondLst>
                                            <p:cond delay="0"/>
                                          </p:stCondLst>
                                        </p:cTn>
                                        <p:tgtEl>
                                          <p:spTgt spid="46"/>
                                        </p:tgtEl>
                                        <p:attrNameLst>
                                          <p:attrName>style.visibility</p:attrName>
                                        </p:attrNameLst>
                                      </p:cBhvr>
                                      <p:to>
                                        <p:strVal val="visible"/>
                                      </p:to>
                                    </p:set>
                                    <p:anim calcmode="lin" valueType="num">
                                      <p:cBhvr additive="base">
                                        <p:cTn id="15" dur="1500" fill="hold"/>
                                        <p:tgtEl>
                                          <p:spTgt spid="46"/>
                                        </p:tgtEl>
                                        <p:attrNameLst>
                                          <p:attrName>ppt_x</p:attrName>
                                        </p:attrNameLst>
                                      </p:cBhvr>
                                      <p:tavLst>
                                        <p:tav tm="0">
                                          <p:val>
                                            <p:strVal val="#ppt_x"/>
                                          </p:val>
                                        </p:tav>
                                        <p:tav tm="100000">
                                          <p:val>
                                            <p:strVal val="#ppt_x"/>
                                          </p:val>
                                        </p:tav>
                                      </p:tavLst>
                                    </p:anim>
                                    <p:anim calcmode="lin" valueType="num">
                                      <p:cBhvr additive="base">
                                        <p:cTn id="16" dur="1500" fill="hold"/>
                                        <p:tgtEl>
                                          <p:spTgt spid="4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100"/>
                                  </p:stCondLst>
                                  <p:childTnLst>
                                    <p:set>
                                      <p:cBhvr>
                                        <p:cTn id="18" dur="1" fill="hold">
                                          <p:stCondLst>
                                            <p:cond delay="0"/>
                                          </p:stCondLst>
                                        </p:cTn>
                                        <p:tgtEl>
                                          <p:spTgt spid="44"/>
                                        </p:tgtEl>
                                        <p:attrNameLst>
                                          <p:attrName>style.visibility</p:attrName>
                                        </p:attrNameLst>
                                      </p:cBhvr>
                                      <p:to>
                                        <p:strVal val="visible"/>
                                      </p:to>
                                    </p:set>
                                    <p:anim calcmode="lin" valueType="num">
                                      <p:cBhvr additive="base">
                                        <p:cTn id="19" dur="1500" fill="hold"/>
                                        <p:tgtEl>
                                          <p:spTgt spid="44"/>
                                        </p:tgtEl>
                                        <p:attrNameLst>
                                          <p:attrName>ppt_x</p:attrName>
                                        </p:attrNameLst>
                                      </p:cBhvr>
                                      <p:tavLst>
                                        <p:tav tm="0">
                                          <p:val>
                                            <p:strVal val="#ppt_x"/>
                                          </p:val>
                                        </p:tav>
                                        <p:tav tm="100000">
                                          <p:val>
                                            <p:strVal val="#ppt_x"/>
                                          </p:val>
                                        </p:tav>
                                      </p:tavLst>
                                    </p:anim>
                                    <p:anim calcmode="lin" valueType="num">
                                      <p:cBhvr additive="base">
                                        <p:cTn id="20" dur="1500" fill="hold"/>
                                        <p:tgtEl>
                                          <p:spTgt spid="44"/>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200"/>
                                  </p:stCondLst>
                                  <p:childTnLst>
                                    <p:set>
                                      <p:cBhvr>
                                        <p:cTn id="22" dur="1" fill="hold">
                                          <p:stCondLst>
                                            <p:cond delay="0"/>
                                          </p:stCondLst>
                                        </p:cTn>
                                        <p:tgtEl>
                                          <p:spTgt spid="45"/>
                                        </p:tgtEl>
                                        <p:attrNameLst>
                                          <p:attrName>style.visibility</p:attrName>
                                        </p:attrNameLst>
                                      </p:cBhvr>
                                      <p:to>
                                        <p:strVal val="visible"/>
                                      </p:to>
                                    </p:set>
                                    <p:anim calcmode="lin" valueType="num">
                                      <p:cBhvr additive="base">
                                        <p:cTn id="23" dur="1500" fill="hold"/>
                                        <p:tgtEl>
                                          <p:spTgt spid="45"/>
                                        </p:tgtEl>
                                        <p:attrNameLst>
                                          <p:attrName>ppt_x</p:attrName>
                                        </p:attrNameLst>
                                      </p:cBhvr>
                                      <p:tavLst>
                                        <p:tav tm="0">
                                          <p:val>
                                            <p:strVal val="#ppt_x"/>
                                          </p:val>
                                        </p:tav>
                                        <p:tav tm="100000">
                                          <p:val>
                                            <p:strVal val="#ppt_x"/>
                                          </p:val>
                                        </p:tav>
                                      </p:tavLst>
                                    </p:anim>
                                    <p:anim calcmode="lin" valueType="num">
                                      <p:cBhvr additive="base">
                                        <p:cTn id="24" dur="1500" fill="hold"/>
                                        <p:tgtEl>
                                          <p:spTgt spid="45"/>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47"/>
                                        </p:tgtEl>
                                        <p:attrNameLst>
                                          <p:attrName>style.visibility</p:attrName>
                                        </p:attrNameLst>
                                      </p:cBhvr>
                                      <p:to>
                                        <p:strVal val="visible"/>
                                      </p:to>
                                    </p:set>
                                    <p:anim calcmode="lin" valueType="num">
                                      <p:cBhvr additive="base">
                                        <p:cTn id="27" dur="1500" fill="hold"/>
                                        <p:tgtEl>
                                          <p:spTgt spid="47"/>
                                        </p:tgtEl>
                                        <p:attrNameLst>
                                          <p:attrName>ppt_x</p:attrName>
                                        </p:attrNameLst>
                                      </p:cBhvr>
                                      <p:tavLst>
                                        <p:tav tm="0">
                                          <p:val>
                                            <p:strVal val="#ppt_x"/>
                                          </p:val>
                                        </p:tav>
                                        <p:tav tm="100000">
                                          <p:val>
                                            <p:strVal val="#ppt_x"/>
                                          </p:val>
                                        </p:tav>
                                      </p:tavLst>
                                    </p:anim>
                                    <p:anim calcmode="lin" valueType="num">
                                      <p:cBhvr additive="base">
                                        <p:cTn id="28" dur="15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6" grpId="0" animBg="1"/>
      <p:bldP spid="5" grpId="0" animBg="1"/>
      <p:bldP spid="4" grpId="0" animBg="1"/>
      <p:bldP spid="44" grpId="0"/>
      <p:bldP spid="45" grpId="0"/>
      <p:bldP spid="46" grpId="0"/>
      <p:bldP spid="47" grpId="0" animBg="1"/>
    </p:bldLst>
  </p:timing>
</p:sld>
</file>

<file path=ppt/slides/slide15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8FE31FE-C987-4F1D-BB70-40DC9C0F8C03}"/>
              </a:ext>
            </a:extLst>
          </p:cNvPr>
          <p:cNvSpPr>
            <a:spLocks noGrp="1"/>
          </p:cNvSpPr>
          <p:nvPr>
            <p:ph type="pic" sz="quarter" idx="11"/>
          </p:nvPr>
        </p:nvSpPr>
        <p:spPr/>
      </p:sp>
      <p:sp>
        <p:nvSpPr>
          <p:cNvPr id="32" name="Freeform: Shape 31">
            <a:extLst>
              <a:ext uri="{FF2B5EF4-FFF2-40B4-BE49-F238E27FC236}">
                <a16:creationId xmlns:a16="http://schemas.microsoft.com/office/drawing/2014/main" id="{78F487C8-F2C3-4FEE-8B1E-150FBA532596}"/>
              </a:ext>
            </a:extLst>
          </p:cNvPr>
          <p:cNvSpPr>
            <a:spLocks/>
          </p:cNvSpPr>
          <p:nvPr/>
        </p:nvSpPr>
        <p:spPr bwMode="auto">
          <a:xfrm rot="1800000">
            <a:off x="6108515" y="-2377120"/>
            <a:ext cx="23004139" cy="2300414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6" name="Freeform: Shape 5">
            <a:extLst>
              <a:ext uri="{FF2B5EF4-FFF2-40B4-BE49-F238E27FC236}">
                <a16:creationId xmlns:a16="http://schemas.microsoft.com/office/drawing/2014/main" id="{86513FE8-59B4-4272-8D06-AF6F1DE4C281}"/>
              </a:ext>
            </a:extLst>
          </p:cNvPr>
          <p:cNvSpPr>
            <a:spLocks/>
          </p:cNvSpPr>
          <p:nvPr/>
        </p:nvSpPr>
        <p:spPr bwMode="auto">
          <a:xfrm rot="20700000">
            <a:off x="5450948" y="-3015637"/>
            <a:ext cx="24319273" cy="24319274"/>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4">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5" name="Freeform: Shape 4">
            <a:extLst>
              <a:ext uri="{FF2B5EF4-FFF2-40B4-BE49-F238E27FC236}">
                <a16:creationId xmlns:a16="http://schemas.microsoft.com/office/drawing/2014/main" id="{F31E18FD-DCDF-4791-B24A-41326B9A49B1}"/>
              </a:ext>
            </a:extLst>
          </p:cNvPr>
          <p:cNvSpPr>
            <a:spLocks/>
          </p:cNvSpPr>
          <p:nvPr/>
        </p:nvSpPr>
        <p:spPr bwMode="auto">
          <a:xfrm rot="20989499">
            <a:off x="4958308" y="-3508277"/>
            <a:ext cx="25304553" cy="253045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2">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 name="Freeform: Shape 3">
            <a:extLst>
              <a:ext uri="{FF2B5EF4-FFF2-40B4-BE49-F238E27FC236}">
                <a16:creationId xmlns:a16="http://schemas.microsoft.com/office/drawing/2014/main" id="{BF11C7FA-A585-49E4-8246-72E1EAC903BC}"/>
              </a:ext>
            </a:extLst>
          </p:cNvPr>
          <p:cNvSpPr>
            <a:spLocks/>
          </p:cNvSpPr>
          <p:nvPr/>
        </p:nvSpPr>
        <p:spPr bwMode="auto">
          <a:xfrm>
            <a:off x="4045958" y="-4357118"/>
            <a:ext cx="27141943" cy="27141946"/>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4" name="TextBox 43">
            <a:extLst>
              <a:ext uri="{FF2B5EF4-FFF2-40B4-BE49-F238E27FC236}">
                <a16:creationId xmlns:a16="http://schemas.microsoft.com/office/drawing/2014/main" id="{0EDE9287-3BB4-4A10-998D-5D858659E1AC}"/>
              </a:ext>
            </a:extLst>
          </p:cNvPr>
          <p:cNvSpPr txBox="1"/>
          <p:nvPr/>
        </p:nvSpPr>
        <p:spPr>
          <a:xfrm>
            <a:off x="3157199" y="7259536"/>
            <a:ext cx="6997370" cy="2123658"/>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45" name="TextBox 44">
            <a:extLst>
              <a:ext uri="{FF2B5EF4-FFF2-40B4-BE49-F238E27FC236}">
                <a16:creationId xmlns:a16="http://schemas.microsoft.com/office/drawing/2014/main" id="{D9D55555-8E5F-4024-9289-A786602D3FC4}"/>
              </a:ext>
            </a:extLst>
          </p:cNvPr>
          <p:cNvSpPr txBox="1"/>
          <p:nvPr/>
        </p:nvSpPr>
        <p:spPr>
          <a:xfrm>
            <a:off x="3157199" y="9834909"/>
            <a:ext cx="6881258" cy="923330"/>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a:t>
            </a:r>
          </a:p>
        </p:txBody>
      </p:sp>
      <p:sp>
        <p:nvSpPr>
          <p:cNvPr id="46" name="TextBox 45">
            <a:extLst>
              <a:ext uri="{FF2B5EF4-FFF2-40B4-BE49-F238E27FC236}">
                <a16:creationId xmlns:a16="http://schemas.microsoft.com/office/drawing/2014/main" id="{B7CC1C00-5082-4686-BF5C-3751FEA33F0A}"/>
              </a:ext>
            </a:extLst>
          </p:cNvPr>
          <p:cNvSpPr txBox="1"/>
          <p:nvPr/>
        </p:nvSpPr>
        <p:spPr>
          <a:xfrm>
            <a:off x="3157199" y="6111904"/>
            <a:ext cx="5067862" cy="369332"/>
          </a:xfrm>
          <a:prstGeom prst="rect">
            <a:avLst/>
          </a:prstGeom>
          <a:noFill/>
        </p:spPr>
        <p:txBody>
          <a:bodyPr wrap="none" rtlCol="0">
            <a:spAutoFit/>
          </a:bodyPr>
          <a:lstStyle/>
          <a:p>
            <a:r>
              <a:rPr lang="en-US" i="1">
                <a:solidFill>
                  <a:schemeClr val="accent1"/>
                </a:solidFill>
              </a:rPr>
              <a:t>// Donec ornare rutrum neque sit amet pellentesque</a:t>
            </a:r>
          </a:p>
        </p:txBody>
      </p:sp>
      <p:sp>
        <p:nvSpPr>
          <p:cNvPr id="47" name="Rectangle: Rounded Corners 46">
            <a:extLst>
              <a:ext uri="{FF2B5EF4-FFF2-40B4-BE49-F238E27FC236}">
                <a16:creationId xmlns:a16="http://schemas.microsoft.com/office/drawing/2014/main" id="{ED025B9F-62AC-4940-94D2-21A2C5E2D5A2}"/>
              </a:ext>
            </a:extLst>
          </p:cNvPr>
          <p:cNvSpPr/>
          <p:nvPr/>
        </p:nvSpPr>
        <p:spPr>
          <a:xfrm>
            <a:off x="3157200" y="11480662"/>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Discover All Features</a:t>
            </a:r>
          </a:p>
        </p:txBody>
      </p:sp>
    </p:spTree>
    <p:extLst>
      <p:ext uri="{BB962C8B-B14F-4D97-AF65-F5344CB8AC3E}">
        <p14:creationId xmlns:p14="http://schemas.microsoft.com/office/powerpoint/2010/main" val="234832494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8500" fill="hold"/>
                                        <p:tgtEl>
                                          <p:spTgt spid="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5700" fill="hold"/>
                                        <p:tgtEl>
                                          <p:spTgt spid="5"/>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6"/>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5700" fill="hold"/>
                                        <p:tgtEl>
                                          <p:spTgt spid="32"/>
                                        </p:tgtEl>
                                        <p:attrNameLst>
                                          <p:attrName>r</p:attrName>
                                        </p:attrNameLst>
                                      </p:cBhvr>
                                    </p:animRot>
                                  </p:childTnLst>
                                </p:cTn>
                              </p:par>
                              <p:par>
                                <p:cTn id="13" presetID="2" presetClass="entr" presetSubtype="4" decel="100000" fill="hold" grpId="0" nodeType="withEffect">
                                  <p:stCondLst>
                                    <p:cond delay="0"/>
                                  </p:stCondLst>
                                  <p:childTnLst>
                                    <p:set>
                                      <p:cBhvr>
                                        <p:cTn id="14" dur="1" fill="hold">
                                          <p:stCondLst>
                                            <p:cond delay="0"/>
                                          </p:stCondLst>
                                        </p:cTn>
                                        <p:tgtEl>
                                          <p:spTgt spid="46"/>
                                        </p:tgtEl>
                                        <p:attrNameLst>
                                          <p:attrName>style.visibility</p:attrName>
                                        </p:attrNameLst>
                                      </p:cBhvr>
                                      <p:to>
                                        <p:strVal val="visible"/>
                                      </p:to>
                                    </p:set>
                                    <p:anim calcmode="lin" valueType="num">
                                      <p:cBhvr additive="base">
                                        <p:cTn id="15" dur="1500" fill="hold"/>
                                        <p:tgtEl>
                                          <p:spTgt spid="46"/>
                                        </p:tgtEl>
                                        <p:attrNameLst>
                                          <p:attrName>ppt_x</p:attrName>
                                        </p:attrNameLst>
                                      </p:cBhvr>
                                      <p:tavLst>
                                        <p:tav tm="0">
                                          <p:val>
                                            <p:strVal val="#ppt_x"/>
                                          </p:val>
                                        </p:tav>
                                        <p:tav tm="100000">
                                          <p:val>
                                            <p:strVal val="#ppt_x"/>
                                          </p:val>
                                        </p:tav>
                                      </p:tavLst>
                                    </p:anim>
                                    <p:anim calcmode="lin" valueType="num">
                                      <p:cBhvr additive="base">
                                        <p:cTn id="16" dur="1500" fill="hold"/>
                                        <p:tgtEl>
                                          <p:spTgt spid="4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100"/>
                                  </p:stCondLst>
                                  <p:childTnLst>
                                    <p:set>
                                      <p:cBhvr>
                                        <p:cTn id="18" dur="1" fill="hold">
                                          <p:stCondLst>
                                            <p:cond delay="0"/>
                                          </p:stCondLst>
                                        </p:cTn>
                                        <p:tgtEl>
                                          <p:spTgt spid="44"/>
                                        </p:tgtEl>
                                        <p:attrNameLst>
                                          <p:attrName>style.visibility</p:attrName>
                                        </p:attrNameLst>
                                      </p:cBhvr>
                                      <p:to>
                                        <p:strVal val="visible"/>
                                      </p:to>
                                    </p:set>
                                    <p:anim calcmode="lin" valueType="num">
                                      <p:cBhvr additive="base">
                                        <p:cTn id="19" dur="1500" fill="hold"/>
                                        <p:tgtEl>
                                          <p:spTgt spid="44"/>
                                        </p:tgtEl>
                                        <p:attrNameLst>
                                          <p:attrName>ppt_x</p:attrName>
                                        </p:attrNameLst>
                                      </p:cBhvr>
                                      <p:tavLst>
                                        <p:tav tm="0">
                                          <p:val>
                                            <p:strVal val="#ppt_x"/>
                                          </p:val>
                                        </p:tav>
                                        <p:tav tm="100000">
                                          <p:val>
                                            <p:strVal val="#ppt_x"/>
                                          </p:val>
                                        </p:tav>
                                      </p:tavLst>
                                    </p:anim>
                                    <p:anim calcmode="lin" valueType="num">
                                      <p:cBhvr additive="base">
                                        <p:cTn id="20" dur="1500" fill="hold"/>
                                        <p:tgtEl>
                                          <p:spTgt spid="44"/>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200"/>
                                  </p:stCondLst>
                                  <p:childTnLst>
                                    <p:set>
                                      <p:cBhvr>
                                        <p:cTn id="22" dur="1" fill="hold">
                                          <p:stCondLst>
                                            <p:cond delay="0"/>
                                          </p:stCondLst>
                                        </p:cTn>
                                        <p:tgtEl>
                                          <p:spTgt spid="45"/>
                                        </p:tgtEl>
                                        <p:attrNameLst>
                                          <p:attrName>style.visibility</p:attrName>
                                        </p:attrNameLst>
                                      </p:cBhvr>
                                      <p:to>
                                        <p:strVal val="visible"/>
                                      </p:to>
                                    </p:set>
                                    <p:anim calcmode="lin" valueType="num">
                                      <p:cBhvr additive="base">
                                        <p:cTn id="23" dur="1500" fill="hold"/>
                                        <p:tgtEl>
                                          <p:spTgt spid="45"/>
                                        </p:tgtEl>
                                        <p:attrNameLst>
                                          <p:attrName>ppt_x</p:attrName>
                                        </p:attrNameLst>
                                      </p:cBhvr>
                                      <p:tavLst>
                                        <p:tav tm="0">
                                          <p:val>
                                            <p:strVal val="#ppt_x"/>
                                          </p:val>
                                        </p:tav>
                                        <p:tav tm="100000">
                                          <p:val>
                                            <p:strVal val="#ppt_x"/>
                                          </p:val>
                                        </p:tav>
                                      </p:tavLst>
                                    </p:anim>
                                    <p:anim calcmode="lin" valueType="num">
                                      <p:cBhvr additive="base">
                                        <p:cTn id="24" dur="1500" fill="hold"/>
                                        <p:tgtEl>
                                          <p:spTgt spid="45"/>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47"/>
                                        </p:tgtEl>
                                        <p:attrNameLst>
                                          <p:attrName>style.visibility</p:attrName>
                                        </p:attrNameLst>
                                      </p:cBhvr>
                                      <p:to>
                                        <p:strVal val="visible"/>
                                      </p:to>
                                    </p:set>
                                    <p:anim calcmode="lin" valueType="num">
                                      <p:cBhvr additive="base">
                                        <p:cTn id="27" dur="1500" fill="hold"/>
                                        <p:tgtEl>
                                          <p:spTgt spid="47"/>
                                        </p:tgtEl>
                                        <p:attrNameLst>
                                          <p:attrName>ppt_x</p:attrName>
                                        </p:attrNameLst>
                                      </p:cBhvr>
                                      <p:tavLst>
                                        <p:tav tm="0">
                                          <p:val>
                                            <p:strVal val="#ppt_x"/>
                                          </p:val>
                                        </p:tav>
                                        <p:tav tm="100000">
                                          <p:val>
                                            <p:strVal val="#ppt_x"/>
                                          </p:val>
                                        </p:tav>
                                      </p:tavLst>
                                    </p:anim>
                                    <p:anim calcmode="lin" valueType="num">
                                      <p:cBhvr additive="base">
                                        <p:cTn id="28" dur="15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6" grpId="0" animBg="1"/>
      <p:bldP spid="5" grpId="0" animBg="1"/>
      <p:bldP spid="4" grpId="0" animBg="1"/>
      <p:bldP spid="44" grpId="0"/>
      <p:bldP spid="45" grpId="0"/>
      <p:bldP spid="46" grpId="0"/>
      <p:bldP spid="47" grpId="0" animBg="1"/>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7EAB886-890C-4C91-891C-7DF027496B8F}"/>
              </a:ext>
            </a:extLst>
          </p:cNvPr>
          <p:cNvSpPr>
            <a:spLocks noGrp="1"/>
          </p:cNvSpPr>
          <p:nvPr>
            <p:ph type="pic" sz="quarter" idx="11"/>
          </p:nvPr>
        </p:nvSpPr>
        <p:spPr/>
      </p:sp>
      <p:sp>
        <p:nvSpPr>
          <p:cNvPr id="32" name="Freeform: Shape 31">
            <a:extLst>
              <a:ext uri="{FF2B5EF4-FFF2-40B4-BE49-F238E27FC236}">
                <a16:creationId xmlns:a16="http://schemas.microsoft.com/office/drawing/2014/main" id="{78F487C8-F2C3-4FEE-8B1E-150FBA532596}"/>
              </a:ext>
            </a:extLst>
          </p:cNvPr>
          <p:cNvSpPr>
            <a:spLocks/>
          </p:cNvSpPr>
          <p:nvPr/>
        </p:nvSpPr>
        <p:spPr bwMode="auto">
          <a:xfrm rot="1800000">
            <a:off x="-5823993" y="-3527327"/>
            <a:ext cx="25304553" cy="253045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6" name="Freeform: Shape 5">
            <a:extLst>
              <a:ext uri="{FF2B5EF4-FFF2-40B4-BE49-F238E27FC236}">
                <a16:creationId xmlns:a16="http://schemas.microsoft.com/office/drawing/2014/main" id="{86513FE8-59B4-4272-8D06-AF6F1DE4C281}"/>
              </a:ext>
            </a:extLst>
          </p:cNvPr>
          <p:cNvSpPr>
            <a:spLocks/>
          </p:cNvSpPr>
          <p:nvPr/>
        </p:nvSpPr>
        <p:spPr bwMode="auto">
          <a:xfrm rot="20700000">
            <a:off x="-5331353" y="-3015637"/>
            <a:ext cx="24319273" cy="24319274"/>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4">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5" name="Freeform: Shape 4">
            <a:extLst>
              <a:ext uri="{FF2B5EF4-FFF2-40B4-BE49-F238E27FC236}">
                <a16:creationId xmlns:a16="http://schemas.microsoft.com/office/drawing/2014/main" id="{F31E18FD-DCDF-4791-B24A-41326B9A49B1}"/>
              </a:ext>
            </a:extLst>
          </p:cNvPr>
          <p:cNvSpPr>
            <a:spLocks/>
          </p:cNvSpPr>
          <p:nvPr/>
        </p:nvSpPr>
        <p:spPr bwMode="auto">
          <a:xfrm rot="20989499">
            <a:off x="-5823993" y="-3508277"/>
            <a:ext cx="25304553" cy="253045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 name="Freeform: Shape 3">
            <a:extLst>
              <a:ext uri="{FF2B5EF4-FFF2-40B4-BE49-F238E27FC236}">
                <a16:creationId xmlns:a16="http://schemas.microsoft.com/office/drawing/2014/main" id="{BF11C7FA-A585-49E4-8246-72E1EAC903BC}"/>
              </a:ext>
            </a:extLst>
          </p:cNvPr>
          <p:cNvSpPr>
            <a:spLocks/>
          </p:cNvSpPr>
          <p:nvPr/>
        </p:nvSpPr>
        <p:spPr bwMode="auto">
          <a:xfrm>
            <a:off x="-6736343" y="-4357118"/>
            <a:ext cx="27141943" cy="27141946"/>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lumMod val="20000"/>
              <a:lumOff val="8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16" name="TextBox 15">
            <a:extLst>
              <a:ext uri="{FF2B5EF4-FFF2-40B4-BE49-F238E27FC236}">
                <a16:creationId xmlns:a16="http://schemas.microsoft.com/office/drawing/2014/main" id="{FFF66CFC-DAF3-4899-AEA5-398B34C1B014}"/>
              </a:ext>
            </a:extLst>
          </p:cNvPr>
          <p:cNvSpPr txBox="1"/>
          <p:nvPr/>
        </p:nvSpPr>
        <p:spPr>
          <a:xfrm>
            <a:off x="14586055" y="7259536"/>
            <a:ext cx="6997370" cy="2123658"/>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17" name="TextBox 16">
            <a:extLst>
              <a:ext uri="{FF2B5EF4-FFF2-40B4-BE49-F238E27FC236}">
                <a16:creationId xmlns:a16="http://schemas.microsoft.com/office/drawing/2014/main" id="{0CABCB98-C11B-47E6-9C49-C8BB27DB96E4}"/>
              </a:ext>
            </a:extLst>
          </p:cNvPr>
          <p:cNvSpPr txBox="1"/>
          <p:nvPr/>
        </p:nvSpPr>
        <p:spPr>
          <a:xfrm>
            <a:off x="14586055" y="9834909"/>
            <a:ext cx="6881258" cy="923330"/>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a:t>
            </a:r>
          </a:p>
        </p:txBody>
      </p:sp>
      <p:sp>
        <p:nvSpPr>
          <p:cNvPr id="18" name="TextBox 17">
            <a:extLst>
              <a:ext uri="{FF2B5EF4-FFF2-40B4-BE49-F238E27FC236}">
                <a16:creationId xmlns:a16="http://schemas.microsoft.com/office/drawing/2014/main" id="{90B40BAC-6FA8-4C03-AA1B-B3BD7557B485}"/>
              </a:ext>
            </a:extLst>
          </p:cNvPr>
          <p:cNvSpPr txBox="1"/>
          <p:nvPr/>
        </p:nvSpPr>
        <p:spPr>
          <a:xfrm>
            <a:off x="14586055" y="6111904"/>
            <a:ext cx="5067862" cy="369332"/>
          </a:xfrm>
          <a:prstGeom prst="rect">
            <a:avLst/>
          </a:prstGeom>
          <a:noFill/>
        </p:spPr>
        <p:txBody>
          <a:bodyPr wrap="none" rtlCol="0">
            <a:spAutoFit/>
          </a:bodyPr>
          <a:lstStyle/>
          <a:p>
            <a:r>
              <a:rPr lang="en-US" i="1">
                <a:solidFill>
                  <a:schemeClr val="accent1"/>
                </a:solidFill>
              </a:rPr>
              <a:t>// Donec ornare rutrum neque sit amet pellentesque</a:t>
            </a:r>
          </a:p>
        </p:txBody>
      </p:sp>
      <p:sp>
        <p:nvSpPr>
          <p:cNvPr id="19" name="Rectangle: Rounded Corners 18">
            <a:extLst>
              <a:ext uri="{FF2B5EF4-FFF2-40B4-BE49-F238E27FC236}">
                <a16:creationId xmlns:a16="http://schemas.microsoft.com/office/drawing/2014/main" id="{153DC9BC-8F5A-4AD6-A117-D73D7919A5FD}"/>
              </a:ext>
            </a:extLst>
          </p:cNvPr>
          <p:cNvSpPr/>
          <p:nvPr/>
        </p:nvSpPr>
        <p:spPr>
          <a:xfrm>
            <a:off x="14586056" y="11480662"/>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Discover All Features</a:t>
            </a:r>
          </a:p>
        </p:txBody>
      </p:sp>
    </p:spTree>
    <p:extLst>
      <p:ext uri="{BB962C8B-B14F-4D97-AF65-F5344CB8AC3E}">
        <p14:creationId xmlns:p14="http://schemas.microsoft.com/office/powerpoint/2010/main" val="11247086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8500" fill="hold"/>
                                        <p:tgtEl>
                                          <p:spTgt spid="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5700" fill="hold"/>
                                        <p:tgtEl>
                                          <p:spTgt spid="5"/>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6"/>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5700" fill="hold"/>
                                        <p:tgtEl>
                                          <p:spTgt spid="32"/>
                                        </p:tgtEl>
                                        <p:attrNameLst>
                                          <p:attrName>r</p:attrName>
                                        </p:attrNameLst>
                                      </p:cBhvr>
                                    </p:animRot>
                                  </p:childTnLst>
                                </p:cTn>
                              </p:par>
                              <p:par>
                                <p:cTn id="13" presetID="2" presetClass="entr" presetSubtype="4" decel="100000"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500" fill="hold"/>
                                        <p:tgtEl>
                                          <p:spTgt spid="18"/>
                                        </p:tgtEl>
                                        <p:attrNameLst>
                                          <p:attrName>ppt_x</p:attrName>
                                        </p:attrNameLst>
                                      </p:cBhvr>
                                      <p:tavLst>
                                        <p:tav tm="0">
                                          <p:val>
                                            <p:strVal val="#ppt_x"/>
                                          </p:val>
                                        </p:tav>
                                        <p:tav tm="100000">
                                          <p:val>
                                            <p:strVal val="#ppt_x"/>
                                          </p:val>
                                        </p:tav>
                                      </p:tavLst>
                                    </p:anim>
                                    <p:anim calcmode="lin" valueType="num">
                                      <p:cBhvr additive="base">
                                        <p:cTn id="16" dur="1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1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20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1500" fill="hold"/>
                                        <p:tgtEl>
                                          <p:spTgt spid="17"/>
                                        </p:tgtEl>
                                        <p:attrNameLst>
                                          <p:attrName>ppt_x</p:attrName>
                                        </p:attrNameLst>
                                      </p:cBhvr>
                                      <p:tavLst>
                                        <p:tav tm="0">
                                          <p:val>
                                            <p:strVal val="#ppt_x"/>
                                          </p:val>
                                        </p:tav>
                                        <p:tav tm="100000">
                                          <p:val>
                                            <p:strVal val="#ppt_x"/>
                                          </p:val>
                                        </p:tav>
                                      </p:tavLst>
                                    </p:anim>
                                    <p:anim calcmode="lin" valueType="num">
                                      <p:cBhvr additive="base">
                                        <p:cTn id="24" dur="15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19"/>
                                        </p:tgtEl>
                                        <p:attrNameLst>
                                          <p:attrName>style.visibility</p:attrName>
                                        </p:attrNameLst>
                                      </p:cBhvr>
                                      <p:to>
                                        <p:strVal val="visible"/>
                                      </p:to>
                                    </p:set>
                                    <p:anim calcmode="lin" valueType="num">
                                      <p:cBhvr additive="base">
                                        <p:cTn id="27" dur="1500" fill="hold"/>
                                        <p:tgtEl>
                                          <p:spTgt spid="19"/>
                                        </p:tgtEl>
                                        <p:attrNameLst>
                                          <p:attrName>ppt_x</p:attrName>
                                        </p:attrNameLst>
                                      </p:cBhvr>
                                      <p:tavLst>
                                        <p:tav tm="0">
                                          <p:val>
                                            <p:strVal val="#ppt_x"/>
                                          </p:val>
                                        </p:tav>
                                        <p:tav tm="100000">
                                          <p:val>
                                            <p:strVal val="#ppt_x"/>
                                          </p:val>
                                        </p:tav>
                                      </p:tavLst>
                                    </p:anim>
                                    <p:anim calcmode="lin" valueType="num">
                                      <p:cBhvr additive="base">
                                        <p:cTn id="28" dur="15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6" grpId="0" animBg="1"/>
      <p:bldP spid="5" grpId="0" animBg="1"/>
      <p:bldP spid="4" grpId="0" animBg="1"/>
      <p:bldP spid="16" grpId="0"/>
      <p:bldP spid="17" grpId="0"/>
      <p:bldP spid="18" grpId="0"/>
      <p:bldP spid="19"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7EAB886-890C-4C91-891C-7DF027496B8F}"/>
              </a:ext>
            </a:extLst>
          </p:cNvPr>
          <p:cNvSpPr>
            <a:spLocks noGrp="1"/>
          </p:cNvSpPr>
          <p:nvPr>
            <p:ph type="pic" sz="quarter" idx="11"/>
          </p:nvPr>
        </p:nvSpPr>
        <p:spPr/>
      </p:sp>
      <p:sp>
        <p:nvSpPr>
          <p:cNvPr id="32" name="Freeform: Shape 31">
            <a:extLst>
              <a:ext uri="{FF2B5EF4-FFF2-40B4-BE49-F238E27FC236}">
                <a16:creationId xmlns:a16="http://schemas.microsoft.com/office/drawing/2014/main" id="{78F487C8-F2C3-4FEE-8B1E-150FBA532596}"/>
              </a:ext>
            </a:extLst>
          </p:cNvPr>
          <p:cNvSpPr>
            <a:spLocks/>
          </p:cNvSpPr>
          <p:nvPr/>
        </p:nvSpPr>
        <p:spPr bwMode="auto">
          <a:xfrm rot="1800000">
            <a:off x="-5823993" y="-3527327"/>
            <a:ext cx="25304553" cy="253045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6" name="Freeform: Shape 5">
            <a:extLst>
              <a:ext uri="{FF2B5EF4-FFF2-40B4-BE49-F238E27FC236}">
                <a16:creationId xmlns:a16="http://schemas.microsoft.com/office/drawing/2014/main" id="{86513FE8-59B4-4272-8D06-AF6F1DE4C281}"/>
              </a:ext>
            </a:extLst>
          </p:cNvPr>
          <p:cNvSpPr>
            <a:spLocks/>
          </p:cNvSpPr>
          <p:nvPr/>
        </p:nvSpPr>
        <p:spPr bwMode="auto">
          <a:xfrm rot="20700000">
            <a:off x="-5331353" y="-3015637"/>
            <a:ext cx="24319273" cy="24319274"/>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4">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5" name="Freeform: Shape 4">
            <a:extLst>
              <a:ext uri="{FF2B5EF4-FFF2-40B4-BE49-F238E27FC236}">
                <a16:creationId xmlns:a16="http://schemas.microsoft.com/office/drawing/2014/main" id="{F31E18FD-DCDF-4791-B24A-41326B9A49B1}"/>
              </a:ext>
            </a:extLst>
          </p:cNvPr>
          <p:cNvSpPr>
            <a:spLocks/>
          </p:cNvSpPr>
          <p:nvPr/>
        </p:nvSpPr>
        <p:spPr bwMode="auto">
          <a:xfrm rot="20989499">
            <a:off x="-5823993" y="-3508277"/>
            <a:ext cx="25304553" cy="253045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 name="Freeform: Shape 3">
            <a:extLst>
              <a:ext uri="{FF2B5EF4-FFF2-40B4-BE49-F238E27FC236}">
                <a16:creationId xmlns:a16="http://schemas.microsoft.com/office/drawing/2014/main" id="{BF11C7FA-A585-49E4-8246-72E1EAC903BC}"/>
              </a:ext>
            </a:extLst>
          </p:cNvPr>
          <p:cNvSpPr>
            <a:spLocks/>
          </p:cNvSpPr>
          <p:nvPr/>
        </p:nvSpPr>
        <p:spPr bwMode="auto">
          <a:xfrm>
            <a:off x="-6736343" y="-4357118"/>
            <a:ext cx="27141943" cy="27141946"/>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lumMod val="20000"/>
              <a:lumOff val="8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16" name="TextBox 15">
            <a:extLst>
              <a:ext uri="{FF2B5EF4-FFF2-40B4-BE49-F238E27FC236}">
                <a16:creationId xmlns:a16="http://schemas.microsoft.com/office/drawing/2014/main" id="{FFF66CFC-DAF3-4899-AEA5-398B34C1B014}"/>
              </a:ext>
            </a:extLst>
          </p:cNvPr>
          <p:cNvSpPr txBox="1"/>
          <p:nvPr/>
        </p:nvSpPr>
        <p:spPr>
          <a:xfrm>
            <a:off x="14586055" y="7259536"/>
            <a:ext cx="6997370" cy="2123658"/>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17" name="TextBox 16">
            <a:extLst>
              <a:ext uri="{FF2B5EF4-FFF2-40B4-BE49-F238E27FC236}">
                <a16:creationId xmlns:a16="http://schemas.microsoft.com/office/drawing/2014/main" id="{0CABCB98-C11B-47E6-9C49-C8BB27DB96E4}"/>
              </a:ext>
            </a:extLst>
          </p:cNvPr>
          <p:cNvSpPr txBox="1"/>
          <p:nvPr/>
        </p:nvSpPr>
        <p:spPr>
          <a:xfrm>
            <a:off x="14586055" y="9834909"/>
            <a:ext cx="6881258" cy="923330"/>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a:t>
            </a:r>
          </a:p>
        </p:txBody>
      </p:sp>
      <p:sp>
        <p:nvSpPr>
          <p:cNvPr id="18" name="TextBox 17">
            <a:extLst>
              <a:ext uri="{FF2B5EF4-FFF2-40B4-BE49-F238E27FC236}">
                <a16:creationId xmlns:a16="http://schemas.microsoft.com/office/drawing/2014/main" id="{90B40BAC-6FA8-4C03-AA1B-B3BD7557B485}"/>
              </a:ext>
            </a:extLst>
          </p:cNvPr>
          <p:cNvSpPr txBox="1"/>
          <p:nvPr/>
        </p:nvSpPr>
        <p:spPr>
          <a:xfrm>
            <a:off x="14586055" y="6111904"/>
            <a:ext cx="5067862" cy="369332"/>
          </a:xfrm>
          <a:prstGeom prst="rect">
            <a:avLst/>
          </a:prstGeom>
          <a:noFill/>
        </p:spPr>
        <p:txBody>
          <a:bodyPr wrap="none" rtlCol="0">
            <a:spAutoFit/>
          </a:bodyPr>
          <a:lstStyle/>
          <a:p>
            <a:r>
              <a:rPr lang="en-US" i="1">
                <a:solidFill>
                  <a:schemeClr val="accent1"/>
                </a:solidFill>
              </a:rPr>
              <a:t>// Donec ornare rutrum neque sit amet pellentesque</a:t>
            </a:r>
          </a:p>
        </p:txBody>
      </p:sp>
      <p:sp>
        <p:nvSpPr>
          <p:cNvPr id="19" name="Rectangle: Rounded Corners 18">
            <a:extLst>
              <a:ext uri="{FF2B5EF4-FFF2-40B4-BE49-F238E27FC236}">
                <a16:creationId xmlns:a16="http://schemas.microsoft.com/office/drawing/2014/main" id="{153DC9BC-8F5A-4AD6-A117-D73D7919A5FD}"/>
              </a:ext>
            </a:extLst>
          </p:cNvPr>
          <p:cNvSpPr/>
          <p:nvPr/>
        </p:nvSpPr>
        <p:spPr>
          <a:xfrm>
            <a:off x="14586056" y="11480662"/>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Discover All Features</a:t>
            </a:r>
          </a:p>
        </p:txBody>
      </p:sp>
    </p:spTree>
    <p:extLst>
      <p:ext uri="{BB962C8B-B14F-4D97-AF65-F5344CB8AC3E}">
        <p14:creationId xmlns:p14="http://schemas.microsoft.com/office/powerpoint/2010/main" val="413642163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8500" fill="hold"/>
                                        <p:tgtEl>
                                          <p:spTgt spid="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5700" fill="hold"/>
                                        <p:tgtEl>
                                          <p:spTgt spid="5"/>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6"/>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5700" fill="hold"/>
                                        <p:tgtEl>
                                          <p:spTgt spid="32"/>
                                        </p:tgtEl>
                                        <p:attrNameLst>
                                          <p:attrName>r</p:attrName>
                                        </p:attrNameLst>
                                      </p:cBhvr>
                                    </p:animRot>
                                  </p:childTnLst>
                                </p:cTn>
                              </p:par>
                              <p:par>
                                <p:cTn id="13" presetID="2" presetClass="entr" presetSubtype="4" decel="100000"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500" fill="hold"/>
                                        <p:tgtEl>
                                          <p:spTgt spid="18"/>
                                        </p:tgtEl>
                                        <p:attrNameLst>
                                          <p:attrName>ppt_x</p:attrName>
                                        </p:attrNameLst>
                                      </p:cBhvr>
                                      <p:tavLst>
                                        <p:tav tm="0">
                                          <p:val>
                                            <p:strVal val="#ppt_x"/>
                                          </p:val>
                                        </p:tav>
                                        <p:tav tm="100000">
                                          <p:val>
                                            <p:strVal val="#ppt_x"/>
                                          </p:val>
                                        </p:tav>
                                      </p:tavLst>
                                    </p:anim>
                                    <p:anim calcmode="lin" valueType="num">
                                      <p:cBhvr additive="base">
                                        <p:cTn id="16" dur="1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1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20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1500" fill="hold"/>
                                        <p:tgtEl>
                                          <p:spTgt spid="17"/>
                                        </p:tgtEl>
                                        <p:attrNameLst>
                                          <p:attrName>ppt_x</p:attrName>
                                        </p:attrNameLst>
                                      </p:cBhvr>
                                      <p:tavLst>
                                        <p:tav tm="0">
                                          <p:val>
                                            <p:strVal val="#ppt_x"/>
                                          </p:val>
                                        </p:tav>
                                        <p:tav tm="100000">
                                          <p:val>
                                            <p:strVal val="#ppt_x"/>
                                          </p:val>
                                        </p:tav>
                                      </p:tavLst>
                                    </p:anim>
                                    <p:anim calcmode="lin" valueType="num">
                                      <p:cBhvr additive="base">
                                        <p:cTn id="24" dur="15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19"/>
                                        </p:tgtEl>
                                        <p:attrNameLst>
                                          <p:attrName>style.visibility</p:attrName>
                                        </p:attrNameLst>
                                      </p:cBhvr>
                                      <p:to>
                                        <p:strVal val="visible"/>
                                      </p:to>
                                    </p:set>
                                    <p:anim calcmode="lin" valueType="num">
                                      <p:cBhvr additive="base">
                                        <p:cTn id="27" dur="1500" fill="hold"/>
                                        <p:tgtEl>
                                          <p:spTgt spid="19"/>
                                        </p:tgtEl>
                                        <p:attrNameLst>
                                          <p:attrName>ppt_x</p:attrName>
                                        </p:attrNameLst>
                                      </p:cBhvr>
                                      <p:tavLst>
                                        <p:tav tm="0">
                                          <p:val>
                                            <p:strVal val="#ppt_x"/>
                                          </p:val>
                                        </p:tav>
                                        <p:tav tm="100000">
                                          <p:val>
                                            <p:strVal val="#ppt_x"/>
                                          </p:val>
                                        </p:tav>
                                      </p:tavLst>
                                    </p:anim>
                                    <p:anim calcmode="lin" valueType="num">
                                      <p:cBhvr additive="base">
                                        <p:cTn id="28" dur="15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6" grpId="0" animBg="1"/>
      <p:bldP spid="5" grpId="0" animBg="1"/>
      <p:bldP spid="4" grpId="0" animBg="1"/>
      <p:bldP spid="16" grpId="0"/>
      <p:bldP spid="17" grpId="0"/>
      <p:bldP spid="18" grpId="0"/>
      <p:bldP spid="19"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036A8D1-7E86-44BD-A032-456DBCDAEC55}"/>
              </a:ext>
            </a:extLst>
          </p:cNvPr>
          <p:cNvSpPr txBox="1"/>
          <p:nvPr/>
        </p:nvSpPr>
        <p:spPr>
          <a:xfrm>
            <a:off x="5553793" y="3744441"/>
            <a:ext cx="13279597" cy="2646878"/>
          </a:xfrm>
          <a:prstGeom prst="rect">
            <a:avLst/>
          </a:prstGeom>
          <a:noFill/>
        </p:spPr>
        <p:txBody>
          <a:bodyPr wrap="none" rtlCol="0">
            <a:spAutoFit/>
          </a:bodyPr>
          <a:lstStyle/>
          <a:p>
            <a:pPr algn="ctr"/>
            <a:r>
              <a:rPr lang="en-US" sz="16600" b="1" kern="1800" spc="1500">
                <a:effectLst/>
                <a:latin typeface="Open Sans Extrabold" panose="020B0906030804020204" pitchFamily="34" charset="0"/>
                <a:ea typeface="Open Sans Extrabold" panose="020B0906030804020204" pitchFamily="34" charset="0"/>
                <a:cs typeface="Open Sans Extrabold" panose="020B0906030804020204" pitchFamily="34" charset="0"/>
              </a:rPr>
              <a:t>INSPIRING</a:t>
            </a:r>
          </a:p>
        </p:txBody>
      </p:sp>
      <p:sp>
        <p:nvSpPr>
          <p:cNvPr id="3" name="TextBox 2">
            <a:extLst>
              <a:ext uri="{FF2B5EF4-FFF2-40B4-BE49-F238E27FC236}">
                <a16:creationId xmlns:a16="http://schemas.microsoft.com/office/drawing/2014/main" id="{DA7F30E1-9609-46CB-8172-9AF7232F5BA8}"/>
              </a:ext>
            </a:extLst>
          </p:cNvPr>
          <p:cNvSpPr txBox="1"/>
          <p:nvPr/>
        </p:nvSpPr>
        <p:spPr>
          <a:xfrm>
            <a:off x="5682350" y="5972280"/>
            <a:ext cx="13022476" cy="1477328"/>
          </a:xfrm>
          <a:prstGeom prst="rect">
            <a:avLst/>
          </a:prstGeom>
          <a:noFill/>
        </p:spPr>
        <p:txBody>
          <a:bodyPr wrap="none" rtlCol="0">
            <a:spAutoFit/>
          </a:bodyPr>
          <a:lstStyle/>
          <a:p>
            <a:pPr algn="ctr"/>
            <a:r>
              <a:rPr lang="en-US" sz="9000" b="1" kern="1800" spc="1500">
                <a:solidFill>
                  <a:schemeClr val="accent3"/>
                </a:solidFill>
                <a:effectLst/>
                <a:latin typeface="Open Sans Extrabold" panose="020B0906030804020204" pitchFamily="34" charset="0"/>
                <a:ea typeface="Open Sans Extrabold" panose="020B0906030804020204" pitchFamily="34" charset="0"/>
                <a:cs typeface="Open Sans Extrabold" panose="020B0906030804020204" pitchFamily="34" charset="0"/>
              </a:rPr>
              <a:t>graphical design</a:t>
            </a:r>
          </a:p>
        </p:txBody>
      </p:sp>
      <p:grpSp>
        <p:nvGrpSpPr>
          <p:cNvPr id="4" name="Group 3">
            <a:extLst>
              <a:ext uri="{FF2B5EF4-FFF2-40B4-BE49-F238E27FC236}">
                <a16:creationId xmlns:a16="http://schemas.microsoft.com/office/drawing/2014/main" id="{4A17B34E-2570-4461-AD64-A757A387BB50}"/>
              </a:ext>
            </a:extLst>
          </p:cNvPr>
          <p:cNvGrpSpPr/>
          <p:nvPr/>
        </p:nvGrpSpPr>
        <p:grpSpPr>
          <a:xfrm>
            <a:off x="5682350" y="9209162"/>
            <a:ext cx="2617505" cy="2602017"/>
            <a:chOff x="5682350" y="7579868"/>
            <a:chExt cx="2617505" cy="2602017"/>
          </a:xfrm>
        </p:grpSpPr>
        <p:grpSp>
          <p:nvGrpSpPr>
            <p:cNvPr id="5" name="Group 4">
              <a:extLst>
                <a:ext uri="{FF2B5EF4-FFF2-40B4-BE49-F238E27FC236}">
                  <a16:creationId xmlns:a16="http://schemas.microsoft.com/office/drawing/2014/main" id="{538EEE5F-E512-4E06-936C-841D502E86EB}"/>
                </a:ext>
              </a:extLst>
            </p:cNvPr>
            <p:cNvGrpSpPr/>
            <p:nvPr/>
          </p:nvGrpSpPr>
          <p:grpSpPr>
            <a:xfrm>
              <a:off x="5682350" y="7579868"/>
              <a:ext cx="2617505" cy="2602017"/>
              <a:chOff x="6632735" y="5366657"/>
              <a:chExt cx="2879256" cy="2862219"/>
            </a:xfrm>
          </p:grpSpPr>
          <p:sp>
            <p:nvSpPr>
              <p:cNvPr id="7" name="Freeform: Shape 6">
                <a:extLst>
                  <a:ext uri="{FF2B5EF4-FFF2-40B4-BE49-F238E27FC236}">
                    <a16:creationId xmlns:a16="http://schemas.microsoft.com/office/drawing/2014/main" id="{670748E9-F3FF-4438-AA62-19222EC013DB}"/>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Freeform: Shape 7">
                <a:extLst>
                  <a:ext uri="{FF2B5EF4-FFF2-40B4-BE49-F238E27FC236}">
                    <a16:creationId xmlns:a16="http://schemas.microsoft.com/office/drawing/2014/main" id="{5BE94745-1A62-4D63-957C-8399D72E4FBF}"/>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reeform: Shape 8">
                <a:extLst>
                  <a:ext uri="{FF2B5EF4-FFF2-40B4-BE49-F238E27FC236}">
                    <a16:creationId xmlns:a16="http://schemas.microsoft.com/office/drawing/2014/main" id="{D8A240A0-398D-4781-A342-1E8743A1CF65}"/>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D7C71F82-61BB-4B64-A375-6944D1C890CA}"/>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 name="Rectangle 5">
              <a:extLst>
                <a:ext uri="{FF2B5EF4-FFF2-40B4-BE49-F238E27FC236}">
                  <a16:creationId xmlns:a16="http://schemas.microsoft.com/office/drawing/2014/main" id="{C319C460-5E10-400E-B5D6-19807BEDBEB1}"/>
                </a:ext>
              </a:extLst>
            </p:cNvPr>
            <p:cNvSpPr/>
            <p:nvPr/>
          </p:nvSpPr>
          <p:spPr>
            <a:xfrm>
              <a:off x="6447483" y="8219158"/>
              <a:ext cx="1210589" cy="1323439"/>
            </a:xfrm>
            <a:prstGeom prst="rect">
              <a:avLst/>
            </a:prstGeom>
          </p:spPr>
          <p:txBody>
            <a:bodyPr wrap="none" anchor="ctr">
              <a:spAutoFit/>
            </a:bodyPr>
            <a:lstStyle/>
            <a:p>
              <a:pPr lvl="0" algn="ctr" defTabSz="914400">
                <a:defRPr/>
              </a:pPr>
              <a:r>
                <a:rPr lang="en-US" sz="8000">
                  <a:solidFill>
                    <a:schemeClr val="accent2"/>
                  </a:solidFill>
                  <a:latin typeface="Designball-Edu-02" pitchFamily="2" charset="0"/>
                  <a:ea typeface="Open Sans" panose="020B0606030504020204" pitchFamily="34" charset="0"/>
                  <a:cs typeface="Arial" panose="020B0604020202020204" pitchFamily="34" charset="0"/>
                </a:rPr>
                <a:t>a</a:t>
              </a:r>
            </a:p>
          </p:txBody>
        </p:sp>
      </p:grpSp>
      <p:grpSp>
        <p:nvGrpSpPr>
          <p:cNvPr id="11" name="Group 10">
            <a:extLst>
              <a:ext uri="{FF2B5EF4-FFF2-40B4-BE49-F238E27FC236}">
                <a16:creationId xmlns:a16="http://schemas.microsoft.com/office/drawing/2014/main" id="{A9CEC75D-1367-4740-BEC4-A4E542715CD4}"/>
              </a:ext>
            </a:extLst>
          </p:cNvPr>
          <p:cNvGrpSpPr/>
          <p:nvPr/>
        </p:nvGrpSpPr>
        <p:grpSpPr>
          <a:xfrm>
            <a:off x="10884835" y="9209162"/>
            <a:ext cx="2617505" cy="2602017"/>
            <a:chOff x="10884835" y="7579868"/>
            <a:chExt cx="2617505" cy="2602017"/>
          </a:xfrm>
        </p:grpSpPr>
        <p:grpSp>
          <p:nvGrpSpPr>
            <p:cNvPr id="12" name="Group 11">
              <a:extLst>
                <a:ext uri="{FF2B5EF4-FFF2-40B4-BE49-F238E27FC236}">
                  <a16:creationId xmlns:a16="http://schemas.microsoft.com/office/drawing/2014/main" id="{17C3E224-F187-4066-878B-ECD8AE60E54F}"/>
                </a:ext>
              </a:extLst>
            </p:cNvPr>
            <p:cNvGrpSpPr/>
            <p:nvPr/>
          </p:nvGrpSpPr>
          <p:grpSpPr>
            <a:xfrm>
              <a:off x="10884835" y="7579868"/>
              <a:ext cx="2617505" cy="2602017"/>
              <a:chOff x="6632735" y="5366657"/>
              <a:chExt cx="2879256" cy="2862219"/>
            </a:xfrm>
          </p:grpSpPr>
          <p:sp>
            <p:nvSpPr>
              <p:cNvPr id="14" name="Freeform: Shape 13">
                <a:extLst>
                  <a:ext uri="{FF2B5EF4-FFF2-40B4-BE49-F238E27FC236}">
                    <a16:creationId xmlns:a16="http://schemas.microsoft.com/office/drawing/2014/main" id="{0BA6788C-A7CC-4B53-8219-A764841CF2D9}"/>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reeform: Shape 14">
                <a:extLst>
                  <a:ext uri="{FF2B5EF4-FFF2-40B4-BE49-F238E27FC236}">
                    <a16:creationId xmlns:a16="http://schemas.microsoft.com/office/drawing/2014/main" id="{F0AF94A7-7667-46C4-A883-B1089272A196}"/>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F8D5C070-F61A-450A-A02E-6FAFBDA433B5}"/>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1DCA63B4-232B-4E5E-9E09-7CE28D44877C}"/>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3" name="Rectangle 12">
              <a:extLst>
                <a:ext uri="{FF2B5EF4-FFF2-40B4-BE49-F238E27FC236}">
                  <a16:creationId xmlns:a16="http://schemas.microsoft.com/office/drawing/2014/main" id="{F6043ECD-24B8-43FB-AA91-F7337E79E015}"/>
                </a:ext>
              </a:extLst>
            </p:cNvPr>
            <p:cNvSpPr/>
            <p:nvPr/>
          </p:nvSpPr>
          <p:spPr>
            <a:xfrm>
              <a:off x="11482061" y="8096048"/>
              <a:ext cx="1415772" cy="1569660"/>
            </a:xfrm>
            <a:prstGeom prst="rect">
              <a:avLst/>
            </a:prstGeom>
          </p:spPr>
          <p:txBody>
            <a:bodyPr wrap="none" anchor="ctr">
              <a:spAutoFit/>
            </a:bodyPr>
            <a:lstStyle/>
            <a:p>
              <a:pPr lvl="0" algn="ctr" defTabSz="914400">
                <a:defRPr/>
              </a:pPr>
              <a:r>
                <a:rPr lang="en-US" sz="9600">
                  <a:solidFill>
                    <a:schemeClr val="accent3"/>
                  </a:solidFill>
                  <a:latin typeface="Designball-Charts-01" pitchFamily="2" charset="0"/>
                  <a:ea typeface="Open Sans" panose="020B0606030504020204" pitchFamily="34" charset="0"/>
                  <a:cs typeface="Arial" panose="020B0604020202020204" pitchFamily="34" charset="0"/>
                </a:rPr>
                <a:t>X</a:t>
              </a:r>
            </a:p>
          </p:txBody>
        </p:sp>
      </p:grpSp>
      <p:grpSp>
        <p:nvGrpSpPr>
          <p:cNvPr id="18" name="Group 17">
            <a:extLst>
              <a:ext uri="{FF2B5EF4-FFF2-40B4-BE49-F238E27FC236}">
                <a16:creationId xmlns:a16="http://schemas.microsoft.com/office/drawing/2014/main" id="{E61293ED-91F5-4BCC-8D01-30CE974A902F}"/>
              </a:ext>
            </a:extLst>
          </p:cNvPr>
          <p:cNvGrpSpPr/>
          <p:nvPr/>
        </p:nvGrpSpPr>
        <p:grpSpPr>
          <a:xfrm>
            <a:off x="16087320" y="9209162"/>
            <a:ext cx="2617505" cy="2602017"/>
            <a:chOff x="16087320" y="7579868"/>
            <a:chExt cx="2617505" cy="2602017"/>
          </a:xfrm>
        </p:grpSpPr>
        <p:grpSp>
          <p:nvGrpSpPr>
            <p:cNvPr id="19" name="Group 18">
              <a:extLst>
                <a:ext uri="{FF2B5EF4-FFF2-40B4-BE49-F238E27FC236}">
                  <a16:creationId xmlns:a16="http://schemas.microsoft.com/office/drawing/2014/main" id="{7372F836-EE90-4AEF-844D-A34F8B520A7A}"/>
                </a:ext>
              </a:extLst>
            </p:cNvPr>
            <p:cNvGrpSpPr/>
            <p:nvPr/>
          </p:nvGrpSpPr>
          <p:grpSpPr>
            <a:xfrm>
              <a:off x="16087320" y="7579868"/>
              <a:ext cx="2617505" cy="2602017"/>
              <a:chOff x="6632735" y="5366657"/>
              <a:chExt cx="2879256" cy="2862219"/>
            </a:xfrm>
          </p:grpSpPr>
          <p:sp>
            <p:nvSpPr>
              <p:cNvPr id="21" name="Freeform: Shape 20">
                <a:extLst>
                  <a:ext uri="{FF2B5EF4-FFF2-40B4-BE49-F238E27FC236}">
                    <a16:creationId xmlns:a16="http://schemas.microsoft.com/office/drawing/2014/main" id="{D7311F14-9C1D-471D-A529-00D32E71F21B}"/>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78C73743-254C-47F8-A952-43D6AACA1EA9}"/>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Freeform: Shape 22">
                <a:extLst>
                  <a:ext uri="{FF2B5EF4-FFF2-40B4-BE49-F238E27FC236}">
                    <a16:creationId xmlns:a16="http://schemas.microsoft.com/office/drawing/2014/main" id="{7CFA2F67-8B50-4CA2-A18A-BE645BC24FBF}"/>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reeform: Shape 23">
                <a:extLst>
                  <a:ext uri="{FF2B5EF4-FFF2-40B4-BE49-F238E27FC236}">
                    <a16:creationId xmlns:a16="http://schemas.microsoft.com/office/drawing/2014/main" id="{31344DBD-C88D-4A3F-BAD6-23C2EAF4E208}"/>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0" name="Rectangle 19">
              <a:extLst>
                <a:ext uri="{FF2B5EF4-FFF2-40B4-BE49-F238E27FC236}">
                  <a16:creationId xmlns:a16="http://schemas.microsoft.com/office/drawing/2014/main" id="{53527F69-1528-4994-967D-C935C031D2BA}"/>
                </a:ext>
              </a:extLst>
            </p:cNvPr>
            <p:cNvSpPr/>
            <p:nvPr/>
          </p:nvSpPr>
          <p:spPr>
            <a:xfrm>
              <a:off x="16790778" y="8219156"/>
              <a:ext cx="1210588" cy="1323439"/>
            </a:xfrm>
            <a:prstGeom prst="rect">
              <a:avLst/>
            </a:prstGeom>
          </p:spPr>
          <p:txBody>
            <a:bodyPr wrap="none" anchor="ctr">
              <a:spAutoFit/>
            </a:bodyPr>
            <a:lstStyle/>
            <a:p>
              <a:pPr lvl="0" algn="ctr" defTabSz="914400">
                <a:defRPr/>
              </a:pPr>
              <a:r>
                <a:rPr lang="en-US" sz="8000">
                  <a:solidFill>
                    <a:schemeClr val="accent2"/>
                  </a:solidFill>
                  <a:latin typeface="Designball-Finance-01" pitchFamily="2" charset="0"/>
                  <a:ea typeface="Open Sans" panose="020B0606030504020204" pitchFamily="34" charset="0"/>
                  <a:cs typeface="Arial" panose="020B0604020202020204" pitchFamily="34" charset="0"/>
                </a:rPr>
                <a:t>C</a:t>
              </a:r>
            </a:p>
          </p:txBody>
        </p:sp>
      </p:grpSp>
      <p:sp>
        <p:nvSpPr>
          <p:cNvPr id="25" name="TextBox 24">
            <a:extLst>
              <a:ext uri="{FF2B5EF4-FFF2-40B4-BE49-F238E27FC236}">
                <a16:creationId xmlns:a16="http://schemas.microsoft.com/office/drawing/2014/main" id="{C97AACE1-376F-4E61-94B3-0F0DFE6BA3DE}"/>
              </a:ext>
            </a:extLst>
          </p:cNvPr>
          <p:cNvSpPr txBox="1"/>
          <p:nvPr/>
        </p:nvSpPr>
        <p:spPr>
          <a:xfrm>
            <a:off x="4896237" y="11940198"/>
            <a:ext cx="4189730" cy="1538883"/>
          </a:xfrm>
          <a:prstGeom prst="rect">
            <a:avLst/>
          </a:prstGeom>
          <a:noFill/>
        </p:spPr>
        <p:txBody>
          <a:bodyPr wrap="square" rtlCol="0">
            <a:spAutoFit/>
          </a:bodyPr>
          <a:lstStyle/>
          <a:p>
            <a:pPr algn="ctr"/>
            <a:r>
              <a:rPr lang="en-US" sz="4000" b="1">
                <a:latin typeface="+mj-lt"/>
              </a:rPr>
              <a:t>Research</a:t>
            </a:r>
          </a:p>
          <a:p>
            <a:pPr algn="ctr"/>
            <a:r>
              <a:rPr lang="en-US"/>
              <a:t>Cras sed maximus ante, vel bibendum justo. Integer pulvinar erat in quam varius, at aliquam justo fringilla.</a:t>
            </a:r>
          </a:p>
        </p:txBody>
      </p:sp>
      <p:sp>
        <p:nvSpPr>
          <p:cNvPr id="26" name="TextBox 25">
            <a:extLst>
              <a:ext uri="{FF2B5EF4-FFF2-40B4-BE49-F238E27FC236}">
                <a16:creationId xmlns:a16="http://schemas.microsoft.com/office/drawing/2014/main" id="{7F62521E-6C39-4CEF-9426-7729A4EEA1F4}"/>
              </a:ext>
            </a:extLst>
          </p:cNvPr>
          <p:cNvSpPr txBox="1"/>
          <p:nvPr/>
        </p:nvSpPr>
        <p:spPr>
          <a:xfrm>
            <a:off x="10098723" y="11940198"/>
            <a:ext cx="4189730" cy="1538883"/>
          </a:xfrm>
          <a:prstGeom prst="rect">
            <a:avLst/>
          </a:prstGeom>
          <a:noFill/>
        </p:spPr>
        <p:txBody>
          <a:bodyPr wrap="square" rtlCol="0">
            <a:spAutoFit/>
          </a:bodyPr>
          <a:lstStyle/>
          <a:p>
            <a:pPr algn="ctr"/>
            <a:r>
              <a:rPr lang="en-US" sz="4000" b="1">
                <a:latin typeface="+mj-lt"/>
              </a:rPr>
              <a:t>Data</a:t>
            </a:r>
          </a:p>
          <a:p>
            <a:pPr algn="ctr"/>
            <a:r>
              <a:rPr lang="en-US"/>
              <a:t>Cras sed maximus ante, vel bibendum justo. Integer pulvinar erat in quam varius, at aliquam justo fringilla.</a:t>
            </a:r>
          </a:p>
        </p:txBody>
      </p:sp>
      <p:sp>
        <p:nvSpPr>
          <p:cNvPr id="27" name="TextBox 26">
            <a:extLst>
              <a:ext uri="{FF2B5EF4-FFF2-40B4-BE49-F238E27FC236}">
                <a16:creationId xmlns:a16="http://schemas.microsoft.com/office/drawing/2014/main" id="{0B60E03C-A8B5-4B96-92B7-4FBC113BE095}"/>
              </a:ext>
            </a:extLst>
          </p:cNvPr>
          <p:cNvSpPr txBox="1"/>
          <p:nvPr/>
        </p:nvSpPr>
        <p:spPr>
          <a:xfrm>
            <a:off x="15432723" y="11940198"/>
            <a:ext cx="4189730" cy="1538883"/>
          </a:xfrm>
          <a:prstGeom prst="rect">
            <a:avLst/>
          </a:prstGeom>
          <a:noFill/>
        </p:spPr>
        <p:txBody>
          <a:bodyPr wrap="square" rtlCol="0">
            <a:spAutoFit/>
          </a:bodyPr>
          <a:lstStyle/>
          <a:p>
            <a:pPr algn="ctr"/>
            <a:r>
              <a:rPr lang="en-US" sz="4000" b="1">
                <a:latin typeface="+mj-lt"/>
              </a:rPr>
              <a:t>Business</a:t>
            </a:r>
          </a:p>
          <a:p>
            <a:pPr algn="ctr"/>
            <a:r>
              <a:rPr lang="en-US"/>
              <a:t>Cras sed maximus ante, vel bibendum justo. Integer pulvinar erat in quam varius, at aliquam justo fringilla.</a:t>
            </a:r>
          </a:p>
        </p:txBody>
      </p:sp>
    </p:spTree>
    <p:extLst>
      <p:ext uri="{BB962C8B-B14F-4D97-AF65-F5344CB8AC3E}">
        <p14:creationId xmlns:p14="http://schemas.microsoft.com/office/powerpoint/2010/main" val="34904162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1200" fill="hold"/>
                                            <p:tgtEl>
                                              <p:spTgt spid="2"/>
                                            </p:tgtEl>
                                            <p:attrNameLst>
                                              <p:attrName>ppt_x</p:attrName>
                                            </p:attrNameLst>
                                          </p:cBhvr>
                                          <p:tavLst>
                                            <p:tav tm="0">
                                              <p:val>
                                                <p:strVal val="#ppt_x"/>
                                              </p:val>
                                            </p:tav>
                                            <p:tav tm="100000">
                                              <p:val>
                                                <p:strVal val="#ppt_x"/>
                                              </p:val>
                                            </p:tav>
                                          </p:tavLst>
                                        </p:anim>
                                        <p:anim calcmode="lin" valueType="num">
                                          <p:cBhvr additive="base">
                                            <p:cTn id="8" dur="12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iterate type="lt">
                                        <p:tmPct val="10000"/>
                                      </p:iterate>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200" fill="hold"/>
                                            <p:tgtEl>
                                              <p:spTgt spid="3"/>
                                            </p:tgtEl>
                                            <p:attrNameLst>
                                              <p:attrName>ppt_x</p:attrName>
                                            </p:attrNameLst>
                                          </p:cBhvr>
                                          <p:tavLst>
                                            <p:tav tm="0">
                                              <p:val>
                                                <p:strVal val="#ppt_x"/>
                                              </p:val>
                                            </p:tav>
                                            <p:tav tm="100000">
                                              <p:val>
                                                <p:strVal val="#ppt_x"/>
                                              </p:val>
                                            </p:tav>
                                          </p:tavLst>
                                        </p:anim>
                                        <p:anim calcmode="lin" valueType="num">
                                          <p:cBhvr additive="base">
                                            <p:cTn id="12" dur="1200" fill="hold"/>
                                            <p:tgtEl>
                                              <p:spTgt spid="3"/>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14:presetBounceEnd="76000">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14:bounceEnd="76000">
                                          <p:cBhvr additive="base">
                                            <p:cTn id="15" dur="2500" fill="hold"/>
                                            <p:tgtEl>
                                              <p:spTgt spid="4"/>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100"/>
                                      </p:stCondLst>
                                      <p:childTnLst>
                                        <p:set>
                                          <p:cBhvr>
                                            <p:cTn id="18" dur="1" fill="hold">
                                              <p:stCondLst>
                                                <p:cond delay="0"/>
                                              </p:stCondLst>
                                            </p:cTn>
                                            <p:tgtEl>
                                              <p:spTgt spid="11"/>
                                            </p:tgtEl>
                                            <p:attrNameLst>
                                              <p:attrName>style.visibility</p:attrName>
                                            </p:attrNameLst>
                                          </p:cBhvr>
                                          <p:to>
                                            <p:strVal val="visible"/>
                                          </p:to>
                                        </p:set>
                                        <p:anim calcmode="lin" valueType="num" p14:bounceEnd="76000">
                                          <p:cBhvr additive="base">
                                            <p:cTn id="19" dur="2500" fill="hold"/>
                                            <p:tgtEl>
                                              <p:spTgt spid="11"/>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200"/>
                                      </p:stCondLst>
                                      <p:childTnLst>
                                        <p:set>
                                          <p:cBhvr>
                                            <p:cTn id="22" dur="1" fill="hold">
                                              <p:stCondLst>
                                                <p:cond delay="0"/>
                                              </p:stCondLst>
                                            </p:cTn>
                                            <p:tgtEl>
                                              <p:spTgt spid="18"/>
                                            </p:tgtEl>
                                            <p:attrNameLst>
                                              <p:attrName>style.visibility</p:attrName>
                                            </p:attrNameLst>
                                          </p:cBhvr>
                                          <p:to>
                                            <p:strVal val="visible"/>
                                          </p:to>
                                        </p:set>
                                        <p:anim calcmode="lin" valueType="num" p14:bounceEnd="76000">
                                          <p:cBhvr additive="base">
                                            <p:cTn id="23" dur="2500" fill="hold"/>
                                            <p:tgtEl>
                                              <p:spTgt spid="18"/>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1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300"/>
                                      </p:stCondLst>
                                      <p:childTnLst>
                                        <p:set>
                                          <p:cBhvr>
                                            <p:cTn id="26" dur="1" fill="hold">
                                              <p:stCondLst>
                                                <p:cond delay="0"/>
                                              </p:stCondLst>
                                            </p:cTn>
                                            <p:tgtEl>
                                              <p:spTgt spid="25"/>
                                            </p:tgtEl>
                                            <p:attrNameLst>
                                              <p:attrName>style.visibility</p:attrName>
                                            </p:attrNameLst>
                                          </p:cBhvr>
                                          <p:to>
                                            <p:strVal val="visible"/>
                                          </p:to>
                                        </p:set>
                                        <p:anim calcmode="lin" valueType="num" p14:bounceEnd="76000">
                                          <p:cBhvr additive="base">
                                            <p:cTn id="27" dur="2500" fill="hold"/>
                                            <p:tgtEl>
                                              <p:spTgt spid="25"/>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25"/>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400"/>
                                      </p:stCondLst>
                                      <p:childTnLst>
                                        <p:set>
                                          <p:cBhvr>
                                            <p:cTn id="30" dur="1" fill="hold">
                                              <p:stCondLst>
                                                <p:cond delay="0"/>
                                              </p:stCondLst>
                                            </p:cTn>
                                            <p:tgtEl>
                                              <p:spTgt spid="26"/>
                                            </p:tgtEl>
                                            <p:attrNameLst>
                                              <p:attrName>style.visibility</p:attrName>
                                            </p:attrNameLst>
                                          </p:cBhvr>
                                          <p:to>
                                            <p:strVal val="visible"/>
                                          </p:to>
                                        </p:set>
                                        <p:anim calcmode="lin" valueType="num" p14:bounceEnd="76000">
                                          <p:cBhvr additive="base">
                                            <p:cTn id="31" dur="2500" fill="hold"/>
                                            <p:tgtEl>
                                              <p:spTgt spid="26"/>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26"/>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500"/>
                                      </p:stCondLst>
                                      <p:childTnLst>
                                        <p:set>
                                          <p:cBhvr>
                                            <p:cTn id="34" dur="1" fill="hold">
                                              <p:stCondLst>
                                                <p:cond delay="0"/>
                                              </p:stCondLst>
                                            </p:cTn>
                                            <p:tgtEl>
                                              <p:spTgt spid="27"/>
                                            </p:tgtEl>
                                            <p:attrNameLst>
                                              <p:attrName>style.visibility</p:attrName>
                                            </p:attrNameLst>
                                          </p:cBhvr>
                                          <p:to>
                                            <p:strVal val="visible"/>
                                          </p:to>
                                        </p:set>
                                        <p:anim calcmode="lin" valueType="num" p14:bounceEnd="76000">
                                          <p:cBhvr additive="base">
                                            <p:cTn id="35" dur="2500" fill="hold"/>
                                            <p:tgtEl>
                                              <p:spTgt spid="27"/>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25" grpId="0"/>
          <p:bldP spid="26" grpId="0"/>
          <p:bldP spid="2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1200" fill="hold"/>
                                            <p:tgtEl>
                                              <p:spTgt spid="2"/>
                                            </p:tgtEl>
                                            <p:attrNameLst>
                                              <p:attrName>ppt_x</p:attrName>
                                            </p:attrNameLst>
                                          </p:cBhvr>
                                          <p:tavLst>
                                            <p:tav tm="0">
                                              <p:val>
                                                <p:strVal val="#ppt_x"/>
                                              </p:val>
                                            </p:tav>
                                            <p:tav tm="100000">
                                              <p:val>
                                                <p:strVal val="#ppt_x"/>
                                              </p:val>
                                            </p:tav>
                                          </p:tavLst>
                                        </p:anim>
                                        <p:anim calcmode="lin" valueType="num">
                                          <p:cBhvr additive="base">
                                            <p:cTn id="8" dur="12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iterate type="lt">
                                        <p:tmPct val="10000"/>
                                      </p:iterate>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200" fill="hold"/>
                                            <p:tgtEl>
                                              <p:spTgt spid="3"/>
                                            </p:tgtEl>
                                            <p:attrNameLst>
                                              <p:attrName>ppt_x</p:attrName>
                                            </p:attrNameLst>
                                          </p:cBhvr>
                                          <p:tavLst>
                                            <p:tav tm="0">
                                              <p:val>
                                                <p:strVal val="#ppt_x"/>
                                              </p:val>
                                            </p:tav>
                                            <p:tav tm="100000">
                                              <p:val>
                                                <p:strVal val="#ppt_x"/>
                                              </p:val>
                                            </p:tav>
                                          </p:tavLst>
                                        </p:anim>
                                        <p:anim calcmode="lin" valueType="num">
                                          <p:cBhvr additive="base">
                                            <p:cTn id="12" dur="1200" fill="hold"/>
                                            <p:tgtEl>
                                              <p:spTgt spid="3"/>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2500" fill="hold"/>
                                            <p:tgtEl>
                                              <p:spTgt spid="4"/>
                                            </p:tgtEl>
                                            <p:attrNameLst>
                                              <p:attrName>ppt_x</p:attrName>
                                            </p:attrNameLst>
                                          </p:cBhvr>
                                          <p:tavLst>
                                            <p:tav tm="0">
                                              <p:val>
                                                <p:strVal val="#ppt_x"/>
                                              </p:val>
                                            </p:tav>
                                            <p:tav tm="100000">
                                              <p:val>
                                                <p:strVal val="#ppt_x"/>
                                              </p:val>
                                            </p:tav>
                                          </p:tavLst>
                                        </p:anim>
                                        <p:anim calcmode="lin" valueType="num">
                                          <p:cBhvr additive="base">
                                            <p:cTn id="16" dur="2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10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2500" fill="hold"/>
                                            <p:tgtEl>
                                              <p:spTgt spid="11"/>
                                            </p:tgtEl>
                                            <p:attrNameLst>
                                              <p:attrName>ppt_x</p:attrName>
                                            </p:attrNameLst>
                                          </p:cBhvr>
                                          <p:tavLst>
                                            <p:tav tm="0">
                                              <p:val>
                                                <p:strVal val="#ppt_x"/>
                                              </p:val>
                                            </p:tav>
                                            <p:tav tm="100000">
                                              <p:val>
                                                <p:strVal val="#ppt_x"/>
                                              </p:val>
                                            </p:tav>
                                          </p:tavLst>
                                        </p:anim>
                                        <p:anim calcmode="lin" valueType="num">
                                          <p:cBhvr additive="base">
                                            <p:cTn id="20" dur="2500" fill="hold"/>
                                            <p:tgtEl>
                                              <p:spTgt spid="1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20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2500" fill="hold"/>
                                            <p:tgtEl>
                                              <p:spTgt spid="18"/>
                                            </p:tgtEl>
                                            <p:attrNameLst>
                                              <p:attrName>ppt_x</p:attrName>
                                            </p:attrNameLst>
                                          </p:cBhvr>
                                          <p:tavLst>
                                            <p:tav tm="0">
                                              <p:val>
                                                <p:strVal val="#ppt_x"/>
                                              </p:val>
                                            </p:tav>
                                            <p:tav tm="100000">
                                              <p:val>
                                                <p:strVal val="#ppt_x"/>
                                              </p:val>
                                            </p:tav>
                                          </p:tavLst>
                                        </p:anim>
                                        <p:anim calcmode="lin" valueType="num">
                                          <p:cBhvr additive="base">
                                            <p:cTn id="24" dur="2500" fill="hold"/>
                                            <p:tgtEl>
                                              <p:spTgt spid="1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30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2500" fill="hold"/>
                                            <p:tgtEl>
                                              <p:spTgt spid="25"/>
                                            </p:tgtEl>
                                            <p:attrNameLst>
                                              <p:attrName>ppt_x</p:attrName>
                                            </p:attrNameLst>
                                          </p:cBhvr>
                                          <p:tavLst>
                                            <p:tav tm="0">
                                              <p:val>
                                                <p:strVal val="#ppt_x"/>
                                              </p:val>
                                            </p:tav>
                                            <p:tav tm="100000">
                                              <p:val>
                                                <p:strVal val="#ppt_x"/>
                                              </p:val>
                                            </p:tav>
                                          </p:tavLst>
                                        </p:anim>
                                        <p:anim calcmode="lin" valueType="num">
                                          <p:cBhvr additive="base">
                                            <p:cTn id="28" dur="2500" fill="hold"/>
                                            <p:tgtEl>
                                              <p:spTgt spid="25"/>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4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2500" fill="hold"/>
                                            <p:tgtEl>
                                              <p:spTgt spid="26"/>
                                            </p:tgtEl>
                                            <p:attrNameLst>
                                              <p:attrName>ppt_x</p:attrName>
                                            </p:attrNameLst>
                                          </p:cBhvr>
                                          <p:tavLst>
                                            <p:tav tm="0">
                                              <p:val>
                                                <p:strVal val="#ppt_x"/>
                                              </p:val>
                                            </p:tav>
                                            <p:tav tm="100000">
                                              <p:val>
                                                <p:strVal val="#ppt_x"/>
                                              </p:val>
                                            </p:tav>
                                          </p:tavLst>
                                        </p:anim>
                                        <p:anim calcmode="lin" valueType="num">
                                          <p:cBhvr additive="base">
                                            <p:cTn id="32" dur="2500" fill="hold"/>
                                            <p:tgtEl>
                                              <p:spTgt spid="26"/>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500"/>
                                      </p:stCondLst>
                                      <p:childTnLst>
                                        <p:set>
                                          <p:cBhvr>
                                            <p:cTn id="34" dur="1" fill="hold">
                                              <p:stCondLst>
                                                <p:cond delay="0"/>
                                              </p:stCondLst>
                                            </p:cTn>
                                            <p:tgtEl>
                                              <p:spTgt spid="27"/>
                                            </p:tgtEl>
                                            <p:attrNameLst>
                                              <p:attrName>style.visibility</p:attrName>
                                            </p:attrNameLst>
                                          </p:cBhvr>
                                          <p:to>
                                            <p:strVal val="visible"/>
                                          </p:to>
                                        </p:set>
                                        <p:anim calcmode="lin" valueType="num">
                                          <p:cBhvr additive="base">
                                            <p:cTn id="35" dur="2500" fill="hold"/>
                                            <p:tgtEl>
                                              <p:spTgt spid="27"/>
                                            </p:tgtEl>
                                            <p:attrNameLst>
                                              <p:attrName>ppt_x</p:attrName>
                                            </p:attrNameLst>
                                          </p:cBhvr>
                                          <p:tavLst>
                                            <p:tav tm="0">
                                              <p:val>
                                                <p:strVal val="#ppt_x"/>
                                              </p:val>
                                            </p:tav>
                                            <p:tav tm="100000">
                                              <p:val>
                                                <p:strVal val="#ppt_x"/>
                                              </p:val>
                                            </p:tav>
                                          </p:tavLst>
                                        </p:anim>
                                        <p:anim calcmode="lin" valueType="num">
                                          <p:cBhvr additive="base">
                                            <p:cTn id="36" dur="2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25" grpId="0"/>
          <p:bldP spid="26" grpId="0"/>
          <p:bldP spid="27" grpId="0"/>
        </p:bldLst>
      </p:timing>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866CAE7-6D37-4124-AD33-4B1D203616F1}"/>
              </a:ext>
            </a:extLst>
          </p:cNvPr>
          <p:cNvSpPr>
            <a:spLocks noGrp="1"/>
          </p:cNvSpPr>
          <p:nvPr>
            <p:ph type="pic" sz="quarter" idx="11"/>
          </p:nvPr>
        </p:nvSpPr>
        <p:spPr/>
      </p:sp>
      <p:sp>
        <p:nvSpPr>
          <p:cNvPr id="32" name="Freeform: Shape 31">
            <a:extLst>
              <a:ext uri="{FF2B5EF4-FFF2-40B4-BE49-F238E27FC236}">
                <a16:creationId xmlns:a16="http://schemas.microsoft.com/office/drawing/2014/main" id="{78F487C8-F2C3-4FEE-8B1E-150FBA532596}"/>
              </a:ext>
            </a:extLst>
          </p:cNvPr>
          <p:cNvSpPr>
            <a:spLocks/>
          </p:cNvSpPr>
          <p:nvPr/>
        </p:nvSpPr>
        <p:spPr bwMode="auto">
          <a:xfrm rot="1800000">
            <a:off x="-1514330" y="-4792555"/>
            <a:ext cx="27835008" cy="2783501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5">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6" name="Freeform: Shape 5">
            <a:extLst>
              <a:ext uri="{FF2B5EF4-FFF2-40B4-BE49-F238E27FC236}">
                <a16:creationId xmlns:a16="http://schemas.microsoft.com/office/drawing/2014/main" id="{86513FE8-59B4-4272-8D06-AF6F1DE4C281}"/>
              </a:ext>
            </a:extLst>
          </p:cNvPr>
          <p:cNvSpPr>
            <a:spLocks/>
          </p:cNvSpPr>
          <p:nvPr/>
        </p:nvSpPr>
        <p:spPr bwMode="auto">
          <a:xfrm rot="20700000">
            <a:off x="-972426" y="-4231600"/>
            <a:ext cx="26751200" cy="2675120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3">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5" name="Freeform: Shape 4">
            <a:extLst>
              <a:ext uri="{FF2B5EF4-FFF2-40B4-BE49-F238E27FC236}">
                <a16:creationId xmlns:a16="http://schemas.microsoft.com/office/drawing/2014/main" id="{F31E18FD-DCDF-4791-B24A-41326B9A49B1}"/>
              </a:ext>
            </a:extLst>
          </p:cNvPr>
          <p:cNvSpPr>
            <a:spLocks/>
          </p:cNvSpPr>
          <p:nvPr/>
        </p:nvSpPr>
        <p:spPr bwMode="auto">
          <a:xfrm rot="20989499">
            <a:off x="-1514330" y="-4773505"/>
            <a:ext cx="27835008" cy="2783501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 name="Freeform: Shape 3">
            <a:extLst>
              <a:ext uri="{FF2B5EF4-FFF2-40B4-BE49-F238E27FC236}">
                <a16:creationId xmlns:a16="http://schemas.microsoft.com/office/drawing/2014/main" id="{BF11C7FA-A585-49E4-8246-72E1EAC903BC}"/>
              </a:ext>
            </a:extLst>
          </p:cNvPr>
          <p:cNvSpPr>
            <a:spLocks/>
          </p:cNvSpPr>
          <p:nvPr/>
        </p:nvSpPr>
        <p:spPr bwMode="auto">
          <a:xfrm>
            <a:off x="-2518549" y="-5714215"/>
            <a:ext cx="29856137" cy="2985614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15" name="TextBox 14">
            <a:extLst>
              <a:ext uri="{FF2B5EF4-FFF2-40B4-BE49-F238E27FC236}">
                <a16:creationId xmlns:a16="http://schemas.microsoft.com/office/drawing/2014/main" id="{71B8C12A-818A-4CF6-81B7-FCB55707D053}"/>
              </a:ext>
            </a:extLst>
          </p:cNvPr>
          <p:cNvSpPr txBox="1"/>
          <p:nvPr/>
        </p:nvSpPr>
        <p:spPr>
          <a:xfrm>
            <a:off x="19489696" y="6139167"/>
            <a:ext cx="3726611" cy="5780044"/>
          </a:xfrm>
          <a:prstGeom prst="rect">
            <a:avLst/>
          </a:prstGeom>
          <a:noFill/>
        </p:spPr>
        <p:txBody>
          <a:bodyPr wrap="square" rtlCol="0">
            <a:spAutoFit/>
          </a:bodyPr>
          <a:lstStyle/>
          <a:p>
            <a:pPr>
              <a:lnSpc>
                <a:spcPct val="120000"/>
              </a:lnSpc>
            </a:pPr>
            <a:r>
              <a:rPr lang="en-US" sz="3200" b="1">
                <a:latin typeface="+mj-lt"/>
              </a:rPr>
              <a:t>STEP THIRD</a:t>
            </a:r>
          </a:p>
          <a:p>
            <a:pPr>
              <a:lnSpc>
                <a:spcPct val="120000"/>
              </a:lnSpc>
            </a:pPr>
            <a:r>
              <a:rPr lang="en-US" sz="2400">
                <a:latin typeface="+mj-lt"/>
              </a:rPr>
              <a:t>Aliquam et ante nunc fusce tincidunt eget</a:t>
            </a:r>
          </a:p>
          <a:p>
            <a:pPr>
              <a:lnSpc>
                <a:spcPct val="120000"/>
              </a:lnSpc>
            </a:pPr>
            <a:endParaRPr lang="en-US" sz="2400">
              <a:latin typeface="+mj-lt"/>
            </a:endParaRPr>
          </a:p>
          <a:p>
            <a:pPr>
              <a:lnSpc>
                <a:spcPct val="120000"/>
              </a:lnSpc>
            </a:pPr>
            <a:r>
              <a:rPr lang="en-US" sz="2400" b="1">
                <a:solidFill>
                  <a:schemeClr val="accent3"/>
                </a:solidFill>
              </a:rPr>
              <a:t>Invest 003</a:t>
            </a:r>
          </a:p>
          <a:p>
            <a:pPr>
              <a:lnSpc>
                <a:spcPct val="120000"/>
              </a:lnSpc>
            </a:pPr>
            <a:r>
              <a:rPr lang="en-US" sz="2000" i="1"/>
              <a:t>Donec vitae dolor sed urna laoreet consectetur et a odio</a:t>
            </a:r>
          </a:p>
          <a:p>
            <a:pPr>
              <a:lnSpc>
                <a:spcPct val="120000"/>
              </a:lnSpc>
            </a:pPr>
            <a:endParaRPr lang="en-US" sz="2000" i="1"/>
          </a:p>
          <a:p>
            <a:pPr>
              <a:lnSpc>
                <a:spcPct val="120000"/>
              </a:lnSpc>
            </a:pPr>
            <a:r>
              <a:rPr lang="en-US" sz="2000"/>
              <a:t>Sed ipsum leo, volutpat id convallis vitae, mollis ac dui. Cum sociis natoque penatibus et magnis dis parturient montes, nascetur ridiculus mus.</a:t>
            </a:r>
            <a:endParaRPr lang="en-US" sz="2400"/>
          </a:p>
          <a:p>
            <a:endParaRPr lang="en-US" sz="2400" b="1">
              <a:latin typeface="+mj-lt"/>
            </a:endParaRPr>
          </a:p>
        </p:txBody>
      </p:sp>
      <p:sp>
        <p:nvSpPr>
          <p:cNvPr id="20" name="TextBox 19">
            <a:extLst>
              <a:ext uri="{FF2B5EF4-FFF2-40B4-BE49-F238E27FC236}">
                <a16:creationId xmlns:a16="http://schemas.microsoft.com/office/drawing/2014/main" id="{E3BB208F-2176-490C-A0B0-FE68069DD967}"/>
              </a:ext>
            </a:extLst>
          </p:cNvPr>
          <p:cNvSpPr txBox="1"/>
          <p:nvPr/>
        </p:nvSpPr>
        <p:spPr>
          <a:xfrm>
            <a:off x="1934833" y="4862373"/>
            <a:ext cx="3638304" cy="461665"/>
          </a:xfrm>
          <a:prstGeom prst="rect">
            <a:avLst/>
          </a:prstGeom>
          <a:noFill/>
        </p:spPr>
        <p:txBody>
          <a:bodyPr wrap="none" rtlCol="0">
            <a:spAutoFit/>
          </a:bodyPr>
          <a:lstStyle/>
          <a:p>
            <a:r>
              <a:rPr lang="en-US" sz="2400"/>
              <a:t>visible items of expenditure</a:t>
            </a:r>
          </a:p>
        </p:txBody>
      </p:sp>
      <p:cxnSp>
        <p:nvCxnSpPr>
          <p:cNvPr id="21" name="Straight Connector 20">
            <a:extLst>
              <a:ext uri="{FF2B5EF4-FFF2-40B4-BE49-F238E27FC236}">
                <a16:creationId xmlns:a16="http://schemas.microsoft.com/office/drawing/2014/main" id="{79F3477F-0452-41E7-A82A-E2A556603CD8}"/>
              </a:ext>
            </a:extLst>
          </p:cNvPr>
          <p:cNvCxnSpPr/>
          <p:nvPr/>
        </p:nvCxnSpPr>
        <p:spPr>
          <a:xfrm>
            <a:off x="2050945" y="4588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FF0E4E0F-CCE3-494E-A35D-C4DDF4FC6005}"/>
              </a:ext>
            </a:extLst>
          </p:cNvPr>
          <p:cNvSpPr txBox="1"/>
          <p:nvPr/>
        </p:nvSpPr>
        <p:spPr>
          <a:xfrm>
            <a:off x="1934833" y="9544300"/>
            <a:ext cx="3860222" cy="1446550"/>
          </a:xfrm>
          <a:prstGeom prst="rect">
            <a:avLst/>
          </a:prstGeom>
          <a:noFill/>
        </p:spPr>
        <p:txBody>
          <a:bodyPr wrap="square" rtlCol="0">
            <a:spAutoFit/>
          </a:bodyPr>
          <a:lstStyle/>
          <a:p>
            <a:r>
              <a:rPr lang="en-US" sz="4400" b="1">
                <a:latin typeface="+mj-lt"/>
              </a:rPr>
              <a:t>Create your own Gallery</a:t>
            </a:r>
          </a:p>
        </p:txBody>
      </p:sp>
      <p:sp>
        <p:nvSpPr>
          <p:cNvPr id="23" name="TextBox 22">
            <a:extLst>
              <a:ext uri="{FF2B5EF4-FFF2-40B4-BE49-F238E27FC236}">
                <a16:creationId xmlns:a16="http://schemas.microsoft.com/office/drawing/2014/main" id="{DEB483DA-1E11-4730-9FB0-BD6B50FFEFE5}"/>
              </a:ext>
            </a:extLst>
          </p:cNvPr>
          <p:cNvSpPr txBox="1"/>
          <p:nvPr/>
        </p:nvSpPr>
        <p:spPr>
          <a:xfrm>
            <a:off x="2050945" y="1118995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0" name="Rectangle 9">
            <a:extLst>
              <a:ext uri="{FF2B5EF4-FFF2-40B4-BE49-F238E27FC236}">
                <a16:creationId xmlns:a16="http://schemas.microsoft.com/office/drawing/2014/main" id="{0F3798D4-D5B2-4BE7-ADCB-A5442A15817B}"/>
              </a:ext>
            </a:extLst>
          </p:cNvPr>
          <p:cNvSpPr/>
          <p:nvPr/>
        </p:nvSpPr>
        <p:spPr>
          <a:xfrm>
            <a:off x="8966423" y="19531827"/>
            <a:ext cx="6454331" cy="369332"/>
          </a:xfrm>
          <a:prstGeom prst="rect">
            <a:avLst/>
          </a:prstGeom>
        </p:spPr>
        <p:txBody>
          <a:bodyPr wrap="none">
            <a:spAutoFit/>
          </a:bodyPr>
          <a:lstStyle/>
          <a:p>
            <a:r>
              <a:rPr lang="en-US"/>
              <a:t>https://pixabay.com/en/world-globe-day-night-sun-stars-1582347/</a:t>
            </a:r>
          </a:p>
        </p:txBody>
      </p:sp>
    </p:spTree>
    <p:extLst>
      <p:ext uri="{BB962C8B-B14F-4D97-AF65-F5344CB8AC3E}">
        <p14:creationId xmlns:p14="http://schemas.microsoft.com/office/powerpoint/2010/main" val="1028807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8500" fill="hold"/>
                                        <p:tgtEl>
                                          <p:spTgt spid="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5700" fill="hold"/>
                                        <p:tgtEl>
                                          <p:spTgt spid="5"/>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6"/>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5700" fill="hold"/>
                                        <p:tgtEl>
                                          <p:spTgt spid="3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6" grpId="0" animBg="1"/>
      <p:bldP spid="5" grpId="0" animBg="1"/>
      <p:bldP spid="4" grpId="0" animBg="1"/>
    </p:bldLst>
  </p:timing>
</p:sld>
</file>

<file path=ppt/slides/slide16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866CAE7-6D37-4124-AD33-4B1D203616F1}"/>
              </a:ext>
            </a:extLst>
          </p:cNvPr>
          <p:cNvSpPr>
            <a:spLocks noGrp="1"/>
          </p:cNvSpPr>
          <p:nvPr>
            <p:ph type="pic" sz="quarter" idx="11"/>
          </p:nvPr>
        </p:nvSpPr>
        <p:spPr/>
      </p:sp>
      <p:sp>
        <p:nvSpPr>
          <p:cNvPr id="32" name="Freeform: Shape 31">
            <a:extLst>
              <a:ext uri="{FF2B5EF4-FFF2-40B4-BE49-F238E27FC236}">
                <a16:creationId xmlns:a16="http://schemas.microsoft.com/office/drawing/2014/main" id="{78F487C8-F2C3-4FEE-8B1E-150FBA532596}"/>
              </a:ext>
            </a:extLst>
          </p:cNvPr>
          <p:cNvSpPr>
            <a:spLocks/>
          </p:cNvSpPr>
          <p:nvPr/>
        </p:nvSpPr>
        <p:spPr bwMode="auto">
          <a:xfrm rot="1800000">
            <a:off x="-1514330" y="-4792555"/>
            <a:ext cx="27835008" cy="2783501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5">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6" name="Freeform: Shape 5">
            <a:extLst>
              <a:ext uri="{FF2B5EF4-FFF2-40B4-BE49-F238E27FC236}">
                <a16:creationId xmlns:a16="http://schemas.microsoft.com/office/drawing/2014/main" id="{86513FE8-59B4-4272-8D06-AF6F1DE4C281}"/>
              </a:ext>
            </a:extLst>
          </p:cNvPr>
          <p:cNvSpPr>
            <a:spLocks/>
          </p:cNvSpPr>
          <p:nvPr/>
        </p:nvSpPr>
        <p:spPr bwMode="auto">
          <a:xfrm rot="20700000">
            <a:off x="-972426" y="-4231600"/>
            <a:ext cx="26751200" cy="2675120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3">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5" name="Freeform: Shape 4">
            <a:extLst>
              <a:ext uri="{FF2B5EF4-FFF2-40B4-BE49-F238E27FC236}">
                <a16:creationId xmlns:a16="http://schemas.microsoft.com/office/drawing/2014/main" id="{F31E18FD-DCDF-4791-B24A-41326B9A49B1}"/>
              </a:ext>
            </a:extLst>
          </p:cNvPr>
          <p:cNvSpPr>
            <a:spLocks/>
          </p:cNvSpPr>
          <p:nvPr/>
        </p:nvSpPr>
        <p:spPr bwMode="auto">
          <a:xfrm rot="20989499">
            <a:off x="-1514330" y="-4773505"/>
            <a:ext cx="27835008" cy="2783501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 name="Freeform: Shape 3">
            <a:extLst>
              <a:ext uri="{FF2B5EF4-FFF2-40B4-BE49-F238E27FC236}">
                <a16:creationId xmlns:a16="http://schemas.microsoft.com/office/drawing/2014/main" id="{BF11C7FA-A585-49E4-8246-72E1EAC903BC}"/>
              </a:ext>
            </a:extLst>
          </p:cNvPr>
          <p:cNvSpPr>
            <a:spLocks/>
          </p:cNvSpPr>
          <p:nvPr/>
        </p:nvSpPr>
        <p:spPr bwMode="auto">
          <a:xfrm>
            <a:off x="-2518549" y="-5714215"/>
            <a:ext cx="29856137" cy="2985614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15" name="TextBox 14">
            <a:extLst>
              <a:ext uri="{FF2B5EF4-FFF2-40B4-BE49-F238E27FC236}">
                <a16:creationId xmlns:a16="http://schemas.microsoft.com/office/drawing/2014/main" id="{71B8C12A-818A-4CF6-81B7-FCB55707D053}"/>
              </a:ext>
            </a:extLst>
          </p:cNvPr>
          <p:cNvSpPr txBox="1"/>
          <p:nvPr/>
        </p:nvSpPr>
        <p:spPr>
          <a:xfrm>
            <a:off x="19489696" y="6139167"/>
            <a:ext cx="3726611" cy="5780044"/>
          </a:xfrm>
          <a:prstGeom prst="rect">
            <a:avLst/>
          </a:prstGeom>
          <a:noFill/>
        </p:spPr>
        <p:txBody>
          <a:bodyPr wrap="square" rtlCol="0">
            <a:spAutoFit/>
          </a:bodyPr>
          <a:lstStyle/>
          <a:p>
            <a:pPr>
              <a:lnSpc>
                <a:spcPct val="120000"/>
              </a:lnSpc>
            </a:pPr>
            <a:r>
              <a:rPr lang="en-US" sz="3200" b="1">
                <a:latin typeface="+mj-lt"/>
              </a:rPr>
              <a:t>STEP THIRD</a:t>
            </a:r>
          </a:p>
          <a:p>
            <a:pPr>
              <a:lnSpc>
                <a:spcPct val="120000"/>
              </a:lnSpc>
            </a:pPr>
            <a:r>
              <a:rPr lang="en-US" sz="2400">
                <a:latin typeface="+mj-lt"/>
              </a:rPr>
              <a:t>Aliquam et ante nunc fusce tincidunt eget</a:t>
            </a:r>
          </a:p>
          <a:p>
            <a:pPr>
              <a:lnSpc>
                <a:spcPct val="120000"/>
              </a:lnSpc>
            </a:pPr>
            <a:endParaRPr lang="en-US" sz="2400">
              <a:latin typeface="+mj-lt"/>
            </a:endParaRPr>
          </a:p>
          <a:p>
            <a:pPr>
              <a:lnSpc>
                <a:spcPct val="120000"/>
              </a:lnSpc>
            </a:pPr>
            <a:r>
              <a:rPr lang="en-US" sz="2400" b="1">
                <a:solidFill>
                  <a:schemeClr val="accent3"/>
                </a:solidFill>
              </a:rPr>
              <a:t>Invest 003</a:t>
            </a:r>
          </a:p>
          <a:p>
            <a:pPr>
              <a:lnSpc>
                <a:spcPct val="120000"/>
              </a:lnSpc>
            </a:pPr>
            <a:r>
              <a:rPr lang="en-US" sz="2000" i="1"/>
              <a:t>Donec vitae dolor sed urna laoreet consectetur et a odio</a:t>
            </a:r>
          </a:p>
          <a:p>
            <a:pPr>
              <a:lnSpc>
                <a:spcPct val="120000"/>
              </a:lnSpc>
            </a:pPr>
            <a:endParaRPr lang="en-US" sz="2000" i="1"/>
          </a:p>
          <a:p>
            <a:pPr>
              <a:lnSpc>
                <a:spcPct val="120000"/>
              </a:lnSpc>
            </a:pPr>
            <a:r>
              <a:rPr lang="en-US" sz="2000"/>
              <a:t>Sed ipsum leo, volutpat id convallis vitae, mollis ac dui. Cum sociis natoque penatibus et magnis dis parturient montes, nascetur ridiculus mus.</a:t>
            </a:r>
            <a:endParaRPr lang="en-US" sz="2400"/>
          </a:p>
          <a:p>
            <a:endParaRPr lang="en-US" sz="2400" b="1">
              <a:latin typeface="+mj-lt"/>
            </a:endParaRPr>
          </a:p>
        </p:txBody>
      </p:sp>
      <p:sp>
        <p:nvSpPr>
          <p:cNvPr id="20" name="TextBox 19">
            <a:extLst>
              <a:ext uri="{FF2B5EF4-FFF2-40B4-BE49-F238E27FC236}">
                <a16:creationId xmlns:a16="http://schemas.microsoft.com/office/drawing/2014/main" id="{E3BB208F-2176-490C-A0B0-FE68069DD967}"/>
              </a:ext>
            </a:extLst>
          </p:cNvPr>
          <p:cNvSpPr txBox="1"/>
          <p:nvPr/>
        </p:nvSpPr>
        <p:spPr>
          <a:xfrm>
            <a:off x="1934833" y="4862373"/>
            <a:ext cx="3638304" cy="461665"/>
          </a:xfrm>
          <a:prstGeom prst="rect">
            <a:avLst/>
          </a:prstGeom>
          <a:noFill/>
        </p:spPr>
        <p:txBody>
          <a:bodyPr wrap="none" rtlCol="0">
            <a:spAutoFit/>
          </a:bodyPr>
          <a:lstStyle/>
          <a:p>
            <a:r>
              <a:rPr lang="en-US" sz="2400"/>
              <a:t>visible items of expenditure</a:t>
            </a:r>
          </a:p>
        </p:txBody>
      </p:sp>
      <p:cxnSp>
        <p:nvCxnSpPr>
          <p:cNvPr id="21" name="Straight Connector 20">
            <a:extLst>
              <a:ext uri="{FF2B5EF4-FFF2-40B4-BE49-F238E27FC236}">
                <a16:creationId xmlns:a16="http://schemas.microsoft.com/office/drawing/2014/main" id="{79F3477F-0452-41E7-A82A-E2A556603CD8}"/>
              </a:ext>
            </a:extLst>
          </p:cNvPr>
          <p:cNvCxnSpPr/>
          <p:nvPr/>
        </p:nvCxnSpPr>
        <p:spPr>
          <a:xfrm>
            <a:off x="2050945" y="4588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FF0E4E0F-CCE3-494E-A35D-C4DDF4FC6005}"/>
              </a:ext>
            </a:extLst>
          </p:cNvPr>
          <p:cNvSpPr txBox="1"/>
          <p:nvPr/>
        </p:nvSpPr>
        <p:spPr>
          <a:xfrm>
            <a:off x="1934833" y="9544300"/>
            <a:ext cx="3860222" cy="1446550"/>
          </a:xfrm>
          <a:prstGeom prst="rect">
            <a:avLst/>
          </a:prstGeom>
          <a:noFill/>
        </p:spPr>
        <p:txBody>
          <a:bodyPr wrap="square" rtlCol="0">
            <a:spAutoFit/>
          </a:bodyPr>
          <a:lstStyle/>
          <a:p>
            <a:r>
              <a:rPr lang="en-US" sz="4400" b="1">
                <a:latin typeface="+mj-lt"/>
              </a:rPr>
              <a:t>Create your own Gallery</a:t>
            </a:r>
          </a:p>
        </p:txBody>
      </p:sp>
      <p:sp>
        <p:nvSpPr>
          <p:cNvPr id="23" name="TextBox 22">
            <a:extLst>
              <a:ext uri="{FF2B5EF4-FFF2-40B4-BE49-F238E27FC236}">
                <a16:creationId xmlns:a16="http://schemas.microsoft.com/office/drawing/2014/main" id="{DEB483DA-1E11-4730-9FB0-BD6B50FFEFE5}"/>
              </a:ext>
            </a:extLst>
          </p:cNvPr>
          <p:cNvSpPr txBox="1"/>
          <p:nvPr/>
        </p:nvSpPr>
        <p:spPr>
          <a:xfrm>
            <a:off x="2050945" y="1118995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0" name="Rectangle 9">
            <a:extLst>
              <a:ext uri="{FF2B5EF4-FFF2-40B4-BE49-F238E27FC236}">
                <a16:creationId xmlns:a16="http://schemas.microsoft.com/office/drawing/2014/main" id="{0F3798D4-D5B2-4BE7-ADCB-A5442A15817B}"/>
              </a:ext>
            </a:extLst>
          </p:cNvPr>
          <p:cNvSpPr/>
          <p:nvPr/>
        </p:nvSpPr>
        <p:spPr>
          <a:xfrm>
            <a:off x="8966423" y="19531827"/>
            <a:ext cx="6454331" cy="369332"/>
          </a:xfrm>
          <a:prstGeom prst="rect">
            <a:avLst/>
          </a:prstGeom>
        </p:spPr>
        <p:txBody>
          <a:bodyPr wrap="none">
            <a:spAutoFit/>
          </a:bodyPr>
          <a:lstStyle/>
          <a:p>
            <a:r>
              <a:rPr lang="en-US"/>
              <a:t>https://pixabay.com/en/world-globe-day-night-sun-stars-1582347/</a:t>
            </a:r>
          </a:p>
        </p:txBody>
      </p:sp>
    </p:spTree>
    <p:extLst>
      <p:ext uri="{BB962C8B-B14F-4D97-AF65-F5344CB8AC3E}">
        <p14:creationId xmlns:p14="http://schemas.microsoft.com/office/powerpoint/2010/main" val="32285355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8500" fill="hold"/>
                                        <p:tgtEl>
                                          <p:spTgt spid="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5700" fill="hold"/>
                                        <p:tgtEl>
                                          <p:spTgt spid="5"/>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6"/>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5700" fill="hold"/>
                                        <p:tgtEl>
                                          <p:spTgt spid="3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6" grpId="0" animBg="1"/>
      <p:bldP spid="5" grpId="0" animBg="1"/>
      <p:bldP spid="4" grpId="0" animBg="1"/>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E3973EA5-22CF-4DE4-A3C0-94B214B23AA0}"/>
              </a:ext>
            </a:extLst>
          </p:cNvPr>
          <p:cNvSpPr>
            <a:spLocks noGrp="1"/>
          </p:cNvSpPr>
          <p:nvPr>
            <p:ph type="pic" sz="quarter" idx="11"/>
          </p:nvPr>
        </p:nvSpPr>
        <p:spPr/>
      </p:sp>
      <p:sp>
        <p:nvSpPr>
          <p:cNvPr id="3" name="Freeform: Shape 2">
            <a:extLst>
              <a:ext uri="{FF2B5EF4-FFF2-40B4-BE49-F238E27FC236}">
                <a16:creationId xmlns:a16="http://schemas.microsoft.com/office/drawing/2014/main" id="{296578E8-104A-4B10-8777-9D2F49231415}"/>
              </a:ext>
            </a:extLst>
          </p:cNvPr>
          <p:cNvSpPr>
            <a:spLocks/>
          </p:cNvSpPr>
          <p:nvPr/>
        </p:nvSpPr>
        <p:spPr bwMode="auto">
          <a:xfrm>
            <a:off x="7036170" y="-1312427"/>
            <a:ext cx="20912854" cy="209128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gradFill>
            <a:gsLst>
              <a:gs pos="0">
                <a:schemeClr val="tx2"/>
              </a:gs>
              <a:gs pos="100000">
                <a:schemeClr val="accent1"/>
              </a:gs>
            </a:gsLst>
            <a:lin ang="5400000" scaled="1"/>
          </a:gra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25" name="TextBox 24">
            <a:extLst>
              <a:ext uri="{FF2B5EF4-FFF2-40B4-BE49-F238E27FC236}">
                <a16:creationId xmlns:a16="http://schemas.microsoft.com/office/drawing/2014/main" id="{8040527E-CC88-4EB5-89C8-5078E2634671}"/>
              </a:ext>
            </a:extLst>
          </p:cNvPr>
          <p:cNvSpPr txBox="1"/>
          <p:nvPr/>
        </p:nvSpPr>
        <p:spPr>
          <a:xfrm>
            <a:off x="6164321" y="6378148"/>
            <a:ext cx="5260346" cy="584775"/>
          </a:xfrm>
          <a:prstGeom prst="rect">
            <a:avLst/>
          </a:prstGeom>
          <a:noFill/>
        </p:spPr>
        <p:txBody>
          <a:bodyPr wrap="square" rtlCol="0" anchor="b">
            <a:spAutoFit/>
          </a:bodyPr>
          <a:lstStyle/>
          <a:p>
            <a:pPr algn="r"/>
            <a:r>
              <a:rPr lang="en-US" sz="3200" b="1">
                <a:solidFill>
                  <a:srgbClr val="FFFFFF"/>
                </a:solidFill>
                <a:latin typeface="+mj-lt"/>
              </a:rPr>
              <a:t>Seone Capital</a:t>
            </a:r>
          </a:p>
        </p:txBody>
      </p:sp>
      <p:grpSp>
        <p:nvGrpSpPr>
          <p:cNvPr id="26" name="Group 25">
            <a:extLst>
              <a:ext uri="{FF2B5EF4-FFF2-40B4-BE49-F238E27FC236}">
                <a16:creationId xmlns:a16="http://schemas.microsoft.com/office/drawing/2014/main" id="{A6D77045-7C80-4C2D-8695-F5A449BFD1DC}"/>
              </a:ext>
            </a:extLst>
          </p:cNvPr>
          <p:cNvGrpSpPr/>
          <p:nvPr/>
        </p:nvGrpSpPr>
        <p:grpSpPr>
          <a:xfrm>
            <a:off x="6956883" y="7116811"/>
            <a:ext cx="4467785" cy="0"/>
            <a:chOff x="16620565" y="4448175"/>
            <a:chExt cx="4467785" cy="0"/>
          </a:xfrm>
        </p:grpSpPr>
        <p:cxnSp>
          <p:nvCxnSpPr>
            <p:cNvPr id="27" name="Straight Connector 26">
              <a:extLst>
                <a:ext uri="{FF2B5EF4-FFF2-40B4-BE49-F238E27FC236}">
                  <a16:creationId xmlns:a16="http://schemas.microsoft.com/office/drawing/2014/main" id="{55BDD534-0EAE-40D6-8404-5F9644480EF2}"/>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4AF64D32-F4E5-43E4-80E8-6E559A42CED2}"/>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9" name="TextBox 28">
            <a:extLst>
              <a:ext uri="{FF2B5EF4-FFF2-40B4-BE49-F238E27FC236}">
                <a16:creationId xmlns:a16="http://schemas.microsoft.com/office/drawing/2014/main" id="{E82952D8-5004-45BF-849D-C3D4FD534D04}"/>
              </a:ext>
            </a:extLst>
          </p:cNvPr>
          <p:cNvSpPr txBox="1"/>
          <p:nvPr/>
        </p:nvSpPr>
        <p:spPr>
          <a:xfrm>
            <a:off x="11551813" y="6962923"/>
            <a:ext cx="495300" cy="307777"/>
          </a:xfrm>
          <a:prstGeom prst="rect">
            <a:avLst/>
          </a:prstGeom>
          <a:noFill/>
        </p:spPr>
        <p:txBody>
          <a:bodyPr wrap="square" rtlCol="0" anchor="ctr">
            <a:spAutoFit/>
          </a:bodyPr>
          <a:lstStyle/>
          <a:p>
            <a:pPr algn="ctr"/>
            <a:r>
              <a:rPr lang="en-US" sz="1400" b="1">
                <a:solidFill>
                  <a:srgbClr val="FFFFFF"/>
                </a:solidFill>
              </a:rPr>
              <a:t>01</a:t>
            </a:r>
          </a:p>
        </p:txBody>
      </p:sp>
      <p:sp>
        <p:nvSpPr>
          <p:cNvPr id="30" name="TextBox 29">
            <a:extLst>
              <a:ext uri="{FF2B5EF4-FFF2-40B4-BE49-F238E27FC236}">
                <a16:creationId xmlns:a16="http://schemas.microsoft.com/office/drawing/2014/main" id="{0DE5F4CB-DCE3-47D2-AF96-DFAA49F1A280}"/>
              </a:ext>
            </a:extLst>
          </p:cNvPr>
          <p:cNvSpPr txBox="1"/>
          <p:nvPr/>
        </p:nvSpPr>
        <p:spPr>
          <a:xfrm>
            <a:off x="7349083" y="7270700"/>
            <a:ext cx="4075584" cy="646331"/>
          </a:xfrm>
          <a:prstGeom prst="rect">
            <a:avLst/>
          </a:prstGeom>
          <a:noFill/>
        </p:spPr>
        <p:txBody>
          <a:bodyPr wrap="square" rtlCol="0">
            <a:spAutoFit/>
          </a:bodyPr>
          <a:lstStyle/>
          <a:p>
            <a:pPr algn="r"/>
            <a:r>
              <a:rPr lang="en-US">
                <a:solidFill>
                  <a:srgbClr val="FFFFFF"/>
                </a:solidFill>
              </a:rPr>
              <a:t>Donec vitae dolor sed urna laoreet consectetur et a odio.</a:t>
            </a:r>
          </a:p>
        </p:txBody>
      </p:sp>
      <p:sp>
        <p:nvSpPr>
          <p:cNvPr id="31" name="TextBox 30">
            <a:extLst>
              <a:ext uri="{FF2B5EF4-FFF2-40B4-BE49-F238E27FC236}">
                <a16:creationId xmlns:a16="http://schemas.microsoft.com/office/drawing/2014/main" id="{EA37D778-9C87-4113-B37A-5049E2B0308D}"/>
              </a:ext>
            </a:extLst>
          </p:cNvPr>
          <p:cNvSpPr txBox="1"/>
          <p:nvPr/>
        </p:nvSpPr>
        <p:spPr>
          <a:xfrm>
            <a:off x="6956883" y="8717251"/>
            <a:ext cx="4467785" cy="584775"/>
          </a:xfrm>
          <a:prstGeom prst="rect">
            <a:avLst/>
          </a:prstGeom>
          <a:noFill/>
        </p:spPr>
        <p:txBody>
          <a:bodyPr wrap="square" rtlCol="0" anchor="b">
            <a:spAutoFit/>
          </a:bodyPr>
          <a:lstStyle/>
          <a:p>
            <a:pPr algn="r"/>
            <a:r>
              <a:rPr lang="en-US" sz="3200" b="1">
                <a:solidFill>
                  <a:srgbClr val="FFFFFF"/>
                </a:solidFill>
                <a:latin typeface="+mj-lt"/>
              </a:rPr>
              <a:t>Richardo Santino</a:t>
            </a:r>
          </a:p>
        </p:txBody>
      </p:sp>
      <p:cxnSp>
        <p:nvCxnSpPr>
          <p:cNvPr id="32" name="Straight Connector 31">
            <a:extLst>
              <a:ext uri="{FF2B5EF4-FFF2-40B4-BE49-F238E27FC236}">
                <a16:creationId xmlns:a16="http://schemas.microsoft.com/office/drawing/2014/main" id="{96EF31E7-0FD2-47AC-9F42-B4E330AA081E}"/>
              </a:ext>
            </a:extLst>
          </p:cNvPr>
          <p:cNvCxnSpPr>
            <a:cxnSpLocks/>
          </p:cNvCxnSpPr>
          <p:nvPr/>
        </p:nvCxnSpPr>
        <p:spPr>
          <a:xfrm>
            <a:off x="8071867" y="945591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9F70CD09-5568-4672-84D5-FFAB09658DFB}"/>
              </a:ext>
            </a:extLst>
          </p:cNvPr>
          <p:cNvSpPr txBox="1"/>
          <p:nvPr/>
        </p:nvSpPr>
        <p:spPr>
          <a:xfrm>
            <a:off x="11551813" y="9302026"/>
            <a:ext cx="495300" cy="307777"/>
          </a:xfrm>
          <a:prstGeom prst="rect">
            <a:avLst/>
          </a:prstGeom>
          <a:noFill/>
        </p:spPr>
        <p:txBody>
          <a:bodyPr wrap="square" rtlCol="0" anchor="ctr">
            <a:spAutoFit/>
          </a:bodyPr>
          <a:lstStyle/>
          <a:p>
            <a:pPr algn="ctr"/>
            <a:r>
              <a:rPr lang="en-US" sz="1400" b="1">
                <a:solidFill>
                  <a:srgbClr val="FFFFFF"/>
                </a:solidFill>
              </a:rPr>
              <a:t>02</a:t>
            </a:r>
          </a:p>
        </p:txBody>
      </p:sp>
      <p:sp>
        <p:nvSpPr>
          <p:cNvPr id="34" name="TextBox 33">
            <a:extLst>
              <a:ext uri="{FF2B5EF4-FFF2-40B4-BE49-F238E27FC236}">
                <a16:creationId xmlns:a16="http://schemas.microsoft.com/office/drawing/2014/main" id="{EEE53770-EC48-4E73-88BD-6B16B76624B7}"/>
              </a:ext>
            </a:extLst>
          </p:cNvPr>
          <p:cNvSpPr txBox="1"/>
          <p:nvPr/>
        </p:nvSpPr>
        <p:spPr>
          <a:xfrm>
            <a:off x="7349083" y="9609802"/>
            <a:ext cx="4075584" cy="369332"/>
          </a:xfrm>
          <a:prstGeom prst="rect">
            <a:avLst/>
          </a:prstGeom>
          <a:noFill/>
        </p:spPr>
        <p:txBody>
          <a:bodyPr wrap="square" rtlCol="0">
            <a:spAutoFit/>
          </a:bodyPr>
          <a:lstStyle/>
          <a:p>
            <a:pPr algn="r"/>
            <a:r>
              <a:rPr lang="en-US">
                <a:solidFill>
                  <a:srgbClr val="FFFFFF"/>
                </a:solidFill>
              </a:rPr>
              <a:t>Donec vitae dolor sed urna laoreet</a:t>
            </a:r>
          </a:p>
        </p:txBody>
      </p:sp>
      <p:sp>
        <p:nvSpPr>
          <p:cNvPr id="35" name="TextBox 34">
            <a:extLst>
              <a:ext uri="{FF2B5EF4-FFF2-40B4-BE49-F238E27FC236}">
                <a16:creationId xmlns:a16="http://schemas.microsoft.com/office/drawing/2014/main" id="{779CFAD5-B9C9-4BB5-B9E9-DCA5A319FCC1}"/>
              </a:ext>
            </a:extLst>
          </p:cNvPr>
          <p:cNvSpPr txBox="1"/>
          <p:nvPr/>
        </p:nvSpPr>
        <p:spPr>
          <a:xfrm>
            <a:off x="6956883" y="11045822"/>
            <a:ext cx="4467785" cy="584775"/>
          </a:xfrm>
          <a:prstGeom prst="rect">
            <a:avLst/>
          </a:prstGeom>
          <a:noFill/>
        </p:spPr>
        <p:txBody>
          <a:bodyPr wrap="square" rtlCol="0" anchor="b">
            <a:spAutoFit/>
          </a:bodyPr>
          <a:lstStyle/>
          <a:p>
            <a:pPr algn="r"/>
            <a:r>
              <a:rPr lang="en-US" sz="3200" b="1">
                <a:solidFill>
                  <a:srgbClr val="FFFFFF"/>
                </a:solidFill>
                <a:latin typeface="+mj-lt"/>
              </a:rPr>
              <a:t>La Gringa Jose</a:t>
            </a:r>
          </a:p>
        </p:txBody>
      </p:sp>
      <p:cxnSp>
        <p:nvCxnSpPr>
          <p:cNvPr id="36" name="Straight Connector 35">
            <a:extLst>
              <a:ext uri="{FF2B5EF4-FFF2-40B4-BE49-F238E27FC236}">
                <a16:creationId xmlns:a16="http://schemas.microsoft.com/office/drawing/2014/main" id="{6C396D05-CA79-4E18-B6A7-50F87CA7A27E}"/>
              </a:ext>
            </a:extLst>
          </p:cNvPr>
          <p:cNvCxnSpPr>
            <a:cxnSpLocks/>
          </p:cNvCxnSpPr>
          <p:nvPr/>
        </p:nvCxnSpPr>
        <p:spPr>
          <a:xfrm>
            <a:off x="7211927" y="1178448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EB561107-71CA-4FD2-8300-02C83C776A2A}"/>
              </a:ext>
            </a:extLst>
          </p:cNvPr>
          <p:cNvSpPr txBox="1"/>
          <p:nvPr/>
        </p:nvSpPr>
        <p:spPr>
          <a:xfrm>
            <a:off x="11551813" y="11630597"/>
            <a:ext cx="495300" cy="307777"/>
          </a:xfrm>
          <a:prstGeom prst="rect">
            <a:avLst/>
          </a:prstGeom>
          <a:noFill/>
        </p:spPr>
        <p:txBody>
          <a:bodyPr wrap="square" rtlCol="0" anchor="ctr">
            <a:spAutoFit/>
          </a:bodyPr>
          <a:lstStyle/>
          <a:p>
            <a:pPr algn="ctr"/>
            <a:r>
              <a:rPr lang="en-US" sz="1400" b="1">
                <a:solidFill>
                  <a:srgbClr val="FFFFFF"/>
                </a:solidFill>
              </a:rPr>
              <a:t>03</a:t>
            </a:r>
          </a:p>
        </p:txBody>
      </p:sp>
      <p:sp>
        <p:nvSpPr>
          <p:cNvPr id="38" name="TextBox 37">
            <a:extLst>
              <a:ext uri="{FF2B5EF4-FFF2-40B4-BE49-F238E27FC236}">
                <a16:creationId xmlns:a16="http://schemas.microsoft.com/office/drawing/2014/main" id="{8824EB13-AEF2-4F9C-85B9-791C50F4ACAE}"/>
              </a:ext>
            </a:extLst>
          </p:cNvPr>
          <p:cNvSpPr txBox="1"/>
          <p:nvPr/>
        </p:nvSpPr>
        <p:spPr>
          <a:xfrm>
            <a:off x="7349083" y="11938373"/>
            <a:ext cx="4075584" cy="369332"/>
          </a:xfrm>
          <a:prstGeom prst="rect">
            <a:avLst/>
          </a:prstGeom>
          <a:noFill/>
        </p:spPr>
        <p:txBody>
          <a:bodyPr wrap="square" rtlCol="0">
            <a:spAutoFit/>
          </a:bodyPr>
          <a:lstStyle/>
          <a:p>
            <a:pPr algn="r"/>
            <a:r>
              <a:rPr lang="en-US">
                <a:solidFill>
                  <a:srgbClr val="FFFFFF"/>
                </a:solidFill>
              </a:rPr>
              <a:t>Donec vitae dolor sed urna laoreet</a:t>
            </a:r>
          </a:p>
        </p:txBody>
      </p:sp>
      <p:sp>
        <p:nvSpPr>
          <p:cNvPr id="39" name="TextBox 38">
            <a:extLst>
              <a:ext uri="{FF2B5EF4-FFF2-40B4-BE49-F238E27FC236}">
                <a16:creationId xmlns:a16="http://schemas.microsoft.com/office/drawing/2014/main" id="{7DFFC315-2C5F-428A-86AD-0079186A9FA0}"/>
              </a:ext>
            </a:extLst>
          </p:cNvPr>
          <p:cNvSpPr txBox="1"/>
          <p:nvPr/>
        </p:nvSpPr>
        <p:spPr>
          <a:xfrm>
            <a:off x="2043793" y="6956262"/>
            <a:ext cx="3860222" cy="1446550"/>
          </a:xfrm>
          <a:prstGeom prst="rect">
            <a:avLst/>
          </a:prstGeom>
          <a:noFill/>
        </p:spPr>
        <p:txBody>
          <a:bodyPr wrap="square" rtlCol="0">
            <a:spAutoFit/>
          </a:bodyPr>
          <a:lstStyle/>
          <a:p>
            <a:r>
              <a:rPr lang="en-US" sz="4400" b="1">
                <a:latin typeface="+mj-lt"/>
              </a:rPr>
              <a:t>Create your own Gallery</a:t>
            </a:r>
          </a:p>
        </p:txBody>
      </p:sp>
      <p:sp>
        <p:nvSpPr>
          <p:cNvPr id="40" name="TextBox 39">
            <a:extLst>
              <a:ext uri="{FF2B5EF4-FFF2-40B4-BE49-F238E27FC236}">
                <a16:creationId xmlns:a16="http://schemas.microsoft.com/office/drawing/2014/main" id="{FC984386-A270-4BE5-9842-98244524879E}"/>
              </a:ext>
            </a:extLst>
          </p:cNvPr>
          <p:cNvSpPr txBox="1"/>
          <p:nvPr/>
        </p:nvSpPr>
        <p:spPr>
          <a:xfrm>
            <a:off x="2043793" y="8601920"/>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7" name="Rectangle 6">
            <a:extLst>
              <a:ext uri="{FF2B5EF4-FFF2-40B4-BE49-F238E27FC236}">
                <a16:creationId xmlns:a16="http://schemas.microsoft.com/office/drawing/2014/main" id="{FFCEAE87-B2E9-4719-80F6-DB373DD8251B}"/>
              </a:ext>
            </a:extLst>
          </p:cNvPr>
          <p:cNvSpPr/>
          <p:nvPr/>
        </p:nvSpPr>
        <p:spPr>
          <a:xfrm>
            <a:off x="8920962" y="19050102"/>
            <a:ext cx="6545253" cy="369332"/>
          </a:xfrm>
          <a:prstGeom prst="rect">
            <a:avLst/>
          </a:prstGeom>
        </p:spPr>
        <p:txBody>
          <a:bodyPr wrap="none">
            <a:spAutoFit/>
          </a:bodyPr>
          <a:lstStyle/>
          <a:p>
            <a:r>
              <a:rPr lang="en-US"/>
              <a:t>https://pixabay.com/en/metro-st-petersburg-tube-tunnel-3714290/</a:t>
            </a:r>
          </a:p>
        </p:txBody>
      </p:sp>
    </p:spTree>
    <p:extLst>
      <p:ext uri="{BB962C8B-B14F-4D97-AF65-F5344CB8AC3E}">
        <p14:creationId xmlns:p14="http://schemas.microsoft.com/office/powerpoint/2010/main" val="1192751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3"/>
                                        </p:tgtEl>
                                        <p:attrNameLst>
                                          <p:attrName>r</p:attrName>
                                        </p:attrNameLst>
                                      </p:cBhvr>
                                    </p:animRot>
                                  </p:childTnLst>
                                </p:cTn>
                              </p:par>
                              <p:par>
                                <p:cTn id="7" presetID="10" presetClass="entr" presetSubtype="0"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Effect transition="in" filter="fade">
                                      <p:cBhvr>
                                        <p:cTn id="9" dur="300"/>
                                        <p:tgtEl>
                                          <p:spTgt spid="25"/>
                                        </p:tgtEl>
                                      </p:cBhvr>
                                    </p:animEffect>
                                  </p:childTnLst>
                                </p:cTn>
                              </p:par>
                              <p:par>
                                <p:cTn id="10" presetID="22" presetClass="entr" presetSubtype="8" fill="hold" nodeType="withEffect">
                                  <p:stCondLst>
                                    <p:cond delay="100"/>
                                  </p:stCondLst>
                                  <p:childTnLst>
                                    <p:set>
                                      <p:cBhvr>
                                        <p:cTn id="11" dur="1" fill="hold">
                                          <p:stCondLst>
                                            <p:cond delay="0"/>
                                          </p:stCondLst>
                                        </p:cTn>
                                        <p:tgtEl>
                                          <p:spTgt spid="26"/>
                                        </p:tgtEl>
                                        <p:attrNameLst>
                                          <p:attrName>style.visibility</p:attrName>
                                        </p:attrNameLst>
                                      </p:cBhvr>
                                      <p:to>
                                        <p:strVal val="visible"/>
                                      </p:to>
                                    </p:set>
                                    <p:animEffect transition="in" filter="wipe(left)">
                                      <p:cBhvr>
                                        <p:cTn id="12" dur="500"/>
                                        <p:tgtEl>
                                          <p:spTgt spid="26"/>
                                        </p:tgtEl>
                                      </p:cBhvr>
                                    </p:animEffect>
                                  </p:childTnLst>
                                </p:cTn>
                              </p:par>
                              <p:par>
                                <p:cTn id="13" presetID="10" presetClass="entr" presetSubtype="0" fill="hold" grpId="0" nodeType="withEffect">
                                  <p:stCondLst>
                                    <p:cond delay="20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300"/>
                                        <p:tgtEl>
                                          <p:spTgt spid="29"/>
                                        </p:tgtEl>
                                      </p:cBhvr>
                                    </p:animEffect>
                                  </p:childTnLst>
                                </p:cTn>
                              </p:par>
                              <p:par>
                                <p:cTn id="16" presetID="10" presetClass="entr" presetSubtype="0" fill="hold" grpId="0" nodeType="withEffect">
                                  <p:stCondLst>
                                    <p:cond delay="400"/>
                                  </p:stCondLst>
                                  <p:childTnLst>
                                    <p:set>
                                      <p:cBhvr>
                                        <p:cTn id="17" dur="1" fill="hold">
                                          <p:stCondLst>
                                            <p:cond delay="0"/>
                                          </p:stCondLst>
                                        </p:cTn>
                                        <p:tgtEl>
                                          <p:spTgt spid="30"/>
                                        </p:tgtEl>
                                        <p:attrNameLst>
                                          <p:attrName>style.visibility</p:attrName>
                                        </p:attrNameLst>
                                      </p:cBhvr>
                                      <p:to>
                                        <p:strVal val="visible"/>
                                      </p:to>
                                    </p:set>
                                    <p:animEffect transition="in" filter="fade">
                                      <p:cBhvr>
                                        <p:cTn id="18" dur="300"/>
                                        <p:tgtEl>
                                          <p:spTgt spid="30"/>
                                        </p:tgtEl>
                                      </p:cBhvr>
                                    </p:animEffect>
                                  </p:childTnLst>
                                </p:cTn>
                              </p:par>
                              <p:par>
                                <p:cTn id="19" presetID="10" presetClass="entr" presetSubtype="0" fill="hold" grpId="0" nodeType="withEffect">
                                  <p:stCondLst>
                                    <p:cond delay="10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300"/>
                                        <p:tgtEl>
                                          <p:spTgt spid="31"/>
                                        </p:tgtEl>
                                      </p:cBhvr>
                                    </p:animEffect>
                                  </p:childTnLst>
                                </p:cTn>
                              </p:par>
                              <p:par>
                                <p:cTn id="22" presetID="22" presetClass="entr" presetSubtype="8" fill="hold" nodeType="withEffect">
                                  <p:stCondLst>
                                    <p:cond delay="200"/>
                                  </p:stCondLst>
                                  <p:childTnLst>
                                    <p:set>
                                      <p:cBhvr>
                                        <p:cTn id="23" dur="1" fill="hold">
                                          <p:stCondLst>
                                            <p:cond delay="0"/>
                                          </p:stCondLst>
                                        </p:cTn>
                                        <p:tgtEl>
                                          <p:spTgt spid="32"/>
                                        </p:tgtEl>
                                        <p:attrNameLst>
                                          <p:attrName>style.visibility</p:attrName>
                                        </p:attrNameLst>
                                      </p:cBhvr>
                                      <p:to>
                                        <p:strVal val="visible"/>
                                      </p:to>
                                    </p:set>
                                    <p:animEffect transition="in" filter="wipe(left)">
                                      <p:cBhvr>
                                        <p:cTn id="24" dur="500"/>
                                        <p:tgtEl>
                                          <p:spTgt spid="32"/>
                                        </p:tgtEl>
                                      </p:cBhvr>
                                    </p:animEffect>
                                  </p:childTnLst>
                                </p:cTn>
                              </p:par>
                              <p:par>
                                <p:cTn id="25" presetID="10" presetClass="entr" presetSubtype="0" fill="hold" grpId="0" nodeType="withEffect">
                                  <p:stCondLst>
                                    <p:cond delay="300"/>
                                  </p:stCondLst>
                                  <p:childTnLst>
                                    <p:set>
                                      <p:cBhvr>
                                        <p:cTn id="26" dur="1" fill="hold">
                                          <p:stCondLst>
                                            <p:cond delay="0"/>
                                          </p:stCondLst>
                                        </p:cTn>
                                        <p:tgtEl>
                                          <p:spTgt spid="33"/>
                                        </p:tgtEl>
                                        <p:attrNameLst>
                                          <p:attrName>style.visibility</p:attrName>
                                        </p:attrNameLst>
                                      </p:cBhvr>
                                      <p:to>
                                        <p:strVal val="visible"/>
                                      </p:to>
                                    </p:set>
                                    <p:animEffect transition="in" filter="fade">
                                      <p:cBhvr>
                                        <p:cTn id="27" dur="300"/>
                                        <p:tgtEl>
                                          <p:spTgt spid="33"/>
                                        </p:tgtEl>
                                      </p:cBhvr>
                                    </p:animEffect>
                                  </p:childTnLst>
                                </p:cTn>
                              </p:par>
                              <p:par>
                                <p:cTn id="28" presetID="10" presetClass="entr" presetSubtype="0" fill="hold" grpId="0" nodeType="withEffect">
                                  <p:stCondLst>
                                    <p:cond delay="500"/>
                                  </p:stCondLst>
                                  <p:childTnLst>
                                    <p:set>
                                      <p:cBhvr>
                                        <p:cTn id="29" dur="1" fill="hold">
                                          <p:stCondLst>
                                            <p:cond delay="0"/>
                                          </p:stCondLst>
                                        </p:cTn>
                                        <p:tgtEl>
                                          <p:spTgt spid="34"/>
                                        </p:tgtEl>
                                        <p:attrNameLst>
                                          <p:attrName>style.visibility</p:attrName>
                                        </p:attrNameLst>
                                      </p:cBhvr>
                                      <p:to>
                                        <p:strVal val="visible"/>
                                      </p:to>
                                    </p:set>
                                    <p:animEffect transition="in" filter="fade">
                                      <p:cBhvr>
                                        <p:cTn id="30" dur="300"/>
                                        <p:tgtEl>
                                          <p:spTgt spid="34"/>
                                        </p:tgtEl>
                                      </p:cBhvr>
                                    </p:animEffect>
                                  </p:childTnLst>
                                </p:cTn>
                              </p:par>
                              <p:par>
                                <p:cTn id="31" presetID="10" presetClass="entr" presetSubtype="0" fill="hold" grpId="0" nodeType="withEffect">
                                  <p:stCondLst>
                                    <p:cond delay="200"/>
                                  </p:stCondLst>
                                  <p:childTnLst>
                                    <p:set>
                                      <p:cBhvr>
                                        <p:cTn id="32" dur="1" fill="hold">
                                          <p:stCondLst>
                                            <p:cond delay="0"/>
                                          </p:stCondLst>
                                        </p:cTn>
                                        <p:tgtEl>
                                          <p:spTgt spid="35"/>
                                        </p:tgtEl>
                                        <p:attrNameLst>
                                          <p:attrName>style.visibility</p:attrName>
                                        </p:attrNameLst>
                                      </p:cBhvr>
                                      <p:to>
                                        <p:strVal val="visible"/>
                                      </p:to>
                                    </p:set>
                                    <p:animEffect transition="in" filter="fade">
                                      <p:cBhvr>
                                        <p:cTn id="33" dur="300"/>
                                        <p:tgtEl>
                                          <p:spTgt spid="35"/>
                                        </p:tgtEl>
                                      </p:cBhvr>
                                    </p:animEffect>
                                  </p:childTnLst>
                                </p:cTn>
                              </p:par>
                              <p:par>
                                <p:cTn id="34" presetID="22" presetClass="entr" presetSubtype="8" fill="hold" nodeType="withEffect">
                                  <p:stCondLst>
                                    <p:cond delay="300"/>
                                  </p:stCondLst>
                                  <p:childTnLst>
                                    <p:set>
                                      <p:cBhvr>
                                        <p:cTn id="35" dur="1" fill="hold">
                                          <p:stCondLst>
                                            <p:cond delay="0"/>
                                          </p:stCondLst>
                                        </p:cTn>
                                        <p:tgtEl>
                                          <p:spTgt spid="36"/>
                                        </p:tgtEl>
                                        <p:attrNameLst>
                                          <p:attrName>style.visibility</p:attrName>
                                        </p:attrNameLst>
                                      </p:cBhvr>
                                      <p:to>
                                        <p:strVal val="visible"/>
                                      </p:to>
                                    </p:set>
                                    <p:animEffect transition="in" filter="wipe(left)">
                                      <p:cBhvr>
                                        <p:cTn id="36" dur="500"/>
                                        <p:tgtEl>
                                          <p:spTgt spid="36"/>
                                        </p:tgtEl>
                                      </p:cBhvr>
                                    </p:animEffect>
                                  </p:childTnLst>
                                </p:cTn>
                              </p:par>
                              <p:par>
                                <p:cTn id="37" presetID="10" presetClass="entr" presetSubtype="0" fill="hold" grpId="0" nodeType="withEffect">
                                  <p:stCondLst>
                                    <p:cond delay="40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300"/>
                                        <p:tgtEl>
                                          <p:spTgt spid="37"/>
                                        </p:tgtEl>
                                      </p:cBhvr>
                                    </p:animEffect>
                                  </p:childTnLst>
                                </p:cTn>
                              </p:par>
                              <p:par>
                                <p:cTn id="40" presetID="10" presetClass="entr" presetSubtype="0" fill="hold" grpId="0" nodeType="withEffect">
                                  <p:stCondLst>
                                    <p:cond delay="600"/>
                                  </p:stCondLst>
                                  <p:childTnLst>
                                    <p:set>
                                      <p:cBhvr>
                                        <p:cTn id="41" dur="1" fill="hold">
                                          <p:stCondLst>
                                            <p:cond delay="0"/>
                                          </p:stCondLst>
                                        </p:cTn>
                                        <p:tgtEl>
                                          <p:spTgt spid="38"/>
                                        </p:tgtEl>
                                        <p:attrNameLst>
                                          <p:attrName>style.visibility</p:attrName>
                                        </p:attrNameLst>
                                      </p:cBhvr>
                                      <p:to>
                                        <p:strVal val="visible"/>
                                      </p:to>
                                    </p:set>
                                    <p:animEffect transition="in" filter="fade">
                                      <p:cBhvr>
                                        <p:cTn id="42" dur="3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5" grpId="0"/>
      <p:bldP spid="29" grpId="0"/>
      <p:bldP spid="30" grpId="0"/>
      <p:bldP spid="31" grpId="0"/>
      <p:bldP spid="33" grpId="0"/>
      <p:bldP spid="34" grpId="0"/>
      <p:bldP spid="35" grpId="0"/>
      <p:bldP spid="37" grpId="0"/>
      <p:bldP spid="38" grpId="0"/>
    </p:bldLst>
  </p:timing>
</p:sld>
</file>

<file path=ppt/slides/slide16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E3973EA5-22CF-4DE4-A3C0-94B214B23AA0}"/>
              </a:ext>
            </a:extLst>
          </p:cNvPr>
          <p:cNvSpPr>
            <a:spLocks noGrp="1"/>
          </p:cNvSpPr>
          <p:nvPr>
            <p:ph type="pic" sz="quarter" idx="11"/>
          </p:nvPr>
        </p:nvSpPr>
        <p:spPr/>
      </p:sp>
      <p:sp>
        <p:nvSpPr>
          <p:cNvPr id="3" name="Freeform: Shape 2">
            <a:extLst>
              <a:ext uri="{FF2B5EF4-FFF2-40B4-BE49-F238E27FC236}">
                <a16:creationId xmlns:a16="http://schemas.microsoft.com/office/drawing/2014/main" id="{296578E8-104A-4B10-8777-9D2F49231415}"/>
              </a:ext>
            </a:extLst>
          </p:cNvPr>
          <p:cNvSpPr>
            <a:spLocks/>
          </p:cNvSpPr>
          <p:nvPr/>
        </p:nvSpPr>
        <p:spPr bwMode="auto">
          <a:xfrm>
            <a:off x="7036170" y="-1312427"/>
            <a:ext cx="20912854" cy="209128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gradFill>
            <a:gsLst>
              <a:gs pos="0">
                <a:schemeClr val="tx2"/>
              </a:gs>
              <a:gs pos="100000">
                <a:schemeClr val="accent1"/>
              </a:gs>
            </a:gsLst>
            <a:lin ang="5400000" scaled="1"/>
          </a:gra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25" name="TextBox 24">
            <a:extLst>
              <a:ext uri="{FF2B5EF4-FFF2-40B4-BE49-F238E27FC236}">
                <a16:creationId xmlns:a16="http://schemas.microsoft.com/office/drawing/2014/main" id="{8040527E-CC88-4EB5-89C8-5078E2634671}"/>
              </a:ext>
            </a:extLst>
          </p:cNvPr>
          <p:cNvSpPr txBox="1"/>
          <p:nvPr/>
        </p:nvSpPr>
        <p:spPr>
          <a:xfrm>
            <a:off x="6164321" y="6378148"/>
            <a:ext cx="5260346" cy="584775"/>
          </a:xfrm>
          <a:prstGeom prst="rect">
            <a:avLst/>
          </a:prstGeom>
          <a:noFill/>
        </p:spPr>
        <p:txBody>
          <a:bodyPr wrap="square" rtlCol="0" anchor="b">
            <a:spAutoFit/>
          </a:bodyPr>
          <a:lstStyle/>
          <a:p>
            <a:pPr algn="r"/>
            <a:r>
              <a:rPr lang="en-US" sz="3200" b="1">
                <a:solidFill>
                  <a:srgbClr val="FFFFFF"/>
                </a:solidFill>
                <a:latin typeface="+mj-lt"/>
              </a:rPr>
              <a:t>Seone Capital</a:t>
            </a:r>
          </a:p>
        </p:txBody>
      </p:sp>
      <p:grpSp>
        <p:nvGrpSpPr>
          <p:cNvPr id="26" name="Group 25">
            <a:extLst>
              <a:ext uri="{FF2B5EF4-FFF2-40B4-BE49-F238E27FC236}">
                <a16:creationId xmlns:a16="http://schemas.microsoft.com/office/drawing/2014/main" id="{A6D77045-7C80-4C2D-8695-F5A449BFD1DC}"/>
              </a:ext>
            </a:extLst>
          </p:cNvPr>
          <p:cNvGrpSpPr/>
          <p:nvPr/>
        </p:nvGrpSpPr>
        <p:grpSpPr>
          <a:xfrm>
            <a:off x="6956883" y="7116811"/>
            <a:ext cx="4467785" cy="0"/>
            <a:chOff x="16620565" y="4448175"/>
            <a:chExt cx="4467785" cy="0"/>
          </a:xfrm>
        </p:grpSpPr>
        <p:cxnSp>
          <p:nvCxnSpPr>
            <p:cNvPr id="27" name="Straight Connector 26">
              <a:extLst>
                <a:ext uri="{FF2B5EF4-FFF2-40B4-BE49-F238E27FC236}">
                  <a16:creationId xmlns:a16="http://schemas.microsoft.com/office/drawing/2014/main" id="{55BDD534-0EAE-40D6-8404-5F9644480EF2}"/>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4AF64D32-F4E5-43E4-80E8-6E559A42CED2}"/>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9" name="TextBox 28">
            <a:extLst>
              <a:ext uri="{FF2B5EF4-FFF2-40B4-BE49-F238E27FC236}">
                <a16:creationId xmlns:a16="http://schemas.microsoft.com/office/drawing/2014/main" id="{E82952D8-5004-45BF-849D-C3D4FD534D04}"/>
              </a:ext>
            </a:extLst>
          </p:cNvPr>
          <p:cNvSpPr txBox="1"/>
          <p:nvPr/>
        </p:nvSpPr>
        <p:spPr>
          <a:xfrm>
            <a:off x="11551813" y="6962923"/>
            <a:ext cx="495300" cy="307777"/>
          </a:xfrm>
          <a:prstGeom prst="rect">
            <a:avLst/>
          </a:prstGeom>
          <a:noFill/>
        </p:spPr>
        <p:txBody>
          <a:bodyPr wrap="square" rtlCol="0" anchor="ctr">
            <a:spAutoFit/>
          </a:bodyPr>
          <a:lstStyle/>
          <a:p>
            <a:pPr algn="ctr"/>
            <a:r>
              <a:rPr lang="en-US" sz="1400" b="1">
                <a:solidFill>
                  <a:srgbClr val="FFFFFF"/>
                </a:solidFill>
              </a:rPr>
              <a:t>01</a:t>
            </a:r>
          </a:p>
        </p:txBody>
      </p:sp>
      <p:sp>
        <p:nvSpPr>
          <p:cNvPr id="30" name="TextBox 29">
            <a:extLst>
              <a:ext uri="{FF2B5EF4-FFF2-40B4-BE49-F238E27FC236}">
                <a16:creationId xmlns:a16="http://schemas.microsoft.com/office/drawing/2014/main" id="{0DE5F4CB-DCE3-47D2-AF96-DFAA49F1A280}"/>
              </a:ext>
            </a:extLst>
          </p:cNvPr>
          <p:cNvSpPr txBox="1"/>
          <p:nvPr/>
        </p:nvSpPr>
        <p:spPr>
          <a:xfrm>
            <a:off x="7349083" y="7270700"/>
            <a:ext cx="4075584" cy="646331"/>
          </a:xfrm>
          <a:prstGeom prst="rect">
            <a:avLst/>
          </a:prstGeom>
          <a:noFill/>
        </p:spPr>
        <p:txBody>
          <a:bodyPr wrap="square" rtlCol="0">
            <a:spAutoFit/>
          </a:bodyPr>
          <a:lstStyle/>
          <a:p>
            <a:pPr algn="r"/>
            <a:r>
              <a:rPr lang="en-US">
                <a:solidFill>
                  <a:srgbClr val="FFFFFF"/>
                </a:solidFill>
              </a:rPr>
              <a:t>Donec vitae dolor sed urna laoreet consectetur et a odio.</a:t>
            </a:r>
          </a:p>
        </p:txBody>
      </p:sp>
      <p:sp>
        <p:nvSpPr>
          <p:cNvPr id="31" name="TextBox 30">
            <a:extLst>
              <a:ext uri="{FF2B5EF4-FFF2-40B4-BE49-F238E27FC236}">
                <a16:creationId xmlns:a16="http://schemas.microsoft.com/office/drawing/2014/main" id="{EA37D778-9C87-4113-B37A-5049E2B0308D}"/>
              </a:ext>
            </a:extLst>
          </p:cNvPr>
          <p:cNvSpPr txBox="1"/>
          <p:nvPr/>
        </p:nvSpPr>
        <p:spPr>
          <a:xfrm>
            <a:off x="6956883" y="8717251"/>
            <a:ext cx="4467785" cy="584775"/>
          </a:xfrm>
          <a:prstGeom prst="rect">
            <a:avLst/>
          </a:prstGeom>
          <a:noFill/>
        </p:spPr>
        <p:txBody>
          <a:bodyPr wrap="square" rtlCol="0" anchor="b">
            <a:spAutoFit/>
          </a:bodyPr>
          <a:lstStyle/>
          <a:p>
            <a:pPr algn="r"/>
            <a:r>
              <a:rPr lang="en-US" sz="3200" b="1">
                <a:solidFill>
                  <a:srgbClr val="FFFFFF"/>
                </a:solidFill>
                <a:latin typeface="+mj-lt"/>
              </a:rPr>
              <a:t>Richardo Santino</a:t>
            </a:r>
          </a:p>
        </p:txBody>
      </p:sp>
      <p:cxnSp>
        <p:nvCxnSpPr>
          <p:cNvPr id="32" name="Straight Connector 31">
            <a:extLst>
              <a:ext uri="{FF2B5EF4-FFF2-40B4-BE49-F238E27FC236}">
                <a16:creationId xmlns:a16="http://schemas.microsoft.com/office/drawing/2014/main" id="{96EF31E7-0FD2-47AC-9F42-B4E330AA081E}"/>
              </a:ext>
            </a:extLst>
          </p:cNvPr>
          <p:cNvCxnSpPr>
            <a:cxnSpLocks/>
          </p:cNvCxnSpPr>
          <p:nvPr/>
        </p:nvCxnSpPr>
        <p:spPr>
          <a:xfrm>
            <a:off x="8071867" y="945591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9F70CD09-5568-4672-84D5-FFAB09658DFB}"/>
              </a:ext>
            </a:extLst>
          </p:cNvPr>
          <p:cNvSpPr txBox="1"/>
          <p:nvPr/>
        </p:nvSpPr>
        <p:spPr>
          <a:xfrm>
            <a:off x="11551813" y="9302026"/>
            <a:ext cx="495300" cy="307777"/>
          </a:xfrm>
          <a:prstGeom prst="rect">
            <a:avLst/>
          </a:prstGeom>
          <a:noFill/>
        </p:spPr>
        <p:txBody>
          <a:bodyPr wrap="square" rtlCol="0" anchor="ctr">
            <a:spAutoFit/>
          </a:bodyPr>
          <a:lstStyle/>
          <a:p>
            <a:pPr algn="ctr"/>
            <a:r>
              <a:rPr lang="en-US" sz="1400" b="1">
                <a:solidFill>
                  <a:srgbClr val="FFFFFF"/>
                </a:solidFill>
              </a:rPr>
              <a:t>02</a:t>
            </a:r>
          </a:p>
        </p:txBody>
      </p:sp>
      <p:sp>
        <p:nvSpPr>
          <p:cNvPr id="34" name="TextBox 33">
            <a:extLst>
              <a:ext uri="{FF2B5EF4-FFF2-40B4-BE49-F238E27FC236}">
                <a16:creationId xmlns:a16="http://schemas.microsoft.com/office/drawing/2014/main" id="{EEE53770-EC48-4E73-88BD-6B16B76624B7}"/>
              </a:ext>
            </a:extLst>
          </p:cNvPr>
          <p:cNvSpPr txBox="1"/>
          <p:nvPr/>
        </p:nvSpPr>
        <p:spPr>
          <a:xfrm>
            <a:off x="7349083" y="9609802"/>
            <a:ext cx="4075584" cy="369332"/>
          </a:xfrm>
          <a:prstGeom prst="rect">
            <a:avLst/>
          </a:prstGeom>
          <a:noFill/>
        </p:spPr>
        <p:txBody>
          <a:bodyPr wrap="square" rtlCol="0">
            <a:spAutoFit/>
          </a:bodyPr>
          <a:lstStyle/>
          <a:p>
            <a:pPr algn="r"/>
            <a:r>
              <a:rPr lang="en-US">
                <a:solidFill>
                  <a:srgbClr val="FFFFFF"/>
                </a:solidFill>
              </a:rPr>
              <a:t>Donec vitae dolor sed urna laoreet</a:t>
            </a:r>
          </a:p>
        </p:txBody>
      </p:sp>
      <p:sp>
        <p:nvSpPr>
          <p:cNvPr id="35" name="TextBox 34">
            <a:extLst>
              <a:ext uri="{FF2B5EF4-FFF2-40B4-BE49-F238E27FC236}">
                <a16:creationId xmlns:a16="http://schemas.microsoft.com/office/drawing/2014/main" id="{779CFAD5-B9C9-4BB5-B9E9-DCA5A319FCC1}"/>
              </a:ext>
            </a:extLst>
          </p:cNvPr>
          <p:cNvSpPr txBox="1"/>
          <p:nvPr/>
        </p:nvSpPr>
        <p:spPr>
          <a:xfrm>
            <a:off x="6956883" y="11045822"/>
            <a:ext cx="4467785" cy="584775"/>
          </a:xfrm>
          <a:prstGeom prst="rect">
            <a:avLst/>
          </a:prstGeom>
          <a:noFill/>
        </p:spPr>
        <p:txBody>
          <a:bodyPr wrap="square" rtlCol="0" anchor="b">
            <a:spAutoFit/>
          </a:bodyPr>
          <a:lstStyle/>
          <a:p>
            <a:pPr algn="r"/>
            <a:r>
              <a:rPr lang="en-US" sz="3200" b="1">
                <a:solidFill>
                  <a:srgbClr val="FFFFFF"/>
                </a:solidFill>
                <a:latin typeface="+mj-lt"/>
              </a:rPr>
              <a:t>La Gringa Jose</a:t>
            </a:r>
          </a:p>
        </p:txBody>
      </p:sp>
      <p:cxnSp>
        <p:nvCxnSpPr>
          <p:cNvPr id="36" name="Straight Connector 35">
            <a:extLst>
              <a:ext uri="{FF2B5EF4-FFF2-40B4-BE49-F238E27FC236}">
                <a16:creationId xmlns:a16="http://schemas.microsoft.com/office/drawing/2014/main" id="{6C396D05-CA79-4E18-B6A7-50F87CA7A27E}"/>
              </a:ext>
            </a:extLst>
          </p:cNvPr>
          <p:cNvCxnSpPr>
            <a:cxnSpLocks/>
          </p:cNvCxnSpPr>
          <p:nvPr/>
        </p:nvCxnSpPr>
        <p:spPr>
          <a:xfrm>
            <a:off x="7211927" y="1178448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EB561107-71CA-4FD2-8300-02C83C776A2A}"/>
              </a:ext>
            </a:extLst>
          </p:cNvPr>
          <p:cNvSpPr txBox="1"/>
          <p:nvPr/>
        </p:nvSpPr>
        <p:spPr>
          <a:xfrm>
            <a:off x="11551813" y="11630597"/>
            <a:ext cx="495300" cy="307777"/>
          </a:xfrm>
          <a:prstGeom prst="rect">
            <a:avLst/>
          </a:prstGeom>
          <a:noFill/>
        </p:spPr>
        <p:txBody>
          <a:bodyPr wrap="square" rtlCol="0" anchor="ctr">
            <a:spAutoFit/>
          </a:bodyPr>
          <a:lstStyle/>
          <a:p>
            <a:pPr algn="ctr"/>
            <a:r>
              <a:rPr lang="en-US" sz="1400" b="1">
                <a:solidFill>
                  <a:srgbClr val="FFFFFF"/>
                </a:solidFill>
              </a:rPr>
              <a:t>03</a:t>
            </a:r>
          </a:p>
        </p:txBody>
      </p:sp>
      <p:sp>
        <p:nvSpPr>
          <p:cNvPr id="38" name="TextBox 37">
            <a:extLst>
              <a:ext uri="{FF2B5EF4-FFF2-40B4-BE49-F238E27FC236}">
                <a16:creationId xmlns:a16="http://schemas.microsoft.com/office/drawing/2014/main" id="{8824EB13-AEF2-4F9C-85B9-791C50F4ACAE}"/>
              </a:ext>
            </a:extLst>
          </p:cNvPr>
          <p:cNvSpPr txBox="1"/>
          <p:nvPr/>
        </p:nvSpPr>
        <p:spPr>
          <a:xfrm>
            <a:off x="7349083" y="11938373"/>
            <a:ext cx="4075584" cy="369332"/>
          </a:xfrm>
          <a:prstGeom prst="rect">
            <a:avLst/>
          </a:prstGeom>
          <a:noFill/>
        </p:spPr>
        <p:txBody>
          <a:bodyPr wrap="square" rtlCol="0">
            <a:spAutoFit/>
          </a:bodyPr>
          <a:lstStyle/>
          <a:p>
            <a:pPr algn="r"/>
            <a:r>
              <a:rPr lang="en-US">
                <a:solidFill>
                  <a:srgbClr val="FFFFFF"/>
                </a:solidFill>
              </a:rPr>
              <a:t>Donec vitae dolor sed urna laoreet</a:t>
            </a:r>
          </a:p>
        </p:txBody>
      </p:sp>
      <p:sp>
        <p:nvSpPr>
          <p:cNvPr id="39" name="TextBox 38">
            <a:extLst>
              <a:ext uri="{FF2B5EF4-FFF2-40B4-BE49-F238E27FC236}">
                <a16:creationId xmlns:a16="http://schemas.microsoft.com/office/drawing/2014/main" id="{7DFFC315-2C5F-428A-86AD-0079186A9FA0}"/>
              </a:ext>
            </a:extLst>
          </p:cNvPr>
          <p:cNvSpPr txBox="1"/>
          <p:nvPr/>
        </p:nvSpPr>
        <p:spPr>
          <a:xfrm>
            <a:off x="2043793" y="6956262"/>
            <a:ext cx="3860222" cy="1446550"/>
          </a:xfrm>
          <a:prstGeom prst="rect">
            <a:avLst/>
          </a:prstGeom>
          <a:noFill/>
        </p:spPr>
        <p:txBody>
          <a:bodyPr wrap="square" rtlCol="0">
            <a:spAutoFit/>
          </a:bodyPr>
          <a:lstStyle/>
          <a:p>
            <a:r>
              <a:rPr lang="en-US" sz="4400" b="1">
                <a:latin typeface="+mj-lt"/>
              </a:rPr>
              <a:t>Create your own Gallery</a:t>
            </a:r>
          </a:p>
        </p:txBody>
      </p:sp>
      <p:sp>
        <p:nvSpPr>
          <p:cNvPr id="40" name="TextBox 39">
            <a:extLst>
              <a:ext uri="{FF2B5EF4-FFF2-40B4-BE49-F238E27FC236}">
                <a16:creationId xmlns:a16="http://schemas.microsoft.com/office/drawing/2014/main" id="{FC984386-A270-4BE5-9842-98244524879E}"/>
              </a:ext>
            </a:extLst>
          </p:cNvPr>
          <p:cNvSpPr txBox="1"/>
          <p:nvPr/>
        </p:nvSpPr>
        <p:spPr>
          <a:xfrm>
            <a:off x="2043793" y="8601920"/>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7" name="Rectangle 6">
            <a:extLst>
              <a:ext uri="{FF2B5EF4-FFF2-40B4-BE49-F238E27FC236}">
                <a16:creationId xmlns:a16="http://schemas.microsoft.com/office/drawing/2014/main" id="{FFCEAE87-B2E9-4719-80F6-DB373DD8251B}"/>
              </a:ext>
            </a:extLst>
          </p:cNvPr>
          <p:cNvSpPr/>
          <p:nvPr/>
        </p:nvSpPr>
        <p:spPr>
          <a:xfrm>
            <a:off x="8920962" y="19050102"/>
            <a:ext cx="6545253" cy="369332"/>
          </a:xfrm>
          <a:prstGeom prst="rect">
            <a:avLst/>
          </a:prstGeom>
        </p:spPr>
        <p:txBody>
          <a:bodyPr wrap="none">
            <a:spAutoFit/>
          </a:bodyPr>
          <a:lstStyle/>
          <a:p>
            <a:r>
              <a:rPr lang="en-US"/>
              <a:t>https://pixabay.com/en/metro-st-petersburg-tube-tunnel-3714290/</a:t>
            </a:r>
          </a:p>
        </p:txBody>
      </p:sp>
    </p:spTree>
    <p:extLst>
      <p:ext uri="{BB962C8B-B14F-4D97-AF65-F5344CB8AC3E}">
        <p14:creationId xmlns:p14="http://schemas.microsoft.com/office/powerpoint/2010/main" val="224660020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3"/>
                                        </p:tgtEl>
                                        <p:attrNameLst>
                                          <p:attrName>r</p:attrName>
                                        </p:attrNameLst>
                                      </p:cBhvr>
                                    </p:animRot>
                                  </p:childTnLst>
                                </p:cTn>
                              </p:par>
                              <p:par>
                                <p:cTn id="7" presetID="10" presetClass="entr" presetSubtype="0"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Effect transition="in" filter="fade">
                                      <p:cBhvr>
                                        <p:cTn id="9" dur="300"/>
                                        <p:tgtEl>
                                          <p:spTgt spid="25"/>
                                        </p:tgtEl>
                                      </p:cBhvr>
                                    </p:animEffect>
                                  </p:childTnLst>
                                </p:cTn>
                              </p:par>
                              <p:par>
                                <p:cTn id="10" presetID="22" presetClass="entr" presetSubtype="8" fill="hold" nodeType="withEffect">
                                  <p:stCondLst>
                                    <p:cond delay="100"/>
                                  </p:stCondLst>
                                  <p:childTnLst>
                                    <p:set>
                                      <p:cBhvr>
                                        <p:cTn id="11" dur="1" fill="hold">
                                          <p:stCondLst>
                                            <p:cond delay="0"/>
                                          </p:stCondLst>
                                        </p:cTn>
                                        <p:tgtEl>
                                          <p:spTgt spid="26"/>
                                        </p:tgtEl>
                                        <p:attrNameLst>
                                          <p:attrName>style.visibility</p:attrName>
                                        </p:attrNameLst>
                                      </p:cBhvr>
                                      <p:to>
                                        <p:strVal val="visible"/>
                                      </p:to>
                                    </p:set>
                                    <p:animEffect transition="in" filter="wipe(left)">
                                      <p:cBhvr>
                                        <p:cTn id="12" dur="500"/>
                                        <p:tgtEl>
                                          <p:spTgt spid="26"/>
                                        </p:tgtEl>
                                      </p:cBhvr>
                                    </p:animEffect>
                                  </p:childTnLst>
                                </p:cTn>
                              </p:par>
                              <p:par>
                                <p:cTn id="13" presetID="10" presetClass="entr" presetSubtype="0" fill="hold" grpId="0" nodeType="withEffect">
                                  <p:stCondLst>
                                    <p:cond delay="20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300"/>
                                        <p:tgtEl>
                                          <p:spTgt spid="29"/>
                                        </p:tgtEl>
                                      </p:cBhvr>
                                    </p:animEffect>
                                  </p:childTnLst>
                                </p:cTn>
                              </p:par>
                              <p:par>
                                <p:cTn id="16" presetID="10" presetClass="entr" presetSubtype="0" fill="hold" grpId="0" nodeType="withEffect">
                                  <p:stCondLst>
                                    <p:cond delay="400"/>
                                  </p:stCondLst>
                                  <p:childTnLst>
                                    <p:set>
                                      <p:cBhvr>
                                        <p:cTn id="17" dur="1" fill="hold">
                                          <p:stCondLst>
                                            <p:cond delay="0"/>
                                          </p:stCondLst>
                                        </p:cTn>
                                        <p:tgtEl>
                                          <p:spTgt spid="30"/>
                                        </p:tgtEl>
                                        <p:attrNameLst>
                                          <p:attrName>style.visibility</p:attrName>
                                        </p:attrNameLst>
                                      </p:cBhvr>
                                      <p:to>
                                        <p:strVal val="visible"/>
                                      </p:to>
                                    </p:set>
                                    <p:animEffect transition="in" filter="fade">
                                      <p:cBhvr>
                                        <p:cTn id="18" dur="300"/>
                                        <p:tgtEl>
                                          <p:spTgt spid="30"/>
                                        </p:tgtEl>
                                      </p:cBhvr>
                                    </p:animEffect>
                                  </p:childTnLst>
                                </p:cTn>
                              </p:par>
                              <p:par>
                                <p:cTn id="19" presetID="10" presetClass="entr" presetSubtype="0" fill="hold" grpId="0" nodeType="withEffect">
                                  <p:stCondLst>
                                    <p:cond delay="10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300"/>
                                        <p:tgtEl>
                                          <p:spTgt spid="31"/>
                                        </p:tgtEl>
                                      </p:cBhvr>
                                    </p:animEffect>
                                  </p:childTnLst>
                                </p:cTn>
                              </p:par>
                              <p:par>
                                <p:cTn id="22" presetID="22" presetClass="entr" presetSubtype="8" fill="hold" nodeType="withEffect">
                                  <p:stCondLst>
                                    <p:cond delay="200"/>
                                  </p:stCondLst>
                                  <p:childTnLst>
                                    <p:set>
                                      <p:cBhvr>
                                        <p:cTn id="23" dur="1" fill="hold">
                                          <p:stCondLst>
                                            <p:cond delay="0"/>
                                          </p:stCondLst>
                                        </p:cTn>
                                        <p:tgtEl>
                                          <p:spTgt spid="32"/>
                                        </p:tgtEl>
                                        <p:attrNameLst>
                                          <p:attrName>style.visibility</p:attrName>
                                        </p:attrNameLst>
                                      </p:cBhvr>
                                      <p:to>
                                        <p:strVal val="visible"/>
                                      </p:to>
                                    </p:set>
                                    <p:animEffect transition="in" filter="wipe(left)">
                                      <p:cBhvr>
                                        <p:cTn id="24" dur="500"/>
                                        <p:tgtEl>
                                          <p:spTgt spid="32"/>
                                        </p:tgtEl>
                                      </p:cBhvr>
                                    </p:animEffect>
                                  </p:childTnLst>
                                </p:cTn>
                              </p:par>
                              <p:par>
                                <p:cTn id="25" presetID="10" presetClass="entr" presetSubtype="0" fill="hold" grpId="0" nodeType="withEffect">
                                  <p:stCondLst>
                                    <p:cond delay="300"/>
                                  </p:stCondLst>
                                  <p:childTnLst>
                                    <p:set>
                                      <p:cBhvr>
                                        <p:cTn id="26" dur="1" fill="hold">
                                          <p:stCondLst>
                                            <p:cond delay="0"/>
                                          </p:stCondLst>
                                        </p:cTn>
                                        <p:tgtEl>
                                          <p:spTgt spid="33"/>
                                        </p:tgtEl>
                                        <p:attrNameLst>
                                          <p:attrName>style.visibility</p:attrName>
                                        </p:attrNameLst>
                                      </p:cBhvr>
                                      <p:to>
                                        <p:strVal val="visible"/>
                                      </p:to>
                                    </p:set>
                                    <p:animEffect transition="in" filter="fade">
                                      <p:cBhvr>
                                        <p:cTn id="27" dur="300"/>
                                        <p:tgtEl>
                                          <p:spTgt spid="33"/>
                                        </p:tgtEl>
                                      </p:cBhvr>
                                    </p:animEffect>
                                  </p:childTnLst>
                                </p:cTn>
                              </p:par>
                              <p:par>
                                <p:cTn id="28" presetID="10" presetClass="entr" presetSubtype="0" fill="hold" grpId="0" nodeType="withEffect">
                                  <p:stCondLst>
                                    <p:cond delay="500"/>
                                  </p:stCondLst>
                                  <p:childTnLst>
                                    <p:set>
                                      <p:cBhvr>
                                        <p:cTn id="29" dur="1" fill="hold">
                                          <p:stCondLst>
                                            <p:cond delay="0"/>
                                          </p:stCondLst>
                                        </p:cTn>
                                        <p:tgtEl>
                                          <p:spTgt spid="34"/>
                                        </p:tgtEl>
                                        <p:attrNameLst>
                                          <p:attrName>style.visibility</p:attrName>
                                        </p:attrNameLst>
                                      </p:cBhvr>
                                      <p:to>
                                        <p:strVal val="visible"/>
                                      </p:to>
                                    </p:set>
                                    <p:animEffect transition="in" filter="fade">
                                      <p:cBhvr>
                                        <p:cTn id="30" dur="300"/>
                                        <p:tgtEl>
                                          <p:spTgt spid="34"/>
                                        </p:tgtEl>
                                      </p:cBhvr>
                                    </p:animEffect>
                                  </p:childTnLst>
                                </p:cTn>
                              </p:par>
                              <p:par>
                                <p:cTn id="31" presetID="10" presetClass="entr" presetSubtype="0" fill="hold" grpId="0" nodeType="withEffect">
                                  <p:stCondLst>
                                    <p:cond delay="200"/>
                                  </p:stCondLst>
                                  <p:childTnLst>
                                    <p:set>
                                      <p:cBhvr>
                                        <p:cTn id="32" dur="1" fill="hold">
                                          <p:stCondLst>
                                            <p:cond delay="0"/>
                                          </p:stCondLst>
                                        </p:cTn>
                                        <p:tgtEl>
                                          <p:spTgt spid="35"/>
                                        </p:tgtEl>
                                        <p:attrNameLst>
                                          <p:attrName>style.visibility</p:attrName>
                                        </p:attrNameLst>
                                      </p:cBhvr>
                                      <p:to>
                                        <p:strVal val="visible"/>
                                      </p:to>
                                    </p:set>
                                    <p:animEffect transition="in" filter="fade">
                                      <p:cBhvr>
                                        <p:cTn id="33" dur="300"/>
                                        <p:tgtEl>
                                          <p:spTgt spid="35"/>
                                        </p:tgtEl>
                                      </p:cBhvr>
                                    </p:animEffect>
                                  </p:childTnLst>
                                </p:cTn>
                              </p:par>
                              <p:par>
                                <p:cTn id="34" presetID="22" presetClass="entr" presetSubtype="8" fill="hold" nodeType="withEffect">
                                  <p:stCondLst>
                                    <p:cond delay="300"/>
                                  </p:stCondLst>
                                  <p:childTnLst>
                                    <p:set>
                                      <p:cBhvr>
                                        <p:cTn id="35" dur="1" fill="hold">
                                          <p:stCondLst>
                                            <p:cond delay="0"/>
                                          </p:stCondLst>
                                        </p:cTn>
                                        <p:tgtEl>
                                          <p:spTgt spid="36"/>
                                        </p:tgtEl>
                                        <p:attrNameLst>
                                          <p:attrName>style.visibility</p:attrName>
                                        </p:attrNameLst>
                                      </p:cBhvr>
                                      <p:to>
                                        <p:strVal val="visible"/>
                                      </p:to>
                                    </p:set>
                                    <p:animEffect transition="in" filter="wipe(left)">
                                      <p:cBhvr>
                                        <p:cTn id="36" dur="500"/>
                                        <p:tgtEl>
                                          <p:spTgt spid="36"/>
                                        </p:tgtEl>
                                      </p:cBhvr>
                                    </p:animEffect>
                                  </p:childTnLst>
                                </p:cTn>
                              </p:par>
                              <p:par>
                                <p:cTn id="37" presetID="10" presetClass="entr" presetSubtype="0" fill="hold" grpId="0" nodeType="withEffect">
                                  <p:stCondLst>
                                    <p:cond delay="40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300"/>
                                        <p:tgtEl>
                                          <p:spTgt spid="37"/>
                                        </p:tgtEl>
                                      </p:cBhvr>
                                    </p:animEffect>
                                  </p:childTnLst>
                                </p:cTn>
                              </p:par>
                              <p:par>
                                <p:cTn id="40" presetID="10" presetClass="entr" presetSubtype="0" fill="hold" grpId="0" nodeType="withEffect">
                                  <p:stCondLst>
                                    <p:cond delay="600"/>
                                  </p:stCondLst>
                                  <p:childTnLst>
                                    <p:set>
                                      <p:cBhvr>
                                        <p:cTn id="41" dur="1" fill="hold">
                                          <p:stCondLst>
                                            <p:cond delay="0"/>
                                          </p:stCondLst>
                                        </p:cTn>
                                        <p:tgtEl>
                                          <p:spTgt spid="38"/>
                                        </p:tgtEl>
                                        <p:attrNameLst>
                                          <p:attrName>style.visibility</p:attrName>
                                        </p:attrNameLst>
                                      </p:cBhvr>
                                      <p:to>
                                        <p:strVal val="visible"/>
                                      </p:to>
                                    </p:set>
                                    <p:animEffect transition="in" filter="fade">
                                      <p:cBhvr>
                                        <p:cTn id="42" dur="3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5" grpId="0"/>
      <p:bldP spid="29" grpId="0"/>
      <p:bldP spid="30" grpId="0"/>
      <p:bldP spid="31" grpId="0"/>
      <p:bldP spid="33" grpId="0"/>
      <p:bldP spid="34" grpId="0"/>
      <p:bldP spid="35" grpId="0"/>
      <p:bldP spid="37" grpId="0"/>
      <p:bldP spid="38"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4EAD1D2-4BF1-49C0-9C3E-4FA800D7889E}"/>
              </a:ext>
            </a:extLst>
          </p:cNvPr>
          <p:cNvSpPr>
            <a:spLocks noGrp="1"/>
          </p:cNvSpPr>
          <p:nvPr>
            <p:ph type="pic" sz="quarter" idx="11"/>
          </p:nvPr>
        </p:nvSpPr>
        <p:spPr/>
      </p:sp>
      <p:sp>
        <p:nvSpPr>
          <p:cNvPr id="3" name="Freeform: Shape 2">
            <a:extLst>
              <a:ext uri="{FF2B5EF4-FFF2-40B4-BE49-F238E27FC236}">
                <a16:creationId xmlns:a16="http://schemas.microsoft.com/office/drawing/2014/main" id="{296578E8-104A-4B10-8777-9D2F49231415}"/>
              </a:ext>
            </a:extLst>
          </p:cNvPr>
          <p:cNvSpPr>
            <a:spLocks/>
          </p:cNvSpPr>
          <p:nvPr/>
        </p:nvSpPr>
        <p:spPr bwMode="auto">
          <a:xfrm>
            <a:off x="-3641663" y="-1312427"/>
            <a:ext cx="20912854" cy="209128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gradFill>
            <a:gsLst>
              <a:gs pos="0">
                <a:schemeClr val="tx2"/>
              </a:gs>
              <a:gs pos="100000">
                <a:schemeClr val="accent1"/>
              </a:gs>
            </a:gsLst>
            <a:lin ang="5400000" scaled="1"/>
          </a:gra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25" name="TextBox 24">
            <a:extLst>
              <a:ext uri="{FF2B5EF4-FFF2-40B4-BE49-F238E27FC236}">
                <a16:creationId xmlns:a16="http://schemas.microsoft.com/office/drawing/2014/main" id="{8040527E-CC88-4EB5-89C8-5078E2634671}"/>
              </a:ext>
            </a:extLst>
          </p:cNvPr>
          <p:cNvSpPr txBox="1"/>
          <p:nvPr/>
        </p:nvSpPr>
        <p:spPr>
          <a:xfrm>
            <a:off x="16484065" y="6378148"/>
            <a:ext cx="5260346" cy="584775"/>
          </a:xfrm>
          <a:prstGeom prst="rect">
            <a:avLst/>
          </a:prstGeom>
          <a:noFill/>
        </p:spPr>
        <p:txBody>
          <a:bodyPr wrap="square" rtlCol="0" anchor="b">
            <a:spAutoFit/>
          </a:bodyPr>
          <a:lstStyle/>
          <a:p>
            <a:pPr algn="r"/>
            <a:r>
              <a:rPr lang="en-US" sz="3200" b="1">
                <a:latin typeface="+mj-lt"/>
              </a:rPr>
              <a:t>Seone Capital</a:t>
            </a:r>
          </a:p>
        </p:txBody>
      </p:sp>
      <p:grpSp>
        <p:nvGrpSpPr>
          <p:cNvPr id="26" name="Group 25">
            <a:extLst>
              <a:ext uri="{FF2B5EF4-FFF2-40B4-BE49-F238E27FC236}">
                <a16:creationId xmlns:a16="http://schemas.microsoft.com/office/drawing/2014/main" id="{A6D77045-7C80-4C2D-8695-F5A449BFD1DC}"/>
              </a:ext>
            </a:extLst>
          </p:cNvPr>
          <p:cNvGrpSpPr/>
          <p:nvPr/>
        </p:nvGrpSpPr>
        <p:grpSpPr>
          <a:xfrm>
            <a:off x="17276627" y="7116811"/>
            <a:ext cx="4467785" cy="0"/>
            <a:chOff x="16620565" y="4448175"/>
            <a:chExt cx="4467785" cy="0"/>
          </a:xfrm>
        </p:grpSpPr>
        <p:cxnSp>
          <p:nvCxnSpPr>
            <p:cNvPr id="27" name="Straight Connector 26">
              <a:extLst>
                <a:ext uri="{FF2B5EF4-FFF2-40B4-BE49-F238E27FC236}">
                  <a16:creationId xmlns:a16="http://schemas.microsoft.com/office/drawing/2014/main" id="{55BDD534-0EAE-40D6-8404-5F9644480EF2}"/>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4AF64D32-F4E5-43E4-80E8-6E559A42CED2}"/>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9" name="TextBox 28">
            <a:extLst>
              <a:ext uri="{FF2B5EF4-FFF2-40B4-BE49-F238E27FC236}">
                <a16:creationId xmlns:a16="http://schemas.microsoft.com/office/drawing/2014/main" id="{E82952D8-5004-45BF-849D-C3D4FD534D04}"/>
              </a:ext>
            </a:extLst>
          </p:cNvPr>
          <p:cNvSpPr txBox="1"/>
          <p:nvPr/>
        </p:nvSpPr>
        <p:spPr>
          <a:xfrm>
            <a:off x="21871557" y="6962923"/>
            <a:ext cx="495300" cy="307777"/>
          </a:xfrm>
          <a:prstGeom prst="rect">
            <a:avLst/>
          </a:prstGeom>
          <a:noFill/>
        </p:spPr>
        <p:txBody>
          <a:bodyPr wrap="square" rtlCol="0" anchor="ctr">
            <a:spAutoFit/>
          </a:bodyPr>
          <a:lstStyle/>
          <a:p>
            <a:pPr algn="ctr"/>
            <a:r>
              <a:rPr lang="en-US" sz="1400" b="1"/>
              <a:t>01</a:t>
            </a:r>
          </a:p>
        </p:txBody>
      </p:sp>
      <p:sp>
        <p:nvSpPr>
          <p:cNvPr id="30" name="TextBox 29">
            <a:extLst>
              <a:ext uri="{FF2B5EF4-FFF2-40B4-BE49-F238E27FC236}">
                <a16:creationId xmlns:a16="http://schemas.microsoft.com/office/drawing/2014/main" id="{0DE5F4CB-DCE3-47D2-AF96-DFAA49F1A280}"/>
              </a:ext>
            </a:extLst>
          </p:cNvPr>
          <p:cNvSpPr txBox="1"/>
          <p:nvPr/>
        </p:nvSpPr>
        <p:spPr>
          <a:xfrm>
            <a:off x="17668827" y="7270700"/>
            <a:ext cx="4075584" cy="646331"/>
          </a:xfrm>
          <a:prstGeom prst="rect">
            <a:avLst/>
          </a:prstGeom>
          <a:noFill/>
        </p:spPr>
        <p:txBody>
          <a:bodyPr wrap="square" rtlCol="0">
            <a:spAutoFit/>
          </a:bodyPr>
          <a:lstStyle/>
          <a:p>
            <a:pPr algn="r"/>
            <a:r>
              <a:rPr lang="en-US"/>
              <a:t>Donec vitae dolor sed urna laoreet consectetur et a odio.</a:t>
            </a:r>
          </a:p>
        </p:txBody>
      </p:sp>
      <p:sp>
        <p:nvSpPr>
          <p:cNvPr id="31" name="TextBox 30">
            <a:extLst>
              <a:ext uri="{FF2B5EF4-FFF2-40B4-BE49-F238E27FC236}">
                <a16:creationId xmlns:a16="http://schemas.microsoft.com/office/drawing/2014/main" id="{EA37D778-9C87-4113-B37A-5049E2B0308D}"/>
              </a:ext>
            </a:extLst>
          </p:cNvPr>
          <p:cNvSpPr txBox="1"/>
          <p:nvPr/>
        </p:nvSpPr>
        <p:spPr>
          <a:xfrm>
            <a:off x="17276627" y="8717251"/>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32" name="Straight Connector 31">
            <a:extLst>
              <a:ext uri="{FF2B5EF4-FFF2-40B4-BE49-F238E27FC236}">
                <a16:creationId xmlns:a16="http://schemas.microsoft.com/office/drawing/2014/main" id="{96EF31E7-0FD2-47AC-9F42-B4E330AA081E}"/>
              </a:ext>
            </a:extLst>
          </p:cNvPr>
          <p:cNvCxnSpPr>
            <a:cxnSpLocks/>
          </p:cNvCxnSpPr>
          <p:nvPr/>
        </p:nvCxnSpPr>
        <p:spPr>
          <a:xfrm>
            <a:off x="18391611" y="945591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9F70CD09-5568-4672-84D5-FFAB09658DFB}"/>
              </a:ext>
            </a:extLst>
          </p:cNvPr>
          <p:cNvSpPr txBox="1"/>
          <p:nvPr/>
        </p:nvSpPr>
        <p:spPr>
          <a:xfrm>
            <a:off x="21871557" y="9302026"/>
            <a:ext cx="495300" cy="307777"/>
          </a:xfrm>
          <a:prstGeom prst="rect">
            <a:avLst/>
          </a:prstGeom>
          <a:noFill/>
        </p:spPr>
        <p:txBody>
          <a:bodyPr wrap="square" rtlCol="0" anchor="ctr">
            <a:spAutoFit/>
          </a:bodyPr>
          <a:lstStyle/>
          <a:p>
            <a:pPr algn="ctr"/>
            <a:r>
              <a:rPr lang="en-US" sz="1400" b="1"/>
              <a:t>02</a:t>
            </a:r>
          </a:p>
        </p:txBody>
      </p:sp>
      <p:sp>
        <p:nvSpPr>
          <p:cNvPr id="34" name="TextBox 33">
            <a:extLst>
              <a:ext uri="{FF2B5EF4-FFF2-40B4-BE49-F238E27FC236}">
                <a16:creationId xmlns:a16="http://schemas.microsoft.com/office/drawing/2014/main" id="{EEE53770-EC48-4E73-88BD-6B16B76624B7}"/>
              </a:ext>
            </a:extLst>
          </p:cNvPr>
          <p:cNvSpPr txBox="1"/>
          <p:nvPr/>
        </p:nvSpPr>
        <p:spPr>
          <a:xfrm>
            <a:off x="17668827" y="9609802"/>
            <a:ext cx="4075584" cy="369332"/>
          </a:xfrm>
          <a:prstGeom prst="rect">
            <a:avLst/>
          </a:prstGeom>
          <a:noFill/>
        </p:spPr>
        <p:txBody>
          <a:bodyPr wrap="square" rtlCol="0">
            <a:spAutoFit/>
          </a:bodyPr>
          <a:lstStyle/>
          <a:p>
            <a:pPr algn="r"/>
            <a:r>
              <a:rPr lang="en-US"/>
              <a:t>Donec vitae dolor sed urna laoreet</a:t>
            </a:r>
          </a:p>
        </p:txBody>
      </p:sp>
      <p:sp>
        <p:nvSpPr>
          <p:cNvPr id="35" name="TextBox 34">
            <a:extLst>
              <a:ext uri="{FF2B5EF4-FFF2-40B4-BE49-F238E27FC236}">
                <a16:creationId xmlns:a16="http://schemas.microsoft.com/office/drawing/2014/main" id="{779CFAD5-B9C9-4BB5-B9E9-DCA5A319FCC1}"/>
              </a:ext>
            </a:extLst>
          </p:cNvPr>
          <p:cNvSpPr txBox="1"/>
          <p:nvPr/>
        </p:nvSpPr>
        <p:spPr>
          <a:xfrm>
            <a:off x="17276627" y="11045822"/>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36" name="Straight Connector 35">
            <a:extLst>
              <a:ext uri="{FF2B5EF4-FFF2-40B4-BE49-F238E27FC236}">
                <a16:creationId xmlns:a16="http://schemas.microsoft.com/office/drawing/2014/main" id="{6C396D05-CA79-4E18-B6A7-50F87CA7A27E}"/>
              </a:ext>
            </a:extLst>
          </p:cNvPr>
          <p:cNvCxnSpPr>
            <a:cxnSpLocks/>
          </p:cNvCxnSpPr>
          <p:nvPr/>
        </p:nvCxnSpPr>
        <p:spPr>
          <a:xfrm>
            <a:off x="17531671" y="1178448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EB561107-71CA-4FD2-8300-02C83C776A2A}"/>
              </a:ext>
            </a:extLst>
          </p:cNvPr>
          <p:cNvSpPr txBox="1"/>
          <p:nvPr/>
        </p:nvSpPr>
        <p:spPr>
          <a:xfrm>
            <a:off x="21871557" y="11630597"/>
            <a:ext cx="495300" cy="307777"/>
          </a:xfrm>
          <a:prstGeom prst="rect">
            <a:avLst/>
          </a:prstGeom>
          <a:noFill/>
        </p:spPr>
        <p:txBody>
          <a:bodyPr wrap="square" rtlCol="0" anchor="ctr">
            <a:spAutoFit/>
          </a:bodyPr>
          <a:lstStyle/>
          <a:p>
            <a:pPr algn="ctr"/>
            <a:r>
              <a:rPr lang="en-US" sz="1400" b="1"/>
              <a:t>03</a:t>
            </a:r>
          </a:p>
        </p:txBody>
      </p:sp>
      <p:sp>
        <p:nvSpPr>
          <p:cNvPr id="38" name="TextBox 37">
            <a:extLst>
              <a:ext uri="{FF2B5EF4-FFF2-40B4-BE49-F238E27FC236}">
                <a16:creationId xmlns:a16="http://schemas.microsoft.com/office/drawing/2014/main" id="{8824EB13-AEF2-4F9C-85B9-791C50F4ACAE}"/>
              </a:ext>
            </a:extLst>
          </p:cNvPr>
          <p:cNvSpPr txBox="1"/>
          <p:nvPr/>
        </p:nvSpPr>
        <p:spPr>
          <a:xfrm>
            <a:off x="17668827" y="11938373"/>
            <a:ext cx="4075584" cy="369332"/>
          </a:xfrm>
          <a:prstGeom prst="rect">
            <a:avLst/>
          </a:prstGeom>
          <a:noFill/>
        </p:spPr>
        <p:txBody>
          <a:bodyPr wrap="square" rtlCol="0">
            <a:spAutoFit/>
          </a:bodyPr>
          <a:lstStyle/>
          <a:p>
            <a:pPr algn="r"/>
            <a:r>
              <a:rPr lang="en-US"/>
              <a:t>Donec vitae dolor sed urna laoreet</a:t>
            </a:r>
          </a:p>
        </p:txBody>
      </p:sp>
      <p:sp>
        <p:nvSpPr>
          <p:cNvPr id="39" name="TextBox 38">
            <a:extLst>
              <a:ext uri="{FF2B5EF4-FFF2-40B4-BE49-F238E27FC236}">
                <a16:creationId xmlns:a16="http://schemas.microsoft.com/office/drawing/2014/main" id="{7DFFC315-2C5F-428A-86AD-0079186A9FA0}"/>
              </a:ext>
            </a:extLst>
          </p:cNvPr>
          <p:cNvSpPr txBox="1"/>
          <p:nvPr/>
        </p:nvSpPr>
        <p:spPr>
          <a:xfrm>
            <a:off x="12363537" y="6956262"/>
            <a:ext cx="3860222" cy="1446550"/>
          </a:xfrm>
          <a:prstGeom prst="rect">
            <a:avLst/>
          </a:prstGeom>
          <a:noFill/>
        </p:spPr>
        <p:txBody>
          <a:bodyPr wrap="square" rtlCol="0">
            <a:spAutoFit/>
          </a:bodyPr>
          <a:lstStyle/>
          <a:p>
            <a:r>
              <a:rPr lang="en-US" sz="4400" b="1">
                <a:solidFill>
                  <a:srgbClr val="FFFFFF"/>
                </a:solidFill>
                <a:latin typeface="+mj-lt"/>
              </a:rPr>
              <a:t>Create your own Gallery</a:t>
            </a:r>
          </a:p>
        </p:txBody>
      </p:sp>
      <p:sp>
        <p:nvSpPr>
          <p:cNvPr id="40" name="TextBox 39">
            <a:extLst>
              <a:ext uri="{FF2B5EF4-FFF2-40B4-BE49-F238E27FC236}">
                <a16:creationId xmlns:a16="http://schemas.microsoft.com/office/drawing/2014/main" id="{FC984386-A270-4BE5-9842-98244524879E}"/>
              </a:ext>
            </a:extLst>
          </p:cNvPr>
          <p:cNvSpPr txBox="1"/>
          <p:nvPr/>
        </p:nvSpPr>
        <p:spPr>
          <a:xfrm>
            <a:off x="12479649" y="8601920"/>
            <a:ext cx="3860222" cy="2862322"/>
          </a:xfrm>
          <a:prstGeom prst="rect">
            <a:avLst/>
          </a:prstGeom>
          <a:noFill/>
        </p:spPr>
        <p:txBody>
          <a:bodyPr wrap="square" rtlCol="0">
            <a:spAutoFit/>
          </a:bodyPr>
          <a:lstStyle/>
          <a:p>
            <a:r>
              <a:rPr lang="en-US">
                <a:solidFill>
                  <a:srgbClr val="FFFFFF"/>
                </a:solidFill>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41" name="Rectangle 40">
            <a:extLst>
              <a:ext uri="{FF2B5EF4-FFF2-40B4-BE49-F238E27FC236}">
                <a16:creationId xmlns:a16="http://schemas.microsoft.com/office/drawing/2014/main" id="{877A24A2-50B9-43C9-AD19-D3780D2F2B76}"/>
              </a:ext>
            </a:extLst>
          </p:cNvPr>
          <p:cNvSpPr/>
          <p:nvPr/>
        </p:nvSpPr>
        <p:spPr>
          <a:xfrm>
            <a:off x="12479650" y="20998572"/>
            <a:ext cx="4169603" cy="369332"/>
          </a:xfrm>
          <a:prstGeom prst="rect">
            <a:avLst/>
          </a:prstGeom>
        </p:spPr>
        <p:txBody>
          <a:bodyPr wrap="none">
            <a:spAutoFit/>
          </a:bodyPr>
          <a:lstStyle/>
          <a:p>
            <a:r>
              <a:rPr lang="en-US"/>
              <a:t>https://unsplash.com/photos/SYbD0jfSF3s</a:t>
            </a:r>
          </a:p>
        </p:txBody>
      </p:sp>
    </p:spTree>
    <p:extLst>
      <p:ext uri="{BB962C8B-B14F-4D97-AF65-F5344CB8AC3E}">
        <p14:creationId xmlns:p14="http://schemas.microsoft.com/office/powerpoint/2010/main" val="3491921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3"/>
                                        </p:tgtEl>
                                        <p:attrNameLst>
                                          <p:attrName>r</p:attrName>
                                        </p:attrNameLst>
                                      </p:cBhvr>
                                    </p:animRot>
                                  </p:childTnLst>
                                </p:cTn>
                              </p:par>
                              <p:par>
                                <p:cTn id="7" presetID="10" presetClass="entr" presetSubtype="0"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Effect transition="in" filter="fade">
                                      <p:cBhvr>
                                        <p:cTn id="9" dur="300"/>
                                        <p:tgtEl>
                                          <p:spTgt spid="25"/>
                                        </p:tgtEl>
                                      </p:cBhvr>
                                    </p:animEffect>
                                  </p:childTnLst>
                                </p:cTn>
                              </p:par>
                              <p:par>
                                <p:cTn id="10" presetID="22" presetClass="entr" presetSubtype="8" fill="hold" nodeType="withEffect">
                                  <p:stCondLst>
                                    <p:cond delay="100"/>
                                  </p:stCondLst>
                                  <p:childTnLst>
                                    <p:set>
                                      <p:cBhvr>
                                        <p:cTn id="11" dur="1" fill="hold">
                                          <p:stCondLst>
                                            <p:cond delay="0"/>
                                          </p:stCondLst>
                                        </p:cTn>
                                        <p:tgtEl>
                                          <p:spTgt spid="26"/>
                                        </p:tgtEl>
                                        <p:attrNameLst>
                                          <p:attrName>style.visibility</p:attrName>
                                        </p:attrNameLst>
                                      </p:cBhvr>
                                      <p:to>
                                        <p:strVal val="visible"/>
                                      </p:to>
                                    </p:set>
                                    <p:animEffect transition="in" filter="wipe(left)">
                                      <p:cBhvr>
                                        <p:cTn id="12" dur="500"/>
                                        <p:tgtEl>
                                          <p:spTgt spid="26"/>
                                        </p:tgtEl>
                                      </p:cBhvr>
                                    </p:animEffect>
                                  </p:childTnLst>
                                </p:cTn>
                              </p:par>
                              <p:par>
                                <p:cTn id="13" presetID="10" presetClass="entr" presetSubtype="0" fill="hold" grpId="0" nodeType="withEffect">
                                  <p:stCondLst>
                                    <p:cond delay="20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300"/>
                                        <p:tgtEl>
                                          <p:spTgt spid="29"/>
                                        </p:tgtEl>
                                      </p:cBhvr>
                                    </p:animEffect>
                                  </p:childTnLst>
                                </p:cTn>
                              </p:par>
                              <p:par>
                                <p:cTn id="16" presetID="10" presetClass="entr" presetSubtype="0" fill="hold" grpId="0" nodeType="withEffect">
                                  <p:stCondLst>
                                    <p:cond delay="400"/>
                                  </p:stCondLst>
                                  <p:childTnLst>
                                    <p:set>
                                      <p:cBhvr>
                                        <p:cTn id="17" dur="1" fill="hold">
                                          <p:stCondLst>
                                            <p:cond delay="0"/>
                                          </p:stCondLst>
                                        </p:cTn>
                                        <p:tgtEl>
                                          <p:spTgt spid="30"/>
                                        </p:tgtEl>
                                        <p:attrNameLst>
                                          <p:attrName>style.visibility</p:attrName>
                                        </p:attrNameLst>
                                      </p:cBhvr>
                                      <p:to>
                                        <p:strVal val="visible"/>
                                      </p:to>
                                    </p:set>
                                    <p:animEffect transition="in" filter="fade">
                                      <p:cBhvr>
                                        <p:cTn id="18" dur="300"/>
                                        <p:tgtEl>
                                          <p:spTgt spid="30"/>
                                        </p:tgtEl>
                                      </p:cBhvr>
                                    </p:animEffect>
                                  </p:childTnLst>
                                </p:cTn>
                              </p:par>
                              <p:par>
                                <p:cTn id="19" presetID="10" presetClass="entr" presetSubtype="0" fill="hold" grpId="0" nodeType="withEffect">
                                  <p:stCondLst>
                                    <p:cond delay="10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300"/>
                                        <p:tgtEl>
                                          <p:spTgt spid="31"/>
                                        </p:tgtEl>
                                      </p:cBhvr>
                                    </p:animEffect>
                                  </p:childTnLst>
                                </p:cTn>
                              </p:par>
                              <p:par>
                                <p:cTn id="22" presetID="22" presetClass="entr" presetSubtype="8" fill="hold" nodeType="withEffect">
                                  <p:stCondLst>
                                    <p:cond delay="200"/>
                                  </p:stCondLst>
                                  <p:childTnLst>
                                    <p:set>
                                      <p:cBhvr>
                                        <p:cTn id="23" dur="1" fill="hold">
                                          <p:stCondLst>
                                            <p:cond delay="0"/>
                                          </p:stCondLst>
                                        </p:cTn>
                                        <p:tgtEl>
                                          <p:spTgt spid="32"/>
                                        </p:tgtEl>
                                        <p:attrNameLst>
                                          <p:attrName>style.visibility</p:attrName>
                                        </p:attrNameLst>
                                      </p:cBhvr>
                                      <p:to>
                                        <p:strVal val="visible"/>
                                      </p:to>
                                    </p:set>
                                    <p:animEffect transition="in" filter="wipe(left)">
                                      <p:cBhvr>
                                        <p:cTn id="24" dur="500"/>
                                        <p:tgtEl>
                                          <p:spTgt spid="32"/>
                                        </p:tgtEl>
                                      </p:cBhvr>
                                    </p:animEffect>
                                  </p:childTnLst>
                                </p:cTn>
                              </p:par>
                              <p:par>
                                <p:cTn id="25" presetID="10" presetClass="entr" presetSubtype="0" fill="hold" grpId="0" nodeType="withEffect">
                                  <p:stCondLst>
                                    <p:cond delay="300"/>
                                  </p:stCondLst>
                                  <p:childTnLst>
                                    <p:set>
                                      <p:cBhvr>
                                        <p:cTn id="26" dur="1" fill="hold">
                                          <p:stCondLst>
                                            <p:cond delay="0"/>
                                          </p:stCondLst>
                                        </p:cTn>
                                        <p:tgtEl>
                                          <p:spTgt spid="33"/>
                                        </p:tgtEl>
                                        <p:attrNameLst>
                                          <p:attrName>style.visibility</p:attrName>
                                        </p:attrNameLst>
                                      </p:cBhvr>
                                      <p:to>
                                        <p:strVal val="visible"/>
                                      </p:to>
                                    </p:set>
                                    <p:animEffect transition="in" filter="fade">
                                      <p:cBhvr>
                                        <p:cTn id="27" dur="300"/>
                                        <p:tgtEl>
                                          <p:spTgt spid="33"/>
                                        </p:tgtEl>
                                      </p:cBhvr>
                                    </p:animEffect>
                                  </p:childTnLst>
                                </p:cTn>
                              </p:par>
                              <p:par>
                                <p:cTn id="28" presetID="10" presetClass="entr" presetSubtype="0" fill="hold" grpId="0" nodeType="withEffect">
                                  <p:stCondLst>
                                    <p:cond delay="500"/>
                                  </p:stCondLst>
                                  <p:childTnLst>
                                    <p:set>
                                      <p:cBhvr>
                                        <p:cTn id="29" dur="1" fill="hold">
                                          <p:stCondLst>
                                            <p:cond delay="0"/>
                                          </p:stCondLst>
                                        </p:cTn>
                                        <p:tgtEl>
                                          <p:spTgt spid="34"/>
                                        </p:tgtEl>
                                        <p:attrNameLst>
                                          <p:attrName>style.visibility</p:attrName>
                                        </p:attrNameLst>
                                      </p:cBhvr>
                                      <p:to>
                                        <p:strVal val="visible"/>
                                      </p:to>
                                    </p:set>
                                    <p:animEffect transition="in" filter="fade">
                                      <p:cBhvr>
                                        <p:cTn id="30" dur="300"/>
                                        <p:tgtEl>
                                          <p:spTgt spid="34"/>
                                        </p:tgtEl>
                                      </p:cBhvr>
                                    </p:animEffect>
                                  </p:childTnLst>
                                </p:cTn>
                              </p:par>
                              <p:par>
                                <p:cTn id="31" presetID="10" presetClass="entr" presetSubtype="0" fill="hold" grpId="0" nodeType="withEffect">
                                  <p:stCondLst>
                                    <p:cond delay="200"/>
                                  </p:stCondLst>
                                  <p:childTnLst>
                                    <p:set>
                                      <p:cBhvr>
                                        <p:cTn id="32" dur="1" fill="hold">
                                          <p:stCondLst>
                                            <p:cond delay="0"/>
                                          </p:stCondLst>
                                        </p:cTn>
                                        <p:tgtEl>
                                          <p:spTgt spid="35"/>
                                        </p:tgtEl>
                                        <p:attrNameLst>
                                          <p:attrName>style.visibility</p:attrName>
                                        </p:attrNameLst>
                                      </p:cBhvr>
                                      <p:to>
                                        <p:strVal val="visible"/>
                                      </p:to>
                                    </p:set>
                                    <p:animEffect transition="in" filter="fade">
                                      <p:cBhvr>
                                        <p:cTn id="33" dur="300"/>
                                        <p:tgtEl>
                                          <p:spTgt spid="35"/>
                                        </p:tgtEl>
                                      </p:cBhvr>
                                    </p:animEffect>
                                  </p:childTnLst>
                                </p:cTn>
                              </p:par>
                              <p:par>
                                <p:cTn id="34" presetID="22" presetClass="entr" presetSubtype="8" fill="hold" nodeType="withEffect">
                                  <p:stCondLst>
                                    <p:cond delay="300"/>
                                  </p:stCondLst>
                                  <p:childTnLst>
                                    <p:set>
                                      <p:cBhvr>
                                        <p:cTn id="35" dur="1" fill="hold">
                                          <p:stCondLst>
                                            <p:cond delay="0"/>
                                          </p:stCondLst>
                                        </p:cTn>
                                        <p:tgtEl>
                                          <p:spTgt spid="36"/>
                                        </p:tgtEl>
                                        <p:attrNameLst>
                                          <p:attrName>style.visibility</p:attrName>
                                        </p:attrNameLst>
                                      </p:cBhvr>
                                      <p:to>
                                        <p:strVal val="visible"/>
                                      </p:to>
                                    </p:set>
                                    <p:animEffect transition="in" filter="wipe(left)">
                                      <p:cBhvr>
                                        <p:cTn id="36" dur="500"/>
                                        <p:tgtEl>
                                          <p:spTgt spid="36"/>
                                        </p:tgtEl>
                                      </p:cBhvr>
                                    </p:animEffect>
                                  </p:childTnLst>
                                </p:cTn>
                              </p:par>
                              <p:par>
                                <p:cTn id="37" presetID="10" presetClass="entr" presetSubtype="0" fill="hold" grpId="0" nodeType="withEffect">
                                  <p:stCondLst>
                                    <p:cond delay="40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300"/>
                                        <p:tgtEl>
                                          <p:spTgt spid="37"/>
                                        </p:tgtEl>
                                      </p:cBhvr>
                                    </p:animEffect>
                                  </p:childTnLst>
                                </p:cTn>
                              </p:par>
                              <p:par>
                                <p:cTn id="40" presetID="10" presetClass="entr" presetSubtype="0" fill="hold" grpId="0" nodeType="withEffect">
                                  <p:stCondLst>
                                    <p:cond delay="600"/>
                                  </p:stCondLst>
                                  <p:childTnLst>
                                    <p:set>
                                      <p:cBhvr>
                                        <p:cTn id="41" dur="1" fill="hold">
                                          <p:stCondLst>
                                            <p:cond delay="0"/>
                                          </p:stCondLst>
                                        </p:cTn>
                                        <p:tgtEl>
                                          <p:spTgt spid="38"/>
                                        </p:tgtEl>
                                        <p:attrNameLst>
                                          <p:attrName>style.visibility</p:attrName>
                                        </p:attrNameLst>
                                      </p:cBhvr>
                                      <p:to>
                                        <p:strVal val="visible"/>
                                      </p:to>
                                    </p:set>
                                    <p:animEffect transition="in" filter="fade">
                                      <p:cBhvr>
                                        <p:cTn id="42" dur="3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5" grpId="0"/>
      <p:bldP spid="29" grpId="0"/>
      <p:bldP spid="30" grpId="0"/>
      <p:bldP spid="31" grpId="0"/>
      <p:bldP spid="33" grpId="0"/>
      <p:bldP spid="34" grpId="0"/>
      <p:bldP spid="35" grpId="0"/>
      <p:bldP spid="37" grpId="0"/>
      <p:bldP spid="38" grpId="0"/>
    </p:bldLst>
  </p:timing>
</p:sld>
</file>

<file path=ppt/slides/slide16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4EAD1D2-4BF1-49C0-9C3E-4FA800D7889E}"/>
              </a:ext>
            </a:extLst>
          </p:cNvPr>
          <p:cNvSpPr>
            <a:spLocks noGrp="1"/>
          </p:cNvSpPr>
          <p:nvPr>
            <p:ph type="pic" sz="quarter" idx="11"/>
          </p:nvPr>
        </p:nvSpPr>
        <p:spPr/>
      </p:sp>
      <p:sp>
        <p:nvSpPr>
          <p:cNvPr id="3" name="Freeform: Shape 2">
            <a:extLst>
              <a:ext uri="{FF2B5EF4-FFF2-40B4-BE49-F238E27FC236}">
                <a16:creationId xmlns:a16="http://schemas.microsoft.com/office/drawing/2014/main" id="{296578E8-104A-4B10-8777-9D2F49231415}"/>
              </a:ext>
            </a:extLst>
          </p:cNvPr>
          <p:cNvSpPr>
            <a:spLocks/>
          </p:cNvSpPr>
          <p:nvPr/>
        </p:nvSpPr>
        <p:spPr bwMode="auto">
          <a:xfrm>
            <a:off x="-3641663" y="-1312427"/>
            <a:ext cx="20912854" cy="209128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gradFill>
            <a:gsLst>
              <a:gs pos="0">
                <a:schemeClr val="tx2"/>
              </a:gs>
              <a:gs pos="100000">
                <a:schemeClr val="accent1"/>
              </a:gs>
            </a:gsLst>
            <a:lin ang="5400000" scaled="1"/>
          </a:gra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25" name="TextBox 24">
            <a:extLst>
              <a:ext uri="{FF2B5EF4-FFF2-40B4-BE49-F238E27FC236}">
                <a16:creationId xmlns:a16="http://schemas.microsoft.com/office/drawing/2014/main" id="{8040527E-CC88-4EB5-89C8-5078E2634671}"/>
              </a:ext>
            </a:extLst>
          </p:cNvPr>
          <p:cNvSpPr txBox="1"/>
          <p:nvPr/>
        </p:nvSpPr>
        <p:spPr>
          <a:xfrm>
            <a:off x="16484065" y="6378148"/>
            <a:ext cx="5260346" cy="584775"/>
          </a:xfrm>
          <a:prstGeom prst="rect">
            <a:avLst/>
          </a:prstGeom>
          <a:noFill/>
        </p:spPr>
        <p:txBody>
          <a:bodyPr wrap="square" rtlCol="0" anchor="b">
            <a:spAutoFit/>
          </a:bodyPr>
          <a:lstStyle/>
          <a:p>
            <a:pPr algn="r"/>
            <a:r>
              <a:rPr lang="en-US" sz="3200" b="1">
                <a:latin typeface="+mj-lt"/>
              </a:rPr>
              <a:t>Seone Capital</a:t>
            </a:r>
          </a:p>
        </p:txBody>
      </p:sp>
      <p:grpSp>
        <p:nvGrpSpPr>
          <p:cNvPr id="26" name="Group 25">
            <a:extLst>
              <a:ext uri="{FF2B5EF4-FFF2-40B4-BE49-F238E27FC236}">
                <a16:creationId xmlns:a16="http://schemas.microsoft.com/office/drawing/2014/main" id="{A6D77045-7C80-4C2D-8695-F5A449BFD1DC}"/>
              </a:ext>
            </a:extLst>
          </p:cNvPr>
          <p:cNvGrpSpPr/>
          <p:nvPr/>
        </p:nvGrpSpPr>
        <p:grpSpPr>
          <a:xfrm>
            <a:off x="17276627" y="7116811"/>
            <a:ext cx="4467785" cy="0"/>
            <a:chOff x="16620565" y="4448175"/>
            <a:chExt cx="4467785" cy="0"/>
          </a:xfrm>
        </p:grpSpPr>
        <p:cxnSp>
          <p:nvCxnSpPr>
            <p:cNvPr id="27" name="Straight Connector 26">
              <a:extLst>
                <a:ext uri="{FF2B5EF4-FFF2-40B4-BE49-F238E27FC236}">
                  <a16:creationId xmlns:a16="http://schemas.microsoft.com/office/drawing/2014/main" id="{55BDD534-0EAE-40D6-8404-5F9644480EF2}"/>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4AF64D32-F4E5-43E4-80E8-6E559A42CED2}"/>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9" name="TextBox 28">
            <a:extLst>
              <a:ext uri="{FF2B5EF4-FFF2-40B4-BE49-F238E27FC236}">
                <a16:creationId xmlns:a16="http://schemas.microsoft.com/office/drawing/2014/main" id="{E82952D8-5004-45BF-849D-C3D4FD534D04}"/>
              </a:ext>
            </a:extLst>
          </p:cNvPr>
          <p:cNvSpPr txBox="1"/>
          <p:nvPr/>
        </p:nvSpPr>
        <p:spPr>
          <a:xfrm>
            <a:off x="21871557" y="6962923"/>
            <a:ext cx="495300" cy="307777"/>
          </a:xfrm>
          <a:prstGeom prst="rect">
            <a:avLst/>
          </a:prstGeom>
          <a:noFill/>
        </p:spPr>
        <p:txBody>
          <a:bodyPr wrap="square" rtlCol="0" anchor="ctr">
            <a:spAutoFit/>
          </a:bodyPr>
          <a:lstStyle/>
          <a:p>
            <a:pPr algn="ctr"/>
            <a:r>
              <a:rPr lang="en-US" sz="1400" b="1"/>
              <a:t>01</a:t>
            </a:r>
          </a:p>
        </p:txBody>
      </p:sp>
      <p:sp>
        <p:nvSpPr>
          <p:cNvPr id="30" name="TextBox 29">
            <a:extLst>
              <a:ext uri="{FF2B5EF4-FFF2-40B4-BE49-F238E27FC236}">
                <a16:creationId xmlns:a16="http://schemas.microsoft.com/office/drawing/2014/main" id="{0DE5F4CB-DCE3-47D2-AF96-DFAA49F1A280}"/>
              </a:ext>
            </a:extLst>
          </p:cNvPr>
          <p:cNvSpPr txBox="1"/>
          <p:nvPr/>
        </p:nvSpPr>
        <p:spPr>
          <a:xfrm>
            <a:off x="17668827" y="7270700"/>
            <a:ext cx="4075584" cy="646331"/>
          </a:xfrm>
          <a:prstGeom prst="rect">
            <a:avLst/>
          </a:prstGeom>
          <a:noFill/>
        </p:spPr>
        <p:txBody>
          <a:bodyPr wrap="square" rtlCol="0">
            <a:spAutoFit/>
          </a:bodyPr>
          <a:lstStyle/>
          <a:p>
            <a:pPr algn="r"/>
            <a:r>
              <a:rPr lang="en-US"/>
              <a:t>Donec vitae dolor sed urna laoreet consectetur et a odio.</a:t>
            </a:r>
          </a:p>
        </p:txBody>
      </p:sp>
      <p:sp>
        <p:nvSpPr>
          <p:cNvPr id="31" name="TextBox 30">
            <a:extLst>
              <a:ext uri="{FF2B5EF4-FFF2-40B4-BE49-F238E27FC236}">
                <a16:creationId xmlns:a16="http://schemas.microsoft.com/office/drawing/2014/main" id="{EA37D778-9C87-4113-B37A-5049E2B0308D}"/>
              </a:ext>
            </a:extLst>
          </p:cNvPr>
          <p:cNvSpPr txBox="1"/>
          <p:nvPr/>
        </p:nvSpPr>
        <p:spPr>
          <a:xfrm>
            <a:off x="17276627" y="8717251"/>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32" name="Straight Connector 31">
            <a:extLst>
              <a:ext uri="{FF2B5EF4-FFF2-40B4-BE49-F238E27FC236}">
                <a16:creationId xmlns:a16="http://schemas.microsoft.com/office/drawing/2014/main" id="{96EF31E7-0FD2-47AC-9F42-B4E330AA081E}"/>
              </a:ext>
            </a:extLst>
          </p:cNvPr>
          <p:cNvCxnSpPr>
            <a:cxnSpLocks/>
          </p:cNvCxnSpPr>
          <p:nvPr/>
        </p:nvCxnSpPr>
        <p:spPr>
          <a:xfrm>
            <a:off x="18391611" y="945591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9F70CD09-5568-4672-84D5-FFAB09658DFB}"/>
              </a:ext>
            </a:extLst>
          </p:cNvPr>
          <p:cNvSpPr txBox="1"/>
          <p:nvPr/>
        </p:nvSpPr>
        <p:spPr>
          <a:xfrm>
            <a:off x="21871557" y="9302026"/>
            <a:ext cx="495300" cy="307777"/>
          </a:xfrm>
          <a:prstGeom prst="rect">
            <a:avLst/>
          </a:prstGeom>
          <a:noFill/>
        </p:spPr>
        <p:txBody>
          <a:bodyPr wrap="square" rtlCol="0" anchor="ctr">
            <a:spAutoFit/>
          </a:bodyPr>
          <a:lstStyle/>
          <a:p>
            <a:pPr algn="ctr"/>
            <a:r>
              <a:rPr lang="en-US" sz="1400" b="1"/>
              <a:t>02</a:t>
            </a:r>
          </a:p>
        </p:txBody>
      </p:sp>
      <p:sp>
        <p:nvSpPr>
          <p:cNvPr id="34" name="TextBox 33">
            <a:extLst>
              <a:ext uri="{FF2B5EF4-FFF2-40B4-BE49-F238E27FC236}">
                <a16:creationId xmlns:a16="http://schemas.microsoft.com/office/drawing/2014/main" id="{EEE53770-EC48-4E73-88BD-6B16B76624B7}"/>
              </a:ext>
            </a:extLst>
          </p:cNvPr>
          <p:cNvSpPr txBox="1"/>
          <p:nvPr/>
        </p:nvSpPr>
        <p:spPr>
          <a:xfrm>
            <a:off x="17668827" y="9609802"/>
            <a:ext cx="4075584" cy="369332"/>
          </a:xfrm>
          <a:prstGeom prst="rect">
            <a:avLst/>
          </a:prstGeom>
          <a:noFill/>
        </p:spPr>
        <p:txBody>
          <a:bodyPr wrap="square" rtlCol="0">
            <a:spAutoFit/>
          </a:bodyPr>
          <a:lstStyle/>
          <a:p>
            <a:pPr algn="r"/>
            <a:r>
              <a:rPr lang="en-US"/>
              <a:t>Donec vitae dolor sed urna laoreet</a:t>
            </a:r>
          </a:p>
        </p:txBody>
      </p:sp>
      <p:sp>
        <p:nvSpPr>
          <p:cNvPr id="35" name="TextBox 34">
            <a:extLst>
              <a:ext uri="{FF2B5EF4-FFF2-40B4-BE49-F238E27FC236}">
                <a16:creationId xmlns:a16="http://schemas.microsoft.com/office/drawing/2014/main" id="{779CFAD5-B9C9-4BB5-B9E9-DCA5A319FCC1}"/>
              </a:ext>
            </a:extLst>
          </p:cNvPr>
          <p:cNvSpPr txBox="1"/>
          <p:nvPr/>
        </p:nvSpPr>
        <p:spPr>
          <a:xfrm>
            <a:off x="17276627" y="11045822"/>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36" name="Straight Connector 35">
            <a:extLst>
              <a:ext uri="{FF2B5EF4-FFF2-40B4-BE49-F238E27FC236}">
                <a16:creationId xmlns:a16="http://schemas.microsoft.com/office/drawing/2014/main" id="{6C396D05-CA79-4E18-B6A7-50F87CA7A27E}"/>
              </a:ext>
            </a:extLst>
          </p:cNvPr>
          <p:cNvCxnSpPr>
            <a:cxnSpLocks/>
          </p:cNvCxnSpPr>
          <p:nvPr/>
        </p:nvCxnSpPr>
        <p:spPr>
          <a:xfrm>
            <a:off x="17531671" y="1178448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EB561107-71CA-4FD2-8300-02C83C776A2A}"/>
              </a:ext>
            </a:extLst>
          </p:cNvPr>
          <p:cNvSpPr txBox="1"/>
          <p:nvPr/>
        </p:nvSpPr>
        <p:spPr>
          <a:xfrm>
            <a:off x="21871557" y="11630597"/>
            <a:ext cx="495300" cy="307777"/>
          </a:xfrm>
          <a:prstGeom prst="rect">
            <a:avLst/>
          </a:prstGeom>
          <a:noFill/>
        </p:spPr>
        <p:txBody>
          <a:bodyPr wrap="square" rtlCol="0" anchor="ctr">
            <a:spAutoFit/>
          </a:bodyPr>
          <a:lstStyle/>
          <a:p>
            <a:pPr algn="ctr"/>
            <a:r>
              <a:rPr lang="en-US" sz="1400" b="1"/>
              <a:t>03</a:t>
            </a:r>
          </a:p>
        </p:txBody>
      </p:sp>
      <p:sp>
        <p:nvSpPr>
          <p:cNvPr id="38" name="TextBox 37">
            <a:extLst>
              <a:ext uri="{FF2B5EF4-FFF2-40B4-BE49-F238E27FC236}">
                <a16:creationId xmlns:a16="http://schemas.microsoft.com/office/drawing/2014/main" id="{8824EB13-AEF2-4F9C-85B9-791C50F4ACAE}"/>
              </a:ext>
            </a:extLst>
          </p:cNvPr>
          <p:cNvSpPr txBox="1"/>
          <p:nvPr/>
        </p:nvSpPr>
        <p:spPr>
          <a:xfrm>
            <a:off x="17668827" y="11938373"/>
            <a:ext cx="4075584" cy="369332"/>
          </a:xfrm>
          <a:prstGeom prst="rect">
            <a:avLst/>
          </a:prstGeom>
          <a:noFill/>
        </p:spPr>
        <p:txBody>
          <a:bodyPr wrap="square" rtlCol="0">
            <a:spAutoFit/>
          </a:bodyPr>
          <a:lstStyle/>
          <a:p>
            <a:pPr algn="r"/>
            <a:r>
              <a:rPr lang="en-US"/>
              <a:t>Donec vitae dolor sed urna laoreet</a:t>
            </a:r>
          </a:p>
        </p:txBody>
      </p:sp>
      <p:sp>
        <p:nvSpPr>
          <p:cNvPr id="39" name="TextBox 38">
            <a:extLst>
              <a:ext uri="{FF2B5EF4-FFF2-40B4-BE49-F238E27FC236}">
                <a16:creationId xmlns:a16="http://schemas.microsoft.com/office/drawing/2014/main" id="{7DFFC315-2C5F-428A-86AD-0079186A9FA0}"/>
              </a:ext>
            </a:extLst>
          </p:cNvPr>
          <p:cNvSpPr txBox="1"/>
          <p:nvPr/>
        </p:nvSpPr>
        <p:spPr>
          <a:xfrm>
            <a:off x="12363537" y="6956262"/>
            <a:ext cx="3860222" cy="1446550"/>
          </a:xfrm>
          <a:prstGeom prst="rect">
            <a:avLst/>
          </a:prstGeom>
          <a:noFill/>
        </p:spPr>
        <p:txBody>
          <a:bodyPr wrap="square" rtlCol="0">
            <a:spAutoFit/>
          </a:bodyPr>
          <a:lstStyle/>
          <a:p>
            <a:r>
              <a:rPr lang="en-US" sz="4400" b="1">
                <a:solidFill>
                  <a:srgbClr val="FFFFFF"/>
                </a:solidFill>
                <a:latin typeface="+mj-lt"/>
              </a:rPr>
              <a:t>Create your own Gallery</a:t>
            </a:r>
          </a:p>
        </p:txBody>
      </p:sp>
      <p:sp>
        <p:nvSpPr>
          <p:cNvPr id="40" name="TextBox 39">
            <a:extLst>
              <a:ext uri="{FF2B5EF4-FFF2-40B4-BE49-F238E27FC236}">
                <a16:creationId xmlns:a16="http://schemas.microsoft.com/office/drawing/2014/main" id="{FC984386-A270-4BE5-9842-98244524879E}"/>
              </a:ext>
            </a:extLst>
          </p:cNvPr>
          <p:cNvSpPr txBox="1"/>
          <p:nvPr/>
        </p:nvSpPr>
        <p:spPr>
          <a:xfrm>
            <a:off x="12479649" y="8601920"/>
            <a:ext cx="3860222" cy="2862322"/>
          </a:xfrm>
          <a:prstGeom prst="rect">
            <a:avLst/>
          </a:prstGeom>
          <a:noFill/>
        </p:spPr>
        <p:txBody>
          <a:bodyPr wrap="square" rtlCol="0">
            <a:spAutoFit/>
          </a:bodyPr>
          <a:lstStyle/>
          <a:p>
            <a:r>
              <a:rPr lang="en-US">
                <a:solidFill>
                  <a:srgbClr val="FFFFFF"/>
                </a:solidFill>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41" name="Rectangle 40">
            <a:extLst>
              <a:ext uri="{FF2B5EF4-FFF2-40B4-BE49-F238E27FC236}">
                <a16:creationId xmlns:a16="http://schemas.microsoft.com/office/drawing/2014/main" id="{877A24A2-50B9-43C9-AD19-D3780D2F2B76}"/>
              </a:ext>
            </a:extLst>
          </p:cNvPr>
          <p:cNvSpPr/>
          <p:nvPr/>
        </p:nvSpPr>
        <p:spPr>
          <a:xfrm>
            <a:off x="12479650" y="20998572"/>
            <a:ext cx="4169603" cy="369332"/>
          </a:xfrm>
          <a:prstGeom prst="rect">
            <a:avLst/>
          </a:prstGeom>
        </p:spPr>
        <p:txBody>
          <a:bodyPr wrap="none">
            <a:spAutoFit/>
          </a:bodyPr>
          <a:lstStyle/>
          <a:p>
            <a:r>
              <a:rPr lang="en-US"/>
              <a:t>https://unsplash.com/photos/SYbD0jfSF3s</a:t>
            </a:r>
          </a:p>
        </p:txBody>
      </p:sp>
    </p:spTree>
    <p:extLst>
      <p:ext uri="{BB962C8B-B14F-4D97-AF65-F5344CB8AC3E}">
        <p14:creationId xmlns:p14="http://schemas.microsoft.com/office/powerpoint/2010/main" val="8767573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3"/>
                                        </p:tgtEl>
                                        <p:attrNameLst>
                                          <p:attrName>r</p:attrName>
                                        </p:attrNameLst>
                                      </p:cBhvr>
                                    </p:animRot>
                                  </p:childTnLst>
                                </p:cTn>
                              </p:par>
                              <p:par>
                                <p:cTn id="7" presetID="10" presetClass="entr" presetSubtype="0"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Effect transition="in" filter="fade">
                                      <p:cBhvr>
                                        <p:cTn id="9" dur="300"/>
                                        <p:tgtEl>
                                          <p:spTgt spid="25"/>
                                        </p:tgtEl>
                                      </p:cBhvr>
                                    </p:animEffect>
                                  </p:childTnLst>
                                </p:cTn>
                              </p:par>
                              <p:par>
                                <p:cTn id="10" presetID="22" presetClass="entr" presetSubtype="8" fill="hold" nodeType="withEffect">
                                  <p:stCondLst>
                                    <p:cond delay="100"/>
                                  </p:stCondLst>
                                  <p:childTnLst>
                                    <p:set>
                                      <p:cBhvr>
                                        <p:cTn id="11" dur="1" fill="hold">
                                          <p:stCondLst>
                                            <p:cond delay="0"/>
                                          </p:stCondLst>
                                        </p:cTn>
                                        <p:tgtEl>
                                          <p:spTgt spid="26"/>
                                        </p:tgtEl>
                                        <p:attrNameLst>
                                          <p:attrName>style.visibility</p:attrName>
                                        </p:attrNameLst>
                                      </p:cBhvr>
                                      <p:to>
                                        <p:strVal val="visible"/>
                                      </p:to>
                                    </p:set>
                                    <p:animEffect transition="in" filter="wipe(left)">
                                      <p:cBhvr>
                                        <p:cTn id="12" dur="500"/>
                                        <p:tgtEl>
                                          <p:spTgt spid="26"/>
                                        </p:tgtEl>
                                      </p:cBhvr>
                                    </p:animEffect>
                                  </p:childTnLst>
                                </p:cTn>
                              </p:par>
                              <p:par>
                                <p:cTn id="13" presetID="10" presetClass="entr" presetSubtype="0" fill="hold" grpId="0" nodeType="withEffect">
                                  <p:stCondLst>
                                    <p:cond delay="20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300"/>
                                        <p:tgtEl>
                                          <p:spTgt spid="29"/>
                                        </p:tgtEl>
                                      </p:cBhvr>
                                    </p:animEffect>
                                  </p:childTnLst>
                                </p:cTn>
                              </p:par>
                              <p:par>
                                <p:cTn id="16" presetID="10" presetClass="entr" presetSubtype="0" fill="hold" grpId="0" nodeType="withEffect">
                                  <p:stCondLst>
                                    <p:cond delay="400"/>
                                  </p:stCondLst>
                                  <p:childTnLst>
                                    <p:set>
                                      <p:cBhvr>
                                        <p:cTn id="17" dur="1" fill="hold">
                                          <p:stCondLst>
                                            <p:cond delay="0"/>
                                          </p:stCondLst>
                                        </p:cTn>
                                        <p:tgtEl>
                                          <p:spTgt spid="30"/>
                                        </p:tgtEl>
                                        <p:attrNameLst>
                                          <p:attrName>style.visibility</p:attrName>
                                        </p:attrNameLst>
                                      </p:cBhvr>
                                      <p:to>
                                        <p:strVal val="visible"/>
                                      </p:to>
                                    </p:set>
                                    <p:animEffect transition="in" filter="fade">
                                      <p:cBhvr>
                                        <p:cTn id="18" dur="300"/>
                                        <p:tgtEl>
                                          <p:spTgt spid="30"/>
                                        </p:tgtEl>
                                      </p:cBhvr>
                                    </p:animEffect>
                                  </p:childTnLst>
                                </p:cTn>
                              </p:par>
                              <p:par>
                                <p:cTn id="19" presetID="10" presetClass="entr" presetSubtype="0" fill="hold" grpId="0" nodeType="withEffect">
                                  <p:stCondLst>
                                    <p:cond delay="10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300"/>
                                        <p:tgtEl>
                                          <p:spTgt spid="31"/>
                                        </p:tgtEl>
                                      </p:cBhvr>
                                    </p:animEffect>
                                  </p:childTnLst>
                                </p:cTn>
                              </p:par>
                              <p:par>
                                <p:cTn id="22" presetID="22" presetClass="entr" presetSubtype="8" fill="hold" nodeType="withEffect">
                                  <p:stCondLst>
                                    <p:cond delay="200"/>
                                  </p:stCondLst>
                                  <p:childTnLst>
                                    <p:set>
                                      <p:cBhvr>
                                        <p:cTn id="23" dur="1" fill="hold">
                                          <p:stCondLst>
                                            <p:cond delay="0"/>
                                          </p:stCondLst>
                                        </p:cTn>
                                        <p:tgtEl>
                                          <p:spTgt spid="32"/>
                                        </p:tgtEl>
                                        <p:attrNameLst>
                                          <p:attrName>style.visibility</p:attrName>
                                        </p:attrNameLst>
                                      </p:cBhvr>
                                      <p:to>
                                        <p:strVal val="visible"/>
                                      </p:to>
                                    </p:set>
                                    <p:animEffect transition="in" filter="wipe(left)">
                                      <p:cBhvr>
                                        <p:cTn id="24" dur="500"/>
                                        <p:tgtEl>
                                          <p:spTgt spid="32"/>
                                        </p:tgtEl>
                                      </p:cBhvr>
                                    </p:animEffect>
                                  </p:childTnLst>
                                </p:cTn>
                              </p:par>
                              <p:par>
                                <p:cTn id="25" presetID="10" presetClass="entr" presetSubtype="0" fill="hold" grpId="0" nodeType="withEffect">
                                  <p:stCondLst>
                                    <p:cond delay="300"/>
                                  </p:stCondLst>
                                  <p:childTnLst>
                                    <p:set>
                                      <p:cBhvr>
                                        <p:cTn id="26" dur="1" fill="hold">
                                          <p:stCondLst>
                                            <p:cond delay="0"/>
                                          </p:stCondLst>
                                        </p:cTn>
                                        <p:tgtEl>
                                          <p:spTgt spid="33"/>
                                        </p:tgtEl>
                                        <p:attrNameLst>
                                          <p:attrName>style.visibility</p:attrName>
                                        </p:attrNameLst>
                                      </p:cBhvr>
                                      <p:to>
                                        <p:strVal val="visible"/>
                                      </p:to>
                                    </p:set>
                                    <p:animEffect transition="in" filter="fade">
                                      <p:cBhvr>
                                        <p:cTn id="27" dur="300"/>
                                        <p:tgtEl>
                                          <p:spTgt spid="33"/>
                                        </p:tgtEl>
                                      </p:cBhvr>
                                    </p:animEffect>
                                  </p:childTnLst>
                                </p:cTn>
                              </p:par>
                              <p:par>
                                <p:cTn id="28" presetID="10" presetClass="entr" presetSubtype="0" fill="hold" grpId="0" nodeType="withEffect">
                                  <p:stCondLst>
                                    <p:cond delay="500"/>
                                  </p:stCondLst>
                                  <p:childTnLst>
                                    <p:set>
                                      <p:cBhvr>
                                        <p:cTn id="29" dur="1" fill="hold">
                                          <p:stCondLst>
                                            <p:cond delay="0"/>
                                          </p:stCondLst>
                                        </p:cTn>
                                        <p:tgtEl>
                                          <p:spTgt spid="34"/>
                                        </p:tgtEl>
                                        <p:attrNameLst>
                                          <p:attrName>style.visibility</p:attrName>
                                        </p:attrNameLst>
                                      </p:cBhvr>
                                      <p:to>
                                        <p:strVal val="visible"/>
                                      </p:to>
                                    </p:set>
                                    <p:animEffect transition="in" filter="fade">
                                      <p:cBhvr>
                                        <p:cTn id="30" dur="300"/>
                                        <p:tgtEl>
                                          <p:spTgt spid="34"/>
                                        </p:tgtEl>
                                      </p:cBhvr>
                                    </p:animEffect>
                                  </p:childTnLst>
                                </p:cTn>
                              </p:par>
                              <p:par>
                                <p:cTn id="31" presetID="10" presetClass="entr" presetSubtype="0" fill="hold" grpId="0" nodeType="withEffect">
                                  <p:stCondLst>
                                    <p:cond delay="200"/>
                                  </p:stCondLst>
                                  <p:childTnLst>
                                    <p:set>
                                      <p:cBhvr>
                                        <p:cTn id="32" dur="1" fill="hold">
                                          <p:stCondLst>
                                            <p:cond delay="0"/>
                                          </p:stCondLst>
                                        </p:cTn>
                                        <p:tgtEl>
                                          <p:spTgt spid="35"/>
                                        </p:tgtEl>
                                        <p:attrNameLst>
                                          <p:attrName>style.visibility</p:attrName>
                                        </p:attrNameLst>
                                      </p:cBhvr>
                                      <p:to>
                                        <p:strVal val="visible"/>
                                      </p:to>
                                    </p:set>
                                    <p:animEffect transition="in" filter="fade">
                                      <p:cBhvr>
                                        <p:cTn id="33" dur="300"/>
                                        <p:tgtEl>
                                          <p:spTgt spid="35"/>
                                        </p:tgtEl>
                                      </p:cBhvr>
                                    </p:animEffect>
                                  </p:childTnLst>
                                </p:cTn>
                              </p:par>
                              <p:par>
                                <p:cTn id="34" presetID="22" presetClass="entr" presetSubtype="8" fill="hold" nodeType="withEffect">
                                  <p:stCondLst>
                                    <p:cond delay="300"/>
                                  </p:stCondLst>
                                  <p:childTnLst>
                                    <p:set>
                                      <p:cBhvr>
                                        <p:cTn id="35" dur="1" fill="hold">
                                          <p:stCondLst>
                                            <p:cond delay="0"/>
                                          </p:stCondLst>
                                        </p:cTn>
                                        <p:tgtEl>
                                          <p:spTgt spid="36"/>
                                        </p:tgtEl>
                                        <p:attrNameLst>
                                          <p:attrName>style.visibility</p:attrName>
                                        </p:attrNameLst>
                                      </p:cBhvr>
                                      <p:to>
                                        <p:strVal val="visible"/>
                                      </p:to>
                                    </p:set>
                                    <p:animEffect transition="in" filter="wipe(left)">
                                      <p:cBhvr>
                                        <p:cTn id="36" dur="500"/>
                                        <p:tgtEl>
                                          <p:spTgt spid="36"/>
                                        </p:tgtEl>
                                      </p:cBhvr>
                                    </p:animEffect>
                                  </p:childTnLst>
                                </p:cTn>
                              </p:par>
                              <p:par>
                                <p:cTn id="37" presetID="10" presetClass="entr" presetSubtype="0" fill="hold" grpId="0" nodeType="withEffect">
                                  <p:stCondLst>
                                    <p:cond delay="40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300"/>
                                        <p:tgtEl>
                                          <p:spTgt spid="37"/>
                                        </p:tgtEl>
                                      </p:cBhvr>
                                    </p:animEffect>
                                  </p:childTnLst>
                                </p:cTn>
                              </p:par>
                              <p:par>
                                <p:cTn id="40" presetID="10" presetClass="entr" presetSubtype="0" fill="hold" grpId="0" nodeType="withEffect">
                                  <p:stCondLst>
                                    <p:cond delay="600"/>
                                  </p:stCondLst>
                                  <p:childTnLst>
                                    <p:set>
                                      <p:cBhvr>
                                        <p:cTn id="41" dur="1" fill="hold">
                                          <p:stCondLst>
                                            <p:cond delay="0"/>
                                          </p:stCondLst>
                                        </p:cTn>
                                        <p:tgtEl>
                                          <p:spTgt spid="38"/>
                                        </p:tgtEl>
                                        <p:attrNameLst>
                                          <p:attrName>style.visibility</p:attrName>
                                        </p:attrNameLst>
                                      </p:cBhvr>
                                      <p:to>
                                        <p:strVal val="visible"/>
                                      </p:to>
                                    </p:set>
                                    <p:animEffect transition="in" filter="fade">
                                      <p:cBhvr>
                                        <p:cTn id="42" dur="3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5" grpId="0"/>
      <p:bldP spid="29" grpId="0"/>
      <p:bldP spid="30" grpId="0"/>
      <p:bldP spid="31" grpId="0"/>
      <p:bldP spid="33" grpId="0"/>
      <p:bldP spid="34" grpId="0"/>
      <p:bldP spid="35" grpId="0"/>
      <p:bldP spid="37" grpId="0"/>
      <p:bldP spid="38"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D716BC6A-2480-42D0-B62A-29F699131986}"/>
              </a:ext>
            </a:extLst>
          </p:cNvPr>
          <p:cNvSpPr>
            <a:spLocks noGrp="1"/>
          </p:cNvSpPr>
          <p:nvPr>
            <p:ph type="pic" sz="quarter" idx="11"/>
          </p:nvPr>
        </p:nvSpPr>
        <p:spPr/>
      </p:sp>
      <p:sp>
        <p:nvSpPr>
          <p:cNvPr id="2" name="Rectangle 1">
            <a:extLst>
              <a:ext uri="{FF2B5EF4-FFF2-40B4-BE49-F238E27FC236}">
                <a16:creationId xmlns:a16="http://schemas.microsoft.com/office/drawing/2014/main" id="{A0D6F333-D127-41E7-BA7C-823A239541E0}"/>
              </a:ext>
            </a:extLst>
          </p:cNvPr>
          <p:cNvSpPr/>
          <p:nvPr/>
        </p:nvSpPr>
        <p:spPr>
          <a:xfrm>
            <a:off x="8920962" y="19234768"/>
            <a:ext cx="6545253" cy="369332"/>
          </a:xfrm>
          <a:prstGeom prst="rect">
            <a:avLst/>
          </a:prstGeom>
        </p:spPr>
        <p:txBody>
          <a:bodyPr wrap="none">
            <a:spAutoFit/>
          </a:bodyPr>
          <a:lstStyle/>
          <a:p>
            <a:r>
              <a:rPr lang="en-US"/>
              <a:t>https://pixabay.com/en/metro-st-petersburg-tube-tunnel-3714290/</a:t>
            </a:r>
          </a:p>
        </p:txBody>
      </p:sp>
      <p:sp>
        <p:nvSpPr>
          <p:cNvPr id="44" name="Freeform: Shape 43">
            <a:extLst>
              <a:ext uri="{FF2B5EF4-FFF2-40B4-BE49-F238E27FC236}">
                <a16:creationId xmlns:a16="http://schemas.microsoft.com/office/drawing/2014/main" id="{FD2CD189-ECC0-4CC1-8EE2-17E3640DBDA3}"/>
              </a:ext>
            </a:extLst>
          </p:cNvPr>
          <p:cNvSpPr>
            <a:spLocks/>
          </p:cNvSpPr>
          <p:nvPr/>
        </p:nvSpPr>
        <p:spPr bwMode="auto">
          <a:xfrm>
            <a:off x="1563688" y="-1485900"/>
            <a:ext cx="21259801" cy="21259800"/>
          </a:xfrm>
          <a:custGeom>
            <a:avLst/>
            <a:gdLst>
              <a:gd name="connsiteX0" fmla="*/ 10629901 w 21259801"/>
              <a:gd name="connsiteY0" fmla="*/ 5272549 h 21259800"/>
              <a:gd name="connsiteX1" fmla="*/ 7442175 w 21259801"/>
              <a:gd name="connsiteY1" fmla="*/ 6592877 h 21259800"/>
              <a:gd name="connsiteX2" fmla="*/ 6594572 w 21259801"/>
              <a:gd name="connsiteY2" fmla="*/ 7440836 h 21259800"/>
              <a:gd name="connsiteX3" fmla="*/ 6594572 w 21259801"/>
              <a:gd name="connsiteY3" fmla="*/ 13818964 h 21259800"/>
              <a:gd name="connsiteX4" fmla="*/ 7442175 w 21259801"/>
              <a:gd name="connsiteY4" fmla="*/ 14666924 h 21259800"/>
              <a:gd name="connsiteX5" fmla="*/ 13817626 w 21259801"/>
              <a:gd name="connsiteY5" fmla="*/ 14666924 h 21259800"/>
              <a:gd name="connsiteX6" fmla="*/ 14665230 w 21259801"/>
              <a:gd name="connsiteY6" fmla="*/ 13818964 h 21259800"/>
              <a:gd name="connsiteX7" fmla="*/ 14665230 w 21259801"/>
              <a:gd name="connsiteY7" fmla="*/ 7440836 h 21259800"/>
              <a:gd name="connsiteX8" fmla="*/ 13817626 w 21259801"/>
              <a:gd name="connsiteY8" fmla="*/ 6592877 h 21259800"/>
              <a:gd name="connsiteX9" fmla="*/ 10629901 w 21259801"/>
              <a:gd name="connsiteY9" fmla="*/ 5272549 h 21259800"/>
              <a:gd name="connsiteX10" fmla="*/ 10629900 w 21259801"/>
              <a:gd name="connsiteY10" fmla="*/ 0 h 21259800"/>
              <a:gd name="connsiteX11" fmla="*/ 21259801 w 21259801"/>
              <a:gd name="connsiteY11" fmla="*/ 10629900 h 21259800"/>
              <a:gd name="connsiteX12" fmla="*/ 10629900 w 21259801"/>
              <a:gd name="connsiteY12" fmla="*/ 21259800 h 21259800"/>
              <a:gd name="connsiteX13" fmla="*/ 0 w 21259801"/>
              <a:gd name="connsiteY13" fmla="*/ 10629900 h 21259800"/>
              <a:gd name="connsiteX14" fmla="*/ 10629900 w 21259801"/>
              <a:gd name="connsiteY14" fmla="*/ 0 h 2125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59801" h="21259800">
                <a:moveTo>
                  <a:pt x="10629901" y="5272549"/>
                </a:moveTo>
                <a:cubicBezTo>
                  <a:pt x="9475963" y="5272549"/>
                  <a:pt x="8322024" y="5712658"/>
                  <a:pt x="7442175" y="6592877"/>
                </a:cubicBezTo>
                <a:cubicBezTo>
                  <a:pt x="7442175" y="6592877"/>
                  <a:pt x="7442175" y="6592877"/>
                  <a:pt x="6594572" y="7440836"/>
                </a:cubicBezTo>
                <a:cubicBezTo>
                  <a:pt x="4834874" y="9201274"/>
                  <a:pt x="4834874" y="12058527"/>
                  <a:pt x="6594572" y="13818964"/>
                </a:cubicBezTo>
                <a:cubicBezTo>
                  <a:pt x="6594572" y="13818964"/>
                  <a:pt x="6594572" y="13818964"/>
                  <a:pt x="7442175" y="14666924"/>
                </a:cubicBezTo>
                <a:cubicBezTo>
                  <a:pt x="9201873" y="16427361"/>
                  <a:pt x="12057928" y="16427361"/>
                  <a:pt x="13817626" y="14666924"/>
                </a:cubicBezTo>
                <a:cubicBezTo>
                  <a:pt x="13817626" y="14666924"/>
                  <a:pt x="13817626" y="14666924"/>
                  <a:pt x="14665230" y="13818964"/>
                </a:cubicBezTo>
                <a:cubicBezTo>
                  <a:pt x="16424929" y="12058527"/>
                  <a:pt x="16424929" y="9201274"/>
                  <a:pt x="14665230" y="7440836"/>
                </a:cubicBezTo>
                <a:cubicBezTo>
                  <a:pt x="14665230" y="7440836"/>
                  <a:pt x="14665230" y="7440836"/>
                  <a:pt x="13817626" y="6592877"/>
                </a:cubicBezTo>
                <a:cubicBezTo>
                  <a:pt x="12937777" y="5712658"/>
                  <a:pt x="11783839" y="5272549"/>
                  <a:pt x="10629901" y="5272549"/>
                </a:cubicBezTo>
                <a:close/>
                <a:moveTo>
                  <a:pt x="10629900" y="0"/>
                </a:moveTo>
                <a:cubicBezTo>
                  <a:pt x="16500633" y="0"/>
                  <a:pt x="21259801" y="4759168"/>
                  <a:pt x="21259801" y="10629900"/>
                </a:cubicBezTo>
                <a:cubicBezTo>
                  <a:pt x="21259801" y="16500632"/>
                  <a:pt x="16500633" y="21259800"/>
                  <a:pt x="10629900" y="21259800"/>
                </a:cubicBezTo>
                <a:cubicBezTo>
                  <a:pt x="4759168" y="21259800"/>
                  <a:pt x="0" y="16500632"/>
                  <a:pt x="0" y="10629900"/>
                </a:cubicBezTo>
                <a:cubicBezTo>
                  <a:pt x="0" y="4759168"/>
                  <a:pt x="4759168" y="0"/>
                  <a:pt x="10629900"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5" name="Freeform 5">
            <a:extLst>
              <a:ext uri="{FF2B5EF4-FFF2-40B4-BE49-F238E27FC236}">
                <a16:creationId xmlns:a16="http://schemas.microsoft.com/office/drawing/2014/main" id="{27CC15E1-61D3-4706-84AB-BAB6AEBED9B4}"/>
              </a:ext>
            </a:extLst>
          </p:cNvPr>
          <p:cNvSpPr>
            <a:spLocks/>
          </p:cNvSpPr>
          <p:nvPr/>
        </p:nvSpPr>
        <p:spPr bwMode="auto">
          <a:xfrm>
            <a:off x="7404308" y="4352710"/>
            <a:ext cx="9578558" cy="95825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tx1"/>
          </a:solidFill>
          <a:ln>
            <a:noFill/>
          </a:ln>
          <a:effectLst/>
        </p:spPr>
        <p:txBody>
          <a:bodyPr vert="horz" wrap="square" lIns="91440" tIns="45720" rIns="91440" bIns="45720" numCol="1" anchor="t" anchorCtr="0" compatLnSpc="1">
            <a:prstTxWarp prst="textNoShape">
              <a:avLst/>
            </a:prstTxWarp>
          </a:bodyPr>
          <a:lstStyle/>
          <a:p>
            <a:endParaRPr lang="en-US"/>
          </a:p>
        </p:txBody>
      </p:sp>
      <p:sp>
        <p:nvSpPr>
          <p:cNvPr id="46" name="TextBox 45">
            <a:extLst>
              <a:ext uri="{FF2B5EF4-FFF2-40B4-BE49-F238E27FC236}">
                <a16:creationId xmlns:a16="http://schemas.microsoft.com/office/drawing/2014/main" id="{A56171CF-3757-4DBE-8174-991B533FDCE2}"/>
              </a:ext>
            </a:extLst>
          </p:cNvPr>
          <p:cNvSpPr txBox="1"/>
          <p:nvPr/>
        </p:nvSpPr>
        <p:spPr>
          <a:xfrm>
            <a:off x="4480579" y="7482008"/>
            <a:ext cx="15426019" cy="3323987"/>
          </a:xfrm>
          <a:prstGeom prst="rect">
            <a:avLst/>
          </a:prstGeom>
          <a:noFill/>
        </p:spPr>
        <p:txBody>
          <a:bodyPr wrap="none" rtlCol="0" anchor="ctr">
            <a:spAutoFit/>
          </a:bodyPr>
          <a:lstStyle/>
          <a:p>
            <a:pPr algn="ctr"/>
            <a:r>
              <a:rPr lang="en-US" sz="21000" b="1">
                <a:solidFill>
                  <a:schemeClr val="accent1"/>
                </a:solidFill>
                <a:effectLst>
                  <a:outerShdw blurRad="241300" sx="102000" sy="102000" algn="ctr" rotWithShape="0">
                    <a:schemeClr val="accent1">
                      <a:alpha val="66000"/>
                    </a:schemeClr>
                  </a:outerShdw>
                </a:effectLst>
                <a:latin typeface="+mj-lt"/>
              </a:rPr>
              <a:t>Technology</a:t>
            </a:r>
          </a:p>
        </p:txBody>
      </p:sp>
      <p:sp>
        <p:nvSpPr>
          <p:cNvPr id="47" name="TextBox 46">
            <a:extLst>
              <a:ext uri="{FF2B5EF4-FFF2-40B4-BE49-F238E27FC236}">
                <a16:creationId xmlns:a16="http://schemas.microsoft.com/office/drawing/2014/main" id="{F81F6293-DC76-4B9B-9370-8C718BA7F032}"/>
              </a:ext>
            </a:extLst>
          </p:cNvPr>
          <p:cNvSpPr txBox="1"/>
          <p:nvPr/>
        </p:nvSpPr>
        <p:spPr>
          <a:xfrm>
            <a:off x="10374436" y="6689868"/>
            <a:ext cx="3638304" cy="461665"/>
          </a:xfrm>
          <a:prstGeom prst="rect">
            <a:avLst/>
          </a:prstGeom>
          <a:noFill/>
        </p:spPr>
        <p:txBody>
          <a:bodyPr wrap="none" rtlCol="0">
            <a:spAutoFit/>
          </a:bodyPr>
          <a:lstStyle/>
          <a:p>
            <a:r>
              <a:rPr lang="en-US" sz="2400">
                <a:solidFill>
                  <a:schemeClr val="bg1"/>
                </a:solidFill>
              </a:rPr>
              <a:t>visible items of expenditure</a:t>
            </a:r>
          </a:p>
        </p:txBody>
      </p:sp>
      <p:cxnSp>
        <p:nvCxnSpPr>
          <p:cNvPr id="48" name="Straight Connector 47">
            <a:extLst>
              <a:ext uri="{FF2B5EF4-FFF2-40B4-BE49-F238E27FC236}">
                <a16:creationId xmlns:a16="http://schemas.microsoft.com/office/drawing/2014/main" id="{21C81E74-F093-4655-8A7C-7FF453B8E316}"/>
              </a:ext>
            </a:extLst>
          </p:cNvPr>
          <p:cNvCxnSpPr/>
          <p:nvPr/>
        </p:nvCxnSpPr>
        <p:spPr>
          <a:xfrm>
            <a:off x="11284012" y="7292336"/>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D564DC05-7F18-4118-A27D-F7E83308F87A}"/>
              </a:ext>
            </a:extLst>
          </p:cNvPr>
          <p:cNvSpPr txBox="1"/>
          <p:nvPr/>
        </p:nvSpPr>
        <p:spPr>
          <a:xfrm>
            <a:off x="10440763" y="11424966"/>
            <a:ext cx="3505648" cy="707886"/>
          </a:xfrm>
          <a:prstGeom prst="rect">
            <a:avLst/>
          </a:prstGeom>
          <a:noFill/>
        </p:spPr>
        <p:txBody>
          <a:bodyPr wrap="square" rtlCol="0">
            <a:spAutoFit/>
          </a:bodyPr>
          <a:lstStyle/>
          <a:p>
            <a:pPr algn="ctr"/>
            <a:r>
              <a:rPr lang="en-US" sz="2000">
                <a:solidFill>
                  <a:schemeClr val="bg1"/>
                </a:solidFill>
              </a:rPr>
              <a:t>Create your own presentation with endless possibilities.</a:t>
            </a:r>
          </a:p>
        </p:txBody>
      </p:sp>
      <p:sp>
        <p:nvSpPr>
          <p:cNvPr id="12" name="Rectangle 11">
            <a:extLst>
              <a:ext uri="{FF2B5EF4-FFF2-40B4-BE49-F238E27FC236}">
                <a16:creationId xmlns:a16="http://schemas.microsoft.com/office/drawing/2014/main" id="{CB616DD6-36C1-4F5A-B7B8-1495C3486BE4}"/>
              </a:ext>
            </a:extLst>
          </p:cNvPr>
          <p:cNvSpPr/>
          <p:nvPr/>
        </p:nvSpPr>
        <p:spPr>
          <a:xfrm>
            <a:off x="8952797" y="19350587"/>
            <a:ext cx="6481583" cy="369332"/>
          </a:xfrm>
          <a:prstGeom prst="rect">
            <a:avLst/>
          </a:prstGeom>
        </p:spPr>
        <p:txBody>
          <a:bodyPr wrap="none">
            <a:spAutoFit/>
          </a:bodyPr>
          <a:lstStyle/>
          <a:p>
            <a:r>
              <a:rPr lang="en-US"/>
              <a:t>https://pixabay.com/en/space-telescope-mirror-segments-532989/</a:t>
            </a:r>
          </a:p>
        </p:txBody>
      </p:sp>
    </p:spTree>
    <p:extLst>
      <p:ext uri="{BB962C8B-B14F-4D97-AF65-F5344CB8AC3E}">
        <p14:creationId xmlns:p14="http://schemas.microsoft.com/office/powerpoint/2010/main" val="11170279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4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800" fill="hold"/>
                                        <p:tgtEl>
                                          <p:spTgt spid="45"/>
                                        </p:tgtEl>
                                        <p:attrNameLst>
                                          <p:attrName>r</p:attrName>
                                        </p:attrNameLst>
                                      </p:cBhvr>
                                    </p:animRot>
                                  </p:childTnLst>
                                </p:cTn>
                              </p:par>
                              <p:par>
                                <p:cTn id="9" presetID="2" presetClass="entr" presetSubtype="2" decel="100000" fill="hold" grpId="0" nodeType="withEffect">
                                  <p:stCondLst>
                                    <p:cond delay="0"/>
                                  </p:stCondLst>
                                  <p:iterate type="lt">
                                    <p:tmPct val="10000"/>
                                  </p:iterate>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000" fill="hold"/>
                                        <p:tgtEl>
                                          <p:spTgt spid="46"/>
                                        </p:tgtEl>
                                        <p:attrNameLst>
                                          <p:attrName>ppt_x</p:attrName>
                                        </p:attrNameLst>
                                      </p:cBhvr>
                                      <p:tavLst>
                                        <p:tav tm="0">
                                          <p:val>
                                            <p:strVal val="1+#ppt_w/2"/>
                                          </p:val>
                                        </p:tav>
                                        <p:tav tm="100000">
                                          <p:val>
                                            <p:strVal val="#ppt_x"/>
                                          </p:val>
                                        </p:tav>
                                      </p:tavLst>
                                    </p:anim>
                                    <p:anim calcmode="lin" valueType="num">
                                      <p:cBhvr additive="base">
                                        <p:cTn id="12" dur="10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46" grpId="0"/>
    </p:bldLst>
  </p:timing>
</p:sld>
</file>

<file path=ppt/slides/slide16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D716BC6A-2480-42D0-B62A-29F699131986}"/>
              </a:ext>
            </a:extLst>
          </p:cNvPr>
          <p:cNvSpPr>
            <a:spLocks noGrp="1"/>
          </p:cNvSpPr>
          <p:nvPr>
            <p:ph type="pic" sz="quarter" idx="11"/>
          </p:nvPr>
        </p:nvSpPr>
        <p:spPr/>
      </p:sp>
      <p:sp>
        <p:nvSpPr>
          <p:cNvPr id="2" name="Rectangle 1">
            <a:extLst>
              <a:ext uri="{FF2B5EF4-FFF2-40B4-BE49-F238E27FC236}">
                <a16:creationId xmlns:a16="http://schemas.microsoft.com/office/drawing/2014/main" id="{A0D6F333-D127-41E7-BA7C-823A239541E0}"/>
              </a:ext>
            </a:extLst>
          </p:cNvPr>
          <p:cNvSpPr/>
          <p:nvPr/>
        </p:nvSpPr>
        <p:spPr>
          <a:xfrm>
            <a:off x="8920962" y="19234768"/>
            <a:ext cx="6545253" cy="369332"/>
          </a:xfrm>
          <a:prstGeom prst="rect">
            <a:avLst/>
          </a:prstGeom>
        </p:spPr>
        <p:txBody>
          <a:bodyPr wrap="none">
            <a:spAutoFit/>
          </a:bodyPr>
          <a:lstStyle/>
          <a:p>
            <a:r>
              <a:rPr lang="en-US"/>
              <a:t>https://pixabay.com/en/metro-st-petersburg-tube-tunnel-3714290/</a:t>
            </a:r>
          </a:p>
        </p:txBody>
      </p:sp>
      <p:sp>
        <p:nvSpPr>
          <p:cNvPr id="44" name="Freeform: Shape 43">
            <a:extLst>
              <a:ext uri="{FF2B5EF4-FFF2-40B4-BE49-F238E27FC236}">
                <a16:creationId xmlns:a16="http://schemas.microsoft.com/office/drawing/2014/main" id="{FD2CD189-ECC0-4CC1-8EE2-17E3640DBDA3}"/>
              </a:ext>
            </a:extLst>
          </p:cNvPr>
          <p:cNvSpPr>
            <a:spLocks/>
          </p:cNvSpPr>
          <p:nvPr/>
        </p:nvSpPr>
        <p:spPr bwMode="auto">
          <a:xfrm>
            <a:off x="1563688" y="-1485900"/>
            <a:ext cx="21259801" cy="21259800"/>
          </a:xfrm>
          <a:custGeom>
            <a:avLst/>
            <a:gdLst>
              <a:gd name="connsiteX0" fmla="*/ 10629901 w 21259801"/>
              <a:gd name="connsiteY0" fmla="*/ 5272549 h 21259800"/>
              <a:gd name="connsiteX1" fmla="*/ 7442175 w 21259801"/>
              <a:gd name="connsiteY1" fmla="*/ 6592877 h 21259800"/>
              <a:gd name="connsiteX2" fmla="*/ 6594572 w 21259801"/>
              <a:gd name="connsiteY2" fmla="*/ 7440836 h 21259800"/>
              <a:gd name="connsiteX3" fmla="*/ 6594572 w 21259801"/>
              <a:gd name="connsiteY3" fmla="*/ 13818964 h 21259800"/>
              <a:gd name="connsiteX4" fmla="*/ 7442175 w 21259801"/>
              <a:gd name="connsiteY4" fmla="*/ 14666924 h 21259800"/>
              <a:gd name="connsiteX5" fmla="*/ 13817626 w 21259801"/>
              <a:gd name="connsiteY5" fmla="*/ 14666924 h 21259800"/>
              <a:gd name="connsiteX6" fmla="*/ 14665230 w 21259801"/>
              <a:gd name="connsiteY6" fmla="*/ 13818964 h 21259800"/>
              <a:gd name="connsiteX7" fmla="*/ 14665230 w 21259801"/>
              <a:gd name="connsiteY7" fmla="*/ 7440836 h 21259800"/>
              <a:gd name="connsiteX8" fmla="*/ 13817626 w 21259801"/>
              <a:gd name="connsiteY8" fmla="*/ 6592877 h 21259800"/>
              <a:gd name="connsiteX9" fmla="*/ 10629901 w 21259801"/>
              <a:gd name="connsiteY9" fmla="*/ 5272549 h 21259800"/>
              <a:gd name="connsiteX10" fmla="*/ 10629900 w 21259801"/>
              <a:gd name="connsiteY10" fmla="*/ 0 h 21259800"/>
              <a:gd name="connsiteX11" fmla="*/ 21259801 w 21259801"/>
              <a:gd name="connsiteY11" fmla="*/ 10629900 h 21259800"/>
              <a:gd name="connsiteX12" fmla="*/ 10629900 w 21259801"/>
              <a:gd name="connsiteY12" fmla="*/ 21259800 h 21259800"/>
              <a:gd name="connsiteX13" fmla="*/ 0 w 21259801"/>
              <a:gd name="connsiteY13" fmla="*/ 10629900 h 21259800"/>
              <a:gd name="connsiteX14" fmla="*/ 10629900 w 21259801"/>
              <a:gd name="connsiteY14" fmla="*/ 0 h 2125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59801" h="21259800">
                <a:moveTo>
                  <a:pt x="10629901" y="5272549"/>
                </a:moveTo>
                <a:cubicBezTo>
                  <a:pt x="9475963" y="5272549"/>
                  <a:pt x="8322024" y="5712658"/>
                  <a:pt x="7442175" y="6592877"/>
                </a:cubicBezTo>
                <a:cubicBezTo>
                  <a:pt x="7442175" y="6592877"/>
                  <a:pt x="7442175" y="6592877"/>
                  <a:pt x="6594572" y="7440836"/>
                </a:cubicBezTo>
                <a:cubicBezTo>
                  <a:pt x="4834874" y="9201274"/>
                  <a:pt x="4834874" y="12058527"/>
                  <a:pt x="6594572" y="13818964"/>
                </a:cubicBezTo>
                <a:cubicBezTo>
                  <a:pt x="6594572" y="13818964"/>
                  <a:pt x="6594572" y="13818964"/>
                  <a:pt x="7442175" y="14666924"/>
                </a:cubicBezTo>
                <a:cubicBezTo>
                  <a:pt x="9201873" y="16427361"/>
                  <a:pt x="12057928" y="16427361"/>
                  <a:pt x="13817626" y="14666924"/>
                </a:cubicBezTo>
                <a:cubicBezTo>
                  <a:pt x="13817626" y="14666924"/>
                  <a:pt x="13817626" y="14666924"/>
                  <a:pt x="14665230" y="13818964"/>
                </a:cubicBezTo>
                <a:cubicBezTo>
                  <a:pt x="16424929" y="12058527"/>
                  <a:pt x="16424929" y="9201274"/>
                  <a:pt x="14665230" y="7440836"/>
                </a:cubicBezTo>
                <a:cubicBezTo>
                  <a:pt x="14665230" y="7440836"/>
                  <a:pt x="14665230" y="7440836"/>
                  <a:pt x="13817626" y="6592877"/>
                </a:cubicBezTo>
                <a:cubicBezTo>
                  <a:pt x="12937777" y="5712658"/>
                  <a:pt x="11783839" y="5272549"/>
                  <a:pt x="10629901" y="5272549"/>
                </a:cubicBezTo>
                <a:close/>
                <a:moveTo>
                  <a:pt x="10629900" y="0"/>
                </a:moveTo>
                <a:cubicBezTo>
                  <a:pt x="16500633" y="0"/>
                  <a:pt x="21259801" y="4759168"/>
                  <a:pt x="21259801" y="10629900"/>
                </a:cubicBezTo>
                <a:cubicBezTo>
                  <a:pt x="21259801" y="16500632"/>
                  <a:pt x="16500633" y="21259800"/>
                  <a:pt x="10629900" y="21259800"/>
                </a:cubicBezTo>
                <a:cubicBezTo>
                  <a:pt x="4759168" y="21259800"/>
                  <a:pt x="0" y="16500632"/>
                  <a:pt x="0" y="10629900"/>
                </a:cubicBezTo>
                <a:cubicBezTo>
                  <a:pt x="0" y="4759168"/>
                  <a:pt x="4759168" y="0"/>
                  <a:pt x="10629900"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5" name="Freeform 5">
            <a:extLst>
              <a:ext uri="{FF2B5EF4-FFF2-40B4-BE49-F238E27FC236}">
                <a16:creationId xmlns:a16="http://schemas.microsoft.com/office/drawing/2014/main" id="{27CC15E1-61D3-4706-84AB-BAB6AEBED9B4}"/>
              </a:ext>
            </a:extLst>
          </p:cNvPr>
          <p:cNvSpPr>
            <a:spLocks/>
          </p:cNvSpPr>
          <p:nvPr/>
        </p:nvSpPr>
        <p:spPr bwMode="auto">
          <a:xfrm>
            <a:off x="7404308" y="4352710"/>
            <a:ext cx="9578558" cy="95825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tx1"/>
          </a:solidFill>
          <a:ln>
            <a:noFill/>
          </a:ln>
          <a:effectLst/>
        </p:spPr>
        <p:txBody>
          <a:bodyPr vert="horz" wrap="square" lIns="91440" tIns="45720" rIns="91440" bIns="45720" numCol="1" anchor="t" anchorCtr="0" compatLnSpc="1">
            <a:prstTxWarp prst="textNoShape">
              <a:avLst/>
            </a:prstTxWarp>
          </a:bodyPr>
          <a:lstStyle/>
          <a:p>
            <a:endParaRPr lang="en-US"/>
          </a:p>
        </p:txBody>
      </p:sp>
      <p:sp>
        <p:nvSpPr>
          <p:cNvPr id="46" name="TextBox 45">
            <a:extLst>
              <a:ext uri="{FF2B5EF4-FFF2-40B4-BE49-F238E27FC236}">
                <a16:creationId xmlns:a16="http://schemas.microsoft.com/office/drawing/2014/main" id="{A56171CF-3757-4DBE-8174-991B533FDCE2}"/>
              </a:ext>
            </a:extLst>
          </p:cNvPr>
          <p:cNvSpPr txBox="1"/>
          <p:nvPr/>
        </p:nvSpPr>
        <p:spPr>
          <a:xfrm>
            <a:off x="4480579" y="7482008"/>
            <a:ext cx="15426019" cy="3323987"/>
          </a:xfrm>
          <a:prstGeom prst="rect">
            <a:avLst/>
          </a:prstGeom>
          <a:noFill/>
        </p:spPr>
        <p:txBody>
          <a:bodyPr wrap="none" rtlCol="0" anchor="ctr">
            <a:spAutoFit/>
          </a:bodyPr>
          <a:lstStyle/>
          <a:p>
            <a:pPr algn="ctr"/>
            <a:r>
              <a:rPr lang="en-US" sz="21000" b="1">
                <a:solidFill>
                  <a:schemeClr val="accent1"/>
                </a:solidFill>
                <a:effectLst>
                  <a:outerShdw blurRad="241300" sx="102000" sy="102000" algn="ctr" rotWithShape="0">
                    <a:schemeClr val="accent1">
                      <a:alpha val="66000"/>
                    </a:schemeClr>
                  </a:outerShdw>
                </a:effectLst>
                <a:latin typeface="+mj-lt"/>
              </a:rPr>
              <a:t>Technology</a:t>
            </a:r>
          </a:p>
        </p:txBody>
      </p:sp>
      <p:sp>
        <p:nvSpPr>
          <p:cNvPr id="47" name="TextBox 46">
            <a:extLst>
              <a:ext uri="{FF2B5EF4-FFF2-40B4-BE49-F238E27FC236}">
                <a16:creationId xmlns:a16="http://schemas.microsoft.com/office/drawing/2014/main" id="{F81F6293-DC76-4B9B-9370-8C718BA7F032}"/>
              </a:ext>
            </a:extLst>
          </p:cNvPr>
          <p:cNvSpPr txBox="1"/>
          <p:nvPr/>
        </p:nvSpPr>
        <p:spPr>
          <a:xfrm>
            <a:off x="10374436" y="6689868"/>
            <a:ext cx="3638304" cy="461665"/>
          </a:xfrm>
          <a:prstGeom prst="rect">
            <a:avLst/>
          </a:prstGeom>
          <a:noFill/>
        </p:spPr>
        <p:txBody>
          <a:bodyPr wrap="none" rtlCol="0">
            <a:spAutoFit/>
          </a:bodyPr>
          <a:lstStyle/>
          <a:p>
            <a:r>
              <a:rPr lang="en-US" sz="2400">
                <a:solidFill>
                  <a:schemeClr val="bg1"/>
                </a:solidFill>
              </a:rPr>
              <a:t>visible items of expenditure</a:t>
            </a:r>
          </a:p>
        </p:txBody>
      </p:sp>
      <p:cxnSp>
        <p:nvCxnSpPr>
          <p:cNvPr id="48" name="Straight Connector 47">
            <a:extLst>
              <a:ext uri="{FF2B5EF4-FFF2-40B4-BE49-F238E27FC236}">
                <a16:creationId xmlns:a16="http://schemas.microsoft.com/office/drawing/2014/main" id="{21C81E74-F093-4655-8A7C-7FF453B8E316}"/>
              </a:ext>
            </a:extLst>
          </p:cNvPr>
          <p:cNvCxnSpPr/>
          <p:nvPr/>
        </p:nvCxnSpPr>
        <p:spPr>
          <a:xfrm>
            <a:off x="11284012" y="7292336"/>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D564DC05-7F18-4118-A27D-F7E83308F87A}"/>
              </a:ext>
            </a:extLst>
          </p:cNvPr>
          <p:cNvSpPr txBox="1"/>
          <p:nvPr/>
        </p:nvSpPr>
        <p:spPr>
          <a:xfrm>
            <a:off x="10440763" y="11424966"/>
            <a:ext cx="3505648" cy="707886"/>
          </a:xfrm>
          <a:prstGeom prst="rect">
            <a:avLst/>
          </a:prstGeom>
          <a:noFill/>
        </p:spPr>
        <p:txBody>
          <a:bodyPr wrap="square" rtlCol="0">
            <a:spAutoFit/>
          </a:bodyPr>
          <a:lstStyle/>
          <a:p>
            <a:pPr algn="ctr"/>
            <a:r>
              <a:rPr lang="en-US" sz="2000">
                <a:solidFill>
                  <a:schemeClr val="bg1"/>
                </a:solidFill>
              </a:rPr>
              <a:t>Create your own presentation with endless possibilities.</a:t>
            </a:r>
          </a:p>
        </p:txBody>
      </p:sp>
      <p:sp>
        <p:nvSpPr>
          <p:cNvPr id="12" name="Rectangle 11">
            <a:extLst>
              <a:ext uri="{FF2B5EF4-FFF2-40B4-BE49-F238E27FC236}">
                <a16:creationId xmlns:a16="http://schemas.microsoft.com/office/drawing/2014/main" id="{CB616DD6-36C1-4F5A-B7B8-1495C3486BE4}"/>
              </a:ext>
            </a:extLst>
          </p:cNvPr>
          <p:cNvSpPr/>
          <p:nvPr/>
        </p:nvSpPr>
        <p:spPr>
          <a:xfrm>
            <a:off x="8952797" y="19350587"/>
            <a:ext cx="6481583" cy="369332"/>
          </a:xfrm>
          <a:prstGeom prst="rect">
            <a:avLst/>
          </a:prstGeom>
        </p:spPr>
        <p:txBody>
          <a:bodyPr wrap="none">
            <a:spAutoFit/>
          </a:bodyPr>
          <a:lstStyle/>
          <a:p>
            <a:r>
              <a:rPr lang="en-US"/>
              <a:t>https://pixabay.com/en/space-telescope-mirror-segments-532989/</a:t>
            </a:r>
          </a:p>
        </p:txBody>
      </p:sp>
    </p:spTree>
    <p:extLst>
      <p:ext uri="{BB962C8B-B14F-4D97-AF65-F5344CB8AC3E}">
        <p14:creationId xmlns:p14="http://schemas.microsoft.com/office/powerpoint/2010/main" val="3726589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4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800" fill="hold"/>
                                        <p:tgtEl>
                                          <p:spTgt spid="45"/>
                                        </p:tgtEl>
                                        <p:attrNameLst>
                                          <p:attrName>r</p:attrName>
                                        </p:attrNameLst>
                                      </p:cBhvr>
                                    </p:animRot>
                                  </p:childTnLst>
                                </p:cTn>
                              </p:par>
                              <p:par>
                                <p:cTn id="9" presetID="2" presetClass="entr" presetSubtype="2" decel="100000" fill="hold" grpId="0" nodeType="withEffect">
                                  <p:stCondLst>
                                    <p:cond delay="0"/>
                                  </p:stCondLst>
                                  <p:iterate type="lt">
                                    <p:tmPct val="10000"/>
                                  </p:iterate>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000" fill="hold"/>
                                        <p:tgtEl>
                                          <p:spTgt spid="46"/>
                                        </p:tgtEl>
                                        <p:attrNameLst>
                                          <p:attrName>ppt_x</p:attrName>
                                        </p:attrNameLst>
                                      </p:cBhvr>
                                      <p:tavLst>
                                        <p:tav tm="0">
                                          <p:val>
                                            <p:strVal val="1+#ppt_w/2"/>
                                          </p:val>
                                        </p:tav>
                                        <p:tav tm="100000">
                                          <p:val>
                                            <p:strVal val="#ppt_x"/>
                                          </p:val>
                                        </p:tav>
                                      </p:tavLst>
                                    </p:anim>
                                    <p:anim calcmode="lin" valueType="num">
                                      <p:cBhvr additive="base">
                                        <p:cTn id="12" dur="10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46"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970F100-5F17-4FA8-ABE2-238D7F5FA902}"/>
              </a:ext>
            </a:extLst>
          </p:cNvPr>
          <p:cNvSpPr>
            <a:spLocks noGrp="1"/>
          </p:cNvSpPr>
          <p:nvPr>
            <p:ph type="pic" sz="quarter" idx="11"/>
          </p:nvPr>
        </p:nvSpPr>
        <p:spPr/>
      </p:sp>
      <p:sp>
        <p:nvSpPr>
          <p:cNvPr id="2" name="Rectangle 1">
            <a:extLst>
              <a:ext uri="{FF2B5EF4-FFF2-40B4-BE49-F238E27FC236}">
                <a16:creationId xmlns:a16="http://schemas.microsoft.com/office/drawing/2014/main" id="{A0D6F333-D127-41E7-BA7C-823A239541E0}"/>
              </a:ext>
            </a:extLst>
          </p:cNvPr>
          <p:cNvSpPr/>
          <p:nvPr/>
        </p:nvSpPr>
        <p:spPr>
          <a:xfrm>
            <a:off x="8920962" y="19234768"/>
            <a:ext cx="6545253" cy="369332"/>
          </a:xfrm>
          <a:prstGeom prst="rect">
            <a:avLst/>
          </a:prstGeom>
        </p:spPr>
        <p:txBody>
          <a:bodyPr wrap="none">
            <a:spAutoFit/>
          </a:bodyPr>
          <a:lstStyle/>
          <a:p>
            <a:r>
              <a:rPr lang="en-US"/>
              <a:t>https://pixabay.com/en/metro-st-petersburg-tube-tunnel-3714290/</a:t>
            </a:r>
          </a:p>
        </p:txBody>
      </p:sp>
      <p:sp>
        <p:nvSpPr>
          <p:cNvPr id="44" name="Freeform: Shape 43">
            <a:extLst>
              <a:ext uri="{FF2B5EF4-FFF2-40B4-BE49-F238E27FC236}">
                <a16:creationId xmlns:a16="http://schemas.microsoft.com/office/drawing/2014/main" id="{FD2CD189-ECC0-4CC1-8EE2-17E3640DBDA3}"/>
              </a:ext>
            </a:extLst>
          </p:cNvPr>
          <p:cNvSpPr>
            <a:spLocks/>
          </p:cNvSpPr>
          <p:nvPr/>
        </p:nvSpPr>
        <p:spPr bwMode="auto">
          <a:xfrm>
            <a:off x="1563688" y="-1485900"/>
            <a:ext cx="21259801" cy="21259800"/>
          </a:xfrm>
          <a:custGeom>
            <a:avLst/>
            <a:gdLst>
              <a:gd name="connsiteX0" fmla="*/ 10629901 w 21259801"/>
              <a:gd name="connsiteY0" fmla="*/ 5272549 h 21259800"/>
              <a:gd name="connsiteX1" fmla="*/ 7442175 w 21259801"/>
              <a:gd name="connsiteY1" fmla="*/ 6592877 h 21259800"/>
              <a:gd name="connsiteX2" fmla="*/ 6594572 w 21259801"/>
              <a:gd name="connsiteY2" fmla="*/ 7440836 h 21259800"/>
              <a:gd name="connsiteX3" fmla="*/ 6594572 w 21259801"/>
              <a:gd name="connsiteY3" fmla="*/ 13818964 h 21259800"/>
              <a:gd name="connsiteX4" fmla="*/ 7442175 w 21259801"/>
              <a:gd name="connsiteY4" fmla="*/ 14666924 h 21259800"/>
              <a:gd name="connsiteX5" fmla="*/ 13817626 w 21259801"/>
              <a:gd name="connsiteY5" fmla="*/ 14666924 h 21259800"/>
              <a:gd name="connsiteX6" fmla="*/ 14665230 w 21259801"/>
              <a:gd name="connsiteY6" fmla="*/ 13818964 h 21259800"/>
              <a:gd name="connsiteX7" fmla="*/ 14665230 w 21259801"/>
              <a:gd name="connsiteY7" fmla="*/ 7440836 h 21259800"/>
              <a:gd name="connsiteX8" fmla="*/ 13817626 w 21259801"/>
              <a:gd name="connsiteY8" fmla="*/ 6592877 h 21259800"/>
              <a:gd name="connsiteX9" fmla="*/ 10629901 w 21259801"/>
              <a:gd name="connsiteY9" fmla="*/ 5272549 h 21259800"/>
              <a:gd name="connsiteX10" fmla="*/ 10629900 w 21259801"/>
              <a:gd name="connsiteY10" fmla="*/ 0 h 21259800"/>
              <a:gd name="connsiteX11" fmla="*/ 21259801 w 21259801"/>
              <a:gd name="connsiteY11" fmla="*/ 10629900 h 21259800"/>
              <a:gd name="connsiteX12" fmla="*/ 10629900 w 21259801"/>
              <a:gd name="connsiteY12" fmla="*/ 21259800 h 21259800"/>
              <a:gd name="connsiteX13" fmla="*/ 0 w 21259801"/>
              <a:gd name="connsiteY13" fmla="*/ 10629900 h 21259800"/>
              <a:gd name="connsiteX14" fmla="*/ 10629900 w 21259801"/>
              <a:gd name="connsiteY14" fmla="*/ 0 h 2125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59801" h="21259800">
                <a:moveTo>
                  <a:pt x="10629901" y="5272549"/>
                </a:moveTo>
                <a:cubicBezTo>
                  <a:pt x="9475963" y="5272549"/>
                  <a:pt x="8322024" y="5712658"/>
                  <a:pt x="7442175" y="6592877"/>
                </a:cubicBezTo>
                <a:cubicBezTo>
                  <a:pt x="7442175" y="6592877"/>
                  <a:pt x="7442175" y="6592877"/>
                  <a:pt x="6594572" y="7440836"/>
                </a:cubicBezTo>
                <a:cubicBezTo>
                  <a:pt x="4834874" y="9201274"/>
                  <a:pt x="4834874" y="12058527"/>
                  <a:pt x="6594572" y="13818964"/>
                </a:cubicBezTo>
                <a:cubicBezTo>
                  <a:pt x="6594572" y="13818964"/>
                  <a:pt x="6594572" y="13818964"/>
                  <a:pt x="7442175" y="14666924"/>
                </a:cubicBezTo>
                <a:cubicBezTo>
                  <a:pt x="9201873" y="16427361"/>
                  <a:pt x="12057928" y="16427361"/>
                  <a:pt x="13817626" y="14666924"/>
                </a:cubicBezTo>
                <a:cubicBezTo>
                  <a:pt x="13817626" y="14666924"/>
                  <a:pt x="13817626" y="14666924"/>
                  <a:pt x="14665230" y="13818964"/>
                </a:cubicBezTo>
                <a:cubicBezTo>
                  <a:pt x="16424929" y="12058527"/>
                  <a:pt x="16424929" y="9201274"/>
                  <a:pt x="14665230" y="7440836"/>
                </a:cubicBezTo>
                <a:cubicBezTo>
                  <a:pt x="14665230" y="7440836"/>
                  <a:pt x="14665230" y="7440836"/>
                  <a:pt x="13817626" y="6592877"/>
                </a:cubicBezTo>
                <a:cubicBezTo>
                  <a:pt x="12937777" y="5712658"/>
                  <a:pt x="11783839" y="5272549"/>
                  <a:pt x="10629901" y="5272549"/>
                </a:cubicBezTo>
                <a:close/>
                <a:moveTo>
                  <a:pt x="10629900" y="0"/>
                </a:moveTo>
                <a:cubicBezTo>
                  <a:pt x="16500633" y="0"/>
                  <a:pt x="21259801" y="4759168"/>
                  <a:pt x="21259801" y="10629900"/>
                </a:cubicBezTo>
                <a:cubicBezTo>
                  <a:pt x="21259801" y="16500632"/>
                  <a:pt x="16500633" y="21259800"/>
                  <a:pt x="10629900" y="21259800"/>
                </a:cubicBezTo>
                <a:cubicBezTo>
                  <a:pt x="4759168" y="21259800"/>
                  <a:pt x="0" y="16500632"/>
                  <a:pt x="0" y="10629900"/>
                </a:cubicBezTo>
                <a:cubicBezTo>
                  <a:pt x="0" y="4759168"/>
                  <a:pt x="4759168" y="0"/>
                  <a:pt x="10629900"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5" name="Freeform 5">
            <a:extLst>
              <a:ext uri="{FF2B5EF4-FFF2-40B4-BE49-F238E27FC236}">
                <a16:creationId xmlns:a16="http://schemas.microsoft.com/office/drawing/2014/main" id="{27CC15E1-61D3-4706-84AB-BAB6AEBED9B4}"/>
              </a:ext>
            </a:extLst>
          </p:cNvPr>
          <p:cNvSpPr>
            <a:spLocks/>
          </p:cNvSpPr>
          <p:nvPr/>
        </p:nvSpPr>
        <p:spPr bwMode="auto">
          <a:xfrm>
            <a:off x="5181605" y="2129074"/>
            <a:ext cx="14023967" cy="1402985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gradFill flip="none" rotWithShape="1">
            <a:gsLst>
              <a:gs pos="0">
                <a:schemeClr val="tx2">
                  <a:alpha val="90000"/>
                </a:schemeClr>
              </a:gs>
              <a:gs pos="100000">
                <a:schemeClr val="accent1">
                  <a:alpha val="86000"/>
                </a:schemeClr>
              </a:gs>
            </a:gsLst>
            <a:path path="circle">
              <a:fillToRect l="100000" t="100000"/>
            </a:path>
            <a:tileRect r="-100000" b="-100000"/>
          </a:gradFill>
          <a:ln>
            <a:noFill/>
          </a:ln>
          <a:effectLst/>
        </p:spPr>
        <p:txBody>
          <a:bodyPr vert="horz" wrap="square" lIns="91440" tIns="45720" rIns="91440" bIns="45720" numCol="1" anchor="t" anchorCtr="0" compatLnSpc="1">
            <a:prstTxWarp prst="textNoShape">
              <a:avLst/>
            </a:prstTxWarp>
          </a:bodyPr>
          <a:lstStyle/>
          <a:p>
            <a:endParaRPr lang="en-US"/>
          </a:p>
        </p:txBody>
      </p:sp>
      <p:sp>
        <p:nvSpPr>
          <p:cNvPr id="13" name="TextBox 12">
            <a:extLst>
              <a:ext uri="{FF2B5EF4-FFF2-40B4-BE49-F238E27FC236}">
                <a16:creationId xmlns:a16="http://schemas.microsoft.com/office/drawing/2014/main" id="{DCABA166-D0DB-45FD-ACA1-A23BDE3FC59E}"/>
              </a:ext>
            </a:extLst>
          </p:cNvPr>
          <p:cNvSpPr txBox="1"/>
          <p:nvPr/>
        </p:nvSpPr>
        <p:spPr>
          <a:xfrm>
            <a:off x="6500364" y="7482008"/>
            <a:ext cx="11386450" cy="3323987"/>
          </a:xfrm>
          <a:prstGeom prst="rect">
            <a:avLst/>
          </a:prstGeom>
          <a:noFill/>
        </p:spPr>
        <p:txBody>
          <a:bodyPr wrap="none" rtlCol="0" anchor="ctr">
            <a:spAutoFit/>
          </a:bodyPr>
          <a:lstStyle/>
          <a:p>
            <a:pPr algn="ctr"/>
            <a:r>
              <a:rPr lang="en-US" sz="21000" b="1">
                <a:solidFill>
                  <a:srgbClr val="FFFFFF"/>
                </a:solidFill>
                <a:effectLst>
                  <a:outerShdw blurRad="241300" sx="102000" sy="102000" algn="ctr" rotWithShape="0">
                    <a:schemeClr val="accent1">
                      <a:alpha val="66000"/>
                    </a:schemeClr>
                  </a:outerShdw>
                </a:effectLst>
                <a:latin typeface="+mj-lt"/>
              </a:rPr>
              <a:t>Software</a:t>
            </a:r>
          </a:p>
        </p:txBody>
      </p:sp>
      <p:sp>
        <p:nvSpPr>
          <p:cNvPr id="7" name="Rectangle 6">
            <a:extLst>
              <a:ext uri="{FF2B5EF4-FFF2-40B4-BE49-F238E27FC236}">
                <a16:creationId xmlns:a16="http://schemas.microsoft.com/office/drawing/2014/main" id="{5B5BADBF-4244-4B8B-B795-2F45B65C7CFA}"/>
              </a:ext>
            </a:extLst>
          </p:cNvPr>
          <p:cNvSpPr/>
          <p:nvPr/>
        </p:nvSpPr>
        <p:spPr>
          <a:xfrm>
            <a:off x="8323650" y="19803924"/>
            <a:ext cx="7739876" cy="369332"/>
          </a:xfrm>
          <a:prstGeom prst="rect">
            <a:avLst/>
          </a:prstGeom>
        </p:spPr>
        <p:txBody>
          <a:bodyPr wrap="none">
            <a:spAutoFit/>
          </a:bodyPr>
          <a:lstStyle/>
          <a:p>
            <a:r>
              <a:rPr lang="en-US"/>
              <a:t>https://www.pexels.com/photo/business-codes-coding-communication-360591/</a:t>
            </a:r>
          </a:p>
        </p:txBody>
      </p:sp>
      <p:cxnSp>
        <p:nvCxnSpPr>
          <p:cNvPr id="32" name="Straight Connector 31">
            <a:extLst>
              <a:ext uri="{FF2B5EF4-FFF2-40B4-BE49-F238E27FC236}">
                <a16:creationId xmlns:a16="http://schemas.microsoft.com/office/drawing/2014/main" id="{086694E6-13E9-4C1A-BA35-CF58AC2D376A}"/>
              </a:ext>
            </a:extLst>
          </p:cNvPr>
          <p:cNvCxnSpPr/>
          <p:nvPr/>
        </p:nvCxnSpPr>
        <p:spPr>
          <a:xfrm>
            <a:off x="2050945" y="4588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9" name="Oval 8">
            <a:extLst>
              <a:ext uri="{FF2B5EF4-FFF2-40B4-BE49-F238E27FC236}">
                <a16:creationId xmlns:a16="http://schemas.microsoft.com/office/drawing/2014/main" id="{589C44AC-8CB6-47E8-A0D5-7474F730B95E}"/>
              </a:ext>
            </a:extLst>
          </p:cNvPr>
          <p:cNvSpPr/>
          <p:nvPr/>
        </p:nvSpPr>
        <p:spPr>
          <a:xfrm>
            <a:off x="4297645" y="1248058"/>
            <a:ext cx="15791884" cy="15791884"/>
          </a:xfrm>
          <a:prstGeom prst="ellipse">
            <a:avLst/>
          </a:prstGeom>
          <a:noFill/>
          <a:ln w="762000">
            <a:solidFill>
              <a:schemeClr val="tx1">
                <a:lumMod val="90000"/>
                <a:lumOff val="10000"/>
                <a:alpha val="1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xtBox 32">
            <a:extLst>
              <a:ext uri="{FF2B5EF4-FFF2-40B4-BE49-F238E27FC236}">
                <a16:creationId xmlns:a16="http://schemas.microsoft.com/office/drawing/2014/main" id="{525CF8C7-19F2-4D7D-8B7E-9D1B69A5C843}"/>
              </a:ext>
            </a:extLst>
          </p:cNvPr>
          <p:cNvSpPr txBox="1"/>
          <p:nvPr/>
        </p:nvSpPr>
        <p:spPr>
          <a:xfrm>
            <a:off x="1934833" y="9544300"/>
            <a:ext cx="3860222" cy="1446550"/>
          </a:xfrm>
          <a:prstGeom prst="rect">
            <a:avLst/>
          </a:prstGeom>
          <a:noFill/>
        </p:spPr>
        <p:txBody>
          <a:bodyPr wrap="square" rtlCol="0">
            <a:spAutoFit/>
          </a:bodyPr>
          <a:lstStyle/>
          <a:p>
            <a:r>
              <a:rPr lang="en-US" sz="4400" b="1">
                <a:latin typeface="+mj-lt"/>
              </a:rPr>
              <a:t>Create your own Gallery</a:t>
            </a:r>
          </a:p>
        </p:txBody>
      </p:sp>
      <p:sp>
        <p:nvSpPr>
          <p:cNvPr id="34" name="TextBox 33">
            <a:extLst>
              <a:ext uri="{FF2B5EF4-FFF2-40B4-BE49-F238E27FC236}">
                <a16:creationId xmlns:a16="http://schemas.microsoft.com/office/drawing/2014/main" id="{41A696CD-F5E2-464B-A131-03DA36FA569B}"/>
              </a:ext>
            </a:extLst>
          </p:cNvPr>
          <p:cNvSpPr txBox="1"/>
          <p:nvPr/>
        </p:nvSpPr>
        <p:spPr>
          <a:xfrm>
            <a:off x="2050945" y="1118995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31" name="TextBox 30">
            <a:extLst>
              <a:ext uri="{FF2B5EF4-FFF2-40B4-BE49-F238E27FC236}">
                <a16:creationId xmlns:a16="http://schemas.microsoft.com/office/drawing/2014/main" id="{C67349F9-24A6-47CC-B678-5733D6AC6703}"/>
              </a:ext>
            </a:extLst>
          </p:cNvPr>
          <p:cNvSpPr txBox="1"/>
          <p:nvPr/>
        </p:nvSpPr>
        <p:spPr>
          <a:xfrm>
            <a:off x="1934833" y="4862373"/>
            <a:ext cx="3638304" cy="461665"/>
          </a:xfrm>
          <a:prstGeom prst="rect">
            <a:avLst/>
          </a:prstGeom>
          <a:noFill/>
        </p:spPr>
        <p:txBody>
          <a:bodyPr wrap="none" rtlCol="0">
            <a:spAutoFit/>
          </a:bodyPr>
          <a:lstStyle/>
          <a:p>
            <a:r>
              <a:rPr lang="en-US" sz="2400"/>
              <a:t>visible items of expenditure</a:t>
            </a:r>
          </a:p>
        </p:txBody>
      </p:sp>
      <p:sp>
        <p:nvSpPr>
          <p:cNvPr id="17" name="TextBox 16">
            <a:extLst>
              <a:ext uri="{FF2B5EF4-FFF2-40B4-BE49-F238E27FC236}">
                <a16:creationId xmlns:a16="http://schemas.microsoft.com/office/drawing/2014/main" id="{22C35560-FFF7-4F32-A777-6BF94B63A03A}"/>
              </a:ext>
            </a:extLst>
          </p:cNvPr>
          <p:cNvSpPr txBox="1"/>
          <p:nvPr/>
        </p:nvSpPr>
        <p:spPr>
          <a:xfrm>
            <a:off x="16484065" y="6378148"/>
            <a:ext cx="5260346" cy="584775"/>
          </a:xfrm>
          <a:prstGeom prst="rect">
            <a:avLst/>
          </a:prstGeom>
          <a:noFill/>
        </p:spPr>
        <p:txBody>
          <a:bodyPr wrap="square" rtlCol="0" anchor="b">
            <a:spAutoFit/>
          </a:bodyPr>
          <a:lstStyle/>
          <a:p>
            <a:pPr algn="r"/>
            <a:r>
              <a:rPr lang="en-US" sz="3200" b="1">
                <a:latin typeface="+mj-lt"/>
              </a:rPr>
              <a:t>Seone Capital</a:t>
            </a:r>
          </a:p>
        </p:txBody>
      </p:sp>
      <p:grpSp>
        <p:nvGrpSpPr>
          <p:cNvPr id="18" name="Group 17">
            <a:extLst>
              <a:ext uri="{FF2B5EF4-FFF2-40B4-BE49-F238E27FC236}">
                <a16:creationId xmlns:a16="http://schemas.microsoft.com/office/drawing/2014/main" id="{D52B7AD1-8543-4530-8E18-7D152D57E80A}"/>
              </a:ext>
            </a:extLst>
          </p:cNvPr>
          <p:cNvGrpSpPr/>
          <p:nvPr/>
        </p:nvGrpSpPr>
        <p:grpSpPr>
          <a:xfrm>
            <a:off x="17276627" y="7116811"/>
            <a:ext cx="4467785" cy="0"/>
            <a:chOff x="16620565" y="4448175"/>
            <a:chExt cx="4467785" cy="0"/>
          </a:xfrm>
        </p:grpSpPr>
        <p:cxnSp>
          <p:nvCxnSpPr>
            <p:cNvPr id="19" name="Straight Connector 18">
              <a:extLst>
                <a:ext uri="{FF2B5EF4-FFF2-40B4-BE49-F238E27FC236}">
                  <a16:creationId xmlns:a16="http://schemas.microsoft.com/office/drawing/2014/main" id="{1E583E93-A648-49EA-BD7E-C323744FEAD9}"/>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E88E4066-3382-4D2F-B4F8-F50078E3DACE}"/>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1" name="TextBox 20">
            <a:extLst>
              <a:ext uri="{FF2B5EF4-FFF2-40B4-BE49-F238E27FC236}">
                <a16:creationId xmlns:a16="http://schemas.microsoft.com/office/drawing/2014/main" id="{1808A844-5FAF-4333-9504-8F7624BEE3B3}"/>
              </a:ext>
            </a:extLst>
          </p:cNvPr>
          <p:cNvSpPr txBox="1"/>
          <p:nvPr/>
        </p:nvSpPr>
        <p:spPr>
          <a:xfrm>
            <a:off x="21871557" y="6962923"/>
            <a:ext cx="495300" cy="307777"/>
          </a:xfrm>
          <a:prstGeom prst="rect">
            <a:avLst/>
          </a:prstGeom>
          <a:noFill/>
        </p:spPr>
        <p:txBody>
          <a:bodyPr wrap="square" rtlCol="0" anchor="ctr">
            <a:spAutoFit/>
          </a:bodyPr>
          <a:lstStyle/>
          <a:p>
            <a:pPr algn="ctr"/>
            <a:r>
              <a:rPr lang="en-US" sz="1400" b="1"/>
              <a:t>01</a:t>
            </a:r>
          </a:p>
        </p:txBody>
      </p:sp>
      <p:sp>
        <p:nvSpPr>
          <p:cNvPr id="22" name="TextBox 21">
            <a:extLst>
              <a:ext uri="{FF2B5EF4-FFF2-40B4-BE49-F238E27FC236}">
                <a16:creationId xmlns:a16="http://schemas.microsoft.com/office/drawing/2014/main" id="{53A544D4-63CE-4175-BB66-8FF67349D6F2}"/>
              </a:ext>
            </a:extLst>
          </p:cNvPr>
          <p:cNvSpPr txBox="1"/>
          <p:nvPr/>
        </p:nvSpPr>
        <p:spPr>
          <a:xfrm>
            <a:off x="17668827" y="7270700"/>
            <a:ext cx="4075584" cy="646331"/>
          </a:xfrm>
          <a:prstGeom prst="rect">
            <a:avLst/>
          </a:prstGeom>
          <a:noFill/>
        </p:spPr>
        <p:txBody>
          <a:bodyPr wrap="square" rtlCol="0">
            <a:spAutoFit/>
          </a:bodyPr>
          <a:lstStyle/>
          <a:p>
            <a:pPr algn="r"/>
            <a:r>
              <a:rPr lang="en-US"/>
              <a:t>Donec vitae dolor sed urna laoreet consectetur et a odio.</a:t>
            </a:r>
          </a:p>
        </p:txBody>
      </p:sp>
      <p:sp>
        <p:nvSpPr>
          <p:cNvPr id="23" name="TextBox 22">
            <a:extLst>
              <a:ext uri="{FF2B5EF4-FFF2-40B4-BE49-F238E27FC236}">
                <a16:creationId xmlns:a16="http://schemas.microsoft.com/office/drawing/2014/main" id="{967C3747-7334-4185-AAA5-C391C3DAC0E7}"/>
              </a:ext>
            </a:extLst>
          </p:cNvPr>
          <p:cNvSpPr txBox="1"/>
          <p:nvPr/>
        </p:nvSpPr>
        <p:spPr>
          <a:xfrm>
            <a:off x="17276627" y="8717251"/>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24" name="Straight Connector 23">
            <a:extLst>
              <a:ext uri="{FF2B5EF4-FFF2-40B4-BE49-F238E27FC236}">
                <a16:creationId xmlns:a16="http://schemas.microsoft.com/office/drawing/2014/main" id="{F0254589-306A-4336-8A63-FADCD5CE4DD1}"/>
              </a:ext>
            </a:extLst>
          </p:cNvPr>
          <p:cNvCxnSpPr>
            <a:cxnSpLocks/>
          </p:cNvCxnSpPr>
          <p:nvPr/>
        </p:nvCxnSpPr>
        <p:spPr>
          <a:xfrm>
            <a:off x="18391611" y="945591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748A4E75-3A84-418A-AE20-31F54B989646}"/>
              </a:ext>
            </a:extLst>
          </p:cNvPr>
          <p:cNvSpPr txBox="1"/>
          <p:nvPr/>
        </p:nvSpPr>
        <p:spPr>
          <a:xfrm>
            <a:off x="21871557" y="9302026"/>
            <a:ext cx="495300" cy="307777"/>
          </a:xfrm>
          <a:prstGeom prst="rect">
            <a:avLst/>
          </a:prstGeom>
          <a:noFill/>
        </p:spPr>
        <p:txBody>
          <a:bodyPr wrap="square" rtlCol="0" anchor="ctr">
            <a:spAutoFit/>
          </a:bodyPr>
          <a:lstStyle/>
          <a:p>
            <a:pPr algn="ctr"/>
            <a:r>
              <a:rPr lang="en-US" sz="1400" b="1"/>
              <a:t>02</a:t>
            </a:r>
          </a:p>
        </p:txBody>
      </p:sp>
      <p:sp>
        <p:nvSpPr>
          <p:cNvPr id="26" name="TextBox 25">
            <a:extLst>
              <a:ext uri="{FF2B5EF4-FFF2-40B4-BE49-F238E27FC236}">
                <a16:creationId xmlns:a16="http://schemas.microsoft.com/office/drawing/2014/main" id="{9DB0B5A0-75DF-4246-92A6-C7C84C548D67}"/>
              </a:ext>
            </a:extLst>
          </p:cNvPr>
          <p:cNvSpPr txBox="1"/>
          <p:nvPr/>
        </p:nvSpPr>
        <p:spPr>
          <a:xfrm>
            <a:off x="17668827" y="9609802"/>
            <a:ext cx="4075584" cy="369332"/>
          </a:xfrm>
          <a:prstGeom prst="rect">
            <a:avLst/>
          </a:prstGeom>
          <a:noFill/>
        </p:spPr>
        <p:txBody>
          <a:bodyPr wrap="square" rtlCol="0">
            <a:spAutoFit/>
          </a:bodyPr>
          <a:lstStyle/>
          <a:p>
            <a:pPr algn="r"/>
            <a:r>
              <a:rPr lang="en-US"/>
              <a:t>Donec vitae dolor sed urna laoreet</a:t>
            </a:r>
          </a:p>
        </p:txBody>
      </p:sp>
      <p:sp>
        <p:nvSpPr>
          <p:cNvPr id="27" name="TextBox 26">
            <a:extLst>
              <a:ext uri="{FF2B5EF4-FFF2-40B4-BE49-F238E27FC236}">
                <a16:creationId xmlns:a16="http://schemas.microsoft.com/office/drawing/2014/main" id="{59D5A8F4-5288-4306-80F1-1F48F503B79D}"/>
              </a:ext>
            </a:extLst>
          </p:cNvPr>
          <p:cNvSpPr txBox="1"/>
          <p:nvPr/>
        </p:nvSpPr>
        <p:spPr>
          <a:xfrm>
            <a:off x="17276627" y="11045822"/>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28" name="Straight Connector 27">
            <a:extLst>
              <a:ext uri="{FF2B5EF4-FFF2-40B4-BE49-F238E27FC236}">
                <a16:creationId xmlns:a16="http://schemas.microsoft.com/office/drawing/2014/main" id="{75D2EBC5-D6B0-4077-96E6-DB780373AEBD}"/>
              </a:ext>
            </a:extLst>
          </p:cNvPr>
          <p:cNvCxnSpPr>
            <a:cxnSpLocks/>
          </p:cNvCxnSpPr>
          <p:nvPr/>
        </p:nvCxnSpPr>
        <p:spPr>
          <a:xfrm>
            <a:off x="17531671" y="1178448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EF27BC3D-F801-4ED4-87E3-EBB2E29BB35C}"/>
              </a:ext>
            </a:extLst>
          </p:cNvPr>
          <p:cNvSpPr txBox="1"/>
          <p:nvPr/>
        </p:nvSpPr>
        <p:spPr>
          <a:xfrm>
            <a:off x="21871557" y="11630597"/>
            <a:ext cx="495300" cy="307777"/>
          </a:xfrm>
          <a:prstGeom prst="rect">
            <a:avLst/>
          </a:prstGeom>
          <a:noFill/>
        </p:spPr>
        <p:txBody>
          <a:bodyPr wrap="square" rtlCol="0" anchor="ctr">
            <a:spAutoFit/>
          </a:bodyPr>
          <a:lstStyle/>
          <a:p>
            <a:pPr algn="ctr"/>
            <a:r>
              <a:rPr lang="en-US" sz="1400" b="1"/>
              <a:t>03</a:t>
            </a:r>
          </a:p>
        </p:txBody>
      </p:sp>
      <p:sp>
        <p:nvSpPr>
          <p:cNvPr id="30" name="TextBox 29">
            <a:extLst>
              <a:ext uri="{FF2B5EF4-FFF2-40B4-BE49-F238E27FC236}">
                <a16:creationId xmlns:a16="http://schemas.microsoft.com/office/drawing/2014/main" id="{63DA8740-1DAD-43B6-A651-D6F248738669}"/>
              </a:ext>
            </a:extLst>
          </p:cNvPr>
          <p:cNvSpPr txBox="1"/>
          <p:nvPr/>
        </p:nvSpPr>
        <p:spPr>
          <a:xfrm>
            <a:off x="17668827" y="11938373"/>
            <a:ext cx="4075584" cy="369332"/>
          </a:xfrm>
          <a:prstGeom prst="rect">
            <a:avLst/>
          </a:prstGeom>
          <a:noFill/>
        </p:spPr>
        <p:txBody>
          <a:bodyPr wrap="square" rtlCol="0">
            <a:spAutoFit/>
          </a:bodyPr>
          <a:lstStyle/>
          <a:p>
            <a:pPr algn="r"/>
            <a:r>
              <a:rPr lang="en-US"/>
              <a:t>Donec vitae dolor sed urna laoreet</a:t>
            </a:r>
          </a:p>
        </p:txBody>
      </p:sp>
    </p:spTree>
    <p:extLst>
      <p:ext uri="{BB962C8B-B14F-4D97-AF65-F5344CB8AC3E}">
        <p14:creationId xmlns:p14="http://schemas.microsoft.com/office/powerpoint/2010/main" val="39193495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4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800" fill="hold"/>
                                        <p:tgtEl>
                                          <p:spTgt spid="45"/>
                                        </p:tgtEl>
                                        <p:attrNameLst>
                                          <p:attrName>r</p:attrName>
                                        </p:attrNameLst>
                                      </p:cBhvr>
                                    </p:animRot>
                                  </p:childTnLst>
                                </p:cTn>
                              </p:par>
                              <p:par>
                                <p:cTn id="9" presetID="2" presetClass="entr" presetSubtype="4" decel="100000" fill="hold" grpId="0" nodeType="withEffect">
                                  <p:stCondLst>
                                    <p:cond delay="0"/>
                                  </p:stCondLst>
                                  <p:iterate type="lt">
                                    <p:tmPct val="10000"/>
                                  </p:iterate>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000" fill="hold"/>
                                        <p:tgtEl>
                                          <p:spTgt spid="13"/>
                                        </p:tgtEl>
                                        <p:attrNameLst>
                                          <p:attrName>ppt_x</p:attrName>
                                        </p:attrNameLst>
                                      </p:cBhvr>
                                      <p:tavLst>
                                        <p:tav tm="0">
                                          <p:val>
                                            <p:strVal val="#ppt_x"/>
                                          </p:val>
                                        </p:tav>
                                        <p:tav tm="100000">
                                          <p:val>
                                            <p:strVal val="#ppt_x"/>
                                          </p:val>
                                        </p:tav>
                                      </p:tavLst>
                                    </p:anim>
                                    <p:anim calcmode="lin" valueType="num">
                                      <p:cBhvr additive="base">
                                        <p:cTn id="12" dur="1000" fill="hold"/>
                                        <p:tgtEl>
                                          <p:spTgt spid="13"/>
                                        </p:tgtEl>
                                        <p:attrNameLst>
                                          <p:attrName>ppt_y</p:attrName>
                                        </p:attrNameLst>
                                      </p:cBhvr>
                                      <p:tavLst>
                                        <p:tav tm="0">
                                          <p:val>
                                            <p:strVal val="1+#ppt_h/2"/>
                                          </p:val>
                                        </p:tav>
                                        <p:tav tm="100000">
                                          <p:val>
                                            <p:strVal val="#ppt_y"/>
                                          </p:val>
                                        </p:tav>
                                      </p:tavLst>
                                    </p:anim>
                                  </p:childTnLst>
                                </p:cTn>
                              </p:par>
                              <p:par>
                                <p:cTn id="13" presetID="10" presetClass="entr" presetSubtype="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300"/>
                                        <p:tgtEl>
                                          <p:spTgt spid="17"/>
                                        </p:tgtEl>
                                      </p:cBhvr>
                                    </p:animEffect>
                                  </p:childTnLst>
                                </p:cTn>
                              </p:par>
                              <p:par>
                                <p:cTn id="16" presetID="22" presetClass="entr" presetSubtype="8" fill="hold" nodeType="withEffect">
                                  <p:stCondLst>
                                    <p:cond delay="100"/>
                                  </p:stCondLst>
                                  <p:childTnLst>
                                    <p:set>
                                      <p:cBhvr>
                                        <p:cTn id="17" dur="1" fill="hold">
                                          <p:stCondLst>
                                            <p:cond delay="0"/>
                                          </p:stCondLst>
                                        </p:cTn>
                                        <p:tgtEl>
                                          <p:spTgt spid="18"/>
                                        </p:tgtEl>
                                        <p:attrNameLst>
                                          <p:attrName>style.visibility</p:attrName>
                                        </p:attrNameLst>
                                      </p:cBhvr>
                                      <p:to>
                                        <p:strVal val="visible"/>
                                      </p:to>
                                    </p:set>
                                    <p:animEffect transition="in" filter="wipe(left)">
                                      <p:cBhvr>
                                        <p:cTn id="18" dur="500"/>
                                        <p:tgtEl>
                                          <p:spTgt spid="18"/>
                                        </p:tgtEl>
                                      </p:cBhvr>
                                    </p:animEffect>
                                  </p:childTnLst>
                                </p:cTn>
                              </p:par>
                              <p:par>
                                <p:cTn id="19" presetID="10" presetClass="entr" presetSubtype="0" fill="hold" grpId="0" nodeType="withEffect">
                                  <p:stCondLst>
                                    <p:cond delay="200"/>
                                  </p:stCondLst>
                                  <p:childTnLst>
                                    <p:set>
                                      <p:cBhvr>
                                        <p:cTn id="20" dur="1" fill="hold">
                                          <p:stCondLst>
                                            <p:cond delay="0"/>
                                          </p:stCondLst>
                                        </p:cTn>
                                        <p:tgtEl>
                                          <p:spTgt spid="21"/>
                                        </p:tgtEl>
                                        <p:attrNameLst>
                                          <p:attrName>style.visibility</p:attrName>
                                        </p:attrNameLst>
                                      </p:cBhvr>
                                      <p:to>
                                        <p:strVal val="visible"/>
                                      </p:to>
                                    </p:set>
                                    <p:animEffect transition="in" filter="fade">
                                      <p:cBhvr>
                                        <p:cTn id="21" dur="300"/>
                                        <p:tgtEl>
                                          <p:spTgt spid="21"/>
                                        </p:tgtEl>
                                      </p:cBhvr>
                                    </p:animEffect>
                                  </p:childTnLst>
                                </p:cTn>
                              </p:par>
                              <p:par>
                                <p:cTn id="22" presetID="10" presetClass="entr" presetSubtype="0" fill="hold" grpId="0" nodeType="withEffect">
                                  <p:stCondLst>
                                    <p:cond delay="400"/>
                                  </p:stCondLst>
                                  <p:childTnLst>
                                    <p:set>
                                      <p:cBhvr>
                                        <p:cTn id="23" dur="1" fill="hold">
                                          <p:stCondLst>
                                            <p:cond delay="0"/>
                                          </p:stCondLst>
                                        </p:cTn>
                                        <p:tgtEl>
                                          <p:spTgt spid="22"/>
                                        </p:tgtEl>
                                        <p:attrNameLst>
                                          <p:attrName>style.visibility</p:attrName>
                                        </p:attrNameLst>
                                      </p:cBhvr>
                                      <p:to>
                                        <p:strVal val="visible"/>
                                      </p:to>
                                    </p:set>
                                    <p:animEffect transition="in" filter="fade">
                                      <p:cBhvr>
                                        <p:cTn id="24" dur="300"/>
                                        <p:tgtEl>
                                          <p:spTgt spid="22"/>
                                        </p:tgtEl>
                                      </p:cBhvr>
                                    </p:animEffect>
                                  </p:childTnLst>
                                </p:cTn>
                              </p:par>
                              <p:par>
                                <p:cTn id="25" presetID="10" presetClass="entr" presetSubtype="0" fill="hold" grpId="0" nodeType="withEffect">
                                  <p:stCondLst>
                                    <p:cond delay="100"/>
                                  </p:stCondLst>
                                  <p:childTnLst>
                                    <p:set>
                                      <p:cBhvr>
                                        <p:cTn id="26" dur="1" fill="hold">
                                          <p:stCondLst>
                                            <p:cond delay="0"/>
                                          </p:stCondLst>
                                        </p:cTn>
                                        <p:tgtEl>
                                          <p:spTgt spid="23"/>
                                        </p:tgtEl>
                                        <p:attrNameLst>
                                          <p:attrName>style.visibility</p:attrName>
                                        </p:attrNameLst>
                                      </p:cBhvr>
                                      <p:to>
                                        <p:strVal val="visible"/>
                                      </p:to>
                                    </p:set>
                                    <p:animEffect transition="in" filter="fade">
                                      <p:cBhvr>
                                        <p:cTn id="27" dur="300"/>
                                        <p:tgtEl>
                                          <p:spTgt spid="23"/>
                                        </p:tgtEl>
                                      </p:cBhvr>
                                    </p:animEffect>
                                  </p:childTnLst>
                                </p:cTn>
                              </p:par>
                              <p:par>
                                <p:cTn id="28" presetID="22" presetClass="entr" presetSubtype="8" fill="hold" nodeType="withEffect">
                                  <p:stCondLst>
                                    <p:cond delay="200"/>
                                  </p:stCondLst>
                                  <p:childTnLst>
                                    <p:set>
                                      <p:cBhvr>
                                        <p:cTn id="29" dur="1" fill="hold">
                                          <p:stCondLst>
                                            <p:cond delay="0"/>
                                          </p:stCondLst>
                                        </p:cTn>
                                        <p:tgtEl>
                                          <p:spTgt spid="24"/>
                                        </p:tgtEl>
                                        <p:attrNameLst>
                                          <p:attrName>style.visibility</p:attrName>
                                        </p:attrNameLst>
                                      </p:cBhvr>
                                      <p:to>
                                        <p:strVal val="visible"/>
                                      </p:to>
                                    </p:set>
                                    <p:animEffect transition="in" filter="wipe(left)">
                                      <p:cBhvr>
                                        <p:cTn id="30" dur="500"/>
                                        <p:tgtEl>
                                          <p:spTgt spid="24"/>
                                        </p:tgtEl>
                                      </p:cBhvr>
                                    </p:animEffect>
                                  </p:childTnLst>
                                </p:cTn>
                              </p:par>
                              <p:par>
                                <p:cTn id="31" presetID="10" presetClass="entr" presetSubtype="0" fill="hold" grpId="0" nodeType="withEffect">
                                  <p:stCondLst>
                                    <p:cond delay="30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300"/>
                                        <p:tgtEl>
                                          <p:spTgt spid="25"/>
                                        </p:tgtEl>
                                      </p:cBhvr>
                                    </p:animEffect>
                                  </p:childTnLst>
                                </p:cTn>
                              </p:par>
                              <p:par>
                                <p:cTn id="34" presetID="10" presetClass="entr" presetSubtype="0" fill="hold" grpId="0" nodeType="withEffect">
                                  <p:stCondLst>
                                    <p:cond delay="50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300"/>
                                        <p:tgtEl>
                                          <p:spTgt spid="26"/>
                                        </p:tgtEl>
                                      </p:cBhvr>
                                    </p:animEffect>
                                  </p:childTnLst>
                                </p:cTn>
                              </p:par>
                              <p:par>
                                <p:cTn id="37" presetID="10" presetClass="entr" presetSubtype="0" fill="hold" grpId="0" nodeType="withEffect">
                                  <p:stCondLst>
                                    <p:cond delay="200"/>
                                  </p:stCondLst>
                                  <p:childTnLst>
                                    <p:set>
                                      <p:cBhvr>
                                        <p:cTn id="38" dur="1" fill="hold">
                                          <p:stCondLst>
                                            <p:cond delay="0"/>
                                          </p:stCondLst>
                                        </p:cTn>
                                        <p:tgtEl>
                                          <p:spTgt spid="27"/>
                                        </p:tgtEl>
                                        <p:attrNameLst>
                                          <p:attrName>style.visibility</p:attrName>
                                        </p:attrNameLst>
                                      </p:cBhvr>
                                      <p:to>
                                        <p:strVal val="visible"/>
                                      </p:to>
                                    </p:set>
                                    <p:animEffect transition="in" filter="fade">
                                      <p:cBhvr>
                                        <p:cTn id="39" dur="300"/>
                                        <p:tgtEl>
                                          <p:spTgt spid="27"/>
                                        </p:tgtEl>
                                      </p:cBhvr>
                                    </p:animEffect>
                                  </p:childTnLst>
                                </p:cTn>
                              </p:par>
                              <p:par>
                                <p:cTn id="40" presetID="22" presetClass="entr" presetSubtype="8" fill="hold" nodeType="withEffect">
                                  <p:stCondLst>
                                    <p:cond delay="300"/>
                                  </p:stCondLst>
                                  <p:childTnLst>
                                    <p:set>
                                      <p:cBhvr>
                                        <p:cTn id="41" dur="1" fill="hold">
                                          <p:stCondLst>
                                            <p:cond delay="0"/>
                                          </p:stCondLst>
                                        </p:cTn>
                                        <p:tgtEl>
                                          <p:spTgt spid="28"/>
                                        </p:tgtEl>
                                        <p:attrNameLst>
                                          <p:attrName>style.visibility</p:attrName>
                                        </p:attrNameLst>
                                      </p:cBhvr>
                                      <p:to>
                                        <p:strVal val="visible"/>
                                      </p:to>
                                    </p:set>
                                    <p:animEffect transition="in" filter="wipe(left)">
                                      <p:cBhvr>
                                        <p:cTn id="42" dur="500"/>
                                        <p:tgtEl>
                                          <p:spTgt spid="28"/>
                                        </p:tgtEl>
                                      </p:cBhvr>
                                    </p:animEffect>
                                  </p:childTnLst>
                                </p:cTn>
                              </p:par>
                              <p:par>
                                <p:cTn id="43" presetID="10" presetClass="entr" presetSubtype="0" fill="hold" grpId="0" nodeType="withEffect">
                                  <p:stCondLst>
                                    <p:cond delay="400"/>
                                  </p:stCondLst>
                                  <p:childTnLst>
                                    <p:set>
                                      <p:cBhvr>
                                        <p:cTn id="44" dur="1" fill="hold">
                                          <p:stCondLst>
                                            <p:cond delay="0"/>
                                          </p:stCondLst>
                                        </p:cTn>
                                        <p:tgtEl>
                                          <p:spTgt spid="29"/>
                                        </p:tgtEl>
                                        <p:attrNameLst>
                                          <p:attrName>style.visibility</p:attrName>
                                        </p:attrNameLst>
                                      </p:cBhvr>
                                      <p:to>
                                        <p:strVal val="visible"/>
                                      </p:to>
                                    </p:set>
                                    <p:animEffect transition="in" filter="fade">
                                      <p:cBhvr>
                                        <p:cTn id="45" dur="300"/>
                                        <p:tgtEl>
                                          <p:spTgt spid="29"/>
                                        </p:tgtEl>
                                      </p:cBhvr>
                                    </p:animEffect>
                                  </p:childTnLst>
                                </p:cTn>
                              </p:par>
                              <p:par>
                                <p:cTn id="46" presetID="10" presetClass="entr" presetSubtype="0" fill="hold" grpId="0" nodeType="withEffect">
                                  <p:stCondLst>
                                    <p:cond delay="600"/>
                                  </p:stCondLst>
                                  <p:childTnLst>
                                    <p:set>
                                      <p:cBhvr>
                                        <p:cTn id="47" dur="1" fill="hold">
                                          <p:stCondLst>
                                            <p:cond delay="0"/>
                                          </p:stCondLst>
                                        </p:cTn>
                                        <p:tgtEl>
                                          <p:spTgt spid="30"/>
                                        </p:tgtEl>
                                        <p:attrNameLst>
                                          <p:attrName>style.visibility</p:attrName>
                                        </p:attrNameLst>
                                      </p:cBhvr>
                                      <p:to>
                                        <p:strVal val="visible"/>
                                      </p:to>
                                    </p:set>
                                    <p:animEffect transition="in" filter="fade">
                                      <p:cBhvr>
                                        <p:cTn id="48" dur="3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13" grpId="0"/>
      <p:bldP spid="17" grpId="0"/>
      <p:bldP spid="21" grpId="0"/>
      <p:bldP spid="22" grpId="0"/>
      <p:bldP spid="23" grpId="0"/>
      <p:bldP spid="25" grpId="0"/>
      <p:bldP spid="26" grpId="0"/>
      <p:bldP spid="27" grpId="0"/>
      <p:bldP spid="29" grpId="0"/>
      <p:bldP spid="30" grpId="0"/>
    </p:bldLst>
  </p:timing>
</p:sld>
</file>

<file path=ppt/slides/slide16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970F100-5F17-4FA8-ABE2-238D7F5FA902}"/>
              </a:ext>
            </a:extLst>
          </p:cNvPr>
          <p:cNvSpPr>
            <a:spLocks noGrp="1"/>
          </p:cNvSpPr>
          <p:nvPr>
            <p:ph type="pic" sz="quarter" idx="11"/>
          </p:nvPr>
        </p:nvSpPr>
        <p:spPr/>
      </p:sp>
      <p:sp>
        <p:nvSpPr>
          <p:cNvPr id="2" name="Rectangle 1">
            <a:extLst>
              <a:ext uri="{FF2B5EF4-FFF2-40B4-BE49-F238E27FC236}">
                <a16:creationId xmlns:a16="http://schemas.microsoft.com/office/drawing/2014/main" id="{A0D6F333-D127-41E7-BA7C-823A239541E0}"/>
              </a:ext>
            </a:extLst>
          </p:cNvPr>
          <p:cNvSpPr/>
          <p:nvPr/>
        </p:nvSpPr>
        <p:spPr>
          <a:xfrm>
            <a:off x="8920962" y="19234768"/>
            <a:ext cx="6545253" cy="369332"/>
          </a:xfrm>
          <a:prstGeom prst="rect">
            <a:avLst/>
          </a:prstGeom>
        </p:spPr>
        <p:txBody>
          <a:bodyPr wrap="none">
            <a:spAutoFit/>
          </a:bodyPr>
          <a:lstStyle/>
          <a:p>
            <a:r>
              <a:rPr lang="en-US"/>
              <a:t>https://pixabay.com/en/metro-st-petersburg-tube-tunnel-3714290/</a:t>
            </a:r>
          </a:p>
        </p:txBody>
      </p:sp>
      <p:sp>
        <p:nvSpPr>
          <p:cNvPr id="44" name="Freeform: Shape 43">
            <a:extLst>
              <a:ext uri="{FF2B5EF4-FFF2-40B4-BE49-F238E27FC236}">
                <a16:creationId xmlns:a16="http://schemas.microsoft.com/office/drawing/2014/main" id="{FD2CD189-ECC0-4CC1-8EE2-17E3640DBDA3}"/>
              </a:ext>
            </a:extLst>
          </p:cNvPr>
          <p:cNvSpPr>
            <a:spLocks/>
          </p:cNvSpPr>
          <p:nvPr/>
        </p:nvSpPr>
        <p:spPr bwMode="auto">
          <a:xfrm>
            <a:off x="1563688" y="-1485900"/>
            <a:ext cx="21259801" cy="21259800"/>
          </a:xfrm>
          <a:custGeom>
            <a:avLst/>
            <a:gdLst>
              <a:gd name="connsiteX0" fmla="*/ 10629901 w 21259801"/>
              <a:gd name="connsiteY0" fmla="*/ 5272549 h 21259800"/>
              <a:gd name="connsiteX1" fmla="*/ 7442175 w 21259801"/>
              <a:gd name="connsiteY1" fmla="*/ 6592877 h 21259800"/>
              <a:gd name="connsiteX2" fmla="*/ 6594572 w 21259801"/>
              <a:gd name="connsiteY2" fmla="*/ 7440836 h 21259800"/>
              <a:gd name="connsiteX3" fmla="*/ 6594572 w 21259801"/>
              <a:gd name="connsiteY3" fmla="*/ 13818964 h 21259800"/>
              <a:gd name="connsiteX4" fmla="*/ 7442175 w 21259801"/>
              <a:gd name="connsiteY4" fmla="*/ 14666924 h 21259800"/>
              <a:gd name="connsiteX5" fmla="*/ 13817626 w 21259801"/>
              <a:gd name="connsiteY5" fmla="*/ 14666924 h 21259800"/>
              <a:gd name="connsiteX6" fmla="*/ 14665230 w 21259801"/>
              <a:gd name="connsiteY6" fmla="*/ 13818964 h 21259800"/>
              <a:gd name="connsiteX7" fmla="*/ 14665230 w 21259801"/>
              <a:gd name="connsiteY7" fmla="*/ 7440836 h 21259800"/>
              <a:gd name="connsiteX8" fmla="*/ 13817626 w 21259801"/>
              <a:gd name="connsiteY8" fmla="*/ 6592877 h 21259800"/>
              <a:gd name="connsiteX9" fmla="*/ 10629901 w 21259801"/>
              <a:gd name="connsiteY9" fmla="*/ 5272549 h 21259800"/>
              <a:gd name="connsiteX10" fmla="*/ 10629900 w 21259801"/>
              <a:gd name="connsiteY10" fmla="*/ 0 h 21259800"/>
              <a:gd name="connsiteX11" fmla="*/ 21259801 w 21259801"/>
              <a:gd name="connsiteY11" fmla="*/ 10629900 h 21259800"/>
              <a:gd name="connsiteX12" fmla="*/ 10629900 w 21259801"/>
              <a:gd name="connsiteY12" fmla="*/ 21259800 h 21259800"/>
              <a:gd name="connsiteX13" fmla="*/ 0 w 21259801"/>
              <a:gd name="connsiteY13" fmla="*/ 10629900 h 21259800"/>
              <a:gd name="connsiteX14" fmla="*/ 10629900 w 21259801"/>
              <a:gd name="connsiteY14" fmla="*/ 0 h 2125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59801" h="21259800">
                <a:moveTo>
                  <a:pt x="10629901" y="5272549"/>
                </a:moveTo>
                <a:cubicBezTo>
                  <a:pt x="9475963" y="5272549"/>
                  <a:pt x="8322024" y="5712658"/>
                  <a:pt x="7442175" y="6592877"/>
                </a:cubicBezTo>
                <a:cubicBezTo>
                  <a:pt x="7442175" y="6592877"/>
                  <a:pt x="7442175" y="6592877"/>
                  <a:pt x="6594572" y="7440836"/>
                </a:cubicBezTo>
                <a:cubicBezTo>
                  <a:pt x="4834874" y="9201274"/>
                  <a:pt x="4834874" y="12058527"/>
                  <a:pt x="6594572" y="13818964"/>
                </a:cubicBezTo>
                <a:cubicBezTo>
                  <a:pt x="6594572" y="13818964"/>
                  <a:pt x="6594572" y="13818964"/>
                  <a:pt x="7442175" y="14666924"/>
                </a:cubicBezTo>
                <a:cubicBezTo>
                  <a:pt x="9201873" y="16427361"/>
                  <a:pt x="12057928" y="16427361"/>
                  <a:pt x="13817626" y="14666924"/>
                </a:cubicBezTo>
                <a:cubicBezTo>
                  <a:pt x="13817626" y="14666924"/>
                  <a:pt x="13817626" y="14666924"/>
                  <a:pt x="14665230" y="13818964"/>
                </a:cubicBezTo>
                <a:cubicBezTo>
                  <a:pt x="16424929" y="12058527"/>
                  <a:pt x="16424929" y="9201274"/>
                  <a:pt x="14665230" y="7440836"/>
                </a:cubicBezTo>
                <a:cubicBezTo>
                  <a:pt x="14665230" y="7440836"/>
                  <a:pt x="14665230" y="7440836"/>
                  <a:pt x="13817626" y="6592877"/>
                </a:cubicBezTo>
                <a:cubicBezTo>
                  <a:pt x="12937777" y="5712658"/>
                  <a:pt x="11783839" y="5272549"/>
                  <a:pt x="10629901" y="5272549"/>
                </a:cubicBezTo>
                <a:close/>
                <a:moveTo>
                  <a:pt x="10629900" y="0"/>
                </a:moveTo>
                <a:cubicBezTo>
                  <a:pt x="16500633" y="0"/>
                  <a:pt x="21259801" y="4759168"/>
                  <a:pt x="21259801" y="10629900"/>
                </a:cubicBezTo>
                <a:cubicBezTo>
                  <a:pt x="21259801" y="16500632"/>
                  <a:pt x="16500633" y="21259800"/>
                  <a:pt x="10629900" y="21259800"/>
                </a:cubicBezTo>
                <a:cubicBezTo>
                  <a:pt x="4759168" y="21259800"/>
                  <a:pt x="0" y="16500632"/>
                  <a:pt x="0" y="10629900"/>
                </a:cubicBezTo>
                <a:cubicBezTo>
                  <a:pt x="0" y="4759168"/>
                  <a:pt x="4759168" y="0"/>
                  <a:pt x="10629900"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5" name="Freeform 5">
            <a:extLst>
              <a:ext uri="{FF2B5EF4-FFF2-40B4-BE49-F238E27FC236}">
                <a16:creationId xmlns:a16="http://schemas.microsoft.com/office/drawing/2014/main" id="{27CC15E1-61D3-4706-84AB-BAB6AEBED9B4}"/>
              </a:ext>
            </a:extLst>
          </p:cNvPr>
          <p:cNvSpPr>
            <a:spLocks/>
          </p:cNvSpPr>
          <p:nvPr/>
        </p:nvSpPr>
        <p:spPr bwMode="auto">
          <a:xfrm>
            <a:off x="5181605" y="2129074"/>
            <a:ext cx="14023967" cy="1402985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gradFill flip="none" rotWithShape="1">
            <a:gsLst>
              <a:gs pos="0">
                <a:schemeClr val="tx2">
                  <a:alpha val="90000"/>
                </a:schemeClr>
              </a:gs>
              <a:gs pos="100000">
                <a:schemeClr val="accent1">
                  <a:alpha val="86000"/>
                </a:schemeClr>
              </a:gs>
            </a:gsLst>
            <a:path path="circle">
              <a:fillToRect l="100000" t="100000"/>
            </a:path>
            <a:tileRect r="-100000" b="-100000"/>
          </a:gradFill>
          <a:ln>
            <a:noFill/>
          </a:ln>
          <a:effectLst/>
        </p:spPr>
        <p:txBody>
          <a:bodyPr vert="horz" wrap="square" lIns="91440" tIns="45720" rIns="91440" bIns="45720" numCol="1" anchor="t" anchorCtr="0" compatLnSpc="1">
            <a:prstTxWarp prst="textNoShape">
              <a:avLst/>
            </a:prstTxWarp>
          </a:bodyPr>
          <a:lstStyle/>
          <a:p>
            <a:endParaRPr lang="en-US"/>
          </a:p>
        </p:txBody>
      </p:sp>
      <p:sp>
        <p:nvSpPr>
          <p:cNvPr id="13" name="TextBox 12">
            <a:extLst>
              <a:ext uri="{FF2B5EF4-FFF2-40B4-BE49-F238E27FC236}">
                <a16:creationId xmlns:a16="http://schemas.microsoft.com/office/drawing/2014/main" id="{DCABA166-D0DB-45FD-ACA1-A23BDE3FC59E}"/>
              </a:ext>
            </a:extLst>
          </p:cNvPr>
          <p:cNvSpPr txBox="1"/>
          <p:nvPr/>
        </p:nvSpPr>
        <p:spPr>
          <a:xfrm>
            <a:off x="6500364" y="7482008"/>
            <a:ext cx="11386450" cy="3323987"/>
          </a:xfrm>
          <a:prstGeom prst="rect">
            <a:avLst/>
          </a:prstGeom>
          <a:noFill/>
        </p:spPr>
        <p:txBody>
          <a:bodyPr wrap="none" rtlCol="0" anchor="ctr">
            <a:spAutoFit/>
          </a:bodyPr>
          <a:lstStyle/>
          <a:p>
            <a:pPr algn="ctr"/>
            <a:r>
              <a:rPr lang="en-US" sz="21000" b="1">
                <a:solidFill>
                  <a:srgbClr val="FFFFFF"/>
                </a:solidFill>
                <a:effectLst>
                  <a:outerShdw blurRad="241300" sx="102000" sy="102000" algn="ctr" rotWithShape="0">
                    <a:schemeClr val="accent1">
                      <a:alpha val="66000"/>
                    </a:schemeClr>
                  </a:outerShdw>
                </a:effectLst>
                <a:latin typeface="+mj-lt"/>
              </a:rPr>
              <a:t>Software</a:t>
            </a:r>
          </a:p>
        </p:txBody>
      </p:sp>
      <p:sp>
        <p:nvSpPr>
          <p:cNvPr id="7" name="Rectangle 6">
            <a:extLst>
              <a:ext uri="{FF2B5EF4-FFF2-40B4-BE49-F238E27FC236}">
                <a16:creationId xmlns:a16="http://schemas.microsoft.com/office/drawing/2014/main" id="{5B5BADBF-4244-4B8B-B795-2F45B65C7CFA}"/>
              </a:ext>
            </a:extLst>
          </p:cNvPr>
          <p:cNvSpPr/>
          <p:nvPr/>
        </p:nvSpPr>
        <p:spPr>
          <a:xfrm>
            <a:off x="8323650" y="19803924"/>
            <a:ext cx="7739876" cy="369332"/>
          </a:xfrm>
          <a:prstGeom prst="rect">
            <a:avLst/>
          </a:prstGeom>
        </p:spPr>
        <p:txBody>
          <a:bodyPr wrap="none">
            <a:spAutoFit/>
          </a:bodyPr>
          <a:lstStyle/>
          <a:p>
            <a:r>
              <a:rPr lang="en-US"/>
              <a:t>https://www.pexels.com/photo/business-codes-coding-communication-360591/</a:t>
            </a:r>
          </a:p>
        </p:txBody>
      </p:sp>
      <p:cxnSp>
        <p:nvCxnSpPr>
          <p:cNvPr id="32" name="Straight Connector 31">
            <a:extLst>
              <a:ext uri="{FF2B5EF4-FFF2-40B4-BE49-F238E27FC236}">
                <a16:creationId xmlns:a16="http://schemas.microsoft.com/office/drawing/2014/main" id="{086694E6-13E9-4C1A-BA35-CF58AC2D376A}"/>
              </a:ext>
            </a:extLst>
          </p:cNvPr>
          <p:cNvCxnSpPr/>
          <p:nvPr/>
        </p:nvCxnSpPr>
        <p:spPr>
          <a:xfrm>
            <a:off x="2050945" y="4588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9" name="Oval 8">
            <a:extLst>
              <a:ext uri="{FF2B5EF4-FFF2-40B4-BE49-F238E27FC236}">
                <a16:creationId xmlns:a16="http://schemas.microsoft.com/office/drawing/2014/main" id="{589C44AC-8CB6-47E8-A0D5-7474F730B95E}"/>
              </a:ext>
            </a:extLst>
          </p:cNvPr>
          <p:cNvSpPr/>
          <p:nvPr/>
        </p:nvSpPr>
        <p:spPr>
          <a:xfrm>
            <a:off x="4297645" y="1248058"/>
            <a:ext cx="15791884" cy="15791884"/>
          </a:xfrm>
          <a:prstGeom prst="ellipse">
            <a:avLst/>
          </a:prstGeom>
          <a:noFill/>
          <a:ln w="762000">
            <a:solidFill>
              <a:schemeClr val="tx1">
                <a:lumMod val="90000"/>
                <a:lumOff val="10000"/>
                <a:alpha val="1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xtBox 32">
            <a:extLst>
              <a:ext uri="{FF2B5EF4-FFF2-40B4-BE49-F238E27FC236}">
                <a16:creationId xmlns:a16="http://schemas.microsoft.com/office/drawing/2014/main" id="{525CF8C7-19F2-4D7D-8B7E-9D1B69A5C843}"/>
              </a:ext>
            </a:extLst>
          </p:cNvPr>
          <p:cNvSpPr txBox="1"/>
          <p:nvPr/>
        </p:nvSpPr>
        <p:spPr>
          <a:xfrm>
            <a:off x="1934833" y="9544300"/>
            <a:ext cx="3860222" cy="1446550"/>
          </a:xfrm>
          <a:prstGeom prst="rect">
            <a:avLst/>
          </a:prstGeom>
          <a:noFill/>
        </p:spPr>
        <p:txBody>
          <a:bodyPr wrap="square" rtlCol="0">
            <a:spAutoFit/>
          </a:bodyPr>
          <a:lstStyle/>
          <a:p>
            <a:r>
              <a:rPr lang="en-US" sz="4400" b="1">
                <a:latin typeface="+mj-lt"/>
              </a:rPr>
              <a:t>Create your own Gallery</a:t>
            </a:r>
          </a:p>
        </p:txBody>
      </p:sp>
      <p:sp>
        <p:nvSpPr>
          <p:cNvPr id="34" name="TextBox 33">
            <a:extLst>
              <a:ext uri="{FF2B5EF4-FFF2-40B4-BE49-F238E27FC236}">
                <a16:creationId xmlns:a16="http://schemas.microsoft.com/office/drawing/2014/main" id="{41A696CD-F5E2-464B-A131-03DA36FA569B}"/>
              </a:ext>
            </a:extLst>
          </p:cNvPr>
          <p:cNvSpPr txBox="1"/>
          <p:nvPr/>
        </p:nvSpPr>
        <p:spPr>
          <a:xfrm>
            <a:off x="2050945" y="1118995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31" name="TextBox 30">
            <a:extLst>
              <a:ext uri="{FF2B5EF4-FFF2-40B4-BE49-F238E27FC236}">
                <a16:creationId xmlns:a16="http://schemas.microsoft.com/office/drawing/2014/main" id="{C67349F9-24A6-47CC-B678-5733D6AC6703}"/>
              </a:ext>
            </a:extLst>
          </p:cNvPr>
          <p:cNvSpPr txBox="1"/>
          <p:nvPr/>
        </p:nvSpPr>
        <p:spPr>
          <a:xfrm>
            <a:off x="1934833" y="4862373"/>
            <a:ext cx="3638304" cy="461665"/>
          </a:xfrm>
          <a:prstGeom prst="rect">
            <a:avLst/>
          </a:prstGeom>
          <a:noFill/>
        </p:spPr>
        <p:txBody>
          <a:bodyPr wrap="none" rtlCol="0">
            <a:spAutoFit/>
          </a:bodyPr>
          <a:lstStyle/>
          <a:p>
            <a:r>
              <a:rPr lang="en-US" sz="2400"/>
              <a:t>visible items of expenditure</a:t>
            </a:r>
          </a:p>
        </p:txBody>
      </p:sp>
      <p:sp>
        <p:nvSpPr>
          <p:cNvPr id="17" name="TextBox 16">
            <a:extLst>
              <a:ext uri="{FF2B5EF4-FFF2-40B4-BE49-F238E27FC236}">
                <a16:creationId xmlns:a16="http://schemas.microsoft.com/office/drawing/2014/main" id="{22C35560-FFF7-4F32-A777-6BF94B63A03A}"/>
              </a:ext>
            </a:extLst>
          </p:cNvPr>
          <p:cNvSpPr txBox="1"/>
          <p:nvPr/>
        </p:nvSpPr>
        <p:spPr>
          <a:xfrm>
            <a:off x="16484065" y="6378148"/>
            <a:ext cx="5260346" cy="584775"/>
          </a:xfrm>
          <a:prstGeom prst="rect">
            <a:avLst/>
          </a:prstGeom>
          <a:noFill/>
        </p:spPr>
        <p:txBody>
          <a:bodyPr wrap="square" rtlCol="0" anchor="b">
            <a:spAutoFit/>
          </a:bodyPr>
          <a:lstStyle/>
          <a:p>
            <a:pPr algn="r"/>
            <a:r>
              <a:rPr lang="en-US" sz="3200" b="1">
                <a:latin typeface="+mj-lt"/>
              </a:rPr>
              <a:t>Seone Capital</a:t>
            </a:r>
          </a:p>
        </p:txBody>
      </p:sp>
      <p:grpSp>
        <p:nvGrpSpPr>
          <p:cNvPr id="18" name="Group 17">
            <a:extLst>
              <a:ext uri="{FF2B5EF4-FFF2-40B4-BE49-F238E27FC236}">
                <a16:creationId xmlns:a16="http://schemas.microsoft.com/office/drawing/2014/main" id="{D52B7AD1-8543-4530-8E18-7D152D57E80A}"/>
              </a:ext>
            </a:extLst>
          </p:cNvPr>
          <p:cNvGrpSpPr/>
          <p:nvPr/>
        </p:nvGrpSpPr>
        <p:grpSpPr>
          <a:xfrm>
            <a:off x="17276627" y="7116811"/>
            <a:ext cx="4467785" cy="0"/>
            <a:chOff x="16620565" y="4448175"/>
            <a:chExt cx="4467785" cy="0"/>
          </a:xfrm>
        </p:grpSpPr>
        <p:cxnSp>
          <p:nvCxnSpPr>
            <p:cNvPr id="19" name="Straight Connector 18">
              <a:extLst>
                <a:ext uri="{FF2B5EF4-FFF2-40B4-BE49-F238E27FC236}">
                  <a16:creationId xmlns:a16="http://schemas.microsoft.com/office/drawing/2014/main" id="{1E583E93-A648-49EA-BD7E-C323744FEAD9}"/>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E88E4066-3382-4D2F-B4F8-F50078E3DACE}"/>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1" name="TextBox 20">
            <a:extLst>
              <a:ext uri="{FF2B5EF4-FFF2-40B4-BE49-F238E27FC236}">
                <a16:creationId xmlns:a16="http://schemas.microsoft.com/office/drawing/2014/main" id="{1808A844-5FAF-4333-9504-8F7624BEE3B3}"/>
              </a:ext>
            </a:extLst>
          </p:cNvPr>
          <p:cNvSpPr txBox="1"/>
          <p:nvPr/>
        </p:nvSpPr>
        <p:spPr>
          <a:xfrm>
            <a:off x="21871557" y="6962923"/>
            <a:ext cx="495300" cy="307777"/>
          </a:xfrm>
          <a:prstGeom prst="rect">
            <a:avLst/>
          </a:prstGeom>
          <a:noFill/>
        </p:spPr>
        <p:txBody>
          <a:bodyPr wrap="square" rtlCol="0" anchor="ctr">
            <a:spAutoFit/>
          </a:bodyPr>
          <a:lstStyle/>
          <a:p>
            <a:pPr algn="ctr"/>
            <a:r>
              <a:rPr lang="en-US" sz="1400" b="1"/>
              <a:t>01</a:t>
            </a:r>
          </a:p>
        </p:txBody>
      </p:sp>
      <p:sp>
        <p:nvSpPr>
          <p:cNvPr id="22" name="TextBox 21">
            <a:extLst>
              <a:ext uri="{FF2B5EF4-FFF2-40B4-BE49-F238E27FC236}">
                <a16:creationId xmlns:a16="http://schemas.microsoft.com/office/drawing/2014/main" id="{53A544D4-63CE-4175-BB66-8FF67349D6F2}"/>
              </a:ext>
            </a:extLst>
          </p:cNvPr>
          <p:cNvSpPr txBox="1"/>
          <p:nvPr/>
        </p:nvSpPr>
        <p:spPr>
          <a:xfrm>
            <a:off x="17668827" y="7270700"/>
            <a:ext cx="4075584" cy="646331"/>
          </a:xfrm>
          <a:prstGeom prst="rect">
            <a:avLst/>
          </a:prstGeom>
          <a:noFill/>
        </p:spPr>
        <p:txBody>
          <a:bodyPr wrap="square" rtlCol="0">
            <a:spAutoFit/>
          </a:bodyPr>
          <a:lstStyle/>
          <a:p>
            <a:pPr algn="r"/>
            <a:r>
              <a:rPr lang="en-US"/>
              <a:t>Donec vitae dolor sed urna laoreet consectetur et a odio.</a:t>
            </a:r>
          </a:p>
        </p:txBody>
      </p:sp>
      <p:sp>
        <p:nvSpPr>
          <p:cNvPr id="23" name="TextBox 22">
            <a:extLst>
              <a:ext uri="{FF2B5EF4-FFF2-40B4-BE49-F238E27FC236}">
                <a16:creationId xmlns:a16="http://schemas.microsoft.com/office/drawing/2014/main" id="{967C3747-7334-4185-AAA5-C391C3DAC0E7}"/>
              </a:ext>
            </a:extLst>
          </p:cNvPr>
          <p:cNvSpPr txBox="1"/>
          <p:nvPr/>
        </p:nvSpPr>
        <p:spPr>
          <a:xfrm>
            <a:off x="17276627" y="8717251"/>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24" name="Straight Connector 23">
            <a:extLst>
              <a:ext uri="{FF2B5EF4-FFF2-40B4-BE49-F238E27FC236}">
                <a16:creationId xmlns:a16="http://schemas.microsoft.com/office/drawing/2014/main" id="{F0254589-306A-4336-8A63-FADCD5CE4DD1}"/>
              </a:ext>
            </a:extLst>
          </p:cNvPr>
          <p:cNvCxnSpPr>
            <a:cxnSpLocks/>
          </p:cNvCxnSpPr>
          <p:nvPr/>
        </p:nvCxnSpPr>
        <p:spPr>
          <a:xfrm>
            <a:off x="18391611" y="945591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748A4E75-3A84-418A-AE20-31F54B989646}"/>
              </a:ext>
            </a:extLst>
          </p:cNvPr>
          <p:cNvSpPr txBox="1"/>
          <p:nvPr/>
        </p:nvSpPr>
        <p:spPr>
          <a:xfrm>
            <a:off x="21871557" y="9302026"/>
            <a:ext cx="495300" cy="307777"/>
          </a:xfrm>
          <a:prstGeom prst="rect">
            <a:avLst/>
          </a:prstGeom>
          <a:noFill/>
        </p:spPr>
        <p:txBody>
          <a:bodyPr wrap="square" rtlCol="0" anchor="ctr">
            <a:spAutoFit/>
          </a:bodyPr>
          <a:lstStyle/>
          <a:p>
            <a:pPr algn="ctr"/>
            <a:r>
              <a:rPr lang="en-US" sz="1400" b="1"/>
              <a:t>02</a:t>
            </a:r>
          </a:p>
        </p:txBody>
      </p:sp>
      <p:sp>
        <p:nvSpPr>
          <p:cNvPr id="26" name="TextBox 25">
            <a:extLst>
              <a:ext uri="{FF2B5EF4-FFF2-40B4-BE49-F238E27FC236}">
                <a16:creationId xmlns:a16="http://schemas.microsoft.com/office/drawing/2014/main" id="{9DB0B5A0-75DF-4246-92A6-C7C84C548D67}"/>
              </a:ext>
            </a:extLst>
          </p:cNvPr>
          <p:cNvSpPr txBox="1"/>
          <p:nvPr/>
        </p:nvSpPr>
        <p:spPr>
          <a:xfrm>
            <a:off x="17668827" y="9609802"/>
            <a:ext cx="4075584" cy="369332"/>
          </a:xfrm>
          <a:prstGeom prst="rect">
            <a:avLst/>
          </a:prstGeom>
          <a:noFill/>
        </p:spPr>
        <p:txBody>
          <a:bodyPr wrap="square" rtlCol="0">
            <a:spAutoFit/>
          </a:bodyPr>
          <a:lstStyle/>
          <a:p>
            <a:pPr algn="r"/>
            <a:r>
              <a:rPr lang="en-US"/>
              <a:t>Donec vitae dolor sed urna laoreet</a:t>
            </a:r>
          </a:p>
        </p:txBody>
      </p:sp>
      <p:sp>
        <p:nvSpPr>
          <p:cNvPr id="27" name="TextBox 26">
            <a:extLst>
              <a:ext uri="{FF2B5EF4-FFF2-40B4-BE49-F238E27FC236}">
                <a16:creationId xmlns:a16="http://schemas.microsoft.com/office/drawing/2014/main" id="{59D5A8F4-5288-4306-80F1-1F48F503B79D}"/>
              </a:ext>
            </a:extLst>
          </p:cNvPr>
          <p:cNvSpPr txBox="1"/>
          <p:nvPr/>
        </p:nvSpPr>
        <p:spPr>
          <a:xfrm>
            <a:off x="17276627" y="11045822"/>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28" name="Straight Connector 27">
            <a:extLst>
              <a:ext uri="{FF2B5EF4-FFF2-40B4-BE49-F238E27FC236}">
                <a16:creationId xmlns:a16="http://schemas.microsoft.com/office/drawing/2014/main" id="{75D2EBC5-D6B0-4077-96E6-DB780373AEBD}"/>
              </a:ext>
            </a:extLst>
          </p:cNvPr>
          <p:cNvCxnSpPr>
            <a:cxnSpLocks/>
          </p:cNvCxnSpPr>
          <p:nvPr/>
        </p:nvCxnSpPr>
        <p:spPr>
          <a:xfrm>
            <a:off x="17531671" y="1178448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EF27BC3D-F801-4ED4-87E3-EBB2E29BB35C}"/>
              </a:ext>
            </a:extLst>
          </p:cNvPr>
          <p:cNvSpPr txBox="1"/>
          <p:nvPr/>
        </p:nvSpPr>
        <p:spPr>
          <a:xfrm>
            <a:off x="21871557" y="11630597"/>
            <a:ext cx="495300" cy="307777"/>
          </a:xfrm>
          <a:prstGeom prst="rect">
            <a:avLst/>
          </a:prstGeom>
          <a:noFill/>
        </p:spPr>
        <p:txBody>
          <a:bodyPr wrap="square" rtlCol="0" anchor="ctr">
            <a:spAutoFit/>
          </a:bodyPr>
          <a:lstStyle/>
          <a:p>
            <a:pPr algn="ctr"/>
            <a:r>
              <a:rPr lang="en-US" sz="1400" b="1"/>
              <a:t>03</a:t>
            </a:r>
          </a:p>
        </p:txBody>
      </p:sp>
      <p:sp>
        <p:nvSpPr>
          <p:cNvPr id="30" name="TextBox 29">
            <a:extLst>
              <a:ext uri="{FF2B5EF4-FFF2-40B4-BE49-F238E27FC236}">
                <a16:creationId xmlns:a16="http://schemas.microsoft.com/office/drawing/2014/main" id="{63DA8740-1DAD-43B6-A651-D6F248738669}"/>
              </a:ext>
            </a:extLst>
          </p:cNvPr>
          <p:cNvSpPr txBox="1"/>
          <p:nvPr/>
        </p:nvSpPr>
        <p:spPr>
          <a:xfrm>
            <a:off x="17668827" y="11938373"/>
            <a:ext cx="4075584" cy="369332"/>
          </a:xfrm>
          <a:prstGeom prst="rect">
            <a:avLst/>
          </a:prstGeom>
          <a:noFill/>
        </p:spPr>
        <p:txBody>
          <a:bodyPr wrap="square" rtlCol="0">
            <a:spAutoFit/>
          </a:bodyPr>
          <a:lstStyle/>
          <a:p>
            <a:pPr algn="r"/>
            <a:r>
              <a:rPr lang="en-US"/>
              <a:t>Donec vitae dolor sed urna laoreet</a:t>
            </a:r>
          </a:p>
        </p:txBody>
      </p:sp>
    </p:spTree>
    <p:extLst>
      <p:ext uri="{BB962C8B-B14F-4D97-AF65-F5344CB8AC3E}">
        <p14:creationId xmlns:p14="http://schemas.microsoft.com/office/powerpoint/2010/main" val="416451987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4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800" fill="hold"/>
                                        <p:tgtEl>
                                          <p:spTgt spid="45"/>
                                        </p:tgtEl>
                                        <p:attrNameLst>
                                          <p:attrName>r</p:attrName>
                                        </p:attrNameLst>
                                      </p:cBhvr>
                                    </p:animRot>
                                  </p:childTnLst>
                                </p:cTn>
                              </p:par>
                              <p:par>
                                <p:cTn id="9" presetID="2" presetClass="entr" presetSubtype="4" decel="100000" fill="hold" grpId="0" nodeType="withEffect">
                                  <p:stCondLst>
                                    <p:cond delay="0"/>
                                  </p:stCondLst>
                                  <p:iterate type="lt">
                                    <p:tmPct val="10000"/>
                                  </p:iterate>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000" fill="hold"/>
                                        <p:tgtEl>
                                          <p:spTgt spid="13"/>
                                        </p:tgtEl>
                                        <p:attrNameLst>
                                          <p:attrName>ppt_x</p:attrName>
                                        </p:attrNameLst>
                                      </p:cBhvr>
                                      <p:tavLst>
                                        <p:tav tm="0">
                                          <p:val>
                                            <p:strVal val="#ppt_x"/>
                                          </p:val>
                                        </p:tav>
                                        <p:tav tm="100000">
                                          <p:val>
                                            <p:strVal val="#ppt_x"/>
                                          </p:val>
                                        </p:tav>
                                      </p:tavLst>
                                    </p:anim>
                                    <p:anim calcmode="lin" valueType="num">
                                      <p:cBhvr additive="base">
                                        <p:cTn id="12" dur="1000" fill="hold"/>
                                        <p:tgtEl>
                                          <p:spTgt spid="13"/>
                                        </p:tgtEl>
                                        <p:attrNameLst>
                                          <p:attrName>ppt_y</p:attrName>
                                        </p:attrNameLst>
                                      </p:cBhvr>
                                      <p:tavLst>
                                        <p:tav tm="0">
                                          <p:val>
                                            <p:strVal val="1+#ppt_h/2"/>
                                          </p:val>
                                        </p:tav>
                                        <p:tav tm="100000">
                                          <p:val>
                                            <p:strVal val="#ppt_y"/>
                                          </p:val>
                                        </p:tav>
                                      </p:tavLst>
                                    </p:anim>
                                  </p:childTnLst>
                                </p:cTn>
                              </p:par>
                              <p:par>
                                <p:cTn id="13" presetID="10" presetClass="entr" presetSubtype="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300"/>
                                        <p:tgtEl>
                                          <p:spTgt spid="17"/>
                                        </p:tgtEl>
                                      </p:cBhvr>
                                    </p:animEffect>
                                  </p:childTnLst>
                                </p:cTn>
                              </p:par>
                              <p:par>
                                <p:cTn id="16" presetID="22" presetClass="entr" presetSubtype="8" fill="hold" nodeType="withEffect">
                                  <p:stCondLst>
                                    <p:cond delay="100"/>
                                  </p:stCondLst>
                                  <p:childTnLst>
                                    <p:set>
                                      <p:cBhvr>
                                        <p:cTn id="17" dur="1" fill="hold">
                                          <p:stCondLst>
                                            <p:cond delay="0"/>
                                          </p:stCondLst>
                                        </p:cTn>
                                        <p:tgtEl>
                                          <p:spTgt spid="18"/>
                                        </p:tgtEl>
                                        <p:attrNameLst>
                                          <p:attrName>style.visibility</p:attrName>
                                        </p:attrNameLst>
                                      </p:cBhvr>
                                      <p:to>
                                        <p:strVal val="visible"/>
                                      </p:to>
                                    </p:set>
                                    <p:animEffect transition="in" filter="wipe(left)">
                                      <p:cBhvr>
                                        <p:cTn id="18" dur="500"/>
                                        <p:tgtEl>
                                          <p:spTgt spid="18"/>
                                        </p:tgtEl>
                                      </p:cBhvr>
                                    </p:animEffect>
                                  </p:childTnLst>
                                </p:cTn>
                              </p:par>
                              <p:par>
                                <p:cTn id="19" presetID="10" presetClass="entr" presetSubtype="0" fill="hold" grpId="0" nodeType="withEffect">
                                  <p:stCondLst>
                                    <p:cond delay="200"/>
                                  </p:stCondLst>
                                  <p:childTnLst>
                                    <p:set>
                                      <p:cBhvr>
                                        <p:cTn id="20" dur="1" fill="hold">
                                          <p:stCondLst>
                                            <p:cond delay="0"/>
                                          </p:stCondLst>
                                        </p:cTn>
                                        <p:tgtEl>
                                          <p:spTgt spid="21"/>
                                        </p:tgtEl>
                                        <p:attrNameLst>
                                          <p:attrName>style.visibility</p:attrName>
                                        </p:attrNameLst>
                                      </p:cBhvr>
                                      <p:to>
                                        <p:strVal val="visible"/>
                                      </p:to>
                                    </p:set>
                                    <p:animEffect transition="in" filter="fade">
                                      <p:cBhvr>
                                        <p:cTn id="21" dur="300"/>
                                        <p:tgtEl>
                                          <p:spTgt spid="21"/>
                                        </p:tgtEl>
                                      </p:cBhvr>
                                    </p:animEffect>
                                  </p:childTnLst>
                                </p:cTn>
                              </p:par>
                              <p:par>
                                <p:cTn id="22" presetID="10" presetClass="entr" presetSubtype="0" fill="hold" grpId="0" nodeType="withEffect">
                                  <p:stCondLst>
                                    <p:cond delay="400"/>
                                  </p:stCondLst>
                                  <p:childTnLst>
                                    <p:set>
                                      <p:cBhvr>
                                        <p:cTn id="23" dur="1" fill="hold">
                                          <p:stCondLst>
                                            <p:cond delay="0"/>
                                          </p:stCondLst>
                                        </p:cTn>
                                        <p:tgtEl>
                                          <p:spTgt spid="22"/>
                                        </p:tgtEl>
                                        <p:attrNameLst>
                                          <p:attrName>style.visibility</p:attrName>
                                        </p:attrNameLst>
                                      </p:cBhvr>
                                      <p:to>
                                        <p:strVal val="visible"/>
                                      </p:to>
                                    </p:set>
                                    <p:animEffect transition="in" filter="fade">
                                      <p:cBhvr>
                                        <p:cTn id="24" dur="300"/>
                                        <p:tgtEl>
                                          <p:spTgt spid="22"/>
                                        </p:tgtEl>
                                      </p:cBhvr>
                                    </p:animEffect>
                                  </p:childTnLst>
                                </p:cTn>
                              </p:par>
                              <p:par>
                                <p:cTn id="25" presetID="10" presetClass="entr" presetSubtype="0" fill="hold" grpId="0" nodeType="withEffect">
                                  <p:stCondLst>
                                    <p:cond delay="100"/>
                                  </p:stCondLst>
                                  <p:childTnLst>
                                    <p:set>
                                      <p:cBhvr>
                                        <p:cTn id="26" dur="1" fill="hold">
                                          <p:stCondLst>
                                            <p:cond delay="0"/>
                                          </p:stCondLst>
                                        </p:cTn>
                                        <p:tgtEl>
                                          <p:spTgt spid="23"/>
                                        </p:tgtEl>
                                        <p:attrNameLst>
                                          <p:attrName>style.visibility</p:attrName>
                                        </p:attrNameLst>
                                      </p:cBhvr>
                                      <p:to>
                                        <p:strVal val="visible"/>
                                      </p:to>
                                    </p:set>
                                    <p:animEffect transition="in" filter="fade">
                                      <p:cBhvr>
                                        <p:cTn id="27" dur="300"/>
                                        <p:tgtEl>
                                          <p:spTgt spid="23"/>
                                        </p:tgtEl>
                                      </p:cBhvr>
                                    </p:animEffect>
                                  </p:childTnLst>
                                </p:cTn>
                              </p:par>
                              <p:par>
                                <p:cTn id="28" presetID="22" presetClass="entr" presetSubtype="8" fill="hold" nodeType="withEffect">
                                  <p:stCondLst>
                                    <p:cond delay="200"/>
                                  </p:stCondLst>
                                  <p:childTnLst>
                                    <p:set>
                                      <p:cBhvr>
                                        <p:cTn id="29" dur="1" fill="hold">
                                          <p:stCondLst>
                                            <p:cond delay="0"/>
                                          </p:stCondLst>
                                        </p:cTn>
                                        <p:tgtEl>
                                          <p:spTgt spid="24"/>
                                        </p:tgtEl>
                                        <p:attrNameLst>
                                          <p:attrName>style.visibility</p:attrName>
                                        </p:attrNameLst>
                                      </p:cBhvr>
                                      <p:to>
                                        <p:strVal val="visible"/>
                                      </p:to>
                                    </p:set>
                                    <p:animEffect transition="in" filter="wipe(left)">
                                      <p:cBhvr>
                                        <p:cTn id="30" dur="500"/>
                                        <p:tgtEl>
                                          <p:spTgt spid="24"/>
                                        </p:tgtEl>
                                      </p:cBhvr>
                                    </p:animEffect>
                                  </p:childTnLst>
                                </p:cTn>
                              </p:par>
                              <p:par>
                                <p:cTn id="31" presetID="10" presetClass="entr" presetSubtype="0" fill="hold" grpId="0" nodeType="withEffect">
                                  <p:stCondLst>
                                    <p:cond delay="30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300"/>
                                        <p:tgtEl>
                                          <p:spTgt spid="25"/>
                                        </p:tgtEl>
                                      </p:cBhvr>
                                    </p:animEffect>
                                  </p:childTnLst>
                                </p:cTn>
                              </p:par>
                              <p:par>
                                <p:cTn id="34" presetID="10" presetClass="entr" presetSubtype="0" fill="hold" grpId="0" nodeType="withEffect">
                                  <p:stCondLst>
                                    <p:cond delay="50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300"/>
                                        <p:tgtEl>
                                          <p:spTgt spid="26"/>
                                        </p:tgtEl>
                                      </p:cBhvr>
                                    </p:animEffect>
                                  </p:childTnLst>
                                </p:cTn>
                              </p:par>
                              <p:par>
                                <p:cTn id="37" presetID="10" presetClass="entr" presetSubtype="0" fill="hold" grpId="0" nodeType="withEffect">
                                  <p:stCondLst>
                                    <p:cond delay="200"/>
                                  </p:stCondLst>
                                  <p:childTnLst>
                                    <p:set>
                                      <p:cBhvr>
                                        <p:cTn id="38" dur="1" fill="hold">
                                          <p:stCondLst>
                                            <p:cond delay="0"/>
                                          </p:stCondLst>
                                        </p:cTn>
                                        <p:tgtEl>
                                          <p:spTgt spid="27"/>
                                        </p:tgtEl>
                                        <p:attrNameLst>
                                          <p:attrName>style.visibility</p:attrName>
                                        </p:attrNameLst>
                                      </p:cBhvr>
                                      <p:to>
                                        <p:strVal val="visible"/>
                                      </p:to>
                                    </p:set>
                                    <p:animEffect transition="in" filter="fade">
                                      <p:cBhvr>
                                        <p:cTn id="39" dur="300"/>
                                        <p:tgtEl>
                                          <p:spTgt spid="27"/>
                                        </p:tgtEl>
                                      </p:cBhvr>
                                    </p:animEffect>
                                  </p:childTnLst>
                                </p:cTn>
                              </p:par>
                              <p:par>
                                <p:cTn id="40" presetID="22" presetClass="entr" presetSubtype="8" fill="hold" nodeType="withEffect">
                                  <p:stCondLst>
                                    <p:cond delay="300"/>
                                  </p:stCondLst>
                                  <p:childTnLst>
                                    <p:set>
                                      <p:cBhvr>
                                        <p:cTn id="41" dur="1" fill="hold">
                                          <p:stCondLst>
                                            <p:cond delay="0"/>
                                          </p:stCondLst>
                                        </p:cTn>
                                        <p:tgtEl>
                                          <p:spTgt spid="28"/>
                                        </p:tgtEl>
                                        <p:attrNameLst>
                                          <p:attrName>style.visibility</p:attrName>
                                        </p:attrNameLst>
                                      </p:cBhvr>
                                      <p:to>
                                        <p:strVal val="visible"/>
                                      </p:to>
                                    </p:set>
                                    <p:animEffect transition="in" filter="wipe(left)">
                                      <p:cBhvr>
                                        <p:cTn id="42" dur="500"/>
                                        <p:tgtEl>
                                          <p:spTgt spid="28"/>
                                        </p:tgtEl>
                                      </p:cBhvr>
                                    </p:animEffect>
                                  </p:childTnLst>
                                </p:cTn>
                              </p:par>
                              <p:par>
                                <p:cTn id="43" presetID="10" presetClass="entr" presetSubtype="0" fill="hold" grpId="0" nodeType="withEffect">
                                  <p:stCondLst>
                                    <p:cond delay="400"/>
                                  </p:stCondLst>
                                  <p:childTnLst>
                                    <p:set>
                                      <p:cBhvr>
                                        <p:cTn id="44" dur="1" fill="hold">
                                          <p:stCondLst>
                                            <p:cond delay="0"/>
                                          </p:stCondLst>
                                        </p:cTn>
                                        <p:tgtEl>
                                          <p:spTgt spid="29"/>
                                        </p:tgtEl>
                                        <p:attrNameLst>
                                          <p:attrName>style.visibility</p:attrName>
                                        </p:attrNameLst>
                                      </p:cBhvr>
                                      <p:to>
                                        <p:strVal val="visible"/>
                                      </p:to>
                                    </p:set>
                                    <p:animEffect transition="in" filter="fade">
                                      <p:cBhvr>
                                        <p:cTn id="45" dur="300"/>
                                        <p:tgtEl>
                                          <p:spTgt spid="29"/>
                                        </p:tgtEl>
                                      </p:cBhvr>
                                    </p:animEffect>
                                  </p:childTnLst>
                                </p:cTn>
                              </p:par>
                              <p:par>
                                <p:cTn id="46" presetID="10" presetClass="entr" presetSubtype="0" fill="hold" grpId="0" nodeType="withEffect">
                                  <p:stCondLst>
                                    <p:cond delay="600"/>
                                  </p:stCondLst>
                                  <p:childTnLst>
                                    <p:set>
                                      <p:cBhvr>
                                        <p:cTn id="47" dur="1" fill="hold">
                                          <p:stCondLst>
                                            <p:cond delay="0"/>
                                          </p:stCondLst>
                                        </p:cTn>
                                        <p:tgtEl>
                                          <p:spTgt spid="30"/>
                                        </p:tgtEl>
                                        <p:attrNameLst>
                                          <p:attrName>style.visibility</p:attrName>
                                        </p:attrNameLst>
                                      </p:cBhvr>
                                      <p:to>
                                        <p:strVal val="visible"/>
                                      </p:to>
                                    </p:set>
                                    <p:animEffect transition="in" filter="fade">
                                      <p:cBhvr>
                                        <p:cTn id="48" dur="3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13" grpId="0"/>
      <p:bldP spid="17" grpId="0"/>
      <p:bldP spid="21" grpId="0"/>
      <p:bldP spid="22" grpId="0"/>
      <p:bldP spid="23" grpId="0"/>
      <p:bldP spid="25" grpId="0"/>
      <p:bldP spid="26" grpId="0"/>
      <p:bldP spid="27" grpId="0"/>
      <p:bldP spid="29" grpId="0"/>
      <p:bldP spid="30" grpId="0"/>
    </p:bldLst>
  </p:timing>
</p:sld>
</file>

<file path=ppt/slides/slide1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1C7300A-8CB3-48B5-9715-389506056D29}"/>
              </a:ext>
            </a:extLst>
          </p:cNvPr>
          <p:cNvGrpSpPr/>
          <p:nvPr/>
        </p:nvGrpSpPr>
        <p:grpSpPr>
          <a:xfrm>
            <a:off x="5971016" y="5253072"/>
            <a:ext cx="6914068" cy="7292746"/>
            <a:chOff x="8736553" y="3611344"/>
            <a:chExt cx="6914068" cy="7292746"/>
          </a:xfrm>
        </p:grpSpPr>
        <p:sp>
          <p:nvSpPr>
            <p:cNvPr id="3" name="One">
              <a:extLst>
                <a:ext uri="{FF2B5EF4-FFF2-40B4-BE49-F238E27FC236}">
                  <a16:creationId xmlns:a16="http://schemas.microsoft.com/office/drawing/2014/main" id="{817D1292-11F0-40F2-B4B4-4ADF0097905B}"/>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Two">
              <a:extLst>
                <a:ext uri="{FF2B5EF4-FFF2-40B4-BE49-F238E27FC236}">
                  <a16:creationId xmlns:a16="http://schemas.microsoft.com/office/drawing/2014/main" id="{ACC58A9D-E93F-435E-869B-46DA712C4D4D}"/>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Three">
              <a:extLst>
                <a:ext uri="{FF2B5EF4-FFF2-40B4-BE49-F238E27FC236}">
                  <a16:creationId xmlns:a16="http://schemas.microsoft.com/office/drawing/2014/main" id="{5DCA68E7-EDDD-4107-89ED-7BDEF3F637CF}"/>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our">
              <a:extLst>
                <a:ext uri="{FF2B5EF4-FFF2-40B4-BE49-F238E27FC236}">
                  <a16:creationId xmlns:a16="http://schemas.microsoft.com/office/drawing/2014/main" id="{1BE92751-7677-4AFF-8F7A-0A51CCD00AA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 name="Rectangle 6">
            <a:extLst>
              <a:ext uri="{FF2B5EF4-FFF2-40B4-BE49-F238E27FC236}">
                <a16:creationId xmlns:a16="http://schemas.microsoft.com/office/drawing/2014/main" id="{DBA58981-276B-42EA-B38F-DA106147E546}"/>
              </a:ext>
            </a:extLst>
          </p:cNvPr>
          <p:cNvSpPr/>
          <p:nvPr/>
        </p:nvSpPr>
        <p:spPr>
          <a:xfrm>
            <a:off x="8493940" y="5949221"/>
            <a:ext cx="1954381" cy="2215991"/>
          </a:xfrm>
          <a:prstGeom prst="rect">
            <a:avLst/>
          </a:prstGeom>
        </p:spPr>
        <p:txBody>
          <a:bodyPr wrap="none">
            <a:spAutoFit/>
          </a:bodyPr>
          <a:lstStyle/>
          <a:p>
            <a:pPr algn="r"/>
            <a:r>
              <a:rPr lang="en-US" sz="13800">
                <a:solidFill>
                  <a:srgbClr val="FFFFFF"/>
                </a:solidFill>
                <a:latin typeface="Designball-Buildings-01" pitchFamily="2" charset="0"/>
                <a:ea typeface="Open Sans" panose="020B0606030504020204" pitchFamily="34" charset="0"/>
                <a:cs typeface="Open Sans" panose="020B0606030504020204" pitchFamily="34" charset="0"/>
              </a:rPr>
              <a:t>d</a:t>
            </a:r>
          </a:p>
        </p:txBody>
      </p:sp>
      <p:sp>
        <p:nvSpPr>
          <p:cNvPr id="8" name="TextBox 7">
            <a:extLst>
              <a:ext uri="{FF2B5EF4-FFF2-40B4-BE49-F238E27FC236}">
                <a16:creationId xmlns:a16="http://schemas.microsoft.com/office/drawing/2014/main" id="{50DAADBB-308D-4A41-9A61-F026199EFDDA}"/>
              </a:ext>
            </a:extLst>
          </p:cNvPr>
          <p:cNvSpPr txBox="1"/>
          <p:nvPr/>
        </p:nvSpPr>
        <p:spPr>
          <a:xfrm>
            <a:off x="9428050" y="2114667"/>
            <a:ext cx="12401203" cy="2646878"/>
          </a:xfrm>
          <a:prstGeom prst="rect">
            <a:avLst/>
          </a:prstGeom>
          <a:noFill/>
        </p:spPr>
        <p:txBody>
          <a:bodyPr wrap="square" rtlCol="0" anchor="b">
            <a:spAutoFit/>
          </a:bodyPr>
          <a:lstStyle/>
          <a:p>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PORTFOLIO</a:t>
            </a:r>
            <a:endParaRPr lang="en-US" sz="138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9" name="Group 8">
            <a:extLst>
              <a:ext uri="{FF2B5EF4-FFF2-40B4-BE49-F238E27FC236}">
                <a16:creationId xmlns:a16="http://schemas.microsoft.com/office/drawing/2014/main" id="{E8A265C3-AF20-4A8C-BABA-910D77386527}"/>
              </a:ext>
            </a:extLst>
          </p:cNvPr>
          <p:cNvGrpSpPr/>
          <p:nvPr/>
        </p:nvGrpSpPr>
        <p:grpSpPr>
          <a:xfrm>
            <a:off x="10195798" y="6394563"/>
            <a:ext cx="6914068" cy="7292746"/>
            <a:chOff x="8736553" y="3611344"/>
            <a:chExt cx="6914068" cy="7292746"/>
          </a:xfrm>
        </p:grpSpPr>
        <p:sp>
          <p:nvSpPr>
            <p:cNvPr id="10" name="One">
              <a:extLst>
                <a:ext uri="{FF2B5EF4-FFF2-40B4-BE49-F238E27FC236}">
                  <a16:creationId xmlns:a16="http://schemas.microsoft.com/office/drawing/2014/main" id="{0F9C4787-2796-4B70-A215-C67693ED9C3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Two">
              <a:extLst>
                <a:ext uri="{FF2B5EF4-FFF2-40B4-BE49-F238E27FC236}">
                  <a16:creationId xmlns:a16="http://schemas.microsoft.com/office/drawing/2014/main" id="{6CACF072-9404-4475-AEF5-6D55BEE48856}"/>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Three">
              <a:extLst>
                <a:ext uri="{FF2B5EF4-FFF2-40B4-BE49-F238E27FC236}">
                  <a16:creationId xmlns:a16="http://schemas.microsoft.com/office/drawing/2014/main" id="{58697099-28E3-47D5-B6AA-B3199B7BEB48}"/>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Four">
              <a:extLst>
                <a:ext uri="{FF2B5EF4-FFF2-40B4-BE49-F238E27FC236}">
                  <a16:creationId xmlns:a16="http://schemas.microsoft.com/office/drawing/2014/main" id="{78063FB7-84CA-42E6-AD12-C692EA8C89CD}"/>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 name="Group 13">
            <a:extLst>
              <a:ext uri="{FF2B5EF4-FFF2-40B4-BE49-F238E27FC236}">
                <a16:creationId xmlns:a16="http://schemas.microsoft.com/office/drawing/2014/main" id="{381563B1-8E46-4B73-971D-BF52BCF00711}"/>
              </a:ext>
            </a:extLst>
          </p:cNvPr>
          <p:cNvGrpSpPr/>
          <p:nvPr/>
        </p:nvGrpSpPr>
        <p:grpSpPr>
          <a:xfrm>
            <a:off x="6221821" y="8088989"/>
            <a:ext cx="6914068" cy="7292746"/>
            <a:chOff x="1563688" y="3246708"/>
            <a:chExt cx="7605475" cy="8022019"/>
          </a:xfrm>
        </p:grpSpPr>
        <p:sp>
          <p:nvSpPr>
            <p:cNvPr id="15" name="One">
              <a:extLst>
                <a:ext uri="{FF2B5EF4-FFF2-40B4-BE49-F238E27FC236}">
                  <a16:creationId xmlns:a16="http://schemas.microsoft.com/office/drawing/2014/main" id="{060F8C1D-E4BE-4126-805E-4AB20EEE190F}"/>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Two">
              <a:extLst>
                <a:ext uri="{FF2B5EF4-FFF2-40B4-BE49-F238E27FC236}">
                  <a16:creationId xmlns:a16="http://schemas.microsoft.com/office/drawing/2014/main" id="{AAC1F6D9-862E-47D3-9497-561852FC9596}"/>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Three">
              <a:extLst>
                <a:ext uri="{FF2B5EF4-FFF2-40B4-BE49-F238E27FC236}">
                  <a16:creationId xmlns:a16="http://schemas.microsoft.com/office/drawing/2014/main" id="{CF83B62B-2355-4D32-9303-EBB2EB4AD824}"/>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our">
              <a:extLst>
                <a:ext uri="{FF2B5EF4-FFF2-40B4-BE49-F238E27FC236}">
                  <a16:creationId xmlns:a16="http://schemas.microsoft.com/office/drawing/2014/main" id="{E4CEA431-6F90-44E5-8105-67F6CCBCE930}"/>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cxnSp>
        <p:nvCxnSpPr>
          <p:cNvPr id="19" name="Straight Connector 18">
            <a:extLst>
              <a:ext uri="{FF2B5EF4-FFF2-40B4-BE49-F238E27FC236}">
                <a16:creationId xmlns:a16="http://schemas.microsoft.com/office/drawing/2014/main" id="{8F299B11-9E25-40BA-9D05-B18D3BA3A8AC}"/>
              </a:ext>
            </a:extLst>
          </p:cNvPr>
          <p:cNvCxnSpPr>
            <a:cxnSpLocks/>
          </p:cNvCxnSpPr>
          <p:nvPr/>
        </p:nvCxnSpPr>
        <p:spPr>
          <a:xfrm flipH="1" flipV="1">
            <a:off x="5283709" y="7579245"/>
            <a:ext cx="2727065" cy="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F8D80A0A-BDD5-430D-92BB-9B1669A1353A}"/>
              </a:ext>
            </a:extLst>
          </p:cNvPr>
          <p:cNvSpPr/>
          <p:nvPr/>
        </p:nvSpPr>
        <p:spPr>
          <a:xfrm>
            <a:off x="2473251" y="5930556"/>
            <a:ext cx="2309634" cy="3297378"/>
          </a:xfrm>
          <a:prstGeom prst="rect">
            <a:avLst/>
          </a:prstGeom>
        </p:spPr>
        <p:txBody>
          <a:bodyPr wrap="square" anchor="ctr">
            <a:spAutoFit/>
          </a:bodyPr>
          <a:lstStyle/>
          <a:p>
            <a:pPr algn="r">
              <a:lnSpc>
                <a:spcPct val="89000"/>
              </a:lnSpc>
            </a:pPr>
            <a:r>
              <a:rPr lang="en-US" sz="3600" b="1">
                <a:solidFill>
                  <a:schemeClr val="tx1">
                    <a:lumMod val="90000"/>
                    <a:lumOff val="10000"/>
                  </a:schemeClr>
                </a:solidFill>
              </a:rPr>
              <a:t>Corporate Employers</a:t>
            </a:r>
            <a:endParaRPr lang="en-US" sz="2000" b="1">
              <a:solidFill>
                <a:schemeClr val="tx1">
                  <a:lumMod val="90000"/>
                  <a:lumOff val="10000"/>
                </a:schemeClr>
              </a:solidFill>
            </a:endParaRPr>
          </a:p>
          <a:p>
            <a:pPr algn="r">
              <a:lnSpc>
                <a:spcPct val="89000"/>
              </a:lnSpc>
            </a:pPr>
            <a:r>
              <a:rPr lang="en-US">
                <a:solidFill>
                  <a:schemeClr val="tx1">
                    <a:lumMod val="90000"/>
                    <a:lumOff val="10000"/>
                  </a:schemeClr>
                </a:solidFill>
              </a:rPr>
              <a:t>Donec vitae dolor sed urna laoreet consectetur et a odio. Cras vestibulum diam id risus convallis maximus. Lorem ipsum dolor sit amet, consectetur adipiscing elit. </a:t>
            </a:r>
          </a:p>
        </p:txBody>
      </p:sp>
      <p:sp>
        <p:nvSpPr>
          <p:cNvPr id="21" name="Rectangle 20">
            <a:extLst>
              <a:ext uri="{FF2B5EF4-FFF2-40B4-BE49-F238E27FC236}">
                <a16:creationId xmlns:a16="http://schemas.microsoft.com/office/drawing/2014/main" id="{B4ED6928-4EB9-4D15-ACA2-FA14FD14CF2E}"/>
              </a:ext>
            </a:extLst>
          </p:cNvPr>
          <p:cNvSpPr/>
          <p:nvPr/>
        </p:nvSpPr>
        <p:spPr>
          <a:xfrm>
            <a:off x="18413792" y="8165212"/>
            <a:ext cx="3099671" cy="2804294"/>
          </a:xfrm>
          <a:prstGeom prst="rect">
            <a:avLst/>
          </a:prstGeom>
        </p:spPr>
        <p:txBody>
          <a:bodyPr wrap="square" anchor="ctr">
            <a:spAutoFit/>
          </a:bodyPr>
          <a:lstStyle/>
          <a:p>
            <a:pPr>
              <a:lnSpc>
                <a:spcPct val="89000"/>
              </a:lnSpc>
            </a:pPr>
            <a:r>
              <a:rPr lang="en-US" sz="3600" b="1">
                <a:solidFill>
                  <a:schemeClr val="tx1">
                    <a:lumMod val="90000"/>
                    <a:lumOff val="10000"/>
                  </a:schemeClr>
                </a:solidFill>
                <a:latin typeface="+mj-lt"/>
              </a:rPr>
              <a:t>Corporate governance</a:t>
            </a:r>
            <a:endParaRPr lang="en-US" sz="2000" b="1">
              <a:solidFill>
                <a:schemeClr val="tx1">
                  <a:lumMod val="90000"/>
                  <a:lumOff val="10000"/>
                </a:schemeClr>
              </a:solidFill>
              <a:latin typeface="+mj-lt"/>
            </a:endParaRPr>
          </a:p>
          <a:p>
            <a:pPr>
              <a:lnSpc>
                <a:spcPct val="89000"/>
              </a:lnSpc>
            </a:pPr>
            <a:r>
              <a:rPr lang="en-US">
                <a:solidFill>
                  <a:schemeClr val="tx1">
                    <a:lumMod val="90000"/>
                    <a:lumOff val="10000"/>
                  </a:schemeClr>
                </a:solidFill>
              </a:rPr>
              <a:t>Donec ornare rutrum neque sit amet pellentesque. Nulla eget dictum tortor. Nunc interdum velit vulputate, finibus elit et, iaculis neque. Curabitur in augue gravida, ultrices dui eu, ultrices eros.</a:t>
            </a:r>
          </a:p>
        </p:txBody>
      </p:sp>
      <p:cxnSp>
        <p:nvCxnSpPr>
          <p:cNvPr id="22" name="Straight Connector 21">
            <a:extLst>
              <a:ext uri="{FF2B5EF4-FFF2-40B4-BE49-F238E27FC236}">
                <a16:creationId xmlns:a16="http://schemas.microsoft.com/office/drawing/2014/main" id="{63F6433E-39D2-43DD-B671-E81AB70F7EAB}"/>
              </a:ext>
            </a:extLst>
          </p:cNvPr>
          <p:cNvCxnSpPr>
            <a:cxnSpLocks/>
          </p:cNvCxnSpPr>
          <p:nvPr/>
        </p:nvCxnSpPr>
        <p:spPr>
          <a:xfrm flipH="1" flipV="1">
            <a:off x="15317742" y="9546005"/>
            <a:ext cx="2727065" cy="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49C9B5D4-6CE0-47DC-A082-1A80AFB9C428}"/>
              </a:ext>
            </a:extLst>
          </p:cNvPr>
          <p:cNvSpPr/>
          <p:nvPr/>
        </p:nvSpPr>
        <p:spPr>
          <a:xfrm>
            <a:off x="12713900" y="8119938"/>
            <a:ext cx="1954382" cy="2215991"/>
          </a:xfrm>
          <a:prstGeom prst="rect">
            <a:avLst/>
          </a:prstGeom>
        </p:spPr>
        <p:txBody>
          <a:bodyPr wrap="none">
            <a:spAutoFit/>
          </a:bodyPr>
          <a:lstStyle/>
          <a:p>
            <a:pPr lvl="0" algn="ctr" defTabSz="914400">
              <a:defRPr/>
            </a:pPr>
            <a:r>
              <a:rPr lang="en-US" sz="13800">
                <a:solidFill>
                  <a:srgbClr val="FFFFFF"/>
                </a:solidFill>
                <a:latin typeface="Designball-Edu-01" pitchFamily="2" charset="0"/>
                <a:ea typeface="Open Sans" panose="020B0606030504020204" pitchFamily="34" charset="0"/>
                <a:cs typeface="Arial" panose="020B0604020202020204" pitchFamily="34" charset="0"/>
              </a:rPr>
              <a:t>w</a:t>
            </a:r>
          </a:p>
        </p:txBody>
      </p:sp>
      <p:sp>
        <p:nvSpPr>
          <p:cNvPr id="24" name="Rectangle 23">
            <a:extLst>
              <a:ext uri="{FF2B5EF4-FFF2-40B4-BE49-F238E27FC236}">
                <a16:creationId xmlns:a16="http://schemas.microsoft.com/office/drawing/2014/main" id="{2FB57F4D-78EC-4553-936A-CB02B43A3476}"/>
              </a:ext>
            </a:extLst>
          </p:cNvPr>
          <p:cNvSpPr/>
          <p:nvPr/>
        </p:nvSpPr>
        <p:spPr>
          <a:xfrm>
            <a:off x="8314404" y="9969820"/>
            <a:ext cx="2313454" cy="2646878"/>
          </a:xfrm>
          <a:prstGeom prst="rect">
            <a:avLst/>
          </a:prstGeom>
        </p:spPr>
        <p:txBody>
          <a:bodyPr wrap="none">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f</a:t>
            </a:r>
          </a:p>
        </p:txBody>
      </p:sp>
      <p:cxnSp>
        <p:nvCxnSpPr>
          <p:cNvPr id="25" name="Straight Connector 24">
            <a:extLst>
              <a:ext uri="{FF2B5EF4-FFF2-40B4-BE49-F238E27FC236}">
                <a16:creationId xmlns:a16="http://schemas.microsoft.com/office/drawing/2014/main" id="{683849B4-6486-4822-B22B-42016371023D}"/>
              </a:ext>
            </a:extLst>
          </p:cNvPr>
          <p:cNvCxnSpPr>
            <a:cxnSpLocks/>
          </p:cNvCxnSpPr>
          <p:nvPr/>
        </p:nvCxnSpPr>
        <p:spPr>
          <a:xfrm flipH="1" flipV="1">
            <a:off x="6142201" y="11321026"/>
            <a:ext cx="1944447" cy="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26" name="Rectangle 25">
            <a:extLst>
              <a:ext uri="{FF2B5EF4-FFF2-40B4-BE49-F238E27FC236}">
                <a16:creationId xmlns:a16="http://schemas.microsoft.com/office/drawing/2014/main" id="{FD625F83-E0DB-43D1-AE8A-14CF14F1B687}"/>
              </a:ext>
            </a:extLst>
          </p:cNvPr>
          <p:cNvSpPr/>
          <p:nvPr/>
        </p:nvSpPr>
        <p:spPr>
          <a:xfrm>
            <a:off x="2800093" y="10137654"/>
            <a:ext cx="2927990" cy="2311210"/>
          </a:xfrm>
          <a:prstGeom prst="rect">
            <a:avLst/>
          </a:prstGeom>
        </p:spPr>
        <p:txBody>
          <a:bodyPr wrap="square" anchor="ctr">
            <a:spAutoFit/>
          </a:bodyPr>
          <a:lstStyle/>
          <a:p>
            <a:pPr algn="r">
              <a:lnSpc>
                <a:spcPct val="89000"/>
              </a:lnSpc>
            </a:pPr>
            <a:r>
              <a:rPr lang="en-US" sz="3600" b="1">
                <a:solidFill>
                  <a:schemeClr val="tx1">
                    <a:lumMod val="90000"/>
                    <a:lumOff val="10000"/>
                  </a:schemeClr>
                </a:solidFill>
              </a:rPr>
              <a:t>Corporate Vision</a:t>
            </a:r>
            <a:endParaRPr lang="en-US" sz="2000" b="1">
              <a:solidFill>
                <a:schemeClr val="tx1">
                  <a:lumMod val="90000"/>
                  <a:lumOff val="10000"/>
                </a:schemeClr>
              </a:solidFill>
            </a:endParaRPr>
          </a:p>
          <a:p>
            <a:pPr algn="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95908610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decel="10000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1+#ppt_w/2"/>
                                          </p:val>
                                        </p:tav>
                                        <p:tav tm="100000">
                                          <p:val>
                                            <p:strVal val="#ppt_x"/>
                                          </p:val>
                                        </p:tav>
                                      </p:tavLst>
                                    </p:anim>
                                    <p:anim calcmode="lin" valueType="num">
                                      <p:cBhvr additive="base">
                                        <p:cTn id="8" dur="1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9" decel="100000" fill="hold" nodeType="withEffect">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1500" fill="hold"/>
                                        <p:tgtEl>
                                          <p:spTgt spid="2"/>
                                        </p:tgtEl>
                                        <p:attrNameLst>
                                          <p:attrName>ppt_x</p:attrName>
                                        </p:attrNameLst>
                                      </p:cBhvr>
                                      <p:tavLst>
                                        <p:tav tm="0">
                                          <p:val>
                                            <p:strVal val="0-#ppt_w/2"/>
                                          </p:val>
                                        </p:tav>
                                        <p:tav tm="100000">
                                          <p:val>
                                            <p:strVal val="#ppt_x"/>
                                          </p:val>
                                        </p:tav>
                                      </p:tavLst>
                                    </p:anim>
                                    <p:anim calcmode="lin" valueType="num">
                                      <p:cBhvr additive="base">
                                        <p:cTn id="12" dur="1500" fill="hold"/>
                                        <p:tgtEl>
                                          <p:spTgt spid="2"/>
                                        </p:tgtEl>
                                        <p:attrNameLst>
                                          <p:attrName>ppt_y</p:attrName>
                                        </p:attrNameLst>
                                      </p:cBhvr>
                                      <p:tavLst>
                                        <p:tav tm="0">
                                          <p:val>
                                            <p:strVal val="0-#ppt_h/2"/>
                                          </p:val>
                                        </p:tav>
                                        <p:tav tm="100000">
                                          <p:val>
                                            <p:strVal val="#ppt_y"/>
                                          </p:val>
                                        </p:tav>
                                      </p:tavLst>
                                    </p:anim>
                                  </p:childTnLst>
                                </p:cTn>
                              </p:par>
                              <p:par>
                                <p:cTn id="13" presetID="2" presetClass="entr" presetSubtype="12" decel="100000" fill="hold"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2" decel="100000" fill="hold" grpId="0" nodeType="withEffect">
                                  <p:stCondLst>
                                    <p:cond delay="300"/>
                                  </p:stCondLst>
                                  <p:iterate type="lt">
                                    <p:tmPct val="10000"/>
                                  </p:iterate>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200" fill="hold"/>
                                        <p:tgtEl>
                                          <p:spTgt spid="8"/>
                                        </p:tgtEl>
                                        <p:attrNameLst>
                                          <p:attrName>ppt_x</p:attrName>
                                        </p:attrNameLst>
                                      </p:cBhvr>
                                      <p:tavLst>
                                        <p:tav tm="0">
                                          <p:val>
                                            <p:strVal val="1+#ppt_w/2"/>
                                          </p:val>
                                        </p:tav>
                                        <p:tav tm="100000">
                                          <p:val>
                                            <p:strVal val="#ppt_x"/>
                                          </p:val>
                                        </p:tav>
                                      </p:tavLst>
                                    </p:anim>
                                    <p:anim calcmode="lin" valueType="num">
                                      <p:cBhvr additive="base">
                                        <p:cTn id="20" dur="1200" fill="hold"/>
                                        <p:tgtEl>
                                          <p:spTgt spid="8"/>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40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par>
                                <p:cTn id="24" presetID="22" presetClass="entr" presetSubtype="2" fill="hold" nodeType="withEffect">
                                  <p:stCondLst>
                                    <p:cond delay="500"/>
                                  </p:stCondLst>
                                  <p:childTnLst>
                                    <p:set>
                                      <p:cBhvr>
                                        <p:cTn id="25" dur="1" fill="hold">
                                          <p:stCondLst>
                                            <p:cond delay="0"/>
                                          </p:stCondLst>
                                        </p:cTn>
                                        <p:tgtEl>
                                          <p:spTgt spid="19"/>
                                        </p:tgtEl>
                                        <p:attrNameLst>
                                          <p:attrName>style.visibility</p:attrName>
                                        </p:attrNameLst>
                                      </p:cBhvr>
                                      <p:to>
                                        <p:strVal val="visible"/>
                                      </p:to>
                                    </p:set>
                                    <p:animEffect transition="in" filter="wipe(right)">
                                      <p:cBhvr>
                                        <p:cTn id="26" dur="500"/>
                                        <p:tgtEl>
                                          <p:spTgt spid="19"/>
                                        </p:tgtEl>
                                      </p:cBhvr>
                                    </p:animEffect>
                                  </p:childTnLst>
                                </p:cTn>
                              </p:par>
                              <p:par>
                                <p:cTn id="27" presetID="10" presetClass="entr" presetSubtype="0" fill="hold" grpId="0" nodeType="withEffect">
                                  <p:stCondLst>
                                    <p:cond delay="60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300"/>
                                        <p:tgtEl>
                                          <p:spTgt spid="20"/>
                                        </p:tgtEl>
                                      </p:cBhvr>
                                    </p:animEffect>
                                  </p:childTnLst>
                                </p:cTn>
                              </p:par>
                              <p:par>
                                <p:cTn id="30" presetID="10" presetClass="entr" presetSubtype="0" fill="hold" grpId="0" nodeType="withEffect">
                                  <p:stCondLst>
                                    <p:cond delay="70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par>
                                <p:cTn id="33" presetID="22" presetClass="entr" presetSubtype="8" fill="hold" nodeType="withEffect">
                                  <p:stCondLst>
                                    <p:cond delay="800"/>
                                  </p:stCondLst>
                                  <p:childTnLst>
                                    <p:set>
                                      <p:cBhvr>
                                        <p:cTn id="34" dur="1" fill="hold">
                                          <p:stCondLst>
                                            <p:cond delay="0"/>
                                          </p:stCondLst>
                                        </p:cTn>
                                        <p:tgtEl>
                                          <p:spTgt spid="22"/>
                                        </p:tgtEl>
                                        <p:attrNameLst>
                                          <p:attrName>style.visibility</p:attrName>
                                        </p:attrNameLst>
                                      </p:cBhvr>
                                      <p:to>
                                        <p:strVal val="visible"/>
                                      </p:to>
                                    </p:set>
                                    <p:animEffect transition="in" filter="wipe(left)">
                                      <p:cBhvr>
                                        <p:cTn id="35" dur="500"/>
                                        <p:tgtEl>
                                          <p:spTgt spid="22"/>
                                        </p:tgtEl>
                                      </p:cBhvr>
                                    </p:animEffect>
                                  </p:childTnLst>
                                </p:cTn>
                              </p:par>
                              <p:par>
                                <p:cTn id="36" presetID="10" presetClass="entr" presetSubtype="0" fill="hold" grpId="0" nodeType="withEffect">
                                  <p:stCondLst>
                                    <p:cond delay="90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300"/>
                                        <p:tgtEl>
                                          <p:spTgt spid="21"/>
                                        </p:tgtEl>
                                      </p:cBhvr>
                                    </p:animEffect>
                                  </p:childTnLst>
                                </p:cTn>
                              </p:par>
                              <p:par>
                                <p:cTn id="39" presetID="10" presetClass="entr" presetSubtype="0" fill="hold" grpId="0" nodeType="withEffect">
                                  <p:stCondLst>
                                    <p:cond delay="1000"/>
                                  </p:stCondLst>
                                  <p:childTnLst>
                                    <p:set>
                                      <p:cBhvr>
                                        <p:cTn id="40" dur="1" fill="hold">
                                          <p:stCondLst>
                                            <p:cond delay="0"/>
                                          </p:stCondLst>
                                        </p:cTn>
                                        <p:tgtEl>
                                          <p:spTgt spid="24"/>
                                        </p:tgtEl>
                                        <p:attrNameLst>
                                          <p:attrName>style.visibility</p:attrName>
                                        </p:attrNameLst>
                                      </p:cBhvr>
                                      <p:to>
                                        <p:strVal val="visible"/>
                                      </p:to>
                                    </p:set>
                                    <p:animEffect transition="in" filter="fade">
                                      <p:cBhvr>
                                        <p:cTn id="41" dur="500"/>
                                        <p:tgtEl>
                                          <p:spTgt spid="24"/>
                                        </p:tgtEl>
                                      </p:cBhvr>
                                    </p:animEffect>
                                  </p:childTnLst>
                                </p:cTn>
                              </p:par>
                              <p:par>
                                <p:cTn id="42" presetID="22" presetClass="entr" presetSubtype="2" fill="hold" nodeType="withEffect">
                                  <p:stCondLst>
                                    <p:cond delay="1100"/>
                                  </p:stCondLst>
                                  <p:childTnLst>
                                    <p:set>
                                      <p:cBhvr>
                                        <p:cTn id="43" dur="1" fill="hold">
                                          <p:stCondLst>
                                            <p:cond delay="0"/>
                                          </p:stCondLst>
                                        </p:cTn>
                                        <p:tgtEl>
                                          <p:spTgt spid="25"/>
                                        </p:tgtEl>
                                        <p:attrNameLst>
                                          <p:attrName>style.visibility</p:attrName>
                                        </p:attrNameLst>
                                      </p:cBhvr>
                                      <p:to>
                                        <p:strVal val="visible"/>
                                      </p:to>
                                    </p:set>
                                    <p:animEffect transition="in" filter="wipe(right)">
                                      <p:cBhvr>
                                        <p:cTn id="44" dur="500"/>
                                        <p:tgtEl>
                                          <p:spTgt spid="25"/>
                                        </p:tgtEl>
                                      </p:cBhvr>
                                    </p:animEffect>
                                  </p:childTnLst>
                                </p:cTn>
                              </p:par>
                              <p:par>
                                <p:cTn id="45" presetID="10" presetClass="entr" presetSubtype="0" fill="hold" grpId="0" nodeType="withEffect">
                                  <p:stCondLst>
                                    <p:cond delay="120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3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20" grpId="0"/>
      <p:bldP spid="21" grpId="0"/>
      <p:bldP spid="23" grpId="0"/>
      <p:bldP spid="24" grpId="0"/>
      <p:bldP spid="26" grpId="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3328494-A28B-4BB7-A3DD-08AC4B8714D7}"/>
              </a:ext>
            </a:extLst>
          </p:cNvPr>
          <p:cNvSpPr>
            <a:spLocks noGrp="1"/>
          </p:cNvSpPr>
          <p:nvPr>
            <p:ph type="pic" sz="quarter" idx="11"/>
          </p:nvPr>
        </p:nvSpPr>
        <p:spPr/>
      </p:sp>
      <p:sp>
        <p:nvSpPr>
          <p:cNvPr id="5" name="Freeform: Shape 4">
            <a:extLst>
              <a:ext uri="{FF2B5EF4-FFF2-40B4-BE49-F238E27FC236}">
                <a16:creationId xmlns:a16="http://schemas.microsoft.com/office/drawing/2014/main" id="{A9AED263-56B6-447A-B35F-43346AD91014}"/>
              </a:ext>
            </a:extLst>
          </p:cNvPr>
          <p:cNvSpPr>
            <a:spLocks/>
          </p:cNvSpPr>
          <p:nvPr/>
        </p:nvSpPr>
        <p:spPr bwMode="auto">
          <a:xfrm>
            <a:off x="1737160" y="-1312427"/>
            <a:ext cx="20912854" cy="209128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27" name="TextBox 26">
            <a:extLst>
              <a:ext uri="{FF2B5EF4-FFF2-40B4-BE49-F238E27FC236}">
                <a16:creationId xmlns:a16="http://schemas.microsoft.com/office/drawing/2014/main" id="{071F418B-DD9B-4C3B-89C0-AC648738B2A1}"/>
              </a:ext>
            </a:extLst>
          </p:cNvPr>
          <p:cNvSpPr txBox="1"/>
          <p:nvPr/>
        </p:nvSpPr>
        <p:spPr>
          <a:xfrm>
            <a:off x="2264808" y="4862373"/>
            <a:ext cx="3638304" cy="461665"/>
          </a:xfrm>
          <a:prstGeom prst="rect">
            <a:avLst/>
          </a:prstGeom>
          <a:noFill/>
        </p:spPr>
        <p:txBody>
          <a:bodyPr wrap="none" rtlCol="0">
            <a:spAutoFit/>
          </a:bodyPr>
          <a:lstStyle/>
          <a:p>
            <a:r>
              <a:rPr lang="en-US" sz="2400"/>
              <a:t>visible items of expenditure</a:t>
            </a:r>
          </a:p>
        </p:txBody>
      </p:sp>
      <p:cxnSp>
        <p:nvCxnSpPr>
          <p:cNvPr id="28" name="Straight Connector 27">
            <a:extLst>
              <a:ext uri="{FF2B5EF4-FFF2-40B4-BE49-F238E27FC236}">
                <a16:creationId xmlns:a16="http://schemas.microsoft.com/office/drawing/2014/main" id="{FD46503B-85C3-456D-8A84-07539CEA3FBE}"/>
              </a:ext>
            </a:extLst>
          </p:cNvPr>
          <p:cNvCxnSpPr/>
          <p:nvPr/>
        </p:nvCxnSpPr>
        <p:spPr>
          <a:xfrm>
            <a:off x="2380920" y="4588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E1A21C30-3556-4091-98CD-AA575D66C70E}"/>
              </a:ext>
            </a:extLst>
          </p:cNvPr>
          <p:cNvSpPr txBox="1"/>
          <p:nvPr/>
        </p:nvSpPr>
        <p:spPr>
          <a:xfrm>
            <a:off x="2264808" y="9544300"/>
            <a:ext cx="3860222" cy="1446550"/>
          </a:xfrm>
          <a:prstGeom prst="rect">
            <a:avLst/>
          </a:prstGeom>
          <a:noFill/>
        </p:spPr>
        <p:txBody>
          <a:bodyPr wrap="square" rtlCol="0">
            <a:spAutoFit/>
          </a:bodyPr>
          <a:lstStyle/>
          <a:p>
            <a:r>
              <a:rPr lang="en-US" sz="4400" b="1">
                <a:latin typeface="+mj-lt"/>
              </a:rPr>
              <a:t>Create your own Gallery</a:t>
            </a:r>
          </a:p>
        </p:txBody>
      </p:sp>
      <p:sp>
        <p:nvSpPr>
          <p:cNvPr id="30" name="TextBox 29">
            <a:extLst>
              <a:ext uri="{FF2B5EF4-FFF2-40B4-BE49-F238E27FC236}">
                <a16:creationId xmlns:a16="http://schemas.microsoft.com/office/drawing/2014/main" id="{1CD1BB9B-70F7-46B1-9AAB-2F653FB6AD8F}"/>
              </a:ext>
            </a:extLst>
          </p:cNvPr>
          <p:cNvSpPr txBox="1"/>
          <p:nvPr/>
        </p:nvSpPr>
        <p:spPr>
          <a:xfrm>
            <a:off x="2380920" y="1118995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grpSp>
        <p:nvGrpSpPr>
          <p:cNvPr id="31" name="Group 30">
            <a:extLst>
              <a:ext uri="{FF2B5EF4-FFF2-40B4-BE49-F238E27FC236}">
                <a16:creationId xmlns:a16="http://schemas.microsoft.com/office/drawing/2014/main" id="{FF757455-6B8D-4DE6-BB05-91D4396FFF64}"/>
              </a:ext>
            </a:extLst>
          </p:cNvPr>
          <p:cNvGrpSpPr/>
          <p:nvPr/>
        </p:nvGrpSpPr>
        <p:grpSpPr>
          <a:xfrm>
            <a:off x="18503298" y="4687677"/>
            <a:ext cx="1766830" cy="2182741"/>
            <a:chOff x="6642388" y="4327953"/>
            <a:chExt cx="1766830" cy="2182741"/>
          </a:xfrm>
        </p:grpSpPr>
        <p:sp>
          <p:nvSpPr>
            <p:cNvPr id="32" name="Rectangle 31">
              <a:extLst>
                <a:ext uri="{FF2B5EF4-FFF2-40B4-BE49-F238E27FC236}">
                  <a16:creationId xmlns:a16="http://schemas.microsoft.com/office/drawing/2014/main" id="{EEA181A5-D1DB-441A-932F-7B20A699BE30}"/>
                </a:ext>
              </a:extLst>
            </p:cNvPr>
            <p:cNvSpPr/>
            <p:nvPr/>
          </p:nvSpPr>
          <p:spPr>
            <a:xfrm>
              <a:off x="6817918" y="4327953"/>
              <a:ext cx="1415772"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f</a:t>
              </a:r>
            </a:p>
          </p:txBody>
        </p:sp>
        <p:sp>
          <p:nvSpPr>
            <p:cNvPr id="33" name="TextBox 32">
              <a:extLst>
                <a:ext uri="{FF2B5EF4-FFF2-40B4-BE49-F238E27FC236}">
                  <a16:creationId xmlns:a16="http://schemas.microsoft.com/office/drawing/2014/main" id="{C58B1410-3EB8-4905-8BB0-5422D56ECA41}"/>
                </a:ext>
              </a:extLst>
            </p:cNvPr>
            <p:cNvSpPr txBox="1"/>
            <p:nvPr/>
          </p:nvSpPr>
          <p:spPr>
            <a:xfrm>
              <a:off x="6642388" y="6110584"/>
              <a:ext cx="1766830" cy="400110"/>
            </a:xfrm>
            <a:prstGeom prst="rect">
              <a:avLst/>
            </a:prstGeom>
            <a:noFill/>
          </p:spPr>
          <p:txBody>
            <a:bodyPr wrap="none" rtlCol="0" anchor="ctr">
              <a:spAutoFit/>
            </a:bodyPr>
            <a:lstStyle/>
            <a:p>
              <a:pPr algn="ctr"/>
              <a:r>
                <a:rPr lang="en-US" sz="2000">
                  <a:latin typeface="+mj-lt"/>
                </a:rPr>
                <a:t>Construction</a:t>
              </a:r>
            </a:p>
          </p:txBody>
        </p:sp>
      </p:grpSp>
      <p:grpSp>
        <p:nvGrpSpPr>
          <p:cNvPr id="34" name="Group 33">
            <a:extLst>
              <a:ext uri="{FF2B5EF4-FFF2-40B4-BE49-F238E27FC236}">
                <a16:creationId xmlns:a16="http://schemas.microsoft.com/office/drawing/2014/main" id="{ED99670A-6A21-4A79-AE30-C90DCCE83ECD}"/>
              </a:ext>
            </a:extLst>
          </p:cNvPr>
          <p:cNvGrpSpPr/>
          <p:nvPr/>
        </p:nvGrpSpPr>
        <p:grpSpPr>
          <a:xfrm>
            <a:off x="18484062" y="8052631"/>
            <a:ext cx="1805302" cy="2182741"/>
            <a:chOff x="11372688" y="4327953"/>
            <a:chExt cx="1805302" cy="2182741"/>
          </a:xfrm>
        </p:grpSpPr>
        <p:sp>
          <p:nvSpPr>
            <p:cNvPr id="35" name="Rectangle 34">
              <a:extLst>
                <a:ext uri="{FF2B5EF4-FFF2-40B4-BE49-F238E27FC236}">
                  <a16:creationId xmlns:a16="http://schemas.microsoft.com/office/drawing/2014/main" id="{88F9738D-7196-4C67-B516-89B453C645AC}"/>
                </a:ext>
              </a:extLst>
            </p:cNvPr>
            <p:cNvSpPr/>
            <p:nvPr/>
          </p:nvSpPr>
          <p:spPr>
            <a:xfrm>
              <a:off x="11567452" y="4327953"/>
              <a:ext cx="1415772"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sp>
          <p:nvSpPr>
            <p:cNvPr id="36" name="TextBox 35">
              <a:extLst>
                <a:ext uri="{FF2B5EF4-FFF2-40B4-BE49-F238E27FC236}">
                  <a16:creationId xmlns:a16="http://schemas.microsoft.com/office/drawing/2014/main" id="{611E561C-041C-4FD0-9CEF-B0E30A86CC44}"/>
                </a:ext>
              </a:extLst>
            </p:cNvPr>
            <p:cNvSpPr txBox="1"/>
            <p:nvPr/>
          </p:nvSpPr>
          <p:spPr>
            <a:xfrm>
              <a:off x="11372688" y="6110584"/>
              <a:ext cx="1805302" cy="400110"/>
            </a:xfrm>
            <a:prstGeom prst="rect">
              <a:avLst/>
            </a:prstGeom>
            <a:noFill/>
          </p:spPr>
          <p:txBody>
            <a:bodyPr wrap="none" rtlCol="0" anchor="ctr">
              <a:spAutoFit/>
            </a:bodyPr>
            <a:lstStyle/>
            <a:p>
              <a:pPr algn="ctr"/>
              <a:r>
                <a:rPr lang="en-US" sz="2000">
                  <a:latin typeface="+mj-lt"/>
                </a:rPr>
                <a:t>Departments</a:t>
              </a:r>
            </a:p>
          </p:txBody>
        </p:sp>
      </p:grpSp>
      <p:grpSp>
        <p:nvGrpSpPr>
          <p:cNvPr id="37" name="Group 36">
            <a:extLst>
              <a:ext uri="{FF2B5EF4-FFF2-40B4-BE49-F238E27FC236}">
                <a16:creationId xmlns:a16="http://schemas.microsoft.com/office/drawing/2014/main" id="{4AB68CE1-57F0-45AA-84D5-8D0E2A9EE403}"/>
              </a:ext>
            </a:extLst>
          </p:cNvPr>
          <p:cNvGrpSpPr/>
          <p:nvPr/>
        </p:nvGrpSpPr>
        <p:grpSpPr>
          <a:xfrm>
            <a:off x="18594671" y="11417584"/>
            <a:ext cx="1584087" cy="2182741"/>
            <a:chOff x="16105394" y="4327953"/>
            <a:chExt cx="1584087" cy="2182741"/>
          </a:xfrm>
        </p:grpSpPr>
        <p:sp>
          <p:nvSpPr>
            <p:cNvPr id="38" name="Rectangle 37">
              <a:extLst>
                <a:ext uri="{FF2B5EF4-FFF2-40B4-BE49-F238E27FC236}">
                  <a16:creationId xmlns:a16="http://schemas.microsoft.com/office/drawing/2014/main" id="{78B5EB33-45F7-48A6-94A4-58A0BBFAFA7A}"/>
                </a:ext>
              </a:extLst>
            </p:cNvPr>
            <p:cNvSpPr/>
            <p:nvPr/>
          </p:nvSpPr>
          <p:spPr>
            <a:xfrm>
              <a:off x="16189549" y="4327953"/>
              <a:ext cx="1415772"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e</a:t>
              </a:r>
            </a:p>
          </p:txBody>
        </p:sp>
        <p:sp>
          <p:nvSpPr>
            <p:cNvPr id="39" name="TextBox 38">
              <a:extLst>
                <a:ext uri="{FF2B5EF4-FFF2-40B4-BE49-F238E27FC236}">
                  <a16:creationId xmlns:a16="http://schemas.microsoft.com/office/drawing/2014/main" id="{10C67121-5661-4678-9195-692C3A74C33C}"/>
                </a:ext>
              </a:extLst>
            </p:cNvPr>
            <p:cNvSpPr txBox="1"/>
            <p:nvPr/>
          </p:nvSpPr>
          <p:spPr>
            <a:xfrm>
              <a:off x="16105394" y="6110584"/>
              <a:ext cx="1584087" cy="400110"/>
            </a:xfrm>
            <a:prstGeom prst="rect">
              <a:avLst/>
            </a:prstGeom>
            <a:noFill/>
          </p:spPr>
          <p:txBody>
            <a:bodyPr wrap="none" rtlCol="0" anchor="ctr">
              <a:spAutoFit/>
            </a:bodyPr>
            <a:lstStyle/>
            <a:p>
              <a:pPr algn="ctr"/>
              <a:r>
                <a:rPr lang="en-US" sz="2000">
                  <a:latin typeface="+mj-lt"/>
                </a:rPr>
                <a:t>PowerPlant</a:t>
              </a:r>
            </a:p>
          </p:txBody>
        </p:sp>
      </p:grpSp>
      <p:sp>
        <p:nvSpPr>
          <p:cNvPr id="45" name="Rectangle 44">
            <a:extLst>
              <a:ext uri="{FF2B5EF4-FFF2-40B4-BE49-F238E27FC236}">
                <a16:creationId xmlns:a16="http://schemas.microsoft.com/office/drawing/2014/main" id="{6268DB09-17D1-4FC8-BFE8-514C524E0C01}"/>
              </a:ext>
            </a:extLst>
          </p:cNvPr>
          <p:cNvSpPr/>
          <p:nvPr/>
        </p:nvSpPr>
        <p:spPr>
          <a:xfrm>
            <a:off x="10071501" y="22078157"/>
            <a:ext cx="4244175" cy="369332"/>
          </a:xfrm>
          <a:prstGeom prst="rect">
            <a:avLst/>
          </a:prstGeom>
        </p:spPr>
        <p:txBody>
          <a:bodyPr wrap="none">
            <a:spAutoFit/>
          </a:bodyPr>
          <a:lstStyle/>
          <a:p>
            <a:r>
              <a:rPr lang="en-US"/>
              <a:t>https://unsplash.com/photos/JjGXjESMxOY</a:t>
            </a:r>
          </a:p>
        </p:txBody>
      </p:sp>
    </p:spTree>
    <p:extLst>
      <p:ext uri="{BB962C8B-B14F-4D97-AF65-F5344CB8AC3E}">
        <p14:creationId xmlns:p14="http://schemas.microsoft.com/office/powerpoint/2010/main" val="3166886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5"/>
                                        </p:tgtEl>
                                        <p:attrNameLst>
                                          <p:attrName>r</p:attrName>
                                        </p:attrNameLst>
                                      </p:cBhvr>
                                    </p:animRot>
                                  </p:childTnLst>
                                </p:cTn>
                              </p:par>
                              <p:par>
                                <p:cTn id="7" presetID="10" presetClass="entr" presetSubtype="0" fill="hold" nodeType="withEffect">
                                  <p:stCondLst>
                                    <p:cond delay="500"/>
                                  </p:stCondLst>
                                  <p:childTnLst>
                                    <p:set>
                                      <p:cBhvr>
                                        <p:cTn id="8" dur="1" fill="hold">
                                          <p:stCondLst>
                                            <p:cond delay="0"/>
                                          </p:stCondLst>
                                        </p:cTn>
                                        <p:tgtEl>
                                          <p:spTgt spid="37"/>
                                        </p:tgtEl>
                                        <p:attrNameLst>
                                          <p:attrName>style.visibility</p:attrName>
                                        </p:attrNameLst>
                                      </p:cBhvr>
                                      <p:to>
                                        <p:strVal val="visible"/>
                                      </p:to>
                                    </p:set>
                                    <p:animEffect transition="in" filter="fade">
                                      <p:cBhvr>
                                        <p:cTn id="9" dur="500"/>
                                        <p:tgtEl>
                                          <p:spTgt spid="37"/>
                                        </p:tgtEl>
                                      </p:cBhvr>
                                    </p:animEffect>
                                  </p:childTnLst>
                                </p:cTn>
                              </p:par>
                              <p:par>
                                <p:cTn id="10" presetID="10" presetClass="entr" presetSubtype="0" fill="hold" nodeType="withEffect">
                                  <p:stCondLst>
                                    <p:cond delay="800"/>
                                  </p:stCondLst>
                                  <p:childTnLst>
                                    <p:set>
                                      <p:cBhvr>
                                        <p:cTn id="11" dur="1" fill="hold">
                                          <p:stCondLst>
                                            <p:cond delay="0"/>
                                          </p:stCondLst>
                                        </p:cTn>
                                        <p:tgtEl>
                                          <p:spTgt spid="34"/>
                                        </p:tgtEl>
                                        <p:attrNameLst>
                                          <p:attrName>style.visibility</p:attrName>
                                        </p:attrNameLst>
                                      </p:cBhvr>
                                      <p:to>
                                        <p:strVal val="visible"/>
                                      </p:to>
                                    </p:set>
                                    <p:animEffect transition="in" filter="fade">
                                      <p:cBhvr>
                                        <p:cTn id="12" dur="500"/>
                                        <p:tgtEl>
                                          <p:spTgt spid="34"/>
                                        </p:tgtEl>
                                      </p:cBhvr>
                                    </p:animEffect>
                                  </p:childTnLst>
                                </p:cTn>
                              </p:par>
                              <p:par>
                                <p:cTn id="13" presetID="10" presetClass="entr" presetSubtype="0" fill="hold" nodeType="withEffect">
                                  <p:stCondLst>
                                    <p:cond delay="90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3328494-A28B-4BB7-A3DD-08AC4B8714D7}"/>
              </a:ext>
            </a:extLst>
          </p:cNvPr>
          <p:cNvSpPr>
            <a:spLocks noGrp="1"/>
          </p:cNvSpPr>
          <p:nvPr>
            <p:ph type="pic" sz="quarter" idx="11"/>
          </p:nvPr>
        </p:nvSpPr>
        <p:spPr/>
      </p:sp>
      <p:sp>
        <p:nvSpPr>
          <p:cNvPr id="5" name="Freeform: Shape 4">
            <a:extLst>
              <a:ext uri="{FF2B5EF4-FFF2-40B4-BE49-F238E27FC236}">
                <a16:creationId xmlns:a16="http://schemas.microsoft.com/office/drawing/2014/main" id="{A9AED263-56B6-447A-B35F-43346AD91014}"/>
              </a:ext>
            </a:extLst>
          </p:cNvPr>
          <p:cNvSpPr>
            <a:spLocks/>
          </p:cNvSpPr>
          <p:nvPr/>
        </p:nvSpPr>
        <p:spPr bwMode="auto">
          <a:xfrm>
            <a:off x="1737160" y="-1312427"/>
            <a:ext cx="20912854" cy="209128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27" name="TextBox 26">
            <a:extLst>
              <a:ext uri="{FF2B5EF4-FFF2-40B4-BE49-F238E27FC236}">
                <a16:creationId xmlns:a16="http://schemas.microsoft.com/office/drawing/2014/main" id="{071F418B-DD9B-4C3B-89C0-AC648738B2A1}"/>
              </a:ext>
            </a:extLst>
          </p:cNvPr>
          <p:cNvSpPr txBox="1"/>
          <p:nvPr/>
        </p:nvSpPr>
        <p:spPr>
          <a:xfrm>
            <a:off x="2264808" y="4862373"/>
            <a:ext cx="3638304" cy="461665"/>
          </a:xfrm>
          <a:prstGeom prst="rect">
            <a:avLst/>
          </a:prstGeom>
          <a:noFill/>
        </p:spPr>
        <p:txBody>
          <a:bodyPr wrap="none" rtlCol="0">
            <a:spAutoFit/>
          </a:bodyPr>
          <a:lstStyle/>
          <a:p>
            <a:r>
              <a:rPr lang="en-US" sz="2400"/>
              <a:t>visible items of expenditure</a:t>
            </a:r>
          </a:p>
        </p:txBody>
      </p:sp>
      <p:cxnSp>
        <p:nvCxnSpPr>
          <p:cNvPr id="28" name="Straight Connector 27">
            <a:extLst>
              <a:ext uri="{FF2B5EF4-FFF2-40B4-BE49-F238E27FC236}">
                <a16:creationId xmlns:a16="http://schemas.microsoft.com/office/drawing/2014/main" id="{FD46503B-85C3-456D-8A84-07539CEA3FBE}"/>
              </a:ext>
            </a:extLst>
          </p:cNvPr>
          <p:cNvCxnSpPr/>
          <p:nvPr/>
        </p:nvCxnSpPr>
        <p:spPr>
          <a:xfrm>
            <a:off x="2380920" y="4588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E1A21C30-3556-4091-98CD-AA575D66C70E}"/>
              </a:ext>
            </a:extLst>
          </p:cNvPr>
          <p:cNvSpPr txBox="1"/>
          <p:nvPr/>
        </p:nvSpPr>
        <p:spPr>
          <a:xfrm>
            <a:off x="2264808" y="9544300"/>
            <a:ext cx="3860222" cy="1446550"/>
          </a:xfrm>
          <a:prstGeom prst="rect">
            <a:avLst/>
          </a:prstGeom>
          <a:noFill/>
        </p:spPr>
        <p:txBody>
          <a:bodyPr wrap="square" rtlCol="0">
            <a:spAutoFit/>
          </a:bodyPr>
          <a:lstStyle/>
          <a:p>
            <a:r>
              <a:rPr lang="en-US" sz="4400" b="1">
                <a:latin typeface="+mj-lt"/>
              </a:rPr>
              <a:t>Create your own Gallery</a:t>
            </a:r>
          </a:p>
        </p:txBody>
      </p:sp>
      <p:sp>
        <p:nvSpPr>
          <p:cNvPr id="30" name="TextBox 29">
            <a:extLst>
              <a:ext uri="{FF2B5EF4-FFF2-40B4-BE49-F238E27FC236}">
                <a16:creationId xmlns:a16="http://schemas.microsoft.com/office/drawing/2014/main" id="{1CD1BB9B-70F7-46B1-9AAB-2F653FB6AD8F}"/>
              </a:ext>
            </a:extLst>
          </p:cNvPr>
          <p:cNvSpPr txBox="1"/>
          <p:nvPr/>
        </p:nvSpPr>
        <p:spPr>
          <a:xfrm>
            <a:off x="2380920" y="1118995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grpSp>
        <p:nvGrpSpPr>
          <p:cNvPr id="31" name="Group 30">
            <a:extLst>
              <a:ext uri="{FF2B5EF4-FFF2-40B4-BE49-F238E27FC236}">
                <a16:creationId xmlns:a16="http://schemas.microsoft.com/office/drawing/2014/main" id="{FF757455-6B8D-4DE6-BB05-91D4396FFF64}"/>
              </a:ext>
            </a:extLst>
          </p:cNvPr>
          <p:cNvGrpSpPr/>
          <p:nvPr/>
        </p:nvGrpSpPr>
        <p:grpSpPr>
          <a:xfrm>
            <a:off x="18503298" y="4687677"/>
            <a:ext cx="1766830" cy="2182741"/>
            <a:chOff x="6642388" y="4327953"/>
            <a:chExt cx="1766830" cy="2182741"/>
          </a:xfrm>
        </p:grpSpPr>
        <p:sp>
          <p:nvSpPr>
            <p:cNvPr id="32" name="Rectangle 31">
              <a:extLst>
                <a:ext uri="{FF2B5EF4-FFF2-40B4-BE49-F238E27FC236}">
                  <a16:creationId xmlns:a16="http://schemas.microsoft.com/office/drawing/2014/main" id="{EEA181A5-D1DB-441A-932F-7B20A699BE30}"/>
                </a:ext>
              </a:extLst>
            </p:cNvPr>
            <p:cNvSpPr/>
            <p:nvPr/>
          </p:nvSpPr>
          <p:spPr>
            <a:xfrm>
              <a:off x="6817918" y="4327953"/>
              <a:ext cx="1415772"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f</a:t>
              </a:r>
            </a:p>
          </p:txBody>
        </p:sp>
        <p:sp>
          <p:nvSpPr>
            <p:cNvPr id="33" name="TextBox 32">
              <a:extLst>
                <a:ext uri="{FF2B5EF4-FFF2-40B4-BE49-F238E27FC236}">
                  <a16:creationId xmlns:a16="http://schemas.microsoft.com/office/drawing/2014/main" id="{C58B1410-3EB8-4905-8BB0-5422D56ECA41}"/>
                </a:ext>
              </a:extLst>
            </p:cNvPr>
            <p:cNvSpPr txBox="1"/>
            <p:nvPr/>
          </p:nvSpPr>
          <p:spPr>
            <a:xfrm>
              <a:off x="6642388" y="6110584"/>
              <a:ext cx="1766830" cy="400110"/>
            </a:xfrm>
            <a:prstGeom prst="rect">
              <a:avLst/>
            </a:prstGeom>
            <a:noFill/>
          </p:spPr>
          <p:txBody>
            <a:bodyPr wrap="none" rtlCol="0" anchor="ctr">
              <a:spAutoFit/>
            </a:bodyPr>
            <a:lstStyle/>
            <a:p>
              <a:pPr algn="ctr"/>
              <a:r>
                <a:rPr lang="en-US" sz="2000">
                  <a:latin typeface="+mj-lt"/>
                </a:rPr>
                <a:t>Construction</a:t>
              </a:r>
            </a:p>
          </p:txBody>
        </p:sp>
      </p:grpSp>
      <p:grpSp>
        <p:nvGrpSpPr>
          <p:cNvPr id="34" name="Group 33">
            <a:extLst>
              <a:ext uri="{FF2B5EF4-FFF2-40B4-BE49-F238E27FC236}">
                <a16:creationId xmlns:a16="http://schemas.microsoft.com/office/drawing/2014/main" id="{ED99670A-6A21-4A79-AE30-C90DCCE83ECD}"/>
              </a:ext>
            </a:extLst>
          </p:cNvPr>
          <p:cNvGrpSpPr/>
          <p:nvPr/>
        </p:nvGrpSpPr>
        <p:grpSpPr>
          <a:xfrm>
            <a:off x="18484062" y="8052631"/>
            <a:ext cx="1805302" cy="2182741"/>
            <a:chOff x="11372688" y="4327953"/>
            <a:chExt cx="1805302" cy="2182741"/>
          </a:xfrm>
        </p:grpSpPr>
        <p:sp>
          <p:nvSpPr>
            <p:cNvPr id="35" name="Rectangle 34">
              <a:extLst>
                <a:ext uri="{FF2B5EF4-FFF2-40B4-BE49-F238E27FC236}">
                  <a16:creationId xmlns:a16="http://schemas.microsoft.com/office/drawing/2014/main" id="{88F9738D-7196-4C67-B516-89B453C645AC}"/>
                </a:ext>
              </a:extLst>
            </p:cNvPr>
            <p:cNvSpPr/>
            <p:nvPr/>
          </p:nvSpPr>
          <p:spPr>
            <a:xfrm>
              <a:off x="11567452" y="4327953"/>
              <a:ext cx="1415772"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sp>
          <p:nvSpPr>
            <p:cNvPr id="36" name="TextBox 35">
              <a:extLst>
                <a:ext uri="{FF2B5EF4-FFF2-40B4-BE49-F238E27FC236}">
                  <a16:creationId xmlns:a16="http://schemas.microsoft.com/office/drawing/2014/main" id="{611E561C-041C-4FD0-9CEF-B0E30A86CC44}"/>
                </a:ext>
              </a:extLst>
            </p:cNvPr>
            <p:cNvSpPr txBox="1"/>
            <p:nvPr/>
          </p:nvSpPr>
          <p:spPr>
            <a:xfrm>
              <a:off x="11372688" y="6110584"/>
              <a:ext cx="1805302" cy="400110"/>
            </a:xfrm>
            <a:prstGeom prst="rect">
              <a:avLst/>
            </a:prstGeom>
            <a:noFill/>
          </p:spPr>
          <p:txBody>
            <a:bodyPr wrap="none" rtlCol="0" anchor="ctr">
              <a:spAutoFit/>
            </a:bodyPr>
            <a:lstStyle/>
            <a:p>
              <a:pPr algn="ctr"/>
              <a:r>
                <a:rPr lang="en-US" sz="2000">
                  <a:latin typeface="+mj-lt"/>
                </a:rPr>
                <a:t>Departments</a:t>
              </a:r>
            </a:p>
          </p:txBody>
        </p:sp>
      </p:grpSp>
      <p:grpSp>
        <p:nvGrpSpPr>
          <p:cNvPr id="37" name="Group 36">
            <a:extLst>
              <a:ext uri="{FF2B5EF4-FFF2-40B4-BE49-F238E27FC236}">
                <a16:creationId xmlns:a16="http://schemas.microsoft.com/office/drawing/2014/main" id="{4AB68CE1-57F0-45AA-84D5-8D0E2A9EE403}"/>
              </a:ext>
            </a:extLst>
          </p:cNvPr>
          <p:cNvGrpSpPr/>
          <p:nvPr/>
        </p:nvGrpSpPr>
        <p:grpSpPr>
          <a:xfrm>
            <a:off x="18594671" y="11417584"/>
            <a:ext cx="1584087" cy="2182741"/>
            <a:chOff x="16105394" y="4327953"/>
            <a:chExt cx="1584087" cy="2182741"/>
          </a:xfrm>
        </p:grpSpPr>
        <p:sp>
          <p:nvSpPr>
            <p:cNvPr id="38" name="Rectangle 37">
              <a:extLst>
                <a:ext uri="{FF2B5EF4-FFF2-40B4-BE49-F238E27FC236}">
                  <a16:creationId xmlns:a16="http://schemas.microsoft.com/office/drawing/2014/main" id="{78B5EB33-45F7-48A6-94A4-58A0BBFAFA7A}"/>
                </a:ext>
              </a:extLst>
            </p:cNvPr>
            <p:cNvSpPr/>
            <p:nvPr/>
          </p:nvSpPr>
          <p:spPr>
            <a:xfrm>
              <a:off x="16189549" y="4327953"/>
              <a:ext cx="1415772"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e</a:t>
              </a:r>
            </a:p>
          </p:txBody>
        </p:sp>
        <p:sp>
          <p:nvSpPr>
            <p:cNvPr id="39" name="TextBox 38">
              <a:extLst>
                <a:ext uri="{FF2B5EF4-FFF2-40B4-BE49-F238E27FC236}">
                  <a16:creationId xmlns:a16="http://schemas.microsoft.com/office/drawing/2014/main" id="{10C67121-5661-4678-9195-692C3A74C33C}"/>
                </a:ext>
              </a:extLst>
            </p:cNvPr>
            <p:cNvSpPr txBox="1"/>
            <p:nvPr/>
          </p:nvSpPr>
          <p:spPr>
            <a:xfrm>
              <a:off x="16105394" y="6110584"/>
              <a:ext cx="1584087" cy="400110"/>
            </a:xfrm>
            <a:prstGeom prst="rect">
              <a:avLst/>
            </a:prstGeom>
            <a:noFill/>
          </p:spPr>
          <p:txBody>
            <a:bodyPr wrap="none" rtlCol="0" anchor="ctr">
              <a:spAutoFit/>
            </a:bodyPr>
            <a:lstStyle/>
            <a:p>
              <a:pPr algn="ctr"/>
              <a:r>
                <a:rPr lang="en-US" sz="2000">
                  <a:latin typeface="+mj-lt"/>
                </a:rPr>
                <a:t>PowerPlant</a:t>
              </a:r>
            </a:p>
          </p:txBody>
        </p:sp>
      </p:grpSp>
      <p:sp>
        <p:nvSpPr>
          <p:cNvPr id="45" name="Rectangle 44">
            <a:extLst>
              <a:ext uri="{FF2B5EF4-FFF2-40B4-BE49-F238E27FC236}">
                <a16:creationId xmlns:a16="http://schemas.microsoft.com/office/drawing/2014/main" id="{6268DB09-17D1-4FC8-BFE8-514C524E0C01}"/>
              </a:ext>
            </a:extLst>
          </p:cNvPr>
          <p:cNvSpPr/>
          <p:nvPr/>
        </p:nvSpPr>
        <p:spPr>
          <a:xfrm>
            <a:off x="10071501" y="22078157"/>
            <a:ext cx="4244175" cy="369332"/>
          </a:xfrm>
          <a:prstGeom prst="rect">
            <a:avLst/>
          </a:prstGeom>
        </p:spPr>
        <p:txBody>
          <a:bodyPr wrap="none">
            <a:spAutoFit/>
          </a:bodyPr>
          <a:lstStyle/>
          <a:p>
            <a:r>
              <a:rPr lang="en-US"/>
              <a:t>https://unsplash.com/photos/JjGXjESMxOY</a:t>
            </a:r>
          </a:p>
        </p:txBody>
      </p:sp>
    </p:spTree>
    <p:extLst>
      <p:ext uri="{BB962C8B-B14F-4D97-AF65-F5344CB8AC3E}">
        <p14:creationId xmlns:p14="http://schemas.microsoft.com/office/powerpoint/2010/main" val="345766807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5"/>
                                        </p:tgtEl>
                                        <p:attrNameLst>
                                          <p:attrName>r</p:attrName>
                                        </p:attrNameLst>
                                      </p:cBhvr>
                                    </p:animRot>
                                  </p:childTnLst>
                                </p:cTn>
                              </p:par>
                              <p:par>
                                <p:cTn id="7" presetID="10" presetClass="entr" presetSubtype="0" fill="hold" nodeType="withEffect">
                                  <p:stCondLst>
                                    <p:cond delay="500"/>
                                  </p:stCondLst>
                                  <p:childTnLst>
                                    <p:set>
                                      <p:cBhvr>
                                        <p:cTn id="8" dur="1" fill="hold">
                                          <p:stCondLst>
                                            <p:cond delay="0"/>
                                          </p:stCondLst>
                                        </p:cTn>
                                        <p:tgtEl>
                                          <p:spTgt spid="37"/>
                                        </p:tgtEl>
                                        <p:attrNameLst>
                                          <p:attrName>style.visibility</p:attrName>
                                        </p:attrNameLst>
                                      </p:cBhvr>
                                      <p:to>
                                        <p:strVal val="visible"/>
                                      </p:to>
                                    </p:set>
                                    <p:animEffect transition="in" filter="fade">
                                      <p:cBhvr>
                                        <p:cTn id="9" dur="500"/>
                                        <p:tgtEl>
                                          <p:spTgt spid="37"/>
                                        </p:tgtEl>
                                      </p:cBhvr>
                                    </p:animEffect>
                                  </p:childTnLst>
                                </p:cTn>
                              </p:par>
                              <p:par>
                                <p:cTn id="10" presetID="10" presetClass="entr" presetSubtype="0" fill="hold" nodeType="withEffect">
                                  <p:stCondLst>
                                    <p:cond delay="800"/>
                                  </p:stCondLst>
                                  <p:childTnLst>
                                    <p:set>
                                      <p:cBhvr>
                                        <p:cTn id="11" dur="1" fill="hold">
                                          <p:stCondLst>
                                            <p:cond delay="0"/>
                                          </p:stCondLst>
                                        </p:cTn>
                                        <p:tgtEl>
                                          <p:spTgt spid="34"/>
                                        </p:tgtEl>
                                        <p:attrNameLst>
                                          <p:attrName>style.visibility</p:attrName>
                                        </p:attrNameLst>
                                      </p:cBhvr>
                                      <p:to>
                                        <p:strVal val="visible"/>
                                      </p:to>
                                    </p:set>
                                    <p:animEffect transition="in" filter="fade">
                                      <p:cBhvr>
                                        <p:cTn id="12" dur="500"/>
                                        <p:tgtEl>
                                          <p:spTgt spid="34"/>
                                        </p:tgtEl>
                                      </p:cBhvr>
                                    </p:animEffect>
                                  </p:childTnLst>
                                </p:cTn>
                              </p:par>
                              <p:par>
                                <p:cTn id="13" presetID="10" presetClass="entr" presetSubtype="0" fill="hold" nodeType="withEffect">
                                  <p:stCondLst>
                                    <p:cond delay="90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5E5A87AD-C13E-4B9F-B786-C4CED7F4DCC7}"/>
              </a:ext>
            </a:extLst>
          </p:cNvPr>
          <p:cNvSpPr>
            <a:spLocks noGrp="1"/>
          </p:cNvSpPr>
          <p:nvPr>
            <p:ph type="pic" sz="quarter" idx="11"/>
          </p:nvPr>
        </p:nvSpPr>
        <p:spPr>
          <a:xfrm>
            <a:off x="0" y="0"/>
            <a:ext cx="14181513" cy="18288000"/>
          </a:xfrm>
        </p:spPr>
      </p:sp>
      <p:sp>
        <p:nvSpPr>
          <p:cNvPr id="12" name="Freeform: Shape 11">
            <a:extLst>
              <a:ext uri="{FF2B5EF4-FFF2-40B4-BE49-F238E27FC236}">
                <a16:creationId xmlns:a16="http://schemas.microsoft.com/office/drawing/2014/main" id="{6F8324C7-F7FC-475B-B812-D8C271430781}"/>
              </a:ext>
            </a:extLst>
          </p:cNvPr>
          <p:cNvSpPr>
            <a:spLocks/>
          </p:cNvSpPr>
          <p:nvPr/>
        </p:nvSpPr>
        <p:spPr bwMode="auto">
          <a:xfrm>
            <a:off x="-16859929" y="-11232619"/>
            <a:ext cx="40753236" cy="40753239"/>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3" name="Freeform: Shape 2">
            <a:extLst>
              <a:ext uri="{FF2B5EF4-FFF2-40B4-BE49-F238E27FC236}">
                <a16:creationId xmlns:a16="http://schemas.microsoft.com/office/drawing/2014/main" id="{974ACE5C-0BB0-4A10-B500-8B24C5819F00}"/>
              </a:ext>
            </a:extLst>
          </p:cNvPr>
          <p:cNvSpPr>
            <a:spLocks/>
          </p:cNvSpPr>
          <p:nvPr/>
        </p:nvSpPr>
        <p:spPr bwMode="auto">
          <a:xfrm>
            <a:off x="-18952022" y="-13313825"/>
            <a:ext cx="45243741" cy="45243744"/>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gradFill>
            <a:gsLst>
              <a:gs pos="0">
                <a:schemeClr val="accent2"/>
              </a:gs>
              <a:gs pos="100000">
                <a:schemeClr val="accent1"/>
              </a:gs>
            </a:gsLst>
            <a:lin ang="5400000" scaled="1"/>
          </a:gra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9" name="Freeform 5">
            <a:extLst>
              <a:ext uri="{FF2B5EF4-FFF2-40B4-BE49-F238E27FC236}">
                <a16:creationId xmlns:a16="http://schemas.microsoft.com/office/drawing/2014/main" id="{BB793674-A3E4-4B4E-945D-5324CF34DEF5}"/>
              </a:ext>
            </a:extLst>
          </p:cNvPr>
          <p:cNvSpPr>
            <a:spLocks/>
          </p:cNvSpPr>
          <p:nvPr/>
        </p:nvSpPr>
        <p:spPr bwMode="auto">
          <a:xfrm>
            <a:off x="14594577" y="6908828"/>
            <a:ext cx="4468468" cy="447034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172144"/>
          </a:solidFill>
          <a:ln>
            <a:noFill/>
          </a:ln>
          <a:effectLst>
            <a:outerShdw blurRad="850900" dist="241300" dir="2700000" sx="110000" sy="110000" algn="tl" rotWithShape="0">
              <a:schemeClr val="accent1">
                <a:lumMod val="50000"/>
                <a:alpha val="6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7" name="TextBox 6">
            <a:extLst>
              <a:ext uri="{FF2B5EF4-FFF2-40B4-BE49-F238E27FC236}">
                <a16:creationId xmlns:a16="http://schemas.microsoft.com/office/drawing/2014/main" id="{D4FF8DA5-ADC5-4B24-ADFE-98B15ED1770F}"/>
              </a:ext>
            </a:extLst>
          </p:cNvPr>
          <p:cNvSpPr txBox="1"/>
          <p:nvPr/>
        </p:nvSpPr>
        <p:spPr>
          <a:xfrm>
            <a:off x="15467953" y="5429412"/>
            <a:ext cx="3860222" cy="3785652"/>
          </a:xfrm>
          <a:prstGeom prst="rect">
            <a:avLst/>
          </a:prstGeom>
          <a:noFill/>
        </p:spPr>
        <p:txBody>
          <a:bodyPr wrap="square" rtlCol="0">
            <a:spAutoFit/>
          </a:bodyPr>
          <a:lstStyle/>
          <a:p>
            <a:r>
              <a:rPr lang="en-US" sz="6000" b="1">
                <a:solidFill>
                  <a:srgbClr val="FFFFFF"/>
                </a:solidFill>
                <a:latin typeface="+mj-lt"/>
              </a:rPr>
              <a:t>Focus on the work that matters</a:t>
            </a:r>
          </a:p>
        </p:txBody>
      </p:sp>
      <p:sp>
        <p:nvSpPr>
          <p:cNvPr id="8" name="TextBox 7">
            <a:extLst>
              <a:ext uri="{FF2B5EF4-FFF2-40B4-BE49-F238E27FC236}">
                <a16:creationId xmlns:a16="http://schemas.microsoft.com/office/drawing/2014/main" id="{62FF4A59-51E3-4BBD-99F0-7C7AC03CFAA1}"/>
              </a:ext>
            </a:extLst>
          </p:cNvPr>
          <p:cNvSpPr txBox="1"/>
          <p:nvPr/>
        </p:nvSpPr>
        <p:spPr>
          <a:xfrm>
            <a:off x="15584065" y="9584414"/>
            <a:ext cx="3860222" cy="2862322"/>
          </a:xfrm>
          <a:prstGeom prst="rect">
            <a:avLst/>
          </a:prstGeom>
          <a:noFill/>
        </p:spPr>
        <p:txBody>
          <a:bodyPr wrap="square" rtlCol="0">
            <a:spAutoFit/>
          </a:bodyPr>
          <a:lstStyle/>
          <a:p>
            <a:r>
              <a:rPr lang="en-US">
                <a:solidFill>
                  <a:srgbClr val="FFFFFF"/>
                </a:solidFill>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0" name="Freeform 5">
            <a:extLst>
              <a:ext uri="{FF2B5EF4-FFF2-40B4-BE49-F238E27FC236}">
                <a16:creationId xmlns:a16="http://schemas.microsoft.com/office/drawing/2014/main" id="{F40B9B01-74E6-4179-AE80-90A2F73A1069}"/>
              </a:ext>
            </a:extLst>
          </p:cNvPr>
          <p:cNvSpPr>
            <a:spLocks/>
          </p:cNvSpPr>
          <p:nvPr/>
        </p:nvSpPr>
        <p:spPr bwMode="auto">
          <a:xfrm>
            <a:off x="19822544" y="10041379"/>
            <a:ext cx="2674463" cy="267558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850900" dist="241300" dir="2700000" sx="110000" sy="110000" algn="tl" rotWithShape="0">
              <a:schemeClr val="accent1">
                <a:lumMod val="50000"/>
                <a:alpha val="60000"/>
              </a:schemeClr>
            </a:outerShdw>
            <a:softEdge rad="457200"/>
          </a:effectLst>
        </p:spPr>
        <p:txBody>
          <a:bodyPr vert="horz" wrap="square" lIns="91440" tIns="45720" rIns="91440" bIns="45720" numCol="1" anchor="t" anchorCtr="0" compatLnSpc="1">
            <a:prstTxWarp prst="textNoShape">
              <a:avLst/>
            </a:prstTxWarp>
          </a:bodyPr>
          <a:lstStyle/>
          <a:p>
            <a:endParaRPr lang="en-US"/>
          </a:p>
        </p:txBody>
      </p:sp>
      <p:sp>
        <p:nvSpPr>
          <p:cNvPr id="11" name="TextBox 10">
            <a:extLst>
              <a:ext uri="{FF2B5EF4-FFF2-40B4-BE49-F238E27FC236}">
                <a16:creationId xmlns:a16="http://schemas.microsoft.com/office/drawing/2014/main" id="{2D9A5543-5CBA-41AE-953A-F72FDBCB60DF}"/>
              </a:ext>
            </a:extLst>
          </p:cNvPr>
          <p:cNvSpPr txBox="1"/>
          <p:nvPr/>
        </p:nvSpPr>
        <p:spPr>
          <a:xfrm>
            <a:off x="1844669" y="12792397"/>
            <a:ext cx="3860222" cy="1477328"/>
          </a:xfrm>
          <a:prstGeom prst="rect">
            <a:avLst/>
          </a:prstGeom>
          <a:noFill/>
        </p:spPr>
        <p:txBody>
          <a:bodyPr wrap="square" rtlCol="0">
            <a:spAutoFit/>
          </a:bodyPr>
          <a:lstStyle/>
          <a:p>
            <a:r>
              <a:rPr lang="en-US">
                <a:solidFill>
                  <a:srgbClr val="FFFFFF"/>
                </a:solidFill>
              </a:rPr>
              <a:t>Donec eget viverra nisi, non luctus arcu. Sed ipsum leo, volutpat id convallis vitae, mollis ac dui. Cum sociis natoque penatibus et magnis dis parturient montes.</a:t>
            </a:r>
          </a:p>
        </p:txBody>
      </p:sp>
    </p:spTree>
    <p:extLst>
      <p:ext uri="{BB962C8B-B14F-4D97-AF65-F5344CB8AC3E}">
        <p14:creationId xmlns:p14="http://schemas.microsoft.com/office/powerpoint/2010/main" val="1405517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1"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0-#ppt_w/2"/>
                                          </p:val>
                                        </p:tav>
                                        <p:tav tm="100000">
                                          <p:val>
                                            <p:strVal val="#ppt_x"/>
                                          </p:val>
                                        </p:tav>
                                      </p:tavLst>
                                    </p:anim>
                                    <p:anim calcmode="lin" valueType="num">
                                      <p:cBhvr additive="base">
                                        <p:cTn id="8" dur="1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decel="100000" fill="hold" grpId="1"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0-#ppt_w/2"/>
                                          </p:val>
                                        </p:tav>
                                        <p:tav tm="100000">
                                          <p:val>
                                            <p:strVal val="#ppt_x"/>
                                          </p:val>
                                        </p:tav>
                                      </p:tavLst>
                                    </p:anim>
                                    <p:anim calcmode="lin" valueType="num">
                                      <p:cBhvr additive="base">
                                        <p:cTn id="12" dur="15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8" decel="100000" fill="hold" grpId="1"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0-#ppt_w/2"/>
                                          </p:val>
                                        </p:tav>
                                        <p:tav tm="100000">
                                          <p:val>
                                            <p:strVal val="#ppt_x"/>
                                          </p:val>
                                        </p:tav>
                                      </p:tavLst>
                                    </p:anim>
                                    <p:anim calcmode="lin" valueType="num">
                                      <p:cBhvr additive="base">
                                        <p:cTn id="16" dur="1500" fill="hold"/>
                                        <p:tgtEl>
                                          <p:spTgt spid="10"/>
                                        </p:tgtEl>
                                        <p:attrNameLst>
                                          <p:attrName>ppt_y</p:attrName>
                                        </p:attrNameLst>
                                      </p:cBhvr>
                                      <p:tavLst>
                                        <p:tav tm="0">
                                          <p:val>
                                            <p:strVal val="#ppt_y"/>
                                          </p:val>
                                        </p:tav>
                                        <p:tav tm="100000">
                                          <p:val>
                                            <p:strVal val="#ppt_y"/>
                                          </p:val>
                                        </p:tav>
                                      </p:tavLst>
                                    </p:anim>
                                  </p:childTnLst>
                                </p:cTn>
                              </p:par>
                              <p:par>
                                <p:cTn id="17" presetID="8" presetClass="emph" presetSubtype="0" repeatCount="indefinite" fill="hold" grpId="0" nodeType="withEffect">
                                  <p:stCondLst>
                                    <p:cond delay="0"/>
                                  </p:stCondLst>
                                  <p:childTnLst>
                                    <p:animRot by="21600000">
                                      <p:cBhvr>
                                        <p:cTn id="18" dur="6800" fill="hold"/>
                                        <p:tgtEl>
                                          <p:spTgt spid="3"/>
                                        </p:tgtEl>
                                        <p:attrNameLst>
                                          <p:attrName>r</p:attrName>
                                        </p:attrNameLst>
                                      </p:cBhvr>
                                    </p:animRot>
                                  </p:childTnLst>
                                </p:cTn>
                              </p:par>
                              <p:par>
                                <p:cTn id="19" presetID="8" presetClass="emph" presetSubtype="0" repeatCount="indefinite" fill="hold" grpId="0" nodeType="withEffect">
                                  <p:stCondLst>
                                    <p:cond delay="0"/>
                                  </p:stCondLst>
                                  <p:childTnLst>
                                    <p:animRot by="-21600000">
                                      <p:cBhvr>
                                        <p:cTn id="20" dur="6800" fill="hold"/>
                                        <p:tgtEl>
                                          <p:spTgt spid="9"/>
                                        </p:tgtEl>
                                        <p:attrNameLst>
                                          <p:attrName>r</p:attrName>
                                        </p:attrNameLst>
                                      </p:cBhvr>
                                    </p:animRot>
                                  </p:childTnLst>
                                </p:cTn>
                              </p:par>
                              <p:par>
                                <p:cTn id="21" presetID="8" presetClass="emph" presetSubtype="0" repeatCount="indefinite" fill="hold" grpId="0" nodeType="withEffect">
                                  <p:stCondLst>
                                    <p:cond delay="0"/>
                                  </p:stCondLst>
                                  <p:childTnLst>
                                    <p:animRot by="21600000">
                                      <p:cBhvr>
                                        <p:cTn id="22" dur="9100" fill="hold"/>
                                        <p:tgtEl>
                                          <p:spTgt spid="10"/>
                                        </p:tgtEl>
                                        <p:attrNameLst>
                                          <p:attrName>r</p:attrName>
                                        </p:attrNameLst>
                                      </p:cBhvr>
                                    </p:animRot>
                                  </p:childTnLst>
                                </p:cTn>
                              </p:par>
                              <p:par>
                                <p:cTn id="23" presetID="2" presetClass="entr" presetSubtype="8" decel="100000" fill="hold" grpId="1" nodeType="withEffect">
                                  <p:stCondLst>
                                    <p:cond delay="0"/>
                                  </p:stCondLst>
                                  <p:childTnLst>
                                    <p:set>
                                      <p:cBhvr>
                                        <p:cTn id="24" dur="1" fill="hold">
                                          <p:stCondLst>
                                            <p:cond delay="0"/>
                                          </p:stCondLst>
                                        </p:cTn>
                                        <p:tgtEl>
                                          <p:spTgt spid="12"/>
                                        </p:tgtEl>
                                        <p:attrNameLst>
                                          <p:attrName>style.visibility</p:attrName>
                                        </p:attrNameLst>
                                      </p:cBhvr>
                                      <p:to>
                                        <p:strVal val="visible"/>
                                      </p:to>
                                    </p:set>
                                    <p:anim calcmode="lin" valueType="num">
                                      <p:cBhvr additive="base">
                                        <p:cTn id="25" dur="1500" fill="hold"/>
                                        <p:tgtEl>
                                          <p:spTgt spid="12"/>
                                        </p:tgtEl>
                                        <p:attrNameLst>
                                          <p:attrName>ppt_x</p:attrName>
                                        </p:attrNameLst>
                                      </p:cBhvr>
                                      <p:tavLst>
                                        <p:tav tm="0">
                                          <p:val>
                                            <p:strVal val="0-#ppt_w/2"/>
                                          </p:val>
                                        </p:tav>
                                        <p:tav tm="100000">
                                          <p:val>
                                            <p:strVal val="#ppt_x"/>
                                          </p:val>
                                        </p:tav>
                                      </p:tavLst>
                                    </p:anim>
                                    <p:anim calcmode="lin" valueType="num">
                                      <p:cBhvr additive="base">
                                        <p:cTn id="26" dur="1500" fill="hold"/>
                                        <p:tgtEl>
                                          <p:spTgt spid="12"/>
                                        </p:tgtEl>
                                        <p:attrNameLst>
                                          <p:attrName>ppt_y</p:attrName>
                                        </p:attrNameLst>
                                      </p:cBhvr>
                                      <p:tavLst>
                                        <p:tav tm="0">
                                          <p:val>
                                            <p:strVal val="#ppt_y"/>
                                          </p:val>
                                        </p:tav>
                                        <p:tav tm="100000">
                                          <p:val>
                                            <p:strVal val="#ppt_y"/>
                                          </p:val>
                                        </p:tav>
                                      </p:tavLst>
                                    </p:anim>
                                  </p:childTnLst>
                                </p:cTn>
                              </p:par>
                              <p:par>
                                <p:cTn id="27" presetID="8" presetClass="emph" presetSubtype="0" repeatCount="indefinite" fill="hold" grpId="0" nodeType="withEffect">
                                  <p:stCondLst>
                                    <p:cond delay="0"/>
                                  </p:stCondLst>
                                  <p:childTnLst>
                                    <p:animRot by="21600000">
                                      <p:cBhvr>
                                        <p:cTn id="28" dur="6800" fill="hold"/>
                                        <p:tgtEl>
                                          <p:spTgt spid="1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2" grpId="1" animBg="1"/>
      <p:bldP spid="3" grpId="0" animBg="1"/>
      <p:bldP spid="3" grpId="1" animBg="1"/>
      <p:bldP spid="9" grpId="0" animBg="1"/>
      <p:bldP spid="9" grpId="1" animBg="1"/>
      <p:bldP spid="10" grpId="0" animBg="1"/>
      <p:bldP spid="10" grpId="1" animBg="1"/>
    </p:bldLst>
  </p:timing>
</p:sld>
</file>

<file path=ppt/slides/slide17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5E5A87AD-C13E-4B9F-B786-C4CED7F4DCC7}"/>
              </a:ext>
            </a:extLst>
          </p:cNvPr>
          <p:cNvSpPr>
            <a:spLocks noGrp="1"/>
          </p:cNvSpPr>
          <p:nvPr>
            <p:ph type="pic" sz="quarter" idx="11"/>
          </p:nvPr>
        </p:nvSpPr>
        <p:spPr>
          <a:xfrm>
            <a:off x="0" y="0"/>
            <a:ext cx="14181513" cy="18288000"/>
          </a:xfrm>
        </p:spPr>
      </p:sp>
      <p:sp>
        <p:nvSpPr>
          <p:cNvPr id="12" name="Freeform: Shape 11">
            <a:extLst>
              <a:ext uri="{FF2B5EF4-FFF2-40B4-BE49-F238E27FC236}">
                <a16:creationId xmlns:a16="http://schemas.microsoft.com/office/drawing/2014/main" id="{6F8324C7-F7FC-475B-B812-D8C271430781}"/>
              </a:ext>
            </a:extLst>
          </p:cNvPr>
          <p:cNvSpPr>
            <a:spLocks/>
          </p:cNvSpPr>
          <p:nvPr/>
        </p:nvSpPr>
        <p:spPr bwMode="auto">
          <a:xfrm>
            <a:off x="-16859929" y="-11232619"/>
            <a:ext cx="40753236" cy="40753239"/>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tx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3" name="Freeform: Shape 2">
            <a:extLst>
              <a:ext uri="{FF2B5EF4-FFF2-40B4-BE49-F238E27FC236}">
                <a16:creationId xmlns:a16="http://schemas.microsoft.com/office/drawing/2014/main" id="{974ACE5C-0BB0-4A10-B500-8B24C5819F00}"/>
              </a:ext>
            </a:extLst>
          </p:cNvPr>
          <p:cNvSpPr>
            <a:spLocks/>
          </p:cNvSpPr>
          <p:nvPr/>
        </p:nvSpPr>
        <p:spPr bwMode="auto">
          <a:xfrm>
            <a:off x="-18952022" y="-13313825"/>
            <a:ext cx="45243741" cy="45243744"/>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9" name="Freeform 5">
            <a:extLst>
              <a:ext uri="{FF2B5EF4-FFF2-40B4-BE49-F238E27FC236}">
                <a16:creationId xmlns:a16="http://schemas.microsoft.com/office/drawing/2014/main" id="{BB793674-A3E4-4B4E-945D-5324CF34DEF5}"/>
              </a:ext>
            </a:extLst>
          </p:cNvPr>
          <p:cNvSpPr>
            <a:spLocks/>
          </p:cNvSpPr>
          <p:nvPr/>
        </p:nvSpPr>
        <p:spPr bwMode="auto">
          <a:xfrm>
            <a:off x="14594577" y="6908828"/>
            <a:ext cx="4468468" cy="447034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172144"/>
          </a:solidFill>
          <a:ln>
            <a:noFill/>
          </a:ln>
          <a:effectLst>
            <a:outerShdw blurRad="850900" dist="241300" dir="2700000" sx="110000" sy="110000" algn="tl" rotWithShape="0">
              <a:schemeClr val="accent1">
                <a:lumMod val="50000"/>
                <a:alpha val="6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7" name="TextBox 6">
            <a:extLst>
              <a:ext uri="{FF2B5EF4-FFF2-40B4-BE49-F238E27FC236}">
                <a16:creationId xmlns:a16="http://schemas.microsoft.com/office/drawing/2014/main" id="{D4FF8DA5-ADC5-4B24-ADFE-98B15ED1770F}"/>
              </a:ext>
            </a:extLst>
          </p:cNvPr>
          <p:cNvSpPr txBox="1"/>
          <p:nvPr/>
        </p:nvSpPr>
        <p:spPr>
          <a:xfrm>
            <a:off x="15467953" y="5429412"/>
            <a:ext cx="3860222" cy="3785652"/>
          </a:xfrm>
          <a:prstGeom prst="rect">
            <a:avLst/>
          </a:prstGeom>
          <a:noFill/>
        </p:spPr>
        <p:txBody>
          <a:bodyPr wrap="square" rtlCol="0">
            <a:spAutoFit/>
          </a:bodyPr>
          <a:lstStyle/>
          <a:p>
            <a:r>
              <a:rPr lang="en-US" sz="6000" b="1">
                <a:solidFill>
                  <a:srgbClr val="FFFFFF"/>
                </a:solidFill>
                <a:latin typeface="+mj-lt"/>
              </a:rPr>
              <a:t>Focus on the work that matters</a:t>
            </a:r>
          </a:p>
        </p:txBody>
      </p:sp>
      <p:sp>
        <p:nvSpPr>
          <p:cNvPr id="8" name="TextBox 7">
            <a:extLst>
              <a:ext uri="{FF2B5EF4-FFF2-40B4-BE49-F238E27FC236}">
                <a16:creationId xmlns:a16="http://schemas.microsoft.com/office/drawing/2014/main" id="{62FF4A59-51E3-4BBD-99F0-7C7AC03CFAA1}"/>
              </a:ext>
            </a:extLst>
          </p:cNvPr>
          <p:cNvSpPr txBox="1"/>
          <p:nvPr/>
        </p:nvSpPr>
        <p:spPr>
          <a:xfrm>
            <a:off x="15584065" y="9584414"/>
            <a:ext cx="3860222" cy="2862322"/>
          </a:xfrm>
          <a:prstGeom prst="rect">
            <a:avLst/>
          </a:prstGeom>
          <a:noFill/>
        </p:spPr>
        <p:txBody>
          <a:bodyPr wrap="square" rtlCol="0">
            <a:spAutoFit/>
          </a:bodyPr>
          <a:lstStyle/>
          <a:p>
            <a:r>
              <a:rPr lang="en-US">
                <a:solidFill>
                  <a:srgbClr val="FFFFFF"/>
                </a:solidFill>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0" name="Freeform 5">
            <a:extLst>
              <a:ext uri="{FF2B5EF4-FFF2-40B4-BE49-F238E27FC236}">
                <a16:creationId xmlns:a16="http://schemas.microsoft.com/office/drawing/2014/main" id="{F40B9B01-74E6-4179-AE80-90A2F73A1069}"/>
              </a:ext>
            </a:extLst>
          </p:cNvPr>
          <p:cNvSpPr>
            <a:spLocks/>
          </p:cNvSpPr>
          <p:nvPr/>
        </p:nvSpPr>
        <p:spPr bwMode="auto">
          <a:xfrm>
            <a:off x="19822544" y="10041379"/>
            <a:ext cx="2674463" cy="267558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tx1"/>
          </a:solidFill>
          <a:ln>
            <a:noFill/>
          </a:ln>
          <a:effectLst>
            <a:outerShdw blurRad="850900" dist="241300" dir="2700000" sx="110000" sy="110000" algn="tl" rotWithShape="0">
              <a:schemeClr val="accent1">
                <a:lumMod val="50000"/>
                <a:alpha val="60000"/>
              </a:schemeClr>
            </a:outerShdw>
            <a:softEdge rad="457200"/>
          </a:effectLst>
        </p:spPr>
        <p:txBody>
          <a:bodyPr vert="horz" wrap="square" lIns="91440" tIns="45720" rIns="91440" bIns="45720" numCol="1" anchor="t" anchorCtr="0" compatLnSpc="1">
            <a:prstTxWarp prst="textNoShape">
              <a:avLst/>
            </a:prstTxWarp>
          </a:bodyPr>
          <a:lstStyle/>
          <a:p>
            <a:endParaRPr lang="en-US"/>
          </a:p>
        </p:txBody>
      </p:sp>
      <p:sp>
        <p:nvSpPr>
          <p:cNvPr id="11" name="TextBox 10">
            <a:extLst>
              <a:ext uri="{FF2B5EF4-FFF2-40B4-BE49-F238E27FC236}">
                <a16:creationId xmlns:a16="http://schemas.microsoft.com/office/drawing/2014/main" id="{2D9A5543-5CBA-41AE-953A-F72FDBCB60DF}"/>
              </a:ext>
            </a:extLst>
          </p:cNvPr>
          <p:cNvSpPr txBox="1"/>
          <p:nvPr/>
        </p:nvSpPr>
        <p:spPr>
          <a:xfrm>
            <a:off x="1844669" y="12792397"/>
            <a:ext cx="3860222" cy="1477328"/>
          </a:xfrm>
          <a:prstGeom prst="rect">
            <a:avLst/>
          </a:prstGeom>
          <a:noFill/>
        </p:spPr>
        <p:txBody>
          <a:bodyPr wrap="square" rtlCol="0">
            <a:spAutoFit/>
          </a:bodyPr>
          <a:lstStyle/>
          <a:p>
            <a:r>
              <a:rPr lang="en-US">
                <a:solidFill>
                  <a:srgbClr val="FFFFFF"/>
                </a:solidFill>
              </a:rPr>
              <a:t>Donec eget viverra nisi, non luctus arcu. Sed ipsum leo, volutpat id convallis vitae, mollis ac dui. Cum sociis natoque penatibus et magnis dis parturient montes.</a:t>
            </a:r>
          </a:p>
        </p:txBody>
      </p:sp>
    </p:spTree>
    <p:extLst>
      <p:ext uri="{BB962C8B-B14F-4D97-AF65-F5344CB8AC3E}">
        <p14:creationId xmlns:p14="http://schemas.microsoft.com/office/powerpoint/2010/main" val="160782656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1"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0-#ppt_w/2"/>
                                          </p:val>
                                        </p:tav>
                                        <p:tav tm="100000">
                                          <p:val>
                                            <p:strVal val="#ppt_x"/>
                                          </p:val>
                                        </p:tav>
                                      </p:tavLst>
                                    </p:anim>
                                    <p:anim calcmode="lin" valueType="num">
                                      <p:cBhvr additive="base">
                                        <p:cTn id="8" dur="1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decel="100000" fill="hold" grpId="1"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0-#ppt_w/2"/>
                                          </p:val>
                                        </p:tav>
                                        <p:tav tm="100000">
                                          <p:val>
                                            <p:strVal val="#ppt_x"/>
                                          </p:val>
                                        </p:tav>
                                      </p:tavLst>
                                    </p:anim>
                                    <p:anim calcmode="lin" valueType="num">
                                      <p:cBhvr additive="base">
                                        <p:cTn id="12" dur="15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8" decel="100000" fill="hold" grpId="1"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0-#ppt_w/2"/>
                                          </p:val>
                                        </p:tav>
                                        <p:tav tm="100000">
                                          <p:val>
                                            <p:strVal val="#ppt_x"/>
                                          </p:val>
                                        </p:tav>
                                      </p:tavLst>
                                    </p:anim>
                                    <p:anim calcmode="lin" valueType="num">
                                      <p:cBhvr additive="base">
                                        <p:cTn id="16" dur="1500" fill="hold"/>
                                        <p:tgtEl>
                                          <p:spTgt spid="10"/>
                                        </p:tgtEl>
                                        <p:attrNameLst>
                                          <p:attrName>ppt_y</p:attrName>
                                        </p:attrNameLst>
                                      </p:cBhvr>
                                      <p:tavLst>
                                        <p:tav tm="0">
                                          <p:val>
                                            <p:strVal val="#ppt_y"/>
                                          </p:val>
                                        </p:tav>
                                        <p:tav tm="100000">
                                          <p:val>
                                            <p:strVal val="#ppt_y"/>
                                          </p:val>
                                        </p:tav>
                                      </p:tavLst>
                                    </p:anim>
                                  </p:childTnLst>
                                </p:cTn>
                              </p:par>
                              <p:par>
                                <p:cTn id="17" presetID="8" presetClass="emph" presetSubtype="0" repeatCount="indefinite" fill="hold" grpId="0" nodeType="withEffect">
                                  <p:stCondLst>
                                    <p:cond delay="0"/>
                                  </p:stCondLst>
                                  <p:childTnLst>
                                    <p:animRot by="21600000">
                                      <p:cBhvr>
                                        <p:cTn id="18" dur="6800" fill="hold"/>
                                        <p:tgtEl>
                                          <p:spTgt spid="3"/>
                                        </p:tgtEl>
                                        <p:attrNameLst>
                                          <p:attrName>r</p:attrName>
                                        </p:attrNameLst>
                                      </p:cBhvr>
                                    </p:animRot>
                                  </p:childTnLst>
                                </p:cTn>
                              </p:par>
                              <p:par>
                                <p:cTn id="19" presetID="8" presetClass="emph" presetSubtype="0" repeatCount="indefinite" fill="hold" grpId="0" nodeType="withEffect">
                                  <p:stCondLst>
                                    <p:cond delay="0"/>
                                  </p:stCondLst>
                                  <p:childTnLst>
                                    <p:animRot by="-21600000">
                                      <p:cBhvr>
                                        <p:cTn id="20" dur="6800" fill="hold"/>
                                        <p:tgtEl>
                                          <p:spTgt spid="9"/>
                                        </p:tgtEl>
                                        <p:attrNameLst>
                                          <p:attrName>r</p:attrName>
                                        </p:attrNameLst>
                                      </p:cBhvr>
                                    </p:animRot>
                                  </p:childTnLst>
                                </p:cTn>
                              </p:par>
                              <p:par>
                                <p:cTn id="21" presetID="8" presetClass="emph" presetSubtype="0" repeatCount="indefinite" fill="hold" grpId="0" nodeType="withEffect">
                                  <p:stCondLst>
                                    <p:cond delay="0"/>
                                  </p:stCondLst>
                                  <p:childTnLst>
                                    <p:animRot by="21600000">
                                      <p:cBhvr>
                                        <p:cTn id="22" dur="9100" fill="hold"/>
                                        <p:tgtEl>
                                          <p:spTgt spid="10"/>
                                        </p:tgtEl>
                                        <p:attrNameLst>
                                          <p:attrName>r</p:attrName>
                                        </p:attrNameLst>
                                      </p:cBhvr>
                                    </p:animRot>
                                  </p:childTnLst>
                                </p:cTn>
                              </p:par>
                              <p:par>
                                <p:cTn id="23" presetID="2" presetClass="entr" presetSubtype="8" decel="100000" fill="hold" grpId="1" nodeType="withEffect">
                                  <p:stCondLst>
                                    <p:cond delay="0"/>
                                  </p:stCondLst>
                                  <p:childTnLst>
                                    <p:set>
                                      <p:cBhvr>
                                        <p:cTn id="24" dur="1" fill="hold">
                                          <p:stCondLst>
                                            <p:cond delay="0"/>
                                          </p:stCondLst>
                                        </p:cTn>
                                        <p:tgtEl>
                                          <p:spTgt spid="12"/>
                                        </p:tgtEl>
                                        <p:attrNameLst>
                                          <p:attrName>style.visibility</p:attrName>
                                        </p:attrNameLst>
                                      </p:cBhvr>
                                      <p:to>
                                        <p:strVal val="visible"/>
                                      </p:to>
                                    </p:set>
                                    <p:anim calcmode="lin" valueType="num">
                                      <p:cBhvr additive="base">
                                        <p:cTn id="25" dur="1500" fill="hold"/>
                                        <p:tgtEl>
                                          <p:spTgt spid="12"/>
                                        </p:tgtEl>
                                        <p:attrNameLst>
                                          <p:attrName>ppt_x</p:attrName>
                                        </p:attrNameLst>
                                      </p:cBhvr>
                                      <p:tavLst>
                                        <p:tav tm="0">
                                          <p:val>
                                            <p:strVal val="0-#ppt_w/2"/>
                                          </p:val>
                                        </p:tav>
                                        <p:tav tm="100000">
                                          <p:val>
                                            <p:strVal val="#ppt_x"/>
                                          </p:val>
                                        </p:tav>
                                      </p:tavLst>
                                    </p:anim>
                                    <p:anim calcmode="lin" valueType="num">
                                      <p:cBhvr additive="base">
                                        <p:cTn id="26" dur="1500" fill="hold"/>
                                        <p:tgtEl>
                                          <p:spTgt spid="12"/>
                                        </p:tgtEl>
                                        <p:attrNameLst>
                                          <p:attrName>ppt_y</p:attrName>
                                        </p:attrNameLst>
                                      </p:cBhvr>
                                      <p:tavLst>
                                        <p:tav tm="0">
                                          <p:val>
                                            <p:strVal val="#ppt_y"/>
                                          </p:val>
                                        </p:tav>
                                        <p:tav tm="100000">
                                          <p:val>
                                            <p:strVal val="#ppt_y"/>
                                          </p:val>
                                        </p:tav>
                                      </p:tavLst>
                                    </p:anim>
                                  </p:childTnLst>
                                </p:cTn>
                              </p:par>
                              <p:par>
                                <p:cTn id="27" presetID="8" presetClass="emph" presetSubtype="0" repeatCount="indefinite" fill="hold" grpId="0" nodeType="withEffect">
                                  <p:stCondLst>
                                    <p:cond delay="0"/>
                                  </p:stCondLst>
                                  <p:childTnLst>
                                    <p:animRot by="21600000">
                                      <p:cBhvr>
                                        <p:cTn id="28" dur="6800" fill="hold"/>
                                        <p:tgtEl>
                                          <p:spTgt spid="1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2" grpId="1" animBg="1"/>
      <p:bldP spid="3" grpId="0" animBg="1"/>
      <p:bldP spid="3" grpId="1" animBg="1"/>
      <p:bldP spid="9" grpId="0" animBg="1"/>
      <p:bldP spid="9" grpId="1" animBg="1"/>
      <p:bldP spid="10" grpId="0" animBg="1"/>
      <p:bldP spid="10" grpId="1"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B8D78847-16AE-4F10-9AF3-257F314E5B7F}"/>
              </a:ext>
            </a:extLst>
          </p:cNvPr>
          <p:cNvSpPr>
            <a:spLocks noGrp="1"/>
          </p:cNvSpPr>
          <p:nvPr>
            <p:ph type="pic" sz="quarter" idx="11"/>
          </p:nvPr>
        </p:nvSpPr>
        <p:spPr/>
      </p:sp>
      <p:sp>
        <p:nvSpPr>
          <p:cNvPr id="12" name="Freeform: Shape 11">
            <a:extLst>
              <a:ext uri="{FF2B5EF4-FFF2-40B4-BE49-F238E27FC236}">
                <a16:creationId xmlns:a16="http://schemas.microsoft.com/office/drawing/2014/main" id="{6F8324C7-F7FC-475B-B812-D8C271430781}"/>
              </a:ext>
            </a:extLst>
          </p:cNvPr>
          <p:cNvSpPr>
            <a:spLocks/>
          </p:cNvSpPr>
          <p:nvPr/>
        </p:nvSpPr>
        <p:spPr bwMode="auto">
          <a:xfrm>
            <a:off x="258748" y="-11232619"/>
            <a:ext cx="40753236" cy="40753239"/>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3" name="Freeform: Shape 2">
            <a:extLst>
              <a:ext uri="{FF2B5EF4-FFF2-40B4-BE49-F238E27FC236}">
                <a16:creationId xmlns:a16="http://schemas.microsoft.com/office/drawing/2014/main" id="{974ACE5C-0BB0-4A10-B500-8B24C5819F00}"/>
              </a:ext>
            </a:extLst>
          </p:cNvPr>
          <p:cNvSpPr>
            <a:spLocks/>
          </p:cNvSpPr>
          <p:nvPr/>
        </p:nvSpPr>
        <p:spPr bwMode="auto">
          <a:xfrm>
            <a:off x="-2285991" y="-13270281"/>
            <a:ext cx="44828560" cy="44828563"/>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gradFill>
            <a:gsLst>
              <a:gs pos="0">
                <a:schemeClr val="accent2"/>
              </a:gs>
              <a:gs pos="100000">
                <a:schemeClr val="accent4"/>
              </a:gs>
            </a:gsLst>
            <a:lin ang="5400000" scaled="1"/>
          </a:gra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25" name="TextBox 24">
            <a:extLst>
              <a:ext uri="{FF2B5EF4-FFF2-40B4-BE49-F238E27FC236}">
                <a16:creationId xmlns:a16="http://schemas.microsoft.com/office/drawing/2014/main" id="{94F10A67-570D-4065-BF84-528EB6E3D0CA}"/>
              </a:ext>
            </a:extLst>
          </p:cNvPr>
          <p:cNvSpPr txBox="1"/>
          <p:nvPr/>
        </p:nvSpPr>
        <p:spPr>
          <a:xfrm>
            <a:off x="18963266" y="11768078"/>
            <a:ext cx="3860222" cy="2862322"/>
          </a:xfrm>
          <a:prstGeom prst="rect">
            <a:avLst/>
          </a:prstGeom>
          <a:noFill/>
        </p:spPr>
        <p:txBody>
          <a:bodyPr wrap="square" rtlCol="0">
            <a:spAutoFit/>
          </a:bodyPr>
          <a:lstStyle/>
          <a:p>
            <a:r>
              <a:rPr lang="en-US">
                <a:solidFill>
                  <a:srgbClr val="FFFFFF"/>
                </a:solidFill>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 name="Rectangle 1">
            <a:extLst>
              <a:ext uri="{FF2B5EF4-FFF2-40B4-BE49-F238E27FC236}">
                <a16:creationId xmlns:a16="http://schemas.microsoft.com/office/drawing/2014/main" id="{E32E70B8-76AA-4EDB-A55A-4305FA7D3E06}"/>
              </a:ext>
            </a:extLst>
          </p:cNvPr>
          <p:cNvSpPr/>
          <p:nvPr/>
        </p:nvSpPr>
        <p:spPr>
          <a:xfrm>
            <a:off x="8397674" y="10992255"/>
            <a:ext cx="6186791" cy="2369959"/>
          </a:xfrm>
          <a:prstGeom prst="rect">
            <a:avLst/>
          </a:prstGeom>
          <a:solidFill>
            <a:srgbClr val="172144"/>
          </a:solidFill>
          <a:ln>
            <a:noFill/>
          </a:ln>
          <a:effectLst>
            <a:outerShdw blurRad="965200" dist="304800" dir="8100000" algn="tr" rotWithShape="0">
              <a:schemeClr val="tx1">
                <a:lumMod val="90000"/>
                <a:lumOff val="1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6570E47F-FF7F-4B7E-B884-EBB1FEE74003}"/>
              </a:ext>
            </a:extLst>
          </p:cNvPr>
          <p:cNvSpPr/>
          <p:nvPr/>
        </p:nvSpPr>
        <p:spPr>
          <a:xfrm>
            <a:off x="9592766" y="11329741"/>
            <a:ext cx="3796607" cy="1571584"/>
          </a:xfrm>
          <a:prstGeom prst="rect">
            <a:avLst/>
          </a:prstGeom>
        </p:spPr>
        <p:txBody>
          <a:bodyPr wrap="square" anchor="ctr">
            <a:spAutoFit/>
          </a:bodyPr>
          <a:lstStyle/>
          <a:p>
            <a:pPr algn="ctr">
              <a:lnSpc>
                <a:spcPct val="89000"/>
              </a:lnSpc>
            </a:pPr>
            <a:r>
              <a:rPr lang="en-US" sz="3600" b="1">
                <a:solidFill>
                  <a:srgbClr val="FFFFFF"/>
                </a:solidFill>
                <a:latin typeface="+mj-lt"/>
              </a:rPr>
              <a:t>Unlimited Opportunities</a:t>
            </a:r>
            <a:endParaRPr lang="en-US" sz="2000" b="1">
              <a:solidFill>
                <a:srgbClr val="FFFFFF"/>
              </a:solidFill>
              <a:latin typeface="+mj-lt"/>
            </a:endParaRPr>
          </a:p>
          <a:p>
            <a:pPr algn="ctr">
              <a:lnSpc>
                <a:spcPct val="89000"/>
              </a:lnSpc>
            </a:pPr>
            <a:r>
              <a:rPr lang="en-US">
                <a:solidFill>
                  <a:srgbClr val="FFFFFF"/>
                </a:solidFill>
              </a:rPr>
              <a:t>Lorem ipsum dolor sit amet, consectetur </a:t>
            </a:r>
          </a:p>
        </p:txBody>
      </p:sp>
      <p:sp>
        <p:nvSpPr>
          <p:cNvPr id="16" name="Rectangle 15">
            <a:extLst>
              <a:ext uri="{FF2B5EF4-FFF2-40B4-BE49-F238E27FC236}">
                <a16:creationId xmlns:a16="http://schemas.microsoft.com/office/drawing/2014/main" id="{F51E8595-D306-4338-84E8-20D026ABCF77}"/>
              </a:ext>
            </a:extLst>
          </p:cNvPr>
          <p:cNvSpPr/>
          <p:nvPr/>
        </p:nvSpPr>
        <p:spPr>
          <a:xfrm>
            <a:off x="9165663" y="4832579"/>
            <a:ext cx="6186791" cy="2369959"/>
          </a:xfrm>
          <a:prstGeom prst="rect">
            <a:avLst/>
          </a:prstGeom>
          <a:solidFill>
            <a:srgbClr val="172144"/>
          </a:solidFill>
          <a:ln>
            <a:noFill/>
          </a:ln>
          <a:effectLst>
            <a:outerShdw blurRad="965200" dist="304800" dir="8100000" algn="tr" rotWithShape="0">
              <a:schemeClr val="tx1">
                <a:lumMod val="90000"/>
                <a:lumOff val="1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DB717916-F449-49E5-9927-B072B8340533}"/>
              </a:ext>
            </a:extLst>
          </p:cNvPr>
          <p:cNvSpPr/>
          <p:nvPr/>
        </p:nvSpPr>
        <p:spPr>
          <a:xfrm>
            <a:off x="9576965" y="5186692"/>
            <a:ext cx="3796607" cy="1571584"/>
          </a:xfrm>
          <a:prstGeom prst="rect">
            <a:avLst/>
          </a:prstGeom>
        </p:spPr>
        <p:txBody>
          <a:bodyPr wrap="square" anchor="ctr">
            <a:spAutoFit/>
          </a:bodyPr>
          <a:lstStyle/>
          <a:p>
            <a:pPr>
              <a:lnSpc>
                <a:spcPct val="89000"/>
              </a:lnSpc>
            </a:pPr>
            <a:r>
              <a:rPr lang="en-US" sz="3600" b="1">
                <a:solidFill>
                  <a:srgbClr val="FFFFFF"/>
                </a:solidFill>
                <a:latin typeface="+mj-lt"/>
              </a:rPr>
              <a:t>Hedge Foundation</a:t>
            </a:r>
            <a:endParaRPr lang="en-US" sz="2000" b="1">
              <a:solidFill>
                <a:srgbClr val="FFFFFF"/>
              </a:solidFill>
              <a:latin typeface="+mj-lt"/>
            </a:endParaRPr>
          </a:p>
          <a:p>
            <a:pPr>
              <a:lnSpc>
                <a:spcPct val="89000"/>
              </a:lnSpc>
            </a:pPr>
            <a:r>
              <a:rPr lang="en-US">
                <a:solidFill>
                  <a:srgbClr val="FFFFFF"/>
                </a:solidFill>
              </a:rPr>
              <a:t>Lorem ipsum dolor sit amet, consectetur </a:t>
            </a:r>
          </a:p>
        </p:txBody>
      </p:sp>
      <p:sp>
        <p:nvSpPr>
          <p:cNvPr id="18" name="TextBox 17">
            <a:extLst>
              <a:ext uri="{FF2B5EF4-FFF2-40B4-BE49-F238E27FC236}">
                <a16:creationId xmlns:a16="http://schemas.microsoft.com/office/drawing/2014/main" id="{6B9D2867-966E-46D3-89F1-5920DF51BDC6}"/>
              </a:ext>
            </a:extLst>
          </p:cNvPr>
          <p:cNvSpPr txBox="1"/>
          <p:nvPr/>
        </p:nvSpPr>
        <p:spPr>
          <a:xfrm>
            <a:off x="1778048" y="7591996"/>
            <a:ext cx="4705520" cy="2862322"/>
          </a:xfrm>
          <a:prstGeom prst="rect">
            <a:avLst/>
          </a:prstGeom>
          <a:noFill/>
        </p:spPr>
        <p:txBody>
          <a:bodyPr wrap="square" rtlCol="0">
            <a:spAutoFit/>
          </a:bodyPr>
          <a:lstStyle/>
          <a:p>
            <a:r>
              <a:rPr lang="en-US" sz="6000" b="1">
                <a:solidFill>
                  <a:schemeClr val="bg1"/>
                </a:solidFill>
                <a:latin typeface="+mj-lt"/>
              </a:rPr>
              <a:t>Focus on the work that matters</a:t>
            </a:r>
          </a:p>
        </p:txBody>
      </p:sp>
      <p:sp>
        <p:nvSpPr>
          <p:cNvPr id="15" name="Rectangle 14">
            <a:extLst>
              <a:ext uri="{FF2B5EF4-FFF2-40B4-BE49-F238E27FC236}">
                <a16:creationId xmlns:a16="http://schemas.microsoft.com/office/drawing/2014/main" id="{42C6895E-648A-4BAE-BFFB-9165685AA576}"/>
              </a:ext>
            </a:extLst>
          </p:cNvPr>
          <p:cNvSpPr/>
          <p:nvPr/>
        </p:nvSpPr>
        <p:spPr>
          <a:xfrm>
            <a:off x="6483569" y="7920730"/>
            <a:ext cx="6186791" cy="2369959"/>
          </a:xfrm>
          <a:prstGeom prst="rect">
            <a:avLst/>
          </a:prstGeom>
          <a:solidFill>
            <a:schemeClr val="accent2"/>
          </a:solidFill>
          <a:ln>
            <a:noFill/>
          </a:ln>
          <a:effectLst>
            <a:outerShdw blurRad="965200" dist="304800" dir="8100000" algn="tr" rotWithShape="0">
              <a:schemeClr val="tx1">
                <a:lumMod val="90000"/>
                <a:lumOff val="1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63603FAD-0C82-498A-B369-2C64BE675F1E}"/>
              </a:ext>
            </a:extLst>
          </p:cNvPr>
          <p:cNvSpPr/>
          <p:nvPr/>
        </p:nvSpPr>
        <p:spPr>
          <a:xfrm>
            <a:off x="8396981" y="8319916"/>
            <a:ext cx="3796607" cy="1571584"/>
          </a:xfrm>
          <a:prstGeom prst="rect">
            <a:avLst/>
          </a:prstGeom>
        </p:spPr>
        <p:txBody>
          <a:bodyPr wrap="square" anchor="ctr">
            <a:spAutoFit/>
          </a:bodyPr>
          <a:lstStyle/>
          <a:p>
            <a:pPr algn="r">
              <a:lnSpc>
                <a:spcPct val="89000"/>
              </a:lnSpc>
            </a:pPr>
            <a:r>
              <a:rPr lang="en-US" sz="3600" b="1">
                <a:latin typeface="+mj-lt"/>
              </a:rPr>
              <a:t>Best</a:t>
            </a:r>
          </a:p>
          <a:p>
            <a:pPr algn="r">
              <a:lnSpc>
                <a:spcPct val="89000"/>
              </a:lnSpc>
            </a:pPr>
            <a:r>
              <a:rPr lang="en-US" sz="3600" b="1">
                <a:latin typeface="+mj-lt"/>
              </a:rPr>
              <a:t>Investment</a:t>
            </a:r>
            <a:endParaRPr lang="en-US" sz="2000" b="1">
              <a:latin typeface="+mj-lt"/>
            </a:endParaRPr>
          </a:p>
          <a:p>
            <a:pPr algn="r">
              <a:lnSpc>
                <a:spcPct val="89000"/>
              </a:lnSpc>
            </a:pPr>
            <a:r>
              <a:rPr lang="en-US"/>
              <a:t>Lorem ipsum dolor sit amet, consectetur </a:t>
            </a:r>
          </a:p>
        </p:txBody>
      </p:sp>
      <p:sp>
        <p:nvSpPr>
          <p:cNvPr id="17" name="Freeform 5">
            <a:extLst>
              <a:ext uri="{FF2B5EF4-FFF2-40B4-BE49-F238E27FC236}">
                <a16:creationId xmlns:a16="http://schemas.microsoft.com/office/drawing/2014/main" id="{3162682F-A2ED-499A-9904-2531620D423A}"/>
              </a:ext>
            </a:extLst>
          </p:cNvPr>
          <p:cNvSpPr>
            <a:spLocks noEditPoints="1"/>
          </p:cNvSpPr>
          <p:nvPr/>
        </p:nvSpPr>
        <p:spPr bwMode="auto">
          <a:xfrm>
            <a:off x="5644381" y="8491775"/>
            <a:ext cx="1429875" cy="13044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2">
              <a:lumMod val="20000"/>
              <a:lumOff val="80000"/>
            </a:schemeClr>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1956449399"/>
      </p:ext>
    </p:extLst>
  </p:cSld>
  <p:clrMapOvr>
    <a:masterClrMapping/>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1"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1+#ppt_w/2"/>
                                          </p:val>
                                        </p:tav>
                                        <p:tav tm="100000">
                                          <p:val>
                                            <p:strVal val="#ppt_x"/>
                                          </p:val>
                                        </p:tav>
                                      </p:tavLst>
                                    </p:anim>
                                    <p:anim calcmode="lin" valueType="num">
                                      <p:cBhvr additive="base">
                                        <p:cTn id="8" dur="1500" fill="hold"/>
                                        <p:tgtEl>
                                          <p:spTgt spid="3"/>
                                        </p:tgtEl>
                                        <p:attrNameLst>
                                          <p:attrName>ppt_y</p:attrName>
                                        </p:attrNameLst>
                                      </p:cBhvr>
                                      <p:tavLst>
                                        <p:tav tm="0">
                                          <p:val>
                                            <p:strVal val="#ppt_y"/>
                                          </p:val>
                                        </p:tav>
                                        <p:tav tm="100000">
                                          <p:val>
                                            <p:strVal val="#ppt_y"/>
                                          </p:val>
                                        </p:tav>
                                      </p:tavLst>
                                    </p:anim>
                                  </p:childTnLst>
                                </p:cTn>
                              </p:par>
                              <p:par>
                                <p:cTn id="9" presetID="8" presetClass="emph" presetSubtype="0" repeatCount="indefinite" fill="hold" grpId="0" nodeType="withEffect">
                                  <p:stCondLst>
                                    <p:cond delay="0"/>
                                  </p:stCondLst>
                                  <p:childTnLst>
                                    <p:animRot by="21600000">
                                      <p:cBhvr>
                                        <p:cTn id="10" dur="14000" fill="hold"/>
                                        <p:tgtEl>
                                          <p:spTgt spid="3"/>
                                        </p:tgtEl>
                                        <p:attrNameLst>
                                          <p:attrName>r</p:attrName>
                                        </p:attrNameLst>
                                      </p:cBhvr>
                                    </p:animRot>
                                  </p:childTnLst>
                                </p:cTn>
                              </p:par>
                              <p:par>
                                <p:cTn id="11" presetID="2" presetClass="entr" presetSubtype="2" decel="100000" fill="hold" grpId="1"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1500" fill="hold"/>
                                        <p:tgtEl>
                                          <p:spTgt spid="12"/>
                                        </p:tgtEl>
                                        <p:attrNameLst>
                                          <p:attrName>ppt_x</p:attrName>
                                        </p:attrNameLst>
                                      </p:cBhvr>
                                      <p:tavLst>
                                        <p:tav tm="0">
                                          <p:val>
                                            <p:strVal val="1+#ppt_w/2"/>
                                          </p:val>
                                        </p:tav>
                                        <p:tav tm="100000">
                                          <p:val>
                                            <p:strVal val="#ppt_x"/>
                                          </p:val>
                                        </p:tav>
                                      </p:tavLst>
                                    </p:anim>
                                    <p:anim calcmode="lin" valueType="num">
                                      <p:cBhvr additive="base">
                                        <p:cTn id="14" dur="1500" fill="hold"/>
                                        <p:tgtEl>
                                          <p:spTgt spid="12"/>
                                        </p:tgtEl>
                                        <p:attrNameLst>
                                          <p:attrName>ppt_y</p:attrName>
                                        </p:attrNameLst>
                                      </p:cBhvr>
                                      <p:tavLst>
                                        <p:tav tm="0">
                                          <p:val>
                                            <p:strVal val="#ppt_y"/>
                                          </p:val>
                                        </p:tav>
                                        <p:tav tm="100000">
                                          <p:val>
                                            <p:strVal val="#ppt_y"/>
                                          </p:val>
                                        </p:tav>
                                      </p:tavLst>
                                    </p:anim>
                                  </p:childTnLst>
                                </p:cTn>
                              </p:par>
                              <p:par>
                                <p:cTn id="15" presetID="8" presetClass="emph" presetSubtype="0" repeatCount="indefinite" fill="hold" grpId="0" nodeType="withEffect">
                                  <p:stCondLst>
                                    <p:cond delay="0"/>
                                  </p:stCondLst>
                                  <p:childTnLst>
                                    <p:animRot by="21600000">
                                      <p:cBhvr>
                                        <p:cTn id="16" dur="14000" fill="hold"/>
                                        <p:tgtEl>
                                          <p:spTgt spid="12"/>
                                        </p:tgtEl>
                                        <p:attrNameLst>
                                          <p:attrName>r</p:attrName>
                                        </p:attrNameLst>
                                      </p:cBhvr>
                                    </p:animRot>
                                  </p:childTnLst>
                                </p:cTn>
                              </p:par>
                              <p:par>
                                <p:cTn id="17" presetID="10" presetClass="entr" presetSubtype="0" fill="hold" grpId="0" nodeType="withEffect">
                                  <p:stCondLst>
                                    <p:cond delay="60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par>
                                <p:cTn id="23" presetID="10" presetClass="entr" presetSubtype="0" fill="hold" grpId="0" nodeType="withEffect">
                                  <p:stCondLst>
                                    <p:cond delay="80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500"/>
                                        <p:tgtEl>
                                          <p:spTgt spid="14"/>
                                        </p:tgtEl>
                                      </p:cBhvr>
                                    </p:animEffect>
                                  </p:childTnLst>
                                </p:cTn>
                              </p:par>
                              <p:par>
                                <p:cTn id="26" presetID="2" presetClass="entr" presetSubtype="8" decel="100000" fill="hold" grpId="0" nodeType="withEffect">
                                  <p:stCondLst>
                                    <p:cond delay="0"/>
                                  </p:stCondLst>
                                  <p:childTnLst>
                                    <p:set>
                                      <p:cBhvr>
                                        <p:cTn id="27" dur="1" fill="hold">
                                          <p:stCondLst>
                                            <p:cond delay="0"/>
                                          </p:stCondLst>
                                        </p:cTn>
                                        <p:tgtEl>
                                          <p:spTgt spid="17"/>
                                        </p:tgtEl>
                                        <p:attrNameLst>
                                          <p:attrName>style.visibility</p:attrName>
                                        </p:attrNameLst>
                                      </p:cBhvr>
                                      <p:to>
                                        <p:strVal val="visible"/>
                                      </p:to>
                                    </p:set>
                                    <p:anim calcmode="lin" valueType="num">
                                      <p:cBhvr additive="base">
                                        <p:cTn id="28" dur="1500" fill="hold"/>
                                        <p:tgtEl>
                                          <p:spTgt spid="17"/>
                                        </p:tgtEl>
                                        <p:attrNameLst>
                                          <p:attrName>ppt_x</p:attrName>
                                        </p:attrNameLst>
                                      </p:cBhvr>
                                      <p:tavLst>
                                        <p:tav tm="0">
                                          <p:val>
                                            <p:strVal val="0-#ppt_w/2"/>
                                          </p:val>
                                        </p:tav>
                                        <p:tav tm="100000">
                                          <p:val>
                                            <p:strVal val="#ppt_x"/>
                                          </p:val>
                                        </p:tav>
                                      </p:tavLst>
                                    </p:anim>
                                    <p:anim calcmode="lin" valueType="num">
                                      <p:cBhvr additive="base">
                                        <p:cTn id="29" dur="1500" fill="hold"/>
                                        <p:tgtEl>
                                          <p:spTgt spid="17"/>
                                        </p:tgtEl>
                                        <p:attrNameLst>
                                          <p:attrName>ppt_y</p:attrName>
                                        </p:attrNameLst>
                                      </p:cBhvr>
                                      <p:tavLst>
                                        <p:tav tm="0">
                                          <p:val>
                                            <p:strVal val="#ppt_y"/>
                                          </p:val>
                                        </p:tav>
                                        <p:tav tm="100000">
                                          <p:val>
                                            <p:strVal val="#ppt_y"/>
                                          </p:val>
                                        </p:tav>
                                      </p:tavLst>
                                    </p:anim>
                                  </p:childTnLst>
                                </p:cTn>
                              </p:par>
                              <p:par>
                                <p:cTn id="30" presetID="2" presetClass="entr" presetSubtype="2" decel="10000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 calcmode="lin" valueType="num">
                                      <p:cBhvr additive="base">
                                        <p:cTn id="32" dur="1000" fill="hold"/>
                                        <p:tgtEl>
                                          <p:spTgt spid="16"/>
                                        </p:tgtEl>
                                        <p:attrNameLst>
                                          <p:attrName>ppt_x</p:attrName>
                                        </p:attrNameLst>
                                      </p:cBhvr>
                                      <p:tavLst>
                                        <p:tav tm="0">
                                          <p:val>
                                            <p:strVal val="1+#ppt_w/2"/>
                                          </p:val>
                                        </p:tav>
                                        <p:tav tm="100000">
                                          <p:val>
                                            <p:strVal val="#ppt_x"/>
                                          </p:val>
                                        </p:tav>
                                      </p:tavLst>
                                    </p:anim>
                                    <p:anim calcmode="lin" valueType="num">
                                      <p:cBhvr additive="base">
                                        <p:cTn id="33" dur="1000" fill="hold"/>
                                        <p:tgtEl>
                                          <p:spTgt spid="16"/>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100"/>
                                  </p:stCondLst>
                                  <p:childTnLst>
                                    <p:set>
                                      <p:cBhvr>
                                        <p:cTn id="35" dur="1" fill="hold">
                                          <p:stCondLst>
                                            <p:cond delay="0"/>
                                          </p:stCondLst>
                                        </p:cTn>
                                        <p:tgtEl>
                                          <p:spTgt spid="15"/>
                                        </p:tgtEl>
                                        <p:attrNameLst>
                                          <p:attrName>style.visibility</p:attrName>
                                        </p:attrNameLst>
                                      </p:cBhvr>
                                      <p:to>
                                        <p:strVal val="visible"/>
                                      </p:to>
                                    </p:set>
                                    <p:anim calcmode="lin" valueType="num">
                                      <p:cBhvr additive="base">
                                        <p:cTn id="36" dur="1000" fill="hold"/>
                                        <p:tgtEl>
                                          <p:spTgt spid="15"/>
                                        </p:tgtEl>
                                        <p:attrNameLst>
                                          <p:attrName>ppt_x</p:attrName>
                                        </p:attrNameLst>
                                      </p:cBhvr>
                                      <p:tavLst>
                                        <p:tav tm="0">
                                          <p:val>
                                            <p:strVal val="1+#ppt_w/2"/>
                                          </p:val>
                                        </p:tav>
                                        <p:tav tm="100000">
                                          <p:val>
                                            <p:strVal val="#ppt_x"/>
                                          </p:val>
                                        </p:tav>
                                      </p:tavLst>
                                    </p:anim>
                                    <p:anim calcmode="lin" valueType="num">
                                      <p:cBhvr additive="base">
                                        <p:cTn id="37" dur="1000" fill="hold"/>
                                        <p:tgtEl>
                                          <p:spTgt spid="15"/>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200"/>
                                  </p:stCondLst>
                                  <p:childTnLst>
                                    <p:set>
                                      <p:cBhvr>
                                        <p:cTn id="39" dur="1" fill="hold">
                                          <p:stCondLst>
                                            <p:cond delay="0"/>
                                          </p:stCondLst>
                                        </p:cTn>
                                        <p:tgtEl>
                                          <p:spTgt spid="2"/>
                                        </p:tgtEl>
                                        <p:attrNameLst>
                                          <p:attrName>style.visibility</p:attrName>
                                        </p:attrNameLst>
                                      </p:cBhvr>
                                      <p:to>
                                        <p:strVal val="visible"/>
                                      </p:to>
                                    </p:set>
                                    <p:anim calcmode="lin" valueType="num">
                                      <p:cBhvr additive="base">
                                        <p:cTn id="40" dur="1000" fill="hold"/>
                                        <p:tgtEl>
                                          <p:spTgt spid="2"/>
                                        </p:tgtEl>
                                        <p:attrNameLst>
                                          <p:attrName>ppt_x</p:attrName>
                                        </p:attrNameLst>
                                      </p:cBhvr>
                                      <p:tavLst>
                                        <p:tav tm="0">
                                          <p:val>
                                            <p:strVal val="1+#ppt_w/2"/>
                                          </p:val>
                                        </p:tav>
                                        <p:tav tm="100000">
                                          <p:val>
                                            <p:strVal val="#ppt_x"/>
                                          </p:val>
                                        </p:tav>
                                      </p:tavLst>
                                    </p:anim>
                                    <p:anim calcmode="lin" valueType="num">
                                      <p:cBhvr additive="base">
                                        <p:cTn id="41"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2" grpId="1" animBg="1"/>
      <p:bldP spid="3" grpId="0" animBg="1"/>
      <p:bldP spid="3" grpId="1" animBg="1"/>
      <p:bldP spid="2" grpId="0" animBg="1"/>
      <p:bldP spid="14" grpId="0"/>
      <p:bldP spid="16" grpId="0" animBg="1"/>
      <p:bldP spid="13" grpId="0"/>
      <p:bldP spid="15" grpId="0" animBg="1"/>
      <p:bldP spid="11" grpId="0"/>
      <p:bldP spid="17"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B8D78847-16AE-4F10-9AF3-257F314E5B7F}"/>
              </a:ext>
            </a:extLst>
          </p:cNvPr>
          <p:cNvSpPr>
            <a:spLocks noGrp="1"/>
          </p:cNvSpPr>
          <p:nvPr>
            <p:ph type="pic" sz="quarter" idx="11"/>
          </p:nvPr>
        </p:nvSpPr>
        <p:spPr/>
      </p:sp>
      <p:sp>
        <p:nvSpPr>
          <p:cNvPr id="12" name="Freeform: Shape 11">
            <a:extLst>
              <a:ext uri="{FF2B5EF4-FFF2-40B4-BE49-F238E27FC236}">
                <a16:creationId xmlns:a16="http://schemas.microsoft.com/office/drawing/2014/main" id="{6F8324C7-F7FC-475B-B812-D8C271430781}"/>
              </a:ext>
            </a:extLst>
          </p:cNvPr>
          <p:cNvSpPr>
            <a:spLocks/>
          </p:cNvSpPr>
          <p:nvPr/>
        </p:nvSpPr>
        <p:spPr bwMode="auto">
          <a:xfrm>
            <a:off x="258748" y="-11232619"/>
            <a:ext cx="40753236" cy="40753239"/>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gradFill>
            <a:gsLst>
              <a:gs pos="0">
                <a:schemeClr val="accent2"/>
              </a:gs>
              <a:gs pos="100000">
                <a:schemeClr val="accent4"/>
              </a:gs>
            </a:gsLst>
            <a:lin ang="5400000" scaled="1"/>
          </a:gra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3" name="Freeform: Shape 2">
            <a:extLst>
              <a:ext uri="{FF2B5EF4-FFF2-40B4-BE49-F238E27FC236}">
                <a16:creationId xmlns:a16="http://schemas.microsoft.com/office/drawing/2014/main" id="{974ACE5C-0BB0-4A10-B500-8B24C5819F00}"/>
              </a:ext>
            </a:extLst>
          </p:cNvPr>
          <p:cNvSpPr>
            <a:spLocks/>
          </p:cNvSpPr>
          <p:nvPr/>
        </p:nvSpPr>
        <p:spPr bwMode="auto">
          <a:xfrm>
            <a:off x="-2285991" y="-13270281"/>
            <a:ext cx="44828560" cy="44828563"/>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25" name="TextBox 24">
            <a:extLst>
              <a:ext uri="{FF2B5EF4-FFF2-40B4-BE49-F238E27FC236}">
                <a16:creationId xmlns:a16="http://schemas.microsoft.com/office/drawing/2014/main" id="{94F10A67-570D-4065-BF84-528EB6E3D0CA}"/>
              </a:ext>
            </a:extLst>
          </p:cNvPr>
          <p:cNvSpPr txBox="1"/>
          <p:nvPr/>
        </p:nvSpPr>
        <p:spPr>
          <a:xfrm>
            <a:off x="18963266" y="11768078"/>
            <a:ext cx="3860222" cy="2862322"/>
          </a:xfrm>
          <a:prstGeom prst="rect">
            <a:avLst/>
          </a:prstGeom>
          <a:noFill/>
        </p:spPr>
        <p:txBody>
          <a:bodyPr wrap="square" rtlCol="0">
            <a:spAutoFit/>
          </a:bodyPr>
          <a:lstStyle/>
          <a:p>
            <a:r>
              <a:rPr lang="en-US">
                <a:solidFill>
                  <a:srgbClr val="FFFFFF"/>
                </a:solidFill>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 name="Rectangle 1">
            <a:extLst>
              <a:ext uri="{FF2B5EF4-FFF2-40B4-BE49-F238E27FC236}">
                <a16:creationId xmlns:a16="http://schemas.microsoft.com/office/drawing/2014/main" id="{E32E70B8-76AA-4EDB-A55A-4305FA7D3E06}"/>
              </a:ext>
            </a:extLst>
          </p:cNvPr>
          <p:cNvSpPr/>
          <p:nvPr/>
        </p:nvSpPr>
        <p:spPr>
          <a:xfrm>
            <a:off x="8397674" y="10992255"/>
            <a:ext cx="6186791" cy="2369959"/>
          </a:xfrm>
          <a:prstGeom prst="rect">
            <a:avLst/>
          </a:prstGeom>
          <a:solidFill>
            <a:srgbClr val="172144"/>
          </a:solidFill>
          <a:ln>
            <a:noFill/>
          </a:ln>
          <a:effectLst>
            <a:outerShdw blurRad="965200" dist="304800" dir="8100000" algn="tr" rotWithShape="0">
              <a:schemeClr val="tx1">
                <a:lumMod val="90000"/>
                <a:lumOff val="1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6570E47F-FF7F-4B7E-B884-EBB1FEE74003}"/>
              </a:ext>
            </a:extLst>
          </p:cNvPr>
          <p:cNvSpPr/>
          <p:nvPr/>
        </p:nvSpPr>
        <p:spPr>
          <a:xfrm>
            <a:off x="9592766" y="11329741"/>
            <a:ext cx="3796607" cy="1571584"/>
          </a:xfrm>
          <a:prstGeom prst="rect">
            <a:avLst/>
          </a:prstGeom>
        </p:spPr>
        <p:txBody>
          <a:bodyPr wrap="square" anchor="ctr">
            <a:spAutoFit/>
          </a:bodyPr>
          <a:lstStyle/>
          <a:p>
            <a:pPr algn="ctr">
              <a:lnSpc>
                <a:spcPct val="89000"/>
              </a:lnSpc>
            </a:pPr>
            <a:r>
              <a:rPr lang="en-US" sz="3600" b="1">
                <a:solidFill>
                  <a:srgbClr val="FFFFFF"/>
                </a:solidFill>
                <a:latin typeface="+mj-lt"/>
              </a:rPr>
              <a:t>Unlimited Opportunities</a:t>
            </a:r>
            <a:endParaRPr lang="en-US" sz="2000" b="1">
              <a:solidFill>
                <a:srgbClr val="FFFFFF"/>
              </a:solidFill>
              <a:latin typeface="+mj-lt"/>
            </a:endParaRPr>
          </a:p>
          <a:p>
            <a:pPr algn="ctr">
              <a:lnSpc>
                <a:spcPct val="89000"/>
              </a:lnSpc>
            </a:pPr>
            <a:r>
              <a:rPr lang="en-US">
                <a:solidFill>
                  <a:srgbClr val="FFFFFF"/>
                </a:solidFill>
              </a:rPr>
              <a:t>Lorem ipsum dolor sit amet, consectetur </a:t>
            </a:r>
          </a:p>
        </p:txBody>
      </p:sp>
      <p:sp>
        <p:nvSpPr>
          <p:cNvPr id="16" name="Rectangle 15">
            <a:extLst>
              <a:ext uri="{FF2B5EF4-FFF2-40B4-BE49-F238E27FC236}">
                <a16:creationId xmlns:a16="http://schemas.microsoft.com/office/drawing/2014/main" id="{F51E8595-D306-4338-84E8-20D026ABCF77}"/>
              </a:ext>
            </a:extLst>
          </p:cNvPr>
          <p:cNvSpPr/>
          <p:nvPr/>
        </p:nvSpPr>
        <p:spPr>
          <a:xfrm>
            <a:off x="9165663" y="4832579"/>
            <a:ext cx="6186791" cy="2369959"/>
          </a:xfrm>
          <a:prstGeom prst="rect">
            <a:avLst/>
          </a:prstGeom>
          <a:solidFill>
            <a:srgbClr val="172144"/>
          </a:solidFill>
          <a:ln>
            <a:noFill/>
          </a:ln>
          <a:effectLst>
            <a:outerShdw blurRad="965200" dist="304800" dir="8100000" algn="tr" rotWithShape="0">
              <a:schemeClr val="tx1">
                <a:lumMod val="90000"/>
                <a:lumOff val="1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DB717916-F449-49E5-9927-B072B8340533}"/>
              </a:ext>
            </a:extLst>
          </p:cNvPr>
          <p:cNvSpPr/>
          <p:nvPr/>
        </p:nvSpPr>
        <p:spPr>
          <a:xfrm>
            <a:off x="9576965" y="5186692"/>
            <a:ext cx="3796607" cy="1571584"/>
          </a:xfrm>
          <a:prstGeom prst="rect">
            <a:avLst/>
          </a:prstGeom>
        </p:spPr>
        <p:txBody>
          <a:bodyPr wrap="square" anchor="ctr">
            <a:spAutoFit/>
          </a:bodyPr>
          <a:lstStyle/>
          <a:p>
            <a:pPr>
              <a:lnSpc>
                <a:spcPct val="89000"/>
              </a:lnSpc>
            </a:pPr>
            <a:r>
              <a:rPr lang="en-US" sz="3600" b="1">
                <a:solidFill>
                  <a:srgbClr val="FFFFFF"/>
                </a:solidFill>
                <a:latin typeface="+mj-lt"/>
              </a:rPr>
              <a:t>Hedge Foundation</a:t>
            </a:r>
            <a:endParaRPr lang="en-US" sz="2000" b="1">
              <a:solidFill>
                <a:srgbClr val="FFFFFF"/>
              </a:solidFill>
              <a:latin typeface="+mj-lt"/>
            </a:endParaRPr>
          </a:p>
          <a:p>
            <a:pPr>
              <a:lnSpc>
                <a:spcPct val="89000"/>
              </a:lnSpc>
            </a:pPr>
            <a:r>
              <a:rPr lang="en-US">
                <a:solidFill>
                  <a:srgbClr val="FFFFFF"/>
                </a:solidFill>
              </a:rPr>
              <a:t>Lorem ipsum dolor sit amet, consectetur </a:t>
            </a:r>
          </a:p>
        </p:txBody>
      </p:sp>
      <p:sp>
        <p:nvSpPr>
          <p:cNvPr id="18" name="TextBox 17">
            <a:extLst>
              <a:ext uri="{FF2B5EF4-FFF2-40B4-BE49-F238E27FC236}">
                <a16:creationId xmlns:a16="http://schemas.microsoft.com/office/drawing/2014/main" id="{6B9D2867-966E-46D3-89F1-5920DF51BDC6}"/>
              </a:ext>
            </a:extLst>
          </p:cNvPr>
          <p:cNvSpPr txBox="1"/>
          <p:nvPr/>
        </p:nvSpPr>
        <p:spPr>
          <a:xfrm>
            <a:off x="1778048" y="7591996"/>
            <a:ext cx="4705520" cy="2862322"/>
          </a:xfrm>
          <a:prstGeom prst="rect">
            <a:avLst/>
          </a:prstGeom>
          <a:noFill/>
        </p:spPr>
        <p:txBody>
          <a:bodyPr wrap="square" rtlCol="0">
            <a:spAutoFit/>
          </a:bodyPr>
          <a:lstStyle/>
          <a:p>
            <a:r>
              <a:rPr lang="en-US" sz="6000" b="1">
                <a:latin typeface="+mj-lt"/>
              </a:rPr>
              <a:t>Focus on the work that matters</a:t>
            </a:r>
          </a:p>
        </p:txBody>
      </p:sp>
      <p:sp>
        <p:nvSpPr>
          <p:cNvPr id="15" name="Rectangle 14">
            <a:extLst>
              <a:ext uri="{FF2B5EF4-FFF2-40B4-BE49-F238E27FC236}">
                <a16:creationId xmlns:a16="http://schemas.microsoft.com/office/drawing/2014/main" id="{42C6895E-648A-4BAE-BFFB-9165685AA576}"/>
              </a:ext>
            </a:extLst>
          </p:cNvPr>
          <p:cNvSpPr/>
          <p:nvPr/>
        </p:nvSpPr>
        <p:spPr>
          <a:xfrm>
            <a:off x="6483569" y="7920730"/>
            <a:ext cx="6186791" cy="2369959"/>
          </a:xfrm>
          <a:prstGeom prst="rect">
            <a:avLst/>
          </a:prstGeom>
          <a:solidFill>
            <a:schemeClr val="accent2"/>
          </a:solidFill>
          <a:ln>
            <a:noFill/>
          </a:ln>
          <a:effectLst>
            <a:outerShdw blurRad="965200" dist="304800" dir="8100000" algn="tr" rotWithShape="0">
              <a:schemeClr val="tx1">
                <a:lumMod val="90000"/>
                <a:lumOff val="1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63603FAD-0C82-498A-B369-2C64BE675F1E}"/>
              </a:ext>
            </a:extLst>
          </p:cNvPr>
          <p:cNvSpPr/>
          <p:nvPr/>
        </p:nvSpPr>
        <p:spPr>
          <a:xfrm>
            <a:off x="8396981" y="8319916"/>
            <a:ext cx="3796607" cy="1571584"/>
          </a:xfrm>
          <a:prstGeom prst="rect">
            <a:avLst/>
          </a:prstGeom>
        </p:spPr>
        <p:txBody>
          <a:bodyPr wrap="square" anchor="ctr">
            <a:spAutoFit/>
          </a:bodyPr>
          <a:lstStyle/>
          <a:p>
            <a:pPr algn="r">
              <a:lnSpc>
                <a:spcPct val="89000"/>
              </a:lnSpc>
            </a:pPr>
            <a:r>
              <a:rPr lang="en-US" sz="3600" b="1">
                <a:latin typeface="+mj-lt"/>
              </a:rPr>
              <a:t>Best</a:t>
            </a:r>
          </a:p>
          <a:p>
            <a:pPr algn="r">
              <a:lnSpc>
                <a:spcPct val="89000"/>
              </a:lnSpc>
            </a:pPr>
            <a:r>
              <a:rPr lang="en-US" sz="3600" b="1">
                <a:latin typeface="+mj-lt"/>
              </a:rPr>
              <a:t>Investment</a:t>
            </a:r>
            <a:endParaRPr lang="en-US" sz="2000" b="1">
              <a:latin typeface="+mj-lt"/>
            </a:endParaRPr>
          </a:p>
          <a:p>
            <a:pPr algn="r">
              <a:lnSpc>
                <a:spcPct val="89000"/>
              </a:lnSpc>
            </a:pPr>
            <a:r>
              <a:rPr lang="en-US"/>
              <a:t>Lorem ipsum dolor sit amet, consectetur </a:t>
            </a:r>
          </a:p>
        </p:txBody>
      </p:sp>
      <p:sp>
        <p:nvSpPr>
          <p:cNvPr id="17" name="Freeform 5">
            <a:extLst>
              <a:ext uri="{FF2B5EF4-FFF2-40B4-BE49-F238E27FC236}">
                <a16:creationId xmlns:a16="http://schemas.microsoft.com/office/drawing/2014/main" id="{3162682F-A2ED-499A-9904-2531620D423A}"/>
              </a:ext>
            </a:extLst>
          </p:cNvPr>
          <p:cNvSpPr>
            <a:spLocks noEditPoints="1"/>
          </p:cNvSpPr>
          <p:nvPr/>
        </p:nvSpPr>
        <p:spPr bwMode="auto">
          <a:xfrm>
            <a:off x="5644381" y="8491775"/>
            <a:ext cx="1429875" cy="13044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2">
              <a:lumMod val="20000"/>
              <a:lumOff val="80000"/>
            </a:schemeClr>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4123353069"/>
      </p:ext>
    </p:extLst>
  </p:cSld>
  <p:clrMapOvr>
    <a:overrideClrMapping bg1="dk1" tx1="lt1" bg2="dk2" tx2="lt2" accent1="accent1" accent2="accent2" accent3="accent3" accent4="accent4" accent5="accent5" accent6="accent6" hlink="hlink" folHlink="folHlink"/>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1"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1+#ppt_w/2"/>
                                          </p:val>
                                        </p:tav>
                                        <p:tav tm="100000">
                                          <p:val>
                                            <p:strVal val="#ppt_x"/>
                                          </p:val>
                                        </p:tav>
                                      </p:tavLst>
                                    </p:anim>
                                    <p:anim calcmode="lin" valueType="num">
                                      <p:cBhvr additive="base">
                                        <p:cTn id="8" dur="1500" fill="hold"/>
                                        <p:tgtEl>
                                          <p:spTgt spid="3"/>
                                        </p:tgtEl>
                                        <p:attrNameLst>
                                          <p:attrName>ppt_y</p:attrName>
                                        </p:attrNameLst>
                                      </p:cBhvr>
                                      <p:tavLst>
                                        <p:tav tm="0">
                                          <p:val>
                                            <p:strVal val="#ppt_y"/>
                                          </p:val>
                                        </p:tav>
                                        <p:tav tm="100000">
                                          <p:val>
                                            <p:strVal val="#ppt_y"/>
                                          </p:val>
                                        </p:tav>
                                      </p:tavLst>
                                    </p:anim>
                                  </p:childTnLst>
                                </p:cTn>
                              </p:par>
                              <p:par>
                                <p:cTn id="9" presetID="8" presetClass="emph" presetSubtype="0" repeatCount="indefinite" fill="hold" grpId="0" nodeType="withEffect">
                                  <p:stCondLst>
                                    <p:cond delay="0"/>
                                  </p:stCondLst>
                                  <p:childTnLst>
                                    <p:animRot by="21600000">
                                      <p:cBhvr>
                                        <p:cTn id="10" dur="14000" fill="hold"/>
                                        <p:tgtEl>
                                          <p:spTgt spid="3"/>
                                        </p:tgtEl>
                                        <p:attrNameLst>
                                          <p:attrName>r</p:attrName>
                                        </p:attrNameLst>
                                      </p:cBhvr>
                                    </p:animRot>
                                  </p:childTnLst>
                                </p:cTn>
                              </p:par>
                              <p:par>
                                <p:cTn id="11" presetID="2" presetClass="entr" presetSubtype="2" decel="100000" fill="hold" grpId="1"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1500" fill="hold"/>
                                        <p:tgtEl>
                                          <p:spTgt spid="12"/>
                                        </p:tgtEl>
                                        <p:attrNameLst>
                                          <p:attrName>ppt_x</p:attrName>
                                        </p:attrNameLst>
                                      </p:cBhvr>
                                      <p:tavLst>
                                        <p:tav tm="0">
                                          <p:val>
                                            <p:strVal val="1+#ppt_w/2"/>
                                          </p:val>
                                        </p:tav>
                                        <p:tav tm="100000">
                                          <p:val>
                                            <p:strVal val="#ppt_x"/>
                                          </p:val>
                                        </p:tav>
                                      </p:tavLst>
                                    </p:anim>
                                    <p:anim calcmode="lin" valueType="num">
                                      <p:cBhvr additive="base">
                                        <p:cTn id="14" dur="1500" fill="hold"/>
                                        <p:tgtEl>
                                          <p:spTgt spid="12"/>
                                        </p:tgtEl>
                                        <p:attrNameLst>
                                          <p:attrName>ppt_y</p:attrName>
                                        </p:attrNameLst>
                                      </p:cBhvr>
                                      <p:tavLst>
                                        <p:tav tm="0">
                                          <p:val>
                                            <p:strVal val="#ppt_y"/>
                                          </p:val>
                                        </p:tav>
                                        <p:tav tm="100000">
                                          <p:val>
                                            <p:strVal val="#ppt_y"/>
                                          </p:val>
                                        </p:tav>
                                      </p:tavLst>
                                    </p:anim>
                                  </p:childTnLst>
                                </p:cTn>
                              </p:par>
                              <p:par>
                                <p:cTn id="15" presetID="8" presetClass="emph" presetSubtype="0" repeatCount="indefinite" fill="hold" grpId="0" nodeType="withEffect">
                                  <p:stCondLst>
                                    <p:cond delay="0"/>
                                  </p:stCondLst>
                                  <p:childTnLst>
                                    <p:animRot by="21600000">
                                      <p:cBhvr>
                                        <p:cTn id="16" dur="14000" fill="hold"/>
                                        <p:tgtEl>
                                          <p:spTgt spid="12"/>
                                        </p:tgtEl>
                                        <p:attrNameLst>
                                          <p:attrName>r</p:attrName>
                                        </p:attrNameLst>
                                      </p:cBhvr>
                                    </p:animRot>
                                  </p:childTnLst>
                                </p:cTn>
                              </p:par>
                              <p:par>
                                <p:cTn id="17" presetID="10" presetClass="entr" presetSubtype="0" fill="hold" grpId="0" nodeType="withEffect">
                                  <p:stCondLst>
                                    <p:cond delay="60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par>
                                <p:cTn id="23" presetID="10" presetClass="entr" presetSubtype="0" fill="hold" grpId="0" nodeType="withEffect">
                                  <p:stCondLst>
                                    <p:cond delay="80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500"/>
                                        <p:tgtEl>
                                          <p:spTgt spid="14"/>
                                        </p:tgtEl>
                                      </p:cBhvr>
                                    </p:animEffect>
                                  </p:childTnLst>
                                </p:cTn>
                              </p:par>
                              <p:par>
                                <p:cTn id="26" presetID="2" presetClass="entr" presetSubtype="8" decel="100000" fill="hold" grpId="0" nodeType="withEffect">
                                  <p:stCondLst>
                                    <p:cond delay="0"/>
                                  </p:stCondLst>
                                  <p:childTnLst>
                                    <p:set>
                                      <p:cBhvr>
                                        <p:cTn id="27" dur="1" fill="hold">
                                          <p:stCondLst>
                                            <p:cond delay="0"/>
                                          </p:stCondLst>
                                        </p:cTn>
                                        <p:tgtEl>
                                          <p:spTgt spid="17"/>
                                        </p:tgtEl>
                                        <p:attrNameLst>
                                          <p:attrName>style.visibility</p:attrName>
                                        </p:attrNameLst>
                                      </p:cBhvr>
                                      <p:to>
                                        <p:strVal val="visible"/>
                                      </p:to>
                                    </p:set>
                                    <p:anim calcmode="lin" valueType="num">
                                      <p:cBhvr additive="base">
                                        <p:cTn id="28" dur="1500" fill="hold"/>
                                        <p:tgtEl>
                                          <p:spTgt spid="17"/>
                                        </p:tgtEl>
                                        <p:attrNameLst>
                                          <p:attrName>ppt_x</p:attrName>
                                        </p:attrNameLst>
                                      </p:cBhvr>
                                      <p:tavLst>
                                        <p:tav tm="0">
                                          <p:val>
                                            <p:strVal val="0-#ppt_w/2"/>
                                          </p:val>
                                        </p:tav>
                                        <p:tav tm="100000">
                                          <p:val>
                                            <p:strVal val="#ppt_x"/>
                                          </p:val>
                                        </p:tav>
                                      </p:tavLst>
                                    </p:anim>
                                    <p:anim calcmode="lin" valueType="num">
                                      <p:cBhvr additive="base">
                                        <p:cTn id="29" dur="1500" fill="hold"/>
                                        <p:tgtEl>
                                          <p:spTgt spid="17"/>
                                        </p:tgtEl>
                                        <p:attrNameLst>
                                          <p:attrName>ppt_y</p:attrName>
                                        </p:attrNameLst>
                                      </p:cBhvr>
                                      <p:tavLst>
                                        <p:tav tm="0">
                                          <p:val>
                                            <p:strVal val="#ppt_y"/>
                                          </p:val>
                                        </p:tav>
                                        <p:tav tm="100000">
                                          <p:val>
                                            <p:strVal val="#ppt_y"/>
                                          </p:val>
                                        </p:tav>
                                      </p:tavLst>
                                    </p:anim>
                                  </p:childTnLst>
                                </p:cTn>
                              </p:par>
                              <p:par>
                                <p:cTn id="30" presetID="2" presetClass="entr" presetSubtype="2" decel="10000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 calcmode="lin" valueType="num">
                                      <p:cBhvr additive="base">
                                        <p:cTn id="32" dur="1000" fill="hold"/>
                                        <p:tgtEl>
                                          <p:spTgt spid="16"/>
                                        </p:tgtEl>
                                        <p:attrNameLst>
                                          <p:attrName>ppt_x</p:attrName>
                                        </p:attrNameLst>
                                      </p:cBhvr>
                                      <p:tavLst>
                                        <p:tav tm="0">
                                          <p:val>
                                            <p:strVal val="1+#ppt_w/2"/>
                                          </p:val>
                                        </p:tav>
                                        <p:tav tm="100000">
                                          <p:val>
                                            <p:strVal val="#ppt_x"/>
                                          </p:val>
                                        </p:tav>
                                      </p:tavLst>
                                    </p:anim>
                                    <p:anim calcmode="lin" valueType="num">
                                      <p:cBhvr additive="base">
                                        <p:cTn id="33" dur="1000" fill="hold"/>
                                        <p:tgtEl>
                                          <p:spTgt spid="16"/>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100"/>
                                  </p:stCondLst>
                                  <p:childTnLst>
                                    <p:set>
                                      <p:cBhvr>
                                        <p:cTn id="35" dur="1" fill="hold">
                                          <p:stCondLst>
                                            <p:cond delay="0"/>
                                          </p:stCondLst>
                                        </p:cTn>
                                        <p:tgtEl>
                                          <p:spTgt spid="15"/>
                                        </p:tgtEl>
                                        <p:attrNameLst>
                                          <p:attrName>style.visibility</p:attrName>
                                        </p:attrNameLst>
                                      </p:cBhvr>
                                      <p:to>
                                        <p:strVal val="visible"/>
                                      </p:to>
                                    </p:set>
                                    <p:anim calcmode="lin" valueType="num">
                                      <p:cBhvr additive="base">
                                        <p:cTn id="36" dur="1000" fill="hold"/>
                                        <p:tgtEl>
                                          <p:spTgt spid="15"/>
                                        </p:tgtEl>
                                        <p:attrNameLst>
                                          <p:attrName>ppt_x</p:attrName>
                                        </p:attrNameLst>
                                      </p:cBhvr>
                                      <p:tavLst>
                                        <p:tav tm="0">
                                          <p:val>
                                            <p:strVal val="1+#ppt_w/2"/>
                                          </p:val>
                                        </p:tav>
                                        <p:tav tm="100000">
                                          <p:val>
                                            <p:strVal val="#ppt_x"/>
                                          </p:val>
                                        </p:tav>
                                      </p:tavLst>
                                    </p:anim>
                                    <p:anim calcmode="lin" valueType="num">
                                      <p:cBhvr additive="base">
                                        <p:cTn id="37" dur="1000" fill="hold"/>
                                        <p:tgtEl>
                                          <p:spTgt spid="15"/>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200"/>
                                  </p:stCondLst>
                                  <p:childTnLst>
                                    <p:set>
                                      <p:cBhvr>
                                        <p:cTn id="39" dur="1" fill="hold">
                                          <p:stCondLst>
                                            <p:cond delay="0"/>
                                          </p:stCondLst>
                                        </p:cTn>
                                        <p:tgtEl>
                                          <p:spTgt spid="2"/>
                                        </p:tgtEl>
                                        <p:attrNameLst>
                                          <p:attrName>style.visibility</p:attrName>
                                        </p:attrNameLst>
                                      </p:cBhvr>
                                      <p:to>
                                        <p:strVal val="visible"/>
                                      </p:to>
                                    </p:set>
                                    <p:anim calcmode="lin" valueType="num">
                                      <p:cBhvr additive="base">
                                        <p:cTn id="40" dur="1000" fill="hold"/>
                                        <p:tgtEl>
                                          <p:spTgt spid="2"/>
                                        </p:tgtEl>
                                        <p:attrNameLst>
                                          <p:attrName>ppt_x</p:attrName>
                                        </p:attrNameLst>
                                      </p:cBhvr>
                                      <p:tavLst>
                                        <p:tav tm="0">
                                          <p:val>
                                            <p:strVal val="1+#ppt_w/2"/>
                                          </p:val>
                                        </p:tav>
                                        <p:tav tm="100000">
                                          <p:val>
                                            <p:strVal val="#ppt_x"/>
                                          </p:val>
                                        </p:tav>
                                      </p:tavLst>
                                    </p:anim>
                                    <p:anim calcmode="lin" valueType="num">
                                      <p:cBhvr additive="base">
                                        <p:cTn id="41"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2" grpId="1" animBg="1"/>
      <p:bldP spid="3" grpId="0" animBg="1"/>
      <p:bldP spid="3" grpId="1" animBg="1"/>
      <p:bldP spid="2" grpId="0" animBg="1"/>
      <p:bldP spid="14" grpId="0"/>
      <p:bldP spid="16" grpId="0" animBg="1"/>
      <p:bldP spid="13" grpId="0"/>
      <p:bldP spid="15" grpId="0" animBg="1"/>
      <p:bldP spid="11" grpId="0"/>
      <p:bldP spid="17"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06ACFE43-902C-42E9-B7C5-E9B8DE1204A7}"/>
              </a:ext>
            </a:extLst>
          </p:cNvPr>
          <p:cNvSpPr>
            <a:spLocks noGrp="1"/>
          </p:cNvSpPr>
          <p:nvPr>
            <p:ph type="pic" sz="quarter" idx="11"/>
          </p:nvPr>
        </p:nvSpPr>
        <p:spPr/>
      </p:sp>
      <p:sp>
        <p:nvSpPr>
          <p:cNvPr id="8" name="Freeform: Shape 7">
            <a:extLst>
              <a:ext uri="{FF2B5EF4-FFF2-40B4-BE49-F238E27FC236}">
                <a16:creationId xmlns:a16="http://schemas.microsoft.com/office/drawing/2014/main" id="{FF180A22-41FC-4EFF-B241-A76D6FB1DE81}"/>
              </a:ext>
            </a:extLst>
          </p:cNvPr>
          <p:cNvSpPr>
            <a:spLocks/>
          </p:cNvSpPr>
          <p:nvPr/>
        </p:nvSpPr>
        <p:spPr bwMode="auto">
          <a:xfrm>
            <a:off x="-9282563" y="-4295948"/>
            <a:ext cx="42952303" cy="42952301"/>
          </a:xfrm>
          <a:custGeom>
            <a:avLst/>
            <a:gdLst>
              <a:gd name="connsiteX0" fmla="*/ 19523774 w 39047548"/>
              <a:gd name="connsiteY0" fmla="*/ 9083811 h 39047546"/>
              <a:gd name="connsiteX1" fmla="*/ 13311798 w 39047548"/>
              <a:gd name="connsiteY1" fmla="*/ 11656757 h 39047546"/>
              <a:gd name="connsiteX2" fmla="*/ 11660059 w 39047548"/>
              <a:gd name="connsiteY2" fmla="*/ 13309190 h 39047546"/>
              <a:gd name="connsiteX3" fmla="*/ 11660059 w 39047548"/>
              <a:gd name="connsiteY3" fmla="*/ 25738358 h 39047546"/>
              <a:gd name="connsiteX4" fmla="*/ 13311798 w 39047548"/>
              <a:gd name="connsiteY4" fmla="*/ 27390790 h 39047546"/>
              <a:gd name="connsiteX5" fmla="*/ 25735750 w 39047548"/>
              <a:gd name="connsiteY5" fmla="*/ 27390790 h 39047546"/>
              <a:gd name="connsiteX6" fmla="*/ 27387488 w 39047548"/>
              <a:gd name="connsiteY6" fmla="*/ 25738358 h 39047546"/>
              <a:gd name="connsiteX7" fmla="*/ 27387488 w 39047548"/>
              <a:gd name="connsiteY7" fmla="*/ 13309190 h 39047546"/>
              <a:gd name="connsiteX8" fmla="*/ 25735750 w 39047548"/>
              <a:gd name="connsiteY8" fmla="*/ 11656757 h 39047546"/>
              <a:gd name="connsiteX9" fmla="*/ 19523774 w 39047548"/>
              <a:gd name="connsiteY9" fmla="*/ 9083811 h 39047546"/>
              <a:gd name="connsiteX10" fmla="*/ 19523774 w 39047548"/>
              <a:gd name="connsiteY10" fmla="*/ 0 h 39047546"/>
              <a:gd name="connsiteX11" fmla="*/ 39047548 w 39047548"/>
              <a:gd name="connsiteY11" fmla="*/ 19523774 h 39047546"/>
              <a:gd name="connsiteX12" fmla="*/ 19523774 w 39047548"/>
              <a:gd name="connsiteY12" fmla="*/ 39047546 h 39047546"/>
              <a:gd name="connsiteX13" fmla="*/ 0 w 39047548"/>
              <a:gd name="connsiteY13" fmla="*/ 19523774 h 39047546"/>
              <a:gd name="connsiteX14" fmla="*/ 19523774 w 39047548"/>
              <a:gd name="connsiteY14" fmla="*/ 0 h 3904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548" h="39047546">
                <a:moveTo>
                  <a:pt x="19523774" y="9083811"/>
                </a:moveTo>
                <a:cubicBezTo>
                  <a:pt x="17275075" y="9083811"/>
                  <a:pt x="15026376" y="9941460"/>
                  <a:pt x="13311798" y="11656757"/>
                </a:cubicBezTo>
                <a:cubicBezTo>
                  <a:pt x="13311798" y="11656757"/>
                  <a:pt x="13311798" y="11656757"/>
                  <a:pt x="11660059" y="13309190"/>
                </a:cubicBezTo>
                <a:cubicBezTo>
                  <a:pt x="8230904" y="16739783"/>
                  <a:pt x="8230904" y="22307764"/>
                  <a:pt x="11660059" y="25738358"/>
                </a:cubicBezTo>
                <a:cubicBezTo>
                  <a:pt x="11660059" y="25738358"/>
                  <a:pt x="11660059" y="25738358"/>
                  <a:pt x="13311798" y="27390790"/>
                </a:cubicBezTo>
                <a:cubicBezTo>
                  <a:pt x="16740953" y="30821386"/>
                  <a:pt x="22306595" y="30821386"/>
                  <a:pt x="25735750" y="27390790"/>
                </a:cubicBezTo>
                <a:cubicBezTo>
                  <a:pt x="25735750" y="27390790"/>
                  <a:pt x="25735750" y="27390790"/>
                  <a:pt x="27387488" y="25738358"/>
                </a:cubicBezTo>
                <a:cubicBezTo>
                  <a:pt x="30816644" y="22307764"/>
                  <a:pt x="30816644" y="16739783"/>
                  <a:pt x="27387488" y="13309190"/>
                </a:cubicBezTo>
                <a:cubicBezTo>
                  <a:pt x="27387488" y="13309190"/>
                  <a:pt x="27387488" y="13309190"/>
                  <a:pt x="25735750" y="11656757"/>
                </a:cubicBezTo>
                <a:cubicBezTo>
                  <a:pt x="24021172" y="9941460"/>
                  <a:pt x="21772473" y="9083811"/>
                  <a:pt x="19523774" y="9083811"/>
                </a:cubicBezTo>
                <a:close/>
                <a:moveTo>
                  <a:pt x="19523774" y="0"/>
                </a:moveTo>
                <a:cubicBezTo>
                  <a:pt x="30306456" y="0"/>
                  <a:pt x="39047548" y="8741091"/>
                  <a:pt x="39047548" y="19523774"/>
                </a:cubicBezTo>
                <a:cubicBezTo>
                  <a:pt x="39047548" y="30306456"/>
                  <a:pt x="30306456" y="39047546"/>
                  <a:pt x="19523774" y="39047546"/>
                </a:cubicBezTo>
                <a:cubicBezTo>
                  <a:pt x="8741091" y="39047546"/>
                  <a:pt x="0" y="30306456"/>
                  <a:pt x="0" y="19523774"/>
                </a:cubicBezTo>
                <a:cubicBezTo>
                  <a:pt x="0" y="8741091"/>
                  <a:pt x="8741091" y="0"/>
                  <a:pt x="19523774"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1" name="TextBox 10">
            <a:extLst>
              <a:ext uri="{FF2B5EF4-FFF2-40B4-BE49-F238E27FC236}">
                <a16:creationId xmlns:a16="http://schemas.microsoft.com/office/drawing/2014/main" id="{57BCA44B-20C7-4DC4-810F-F4BB44F10B75}"/>
              </a:ext>
            </a:extLst>
          </p:cNvPr>
          <p:cNvSpPr txBox="1"/>
          <p:nvPr/>
        </p:nvSpPr>
        <p:spPr>
          <a:xfrm>
            <a:off x="5464384" y="11701332"/>
            <a:ext cx="13458428" cy="3016210"/>
          </a:xfrm>
          <a:prstGeom prst="rect">
            <a:avLst/>
          </a:prstGeom>
          <a:noFill/>
        </p:spPr>
        <p:txBody>
          <a:bodyPr wrap="none" rtlCol="0" anchor="ctr">
            <a:spAutoFit/>
          </a:bodyPr>
          <a:lstStyle/>
          <a:p>
            <a:pPr algn="ctr"/>
            <a:r>
              <a:rPr lang="en-US" sz="19000" b="1">
                <a:effectLst>
                  <a:outerShdw blurRad="241300" sx="102000" sy="102000" algn="ctr" rotWithShape="0">
                    <a:schemeClr val="accent1">
                      <a:alpha val="66000"/>
                    </a:scheme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Profession</a:t>
            </a:r>
          </a:p>
        </p:txBody>
      </p:sp>
      <p:sp>
        <p:nvSpPr>
          <p:cNvPr id="6" name="Freeform: Shape 5">
            <a:extLst>
              <a:ext uri="{FF2B5EF4-FFF2-40B4-BE49-F238E27FC236}">
                <a16:creationId xmlns:a16="http://schemas.microsoft.com/office/drawing/2014/main" id="{F7E6DCAC-D575-4064-96E0-048CA372DE5E}"/>
              </a:ext>
            </a:extLst>
          </p:cNvPr>
          <p:cNvSpPr>
            <a:spLocks/>
          </p:cNvSpPr>
          <p:nvPr/>
        </p:nvSpPr>
        <p:spPr bwMode="auto">
          <a:xfrm>
            <a:off x="-11430178" y="-6443563"/>
            <a:ext cx="47247533" cy="47247531"/>
          </a:xfrm>
          <a:custGeom>
            <a:avLst/>
            <a:gdLst>
              <a:gd name="connsiteX0" fmla="*/ 19523774 w 39047548"/>
              <a:gd name="connsiteY0" fmla="*/ 9083811 h 39047546"/>
              <a:gd name="connsiteX1" fmla="*/ 13311798 w 39047548"/>
              <a:gd name="connsiteY1" fmla="*/ 11656757 h 39047546"/>
              <a:gd name="connsiteX2" fmla="*/ 11660059 w 39047548"/>
              <a:gd name="connsiteY2" fmla="*/ 13309190 h 39047546"/>
              <a:gd name="connsiteX3" fmla="*/ 11660059 w 39047548"/>
              <a:gd name="connsiteY3" fmla="*/ 25738358 h 39047546"/>
              <a:gd name="connsiteX4" fmla="*/ 13311798 w 39047548"/>
              <a:gd name="connsiteY4" fmla="*/ 27390790 h 39047546"/>
              <a:gd name="connsiteX5" fmla="*/ 25735750 w 39047548"/>
              <a:gd name="connsiteY5" fmla="*/ 27390790 h 39047546"/>
              <a:gd name="connsiteX6" fmla="*/ 27387488 w 39047548"/>
              <a:gd name="connsiteY6" fmla="*/ 25738358 h 39047546"/>
              <a:gd name="connsiteX7" fmla="*/ 27387488 w 39047548"/>
              <a:gd name="connsiteY7" fmla="*/ 13309190 h 39047546"/>
              <a:gd name="connsiteX8" fmla="*/ 25735750 w 39047548"/>
              <a:gd name="connsiteY8" fmla="*/ 11656757 h 39047546"/>
              <a:gd name="connsiteX9" fmla="*/ 19523774 w 39047548"/>
              <a:gd name="connsiteY9" fmla="*/ 9083811 h 39047546"/>
              <a:gd name="connsiteX10" fmla="*/ 19523774 w 39047548"/>
              <a:gd name="connsiteY10" fmla="*/ 0 h 39047546"/>
              <a:gd name="connsiteX11" fmla="*/ 39047548 w 39047548"/>
              <a:gd name="connsiteY11" fmla="*/ 19523774 h 39047546"/>
              <a:gd name="connsiteX12" fmla="*/ 19523774 w 39047548"/>
              <a:gd name="connsiteY12" fmla="*/ 39047546 h 39047546"/>
              <a:gd name="connsiteX13" fmla="*/ 0 w 39047548"/>
              <a:gd name="connsiteY13" fmla="*/ 19523774 h 39047546"/>
              <a:gd name="connsiteX14" fmla="*/ 19523774 w 39047548"/>
              <a:gd name="connsiteY14" fmla="*/ 0 h 3904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548" h="39047546">
                <a:moveTo>
                  <a:pt x="19523774" y="9083811"/>
                </a:moveTo>
                <a:cubicBezTo>
                  <a:pt x="17275075" y="9083811"/>
                  <a:pt x="15026376" y="9941460"/>
                  <a:pt x="13311798" y="11656757"/>
                </a:cubicBezTo>
                <a:cubicBezTo>
                  <a:pt x="13311798" y="11656757"/>
                  <a:pt x="13311798" y="11656757"/>
                  <a:pt x="11660059" y="13309190"/>
                </a:cubicBezTo>
                <a:cubicBezTo>
                  <a:pt x="8230904" y="16739783"/>
                  <a:pt x="8230904" y="22307764"/>
                  <a:pt x="11660059" y="25738358"/>
                </a:cubicBezTo>
                <a:cubicBezTo>
                  <a:pt x="11660059" y="25738358"/>
                  <a:pt x="11660059" y="25738358"/>
                  <a:pt x="13311798" y="27390790"/>
                </a:cubicBezTo>
                <a:cubicBezTo>
                  <a:pt x="16740953" y="30821386"/>
                  <a:pt x="22306595" y="30821386"/>
                  <a:pt x="25735750" y="27390790"/>
                </a:cubicBezTo>
                <a:cubicBezTo>
                  <a:pt x="25735750" y="27390790"/>
                  <a:pt x="25735750" y="27390790"/>
                  <a:pt x="27387488" y="25738358"/>
                </a:cubicBezTo>
                <a:cubicBezTo>
                  <a:pt x="30816644" y="22307764"/>
                  <a:pt x="30816644" y="16739783"/>
                  <a:pt x="27387488" y="13309190"/>
                </a:cubicBezTo>
                <a:cubicBezTo>
                  <a:pt x="27387488" y="13309190"/>
                  <a:pt x="27387488" y="13309190"/>
                  <a:pt x="25735750" y="11656757"/>
                </a:cubicBezTo>
                <a:cubicBezTo>
                  <a:pt x="24021172" y="9941460"/>
                  <a:pt x="21772473" y="9083811"/>
                  <a:pt x="19523774" y="9083811"/>
                </a:cubicBezTo>
                <a:close/>
                <a:moveTo>
                  <a:pt x="19523774" y="0"/>
                </a:moveTo>
                <a:cubicBezTo>
                  <a:pt x="30306456" y="0"/>
                  <a:pt x="39047548" y="8741091"/>
                  <a:pt x="39047548" y="19523774"/>
                </a:cubicBezTo>
                <a:cubicBezTo>
                  <a:pt x="39047548" y="30306456"/>
                  <a:pt x="30306456" y="39047546"/>
                  <a:pt x="19523774" y="39047546"/>
                </a:cubicBezTo>
                <a:cubicBezTo>
                  <a:pt x="8741091" y="39047546"/>
                  <a:pt x="0" y="30306456"/>
                  <a:pt x="0" y="19523774"/>
                </a:cubicBezTo>
                <a:cubicBezTo>
                  <a:pt x="0" y="8741091"/>
                  <a:pt x="8741091" y="0"/>
                  <a:pt x="19523774" y="0"/>
                </a:cubicBezTo>
                <a:close/>
              </a:path>
            </a:pathLst>
          </a:custGeom>
          <a:gradFill>
            <a:gsLst>
              <a:gs pos="0">
                <a:schemeClr val="tx2"/>
              </a:gs>
              <a:gs pos="100000">
                <a:schemeClr val="accent1"/>
              </a:gs>
            </a:gsLst>
            <a:lin ang="5400000" scaled="1"/>
          </a:gra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grpSp>
        <p:nvGrpSpPr>
          <p:cNvPr id="12" name="Group 11">
            <a:extLst>
              <a:ext uri="{FF2B5EF4-FFF2-40B4-BE49-F238E27FC236}">
                <a16:creationId xmlns:a16="http://schemas.microsoft.com/office/drawing/2014/main" id="{A1D8A195-5FFE-4BF8-A2FE-40C9CE2BD0A6}"/>
              </a:ext>
            </a:extLst>
          </p:cNvPr>
          <p:cNvGrpSpPr/>
          <p:nvPr/>
        </p:nvGrpSpPr>
        <p:grpSpPr>
          <a:xfrm>
            <a:off x="9325746" y="4383102"/>
            <a:ext cx="714802" cy="714802"/>
            <a:chOff x="9775767" y="3408218"/>
            <a:chExt cx="714895" cy="714895"/>
          </a:xfrm>
        </p:grpSpPr>
        <p:sp>
          <p:nvSpPr>
            <p:cNvPr id="13" name="Oval 12">
              <a:extLst>
                <a:ext uri="{FF2B5EF4-FFF2-40B4-BE49-F238E27FC236}">
                  <a16:creationId xmlns:a16="http://schemas.microsoft.com/office/drawing/2014/main" id="{C8AB1FF7-87BE-4608-9681-A3915778C89C}"/>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4" name="Oval 13">
              <a:extLst>
                <a:ext uri="{FF2B5EF4-FFF2-40B4-BE49-F238E27FC236}">
                  <a16:creationId xmlns:a16="http://schemas.microsoft.com/office/drawing/2014/main" id="{FAC81FD8-C231-462E-8452-96D524FADFEA}"/>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5" name="TextBox 14">
            <a:extLst>
              <a:ext uri="{FF2B5EF4-FFF2-40B4-BE49-F238E27FC236}">
                <a16:creationId xmlns:a16="http://schemas.microsoft.com/office/drawing/2014/main" id="{95182F56-9379-4D5F-B2E2-87D3630AC2E3}"/>
              </a:ext>
            </a:extLst>
          </p:cNvPr>
          <p:cNvSpPr txBox="1"/>
          <p:nvPr/>
        </p:nvSpPr>
        <p:spPr>
          <a:xfrm>
            <a:off x="8338886" y="1638851"/>
            <a:ext cx="2761374" cy="2092881"/>
          </a:xfrm>
          <a:prstGeom prst="rect">
            <a:avLst/>
          </a:prstGeom>
          <a:noFill/>
        </p:spPr>
        <p:txBody>
          <a:bodyPr wrap="square" rtlCol="0">
            <a:spAutoFit/>
          </a:bodyPr>
          <a:lstStyle/>
          <a:p>
            <a:pPr algn="ctr" defTabSz="457108"/>
            <a:r>
              <a:rPr lang="en-US" sz="4000" b="1">
                <a:solidFill>
                  <a:srgbClr val="FFFFFF"/>
                </a:solidFill>
                <a:latin typeface="Century Gothic"/>
              </a:rPr>
              <a:t>Data</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16" name="Group 15">
            <a:extLst>
              <a:ext uri="{FF2B5EF4-FFF2-40B4-BE49-F238E27FC236}">
                <a16:creationId xmlns:a16="http://schemas.microsoft.com/office/drawing/2014/main" id="{2989C3A0-4AAB-4E1B-A963-031A96161CBE}"/>
              </a:ext>
            </a:extLst>
          </p:cNvPr>
          <p:cNvGrpSpPr/>
          <p:nvPr/>
        </p:nvGrpSpPr>
        <p:grpSpPr>
          <a:xfrm flipH="1">
            <a:off x="14346630" y="4383102"/>
            <a:ext cx="714802" cy="714802"/>
            <a:chOff x="9775767" y="3408218"/>
            <a:chExt cx="714895" cy="714895"/>
          </a:xfrm>
        </p:grpSpPr>
        <p:sp>
          <p:nvSpPr>
            <p:cNvPr id="17" name="Oval 16">
              <a:extLst>
                <a:ext uri="{FF2B5EF4-FFF2-40B4-BE49-F238E27FC236}">
                  <a16:creationId xmlns:a16="http://schemas.microsoft.com/office/drawing/2014/main" id="{B1B02C46-01E1-4305-B45E-935A5B5441A1}"/>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8" name="Oval 17">
              <a:extLst>
                <a:ext uri="{FF2B5EF4-FFF2-40B4-BE49-F238E27FC236}">
                  <a16:creationId xmlns:a16="http://schemas.microsoft.com/office/drawing/2014/main" id="{C7C8679B-4486-4A90-BE13-0A70A7D0A8A2}"/>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9" name="TextBox 18">
            <a:extLst>
              <a:ext uri="{FF2B5EF4-FFF2-40B4-BE49-F238E27FC236}">
                <a16:creationId xmlns:a16="http://schemas.microsoft.com/office/drawing/2014/main" id="{E5062D47-AE70-4BC2-993A-36EA10CC4871}"/>
              </a:ext>
            </a:extLst>
          </p:cNvPr>
          <p:cNvSpPr txBox="1"/>
          <p:nvPr/>
        </p:nvSpPr>
        <p:spPr>
          <a:xfrm>
            <a:off x="13484247" y="1638851"/>
            <a:ext cx="2564044" cy="2092881"/>
          </a:xfrm>
          <a:prstGeom prst="rect">
            <a:avLst/>
          </a:prstGeom>
          <a:noFill/>
        </p:spPr>
        <p:txBody>
          <a:bodyPr wrap="square" rtlCol="0">
            <a:spAutoFit/>
          </a:bodyPr>
          <a:lstStyle/>
          <a:p>
            <a:pPr algn="ctr" defTabSz="457108"/>
            <a:r>
              <a:rPr lang="en-US" sz="4000" b="1">
                <a:solidFill>
                  <a:srgbClr val="FFFFFF"/>
                </a:solidFill>
                <a:latin typeface="Century Gothic"/>
              </a:rPr>
              <a:t>Business</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20" name="Group 19">
            <a:extLst>
              <a:ext uri="{FF2B5EF4-FFF2-40B4-BE49-F238E27FC236}">
                <a16:creationId xmlns:a16="http://schemas.microsoft.com/office/drawing/2014/main" id="{DEB4570D-5F4C-42F4-9DA8-7BBB6FD499CD}"/>
              </a:ext>
            </a:extLst>
          </p:cNvPr>
          <p:cNvGrpSpPr/>
          <p:nvPr/>
        </p:nvGrpSpPr>
        <p:grpSpPr>
          <a:xfrm>
            <a:off x="4309872" y="7594447"/>
            <a:ext cx="714802" cy="714802"/>
            <a:chOff x="9775767" y="3408218"/>
            <a:chExt cx="714895" cy="714895"/>
          </a:xfrm>
        </p:grpSpPr>
        <p:sp>
          <p:nvSpPr>
            <p:cNvPr id="21" name="Oval 20">
              <a:extLst>
                <a:ext uri="{FF2B5EF4-FFF2-40B4-BE49-F238E27FC236}">
                  <a16:creationId xmlns:a16="http://schemas.microsoft.com/office/drawing/2014/main" id="{D3C8E8E4-EA62-49AC-B8BE-60A964DC914B}"/>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2" name="Oval 21">
              <a:extLst>
                <a:ext uri="{FF2B5EF4-FFF2-40B4-BE49-F238E27FC236}">
                  <a16:creationId xmlns:a16="http://schemas.microsoft.com/office/drawing/2014/main" id="{8322E009-E9DF-479F-9995-4766B8365FAB}"/>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23" name="Group 22">
            <a:extLst>
              <a:ext uri="{FF2B5EF4-FFF2-40B4-BE49-F238E27FC236}">
                <a16:creationId xmlns:a16="http://schemas.microsoft.com/office/drawing/2014/main" id="{636C091B-7548-4235-A346-49C13B557230}"/>
              </a:ext>
            </a:extLst>
          </p:cNvPr>
          <p:cNvGrpSpPr/>
          <p:nvPr/>
        </p:nvGrpSpPr>
        <p:grpSpPr>
          <a:xfrm flipH="1">
            <a:off x="19464588" y="7594447"/>
            <a:ext cx="714802" cy="714802"/>
            <a:chOff x="9775767" y="3408218"/>
            <a:chExt cx="714895" cy="714895"/>
          </a:xfrm>
        </p:grpSpPr>
        <p:sp>
          <p:nvSpPr>
            <p:cNvPr id="24" name="Oval 23">
              <a:extLst>
                <a:ext uri="{FF2B5EF4-FFF2-40B4-BE49-F238E27FC236}">
                  <a16:creationId xmlns:a16="http://schemas.microsoft.com/office/drawing/2014/main" id="{39CB4D9D-4066-4A7F-B986-B67D10FFA681}"/>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5" name="Oval 24">
              <a:extLst>
                <a:ext uri="{FF2B5EF4-FFF2-40B4-BE49-F238E27FC236}">
                  <a16:creationId xmlns:a16="http://schemas.microsoft.com/office/drawing/2014/main" id="{7732F856-D3A6-48E4-BA4F-D8E308A8F9BA}"/>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6" name="TextBox 25">
            <a:extLst>
              <a:ext uri="{FF2B5EF4-FFF2-40B4-BE49-F238E27FC236}">
                <a16:creationId xmlns:a16="http://schemas.microsoft.com/office/drawing/2014/main" id="{03C08032-1EBB-4C4E-BACD-DADF26564597}"/>
              </a:ext>
            </a:extLst>
          </p:cNvPr>
          <p:cNvSpPr txBox="1"/>
          <p:nvPr/>
        </p:nvSpPr>
        <p:spPr>
          <a:xfrm>
            <a:off x="3289651" y="4547493"/>
            <a:ext cx="2766448" cy="2092881"/>
          </a:xfrm>
          <a:prstGeom prst="rect">
            <a:avLst/>
          </a:prstGeom>
          <a:noFill/>
        </p:spPr>
        <p:txBody>
          <a:bodyPr wrap="square" rtlCol="0">
            <a:spAutoFit/>
          </a:bodyPr>
          <a:lstStyle/>
          <a:p>
            <a:pPr algn="ctr" defTabSz="457108"/>
            <a:r>
              <a:rPr lang="en-US" sz="4000" b="1">
                <a:solidFill>
                  <a:srgbClr val="FFFFFF"/>
                </a:solidFill>
                <a:latin typeface="Century Gothic"/>
              </a:rPr>
              <a:t>Research</a:t>
            </a:r>
          </a:p>
          <a:p>
            <a:pPr algn="ctr" defTabSz="457108"/>
            <a:r>
              <a:rPr lang="en-US">
                <a:solidFill>
                  <a:srgbClr val="FFFFFF"/>
                </a:solidFill>
                <a:latin typeface="Calibri"/>
              </a:rPr>
              <a:t>Cras sed maximus ante, vel bibendum justo. Integer pulvinar erat in quam varius, at aliquam justo fringilla.</a:t>
            </a:r>
          </a:p>
        </p:txBody>
      </p:sp>
      <p:sp>
        <p:nvSpPr>
          <p:cNvPr id="27" name="TextBox 26">
            <a:extLst>
              <a:ext uri="{FF2B5EF4-FFF2-40B4-BE49-F238E27FC236}">
                <a16:creationId xmlns:a16="http://schemas.microsoft.com/office/drawing/2014/main" id="{91A38EC3-0885-4B6F-A895-133B6B6CC6B4}"/>
              </a:ext>
            </a:extLst>
          </p:cNvPr>
          <p:cNvSpPr txBox="1"/>
          <p:nvPr/>
        </p:nvSpPr>
        <p:spPr>
          <a:xfrm>
            <a:off x="18533481" y="4547494"/>
            <a:ext cx="2564044" cy="2092881"/>
          </a:xfrm>
          <a:prstGeom prst="rect">
            <a:avLst/>
          </a:prstGeom>
          <a:noFill/>
        </p:spPr>
        <p:txBody>
          <a:bodyPr wrap="square" rtlCol="0">
            <a:spAutoFit/>
          </a:bodyPr>
          <a:lstStyle/>
          <a:p>
            <a:pPr algn="ctr" defTabSz="457108"/>
            <a:r>
              <a:rPr lang="en-US" sz="4000" b="1">
                <a:solidFill>
                  <a:srgbClr val="FFFFFF"/>
                </a:solidFill>
                <a:latin typeface="Century Gothic"/>
              </a:rPr>
              <a:t>Project</a:t>
            </a:r>
          </a:p>
          <a:p>
            <a:pPr algn="ctr" defTabSz="457108"/>
            <a:r>
              <a:rPr lang="en-US">
                <a:solidFill>
                  <a:srgbClr val="FFFFFF"/>
                </a:solidFill>
                <a:latin typeface="Calibri"/>
              </a:rPr>
              <a:t>Cras sed maximus ante, vel bibendum justo. Integer pulvinar erat in quam varius, at aliquam justo fringilla.</a:t>
            </a:r>
          </a:p>
        </p:txBody>
      </p:sp>
    </p:spTree>
    <p:extLst>
      <p:ext uri="{BB962C8B-B14F-4D97-AF65-F5344CB8AC3E}">
        <p14:creationId xmlns:p14="http://schemas.microsoft.com/office/powerpoint/2010/main" val="36424804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300"/>
                                        <p:tgtEl>
                                          <p:spTgt spid="20"/>
                                        </p:tgtEl>
                                      </p:cBhvr>
                                    </p:animEffect>
                                  </p:childTnLst>
                                </p:cTn>
                              </p:par>
                              <p:par>
                                <p:cTn id="8" presetID="10" presetClass="entr" presetSubtype="0" fill="hold" nodeType="withEffect">
                                  <p:stCondLst>
                                    <p:cond delay="120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300"/>
                                        <p:tgtEl>
                                          <p:spTgt spid="12"/>
                                        </p:tgtEl>
                                      </p:cBhvr>
                                    </p:animEffect>
                                  </p:childTnLst>
                                </p:cTn>
                              </p:par>
                              <p:par>
                                <p:cTn id="11" presetID="10" presetClass="entr" presetSubtype="0" fill="hold" nodeType="withEffect">
                                  <p:stCondLst>
                                    <p:cond delay="140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300"/>
                                        <p:tgtEl>
                                          <p:spTgt spid="16"/>
                                        </p:tgtEl>
                                      </p:cBhvr>
                                    </p:animEffect>
                                  </p:childTnLst>
                                </p:cTn>
                              </p:par>
                              <p:par>
                                <p:cTn id="14" presetID="10" presetClass="entr" presetSubtype="0" fill="hold" nodeType="withEffect">
                                  <p:stCondLst>
                                    <p:cond delay="1600"/>
                                  </p:stCondLst>
                                  <p:childTnLst>
                                    <p:set>
                                      <p:cBhvr>
                                        <p:cTn id="15" dur="1" fill="hold">
                                          <p:stCondLst>
                                            <p:cond delay="0"/>
                                          </p:stCondLst>
                                        </p:cTn>
                                        <p:tgtEl>
                                          <p:spTgt spid="23"/>
                                        </p:tgtEl>
                                        <p:attrNameLst>
                                          <p:attrName>style.visibility</p:attrName>
                                        </p:attrNameLst>
                                      </p:cBhvr>
                                      <p:to>
                                        <p:strVal val="visible"/>
                                      </p:to>
                                    </p:set>
                                    <p:animEffect transition="in" filter="fade">
                                      <p:cBhvr>
                                        <p:cTn id="16" dur="300"/>
                                        <p:tgtEl>
                                          <p:spTgt spid="23"/>
                                        </p:tgtEl>
                                      </p:cBhvr>
                                    </p:animEffect>
                                  </p:childTnLst>
                                </p:cTn>
                              </p:par>
                              <p:par>
                                <p:cTn id="17" presetID="10" presetClass="entr" presetSubtype="0" fill="hold" grpId="0" nodeType="withEffect">
                                  <p:stCondLst>
                                    <p:cond delay="1100"/>
                                  </p:stCondLst>
                                  <p:childTnLst>
                                    <p:set>
                                      <p:cBhvr>
                                        <p:cTn id="18" dur="1" fill="hold">
                                          <p:stCondLst>
                                            <p:cond delay="0"/>
                                          </p:stCondLst>
                                        </p:cTn>
                                        <p:tgtEl>
                                          <p:spTgt spid="26"/>
                                        </p:tgtEl>
                                        <p:attrNameLst>
                                          <p:attrName>style.visibility</p:attrName>
                                        </p:attrNameLst>
                                      </p:cBhvr>
                                      <p:to>
                                        <p:strVal val="visible"/>
                                      </p:to>
                                    </p:set>
                                    <p:animEffect transition="in" filter="fade">
                                      <p:cBhvr>
                                        <p:cTn id="19" dur="300"/>
                                        <p:tgtEl>
                                          <p:spTgt spid="26"/>
                                        </p:tgtEl>
                                      </p:cBhvr>
                                    </p:animEffect>
                                  </p:childTnLst>
                                </p:cTn>
                              </p:par>
                              <p:par>
                                <p:cTn id="20" presetID="10" presetClass="entr" presetSubtype="0" fill="hold" grpId="0" nodeType="withEffect">
                                  <p:stCondLst>
                                    <p:cond delay="130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300"/>
                                        <p:tgtEl>
                                          <p:spTgt spid="15"/>
                                        </p:tgtEl>
                                      </p:cBhvr>
                                    </p:animEffect>
                                  </p:childTnLst>
                                </p:cTn>
                              </p:par>
                              <p:par>
                                <p:cTn id="23" presetID="10" presetClass="entr" presetSubtype="0" fill="hold" grpId="0" nodeType="withEffect">
                                  <p:stCondLst>
                                    <p:cond delay="150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300"/>
                                        <p:tgtEl>
                                          <p:spTgt spid="19"/>
                                        </p:tgtEl>
                                      </p:cBhvr>
                                    </p:animEffect>
                                  </p:childTnLst>
                                </p:cTn>
                              </p:par>
                              <p:par>
                                <p:cTn id="26" presetID="10" presetClass="entr" presetSubtype="0" fill="hold" grpId="0" nodeType="withEffect">
                                  <p:stCondLst>
                                    <p:cond delay="1700"/>
                                  </p:stCondLst>
                                  <p:childTnLst>
                                    <p:set>
                                      <p:cBhvr>
                                        <p:cTn id="27" dur="1" fill="hold">
                                          <p:stCondLst>
                                            <p:cond delay="0"/>
                                          </p:stCondLst>
                                        </p:cTn>
                                        <p:tgtEl>
                                          <p:spTgt spid="27"/>
                                        </p:tgtEl>
                                        <p:attrNameLst>
                                          <p:attrName>style.visibility</p:attrName>
                                        </p:attrNameLst>
                                      </p:cBhvr>
                                      <p:to>
                                        <p:strVal val="visible"/>
                                      </p:to>
                                    </p:set>
                                    <p:animEffect transition="in" filter="fade">
                                      <p:cBhvr>
                                        <p:cTn id="28" dur="300"/>
                                        <p:tgtEl>
                                          <p:spTgt spid="27"/>
                                        </p:tgtEl>
                                      </p:cBhvr>
                                    </p:animEffect>
                                  </p:childTnLst>
                                </p:cTn>
                              </p:par>
                              <p:par>
                                <p:cTn id="29" presetID="2" presetClass="entr" presetSubtype="4" decel="100000" fill="hold" grpId="0" nodeType="withEffect">
                                  <p:stCondLst>
                                    <p:cond delay="0"/>
                                  </p:stCondLst>
                                  <p:iterate type="lt">
                                    <p:tmPct val="10000"/>
                                  </p:iterate>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1000" fill="hold"/>
                                        <p:tgtEl>
                                          <p:spTgt spid="11"/>
                                        </p:tgtEl>
                                        <p:attrNameLst>
                                          <p:attrName>ppt_x</p:attrName>
                                        </p:attrNameLst>
                                      </p:cBhvr>
                                      <p:tavLst>
                                        <p:tav tm="0">
                                          <p:val>
                                            <p:strVal val="#ppt_x"/>
                                          </p:val>
                                        </p:tav>
                                        <p:tav tm="100000">
                                          <p:val>
                                            <p:strVal val="#ppt_x"/>
                                          </p:val>
                                        </p:tav>
                                      </p:tavLst>
                                    </p:anim>
                                    <p:anim calcmode="lin" valueType="num">
                                      <p:cBhvr additive="base">
                                        <p:cTn id="32" dur="1000" fill="hold"/>
                                        <p:tgtEl>
                                          <p:spTgt spid="11"/>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1500" fill="hold"/>
                                        <p:tgtEl>
                                          <p:spTgt spid="6"/>
                                        </p:tgtEl>
                                        <p:attrNameLst>
                                          <p:attrName>ppt_x</p:attrName>
                                        </p:attrNameLst>
                                      </p:cBhvr>
                                      <p:tavLst>
                                        <p:tav tm="0">
                                          <p:val>
                                            <p:strVal val="#ppt_x"/>
                                          </p:val>
                                        </p:tav>
                                        <p:tav tm="100000">
                                          <p:val>
                                            <p:strVal val="#ppt_x"/>
                                          </p:val>
                                        </p:tav>
                                      </p:tavLst>
                                    </p:anim>
                                    <p:anim calcmode="lin" valueType="num">
                                      <p:cBhvr additive="base">
                                        <p:cTn id="36" dur="1500" fill="hold"/>
                                        <p:tgtEl>
                                          <p:spTgt spid="6"/>
                                        </p:tgtEl>
                                        <p:attrNameLst>
                                          <p:attrName>ppt_y</p:attrName>
                                        </p:attrNameLst>
                                      </p:cBhvr>
                                      <p:tavLst>
                                        <p:tav tm="0">
                                          <p:val>
                                            <p:strVal val="1+#ppt_h/2"/>
                                          </p:val>
                                        </p:tav>
                                        <p:tav tm="100000">
                                          <p:val>
                                            <p:strVal val="#ppt_y"/>
                                          </p:val>
                                        </p:tav>
                                      </p:tavLst>
                                    </p:anim>
                                  </p:childTnLst>
                                </p:cTn>
                              </p:par>
                              <p:par>
                                <p:cTn id="37" presetID="8" presetClass="emph" presetSubtype="0" repeatCount="indefinite" fill="hold" grpId="1" nodeType="withEffect">
                                  <p:stCondLst>
                                    <p:cond delay="0"/>
                                  </p:stCondLst>
                                  <p:childTnLst>
                                    <p:animRot by="21600000">
                                      <p:cBhvr>
                                        <p:cTn id="38" dur="12000" fill="hold"/>
                                        <p:tgtEl>
                                          <p:spTgt spid="6"/>
                                        </p:tgtEl>
                                        <p:attrNameLst>
                                          <p:attrName>r</p:attrName>
                                        </p:attrNameLst>
                                      </p:cBhvr>
                                    </p:animRot>
                                  </p:childTnLst>
                                </p:cTn>
                              </p:par>
                              <p:par>
                                <p:cTn id="39" presetID="2" presetClass="entr" presetSubtype="4" decel="100000" fill="hold" grpId="0" nodeType="withEffect">
                                  <p:stCondLst>
                                    <p:cond delay="0"/>
                                  </p:stCondLst>
                                  <p:childTnLst>
                                    <p:set>
                                      <p:cBhvr>
                                        <p:cTn id="40" dur="1" fill="hold">
                                          <p:stCondLst>
                                            <p:cond delay="0"/>
                                          </p:stCondLst>
                                        </p:cTn>
                                        <p:tgtEl>
                                          <p:spTgt spid="8"/>
                                        </p:tgtEl>
                                        <p:attrNameLst>
                                          <p:attrName>style.visibility</p:attrName>
                                        </p:attrNameLst>
                                      </p:cBhvr>
                                      <p:to>
                                        <p:strVal val="visible"/>
                                      </p:to>
                                    </p:set>
                                    <p:anim calcmode="lin" valueType="num">
                                      <p:cBhvr additive="base">
                                        <p:cTn id="41" dur="1500" fill="hold"/>
                                        <p:tgtEl>
                                          <p:spTgt spid="8"/>
                                        </p:tgtEl>
                                        <p:attrNameLst>
                                          <p:attrName>ppt_x</p:attrName>
                                        </p:attrNameLst>
                                      </p:cBhvr>
                                      <p:tavLst>
                                        <p:tav tm="0">
                                          <p:val>
                                            <p:strVal val="#ppt_x"/>
                                          </p:val>
                                        </p:tav>
                                        <p:tav tm="100000">
                                          <p:val>
                                            <p:strVal val="#ppt_x"/>
                                          </p:val>
                                        </p:tav>
                                      </p:tavLst>
                                    </p:anim>
                                    <p:anim calcmode="lin" valueType="num">
                                      <p:cBhvr additive="base">
                                        <p:cTn id="42" dur="1500" fill="hold"/>
                                        <p:tgtEl>
                                          <p:spTgt spid="8"/>
                                        </p:tgtEl>
                                        <p:attrNameLst>
                                          <p:attrName>ppt_y</p:attrName>
                                        </p:attrNameLst>
                                      </p:cBhvr>
                                      <p:tavLst>
                                        <p:tav tm="0">
                                          <p:val>
                                            <p:strVal val="1+#ppt_h/2"/>
                                          </p:val>
                                        </p:tav>
                                        <p:tav tm="100000">
                                          <p:val>
                                            <p:strVal val="#ppt_y"/>
                                          </p:val>
                                        </p:tav>
                                      </p:tavLst>
                                    </p:anim>
                                  </p:childTnLst>
                                </p:cTn>
                              </p:par>
                              <p:par>
                                <p:cTn id="43" presetID="8" presetClass="emph" presetSubtype="0" repeatCount="indefinite" fill="hold" grpId="1" nodeType="withEffect">
                                  <p:stCondLst>
                                    <p:cond delay="0"/>
                                  </p:stCondLst>
                                  <p:childTnLst>
                                    <p:animRot by="21600000">
                                      <p:cBhvr>
                                        <p:cTn id="44" dur="12000" fill="hold"/>
                                        <p:tgtEl>
                                          <p:spTgt spid="8"/>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11" grpId="0"/>
      <p:bldP spid="6" grpId="0" animBg="1"/>
      <p:bldP spid="6" grpId="1" animBg="1"/>
      <p:bldP spid="15" grpId="0"/>
      <p:bldP spid="19" grpId="0"/>
      <p:bldP spid="26" grpId="0"/>
      <p:bldP spid="27"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C16AEB37-329E-43F9-82C7-0EDDF0B7CF82}"/>
              </a:ext>
            </a:extLst>
          </p:cNvPr>
          <p:cNvSpPr>
            <a:spLocks noGrp="1"/>
          </p:cNvSpPr>
          <p:nvPr>
            <p:ph type="pic" sz="quarter" idx="11"/>
          </p:nvPr>
        </p:nvSpPr>
        <p:spPr/>
      </p:sp>
      <p:sp>
        <p:nvSpPr>
          <p:cNvPr id="3" name="Freeform: Shape 2">
            <a:extLst>
              <a:ext uri="{FF2B5EF4-FFF2-40B4-BE49-F238E27FC236}">
                <a16:creationId xmlns:a16="http://schemas.microsoft.com/office/drawing/2014/main" id="{C0F00DEC-1062-4B1D-92B9-5960666A0FD9}"/>
              </a:ext>
            </a:extLst>
          </p:cNvPr>
          <p:cNvSpPr>
            <a:spLocks/>
          </p:cNvSpPr>
          <p:nvPr/>
        </p:nvSpPr>
        <p:spPr bwMode="auto">
          <a:xfrm>
            <a:off x="-9282563" y="-20559205"/>
            <a:ext cx="42952303" cy="42952301"/>
          </a:xfrm>
          <a:custGeom>
            <a:avLst/>
            <a:gdLst>
              <a:gd name="connsiteX0" fmla="*/ 19523774 w 39047548"/>
              <a:gd name="connsiteY0" fmla="*/ 9083811 h 39047546"/>
              <a:gd name="connsiteX1" fmla="*/ 13311798 w 39047548"/>
              <a:gd name="connsiteY1" fmla="*/ 11656757 h 39047546"/>
              <a:gd name="connsiteX2" fmla="*/ 11660059 w 39047548"/>
              <a:gd name="connsiteY2" fmla="*/ 13309190 h 39047546"/>
              <a:gd name="connsiteX3" fmla="*/ 11660059 w 39047548"/>
              <a:gd name="connsiteY3" fmla="*/ 25738358 h 39047546"/>
              <a:gd name="connsiteX4" fmla="*/ 13311798 w 39047548"/>
              <a:gd name="connsiteY4" fmla="*/ 27390790 h 39047546"/>
              <a:gd name="connsiteX5" fmla="*/ 25735750 w 39047548"/>
              <a:gd name="connsiteY5" fmla="*/ 27390790 h 39047546"/>
              <a:gd name="connsiteX6" fmla="*/ 27387488 w 39047548"/>
              <a:gd name="connsiteY6" fmla="*/ 25738358 h 39047546"/>
              <a:gd name="connsiteX7" fmla="*/ 27387488 w 39047548"/>
              <a:gd name="connsiteY7" fmla="*/ 13309190 h 39047546"/>
              <a:gd name="connsiteX8" fmla="*/ 25735750 w 39047548"/>
              <a:gd name="connsiteY8" fmla="*/ 11656757 h 39047546"/>
              <a:gd name="connsiteX9" fmla="*/ 19523774 w 39047548"/>
              <a:gd name="connsiteY9" fmla="*/ 9083811 h 39047546"/>
              <a:gd name="connsiteX10" fmla="*/ 19523774 w 39047548"/>
              <a:gd name="connsiteY10" fmla="*/ 0 h 39047546"/>
              <a:gd name="connsiteX11" fmla="*/ 39047548 w 39047548"/>
              <a:gd name="connsiteY11" fmla="*/ 19523774 h 39047546"/>
              <a:gd name="connsiteX12" fmla="*/ 19523774 w 39047548"/>
              <a:gd name="connsiteY12" fmla="*/ 39047546 h 39047546"/>
              <a:gd name="connsiteX13" fmla="*/ 0 w 39047548"/>
              <a:gd name="connsiteY13" fmla="*/ 19523774 h 39047546"/>
              <a:gd name="connsiteX14" fmla="*/ 19523774 w 39047548"/>
              <a:gd name="connsiteY14" fmla="*/ 0 h 3904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548" h="39047546">
                <a:moveTo>
                  <a:pt x="19523774" y="9083811"/>
                </a:moveTo>
                <a:cubicBezTo>
                  <a:pt x="17275075" y="9083811"/>
                  <a:pt x="15026376" y="9941460"/>
                  <a:pt x="13311798" y="11656757"/>
                </a:cubicBezTo>
                <a:cubicBezTo>
                  <a:pt x="13311798" y="11656757"/>
                  <a:pt x="13311798" y="11656757"/>
                  <a:pt x="11660059" y="13309190"/>
                </a:cubicBezTo>
                <a:cubicBezTo>
                  <a:pt x="8230904" y="16739783"/>
                  <a:pt x="8230904" y="22307764"/>
                  <a:pt x="11660059" y="25738358"/>
                </a:cubicBezTo>
                <a:cubicBezTo>
                  <a:pt x="11660059" y="25738358"/>
                  <a:pt x="11660059" y="25738358"/>
                  <a:pt x="13311798" y="27390790"/>
                </a:cubicBezTo>
                <a:cubicBezTo>
                  <a:pt x="16740953" y="30821386"/>
                  <a:pt x="22306595" y="30821386"/>
                  <a:pt x="25735750" y="27390790"/>
                </a:cubicBezTo>
                <a:cubicBezTo>
                  <a:pt x="25735750" y="27390790"/>
                  <a:pt x="25735750" y="27390790"/>
                  <a:pt x="27387488" y="25738358"/>
                </a:cubicBezTo>
                <a:cubicBezTo>
                  <a:pt x="30816644" y="22307764"/>
                  <a:pt x="30816644" y="16739783"/>
                  <a:pt x="27387488" y="13309190"/>
                </a:cubicBezTo>
                <a:cubicBezTo>
                  <a:pt x="27387488" y="13309190"/>
                  <a:pt x="27387488" y="13309190"/>
                  <a:pt x="25735750" y="11656757"/>
                </a:cubicBezTo>
                <a:cubicBezTo>
                  <a:pt x="24021172" y="9941460"/>
                  <a:pt x="21772473" y="9083811"/>
                  <a:pt x="19523774" y="9083811"/>
                </a:cubicBezTo>
                <a:close/>
                <a:moveTo>
                  <a:pt x="19523774" y="0"/>
                </a:moveTo>
                <a:cubicBezTo>
                  <a:pt x="30306456" y="0"/>
                  <a:pt x="39047548" y="8741091"/>
                  <a:pt x="39047548" y="19523774"/>
                </a:cubicBezTo>
                <a:cubicBezTo>
                  <a:pt x="39047548" y="30306456"/>
                  <a:pt x="30306456" y="39047546"/>
                  <a:pt x="19523774" y="39047546"/>
                </a:cubicBezTo>
                <a:cubicBezTo>
                  <a:pt x="8741091" y="39047546"/>
                  <a:pt x="0" y="30306456"/>
                  <a:pt x="0" y="19523774"/>
                </a:cubicBezTo>
                <a:cubicBezTo>
                  <a:pt x="0" y="8741091"/>
                  <a:pt x="8741091" y="0"/>
                  <a:pt x="19523774"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2" name="TextBox 11">
            <a:extLst>
              <a:ext uri="{FF2B5EF4-FFF2-40B4-BE49-F238E27FC236}">
                <a16:creationId xmlns:a16="http://schemas.microsoft.com/office/drawing/2014/main" id="{68D4DDEF-D4A3-48B5-BF01-16587E545094}"/>
              </a:ext>
            </a:extLst>
          </p:cNvPr>
          <p:cNvSpPr txBox="1"/>
          <p:nvPr/>
        </p:nvSpPr>
        <p:spPr>
          <a:xfrm>
            <a:off x="5178237" y="4157388"/>
            <a:ext cx="14030700" cy="3016210"/>
          </a:xfrm>
          <a:prstGeom prst="rect">
            <a:avLst/>
          </a:prstGeom>
          <a:noFill/>
        </p:spPr>
        <p:txBody>
          <a:bodyPr wrap="none" rtlCol="0" anchor="ctr">
            <a:spAutoFit/>
          </a:bodyPr>
          <a:lstStyle/>
          <a:p>
            <a:pPr algn="ctr"/>
            <a:r>
              <a:rPr lang="en-US" sz="19000" b="1">
                <a:effectLst>
                  <a:outerShdw blurRad="241300" sx="102000" sy="102000" algn="ctr" rotWithShape="0">
                    <a:schemeClr val="accent1">
                      <a:alpha val="66000"/>
                    </a:scheme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Inspiration</a:t>
            </a:r>
          </a:p>
        </p:txBody>
      </p:sp>
      <p:sp>
        <p:nvSpPr>
          <p:cNvPr id="4" name="Freeform: Shape 3">
            <a:extLst>
              <a:ext uri="{FF2B5EF4-FFF2-40B4-BE49-F238E27FC236}">
                <a16:creationId xmlns:a16="http://schemas.microsoft.com/office/drawing/2014/main" id="{FAF39187-9625-4EA9-9B34-2CA4826601BF}"/>
              </a:ext>
            </a:extLst>
          </p:cNvPr>
          <p:cNvSpPr>
            <a:spLocks/>
          </p:cNvSpPr>
          <p:nvPr/>
        </p:nvSpPr>
        <p:spPr bwMode="auto">
          <a:xfrm>
            <a:off x="-11430178" y="-22706820"/>
            <a:ext cx="47247533" cy="47247531"/>
          </a:xfrm>
          <a:custGeom>
            <a:avLst/>
            <a:gdLst>
              <a:gd name="connsiteX0" fmla="*/ 19523774 w 39047548"/>
              <a:gd name="connsiteY0" fmla="*/ 9083811 h 39047546"/>
              <a:gd name="connsiteX1" fmla="*/ 13311798 w 39047548"/>
              <a:gd name="connsiteY1" fmla="*/ 11656757 h 39047546"/>
              <a:gd name="connsiteX2" fmla="*/ 11660059 w 39047548"/>
              <a:gd name="connsiteY2" fmla="*/ 13309190 h 39047546"/>
              <a:gd name="connsiteX3" fmla="*/ 11660059 w 39047548"/>
              <a:gd name="connsiteY3" fmla="*/ 25738358 h 39047546"/>
              <a:gd name="connsiteX4" fmla="*/ 13311798 w 39047548"/>
              <a:gd name="connsiteY4" fmla="*/ 27390790 h 39047546"/>
              <a:gd name="connsiteX5" fmla="*/ 25735750 w 39047548"/>
              <a:gd name="connsiteY5" fmla="*/ 27390790 h 39047546"/>
              <a:gd name="connsiteX6" fmla="*/ 27387488 w 39047548"/>
              <a:gd name="connsiteY6" fmla="*/ 25738358 h 39047546"/>
              <a:gd name="connsiteX7" fmla="*/ 27387488 w 39047548"/>
              <a:gd name="connsiteY7" fmla="*/ 13309190 h 39047546"/>
              <a:gd name="connsiteX8" fmla="*/ 25735750 w 39047548"/>
              <a:gd name="connsiteY8" fmla="*/ 11656757 h 39047546"/>
              <a:gd name="connsiteX9" fmla="*/ 19523774 w 39047548"/>
              <a:gd name="connsiteY9" fmla="*/ 9083811 h 39047546"/>
              <a:gd name="connsiteX10" fmla="*/ 19523774 w 39047548"/>
              <a:gd name="connsiteY10" fmla="*/ 0 h 39047546"/>
              <a:gd name="connsiteX11" fmla="*/ 39047548 w 39047548"/>
              <a:gd name="connsiteY11" fmla="*/ 19523774 h 39047546"/>
              <a:gd name="connsiteX12" fmla="*/ 19523774 w 39047548"/>
              <a:gd name="connsiteY12" fmla="*/ 39047546 h 39047546"/>
              <a:gd name="connsiteX13" fmla="*/ 0 w 39047548"/>
              <a:gd name="connsiteY13" fmla="*/ 19523774 h 39047546"/>
              <a:gd name="connsiteX14" fmla="*/ 19523774 w 39047548"/>
              <a:gd name="connsiteY14" fmla="*/ 0 h 3904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548" h="39047546">
                <a:moveTo>
                  <a:pt x="19523774" y="9083811"/>
                </a:moveTo>
                <a:cubicBezTo>
                  <a:pt x="17275075" y="9083811"/>
                  <a:pt x="15026376" y="9941460"/>
                  <a:pt x="13311798" y="11656757"/>
                </a:cubicBezTo>
                <a:cubicBezTo>
                  <a:pt x="13311798" y="11656757"/>
                  <a:pt x="13311798" y="11656757"/>
                  <a:pt x="11660059" y="13309190"/>
                </a:cubicBezTo>
                <a:cubicBezTo>
                  <a:pt x="8230904" y="16739783"/>
                  <a:pt x="8230904" y="22307764"/>
                  <a:pt x="11660059" y="25738358"/>
                </a:cubicBezTo>
                <a:cubicBezTo>
                  <a:pt x="11660059" y="25738358"/>
                  <a:pt x="11660059" y="25738358"/>
                  <a:pt x="13311798" y="27390790"/>
                </a:cubicBezTo>
                <a:cubicBezTo>
                  <a:pt x="16740953" y="30821386"/>
                  <a:pt x="22306595" y="30821386"/>
                  <a:pt x="25735750" y="27390790"/>
                </a:cubicBezTo>
                <a:cubicBezTo>
                  <a:pt x="25735750" y="27390790"/>
                  <a:pt x="25735750" y="27390790"/>
                  <a:pt x="27387488" y="25738358"/>
                </a:cubicBezTo>
                <a:cubicBezTo>
                  <a:pt x="30816644" y="22307764"/>
                  <a:pt x="30816644" y="16739783"/>
                  <a:pt x="27387488" y="13309190"/>
                </a:cubicBezTo>
                <a:cubicBezTo>
                  <a:pt x="27387488" y="13309190"/>
                  <a:pt x="27387488" y="13309190"/>
                  <a:pt x="25735750" y="11656757"/>
                </a:cubicBezTo>
                <a:cubicBezTo>
                  <a:pt x="24021172" y="9941460"/>
                  <a:pt x="21772473" y="9083811"/>
                  <a:pt x="19523774" y="9083811"/>
                </a:cubicBezTo>
                <a:close/>
                <a:moveTo>
                  <a:pt x="19523774" y="0"/>
                </a:moveTo>
                <a:cubicBezTo>
                  <a:pt x="30306456" y="0"/>
                  <a:pt x="39047548" y="8741091"/>
                  <a:pt x="39047548" y="19523774"/>
                </a:cubicBezTo>
                <a:cubicBezTo>
                  <a:pt x="39047548" y="30306456"/>
                  <a:pt x="30306456" y="39047546"/>
                  <a:pt x="19523774" y="39047546"/>
                </a:cubicBezTo>
                <a:cubicBezTo>
                  <a:pt x="8741091" y="39047546"/>
                  <a:pt x="0" y="30306456"/>
                  <a:pt x="0" y="19523774"/>
                </a:cubicBezTo>
                <a:cubicBezTo>
                  <a:pt x="0" y="8741091"/>
                  <a:pt x="8741091" y="0"/>
                  <a:pt x="19523774" y="0"/>
                </a:cubicBezTo>
                <a:close/>
              </a:path>
            </a:pathLst>
          </a:custGeom>
          <a:gradFill>
            <a:gsLst>
              <a:gs pos="0">
                <a:schemeClr val="tx2"/>
              </a:gs>
              <a:gs pos="100000">
                <a:schemeClr val="accent1"/>
              </a:gs>
            </a:gsLst>
            <a:lin ang="5400000" scaled="1"/>
          </a:gra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7" name="TextBox 16">
            <a:extLst>
              <a:ext uri="{FF2B5EF4-FFF2-40B4-BE49-F238E27FC236}">
                <a16:creationId xmlns:a16="http://schemas.microsoft.com/office/drawing/2014/main" id="{F0BC7359-382D-4405-B742-CF7CF98B58AC}"/>
              </a:ext>
            </a:extLst>
          </p:cNvPr>
          <p:cNvSpPr txBox="1"/>
          <p:nvPr/>
        </p:nvSpPr>
        <p:spPr>
          <a:xfrm>
            <a:off x="1563688" y="14442117"/>
            <a:ext cx="5302762" cy="1323439"/>
          </a:xfrm>
          <a:prstGeom prst="rect">
            <a:avLst/>
          </a:prstGeom>
          <a:noFill/>
        </p:spPr>
        <p:txBody>
          <a:bodyPr wrap="square" rtlCol="0" anchor="ctr">
            <a:spAutoFit/>
          </a:bodyPr>
          <a:lstStyle/>
          <a:p>
            <a:pPr algn="r"/>
            <a:r>
              <a:rPr lang="en-US" sz="6000">
                <a:latin typeface="Open Sans Bold" panose="020B0806030504020204" pitchFamily="34" charset="0"/>
                <a:ea typeface="Open Sans Bold" panose="020B0806030504020204" pitchFamily="34" charset="0"/>
                <a:cs typeface="Open Sans Bold" panose="020B0806030504020204" pitchFamily="34" charset="0"/>
              </a:rPr>
              <a:t>23,000</a:t>
            </a:r>
            <a:r>
              <a:rPr lang="en-US" sz="4000">
                <a:latin typeface="Open Sans Bold" panose="020B0806030504020204" pitchFamily="34" charset="0"/>
                <a:ea typeface="Open Sans Bold" panose="020B0806030504020204" pitchFamily="34" charset="0"/>
                <a:cs typeface="Open Sans Bold" panose="020B0806030504020204" pitchFamily="34" charset="0"/>
              </a:rPr>
              <a:t>$</a:t>
            </a:r>
            <a:r>
              <a:rPr lang="en-US" sz="3600"/>
              <a:t> </a:t>
            </a:r>
            <a:r>
              <a:rPr lang="en-US" sz="2800"/>
              <a:t>Us Dollar</a:t>
            </a:r>
            <a:endParaRPr lang="en-US" sz="2000"/>
          </a:p>
          <a:p>
            <a:pPr algn="r"/>
            <a:r>
              <a:rPr lang="en-US"/>
              <a:t>UI/UX Design analytics</a:t>
            </a:r>
            <a:endParaRPr lang="en-US" sz="3200"/>
          </a:p>
        </p:txBody>
      </p:sp>
      <p:grpSp>
        <p:nvGrpSpPr>
          <p:cNvPr id="18" name="Group 17">
            <a:extLst>
              <a:ext uri="{FF2B5EF4-FFF2-40B4-BE49-F238E27FC236}">
                <a16:creationId xmlns:a16="http://schemas.microsoft.com/office/drawing/2014/main" id="{EB00EC3B-2E8A-4091-9B3F-29FA8FA5E591}"/>
              </a:ext>
            </a:extLst>
          </p:cNvPr>
          <p:cNvGrpSpPr/>
          <p:nvPr/>
        </p:nvGrpSpPr>
        <p:grpSpPr>
          <a:xfrm>
            <a:off x="11671567" y="13992629"/>
            <a:ext cx="2313869" cy="2467353"/>
            <a:chOff x="3369702" y="4440528"/>
            <a:chExt cx="2313869" cy="2467353"/>
          </a:xfrm>
        </p:grpSpPr>
        <p:sp>
          <p:nvSpPr>
            <p:cNvPr id="19" name="TextBox 18">
              <a:extLst>
                <a:ext uri="{FF2B5EF4-FFF2-40B4-BE49-F238E27FC236}">
                  <a16:creationId xmlns:a16="http://schemas.microsoft.com/office/drawing/2014/main" id="{6CD15B9B-5CAB-4BD9-935E-CAA43B568EA2}"/>
                </a:ext>
              </a:extLst>
            </p:cNvPr>
            <p:cNvSpPr txBox="1"/>
            <p:nvPr/>
          </p:nvSpPr>
          <p:spPr>
            <a:xfrm>
              <a:off x="3369702" y="5276665"/>
              <a:ext cx="2313869" cy="1631216"/>
            </a:xfrm>
            <a:prstGeom prst="rect">
              <a:avLst/>
            </a:prstGeom>
            <a:noFill/>
          </p:spPr>
          <p:txBody>
            <a:bodyPr wrap="square" rtlCol="0">
              <a:spAutoFit/>
            </a:bodyPr>
            <a:lstStyle/>
            <a:p>
              <a:r>
                <a:rPr lang="en-US" sz="2800"/>
                <a:t>Description</a:t>
              </a:r>
            </a:p>
            <a:p>
              <a:r>
                <a:rPr lang="en-US"/>
                <a:t>Aenean ac viverra neque. Maecenas ullamcorper turpis sed tellus</a:t>
              </a:r>
            </a:p>
          </p:txBody>
        </p:sp>
        <p:sp>
          <p:nvSpPr>
            <p:cNvPr id="20" name="TextBox 19">
              <a:extLst>
                <a:ext uri="{FF2B5EF4-FFF2-40B4-BE49-F238E27FC236}">
                  <a16:creationId xmlns:a16="http://schemas.microsoft.com/office/drawing/2014/main" id="{1F48C8F9-0169-4E51-983D-77DA561C6998}"/>
                </a:ext>
              </a:extLst>
            </p:cNvPr>
            <p:cNvSpPr txBox="1"/>
            <p:nvPr/>
          </p:nvSpPr>
          <p:spPr>
            <a:xfrm>
              <a:off x="3403747" y="4440528"/>
              <a:ext cx="1071127" cy="707886"/>
            </a:xfrm>
            <a:prstGeom prst="rect">
              <a:avLst/>
            </a:prstGeom>
            <a:noFill/>
          </p:spPr>
          <p:txBody>
            <a:bodyPr wrap="none" rtlCol="0">
              <a:spAutoFit/>
            </a:bodyPr>
            <a:lstStyle/>
            <a:p>
              <a:r>
                <a:rPr lang="en-US" sz="4000"/>
                <a:t>85%</a:t>
              </a:r>
            </a:p>
          </p:txBody>
        </p:sp>
      </p:grpSp>
      <p:sp>
        <p:nvSpPr>
          <p:cNvPr id="21" name="Rectangle 20">
            <a:extLst>
              <a:ext uri="{FF2B5EF4-FFF2-40B4-BE49-F238E27FC236}">
                <a16:creationId xmlns:a16="http://schemas.microsoft.com/office/drawing/2014/main" id="{D05DAD7F-B177-4ED2-B71F-3AB0A0C3530D}"/>
              </a:ext>
            </a:extLst>
          </p:cNvPr>
          <p:cNvSpPr/>
          <p:nvPr/>
        </p:nvSpPr>
        <p:spPr>
          <a:xfrm>
            <a:off x="6847244" y="14687055"/>
            <a:ext cx="3796607" cy="1078500"/>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Investment</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Lorem ipsum dolor sit amet, consectetur </a:t>
            </a:r>
          </a:p>
        </p:txBody>
      </p:sp>
      <p:sp>
        <p:nvSpPr>
          <p:cNvPr id="22" name="TextBox 21">
            <a:extLst>
              <a:ext uri="{FF2B5EF4-FFF2-40B4-BE49-F238E27FC236}">
                <a16:creationId xmlns:a16="http://schemas.microsoft.com/office/drawing/2014/main" id="{218C8C44-9F3A-4CCA-8373-B181AC92EFC0}"/>
              </a:ext>
            </a:extLst>
          </p:cNvPr>
          <p:cNvSpPr txBox="1"/>
          <p:nvPr/>
        </p:nvSpPr>
        <p:spPr>
          <a:xfrm>
            <a:off x="17860034" y="14217222"/>
            <a:ext cx="4189730" cy="1938992"/>
          </a:xfrm>
          <a:prstGeom prst="rect">
            <a:avLst/>
          </a:prstGeom>
          <a:noFill/>
        </p:spPr>
        <p:txBody>
          <a:bodyPr wrap="square" rtlCol="0">
            <a:spAutoFit/>
          </a:bodyPr>
          <a:lstStyle/>
          <a:p>
            <a:r>
              <a:rPr lang="en-US" sz="4000" b="1">
                <a:solidFill>
                  <a:schemeClr val="tx1">
                    <a:alpha val="53000"/>
                  </a:schemeClr>
                </a:solidFill>
                <a:latin typeface="+mj-lt"/>
              </a:rPr>
              <a:t>Corporate profits and sales increased</a:t>
            </a:r>
          </a:p>
        </p:txBody>
      </p:sp>
      <p:sp>
        <p:nvSpPr>
          <p:cNvPr id="23" name="Rectangle 22">
            <a:extLst>
              <a:ext uri="{FF2B5EF4-FFF2-40B4-BE49-F238E27FC236}">
                <a16:creationId xmlns:a16="http://schemas.microsoft.com/office/drawing/2014/main" id="{2555927B-868F-4E67-9C35-045623B55A8E}"/>
              </a:ext>
            </a:extLst>
          </p:cNvPr>
          <p:cNvSpPr/>
          <p:nvPr/>
        </p:nvSpPr>
        <p:spPr>
          <a:xfrm>
            <a:off x="15013151" y="14448054"/>
            <a:ext cx="2471370" cy="1477328"/>
          </a:xfrm>
          <a:prstGeom prst="rect">
            <a:avLst/>
          </a:prstGeom>
        </p:spPr>
        <p:txBody>
          <a:bodyPr wrap="square">
            <a:spAutoFit/>
          </a:bodyPr>
          <a:lstStyle/>
          <a:p>
            <a:pPr algn="r"/>
            <a:r>
              <a:rPr lang="en-US"/>
              <a:t>Cras sed maximus ante, vel bibendum justo. Integer pulvinar erat in quam varius, at aliquam justo fringilla.</a:t>
            </a:r>
          </a:p>
        </p:txBody>
      </p:sp>
    </p:spTree>
    <p:extLst>
      <p:ext uri="{BB962C8B-B14F-4D97-AF65-F5344CB8AC3E}">
        <p14:creationId xmlns:p14="http://schemas.microsoft.com/office/powerpoint/2010/main" val="104722971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ppt_x"/>
                                          </p:val>
                                        </p:tav>
                                        <p:tav tm="100000">
                                          <p:val>
                                            <p:strVal val="#ppt_x"/>
                                          </p:val>
                                        </p:tav>
                                      </p:tavLst>
                                    </p:anim>
                                    <p:anim calcmode="lin" valueType="num">
                                      <p:cBhvr additive="base">
                                        <p:cTn id="8" dur="1500" fill="hold"/>
                                        <p:tgtEl>
                                          <p:spTgt spid="4"/>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grpId="1" nodeType="withEffect">
                                  <p:stCondLst>
                                    <p:cond delay="0"/>
                                  </p:stCondLst>
                                  <p:childTnLst>
                                    <p:animRot by="21600000">
                                      <p:cBhvr>
                                        <p:cTn id="10" dur="12000" fill="hold"/>
                                        <p:tgtEl>
                                          <p:spTgt spid="4"/>
                                        </p:tgtEl>
                                        <p:attrNameLst>
                                          <p:attrName>r</p:attrName>
                                        </p:attrNameLst>
                                      </p:cBhvr>
                                    </p:animRot>
                                  </p:childTnLst>
                                </p:cTn>
                              </p:par>
                              <p:par>
                                <p:cTn id="11" presetID="2" presetClass="entr" presetSubtype="1" decel="10000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1500" fill="hold"/>
                                        <p:tgtEl>
                                          <p:spTgt spid="3"/>
                                        </p:tgtEl>
                                        <p:attrNameLst>
                                          <p:attrName>ppt_x</p:attrName>
                                        </p:attrNameLst>
                                      </p:cBhvr>
                                      <p:tavLst>
                                        <p:tav tm="0">
                                          <p:val>
                                            <p:strVal val="#ppt_x"/>
                                          </p:val>
                                        </p:tav>
                                        <p:tav tm="100000">
                                          <p:val>
                                            <p:strVal val="#ppt_x"/>
                                          </p:val>
                                        </p:tav>
                                      </p:tavLst>
                                    </p:anim>
                                    <p:anim calcmode="lin" valueType="num">
                                      <p:cBhvr additive="base">
                                        <p:cTn id="14" dur="1500" fill="hold"/>
                                        <p:tgtEl>
                                          <p:spTgt spid="3"/>
                                        </p:tgtEl>
                                        <p:attrNameLst>
                                          <p:attrName>ppt_y</p:attrName>
                                        </p:attrNameLst>
                                      </p:cBhvr>
                                      <p:tavLst>
                                        <p:tav tm="0">
                                          <p:val>
                                            <p:strVal val="0-#ppt_h/2"/>
                                          </p:val>
                                        </p:tav>
                                        <p:tav tm="100000">
                                          <p:val>
                                            <p:strVal val="#ppt_y"/>
                                          </p:val>
                                        </p:tav>
                                      </p:tavLst>
                                    </p:anim>
                                  </p:childTnLst>
                                </p:cTn>
                              </p:par>
                              <p:par>
                                <p:cTn id="15" presetID="8" presetClass="emph" presetSubtype="0" repeatCount="indefinite" fill="hold" grpId="1" nodeType="withEffect">
                                  <p:stCondLst>
                                    <p:cond delay="0"/>
                                  </p:stCondLst>
                                  <p:childTnLst>
                                    <p:animRot by="21600000">
                                      <p:cBhvr>
                                        <p:cTn id="16" dur="12000" fill="hold"/>
                                        <p:tgtEl>
                                          <p:spTgt spid="3"/>
                                        </p:tgtEl>
                                        <p:attrNameLst>
                                          <p:attrName>r</p:attrName>
                                        </p:attrNameLst>
                                      </p:cBhvr>
                                    </p:animRot>
                                  </p:childTnLst>
                                </p:cTn>
                              </p:par>
                              <p:par>
                                <p:cTn id="17" presetID="2" presetClass="entr" presetSubtype="4" decel="100000" fill="hold" grpId="0" nodeType="withEffect">
                                  <p:stCondLst>
                                    <p:cond delay="0"/>
                                  </p:stCondLst>
                                  <p:iterate type="lt">
                                    <p:tmPct val="10000"/>
                                  </p:iterate>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000" fill="hold"/>
                                        <p:tgtEl>
                                          <p:spTgt spid="12"/>
                                        </p:tgtEl>
                                        <p:attrNameLst>
                                          <p:attrName>ppt_x</p:attrName>
                                        </p:attrNameLst>
                                      </p:cBhvr>
                                      <p:tavLst>
                                        <p:tav tm="0">
                                          <p:val>
                                            <p:strVal val="#ppt_x"/>
                                          </p:val>
                                        </p:tav>
                                        <p:tav tm="100000">
                                          <p:val>
                                            <p:strVal val="#ppt_x"/>
                                          </p:val>
                                        </p:tav>
                                      </p:tavLst>
                                    </p:anim>
                                    <p:anim calcmode="lin" valueType="num">
                                      <p:cBhvr additive="base">
                                        <p:cTn id="20" dur="1000" fill="hold"/>
                                        <p:tgtEl>
                                          <p:spTgt spid="12"/>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170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300"/>
                                        <p:tgtEl>
                                          <p:spTgt spid="17"/>
                                        </p:tgtEl>
                                      </p:cBhvr>
                                    </p:animEffect>
                                  </p:childTnLst>
                                </p:cTn>
                              </p:par>
                              <p:par>
                                <p:cTn id="24" presetID="10" presetClass="entr" presetSubtype="0" fill="hold" nodeType="withEffect">
                                  <p:stCondLst>
                                    <p:cond delay="190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300"/>
                                        <p:tgtEl>
                                          <p:spTgt spid="18"/>
                                        </p:tgtEl>
                                      </p:cBhvr>
                                    </p:animEffect>
                                  </p:childTnLst>
                                </p:cTn>
                              </p:par>
                              <p:par>
                                <p:cTn id="27" presetID="10" presetClass="entr" presetSubtype="0" fill="hold" grpId="0" nodeType="withEffect">
                                  <p:stCondLst>
                                    <p:cond delay="2100"/>
                                  </p:stCondLst>
                                  <p:childTnLst>
                                    <p:set>
                                      <p:cBhvr>
                                        <p:cTn id="28" dur="1" fill="hold">
                                          <p:stCondLst>
                                            <p:cond delay="0"/>
                                          </p:stCondLst>
                                        </p:cTn>
                                        <p:tgtEl>
                                          <p:spTgt spid="21"/>
                                        </p:tgtEl>
                                        <p:attrNameLst>
                                          <p:attrName>style.visibility</p:attrName>
                                        </p:attrNameLst>
                                      </p:cBhvr>
                                      <p:to>
                                        <p:strVal val="visible"/>
                                      </p:to>
                                    </p:set>
                                    <p:animEffect transition="in" filter="fade">
                                      <p:cBhvr>
                                        <p:cTn id="29" dur="300"/>
                                        <p:tgtEl>
                                          <p:spTgt spid="21"/>
                                        </p:tgtEl>
                                      </p:cBhvr>
                                    </p:animEffect>
                                  </p:childTnLst>
                                </p:cTn>
                              </p:par>
                              <p:par>
                                <p:cTn id="30" presetID="10" presetClass="entr" presetSubtype="0" fill="hold" grpId="0" nodeType="withEffect">
                                  <p:stCondLst>
                                    <p:cond delay="120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300"/>
                                        <p:tgtEl>
                                          <p:spTgt spid="22"/>
                                        </p:tgtEl>
                                      </p:cBhvr>
                                    </p:animEffect>
                                  </p:childTnLst>
                                </p:cTn>
                              </p:par>
                              <p:par>
                                <p:cTn id="33" presetID="10" presetClass="entr" presetSubtype="0" fill="hold" grpId="0" nodeType="withEffect">
                                  <p:stCondLst>
                                    <p:cond delay="130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3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12" grpId="0"/>
      <p:bldP spid="4" grpId="0" animBg="1"/>
      <p:bldP spid="4" grpId="1" animBg="1"/>
      <p:bldP spid="17" grpId="0"/>
      <p:bldP spid="21" grpId="0"/>
      <p:bldP spid="22" grpId="0"/>
      <p:bldP spid="23" grpId="0"/>
    </p:bldLst>
  </p:timing>
</p:sld>
</file>

<file path=ppt/slides/slide17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06ACFE43-902C-42E9-B7C5-E9B8DE1204A7}"/>
              </a:ext>
            </a:extLst>
          </p:cNvPr>
          <p:cNvSpPr>
            <a:spLocks noGrp="1"/>
          </p:cNvSpPr>
          <p:nvPr>
            <p:ph type="pic" sz="quarter" idx="11"/>
          </p:nvPr>
        </p:nvSpPr>
        <p:spPr/>
      </p:sp>
      <p:sp>
        <p:nvSpPr>
          <p:cNvPr id="8" name="Freeform: Shape 7">
            <a:extLst>
              <a:ext uri="{FF2B5EF4-FFF2-40B4-BE49-F238E27FC236}">
                <a16:creationId xmlns:a16="http://schemas.microsoft.com/office/drawing/2014/main" id="{FF180A22-41FC-4EFF-B241-A76D6FB1DE81}"/>
              </a:ext>
            </a:extLst>
          </p:cNvPr>
          <p:cNvSpPr>
            <a:spLocks/>
          </p:cNvSpPr>
          <p:nvPr/>
        </p:nvSpPr>
        <p:spPr bwMode="auto">
          <a:xfrm>
            <a:off x="-9282563" y="-4295948"/>
            <a:ext cx="42952303" cy="42952301"/>
          </a:xfrm>
          <a:custGeom>
            <a:avLst/>
            <a:gdLst>
              <a:gd name="connsiteX0" fmla="*/ 19523774 w 39047548"/>
              <a:gd name="connsiteY0" fmla="*/ 9083811 h 39047546"/>
              <a:gd name="connsiteX1" fmla="*/ 13311798 w 39047548"/>
              <a:gd name="connsiteY1" fmla="*/ 11656757 h 39047546"/>
              <a:gd name="connsiteX2" fmla="*/ 11660059 w 39047548"/>
              <a:gd name="connsiteY2" fmla="*/ 13309190 h 39047546"/>
              <a:gd name="connsiteX3" fmla="*/ 11660059 w 39047548"/>
              <a:gd name="connsiteY3" fmla="*/ 25738358 h 39047546"/>
              <a:gd name="connsiteX4" fmla="*/ 13311798 w 39047548"/>
              <a:gd name="connsiteY4" fmla="*/ 27390790 h 39047546"/>
              <a:gd name="connsiteX5" fmla="*/ 25735750 w 39047548"/>
              <a:gd name="connsiteY5" fmla="*/ 27390790 h 39047546"/>
              <a:gd name="connsiteX6" fmla="*/ 27387488 w 39047548"/>
              <a:gd name="connsiteY6" fmla="*/ 25738358 h 39047546"/>
              <a:gd name="connsiteX7" fmla="*/ 27387488 w 39047548"/>
              <a:gd name="connsiteY7" fmla="*/ 13309190 h 39047546"/>
              <a:gd name="connsiteX8" fmla="*/ 25735750 w 39047548"/>
              <a:gd name="connsiteY8" fmla="*/ 11656757 h 39047546"/>
              <a:gd name="connsiteX9" fmla="*/ 19523774 w 39047548"/>
              <a:gd name="connsiteY9" fmla="*/ 9083811 h 39047546"/>
              <a:gd name="connsiteX10" fmla="*/ 19523774 w 39047548"/>
              <a:gd name="connsiteY10" fmla="*/ 0 h 39047546"/>
              <a:gd name="connsiteX11" fmla="*/ 39047548 w 39047548"/>
              <a:gd name="connsiteY11" fmla="*/ 19523774 h 39047546"/>
              <a:gd name="connsiteX12" fmla="*/ 19523774 w 39047548"/>
              <a:gd name="connsiteY12" fmla="*/ 39047546 h 39047546"/>
              <a:gd name="connsiteX13" fmla="*/ 0 w 39047548"/>
              <a:gd name="connsiteY13" fmla="*/ 19523774 h 39047546"/>
              <a:gd name="connsiteX14" fmla="*/ 19523774 w 39047548"/>
              <a:gd name="connsiteY14" fmla="*/ 0 h 3904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548" h="39047546">
                <a:moveTo>
                  <a:pt x="19523774" y="9083811"/>
                </a:moveTo>
                <a:cubicBezTo>
                  <a:pt x="17275075" y="9083811"/>
                  <a:pt x="15026376" y="9941460"/>
                  <a:pt x="13311798" y="11656757"/>
                </a:cubicBezTo>
                <a:cubicBezTo>
                  <a:pt x="13311798" y="11656757"/>
                  <a:pt x="13311798" y="11656757"/>
                  <a:pt x="11660059" y="13309190"/>
                </a:cubicBezTo>
                <a:cubicBezTo>
                  <a:pt x="8230904" y="16739783"/>
                  <a:pt x="8230904" y="22307764"/>
                  <a:pt x="11660059" y="25738358"/>
                </a:cubicBezTo>
                <a:cubicBezTo>
                  <a:pt x="11660059" y="25738358"/>
                  <a:pt x="11660059" y="25738358"/>
                  <a:pt x="13311798" y="27390790"/>
                </a:cubicBezTo>
                <a:cubicBezTo>
                  <a:pt x="16740953" y="30821386"/>
                  <a:pt x="22306595" y="30821386"/>
                  <a:pt x="25735750" y="27390790"/>
                </a:cubicBezTo>
                <a:cubicBezTo>
                  <a:pt x="25735750" y="27390790"/>
                  <a:pt x="25735750" y="27390790"/>
                  <a:pt x="27387488" y="25738358"/>
                </a:cubicBezTo>
                <a:cubicBezTo>
                  <a:pt x="30816644" y="22307764"/>
                  <a:pt x="30816644" y="16739783"/>
                  <a:pt x="27387488" y="13309190"/>
                </a:cubicBezTo>
                <a:cubicBezTo>
                  <a:pt x="27387488" y="13309190"/>
                  <a:pt x="27387488" y="13309190"/>
                  <a:pt x="25735750" y="11656757"/>
                </a:cubicBezTo>
                <a:cubicBezTo>
                  <a:pt x="24021172" y="9941460"/>
                  <a:pt x="21772473" y="9083811"/>
                  <a:pt x="19523774" y="9083811"/>
                </a:cubicBezTo>
                <a:close/>
                <a:moveTo>
                  <a:pt x="19523774" y="0"/>
                </a:moveTo>
                <a:cubicBezTo>
                  <a:pt x="30306456" y="0"/>
                  <a:pt x="39047548" y="8741091"/>
                  <a:pt x="39047548" y="19523774"/>
                </a:cubicBezTo>
                <a:cubicBezTo>
                  <a:pt x="39047548" y="30306456"/>
                  <a:pt x="30306456" y="39047546"/>
                  <a:pt x="19523774" y="39047546"/>
                </a:cubicBezTo>
                <a:cubicBezTo>
                  <a:pt x="8741091" y="39047546"/>
                  <a:pt x="0" y="30306456"/>
                  <a:pt x="0" y="19523774"/>
                </a:cubicBezTo>
                <a:cubicBezTo>
                  <a:pt x="0" y="8741091"/>
                  <a:pt x="8741091" y="0"/>
                  <a:pt x="19523774" y="0"/>
                </a:cubicBezTo>
                <a:close/>
              </a:path>
            </a:pathLst>
          </a:custGeom>
          <a:gradFill>
            <a:gsLst>
              <a:gs pos="0">
                <a:schemeClr val="tx2"/>
              </a:gs>
              <a:gs pos="100000">
                <a:schemeClr val="accent1"/>
              </a:gs>
            </a:gsLst>
            <a:lin ang="5400000" scaled="1"/>
          </a:gra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1" name="TextBox 10">
            <a:extLst>
              <a:ext uri="{FF2B5EF4-FFF2-40B4-BE49-F238E27FC236}">
                <a16:creationId xmlns:a16="http://schemas.microsoft.com/office/drawing/2014/main" id="{57BCA44B-20C7-4DC4-810F-F4BB44F10B75}"/>
              </a:ext>
            </a:extLst>
          </p:cNvPr>
          <p:cNvSpPr txBox="1"/>
          <p:nvPr/>
        </p:nvSpPr>
        <p:spPr>
          <a:xfrm>
            <a:off x="5464384" y="11701332"/>
            <a:ext cx="13458428" cy="3016210"/>
          </a:xfrm>
          <a:prstGeom prst="rect">
            <a:avLst/>
          </a:prstGeom>
          <a:noFill/>
        </p:spPr>
        <p:txBody>
          <a:bodyPr wrap="none" rtlCol="0" anchor="ctr">
            <a:spAutoFit/>
          </a:bodyPr>
          <a:lstStyle/>
          <a:p>
            <a:pPr algn="ctr"/>
            <a:r>
              <a:rPr lang="en-US" sz="19000" b="1">
                <a:effectLst>
                  <a:outerShdw blurRad="241300" sx="102000" sy="102000" algn="ctr" rotWithShape="0">
                    <a:schemeClr val="accent1">
                      <a:alpha val="66000"/>
                    </a:scheme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Profession</a:t>
            </a:r>
          </a:p>
        </p:txBody>
      </p:sp>
      <p:sp>
        <p:nvSpPr>
          <p:cNvPr id="6" name="Freeform: Shape 5">
            <a:extLst>
              <a:ext uri="{FF2B5EF4-FFF2-40B4-BE49-F238E27FC236}">
                <a16:creationId xmlns:a16="http://schemas.microsoft.com/office/drawing/2014/main" id="{F7E6DCAC-D575-4064-96E0-048CA372DE5E}"/>
              </a:ext>
            </a:extLst>
          </p:cNvPr>
          <p:cNvSpPr>
            <a:spLocks/>
          </p:cNvSpPr>
          <p:nvPr/>
        </p:nvSpPr>
        <p:spPr bwMode="auto">
          <a:xfrm>
            <a:off x="-11430178" y="-6443563"/>
            <a:ext cx="47247533" cy="47247531"/>
          </a:xfrm>
          <a:custGeom>
            <a:avLst/>
            <a:gdLst>
              <a:gd name="connsiteX0" fmla="*/ 19523774 w 39047548"/>
              <a:gd name="connsiteY0" fmla="*/ 9083811 h 39047546"/>
              <a:gd name="connsiteX1" fmla="*/ 13311798 w 39047548"/>
              <a:gd name="connsiteY1" fmla="*/ 11656757 h 39047546"/>
              <a:gd name="connsiteX2" fmla="*/ 11660059 w 39047548"/>
              <a:gd name="connsiteY2" fmla="*/ 13309190 h 39047546"/>
              <a:gd name="connsiteX3" fmla="*/ 11660059 w 39047548"/>
              <a:gd name="connsiteY3" fmla="*/ 25738358 h 39047546"/>
              <a:gd name="connsiteX4" fmla="*/ 13311798 w 39047548"/>
              <a:gd name="connsiteY4" fmla="*/ 27390790 h 39047546"/>
              <a:gd name="connsiteX5" fmla="*/ 25735750 w 39047548"/>
              <a:gd name="connsiteY5" fmla="*/ 27390790 h 39047546"/>
              <a:gd name="connsiteX6" fmla="*/ 27387488 w 39047548"/>
              <a:gd name="connsiteY6" fmla="*/ 25738358 h 39047546"/>
              <a:gd name="connsiteX7" fmla="*/ 27387488 w 39047548"/>
              <a:gd name="connsiteY7" fmla="*/ 13309190 h 39047546"/>
              <a:gd name="connsiteX8" fmla="*/ 25735750 w 39047548"/>
              <a:gd name="connsiteY8" fmla="*/ 11656757 h 39047546"/>
              <a:gd name="connsiteX9" fmla="*/ 19523774 w 39047548"/>
              <a:gd name="connsiteY9" fmla="*/ 9083811 h 39047546"/>
              <a:gd name="connsiteX10" fmla="*/ 19523774 w 39047548"/>
              <a:gd name="connsiteY10" fmla="*/ 0 h 39047546"/>
              <a:gd name="connsiteX11" fmla="*/ 39047548 w 39047548"/>
              <a:gd name="connsiteY11" fmla="*/ 19523774 h 39047546"/>
              <a:gd name="connsiteX12" fmla="*/ 19523774 w 39047548"/>
              <a:gd name="connsiteY12" fmla="*/ 39047546 h 39047546"/>
              <a:gd name="connsiteX13" fmla="*/ 0 w 39047548"/>
              <a:gd name="connsiteY13" fmla="*/ 19523774 h 39047546"/>
              <a:gd name="connsiteX14" fmla="*/ 19523774 w 39047548"/>
              <a:gd name="connsiteY14" fmla="*/ 0 h 3904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548" h="39047546">
                <a:moveTo>
                  <a:pt x="19523774" y="9083811"/>
                </a:moveTo>
                <a:cubicBezTo>
                  <a:pt x="17275075" y="9083811"/>
                  <a:pt x="15026376" y="9941460"/>
                  <a:pt x="13311798" y="11656757"/>
                </a:cubicBezTo>
                <a:cubicBezTo>
                  <a:pt x="13311798" y="11656757"/>
                  <a:pt x="13311798" y="11656757"/>
                  <a:pt x="11660059" y="13309190"/>
                </a:cubicBezTo>
                <a:cubicBezTo>
                  <a:pt x="8230904" y="16739783"/>
                  <a:pt x="8230904" y="22307764"/>
                  <a:pt x="11660059" y="25738358"/>
                </a:cubicBezTo>
                <a:cubicBezTo>
                  <a:pt x="11660059" y="25738358"/>
                  <a:pt x="11660059" y="25738358"/>
                  <a:pt x="13311798" y="27390790"/>
                </a:cubicBezTo>
                <a:cubicBezTo>
                  <a:pt x="16740953" y="30821386"/>
                  <a:pt x="22306595" y="30821386"/>
                  <a:pt x="25735750" y="27390790"/>
                </a:cubicBezTo>
                <a:cubicBezTo>
                  <a:pt x="25735750" y="27390790"/>
                  <a:pt x="25735750" y="27390790"/>
                  <a:pt x="27387488" y="25738358"/>
                </a:cubicBezTo>
                <a:cubicBezTo>
                  <a:pt x="30816644" y="22307764"/>
                  <a:pt x="30816644" y="16739783"/>
                  <a:pt x="27387488" y="13309190"/>
                </a:cubicBezTo>
                <a:cubicBezTo>
                  <a:pt x="27387488" y="13309190"/>
                  <a:pt x="27387488" y="13309190"/>
                  <a:pt x="25735750" y="11656757"/>
                </a:cubicBezTo>
                <a:cubicBezTo>
                  <a:pt x="24021172" y="9941460"/>
                  <a:pt x="21772473" y="9083811"/>
                  <a:pt x="19523774" y="9083811"/>
                </a:cubicBezTo>
                <a:close/>
                <a:moveTo>
                  <a:pt x="19523774" y="0"/>
                </a:moveTo>
                <a:cubicBezTo>
                  <a:pt x="30306456" y="0"/>
                  <a:pt x="39047548" y="8741091"/>
                  <a:pt x="39047548" y="19523774"/>
                </a:cubicBezTo>
                <a:cubicBezTo>
                  <a:pt x="39047548" y="30306456"/>
                  <a:pt x="30306456" y="39047546"/>
                  <a:pt x="19523774" y="39047546"/>
                </a:cubicBezTo>
                <a:cubicBezTo>
                  <a:pt x="8741091" y="39047546"/>
                  <a:pt x="0" y="30306456"/>
                  <a:pt x="0" y="19523774"/>
                </a:cubicBezTo>
                <a:cubicBezTo>
                  <a:pt x="0" y="8741091"/>
                  <a:pt x="8741091" y="0"/>
                  <a:pt x="19523774" y="0"/>
                </a:cubicBezTo>
                <a:close/>
              </a:path>
            </a:pathLst>
          </a:custGeom>
          <a:solidFill>
            <a:schemeClr val="bg1"/>
          </a:soli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grpSp>
        <p:nvGrpSpPr>
          <p:cNvPr id="12" name="Group 11">
            <a:extLst>
              <a:ext uri="{FF2B5EF4-FFF2-40B4-BE49-F238E27FC236}">
                <a16:creationId xmlns:a16="http://schemas.microsoft.com/office/drawing/2014/main" id="{A1D8A195-5FFE-4BF8-A2FE-40C9CE2BD0A6}"/>
              </a:ext>
            </a:extLst>
          </p:cNvPr>
          <p:cNvGrpSpPr/>
          <p:nvPr/>
        </p:nvGrpSpPr>
        <p:grpSpPr>
          <a:xfrm>
            <a:off x="9325746" y="4383102"/>
            <a:ext cx="714802" cy="714802"/>
            <a:chOff x="9775767" y="3408218"/>
            <a:chExt cx="714895" cy="714895"/>
          </a:xfrm>
        </p:grpSpPr>
        <p:sp>
          <p:nvSpPr>
            <p:cNvPr id="13" name="Oval 12">
              <a:extLst>
                <a:ext uri="{FF2B5EF4-FFF2-40B4-BE49-F238E27FC236}">
                  <a16:creationId xmlns:a16="http://schemas.microsoft.com/office/drawing/2014/main" id="{C8AB1FF7-87BE-4608-9681-A3915778C89C}"/>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4" name="Oval 13">
              <a:extLst>
                <a:ext uri="{FF2B5EF4-FFF2-40B4-BE49-F238E27FC236}">
                  <a16:creationId xmlns:a16="http://schemas.microsoft.com/office/drawing/2014/main" id="{FAC81FD8-C231-462E-8452-96D524FADFEA}"/>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5" name="TextBox 14">
            <a:extLst>
              <a:ext uri="{FF2B5EF4-FFF2-40B4-BE49-F238E27FC236}">
                <a16:creationId xmlns:a16="http://schemas.microsoft.com/office/drawing/2014/main" id="{95182F56-9379-4D5F-B2E2-87D3630AC2E3}"/>
              </a:ext>
            </a:extLst>
          </p:cNvPr>
          <p:cNvSpPr txBox="1"/>
          <p:nvPr/>
        </p:nvSpPr>
        <p:spPr>
          <a:xfrm>
            <a:off x="8338886" y="1638851"/>
            <a:ext cx="2761374" cy="2092881"/>
          </a:xfrm>
          <a:prstGeom prst="rect">
            <a:avLst/>
          </a:prstGeom>
          <a:noFill/>
        </p:spPr>
        <p:txBody>
          <a:bodyPr wrap="square" rtlCol="0">
            <a:spAutoFit/>
          </a:bodyPr>
          <a:lstStyle/>
          <a:p>
            <a:pPr algn="ctr" defTabSz="457108"/>
            <a:r>
              <a:rPr lang="en-US" sz="4000" b="1">
                <a:solidFill>
                  <a:srgbClr val="FFFFFF"/>
                </a:solidFill>
                <a:latin typeface="Century Gothic"/>
              </a:rPr>
              <a:t>Data</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16" name="Group 15">
            <a:extLst>
              <a:ext uri="{FF2B5EF4-FFF2-40B4-BE49-F238E27FC236}">
                <a16:creationId xmlns:a16="http://schemas.microsoft.com/office/drawing/2014/main" id="{2989C3A0-4AAB-4E1B-A963-031A96161CBE}"/>
              </a:ext>
            </a:extLst>
          </p:cNvPr>
          <p:cNvGrpSpPr/>
          <p:nvPr/>
        </p:nvGrpSpPr>
        <p:grpSpPr>
          <a:xfrm flipH="1">
            <a:off x="14346630" y="4383102"/>
            <a:ext cx="714802" cy="714802"/>
            <a:chOff x="9775767" y="3408218"/>
            <a:chExt cx="714895" cy="714895"/>
          </a:xfrm>
        </p:grpSpPr>
        <p:sp>
          <p:nvSpPr>
            <p:cNvPr id="17" name="Oval 16">
              <a:extLst>
                <a:ext uri="{FF2B5EF4-FFF2-40B4-BE49-F238E27FC236}">
                  <a16:creationId xmlns:a16="http://schemas.microsoft.com/office/drawing/2014/main" id="{B1B02C46-01E1-4305-B45E-935A5B5441A1}"/>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8" name="Oval 17">
              <a:extLst>
                <a:ext uri="{FF2B5EF4-FFF2-40B4-BE49-F238E27FC236}">
                  <a16:creationId xmlns:a16="http://schemas.microsoft.com/office/drawing/2014/main" id="{C7C8679B-4486-4A90-BE13-0A70A7D0A8A2}"/>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9" name="TextBox 18">
            <a:extLst>
              <a:ext uri="{FF2B5EF4-FFF2-40B4-BE49-F238E27FC236}">
                <a16:creationId xmlns:a16="http://schemas.microsoft.com/office/drawing/2014/main" id="{E5062D47-AE70-4BC2-993A-36EA10CC4871}"/>
              </a:ext>
            </a:extLst>
          </p:cNvPr>
          <p:cNvSpPr txBox="1"/>
          <p:nvPr/>
        </p:nvSpPr>
        <p:spPr>
          <a:xfrm>
            <a:off x="13484247" y="1638851"/>
            <a:ext cx="2564044" cy="2092881"/>
          </a:xfrm>
          <a:prstGeom prst="rect">
            <a:avLst/>
          </a:prstGeom>
          <a:noFill/>
        </p:spPr>
        <p:txBody>
          <a:bodyPr wrap="square" rtlCol="0">
            <a:spAutoFit/>
          </a:bodyPr>
          <a:lstStyle/>
          <a:p>
            <a:pPr algn="ctr" defTabSz="457108"/>
            <a:r>
              <a:rPr lang="en-US" sz="4000" b="1">
                <a:solidFill>
                  <a:srgbClr val="FFFFFF"/>
                </a:solidFill>
                <a:latin typeface="Century Gothic"/>
              </a:rPr>
              <a:t>Business</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20" name="Group 19">
            <a:extLst>
              <a:ext uri="{FF2B5EF4-FFF2-40B4-BE49-F238E27FC236}">
                <a16:creationId xmlns:a16="http://schemas.microsoft.com/office/drawing/2014/main" id="{DEB4570D-5F4C-42F4-9DA8-7BBB6FD499CD}"/>
              </a:ext>
            </a:extLst>
          </p:cNvPr>
          <p:cNvGrpSpPr/>
          <p:nvPr/>
        </p:nvGrpSpPr>
        <p:grpSpPr>
          <a:xfrm>
            <a:off x="4309872" y="7594447"/>
            <a:ext cx="714802" cy="714802"/>
            <a:chOff x="9775767" y="3408218"/>
            <a:chExt cx="714895" cy="714895"/>
          </a:xfrm>
        </p:grpSpPr>
        <p:sp>
          <p:nvSpPr>
            <p:cNvPr id="21" name="Oval 20">
              <a:extLst>
                <a:ext uri="{FF2B5EF4-FFF2-40B4-BE49-F238E27FC236}">
                  <a16:creationId xmlns:a16="http://schemas.microsoft.com/office/drawing/2014/main" id="{D3C8E8E4-EA62-49AC-B8BE-60A964DC914B}"/>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2" name="Oval 21">
              <a:extLst>
                <a:ext uri="{FF2B5EF4-FFF2-40B4-BE49-F238E27FC236}">
                  <a16:creationId xmlns:a16="http://schemas.microsoft.com/office/drawing/2014/main" id="{8322E009-E9DF-479F-9995-4766B8365FAB}"/>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23" name="Group 22">
            <a:extLst>
              <a:ext uri="{FF2B5EF4-FFF2-40B4-BE49-F238E27FC236}">
                <a16:creationId xmlns:a16="http://schemas.microsoft.com/office/drawing/2014/main" id="{636C091B-7548-4235-A346-49C13B557230}"/>
              </a:ext>
            </a:extLst>
          </p:cNvPr>
          <p:cNvGrpSpPr/>
          <p:nvPr/>
        </p:nvGrpSpPr>
        <p:grpSpPr>
          <a:xfrm flipH="1">
            <a:off x="19464588" y="7594447"/>
            <a:ext cx="714802" cy="714802"/>
            <a:chOff x="9775767" y="3408218"/>
            <a:chExt cx="714895" cy="714895"/>
          </a:xfrm>
        </p:grpSpPr>
        <p:sp>
          <p:nvSpPr>
            <p:cNvPr id="24" name="Oval 23">
              <a:extLst>
                <a:ext uri="{FF2B5EF4-FFF2-40B4-BE49-F238E27FC236}">
                  <a16:creationId xmlns:a16="http://schemas.microsoft.com/office/drawing/2014/main" id="{39CB4D9D-4066-4A7F-B986-B67D10FFA681}"/>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5" name="Oval 24">
              <a:extLst>
                <a:ext uri="{FF2B5EF4-FFF2-40B4-BE49-F238E27FC236}">
                  <a16:creationId xmlns:a16="http://schemas.microsoft.com/office/drawing/2014/main" id="{7732F856-D3A6-48E4-BA4F-D8E308A8F9BA}"/>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6" name="TextBox 25">
            <a:extLst>
              <a:ext uri="{FF2B5EF4-FFF2-40B4-BE49-F238E27FC236}">
                <a16:creationId xmlns:a16="http://schemas.microsoft.com/office/drawing/2014/main" id="{03C08032-1EBB-4C4E-BACD-DADF26564597}"/>
              </a:ext>
            </a:extLst>
          </p:cNvPr>
          <p:cNvSpPr txBox="1"/>
          <p:nvPr/>
        </p:nvSpPr>
        <p:spPr>
          <a:xfrm>
            <a:off x="3289651" y="4547493"/>
            <a:ext cx="2766448" cy="2092881"/>
          </a:xfrm>
          <a:prstGeom prst="rect">
            <a:avLst/>
          </a:prstGeom>
          <a:noFill/>
        </p:spPr>
        <p:txBody>
          <a:bodyPr wrap="square" rtlCol="0">
            <a:spAutoFit/>
          </a:bodyPr>
          <a:lstStyle/>
          <a:p>
            <a:pPr algn="ctr" defTabSz="457108"/>
            <a:r>
              <a:rPr lang="en-US" sz="4000" b="1">
                <a:solidFill>
                  <a:srgbClr val="FFFFFF"/>
                </a:solidFill>
                <a:latin typeface="Century Gothic"/>
              </a:rPr>
              <a:t>Research</a:t>
            </a:r>
          </a:p>
          <a:p>
            <a:pPr algn="ctr" defTabSz="457108"/>
            <a:r>
              <a:rPr lang="en-US">
                <a:solidFill>
                  <a:srgbClr val="FFFFFF"/>
                </a:solidFill>
                <a:latin typeface="Calibri"/>
              </a:rPr>
              <a:t>Cras sed maximus ante, vel bibendum justo. Integer pulvinar erat in quam varius, at aliquam justo fringilla.</a:t>
            </a:r>
          </a:p>
        </p:txBody>
      </p:sp>
      <p:sp>
        <p:nvSpPr>
          <p:cNvPr id="27" name="TextBox 26">
            <a:extLst>
              <a:ext uri="{FF2B5EF4-FFF2-40B4-BE49-F238E27FC236}">
                <a16:creationId xmlns:a16="http://schemas.microsoft.com/office/drawing/2014/main" id="{91A38EC3-0885-4B6F-A895-133B6B6CC6B4}"/>
              </a:ext>
            </a:extLst>
          </p:cNvPr>
          <p:cNvSpPr txBox="1"/>
          <p:nvPr/>
        </p:nvSpPr>
        <p:spPr>
          <a:xfrm>
            <a:off x="18533481" y="4547494"/>
            <a:ext cx="2564044" cy="2092881"/>
          </a:xfrm>
          <a:prstGeom prst="rect">
            <a:avLst/>
          </a:prstGeom>
          <a:noFill/>
        </p:spPr>
        <p:txBody>
          <a:bodyPr wrap="square" rtlCol="0">
            <a:spAutoFit/>
          </a:bodyPr>
          <a:lstStyle/>
          <a:p>
            <a:pPr algn="ctr" defTabSz="457108"/>
            <a:r>
              <a:rPr lang="en-US" sz="4000" b="1">
                <a:solidFill>
                  <a:srgbClr val="FFFFFF"/>
                </a:solidFill>
                <a:latin typeface="Century Gothic"/>
              </a:rPr>
              <a:t>Project</a:t>
            </a:r>
          </a:p>
          <a:p>
            <a:pPr algn="ctr" defTabSz="457108"/>
            <a:r>
              <a:rPr lang="en-US">
                <a:solidFill>
                  <a:srgbClr val="FFFFFF"/>
                </a:solidFill>
                <a:latin typeface="Calibri"/>
              </a:rPr>
              <a:t>Cras sed maximus ante, vel bibendum justo. Integer pulvinar erat in quam varius, at aliquam justo fringilla.</a:t>
            </a:r>
          </a:p>
        </p:txBody>
      </p:sp>
    </p:spTree>
    <p:extLst>
      <p:ext uri="{BB962C8B-B14F-4D97-AF65-F5344CB8AC3E}">
        <p14:creationId xmlns:p14="http://schemas.microsoft.com/office/powerpoint/2010/main" val="272809155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300"/>
                                        <p:tgtEl>
                                          <p:spTgt spid="20"/>
                                        </p:tgtEl>
                                      </p:cBhvr>
                                    </p:animEffect>
                                  </p:childTnLst>
                                </p:cTn>
                              </p:par>
                              <p:par>
                                <p:cTn id="8" presetID="10" presetClass="entr" presetSubtype="0" fill="hold" nodeType="withEffect">
                                  <p:stCondLst>
                                    <p:cond delay="120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300"/>
                                        <p:tgtEl>
                                          <p:spTgt spid="12"/>
                                        </p:tgtEl>
                                      </p:cBhvr>
                                    </p:animEffect>
                                  </p:childTnLst>
                                </p:cTn>
                              </p:par>
                              <p:par>
                                <p:cTn id="11" presetID="10" presetClass="entr" presetSubtype="0" fill="hold" nodeType="withEffect">
                                  <p:stCondLst>
                                    <p:cond delay="140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300"/>
                                        <p:tgtEl>
                                          <p:spTgt spid="16"/>
                                        </p:tgtEl>
                                      </p:cBhvr>
                                    </p:animEffect>
                                  </p:childTnLst>
                                </p:cTn>
                              </p:par>
                              <p:par>
                                <p:cTn id="14" presetID="10" presetClass="entr" presetSubtype="0" fill="hold" nodeType="withEffect">
                                  <p:stCondLst>
                                    <p:cond delay="1600"/>
                                  </p:stCondLst>
                                  <p:childTnLst>
                                    <p:set>
                                      <p:cBhvr>
                                        <p:cTn id="15" dur="1" fill="hold">
                                          <p:stCondLst>
                                            <p:cond delay="0"/>
                                          </p:stCondLst>
                                        </p:cTn>
                                        <p:tgtEl>
                                          <p:spTgt spid="23"/>
                                        </p:tgtEl>
                                        <p:attrNameLst>
                                          <p:attrName>style.visibility</p:attrName>
                                        </p:attrNameLst>
                                      </p:cBhvr>
                                      <p:to>
                                        <p:strVal val="visible"/>
                                      </p:to>
                                    </p:set>
                                    <p:animEffect transition="in" filter="fade">
                                      <p:cBhvr>
                                        <p:cTn id="16" dur="300"/>
                                        <p:tgtEl>
                                          <p:spTgt spid="23"/>
                                        </p:tgtEl>
                                      </p:cBhvr>
                                    </p:animEffect>
                                  </p:childTnLst>
                                </p:cTn>
                              </p:par>
                              <p:par>
                                <p:cTn id="17" presetID="10" presetClass="entr" presetSubtype="0" fill="hold" grpId="0" nodeType="withEffect">
                                  <p:stCondLst>
                                    <p:cond delay="1100"/>
                                  </p:stCondLst>
                                  <p:childTnLst>
                                    <p:set>
                                      <p:cBhvr>
                                        <p:cTn id="18" dur="1" fill="hold">
                                          <p:stCondLst>
                                            <p:cond delay="0"/>
                                          </p:stCondLst>
                                        </p:cTn>
                                        <p:tgtEl>
                                          <p:spTgt spid="26"/>
                                        </p:tgtEl>
                                        <p:attrNameLst>
                                          <p:attrName>style.visibility</p:attrName>
                                        </p:attrNameLst>
                                      </p:cBhvr>
                                      <p:to>
                                        <p:strVal val="visible"/>
                                      </p:to>
                                    </p:set>
                                    <p:animEffect transition="in" filter="fade">
                                      <p:cBhvr>
                                        <p:cTn id="19" dur="300"/>
                                        <p:tgtEl>
                                          <p:spTgt spid="26"/>
                                        </p:tgtEl>
                                      </p:cBhvr>
                                    </p:animEffect>
                                  </p:childTnLst>
                                </p:cTn>
                              </p:par>
                              <p:par>
                                <p:cTn id="20" presetID="10" presetClass="entr" presetSubtype="0" fill="hold" grpId="0" nodeType="withEffect">
                                  <p:stCondLst>
                                    <p:cond delay="130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300"/>
                                        <p:tgtEl>
                                          <p:spTgt spid="15"/>
                                        </p:tgtEl>
                                      </p:cBhvr>
                                    </p:animEffect>
                                  </p:childTnLst>
                                </p:cTn>
                              </p:par>
                              <p:par>
                                <p:cTn id="23" presetID="10" presetClass="entr" presetSubtype="0" fill="hold" grpId="0" nodeType="withEffect">
                                  <p:stCondLst>
                                    <p:cond delay="150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300"/>
                                        <p:tgtEl>
                                          <p:spTgt spid="19"/>
                                        </p:tgtEl>
                                      </p:cBhvr>
                                    </p:animEffect>
                                  </p:childTnLst>
                                </p:cTn>
                              </p:par>
                              <p:par>
                                <p:cTn id="26" presetID="10" presetClass="entr" presetSubtype="0" fill="hold" grpId="0" nodeType="withEffect">
                                  <p:stCondLst>
                                    <p:cond delay="1700"/>
                                  </p:stCondLst>
                                  <p:childTnLst>
                                    <p:set>
                                      <p:cBhvr>
                                        <p:cTn id="27" dur="1" fill="hold">
                                          <p:stCondLst>
                                            <p:cond delay="0"/>
                                          </p:stCondLst>
                                        </p:cTn>
                                        <p:tgtEl>
                                          <p:spTgt spid="27"/>
                                        </p:tgtEl>
                                        <p:attrNameLst>
                                          <p:attrName>style.visibility</p:attrName>
                                        </p:attrNameLst>
                                      </p:cBhvr>
                                      <p:to>
                                        <p:strVal val="visible"/>
                                      </p:to>
                                    </p:set>
                                    <p:animEffect transition="in" filter="fade">
                                      <p:cBhvr>
                                        <p:cTn id="28" dur="300"/>
                                        <p:tgtEl>
                                          <p:spTgt spid="27"/>
                                        </p:tgtEl>
                                      </p:cBhvr>
                                    </p:animEffect>
                                  </p:childTnLst>
                                </p:cTn>
                              </p:par>
                              <p:par>
                                <p:cTn id="29" presetID="2" presetClass="entr" presetSubtype="4" decel="100000" fill="hold" grpId="0" nodeType="withEffect">
                                  <p:stCondLst>
                                    <p:cond delay="0"/>
                                  </p:stCondLst>
                                  <p:iterate type="lt">
                                    <p:tmPct val="10000"/>
                                  </p:iterate>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1000" fill="hold"/>
                                        <p:tgtEl>
                                          <p:spTgt spid="11"/>
                                        </p:tgtEl>
                                        <p:attrNameLst>
                                          <p:attrName>ppt_x</p:attrName>
                                        </p:attrNameLst>
                                      </p:cBhvr>
                                      <p:tavLst>
                                        <p:tav tm="0">
                                          <p:val>
                                            <p:strVal val="#ppt_x"/>
                                          </p:val>
                                        </p:tav>
                                        <p:tav tm="100000">
                                          <p:val>
                                            <p:strVal val="#ppt_x"/>
                                          </p:val>
                                        </p:tav>
                                      </p:tavLst>
                                    </p:anim>
                                    <p:anim calcmode="lin" valueType="num">
                                      <p:cBhvr additive="base">
                                        <p:cTn id="32" dur="1000" fill="hold"/>
                                        <p:tgtEl>
                                          <p:spTgt spid="11"/>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1500" fill="hold"/>
                                        <p:tgtEl>
                                          <p:spTgt spid="6"/>
                                        </p:tgtEl>
                                        <p:attrNameLst>
                                          <p:attrName>ppt_x</p:attrName>
                                        </p:attrNameLst>
                                      </p:cBhvr>
                                      <p:tavLst>
                                        <p:tav tm="0">
                                          <p:val>
                                            <p:strVal val="#ppt_x"/>
                                          </p:val>
                                        </p:tav>
                                        <p:tav tm="100000">
                                          <p:val>
                                            <p:strVal val="#ppt_x"/>
                                          </p:val>
                                        </p:tav>
                                      </p:tavLst>
                                    </p:anim>
                                    <p:anim calcmode="lin" valueType="num">
                                      <p:cBhvr additive="base">
                                        <p:cTn id="36" dur="1500" fill="hold"/>
                                        <p:tgtEl>
                                          <p:spTgt spid="6"/>
                                        </p:tgtEl>
                                        <p:attrNameLst>
                                          <p:attrName>ppt_y</p:attrName>
                                        </p:attrNameLst>
                                      </p:cBhvr>
                                      <p:tavLst>
                                        <p:tav tm="0">
                                          <p:val>
                                            <p:strVal val="1+#ppt_h/2"/>
                                          </p:val>
                                        </p:tav>
                                        <p:tav tm="100000">
                                          <p:val>
                                            <p:strVal val="#ppt_y"/>
                                          </p:val>
                                        </p:tav>
                                      </p:tavLst>
                                    </p:anim>
                                  </p:childTnLst>
                                </p:cTn>
                              </p:par>
                              <p:par>
                                <p:cTn id="37" presetID="8" presetClass="emph" presetSubtype="0" repeatCount="indefinite" fill="hold" grpId="1" nodeType="withEffect">
                                  <p:stCondLst>
                                    <p:cond delay="0"/>
                                  </p:stCondLst>
                                  <p:childTnLst>
                                    <p:animRot by="21600000">
                                      <p:cBhvr>
                                        <p:cTn id="38" dur="12000" fill="hold"/>
                                        <p:tgtEl>
                                          <p:spTgt spid="6"/>
                                        </p:tgtEl>
                                        <p:attrNameLst>
                                          <p:attrName>r</p:attrName>
                                        </p:attrNameLst>
                                      </p:cBhvr>
                                    </p:animRot>
                                  </p:childTnLst>
                                </p:cTn>
                              </p:par>
                              <p:par>
                                <p:cTn id="39" presetID="2" presetClass="entr" presetSubtype="4" decel="100000" fill="hold" grpId="0" nodeType="withEffect">
                                  <p:stCondLst>
                                    <p:cond delay="0"/>
                                  </p:stCondLst>
                                  <p:childTnLst>
                                    <p:set>
                                      <p:cBhvr>
                                        <p:cTn id="40" dur="1" fill="hold">
                                          <p:stCondLst>
                                            <p:cond delay="0"/>
                                          </p:stCondLst>
                                        </p:cTn>
                                        <p:tgtEl>
                                          <p:spTgt spid="8"/>
                                        </p:tgtEl>
                                        <p:attrNameLst>
                                          <p:attrName>style.visibility</p:attrName>
                                        </p:attrNameLst>
                                      </p:cBhvr>
                                      <p:to>
                                        <p:strVal val="visible"/>
                                      </p:to>
                                    </p:set>
                                    <p:anim calcmode="lin" valueType="num">
                                      <p:cBhvr additive="base">
                                        <p:cTn id="41" dur="1500" fill="hold"/>
                                        <p:tgtEl>
                                          <p:spTgt spid="8"/>
                                        </p:tgtEl>
                                        <p:attrNameLst>
                                          <p:attrName>ppt_x</p:attrName>
                                        </p:attrNameLst>
                                      </p:cBhvr>
                                      <p:tavLst>
                                        <p:tav tm="0">
                                          <p:val>
                                            <p:strVal val="#ppt_x"/>
                                          </p:val>
                                        </p:tav>
                                        <p:tav tm="100000">
                                          <p:val>
                                            <p:strVal val="#ppt_x"/>
                                          </p:val>
                                        </p:tav>
                                      </p:tavLst>
                                    </p:anim>
                                    <p:anim calcmode="lin" valueType="num">
                                      <p:cBhvr additive="base">
                                        <p:cTn id="42" dur="1500" fill="hold"/>
                                        <p:tgtEl>
                                          <p:spTgt spid="8"/>
                                        </p:tgtEl>
                                        <p:attrNameLst>
                                          <p:attrName>ppt_y</p:attrName>
                                        </p:attrNameLst>
                                      </p:cBhvr>
                                      <p:tavLst>
                                        <p:tav tm="0">
                                          <p:val>
                                            <p:strVal val="1+#ppt_h/2"/>
                                          </p:val>
                                        </p:tav>
                                        <p:tav tm="100000">
                                          <p:val>
                                            <p:strVal val="#ppt_y"/>
                                          </p:val>
                                        </p:tav>
                                      </p:tavLst>
                                    </p:anim>
                                  </p:childTnLst>
                                </p:cTn>
                              </p:par>
                              <p:par>
                                <p:cTn id="43" presetID="8" presetClass="emph" presetSubtype="0" repeatCount="indefinite" fill="hold" grpId="1" nodeType="withEffect">
                                  <p:stCondLst>
                                    <p:cond delay="0"/>
                                  </p:stCondLst>
                                  <p:childTnLst>
                                    <p:animRot by="21600000">
                                      <p:cBhvr>
                                        <p:cTn id="44" dur="12000" fill="hold"/>
                                        <p:tgtEl>
                                          <p:spTgt spid="8"/>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11" grpId="0"/>
      <p:bldP spid="6" grpId="0" animBg="1"/>
      <p:bldP spid="6" grpId="1" animBg="1"/>
      <p:bldP spid="15" grpId="0"/>
      <p:bldP spid="19" grpId="0"/>
      <p:bldP spid="26" grpId="0"/>
      <p:bldP spid="27" grpId="0"/>
    </p:bldLst>
  </p:timing>
</p:sld>
</file>

<file path=ppt/slides/slide17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C16AEB37-329E-43F9-82C7-0EDDF0B7CF82}"/>
              </a:ext>
            </a:extLst>
          </p:cNvPr>
          <p:cNvSpPr>
            <a:spLocks noGrp="1"/>
          </p:cNvSpPr>
          <p:nvPr>
            <p:ph type="pic" sz="quarter" idx="11"/>
          </p:nvPr>
        </p:nvSpPr>
        <p:spPr/>
      </p:sp>
      <p:sp>
        <p:nvSpPr>
          <p:cNvPr id="3" name="Freeform: Shape 2">
            <a:extLst>
              <a:ext uri="{FF2B5EF4-FFF2-40B4-BE49-F238E27FC236}">
                <a16:creationId xmlns:a16="http://schemas.microsoft.com/office/drawing/2014/main" id="{C0F00DEC-1062-4B1D-92B9-5960666A0FD9}"/>
              </a:ext>
            </a:extLst>
          </p:cNvPr>
          <p:cNvSpPr>
            <a:spLocks/>
          </p:cNvSpPr>
          <p:nvPr/>
        </p:nvSpPr>
        <p:spPr bwMode="auto">
          <a:xfrm>
            <a:off x="-9282563" y="-20559205"/>
            <a:ext cx="42952303" cy="42952301"/>
          </a:xfrm>
          <a:custGeom>
            <a:avLst/>
            <a:gdLst>
              <a:gd name="connsiteX0" fmla="*/ 19523774 w 39047548"/>
              <a:gd name="connsiteY0" fmla="*/ 9083811 h 39047546"/>
              <a:gd name="connsiteX1" fmla="*/ 13311798 w 39047548"/>
              <a:gd name="connsiteY1" fmla="*/ 11656757 h 39047546"/>
              <a:gd name="connsiteX2" fmla="*/ 11660059 w 39047548"/>
              <a:gd name="connsiteY2" fmla="*/ 13309190 h 39047546"/>
              <a:gd name="connsiteX3" fmla="*/ 11660059 w 39047548"/>
              <a:gd name="connsiteY3" fmla="*/ 25738358 h 39047546"/>
              <a:gd name="connsiteX4" fmla="*/ 13311798 w 39047548"/>
              <a:gd name="connsiteY4" fmla="*/ 27390790 h 39047546"/>
              <a:gd name="connsiteX5" fmla="*/ 25735750 w 39047548"/>
              <a:gd name="connsiteY5" fmla="*/ 27390790 h 39047546"/>
              <a:gd name="connsiteX6" fmla="*/ 27387488 w 39047548"/>
              <a:gd name="connsiteY6" fmla="*/ 25738358 h 39047546"/>
              <a:gd name="connsiteX7" fmla="*/ 27387488 w 39047548"/>
              <a:gd name="connsiteY7" fmla="*/ 13309190 h 39047546"/>
              <a:gd name="connsiteX8" fmla="*/ 25735750 w 39047548"/>
              <a:gd name="connsiteY8" fmla="*/ 11656757 h 39047546"/>
              <a:gd name="connsiteX9" fmla="*/ 19523774 w 39047548"/>
              <a:gd name="connsiteY9" fmla="*/ 9083811 h 39047546"/>
              <a:gd name="connsiteX10" fmla="*/ 19523774 w 39047548"/>
              <a:gd name="connsiteY10" fmla="*/ 0 h 39047546"/>
              <a:gd name="connsiteX11" fmla="*/ 39047548 w 39047548"/>
              <a:gd name="connsiteY11" fmla="*/ 19523774 h 39047546"/>
              <a:gd name="connsiteX12" fmla="*/ 19523774 w 39047548"/>
              <a:gd name="connsiteY12" fmla="*/ 39047546 h 39047546"/>
              <a:gd name="connsiteX13" fmla="*/ 0 w 39047548"/>
              <a:gd name="connsiteY13" fmla="*/ 19523774 h 39047546"/>
              <a:gd name="connsiteX14" fmla="*/ 19523774 w 39047548"/>
              <a:gd name="connsiteY14" fmla="*/ 0 h 3904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548" h="39047546">
                <a:moveTo>
                  <a:pt x="19523774" y="9083811"/>
                </a:moveTo>
                <a:cubicBezTo>
                  <a:pt x="17275075" y="9083811"/>
                  <a:pt x="15026376" y="9941460"/>
                  <a:pt x="13311798" y="11656757"/>
                </a:cubicBezTo>
                <a:cubicBezTo>
                  <a:pt x="13311798" y="11656757"/>
                  <a:pt x="13311798" y="11656757"/>
                  <a:pt x="11660059" y="13309190"/>
                </a:cubicBezTo>
                <a:cubicBezTo>
                  <a:pt x="8230904" y="16739783"/>
                  <a:pt x="8230904" y="22307764"/>
                  <a:pt x="11660059" y="25738358"/>
                </a:cubicBezTo>
                <a:cubicBezTo>
                  <a:pt x="11660059" y="25738358"/>
                  <a:pt x="11660059" y="25738358"/>
                  <a:pt x="13311798" y="27390790"/>
                </a:cubicBezTo>
                <a:cubicBezTo>
                  <a:pt x="16740953" y="30821386"/>
                  <a:pt x="22306595" y="30821386"/>
                  <a:pt x="25735750" y="27390790"/>
                </a:cubicBezTo>
                <a:cubicBezTo>
                  <a:pt x="25735750" y="27390790"/>
                  <a:pt x="25735750" y="27390790"/>
                  <a:pt x="27387488" y="25738358"/>
                </a:cubicBezTo>
                <a:cubicBezTo>
                  <a:pt x="30816644" y="22307764"/>
                  <a:pt x="30816644" y="16739783"/>
                  <a:pt x="27387488" y="13309190"/>
                </a:cubicBezTo>
                <a:cubicBezTo>
                  <a:pt x="27387488" y="13309190"/>
                  <a:pt x="27387488" y="13309190"/>
                  <a:pt x="25735750" y="11656757"/>
                </a:cubicBezTo>
                <a:cubicBezTo>
                  <a:pt x="24021172" y="9941460"/>
                  <a:pt x="21772473" y="9083811"/>
                  <a:pt x="19523774" y="9083811"/>
                </a:cubicBezTo>
                <a:close/>
                <a:moveTo>
                  <a:pt x="19523774" y="0"/>
                </a:moveTo>
                <a:cubicBezTo>
                  <a:pt x="30306456" y="0"/>
                  <a:pt x="39047548" y="8741091"/>
                  <a:pt x="39047548" y="19523774"/>
                </a:cubicBezTo>
                <a:cubicBezTo>
                  <a:pt x="39047548" y="30306456"/>
                  <a:pt x="30306456" y="39047546"/>
                  <a:pt x="19523774" y="39047546"/>
                </a:cubicBezTo>
                <a:cubicBezTo>
                  <a:pt x="8741091" y="39047546"/>
                  <a:pt x="0" y="30306456"/>
                  <a:pt x="0" y="19523774"/>
                </a:cubicBezTo>
                <a:cubicBezTo>
                  <a:pt x="0" y="8741091"/>
                  <a:pt x="8741091" y="0"/>
                  <a:pt x="19523774" y="0"/>
                </a:cubicBezTo>
                <a:close/>
              </a:path>
            </a:pathLst>
          </a:custGeom>
          <a:gradFill>
            <a:gsLst>
              <a:gs pos="0">
                <a:schemeClr val="tx2"/>
              </a:gs>
              <a:gs pos="100000">
                <a:schemeClr val="accent1"/>
              </a:gs>
            </a:gsLst>
            <a:lin ang="5400000" scaled="1"/>
          </a:gra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2" name="TextBox 11">
            <a:extLst>
              <a:ext uri="{FF2B5EF4-FFF2-40B4-BE49-F238E27FC236}">
                <a16:creationId xmlns:a16="http://schemas.microsoft.com/office/drawing/2014/main" id="{68D4DDEF-D4A3-48B5-BF01-16587E545094}"/>
              </a:ext>
            </a:extLst>
          </p:cNvPr>
          <p:cNvSpPr txBox="1"/>
          <p:nvPr/>
        </p:nvSpPr>
        <p:spPr>
          <a:xfrm>
            <a:off x="5178237" y="4157388"/>
            <a:ext cx="14030700" cy="3016210"/>
          </a:xfrm>
          <a:prstGeom prst="rect">
            <a:avLst/>
          </a:prstGeom>
          <a:noFill/>
        </p:spPr>
        <p:txBody>
          <a:bodyPr wrap="none" rtlCol="0" anchor="ctr">
            <a:spAutoFit/>
          </a:bodyPr>
          <a:lstStyle/>
          <a:p>
            <a:pPr algn="ctr"/>
            <a:r>
              <a:rPr lang="en-US" sz="19000" b="1">
                <a:effectLst>
                  <a:outerShdw blurRad="241300" sx="102000" sy="102000" algn="ctr" rotWithShape="0">
                    <a:schemeClr val="accent1">
                      <a:alpha val="66000"/>
                    </a:scheme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Inspiration</a:t>
            </a:r>
          </a:p>
        </p:txBody>
      </p:sp>
      <p:sp>
        <p:nvSpPr>
          <p:cNvPr id="4" name="Freeform: Shape 3">
            <a:extLst>
              <a:ext uri="{FF2B5EF4-FFF2-40B4-BE49-F238E27FC236}">
                <a16:creationId xmlns:a16="http://schemas.microsoft.com/office/drawing/2014/main" id="{FAF39187-9625-4EA9-9B34-2CA4826601BF}"/>
              </a:ext>
            </a:extLst>
          </p:cNvPr>
          <p:cNvSpPr>
            <a:spLocks/>
          </p:cNvSpPr>
          <p:nvPr/>
        </p:nvSpPr>
        <p:spPr bwMode="auto">
          <a:xfrm>
            <a:off x="-11430178" y="-22706820"/>
            <a:ext cx="47247533" cy="47247531"/>
          </a:xfrm>
          <a:custGeom>
            <a:avLst/>
            <a:gdLst>
              <a:gd name="connsiteX0" fmla="*/ 19523774 w 39047548"/>
              <a:gd name="connsiteY0" fmla="*/ 9083811 h 39047546"/>
              <a:gd name="connsiteX1" fmla="*/ 13311798 w 39047548"/>
              <a:gd name="connsiteY1" fmla="*/ 11656757 h 39047546"/>
              <a:gd name="connsiteX2" fmla="*/ 11660059 w 39047548"/>
              <a:gd name="connsiteY2" fmla="*/ 13309190 h 39047546"/>
              <a:gd name="connsiteX3" fmla="*/ 11660059 w 39047548"/>
              <a:gd name="connsiteY3" fmla="*/ 25738358 h 39047546"/>
              <a:gd name="connsiteX4" fmla="*/ 13311798 w 39047548"/>
              <a:gd name="connsiteY4" fmla="*/ 27390790 h 39047546"/>
              <a:gd name="connsiteX5" fmla="*/ 25735750 w 39047548"/>
              <a:gd name="connsiteY5" fmla="*/ 27390790 h 39047546"/>
              <a:gd name="connsiteX6" fmla="*/ 27387488 w 39047548"/>
              <a:gd name="connsiteY6" fmla="*/ 25738358 h 39047546"/>
              <a:gd name="connsiteX7" fmla="*/ 27387488 w 39047548"/>
              <a:gd name="connsiteY7" fmla="*/ 13309190 h 39047546"/>
              <a:gd name="connsiteX8" fmla="*/ 25735750 w 39047548"/>
              <a:gd name="connsiteY8" fmla="*/ 11656757 h 39047546"/>
              <a:gd name="connsiteX9" fmla="*/ 19523774 w 39047548"/>
              <a:gd name="connsiteY9" fmla="*/ 9083811 h 39047546"/>
              <a:gd name="connsiteX10" fmla="*/ 19523774 w 39047548"/>
              <a:gd name="connsiteY10" fmla="*/ 0 h 39047546"/>
              <a:gd name="connsiteX11" fmla="*/ 39047548 w 39047548"/>
              <a:gd name="connsiteY11" fmla="*/ 19523774 h 39047546"/>
              <a:gd name="connsiteX12" fmla="*/ 19523774 w 39047548"/>
              <a:gd name="connsiteY12" fmla="*/ 39047546 h 39047546"/>
              <a:gd name="connsiteX13" fmla="*/ 0 w 39047548"/>
              <a:gd name="connsiteY13" fmla="*/ 19523774 h 39047546"/>
              <a:gd name="connsiteX14" fmla="*/ 19523774 w 39047548"/>
              <a:gd name="connsiteY14" fmla="*/ 0 h 3904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548" h="39047546">
                <a:moveTo>
                  <a:pt x="19523774" y="9083811"/>
                </a:moveTo>
                <a:cubicBezTo>
                  <a:pt x="17275075" y="9083811"/>
                  <a:pt x="15026376" y="9941460"/>
                  <a:pt x="13311798" y="11656757"/>
                </a:cubicBezTo>
                <a:cubicBezTo>
                  <a:pt x="13311798" y="11656757"/>
                  <a:pt x="13311798" y="11656757"/>
                  <a:pt x="11660059" y="13309190"/>
                </a:cubicBezTo>
                <a:cubicBezTo>
                  <a:pt x="8230904" y="16739783"/>
                  <a:pt x="8230904" y="22307764"/>
                  <a:pt x="11660059" y="25738358"/>
                </a:cubicBezTo>
                <a:cubicBezTo>
                  <a:pt x="11660059" y="25738358"/>
                  <a:pt x="11660059" y="25738358"/>
                  <a:pt x="13311798" y="27390790"/>
                </a:cubicBezTo>
                <a:cubicBezTo>
                  <a:pt x="16740953" y="30821386"/>
                  <a:pt x="22306595" y="30821386"/>
                  <a:pt x="25735750" y="27390790"/>
                </a:cubicBezTo>
                <a:cubicBezTo>
                  <a:pt x="25735750" y="27390790"/>
                  <a:pt x="25735750" y="27390790"/>
                  <a:pt x="27387488" y="25738358"/>
                </a:cubicBezTo>
                <a:cubicBezTo>
                  <a:pt x="30816644" y="22307764"/>
                  <a:pt x="30816644" y="16739783"/>
                  <a:pt x="27387488" y="13309190"/>
                </a:cubicBezTo>
                <a:cubicBezTo>
                  <a:pt x="27387488" y="13309190"/>
                  <a:pt x="27387488" y="13309190"/>
                  <a:pt x="25735750" y="11656757"/>
                </a:cubicBezTo>
                <a:cubicBezTo>
                  <a:pt x="24021172" y="9941460"/>
                  <a:pt x="21772473" y="9083811"/>
                  <a:pt x="19523774" y="9083811"/>
                </a:cubicBezTo>
                <a:close/>
                <a:moveTo>
                  <a:pt x="19523774" y="0"/>
                </a:moveTo>
                <a:cubicBezTo>
                  <a:pt x="30306456" y="0"/>
                  <a:pt x="39047548" y="8741091"/>
                  <a:pt x="39047548" y="19523774"/>
                </a:cubicBezTo>
                <a:cubicBezTo>
                  <a:pt x="39047548" y="30306456"/>
                  <a:pt x="30306456" y="39047546"/>
                  <a:pt x="19523774" y="39047546"/>
                </a:cubicBezTo>
                <a:cubicBezTo>
                  <a:pt x="8741091" y="39047546"/>
                  <a:pt x="0" y="30306456"/>
                  <a:pt x="0" y="19523774"/>
                </a:cubicBezTo>
                <a:cubicBezTo>
                  <a:pt x="0" y="8741091"/>
                  <a:pt x="8741091" y="0"/>
                  <a:pt x="19523774" y="0"/>
                </a:cubicBezTo>
                <a:close/>
              </a:path>
            </a:pathLst>
          </a:custGeom>
          <a:solidFill>
            <a:schemeClr val="bg1"/>
          </a:soli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7" name="TextBox 16">
            <a:extLst>
              <a:ext uri="{FF2B5EF4-FFF2-40B4-BE49-F238E27FC236}">
                <a16:creationId xmlns:a16="http://schemas.microsoft.com/office/drawing/2014/main" id="{F0BC7359-382D-4405-B742-CF7CF98B58AC}"/>
              </a:ext>
            </a:extLst>
          </p:cNvPr>
          <p:cNvSpPr txBox="1"/>
          <p:nvPr/>
        </p:nvSpPr>
        <p:spPr>
          <a:xfrm>
            <a:off x="1563688" y="14442117"/>
            <a:ext cx="5302762" cy="1323439"/>
          </a:xfrm>
          <a:prstGeom prst="rect">
            <a:avLst/>
          </a:prstGeom>
          <a:noFill/>
        </p:spPr>
        <p:txBody>
          <a:bodyPr wrap="square" rtlCol="0" anchor="ctr">
            <a:spAutoFit/>
          </a:bodyPr>
          <a:lstStyle/>
          <a:p>
            <a:pPr algn="r"/>
            <a:r>
              <a:rPr lang="en-US" sz="6000">
                <a:latin typeface="Open Sans Bold" panose="020B0806030504020204" pitchFamily="34" charset="0"/>
                <a:ea typeface="Open Sans Bold" panose="020B0806030504020204" pitchFamily="34" charset="0"/>
                <a:cs typeface="Open Sans Bold" panose="020B0806030504020204" pitchFamily="34" charset="0"/>
              </a:rPr>
              <a:t>23,000</a:t>
            </a:r>
            <a:r>
              <a:rPr lang="en-US" sz="4000">
                <a:latin typeface="Open Sans Bold" panose="020B0806030504020204" pitchFamily="34" charset="0"/>
                <a:ea typeface="Open Sans Bold" panose="020B0806030504020204" pitchFamily="34" charset="0"/>
                <a:cs typeface="Open Sans Bold" panose="020B0806030504020204" pitchFamily="34" charset="0"/>
              </a:rPr>
              <a:t>$</a:t>
            </a:r>
            <a:r>
              <a:rPr lang="en-US" sz="3600"/>
              <a:t> </a:t>
            </a:r>
            <a:r>
              <a:rPr lang="en-US" sz="2800"/>
              <a:t>Us Dollar</a:t>
            </a:r>
            <a:endParaRPr lang="en-US" sz="2000"/>
          </a:p>
          <a:p>
            <a:pPr algn="r"/>
            <a:r>
              <a:rPr lang="en-US"/>
              <a:t>UI/UX Design analytics</a:t>
            </a:r>
            <a:endParaRPr lang="en-US" sz="3200"/>
          </a:p>
        </p:txBody>
      </p:sp>
      <p:grpSp>
        <p:nvGrpSpPr>
          <p:cNvPr id="18" name="Group 17">
            <a:extLst>
              <a:ext uri="{FF2B5EF4-FFF2-40B4-BE49-F238E27FC236}">
                <a16:creationId xmlns:a16="http://schemas.microsoft.com/office/drawing/2014/main" id="{EB00EC3B-2E8A-4091-9B3F-29FA8FA5E591}"/>
              </a:ext>
            </a:extLst>
          </p:cNvPr>
          <p:cNvGrpSpPr/>
          <p:nvPr/>
        </p:nvGrpSpPr>
        <p:grpSpPr>
          <a:xfrm>
            <a:off x="11671567" y="13992629"/>
            <a:ext cx="2313869" cy="2467353"/>
            <a:chOff x="3369702" y="4440528"/>
            <a:chExt cx="2313869" cy="2467353"/>
          </a:xfrm>
        </p:grpSpPr>
        <p:sp>
          <p:nvSpPr>
            <p:cNvPr id="19" name="TextBox 18">
              <a:extLst>
                <a:ext uri="{FF2B5EF4-FFF2-40B4-BE49-F238E27FC236}">
                  <a16:creationId xmlns:a16="http://schemas.microsoft.com/office/drawing/2014/main" id="{6CD15B9B-5CAB-4BD9-935E-CAA43B568EA2}"/>
                </a:ext>
              </a:extLst>
            </p:cNvPr>
            <p:cNvSpPr txBox="1"/>
            <p:nvPr/>
          </p:nvSpPr>
          <p:spPr>
            <a:xfrm>
              <a:off x="3369702" y="5276665"/>
              <a:ext cx="2313869" cy="1631216"/>
            </a:xfrm>
            <a:prstGeom prst="rect">
              <a:avLst/>
            </a:prstGeom>
            <a:noFill/>
          </p:spPr>
          <p:txBody>
            <a:bodyPr wrap="square" rtlCol="0">
              <a:spAutoFit/>
            </a:bodyPr>
            <a:lstStyle/>
            <a:p>
              <a:r>
                <a:rPr lang="en-US" sz="2800"/>
                <a:t>Description</a:t>
              </a:r>
            </a:p>
            <a:p>
              <a:r>
                <a:rPr lang="en-US"/>
                <a:t>Aenean ac viverra neque. Maecenas ullamcorper turpis sed tellus</a:t>
              </a:r>
            </a:p>
          </p:txBody>
        </p:sp>
        <p:sp>
          <p:nvSpPr>
            <p:cNvPr id="20" name="TextBox 19">
              <a:extLst>
                <a:ext uri="{FF2B5EF4-FFF2-40B4-BE49-F238E27FC236}">
                  <a16:creationId xmlns:a16="http://schemas.microsoft.com/office/drawing/2014/main" id="{1F48C8F9-0169-4E51-983D-77DA561C6998}"/>
                </a:ext>
              </a:extLst>
            </p:cNvPr>
            <p:cNvSpPr txBox="1"/>
            <p:nvPr/>
          </p:nvSpPr>
          <p:spPr>
            <a:xfrm>
              <a:off x="3403747" y="4440528"/>
              <a:ext cx="1071127" cy="707886"/>
            </a:xfrm>
            <a:prstGeom prst="rect">
              <a:avLst/>
            </a:prstGeom>
            <a:noFill/>
          </p:spPr>
          <p:txBody>
            <a:bodyPr wrap="none" rtlCol="0">
              <a:spAutoFit/>
            </a:bodyPr>
            <a:lstStyle/>
            <a:p>
              <a:r>
                <a:rPr lang="en-US" sz="4000"/>
                <a:t>85%</a:t>
              </a:r>
            </a:p>
          </p:txBody>
        </p:sp>
      </p:grpSp>
      <p:sp>
        <p:nvSpPr>
          <p:cNvPr id="21" name="Rectangle 20">
            <a:extLst>
              <a:ext uri="{FF2B5EF4-FFF2-40B4-BE49-F238E27FC236}">
                <a16:creationId xmlns:a16="http://schemas.microsoft.com/office/drawing/2014/main" id="{D05DAD7F-B177-4ED2-B71F-3AB0A0C3530D}"/>
              </a:ext>
            </a:extLst>
          </p:cNvPr>
          <p:cNvSpPr/>
          <p:nvPr/>
        </p:nvSpPr>
        <p:spPr>
          <a:xfrm>
            <a:off x="6847244" y="14687055"/>
            <a:ext cx="3796607" cy="1078500"/>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Investment</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Lorem ipsum dolor sit amet, consectetur </a:t>
            </a:r>
          </a:p>
        </p:txBody>
      </p:sp>
      <p:sp>
        <p:nvSpPr>
          <p:cNvPr id="22" name="TextBox 21">
            <a:extLst>
              <a:ext uri="{FF2B5EF4-FFF2-40B4-BE49-F238E27FC236}">
                <a16:creationId xmlns:a16="http://schemas.microsoft.com/office/drawing/2014/main" id="{218C8C44-9F3A-4CCA-8373-B181AC92EFC0}"/>
              </a:ext>
            </a:extLst>
          </p:cNvPr>
          <p:cNvSpPr txBox="1"/>
          <p:nvPr/>
        </p:nvSpPr>
        <p:spPr>
          <a:xfrm>
            <a:off x="17860034" y="14217222"/>
            <a:ext cx="4189730" cy="1938992"/>
          </a:xfrm>
          <a:prstGeom prst="rect">
            <a:avLst/>
          </a:prstGeom>
          <a:noFill/>
        </p:spPr>
        <p:txBody>
          <a:bodyPr wrap="square" rtlCol="0">
            <a:spAutoFit/>
          </a:bodyPr>
          <a:lstStyle/>
          <a:p>
            <a:r>
              <a:rPr lang="en-US" sz="4000" b="1">
                <a:solidFill>
                  <a:schemeClr val="tx1">
                    <a:alpha val="53000"/>
                  </a:schemeClr>
                </a:solidFill>
                <a:latin typeface="+mj-lt"/>
              </a:rPr>
              <a:t>Corporate profits and sales increased</a:t>
            </a:r>
          </a:p>
        </p:txBody>
      </p:sp>
      <p:sp>
        <p:nvSpPr>
          <p:cNvPr id="23" name="Rectangle 22">
            <a:extLst>
              <a:ext uri="{FF2B5EF4-FFF2-40B4-BE49-F238E27FC236}">
                <a16:creationId xmlns:a16="http://schemas.microsoft.com/office/drawing/2014/main" id="{2555927B-868F-4E67-9C35-045623B55A8E}"/>
              </a:ext>
            </a:extLst>
          </p:cNvPr>
          <p:cNvSpPr/>
          <p:nvPr/>
        </p:nvSpPr>
        <p:spPr>
          <a:xfrm>
            <a:off x="15013151" y="14448054"/>
            <a:ext cx="2471370" cy="1477328"/>
          </a:xfrm>
          <a:prstGeom prst="rect">
            <a:avLst/>
          </a:prstGeom>
        </p:spPr>
        <p:txBody>
          <a:bodyPr wrap="square">
            <a:spAutoFit/>
          </a:bodyPr>
          <a:lstStyle/>
          <a:p>
            <a:pPr algn="r"/>
            <a:r>
              <a:rPr lang="en-US"/>
              <a:t>Cras sed maximus ante, vel bibendum justo. Integer pulvinar erat in quam varius, at aliquam justo fringilla.</a:t>
            </a:r>
          </a:p>
        </p:txBody>
      </p:sp>
    </p:spTree>
    <p:extLst>
      <p:ext uri="{BB962C8B-B14F-4D97-AF65-F5344CB8AC3E}">
        <p14:creationId xmlns:p14="http://schemas.microsoft.com/office/powerpoint/2010/main" val="3784634476"/>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ppt_x"/>
                                          </p:val>
                                        </p:tav>
                                        <p:tav tm="100000">
                                          <p:val>
                                            <p:strVal val="#ppt_x"/>
                                          </p:val>
                                        </p:tav>
                                      </p:tavLst>
                                    </p:anim>
                                    <p:anim calcmode="lin" valueType="num">
                                      <p:cBhvr additive="base">
                                        <p:cTn id="8" dur="1500" fill="hold"/>
                                        <p:tgtEl>
                                          <p:spTgt spid="4"/>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grpId="1" nodeType="withEffect">
                                  <p:stCondLst>
                                    <p:cond delay="0"/>
                                  </p:stCondLst>
                                  <p:childTnLst>
                                    <p:animRot by="21600000">
                                      <p:cBhvr>
                                        <p:cTn id="10" dur="12000" fill="hold"/>
                                        <p:tgtEl>
                                          <p:spTgt spid="4"/>
                                        </p:tgtEl>
                                        <p:attrNameLst>
                                          <p:attrName>r</p:attrName>
                                        </p:attrNameLst>
                                      </p:cBhvr>
                                    </p:animRot>
                                  </p:childTnLst>
                                </p:cTn>
                              </p:par>
                              <p:par>
                                <p:cTn id="11" presetID="2" presetClass="entr" presetSubtype="1" decel="10000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1500" fill="hold"/>
                                        <p:tgtEl>
                                          <p:spTgt spid="3"/>
                                        </p:tgtEl>
                                        <p:attrNameLst>
                                          <p:attrName>ppt_x</p:attrName>
                                        </p:attrNameLst>
                                      </p:cBhvr>
                                      <p:tavLst>
                                        <p:tav tm="0">
                                          <p:val>
                                            <p:strVal val="#ppt_x"/>
                                          </p:val>
                                        </p:tav>
                                        <p:tav tm="100000">
                                          <p:val>
                                            <p:strVal val="#ppt_x"/>
                                          </p:val>
                                        </p:tav>
                                      </p:tavLst>
                                    </p:anim>
                                    <p:anim calcmode="lin" valueType="num">
                                      <p:cBhvr additive="base">
                                        <p:cTn id="14" dur="1500" fill="hold"/>
                                        <p:tgtEl>
                                          <p:spTgt spid="3"/>
                                        </p:tgtEl>
                                        <p:attrNameLst>
                                          <p:attrName>ppt_y</p:attrName>
                                        </p:attrNameLst>
                                      </p:cBhvr>
                                      <p:tavLst>
                                        <p:tav tm="0">
                                          <p:val>
                                            <p:strVal val="0-#ppt_h/2"/>
                                          </p:val>
                                        </p:tav>
                                        <p:tav tm="100000">
                                          <p:val>
                                            <p:strVal val="#ppt_y"/>
                                          </p:val>
                                        </p:tav>
                                      </p:tavLst>
                                    </p:anim>
                                  </p:childTnLst>
                                </p:cTn>
                              </p:par>
                              <p:par>
                                <p:cTn id="15" presetID="8" presetClass="emph" presetSubtype="0" repeatCount="indefinite" fill="hold" grpId="1" nodeType="withEffect">
                                  <p:stCondLst>
                                    <p:cond delay="0"/>
                                  </p:stCondLst>
                                  <p:childTnLst>
                                    <p:animRot by="21600000">
                                      <p:cBhvr>
                                        <p:cTn id="16" dur="12000" fill="hold"/>
                                        <p:tgtEl>
                                          <p:spTgt spid="3"/>
                                        </p:tgtEl>
                                        <p:attrNameLst>
                                          <p:attrName>r</p:attrName>
                                        </p:attrNameLst>
                                      </p:cBhvr>
                                    </p:animRot>
                                  </p:childTnLst>
                                </p:cTn>
                              </p:par>
                              <p:par>
                                <p:cTn id="17" presetID="2" presetClass="entr" presetSubtype="4" decel="100000" fill="hold" grpId="0" nodeType="withEffect">
                                  <p:stCondLst>
                                    <p:cond delay="0"/>
                                  </p:stCondLst>
                                  <p:iterate type="lt">
                                    <p:tmPct val="10000"/>
                                  </p:iterate>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000" fill="hold"/>
                                        <p:tgtEl>
                                          <p:spTgt spid="12"/>
                                        </p:tgtEl>
                                        <p:attrNameLst>
                                          <p:attrName>ppt_x</p:attrName>
                                        </p:attrNameLst>
                                      </p:cBhvr>
                                      <p:tavLst>
                                        <p:tav tm="0">
                                          <p:val>
                                            <p:strVal val="#ppt_x"/>
                                          </p:val>
                                        </p:tav>
                                        <p:tav tm="100000">
                                          <p:val>
                                            <p:strVal val="#ppt_x"/>
                                          </p:val>
                                        </p:tav>
                                      </p:tavLst>
                                    </p:anim>
                                    <p:anim calcmode="lin" valueType="num">
                                      <p:cBhvr additive="base">
                                        <p:cTn id="20" dur="1000" fill="hold"/>
                                        <p:tgtEl>
                                          <p:spTgt spid="12"/>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170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300"/>
                                        <p:tgtEl>
                                          <p:spTgt spid="17"/>
                                        </p:tgtEl>
                                      </p:cBhvr>
                                    </p:animEffect>
                                  </p:childTnLst>
                                </p:cTn>
                              </p:par>
                              <p:par>
                                <p:cTn id="24" presetID="10" presetClass="entr" presetSubtype="0" fill="hold" nodeType="withEffect">
                                  <p:stCondLst>
                                    <p:cond delay="190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300"/>
                                        <p:tgtEl>
                                          <p:spTgt spid="18"/>
                                        </p:tgtEl>
                                      </p:cBhvr>
                                    </p:animEffect>
                                  </p:childTnLst>
                                </p:cTn>
                              </p:par>
                              <p:par>
                                <p:cTn id="27" presetID="10" presetClass="entr" presetSubtype="0" fill="hold" grpId="0" nodeType="withEffect">
                                  <p:stCondLst>
                                    <p:cond delay="2100"/>
                                  </p:stCondLst>
                                  <p:childTnLst>
                                    <p:set>
                                      <p:cBhvr>
                                        <p:cTn id="28" dur="1" fill="hold">
                                          <p:stCondLst>
                                            <p:cond delay="0"/>
                                          </p:stCondLst>
                                        </p:cTn>
                                        <p:tgtEl>
                                          <p:spTgt spid="21"/>
                                        </p:tgtEl>
                                        <p:attrNameLst>
                                          <p:attrName>style.visibility</p:attrName>
                                        </p:attrNameLst>
                                      </p:cBhvr>
                                      <p:to>
                                        <p:strVal val="visible"/>
                                      </p:to>
                                    </p:set>
                                    <p:animEffect transition="in" filter="fade">
                                      <p:cBhvr>
                                        <p:cTn id="29" dur="300"/>
                                        <p:tgtEl>
                                          <p:spTgt spid="21"/>
                                        </p:tgtEl>
                                      </p:cBhvr>
                                    </p:animEffect>
                                  </p:childTnLst>
                                </p:cTn>
                              </p:par>
                              <p:par>
                                <p:cTn id="30" presetID="10" presetClass="entr" presetSubtype="0" fill="hold" grpId="0" nodeType="withEffect">
                                  <p:stCondLst>
                                    <p:cond delay="120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300"/>
                                        <p:tgtEl>
                                          <p:spTgt spid="22"/>
                                        </p:tgtEl>
                                      </p:cBhvr>
                                    </p:animEffect>
                                  </p:childTnLst>
                                </p:cTn>
                              </p:par>
                              <p:par>
                                <p:cTn id="33" presetID="10" presetClass="entr" presetSubtype="0" fill="hold" grpId="0" nodeType="withEffect">
                                  <p:stCondLst>
                                    <p:cond delay="130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3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12" grpId="0"/>
      <p:bldP spid="4" grpId="0" animBg="1"/>
      <p:bldP spid="4" grpId="1" animBg="1"/>
      <p:bldP spid="17" grpId="0"/>
      <p:bldP spid="21" grpId="0"/>
      <p:bldP spid="22" grpId="0"/>
      <p:bldP spid="23" grpId="0"/>
    </p:bldLst>
  </p:timing>
</p:sld>
</file>

<file path=ppt/slides/slide1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1C7300A-8CB3-48B5-9715-389506056D29}"/>
              </a:ext>
            </a:extLst>
          </p:cNvPr>
          <p:cNvGrpSpPr/>
          <p:nvPr/>
        </p:nvGrpSpPr>
        <p:grpSpPr>
          <a:xfrm>
            <a:off x="5971016" y="5253072"/>
            <a:ext cx="6914068" cy="7292746"/>
            <a:chOff x="8736553" y="3611344"/>
            <a:chExt cx="6914068" cy="7292746"/>
          </a:xfrm>
        </p:grpSpPr>
        <p:sp>
          <p:nvSpPr>
            <p:cNvPr id="3" name="One">
              <a:extLst>
                <a:ext uri="{FF2B5EF4-FFF2-40B4-BE49-F238E27FC236}">
                  <a16:creationId xmlns:a16="http://schemas.microsoft.com/office/drawing/2014/main" id="{817D1292-11F0-40F2-B4B4-4ADF0097905B}"/>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Two">
              <a:extLst>
                <a:ext uri="{FF2B5EF4-FFF2-40B4-BE49-F238E27FC236}">
                  <a16:creationId xmlns:a16="http://schemas.microsoft.com/office/drawing/2014/main" id="{ACC58A9D-E93F-435E-869B-46DA712C4D4D}"/>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Three">
              <a:extLst>
                <a:ext uri="{FF2B5EF4-FFF2-40B4-BE49-F238E27FC236}">
                  <a16:creationId xmlns:a16="http://schemas.microsoft.com/office/drawing/2014/main" id="{5DCA68E7-EDDD-4107-89ED-7BDEF3F637CF}"/>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our">
              <a:extLst>
                <a:ext uri="{FF2B5EF4-FFF2-40B4-BE49-F238E27FC236}">
                  <a16:creationId xmlns:a16="http://schemas.microsoft.com/office/drawing/2014/main" id="{1BE92751-7677-4AFF-8F7A-0A51CCD00AA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 name="Rectangle 6">
            <a:extLst>
              <a:ext uri="{FF2B5EF4-FFF2-40B4-BE49-F238E27FC236}">
                <a16:creationId xmlns:a16="http://schemas.microsoft.com/office/drawing/2014/main" id="{DBA58981-276B-42EA-B38F-DA106147E546}"/>
              </a:ext>
            </a:extLst>
          </p:cNvPr>
          <p:cNvSpPr/>
          <p:nvPr/>
        </p:nvSpPr>
        <p:spPr>
          <a:xfrm>
            <a:off x="8493940" y="5949221"/>
            <a:ext cx="1954381" cy="2215991"/>
          </a:xfrm>
          <a:prstGeom prst="rect">
            <a:avLst/>
          </a:prstGeom>
        </p:spPr>
        <p:txBody>
          <a:bodyPr wrap="none">
            <a:spAutoFit/>
          </a:bodyPr>
          <a:lstStyle/>
          <a:p>
            <a:pPr algn="r"/>
            <a:r>
              <a:rPr lang="en-US" sz="13800">
                <a:solidFill>
                  <a:srgbClr val="FFFFFF"/>
                </a:solidFill>
                <a:latin typeface="Designball-Buildings-01" pitchFamily="2" charset="0"/>
                <a:ea typeface="Open Sans" panose="020B0606030504020204" pitchFamily="34" charset="0"/>
                <a:cs typeface="Open Sans" panose="020B0606030504020204" pitchFamily="34" charset="0"/>
              </a:rPr>
              <a:t>d</a:t>
            </a:r>
          </a:p>
        </p:txBody>
      </p:sp>
      <p:sp>
        <p:nvSpPr>
          <p:cNvPr id="8" name="TextBox 7">
            <a:extLst>
              <a:ext uri="{FF2B5EF4-FFF2-40B4-BE49-F238E27FC236}">
                <a16:creationId xmlns:a16="http://schemas.microsoft.com/office/drawing/2014/main" id="{50DAADBB-308D-4A41-9A61-F026199EFDDA}"/>
              </a:ext>
            </a:extLst>
          </p:cNvPr>
          <p:cNvSpPr txBox="1"/>
          <p:nvPr/>
        </p:nvSpPr>
        <p:spPr>
          <a:xfrm>
            <a:off x="9428050" y="2114667"/>
            <a:ext cx="12401203" cy="2646878"/>
          </a:xfrm>
          <a:prstGeom prst="rect">
            <a:avLst/>
          </a:prstGeom>
          <a:noFill/>
        </p:spPr>
        <p:txBody>
          <a:bodyPr wrap="square" rtlCol="0" anchor="b">
            <a:spAutoFit/>
          </a:bodyPr>
          <a:lstStyle/>
          <a:p>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PORTFOLIO</a:t>
            </a:r>
            <a:endParaRPr lang="en-US" sz="138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9" name="Group 8">
            <a:extLst>
              <a:ext uri="{FF2B5EF4-FFF2-40B4-BE49-F238E27FC236}">
                <a16:creationId xmlns:a16="http://schemas.microsoft.com/office/drawing/2014/main" id="{E8A265C3-AF20-4A8C-BABA-910D77386527}"/>
              </a:ext>
            </a:extLst>
          </p:cNvPr>
          <p:cNvGrpSpPr/>
          <p:nvPr/>
        </p:nvGrpSpPr>
        <p:grpSpPr>
          <a:xfrm>
            <a:off x="10195798" y="6394563"/>
            <a:ext cx="6914068" cy="7292746"/>
            <a:chOff x="8736553" y="3611344"/>
            <a:chExt cx="6914068" cy="7292746"/>
          </a:xfrm>
        </p:grpSpPr>
        <p:sp>
          <p:nvSpPr>
            <p:cNvPr id="10" name="One">
              <a:extLst>
                <a:ext uri="{FF2B5EF4-FFF2-40B4-BE49-F238E27FC236}">
                  <a16:creationId xmlns:a16="http://schemas.microsoft.com/office/drawing/2014/main" id="{0F9C4787-2796-4B70-A215-C67693ED9C3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Two">
              <a:extLst>
                <a:ext uri="{FF2B5EF4-FFF2-40B4-BE49-F238E27FC236}">
                  <a16:creationId xmlns:a16="http://schemas.microsoft.com/office/drawing/2014/main" id="{6CACF072-9404-4475-AEF5-6D55BEE48856}"/>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Three">
              <a:extLst>
                <a:ext uri="{FF2B5EF4-FFF2-40B4-BE49-F238E27FC236}">
                  <a16:creationId xmlns:a16="http://schemas.microsoft.com/office/drawing/2014/main" id="{58697099-28E3-47D5-B6AA-B3199B7BEB48}"/>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Four">
              <a:extLst>
                <a:ext uri="{FF2B5EF4-FFF2-40B4-BE49-F238E27FC236}">
                  <a16:creationId xmlns:a16="http://schemas.microsoft.com/office/drawing/2014/main" id="{78063FB7-84CA-42E6-AD12-C692EA8C89CD}"/>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 name="Group 13">
            <a:extLst>
              <a:ext uri="{FF2B5EF4-FFF2-40B4-BE49-F238E27FC236}">
                <a16:creationId xmlns:a16="http://schemas.microsoft.com/office/drawing/2014/main" id="{381563B1-8E46-4B73-971D-BF52BCF00711}"/>
              </a:ext>
            </a:extLst>
          </p:cNvPr>
          <p:cNvGrpSpPr/>
          <p:nvPr/>
        </p:nvGrpSpPr>
        <p:grpSpPr>
          <a:xfrm>
            <a:off x="6221821" y="8088989"/>
            <a:ext cx="6914068" cy="7292746"/>
            <a:chOff x="1563688" y="3246708"/>
            <a:chExt cx="7605475" cy="8022019"/>
          </a:xfrm>
        </p:grpSpPr>
        <p:sp>
          <p:nvSpPr>
            <p:cNvPr id="15" name="One">
              <a:extLst>
                <a:ext uri="{FF2B5EF4-FFF2-40B4-BE49-F238E27FC236}">
                  <a16:creationId xmlns:a16="http://schemas.microsoft.com/office/drawing/2014/main" id="{060F8C1D-E4BE-4126-805E-4AB20EEE190F}"/>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Two">
              <a:extLst>
                <a:ext uri="{FF2B5EF4-FFF2-40B4-BE49-F238E27FC236}">
                  <a16:creationId xmlns:a16="http://schemas.microsoft.com/office/drawing/2014/main" id="{AAC1F6D9-862E-47D3-9497-561852FC9596}"/>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Three">
              <a:extLst>
                <a:ext uri="{FF2B5EF4-FFF2-40B4-BE49-F238E27FC236}">
                  <a16:creationId xmlns:a16="http://schemas.microsoft.com/office/drawing/2014/main" id="{CF83B62B-2355-4D32-9303-EBB2EB4AD824}"/>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our">
              <a:extLst>
                <a:ext uri="{FF2B5EF4-FFF2-40B4-BE49-F238E27FC236}">
                  <a16:creationId xmlns:a16="http://schemas.microsoft.com/office/drawing/2014/main" id="{E4CEA431-6F90-44E5-8105-67F6CCBCE930}"/>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cxnSp>
        <p:nvCxnSpPr>
          <p:cNvPr id="19" name="Straight Connector 18">
            <a:extLst>
              <a:ext uri="{FF2B5EF4-FFF2-40B4-BE49-F238E27FC236}">
                <a16:creationId xmlns:a16="http://schemas.microsoft.com/office/drawing/2014/main" id="{8F299B11-9E25-40BA-9D05-B18D3BA3A8AC}"/>
              </a:ext>
            </a:extLst>
          </p:cNvPr>
          <p:cNvCxnSpPr>
            <a:cxnSpLocks/>
          </p:cNvCxnSpPr>
          <p:nvPr/>
        </p:nvCxnSpPr>
        <p:spPr>
          <a:xfrm flipH="1" flipV="1">
            <a:off x="5283709" y="7579245"/>
            <a:ext cx="2727065" cy="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F8D80A0A-BDD5-430D-92BB-9B1669A1353A}"/>
              </a:ext>
            </a:extLst>
          </p:cNvPr>
          <p:cNvSpPr/>
          <p:nvPr/>
        </p:nvSpPr>
        <p:spPr>
          <a:xfrm>
            <a:off x="2473251" y="5930556"/>
            <a:ext cx="2309634" cy="3297378"/>
          </a:xfrm>
          <a:prstGeom prst="rect">
            <a:avLst/>
          </a:prstGeom>
        </p:spPr>
        <p:txBody>
          <a:bodyPr wrap="square" anchor="ctr">
            <a:spAutoFit/>
          </a:bodyPr>
          <a:lstStyle/>
          <a:p>
            <a:pPr algn="r">
              <a:lnSpc>
                <a:spcPct val="89000"/>
              </a:lnSpc>
            </a:pPr>
            <a:r>
              <a:rPr lang="en-US" sz="3600" b="1">
                <a:solidFill>
                  <a:schemeClr val="tx1">
                    <a:lumMod val="90000"/>
                    <a:lumOff val="10000"/>
                  </a:schemeClr>
                </a:solidFill>
              </a:rPr>
              <a:t>Corporate Employers</a:t>
            </a:r>
            <a:endParaRPr lang="en-US" sz="2000" b="1">
              <a:solidFill>
                <a:schemeClr val="tx1">
                  <a:lumMod val="90000"/>
                  <a:lumOff val="10000"/>
                </a:schemeClr>
              </a:solidFill>
            </a:endParaRPr>
          </a:p>
          <a:p>
            <a:pPr algn="r">
              <a:lnSpc>
                <a:spcPct val="89000"/>
              </a:lnSpc>
            </a:pPr>
            <a:r>
              <a:rPr lang="en-US">
                <a:solidFill>
                  <a:schemeClr val="tx1">
                    <a:lumMod val="90000"/>
                    <a:lumOff val="10000"/>
                  </a:schemeClr>
                </a:solidFill>
              </a:rPr>
              <a:t>Donec vitae dolor sed urna laoreet consectetur et a odio. Cras vestibulum diam id risus convallis maximus. Lorem ipsum dolor sit amet, consectetur adipiscing elit. </a:t>
            </a:r>
          </a:p>
        </p:txBody>
      </p:sp>
      <p:sp>
        <p:nvSpPr>
          <p:cNvPr id="21" name="Rectangle 20">
            <a:extLst>
              <a:ext uri="{FF2B5EF4-FFF2-40B4-BE49-F238E27FC236}">
                <a16:creationId xmlns:a16="http://schemas.microsoft.com/office/drawing/2014/main" id="{B4ED6928-4EB9-4D15-ACA2-FA14FD14CF2E}"/>
              </a:ext>
            </a:extLst>
          </p:cNvPr>
          <p:cNvSpPr/>
          <p:nvPr/>
        </p:nvSpPr>
        <p:spPr>
          <a:xfrm>
            <a:off x="18413792" y="8165212"/>
            <a:ext cx="3099671" cy="2804294"/>
          </a:xfrm>
          <a:prstGeom prst="rect">
            <a:avLst/>
          </a:prstGeom>
        </p:spPr>
        <p:txBody>
          <a:bodyPr wrap="square" anchor="ctr">
            <a:spAutoFit/>
          </a:bodyPr>
          <a:lstStyle/>
          <a:p>
            <a:pPr>
              <a:lnSpc>
                <a:spcPct val="89000"/>
              </a:lnSpc>
            </a:pPr>
            <a:r>
              <a:rPr lang="en-US" sz="3600" b="1">
                <a:solidFill>
                  <a:schemeClr val="tx1">
                    <a:lumMod val="90000"/>
                    <a:lumOff val="10000"/>
                  </a:schemeClr>
                </a:solidFill>
                <a:latin typeface="+mj-lt"/>
              </a:rPr>
              <a:t>Corporate governance</a:t>
            </a:r>
            <a:endParaRPr lang="en-US" sz="2000" b="1">
              <a:solidFill>
                <a:schemeClr val="tx1">
                  <a:lumMod val="90000"/>
                  <a:lumOff val="10000"/>
                </a:schemeClr>
              </a:solidFill>
              <a:latin typeface="+mj-lt"/>
            </a:endParaRPr>
          </a:p>
          <a:p>
            <a:pPr>
              <a:lnSpc>
                <a:spcPct val="89000"/>
              </a:lnSpc>
            </a:pPr>
            <a:r>
              <a:rPr lang="en-US">
                <a:solidFill>
                  <a:schemeClr val="tx1">
                    <a:lumMod val="90000"/>
                    <a:lumOff val="10000"/>
                  </a:schemeClr>
                </a:solidFill>
              </a:rPr>
              <a:t>Donec ornare rutrum neque sit amet pellentesque. Nulla eget dictum tortor. Nunc interdum velit vulputate, finibus elit et, iaculis neque. Curabitur in augue gravida, ultrices dui eu, ultrices eros.</a:t>
            </a:r>
          </a:p>
        </p:txBody>
      </p:sp>
      <p:cxnSp>
        <p:nvCxnSpPr>
          <p:cNvPr id="22" name="Straight Connector 21">
            <a:extLst>
              <a:ext uri="{FF2B5EF4-FFF2-40B4-BE49-F238E27FC236}">
                <a16:creationId xmlns:a16="http://schemas.microsoft.com/office/drawing/2014/main" id="{63F6433E-39D2-43DD-B671-E81AB70F7EAB}"/>
              </a:ext>
            </a:extLst>
          </p:cNvPr>
          <p:cNvCxnSpPr>
            <a:cxnSpLocks/>
          </p:cNvCxnSpPr>
          <p:nvPr/>
        </p:nvCxnSpPr>
        <p:spPr>
          <a:xfrm flipH="1" flipV="1">
            <a:off x="15317742" y="9546005"/>
            <a:ext cx="2727065" cy="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49C9B5D4-6CE0-47DC-A082-1A80AFB9C428}"/>
              </a:ext>
            </a:extLst>
          </p:cNvPr>
          <p:cNvSpPr/>
          <p:nvPr/>
        </p:nvSpPr>
        <p:spPr>
          <a:xfrm>
            <a:off x="12713900" y="8119938"/>
            <a:ext cx="1954382" cy="2215991"/>
          </a:xfrm>
          <a:prstGeom prst="rect">
            <a:avLst/>
          </a:prstGeom>
        </p:spPr>
        <p:txBody>
          <a:bodyPr wrap="none">
            <a:spAutoFit/>
          </a:bodyPr>
          <a:lstStyle/>
          <a:p>
            <a:pPr lvl="0" algn="ctr" defTabSz="914400">
              <a:defRPr/>
            </a:pPr>
            <a:r>
              <a:rPr lang="en-US" sz="13800">
                <a:solidFill>
                  <a:srgbClr val="FFFFFF"/>
                </a:solidFill>
                <a:latin typeface="Designball-Edu-01" pitchFamily="2" charset="0"/>
                <a:ea typeface="Open Sans" panose="020B0606030504020204" pitchFamily="34" charset="0"/>
                <a:cs typeface="Arial" panose="020B0604020202020204" pitchFamily="34" charset="0"/>
              </a:rPr>
              <a:t>w</a:t>
            </a:r>
          </a:p>
        </p:txBody>
      </p:sp>
      <p:sp>
        <p:nvSpPr>
          <p:cNvPr id="24" name="Rectangle 23">
            <a:extLst>
              <a:ext uri="{FF2B5EF4-FFF2-40B4-BE49-F238E27FC236}">
                <a16:creationId xmlns:a16="http://schemas.microsoft.com/office/drawing/2014/main" id="{2FB57F4D-78EC-4553-936A-CB02B43A3476}"/>
              </a:ext>
            </a:extLst>
          </p:cNvPr>
          <p:cNvSpPr/>
          <p:nvPr/>
        </p:nvSpPr>
        <p:spPr>
          <a:xfrm>
            <a:off x="8314404" y="9969820"/>
            <a:ext cx="2313454" cy="2646878"/>
          </a:xfrm>
          <a:prstGeom prst="rect">
            <a:avLst/>
          </a:prstGeom>
        </p:spPr>
        <p:txBody>
          <a:bodyPr wrap="none">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f</a:t>
            </a:r>
          </a:p>
        </p:txBody>
      </p:sp>
      <p:cxnSp>
        <p:nvCxnSpPr>
          <p:cNvPr id="25" name="Straight Connector 24">
            <a:extLst>
              <a:ext uri="{FF2B5EF4-FFF2-40B4-BE49-F238E27FC236}">
                <a16:creationId xmlns:a16="http://schemas.microsoft.com/office/drawing/2014/main" id="{683849B4-6486-4822-B22B-42016371023D}"/>
              </a:ext>
            </a:extLst>
          </p:cNvPr>
          <p:cNvCxnSpPr>
            <a:cxnSpLocks/>
          </p:cNvCxnSpPr>
          <p:nvPr/>
        </p:nvCxnSpPr>
        <p:spPr>
          <a:xfrm flipH="1" flipV="1">
            <a:off x="6142201" y="11321026"/>
            <a:ext cx="1944447" cy="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26" name="Rectangle 25">
            <a:extLst>
              <a:ext uri="{FF2B5EF4-FFF2-40B4-BE49-F238E27FC236}">
                <a16:creationId xmlns:a16="http://schemas.microsoft.com/office/drawing/2014/main" id="{FD625F83-E0DB-43D1-AE8A-14CF14F1B687}"/>
              </a:ext>
            </a:extLst>
          </p:cNvPr>
          <p:cNvSpPr/>
          <p:nvPr/>
        </p:nvSpPr>
        <p:spPr>
          <a:xfrm>
            <a:off x="2800093" y="10137654"/>
            <a:ext cx="2927990" cy="2311210"/>
          </a:xfrm>
          <a:prstGeom prst="rect">
            <a:avLst/>
          </a:prstGeom>
        </p:spPr>
        <p:txBody>
          <a:bodyPr wrap="square" anchor="ctr">
            <a:spAutoFit/>
          </a:bodyPr>
          <a:lstStyle/>
          <a:p>
            <a:pPr algn="r">
              <a:lnSpc>
                <a:spcPct val="89000"/>
              </a:lnSpc>
            </a:pPr>
            <a:r>
              <a:rPr lang="en-US" sz="3600" b="1">
                <a:solidFill>
                  <a:schemeClr val="tx1">
                    <a:lumMod val="90000"/>
                    <a:lumOff val="10000"/>
                  </a:schemeClr>
                </a:solidFill>
              </a:rPr>
              <a:t>Corporate Vision</a:t>
            </a:r>
            <a:endParaRPr lang="en-US" sz="2000" b="1">
              <a:solidFill>
                <a:schemeClr val="tx1">
                  <a:lumMod val="90000"/>
                  <a:lumOff val="10000"/>
                </a:schemeClr>
              </a:solidFill>
            </a:endParaRPr>
          </a:p>
          <a:p>
            <a:pPr algn="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255694387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decel="10000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1+#ppt_w/2"/>
                                          </p:val>
                                        </p:tav>
                                        <p:tav tm="100000">
                                          <p:val>
                                            <p:strVal val="#ppt_x"/>
                                          </p:val>
                                        </p:tav>
                                      </p:tavLst>
                                    </p:anim>
                                    <p:anim calcmode="lin" valueType="num">
                                      <p:cBhvr additive="base">
                                        <p:cTn id="8" dur="1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9" decel="100000" fill="hold" nodeType="withEffect">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1500" fill="hold"/>
                                        <p:tgtEl>
                                          <p:spTgt spid="2"/>
                                        </p:tgtEl>
                                        <p:attrNameLst>
                                          <p:attrName>ppt_x</p:attrName>
                                        </p:attrNameLst>
                                      </p:cBhvr>
                                      <p:tavLst>
                                        <p:tav tm="0">
                                          <p:val>
                                            <p:strVal val="0-#ppt_w/2"/>
                                          </p:val>
                                        </p:tav>
                                        <p:tav tm="100000">
                                          <p:val>
                                            <p:strVal val="#ppt_x"/>
                                          </p:val>
                                        </p:tav>
                                      </p:tavLst>
                                    </p:anim>
                                    <p:anim calcmode="lin" valueType="num">
                                      <p:cBhvr additive="base">
                                        <p:cTn id="12" dur="1500" fill="hold"/>
                                        <p:tgtEl>
                                          <p:spTgt spid="2"/>
                                        </p:tgtEl>
                                        <p:attrNameLst>
                                          <p:attrName>ppt_y</p:attrName>
                                        </p:attrNameLst>
                                      </p:cBhvr>
                                      <p:tavLst>
                                        <p:tav tm="0">
                                          <p:val>
                                            <p:strVal val="0-#ppt_h/2"/>
                                          </p:val>
                                        </p:tav>
                                        <p:tav tm="100000">
                                          <p:val>
                                            <p:strVal val="#ppt_y"/>
                                          </p:val>
                                        </p:tav>
                                      </p:tavLst>
                                    </p:anim>
                                  </p:childTnLst>
                                </p:cTn>
                              </p:par>
                              <p:par>
                                <p:cTn id="13" presetID="2" presetClass="entr" presetSubtype="12" decel="100000" fill="hold"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0-#ppt_w/2"/>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2" decel="100000" fill="hold" grpId="0" nodeType="withEffect">
                                  <p:stCondLst>
                                    <p:cond delay="300"/>
                                  </p:stCondLst>
                                  <p:iterate type="lt">
                                    <p:tmPct val="10000"/>
                                  </p:iterate>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200" fill="hold"/>
                                        <p:tgtEl>
                                          <p:spTgt spid="8"/>
                                        </p:tgtEl>
                                        <p:attrNameLst>
                                          <p:attrName>ppt_x</p:attrName>
                                        </p:attrNameLst>
                                      </p:cBhvr>
                                      <p:tavLst>
                                        <p:tav tm="0">
                                          <p:val>
                                            <p:strVal val="1+#ppt_w/2"/>
                                          </p:val>
                                        </p:tav>
                                        <p:tav tm="100000">
                                          <p:val>
                                            <p:strVal val="#ppt_x"/>
                                          </p:val>
                                        </p:tav>
                                      </p:tavLst>
                                    </p:anim>
                                    <p:anim calcmode="lin" valueType="num">
                                      <p:cBhvr additive="base">
                                        <p:cTn id="20" dur="1200" fill="hold"/>
                                        <p:tgtEl>
                                          <p:spTgt spid="8"/>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40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par>
                                <p:cTn id="24" presetID="22" presetClass="entr" presetSubtype="2" fill="hold" nodeType="withEffect">
                                  <p:stCondLst>
                                    <p:cond delay="500"/>
                                  </p:stCondLst>
                                  <p:childTnLst>
                                    <p:set>
                                      <p:cBhvr>
                                        <p:cTn id="25" dur="1" fill="hold">
                                          <p:stCondLst>
                                            <p:cond delay="0"/>
                                          </p:stCondLst>
                                        </p:cTn>
                                        <p:tgtEl>
                                          <p:spTgt spid="19"/>
                                        </p:tgtEl>
                                        <p:attrNameLst>
                                          <p:attrName>style.visibility</p:attrName>
                                        </p:attrNameLst>
                                      </p:cBhvr>
                                      <p:to>
                                        <p:strVal val="visible"/>
                                      </p:to>
                                    </p:set>
                                    <p:animEffect transition="in" filter="wipe(right)">
                                      <p:cBhvr>
                                        <p:cTn id="26" dur="500"/>
                                        <p:tgtEl>
                                          <p:spTgt spid="19"/>
                                        </p:tgtEl>
                                      </p:cBhvr>
                                    </p:animEffect>
                                  </p:childTnLst>
                                </p:cTn>
                              </p:par>
                              <p:par>
                                <p:cTn id="27" presetID="10" presetClass="entr" presetSubtype="0" fill="hold" grpId="0" nodeType="withEffect">
                                  <p:stCondLst>
                                    <p:cond delay="60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300"/>
                                        <p:tgtEl>
                                          <p:spTgt spid="20"/>
                                        </p:tgtEl>
                                      </p:cBhvr>
                                    </p:animEffect>
                                  </p:childTnLst>
                                </p:cTn>
                              </p:par>
                              <p:par>
                                <p:cTn id="30" presetID="10" presetClass="entr" presetSubtype="0" fill="hold" grpId="0" nodeType="withEffect">
                                  <p:stCondLst>
                                    <p:cond delay="70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par>
                                <p:cTn id="33" presetID="22" presetClass="entr" presetSubtype="8" fill="hold" nodeType="withEffect">
                                  <p:stCondLst>
                                    <p:cond delay="800"/>
                                  </p:stCondLst>
                                  <p:childTnLst>
                                    <p:set>
                                      <p:cBhvr>
                                        <p:cTn id="34" dur="1" fill="hold">
                                          <p:stCondLst>
                                            <p:cond delay="0"/>
                                          </p:stCondLst>
                                        </p:cTn>
                                        <p:tgtEl>
                                          <p:spTgt spid="22"/>
                                        </p:tgtEl>
                                        <p:attrNameLst>
                                          <p:attrName>style.visibility</p:attrName>
                                        </p:attrNameLst>
                                      </p:cBhvr>
                                      <p:to>
                                        <p:strVal val="visible"/>
                                      </p:to>
                                    </p:set>
                                    <p:animEffect transition="in" filter="wipe(left)">
                                      <p:cBhvr>
                                        <p:cTn id="35" dur="500"/>
                                        <p:tgtEl>
                                          <p:spTgt spid="22"/>
                                        </p:tgtEl>
                                      </p:cBhvr>
                                    </p:animEffect>
                                  </p:childTnLst>
                                </p:cTn>
                              </p:par>
                              <p:par>
                                <p:cTn id="36" presetID="10" presetClass="entr" presetSubtype="0" fill="hold" grpId="0" nodeType="withEffect">
                                  <p:stCondLst>
                                    <p:cond delay="90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300"/>
                                        <p:tgtEl>
                                          <p:spTgt spid="21"/>
                                        </p:tgtEl>
                                      </p:cBhvr>
                                    </p:animEffect>
                                  </p:childTnLst>
                                </p:cTn>
                              </p:par>
                              <p:par>
                                <p:cTn id="39" presetID="10" presetClass="entr" presetSubtype="0" fill="hold" grpId="0" nodeType="withEffect">
                                  <p:stCondLst>
                                    <p:cond delay="1000"/>
                                  </p:stCondLst>
                                  <p:childTnLst>
                                    <p:set>
                                      <p:cBhvr>
                                        <p:cTn id="40" dur="1" fill="hold">
                                          <p:stCondLst>
                                            <p:cond delay="0"/>
                                          </p:stCondLst>
                                        </p:cTn>
                                        <p:tgtEl>
                                          <p:spTgt spid="24"/>
                                        </p:tgtEl>
                                        <p:attrNameLst>
                                          <p:attrName>style.visibility</p:attrName>
                                        </p:attrNameLst>
                                      </p:cBhvr>
                                      <p:to>
                                        <p:strVal val="visible"/>
                                      </p:to>
                                    </p:set>
                                    <p:animEffect transition="in" filter="fade">
                                      <p:cBhvr>
                                        <p:cTn id="41" dur="500"/>
                                        <p:tgtEl>
                                          <p:spTgt spid="24"/>
                                        </p:tgtEl>
                                      </p:cBhvr>
                                    </p:animEffect>
                                  </p:childTnLst>
                                </p:cTn>
                              </p:par>
                              <p:par>
                                <p:cTn id="42" presetID="22" presetClass="entr" presetSubtype="2" fill="hold" nodeType="withEffect">
                                  <p:stCondLst>
                                    <p:cond delay="1100"/>
                                  </p:stCondLst>
                                  <p:childTnLst>
                                    <p:set>
                                      <p:cBhvr>
                                        <p:cTn id="43" dur="1" fill="hold">
                                          <p:stCondLst>
                                            <p:cond delay="0"/>
                                          </p:stCondLst>
                                        </p:cTn>
                                        <p:tgtEl>
                                          <p:spTgt spid="25"/>
                                        </p:tgtEl>
                                        <p:attrNameLst>
                                          <p:attrName>style.visibility</p:attrName>
                                        </p:attrNameLst>
                                      </p:cBhvr>
                                      <p:to>
                                        <p:strVal val="visible"/>
                                      </p:to>
                                    </p:set>
                                    <p:animEffect transition="in" filter="wipe(right)">
                                      <p:cBhvr>
                                        <p:cTn id="44" dur="500"/>
                                        <p:tgtEl>
                                          <p:spTgt spid="25"/>
                                        </p:tgtEl>
                                      </p:cBhvr>
                                    </p:animEffect>
                                  </p:childTnLst>
                                </p:cTn>
                              </p:par>
                              <p:par>
                                <p:cTn id="45" presetID="10" presetClass="entr" presetSubtype="0" fill="hold" grpId="0" nodeType="withEffect">
                                  <p:stCondLst>
                                    <p:cond delay="120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3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20" grpId="0"/>
      <p:bldP spid="21" grpId="0"/>
      <p:bldP spid="23" grpId="0"/>
      <p:bldP spid="24" grpId="0"/>
      <p:bldP spid="26"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5">
            <a:extLst>
              <a:ext uri="{FF2B5EF4-FFF2-40B4-BE49-F238E27FC236}">
                <a16:creationId xmlns:a16="http://schemas.microsoft.com/office/drawing/2014/main" id="{DCD9DE29-C85A-4CA8-B4C4-C5DB60A85647}"/>
              </a:ext>
            </a:extLst>
          </p:cNvPr>
          <p:cNvSpPr>
            <a:spLocks/>
          </p:cNvSpPr>
          <p:nvPr/>
        </p:nvSpPr>
        <p:spPr bwMode="auto">
          <a:xfrm>
            <a:off x="7404307" y="4378112"/>
            <a:ext cx="9578560" cy="95825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850900" dist="266700" dir="2700000" algn="tl" rotWithShape="0">
              <a:schemeClr val="accent1">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3" name="Picture Placeholder 2">
            <a:extLst>
              <a:ext uri="{FF2B5EF4-FFF2-40B4-BE49-F238E27FC236}">
                <a16:creationId xmlns:a16="http://schemas.microsoft.com/office/drawing/2014/main" id="{E6BFFC2D-E53E-41E6-B18F-E9932C4BA6C5}"/>
              </a:ext>
            </a:extLst>
          </p:cNvPr>
          <p:cNvSpPr>
            <a:spLocks noGrp="1"/>
          </p:cNvSpPr>
          <p:nvPr>
            <p:ph type="pic" sz="quarter" idx="11"/>
          </p:nvPr>
        </p:nvSpPr>
        <p:spPr/>
      </p:sp>
      <p:sp>
        <p:nvSpPr>
          <p:cNvPr id="6" name="Picture Placeholder 5">
            <a:extLst>
              <a:ext uri="{FF2B5EF4-FFF2-40B4-BE49-F238E27FC236}">
                <a16:creationId xmlns:a16="http://schemas.microsoft.com/office/drawing/2014/main" id="{B1C03F26-AAF6-465E-BBF0-64E17DEEF8D9}"/>
              </a:ext>
            </a:extLst>
          </p:cNvPr>
          <p:cNvSpPr>
            <a:spLocks noGrp="1"/>
          </p:cNvSpPr>
          <p:nvPr>
            <p:ph type="pic" sz="quarter" idx="14"/>
          </p:nvPr>
        </p:nvSpPr>
        <p:spPr/>
      </p:sp>
      <p:sp>
        <p:nvSpPr>
          <p:cNvPr id="8" name="TextBox 7">
            <a:extLst>
              <a:ext uri="{FF2B5EF4-FFF2-40B4-BE49-F238E27FC236}">
                <a16:creationId xmlns:a16="http://schemas.microsoft.com/office/drawing/2014/main" id="{37DCA498-CC02-4BA7-9E5B-AC21D8E243EB}"/>
              </a:ext>
            </a:extLst>
          </p:cNvPr>
          <p:cNvSpPr txBox="1"/>
          <p:nvPr/>
        </p:nvSpPr>
        <p:spPr>
          <a:xfrm>
            <a:off x="2541205" y="4759840"/>
            <a:ext cx="3797554" cy="3046988"/>
          </a:xfrm>
          <a:prstGeom prst="rect">
            <a:avLst/>
          </a:prstGeom>
          <a:noFill/>
        </p:spPr>
        <p:txBody>
          <a:bodyPr wrap="square" rtlCol="0">
            <a:spAutoFit/>
          </a:bodyPr>
          <a:lstStyle/>
          <a:p>
            <a:pPr algn="r"/>
            <a:r>
              <a:rPr lang="en-US" sz="4800" b="1">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How will have protect our portfolio</a:t>
            </a:r>
          </a:p>
        </p:txBody>
      </p:sp>
      <p:sp>
        <p:nvSpPr>
          <p:cNvPr id="16" name="Freeform 5">
            <a:extLst>
              <a:ext uri="{FF2B5EF4-FFF2-40B4-BE49-F238E27FC236}">
                <a16:creationId xmlns:a16="http://schemas.microsoft.com/office/drawing/2014/main" id="{479F8170-5E83-491F-A155-3AA7695B206B}"/>
              </a:ext>
            </a:extLst>
          </p:cNvPr>
          <p:cNvSpPr>
            <a:spLocks/>
          </p:cNvSpPr>
          <p:nvPr/>
        </p:nvSpPr>
        <p:spPr bwMode="auto">
          <a:xfrm flipH="1" flipV="1">
            <a:off x="7076441" y="11568243"/>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7" name="Group 16">
            <a:extLst>
              <a:ext uri="{FF2B5EF4-FFF2-40B4-BE49-F238E27FC236}">
                <a16:creationId xmlns:a16="http://schemas.microsoft.com/office/drawing/2014/main" id="{E178E959-3264-40D5-A0FD-93D1CECD17C7}"/>
              </a:ext>
            </a:extLst>
          </p:cNvPr>
          <p:cNvGrpSpPr/>
          <p:nvPr/>
        </p:nvGrpSpPr>
        <p:grpSpPr>
          <a:xfrm flipH="1">
            <a:off x="9131673" y="11210842"/>
            <a:ext cx="714802" cy="714802"/>
            <a:chOff x="9775767" y="3408218"/>
            <a:chExt cx="714895" cy="714895"/>
          </a:xfrm>
        </p:grpSpPr>
        <p:sp>
          <p:nvSpPr>
            <p:cNvPr id="18" name="Oval 17">
              <a:extLst>
                <a:ext uri="{FF2B5EF4-FFF2-40B4-BE49-F238E27FC236}">
                  <a16:creationId xmlns:a16="http://schemas.microsoft.com/office/drawing/2014/main" id="{C120613C-389E-4F42-9AFE-D06BDA1CE7BC}"/>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sp>
          <p:nvSpPr>
            <p:cNvPr id="19" name="Oval 18">
              <a:extLst>
                <a:ext uri="{FF2B5EF4-FFF2-40B4-BE49-F238E27FC236}">
                  <a16:creationId xmlns:a16="http://schemas.microsoft.com/office/drawing/2014/main" id="{E92D99F2-2703-40E3-983E-F2700630B5EB}"/>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grpSp>
      <p:sp>
        <p:nvSpPr>
          <p:cNvPr id="20" name="TextBox 19">
            <a:extLst>
              <a:ext uri="{FF2B5EF4-FFF2-40B4-BE49-F238E27FC236}">
                <a16:creationId xmlns:a16="http://schemas.microsoft.com/office/drawing/2014/main" id="{CA621CC6-BF67-4FE8-9EEE-F27364FEC786}"/>
              </a:ext>
            </a:extLst>
          </p:cNvPr>
          <p:cNvSpPr txBox="1"/>
          <p:nvPr/>
        </p:nvSpPr>
        <p:spPr>
          <a:xfrm flipH="1">
            <a:off x="4094134" y="11597423"/>
            <a:ext cx="2766448" cy="2092881"/>
          </a:xfrm>
          <a:prstGeom prst="rect">
            <a:avLst/>
          </a:prstGeom>
          <a:noFill/>
        </p:spPr>
        <p:txBody>
          <a:bodyPr wrap="square" rtlCol="0">
            <a:spAutoFit/>
          </a:bodyPr>
          <a:lstStyle/>
          <a:p>
            <a:pPr algn="r" defTabSz="457108"/>
            <a:r>
              <a:rPr lang="en-US" sz="4000" b="1">
                <a:latin typeface="Century Gothic"/>
              </a:rPr>
              <a:t>Testing</a:t>
            </a:r>
          </a:p>
          <a:p>
            <a:pPr algn="r" defTabSz="457108"/>
            <a:r>
              <a:rPr lang="en-US">
                <a:latin typeface="Calibri"/>
              </a:rPr>
              <a:t>Cras sed maximus ante, vel bibendum justo. Integer pulvinar erat in quam varius, at aliquam justo fringilla.</a:t>
            </a:r>
          </a:p>
        </p:txBody>
      </p:sp>
      <p:sp>
        <p:nvSpPr>
          <p:cNvPr id="21" name="Freeform 5">
            <a:extLst>
              <a:ext uri="{FF2B5EF4-FFF2-40B4-BE49-F238E27FC236}">
                <a16:creationId xmlns:a16="http://schemas.microsoft.com/office/drawing/2014/main" id="{76D8FC5A-AF2E-407D-B1BF-849E9F437341}"/>
              </a:ext>
            </a:extLst>
          </p:cNvPr>
          <p:cNvSpPr>
            <a:spLocks/>
          </p:cNvSpPr>
          <p:nvPr/>
        </p:nvSpPr>
        <p:spPr bwMode="auto">
          <a:xfrm flipH="1">
            <a:off x="6547941" y="6283334"/>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2" name="Group 21">
            <a:extLst>
              <a:ext uri="{FF2B5EF4-FFF2-40B4-BE49-F238E27FC236}">
                <a16:creationId xmlns:a16="http://schemas.microsoft.com/office/drawing/2014/main" id="{2F989A2E-BBCC-4E54-9ED5-3C805330B5F2}"/>
              </a:ext>
            </a:extLst>
          </p:cNvPr>
          <p:cNvGrpSpPr/>
          <p:nvPr/>
        </p:nvGrpSpPr>
        <p:grpSpPr>
          <a:xfrm flipH="1" flipV="1">
            <a:off x="8603173" y="7001554"/>
            <a:ext cx="714802" cy="714802"/>
            <a:chOff x="9775767" y="3408218"/>
            <a:chExt cx="714895" cy="714895"/>
          </a:xfrm>
        </p:grpSpPr>
        <p:sp>
          <p:nvSpPr>
            <p:cNvPr id="23" name="Oval 22">
              <a:extLst>
                <a:ext uri="{FF2B5EF4-FFF2-40B4-BE49-F238E27FC236}">
                  <a16:creationId xmlns:a16="http://schemas.microsoft.com/office/drawing/2014/main" id="{2E2EB8D7-3DE5-4B1B-B25B-CD4F8F2AAE4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sp>
          <p:nvSpPr>
            <p:cNvPr id="24" name="Oval 23">
              <a:extLst>
                <a:ext uri="{FF2B5EF4-FFF2-40B4-BE49-F238E27FC236}">
                  <a16:creationId xmlns:a16="http://schemas.microsoft.com/office/drawing/2014/main" id="{B96D1D0E-0D59-4DCF-9FC6-C99E72B9C290}"/>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grpSp>
      <p:sp>
        <p:nvSpPr>
          <p:cNvPr id="4" name="Picture Placeholder 3">
            <a:extLst>
              <a:ext uri="{FF2B5EF4-FFF2-40B4-BE49-F238E27FC236}">
                <a16:creationId xmlns:a16="http://schemas.microsoft.com/office/drawing/2014/main" id="{5EEA8333-4D89-42C3-8606-A80A7F88EC7E}"/>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738679E5-4710-4EAB-9CBE-BF03D65613BA}"/>
              </a:ext>
            </a:extLst>
          </p:cNvPr>
          <p:cNvSpPr>
            <a:spLocks noGrp="1"/>
          </p:cNvSpPr>
          <p:nvPr>
            <p:ph type="pic" sz="quarter" idx="13"/>
          </p:nvPr>
        </p:nvSpPr>
        <p:spPr/>
      </p:sp>
      <p:sp>
        <p:nvSpPr>
          <p:cNvPr id="9" name="Freeform 5">
            <a:extLst>
              <a:ext uri="{FF2B5EF4-FFF2-40B4-BE49-F238E27FC236}">
                <a16:creationId xmlns:a16="http://schemas.microsoft.com/office/drawing/2014/main" id="{5234AB35-7D14-4136-9D61-C79E11144440}"/>
              </a:ext>
            </a:extLst>
          </p:cNvPr>
          <p:cNvSpPr>
            <a:spLocks/>
          </p:cNvSpPr>
          <p:nvPr/>
        </p:nvSpPr>
        <p:spPr bwMode="auto">
          <a:xfrm flipV="1">
            <a:off x="14985359" y="11568243"/>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A1B5D272-6E98-4C84-B2A0-5B9D6CB0D656}"/>
              </a:ext>
            </a:extLst>
          </p:cNvPr>
          <p:cNvGrpSpPr/>
          <p:nvPr/>
        </p:nvGrpSpPr>
        <p:grpSpPr>
          <a:xfrm>
            <a:off x="14418776" y="11210842"/>
            <a:ext cx="714802" cy="714802"/>
            <a:chOff x="9775767" y="3408218"/>
            <a:chExt cx="714895" cy="714895"/>
          </a:xfrm>
        </p:grpSpPr>
        <p:sp>
          <p:nvSpPr>
            <p:cNvPr id="11" name="Oval 10">
              <a:extLst>
                <a:ext uri="{FF2B5EF4-FFF2-40B4-BE49-F238E27FC236}">
                  <a16:creationId xmlns:a16="http://schemas.microsoft.com/office/drawing/2014/main" id="{FA36DEAD-30F5-43ED-ADC6-CB6B320E792C}"/>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2" name="Oval 11">
              <a:extLst>
                <a:ext uri="{FF2B5EF4-FFF2-40B4-BE49-F238E27FC236}">
                  <a16:creationId xmlns:a16="http://schemas.microsoft.com/office/drawing/2014/main" id="{F4E3A8DD-3F4B-4450-85B8-7C18780C7D8A}"/>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13" name="Group 12">
            <a:extLst>
              <a:ext uri="{FF2B5EF4-FFF2-40B4-BE49-F238E27FC236}">
                <a16:creationId xmlns:a16="http://schemas.microsoft.com/office/drawing/2014/main" id="{30367EDF-DB4F-42E8-9A54-EFC9F6F3B72B}"/>
              </a:ext>
            </a:extLst>
          </p:cNvPr>
          <p:cNvGrpSpPr/>
          <p:nvPr/>
        </p:nvGrpSpPr>
        <p:grpSpPr>
          <a:xfrm>
            <a:off x="17242970" y="11444516"/>
            <a:ext cx="4694317" cy="2536372"/>
            <a:chOff x="17242970" y="9133114"/>
            <a:chExt cx="4694317" cy="2536372"/>
          </a:xfrm>
        </p:grpSpPr>
        <p:sp>
          <p:nvSpPr>
            <p:cNvPr id="14" name="Rectangle: Rounded Corners 13">
              <a:extLst>
                <a:ext uri="{FF2B5EF4-FFF2-40B4-BE49-F238E27FC236}">
                  <a16:creationId xmlns:a16="http://schemas.microsoft.com/office/drawing/2014/main" id="{FB85F9E3-FB87-4CE3-8EA6-0765E48F3347}"/>
                </a:ext>
              </a:extLst>
            </p:cNvPr>
            <p:cNvSpPr/>
            <p:nvPr/>
          </p:nvSpPr>
          <p:spPr>
            <a:xfrm>
              <a:off x="17242970" y="9133114"/>
              <a:ext cx="4694317" cy="2536372"/>
            </a:xfrm>
            <a:prstGeom prst="roundRect">
              <a:avLst>
                <a:gd name="adj" fmla="val 31181"/>
              </a:avLst>
            </a:prstGeom>
            <a:solidFill>
              <a:schemeClr val="accent2"/>
            </a:solidFill>
            <a:ln>
              <a:noFill/>
            </a:ln>
            <a:effectLst>
              <a:outerShdw blurRad="965200" dist="304800" dir="8100000" algn="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5" name="TextBox 14">
              <a:extLst>
                <a:ext uri="{FF2B5EF4-FFF2-40B4-BE49-F238E27FC236}">
                  <a16:creationId xmlns:a16="http://schemas.microsoft.com/office/drawing/2014/main" id="{CDD2A836-BB63-4318-958B-90B9EE8DB504}"/>
                </a:ext>
              </a:extLst>
            </p:cNvPr>
            <p:cNvSpPr txBox="1"/>
            <p:nvPr/>
          </p:nvSpPr>
          <p:spPr>
            <a:xfrm>
              <a:off x="17669441" y="9614242"/>
              <a:ext cx="4061960" cy="1538883"/>
            </a:xfrm>
            <a:prstGeom prst="rect">
              <a:avLst/>
            </a:prstGeom>
            <a:noFill/>
          </p:spPr>
          <p:txBody>
            <a:bodyPr wrap="square" rtlCol="0">
              <a:spAutoFit/>
            </a:bodyPr>
            <a:lstStyle/>
            <a:p>
              <a:pPr defTabSz="457108"/>
              <a:r>
                <a:rPr lang="en-US" sz="4000" b="1">
                  <a:solidFill>
                    <a:schemeClr val="bg1"/>
                  </a:solidFill>
                  <a:latin typeface="Century Gothic"/>
                </a:rPr>
                <a:t>Research</a:t>
              </a:r>
            </a:p>
            <a:p>
              <a:pPr defTabSz="457108"/>
              <a:r>
                <a:rPr lang="en-US">
                  <a:solidFill>
                    <a:schemeClr val="bg1"/>
                  </a:solidFill>
                  <a:latin typeface="Calibri"/>
                </a:rPr>
                <a:t>Cras sed maximus ante, vel bibendum justo. Integer pulvinar erat in quam varius, at aliquam justo fringilla.</a:t>
              </a:r>
            </a:p>
          </p:txBody>
        </p:sp>
      </p:grpSp>
      <p:sp>
        <p:nvSpPr>
          <p:cNvPr id="25" name="Freeform 5">
            <a:extLst>
              <a:ext uri="{FF2B5EF4-FFF2-40B4-BE49-F238E27FC236}">
                <a16:creationId xmlns:a16="http://schemas.microsoft.com/office/drawing/2014/main" id="{7BA652B9-C768-42E3-9E7F-D67292653836}"/>
              </a:ext>
            </a:extLst>
          </p:cNvPr>
          <p:cNvSpPr>
            <a:spLocks/>
          </p:cNvSpPr>
          <p:nvPr/>
        </p:nvSpPr>
        <p:spPr bwMode="auto">
          <a:xfrm>
            <a:off x="15465990" y="6283334"/>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6" name="Group 25">
            <a:extLst>
              <a:ext uri="{FF2B5EF4-FFF2-40B4-BE49-F238E27FC236}">
                <a16:creationId xmlns:a16="http://schemas.microsoft.com/office/drawing/2014/main" id="{60027A0D-A00B-43C5-A52C-53499ED5990C}"/>
              </a:ext>
            </a:extLst>
          </p:cNvPr>
          <p:cNvGrpSpPr/>
          <p:nvPr/>
        </p:nvGrpSpPr>
        <p:grpSpPr>
          <a:xfrm flipV="1">
            <a:off x="14899407" y="7001554"/>
            <a:ext cx="714802" cy="714802"/>
            <a:chOff x="9775767" y="3408218"/>
            <a:chExt cx="714895" cy="714895"/>
          </a:xfrm>
        </p:grpSpPr>
        <p:sp>
          <p:nvSpPr>
            <p:cNvPr id="27" name="Oval 26">
              <a:extLst>
                <a:ext uri="{FF2B5EF4-FFF2-40B4-BE49-F238E27FC236}">
                  <a16:creationId xmlns:a16="http://schemas.microsoft.com/office/drawing/2014/main" id="{9305C725-1968-4114-A462-DD79FD10523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sp>
          <p:nvSpPr>
            <p:cNvPr id="28" name="Oval 27">
              <a:extLst>
                <a:ext uri="{FF2B5EF4-FFF2-40B4-BE49-F238E27FC236}">
                  <a16:creationId xmlns:a16="http://schemas.microsoft.com/office/drawing/2014/main" id="{FBD154F3-23A9-4D35-AA03-A0D3EA48DB07}"/>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grpSp>
      <p:sp>
        <p:nvSpPr>
          <p:cNvPr id="29" name="TextBox 28">
            <a:extLst>
              <a:ext uri="{FF2B5EF4-FFF2-40B4-BE49-F238E27FC236}">
                <a16:creationId xmlns:a16="http://schemas.microsoft.com/office/drawing/2014/main" id="{5B25C0BE-1374-481A-8B4B-CA0BF34D8EC2}"/>
              </a:ext>
            </a:extLst>
          </p:cNvPr>
          <p:cNvSpPr txBox="1"/>
          <p:nvPr/>
        </p:nvSpPr>
        <p:spPr>
          <a:xfrm>
            <a:off x="16938747" y="5694940"/>
            <a:ext cx="5302762" cy="1323439"/>
          </a:xfrm>
          <a:prstGeom prst="rect">
            <a:avLst/>
          </a:prstGeom>
          <a:noFill/>
        </p:spPr>
        <p:txBody>
          <a:bodyPr wrap="square" rtlCol="0" anchor="ctr">
            <a:spAutoFit/>
          </a:bodyPr>
          <a:lstStyle/>
          <a:p>
            <a:pPr algn="r"/>
            <a:r>
              <a:rPr lang="en-US" sz="6000">
                <a:latin typeface="Open Sans Bold" panose="020B0806030504020204" pitchFamily="34" charset="0"/>
                <a:ea typeface="Open Sans Bold" panose="020B0806030504020204" pitchFamily="34" charset="0"/>
                <a:cs typeface="Open Sans Bold" panose="020B0806030504020204" pitchFamily="34" charset="0"/>
              </a:rPr>
              <a:t>23,000</a:t>
            </a:r>
            <a:r>
              <a:rPr lang="en-US" sz="4000">
                <a:latin typeface="Open Sans Bold" panose="020B0806030504020204" pitchFamily="34" charset="0"/>
                <a:ea typeface="Open Sans Bold" panose="020B0806030504020204" pitchFamily="34" charset="0"/>
                <a:cs typeface="Open Sans Bold" panose="020B0806030504020204" pitchFamily="34" charset="0"/>
              </a:rPr>
              <a:t>$</a:t>
            </a:r>
            <a:r>
              <a:rPr lang="en-US" sz="3600"/>
              <a:t> </a:t>
            </a:r>
            <a:r>
              <a:rPr lang="en-US" sz="2800"/>
              <a:t>Us Dollar</a:t>
            </a:r>
            <a:endParaRPr lang="en-US" sz="2000"/>
          </a:p>
          <a:p>
            <a:pPr algn="r"/>
            <a:r>
              <a:rPr lang="en-US"/>
              <a:t>UI/UX Design analytics</a:t>
            </a:r>
            <a:endParaRPr lang="en-US" sz="3200"/>
          </a:p>
        </p:txBody>
      </p:sp>
    </p:spTree>
    <p:extLst>
      <p:ext uri="{BB962C8B-B14F-4D97-AF65-F5344CB8AC3E}">
        <p14:creationId xmlns:p14="http://schemas.microsoft.com/office/powerpoint/2010/main" val="15680474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100"/>
                                  </p:stCondLst>
                                  <p:childTnLst>
                                    <p:set>
                                      <p:cBhvr>
                                        <p:cTn id="9" dur="1" fill="hold">
                                          <p:stCondLst>
                                            <p:cond delay="0"/>
                                          </p:stCondLst>
                                        </p:cTn>
                                        <p:tgtEl>
                                          <p:spTgt spid="22"/>
                                        </p:tgtEl>
                                        <p:attrNameLst>
                                          <p:attrName>style.visibility</p:attrName>
                                        </p:attrNameLst>
                                      </p:cBhvr>
                                      <p:to>
                                        <p:strVal val="visible"/>
                                      </p:to>
                                    </p:set>
                                    <p:animEffect transition="in" filter="fade">
                                      <p:cBhvr>
                                        <p:cTn id="10" dur="500"/>
                                        <p:tgtEl>
                                          <p:spTgt spid="22"/>
                                        </p:tgtEl>
                                      </p:cBhvr>
                                    </p:animEffect>
                                  </p:childTnLst>
                                </p:cTn>
                              </p:par>
                              <p:par>
                                <p:cTn id="11" presetID="10" presetClass="entr" presetSubtype="0" fill="hold" nodeType="withEffect">
                                  <p:stCondLst>
                                    <p:cond delay="30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childTnLst>
                                </p:cTn>
                              </p:par>
                              <p:par>
                                <p:cTn id="14" presetID="10" presetClass="entr" presetSubtype="0" fill="hold" nodeType="withEffect">
                                  <p:stCondLst>
                                    <p:cond delay="50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par>
                                <p:cTn id="17" presetID="10" presetClass="entr" presetSubtype="0" fill="hold" nodeType="withEffect">
                                  <p:stCondLst>
                                    <p:cond delay="700"/>
                                  </p:stCondLst>
                                  <p:childTnLst>
                                    <p:set>
                                      <p:cBhvr>
                                        <p:cTn id="18" dur="1" fill="hold">
                                          <p:stCondLst>
                                            <p:cond delay="0"/>
                                          </p:stCondLst>
                                        </p:cTn>
                                        <p:tgtEl>
                                          <p:spTgt spid="17"/>
                                        </p:tgtEl>
                                        <p:attrNameLst>
                                          <p:attrName>style.visibility</p:attrName>
                                        </p:attrNameLst>
                                      </p:cBhvr>
                                      <p:to>
                                        <p:strVal val="visible"/>
                                      </p:to>
                                    </p:set>
                                    <p:animEffect transition="in" filter="fade">
                                      <p:cBhvr>
                                        <p:cTn id="19" dur="500"/>
                                        <p:tgtEl>
                                          <p:spTgt spid="17"/>
                                        </p:tgtEl>
                                      </p:cBhvr>
                                    </p:animEffect>
                                  </p:childTnLst>
                                </p:cTn>
                              </p:par>
                              <p:par>
                                <p:cTn id="20" presetID="22" presetClass="entr" presetSubtype="2" fill="hold" grpId="0" nodeType="withEffect">
                                  <p:stCondLst>
                                    <p:cond delay="500"/>
                                  </p:stCondLst>
                                  <p:childTnLst>
                                    <p:set>
                                      <p:cBhvr>
                                        <p:cTn id="21" dur="1" fill="hold">
                                          <p:stCondLst>
                                            <p:cond delay="0"/>
                                          </p:stCondLst>
                                        </p:cTn>
                                        <p:tgtEl>
                                          <p:spTgt spid="21"/>
                                        </p:tgtEl>
                                        <p:attrNameLst>
                                          <p:attrName>style.visibility</p:attrName>
                                        </p:attrNameLst>
                                      </p:cBhvr>
                                      <p:to>
                                        <p:strVal val="visible"/>
                                      </p:to>
                                    </p:set>
                                    <p:animEffect transition="in" filter="wipe(right)">
                                      <p:cBhvr>
                                        <p:cTn id="22" dur="500"/>
                                        <p:tgtEl>
                                          <p:spTgt spid="21"/>
                                        </p:tgtEl>
                                      </p:cBhvr>
                                    </p:animEffect>
                                  </p:childTnLst>
                                </p:cTn>
                              </p:par>
                              <p:par>
                                <p:cTn id="23" presetID="22" presetClass="entr" presetSubtype="8" fill="hold" grpId="0" nodeType="withEffect">
                                  <p:stCondLst>
                                    <p:cond delay="700"/>
                                  </p:stCondLst>
                                  <p:childTnLst>
                                    <p:set>
                                      <p:cBhvr>
                                        <p:cTn id="24" dur="1" fill="hold">
                                          <p:stCondLst>
                                            <p:cond delay="0"/>
                                          </p:stCondLst>
                                        </p:cTn>
                                        <p:tgtEl>
                                          <p:spTgt spid="25"/>
                                        </p:tgtEl>
                                        <p:attrNameLst>
                                          <p:attrName>style.visibility</p:attrName>
                                        </p:attrNameLst>
                                      </p:cBhvr>
                                      <p:to>
                                        <p:strVal val="visible"/>
                                      </p:to>
                                    </p:set>
                                    <p:animEffect transition="in" filter="wipe(left)">
                                      <p:cBhvr>
                                        <p:cTn id="25" dur="500"/>
                                        <p:tgtEl>
                                          <p:spTgt spid="25"/>
                                        </p:tgtEl>
                                      </p:cBhvr>
                                    </p:animEffect>
                                  </p:childTnLst>
                                </p:cTn>
                              </p:par>
                              <p:par>
                                <p:cTn id="26" presetID="22" presetClass="entr" presetSubtype="8" fill="hold" grpId="0" nodeType="withEffect">
                                  <p:stCondLst>
                                    <p:cond delay="900"/>
                                  </p:stCondLst>
                                  <p:childTnLst>
                                    <p:set>
                                      <p:cBhvr>
                                        <p:cTn id="27" dur="1" fill="hold">
                                          <p:stCondLst>
                                            <p:cond delay="0"/>
                                          </p:stCondLst>
                                        </p:cTn>
                                        <p:tgtEl>
                                          <p:spTgt spid="9"/>
                                        </p:tgtEl>
                                        <p:attrNameLst>
                                          <p:attrName>style.visibility</p:attrName>
                                        </p:attrNameLst>
                                      </p:cBhvr>
                                      <p:to>
                                        <p:strVal val="visible"/>
                                      </p:to>
                                    </p:set>
                                    <p:animEffect transition="in" filter="wipe(left)">
                                      <p:cBhvr>
                                        <p:cTn id="28" dur="500"/>
                                        <p:tgtEl>
                                          <p:spTgt spid="9"/>
                                        </p:tgtEl>
                                      </p:cBhvr>
                                    </p:animEffect>
                                  </p:childTnLst>
                                </p:cTn>
                              </p:par>
                              <p:par>
                                <p:cTn id="29" presetID="22" presetClass="entr" presetSubtype="2" fill="hold" grpId="0" nodeType="withEffect">
                                  <p:stCondLst>
                                    <p:cond delay="1100"/>
                                  </p:stCondLst>
                                  <p:childTnLst>
                                    <p:set>
                                      <p:cBhvr>
                                        <p:cTn id="30" dur="1" fill="hold">
                                          <p:stCondLst>
                                            <p:cond delay="0"/>
                                          </p:stCondLst>
                                        </p:cTn>
                                        <p:tgtEl>
                                          <p:spTgt spid="16"/>
                                        </p:tgtEl>
                                        <p:attrNameLst>
                                          <p:attrName>style.visibility</p:attrName>
                                        </p:attrNameLst>
                                      </p:cBhvr>
                                      <p:to>
                                        <p:strVal val="visible"/>
                                      </p:to>
                                    </p:set>
                                    <p:animEffect transition="in" filter="wipe(right)">
                                      <p:cBhvr>
                                        <p:cTn id="31" dur="500"/>
                                        <p:tgtEl>
                                          <p:spTgt spid="16"/>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8"/>
                                        </p:tgtEl>
                                        <p:attrNameLst>
                                          <p:attrName>style.visibility</p:attrName>
                                        </p:attrNameLst>
                                      </p:cBhvr>
                                      <p:to>
                                        <p:strVal val="visible"/>
                                      </p:to>
                                    </p:set>
                                    <p:animEffect transition="in" filter="fade">
                                      <p:cBhvr>
                                        <p:cTn id="34" dur="300"/>
                                        <p:tgtEl>
                                          <p:spTgt spid="8"/>
                                        </p:tgtEl>
                                      </p:cBhvr>
                                    </p:animEffect>
                                  </p:childTnLst>
                                </p:cTn>
                              </p:par>
                              <p:par>
                                <p:cTn id="35" presetID="10" presetClass="entr" presetSubtype="0" fill="hold" grpId="0" nodeType="withEffect">
                                  <p:stCondLst>
                                    <p:cond delay="1100"/>
                                  </p:stCondLst>
                                  <p:childTnLst>
                                    <p:set>
                                      <p:cBhvr>
                                        <p:cTn id="36" dur="1" fill="hold">
                                          <p:stCondLst>
                                            <p:cond delay="0"/>
                                          </p:stCondLst>
                                        </p:cTn>
                                        <p:tgtEl>
                                          <p:spTgt spid="29"/>
                                        </p:tgtEl>
                                        <p:attrNameLst>
                                          <p:attrName>style.visibility</p:attrName>
                                        </p:attrNameLst>
                                      </p:cBhvr>
                                      <p:to>
                                        <p:strVal val="visible"/>
                                      </p:to>
                                    </p:set>
                                    <p:animEffect transition="in" filter="fade">
                                      <p:cBhvr>
                                        <p:cTn id="37" dur="300"/>
                                        <p:tgtEl>
                                          <p:spTgt spid="29"/>
                                        </p:tgtEl>
                                      </p:cBhvr>
                                    </p:animEffect>
                                  </p:childTnLst>
                                </p:cTn>
                              </p:par>
                              <p:par>
                                <p:cTn id="38" presetID="10" presetClass="entr" presetSubtype="0" fill="hold" nodeType="withEffect">
                                  <p:stCondLst>
                                    <p:cond delay="1300"/>
                                  </p:stCondLst>
                                  <p:childTnLst>
                                    <p:set>
                                      <p:cBhvr>
                                        <p:cTn id="39" dur="1" fill="hold">
                                          <p:stCondLst>
                                            <p:cond delay="0"/>
                                          </p:stCondLst>
                                        </p:cTn>
                                        <p:tgtEl>
                                          <p:spTgt spid="13"/>
                                        </p:tgtEl>
                                        <p:attrNameLst>
                                          <p:attrName>style.visibility</p:attrName>
                                        </p:attrNameLst>
                                      </p:cBhvr>
                                      <p:to>
                                        <p:strVal val="visible"/>
                                      </p:to>
                                    </p:set>
                                    <p:animEffect transition="in" filter="fade">
                                      <p:cBhvr>
                                        <p:cTn id="40" dur="300"/>
                                        <p:tgtEl>
                                          <p:spTgt spid="13"/>
                                        </p:tgtEl>
                                      </p:cBhvr>
                                    </p:animEffect>
                                  </p:childTnLst>
                                </p:cTn>
                              </p:par>
                              <p:par>
                                <p:cTn id="41" presetID="10" presetClass="entr" presetSubtype="0" fill="hold" grpId="0" nodeType="withEffect">
                                  <p:stCondLst>
                                    <p:cond delay="150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3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p:bldP spid="16" grpId="0" animBg="1"/>
      <p:bldP spid="20" grpId="0"/>
      <p:bldP spid="21" grpId="0" animBg="1"/>
      <p:bldP spid="9" grpId="0" animBg="1"/>
      <p:bldP spid="25" grpId="0" animBg="1"/>
      <p:bldP spid="29" grpId="0"/>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B6AE072F-2B2D-4E88-9375-340DFB2157C0}"/>
              </a:ext>
            </a:extLst>
          </p:cNvPr>
          <p:cNvSpPr>
            <a:spLocks noGrp="1"/>
          </p:cNvSpPr>
          <p:nvPr>
            <p:ph type="pic" sz="quarter" idx="11"/>
          </p:nvPr>
        </p:nvSpPr>
        <p:spPr/>
      </p:sp>
      <p:sp>
        <p:nvSpPr>
          <p:cNvPr id="7" name="Rectangle 6">
            <a:extLst>
              <a:ext uri="{FF2B5EF4-FFF2-40B4-BE49-F238E27FC236}">
                <a16:creationId xmlns:a16="http://schemas.microsoft.com/office/drawing/2014/main" id="{ED67FBE2-44CD-4DA8-B232-CA83CCAA4071}"/>
              </a:ext>
            </a:extLst>
          </p:cNvPr>
          <p:cNvSpPr/>
          <p:nvPr/>
        </p:nvSpPr>
        <p:spPr>
          <a:xfrm>
            <a:off x="8514606" y="12710295"/>
            <a:ext cx="7292400" cy="6241733"/>
          </a:xfrm>
          <a:prstGeom prst="rect">
            <a:avLst/>
          </a:prstGeom>
          <a:solidFill>
            <a:srgbClr val="E6EA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5">
            <a:extLst>
              <a:ext uri="{FF2B5EF4-FFF2-40B4-BE49-F238E27FC236}">
                <a16:creationId xmlns:a16="http://schemas.microsoft.com/office/drawing/2014/main" id="{D2842AA5-71A7-4BFE-8877-4DC474161785}"/>
              </a:ext>
            </a:extLst>
          </p:cNvPr>
          <p:cNvSpPr>
            <a:spLocks/>
          </p:cNvSpPr>
          <p:nvPr/>
        </p:nvSpPr>
        <p:spPr bwMode="auto">
          <a:xfrm rot="16200000" flipH="1" flipV="1">
            <a:off x="19064583" y="7395143"/>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Freeform: Shape 8">
            <a:extLst>
              <a:ext uri="{FF2B5EF4-FFF2-40B4-BE49-F238E27FC236}">
                <a16:creationId xmlns:a16="http://schemas.microsoft.com/office/drawing/2014/main" id="{792C4EB0-54FC-4E2D-964B-38E79F498752}"/>
              </a:ext>
            </a:extLst>
          </p:cNvPr>
          <p:cNvSpPr>
            <a:spLocks/>
          </p:cNvSpPr>
          <p:nvPr/>
        </p:nvSpPr>
        <p:spPr bwMode="auto">
          <a:xfrm>
            <a:off x="7005298" y="3926054"/>
            <a:ext cx="10376580" cy="10376580"/>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E6EAF3"/>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0" name="TextBox 9">
            <a:extLst>
              <a:ext uri="{FF2B5EF4-FFF2-40B4-BE49-F238E27FC236}">
                <a16:creationId xmlns:a16="http://schemas.microsoft.com/office/drawing/2014/main" id="{C8870695-F366-40CE-BFE1-FAA4DE577C22}"/>
              </a:ext>
            </a:extLst>
          </p:cNvPr>
          <p:cNvSpPr txBox="1"/>
          <p:nvPr/>
        </p:nvSpPr>
        <p:spPr>
          <a:xfrm>
            <a:off x="3895106" y="7459857"/>
            <a:ext cx="4250304" cy="3046988"/>
          </a:xfrm>
          <a:prstGeom prst="rect">
            <a:avLst/>
          </a:prstGeom>
          <a:noFill/>
        </p:spPr>
        <p:txBody>
          <a:bodyPr wrap="square" rtlCol="0">
            <a:spAutoFit/>
          </a:bodyPr>
          <a:lstStyle/>
          <a:p>
            <a:pPr algn="r"/>
            <a:r>
              <a:rPr lang="en-US" sz="4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a:t>
            </a:r>
          </a:p>
        </p:txBody>
      </p:sp>
      <p:cxnSp>
        <p:nvCxnSpPr>
          <p:cNvPr id="11" name="Straight Connector 10">
            <a:extLst>
              <a:ext uri="{FF2B5EF4-FFF2-40B4-BE49-F238E27FC236}">
                <a16:creationId xmlns:a16="http://schemas.microsoft.com/office/drawing/2014/main" id="{48BFEB1E-10ED-46FC-A6D3-7C052B042691}"/>
              </a:ext>
            </a:extLst>
          </p:cNvPr>
          <p:cNvCxnSpPr/>
          <p:nvPr/>
        </p:nvCxnSpPr>
        <p:spPr>
          <a:xfrm>
            <a:off x="15910560" y="9114343"/>
            <a:ext cx="8476615"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12" name="Freeform 5">
            <a:extLst>
              <a:ext uri="{FF2B5EF4-FFF2-40B4-BE49-F238E27FC236}">
                <a16:creationId xmlns:a16="http://schemas.microsoft.com/office/drawing/2014/main" id="{5A5B80FF-4FC3-4C93-85DE-A94B2511A6AB}"/>
              </a:ext>
            </a:extLst>
          </p:cNvPr>
          <p:cNvSpPr>
            <a:spLocks/>
          </p:cNvSpPr>
          <p:nvPr/>
        </p:nvSpPr>
        <p:spPr bwMode="auto">
          <a:xfrm rot="16200000" flipH="1" flipV="1">
            <a:off x="16878231" y="9871211"/>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17506A35-1749-4AB2-983A-0BFBBF157231}"/>
              </a:ext>
            </a:extLst>
          </p:cNvPr>
          <p:cNvGrpSpPr/>
          <p:nvPr/>
        </p:nvGrpSpPr>
        <p:grpSpPr>
          <a:xfrm>
            <a:off x="17080227" y="8756942"/>
            <a:ext cx="714802" cy="714802"/>
            <a:chOff x="9775767" y="3408218"/>
            <a:chExt cx="714895" cy="714895"/>
          </a:xfrm>
        </p:grpSpPr>
        <p:sp>
          <p:nvSpPr>
            <p:cNvPr id="14" name="Oval 13">
              <a:extLst>
                <a:ext uri="{FF2B5EF4-FFF2-40B4-BE49-F238E27FC236}">
                  <a16:creationId xmlns:a16="http://schemas.microsoft.com/office/drawing/2014/main" id="{81B25827-CAAF-40EF-96E4-BA6BBAABF070}"/>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5" name="Oval 14">
              <a:extLst>
                <a:ext uri="{FF2B5EF4-FFF2-40B4-BE49-F238E27FC236}">
                  <a16:creationId xmlns:a16="http://schemas.microsoft.com/office/drawing/2014/main" id="{7BA9118B-1CB0-497A-B310-24804702A563}"/>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6" name="TextBox 15">
            <a:extLst>
              <a:ext uri="{FF2B5EF4-FFF2-40B4-BE49-F238E27FC236}">
                <a16:creationId xmlns:a16="http://schemas.microsoft.com/office/drawing/2014/main" id="{EAF69242-08DD-4340-B3A8-AD9BEB9159F8}"/>
              </a:ext>
            </a:extLst>
          </p:cNvPr>
          <p:cNvSpPr txBox="1"/>
          <p:nvPr/>
        </p:nvSpPr>
        <p:spPr>
          <a:xfrm>
            <a:off x="16439296" y="11510747"/>
            <a:ext cx="4061960" cy="1538883"/>
          </a:xfrm>
          <a:prstGeom prst="rect">
            <a:avLst/>
          </a:prstGeom>
          <a:noFill/>
        </p:spPr>
        <p:txBody>
          <a:bodyPr wrap="square" rtlCol="0">
            <a:spAutoFit/>
          </a:bodyPr>
          <a:lstStyle/>
          <a:p>
            <a:pPr algn="ctr" defTabSz="457108"/>
            <a:r>
              <a:rPr lang="en-US" sz="4000" b="1">
                <a:latin typeface="Century Gothic"/>
              </a:rPr>
              <a:t>Research</a:t>
            </a:r>
          </a:p>
          <a:p>
            <a:pPr algn="ctr" defTabSz="457108"/>
            <a:r>
              <a:rPr lang="en-US">
                <a:latin typeface="Calibri"/>
              </a:rPr>
              <a:t>Cras sed maximus ante, vel bibendum justo. Integer pulvinar erat in quam varius, at aliquam justo fringilla.</a:t>
            </a:r>
          </a:p>
        </p:txBody>
      </p:sp>
      <p:grpSp>
        <p:nvGrpSpPr>
          <p:cNvPr id="17" name="Group 16">
            <a:extLst>
              <a:ext uri="{FF2B5EF4-FFF2-40B4-BE49-F238E27FC236}">
                <a16:creationId xmlns:a16="http://schemas.microsoft.com/office/drawing/2014/main" id="{75D3C1AE-268B-4AA7-8C14-E77738AD3195}"/>
              </a:ext>
            </a:extLst>
          </p:cNvPr>
          <p:cNvGrpSpPr/>
          <p:nvPr/>
        </p:nvGrpSpPr>
        <p:grpSpPr>
          <a:xfrm>
            <a:off x="20346720" y="8756942"/>
            <a:ext cx="714802" cy="714802"/>
            <a:chOff x="9775767" y="3408218"/>
            <a:chExt cx="714895" cy="714895"/>
          </a:xfrm>
        </p:grpSpPr>
        <p:sp>
          <p:nvSpPr>
            <p:cNvPr id="18" name="Oval 17">
              <a:extLst>
                <a:ext uri="{FF2B5EF4-FFF2-40B4-BE49-F238E27FC236}">
                  <a16:creationId xmlns:a16="http://schemas.microsoft.com/office/drawing/2014/main" id="{CA2B61C6-48C4-46CB-A4DE-C7B7551B66E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9" name="Oval 18">
              <a:extLst>
                <a:ext uri="{FF2B5EF4-FFF2-40B4-BE49-F238E27FC236}">
                  <a16:creationId xmlns:a16="http://schemas.microsoft.com/office/drawing/2014/main" id="{A0BD2175-8B57-436E-B960-CF8C24B0C244}"/>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0" name="TextBox 19">
            <a:extLst>
              <a:ext uri="{FF2B5EF4-FFF2-40B4-BE49-F238E27FC236}">
                <a16:creationId xmlns:a16="http://schemas.microsoft.com/office/drawing/2014/main" id="{8163B86C-B1CE-46F8-A96E-CFAF1D955FD4}"/>
              </a:ext>
            </a:extLst>
          </p:cNvPr>
          <p:cNvSpPr txBox="1"/>
          <p:nvPr/>
        </p:nvSpPr>
        <p:spPr>
          <a:xfrm>
            <a:off x="17597518" y="4872683"/>
            <a:ext cx="4061960" cy="1538883"/>
          </a:xfrm>
          <a:prstGeom prst="rect">
            <a:avLst/>
          </a:prstGeom>
          <a:noFill/>
        </p:spPr>
        <p:txBody>
          <a:bodyPr wrap="square" rtlCol="0">
            <a:spAutoFit/>
          </a:bodyPr>
          <a:lstStyle/>
          <a:p>
            <a:pPr algn="ctr" defTabSz="457108"/>
            <a:r>
              <a:rPr lang="en-US" sz="4000" b="1">
                <a:latin typeface="Century Gothic"/>
              </a:rPr>
              <a:t>Environment</a:t>
            </a:r>
          </a:p>
          <a:p>
            <a:pPr algn="ctr" defTabSz="457108"/>
            <a:r>
              <a:rPr lang="en-US">
                <a:latin typeface="Calibri"/>
              </a:rPr>
              <a:t>Cras sed maximus ante, vel bibendum justo. Integer pulvinar erat in quam varius, at aliquam justo fringilla.</a:t>
            </a:r>
          </a:p>
        </p:txBody>
      </p:sp>
      <p:sp>
        <p:nvSpPr>
          <p:cNvPr id="21" name="Freeform 5">
            <a:extLst>
              <a:ext uri="{FF2B5EF4-FFF2-40B4-BE49-F238E27FC236}">
                <a16:creationId xmlns:a16="http://schemas.microsoft.com/office/drawing/2014/main" id="{B59AD4FF-1B51-47C4-8ED6-4F23F87109BD}"/>
              </a:ext>
            </a:extLst>
          </p:cNvPr>
          <p:cNvSpPr>
            <a:spLocks/>
          </p:cNvSpPr>
          <p:nvPr/>
        </p:nvSpPr>
        <p:spPr bwMode="auto">
          <a:xfrm>
            <a:off x="10514974" y="7435026"/>
            <a:ext cx="3357226" cy="335863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850900" dist="266700" dir="2700000" algn="tl" rotWithShape="0">
              <a:schemeClr val="accent1">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22" name="TextBox 21">
            <a:extLst>
              <a:ext uri="{FF2B5EF4-FFF2-40B4-BE49-F238E27FC236}">
                <a16:creationId xmlns:a16="http://schemas.microsoft.com/office/drawing/2014/main" id="{E40CA997-8591-47BF-8292-A4C68E2A3BC6}"/>
              </a:ext>
            </a:extLst>
          </p:cNvPr>
          <p:cNvSpPr txBox="1"/>
          <p:nvPr/>
        </p:nvSpPr>
        <p:spPr>
          <a:xfrm>
            <a:off x="11583484" y="8514179"/>
            <a:ext cx="1220206" cy="1200329"/>
          </a:xfrm>
          <a:prstGeom prst="rect">
            <a:avLst/>
          </a:prstGeom>
          <a:noFill/>
        </p:spPr>
        <p:txBody>
          <a:bodyPr wrap="none" rtlCol="0" anchor="ctr">
            <a:spAutoFit/>
          </a:bodyPr>
          <a:lstStyle/>
          <a:p>
            <a:pPr algn="ctr"/>
            <a:r>
              <a:rPr lang="en-US" sz="7200" b="1">
                <a:latin typeface="+mj-lt"/>
              </a:rPr>
              <a:t>01</a:t>
            </a:r>
          </a:p>
        </p:txBody>
      </p:sp>
    </p:spTree>
    <p:extLst>
      <p:ext uri="{BB962C8B-B14F-4D97-AF65-F5344CB8AC3E}">
        <p14:creationId xmlns:p14="http://schemas.microsoft.com/office/powerpoint/2010/main" val="2030192820"/>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2000" fill="hold"/>
                                        <p:tgtEl>
                                          <p:spTgt spid="9"/>
                                        </p:tgtEl>
                                        <p:attrNameLst>
                                          <p:attrName>r</p:attrName>
                                        </p:attrNameLst>
                                      </p:cBhvr>
                                    </p:animRot>
                                  </p:childTnLst>
                                </p:cTn>
                              </p:par>
                              <p:par>
                                <p:cTn id="7" presetID="2" presetClass="entr" presetSubtype="4" decel="100000" fill="hold" grpId="0" nodeType="withEffect">
                                  <p:stCondLst>
                                    <p:cond delay="0"/>
                                  </p:stCondLst>
                                  <p:childTnLst>
                                    <p:set>
                                      <p:cBhvr>
                                        <p:cTn id="8" dur="1" fill="hold">
                                          <p:stCondLst>
                                            <p:cond delay="0"/>
                                          </p:stCondLst>
                                        </p:cTn>
                                        <p:tgtEl>
                                          <p:spTgt spid="21"/>
                                        </p:tgtEl>
                                        <p:attrNameLst>
                                          <p:attrName>style.visibility</p:attrName>
                                        </p:attrNameLst>
                                      </p:cBhvr>
                                      <p:to>
                                        <p:strVal val="visible"/>
                                      </p:to>
                                    </p:set>
                                    <p:anim calcmode="lin" valueType="num">
                                      <p:cBhvr additive="base">
                                        <p:cTn id="9" dur="1500" fill="hold"/>
                                        <p:tgtEl>
                                          <p:spTgt spid="21"/>
                                        </p:tgtEl>
                                        <p:attrNameLst>
                                          <p:attrName>ppt_x</p:attrName>
                                        </p:attrNameLst>
                                      </p:cBhvr>
                                      <p:tavLst>
                                        <p:tav tm="0">
                                          <p:val>
                                            <p:strVal val="#ppt_x"/>
                                          </p:val>
                                        </p:tav>
                                        <p:tav tm="100000">
                                          <p:val>
                                            <p:strVal val="#ppt_x"/>
                                          </p:val>
                                        </p:tav>
                                      </p:tavLst>
                                    </p:anim>
                                    <p:anim calcmode="lin" valueType="num">
                                      <p:cBhvr additive="base">
                                        <p:cTn id="10" dur="1500" fill="hold"/>
                                        <p:tgtEl>
                                          <p:spTgt spid="21"/>
                                        </p:tgtEl>
                                        <p:attrNameLst>
                                          <p:attrName>ppt_y</p:attrName>
                                        </p:attrNameLst>
                                      </p:cBhvr>
                                      <p:tavLst>
                                        <p:tav tm="0">
                                          <p:val>
                                            <p:strVal val="1+#ppt_h/2"/>
                                          </p:val>
                                        </p:tav>
                                        <p:tav tm="100000">
                                          <p:val>
                                            <p:strVal val="#ppt_y"/>
                                          </p:val>
                                        </p:tav>
                                      </p:tavLst>
                                    </p:anim>
                                  </p:childTnLst>
                                </p:cTn>
                              </p:par>
                              <p:par>
                                <p:cTn id="11" presetID="2" presetClass="entr" presetSubtype="4" decel="100000" fill="hold" grpId="0" nodeType="withEffect">
                                  <p:stCondLst>
                                    <p:cond delay="100"/>
                                  </p:stCondLst>
                                  <p:childTnLst>
                                    <p:set>
                                      <p:cBhvr>
                                        <p:cTn id="12" dur="1" fill="hold">
                                          <p:stCondLst>
                                            <p:cond delay="0"/>
                                          </p:stCondLst>
                                        </p:cTn>
                                        <p:tgtEl>
                                          <p:spTgt spid="22"/>
                                        </p:tgtEl>
                                        <p:attrNameLst>
                                          <p:attrName>style.visibility</p:attrName>
                                        </p:attrNameLst>
                                      </p:cBhvr>
                                      <p:to>
                                        <p:strVal val="visible"/>
                                      </p:to>
                                    </p:set>
                                    <p:anim calcmode="lin" valueType="num">
                                      <p:cBhvr additive="base">
                                        <p:cTn id="13" dur="1500" fill="hold"/>
                                        <p:tgtEl>
                                          <p:spTgt spid="22"/>
                                        </p:tgtEl>
                                        <p:attrNameLst>
                                          <p:attrName>ppt_x</p:attrName>
                                        </p:attrNameLst>
                                      </p:cBhvr>
                                      <p:tavLst>
                                        <p:tav tm="0">
                                          <p:val>
                                            <p:strVal val="#ppt_x"/>
                                          </p:val>
                                        </p:tav>
                                        <p:tav tm="100000">
                                          <p:val>
                                            <p:strVal val="#ppt_x"/>
                                          </p:val>
                                        </p:tav>
                                      </p:tavLst>
                                    </p:anim>
                                    <p:anim calcmode="lin" valueType="num">
                                      <p:cBhvr additive="base">
                                        <p:cTn id="14" dur="1500" fill="hold"/>
                                        <p:tgtEl>
                                          <p:spTgt spid="22"/>
                                        </p:tgtEl>
                                        <p:attrNameLst>
                                          <p:attrName>ppt_y</p:attrName>
                                        </p:attrNameLst>
                                      </p:cBhvr>
                                      <p:tavLst>
                                        <p:tav tm="0">
                                          <p:val>
                                            <p:strVal val="1+#ppt_h/2"/>
                                          </p:val>
                                        </p:tav>
                                        <p:tav tm="100000">
                                          <p:val>
                                            <p:strVal val="#ppt_y"/>
                                          </p:val>
                                        </p:tav>
                                      </p:tavLst>
                                    </p:anim>
                                  </p:childTnLst>
                                </p:cTn>
                              </p:par>
                              <p:par>
                                <p:cTn id="15" presetID="2" presetClass="entr" presetSubtype="4" decel="100000" fill="hold" grpId="0" nodeType="withEffect">
                                  <p:stCondLst>
                                    <p:cond delay="20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1500" fill="hold"/>
                                        <p:tgtEl>
                                          <p:spTgt spid="10"/>
                                        </p:tgtEl>
                                        <p:attrNameLst>
                                          <p:attrName>ppt_x</p:attrName>
                                        </p:attrNameLst>
                                      </p:cBhvr>
                                      <p:tavLst>
                                        <p:tav tm="0">
                                          <p:val>
                                            <p:strVal val="#ppt_x"/>
                                          </p:val>
                                        </p:tav>
                                        <p:tav tm="100000">
                                          <p:val>
                                            <p:strVal val="#ppt_x"/>
                                          </p:val>
                                        </p:tav>
                                      </p:tavLst>
                                    </p:anim>
                                    <p:anim calcmode="lin" valueType="num">
                                      <p:cBhvr additive="base">
                                        <p:cTn id="18" dur="1500" fill="hold"/>
                                        <p:tgtEl>
                                          <p:spTgt spid="10"/>
                                        </p:tgtEl>
                                        <p:attrNameLst>
                                          <p:attrName>ppt_y</p:attrName>
                                        </p:attrNameLst>
                                      </p:cBhvr>
                                      <p:tavLst>
                                        <p:tav tm="0">
                                          <p:val>
                                            <p:strVal val="1+#ppt_h/2"/>
                                          </p:val>
                                        </p:tav>
                                        <p:tav tm="100000">
                                          <p:val>
                                            <p:strVal val="#ppt_y"/>
                                          </p:val>
                                        </p:tav>
                                      </p:tavLst>
                                    </p:anim>
                                  </p:childTnLst>
                                </p:cTn>
                              </p:par>
                              <p:par>
                                <p:cTn id="19" presetID="22" presetClass="entr" presetSubtype="8" fill="hold" nodeType="withEffect">
                                  <p:stCondLst>
                                    <p:cond delay="800"/>
                                  </p:stCondLst>
                                  <p:childTnLst>
                                    <p:set>
                                      <p:cBhvr>
                                        <p:cTn id="20" dur="1" fill="hold">
                                          <p:stCondLst>
                                            <p:cond delay="0"/>
                                          </p:stCondLst>
                                        </p:cTn>
                                        <p:tgtEl>
                                          <p:spTgt spid="11"/>
                                        </p:tgtEl>
                                        <p:attrNameLst>
                                          <p:attrName>style.visibility</p:attrName>
                                        </p:attrNameLst>
                                      </p:cBhvr>
                                      <p:to>
                                        <p:strVal val="visible"/>
                                      </p:to>
                                    </p:set>
                                    <p:animEffect transition="in" filter="wipe(left)">
                                      <p:cBhvr>
                                        <p:cTn id="21" dur="500"/>
                                        <p:tgtEl>
                                          <p:spTgt spid="11"/>
                                        </p:tgtEl>
                                      </p:cBhvr>
                                    </p:animEffect>
                                  </p:childTnLst>
                                </p:cTn>
                              </p:par>
                              <p:par>
                                <p:cTn id="22" presetID="10" presetClass="entr" presetSubtype="0" fill="hold" nodeType="withEffect">
                                  <p:stCondLst>
                                    <p:cond delay="90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par>
                                <p:cTn id="25" presetID="10" presetClass="entr" presetSubtype="0" fill="hold" nodeType="withEffect">
                                  <p:stCondLst>
                                    <p:cond delay="100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par>
                                <p:cTn id="28" presetID="22" presetClass="entr" presetSubtype="1" fill="hold" grpId="0" nodeType="withEffect">
                                  <p:stCondLst>
                                    <p:cond delay="1100"/>
                                  </p:stCondLst>
                                  <p:childTnLst>
                                    <p:set>
                                      <p:cBhvr>
                                        <p:cTn id="29" dur="1" fill="hold">
                                          <p:stCondLst>
                                            <p:cond delay="0"/>
                                          </p:stCondLst>
                                        </p:cTn>
                                        <p:tgtEl>
                                          <p:spTgt spid="12"/>
                                        </p:tgtEl>
                                        <p:attrNameLst>
                                          <p:attrName>style.visibility</p:attrName>
                                        </p:attrNameLst>
                                      </p:cBhvr>
                                      <p:to>
                                        <p:strVal val="visible"/>
                                      </p:to>
                                    </p:set>
                                    <p:animEffect transition="in" filter="wipe(up)">
                                      <p:cBhvr>
                                        <p:cTn id="30" dur="500"/>
                                        <p:tgtEl>
                                          <p:spTgt spid="12"/>
                                        </p:tgtEl>
                                      </p:cBhvr>
                                    </p:animEffect>
                                  </p:childTnLst>
                                </p:cTn>
                              </p:par>
                              <p:par>
                                <p:cTn id="31" presetID="22" presetClass="entr" presetSubtype="4" fill="hold" grpId="0" nodeType="withEffect">
                                  <p:stCondLst>
                                    <p:cond delay="1200"/>
                                  </p:stCondLst>
                                  <p:childTnLst>
                                    <p:set>
                                      <p:cBhvr>
                                        <p:cTn id="32" dur="1" fill="hold">
                                          <p:stCondLst>
                                            <p:cond delay="0"/>
                                          </p:stCondLst>
                                        </p:cTn>
                                        <p:tgtEl>
                                          <p:spTgt spid="8"/>
                                        </p:tgtEl>
                                        <p:attrNameLst>
                                          <p:attrName>style.visibility</p:attrName>
                                        </p:attrNameLst>
                                      </p:cBhvr>
                                      <p:to>
                                        <p:strVal val="visible"/>
                                      </p:to>
                                    </p:set>
                                    <p:animEffect transition="in" filter="wipe(down)">
                                      <p:cBhvr>
                                        <p:cTn id="33" dur="500"/>
                                        <p:tgtEl>
                                          <p:spTgt spid="8"/>
                                        </p:tgtEl>
                                      </p:cBhvr>
                                    </p:animEffect>
                                  </p:childTnLst>
                                </p:cTn>
                              </p:par>
                              <p:par>
                                <p:cTn id="34" presetID="10" presetClass="entr" presetSubtype="0" fill="hold" grpId="0" nodeType="withEffect">
                                  <p:stCondLst>
                                    <p:cond delay="1300"/>
                                  </p:stCondLst>
                                  <p:childTnLst>
                                    <p:set>
                                      <p:cBhvr>
                                        <p:cTn id="35" dur="1" fill="hold">
                                          <p:stCondLst>
                                            <p:cond delay="0"/>
                                          </p:stCondLst>
                                        </p:cTn>
                                        <p:tgtEl>
                                          <p:spTgt spid="16"/>
                                        </p:tgtEl>
                                        <p:attrNameLst>
                                          <p:attrName>style.visibility</p:attrName>
                                        </p:attrNameLst>
                                      </p:cBhvr>
                                      <p:to>
                                        <p:strVal val="visible"/>
                                      </p:to>
                                    </p:set>
                                    <p:animEffect transition="in" filter="fade">
                                      <p:cBhvr>
                                        <p:cTn id="36" dur="500"/>
                                        <p:tgtEl>
                                          <p:spTgt spid="16"/>
                                        </p:tgtEl>
                                      </p:cBhvr>
                                    </p:animEffect>
                                  </p:childTnLst>
                                </p:cTn>
                              </p:par>
                              <p:par>
                                <p:cTn id="37" presetID="10" presetClass="entr" presetSubtype="0" fill="hold" grpId="0" nodeType="withEffect">
                                  <p:stCondLst>
                                    <p:cond delay="140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p:bldP spid="12" grpId="0" animBg="1"/>
      <p:bldP spid="16" grpId="0"/>
      <p:bldP spid="20" grpId="0"/>
      <p:bldP spid="21" grpId="0" animBg="1"/>
      <p:bldP spid="22" grpId="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EB4D7A3-83F4-4397-B2F1-4F8C1E1EECCE}"/>
              </a:ext>
            </a:extLst>
          </p:cNvPr>
          <p:cNvSpPr>
            <a:spLocks noGrp="1"/>
          </p:cNvSpPr>
          <p:nvPr>
            <p:ph type="pic" sz="quarter" idx="11"/>
          </p:nvPr>
        </p:nvSpPr>
        <p:spPr/>
      </p:sp>
      <p:sp>
        <p:nvSpPr>
          <p:cNvPr id="4" name="Rectangle 3">
            <a:extLst>
              <a:ext uri="{FF2B5EF4-FFF2-40B4-BE49-F238E27FC236}">
                <a16:creationId xmlns:a16="http://schemas.microsoft.com/office/drawing/2014/main" id="{72911C4B-EB52-4204-997E-EC9DED1711BE}"/>
              </a:ext>
            </a:extLst>
          </p:cNvPr>
          <p:cNvSpPr/>
          <p:nvPr/>
        </p:nvSpPr>
        <p:spPr>
          <a:xfrm>
            <a:off x="6638306" y="-2954171"/>
            <a:ext cx="10972800" cy="8643230"/>
          </a:xfrm>
          <a:prstGeom prst="rect">
            <a:avLst/>
          </a:prstGeom>
          <a:solidFill>
            <a:srgbClr val="E6EA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5">
            <a:extLst>
              <a:ext uri="{FF2B5EF4-FFF2-40B4-BE49-F238E27FC236}">
                <a16:creationId xmlns:a16="http://schemas.microsoft.com/office/drawing/2014/main" id="{B4ABAB58-266B-4A84-B256-5AA508A9AA20}"/>
              </a:ext>
            </a:extLst>
          </p:cNvPr>
          <p:cNvSpPr>
            <a:spLocks/>
          </p:cNvSpPr>
          <p:nvPr/>
        </p:nvSpPr>
        <p:spPr bwMode="auto">
          <a:xfrm>
            <a:off x="10514974" y="7464682"/>
            <a:ext cx="3357226" cy="335863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6" name="TextBox 5">
            <a:extLst>
              <a:ext uri="{FF2B5EF4-FFF2-40B4-BE49-F238E27FC236}">
                <a16:creationId xmlns:a16="http://schemas.microsoft.com/office/drawing/2014/main" id="{2D8F1D2E-3E29-4624-B1BD-3E624B217EA2}"/>
              </a:ext>
            </a:extLst>
          </p:cNvPr>
          <p:cNvSpPr txBox="1"/>
          <p:nvPr/>
        </p:nvSpPr>
        <p:spPr>
          <a:xfrm>
            <a:off x="11583483" y="8543835"/>
            <a:ext cx="1220207" cy="1200329"/>
          </a:xfrm>
          <a:prstGeom prst="rect">
            <a:avLst/>
          </a:prstGeom>
          <a:noFill/>
        </p:spPr>
        <p:txBody>
          <a:bodyPr wrap="none" rtlCol="0" anchor="ctr">
            <a:spAutoFit/>
          </a:bodyPr>
          <a:lstStyle/>
          <a:p>
            <a:pPr algn="ctr"/>
            <a:r>
              <a:rPr lang="en-US" sz="7200" b="1">
                <a:latin typeface="+mj-lt"/>
              </a:rPr>
              <a:t>02</a:t>
            </a:r>
          </a:p>
        </p:txBody>
      </p:sp>
      <p:sp>
        <p:nvSpPr>
          <p:cNvPr id="7" name="Freeform: Shape 6">
            <a:extLst>
              <a:ext uri="{FF2B5EF4-FFF2-40B4-BE49-F238E27FC236}">
                <a16:creationId xmlns:a16="http://schemas.microsoft.com/office/drawing/2014/main" id="{C02F2369-24E4-4617-8D98-91F3E1ABF7D8}"/>
              </a:ext>
            </a:extLst>
          </p:cNvPr>
          <p:cNvSpPr>
            <a:spLocks/>
          </p:cNvSpPr>
          <p:nvPr/>
        </p:nvSpPr>
        <p:spPr bwMode="auto">
          <a:xfrm>
            <a:off x="7005298" y="3955710"/>
            <a:ext cx="10376580" cy="10376580"/>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FFFFFF"/>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8" name="TextBox 7">
            <a:extLst>
              <a:ext uri="{FF2B5EF4-FFF2-40B4-BE49-F238E27FC236}">
                <a16:creationId xmlns:a16="http://schemas.microsoft.com/office/drawing/2014/main" id="{CC532053-83FB-49AE-9FA9-2589A8CDFB64}"/>
              </a:ext>
            </a:extLst>
          </p:cNvPr>
          <p:cNvSpPr txBox="1"/>
          <p:nvPr/>
        </p:nvSpPr>
        <p:spPr>
          <a:xfrm>
            <a:off x="1760768" y="3955709"/>
            <a:ext cx="4250304" cy="3785652"/>
          </a:xfrm>
          <a:prstGeom prst="rect">
            <a:avLst/>
          </a:prstGeom>
          <a:noFill/>
        </p:spPr>
        <p:txBody>
          <a:bodyPr wrap="square" rtlCol="0">
            <a:spAutoFit/>
          </a:bodyPr>
          <a:lstStyle/>
          <a:p>
            <a:r>
              <a:rPr lang="en-US" sz="60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a:t>
            </a:r>
          </a:p>
        </p:txBody>
      </p:sp>
      <p:cxnSp>
        <p:nvCxnSpPr>
          <p:cNvPr id="9" name="Straight Connector 8">
            <a:extLst>
              <a:ext uri="{FF2B5EF4-FFF2-40B4-BE49-F238E27FC236}">
                <a16:creationId xmlns:a16="http://schemas.microsoft.com/office/drawing/2014/main" id="{6A6C0938-43F7-4552-8D39-2545689872DB}"/>
              </a:ext>
            </a:extLst>
          </p:cNvPr>
          <p:cNvCxnSpPr>
            <a:cxnSpLocks/>
          </p:cNvCxnSpPr>
          <p:nvPr/>
        </p:nvCxnSpPr>
        <p:spPr>
          <a:xfrm flipH="1">
            <a:off x="1" y="9143999"/>
            <a:ext cx="6543303"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10" name="Freeform 5">
            <a:extLst>
              <a:ext uri="{FF2B5EF4-FFF2-40B4-BE49-F238E27FC236}">
                <a16:creationId xmlns:a16="http://schemas.microsoft.com/office/drawing/2014/main" id="{4F486494-2AEF-4A45-A798-0E2672C622DF}"/>
              </a:ext>
            </a:extLst>
          </p:cNvPr>
          <p:cNvSpPr>
            <a:spLocks/>
          </p:cNvSpPr>
          <p:nvPr/>
        </p:nvSpPr>
        <p:spPr bwMode="auto">
          <a:xfrm rot="16200000" flipH="1" flipV="1">
            <a:off x="2496479" y="9900867"/>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7269EA76-D357-460E-83ED-48FEBC5699ED}"/>
              </a:ext>
            </a:extLst>
          </p:cNvPr>
          <p:cNvGrpSpPr/>
          <p:nvPr/>
        </p:nvGrpSpPr>
        <p:grpSpPr>
          <a:xfrm>
            <a:off x="2698475" y="8786598"/>
            <a:ext cx="714802" cy="714802"/>
            <a:chOff x="9775767" y="3408218"/>
            <a:chExt cx="714895" cy="714895"/>
          </a:xfrm>
        </p:grpSpPr>
        <p:sp>
          <p:nvSpPr>
            <p:cNvPr id="12" name="Oval 11">
              <a:extLst>
                <a:ext uri="{FF2B5EF4-FFF2-40B4-BE49-F238E27FC236}">
                  <a16:creationId xmlns:a16="http://schemas.microsoft.com/office/drawing/2014/main" id="{F564CBA0-02C2-47E8-89C4-CB80604E385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3" name="Oval 12">
              <a:extLst>
                <a:ext uri="{FF2B5EF4-FFF2-40B4-BE49-F238E27FC236}">
                  <a16:creationId xmlns:a16="http://schemas.microsoft.com/office/drawing/2014/main" id="{8D69D755-40D5-4793-BCD0-40D6A95DF3CE}"/>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4" name="TextBox 13">
            <a:extLst>
              <a:ext uri="{FF2B5EF4-FFF2-40B4-BE49-F238E27FC236}">
                <a16:creationId xmlns:a16="http://schemas.microsoft.com/office/drawing/2014/main" id="{3E3E1668-3ED9-4C29-85E3-9418176327CF}"/>
              </a:ext>
            </a:extLst>
          </p:cNvPr>
          <p:cNvSpPr txBox="1"/>
          <p:nvPr/>
        </p:nvSpPr>
        <p:spPr>
          <a:xfrm>
            <a:off x="2057544" y="11540403"/>
            <a:ext cx="4061960" cy="1538883"/>
          </a:xfrm>
          <a:prstGeom prst="rect">
            <a:avLst/>
          </a:prstGeom>
          <a:noFill/>
        </p:spPr>
        <p:txBody>
          <a:bodyPr wrap="square" rtlCol="0">
            <a:spAutoFit/>
          </a:bodyPr>
          <a:lstStyle/>
          <a:p>
            <a:pPr algn="ctr" defTabSz="457108"/>
            <a:r>
              <a:rPr lang="en-US" sz="4000" b="1">
                <a:latin typeface="Century Gothic"/>
              </a:rPr>
              <a:t>Biological</a:t>
            </a:r>
          </a:p>
          <a:p>
            <a:pPr algn="ctr" defTabSz="457108"/>
            <a:r>
              <a:rPr lang="en-US">
                <a:latin typeface="Calibri"/>
              </a:rPr>
              <a:t>Cras sed maximus ante, vel bibendum justo. Integer pulvinar erat in quam varius, at aliquam justo fringilla.</a:t>
            </a:r>
          </a:p>
        </p:txBody>
      </p:sp>
      <p:cxnSp>
        <p:nvCxnSpPr>
          <p:cNvPr id="15" name="Straight Connector 14">
            <a:extLst>
              <a:ext uri="{FF2B5EF4-FFF2-40B4-BE49-F238E27FC236}">
                <a16:creationId xmlns:a16="http://schemas.microsoft.com/office/drawing/2014/main" id="{2466881F-27DE-4F83-AA4E-B0A933E24813}"/>
              </a:ext>
            </a:extLst>
          </p:cNvPr>
          <p:cNvCxnSpPr>
            <a:cxnSpLocks/>
          </p:cNvCxnSpPr>
          <p:nvPr/>
        </p:nvCxnSpPr>
        <p:spPr>
          <a:xfrm>
            <a:off x="17843872" y="9143999"/>
            <a:ext cx="6543303"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16" name="Freeform 5">
            <a:extLst>
              <a:ext uri="{FF2B5EF4-FFF2-40B4-BE49-F238E27FC236}">
                <a16:creationId xmlns:a16="http://schemas.microsoft.com/office/drawing/2014/main" id="{1AC14DDD-4CAE-48A2-9680-D02725CCB1BE}"/>
              </a:ext>
            </a:extLst>
          </p:cNvPr>
          <p:cNvSpPr>
            <a:spLocks/>
          </p:cNvSpPr>
          <p:nvPr/>
        </p:nvSpPr>
        <p:spPr bwMode="auto">
          <a:xfrm rot="16200000" flipH="1" flipV="1">
            <a:off x="18611624" y="7424799"/>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7" name="Group 16">
            <a:extLst>
              <a:ext uri="{FF2B5EF4-FFF2-40B4-BE49-F238E27FC236}">
                <a16:creationId xmlns:a16="http://schemas.microsoft.com/office/drawing/2014/main" id="{E1AB214F-10E5-4CB6-8B4A-DC97F8BB7C86}"/>
              </a:ext>
            </a:extLst>
          </p:cNvPr>
          <p:cNvGrpSpPr/>
          <p:nvPr/>
        </p:nvGrpSpPr>
        <p:grpSpPr>
          <a:xfrm>
            <a:off x="19893761" y="8786598"/>
            <a:ext cx="714802" cy="714802"/>
            <a:chOff x="9775767" y="3408218"/>
            <a:chExt cx="714895" cy="714895"/>
          </a:xfrm>
        </p:grpSpPr>
        <p:sp>
          <p:nvSpPr>
            <p:cNvPr id="18" name="Oval 17">
              <a:extLst>
                <a:ext uri="{FF2B5EF4-FFF2-40B4-BE49-F238E27FC236}">
                  <a16:creationId xmlns:a16="http://schemas.microsoft.com/office/drawing/2014/main" id="{EC64C868-2630-4339-A893-B51908E063DD}"/>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9" name="Oval 18">
              <a:extLst>
                <a:ext uri="{FF2B5EF4-FFF2-40B4-BE49-F238E27FC236}">
                  <a16:creationId xmlns:a16="http://schemas.microsoft.com/office/drawing/2014/main" id="{DDB985FF-BB0F-4015-A6C4-91BCB5942403}"/>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20" name="Group 19">
            <a:extLst>
              <a:ext uri="{FF2B5EF4-FFF2-40B4-BE49-F238E27FC236}">
                <a16:creationId xmlns:a16="http://schemas.microsoft.com/office/drawing/2014/main" id="{BF275CA7-9B41-47A4-B62C-7064F9002718}"/>
              </a:ext>
            </a:extLst>
          </p:cNvPr>
          <p:cNvGrpSpPr/>
          <p:nvPr/>
        </p:nvGrpSpPr>
        <p:grpSpPr>
          <a:xfrm>
            <a:off x="15493340" y="4325822"/>
            <a:ext cx="4892634" cy="2726475"/>
            <a:chOff x="15493340" y="2039823"/>
            <a:chExt cx="4892634" cy="2726475"/>
          </a:xfrm>
        </p:grpSpPr>
        <p:sp>
          <p:nvSpPr>
            <p:cNvPr id="21" name="Rectangle: Rounded Corners 20">
              <a:extLst>
                <a:ext uri="{FF2B5EF4-FFF2-40B4-BE49-F238E27FC236}">
                  <a16:creationId xmlns:a16="http://schemas.microsoft.com/office/drawing/2014/main" id="{310B685D-9BF0-42C8-BA5E-45D915C2FB4B}"/>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4EFEB0B4-3E64-45B5-BE24-C6DF79AADB22}"/>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sp>
        <p:nvSpPr>
          <p:cNvPr id="23" name="Freeform 5">
            <a:extLst>
              <a:ext uri="{FF2B5EF4-FFF2-40B4-BE49-F238E27FC236}">
                <a16:creationId xmlns:a16="http://schemas.microsoft.com/office/drawing/2014/main" id="{262F8075-2736-4F7A-82A3-835F1ADBA066}"/>
              </a:ext>
            </a:extLst>
          </p:cNvPr>
          <p:cNvSpPr>
            <a:spLocks/>
          </p:cNvSpPr>
          <p:nvPr/>
        </p:nvSpPr>
        <p:spPr bwMode="auto">
          <a:xfrm rot="16200000" flipH="1">
            <a:off x="21064026" y="9961625"/>
            <a:ext cx="2203451" cy="954105"/>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4" name="Group 23">
            <a:extLst>
              <a:ext uri="{FF2B5EF4-FFF2-40B4-BE49-F238E27FC236}">
                <a16:creationId xmlns:a16="http://schemas.microsoft.com/office/drawing/2014/main" id="{D00BFA52-F85C-4B5D-89B1-47714BCBB3B4}"/>
              </a:ext>
            </a:extLst>
          </p:cNvPr>
          <p:cNvGrpSpPr/>
          <p:nvPr/>
        </p:nvGrpSpPr>
        <p:grpSpPr>
          <a:xfrm>
            <a:off x="22280886" y="8786598"/>
            <a:ext cx="714802" cy="714802"/>
            <a:chOff x="9775767" y="3408218"/>
            <a:chExt cx="714895" cy="714895"/>
          </a:xfrm>
        </p:grpSpPr>
        <p:sp>
          <p:nvSpPr>
            <p:cNvPr id="25" name="Oval 24">
              <a:extLst>
                <a:ext uri="{FF2B5EF4-FFF2-40B4-BE49-F238E27FC236}">
                  <a16:creationId xmlns:a16="http://schemas.microsoft.com/office/drawing/2014/main" id="{363BAD0D-64AB-4C7C-ADC9-80384378B39A}"/>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6" name="Oval 25">
              <a:extLst>
                <a:ext uri="{FF2B5EF4-FFF2-40B4-BE49-F238E27FC236}">
                  <a16:creationId xmlns:a16="http://schemas.microsoft.com/office/drawing/2014/main" id="{39AF4FF8-14C8-4E85-AB01-4223C6DB8552}"/>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7" name="TextBox 26">
            <a:extLst>
              <a:ext uri="{FF2B5EF4-FFF2-40B4-BE49-F238E27FC236}">
                <a16:creationId xmlns:a16="http://schemas.microsoft.com/office/drawing/2014/main" id="{9F26ED72-35B4-46D8-88BF-B9CF7B3F4DB8}"/>
              </a:ext>
            </a:extLst>
          </p:cNvPr>
          <p:cNvSpPr txBox="1"/>
          <p:nvPr/>
        </p:nvSpPr>
        <p:spPr>
          <a:xfrm>
            <a:off x="17476623" y="11235701"/>
            <a:ext cx="5302762" cy="1323439"/>
          </a:xfrm>
          <a:prstGeom prst="rect">
            <a:avLst/>
          </a:prstGeom>
          <a:noFill/>
        </p:spPr>
        <p:txBody>
          <a:bodyPr wrap="square" rtlCol="0" anchor="ctr">
            <a:spAutoFit/>
          </a:bodyPr>
          <a:lstStyle/>
          <a:p>
            <a:pPr algn="r"/>
            <a:r>
              <a:rPr lang="en-US" sz="6000">
                <a:latin typeface="Open Sans Bold" panose="020B0806030504020204" pitchFamily="34" charset="0"/>
                <a:ea typeface="Open Sans Bold" panose="020B0806030504020204" pitchFamily="34" charset="0"/>
                <a:cs typeface="Open Sans Bold" panose="020B0806030504020204" pitchFamily="34" charset="0"/>
              </a:rPr>
              <a:t>23,000</a:t>
            </a:r>
            <a:r>
              <a:rPr lang="en-US" sz="4000">
                <a:latin typeface="Open Sans Bold" panose="020B0806030504020204" pitchFamily="34" charset="0"/>
                <a:ea typeface="Open Sans Bold" panose="020B0806030504020204" pitchFamily="34" charset="0"/>
                <a:cs typeface="Open Sans Bold" panose="020B0806030504020204" pitchFamily="34" charset="0"/>
              </a:rPr>
              <a:t>$</a:t>
            </a:r>
            <a:r>
              <a:rPr lang="en-US" sz="3600"/>
              <a:t> </a:t>
            </a:r>
            <a:r>
              <a:rPr lang="en-US" sz="2800"/>
              <a:t>Us Dollar</a:t>
            </a:r>
            <a:endParaRPr lang="en-US" sz="2000"/>
          </a:p>
          <a:p>
            <a:pPr algn="r"/>
            <a:r>
              <a:rPr lang="en-US"/>
              <a:t>UI/UX Design analytics</a:t>
            </a:r>
            <a:endParaRPr lang="en-US" sz="3200"/>
          </a:p>
        </p:txBody>
      </p:sp>
    </p:spTree>
    <p:extLst>
      <p:ext uri="{BB962C8B-B14F-4D97-AF65-F5344CB8AC3E}">
        <p14:creationId xmlns:p14="http://schemas.microsoft.com/office/powerpoint/2010/main" val="836017903"/>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1"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300" fill="hold"/>
                                        <p:tgtEl>
                                          <p:spTgt spid="7"/>
                                        </p:tgtEl>
                                        <p:attrNameLst>
                                          <p:attrName>ppt_x</p:attrName>
                                        </p:attrNameLst>
                                      </p:cBhvr>
                                      <p:tavLst>
                                        <p:tav tm="0">
                                          <p:val>
                                            <p:strVal val="#ppt_x"/>
                                          </p:val>
                                        </p:tav>
                                        <p:tav tm="100000">
                                          <p:val>
                                            <p:strVal val="#ppt_x"/>
                                          </p:val>
                                        </p:tav>
                                      </p:tavLst>
                                    </p:anim>
                                    <p:anim calcmode="lin" valueType="num">
                                      <p:cBhvr additive="base">
                                        <p:cTn id="8" dur="1300" fill="hold"/>
                                        <p:tgtEl>
                                          <p:spTgt spid="7"/>
                                        </p:tgtEl>
                                        <p:attrNameLst>
                                          <p:attrName>ppt_y</p:attrName>
                                        </p:attrNameLst>
                                      </p:cBhvr>
                                      <p:tavLst>
                                        <p:tav tm="0">
                                          <p:val>
                                            <p:strVal val="1+#ppt_h/2"/>
                                          </p:val>
                                        </p:tav>
                                        <p:tav tm="100000">
                                          <p:val>
                                            <p:strVal val="#ppt_y"/>
                                          </p:val>
                                        </p:tav>
                                      </p:tavLst>
                                    </p:anim>
                                  </p:childTnLst>
                                </p:cTn>
                              </p:par>
                              <p:par>
                                <p:cTn id="9" presetID="8" presetClass="emph" presetSubtype="0" repeatCount="indefinite" fill="hold" grpId="0" nodeType="withEffect">
                                  <p:stCondLst>
                                    <p:cond delay="100"/>
                                  </p:stCondLst>
                                  <p:childTnLst>
                                    <p:animRot by="21600000">
                                      <p:cBhvr>
                                        <p:cTn id="10" dur="12000" fill="hold"/>
                                        <p:tgtEl>
                                          <p:spTgt spid="7"/>
                                        </p:tgtEl>
                                        <p:attrNameLst>
                                          <p:attrName>r</p:attrName>
                                        </p:attrNameLst>
                                      </p:cBhvr>
                                    </p:animRo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300"/>
                                        <p:tgtEl>
                                          <p:spTgt spid="11"/>
                                        </p:tgtEl>
                                      </p:cBhvr>
                                    </p:animEffect>
                                  </p:childTnLst>
                                </p:cTn>
                              </p:par>
                              <p:par>
                                <p:cTn id="14" presetID="22" presetClass="entr" presetSubtype="1" fill="hold" grpId="0" nodeType="withEffect">
                                  <p:stCondLst>
                                    <p:cond delay="100"/>
                                  </p:stCondLst>
                                  <p:childTnLst>
                                    <p:set>
                                      <p:cBhvr>
                                        <p:cTn id="15" dur="1" fill="hold">
                                          <p:stCondLst>
                                            <p:cond delay="0"/>
                                          </p:stCondLst>
                                        </p:cTn>
                                        <p:tgtEl>
                                          <p:spTgt spid="10"/>
                                        </p:tgtEl>
                                        <p:attrNameLst>
                                          <p:attrName>style.visibility</p:attrName>
                                        </p:attrNameLst>
                                      </p:cBhvr>
                                      <p:to>
                                        <p:strVal val="visible"/>
                                      </p:to>
                                    </p:set>
                                    <p:animEffect transition="in" filter="wipe(up)">
                                      <p:cBhvr>
                                        <p:cTn id="16" dur="500"/>
                                        <p:tgtEl>
                                          <p:spTgt spid="10"/>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300"/>
                                        <p:tgtEl>
                                          <p:spTgt spid="14"/>
                                        </p:tgtEl>
                                      </p:cBhvr>
                                    </p:animEffect>
                                  </p:childTnLst>
                                </p:cTn>
                              </p:par>
                              <p:par>
                                <p:cTn id="20" presetID="10" presetClass="entr" presetSubtype="0" fill="hold" nodeType="withEffect">
                                  <p:stCondLst>
                                    <p:cond delay="30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300"/>
                                        <p:tgtEl>
                                          <p:spTgt spid="17"/>
                                        </p:tgtEl>
                                      </p:cBhvr>
                                    </p:animEffect>
                                  </p:childTnLst>
                                </p:cTn>
                              </p:par>
                              <p:par>
                                <p:cTn id="23" presetID="22" presetClass="entr" presetSubtype="4" fill="hold" grpId="0" nodeType="withEffect">
                                  <p:stCondLst>
                                    <p:cond delay="400"/>
                                  </p:stCondLst>
                                  <p:childTnLst>
                                    <p:set>
                                      <p:cBhvr>
                                        <p:cTn id="24" dur="1" fill="hold">
                                          <p:stCondLst>
                                            <p:cond delay="0"/>
                                          </p:stCondLst>
                                        </p:cTn>
                                        <p:tgtEl>
                                          <p:spTgt spid="16"/>
                                        </p:tgtEl>
                                        <p:attrNameLst>
                                          <p:attrName>style.visibility</p:attrName>
                                        </p:attrNameLst>
                                      </p:cBhvr>
                                      <p:to>
                                        <p:strVal val="visible"/>
                                      </p:to>
                                    </p:set>
                                    <p:animEffect transition="in" filter="wipe(down)">
                                      <p:cBhvr>
                                        <p:cTn id="25" dur="500"/>
                                        <p:tgtEl>
                                          <p:spTgt spid="16"/>
                                        </p:tgtEl>
                                      </p:cBhvr>
                                    </p:animEffect>
                                  </p:childTnLst>
                                </p:cTn>
                              </p:par>
                              <p:par>
                                <p:cTn id="26" presetID="10" presetClass="entr" presetSubtype="0" fill="hold" nodeType="withEffect">
                                  <p:stCondLst>
                                    <p:cond delay="50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300"/>
                                        <p:tgtEl>
                                          <p:spTgt spid="20"/>
                                        </p:tgtEl>
                                      </p:cBhvr>
                                    </p:animEffect>
                                  </p:childTnLst>
                                </p:cTn>
                              </p:par>
                              <p:par>
                                <p:cTn id="29" presetID="10" presetClass="entr" presetSubtype="0" fill="hold" nodeType="withEffect">
                                  <p:stCondLst>
                                    <p:cond delay="60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300"/>
                                        <p:tgtEl>
                                          <p:spTgt spid="24"/>
                                        </p:tgtEl>
                                      </p:cBhvr>
                                    </p:animEffect>
                                  </p:childTnLst>
                                </p:cTn>
                              </p:par>
                              <p:par>
                                <p:cTn id="32" presetID="22" presetClass="entr" presetSubtype="1" fill="hold" grpId="0" nodeType="withEffect">
                                  <p:stCondLst>
                                    <p:cond delay="700"/>
                                  </p:stCondLst>
                                  <p:childTnLst>
                                    <p:set>
                                      <p:cBhvr>
                                        <p:cTn id="33" dur="1" fill="hold">
                                          <p:stCondLst>
                                            <p:cond delay="0"/>
                                          </p:stCondLst>
                                        </p:cTn>
                                        <p:tgtEl>
                                          <p:spTgt spid="23"/>
                                        </p:tgtEl>
                                        <p:attrNameLst>
                                          <p:attrName>style.visibility</p:attrName>
                                        </p:attrNameLst>
                                      </p:cBhvr>
                                      <p:to>
                                        <p:strVal val="visible"/>
                                      </p:to>
                                    </p:set>
                                    <p:animEffect transition="in" filter="wipe(up)">
                                      <p:cBhvr>
                                        <p:cTn id="34" dur="500"/>
                                        <p:tgtEl>
                                          <p:spTgt spid="23"/>
                                        </p:tgtEl>
                                      </p:cBhvr>
                                    </p:animEffect>
                                  </p:childTnLst>
                                </p:cTn>
                              </p:par>
                              <p:par>
                                <p:cTn id="35" presetID="10" presetClass="entr" presetSubtype="0" fill="hold" grpId="0" nodeType="withEffect">
                                  <p:stCondLst>
                                    <p:cond delay="80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300"/>
                                        <p:tgtEl>
                                          <p:spTgt spid="27"/>
                                        </p:tgtEl>
                                      </p:cBhvr>
                                    </p:animEffect>
                                  </p:childTnLst>
                                </p:cTn>
                              </p:par>
                              <p:par>
                                <p:cTn id="38" presetID="2" presetClass="entr" presetSubtype="4" decel="100000" fill="hold" grpId="0" nodeType="withEffect">
                                  <p:stCondLst>
                                    <p:cond delay="0"/>
                                  </p:stCondLst>
                                  <p:childTnLst>
                                    <p:set>
                                      <p:cBhvr>
                                        <p:cTn id="39" dur="1" fill="hold">
                                          <p:stCondLst>
                                            <p:cond delay="0"/>
                                          </p:stCondLst>
                                        </p:cTn>
                                        <p:tgtEl>
                                          <p:spTgt spid="5"/>
                                        </p:tgtEl>
                                        <p:attrNameLst>
                                          <p:attrName>style.visibility</p:attrName>
                                        </p:attrNameLst>
                                      </p:cBhvr>
                                      <p:to>
                                        <p:strVal val="visible"/>
                                      </p:to>
                                    </p:set>
                                    <p:anim calcmode="lin" valueType="num">
                                      <p:cBhvr additive="base">
                                        <p:cTn id="40" dur="1800" fill="hold"/>
                                        <p:tgtEl>
                                          <p:spTgt spid="5"/>
                                        </p:tgtEl>
                                        <p:attrNameLst>
                                          <p:attrName>ppt_x</p:attrName>
                                        </p:attrNameLst>
                                      </p:cBhvr>
                                      <p:tavLst>
                                        <p:tav tm="0">
                                          <p:val>
                                            <p:strVal val="#ppt_x"/>
                                          </p:val>
                                        </p:tav>
                                        <p:tav tm="100000">
                                          <p:val>
                                            <p:strVal val="#ppt_x"/>
                                          </p:val>
                                        </p:tav>
                                      </p:tavLst>
                                    </p:anim>
                                    <p:anim calcmode="lin" valueType="num">
                                      <p:cBhvr additive="base">
                                        <p:cTn id="41" dur="1800" fill="hold"/>
                                        <p:tgtEl>
                                          <p:spTgt spid="5"/>
                                        </p:tgtEl>
                                        <p:attrNameLst>
                                          <p:attrName>ppt_y</p:attrName>
                                        </p:attrNameLst>
                                      </p:cBhvr>
                                      <p:tavLst>
                                        <p:tav tm="0">
                                          <p:val>
                                            <p:strVal val="1+#ppt_h/2"/>
                                          </p:val>
                                        </p:tav>
                                        <p:tav tm="100000">
                                          <p:val>
                                            <p:strVal val="#ppt_y"/>
                                          </p:val>
                                        </p:tav>
                                      </p:tavLst>
                                    </p:anim>
                                  </p:childTnLst>
                                </p:cTn>
                              </p:par>
                              <p:par>
                                <p:cTn id="42" presetID="8" presetClass="emph" presetSubtype="0" repeatCount="indefinite" fill="hold" grpId="1" nodeType="withEffect">
                                  <p:stCondLst>
                                    <p:cond delay="100"/>
                                  </p:stCondLst>
                                  <p:childTnLst>
                                    <p:animRot by="21600000">
                                      <p:cBhvr>
                                        <p:cTn id="43" dur="12000" fill="hold"/>
                                        <p:tgtEl>
                                          <p:spTgt spid="5"/>
                                        </p:tgtEl>
                                        <p:attrNameLst>
                                          <p:attrName>r</p:attrName>
                                        </p:attrNameLst>
                                      </p:cBhvr>
                                    </p:animRot>
                                  </p:childTnLst>
                                </p:cTn>
                              </p:par>
                              <p:par>
                                <p:cTn id="44" presetID="2" presetClass="entr" presetSubtype="4" decel="100000" fill="hold" grpId="0" nodeType="withEffect">
                                  <p:stCondLst>
                                    <p:cond delay="0"/>
                                  </p:stCondLst>
                                  <p:childTnLst>
                                    <p:set>
                                      <p:cBhvr>
                                        <p:cTn id="45" dur="1" fill="hold">
                                          <p:stCondLst>
                                            <p:cond delay="0"/>
                                          </p:stCondLst>
                                        </p:cTn>
                                        <p:tgtEl>
                                          <p:spTgt spid="6"/>
                                        </p:tgtEl>
                                        <p:attrNameLst>
                                          <p:attrName>style.visibility</p:attrName>
                                        </p:attrNameLst>
                                      </p:cBhvr>
                                      <p:to>
                                        <p:strVal val="visible"/>
                                      </p:to>
                                    </p:set>
                                    <p:anim calcmode="lin" valueType="num">
                                      <p:cBhvr additive="base">
                                        <p:cTn id="46" dur="1300" fill="hold"/>
                                        <p:tgtEl>
                                          <p:spTgt spid="6"/>
                                        </p:tgtEl>
                                        <p:attrNameLst>
                                          <p:attrName>ppt_x</p:attrName>
                                        </p:attrNameLst>
                                      </p:cBhvr>
                                      <p:tavLst>
                                        <p:tav tm="0">
                                          <p:val>
                                            <p:strVal val="#ppt_x"/>
                                          </p:val>
                                        </p:tav>
                                        <p:tav tm="100000">
                                          <p:val>
                                            <p:strVal val="#ppt_x"/>
                                          </p:val>
                                        </p:tav>
                                      </p:tavLst>
                                    </p:anim>
                                    <p:anim calcmode="lin" valueType="num">
                                      <p:cBhvr additive="base">
                                        <p:cTn id="47" dur="1300" fill="hold"/>
                                        <p:tgtEl>
                                          <p:spTgt spid="6"/>
                                        </p:tgtEl>
                                        <p:attrNameLst>
                                          <p:attrName>ppt_y</p:attrName>
                                        </p:attrNameLst>
                                      </p:cBhvr>
                                      <p:tavLst>
                                        <p:tav tm="0">
                                          <p:val>
                                            <p:strVal val="1+#ppt_h/2"/>
                                          </p:val>
                                        </p:tav>
                                        <p:tav tm="100000">
                                          <p:val>
                                            <p:strVal val="#ppt_y"/>
                                          </p:val>
                                        </p:tav>
                                      </p:tavLst>
                                    </p:anim>
                                  </p:childTnLst>
                                </p:cTn>
                              </p:par>
                              <p:par>
                                <p:cTn id="48" presetID="2" presetClass="entr" presetSubtype="4" decel="100000" fill="hold" grpId="0" nodeType="withEffect">
                                  <p:stCondLst>
                                    <p:cond delay="0"/>
                                  </p:stCondLst>
                                  <p:childTnLst>
                                    <p:set>
                                      <p:cBhvr>
                                        <p:cTn id="49" dur="1" fill="hold">
                                          <p:stCondLst>
                                            <p:cond delay="0"/>
                                          </p:stCondLst>
                                        </p:cTn>
                                        <p:tgtEl>
                                          <p:spTgt spid="4"/>
                                        </p:tgtEl>
                                        <p:attrNameLst>
                                          <p:attrName>style.visibility</p:attrName>
                                        </p:attrNameLst>
                                      </p:cBhvr>
                                      <p:to>
                                        <p:strVal val="visible"/>
                                      </p:to>
                                    </p:set>
                                    <p:anim calcmode="lin" valueType="num">
                                      <p:cBhvr additive="base">
                                        <p:cTn id="50" dur="1700" fill="hold"/>
                                        <p:tgtEl>
                                          <p:spTgt spid="4"/>
                                        </p:tgtEl>
                                        <p:attrNameLst>
                                          <p:attrName>ppt_x</p:attrName>
                                        </p:attrNameLst>
                                      </p:cBhvr>
                                      <p:tavLst>
                                        <p:tav tm="0">
                                          <p:val>
                                            <p:strVal val="#ppt_x"/>
                                          </p:val>
                                        </p:tav>
                                        <p:tav tm="100000">
                                          <p:val>
                                            <p:strVal val="#ppt_x"/>
                                          </p:val>
                                        </p:tav>
                                      </p:tavLst>
                                    </p:anim>
                                    <p:anim calcmode="lin" valueType="num">
                                      <p:cBhvr additive="base">
                                        <p:cTn id="51" dur="17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5" grpId="1" animBg="1"/>
      <p:bldP spid="6" grpId="0"/>
      <p:bldP spid="7" grpId="0" animBg="1"/>
      <p:bldP spid="7" grpId="1" animBg="1"/>
      <p:bldP spid="10" grpId="0" animBg="1"/>
      <p:bldP spid="14" grpId="0"/>
      <p:bldP spid="16" grpId="0" animBg="1"/>
      <p:bldP spid="23" grpId="0" animBg="1"/>
      <p:bldP spid="27" grpId="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9814B4EF-2678-4D46-B606-2B85AD2AD42D}"/>
              </a:ext>
            </a:extLst>
          </p:cNvPr>
          <p:cNvSpPr>
            <a:spLocks noGrp="1"/>
          </p:cNvSpPr>
          <p:nvPr>
            <p:ph type="pic" sz="quarter" idx="11"/>
          </p:nvPr>
        </p:nvSpPr>
        <p:spPr/>
      </p:sp>
      <p:sp>
        <p:nvSpPr>
          <p:cNvPr id="4" name="Picture Placeholder 3">
            <a:extLst>
              <a:ext uri="{FF2B5EF4-FFF2-40B4-BE49-F238E27FC236}">
                <a16:creationId xmlns:a16="http://schemas.microsoft.com/office/drawing/2014/main" id="{4B766135-98DA-4EE8-A016-7FFC1F7E6E65}"/>
              </a:ext>
            </a:extLst>
          </p:cNvPr>
          <p:cNvSpPr>
            <a:spLocks noGrp="1"/>
          </p:cNvSpPr>
          <p:nvPr>
            <p:ph type="pic" sz="quarter" idx="12"/>
          </p:nvPr>
        </p:nvSpPr>
        <p:spPr/>
      </p:sp>
      <p:sp>
        <p:nvSpPr>
          <p:cNvPr id="5" name="Freeform: Shape 4">
            <a:extLst>
              <a:ext uri="{FF2B5EF4-FFF2-40B4-BE49-F238E27FC236}">
                <a16:creationId xmlns:a16="http://schemas.microsoft.com/office/drawing/2014/main" id="{7522EAD0-2440-46B6-89DD-5884424E95CB}"/>
              </a:ext>
            </a:extLst>
          </p:cNvPr>
          <p:cNvSpPr>
            <a:spLocks/>
          </p:cNvSpPr>
          <p:nvPr/>
        </p:nvSpPr>
        <p:spPr bwMode="auto">
          <a:xfrm>
            <a:off x="2096373" y="4988767"/>
            <a:ext cx="8575686" cy="857568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E6EAF3"/>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6" name="Freeform: Shape 5">
            <a:extLst>
              <a:ext uri="{FF2B5EF4-FFF2-40B4-BE49-F238E27FC236}">
                <a16:creationId xmlns:a16="http://schemas.microsoft.com/office/drawing/2014/main" id="{AFFED65D-36E6-4320-98FB-9FA3B8287EB1}"/>
              </a:ext>
            </a:extLst>
          </p:cNvPr>
          <p:cNvSpPr>
            <a:spLocks/>
          </p:cNvSpPr>
          <p:nvPr/>
        </p:nvSpPr>
        <p:spPr bwMode="auto">
          <a:xfrm>
            <a:off x="13715115" y="4988767"/>
            <a:ext cx="8575686" cy="857568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FFFFFF"/>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7" name="Straight Connector 6">
            <a:extLst>
              <a:ext uri="{FF2B5EF4-FFF2-40B4-BE49-F238E27FC236}">
                <a16:creationId xmlns:a16="http://schemas.microsoft.com/office/drawing/2014/main" id="{86A2DF6C-E1B9-4A7F-9F48-50B08112FDED}"/>
              </a:ext>
            </a:extLst>
          </p:cNvPr>
          <p:cNvCxnSpPr>
            <a:cxnSpLocks/>
          </p:cNvCxnSpPr>
          <p:nvPr/>
        </p:nvCxnSpPr>
        <p:spPr>
          <a:xfrm flipH="1">
            <a:off x="2" y="9143605"/>
            <a:ext cx="2921328"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0A823B1-A892-46D7-8F3C-F4B9121522F1}"/>
              </a:ext>
            </a:extLst>
          </p:cNvPr>
          <p:cNvCxnSpPr>
            <a:cxnSpLocks/>
          </p:cNvCxnSpPr>
          <p:nvPr/>
        </p:nvCxnSpPr>
        <p:spPr>
          <a:xfrm>
            <a:off x="21465847" y="9143605"/>
            <a:ext cx="2921328"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E095BAB0-017A-4840-B3D5-DF36890FD38D}"/>
              </a:ext>
            </a:extLst>
          </p:cNvPr>
          <p:cNvCxnSpPr>
            <a:cxnSpLocks/>
          </p:cNvCxnSpPr>
          <p:nvPr/>
        </p:nvCxnSpPr>
        <p:spPr>
          <a:xfrm flipH="1">
            <a:off x="9605931" y="9143605"/>
            <a:ext cx="5175312" cy="0"/>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36301703-5016-41D5-BB6F-61494F012827}"/>
              </a:ext>
            </a:extLst>
          </p:cNvPr>
          <p:cNvGrpSpPr/>
          <p:nvPr/>
        </p:nvGrpSpPr>
        <p:grpSpPr>
          <a:xfrm>
            <a:off x="6026814" y="11600586"/>
            <a:ext cx="714802" cy="714802"/>
            <a:chOff x="9775767" y="3408218"/>
            <a:chExt cx="714895" cy="714895"/>
          </a:xfrm>
        </p:grpSpPr>
        <p:sp>
          <p:nvSpPr>
            <p:cNvPr id="11" name="Oval 10">
              <a:extLst>
                <a:ext uri="{FF2B5EF4-FFF2-40B4-BE49-F238E27FC236}">
                  <a16:creationId xmlns:a16="http://schemas.microsoft.com/office/drawing/2014/main" id="{9BDCDF57-59B1-4C34-8DB0-38153A91CAC2}"/>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2" name="Oval 11">
              <a:extLst>
                <a:ext uri="{FF2B5EF4-FFF2-40B4-BE49-F238E27FC236}">
                  <a16:creationId xmlns:a16="http://schemas.microsoft.com/office/drawing/2014/main" id="{0A2BFDFD-93D1-4618-A1F1-B5B124ACD24B}"/>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3" name="TextBox 12">
            <a:extLst>
              <a:ext uri="{FF2B5EF4-FFF2-40B4-BE49-F238E27FC236}">
                <a16:creationId xmlns:a16="http://schemas.microsoft.com/office/drawing/2014/main" id="{506C143B-186B-4A20-93CE-D0BFC8E8CF0E}"/>
              </a:ext>
            </a:extLst>
          </p:cNvPr>
          <p:cNvSpPr txBox="1"/>
          <p:nvPr/>
        </p:nvSpPr>
        <p:spPr>
          <a:xfrm>
            <a:off x="4353235" y="12650102"/>
            <a:ext cx="4061960" cy="1538883"/>
          </a:xfrm>
          <a:prstGeom prst="rect">
            <a:avLst/>
          </a:prstGeom>
          <a:noFill/>
        </p:spPr>
        <p:txBody>
          <a:bodyPr wrap="square" rtlCol="0">
            <a:spAutoFit/>
          </a:bodyPr>
          <a:lstStyle/>
          <a:p>
            <a:pPr algn="ctr" defTabSz="457108"/>
            <a:r>
              <a:rPr lang="en-US" sz="4000" b="1">
                <a:solidFill>
                  <a:schemeClr val="accent1"/>
                </a:solidFill>
                <a:latin typeface="Century Gothic"/>
              </a:rPr>
              <a:t>Collaboration</a:t>
            </a:r>
          </a:p>
          <a:p>
            <a:pPr algn="ctr" defTabSz="457108"/>
            <a:r>
              <a:rPr lang="en-US">
                <a:latin typeface="Calibri"/>
              </a:rPr>
              <a:t>Cras sed maximus ante, vel bibendum justo. Integer pulvinar erat in quam varius, at aliquam justo fringilla.</a:t>
            </a:r>
          </a:p>
        </p:txBody>
      </p:sp>
      <p:sp>
        <p:nvSpPr>
          <p:cNvPr id="14" name="Rectangle: Rounded Corners 13">
            <a:extLst>
              <a:ext uri="{FF2B5EF4-FFF2-40B4-BE49-F238E27FC236}">
                <a16:creationId xmlns:a16="http://schemas.microsoft.com/office/drawing/2014/main" id="{B4E06763-3898-46F0-AAF0-5C6B8E4E4C29}"/>
              </a:ext>
            </a:extLst>
          </p:cNvPr>
          <p:cNvSpPr/>
          <p:nvPr/>
        </p:nvSpPr>
        <p:spPr>
          <a:xfrm>
            <a:off x="12922315" y="5113555"/>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CDA8D9B6-CC4E-4985-8BC4-29C8CECF5467}"/>
              </a:ext>
            </a:extLst>
          </p:cNvPr>
          <p:cNvSpPr txBox="1"/>
          <p:nvPr/>
        </p:nvSpPr>
        <p:spPr>
          <a:xfrm>
            <a:off x="13337657" y="5707352"/>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Effective</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16" name="Group 15">
            <a:extLst>
              <a:ext uri="{FF2B5EF4-FFF2-40B4-BE49-F238E27FC236}">
                <a16:creationId xmlns:a16="http://schemas.microsoft.com/office/drawing/2014/main" id="{8A83A0AE-51F3-4004-BD6B-E2560DC5253E}"/>
              </a:ext>
            </a:extLst>
          </p:cNvPr>
          <p:cNvGrpSpPr/>
          <p:nvPr/>
        </p:nvGrpSpPr>
        <p:grpSpPr>
          <a:xfrm>
            <a:off x="17457548" y="6072425"/>
            <a:ext cx="714802" cy="714802"/>
            <a:chOff x="9775767" y="3408218"/>
            <a:chExt cx="714895" cy="714895"/>
          </a:xfrm>
        </p:grpSpPr>
        <p:sp>
          <p:nvSpPr>
            <p:cNvPr id="17" name="Oval 16">
              <a:extLst>
                <a:ext uri="{FF2B5EF4-FFF2-40B4-BE49-F238E27FC236}">
                  <a16:creationId xmlns:a16="http://schemas.microsoft.com/office/drawing/2014/main" id="{0FC9DD00-A3B4-4030-B741-B7423C83E8E8}"/>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8" name="Oval 17">
              <a:extLst>
                <a:ext uri="{FF2B5EF4-FFF2-40B4-BE49-F238E27FC236}">
                  <a16:creationId xmlns:a16="http://schemas.microsoft.com/office/drawing/2014/main" id="{2FF85828-BB26-4FBA-AF6E-27F03FBC3B3F}"/>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Tree>
    <p:extLst>
      <p:ext uri="{BB962C8B-B14F-4D97-AF65-F5344CB8AC3E}">
        <p14:creationId xmlns:p14="http://schemas.microsoft.com/office/powerpoint/2010/main" val="2573127551"/>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2000" fill="hold"/>
                                        <p:tgtEl>
                                          <p:spTgt spid="5"/>
                                        </p:tgtEl>
                                        <p:attrNameLst>
                                          <p:attrName>r</p:attrName>
                                        </p:attrNameLst>
                                      </p:cBhvr>
                                    </p:animRot>
                                  </p:childTnLst>
                                </p:cTn>
                              </p:par>
                              <p:par>
                                <p:cTn id="7" presetID="2" presetClass="entr" presetSubtype="8" decel="10000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anim calcmode="lin" valueType="num">
                                      <p:cBhvr additive="base">
                                        <p:cTn id="9" dur="1500" fill="hold"/>
                                        <p:tgtEl>
                                          <p:spTgt spid="6"/>
                                        </p:tgtEl>
                                        <p:attrNameLst>
                                          <p:attrName>ppt_x</p:attrName>
                                        </p:attrNameLst>
                                      </p:cBhvr>
                                      <p:tavLst>
                                        <p:tav tm="0">
                                          <p:val>
                                            <p:strVal val="0-#ppt_w/2"/>
                                          </p:val>
                                        </p:tav>
                                        <p:tav tm="100000">
                                          <p:val>
                                            <p:strVal val="#ppt_x"/>
                                          </p:val>
                                        </p:tav>
                                      </p:tavLst>
                                    </p:anim>
                                    <p:anim calcmode="lin" valueType="num">
                                      <p:cBhvr additive="base">
                                        <p:cTn id="10" dur="1500" fill="hold"/>
                                        <p:tgtEl>
                                          <p:spTgt spid="6"/>
                                        </p:tgtEl>
                                        <p:attrNameLst>
                                          <p:attrName>ppt_y</p:attrName>
                                        </p:attrNameLst>
                                      </p:cBhvr>
                                      <p:tavLst>
                                        <p:tav tm="0">
                                          <p:val>
                                            <p:strVal val="#ppt_y"/>
                                          </p:val>
                                        </p:tav>
                                        <p:tav tm="100000">
                                          <p:val>
                                            <p:strVal val="#ppt_y"/>
                                          </p:val>
                                        </p:tav>
                                      </p:tavLst>
                                    </p:anim>
                                  </p:childTnLst>
                                </p:cTn>
                              </p:par>
                              <p:par>
                                <p:cTn id="11" presetID="2" presetClass="entr" presetSubtype="8" decel="10000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1500" fill="hold"/>
                                        <p:tgtEl>
                                          <p:spTgt spid="7"/>
                                        </p:tgtEl>
                                        <p:attrNameLst>
                                          <p:attrName>ppt_x</p:attrName>
                                        </p:attrNameLst>
                                      </p:cBhvr>
                                      <p:tavLst>
                                        <p:tav tm="0">
                                          <p:val>
                                            <p:strVal val="0-#ppt_w/2"/>
                                          </p:val>
                                        </p:tav>
                                        <p:tav tm="100000">
                                          <p:val>
                                            <p:strVal val="#ppt_x"/>
                                          </p:val>
                                        </p:tav>
                                      </p:tavLst>
                                    </p:anim>
                                    <p:anim calcmode="lin" valueType="num">
                                      <p:cBhvr additive="base">
                                        <p:cTn id="14" dur="1500" fill="hold"/>
                                        <p:tgtEl>
                                          <p:spTgt spid="7"/>
                                        </p:tgtEl>
                                        <p:attrNameLst>
                                          <p:attrName>ppt_y</p:attrName>
                                        </p:attrNameLst>
                                      </p:cBhvr>
                                      <p:tavLst>
                                        <p:tav tm="0">
                                          <p:val>
                                            <p:strVal val="#ppt_y"/>
                                          </p:val>
                                        </p:tav>
                                        <p:tav tm="100000">
                                          <p:val>
                                            <p:strVal val="#ppt_y"/>
                                          </p:val>
                                        </p:tav>
                                      </p:tavLst>
                                    </p:anim>
                                  </p:childTnLst>
                                </p:cTn>
                              </p:par>
                              <p:par>
                                <p:cTn id="15" presetID="2" presetClass="entr" presetSubtype="8" decel="100000" fill="hold" nodeType="withEffect">
                                  <p:stCondLst>
                                    <p:cond delay="10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1500" fill="hold"/>
                                        <p:tgtEl>
                                          <p:spTgt spid="9"/>
                                        </p:tgtEl>
                                        <p:attrNameLst>
                                          <p:attrName>ppt_x</p:attrName>
                                        </p:attrNameLst>
                                      </p:cBhvr>
                                      <p:tavLst>
                                        <p:tav tm="0">
                                          <p:val>
                                            <p:strVal val="0-#ppt_w/2"/>
                                          </p:val>
                                        </p:tav>
                                        <p:tav tm="100000">
                                          <p:val>
                                            <p:strVal val="#ppt_x"/>
                                          </p:val>
                                        </p:tav>
                                      </p:tavLst>
                                    </p:anim>
                                    <p:anim calcmode="lin" valueType="num">
                                      <p:cBhvr additive="base">
                                        <p:cTn id="18" dur="1500" fill="hold"/>
                                        <p:tgtEl>
                                          <p:spTgt spid="9"/>
                                        </p:tgtEl>
                                        <p:attrNameLst>
                                          <p:attrName>ppt_y</p:attrName>
                                        </p:attrNameLst>
                                      </p:cBhvr>
                                      <p:tavLst>
                                        <p:tav tm="0">
                                          <p:val>
                                            <p:strVal val="#ppt_y"/>
                                          </p:val>
                                        </p:tav>
                                        <p:tav tm="100000">
                                          <p:val>
                                            <p:strVal val="#ppt_y"/>
                                          </p:val>
                                        </p:tav>
                                      </p:tavLst>
                                    </p:anim>
                                  </p:childTnLst>
                                </p:cTn>
                              </p:par>
                              <p:par>
                                <p:cTn id="19" presetID="2" presetClass="entr" presetSubtype="8" decel="100000" fill="hold" nodeType="withEffect">
                                  <p:stCondLst>
                                    <p:cond delay="200"/>
                                  </p:stCondLst>
                                  <p:childTnLst>
                                    <p:set>
                                      <p:cBhvr>
                                        <p:cTn id="20" dur="1" fill="hold">
                                          <p:stCondLst>
                                            <p:cond delay="0"/>
                                          </p:stCondLst>
                                        </p:cTn>
                                        <p:tgtEl>
                                          <p:spTgt spid="8"/>
                                        </p:tgtEl>
                                        <p:attrNameLst>
                                          <p:attrName>style.visibility</p:attrName>
                                        </p:attrNameLst>
                                      </p:cBhvr>
                                      <p:to>
                                        <p:strVal val="visible"/>
                                      </p:to>
                                    </p:set>
                                    <p:anim calcmode="lin" valueType="num">
                                      <p:cBhvr additive="base">
                                        <p:cTn id="21" dur="1500" fill="hold"/>
                                        <p:tgtEl>
                                          <p:spTgt spid="8"/>
                                        </p:tgtEl>
                                        <p:attrNameLst>
                                          <p:attrName>ppt_x</p:attrName>
                                        </p:attrNameLst>
                                      </p:cBhvr>
                                      <p:tavLst>
                                        <p:tav tm="0">
                                          <p:val>
                                            <p:strVal val="0-#ppt_w/2"/>
                                          </p:val>
                                        </p:tav>
                                        <p:tav tm="100000">
                                          <p:val>
                                            <p:strVal val="#ppt_x"/>
                                          </p:val>
                                        </p:tav>
                                      </p:tavLst>
                                    </p:anim>
                                    <p:anim calcmode="lin" valueType="num">
                                      <p:cBhvr additive="base">
                                        <p:cTn id="22" dur="1500" fill="hold"/>
                                        <p:tgtEl>
                                          <p:spTgt spid="8"/>
                                        </p:tgtEl>
                                        <p:attrNameLst>
                                          <p:attrName>ppt_y</p:attrName>
                                        </p:attrNameLst>
                                      </p:cBhvr>
                                      <p:tavLst>
                                        <p:tav tm="0">
                                          <p:val>
                                            <p:strVal val="#ppt_y"/>
                                          </p:val>
                                        </p:tav>
                                        <p:tav tm="100000">
                                          <p:val>
                                            <p:strVal val="#ppt_y"/>
                                          </p:val>
                                        </p:tav>
                                      </p:tavLst>
                                    </p:anim>
                                  </p:childTnLst>
                                </p:cTn>
                              </p:par>
                              <p:par>
                                <p:cTn id="23" presetID="2" presetClass="entr" presetSubtype="8" decel="100000" fill="hold" nodeType="withEffect">
                                  <p:stCondLst>
                                    <p:cond delay="300"/>
                                  </p:stCondLst>
                                  <p:childTnLst>
                                    <p:set>
                                      <p:cBhvr>
                                        <p:cTn id="24" dur="1" fill="hold">
                                          <p:stCondLst>
                                            <p:cond delay="0"/>
                                          </p:stCondLst>
                                        </p:cTn>
                                        <p:tgtEl>
                                          <p:spTgt spid="16"/>
                                        </p:tgtEl>
                                        <p:attrNameLst>
                                          <p:attrName>style.visibility</p:attrName>
                                        </p:attrNameLst>
                                      </p:cBhvr>
                                      <p:to>
                                        <p:strVal val="visible"/>
                                      </p:to>
                                    </p:set>
                                    <p:anim calcmode="lin" valueType="num">
                                      <p:cBhvr additive="base">
                                        <p:cTn id="25" dur="1500" fill="hold"/>
                                        <p:tgtEl>
                                          <p:spTgt spid="16"/>
                                        </p:tgtEl>
                                        <p:attrNameLst>
                                          <p:attrName>ppt_x</p:attrName>
                                        </p:attrNameLst>
                                      </p:cBhvr>
                                      <p:tavLst>
                                        <p:tav tm="0">
                                          <p:val>
                                            <p:strVal val="0-#ppt_w/2"/>
                                          </p:val>
                                        </p:tav>
                                        <p:tav tm="100000">
                                          <p:val>
                                            <p:strVal val="#ppt_x"/>
                                          </p:val>
                                        </p:tav>
                                      </p:tavLst>
                                    </p:anim>
                                    <p:anim calcmode="lin" valueType="num">
                                      <p:cBhvr additive="base">
                                        <p:cTn id="26" dur="1500" fill="hold"/>
                                        <p:tgtEl>
                                          <p:spTgt spid="16"/>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400"/>
                                  </p:stCondLst>
                                  <p:childTnLst>
                                    <p:set>
                                      <p:cBhvr>
                                        <p:cTn id="28" dur="1" fill="hold">
                                          <p:stCondLst>
                                            <p:cond delay="0"/>
                                          </p:stCondLst>
                                        </p:cTn>
                                        <p:tgtEl>
                                          <p:spTgt spid="15"/>
                                        </p:tgtEl>
                                        <p:attrNameLst>
                                          <p:attrName>style.visibility</p:attrName>
                                        </p:attrNameLst>
                                      </p:cBhvr>
                                      <p:to>
                                        <p:strVal val="visible"/>
                                      </p:to>
                                    </p:set>
                                    <p:anim calcmode="lin" valueType="num">
                                      <p:cBhvr additive="base">
                                        <p:cTn id="29" dur="1500" fill="hold"/>
                                        <p:tgtEl>
                                          <p:spTgt spid="15"/>
                                        </p:tgtEl>
                                        <p:attrNameLst>
                                          <p:attrName>ppt_x</p:attrName>
                                        </p:attrNameLst>
                                      </p:cBhvr>
                                      <p:tavLst>
                                        <p:tav tm="0">
                                          <p:val>
                                            <p:strVal val="0-#ppt_w/2"/>
                                          </p:val>
                                        </p:tav>
                                        <p:tav tm="100000">
                                          <p:val>
                                            <p:strVal val="#ppt_x"/>
                                          </p:val>
                                        </p:tav>
                                      </p:tavLst>
                                    </p:anim>
                                    <p:anim calcmode="lin" valueType="num">
                                      <p:cBhvr additive="base">
                                        <p:cTn id="30" dur="1500" fill="hold"/>
                                        <p:tgtEl>
                                          <p:spTgt spid="15"/>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50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1500" fill="hold"/>
                                        <p:tgtEl>
                                          <p:spTgt spid="14"/>
                                        </p:tgtEl>
                                        <p:attrNameLst>
                                          <p:attrName>ppt_x</p:attrName>
                                        </p:attrNameLst>
                                      </p:cBhvr>
                                      <p:tavLst>
                                        <p:tav tm="0">
                                          <p:val>
                                            <p:strVal val="0-#ppt_w/2"/>
                                          </p:val>
                                        </p:tav>
                                        <p:tav tm="100000">
                                          <p:val>
                                            <p:strVal val="#ppt_x"/>
                                          </p:val>
                                        </p:tav>
                                      </p:tavLst>
                                    </p:anim>
                                    <p:anim calcmode="lin" valueType="num">
                                      <p:cBhvr additive="base">
                                        <p:cTn id="34" dur="1500" fill="hold"/>
                                        <p:tgtEl>
                                          <p:spTgt spid="14"/>
                                        </p:tgtEl>
                                        <p:attrNameLst>
                                          <p:attrName>ppt_y</p:attrName>
                                        </p:attrNameLst>
                                      </p:cBhvr>
                                      <p:tavLst>
                                        <p:tav tm="0">
                                          <p:val>
                                            <p:strVal val="#ppt_y"/>
                                          </p:val>
                                        </p:tav>
                                        <p:tav tm="100000">
                                          <p:val>
                                            <p:strVal val="#ppt_y"/>
                                          </p:val>
                                        </p:tav>
                                      </p:tavLst>
                                    </p:anim>
                                  </p:childTnLst>
                                </p:cTn>
                              </p:par>
                              <p:par>
                                <p:cTn id="35" presetID="2" presetClass="entr" presetSubtype="8" decel="100000" fill="hold" grpId="0" nodeType="withEffect">
                                  <p:stCondLst>
                                    <p:cond delay="600"/>
                                  </p:stCondLst>
                                  <p:childTnLst>
                                    <p:set>
                                      <p:cBhvr>
                                        <p:cTn id="36" dur="1" fill="hold">
                                          <p:stCondLst>
                                            <p:cond delay="0"/>
                                          </p:stCondLst>
                                        </p:cTn>
                                        <p:tgtEl>
                                          <p:spTgt spid="13"/>
                                        </p:tgtEl>
                                        <p:attrNameLst>
                                          <p:attrName>style.visibility</p:attrName>
                                        </p:attrNameLst>
                                      </p:cBhvr>
                                      <p:to>
                                        <p:strVal val="visible"/>
                                      </p:to>
                                    </p:set>
                                    <p:anim calcmode="lin" valueType="num">
                                      <p:cBhvr additive="base">
                                        <p:cTn id="37" dur="1500" fill="hold"/>
                                        <p:tgtEl>
                                          <p:spTgt spid="13"/>
                                        </p:tgtEl>
                                        <p:attrNameLst>
                                          <p:attrName>ppt_x</p:attrName>
                                        </p:attrNameLst>
                                      </p:cBhvr>
                                      <p:tavLst>
                                        <p:tav tm="0">
                                          <p:val>
                                            <p:strVal val="0-#ppt_w/2"/>
                                          </p:val>
                                        </p:tav>
                                        <p:tav tm="100000">
                                          <p:val>
                                            <p:strVal val="#ppt_x"/>
                                          </p:val>
                                        </p:tav>
                                      </p:tavLst>
                                    </p:anim>
                                    <p:anim calcmode="lin" valueType="num">
                                      <p:cBhvr additive="base">
                                        <p:cTn id="38" dur="1500" fill="hold"/>
                                        <p:tgtEl>
                                          <p:spTgt spid="13"/>
                                        </p:tgtEl>
                                        <p:attrNameLst>
                                          <p:attrName>ppt_y</p:attrName>
                                        </p:attrNameLst>
                                      </p:cBhvr>
                                      <p:tavLst>
                                        <p:tav tm="0">
                                          <p:val>
                                            <p:strVal val="#ppt_y"/>
                                          </p:val>
                                        </p:tav>
                                        <p:tav tm="100000">
                                          <p:val>
                                            <p:strVal val="#ppt_y"/>
                                          </p:val>
                                        </p:tav>
                                      </p:tavLst>
                                    </p:anim>
                                  </p:childTnLst>
                                </p:cTn>
                              </p:par>
                              <p:par>
                                <p:cTn id="39" presetID="2" presetClass="entr" presetSubtype="8" decel="100000" fill="hold" nodeType="withEffect">
                                  <p:stCondLst>
                                    <p:cond delay="700"/>
                                  </p:stCondLst>
                                  <p:childTnLst>
                                    <p:set>
                                      <p:cBhvr>
                                        <p:cTn id="40" dur="1" fill="hold">
                                          <p:stCondLst>
                                            <p:cond delay="0"/>
                                          </p:stCondLst>
                                        </p:cTn>
                                        <p:tgtEl>
                                          <p:spTgt spid="10"/>
                                        </p:tgtEl>
                                        <p:attrNameLst>
                                          <p:attrName>style.visibility</p:attrName>
                                        </p:attrNameLst>
                                      </p:cBhvr>
                                      <p:to>
                                        <p:strVal val="visible"/>
                                      </p:to>
                                    </p:set>
                                    <p:anim calcmode="lin" valueType="num">
                                      <p:cBhvr additive="base">
                                        <p:cTn id="41" dur="1500" fill="hold"/>
                                        <p:tgtEl>
                                          <p:spTgt spid="10"/>
                                        </p:tgtEl>
                                        <p:attrNameLst>
                                          <p:attrName>ppt_x</p:attrName>
                                        </p:attrNameLst>
                                      </p:cBhvr>
                                      <p:tavLst>
                                        <p:tav tm="0">
                                          <p:val>
                                            <p:strVal val="0-#ppt_w/2"/>
                                          </p:val>
                                        </p:tav>
                                        <p:tav tm="100000">
                                          <p:val>
                                            <p:strVal val="#ppt_x"/>
                                          </p:val>
                                        </p:tav>
                                      </p:tavLst>
                                    </p:anim>
                                    <p:anim calcmode="lin" valueType="num">
                                      <p:cBhvr additive="base">
                                        <p:cTn id="42" dur="1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13" grpId="0"/>
      <p:bldP spid="14" grpId="0" animBg="1"/>
      <p:bldP spid="15" grpId="0"/>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125B1F18-176A-4ECF-89BD-0CCC4DA621A1}"/>
              </a:ext>
            </a:extLst>
          </p:cNvPr>
          <p:cNvSpPr>
            <a:spLocks noGrp="1"/>
          </p:cNvSpPr>
          <p:nvPr>
            <p:ph type="pic" sz="quarter" idx="11"/>
          </p:nvPr>
        </p:nvSpPr>
        <p:spPr/>
      </p:sp>
      <p:sp>
        <p:nvSpPr>
          <p:cNvPr id="5" name="Picture Placeholder 4">
            <a:extLst>
              <a:ext uri="{FF2B5EF4-FFF2-40B4-BE49-F238E27FC236}">
                <a16:creationId xmlns:a16="http://schemas.microsoft.com/office/drawing/2014/main" id="{047E27B7-0DE5-4260-A6D2-5F070393BB72}"/>
              </a:ext>
            </a:extLst>
          </p:cNvPr>
          <p:cNvSpPr>
            <a:spLocks noGrp="1"/>
          </p:cNvSpPr>
          <p:nvPr>
            <p:ph type="pic" sz="quarter" idx="13"/>
          </p:nvPr>
        </p:nvSpPr>
        <p:spPr/>
      </p:sp>
      <p:sp>
        <p:nvSpPr>
          <p:cNvPr id="6" name="Picture Placeholder 5">
            <a:extLst>
              <a:ext uri="{FF2B5EF4-FFF2-40B4-BE49-F238E27FC236}">
                <a16:creationId xmlns:a16="http://schemas.microsoft.com/office/drawing/2014/main" id="{29C3C5CD-9519-4355-B3E0-A71F56574E7B}"/>
              </a:ext>
            </a:extLst>
          </p:cNvPr>
          <p:cNvSpPr>
            <a:spLocks noGrp="1"/>
          </p:cNvSpPr>
          <p:nvPr>
            <p:ph type="pic" sz="quarter" idx="14"/>
          </p:nvPr>
        </p:nvSpPr>
        <p:spPr/>
      </p:sp>
      <p:sp>
        <p:nvSpPr>
          <p:cNvPr id="7" name="Freeform: Shape 6">
            <a:extLst>
              <a:ext uri="{FF2B5EF4-FFF2-40B4-BE49-F238E27FC236}">
                <a16:creationId xmlns:a16="http://schemas.microsoft.com/office/drawing/2014/main" id="{23C46448-724B-4DCB-97B3-98AAE981618C}"/>
              </a:ext>
            </a:extLst>
          </p:cNvPr>
          <p:cNvSpPr>
            <a:spLocks/>
          </p:cNvSpPr>
          <p:nvPr/>
        </p:nvSpPr>
        <p:spPr bwMode="auto">
          <a:xfrm>
            <a:off x="992188" y="5600328"/>
            <a:ext cx="7087344" cy="7087344"/>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E6EAF3"/>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8" name="Freeform: Shape 7">
            <a:extLst>
              <a:ext uri="{FF2B5EF4-FFF2-40B4-BE49-F238E27FC236}">
                <a16:creationId xmlns:a16="http://schemas.microsoft.com/office/drawing/2014/main" id="{DD15C617-E504-49D7-A8C1-174981B5BDF7}"/>
              </a:ext>
            </a:extLst>
          </p:cNvPr>
          <p:cNvSpPr>
            <a:spLocks/>
          </p:cNvSpPr>
          <p:nvPr/>
        </p:nvSpPr>
        <p:spPr bwMode="auto">
          <a:xfrm>
            <a:off x="16307642" y="5600328"/>
            <a:ext cx="7087344" cy="7087344"/>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E6EAF3"/>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9" name="Freeform: Shape 8">
            <a:extLst>
              <a:ext uri="{FF2B5EF4-FFF2-40B4-BE49-F238E27FC236}">
                <a16:creationId xmlns:a16="http://schemas.microsoft.com/office/drawing/2014/main" id="{863AF0B2-6629-4BDE-A02A-9E15250E3DE4}"/>
              </a:ext>
            </a:extLst>
          </p:cNvPr>
          <p:cNvSpPr>
            <a:spLocks/>
          </p:cNvSpPr>
          <p:nvPr/>
        </p:nvSpPr>
        <p:spPr bwMode="auto">
          <a:xfrm>
            <a:off x="7905744" y="4856157"/>
            <a:ext cx="8575686" cy="857568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10" name="Straight Connector 9">
            <a:extLst>
              <a:ext uri="{FF2B5EF4-FFF2-40B4-BE49-F238E27FC236}">
                <a16:creationId xmlns:a16="http://schemas.microsoft.com/office/drawing/2014/main" id="{B40A7679-7E28-431A-A71A-673163E3F4D9}"/>
              </a:ext>
            </a:extLst>
          </p:cNvPr>
          <p:cNvCxnSpPr>
            <a:cxnSpLocks/>
          </p:cNvCxnSpPr>
          <p:nvPr/>
        </p:nvCxnSpPr>
        <p:spPr>
          <a:xfrm flipH="1">
            <a:off x="2" y="9144000"/>
            <a:ext cx="1674419"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9161616C-3D14-4BBA-980C-60A0804C7765}"/>
              </a:ext>
            </a:extLst>
          </p:cNvPr>
          <p:cNvCxnSpPr>
            <a:cxnSpLocks/>
          </p:cNvCxnSpPr>
          <p:nvPr/>
        </p:nvCxnSpPr>
        <p:spPr>
          <a:xfrm>
            <a:off x="22551242" y="9144000"/>
            <a:ext cx="1835933"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12" name="Rectangle: Rounded Corners 11">
            <a:extLst>
              <a:ext uri="{FF2B5EF4-FFF2-40B4-BE49-F238E27FC236}">
                <a16:creationId xmlns:a16="http://schemas.microsoft.com/office/drawing/2014/main" id="{B6867DB0-2BAF-42D9-9349-85E6162D6C25}"/>
              </a:ext>
            </a:extLst>
          </p:cNvPr>
          <p:cNvSpPr/>
          <p:nvPr/>
        </p:nvSpPr>
        <p:spPr>
          <a:xfrm>
            <a:off x="7300954" y="7780762"/>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a:extLst>
              <a:ext uri="{FF2B5EF4-FFF2-40B4-BE49-F238E27FC236}">
                <a16:creationId xmlns:a16="http://schemas.microsoft.com/office/drawing/2014/main" id="{128F0FF9-F626-4733-9985-8FE125AE8003}"/>
              </a:ext>
            </a:extLst>
          </p:cNvPr>
          <p:cNvSpPr txBox="1"/>
          <p:nvPr/>
        </p:nvSpPr>
        <p:spPr>
          <a:xfrm>
            <a:off x="7716296" y="8374559"/>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Heavy Work</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14" name="Group 13">
            <a:extLst>
              <a:ext uri="{FF2B5EF4-FFF2-40B4-BE49-F238E27FC236}">
                <a16:creationId xmlns:a16="http://schemas.microsoft.com/office/drawing/2014/main" id="{33F74AC8-5311-4E56-9F2A-3A3B2127E590}"/>
              </a:ext>
            </a:extLst>
          </p:cNvPr>
          <p:cNvGrpSpPr/>
          <p:nvPr/>
        </p:nvGrpSpPr>
        <p:grpSpPr>
          <a:xfrm>
            <a:off x="11836187" y="8739632"/>
            <a:ext cx="714802" cy="714802"/>
            <a:chOff x="9775767" y="3408218"/>
            <a:chExt cx="714895" cy="714895"/>
          </a:xfrm>
        </p:grpSpPr>
        <p:sp>
          <p:nvSpPr>
            <p:cNvPr id="15" name="Oval 14">
              <a:extLst>
                <a:ext uri="{FF2B5EF4-FFF2-40B4-BE49-F238E27FC236}">
                  <a16:creationId xmlns:a16="http://schemas.microsoft.com/office/drawing/2014/main" id="{2BE0C268-0BA7-41D6-876B-050A6B609830}"/>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6" name="Oval 15">
              <a:extLst>
                <a:ext uri="{FF2B5EF4-FFF2-40B4-BE49-F238E27FC236}">
                  <a16:creationId xmlns:a16="http://schemas.microsoft.com/office/drawing/2014/main" id="{099866F7-D532-4180-8909-231B3D94CF78}"/>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7" name="TextBox 16">
            <a:extLst>
              <a:ext uri="{FF2B5EF4-FFF2-40B4-BE49-F238E27FC236}">
                <a16:creationId xmlns:a16="http://schemas.microsoft.com/office/drawing/2014/main" id="{F93C14C7-FE13-45C9-9726-3088ED5AE46B}"/>
              </a:ext>
            </a:extLst>
          </p:cNvPr>
          <p:cNvSpPr txBox="1"/>
          <p:nvPr/>
        </p:nvSpPr>
        <p:spPr>
          <a:xfrm>
            <a:off x="2504880" y="11794750"/>
            <a:ext cx="4061960" cy="1538883"/>
          </a:xfrm>
          <a:prstGeom prst="rect">
            <a:avLst/>
          </a:prstGeom>
          <a:noFill/>
        </p:spPr>
        <p:txBody>
          <a:bodyPr wrap="square" rtlCol="0">
            <a:spAutoFit/>
          </a:bodyPr>
          <a:lstStyle/>
          <a:p>
            <a:pPr algn="ctr" defTabSz="457108"/>
            <a:r>
              <a:rPr lang="en-US" sz="4000" b="1">
                <a:solidFill>
                  <a:schemeClr val="accent1"/>
                </a:solidFill>
                <a:latin typeface="Century Gothic"/>
              </a:rPr>
              <a:t>Report</a:t>
            </a:r>
          </a:p>
          <a:p>
            <a:pPr algn="ctr" defTabSz="457108"/>
            <a:r>
              <a:rPr lang="en-US">
                <a:latin typeface="Calibri"/>
              </a:rPr>
              <a:t>Cras sed maximus ante, vel bibendum justo. Integer pulvinar erat in quam varius, at aliquam justo fringilla.</a:t>
            </a:r>
          </a:p>
        </p:txBody>
      </p:sp>
      <p:sp>
        <p:nvSpPr>
          <p:cNvPr id="18" name="TextBox 17">
            <a:extLst>
              <a:ext uri="{FF2B5EF4-FFF2-40B4-BE49-F238E27FC236}">
                <a16:creationId xmlns:a16="http://schemas.microsoft.com/office/drawing/2014/main" id="{3F84FCD3-5CC4-40E2-8DC5-B5E2DF409710}"/>
              </a:ext>
            </a:extLst>
          </p:cNvPr>
          <p:cNvSpPr txBox="1"/>
          <p:nvPr/>
        </p:nvSpPr>
        <p:spPr>
          <a:xfrm>
            <a:off x="17820335" y="4815027"/>
            <a:ext cx="4061960" cy="1538883"/>
          </a:xfrm>
          <a:prstGeom prst="rect">
            <a:avLst/>
          </a:prstGeom>
          <a:noFill/>
        </p:spPr>
        <p:txBody>
          <a:bodyPr wrap="square" rtlCol="0">
            <a:spAutoFit/>
          </a:bodyPr>
          <a:lstStyle/>
          <a:p>
            <a:pPr algn="ctr" defTabSz="457108"/>
            <a:r>
              <a:rPr lang="en-US" sz="4000" b="1">
                <a:solidFill>
                  <a:schemeClr val="accent1"/>
                </a:solidFill>
                <a:latin typeface="Century Gothic"/>
              </a:rPr>
              <a:t>Work Env.</a:t>
            </a:r>
          </a:p>
          <a:p>
            <a:pPr algn="ctr" defTabSz="457108"/>
            <a:r>
              <a:rPr lang="en-US">
                <a:latin typeface="Calibri"/>
              </a:rPr>
              <a:t>Cras sed maximus ante, vel bibendum justo. Integer pulvinar erat in quam varius, at aliquam justo fringilla.</a:t>
            </a:r>
          </a:p>
        </p:txBody>
      </p:sp>
    </p:spTree>
    <p:extLst>
      <p:ext uri="{BB962C8B-B14F-4D97-AF65-F5344CB8AC3E}">
        <p14:creationId xmlns:p14="http://schemas.microsoft.com/office/powerpoint/2010/main" val="1427259566"/>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200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12000" fill="hold"/>
                                        <p:tgtEl>
                                          <p:spTgt spid="8"/>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12000" fill="hold"/>
                                        <p:tgtEl>
                                          <p:spTgt spid="7"/>
                                        </p:tgtEl>
                                        <p:attrNameLst>
                                          <p:attrName>r</p:attrName>
                                        </p:attrNameLst>
                                      </p:cBhvr>
                                    </p:animRot>
                                  </p:childTnLst>
                                </p:cTn>
                              </p:par>
                              <p:par>
                                <p:cTn id="11" presetID="2" presetClass="entr" presetSubtype="8" decel="10000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1500" fill="hold"/>
                                        <p:tgtEl>
                                          <p:spTgt spid="11"/>
                                        </p:tgtEl>
                                        <p:attrNameLst>
                                          <p:attrName>ppt_x</p:attrName>
                                        </p:attrNameLst>
                                      </p:cBhvr>
                                      <p:tavLst>
                                        <p:tav tm="0">
                                          <p:val>
                                            <p:strVal val="0-#ppt_w/2"/>
                                          </p:val>
                                        </p:tav>
                                        <p:tav tm="100000">
                                          <p:val>
                                            <p:strVal val="#ppt_x"/>
                                          </p:val>
                                        </p:tav>
                                      </p:tavLst>
                                    </p:anim>
                                    <p:anim calcmode="lin" valueType="num">
                                      <p:cBhvr additive="base">
                                        <p:cTn id="14" dur="1500" fill="hold"/>
                                        <p:tgtEl>
                                          <p:spTgt spid="11"/>
                                        </p:tgtEl>
                                        <p:attrNameLst>
                                          <p:attrName>ppt_y</p:attrName>
                                        </p:attrNameLst>
                                      </p:cBhvr>
                                      <p:tavLst>
                                        <p:tav tm="0">
                                          <p:val>
                                            <p:strVal val="#ppt_y"/>
                                          </p:val>
                                        </p:tav>
                                        <p:tav tm="100000">
                                          <p:val>
                                            <p:strVal val="#ppt_y"/>
                                          </p:val>
                                        </p:tav>
                                      </p:tavLst>
                                    </p:anim>
                                  </p:childTnLst>
                                </p:cTn>
                              </p:par>
                              <p:par>
                                <p:cTn id="15" presetID="2" presetClass="entr" presetSubtype="8" decel="100000" fill="hold" grpId="0" nodeType="withEffect">
                                  <p:stCondLst>
                                    <p:cond delay="100"/>
                                  </p:stCondLst>
                                  <p:childTnLst>
                                    <p:set>
                                      <p:cBhvr>
                                        <p:cTn id="16" dur="1" fill="hold">
                                          <p:stCondLst>
                                            <p:cond delay="0"/>
                                          </p:stCondLst>
                                        </p:cTn>
                                        <p:tgtEl>
                                          <p:spTgt spid="18"/>
                                        </p:tgtEl>
                                        <p:attrNameLst>
                                          <p:attrName>style.visibility</p:attrName>
                                        </p:attrNameLst>
                                      </p:cBhvr>
                                      <p:to>
                                        <p:strVal val="visible"/>
                                      </p:to>
                                    </p:set>
                                    <p:anim calcmode="lin" valueType="num">
                                      <p:cBhvr additive="base">
                                        <p:cTn id="17" dur="1500" fill="hold"/>
                                        <p:tgtEl>
                                          <p:spTgt spid="18"/>
                                        </p:tgtEl>
                                        <p:attrNameLst>
                                          <p:attrName>ppt_x</p:attrName>
                                        </p:attrNameLst>
                                      </p:cBhvr>
                                      <p:tavLst>
                                        <p:tav tm="0">
                                          <p:val>
                                            <p:strVal val="0-#ppt_w/2"/>
                                          </p:val>
                                        </p:tav>
                                        <p:tav tm="100000">
                                          <p:val>
                                            <p:strVal val="#ppt_x"/>
                                          </p:val>
                                        </p:tav>
                                      </p:tavLst>
                                    </p:anim>
                                    <p:anim calcmode="lin" valueType="num">
                                      <p:cBhvr additive="base">
                                        <p:cTn id="18" dur="1500" fill="hold"/>
                                        <p:tgtEl>
                                          <p:spTgt spid="18"/>
                                        </p:tgtEl>
                                        <p:attrNameLst>
                                          <p:attrName>ppt_y</p:attrName>
                                        </p:attrNameLst>
                                      </p:cBhvr>
                                      <p:tavLst>
                                        <p:tav tm="0">
                                          <p:val>
                                            <p:strVal val="#ppt_y"/>
                                          </p:val>
                                        </p:tav>
                                        <p:tav tm="100000">
                                          <p:val>
                                            <p:strVal val="#ppt_y"/>
                                          </p:val>
                                        </p:tav>
                                      </p:tavLst>
                                    </p:anim>
                                  </p:childTnLst>
                                </p:cTn>
                              </p:par>
                              <p:par>
                                <p:cTn id="19" presetID="2" presetClass="entr" presetSubtype="8" decel="100000" fill="hold" nodeType="withEffect">
                                  <p:stCondLst>
                                    <p:cond delay="200"/>
                                  </p:stCondLst>
                                  <p:childTnLst>
                                    <p:set>
                                      <p:cBhvr>
                                        <p:cTn id="20" dur="1" fill="hold">
                                          <p:stCondLst>
                                            <p:cond delay="0"/>
                                          </p:stCondLst>
                                        </p:cTn>
                                        <p:tgtEl>
                                          <p:spTgt spid="14"/>
                                        </p:tgtEl>
                                        <p:attrNameLst>
                                          <p:attrName>style.visibility</p:attrName>
                                        </p:attrNameLst>
                                      </p:cBhvr>
                                      <p:to>
                                        <p:strVal val="visible"/>
                                      </p:to>
                                    </p:set>
                                    <p:anim calcmode="lin" valueType="num">
                                      <p:cBhvr additive="base">
                                        <p:cTn id="21" dur="1500" fill="hold"/>
                                        <p:tgtEl>
                                          <p:spTgt spid="14"/>
                                        </p:tgtEl>
                                        <p:attrNameLst>
                                          <p:attrName>ppt_x</p:attrName>
                                        </p:attrNameLst>
                                      </p:cBhvr>
                                      <p:tavLst>
                                        <p:tav tm="0">
                                          <p:val>
                                            <p:strVal val="0-#ppt_w/2"/>
                                          </p:val>
                                        </p:tav>
                                        <p:tav tm="100000">
                                          <p:val>
                                            <p:strVal val="#ppt_x"/>
                                          </p:val>
                                        </p:tav>
                                      </p:tavLst>
                                    </p:anim>
                                    <p:anim calcmode="lin" valueType="num">
                                      <p:cBhvr additive="base">
                                        <p:cTn id="22" dur="1500" fill="hold"/>
                                        <p:tgtEl>
                                          <p:spTgt spid="14"/>
                                        </p:tgtEl>
                                        <p:attrNameLst>
                                          <p:attrName>ppt_y</p:attrName>
                                        </p:attrNameLst>
                                      </p:cBhvr>
                                      <p:tavLst>
                                        <p:tav tm="0">
                                          <p:val>
                                            <p:strVal val="#ppt_y"/>
                                          </p:val>
                                        </p:tav>
                                        <p:tav tm="100000">
                                          <p:val>
                                            <p:strVal val="#ppt_y"/>
                                          </p:val>
                                        </p:tav>
                                      </p:tavLst>
                                    </p:anim>
                                  </p:childTnLst>
                                </p:cTn>
                              </p:par>
                              <p:par>
                                <p:cTn id="23" presetID="2" presetClass="entr" presetSubtype="8" decel="100000" fill="hold" grpId="0" nodeType="withEffect">
                                  <p:stCondLst>
                                    <p:cond delay="300"/>
                                  </p:stCondLst>
                                  <p:childTnLst>
                                    <p:set>
                                      <p:cBhvr>
                                        <p:cTn id="24" dur="1" fill="hold">
                                          <p:stCondLst>
                                            <p:cond delay="0"/>
                                          </p:stCondLst>
                                        </p:cTn>
                                        <p:tgtEl>
                                          <p:spTgt spid="12"/>
                                        </p:tgtEl>
                                        <p:attrNameLst>
                                          <p:attrName>style.visibility</p:attrName>
                                        </p:attrNameLst>
                                      </p:cBhvr>
                                      <p:to>
                                        <p:strVal val="visible"/>
                                      </p:to>
                                    </p:set>
                                    <p:anim calcmode="lin" valueType="num">
                                      <p:cBhvr additive="base">
                                        <p:cTn id="25" dur="1500" fill="hold"/>
                                        <p:tgtEl>
                                          <p:spTgt spid="12"/>
                                        </p:tgtEl>
                                        <p:attrNameLst>
                                          <p:attrName>ppt_x</p:attrName>
                                        </p:attrNameLst>
                                      </p:cBhvr>
                                      <p:tavLst>
                                        <p:tav tm="0">
                                          <p:val>
                                            <p:strVal val="0-#ppt_w/2"/>
                                          </p:val>
                                        </p:tav>
                                        <p:tav tm="100000">
                                          <p:val>
                                            <p:strVal val="#ppt_x"/>
                                          </p:val>
                                        </p:tav>
                                      </p:tavLst>
                                    </p:anim>
                                    <p:anim calcmode="lin" valueType="num">
                                      <p:cBhvr additive="base">
                                        <p:cTn id="26" dur="1500" fill="hold"/>
                                        <p:tgtEl>
                                          <p:spTgt spid="12"/>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400"/>
                                  </p:stCondLst>
                                  <p:childTnLst>
                                    <p:set>
                                      <p:cBhvr>
                                        <p:cTn id="28" dur="1" fill="hold">
                                          <p:stCondLst>
                                            <p:cond delay="0"/>
                                          </p:stCondLst>
                                        </p:cTn>
                                        <p:tgtEl>
                                          <p:spTgt spid="13"/>
                                        </p:tgtEl>
                                        <p:attrNameLst>
                                          <p:attrName>style.visibility</p:attrName>
                                        </p:attrNameLst>
                                      </p:cBhvr>
                                      <p:to>
                                        <p:strVal val="visible"/>
                                      </p:to>
                                    </p:set>
                                    <p:anim calcmode="lin" valueType="num">
                                      <p:cBhvr additive="base">
                                        <p:cTn id="29" dur="1500" fill="hold"/>
                                        <p:tgtEl>
                                          <p:spTgt spid="13"/>
                                        </p:tgtEl>
                                        <p:attrNameLst>
                                          <p:attrName>ppt_x</p:attrName>
                                        </p:attrNameLst>
                                      </p:cBhvr>
                                      <p:tavLst>
                                        <p:tav tm="0">
                                          <p:val>
                                            <p:strVal val="0-#ppt_w/2"/>
                                          </p:val>
                                        </p:tav>
                                        <p:tav tm="100000">
                                          <p:val>
                                            <p:strVal val="#ppt_x"/>
                                          </p:val>
                                        </p:tav>
                                      </p:tavLst>
                                    </p:anim>
                                    <p:anim calcmode="lin" valueType="num">
                                      <p:cBhvr additive="base">
                                        <p:cTn id="30" dur="1500" fill="hold"/>
                                        <p:tgtEl>
                                          <p:spTgt spid="13"/>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500"/>
                                  </p:stCondLst>
                                  <p:childTnLst>
                                    <p:set>
                                      <p:cBhvr>
                                        <p:cTn id="32" dur="1" fill="hold">
                                          <p:stCondLst>
                                            <p:cond delay="0"/>
                                          </p:stCondLst>
                                        </p:cTn>
                                        <p:tgtEl>
                                          <p:spTgt spid="17"/>
                                        </p:tgtEl>
                                        <p:attrNameLst>
                                          <p:attrName>style.visibility</p:attrName>
                                        </p:attrNameLst>
                                      </p:cBhvr>
                                      <p:to>
                                        <p:strVal val="visible"/>
                                      </p:to>
                                    </p:set>
                                    <p:anim calcmode="lin" valueType="num">
                                      <p:cBhvr additive="base">
                                        <p:cTn id="33" dur="1500" fill="hold"/>
                                        <p:tgtEl>
                                          <p:spTgt spid="17"/>
                                        </p:tgtEl>
                                        <p:attrNameLst>
                                          <p:attrName>ppt_x</p:attrName>
                                        </p:attrNameLst>
                                      </p:cBhvr>
                                      <p:tavLst>
                                        <p:tav tm="0">
                                          <p:val>
                                            <p:strVal val="0-#ppt_w/2"/>
                                          </p:val>
                                        </p:tav>
                                        <p:tav tm="100000">
                                          <p:val>
                                            <p:strVal val="#ppt_x"/>
                                          </p:val>
                                        </p:tav>
                                      </p:tavLst>
                                    </p:anim>
                                    <p:anim calcmode="lin" valueType="num">
                                      <p:cBhvr additive="base">
                                        <p:cTn id="34" dur="1500" fill="hold"/>
                                        <p:tgtEl>
                                          <p:spTgt spid="17"/>
                                        </p:tgtEl>
                                        <p:attrNameLst>
                                          <p:attrName>ppt_y</p:attrName>
                                        </p:attrNameLst>
                                      </p:cBhvr>
                                      <p:tavLst>
                                        <p:tav tm="0">
                                          <p:val>
                                            <p:strVal val="#ppt_y"/>
                                          </p:val>
                                        </p:tav>
                                        <p:tav tm="100000">
                                          <p:val>
                                            <p:strVal val="#ppt_y"/>
                                          </p:val>
                                        </p:tav>
                                      </p:tavLst>
                                    </p:anim>
                                  </p:childTnLst>
                                </p:cTn>
                              </p:par>
                              <p:par>
                                <p:cTn id="35" presetID="2" presetClass="entr" presetSubtype="8" decel="100000" fill="hold" nodeType="withEffect">
                                  <p:stCondLst>
                                    <p:cond delay="600"/>
                                  </p:stCondLst>
                                  <p:childTnLst>
                                    <p:set>
                                      <p:cBhvr>
                                        <p:cTn id="36" dur="1" fill="hold">
                                          <p:stCondLst>
                                            <p:cond delay="0"/>
                                          </p:stCondLst>
                                        </p:cTn>
                                        <p:tgtEl>
                                          <p:spTgt spid="10"/>
                                        </p:tgtEl>
                                        <p:attrNameLst>
                                          <p:attrName>style.visibility</p:attrName>
                                        </p:attrNameLst>
                                      </p:cBhvr>
                                      <p:to>
                                        <p:strVal val="visible"/>
                                      </p:to>
                                    </p:set>
                                    <p:anim calcmode="lin" valueType="num">
                                      <p:cBhvr additive="base">
                                        <p:cTn id="37" dur="1500" fill="hold"/>
                                        <p:tgtEl>
                                          <p:spTgt spid="10"/>
                                        </p:tgtEl>
                                        <p:attrNameLst>
                                          <p:attrName>ppt_x</p:attrName>
                                        </p:attrNameLst>
                                      </p:cBhvr>
                                      <p:tavLst>
                                        <p:tav tm="0">
                                          <p:val>
                                            <p:strVal val="0-#ppt_w/2"/>
                                          </p:val>
                                        </p:tav>
                                        <p:tav tm="100000">
                                          <p:val>
                                            <p:strVal val="#ppt_x"/>
                                          </p:val>
                                        </p:tav>
                                      </p:tavLst>
                                    </p:anim>
                                    <p:anim calcmode="lin" valueType="num">
                                      <p:cBhvr additive="base">
                                        <p:cTn id="38" dur="1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2" grpId="0" animBg="1"/>
      <p:bldP spid="13" grpId="0"/>
      <p:bldP spid="17" grpId="0"/>
      <p:bldP spid="18"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21F4336F-3B83-4705-B7F6-9980E51E277B}"/>
              </a:ext>
            </a:extLst>
          </p:cNvPr>
          <p:cNvSpPr>
            <a:spLocks noGrp="1"/>
          </p:cNvSpPr>
          <p:nvPr>
            <p:ph type="pic" sz="quarter" idx="11"/>
          </p:nvPr>
        </p:nvSpPr>
        <p:spPr/>
      </p:sp>
      <p:sp>
        <p:nvSpPr>
          <p:cNvPr id="6" name="Freeform: Shape 5">
            <a:extLst>
              <a:ext uri="{FF2B5EF4-FFF2-40B4-BE49-F238E27FC236}">
                <a16:creationId xmlns:a16="http://schemas.microsoft.com/office/drawing/2014/main" id="{FC878A2C-5B37-4DD0-8114-D9D582D27E77}"/>
              </a:ext>
            </a:extLst>
          </p:cNvPr>
          <p:cNvSpPr>
            <a:spLocks/>
          </p:cNvSpPr>
          <p:nvPr/>
        </p:nvSpPr>
        <p:spPr bwMode="auto">
          <a:xfrm>
            <a:off x="797705" y="788206"/>
            <a:ext cx="16711587" cy="16711587"/>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7" name="Freeform: Shape 6">
            <a:extLst>
              <a:ext uri="{FF2B5EF4-FFF2-40B4-BE49-F238E27FC236}">
                <a16:creationId xmlns:a16="http://schemas.microsoft.com/office/drawing/2014/main" id="{98C553D4-A40D-4D09-9E11-F1A6C400A224}"/>
              </a:ext>
            </a:extLst>
          </p:cNvPr>
          <p:cNvSpPr>
            <a:spLocks/>
          </p:cNvSpPr>
          <p:nvPr/>
        </p:nvSpPr>
        <p:spPr bwMode="auto">
          <a:xfrm>
            <a:off x="-453506" y="-47373"/>
            <a:ext cx="18382746" cy="1838274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E6EAF3"/>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8" name="Straight Connector 7">
            <a:extLst>
              <a:ext uri="{FF2B5EF4-FFF2-40B4-BE49-F238E27FC236}">
                <a16:creationId xmlns:a16="http://schemas.microsoft.com/office/drawing/2014/main" id="{E488C916-3B3A-43C6-A738-772638FB441C}"/>
              </a:ext>
            </a:extLst>
          </p:cNvPr>
          <p:cNvCxnSpPr>
            <a:cxnSpLocks/>
          </p:cNvCxnSpPr>
          <p:nvPr/>
        </p:nvCxnSpPr>
        <p:spPr>
          <a:xfrm flipH="1">
            <a:off x="3" y="9144000"/>
            <a:ext cx="2375062"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63457934-36F2-4D72-82A2-62F157F4462F}"/>
              </a:ext>
            </a:extLst>
          </p:cNvPr>
          <p:cNvSpPr txBox="1"/>
          <p:nvPr/>
        </p:nvSpPr>
        <p:spPr>
          <a:xfrm>
            <a:off x="16651394" y="4284160"/>
            <a:ext cx="4250304" cy="5632311"/>
          </a:xfrm>
          <a:prstGeom prst="rect">
            <a:avLst/>
          </a:prstGeom>
          <a:noFill/>
        </p:spPr>
        <p:txBody>
          <a:bodyPr wrap="square" rtlCol="0">
            <a:spAutoFit/>
          </a:bodyPr>
          <a:lstStyle/>
          <a:p>
            <a:r>
              <a:rPr lang="en-US" sz="6000" b="1">
                <a:solidFill>
                  <a:schemeClr val="tx1">
                    <a:lumMod val="75000"/>
                    <a:lumOff val="2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sp>
        <p:nvSpPr>
          <p:cNvPr id="10" name="Rectangle: Rounded Corners 9">
            <a:extLst>
              <a:ext uri="{FF2B5EF4-FFF2-40B4-BE49-F238E27FC236}">
                <a16:creationId xmlns:a16="http://schemas.microsoft.com/office/drawing/2014/main" id="{0CD7D65E-928B-437D-80D7-D1F04DC68BDB}"/>
              </a:ext>
            </a:extLst>
          </p:cNvPr>
          <p:cNvSpPr/>
          <p:nvPr/>
        </p:nvSpPr>
        <p:spPr>
          <a:xfrm>
            <a:off x="13053950" y="11187684"/>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C543B8C4-1773-4770-A715-BBB6C7491862}"/>
              </a:ext>
            </a:extLst>
          </p:cNvPr>
          <p:cNvSpPr txBox="1"/>
          <p:nvPr/>
        </p:nvSpPr>
        <p:spPr>
          <a:xfrm>
            <a:off x="13469292" y="11781481"/>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Discussion</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12" name="Group 11">
            <a:extLst>
              <a:ext uri="{FF2B5EF4-FFF2-40B4-BE49-F238E27FC236}">
                <a16:creationId xmlns:a16="http://schemas.microsoft.com/office/drawing/2014/main" id="{72E90ABC-EA0B-4198-85FF-74D426713BFC}"/>
              </a:ext>
            </a:extLst>
          </p:cNvPr>
          <p:cNvGrpSpPr/>
          <p:nvPr/>
        </p:nvGrpSpPr>
        <p:grpSpPr>
          <a:xfrm>
            <a:off x="12668689" y="12146554"/>
            <a:ext cx="714802" cy="714802"/>
            <a:chOff x="9775767" y="3408218"/>
            <a:chExt cx="714895" cy="714895"/>
          </a:xfrm>
        </p:grpSpPr>
        <p:sp>
          <p:nvSpPr>
            <p:cNvPr id="13" name="Oval 12">
              <a:extLst>
                <a:ext uri="{FF2B5EF4-FFF2-40B4-BE49-F238E27FC236}">
                  <a16:creationId xmlns:a16="http://schemas.microsoft.com/office/drawing/2014/main" id="{A60BB61E-371B-459B-A27C-D99D342BA56A}"/>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4" name="Oval 13">
              <a:extLst>
                <a:ext uri="{FF2B5EF4-FFF2-40B4-BE49-F238E27FC236}">
                  <a16:creationId xmlns:a16="http://schemas.microsoft.com/office/drawing/2014/main" id="{1D26FDCE-7420-4833-85CB-9DAD561385F9}"/>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Tree>
    <p:extLst>
      <p:ext uri="{BB962C8B-B14F-4D97-AF65-F5344CB8AC3E}">
        <p14:creationId xmlns:p14="http://schemas.microsoft.com/office/powerpoint/2010/main" val="2635088678"/>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2000" fill="hold"/>
                                        <p:tgtEl>
                                          <p:spTgt spid="7"/>
                                        </p:tgtEl>
                                        <p:attrNameLst>
                                          <p:attrName>r</p:attrName>
                                        </p:attrNameLst>
                                      </p:cBhvr>
                                    </p:animRot>
                                  </p:childTnLst>
                                </p:cTn>
                              </p:par>
                              <p:par>
                                <p:cTn id="7" presetID="2" presetClass="entr" presetSubtype="4" decel="100000" fill="hold" grpId="0" nodeType="withEffect">
                                  <p:stCondLst>
                                    <p:cond delay="200"/>
                                  </p:stCondLst>
                                  <p:childTnLst>
                                    <p:set>
                                      <p:cBhvr>
                                        <p:cTn id="8" dur="1" fill="hold">
                                          <p:stCondLst>
                                            <p:cond delay="0"/>
                                          </p:stCondLst>
                                        </p:cTn>
                                        <p:tgtEl>
                                          <p:spTgt spid="10"/>
                                        </p:tgtEl>
                                        <p:attrNameLst>
                                          <p:attrName>style.visibility</p:attrName>
                                        </p:attrNameLst>
                                      </p:cBhvr>
                                      <p:to>
                                        <p:strVal val="visible"/>
                                      </p:to>
                                    </p:set>
                                    <p:anim calcmode="lin" valueType="num">
                                      <p:cBhvr additive="base">
                                        <p:cTn id="9" dur="1500" fill="hold"/>
                                        <p:tgtEl>
                                          <p:spTgt spid="10"/>
                                        </p:tgtEl>
                                        <p:attrNameLst>
                                          <p:attrName>ppt_x</p:attrName>
                                        </p:attrNameLst>
                                      </p:cBhvr>
                                      <p:tavLst>
                                        <p:tav tm="0">
                                          <p:val>
                                            <p:strVal val="#ppt_x"/>
                                          </p:val>
                                        </p:tav>
                                        <p:tav tm="100000">
                                          <p:val>
                                            <p:strVal val="#ppt_x"/>
                                          </p:val>
                                        </p:tav>
                                      </p:tavLst>
                                    </p:anim>
                                    <p:anim calcmode="lin" valueType="num">
                                      <p:cBhvr additive="base">
                                        <p:cTn id="10" dur="1500" fill="hold"/>
                                        <p:tgtEl>
                                          <p:spTgt spid="10"/>
                                        </p:tgtEl>
                                        <p:attrNameLst>
                                          <p:attrName>ppt_y</p:attrName>
                                        </p:attrNameLst>
                                      </p:cBhvr>
                                      <p:tavLst>
                                        <p:tav tm="0">
                                          <p:val>
                                            <p:strVal val="1+#ppt_h/2"/>
                                          </p:val>
                                        </p:tav>
                                        <p:tav tm="100000">
                                          <p:val>
                                            <p:strVal val="#ppt_y"/>
                                          </p:val>
                                        </p:tav>
                                      </p:tavLst>
                                    </p:anim>
                                  </p:childTnLst>
                                </p:cTn>
                              </p:par>
                              <p:par>
                                <p:cTn id="11" presetID="2" presetClass="entr" presetSubtype="4" decel="100000" fill="hold" grpId="0" nodeType="withEffect">
                                  <p:stCondLst>
                                    <p:cond delay="30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1500" fill="hold"/>
                                        <p:tgtEl>
                                          <p:spTgt spid="11"/>
                                        </p:tgtEl>
                                        <p:attrNameLst>
                                          <p:attrName>ppt_x</p:attrName>
                                        </p:attrNameLst>
                                      </p:cBhvr>
                                      <p:tavLst>
                                        <p:tav tm="0">
                                          <p:val>
                                            <p:strVal val="#ppt_x"/>
                                          </p:val>
                                        </p:tav>
                                        <p:tav tm="100000">
                                          <p:val>
                                            <p:strVal val="#ppt_x"/>
                                          </p:val>
                                        </p:tav>
                                      </p:tavLst>
                                    </p:anim>
                                    <p:anim calcmode="lin" valueType="num">
                                      <p:cBhvr additive="base">
                                        <p:cTn id="14" dur="1500" fill="hold"/>
                                        <p:tgtEl>
                                          <p:spTgt spid="11"/>
                                        </p:tgtEl>
                                        <p:attrNameLst>
                                          <p:attrName>ppt_y</p:attrName>
                                        </p:attrNameLst>
                                      </p:cBhvr>
                                      <p:tavLst>
                                        <p:tav tm="0">
                                          <p:val>
                                            <p:strVal val="1+#ppt_h/2"/>
                                          </p:val>
                                        </p:tav>
                                        <p:tav tm="100000">
                                          <p:val>
                                            <p:strVal val="#ppt_y"/>
                                          </p:val>
                                        </p:tav>
                                      </p:tavLst>
                                    </p:anim>
                                  </p:childTnLst>
                                </p:cTn>
                              </p:par>
                              <p:par>
                                <p:cTn id="15" presetID="2" presetClass="entr" presetSubtype="4" decel="100000" fill="hold" nodeType="withEffect">
                                  <p:stCondLst>
                                    <p:cond delay="400"/>
                                  </p:stCondLst>
                                  <p:childTnLst>
                                    <p:set>
                                      <p:cBhvr>
                                        <p:cTn id="16" dur="1" fill="hold">
                                          <p:stCondLst>
                                            <p:cond delay="0"/>
                                          </p:stCondLst>
                                        </p:cTn>
                                        <p:tgtEl>
                                          <p:spTgt spid="12"/>
                                        </p:tgtEl>
                                        <p:attrNameLst>
                                          <p:attrName>style.visibility</p:attrName>
                                        </p:attrNameLst>
                                      </p:cBhvr>
                                      <p:to>
                                        <p:strVal val="visible"/>
                                      </p:to>
                                    </p:set>
                                    <p:anim calcmode="lin" valueType="num">
                                      <p:cBhvr additive="base">
                                        <p:cTn id="17" dur="1500" fill="hold"/>
                                        <p:tgtEl>
                                          <p:spTgt spid="12"/>
                                        </p:tgtEl>
                                        <p:attrNameLst>
                                          <p:attrName>ppt_x</p:attrName>
                                        </p:attrNameLst>
                                      </p:cBhvr>
                                      <p:tavLst>
                                        <p:tav tm="0">
                                          <p:val>
                                            <p:strVal val="#ppt_x"/>
                                          </p:val>
                                        </p:tav>
                                        <p:tav tm="100000">
                                          <p:val>
                                            <p:strVal val="#ppt_x"/>
                                          </p:val>
                                        </p:tav>
                                      </p:tavLst>
                                    </p:anim>
                                    <p:anim calcmode="lin" valueType="num">
                                      <p:cBhvr additive="base">
                                        <p:cTn id="18" dur="1500" fill="hold"/>
                                        <p:tgtEl>
                                          <p:spTgt spid="12"/>
                                        </p:tgtEl>
                                        <p:attrNameLst>
                                          <p:attrName>ppt_y</p:attrName>
                                        </p:attrNameLst>
                                      </p:cBhvr>
                                      <p:tavLst>
                                        <p:tav tm="0">
                                          <p:val>
                                            <p:strVal val="1+#ppt_h/2"/>
                                          </p:val>
                                        </p:tav>
                                        <p:tav tm="100000">
                                          <p:val>
                                            <p:strVal val="#ppt_y"/>
                                          </p:val>
                                        </p:tav>
                                      </p:tavLst>
                                    </p:anim>
                                  </p:childTnLst>
                                </p:cTn>
                              </p:par>
                              <p:par>
                                <p:cTn id="19" presetID="2" presetClass="entr" presetSubtype="4" decel="100000" fill="hold" grpId="1"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1500" fill="hold"/>
                                        <p:tgtEl>
                                          <p:spTgt spid="6"/>
                                        </p:tgtEl>
                                        <p:attrNameLst>
                                          <p:attrName>ppt_x</p:attrName>
                                        </p:attrNameLst>
                                      </p:cBhvr>
                                      <p:tavLst>
                                        <p:tav tm="0">
                                          <p:val>
                                            <p:strVal val="#ppt_x"/>
                                          </p:val>
                                        </p:tav>
                                        <p:tav tm="100000">
                                          <p:val>
                                            <p:strVal val="#ppt_x"/>
                                          </p:val>
                                        </p:tav>
                                      </p:tavLst>
                                    </p:anim>
                                    <p:anim calcmode="lin" valueType="num">
                                      <p:cBhvr additive="base">
                                        <p:cTn id="22" dur="1500" fill="hold"/>
                                        <p:tgtEl>
                                          <p:spTgt spid="6"/>
                                        </p:tgtEl>
                                        <p:attrNameLst>
                                          <p:attrName>ppt_y</p:attrName>
                                        </p:attrNameLst>
                                      </p:cBhvr>
                                      <p:tavLst>
                                        <p:tav tm="0">
                                          <p:val>
                                            <p:strVal val="1+#ppt_h/2"/>
                                          </p:val>
                                        </p:tav>
                                        <p:tav tm="100000">
                                          <p:val>
                                            <p:strVal val="#ppt_y"/>
                                          </p:val>
                                        </p:tav>
                                      </p:tavLst>
                                    </p:anim>
                                  </p:childTnLst>
                                </p:cTn>
                              </p:par>
                              <p:par>
                                <p:cTn id="23" presetID="8" presetClass="emph" presetSubtype="0" repeatCount="indefinite" fill="hold" grpId="0" nodeType="withEffect">
                                  <p:stCondLst>
                                    <p:cond delay="0"/>
                                  </p:stCondLst>
                                  <p:childTnLst>
                                    <p:animRot by="21600000">
                                      <p:cBhvr>
                                        <p:cTn id="24" dur="12000" fill="hold"/>
                                        <p:tgtEl>
                                          <p:spTgt spid="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10" grpId="0" animBg="1"/>
      <p:bldP spid="11" grpId="0"/>
    </p:bldLst>
  </p:timing>
</p:sld>
</file>

<file path=ppt/slides/slide18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Freeform 5">
            <a:extLst>
              <a:ext uri="{FF2B5EF4-FFF2-40B4-BE49-F238E27FC236}">
                <a16:creationId xmlns:a16="http://schemas.microsoft.com/office/drawing/2014/main" id="{DCD9DE29-C85A-4CA8-B4C4-C5DB60A85647}"/>
              </a:ext>
            </a:extLst>
          </p:cNvPr>
          <p:cNvSpPr>
            <a:spLocks/>
          </p:cNvSpPr>
          <p:nvPr/>
        </p:nvSpPr>
        <p:spPr bwMode="auto">
          <a:xfrm>
            <a:off x="7404307" y="4378112"/>
            <a:ext cx="9578560" cy="95825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tx1"/>
          </a:solidFill>
          <a:ln>
            <a:noFill/>
          </a:ln>
          <a:effectLst>
            <a:outerShdw blurRad="850900" dist="266700" dir="2700000" algn="tl" rotWithShape="0">
              <a:schemeClr val="accent1">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3" name="Picture Placeholder 2">
            <a:extLst>
              <a:ext uri="{FF2B5EF4-FFF2-40B4-BE49-F238E27FC236}">
                <a16:creationId xmlns:a16="http://schemas.microsoft.com/office/drawing/2014/main" id="{E6BFFC2D-E53E-41E6-B18F-E9932C4BA6C5}"/>
              </a:ext>
            </a:extLst>
          </p:cNvPr>
          <p:cNvSpPr>
            <a:spLocks noGrp="1"/>
          </p:cNvSpPr>
          <p:nvPr>
            <p:ph type="pic" sz="quarter" idx="11"/>
          </p:nvPr>
        </p:nvSpPr>
        <p:spPr/>
      </p:sp>
      <p:sp>
        <p:nvSpPr>
          <p:cNvPr id="6" name="Picture Placeholder 5">
            <a:extLst>
              <a:ext uri="{FF2B5EF4-FFF2-40B4-BE49-F238E27FC236}">
                <a16:creationId xmlns:a16="http://schemas.microsoft.com/office/drawing/2014/main" id="{B1C03F26-AAF6-465E-BBF0-64E17DEEF8D9}"/>
              </a:ext>
            </a:extLst>
          </p:cNvPr>
          <p:cNvSpPr>
            <a:spLocks noGrp="1"/>
          </p:cNvSpPr>
          <p:nvPr>
            <p:ph type="pic" sz="quarter" idx="14"/>
          </p:nvPr>
        </p:nvSpPr>
        <p:spPr/>
      </p:sp>
      <p:sp>
        <p:nvSpPr>
          <p:cNvPr id="8" name="TextBox 7">
            <a:extLst>
              <a:ext uri="{FF2B5EF4-FFF2-40B4-BE49-F238E27FC236}">
                <a16:creationId xmlns:a16="http://schemas.microsoft.com/office/drawing/2014/main" id="{37DCA498-CC02-4BA7-9E5B-AC21D8E243EB}"/>
              </a:ext>
            </a:extLst>
          </p:cNvPr>
          <p:cNvSpPr txBox="1"/>
          <p:nvPr/>
        </p:nvSpPr>
        <p:spPr>
          <a:xfrm>
            <a:off x="2541205" y="4759840"/>
            <a:ext cx="3797554" cy="3046988"/>
          </a:xfrm>
          <a:prstGeom prst="rect">
            <a:avLst/>
          </a:prstGeom>
          <a:noFill/>
        </p:spPr>
        <p:txBody>
          <a:bodyPr wrap="square" rtlCol="0">
            <a:spAutoFit/>
          </a:bodyPr>
          <a:lstStyle/>
          <a:p>
            <a:pPr algn="r"/>
            <a:r>
              <a:rPr lang="en-US" sz="4800" b="1">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How will have protect our portfolio</a:t>
            </a:r>
          </a:p>
        </p:txBody>
      </p:sp>
      <p:sp>
        <p:nvSpPr>
          <p:cNvPr id="16" name="Freeform 5">
            <a:extLst>
              <a:ext uri="{FF2B5EF4-FFF2-40B4-BE49-F238E27FC236}">
                <a16:creationId xmlns:a16="http://schemas.microsoft.com/office/drawing/2014/main" id="{479F8170-5E83-491F-A155-3AA7695B206B}"/>
              </a:ext>
            </a:extLst>
          </p:cNvPr>
          <p:cNvSpPr>
            <a:spLocks/>
          </p:cNvSpPr>
          <p:nvPr/>
        </p:nvSpPr>
        <p:spPr bwMode="auto">
          <a:xfrm flipH="1" flipV="1">
            <a:off x="7076441" y="11568243"/>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7" name="Group 16">
            <a:extLst>
              <a:ext uri="{FF2B5EF4-FFF2-40B4-BE49-F238E27FC236}">
                <a16:creationId xmlns:a16="http://schemas.microsoft.com/office/drawing/2014/main" id="{E178E959-3264-40D5-A0FD-93D1CECD17C7}"/>
              </a:ext>
            </a:extLst>
          </p:cNvPr>
          <p:cNvGrpSpPr/>
          <p:nvPr/>
        </p:nvGrpSpPr>
        <p:grpSpPr>
          <a:xfrm flipH="1">
            <a:off x="9131673" y="11210842"/>
            <a:ext cx="714802" cy="714802"/>
            <a:chOff x="9775767" y="3408218"/>
            <a:chExt cx="714895" cy="714895"/>
          </a:xfrm>
        </p:grpSpPr>
        <p:sp>
          <p:nvSpPr>
            <p:cNvPr id="18" name="Oval 17">
              <a:extLst>
                <a:ext uri="{FF2B5EF4-FFF2-40B4-BE49-F238E27FC236}">
                  <a16:creationId xmlns:a16="http://schemas.microsoft.com/office/drawing/2014/main" id="{C120613C-389E-4F42-9AFE-D06BDA1CE7BC}"/>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sp>
          <p:nvSpPr>
            <p:cNvPr id="19" name="Oval 18">
              <a:extLst>
                <a:ext uri="{FF2B5EF4-FFF2-40B4-BE49-F238E27FC236}">
                  <a16:creationId xmlns:a16="http://schemas.microsoft.com/office/drawing/2014/main" id="{E92D99F2-2703-40E3-983E-F2700630B5EB}"/>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grpSp>
      <p:sp>
        <p:nvSpPr>
          <p:cNvPr id="20" name="TextBox 19">
            <a:extLst>
              <a:ext uri="{FF2B5EF4-FFF2-40B4-BE49-F238E27FC236}">
                <a16:creationId xmlns:a16="http://schemas.microsoft.com/office/drawing/2014/main" id="{CA621CC6-BF67-4FE8-9EEE-F27364FEC786}"/>
              </a:ext>
            </a:extLst>
          </p:cNvPr>
          <p:cNvSpPr txBox="1"/>
          <p:nvPr/>
        </p:nvSpPr>
        <p:spPr>
          <a:xfrm flipH="1">
            <a:off x="4094134" y="11597423"/>
            <a:ext cx="2766448" cy="2092881"/>
          </a:xfrm>
          <a:prstGeom prst="rect">
            <a:avLst/>
          </a:prstGeom>
          <a:noFill/>
        </p:spPr>
        <p:txBody>
          <a:bodyPr wrap="square" rtlCol="0">
            <a:spAutoFit/>
          </a:bodyPr>
          <a:lstStyle/>
          <a:p>
            <a:pPr algn="r" defTabSz="457108"/>
            <a:r>
              <a:rPr lang="en-US" sz="4000" b="1">
                <a:latin typeface="Century Gothic"/>
              </a:rPr>
              <a:t>Testing</a:t>
            </a:r>
          </a:p>
          <a:p>
            <a:pPr algn="r" defTabSz="457108"/>
            <a:r>
              <a:rPr lang="en-US">
                <a:latin typeface="Calibri"/>
              </a:rPr>
              <a:t>Cras sed maximus ante, vel bibendum justo. Integer pulvinar erat in quam varius, at aliquam justo fringilla.</a:t>
            </a:r>
          </a:p>
        </p:txBody>
      </p:sp>
      <p:sp>
        <p:nvSpPr>
          <p:cNvPr id="21" name="Freeform 5">
            <a:extLst>
              <a:ext uri="{FF2B5EF4-FFF2-40B4-BE49-F238E27FC236}">
                <a16:creationId xmlns:a16="http://schemas.microsoft.com/office/drawing/2014/main" id="{76D8FC5A-AF2E-407D-B1BF-849E9F437341}"/>
              </a:ext>
            </a:extLst>
          </p:cNvPr>
          <p:cNvSpPr>
            <a:spLocks/>
          </p:cNvSpPr>
          <p:nvPr/>
        </p:nvSpPr>
        <p:spPr bwMode="auto">
          <a:xfrm flipH="1">
            <a:off x="6547941" y="6283334"/>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2" name="Group 21">
            <a:extLst>
              <a:ext uri="{FF2B5EF4-FFF2-40B4-BE49-F238E27FC236}">
                <a16:creationId xmlns:a16="http://schemas.microsoft.com/office/drawing/2014/main" id="{2F989A2E-BBCC-4E54-9ED5-3C805330B5F2}"/>
              </a:ext>
            </a:extLst>
          </p:cNvPr>
          <p:cNvGrpSpPr/>
          <p:nvPr/>
        </p:nvGrpSpPr>
        <p:grpSpPr>
          <a:xfrm flipH="1" flipV="1">
            <a:off x="8603173" y="7001554"/>
            <a:ext cx="714802" cy="714802"/>
            <a:chOff x="9775767" y="3408218"/>
            <a:chExt cx="714895" cy="714895"/>
          </a:xfrm>
        </p:grpSpPr>
        <p:sp>
          <p:nvSpPr>
            <p:cNvPr id="23" name="Oval 22">
              <a:extLst>
                <a:ext uri="{FF2B5EF4-FFF2-40B4-BE49-F238E27FC236}">
                  <a16:creationId xmlns:a16="http://schemas.microsoft.com/office/drawing/2014/main" id="{2E2EB8D7-3DE5-4B1B-B25B-CD4F8F2AAE4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sp>
          <p:nvSpPr>
            <p:cNvPr id="24" name="Oval 23">
              <a:extLst>
                <a:ext uri="{FF2B5EF4-FFF2-40B4-BE49-F238E27FC236}">
                  <a16:creationId xmlns:a16="http://schemas.microsoft.com/office/drawing/2014/main" id="{B96D1D0E-0D59-4DCF-9FC6-C99E72B9C290}"/>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grpSp>
      <p:sp>
        <p:nvSpPr>
          <p:cNvPr id="4" name="Picture Placeholder 3">
            <a:extLst>
              <a:ext uri="{FF2B5EF4-FFF2-40B4-BE49-F238E27FC236}">
                <a16:creationId xmlns:a16="http://schemas.microsoft.com/office/drawing/2014/main" id="{5EEA8333-4D89-42C3-8606-A80A7F88EC7E}"/>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738679E5-4710-4EAB-9CBE-BF03D65613BA}"/>
              </a:ext>
            </a:extLst>
          </p:cNvPr>
          <p:cNvSpPr>
            <a:spLocks noGrp="1"/>
          </p:cNvSpPr>
          <p:nvPr>
            <p:ph type="pic" sz="quarter" idx="13"/>
          </p:nvPr>
        </p:nvSpPr>
        <p:spPr/>
      </p:sp>
      <p:sp>
        <p:nvSpPr>
          <p:cNvPr id="9" name="Freeform 5">
            <a:extLst>
              <a:ext uri="{FF2B5EF4-FFF2-40B4-BE49-F238E27FC236}">
                <a16:creationId xmlns:a16="http://schemas.microsoft.com/office/drawing/2014/main" id="{5234AB35-7D14-4136-9D61-C79E11144440}"/>
              </a:ext>
            </a:extLst>
          </p:cNvPr>
          <p:cNvSpPr>
            <a:spLocks/>
          </p:cNvSpPr>
          <p:nvPr/>
        </p:nvSpPr>
        <p:spPr bwMode="auto">
          <a:xfrm flipV="1">
            <a:off x="14985359" y="11568243"/>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A1B5D272-6E98-4C84-B2A0-5B9D6CB0D656}"/>
              </a:ext>
            </a:extLst>
          </p:cNvPr>
          <p:cNvGrpSpPr/>
          <p:nvPr/>
        </p:nvGrpSpPr>
        <p:grpSpPr>
          <a:xfrm>
            <a:off x="14418776" y="11210842"/>
            <a:ext cx="714802" cy="714802"/>
            <a:chOff x="9775767" y="3408218"/>
            <a:chExt cx="714895" cy="714895"/>
          </a:xfrm>
        </p:grpSpPr>
        <p:sp>
          <p:nvSpPr>
            <p:cNvPr id="11" name="Oval 10">
              <a:extLst>
                <a:ext uri="{FF2B5EF4-FFF2-40B4-BE49-F238E27FC236}">
                  <a16:creationId xmlns:a16="http://schemas.microsoft.com/office/drawing/2014/main" id="{FA36DEAD-30F5-43ED-ADC6-CB6B320E792C}"/>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2" name="Oval 11">
              <a:extLst>
                <a:ext uri="{FF2B5EF4-FFF2-40B4-BE49-F238E27FC236}">
                  <a16:creationId xmlns:a16="http://schemas.microsoft.com/office/drawing/2014/main" id="{F4E3A8DD-3F4B-4450-85B8-7C18780C7D8A}"/>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13" name="Group 12">
            <a:extLst>
              <a:ext uri="{FF2B5EF4-FFF2-40B4-BE49-F238E27FC236}">
                <a16:creationId xmlns:a16="http://schemas.microsoft.com/office/drawing/2014/main" id="{30367EDF-DB4F-42E8-9A54-EFC9F6F3B72B}"/>
              </a:ext>
            </a:extLst>
          </p:cNvPr>
          <p:cNvGrpSpPr/>
          <p:nvPr/>
        </p:nvGrpSpPr>
        <p:grpSpPr>
          <a:xfrm>
            <a:off x="17242970" y="11444516"/>
            <a:ext cx="4694317" cy="2536372"/>
            <a:chOff x="17242970" y="9133114"/>
            <a:chExt cx="4694317" cy="2536372"/>
          </a:xfrm>
        </p:grpSpPr>
        <p:sp>
          <p:nvSpPr>
            <p:cNvPr id="14" name="Rectangle: Rounded Corners 13">
              <a:extLst>
                <a:ext uri="{FF2B5EF4-FFF2-40B4-BE49-F238E27FC236}">
                  <a16:creationId xmlns:a16="http://schemas.microsoft.com/office/drawing/2014/main" id="{FB85F9E3-FB87-4CE3-8EA6-0765E48F3347}"/>
                </a:ext>
              </a:extLst>
            </p:cNvPr>
            <p:cNvSpPr/>
            <p:nvPr/>
          </p:nvSpPr>
          <p:spPr>
            <a:xfrm>
              <a:off x="17242970" y="9133114"/>
              <a:ext cx="4694317" cy="2536372"/>
            </a:xfrm>
            <a:prstGeom prst="roundRect">
              <a:avLst>
                <a:gd name="adj" fmla="val 31181"/>
              </a:avLst>
            </a:prstGeom>
            <a:solidFill>
              <a:schemeClr val="accent2"/>
            </a:solidFill>
            <a:ln>
              <a:noFill/>
            </a:ln>
            <a:effectLst>
              <a:outerShdw blurRad="965200" dist="304800" dir="8100000" algn="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5" name="TextBox 14">
              <a:extLst>
                <a:ext uri="{FF2B5EF4-FFF2-40B4-BE49-F238E27FC236}">
                  <a16:creationId xmlns:a16="http://schemas.microsoft.com/office/drawing/2014/main" id="{CDD2A836-BB63-4318-958B-90B9EE8DB504}"/>
                </a:ext>
              </a:extLst>
            </p:cNvPr>
            <p:cNvSpPr txBox="1"/>
            <p:nvPr/>
          </p:nvSpPr>
          <p:spPr>
            <a:xfrm>
              <a:off x="17669441" y="9614242"/>
              <a:ext cx="4061960" cy="1538883"/>
            </a:xfrm>
            <a:prstGeom prst="rect">
              <a:avLst/>
            </a:prstGeom>
            <a:noFill/>
          </p:spPr>
          <p:txBody>
            <a:bodyPr wrap="square" rtlCol="0">
              <a:spAutoFit/>
            </a:bodyPr>
            <a:lstStyle/>
            <a:p>
              <a:pPr defTabSz="457108"/>
              <a:r>
                <a:rPr lang="en-US" sz="4000" b="1">
                  <a:solidFill>
                    <a:schemeClr val="bg1"/>
                  </a:solidFill>
                  <a:latin typeface="Century Gothic"/>
                </a:rPr>
                <a:t>Research</a:t>
              </a:r>
            </a:p>
            <a:p>
              <a:pPr defTabSz="457108"/>
              <a:r>
                <a:rPr lang="en-US">
                  <a:solidFill>
                    <a:schemeClr val="bg1"/>
                  </a:solidFill>
                  <a:latin typeface="Calibri"/>
                </a:rPr>
                <a:t>Cras sed maximus ante, vel bibendum justo. Integer pulvinar erat in quam varius, at aliquam justo fringilla.</a:t>
              </a:r>
            </a:p>
          </p:txBody>
        </p:sp>
      </p:grpSp>
      <p:sp>
        <p:nvSpPr>
          <p:cNvPr id="25" name="Freeform 5">
            <a:extLst>
              <a:ext uri="{FF2B5EF4-FFF2-40B4-BE49-F238E27FC236}">
                <a16:creationId xmlns:a16="http://schemas.microsoft.com/office/drawing/2014/main" id="{7BA652B9-C768-42E3-9E7F-D67292653836}"/>
              </a:ext>
            </a:extLst>
          </p:cNvPr>
          <p:cNvSpPr>
            <a:spLocks/>
          </p:cNvSpPr>
          <p:nvPr/>
        </p:nvSpPr>
        <p:spPr bwMode="auto">
          <a:xfrm>
            <a:off x="15465990" y="6283334"/>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6" name="Group 25">
            <a:extLst>
              <a:ext uri="{FF2B5EF4-FFF2-40B4-BE49-F238E27FC236}">
                <a16:creationId xmlns:a16="http://schemas.microsoft.com/office/drawing/2014/main" id="{60027A0D-A00B-43C5-A52C-53499ED5990C}"/>
              </a:ext>
            </a:extLst>
          </p:cNvPr>
          <p:cNvGrpSpPr/>
          <p:nvPr/>
        </p:nvGrpSpPr>
        <p:grpSpPr>
          <a:xfrm flipV="1">
            <a:off x="14899407" y="7001554"/>
            <a:ext cx="714802" cy="714802"/>
            <a:chOff x="9775767" y="3408218"/>
            <a:chExt cx="714895" cy="714895"/>
          </a:xfrm>
        </p:grpSpPr>
        <p:sp>
          <p:nvSpPr>
            <p:cNvPr id="27" name="Oval 26">
              <a:extLst>
                <a:ext uri="{FF2B5EF4-FFF2-40B4-BE49-F238E27FC236}">
                  <a16:creationId xmlns:a16="http://schemas.microsoft.com/office/drawing/2014/main" id="{9305C725-1968-4114-A462-DD79FD10523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sp>
          <p:nvSpPr>
            <p:cNvPr id="28" name="Oval 27">
              <a:extLst>
                <a:ext uri="{FF2B5EF4-FFF2-40B4-BE49-F238E27FC236}">
                  <a16:creationId xmlns:a16="http://schemas.microsoft.com/office/drawing/2014/main" id="{FBD154F3-23A9-4D35-AA03-A0D3EA48DB07}"/>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grpSp>
      <p:sp>
        <p:nvSpPr>
          <p:cNvPr id="29" name="TextBox 28">
            <a:extLst>
              <a:ext uri="{FF2B5EF4-FFF2-40B4-BE49-F238E27FC236}">
                <a16:creationId xmlns:a16="http://schemas.microsoft.com/office/drawing/2014/main" id="{5B25C0BE-1374-481A-8B4B-CA0BF34D8EC2}"/>
              </a:ext>
            </a:extLst>
          </p:cNvPr>
          <p:cNvSpPr txBox="1"/>
          <p:nvPr/>
        </p:nvSpPr>
        <p:spPr>
          <a:xfrm>
            <a:off x="16938747" y="5694940"/>
            <a:ext cx="5302762" cy="1323439"/>
          </a:xfrm>
          <a:prstGeom prst="rect">
            <a:avLst/>
          </a:prstGeom>
          <a:noFill/>
        </p:spPr>
        <p:txBody>
          <a:bodyPr wrap="square" rtlCol="0" anchor="ctr">
            <a:spAutoFit/>
          </a:bodyPr>
          <a:lstStyle/>
          <a:p>
            <a:pPr algn="r"/>
            <a:r>
              <a:rPr lang="en-US" sz="6000">
                <a:latin typeface="Open Sans Bold" panose="020B0806030504020204" pitchFamily="34" charset="0"/>
                <a:ea typeface="Open Sans Bold" panose="020B0806030504020204" pitchFamily="34" charset="0"/>
                <a:cs typeface="Open Sans Bold" panose="020B0806030504020204" pitchFamily="34" charset="0"/>
              </a:rPr>
              <a:t>23,000</a:t>
            </a:r>
            <a:r>
              <a:rPr lang="en-US" sz="4000">
                <a:latin typeface="Open Sans Bold" panose="020B0806030504020204" pitchFamily="34" charset="0"/>
                <a:ea typeface="Open Sans Bold" panose="020B0806030504020204" pitchFamily="34" charset="0"/>
                <a:cs typeface="Open Sans Bold" panose="020B0806030504020204" pitchFamily="34" charset="0"/>
              </a:rPr>
              <a:t>$</a:t>
            </a:r>
            <a:r>
              <a:rPr lang="en-US" sz="3600"/>
              <a:t> </a:t>
            </a:r>
            <a:r>
              <a:rPr lang="en-US" sz="2800"/>
              <a:t>Us Dollar</a:t>
            </a:r>
            <a:endParaRPr lang="en-US" sz="2000"/>
          </a:p>
          <a:p>
            <a:pPr algn="r"/>
            <a:r>
              <a:rPr lang="en-US"/>
              <a:t>UI/UX Design analytics</a:t>
            </a:r>
            <a:endParaRPr lang="en-US" sz="3200"/>
          </a:p>
        </p:txBody>
      </p:sp>
    </p:spTree>
    <p:extLst>
      <p:ext uri="{BB962C8B-B14F-4D97-AF65-F5344CB8AC3E}">
        <p14:creationId xmlns:p14="http://schemas.microsoft.com/office/powerpoint/2010/main" val="117784827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100"/>
                                  </p:stCondLst>
                                  <p:childTnLst>
                                    <p:set>
                                      <p:cBhvr>
                                        <p:cTn id="9" dur="1" fill="hold">
                                          <p:stCondLst>
                                            <p:cond delay="0"/>
                                          </p:stCondLst>
                                        </p:cTn>
                                        <p:tgtEl>
                                          <p:spTgt spid="22"/>
                                        </p:tgtEl>
                                        <p:attrNameLst>
                                          <p:attrName>style.visibility</p:attrName>
                                        </p:attrNameLst>
                                      </p:cBhvr>
                                      <p:to>
                                        <p:strVal val="visible"/>
                                      </p:to>
                                    </p:set>
                                    <p:animEffect transition="in" filter="fade">
                                      <p:cBhvr>
                                        <p:cTn id="10" dur="500"/>
                                        <p:tgtEl>
                                          <p:spTgt spid="22"/>
                                        </p:tgtEl>
                                      </p:cBhvr>
                                    </p:animEffect>
                                  </p:childTnLst>
                                </p:cTn>
                              </p:par>
                              <p:par>
                                <p:cTn id="11" presetID="10" presetClass="entr" presetSubtype="0" fill="hold" nodeType="withEffect">
                                  <p:stCondLst>
                                    <p:cond delay="30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childTnLst>
                                </p:cTn>
                              </p:par>
                              <p:par>
                                <p:cTn id="14" presetID="10" presetClass="entr" presetSubtype="0" fill="hold" nodeType="withEffect">
                                  <p:stCondLst>
                                    <p:cond delay="50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par>
                                <p:cTn id="17" presetID="10" presetClass="entr" presetSubtype="0" fill="hold" nodeType="withEffect">
                                  <p:stCondLst>
                                    <p:cond delay="700"/>
                                  </p:stCondLst>
                                  <p:childTnLst>
                                    <p:set>
                                      <p:cBhvr>
                                        <p:cTn id="18" dur="1" fill="hold">
                                          <p:stCondLst>
                                            <p:cond delay="0"/>
                                          </p:stCondLst>
                                        </p:cTn>
                                        <p:tgtEl>
                                          <p:spTgt spid="17"/>
                                        </p:tgtEl>
                                        <p:attrNameLst>
                                          <p:attrName>style.visibility</p:attrName>
                                        </p:attrNameLst>
                                      </p:cBhvr>
                                      <p:to>
                                        <p:strVal val="visible"/>
                                      </p:to>
                                    </p:set>
                                    <p:animEffect transition="in" filter="fade">
                                      <p:cBhvr>
                                        <p:cTn id="19" dur="500"/>
                                        <p:tgtEl>
                                          <p:spTgt spid="17"/>
                                        </p:tgtEl>
                                      </p:cBhvr>
                                    </p:animEffect>
                                  </p:childTnLst>
                                </p:cTn>
                              </p:par>
                              <p:par>
                                <p:cTn id="20" presetID="22" presetClass="entr" presetSubtype="2" fill="hold" grpId="0" nodeType="withEffect">
                                  <p:stCondLst>
                                    <p:cond delay="500"/>
                                  </p:stCondLst>
                                  <p:childTnLst>
                                    <p:set>
                                      <p:cBhvr>
                                        <p:cTn id="21" dur="1" fill="hold">
                                          <p:stCondLst>
                                            <p:cond delay="0"/>
                                          </p:stCondLst>
                                        </p:cTn>
                                        <p:tgtEl>
                                          <p:spTgt spid="21"/>
                                        </p:tgtEl>
                                        <p:attrNameLst>
                                          <p:attrName>style.visibility</p:attrName>
                                        </p:attrNameLst>
                                      </p:cBhvr>
                                      <p:to>
                                        <p:strVal val="visible"/>
                                      </p:to>
                                    </p:set>
                                    <p:animEffect transition="in" filter="wipe(right)">
                                      <p:cBhvr>
                                        <p:cTn id="22" dur="500"/>
                                        <p:tgtEl>
                                          <p:spTgt spid="21"/>
                                        </p:tgtEl>
                                      </p:cBhvr>
                                    </p:animEffect>
                                  </p:childTnLst>
                                </p:cTn>
                              </p:par>
                              <p:par>
                                <p:cTn id="23" presetID="22" presetClass="entr" presetSubtype="8" fill="hold" grpId="0" nodeType="withEffect">
                                  <p:stCondLst>
                                    <p:cond delay="700"/>
                                  </p:stCondLst>
                                  <p:childTnLst>
                                    <p:set>
                                      <p:cBhvr>
                                        <p:cTn id="24" dur="1" fill="hold">
                                          <p:stCondLst>
                                            <p:cond delay="0"/>
                                          </p:stCondLst>
                                        </p:cTn>
                                        <p:tgtEl>
                                          <p:spTgt spid="25"/>
                                        </p:tgtEl>
                                        <p:attrNameLst>
                                          <p:attrName>style.visibility</p:attrName>
                                        </p:attrNameLst>
                                      </p:cBhvr>
                                      <p:to>
                                        <p:strVal val="visible"/>
                                      </p:to>
                                    </p:set>
                                    <p:animEffect transition="in" filter="wipe(left)">
                                      <p:cBhvr>
                                        <p:cTn id="25" dur="500"/>
                                        <p:tgtEl>
                                          <p:spTgt spid="25"/>
                                        </p:tgtEl>
                                      </p:cBhvr>
                                    </p:animEffect>
                                  </p:childTnLst>
                                </p:cTn>
                              </p:par>
                              <p:par>
                                <p:cTn id="26" presetID="22" presetClass="entr" presetSubtype="8" fill="hold" grpId="0" nodeType="withEffect">
                                  <p:stCondLst>
                                    <p:cond delay="900"/>
                                  </p:stCondLst>
                                  <p:childTnLst>
                                    <p:set>
                                      <p:cBhvr>
                                        <p:cTn id="27" dur="1" fill="hold">
                                          <p:stCondLst>
                                            <p:cond delay="0"/>
                                          </p:stCondLst>
                                        </p:cTn>
                                        <p:tgtEl>
                                          <p:spTgt spid="9"/>
                                        </p:tgtEl>
                                        <p:attrNameLst>
                                          <p:attrName>style.visibility</p:attrName>
                                        </p:attrNameLst>
                                      </p:cBhvr>
                                      <p:to>
                                        <p:strVal val="visible"/>
                                      </p:to>
                                    </p:set>
                                    <p:animEffect transition="in" filter="wipe(left)">
                                      <p:cBhvr>
                                        <p:cTn id="28" dur="500"/>
                                        <p:tgtEl>
                                          <p:spTgt spid="9"/>
                                        </p:tgtEl>
                                      </p:cBhvr>
                                    </p:animEffect>
                                  </p:childTnLst>
                                </p:cTn>
                              </p:par>
                              <p:par>
                                <p:cTn id="29" presetID="22" presetClass="entr" presetSubtype="2" fill="hold" grpId="0" nodeType="withEffect">
                                  <p:stCondLst>
                                    <p:cond delay="1100"/>
                                  </p:stCondLst>
                                  <p:childTnLst>
                                    <p:set>
                                      <p:cBhvr>
                                        <p:cTn id="30" dur="1" fill="hold">
                                          <p:stCondLst>
                                            <p:cond delay="0"/>
                                          </p:stCondLst>
                                        </p:cTn>
                                        <p:tgtEl>
                                          <p:spTgt spid="16"/>
                                        </p:tgtEl>
                                        <p:attrNameLst>
                                          <p:attrName>style.visibility</p:attrName>
                                        </p:attrNameLst>
                                      </p:cBhvr>
                                      <p:to>
                                        <p:strVal val="visible"/>
                                      </p:to>
                                    </p:set>
                                    <p:animEffect transition="in" filter="wipe(right)">
                                      <p:cBhvr>
                                        <p:cTn id="31" dur="500"/>
                                        <p:tgtEl>
                                          <p:spTgt spid="16"/>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8"/>
                                        </p:tgtEl>
                                        <p:attrNameLst>
                                          <p:attrName>style.visibility</p:attrName>
                                        </p:attrNameLst>
                                      </p:cBhvr>
                                      <p:to>
                                        <p:strVal val="visible"/>
                                      </p:to>
                                    </p:set>
                                    <p:animEffect transition="in" filter="fade">
                                      <p:cBhvr>
                                        <p:cTn id="34" dur="300"/>
                                        <p:tgtEl>
                                          <p:spTgt spid="8"/>
                                        </p:tgtEl>
                                      </p:cBhvr>
                                    </p:animEffect>
                                  </p:childTnLst>
                                </p:cTn>
                              </p:par>
                              <p:par>
                                <p:cTn id="35" presetID="10" presetClass="entr" presetSubtype="0" fill="hold" grpId="0" nodeType="withEffect">
                                  <p:stCondLst>
                                    <p:cond delay="1100"/>
                                  </p:stCondLst>
                                  <p:childTnLst>
                                    <p:set>
                                      <p:cBhvr>
                                        <p:cTn id="36" dur="1" fill="hold">
                                          <p:stCondLst>
                                            <p:cond delay="0"/>
                                          </p:stCondLst>
                                        </p:cTn>
                                        <p:tgtEl>
                                          <p:spTgt spid="29"/>
                                        </p:tgtEl>
                                        <p:attrNameLst>
                                          <p:attrName>style.visibility</p:attrName>
                                        </p:attrNameLst>
                                      </p:cBhvr>
                                      <p:to>
                                        <p:strVal val="visible"/>
                                      </p:to>
                                    </p:set>
                                    <p:animEffect transition="in" filter="fade">
                                      <p:cBhvr>
                                        <p:cTn id="37" dur="300"/>
                                        <p:tgtEl>
                                          <p:spTgt spid="29"/>
                                        </p:tgtEl>
                                      </p:cBhvr>
                                    </p:animEffect>
                                  </p:childTnLst>
                                </p:cTn>
                              </p:par>
                              <p:par>
                                <p:cTn id="38" presetID="10" presetClass="entr" presetSubtype="0" fill="hold" nodeType="withEffect">
                                  <p:stCondLst>
                                    <p:cond delay="1300"/>
                                  </p:stCondLst>
                                  <p:childTnLst>
                                    <p:set>
                                      <p:cBhvr>
                                        <p:cTn id="39" dur="1" fill="hold">
                                          <p:stCondLst>
                                            <p:cond delay="0"/>
                                          </p:stCondLst>
                                        </p:cTn>
                                        <p:tgtEl>
                                          <p:spTgt spid="13"/>
                                        </p:tgtEl>
                                        <p:attrNameLst>
                                          <p:attrName>style.visibility</p:attrName>
                                        </p:attrNameLst>
                                      </p:cBhvr>
                                      <p:to>
                                        <p:strVal val="visible"/>
                                      </p:to>
                                    </p:set>
                                    <p:animEffect transition="in" filter="fade">
                                      <p:cBhvr>
                                        <p:cTn id="40" dur="300"/>
                                        <p:tgtEl>
                                          <p:spTgt spid="13"/>
                                        </p:tgtEl>
                                      </p:cBhvr>
                                    </p:animEffect>
                                  </p:childTnLst>
                                </p:cTn>
                              </p:par>
                              <p:par>
                                <p:cTn id="41" presetID="10" presetClass="entr" presetSubtype="0" fill="hold" grpId="0" nodeType="withEffect">
                                  <p:stCondLst>
                                    <p:cond delay="150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3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p:bldP spid="16" grpId="0" animBg="1"/>
      <p:bldP spid="20" grpId="0"/>
      <p:bldP spid="21" grpId="0" animBg="1"/>
      <p:bldP spid="9" grpId="0" animBg="1"/>
      <p:bldP spid="25" grpId="0" animBg="1"/>
      <p:bldP spid="29" grpId="0"/>
    </p:bldLst>
  </p:timing>
</p:sld>
</file>

<file path=ppt/slides/slide18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B6AE072F-2B2D-4E88-9375-340DFB2157C0}"/>
              </a:ext>
            </a:extLst>
          </p:cNvPr>
          <p:cNvSpPr>
            <a:spLocks noGrp="1"/>
          </p:cNvSpPr>
          <p:nvPr>
            <p:ph type="pic" sz="quarter" idx="11"/>
          </p:nvPr>
        </p:nvSpPr>
        <p:spPr/>
      </p:sp>
      <p:sp>
        <p:nvSpPr>
          <p:cNvPr id="7" name="Rectangle 6">
            <a:extLst>
              <a:ext uri="{FF2B5EF4-FFF2-40B4-BE49-F238E27FC236}">
                <a16:creationId xmlns:a16="http://schemas.microsoft.com/office/drawing/2014/main" id="{ED67FBE2-44CD-4DA8-B232-CA83CCAA4071}"/>
              </a:ext>
            </a:extLst>
          </p:cNvPr>
          <p:cNvSpPr/>
          <p:nvPr/>
        </p:nvSpPr>
        <p:spPr>
          <a:xfrm>
            <a:off x="8514606" y="12710295"/>
            <a:ext cx="7292400" cy="62417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5">
            <a:extLst>
              <a:ext uri="{FF2B5EF4-FFF2-40B4-BE49-F238E27FC236}">
                <a16:creationId xmlns:a16="http://schemas.microsoft.com/office/drawing/2014/main" id="{D2842AA5-71A7-4BFE-8877-4DC474161785}"/>
              </a:ext>
            </a:extLst>
          </p:cNvPr>
          <p:cNvSpPr>
            <a:spLocks/>
          </p:cNvSpPr>
          <p:nvPr/>
        </p:nvSpPr>
        <p:spPr bwMode="auto">
          <a:xfrm rot="16200000" flipH="1" flipV="1">
            <a:off x="19064583" y="7395143"/>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Freeform: Shape 8">
            <a:extLst>
              <a:ext uri="{FF2B5EF4-FFF2-40B4-BE49-F238E27FC236}">
                <a16:creationId xmlns:a16="http://schemas.microsoft.com/office/drawing/2014/main" id="{792C4EB0-54FC-4E2D-964B-38E79F498752}"/>
              </a:ext>
            </a:extLst>
          </p:cNvPr>
          <p:cNvSpPr>
            <a:spLocks/>
          </p:cNvSpPr>
          <p:nvPr/>
        </p:nvSpPr>
        <p:spPr bwMode="auto">
          <a:xfrm>
            <a:off x="7005298" y="3926054"/>
            <a:ext cx="10376580" cy="10376580"/>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E6EAF3"/>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0" name="TextBox 9">
            <a:extLst>
              <a:ext uri="{FF2B5EF4-FFF2-40B4-BE49-F238E27FC236}">
                <a16:creationId xmlns:a16="http://schemas.microsoft.com/office/drawing/2014/main" id="{C8870695-F366-40CE-BFE1-FAA4DE577C22}"/>
              </a:ext>
            </a:extLst>
          </p:cNvPr>
          <p:cNvSpPr txBox="1"/>
          <p:nvPr/>
        </p:nvSpPr>
        <p:spPr>
          <a:xfrm>
            <a:off x="3895106" y="7459857"/>
            <a:ext cx="4250304" cy="3046988"/>
          </a:xfrm>
          <a:prstGeom prst="rect">
            <a:avLst/>
          </a:prstGeom>
          <a:noFill/>
        </p:spPr>
        <p:txBody>
          <a:bodyPr wrap="square" rtlCol="0">
            <a:spAutoFit/>
          </a:bodyPr>
          <a:lstStyle/>
          <a:p>
            <a:pPr algn="r"/>
            <a:r>
              <a:rPr lang="en-US" sz="4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a:t>
            </a:r>
          </a:p>
        </p:txBody>
      </p:sp>
      <p:cxnSp>
        <p:nvCxnSpPr>
          <p:cNvPr id="11" name="Straight Connector 10">
            <a:extLst>
              <a:ext uri="{FF2B5EF4-FFF2-40B4-BE49-F238E27FC236}">
                <a16:creationId xmlns:a16="http://schemas.microsoft.com/office/drawing/2014/main" id="{48BFEB1E-10ED-46FC-A6D3-7C052B042691}"/>
              </a:ext>
            </a:extLst>
          </p:cNvPr>
          <p:cNvCxnSpPr/>
          <p:nvPr/>
        </p:nvCxnSpPr>
        <p:spPr>
          <a:xfrm>
            <a:off x="15910560" y="9114343"/>
            <a:ext cx="8476615"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12" name="Freeform 5">
            <a:extLst>
              <a:ext uri="{FF2B5EF4-FFF2-40B4-BE49-F238E27FC236}">
                <a16:creationId xmlns:a16="http://schemas.microsoft.com/office/drawing/2014/main" id="{5A5B80FF-4FC3-4C93-85DE-A94B2511A6AB}"/>
              </a:ext>
            </a:extLst>
          </p:cNvPr>
          <p:cNvSpPr>
            <a:spLocks/>
          </p:cNvSpPr>
          <p:nvPr/>
        </p:nvSpPr>
        <p:spPr bwMode="auto">
          <a:xfrm rot="16200000" flipH="1" flipV="1">
            <a:off x="16878231" y="9871211"/>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17506A35-1749-4AB2-983A-0BFBBF157231}"/>
              </a:ext>
            </a:extLst>
          </p:cNvPr>
          <p:cNvGrpSpPr/>
          <p:nvPr/>
        </p:nvGrpSpPr>
        <p:grpSpPr>
          <a:xfrm>
            <a:off x="17080227" y="8756942"/>
            <a:ext cx="714802" cy="714802"/>
            <a:chOff x="9775767" y="3408218"/>
            <a:chExt cx="714895" cy="714895"/>
          </a:xfrm>
        </p:grpSpPr>
        <p:sp>
          <p:nvSpPr>
            <p:cNvPr id="14" name="Oval 13">
              <a:extLst>
                <a:ext uri="{FF2B5EF4-FFF2-40B4-BE49-F238E27FC236}">
                  <a16:creationId xmlns:a16="http://schemas.microsoft.com/office/drawing/2014/main" id="{81B25827-CAAF-40EF-96E4-BA6BBAABF070}"/>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5" name="Oval 14">
              <a:extLst>
                <a:ext uri="{FF2B5EF4-FFF2-40B4-BE49-F238E27FC236}">
                  <a16:creationId xmlns:a16="http://schemas.microsoft.com/office/drawing/2014/main" id="{7BA9118B-1CB0-497A-B310-24804702A563}"/>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6" name="TextBox 15">
            <a:extLst>
              <a:ext uri="{FF2B5EF4-FFF2-40B4-BE49-F238E27FC236}">
                <a16:creationId xmlns:a16="http://schemas.microsoft.com/office/drawing/2014/main" id="{EAF69242-08DD-4340-B3A8-AD9BEB9159F8}"/>
              </a:ext>
            </a:extLst>
          </p:cNvPr>
          <p:cNvSpPr txBox="1"/>
          <p:nvPr/>
        </p:nvSpPr>
        <p:spPr>
          <a:xfrm>
            <a:off x="16439296" y="11510747"/>
            <a:ext cx="4061960" cy="1538883"/>
          </a:xfrm>
          <a:prstGeom prst="rect">
            <a:avLst/>
          </a:prstGeom>
          <a:noFill/>
        </p:spPr>
        <p:txBody>
          <a:bodyPr wrap="square" rtlCol="0">
            <a:spAutoFit/>
          </a:bodyPr>
          <a:lstStyle/>
          <a:p>
            <a:pPr algn="ctr" defTabSz="457108"/>
            <a:r>
              <a:rPr lang="en-US" sz="4000" b="1">
                <a:latin typeface="Century Gothic"/>
              </a:rPr>
              <a:t>Research</a:t>
            </a:r>
          </a:p>
          <a:p>
            <a:pPr algn="ctr" defTabSz="457108"/>
            <a:r>
              <a:rPr lang="en-US">
                <a:latin typeface="Calibri"/>
              </a:rPr>
              <a:t>Cras sed maximus ante, vel bibendum justo. Integer pulvinar erat in quam varius, at aliquam justo fringilla.</a:t>
            </a:r>
          </a:p>
        </p:txBody>
      </p:sp>
      <p:grpSp>
        <p:nvGrpSpPr>
          <p:cNvPr id="17" name="Group 16">
            <a:extLst>
              <a:ext uri="{FF2B5EF4-FFF2-40B4-BE49-F238E27FC236}">
                <a16:creationId xmlns:a16="http://schemas.microsoft.com/office/drawing/2014/main" id="{75D3C1AE-268B-4AA7-8C14-E77738AD3195}"/>
              </a:ext>
            </a:extLst>
          </p:cNvPr>
          <p:cNvGrpSpPr/>
          <p:nvPr/>
        </p:nvGrpSpPr>
        <p:grpSpPr>
          <a:xfrm>
            <a:off x="20346720" y="8756942"/>
            <a:ext cx="714802" cy="714802"/>
            <a:chOff x="9775767" y="3408218"/>
            <a:chExt cx="714895" cy="714895"/>
          </a:xfrm>
        </p:grpSpPr>
        <p:sp>
          <p:nvSpPr>
            <p:cNvPr id="18" name="Oval 17">
              <a:extLst>
                <a:ext uri="{FF2B5EF4-FFF2-40B4-BE49-F238E27FC236}">
                  <a16:creationId xmlns:a16="http://schemas.microsoft.com/office/drawing/2014/main" id="{CA2B61C6-48C4-46CB-A4DE-C7B7551B66E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9" name="Oval 18">
              <a:extLst>
                <a:ext uri="{FF2B5EF4-FFF2-40B4-BE49-F238E27FC236}">
                  <a16:creationId xmlns:a16="http://schemas.microsoft.com/office/drawing/2014/main" id="{A0BD2175-8B57-436E-B960-CF8C24B0C244}"/>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0" name="TextBox 19">
            <a:extLst>
              <a:ext uri="{FF2B5EF4-FFF2-40B4-BE49-F238E27FC236}">
                <a16:creationId xmlns:a16="http://schemas.microsoft.com/office/drawing/2014/main" id="{8163B86C-B1CE-46F8-A96E-CFAF1D955FD4}"/>
              </a:ext>
            </a:extLst>
          </p:cNvPr>
          <p:cNvSpPr txBox="1"/>
          <p:nvPr/>
        </p:nvSpPr>
        <p:spPr>
          <a:xfrm>
            <a:off x="17597518" y="4872683"/>
            <a:ext cx="4061960" cy="1538883"/>
          </a:xfrm>
          <a:prstGeom prst="rect">
            <a:avLst/>
          </a:prstGeom>
          <a:noFill/>
        </p:spPr>
        <p:txBody>
          <a:bodyPr wrap="square" rtlCol="0">
            <a:spAutoFit/>
          </a:bodyPr>
          <a:lstStyle/>
          <a:p>
            <a:pPr algn="ctr" defTabSz="457108"/>
            <a:r>
              <a:rPr lang="en-US" sz="4000" b="1">
                <a:latin typeface="Century Gothic"/>
              </a:rPr>
              <a:t>Environment</a:t>
            </a:r>
          </a:p>
          <a:p>
            <a:pPr algn="ctr" defTabSz="457108"/>
            <a:r>
              <a:rPr lang="en-US">
                <a:latin typeface="Calibri"/>
              </a:rPr>
              <a:t>Cras sed maximus ante, vel bibendum justo. Integer pulvinar erat in quam varius, at aliquam justo fringilla.</a:t>
            </a:r>
          </a:p>
        </p:txBody>
      </p:sp>
      <p:sp>
        <p:nvSpPr>
          <p:cNvPr id="21" name="Freeform 5">
            <a:extLst>
              <a:ext uri="{FF2B5EF4-FFF2-40B4-BE49-F238E27FC236}">
                <a16:creationId xmlns:a16="http://schemas.microsoft.com/office/drawing/2014/main" id="{B59AD4FF-1B51-47C4-8ED6-4F23F87109BD}"/>
              </a:ext>
            </a:extLst>
          </p:cNvPr>
          <p:cNvSpPr>
            <a:spLocks/>
          </p:cNvSpPr>
          <p:nvPr/>
        </p:nvSpPr>
        <p:spPr bwMode="auto">
          <a:xfrm>
            <a:off x="10514974" y="7435026"/>
            <a:ext cx="3357226" cy="335863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850900" dist="266700" dir="2700000" algn="tl" rotWithShape="0">
              <a:schemeClr val="accent1">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22" name="TextBox 21">
            <a:extLst>
              <a:ext uri="{FF2B5EF4-FFF2-40B4-BE49-F238E27FC236}">
                <a16:creationId xmlns:a16="http://schemas.microsoft.com/office/drawing/2014/main" id="{E40CA997-8591-47BF-8292-A4C68E2A3BC6}"/>
              </a:ext>
            </a:extLst>
          </p:cNvPr>
          <p:cNvSpPr txBox="1"/>
          <p:nvPr/>
        </p:nvSpPr>
        <p:spPr>
          <a:xfrm>
            <a:off x="11583484" y="8514179"/>
            <a:ext cx="1220206" cy="1200329"/>
          </a:xfrm>
          <a:prstGeom prst="rect">
            <a:avLst/>
          </a:prstGeom>
          <a:noFill/>
        </p:spPr>
        <p:txBody>
          <a:bodyPr wrap="none" rtlCol="0" anchor="ctr">
            <a:spAutoFit/>
          </a:bodyPr>
          <a:lstStyle/>
          <a:p>
            <a:pPr algn="ctr"/>
            <a:r>
              <a:rPr lang="en-US" sz="7200" b="1">
                <a:latin typeface="+mj-lt"/>
              </a:rPr>
              <a:t>01</a:t>
            </a:r>
          </a:p>
        </p:txBody>
      </p:sp>
    </p:spTree>
    <p:extLst>
      <p:ext uri="{BB962C8B-B14F-4D97-AF65-F5344CB8AC3E}">
        <p14:creationId xmlns:p14="http://schemas.microsoft.com/office/powerpoint/2010/main" val="3272553351"/>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2000" fill="hold"/>
                                        <p:tgtEl>
                                          <p:spTgt spid="9"/>
                                        </p:tgtEl>
                                        <p:attrNameLst>
                                          <p:attrName>r</p:attrName>
                                        </p:attrNameLst>
                                      </p:cBhvr>
                                    </p:animRot>
                                  </p:childTnLst>
                                </p:cTn>
                              </p:par>
                              <p:par>
                                <p:cTn id="7" presetID="2" presetClass="entr" presetSubtype="4" decel="100000" fill="hold" grpId="0" nodeType="withEffect">
                                  <p:stCondLst>
                                    <p:cond delay="0"/>
                                  </p:stCondLst>
                                  <p:childTnLst>
                                    <p:set>
                                      <p:cBhvr>
                                        <p:cTn id="8" dur="1" fill="hold">
                                          <p:stCondLst>
                                            <p:cond delay="0"/>
                                          </p:stCondLst>
                                        </p:cTn>
                                        <p:tgtEl>
                                          <p:spTgt spid="21"/>
                                        </p:tgtEl>
                                        <p:attrNameLst>
                                          <p:attrName>style.visibility</p:attrName>
                                        </p:attrNameLst>
                                      </p:cBhvr>
                                      <p:to>
                                        <p:strVal val="visible"/>
                                      </p:to>
                                    </p:set>
                                    <p:anim calcmode="lin" valueType="num">
                                      <p:cBhvr additive="base">
                                        <p:cTn id="9" dur="1500" fill="hold"/>
                                        <p:tgtEl>
                                          <p:spTgt spid="21"/>
                                        </p:tgtEl>
                                        <p:attrNameLst>
                                          <p:attrName>ppt_x</p:attrName>
                                        </p:attrNameLst>
                                      </p:cBhvr>
                                      <p:tavLst>
                                        <p:tav tm="0">
                                          <p:val>
                                            <p:strVal val="#ppt_x"/>
                                          </p:val>
                                        </p:tav>
                                        <p:tav tm="100000">
                                          <p:val>
                                            <p:strVal val="#ppt_x"/>
                                          </p:val>
                                        </p:tav>
                                      </p:tavLst>
                                    </p:anim>
                                    <p:anim calcmode="lin" valueType="num">
                                      <p:cBhvr additive="base">
                                        <p:cTn id="10" dur="1500" fill="hold"/>
                                        <p:tgtEl>
                                          <p:spTgt spid="21"/>
                                        </p:tgtEl>
                                        <p:attrNameLst>
                                          <p:attrName>ppt_y</p:attrName>
                                        </p:attrNameLst>
                                      </p:cBhvr>
                                      <p:tavLst>
                                        <p:tav tm="0">
                                          <p:val>
                                            <p:strVal val="1+#ppt_h/2"/>
                                          </p:val>
                                        </p:tav>
                                        <p:tav tm="100000">
                                          <p:val>
                                            <p:strVal val="#ppt_y"/>
                                          </p:val>
                                        </p:tav>
                                      </p:tavLst>
                                    </p:anim>
                                  </p:childTnLst>
                                </p:cTn>
                              </p:par>
                              <p:par>
                                <p:cTn id="11" presetID="2" presetClass="entr" presetSubtype="4" decel="100000" fill="hold" grpId="0" nodeType="withEffect">
                                  <p:stCondLst>
                                    <p:cond delay="100"/>
                                  </p:stCondLst>
                                  <p:childTnLst>
                                    <p:set>
                                      <p:cBhvr>
                                        <p:cTn id="12" dur="1" fill="hold">
                                          <p:stCondLst>
                                            <p:cond delay="0"/>
                                          </p:stCondLst>
                                        </p:cTn>
                                        <p:tgtEl>
                                          <p:spTgt spid="22"/>
                                        </p:tgtEl>
                                        <p:attrNameLst>
                                          <p:attrName>style.visibility</p:attrName>
                                        </p:attrNameLst>
                                      </p:cBhvr>
                                      <p:to>
                                        <p:strVal val="visible"/>
                                      </p:to>
                                    </p:set>
                                    <p:anim calcmode="lin" valueType="num">
                                      <p:cBhvr additive="base">
                                        <p:cTn id="13" dur="1500" fill="hold"/>
                                        <p:tgtEl>
                                          <p:spTgt spid="22"/>
                                        </p:tgtEl>
                                        <p:attrNameLst>
                                          <p:attrName>ppt_x</p:attrName>
                                        </p:attrNameLst>
                                      </p:cBhvr>
                                      <p:tavLst>
                                        <p:tav tm="0">
                                          <p:val>
                                            <p:strVal val="#ppt_x"/>
                                          </p:val>
                                        </p:tav>
                                        <p:tav tm="100000">
                                          <p:val>
                                            <p:strVal val="#ppt_x"/>
                                          </p:val>
                                        </p:tav>
                                      </p:tavLst>
                                    </p:anim>
                                    <p:anim calcmode="lin" valueType="num">
                                      <p:cBhvr additive="base">
                                        <p:cTn id="14" dur="1500" fill="hold"/>
                                        <p:tgtEl>
                                          <p:spTgt spid="22"/>
                                        </p:tgtEl>
                                        <p:attrNameLst>
                                          <p:attrName>ppt_y</p:attrName>
                                        </p:attrNameLst>
                                      </p:cBhvr>
                                      <p:tavLst>
                                        <p:tav tm="0">
                                          <p:val>
                                            <p:strVal val="1+#ppt_h/2"/>
                                          </p:val>
                                        </p:tav>
                                        <p:tav tm="100000">
                                          <p:val>
                                            <p:strVal val="#ppt_y"/>
                                          </p:val>
                                        </p:tav>
                                      </p:tavLst>
                                    </p:anim>
                                  </p:childTnLst>
                                </p:cTn>
                              </p:par>
                              <p:par>
                                <p:cTn id="15" presetID="2" presetClass="entr" presetSubtype="4" decel="100000" fill="hold" grpId="0" nodeType="withEffect">
                                  <p:stCondLst>
                                    <p:cond delay="20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1500" fill="hold"/>
                                        <p:tgtEl>
                                          <p:spTgt spid="10"/>
                                        </p:tgtEl>
                                        <p:attrNameLst>
                                          <p:attrName>ppt_x</p:attrName>
                                        </p:attrNameLst>
                                      </p:cBhvr>
                                      <p:tavLst>
                                        <p:tav tm="0">
                                          <p:val>
                                            <p:strVal val="#ppt_x"/>
                                          </p:val>
                                        </p:tav>
                                        <p:tav tm="100000">
                                          <p:val>
                                            <p:strVal val="#ppt_x"/>
                                          </p:val>
                                        </p:tav>
                                      </p:tavLst>
                                    </p:anim>
                                    <p:anim calcmode="lin" valueType="num">
                                      <p:cBhvr additive="base">
                                        <p:cTn id="18" dur="1500" fill="hold"/>
                                        <p:tgtEl>
                                          <p:spTgt spid="10"/>
                                        </p:tgtEl>
                                        <p:attrNameLst>
                                          <p:attrName>ppt_y</p:attrName>
                                        </p:attrNameLst>
                                      </p:cBhvr>
                                      <p:tavLst>
                                        <p:tav tm="0">
                                          <p:val>
                                            <p:strVal val="1+#ppt_h/2"/>
                                          </p:val>
                                        </p:tav>
                                        <p:tav tm="100000">
                                          <p:val>
                                            <p:strVal val="#ppt_y"/>
                                          </p:val>
                                        </p:tav>
                                      </p:tavLst>
                                    </p:anim>
                                  </p:childTnLst>
                                </p:cTn>
                              </p:par>
                              <p:par>
                                <p:cTn id="19" presetID="22" presetClass="entr" presetSubtype="8" fill="hold" nodeType="withEffect">
                                  <p:stCondLst>
                                    <p:cond delay="800"/>
                                  </p:stCondLst>
                                  <p:childTnLst>
                                    <p:set>
                                      <p:cBhvr>
                                        <p:cTn id="20" dur="1" fill="hold">
                                          <p:stCondLst>
                                            <p:cond delay="0"/>
                                          </p:stCondLst>
                                        </p:cTn>
                                        <p:tgtEl>
                                          <p:spTgt spid="11"/>
                                        </p:tgtEl>
                                        <p:attrNameLst>
                                          <p:attrName>style.visibility</p:attrName>
                                        </p:attrNameLst>
                                      </p:cBhvr>
                                      <p:to>
                                        <p:strVal val="visible"/>
                                      </p:to>
                                    </p:set>
                                    <p:animEffect transition="in" filter="wipe(left)">
                                      <p:cBhvr>
                                        <p:cTn id="21" dur="500"/>
                                        <p:tgtEl>
                                          <p:spTgt spid="11"/>
                                        </p:tgtEl>
                                      </p:cBhvr>
                                    </p:animEffect>
                                  </p:childTnLst>
                                </p:cTn>
                              </p:par>
                              <p:par>
                                <p:cTn id="22" presetID="10" presetClass="entr" presetSubtype="0" fill="hold" nodeType="withEffect">
                                  <p:stCondLst>
                                    <p:cond delay="900"/>
                                  </p:stCondLst>
                                  <p:childTnLst>
                                    <p:set>
                                      <p:cBhvr>
                                        <p:cTn id="23" dur="1" fill="hold">
                                          <p:stCondLst>
                                            <p:cond delay="0"/>
                                          </p:stCondLst>
                                        </p:cTn>
                                        <p:tgtEl>
                                          <p:spTgt spid="13"/>
                                        </p:tgtEl>
                                        <p:attrNameLst>
                                          <p:attrName>style.visibility</p:attrName>
                                        </p:attrNameLst>
                                      </p:cBhvr>
                                      <p:to>
                                        <p:strVal val="visible"/>
                                      </p:to>
                                    </p:set>
                                    <p:animEffect transition="in" filter="fade">
                                      <p:cBhvr>
                                        <p:cTn id="24" dur="500"/>
                                        <p:tgtEl>
                                          <p:spTgt spid="13"/>
                                        </p:tgtEl>
                                      </p:cBhvr>
                                    </p:animEffect>
                                  </p:childTnLst>
                                </p:cTn>
                              </p:par>
                              <p:par>
                                <p:cTn id="25" presetID="10" presetClass="entr" presetSubtype="0" fill="hold" nodeType="withEffect">
                                  <p:stCondLst>
                                    <p:cond delay="100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par>
                                <p:cTn id="28" presetID="22" presetClass="entr" presetSubtype="1" fill="hold" grpId="0" nodeType="withEffect">
                                  <p:stCondLst>
                                    <p:cond delay="1100"/>
                                  </p:stCondLst>
                                  <p:childTnLst>
                                    <p:set>
                                      <p:cBhvr>
                                        <p:cTn id="29" dur="1" fill="hold">
                                          <p:stCondLst>
                                            <p:cond delay="0"/>
                                          </p:stCondLst>
                                        </p:cTn>
                                        <p:tgtEl>
                                          <p:spTgt spid="12"/>
                                        </p:tgtEl>
                                        <p:attrNameLst>
                                          <p:attrName>style.visibility</p:attrName>
                                        </p:attrNameLst>
                                      </p:cBhvr>
                                      <p:to>
                                        <p:strVal val="visible"/>
                                      </p:to>
                                    </p:set>
                                    <p:animEffect transition="in" filter="wipe(up)">
                                      <p:cBhvr>
                                        <p:cTn id="30" dur="500"/>
                                        <p:tgtEl>
                                          <p:spTgt spid="12"/>
                                        </p:tgtEl>
                                      </p:cBhvr>
                                    </p:animEffect>
                                  </p:childTnLst>
                                </p:cTn>
                              </p:par>
                              <p:par>
                                <p:cTn id="31" presetID="22" presetClass="entr" presetSubtype="4" fill="hold" grpId="0" nodeType="withEffect">
                                  <p:stCondLst>
                                    <p:cond delay="1200"/>
                                  </p:stCondLst>
                                  <p:childTnLst>
                                    <p:set>
                                      <p:cBhvr>
                                        <p:cTn id="32" dur="1" fill="hold">
                                          <p:stCondLst>
                                            <p:cond delay="0"/>
                                          </p:stCondLst>
                                        </p:cTn>
                                        <p:tgtEl>
                                          <p:spTgt spid="8"/>
                                        </p:tgtEl>
                                        <p:attrNameLst>
                                          <p:attrName>style.visibility</p:attrName>
                                        </p:attrNameLst>
                                      </p:cBhvr>
                                      <p:to>
                                        <p:strVal val="visible"/>
                                      </p:to>
                                    </p:set>
                                    <p:animEffect transition="in" filter="wipe(down)">
                                      <p:cBhvr>
                                        <p:cTn id="33" dur="500"/>
                                        <p:tgtEl>
                                          <p:spTgt spid="8"/>
                                        </p:tgtEl>
                                      </p:cBhvr>
                                    </p:animEffect>
                                  </p:childTnLst>
                                </p:cTn>
                              </p:par>
                              <p:par>
                                <p:cTn id="34" presetID="10" presetClass="entr" presetSubtype="0" fill="hold" grpId="0" nodeType="withEffect">
                                  <p:stCondLst>
                                    <p:cond delay="1300"/>
                                  </p:stCondLst>
                                  <p:childTnLst>
                                    <p:set>
                                      <p:cBhvr>
                                        <p:cTn id="35" dur="1" fill="hold">
                                          <p:stCondLst>
                                            <p:cond delay="0"/>
                                          </p:stCondLst>
                                        </p:cTn>
                                        <p:tgtEl>
                                          <p:spTgt spid="16"/>
                                        </p:tgtEl>
                                        <p:attrNameLst>
                                          <p:attrName>style.visibility</p:attrName>
                                        </p:attrNameLst>
                                      </p:cBhvr>
                                      <p:to>
                                        <p:strVal val="visible"/>
                                      </p:to>
                                    </p:set>
                                    <p:animEffect transition="in" filter="fade">
                                      <p:cBhvr>
                                        <p:cTn id="36" dur="500"/>
                                        <p:tgtEl>
                                          <p:spTgt spid="16"/>
                                        </p:tgtEl>
                                      </p:cBhvr>
                                    </p:animEffect>
                                  </p:childTnLst>
                                </p:cTn>
                              </p:par>
                              <p:par>
                                <p:cTn id="37" presetID="10" presetClass="entr" presetSubtype="0" fill="hold" grpId="0" nodeType="withEffect">
                                  <p:stCondLst>
                                    <p:cond delay="1400"/>
                                  </p:stCondLst>
                                  <p:childTnLst>
                                    <p:set>
                                      <p:cBhvr>
                                        <p:cTn id="38" dur="1" fill="hold">
                                          <p:stCondLst>
                                            <p:cond delay="0"/>
                                          </p:stCondLst>
                                        </p:cTn>
                                        <p:tgtEl>
                                          <p:spTgt spid="20"/>
                                        </p:tgtEl>
                                        <p:attrNameLst>
                                          <p:attrName>style.visibility</p:attrName>
                                        </p:attrNameLst>
                                      </p:cBhvr>
                                      <p:to>
                                        <p:strVal val="visible"/>
                                      </p:to>
                                    </p:set>
                                    <p:animEffect transition="in" filter="fade">
                                      <p:cBhvr>
                                        <p:cTn id="3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p:bldP spid="12" grpId="0" animBg="1"/>
      <p:bldP spid="16" grpId="0"/>
      <p:bldP spid="20" grpId="0"/>
      <p:bldP spid="21" grpId="0" animBg="1"/>
      <p:bldP spid="22" grpId="0"/>
    </p:bldLst>
  </p:timing>
</p:sld>
</file>

<file path=ppt/slides/slide18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EB4D7A3-83F4-4397-B2F1-4F8C1E1EECCE}"/>
              </a:ext>
            </a:extLst>
          </p:cNvPr>
          <p:cNvSpPr>
            <a:spLocks noGrp="1"/>
          </p:cNvSpPr>
          <p:nvPr>
            <p:ph type="pic" sz="quarter" idx="11"/>
          </p:nvPr>
        </p:nvSpPr>
        <p:spPr/>
      </p:sp>
      <p:sp>
        <p:nvSpPr>
          <p:cNvPr id="4" name="Rectangle 3">
            <a:extLst>
              <a:ext uri="{FF2B5EF4-FFF2-40B4-BE49-F238E27FC236}">
                <a16:creationId xmlns:a16="http://schemas.microsoft.com/office/drawing/2014/main" id="{72911C4B-EB52-4204-997E-EC9DED1711BE}"/>
              </a:ext>
            </a:extLst>
          </p:cNvPr>
          <p:cNvSpPr/>
          <p:nvPr/>
        </p:nvSpPr>
        <p:spPr>
          <a:xfrm>
            <a:off x="6638306" y="-2954171"/>
            <a:ext cx="10972800" cy="86432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5">
            <a:extLst>
              <a:ext uri="{FF2B5EF4-FFF2-40B4-BE49-F238E27FC236}">
                <a16:creationId xmlns:a16="http://schemas.microsoft.com/office/drawing/2014/main" id="{B4ABAB58-266B-4A84-B256-5AA508A9AA20}"/>
              </a:ext>
            </a:extLst>
          </p:cNvPr>
          <p:cNvSpPr>
            <a:spLocks/>
          </p:cNvSpPr>
          <p:nvPr/>
        </p:nvSpPr>
        <p:spPr bwMode="auto">
          <a:xfrm>
            <a:off x="10514974" y="7464682"/>
            <a:ext cx="3357226" cy="335863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6" name="TextBox 5">
            <a:extLst>
              <a:ext uri="{FF2B5EF4-FFF2-40B4-BE49-F238E27FC236}">
                <a16:creationId xmlns:a16="http://schemas.microsoft.com/office/drawing/2014/main" id="{2D8F1D2E-3E29-4624-B1BD-3E624B217EA2}"/>
              </a:ext>
            </a:extLst>
          </p:cNvPr>
          <p:cNvSpPr txBox="1"/>
          <p:nvPr/>
        </p:nvSpPr>
        <p:spPr>
          <a:xfrm>
            <a:off x="11583483" y="8543835"/>
            <a:ext cx="1220207" cy="1200329"/>
          </a:xfrm>
          <a:prstGeom prst="rect">
            <a:avLst/>
          </a:prstGeom>
          <a:noFill/>
        </p:spPr>
        <p:txBody>
          <a:bodyPr wrap="none" rtlCol="0" anchor="ctr">
            <a:spAutoFit/>
          </a:bodyPr>
          <a:lstStyle/>
          <a:p>
            <a:pPr algn="ctr"/>
            <a:r>
              <a:rPr lang="en-US" sz="7200" b="1">
                <a:latin typeface="+mj-lt"/>
              </a:rPr>
              <a:t>02</a:t>
            </a:r>
          </a:p>
        </p:txBody>
      </p:sp>
      <p:sp>
        <p:nvSpPr>
          <p:cNvPr id="7" name="Freeform: Shape 6">
            <a:extLst>
              <a:ext uri="{FF2B5EF4-FFF2-40B4-BE49-F238E27FC236}">
                <a16:creationId xmlns:a16="http://schemas.microsoft.com/office/drawing/2014/main" id="{C02F2369-24E4-4617-8D98-91F3E1ABF7D8}"/>
              </a:ext>
            </a:extLst>
          </p:cNvPr>
          <p:cNvSpPr>
            <a:spLocks/>
          </p:cNvSpPr>
          <p:nvPr/>
        </p:nvSpPr>
        <p:spPr bwMode="auto">
          <a:xfrm>
            <a:off x="7005298" y="3955710"/>
            <a:ext cx="10376580" cy="10376580"/>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FFFFFF"/>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8" name="TextBox 7">
            <a:extLst>
              <a:ext uri="{FF2B5EF4-FFF2-40B4-BE49-F238E27FC236}">
                <a16:creationId xmlns:a16="http://schemas.microsoft.com/office/drawing/2014/main" id="{CC532053-83FB-49AE-9FA9-2589A8CDFB64}"/>
              </a:ext>
            </a:extLst>
          </p:cNvPr>
          <p:cNvSpPr txBox="1"/>
          <p:nvPr/>
        </p:nvSpPr>
        <p:spPr>
          <a:xfrm>
            <a:off x="1760768" y="3955709"/>
            <a:ext cx="4250304" cy="3785652"/>
          </a:xfrm>
          <a:prstGeom prst="rect">
            <a:avLst/>
          </a:prstGeom>
          <a:noFill/>
        </p:spPr>
        <p:txBody>
          <a:bodyPr wrap="square" rtlCol="0">
            <a:spAutoFit/>
          </a:bodyPr>
          <a:lstStyle/>
          <a:p>
            <a:r>
              <a:rPr lang="en-US" sz="60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a:t>
            </a:r>
          </a:p>
        </p:txBody>
      </p:sp>
      <p:cxnSp>
        <p:nvCxnSpPr>
          <p:cNvPr id="9" name="Straight Connector 8">
            <a:extLst>
              <a:ext uri="{FF2B5EF4-FFF2-40B4-BE49-F238E27FC236}">
                <a16:creationId xmlns:a16="http://schemas.microsoft.com/office/drawing/2014/main" id="{6A6C0938-43F7-4552-8D39-2545689872DB}"/>
              </a:ext>
            </a:extLst>
          </p:cNvPr>
          <p:cNvCxnSpPr>
            <a:cxnSpLocks/>
          </p:cNvCxnSpPr>
          <p:nvPr/>
        </p:nvCxnSpPr>
        <p:spPr>
          <a:xfrm flipH="1">
            <a:off x="1" y="9143999"/>
            <a:ext cx="6543303"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10" name="Freeform 5">
            <a:extLst>
              <a:ext uri="{FF2B5EF4-FFF2-40B4-BE49-F238E27FC236}">
                <a16:creationId xmlns:a16="http://schemas.microsoft.com/office/drawing/2014/main" id="{4F486494-2AEF-4A45-A798-0E2672C622DF}"/>
              </a:ext>
            </a:extLst>
          </p:cNvPr>
          <p:cNvSpPr>
            <a:spLocks/>
          </p:cNvSpPr>
          <p:nvPr/>
        </p:nvSpPr>
        <p:spPr bwMode="auto">
          <a:xfrm rot="16200000" flipH="1" flipV="1">
            <a:off x="2496479" y="9900867"/>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7269EA76-D357-460E-83ED-48FEBC5699ED}"/>
              </a:ext>
            </a:extLst>
          </p:cNvPr>
          <p:cNvGrpSpPr/>
          <p:nvPr/>
        </p:nvGrpSpPr>
        <p:grpSpPr>
          <a:xfrm>
            <a:off x="2698475" y="8786598"/>
            <a:ext cx="714802" cy="714802"/>
            <a:chOff x="9775767" y="3408218"/>
            <a:chExt cx="714895" cy="714895"/>
          </a:xfrm>
        </p:grpSpPr>
        <p:sp>
          <p:nvSpPr>
            <p:cNvPr id="12" name="Oval 11">
              <a:extLst>
                <a:ext uri="{FF2B5EF4-FFF2-40B4-BE49-F238E27FC236}">
                  <a16:creationId xmlns:a16="http://schemas.microsoft.com/office/drawing/2014/main" id="{F564CBA0-02C2-47E8-89C4-CB80604E385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3" name="Oval 12">
              <a:extLst>
                <a:ext uri="{FF2B5EF4-FFF2-40B4-BE49-F238E27FC236}">
                  <a16:creationId xmlns:a16="http://schemas.microsoft.com/office/drawing/2014/main" id="{8D69D755-40D5-4793-BCD0-40D6A95DF3CE}"/>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4" name="TextBox 13">
            <a:extLst>
              <a:ext uri="{FF2B5EF4-FFF2-40B4-BE49-F238E27FC236}">
                <a16:creationId xmlns:a16="http://schemas.microsoft.com/office/drawing/2014/main" id="{3E3E1668-3ED9-4C29-85E3-9418176327CF}"/>
              </a:ext>
            </a:extLst>
          </p:cNvPr>
          <p:cNvSpPr txBox="1"/>
          <p:nvPr/>
        </p:nvSpPr>
        <p:spPr>
          <a:xfrm>
            <a:off x="2057544" y="11540403"/>
            <a:ext cx="4061960" cy="1538883"/>
          </a:xfrm>
          <a:prstGeom prst="rect">
            <a:avLst/>
          </a:prstGeom>
          <a:noFill/>
        </p:spPr>
        <p:txBody>
          <a:bodyPr wrap="square" rtlCol="0">
            <a:spAutoFit/>
          </a:bodyPr>
          <a:lstStyle/>
          <a:p>
            <a:pPr algn="ctr" defTabSz="457108"/>
            <a:r>
              <a:rPr lang="en-US" sz="4000" b="1">
                <a:latin typeface="Century Gothic"/>
              </a:rPr>
              <a:t>Biological</a:t>
            </a:r>
          </a:p>
          <a:p>
            <a:pPr algn="ctr" defTabSz="457108"/>
            <a:r>
              <a:rPr lang="en-US">
                <a:latin typeface="Calibri"/>
              </a:rPr>
              <a:t>Cras sed maximus ante, vel bibendum justo. Integer pulvinar erat in quam varius, at aliquam justo fringilla.</a:t>
            </a:r>
          </a:p>
        </p:txBody>
      </p:sp>
      <p:cxnSp>
        <p:nvCxnSpPr>
          <p:cNvPr id="15" name="Straight Connector 14">
            <a:extLst>
              <a:ext uri="{FF2B5EF4-FFF2-40B4-BE49-F238E27FC236}">
                <a16:creationId xmlns:a16="http://schemas.microsoft.com/office/drawing/2014/main" id="{2466881F-27DE-4F83-AA4E-B0A933E24813}"/>
              </a:ext>
            </a:extLst>
          </p:cNvPr>
          <p:cNvCxnSpPr>
            <a:cxnSpLocks/>
          </p:cNvCxnSpPr>
          <p:nvPr/>
        </p:nvCxnSpPr>
        <p:spPr>
          <a:xfrm>
            <a:off x="17843872" y="9143999"/>
            <a:ext cx="6543303"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16" name="Freeform 5">
            <a:extLst>
              <a:ext uri="{FF2B5EF4-FFF2-40B4-BE49-F238E27FC236}">
                <a16:creationId xmlns:a16="http://schemas.microsoft.com/office/drawing/2014/main" id="{1AC14DDD-4CAE-48A2-9680-D02725CCB1BE}"/>
              </a:ext>
            </a:extLst>
          </p:cNvPr>
          <p:cNvSpPr>
            <a:spLocks/>
          </p:cNvSpPr>
          <p:nvPr/>
        </p:nvSpPr>
        <p:spPr bwMode="auto">
          <a:xfrm rot="16200000" flipH="1" flipV="1">
            <a:off x="18611624" y="7424799"/>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7" name="Group 16">
            <a:extLst>
              <a:ext uri="{FF2B5EF4-FFF2-40B4-BE49-F238E27FC236}">
                <a16:creationId xmlns:a16="http://schemas.microsoft.com/office/drawing/2014/main" id="{E1AB214F-10E5-4CB6-8B4A-DC97F8BB7C86}"/>
              </a:ext>
            </a:extLst>
          </p:cNvPr>
          <p:cNvGrpSpPr/>
          <p:nvPr/>
        </p:nvGrpSpPr>
        <p:grpSpPr>
          <a:xfrm>
            <a:off x="19893761" y="8786598"/>
            <a:ext cx="714802" cy="714802"/>
            <a:chOff x="9775767" y="3408218"/>
            <a:chExt cx="714895" cy="714895"/>
          </a:xfrm>
        </p:grpSpPr>
        <p:sp>
          <p:nvSpPr>
            <p:cNvPr id="18" name="Oval 17">
              <a:extLst>
                <a:ext uri="{FF2B5EF4-FFF2-40B4-BE49-F238E27FC236}">
                  <a16:creationId xmlns:a16="http://schemas.microsoft.com/office/drawing/2014/main" id="{EC64C868-2630-4339-A893-B51908E063DD}"/>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9" name="Oval 18">
              <a:extLst>
                <a:ext uri="{FF2B5EF4-FFF2-40B4-BE49-F238E27FC236}">
                  <a16:creationId xmlns:a16="http://schemas.microsoft.com/office/drawing/2014/main" id="{DDB985FF-BB0F-4015-A6C4-91BCB5942403}"/>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20" name="Group 19">
            <a:extLst>
              <a:ext uri="{FF2B5EF4-FFF2-40B4-BE49-F238E27FC236}">
                <a16:creationId xmlns:a16="http://schemas.microsoft.com/office/drawing/2014/main" id="{BF275CA7-9B41-47A4-B62C-7064F9002718}"/>
              </a:ext>
            </a:extLst>
          </p:cNvPr>
          <p:cNvGrpSpPr/>
          <p:nvPr/>
        </p:nvGrpSpPr>
        <p:grpSpPr>
          <a:xfrm>
            <a:off x="15493340" y="4325822"/>
            <a:ext cx="4892634" cy="2726475"/>
            <a:chOff x="15493340" y="2039823"/>
            <a:chExt cx="4892634" cy="2726475"/>
          </a:xfrm>
        </p:grpSpPr>
        <p:sp>
          <p:nvSpPr>
            <p:cNvPr id="21" name="Rectangle: Rounded Corners 20">
              <a:extLst>
                <a:ext uri="{FF2B5EF4-FFF2-40B4-BE49-F238E27FC236}">
                  <a16:creationId xmlns:a16="http://schemas.microsoft.com/office/drawing/2014/main" id="{310B685D-9BF0-42C8-BA5E-45D915C2FB4B}"/>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4EFEB0B4-3E64-45B5-BE24-C6DF79AADB22}"/>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sp>
        <p:nvSpPr>
          <p:cNvPr id="23" name="Freeform 5">
            <a:extLst>
              <a:ext uri="{FF2B5EF4-FFF2-40B4-BE49-F238E27FC236}">
                <a16:creationId xmlns:a16="http://schemas.microsoft.com/office/drawing/2014/main" id="{262F8075-2736-4F7A-82A3-835F1ADBA066}"/>
              </a:ext>
            </a:extLst>
          </p:cNvPr>
          <p:cNvSpPr>
            <a:spLocks/>
          </p:cNvSpPr>
          <p:nvPr/>
        </p:nvSpPr>
        <p:spPr bwMode="auto">
          <a:xfrm rot="16200000" flipH="1">
            <a:off x="21064026" y="9961625"/>
            <a:ext cx="2203451" cy="954105"/>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4" name="Group 23">
            <a:extLst>
              <a:ext uri="{FF2B5EF4-FFF2-40B4-BE49-F238E27FC236}">
                <a16:creationId xmlns:a16="http://schemas.microsoft.com/office/drawing/2014/main" id="{D00BFA52-F85C-4B5D-89B1-47714BCBB3B4}"/>
              </a:ext>
            </a:extLst>
          </p:cNvPr>
          <p:cNvGrpSpPr/>
          <p:nvPr/>
        </p:nvGrpSpPr>
        <p:grpSpPr>
          <a:xfrm>
            <a:off x="22280886" y="8786598"/>
            <a:ext cx="714802" cy="714802"/>
            <a:chOff x="9775767" y="3408218"/>
            <a:chExt cx="714895" cy="714895"/>
          </a:xfrm>
        </p:grpSpPr>
        <p:sp>
          <p:nvSpPr>
            <p:cNvPr id="25" name="Oval 24">
              <a:extLst>
                <a:ext uri="{FF2B5EF4-FFF2-40B4-BE49-F238E27FC236}">
                  <a16:creationId xmlns:a16="http://schemas.microsoft.com/office/drawing/2014/main" id="{363BAD0D-64AB-4C7C-ADC9-80384378B39A}"/>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6" name="Oval 25">
              <a:extLst>
                <a:ext uri="{FF2B5EF4-FFF2-40B4-BE49-F238E27FC236}">
                  <a16:creationId xmlns:a16="http://schemas.microsoft.com/office/drawing/2014/main" id="{39AF4FF8-14C8-4E85-AB01-4223C6DB8552}"/>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7" name="TextBox 26">
            <a:extLst>
              <a:ext uri="{FF2B5EF4-FFF2-40B4-BE49-F238E27FC236}">
                <a16:creationId xmlns:a16="http://schemas.microsoft.com/office/drawing/2014/main" id="{9F26ED72-35B4-46D8-88BF-B9CF7B3F4DB8}"/>
              </a:ext>
            </a:extLst>
          </p:cNvPr>
          <p:cNvSpPr txBox="1"/>
          <p:nvPr/>
        </p:nvSpPr>
        <p:spPr>
          <a:xfrm>
            <a:off x="17476623" y="11235701"/>
            <a:ext cx="5302762" cy="1323439"/>
          </a:xfrm>
          <a:prstGeom prst="rect">
            <a:avLst/>
          </a:prstGeom>
          <a:noFill/>
        </p:spPr>
        <p:txBody>
          <a:bodyPr wrap="square" rtlCol="0" anchor="ctr">
            <a:spAutoFit/>
          </a:bodyPr>
          <a:lstStyle/>
          <a:p>
            <a:pPr algn="r"/>
            <a:r>
              <a:rPr lang="en-US" sz="6000">
                <a:latin typeface="Open Sans Bold" panose="020B0806030504020204" pitchFamily="34" charset="0"/>
                <a:ea typeface="Open Sans Bold" panose="020B0806030504020204" pitchFamily="34" charset="0"/>
                <a:cs typeface="Open Sans Bold" panose="020B0806030504020204" pitchFamily="34" charset="0"/>
              </a:rPr>
              <a:t>23,000</a:t>
            </a:r>
            <a:r>
              <a:rPr lang="en-US" sz="4000">
                <a:latin typeface="Open Sans Bold" panose="020B0806030504020204" pitchFamily="34" charset="0"/>
                <a:ea typeface="Open Sans Bold" panose="020B0806030504020204" pitchFamily="34" charset="0"/>
                <a:cs typeface="Open Sans Bold" panose="020B0806030504020204" pitchFamily="34" charset="0"/>
              </a:rPr>
              <a:t>$</a:t>
            </a:r>
            <a:r>
              <a:rPr lang="en-US" sz="3600"/>
              <a:t> </a:t>
            </a:r>
            <a:r>
              <a:rPr lang="en-US" sz="2800"/>
              <a:t>Us Dollar</a:t>
            </a:r>
            <a:endParaRPr lang="en-US" sz="2000"/>
          </a:p>
          <a:p>
            <a:pPr algn="r"/>
            <a:r>
              <a:rPr lang="en-US"/>
              <a:t>UI/UX Design analytics</a:t>
            </a:r>
            <a:endParaRPr lang="en-US" sz="3200"/>
          </a:p>
        </p:txBody>
      </p:sp>
    </p:spTree>
    <p:extLst>
      <p:ext uri="{BB962C8B-B14F-4D97-AF65-F5344CB8AC3E}">
        <p14:creationId xmlns:p14="http://schemas.microsoft.com/office/powerpoint/2010/main" val="4032850976"/>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1"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300" fill="hold"/>
                                        <p:tgtEl>
                                          <p:spTgt spid="7"/>
                                        </p:tgtEl>
                                        <p:attrNameLst>
                                          <p:attrName>ppt_x</p:attrName>
                                        </p:attrNameLst>
                                      </p:cBhvr>
                                      <p:tavLst>
                                        <p:tav tm="0">
                                          <p:val>
                                            <p:strVal val="#ppt_x"/>
                                          </p:val>
                                        </p:tav>
                                        <p:tav tm="100000">
                                          <p:val>
                                            <p:strVal val="#ppt_x"/>
                                          </p:val>
                                        </p:tav>
                                      </p:tavLst>
                                    </p:anim>
                                    <p:anim calcmode="lin" valueType="num">
                                      <p:cBhvr additive="base">
                                        <p:cTn id="8" dur="1300" fill="hold"/>
                                        <p:tgtEl>
                                          <p:spTgt spid="7"/>
                                        </p:tgtEl>
                                        <p:attrNameLst>
                                          <p:attrName>ppt_y</p:attrName>
                                        </p:attrNameLst>
                                      </p:cBhvr>
                                      <p:tavLst>
                                        <p:tav tm="0">
                                          <p:val>
                                            <p:strVal val="1+#ppt_h/2"/>
                                          </p:val>
                                        </p:tav>
                                        <p:tav tm="100000">
                                          <p:val>
                                            <p:strVal val="#ppt_y"/>
                                          </p:val>
                                        </p:tav>
                                      </p:tavLst>
                                    </p:anim>
                                  </p:childTnLst>
                                </p:cTn>
                              </p:par>
                              <p:par>
                                <p:cTn id="9" presetID="8" presetClass="emph" presetSubtype="0" repeatCount="indefinite" fill="hold" grpId="0" nodeType="withEffect">
                                  <p:stCondLst>
                                    <p:cond delay="100"/>
                                  </p:stCondLst>
                                  <p:childTnLst>
                                    <p:animRot by="21600000">
                                      <p:cBhvr>
                                        <p:cTn id="10" dur="12000" fill="hold"/>
                                        <p:tgtEl>
                                          <p:spTgt spid="7"/>
                                        </p:tgtEl>
                                        <p:attrNameLst>
                                          <p:attrName>r</p:attrName>
                                        </p:attrNameLst>
                                      </p:cBhvr>
                                    </p:animRot>
                                  </p:childTnLst>
                                </p:cTn>
                              </p:par>
                              <p:par>
                                <p:cTn id="11" presetID="10"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300"/>
                                        <p:tgtEl>
                                          <p:spTgt spid="11"/>
                                        </p:tgtEl>
                                      </p:cBhvr>
                                    </p:animEffect>
                                  </p:childTnLst>
                                </p:cTn>
                              </p:par>
                              <p:par>
                                <p:cTn id="14" presetID="22" presetClass="entr" presetSubtype="1" fill="hold" grpId="0" nodeType="withEffect">
                                  <p:stCondLst>
                                    <p:cond delay="100"/>
                                  </p:stCondLst>
                                  <p:childTnLst>
                                    <p:set>
                                      <p:cBhvr>
                                        <p:cTn id="15" dur="1" fill="hold">
                                          <p:stCondLst>
                                            <p:cond delay="0"/>
                                          </p:stCondLst>
                                        </p:cTn>
                                        <p:tgtEl>
                                          <p:spTgt spid="10"/>
                                        </p:tgtEl>
                                        <p:attrNameLst>
                                          <p:attrName>style.visibility</p:attrName>
                                        </p:attrNameLst>
                                      </p:cBhvr>
                                      <p:to>
                                        <p:strVal val="visible"/>
                                      </p:to>
                                    </p:set>
                                    <p:animEffect transition="in" filter="wipe(up)">
                                      <p:cBhvr>
                                        <p:cTn id="16" dur="500"/>
                                        <p:tgtEl>
                                          <p:spTgt spid="10"/>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300"/>
                                        <p:tgtEl>
                                          <p:spTgt spid="14"/>
                                        </p:tgtEl>
                                      </p:cBhvr>
                                    </p:animEffect>
                                  </p:childTnLst>
                                </p:cTn>
                              </p:par>
                              <p:par>
                                <p:cTn id="20" presetID="10" presetClass="entr" presetSubtype="0" fill="hold" nodeType="withEffect">
                                  <p:stCondLst>
                                    <p:cond delay="30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300"/>
                                        <p:tgtEl>
                                          <p:spTgt spid="17"/>
                                        </p:tgtEl>
                                      </p:cBhvr>
                                    </p:animEffect>
                                  </p:childTnLst>
                                </p:cTn>
                              </p:par>
                              <p:par>
                                <p:cTn id="23" presetID="22" presetClass="entr" presetSubtype="4" fill="hold" grpId="0" nodeType="withEffect">
                                  <p:stCondLst>
                                    <p:cond delay="400"/>
                                  </p:stCondLst>
                                  <p:childTnLst>
                                    <p:set>
                                      <p:cBhvr>
                                        <p:cTn id="24" dur="1" fill="hold">
                                          <p:stCondLst>
                                            <p:cond delay="0"/>
                                          </p:stCondLst>
                                        </p:cTn>
                                        <p:tgtEl>
                                          <p:spTgt spid="16"/>
                                        </p:tgtEl>
                                        <p:attrNameLst>
                                          <p:attrName>style.visibility</p:attrName>
                                        </p:attrNameLst>
                                      </p:cBhvr>
                                      <p:to>
                                        <p:strVal val="visible"/>
                                      </p:to>
                                    </p:set>
                                    <p:animEffect transition="in" filter="wipe(down)">
                                      <p:cBhvr>
                                        <p:cTn id="25" dur="500"/>
                                        <p:tgtEl>
                                          <p:spTgt spid="16"/>
                                        </p:tgtEl>
                                      </p:cBhvr>
                                    </p:animEffect>
                                  </p:childTnLst>
                                </p:cTn>
                              </p:par>
                              <p:par>
                                <p:cTn id="26" presetID="10" presetClass="entr" presetSubtype="0" fill="hold" nodeType="withEffect">
                                  <p:stCondLst>
                                    <p:cond delay="500"/>
                                  </p:stCondLst>
                                  <p:childTnLst>
                                    <p:set>
                                      <p:cBhvr>
                                        <p:cTn id="27" dur="1" fill="hold">
                                          <p:stCondLst>
                                            <p:cond delay="0"/>
                                          </p:stCondLst>
                                        </p:cTn>
                                        <p:tgtEl>
                                          <p:spTgt spid="20"/>
                                        </p:tgtEl>
                                        <p:attrNameLst>
                                          <p:attrName>style.visibility</p:attrName>
                                        </p:attrNameLst>
                                      </p:cBhvr>
                                      <p:to>
                                        <p:strVal val="visible"/>
                                      </p:to>
                                    </p:set>
                                    <p:animEffect transition="in" filter="fade">
                                      <p:cBhvr>
                                        <p:cTn id="28" dur="300"/>
                                        <p:tgtEl>
                                          <p:spTgt spid="20"/>
                                        </p:tgtEl>
                                      </p:cBhvr>
                                    </p:animEffect>
                                  </p:childTnLst>
                                </p:cTn>
                              </p:par>
                              <p:par>
                                <p:cTn id="29" presetID="10" presetClass="entr" presetSubtype="0" fill="hold" nodeType="withEffect">
                                  <p:stCondLst>
                                    <p:cond delay="60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300"/>
                                        <p:tgtEl>
                                          <p:spTgt spid="24"/>
                                        </p:tgtEl>
                                      </p:cBhvr>
                                    </p:animEffect>
                                  </p:childTnLst>
                                </p:cTn>
                              </p:par>
                              <p:par>
                                <p:cTn id="32" presetID="22" presetClass="entr" presetSubtype="1" fill="hold" grpId="0" nodeType="withEffect">
                                  <p:stCondLst>
                                    <p:cond delay="700"/>
                                  </p:stCondLst>
                                  <p:childTnLst>
                                    <p:set>
                                      <p:cBhvr>
                                        <p:cTn id="33" dur="1" fill="hold">
                                          <p:stCondLst>
                                            <p:cond delay="0"/>
                                          </p:stCondLst>
                                        </p:cTn>
                                        <p:tgtEl>
                                          <p:spTgt spid="23"/>
                                        </p:tgtEl>
                                        <p:attrNameLst>
                                          <p:attrName>style.visibility</p:attrName>
                                        </p:attrNameLst>
                                      </p:cBhvr>
                                      <p:to>
                                        <p:strVal val="visible"/>
                                      </p:to>
                                    </p:set>
                                    <p:animEffect transition="in" filter="wipe(up)">
                                      <p:cBhvr>
                                        <p:cTn id="34" dur="500"/>
                                        <p:tgtEl>
                                          <p:spTgt spid="23"/>
                                        </p:tgtEl>
                                      </p:cBhvr>
                                    </p:animEffect>
                                  </p:childTnLst>
                                </p:cTn>
                              </p:par>
                              <p:par>
                                <p:cTn id="35" presetID="10" presetClass="entr" presetSubtype="0" fill="hold" grpId="0" nodeType="withEffect">
                                  <p:stCondLst>
                                    <p:cond delay="80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300"/>
                                        <p:tgtEl>
                                          <p:spTgt spid="27"/>
                                        </p:tgtEl>
                                      </p:cBhvr>
                                    </p:animEffect>
                                  </p:childTnLst>
                                </p:cTn>
                              </p:par>
                              <p:par>
                                <p:cTn id="38" presetID="2" presetClass="entr" presetSubtype="4" decel="100000" fill="hold" grpId="0" nodeType="withEffect">
                                  <p:stCondLst>
                                    <p:cond delay="0"/>
                                  </p:stCondLst>
                                  <p:childTnLst>
                                    <p:set>
                                      <p:cBhvr>
                                        <p:cTn id="39" dur="1" fill="hold">
                                          <p:stCondLst>
                                            <p:cond delay="0"/>
                                          </p:stCondLst>
                                        </p:cTn>
                                        <p:tgtEl>
                                          <p:spTgt spid="5"/>
                                        </p:tgtEl>
                                        <p:attrNameLst>
                                          <p:attrName>style.visibility</p:attrName>
                                        </p:attrNameLst>
                                      </p:cBhvr>
                                      <p:to>
                                        <p:strVal val="visible"/>
                                      </p:to>
                                    </p:set>
                                    <p:anim calcmode="lin" valueType="num">
                                      <p:cBhvr additive="base">
                                        <p:cTn id="40" dur="1800" fill="hold"/>
                                        <p:tgtEl>
                                          <p:spTgt spid="5"/>
                                        </p:tgtEl>
                                        <p:attrNameLst>
                                          <p:attrName>ppt_x</p:attrName>
                                        </p:attrNameLst>
                                      </p:cBhvr>
                                      <p:tavLst>
                                        <p:tav tm="0">
                                          <p:val>
                                            <p:strVal val="#ppt_x"/>
                                          </p:val>
                                        </p:tav>
                                        <p:tav tm="100000">
                                          <p:val>
                                            <p:strVal val="#ppt_x"/>
                                          </p:val>
                                        </p:tav>
                                      </p:tavLst>
                                    </p:anim>
                                    <p:anim calcmode="lin" valueType="num">
                                      <p:cBhvr additive="base">
                                        <p:cTn id="41" dur="1800" fill="hold"/>
                                        <p:tgtEl>
                                          <p:spTgt spid="5"/>
                                        </p:tgtEl>
                                        <p:attrNameLst>
                                          <p:attrName>ppt_y</p:attrName>
                                        </p:attrNameLst>
                                      </p:cBhvr>
                                      <p:tavLst>
                                        <p:tav tm="0">
                                          <p:val>
                                            <p:strVal val="1+#ppt_h/2"/>
                                          </p:val>
                                        </p:tav>
                                        <p:tav tm="100000">
                                          <p:val>
                                            <p:strVal val="#ppt_y"/>
                                          </p:val>
                                        </p:tav>
                                      </p:tavLst>
                                    </p:anim>
                                  </p:childTnLst>
                                </p:cTn>
                              </p:par>
                              <p:par>
                                <p:cTn id="42" presetID="8" presetClass="emph" presetSubtype="0" repeatCount="indefinite" fill="hold" grpId="1" nodeType="withEffect">
                                  <p:stCondLst>
                                    <p:cond delay="100"/>
                                  </p:stCondLst>
                                  <p:childTnLst>
                                    <p:animRot by="21600000">
                                      <p:cBhvr>
                                        <p:cTn id="43" dur="12000" fill="hold"/>
                                        <p:tgtEl>
                                          <p:spTgt spid="5"/>
                                        </p:tgtEl>
                                        <p:attrNameLst>
                                          <p:attrName>r</p:attrName>
                                        </p:attrNameLst>
                                      </p:cBhvr>
                                    </p:animRot>
                                  </p:childTnLst>
                                </p:cTn>
                              </p:par>
                              <p:par>
                                <p:cTn id="44" presetID="2" presetClass="entr" presetSubtype="4" decel="100000" fill="hold" grpId="0" nodeType="withEffect">
                                  <p:stCondLst>
                                    <p:cond delay="0"/>
                                  </p:stCondLst>
                                  <p:childTnLst>
                                    <p:set>
                                      <p:cBhvr>
                                        <p:cTn id="45" dur="1" fill="hold">
                                          <p:stCondLst>
                                            <p:cond delay="0"/>
                                          </p:stCondLst>
                                        </p:cTn>
                                        <p:tgtEl>
                                          <p:spTgt spid="6"/>
                                        </p:tgtEl>
                                        <p:attrNameLst>
                                          <p:attrName>style.visibility</p:attrName>
                                        </p:attrNameLst>
                                      </p:cBhvr>
                                      <p:to>
                                        <p:strVal val="visible"/>
                                      </p:to>
                                    </p:set>
                                    <p:anim calcmode="lin" valueType="num">
                                      <p:cBhvr additive="base">
                                        <p:cTn id="46" dur="1300" fill="hold"/>
                                        <p:tgtEl>
                                          <p:spTgt spid="6"/>
                                        </p:tgtEl>
                                        <p:attrNameLst>
                                          <p:attrName>ppt_x</p:attrName>
                                        </p:attrNameLst>
                                      </p:cBhvr>
                                      <p:tavLst>
                                        <p:tav tm="0">
                                          <p:val>
                                            <p:strVal val="#ppt_x"/>
                                          </p:val>
                                        </p:tav>
                                        <p:tav tm="100000">
                                          <p:val>
                                            <p:strVal val="#ppt_x"/>
                                          </p:val>
                                        </p:tav>
                                      </p:tavLst>
                                    </p:anim>
                                    <p:anim calcmode="lin" valueType="num">
                                      <p:cBhvr additive="base">
                                        <p:cTn id="47" dur="1300" fill="hold"/>
                                        <p:tgtEl>
                                          <p:spTgt spid="6"/>
                                        </p:tgtEl>
                                        <p:attrNameLst>
                                          <p:attrName>ppt_y</p:attrName>
                                        </p:attrNameLst>
                                      </p:cBhvr>
                                      <p:tavLst>
                                        <p:tav tm="0">
                                          <p:val>
                                            <p:strVal val="1+#ppt_h/2"/>
                                          </p:val>
                                        </p:tav>
                                        <p:tav tm="100000">
                                          <p:val>
                                            <p:strVal val="#ppt_y"/>
                                          </p:val>
                                        </p:tav>
                                      </p:tavLst>
                                    </p:anim>
                                  </p:childTnLst>
                                </p:cTn>
                              </p:par>
                              <p:par>
                                <p:cTn id="48" presetID="2" presetClass="entr" presetSubtype="4" decel="100000" fill="hold" grpId="0" nodeType="withEffect">
                                  <p:stCondLst>
                                    <p:cond delay="0"/>
                                  </p:stCondLst>
                                  <p:childTnLst>
                                    <p:set>
                                      <p:cBhvr>
                                        <p:cTn id="49" dur="1" fill="hold">
                                          <p:stCondLst>
                                            <p:cond delay="0"/>
                                          </p:stCondLst>
                                        </p:cTn>
                                        <p:tgtEl>
                                          <p:spTgt spid="4"/>
                                        </p:tgtEl>
                                        <p:attrNameLst>
                                          <p:attrName>style.visibility</p:attrName>
                                        </p:attrNameLst>
                                      </p:cBhvr>
                                      <p:to>
                                        <p:strVal val="visible"/>
                                      </p:to>
                                    </p:set>
                                    <p:anim calcmode="lin" valueType="num">
                                      <p:cBhvr additive="base">
                                        <p:cTn id="50" dur="1700" fill="hold"/>
                                        <p:tgtEl>
                                          <p:spTgt spid="4"/>
                                        </p:tgtEl>
                                        <p:attrNameLst>
                                          <p:attrName>ppt_x</p:attrName>
                                        </p:attrNameLst>
                                      </p:cBhvr>
                                      <p:tavLst>
                                        <p:tav tm="0">
                                          <p:val>
                                            <p:strVal val="#ppt_x"/>
                                          </p:val>
                                        </p:tav>
                                        <p:tav tm="100000">
                                          <p:val>
                                            <p:strVal val="#ppt_x"/>
                                          </p:val>
                                        </p:tav>
                                      </p:tavLst>
                                    </p:anim>
                                    <p:anim calcmode="lin" valueType="num">
                                      <p:cBhvr additive="base">
                                        <p:cTn id="51" dur="17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5" grpId="1" animBg="1"/>
      <p:bldP spid="6" grpId="0"/>
      <p:bldP spid="7" grpId="0" animBg="1"/>
      <p:bldP spid="7" grpId="1" animBg="1"/>
      <p:bldP spid="10" grpId="0" animBg="1"/>
      <p:bldP spid="14" grpId="0"/>
      <p:bldP spid="16" grpId="0" animBg="1"/>
      <p:bldP spid="23" grpId="0" animBg="1"/>
      <p:bldP spid="27" grpId="0"/>
    </p:bldLst>
  </p:timing>
</p:sld>
</file>

<file path=ppt/slides/slide18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9814B4EF-2678-4D46-B606-2B85AD2AD42D}"/>
              </a:ext>
            </a:extLst>
          </p:cNvPr>
          <p:cNvSpPr>
            <a:spLocks noGrp="1"/>
          </p:cNvSpPr>
          <p:nvPr>
            <p:ph type="pic" sz="quarter" idx="11"/>
          </p:nvPr>
        </p:nvSpPr>
        <p:spPr/>
      </p:sp>
      <p:sp>
        <p:nvSpPr>
          <p:cNvPr id="4" name="Picture Placeholder 3">
            <a:extLst>
              <a:ext uri="{FF2B5EF4-FFF2-40B4-BE49-F238E27FC236}">
                <a16:creationId xmlns:a16="http://schemas.microsoft.com/office/drawing/2014/main" id="{4B766135-98DA-4EE8-A016-7FFC1F7E6E65}"/>
              </a:ext>
            </a:extLst>
          </p:cNvPr>
          <p:cNvSpPr>
            <a:spLocks noGrp="1"/>
          </p:cNvSpPr>
          <p:nvPr>
            <p:ph type="pic" sz="quarter" idx="12"/>
          </p:nvPr>
        </p:nvSpPr>
        <p:spPr/>
      </p:sp>
      <p:sp>
        <p:nvSpPr>
          <p:cNvPr id="5" name="Freeform: Shape 4">
            <a:extLst>
              <a:ext uri="{FF2B5EF4-FFF2-40B4-BE49-F238E27FC236}">
                <a16:creationId xmlns:a16="http://schemas.microsoft.com/office/drawing/2014/main" id="{7522EAD0-2440-46B6-89DD-5884424E95CB}"/>
              </a:ext>
            </a:extLst>
          </p:cNvPr>
          <p:cNvSpPr>
            <a:spLocks/>
          </p:cNvSpPr>
          <p:nvPr/>
        </p:nvSpPr>
        <p:spPr bwMode="auto">
          <a:xfrm>
            <a:off x="2096373" y="4988767"/>
            <a:ext cx="8575686" cy="857568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6" name="Freeform: Shape 5">
            <a:extLst>
              <a:ext uri="{FF2B5EF4-FFF2-40B4-BE49-F238E27FC236}">
                <a16:creationId xmlns:a16="http://schemas.microsoft.com/office/drawing/2014/main" id="{AFFED65D-36E6-4320-98FB-9FA3B8287EB1}"/>
              </a:ext>
            </a:extLst>
          </p:cNvPr>
          <p:cNvSpPr>
            <a:spLocks/>
          </p:cNvSpPr>
          <p:nvPr/>
        </p:nvSpPr>
        <p:spPr bwMode="auto">
          <a:xfrm>
            <a:off x="13715115" y="4988767"/>
            <a:ext cx="8575686" cy="857568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FFFFFF"/>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7" name="Straight Connector 6">
            <a:extLst>
              <a:ext uri="{FF2B5EF4-FFF2-40B4-BE49-F238E27FC236}">
                <a16:creationId xmlns:a16="http://schemas.microsoft.com/office/drawing/2014/main" id="{86A2DF6C-E1B9-4A7F-9F48-50B08112FDED}"/>
              </a:ext>
            </a:extLst>
          </p:cNvPr>
          <p:cNvCxnSpPr>
            <a:cxnSpLocks/>
          </p:cNvCxnSpPr>
          <p:nvPr/>
        </p:nvCxnSpPr>
        <p:spPr>
          <a:xfrm flipH="1">
            <a:off x="2" y="9143605"/>
            <a:ext cx="2921328"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0A823B1-A892-46D7-8F3C-F4B9121522F1}"/>
              </a:ext>
            </a:extLst>
          </p:cNvPr>
          <p:cNvCxnSpPr>
            <a:cxnSpLocks/>
          </p:cNvCxnSpPr>
          <p:nvPr/>
        </p:nvCxnSpPr>
        <p:spPr>
          <a:xfrm>
            <a:off x="21465847" y="9143605"/>
            <a:ext cx="2921328"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E095BAB0-017A-4840-B3D5-DF36890FD38D}"/>
              </a:ext>
            </a:extLst>
          </p:cNvPr>
          <p:cNvCxnSpPr>
            <a:cxnSpLocks/>
          </p:cNvCxnSpPr>
          <p:nvPr/>
        </p:nvCxnSpPr>
        <p:spPr>
          <a:xfrm flipH="1">
            <a:off x="9605931" y="9143605"/>
            <a:ext cx="5175312" cy="0"/>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36301703-5016-41D5-BB6F-61494F012827}"/>
              </a:ext>
            </a:extLst>
          </p:cNvPr>
          <p:cNvGrpSpPr/>
          <p:nvPr/>
        </p:nvGrpSpPr>
        <p:grpSpPr>
          <a:xfrm>
            <a:off x="6026814" y="11600586"/>
            <a:ext cx="714802" cy="714802"/>
            <a:chOff x="9775767" y="3408218"/>
            <a:chExt cx="714895" cy="714895"/>
          </a:xfrm>
        </p:grpSpPr>
        <p:sp>
          <p:nvSpPr>
            <p:cNvPr id="11" name="Oval 10">
              <a:extLst>
                <a:ext uri="{FF2B5EF4-FFF2-40B4-BE49-F238E27FC236}">
                  <a16:creationId xmlns:a16="http://schemas.microsoft.com/office/drawing/2014/main" id="{9BDCDF57-59B1-4C34-8DB0-38153A91CAC2}"/>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2" name="Oval 11">
              <a:extLst>
                <a:ext uri="{FF2B5EF4-FFF2-40B4-BE49-F238E27FC236}">
                  <a16:creationId xmlns:a16="http://schemas.microsoft.com/office/drawing/2014/main" id="{0A2BFDFD-93D1-4618-A1F1-B5B124ACD24B}"/>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3" name="TextBox 12">
            <a:extLst>
              <a:ext uri="{FF2B5EF4-FFF2-40B4-BE49-F238E27FC236}">
                <a16:creationId xmlns:a16="http://schemas.microsoft.com/office/drawing/2014/main" id="{506C143B-186B-4A20-93CE-D0BFC8E8CF0E}"/>
              </a:ext>
            </a:extLst>
          </p:cNvPr>
          <p:cNvSpPr txBox="1"/>
          <p:nvPr/>
        </p:nvSpPr>
        <p:spPr>
          <a:xfrm>
            <a:off x="4353235" y="12650102"/>
            <a:ext cx="4061960" cy="1538883"/>
          </a:xfrm>
          <a:prstGeom prst="rect">
            <a:avLst/>
          </a:prstGeom>
          <a:noFill/>
        </p:spPr>
        <p:txBody>
          <a:bodyPr wrap="square" rtlCol="0">
            <a:spAutoFit/>
          </a:bodyPr>
          <a:lstStyle/>
          <a:p>
            <a:pPr algn="ctr" defTabSz="457108"/>
            <a:r>
              <a:rPr lang="en-US" sz="4000" b="1">
                <a:solidFill>
                  <a:schemeClr val="accent1"/>
                </a:solidFill>
                <a:latin typeface="Century Gothic"/>
              </a:rPr>
              <a:t>Collaboration</a:t>
            </a:r>
          </a:p>
          <a:p>
            <a:pPr algn="ctr" defTabSz="457108"/>
            <a:r>
              <a:rPr lang="en-US">
                <a:latin typeface="Calibri"/>
              </a:rPr>
              <a:t>Cras sed maximus ante, vel bibendum justo. Integer pulvinar erat in quam varius, at aliquam justo fringilla.</a:t>
            </a:r>
          </a:p>
        </p:txBody>
      </p:sp>
      <p:sp>
        <p:nvSpPr>
          <p:cNvPr id="14" name="Rectangle: Rounded Corners 13">
            <a:extLst>
              <a:ext uri="{FF2B5EF4-FFF2-40B4-BE49-F238E27FC236}">
                <a16:creationId xmlns:a16="http://schemas.microsoft.com/office/drawing/2014/main" id="{B4E06763-3898-46F0-AAF0-5C6B8E4E4C29}"/>
              </a:ext>
            </a:extLst>
          </p:cNvPr>
          <p:cNvSpPr/>
          <p:nvPr/>
        </p:nvSpPr>
        <p:spPr>
          <a:xfrm>
            <a:off x="12922315" y="5113555"/>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CDA8D9B6-CC4E-4985-8BC4-29C8CECF5467}"/>
              </a:ext>
            </a:extLst>
          </p:cNvPr>
          <p:cNvSpPr txBox="1"/>
          <p:nvPr/>
        </p:nvSpPr>
        <p:spPr>
          <a:xfrm>
            <a:off x="13337657" y="5707352"/>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Effective</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16" name="Group 15">
            <a:extLst>
              <a:ext uri="{FF2B5EF4-FFF2-40B4-BE49-F238E27FC236}">
                <a16:creationId xmlns:a16="http://schemas.microsoft.com/office/drawing/2014/main" id="{8A83A0AE-51F3-4004-BD6B-E2560DC5253E}"/>
              </a:ext>
            </a:extLst>
          </p:cNvPr>
          <p:cNvGrpSpPr/>
          <p:nvPr/>
        </p:nvGrpSpPr>
        <p:grpSpPr>
          <a:xfrm>
            <a:off x="17457548" y="6072425"/>
            <a:ext cx="714802" cy="714802"/>
            <a:chOff x="9775767" y="3408218"/>
            <a:chExt cx="714895" cy="714895"/>
          </a:xfrm>
        </p:grpSpPr>
        <p:sp>
          <p:nvSpPr>
            <p:cNvPr id="17" name="Oval 16">
              <a:extLst>
                <a:ext uri="{FF2B5EF4-FFF2-40B4-BE49-F238E27FC236}">
                  <a16:creationId xmlns:a16="http://schemas.microsoft.com/office/drawing/2014/main" id="{0FC9DD00-A3B4-4030-B741-B7423C83E8E8}"/>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8" name="Oval 17">
              <a:extLst>
                <a:ext uri="{FF2B5EF4-FFF2-40B4-BE49-F238E27FC236}">
                  <a16:creationId xmlns:a16="http://schemas.microsoft.com/office/drawing/2014/main" id="{2FF85828-BB26-4FBA-AF6E-27F03FBC3B3F}"/>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Tree>
    <p:extLst>
      <p:ext uri="{BB962C8B-B14F-4D97-AF65-F5344CB8AC3E}">
        <p14:creationId xmlns:p14="http://schemas.microsoft.com/office/powerpoint/2010/main" val="324966279"/>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2000" fill="hold"/>
                                        <p:tgtEl>
                                          <p:spTgt spid="5"/>
                                        </p:tgtEl>
                                        <p:attrNameLst>
                                          <p:attrName>r</p:attrName>
                                        </p:attrNameLst>
                                      </p:cBhvr>
                                    </p:animRot>
                                  </p:childTnLst>
                                </p:cTn>
                              </p:par>
                              <p:par>
                                <p:cTn id="7" presetID="2" presetClass="entr" presetSubtype="8" decel="10000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anim calcmode="lin" valueType="num">
                                      <p:cBhvr additive="base">
                                        <p:cTn id="9" dur="1500" fill="hold"/>
                                        <p:tgtEl>
                                          <p:spTgt spid="6"/>
                                        </p:tgtEl>
                                        <p:attrNameLst>
                                          <p:attrName>ppt_x</p:attrName>
                                        </p:attrNameLst>
                                      </p:cBhvr>
                                      <p:tavLst>
                                        <p:tav tm="0">
                                          <p:val>
                                            <p:strVal val="0-#ppt_w/2"/>
                                          </p:val>
                                        </p:tav>
                                        <p:tav tm="100000">
                                          <p:val>
                                            <p:strVal val="#ppt_x"/>
                                          </p:val>
                                        </p:tav>
                                      </p:tavLst>
                                    </p:anim>
                                    <p:anim calcmode="lin" valueType="num">
                                      <p:cBhvr additive="base">
                                        <p:cTn id="10" dur="1500" fill="hold"/>
                                        <p:tgtEl>
                                          <p:spTgt spid="6"/>
                                        </p:tgtEl>
                                        <p:attrNameLst>
                                          <p:attrName>ppt_y</p:attrName>
                                        </p:attrNameLst>
                                      </p:cBhvr>
                                      <p:tavLst>
                                        <p:tav tm="0">
                                          <p:val>
                                            <p:strVal val="#ppt_y"/>
                                          </p:val>
                                        </p:tav>
                                        <p:tav tm="100000">
                                          <p:val>
                                            <p:strVal val="#ppt_y"/>
                                          </p:val>
                                        </p:tav>
                                      </p:tavLst>
                                    </p:anim>
                                  </p:childTnLst>
                                </p:cTn>
                              </p:par>
                              <p:par>
                                <p:cTn id="11" presetID="2" presetClass="entr" presetSubtype="8" decel="10000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1500" fill="hold"/>
                                        <p:tgtEl>
                                          <p:spTgt spid="7"/>
                                        </p:tgtEl>
                                        <p:attrNameLst>
                                          <p:attrName>ppt_x</p:attrName>
                                        </p:attrNameLst>
                                      </p:cBhvr>
                                      <p:tavLst>
                                        <p:tav tm="0">
                                          <p:val>
                                            <p:strVal val="0-#ppt_w/2"/>
                                          </p:val>
                                        </p:tav>
                                        <p:tav tm="100000">
                                          <p:val>
                                            <p:strVal val="#ppt_x"/>
                                          </p:val>
                                        </p:tav>
                                      </p:tavLst>
                                    </p:anim>
                                    <p:anim calcmode="lin" valueType="num">
                                      <p:cBhvr additive="base">
                                        <p:cTn id="14" dur="1500" fill="hold"/>
                                        <p:tgtEl>
                                          <p:spTgt spid="7"/>
                                        </p:tgtEl>
                                        <p:attrNameLst>
                                          <p:attrName>ppt_y</p:attrName>
                                        </p:attrNameLst>
                                      </p:cBhvr>
                                      <p:tavLst>
                                        <p:tav tm="0">
                                          <p:val>
                                            <p:strVal val="#ppt_y"/>
                                          </p:val>
                                        </p:tav>
                                        <p:tav tm="100000">
                                          <p:val>
                                            <p:strVal val="#ppt_y"/>
                                          </p:val>
                                        </p:tav>
                                      </p:tavLst>
                                    </p:anim>
                                  </p:childTnLst>
                                </p:cTn>
                              </p:par>
                              <p:par>
                                <p:cTn id="15" presetID="2" presetClass="entr" presetSubtype="8" decel="100000" fill="hold" nodeType="withEffect">
                                  <p:stCondLst>
                                    <p:cond delay="10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1500" fill="hold"/>
                                        <p:tgtEl>
                                          <p:spTgt spid="9"/>
                                        </p:tgtEl>
                                        <p:attrNameLst>
                                          <p:attrName>ppt_x</p:attrName>
                                        </p:attrNameLst>
                                      </p:cBhvr>
                                      <p:tavLst>
                                        <p:tav tm="0">
                                          <p:val>
                                            <p:strVal val="0-#ppt_w/2"/>
                                          </p:val>
                                        </p:tav>
                                        <p:tav tm="100000">
                                          <p:val>
                                            <p:strVal val="#ppt_x"/>
                                          </p:val>
                                        </p:tav>
                                      </p:tavLst>
                                    </p:anim>
                                    <p:anim calcmode="lin" valueType="num">
                                      <p:cBhvr additive="base">
                                        <p:cTn id="18" dur="1500" fill="hold"/>
                                        <p:tgtEl>
                                          <p:spTgt spid="9"/>
                                        </p:tgtEl>
                                        <p:attrNameLst>
                                          <p:attrName>ppt_y</p:attrName>
                                        </p:attrNameLst>
                                      </p:cBhvr>
                                      <p:tavLst>
                                        <p:tav tm="0">
                                          <p:val>
                                            <p:strVal val="#ppt_y"/>
                                          </p:val>
                                        </p:tav>
                                        <p:tav tm="100000">
                                          <p:val>
                                            <p:strVal val="#ppt_y"/>
                                          </p:val>
                                        </p:tav>
                                      </p:tavLst>
                                    </p:anim>
                                  </p:childTnLst>
                                </p:cTn>
                              </p:par>
                              <p:par>
                                <p:cTn id="19" presetID="2" presetClass="entr" presetSubtype="8" decel="100000" fill="hold" nodeType="withEffect">
                                  <p:stCondLst>
                                    <p:cond delay="200"/>
                                  </p:stCondLst>
                                  <p:childTnLst>
                                    <p:set>
                                      <p:cBhvr>
                                        <p:cTn id="20" dur="1" fill="hold">
                                          <p:stCondLst>
                                            <p:cond delay="0"/>
                                          </p:stCondLst>
                                        </p:cTn>
                                        <p:tgtEl>
                                          <p:spTgt spid="8"/>
                                        </p:tgtEl>
                                        <p:attrNameLst>
                                          <p:attrName>style.visibility</p:attrName>
                                        </p:attrNameLst>
                                      </p:cBhvr>
                                      <p:to>
                                        <p:strVal val="visible"/>
                                      </p:to>
                                    </p:set>
                                    <p:anim calcmode="lin" valueType="num">
                                      <p:cBhvr additive="base">
                                        <p:cTn id="21" dur="1500" fill="hold"/>
                                        <p:tgtEl>
                                          <p:spTgt spid="8"/>
                                        </p:tgtEl>
                                        <p:attrNameLst>
                                          <p:attrName>ppt_x</p:attrName>
                                        </p:attrNameLst>
                                      </p:cBhvr>
                                      <p:tavLst>
                                        <p:tav tm="0">
                                          <p:val>
                                            <p:strVal val="0-#ppt_w/2"/>
                                          </p:val>
                                        </p:tav>
                                        <p:tav tm="100000">
                                          <p:val>
                                            <p:strVal val="#ppt_x"/>
                                          </p:val>
                                        </p:tav>
                                      </p:tavLst>
                                    </p:anim>
                                    <p:anim calcmode="lin" valueType="num">
                                      <p:cBhvr additive="base">
                                        <p:cTn id="22" dur="1500" fill="hold"/>
                                        <p:tgtEl>
                                          <p:spTgt spid="8"/>
                                        </p:tgtEl>
                                        <p:attrNameLst>
                                          <p:attrName>ppt_y</p:attrName>
                                        </p:attrNameLst>
                                      </p:cBhvr>
                                      <p:tavLst>
                                        <p:tav tm="0">
                                          <p:val>
                                            <p:strVal val="#ppt_y"/>
                                          </p:val>
                                        </p:tav>
                                        <p:tav tm="100000">
                                          <p:val>
                                            <p:strVal val="#ppt_y"/>
                                          </p:val>
                                        </p:tav>
                                      </p:tavLst>
                                    </p:anim>
                                  </p:childTnLst>
                                </p:cTn>
                              </p:par>
                              <p:par>
                                <p:cTn id="23" presetID="2" presetClass="entr" presetSubtype="8" decel="100000" fill="hold" nodeType="withEffect">
                                  <p:stCondLst>
                                    <p:cond delay="300"/>
                                  </p:stCondLst>
                                  <p:childTnLst>
                                    <p:set>
                                      <p:cBhvr>
                                        <p:cTn id="24" dur="1" fill="hold">
                                          <p:stCondLst>
                                            <p:cond delay="0"/>
                                          </p:stCondLst>
                                        </p:cTn>
                                        <p:tgtEl>
                                          <p:spTgt spid="16"/>
                                        </p:tgtEl>
                                        <p:attrNameLst>
                                          <p:attrName>style.visibility</p:attrName>
                                        </p:attrNameLst>
                                      </p:cBhvr>
                                      <p:to>
                                        <p:strVal val="visible"/>
                                      </p:to>
                                    </p:set>
                                    <p:anim calcmode="lin" valueType="num">
                                      <p:cBhvr additive="base">
                                        <p:cTn id="25" dur="1500" fill="hold"/>
                                        <p:tgtEl>
                                          <p:spTgt spid="16"/>
                                        </p:tgtEl>
                                        <p:attrNameLst>
                                          <p:attrName>ppt_x</p:attrName>
                                        </p:attrNameLst>
                                      </p:cBhvr>
                                      <p:tavLst>
                                        <p:tav tm="0">
                                          <p:val>
                                            <p:strVal val="0-#ppt_w/2"/>
                                          </p:val>
                                        </p:tav>
                                        <p:tav tm="100000">
                                          <p:val>
                                            <p:strVal val="#ppt_x"/>
                                          </p:val>
                                        </p:tav>
                                      </p:tavLst>
                                    </p:anim>
                                    <p:anim calcmode="lin" valueType="num">
                                      <p:cBhvr additive="base">
                                        <p:cTn id="26" dur="1500" fill="hold"/>
                                        <p:tgtEl>
                                          <p:spTgt spid="16"/>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400"/>
                                  </p:stCondLst>
                                  <p:childTnLst>
                                    <p:set>
                                      <p:cBhvr>
                                        <p:cTn id="28" dur="1" fill="hold">
                                          <p:stCondLst>
                                            <p:cond delay="0"/>
                                          </p:stCondLst>
                                        </p:cTn>
                                        <p:tgtEl>
                                          <p:spTgt spid="15"/>
                                        </p:tgtEl>
                                        <p:attrNameLst>
                                          <p:attrName>style.visibility</p:attrName>
                                        </p:attrNameLst>
                                      </p:cBhvr>
                                      <p:to>
                                        <p:strVal val="visible"/>
                                      </p:to>
                                    </p:set>
                                    <p:anim calcmode="lin" valueType="num">
                                      <p:cBhvr additive="base">
                                        <p:cTn id="29" dur="1500" fill="hold"/>
                                        <p:tgtEl>
                                          <p:spTgt spid="15"/>
                                        </p:tgtEl>
                                        <p:attrNameLst>
                                          <p:attrName>ppt_x</p:attrName>
                                        </p:attrNameLst>
                                      </p:cBhvr>
                                      <p:tavLst>
                                        <p:tav tm="0">
                                          <p:val>
                                            <p:strVal val="0-#ppt_w/2"/>
                                          </p:val>
                                        </p:tav>
                                        <p:tav tm="100000">
                                          <p:val>
                                            <p:strVal val="#ppt_x"/>
                                          </p:val>
                                        </p:tav>
                                      </p:tavLst>
                                    </p:anim>
                                    <p:anim calcmode="lin" valueType="num">
                                      <p:cBhvr additive="base">
                                        <p:cTn id="30" dur="1500" fill="hold"/>
                                        <p:tgtEl>
                                          <p:spTgt spid="15"/>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50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1500" fill="hold"/>
                                        <p:tgtEl>
                                          <p:spTgt spid="14"/>
                                        </p:tgtEl>
                                        <p:attrNameLst>
                                          <p:attrName>ppt_x</p:attrName>
                                        </p:attrNameLst>
                                      </p:cBhvr>
                                      <p:tavLst>
                                        <p:tav tm="0">
                                          <p:val>
                                            <p:strVal val="0-#ppt_w/2"/>
                                          </p:val>
                                        </p:tav>
                                        <p:tav tm="100000">
                                          <p:val>
                                            <p:strVal val="#ppt_x"/>
                                          </p:val>
                                        </p:tav>
                                      </p:tavLst>
                                    </p:anim>
                                    <p:anim calcmode="lin" valueType="num">
                                      <p:cBhvr additive="base">
                                        <p:cTn id="34" dur="1500" fill="hold"/>
                                        <p:tgtEl>
                                          <p:spTgt spid="14"/>
                                        </p:tgtEl>
                                        <p:attrNameLst>
                                          <p:attrName>ppt_y</p:attrName>
                                        </p:attrNameLst>
                                      </p:cBhvr>
                                      <p:tavLst>
                                        <p:tav tm="0">
                                          <p:val>
                                            <p:strVal val="#ppt_y"/>
                                          </p:val>
                                        </p:tav>
                                        <p:tav tm="100000">
                                          <p:val>
                                            <p:strVal val="#ppt_y"/>
                                          </p:val>
                                        </p:tav>
                                      </p:tavLst>
                                    </p:anim>
                                  </p:childTnLst>
                                </p:cTn>
                              </p:par>
                              <p:par>
                                <p:cTn id="35" presetID="2" presetClass="entr" presetSubtype="8" decel="100000" fill="hold" grpId="0" nodeType="withEffect">
                                  <p:stCondLst>
                                    <p:cond delay="600"/>
                                  </p:stCondLst>
                                  <p:childTnLst>
                                    <p:set>
                                      <p:cBhvr>
                                        <p:cTn id="36" dur="1" fill="hold">
                                          <p:stCondLst>
                                            <p:cond delay="0"/>
                                          </p:stCondLst>
                                        </p:cTn>
                                        <p:tgtEl>
                                          <p:spTgt spid="13"/>
                                        </p:tgtEl>
                                        <p:attrNameLst>
                                          <p:attrName>style.visibility</p:attrName>
                                        </p:attrNameLst>
                                      </p:cBhvr>
                                      <p:to>
                                        <p:strVal val="visible"/>
                                      </p:to>
                                    </p:set>
                                    <p:anim calcmode="lin" valueType="num">
                                      <p:cBhvr additive="base">
                                        <p:cTn id="37" dur="1500" fill="hold"/>
                                        <p:tgtEl>
                                          <p:spTgt spid="13"/>
                                        </p:tgtEl>
                                        <p:attrNameLst>
                                          <p:attrName>ppt_x</p:attrName>
                                        </p:attrNameLst>
                                      </p:cBhvr>
                                      <p:tavLst>
                                        <p:tav tm="0">
                                          <p:val>
                                            <p:strVal val="0-#ppt_w/2"/>
                                          </p:val>
                                        </p:tav>
                                        <p:tav tm="100000">
                                          <p:val>
                                            <p:strVal val="#ppt_x"/>
                                          </p:val>
                                        </p:tav>
                                      </p:tavLst>
                                    </p:anim>
                                    <p:anim calcmode="lin" valueType="num">
                                      <p:cBhvr additive="base">
                                        <p:cTn id="38" dur="1500" fill="hold"/>
                                        <p:tgtEl>
                                          <p:spTgt spid="13"/>
                                        </p:tgtEl>
                                        <p:attrNameLst>
                                          <p:attrName>ppt_y</p:attrName>
                                        </p:attrNameLst>
                                      </p:cBhvr>
                                      <p:tavLst>
                                        <p:tav tm="0">
                                          <p:val>
                                            <p:strVal val="#ppt_y"/>
                                          </p:val>
                                        </p:tav>
                                        <p:tav tm="100000">
                                          <p:val>
                                            <p:strVal val="#ppt_y"/>
                                          </p:val>
                                        </p:tav>
                                      </p:tavLst>
                                    </p:anim>
                                  </p:childTnLst>
                                </p:cTn>
                              </p:par>
                              <p:par>
                                <p:cTn id="39" presetID="2" presetClass="entr" presetSubtype="8" decel="100000" fill="hold" nodeType="withEffect">
                                  <p:stCondLst>
                                    <p:cond delay="700"/>
                                  </p:stCondLst>
                                  <p:childTnLst>
                                    <p:set>
                                      <p:cBhvr>
                                        <p:cTn id="40" dur="1" fill="hold">
                                          <p:stCondLst>
                                            <p:cond delay="0"/>
                                          </p:stCondLst>
                                        </p:cTn>
                                        <p:tgtEl>
                                          <p:spTgt spid="10"/>
                                        </p:tgtEl>
                                        <p:attrNameLst>
                                          <p:attrName>style.visibility</p:attrName>
                                        </p:attrNameLst>
                                      </p:cBhvr>
                                      <p:to>
                                        <p:strVal val="visible"/>
                                      </p:to>
                                    </p:set>
                                    <p:anim calcmode="lin" valueType="num">
                                      <p:cBhvr additive="base">
                                        <p:cTn id="41" dur="1500" fill="hold"/>
                                        <p:tgtEl>
                                          <p:spTgt spid="10"/>
                                        </p:tgtEl>
                                        <p:attrNameLst>
                                          <p:attrName>ppt_x</p:attrName>
                                        </p:attrNameLst>
                                      </p:cBhvr>
                                      <p:tavLst>
                                        <p:tav tm="0">
                                          <p:val>
                                            <p:strVal val="0-#ppt_w/2"/>
                                          </p:val>
                                        </p:tav>
                                        <p:tav tm="100000">
                                          <p:val>
                                            <p:strVal val="#ppt_x"/>
                                          </p:val>
                                        </p:tav>
                                      </p:tavLst>
                                    </p:anim>
                                    <p:anim calcmode="lin" valueType="num">
                                      <p:cBhvr additive="base">
                                        <p:cTn id="42" dur="1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13" grpId="0"/>
      <p:bldP spid="14" grpId="0" animBg="1"/>
      <p:bldP spid="15" grpId="0"/>
    </p:bldLst>
  </p:timing>
</p:sld>
</file>

<file path=ppt/slides/slide1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5" name="Straight Connector 4">
            <a:extLst>
              <a:ext uri="{FF2B5EF4-FFF2-40B4-BE49-F238E27FC236}">
                <a16:creationId xmlns:a16="http://schemas.microsoft.com/office/drawing/2014/main" id="{0069329B-EF92-44C7-B489-7AA8C94E87AC}"/>
              </a:ext>
            </a:extLst>
          </p:cNvPr>
          <p:cNvCxnSpPr>
            <a:cxnSpLocks/>
          </p:cNvCxnSpPr>
          <p:nvPr/>
        </p:nvCxnSpPr>
        <p:spPr>
          <a:xfrm flipH="1" flipV="1">
            <a:off x="7153128" y="3846516"/>
            <a:ext cx="2636291" cy="3002994"/>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0DC42CD5-F6DE-4008-968C-A2784FADFD64}"/>
              </a:ext>
            </a:extLst>
          </p:cNvPr>
          <p:cNvCxnSpPr>
            <a:cxnSpLocks/>
          </p:cNvCxnSpPr>
          <p:nvPr/>
        </p:nvCxnSpPr>
        <p:spPr>
          <a:xfrm flipV="1">
            <a:off x="12073809" y="4162230"/>
            <a:ext cx="1897276" cy="3715420"/>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6BB37BE1-DC78-46DB-BAAC-99AD0CB91A78}"/>
              </a:ext>
            </a:extLst>
          </p:cNvPr>
          <p:cNvCxnSpPr>
            <a:cxnSpLocks/>
          </p:cNvCxnSpPr>
          <p:nvPr/>
        </p:nvCxnSpPr>
        <p:spPr>
          <a:xfrm flipV="1">
            <a:off x="14446651" y="4589628"/>
            <a:ext cx="5448917" cy="4421272"/>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D06E6445-CD13-4969-BD6E-0FD955152F9D}"/>
              </a:ext>
            </a:extLst>
          </p:cNvPr>
          <p:cNvCxnSpPr>
            <a:cxnSpLocks/>
          </p:cNvCxnSpPr>
          <p:nvPr/>
        </p:nvCxnSpPr>
        <p:spPr>
          <a:xfrm>
            <a:off x="16875245" y="10188264"/>
            <a:ext cx="3410449" cy="213549"/>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2CD4F603-429F-4C80-87C8-51BA38CBBC7F}"/>
              </a:ext>
            </a:extLst>
          </p:cNvPr>
          <p:cNvCxnSpPr>
            <a:cxnSpLocks/>
          </p:cNvCxnSpPr>
          <p:nvPr/>
        </p:nvCxnSpPr>
        <p:spPr>
          <a:xfrm flipH="1">
            <a:off x="14335602" y="11667580"/>
            <a:ext cx="281434" cy="3406091"/>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C5BAE6C-DFAF-4B16-AE5E-D33C3A97B323}"/>
              </a:ext>
            </a:extLst>
          </p:cNvPr>
          <p:cNvCxnSpPr>
            <a:cxnSpLocks/>
          </p:cNvCxnSpPr>
          <p:nvPr/>
        </p:nvCxnSpPr>
        <p:spPr>
          <a:xfrm flipH="1">
            <a:off x="8644524" y="10569221"/>
            <a:ext cx="3475375" cy="4527324"/>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9056AE7-BC31-4E95-BF85-3219B1EB64A1}"/>
              </a:ext>
            </a:extLst>
          </p:cNvPr>
          <p:cNvCxnSpPr>
            <a:cxnSpLocks/>
          </p:cNvCxnSpPr>
          <p:nvPr/>
        </p:nvCxnSpPr>
        <p:spPr>
          <a:xfrm flipH="1">
            <a:off x="4561668" y="9359475"/>
            <a:ext cx="5269963" cy="3757709"/>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2" name="Group 11">
            <a:extLst>
              <a:ext uri="{FF2B5EF4-FFF2-40B4-BE49-F238E27FC236}">
                <a16:creationId xmlns:a16="http://schemas.microsoft.com/office/drawing/2014/main" id="{67B92366-D589-4CAA-B890-4EF976D6B3D2}"/>
              </a:ext>
            </a:extLst>
          </p:cNvPr>
          <p:cNvGrpSpPr/>
          <p:nvPr/>
        </p:nvGrpSpPr>
        <p:grpSpPr>
          <a:xfrm>
            <a:off x="7244488" y="4814168"/>
            <a:ext cx="5194642" cy="5479148"/>
            <a:chOff x="7244488" y="2386852"/>
            <a:chExt cx="5194642" cy="5479148"/>
          </a:xfrm>
        </p:grpSpPr>
        <p:grpSp>
          <p:nvGrpSpPr>
            <p:cNvPr id="13" name="Group 12">
              <a:extLst>
                <a:ext uri="{FF2B5EF4-FFF2-40B4-BE49-F238E27FC236}">
                  <a16:creationId xmlns:a16="http://schemas.microsoft.com/office/drawing/2014/main" id="{552F1019-1A24-4A62-92A6-39B360DE3036}"/>
                </a:ext>
              </a:extLst>
            </p:cNvPr>
            <p:cNvGrpSpPr/>
            <p:nvPr/>
          </p:nvGrpSpPr>
          <p:grpSpPr>
            <a:xfrm>
              <a:off x="7244488" y="2386852"/>
              <a:ext cx="5194642" cy="5479148"/>
              <a:chOff x="1563688" y="3246708"/>
              <a:chExt cx="7605475" cy="8022019"/>
            </a:xfrm>
          </p:grpSpPr>
          <p:sp>
            <p:nvSpPr>
              <p:cNvPr id="15" name="One">
                <a:extLst>
                  <a:ext uri="{FF2B5EF4-FFF2-40B4-BE49-F238E27FC236}">
                    <a16:creationId xmlns:a16="http://schemas.microsoft.com/office/drawing/2014/main" id="{6176CB0A-451C-4747-A31D-20B276A2FBCF}"/>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Two">
                <a:extLst>
                  <a:ext uri="{FF2B5EF4-FFF2-40B4-BE49-F238E27FC236}">
                    <a16:creationId xmlns:a16="http://schemas.microsoft.com/office/drawing/2014/main" id="{031CD164-F1FF-4F7C-B74C-5B6DE09B0FA9}"/>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Three">
                <a:extLst>
                  <a:ext uri="{FF2B5EF4-FFF2-40B4-BE49-F238E27FC236}">
                    <a16:creationId xmlns:a16="http://schemas.microsoft.com/office/drawing/2014/main" id="{994BB912-649A-4200-AF2E-0DB33166AA2E}"/>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our">
                <a:extLst>
                  <a:ext uri="{FF2B5EF4-FFF2-40B4-BE49-F238E27FC236}">
                    <a16:creationId xmlns:a16="http://schemas.microsoft.com/office/drawing/2014/main" id="{38D2DC43-1D44-4F3C-9AC3-00BEA47B0A9A}"/>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4" name="Rectangle 13">
              <a:extLst>
                <a:ext uri="{FF2B5EF4-FFF2-40B4-BE49-F238E27FC236}">
                  <a16:creationId xmlns:a16="http://schemas.microsoft.com/office/drawing/2014/main" id="{0F04624A-04B1-4CF2-AFD3-72DEAF2D743B}"/>
                </a:ext>
              </a:extLst>
            </p:cNvPr>
            <p:cNvSpPr/>
            <p:nvPr/>
          </p:nvSpPr>
          <p:spPr>
            <a:xfrm>
              <a:off x="8598630" y="2824691"/>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O</a:t>
              </a:r>
            </a:p>
          </p:txBody>
        </p:sp>
      </p:grpSp>
      <p:grpSp>
        <p:nvGrpSpPr>
          <p:cNvPr id="19" name="Group 18">
            <a:extLst>
              <a:ext uri="{FF2B5EF4-FFF2-40B4-BE49-F238E27FC236}">
                <a16:creationId xmlns:a16="http://schemas.microsoft.com/office/drawing/2014/main" id="{66234F96-54A8-4559-BC4D-43F2524793AA}"/>
              </a:ext>
            </a:extLst>
          </p:cNvPr>
          <p:cNvGrpSpPr/>
          <p:nvPr/>
        </p:nvGrpSpPr>
        <p:grpSpPr>
          <a:xfrm>
            <a:off x="9424491" y="5814091"/>
            <a:ext cx="5194642" cy="5479148"/>
            <a:chOff x="9424491" y="3386775"/>
            <a:chExt cx="5194642" cy="5479148"/>
          </a:xfrm>
        </p:grpSpPr>
        <p:grpSp>
          <p:nvGrpSpPr>
            <p:cNvPr id="20" name="Group 19">
              <a:extLst>
                <a:ext uri="{FF2B5EF4-FFF2-40B4-BE49-F238E27FC236}">
                  <a16:creationId xmlns:a16="http://schemas.microsoft.com/office/drawing/2014/main" id="{69F285C6-53E8-43E8-9130-731BC4203FA2}"/>
                </a:ext>
              </a:extLst>
            </p:cNvPr>
            <p:cNvGrpSpPr/>
            <p:nvPr/>
          </p:nvGrpSpPr>
          <p:grpSpPr>
            <a:xfrm>
              <a:off x="9424491" y="3386775"/>
              <a:ext cx="5194642" cy="5479148"/>
              <a:chOff x="8736553" y="3611344"/>
              <a:chExt cx="6914068" cy="7292746"/>
            </a:xfrm>
          </p:grpSpPr>
          <p:sp>
            <p:nvSpPr>
              <p:cNvPr id="22" name="One">
                <a:extLst>
                  <a:ext uri="{FF2B5EF4-FFF2-40B4-BE49-F238E27FC236}">
                    <a16:creationId xmlns:a16="http://schemas.microsoft.com/office/drawing/2014/main" id="{F5BBBC36-BC65-4A5A-BC81-F5F59EE8108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Two">
                <a:extLst>
                  <a:ext uri="{FF2B5EF4-FFF2-40B4-BE49-F238E27FC236}">
                    <a16:creationId xmlns:a16="http://schemas.microsoft.com/office/drawing/2014/main" id="{8566DD99-C5A7-4391-BB19-1FD46423E73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Three">
                <a:extLst>
                  <a:ext uri="{FF2B5EF4-FFF2-40B4-BE49-F238E27FC236}">
                    <a16:creationId xmlns:a16="http://schemas.microsoft.com/office/drawing/2014/main" id="{A0F08E56-47FE-4327-A256-3999BF895C9A}"/>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our">
                <a:extLst>
                  <a:ext uri="{FF2B5EF4-FFF2-40B4-BE49-F238E27FC236}">
                    <a16:creationId xmlns:a16="http://schemas.microsoft.com/office/drawing/2014/main" id="{6DABCD1A-7FD1-4093-BF2C-38E9DE0856DD}"/>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1" name="Rectangle 20">
              <a:extLst>
                <a:ext uri="{FF2B5EF4-FFF2-40B4-BE49-F238E27FC236}">
                  <a16:creationId xmlns:a16="http://schemas.microsoft.com/office/drawing/2014/main" id="{2975F09F-7718-4187-899D-0FF15B6D6991}"/>
                </a:ext>
              </a:extLst>
            </p:cNvPr>
            <p:cNvSpPr/>
            <p:nvPr/>
          </p:nvSpPr>
          <p:spPr>
            <a:xfrm>
              <a:off x="10850882" y="4127817"/>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a</a:t>
              </a:r>
            </a:p>
          </p:txBody>
        </p:sp>
      </p:grpSp>
      <p:grpSp>
        <p:nvGrpSpPr>
          <p:cNvPr id="26" name="Group 25">
            <a:extLst>
              <a:ext uri="{FF2B5EF4-FFF2-40B4-BE49-F238E27FC236}">
                <a16:creationId xmlns:a16="http://schemas.microsoft.com/office/drawing/2014/main" id="{A5521198-9506-4C5C-8D98-24E1A0010913}"/>
              </a:ext>
            </a:extLst>
          </p:cNvPr>
          <p:cNvGrpSpPr/>
          <p:nvPr/>
        </p:nvGrpSpPr>
        <p:grpSpPr>
          <a:xfrm>
            <a:off x="11711627" y="6811949"/>
            <a:ext cx="5194642" cy="5479148"/>
            <a:chOff x="11711627" y="4384633"/>
            <a:chExt cx="5194642" cy="5479148"/>
          </a:xfrm>
        </p:grpSpPr>
        <p:grpSp>
          <p:nvGrpSpPr>
            <p:cNvPr id="27" name="Group 26">
              <a:extLst>
                <a:ext uri="{FF2B5EF4-FFF2-40B4-BE49-F238E27FC236}">
                  <a16:creationId xmlns:a16="http://schemas.microsoft.com/office/drawing/2014/main" id="{1EE56F88-4121-458A-B68C-36DB7A0B8C78}"/>
                </a:ext>
              </a:extLst>
            </p:cNvPr>
            <p:cNvGrpSpPr/>
            <p:nvPr/>
          </p:nvGrpSpPr>
          <p:grpSpPr>
            <a:xfrm>
              <a:off x="11711627" y="4384633"/>
              <a:ext cx="5194642" cy="5479148"/>
              <a:chOff x="8736553" y="3611344"/>
              <a:chExt cx="6914068" cy="7292746"/>
            </a:xfrm>
          </p:grpSpPr>
          <p:sp>
            <p:nvSpPr>
              <p:cNvPr id="29" name="One">
                <a:extLst>
                  <a:ext uri="{FF2B5EF4-FFF2-40B4-BE49-F238E27FC236}">
                    <a16:creationId xmlns:a16="http://schemas.microsoft.com/office/drawing/2014/main" id="{5DB67337-14F6-4131-8185-7D17EE38979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Two">
                <a:extLst>
                  <a:ext uri="{FF2B5EF4-FFF2-40B4-BE49-F238E27FC236}">
                    <a16:creationId xmlns:a16="http://schemas.microsoft.com/office/drawing/2014/main" id="{F66F32AE-6BD7-4368-AF46-7AEA52C5FA4F}"/>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Three">
                <a:extLst>
                  <a:ext uri="{FF2B5EF4-FFF2-40B4-BE49-F238E27FC236}">
                    <a16:creationId xmlns:a16="http://schemas.microsoft.com/office/drawing/2014/main" id="{519C2233-43C4-4C04-BDEF-EEEBB3D66C3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our">
                <a:extLst>
                  <a:ext uri="{FF2B5EF4-FFF2-40B4-BE49-F238E27FC236}">
                    <a16:creationId xmlns:a16="http://schemas.microsoft.com/office/drawing/2014/main" id="{EF8B6F0E-51DF-4AF9-86FE-6EC6F04A7D7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8" name="Rectangle 27">
              <a:extLst>
                <a:ext uri="{FF2B5EF4-FFF2-40B4-BE49-F238E27FC236}">
                  <a16:creationId xmlns:a16="http://schemas.microsoft.com/office/drawing/2014/main" id="{14B80702-C31D-4D43-88F0-3C78E81F6639}"/>
                </a:ext>
              </a:extLst>
            </p:cNvPr>
            <p:cNvSpPr/>
            <p:nvPr/>
          </p:nvSpPr>
          <p:spPr>
            <a:xfrm>
              <a:off x="13136517" y="4919175"/>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o</a:t>
              </a:r>
            </a:p>
          </p:txBody>
        </p:sp>
      </p:grpSp>
      <p:grpSp>
        <p:nvGrpSpPr>
          <p:cNvPr id="33" name="Group 32">
            <a:extLst>
              <a:ext uri="{FF2B5EF4-FFF2-40B4-BE49-F238E27FC236}">
                <a16:creationId xmlns:a16="http://schemas.microsoft.com/office/drawing/2014/main" id="{04064D88-22B9-4E57-AC89-72499154C375}"/>
              </a:ext>
            </a:extLst>
          </p:cNvPr>
          <p:cNvGrpSpPr/>
          <p:nvPr/>
        </p:nvGrpSpPr>
        <p:grpSpPr>
          <a:xfrm>
            <a:off x="14155047" y="7726880"/>
            <a:ext cx="5194642" cy="5479148"/>
            <a:chOff x="14155047" y="5299564"/>
            <a:chExt cx="5194642" cy="5479148"/>
          </a:xfrm>
        </p:grpSpPr>
        <p:grpSp>
          <p:nvGrpSpPr>
            <p:cNvPr id="34" name="Group 33">
              <a:extLst>
                <a:ext uri="{FF2B5EF4-FFF2-40B4-BE49-F238E27FC236}">
                  <a16:creationId xmlns:a16="http://schemas.microsoft.com/office/drawing/2014/main" id="{9E2D9DCD-3873-4A15-AA74-16D7B91BC7BD}"/>
                </a:ext>
              </a:extLst>
            </p:cNvPr>
            <p:cNvGrpSpPr/>
            <p:nvPr/>
          </p:nvGrpSpPr>
          <p:grpSpPr>
            <a:xfrm>
              <a:off x="14155047" y="5299564"/>
              <a:ext cx="5194642" cy="5479148"/>
              <a:chOff x="8736553" y="3611344"/>
              <a:chExt cx="6914068" cy="7292746"/>
            </a:xfrm>
          </p:grpSpPr>
          <p:sp>
            <p:nvSpPr>
              <p:cNvPr id="36" name="One">
                <a:extLst>
                  <a:ext uri="{FF2B5EF4-FFF2-40B4-BE49-F238E27FC236}">
                    <a16:creationId xmlns:a16="http://schemas.microsoft.com/office/drawing/2014/main" id="{887FB7D3-4880-4E55-ACA7-BF430901D11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Two">
                <a:extLst>
                  <a:ext uri="{FF2B5EF4-FFF2-40B4-BE49-F238E27FC236}">
                    <a16:creationId xmlns:a16="http://schemas.microsoft.com/office/drawing/2014/main" id="{4BF09825-7E7B-4256-B9CD-1DADE5AF1B8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tx2">
                      <a:lumMod val="75000"/>
                    </a:schemeClr>
                  </a:gs>
                  <a:gs pos="0">
                    <a:schemeClr val="tx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Three">
                <a:extLst>
                  <a:ext uri="{FF2B5EF4-FFF2-40B4-BE49-F238E27FC236}">
                    <a16:creationId xmlns:a16="http://schemas.microsoft.com/office/drawing/2014/main" id="{A93F8132-E9F9-461B-AE27-25C8D3D4E3EA}"/>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tx2">
                      <a:lumMod val="75000"/>
                    </a:schemeClr>
                  </a:gs>
                  <a:gs pos="19000">
                    <a:schemeClr val="tx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Four">
                <a:extLst>
                  <a:ext uri="{FF2B5EF4-FFF2-40B4-BE49-F238E27FC236}">
                    <a16:creationId xmlns:a16="http://schemas.microsoft.com/office/drawing/2014/main" id="{9B46D0C4-ECC9-4AAB-9178-43278C6C0EF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2">
                      <a:lumMod val="60000"/>
                      <a:lumOff val="40000"/>
                    </a:schemeClr>
                  </a:gs>
                  <a:gs pos="9000">
                    <a:schemeClr val="tx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5" name="Rectangle 34">
              <a:extLst>
                <a:ext uri="{FF2B5EF4-FFF2-40B4-BE49-F238E27FC236}">
                  <a16:creationId xmlns:a16="http://schemas.microsoft.com/office/drawing/2014/main" id="{EB2C7536-B799-4199-BD80-7783A511E3C9}"/>
                </a:ext>
              </a:extLst>
            </p:cNvPr>
            <p:cNvSpPr/>
            <p:nvPr/>
          </p:nvSpPr>
          <p:spPr>
            <a:xfrm>
              <a:off x="15601552" y="6299001"/>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d</a:t>
              </a:r>
            </a:p>
          </p:txBody>
        </p:sp>
      </p:grpSp>
      <p:cxnSp>
        <p:nvCxnSpPr>
          <p:cNvPr id="40" name="Straight Connector 39">
            <a:extLst>
              <a:ext uri="{FF2B5EF4-FFF2-40B4-BE49-F238E27FC236}">
                <a16:creationId xmlns:a16="http://schemas.microsoft.com/office/drawing/2014/main" id="{980B1431-2634-4DC0-9426-17FF5A48EC6B}"/>
              </a:ext>
            </a:extLst>
          </p:cNvPr>
          <p:cNvCxnSpPr>
            <a:cxnSpLocks/>
          </p:cNvCxnSpPr>
          <p:nvPr/>
        </p:nvCxnSpPr>
        <p:spPr>
          <a:xfrm flipH="1" flipV="1">
            <a:off x="4343787" y="7755647"/>
            <a:ext cx="3258943" cy="286477"/>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41" name="Group 40">
            <a:extLst>
              <a:ext uri="{FF2B5EF4-FFF2-40B4-BE49-F238E27FC236}">
                <a16:creationId xmlns:a16="http://schemas.microsoft.com/office/drawing/2014/main" id="{4374D8AC-5B4E-4B65-8665-99B1D350FBFC}"/>
              </a:ext>
            </a:extLst>
          </p:cNvPr>
          <p:cNvGrpSpPr/>
          <p:nvPr/>
        </p:nvGrpSpPr>
        <p:grpSpPr>
          <a:xfrm>
            <a:off x="1777246" y="7229414"/>
            <a:ext cx="2357203" cy="1055798"/>
            <a:chOff x="5980757" y="2826025"/>
            <a:chExt cx="2357203" cy="1055798"/>
          </a:xfrm>
        </p:grpSpPr>
        <p:sp>
          <p:nvSpPr>
            <p:cNvPr id="42" name="TextBox 41">
              <a:extLst>
                <a:ext uri="{FF2B5EF4-FFF2-40B4-BE49-F238E27FC236}">
                  <a16:creationId xmlns:a16="http://schemas.microsoft.com/office/drawing/2014/main" id="{DE72ED4A-0DE3-4415-B256-5077415579E1}"/>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3" name="TextBox 42">
              <a:extLst>
                <a:ext uri="{FF2B5EF4-FFF2-40B4-BE49-F238E27FC236}">
                  <a16:creationId xmlns:a16="http://schemas.microsoft.com/office/drawing/2014/main" id="{3EEAEBB9-04C0-4C3C-8D07-E40F0AEE4259}"/>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4" name="Group 43">
            <a:extLst>
              <a:ext uri="{FF2B5EF4-FFF2-40B4-BE49-F238E27FC236}">
                <a16:creationId xmlns:a16="http://schemas.microsoft.com/office/drawing/2014/main" id="{BC2AB452-6646-440A-ACE7-91F5B621DE83}"/>
              </a:ext>
            </a:extLst>
          </p:cNvPr>
          <p:cNvGrpSpPr/>
          <p:nvPr/>
        </p:nvGrpSpPr>
        <p:grpSpPr>
          <a:xfrm>
            <a:off x="5070049" y="6009621"/>
            <a:ext cx="5194642" cy="5479148"/>
            <a:chOff x="5070049" y="3582305"/>
            <a:chExt cx="5194642" cy="5479148"/>
          </a:xfrm>
        </p:grpSpPr>
        <p:grpSp>
          <p:nvGrpSpPr>
            <p:cNvPr id="45" name="Group 44">
              <a:extLst>
                <a:ext uri="{FF2B5EF4-FFF2-40B4-BE49-F238E27FC236}">
                  <a16:creationId xmlns:a16="http://schemas.microsoft.com/office/drawing/2014/main" id="{D99C5C4C-EA30-4893-B18B-B7A4A814224F}"/>
                </a:ext>
              </a:extLst>
            </p:cNvPr>
            <p:cNvGrpSpPr/>
            <p:nvPr/>
          </p:nvGrpSpPr>
          <p:grpSpPr>
            <a:xfrm>
              <a:off x="5070049" y="3582305"/>
              <a:ext cx="5194642" cy="5479148"/>
              <a:chOff x="8736553" y="3611344"/>
              <a:chExt cx="6914068" cy="7292746"/>
            </a:xfrm>
          </p:grpSpPr>
          <p:sp>
            <p:nvSpPr>
              <p:cNvPr id="47" name="One">
                <a:extLst>
                  <a:ext uri="{FF2B5EF4-FFF2-40B4-BE49-F238E27FC236}">
                    <a16:creationId xmlns:a16="http://schemas.microsoft.com/office/drawing/2014/main" id="{0E815771-7489-4DBA-8579-DD450FA4CF6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Two">
                <a:extLst>
                  <a:ext uri="{FF2B5EF4-FFF2-40B4-BE49-F238E27FC236}">
                    <a16:creationId xmlns:a16="http://schemas.microsoft.com/office/drawing/2014/main" id="{2827A79B-F9A7-4654-863F-E3E30B1ECE42}"/>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Three">
                <a:extLst>
                  <a:ext uri="{FF2B5EF4-FFF2-40B4-BE49-F238E27FC236}">
                    <a16:creationId xmlns:a16="http://schemas.microsoft.com/office/drawing/2014/main" id="{7B01842C-0B0D-4A3F-9FBF-5B9DA577ADB5}"/>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our">
                <a:extLst>
                  <a:ext uri="{FF2B5EF4-FFF2-40B4-BE49-F238E27FC236}">
                    <a16:creationId xmlns:a16="http://schemas.microsoft.com/office/drawing/2014/main" id="{D35BB596-FF60-4C44-9A5E-2FBE9EA2FB7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6" name="Rectangle 45">
              <a:extLst>
                <a:ext uri="{FF2B5EF4-FFF2-40B4-BE49-F238E27FC236}">
                  <a16:creationId xmlns:a16="http://schemas.microsoft.com/office/drawing/2014/main" id="{FD48A822-06FB-4CC2-8556-AB8BD73CF7D5}"/>
                </a:ext>
              </a:extLst>
            </p:cNvPr>
            <p:cNvSpPr/>
            <p:nvPr/>
          </p:nvSpPr>
          <p:spPr>
            <a:xfrm>
              <a:off x="6323935" y="4526825"/>
              <a:ext cx="2313454" cy="2646878"/>
            </a:xfrm>
            <a:prstGeom prst="rect">
              <a:avLst/>
            </a:prstGeom>
          </p:spPr>
          <p:txBody>
            <a:bodyPr wrap="none">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f</a:t>
              </a:r>
            </a:p>
          </p:txBody>
        </p:sp>
      </p:grpSp>
      <p:grpSp>
        <p:nvGrpSpPr>
          <p:cNvPr id="51" name="Group 50">
            <a:extLst>
              <a:ext uri="{FF2B5EF4-FFF2-40B4-BE49-F238E27FC236}">
                <a16:creationId xmlns:a16="http://schemas.microsoft.com/office/drawing/2014/main" id="{014F3EC5-8C31-45F3-8100-2A03D680FDA8}"/>
              </a:ext>
            </a:extLst>
          </p:cNvPr>
          <p:cNvGrpSpPr/>
          <p:nvPr/>
        </p:nvGrpSpPr>
        <p:grpSpPr>
          <a:xfrm>
            <a:off x="7108948" y="7064871"/>
            <a:ext cx="5194642" cy="5479148"/>
            <a:chOff x="7108948" y="4637555"/>
            <a:chExt cx="5194642" cy="5479148"/>
          </a:xfrm>
        </p:grpSpPr>
        <p:grpSp>
          <p:nvGrpSpPr>
            <p:cNvPr id="52" name="Group 51">
              <a:extLst>
                <a:ext uri="{FF2B5EF4-FFF2-40B4-BE49-F238E27FC236}">
                  <a16:creationId xmlns:a16="http://schemas.microsoft.com/office/drawing/2014/main" id="{C9804BED-FCFC-4EB4-915F-85D46D46F726}"/>
                </a:ext>
              </a:extLst>
            </p:cNvPr>
            <p:cNvGrpSpPr/>
            <p:nvPr/>
          </p:nvGrpSpPr>
          <p:grpSpPr>
            <a:xfrm>
              <a:off x="7108948" y="4637555"/>
              <a:ext cx="5194642" cy="5479148"/>
              <a:chOff x="8736553" y="3611344"/>
              <a:chExt cx="6914068" cy="7292746"/>
            </a:xfrm>
          </p:grpSpPr>
          <p:sp>
            <p:nvSpPr>
              <p:cNvPr id="54" name="One">
                <a:extLst>
                  <a:ext uri="{FF2B5EF4-FFF2-40B4-BE49-F238E27FC236}">
                    <a16:creationId xmlns:a16="http://schemas.microsoft.com/office/drawing/2014/main" id="{7B546DE1-8830-4B7E-B133-490BF33A928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Two">
                <a:extLst>
                  <a:ext uri="{FF2B5EF4-FFF2-40B4-BE49-F238E27FC236}">
                    <a16:creationId xmlns:a16="http://schemas.microsoft.com/office/drawing/2014/main" id="{FA3B0A1F-7621-4BCE-AC1C-1D5358FE28EE}"/>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Three">
                <a:extLst>
                  <a:ext uri="{FF2B5EF4-FFF2-40B4-BE49-F238E27FC236}">
                    <a16:creationId xmlns:a16="http://schemas.microsoft.com/office/drawing/2014/main" id="{23088D36-B261-4ACC-9A6E-657407891687}"/>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our">
                <a:extLst>
                  <a:ext uri="{FF2B5EF4-FFF2-40B4-BE49-F238E27FC236}">
                    <a16:creationId xmlns:a16="http://schemas.microsoft.com/office/drawing/2014/main" id="{8A49B495-96BF-4CF3-948E-786E7A0CF2E4}"/>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3" name="Rectangle 52">
              <a:extLst>
                <a:ext uri="{FF2B5EF4-FFF2-40B4-BE49-F238E27FC236}">
                  <a16:creationId xmlns:a16="http://schemas.microsoft.com/office/drawing/2014/main" id="{790B105C-A62F-47EB-A4EA-AE5D0662C83D}"/>
                </a:ext>
              </a:extLst>
            </p:cNvPr>
            <p:cNvSpPr/>
            <p:nvPr/>
          </p:nvSpPr>
          <p:spPr>
            <a:xfrm>
              <a:off x="8508690" y="5516070"/>
              <a:ext cx="2313455" cy="2646878"/>
            </a:xfrm>
            <a:prstGeom prst="rect">
              <a:avLst/>
            </a:prstGeom>
          </p:spPr>
          <p:txBody>
            <a:bodyPr wrap="none">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n</a:t>
              </a:r>
            </a:p>
          </p:txBody>
        </p:sp>
      </p:grpSp>
      <p:grpSp>
        <p:nvGrpSpPr>
          <p:cNvPr id="58" name="Group 57">
            <a:extLst>
              <a:ext uri="{FF2B5EF4-FFF2-40B4-BE49-F238E27FC236}">
                <a16:creationId xmlns:a16="http://schemas.microsoft.com/office/drawing/2014/main" id="{A83DAD98-2B6F-4D5B-8F7A-655B0FD1C267}"/>
              </a:ext>
            </a:extLst>
          </p:cNvPr>
          <p:cNvGrpSpPr/>
          <p:nvPr/>
        </p:nvGrpSpPr>
        <p:grpSpPr>
          <a:xfrm>
            <a:off x="9470905" y="8222621"/>
            <a:ext cx="5194642" cy="5479148"/>
            <a:chOff x="9470905" y="5795305"/>
            <a:chExt cx="5194642" cy="5479148"/>
          </a:xfrm>
        </p:grpSpPr>
        <p:grpSp>
          <p:nvGrpSpPr>
            <p:cNvPr id="59" name="Group 58">
              <a:extLst>
                <a:ext uri="{FF2B5EF4-FFF2-40B4-BE49-F238E27FC236}">
                  <a16:creationId xmlns:a16="http://schemas.microsoft.com/office/drawing/2014/main" id="{CC9845C7-ECE1-4EA5-A3FE-0F510BAE7B48}"/>
                </a:ext>
              </a:extLst>
            </p:cNvPr>
            <p:cNvGrpSpPr/>
            <p:nvPr/>
          </p:nvGrpSpPr>
          <p:grpSpPr>
            <a:xfrm>
              <a:off x="9470905" y="5795305"/>
              <a:ext cx="5194642" cy="5479148"/>
              <a:chOff x="8736553" y="3611344"/>
              <a:chExt cx="6914068" cy="7292746"/>
            </a:xfrm>
          </p:grpSpPr>
          <p:sp>
            <p:nvSpPr>
              <p:cNvPr id="61" name="One">
                <a:extLst>
                  <a:ext uri="{FF2B5EF4-FFF2-40B4-BE49-F238E27FC236}">
                    <a16:creationId xmlns:a16="http://schemas.microsoft.com/office/drawing/2014/main" id="{CF994757-C430-48F9-B178-1829A61FB74B}"/>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Two">
                <a:extLst>
                  <a:ext uri="{FF2B5EF4-FFF2-40B4-BE49-F238E27FC236}">
                    <a16:creationId xmlns:a16="http://schemas.microsoft.com/office/drawing/2014/main" id="{8DE895A9-23C4-4955-B8E8-5E5CBE8CD5F9}"/>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3" name="Three">
                <a:extLst>
                  <a:ext uri="{FF2B5EF4-FFF2-40B4-BE49-F238E27FC236}">
                    <a16:creationId xmlns:a16="http://schemas.microsoft.com/office/drawing/2014/main" id="{BBC1E14A-EC61-4659-BD3F-E8280EB13200}"/>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4" name="Four">
                <a:extLst>
                  <a:ext uri="{FF2B5EF4-FFF2-40B4-BE49-F238E27FC236}">
                    <a16:creationId xmlns:a16="http://schemas.microsoft.com/office/drawing/2014/main" id="{6E3D67E5-9061-491B-A030-7BD2F9363AF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0" name="Rectangle 59">
              <a:extLst>
                <a:ext uri="{FF2B5EF4-FFF2-40B4-BE49-F238E27FC236}">
                  <a16:creationId xmlns:a16="http://schemas.microsoft.com/office/drawing/2014/main" id="{472F6518-5477-4F15-AFF3-5D542305494C}"/>
                </a:ext>
              </a:extLst>
            </p:cNvPr>
            <p:cNvSpPr/>
            <p:nvPr/>
          </p:nvSpPr>
          <p:spPr>
            <a:xfrm>
              <a:off x="10755323" y="6626687"/>
              <a:ext cx="2313455" cy="2646878"/>
            </a:xfrm>
            <a:prstGeom prst="rect">
              <a:avLst/>
            </a:prstGeom>
          </p:spPr>
          <p:txBody>
            <a:bodyPr wrap="none">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Q</a:t>
              </a:r>
            </a:p>
          </p:txBody>
        </p:sp>
      </p:grpSp>
      <p:grpSp>
        <p:nvGrpSpPr>
          <p:cNvPr id="65" name="Group 64">
            <a:extLst>
              <a:ext uri="{FF2B5EF4-FFF2-40B4-BE49-F238E27FC236}">
                <a16:creationId xmlns:a16="http://schemas.microsoft.com/office/drawing/2014/main" id="{748498EE-497F-4CBF-9F38-A22213E91FF4}"/>
              </a:ext>
            </a:extLst>
          </p:cNvPr>
          <p:cNvGrpSpPr/>
          <p:nvPr/>
        </p:nvGrpSpPr>
        <p:grpSpPr>
          <a:xfrm>
            <a:off x="11935350" y="9359475"/>
            <a:ext cx="5194642" cy="5479148"/>
            <a:chOff x="11935350" y="6932159"/>
            <a:chExt cx="5194642" cy="5479148"/>
          </a:xfrm>
        </p:grpSpPr>
        <p:grpSp>
          <p:nvGrpSpPr>
            <p:cNvPr id="66" name="Group 65">
              <a:extLst>
                <a:ext uri="{FF2B5EF4-FFF2-40B4-BE49-F238E27FC236}">
                  <a16:creationId xmlns:a16="http://schemas.microsoft.com/office/drawing/2014/main" id="{806CA31A-EF63-47B0-AFD0-F4423FE951B7}"/>
                </a:ext>
              </a:extLst>
            </p:cNvPr>
            <p:cNvGrpSpPr/>
            <p:nvPr/>
          </p:nvGrpSpPr>
          <p:grpSpPr>
            <a:xfrm>
              <a:off x="11935350" y="6932159"/>
              <a:ext cx="5194642" cy="5479148"/>
              <a:chOff x="8736553" y="3611344"/>
              <a:chExt cx="6914068" cy="7292746"/>
            </a:xfrm>
          </p:grpSpPr>
          <p:sp>
            <p:nvSpPr>
              <p:cNvPr id="68" name="One">
                <a:extLst>
                  <a:ext uri="{FF2B5EF4-FFF2-40B4-BE49-F238E27FC236}">
                    <a16:creationId xmlns:a16="http://schemas.microsoft.com/office/drawing/2014/main" id="{487C220A-AFE2-4F66-B739-CD51E98DCC8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9" name="Two">
                <a:extLst>
                  <a:ext uri="{FF2B5EF4-FFF2-40B4-BE49-F238E27FC236}">
                    <a16:creationId xmlns:a16="http://schemas.microsoft.com/office/drawing/2014/main" id="{F01BD7A3-A79E-449B-94AB-C7D9627B5600}"/>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0" name="Three">
                <a:extLst>
                  <a:ext uri="{FF2B5EF4-FFF2-40B4-BE49-F238E27FC236}">
                    <a16:creationId xmlns:a16="http://schemas.microsoft.com/office/drawing/2014/main" id="{C414CD45-0FF0-429A-B532-D07676905010}"/>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1" name="Four">
                <a:extLst>
                  <a:ext uri="{FF2B5EF4-FFF2-40B4-BE49-F238E27FC236}">
                    <a16:creationId xmlns:a16="http://schemas.microsoft.com/office/drawing/2014/main" id="{AECE5D37-A02A-49C8-81A2-13FA94983F6E}"/>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7" name="Rectangle 66">
              <a:extLst>
                <a:ext uri="{FF2B5EF4-FFF2-40B4-BE49-F238E27FC236}">
                  <a16:creationId xmlns:a16="http://schemas.microsoft.com/office/drawing/2014/main" id="{E233E6C4-76E8-40B5-BE61-F3E1F21BCE44}"/>
                </a:ext>
              </a:extLst>
            </p:cNvPr>
            <p:cNvSpPr/>
            <p:nvPr/>
          </p:nvSpPr>
          <p:spPr>
            <a:xfrm>
              <a:off x="13453327" y="7901945"/>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f</a:t>
              </a:r>
            </a:p>
          </p:txBody>
        </p:sp>
      </p:grpSp>
      <p:grpSp>
        <p:nvGrpSpPr>
          <p:cNvPr id="72" name="Group 71">
            <a:extLst>
              <a:ext uri="{FF2B5EF4-FFF2-40B4-BE49-F238E27FC236}">
                <a16:creationId xmlns:a16="http://schemas.microsoft.com/office/drawing/2014/main" id="{111B76B6-FA92-4419-AE2E-D966B1C2AE0E}"/>
              </a:ext>
            </a:extLst>
          </p:cNvPr>
          <p:cNvGrpSpPr/>
          <p:nvPr/>
        </p:nvGrpSpPr>
        <p:grpSpPr>
          <a:xfrm>
            <a:off x="1995126" y="12590950"/>
            <a:ext cx="2357203" cy="1055798"/>
            <a:chOff x="5980757" y="2826025"/>
            <a:chExt cx="2357203" cy="1055798"/>
          </a:xfrm>
        </p:grpSpPr>
        <p:sp>
          <p:nvSpPr>
            <p:cNvPr id="73" name="TextBox 72">
              <a:extLst>
                <a:ext uri="{FF2B5EF4-FFF2-40B4-BE49-F238E27FC236}">
                  <a16:creationId xmlns:a16="http://schemas.microsoft.com/office/drawing/2014/main" id="{6D75FAD8-4D3E-4134-9BBB-F7CBCD1E550F}"/>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74" name="TextBox 73">
              <a:extLst>
                <a:ext uri="{FF2B5EF4-FFF2-40B4-BE49-F238E27FC236}">
                  <a16:creationId xmlns:a16="http://schemas.microsoft.com/office/drawing/2014/main" id="{3ECF2E3F-F674-419A-84F4-261F2893874A}"/>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75" name="Group 74">
            <a:extLst>
              <a:ext uri="{FF2B5EF4-FFF2-40B4-BE49-F238E27FC236}">
                <a16:creationId xmlns:a16="http://schemas.microsoft.com/office/drawing/2014/main" id="{49AD36A1-DCA6-449A-920D-45F5475BDE9B}"/>
              </a:ext>
            </a:extLst>
          </p:cNvPr>
          <p:cNvGrpSpPr/>
          <p:nvPr/>
        </p:nvGrpSpPr>
        <p:grpSpPr>
          <a:xfrm>
            <a:off x="6018047" y="14568646"/>
            <a:ext cx="2357203" cy="1055798"/>
            <a:chOff x="5980757" y="2826025"/>
            <a:chExt cx="2357203" cy="1055798"/>
          </a:xfrm>
        </p:grpSpPr>
        <p:sp>
          <p:nvSpPr>
            <p:cNvPr id="76" name="TextBox 75">
              <a:extLst>
                <a:ext uri="{FF2B5EF4-FFF2-40B4-BE49-F238E27FC236}">
                  <a16:creationId xmlns:a16="http://schemas.microsoft.com/office/drawing/2014/main" id="{51EE635D-8D21-49EC-AB16-1943C50A7EBB}"/>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77" name="TextBox 76">
              <a:extLst>
                <a:ext uri="{FF2B5EF4-FFF2-40B4-BE49-F238E27FC236}">
                  <a16:creationId xmlns:a16="http://schemas.microsoft.com/office/drawing/2014/main" id="{C7EFF117-5865-4F7C-97C6-FE7E42321D27}"/>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78" name="Group 77">
            <a:extLst>
              <a:ext uri="{FF2B5EF4-FFF2-40B4-BE49-F238E27FC236}">
                <a16:creationId xmlns:a16="http://schemas.microsoft.com/office/drawing/2014/main" id="{5EF6960B-B110-4BFD-BDD3-4C7F2831842F}"/>
              </a:ext>
            </a:extLst>
          </p:cNvPr>
          <p:cNvGrpSpPr/>
          <p:nvPr/>
        </p:nvGrpSpPr>
        <p:grpSpPr>
          <a:xfrm>
            <a:off x="11711627" y="14724116"/>
            <a:ext cx="2357203" cy="1055798"/>
            <a:chOff x="5980757" y="2826025"/>
            <a:chExt cx="2357203" cy="1055798"/>
          </a:xfrm>
        </p:grpSpPr>
        <p:sp>
          <p:nvSpPr>
            <p:cNvPr id="79" name="TextBox 78">
              <a:extLst>
                <a:ext uri="{FF2B5EF4-FFF2-40B4-BE49-F238E27FC236}">
                  <a16:creationId xmlns:a16="http://schemas.microsoft.com/office/drawing/2014/main" id="{EC8053A5-7EC1-4155-8BF3-AD7FCE430CB7}"/>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80" name="TextBox 79">
              <a:extLst>
                <a:ext uri="{FF2B5EF4-FFF2-40B4-BE49-F238E27FC236}">
                  <a16:creationId xmlns:a16="http://schemas.microsoft.com/office/drawing/2014/main" id="{43362621-8AE0-4C73-AAAC-6AC47DC48719}"/>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81" name="Group 80">
            <a:extLst>
              <a:ext uri="{FF2B5EF4-FFF2-40B4-BE49-F238E27FC236}">
                <a16:creationId xmlns:a16="http://schemas.microsoft.com/office/drawing/2014/main" id="{53BED18B-254D-4DD1-A525-0F1AB70071E6}"/>
              </a:ext>
            </a:extLst>
          </p:cNvPr>
          <p:cNvGrpSpPr/>
          <p:nvPr/>
        </p:nvGrpSpPr>
        <p:grpSpPr>
          <a:xfrm>
            <a:off x="20618605" y="9981667"/>
            <a:ext cx="2357203" cy="1055798"/>
            <a:chOff x="5980757" y="2826025"/>
            <a:chExt cx="2357203" cy="1055798"/>
          </a:xfrm>
        </p:grpSpPr>
        <p:sp>
          <p:nvSpPr>
            <p:cNvPr id="82" name="TextBox 81">
              <a:extLst>
                <a:ext uri="{FF2B5EF4-FFF2-40B4-BE49-F238E27FC236}">
                  <a16:creationId xmlns:a16="http://schemas.microsoft.com/office/drawing/2014/main" id="{D44451BE-53E1-4EFF-8347-4FC8FBB69EB2}"/>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83" name="TextBox 82">
              <a:extLst>
                <a:ext uri="{FF2B5EF4-FFF2-40B4-BE49-F238E27FC236}">
                  <a16:creationId xmlns:a16="http://schemas.microsoft.com/office/drawing/2014/main" id="{D37AD5BC-2579-4F2E-A34D-5984FC8D471D}"/>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84" name="Group 83">
            <a:extLst>
              <a:ext uri="{FF2B5EF4-FFF2-40B4-BE49-F238E27FC236}">
                <a16:creationId xmlns:a16="http://schemas.microsoft.com/office/drawing/2014/main" id="{55FA7468-E654-4A7E-B248-EDBCB02A29B7}"/>
              </a:ext>
            </a:extLst>
          </p:cNvPr>
          <p:cNvGrpSpPr/>
          <p:nvPr/>
        </p:nvGrpSpPr>
        <p:grpSpPr>
          <a:xfrm>
            <a:off x="20118878" y="4236176"/>
            <a:ext cx="2357203" cy="1055798"/>
            <a:chOff x="5980757" y="2826025"/>
            <a:chExt cx="2357203" cy="1055798"/>
          </a:xfrm>
        </p:grpSpPr>
        <p:sp>
          <p:nvSpPr>
            <p:cNvPr id="85" name="TextBox 84">
              <a:extLst>
                <a:ext uri="{FF2B5EF4-FFF2-40B4-BE49-F238E27FC236}">
                  <a16:creationId xmlns:a16="http://schemas.microsoft.com/office/drawing/2014/main" id="{7A0DEA7A-170B-4AA6-BA92-31F3C1588A87}"/>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86" name="TextBox 85">
              <a:extLst>
                <a:ext uri="{FF2B5EF4-FFF2-40B4-BE49-F238E27FC236}">
                  <a16:creationId xmlns:a16="http://schemas.microsoft.com/office/drawing/2014/main" id="{CCAC86B6-4EFE-4715-ADC8-7F9BC94D4A93}"/>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87" name="Group 86">
            <a:extLst>
              <a:ext uri="{FF2B5EF4-FFF2-40B4-BE49-F238E27FC236}">
                <a16:creationId xmlns:a16="http://schemas.microsoft.com/office/drawing/2014/main" id="{87EBAEA2-E458-43F5-A2BA-EE0FB1F80D21}"/>
              </a:ext>
            </a:extLst>
          </p:cNvPr>
          <p:cNvGrpSpPr/>
          <p:nvPr/>
        </p:nvGrpSpPr>
        <p:grpSpPr>
          <a:xfrm>
            <a:off x="14232487" y="3664789"/>
            <a:ext cx="2357203" cy="1055798"/>
            <a:chOff x="5980757" y="2826025"/>
            <a:chExt cx="2357203" cy="1055798"/>
          </a:xfrm>
        </p:grpSpPr>
        <p:sp>
          <p:nvSpPr>
            <p:cNvPr id="88" name="TextBox 87">
              <a:extLst>
                <a:ext uri="{FF2B5EF4-FFF2-40B4-BE49-F238E27FC236}">
                  <a16:creationId xmlns:a16="http://schemas.microsoft.com/office/drawing/2014/main" id="{F9C61FA6-84DD-4D55-AF83-484B5B1A1CE3}"/>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89" name="TextBox 88">
              <a:extLst>
                <a:ext uri="{FF2B5EF4-FFF2-40B4-BE49-F238E27FC236}">
                  <a16:creationId xmlns:a16="http://schemas.microsoft.com/office/drawing/2014/main" id="{102C333A-0765-4633-88EA-37D3101BFD8D}"/>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90" name="Group 89">
            <a:extLst>
              <a:ext uri="{FF2B5EF4-FFF2-40B4-BE49-F238E27FC236}">
                <a16:creationId xmlns:a16="http://schemas.microsoft.com/office/drawing/2014/main" id="{909B1C9A-16CC-4DB5-B195-68E0F381CAFB}"/>
              </a:ext>
            </a:extLst>
          </p:cNvPr>
          <p:cNvGrpSpPr/>
          <p:nvPr/>
        </p:nvGrpSpPr>
        <p:grpSpPr>
          <a:xfrm>
            <a:off x="4553150" y="3420527"/>
            <a:ext cx="2357203" cy="1055798"/>
            <a:chOff x="5980757" y="2826025"/>
            <a:chExt cx="2357203" cy="1055798"/>
          </a:xfrm>
        </p:grpSpPr>
        <p:sp>
          <p:nvSpPr>
            <p:cNvPr id="91" name="TextBox 90">
              <a:extLst>
                <a:ext uri="{FF2B5EF4-FFF2-40B4-BE49-F238E27FC236}">
                  <a16:creationId xmlns:a16="http://schemas.microsoft.com/office/drawing/2014/main" id="{6021AD6F-BE82-4A7F-95E2-74CD542FCBA3}"/>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92" name="TextBox 91">
              <a:extLst>
                <a:ext uri="{FF2B5EF4-FFF2-40B4-BE49-F238E27FC236}">
                  <a16:creationId xmlns:a16="http://schemas.microsoft.com/office/drawing/2014/main" id="{3A967543-6BD6-49F9-9E0D-9E655ACED51B}"/>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Tree>
    <p:extLst>
      <p:ext uri="{BB962C8B-B14F-4D97-AF65-F5344CB8AC3E}">
        <p14:creationId xmlns:p14="http://schemas.microsoft.com/office/powerpoint/2010/main" val="269769643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decel="100000"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1500" fill="hold"/>
                                        <p:tgtEl>
                                          <p:spTgt spid="44"/>
                                        </p:tgtEl>
                                        <p:attrNameLst>
                                          <p:attrName>ppt_x</p:attrName>
                                        </p:attrNameLst>
                                      </p:cBhvr>
                                      <p:tavLst>
                                        <p:tav tm="0">
                                          <p:val>
                                            <p:strVal val="1+#ppt_w/2"/>
                                          </p:val>
                                        </p:tav>
                                        <p:tav tm="100000">
                                          <p:val>
                                            <p:strVal val="#ppt_x"/>
                                          </p:val>
                                        </p:tav>
                                      </p:tavLst>
                                    </p:anim>
                                    <p:anim calcmode="lin" valueType="num">
                                      <p:cBhvr additive="base">
                                        <p:cTn id="8" dur="1500" fill="hold"/>
                                        <p:tgtEl>
                                          <p:spTgt spid="44"/>
                                        </p:tgtEl>
                                        <p:attrNameLst>
                                          <p:attrName>ppt_y</p:attrName>
                                        </p:attrNameLst>
                                      </p:cBhvr>
                                      <p:tavLst>
                                        <p:tav tm="0">
                                          <p:val>
                                            <p:strVal val="1+#ppt_h/2"/>
                                          </p:val>
                                        </p:tav>
                                        <p:tav tm="100000">
                                          <p:val>
                                            <p:strVal val="#ppt_y"/>
                                          </p:val>
                                        </p:tav>
                                      </p:tavLst>
                                    </p:anim>
                                  </p:childTnLst>
                                </p:cTn>
                              </p:par>
                              <p:par>
                                <p:cTn id="9" presetID="2" presetClass="entr" presetSubtype="6" decel="100000" fill="hold" nodeType="withEffect">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500" fill="hold"/>
                                        <p:tgtEl>
                                          <p:spTgt spid="12"/>
                                        </p:tgtEl>
                                        <p:attrNameLst>
                                          <p:attrName>ppt_x</p:attrName>
                                        </p:attrNameLst>
                                      </p:cBhvr>
                                      <p:tavLst>
                                        <p:tav tm="0">
                                          <p:val>
                                            <p:strVal val="1+#ppt_w/2"/>
                                          </p:val>
                                        </p:tav>
                                        <p:tav tm="100000">
                                          <p:val>
                                            <p:strVal val="#ppt_x"/>
                                          </p:val>
                                        </p:tav>
                                      </p:tavLst>
                                    </p:anim>
                                    <p:anim calcmode="lin" valueType="num">
                                      <p:cBhvr additive="base">
                                        <p:cTn id="12" dur="1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6" decel="100000" fill="hold" nodeType="withEffect">
                                  <p:stCondLst>
                                    <p:cond delay="20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1500" fill="hold"/>
                                        <p:tgtEl>
                                          <p:spTgt spid="51"/>
                                        </p:tgtEl>
                                        <p:attrNameLst>
                                          <p:attrName>ppt_x</p:attrName>
                                        </p:attrNameLst>
                                      </p:cBhvr>
                                      <p:tavLst>
                                        <p:tav tm="0">
                                          <p:val>
                                            <p:strVal val="1+#ppt_w/2"/>
                                          </p:val>
                                        </p:tav>
                                        <p:tav tm="100000">
                                          <p:val>
                                            <p:strVal val="#ppt_x"/>
                                          </p:val>
                                        </p:tav>
                                      </p:tavLst>
                                    </p:anim>
                                    <p:anim calcmode="lin" valueType="num">
                                      <p:cBhvr additive="base">
                                        <p:cTn id="16" dur="1500" fill="hold"/>
                                        <p:tgtEl>
                                          <p:spTgt spid="51"/>
                                        </p:tgtEl>
                                        <p:attrNameLst>
                                          <p:attrName>ppt_y</p:attrName>
                                        </p:attrNameLst>
                                      </p:cBhvr>
                                      <p:tavLst>
                                        <p:tav tm="0">
                                          <p:val>
                                            <p:strVal val="1+#ppt_h/2"/>
                                          </p:val>
                                        </p:tav>
                                        <p:tav tm="100000">
                                          <p:val>
                                            <p:strVal val="#ppt_y"/>
                                          </p:val>
                                        </p:tav>
                                      </p:tavLst>
                                    </p:anim>
                                  </p:childTnLst>
                                </p:cTn>
                              </p:par>
                              <p:par>
                                <p:cTn id="17" presetID="2" presetClass="entr" presetSubtype="6" decel="100000" fill="hold" nodeType="withEffect">
                                  <p:stCondLst>
                                    <p:cond delay="3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1+#ppt_w/2"/>
                                          </p:val>
                                        </p:tav>
                                        <p:tav tm="100000">
                                          <p:val>
                                            <p:strVal val="#ppt_x"/>
                                          </p:val>
                                        </p:tav>
                                      </p:tavLst>
                                    </p:anim>
                                    <p:anim calcmode="lin" valueType="num">
                                      <p:cBhvr additive="base">
                                        <p:cTn id="20" dur="1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6" decel="100000" fill="hold" nodeType="withEffect">
                                  <p:stCondLst>
                                    <p:cond delay="400"/>
                                  </p:stCondLst>
                                  <p:childTnLst>
                                    <p:set>
                                      <p:cBhvr>
                                        <p:cTn id="22" dur="1" fill="hold">
                                          <p:stCondLst>
                                            <p:cond delay="0"/>
                                          </p:stCondLst>
                                        </p:cTn>
                                        <p:tgtEl>
                                          <p:spTgt spid="58"/>
                                        </p:tgtEl>
                                        <p:attrNameLst>
                                          <p:attrName>style.visibility</p:attrName>
                                        </p:attrNameLst>
                                      </p:cBhvr>
                                      <p:to>
                                        <p:strVal val="visible"/>
                                      </p:to>
                                    </p:set>
                                    <p:anim calcmode="lin" valueType="num">
                                      <p:cBhvr additive="base">
                                        <p:cTn id="23" dur="1500" fill="hold"/>
                                        <p:tgtEl>
                                          <p:spTgt spid="58"/>
                                        </p:tgtEl>
                                        <p:attrNameLst>
                                          <p:attrName>ppt_x</p:attrName>
                                        </p:attrNameLst>
                                      </p:cBhvr>
                                      <p:tavLst>
                                        <p:tav tm="0">
                                          <p:val>
                                            <p:strVal val="1+#ppt_w/2"/>
                                          </p:val>
                                        </p:tav>
                                        <p:tav tm="100000">
                                          <p:val>
                                            <p:strVal val="#ppt_x"/>
                                          </p:val>
                                        </p:tav>
                                      </p:tavLst>
                                    </p:anim>
                                    <p:anim calcmode="lin" valueType="num">
                                      <p:cBhvr additive="base">
                                        <p:cTn id="24" dur="1500" fill="hold"/>
                                        <p:tgtEl>
                                          <p:spTgt spid="58"/>
                                        </p:tgtEl>
                                        <p:attrNameLst>
                                          <p:attrName>ppt_y</p:attrName>
                                        </p:attrNameLst>
                                      </p:cBhvr>
                                      <p:tavLst>
                                        <p:tav tm="0">
                                          <p:val>
                                            <p:strVal val="1+#ppt_h/2"/>
                                          </p:val>
                                        </p:tav>
                                        <p:tav tm="100000">
                                          <p:val>
                                            <p:strVal val="#ppt_y"/>
                                          </p:val>
                                        </p:tav>
                                      </p:tavLst>
                                    </p:anim>
                                  </p:childTnLst>
                                </p:cTn>
                              </p:par>
                              <p:par>
                                <p:cTn id="25" presetID="2" presetClass="entr" presetSubtype="6" decel="100000" fill="hold" nodeType="withEffect">
                                  <p:stCondLst>
                                    <p:cond delay="500"/>
                                  </p:stCondLst>
                                  <p:childTnLst>
                                    <p:set>
                                      <p:cBhvr>
                                        <p:cTn id="26" dur="1" fill="hold">
                                          <p:stCondLst>
                                            <p:cond delay="0"/>
                                          </p:stCondLst>
                                        </p:cTn>
                                        <p:tgtEl>
                                          <p:spTgt spid="26"/>
                                        </p:tgtEl>
                                        <p:attrNameLst>
                                          <p:attrName>style.visibility</p:attrName>
                                        </p:attrNameLst>
                                      </p:cBhvr>
                                      <p:to>
                                        <p:strVal val="visible"/>
                                      </p:to>
                                    </p:set>
                                    <p:anim calcmode="lin" valueType="num">
                                      <p:cBhvr additive="base">
                                        <p:cTn id="27" dur="1500" fill="hold"/>
                                        <p:tgtEl>
                                          <p:spTgt spid="26"/>
                                        </p:tgtEl>
                                        <p:attrNameLst>
                                          <p:attrName>ppt_x</p:attrName>
                                        </p:attrNameLst>
                                      </p:cBhvr>
                                      <p:tavLst>
                                        <p:tav tm="0">
                                          <p:val>
                                            <p:strVal val="1+#ppt_w/2"/>
                                          </p:val>
                                        </p:tav>
                                        <p:tav tm="100000">
                                          <p:val>
                                            <p:strVal val="#ppt_x"/>
                                          </p:val>
                                        </p:tav>
                                      </p:tavLst>
                                    </p:anim>
                                    <p:anim calcmode="lin" valueType="num">
                                      <p:cBhvr additive="base">
                                        <p:cTn id="28" dur="1500" fill="hold"/>
                                        <p:tgtEl>
                                          <p:spTgt spid="26"/>
                                        </p:tgtEl>
                                        <p:attrNameLst>
                                          <p:attrName>ppt_y</p:attrName>
                                        </p:attrNameLst>
                                      </p:cBhvr>
                                      <p:tavLst>
                                        <p:tav tm="0">
                                          <p:val>
                                            <p:strVal val="1+#ppt_h/2"/>
                                          </p:val>
                                        </p:tav>
                                        <p:tav tm="100000">
                                          <p:val>
                                            <p:strVal val="#ppt_y"/>
                                          </p:val>
                                        </p:tav>
                                      </p:tavLst>
                                    </p:anim>
                                  </p:childTnLst>
                                </p:cTn>
                              </p:par>
                              <p:par>
                                <p:cTn id="29" presetID="2" presetClass="entr" presetSubtype="6" decel="100000" fill="hold" nodeType="withEffect">
                                  <p:stCondLst>
                                    <p:cond delay="600"/>
                                  </p:stCondLst>
                                  <p:childTnLst>
                                    <p:set>
                                      <p:cBhvr>
                                        <p:cTn id="30" dur="1" fill="hold">
                                          <p:stCondLst>
                                            <p:cond delay="0"/>
                                          </p:stCondLst>
                                        </p:cTn>
                                        <p:tgtEl>
                                          <p:spTgt spid="65"/>
                                        </p:tgtEl>
                                        <p:attrNameLst>
                                          <p:attrName>style.visibility</p:attrName>
                                        </p:attrNameLst>
                                      </p:cBhvr>
                                      <p:to>
                                        <p:strVal val="visible"/>
                                      </p:to>
                                    </p:set>
                                    <p:anim calcmode="lin" valueType="num">
                                      <p:cBhvr additive="base">
                                        <p:cTn id="31" dur="1500" fill="hold"/>
                                        <p:tgtEl>
                                          <p:spTgt spid="65"/>
                                        </p:tgtEl>
                                        <p:attrNameLst>
                                          <p:attrName>ppt_x</p:attrName>
                                        </p:attrNameLst>
                                      </p:cBhvr>
                                      <p:tavLst>
                                        <p:tav tm="0">
                                          <p:val>
                                            <p:strVal val="1+#ppt_w/2"/>
                                          </p:val>
                                        </p:tav>
                                        <p:tav tm="100000">
                                          <p:val>
                                            <p:strVal val="#ppt_x"/>
                                          </p:val>
                                        </p:tav>
                                      </p:tavLst>
                                    </p:anim>
                                    <p:anim calcmode="lin" valueType="num">
                                      <p:cBhvr additive="base">
                                        <p:cTn id="32" dur="1500" fill="hold"/>
                                        <p:tgtEl>
                                          <p:spTgt spid="65"/>
                                        </p:tgtEl>
                                        <p:attrNameLst>
                                          <p:attrName>ppt_y</p:attrName>
                                        </p:attrNameLst>
                                      </p:cBhvr>
                                      <p:tavLst>
                                        <p:tav tm="0">
                                          <p:val>
                                            <p:strVal val="1+#ppt_h/2"/>
                                          </p:val>
                                        </p:tav>
                                        <p:tav tm="100000">
                                          <p:val>
                                            <p:strVal val="#ppt_y"/>
                                          </p:val>
                                        </p:tav>
                                      </p:tavLst>
                                    </p:anim>
                                  </p:childTnLst>
                                </p:cTn>
                              </p:par>
                              <p:par>
                                <p:cTn id="33" presetID="2" presetClass="entr" presetSubtype="6" decel="100000" fill="hold" nodeType="withEffect">
                                  <p:stCondLst>
                                    <p:cond delay="700"/>
                                  </p:stCondLst>
                                  <p:childTnLst>
                                    <p:set>
                                      <p:cBhvr>
                                        <p:cTn id="34" dur="1" fill="hold">
                                          <p:stCondLst>
                                            <p:cond delay="0"/>
                                          </p:stCondLst>
                                        </p:cTn>
                                        <p:tgtEl>
                                          <p:spTgt spid="33"/>
                                        </p:tgtEl>
                                        <p:attrNameLst>
                                          <p:attrName>style.visibility</p:attrName>
                                        </p:attrNameLst>
                                      </p:cBhvr>
                                      <p:to>
                                        <p:strVal val="visible"/>
                                      </p:to>
                                    </p:set>
                                    <p:anim calcmode="lin" valueType="num">
                                      <p:cBhvr additive="base">
                                        <p:cTn id="35" dur="1500" fill="hold"/>
                                        <p:tgtEl>
                                          <p:spTgt spid="33"/>
                                        </p:tgtEl>
                                        <p:attrNameLst>
                                          <p:attrName>ppt_x</p:attrName>
                                        </p:attrNameLst>
                                      </p:cBhvr>
                                      <p:tavLst>
                                        <p:tav tm="0">
                                          <p:val>
                                            <p:strVal val="1+#ppt_w/2"/>
                                          </p:val>
                                        </p:tav>
                                        <p:tav tm="100000">
                                          <p:val>
                                            <p:strVal val="#ppt_x"/>
                                          </p:val>
                                        </p:tav>
                                      </p:tavLst>
                                    </p:anim>
                                    <p:anim calcmode="lin" valueType="num">
                                      <p:cBhvr additive="base">
                                        <p:cTn id="36" dur="1500" fill="hold"/>
                                        <p:tgtEl>
                                          <p:spTgt spid="33"/>
                                        </p:tgtEl>
                                        <p:attrNameLst>
                                          <p:attrName>ppt_y</p:attrName>
                                        </p:attrNameLst>
                                      </p:cBhvr>
                                      <p:tavLst>
                                        <p:tav tm="0">
                                          <p:val>
                                            <p:strVal val="1+#ppt_h/2"/>
                                          </p:val>
                                        </p:tav>
                                        <p:tav tm="100000">
                                          <p:val>
                                            <p:strVal val="#ppt_y"/>
                                          </p:val>
                                        </p:tav>
                                      </p:tavLst>
                                    </p:anim>
                                  </p:childTnLst>
                                </p:cTn>
                              </p:par>
                              <p:par>
                                <p:cTn id="37" presetID="22" presetClass="entr" presetSubtype="4" fill="hold" nodeType="withEffect">
                                  <p:stCondLst>
                                    <p:cond delay="1100"/>
                                  </p:stCondLst>
                                  <p:childTnLst>
                                    <p:set>
                                      <p:cBhvr>
                                        <p:cTn id="38" dur="1" fill="hold">
                                          <p:stCondLst>
                                            <p:cond delay="0"/>
                                          </p:stCondLst>
                                        </p:cTn>
                                        <p:tgtEl>
                                          <p:spTgt spid="5"/>
                                        </p:tgtEl>
                                        <p:attrNameLst>
                                          <p:attrName>style.visibility</p:attrName>
                                        </p:attrNameLst>
                                      </p:cBhvr>
                                      <p:to>
                                        <p:strVal val="visible"/>
                                      </p:to>
                                    </p:set>
                                    <p:animEffect transition="in" filter="wipe(down)">
                                      <p:cBhvr>
                                        <p:cTn id="39" dur="500"/>
                                        <p:tgtEl>
                                          <p:spTgt spid="5"/>
                                        </p:tgtEl>
                                      </p:cBhvr>
                                    </p:animEffect>
                                  </p:childTnLst>
                                </p:cTn>
                              </p:par>
                              <p:par>
                                <p:cTn id="40" presetID="22" presetClass="entr" presetSubtype="4" fill="hold" nodeType="withEffect">
                                  <p:stCondLst>
                                    <p:cond delay="1200"/>
                                  </p:stCondLst>
                                  <p:childTnLst>
                                    <p:set>
                                      <p:cBhvr>
                                        <p:cTn id="41" dur="1" fill="hold">
                                          <p:stCondLst>
                                            <p:cond delay="0"/>
                                          </p:stCondLst>
                                        </p:cTn>
                                        <p:tgtEl>
                                          <p:spTgt spid="6"/>
                                        </p:tgtEl>
                                        <p:attrNameLst>
                                          <p:attrName>style.visibility</p:attrName>
                                        </p:attrNameLst>
                                      </p:cBhvr>
                                      <p:to>
                                        <p:strVal val="visible"/>
                                      </p:to>
                                    </p:set>
                                    <p:animEffect transition="in" filter="wipe(down)">
                                      <p:cBhvr>
                                        <p:cTn id="42" dur="500"/>
                                        <p:tgtEl>
                                          <p:spTgt spid="6"/>
                                        </p:tgtEl>
                                      </p:cBhvr>
                                    </p:animEffect>
                                  </p:childTnLst>
                                </p:cTn>
                              </p:par>
                              <p:par>
                                <p:cTn id="43" presetID="22" presetClass="entr" presetSubtype="8" fill="hold" nodeType="withEffect">
                                  <p:stCondLst>
                                    <p:cond delay="1300"/>
                                  </p:stCondLst>
                                  <p:childTnLst>
                                    <p:set>
                                      <p:cBhvr>
                                        <p:cTn id="44" dur="1" fill="hold">
                                          <p:stCondLst>
                                            <p:cond delay="0"/>
                                          </p:stCondLst>
                                        </p:cTn>
                                        <p:tgtEl>
                                          <p:spTgt spid="7"/>
                                        </p:tgtEl>
                                        <p:attrNameLst>
                                          <p:attrName>style.visibility</p:attrName>
                                        </p:attrNameLst>
                                      </p:cBhvr>
                                      <p:to>
                                        <p:strVal val="visible"/>
                                      </p:to>
                                    </p:set>
                                    <p:animEffect transition="in" filter="wipe(left)">
                                      <p:cBhvr>
                                        <p:cTn id="45" dur="500"/>
                                        <p:tgtEl>
                                          <p:spTgt spid="7"/>
                                        </p:tgtEl>
                                      </p:cBhvr>
                                    </p:animEffect>
                                  </p:childTnLst>
                                </p:cTn>
                              </p:par>
                              <p:par>
                                <p:cTn id="46" presetID="22" presetClass="entr" presetSubtype="8" fill="hold" nodeType="withEffect">
                                  <p:stCondLst>
                                    <p:cond delay="1400"/>
                                  </p:stCondLst>
                                  <p:childTnLst>
                                    <p:set>
                                      <p:cBhvr>
                                        <p:cTn id="47" dur="1" fill="hold">
                                          <p:stCondLst>
                                            <p:cond delay="0"/>
                                          </p:stCondLst>
                                        </p:cTn>
                                        <p:tgtEl>
                                          <p:spTgt spid="8"/>
                                        </p:tgtEl>
                                        <p:attrNameLst>
                                          <p:attrName>style.visibility</p:attrName>
                                        </p:attrNameLst>
                                      </p:cBhvr>
                                      <p:to>
                                        <p:strVal val="visible"/>
                                      </p:to>
                                    </p:set>
                                    <p:animEffect transition="in" filter="wipe(left)">
                                      <p:cBhvr>
                                        <p:cTn id="48" dur="500"/>
                                        <p:tgtEl>
                                          <p:spTgt spid="8"/>
                                        </p:tgtEl>
                                      </p:cBhvr>
                                    </p:animEffect>
                                  </p:childTnLst>
                                </p:cTn>
                              </p:par>
                              <p:par>
                                <p:cTn id="49" presetID="22" presetClass="entr" presetSubtype="1" fill="hold" nodeType="withEffect">
                                  <p:stCondLst>
                                    <p:cond delay="1500"/>
                                  </p:stCondLst>
                                  <p:childTnLst>
                                    <p:set>
                                      <p:cBhvr>
                                        <p:cTn id="50" dur="1" fill="hold">
                                          <p:stCondLst>
                                            <p:cond delay="0"/>
                                          </p:stCondLst>
                                        </p:cTn>
                                        <p:tgtEl>
                                          <p:spTgt spid="9"/>
                                        </p:tgtEl>
                                        <p:attrNameLst>
                                          <p:attrName>style.visibility</p:attrName>
                                        </p:attrNameLst>
                                      </p:cBhvr>
                                      <p:to>
                                        <p:strVal val="visible"/>
                                      </p:to>
                                    </p:set>
                                    <p:animEffect transition="in" filter="wipe(up)">
                                      <p:cBhvr>
                                        <p:cTn id="51" dur="500"/>
                                        <p:tgtEl>
                                          <p:spTgt spid="9"/>
                                        </p:tgtEl>
                                      </p:cBhvr>
                                    </p:animEffect>
                                  </p:childTnLst>
                                </p:cTn>
                              </p:par>
                              <p:par>
                                <p:cTn id="52" presetID="22" presetClass="entr" presetSubtype="1" fill="hold" nodeType="withEffect">
                                  <p:stCondLst>
                                    <p:cond delay="1600"/>
                                  </p:stCondLst>
                                  <p:childTnLst>
                                    <p:set>
                                      <p:cBhvr>
                                        <p:cTn id="53" dur="1" fill="hold">
                                          <p:stCondLst>
                                            <p:cond delay="0"/>
                                          </p:stCondLst>
                                        </p:cTn>
                                        <p:tgtEl>
                                          <p:spTgt spid="10"/>
                                        </p:tgtEl>
                                        <p:attrNameLst>
                                          <p:attrName>style.visibility</p:attrName>
                                        </p:attrNameLst>
                                      </p:cBhvr>
                                      <p:to>
                                        <p:strVal val="visible"/>
                                      </p:to>
                                    </p:set>
                                    <p:animEffect transition="in" filter="wipe(up)">
                                      <p:cBhvr>
                                        <p:cTn id="54" dur="500"/>
                                        <p:tgtEl>
                                          <p:spTgt spid="10"/>
                                        </p:tgtEl>
                                      </p:cBhvr>
                                    </p:animEffect>
                                  </p:childTnLst>
                                </p:cTn>
                              </p:par>
                              <p:par>
                                <p:cTn id="55" presetID="22" presetClass="entr" presetSubtype="2" fill="hold" nodeType="withEffect">
                                  <p:stCondLst>
                                    <p:cond delay="1700"/>
                                  </p:stCondLst>
                                  <p:childTnLst>
                                    <p:set>
                                      <p:cBhvr>
                                        <p:cTn id="56" dur="1" fill="hold">
                                          <p:stCondLst>
                                            <p:cond delay="0"/>
                                          </p:stCondLst>
                                        </p:cTn>
                                        <p:tgtEl>
                                          <p:spTgt spid="11"/>
                                        </p:tgtEl>
                                        <p:attrNameLst>
                                          <p:attrName>style.visibility</p:attrName>
                                        </p:attrNameLst>
                                      </p:cBhvr>
                                      <p:to>
                                        <p:strVal val="visible"/>
                                      </p:to>
                                    </p:set>
                                    <p:animEffect transition="in" filter="wipe(right)">
                                      <p:cBhvr>
                                        <p:cTn id="57" dur="500"/>
                                        <p:tgtEl>
                                          <p:spTgt spid="11"/>
                                        </p:tgtEl>
                                      </p:cBhvr>
                                    </p:animEffect>
                                  </p:childTnLst>
                                </p:cTn>
                              </p:par>
                              <p:par>
                                <p:cTn id="58" presetID="22" presetClass="entr" presetSubtype="2" fill="hold" nodeType="withEffect">
                                  <p:stCondLst>
                                    <p:cond delay="1800"/>
                                  </p:stCondLst>
                                  <p:childTnLst>
                                    <p:set>
                                      <p:cBhvr>
                                        <p:cTn id="59" dur="1" fill="hold">
                                          <p:stCondLst>
                                            <p:cond delay="0"/>
                                          </p:stCondLst>
                                        </p:cTn>
                                        <p:tgtEl>
                                          <p:spTgt spid="40"/>
                                        </p:tgtEl>
                                        <p:attrNameLst>
                                          <p:attrName>style.visibility</p:attrName>
                                        </p:attrNameLst>
                                      </p:cBhvr>
                                      <p:to>
                                        <p:strVal val="visible"/>
                                      </p:to>
                                    </p:set>
                                    <p:animEffect transition="in" filter="wipe(right)">
                                      <p:cBhvr>
                                        <p:cTn id="60" dur="500"/>
                                        <p:tgtEl>
                                          <p:spTgt spid="40"/>
                                        </p:tgtEl>
                                      </p:cBhvr>
                                    </p:animEffect>
                                  </p:childTnLst>
                                </p:cTn>
                              </p:par>
                              <p:par>
                                <p:cTn id="61" presetID="10" presetClass="entr" presetSubtype="0" fill="hold" nodeType="withEffect">
                                  <p:stCondLst>
                                    <p:cond delay="1800"/>
                                  </p:stCondLst>
                                  <p:childTnLst>
                                    <p:set>
                                      <p:cBhvr>
                                        <p:cTn id="62" dur="1" fill="hold">
                                          <p:stCondLst>
                                            <p:cond delay="0"/>
                                          </p:stCondLst>
                                        </p:cTn>
                                        <p:tgtEl>
                                          <p:spTgt spid="90"/>
                                        </p:tgtEl>
                                        <p:attrNameLst>
                                          <p:attrName>style.visibility</p:attrName>
                                        </p:attrNameLst>
                                      </p:cBhvr>
                                      <p:to>
                                        <p:strVal val="visible"/>
                                      </p:to>
                                    </p:set>
                                    <p:animEffect transition="in" filter="fade">
                                      <p:cBhvr>
                                        <p:cTn id="63" dur="300"/>
                                        <p:tgtEl>
                                          <p:spTgt spid="90"/>
                                        </p:tgtEl>
                                      </p:cBhvr>
                                    </p:animEffect>
                                  </p:childTnLst>
                                </p:cTn>
                              </p:par>
                              <p:par>
                                <p:cTn id="64" presetID="10" presetClass="entr" presetSubtype="0" fill="hold" nodeType="withEffect">
                                  <p:stCondLst>
                                    <p:cond delay="1900"/>
                                  </p:stCondLst>
                                  <p:childTnLst>
                                    <p:set>
                                      <p:cBhvr>
                                        <p:cTn id="65" dur="1" fill="hold">
                                          <p:stCondLst>
                                            <p:cond delay="0"/>
                                          </p:stCondLst>
                                        </p:cTn>
                                        <p:tgtEl>
                                          <p:spTgt spid="87"/>
                                        </p:tgtEl>
                                        <p:attrNameLst>
                                          <p:attrName>style.visibility</p:attrName>
                                        </p:attrNameLst>
                                      </p:cBhvr>
                                      <p:to>
                                        <p:strVal val="visible"/>
                                      </p:to>
                                    </p:set>
                                    <p:animEffect transition="in" filter="fade">
                                      <p:cBhvr>
                                        <p:cTn id="66" dur="300"/>
                                        <p:tgtEl>
                                          <p:spTgt spid="87"/>
                                        </p:tgtEl>
                                      </p:cBhvr>
                                    </p:animEffect>
                                  </p:childTnLst>
                                </p:cTn>
                              </p:par>
                              <p:par>
                                <p:cTn id="67" presetID="10" presetClass="entr" presetSubtype="0" fill="hold" nodeType="withEffect">
                                  <p:stCondLst>
                                    <p:cond delay="2000"/>
                                  </p:stCondLst>
                                  <p:childTnLst>
                                    <p:set>
                                      <p:cBhvr>
                                        <p:cTn id="68" dur="1" fill="hold">
                                          <p:stCondLst>
                                            <p:cond delay="0"/>
                                          </p:stCondLst>
                                        </p:cTn>
                                        <p:tgtEl>
                                          <p:spTgt spid="84"/>
                                        </p:tgtEl>
                                        <p:attrNameLst>
                                          <p:attrName>style.visibility</p:attrName>
                                        </p:attrNameLst>
                                      </p:cBhvr>
                                      <p:to>
                                        <p:strVal val="visible"/>
                                      </p:to>
                                    </p:set>
                                    <p:animEffect transition="in" filter="fade">
                                      <p:cBhvr>
                                        <p:cTn id="69" dur="300"/>
                                        <p:tgtEl>
                                          <p:spTgt spid="84"/>
                                        </p:tgtEl>
                                      </p:cBhvr>
                                    </p:animEffect>
                                  </p:childTnLst>
                                </p:cTn>
                              </p:par>
                              <p:par>
                                <p:cTn id="70" presetID="10" presetClass="entr" presetSubtype="0" fill="hold" nodeType="withEffect">
                                  <p:stCondLst>
                                    <p:cond delay="2100"/>
                                  </p:stCondLst>
                                  <p:childTnLst>
                                    <p:set>
                                      <p:cBhvr>
                                        <p:cTn id="71" dur="1" fill="hold">
                                          <p:stCondLst>
                                            <p:cond delay="0"/>
                                          </p:stCondLst>
                                        </p:cTn>
                                        <p:tgtEl>
                                          <p:spTgt spid="81"/>
                                        </p:tgtEl>
                                        <p:attrNameLst>
                                          <p:attrName>style.visibility</p:attrName>
                                        </p:attrNameLst>
                                      </p:cBhvr>
                                      <p:to>
                                        <p:strVal val="visible"/>
                                      </p:to>
                                    </p:set>
                                    <p:animEffect transition="in" filter="fade">
                                      <p:cBhvr>
                                        <p:cTn id="72" dur="300"/>
                                        <p:tgtEl>
                                          <p:spTgt spid="81"/>
                                        </p:tgtEl>
                                      </p:cBhvr>
                                    </p:animEffect>
                                  </p:childTnLst>
                                </p:cTn>
                              </p:par>
                              <p:par>
                                <p:cTn id="73" presetID="10" presetClass="entr" presetSubtype="0" fill="hold" nodeType="withEffect">
                                  <p:stCondLst>
                                    <p:cond delay="2200"/>
                                  </p:stCondLst>
                                  <p:childTnLst>
                                    <p:set>
                                      <p:cBhvr>
                                        <p:cTn id="74" dur="1" fill="hold">
                                          <p:stCondLst>
                                            <p:cond delay="0"/>
                                          </p:stCondLst>
                                        </p:cTn>
                                        <p:tgtEl>
                                          <p:spTgt spid="78"/>
                                        </p:tgtEl>
                                        <p:attrNameLst>
                                          <p:attrName>style.visibility</p:attrName>
                                        </p:attrNameLst>
                                      </p:cBhvr>
                                      <p:to>
                                        <p:strVal val="visible"/>
                                      </p:to>
                                    </p:set>
                                    <p:animEffect transition="in" filter="fade">
                                      <p:cBhvr>
                                        <p:cTn id="75" dur="300"/>
                                        <p:tgtEl>
                                          <p:spTgt spid="78"/>
                                        </p:tgtEl>
                                      </p:cBhvr>
                                    </p:animEffect>
                                  </p:childTnLst>
                                </p:cTn>
                              </p:par>
                              <p:par>
                                <p:cTn id="76" presetID="10" presetClass="entr" presetSubtype="0" fill="hold" nodeType="withEffect">
                                  <p:stCondLst>
                                    <p:cond delay="2300"/>
                                  </p:stCondLst>
                                  <p:childTnLst>
                                    <p:set>
                                      <p:cBhvr>
                                        <p:cTn id="77" dur="1" fill="hold">
                                          <p:stCondLst>
                                            <p:cond delay="0"/>
                                          </p:stCondLst>
                                        </p:cTn>
                                        <p:tgtEl>
                                          <p:spTgt spid="75"/>
                                        </p:tgtEl>
                                        <p:attrNameLst>
                                          <p:attrName>style.visibility</p:attrName>
                                        </p:attrNameLst>
                                      </p:cBhvr>
                                      <p:to>
                                        <p:strVal val="visible"/>
                                      </p:to>
                                    </p:set>
                                    <p:animEffect transition="in" filter="fade">
                                      <p:cBhvr>
                                        <p:cTn id="78" dur="300"/>
                                        <p:tgtEl>
                                          <p:spTgt spid="75"/>
                                        </p:tgtEl>
                                      </p:cBhvr>
                                    </p:animEffect>
                                  </p:childTnLst>
                                </p:cTn>
                              </p:par>
                              <p:par>
                                <p:cTn id="79" presetID="10" presetClass="entr" presetSubtype="0" fill="hold" nodeType="withEffect">
                                  <p:stCondLst>
                                    <p:cond delay="2400"/>
                                  </p:stCondLst>
                                  <p:childTnLst>
                                    <p:set>
                                      <p:cBhvr>
                                        <p:cTn id="80" dur="1" fill="hold">
                                          <p:stCondLst>
                                            <p:cond delay="0"/>
                                          </p:stCondLst>
                                        </p:cTn>
                                        <p:tgtEl>
                                          <p:spTgt spid="72"/>
                                        </p:tgtEl>
                                        <p:attrNameLst>
                                          <p:attrName>style.visibility</p:attrName>
                                        </p:attrNameLst>
                                      </p:cBhvr>
                                      <p:to>
                                        <p:strVal val="visible"/>
                                      </p:to>
                                    </p:set>
                                    <p:animEffect transition="in" filter="fade">
                                      <p:cBhvr>
                                        <p:cTn id="81" dur="300"/>
                                        <p:tgtEl>
                                          <p:spTgt spid="72"/>
                                        </p:tgtEl>
                                      </p:cBhvr>
                                    </p:animEffect>
                                  </p:childTnLst>
                                </p:cTn>
                              </p:par>
                              <p:par>
                                <p:cTn id="82" presetID="10" presetClass="entr" presetSubtype="0" fill="hold" nodeType="withEffect">
                                  <p:stCondLst>
                                    <p:cond delay="2500"/>
                                  </p:stCondLst>
                                  <p:childTnLst>
                                    <p:set>
                                      <p:cBhvr>
                                        <p:cTn id="83" dur="1" fill="hold">
                                          <p:stCondLst>
                                            <p:cond delay="0"/>
                                          </p:stCondLst>
                                        </p:cTn>
                                        <p:tgtEl>
                                          <p:spTgt spid="41"/>
                                        </p:tgtEl>
                                        <p:attrNameLst>
                                          <p:attrName>style.visibility</p:attrName>
                                        </p:attrNameLst>
                                      </p:cBhvr>
                                      <p:to>
                                        <p:strVal val="visible"/>
                                      </p:to>
                                    </p:set>
                                    <p:animEffect transition="in" filter="fade">
                                      <p:cBhvr>
                                        <p:cTn id="84" dur="3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125B1F18-176A-4ECF-89BD-0CCC4DA621A1}"/>
              </a:ext>
            </a:extLst>
          </p:cNvPr>
          <p:cNvSpPr>
            <a:spLocks noGrp="1"/>
          </p:cNvSpPr>
          <p:nvPr>
            <p:ph type="pic" sz="quarter" idx="11"/>
          </p:nvPr>
        </p:nvSpPr>
        <p:spPr/>
      </p:sp>
      <p:sp>
        <p:nvSpPr>
          <p:cNvPr id="5" name="Picture Placeholder 4">
            <a:extLst>
              <a:ext uri="{FF2B5EF4-FFF2-40B4-BE49-F238E27FC236}">
                <a16:creationId xmlns:a16="http://schemas.microsoft.com/office/drawing/2014/main" id="{047E27B7-0DE5-4260-A6D2-5F070393BB72}"/>
              </a:ext>
            </a:extLst>
          </p:cNvPr>
          <p:cNvSpPr>
            <a:spLocks noGrp="1"/>
          </p:cNvSpPr>
          <p:nvPr>
            <p:ph type="pic" sz="quarter" idx="13"/>
          </p:nvPr>
        </p:nvSpPr>
        <p:spPr/>
      </p:sp>
      <p:sp>
        <p:nvSpPr>
          <p:cNvPr id="6" name="Picture Placeholder 5">
            <a:extLst>
              <a:ext uri="{FF2B5EF4-FFF2-40B4-BE49-F238E27FC236}">
                <a16:creationId xmlns:a16="http://schemas.microsoft.com/office/drawing/2014/main" id="{29C3C5CD-9519-4355-B3E0-A71F56574E7B}"/>
              </a:ext>
            </a:extLst>
          </p:cNvPr>
          <p:cNvSpPr>
            <a:spLocks noGrp="1"/>
          </p:cNvSpPr>
          <p:nvPr>
            <p:ph type="pic" sz="quarter" idx="14"/>
          </p:nvPr>
        </p:nvSpPr>
        <p:spPr/>
      </p:sp>
      <p:sp>
        <p:nvSpPr>
          <p:cNvPr id="7" name="Freeform: Shape 6">
            <a:extLst>
              <a:ext uri="{FF2B5EF4-FFF2-40B4-BE49-F238E27FC236}">
                <a16:creationId xmlns:a16="http://schemas.microsoft.com/office/drawing/2014/main" id="{23C46448-724B-4DCB-97B3-98AAE981618C}"/>
              </a:ext>
            </a:extLst>
          </p:cNvPr>
          <p:cNvSpPr>
            <a:spLocks/>
          </p:cNvSpPr>
          <p:nvPr/>
        </p:nvSpPr>
        <p:spPr bwMode="auto">
          <a:xfrm>
            <a:off x="992188" y="5600328"/>
            <a:ext cx="7087344" cy="7087344"/>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a:p>
            <a:pPr defTabSz="457108"/>
            <a:endParaRPr lang="en-US">
              <a:solidFill>
                <a:srgbClr val="172144"/>
              </a:solidFill>
              <a:latin typeface="Calibri"/>
            </a:endParaRPr>
          </a:p>
          <a:p>
            <a:pPr defTabSz="457108"/>
            <a:endParaRPr lang="en-US">
              <a:solidFill>
                <a:srgbClr val="172144"/>
              </a:solidFill>
              <a:latin typeface="Calibri"/>
            </a:endParaRPr>
          </a:p>
          <a:p>
            <a:pPr defTabSz="457108"/>
            <a:endParaRPr lang="en-US">
              <a:solidFill>
                <a:srgbClr val="172144"/>
              </a:solidFill>
              <a:latin typeface="Calibri"/>
            </a:endParaRPr>
          </a:p>
          <a:p>
            <a:pPr defTabSz="457108"/>
            <a:endParaRPr lang="en-US">
              <a:solidFill>
                <a:srgbClr val="172144"/>
              </a:solidFill>
              <a:latin typeface="Calibri"/>
            </a:endParaRPr>
          </a:p>
          <a:p>
            <a:pPr defTabSz="457108"/>
            <a:endParaRPr lang="en-US">
              <a:solidFill>
                <a:srgbClr val="172144"/>
              </a:solidFill>
              <a:latin typeface="Calibri"/>
            </a:endParaRPr>
          </a:p>
        </p:txBody>
      </p:sp>
      <p:sp>
        <p:nvSpPr>
          <p:cNvPr id="8" name="Freeform: Shape 7">
            <a:extLst>
              <a:ext uri="{FF2B5EF4-FFF2-40B4-BE49-F238E27FC236}">
                <a16:creationId xmlns:a16="http://schemas.microsoft.com/office/drawing/2014/main" id="{DD15C617-E504-49D7-A8C1-174981B5BDF7}"/>
              </a:ext>
            </a:extLst>
          </p:cNvPr>
          <p:cNvSpPr>
            <a:spLocks/>
          </p:cNvSpPr>
          <p:nvPr/>
        </p:nvSpPr>
        <p:spPr bwMode="auto">
          <a:xfrm>
            <a:off x="16307642" y="5600328"/>
            <a:ext cx="7087344" cy="7087344"/>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a:p>
            <a:pPr defTabSz="457108"/>
            <a:endParaRPr lang="en-US">
              <a:solidFill>
                <a:srgbClr val="172144"/>
              </a:solidFill>
              <a:latin typeface="Calibri"/>
            </a:endParaRPr>
          </a:p>
          <a:p>
            <a:pPr defTabSz="457108"/>
            <a:endParaRPr lang="en-US">
              <a:solidFill>
                <a:srgbClr val="172144"/>
              </a:solidFill>
              <a:latin typeface="Calibri"/>
            </a:endParaRPr>
          </a:p>
          <a:p>
            <a:pPr defTabSz="457108"/>
            <a:endParaRPr lang="en-US">
              <a:solidFill>
                <a:srgbClr val="172144"/>
              </a:solidFill>
              <a:latin typeface="Calibri"/>
            </a:endParaRPr>
          </a:p>
          <a:p>
            <a:pPr defTabSz="457108"/>
            <a:endParaRPr lang="en-US">
              <a:solidFill>
                <a:srgbClr val="172144"/>
              </a:solidFill>
              <a:latin typeface="Calibri"/>
            </a:endParaRPr>
          </a:p>
          <a:p>
            <a:pPr defTabSz="457108"/>
            <a:endParaRPr lang="en-US">
              <a:solidFill>
                <a:srgbClr val="172144"/>
              </a:solidFill>
              <a:latin typeface="Calibri"/>
            </a:endParaRPr>
          </a:p>
          <a:p>
            <a:pPr defTabSz="457108"/>
            <a:endParaRPr lang="en-US">
              <a:solidFill>
                <a:srgbClr val="172144"/>
              </a:solidFill>
              <a:latin typeface="Calibri"/>
            </a:endParaRPr>
          </a:p>
          <a:p>
            <a:pPr defTabSz="457108"/>
            <a:endParaRPr lang="en-US">
              <a:solidFill>
                <a:srgbClr val="172144"/>
              </a:solidFill>
              <a:latin typeface="Calibri"/>
            </a:endParaRPr>
          </a:p>
        </p:txBody>
      </p:sp>
      <p:sp>
        <p:nvSpPr>
          <p:cNvPr id="9" name="Freeform: Shape 8">
            <a:extLst>
              <a:ext uri="{FF2B5EF4-FFF2-40B4-BE49-F238E27FC236}">
                <a16:creationId xmlns:a16="http://schemas.microsoft.com/office/drawing/2014/main" id="{863AF0B2-6629-4BDE-A02A-9E15250E3DE4}"/>
              </a:ext>
            </a:extLst>
          </p:cNvPr>
          <p:cNvSpPr>
            <a:spLocks/>
          </p:cNvSpPr>
          <p:nvPr/>
        </p:nvSpPr>
        <p:spPr bwMode="auto">
          <a:xfrm>
            <a:off x="7905744" y="4856157"/>
            <a:ext cx="8575686" cy="857568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tx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10" name="Straight Connector 9">
            <a:extLst>
              <a:ext uri="{FF2B5EF4-FFF2-40B4-BE49-F238E27FC236}">
                <a16:creationId xmlns:a16="http://schemas.microsoft.com/office/drawing/2014/main" id="{B40A7679-7E28-431A-A71A-673163E3F4D9}"/>
              </a:ext>
            </a:extLst>
          </p:cNvPr>
          <p:cNvCxnSpPr>
            <a:cxnSpLocks/>
          </p:cNvCxnSpPr>
          <p:nvPr/>
        </p:nvCxnSpPr>
        <p:spPr>
          <a:xfrm flipH="1">
            <a:off x="2" y="9144000"/>
            <a:ext cx="1674419"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9161616C-3D14-4BBA-980C-60A0804C7765}"/>
              </a:ext>
            </a:extLst>
          </p:cNvPr>
          <p:cNvCxnSpPr>
            <a:cxnSpLocks/>
          </p:cNvCxnSpPr>
          <p:nvPr/>
        </p:nvCxnSpPr>
        <p:spPr>
          <a:xfrm>
            <a:off x="22551242" y="9144000"/>
            <a:ext cx="1835933"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12" name="Rectangle: Rounded Corners 11">
            <a:extLst>
              <a:ext uri="{FF2B5EF4-FFF2-40B4-BE49-F238E27FC236}">
                <a16:creationId xmlns:a16="http://schemas.microsoft.com/office/drawing/2014/main" id="{B6867DB0-2BAF-42D9-9349-85E6162D6C25}"/>
              </a:ext>
            </a:extLst>
          </p:cNvPr>
          <p:cNvSpPr/>
          <p:nvPr/>
        </p:nvSpPr>
        <p:spPr>
          <a:xfrm>
            <a:off x="7300954" y="7780762"/>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a:extLst>
              <a:ext uri="{FF2B5EF4-FFF2-40B4-BE49-F238E27FC236}">
                <a16:creationId xmlns:a16="http://schemas.microsoft.com/office/drawing/2014/main" id="{128F0FF9-F626-4733-9985-8FE125AE8003}"/>
              </a:ext>
            </a:extLst>
          </p:cNvPr>
          <p:cNvSpPr txBox="1"/>
          <p:nvPr/>
        </p:nvSpPr>
        <p:spPr>
          <a:xfrm>
            <a:off x="7716296" y="8374559"/>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Heavy Work</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14" name="Group 13">
            <a:extLst>
              <a:ext uri="{FF2B5EF4-FFF2-40B4-BE49-F238E27FC236}">
                <a16:creationId xmlns:a16="http://schemas.microsoft.com/office/drawing/2014/main" id="{33F74AC8-5311-4E56-9F2A-3A3B2127E590}"/>
              </a:ext>
            </a:extLst>
          </p:cNvPr>
          <p:cNvGrpSpPr/>
          <p:nvPr/>
        </p:nvGrpSpPr>
        <p:grpSpPr>
          <a:xfrm>
            <a:off x="11836187" y="8739632"/>
            <a:ext cx="714802" cy="714802"/>
            <a:chOff x="9775767" y="3408218"/>
            <a:chExt cx="714895" cy="714895"/>
          </a:xfrm>
        </p:grpSpPr>
        <p:sp>
          <p:nvSpPr>
            <p:cNvPr id="15" name="Oval 14">
              <a:extLst>
                <a:ext uri="{FF2B5EF4-FFF2-40B4-BE49-F238E27FC236}">
                  <a16:creationId xmlns:a16="http://schemas.microsoft.com/office/drawing/2014/main" id="{2BE0C268-0BA7-41D6-876B-050A6B609830}"/>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6" name="Oval 15">
              <a:extLst>
                <a:ext uri="{FF2B5EF4-FFF2-40B4-BE49-F238E27FC236}">
                  <a16:creationId xmlns:a16="http://schemas.microsoft.com/office/drawing/2014/main" id="{099866F7-D532-4180-8909-231B3D94CF78}"/>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7" name="TextBox 16">
            <a:extLst>
              <a:ext uri="{FF2B5EF4-FFF2-40B4-BE49-F238E27FC236}">
                <a16:creationId xmlns:a16="http://schemas.microsoft.com/office/drawing/2014/main" id="{F93C14C7-FE13-45C9-9726-3088ED5AE46B}"/>
              </a:ext>
            </a:extLst>
          </p:cNvPr>
          <p:cNvSpPr txBox="1"/>
          <p:nvPr/>
        </p:nvSpPr>
        <p:spPr>
          <a:xfrm>
            <a:off x="2504880" y="11794750"/>
            <a:ext cx="4061960" cy="1538883"/>
          </a:xfrm>
          <a:prstGeom prst="rect">
            <a:avLst/>
          </a:prstGeom>
          <a:noFill/>
        </p:spPr>
        <p:txBody>
          <a:bodyPr wrap="square" rtlCol="0">
            <a:spAutoFit/>
          </a:bodyPr>
          <a:lstStyle/>
          <a:p>
            <a:pPr algn="ctr" defTabSz="457108"/>
            <a:r>
              <a:rPr lang="en-US" sz="4000" b="1">
                <a:solidFill>
                  <a:schemeClr val="accent1"/>
                </a:solidFill>
                <a:latin typeface="Century Gothic"/>
              </a:rPr>
              <a:t>Report</a:t>
            </a:r>
          </a:p>
          <a:p>
            <a:pPr algn="ctr" defTabSz="457108"/>
            <a:r>
              <a:rPr lang="en-US">
                <a:latin typeface="Calibri"/>
              </a:rPr>
              <a:t>Cras sed maximus ante, vel bibendum justo. Integer pulvinar erat in quam varius, at aliquam justo fringilla.</a:t>
            </a:r>
          </a:p>
        </p:txBody>
      </p:sp>
      <p:sp>
        <p:nvSpPr>
          <p:cNvPr id="18" name="TextBox 17">
            <a:extLst>
              <a:ext uri="{FF2B5EF4-FFF2-40B4-BE49-F238E27FC236}">
                <a16:creationId xmlns:a16="http://schemas.microsoft.com/office/drawing/2014/main" id="{3F84FCD3-5CC4-40E2-8DC5-B5E2DF409710}"/>
              </a:ext>
            </a:extLst>
          </p:cNvPr>
          <p:cNvSpPr txBox="1"/>
          <p:nvPr/>
        </p:nvSpPr>
        <p:spPr>
          <a:xfrm>
            <a:off x="17820335" y="4815027"/>
            <a:ext cx="4061960" cy="1538883"/>
          </a:xfrm>
          <a:prstGeom prst="rect">
            <a:avLst/>
          </a:prstGeom>
          <a:noFill/>
        </p:spPr>
        <p:txBody>
          <a:bodyPr wrap="square" rtlCol="0">
            <a:spAutoFit/>
          </a:bodyPr>
          <a:lstStyle/>
          <a:p>
            <a:pPr algn="ctr" defTabSz="457108"/>
            <a:r>
              <a:rPr lang="en-US" sz="4000" b="1">
                <a:solidFill>
                  <a:schemeClr val="accent1"/>
                </a:solidFill>
                <a:latin typeface="Century Gothic"/>
              </a:rPr>
              <a:t>Work Env.</a:t>
            </a:r>
          </a:p>
          <a:p>
            <a:pPr algn="ctr" defTabSz="457108"/>
            <a:r>
              <a:rPr lang="en-US">
                <a:latin typeface="Calibri"/>
              </a:rPr>
              <a:t>Cras sed maximus ante, vel bibendum justo. Integer pulvinar erat in quam varius, at aliquam justo fringilla.</a:t>
            </a:r>
          </a:p>
        </p:txBody>
      </p:sp>
    </p:spTree>
    <p:extLst>
      <p:ext uri="{BB962C8B-B14F-4D97-AF65-F5344CB8AC3E}">
        <p14:creationId xmlns:p14="http://schemas.microsoft.com/office/powerpoint/2010/main" val="4003383814"/>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200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12000" fill="hold"/>
                                        <p:tgtEl>
                                          <p:spTgt spid="8"/>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12000" fill="hold"/>
                                        <p:tgtEl>
                                          <p:spTgt spid="7"/>
                                        </p:tgtEl>
                                        <p:attrNameLst>
                                          <p:attrName>r</p:attrName>
                                        </p:attrNameLst>
                                      </p:cBhvr>
                                    </p:animRot>
                                  </p:childTnLst>
                                </p:cTn>
                              </p:par>
                              <p:par>
                                <p:cTn id="11" presetID="2" presetClass="entr" presetSubtype="8" decel="10000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1500" fill="hold"/>
                                        <p:tgtEl>
                                          <p:spTgt spid="11"/>
                                        </p:tgtEl>
                                        <p:attrNameLst>
                                          <p:attrName>ppt_x</p:attrName>
                                        </p:attrNameLst>
                                      </p:cBhvr>
                                      <p:tavLst>
                                        <p:tav tm="0">
                                          <p:val>
                                            <p:strVal val="0-#ppt_w/2"/>
                                          </p:val>
                                        </p:tav>
                                        <p:tav tm="100000">
                                          <p:val>
                                            <p:strVal val="#ppt_x"/>
                                          </p:val>
                                        </p:tav>
                                      </p:tavLst>
                                    </p:anim>
                                    <p:anim calcmode="lin" valueType="num">
                                      <p:cBhvr additive="base">
                                        <p:cTn id="14" dur="1500" fill="hold"/>
                                        <p:tgtEl>
                                          <p:spTgt spid="11"/>
                                        </p:tgtEl>
                                        <p:attrNameLst>
                                          <p:attrName>ppt_y</p:attrName>
                                        </p:attrNameLst>
                                      </p:cBhvr>
                                      <p:tavLst>
                                        <p:tav tm="0">
                                          <p:val>
                                            <p:strVal val="#ppt_y"/>
                                          </p:val>
                                        </p:tav>
                                        <p:tav tm="100000">
                                          <p:val>
                                            <p:strVal val="#ppt_y"/>
                                          </p:val>
                                        </p:tav>
                                      </p:tavLst>
                                    </p:anim>
                                  </p:childTnLst>
                                </p:cTn>
                              </p:par>
                              <p:par>
                                <p:cTn id="15" presetID="2" presetClass="entr" presetSubtype="8" decel="100000" fill="hold" grpId="0" nodeType="withEffect">
                                  <p:stCondLst>
                                    <p:cond delay="100"/>
                                  </p:stCondLst>
                                  <p:childTnLst>
                                    <p:set>
                                      <p:cBhvr>
                                        <p:cTn id="16" dur="1" fill="hold">
                                          <p:stCondLst>
                                            <p:cond delay="0"/>
                                          </p:stCondLst>
                                        </p:cTn>
                                        <p:tgtEl>
                                          <p:spTgt spid="18"/>
                                        </p:tgtEl>
                                        <p:attrNameLst>
                                          <p:attrName>style.visibility</p:attrName>
                                        </p:attrNameLst>
                                      </p:cBhvr>
                                      <p:to>
                                        <p:strVal val="visible"/>
                                      </p:to>
                                    </p:set>
                                    <p:anim calcmode="lin" valueType="num">
                                      <p:cBhvr additive="base">
                                        <p:cTn id="17" dur="1500" fill="hold"/>
                                        <p:tgtEl>
                                          <p:spTgt spid="18"/>
                                        </p:tgtEl>
                                        <p:attrNameLst>
                                          <p:attrName>ppt_x</p:attrName>
                                        </p:attrNameLst>
                                      </p:cBhvr>
                                      <p:tavLst>
                                        <p:tav tm="0">
                                          <p:val>
                                            <p:strVal val="0-#ppt_w/2"/>
                                          </p:val>
                                        </p:tav>
                                        <p:tav tm="100000">
                                          <p:val>
                                            <p:strVal val="#ppt_x"/>
                                          </p:val>
                                        </p:tav>
                                      </p:tavLst>
                                    </p:anim>
                                    <p:anim calcmode="lin" valueType="num">
                                      <p:cBhvr additive="base">
                                        <p:cTn id="18" dur="1500" fill="hold"/>
                                        <p:tgtEl>
                                          <p:spTgt spid="18"/>
                                        </p:tgtEl>
                                        <p:attrNameLst>
                                          <p:attrName>ppt_y</p:attrName>
                                        </p:attrNameLst>
                                      </p:cBhvr>
                                      <p:tavLst>
                                        <p:tav tm="0">
                                          <p:val>
                                            <p:strVal val="#ppt_y"/>
                                          </p:val>
                                        </p:tav>
                                        <p:tav tm="100000">
                                          <p:val>
                                            <p:strVal val="#ppt_y"/>
                                          </p:val>
                                        </p:tav>
                                      </p:tavLst>
                                    </p:anim>
                                  </p:childTnLst>
                                </p:cTn>
                              </p:par>
                              <p:par>
                                <p:cTn id="19" presetID="2" presetClass="entr" presetSubtype="8" decel="100000" fill="hold" nodeType="withEffect">
                                  <p:stCondLst>
                                    <p:cond delay="200"/>
                                  </p:stCondLst>
                                  <p:childTnLst>
                                    <p:set>
                                      <p:cBhvr>
                                        <p:cTn id="20" dur="1" fill="hold">
                                          <p:stCondLst>
                                            <p:cond delay="0"/>
                                          </p:stCondLst>
                                        </p:cTn>
                                        <p:tgtEl>
                                          <p:spTgt spid="14"/>
                                        </p:tgtEl>
                                        <p:attrNameLst>
                                          <p:attrName>style.visibility</p:attrName>
                                        </p:attrNameLst>
                                      </p:cBhvr>
                                      <p:to>
                                        <p:strVal val="visible"/>
                                      </p:to>
                                    </p:set>
                                    <p:anim calcmode="lin" valueType="num">
                                      <p:cBhvr additive="base">
                                        <p:cTn id="21" dur="1500" fill="hold"/>
                                        <p:tgtEl>
                                          <p:spTgt spid="14"/>
                                        </p:tgtEl>
                                        <p:attrNameLst>
                                          <p:attrName>ppt_x</p:attrName>
                                        </p:attrNameLst>
                                      </p:cBhvr>
                                      <p:tavLst>
                                        <p:tav tm="0">
                                          <p:val>
                                            <p:strVal val="0-#ppt_w/2"/>
                                          </p:val>
                                        </p:tav>
                                        <p:tav tm="100000">
                                          <p:val>
                                            <p:strVal val="#ppt_x"/>
                                          </p:val>
                                        </p:tav>
                                      </p:tavLst>
                                    </p:anim>
                                    <p:anim calcmode="lin" valueType="num">
                                      <p:cBhvr additive="base">
                                        <p:cTn id="22" dur="1500" fill="hold"/>
                                        <p:tgtEl>
                                          <p:spTgt spid="14"/>
                                        </p:tgtEl>
                                        <p:attrNameLst>
                                          <p:attrName>ppt_y</p:attrName>
                                        </p:attrNameLst>
                                      </p:cBhvr>
                                      <p:tavLst>
                                        <p:tav tm="0">
                                          <p:val>
                                            <p:strVal val="#ppt_y"/>
                                          </p:val>
                                        </p:tav>
                                        <p:tav tm="100000">
                                          <p:val>
                                            <p:strVal val="#ppt_y"/>
                                          </p:val>
                                        </p:tav>
                                      </p:tavLst>
                                    </p:anim>
                                  </p:childTnLst>
                                </p:cTn>
                              </p:par>
                              <p:par>
                                <p:cTn id="23" presetID="2" presetClass="entr" presetSubtype="8" decel="100000" fill="hold" grpId="0" nodeType="withEffect">
                                  <p:stCondLst>
                                    <p:cond delay="300"/>
                                  </p:stCondLst>
                                  <p:childTnLst>
                                    <p:set>
                                      <p:cBhvr>
                                        <p:cTn id="24" dur="1" fill="hold">
                                          <p:stCondLst>
                                            <p:cond delay="0"/>
                                          </p:stCondLst>
                                        </p:cTn>
                                        <p:tgtEl>
                                          <p:spTgt spid="12"/>
                                        </p:tgtEl>
                                        <p:attrNameLst>
                                          <p:attrName>style.visibility</p:attrName>
                                        </p:attrNameLst>
                                      </p:cBhvr>
                                      <p:to>
                                        <p:strVal val="visible"/>
                                      </p:to>
                                    </p:set>
                                    <p:anim calcmode="lin" valueType="num">
                                      <p:cBhvr additive="base">
                                        <p:cTn id="25" dur="1500" fill="hold"/>
                                        <p:tgtEl>
                                          <p:spTgt spid="12"/>
                                        </p:tgtEl>
                                        <p:attrNameLst>
                                          <p:attrName>ppt_x</p:attrName>
                                        </p:attrNameLst>
                                      </p:cBhvr>
                                      <p:tavLst>
                                        <p:tav tm="0">
                                          <p:val>
                                            <p:strVal val="0-#ppt_w/2"/>
                                          </p:val>
                                        </p:tav>
                                        <p:tav tm="100000">
                                          <p:val>
                                            <p:strVal val="#ppt_x"/>
                                          </p:val>
                                        </p:tav>
                                      </p:tavLst>
                                    </p:anim>
                                    <p:anim calcmode="lin" valueType="num">
                                      <p:cBhvr additive="base">
                                        <p:cTn id="26" dur="1500" fill="hold"/>
                                        <p:tgtEl>
                                          <p:spTgt spid="12"/>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400"/>
                                  </p:stCondLst>
                                  <p:childTnLst>
                                    <p:set>
                                      <p:cBhvr>
                                        <p:cTn id="28" dur="1" fill="hold">
                                          <p:stCondLst>
                                            <p:cond delay="0"/>
                                          </p:stCondLst>
                                        </p:cTn>
                                        <p:tgtEl>
                                          <p:spTgt spid="13"/>
                                        </p:tgtEl>
                                        <p:attrNameLst>
                                          <p:attrName>style.visibility</p:attrName>
                                        </p:attrNameLst>
                                      </p:cBhvr>
                                      <p:to>
                                        <p:strVal val="visible"/>
                                      </p:to>
                                    </p:set>
                                    <p:anim calcmode="lin" valueType="num">
                                      <p:cBhvr additive="base">
                                        <p:cTn id="29" dur="1500" fill="hold"/>
                                        <p:tgtEl>
                                          <p:spTgt spid="13"/>
                                        </p:tgtEl>
                                        <p:attrNameLst>
                                          <p:attrName>ppt_x</p:attrName>
                                        </p:attrNameLst>
                                      </p:cBhvr>
                                      <p:tavLst>
                                        <p:tav tm="0">
                                          <p:val>
                                            <p:strVal val="0-#ppt_w/2"/>
                                          </p:val>
                                        </p:tav>
                                        <p:tav tm="100000">
                                          <p:val>
                                            <p:strVal val="#ppt_x"/>
                                          </p:val>
                                        </p:tav>
                                      </p:tavLst>
                                    </p:anim>
                                    <p:anim calcmode="lin" valueType="num">
                                      <p:cBhvr additive="base">
                                        <p:cTn id="30" dur="1500" fill="hold"/>
                                        <p:tgtEl>
                                          <p:spTgt spid="13"/>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500"/>
                                  </p:stCondLst>
                                  <p:childTnLst>
                                    <p:set>
                                      <p:cBhvr>
                                        <p:cTn id="32" dur="1" fill="hold">
                                          <p:stCondLst>
                                            <p:cond delay="0"/>
                                          </p:stCondLst>
                                        </p:cTn>
                                        <p:tgtEl>
                                          <p:spTgt spid="17"/>
                                        </p:tgtEl>
                                        <p:attrNameLst>
                                          <p:attrName>style.visibility</p:attrName>
                                        </p:attrNameLst>
                                      </p:cBhvr>
                                      <p:to>
                                        <p:strVal val="visible"/>
                                      </p:to>
                                    </p:set>
                                    <p:anim calcmode="lin" valueType="num">
                                      <p:cBhvr additive="base">
                                        <p:cTn id="33" dur="1500" fill="hold"/>
                                        <p:tgtEl>
                                          <p:spTgt spid="17"/>
                                        </p:tgtEl>
                                        <p:attrNameLst>
                                          <p:attrName>ppt_x</p:attrName>
                                        </p:attrNameLst>
                                      </p:cBhvr>
                                      <p:tavLst>
                                        <p:tav tm="0">
                                          <p:val>
                                            <p:strVal val="0-#ppt_w/2"/>
                                          </p:val>
                                        </p:tav>
                                        <p:tav tm="100000">
                                          <p:val>
                                            <p:strVal val="#ppt_x"/>
                                          </p:val>
                                        </p:tav>
                                      </p:tavLst>
                                    </p:anim>
                                    <p:anim calcmode="lin" valueType="num">
                                      <p:cBhvr additive="base">
                                        <p:cTn id="34" dur="1500" fill="hold"/>
                                        <p:tgtEl>
                                          <p:spTgt spid="17"/>
                                        </p:tgtEl>
                                        <p:attrNameLst>
                                          <p:attrName>ppt_y</p:attrName>
                                        </p:attrNameLst>
                                      </p:cBhvr>
                                      <p:tavLst>
                                        <p:tav tm="0">
                                          <p:val>
                                            <p:strVal val="#ppt_y"/>
                                          </p:val>
                                        </p:tav>
                                        <p:tav tm="100000">
                                          <p:val>
                                            <p:strVal val="#ppt_y"/>
                                          </p:val>
                                        </p:tav>
                                      </p:tavLst>
                                    </p:anim>
                                  </p:childTnLst>
                                </p:cTn>
                              </p:par>
                              <p:par>
                                <p:cTn id="35" presetID="2" presetClass="entr" presetSubtype="8" decel="100000" fill="hold" nodeType="withEffect">
                                  <p:stCondLst>
                                    <p:cond delay="600"/>
                                  </p:stCondLst>
                                  <p:childTnLst>
                                    <p:set>
                                      <p:cBhvr>
                                        <p:cTn id="36" dur="1" fill="hold">
                                          <p:stCondLst>
                                            <p:cond delay="0"/>
                                          </p:stCondLst>
                                        </p:cTn>
                                        <p:tgtEl>
                                          <p:spTgt spid="10"/>
                                        </p:tgtEl>
                                        <p:attrNameLst>
                                          <p:attrName>style.visibility</p:attrName>
                                        </p:attrNameLst>
                                      </p:cBhvr>
                                      <p:to>
                                        <p:strVal val="visible"/>
                                      </p:to>
                                    </p:set>
                                    <p:anim calcmode="lin" valueType="num">
                                      <p:cBhvr additive="base">
                                        <p:cTn id="37" dur="1500" fill="hold"/>
                                        <p:tgtEl>
                                          <p:spTgt spid="10"/>
                                        </p:tgtEl>
                                        <p:attrNameLst>
                                          <p:attrName>ppt_x</p:attrName>
                                        </p:attrNameLst>
                                      </p:cBhvr>
                                      <p:tavLst>
                                        <p:tav tm="0">
                                          <p:val>
                                            <p:strVal val="0-#ppt_w/2"/>
                                          </p:val>
                                        </p:tav>
                                        <p:tav tm="100000">
                                          <p:val>
                                            <p:strVal val="#ppt_x"/>
                                          </p:val>
                                        </p:tav>
                                      </p:tavLst>
                                    </p:anim>
                                    <p:anim calcmode="lin" valueType="num">
                                      <p:cBhvr additive="base">
                                        <p:cTn id="38" dur="1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2" grpId="0" animBg="1"/>
      <p:bldP spid="13" grpId="0"/>
      <p:bldP spid="17" grpId="0"/>
      <p:bldP spid="18" grpId="0"/>
    </p:bldLst>
  </p:timing>
</p:sld>
</file>

<file path=ppt/slides/slide19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21F4336F-3B83-4705-B7F6-9980E51E277B}"/>
              </a:ext>
            </a:extLst>
          </p:cNvPr>
          <p:cNvSpPr>
            <a:spLocks noGrp="1"/>
          </p:cNvSpPr>
          <p:nvPr>
            <p:ph type="pic" sz="quarter" idx="11"/>
          </p:nvPr>
        </p:nvSpPr>
        <p:spPr/>
      </p:sp>
      <p:sp>
        <p:nvSpPr>
          <p:cNvPr id="6" name="Freeform: Shape 5">
            <a:extLst>
              <a:ext uri="{FF2B5EF4-FFF2-40B4-BE49-F238E27FC236}">
                <a16:creationId xmlns:a16="http://schemas.microsoft.com/office/drawing/2014/main" id="{FC878A2C-5B37-4DD0-8114-D9D582D27E77}"/>
              </a:ext>
            </a:extLst>
          </p:cNvPr>
          <p:cNvSpPr>
            <a:spLocks/>
          </p:cNvSpPr>
          <p:nvPr/>
        </p:nvSpPr>
        <p:spPr bwMode="auto">
          <a:xfrm>
            <a:off x="797705" y="788206"/>
            <a:ext cx="16711587" cy="16711587"/>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tx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7" name="Freeform: Shape 6">
            <a:extLst>
              <a:ext uri="{FF2B5EF4-FFF2-40B4-BE49-F238E27FC236}">
                <a16:creationId xmlns:a16="http://schemas.microsoft.com/office/drawing/2014/main" id="{98C553D4-A40D-4D09-9E11-F1A6C400A224}"/>
              </a:ext>
            </a:extLst>
          </p:cNvPr>
          <p:cNvSpPr>
            <a:spLocks/>
          </p:cNvSpPr>
          <p:nvPr/>
        </p:nvSpPr>
        <p:spPr bwMode="auto">
          <a:xfrm>
            <a:off x="-453506" y="-47373"/>
            <a:ext cx="18382746" cy="1838274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8" name="Straight Connector 7">
            <a:extLst>
              <a:ext uri="{FF2B5EF4-FFF2-40B4-BE49-F238E27FC236}">
                <a16:creationId xmlns:a16="http://schemas.microsoft.com/office/drawing/2014/main" id="{E488C916-3B3A-43C6-A738-772638FB441C}"/>
              </a:ext>
            </a:extLst>
          </p:cNvPr>
          <p:cNvCxnSpPr>
            <a:cxnSpLocks/>
          </p:cNvCxnSpPr>
          <p:nvPr/>
        </p:nvCxnSpPr>
        <p:spPr>
          <a:xfrm flipH="1">
            <a:off x="3" y="9144000"/>
            <a:ext cx="2375062"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63457934-36F2-4D72-82A2-62F157F4462F}"/>
              </a:ext>
            </a:extLst>
          </p:cNvPr>
          <p:cNvSpPr txBox="1"/>
          <p:nvPr/>
        </p:nvSpPr>
        <p:spPr>
          <a:xfrm>
            <a:off x="16651394" y="4284160"/>
            <a:ext cx="4250304" cy="5632311"/>
          </a:xfrm>
          <a:prstGeom prst="rect">
            <a:avLst/>
          </a:prstGeom>
          <a:noFill/>
        </p:spPr>
        <p:txBody>
          <a:bodyPr wrap="square" rtlCol="0">
            <a:spAutoFit/>
          </a:bodyPr>
          <a:lstStyle/>
          <a:p>
            <a:r>
              <a:rPr lang="en-US" sz="6000" b="1">
                <a:solidFill>
                  <a:schemeClr val="tx1">
                    <a:lumMod val="75000"/>
                    <a:lumOff val="2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sp>
        <p:nvSpPr>
          <p:cNvPr id="10" name="Rectangle: Rounded Corners 9">
            <a:extLst>
              <a:ext uri="{FF2B5EF4-FFF2-40B4-BE49-F238E27FC236}">
                <a16:creationId xmlns:a16="http://schemas.microsoft.com/office/drawing/2014/main" id="{0CD7D65E-928B-437D-80D7-D1F04DC68BDB}"/>
              </a:ext>
            </a:extLst>
          </p:cNvPr>
          <p:cNvSpPr/>
          <p:nvPr/>
        </p:nvSpPr>
        <p:spPr>
          <a:xfrm>
            <a:off x="13053950" y="11187684"/>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C543B8C4-1773-4770-A715-BBB6C7491862}"/>
              </a:ext>
            </a:extLst>
          </p:cNvPr>
          <p:cNvSpPr txBox="1"/>
          <p:nvPr/>
        </p:nvSpPr>
        <p:spPr>
          <a:xfrm>
            <a:off x="13469292" y="11781481"/>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Discussion</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12" name="Group 11">
            <a:extLst>
              <a:ext uri="{FF2B5EF4-FFF2-40B4-BE49-F238E27FC236}">
                <a16:creationId xmlns:a16="http://schemas.microsoft.com/office/drawing/2014/main" id="{72E90ABC-EA0B-4198-85FF-74D426713BFC}"/>
              </a:ext>
            </a:extLst>
          </p:cNvPr>
          <p:cNvGrpSpPr/>
          <p:nvPr/>
        </p:nvGrpSpPr>
        <p:grpSpPr>
          <a:xfrm>
            <a:off x="12668689" y="12146554"/>
            <a:ext cx="714802" cy="714802"/>
            <a:chOff x="9775767" y="3408218"/>
            <a:chExt cx="714895" cy="714895"/>
          </a:xfrm>
        </p:grpSpPr>
        <p:sp>
          <p:nvSpPr>
            <p:cNvPr id="13" name="Oval 12">
              <a:extLst>
                <a:ext uri="{FF2B5EF4-FFF2-40B4-BE49-F238E27FC236}">
                  <a16:creationId xmlns:a16="http://schemas.microsoft.com/office/drawing/2014/main" id="{A60BB61E-371B-459B-A27C-D99D342BA56A}"/>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4" name="Oval 13">
              <a:extLst>
                <a:ext uri="{FF2B5EF4-FFF2-40B4-BE49-F238E27FC236}">
                  <a16:creationId xmlns:a16="http://schemas.microsoft.com/office/drawing/2014/main" id="{1D26FDCE-7420-4833-85CB-9DAD561385F9}"/>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Tree>
    <p:extLst>
      <p:ext uri="{BB962C8B-B14F-4D97-AF65-F5344CB8AC3E}">
        <p14:creationId xmlns:p14="http://schemas.microsoft.com/office/powerpoint/2010/main" val="4200064521"/>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2000" fill="hold"/>
                                        <p:tgtEl>
                                          <p:spTgt spid="7"/>
                                        </p:tgtEl>
                                        <p:attrNameLst>
                                          <p:attrName>r</p:attrName>
                                        </p:attrNameLst>
                                      </p:cBhvr>
                                    </p:animRot>
                                  </p:childTnLst>
                                </p:cTn>
                              </p:par>
                              <p:par>
                                <p:cTn id="7" presetID="2" presetClass="entr" presetSubtype="4" decel="100000" fill="hold" grpId="0" nodeType="withEffect">
                                  <p:stCondLst>
                                    <p:cond delay="200"/>
                                  </p:stCondLst>
                                  <p:childTnLst>
                                    <p:set>
                                      <p:cBhvr>
                                        <p:cTn id="8" dur="1" fill="hold">
                                          <p:stCondLst>
                                            <p:cond delay="0"/>
                                          </p:stCondLst>
                                        </p:cTn>
                                        <p:tgtEl>
                                          <p:spTgt spid="10"/>
                                        </p:tgtEl>
                                        <p:attrNameLst>
                                          <p:attrName>style.visibility</p:attrName>
                                        </p:attrNameLst>
                                      </p:cBhvr>
                                      <p:to>
                                        <p:strVal val="visible"/>
                                      </p:to>
                                    </p:set>
                                    <p:anim calcmode="lin" valueType="num">
                                      <p:cBhvr additive="base">
                                        <p:cTn id="9" dur="1500" fill="hold"/>
                                        <p:tgtEl>
                                          <p:spTgt spid="10"/>
                                        </p:tgtEl>
                                        <p:attrNameLst>
                                          <p:attrName>ppt_x</p:attrName>
                                        </p:attrNameLst>
                                      </p:cBhvr>
                                      <p:tavLst>
                                        <p:tav tm="0">
                                          <p:val>
                                            <p:strVal val="#ppt_x"/>
                                          </p:val>
                                        </p:tav>
                                        <p:tav tm="100000">
                                          <p:val>
                                            <p:strVal val="#ppt_x"/>
                                          </p:val>
                                        </p:tav>
                                      </p:tavLst>
                                    </p:anim>
                                    <p:anim calcmode="lin" valueType="num">
                                      <p:cBhvr additive="base">
                                        <p:cTn id="10" dur="1500" fill="hold"/>
                                        <p:tgtEl>
                                          <p:spTgt spid="10"/>
                                        </p:tgtEl>
                                        <p:attrNameLst>
                                          <p:attrName>ppt_y</p:attrName>
                                        </p:attrNameLst>
                                      </p:cBhvr>
                                      <p:tavLst>
                                        <p:tav tm="0">
                                          <p:val>
                                            <p:strVal val="1+#ppt_h/2"/>
                                          </p:val>
                                        </p:tav>
                                        <p:tav tm="100000">
                                          <p:val>
                                            <p:strVal val="#ppt_y"/>
                                          </p:val>
                                        </p:tav>
                                      </p:tavLst>
                                    </p:anim>
                                  </p:childTnLst>
                                </p:cTn>
                              </p:par>
                              <p:par>
                                <p:cTn id="11" presetID="2" presetClass="entr" presetSubtype="4" decel="100000" fill="hold" grpId="0" nodeType="withEffect">
                                  <p:stCondLst>
                                    <p:cond delay="30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1500" fill="hold"/>
                                        <p:tgtEl>
                                          <p:spTgt spid="11"/>
                                        </p:tgtEl>
                                        <p:attrNameLst>
                                          <p:attrName>ppt_x</p:attrName>
                                        </p:attrNameLst>
                                      </p:cBhvr>
                                      <p:tavLst>
                                        <p:tav tm="0">
                                          <p:val>
                                            <p:strVal val="#ppt_x"/>
                                          </p:val>
                                        </p:tav>
                                        <p:tav tm="100000">
                                          <p:val>
                                            <p:strVal val="#ppt_x"/>
                                          </p:val>
                                        </p:tav>
                                      </p:tavLst>
                                    </p:anim>
                                    <p:anim calcmode="lin" valueType="num">
                                      <p:cBhvr additive="base">
                                        <p:cTn id="14" dur="1500" fill="hold"/>
                                        <p:tgtEl>
                                          <p:spTgt spid="11"/>
                                        </p:tgtEl>
                                        <p:attrNameLst>
                                          <p:attrName>ppt_y</p:attrName>
                                        </p:attrNameLst>
                                      </p:cBhvr>
                                      <p:tavLst>
                                        <p:tav tm="0">
                                          <p:val>
                                            <p:strVal val="1+#ppt_h/2"/>
                                          </p:val>
                                        </p:tav>
                                        <p:tav tm="100000">
                                          <p:val>
                                            <p:strVal val="#ppt_y"/>
                                          </p:val>
                                        </p:tav>
                                      </p:tavLst>
                                    </p:anim>
                                  </p:childTnLst>
                                </p:cTn>
                              </p:par>
                              <p:par>
                                <p:cTn id="15" presetID="2" presetClass="entr" presetSubtype="4" decel="100000" fill="hold" nodeType="withEffect">
                                  <p:stCondLst>
                                    <p:cond delay="400"/>
                                  </p:stCondLst>
                                  <p:childTnLst>
                                    <p:set>
                                      <p:cBhvr>
                                        <p:cTn id="16" dur="1" fill="hold">
                                          <p:stCondLst>
                                            <p:cond delay="0"/>
                                          </p:stCondLst>
                                        </p:cTn>
                                        <p:tgtEl>
                                          <p:spTgt spid="12"/>
                                        </p:tgtEl>
                                        <p:attrNameLst>
                                          <p:attrName>style.visibility</p:attrName>
                                        </p:attrNameLst>
                                      </p:cBhvr>
                                      <p:to>
                                        <p:strVal val="visible"/>
                                      </p:to>
                                    </p:set>
                                    <p:anim calcmode="lin" valueType="num">
                                      <p:cBhvr additive="base">
                                        <p:cTn id="17" dur="1500" fill="hold"/>
                                        <p:tgtEl>
                                          <p:spTgt spid="12"/>
                                        </p:tgtEl>
                                        <p:attrNameLst>
                                          <p:attrName>ppt_x</p:attrName>
                                        </p:attrNameLst>
                                      </p:cBhvr>
                                      <p:tavLst>
                                        <p:tav tm="0">
                                          <p:val>
                                            <p:strVal val="#ppt_x"/>
                                          </p:val>
                                        </p:tav>
                                        <p:tav tm="100000">
                                          <p:val>
                                            <p:strVal val="#ppt_x"/>
                                          </p:val>
                                        </p:tav>
                                      </p:tavLst>
                                    </p:anim>
                                    <p:anim calcmode="lin" valueType="num">
                                      <p:cBhvr additive="base">
                                        <p:cTn id="18" dur="1500" fill="hold"/>
                                        <p:tgtEl>
                                          <p:spTgt spid="12"/>
                                        </p:tgtEl>
                                        <p:attrNameLst>
                                          <p:attrName>ppt_y</p:attrName>
                                        </p:attrNameLst>
                                      </p:cBhvr>
                                      <p:tavLst>
                                        <p:tav tm="0">
                                          <p:val>
                                            <p:strVal val="1+#ppt_h/2"/>
                                          </p:val>
                                        </p:tav>
                                        <p:tav tm="100000">
                                          <p:val>
                                            <p:strVal val="#ppt_y"/>
                                          </p:val>
                                        </p:tav>
                                      </p:tavLst>
                                    </p:anim>
                                  </p:childTnLst>
                                </p:cTn>
                              </p:par>
                              <p:par>
                                <p:cTn id="19" presetID="2" presetClass="entr" presetSubtype="4" decel="100000" fill="hold" grpId="1"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1500" fill="hold"/>
                                        <p:tgtEl>
                                          <p:spTgt spid="6"/>
                                        </p:tgtEl>
                                        <p:attrNameLst>
                                          <p:attrName>ppt_x</p:attrName>
                                        </p:attrNameLst>
                                      </p:cBhvr>
                                      <p:tavLst>
                                        <p:tav tm="0">
                                          <p:val>
                                            <p:strVal val="#ppt_x"/>
                                          </p:val>
                                        </p:tav>
                                        <p:tav tm="100000">
                                          <p:val>
                                            <p:strVal val="#ppt_x"/>
                                          </p:val>
                                        </p:tav>
                                      </p:tavLst>
                                    </p:anim>
                                    <p:anim calcmode="lin" valueType="num">
                                      <p:cBhvr additive="base">
                                        <p:cTn id="22" dur="1500" fill="hold"/>
                                        <p:tgtEl>
                                          <p:spTgt spid="6"/>
                                        </p:tgtEl>
                                        <p:attrNameLst>
                                          <p:attrName>ppt_y</p:attrName>
                                        </p:attrNameLst>
                                      </p:cBhvr>
                                      <p:tavLst>
                                        <p:tav tm="0">
                                          <p:val>
                                            <p:strVal val="1+#ppt_h/2"/>
                                          </p:val>
                                        </p:tav>
                                        <p:tav tm="100000">
                                          <p:val>
                                            <p:strVal val="#ppt_y"/>
                                          </p:val>
                                        </p:tav>
                                      </p:tavLst>
                                    </p:anim>
                                  </p:childTnLst>
                                </p:cTn>
                              </p:par>
                              <p:par>
                                <p:cTn id="23" presetID="8" presetClass="emph" presetSubtype="0" repeatCount="indefinite" fill="hold" grpId="0" nodeType="withEffect">
                                  <p:stCondLst>
                                    <p:cond delay="0"/>
                                  </p:stCondLst>
                                  <p:childTnLst>
                                    <p:animRot by="21600000">
                                      <p:cBhvr>
                                        <p:cTn id="24" dur="12000" fill="hold"/>
                                        <p:tgtEl>
                                          <p:spTgt spid="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10" grpId="0" animBg="1"/>
      <p:bldP spid="11" grpId="0"/>
    </p:bldLst>
  </p:timing>
</p:sld>
</file>

<file path=ppt/slides/slide192.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V.4.6</a:t>
            </a:r>
          </a:p>
        </p:txBody>
      </p:sp>
      <p:sp>
        <p:nvSpPr>
          <p:cNvPr id="7" name="TextBox 6">
            <a:extLst>
              <a:ext uri="{FF2B5EF4-FFF2-40B4-BE49-F238E27FC236}">
                <a16:creationId xmlns:a16="http://schemas.microsoft.com/office/drawing/2014/main" id="{CA3C29B8-03CF-4789-B751-7412709683A9}"/>
              </a:ext>
            </a:extLst>
          </p:cNvPr>
          <p:cNvSpPr txBox="1"/>
          <p:nvPr/>
        </p:nvSpPr>
        <p:spPr>
          <a:xfrm>
            <a:off x="9034717" y="10488539"/>
            <a:ext cx="6317756"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Feb 17, 2020</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22504263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2347665B-792D-41AB-970D-32DDE39C3DB8}"/>
              </a:ext>
            </a:extLst>
          </p:cNvPr>
          <p:cNvSpPr>
            <a:spLocks noGrp="1"/>
          </p:cNvSpPr>
          <p:nvPr>
            <p:ph type="pic" sz="quarter" idx="11"/>
          </p:nvPr>
        </p:nvSpPr>
        <p:spPr/>
      </p:sp>
      <p:sp>
        <p:nvSpPr>
          <p:cNvPr id="14" name="Picture Placeholder 13">
            <a:extLst>
              <a:ext uri="{FF2B5EF4-FFF2-40B4-BE49-F238E27FC236}">
                <a16:creationId xmlns:a16="http://schemas.microsoft.com/office/drawing/2014/main" id="{3AFEB477-66E9-427D-AB86-A5DA5492F01F}"/>
              </a:ext>
            </a:extLst>
          </p:cNvPr>
          <p:cNvSpPr>
            <a:spLocks noGrp="1"/>
          </p:cNvSpPr>
          <p:nvPr>
            <p:ph type="pic" sz="quarter" idx="12"/>
          </p:nvPr>
        </p:nvSpPr>
        <p:spPr/>
      </p:sp>
      <p:sp>
        <p:nvSpPr>
          <p:cNvPr id="16" name="Picture Placeholder 15">
            <a:extLst>
              <a:ext uri="{FF2B5EF4-FFF2-40B4-BE49-F238E27FC236}">
                <a16:creationId xmlns:a16="http://schemas.microsoft.com/office/drawing/2014/main" id="{2A16C68C-8743-4DA7-878D-2853B416B3DE}"/>
              </a:ext>
            </a:extLst>
          </p:cNvPr>
          <p:cNvSpPr>
            <a:spLocks noGrp="1"/>
          </p:cNvSpPr>
          <p:nvPr>
            <p:ph type="pic" sz="quarter" idx="13"/>
          </p:nvPr>
        </p:nvSpPr>
        <p:spPr/>
      </p:sp>
      <p:sp>
        <p:nvSpPr>
          <p:cNvPr id="18" name="Picture Placeholder 17">
            <a:extLst>
              <a:ext uri="{FF2B5EF4-FFF2-40B4-BE49-F238E27FC236}">
                <a16:creationId xmlns:a16="http://schemas.microsoft.com/office/drawing/2014/main" id="{DAC9314C-0CB4-4A8A-AECF-D42F03B7E86E}"/>
              </a:ext>
            </a:extLst>
          </p:cNvPr>
          <p:cNvSpPr>
            <a:spLocks noGrp="1"/>
          </p:cNvSpPr>
          <p:nvPr>
            <p:ph type="pic" sz="quarter" idx="14"/>
          </p:nvPr>
        </p:nvSpPr>
        <p:spPr/>
      </p:sp>
      <p:grpSp>
        <p:nvGrpSpPr>
          <p:cNvPr id="4" name="Group 3">
            <a:extLst>
              <a:ext uri="{FF2B5EF4-FFF2-40B4-BE49-F238E27FC236}">
                <a16:creationId xmlns:a16="http://schemas.microsoft.com/office/drawing/2014/main" id="{626493BB-B77A-4658-B684-2CC75C38A0A4}"/>
              </a:ext>
            </a:extLst>
          </p:cNvPr>
          <p:cNvGrpSpPr/>
          <p:nvPr/>
        </p:nvGrpSpPr>
        <p:grpSpPr>
          <a:xfrm>
            <a:off x="3287143" y="7992641"/>
            <a:ext cx="2293031" cy="2293994"/>
            <a:chOff x="3287142" y="5706641"/>
            <a:chExt cx="2293031" cy="2293994"/>
          </a:xfrm>
        </p:grpSpPr>
        <p:sp>
          <p:nvSpPr>
            <p:cNvPr id="2" name="Freeform 5">
              <a:extLst>
                <a:ext uri="{FF2B5EF4-FFF2-40B4-BE49-F238E27FC236}">
                  <a16:creationId xmlns:a16="http://schemas.microsoft.com/office/drawing/2014/main" id="{AA2B65F2-DC40-4E1C-AAD9-E0BA0B27780A}"/>
                </a:ext>
              </a:extLst>
            </p:cNvPr>
            <p:cNvSpPr>
              <a:spLocks/>
            </p:cNvSpPr>
            <p:nvPr/>
          </p:nvSpPr>
          <p:spPr bwMode="auto">
            <a:xfrm>
              <a:off x="3287142"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2" name="Rectangle 31">
              <a:extLst>
                <a:ext uri="{FF2B5EF4-FFF2-40B4-BE49-F238E27FC236}">
                  <a16:creationId xmlns:a16="http://schemas.microsoft.com/office/drawing/2014/main" id="{CBA9CC1B-64B8-43BD-BE31-6635FB574FB1}"/>
                </a:ext>
              </a:extLst>
            </p:cNvPr>
            <p:cNvSpPr/>
            <p:nvPr/>
          </p:nvSpPr>
          <p:spPr>
            <a:xfrm>
              <a:off x="3725771" y="6068808"/>
              <a:ext cx="1415772" cy="1569660"/>
            </a:xfrm>
            <a:prstGeom prst="rect">
              <a:avLst/>
            </a:prstGeom>
          </p:spPr>
          <p:txBody>
            <a:bodyPr wrap="none" anchor="ctr">
              <a:spAutoFit/>
            </a:bodyPr>
            <a:lstStyle/>
            <a:p>
              <a:pPr algn="ctr" defTabSz="914400">
                <a:defRPr/>
              </a:pPr>
              <a:r>
                <a:rPr lang="en-US" sz="9600">
                  <a:solidFill>
                    <a:schemeClr val="accent1"/>
                  </a:solidFill>
                  <a:latin typeface="Designball-Edu-01" pitchFamily="2" charset="0"/>
                  <a:ea typeface="Open Sans" panose="020B0606030504020204" pitchFamily="34" charset="0"/>
                  <a:cs typeface="Arial" panose="020B0604020202020204" pitchFamily="34" charset="0"/>
                </a:rPr>
                <a:t>L</a:t>
              </a:r>
            </a:p>
          </p:txBody>
        </p:sp>
      </p:grpSp>
      <p:grpSp>
        <p:nvGrpSpPr>
          <p:cNvPr id="5" name="Group 4">
            <a:extLst>
              <a:ext uri="{FF2B5EF4-FFF2-40B4-BE49-F238E27FC236}">
                <a16:creationId xmlns:a16="http://schemas.microsoft.com/office/drawing/2014/main" id="{FE57A7A6-8B5C-4704-9F0F-C5824B8297A8}"/>
              </a:ext>
            </a:extLst>
          </p:cNvPr>
          <p:cNvGrpSpPr/>
          <p:nvPr/>
        </p:nvGrpSpPr>
        <p:grpSpPr>
          <a:xfrm>
            <a:off x="8715354" y="7992641"/>
            <a:ext cx="2293031" cy="2293994"/>
            <a:chOff x="8715353" y="5706641"/>
            <a:chExt cx="2293031" cy="2293994"/>
          </a:xfrm>
        </p:grpSpPr>
        <p:sp>
          <p:nvSpPr>
            <p:cNvPr id="6" name="Freeform 5">
              <a:extLst>
                <a:ext uri="{FF2B5EF4-FFF2-40B4-BE49-F238E27FC236}">
                  <a16:creationId xmlns:a16="http://schemas.microsoft.com/office/drawing/2014/main" id="{34D7339B-990B-4F03-B616-0DC59F1861CF}"/>
                </a:ext>
              </a:extLst>
            </p:cNvPr>
            <p:cNvSpPr>
              <a:spLocks/>
            </p:cNvSpPr>
            <p:nvPr/>
          </p:nvSpPr>
          <p:spPr bwMode="auto">
            <a:xfrm>
              <a:off x="8715353"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3" name="Rectangle 32">
              <a:extLst>
                <a:ext uri="{FF2B5EF4-FFF2-40B4-BE49-F238E27FC236}">
                  <a16:creationId xmlns:a16="http://schemas.microsoft.com/office/drawing/2014/main" id="{57D1BECB-36C0-4331-82E3-8C1C1CEC3F30}"/>
                </a:ext>
              </a:extLst>
            </p:cNvPr>
            <p:cNvSpPr/>
            <p:nvPr/>
          </p:nvSpPr>
          <p:spPr>
            <a:xfrm>
              <a:off x="9153982" y="6068808"/>
              <a:ext cx="1415772" cy="1569660"/>
            </a:xfrm>
            <a:prstGeom prst="rect">
              <a:avLst/>
            </a:prstGeom>
          </p:spPr>
          <p:txBody>
            <a:bodyPr wrap="none" anchor="ctr">
              <a:spAutoFit/>
            </a:bodyPr>
            <a:lstStyle/>
            <a:p>
              <a:pPr algn="ctr" defTabSz="914400">
                <a:defRPr/>
              </a:pPr>
              <a:r>
                <a:rPr lang="en-US" sz="9600">
                  <a:solidFill>
                    <a:schemeClr val="accent1"/>
                  </a:solidFill>
                  <a:latin typeface="Designball-Edu-01" pitchFamily="2" charset="0"/>
                  <a:ea typeface="Open Sans" panose="020B0606030504020204" pitchFamily="34" charset="0"/>
                  <a:cs typeface="Arial" panose="020B0604020202020204" pitchFamily="34" charset="0"/>
                </a:rPr>
                <a:t>n</a:t>
              </a:r>
            </a:p>
          </p:txBody>
        </p:sp>
      </p:grpSp>
      <p:grpSp>
        <p:nvGrpSpPr>
          <p:cNvPr id="9" name="Group 8">
            <a:extLst>
              <a:ext uri="{FF2B5EF4-FFF2-40B4-BE49-F238E27FC236}">
                <a16:creationId xmlns:a16="http://schemas.microsoft.com/office/drawing/2014/main" id="{18767381-DAAE-46FB-A2C1-33821DCEC9D1}"/>
              </a:ext>
            </a:extLst>
          </p:cNvPr>
          <p:cNvGrpSpPr/>
          <p:nvPr/>
        </p:nvGrpSpPr>
        <p:grpSpPr>
          <a:xfrm>
            <a:off x="14143565" y="7992641"/>
            <a:ext cx="2293031" cy="2293994"/>
            <a:chOff x="14143564" y="5706641"/>
            <a:chExt cx="2293031" cy="2293994"/>
          </a:xfrm>
        </p:grpSpPr>
        <p:sp>
          <p:nvSpPr>
            <p:cNvPr id="7" name="Freeform 5">
              <a:extLst>
                <a:ext uri="{FF2B5EF4-FFF2-40B4-BE49-F238E27FC236}">
                  <a16:creationId xmlns:a16="http://schemas.microsoft.com/office/drawing/2014/main" id="{6C9055EF-1A96-4D3C-8794-E52ABCE297EA}"/>
                </a:ext>
              </a:extLst>
            </p:cNvPr>
            <p:cNvSpPr>
              <a:spLocks/>
            </p:cNvSpPr>
            <p:nvPr/>
          </p:nvSpPr>
          <p:spPr bwMode="auto">
            <a:xfrm>
              <a:off x="14143564"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4" name="Rectangle 33">
              <a:extLst>
                <a:ext uri="{FF2B5EF4-FFF2-40B4-BE49-F238E27FC236}">
                  <a16:creationId xmlns:a16="http://schemas.microsoft.com/office/drawing/2014/main" id="{D1EA286F-F17E-4E39-B2A6-E4812F786BD2}"/>
                </a:ext>
              </a:extLst>
            </p:cNvPr>
            <p:cNvSpPr/>
            <p:nvPr/>
          </p:nvSpPr>
          <p:spPr>
            <a:xfrm>
              <a:off x="14582192" y="6068808"/>
              <a:ext cx="1415772" cy="1569660"/>
            </a:xfrm>
            <a:prstGeom prst="rect">
              <a:avLst/>
            </a:prstGeom>
          </p:spPr>
          <p:txBody>
            <a:bodyPr wrap="none" anchor="ctr">
              <a:spAutoFit/>
            </a:bodyPr>
            <a:lstStyle/>
            <a:p>
              <a:pPr algn="ctr" defTabSz="9144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A</a:t>
              </a:r>
            </a:p>
          </p:txBody>
        </p:sp>
      </p:grpSp>
      <p:grpSp>
        <p:nvGrpSpPr>
          <p:cNvPr id="10" name="Group 9">
            <a:extLst>
              <a:ext uri="{FF2B5EF4-FFF2-40B4-BE49-F238E27FC236}">
                <a16:creationId xmlns:a16="http://schemas.microsoft.com/office/drawing/2014/main" id="{72E19307-93D2-4808-BAB8-F027E0928619}"/>
              </a:ext>
            </a:extLst>
          </p:cNvPr>
          <p:cNvGrpSpPr/>
          <p:nvPr/>
        </p:nvGrpSpPr>
        <p:grpSpPr>
          <a:xfrm>
            <a:off x="19571775" y="7992641"/>
            <a:ext cx="2293031" cy="2293994"/>
            <a:chOff x="19571774" y="5706641"/>
            <a:chExt cx="2293031" cy="2293994"/>
          </a:xfrm>
        </p:grpSpPr>
        <p:sp>
          <p:nvSpPr>
            <p:cNvPr id="8" name="Freeform 5">
              <a:extLst>
                <a:ext uri="{FF2B5EF4-FFF2-40B4-BE49-F238E27FC236}">
                  <a16:creationId xmlns:a16="http://schemas.microsoft.com/office/drawing/2014/main" id="{45002843-2204-4DC1-8AA5-0C16B81B6BC2}"/>
                </a:ext>
              </a:extLst>
            </p:cNvPr>
            <p:cNvSpPr>
              <a:spLocks/>
            </p:cNvSpPr>
            <p:nvPr/>
          </p:nvSpPr>
          <p:spPr bwMode="auto">
            <a:xfrm>
              <a:off x="19571774"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7" name="Rectangle 36">
              <a:extLst>
                <a:ext uri="{FF2B5EF4-FFF2-40B4-BE49-F238E27FC236}">
                  <a16:creationId xmlns:a16="http://schemas.microsoft.com/office/drawing/2014/main" id="{E97755DE-E0D4-4094-8821-9D1BDA9D6A95}"/>
                </a:ext>
              </a:extLst>
            </p:cNvPr>
            <p:cNvSpPr/>
            <p:nvPr/>
          </p:nvSpPr>
          <p:spPr>
            <a:xfrm>
              <a:off x="20010403" y="6068808"/>
              <a:ext cx="1415772" cy="1569660"/>
            </a:xfrm>
            <a:prstGeom prst="rect">
              <a:avLst/>
            </a:prstGeom>
          </p:spPr>
          <p:txBody>
            <a:bodyPr wrap="none" anchor="ctr">
              <a:spAutoFit/>
            </a:bodyPr>
            <a:lstStyle/>
            <a:p>
              <a:pPr algn="ctr" defTabSz="914400">
                <a:defRPr/>
              </a:pPr>
              <a:r>
                <a:rPr lang="en-US" sz="9600" err="1">
                  <a:solidFill>
                    <a:schemeClr val="accent1"/>
                  </a:solidFill>
                  <a:latin typeface="Designball-Edu-01" pitchFamily="2" charset="0"/>
                  <a:ea typeface="Open Sans" panose="020B0606030504020204" pitchFamily="34" charset="0"/>
                  <a:cs typeface="Arial" panose="020B0604020202020204" pitchFamily="34" charset="0"/>
                </a:rPr>
                <a:t>i</a:t>
              </a:r>
              <a:endParaRPr lang="en-US" sz="9600">
                <a:solidFill>
                  <a:schemeClr val="accent1"/>
                </a:solidFill>
                <a:latin typeface="Designball-Edu-01" pitchFamily="2" charset="0"/>
                <a:ea typeface="Open Sans" panose="020B0606030504020204" pitchFamily="34" charset="0"/>
                <a:cs typeface="Arial" panose="020B0604020202020204" pitchFamily="34" charset="0"/>
              </a:endParaRPr>
            </a:p>
          </p:txBody>
        </p:sp>
      </p:grpSp>
      <p:sp>
        <p:nvSpPr>
          <p:cNvPr id="38" name="TextBox 37">
            <a:extLst>
              <a:ext uri="{FF2B5EF4-FFF2-40B4-BE49-F238E27FC236}">
                <a16:creationId xmlns:a16="http://schemas.microsoft.com/office/drawing/2014/main" id="{7560CA79-FBB6-425B-AD51-5C9BB9F48B98}"/>
              </a:ext>
            </a:extLst>
          </p:cNvPr>
          <p:cNvSpPr txBox="1"/>
          <p:nvPr/>
        </p:nvSpPr>
        <p:spPr>
          <a:xfrm>
            <a:off x="13259098" y="12308164"/>
            <a:ext cx="4061960" cy="1538883"/>
          </a:xfrm>
          <a:prstGeom prst="rect">
            <a:avLst/>
          </a:prstGeom>
          <a:noFill/>
        </p:spPr>
        <p:txBody>
          <a:bodyPr wrap="square" rtlCol="0">
            <a:spAutoFit/>
          </a:bodyPr>
          <a:lstStyle/>
          <a:p>
            <a:pPr algn="ctr" defTabSz="457108"/>
            <a:r>
              <a:rPr lang="en-US" sz="4000" b="1">
                <a:latin typeface="Century Gothic"/>
              </a:rPr>
              <a:t>Research</a:t>
            </a:r>
          </a:p>
          <a:p>
            <a:pPr algn="ctr" defTabSz="457108"/>
            <a:r>
              <a:rPr lang="en-US">
                <a:latin typeface="Calibri"/>
              </a:rPr>
              <a:t>Cras sed maximus ante, vel </a:t>
            </a:r>
            <a:r>
              <a:rPr lang="en-US" err="1">
                <a:latin typeface="Calibri"/>
              </a:rPr>
              <a:t>bibendum</a:t>
            </a:r>
            <a:r>
              <a:rPr lang="en-US">
                <a:latin typeface="Calibri"/>
              </a:rPr>
              <a:t> </a:t>
            </a:r>
            <a:r>
              <a:rPr lang="en-US" err="1">
                <a:latin typeface="Calibri"/>
              </a:rPr>
              <a:t>justo</a:t>
            </a:r>
            <a:r>
              <a:rPr lang="en-US">
                <a:latin typeface="Calibri"/>
              </a:rPr>
              <a:t>. Integer pulvinar </a:t>
            </a:r>
            <a:r>
              <a:rPr lang="en-US" err="1">
                <a:latin typeface="Calibri"/>
              </a:rPr>
              <a:t>erat</a:t>
            </a:r>
            <a:r>
              <a:rPr lang="en-US">
                <a:latin typeface="Calibri"/>
              </a:rPr>
              <a:t> in </a:t>
            </a:r>
            <a:r>
              <a:rPr lang="en-US" err="1">
                <a:latin typeface="Calibri"/>
              </a:rPr>
              <a:t>quam</a:t>
            </a:r>
            <a:r>
              <a:rPr lang="en-US">
                <a:latin typeface="Calibri"/>
              </a:rPr>
              <a:t> </a:t>
            </a:r>
            <a:r>
              <a:rPr lang="en-US" err="1">
                <a:latin typeface="Calibri"/>
              </a:rPr>
              <a:t>varius</a:t>
            </a:r>
            <a:r>
              <a:rPr lang="en-US">
                <a:latin typeface="Calibri"/>
              </a:rPr>
              <a:t>, at </a:t>
            </a:r>
            <a:r>
              <a:rPr lang="en-US" err="1">
                <a:latin typeface="Calibri"/>
              </a:rPr>
              <a:t>aliquam</a:t>
            </a:r>
            <a:r>
              <a:rPr lang="en-US">
                <a:latin typeface="Calibri"/>
              </a:rPr>
              <a:t> </a:t>
            </a:r>
            <a:r>
              <a:rPr lang="en-US" err="1">
                <a:latin typeface="Calibri"/>
              </a:rPr>
              <a:t>justo</a:t>
            </a:r>
            <a:r>
              <a:rPr lang="en-US">
                <a:latin typeface="Calibri"/>
              </a:rPr>
              <a:t> </a:t>
            </a:r>
            <a:r>
              <a:rPr lang="en-US" err="1">
                <a:latin typeface="Calibri"/>
              </a:rPr>
              <a:t>fringilla</a:t>
            </a:r>
            <a:r>
              <a:rPr lang="en-US">
                <a:latin typeface="Calibri"/>
              </a:rPr>
              <a:t>.</a:t>
            </a:r>
          </a:p>
        </p:txBody>
      </p:sp>
      <p:sp>
        <p:nvSpPr>
          <p:cNvPr id="39" name="TextBox 38">
            <a:extLst>
              <a:ext uri="{FF2B5EF4-FFF2-40B4-BE49-F238E27FC236}">
                <a16:creationId xmlns:a16="http://schemas.microsoft.com/office/drawing/2014/main" id="{41041B96-AE10-4980-8F31-D2754783CE6A}"/>
              </a:ext>
            </a:extLst>
          </p:cNvPr>
          <p:cNvSpPr txBox="1"/>
          <p:nvPr/>
        </p:nvSpPr>
        <p:spPr>
          <a:xfrm>
            <a:off x="2402677" y="12308164"/>
            <a:ext cx="4061960" cy="1538883"/>
          </a:xfrm>
          <a:prstGeom prst="rect">
            <a:avLst/>
          </a:prstGeom>
          <a:noFill/>
        </p:spPr>
        <p:txBody>
          <a:bodyPr wrap="square" rtlCol="0">
            <a:spAutoFit/>
          </a:bodyPr>
          <a:lstStyle/>
          <a:p>
            <a:pPr algn="ctr" defTabSz="457108"/>
            <a:r>
              <a:rPr lang="en-US" sz="4000" b="1">
                <a:latin typeface="Century Gothic"/>
              </a:rPr>
              <a:t>Environment</a:t>
            </a:r>
          </a:p>
          <a:p>
            <a:pPr algn="ctr" defTabSz="457108"/>
            <a:r>
              <a:rPr lang="en-US">
                <a:latin typeface="Calibri"/>
              </a:rPr>
              <a:t>Cras sed maximus ante, vel </a:t>
            </a:r>
            <a:r>
              <a:rPr lang="en-US" err="1">
                <a:latin typeface="Calibri"/>
              </a:rPr>
              <a:t>bibendum</a:t>
            </a:r>
            <a:r>
              <a:rPr lang="en-US">
                <a:latin typeface="Calibri"/>
              </a:rPr>
              <a:t> </a:t>
            </a:r>
            <a:r>
              <a:rPr lang="en-US" err="1">
                <a:latin typeface="Calibri"/>
              </a:rPr>
              <a:t>justo</a:t>
            </a:r>
            <a:r>
              <a:rPr lang="en-US">
                <a:latin typeface="Calibri"/>
              </a:rPr>
              <a:t>. Integer pulvinar </a:t>
            </a:r>
            <a:r>
              <a:rPr lang="en-US" err="1">
                <a:latin typeface="Calibri"/>
              </a:rPr>
              <a:t>erat</a:t>
            </a:r>
            <a:r>
              <a:rPr lang="en-US">
                <a:latin typeface="Calibri"/>
              </a:rPr>
              <a:t> in </a:t>
            </a:r>
            <a:r>
              <a:rPr lang="en-US" err="1">
                <a:latin typeface="Calibri"/>
              </a:rPr>
              <a:t>quam</a:t>
            </a:r>
            <a:r>
              <a:rPr lang="en-US">
                <a:latin typeface="Calibri"/>
              </a:rPr>
              <a:t> </a:t>
            </a:r>
            <a:r>
              <a:rPr lang="en-US" err="1">
                <a:latin typeface="Calibri"/>
              </a:rPr>
              <a:t>varius</a:t>
            </a:r>
            <a:r>
              <a:rPr lang="en-US">
                <a:latin typeface="Calibri"/>
              </a:rPr>
              <a:t>, at </a:t>
            </a:r>
            <a:r>
              <a:rPr lang="en-US" err="1">
                <a:latin typeface="Calibri"/>
              </a:rPr>
              <a:t>aliquam</a:t>
            </a:r>
            <a:r>
              <a:rPr lang="en-US">
                <a:latin typeface="Calibri"/>
              </a:rPr>
              <a:t> </a:t>
            </a:r>
            <a:r>
              <a:rPr lang="en-US" err="1">
                <a:latin typeface="Calibri"/>
              </a:rPr>
              <a:t>justo</a:t>
            </a:r>
            <a:r>
              <a:rPr lang="en-US">
                <a:latin typeface="Calibri"/>
              </a:rPr>
              <a:t> </a:t>
            </a:r>
            <a:r>
              <a:rPr lang="en-US" err="1">
                <a:latin typeface="Calibri"/>
              </a:rPr>
              <a:t>fringilla</a:t>
            </a:r>
            <a:r>
              <a:rPr lang="en-US">
                <a:latin typeface="Calibri"/>
              </a:rPr>
              <a:t>.</a:t>
            </a:r>
          </a:p>
        </p:txBody>
      </p:sp>
      <p:grpSp>
        <p:nvGrpSpPr>
          <p:cNvPr id="11" name="Group 10">
            <a:extLst>
              <a:ext uri="{FF2B5EF4-FFF2-40B4-BE49-F238E27FC236}">
                <a16:creationId xmlns:a16="http://schemas.microsoft.com/office/drawing/2014/main" id="{1EBAB442-2808-4BA2-9FFA-120D965064EB}"/>
              </a:ext>
            </a:extLst>
          </p:cNvPr>
          <p:cNvGrpSpPr/>
          <p:nvPr/>
        </p:nvGrpSpPr>
        <p:grpSpPr>
          <a:xfrm>
            <a:off x="7415026" y="3362294"/>
            <a:ext cx="4892634" cy="3088642"/>
            <a:chOff x="7415026" y="1076294"/>
            <a:chExt cx="4892634" cy="3088642"/>
          </a:xfrm>
        </p:grpSpPr>
        <p:sp>
          <p:nvSpPr>
            <p:cNvPr id="42" name="Rectangle: Rounded Corners 41">
              <a:extLst>
                <a:ext uri="{FF2B5EF4-FFF2-40B4-BE49-F238E27FC236}">
                  <a16:creationId xmlns:a16="http://schemas.microsoft.com/office/drawing/2014/main" id="{03E2183A-3548-42AC-9607-94527FEF66F3}"/>
                </a:ext>
              </a:extLst>
            </p:cNvPr>
            <p:cNvSpPr/>
            <p:nvPr/>
          </p:nvSpPr>
          <p:spPr>
            <a:xfrm>
              <a:off x="7415026" y="1076294"/>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 name="Group 42">
              <a:extLst>
                <a:ext uri="{FF2B5EF4-FFF2-40B4-BE49-F238E27FC236}">
                  <a16:creationId xmlns:a16="http://schemas.microsoft.com/office/drawing/2014/main" id="{C0CBF78C-849F-4FD3-9C0F-D5F9ADC22330}"/>
                </a:ext>
              </a:extLst>
            </p:cNvPr>
            <p:cNvGrpSpPr/>
            <p:nvPr/>
          </p:nvGrpSpPr>
          <p:grpSpPr>
            <a:xfrm>
              <a:off x="9503942" y="3450134"/>
              <a:ext cx="714802" cy="714802"/>
              <a:chOff x="9775767" y="3408218"/>
              <a:chExt cx="714895" cy="714895"/>
            </a:xfrm>
          </p:grpSpPr>
          <p:sp>
            <p:nvSpPr>
              <p:cNvPr id="44" name="Oval 43">
                <a:extLst>
                  <a:ext uri="{FF2B5EF4-FFF2-40B4-BE49-F238E27FC236}">
                    <a16:creationId xmlns:a16="http://schemas.microsoft.com/office/drawing/2014/main" id="{6ADE8FCC-0D0A-43F2-A36D-B99EA8C6925C}"/>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45" name="Oval 44">
                <a:extLst>
                  <a:ext uri="{FF2B5EF4-FFF2-40B4-BE49-F238E27FC236}">
                    <a16:creationId xmlns:a16="http://schemas.microsoft.com/office/drawing/2014/main" id="{9515A6B7-53C6-46CA-A2FE-0D7C7848E2F7}"/>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40" name="TextBox 39">
              <a:extLst>
                <a:ext uri="{FF2B5EF4-FFF2-40B4-BE49-F238E27FC236}">
                  <a16:creationId xmlns:a16="http://schemas.microsoft.com/office/drawing/2014/main" id="{6F2DC838-C674-4619-9B0C-34854B203034}"/>
                </a:ext>
              </a:extLst>
            </p:cNvPr>
            <p:cNvSpPr txBox="1"/>
            <p:nvPr/>
          </p:nvSpPr>
          <p:spPr>
            <a:xfrm>
              <a:off x="7830888" y="1607886"/>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Creative</a:t>
              </a:r>
            </a:p>
            <a:p>
              <a:pPr algn="ctr" defTabSz="457108"/>
              <a:r>
                <a:rPr lang="en-US">
                  <a:solidFill>
                    <a:srgbClr val="FFFFFF"/>
                  </a:solidFill>
                  <a:latin typeface="Calibri"/>
                </a:rPr>
                <a:t>Cras sed maximus ante, vel </a:t>
              </a:r>
              <a:r>
                <a:rPr lang="en-US" err="1">
                  <a:solidFill>
                    <a:srgbClr val="FFFFFF"/>
                  </a:solidFill>
                  <a:latin typeface="Calibri"/>
                </a:rPr>
                <a:t>bibendum</a:t>
              </a:r>
              <a:r>
                <a:rPr lang="en-US">
                  <a:solidFill>
                    <a:srgbClr val="FFFFFF"/>
                  </a:solidFill>
                  <a:latin typeface="Calibri"/>
                </a:rPr>
                <a:t> </a:t>
              </a:r>
              <a:r>
                <a:rPr lang="en-US" err="1">
                  <a:solidFill>
                    <a:srgbClr val="FFFFFF"/>
                  </a:solidFill>
                  <a:latin typeface="Calibri"/>
                </a:rPr>
                <a:t>justo</a:t>
              </a:r>
              <a:r>
                <a:rPr lang="en-US">
                  <a:solidFill>
                    <a:srgbClr val="FFFFFF"/>
                  </a:solidFill>
                  <a:latin typeface="Calibri"/>
                </a:rPr>
                <a:t>. Integer pulvinar </a:t>
              </a:r>
              <a:r>
                <a:rPr lang="en-US" err="1">
                  <a:solidFill>
                    <a:srgbClr val="FFFFFF"/>
                  </a:solidFill>
                  <a:latin typeface="Calibri"/>
                </a:rPr>
                <a:t>erat</a:t>
              </a:r>
              <a:r>
                <a:rPr lang="en-US">
                  <a:solidFill>
                    <a:srgbClr val="FFFFFF"/>
                  </a:solidFill>
                  <a:latin typeface="Calibri"/>
                </a:rPr>
                <a:t> in </a:t>
              </a:r>
              <a:r>
                <a:rPr lang="en-US" err="1">
                  <a:solidFill>
                    <a:srgbClr val="FFFFFF"/>
                  </a:solidFill>
                  <a:latin typeface="Calibri"/>
                </a:rPr>
                <a:t>quam</a:t>
              </a:r>
              <a:r>
                <a:rPr lang="en-US">
                  <a:solidFill>
                    <a:srgbClr val="FFFFFF"/>
                  </a:solidFill>
                  <a:latin typeface="Calibri"/>
                </a:rPr>
                <a:t> </a:t>
              </a:r>
              <a:r>
                <a:rPr lang="en-US" err="1">
                  <a:solidFill>
                    <a:srgbClr val="FFFFFF"/>
                  </a:solidFill>
                  <a:latin typeface="Calibri"/>
                </a:rPr>
                <a:t>varius</a:t>
              </a:r>
              <a:r>
                <a:rPr lang="en-US">
                  <a:solidFill>
                    <a:srgbClr val="FFFFFF"/>
                  </a:solidFill>
                  <a:latin typeface="Calibri"/>
                </a:rPr>
                <a:t>, at </a:t>
              </a:r>
              <a:r>
                <a:rPr lang="en-US" err="1">
                  <a:solidFill>
                    <a:srgbClr val="FFFFFF"/>
                  </a:solidFill>
                  <a:latin typeface="Calibri"/>
                </a:rPr>
                <a:t>aliquam</a:t>
              </a:r>
              <a:r>
                <a:rPr lang="en-US">
                  <a:solidFill>
                    <a:srgbClr val="FFFFFF"/>
                  </a:solidFill>
                  <a:latin typeface="Calibri"/>
                </a:rPr>
                <a:t> </a:t>
              </a:r>
              <a:r>
                <a:rPr lang="en-US" err="1">
                  <a:solidFill>
                    <a:srgbClr val="FFFFFF"/>
                  </a:solidFill>
                  <a:latin typeface="Calibri"/>
                </a:rPr>
                <a:t>justo</a:t>
              </a:r>
              <a:r>
                <a:rPr lang="en-US">
                  <a:solidFill>
                    <a:srgbClr val="FFFFFF"/>
                  </a:solidFill>
                  <a:latin typeface="Calibri"/>
                </a:rPr>
                <a:t> </a:t>
              </a:r>
              <a:r>
                <a:rPr lang="en-US" err="1">
                  <a:solidFill>
                    <a:srgbClr val="FFFFFF"/>
                  </a:solidFill>
                  <a:latin typeface="Calibri"/>
                </a:rPr>
                <a:t>fringilla</a:t>
              </a:r>
              <a:r>
                <a:rPr lang="en-US">
                  <a:solidFill>
                    <a:srgbClr val="FFFFFF"/>
                  </a:solidFill>
                  <a:latin typeface="Calibri"/>
                </a:rPr>
                <a:t>.</a:t>
              </a:r>
            </a:p>
          </p:txBody>
        </p:sp>
      </p:grpSp>
      <p:sp>
        <p:nvSpPr>
          <p:cNvPr id="41" name="TextBox 40">
            <a:extLst>
              <a:ext uri="{FF2B5EF4-FFF2-40B4-BE49-F238E27FC236}">
                <a16:creationId xmlns:a16="http://schemas.microsoft.com/office/drawing/2014/main" id="{7C1BE20D-9DB0-4518-A32A-2779AD6EFCD3}"/>
              </a:ext>
            </a:extLst>
          </p:cNvPr>
          <p:cNvSpPr txBox="1"/>
          <p:nvPr/>
        </p:nvSpPr>
        <p:spPr>
          <a:xfrm>
            <a:off x="18687309" y="3956090"/>
            <a:ext cx="4061960" cy="1538883"/>
          </a:xfrm>
          <a:prstGeom prst="rect">
            <a:avLst/>
          </a:prstGeom>
          <a:noFill/>
        </p:spPr>
        <p:txBody>
          <a:bodyPr wrap="square" rtlCol="0">
            <a:spAutoFit/>
          </a:bodyPr>
          <a:lstStyle/>
          <a:p>
            <a:pPr algn="ctr" defTabSz="457108"/>
            <a:r>
              <a:rPr lang="en-US" sz="4000" b="1">
                <a:latin typeface="Century Gothic"/>
              </a:rPr>
              <a:t>Discussion</a:t>
            </a:r>
          </a:p>
          <a:p>
            <a:pPr algn="ctr" defTabSz="457108"/>
            <a:r>
              <a:rPr lang="en-US">
                <a:latin typeface="Calibri"/>
              </a:rPr>
              <a:t>Cras sed maximus ante, vel </a:t>
            </a:r>
            <a:r>
              <a:rPr lang="en-US" err="1">
                <a:latin typeface="Calibri"/>
              </a:rPr>
              <a:t>bibendum</a:t>
            </a:r>
            <a:r>
              <a:rPr lang="en-US">
                <a:latin typeface="Calibri"/>
              </a:rPr>
              <a:t> </a:t>
            </a:r>
            <a:r>
              <a:rPr lang="en-US" err="1">
                <a:latin typeface="Calibri"/>
              </a:rPr>
              <a:t>justo</a:t>
            </a:r>
            <a:r>
              <a:rPr lang="en-US">
                <a:latin typeface="Calibri"/>
              </a:rPr>
              <a:t>. Integer pulvinar </a:t>
            </a:r>
            <a:r>
              <a:rPr lang="en-US" err="1">
                <a:latin typeface="Calibri"/>
              </a:rPr>
              <a:t>erat</a:t>
            </a:r>
            <a:r>
              <a:rPr lang="en-US">
                <a:latin typeface="Calibri"/>
              </a:rPr>
              <a:t> in </a:t>
            </a:r>
            <a:r>
              <a:rPr lang="en-US" err="1">
                <a:latin typeface="Calibri"/>
              </a:rPr>
              <a:t>quam</a:t>
            </a:r>
            <a:r>
              <a:rPr lang="en-US">
                <a:latin typeface="Calibri"/>
              </a:rPr>
              <a:t> </a:t>
            </a:r>
            <a:r>
              <a:rPr lang="en-US" err="1">
                <a:latin typeface="Calibri"/>
              </a:rPr>
              <a:t>varius</a:t>
            </a:r>
            <a:r>
              <a:rPr lang="en-US">
                <a:latin typeface="Calibri"/>
              </a:rPr>
              <a:t>, at </a:t>
            </a:r>
            <a:r>
              <a:rPr lang="en-US" err="1">
                <a:latin typeface="Calibri"/>
              </a:rPr>
              <a:t>aliquam</a:t>
            </a:r>
            <a:r>
              <a:rPr lang="en-US">
                <a:latin typeface="Calibri"/>
              </a:rPr>
              <a:t> </a:t>
            </a:r>
            <a:r>
              <a:rPr lang="en-US" err="1">
                <a:latin typeface="Calibri"/>
              </a:rPr>
              <a:t>justo</a:t>
            </a:r>
            <a:r>
              <a:rPr lang="en-US">
                <a:latin typeface="Calibri"/>
              </a:rPr>
              <a:t> </a:t>
            </a:r>
            <a:r>
              <a:rPr lang="en-US" err="1">
                <a:latin typeface="Calibri"/>
              </a:rPr>
              <a:t>fringilla</a:t>
            </a:r>
            <a:r>
              <a:rPr lang="en-US">
                <a:latin typeface="Calibri"/>
              </a:rPr>
              <a:t>.</a:t>
            </a:r>
          </a:p>
        </p:txBody>
      </p:sp>
    </p:spTree>
    <p:extLst>
      <p:ext uri="{BB962C8B-B14F-4D97-AF65-F5344CB8AC3E}">
        <p14:creationId xmlns:p14="http://schemas.microsoft.com/office/powerpoint/2010/main" val="2135113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1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1+#ppt_w/2"/>
                                          </p:val>
                                        </p:tav>
                                        <p:tav tm="100000">
                                          <p:val>
                                            <p:strVal val="#ppt_x"/>
                                          </p:val>
                                        </p:tav>
                                      </p:tavLst>
                                    </p:anim>
                                    <p:anim calcmode="lin" valueType="num">
                                      <p:cBhvr additive="base">
                                        <p:cTn id="8" dur="1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3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500" fill="hold"/>
                                        <p:tgtEl>
                                          <p:spTgt spid="5"/>
                                        </p:tgtEl>
                                        <p:attrNameLst>
                                          <p:attrName>ppt_x</p:attrName>
                                        </p:attrNameLst>
                                      </p:cBhvr>
                                      <p:tavLst>
                                        <p:tav tm="0">
                                          <p:val>
                                            <p:strVal val="1+#ppt_w/2"/>
                                          </p:val>
                                        </p:tav>
                                        <p:tav tm="100000">
                                          <p:val>
                                            <p:strVal val="#ppt_x"/>
                                          </p:val>
                                        </p:tav>
                                      </p:tavLst>
                                    </p:anim>
                                    <p:anim calcmode="lin" valueType="num">
                                      <p:cBhvr additive="base">
                                        <p:cTn id="12" dur="15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5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1+#ppt_w/2"/>
                                          </p:val>
                                        </p:tav>
                                        <p:tav tm="100000">
                                          <p:val>
                                            <p:strVal val="#ppt_x"/>
                                          </p:val>
                                        </p:tav>
                                      </p:tavLst>
                                    </p:anim>
                                    <p:anim calcmode="lin" valueType="num">
                                      <p:cBhvr additive="base">
                                        <p:cTn id="16" dur="1500" fill="hold"/>
                                        <p:tgtEl>
                                          <p:spTgt spid="9"/>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7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1500" fill="hold"/>
                                        <p:tgtEl>
                                          <p:spTgt spid="10"/>
                                        </p:tgtEl>
                                        <p:attrNameLst>
                                          <p:attrName>ppt_x</p:attrName>
                                        </p:attrNameLst>
                                      </p:cBhvr>
                                      <p:tavLst>
                                        <p:tav tm="0">
                                          <p:val>
                                            <p:strVal val="1+#ppt_w/2"/>
                                          </p:val>
                                        </p:tav>
                                        <p:tav tm="100000">
                                          <p:val>
                                            <p:strVal val="#ppt_x"/>
                                          </p:val>
                                        </p:tav>
                                      </p:tavLst>
                                    </p:anim>
                                    <p:anim calcmode="lin" valueType="num">
                                      <p:cBhvr additive="base">
                                        <p:cTn id="20" dur="1500" fill="hold"/>
                                        <p:tgtEl>
                                          <p:spTgt spid="10"/>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900"/>
                                  </p:stCondLst>
                                  <p:childTnLst>
                                    <p:set>
                                      <p:cBhvr>
                                        <p:cTn id="22" dur="1" fill="hold">
                                          <p:stCondLst>
                                            <p:cond delay="0"/>
                                          </p:stCondLst>
                                        </p:cTn>
                                        <p:tgtEl>
                                          <p:spTgt spid="39"/>
                                        </p:tgtEl>
                                        <p:attrNameLst>
                                          <p:attrName>style.visibility</p:attrName>
                                        </p:attrNameLst>
                                      </p:cBhvr>
                                      <p:to>
                                        <p:strVal val="visible"/>
                                      </p:to>
                                    </p:set>
                                    <p:animEffect transition="in" filter="fade">
                                      <p:cBhvr>
                                        <p:cTn id="23" dur="300"/>
                                        <p:tgtEl>
                                          <p:spTgt spid="39"/>
                                        </p:tgtEl>
                                      </p:cBhvr>
                                    </p:animEffect>
                                  </p:childTnLst>
                                </p:cTn>
                              </p:par>
                              <p:par>
                                <p:cTn id="24" presetID="10" presetClass="entr" presetSubtype="0" fill="hold" nodeType="withEffect">
                                  <p:stCondLst>
                                    <p:cond delay="110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300"/>
                                        <p:tgtEl>
                                          <p:spTgt spid="11"/>
                                        </p:tgtEl>
                                      </p:cBhvr>
                                    </p:animEffect>
                                  </p:childTnLst>
                                </p:cTn>
                              </p:par>
                              <p:par>
                                <p:cTn id="27" presetID="10" presetClass="entr" presetSubtype="0" fill="hold" grpId="0" nodeType="withEffect">
                                  <p:stCondLst>
                                    <p:cond delay="1300"/>
                                  </p:stCondLst>
                                  <p:childTnLst>
                                    <p:set>
                                      <p:cBhvr>
                                        <p:cTn id="28" dur="1" fill="hold">
                                          <p:stCondLst>
                                            <p:cond delay="0"/>
                                          </p:stCondLst>
                                        </p:cTn>
                                        <p:tgtEl>
                                          <p:spTgt spid="38"/>
                                        </p:tgtEl>
                                        <p:attrNameLst>
                                          <p:attrName>style.visibility</p:attrName>
                                        </p:attrNameLst>
                                      </p:cBhvr>
                                      <p:to>
                                        <p:strVal val="visible"/>
                                      </p:to>
                                    </p:set>
                                    <p:animEffect transition="in" filter="fade">
                                      <p:cBhvr>
                                        <p:cTn id="29" dur="300"/>
                                        <p:tgtEl>
                                          <p:spTgt spid="38"/>
                                        </p:tgtEl>
                                      </p:cBhvr>
                                    </p:animEffect>
                                  </p:childTnLst>
                                </p:cTn>
                              </p:par>
                              <p:par>
                                <p:cTn id="30" presetID="10" presetClass="entr" presetSubtype="0" fill="hold" grpId="0" nodeType="withEffect">
                                  <p:stCondLst>
                                    <p:cond delay="1500"/>
                                  </p:stCondLst>
                                  <p:childTnLst>
                                    <p:set>
                                      <p:cBhvr>
                                        <p:cTn id="31" dur="1" fill="hold">
                                          <p:stCondLst>
                                            <p:cond delay="0"/>
                                          </p:stCondLst>
                                        </p:cTn>
                                        <p:tgtEl>
                                          <p:spTgt spid="41"/>
                                        </p:tgtEl>
                                        <p:attrNameLst>
                                          <p:attrName>style.visibility</p:attrName>
                                        </p:attrNameLst>
                                      </p:cBhvr>
                                      <p:to>
                                        <p:strVal val="visible"/>
                                      </p:to>
                                    </p:set>
                                    <p:animEffect transition="in" filter="fade">
                                      <p:cBhvr>
                                        <p:cTn id="32" dur="3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1" grpId="0"/>
    </p:bldLst>
  </p:timing>
</p:sld>
</file>

<file path=ppt/slides/slide19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2347665B-792D-41AB-970D-32DDE39C3DB8}"/>
              </a:ext>
            </a:extLst>
          </p:cNvPr>
          <p:cNvSpPr>
            <a:spLocks noGrp="1"/>
          </p:cNvSpPr>
          <p:nvPr>
            <p:ph type="pic" sz="quarter" idx="11"/>
          </p:nvPr>
        </p:nvSpPr>
        <p:spPr/>
      </p:sp>
      <p:sp>
        <p:nvSpPr>
          <p:cNvPr id="14" name="Picture Placeholder 13">
            <a:extLst>
              <a:ext uri="{FF2B5EF4-FFF2-40B4-BE49-F238E27FC236}">
                <a16:creationId xmlns:a16="http://schemas.microsoft.com/office/drawing/2014/main" id="{3AFEB477-66E9-427D-AB86-A5DA5492F01F}"/>
              </a:ext>
            </a:extLst>
          </p:cNvPr>
          <p:cNvSpPr>
            <a:spLocks noGrp="1"/>
          </p:cNvSpPr>
          <p:nvPr>
            <p:ph type="pic" sz="quarter" idx="12"/>
          </p:nvPr>
        </p:nvSpPr>
        <p:spPr/>
      </p:sp>
      <p:sp>
        <p:nvSpPr>
          <p:cNvPr id="16" name="Picture Placeholder 15">
            <a:extLst>
              <a:ext uri="{FF2B5EF4-FFF2-40B4-BE49-F238E27FC236}">
                <a16:creationId xmlns:a16="http://schemas.microsoft.com/office/drawing/2014/main" id="{2A16C68C-8743-4DA7-878D-2853B416B3DE}"/>
              </a:ext>
            </a:extLst>
          </p:cNvPr>
          <p:cNvSpPr>
            <a:spLocks noGrp="1"/>
          </p:cNvSpPr>
          <p:nvPr>
            <p:ph type="pic" sz="quarter" idx="13"/>
          </p:nvPr>
        </p:nvSpPr>
        <p:spPr/>
      </p:sp>
      <p:sp>
        <p:nvSpPr>
          <p:cNvPr id="18" name="Picture Placeholder 17">
            <a:extLst>
              <a:ext uri="{FF2B5EF4-FFF2-40B4-BE49-F238E27FC236}">
                <a16:creationId xmlns:a16="http://schemas.microsoft.com/office/drawing/2014/main" id="{DAC9314C-0CB4-4A8A-AECF-D42F03B7E86E}"/>
              </a:ext>
            </a:extLst>
          </p:cNvPr>
          <p:cNvSpPr>
            <a:spLocks noGrp="1"/>
          </p:cNvSpPr>
          <p:nvPr>
            <p:ph type="pic" sz="quarter" idx="14"/>
          </p:nvPr>
        </p:nvSpPr>
        <p:spPr/>
      </p:sp>
      <p:grpSp>
        <p:nvGrpSpPr>
          <p:cNvPr id="4" name="Group 3">
            <a:extLst>
              <a:ext uri="{FF2B5EF4-FFF2-40B4-BE49-F238E27FC236}">
                <a16:creationId xmlns:a16="http://schemas.microsoft.com/office/drawing/2014/main" id="{626493BB-B77A-4658-B684-2CC75C38A0A4}"/>
              </a:ext>
            </a:extLst>
          </p:cNvPr>
          <p:cNvGrpSpPr/>
          <p:nvPr/>
        </p:nvGrpSpPr>
        <p:grpSpPr>
          <a:xfrm>
            <a:off x="3287143" y="7992641"/>
            <a:ext cx="2293031" cy="2293994"/>
            <a:chOff x="3287142" y="5706641"/>
            <a:chExt cx="2293031" cy="2293994"/>
          </a:xfrm>
        </p:grpSpPr>
        <p:sp>
          <p:nvSpPr>
            <p:cNvPr id="2" name="Freeform 5">
              <a:extLst>
                <a:ext uri="{FF2B5EF4-FFF2-40B4-BE49-F238E27FC236}">
                  <a16:creationId xmlns:a16="http://schemas.microsoft.com/office/drawing/2014/main" id="{AA2B65F2-DC40-4E1C-AAD9-E0BA0B27780A}"/>
                </a:ext>
              </a:extLst>
            </p:cNvPr>
            <p:cNvSpPr>
              <a:spLocks/>
            </p:cNvSpPr>
            <p:nvPr/>
          </p:nvSpPr>
          <p:spPr bwMode="auto">
            <a:xfrm>
              <a:off x="3287142"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2" name="Rectangle 31">
              <a:extLst>
                <a:ext uri="{FF2B5EF4-FFF2-40B4-BE49-F238E27FC236}">
                  <a16:creationId xmlns:a16="http://schemas.microsoft.com/office/drawing/2014/main" id="{CBA9CC1B-64B8-43BD-BE31-6635FB574FB1}"/>
                </a:ext>
              </a:extLst>
            </p:cNvPr>
            <p:cNvSpPr/>
            <p:nvPr/>
          </p:nvSpPr>
          <p:spPr>
            <a:xfrm>
              <a:off x="3725771" y="6068808"/>
              <a:ext cx="1415772" cy="1569660"/>
            </a:xfrm>
            <a:prstGeom prst="rect">
              <a:avLst/>
            </a:prstGeom>
          </p:spPr>
          <p:txBody>
            <a:bodyPr wrap="none" anchor="ctr">
              <a:spAutoFit/>
            </a:bodyPr>
            <a:lstStyle/>
            <a:p>
              <a:pPr algn="ctr" defTabSz="914400">
                <a:defRPr/>
              </a:pPr>
              <a:r>
                <a:rPr lang="en-US" sz="9600">
                  <a:solidFill>
                    <a:schemeClr val="accent1"/>
                  </a:solidFill>
                  <a:latin typeface="Designball-Edu-01" pitchFamily="2" charset="0"/>
                  <a:ea typeface="Open Sans" panose="020B0606030504020204" pitchFamily="34" charset="0"/>
                  <a:cs typeface="Arial" panose="020B0604020202020204" pitchFamily="34" charset="0"/>
                </a:rPr>
                <a:t>L</a:t>
              </a:r>
            </a:p>
          </p:txBody>
        </p:sp>
      </p:grpSp>
      <p:grpSp>
        <p:nvGrpSpPr>
          <p:cNvPr id="5" name="Group 4">
            <a:extLst>
              <a:ext uri="{FF2B5EF4-FFF2-40B4-BE49-F238E27FC236}">
                <a16:creationId xmlns:a16="http://schemas.microsoft.com/office/drawing/2014/main" id="{FE57A7A6-8B5C-4704-9F0F-C5824B8297A8}"/>
              </a:ext>
            </a:extLst>
          </p:cNvPr>
          <p:cNvGrpSpPr/>
          <p:nvPr/>
        </p:nvGrpSpPr>
        <p:grpSpPr>
          <a:xfrm>
            <a:off x="8715354" y="7992641"/>
            <a:ext cx="2293031" cy="2293994"/>
            <a:chOff x="8715353" y="5706641"/>
            <a:chExt cx="2293031" cy="2293994"/>
          </a:xfrm>
        </p:grpSpPr>
        <p:sp>
          <p:nvSpPr>
            <p:cNvPr id="6" name="Freeform 5">
              <a:extLst>
                <a:ext uri="{FF2B5EF4-FFF2-40B4-BE49-F238E27FC236}">
                  <a16:creationId xmlns:a16="http://schemas.microsoft.com/office/drawing/2014/main" id="{34D7339B-990B-4F03-B616-0DC59F1861CF}"/>
                </a:ext>
              </a:extLst>
            </p:cNvPr>
            <p:cNvSpPr>
              <a:spLocks/>
            </p:cNvSpPr>
            <p:nvPr/>
          </p:nvSpPr>
          <p:spPr bwMode="auto">
            <a:xfrm>
              <a:off x="8715353"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3" name="Rectangle 32">
              <a:extLst>
                <a:ext uri="{FF2B5EF4-FFF2-40B4-BE49-F238E27FC236}">
                  <a16:creationId xmlns:a16="http://schemas.microsoft.com/office/drawing/2014/main" id="{57D1BECB-36C0-4331-82E3-8C1C1CEC3F30}"/>
                </a:ext>
              </a:extLst>
            </p:cNvPr>
            <p:cNvSpPr/>
            <p:nvPr/>
          </p:nvSpPr>
          <p:spPr>
            <a:xfrm>
              <a:off x="9153982" y="6068808"/>
              <a:ext cx="1415772" cy="1569660"/>
            </a:xfrm>
            <a:prstGeom prst="rect">
              <a:avLst/>
            </a:prstGeom>
          </p:spPr>
          <p:txBody>
            <a:bodyPr wrap="none" anchor="ctr">
              <a:spAutoFit/>
            </a:bodyPr>
            <a:lstStyle/>
            <a:p>
              <a:pPr algn="ctr" defTabSz="914400">
                <a:defRPr/>
              </a:pPr>
              <a:r>
                <a:rPr lang="en-US" sz="9600">
                  <a:solidFill>
                    <a:schemeClr val="accent1"/>
                  </a:solidFill>
                  <a:latin typeface="Designball-Edu-01" pitchFamily="2" charset="0"/>
                  <a:ea typeface="Open Sans" panose="020B0606030504020204" pitchFamily="34" charset="0"/>
                  <a:cs typeface="Arial" panose="020B0604020202020204" pitchFamily="34" charset="0"/>
                </a:rPr>
                <a:t>n</a:t>
              </a:r>
            </a:p>
          </p:txBody>
        </p:sp>
      </p:grpSp>
      <p:grpSp>
        <p:nvGrpSpPr>
          <p:cNvPr id="9" name="Group 8">
            <a:extLst>
              <a:ext uri="{FF2B5EF4-FFF2-40B4-BE49-F238E27FC236}">
                <a16:creationId xmlns:a16="http://schemas.microsoft.com/office/drawing/2014/main" id="{18767381-DAAE-46FB-A2C1-33821DCEC9D1}"/>
              </a:ext>
            </a:extLst>
          </p:cNvPr>
          <p:cNvGrpSpPr/>
          <p:nvPr/>
        </p:nvGrpSpPr>
        <p:grpSpPr>
          <a:xfrm>
            <a:off x="14143565" y="7992641"/>
            <a:ext cx="2293031" cy="2293994"/>
            <a:chOff x="14143564" y="5706641"/>
            <a:chExt cx="2293031" cy="2293994"/>
          </a:xfrm>
        </p:grpSpPr>
        <p:sp>
          <p:nvSpPr>
            <p:cNvPr id="7" name="Freeform 5">
              <a:extLst>
                <a:ext uri="{FF2B5EF4-FFF2-40B4-BE49-F238E27FC236}">
                  <a16:creationId xmlns:a16="http://schemas.microsoft.com/office/drawing/2014/main" id="{6C9055EF-1A96-4D3C-8794-E52ABCE297EA}"/>
                </a:ext>
              </a:extLst>
            </p:cNvPr>
            <p:cNvSpPr>
              <a:spLocks/>
            </p:cNvSpPr>
            <p:nvPr/>
          </p:nvSpPr>
          <p:spPr bwMode="auto">
            <a:xfrm>
              <a:off x="14143564"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4" name="Rectangle 33">
              <a:extLst>
                <a:ext uri="{FF2B5EF4-FFF2-40B4-BE49-F238E27FC236}">
                  <a16:creationId xmlns:a16="http://schemas.microsoft.com/office/drawing/2014/main" id="{D1EA286F-F17E-4E39-B2A6-E4812F786BD2}"/>
                </a:ext>
              </a:extLst>
            </p:cNvPr>
            <p:cNvSpPr/>
            <p:nvPr/>
          </p:nvSpPr>
          <p:spPr>
            <a:xfrm>
              <a:off x="14582192" y="6068808"/>
              <a:ext cx="1415772" cy="1569660"/>
            </a:xfrm>
            <a:prstGeom prst="rect">
              <a:avLst/>
            </a:prstGeom>
          </p:spPr>
          <p:txBody>
            <a:bodyPr wrap="none" anchor="ctr">
              <a:spAutoFit/>
            </a:bodyPr>
            <a:lstStyle/>
            <a:p>
              <a:pPr algn="ctr" defTabSz="9144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A</a:t>
              </a:r>
            </a:p>
          </p:txBody>
        </p:sp>
      </p:grpSp>
      <p:grpSp>
        <p:nvGrpSpPr>
          <p:cNvPr id="10" name="Group 9">
            <a:extLst>
              <a:ext uri="{FF2B5EF4-FFF2-40B4-BE49-F238E27FC236}">
                <a16:creationId xmlns:a16="http://schemas.microsoft.com/office/drawing/2014/main" id="{72E19307-93D2-4808-BAB8-F027E0928619}"/>
              </a:ext>
            </a:extLst>
          </p:cNvPr>
          <p:cNvGrpSpPr/>
          <p:nvPr/>
        </p:nvGrpSpPr>
        <p:grpSpPr>
          <a:xfrm>
            <a:off x="19571775" y="7992641"/>
            <a:ext cx="2293031" cy="2293994"/>
            <a:chOff x="19571774" y="5706641"/>
            <a:chExt cx="2293031" cy="2293994"/>
          </a:xfrm>
        </p:grpSpPr>
        <p:sp>
          <p:nvSpPr>
            <p:cNvPr id="8" name="Freeform 5">
              <a:extLst>
                <a:ext uri="{FF2B5EF4-FFF2-40B4-BE49-F238E27FC236}">
                  <a16:creationId xmlns:a16="http://schemas.microsoft.com/office/drawing/2014/main" id="{45002843-2204-4DC1-8AA5-0C16B81B6BC2}"/>
                </a:ext>
              </a:extLst>
            </p:cNvPr>
            <p:cNvSpPr>
              <a:spLocks/>
            </p:cNvSpPr>
            <p:nvPr/>
          </p:nvSpPr>
          <p:spPr bwMode="auto">
            <a:xfrm>
              <a:off x="19571774"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7" name="Rectangle 36">
              <a:extLst>
                <a:ext uri="{FF2B5EF4-FFF2-40B4-BE49-F238E27FC236}">
                  <a16:creationId xmlns:a16="http://schemas.microsoft.com/office/drawing/2014/main" id="{E97755DE-E0D4-4094-8821-9D1BDA9D6A95}"/>
                </a:ext>
              </a:extLst>
            </p:cNvPr>
            <p:cNvSpPr/>
            <p:nvPr/>
          </p:nvSpPr>
          <p:spPr>
            <a:xfrm>
              <a:off x="20010403" y="6068808"/>
              <a:ext cx="1415772" cy="1569660"/>
            </a:xfrm>
            <a:prstGeom prst="rect">
              <a:avLst/>
            </a:prstGeom>
          </p:spPr>
          <p:txBody>
            <a:bodyPr wrap="none" anchor="ctr">
              <a:spAutoFit/>
            </a:bodyPr>
            <a:lstStyle/>
            <a:p>
              <a:pPr algn="ctr" defTabSz="914400">
                <a:defRPr/>
              </a:pPr>
              <a:r>
                <a:rPr lang="en-US" sz="9600" err="1">
                  <a:solidFill>
                    <a:schemeClr val="accent1"/>
                  </a:solidFill>
                  <a:latin typeface="Designball-Edu-01" pitchFamily="2" charset="0"/>
                  <a:ea typeface="Open Sans" panose="020B0606030504020204" pitchFamily="34" charset="0"/>
                  <a:cs typeface="Arial" panose="020B0604020202020204" pitchFamily="34" charset="0"/>
                </a:rPr>
                <a:t>i</a:t>
              </a:r>
              <a:endParaRPr lang="en-US" sz="9600">
                <a:solidFill>
                  <a:schemeClr val="accent1"/>
                </a:solidFill>
                <a:latin typeface="Designball-Edu-01" pitchFamily="2" charset="0"/>
                <a:ea typeface="Open Sans" panose="020B0606030504020204" pitchFamily="34" charset="0"/>
                <a:cs typeface="Arial" panose="020B0604020202020204" pitchFamily="34" charset="0"/>
              </a:endParaRPr>
            </a:p>
          </p:txBody>
        </p:sp>
      </p:grpSp>
      <p:sp>
        <p:nvSpPr>
          <p:cNvPr id="38" name="TextBox 37">
            <a:extLst>
              <a:ext uri="{FF2B5EF4-FFF2-40B4-BE49-F238E27FC236}">
                <a16:creationId xmlns:a16="http://schemas.microsoft.com/office/drawing/2014/main" id="{7560CA79-FBB6-425B-AD51-5C9BB9F48B98}"/>
              </a:ext>
            </a:extLst>
          </p:cNvPr>
          <p:cNvSpPr txBox="1"/>
          <p:nvPr/>
        </p:nvSpPr>
        <p:spPr>
          <a:xfrm>
            <a:off x="13259098" y="12308164"/>
            <a:ext cx="4061960" cy="1538883"/>
          </a:xfrm>
          <a:prstGeom prst="rect">
            <a:avLst/>
          </a:prstGeom>
          <a:noFill/>
        </p:spPr>
        <p:txBody>
          <a:bodyPr wrap="square" rtlCol="0">
            <a:spAutoFit/>
          </a:bodyPr>
          <a:lstStyle/>
          <a:p>
            <a:pPr algn="ctr" defTabSz="457108"/>
            <a:r>
              <a:rPr lang="en-US" sz="4000" b="1">
                <a:latin typeface="Century Gothic"/>
              </a:rPr>
              <a:t>Research</a:t>
            </a:r>
          </a:p>
          <a:p>
            <a:pPr algn="ctr" defTabSz="457108"/>
            <a:r>
              <a:rPr lang="en-US">
                <a:latin typeface="Calibri"/>
              </a:rPr>
              <a:t>Cras sed maximus ante, vel </a:t>
            </a:r>
            <a:r>
              <a:rPr lang="en-US" err="1">
                <a:latin typeface="Calibri"/>
              </a:rPr>
              <a:t>bibendum</a:t>
            </a:r>
            <a:r>
              <a:rPr lang="en-US">
                <a:latin typeface="Calibri"/>
              </a:rPr>
              <a:t> </a:t>
            </a:r>
            <a:r>
              <a:rPr lang="en-US" err="1">
                <a:latin typeface="Calibri"/>
              </a:rPr>
              <a:t>justo</a:t>
            </a:r>
            <a:r>
              <a:rPr lang="en-US">
                <a:latin typeface="Calibri"/>
              </a:rPr>
              <a:t>. Integer pulvinar </a:t>
            </a:r>
            <a:r>
              <a:rPr lang="en-US" err="1">
                <a:latin typeface="Calibri"/>
              </a:rPr>
              <a:t>erat</a:t>
            </a:r>
            <a:r>
              <a:rPr lang="en-US">
                <a:latin typeface="Calibri"/>
              </a:rPr>
              <a:t> in </a:t>
            </a:r>
            <a:r>
              <a:rPr lang="en-US" err="1">
                <a:latin typeface="Calibri"/>
              </a:rPr>
              <a:t>quam</a:t>
            </a:r>
            <a:r>
              <a:rPr lang="en-US">
                <a:latin typeface="Calibri"/>
              </a:rPr>
              <a:t> </a:t>
            </a:r>
            <a:r>
              <a:rPr lang="en-US" err="1">
                <a:latin typeface="Calibri"/>
              </a:rPr>
              <a:t>varius</a:t>
            </a:r>
            <a:r>
              <a:rPr lang="en-US">
                <a:latin typeface="Calibri"/>
              </a:rPr>
              <a:t>, at </a:t>
            </a:r>
            <a:r>
              <a:rPr lang="en-US" err="1">
                <a:latin typeface="Calibri"/>
              </a:rPr>
              <a:t>aliquam</a:t>
            </a:r>
            <a:r>
              <a:rPr lang="en-US">
                <a:latin typeface="Calibri"/>
              </a:rPr>
              <a:t> </a:t>
            </a:r>
            <a:r>
              <a:rPr lang="en-US" err="1">
                <a:latin typeface="Calibri"/>
              </a:rPr>
              <a:t>justo</a:t>
            </a:r>
            <a:r>
              <a:rPr lang="en-US">
                <a:latin typeface="Calibri"/>
              </a:rPr>
              <a:t> </a:t>
            </a:r>
            <a:r>
              <a:rPr lang="en-US" err="1">
                <a:latin typeface="Calibri"/>
              </a:rPr>
              <a:t>fringilla</a:t>
            </a:r>
            <a:r>
              <a:rPr lang="en-US">
                <a:latin typeface="Calibri"/>
              </a:rPr>
              <a:t>.</a:t>
            </a:r>
          </a:p>
        </p:txBody>
      </p:sp>
      <p:sp>
        <p:nvSpPr>
          <p:cNvPr id="39" name="TextBox 38">
            <a:extLst>
              <a:ext uri="{FF2B5EF4-FFF2-40B4-BE49-F238E27FC236}">
                <a16:creationId xmlns:a16="http://schemas.microsoft.com/office/drawing/2014/main" id="{41041B96-AE10-4980-8F31-D2754783CE6A}"/>
              </a:ext>
            </a:extLst>
          </p:cNvPr>
          <p:cNvSpPr txBox="1"/>
          <p:nvPr/>
        </p:nvSpPr>
        <p:spPr>
          <a:xfrm>
            <a:off x="2402677" y="12308164"/>
            <a:ext cx="4061960" cy="1538883"/>
          </a:xfrm>
          <a:prstGeom prst="rect">
            <a:avLst/>
          </a:prstGeom>
          <a:noFill/>
        </p:spPr>
        <p:txBody>
          <a:bodyPr wrap="square" rtlCol="0">
            <a:spAutoFit/>
          </a:bodyPr>
          <a:lstStyle/>
          <a:p>
            <a:pPr algn="ctr" defTabSz="457108"/>
            <a:r>
              <a:rPr lang="en-US" sz="4000" b="1">
                <a:latin typeface="Century Gothic"/>
              </a:rPr>
              <a:t>Environment</a:t>
            </a:r>
          </a:p>
          <a:p>
            <a:pPr algn="ctr" defTabSz="457108"/>
            <a:r>
              <a:rPr lang="en-US">
                <a:latin typeface="Calibri"/>
              </a:rPr>
              <a:t>Cras sed maximus ante, vel </a:t>
            </a:r>
            <a:r>
              <a:rPr lang="en-US" err="1">
                <a:latin typeface="Calibri"/>
              </a:rPr>
              <a:t>bibendum</a:t>
            </a:r>
            <a:r>
              <a:rPr lang="en-US">
                <a:latin typeface="Calibri"/>
              </a:rPr>
              <a:t> </a:t>
            </a:r>
            <a:r>
              <a:rPr lang="en-US" err="1">
                <a:latin typeface="Calibri"/>
              </a:rPr>
              <a:t>justo</a:t>
            </a:r>
            <a:r>
              <a:rPr lang="en-US">
                <a:latin typeface="Calibri"/>
              </a:rPr>
              <a:t>. Integer pulvinar </a:t>
            </a:r>
            <a:r>
              <a:rPr lang="en-US" err="1">
                <a:latin typeface="Calibri"/>
              </a:rPr>
              <a:t>erat</a:t>
            </a:r>
            <a:r>
              <a:rPr lang="en-US">
                <a:latin typeface="Calibri"/>
              </a:rPr>
              <a:t> in </a:t>
            </a:r>
            <a:r>
              <a:rPr lang="en-US" err="1">
                <a:latin typeface="Calibri"/>
              </a:rPr>
              <a:t>quam</a:t>
            </a:r>
            <a:r>
              <a:rPr lang="en-US">
                <a:latin typeface="Calibri"/>
              </a:rPr>
              <a:t> </a:t>
            </a:r>
            <a:r>
              <a:rPr lang="en-US" err="1">
                <a:latin typeface="Calibri"/>
              </a:rPr>
              <a:t>varius</a:t>
            </a:r>
            <a:r>
              <a:rPr lang="en-US">
                <a:latin typeface="Calibri"/>
              </a:rPr>
              <a:t>, at </a:t>
            </a:r>
            <a:r>
              <a:rPr lang="en-US" err="1">
                <a:latin typeface="Calibri"/>
              </a:rPr>
              <a:t>aliquam</a:t>
            </a:r>
            <a:r>
              <a:rPr lang="en-US">
                <a:latin typeface="Calibri"/>
              </a:rPr>
              <a:t> </a:t>
            </a:r>
            <a:r>
              <a:rPr lang="en-US" err="1">
                <a:latin typeface="Calibri"/>
              </a:rPr>
              <a:t>justo</a:t>
            </a:r>
            <a:r>
              <a:rPr lang="en-US">
                <a:latin typeface="Calibri"/>
              </a:rPr>
              <a:t> </a:t>
            </a:r>
            <a:r>
              <a:rPr lang="en-US" err="1">
                <a:latin typeface="Calibri"/>
              </a:rPr>
              <a:t>fringilla</a:t>
            </a:r>
            <a:r>
              <a:rPr lang="en-US">
                <a:latin typeface="Calibri"/>
              </a:rPr>
              <a:t>.</a:t>
            </a:r>
          </a:p>
        </p:txBody>
      </p:sp>
      <p:grpSp>
        <p:nvGrpSpPr>
          <p:cNvPr id="11" name="Group 10">
            <a:extLst>
              <a:ext uri="{FF2B5EF4-FFF2-40B4-BE49-F238E27FC236}">
                <a16:creationId xmlns:a16="http://schemas.microsoft.com/office/drawing/2014/main" id="{1EBAB442-2808-4BA2-9FFA-120D965064EB}"/>
              </a:ext>
            </a:extLst>
          </p:cNvPr>
          <p:cNvGrpSpPr/>
          <p:nvPr/>
        </p:nvGrpSpPr>
        <p:grpSpPr>
          <a:xfrm>
            <a:off x="7415026" y="3362294"/>
            <a:ext cx="4892634" cy="3088642"/>
            <a:chOff x="7415026" y="1076294"/>
            <a:chExt cx="4892634" cy="3088642"/>
          </a:xfrm>
        </p:grpSpPr>
        <p:sp>
          <p:nvSpPr>
            <p:cNvPr id="42" name="Rectangle: Rounded Corners 41">
              <a:extLst>
                <a:ext uri="{FF2B5EF4-FFF2-40B4-BE49-F238E27FC236}">
                  <a16:creationId xmlns:a16="http://schemas.microsoft.com/office/drawing/2014/main" id="{03E2183A-3548-42AC-9607-94527FEF66F3}"/>
                </a:ext>
              </a:extLst>
            </p:cNvPr>
            <p:cNvSpPr/>
            <p:nvPr/>
          </p:nvSpPr>
          <p:spPr>
            <a:xfrm>
              <a:off x="7415026" y="1076294"/>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 name="Group 42">
              <a:extLst>
                <a:ext uri="{FF2B5EF4-FFF2-40B4-BE49-F238E27FC236}">
                  <a16:creationId xmlns:a16="http://schemas.microsoft.com/office/drawing/2014/main" id="{C0CBF78C-849F-4FD3-9C0F-D5F9ADC22330}"/>
                </a:ext>
              </a:extLst>
            </p:cNvPr>
            <p:cNvGrpSpPr/>
            <p:nvPr/>
          </p:nvGrpSpPr>
          <p:grpSpPr>
            <a:xfrm>
              <a:off x="9503942" y="3450134"/>
              <a:ext cx="714802" cy="714802"/>
              <a:chOff x="9775767" y="3408218"/>
              <a:chExt cx="714895" cy="714895"/>
            </a:xfrm>
          </p:grpSpPr>
          <p:sp>
            <p:nvSpPr>
              <p:cNvPr id="44" name="Oval 43">
                <a:extLst>
                  <a:ext uri="{FF2B5EF4-FFF2-40B4-BE49-F238E27FC236}">
                    <a16:creationId xmlns:a16="http://schemas.microsoft.com/office/drawing/2014/main" id="{6ADE8FCC-0D0A-43F2-A36D-B99EA8C6925C}"/>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45" name="Oval 44">
                <a:extLst>
                  <a:ext uri="{FF2B5EF4-FFF2-40B4-BE49-F238E27FC236}">
                    <a16:creationId xmlns:a16="http://schemas.microsoft.com/office/drawing/2014/main" id="{9515A6B7-53C6-46CA-A2FE-0D7C7848E2F7}"/>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40" name="TextBox 39">
              <a:extLst>
                <a:ext uri="{FF2B5EF4-FFF2-40B4-BE49-F238E27FC236}">
                  <a16:creationId xmlns:a16="http://schemas.microsoft.com/office/drawing/2014/main" id="{6F2DC838-C674-4619-9B0C-34854B203034}"/>
                </a:ext>
              </a:extLst>
            </p:cNvPr>
            <p:cNvSpPr txBox="1"/>
            <p:nvPr/>
          </p:nvSpPr>
          <p:spPr>
            <a:xfrm>
              <a:off x="7830888" y="1607886"/>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Creative</a:t>
              </a:r>
            </a:p>
            <a:p>
              <a:pPr algn="ctr" defTabSz="457108"/>
              <a:r>
                <a:rPr lang="en-US">
                  <a:solidFill>
                    <a:srgbClr val="FFFFFF"/>
                  </a:solidFill>
                  <a:latin typeface="Calibri"/>
                </a:rPr>
                <a:t>Cras sed maximus ante, vel </a:t>
              </a:r>
              <a:r>
                <a:rPr lang="en-US" err="1">
                  <a:solidFill>
                    <a:srgbClr val="FFFFFF"/>
                  </a:solidFill>
                  <a:latin typeface="Calibri"/>
                </a:rPr>
                <a:t>bibendum</a:t>
              </a:r>
              <a:r>
                <a:rPr lang="en-US">
                  <a:solidFill>
                    <a:srgbClr val="FFFFFF"/>
                  </a:solidFill>
                  <a:latin typeface="Calibri"/>
                </a:rPr>
                <a:t> </a:t>
              </a:r>
              <a:r>
                <a:rPr lang="en-US" err="1">
                  <a:solidFill>
                    <a:srgbClr val="FFFFFF"/>
                  </a:solidFill>
                  <a:latin typeface="Calibri"/>
                </a:rPr>
                <a:t>justo</a:t>
              </a:r>
              <a:r>
                <a:rPr lang="en-US">
                  <a:solidFill>
                    <a:srgbClr val="FFFFFF"/>
                  </a:solidFill>
                  <a:latin typeface="Calibri"/>
                </a:rPr>
                <a:t>. Integer pulvinar </a:t>
              </a:r>
              <a:r>
                <a:rPr lang="en-US" err="1">
                  <a:solidFill>
                    <a:srgbClr val="FFFFFF"/>
                  </a:solidFill>
                  <a:latin typeface="Calibri"/>
                </a:rPr>
                <a:t>erat</a:t>
              </a:r>
              <a:r>
                <a:rPr lang="en-US">
                  <a:solidFill>
                    <a:srgbClr val="FFFFFF"/>
                  </a:solidFill>
                  <a:latin typeface="Calibri"/>
                </a:rPr>
                <a:t> in </a:t>
              </a:r>
              <a:r>
                <a:rPr lang="en-US" err="1">
                  <a:solidFill>
                    <a:srgbClr val="FFFFFF"/>
                  </a:solidFill>
                  <a:latin typeface="Calibri"/>
                </a:rPr>
                <a:t>quam</a:t>
              </a:r>
              <a:r>
                <a:rPr lang="en-US">
                  <a:solidFill>
                    <a:srgbClr val="FFFFFF"/>
                  </a:solidFill>
                  <a:latin typeface="Calibri"/>
                </a:rPr>
                <a:t> </a:t>
              </a:r>
              <a:r>
                <a:rPr lang="en-US" err="1">
                  <a:solidFill>
                    <a:srgbClr val="FFFFFF"/>
                  </a:solidFill>
                  <a:latin typeface="Calibri"/>
                </a:rPr>
                <a:t>varius</a:t>
              </a:r>
              <a:r>
                <a:rPr lang="en-US">
                  <a:solidFill>
                    <a:srgbClr val="FFFFFF"/>
                  </a:solidFill>
                  <a:latin typeface="Calibri"/>
                </a:rPr>
                <a:t>, at </a:t>
              </a:r>
              <a:r>
                <a:rPr lang="en-US" err="1">
                  <a:solidFill>
                    <a:srgbClr val="FFFFFF"/>
                  </a:solidFill>
                  <a:latin typeface="Calibri"/>
                </a:rPr>
                <a:t>aliquam</a:t>
              </a:r>
              <a:r>
                <a:rPr lang="en-US">
                  <a:solidFill>
                    <a:srgbClr val="FFFFFF"/>
                  </a:solidFill>
                  <a:latin typeface="Calibri"/>
                </a:rPr>
                <a:t> </a:t>
              </a:r>
              <a:r>
                <a:rPr lang="en-US" err="1">
                  <a:solidFill>
                    <a:srgbClr val="FFFFFF"/>
                  </a:solidFill>
                  <a:latin typeface="Calibri"/>
                </a:rPr>
                <a:t>justo</a:t>
              </a:r>
              <a:r>
                <a:rPr lang="en-US">
                  <a:solidFill>
                    <a:srgbClr val="FFFFFF"/>
                  </a:solidFill>
                  <a:latin typeface="Calibri"/>
                </a:rPr>
                <a:t> </a:t>
              </a:r>
              <a:r>
                <a:rPr lang="en-US" err="1">
                  <a:solidFill>
                    <a:srgbClr val="FFFFFF"/>
                  </a:solidFill>
                  <a:latin typeface="Calibri"/>
                </a:rPr>
                <a:t>fringilla</a:t>
              </a:r>
              <a:r>
                <a:rPr lang="en-US">
                  <a:solidFill>
                    <a:srgbClr val="FFFFFF"/>
                  </a:solidFill>
                  <a:latin typeface="Calibri"/>
                </a:rPr>
                <a:t>.</a:t>
              </a:r>
            </a:p>
          </p:txBody>
        </p:sp>
      </p:grpSp>
      <p:sp>
        <p:nvSpPr>
          <p:cNvPr id="41" name="TextBox 40">
            <a:extLst>
              <a:ext uri="{FF2B5EF4-FFF2-40B4-BE49-F238E27FC236}">
                <a16:creationId xmlns:a16="http://schemas.microsoft.com/office/drawing/2014/main" id="{7C1BE20D-9DB0-4518-A32A-2779AD6EFCD3}"/>
              </a:ext>
            </a:extLst>
          </p:cNvPr>
          <p:cNvSpPr txBox="1"/>
          <p:nvPr/>
        </p:nvSpPr>
        <p:spPr>
          <a:xfrm>
            <a:off x="18687309" y="3956090"/>
            <a:ext cx="4061960" cy="1538883"/>
          </a:xfrm>
          <a:prstGeom prst="rect">
            <a:avLst/>
          </a:prstGeom>
          <a:noFill/>
        </p:spPr>
        <p:txBody>
          <a:bodyPr wrap="square" rtlCol="0">
            <a:spAutoFit/>
          </a:bodyPr>
          <a:lstStyle/>
          <a:p>
            <a:pPr algn="ctr" defTabSz="457108"/>
            <a:r>
              <a:rPr lang="en-US" sz="4000" b="1">
                <a:latin typeface="Century Gothic"/>
              </a:rPr>
              <a:t>Discussion</a:t>
            </a:r>
          </a:p>
          <a:p>
            <a:pPr algn="ctr" defTabSz="457108"/>
            <a:r>
              <a:rPr lang="en-US">
                <a:latin typeface="Calibri"/>
              </a:rPr>
              <a:t>Cras sed maximus ante, vel </a:t>
            </a:r>
            <a:r>
              <a:rPr lang="en-US" err="1">
                <a:latin typeface="Calibri"/>
              </a:rPr>
              <a:t>bibendum</a:t>
            </a:r>
            <a:r>
              <a:rPr lang="en-US">
                <a:latin typeface="Calibri"/>
              </a:rPr>
              <a:t> </a:t>
            </a:r>
            <a:r>
              <a:rPr lang="en-US" err="1">
                <a:latin typeface="Calibri"/>
              </a:rPr>
              <a:t>justo</a:t>
            </a:r>
            <a:r>
              <a:rPr lang="en-US">
                <a:latin typeface="Calibri"/>
              </a:rPr>
              <a:t>. Integer pulvinar </a:t>
            </a:r>
            <a:r>
              <a:rPr lang="en-US" err="1">
                <a:latin typeface="Calibri"/>
              </a:rPr>
              <a:t>erat</a:t>
            </a:r>
            <a:r>
              <a:rPr lang="en-US">
                <a:latin typeface="Calibri"/>
              </a:rPr>
              <a:t> in </a:t>
            </a:r>
            <a:r>
              <a:rPr lang="en-US" err="1">
                <a:latin typeface="Calibri"/>
              </a:rPr>
              <a:t>quam</a:t>
            </a:r>
            <a:r>
              <a:rPr lang="en-US">
                <a:latin typeface="Calibri"/>
              </a:rPr>
              <a:t> </a:t>
            </a:r>
            <a:r>
              <a:rPr lang="en-US" err="1">
                <a:latin typeface="Calibri"/>
              </a:rPr>
              <a:t>varius</a:t>
            </a:r>
            <a:r>
              <a:rPr lang="en-US">
                <a:latin typeface="Calibri"/>
              </a:rPr>
              <a:t>, at </a:t>
            </a:r>
            <a:r>
              <a:rPr lang="en-US" err="1">
                <a:latin typeface="Calibri"/>
              </a:rPr>
              <a:t>aliquam</a:t>
            </a:r>
            <a:r>
              <a:rPr lang="en-US">
                <a:latin typeface="Calibri"/>
              </a:rPr>
              <a:t> </a:t>
            </a:r>
            <a:r>
              <a:rPr lang="en-US" err="1">
                <a:latin typeface="Calibri"/>
              </a:rPr>
              <a:t>justo</a:t>
            </a:r>
            <a:r>
              <a:rPr lang="en-US">
                <a:latin typeface="Calibri"/>
              </a:rPr>
              <a:t> </a:t>
            </a:r>
            <a:r>
              <a:rPr lang="en-US" err="1">
                <a:latin typeface="Calibri"/>
              </a:rPr>
              <a:t>fringilla</a:t>
            </a:r>
            <a:r>
              <a:rPr lang="en-US">
                <a:latin typeface="Calibri"/>
              </a:rPr>
              <a:t>.</a:t>
            </a:r>
          </a:p>
        </p:txBody>
      </p:sp>
    </p:spTree>
    <p:extLst>
      <p:ext uri="{BB962C8B-B14F-4D97-AF65-F5344CB8AC3E}">
        <p14:creationId xmlns:p14="http://schemas.microsoft.com/office/powerpoint/2010/main" val="160004373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1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1+#ppt_w/2"/>
                                          </p:val>
                                        </p:tav>
                                        <p:tav tm="100000">
                                          <p:val>
                                            <p:strVal val="#ppt_x"/>
                                          </p:val>
                                        </p:tav>
                                      </p:tavLst>
                                    </p:anim>
                                    <p:anim calcmode="lin" valueType="num">
                                      <p:cBhvr additive="base">
                                        <p:cTn id="8" dur="1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3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500" fill="hold"/>
                                        <p:tgtEl>
                                          <p:spTgt spid="5"/>
                                        </p:tgtEl>
                                        <p:attrNameLst>
                                          <p:attrName>ppt_x</p:attrName>
                                        </p:attrNameLst>
                                      </p:cBhvr>
                                      <p:tavLst>
                                        <p:tav tm="0">
                                          <p:val>
                                            <p:strVal val="1+#ppt_w/2"/>
                                          </p:val>
                                        </p:tav>
                                        <p:tav tm="100000">
                                          <p:val>
                                            <p:strVal val="#ppt_x"/>
                                          </p:val>
                                        </p:tav>
                                      </p:tavLst>
                                    </p:anim>
                                    <p:anim calcmode="lin" valueType="num">
                                      <p:cBhvr additive="base">
                                        <p:cTn id="12" dur="15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5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1+#ppt_w/2"/>
                                          </p:val>
                                        </p:tav>
                                        <p:tav tm="100000">
                                          <p:val>
                                            <p:strVal val="#ppt_x"/>
                                          </p:val>
                                        </p:tav>
                                      </p:tavLst>
                                    </p:anim>
                                    <p:anim calcmode="lin" valueType="num">
                                      <p:cBhvr additive="base">
                                        <p:cTn id="16" dur="1500" fill="hold"/>
                                        <p:tgtEl>
                                          <p:spTgt spid="9"/>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7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1500" fill="hold"/>
                                        <p:tgtEl>
                                          <p:spTgt spid="10"/>
                                        </p:tgtEl>
                                        <p:attrNameLst>
                                          <p:attrName>ppt_x</p:attrName>
                                        </p:attrNameLst>
                                      </p:cBhvr>
                                      <p:tavLst>
                                        <p:tav tm="0">
                                          <p:val>
                                            <p:strVal val="1+#ppt_w/2"/>
                                          </p:val>
                                        </p:tav>
                                        <p:tav tm="100000">
                                          <p:val>
                                            <p:strVal val="#ppt_x"/>
                                          </p:val>
                                        </p:tav>
                                      </p:tavLst>
                                    </p:anim>
                                    <p:anim calcmode="lin" valueType="num">
                                      <p:cBhvr additive="base">
                                        <p:cTn id="20" dur="1500" fill="hold"/>
                                        <p:tgtEl>
                                          <p:spTgt spid="10"/>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900"/>
                                  </p:stCondLst>
                                  <p:childTnLst>
                                    <p:set>
                                      <p:cBhvr>
                                        <p:cTn id="22" dur="1" fill="hold">
                                          <p:stCondLst>
                                            <p:cond delay="0"/>
                                          </p:stCondLst>
                                        </p:cTn>
                                        <p:tgtEl>
                                          <p:spTgt spid="39"/>
                                        </p:tgtEl>
                                        <p:attrNameLst>
                                          <p:attrName>style.visibility</p:attrName>
                                        </p:attrNameLst>
                                      </p:cBhvr>
                                      <p:to>
                                        <p:strVal val="visible"/>
                                      </p:to>
                                    </p:set>
                                    <p:animEffect transition="in" filter="fade">
                                      <p:cBhvr>
                                        <p:cTn id="23" dur="300"/>
                                        <p:tgtEl>
                                          <p:spTgt spid="39"/>
                                        </p:tgtEl>
                                      </p:cBhvr>
                                    </p:animEffect>
                                  </p:childTnLst>
                                </p:cTn>
                              </p:par>
                              <p:par>
                                <p:cTn id="24" presetID="10" presetClass="entr" presetSubtype="0" fill="hold" nodeType="withEffect">
                                  <p:stCondLst>
                                    <p:cond delay="110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300"/>
                                        <p:tgtEl>
                                          <p:spTgt spid="11"/>
                                        </p:tgtEl>
                                      </p:cBhvr>
                                    </p:animEffect>
                                  </p:childTnLst>
                                </p:cTn>
                              </p:par>
                              <p:par>
                                <p:cTn id="27" presetID="10" presetClass="entr" presetSubtype="0" fill="hold" grpId="0" nodeType="withEffect">
                                  <p:stCondLst>
                                    <p:cond delay="1300"/>
                                  </p:stCondLst>
                                  <p:childTnLst>
                                    <p:set>
                                      <p:cBhvr>
                                        <p:cTn id="28" dur="1" fill="hold">
                                          <p:stCondLst>
                                            <p:cond delay="0"/>
                                          </p:stCondLst>
                                        </p:cTn>
                                        <p:tgtEl>
                                          <p:spTgt spid="38"/>
                                        </p:tgtEl>
                                        <p:attrNameLst>
                                          <p:attrName>style.visibility</p:attrName>
                                        </p:attrNameLst>
                                      </p:cBhvr>
                                      <p:to>
                                        <p:strVal val="visible"/>
                                      </p:to>
                                    </p:set>
                                    <p:animEffect transition="in" filter="fade">
                                      <p:cBhvr>
                                        <p:cTn id="29" dur="300"/>
                                        <p:tgtEl>
                                          <p:spTgt spid="38"/>
                                        </p:tgtEl>
                                      </p:cBhvr>
                                    </p:animEffect>
                                  </p:childTnLst>
                                </p:cTn>
                              </p:par>
                              <p:par>
                                <p:cTn id="30" presetID="10" presetClass="entr" presetSubtype="0" fill="hold" grpId="0" nodeType="withEffect">
                                  <p:stCondLst>
                                    <p:cond delay="1500"/>
                                  </p:stCondLst>
                                  <p:childTnLst>
                                    <p:set>
                                      <p:cBhvr>
                                        <p:cTn id="31" dur="1" fill="hold">
                                          <p:stCondLst>
                                            <p:cond delay="0"/>
                                          </p:stCondLst>
                                        </p:cTn>
                                        <p:tgtEl>
                                          <p:spTgt spid="41"/>
                                        </p:tgtEl>
                                        <p:attrNameLst>
                                          <p:attrName>style.visibility</p:attrName>
                                        </p:attrNameLst>
                                      </p:cBhvr>
                                      <p:to>
                                        <p:strVal val="visible"/>
                                      </p:to>
                                    </p:set>
                                    <p:animEffect transition="in" filter="fade">
                                      <p:cBhvr>
                                        <p:cTn id="32" dur="3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1" grpId="0"/>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9870D56-6247-4ABB-BE37-0CF8C8076C39}"/>
              </a:ext>
            </a:extLst>
          </p:cNvPr>
          <p:cNvSpPr>
            <a:spLocks noGrp="1"/>
          </p:cNvSpPr>
          <p:nvPr>
            <p:ph type="pic" sz="quarter" idx="12"/>
          </p:nvPr>
        </p:nvSpPr>
        <p:spPr/>
      </p:sp>
      <p:pic>
        <p:nvPicPr>
          <p:cNvPr id="10" name="Graphic 9">
            <a:extLst>
              <a:ext uri="{FF2B5EF4-FFF2-40B4-BE49-F238E27FC236}">
                <a16:creationId xmlns:a16="http://schemas.microsoft.com/office/drawing/2014/main" id="{5A48E9C4-3D61-4CD3-B7D5-9E32250BEB7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flipH="1">
            <a:off x="16616687" y="8850138"/>
            <a:ext cx="695325" cy="552450"/>
          </a:xfrm>
          <a:prstGeom prst="rect">
            <a:avLst/>
          </a:prstGeom>
        </p:spPr>
      </p:pic>
      <p:sp>
        <p:nvSpPr>
          <p:cNvPr id="11" name="TextBox 10">
            <a:extLst>
              <a:ext uri="{FF2B5EF4-FFF2-40B4-BE49-F238E27FC236}">
                <a16:creationId xmlns:a16="http://schemas.microsoft.com/office/drawing/2014/main" id="{78433A3D-2225-4317-9A9B-88BDF87BABF8}"/>
              </a:ext>
            </a:extLst>
          </p:cNvPr>
          <p:cNvSpPr txBox="1"/>
          <p:nvPr/>
        </p:nvSpPr>
        <p:spPr>
          <a:xfrm>
            <a:off x="17605669" y="8309724"/>
            <a:ext cx="3725700"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About</a:t>
            </a:r>
          </a:p>
        </p:txBody>
      </p:sp>
      <p:sp>
        <p:nvSpPr>
          <p:cNvPr id="12" name="TextBox 11">
            <a:extLst>
              <a:ext uri="{FF2B5EF4-FFF2-40B4-BE49-F238E27FC236}">
                <a16:creationId xmlns:a16="http://schemas.microsoft.com/office/drawing/2014/main" id="{2D13916C-10E7-447F-9592-8FF752B8F92D}"/>
              </a:ext>
            </a:extLst>
          </p:cNvPr>
          <p:cNvSpPr txBox="1"/>
          <p:nvPr/>
        </p:nvSpPr>
        <p:spPr>
          <a:xfrm>
            <a:off x="3198231" y="7712839"/>
            <a:ext cx="4488760" cy="2862322"/>
          </a:xfrm>
          <a:prstGeom prst="rect">
            <a:avLst/>
          </a:prstGeom>
          <a:noFill/>
        </p:spPr>
        <p:txBody>
          <a:bodyPr wrap="square" rtlCol="0">
            <a:spAutoFit/>
          </a:bodyPr>
          <a:lstStyle/>
          <a:p>
            <a:pPr algn="r"/>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cxnSp>
        <p:nvCxnSpPr>
          <p:cNvPr id="13" name="Straight Connector 12">
            <a:extLst>
              <a:ext uri="{FF2B5EF4-FFF2-40B4-BE49-F238E27FC236}">
                <a16:creationId xmlns:a16="http://schemas.microsoft.com/office/drawing/2014/main" id="{5AE0D076-6853-463A-8402-A59382D80F0F}"/>
              </a:ext>
            </a:extLst>
          </p:cNvPr>
          <p:cNvCxnSpPr>
            <a:cxnSpLocks/>
          </p:cNvCxnSpPr>
          <p:nvPr/>
        </p:nvCxnSpPr>
        <p:spPr>
          <a:xfrm flipV="1">
            <a:off x="12193587" y="11980027"/>
            <a:ext cx="0" cy="6786944"/>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4" name="Freeform 5">
            <a:extLst>
              <a:ext uri="{FF2B5EF4-FFF2-40B4-BE49-F238E27FC236}">
                <a16:creationId xmlns:a16="http://schemas.microsoft.com/office/drawing/2014/main" id="{24E59FC8-3313-4117-BD79-B35424A48605}"/>
              </a:ext>
            </a:extLst>
          </p:cNvPr>
          <p:cNvSpPr>
            <a:spLocks/>
          </p:cNvSpPr>
          <p:nvPr/>
        </p:nvSpPr>
        <p:spPr bwMode="auto">
          <a:xfrm>
            <a:off x="11047073" y="7992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5" name="Rectangle 14">
            <a:extLst>
              <a:ext uri="{FF2B5EF4-FFF2-40B4-BE49-F238E27FC236}">
                <a16:creationId xmlns:a16="http://schemas.microsoft.com/office/drawing/2014/main" id="{8657450D-690A-46CD-BA32-58E60666628E}"/>
              </a:ext>
            </a:extLst>
          </p:cNvPr>
          <p:cNvSpPr/>
          <p:nvPr/>
        </p:nvSpPr>
        <p:spPr>
          <a:xfrm>
            <a:off x="10777175" y="8416363"/>
            <a:ext cx="2832827" cy="1446550"/>
          </a:xfrm>
          <a:prstGeom prst="rect">
            <a:avLst/>
          </a:prstGeom>
        </p:spPr>
        <p:txBody>
          <a:bodyPr wrap="none" anchor="ctr">
            <a:spAutoFit/>
          </a:bodyPr>
          <a:lstStyle/>
          <a:p>
            <a:pPr algn="ctr" defTabSz="914400">
              <a:defRPr/>
            </a:pPr>
            <a:r>
              <a:rPr lang="en-US" sz="8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1995</a:t>
            </a:r>
          </a:p>
        </p:txBody>
      </p:sp>
    </p:spTree>
    <p:extLst>
      <p:ext uri="{BB962C8B-B14F-4D97-AF65-F5344CB8AC3E}">
        <p14:creationId xmlns:p14="http://schemas.microsoft.com/office/powerpoint/2010/main" val="1245512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0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ppt_x"/>
                                          </p:val>
                                        </p:tav>
                                        <p:tav tm="100000">
                                          <p:val>
                                            <p:strVal val="#ppt_x"/>
                                          </p:val>
                                        </p:tav>
                                      </p:tavLst>
                                    </p:anim>
                                    <p:anim calcmode="lin" valueType="num">
                                      <p:cBhvr additive="base">
                                        <p:cTn id="8" dur="1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1500" fill="hold"/>
                                        <p:tgtEl>
                                          <p:spTgt spid="13"/>
                                        </p:tgtEl>
                                        <p:attrNameLst>
                                          <p:attrName>ppt_x</p:attrName>
                                        </p:attrNameLst>
                                      </p:cBhvr>
                                      <p:tavLst>
                                        <p:tav tm="0">
                                          <p:val>
                                            <p:strVal val="#ppt_x"/>
                                          </p:val>
                                        </p:tav>
                                        <p:tav tm="100000">
                                          <p:val>
                                            <p:strVal val="#ppt_x"/>
                                          </p:val>
                                        </p:tav>
                                      </p:tavLst>
                                    </p:anim>
                                    <p:anim calcmode="lin" valueType="num">
                                      <p:cBhvr additive="base">
                                        <p:cTn id="16" dur="150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2" decel="100000" fill="hold" nodeType="withEffect">
                                  <p:stCondLst>
                                    <p:cond delay="5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1500" fill="hold"/>
                                        <p:tgtEl>
                                          <p:spTgt spid="10"/>
                                        </p:tgtEl>
                                        <p:attrNameLst>
                                          <p:attrName>ppt_x</p:attrName>
                                        </p:attrNameLst>
                                      </p:cBhvr>
                                      <p:tavLst>
                                        <p:tav tm="0">
                                          <p:val>
                                            <p:strVal val="1+#ppt_w/2"/>
                                          </p:val>
                                        </p:tav>
                                        <p:tav tm="100000">
                                          <p:val>
                                            <p:strVal val="#ppt_x"/>
                                          </p:val>
                                        </p:tav>
                                      </p:tavLst>
                                    </p:anim>
                                    <p:anim calcmode="lin" valueType="num">
                                      <p:cBhvr additive="base">
                                        <p:cTn id="20" dur="1500" fill="hold"/>
                                        <p:tgtEl>
                                          <p:spTgt spid="10"/>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60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1500" fill="hold"/>
                                        <p:tgtEl>
                                          <p:spTgt spid="11"/>
                                        </p:tgtEl>
                                        <p:attrNameLst>
                                          <p:attrName>ppt_x</p:attrName>
                                        </p:attrNameLst>
                                      </p:cBhvr>
                                      <p:tavLst>
                                        <p:tav tm="0">
                                          <p:val>
                                            <p:strVal val="1+#ppt_w/2"/>
                                          </p:val>
                                        </p:tav>
                                        <p:tav tm="100000">
                                          <p:val>
                                            <p:strVal val="#ppt_x"/>
                                          </p:val>
                                        </p:tav>
                                      </p:tavLst>
                                    </p:anim>
                                    <p:anim calcmode="lin" valueType="num">
                                      <p:cBhvr additive="base">
                                        <p:cTn id="24" dur="1500" fill="hold"/>
                                        <p:tgtEl>
                                          <p:spTgt spid="11"/>
                                        </p:tgtEl>
                                        <p:attrNameLst>
                                          <p:attrName>ppt_y</p:attrName>
                                        </p:attrNameLst>
                                      </p:cBhvr>
                                      <p:tavLst>
                                        <p:tav tm="0">
                                          <p:val>
                                            <p:strVal val="#ppt_y"/>
                                          </p:val>
                                        </p:tav>
                                        <p:tav tm="100000">
                                          <p:val>
                                            <p:strVal val="#ppt_y"/>
                                          </p:val>
                                        </p:tav>
                                      </p:tavLst>
                                    </p:anim>
                                  </p:childTnLst>
                                </p:cTn>
                              </p:par>
                              <p:par>
                                <p:cTn id="25" presetID="10" presetClass="entr" presetSubtype="0" fill="hold" grpId="0" nodeType="withEffect">
                                  <p:stCondLst>
                                    <p:cond delay="120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4" grpId="0" animBg="1"/>
      <p:bldP spid="15" grpId="0"/>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4970C4C1-26DD-405C-8AA6-3B7291BCA7CE}"/>
              </a:ext>
            </a:extLst>
          </p:cNvPr>
          <p:cNvSpPr>
            <a:spLocks noGrp="1"/>
          </p:cNvSpPr>
          <p:nvPr>
            <p:ph type="pic" sz="quarter" idx="12"/>
          </p:nvPr>
        </p:nvSpPr>
        <p:spPr/>
      </p:sp>
      <p:sp>
        <p:nvSpPr>
          <p:cNvPr id="3" name="Freeform 5">
            <a:extLst>
              <a:ext uri="{FF2B5EF4-FFF2-40B4-BE49-F238E27FC236}">
                <a16:creationId xmlns:a16="http://schemas.microsoft.com/office/drawing/2014/main" id="{44F5E9F6-824F-4BDF-B0D2-402ECE5958BC}"/>
              </a:ext>
            </a:extLst>
          </p:cNvPr>
          <p:cNvSpPr>
            <a:spLocks/>
          </p:cNvSpPr>
          <p:nvPr/>
        </p:nvSpPr>
        <p:spPr bwMode="auto">
          <a:xfrm>
            <a:off x="10514974" y="7464684"/>
            <a:ext cx="3357226" cy="335863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850900" dist="215900" dir="5400000" algn="ctr" rotWithShape="0">
              <a:schemeClr val="accent3"/>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4" name="Freeform: Shape 3">
            <a:extLst>
              <a:ext uri="{FF2B5EF4-FFF2-40B4-BE49-F238E27FC236}">
                <a16:creationId xmlns:a16="http://schemas.microsoft.com/office/drawing/2014/main" id="{A1AF1FA7-303A-407D-A71E-AF68E083AD86}"/>
              </a:ext>
            </a:extLst>
          </p:cNvPr>
          <p:cNvSpPr>
            <a:spLocks/>
          </p:cNvSpPr>
          <p:nvPr/>
        </p:nvSpPr>
        <p:spPr bwMode="auto">
          <a:xfrm>
            <a:off x="7005298" y="3955711"/>
            <a:ext cx="10376580" cy="10376580"/>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FFFFFF"/>
          </a:solidFill>
          <a:ln>
            <a:noFill/>
          </a:ln>
          <a:effectLst>
            <a:outerShdw blurRad="1270000" sx="94000" sy="94000" algn="ctr" rotWithShape="0">
              <a:schemeClr val="accent2">
                <a:alpha val="58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1" name="Rectangle 10">
            <a:extLst>
              <a:ext uri="{FF2B5EF4-FFF2-40B4-BE49-F238E27FC236}">
                <a16:creationId xmlns:a16="http://schemas.microsoft.com/office/drawing/2014/main" id="{134C5E01-115F-4074-9642-2C975A4D7EE3}"/>
              </a:ext>
            </a:extLst>
          </p:cNvPr>
          <p:cNvSpPr/>
          <p:nvPr/>
        </p:nvSpPr>
        <p:spPr>
          <a:xfrm>
            <a:off x="10777175" y="8416363"/>
            <a:ext cx="2832827" cy="1446550"/>
          </a:xfrm>
          <a:prstGeom prst="rect">
            <a:avLst/>
          </a:prstGeom>
        </p:spPr>
        <p:txBody>
          <a:bodyPr wrap="none" anchor="ctr">
            <a:spAutoFit/>
          </a:bodyPr>
          <a:lstStyle/>
          <a:p>
            <a:pPr algn="ctr" defTabSz="914400">
              <a:defRPr/>
            </a:pPr>
            <a:r>
              <a:rPr lang="en-US" sz="8800">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2000</a:t>
            </a:r>
          </a:p>
        </p:txBody>
      </p:sp>
      <p:cxnSp>
        <p:nvCxnSpPr>
          <p:cNvPr id="12" name="Straight Connector 11">
            <a:extLst>
              <a:ext uri="{FF2B5EF4-FFF2-40B4-BE49-F238E27FC236}">
                <a16:creationId xmlns:a16="http://schemas.microsoft.com/office/drawing/2014/main" id="{B9CBB565-72EA-4B04-9223-D11789022BC4}"/>
              </a:ext>
            </a:extLst>
          </p:cNvPr>
          <p:cNvCxnSpPr>
            <a:cxnSpLocks/>
          </p:cNvCxnSpPr>
          <p:nvPr/>
        </p:nvCxnSpPr>
        <p:spPr>
          <a:xfrm flipV="1">
            <a:off x="12193587" y="11980027"/>
            <a:ext cx="0" cy="7124402"/>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C2E1164-D802-4E93-89D7-B4D015D6B8B7}"/>
              </a:ext>
            </a:extLst>
          </p:cNvPr>
          <p:cNvCxnSpPr>
            <a:cxnSpLocks/>
          </p:cNvCxnSpPr>
          <p:nvPr/>
        </p:nvCxnSpPr>
        <p:spPr>
          <a:xfrm flipV="1">
            <a:off x="12193587" y="-293914"/>
            <a:ext cx="0" cy="6601885"/>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pic>
        <p:nvPicPr>
          <p:cNvPr id="14" name="Graphic 13">
            <a:extLst>
              <a:ext uri="{FF2B5EF4-FFF2-40B4-BE49-F238E27FC236}">
                <a16:creationId xmlns:a16="http://schemas.microsoft.com/office/drawing/2014/main" id="{1DC80F54-D7AE-4CF0-8B28-22F4434D461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388444" y="8850138"/>
            <a:ext cx="695325" cy="552450"/>
          </a:xfrm>
          <a:prstGeom prst="rect">
            <a:avLst/>
          </a:prstGeom>
        </p:spPr>
      </p:pic>
      <p:sp>
        <p:nvSpPr>
          <p:cNvPr id="15" name="TextBox 14">
            <a:extLst>
              <a:ext uri="{FF2B5EF4-FFF2-40B4-BE49-F238E27FC236}">
                <a16:creationId xmlns:a16="http://schemas.microsoft.com/office/drawing/2014/main" id="{FB73EBE1-B840-4B47-89AE-70B6B7A70181}"/>
              </a:ext>
            </a:extLst>
          </p:cNvPr>
          <p:cNvSpPr txBox="1"/>
          <p:nvPr/>
        </p:nvSpPr>
        <p:spPr>
          <a:xfrm>
            <a:off x="1690412" y="8309724"/>
            <a:ext cx="7188186" cy="1446550"/>
          </a:xfrm>
          <a:prstGeom prst="rect">
            <a:avLst/>
          </a:prstGeom>
          <a:noFill/>
        </p:spPr>
        <p:txBody>
          <a:bodyPr wrap="none" rtlCol="0" anchor="ctr">
            <a:spAutoFit/>
          </a:bodyPr>
          <a:lstStyle/>
          <a:p>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Our Success</a:t>
            </a:r>
          </a:p>
        </p:txBody>
      </p:sp>
      <p:sp>
        <p:nvSpPr>
          <p:cNvPr id="16" name="TextBox 15">
            <a:extLst>
              <a:ext uri="{FF2B5EF4-FFF2-40B4-BE49-F238E27FC236}">
                <a16:creationId xmlns:a16="http://schemas.microsoft.com/office/drawing/2014/main" id="{CAE37071-4771-4C85-B3AF-24521D644CAD}"/>
              </a:ext>
            </a:extLst>
          </p:cNvPr>
          <p:cNvSpPr txBox="1"/>
          <p:nvPr/>
        </p:nvSpPr>
        <p:spPr>
          <a:xfrm>
            <a:off x="1817008" y="11980027"/>
            <a:ext cx="4488760" cy="1477328"/>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a:t>
            </a:r>
          </a:p>
        </p:txBody>
      </p:sp>
      <p:grpSp>
        <p:nvGrpSpPr>
          <p:cNvPr id="26" name="Group 25">
            <a:extLst>
              <a:ext uri="{FF2B5EF4-FFF2-40B4-BE49-F238E27FC236}">
                <a16:creationId xmlns:a16="http://schemas.microsoft.com/office/drawing/2014/main" id="{DE66D7E5-8ED0-4902-875A-DAAB0930E081}"/>
              </a:ext>
            </a:extLst>
          </p:cNvPr>
          <p:cNvGrpSpPr/>
          <p:nvPr/>
        </p:nvGrpSpPr>
        <p:grpSpPr>
          <a:xfrm>
            <a:off x="18688129" y="11649457"/>
            <a:ext cx="1743112" cy="2075686"/>
            <a:chOff x="23454930" y="1848011"/>
            <a:chExt cx="1743112" cy="2075686"/>
          </a:xfrm>
        </p:grpSpPr>
        <p:sp>
          <p:nvSpPr>
            <p:cNvPr id="20" name="Rectangle 19">
              <a:extLst>
                <a:ext uri="{FF2B5EF4-FFF2-40B4-BE49-F238E27FC236}">
                  <a16:creationId xmlns:a16="http://schemas.microsoft.com/office/drawing/2014/main" id="{4819A52F-B754-4F10-B882-4C005B2EFC03}"/>
                </a:ext>
              </a:extLst>
            </p:cNvPr>
            <p:cNvSpPr/>
            <p:nvPr/>
          </p:nvSpPr>
          <p:spPr>
            <a:xfrm>
              <a:off x="23454930" y="1848011"/>
              <a:ext cx="1415772" cy="1569660"/>
            </a:xfrm>
            <a:prstGeom prst="rect">
              <a:avLst/>
            </a:prstGeom>
          </p:spPr>
          <p:txBody>
            <a:bodyPr wrap="none" anchor="ctr">
              <a:spAutoFit/>
            </a:bodyPr>
            <a:lstStyle/>
            <a:p>
              <a:pPr algn="ctr" defTabSz="914400">
                <a:defRPr/>
              </a:pPr>
              <a:r>
                <a:rPr lang="en-US" sz="9600">
                  <a:solidFill>
                    <a:schemeClr val="accent6"/>
                  </a:solidFill>
                  <a:latin typeface="Designball-Electronic-Device-01" pitchFamily="2" charset="0"/>
                  <a:ea typeface="Open Sans" panose="020B0606030504020204" pitchFamily="34" charset="0"/>
                  <a:cs typeface="Arial" panose="020B0604020202020204" pitchFamily="34" charset="0"/>
                </a:rPr>
                <a:t>b</a:t>
              </a:r>
            </a:p>
          </p:txBody>
        </p:sp>
        <p:sp>
          <p:nvSpPr>
            <p:cNvPr id="21" name="TextBox 20">
              <a:extLst>
                <a:ext uri="{FF2B5EF4-FFF2-40B4-BE49-F238E27FC236}">
                  <a16:creationId xmlns:a16="http://schemas.microsoft.com/office/drawing/2014/main" id="{6C2A76BA-ABF6-499F-BD02-0EC9DF00467F}"/>
                </a:ext>
              </a:extLst>
            </p:cNvPr>
            <p:cNvSpPr txBox="1"/>
            <p:nvPr/>
          </p:nvSpPr>
          <p:spPr>
            <a:xfrm>
              <a:off x="23657043" y="3277366"/>
              <a:ext cx="1540999" cy="646331"/>
            </a:xfrm>
            <a:prstGeom prst="rect">
              <a:avLst/>
            </a:prstGeom>
            <a:noFill/>
          </p:spPr>
          <p:txBody>
            <a:bodyPr wrap="none" rtlCol="0">
              <a:spAutoFit/>
            </a:bodyPr>
            <a:lstStyle/>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grpSp>
        <p:nvGrpSpPr>
          <p:cNvPr id="27" name="Group 26">
            <a:extLst>
              <a:ext uri="{FF2B5EF4-FFF2-40B4-BE49-F238E27FC236}">
                <a16:creationId xmlns:a16="http://schemas.microsoft.com/office/drawing/2014/main" id="{24692507-5693-43E4-9AAA-C15CA007B99D}"/>
              </a:ext>
            </a:extLst>
          </p:cNvPr>
          <p:cNvGrpSpPr/>
          <p:nvPr/>
        </p:nvGrpSpPr>
        <p:grpSpPr>
          <a:xfrm>
            <a:off x="18688129" y="8106157"/>
            <a:ext cx="1743112" cy="2075686"/>
            <a:chOff x="18081408" y="5833114"/>
            <a:chExt cx="1743112" cy="2075686"/>
          </a:xfrm>
        </p:grpSpPr>
        <p:sp>
          <p:nvSpPr>
            <p:cNvPr id="22" name="Rectangle 21">
              <a:extLst>
                <a:ext uri="{FF2B5EF4-FFF2-40B4-BE49-F238E27FC236}">
                  <a16:creationId xmlns:a16="http://schemas.microsoft.com/office/drawing/2014/main" id="{781B8D54-A49A-4DEF-BD2B-C3C211AB93F8}"/>
                </a:ext>
              </a:extLst>
            </p:cNvPr>
            <p:cNvSpPr/>
            <p:nvPr/>
          </p:nvSpPr>
          <p:spPr>
            <a:xfrm>
              <a:off x="18081408" y="5833114"/>
              <a:ext cx="1415772" cy="1569660"/>
            </a:xfrm>
            <a:prstGeom prst="rect">
              <a:avLst/>
            </a:prstGeom>
          </p:spPr>
          <p:txBody>
            <a:bodyPr wrap="none" anchor="ctr">
              <a:spAutoFit/>
            </a:bodyPr>
            <a:lstStyle/>
            <a:p>
              <a:pPr algn="ctr" defTabSz="914400">
                <a:defRPr/>
              </a:pPr>
              <a:r>
                <a:rPr lang="en-US" sz="9600">
                  <a:solidFill>
                    <a:schemeClr val="accent3"/>
                  </a:solidFill>
                  <a:latin typeface="Designball-Electronic-Device-01" pitchFamily="2" charset="0"/>
                  <a:ea typeface="Open Sans" panose="020B0606030504020204" pitchFamily="34" charset="0"/>
                  <a:cs typeface="Arial" panose="020B0604020202020204" pitchFamily="34" charset="0"/>
                </a:rPr>
                <a:t>w</a:t>
              </a:r>
            </a:p>
          </p:txBody>
        </p:sp>
        <p:sp>
          <p:nvSpPr>
            <p:cNvPr id="23" name="TextBox 22">
              <a:extLst>
                <a:ext uri="{FF2B5EF4-FFF2-40B4-BE49-F238E27FC236}">
                  <a16:creationId xmlns:a16="http://schemas.microsoft.com/office/drawing/2014/main" id="{99728BE8-3A29-485A-B745-DB9510078B08}"/>
                </a:ext>
              </a:extLst>
            </p:cNvPr>
            <p:cNvSpPr txBox="1"/>
            <p:nvPr/>
          </p:nvSpPr>
          <p:spPr>
            <a:xfrm>
              <a:off x="18283521" y="7262469"/>
              <a:ext cx="1540999" cy="646331"/>
            </a:xfrm>
            <a:prstGeom prst="rect">
              <a:avLst/>
            </a:prstGeom>
            <a:noFill/>
          </p:spPr>
          <p:txBody>
            <a:bodyPr wrap="none" rtlCol="0">
              <a:spAutoFit/>
            </a:bodyPr>
            <a:lstStyle/>
            <a:p>
              <a:pPr algn="l"/>
              <a:r>
                <a:rPr lang="en-US">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grpSp>
        <p:nvGrpSpPr>
          <p:cNvPr id="29" name="Group 28">
            <a:extLst>
              <a:ext uri="{FF2B5EF4-FFF2-40B4-BE49-F238E27FC236}">
                <a16:creationId xmlns:a16="http://schemas.microsoft.com/office/drawing/2014/main" id="{0767E838-0586-4A37-9690-3D56FEB6E4A6}"/>
              </a:ext>
            </a:extLst>
          </p:cNvPr>
          <p:cNvGrpSpPr/>
          <p:nvPr/>
        </p:nvGrpSpPr>
        <p:grpSpPr>
          <a:xfrm>
            <a:off x="18688129" y="4562857"/>
            <a:ext cx="1743112" cy="2075686"/>
            <a:chOff x="18688129" y="2276857"/>
            <a:chExt cx="1743112" cy="2075686"/>
          </a:xfrm>
        </p:grpSpPr>
        <p:sp>
          <p:nvSpPr>
            <p:cNvPr id="18" name="Rectangle 17">
              <a:extLst>
                <a:ext uri="{FF2B5EF4-FFF2-40B4-BE49-F238E27FC236}">
                  <a16:creationId xmlns:a16="http://schemas.microsoft.com/office/drawing/2014/main" id="{CF4FD167-0C0E-4849-BCD7-429870C07EC9}"/>
                </a:ext>
              </a:extLst>
            </p:cNvPr>
            <p:cNvSpPr/>
            <p:nvPr/>
          </p:nvSpPr>
          <p:spPr>
            <a:xfrm>
              <a:off x="18688129" y="2276857"/>
              <a:ext cx="1415772" cy="1569660"/>
            </a:xfrm>
            <a:prstGeom prst="rect">
              <a:avLst/>
            </a:prstGeom>
          </p:spPr>
          <p:txBody>
            <a:bodyPr wrap="none" anchor="ctr">
              <a:spAutoFit/>
            </a:bodyPr>
            <a:lstStyle/>
            <a:p>
              <a:pPr algn="ctr" defTabSz="914400">
                <a:defRPr/>
              </a:pPr>
              <a:r>
                <a:rPr lang="en-US" sz="9600">
                  <a:solidFill>
                    <a:schemeClr val="accent2"/>
                  </a:solidFill>
                  <a:latin typeface="Designball-Electronic-Device-01" pitchFamily="2" charset="0"/>
                  <a:ea typeface="Open Sans" panose="020B0606030504020204" pitchFamily="34" charset="0"/>
                  <a:cs typeface="Arial" panose="020B0604020202020204" pitchFamily="34" charset="0"/>
                </a:rPr>
                <a:t>.</a:t>
              </a:r>
            </a:p>
          </p:txBody>
        </p:sp>
        <p:sp>
          <p:nvSpPr>
            <p:cNvPr id="19" name="TextBox 18">
              <a:extLst>
                <a:ext uri="{FF2B5EF4-FFF2-40B4-BE49-F238E27FC236}">
                  <a16:creationId xmlns:a16="http://schemas.microsoft.com/office/drawing/2014/main" id="{157A4301-20D9-4551-A31F-ECA73EE91E3D}"/>
                </a:ext>
              </a:extLst>
            </p:cNvPr>
            <p:cNvSpPr txBox="1"/>
            <p:nvPr/>
          </p:nvSpPr>
          <p:spPr>
            <a:xfrm>
              <a:off x="18890242" y="3706212"/>
              <a:ext cx="1540999" cy="646331"/>
            </a:xfrm>
            <a:prstGeom prst="rect">
              <a:avLst/>
            </a:prstGeom>
            <a:noFill/>
          </p:spPr>
          <p:txBody>
            <a:bodyPr wrap="none" rtlCol="0">
              <a:spAutoFit/>
            </a:bodyPr>
            <a:lstStyle/>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24" name="TextBox 23">
            <a:extLst>
              <a:ext uri="{FF2B5EF4-FFF2-40B4-BE49-F238E27FC236}">
                <a16:creationId xmlns:a16="http://schemas.microsoft.com/office/drawing/2014/main" id="{308F1504-F169-4E3A-970E-3846042C77A0}"/>
              </a:ext>
            </a:extLst>
          </p:cNvPr>
          <p:cNvSpPr txBox="1"/>
          <p:nvPr/>
        </p:nvSpPr>
        <p:spPr>
          <a:xfrm>
            <a:off x="20432311" y="8949276"/>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spTree>
    <p:extLst>
      <p:ext uri="{BB962C8B-B14F-4D97-AF65-F5344CB8AC3E}">
        <p14:creationId xmlns:p14="http://schemas.microsoft.com/office/powerpoint/2010/main" val="129967754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ppt_x"/>
                                          </p:val>
                                        </p:tav>
                                        <p:tav tm="100000">
                                          <p:val>
                                            <p:strVal val="#ppt_x"/>
                                          </p:val>
                                        </p:tav>
                                      </p:tavLst>
                                    </p:anim>
                                    <p:anim calcmode="lin" valueType="num">
                                      <p:cBhvr additive="base">
                                        <p:cTn id="8" dur="1500" fill="hold"/>
                                        <p:tgtEl>
                                          <p:spTgt spid="1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1" nodeType="withEffect">
                                  <p:stCondLst>
                                    <p:cond delay="2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300" fill="hold"/>
                                        <p:tgtEl>
                                          <p:spTgt spid="4"/>
                                        </p:tgtEl>
                                        <p:attrNameLst>
                                          <p:attrName>ppt_x</p:attrName>
                                        </p:attrNameLst>
                                      </p:cBhvr>
                                      <p:tavLst>
                                        <p:tav tm="0">
                                          <p:val>
                                            <p:strVal val="#ppt_x"/>
                                          </p:val>
                                        </p:tav>
                                        <p:tav tm="100000">
                                          <p:val>
                                            <p:strVal val="#ppt_x"/>
                                          </p:val>
                                        </p:tav>
                                      </p:tavLst>
                                    </p:anim>
                                    <p:anim calcmode="lin" valueType="num">
                                      <p:cBhvr additive="base">
                                        <p:cTn id="12" dur="1300" fill="hold"/>
                                        <p:tgtEl>
                                          <p:spTgt spid="4"/>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40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1800" fill="hold"/>
                                        <p:tgtEl>
                                          <p:spTgt spid="3"/>
                                        </p:tgtEl>
                                        <p:attrNameLst>
                                          <p:attrName>ppt_x</p:attrName>
                                        </p:attrNameLst>
                                      </p:cBhvr>
                                      <p:tavLst>
                                        <p:tav tm="0">
                                          <p:val>
                                            <p:strVal val="#ppt_x"/>
                                          </p:val>
                                        </p:tav>
                                        <p:tav tm="100000">
                                          <p:val>
                                            <p:strVal val="#ppt_x"/>
                                          </p:val>
                                        </p:tav>
                                      </p:tavLst>
                                    </p:anim>
                                    <p:anim calcmode="lin" valueType="num">
                                      <p:cBhvr additive="base">
                                        <p:cTn id="16" dur="1800" fill="hold"/>
                                        <p:tgtEl>
                                          <p:spTgt spid="3"/>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6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0-#ppt_h/2"/>
                                          </p:val>
                                        </p:tav>
                                        <p:tav tm="100000">
                                          <p:val>
                                            <p:strVal val="#ppt_y"/>
                                          </p:val>
                                        </p:tav>
                                      </p:tavLst>
                                    </p:anim>
                                  </p:childTnLst>
                                </p:cTn>
                              </p:par>
                              <p:par>
                                <p:cTn id="21" presetID="8" presetClass="emph" presetSubtype="0" repeatCount="indefinite" fill="hold" grpId="0" nodeType="withEffect">
                                  <p:stCondLst>
                                    <p:cond delay="100"/>
                                  </p:stCondLst>
                                  <p:childTnLst>
                                    <p:animRot by="21600000">
                                      <p:cBhvr>
                                        <p:cTn id="22" dur="12000" fill="hold"/>
                                        <p:tgtEl>
                                          <p:spTgt spid="4"/>
                                        </p:tgtEl>
                                        <p:attrNameLst>
                                          <p:attrName>r</p:attrName>
                                        </p:attrNameLst>
                                      </p:cBhvr>
                                    </p:animRot>
                                  </p:childTnLst>
                                </p:cTn>
                              </p:par>
                              <p:par>
                                <p:cTn id="23" presetID="8" presetClass="emph" presetSubtype="0" repeatCount="indefinite" fill="hold" grpId="1" nodeType="withEffect">
                                  <p:stCondLst>
                                    <p:cond delay="100"/>
                                  </p:stCondLst>
                                  <p:childTnLst>
                                    <p:animRot by="21600000">
                                      <p:cBhvr>
                                        <p:cTn id="24" dur="12000" fill="hold"/>
                                        <p:tgtEl>
                                          <p:spTgt spid="3"/>
                                        </p:tgtEl>
                                        <p:attrNameLst>
                                          <p:attrName>r</p:attrName>
                                        </p:attrNameLst>
                                      </p:cBhvr>
                                    </p:animRot>
                                  </p:childTnLst>
                                </p:cTn>
                              </p:par>
                              <p:par>
                                <p:cTn id="25" presetID="2" presetClass="entr" presetSubtype="8" decel="10000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1500" fill="hold"/>
                                        <p:tgtEl>
                                          <p:spTgt spid="11"/>
                                        </p:tgtEl>
                                        <p:attrNameLst>
                                          <p:attrName>ppt_x</p:attrName>
                                        </p:attrNameLst>
                                      </p:cBhvr>
                                      <p:tavLst>
                                        <p:tav tm="0">
                                          <p:val>
                                            <p:strVal val="0-#ppt_w/2"/>
                                          </p:val>
                                        </p:tav>
                                        <p:tav tm="100000">
                                          <p:val>
                                            <p:strVal val="#ppt_x"/>
                                          </p:val>
                                        </p:tav>
                                      </p:tavLst>
                                    </p:anim>
                                    <p:anim calcmode="lin" valueType="num">
                                      <p:cBhvr additive="base">
                                        <p:cTn id="28" dur="1500" fill="hold"/>
                                        <p:tgtEl>
                                          <p:spTgt spid="11"/>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additive="base">
                                        <p:cTn id="31" dur="1500" fill="hold"/>
                                        <p:tgtEl>
                                          <p:spTgt spid="14"/>
                                        </p:tgtEl>
                                        <p:attrNameLst>
                                          <p:attrName>ppt_x</p:attrName>
                                        </p:attrNameLst>
                                      </p:cBhvr>
                                      <p:tavLst>
                                        <p:tav tm="0">
                                          <p:val>
                                            <p:strVal val="0-#ppt_w/2"/>
                                          </p:val>
                                        </p:tav>
                                        <p:tav tm="100000">
                                          <p:val>
                                            <p:strVal val="#ppt_x"/>
                                          </p:val>
                                        </p:tav>
                                      </p:tavLst>
                                    </p:anim>
                                    <p:anim calcmode="lin" valueType="num">
                                      <p:cBhvr additive="base">
                                        <p:cTn id="32" dur="1500" fill="hold"/>
                                        <p:tgtEl>
                                          <p:spTgt spid="14"/>
                                        </p:tgtEl>
                                        <p:attrNameLst>
                                          <p:attrName>ppt_y</p:attrName>
                                        </p:attrNameLst>
                                      </p:cBhvr>
                                      <p:tavLst>
                                        <p:tav tm="0">
                                          <p:val>
                                            <p:strVal val="#ppt_y"/>
                                          </p:val>
                                        </p:tav>
                                        <p:tav tm="100000">
                                          <p:val>
                                            <p:strVal val="#ppt_y"/>
                                          </p:val>
                                        </p:tav>
                                      </p:tavLst>
                                    </p:anim>
                                  </p:childTnLst>
                                </p:cTn>
                              </p:par>
                              <p:par>
                                <p:cTn id="33" presetID="2" presetClass="entr" presetSubtype="8" decel="100000"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anim calcmode="lin" valueType="num">
                                      <p:cBhvr additive="base">
                                        <p:cTn id="35" dur="1500" fill="hold"/>
                                        <p:tgtEl>
                                          <p:spTgt spid="15"/>
                                        </p:tgtEl>
                                        <p:attrNameLst>
                                          <p:attrName>ppt_x</p:attrName>
                                        </p:attrNameLst>
                                      </p:cBhvr>
                                      <p:tavLst>
                                        <p:tav tm="0">
                                          <p:val>
                                            <p:strVal val="0-#ppt_w/2"/>
                                          </p:val>
                                        </p:tav>
                                        <p:tav tm="100000">
                                          <p:val>
                                            <p:strVal val="#ppt_x"/>
                                          </p:val>
                                        </p:tav>
                                      </p:tavLst>
                                    </p:anim>
                                    <p:anim calcmode="lin" valueType="num">
                                      <p:cBhvr additive="base">
                                        <p:cTn id="36" dur="1500" fill="hold"/>
                                        <p:tgtEl>
                                          <p:spTgt spid="15"/>
                                        </p:tgtEl>
                                        <p:attrNameLst>
                                          <p:attrName>ppt_y</p:attrName>
                                        </p:attrNameLst>
                                      </p:cBhvr>
                                      <p:tavLst>
                                        <p:tav tm="0">
                                          <p:val>
                                            <p:strVal val="#ppt_y"/>
                                          </p:val>
                                        </p:tav>
                                        <p:tav tm="100000">
                                          <p:val>
                                            <p:strVal val="#ppt_y"/>
                                          </p:val>
                                        </p:tav>
                                      </p:tavLst>
                                    </p:anim>
                                  </p:childTnLst>
                                </p:cTn>
                              </p:par>
                              <p:par>
                                <p:cTn id="37" presetID="10" presetClass="entr" presetSubtype="0" fill="hold" nodeType="withEffect">
                                  <p:stCondLst>
                                    <p:cond delay="750"/>
                                  </p:stCondLst>
                                  <p:childTnLst>
                                    <p:set>
                                      <p:cBhvr>
                                        <p:cTn id="38" dur="1" fill="hold">
                                          <p:stCondLst>
                                            <p:cond delay="0"/>
                                          </p:stCondLst>
                                        </p:cTn>
                                        <p:tgtEl>
                                          <p:spTgt spid="29"/>
                                        </p:tgtEl>
                                        <p:attrNameLst>
                                          <p:attrName>style.visibility</p:attrName>
                                        </p:attrNameLst>
                                      </p:cBhvr>
                                      <p:to>
                                        <p:strVal val="visible"/>
                                      </p:to>
                                    </p:set>
                                    <p:animEffect transition="in" filter="fade">
                                      <p:cBhvr>
                                        <p:cTn id="39" dur="300"/>
                                        <p:tgtEl>
                                          <p:spTgt spid="29"/>
                                        </p:tgtEl>
                                      </p:cBhvr>
                                    </p:animEffect>
                                  </p:childTnLst>
                                </p:cTn>
                              </p:par>
                              <p:par>
                                <p:cTn id="40" presetID="10" presetClass="entr" presetSubtype="0" fill="hold" nodeType="withEffect">
                                  <p:stCondLst>
                                    <p:cond delay="900"/>
                                  </p:stCondLst>
                                  <p:childTnLst>
                                    <p:set>
                                      <p:cBhvr>
                                        <p:cTn id="41" dur="1" fill="hold">
                                          <p:stCondLst>
                                            <p:cond delay="0"/>
                                          </p:stCondLst>
                                        </p:cTn>
                                        <p:tgtEl>
                                          <p:spTgt spid="27"/>
                                        </p:tgtEl>
                                        <p:attrNameLst>
                                          <p:attrName>style.visibility</p:attrName>
                                        </p:attrNameLst>
                                      </p:cBhvr>
                                      <p:to>
                                        <p:strVal val="visible"/>
                                      </p:to>
                                    </p:set>
                                    <p:animEffect transition="in" filter="fade">
                                      <p:cBhvr>
                                        <p:cTn id="42" dur="300"/>
                                        <p:tgtEl>
                                          <p:spTgt spid="27"/>
                                        </p:tgtEl>
                                      </p:cBhvr>
                                    </p:animEffect>
                                  </p:childTnLst>
                                </p:cTn>
                              </p:par>
                              <p:par>
                                <p:cTn id="43" presetID="10" presetClass="entr" presetSubtype="0" fill="hold" grpId="0" nodeType="withEffect">
                                  <p:stCondLst>
                                    <p:cond delay="1100"/>
                                  </p:stCondLst>
                                  <p:childTnLst>
                                    <p:set>
                                      <p:cBhvr>
                                        <p:cTn id="44" dur="1" fill="hold">
                                          <p:stCondLst>
                                            <p:cond delay="0"/>
                                          </p:stCondLst>
                                        </p:cTn>
                                        <p:tgtEl>
                                          <p:spTgt spid="24"/>
                                        </p:tgtEl>
                                        <p:attrNameLst>
                                          <p:attrName>style.visibility</p:attrName>
                                        </p:attrNameLst>
                                      </p:cBhvr>
                                      <p:to>
                                        <p:strVal val="visible"/>
                                      </p:to>
                                    </p:set>
                                    <p:animEffect transition="in" filter="fade">
                                      <p:cBhvr>
                                        <p:cTn id="45" dur="300"/>
                                        <p:tgtEl>
                                          <p:spTgt spid="24"/>
                                        </p:tgtEl>
                                      </p:cBhvr>
                                    </p:animEffect>
                                  </p:childTnLst>
                                </p:cTn>
                              </p:par>
                              <p:par>
                                <p:cTn id="46" presetID="10" presetClass="entr" presetSubtype="0" fill="hold" nodeType="withEffect">
                                  <p:stCondLst>
                                    <p:cond delay="1300"/>
                                  </p:stCondLst>
                                  <p:childTnLst>
                                    <p:set>
                                      <p:cBhvr>
                                        <p:cTn id="47" dur="1" fill="hold">
                                          <p:stCondLst>
                                            <p:cond delay="0"/>
                                          </p:stCondLst>
                                        </p:cTn>
                                        <p:tgtEl>
                                          <p:spTgt spid="26"/>
                                        </p:tgtEl>
                                        <p:attrNameLst>
                                          <p:attrName>style.visibility</p:attrName>
                                        </p:attrNameLst>
                                      </p:cBhvr>
                                      <p:to>
                                        <p:strVal val="visible"/>
                                      </p:to>
                                    </p:set>
                                    <p:animEffect transition="in" filter="fade">
                                      <p:cBhvr>
                                        <p:cTn id="48" dur="300"/>
                                        <p:tgtEl>
                                          <p:spTgt spid="26"/>
                                        </p:tgtEl>
                                      </p:cBhvr>
                                    </p:animEffect>
                                  </p:childTnLst>
                                </p:cTn>
                              </p:par>
                              <p:par>
                                <p:cTn id="49" presetID="10" presetClass="entr" presetSubtype="0" fill="hold" grpId="0" nodeType="withEffect">
                                  <p:stCondLst>
                                    <p:cond delay="150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3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 grpId="0" animBg="1"/>
      <p:bldP spid="4" grpId="1" animBg="1"/>
      <p:bldP spid="11" grpId="0"/>
      <p:bldP spid="15" grpId="0"/>
      <p:bldP spid="16" grpId="0"/>
      <p:bldP spid="24" grpId="0"/>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DFE5A898-C9E4-486C-A979-7DABC81C41B9}"/>
              </a:ext>
            </a:extLst>
          </p:cNvPr>
          <p:cNvSpPr>
            <a:spLocks noGrp="1"/>
          </p:cNvSpPr>
          <p:nvPr>
            <p:ph type="pic" sz="quarter" idx="12"/>
          </p:nvPr>
        </p:nvSpPr>
        <p:spPr/>
      </p:sp>
      <p:sp>
        <p:nvSpPr>
          <p:cNvPr id="4" name="Freeform: Shape 3">
            <a:extLst>
              <a:ext uri="{FF2B5EF4-FFF2-40B4-BE49-F238E27FC236}">
                <a16:creationId xmlns:a16="http://schemas.microsoft.com/office/drawing/2014/main" id="{A1AF1FA7-303A-407D-A71E-AF68E083AD86}"/>
              </a:ext>
            </a:extLst>
          </p:cNvPr>
          <p:cNvSpPr>
            <a:spLocks/>
          </p:cNvSpPr>
          <p:nvPr/>
        </p:nvSpPr>
        <p:spPr bwMode="auto">
          <a:xfrm>
            <a:off x="7005298" y="3955711"/>
            <a:ext cx="10376580" cy="10376580"/>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FFFFFF"/>
          </a:solidFill>
          <a:ln>
            <a:noFill/>
          </a:ln>
          <a:effectLst>
            <a:outerShdw blurRad="1270000" sx="94000" sy="94000" algn="ctr" rotWithShape="0">
              <a:schemeClr val="accent2">
                <a:alpha val="58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12" name="Straight Connector 11">
            <a:extLst>
              <a:ext uri="{FF2B5EF4-FFF2-40B4-BE49-F238E27FC236}">
                <a16:creationId xmlns:a16="http://schemas.microsoft.com/office/drawing/2014/main" id="{B9CBB565-72EA-4B04-9223-D11789022BC4}"/>
              </a:ext>
            </a:extLst>
          </p:cNvPr>
          <p:cNvCxnSpPr>
            <a:cxnSpLocks/>
          </p:cNvCxnSpPr>
          <p:nvPr/>
        </p:nvCxnSpPr>
        <p:spPr>
          <a:xfrm flipV="1">
            <a:off x="12193587" y="11980027"/>
            <a:ext cx="0" cy="6830487"/>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C2E1164-D802-4E93-89D7-B4D015D6B8B7}"/>
              </a:ext>
            </a:extLst>
          </p:cNvPr>
          <p:cNvCxnSpPr>
            <a:cxnSpLocks/>
          </p:cNvCxnSpPr>
          <p:nvPr/>
        </p:nvCxnSpPr>
        <p:spPr>
          <a:xfrm flipV="1">
            <a:off x="12193587" y="-348343"/>
            <a:ext cx="0" cy="6656314"/>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pic>
        <p:nvPicPr>
          <p:cNvPr id="14" name="Graphic 13">
            <a:extLst>
              <a:ext uri="{FF2B5EF4-FFF2-40B4-BE49-F238E27FC236}">
                <a16:creationId xmlns:a16="http://schemas.microsoft.com/office/drawing/2014/main" id="{1DC80F54-D7AE-4CF0-8B28-22F4434D461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121392" y="8850138"/>
            <a:ext cx="695325" cy="552450"/>
          </a:xfrm>
          <a:prstGeom prst="rect">
            <a:avLst/>
          </a:prstGeom>
        </p:spPr>
      </p:pic>
      <p:sp>
        <p:nvSpPr>
          <p:cNvPr id="15" name="TextBox 14">
            <a:extLst>
              <a:ext uri="{FF2B5EF4-FFF2-40B4-BE49-F238E27FC236}">
                <a16:creationId xmlns:a16="http://schemas.microsoft.com/office/drawing/2014/main" id="{FB73EBE1-B840-4B47-89AE-70B6B7A70181}"/>
              </a:ext>
            </a:extLst>
          </p:cNvPr>
          <p:cNvSpPr txBox="1"/>
          <p:nvPr/>
        </p:nvSpPr>
        <p:spPr>
          <a:xfrm>
            <a:off x="17909684" y="7697450"/>
            <a:ext cx="3778599" cy="1446550"/>
          </a:xfrm>
          <a:prstGeom prst="rect">
            <a:avLst/>
          </a:prstGeom>
          <a:noFill/>
        </p:spPr>
        <p:txBody>
          <a:bodyPr wrap="none" rtlCol="0" anchor="ctr">
            <a:spAutoFit/>
          </a:bodyPr>
          <a:lstStyle/>
          <a:p>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Vision</a:t>
            </a:r>
          </a:p>
        </p:txBody>
      </p:sp>
      <p:sp>
        <p:nvSpPr>
          <p:cNvPr id="16" name="TextBox 15">
            <a:extLst>
              <a:ext uri="{FF2B5EF4-FFF2-40B4-BE49-F238E27FC236}">
                <a16:creationId xmlns:a16="http://schemas.microsoft.com/office/drawing/2014/main" id="{CAE37071-4771-4C85-B3AF-24521D644CAD}"/>
              </a:ext>
            </a:extLst>
          </p:cNvPr>
          <p:cNvSpPr txBox="1"/>
          <p:nvPr/>
        </p:nvSpPr>
        <p:spPr>
          <a:xfrm>
            <a:off x="18036279" y="9273916"/>
            <a:ext cx="4488760" cy="1477328"/>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a:t>
            </a:r>
          </a:p>
        </p:txBody>
      </p:sp>
      <p:grpSp>
        <p:nvGrpSpPr>
          <p:cNvPr id="26" name="Group 25">
            <a:extLst>
              <a:ext uri="{FF2B5EF4-FFF2-40B4-BE49-F238E27FC236}">
                <a16:creationId xmlns:a16="http://schemas.microsoft.com/office/drawing/2014/main" id="{DE66D7E5-8ED0-4902-875A-DAAB0930E081}"/>
              </a:ext>
            </a:extLst>
          </p:cNvPr>
          <p:cNvGrpSpPr/>
          <p:nvPr/>
        </p:nvGrpSpPr>
        <p:grpSpPr>
          <a:xfrm>
            <a:off x="3315851" y="11649457"/>
            <a:ext cx="1743112" cy="2075686"/>
            <a:chOff x="23454930" y="1848011"/>
            <a:chExt cx="1743112" cy="2075686"/>
          </a:xfrm>
        </p:grpSpPr>
        <p:sp>
          <p:nvSpPr>
            <p:cNvPr id="20" name="Rectangle 19">
              <a:extLst>
                <a:ext uri="{FF2B5EF4-FFF2-40B4-BE49-F238E27FC236}">
                  <a16:creationId xmlns:a16="http://schemas.microsoft.com/office/drawing/2014/main" id="{4819A52F-B754-4F10-B882-4C005B2EFC03}"/>
                </a:ext>
              </a:extLst>
            </p:cNvPr>
            <p:cNvSpPr/>
            <p:nvPr/>
          </p:nvSpPr>
          <p:spPr>
            <a:xfrm>
              <a:off x="23454930" y="1848011"/>
              <a:ext cx="1415772" cy="1569660"/>
            </a:xfrm>
            <a:prstGeom prst="rect">
              <a:avLst/>
            </a:prstGeom>
          </p:spPr>
          <p:txBody>
            <a:bodyPr wrap="none" anchor="ctr">
              <a:spAutoFit/>
            </a:bodyPr>
            <a:lstStyle/>
            <a:p>
              <a:pPr algn="ctr" defTabSz="914400">
                <a:defRPr/>
              </a:pPr>
              <a:r>
                <a:rPr lang="en-US" sz="9600">
                  <a:solidFill>
                    <a:schemeClr val="accent6"/>
                  </a:solidFill>
                  <a:latin typeface="Designball-Electronic-Device-01" pitchFamily="2" charset="0"/>
                  <a:ea typeface="Open Sans" panose="020B0606030504020204" pitchFamily="34" charset="0"/>
                  <a:cs typeface="Arial" panose="020B0604020202020204" pitchFamily="34" charset="0"/>
                </a:rPr>
                <a:t>b</a:t>
              </a:r>
            </a:p>
          </p:txBody>
        </p:sp>
        <p:sp>
          <p:nvSpPr>
            <p:cNvPr id="21" name="TextBox 20">
              <a:extLst>
                <a:ext uri="{FF2B5EF4-FFF2-40B4-BE49-F238E27FC236}">
                  <a16:creationId xmlns:a16="http://schemas.microsoft.com/office/drawing/2014/main" id="{6C2A76BA-ABF6-499F-BD02-0EC9DF00467F}"/>
                </a:ext>
              </a:extLst>
            </p:cNvPr>
            <p:cNvSpPr txBox="1"/>
            <p:nvPr/>
          </p:nvSpPr>
          <p:spPr>
            <a:xfrm>
              <a:off x="23657043" y="3277366"/>
              <a:ext cx="1540999" cy="646331"/>
            </a:xfrm>
            <a:prstGeom prst="rect">
              <a:avLst/>
            </a:prstGeom>
            <a:noFill/>
          </p:spPr>
          <p:txBody>
            <a:bodyPr wrap="none" rtlCol="0">
              <a:spAutoFit/>
            </a:bodyPr>
            <a:lstStyle/>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grpSp>
        <p:nvGrpSpPr>
          <p:cNvPr id="29" name="Group 28">
            <a:extLst>
              <a:ext uri="{FF2B5EF4-FFF2-40B4-BE49-F238E27FC236}">
                <a16:creationId xmlns:a16="http://schemas.microsoft.com/office/drawing/2014/main" id="{0767E838-0586-4A37-9690-3D56FEB6E4A6}"/>
              </a:ext>
            </a:extLst>
          </p:cNvPr>
          <p:cNvGrpSpPr/>
          <p:nvPr/>
        </p:nvGrpSpPr>
        <p:grpSpPr>
          <a:xfrm>
            <a:off x="3315851" y="4562857"/>
            <a:ext cx="1743112" cy="2075686"/>
            <a:chOff x="18688129" y="2276857"/>
            <a:chExt cx="1743112" cy="2075686"/>
          </a:xfrm>
        </p:grpSpPr>
        <p:sp>
          <p:nvSpPr>
            <p:cNvPr id="18" name="Rectangle 17">
              <a:extLst>
                <a:ext uri="{FF2B5EF4-FFF2-40B4-BE49-F238E27FC236}">
                  <a16:creationId xmlns:a16="http://schemas.microsoft.com/office/drawing/2014/main" id="{CF4FD167-0C0E-4849-BCD7-429870C07EC9}"/>
                </a:ext>
              </a:extLst>
            </p:cNvPr>
            <p:cNvSpPr/>
            <p:nvPr/>
          </p:nvSpPr>
          <p:spPr>
            <a:xfrm>
              <a:off x="18688129" y="2276857"/>
              <a:ext cx="1415772" cy="1569660"/>
            </a:xfrm>
            <a:prstGeom prst="rect">
              <a:avLst/>
            </a:prstGeom>
          </p:spPr>
          <p:txBody>
            <a:bodyPr wrap="none" anchor="ctr">
              <a:spAutoFit/>
            </a:bodyPr>
            <a:lstStyle/>
            <a:p>
              <a:pPr algn="ctr" defTabSz="914400">
                <a:defRPr/>
              </a:pPr>
              <a:r>
                <a:rPr lang="en-US" sz="9600">
                  <a:solidFill>
                    <a:schemeClr val="accent2"/>
                  </a:solidFill>
                  <a:latin typeface="Designball-Electronic-Device-01" pitchFamily="2" charset="0"/>
                  <a:ea typeface="Open Sans" panose="020B0606030504020204" pitchFamily="34" charset="0"/>
                  <a:cs typeface="Arial" panose="020B0604020202020204" pitchFamily="34" charset="0"/>
                </a:rPr>
                <a:t>.</a:t>
              </a:r>
            </a:p>
          </p:txBody>
        </p:sp>
        <p:sp>
          <p:nvSpPr>
            <p:cNvPr id="19" name="TextBox 18">
              <a:extLst>
                <a:ext uri="{FF2B5EF4-FFF2-40B4-BE49-F238E27FC236}">
                  <a16:creationId xmlns:a16="http://schemas.microsoft.com/office/drawing/2014/main" id="{157A4301-20D9-4551-A31F-ECA73EE91E3D}"/>
                </a:ext>
              </a:extLst>
            </p:cNvPr>
            <p:cNvSpPr txBox="1"/>
            <p:nvPr/>
          </p:nvSpPr>
          <p:spPr>
            <a:xfrm>
              <a:off x="18890242" y="3706212"/>
              <a:ext cx="1540999" cy="646331"/>
            </a:xfrm>
            <a:prstGeom prst="rect">
              <a:avLst/>
            </a:prstGeom>
            <a:noFill/>
          </p:spPr>
          <p:txBody>
            <a:bodyPr wrap="none" rtlCol="0">
              <a:spAutoFit/>
            </a:bodyPr>
            <a:lstStyle/>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28" name="Rectangle: Rounded Corners 27">
            <a:extLst>
              <a:ext uri="{FF2B5EF4-FFF2-40B4-BE49-F238E27FC236}">
                <a16:creationId xmlns:a16="http://schemas.microsoft.com/office/drawing/2014/main" id="{0A10A0C7-5EFC-4A71-9DC0-3524B59D2CBC}"/>
              </a:ext>
            </a:extLst>
          </p:cNvPr>
          <p:cNvSpPr/>
          <p:nvPr/>
        </p:nvSpPr>
        <p:spPr>
          <a:xfrm>
            <a:off x="2285306" y="8008092"/>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 name="Group 26">
            <a:extLst>
              <a:ext uri="{FF2B5EF4-FFF2-40B4-BE49-F238E27FC236}">
                <a16:creationId xmlns:a16="http://schemas.microsoft.com/office/drawing/2014/main" id="{24692507-5693-43E4-9AAA-C15CA007B99D}"/>
              </a:ext>
            </a:extLst>
          </p:cNvPr>
          <p:cNvGrpSpPr/>
          <p:nvPr/>
        </p:nvGrpSpPr>
        <p:grpSpPr>
          <a:xfrm>
            <a:off x="2624416" y="8106157"/>
            <a:ext cx="1743112" cy="2075686"/>
            <a:chOff x="18081408" y="5833114"/>
            <a:chExt cx="1743112" cy="2075686"/>
          </a:xfrm>
        </p:grpSpPr>
        <p:sp>
          <p:nvSpPr>
            <p:cNvPr id="22" name="Rectangle 21">
              <a:extLst>
                <a:ext uri="{FF2B5EF4-FFF2-40B4-BE49-F238E27FC236}">
                  <a16:creationId xmlns:a16="http://schemas.microsoft.com/office/drawing/2014/main" id="{781B8D54-A49A-4DEF-BD2B-C3C211AB93F8}"/>
                </a:ext>
              </a:extLst>
            </p:cNvPr>
            <p:cNvSpPr/>
            <p:nvPr/>
          </p:nvSpPr>
          <p:spPr>
            <a:xfrm>
              <a:off x="18081408" y="5833114"/>
              <a:ext cx="1415772" cy="1569660"/>
            </a:xfrm>
            <a:prstGeom prst="rect">
              <a:avLst/>
            </a:prstGeom>
          </p:spPr>
          <p:txBody>
            <a:bodyPr wrap="none" anchor="ctr">
              <a:spAutoFit/>
            </a:bodyPr>
            <a:lstStyle/>
            <a:p>
              <a:pPr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w</a:t>
              </a:r>
            </a:p>
          </p:txBody>
        </p:sp>
        <p:sp>
          <p:nvSpPr>
            <p:cNvPr id="23" name="TextBox 22">
              <a:extLst>
                <a:ext uri="{FF2B5EF4-FFF2-40B4-BE49-F238E27FC236}">
                  <a16:creationId xmlns:a16="http://schemas.microsoft.com/office/drawing/2014/main" id="{99728BE8-3A29-485A-B745-DB9510078B08}"/>
                </a:ext>
              </a:extLst>
            </p:cNvPr>
            <p:cNvSpPr txBox="1"/>
            <p:nvPr/>
          </p:nvSpPr>
          <p:spPr>
            <a:xfrm>
              <a:off x="18283521" y="7262469"/>
              <a:ext cx="1540999"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24" name="TextBox 23">
            <a:extLst>
              <a:ext uri="{FF2B5EF4-FFF2-40B4-BE49-F238E27FC236}">
                <a16:creationId xmlns:a16="http://schemas.microsoft.com/office/drawing/2014/main" id="{308F1504-F169-4E3A-970E-3846042C77A0}"/>
              </a:ext>
            </a:extLst>
          </p:cNvPr>
          <p:cNvSpPr txBox="1"/>
          <p:nvPr/>
        </p:nvSpPr>
        <p:spPr>
          <a:xfrm>
            <a:off x="4368598" y="8949276"/>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nvGrpSpPr>
          <p:cNvPr id="30" name="Group 29">
            <a:extLst>
              <a:ext uri="{FF2B5EF4-FFF2-40B4-BE49-F238E27FC236}">
                <a16:creationId xmlns:a16="http://schemas.microsoft.com/office/drawing/2014/main" id="{568FFE07-4024-4021-AC93-DDD4C51C0BC4}"/>
              </a:ext>
            </a:extLst>
          </p:cNvPr>
          <p:cNvGrpSpPr/>
          <p:nvPr/>
        </p:nvGrpSpPr>
        <p:grpSpPr>
          <a:xfrm>
            <a:off x="6688841" y="9013927"/>
            <a:ext cx="714802" cy="714802"/>
            <a:chOff x="9775767" y="3408218"/>
            <a:chExt cx="714895" cy="714895"/>
          </a:xfrm>
        </p:grpSpPr>
        <p:sp>
          <p:nvSpPr>
            <p:cNvPr id="31" name="Oval 30">
              <a:extLst>
                <a:ext uri="{FF2B5EF4-FFF2-40B4-BE49-F238E27FC236}">
                  <a16:creationId xmlns:a16="http://schemas.microsoft.com/office/drawing/2014/main" id="{477FF898-C9B6-410D-A576-ED50BEE8C44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32" name="Oval 31">
              <a:extLst>
                <a:ext uri="{FF2B5EF4-FFF2-40B4-BE49-F238E27FC236}">
                  <a16:creationId xmlns:a16="http://schemas.microsoft.com/office/drawing/2014/main" id="{DBF614BE-5443-4087-8CA8-A5DFE369B06A}"/>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Tree>
    <p:extLst>
      <p:ext uri="{BB962C8B-B14F-4D97-AF65-F5344CB8AC3E}">
        <p14:creationId xmlns:p14="http://schemas.microsoft.com/office/powerpoint/2010/main" val="355154799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1"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300" fill="hold"/>
                                        <p:tgtEl>
                                          <p:spTgt spid="4"/>
                                        </p:tgtEl>
                                        <p:attrNameLst>
                                          <p:attrName>ppt_x</p:attrName>
                                        </p:attrNameLst>
                                      </p:cBhvr>
                                      <p:tavLst>
                                        <p:tav tm="0">
                                          <p:val>
                                            <p:strVal val="#ppt_x"/>
                                          </p:val>
                                        </p:tav>
                                        <p:tav tm="100000">
                                          <p:val>
                                            <p:strVal val="#ppt_x"/>
                                          </p:val>
                                        </p:tav>
                                      </p:tavLst>
                                    </p:anim>
                                    <p:anim calcmode="lin" valueType="num">
                                      <p:cBhvr additive="base">
                                        <p:cTn id="8" dur="1300" fill="hold"/>
                                        <p:tgtEl>
                                          <p:spTgt spid="4"/>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grpId="0" nodeType="withEffect">
                                  <p:stCondLst>
                                    <p:cond delay="100"/>
                                  </p:stCondLst>
                                  <p:childTnLst>
                                    <p:animRot by="21600000">
                                      <p:cBhvr>
                                        <p:cTn id="10" dur="12000" fill="hold"/>
                                        <p:tgtEl>
                                          <p:spTgt spid="4"/>
                                        </p:tgtEl>
                                        <p:attrNameLst>
                                          <p:attrName>r</p:attrName>
                                        </p:attrNameLst>
                                      </p:cBhvr>
                                    </p:animRot>
                                  </p:childTnLst>
                                </p:cTn>
                              </p:par>
                              <p:par>
                                <p:cTn id="11" presetID="2" presetClass="entr" presetSubtype="1" decel="100000" fill="hold" nodeType="withEffect">
                                  <p:stCondLst>
                                    <p:cond delay="10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1500" fill="hold"/>
                                        <p:tgtEl>
                                          <p:spTgt spid="12"/>
                                        </p:tgtEl>
                                        <p:attrNameLst>
                                          <p:attrName>ppt_x</p:attrName>
                                        </p:attrNameLst>
                                      </p:cBhvr>
                                      <p:tavLst>
                                        <p:tav tm="0">
                                          <p:val>
                                            <p:strVal val="#ppt_x"/>
                                          </p:val>
                                        </p:tav>
                                        <p:tav tm="100000">
                                          <p:val>
                                            <p:strVal val="#ppt_x"/>
                                          </p:val>
                                        </p:tav>
                                      </p:tavLst>
                                    </p:anim>
                                    <p:anim calcmode="lin" valueType="num">
                                      <p:cBhvr additive="base">
                                        <p:cTn id="14" dur="1500" fill="hold"/>
                                        <p:tgtEl>
                                          <p:spTgt spid="12"/>
                                        </p:tgtEl>
                                        <p:attrNameLst>
                                          <p:attrName>ppt_y</p:attrName>
                                        </p:attrNameLst>
                                      </p:cBhvr>
                                      <p:tavLst>
                                        <p:tav tm="0">
                                          <p:val>
                                            <p:strVal val="0-#ppt_h/2"/>
                                          </p:val>
                                        </p:tav>
                                        <p:tav tm="100000">
                                          <p:val>
                                            <p:strVal val="#ppt_y"/>
                                          </p:val>
                                        </p:tav>
                                      </p:tavLst>
                                    </p:anim>
                                  </p:childTnLst>
                                </p:cTn>
                              </p:par>
                              <p:par>
                                <p:cTn id="15" presetID="2" presetClass="entr" presetSubtype="1" decel="100000" fill="hold" nodeType="withEffect">
                                  <p:stCondLst>
                                    <p:cond delay="10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500" fill="hold"/>
                                        <p:tgtEl>
                                          <p:spTgt spid="13"/>
                                        </p:tgtEl>
                                        <p:attrNameLst>
                                          <p:attrName>ppt_x</p:attrName>
                                        </p:attrNameLst>
                                      </p:cBhvr>
                                      <p:tavLst>
                                        <p:tav tm="0">
                                          <p:val>
                                            <p:strVal val="#ppt_x"/>
                                          </p:val>
                                        </p:tav>
                                        <p:tav tm="100000">
                                          <p:val>
                                            <p:strVal val="#ppt_x"/>
                                          </p:val>
                                        </p:tav>
                                      </p:tavLst>
                                    </p:anim>
                                    <p:anim calcmode="lin" valueType="num">
                                      <p:cBhvr additive="base">
                                        <p:cTn id="18" dur="1500" fill="hold"/>
                                        <p:tgtEl>
                                          <p:spTgt spid="13"/>
                                        </p:tgtEl>
                                        <p:attrNameLst>
                                          <p:attrName>ppt_y</p:attrName>
                                        </p:attrNameLst>
                                      </p:cBhvr>
                                      <p:tavLst>
                                        <p:tav tm="0">
                                          <p:val>
                                            <p:strVal val="0-#ppt_h/2"/>
                                          </p:val>
                                        </p:tav>
                                        <p:tav tm="100000">
                                          <p:val>
                                            <p:strVal val="#ppt_y"/>
                                          </p:val>
                                        </p:tav>
                                      </p:tavLst>
                                    </p:anim>
                                  </p:childTnLst>
                                </p:cTn>
                              </p:par>
                              <p:par>
                                <p:cTn id="19" presetID="2" presetClass="entr" presetSubtype="8" decel="100000" fill="hold" nodeType="withEffect">
                                  <p:stCondLst>
                                    <p:cond delay="300"/>
                                  </p:stCondLst>
                                  <p:childTnLst>
                                    <p:set>
                                      <p:cBhvr>
                                        <p:cTn id="20" dur="1" fill="hold">
                                          <p:stCondLst>
                                            <p:cond delay="0"/>
                                          </p:stCondLst>
                                        </p:cTn>
                                        <p:tgtEl>
                                          <p:spTgt spid="30"/>
                                        </p:tgtEl>
                                        <p:attrNameLst>
                                          <p:attrName>style.visibility</p:attrName>
                                        </p:attrNameLst>
                                      </p:cBhvr>
                                      <p:to>
                                        <p:strVal val="visible"/>
                                      </p:to>
                                    </p:set>
                                    <p:anim calcmode="lin" valueType="num">
                                      <p:cBhvr additive="base">
                                        <p:cTn id="21" dur="1500" fill="hold"/>
                                        <p:tgtEl>
                                          <p:spTgt spid="30"/>
                                        </p:tgtEl>
                                        <p:attrNameLst>
                                          <p:attrName>ppt_x</p:attrName>
                                        </p:attrNameLst>
                                      </p:cBhvr>
                                      <p:tavLst>
                                        <p:tav tm="0">
                                          <p:val>
                                            <p:strVal val="0-#ppt_w/2"/>
                                          </p:val>
                                        </p:tav>
                                        <p:tav tm="100000">
                                          <p:val>
                                            <p:strVal val="#ppt_x"/>
                                          </p:val>
                                        </p:tav>
                                      </p:tavLst>
                                    </p:anim>
                                    <p:anim calcmode="lin" valueType="num">
                                      <p:cBhvr additive="base">
                                        <p:cTn id="22" dur="1500" fill="hold"/>
                                        <p:tgtEl>
                                          <p:spTgt spid="30"/>
                                        </p:tgtEl>
                                        <p:attrNameLst>
                                          <p:attrName>ppt_y</p:attrName>
                                        </p:attrNameLst>
                                      </p:cBhvr>
                                      <p:tavLst>
                                        <p:tav tm="0">
                                          <p:val>
                                            <p:strVal val="#ppt_y"/>
                                          </p:val>
                                        </p:tav>
                                        <p:tav tm="100000">
                                          <p:val>
                                            <p:strVal val="#ppt_y"/>
                                          </p:val>
                                        </p:tav>
                                      </p:tavLst>
                                    </p:anim>
                                  </p:childTnLst>
                                </p:cTn>
                              </p:par>
                              <p:par>
                                <p:cTn id="23" presetID="2" presetClass="entr" presetSubtype="8" decel="100000" fill="hold" grpId="0" nodeType="withEffect">
                                  <p:stCondLst>
                                    <p:cond delay="500"/>
                                  </p:stCondLst>
                                  <p:childTnLst>
                                    <p:set>
                                      <p:cBhvr>
                                        <p:cTn id="24" dur="1" fill="hold">
                                          <p:stCondLst>
                                            <p:cond delay="0"/>
                                          </p:stCondLst>
                                        </p:cTn>
                                        <p:tgtEl>
                                          <p:spTgt spid="28"/>
                                        </p:tgtEl>
                                        <p:attrNameLst>
                                          <p:attrName>style.visibility</p:attrName>
                                        </p:attrNameLst>
                                      </p:cBhvr>
                                      <p:to>
                                        <p:strVal val="visible"/>
                                      </p:to>
                                    </p:set>
                                    <p:anim calcmode="lin" valueType="num">
                                      <p:cBhvr additive="base">
                                        <p:cTn id="25" dur="1500" fill="hold"/>
                                        <p:tgtEl>
                                          <p:spTgt spid="28"/>
                                        </p:tgtEl>
                                        <p:attrNameLst>
                                          <p:attrName>ppt_x</p:attrName>
                                        </p:attrNameLst>
                                      </p:cBhvr>
                                      <p:tavLst>
                                        <p:tav tm="0">
                                          <p:val>
                                            <p:strVal val="0-#ppt_w/2"/>
                                          </p:val>
                                        </p:tav>
                                        <p:tav tm="100000">
                                          <p:val>
                                            <p:strVal val="#ppt_x"/>
                                          </p:val>
                                        </p:tav>
                                      </p:tavLst>
                                    </p:anim>
                                    <p:anim calcmode="lin" valueType="num">
                                      <p:cBhvr additive="base">
                                        <p:cTn id="26" dur="1500" fill="hold"/>
                                        <p:tgtEl>
                                          <p:spTgt spid="28"/>
                                        </p:tgtEl>
                                        <p:attrNameLst>
                                          <p:attrName>ppt_y</p:attrName>
                                        </p:attrNameLst>
                                      </p:cBhvr>
                                      <p:tavLst>
                                        <p:tav tm="0">
                                          <p:val>
                                            <p:strVal val="#ppt_y"/>
                                          </p:val>
                                        </p:tav>
                                        <p:tav tm="100000">
                                          <p:val>
                                            <p:strVal val="#ppt_y"/>
                                          </p:val>
                                        </p:tav>
                                      </p:tavLst>
                                    </p:anim>
                                  </p:childTnLst>
                                </p:cTn>
                              </p:par>
                              <p:par>
                                <p:cTn id="27" presetID="2" presetClass="entr" presetSubtype="8" decel="100000" fill="hold" nodeType="withEffect">
                                  <p:stCondLst>
                                    <p:cond delay="70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1200" fill="hold"/>
                                        <p:tgtEl>
                                          <p:spTgt spid="14"/>
                                        </p:tgtEl>
                                        <p:attrNameLst>
                                          <p:attrName>ppt_x</p:attrName>
                                        </p:attrNameLst>
                                      </p:cBhvr>
                                      <p:tavLst>
                                        <p:tav tm="0">
                                          <p:val>
                                            <p:strVal val="0-#ppt_w/2"/>
                                          </p:val>
                                        </p:tav>
                                        <p:tav tm="100000">
                                          <p:val>
                                            <p:strVal val="#ppt_x"/>
                                          </p:val>
                                        </p:tav>
                                      </p:tavLst>
                                    </p:anim>
                                    <p:anim calcmode="lin" valueType="num">
                                      <p:cBhvr additive="base">
                                        <p:cTn id="30" dur="1200" fill="hold"/>
                                        <p:tgtEl>
                                          <p:spTgt spid="14"/>
                                        </p:tgtEl>
                                        <p:attrNameLst>
                                          <p:attrName>ppt_y</p:attrName>
                                        </p:attrNameLst>
                                      </p:cBhvr>
                                      <p:tavLst>
                                        <p:tav tm="0">
                                          <p:val>
                                            <p:strVal val="#ppt_y"/>
                                          </p:val>
                                        </p:tav>
                                        <p:tav tm="100000">
                                          <p:val>
                                            <p:strVal val="#ppt_y"/>
                                          </p:val>
                                        </p:tav>
                                      </p:tavLst>
                                    </p:anim>
                                  </p:childTnLst>
                                </p:cTn>
                              </p:par>
                              <p:par>
                                <p:cTn id="31" presetID="2" presetClass="entr" presetSubtype="2" decel="100000" fill="hold" grpId="0" nodeType="withEffect">
                                  <p:stCondLst>
                                    <p:cond delay="800"/>
                                  </p:stCondLst>
                                  <p:childTnLst>
                                    <p:set>
                                      <p:cBhvr>
                                        <p:cTn id="32" dur="1" fill="hold">
                                          <p:stCondLst>
                                            <p:cond delay="0"/>
                                          </p:stCondLst>
                                        </p:cTn>
                                        <p:tgtEl>
                                          <p:spTgt spid="15"/>
                                        </p:tgtEl>
                                        <p:attrNameLst>
                                          <p:attrName>style.visibility</p:attrName>
                                        </p:attrNameLst>
                                      </p:cBhvr>
                                      <p:to>
                                        <p:strVal val="visible"/>
                                      </p:to>
                                    </p:set>
                                    <p:anim calcmode="lin" valueType="num">
                                      <p:cBhvr additive="base">
                                        <p:cTn id="33" dur="1200" fill="hold"/>
                                        <p:tgtEl>
                                          <p:spTgt spid="15"/>
                                        </p:tgtEl>
                                        <p:attrNameLst>
                                          <p:attrName>ppt_x</p:attrName>
                                        </p:attrNameLst>
                                      </p:cBhvr>
                                      <p:tavLst>
                                        <p:tav tm="0">
                                          <p:val>
                                            <p:strVal val="1+#ppt_w/2"/>
                                          </p:val>
                                        </p:tav>
                                        <p:tav tm="100000">
                                          <p:val>
                                            <p:strVal val="#ppt_x"/>
                                          </p:val>
                                        </p:tav>
                                      </p:tavLst>
                                    </p:anim>
                                    <p:anim calcmode="lin" valueType="num">
                                      <p:cBhvr additive="base">
                                        <p:cTn id="34" dur="1200" fill="hold"/>
                                        <p:tgtEl>
                                          <p:spTgt spid="15"/>
                                        </p:tgtEl>
                                        <p:attrNameLst>
                                          <p:attrName>ppt_y</p:attrName>
                                        </p:attrNameLst>
                                      </p:cBhvr>
                                      <p:tavLst>
                                        <p:tav tm="0">
                                          <p:val>
                                            <p:strVal val="#ppt_y"/>
                                          </p:val>
                                        </p:tav>
                                        <p:tav tm="100000">
                                          <p:val>
                                            <p:strVal val="#ppt_y"/>
                                          </p:val>
                                        </p:tav>
                                      </p:tavLst>
                                    </p:anim>
                                  </p:childTnLst>
                                </p:cTn>
                              </p:par>
                              <p:par>
                                <p:cTn id="35" presetID="2" presetClass="entr" presetSubtype="2" decel="100000" fill="hold" grpId="0" nodeType="withEffect">
                                  <p:stCondLst>
                                    <p:cond delay="1000"/>
                                  </p:stCondLst>
                                  <p:childTnLst>
                                    <p:set>
                                      <p:cBhvr>
                                        <p:cTn id="36" dur="1" fill="hold">
                                          <p:stCondLst>
                                            <p:cond delay="0"/>
                                          </p:stCondLst>
                                        </p:cTn>
                                        <p:tgtEl>
                                          <p:spTgt spid="16"/>
                                        </p:tgtEl>
                                        <p:attrNameLst>
                                          <p:attrName>style.visibility</p:attrName>
                                        </p:attrNameLst>
                                      </p:cBhvr>
                                      <p:to>
                                        <p:strVal val="visible"/>
                                      </p:to>
                                    </p:set>
                                    <p:anim calcmode="lin" valueType="num">
                                      <p:cBhvr additive="base">
                                        <p:cTn id="37" dur="1200" fill="hold"/>
                                        <p:tgtEl>
                                          <p:spTgt spid="16"/>
                                        </p:tgtEl>
                                        <p:attrNameLst>
                                          <p:attrName>ppt_x</p:attrName>
                                        </p:attrNameLst>
                                      </p:cBhvr>
                                      <p:tavLst>
                                        <p:tav tm="0">
                                          <p:val>
                                            <p:strVal val="1+#ppt_w/2"/>
                                          </p:val>
                                        </p:tav>
                                        <p:tav tm="100000">
                                          <p:val>
                                            <p:strVal val="#ppt_x"/>
                                          </p:val>
                                        </p:tav>
                                      </p:tavLst>
                                    </p:anim>
                                    <p:anim calcmode="lin" valueType="num">
                                      <p:cBhvr additive="base">
                                        <p:cTn id="38" dur="1200" fill="hold"/>
                                        <p:tgtEl>
                                          <p:spTgt spid="16"/>
                                        </p:tgtEl>
                                        <p:attrNameLst>
                                          <p:attrName>ppt_y</p:attrName>
                                        </p:attrNameLst>
                                      </p:cBhvr>
                                      <p:tavLst>
                                        <p:tav tm="0">
                                          <p:val>
                                            <p:strVal val="#ppt_y"/>
                                          </p:val>
                                        </p:tav>
                                        <p:tav tm="100000">
                                          <p:val>
                                            <p:strVal val="#ppt_y"/>
                                          </p:val>
                                        </p:tav>
                                      </p:tavLst>
                                    </p:anim>
                                  </p:childTnLst>
                                </p:cTn>
                              </p:par>
                              <p:par>
                                <p:cTn id="39" presetID="2" presetClass="entr" presetSubtype="8" decel="100000" fill="hold" nodeType="withEffect">
                                  <p:stCondLst>
                                    <p:cond delay="1100"/>
                                  </p:stCondLst>
                                  <p:childTnLst>
                                    <p:set>
                                      <p:cBhvr>
                                        <p:cTn id="40" dur="1" fill="hold">
                                          <p:stCondLst>
                                            <p:cond delay="0"/>
                                          </p:stCondLst>
                                        </p:cTn>
                                        <p:tgtEl>
                                          <p:spTgt spid="26"/>
                                        </p:tgtEl>
                                        <p:attrNameLst>
                                          <p:attrName>style.visibility</p:attrName>
                                        </p:attrNameLst>
                                      </p:cBhvr>
                                      <p:to>
                                        <p:strVal val="visible"/>
                                      </p:to>
                                    </p:set>
                                    <p:anim calcmode="lin" valueType="num">
                                      <p:cBhvr additive="base">
                                        <p:cTn id="41" dur="1200" fill="hold"/>
                                        <p:tgtEl>
                                          <p:spTgt spid="26"/>
                                        </p:tgtEl>
                                        <p:attrNameLst>
                                          <p:attrName>ppt_x</p:attrName>
                                        </p:attrNameLst>
                                      </p:cBhvr>
                                      <p:tavLst>
                                        <p:tav tm="0">
                                          <p:val>
                                            <p:strVal val="0-#ppt_w/2"/>
                                          </p:val>
                                        </p:tav>
                                        <p:tav tm="100000">
                                          <p:val>
                                            <p:strVal val="#ppt_x"/>
                                          </p:val>
                                        </p:tav>
                                      </p:tavLst>
                                    </p:anim>
                                    <p:anim calcmode="lin" valueType="num">
                                      <p:cBhvr additive="base">
                                        <p:cTn id="42" dur="1200" fill="hold"/>
                                        <p:tgtEl>
                                          <p:spTgt spid="26"/>
                                        </p:tgtEl>
                                        <p:attrNameLst>
                                          <p:attrName>ppt_y</p:attrName>
                                        </p:attrNameLst>
                                      </p:cBhvr>
                                      <p:tavLst>
                                        <p:tav tm="0">
                                          <p:val>
                                            <p:strVal val="#ppt_y"/>
                                          </p:val>
                                        </p:tav>
                                        <p:tav tm="100000">
                                          <p:val>
                                            <p:strVal val="#ppt_y"/>
                                          </p:val>
                                        </p:tav>
                                      </p:tavLst>
                                    </p:anim>
                                  </p:childTnLst>
                                </p:cTn>
                              </p:par>
                              <p:par>
                                <p:cTn id="43" presetID="2" presetClass="entr" presetSubtype="8" decel="100000" fill="hold" nodeType="withEffect">
                                  <p:stCondLst>
                                    <p:cond delay="1200"/>
                                  </p:stCondLst>
                                  <p:childTnLst>
                                    <p:set>
                                      <p:cBhvr>
                                        <p:cTn id="44" dur="1" fill="hold">
                                          <p:stCondLst>
                                            <p:cond delay="0"/>
                                          </p:stCondLst>
                                        </p:cTn>
                                        <p:tgtEl>
                                          <p:spTgt spid="29"/>
                                        </p:tgtEl>
                                        <p:attrNameLst>
                                          <p:attrName>style.visibility</p:attrName>
                                        </p:attrNameLst>
                                      </p:cBhvr>
                                      <p:to>
                                        <p:strVal val="visible"/>
                                      </p:to>
                                    </p:set>
                                    <p:anim calcmode="lin" valueType="num">
                                      <p:cBhvr additive="base">
                                        <p:cTn id="45" dur="1200" fill="hold"/>
                                        <p:tgtEl>
                                          <p:spTgt spid="29"/>
                                        </p:tgtEl>
                                        <p:attrNameLst>
                                          <p:attrName>ppt_x</p:attrName>
                                        </p:attrNameLst>
                                      </p:cBhvr>
                                      <p:tavLst>
                                        <p:tav tm="0">
                                          <p:val>
                                            <p:strVal val="0-#ppt_w/2"/>
                                          </p:val>
                                        </p:tav>
                                        <p:tav tm="100000">
                                          <p:val>
                                            <p:strVal val="#ppt_x"/>
                                          </p:val>
                                        </p:tav>
                                      </p:tavLst>
                                    </p:anim>
                                    <p:anim calcmode="lin" valueType="num">
                                      <p:cBhvr additive="base">
                                        <p:cTn id="46" dur="1200" fill="hold"/>
                                        <p:tgtEl>
                                          <p:spTgt spid="2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15" grpId="0"/>
      <p:bldP spid="16" grpId="0"/>
      <p:bldP spid="28" grpId="0" animBg="1"/>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A9A4133F-7760-4E9F-ADC1-BA625616FB60}"/>
              </a:ext>
            </a:extLst>
          </p:cNvPr>
          <p:cNvSpPr>
            <a:spLocks noGrp="1"/>
          </p:cNvSpPr>
          <p:nvPr>
            <p:ph type="pic" sz="quarter" idx="12"/>
          </p:nvPr>
        </p:nvSpPr>
        <p:spPr/>
      </p:sp>
      <p:sp>
        <p:nvSpPr>
          <p:cNvPr id="11" name="TextBox 10">
            <a:extLst>
              <a:ext uri="{FF2B5EF4-FFF2-40B4-BE49-F238E27FC236}">
                <a16:creationId xmlns:a16="http://schemas.microsoft.com/office/drawing/2014/main" id="{78433A3D-2225-4317-9A9B-88BDF87BABF8}"/>
              </a:ext>
            </a:extLst>
          </p:cNvPr>
          <p:cNvSpPr txBox="1"/>
          <p:nvPr/>
        </p:nvSpPr>
        <p:spPr>
          <a:xfrm>
            <a:off x="1874136" y="6811376"/>
            <a:ext cx="3953458" cy="1938992"/>
          </a:xfrm>
          <a:prstGeom prst="rect">
            <a:avLst/>
          </a:prstGeom>
          <a:noFill/>
        </p:spPr>
        <p:txBody>
          <a:bodyPr wrap="square" rtlCol="0" anchor="ctr">
            <a:spAutoFit/>
          </a:bodyPr>
          <a:lstStyle/>
          <a:p>
            <a:r>
              <a:rPr lang="en-US" sz="6000">
                <a:latin typeface="Open Sans Extrabold" panose="020B0906030804020204" pitchFamily="34" charset="0"/>
                <a:ea typeface="Open Sans Extrabold" panose="020B0906030804020204" pitchFamily="34" charset="0"/>
                <a:cs typeface="Open Sans Extrabold" panose="020B0906030804020204" pitchFamily="34" charset="0"/>
              </a:rPr>
              <a:t>Business Time</a:t>
            </a:r>
          </a:p>
        </p:txBody>
      </p:sp>
      <p:pic>
        <p:nvPicPr>
          <p:cNvPr id="10" name="Graphic 9">
            <a:extLst>
              <a:ext uri="{FF2B5EF4-FFF2-40B4-BE49-F238E27FC236}">
                <a16:creationId xmlns:a16="http://schemas.microsoft.com/office/drawing/2014/main" id="{5A48E9C4-3D61-4CD3-B7D5-9E32250BEB7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270917" y="7944023"/>
            <a:ext cx="695325" cy="552450"/>
          </a:xfrm>
          <a:prstGeom prst="rect">
            <a:avLst/>
          </a:prstGeom>
        </p:spPr>
      </p:pic>
      <p:sp>
        <p:nvSpPr>
          <p:cNvPr id="16" name="Freeform: Shape 15">
            <a:extLst>
              <a:ext uri="{FF2B5EF4-FFF2-40B4-BE49-F238E27FC236}">
                <a16:creationId xmlns:a16="http://schemas.microsoft.com/office/drawing/2014/main" id="{63FFB505-7257-4DDE-A161-847FA1766823}"/>
              </a:ext>
            </a:extLst>
          </p:cNvPr>
          <p:cNvSpPr>
            <a:spLocks/>
          </p:cNvSpPr>
          <p:nvPr/>
        </p:nvSpPr>
        <p:spPr bwMode="auto">
          <a:xfrm>
            <a:off x="5418602" y="2238386"/>
            <a:ext cx="13811228" cy="13811228"/>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E6EAF3"/>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13" name="Straight Connector 12">
            <a:extLst>
              <a:ext uri="{FF2B5EF4-FFF2-40B4-BE49-F238E27FC236}">
                <a16:creationId xmlns:a16="http://schemas.microsoft.com/office/drawing/2014/main" id="{5AE0D076-6853-463A-8402-A59382D80F0F}"/>
              </a:ext>
            </a:extLst>
          </p:cNvPr>
          <p:cNvCxnSpPr>
            <a:cxnSpLocks/>
            <a:stCxn id="16" idx="0"/>
          </p:cNvCxnSpPr>
          <p:nvPr/>
        </p:nvCxnSpPr>
        <p:spPr>
          <a:xfrm flipV="1">
            <a:off x="12324216" y="1132661"/>
            <a:ext cx="1" cy="3583774"/>
          </a:xfrm>
          <a:prstGeom prst="line">
            <a:avLst/>
          </a:prstGeom>
          <a:ln w="50800">
            <a:solidFill>
              <a:schemeClr val="accent3"/>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2D13916C-10E7-447F-9592-8FF752B8F92D}"/>
              </a:ext>
            </a:extLst>
          </p:cNvPr>
          <p:cNvSpPr txBox="1"/>
          <p:nvPr/>
        </p:nvSpPr>
        <p:spPr>
          <a:xfrm>
            <a:off x="1874136" y="9499680"/>
            <a:ext cx="4488760" cy="2862322"/>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18" name="Freeform 5">
            <a:extLst>
              <a:ext uri="{FF2B5EF4-FFF2-40B4-BE49-F238E27FC236}">
                <a16:creationId xmlns:a16="http://schemas.microsoft.com/office/drawing/2014/main" id="{E55E7B45-B7EF-45D3-B5DC-EDCF64B5E4E5}"/>
              </a:ext>
            </a:extLst>
          </p:cNvPr>
          <p:cNvSpPr>
            <a:spLocks/>
          </p:cNvSpPr>
          <p:nvPr/>
        </p:nvSpPr>
        <p:spPr bwMode="auto">
          <a:xfrm>
            <a:off x="13340344" y="445478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O</a:t>
            </a:r>
          </a:p>
        </p:txBody>
      </p:sp>
      <p:sp>
        <p:nvSpPr>
          <p:cNvPr id="19" name="Freeform 5">
            <a:extLst>
              <a:ext uri="{FF2B5EF4-FFF2-40B4-BE49-F238E27FC236}">
                <a16:creationId xmlns:a16="http://schemas.microsoft.com/office/drawing/2014/main" id="{AC137978-E707-41CF-9D46-D3EC0AFB8A94}"/>
              </a:ext>
            </a:extLst>
          </p:cNvPr>
          <p:cNvSpPr>
            <a:spLocks/>
          </p:cNvSpPr>
          <p:nvPr/>
        </p:nvSpPr>
        <p:spPr bwMode="auto">
          <a:xfrm>
            <a:off x="15787633" y="799700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20" name="Freeform 5">
            <a:extLst>
              <a:ext uri="{FF2B5EF4-FFF2-40B4-BE49-F238E27FC236}">
                <a16:creationId xmlns:a16="http://schemas.microsoft.com/office/drawing/2014/main" id="{10832EE9-6054-4ABF-A33B-88EA217295C7}"/>
              </a:ext>
            </a:extLst>
          </p:cNvPr>
          <p:cNvSpPr>
            <a:spLocks/>
          </p:cNvSpPr>
          <p:nvPr/>
        </p:nvSpPr>
        <p:spPr bwMode="auto">
          <a:xfrm>
            <a:off x="13340344" y="11615679"/>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27" name="TextBox 26">
            <a:extLst>
              <a:ext uri="{FF2B5EF4-FFF2-40B4-BE49-F238E27FC236}">
                <a16:creationId xmlns:a16="http://schemas.microsoft.com/office/drawing/2014/main" id="{805FF8F8-B5E5-4ED8-8CD9-15C4365F2CC1}"/>
              </a:ext>
            </a:extLst>
          </p:cNvPr>
          <p:cNvSpPr txBox="1"/>
          <p:nvPr/>
        </p:nvSpPr>
        <p:spPr>
          <a:xfrm>
            <a:off x="16049683" y="4656545"/>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Report.</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28" name="TextBox 27">
            <a:extLst>
              <a:ext uri="{FF2B5EF4-FFF2-40B4-BE49-F238E27FC236}">
                <a16:creationId xmlns:a16="http://schemas.microsoft.com/office/drawing/2014/main" id="{4618E894-E6B7-4B95-B9AB-324DCE03616C}"/>
              </a:ext>
            </a:extLst>
          </p:cNvPr>
          <p:cNvSpPr txBox="1"/>
          <p:nvPr/>
        </p:nvSpPr>
        <p:spPr>
          <a:xfrm>
            <a:off x="18431078" y="8332344"/>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Idea.</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29" name="TextBox 28">
            <a:extLst>
              <a:ext uri="{FF2B5EF4-FFF2-40B4-BE49-F238E27FC236}">
                <a16:creationId xmlns:a16="http://schemas.microsoft.com/office/drawing/2014/main" id="{7B2E97C3-0BB9-4B48-8DCF-612791D70D5B}"/>
              </a:ext>
            </a:extLst>
          </p:cNvPr>
          <p:cNvSpPr txBox="1"/>
          <p:nvPr/>
        </p:nvSpPr>
        <p:spPr>
          <a:xfrm>
            <a:off x="16015391" y="11993235"/>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Government.</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4" name="Freeform 5">
            <a:extLst>
              <a:ext uri="{FF2B5EF4-FFF2-40B4-BE49-F238E27FC236}">
                <a16:creationId xmlns:a16="http://schemas.microsoft.com/office/drawing/2014/main" id="{24E59FC8-3313-4117-BD79-B35424A48605}"/>
              </a:ext>
            </a:extLst>
          </p:cNvPr>
          <p:cNvSpPr>
            <a:spLocks/>
          </p:cNvSpPr>
          <p:nvPr/>
        </p:nvSpPr>
        <p:spPr bwMode="auto">
          <a:xfrm>
            <a:off x="9959352" y="6904467"/>
            <a:ext cx="4468468" cy="447034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3">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5" name="Rectangle 14">
            <a:extLst>
              <a:ext uri="{FF2B5EF4-FFF2-40B4-BE49-F238E27FC236}">
                <a16:creationId xmlns:a16="http://schemas.microsoft.com/office/drawing/2014/main" id="{8657450D-690A-46CD-BA32-58E60666628E}"/>
              </a:ext>
            </a:extLst>
          </p:cNvPr>
          <p:cNvSpPr/>
          <p:nvPr/>
        </p:nvSpPr>
        <p:spPr>
          <a:xfrm>
            <a:off x="10777175" y="8416363"/>
            <a:ext cx="2832827" cy="1446550"/>
          </a:xfrm>
          <a:prstGeom prst="rect">
            <a:avLst/>
          </a:prstGeom>
        </p:spPr>
        <p:txBody>
          <a:bodyPr wrap="none" anchor="ctr">
            <a:spAutoFit/>
          </a:bodyPr>
          <a:lstStyle/>
          <a:p>
            <a:pPr algn="ctr" defTabSz="914400">
              <a:defRPr/>
            </a:pPr>
            <a:r>
              <a:rPr lang="en-US" sz="8800">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2020</a:t>
            </a:r>
          </a:p>
        </p:txBody>
      </p:sp>
    </p:spTree>
    <p:extLst>
      <p:ext uri="{BB962C8B-B14F-4D97-AF65-F5344CB8AC3E}">
        <p14:creationId xmlns:p14="http://schemas.microsoft.com/office/powerpoint/2010/main" val="186065100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100"/>
                                  </p:stCondLst>
                                  <p:childTnLst>
                                    <p:animRot by="21600000">
                                      <p:cBhvr>
                                        <p:cTn id="6" dur="12000" fill="hold"/>
                                        <p:tgtEl>
                                          <p:spTgt spid="16"/>
                                        </p:tgtEl>
                                        <p:attrNameLst>
                                          <p:attrName>r</p:attrName>
                                        </p:attrNameLst>
                                      </p:cBhvr>
                                    </p:animRot>
                                  </p:childTnLst>
                                </p:cTn>
                              </p:par>
                              <p:par>
                                <p:cTn id="7" presetID="2" presetClass="entr" presetSubtype="1" decel="100000" fill="hold" nodeType="withEffect">
                                  <p:stCondLst>
                                    <p:cond delay="0"/>
                                  </p:stCondLst>
                                  <p:childTnLst>
                                    <p:set>
                                      <p:cBhvr>
                                        <p:cTn id="8" dur="1" fill="hold">
                                          <p:stCondLst>
                                            <p:cond delay="0"/>
                                          </p:stCondLst>
                                        </p:cTn>
                                        <p:tgtEl>
                                          <p:spTgt spid="13"/>
                                        </p:tgtEl>
                                        <p:attrNameLst>
                                          <p:attrName>style.visibility</p:attrName>
                                        </p:attrNameLst>
                                      </p:cBhvr>
                                      <p:to>
                                        <p:strVal val="visible"/>
                                      </p:to>
                                    </p:set>
                                    <p:anim calcmode="lin" valueType="num">
                                      <p:cBhvr additive="base">
                                        <p:cTn id="9" dur="1500" fill="hold"/>
                                        <p:tgtEl>
                                          <p:spTgt spid="13"/>
                                        </p:tgtEl>
                                        <p:attrNameLst>
                                          <p:attrName>ppt_x</p:attrName>
                                        </p:attrNameLst>
                                      </p:cBhvr>
                                      <p:tavLst>
                                        <p:tav tm="0">
                                          <p:val>
                                            <p:strVal val="#ppt_x"/>
                                          </p:val>
                                        </p:tav>
                                        <p:tav tm="100000">
                                          <p:val>
                                            <p:strVal val="#ppt_x"/>
                                          </p:val>
                                        </p:tav>
                                      </p:tavLst>
                                    </p:anim>
                                    <p:anim calcmode="lin" valueType="num">
                                      <p:cBhvr additive="base">
                                        <p:cTn id="10" dur="1500" fill="hold"/>
                                        <p:tgtEl>
                                          <p:spTgt spid="13"/>
                                        </p:tgtEl>
                                        <p:attrNameLst>
                                          <p:attrName>ppt_y</p:attrName>
                                        </p:attrNameLst>
                                      </p:cBhvr>
                                      <p:tavLst>
                                        <p:tav tm="0">
                                          <p:val>
                                            <p:strVal val="0-#ppt_h/2"/>
                                          </p:val>
                                        </p:tav>
                                        <p:tav tm="100000">
                                          <p:val>
                                            <p:strVal val="#ppt_y"/>
                                          </p:val>
                                        </p:tav>
                                      </p:tavLst>
                                    </p:anim>
                                  </p:childTnLst>
                                </p:cTn>
                              </p:par>
                              <p:par>
                                <p:cTn id="11" presetID="2" presetClass="entr" presetSubtype="2" decel="100000" fill="hold" grpId="0" nodeType="withEffect">
                                  <p:stCondLst>
                                    <p:cond delay="100"/>
                                  </p:stCondLst>
                                  <p:childTnLst>
                                    <p:set>
                                      <p:cBhvr>
                                        <p:cTn id="12" dur="1" fill="hold">
                                          <p:stCondLst>
                                            <p:cond delay="0"/>
                                          </p:stCondLst>
                                        </p:cTn>
                                        <p:tgtEl>
                                          <p:spTgt spid="15"/>
                                        </p:tgtEl>
                                        <p:attrNameLst>
                                          <p:attrName>style.visibility</p:attrName>
                                        </p:attrNameLst>
                                      </p:cBhvr>
                                      <p:to>
                                        <p:strVal val="visible"/>
                                      </p:to>
                                    </p:set>
                                    <p:anim calcmode="lin" valueType="num">
                                      <p:cBhvr additive="base">
                                        <p:cTn id="13" dur="1500" fill="hold"/>
                                        <p:tgtEl>
                                          <p:spTgt spid="15"/>
                                        </p:tgtEl>
                                        <p:attrNameLst>
                                          <p:attrName>ppt_x</p:attrName>
                                        </p:attrNameLst>
                                      </p:cBhvr>
                                      <p:tavLst>
                                        <p:tav tm="0">
                                          <p:val>
                                            <p:strVal val="1+#ppt_w/2"/>
                                          </p:val>
                                        </p:tav>
                                        <p:tav tm="100000">
                                          <p:val>
                                            <p:strVal val="#ppt_x"/>
                                          </p:val>
                                        </p:tav>
                                      </p:tavLst>
                                    </p:anim>
                                    <p:anim calcmode="lin" valueType="num">
                                      <p:cBhvr additive="base">
                                        <p:cTn id="14" dur="1500" fill="hold"/>
                                        <p:tgtEl>
                                          <p:spTgt spid="15"/>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200"/>
                                  </p:stCondLst>
                                  <p:childTnLst>
                                    <p:set>
                                      <p:cBhvr>
                                        <p:cTn id="16" dur="1" fill="hold">
                                          <p:stCondLst>
                                            <p:cond delay="0"/>
                                          </p:stCondLst>
                                        </p:cTn>
                                        <p:tgtEl>
                                          <p:spTgt spid="14"/>
                                        </p:tgtEl>
                                        <p:attrNameLst>
                                          <p:attrName>style.visibility</p:attrName>
                                        </p:attrNameLst>
                                      </p:cBhvr>
                                      <p:to>
                                        <p:strVal val="visible"/>
                                      </p:to>
                                    </p:set>
                                    <p:anim calcmode="lin" valueType="num">
                                      <p:cBhvr additive="base">
                                        <p:cTn id="17" dur="1500" fill="hold"/>
                                        <p:tgtEl>
                                          <p:spTgt spid="14"/>
                                        </p:tgtEl>
                                        <p:attrNameLst>
                                          <p:attrName>ppt_x</p:attrName>
                                        </p:attrNameLst>
                                      </p:cBhvr>
                                      <p:tavLst>
                                        <p:tav tm="0">
                                          <p:val>
                                            <p:strVal val="1+#ppt_w/2"/>
                                          </p:val>
                                        </p:tav>
                                        <p:tav tm="100000">
                                          <p:val>
                                            <p:strVal val="#ppt_x"/>
                                          </p:val>
                                        </p:tav>
                                      </p:tavLst>
                                    </p:anim>
                                    <p:anim calcmode="lin" valueType="num">
                                      <p:cBhvr additive="base">
                                        <p:cTn id="18" dur="1500" fill="hold"/>
                                        <p:tgtEl>
                                          <p:spTgt spid="14"/>
                                        </p:tgtEl>
                                        <p:attrNameLst>
                                          <p:attrName>ppt_y</p:attrName>
                                        </p:attrNameLst>
                                      </p:cBhvr>
                                      <p:tavLst>
                                        <p:tav tm="0">
                                          <p:val>
                                            <p:strVal val="#ppt_y"/>
                                          </p:val>
                                        </p:tav>
                                        <p:tav tm="100000">
                                          <p:val>
                                            <p:strVal val="#ppt_y"/>
                                          </p:val>
                                        </p:tav>
                                      </p:tavLst>
                                    </p:anim>
                                  </p:childTnLst>
                                </p:cTn>
                              </p:par>
                              <p:par>
                                <p:cTn id="19" presetID="2" presetClass="entr" presetSubtype="2" decel="100000" fill="hold" grpId="0" nodeType="withEffect">
                                  <p:stCondLst>
                                    <p:cond delay="300"/>
                                  </p:stCondLst>
                                  <p:childTnLst>
                                    <p:set>
                                      <p:cBhvr>
                                        <p:cTn id="20" dur="1" fill="hold">
                                          <p:stCondLst>
                                            <p:cond delay="0"/>
                                          </p:stCondLst>
                                        </p:cTn>
                                        <p:tgtEl>
                                          <p:spTgt spid="18"/>
                                        </p:tgtEl>
                                        <p:attrNameLst>
                                          <p:attrName>style.visibility</p:attrName>
                                        </p:attrNameLst>
                                      </p:cBhvr>
                                      <p:to>
                                        <p:strVal val="visible"/>
                                      </p:to>
                                    </p:set>
                                    <p:anim calcmode="lin" valueType="num">
                                      <p:cBhvr additive="base">
                                        <p:cTn id="21" dur="1500" fill="hold"/>
                                        <p:tgtEl>
                                          <p:spTgt spid="18"/>
                                        </p:tgtEl>
                                        <p:attrNameLst>
                                          <p:attrName>ppt_x</p:attrName>
                                        </p:attrNameLst>
                                      </p:cBhvr>
                                      <p:tavLst>
                                        <p:tav tm="0">
                                          <p:val>
                                            <p:strVal val="1+#ppt_w/2"/>
                                          </p:val>
                                        </p:tav>
                                        <p:tav tm="100000">
                                          <p:val>
                                            <p:strVal val="#ppt_x"/>
                                          </p:val>
                                        </p:tav>
                                      </p:tavLst>
                                    </p:anim>
                                    <p:anim calcmode="lin" valueType="num">
                                      <p:cBhvr additive="base">
                                        <p:cTn id="22" dur="1500" fill="hold"/>
                                        <p:tgtEl>
                                          <p:spTgt spid="18"/>
                                        </p:tgtEl>
                                        <p:attrNameLst>
                                          <p:attrName>ppt_y</p:attrName>
                                        </p:attrNameLst>
                                      </p:cBhvr>
                                      <p:tavLst>
                                        <p:tav tm="0">
                                          <p:val>
                                            <p:strVal val="#ppt_y"/>
                                          </p:val>
                                        </p:tav>
                                        <p:tav tm="100000">
                                          <p:val>
                                            <p:strVal val="#ppt_y"/>
                                          </p:val>
                                        </p:tav>
                                      </p:tavLst>
                                    </p:anim>
                                  </p:childTnLst>
                                </p:cTn>
                              </p:par>
                              <p:par>
                                <p:cTn id="23" presetID="2" presetClass="entr" presetSubtype="2" decel="100000" fill="hold" grpId="0" nodeType="withEffect">
                                  <p:stCondLst>
                                    <p:cond delay="400"/>
                                  </p:stCondLst>
                                  <p:childTnLst>
                                    <p:set>
                                      <p:cBhvr>
                                        <p:cTn id="24" dur="1" fill="hold">
                                          <p:stCondLst>
                                            <p:cond delay="0"/>
                                          </p:stCondLst>
                                        </p:cTn>
                                        <p:tgtEl>
                                          <p:spTgt spid="19"/>
                                        </p:tgtEl>
                                        <p:attrNameLst>
                                          <p:attrName>style.visibility</p:attrName>
                                        </p:attrNameLst>
                                      </p:cBhvr>
                                      <p:to>
                                        <p:strVal val="visible"/>
                                      </p:to>
                                    </p:set>
                                    <p:anim calcmode="lin" valueType="num">
                                      <p:cBhvr additive="base">
                                        <p:cTn id="25" dur="1500" fill="hold"/>
                                        <p:tgtEl>
                                          <p:spTgt spid="19"/>
                                        </p:tgtEl>
                                        <p:attrNameLst>
                                          <p:attrName>ppt_x</p:attrName>
                                        </p:attrNameLst>
                                      </p:cBhvr>
                                      <p:tavLst>
                                        <p:tav tm="0">
                                          <p:val>
                                            <p:strVal val="1+#ppt_w/2"/>
                                          </p:val>
                                        </p:tav>
                                        <p:tav tm="100000">
                                          <p:val>
                                            <p:strVal val="#ppt_x"/>
                                          </p:val>
                                        </p:tav>
                                      </p:tavLst>
                                    </p:anim>
                                    <p:anim calcmode="lin" valueType="num">
                                      <p:cBhvr additive="base">
                                        <p:cTn id="26" dur="1500" fill="hold"/>
                                        <p:tgtEl>
                                          <p:spTgt spid="19"/>
                                        </p:tgtEl>
                                        <p:attrNameLst>
                                          <p:attrName>ppt_y</p:attrName>
                                        </p:attrNameLst>
                                      </p:cBhvr>
                                      <p:tavLst>
                                        <p:tav tm="0">
                                          <p:val>
                                            <p:strVal val="#ppt_y"/>
                                          </p:val>
                                        </p:tav>
                                        <p:tav tm="100000">
                                          <p:val>
                                            <p:strVal val="#ppt_y"/>
                                          </p:val>
                                        </p:tav>
                                      </p:tavLst>
                                    </p:anim>
                                  </p:childTnLst>
                                </p:cTn>
                              </p:par>
                              <p:par>
                                <p:cTn id="27" presetID="2" presetClass="entr" presetSubtype="2" decel="100000" fill="hold" grpId="0" nodeType="withEffect">
                                  <p:stCondLst>
                                    <p:cond delay="500"/>
                                  </p:stCondLst>
                                  <p:childTnLst>
                                    <p:set>
                                      <p:cBhvr>
                                        <p:cTn id="28" dur="1" fill="hold">
                                          <p:stCondLst>
                                            <p:cond delay="0"/>
                                          </p:stCondLst>
                                        </p:cTn>
                                        <p:tgtEl>
                                          <p:spTgt spid="20"/>
                                        </p:tgtEl>
                                        <p:attrNameLst>
                                          <p:attrName>style.visibility</p:attrName>
                                        </p:attrNameLst>
                                      </p:cBhvr>
                                      <p:to>
                                        <p:strVal val="visible"/>
                                      </p:to>
                                    </p:set>
                                    <p:anim calcmode="lin" valueType="num">
                                      <p:cBhvr additive="base">
                                        <p:cTn id="29" dur="1500" fill="hold"/>
                                        <p:tgtEl>
                                          <p:spTgt spid="20"/>
                                        </p:tgtEl>
                                        <p:attrNameLst>
                                          <p:attrName>ppt_x</p:attrName>
                                        </p:attrNameLst>
                                      </p:cBhvr>
                                      <p:tavLst>
                                        <p:tav tm="0">
                                          <p:val>
                                            <p:strVal val="1+#ppt_w/2"/>
                                          </p:val>
                                        </p:tav>
                                        <p:tav tm="100000">
                                          <p:val>
                                            <p:strVal val="#ppt_x"/>
                                          </p:val>
                                        </p:tav>
                                      </p:tavLst>
                                    </p:anim>
                                    <p:anim calcmode="lin" valueType="num">
                                      <p:cBhvr additive="base">
                                        <p:cTn id="30" dur="1500" fill="hold"/>
                                        <p:tgtEl>
                                          <p:spTgt spid="20"/>
                                        </p:tgtEl>
                                        <p:attrNameLst>
                                          <p:attrName>ppt_y</p:attrName>
                                        </p:attrNameLst>
                                      </p:cBhvr>
                                      <p:tavLst>
                                        <p:tav tm="0">
                                          <p:val>
                                            <p:strVal val="#ppt_y"/>
                                          </p:val>
                                        </p:tav>
                                        <p:tav tm="100000">
                                          <p:val>
                                            <p:strVal val="#ppt_y"/>
                                          </p:val>
                                        </p:tav>
                                      </p:tavLst>
                                    </p:anim>
                                  </p:childTnLst>
                                </p:cTn>
                              </p:par>
                              <p:par>
                                <p:cTn id="31" presetID="2" presetClass="entr" presetSubtype="2" decel="100000" fill="hold" grpId="0" nodeType="withEffect">
                                  <p:stCondLst>
                                    <p:cond delay="600"/>
                                  </p:stCondLst>
                                  <p:childTnLst>
                                    <p:set>
                                      <p:cBhvr>
                                        <p:cTn id="32" dur="1" fill="hold">
                                          <p:stCondLst>
                                            <p:cond delay="0"/>
                                          </p:stCondLst>
                                        </p:cTn>
                                        <p:tgtEl>
                                          <p:spTgt spid="27"/>
                                        </p:tgtEl>
                                        <p:attrNameLst>
                                          <p:attrName>style.visibility</p:attrName>
                                        </p:attrNameLst>
                                      </p:cBhvr>
                                      <p:to>
                                        <p:strVal val="visible"/>
                                      </p:to>
                                    </p:set>
                                    <p:anim calcmode="lin" valueType="num">
                                      <p:cBhvr additive="base">
                                        <p:cTn id="33" dur="1500" fill="hold"/>
                                        <p:tgtEl>
                                          <p:spTgt spid="27"/>
                                        </p:tgtEl>
                                        <p:attrNameLst>
                                          <p:attrName>ppt_x</p:attrName>
                                        </p:attrNameLst>
                                      </p:cBhvr>
                                      <p:tavLst>
                                        <p:tav tm="0">
                                          <p:val>
                                            <p:strVal val="1+#ppt_w/2"/>
                                          </p:val>
                                        </p:tav>
                                        <p:tav tm="100000">
                                          <p:val>
                                            <p:strVal val="#ppt_x"/>
                                          </p:val>
                                        </p:tav>
                                      </p:tavLst>
                                    </p:anim>
                                    <p:anim calcmode="lin" valueType="num">
                                      <p:cBhvr additive="base">
                                        <p:cTn id="34" dur="1500" fill="hold"/>
                                        <p:tgtEl>
                                          <p:spTgt spid="27"/>
                                        </p:tgtEl>
                                        <p:attrNameLst>
                                          <p:attrName>ppt_y</p:attrName>
                                        </p:attrNameLst>
                                      </p:cBhvr>
                                      <p:tavLst>
                                        <p:tav tm="0">
                                          <p:val>
                                            <p:strVal val="#ppt_y"/>
                                          </p:val>
                                        </p:tav>
                                        <p:tav tm="100000">
                                          <p:val>
                                            <p:strVal val="#ppt_y"/>
                                          </p:val>
                                        </p:tav>
                                      </p:tavLst>
                                    </p:anim>
                                  </p:childTnLst>
                                </p:cTn>
                              </p:par>
                              <p:par>
                                <p:cTn id="35" presetID="2" presetClass="entr" presetSubtype="2" decel="100000" fill="hold" grpId="0" nodeType="withEffect">
                                  <p:stCondLst>
                                    <p:cond delay="700"/>
                                  </p:stCondLst>
                                  <p:childTnLst>
                                    <p:set>
                                      <p:cBhvr>
                                        <p:cTn id="36" dur="1" fill="hold">
                                          <p:stCondLst>
                                            <p:cond delay="0"/>
                                          </p:stCondLst>
                                        </p:cTn>
                                        <p:tgtEl>
                                          <p:spTgt spid="28"/>
                                        </p:tgtEl>
                                        <p:attrNameLst>
                                          <p:attrName>style.visibility</p:attrName>
                                        </p:attrNameLst>
                                      </p:cBhvr>
                                      <p:to>
                                        <p:strVal val="visible"/>
                                      </p:to>
                                    </p:set>
                                    <p:anim calcmode="lin" valueType="num">
                                      <p:cBhvr additive="base">
                                        <p:cTn id="37" dur="1500" fill="hold"/>
                                        <p:tgtEl>
                                          <p:spTgt spid="28"/>
                                        </p:tgtEl>
                                        <p:attrNameLst>
                                          <p:attrName>ppt_x</p:attrName>
                                        </p:attrNameLst>
                                      </p:cBhvr>
                                      <p:tavLst>
                                        <p:tav tm="0">
                                          <p:val>
                                            <p:strVal val="1+#ppt_w/2"/>
                                          </p:val>
                                        </p:tav>
                                        <p:tav tm="100000">
                                          <p:val>
                                            <p:strVal val="#ppt_x"/>
                                          </p:val>
                                        </p:tav>
                                      </p:tavLst>
                                    </p:anim>
                                    <p:anim calcmode="lin" valueType="num">
                                      <p:cBhvr additive="base">
                                        <p:cTn id="38" dur="1500" fill="hold"/>
                                        <p:tgtEl>
                                          <p:spTgt spid="28"/>
                                        </p:tgtEl>
                                        <p:attrNameLst>
                                          <p:attrName>ppt_y</p:attrName>
                                        </p:attrNameLst>
                                      </p:cBhvr>
                                      <p:tavLst>
                                        <p:tav tm="0">
                                          <p:val>
                                            <p:strVal val="#ppt_y"/>
                                          </p:val>
                                        </p:tav>
                                        <p:tav tm="100000">
                                          <p:val>
                                            <p:strVal val="#ppt_y"/>
                                          </p:val>
                                        </p:tav>
                                      </p:tavLst>
                                    </p:anim>
                                  </p:childTnLst>
                                </p:cTn>
                              </p:par>
                              <p:par>
                                <p:cTn id="39" presetID="2" presetClass="entr" presetSubtype="2" decel="100000" fill="hold" grpId="0" nodeType="withEffect">
                                  <p:stCondLst>
                                    <p:cond delay="800"/>
                                  </p:stCondLst>
                                  <p:childTnLst>
                                    <p:set>
                                      <p:cBhvr>
                                        <p:cTn id="40" dur="1" fill="hold">
                                          <p:stCondLst>
                                            <p:cond delay="0"/>
                                          </p:stCondLst>
                                        </p:cTn>
                                        <p:tgtEl>
                                          <p:spTgt spid="29"/>
                                        </p:tgtEl>
                                        <p:attrNameLst>
                                          <p:attrName>style.visibility</p:attrName>
                                        </p:attrNameLst>
                                      </p:cBhvr>
                                      <p:to>
                                        <p:strVal val="visible"/>
                                      </p:to>
                                    </p:set>
                                    <p:anim calcmode="lin" valueType="num">
                                      <p:cBhvr additive="base">
                                        <p:cTn id="41" dur="1500" fill="hold"/>
                                        <p:tgtEl>
                                          <p:spTgt spid="29"/>
                                        </p:tgtEl>
                                        <p:attrNameLst>
                                          <p:attrName>ppt_x</p:attrName>
                                        </p:attrNameLst>
                                      </p:cBhvr>
                                      <p:tavLst>
                                        <p:tav tm="0">
                                          <p:val>
                                            <p:strVal val="1+#ppt_w/2"/>
                                          </p:val>
                                        </p:tav>
                                        <p:tav tm="100000">
                                          <p:val>
                                            <p:strVal val="#ppt_x"/>
                                          </p:val>
                                        </p:tav>
                                      </p:tavLst>
                                    </p:anim>
                                    <p:anim calcmode="lin" valueType="num">
                                      <p:cBhvr additive="base">
                                        <p:cTn id="42" dur="1500" fill="hold"/>
                                        <p:tgtEl>
                                          <p:spTgt spid="29"/>
                                        </p:tgtEl>
                                        <p:attrNameLst>
                                          <p:attrName>ppt_y</p:attrName>
                                        </p:attrNameLst>
                                      </p:cBhvr>
                                      <p:tavLst>
                                        <p:tav tm="0">
                                          <p:val>
                                            <p:strVal val="#ppt_y"/>
                                          </p:val>
                                        </p:tav>
                                        <p:tav tm="100000">
                                          <p:val>
                                            <p:strVal val="#ppt_y"/>
                                          </p:val>
                                        </p:tav>
                                      </p:tavLst>
                                    </p:anim>
                                  </p:childTnLst>
                                </p:cTn>
                              </p:par>
                              <p:par>
                                <p:cTn id="43" presetID="2" presetClass="entr" presetSubtype="8" decel="100000" fill="hold" grpId="0" nodeType="withEffect">
                                  <p:stCondLst>
                                    <p:cond delay="900"/>
                                  </p:stCondLst>
                                  <p:childTnLst>
                                    <p:set>
                                      <p:cBhvr>
                                        <p:cTn id="44" dur="1" fill="hold">
                                          <p:stCondLst>
                                            <p:cond delay="0"/>
                                          </p:stCondLst>
                                        </p:cTn>
                                        <p:tgtEl>
                                          <p:spTgt spid="11"/>
                                        </p:tgtEl>
                                        <p:attrNameLst>
                                          <p:attrName>style.visibility</p:attrName>
                                        </p:attrNameLst>
                                      </p:cBhvr>
                                      <p:to>
                                        <p:strVal val="visible"/>
                                      </p:to>
                                    </p:set>
                                    <p:anim calcmode="lin" valueType="num">
                                      <p:cBhvr additive="base">
                                        <p:cTn id="45" dur="1500" fill="hold"/>
                                        <p:tgtEl>
                                          <p:spTgt spid="11"/>
                                        </p:tgtEl>
                                        <p:attrNameLst>
                                          <p:attrName>ppt_x</p:attrName>
                                        </p:attrNameLst>
                                      </p:cBhvr>
                                      <p:tavLst>
                                        <p:tav tm="0">
                                          <p:val>
                                            <p:strVal val="0-#ppt_w/2"/>
                                          </p:val>
                                        </p:tav>
                                        <p:tav tm="100000">
                                          <p:val>
                                            <p:strVal val="#ppt_x"/>
                                          </p:val>
                                        </p:tav>
                                      </p:tavLst>
                                    </p:anim>
                                    <p:anim calcmode="lin" valueType="num">
                                      <p:cBhvr additive="base">
                                        <p:cTn id="46" dur="1500" fill="hold"/>
                                        <p:tgtEl>
                                          <p:spTgt spid="11"/>
                                        </p:tgtEl>
                                        <p:attrNameLst>
                                          <p:attrName>ppt_y</p:attrName>
                                        </p:attrNameLst>
                                      </p:cBhvr>
                                      <p:tavLst>
                                        <p:tav tm="0">
                                          <p:val>
                                            <p:strVal val="#ppt_y"/>
                                          </p:val>
                                        </p:tav>
                                        <p:tav tm="100000">
                                          <p:val>
                                            <p:strVal val="#ppt_y"/>
                                          </p:val>
                                        </p:tav>
                                      </p:tavLst>
                                    </p:anim>
                                  </p:childTnLst>
                                </p:cTn>
                              </p:par>
                              <p:par>
                                <p:cTn id="47" presetID="2" presetClass="entr" presetSubtype="8" decel="100000" fill="hold" grpId="0" nodeType="withEffect">
                                  <p:stCondLst>
                                    <p:cond delay="1000"/>
                                  </p:stCondLst>
                                  <p:childTnLst>
                                    <p:set>
                                      <p:cBhvr>
                                        <p:cTn id="48" dur="1" fill="hold">
                                          <p:stCondLst>
                                            <p:cond delay="0"/>
                                          </p:stCondLst>
                                        </p:cTn>
                                        <p:tgtEl>
                                          <p:spTgt spid="12"/>
                                        </p:tgtEl>
                                        <p:attrNameLst>
                                          <p:attrName>style.visibility</p:attrName>
                                        </p:attrNameLst>
                                      </p:cBhvr>
                                      <p:to>
                                        <p:strVal val="visible"/>
                                      </p:to>
                                    </p:set>
                                    <p:anim calcmode="lin" valueType="num">
                                      <p:cBhvr additive="base">
                                        <p:cTn id="49" dur="1500" fill="hold"/>
                                        <p:tgtEl>
                                          <p:spTgt spid="12"/>
                                        </p:tgtEl>
                                        <p:attrNameLst>
                                          <p:attrName>ppt_x</p:attrName>
                                        </p:attrNameLst>
                                      </p:cBhvr>
                                      <p:tavLst>
                                        <p:tav tm="0">
                                          <p:val>
                                            <p:strVal val="0-#ppt_w/2"/>
                                          </p:val>
                                        </p:tav>
                                        <p:tav tm="100000">
                                          <p:val>
                                            <p:strVal val="#ppt_x"/>
                                          </p:val>
                                        </p:tav>
                                      </p:tavLst>
                                    </p:anim>
                                    <p:anim calcmode="lin" valueType="num">
                                      <p:cBhvr additive="base">
                                        <p:cTn id="50" dur="1500" fill="hold"/>
                                        <p:tgtEl>
                                          <p:spTgt spid="12"/>
                                        </p:tgtEl>
                                        <p:attrNameLst>
                                          <p:attrName>ppt_y</p:attrName>
                                        </p:attrNameLst>
                                      </p:cBhvr>
                                      <p:tavLst>
                                        <p:tav tm="0">
                                          <p:val>
                                            <p:strVal val="#ppt_y"/>
                                          </p:val>
                                        </p:tav>
                                        <p:tav tm="100000">
                                          <p:val>
                                            <p:strVal val="#ppt_y"/>
                                          </p:val>
                                        </p:tav>
                                      </p:tavLst>
                                    </p:anim>
                                  </p:childTnLst>
                                </p:cTn>
                              </p:par>
                              <p:par>
                                <p:cTn id="51" presetID="2" presetClass="entr" presetSubtype="8" decel="100000" fill="hold" nodeType="withEffect">
                                  <p:stCondLst>
                                    <p:cond delay="1100"/>
                                  </p:stCondLst>
                                  <p:childTnLst>
                                    <p:set>
                                      <p:cBhvr>
                                        <p:cTn id="52" dur="1" fill="hold">
                                          <p:stCondLst>
                                            <p:cond delay="0"/>
                                          </p:stCondLst>
                                        </p:cTn>
                                        <p:tgtEl>
                                          <p:spTgt spid="10"/>
                                        </p:tgtEl>
                                        <p:attrNameLst>
                                          <p:attrName>style.visibility</p:attrName>
                                        </p:attrNameLst>
                                      </p:cBhvr>
                                      <p:to>
                                        <p:strVal val="visible"/>
                                      </p:to>
                                    </p:set>
                                    <p:anim calcmode="lin" valueType="num">
                                      <p:cBhvr additive="base">
                                        <p:cTn id="53" dur="1500" fill="hold"/>
                                        <p:tgtEl>
                                          <p:spTgt spid="10"/>
                                        </p:tgtEl>
                                        <p:attrNameLst>
                                          <p:attrName>ppt_x</p:attrName>
                                        </p:attrNameLst>
                                      </p:cBhvr>
                                      <p:tavLst>
                                        <p:tav tm="0">
                                          <p:val>
                                            <p:strVal val="0-#ppt_w/2"/>
                                          </p:val>
                                        </p:tav>
                                        <p:tav tm="100000">
                                          <p:val>
                                            <p:strVal val="#ppt_x"/>
                                          </p:val>
                                        </p:tav>
                                      </p:tavLst>
                                    </p:anim>
                                    <p:anim calcmode="lin" valueType="num">
                                      <p:cBhvr additive="base">
                                        <p:cTn id="54" dur="1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6" grpId="0" animBg="1"/>
      <p:bldP spid="12" grpId="0"/>
      <p:bldP spid="18" grpId="0" animBg="1"/>
      <p:bldP spid="19" grpId="0" animBg="1"/>
      <p:bldP spid="20" grpId="0" animBg="1"/>
      <p:bldP spid="27" grpId="0"/>
      <p:bldP spid="28" grpId="0"/>
      <p:bldP spid="29" grpId="0"/>
      <p:bldP spid="14" grpId="0" animBg="1"/>
      <p:bldP spid="15" grpId="0"/>
    </p:bldLst>
  </p:timing>
</p:sld>
</file>

<file path=ppt/slides/slide19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9870D56-6247-4ABB-BE37-0CF8C8076C39}"/>
              </a:ext>
            </a:extLst>
          </p:cNvPr>
          <p:cNvSpPr>
            <a:spLocks noGrp="1"/>
          </p:cNvSpPr>
          <p:nvPr>
            <p:ph type="pic" sz="quarter" idx="12"/>
          </p:nvPr>
        </p:nvSpPr>
        <p:spPr/>
      </p:sp>
      <p:pic>
        <p:nvPicPr>
          <p:cNvPr id="10" name="Graphic 9">
            <a:extLst>
              <a:ext uri="{FF2B5EF4-FFF2-40B4-BE49-F238E27FC236}">
                <a16:creationId xmlns:a16="http://schemas.microsoft.com/office/drawing/2014/main" id="{5A48E9C4-3D61-4CD3-B7D5-9E32250BEB7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flipH="1">
            <a:off x="16616687" y="8850138"/>
            <a:ext cx="695325" cy="552450"/>
          </a:xfrm>
          <a:prstGeom prst="rect">
            <a:avLst/>
          </a:prstGeom>
        </p:spPr>
      </p:pic>
      <p:sp>
        <p:nvSpPr>
          <p:cNvPr id="11" name="TextBox 10">
            <a:extLst>
              <a:ext uri="{FF2B5EF4-FFF2-40B4-BE49-F238E27FC236}">
                <a16:creationId xmlns:a16="http://schemas.microsoft.com/office/drawing/2014/main" id="{78433A3D-2225-4317-9A9B-88BDF87BABF8}"/>
              </a:ext>
            </a:extLst>
          </p:cNvPr>
          <p:cNvSpPr txBox="1"/>
          <p:nvPr/>
        </p:nvSpPr>
        <p:spPr>
          <a:xfrm>
            <a:off x="17605669" y="8309724"/>
            <a:ext cx="3725700"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About</a:t>
            </a:r>
          </a:p>
        </p:txBody>
      </p:sp>
      <p:sp>
        <p:nvSpPr>
          <p:cNvPr id="12" name="TextBox 11">
            <a:extLst>
              <a:ext uri="{FF2B5EF4-FFF2-40B4-BE49-F238E27FC236}">
                <a16:creationId xmlns:a16="http://schemas.microsoft.com/office/drawing/2014/main" id="{2D13916C-10E7-447F-9592-8FF752B8F92D}"/>
              </a:ext>
            </a:extLst>
          </p:cNvPr>
          <p:cNvSpPr txBox="1"/>
          <p:nvPr/>
        </p:nvSpPr>
        <p:spPr>
          <a:xfrm>
            <a:off x="3198231" y="7712839"/>
            <a:ext cx="4488760" cy="2862322"/>
          </a:xfrm>
          <a:prstGeom prst="rect">
            <a:avLst/>
          </a:prstGeom>
          <a:noFill/>
        </p:spPr>
        <p:txBody>
          <a:bodyPr wrap="square" rtlCol="0">
            <a:spAutoFit/>
          </a:bodyPr>
          <a:lstStyle/>
          <a:p>
            <a:pPr algn="r"/>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cxnSp>
        <p:nvCxnSpPr>
          <p:cNvPr id="13" name="Straight Connector 12">
            <a:extLst>
              <a:ext uri="{FF2B5EF4-FFF2-40B4-BE49-F238E27FC236}">
                <a16:creationId xmlns:a16="http://schemas.microsoft.com/office/drawing/2014/main" id="{5AE0D076-6853-463A-8402-A59382D80F0F}"/>
              </a:ext>
            </a:extLst>
          </p:cNvPr>
          <p:cNvCxnSpPr>
            <a:cxnSpLocks/>
          </p:cNvCxnSpPr>
          <p:nvPr/>
        </p:nvCxnSpPr>
        <p:spPr>
          <a:xfrm flipV="1">
            <a:off x="12193587" y="11980027"/>
            <a:ext cx="0" cy="6786944"/>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4" name="Freeform 5">
            <a:extLst>
              <a:ext uri="{FF2B5EF4-FFF2-40B4-BE49-F238E27FC236}">
                <a16:creationId xmlns:a16="http://schemas.microsoft.com/office/drawing/2014/main" id="{24E59FC8-3313-4117-BD79-B35424A48605}"/>
              </a:ext>
            </a:extLst>
          </p:cNvPr>
          <p:cNvSpPr>
            <a:spLocks/>
          </p:cNvSpPr>
          <p:nvPr/>
        </p:nvSpPr>
        <p:spPr bwMode="auto">
          <a:xfrm>
            <a:off x="11047073" y="7992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5" name="Rectangle 14">
            <a:extLst>
              <a:ext uri="{FF2B5EF4-FFF2-40B4-BE49-F238E27FC236}">
                <a16:creationId xmlns:a16="http://schemas.microsoft.com/office/drawing/2014/main" id="{8657450D-690A-46CD-BA32-58E60666628E}"/>
              </a:ext>
            </a:extLst>
          </p:cNvPr>
          <p:cNvSpPr/>
          <p:nvPr/>
        </p:nvSpPr>
        <p:spPr>
          <a:xfrm>
            <a:off x="10777175" y="8416363"/>
            <a:ext cx="2832827" cy="1446550"/>
          </a:xfrm>
          <a:prstGeom prst="rect">
            <a:avLst/>
          </a:prstGeom>
        </p:spPr>
        <p:txBody>
          <a:bodyPr wrap="none" anchor="ctr">
            <a:spAutoFit/>
          </a:bodyPr>
          <a:lstStyle/>
          <a:p>
            <a:pPr algn="ctr" defTabSz="914400">
              <a:defRPr/>
            </a:pPr>
            <a:r>
              <a:rPr lang="en-US" sz="8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1995</a:t>
            </a:r>
          </a:p>
        </p:txBody>
      </p:sp>
    </p:spTree>
    <p:extLst>
      <p:ext uri="{BB962C8B-B14F-4D97-AF65-F5344CB8AC3E}">
        <p14:creationId xmlns:p14="http://schemas.microsoft.com/office/powerpoint/2010/main" val="279300538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0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ppt_x"/>
                                          </p:val>
                                        </p:tav>
                                        <p:tav tm="100000">
                                          <p:val>
                                            <p:strVal val="#ppt_x"/>
                                          </p:val>
                                        </p:tav>
                                      </p:tavLst>
                                    </p:anim>
                                    <p:anim calcmode="lin" valueType="num">
                                      <p:cBhvr additive="base">
                                        <p:cTn id="8" dur="1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1500" fill="hold"/>
                                        <p:tgtEl>
                                          <p:spTgt spid="13"/>
                                        </p:tgtEl>
                                        <p:attrNameLst>
                                          <p:attrName>ppt_x</p:attrName>
                                        </p:attrNameLst>
                                      </p:cBhvr>
                                      <p:tavLst>
                                        <p:tav tm="0">
                                          <p:val>
                                            <p:strVal val="#ppt_x"/>
                                          </p:val>
                                        </p:tav>
                                        <p:tav tm="100000">
                                          <p:val>
                                            <p:strVal val="#ppt_x"/>
                                          </p:val>
                                        </p:tav>
                                      </p:tavLst>
                                    </p:anim>
                                    <p:anim calcmode="lin" valueType="num">
                                      <p:cBhvr additive="base">
                                        <p:cTn id="16" dur="150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2" decel="100000" fill="hold" nodeType="withEffect">
                                  <p:stCondLst>
                                    <p:cond delay="5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1500" fill="hold"/>
                                        <p:tgtEl>
                                          <p:spTgt spid="10"/>
                                        </p:tgtEl>
                                        <p:attrNameLst>
                                          <p:attrName>ppt_x</p:attrName>
                                        </p:attrNameLst>
                                      </p:cBhvr>
                                      <p:tavLst>
                                        <p:tav tm="0">
                                          <p:val>
                                            <p:strVal val="1+#ppt_w/2"/>
                                          </p:val>
                                        </p:tav>
                                        <p:tav tm="100000">
                                          <p:val>
                                            <p:strVal val="#ppt_x"/>
                                          </p:val>
                                        </p:tav>
                                      </p:tavLst>
                                    </p:anim>
                                    <p:anim calcmode="lin" valueType="num">
                                      <p:cBhvr additive="base">
                                        <p:cTn id="20" dur="1500" fill="hold"/>
                                        <p:tgtEl>
                                          <p:spTgt spid="10"/>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60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1500" fill="hold"/>
                                        <p:tgtEl>
                                          <p:spTgt spid="11"/>
                                        </p:tgtEl>
                                        <p:attrNameLst>
                                          <p:attrName>ppt_x</p:attrName>
                                        </p:attrNameLst>
                                      </p:cBhvr>
                                      <p:tavLst>
                                        <p:tav tm="0">
                                          <p:val>
                                            <p:strVal val="1+#ppt_w/2"/>
                                          </p:val>
                                        </p:tav>
                                        <p:tav tm="100000">
                                          <p:val>
                                            <p:strVal val="#ppt_x"/>
                                          </p:val>
                                        </p:tav>
                                      </p:tavLst>
                                    </p:anim>
                                    <p:anim calcmode="lin" valueType="num">
                                      <p:cBhvr additive="base">
                                        <p:cTn id="24" dur="1500" fill="hold"/>
                                        <p:tgtEl>
                                          <p:spTgt spid="11"/>
                                        </p:tgtEl>
                                        <p:attrNameLst>
                                          <p:attrName>ppt_y</p:attrName>
                                        </p:attrNameLst>
                                      </p:cBhvr>
                                      <p:tavLst>
                                        <p:tav tm="0">
                                          <p:val>
                                            <p:strVal val="#ppt_y"/>
                                          </p:val>
                                        </p:tav>
                                        <p:tav tm="100000">
                                          <p:val>
                                            <p:strVal val="#ppt_y"/>
                                          </p:val>
                                        </p:tav>
                                      </p:tavLst>
                                    </p:anim>
                                  </p:childTnLst>
                                </p:cTn>
                              </p:par>
                              <p:par>
                                <p:cTn id="25" presetID="10" presetClass="entr" presetSubtype="0" fill="hold" grpId="0" nodeType="withEffect">
                                  <p:stCondLst>
                                    <p:cond delay="120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4" grpId="0" animBg="1"/>
      <p:bldP spid="15"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 Placeholder 7"/>
          <p:cNvSpPr txBox="1">
            <a:spLocks/>
          </p:cNvSpPr>
          <p:nvPr/>
        </p:nvSpPr>
        <p:spPr>
          <a:xfrm>
            <a:off x="5125512" y="3601121"/>
            <a:ext cx="14136150" cy="1347538"/>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3200" b="1" kern="1200">
                <a:solidFill>
                  <a:schemeClr val="accent4"/>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8798" b="0">
                <a:solidFill>
                  <a:srgbClr val="FFFFFF"/>
                </a:solidFill>
                <a:latin typeface="Lato Heavy" panose="020F0502020204030203" pitchFamily="34" charset="0"/>
                <a:ea typeface="Lato Heavy" panose="020F0502020204030203" pitchFamily="34" charset="0"/>
                <a:cs typeface="Lato Heavy" panose="020F0502020204030203" pitchFamily="34" charset="0"/>
              </a:rPr>
              <a:t>font check!!!</a:t>
            </a:r>
            <a:endParaRPr lang="en-US" sz="5598" b="0" dirty="0">
              <a:solidFill>
                <a:srgbClr val="FFFFFF"/>
              </a:solidFill>
              <a:latin typeface="Lato Heavy" panose="020F0502020204030203" pitchFamily="34" charset="0"/>
              <a:ea typeface="Lato Heavy" panose="020F0502020204030203" pitchFamily="34" charset="0"/>
              <a:cs typeface="Lato Heavy" panose="020F0502020204030203" pitchFamily="34" charset="0"/>
            </a:endParaRPr>
          </a:p>
        </p:txBody>
      </p:sp>
      <p:sp>
        <p:nvSpPr>
          <p:cNvPr id="3" name="Rectangle 2"/>
          <p:cNvSpPr/>
          <p:nvPr/>
        </p:nvSpPr>
        <p:spPr>
          <a:xfrm>
            <a:off x="1974944" y="6142723"/>
            <a:ext cx="20437310" cy="1200329"/>
          </a:xfrm>
          <a:prstGeom prst="rect">
            <a:avLst/>
          </a:prstGeom>
        </p:spPr>
        <p:txBody>
          <a:bodyPr wrap="square">
            <a:spAutoFit/>
          </a:bodyPr>
          <a:lstStyle/>
          <a:p>
            <a:pPr algn="ctr">
              <a:defRPr/>
            </a:pPr>
            <a:r>
              <a:rPr lang="en-US" sz="3600">
                <a:solidFill>
                  <a:srgbClr val="FFFFFF"/>
                </a:solidFill>
                <a:latin typeface="Lato"/>
              </a:rPr>
              <a:t>This presentation uses the </a:t>
            </a:r>
            <a:r>
              <a:rPr lang="en-US" sz="3600">
                <a:solidFill>
                  <a:srgbClr val="FFFFFF"/>
                </a:solidFill>
              </a:rPr>
              <a:t>Open Sans</a:t>
            </a:r>
            <a:r>
              <a:rPr lang="en-US" sz="3600">
                <a:solidFill>
                  <a:srgbClr val="FFFFFF"/>
                </a:solidFill>
                <a:latin typeface="Lato"/>
              </a:rPr>
              <a:t> family of fonts, which is free and can be downloaded here:</a:t>
            </a:r>
          </a:p>
          <a:p>
            <a:pPr algn="ctr">
              <a:defRPr/>
            </a:pPr>
            <a:r>
              <a:rPr lang="en-US" sz="3600" b="1">
                <a:solidFill>
                  <a:srgbClr val="1786FF"/>
                </a:solidFill>
                <a:latin typeface="Lato"/>
                <a:hlinkClick r:id="rId2">
                  <a:extLst>
                    <a:ext uri="{A12FA001-AC4F-418D-AE19-62706E023703}">
                      <ahyp:hlinkClr xmlns:ahyp="http://schemas.microsoft.com/office/drawing/2018/hyperlinkcolor" val="tx"/>
                    </a:ext>
                  </a:extLst>
                </a:hlinkClick>
              </a:rPr>
              <a:t>http://www.fontsquirrel.com/fonts/open-sans</a:t>
            </a:r>
            <a:endParaRPr lang="en-US" sz="3600" b="1">
              <a:solidFill>
                <a:srgbClr val="1786FF"/>
              </a:solidFill>
              <a:latin typeface="Lato"/>
            </a:endParaRPr>
          </a:p>
        </p:txBody>
      </p:sp>
      <p:sp>
        <p:nvSpPr>
          <p:cNvPr id="4" name="Rectangle 3"/>
          <p:cNvSpPr/>
          <p:nvPr/>
        </p:nvSpPr>
        <p:spPr>
          <a:xfrm>
            <a:off x="2375924" y="7595598"/>
            <a:ext cx="19635338" cy="646331"/>
          </a:xfrm>
          <a:prstGeom prst="rect">
            <a:avLst/>
          </a:prstGeom>
        </p:spPr>
        <p:txBody>
          <a:bodyPr>
            <a:spAutoFit/>
          </a:bodyPr>
          <a:lstStyle/>
          <a:p>
            <a:pPr algn="ctr">
              <a:defRPr/>
            </a:pPr>
            <a:r>
              <a:rPr lang="en-US" sz="3600">
                <a:solidFill>
                  <a:srgbClr val="FFFFFF"/>
                </a:solidFill>
                <a:latin typeface="Lato"/>
                <a:ea typeface="Open Sans Semibold" pitchFamily="34" charset="0"/>
                <a:cs typeface="Open Sans Semibold" pitchFamily="34" charset="0"/>
              </a:rPr>
              <a:t>If the left and right look the same it means you have properly installed Open Sans.</a:t>
            </a:r>
          </a:p>
        </p:txBody>
      </p:sp>
      <p:sp>
        <p:nvSpPr>
          <p:cNvPr id="5" name="Rectangle 4"/>
          <p:cNvSpPr/>
          <p:nvPr/>
        </p:nvSpPr>
        <p:spPr>
          <a:xfrm>
            <a:off x="7221262" y="8571525"/>
            <a:ext cx="5006598" cy="4524315"/>
          </a:xfrm>
          <a:prstGeom prst="rect">
            <a:avLst/>
          </a:prstGeom>
        </p:spPr>
        <p:txBody>
          <a:bodyPr wrap="square" numCol="1" spcCol="822960">
            <a:spAutoFit/>
          </a:bodyPr>
          <a:lstStyle/>
          <a:p>
            <a:pPr>
              <a:defRPr/>
            </a:pPr>
            <a:r>
              <a:rPr lang="en-US" sz="3600">
                <a:solidFill>
                  <a:srgbClr val="FFFFFF"/>
                </a:solidFill>
                <a:latin typeface="Lato"/>
              </a:rPr>
              <a:t>Open Sans Light</a:t>
            </a:r>
          </a:p>
          <a:p>
            <a:pPr>
              <a:defRPr/>
            </a:pPr>
            <a:r>
              <a:rPr lang="en-US" sz="3600" i="1">
                <a:solidFill>
                  <a:srgbClr val="FFFFFF"/>
                </a:solidFill>
                <a:latin typeface="Lato"/>
              </a:rPr>
              <a:t>Open Sans Light</a:t>
            </a:r>
          </a:p>
          <a:p>
            <a:pPr>
              <a:defRPr/>
            </a:pPr>
            <a:r>
              <a:rPr lang="en-US" sz="3600">
                <a:solidFill>
                  <a:srgbClr val="FFFFFF"/>
                </a:solidFill>
                <a:latin typeface="Open Sans" pitchFamily="34" charset="0"/>
                <a:ea typeface="Open Sans" pitchFamily="34" charset="0"/>
                <a:cs typeface="Open Sans" pitchFamily="34" charset="0"/>
              </a:rPr>
              <a:t>Open Sans</a:t>
            </a:r>
          </a:p>
          <a:p>
            <a:pPr>
              <a:defRPr/>
            </a:pPr>
            <a:r>
              <a:rPr lang="en-US" sz="3600" i="1">
                <a:solidFill>
                  <a:srgbClr val="FFFFFF"/>
                </a:solidFill>
                <a:latin typeface="Open Sans" pitchFamily="34" charset="0"/>
                <a:ea typeface="Open Sans" pitchFamily="34" charset="0"/>
                <a:cs typeface="Open Sans" pitchFamily="34" charset="0"/>
              </a:rPr>
              <a:t>Open Sans</a:t>
            </a:r>
          </a:p>
          <a:p>
            <a:pPr>
              <a:defRPr/>
            </a:pPr>
            <a:r>
              <a:rPr lang="en-US" sz="3600">
                <a:solidFill>
                  <a:srgbClr val="FFFFFF"/>
                </a:solidFill>
                <a:latin typeface="Open Sans Semibold" pitchFamily="34" charset="0"/>
                <a:ea typeface="Open Sans Semibold" pitchFamily="34" charset="0"/>
                <a:cs typeface="Open Sans Semibold" pitchFamily="34" charset="0"/>
              </a:rPr>
              <a:t>Open Sans Semibold</a:t>
            </a:r>
          </a:p>
          <a:p>
            <a:pPr>
              <a:defRPr/>
            </a:pPr>
            <a:r>
              <a:rPr lang="en-US" sz="3600" i="1">
                <a:solidFill>
                  <a:srgbClr val="FFFFFF"/>
                </a:solidFill>
                <a:latin typeface="Open Sans Semibold" pitchFamily="34" charset="0"/>
                <a:ea typeface="Open Sans Semibold" pitchFamily="34" charset="0"/>
                <a:cs typeface="Open Sans Semibold" pitchFamily="34" charset="0"/>
              </a:rPr>
              <a:t>Open Sans Semibold</a:t>
            </a:r>
          </a:p>
          <a:p>
            <a:pPr>
              <a:defRPr/>
            </a:pPr>
            <a:r>
              <a:rPr lang="en-US" sz="3600">
                <a:solidFill>
                  <a:srgbClr val="FFFFFF"/>
                </a:solidFill>
                <a:latin typeface="Open Sans Extrabold" pitchFamily="34" charset="0"/>
                <a:ea typeface="Open Sans Extrabold" pitchFamily="34" charset="0"/>
                <a:cs typeface="Open Sans Extrabold" pitchFamily="34" charset="0"/>
              </a:rPr>
              <a:t>Open Sans Bold</a:t>
            </a:r>
          </a:p>
          <a:p>
            <a:pPr>
              <a:defRPr/>
            </a:pPr>
            <a:r>
              <a:rPr lang="en-US" sz="3600" i="1">
                <a:solidFill>
                  <a:srgbClr val="FFFFFF"/>
                </a:solidFill>
                <a:latin typeface="Open Sans Extrabold" pitchFamily="34" charset="0"/>
                <a:ea typeface="Open Sans Extrabold" pitchFamily="34" charset="0"/>
                <a:cs typeface="Open Sans Extrabold" pitchFamily="34" charset="0"/>
              </a:rPr>
              <a:t>Open Sans Bold</a:t>
            </a:r>
          </a:p>
        </p:txBody>
      </p:sp>
      <p:sp>
        <p:nvSpPr>
          <p:cNvPr id="7" name="Rectangle 6"/>
          <p:cNvSpPr/>
          <p:nvPr/>
        </p:nvSpPr>
        <p:spPr>
          <a:xfrm>
            <a:off x="2375924" y="13425437"/>
            <a:ext cx="19635338" cy="1200329"/>
          </a:xfrm>
          <a:prstGeom prst="rect">
            <a:avLst/>
          </a:prstGeom>
        </p:spPr>
        <p:txBody>
          <a:bodyPr>
            <a:spAutoFit/>
          </a:bodyPr>
          <a:lstStyle/>
          <a:p>
            <a:pPr algn="ctr">
              <a:defRPr/>
            </a:pPr>
            <a:r>
              <a:rPr lang="en-US" sz="3600">
                <a:solidFill>
                  <a:srgbClr val="FFFFFF"/>
                </a:solidFill>
                <a:latin typeface="Lato"/>
              </a:rPr>
              <a:t>If the left looks different, you need to reinstall Open Sans family of fonts, quit </a:t>
            </a:r>
            <a:r>
              <a:rPr lang="en-US" sz="3600">
                <a:solidFill>
                  <a:srgbClr val="FF0000"/>
                </a:solidFill>
                <a:latin typeface="Lato"/>
              </a:rPr>
              <a:t>PowerPoint and restart</a:t>
            </a:r>
          </a:p>
        </p:txBody>
      </p:sp>
      <p:pic>
        <p:nvPicPr>
          <p:cNvPr id="8"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405260" y="8571525"/>
            <a:ext cx="4882740" cy="46005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69652277"/>
      </p:ext>
    </p:extLst>
  </p:cSld>
  <p:clrMapOvr>
    <a:overrideClrMapping bg1="dk1" tx1="lt1" bg2="dk2" tx2="lt2" accent1="accent1" accent2="accent2" accent3="accent3" accent4="accent4" accent5="accent5" accent6="accent6" hlink="hlink" folHlink="folHlink"/>
  </p:clrMapOvr>
</p:sld>
</file>

<file path=ppt/slides/slide2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5" name="Straight Connector 4">
            <a:extLst>
              <a:ext uri="{FF2B5EF4-FFF2-40B4-BE49-F238E27FC236}">
                <a16:creationId xmlns:a16="http://schemas.microsoft.com/office/drawing/2014/main" id="{0069329B-EF92-44C7-B489-7AA8C94E87AC}"/>
              </a:ext>
            </a:extLst>
          </p:cNvPr>
          <p:cNvCxnSpPr>
            <a:cxnSpLocks/>
          </p:cNvCxnSpPr>
          <p:nvPr/>
        </p:nvCxnSpPr>
        <p:spPr>
          <a:xfrm flipH="1" flipV="1">
            <a:off x="7153128" y="3846516"/>
            <a:ext cx="2636291" cy="3002994"/>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0DC42CD5-F6DE-4008-968C-A2784FADFD64}"/>
              </a:ext>
            </a:extLst>
          </p:cNvPr>
          <p:cNvCxnSpPr>
            <a:cxnSpLocks/>
          </p:cNvCxnSpPr>
          <p:nvPr/>
        </p:nvCxnSpPr>
        <p:spPr>
          <a:xfrm flipV="1">
            <a:off x="12073809" y="4162230"/>
            <a:ext cx="1897276" cy="3715420"/>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6BB37BE1-DC78-46DB-BAAC-99AD0CB91A78}"/>
              </a:ext>
            </a:extLst>
          </p:cNvPr>
          <p:cNvCxnSpPr>
            <a:cxnSpLocks/>
          </p:cNvCxnSpPr>
          <p:nvPr/>
        </p:nvCxnSpPr>
        <p:spPr>
          <a:xfrm flipV="1">
            <a:off x="14446651" y="4589628"/>
            <a:ext cx="5448917" cy="4421272"/>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D06E6445-CD13-4969-BD6E-0FD955152F9D}"/>
              </a:ext>
            </a:extLst>
          </p:cNvPr>
          <p:cNvCxnSpPr>
            <a:cxnSpLocks/>
          </p:cNvCxnSpPr>
          <p:nvPr/>
        </p:nvCxnSpPr>
        <p:spPr>
          <a:xfrm>
            <a:off x="16875245" y="10188264"/>
            <a:ext cx="3410449" cy="213549"/>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2CD4F603-429F-4C80-87C8-51BA38CBBC7F}"/>
              </a:ext>
            </a:extLst>
          </p:cNvPr>
          <p:cNvCxnSpPr>
            <a:cxnSpLocks/>
          </p:cNvCxnSpPr>
          <p:nvPr/>
        </p:nvCxnSpPr>
        <p:spPr>
          <a:xfrm flipH="1">
            <a:off x="14335602" y="11667580"/>
            <a:ext cx="281434" cy="3406091"/>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C5BAE6C-DFAF-4B16-AE5E-D33C3A97B323}"/>
              </a:ext>
            </a:extLst>
          </p:cNvPr>
          <p:cNvCxnSpPr>
            <a:cxnSpLocks/>
          </p:cNvCxnSpPr>
          <p:nvPr/>
        </p:nvCxnSpPr>
        <p:spPr>
          <a:xfrm flipH="1">
            <a:off x="8644524" y="10569221"/>
            <a:ext cx="3475375" cy="4527324"/>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E9056AE7-BC31-4E95-BF85-3219B1EB64A1}"/>
              </a:ext>
            </a:extLst>
          </p:cNvPr>
          <p:cNvCxnSpPr>
            <a:cxnSpLocks/>
          </p:cNvCxnSpPr>
          <p:nvPr/>
        </p:nvCxnSpPr>
        <p:spPr>
          <a:xfrm flipH="1">
            <a:off x="4561668" y="9359475"/>
            <a:ext cx="5269963" cy="3757709"/>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2" name="Group 11">
            <a:extLst>
              <a:ext uri="{FF2B5EF4-FFF2-40B4-BE49-F238E27FC236}">
                <a16:creationId xmlns:a16="http://schemas.microsoft.com/office/drawing/2014/main" id="{67B92366-D589-4CAA-B890-4EF976D6B3D2}"/>
              </a:ext>
            </a:extLst>
          </p:cNvPr>
          <p:cNvGrpSpPr/>
          <p:nvPr/>
        </p:nvGrpSpPr>
        <p:grpSpPr>
          <a:xfrm>
            <a:off x="7244488" y="4814168"/>
            <a:ext cx="5194642" cy="5479148"/>
            <a:chOff x="7244488" y="2386852"/>
            <a:chExt cx="5194642" cy="5479148"/>
          </a:xfrm>
        </p:grpSpPr>
        <p:grpSp>
          <p:nvGrpSpPr>
            <p:cNvPr id="13" name="Group 12">
              <a:extLst>
                <a:ext uri="{FF2B5EF4-FFF2-40B4-BE49-F238E27FC236}">
                  <a16:creationId xmlns:a16="http://schemas.microsoft.com/office/drawing/2014/main" id="{552F1019-1A24-4A62-92A6-39B360DE3036}"/>
                </a:ext>
              </a:extLst>
            </p:cNvPr>
            <p:cNvGrpSpPr/>
            <p:nvPr/>
          </p:nvGrpSpPr>
          <p:grpSpPr>
            <a:xfrm>
              <a:off x="7244488" y="2386852"/>
              <a:ext cx="5194642" cy="5479148"/>
              <a:chOff x="1563688" y="3246708"/>
              <a:chExt cx="7605475" cy="8022019"/>
            </a:xfrm>
          </p:grpSpPr>
          <p:sp>
            <p:nvSpPr>
              <p:cNvPr id="15" name="One">
                <a:extLst>
                  <a:ext uri="{FF2B5EF4-FFF2-40B4-BE49-F238E27FC236}">
                    <a16:creationId xmlns:a16="http://schemas.microsoft.com/office/drawing/2014/main" id="{6176CB0A-451C-4747-A31D-20B276A2FBCF}"/>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Two">
                <a:extLst>
                  <a:ext uri="{FF2B5EF4-FFF2-40B4-BE49-F238E27FC236}">
                    <a16:creationId xmlns:a16="http://schemas.microsoft.com/office/drawing/2014/main" id="{031CD164-F1FF-4F7C-B74C-5B6DE09B0FA9}"/>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Three">
                <a:extLst>
                  <a:ext uri="{FF2B5EF4-FFF2-40B4-BE49-F238E27FC236}">
                    <a16:creationId xmlns:a16="http://schemas.microsoft.com/office/drawing/2014/main" id="{994BB912-649A-4200-AF2E-0DB33166AA2E}"/>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our">
                <a:extLst>
                  <a:ext uri="{FF2B5EF4-FFF2-40B4-BE49-F238E27FC236}">
                    <a16:creationId xmlns:a16="http://schemas.microsoft.com/office/drawing/2014/main" id="{38D2DC43-1D44-4F3C-9AC3-00BEA47B0A9A}"/>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4" name="Rectangle 13">
              <a:extLst>
                <a:ext uri="{FF2B5EF4-FFF2-40B4-BE49-F238E27FC236}">
                  <a16:creationId xmlns:a16="http://schemas.microsoft.com/office/drawing/2014/main" id="{0F04624A-04B1-4CF2-AFD3-72DEAF2D743B}"/>
                </a:ext>
              </a:extLst>
            </p:cNvPr>
            <p:cNvSpPr/>
            <p:nvPr/>
          </p:nvSpPr>
          <p:spPr>
            <a:xfrm>
              <a:off x="8598630" y="2824691"/>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O</a:t>
              </a:r>
            </a:p>
          </p:txBody>
        </p:sp>
      </p:grpSp>
      <p:grpSp>
        <p:nvGrpSpPr>
          <p:cNvPr id="19" name="Group 18">
            <a:extLst>
              <a:ext uri="{FF2B5EF4-FFF2-40B4-BE49-F238E27FC236}">
                <a16:creationId xmlns:a16="http://schemas.microsoft.com/office/drawing/2014/main" id="{66234F96-54A8-4559-BC4D-43F2524793AA}"/>
              </a:ext>
            </a:extLst>
          </p:cNvPr>
          <p:cNvGrpSpPr/>
          <p:nvPr/>
        </p:nvGrpSpPr>
        <p:grpSpPr>
          <a:xfrm>
            <a:off x="9424491" y="5814091"/>
            <a:ext cx="5194642" cy="5479148"/>
            <a:chOff x="9424491" y="3386775"/>
            <a:chExt cx="5194642" cy="5479148"/>
          </a:xfrm>
        </p:grpSpPr>
        <p:grpSp>
          <p:nvGrpSpPr>
            <p:cNvPr id="20" name="Group 19">
              <a:extLst>
                <a:ext uri="{FF2B5EF4-FFF2-40B4-BE49-F238E27FC236}">
                  <a16:creationId xmlns:a16="http://schemas.microsoft.com/office/drawing/2014/main" id="{69F285C6-53E8-43E8-9130-731BC4203FA2}"/>
                </a:ext>
              </a:extLst>
            </p:cNvPr>
            <p:cNvGrpSpPr/>
            <p:nvPr/>
          </p:nvGrpSpPr>
          <p:grpSpPr>
            <a:xfrm>
              <a:off x="9424491" y="3386775"/>
              <a:ext cx="5194642" cy="5479148"/>
              <a:chOff x="8736553" y="3611344"/>
              <a:chExt cx="6914068" cy="7292746"/>
            </a:xfrm>
          </p:grpSpPr>
          <p:sp>
            <p:nvSpPr>
              <p:cNvPr id="22" name="One">
                <a:extLst>
                  <a:ext uri="{FF2B5EF4-FFF2-40B4-BE49-F238E27FC236}">
                    <a16:creationId xmlns:a16="http://schemas.microsoft.com/office/drawing/2014/main" id="{F5BBBC36-BC65-4A5A-BC81-F5F59EE8108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Two">
                <a:extLst>
                  <a:ext uri="{FF2B5EF4-FFF2-40B4-BE49-F238E27FC236}">
                    <a16:creationId xmlns:a16="http://schemas.microsoft.com/office/drawing/2014/main" id="{8566DD99-C5A7-4391-BB19-1FD46423E73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Three">
                <a:extLst>
                  <a:ext uri="{FF2B5EF4-FFF2-40B4-BE49-F238E27FC236}">
                    <a16:creationId xmlns:a16="http://schemas.microsoft.com/office/drawing/2014/main" id="{A0F08E56-47FE-4327-A256-3999BF895C9A}"/>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our">
                <a:extLst>
                  <a:ext uri="{FF2B5EF4-FFF2-40B4-BE49-F238E27FC236}">
                    <a16:creationId xmlns:a16="http://schemas.microsoft.com/office/drawing/2014/main" id="{6DABCD1A-7FD1-4093-BF2C-38E9DE0856DD}"/>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1" name="Rectangle 20">
              <a:extLst>
                <a:ext uri="{FF2B5EF4-FFF2-40B4-BE49-F238E27FC236}">
                  <a16:creationId xmlns:a16="http://schemas.microsoft.com/office/drawing/2014/main" id="{2975F09F-7718-4187-899D-0FF15B6D6991}"/>
                </a:ext>
              </a:extLst>
            </p:cNvPr>
            <p:cNvSpPr/>
            <p:nvPr/>
          </p:nvSpPr>
          <p:spPr>
            <a:xfrm>
              <a:off x="10850882" y="4127817"/>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a</a:t>
              </a:r>
            </a:p>
          </p:txBody>
        </p:sp>
      </p:grpSp>
      <p:grpSp>
        <p:nvGrpSpPr>
          <p:cNvPr id="26" name="Group 25">
            <a:extLst>
              <a:ext uri="{FF2B5EF4-FFF2-40B4-BE49-F238E27FC236}">
                <a16:creationId xmlns:a16="http://schemas.microsoft.com/office/drawing/2014/main" id="{A5521198-9506-4C5C-8D98-24E1A0010913}"/>
              </a:ext>
            </a:extLst>
          </p:cNvPr>
          <p:cNvGrpSpPr/>
          <p:nvPr/>
        </p:nvGrpSpPr>
        <p:grpSpPr>
          <a:xfrm>
            <a:off x="11711627" y="6811949"/>
            <a:ext cx="5194642" cy="5479148"/>
            <a:chOff x="11711627" y="4384633"/>
            <a:chExt cx="5194642" cy="5479148"/>
          </a:xfrm>
        </p:grpSpPr>
        <p:grpSp>
          <p:nvGrpSpPr>
            <p:cNvPr id="27" name="Group 26">
              <a:extLst>
                <a:ext uri="{FF2B5EF4-FFF2-40B4-BE49-F238E27FC236}">
                  <a16:creationId xmlns:a16="http://schemas.microsoft.com/office/drawing/2014/main" id="{1EE56F88-4121-458A-B68C-36DB7A0B8C78}"/>
                </a:ext>
              </a:extLst>
            </p:cNvPr>
            <p:cNvGrpSpPr/>
            <p:nvPr/>
          </p:nvGrpSpPr>
          <p:grpSpPr>
            <a:xfrm>
              <a:off x="11711627" y="4384633"/>
              <a:ext cx="5194642" cy="5479148"/>
              <a:chOff x="8736553" y="3611344"/>
              <a:chExt cx="6914068" cy="7292746"/>
            </a:xfrm>
          </p:grpSpPr>
          <p:sp>
            <p:nvSpPr>
              <p:cNvPr id="29" name="One">
                <a:extLst>
                  <a:ext uri="{FF2B5EF4-FFF2-40B4-BE49-F238E27FC236}">
                    <a16:creationId xmlns:a16="http://schemas.microsoft.com/office/drawing/2014/main" id="{5DB67337-14F6-4131-8185-7D17EE38979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Two">
                <a:extLst>
                  <a:ext uri="{FF2B5EF4-FFF2-40B4-BE49-F238E27FC236}">
                    <a16:creationId xmlns:a16="http://schemas.microsoft.com/office/drawing/2014/main" id="{F66F32AE-6BD7-4368-AF46-7AEA52C5FA4F}"/>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Three">
                <a:extLst>
                  <a:ext uri="{FF2B5EF4-FFF2-40B4-BE49-F238E27FC236}">
                    <a16:creationId xmlns:a16="http://schemas.microsoft.com/office/drawing/2014/main" id="{519C2233-43C4-4C04-BDEF-EEEBB3D66C3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our">
                <a:extLst>
                  <a:ext uri="{FF2B5EF4-FFF2-40B4-BE49-F238E27FC236}">
                    <a16:creationId xmlns:a16="http://schemas.microsoft.com/office/drawing/2014/main" id="{EF8B6F0E-51DF-4AF9-86FE-6EC6F04A7D7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8" name="Rectangle 27">
              <a:extLst>
                <a:ext uri="{FF2B5EF4-FFF2-40B4-BE49-F238E27FC236}">
                  <a16:creationId xmlns:a16="http://schemas.microsoft.com/office/drawing/2014/main" id="{14B80702-C31D-4D43-88F0-3C78E81F6639}"/>
                </a:ext>
              </a:extLst>
            </p:cNvPr>
            <p:cNvSpPr/>
            <p:nvPr/>
          </p:nvSpPr>
          <p:spPr>
            <a:xfrm>
              <a:off x="13136517" y="4919175"/>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o</a:t>
              </a:r>
            </a:p>
          </p:txBody>
        </p:sp>
      </p:grpSp>
      <p:grpSp>
        <p:nvGrpSpPr>
          <p:cNvPr id="33" name="Group 32">
            <a:extLst>
              <a:ext uri="{FF2B5EF4-FFF2-40B4-BE49-F238E27FC236}">
                <a16:creationId xmlns:a16="http://schemas.microsoft.com/office/drawing/2014/main" id="{04064D88-22B9-4E57-AC89-72499154C375}"/>
              </a:ext>
            </a:extLst>
          </p:cNvPr>
          <p:cNvGrpSpPr/>
          <p:nvPr/>
        </p:nvGrpSpPr>
        <p:grpSpPr>
          <a:xfrm>
            <a:off x="14155047" y="7726880"/>
            <a:ext cx="5194642" cy="5479148"/>
            <a:chOff x="14155047" y="5299564"/>
            <a:chExt cx="5194642" cy="5479148"/>
          </a:xfrm>
        </p:grpSpPr>
        <p:grpSp>
          <p:nvGrpSpPr>
            <p:cNvPr id="34" name="Group 33">
              <a:extLst>
                <a:ext uri="{FF2B5EF4-FFF2-40B4-BE49-F238E27FC236}">
                  <a16:creationId xmlns:a16="http://schemas.microsoft.com/office/drawing/2014/main" id="{9E2D9DCD-3873-4A15-AA74-16D7B91BC7BD}"/>
                </a:ext>
              </a:extLst>
            </p:cNvPr>
            <p:cNvGrpSpPr/>
            <p:nvPr/>
          </p:nvGrpSpPr>
          <p:grpSpPr>
            <a:xfrm>
              <a:off x="14155047" y="5299564"/>
              <a:ext cx="5194642" cy="5479148"/>
              <a:chOff x="8736553" y="3611344"/>
              <a:chExt cx="6914068" cy="7292746"/>
            </a:xfrm>
          </p:grpSpPr>
          <p:sp>
            <p:nvSpPr>
              <p:cNvPr id="36" name="One">
                <a:extLst>
                  <a:ext uri="{FF2B5EF4-FFF2-40B4-BE49-F238E27FC236}">
                    <a16:creationId xmlns:a16="http://schemas.microsoft.com/office/drawing/2014/main" id="{887FB7D3-4880-4E55-ACA7-BF430901D11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Two">
                <a:extLst>
                  <a:ext uri="{FF2B5EF4-FFF2-40B4-BE49-F238E27FC236}">
                    <a16:creationId xmlns:a16="http://schemas.microsoft.com/office/drawing/2014/main" id="{4BF09825-7E7B-4256-B9CD-1DADE5AF1B8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tx2">
                      <a:lumMod val="75000"/>
                    </a:schemeClr>
                  </a:gs>
                  <a:gs pos="0">
                    <a:schemeClr val="tx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Three">
                <a:extLst>
                  <a:ext uri="{FF2B5EF4-FFF2-40B4-BE49-F238E27FC236}">
                    <a16:creationId xmlns:a16="http://schemas.microsoft.com/office/drawing/2014/main" id="{A93F8132-E9F9-461B-AE27-25C8D3D4E3EA}"/>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tx2">
                      <a:lumMod val="75000"/>
                    </a:schemeClr>
                  </a:gs>
                  <a:gs pos="19000">
                    <a:schemeClr val="tx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Four">
                <a:extLst>
                  <a:ext uri="{FF2B5EF4-FFF2-40B4-BE49-F238E27FC236}">
                    <a16:creationId xmlns:a16="http://schemas.microsoft.com/office/drawing/2014/main" id="{9B46D0C4-ECC9-4AAB-9178-43278C6C0EF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2">
                      <a:lumMod val="60000"/>
                      <a:lumOff val="40000"/>
                    </a:schemeClr>
                  </a:gs>
                  <a:gs pos="9000">
                    <a:schemeClr val="tx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5" name="Rectangle 34">
              <a:extLst>
                <a:ext uri="{FF2B5EF4-FFF2-40B4-BE49-F238E27FC236}">
                  <a16:creationId xmlns:a16="http://schemas.microsoft.com/office/drawing/2014/main" id="{EB2C7536-B799-4199-BD80-7783A511E3C9}"/>
                </a:ext>
              </a:extLst>
            </p:cNvPr>
            <p:cNvSpPr/>
            <p:nvPr/>
          </p:nvSpPr>
          <p:spPr>
            <a:xfrm>
              <a:off x="15601552" y="6299001"/>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d</a:t>
              </a:r>
            </a:p>
          </p:txBody>
        </p:sp>
      </p:grpSp>
      <p:cxnSp>
        <p:nvCxnSpPr>
          <p:cNvPr id="40" name="Straight Connector 39">
            <a:extLst>
              <a:ext uri="{FF2B5EF4-FFF2-40B4-BE49-F238E27FC236}">
                <a16:creationId xmlns:a16="http://schemas.microsoft.com/office/drawing/2014/main" id="{980B1431-2634-4DC0-9426-17FF5A48EC6B}"/>
              </a:ext>
            </a:extLst>
          </p:cNvPr>
          <p:cNvCxnSpPr>
            <a:cxnSpLocks/>
          </p:cNvCxnSpPr>
          <p:nvPr/>
        </p:nvCxnSpPr>
        <p:spPr>
          <a:xfrm flipH="1" flipV="1">
            <a:off x="4343787" y="7755647"/>
            <a:ext cx="3258943" cy="286477"/>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41" name="Group 40">
            <a:extLst>
              <a:ext uri="{FF2B5EF4-FFF2-40B4-BE49-F238E27FC236}">
                <a16:creationId xmlns:a16="http://schemas.microsoft.com/office/drawing/2014/main" id="{4374D8AC-5B4E-4B65-8665-99B1D350FBFC}"/>
              </a:ext>
            </a:extLst>
          </p:cNvPr>
          <p:cNvGrpSpPr/>
          <p:nvPr/>
        </p:nvGrpSpPr>
        <p:grpSpPr>
          <a:xfrm>
            <a:off x="1777246" y="7229414"/>
            <a:ext cx="2357203" cy="1055798"/>
            <a:chOff x="5980757" y="2826025"/>
            <a:chExt cx="2357203" cy="1055798"/>
          </a:xfrm>
        </p:grpSpPr>
        <p:sp>
          <p:nvSpPr>
            <p:cNvPr id="42" name="TextBox 41">
              <a:extLst>
                <a:ext uri="{FF2B5EF4-FFF2-40B4-BE49-F238E27FC236}">
                  <a16:creationId xmlns:a16="http://schemas.microsoft.com/office/drawing/2014/main" id="{DE72ED4A-0DE3-4415-B256-5077415579E1}"/>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3" name="TextBox 42">
              <a:extLst>
                <a:ext uri="{FF2B5EF4-FFF2-40B4-BE49-F238E27FC236}">
                  <a16:creationId xmlns:a16="http://schemas.microsoft.com/office/drawing/2014/main" id="{3EEAEBB9-04C0-4C3C-8D07-E40F0AEE4259}"/>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4" name="Group 43">
            <a:extLst>
              <a:ext uri="{FF2B5EF4-FFF2-40B4-BE49-F238E27FC236}">
                <a16:creationId xmlns:a16="http://schemas.microsoft.com/office/drawing/2014/main" id="{BC2AB452-6646-440A-ACE7-91F5B621DE83}"/>
              </a:ext>
            </a:extLst>
          </p:cNvPr>
          <p:cNvGrpSpPr/>
          <p:nvPr/>
        </p:nvGrpSpPr>
        <p:grpSpPr>
          <a:xfrm>
            <a:off x="5070049" y="6009621"/>
            <a:ext cx="5194642" cy="5479148"/>
            <a:chOff x="5070049" y="3582305"/>
            <a:chExt cx="5194642" cy="5479148"/>
          </a:xfrm>
        </p:grpSpPr>
        <p:grpSp>
          <p:nvGrpSpPr>
            <p:cNvPr id="45" name="Group 44">
              <a:extLst>
                <a:ext uri="{FF2B5EF4-FFF2-40B4-BE49-F238E27FC236}">
                  <a16:creationId xmlns:a16="http://schemas.microsoft.com/office/drawing/2014/main" id="{D99C5C4C-EA30-4893-B18B-B7A4A814224F}"/>
                </a:ext>
              </a:extLst>
            </p:cNvPr>
            <p:cNvGrpSpPr/>
            <p:nvPr/>
          </p:nvGrpSpPr>
          <p:grpSpPr>
            <a:xfrm>
              <a:off x="5070049" y="3582305"/>
              <a:ext cx="5194642" cy="5479148"/>
              <a:chOff x="8736553" y="3611344"/>
              <a:chExt cx="6914068" cy="7292746"/>
            </a:xfrm>
          </p:grpSpPr>
          <p:sp>
            <p:nvSpPr>
              <p:cNvPr id="47" name="One">
                <a:extLst>
                  <a:ext uri="{FF2B5EF4-FFF2-40B4-BE49-F238E27FC236}">
                    <a16:creationId xmlns:a16="http://schemas.microsoft.com/office/drawing/2014/main" id="{0E815771-7489-4DBA-8579-DD450FA4CF6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Two">
                <a:extLst>
                  <a:ext uri="{FF2B5EF4-FFF2-40B4-BE49-F238E27FC236}">
                    <a16:creationId xmlns:a16="http://schemas.microsoft.com/office/drawing/2014/main" id="{2827A79B-F9A7-4654-863F-E3E30B1ECE42}"/>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Three">
                <a:extLst>
                  <a:ext uri="{FF2B5EF4-FFF2-40B4-BE49-F238E27FC236}">
                    <a16:creationId xmlns:a16="http://schemas.microsoft.com/office/drawing/2014/main" id="{7B01842C-0B0D-4A3F-9FBF-5B9DA577ADB5}"/>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our">
                <a:extLst>
                  <a:ext uri="{FF2B5EF4-FFF2-40B4-BE49-F238E27FC236}">
                    <a16:creationId xmlns:a16="http://schemas.microsoft.com/office/drawing/2014/main" id="{D35BB596-FF60-4C44-9A5E-2FBE9EA2FB7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6" name="Rectangle 45">
              <a:extLst>
                <a:ext uri="{FF2B5EF4-FFF2-40B4-BE49-F238E27FC236}">
                  <a16:creationId xmlns:a16="http://schemas.microsoft.com/office/drawing/2014/main" id="{FD48A822-06FB-4CC2-8556-AB8BD73CF7D5}"/>
                </a:ext>
              </a:extLst>
            </p:cNvPr>
            <p:cNvSpPr/>
            <p:nvPr/>
          </p:nvSpPr>
          <p:spPr>
            <a:xfrm>
              <a:off x="6323935" y="4526825"/>
              <a:ext cx="2313454" cy="2646878"/>
            </a:xfrm>
            <a:prstGeom prst="rect">
              <a:avLst/>
            </a:prstGeom>
          </p:spPr>
          <p:txBody>
            <a:bodyPr wrap="none">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f</a:t>
              </a:r>
            </a:p>
          </p:txBody>
        </p:sp>
      </p:grpSp>
      <p:grpSp>
        <p:nvGrpSpPr>
          <p:cNvPr id="51" name="Group 50">
            <a:extLst>
              <a:ext uri="{FF2B5EF4-FFF2-40B4-BE49-F238E27FC236}">
                <a16:creationId xmlns:a16="http://schemas.microsoft.com/office/drawing/2014/main" id="{014F3EC5-8C31-45F3-8100-2A03D680FDA8}"/>
              </a:ext>
            </a:extLst>
          </p:cNvPr>
          <p:cNvGrpSpPr/>
          <p:nvPr/>
        </p:nvGrpSpPr>
        <p:grpSpPr>
          <a:xfrm>
            <a:off x="7108948" y="7064871"/>
            <a:ext cx="5194642" cy="5479148"/>
            <a:chOff x="7108948" y="4637555"/>
            <a:chExt cx="5194642" cy="5479148"/>
          </a:xfrm>
        </p:grpSpPr>
        <p:grpSp>
          <p:nvGrpSpPr>
            <p:cNvPr id="52" name="Group 51">
              <a:extLst>
                <a:ext uri="{FF2B5EF4-FFF2-40B4-BE49-F238E27FC236}">
                  <a16:creationId xmlns:a16="http://schemas.microsoft.com/office/drawing/2014/main" id="{C9804BED-FCFC-4EB4-915F-85D46D46F726}"/>
                </a:ext>
              </a:extLst>
            </p:cNvPr>
            <p:cNvGrpSpPr/>
            <p:nvPr/>
          </p:nvGrpSpPr>
          <p:grpSpPr>
            <a:xfrm>
              <a:off x="7108948" y="4637555"/>
              <a:ext cx="5194642" cy="5479148"/>
              <a:chOff x="8736553" y="3611344"/>
              <a:chExt cx="6914068" cy="7292746"/>
            </a:xfrm>
          </p:grpSpPr>
          <p:sp>
            <p:nvSpPr>
              <p:cNvPr id="54" name="One">
                <a:extLst>
                  <a:ext uri="{FF2B5EF4-FFF2-40B4-BE49-F238E27FC236}">
                    <a16:creationId xmlns:a16="http://schemas.microsoft.com/office/drawing/2014/main" id="{7B546DE1-8830-4B7E-B133-490BF33A928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Two">
                <a:extLst>
                  <a:ext uri="{FF2B5EF4-FFF2-40B4-BE49-F238E27FC236}">
                    <a16:creationId xmlns:a16="http://schemas.microsoft.com/office/drawing/2014/main" id="{FA3B0A1F-7621-4BCE-AC1C-1D5358FE28EE}"/>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Three">
                <a:extLst>
                  <a:ext uri="{FF2B5EF4-FFF2-40B4-BE49-F238E27FC236}">
                    <a16:creationId xmlns:a16="http://schemas.microsoft.com/office/drawing/2014/main" id="{23088D36-B261-4ACC-9A6E-657407891687}"/>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our">
                <a:extLst>
                  <a:ext uri="{FF2B5EF4-FFF2-40B4-BE49-F238E27FC236}">
                    <a16:creationId xmlns:a16="http://schemas.microsoft.com/office/drawing/2014/main" id="{8A49B495-96BF-4CF3-948E-786E7A0CF2E4}"/>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3" name="Rectangle 52">
              <a:extLst>
                <a:ext uri="{FF2B5EF4-FFF2-40B4-BE49-F238E27FC236}">
                  <a16:creationId xmlns:a16="http://schemas.microsoft.com/office/drawing/2014/main" id="{790B105C-A62F-47EB-A4EA-AE5D0662C83D}"/>
                </a:ext>
              </a:extLst>
            </p:cNvPr>
            <p:cNvSpPr/>
            <p:nvPr/>
          </p:nvSpPr>
          <p:spPr>
            <a:xfrm>
              <a:off x="8508690" y="5516070"/>
              <a:ext cx="2313455" cy="2646878"/>
            </a:xfrm>
            <a:prstGeom prst="rect">
              <a:avLst/>
            </a:prstGeom>
          </p:spPr>
          <p:txBody>
            <a:bodyPr wrap="none">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n</a:t>
              </a:r>
            </a:p>
          </p:txBody>
        </p:sp>
      </p:grpSp>
      <p:grpSp>
        <p:nvGrpSpPr>
          <p:cNvPr id="58" name="Group 57">
            <a:extLst>
              <a:ext uri="{FF2B5EF4-FFF2-40B4-BE49-F238E27FC236}">
                <a16:creationId xmlns:a16="http://schemas.microsoft.com/office/drawing/2014/main" id="{A83DAD98-2B6F-4D5B-8F7A-655B0FD1C267}"/>
              </a:ext>
            </a:extLst>
          </p:cNvPr>
          <p:cNvGrpSpPr/>
          <p:nvPr/>
        </p:nvGrpSpPr>
        <p:grpSpPr>
          <a:xfrm>
            <a:off x="9470905" y="8222621"/>
            <a:ext cx="5194642" cy="5479148"/>
            <a:chOff x="9470905" y="5795305"/>
            <a:chExt cx="5194642" cy="5479148"/>
          </a:xfrm>
        </p:grpSpPr>
        <p:grpSp>
          <p:nvGrpSpPr>
            <p:cNvPr id="59" name="Group 58">
              <a:extLst>
                <a:ext uri="{FF2B5EF4-FFF2-40B4-BE49-F238E27FC236}">
                  <a16:creationId xmlns:a16="http://schemas.microsoft.com/office/drawing/2014/main" id="{CC9845C7-ECE1-4EA5-A3FE-0F510BAE7B48}"/>
                </a:ext>
              </a:extLst>
            </p:cNvPr>
            <p:cNvGrpSpPr/>
            <p:nvPr/>
          </p:nvGrpSpPr>
          <p:grpSpPr>
            <a:xfrm>
              <a:off x="9470905" y="5795305"/>
              <a:ext cx="5194642" cy="5479148"/>
              <a:chOff x="8736553" y="3611344"/>
              <a:chExt cx="6914068" cy="7292746"/>
            </a:xfrm>
          </p:grpSpPr>
          <p:sp>
            <p:nvSpPr>
              <p:cNvPr id="61" name="One">
                <a:extLst>
                  <a:ext uri="{FF2B5EF4-FFF2-40B4-BE49-F238E27FC236}">
                    <a16:creationId xmlns:a16="http://schemas.microsoft.com/office/drawing/2014/main" id="{CF994757-C430-48F9-B178-1829A61FB74B}"/>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Two">
                <a:extLst>
                  <a:ext uri="{FF2B5EF4-FFF2-40B4-BE49-F238E27FC236}">
                    <a16:creationId xmlns:a16="http://schemas.microsoft.com/office/drawing/2014/main" id="{8DE895A9-23C4-4955-B8E8-5E5CBE8CD5F9}"/>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3" name="Three">
                <a:extLst>
                  <a:ext uri="{FF2B5EF4-FFF2-40B4-BE49-F238E27FC236}">
                    <a16:creationId xmlns:a16="http://schemas.microsoft.com/office/drawing/2014/main" id="{BBC1E14A-EC61-4659-BD3F-E8280EB13200}"/>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4" name="Four">
                <a:extLst>
                  <a:ext uri="{FF2B5EF4-FFF2-40B4-BE49-F238E27FC236}">
                    <a16:creationId xmlns:a16="http://schemas.microsoft.com/office/drawing/2014/main" id="{6E3D67E5-9061-491B-A030-7BD2F9363AF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0" name="Rectangle 59">
              <a:extLst>
                <a:ext uri="{FF2B5EF4-FFF2-40B4-BE49-F238E27FC236}">
                  <a16:creationId xmlns:a16="http://schemas.microsoft.com/office/drawing/2014/main" id="{472F6518-5477-4F15-AFF3-5D542305494C}"/>
                </a:ext>
              </a:extLst>
            </p:cNvPr>
            <p:cNvSpPr/>
            <p:nvPr/>
          </p:nvSpPr>
          <p:spPr>
            <a:xfrm>
              <a:off x="10755323" y="6626687"/>
              <a:ext cx="2313455" cy="2646878"/>
            </a:xfrm>
            <a:prstGeom prst="rect">
              <a:avLst/>
            </a:prstGeom>
          </p:spPr>
          <p:txBody>
            <a:bodyPr wrap="none">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Q</a:t>
              </a:r>
            </a:p>
          </p:txBody>
        </p:sp>
      </p:grpSp>
      <p:grpSp>
        <p:nvGrpSpPr>
          <p:cNvPr id="65" name="Group 64">
            <a:extLst>
              <a:ext uri="{FF2B5EF4-FFF2-40B4-BE49-F238E27FC236}">
                <a16:creationId xmlns:a16="http://schemas.microsoft.com/office/drawing/2014/main" id="{748498EE-497F-4CBF-9F38-A22213E91FF4}"/>
              </a:ext>
            </a:extLst>
          </p:cNvPr>
          <p:cNvGrpSpPr/>
          <p:nvPr/>
        </p:nvGrpSpPr>
        <p:grpSpPr>
          <a:xfrm>
            <a:off x="11935350" y="9359475"/>
            <a:ext cx="5194642" cy="5479148"/>
            <a:chOff x="11935350" y="6932159"/>
            <a:chExt cx="5194642" cy="5479148"/>
          </a:xfrm>
        </p:grpSpPr>
        <p:grpSp>
          <p:nvGrpSpPr>
            <p:cNvPr id="66" name="Group 65">
              <a:extLst>
                <a:ext uri="{FF2B5EF4-FFF2-40B4-BE49-F238E27FC236}">
                  <a16:creationId xmlns:a16="http://schemas.microsoft.com/office/drawing/2014/main" id="{806CA31A-EF63-47B0-AFD0-F4423FE951B7}"/>
                </a:ext>
              </a:extLst>
            </p:cNvPr>
            <p:cNvGrpSpPr/>
            <p:nvPr/>
          </p:nvGrpSpPr>
          <p:grpSpPr>
            <a:xfrm>
              <a:off x="11935350" y="6932159"/>
              <a:ext cx="5194642" cy="5479148"/>
              <a:chOff x="8736553" y="3611344"/>
              <a:chExt cx="6914068" cy="7292746"/>
            </a:xfrm>
          </p:grpSpPr>
          <p:sp>
            <p:nvSpPr>
              <p:cNvPr id="68" name="One">
                <a:extLst>
                  <a:ext uri="{FF2B5EF4-FFF2-40B4-BE49-F238E27FC236}">
                    <a16:creationId xmlns:a16="http://schemas.microsoft.com/office/drawing/2014/main" id="{487C220A-AFE2-4F66-B739-CD51E98DCC8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9" name="Two">
                <a:extLst>
                  <a:ext uri="{FF2B5EF4-FFF2-40B4-BE49-F238E27FC236}">
                    <a16:creationId xmlns:a16="http://schemas.microsoft.com/office/drawing/2014/main" id="{F01BD7A3-A79E-449B-94AB-C7D9627B5600}"/>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0" name="Three">
                <a:extLst>
                  <a:ext uri="{FF2B5EF4-FFF2-40B4-BE49-F238E27FC236}">
                    <a16:creationId xmlns:a16="http://schemas.microsoft.com/office/drawing/2014/main" id="{C414CD45-0FF0-429A-B532-D07676905010}"/>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1" name="Four">
                <a:extLst>
                  <a:ext uri="{FF2B5EF4-FFF2-40B4-BE49-F238E27FC236}">
                    <a16:creationId xmlns:a16="http://schemas.microsoft.com/office/drawing/2014/main" id="{AECE5D37-A02A-49C8-81A2-13FA94983F6E}"/>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7" name="Rectangle 66">
              <a:extLst>
                <a:ext uri="{FF2B5EF4-FFF2-40B4-BE49-F238E27FC236}">
                  <a16:creationId xmlns:a16="http://schemas.microsoft.com/office/drawing/2014/main" id="{E233E6C4-76E8-40B5-BE61-F3E1F21BCE44}"/>
                </a:ext>
              </a:extLst>
            </p:cNvPr>
            <p:cNvSpPr/>
            <p:nvPr/>
          </p:nvSpPr>
          <p:spPr>
            <a:xfrm>
              <a:off x="13453327" y="7901945"/>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f</a:t>
              </a:r>
            </a:p>
          </p:txBody>
        </p:sp>
      </p:grpSp>
      <p:grpSp>
        <p:nvGrpSpPr>
          <p:cNvPr id="72" name="Group 71">
            <a:extLst>
              <a:ext uri="{FF2B5EF4-FFF2-40B4-BE49-F238E27FC236}">
                <a16:creationId xmlns:a16="http://schemas.microsoft.com/office/drawing/2014/main" id="{111B76B6-FA92-4419-AE2E-D966B1C2AE0E}"/>
              </a:ext>
            </a:extLst>
          </p:cNvPr>
          <p:cNvGrpSpPr/>
          <p:nvPr/>
        </p:nvGrpSpPr>
        <p:grpSpPr>
          <a:xfrm>
            <a:off x="1995126" y="12590950"/>
            <a:ext cx="2357203" cy="1055798"/>
            <a:chOff x="5980757" y="2826025"/>
            <a:chExt cx="2357203" cy="1055798"/>
          </a:xfrm>
        </p:grpSpPr>
        <p:sp>
          <p:nvSpPr>
            <p:cNvPr id="73" name="TextBox 72">
              <a:extLst>
                <a:ext uri="{FF2B5EF4-FFF2-40B4-BE49-F238E27FC236}">
                  <a16:creationId xmlns:a16="http://schemas.microsoft.com/office/drawing/2014/main" id="{6D75FAD8-4D3E-4134-9BBB-F7CBCD1E550F}"/>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74" name="TextBox 73">
              <a:extLst>
                <a:ext uri="{FF2B5EF4-FFF2-40B4-BE49-F238E27FC236}">
                  <a16:creationId xmlns:a16="http://schemas.microsoft.com/office/drawing/2014/main" id="{3ECF2E3F-F674-419A-84F4-261F2893874A}"/>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75" name="Group 74">
            <a:extLst>
              <a:ext uri="{FF2B5EF4-FFF2-40B4-BE49-F238E27FC236}">
                <a16:creationId xmlns:a16="http://schemas.microsoft.com/office/drawing/2014/main" id="{49AD36A1-DCA6-449A-920D-45F5475BDE9B}"/>
              </a:ext>
            </a:extLst>
          </p:cNvPr>
          <p:cNvGrpSpPr/>
          <p:nvPr/>
        </p:nvGrpSpPr>
        <p:grpSpPr>
          <a:xfrm>
            <a:off x="6018047" y="14568646"/>
            <a:ext cx="2357203" cy="1055798"/>
            <a:chOff x="5980757" y="2826025"/>
            <a:chExt cx="2357203" cy="1055798"/>
          </a:xfrm>
        </p:grpSpPr>
        <p:sp>
          <p:nvSpPr>
            <p:cNvPr id="76" name="TextBox 75">
              <a:extLst>
                <a:ext uri="{FF2B5EF4-FFF2-40B4-BE49-F238E27FC236}">
                  <a16:creationId xmlns:a16="http://schemas.microsoft.com/office/drawing/2014/main" id="{51EE635D-8D21-49EC-AB16-1943C50A7EBB}"/>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77" name="TextBox 76">
              <a:extLst>
                <a:ext uri="{FF2B5EF4-FFF2-40B4-BE49-F238E27FC236}">
                  <a16:creationId xmlns:a16="http://schemas.microsoft.com/office/drawing/2014/main" id="{C7EFF117-5865-4F7C-97C6-FE7E42321D27}"/>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78" name="Group 77">
            <a:extLst>
              <a:ext uri="{FF2B5EF4-FFF2-40B4-BE49-F238E27FC236}">
                <a16:creationId xmlns:a16="http://schemas.microsoft.com/office/drawing/2014/main" id="{5EF6960B-B110-4BFD-BDD3-4C7F2831842F}"/>
              </a:ext>
            </a:extLst>
          </p:cNvPr>
          <p:cNvGrpSpPr/>
          <p:nvPr/>
        </p:nvGrpSpPr>
        <p:grpSpPr>
          <a:xfrm>
            <a:off x="11711627" y="14724116"/>
            <a:ext cx="2357203" cy="1055798"/>
            <a:chOff x="5980757" y="2826025"/>
            <a:chExt cx="2357203" cy="1055798"/>
          </a:xfrm>
        </p:grpSpPr>
        <p:sp>
          <p:nvSpPr>
            <p:cNvPr id="79" name="TextBox 78">
              <a:extLst>
                <a:ext uri="{FF2B5EF4-FFF2-40B4-BE49-F238E27FC236}">
                  <a16:creationId xmlns:a16="http://schemas.microsoft.com/office/drawing/2014/main" id="{EC8053A5-7EC1-4155-8BF3-AD7FCE430CB7}"/>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80" name="TextBox 79">
              <a:extLst>
                <a:ext uri="{FF2B5EF4-FFF2-40B4-BE49-F238E27FC236}">
                  <a16:creationId xmlns:a16="http://schemas.microsoft.com/office/drawing/2014/main" id="{43362621-8AE0-4C73-AAAC-6AC47DC48719}"/>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81" name="Group 80">
            <a:extLst>
              <a:ext uri="{FF2B5EF4-FFF2-40B4-BE49-F238E27FC236}">
                <a16:creationId xmlns:a16="http://schemas.microsoft.com/office/drawing/2014/main" id="{53BED18B-254D-4DD1-A525-0F1AB70071E6}"/>
              </a:ext>
            </a:extLst>
          </p:cNvPr>
          <p:cNvGrpSpPr/>
          <p:nvPr/>
        </p:nvGrpSpPr>
        <p:grpSpPr>
          <a:xfrm>
            <a:off x="20618605" y="9981667"/>
            <a:ext cx="2357203" cy="1055798"/>
            <a:chOff x="5980757" y="2826025"/>
            <a:chExt cx="2357203" cy="1055798"/>
          </a:xfrm>
        </p:grpSpPr>
        <p:sp>
          <p:nvSpPr>
            <p:cNvPr id="82" name="TextBox 81">
              <a:extLst>
                <a:ext uri="{FF2B5EF4-FFF2-40B4-BE49-F238E27FC236}">
                  <a16:creationId xmlns:a16="http://schemas.microsoft.com/office/drawing/2014/main" id="{D44451BE-53E1-4EFF-8347-4FC8FBB69EB2}"/>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83" name="TextBox 82">
              <a:extLst>
                <a:ext uri="{FF2B5EF4-FFF2-40B4-BE49-F238E27FC236}">
                  <a16:creationId xmlns:a16="http://schemas.microsoft.com/office/drawing/2014/main" id="{D37AD5BC-2579-4F2E-A34D-5984FC8D471D}"/>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84" name="Group 83">
            <a:extLst>
              <a:ext uri="{FF2B5EF4-FFF2-40B4-BE49-F238E27FC236}">
                <a16:creationId xmlns:a16="http://schemas.microsoft.com/office/drawing/2014/main" id="{55FA7468-E654-4A7E-B248-EDBCB02A29B7}"/>
              </a:ext>
            </a:extLst>
          </p:cNvPr>
          <p:cNvGrpSpPr/>
          <p:nvPr/>
        </p:nvGrpSpPr>
        <p:grpSpPr>
          <a:xfrm>
            <a:off x="20118878" y="4236176"/>
            <a:ext cx="2357203" cy="1055798"/>
            <a:chOff x="5980757" y="2826025"/>
            <a:chExt cx="2357203" cy="1055798"/>
          </a:xfrm>
        </p:grpSpPr>
        <p:sp>
          <p:nvSpPr>
            <p:cNvPr id="85" name="TextBox 84">
              <a:extLst>
                <a:ext uri="{FF2B5EF4-FFF2-40B4-BE49-F238E27FC236}">
                  <a16:creationId xmlns:a16="http://schemas.microsoft.com/office/drawing/2014/main" id="{7A0DEA7A-170B-4AA6-BA92-31F3C1588A87}"/>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86" name="TextBox 85">
              <a:extLst>
                <a:ext uri="{FF2B5EF4-FFF2-40B4-BE49-F238E27FC236}">
                  <a16:creationId xmlns:a16="http://schemas.microsoft.com/office/drawing/2014/main" id="{CCAC86B6-4EFE-4715-ADC8-7F9BC94D4A93}"/>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87" name="Group 86">
            <a:extLst>
              <a:ext uri="{FF2B5EF4-FFF2-40B4-BE49-F238E27FC236}">
                <a16:creationId xmlns:a16="http://schemas.microsoft.com/office/drawing/2014/main" id="{87EBAEA2-E458-43F5-A2BA-EE0FB1F80D21}"/>
              </a:ext>
            </a:extLst>
          </p:cNvPr>
          <p:cNvGrpSpPr/>
          <p:nvPr/>
        </p:nvGrpSpPr>
        <p:grpSpPr>
          <a:xfrm>
            <a:off x="14232487" y="3664789"/>
            <a:ext cx="2357203" cy="1055798"/>
            <a:chOff x="5980757" y="2826025"/>
            <a:chExt cx="2357203" cy="1055798"/>
          </a:xfrm>
        </p:grpSpPr>
        <p:sp>
          <p:nvSpPr>
            <p:cNvPr id="88" name="TextBox 87">
              <a:extLst>
                <a:ext uri="{FF2B5EF4-FFF2-40B4-BE49-F238E27FC236}">
                  <a16:creationId xmlns:a16="http://schemas.microsoft.com/office/drawing/2014/main" id="{F9C61FA6-84DD-4D55-AF83-484B5B1A1CE3}"/>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89" name="TextBox 88">
              <a:extLst>
                <a:ext uri="{FF2B5EF4-FFF2-40B4-BE49-F238E27FC236}">
                  <a16:creationId xmlns:a16="http://schemas.microsoft.com/office/drawing/2014/main" id="{102C333A-0765-4633-88EA-37D3101BFD8D}"/>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90" name="Group 89">
            <a:extLst>
              <a:ext uri="{FF2B5EF4-FFF2-40B4-BE49-F238E27FC236}">
                <a16:creationId xmlns:a16="http://schemas.microsoft.com/office/drawing/2014/main" id="{909B1C9A-16CC-4DB5-B195-68E0F381CAFB}"/>
              </a:ext>
            </a:extLst>
          </p:cNvPr>
          <p:cNvGrpSpPr/>
          <p:nvPr/>
        </p:nvGrpSpPr>
        <p:grpSpPr>
          <a:xfrm>
            <a:off x="4553150" y="3420527"/>
            <a:ext cx="2357203" cy="1055798"/>
            <a:chOff x="5980757" y="2826025"/>
            <a:chExt cx="2357203" cy="1055798"/>
          </a:xfrm>
        </p:grpSpPr>
        <p:sp>
          <p:nvSpPr>
            <p:cNvPr id="91" name="TextBox 90">
              <a:extLst>
                <a:ext uri="{FF2B5EF4-FFF2-40B4-BE49-F238E27FC236}">
                  <a16:creationId xmlns:a16="http://schemas.microsoft.com/office/drawing/2014/main" id="{6021AD6F-BE82-4A7F-95E2-74CD542FCBA3}"/>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92" name="TextBox 91">
              <a:extLst>
                <a:ext uri="{FF2B5EF4-FFF2-40B4-BE49-F238E27FC236}">
                  <a16:creationId xmlns:a16="http://schemas.microsoft.com/office/drawing/2014/main" id="{3A967543-6BD6-49F9-9E0D-9E655ACED51B}"/>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Tree>
    <p:extLst>
      <p:ext uri="{BB962C8B-B14F-4D97-AF65-F5344CB8AC3E}">
        <p14:creationId xmlns:p14="http://schemas.microsoft.com/office/powerpoint/2010/main" val="417818765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decel="100000"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1500" fill="hold"/>
                                        <p:tgtEl>
                                          <p:spTgt spid="44"/>
                                        </p:tgtEl>
                                        <p:attrNameLst>
                                          <p:attrName>ppt_x</p:attrName>
                                        </p:attrNameLst>
                                      </p:cBhvr>
                                      <p:tavLst>
                                        <p:tav tm="0">
                                          <p:val>
                                            <p:strVal val="1+#ppt_w/2"/>
                                          </p:val>
                                        </p:tav>
                                        <p:tav tm="100000">
                                          <p:val>
                                            <p:strVal val="#ppt_x"/>
                                          </p:val>
                                        </p:tav>
                                      </p:tavLst>
                                    </p:anim>
                                    <p:anim calcmode="lin" valueType="num">
                                      <p:cBhvr additive="base">
                                        <p:cTn id="8" dur="1500" fill="hold"/>
                                        <p:tgtEl>
                                          <p:spTgt spid="44"/>
                                        </p:tgtEl>
                                        <p:attrNameLst>
                                          <p:attrName>ppt_y</p:attrName>
                                        </p:attrNameLst>
                                      </p:cBhvr>
                                      <p:tavLst>
                                        <p:tav tm="0">
                                          <p:val>
                                            <p:strVal val="1+#ppt_h/2"/>
                                          </p:val>
                                        </p:tav>
                                        <p:tav tm="100000">
                                          <p:val>
                                            <p:strVal val="#ppt_y"/>
                                          </p:val>
                                        </p:tav>
                                      </p:tavLst>
                                    </p:anim>
                                  </p:childTnLst>
                                </p:cTn>
                              </p:par>
                              <p:par>
                                <p:cTn id="9" presetID="2" presetClass="entr" presetSubtype="6" decel="100000" fill="hold" nodeType="withEffect">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500" fill="hold"/>
                                        <p:tgtEl>
                                          <p:spTgt spid="12"/>
                                        </p:tgtEl>
                                        <p:attrNameLst>
                                          <p:attrName>ppt_x</p:attrName>
                                        </p:attrNameLst>
                                      </p:cBhvr>
                                      <p:tavLst>
                                        <p:tav tm="0">
                                          <p:val>
                                            <p:strVal val="1+#ppt_w/2"/>
                                          </p:val>
                                        </p:tav>
                                        <p:tav tm="100000">
                                          <p:val>
                                            <p:strVal val="#ppt_x"/>
                                          </p:val>
                                        </p:tav>
                                      </p:tavLst>
                                    </p:anim>
                                    <p:anim calcmode="lin" valueType="num">
                                      <p:cBhvr additive="base">
                                        <p:cTn id="12" dur="1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6" decel="100000" fill="hold" nodeType="withEffect">
                                  <p:stCondLst>
                                    <p:cond delay="20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1500" fill="hold"/>
                                        <p:tgtEl>
                                          <p:spTgt spid="51"/>
                                        </p:tgtEl>
                                        <p:attrNameLst>
                                          <p:attrName>ppt_x</p:attrName>
                                        </p:attrNameLst>
                                      </p:cBhvr>
                                      <p:tavLst>
                                        <p:tav tm="0">
                                          <p:val>
                                            <p:strVal val="1+#ppt_w/2"/>
                                          </p:val>
                                        </p:tav>
                                        <p:tav tm="100000">
                                          <p:val>
                                            <p:strVal val="#ppt_x"/>
                                          </p:val>
                                        </p:tav>
                                      </p:tavLst>
                                    </p:anim>
                                    <p:anim calcmode="lin" valueType="num">
                                      <p:cBhvr additive="base">
                                        <p:cTn id="16" dur="1500" fill="hold"/>
                                        <p:tgtEl>
                                          <p:spTgt spid="51"/>
                                        </p:tgtEl>
                                        <p:attrNameLst>
                                          <p:attrName>ppt_y</p:attrName>
                                        </p:attrNameLst>
                                      </p:cBhvr>
                                      <p:tavLst>
                                        <p:tav tm="0">
                                          <p:val>
                                            <p:strVal val="1+#ppt_h/2"/>
                                          </p:val>
                                        </p:tav>
                                        <p:tav tm="100000">
                                          <p:val>
                                            <p:strVal val="#ppt_y"/>
                                          </p:val>
                                        </p:tav>
                                      </p:tavLst>
                                    </p:anim>
                                  </p:childTnLst>
                                </p:cTn>
                              </p:par>
                              <p:par>
                                <p:cTn id="17" presetID="2" presetClass="entr" presetSubtype="6" decel="100000" fill="hold" nodeType="withEffect">
                                  <p:stCondLst>
                                    <p:cond delay="3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1+#ppt_w/2"/>
                                          </p:val>
                                        </p:tav>
                                        <p:tav tm="100000">
                                          <p:val>
                                            <p:strVal val="#ppt_x"/>
                                          </p:val>
                                        </p:tav>
                                      </p:tavLst>
                                    </p:anim>
                                    <p:anim calcmode="lin" valueType="num">
                                      <p:cBhvr additive="base">
                                        <p:cTn id="20" dur="1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6" decel="100000" fill="hold" nodeType="withEffect">
                                  <p:stCondLst>
                                    <p:cond delay="400"/>
                                  </p:stCondLst>
                                  <p:childTnLst>
                                    <p:set>
                                      <p:cBhvr>
                                        <p:cTn id="22" dur="1" fill="hold">
                                          <p:stCondLst>
                                            <p:cond delay="0"/>
                                          </p:stCondLst>
                                        </p:cTn>
                                        <p:tgtEl>
                                          <p:spTgt spid="58"/>
                                        </p:tgtEl>
                                        <p:attrNameLst>
                                          <p:attrName>style.visibility</p:attrName>
                                        </p:attrNameLst>
                                      </p:cBhvr>
                                      <p:to>
                                        <p:strVal val="visible"/>
                                      </p:to>
                                    </p:set>
                                    <p:anim calcmode="lin" valueType="num">
                                      <p:cBhvr additive="base">
                                        <p:cTn id="23" dur="1500" fill="hold"/>
                                        <p:tgtEl>
                                          <p:spTgt spid="58"/>
                                        </p:tgtEl>
                                        <p:attrNameLst>
                                          <p:attrName>ppt_x</p:attrName>
                                        </p:attrNameLst>
                                      </p:cBhvr>
                                      <p:tavLst>
                                        <p:tav tm="0">
                                          <p:val>
                                            <p:strVal val="1+#ppt_w/2"/>
                                          </p:val>
                                        </p:tav>
                                        <p:tav tm="100000">
                                          <p:val>
                                            <p:strVal val="#ppt_x"/>
                                          </p:val>
                                        </p:tav>
                                      </p:tavLst>
                                    </p:anim>
                                    <p:anim calcmode="lin" valueType="num">
                                      <p:cBhvr additive="base">
                                        <p:cTn id="24" dur="1500" fill="hold"/>
                                        <p:tgtEl>
                                          <p:spTgt spid="58"/>
                                        </p:tgtEl>
                                        <p:attrNameLst>
                                          <p:attrName>ppt_y</p:attrName>
                                        </p:attrNameLst>
                                      </p:cBhvr>
                                      <p:tavLst>
                                        <p:tav tm="0">
                                          <p:val>
                                            <p:strVal val="1+#ppt_h/2"/>
                                          </p:val>
                                        </p:tav>
                                        <p:tav tm="100000">
                                          <p:val>
                                            <p:strVal val="#ppt_y"/>
                                          </p:val>
                                        </p:tav>
                                      </p:tavLst>
                                    </p:anim>
                                  </p:childTnLst>
                                </p:cTn>
                              </p:par>
                              <p:par>
                                <p:cTn id="25" presetID="2" presetClass="entr" presetSubtype="6" decel="100000" fill="hold" nodeType="withEffect">
                                  <p:stCondLst>
                                    <p:cond delay="500"/>
                                  </p:stCondLst>
                                  <p:childTnLst>
                                    <p:set>
                                      <p:cBhvr>
                                        <p:cTn id="26" dur="1" fill="hold">
                                          <p:stCondLst>
                                            <p:cond delay="0"/>
                                          </p:stCondLst>
                                        </p:cTn>
                                        <p:tgtEl>
                                          <p:spTgt spid="26"/>
                                        </p:tgtEl>
                                        <p:attrNameLst>
                                          <p:attrName>style.visibility</p:attrName>
                                        </p:attrNameLst>
                                      </p:cBhvr>
                                      <p:to>
                                        <p:strVal val="visible"/>
                                      </p:to>
                                    </p:set>
                                    <p:anim calcmode="lin" valueType="num">
                                      <p:cBhvr additive="base">
                                        <p:cTn id="27" dur="1500" fill="hold"/>
                                        <p:tgtEl>
                                          <p:spTgt spid="26"/>
                                        </p:tgtEl>
                                        <p:attrNameLst>
                                          <p:attrName>ppt_x</p:attrName>
                                        </p:attrNameLst>
                                      </p:cBhvr>
                                      <p:tavLst>
                                        <p:tav tm="0">
                                          <p:val>
                                            <p:strVal val="1+#ppt_w/2"/>
                                          </p:val>
                                        </p:tav>
                                        <p:tav tm="100000">
                                          <p:val>
                                            <p:strVal val="#ppt_x"/>
                                          </p:val>
                                        </p:tav>
                                      </p:tavLst>
                                    </p:anim>
                                    <p:anim calcmode="lin" valueType="num">
                                      <p:cBhvr additive="base">
                                        <p:cTn id="28" dur="1500" fill="hold"/>
                                        <p:tgtEl>
                                          <p:spTgt spid="26"/>
                                        </p:tgtEl>
                                        <p:attrNameLst>
                                          <p:attrName>ppt_y</p:attrName>
                                        </p:attrNameLst>
                                      </p:cBhvr>
                                      <p:tavLst>
                                        <p:tav tm="0">
                                          <p:val>
                                            <p:strVal val="1+#ppt_h/2"/>
                                          </p:val>
                                        </p:tav>
                                        <p:tav tm="100000">
                                          <p:val>
                                            <p:strVal val="#ppt_y"/>
                                          </p:val>
                                        </p:tav>
                                      </p:tavLst>
                                    </p:anim>
                                  </p:childTnLst>
                                </p:cTn>
                              </p:par>
                              <p:par>
                                <p:cTn id="29" presetID="2" presetClass="entr" presetSubtype="6" decel="100000" fill="hold" nodeType="withEffect">
                                  <p:stCondLst>
                                    <p:cond delay="600"/>
                                  </p:stCondLst>
                                  <p:childTnLst>
                                    <p:set>
                                      <p:cBhvr>
                                        <p:cTn id="30" dur="1" fill="hold">
                                          <p:stCondLst>
                                            <p:cond delay="0"/>
                                          </p:stCondLst>
                                        </p:cTn>
                                        <p:tgtEl>
                                          <p:spTgt spid="65"/>
                                        </p:tgtEl>
                                        <p:attrNameLst>
                                          <p:attrName>style.visibility</p:attrName>
                                        </p:attrNameLst>
                                      </p:cBhvr>
                                      <p:to>
                                        <p:strVal val="visible"/>
                                      </p:to>
                                    </p:set>
                                    <p:anim calcmode="lin" valueType="num">
                                      <p:cBhvr additive="base">
                                        <p:cTn id="31" dur="1500" fill="hold"/>
                                        <p:tgtEl>
                                          <p:spTgt spid="65"/>
                                        </p:tgtEl>
                                        <p:attrNameLst>
                                          <p:attrName>ppt_x</p:attrName>
                                        </p:attrNameLst>
                                      </p:cBhvr>
                                      <p:tavLst>
                                        <p:tav tm="0">
                                          <p:val>
                                            <p:strVal val="1+#ppt_w/2"/>
                                          </p:val>
                                        </p:tav>
                                        <p:tav tm="100000">
                                          <p:val>
                                            <p:strVal val="#ppt_x"/>
                                          </p:val>
                                        </p:tav>
                                      </p:tavLst>
                                    </p:anim>
                                    <p:anim calcmode="lin" valueType="num">
                                      <p:cBhvr additive="base">
                                        <p:cTn id="32" dur="1500" fill="hold"/>
                                        <p:tgtEl>
                                          <p:spTgt spid="65"/>
                                        </p:tgtEl>
                                        <p:attrNameLst>
                                          <p:attrName>ppt_y</p:attrName>
                                        </p:attrNameLst>
                                      </p:cBhvr>
                                      <p:tavLst>
                                        <p:tav tm="0">
                                          <p:val>
                                            <p:strVal val="1+#ppt_h/2"/>
                                          </p:val>
                                        </p:tav>
                                        <p:tav tm="100000">
                                          <p:val>
                                            <p:strVal val="#ppt_y"/>
                                          </p:val>
                                        </p:tav>
                                      </p:tavLst>
                                    </p:anim>
                                  </p:childTnLst>
                                </p:cTn>
                              </p:par>
                              <p:par>
                                <p:cTn id="33" presetID="2" presetClass="entr" presetSubtype="6" decel="100000" fill="hold" nodeType="withEffect">
                                  <p:stCondLst>
                                    <p:cond delay="700"/>
                                  </p:stCondLst>
                                  <p:childTnLst>
                                    <p:set>
                                      <p:cBhvr>
                                        <p:cTn id="34" dur="1" fill="hold">
                                          <p:stCondLst>
                                            <p:cond delay="0"/>
                                          </p:stCondLst>
                                        </p:cTn>
                                        <p:tgtEl>
                                          <p:spTgt spid="33"/>
                                        </p:tgtEl>
                                        <p:attrNameLst>
                                          <p:attrName>style.visibility</p:attrName>
                                        </p:attrNameLst>
                                      </p:cBhvr>
                                      <p:to>
                                        <p:strVal val="visible"/>
                                      </p:to>
                                    </p:set>
                                    <p:anim calcmode="lin" valueType="num">
                                      <p:cBhvr additive="base">
                                        <p:cTn id="35" dur="1500" fill="hold"/>
                                        <p:tgtEl>
                                          <p:spTgt spid="33"/>
                                        </p:tgtEl>
                                        <p:attrNameLst>
                                          <p:attrName>ppt_x</p:attrName>
                                        </p:attrNameLst>
                                      </p:cBhvr>
                                      <p:tavLst>
                                        <p:tav tm="0">
                                          <p:val>
                                            <p:strVal val="1+#ppt_w/2"/>
                                          </p:val>
                                        </p:tav>
                                        <p:tav tm="100000">
                                          <p:val>
                                            <p:strVal val="#ppt_x"/>
                                          </p:val>
                                        </p:tav>
                                      </p:tavLst>
                                    </p:anim>
                                    <p:anim calcmode="lin" valueType="num">
                                      <p:cBhvr additive="base">
                                        <p:cTn id="36" dur="1500" fill="hold"/>
                                        <p:tgtEl>
                                          <p:spTgt spid="33"/>
                                        </p:tgtEl>
                                        <p:attrNameLst>
                                          <p:attrName>ppt_y</p:attrName>
                                        </p:attrNameLst>
                                      </p:cBhvr>
                                      <p:tavLst>
                                        <p:tav tm="0">
                                          <p:val>
                                            <p:strVal val="1+#ppt_h/2"/>
                                          </p:val>
                                        </p:tav>
                                        <p:tav tm="100000">
                                          <p:val>
                                            <p:strVal val="#ppt_y"/>
                                          </p:val>
                                        </p:tav>
                                      </p:tavLst>
                                    </p:anim>
                                  </p:childTnLst>
                                </p:cTn>
                              </p:par>
                              <p:par>
                                <p:cTn id="37" presetID="22" presetClass="entr" presetSubtype="4" fill="hold" nodeType="withEffect">
                                  <p:stCondLst>
                                    <p:cond delay="1100"/>
                                  </p:stCondLst>
                                  <p:childTnLst>
                                    <p:set>
                                      <p:cBhvr>
                                        <p:cTn id="38" dur="1" fill="hold">
                                          <p:stCondLst>
                                            <p:cond delay="0"/>
                                          </p:stCondLst>
                                        </p:cTn>
                                        <p:tgtEl>
                                          <p:spTgt spid="5"/>
                                        </p:tgtEl>
                                        <p:attrNameLst>
                                          <p:attrName>style.visibility</p:attrName>
                                        </p:attrNameLst>
                                      </p:cBhvr>
                                      <p:to>
                                        <p:strVal val="visible"/>
                                      </p:to>
                                    </p:set>
                                    <p:animEffect transition="in" filter="wipe(down)">
                                      <p:cBhvr>
                                        <p:cTn id="39" dur="500"/>
                                        <p:tgtEl>
                                          <p:spTgt spid="5"/>
                                        </p:tgtEl>
                                      </p:cBhvr>
                                    </p:animEffect>
                                  </p:childTnLst>
                                </p:cTn>
                              </p:par>
                              <p:par>
                                <p:cTn id="40" presetID="22" presetClass="entr" presetSubtype="4" fill="hold" nodeType="withEffect">
                                  <p:stCondLst>
                                    <p:cond delay="1200"/>
                                  </p:stCondLst>
                                  <p:childTnLst>
                                    <p:set>
                                      <p:cBhvr>
                                        <p:cTn id="41" dur="1" fill="hold">
                                          <p:stCondLst>
                                            <p:cond delay="0"/>
                                          </p:stCondLst>
                                        </p:cTn>
                                        <p:tgtEl>
                                          <p:spTgt spid="6"/>
                                        </p:tgtEl>
                                        <p:attrNameLst>
                                          <p:attrName>style.visibility</p:attrName>
                                        </p:attrNameLst>
                                      </p:cBhvr>
                                      <p:to>
                                        <p:strVal val="visible"/>
                                      </p:to>
                                    </p:set>
                                    <p:animEffect transition="in" filter="wipe(down)">
                                      <p:cBhvr>
                                        <p:cTn id="42" dur="500"/>
                                        <p:tgtEl>
                                          <p:spTgt spid="6"/>
                                        </p:tgtEl>
                                      </p:cBhvr>
                                    </p:animEffect>
                                  </p:childTnLst>
                                </p:cTn>
                              </p:par>
                              <p:par>
                                <p:cTn id="43" presetID="22" presetClass="entr" presetSubtype="8" fill="hold" nodeType="withEffect">
                                  <p:stCondLst>
                                    <p:cond delay="1300"/>
                                  </p:stCondLst>
                                  <p:childTnLst>
                                    <p:set>
                                      <p:cBhvr>
                                        <p:cTn id="44" dur="1" fill="hold">
                                          <p:stCondLst>
                                            <p:cond delay="0"/>
                                          </p:stCondLst>
                                        </p:cTn>
                                        <p:tgtEl>
                                          <p:spTgt spid="7"/>
                                        </p:tgtEl>
                                        <p:attrNameLst>
                                          <p:attrName>style.visibility</p:attrName>
                                        </p:attrNameLst>
                                      </p:cBhvr>
                                      <p:to>
                                        <p:strVal val="visible"/>
                                      </p:to>
                                    </p:set>
                                    <p:animEffect transition="in" filter="wipe(left)">
                                      <p:cBhvr>
                                        <p:cTn id="45" dur="500"/>
                                        <p:tgtEl>
                                          <p:spTgt spid="7"/>
                                        </p:tgtEl>
                                      </p:cBhvr>
                                    </p:animEffect>
                                  </p:childTnLst>
                                </p:cTn>
                              </p:par>
                              <p:par>
                                <p:cTn id="46" presetID="22" presetClass="entr" presetSubtype="8" fill="hold" nodeType="withEffect">
                                  <p:stCondLst>
                                    <p:cond delay="1400"/>
                                  </p:stCondLst>
                                  <p:childTnLst>
                                    <p:set>
                                      <p:cBhvr>
                                        <p:cTn id="47" dur="1" fill="hold">
                                          <p:stCondLst>
                                            <p:cond delay="0"/>
                                          </p:stCondLst>
                                        </p:cTn>
                                        <p:tgtEl>
                                          <p:spTgt spid="8"/>
                                        </p:tgtEl>
                                        <p:attrNameLst>
                                          <p:attrName>style.visibility</p:attrName>
                                        </p:attrNameLst>
                                      </p:cBhvr>
                                      <p:to>
                                        <p:strVal val="visible"/>
                                      </p:to>
                                    </p:set>
                                    <p:animEffect transition="in" filter="wipe(left)">
                                      <p:cBhvr>
                                        <p:cTn id="48" dur="500"/>
                                        <p:tgtEl>
                                          <p:spTgt spid="8"/>
                                        </p:tgtEl>
                                      </p:cBhvr>
                                    </p:animEffect>
                                  </p:childTnLst>
                                </p:cTn>
                              </p:par>
                              <p:par>
                                <p:cTn id="49" presetID="22" presetClass="entr" presetSubtype="1" fill="hold" nodeType="withEffect">
                                  <p:stCondLst>
                                    <p:cond delay="1500"/>
                                  </p:stCondLst>
                                  <p:childTnLst>
                                    <p:set>
                                      <p:cBhvr>
                                        <p:cTn id="50" dur="1" fill="hold">
                                          <p:stCondLst>
                                            <p:cond delay="0"/>
                                          </p:stCondLst>
                                        </p:cTn>
                                        <p:tgtEl>
                                          <p:spTgt spid="9"/>
                                        </p:tgtEl>
                                        <p:attrNameLst>
                                          <p:attrName>style.visibility</p:attrName>
                                        </p:attrNameLst>
                                      </p:cBhvr>
                                      <p:to>
                                        <p:strVal val="visible"/>
                                      </p:to>
                                    </p:set>
                                    <p:animEffect transition="in" filter="wipe(up)">
                                      <p:cBhvr>
                                        <p:cTn id="51" dur="500"/>
                                        <p:tgtEl>
                                          <p:spTgt spid="9"/>
                                        </p:tgtEl>
                                      </p:cBhvr>
                                    </p:animEffect>
                                  </p:childTnLst>
                                </p:cTn>
                              </p:par>
                              <p:par>
                                <p:cTn id="52" presetID="22" presetClass="entr" presetSubtype="1" fill="hold" nodeType="withEffect">
                                  <p:stCondLst>
                                    <p:cond delay="1600"/>
                                  </p:stCondLst>
                                  <p:childTnLst>
                                    <p:set>
                                      <p:cBhvr>
                                        <p:cTn id="53" dur="1" fill="hold">
                                          <p:stCondLst>
                                            <p:cond delay="0"/>
                                          </p:stCondLst>
                                        </p:cTn>
                                        <p:tgtEl>
                                          <p:spTgt spid="10"/>
                                        </p:tgtEl>
                                        <p:attrNameLst>
                                          <p:attrName>style.visibility</p:attrName>
                                        </p:attrNameLst>
                                      </p:cBhvr>
                                      <p:to>
                                        <p:strVal val="visible"/>
                                      </p:to>
                                    </p:set>
                                    <p:animEffect transition="in" filter="wipe(up)">
                                      <p:cBhvr>
                                        <p:cTn id="54" dur="500"/>
                                        <p:tgtEl>
                                          <p:spTgt spid="10"/>
                                        </p:tgtEl>
                                      </p:cBhvr>
                                    </p:animEffect>
                                  </p:childTnLst>
                                </p:cTn>
                              </p:par>
                              <p:par>
                                <p:cTn id="55" presetID="22" presetClass="entr" presetSubtype="2" fill="hold" nodeType="withEffect">
                                  <p:stCondLst>
                                    <p:cond delay="1700"/>
                                  </p:stCondLst>
                                  <p:childTnLst>
                                    <p:set>
                                      <p:cBhvr>
                                        <p:cTn id="56" dur="1" fill="hold">
                                          <p:stCondLst>
                                            <p:cond delay="0"/>
                                          </p:stCondLst>
                                        </p:cTn>
                                        <p:tgtEl>
                                          <p:spTgt spid="11"/>
                                        </p:tgtEl>
                                        <p:attrNameLst>
                                          <p:attrName>style.visibility</p:attrName>
                                        </p:attrNameLst>
                                      </p:cBhvr>
                                      <p:to>
                                        <p:strVal val="visible"/>
                                      </p:to>
                                    </p:set>
                                    <p:animEffect transition="in" filter="wipe(right)">
                                      <p:cBhvr>
                                        <p:cTn id="57" dur="500"/>
                                        <p:tgtEl>
                                          <p:spTgt spid="11"/>
                                        </p:tgtEl>
                                      </p:cBhvr>
                                    </p:animEffect>
                                  </p:childTnLst>
                                </p:cTn>
                              </p:par>
                              <p:par>
                                <p:cTn id="58" presetID="22" presetClass="entr" presetSubtype="2" fill="hold" nodeType="withEffect">
                                  <p:stCondLst>
                                    <p:cond delay="1800"/>
                                  </p:stCondLst>
                                  <p:childTnLst>
                                    <p:set>
                                      <p:cBhvr>
                                        <p:cTn id="59" dur="1" fill="hold">
                                          <p:stCondLst>
                                            <p:cond delay="0"/>
                                          </p:stCondLst>
                                        </p:cTn>
                                        <p:tgtEl>
                                          <p:spTgt spid="40"/>
                                        </p:tgtEl>
                                        <p:attrNameLst>
                                          <p:attrName>style.visibility</p:attrName>
                                        </p:attrNameLst>
                                      </p:cBhvr>
                                      <p:to>
                                        <p:strVal val="visible"/>
                                      </p:to>
                                    </p:set>
                                    <p:animEffect transition="in" filter="wipe(right)">
                                      <p:cBhvr>
                                        <p:cTn id="60" dur="500"/>
                                        <p:tgtEl>
                                          <p:spTgt spid="40"/>
                                        </p:tgtEl>
                                      </p:cBhvr>
                                    </p:animEffect>
                                  </p:childTnLst>
                                </p:cTn>
                              </p:par>
                              <p:par>
                                <p:cTn id="61" presetID="10" presetClass="entr" presetSubtype="0" fill="hold" nodeType="withEffect">
                                  <p:stCondLst>
                                    <p:cond delay="1800"/>
                                  </p:stCondLst>
                                  <p:childTnLst>
                                    <p:set>
                                      <p:cBhvr>
                                        <p:cTn id="62" dur="1" fill="hold">
                                          <p:stCondLst>
                                            <p:cond delay="0"/>
                                          </p:stCondLst>
                                        </p:cTn>
                                        <p:tgtEl>
                                          <p:spTgt spid="90"/>
                                        </p:tgtEl>
                                        <p:attrNameLst>
                                          <p:attrName>style.visibility</p:attrName>
                                        </p:attrNameLst>
                                      </p:cBhvr>
                                      <p:to>
                                        <p:strVal val="visible"/>
                                      </p:to>
                                    </p:set>
                                    <p:animEffect transition="in" filter="fade">
                                      <p:cBhvr>
                                        <p:cTn id="63" dur="300"/>
                                        <p:tgtEl>
                                          <p:spTgt spid="90"/>
                                        </p:tgtEl>
                                      </p:cBhvr>
                                    </p:animEffect>
                                  </p:childTnLst>
                                </p:cTn>
                              </p:par>
                              <p:par>
                                <p:cTn id="64" presetID="10" presetClass="entr" presetSubtype="0" fill="hold" nodeType="withEffect">
                                  <p:stCondLst>
                                    <p:cond delay="1900"/>
                                  </p:stCondLst>
                                  <p:childTnLst>
                                    <p:set>
                                      <p:cBhvr>
                                        <p:cTn id="65" dur="1" fill="hold">
                                          <p:stCondLst>
                                            <p:cond delay="0"/>
                                          </p:stCondLst>
                                        </p:cTn>
                                        <p:tgtEl>
                                          <p:spTgt spid="87"/>
                                        </p:tgtEl>
                                        <p:attrNameLst>
                                          <p:attrName>style.visibility</p:attrName>
                                        </p:attrNameLst>
                                      </p:cBhvr>
                                      <p:to>
                                        <p:strVal val="visible"/>
                                      </p:to>
                                    </p:set>
                                    <p:animEffect transition="in" filter="fade">
                                      <p:cBhvr>
                                        <p:cTn id="66" dur="300"/>
                                        <p:tgtEl>
                                          <p:spTgt spid="87"/>
                                        </p:tgtEl>
                                      </p:cBhvr>
                                    </p:animEffect>
                                  </p:childTnLst>
                                </p:cTn>
                              </p:par>
                              <p:par>
                                <p:cTn id="67" presetID="10" presetClass="entr" presetSubtype="0" fill="hold" nodeType="withEffect">
                                  <p:stCondLst>
                                    <p:cond delay="2000"/>
                                  </p:stCondLst>
                                  <p:childTnLst>
                                    <p:set>
                                      <p:cBhvr>
                                        <p:cTn id="68" dur="1" fill="hold">
                                          <p:stCondLst>
                                            <p:cond delay="0"/>
                                          </p:stCondLst>
                                        </p:cTn>
                                        <p:tgtEl>
                                          <p:spTgt spid="84"/>
                                        </p:tgtEl>
                                        <p:attrNameLst>
                                          <p:attrName>style.visibility</p:attrName>
                                        </p:attrNameLst>
                                      </p:cBhvr>
                                      <p:to>
                                        <p:strVal val="visible"/>
                                      </p:to>
                                    </p:set>
                                    <p:animEffect transition="in" filter="fade">
                                      <p:cBhvr>
                                        <p:cTn id="69" dur="300"/>
                                        <p:tgtEl>
                                          <p:spTgt spid="84"/>
                                        </p:tgtEl>
                                      </p:cBhvr>
                                    </p:animEffect>
                                  </p:childTnLst>
                                </p:cTn>
                              </p:par>
                              <p:par>
                                <p:cTn id="70" presetID="10" presetClass="entr" presetSubtype="0" fill="hold" nodeType="withEffect">
                                  <p:stCondLst>
                                    <p:cond delay="2100"/>
                                  </p:stCondLst>
                                  <p:childTnLst>
                                    <p:set>
                                      <p:cBhvr>
                                        <p:cTn id="71" dur="1" fill="hold">
                                          <p:stCondLst>
                                            <p:cond delay="0"/>
                                          </p:stCondLst>
                                        </p:cTn>
                                        <p:tgtEl>
                                          <p:spTgt spid="81"/>
                                        </p:tgtEl>
                                        <p:attrNameLst>
                                          <p:attrName>style.visibility</p:attrName>
                                        </p:attrNameLst>
                                      </p:cBhvr>
                                      <p:to>
                                        <p:strVal val="visible"/>
                                      </p:to>
                                    </p:set>
                                    <p:animEffect transition="in" filter="fade">
                                      <p:cBhvr>
                                        <p:cTn id="72" dur="300"/>
                                        <p:tgtEl>
                                          <p:spTgt spid="81"/>
                                        </p:tgtEl>
                                      </p:cBhvr>
                                    </p:animEffect>
                                  </p:childTnLst>
                                </p:cTn>
                              </p:par>
                              <p:par>
                                <p:cTn id="73" presetID="10" presetClass="entr" presetSubtype="0" fill="hold" nodeType="withEffect">
                                  <p:stCondLst>
                                    <p:cond delay="2200"/>
                                  </p:stCondLst>
                                  <p:childTnLst>
                                    <p:set>
                                      <p:cBhvr>
                                        <p:cTn id="74" dur="1" fill="hold">
                                          <p:stCondLst>
                                            <p:cond delay="0"/>
                                          </p:stCondLst>
                                        </p:cTn>
                                        <p:tgtEl>
                                          <p:spTgt spid="78"/>
                                        </p:tgtEl>
                                        <p:attrNameLst>
                                          <p:attrName>style.visibility</p:attrName>
                                        </p:attrNameLst>
                                      </p:cBhvr>
                                      <p:to>
                                        <p:strVal val="visible"/>
                                      </p:to>
                                    </p:set>
                                    <p:animEffect transition="in" filter="fade">
                                      <p:cBhvr>
                                        <p:cTn id="75" dur="300"/>
                                        <p:tgtEl>
                                          <p:spTgt spid="78"/>
                                        </p:tgtEl>
                                      </p:cBhvr>
                                    </p:animEffect>
                                  </p:childTnLst>
                                </p:cTn>
                              </p:par>
                              <p:par>
                                <p:cTn id="76" presetID="10" presetClass="entr" presetSubtype="0" fill="hold" nodeType="withEffect">
                                  <p:stCondLst>
                                    <p:cond delay="2300"/>
                                  </p:stCondLst>
                                  <p:childTnLst>
                                    <p:set>
                                      <p:cBhvr>
                                        <p:cTn id="77" dur="1" fill="hold">
                                          <p:stCondLst>
                                            <p:cond delay="0"/>
                                          </p:stCondLst>
                                        </p:cTn>
                                        <p:tgtEl>
                                          <p:spTgt spid="75"/>
                                        </p:tgtEl>
                                        <p:attrNameLst>
                                          <p:attrName>style.visibility</p:attrName>
                                        </p:attrNameLst>
                                      </p:cBhvr>
                                      <p:to>
                                        <p:strVal val="visible"/>
                                      </p:to>
                                    </p:set>
                                    <p:animEffect transition="in" filter="fade">
                                      <p:cBhvr>
                                        <p:cTn id="78" dur="300"/>
                                        <p:tgtEl>
                                          <p:spTgt spid="75"/>
                                        </p:tgtEl>
                                      </p:cBhvr>
                                    </p:animEffect>
                                  </p:childTnLst>
                                </p:cTn>
                              </p:par>
                              <p:par>
                                <p:cTn id="79" presetID="10" presetClass="entr" presetSubtype="0" fill="hold" nodeType="withEffect">
                                  <p:stCondLst>
                                    <p:cond delay="2400"/>
                                  </p:stCondLst>
                                  <p:childTnLst>
                                    <p:set>
                                      <p:cBhvr>
                                        <p:cTn id="80" dur="1" fill="hold">
                                          <p:stCondLst>
                                            <p:cond delay="0"/>
                                          </p:stCondLst>
                                        </p:cTn>
                                        <p:tgtEl>
                                          <p:spTgt spid="72"/>
                                        </p:tgtEl>
                                        <p:attrNameLst>
                                          <p:attrName>style.visibility</p:attrName>
                                        </p:attrNameLst>
                                      </p:cBhvr>
                                      <p:to>
                                        <p:strVal val="visible"/>
                                      </p:to>
                                    </p:set>
                                    <p:animEffect transition="in" filter="fade">
                                      <p:cBhvr>
                                        <p:cTn id="81" dur="300"/>
                                        <p:tgtEl>
                                          <p:spTgt spid="72"/>
                                        </p:tgtEl>
                                      </p:cBhvr>
                                    </p:animEffect>
                                  </p:childTnLst>
                                </p:cTn>
                              </p:par>
                              <p:par>
                                <p:cTn id="82" presetID="10" presetClass="entr" presetSubtype="0" fill="hold" nodeType="withEffect">
                                  <p:stCondLst>
                                    <p:cond delay="2500"/>
                                  </p:stCondLst>
                                  <p:childTnLst>
                                    <p:set>
                                      <p:cBhvr>
                                        <p:cTn id="83" dur="1" fill="hold">
                                          <p:stCondLst>
                                            <p:cond delay="0"/>
                                          </p:stCondLst>
                                        </p:cTn>
                                        <p:tgtEl>
                                          <p:spTgt spid="41"/>
                                        </p:tgtEl>
                                        <p:attrNameLst>
                                          <p:attrName>style.visibility</p:attrName>
                                        </p:attrNameLst>
                                      </p:cBhvr>
                                      <p:to>
                                        <p:strVal val="visible"/>
                                      </p:to>
                                    </p:set>
                                    <p:animEffect transition="in" filter="fade">
                                      <p:cBhvr>
                                        <p:cTn id="84" dur="3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4970C4C1-26DD-405C-8AA6-3B7291BCA7CE}"/>
              </a:ext>
            </a:extLst>
          </p:cNvPr>
          <p:cNvSpPr>
            <a:spLocks noGrp="1"/>
          </p:cNvSpPr>
          <p:nvPr>
            <p:ph type="pic" sz="quarter" idx="12"/>
          </p:nvPr>
        </p:nvSpPr>
        <p:spPr/>
      </p:sp>
      <p:sp>
        <p:nvSpPr>
          <p:cNvPr id="3" name="Freeform 5">
            <a:extLst>
              <a:ext uri="{FF2B5EF4-FFF2-40B4-BE49-F238E27FC236}">
                <a16:creationId xmlns:a16="http://schemas.microsoft.com/office/drawing/2014/main" id="{44F5E9F6-824F-4BDF-B0D2-402ECE5958BC}"/>
              </a:ext>
            </a:extLst>
          </p:cNvPr>
          <p:cNvSpPr>
            <a:spLocks/>
          </p:cNvSpPr>
          <p:nvPr/>
        </p:nvSpPr>
        <p:spPr bwMode="auto">
          <a:xfrm>
            <a:off x="10514974" y="7464684"/>
            <a:ext cx="3357226" cy="335863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850900" dist="215900" dir="5400000" algn="ctr" rotWithShape="0">
              <a:schemeClr val="accent3"/>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4" name="Freeform: Shape 3">
            <a:extLst>
              <a:ext uri="{FF2B5EF4-FFF2-40B4-BE49-F238E27FC236}">
                <a16:creationId xmlns:a16="http://schemas.microsoft.com/office/drawing/2014/main" id="{A1AF1FA7-303A-407D-A71E-AF68E083AD86}"/>
              </a:ext>
            </a:extLst>
          </p:cNvPr>
          <p:cNvSpPr>
            <a:spLocks/>
          </p:cNvSpPr>
          <p:nvPr/>
        </p:nvSpPr>
        <p:spPr bwMode="auto">
          <a:xfrm>
            <a:off x="7005298" y="3955711"/>
            <a:ext cx="10376580" cy="10376580"/>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FFFFFF"/>
          </a:solidFill>
          <a:ln>
            <a:noFill/>
          </a:ln>
          <a:effectLst>
            <a:outerShdw blurRad="1270000" sx="94000" sy="94000" algn="ctr" rotWithShape="0">
              <a:schemeClr val="accent2">
                <a:alpha val="58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1" name="Rectangle 10">
            <a:extLst>
              <a:ext uri="{FF2B5EF4-FFF2-40B4-BE49-F238E27FC236}">
                <a16:creationId xmlns:a16="http://schemas.microsoft.com/office/drawing/2014/main" id="{134C5E01-115F-4074-9642-2C975A4D7EE3}"/>
              </a:ext>
            </a:extLst>
          </p:cNvPr>
          <p:cNvSpPr/>
          <p:nvPr/>
        </p:nvSpPr>
        <p:spPr>
          <a:xfrm>
            <a:off x="10777175" y="8416363"/>
            <a:ext cx="2832827" cy="1446550"/>
          </a:xfrm>
          <a:prstGeom prst="rect">
            <a:avLst/>
          </a:prstGeom>
        </p:spPr>
        <p:txBody>
          <a:bodyPr wrap="none" anchor="ctr">
            <a:spAutoFit/>
          </a:bodyPr>
          <a:lstStyle/>
          <a:p>
            <a:pPr algn="ctr" defTabSz="914400">
              <a:defRPr/>
            </a:pPr>
            <a:r>
              <a:rPr lang="en-US" sz="8800">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2000</a:t>
            </a:r>
          </a:p>
        </p:txBody>
      </p:sp>
      <p:cxnSp>
        <p:nvCxnSpPr>
          <p:cNvPr id="12" name="Straight Connector 11">
            <a:extLst>
              <a:ext uri="{FF2B5EF4-FFF2-40B4-BE49-F238E27FC236}">
                <a16:creationId xmlns:a16="http://schemas.microsoft.com/office/drawing/2014/main" id="{B9CBB565-72EA-4B04-9223-D11789022BC4}"/>
              </a:ext>
            </a:extLst>
          </p:cNvPr>
          <p:cNvCxnSpPr>
            <a:cxnSpLocks/>
          </p:cNvCxnSpPr>
          <p:nvPr/>
        </p:nvCxnSpPr>
        <p:spPr>
          <a:xfrm flipV="1">
            <a:off x="12193587" y="11980027"/>
            <a:ext cx="0" cy="7124402"/>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C2E1164-D802-4E93-89D7-B4D015D6B8B7}"/>
              </a:ext>
            </a:extLst>
          </p:cNvPr>
          <p:cNvCxnSpPr>
            <a:cxnSpLocks/>
          </p:cNvCxnSpPr>
          <p:nvPr/>
        </p:nvCxnSpPr>
        <p:spPr>
          <a:xfrm flipV="1">
            <a:off x="12193587" y="-293914"/>
            <a:ext cx="0" cy="6601885"/>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pic>
        <p:nvPicPr>
          <p:cNvPr id="14" name="Graphic 13">
            <a:extLst>
              <a:ext uri="{FF2B5EF4-FFF2-40B4-BE49-F238E27FC236}">
                <a16:creationId xmlns:a16="http://schemas.microsoft.com/office/drawing/2014/main" id="{1DC80F54-D7AE-4CF0-8B28-22F4434D461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388444" y="8850138"/>
            <a:ext cx="695325" cy="552450"/>
          </a:xfrm>
          <a:prstGeom prst="rect">
            <a:avLst/>
          </a:prstGeom>
        </p:spPr>
      </p:pic>
      <p:sp>
        <p:nvSpPr>
          <p:cNvPr id="15" name="TextBox 14">
            <a:extLst>
              <a:ext uri="{FF2B5EF4-FFF2-40B4-BE49-F238E27FC236}">
                <a16:creationId xmlns:a16="http://schemas.microsoft.com/office/drawing/2014/main" id="{FB73EBE1-B840-4B47-89AE-70B6B7A70181}"/>
              </a:ext>
            </a:extLst>
          </p:cNvPr>
          <p:cNvSpPr txBox="1"/>
          <p:nvPr/>
        </p:nvSpPr>
        <p:spPr>
          <a:xfrm>
            <a:off x="1690412" y="8309724"/>
            <a:ext cx="7188186" cy="1446550"/>
          </a:xfrm>
          <a:prstGeom prst="rect">
            <a:avLst/>
          </a:prstGeom>
          <a:noFill/>
        </p:spPr>
        <p:txBody>
          <a:bodyPr wrap="none" rtlCol="0" anchor="ctr">
            <a:spAutoFit/>
          </a:bodyPr>
          <a:lstStyle/>
          <a:p>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Our Success</a:t>
            </a:r>
          </a:p>
        </p:txBody>
      </p:sp>
      <p:sp>
        <p:nvSpPr>
          <p:cNvPr id="16" name="TextBox 15">
            <a:extLst>
              <a:ext uri="{FF2B5EF4-FFF2-40B4-BE49-F238E27FC236}">
                <a16:creationId xmlns:a16="http://schemas.microsoft.com/office/drawing/2014/main" id="{CAE37071-4771-4C85-B3AF-24521D644CAD}"/>
              </a:ext>
            </a:extLst>
          </p:cNvPr>
          <p:cNvSpPr txBox="1"/>
          <p:nvPr/>
        </p:nvSpPr>
        <p:spPr>
          <a:xfrm>
            <a:off x="1817008" y="11980027"/>
            <a:ext cx="4488760" cy="1477328"/>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a:t>
            </a:r>
          </a:p>
        </p:txBody>
      </p:sp>
      <p:grpSp>
        <p:nvGrpSpPr>
          <p:cNvPr id="26" name="Group 25">
            <a:extLst>
              <a:ext uri="{FF2B5EF4-FFF2-40B4-BE49-F238E27FC236}">
                <a16:creationId xmlns:a16="http://schemas.microsoft.com/office/drawing/2014/main" id="{DE66D7E5-8ED0-4902-875A-DAAB0930E081}"/>
              </a:ext>
            </a:extLst>
          </p:cNvPr>
          <p:cNvGrpSpPr/>
          <p:nvPr/>
        </p:nvGrpSpPr>
        <p:grpSpPr>
          <a:xfrm>
            <a:off x="18688129" y="11649457"/>
            <a:ext cx="1743112" cy="2075686"/>
            <a:chOff x="23454930" y="1848011"/>
            <a:chExt cx="1743112" cy="2075686"/>
          </a:xfrm>
        </p:grpSpPr>
        <p:sp>
          <p:nvSpPr>
            <p:cNvPr id="20" name="Rectangle 19">
              <a:extLst>
                <a:ext uri="{FF2B5EF4-FFF2-40B4-BE49-F238E27FC236}">
                  <a16:creationId xmlns:a16="http://schemas.microsoft.com/office/drawing/2014/main" id="{4819A52F-B754-4F10-B882-4C005B2EFC03}"/>
                </a:ext>
              </a:extLst>
            </p:cNvPr>
            <p:cNvSpPr/>
            <p:nvPr/>
          </p:nvSpPr>
          <p:spPr>
            <a:xfrm>
              <a:off x="23454930" y="1848011"/>
              <a:ext cx="1415772" cy="1569660"/>
            </a:xfrm>
            <a:prstGeom prst="rect">
              <a:avLst/>
            </a:prstGeom>
          </p:spPr>
          <p:txBody>
            <a:bodyPr wrap="none" anchor="ctr">
              <a:spAutoFit/>
            </a:bodyPr>
            <a:lstStyle/>
            <a:p>
              <a:pPr algn="ctr" defTabSz="914400">
                <a:defRPr/>
              </a:pPr>
              <a:r>
                <a:rPr lang="en-US" sz="9600">
                  <a:solidFill>
                    <a:schemeClr val="accent6"/>
                  </a:solidFill>
                  <a:latin typeface="Designball-Electronic-Device-01" pitchFamily="2" charset="0"/>
                  <a:ea typeface="Open Sans" panose="020B0606030504020204" pitchFamily="34" charset="0"/>
                  <a:cs typeface="Arial" panose="020B0604020202020204" pitchFamily="34" charset="0"/>
                </a:rPr>
                <a:t>b</a:t>
              </a:r>
            </a:p>
          </p:txBody>
        </p:sp>
        <p:sp>
          <p:nvSpPr>
            <p:cNvPr id="21" name="TextBox 20">
              <a:extLst>
                <a:ext uri="{FF2B5EF4-FFF2-40B4-BE49-F238E27FC236}">
                  <a16:creationId xmlns:a16="http://schemas.microsoft.com/office/drawing/2014/main" id="{6C2A76BA-ABF6-499F-BD02-0EC9DF00467F}"/>
                </a:ext>
              </a:extLst>
            </p:cNvPr>
            <p:cNvSpPr txBox="1"/>
            <p:nvPr/>
          </p:nvSpPr>
          <p:spPr>
            <a:xfrm>
              <a:off x="23657043" y="3277366"/>
              <a:ext cx="1540999" cy="646331"/>
            </a:xfrm>
            <a:prstGeom prst="rect">
              <a:avLst/>
            </a:prstGeom>
            <a:noFill/>
          </p:spPr>
          <p:txBody>
            <a:bodyPr wrap="none" rtlCol="0">
              <a:spAutoFit/>
            </a:bodyPr>
            <a:lstStyle/>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grpSp>
        <p:nvGrpSpPr>
          <p:cNvPr id="27" name="Group 26">
            <a:extLst>
              <a:ext uri="{FF2B5EF4-FFF2-40B4-BE49-F238E27FC236}">
                <a16:creationId xmlns:a16="http://schemas.microsoft.com/office/drawing/2014/main" id="{24692507-5693-43E4-9AAA-C15CA007B99D}"/>
              </a:ext>
            </a:extLst>
          </p:cNvPr>
          <p:cNvGrpSpPr/>
          <p:nvPr/>
        </p:nvGrpSpPr>
        <p:grpSpPr>
          <a:xfrm>
            <a:off x="18688129" y="8106157"/>
            <a:ext cx="1743112" cy="2075686"/>
            <a:chOff x="18081408" y="5833114"/>
            <a:chExt cx="1743112" cy="2075686"/>
          </a:xfrm>
        </p:grpSpPr>
        <p:sp>
          <p:nvSpPr>
            <p:cNvPr id="22" name="Rectangle 21">
              <a:extLst>
                <a:ext uri="{FF2B5EF4-FFF2-40B4-BE49-F238E27FC236}">
                  <a16:creationId xmlns:a16="http://schemas.microsoft.com/office/drawing/2014/main" id="{781B8D54-A49A-4DEF-BD2B-C3C211AB93F8}"/>
                </a:ext>
              </a:extLst>
            </p:cNvPr>
            <p:cNvSpPr/>
            <p:nvPr/>
          </p:nvSpPr>
          <p:spPr>
            <a:xfrm>
              <a:off x="18081408" y="5833114"/>
              <a:ext cx="1415772" cy="1569660"/>
            </a:xfrm>
            <a:prstGeom prst="rect">
              <a:avLst/>
            </a:prstGeom>
          </p:spPr>
          <p:txBody>
            <a:bodyPr wrap="none" anchor="ctr">
              <a:spAutoFit/>
            </a:bodyPr>
            <a:lstStyle/>
            <a:p>
              <a:pPr algn="ctr" defTabSz="914400">
                <a:defRPr/>
              </a:pPr>
              <a:r>
                <a:rPr lang="en-US" sz="9600">
                  <a:solidFill>
                    <a:schemeClr val="accent3"/>
                  </a:solidFill>
                  <a:latin typeface="Designball-Electronic-Device-01" pitchFamily="2" charset="0"/>
                  <a:ea typeface="Open Sans" panose="020B0606030504020204" pitchFamily="34" charset="0"/>
                  <a:cs typeface="Arial" panose="020B0604020202020204" pitchFamily="34" charset="0"/>
                </a:rPr>
                <a:t>w</a:t>
              </a:r>
            </a:p>
          </p:txBody>
        </p:sp>
        <p:sp>
          <p:nvSpPr>
            <p:cNvPr id="23" name="TextBox 22">
              <a:extLst>
                <a:ext uri="{FF2B5EF4-FFF2-40B4-BE49-F238E27FC236}">
                  <a16:creationId xmlns:a16="http://schemas.microsoft.com/office/drawing/2014/main" id="{99728BE8-3A29-485A-B745-DB9510078B08}"/>
                </a:ext>
              </a:extLst>
            </p:cNvPr>
            <p:cNvSpPr txBox="1"/>
            <p:nvPr/>
          </p:nvSpPr>
          <p:spPr>
            <a:xfrm>
              <a:off x="18283521" y="7262469"/>
              <a:ext cx="1540999" cy="646331"/>
            </a:xfrm>
            <a:prstGeom prst="rect">
              <a:avLst/>
            </a:prstGeom>
            <a:noFill/>
          </p:spPr>
          <p:txBody>
            <a:bodyPr wrap="none" rtlCol="0">
              <a:spAutoFit/>
            </a:bodyPr>
            <a:lstStyle/>
            <a:p>
              <a:pPr algn="l"/>
              <a:r>
                <a:rPr lang="en-US">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grpSp>
        <p:nvGrpSpPr>
          <p:cNvPr id="29" name="Group 28">
            <a:extLst>
              <a:ext uri="{FF2B5EF4-FFF2-40B4-BE49-F238E27FC236}">
                <a16:creationId xmlns:a16="http://schemas.microsoft.com/office/drawing/2014/main" id="{0767E838-0586-4A37-9690-3D56FEB6E4A6}"/>
              </a:ext>
            </a:extLst>
          </p:cNvPr>
          <p:cNvGrpSpPr/>
          <p:nvPr/>
        </p:nvGrpSpPr>
        <p:grpSpPr>
          <a:xfrm>
            <a:off x="18688129" y="4562857"/>
            <a:ext cx="1743112" cy="2075686"/>
            <a:chOff x="18688129" y="2276857"/>
            <a:chExt cx="1743112" cy="2075686"/>
          </a:xfrm>
        </p:grpSpPr>
        <p:sp>
          <p:nvSpPr>
            <p:cNvPr id="18" name="Rectangle 17">
              <a:extLst>
                <a:ext uri="{FF2B5EF4-FFF2-40B4-BE49-F238E27FC236}">
                  <a16:creationId xmlns:a16="http://schemas.microsoft.com/office/drawing/2014/main" id="{CF4FD167-0C0E-4849-BCD7-429870C07EC9}"/>
                </a:ext>
              </a:extLst>
            </p:cNvPr>
            <p:cNvSpPr/>
            <p:nvPr/>
          </p:nvSpPr>
          <p:spPr>
            <a:xfrm>
              <a:off x="18688129" y="2276857"/>
              <a:ext cx="1415772" cy="1569660"/>
            </a:xfrm>
            <a:prstGeom prst="rect">
              <a:avLst/>
            </a:prstGeom>
          </p:spPr>
          <p:txBody>
            <a:bodyPr wrap="none" anchor="ctr">
              <a:spAutoFit/>
            </a:bodyPr>
            <a:lstStyle/>
            <a:p>
              <a:pPr algn="ctr" defTabSz="914400">
                <a:defRPr/>
              </a:pPr>
              <a:r>
                <a:rPr lang="en-US" sz="9600">
                  <a:solidFill>
                    <a:schemeClr val="accent2"/>
                  </a:solidFill>
                  <a:latin typeface="Designball-Electronic-Device-01" pitchFamily="2" charset="0"/>
                  <a:ea typeface="Open Sans" panose="020B0606030504020204" pitchFamily="34" charset="0"/>
                  <a:cs typeface="Arial" panose="020B0604020202020204" pitchFamily="34" charset="0"/>
                </a:rPr>
                <a:t>.</a:t>
              </a:r>
            </a:p>
          </p:txBody>
        </p:sp>
        <p:sp>
          <p:nvSpPr>
            <p:cNvPr id="19" name="TextBox 18">
              <a:extLst>
                <a:ext uri="{FF2B5EF4-FFF2-40B4-BE49-F238E27FC236}">
                  <a16:creationId xmlns:a16="http://schemas.microsoft.com/office/drawing/2014/main" id="{157A4301-20D9-4551-A31F-ECA73EE91E3D}"/>
                </a:ext>
              </a:extLst>
            </p:cNvPr>
            <p:cNvSpPr txBox="1"/>
            <p:nvPr/>
          </p:nvSpPr>
          <p:spPr>
            <a:xfrm>
              <a:off x="18890242" y="3706212"/>
              <a:ext cx="1540999" cy="646331"/>
            </a:xfrm>
            <a:prstGeom prst="rect">
              <a:avLst/>
            </a:prstGeom>
            <a:noFill/>
          </p:spPr>
          <p:txBody>
            <a:bodyPr wrap="none" rtlCol="0">
              <a:spAutoFit/>
            </a:bodyPr>
            <a:lstStyle/>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24" name="TextBox 23">
            <a:extLst>
              <a:ext uri="{FF2B5EF4-FFF2-40B4-BE49-F238E27FC236}">
                <a16:creationId xmlns:a16="http://schemas.microsoft.com/office/drawing/2014/main" id="{308F1504-F169-4E3A-970E-3846042C77A0}"/>
              </a:ext>
            </a:extLst>
          </p:cNvPr>
          <p:cNvSpPr txBox="1"/>
          <p:nvPr/>
        </p:nvSpPr>
        <p:spPr>
          <a:xfrm>
            <a:off x="20432311" y="8949276"/>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spTree>
    <p:extLst>
      <p:ext uri="{BB962C8B-B14F-4D97-AF65-F5344CB8AC3E}">
        <p14:creationId xmlns:p14="http://schemas.microsoft.com/office/powerpoint/2010/main" val="3163885387"/>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ppt_x"/>
                                          </p:val>
                                        </p:tav>
                                        <p:tav tm="100000">
                                          <p:val>
                                            <p:strVal val="#ppt_x"/>
                                          </p:val>
                                        </p:tav>
                                      </p:tavLst>
                                    </p:anim>
                                    <p:anim calcmode="lin" valueType="num">
                                      <p:cBhvr additive="base">
                                        <p:cTn id="8" dur="1500" fill="hold"/>
                                        <p:tgtEl>
                                          <p:spTgt spid="1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1" nodeType="withEffect">
                                  <p:stCondLst>
                                    <p:cond delay="2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300" fill="hold"/>
                                        <p:tgtEl>
                                          <p:spTgt spid="4"/>
                                        </p:tgtEl>
                                        <p:attrNameLst>
                                          <p:attrName>ppt_x</p:attrName>
                                        </p:attrNameLst>
                                      </p:cBhvr>
                                      <p:tavLst>
                                        <p:tav tm="0">
                                          <p:val>
                                            <p:strVal val="#ppt_x"/>
                                          </p:val>
                                        </p:tav>
                                        <p:tav tm="100000">
                                          <p:val>
                                            <p:strVal val="#ppt_x"/>
                                          </p:val>
                                        </p:tav>
                                      </p:tavLst>
                                    </p:anim>
                                    <p:anim calcmode="lin" valueType="num">
                                      <p:cBhvr additive="base">
                                        <p:cTn id="12" dur="1300" fill="hold"/>
                                        <p:tgtEl>
                                          <p:spTgt spid="4"/>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40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1800" fill="hold"/>
                                        <p:tgtEl>
                                          <p:spTgt spid="3"/>
                                        </p:tgtEl>
                                        <p:attrNameLst>
                                          <p:attrName>ppt_x</p:attrName>
                                        </p:attrNameLst>
                                      </p:cBhvr>
                                      <p:tavLst>
                                        <p:tav tm="0">
                                          <p:val>
                                            <p:strVal val="#ppt_x"/>
                                          </p:val>
                                        </p:tav>
                                        <p:tav tm="100000">
                                          <p:val>
                                            <p:strVal val="#ppt_x"/>
                                          </p:val>
                                        </p:tav>
                                      </p:tavLst>
                                    </p:anim>
                                    <p:anim calcmode="lin" valueType="num">
                                      <p:cBhvr additive="base">
                                        <p:cTn id="16" dur="1800" fill="hold"/>
                                        <p:tgtEl>
                                          <p:spTgt spid="3"/>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6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0-#ppt_h/2"/>
                                          </p:val>
                                        </p:tav>
                                        <p:tav tm="100000">
                                          <p:val>
                                            <p:strVal val="#ppt_y"/>
                                          </p:val>
                                        </p:tav>
                                      </p:tavLst>
                                    </p:anim>
                                  </p:childTnLst>
                                </p:cTn>
                              </p:par>
                              <p:par>
                                <p:cTn id="21" presetID="8" presetClass="emph" presetSubtype="0" repeatCount="indefinite" fill="hold" grpId="0" nodeType="withEffect">
                                  <p:stCondLst>
                                    <p:cond delay="100"/>
                                  </p:stCondLst>
                                  <p:childTnLst>
                                    <p:animRot by="21600000">
                                      <p:cBhvr>
                                        <p:cTn id="22" dur="12000" fill="hold"/>
                                        <p:tgtEl>
                                          <p:spTgt spid="4"/>
                                        </p:tgtEl>
                                        <p:attrNameLst>
                                          <p:attrName>r</p:attrName>
                                        </p:attrNameLst>
                                      </p:cBhvr>
                                    </p:animRot>
                                  </p:childTnLst>
                                </p:cTn>
                              </p:par>
                              <p:par>
                                <p:cTn id="23" presetID="8" presetClass="emph" presetSubtype="0" repeatCount="indefinite" fill="hold" grpId="1" nodeType="withEffect">
                                  <p:stCondLst>
                                    <p:cond delay="100"/>
                                  </p:stCondLst>
                                  <p:childTnLst>
                                    <p:animRot by="21600000">
                                      <p:cBhvr>
                                        <p:cTn id="24" dur="12000" fill="hold"/>
                                        <p:tgtEl>
                                          <p:spTgt spid="3"/>
                                        </p:tgtEl>
                                        <p:attrNameLst>
                                          <p:attrName>r</p:attrName>
                                        </p:attrNameLst>
                                      </p:cBhvr>
                                    </p:animRot>
                                  </p:childTnLst>
                                </p:cTn>
                              </p:par>
                              <p:par>
                                <p:cTn id="25" presetID="2" presetClass="entr" presetSubtype="8" decel="10000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1500" fill="hold"/>
                                        <p:tgtEl>
                                          <p:spTgt spid="11"/>
                                        </p:tgtEl>
                                        <p:attrNameLst>
                                          <p:attrName>ppt_x</p:attrName>
                                        </p:attrNameLst>
                                      </p:cBhvr>
                                      <p:tavLst>
                                        <p:tav tm="0">
                                          <p:val>
                                            <p:strVal val="0-#ppt_w/2"/>
                                          </p:val>
                                        </p:tav>
                                        <p:tav tm="100000">
                                          <p:val>
                                            <p:strVal val="#ppt_x"/>
                                          </p:val>
                                        </p:tav>
                                      </p:tavLst>
                                    </p:anim>
                                    <p:anim calcmode="lin" valueType="num">
                                      <p:cBhvr additive="base">
                                        <p:cTn id="28" dur="1500" fill="hold"/>
                                        <p:tgtEl>
                                          <p:spTgt spid="11"/>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additive="base">
                                        <p:cTn id="31" dur="1500" fill="hold"/>
                                        <p:tgtEl>
                                          <p:spTgt spid="14"/>
                                        </p:tgtEl>
                                        <p:attrNameLst>
                                          <p:attrName>ppt_x</p:attrName>
                                        </p:attrNameLst>
                                      </p:cBhvr>
                                      <p:tavLst>
                                        <p:tav tm="0">
                                          <p:val>
                                            <p:strVal val="0-#ppt_w/2"/>
                                          </p:val>
                                        </p:tav>
                                        <p:tav tm="100000">
                                          <p:val>
                                            <p:strVal val="#ppt_x"/>
                                          </p:val>
                                        </p:tav>
                                      </p:tavLst>
                                    </p:anim>
                                    <p:anim calcmode="lin" valueType="num">
                                      <p:cBhvr additive="base">
                                        <p:cTn id="32" dur="1500" fill="hold"/>
                                        <p:tgtEl>
                                          <p:spTgt spid="14"/>
                                        </p:tgtEl>
                                        <p:attrNameLst>
                                          <p:attrName>ppt_y</p:attrName>
                                        </p:attrNameLst>
                                      </p:cBhvr>
                                      <p:tavLst>
                                        <p:tav tm="0">
                                          <p:val>
                                            <p:strVal val="#ppt_y"/>
                                          </p:val>
                                        </p:tav>
                                        <p:tav tm="100000">
                                          <p:val>
                                            <p:strVal val="#ppt_y"/>
                                          </p:val>
                                        </p:tav>
                                      </p:tavLst>
                                    </p:anim>
                                  </p:childTnLst>
                                </p:cTn>
                              </p:par>
                              <p:par>
                                <p:cTn id="33" presetID="2" presetClass="entr" presetSubtype="8" decel="100000"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anim calcmode="lin" valueType="num">
                                      <p:cBhvr additive="base">
                                        <p:cTn id="35" dur="1500" fill="hold"/>
                                        <p:tgtEl>
                                          <p:spTgt spid="15"/>
                                        </p:tgtEl>
                                        <p:attrNameLst>
                                          <p:attrName>ppt_x</p:attrName>
                                        </p:attrNameLst>
                                      </p:cBhvr>
                                      <p:tavLst>
                                        <p:tav tm="0">
                                          <p:val>
                                            <p:strVal val="0-#ppt_w/2"/>
                                          </p:val>
                                        </p:tav>
                                        <p:tav tm="100000">
                                          <p:val>
                                            <p:strVal val="#ppt_x"/>
                                          </p:val>
                                        </p:tav>
                                      </p:tavLst>
                                    </p:anim>
                                    <p:anim calcmode="lin" valueType="num">
                                      <p:cBhvr additive="base">
                                        <p:cTn id="36" dur="1500" fill="hold"/>
                                        <p:tgtEl>
                                          <p:spTgt spid="15"/>
                                        </p:tgtEl>
                                        <p:attrNameLst>
                                          <p:attrName>ppt_y</p:attrName>
                                        </p:attrNameLst>
                                      </p:cBhvr>
                                      <p:tavLst>
                                        <p:tav tm="0">
                                          <p:val>
                                            <p:strVal val="#ppt_y"/>
                                          </p:val>
                                        </p:tav>
                                        <p:tav tm="100000">
                                          <p:val>
                                            <p:strVal val="#ppt_y"/>
                                          </p:val>
                                        </p:tav>
                                      </p:tavLst>
                                    </p:anim>
                                  </p:childTnLst>
                                </p:cTn>
                              </p:par>
                              <p:par>
                                <p:cTn id="37" presetID="10" presetClass="entr" presetSubtype="0" fill="hold" nodeType="withEffect">
                                  <p:stCondLst>
                                    <p:cond delay="750"/>
                                  </p:stCondLst>
                                  <p:childTnLst>
                                    <p:set>
                                      <p:cBhvr>
                                        <p:cTn id="38" dur="1" fill="hold">
                                          <p:stCondLst>
                                            <p:cond delay="0"/>
                                          </p:stCondLst>
                                        </p:cTn>
                                        <p:tgtEl>
                                          <p:spTgt spid="29"/>
                                        </p:tgtEl>
                                        <p:attrNameLst>
                                          <p:attrName>style.visibility</p:attrName>
                                        </p:attrNameLst>
                                      </p:cBhvr>
                                      <p:to>
                                        <p:strVal val="visible"/>
                                      </p:to>
                                    </p:set>
                                    <p:animEffect transition="in" filter="fade">
                                      <p:cBhvr>
                                        <p:cTn id="39" dur="300"/>
                                        <p:tgtEl>
                                          <p:spTgt spid="29"/>
                                        </p:tgtEl>
                                      </p:cBhvr>
                                    </p:animEffect>
                                  </p:childTnLst>
                                </p:cTn>
                              </p:par>
                              <p:par>
                                <p:cTn id="40" presetID="10" presetClass="entr" presetSubtype="0" fill="hold" nodeType="withEffect">
                                  <p:stCondLst>
                                    <p:cond delay="900"/>
                                  </p:stCondLst>
                                  <p:childTnLst>
                                    <p:set>
                                      <p:cBhvr>
                                        <p:cTn id="41" dur="1" fill="hold">
                                          <p:stCondLst>
                                            <p:cond delay="0"/>
                                          </p:stCondLst>
                                        </p:cTn>
                                        <p:tgtEl>
                                          <p:spTgt spid="27"/>
                                        </p:tgtEl>
                                        <p:attrNameLst>
                                          <p:attrName>style.visibility</p:attrName>
                                        </p:attrNameLst>
                                      </p:cBhvr>
                                      <p:to>
                                        <p:strVal val="visible"/>
                                      </p:to>
                                    </p:set>
                                    <p:animEffect transition="in" filter="fade">
                                      <p:cBhvr>
                                        <p:cTn id="42" dur="300"/>
                                        <p:tgtEl>
                                          <p:spTgt spid="27"/>
                                        </p:tgtEl>
                                      </p:cBhvr>
                                    </p:animEffect>
                                  </p:childTnLst>
                                </p:cTn>
                              </p:par>
                              <p:par>
                                <p:cTn id="43" presetID="10" presetClass="entr" presetSubtype="0" fill="hold" grpId="0" nodeType="withEffect">
                                  <p:stCondLst>
                                    <p:cond delay="1100"/>
                                  </p:stCondLst>
                                  <p:childTnLst>
                                    <p:set>
                                      <p:cBhvr>
                                        <p:cTn id="44" dur="1" fill="hold">
                                          <p:stCondLst>
                                            <p:cond delay="0"/>
                                          </p:stCondLst>
                                        </p:cTn>
                                        <p:tgtEl>
                                          <p:spTgt spid="24"/>
                                        </p:tgtEl>
                                        <p:attrNameLst>
                                          <p:attrName>style.visibility</p:attrName>
                                        </p:attrNameLst>
                                      </p:cBhvr>
                                      <p:to>
                                        <p:strVal val="visible"/>
                                      </p:to>
                                    </p:set>
                                    <p:animEffect transition="in" filter="fade">
                                      <p:cBhvr>
                                        <p:cTn id="45" dur="300"/>
                                        <p:tgtEl>
                                          <p:spTgt spid="24"/>
                                        </p:tgtEl>
                                      </p:cBhvr>
                                    </p:animEffect>
                                  </p:childTnLst>
                                </p:cTn>
                              </p:par>
                              <p:par>
                                <p:cTn id="46" presetID="10" presetClass="entr" presetSubtype="0" fill="hold" nodeType="withEffect">
                                  <p:stCondLst>
                                    <p:cond delay="1300"/>
                                  </p:stCondLst>
                                  <p:childTnLst>
                                    <p:set>
                                      <p:cBhvr>
                                        <p:cTn id="47" dur="1" fill="hold">
                                          <p:stCondLst>
                                            <p:cond delay="0"/>
                                          </p:stCondLst>
                                        </p:cTn>
                                        <p:tgtEl>
                                          <p:spTgt spid="26"/>
                                        </p:tgtEl>
                                        <p:attrNameLst>
                                          <p:attrName>style.visibility</p:attrName>
                                        </p:attrNameLst>
                                      </p:cBhvr>
                                      <p:to>
                                        <p:strVal val="visible"/>
                                      </p:to>
                                    </p:set>
                                    <p:animEffect transition="in" filter="fade">
                                      <p:cBhvr>
                                        <p:cTn id="48" dur="300"/>
                                        <p:tgtEl>
                                          <p:spTgt spid="26"/>
                                        </p:tgtEl>
                                      </p:cBhvr>
                                    </p:animEffect>
                                  </p:childTnLst>
                                </p:cTn>
                              </p:par>
                              <p:par>
                                <p:cTn id="49" presetID="10" presetClass="entr" presetSubtype="0" fill="hold" grpId="0" nodeType="withEffect">
                                  <p:stCondLst>
                                    <p:cond delay="150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3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 grpId="0" animBg="1"/>
      <p:bldP spid="4" grpId="1" animBg="1"/>
      <p:bldP spid="11" grpId="0"/>
      <p:bldP spid="15" grpId="0"/>
      <p:bldP spid="16" grpId="0"/>
      <p:bldP spid="24" grpId="0"/>
    </p:bldLst>
  </p:timing>
</p:sld>
</file>

<file path=ppt/slides/slide20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DFE5A898-C9E4-486C-A979-7DABC81C41B9}"/>
              </a:ext>
            </a:extLst>
          </p:cNvPr>
          <p:cNvSpPr>
            <a:spLocks noGrp="1"/>
          </p:cNvSpPr>
          <p:nvPr>
            <p:ph type="pic" sz="quarter" idx="12"/>
          </p:nvPr>
        </p:nvSpPr>
        <p:spPr/>
      </p:sp>
      <p:sp>
        <p:nvSpPr>
          <p:cNvPr id="4" name="Freeform: Shape 3">
            <a:extLst>
              <a:ext uri="{FF2B5EF4-FFF2-40B4-BE49-F238E27FC236}">
                <a16:creationId xmlns:a16="http://schemas.microsoft.com/office/drawing/2014/main" id="{A1AF1FA7-303A-407D-A71E-AF68E083AD86}"/>
              </a:ext>
            </a:extLst>
          </p:cNvPr>
          <p:cNvSpPr>
            <a:spLocks/>
          </p:cNvSpPr>
          <p:nvPr/>
        </p:nvSpPr>
        <p:spPr bwMode="auto">
          <a:xfrm>
            <a:off x="7005298" y="3955711"/>
            <a:ext cx="10376580" cy="10376580"/>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FFFFFF"/>
          </a:solidFill>
          <a:ln>
            <a:noFill/>
          </a:ln>
          <a:effectLst>
            <a:outerShdw blurRad="1270000" sx="94000" sy="94000" algn="ctr" rotWithShape="0">
              <a:schemeClr val="accent2">
                <a:alpha val="58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12" name="Straight Connector 11">
            <a:extLst>
              <a:ext uri="{FF2B5EF4-FFF2-40B4-BE49-F238E27FC236}">
                <a16:creationId xmlns:a16="http://schemas.microsoft.com/office/drawing/2014/main" id="{B9CBB565-72EA-4B04-9223-D11789022BC4}"/>
              </a:ext>
            </a:extLst>
          </p:cNvPr>
          <p:cNvCxnSpPr>
            <a:cxnSpLocks/>
          </p:cNvCxnSpPr>
          <p:nvPr/>
        </p:nvCxnSpPr>
        <p:spPr>
          <a:xfrm flipV="1">
            <a:off x="12193587" y="11980027"/>
            <a:ext cx="0" cy="6830487"/>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C2E1164-D802-4E93-89D7-B4D015D6B8B7}"/>
              </a:ext>
            </a:extLst>
          </p:cNvPr>
          <p:cNvCxnSpPr>
            <a:cxnSpLocks/>
          </p:cNvCxnSpPr>
          <p:nvPr/>
        </p:nvCxnSpPr>
        <p:spPr>
          <a:xfrm flipV="1">
            <a:off x="12193587" y="-348343"/>
            <a:ext cx="0" cy="6656314"/>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pic>
        <p:nvPicPr>
          <p:cNvPr id="14" name="Graphic 13">
            <a:extLst>
              <a:ext uri="{FF2B5EF4-FFF2-40B4-BE49-F238E27FC236}">
                <a16:creationId xmlns:a16="http://schemas.microsoft.com/office/drawing/2014/main" id="{1DC80F54-D7AE-4CF0-8B28-22F4434D461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121392" y="8850138"/>
            <a:ext cx="695325" cy="552450"/>
          </a:xfrm>
          <a:prstGeom prst="rect">
            <a:avLst/>
          </a:prstGeom>
        </p:spPr>
      </p:pic>
      <p:sp>
        <p:nvSpPr>
          <p:cNvPr id="15" name="TextBox 14">
            <a:extLst>
              <a:ext uri="{FF2B5EF4-FFF2-40B4-BE49-F238E27FC236}">
                <a16:creationId xmlns:a16="http://schemas.microsoft.com/office/drawing/2014/main" id="{FB73EBE1-B840-4B47-89AE-70B6B7A70181}"/>
              </a:ext>
            </a:extLst>
          </p:cNvPr>
          <p:cNvSpPr txBox="1"/>
          <p:nvPr/>
        </p:nvSpPr>
        <p:spPr>
          <a:xfrm>
            <a:off x="17909684" y="7697450"/>
            <a:ext cx="3778599" cy="1446550"/>
          </a:xfrm>
          <a:prstGeom prst="rect">
            <a:avLst/>
          </a:prstGeom>
          <a:noFill/>
        </p:spPr>
        <p:txBody>
          <a:bodyPr wrap="none" rtlCol="0" anchor="ctr">
            <a:spAutoFit/>
          </a:bodyPr>
          <a:lstStyle/>
          <a:p>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Vision</a:t>
            </a:r>
          </a:p>
        </p:txBody>
      </p:sp>
      <p:sp>
        <p:nvSpPr>
          <p:cNvPr id="16" name="TextBox 15">
            <a:extLst>
              <a:ext uri="{FF2B5EF4-FFF2-40B4-BE49-F238E27FC236}">
                <a16:creationId xmlns:a16="http://schemas.microsoft.com/office/drawing/2014/main" id="{CAE37071-4771-4C85-B3AF-24521D644CAD}"/>
              </a:ext>
            </a:extLst>
          </p:cNvPr>
          <p:cNvSpPr txBox="1"/>
          <p:nvPr/>
        </p:nvSpPr>
        <p:spPr>
          <a:xfrm>
            <a:off x="18036279" y="9273916"/>
            <a:ext cx="4488760" cy="1477328"/>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a:t>
            </a:r>
          </a:p>
        </p:txBody>
      </p:sp>
      <p:grpSp>
        <p:nvGrpSpPr>
          <p:cNvPr id="26" name="Group 25">
            <a:extLst>
              <a:ext uri="{FF2B5EF4-FFF2-40B4-BE49-F238E27FC236}">
                <a16:creationId xmlns:a16="http://schemas.microsoft.com/office/drawing/2014/main" id="{DE66D7E5-8ED0-4902-875A-DAAB0930E081}"/>
              </a:ext>
            </a:extLst>
          </p:cNvPr>
          <p:cNvGrpSpPr/>
          <p:nvPr/>
        </p:nvGrpSpPr>
        <p:grpSpPr>
          <a:xfrm>
            <a:off x="3315851" y="11649457"/>
            <a:ext cx="1743112" cy="2075686"/>
            <a:chOff x="23454930" y="1848011"/>
            <a:chExt cx="1743112" cy="2075686"/>
          </a:xfrm>
        </p:grpSpPr>
        <p:sp>
          <p:nvSpPr>
            <p:cNvPr id="20" name="Rectangle 19">
              <a:extLst>
                <a:ext uri="{FF2B5EF4-FFF2-40B4-BE49-F238E27FC236}">
                  <a16:creationId xmlns:a16="http://schemas.microsoft.com/office/drawing/2014/main" id="{4819A52F-B754-4F10-B882-4C005B2EFC03}"/>
                </a:ext>
              </a:extLst>
            </p:cNvPr>
            <p:cNvSpPr/>
            <p:nvPr/>
          </p:nvSpPr>
          <p:spPr>
            <a:xfrm>
              <a:off x="23454930" y="1848011"/>
              <a:ext cx="1415772" cy="1569660"/>
            </a:xfrm>
            <a:prstGeom prst="rect">
              <a:avLst/>
            </a:prstGeom>
          </p:spPr>
          <p:txBody>
            <a:bodyPr wrap="none" anchor="ctr">
              <a:spAutoFit/>
            </a:bodyPr>
            <a:lstStyle/>
            <a:p>
              <a:pPr algn="ctr" defTabSz="914400">
                <a:defRPr/>
              </a:pPr>
              <a:r>
                <a:rPr lang="en-US" sz="9600">
                  <a:solidFill>
                    <a:schemeClr val="accent6"/>
                  </a:solidFill>
                  <a:latin typeface="Designball-Electronic-Device-01" pitchFamily="2" charset="0"/>
                  <a:ea typeface="Open Sans" panose="020B0606030504020204" pitchFamily="34" charset="0"/>
                  <a:cs typeface="Arial" panose="020B0604020202020204" pitchFamily="34" charset="0"/>
                </a:rPr>
                <a:t>b</a:t>
              </a:r>
            </a:p>
          </p:txBody>
        </p:sp>
        <p:sp>
          <p:nvSpPr>
            <p:cNvPr id="21" name="TextBox 20">
              <a:extLst>
                <a:ext uri="{FF2B5EF4-FFF2-40B4-BE49-F238E27FC236}">
                  <a16:creationId xmlns:a16="http://schemas.microsoft.com/office/drawing/2014/main" id="{6C2A76BA-ABF6-499F-BD02-0EC9DF00467F}"/>
                </a:ext>
              </a:extLst>
            </p:cNvPr>
            <p:cNvSpPr txBox="1"/>
            <p:nvPr/>
          </p:nvSpPr>
          <p:spPr>
            <a:xfrm>
              <a:off x="23657043" y="3277366"/>
              <a:ext cx="1540999" cy="646331"/>
            </a:xfrm>
            <a:prstGeom prst="rect">
              <a:avLst/>
            </a:prstGeom>
            <a:noFill/>
          </p:spPr>
          <p:txBody>
            <a:bodyPr wrap="none" rtlCol="0">
              <a:spAutoFit/>
            </a:bodyPr>
            <a:lstStyle/>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grpSp>
        <p:nvGrpSpPr>
          <p:cNvPr id="29" name="Group 28">
            <a:extLst>
              <a:ext uri="{FF2B5EF4-FFF2-40B4-BE49-F238E27FC236}">
                <a16:creationId xmlns:a16="http://schemas.microsoft.com/office/drawing/2014/main" id="{0767E838-0586-4A37-9690-3D56FEB6E4A6}"/>
              </a:ext>
            </a:extLst>
          </p:cNvPr>
          <p:cNvGrpSpPr/>
          <p:nvPr/>
        </p:nvGrpSpPr>
        <p:grpSpPr>
          <a:xfrm>
            <a:off x="3315851" y="4562857"/>
            <a:ext cx="1743112" cy="2075686"/>
            <a:chOff x="18688129" y="2276857"/>
            <a:chExt cx="1743112" cy="2075686"/>
          </a:xfrm>
        </p:grpSpPr>
        <p:sp>
          <p:nvSpPr>
            <p:cNvPr id="18" name="Rectangle 17">
              <a:extLst>
                <a:ext uri="{FF2B5EF4-FFF2-40B4-BE49-F238E27FC236}">
                  <a16:creationId xmlns:a16="http://schemas.microsoft.com/office/drawing/2014/main" id="{CF4FD167-0C0E-4849-BCD7-429870C07EC9}"/>
                </a:ext>
              </a:extLst>
            </p:cNvPr>
            <p:cNvSpPr/>
            <p:nvPr/>
          </p:nvSpPr>
          <p:spPr>
            <a:xfrm>
              <a:off x="18688129" y="2276857"/>
              <a:ext cx="1415772" cy="1569660"/>
            </a:xfrm>
            <a:prstGeom prst="rect">
              <a:avLst/>
            </a:prstGeom>
          </p:spPr>
          <p:txBody>
            <a:bodyPr wrap="none" anchor="ctr">
              <a:spAutoFit/>
            </a:bodyPr>
            <a:lstStyle/>
            <a:p>
              <a:pPr algn="ctr" defTabSz="914400">
                <a:defRPr/>
              </a:pPr>
              <a:r>
                <a:rPr lang="en-US" sz="9600">
                  <a:solidFill>
                    <a:schemeClr val="accent2"/>
                  </a:solidFill>
                  <a:latin typeface="Designball-Electronic-Device-01" pitchFamily="2" charset="0"/>
                  <a:ea typeface="Open Sans" panose="020B0606030504020204" pitchFamily="34" charset="0"/>
                  <a:cs typeface="Arial" panose="020B0604020202020204" pitchFamily="34" charset="0"/>
                </a:rPr>
                <a:t>.</a:t>
              </a:r>
            </a:p>
          </p:txBody>
        </p:sp>
        <p:sp>
          <p:nvSpPr>
            <p:cNvPr id="19" name="TextBox 18">
              <a:extLst>
                <a:ext uri="{FF2B5EF4-FFF2-40B4-BE49-F238E27FC236}">
                  <a16:creationId xmlns:a16="http://schemas.microsoft.com/office/drawing/2014/main" id="{157A4301-20D9-4551-A31F-ECA73EE91E3D}"/>
                </a:ext>
              </a:extLst>
            </p:cNvPr>
            <p:cNvSpPr txBox="1"/>
            <p:nvPr/>
          </p:nvSpPr>
          <p:spPr>
            <a:xfrm>
              <a:off x="18890242" y="3706212"/>
              <a:ext cx="1540999" cy="646331"/>
            </a:xfrm>
            <a:prstGeom prst="rect">
              <a:avLst/>
            </a:prstGeom>
            <a:noFill/>
          </p:spPr>
          <p:txBody>
            <a:bodyPr wrap="none" rtlCol="0">
              <a:spAutoFit/>
            </a:bodyPr>
            <a:lstStyle/>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28" name="Rectangle: Rounded Corners 27">
            <a:extLst>
              <a:ext uri="{FF2B5EF4-FFF2-40B4-BE49-F238E27FC236}">
                <a16:creationId xmlns:a16="http://schemas.microsoft.com/office/drawing/2014/main" id="{0A10A0C7-5EFC-4A71-9DC0-3524B59D2CBC}"/>
              </a:ext>
            </a:extLst>
          </p:cNvPr>
          <p:cNvSpPr/>
          <p:nvPr/>
        </p:nvSpPr>
        <p:spPr>
          <a:xfrm>
            <a:off x="2285306" y="8008092"/>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 name="Group 26">
            <a:extLst>
              <a:ext uri="{FF2B5EF4-FFF2-40B4-BE49-F238E27FC236}">
                <a16:creationId xmlns:a16="http://schemas.microsoft.com/office/drawing/2014/main" id="{24692507-5693-43E4-9AAA-C15CA007B99D}"/>
              </a:ext>
            </a:extLst>
          </p:cNvPr>
          <p:cNvGrpSpPr/>
          <p:nvPr/>
        </p:nvGrpSpPr>
        <p:grpSpPr>
          <a:xfrm>
            <a:off x="2624416" y="8106157"/>
            <a:ext cx="1743112" cy="2075686"/>
            <a:chOff x="18081408" y="5833114"/>
            <a:chExt cx="1743112" cy="2075686"/>
          </a:xfrm>
        </p:grpSpPr>
        <p:sp>
          <p:nvSpPr>
            <p:cNvPr id="22" name="Rectangle 21">
              <a:extLst>
                <a:ext uri="{FF2B5EF4-FFF2-40B4-BE49-F238E27FC236}">
                  <a16:creationId xmlns:a16="http://schemas.microsoft.com/office/drawing/2014/main" id="{781B8D54-A49A-4DEF-BD2B-C3C211AB93F8}"/>
                </a:ext>
              </a:extLst>
            </p:cNvPr>
            <p:cNvSpPr/>
            <p:nvPr/>
          </p:nvSpPr>
          <p:spPr>
            <a:xfrm>
              <a:off x="18081408" y="5833114"/>
              <a:ext cx="1415772" cy="1569660"/>
            </a:xfrm>
            <a:prstGeom prst="rect">
              <a:avLst/>
            </a:prstGeom>
          </p:spPr>
          <p:txBody>
            <a:bodyPr wrap="none" anchor="ctr">
              <a:spAutoFit/>
            </a:bodyPr>
            <a:lstStyle/>
            <a:p>
              <a:pPr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w</a:t>
              </a:r>
            </a:p>
          </p:txBody>
        </p:sp>
        <p:sp>
          <p:nvSpPr>
            <p:cNvPr id="23" name="TextBox 22">
              <a:extLst>
                <a:ext uri="{FF2B5EF4-FFF2-40B4-BE49-F238E27FC236}">
                  <a16:creationId xmlns:a16="http://schemas.microsoft.com/office/drawing/2014/main" id="{99728BE8-3A29-485A-B745-DB9510078B08}"/>
                </a:ext>
              </a:extLst>
            </p:cNvPr>
            <p:cNvSpPr txBox="1"/>
            <p:nvPr/>
          </p:nvSpPr>
          <p:spPr>
            <a:xfrm>
              <a:off x="18283521" y="7262469"/>
              <a:ext cx="1540999"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24" name="TextBox 23">
            <a:extLst>
              <a:ext uri="{FF2B5EF4-FFF2-40B4-BE49-F238E27FC236}">
                <a16:creationId xmlns:a16="http://schemas.microsoft.com/office/drawing/2014/main" id="{308F1504-F169-4E3A-970E-3846042C77A0}"/>
              </a:ext>
            </a:extLst>
          </p:cNvPr>
          <p:cNvSpPr txBox="1"/>
          <p:nvPr/>
        </p:nvSpPr>
        <p:spPr>
          <a:xfrm>
            <a:off x="4368598" y="8949276"/>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nvGrpSpPr>
          <p:cNvPr id="30" name="Group 29">
            <a:extLst>
              <a:ext uri="{FF2B5EF4-FFF2-40B4-BE49-F238E27FC236}">
                <a16:creationId xmlns:a16="http://schemas.microsoft.com/office/drawing/2014/main" id="{568FFE07-4024-4021-AC93-DDD4C51C0BC4}"/>
              </a:ext>
            </a:extLst>
          </p:cNvPr>
          <p:cNvGrpSpPr/>
          <p:nvPr/>
        </p:nvGrpSpPr>
        <p:grpSpPr>
          <a:xfrm>
            <a:off x="6688841" y="9013927"/>
            <a:ext cx="714802" cy="714802"/>
            <a:chOff x="9775767" y="3408218"/>
            <a:chExt cx="714895" cy="714895"/>
          </a:xfrm>
        </p:grpSpPr>
        <p:sp>
          <p:nvSpPr>
            <p:cNvPr id="31" name="Oval 30">
              <a:extLst>
                <a:ext uri="{FF2B5EF4-FFF2-40B4-BE49-F238E27FC236}">
                  <a16:creationId xmlns:a16="http://schemas.microsoft.com/office/drawing/2014/main" id="{477FF898-C9B6-410D-A576-ED50BEE8C44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32" name="Oval 31">
              <a:extLst>
                <a:ext uri="{FF2B5EF4-FFF2-40B4-BE49-F238E27FC236}">
                  <a16:creationId xmlns:a16="http://schemas.microsoft.com/office/drawing/2014/main" id="{DBF614BE-5443-4087-8CA8-A5DFE369B06A}"/>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Tree>
    <p:extLst>
      <p:ext uri="{BB962C8B-B14F-4D97-AF65-F5344CB8AC3E}">
        <p14:creationId xmlns:p14="http://schemas.microsoft.com/office/powerpoint/2010/main" val="340927320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1"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300" fill="hold"/>
                                        <p:tgtEl>
                                          <p:spTgt spid="4"/>
                                        </p:tgtEl>
                                        <p:attrNameLst>
                                          <p:attrName>ppt_x</p:attrName>
                                        </p:attrNameLst>
                                      </p:cBhvr>
                                      <p:tavLst>
                                        <p:tav tm="0">
                                          <p:val>
                                            <p:strVal val="#ppt_x"/>
                                          </p:val>
                                        </p:tav>
                                        <p:tav tm="100000">
                                          <p:val>
                                            <p:strVal val="#ppt_x"/>
                                          </p:val>
                                        </p:tav>
                                      </p:tavLst>
                                    </p:anim>
                                    <p:anim calcmode="lin" valueType="num">
                                      <p:cBhvr additive="base">
                                        <p:cTn id="8" dur="1300" fill="hold"/>
                                        <p:tgtEl>
                                          <p:spTgt spid="4"/>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grpId="0" nodeType="withEffect">
                                  <p:stCondLst>
                                    <p:cond delay="100"/>
                                  </p:stCondLst>
                                  <p:childTnLst>
                                    <p:animRot by="21600000">
                                      <p:cBhvr>
                                        <p:cTn id="10" dur="12000" fill="hold"/>
                                        <p:tgtEl>
                                          <p:spTgt spid="4"/>
                                        </p:tgtEl>
                                        <p:attrNameLst>
                                          <p:attrName>r</p:attrName>
                                        </p:attrNameLst>
                                      </p:cBhvr>
                                    </p:animRot>
                                  </p:childTnLst>
                                </p:cTn>
                              </p:par>
                              <p:par>
                                <p:cTn id="11" presetID="2" presetClass="entr" presetSubtype="1" decel="100000" fill="hold" nodeType="withEffect">
                                  <p:stCondLst>
                                    <p:cond delay="10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1500" fill="hold"/>
                                        <p:tgtEl>
                                          <p:spTgt spid="12"/>
                                        </p:tgtEl>
                                        <p:attrNameLst>
                                          <p:attrName>ppt_x</p:attrName>
                                        </p:attrNameLst>
                                      </p:cBhvr>
                                      <p:tavLst>
                                        <p:tav tm="0">
                                          <p:val>
                                            <p:strVal val="#ppt_x"/>
                                          </p:val>
                                        </p:tav>
                                        <p:tav tm="100000">
                                          <p:val>
                                            <p:strVal val="#ppt_x"/>
                                          </p:val>
                                        </p:tav>
                                      </p:tavLst>
                                    </p:anim>
                                    <p:anim calcmode="lin" valueType="num">
                                      <p:cBhvr additive="base">
                                        <p:cTn id="14" dur="1500" fill="hold"/>
                                        <p:tgtEl>
                                          <p:spTgt spid="12"/>
                                        </p:tgtEl>
                                        <p:attrNameLst>
                                          <p:attrName>ppt_y</p:attrName>
                                        </p:attrNameLst>
                                      </p:cBhvr>
                                      <p:tavLst>
                                        <p:tav tm="0">
                                          <p:val>
                                            <p:strVal val="0-#ppt_h/2"/>
                                          </p:val>
                                        </p:tav>
                                        <p:tav tm="100000">
                                          <p:val>
                                            <p:strVal val="#ppt_y"/>
                                          </p:val>
                                        </p:tav>
                                      </p:tavLst>
                                    </p:anim>
                                  </p:childTnLst>
                                </p:cTn>
                              </p:par>
                              <p:par>
                                <p:cTn id="15" presetID="2" presetClass="entr" presetSubtype="1" decel="100000" fill="hold" nodeType="withEffect">
                                  <p:stCondLst>
                                    <p:cond delay="10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500" fill="hold"/>
                                        <p:tgtEl>
                                          <p:spTgt spid="13"/>
                                        </p:tgtEl>
                                        <p:attrNameLst>
                                          <p:attrName>ppt_x</p:attrName>
                                        </p:attrNameLst>
                                      </p:cBhvr>
                                      <p:tavLst>
                                        <p:tav tm="0">
                                          <p:val>
                                            <p:strVal val="#ppt_x"/>
                                          </p:val>
                                        </p:tav>
                                        <p:tav tm="100000">
                                          <p:val>
                                            <p:strVal val="#ppt_x"/>
                                          </p:val>
                                        </p:tav>
                                      </p:tavLst>
                                    </p:anim>
                                    <p:anim calcmode="lin" valueType="num">
                                      <p:cBhvr additive="base">
                                        <p:cTn id="18" dur="1500" fill="hold"/>
                                        <p:tgtEl>
                                          <p:spTgt spid="13"/>
                                        </p:tgtEl>
                                        <p:attrNameLst>
                                          <p:attrName>ppt_y</p:attrName>
                                        </p:attrNameLst>
                                      </p:cBhvr>
                                      <p:tavLst>
                                        <p:tav tm="0">
                                          <p:val>
                                            <p:strVal val="0-#ppt_h/2"/>
                                          </p:val>
                                        </p:tav>
                                        <p:tav tm="100000">
                                          <p:val>
                                            <p:strVal val="#ppt_y"/>
                                          </p:val>
                                        </p:tav>
                                      </p:tavLst>
                                    </p:anim>
                                  </p:childTnLst>
                                </p:cTn>
                              </p:par>
                              <p:par>
                                <p:cTn id="19" presetID="2" presetClass="entr" presetSubtype="8" decel="100000" fill="hold" nodeType="withEffect">
                                  <p:stCondLst>
                                    <p:cond delay="300"/>
                                  </p:stCondLst>
                                  <p:childTnLst>
                                    <p:set>
                                      <p:cBhvr>
                                        <p:cTn id="20" dur="1" fill="hold">
                                          <p:stCondLst>
                                            <p:cond delay="0"/>
                                          </p:stCondLst>
                                        </p:cTn>
                                        <p:tgtEl>
                                          <p:spTgt spid="30"/>
                                        </p:tgtEl>
                                        <p:attrNameLst>
                                          <p:attrName>style.visibility</p:attrName>
                                        </p:attrNameLst>
                                      </p:cBhvr>
                                      <p:to>
                                        <p:strVal val="visible"/>
                                      </p:to>
                                    </p:set>
                                    <p:anim calcmode="lin" valueType="num">
                                      <p:cBhvr additive="base">
                                        <p:cTn id="21" dur="1500" fill="hold"/>
                                        <p:tgtEl>
                                          <p:spTgt spid="30"/>
                                        </p:tgtEl>
                                        <p:attrNameLst>
                                          <p:attrName>ppt_x</p:attrName>
                                        </p:attrNameLst>
                                      </p:cBhvr>
                                      <p:tavLst>
                                        <p:tav tm="0">
                                          <p:val>
                                            <p:strVal val="0-#ppt_w/2"/>
                                          </p:val>
                                        </p:tav>
                                        <p:tav tm="100000">
                                          <p:val>
                                            <p:strVal val="#ppt_x"/>
                                          </p:val>
                                        </p:tav>
                                      </p:tavLst>
                                    </p:anim>
                                    <p:anim calcmode="lin" valueType="num">
                                      <p:cBhvr additive="base">
                                        <p:cTn id="22" dur="1500" fill="hold"/>
                                        <p:tgtEl>
                                          <p:spTgt spid="30"/>
                                        </p:tgtEl>
                                        <p:attrNameLst>
                                          <p:attrName>ppt_y</p:attrName>
                                        </p:attrNameLst>
                                      </p:cBhvr>
                                      <p:tavLst>
                                        <p:tav tm="0">
                                          <p:val>
                                            <p:strVal val="#ppt_y"/>
                                          </p:val>
                                        </p:tav>
                                        <p:tav tm="100000">
                                          <p:val>
                                            <p:strVal val="#ppt_y"/>
                                          </p:val>
                                        </p:tav>
                                      </p:tavLst>
                                    </p:anim>
                                  </p:childTnLst>
                                </p:cTn>
                              </p:par>
                              <p:par>
                                <p:cTn id="23" presetID="2" presetClass="entr" presetSubtype="8" decel="100000" fill="hold" grpId="0" nodeType="withEffect">
                                  <p:stCondLst>
                                    <p:cond delay="500"/>
                                  </p:stCondLst>
                                  <p:childTnLst>
                                    <p:set>
                                      <p:cBhvr>
                                        <p:cTn id="24" dur="1" fill="hold">
                                          <p:stCondLst>
                                            <p:cond delay="0"/>
                                          </p:stCondLst>
                                        </p:cTn>
                                        <p:tgtEl>
                                          <p:spTgt spid="28"/>
                                        </p:tgtEl>
                                        <p:attrNameLst>
                                          <p:attrName>style.visibility</p:attrName>
                                        </p:attrNameLst>
                                      </p:cBhvr>
                                      <p:to>
                                        <p:strVal val="visible"/>
                                      </p:to>
                                    </p:set>
                                    <p:anim calcmode="lin" valueType="num">
                                      <p:cBhvr additive="base">
                                        <p:cTn id="25" dur="1500" fill="hold"/>
                                        <p:tgtEl>
                                          <p:spTgt spid="28"/>
                                        </p:tgtEl>
                                        <p:attrNameLst>
                                          <p:attrName>ppt_x</p:attrName>
                                        </p:attrNameLst>
                                      </p:cBhvr>
                                      <p:tavLst>
                                        <p:tav tm="0">
                                          <p:val>
                                            <p:strVal val="0-#ppt_w/2"/>
                                          </p:val>
                                        </p:tav>
                                        <p:tav tm="100000">
                                          <p:val>
                                            <p:strVal val="#ppt_x"/>
                                          </p:val>
                                        </p:tav>
                                      </p:tavLst>
                                    </p:anim>
                                    <p:anim calcmode="lin" valueType="num">
                                      <p:cBhvr additive="base">
                                        <p:cTn id="26" dur="1500" fill="hold"/>
                                        <p:tgtEl>
                                          <p:spTgt spid="28"/>
                                        </p:tgtEl>
                                        <p:attrNameLst>
                                          <p:attrName>ppt_y</p:attrName>
                                        </p:attrNameLst>
                                      </p:cBhvr>
                                      <p:tavLst>
                                        <p:tav tm="0">
                                          <p:val>
                                            <p:strVal val="#ppt_y"/>
                                          </p:val>
                                        </p:tav>
                                        <p:tav tm="100000">
                                          <p:val>
                                            <p:strVal val="#ppt_y"/>
                                          </p:val>
                                        </p:tav>
                                      </p:tavLst>
                                    </p:anim>
                                  </p:childTnLst>
                                </p:cTn>
                              </p:par>
                              <p:par>
                                <p:cTn id="27" presetID="2" presetClass="entr" presetSubtype="8" decel="100000" fill="hold" nodeType="withEffect">
                                  <p:stCondLst>
                                    <p:cond delay="70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1200" fill="hold"/>
                                        <p:tgtEl>
                                          <p:spTgt spid="14"/>
                                        </p:tgtEl>
                                        <p:attrNameLst>
                                          <p:attrName>ppt_x</p:attrName>
                                        </p:attrNameLst>
                                      </p:cBhvr>
                                      <p:tavLst>
                                        <p:tav tm="0">
                                          <p:val>
                                            <p:strVal val="0-#ppt_w/2"/>
                                          </p:val>
                                        </p:tav>
                                        <p:tav tm="100000">
                                          <p:val>
                                            <p:strVal val="#ppt_x"/>
                                          </p:val>
                                        </p:tav>
                                      </p:tavLst>
                                    </p:anim>
                                    <p:anim calcmode="lin" valueType="num">
                                      <p:cBhvr additive="base">
                                        <p:cTn id="30" dur="1200" fill="hold"/>
                                        <p:tgtEl>
                                          <p:spTgt spid="14"/>
                                        </p:tgtEl>
                                        <p:attrNameLst>
                                          <p:attrName>ppt_y</p:attrName>
                                        </p:attrNameLst>
                                      </p:cBhvr>
                                      <p:tavLst>
                                        <p:tav tm="0">
                                          <p:val>
                                            <p:strVal val="#ppt_y"/>
                                          </p:val>
                                        </p:tav>
                                        <p:tav tm="100000">
                                          <p:val>
                                            <p:strVal val="#ppt_y"/>
                                          </p:val>
                                        </p:tav>
                                      </p:tavLst>
                                    </p:anim>
                                  </p:childTnLst>
                                </p:cTn>
                              </p:par>
                              <p:par>
                                <p:cTn id="31" presetID="2" presetClass="entr" presetSubtype="2" decel="100000" fill="hold" grpId="0" nodeType="withEffect">
                                  <p:stCondLst>
                                    <p:cond delay="800"/>
                                  </p:stCondLst>
                                  <p:childTnLst>
                                    <p:set>
                                      <p:cBhvr>
                                        <p:cTn id="32" dur="1" fill="hold">
                                          <p:stCondLst>
                                            <p:cond delay="0"/>
                                          </p:stCondLst>
                                        </p:cTn>
                                        <p:tgtEl>
                                          <p:spTgt spid="15"/>
                                        </p:tgtEl>
                                        <p:attrNameLst>
                                          <p:attrName>style.visibility</p:attrName>
                                        </p:attrNameLst>
                                      </p:cBhvr>
                                      <p:to>
                                        <p:strVal val="visible"/>
                                      </p:to>
                                    </p:set>
                                    <p:anim calcmode="lin" valueType="num">
                                      <p:cBhvr additive="base">
                                        <p:cTn id="33" dur="1200" fill="hold"/>
                                        <p:tgtEl>
                                          <p:spTgt spid="15"/>
                                        </p:tgtEl>
                                        <p:attrNameLst>
                                          <p:attrName>ppt_x</p:attrName>
                                        </p:attrNameLst>
                                      </p:cBhvr>
                                      <p:tavLst>
                                        <p:tav tm="0">
                                          <p:val>
                                            <p:strVal val="1+#ppt_w/2"/>
                                          </p:val>
                                        </p:tav>
                                        <p:tav tm="100000">
                                          <p:val>
                                            <p:strVal val="#ppt_x"/>
                                          </p:val>
                                        </p:tav>
                                      </p:tavLst>
                                    </p:anim>
                                    <p:anim calcmode="lin" valueType="num">
                                      <p:cBhvr additive="base">
                                        <p:cTn id="34" dur="1200" fill="hold"/>
                                        <p:tgtEl>
                                          <p:spTgt spid="15"/>
                                        </p:tgtEl>
                                        <p:attrNameLst>
                                          <p:attrName>ppt_y</p:attrName>
                                        </p:attrNameLst>
                                      </p:cBhvr>
                                      <p:tavLst>
                                        <p:tav tm="0">
                                          <p:val>
                                            <p:strVal val="#ppt_y"/>
                                          </p:val>
                                        </p:tav>
                                        <p:tav tm="100000">
                                          <p:val>
                                            <p:strVal val="#ppt_y"/>
                                          </p:val>
                                        </p:tav>
                                      </p:tavLst>
                                    </p:anim>
                                  </p:childTnLst>
                                </p:cTn>
                              </p:par>
                              <p:par>
                                <p:cTn id="35" presetID="2" presetClass="entr" presetSubtype="2" decel="100000" fill="hold" grpId="0" nodeType="withEffect">
                                  <p:stCondLst>
                                    <p:cond delay="1000"/>
                                  </p:stCondLst>
                                  <p:childTnLst>
                                    <p:set>
                                      <p:cBhvr>
                                        <p:cTn id="36" dur="1" fill="hold">
                                          <p:stCondLst>
                                            <p:cond delay="0"/>
                                          </p:stCondLst>
                                        </p:cTn>
                                        <p:tgtEl>
                                          <p:spTgt spid="16"/>
                                        </p:tgtEl>
                                        <p:attrNameLst>
                                          <p:attrName>style.visibility</p:attrName>
                                        </p:attrNameLst>
                                      </p:cBhvr>
                                      <p:to>
                                        <p:strVal val="visible"/>
                                      </p:to>
                                    </p:set>
                                    <p:anim calcmode="lin" valueType="num">
                                      <p:cBhvr additive="base">
                                        <p:cTn id="37" dur="1200" fill="hold"/>
                                        <p:tgtEl>
                                          <p:spTgt spid="16"/>
                                        </p:tgtEl>
                                        <p:attrNameLst>
                                          <p:attrName>ppt_x</p:attrName>
                                        </p:attrNameLst>
                                      </p:cBhvr>
                                      <p:tavLst>
                                        <p:tav tm="0">
                                          <p:val>
                                            <p:strVal val="1+#ppt_w/2"/>
                                          </p:val>
                                        </p:tav>
                                        <p:tav tm="100000">
                                          <p:val>
                                            <p:strVal val="#ppt_x"/>
                                          </p:val>
                                        </p:tav>
                                      </p:tavLst>
                                    </p:anim>
                                    <p:anim calcmode="lin" valueType="num">
                                      <p:cBhvr additive="base">
                                        <p:cTn id="38" dur="1200" fill="hold"/>
                                        <p:tgtEl>
                                          <p:spTgt spid="16"/>
                                        </p:tgtEl>
                                        <p:attrNameLst>
                                          <p:attrName>ppt_y</p:attrName>
                                        </p:attrNameLst>
                                      </p:cBhvr>
                                      <p:tavLst>
                                        <p:tav tm="0">
                                          <p:val>
                                            <p:strVal val="#ppt_y"/>
                                          </p:val>
                                        </p:tav>
                                        <p:tav tm="100000">
                                          <p:val>
                                            <p:strVal val="#ppt_y"/>
                                          </p:val>
                                        </p:tav>
                                      </p:tavLst>
                                    </p:anim>
                                  </p:childTnLst>
                                </p:cTn>
                              </p:par>
                              <p:par>
                                <p:cTn id="39" presetID="2" presetClass="entr" presetSubtype="8" decel="100000" fill="hold" nodeType="withEffect">
                                  <p:stCondLst>
                                    <p:cond delay="1100"/>
                                  </p:stCondLst>
                                  <p:childTnLst>
                                    <p:set>
                                      <p:cBhvr>
                                        <p:cTn id="40" dur="1" fill="hold">
                                          <p:stCondLst>
                                            <p:cond delay="0"/>
                                          </p:stCondLst>
                                        </p:cTn>
                                        <p:tgtEl>
                                          <p:spTgt spid="26"/>
                                        </p:tgtEl>
                                        <p:attrNameLst>
                                          <p:attrName>style.visibility</p:attrName>
                                        </p:attrNameLst>
                                      </p:cBhvr>
                                      <p:to>
                                        <p:strVal val="visible"/>
                                      </p:to>
                                    </p:set>
                                    <p:anim calcmode="lin" valueType="num">
                                      <p:cBhvr additive="base">
                                        <p:cTn id="41" dur="1200" fill="hold"/>
                                        <p:tgtEl>
                                          <p:spTgt spid="26"/>
                                        </p:tgtEl>
                                        <p:attrNameLst>
                                          <p:attrName>ppt_x</p:attrName>
                                        </p:attrNameLst>
                                      </p:cBhvr>
                                      <p:tavLst>
                                        <p:tav tm="0">
                                          <p:val>
                                            <p:strVal val="0-#ppt_w/2"/>
                                          </p:val>
                                        </p:tav>
                                        <p:tav tm="100000">
                                          <p:val>
                                            <p:strVal val="#ppt_x"/>
                                          </p:val>
                                        </p:tav>
                                      </p:tavLst>
                                    </p:anim>
                                    <p:anim calcmode="lin" valueType="num">
                                      <p:cBhvr additive="base">
                                        <p:cTn id="42" dur="1200" fill="hold"/>
                                        <p:tgtEl>
                                          <p:spTgt spid="26"/>
                                        </p:tgtEl>
                                        <p:attrNameLst>
                                          <p:attrName>ppt_y</p:attrName>
                                        </p:attrNameLst>
                                      </p:cBhvr>
                                      <p:tavLst>
                                        <p:tav tm="0">
                                          <p:val>
                                            <p:strVal val="#ppt_y"/>
                                          </p:val>
                                        </p:tav>
                                        <p:tav tm="100000">
                                          <p:val>
                                            <p:strVal val="#ppt_y"/>
                                          </p:val>
                                        </p:tav>
                                      </p:tavLst>
                                    </p:anim>
                                  </p:childTnLst>
                                </p:cTn>
                              </p:par>
                              <p:par>
                                <p:cTn id="43" presetID="2" presetClass="entr" presetSubtype="8" decel="100000" fill="hold" nodeType="withEffect">
                                  <p:stCondLst>
                                    <p:cond delay="1200"/>
                                  </p:stCondLst>
                                  <p:childTnLst>
                                    <p:set>
                                      <p:cBhvr>
                                        <p:cTn id="44" dur="1" fill="hold">
                                          <p:stCondLst>
                                            <p:cond delay="0"/>
                                          </p:stCondLst>
                                        </p:cTn>
                                        <p:tgtEl>
                                          <p:spTgt spid="29"/>
                                        </p:tgtEl>
                                        <p:attrNameLst>
                                          <p:attrName>style.visibility</p:attrName>
                                        </p:attrNameLst>
                                      </p:cBhvr>
                                      <p:to>
                                        <p:strVal val="visible"/>
                                      </p:to>
                                    </p:set>
                                    <p:anim calcmode="lin" valueType="num">
                                      <p:cBhvr additive="base">
                                        <p:cTn id="45" dur="1200" fill="hold"/>
                                        <p:tgtEl>
                                          <p:spTgt spid="29"/>
                                        </p:tgtEl>
                                        <p:attrNameLst>
                                          <p:attrName>ppt_x</p:attrName>
                                        </p:attrNameLst>
                                      </p:cBhvr>
                                      <p:tavLst>
                                        <p:tav tm="0">
                                          <p:val>
                                            <p:strVal val="0-#ppt_w/2"/>
                                          </p:val>
                                        </p:tav>
                                        <p:tav tm="100000">
                                          <p:val>
                                            <p:strVal val="#ppt_x"/>
                                          </p:val>
                                        </p:tav>
                                      </p:tavLst>
                                    </p:anim>
                                    <p:anim calcmode="lin" valueType="num">
                                      <p:cBhvr additive="base">
                                        <p:cTn id="46" dur="1200" fill="hold"/>
                                        <p:tgtEl>
                                          <p:spTgt spid="2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15" grpId="0"/>
      <p:bldP spid="16" grpId="0"/>
      <p:bldP spid="28" grpId="0" animBg="1"/>
    </p:bldLst>
  </p:timing>
</p:sld>
</file>

<file path=ppt/slides/slide20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A9A4133F-7760-4E9F-ADC1-BA625616FB60}"/>
              </a:ext>
            </a:extLst>
          </p:cNvPr>
          <p:cNvSpPr>
            <a:spLocks noGrp="1"/>
          </p:cNvSpPr>
          <p:nvPr>
            <p:ph type="pic" sz="quarter" idx="12"/>
          </p:nvPr>
        </p:nvSpPr>
        <p:spPr/>
      </p:sp>
      <p:sp>
        <p:nvSpPr>
          <p:cNvPr id="11" name="TextBox 10">
            <a:extLst>
              <a:ext uri="{FF2B5EF4-FFF2-40B4-BE49-F238E27FC236}">
                <a16:creationId xmlns:a16="http://schemas.microsoft.com/office/drawing/2014/main" id="{78433A3D-2225-4317-9A9B-88BDF87BABF8}"/>
              </a:ext>
            </a:extLst>
          </p:cNvPr>
          <p:cNvSpPr txBox="1"/>
          <p:nvPr/>
        </p:nvSpPr>
        <p:spPr>
          <a:xfrm>
            <a:off x="1874136" y="6811376"/>
            <a:ext cx="3953458" cy="1938992"/>
          </a:xfrm>
          <a:prstGeom prst="rect">
            <a:avLst/>
          </a:prstGeom>
          <a:noFill/>
        </p:spPr>
        <p:txBody>
          <a:bodyPr wrap="square" rtlCol="0" anchor="ctr">
            <a:spAutoFit/>
          </a:bodyPr>
          <a:lstStyle/>
          <a:p>
            <a:r>
              <a:rPr lang="en-US" sz="6000">
                <a:latin typeface="Open Sans Extrabold" panose="020B0906030804020204" pitchFamily="34" charset="0"/>
                <a:ea typeface="Open Sans Extrabold" panose="020B0906030804020204" pitchFamily="34" charset="0"/>
                <a:cs typeface="Open Sans Extrabold" panose="020B0906030804020204" pitchFamily="34" charset="0"/>
              </a:rPr>
              <a:t>Business Time</a:t>
            </a:r>
          </a:p>
        </p:txBody>
      </p:sp>
      <p:pic>
        <p:nvPicPr>
          <p:cNvPr id="10" name="Graphic 9">
            <a:extLst>
              <a:ext uri="{FF2B5EF4-FFF2-40B4-BE49-F238E27FC236}">
                <a16:creationId xmlns:a16="http://schemas.microsoft.com/office/drawing/2014/main" id="{5A48E9C4-3D61-4CD3-B7D5-9E32250BEB7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270917" y="7944023"/>
            <a:ext cx="695325" cy="552450"/>
          </a:xfrm>
          <a:prstGeom prst="rect">
            <a:avLst/>
          </a:prstGeom>
        </p:spPr>
      </p:pic>
      <p:sp>
        <p:nvSpPr>
          <p:cNvPr id="16" name="Freeform: Shape 15">
            <a:extLst>
              <a:ext uri="{FF2B5EF4-FFF2-40B4-BE49-F238E27FC236}">
                <a16:creationId xmlns:a16="http://schemas.microsoft.com/office/drawing/2014/main" id="{63FFB505-7257-4DDE-A161-847FA1766823}"/>
              </a:ext>
            </a:extLst>
          </p:cNvPr>
          <p:cNvSpPr>
            <a:spLocks/>
          </p:cNvSpPr>
          <p:nvPr/>
        </p:nvSpPr>
        <p:spPr bwMode="auto">
          <a:xfrm>
            <a:off x="5418602" y="2238386"/>
            <a:ext cx="13811228" cy="13811228"/>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13" name="Straight Connector 12">
            <a:extLst>
              <a:ext uri="{FF2B5EF4-FFF2-40B4-BE49-F238E27FC236}">
                <a16:creationId xmlns:a16="http://schemas.microsoft.com/office/drawing/2014/main" id="{5AE0D076-6853-463A-8402-A59382D80F0F}"/>
              </a:ext>
            </a:extLst>
          </p:cNvPr>
          <p:cNvCxnSpPr>
            <a:cxnSpLocks/>
            <a:stCxn id="16" idx="0"/>
          </p:cNvCxnSpPr>
          <p:nvPr/>
        </p:nvCxnSpPr>
        <p:spPr>
          <a:xfrm flipV="1">
            <a:off x="12324216" y="1132661"/>
            <a:ext cx="1" cy="3583774"/>
          </a:xfrm>
          <a:prstGeom prst="line">
            <a:avLst/>
          </a:prstGeom>
          <a:ln w="50800">
            <a:solidFill>
              <a:schemeClr val="accent3"/>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2D13916C-10E7-447F-9592-8FF752B8F92D}"/>
              </a:ext>
            </a:extLst>
          </p:cNvPr>
          <p:cNvSpPr txBox="1"/>
          <p:nvPr/>
        </p:nvSpPr>
        <p:spPr>
          <a:xfrm>
            <a:off x="1874136" y="9499680"/>
            <a:ext cx="4488760" cy="2862322"/>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18" name="Freeform 5">
            <a:extLst>
              <a:ext uri="{FF2B5EF4-FFF2-40B4-BE49-F238E27FC236}">
                <a16:creationId xmlns:a16="http://schemas.microsoft.com/office/drawing/2014/main" id="{E55E7B45-B7EF-45D3-B5DC-EDCF64B5E4E5}"/>
              </a:ext>
            </a:extLst>
          </p:cNvPr>
          <p:cNvSpPr>
            <a:spLocks/>
          </p:cNvSpPr>
          <p:nvPr/>
        </p:nvSpPr>
        <p:spPr bwMode="auto">
          <a:xfrm>
            <a:off x="13340344" y="445478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O</a:t>
            </a:r>
          </a:p>
        </p:txBody>
      </p:sp>
      <p:sp>
        <p:nvSpPr>
          <p:cNvPr id="19" name="Freeform 5">
            <a:extLst>
              <a:ext uri="{FF2B5EF4-FFF2-40B4-BE49-F238E27FC236}">
                <a16:creationId xmlns:a16="http://schemas.microsoft.com/office/drawing/2014/main" id="{AC137978-E707-41CF-9D46-D3EC0AFB8A94}"/>
              </a:ext>
            </a:extLst>
          </p:cNvPr>
          <p:cNvSpPr>
            <a:spLocks/>
          </p:cNvSpPr>
          <p:nvPr/>
        </p:nvSpPr>
        <p:spPr bwMode="auto">
          <a:xfrm>
            <a:off x="15787633" y="799700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20" name="Freeform 5">
            <a:extLst>
              <a:ext uri="{FF2B5EF4-FFF2-40B4-BE49-F238E27FC236}">
                <a16:creationId xmlns:a16="http://schemas.microsoft.com/office/drawing/2014/main" id="{10832EE9-6054-4ABF-A33B-88EA217295C7}"/>
              </a:ext>
            </a:extLst>
          </p:cNvPr>
          <p:cNvSpPr>
            <a:spLocks/>
          </p:cNvSpPr>
          <p:nvPr/>
        </p:nvSpPr>
        <p:spPr bwMode="auto">
          <a:xfrm>
            <a:off x="13340344" y="11615679"/>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27" name="TextBox 26">
            <a:extLst>
              <a:ext uri="{FF2B5EF4-FFF2-40B4-BE49-F238E27FC236}">
                <a16:creationId xmlns:a16="http://schemas.microsoft.com/office/drawing/2014/main" id="{805FF8F8-B5E5-4ED8-8CD9-15C4365F2CC1}"/>
              </a:ext>
            </a:extLst>
          </p:cNvPr>
          <p:cNvSpPr txBox="1"/>
          <p:nvPr/>
        </p:nvSpPr>
        <p:spPr>
          <a:xfrm>
            <a:off x="16049683" y="4656545"/>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Report.</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28" name="TextBox 27">
            <a:extLst>
              <a:ext uri="{FF2B5EF4-FFF2-40B4-BE49-F238E27FC236}">
                <a16:creationId xmlns:a16="http://schemas.microsoft.com/office/drawing/2014/main" id="{4618E894-E6B7-4B95-B9AB-324DCE03616C}"/>
              </a:ext>
            </a:extLst>
          </p:cNvPr>
          <p:cNvSpPr txBox="1"/>
          <p:nvPr/>
        </p:nvSpPr>
        <p:spPr>
          <a:xfrm>
            <a:off x="18431078" y="8332344"/>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Idea.</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29" name="TextBox 28">
            <a:extLst>
              <a:ext uri="{FF2B5EF4-FFF2-40B4-BE49-F238E27FC236}">
                <a16:creationId xmlns:a16="http://schemas.microsoft.com/office/drawing/2014/main" id="{7B2E97C3-0BB9-4B48-8DCF-612791D70D5B}"/>
              </a:ext>
            </a:extLst>
          </p:cNvPr>
          <p:cNvSpPr txBox="1"/>
          <p:nvPr/>
        </p:nvSpPr>
        <p:spPr>
          <a:xfrm>
            <a:off x="16015391" y="11993235"/>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Government.</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4" name="Freeform 5">
            <a:extLst>
              <a:ext uri="{FF2B5EF4-FFF2-40B4-BE49-F238E27FC236}">
                <a16:creationId xmlns:a16="http://schemas.microsoft.com/office/drawing/2014/main" id="{24E59FC8-3313-4117-BD79-B35424A48605}"/>
              </a:ext>
            </a:extLst>
          </p:cNvPr>
          <p:cNvSpPr>
            <a:spLocks/>
          </p:cNvSpPr>
          <p:nvPr/>
        </p:nvSpPr>
        <p:spPr bwMode="auto">
          <a:xfrm>
            <a:off x="9959352" y="6904467"/>
            <a:ext cx="4468468" cy="447034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3">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5" name="Rectangle 14">
            <a:extLst>
              <a:ext uri="{FF2B5EF4-FFF2-40B4-BE49-F238E27FC236}">
                <a16:creationId xmlns:a16="http://schemas.microsoft.com/office/drawing/2014/main" id="{8657450D-690A-46CD-BA32-58E60666628E}"/>
              </a:ext>
            </a:extLst>
          </p:cNvPr>
          <p:cNvSpPr/>
          <p:nvPr/>
        </p:nvSpPr>
        <p:spPr>
          <a:xfrm>
            <a:off x="10777175" y="8416363"/>
            <a:ext cx="2832827" cy="1446550"/>
          </a:xfrm>
          <a:prstGeom prst="rect">
            <a:avLst/>
          </a:prstGeom>
        </p:spPr>
        <p:txBody>
          <a:bodyPr wrap="none" anchor="ctr">
            <a:spAutoFit/>
          </a:bodyPr>
          <a:lstStyle/>
          <a:p>
            <a:pPr algn="ctr" defTabSz="914400">
              <a:defRPr/>
            </a:pPr>
            <a:r>
              <a:rPr lang="en-US" sz="8800">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2020</a:t>
            </a:r>
          </a:p>
        </p:txBody>
      </p:sp>
    </p:spTree>
    <p:extLst>
      <p:ext uri="{BB962C8B-B14F-4D97-AF65-F5344CB8AC3E}">
        <p14:creationId xmlns:p14="http://schemas.microsoft.com/office/powerpoint/2010/main" val="4212954898"/>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100"/>
                                  </p:stCondLst>
                                  <p:childTnLst>
                                    <p:animRot by="21600000">
                                      <p:cBhvr>
                                        <p:cTn id="6" dur="12000" fill="hold"/>
                                        <p:tgtEl>
                                          <p:spTgt spid="16"/>
                                        </p:tgtEl>
                                        <p:attrNameLst>
                                          <p:attrName>r</p:attrName>
                                        </p:attrNameLst>
                                      </p:cBhvr>
                                    </p:animRot>
                                  </p:childTnLst>
                                </p:cTn>
                              </p:par>
                              <p:par>
                                <p:cTn id="7" presetID="2" presetClass="entr" presetSubtype="1" decel="100000" fill="hold" nodeType="withEffect">
                                  <p:stCondLst>
                                    <p:cond delay="0"/>
                                  </p:stCondLst>
                                  <p:childTnLst>
                                    <p:set>
                                      <p:cBhvr>
                                        <p:cTn id="8" dur="1" fill="hold">
                                          <p:stCondLst>
                                            <p:cond delay="0"/>
                                          </p:stCondLst>
                                        </p:cTn>
                                        <p:tgtEl>
                                          <p:spTgt spid="13"/>
                                        </p:tgtEl>
                                        <p:attrNameLst>
                                          <p:attrName>style.visibility</p:attrName>
                                        </p:attrNameLst>
                                      </p:cBhvr>
                                      <p:to>
                                        <p:strVal val="visible"/>
                                      </p:to>
                                    </p:set>
                                    <p:anim calcmode="lin" valueType="num">
                                      <p:cBhvr additive="base">
                                        <p:cTn id="9" dur="1500" fill="hold"/>
                                        <p:tgtEl>
                                          <p:spTgt spid="13"/>
                                        </p:tgtEl>
                                        <p:attrNameLst>
                                          <p:attrName>ppt_x</p:attrName>
                                        </p:attrNameLst>
                                      </p:cBhvr>
                                      <p:tavLst>
                                        <p:tav tm="0">
                                          <p:val>
                                            <p:strVal val="#ppt_x"/>
                                          </p:val>
                                        </p:tav>
                                        <p:tav tm="100000">
                                          <p:val>
                                            <p:strVal val="#ppt_x"/>
                                          </p:val>
                                        </p:tav>
                                      </p:tavLst>
                                    </p:anim>
                                    <p:anim calcmode="lin" valueType="num">
                                      <p:cBhvr additive="base">
                                        <p:cTn id="10" dur="1500" fill="hold"/>
                                        <p:tgtEl>
                                          <p:spTgt spid="13"/>
                                        </p:tgtEl>
                                        <p:attrNameLst>
                                          <p:attrName>ppt_y</p:attrName>
                                        </p:attrNameLst>
                                      </p:cBhvr>
                                      <p:tavLst>
                                        <p:tav tm="0">
                                          <p:val>
                                            <p:strVal val="0-#ppt_h/2"/>
                                          </p:val>
                                        </p:tav>
                                        <p:tav tm="100000">
                                          <p:val>
                                            <p:strVal val="#ppt_y"/>
                                          </p:val>
                                        </p:tav>
                                      </p:tavLst>
                                    </p:anim>
                                  </p:childTnLst>
                                </p:cTn>
                              </p:par>
                              <p:par>
                                <p:cTn id="11" presetID="2" presetClass="entr" presetSubtype="2" decel="100000" fill="hold" grpId="0" nodeType="withEffect">
                                  <p:stCondLst>
                                    <p:cond delay="100"/>
                                  </p:stCondLst>
                                  <p:childTnLst>
                                    <p:set>
                                      <p:cBhvr>
                                        <p:cTn id="12" dur="1" fill="hold">
                                          <p:stCondLst>
                                            <p:cond delay="0"/>
                                          </p:stCondLst>
                                        </p:cTn>
                                        <p:tgtEl>
                                          <p:spTgt spid="15"/>
                                        </p:tgtEl>
                                        <p:attrNameLst>
                                          <p:attrName>style.visibility</p:attrName>
                                        </p:attrNameLst>
                                      </p:cBhvr>
                                      <p:to>
                                        <p:strVal val="visible"/>
                                      </p:to>
                                    </p:set>
                                    <p:anim calcmode="lin" valueType="num">
                                      <p:cBhvr additive="base">
                                        <p:cTn id="13" dur="1500" fill="hold"/>
                                        <p:tgtEl>
                                          <p:spTgt spid="15"/>
                                        </p:tgtEl>
                                        <p:attrNameLst>
                                          <p:attrName>ppt_x</p:attrName>
                                        </p:attrNameLst>
                                      </p:cBhvr>
                                      <p:tavLst>
                                        <p:tav tm="0">
                                          <p:val>
                                            <p:strVal val="1+#ppt_w/2"/>
                                          </p:val>
                                        </p:tav>
                                        <p:tav tm="100000">
                                          <p:val>
                                            <p:strVal val="#ppt_x"/>
                                          </p:val>
                                        </p:tav>
                                      </p:tavLst>
                                    </p:anim>
                                    <p:anim calcmode="lin" valueType="num">
                                      <p:cBhvr additive="base">
                                        <p:cTn id="14" dur="1500" fill="hold"/>
                                        <p:tgtEl>
                                          <p:spTgt spid="15"/>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200"/>
                                  </p:stCondLst>
                                  <p:childTnLst>
                                    <p:set>
                                      <p:cBhvr>
                                        <p:cTn id="16" dur="1" fill="hold">
                                          <p:stCondLst>
                                            <p:cond delay="0"/>
                                          </p:stCondLst>
                                        </p:cTn>
                                        <p:tgtEl>
                                          <p:spTgt spid="14"/>
                                        </p:tgtEl>
                                        <p:attrNameLst>
                                          <p:attrName>style.visibility</p:attrName>
                                        </p:attrNameLst>
                                      </p:cBhvr>
                                      <p:to>
                                        <p:strVal val="visible"/>
                                      </p:to>
                                    </p:set>
                                    <p:anim calcmode="lin" valueType="num">
                                      <p:cBhvr additive="base">
                                        <p:cTn id="17" dur="1500" fill="hold"/>
                                        <p:tgtEl>
                                          <p:spTgt spid="14"/>
                                        </p:tgtEl>
                                        <p:attrNameLst>
                                          <p:attrName>ppt_x</p:attrName>
                                        </p:attrNameLst>
                                      </p:cBhvr>
                                      <p:tavLst>
                                        <p:tav tm="0">
                                          <p:val>
                                            <p:strVal val="1+#ppt_w/2"/>
                                          </p:val>
                                        </p:tav>
                                        <p:tav tm="100000">
                                          <p:val>
                                            <p:strVal val="#ppt_x"/>
                                          </p:val>
                                        </p:tav>
                                      </p:tavLst>
                                    </p:anim>
                                    <p:anim calcmode="lin" valueType="num">
                                      <p:cBhvr additive="base">
                                        <p:cTn id="18" dur="1500" fill="hold"/>
                                        <p:tgtEl>
                                          <p:spTgt spid="14"/>
                                        </p:tgtEl>
                                        <p:attrNameLst>
                                          <p:attrName>ppt_y</p:attrName>
                                        </p:attrNameLst>
                                      </p:cBhvr>
                                      <p:tavLst>
                                        <p:tav tm="0">
                                          <p:val>
                                            <p:strVal val="#ppt_y"/>
                                          </p:val>
                                        </p:tav>
                                        <p:tav tm="100000">
                                          <p:val>
                                            <p:strVal val="#ppt_y"/>
                                          </p:val>
                                        </p:tav>
                                      </p:tavLst>
                                    </p:anim>
                                  </p:childTnLst>
                                </p:cTn>
                              </p:par>
                              <p:par>
                                <p:cTn id="19" presetID="2" presetClass="entr" presetSubtype="2" decel="100000" fill="hold" grpId="0" nodeType="withEffect">
                                  <p:stCondLst>
                                    <p:cond delay="300"/>
                                  </p:stCondLst>
                                  <p:childTnLst>
                                    <p:set>
                                      <p:cBhvr>
                                        <p:cTn id="20" dur="1" fill="hold">
                                          <p:stCondLst>
                                            <p:cond delay="0"/>
                                          </p:stCondLst>
                                        </p:cTn>
                                        <p:tgtEl>
                                          <p:spTgt spid="18"/>
                                        </p:tgtEl>
                                        <p:attrNameLst>
                                          <p:attrName>style.visibility</p:attrName>
                                        </p:attrNameLst>
                                      </p:cBhvr>
                                      <p:to>
                                        <p:strVal val="visible"/>
                                      </p:to>
                                    </p:set>
                                    <p:anim calcmode="lin" valueType="num">
                                      <p:cBhvr additive="base">
                                        <p:cTn id="21" dur="1500" fill="hold"/>
                                        <p:tgtEl>
                                          <p:spTgt spid="18"/>
                                        </p:tgtEl>
                                        <p:attrNameLst>
                                          <p:attrName>ppt_x</p:attrName>
                                        </p:attrNameLst>
                                      </p:cBhvr>
                                      <p:tavLst>
                                        <p:tav tm="0">
                                          <p:val>
                                            <p:strVal val="1+#ppt_w/2"/>
                                          </p:val>
                                        </p:tav>
                                        <p:tav tm="100000">
                                          <p:val>
                                            <p:strVal val="#ppt_x"/>
                                          </p:val>
                                        </p:tav>
                                      </p:tavLst>
                                    </p:anim>
                                    <p:anim calcmode="lin" valueType="num">
                                      <p:cBhvr additive="base">
                                        <p:cTn id="22" dur="1500" fill="hold"/>
                                        <p:tgtEl>
                                          <p:spTgt spid="18"/>
                                        </p:tgtEl>
                                        <p:attrNameLst>
                                          <p:attrName>ppt_y</p:attrName>
                                        </p:attrNameLst>
                                      </p:cBhvr>
                                      <p:tavLst>
                                        <p:tav tm="0">
                                          <p:val>
                                            <p:strVal val="#ppt_y"/>
                                          </p:val>
                                        </p:tav>
                                        <p:tav tm="100000">
                                          <p:val>
                                            <p:strVal val="#ppt_y"/>
                                          </p:val>
                                        </p:tav>
                                      </p:tavLst>
                                    </p:anim>
                                  </p:childTnLst>
                                </p:cTn>
                              </p:par>
                              <p:par>
                                <p:cTn id="23" presetID="2" presetClass="entr" presetSubtype="2" decel="100000" fill="hold" grpId="0" nodeType="withEffect">
                                  <p:stCondLst>
                                    <p:cond delay="400"/>
                                  </p:stCondLst>
                                  <p:childTnLst>
                                    <p:set>
                                      <p:cBhvr>
                                        <p:cTn id="24" dur="1" fill="hold">
                                          <p:stCondLst>
                                            <p:cond delay="0"/>
                                          </p:stCondLst>
                                        </p:cTn>
                                        <p:tgtEl>
                                          <p:spTgt spid="19"/>
                                        </p:tgtEl>
                                        <p:attrNameLst>
                                          <p:attrName>style.visibility</p:attrName>
                                        </p:attrNameLst>
                                      </p:cBhvr>
                                      <p:to>
                                        <p:strVal val="visible"/>
                                      </p:to>
                                    </p:set>
                                    <p:anim calcmode="lin" valueType="num">
                                      <p:cBhvr additive="base">
                                        <p:cTn id="25" dur="1500" fill="hold"/>
                                        <p:tgtEl>
                                          <p:spTgt spid="19"/>
                                        </p:tgtEl>
                                        <p:attrNameLst>
                                          <p:attrName>ppt_x</p:attrName>
                                        </p:attrNameLst>
                                      </p:cBhvr>
                                      <p:tavLst>
                                        <p:tav tm="0">
                                          <p:val>
                                            <p:strVal val="1+#ppt_w/2"/>
                                          </p:val>
                                        </p:tav>
                                        <p:tav tm="100000">
                                          <p:val>
                                            <p:strVal val="#ppt_x"/>
                                          </p:val>
                                        </p:tav>
                                      </p:tavLst>
                                    </p:anim>
                                    <p:anim calcmode="lin" valueType="num">
                                      <p:cBhvr additive="base">
                                        <p:cTn id="26" dur="1500" fill="hold"/>
                                        <p:tgtEl>
                                          <p:spTgt spid="19"/>
                                        </p:tgtEl>
                                        <p:attrNameLst>
                                          <p:attrName>ppt_y</p:attrName>
                                        </p:attrNameLst>
                                      </p:cBhvr>
                                      <p:tavLst>
                                        <p:tav tm="0">
                                          <p:val>
                                            <p:strVal val="#ppt_y"/>
                                          </p:val>
                                        </p:tav>
                                        <p:tav tm="100000">
                                          <p:val>
                                            <p:strVal val="#ppt_y"/>
                                          </p:val>
                                        </p:tav>
                                      </p:tavLst>
                                    </p:anim>
                                  </p:childTnLst>
                                </p:cTn>
                              </p:par>
                              <p:par>
                                <p:cTn id="27" presetID="2" presetClass="entr" presetSubtype="2" decel="100000" fill="hold" grpId="0" nodeType="withEffect">
                                  <p:stCondLst>
                                    <p:cond delay="500"/>
                                  </p:stCondLst>
                                  <p:childTnLst>
                                    <p:set>
                                      <p:cBhvr>
                                        <p:cTn id="28" dur="1" fill="hold">
                                          <p:stCondLst>
                                            <p:cond delay="0"/>
                                          </p:stCondLst>
                                        </p:cTn>
                                        <p:tgtEl>
                                          <p:spTgt spid="20"/>
                                        </p:tgtEl>
                                        <p:attrNameLst>
                                          <p:attrName>style.visibility</p:attrName>
                                        </p:attrNameLst>
                                      </p:cBhvr>
                                      <p:to>
                                        <p:strVal val="visible"/>
                                      </p:to>
                                    </p:set>
                                    <p:anim calcmode="lin" valueType="num">
                                      <p:cBhvr additive="base">
                                        <p:cTn id="29" dur="1500" fill="hold"/>
                                        <p:tgtEl>
                                          <p:spTgt spid="20"/>
                                        </p:tgtEl>
                                        <p:attrNameLst>
                                          <p:attrName>ppt_x</p:attrName>
                                        </p:attrNameLst>
                                      </p:cBhvr>
                                      <p:tavLst>
                                        <p:tav tm="0">
                                          <p:val>
                                            <p:strVal val="1+#ppt_w/2"/>
                                          </p:val>
                                        </p:tav>
                                        <p:tav tm="100000">
                                          <p:val>
                                            <p:strVal val="#ppt_x"/>
                                          </p:val>
                                        </p:tav>
                                      </p:tavLst>
                                    </p:anim>
                                    <p:anim calcmode="lin" valueType="num">
                                      <p:cBhvr additive="base">
                                        <p:cTn id="30" dur="1500" fill="hold"/>
                                        <p:tgtEl>
                                          <p:spTgt spid="20"/>
                                        </p:tgtEl>
                                        <p:attrNameLst>
                                          <p:attrName>ppt_y</p:attrName>
                                        </p:attrNameLst>
                                      </p:cBhvr>
                                      <p:tavLst>
                                        <p:tav tm="0">
                                          <p:val>
                                            <p:strVal val="#ppt_y"/>
                                          </p:val>
                                        </p:tav>
                                        <p:tav tm="100000">
                                          <p:val>
                                            <p:strVal val="#ppt_y"/>
                                          </p:val>
                                        </p:tav>
                                      </p:tavLst>
                                    </p:anim>
                                  </p:childTnLst>
                                </p:cTn>
                              </p:par>
                              <p:par>
                                <p:cTn id="31" presetID="2" presetClass="entr" presetSubtype="2" decel="100000" fill="hold" grpId="0" nodeType="withEffect">
                                  <p:stCondLst>
                                    <p:cond delay="600"/>
                                  </p:stCondLst>
                                  <p:childTnLst>
                                    <p:set>
                                      <p:cBhvr>
                                        <p:cTn id="32" dur="1" fill="hold">
                                          <p:stCondLst>
                                            <p:cond delay="0"/>
                                          </p:stCondLst>
                                        </p:cTn>
                                        <p:tgtEl>
                                          <p:spTgt spid="27"/>
                                        </p:tgtEl>
                                        <p:attrNameLst>
                                          <p:attrName>style.visibility</p:attrName>
                                        </p:attrNameLst>
                                      </p:cBhvr>
                                      <p:to>
                                        <p:strVal val="visible"/>
                                      </p:to>
                                    </p:set>
                                    <p:anim calcmode="lin" valueType="num">
                                      <p:cBhvr additive="base">
                                        <p:cTn id="33" dur="1500" fill="hold"/>
                                        <p:tgtEl>
                                          <p:spTgt spid="27"/>
                                        </p:tgtEl>
                                        <p:attrNameLst>
                                          <p:attrName>ppt_x</p:attrName>
                                        </p:attrNameLst>
                                      </p:cBhvr>
                                      <p:tavLst>
                                        <p:tav tm="0">
                                          <p:val>
                                            <p:strVal val="1+#ppt_w/2"/>
                                          </p:val>
                                        </p:tav>
                                        <p:tav tm="100000">
                                          <p:val>
                                            <p:strVal val="#ppt_x"/>
                                          </p:val>
                                        </p:tav>
                                      </p:tavLst>
                                    </p:anim>
                                    <p:anim calcmode="lin" valueType="num">
                                      <p:cBhvr additive="base">
                                        <p:cTn id="34" dur="1500" fill="hold"/>
                                        <p:tgtEl>
                                          <p:spTgt spid="27"/>
                                        </p:tgtEl>
                                        <p:attrNameLst>
                                          <p:attrName>ppt_y</p:attrName>
                                        </p:attrNameLst>
                                      </p:cBhvr>
                                      <p:tavLst>
                                        <p:tav tm="0">
                                          <p:val>
                                            <p:strVal val="#ppt_y"/>
                                          </p:val>
                                        </p:tav>
                                        <p:tav tm="100000">
                                          <p:val>
                                            <p:strVal val="#ppt_y"/>
                                          </p:val>
                                        </p:tav>
                                      </p:tavLst>
                                    </p:anim>
                                  </p:childTnLst>
                                </p:cTn>
                              </p:par>
                              <p:par>
                                <p:cTn id="35" presetID="2" presetClass="entr" presetSubtype="2" decel="100000" fill="hold" grpId="0" nodeType="withEffect">
                                  <p:stCondLst>
                                    <p:cond delay="700"/>
                                  </p:stCondLst>
                                  <p:childTnLst>
                                    <p:set>
                                      <p:cBhvr>
                                        <p:cTn id="36" dur="1" fill="hold">
                                          <p:stCondLst>
                                            <p:cond delay="0"/>
                                          </p:stCondLst>
                                        </p:cTn>
                                        <p:tgtEl>
                                          <p:spTgt spid="28"/>
                                        </p:tgtEl>
                                        <p:attrNameLst>
                                          <p:attrName>style.visibility</p:attrName>
                                        </p:attrNameLst>
                                      </p:cBhvr>
                                      <p:to>
                                        <p:strVal val="visible"/>
                                      </p:to>
                                    </p:set>
                                    <p:anim calcmode="lin" valueType="num">
                                      <p:cBhvr additive="base">
                                        <p:cTn id="37" dur="1500" fill="hold"/>
                                        <p:tgtEl>
                                          <p:spTgt spid="28"/>
                                        </p:tgtEl>
                                        <p:attrNameLst>
                                          <p:attrName>ppt_x</p:attrName>
                                        </p:attrNameLst>
                                      </p:cBhvr>
                                      <p:tavLst>
                                        <p:tav tm="0">
                                          <p:val>
                                            <p:strVal val="1+#ppt_w/2"/>
                                          </p:val>
                                        </p:tav>
                                        <p:tav tm="100000">
                                          <p:val>
                                            <p:strVal val="#ppt_x"/>
                                          </p:val>
                                        </p:tav>
                                      </p:tavLst>
                                    </p:anim>
                                    <p:anim calcmode="lin" valueType="num">
                                      <p:cBhvr additive="base">
                                        <p:cTn id="38" dur="1500" fill="hold"/>
                                        <p:tgtEl>
                                          <p:spTgt spid="28"/>
                                        </p:tgtEl>
                                        <p:attrNameLst>
                                          <p:attrName>ppt_y</p:attrName>
                                        </p:attrNameLst>
                                      </p:cBhvr>
                                      <p:tavLst>
                                        <p:tav tm="0">
                                          <p:val>
                                            <p:strVal val="#ppt_y"/>
                                          </p:val>
                                        </p:tav>
                                        <p:tav tm="100000">
                                          <p:val>
                                            <p:strVal val="#ppt_y"/>
                                          </p:val>
                                        </p:tav>
                                      </p:tavLst>
                                    </p:anim>
                                  </p:childTnLst>
                                </p:cTn>
                              </p:par>
                              <p:par>
                                <p:cTn id="39" presetID="2" presetClass="entr" presetSubtype="2" decel="100000" fill="hold" grpId="0" nodeType="withEffect">
                                  <p:stCondLst>
                                    <p:cond delay="800"/>
                                  </p:stCondLst>
                                  <p:childTnLst>
                                    <p:set>
                                      <p:cBhvr>
                                        <p:cTn id="40" dur="1" fill="hold">
                                          <p:stCondLst>
                                            <p:cond delay="0"/>
                                          </p:stCondLst>
                                        </p:cTn>
                                        <p:tgtEl>
                                          <p:spTgt spid="29"/>
                                        </p:tgtEl>
                                        <p:attrNameLst>
                                          <p:attrName>style.visibility</p:attrName>
                                        </p:attrNameLst>
                                      </p:cBhvr>
                                      <p:to>
                                        <p:strVal val="visible"/>
                                      </p:to>
                                    </p:set>
                                    <p:anim calcmode="lin" valueType="num">
                                      <p:cBhvr additive="base">
                                        <p:cTn id="41" dur="1500" fill="hold"/>
                                        <p:tgtEl>
                                          <p:spTgt spid="29"/>
                                        </p:tgtEl>
                                        <p:attrNameLst>
                                          <p:attrName>ppt_x</p:attrName>
                                        </p:attrNameLst>
                                      </p:cBhvr>
                                      <p:tavLst>
                                        <p:tav tm="0">
                                          <p:val>
                                            <p:strVal val="1+#ppt_w/2"/>
                                          </p:val>
                                        </p:tav>
                                        <p:tav tm="100000">
                                          <p:val>
                                            <p:strVal val="#ppt_x"/>
                                          </p:val>
                                        </p:tav>
                                      </p:tavLst>
                                    </p:anim>
                                    <p:anim calcmode="lin" valueType="num">
                                      <p:cBhvr additive="base">
                                        <p:cTn id="42" dur="1500" fill="hold"/>
                                        <p:tgtEl>
                                          <p:spTgt spid="29"/>
                                        </p:tgtEl>
                                        <p:attrNameLst>
                                          <p:attrName>ppt_y</p:attrName>
                                        </p:attrNameLst>
                                      </p:cBhvr>
                                      <p:tavLst>
                                        <p:tav tm="0">
                                          <p:val>
                                            <p:strVal val="#ppt_y"/>
                                          </p:val>
                                        </p:tav>
                                        <p:tav tm="100000">
                                          <p:val>
                                            <p:strVal val="#ppt_y"/>
                                          </p:val>
                                        </p:tav>
                                      </p:tavLst>
                                    </p:anim>
                                  </p:childTnLst>
                                </p:cTn>
                              </p:par>
                              <p:par>
                                <p:cTn id="43" presetID="2" presetClass="entr" presetSubtype="8" decel="100000" fill="hold" grpId="0" nodeType="withEffect">
                                  <p:stCondLst>
                                    <p:cond delay="900"/>
                                  </p:stCondLst>
                                  <p:childTnLst>
                                    <p:set>
                                      <p:cBhvr>
                                        <p:cTn id="44" dur="1" fill="hold">
                                          <p:stCondLst>
                                            <p:cond delay="0"/>
                                          </p:stCondLst>
                                        </p:cTn>
                                        <p:tgtEl>
                                          <p:spTgt spid="11"/>
                                        </p:tgtEl>
                                        <p:attrNameLst>
                                          <p:attrName>style.visibility</p:attrName>
                                        </p:attrNameLst>
                                      </p:cBhvr>
                                      <p:to>
                                        <p:strVal val="visible"/>
                                      </p:to>
                                    </p:set>
                                    <p:anim calcmode="lin" valueType="num">
                                      <p:cBhvr additive="base">
                                        <p:cTn id="45" dur="1500" fill="hold"/>
                                        <p:tgtEl>
                                          <p:spTgt spid="11"/>
                                        </p:tgtEl>
                                        <p:attrNameLst>
                                          <p:attrName>ppt_x</p:attrName>
                                        </p:attrNameLst>
                                      </p:cBhvr>
                                      <p:tavLst>
                                        <p:tav tm="0">
                                          <p:val>
                                            <p:strVal val="0-#ppt_w/2"/>
                                          </p:val>
                                        </p:tav>
                                        <p:tav tm="100000">
                                          <p:val>
                                            <p:strVal val="#ppt_x"/>
                                          </p:val>
                                        </p:tav>
                                      </p:tavLst>
                                    </p:anim>
                                    <p:anim calcmode="lin" valueType="num">
                                      <p:cBhvr additive="base">
                                        <p:cTn id="46" dur="1500" fill="hold"/>
                                        <p:tgtEl>
                                          <p:spTgt spid="11"/>
                                        </p:tgtEl>
                                        <p:attrNameLst>
                                          <p:attrName>ppt_y</p:attrName>
                                        </p:attrNameLst>
                                      </p:cBhvr>
                                      <p:tavLst>
                                        <p:tav tm="0">
                                          <p:val>
                                            <p:strVal val="#ppt_y"/>
                                          </p:val>
                                        </p:tav>
                                        <p:tav tm="100000">
                                          <p:val>
                                            <p:strVal val="#ppt_y"/>
                                          </p:val>
                                        </p:tav>
                                      </p:tavLst>
                                    </p:anim>
                                  </p:childTnLst>
                                </p:cTn>
                              </p:par>
                              <p:par>
                                <p:cTn id="47" presetID="2" presetClass="entr" presetSubtype="8" decel="100000" fill="hold" grpId="0" nodeType="withEffect">
                                  <p:stCondLst>
                                    <p:cond delay="1000"/>
                                  </p:stCondLst>
                                  <p:childTnLst>
                                    <p:set>
                                      <p:cBhvr>
                                        <p:cTn id="48" dur="1" fill="hold">
                                          <p:stCondLst>
                                            <p:cond delay="0"/>
                                          </p:stCondLst>
                                        </p:cTn>
                                        <p:tgtEl>
                                          <p:spTgt spid="12"/>
                                        </p:tgtEl>
                                        <p:attrNameLst>
                                          <p:attrName>style.visibility</p:attrName>
                                        </p:attrNameLst>
                                      </p:cBhvr>
                                      <p:to>
                                        <p:strVal val="visible"/>
                                      </p:to>
                                    </p:set>
                                    <p:anim calcmode="lin" valueType="num">
                                      <p:cBhvr additive="base">
                                        <p:cTn id="49" dur="1500" fill="hold"/>
                                        <p:tgtEl>
                                          <p:spTgt spid="12"/>
                                        </p:tgtEl>
                                        <p:attrNameLst>
                                          <p:attrName>ppt_x</p:attrName>
                                        </p:attrNameLst>
                                      </p:cBhvr>
                                      <p:tavLst>
                                        <p:tav tm="0">
                                          <p:val>
                                            <p:strVal val="0-#ppt_w/2"/>
                                          </p:val>
                                        </p:tav>
                                        <p:tav tm="100000">
                                          <p:val>
                                            <p:strVal val="#ppt_x"/>
                                          </p:val>
                                        </p:tav>
                                      </p:tavLst>
                                    </p:anim>
                                    <p:anim calcmode="lin" valueType="num">
                                      <p:cBhvr additive="base">
                                        <p:cTn id="50" dur="1500" fill="hold"/>
                                        <p:tgtEl>
                                          <p:spTgt spid="12"/>
                                        </p:tgtEl>
                                        <p:attrNameLst>
                                          <p:attrName>ppt_y</p:attrName>
                                        </p:attrNameLst>
                                      </p:cBhvr>
                                      <p:tavLst>
                                        <p:tav tm="0">
                                          <p:val>
                                            <p:strVal val="#ppt_y"/>
                                          </p:val>
                                        </p:tav>
                                        <p:tav tm="100000">
                                          <p:val>
                                            <p:strVal val="#ppt_y"/>
                                          </p:val>
                                        </p:tav>
                                      </p:tavLst>
                                    </p:anim>
                                  </p:childTnLst>
                                </p:cTn>
                              </p:par>
                              <p:par>
                                <p:cTn id="51" presetID="2" presetClass="entr" presetSubtype="8" decel="100000" fill="hold" nodeType="withEffect">
                                  <p:stCondLst>
                                    <p:cond delay="1100"/>
                                  </p:stCondLst>
                                  <p:childTnLst>
                                    <p:set>
                                      <p:cBhvr>
                                        <p:cTn id="52" dur="1" fill="hold">
                                          <p:stCondLst>
                                            <p:cond delay="0"/>
                                          </p:stCondLst>
                                        </p:cTn>
                                        <p:tgtEl>
                                          <p:spTgt spid="10"/>
                                        </p:tgtEl>
                                        <p:attrNameLst>
                                          <p:attrName>style.visibility</p:attrName>
                                        </p:attrNameLst>
                                      </p:cBhvr>
                                      <p:to>
                                        <p:strVal val="visible"/>
                                      </p:to>
                                    </p:set>
                                    <p:anim calcmode="lin" valueType="num">
                                      <p:cBhvr additive="base">
                                        <p:cTn id="53" dur="1500" fill="hold"/>
                                        <p:tgtEl>
                                          <p:spTgt spid="10"/>
                                        </p:tgtEl>
                                        <p:attrNameLst>
                                          <p:attrName>ppt_x</p:attrName>
                                        </p:attrNameLst>
                                      </p:cBhvr>
                                      <p:tavLst>
                                        <p:tav tm="0">
                                          <p:val>
                                            <p:strVal val="0-#ppt_w/2"/>
                                          </p:val>
                                        </p:tav>
                                        <p:tav tm="100000">
                                          <p:val>
                                            <p:strVal val="#ppt_x"/>
                                          </p:val>
                                        </p:tav>
                                      </p:tavLst>
                                    </p:anim>
                                    <p:anim calcmode="lin" valueType="num">
                                      <p:cBhvr additive="base">
                                        <p:cTn id="54" dur="1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6" grpId="0" animBg="1"/>
      <p:bldP spid="12" grpId="0"/>
      <p:bldP spid="18" grpId="0" animBg="1"/>
      <p:bldP spid="19" grpId="0" animBg="1"/>
      <p:bldP spid="20" grpId="0" animBg="1"/>
      <p:bldP spid="27" grpId="0"/>
      <p:bldP spid="28" grpId="0"/>
      <p:bldP spid="29" grpId="0"/>
      <p:bldP spid="14" grpId="0" animBg="1"/>
      <p:bldP spid="15" grpId="0"/>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Rounded Corners 48">
            <a:extLst>
              <a:ext uri="{FF2B5EF4-FFF2-40B4-BE49-F238E27FC236}">
                <a16:creationId xmlns:a16="http://schemas.microsoft.com/office/drawing/2014/main" id="{BE695E23-CEB5-4851-87B3-EEB30C660B8B}"/>
              </a:ext>
            </a:extLst>
          </p:cNvPr>
          <p:cNvSpPr/>
          <p:nvPr/>
        </p:nvSpPr>
        <p:spPr>
          <a:xfrm>
            <a:off x="7897994" y="7589553"/>
            <a:ext cx="3405190" cy="3954563"/>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Graphic 5">
            <a:extLst>
              <a:ext uri="{FF2B5EF4-FFF2-40B4-BE49-F238E27FC236}">
                <a16:creationId xmlns:a16="http://schemas.microsoft.com/office/drawing/2014/main" id="{F5182B5A-EC1F-4F9E-B153-22D978B7653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8487829" y="4245510"/>
            <a:ext cx="695325" cy="552450"/>
          </a:xfrm>
          <a:prstGeom prst="rect">
            <a:avLst/>
          </a:prstGeom>
        </p:spPr>
      </p:pic>
      <p:sp>
        <p:nvSpPr>
          <p:cNvPr id="7" name="TextBox 6">
            <a:extLst>
              <a:ext uri="{FF2B5EF4-FFF2-40B4-BE49-F238E27FC236}">
                <a16:creationId xmlns:a16="http://schemas.microsoft.com/office/drawing/2014/main" id="{7D7EC41D-3F89-4BED-AAAF-B3A9D35E8D21}"/>
              </a:ext>
            </a:extLst>
          </p:cNvPr>
          <p:cNvSpPr txBox="1"/>
          <p:nvPr/>
        </p:nvSpPr>
        <p:spPr>
          <a:xfrm>
            <a:off x="3101363" y="3705096"/>
            <a:ext cx="5336589"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Products</a:t>
            </a:r>
          </a:p>
        </p:txBody>
      </p:sp>
      <p:cxnSp>
        <p:nvCxnSpPr>
          <p:cNvPr id="17" name="Straight Connector 16">
            <a:extLst>
              <a:ext uri="{FF2B5EF4-FFF2-40B4-BE49-F238E27FC236}">
                <a16:creationId xmlns:a16="http://schemas.microsoft.com/office/drawing/2014/main" id="{E786F12E-1926-4069-8840-2934FF0E8965}"/>
              </a:ext>
            </a:extLst>
          </p:cNvPr>
          <p:cNvCxnSpPr>
            <a:cxnSpLocks/>
          </p:cNvCxnSpPr>
          <p:nvPr/>
        </p:nvCxnSpPr>
        <p:spPr>
          <a:xfrm>
            <a:off x="684926" y="8844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E6A413E-3BB7-4CD1-857A-F7CE6C7731A6}"/>
              </a:ext>
            </a:extLst>
          </p:cNvPr>
          <p:cNvCxnSpPr>
            <a:cxnSpLocks/>
          </p:cNvCxnSpPr>
          <p:nvPr/>
        </p:nvCxnSpPr>
        <p:spPr>
          <a:xfrm flipV="1">
            <a:off x="684925" y="8246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7E03299-47C2-41DB-9E5B-55A033BD740B}"/>
              </a:ext>
            </a:extLst>
          </p:cNvPr>
          <p:cNvCxnSpPr>
            <a:cxnSpLocks/>
          </p:cNvCxnSpPr>
          <p:nvPr/>
        </p:nvCxnSpPr>
        <p:spPr>
          <a:xfrm flipV="1">
            <a:off x="684925" y="8545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E32B9046-93FE-47D9-9DB8-6A29871FDECF}"/>
              </a:ext>
            </a:extLst>
          </p:cNvPr>
          <p:cNvCxnSpPr>
            <a:cxnSpLocks/>
          </p:cNvCxnSpPr>
          <p:nvPr/>
        </p:nvCxnSpPr>
        <p:spPr>
          <a:xfrm flipV="1">
            <a:off x="684925" y="9143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1EB501E-2327-4EB5-B925-0BAAF01744A3}"/>
              </a:ext>
            </a:extLst>
          </p:cNvPr>
          <p:cNvCxnSpPr>
            <a:cxnSpLocks/>
          </p:cNvCxnSpPr>
          <p:nvPr/>
        </p:nvCxnSpPr>
        <p:spPr>
          <a:xfrm flipV="1">
            <a:off x="684925" y="9443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DE99A73-BE78-49F2-B2FE-5FC6F8E77F03}"/>
              </a:ext>
            </a:extLst>
          </p:cNvPr>
          <p:cNvCxnSpPr>
            <a:cxnSpLocks/>
          </p:cNvCxnSpPr>
          <p:nvPr/>
        </p:nvCxnSpPr>
        <p:spPr>
          <a:xfrm flipV="1">
            <a:off x="684925" y="9742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63930683-294D-42E2-9FA0-4966B856283D}"/>
              </a:ext>
            </a:extLst>
          </p:cNvPr>
          <p:cNvCxnSpPr>
            <a:cxnSpLocks/>
          </p:cNvCxnSpPr>
          <p:nvPr/>
        </p:nvCxnSpPr>
        <p:spPr>
          <a:xfrm flipV="1">
            <a:off x="684925" y="10041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EE496CF9-9CBA-44C6-BDB2-18B54F78B3FC}"/>
              </a:ext>
            </a:extLst>
          </p:cNvPr>
          <p:cNvSpPr txBox="1"/>
          <p:nvPr/>
        </p:nvSpPr>
        <p:spPr>
          <a:xfrm rot="16200000">
            <a:off x="-649020" y="15217632"/>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11" name="Rectangle 10">
            <a:extLst>
              <a:ext uri="{FF2B5EF4-FFF2-40B4-BE49-F238E27FC236}">
                <a16:creationId xmlns:a16="http://schemas.microsoft.com/office/drawing/2014/main" id="{4CE3DA91-D617-48C9-8BE8-5AF315DB5786}"/>
              </a:ext>
            </a:extLst>
          </p:cNvPr>
          <p:cNvSpPr/>
          <p:nvPr/>
        </p:nvSpPr>
        <p:spPr>
          <a:xfrm>
            <a:off x="13847821" y="3829211"/>
            <a:ext cx="1415772" cy="1569660"/>
          </a:xfrm>
          <a:prstGeom prst="rect">
            <a:avLst/>
          </a:prstGeom>
        </p:spPr>
        <p:txBody>
          <a:bodyPr wrap="none" anchor="ctr">
            <a:spAutoFit/>
          </a:bodyPr>
          <a:lstStyle/>
          <a:p>
            <a:pPr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a:t>
            </a:r>
          </a:p>
        </p:txBody>
      </p:sp>
      <p:sp>
        <p:nvSpPr>
          <p:cNvPr id="13" name="TextBox 12">
            <a:extLst>
              <a:ext uri="{FF2B5EF4-FFF2-40B4-BE49-F238E27FC236}">
                <a16:creationId xmlns:a16="http://schemas.microsoft.com/office/drawing/2014/main" id="{C7798B8A-9CF3-444E-8616-9E5082D1C6AF}"/>
              </a:ext>
            </a:extLst>
          </p:cNvPr>
          <p:cNvSpPr txBox="1"/>
          <p:nvPr/>
        </p:nvSpPr>
        <p:spPr>
          <a:xfrm>
            <a:off x="14049935" y="5258567"/>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29" name="Rectangle 28">
            <a:extLst>
              <a:ext uri="{FF2B5EF4-FFF2-40B4-BE49-F238E27FC236}">
                <a16:creationId xmlns:a16="http://schemas.microsoft.com/office/drawing/2014/main" id="{D288AE95-DB10-4027-B86D-5D25F605A563}"/>
              </a:ext>
            </a:extLst>
          </p:cNvPr>
          <p:cNvSpPr/>
          <p:nvPr/>
        </p:nvSpPr>
        <p:spPr>
          <a:xfrm>
            <a:off x="19221343" y="3829211"/>
            <a:ext cx="1415772" cy="1569660"/>
          </a:xfrm>
          <a:prstGeom prst="rect">
            <a:avLst/>
          </a:prstGeom>
        </p:spPr>
        <p:txBody>
          <a:bodyPr wrap="none" anchor="ctr">
            <a:spAutoFit/>
          </a:bodyPr>
          <a:lstStyle/>
          <a:p>
            <a:pPr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b</a:t>
            </a:r>
          </a:p>
        </p:txBody>
      </p:sp>
      <p:sp>
        <p:nvSpPr>
          <p:cNvPr id="30" name="TextBox 29">
            <a:extLst>
              <a:ext uri="{FF2B5EF4-FFF2-40B4-BE49-F238E27FC236}">
                <a16:creationId xmlns:a16="http://schemas.microsoft.com/office/drawing/2014/main" id="{6BB1BD2A-5DF4-42A6-BFCB-815213B031DF}"/>
              </a:ext>
            </a:extLst>
          </p:cNvPr>
          <p:cNvSpPr txBox="1"/>
          <p:nvPr/>
        </p:nvSpPr>
        <p:spPr>
          <a:xfrm>
            <a:off x="19423457" y="5258567"/>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33" name="Rectangle 32">
            <a:extLst>
              <a:ext uri="{FF2B5EF4-FFF2-40B4-BE49-F238E27FC236}">
                <a16:creationId xmlns:a16="http://schemas.microsoft.com/office/drawing/2014/main" id="{315491F5-AF26-4FAF-9F47-F8D2699858C0}"/>
              </a:ext>
            </a:extLst>
          </p:cNvPr>
          <p:cNvSpPr/>
          <p:nvPr/>
        </p:nvSpPr>
        <p:spPr>
          <a:xfrm>
            <a:off x="13847821" y="7814314"/>
            <a:ext cx="1415772" cy="1569660"/>
          </a:xfrm>
          <a:prstGeom prst="rect">
            <a:avLst/>
          </a:prstGeom>
        </p:spPr>
        <p:txBody>
          <a:bodyPr wrap="none" anchor="ctr">
            <a:spAutoFit/>
          </a:bodyPr>
          <a:lstStyle/>
          <a:p>
            <a:pPr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w</a:t>
            </a:r>
          </a:p>
        </p:txBody>
      </p:sp>
      <p:sp>
        <p:nvSpPr>
          <p:cNvPr id="34" name="TextBox 33">
            <a:extLst>
              <a:ext uri="{FF2B5EF4-FFF2-40B4-BE49-F238E27FC236}">
                <a16:creationId xmlns:a16="http://schemas.microsoft.com/office/drawing/2014/main" id="{2E62688A-977C-4F40-B58B-BF1E81502843}"/>
              </a:ext>
            </a:extLst>
          </p:cNvPr>
          <p:cNvSpPr txBox="1"/>
          <p:nvPr/>
        </p:nvSpPr>
        <p:spPr>
          <a:xfrm>
            <a:off x="14049935" y="9243670"/>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42" name="Rectangle 41">
            <a:extLst>
              <a:ext uri="{FF2B5EF4-FFF2-40B4-BE49-F238E27FC236}">
                <a16:creationId xmlns:a16="http://schemas.microsoft.com/office/drawing/2014/main" id="{D588EC38-DD2C-4428-A12F-10F87D1D7406}"/>
              </a:ext>
            </a:extLst>
          </p:cNvPr>
          <p:cNvSpPr/>
          <p:nvPr/>
        </p:nvSpPr>
        <p:spPr>
          <a:xfrm>
            <a:off x="3603054" y="7814314"/>
            <a:ext cx="1415773" cy="1569660"/>
          </a:xfrm>
          <a:prstGeom prst="rect">
            <a:avLst/>
          </a:prstGeom>
        </p:spPr>
        <p:txBody>
          <a:bodyPr wrap="none" anchor="ctr">
            <a:spAutoFit/>
          </a:bodyPr>
          <a:lstStyle/>
          <a:p>
            <a:pPr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c</a:t>
            </a:r>
          </a:p>
        </p:txBody>
      </p:sp>
      <p:sp>
        <p:nvSpPr>
          <p:cNvPr id="43" name="TextBox 42">
            <a:extLst>
              <a:ext uri="{FF2B5EF4-FFF2-40B4-BE49-F238E27FC236}">
                <a16:creationId xmlns:a16="http://schemas.microsoft.com/office/drawing/2014/main" id="{AB205347-E3A0-4236-8261-0FEC5E70AD9A}"/>
              </a:ext>
            </a:extLst>
          </p:cNvPr>
          <p:cNvSpPr txBox="1"/>
          <p:nvPr/>
        </p:nvSpPr>
        <p:spPr>
          <a:xfrm>
            <a:off x="3805168" y="9243670"/>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44" name="Rectangle 43">
            <a:extLst>
              <a:ext uri="{FF2B5EF4-FFF2-40B4-BE49-F238E27FC236}">
                <a16:creationId xmlns:a16="http://schemas.microsoft.com/office/drawing/2014/main" id="{1E1DC16E-98CD-4482-AB8D-5D2ED92E4485}"/>
              </a:ext>
            </a:extLst>
          </p:cNvPr>
          <p:cNvSpPr/>
          <p:nvPr/>
        </p:nvSpPr>
        <p:spPr>
          <a:xfrm>
            <a:off x="8474299" y="11960979"/>
            <a:ext cx="1415773" cy="1569660"/>
          </a:xfrm>
          <a:prstGeom prst="rect">
            <a:avLst/>
          </a:prstGeom>
        </p:spPr>
        <p:txBody>
          <a:bodyPr wrap="none" anchor="ctr">
            <a:spAutoFit/>
          </a:bodyPr>
          <a:lstStyle/>
          <a:p>
            <a:pPr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Z</a:t>
            </a:r>
          </a:p>
        </p:txBody>
      </p:sp>
      <p:sp>
        <p:nvSpPr>
          <p:cNvPr id="45" name="TextBox 44">
            <a:extLst>
              <a:ext uri="{FF2B5EF4-FFF2-40B4-BE49-F238E27FC236}">
                <a16:creationId xmlns:a16="http://schemas.microsoft.com/office/drawing/2014/main" id="{BB95CEC8-B6A4-44E2-B039-3DE530AA9776}"/>
              </a:ext>
            </a:extLst>
          </p:cNvPr>
          <p:cNvSpPr txBox="1"/>
          <p:nvPr/>
        </p:nvSpPr>
        <p:spPr>
          <a:xfrm>
            <a:off x="8676413" y="13390335"/>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38" name="Rectangle 37">
            <a:extLst>
              <a:ext uri="{FF2B5EF4-FFF2-40B4-BE49-F238E27FC236}">
                <a16:creationId xmlns:a16="http://schemas.microsoft.com/office/drawing/2014/main" id="{1254ED0D-679A-4BA4-9049-7F9E40E6ABF5}"/>
              </a:ext>
            </a:extLst>
          </p:cNvPr>
          <p:cNvSpPr/>
          <p:nvPr/>
        </p:nvSpPr>
        <p:spPr>
          <a:xfrm>
            <a:off x="8474299" y="7814314"/>
            <a:ext cx="1415772" cy="1569660"/>
          </a:xfrm>
          <a:prstGeom prst="rect">
            <a:avLst/>
          </a:prstGeom>
        </p:spPr>
        <p:txBody>
          <a:bodyPr wrap="none" anchor="ctr">
            <a:spAutoFit/>
          </a:bodyPr>
          <a:lstStyle/>
          <a:p>
            <a:pPr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sp>
        <p:nvSpPr>
          <p:cNvPr id="39" name="TextBox 38">
            <a:extLst>
              <a:ext uri="{FF2B5EF4-FFF2-40B4-BE49-F238E27FC236}">
                <a16:creationId xmlns:a16="http://schemas.microsoft.com/office/drawing/2014/main" id="{0F40E3C9-A7D4-4624-AB54-DCE37FCAAFDC}"/>
              </a:ext>
            </a:extLst>
          </p:cNvPr>
          <p:cNvSpPr txBox="1"/>
          <p:nvPr/>
        </p:nvSpPr>
        <p:spPr>
          <a:xfrm>
            <a:off x="8676413" y="9243670"/>
            <a:ext cx="1540999"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46" name="TextBox 45">
            <a:extLst>
              <a:ext uri="{FF2B5EF4-FFF2-40B4-BE49-F238E27FC236}">
                <a16:creationId xmlns:a16="http://schemas.microsoft.com/office/drawing/2014/main" id="{EEED2780-C98D-407E-BE27-A3F8F991A8B3}"/>
              </a:ext>
            </a:extLst>
          </p:cNvPr>
          <p:cNvSpPr txBox="1"/>
          <p:nvPr/>
        </p:nvSpPr>
        <p:spPr>
          <a:xfrm>
            <a:off x="8676413" y="10020586"/>
            <a:ext cx="2264453" cy="830997"/>
          </a:xfrm>
          <a:prstGeom prst="rect">
            <a:avLst/>
          </a:prstGeom>
          <a:noFill/>
        </p:spPr>
        <p:txBody>
          <a:bodyPr wrap="square" rtlCol="0">
            <a:spAutoFit/>
          </a:bodyPr>
          <a:lstStyle/>
          <a:p>
            <a:r>
              <a:rPr lang="en-US" sz="1600">
                <a:solidFill>
                  <a:srgbClr val="FFFFFF"/>
                </a:solidFill>
              </a:rPr>
              <a:t>Quisque non condimentum dolor, sed mattis nulla.</a:t>
            </a:r>
          </a:p>
        </p:txBody>
      </p:sp>
      <p:sp>
        <p:nvSpPr>
          <p:cNvPr id="47" name="TextBox 46">
            <a:extLst>
              <a:ext uri="{FF2B5EF4-FFF2-40B4-BE49-F238E27FC236}">
                <a16:creationId xmlns:a16="http://schemas.microsoft.com/office/drawing/2014/main" id="{62BBE826-7B44-46BA-BE3D-2A644D340476}"/>
              </a:ext>
            </a:extLst>
          </p:cNvPr>
          <p:cNvSpPr txBox="1"/>
          <p:nvPr/>
        </p:nvSpPr>
        <p:spPr>
          <a:xfrm>
            <a:off x="15592003" y="4515536"/>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spTree>
    <p:extLst>
      <p:ext uri="{BB962C8B-B14F-4D97-AF65-F5344CB8AC3E}">
        <p14:creationId xmlns:p14="http://schemas.microsoft.com/office/powerpoint/2010/main" val="191945763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ppt_x"/>
                                          </p:val>
                                        </p:tav>
                                        <p:tav tm="100000">
                                          <p:val>
                                            <p:strVal val="#ppt_x"/>
                                          </p:val>
                                        </p:tav>
                                      </p:tavLst>
                                    </p:anim>
                                    <p:anim calcmode="lin" valueType="num">
                                      <p:cBhvr additive="base">
                                        <p:cTn id="8" dur="1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3" decel="100000" fill="hold" grpId="0" nodeType="withEffect">
                                  <p:stCondLst>
                                    <p:cond delay="200"/>
                                  </p:stCondLst>
                                  <p:childTnLst>
                                    <p:set>
                                      <p:cBhvr>
                                        <p:cTn id="14" dur="1" fill="hold">
                                          <p:stCondLst>
                                            <p:cond delay="0"/>
                                          </p:stCondLst>
                                        </p:cTn>
                                        <p:tgtEl>
                                          <p:spTgt spid="42"/>
                                        </p:tgtEl>
                                        <p:attrNameLst>
                                          <p:attrName>style.visibility</p:attrName>
                                        </p:attrNameLst>
                                      </p:cBhvr>
                                      <p:to>
                                        <p:strVal val="visible"/>
                                      </p:to>
                                    </p:set>
                                    <p:anim calcmode="lin" valueType="num">
                                      <p:cBhvr additive="base">
                                        <p:cTn id="15" dur="1500" fill="hold"/>
                                        <p:tgtEl>
                                          <p:spTgt spid="42"/>
                                        </p:tgtEl>
                                        <p:attrNameLst>
                                          <p:attrName>ppt_x</p:attrName>
                                        </p:attrNameLst>
                                      </p:cBhvr>
                                      <p:tavLst>
                                        <p:tav tm="0">
                                          <p:val>
                                            <p:strVal val="1+#ppt_w/2"/>
                                          </p:val>
                                        </p:tav>
                                        <p:tav tm="100000">
                                          <p:val>
                                            <p:strVal val="#ppt_x"/>
                                          </p:val>
                                        </p:tav>
                                      </p:tavLst>
                                    </p:anim>
                                    <p:anim calcmode="lin" valueType="num">
                                      <p:cBhvr additive="base">
                                        <p:cTn id="16" dur="1500" fill="hold"/>
                                        <p:tgtEl>
                                          <p:spTgt spid="42"/>
                                        </p:tgtEl>
                                        <p:attrNameLst>
                                          <p:attrName>ppt_y</p:attrName>
                                        </p:attrNameLst>
                                      </p:cBhvr>
                                      <p:tavLst>
                                        <p:tav tm="0">
                                          <p:val>
                                            <p:strVal val="0-#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43"/>
                                        </p:tgtEl>
                                        <p:attrNameLst>
                                          <p:attrName>style.visibility</p:attrName>
                                        </p:attrNameLst>
                                      </p:cBhvr>
                                      <p:to>
                                        <p:strVal val="visible"/>
                                      </p:to>
                                    </p:set>
                                    <p:anim calcmode="lin" valueType="num">
                                      <p:cBhvr additive="base">
                                        <p:cTn id="19" dur="1500" fill="hold"/>
                                        <p:tgtEl>
                                          <p:spTgt spid="43"/>
                                        </p:tgtEl>
                                        <p:attrNameLst>
                                          <p:attrName>ppt_x</p:attrName>
                                        </p:attrNameLst>
                                      </p:cBhvr>
                                      <p:tavLst>
                                        <p:tav tm="0">
                                          <p:val>
                                            <p:strVal val="#ppt_x"/>
                                          </p:val>
                                        </p:tav>
                                        <p:tav tm="100000">
                                          <p:val>
                                            <p:strVal val="#ppt_x"/>
                                          </p:val>
                                        </p:tav>
                                      </p:tavLst>
                                    </p:anim>
                                    <p:anim calcmode="lin" valueType="num">
                                      <p:cBhvr additive="base">
                                        <p:cTn id="20" dur="1500" fill="hold"/>
                                        <p:tgtEl>
                                          <p:spTgt spid="4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49"/>
                                        </p:tgtEl>
                                        <p:attrNameLst>
                                          <p:attrName>style.visibility</p:attrName>
                                        </p:attrNameLst>
                                      </p:cBhvr>
                                      <p:to>
                                        <p:strVal val="visible"/>
                                      </p:to>
                                    </p:set>
                                    <p:anim calcmode="lin" valueType="num">
                                      <p:cBhvr additive="base">
                                        <p:cTn id="23" dur="1500" fill="hold"/>
                                        <p:tgtEl>
                                          <p:spTgt spid="49"/>
                                        </p:tgtEl>
                                        <p:attrNameLst>
                                          <p:attrName>ppt_x</p:attrName>
                                        </p:attrNameLst>
                                      </p:cBhvr>
                                      <p:tavLst>
                                        <p:tav tm="0">
                                          <p:val>
                                            <p:strVal val="#ppt_x"/>
                                          </p:val>
                                        </p:tav>
                                        <p:tav tm="100000">
                                          <p:val>
                                            <p:strVal val="#ppt_x"/>
                                          </p:val>
                                        </p:tav>
                                      </p:tavLst>
                                    </p:anim>
                                    <p:anim calcmode="lin" valueType="num">
                                      <p:cBhvr additive="base">
                                        <p:cTn id="24" dur="1500" fill="hold"/>
                                        <p:tgtEl>
                                          <p:spTgt spid="49"/>
                                        </p:tgtEl>
                                        <p:attrNameLst>
                                          <p:attrName>ppt_y</p:attrName>
                                        </p:attrNameLst>
                                      </p:cBhvr>
                                      <p:tavLst>
                                        <p:tav tm="0">
                                          <p:val>
                                            <p:strVal val="1+#ppt_h/2"/>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38"/>
                                        </p:tgtEl>
                                        <p:attrNameLst>
                                          <p:attrName>style.visibility</p:attrName>
                                        </p:attrNameLst>
                                      </p:cBhvr>
                                      <p:to>
                                        <p:strVal val="visible"/>
                                      </p:to>
                                    </p:set>
                                    <p:anim calcmode="lin" valueType="num">
                                      <p:cBhvr additive="base">
                                        <p:cTn id="27" dur="1500" fill="hold"/>
                                        <p:tgtEl>
                                          <p:spTgt spid="38"/>
                                        </p:tgtEl>
                                        <p:attrNameLst>
                                          <p:attrName>ppt_x</p:attrName>
                                        </p:attrNameLst>
                                      </p:cBhvr>
                                      <p:tavLst>
                                        <p:tav tm="0">
                                          <p:val>
                                            <p:strVal val="0-#ppt_w/2"/>
                                          </p:val>
                                        </p:tav>
                                        <p:tav tm="100000">
                                          <p:val>
                                            <p:strVal val="#ppt_x"/>
                                          </p:val>
                                        </p:tav>
                                      </p:tavLst>
                                    </p:anim>
                                    <p:anim calcmode="lin" valueType="num">
                                      <p:cBhvr additive="base">
                                        <p:cTn id="28" dur="1500" fill="hold"/>
                                        <p:tgtEl>
                                          <p:spTgt spid="38"/>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39"/>
                                        </p:tgtEl>
                                        <p:attrNameLst>
                                          <p:attrName>style.visibility</p:attrName>
                                        </p:attrNameLst>
                                      </p:cBhvr>
                                      <p:to>
                                        <p:strVal val="visible"/>
                                      </p:to>
                                    </p:set>
                                    <p:anim calcmode="lin" valueType="num">
                                      <p:cBhvr additive="base">
                                        <p:cTn id="31" dur="1500" fill="hold"/>
                                        <p:tgtEl>
                                          <p:spTgt spid="39"/>
                                        </p:tgtEl>
                                        <p:attrNameLst>
                                          <p:attrName>ppt_x</p:attrName>
                                        </p:attrNameLst>
                                      </p:cBhvr>
                                      <p:tavLst>
                                        <p:tav tm="0">
                                          <p:val>
                                            <p:strVal val="#ppt_x"/>
                                          </p:val>
                                        </p:tav>
                                        <p:tav tm="100000">
                                          <p:val>
                                            <p:strVal val="#ppt_x"/>
                                          </p:val>
                                        </p:tav>
                                      </p:tavLst>
                                    </p:anim>
                                    <p:anim calcmode="lin" valueType="num">
                                      <p:cBhvr additive="base">
                                        <p:cTn id="32" dur="1500" fill="hold"/>
                                        <p:tgtEl>
                                          <p:spTgt spid="39"/>
                                        </p:tgtEl>
                                        <p:attrNameLst>
                                          <p:attrName>ppt_y</p:attrName>
                                        </p:attrNameLst>
                                      </p:cBhvr>
                                      <p:tavLst>
                                        <p:tav tm="0">
                                          <p:val>
                                            <p:strVal val="1+#ppt_h/2"/>
                                          </p:val>
                                        </p:tav>
                                        <p:tav tm="100000">
                                          <p:val>
                                            <p:strVal val="#ppt_y"/>
                                          </p:val>
                                        </p:tav>
                                      </p:tavLst>
                                    </p:anim>
                                  </p:childTnLst>
                                </p:cTn>
                              </p:par>
                              <p:par>
                                <p:cTn id="33" presetID="2" presetClass="entr" presetSubtype="12" decel="100000" fill="hold" grpId="0" nodeType="withEffect">
                                  <p:stCondLst>
                                    <p:cond delay="700"/>
                                  </p:stCondLst>
                                  <p:childTnLst>
                                    <p:set>
                                      <p:cBhvr>
                                        <p:cTn id="34" dur="1" fill="hold">
                                          <p:stCondLst>
                                            <p:cond delay="0"/>
                                          </p:stCondLst>
                                        </p:cTn>
                                        <p:tgtEl>
                                          <p:spTgt spid="46"/>
                                        </p:tgtEl>
                                        <p:attrNameLst>
                                          <p:attrName>style.visibility</p:attrName>
                                        </p:attrNameLst>
                                      </p:cBhvr>
                                      <p:to>
                                        <p:strVal val="visible"/>
                                      </p:to>
                                    </p:set>
                                    <p:anim calcmode="lin" valueType="num">
                                      <p:cBhvr additive="base">
                                        <p:cTn id="35" dur="1500" fill="hold"/>
                                        <p:tgtEl>
                                          <p:spTgt spid="46"/>
                                        </p:tgtEl>
                                        <p:attrNameLst>
                                          <p:attrName>ppt_x</p:attrName>
                                        </p:attrNameLst>
                                      </p:cBhvr>
                                      <p:tavLst>
                                        <p:tav tm="0">
                                          <p:val>
                                            <p:strVal val="0-#ppt_w/2"/>
                                          </p:val>
                                        </p:tav>
                                        <p:tav tm="100000">
                                          <p:val>
                                            <p:strVal val="#ppt_x"/>
                                          </p:val>
                                        </p:tav>
                                      </p:tavLst>
                                    </p:anim>
                                    <p:anim calcmode="lin" valueType="num">
                                      <p:cBhvr additive="base">
                                        <p:cTn id="36" dur="1500" fill="hold"/>
                                        <p:tgtEl>
                                          <p:spTgt spid="46"/>
                                        </p:tgtEl>
                                        <p:attrNameLst>
                                          <p:attrName>ppt_y</p:attrName>
                                        </p:attrNameLst>
                                      </p:cBhvr>
                                      <p:tavLst>
                                        <p:tav tm="0">
                                          <p:val>
                                            <p:strVal val="1+#ppt_h/2"/>
                                          </p:val>
                                        </p:tav>
                                        <p:tav tm="100000">
                                          <p:val>
                                            <p:strVal val="#ppt_y"/>
                                          </p:val>
                                        </p:tav>
                                      </p:tavLst>
                                    </p:anim>
                                  </p:childTnLst>
                                </p:cTn>
                              </p:par>
                              <p:par>
                                <p:cTn id="37" presetID="2" presetClass="entr" presetSubtype="3" decel="100000" fill="hold" grpId="0" nodeType="withEffect">
                                  <p:stCondLst>
                                    <p:cond delay="800"/>
                                  </p:stCondLst>
                                  <p:childTnLst>
                                    <p:set>
                                      <p:cBhvr>
                                        <p:cTn id="38" dur="1" fill="hold">
                                          <p:stCondLst>
                                            <p:cond delay="0"/>
                                          </p:stCondLst>
                                        </p:cTn>
                                        <p:tgtEl>
                                          <p:spTgt spid="44"/>
                                        </p:tgtEl>
                                        <p:attrNameLst>
                                          <p:attrName>style.visibility</p:attrName>
                                        </p:attrNameLst>
                                      </p:cBhvr>
                                      <p:to>
                                        <p:strVal val="visible"/>
                                      </p:to>
                                    </p:set>
                                    <p:anim calcmode="lin" valueType="num">
                                      <p:cBhvr additive="base">
                                        <p:cTn id="39" dur="1500" fill="hold"/>
                                        <p:tgtEl>
                                          <p:spTgt spid="44"/>
                                        </p:tgtEl>
                                        <p:attrNameLst>
                                          <p:attrName>ppt_x</p:attrName>
                                        </p:attrNameLst>
                                      </p:cBhvr>
                                      <p:tavLst>
                                        <p:tav tm="0">
                                          <p:val>
                                            <p:strVal val="1+#ppt_w/2"/>
                                          </p:val>
                                        </p:tav>
                                        <p:tav tm="100000">
                                          <p:val>
                                            <p:strVal val="#ppt_x"/>
                                          </p:val>
                                        </p:tav>
                                      </p:tavLst>
                                    </p:anim>
                                    <p:anim calcmode="lin" valueType="num">
                                      <p:cBhvr additive="base">
                                        <p:cTn id="40" dur="1500" fill="hold"/>
                                        <p:tgtEl>
                                          <p:spTgt spid="44"/>
                                        </p:tgtEl>
                                        <p:attrNameLst>
                                          <p:attrName>ppt_y</p:attrName>
                                        </p:attrNameLst>
                                      </p:cBhvr>
                                      <p:tavLst>
                                        <p:tav tm="0">
                                          <p:val>
                                            <p:strVal val="0-#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45"/>
                                        </p:tgtEl>
                                        <p:attrNameLst>
                                          <p:attrName>style.visibility</p:attrName>
                                        </p:attrNameLst>
                                      </p:cBhvr>
                                      <p:to>
                                        <p:strVal val="visible"/>
                                      </p:to>
                                    </p:set>
                                    <p:anim calcmode="lin" valueType="num">
                                      <p:cBhvr additive="base">
                                        <p:cTn id="43" dur="1500" fill="hold"/>
                                        <p:tgtEl>
                                          <p:spTgt spid="45"/>
                                        </p:tgtEl>
                                        <p:attrNameLst>
                                          <p:attrName>ppt_x</p:attrName>
                                        </p:attrNameLst>
                                      </p:cBhvr>
                                      <p:tavLst>
                                        <p:tav tm="0">
                                          <p:val>
                                            <p:strVal val="#ppt_x"/>
                                          </p:val>
                                        </p:tav>
                                        <p:tav tm="100000">
                                          <p:val>
                                            <p:strVal val="#ppt_x"/>
                                          </p:val>
                                        </p:tav>
                                      </p:tavLst>
                                    </p:anim>
                                    <p:anim calcmode="lin" valueType="num">
                                      <p:cBhvr additive="base">
                                        <p:cTn id="44" dur="1500" fill="hold"/>
                                        <p:tgtEl>
                                          <p:spTgt spid="45"/>
                                        </p:tgtEl>
                                        <p:attrNameLst>
                                          <p:attrName>ppt_y</p:attrName>
                                        </p:attrNameLst>
                                      </p:cBhvr>
                                      <p:tavLst>
                                        <p:tav tm="0">
                                          <p:val>
                                            <p:strVal val="1+#ppt_h/2"/>
                                          </p:val>
                                        </p:tav>
                                        <p:tav tm="100000">
                                          <p:val>
                                            <p:strVal val="#ppt_y"/>
                                          </p:val>
                                        </p:tav>
                                      </p:tavLst>
                                    </p:anim>
                                  </p:childTnLst>
                                </p:cTn>
                              </p:par>
                              <p:par>
                                <p:cTn id="45" presetID="2" presetClass="entr" presetSubtype="1" decel="100000" fill="hold" grpId="0" nodeType="withEffect">
                                  <p:stCondLst>
                                    <p:cond delay="1000"/>
                                  </p:stCondLst>
                                  <p:childTnLst>
                                    <p:set>
                                      <p:cBhvr>
                                        <p:cTn id="46" dur="1" fill="hold">
                                          <p:stCondLst>
                                            <p:cond delay="0"/>
                                          </p:stCondLst>
                                        </p:cTn>
                                        <p:tgtEl>
                                          <p:spTgt spid="33"/>
                                        </p:tgtEl>
                                        <p:attrNameLst>
                                          <p:attrName>style.visibility</p:attrName>
                                        </p:attrNameLst>
                                      </p:cBhvr>
                                      <p:to>
                                        <p:strVal val="visible"/>
                                      </p:to>
                                    </p:set>
                                    <p:anim calcmode="lin" valueType="num">
                                      <p:cBhvr additive="base">
                                        <p:cTn id="47" dur="1500" fill="hold"/>
                                        <p:tgtEl>
                                          <p:spTgt spid="33"/>
                                        </p:tgtEl>
                                        <p:attrNameLst>
                                          <p:attrName>ppt_x</p:attrName>
                                        </p:attrNameLst>
                                      </p:cBhvr>
                                      <p:tavLst>
                                        <p:tav tm="0">
                                          <p:val>
                                            <p:strVal val="#ppt_x"/>
                                          </p:val>
                                        </p:tav>
                                        <p:tav tm="100000">
                                          <p:val>
                                            <p:strVal val="#ppt_x"/>
                                          </p:val>
                                        </p:tav>
                                      </p:tavLst>
                                    </p:anim>
                                    <p:anim calcmode="lin" valueType="num">
                                      <p:cBhvr additive="base">
                                        <p:cTn id="48" dur="1500" fill="hold"/>
                                        <p:tgtEl>
                                          <p:spTgt spid="33"/>
                                        </p:tgtEl>
                                        <p:attrNameLst>
                                          <p:attrName>ppt_y</p:attrName>
                                        </p:attrNameLst>
                                      </p:cBhvr>
                                      <p:tavLst>
                                        <p:tav tm="0">
                                          <p:val>
                                            <p:strVal val="0-#ppt_h/2"/>
                                          </p:val>
                                        </p:tav>
                                        <p:tav tm="100000">
                                          <p:val>
                                            <p:strVal val="#ppt_y"/>
                                          </p:val>
                                        </p:tav>
                                      </p:tavLst>
                                    </p:anim>
                                  </p:childTnLst>
                                </p:cTn>
                              </p:par>
                              <p:par>
                                <p:cTn id="49" presetID="2" presetClass="entr" presetSubtype="4" decel="100000" fill="hold" grpId="0" nodeType="withEffect">
                                  <p:stCondLst>
                                    <p:cond delay="1100"/>
                                  </p:stCondLst>
                                  <p:childTnLst>
                                    <p:set>
                                      <p:cBhvr>
                                        <p:cTn id="50" dur="1" fill="hold">
                                          <p:stCondLst>
                                            <p:cond delay="0"/>
                                          </p:stCondLst>
                                        </p:cTn>
                                        <p:tgtEl>
                                          <p:spTgt spid="34"/>
                                        </p:tgtEl>
                                        <p:attrNameLst>
                                          <p:attrName>style.visibility</p:attrName>
                                        </p:attrNameLst>
                                      </p:cBhvr>
                                      <p:to>
                                        <p:strVal val="visible"/>
                                      </p:to>
                                    </p:set>
                                    <p:anim calcmode="lin" valueType="num">
                                      <p:cBhvr additive="base">
                                        <p:cTn id="51" dur="1500" fill="hold"/>
                                        <p:tgtEl>
                                          <p:spTgt spid="34"/>
                                        </p:tgtEl>
                                        <p:attrNameLst>
                                          <p:attrName>ppt_x</p:attrName>
                                        </p:attrNameLst>
                                      </p:cBhvr>
                                      <p:tavLst>
                                        <p:tav tm="0">
                                          <p:val>
                                            <p:strVal val="#ppt_x"/>
                                          </p:val>
                                        </p:tav>
                                        <p:tav tm="100000">
                                          <p:val>
                                            <p:strVal val="#ppt_x"/>
                                          </p:val>
                                        </p:tav>
                                      </p:tavLst>
                                    </p:anim>
                                    <p:anim calcmode="lin" valueType="num">
                                      <p:cBhvr additive="base">
                                        <p:cTn id="52" dur="1500" fill="hold"/>
                                        <p:tgtEl>
                                          <p:spTgt spid="34"/>
                                        </p:tgtEl>
                                        <p:attrNameLst>
                                          <p:attrName>ppt_y</p:attrName>
                                        </p:attrNameLst>
                                      </p:cBhvr>
                                      <p:tavLst>
                                        <p:tav tm="0">
                                          <p:val>
                                            <p:strVal val="1+#ppt_h/2"/>
                                          </p:val>
                                        </p:tav>
                                        <p:tav tm="100000">
                                          <p:val>
                                            <p:strVal val="#ppt_y"/>
                                          </p:val>
                                        </p:tav>
                                      </p:tavLst>
                                    </p:anim>
                                  </p:childTnLst>
                                </p:cTn>
                              </p:par>
                              <p:par>
                                <p:cTn id="53" presetID="2" presetClass="entr" presetSubtype="8" decel="100000" fill="hold" grpId="0" nodeType="withEffect">
                                  <p:stCondLst>
                                    <p:cond delay="1200"/>
                                  </p:stCondLst>
                                  <p:childTnLst>
                                    <p:set>
                                      <p:cBhvr>
                                        <p:cTn id="54" dur="1" fill="hold">
                                          <p:stCondLst>
                                            <p:cond delay="0"/>
                                          </p:stCondLst>
                                        </p:cTn>
                                        <p:tgtEl>
                                          <p:spTgt spid="11"/>
                                        </p:tgtEl>
                                        <p:attrNameLst>
                                          <p:attrName>style.visibility</p:attrName>
                                        </p:attrNameLst>
                                      </p:cBhvr>
                                      <p:to>
                                        <p:strVal val="visible"/>
                                      </p:to>
                                    </p:set>
                                    <p:anim calcmode="lin" valueType="num">
                                      <p:cBhvr additive="base">
                                        <p:cTn id="55" dur="1500" fill="hold"/>
                                        <p:tgtEl>
                                          <p:spTgt spid="11"/>
                                        </p:tgtEl>
                                        <p:attrNameLst>
                                          <p:attrName>ppt_x</p:attrName>
                                        </p:attrNameLst>
                                      </p:cBhvr>
                                      <p:tavLst>
                                        <p:tav tm="0">
                                          <p:val>
                                            <p:strVal val="0-#ppt_w/2"/>
                                          </p:val>
                                        </p:tav>
                                        <p:tav tm="100000">
                                          <p:val>
                                            <p:strVal val="#ppt_x"/>
                                          </p:val>
                                        </p:tav>
                                      </p:tavLst>
                                    </p:anim>
                                    <p:anim calcmode="lin" valueType="num">
                                      <p:cBhvr additive="base">
                                        <p:cTn id="56" dur="1500" fill="hold"/>
                                        <p:tgtEl>
                                          <p:spTgt spid="11"/>
                                        </p:tgtEl>
                                        <p:attrNameLst>
                                          <p:attrName>ppt_y</p:attrName>
                                        </p:attrNameLst>
                                      </p:cBhvr>
                                      <p:tavLst>
                                        <p:tav tm="0">
                                          <p:val>
                                            <p:strVal val="#ppt_y"/>
                                          </p:val>
                                        </p:tav>
                                        <p:tav tm="100000">
                                          <p:val>
                                            <p:strVal val="#ppt_y"/>
                                          </p:val>
                                        </p:tav>
                                      </p:tavLst>
                                    </p:anim>
                                  </p:childTnLst>
                                </p:cTn>
                              </p:par>
                              <p:par>
                                <p:cTn id="57" presetID="2" presetClass="entr" presetSubtype="1" decel="100000" fill="hold" grpId="0" nodeType="withEffect">
                                  <p:stCondLst>
                                    <p:cond delay="1300"/>
                                  </p:stCondLst>
                                  <p:childTnLst>
                                    <p:set>
                                      <p:cBhvr>
                                        <p:cTn id="58" dur="1" fill="hold">
                                          <p:stCondLst>
                                            <p:cond delay="0"/>
                                          </p:stCondLst>
                                        </p:cTn>
                                        <p:tgtEl>
                                          <p:spTgt spid="13"/>
                                        </p:tgtEl>
                                        <p:attrNameLst>
                                          <p:attrName>style.visibility</p:attrName>
                                        </p:attrNameLst>
                                      </p:cBhvr>
                                      <p:to>
                                        <p:strVal val="visible"/>
                                      </p:to>
                                    </p:set>
                                    <p:anim calcmode="lin" valueType="num">
                                      <p:cBhvr additive="base">
                                        <p:cTn id="59" dur="1500" fill="hold"/>
                                        <p:tgtEl>
                                          <p:spTgt spid="13"/>
                                        </p:tgtEl>
                                        <p:attrNameLst>
                                          <p:attrName>ppt_x</p:attrName>
                                        </p:attrNameLst>
                                      </p:cBhvr>
                                      <p:tavLst>
                                        <p:tav tm="0">
                                          <p:val>
                                            <p:strVal val="#ppt_x"/>
                                          </p:val>
                                        </p:tav>
                                        <p:tav tm="100000">
                                          <p:val>
                                            <p:strVal val="#ppt_x"/>
                                          </p:val>
                                        </p:tav>
                                      </p:tavLst>
                                    </p:anim>
                                    <p:anim calcmode="lin" valueType="num">
                                      <p:cBhvr additive="base">
                                        <p:cTn id="60" dur="1500" fill="hold"/>
                                        <p:tgtEl>
                                          <p:spTgt spid="13"/>
                                        </p:tgtEl>
                                        <p:attrNameLst>
                                          <p:attrName>ppt_y</p:attrName>
                                        </p:attrNameLst>
                                      </p:cBhvr>
                                      <p:tavLst>
                                        <p:tav tm="0">
                                          <p:val>
                                            <p:strVal val="0-#ppt_h/2"/>
                                          </p:val>
                                        </p:tav>
                                        <p:tav tm="100000">
                                          <p:val>
                                            <p:strVal val="#ppt_y"/>
                                          </p:val>
                                        </p:tav>
                                      </p:tavLst>
                                    </p:anim>
                                  </p:childTnLst>
                                </p:cTn>
                              </p:par>
                              <p:par>
                                <p:cTn id="61" presetID="2" presetClass="entr" presetSubtype="4" decel="100000" fill="hold" grpId="0" nodeType="withEffect">
                                  <p:stCondLst>
                                    <p:cond delay="1400"/>
                                  </p:stCondLst>
                                  <p:childTnLst>
                                    <p:set>
                                      <p:cBhvr>
                                        <p:cTn id="62" dur="1" fill="hold">
                                          <p:stCondLst>
                                            <p:cond delay="0"/>
                                          </p:stCondLst>
                                        </p:cTn>
                                        <p:tgtEl>
                                          <p:spTgt spid="47"/>
                                        </p:tgtEl>
                                        <p:attrNameLst>
                                          <p:attrName>style.visibility</p:attrName>
                                        </p:attrNameLst>
                                      </p:cBhvr>
                                      <p:to>
                                        <p:strVal val="visible"/>
                                      </p:to>
                                    </p:set>
                                    <p:anim calcmode="lin" valueType="num">
                                      <p:cBhvr additive="base">
                                        <p:cTn id="63" dur="1500" fill="hold"/>
                                        <p:tgtEl>
                                          <p:spTgt spid="47"/>
                                        </p:tgtEl>
                                        <p:attrNameLst>
                                          <p:attrName>ppt_x</p:attrName>
                                        </p:attrNameLst>
                                      </p:cBhvr>
                                      <p:tavLst>
                                        <p:tav tm="0">
                                          <p:val>
                                            <p:strVal val="#ppt_x"/>
                                          </p:val>
                                        </p:tav>
                                        <p:tav tm="100000">
                                          <p:val>
                                            <p:strVal val="#ppt_x"/>
                                          </p:val>
                                        </p:tav>
                                      </p:tavLst>
                                    </p:anim>
                                    <p:anim calcmode="lin" valueType="num">
                                      <p:cBhvr additive="base">
                                        <p:cTn id="64" dur="1500" fill="hold"/>
                                        <p:tgtEl>
                                          <p:spTgt spid="47"/>
                                        </p:tgtEl>
                                        <p:attrNameLst>
                                          <p:attrName>ppt_y</p:attrName>
                                        </p:attrNameLst>
                                      </p:cBhvr>
                                      <p:tavLst>
                                        <p:tav tm="0">
                                          <p:val>
                                            <p:strVal val="1+#ppt_h/2"/>
                                          </p:val>
                                        </p:tav>
                                        <p:tav tm="100000">
                                          <p:val>
                                            <p:strVal val="#ppt_y"/>
                                          </p:val>
                                        </p:tav>
                                      </p:tavLst>
                                    </p:anim>
                                  </p:childTnLst>
                                </p:cTn>
                              </p:par>
                              <p:par>
                                <p:cTn id="65" presetID="2" presetClass="entr" presetSubtype="1" decel="100000" fill="hold" grpId="0" nodeType="withEffect">
                                  <p:stCondLst>
                                    <p:cond delay="1500"/>
                                  </p:stCondLst>
                                  <p:childTnLst>
                                    <p:set>
                                      <p:cBhvr>
                                        <p:cTn id="66" dur="1" fill="hold">
                                          <p:stCondLst>
                                            <p:cond delay="0"/>
                                          </p:stCondLst>
                                        </p:cTn>
                                        <p:tgtEl>
                                          <p:spTgt spid="29"/>
                                        </p:tgtEl>
                                        <p:attrNameLst>
                                          <p:attrName>style.visibility</p:attrName>
                                        </p:attrNameLst>
                                      </p:cBhvr>
                                      <p:to>
                                        <p:strVal val="visible"/>
                                      </p:to>
                                    </p:set>
                                    <p:anim calcmode="lin" valueType="num">
                                      <p:cBhvr additive="base">
                                        <p:cTn id="67" dur="1500" fill="hold"/>
                                        <p:tgtEl>
                                          <p:spTgt spid="29"/>
                                        </p:tgtEl>
                                        <p:attrNameLst>
                                          <p:attrName>ppt_x</p:attrName>
                                        </p:attrNameLst>
                                      </p:cBhvr>
                                      <p:tavLst>
                                        <p:tav tm="0">
                                          <p:val>
                                            <p:strVal val="#ppt_x"/>
                                          </p:val>
                                        </p:tav>
                                        <p:tav tm="100000">
                                          <p:val>
                                            <p:strVal val="#ppt_x"/>
                                          </p:val>
                                        </p:tav>
                                      </p:tavLst>
                                    </p:anim>
                                    <p:anim calcmode="lin" valueType="num">
                                      <p:cBhvr additive="base">
                                        <p:cTn id="68" dur="1500" fill="hold"/>
                                        <p:tgtEl>
                                          <p:spTgt spid="29"/>
                                        </p:tgtEl>
                                        <p:attrNameLst>
                                          <p:attrName>ppt_y</p:attrName>
                                        </p:attrNameLst>
                                      </p:cBhvr>
                                      <p:tavLst>
                                        <p:tav tm="0">
                                          <p:val>
                                            <p:strVal val="0-#ppt_h/2"/>
                                          </p:val>
                                        </p:tav>
                                        <p:tav tm="100000">
                                          <p:val>
                                            <p:strVal val="#ppt_y"/>
                                          </p:val>
                                        </p:tav>
                                      </p:tavLst>
                                    </p:anim>
                                  </p:childTnLst>
                                </p:cTn>
                              </p:par>
                              <p:par>
                                <p:cTn id="69" presetID="2" presetClass="entr" presetSubtype="4" decel="100000" fill="hold" grpId="0" nodeType="withEffect">
                                  <p:stCondLst>
                                    <p:cond delay="1600"/>
                                  </p:stCondLst>
                                  <p:childTnLst>
                                    <p:set>
                                      <p:cBhvr>
                                        <p:cTn id="70" dur="1" fill="hold">
                                          <p:stCondLst>
                                            <p:cond delay="0"/>
                                          </p:stCondLst>
                                        </p:cTn>
                                        <p:tgtEl>
                                          <p:spTgt spid="30"/>
                                        </p:tgtEl>
                                        <p:attrNameLst>
                                          <p:attrName>style.visibility</p:attrName>
                                        </p:attrNameLst>
                                      </p:cBhvr>
                                      <p:to>
                                        <p:strVal val="visible"/>
                                      </p:to>
                                    </p:set>
                                    <p:anim calcmode="lin" valueType="num">
                                      <p:cBhvr additive="base">
                                        <p:cTn id="71" dur="1500" fill="hold"/>
                                        <p:tgtEl>
                                          <p:spTgt spid="30"/>
                                        </p:tgtEl>
                                        <p:attrNameLst>
                                          <p:attrName>ppt_x</p:attrName>
                                        </p:attrNameLst>
                                      </p:cBhvr>
                                      <p:tavLst>
                                        <p:tav tm="0">
                                          <p:val>
                                            <p:strVal val="#ppt_x"/>
                                          </p:val>
                                        </p:tav>
                                        <p:tav tm="100000">
                                          <p:val>
                                            <p:strVal val="#ppt_x"/>
                                          </p:val>
                                        </p:tav>
                                      </p:tavLst>
                                    </p:anim>
                                    <p:anim calcmode="lin" valueType="num">
                                      <p:cBhvr additive="base">
                                        <p:cTn id="72" dur="1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7" grpId="0"/>
      <p:bldP spid="11" grpId="0"/>
      <p:bldP spid="13" grpId="0"/>
      <p:bldP spid="29" grpId="0"/>
      <p:bldP spid="30" grpId="0"/>
      <p:bldP spid="33" grpId="0"/>
      <p:bldP spid="34" grpId="0"/>
      <p:bldP spid="42" grpId="0"/>
      <p:bldP spid="43" grpId="0"/>
      <p:bldP spid="44" grpId="0"/>
      <p:bldP spid="45" grpId="0"/>
      <p:bldP spid="38" grpId="0"/>
      <p:bldP spid="39" grpId="0"/>
      <p:bldP spid="46" grpId="0"/>
      <p:bldP spid="47" grpId="0"/>
    </p:bldLst>
  </p:timing>
</p:sld>
</file>

<file path=ppt/slides/slide20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9" name="Rectangle: Rounded Corners 48">
            <a:extLst>
              <a:ext uri="{FF2B5EF4-FFF2-40B4-BE49-F238E27FC236}">
                <a16:creationId xmlns:a16="http://schemas.microsoft.com/office/drawing/2014/main" id="{BE695E23-CEB5-4851-87B3-EEB30C660B8B}"/>
              </a:ext>
            </a:extLst>
          </p:cNvPr>
          <p:cNvSpPr/>
          <p:nvPr/>
        </p:nvSpPr>
        <p:spPr>
          <a:xfrm>
            <a:off x="7897994" y="7589553"/>
            <a:ext cx="3405190" cy="3954563"/>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Graphic 5">
            <a:extLst>
              <a:ext uri="{FF2B5EF4-FFF2-40B4-BE49-F238E27FC236}">
                <a16:creationId xmlns:a16="http://schemas.microsoft.com/office/drawing/2014/main" id="{F5182B5A-EC1F-4F9E-B153-22D978B7653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8487829" y="4245510"/>
            <a:ext cx="695325" cy="552450"/>
          </a:xfrm>
          <a:prstGeom prst="rect">
            <a:avLst/>
          </a:prstGeom>
        </p:spPr>
      </p:pic>
      <p:sp>
        <p:nvSpPr>
          <p:cNvPr id="7" name="TextBox 6">
            <a:extLst>
              <a:ext uri="{FF2B5EF4-FFF2-40B4-BE49-F238E27FC236}">
                <a16:creationId xmlns:a16="http://schemas.microsoft.com/office/drawing/2014/main" id="{7D7EC41D-3F89-4BED-AAAF-B3A9D35E8D21}"/>
              </a:ext>
            </a:extLst>
          </p:cNvPr>
          <p:cNvSpPr txBox="1"/>
          <p:nvPr/>
        </p:nvSpPr>
        <p:spPr>
          <a:xfrm>
            <a:off x="3101363" y="3705096"/>
            <a:ext cx="5336589"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Products</a:t>
            </a:r>
          </a:p>
        </p:txBody>
      </p:sp>
      <p:cxnSp>
        <p:nvCxnSpPr>
          <p:cNvPr id="17" name="Straight Connector 16">
            <a:extLst>
              <a:ext uri="{FF2B5EF4-FFF2-40B4-BE49-F238E27FC236}">
                <a16:creationId xmlns:a16="http://schemas.microsoft.com/office/drawing/2014/main" id="{E786F12E-1926-4069-8840-2934FF0E8965}"/>
              </a:ext>
            </a:extLst>
          </p:cNvPr>
          <p:cNvCxnSpPr>
            <a:cxnSpLocks/>
          </p:cNvCxnSpPr>
          <p:nvPr/>
        </p:nvCxnSpPr>
        <p:spPr>
          <a:xfrm>
            <a:off x="684926" y="8844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E6A413E-3BB7-4CD1-857A-F7CE6C7731A6}"/>
              </a:ext>
            </a:extLst>
          </p:cNvPr>
          <p:cNvCxnSpPr>
            <a:cxnSpLocks/>
          </p:cNvCxnSpPr>
          <p:nvPr/>
        </p:nvCxnSpPr>
        <p:spPr>
          <a:xfrm flipV="1">
            <a:off x="684925" y="8246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7E03299-47C2-41DB-9E5B-55A033BD740B}"/>
              </a:ext>
            </a:extLst>
          </p:cNvPr>
          <p:cNvCxnSpPr>
            <a:cxnSpLocks/>
          </p:cNvCxnSpPr>
          <p:nvPr/>
        </p:nvCxnSpPr>
        <p:spPr>
          <a:xfrm flipV="1">
            <a:off x="684925" y="8545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E32B9046-93FE-47D9-9DB8-6A29871FDECF}"/>
              </a:ext>
            </a:extLst>
          </p:cNvPr>
          <p:cNvCxnSpPr>
            <a:cxnSpLocks/>
          </p:cNvCxnSpPr>
          <p:nvPr/>
        </p:nvCxnSpPr>
        <p:spPr>
          <a:xfrm flipV="1">
            <a:off x="684925" y="9143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1EB501E-2327-4EB5-B925-0BAAF01744A3}"/>
              </a:ext>
            </a:extLst>
          </p:cNvPr>
          <p:cNvCxnSpPr>
            <a:cxnSpLocks/>
          </p:cNvCxnSpPr>
          <p:nvPr/>
        </p:nvCxnSpPr>
        <p:spPr>
          <a:xfrm flipV="1">
            <a:off x="684925" y="9443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DE99A73-BE78-49F2-B2FE-5FC6F8E77F03}"/>
              </a:ext>
            </a:extLst>
          </p:cNvPr>
          <p:cNvCxnSpPr>
            <a:cxnSpLocks/>
          </p:cNvCxnSpPr>
          <p:nvPr/>
        </p:nvCxnSpPr>
        <p:spPr>
          <a:xfrm flipV="1">
            <a:off x="684925" y="9742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63930683-294D-42E2-9FA0-4966B856283D}"/>
              </a:ext>
            </a:extLst>
          </p:cNvPr>
          <p:cNvCxnSpPr>
            <a:cxnSpLocks/>
          </p:cNvCxnSpPr>
          <p:nvPr/>
        </p:nvCxnSpPr>
        <p:spPr>
          <a:xfrm flipV="1">
            <a:off x="684925" y="10041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EE496CF9-9CBA-44C6-BDB2-18B54F78B3FC}"/>
              </a:ext>
            </a:extLst>
          </p:cNvPr>
          <p:cNvSpPr txBox="1"/>
          <p:nvPr/>
        </p:nvSpPr>
        <p:spPr>
          <a:xfrm rot="16200000">
            <a:off x="-649020" y="15217632"/>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11" name="Rectangle 10">
            <a:extLst>
              <a:ext uri="{FF2B5EF4-FFF2-40B4-BE49-F238E27FC236}">
                <a16:creationId xmlns:a16="http://schemas.microsoft.com/office/drawing/2014/main" id="{4CE3DA91-D617-48C9-8BE8-5AF315DB5786}"/>
              </a:ext>
            </a:extLst>
          </p:cNvPr>
          <p:cNvSpPr/>
          <p:nvPr/>
        </p:nvSpPr>
        <p:spPr>
          <a:xfrm>
            <a:off x="13847821" y="3829211"/>
            <a:ext cx="1415772" cy="1569660"/>
          </a:xfrm>
          <a:prstGeom prst="rect">
            <a:avLst/>
          </a:prstGeom>
        </p:spPr>
        <p:txBody>
          <a:bodyPr wrap="none" anchor="ctr">
            <a:spAutoFit/>
          </a:bodyPr>
          <a:lstStyle/>
          <a:p>
            <a:pPr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a:t>
            </a:r>
          </a:p>
        </p:txBody>
      </p:sp>
      <p:sp>
        <p:nvSpPr>
          <p:cNvPr id="13" name="TextBox 12">
            <a:extLst>
              <a:ext uri="{FF2B5EF4-FFF2-40B4-BE49-F238E27FC236}">
                <a16:creationId xmlns:a16="http://schemas.microsoft.com/office/drawing/2014/main" id="{C7798B8A-9CF3-444E-8616-9E5082D1C6AF}"/>
              </a:ext>
            </a:extLst>
          </p:cNvPr>
          <p:cNvSpPr txBox="1"/>
          <p:nvPr/>
        </p:nvSpPr>
        <p:spPr>
          <a:xfrm>
            <a:off x="14049935" y="5258567"/>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29" name="Rectangle 28">
            <a:extLst>
              <a:ext uri="{FF2B5EF4-FFF2-40B4-BE49-F238E27FC236}">
                <a16:creationId xmlns:a16="http://schemas.microsoft.com/office/drawing/2014/main" id="{D288AE95-DB10-4027-B86D-5D25F605A563}"/>
              </a:ext>
            </a:extLst>
          </p:cNvPr>
          <p:cNvSpPr/>
          <p:nvPr/>
        </p:nvSpPr>
        <p:spPr>
          <a:xfrm>
            <a:off x="19221343" y="3829211"/>
            <a:ext cx="1415772" cy="1569660"/>
          </a:xfrm>
          <a:prstGeom prst="rect">
            <a:avLst/>
          </a:prstGeom>
        </p:spPr>
        <p:txBody>
          <a:bodyPr wrap="none" anchor="ctr">
            <a:spAutoFit/>
          </a:bodyPr>
          <a:lstStyle/>
          <a:p>
            <a:pPr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b</a:t>
            </a:r>
          </a:p>
        </p:txBody>
      </p:sp>
      <p:sp>
        <p:nvSpPr>
          <p:cNvPr id="30" name="TextBox 29">
            <a:extLst>
              <a:ext uri="{FF2B5EF4-FFF2-40B4-BE49-F238E27FC236}">
                <a16:creationId xmlns:a16="http://schemas.microsoft.com/office/drawing/2014/main" id="{6BB1BD2A-5DF4-42A6-BFCB-815213B031DF}"/>
              </a:ext>
            </a:extLst>
          </p:cNvPr>
          <p:cNvSpPr txBox="1"/>
          <p:nvPr/>
        </p:nvSpPr>
        <p:spPr>
          <a:xfrm>
            <a:off x="19423457" y="5258567"/>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33" name="Rectangle 32">
            <a:extLst>
              <a:ext uri="{FF2B5EF4-FFF2-40B4-BE49-F238E27FC236}">
                <a16:creationId xmlns:a16="http://schemas.microsoft.com/office/drawing/2014/main" id="{315491F5-AF26-4FAF-9F47-F8D2699858C0}"/>
              </a:ext>
            </a:extLst>
          </p:cNvPr>
          <p:cNvSpPr/>
          <p:nvPr/>
        </p:nvSpPr>
        <p:spPr>
          <a:xfrm>
            <a:off x="13847821" y="7814314"/>
            <a:ext cx="1415772" cy="1569660"/>
          </a:xfrm>
          <a:prstGeom prst="rect">
            <a:avLst/>
          </a:prstGeom>
        </p:spPr>
        <p:txBody>
          <a:bodyPr wrap="none" anchor="ctr">
            <a:spAutoFit/>
          </a:bodyPr>
          <a:lstStyle/>
          <a:p>
            <a:pPr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w</a:t>
            </a:r>
          </a:p>
        </p:txBody>
      </p:sp>
      <p:sp>
        <p:nvSpPr>
          <p:cNvPr id="34" name="TextBox 33">
            <a:extLst>
              <a:ext uri="{FF2B5EF4-FFF2-40B4-BE49-F238E27FC236}">
                <a16:creationId xmlns:a16="http://schemas.microsoft.com/office/drawing/2014/main" id="{2E62688A-977C-4F40-B58B-BF1E81502843}"/>
              </a:ext>
            </a:extLst>
          </p:cNvPr>
          <p:cNvSpPr txBox="1"/>
          <p:nvPr/>
        </p:nvSpPr>
        <p:spPr>
          <a:xfrm>
            <a:off x="14049935" y="9243670"/>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42" name="Rectangle 41">
            <a:extLst>
              <a:ext uri="{FF2B5EF4-FFF2-40B4-BE49-F238E27FC236}">
                <a16:creationId xmlns:a16="http://schemas.microsoft.com/office/drawing/2014/main" id="{D588EC38-DD2C-4428-A12F-10F87D1D7406}"/>
              </a:ext>
            </a:extLst>
          </p:cNvPr>
          <p:cNvSpPr/>
          <p:nvPr/>
        </p:nvSpPr>
        <p:spPr>
          <a:xfrm>
            <a:off x="3603054" y="7814314"/>
            <a:ext cx="1415773" cy="1569660"/>
          </a:xfrm>
          <a:prstGeom prst="rect">
            <a:avLst/>
          </a:prstGeom>
        </p:spPr>
        <p:txBody>
          <a:bodyPr wrap="none" anchor="ctr">
            <a:spAutoFit/>
          </a:bodyPr>
          <a:lstStyle/>
          <a:p>
            <a:pPr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c</a:t>
            </a:r>
          </a:p>
        </p:txBody>
      </p:sp>
      <p:sp>
        <p:nvSpPr>
          <p:cNvPr id="43" name="TextBox 42">
            <a:extLst>
              <a:ext uri="{FF2B5EF4-FFF2-40B4-BE49-F238E27FC236}">
                <a16:creationId xmlns:a16="http://schemas.microsoft.com/office/drawing/2014/main" id="{AB205347-E3A0-4236-8261-0FEC5E70AD9A}"/>
              </a:ext>
            </a:extLst>
          </p:cNvPr>
          <p:cNvSpPr txBox="1"/>
          <p:nvPr/>
        </p:nvSpPr>
        <p:spPr>
          <a:xfrm>
            <a:off x="3805168" y="9243670"/>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44" name="Rectangle 43">
            <a:extLst>
              <a:ext uri="{FF2B5EF4-FFF2-40B4-BE49-F238E27FC236}">
                <a16:creationId xmlns:a16="http://schemas.microsoft.com/office/drawing/2014/main" id="{1E1DC16E-98CD-4482-AB8D-5D2ED92E4485}"/>
              </a:ext>
            </a:extLst>
          </p:cNvPr>
          <p:cNvSpPr/>
          <p:nvPr/>
        </p:nvSpPr>
        <p:spPr>
          <a:xfrm>
            <a:off x="8474299" y="11960979"/>
            <a:ext cx="1415773" cy="1569660"/>
          </a:xfrm>
          <a:prstGeom prst="rect">
            <a:avLst/>
          </a:prstGeom>
        </p:spPr>
        <p:txBody>
          <a:bodyPr wrap="none" anchor="ctr">
            <a:spAutoFit/>
          </a:bodyPr>
          <a:lstStyle/>
          <a:p>
            <a:pPr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Z</a:t>
            </a:r>
          </a:p>
        </p:txBody>
      </p:sp>
      <p:sp>
        <p:nvSpPr>
          <p:cNvPr id="45" name="TextBox 44">
            <a:extLst>
              <a:ext uri="{FF2B5EF4-FFF2-40B4-BE49-F238E27FC236}">
                <a16:creationId xmlns:a16="http://schemas.microsoft.com/office/drawing/2014/main" id="{BB95CEC8-B6A4-44E2-B039-3DE530AA9776}"/>
              </a:ext>
            </a:extLst>
          </p:cNvPr>
          <p:cNvSpPr txBox="1"/>
          <p:nvPr/>
        </p:nvSpPr>
        <p:spPr>
          <a:xfrm>
            <a:off x="8676413" y="13390335"/>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38" name="Rectangle 37">
            <a:extLst>
              <a:ext uri="{FF2B5EF4-FFF2-40B4-BE49-F238E27FC236}">
                <a16:creationId xmlns:a16="http://schemas.microsoft.com/office/drawing/2014/main" id="{1254ED0D-679A-4BA4-9049-7F9E40E6ABF5}"/>
              </a:ext>
            </a:extLst>
          </p:cNvPr>
          <p:cNvSpPr/>
          <p:nvPr/>
        </p:nvSpPr>
        <p:spPr>
          <a:xfrm>
            <a:off x="8474299" y="7814314"/>
            <a:ext cx="1415772" cy="1569660"/>
          </a:xfrm>
          <a:prstGeom prst="rect">
            <a:avLst/>
          </a:prstGeom>
        </p:spPr>
        <p:txBody>
          <a:bodyPr wrap="none" anchor="ctr">
            <a:spAutoFit/>
          </a:bodyPr>
          <a:lstStyle/>
          <a:p>
            <a:pPr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sp>
        <p:nvSpPr>
          <p:cNvPr id="39" name="TextBox 38">
            <a:extLst>
              <a:ext uri="{FF2B5EF4-FFF2-40B4-BE49-F238E27FC236}">
                <a16:creationId xmlns:a16="http://schemas.microsoft.com/office/drawing/2014/main" id="{0F40E3C9-A7D4-4624-AB54-DCE37FCAAFDC}"/>
              </a:ext>
            </a:extLst>
          </p:cNvPr>
          <p:cNvSpPr txBox="1"/>
          <p:nvPr/>
        </p:nvSpPr>
        <p:spPr>
          <a:xfrm>
            <a:off x="8676413" y="9243670"/>
            <a:ext cx="1540999"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46" name="TextBox 45">
            <a:extLst>
              <a:ext uri="{FF2B5EF4-FFF2-40B4-BE49-F238E27FC236}">
                <a16:creationId xmlns:a16="http://schemas.microsoft.com/office/drawing/2014/main" id="{EEED2780-C98D-407E-BE27-A3F8F991A8B3}"/>
              </a:ext>
            </a:extLst>
          </p:cNvPr>
          <p:cNvSpPr txBox="1"/>
          <p:nvPr/>
        </p:nvSpPr>
        <p:spPr>
          <a:xfrm>
            <a:off x="8676413" y="10020586"/>
            <a:ext cx="2264453" cy="830997"/>
          </a:xfrm>
          <a:prstGeom prst="rect">
            <a:avLst/>
          </a:prstGeom>
          <a:noFill/>
        </p:spPr>
        <p:txBody>
          <a:bodyPr wrap="square" rtlCol="0">
            <a:spAutoFit/>
          </a:bodyPr>
          <a:lstStyle/>
          <a:p>
            <a:r>
              <a:rPr lang="en-US" sz="1600">
                <a:solidFill>
                  <a:srgbClr val="FFFFFF"/>
                </a:solidFill>
              </a:rPr>
              <a:t>Quisque non condimentum dolor, sed mattis nulla.</a:t>
            </a:r>
          </a:p>
        </p:txBody>
      </p:sp>
      <p:sp>
        <p:nvSpPr>
          <p:cNvPr id="47" name="TextBox 46">
            <a:extLst>
              <a:ext uri="{FF2B5EF4-FFF2-40B4-BE49-F238E27FC236}">
                <a16:creationId xmlns:a16="http://schemas.microsoft.com/office/drawing/2014/main" id="{62BBE826-7B44-46BA-BE3D-2A644D340476}"/>
              </a:ext>
            </a:extLst>
          </p:cNvPr>
          <p:cNvSpPr txBox="1"/>
          <p:nvPr/>
        </p:nvSpPr>
        <p:spPr>
          <a:xfrm>
            <a:off x="15592003" y="4515536"/>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spTree>
    <p:extLst>
      <p:ext uri="{BB962C8B-B14F-4D97-AF65-F5344CB8AC3E}">
        <p14:creationId xmlns:p14="http://schemas.microsoft.com/office/powerpoint/2010/main" val="1321714758"/>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ppt_x"/>
                                          </p:val>
                                        </p:tav>
                                        <p:tav tm="100000">
                                          <p:val>
                                            <p:strVal val="#ppt_x"/>
                                          </p:val>
                                        </p:tav>
                                      </p:tavLst>
                                    </p:anim>
                                    <p:anim calcmode="lin" valueType="num">
                                      <p:cBhvr additive="base">
                                        <p:cTn id="8" dur="1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3" decel="100000" fill="hold" grpId="0" nodeType="withEffect">
                                  <p:stCondLst>
                                    <p:cond delay="200"/>
                                  </p:stCondLst>
                                  <p:childTnLst>
                                    <p:set>
                                      <p:cBhvr>
                                        <p:cTn id="14" dur="1" fill="hold">
                                          <p:stCondLst>
                                            <p:cond delay="0"/>
                                          </p:stCondLst>
                                        </p:cTn>
                                        <p:tgtEl>
                                          <p:spTgt spid="42"/>
                                        </p:tgtEl>
                                        <p:attrNameLst>
                                          <p:attrName>style.visibility</p:attrName>
                                        </p:attrNameLst>
                                      </p:cBhvr>
                                      <p:to>
                                        <p:strVal val="visible"/>
                                      </p:to>
                                    </p:set>
                                    <p:anim calcmode="lin" valueType="num">
                                      <p:cBhvr additive="base">
                                        <p:cTn id="15" dur="1500" fill="hold"/>
                                        <p:tgtEl>
                                          <p:spTgt spid="42"/>
                                        </p:tgtEl>
                                        <p:attrNameLst>
                                          <p:attrName>ppt_x</p:attrName>
                                        </p:attrNameLst>
                                      </p:cBhvr>
                                      <p:tavLst>
                                        <p:tav tm="0">
                                          <p:val>
                                            <p:strVal val="1+#ppt_w/2"/>
                                          </p:val>
                                        </p:tav>
                                        <p:tav tm="100000">
                                          <p:val>
                                            <p:strVal val="#ppt_x"/>
                                          </p:val>
                                        </p:tav>
                                      </p:tavLst>
                                    </p:anim>
                                    <p:anim calcmode="lin" valueType="num">
                                      <p:cBhvr additive="base">
                                        <p:cTn id="16" dur="1500" fill="hold"/>
                                        <p:tgtEl>
                                          <p:spTgt spid="42"/>
                                        </p:tgtEl>
                                        <p:attrNameLst>
                                          <p:attrName>ppt_y</p:attrName>
                                        </p:attrNameLst>
                                      </p:cBhvr>
                                      <p:tavLst>
                                        <p:tav tm="0">
                                          <p:val>
                                            <p:strVal val="0-#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43"/>
                                        </p:tgtEl>
                                        <p:attrNameLst>
                                          <p:attrName>style.visibility</p:attrName>
                                        </p:attrNameLst>
                                      </p:cBhvr>
                                      <p:to>
                                        <p:strVal val="visible"/>
                                      </p:to>
                                    </p:set>
                                    <p:anim calcmode="lin" valueType="num">
                                      <p:cBhvr additive="base">
                                        <p:cTn id="19" dur="1500" fill="hold"/>
                                        <p:tgtEl>
                                          <p:spTgt spid="43"/>
                                        </p:tgtEl>
                                        <p:attrNameLst>
                                          <p:attrName>ppt_x</p:attrName>
                                        </p:attrNameLst>
                                      </p:cBhvr>
                                      <p:tavLst>
                                        <p:tav tm="0">
                                          <p:val>
                                            <p:strVal val="#ppt_x"/>
                                          </p:val>
                                        </p:tav>
                                        <p:tav tm="100000">
                                          <p:val>
                                            <p:strVal val="#ppt_x"/>
                                          </p:val>
                                        </p:tav>
                                      </p:tavLst>
                                    </p:anim>
                                    <p:anim calcmode="lin" valueType="num">
                                      <p:cBhvr additive="base">
                                        <p:cTn id="20" dur="1500" fill="hold"/>
                                        <p:tgtEl>
                                          <p:spTgt spid="4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49"/>
                                        </p:tgtEl>
                                        <p:attrNameLst>
                                          <p:attrName>style.visibility</p:attrName>
                                        </p:attrNameLst>
                                      </p:cBhvr>
                                      <p:to>
                                        <p:strVal val="visible"/>
                                      </p:to>
                                    </p:set>
                                    <p:anim calcmode="lin" valueType="num">
                                      <p:cBhvr additive="base">
                                        <p:cTn id="23" dur="1500" fill="hold"/>
                                        <p:tgtEl>
                                          <p:spTgt spid="49"/>
                                        </p:tgtEl>
                                        <p:attrNameLst>
                                          <p:attrName>ppt_x</p:attrName>
                                        </p:attrNameLst>
                                      </p:cBhvr>
                                      <p:tavLst>
                                        <p:tav tm="0">
                                          <p:val>
                                            <p:strVal val="#ppt_x"/>
                                          </p:val>
                                        </p:tav>
                                        <p:tav tm="100000">
                                          <p:val>
                                            <p:strVal val="#ppt_x"/>
                                          </p:val>
                                        </p:tav>
                                      </p:tavLst>
                                    </p:anim>
                                    <p:anim calcmode="lin" valueType="num">
                                      <p:cBhvr additive="base">
                                        <p:cTn id="24" dur="1500" fill="hold"/>
                                        <p:tgtEl>
                                          <p:spTgt spid="49"/>
                                        </p:tgtEl>
                                        <p:attrNameLst>
                                          <p:attrName>ppt_y</p:attrName>
                                        </p:attrNameLst>
                                      </p:cBhvr>
                                      <p:tavLst>
                                        <p:tav tm="0">
                                          <p:val>
                                            <p:strVal val="1+#ppt_h/2"/>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38"/>
                                        </p:tgtEl>
                                        <p:attrNameLst>
                                          <p:attrName>style.visibility</p:attrName>
                                        </p:attrNameLst>
                                      </p:cBhvr>
                                      <p:to>
                                        <p:strVal val="visible"/>
                                      </p:to>
                                    </p:set>
                                    <p:anim calcmode="lin" valueType="num">
                                      <p:cBhvr additive="base">
                                        <p:cTn id="27" dur="1500" fill="hold"/>
                                        <p:tgtEl>
                                          <p:spTgt spid="38"/>
                                        </p:tgtEl>
                                        <p:attrNameLst>
                                          <p:attrName>ppt_x</p:attrName>
                                        </p:attrNameLst>
                                      </p:cBhvr>
                                      <p:tavLst>
                                        <p:tav tm="0">
                                          <p:val>
                                            <p:strVal val="0-#ppt_w/2"/>
                                          </p:val>
                                        </p:tav>
                                        <p:tav tm="100000">
                                          <p:val>
                                            <p:strVal val="#ppt_x"/>
                                          </p:val>
                                        </p:tav>
                                      </p:tavLst>
                                    </p:anim>
                                    <p:anim calcmode="lin" valueType="num">
                                      <p:cBhvr additive="base">
                                        <p:cTn id="28" dur="1500" fill="hold"/>
                                        <p:tgtEl>
                                          <p:spTgt spid="38"/>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39"/>
                                        </p:tgtEl>
                                        <p:attrNameLst>
                                          <p:attrName>style.visibility</p:attrName>
                                        </p:attrNameLst>
                                      </p:cBhvr>
                                      <p:to>
                                        <p:strVal val="visible"/>
                                      </p:to>
                                    </p:set>
                                    <p:anim calcmode="lin" valueType="num">
                                      <p:cBhvr additive="base">
                                        <p:cTn id="31" dur="1500" fill="hold"/>
                                        <p:tgtEl>
                                          <p:spTgt spid="39"/>
                                        </p:tgtEl>
                                        <p:attrNameLst>
                                          <p:attrName>ppt_x</p:attrName>
                                        </p:attrNameLst>
                                      </p:cBhvr>
                                      <p:tavLst>
                                        <p:tav tm="0">
                                          <p:val>
                                            <p:strVal val="#ppt_x"/>
                                          </p:val>
                                        </p:tav>
                                        <p:tav tm="100000">
                                          <p:val>
                                            <p:strVal val="#ppt_x"/>
                                          </p:val>
                                        </p:tav>
                                      </p:tavLst>
                                    </p:anim>
                                    <p:anim calcmode="lin" valueType="num">
                                      <p:cBhvr additive="base">
                                        <p:cTn id="32" dur="1500" fill="hold"/>
                                        <p:tgtEl>
                                          <p:spTgt spid="39"/>
                                        </p:tgtEl>
                                        <p:attrNameLst>
                                          <p:attrName>ppt_y</p:attrName>
                                        </p:attrNameLst>
                                      </p:cBhvr>
                                      <p:tavLst>
                                        <p:tav tm="0">
                                          <p:val>
                                            <p:strVal val="1+#ppt_h/2"/>
                                          </p:val>
                                        </p:tav>
                                        <p:tav tm="100000">
                                          <p:val>
                                            <p:strVal val="#ppt_y"/>
                                          </p:val>
                                        </p:tav>
                                      </p:tavLst>
                                    </p:anim>
                                  </p:childTnLst>
                                </p:cTn>
                              </p:par>
                              <p:par>
                                <p:cTn id="33" presetID="2" presetClass="entr" presetSubtype="12" decel="100000" fill="hold" grpId="0" nodeType="withEffect">
                                  <p:stCondLst>
                                    <p:cond delay="700"/>
                                  </p:stCondLst>
                                  <p:childTnLst>
                                    <p:set>
                                      <p:cBhvr>
                                        <p:cTn id="34" dur="1" fill="hold">
                                          <p:stCondLst>
                                            <p:cond delay="0"/>
                                          </p:stCondLst>
                                        </p:cTn>
                                        <p:tgtEl>
                                          <p:spTgt spid="46"/>
                                        </p:tgtEl>
                                        <p:attrNameLst>
                                          <p:attrName>style.visibility</p:attrName>
                                        </p:attrNameLst>
                                      </p:cBhvr>
                                      <p:to>
                                        <p:strVal val="visible"/>
                                      </p:to>
                                    </p:set>
                                    <p:anim calcmode="lin" valueType="num">
                                      <p:cBhvr additive="base">
                                        <p:cTn id="35" dur="1500" fill="hold"/>
                                        <p:tgtEl>
                                          <p:spTgt spid="46"/>
                                        </p:tgtEl>
                                        <p:attrNameLst>
                                          <p:attrName>ppt_x</p:attrName>
                                        </p:attrNameLst>
                                      </p:cBhvr>
                                      <p:tavLst>
                                        <p:tav tm="0">
                                          <p:val>
                                            <p:strVal val="0-#ppt_w/2"/>
                                          </p:val>
                                        </p:tav>
                                        <p:tav tm="100000">
                                          <p:val>
                                            <p:strVal val="#ppt_x"/>
                                          </p:val>
                                        </p:tav>
                                      </p:tavLst>
                                    </p:anim>
                                    <p:anim calcmode="lin" valueType="num">
                                      <p:cBhvr additive="base">
                                        <p:cTn id="36" dur="1500" fill="hold"/>
                                        <p:tgtEl>
                                          <p:spTgt spid="46"/>
                                        </p:tgtEl>
                                        <p:attrNameLst>
                                          <p:attrName>ppt_y</p:attrName>
                                        </p:attrNameLst>
                                      </p:cBhvr>
                                      <p:tavLst>
                                        <p:tav tm="0">
                                          <p:val>
                                            <p:strVal val="1+#ppt_h/2"/>
                                          </p:val>
                                        </p:tav>
                                        <p:tav tm="100000">
                                          <p:val>
                                            <p:strVal val="#ppt_y"/>
                                          </p:val>
                                        </p:tav>
                                      </p:tavLst>
                                    </p:anim>
                                  </p:childTnLst>
                                </p:cTn>
                              </p:par>
                              <p:par>
                                <p:cTn id="37" presetID="2" presetClass="entr" presetSubtype="3" decel="100000" fill="hold" grpId="0" nodeType="withEffect">
                                  <p:stCondLst>
                                    <p:cond delay="800"/>
                                  </p:stCondLst>
                                  <p:childTnLst>
                                    <p:set>
                                      <p:cBhvr>
                                        <p:cTn id="38" dur="1" fill="hold">
                                          <p:stCondLst>
                                            <p:cond delay="0"/>
                                          </p:stCondLst>
                                        </p:cTn>
                                        <p:tgtEl>
                                          <p:spTgt spid="44"/>
                                        </p:tgtEl>
                                        <p:attrNameLst>
                                          <p:attrName>style.visibility</p:attrName>
                                        </p:attrNameLst>
                                      </p:cBhvr>
                                      <p:to>
                                        <p:strVal val="visible"/>
                                      </p:to>
                                    </p:set>
                                    <p:anim calcmode="lin" valueType="num">
                                      <p:cBhvr additive="base">
                                        <p:cTn id="39" dur="1500" fill="hold"/>
                                        <p:tgtEl>
                                          <p:spTgt spid="44"/>
                                        </p:tgtEl>
                                        <p:attrNameLst>
                                          <p:attrName>ppt_x</p:attrName>
                                        </p:attrNameLst>
                                      </p:cBhvr>
                                      <p:tavLst>
                                        <p:tav tm="0">
                                          <p:val>
                                            <p:strVal val="1+#ppt_w/2"/>
                                          </p:val>
                                        </p:tav>
                                        <p:tav tm="100000">
                                          <p:val>
                                            <p:strVal val="#ppt_x"/>
                                          </p:val>
                                        </p:tav>
                                      </p:tavLst>
                                    </p:anim>
                                    <p:anim calcmode="lin" valueType="num">
                                      <p:cBhvr additive="base">
                                        <p:cTn id="40" dur="1500" fill="hold"/>
                                        <p:tgtEl>
                                          <p:spTgt spid="44"/>
                                        </p:tgtEl>
                                        <p:attrNameLst>
                                          <p:attrName>ppt_y</p:attrName>
                                        </p:attrNameLst>
                                      </p:cBhvr>
                                      <p:tavLst>
                                        <p:tav tm="0">
                                          <p:val>
                                            <p:strVal val="0-#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45"/>
                                        </p:tgtEl>
                                        <p:attrNameLst>
                                          <p:attrName>style.visibility</p:attrName>
                                        </p:attrNameLst>
                                      </p:cBhvr>
                                      <p:to>
                                        <p:strVal val="visible"/>
                                      </p:to>
                                    </p:set>
                                    <p:anim calcmode="lin" valueType="num">
                                      <p:cBhvr additive="base">
                                        <p:cTn id="43" dur="1500" fill="hold"/>
                                        <p:tgtEl>
                                          <p:spTgt spid="45"/>
                                        </p:tgtEl>
                                        <p:attrNameLst>
                                          <p:attrName>ppt_x</p:attrName>
                                        </p:attrNameLst>
                                      </p:cBhvr>
                                      <p:tavLst>
                                        <p:tav tm="0">
                                          <p:val>
                                            <p:strVal val="#ppt_x"/>
                                          </p:val>
                                        </p:tav>
                                        <p:tav tm="100000">
                                          <p:val>
                                            <p:strVal val="#ppt_x"/>
                                          </p:val>
                                        </p:tav>
                                      </p:tavLst>
                                    </p:anim>
                                    <p:anim calcmode="lin" valueType="num">
                                      <p:cBhvr additive="base">
                                        <p:cTn id="44" dur="1500" fill="hold"/>
                                        <p:tgtEl>
                                          <p:spTgt spid="45"/>
                                        </p:tgtEl>
                                        <p:attrNameLst>
                                          <p:attrName>ppt_y</p:attrName>
                                        </p:attrNameLst>
                                      </p:cBhvr>
                                      <p:tavLst>
                                        <p:tav tm="0">
                                          <p:val>
                                            <p:strVal val="1+#ppt_h/2"/>
                                          </p:val>
                                        </p:tav>
                                        <p:tav tm="100000">
                                          <p:val>
                                            <p:strVal val="#ppt_y"/>
                                          </p:val>
                                        </p:tav>
                                      </p:tavLst>
                                    </p:anim>
                                  </p:childTnLst>
                                </p:cTn>
                              </p:par>
                              <p:par>
                                <p:cTn id="45" presetID="2" presetClass="entr" presetSubtype="1" decel="100000" fill="hold" grpId="0" nodeType="withEffect">
                                  <p:stCondLst>
                                    <p:cond delay="1000"/>
                                  </p:stCondLst>
                                  <p:childTnLst>
                                    <p:set>
                                      <p:cBhvr>
                                        <p:cTn id="46" dur="1" fill="hold">
                                          <p:stCondLst>
                                            <p:cond delay="0"/>
                                          </p:stCondLst>
                                        </p:cTn>
                                        <p:tgtEl>
                                          <p:spTgt spid="33"/>
                                        </p:tgtEl>
                                        <p:attrNameLst>
                                          <p:attrName>style.visibility</p:attrName>
                                        </p:attrNameLst>
                                      </p:cBhvr>
                                      <p:to>
                                        <p:strVal val="visible"/>
                                      </p:to>
                                    </p:set>
                                    <p:anim calcmode="lin" valueType="num">
                                      <p:cBhvr additive="base">
                                        <p:cTn id="47" dur="1500" fill="hold"/>
                                        <p:tgtEl>
                                          <p:spTgt spid="33"/>
                                        </p:tgtEl>
                                        <p:attrNameLst>
                                          <p:attrName>ppt_x</p:attrName>
                                        </p:attrNameLst>
                                      </p:cBhvr>
                                      <p:tavLst>
                                        <p:tav tm="0">
                                          <p:val>
                                            <p:strVal val="#ppt_x"/>
                                          </p:val>
                                        </p:tav>
                                        <p:tav tm="100000">
                                          <p:val>
                                            <p:strVal val="#ppt_x"/>
                                          </p:val>
                                        </p:tav>
                                      </p:tavLst>
                                    </p:anim>
                                    <p:anim calcmode="lin" valueType="num">
                                      <p:cBhvr additive="base">
                                        <p:cTn id="48" dur="1500" fill="hold"/>
                                        <p:tgtEl>
                                          <p:spTgt spid="33"/>
                                        </p:tgtEl>
                                        <p:attrNameLst>
                                          <p:attrName>ppt_y</p:attrName>
                                        </p:attrNameLst>
                                      </p:cBhvr>
                                      <p:tavLst>
                                        <p:tav tm="0">
                                          <p:val>
                                            <p:strVal val="0-#ppt_h/2"/>
                                          </p:val>
                                        </p:tav>
                                        <p:tav tm="100000">
                                          <p:val>
                                            <p:strVal val="#ppt_y"/>
                                          </p:val>
                                        </p:tav>
                                      </p:tavLst>
                                    </p:anim>
                                  </p:childTnLst>
                                </p:cTn>
                              </p:par>
                              <p:par>
                                <p:cTn id="49" presetID="2" presetClass="entr" presetSubtype="4" decel="100000" fill="hold" grpId="0" nodeType="withEffect">
                                  <p:stCondLst>
                                    <p:cond delay="1100"/>
                                  </p:stCondLst>
                                  <p:childTnLst>
                                    <p:set>
                                      <p:cBhvr>
                                        <p:cTn id="50" dur="1" fill="hold">
                                          <p:stCondLst>
                                            <p:cond delay="0"/>
                                          </p:stCondLst>
                                        </p:cTn>
                                        <p:tgtEl>
                                          <p:spTgt spid="34"/>
                                        </p:tgtEl>
                                        <p:attrNameLst>
                                          <p:attrName>style.visibility</p:attrName>
                                        </p:attrNameLst>
                                      </p:cBhvr>
                                      <p:to>
                                        <p:strVal val="visible"/>
                                      </p:to>
                                    </p:set>
                                    <p:anim calcmode="lin" valueType="num">
                                      <p:cBhvr additive="base">
                                        <p:cTn id="51" dur="1500" fill="hold"/>
                                        <p:tgtEl>
                                          <p:spTgt spid="34"/>
                                        </p:tgtEl>
                                        <p:attrNameLst>
                                          <p:attrName>ppt_x</p:attrName>
                                        </p:attrNameLst>
                                      </p:cBhvr>
                                      <p:tavLst>
                                        <p:tav tm="0">
                                          <p:val>
                                            <p:strVal val="#ppt_x"/>
                                          </p:val>
                                        </p:tav>
                                        <p:tav tm="100000">
                                          <p:val>
                                            <p:strVal val="#ppt_x"/>
                                          </p:val>
                                        </p:tav>
                                      </p:tavLst>
                                    </p:anim>
                                    <p:anim calcmode="lin" valueType="num">
                                      <p:cBhvr additive="base">
                                        <p:cTn id="52" dur="1500" fill="hold"/>
                                        <p:tgtEl>
                                          <p:spTgt spid="34"/>
                                        </p:tgtEl>
                                        <p:attrNameLst>
                                          <p:attrName>ppt_y</p:attrName>
                                        </p:attrNameLst>
                                      </p:cBhvr>
                                      <p:tavLst>
                                        <p:tav tm="0">
                                          <p:val>
                                            <p:strVal val="1+#ppt_h/2"/>
                                          </p:val>
                                        </p:tav>
                                        <p:tav tm="100000">
                                          <p:val>
                                            <p:strVal val="#ppt_y"/>
                                          </p:val>
                                        </p:tav>
                                      </p:tavLst>
                                    </p:anim>
                                  </p:childTnLst>
                                </p:cTn>
                              </p:par>
                              <p:par>
                                <p:cTn id="53" presetID="2" presetClass="entr" presetSubtype="8" decel="100000" fill="hold" grpId="0" nodeType="withEffect">
                                  <p:stCondLst>
                                    <p:cond delay="1200"/>
                                  </p:stCondLst>
                                  <p:childTnLst>
                                    <p:set>
                                      <p:cBhvr>
                                        <p:cTn id="54" dur="1" fill="hold">
                                          <p:stCondLst>
                                            <p:cond delay="0"/>
                                          </p:stCondLst>
                                        </p:cTn>
                                        <p:tgtEl>
                                          <p:spTgt spid="11"/>
                                        </p:tgtEl>
                                        <p:attrNameLst>
                                          <p:attrName>style.visibility</p:attrName>
                                        </p:attrNameLst>
                                      </p:cBhvr>
                                      <p:to>
                                        <p:strVal val="visible"/>
                                      </p:to>
                                    </p:set>
                                    <p:anim calcmode="lin" valueType="num">
                                      <p:cBhvr additive="base">
                                        <p:cTn id="55" dur="1500" fill="hold"/>
                                        <p:tgtEl>
                                          <p:spTgt spid="11"/>
                                        </p:tgtEl>
                                        <p:attrNameLst>
                                          <p:attrName>ppt_x</p:attrName>
                                        </p:attrNameLst>
                                      </p:cBhvr>
                                      <p:tavLst>
                                        <p:tav tm="0">
                                          <p:val>
                                            <p:strVal val="0-#ppt_w/2"/>
                                          </p:val>
                                        </p:tav>
                                        <p:tav tm="100000">
                                          <p:val>
                                            <p:strVal val="#ppt_x"/>
                                          </p:val>
                                        </p:tav>
                                      </p:tavLst>
                                    </p:anim>
                                    <p:anim calcmode="lin" valueType="num">
                                      <p:cBhvr additive="base">
                                        <p:cTn id="56" dur="1500" fill="hold"/>
                                        <p:tgtEl>
                                          <p:spTgt spid="11"/>
                                        </p:tgtEl>
                                        <p:attrNameLst>
                                          <p:attrName>ppt_y</p:attrName>
                                        </p:attrNameLst>
                                      </p:cBhvr>
                                      <p:tavLst>
                                        <p:tav tm="0">
                                          <p:val>
                                            <p:strVal val="#ppt_y"/>
                                          </p:val>
                                        </p:tav>
                                        <p:tav tm="100000">
                                          <p:val>
                                            <p:strVal val="#ppt_y"/>
                                          </p:val>
                                        </p:tav>
                                      </p:tavLst>
                                    </p:anim>
                                  </p:childTnLst>
                                </p:cTn>
                              </p:par>
                              <p:par>
                                <p:cTn id="57" presetID="2" presetClass="entr" presetSubtype="1" decel="100000" fill="hold" grpId="0" nodeType="withEffect">
                                  <p:stCondLst>
                                    <p:cond delay="1300"/>
                                  </p:stCondLst>
                                  <p:childTnLst>
                                    <p:set>
                                      <p:cBhvr>
                                        <p:cTn id="58" dur="1" fill="hold">
                                          <p:stCondLst>
                                            <p:cond delay="0"/>
                                          </p:stCondLst>
                                        </p:cTn>
                                        <p:tgtEl>
                                          <p:spTgt spid="13"/>
                                        </p:tgtEl>
                                        <p:attrNameLst>
                                          <p:attrName>style.visibility</p:attrName>
                                        </p:attrNameLst>
                                      </p:cBhvr>
                                      <p:to>
                                        <p:strVal val="visible"/>
                                      </p:to>
                                    </p:set>
                                    <p:anim calcmode="lin" valueType="num">
                                      <p:cBhvr additive="base">
                                        <p:cTn id="59" dur="1500" fill="hold"/>
                                        <p:tgtEl>
                                          <p:spTgt spid="13"/>
                                        </p:tgtEl>
                                        <p:attrNameLst>
                                          <p:attrName>ppt_x</p:attrName>
                                        </p:attrNameLst>
                                      </p:cBhvr>
                                      <p:tavLst>
                                        <p:tav tm="0">
                                          <p:val>
                                            <p:strVal val="#ppt_x"/>
                                          </p:val>
                                        </p:tav>
                                        <p:tav tm="100000">
                                          <p:val>
                                            <p:strVal val="#ppt_x"/>
                                          </p:val>
                                        </p:tav>
                                      </p:tavLst>
                                    </p:anim>
                                    <p:anim calcmode="lin" valueType="num">
                                      <p:cBhvr additive="base">
                                        <p:cTn id="60" dur="1500" fill="hold"/>
                                        <p:tgtEl>
                                          <p:spTgt spid="13"/>
                                        </p:tgtEl>
                                        <p:attrNameLst>
                                          <p:attrName>ppt_y</p:attrName>
                                        </p:attrNameLst>
                                      </p:cBhvr>
                                      <p:tavLst>
                                        <p:tav tm="0">
                                          <p:val>
                                            <p:strVal val="0-#ppt_h/2"/>
                                          </p:val>
                                        </p:tav>
                                        <p:tav tm="100000">
                                          <p:val>
                                            <p:strVal val="#ppt_y"/>
                                          </p:val>
                                        </p:tav>
                                      </p:tavLst>
                                    </p:anim>
                                  </p:childTnLst>
                                </p:cTn>
                              </p:par>
                              <p:par>
                                <p:cTn id="61" presetID="2" presetClass="entr" presetSubtype="4" decel="100000" fill="hold" grpId="0" nodeType="withEffect">
                                  <p:stCondLst>
                                    <p:cond delay="1400"/>
                                  </p:stCondLst>
                                  <p:childTnLst>
                                    <p:set>
                                      <p:cBhvr>
                                        <p:cTn id="62" dur="1" fill="hold">
                                          <p:stCondLst>
                                            <p:cond delay="0"/>
                                          </p:stCondLst>
                                        </p:cTn>
                                        <p:tgtEl>
                                          <p:spTgt spid="47"/>
                                        </p:tgtEl>
                                        <p:attrNameLst>
                                          <p:attrName>style.visibility</p:attrName>
                                        </p:attrNameLst>
                                      </p:cBhvr>
                                      <p:to>
                                        <p:strVal val="visible"/>
                                      </p:to>
                                    </p:set>
                                    <p:anim calcmode="lin" valueType="num">
                                      <p:cBhvr additive="base">
                                        <p:cTn id="63" dur="1500" fill="hold"/>
                                        <p:tgtEl>
                                          <p:spTgt spid="47"/>
                                        </p:tgtEl>
                                        <p:attrNameLst>
                                          <p:attrName>ppt_x</p:attrName>
                                        </p:attrNameLst>
                                      </p:cBhvr>
                                      <p:tavLst>
                                        <p:tav tm="0">
                                          <p:val>
                                            <p:strVal val="#ppt_x"/>
                                          </p:val>
                                        </p:tav>
                                        <p:tav tm="100000">
                                          <p:val>
                                            <p:strVal val="#ppt_x"/>
                                          </p:val>
                                        </p:tav>
                                      </p:tavLst>
                                    </p:anim>
                                    <p:anim calcmode="lin" valueType="num">
                                      <p:cBhvr additive="base">
                                        <p:cTn id="64" dur="1500" fill="hold"/>
                                        <p:tgtEl>
                                          <p:spTgt spid="47"/>
                                        </p:tgtEl>
                                        <p:attrNameLst>
                                          <p:attrName>ppt_y</p:attrName>
                                        </p:attrNameLst>
                                      </p:cBhvr>
                                      <p:tavLst>
                                        <p:tav tm="0">
                                          <p:val>
                                            <p:strVal val="1+#ppt_h/2"/>
                                          </p:val>
                                        </p:tav>
                                        <p:tav tm="100000">
                                          <p:val>
                                            <p:strVal val="#ppt_y"/>
                                          </p:val>
                                        </p:tav>
                                      </p:tavLst>
                                    </p:anim>
                                  </p:childTnLst>
                                </p:cTn>
                              </p:par>
                              <p:par>
                                <p:cTn id="65" presetID="2" presetClass="entr" presetSubtype="1" decel="100000" fill="hold" grpId="0" nodeType="withEffect">
                                  <p:stCondLst>
                                    <p:cond delay="1500"/>
                                  </p:stCondLst>
                                  <p:childTnLst>
                                    <p:set>
                                      <p:cBhvr>
                                        <p:cTn id="66" dur="1" fill="hold">
                                          <p:stCondLst>
                                            <p:cond delay="0"/>
                                          </p:stCondLst>
                                        </p:cTn>
                                        <p:tgtEl>
                                          <p:spTgt spid="29"/>
                                        </p:tgtEl>
                                        <p:attrNameLst>
                                          <p:attrName>style.visibility</p:attrName>
                                        </p:attrNameLst>
                                      </p:cBhvr>
                                      <p:to>
                                        <p:strVal val="visible"/>
                                      </p:to>
                                    </p:set>
                                    <p:anim calcmode="lin" valueType="num">
                                      <p:cBhvr additive="base">
                                        <p:cTn id="67" dur="1500" fill="hold"/>
                                        <p:tgtEl>
                                          <p:spTgt spid="29"/>
                                        </p:tgtEl>
                                        <p:attrNameLst>
                                          <p:attrName>ppt_x</p:attrName>
                                        </p:attrNameLst>
                                      </p:cBhvr>
                                      <p:tavLst>
                                        <p:tav tm="0">
                                          <p:val>
                                            <p:strVal val="#ppt_x"/>
                                          </p:val>
                                        </p:tav>
                                        <p:tav tm="100000">
                                          <p:val>
                                            <p:strVal val="#ppt_x"/>
                                          </p:val>
                                        </p:tav>
                                      </p:tavLst>
                                    </p:anim>
                                    <p:anim calcmode="lin" valueType="num">
                                      <p:cBhvr additive="base">
                                        <p:cTn id="68" dur="1500" fill="hold"/>
                                        <p:tgtEl>
                                          <p:spTgt spid="29"/>
                                        </p:tgtEl>
                                        <p:attrNameLst>
                                          <p:attrName>ppt_y</p:attrName>
                                        </p:attrNameLst>
                                      </p:cBhvr>
                                      <p:tavLst>
                                        <p:tav tm="0">
                                          <p:val>
                                            <p:strVal val="0-#ppt_h/2"/>
                                          </p:val>
                                        </p:tav>
                                        <p:tav tm="100000">
                                          <p:val>
                                            <p:strVal val="#ppt_y"/>
                                          </p:val>
                                        </p:tav>
                                      </p:tavLst>
                                    </p:anim>
                                  </p:childTnLst>
                                </p:cTn>
                              </p:par>
                              <p:par>
                                <p:cTn id="69" presetID="2" presetClass="entr" presetSubtype="4" decel="100000" fill="hold" grpId="0" nodeType="withEffect">
                                  <p:stCondLst>
                                    <p:cond delay="1600"/>
                                  </p:stCondLst>
                                  <p:childTnLst>
                                    <p:set>
                                      <p:cBhvr>
                                        <p:cTn id="70" dur="1" fill="hold">
                                          <p:stCondLst>
                                            <p:cond delay="0"/>
                                          </p:stCondLst>
                                        </p:cTn>
                                        <p:tgtEl>
                                          <p:spTgt spid="30"/>
                                        </p:tgtEl>
                                        <p:attrNameLst>
                                          <p:attrName>style.visibility</p:attrName>
                                        </p:attrNameLst>
                                      </p:cBhvr>
                                      <p:to>
                                        <p:strVal val="visible"/>
                                      </p:to>
                                    </p:set>
                                    <p:anim calcmode="lin" valueType="num">
                                      <p:cBhvr additive="base">
                                        <p:cTn id="71" dur="1500" fill="hold"/>
                                        <p:tgtEl>
                                          <p:spTgt spid="30"/>
                                        </p:tgtEl>
                                        <p:attrNameLst>
                                          <p:attrName>ppt_x</p:attrName>
                                        </p:attrNameLst>
                                      </p:cBhvr>
                                      <p:tavLst>
                                        <p:tav tm="0">
                                          <p:val>
                                            <p:strVal val="#ppt_x"/>
                                          </p:val>
                                        </p:tav>
                                        <p:tav tm="100000">
                                          <p:val>
                                            <p:strVal val="#ppt_x"/>
                                          </p:val>
                                        </p:tav>
                                      </p:tavLst>
                                    </p:anim>
                                    <p:anim calcmode="lin" valueType="num">
                                      <p:cBhvr additive="base">
                                        <p:cTn id="72" dur="1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7" grpId="0"/>
      <p:bldP spid="11" grpId="0"/>
      <p:bldP spid="13" grpId="0"/>
      <p:bldP spid="29" grpId="0"/>
      <p:bldP spid="30" grpId="0"/>
      <p:bldP spid="33" grpId="0"/>
      <p:bldP spid="34" grpId="0"/>
      <p:bldP spid="42" grpId="0"/>
      <p:bldP spid="43" grpId="0"/>
      <p:bldP spid="44" grpId="0"/>
      <p:bldP spid="45" grpId="0"/>
      <p:bldP spid="38" grpId="0"/>
      <p:bldP spid="39" grpId="0"/>
      <p:bldP spid="46" grpId="0"/>
      <p:bldP spid="47" grpId="0"/>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F5182B5A-EC1F-4F9E-B153-22D978B7653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353456" y="8873746"/>
            <a:ext cx="695325" cy="552450"/>
          </a:xfrm>
          <a:prstGeom prst="rect">
            <a:avLst/>
          </a:prstGeom>
        </p:spPr>
      </p:pic>
      <p:sp>
        <p:nvSpPr>
          <p:cNvPr id="7" name="TextBox 6">
            <a:extLst>
              <a:ext uri="{FF2B5EF4-FFF2-40B4-BE49-F238E27FC236}">
                <a16:creationId xmlns:a16="http://schemas.microsoft.com/office/drawing/2014/main" id="{7D7EC41D-3F89-4BED-AAAF-B3A9D35E8D21}"/>
              </a:ext>
            </a:extLst>
          </p:cNvPr>
          <p:cNvSpPr txBox="1"/>
          <p:nvPr/>
        </p:nvSpPr>
        <p:spPr>
          <a:xfrm>
            <a:off x="11277842" y="8333332"/>
            <a:ext cx="5025736"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Services</a:t>
            </a:r>
          </a:p>
        </p:txBody>
      </p:sp>
      <p:cxnSp>
        <p:nvCxnSpPr>
          <p:cNvPr id="17" name="Straight Connector 16">
            <a:extLst>
              <a:ext uri="{FF2B5EF4-FFF2-40B4-BE49-F238E27FC236}">
                <a16:creationId xmlns:a16="http://schemas.microsoft.com/office/drawing/2014/main" id="{E786F12E-1926-4069-8840-2934FF0E8965}"/>
              </a:ext>
            </a:extLst>
          </p:cNvPr>
          <p:cNvCxnSpPr>
            <a:cxnSpLocks/>
          </p:cNvCxnSpPr>
          <p:nvPr/>
        </p:nvCxnSpPr>
        <p:spPr>
          <a:xfrm>
            <a:off x="684926" y="8844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E6A413E-3BB7-4CD1-857A-F7CE6C7731A6}"/>
              </a:ext>
            </a:extLst>
          </p:cNvPr>
          <p:cNvCxnSpPr>
            <a:cxnSpLocks/>
          </p:cNvCxnSpPr>
          <p:nvPr/>
        </p:nvCxnSpPr>
        <p:spPr>
          <a:xfrm flipV="1">
            <a:off x="684925" y="8246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7E03299-47C2-41DB-9E5B-55A033BD740B}"/>
              </a:ext>
            </a:extLst>
          </p:cNvPr>
          <p:cNvCxnSpPr>
            <a:cxnSpLocks/>
          </p:cNvCxnSpPr>
          <p:nvPr/>
        </p:nvCxnSpPr>
        <p:spPr>
          <a:xfrm flipV="1">
            <a:off x="684925" y="8545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E32B9046-93FE-47D9-9DB8-6A29871FDECF}"/>
              </a:ext>
            </a:extLst>
          </p:cNvPr>
          <p:cNvCxnSpPr>
            <a:cxnSpLocks/>
          </p:cNvCxnSpPr>
          <p:nvPr/>
        </p:nvCxnSpPr>
        <p:spPr>
          <a:xfrm flipV="1">
            <a:off x="684925" y="9143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1EB501E-2327-4EB5-B925-0BAAF01744A3}"/>
              </a:ext>
            </a:extLst>
          </p:cNvPr>
          <p:cNvCxnSpPr>
            <a:cxnSpLocks/>
          </p:cNvCxnSpPr>
          <p:nvPr/>
        </p:nvCxnSpPr>
        <p:spPr>
          <a:xfrm flipV="1">
            <a:off x="684925" y="9443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DE99A73-BE78-49F2-B2FE-5FC6F8E77F03}"/>
              </a:ext>
            </a:extLst>
          </p:cNvPr>
          <p:cNvCxnSpPr>
            <a:cxnSpLocks/>
          </p:cNvCxnSpPr>
          <p:nvPr/>
        </p:nvCxnSpPr>
        <p:spPr>
          <a:xfrm flipV="1">
            <a:off x="684925" y="9742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63930683-294D-42E2-9FA0-4966B856283D}"/>
              </a:ext>
            </a:extLst>
          </p:cNvPr>
          <p:cNvCxnSpPr>
            <a:cxnSpLocks/>
          </p:cNvCxnSpPr>
          <p:nvPr/>
        </p:nvCxnSpPr>
        <p:spPr>
          <a:xfrm flipV="1">
            <a:off x="684925" y="10041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EE496CF9-9CBA-44C6-BDB2-18B54F78B3FC}"/>
              </a:ext>
            </a:extLst>
          </p:cNvPr>
          <p:cNvSpPr txBox="1"/>
          <p:nvPr/>
        </p:nvSpPr>
        <p:spPr>
          <a:xfrm rot="16200000">
            <a:off x="-649020" y="15155054"/>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grpSp>
        <p:nvGrpSpPr>
          <p:cNvPr id="4" name="Group 3">
            <a:extLst>
              <a:ext uri="{FF2B5EF4-FFF2-40B4-BE49-F238E27FC236}">
                <a16:creationId xmlns:a16="http://schemas.microsoft.com/office/drawing/2014/main" id="{2E3A72A7-0F9E-43D3-BBC1-F87635451493}"/>
              </a:ext>
            </a:extLst>
          </p:cNvPr>
          <p:cNvGrpSpPr/>
          <p:nvPr/>
        </p:nvGrpSpPr>
        <p:grpSpPr>
          <a:xfrm>
            <a:off x="19034556" y="9216768"/>
            <a:ext cx="1680404" cy="2075686"/>
            <a:chOff x="19034556" y="6930768"/>
            <a:chExt cx="1680404" cy="2075686"/>
          </a:xfrm>
        </p:grpSpPr>
        <p:sp>
          <p:nvSpPr>
            <p:cNvPr id="44" name="Rectangle 43">
              <a:extLst>
                <a:ext uri="{FF2B5EF4-FFF2-40B4-BE49-F238E27FC236}">
                  <a16:creationId xmlns:a16="http://schemas.microsoft.com/office/drawing/2014/main" id="{1E1DC16E-98CD-4482-AB8D-5D2ED92E4485}"/>
                </a:ext>
              </a:extLst>
            </p:cNvPr>
            <p:cNvSpPr/>
            <p:nvPr/>
          </p:nvSpPr>
          <p:spPr>
            <a:xfrm>
              <a:off x="19034556" y="6930768"/>
              <a:ext cx="1415773" cy="1569660"/>
            </a:xfrm>
            <a:prstGeom prst="rect">
              <a:avLst/>
            </a:prstGeom>
          </p:spPr>
          <p:txBody>
            <a:bodyPr wrap="none" anchor="ctr">
              <a:spAutoFit/>
            </a:bodyPr>
            <a:lstStyle/>
            <a:p>
              <a:pPr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C</a:t>
              </a:r>
            </a:p>
          </p:txBody>
        </p:sp>
        <p:sp>
          <p:nvSpPr>
            <p:cNvPr id="45" name="TextBox 44">
              <a:extLst>
                <a:ext uri="{FF2B5EF4-FFF2-40B4-BE49-F238E27FC236}">
                  <a16:creationId xmlns:a16="http://schemas.microsoft.com/office/drawing/2014/main" id="{BB95CEC8-B6A4-44E2-B039-3DE530AA9776}"/>
                </a:ext>
              </a:extLst>
            </p:cNvPr>
            <p:cNvSpPr txBox="1"/>
            <p:nvPr/>
          </p:nvSpPr>
          <p:spPr>
            <a:xfrm>
              <a:off x="19236670" y="8360123"/>
              <a:ext cx="1478290" cy="646331"/>
            </a:xfrm>
            <a:prstGeom prst="rect">
              <a:avLst/>
            </a:prstGeom>
            <a:noFill/>
          </p:spPr>
          <p:txBody>
            <a:bodyPr wrap="none" rtlCol="0">
              <a:spAutoFit/>
            </a:bodyPr>
            <a:lstStyle/>
            <a:p>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grpSp>
      <p:grpSp>
        <p:nvGrpSpPr>
          <p:cNvPr id="2" name="Group 1">
            <a:extLst>
              <a:ext uri="{FF2B5EF4-FFF2-40B4-BE49-F238E27FC236}">
                <a16:creationId xmlns:a16="http://schemas.microsoft.com/office/drawing/2014/main" id="{715C7A05-BDAA-49FC-BA6A-D2553A68FECE}"/>
              </a:ext>
            </a:extLst>
          </p:cNvPr>
          <p:cNvGrpSpPr/>
          <p:nvPr/>
        </p:nvGrpSpPr>
        <p:grpSpPr>
          <a:xfrm>
            <a:off x="14163311" y="5070103"/>
            <a:ext cx="1680404" cy="2075686"/>
            <a:chOff x="14163311" y="2784103"/>
            <a:chExt cx="1680404" cy="2075686"/>
          </a:xfrm>
        </p:grpSpPr>
        <p:sp>
          <p:nvSpPr>
            <p:cNvPr id="42" name="Rectangle 41">
              <a:extLst>
                <a:ext uri="{FF2B5EF4-FFF2-40B4-BE49-F238E27FC236}">
                  <a16:creationId xmlns:a16="http://schemas.microsoft.com/office/drawing/2014/main" id="{D588EC38-DD2C-4428-A12F-10F87D1D7406}"/>
                </a:ext>
              </a:extLst>
            </p:cNvPr>
            <p:cNvSpPr/>
            <p:nvPr/>
          </p:nvSpPr>
          <p:spPr>
            <a:xfrm>
              <a:off x="14163311" y="2784103"/>
              <a:ext cx="1415773" cy="1569660"/>
            </a:xfrm>
            <a:prstGeom prst="rect">
              <a:avLst/>
            </a:prstGeom>
          </p:spPr>
          <p:txBody>
            <a:bodyPr wrap="none" anchor="ctr">
              <a:spAutoFit/>
            </a:bodyPr>
            <a:lstStyle/>
            <a:p>
              <a:pPr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B</a:t>
              </a:r>
            </a:p>
          </p:txBody>
        </p:sp>
        <p:sp>
          <p:nvSpPr>
            <p:cNvPr id="43" name="TextBox 42">
              <a:extLst>
                <a:ext uri="{FF2B5EF4-FFF2-40B4-BE49-F238E27FC236}">
                  <a16:creationId xmlns:a16="http://schemas.microsoft.com/office/drawing/2014/main" id="{AB205347-E3A0-4236-8261-0FEC5E70AD9A}"/>
                </a:ext>
              </a:extLst>
            </p:cNvPr>
            <p:cNvSpPr txBox="1"/>
            <p:nvPr/>
          </p:nvSpPr>
          <p:spPr>
            <a:xfrm>
              <a:off x="14365425" y="4213458"/>
              <a:ext cx="1478290"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grpSp>
      <p:grpSp>
        <p:nvGrpSpPr>
          <p:cNvPr id="3" name="Group 2">
            <a:extLst>
              <a:ext uri="{FF2B5EF4-FFF2-40B4-BE49-F238E27FC236}">
                <a16:creationId xmlns:a16="http://schemas.microsoft.com/office/drawing/2014/main" id="{218A06FE-9956-4D7C-BBA9-A910D4CB5A0F}"/>
              </a:ext>
            </a:extLst>
          </p:cNvPr>
          <p:cNvGrpSpPr/>
          <p:nvPr/>
        </p:nvGrpSpPr>
        <p:grpSpPr>
          <a:xfrm>
            <a:off x="19034557" y="5070103"/>
            <a:ext cx="2466566" cy="3037268"/>
            <a:chOff x="19034557" y="2784103"/>
            <a:chExt cx="2466566" cy="3037268"/>
          </a:xfrm>
        </p:grpSpPr>
        <p:sp>
          <p:nvSpPr>
            <p:cNvPr id="38" name="Rectangle 37">
              <a:extLst>
                <a:ext uri="{FF2B5EF4-FFF2-40B4-BE49-F238E27FC236}">
                  <a16:creationId xmlns:a16="http://schemas.microsoft.com/office/drawing/2014/main" id="{1254ED0D-679A-4BA4-9049-7F9E40E6ABF5}"/>
                </a:ext>
              </a:extLst>
            </p:cNvPr>
            <p:cNvSpPr/>
            <p:nvPr/>
          </p:nvSpPr>
          <p:spPr>
            <a:xfrm>
              <a:off x="19034557" y="2784103"/>
              <a:ext cx="1415772" cy="1569660"/>
            </a:xfrm>
            <a:prstGeom prst="rect">
              <a:avLst/>
            </a:prstGeom>
          </p:spPr>
          <p:txBody>
            <a:bodyPr wrap="none" anchor="ctr">
              <a:spAutoFit/>
            </a:bodyPr>
            <a:lstStyle/>
            <a:p>
              <a:pPr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A</a:t>
              </a:r>
            </a:p>
          </p:txBody>
        </p:sp>
        <p:sp>
          <p:nvSpPr>
            <p:cNvPr id="39" name="TextBox 38">
              <a:extLst>
                <a:ext uri="{FF2B5EF4-FFF2-40B4-BE49-F238E27FC236}">
                  <a16:creationId xmlns:a16="http://schemas.microsoft.com/office/drawing/2014/main" id="{0F40E3C9-A7D4-4624-AB54-DCE37FCAAFDC}"/>
                </a:ext>
              </a:extLst>
            </p:cNvPr>
            <p:cNvSpPr txBox="1"/>
            <p:nvPr/>
          </p:nvSpPr>
          <p:spPr>
            <a:xfrm>
              <a:off x="19236670" y="4213458"/>
              <a:ext cx="1478290" cy="646331"/>
            </a:xfrm>
            <a:prstGeom prst="rect">
              <a:avLst/>
            </a:prstGeom>
            <a:noFill/>
          </p:spPr>
          <p:txBody>
            <a:bodyPr wrap="none" rtlCol="0">
              <a:spAutoFit/>
            </a:bodyPr>
            <a:lstStyle/>
            <a:p>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sp>
          <p:nvSpPr>
            <p:cNvPr id="46" name="TextBox 45">
              <a:extLst>
                <a:ext uri="{FF2B5EF4-FFF2-40B4-BE49-F238E27FC236}">
                  <a16:creationId xmlns:a16="http://schemas.microsoft.com/office/drawing/2014/main" id="{EEED2780-C98D-407E-BE27-A3F8F991A8B3}"/>
                </a:ext>
              </a:extLst>
            </p:cNvPr>
            <p:cNvSpPr txBox="1"/>
            <p:nvPr/>
          </p:nvSpPr>
          <p:spPr>
            <a:xfrm>
              <a:off x="19236670" y="4990374"/>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pic>
        <p:nvPicPr>
          <p:cNvPr id="5" name="Graphic 4">
            <a:extLst>
              <a:ext uri="{FF2B5EF4-FFF2-40B4-BE49-F238E27FC236}">
                <a16:creationId xmlns:a16="http://schemas.microsoft.com/office/drawing/2014/main" id="{57F14028-147C-4098-837B-69FC7FCBF08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886052" y="4112065"/>
            <a:ext cx="7236940" cy="10063870"/>
          </a:xfrm>
          <a:prstGeom prst="rect">
            <a:avLst/>
          </a:prstGeom>
        </p:spPr>
      </p:pic>
      <p:sp>
        <p:nvSpPr>
          <p:cNvPr id="8" name="TextBox 7">
            <a:extLst>
              <a:ext uri="{FF2B5EF4-FFF2-40B4-BE49-F238E27FC236}">
                <a16:creationId xmlns:a16="http://schemas.microsoft.com/office/drawing/2014/main" id="{88A87D6D-D79F-499A-ABEB-9168FEA298CB}"/>
              </a:ext>
            </a:extLst>
          </p:cNvPr>
          <p:cNvSpPr txBox="1"/>
          <p:nvPr/>
        </p:nvSpPr>
        <p:spPr>
          <a:xfrm>
            <a:off x="11435189" y="11292454"/>
            <a:ext cx="5860473" cy="2308324"/>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Tree>
    <p:extLst>
      <p:ext uri="{BB962C8B-B14F-4D97-AF65-F5344CB8AC3E}">
        <p14:creationId xmlns:p14="http://schemas.microsoft.com/office/powerpoint/2010/main" val="312231844"/>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80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80000">
                                          <p:cBhvr additive="base">
                                            <p:cTn id="7" dur="2500" fill="hold"/>
                                            <p:tgtEl>
                                              <p:spTgt spid="5"/>
                                            </p:tgtEl>
                                            <p:attrNameLst>
                                              <p:attrName>ppt_x</p:attrName>
                                            </p:attrNameLst>
                                          </p:cBhvr>
                                          <p:tavLst>
                                            <p:tav tm="0">
                                              <p:val>
                                                <p:strVal val="0-#ppt_w/2"/>
                                              </p:val>
                                            </p:tav>
                                            <p:tav tm="100000">
                                              <p:val>
                                                <p:strVal val="#ppt_x"/>
                                              </p:val>
                                            </p:tav>
                                          </p:tavLst>
                                        </p:anim>
                                        <p:anim calcmode="lin" valueType="num" p14:bounceEnd="80000">
                                          <p:cBhvr additive="base">
                                            <p:cTn id="8" dur="2500" fill="hold"/>
                                            <p:tgtEl>
                                              <p:spTgt spid="5"/>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1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300"/>
                                            <p:tgtEl>
                                              <p:spTgt spid="7"/>
                                            </p:tgtEl>
                                          </p:cBhvr>
                                        </p:animEffect>
                                      </p:childTnLst>
                                    </p:cTn>
                                  </p:par>
                                  <p:par>
                                    <p:cTn id="12" presetID="10" presetClass="entr" presetSubtype="0" fill="hold" nodeType="withEffect">
                                      <p:stCondLst>
                                        <p:cond delay="170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300"/>
                                            <p:tgtEl>
                                              <p:spTgt spid="6"/>
                                            </p:tgtEl>
                                          </p:cBhvr>
                                        </p:animEffect>
                                      </p:childTnLst>
                                    </p:cTn>
                                  </p:par>
                                  <p:par>
                                    <p:cTn id="15" presetID="10" presetClass="entr" presetSubtype="0" fill="hold" grpId="0" nodeType="withEffect">
                                      <p:stCondLst>
                                        <p:cond delay="190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300"/>
                                            <p:tgtEl>
                                              <p:spTgt spid="8"/>
                                            </p:tgtEl>
                                          </p:cBhvr>
                                        </p:animEffect>
                                      </p:childTnLst>
                                    </p:cTn>
                                  </p:par>
                                  <p:par>
                                    <p:cTn id="18" presetID="10" presetClass="entr" presetSubtype="0" fill="hold" nodeType="withEffect">
                                      <p:stCondLst>
                                        <p:cond delay="2100"/>
                                      </p:stCondLst>
                                      <p:childTnLst>
                                        <p:set>
                                          <p:cBhvr>
                                            <p:cTn id="19" dur="1" fill="hold">
                                              <p:stCondLst>
                                                <p:cond delay="0"/>
                                              </p:stCondLst>
                                            </p:cTn>
                                            <p:tgtEl>
                                              <p:spTgt spid="2"/>
                                            </p:tgtEl>
                                            <p:attrNameLst>
                                              <p:attrName>style.visibility</p:attrName>
                                            </p:attrNameLst>
                                          </p:cBhvr>
                                          <p:to>
                                            <p:strVal val="visible"/>
                                          </p:to>
                                        </p:set>
                                        <p:animEffect transition="in" filter="fade">
                                          <p:cBhvr>
                                            <p:cTn id="20" dur="300"/>
                                            <p:tgtEl>
                                              <p:spTgt spid="2"/>
                                            </p:tgtEl>
                                          </p:cBhvr>
                                        </p:animEffect>
                                      </p:childTnLst>
                                    </p:cTn>
                                  </p:par>
                                  <p:par>
                                    <p:cTn id="21" presetID="10" presetClass="entr" presetSubtype="0" fill="hold" nodeType="withEffect">
                                      <p:stCondLst>
                                        <p:cond delay="230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300"/>
                                            <p:tgtEl>
                                              <p:spTgt spid="3"/>
                                            </p:tgtEl>
                                          </p:cBhvr>
                                        </p:animEffect>
                                      </p:childTnLst>
                                    </p:cTn>
                                  </p:par>
                                  <p:par>
                                    <p:cTn id="24" presetID="10" presetClass="entr" presetSubtype="0" fill="hold" nodeType="withEffect">
                                      <p:stCondLst>
                                        <p:cond delay="2500"/>
                                      </p:stCondLst>
                                      <p:childTnLst>
                                        <p:set>
                                          <p:cBhvr>
                                            <p:cTn id="25" dur="1" fill="hold">
                                              <p:stCondLst>
                                                <p:cond delay="0"/>
                                              </p:stCondLst>
                                            </p:cTn>
                                            <p:tgtEl>
                                              <p:spTgt spid="4"/>
                                            </p:tgtEl>
                                            <p:attrNameLst>
                                              <p:attrName>style.visibility</p:attrName>
                                            </p:attrNameLst>
                                          </p:cBhvr>
                                          <p:to>
                                            <p:strVal val="visible"/>
                                          </p:to>
                                        </p:set>
                                        <p:animEffect transition="in" filter="fade">
                                          <p:cBhvr>
                                            <p:cTn id="26" dur="3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0-#ppt_w/2"/>
                                              </p:val>
                                            </p:tav>
                                            <p:tav tm="100000">
                                              <p:val>
                                                <p:strVal val="#ppt_x"/>
                                              </p:val>
                                            </p:tav>
                                          </p:tavLst>
                                        </p:anim>
                                        <p:anim calcmode="lin" valueType="num">
                                          <p:cBhvr additive="base">
                                            <p:cTn id="8" dur="2500" fill="hold"/>
                                            <p:tgtEl>
                                              <p:spTgt spid="5"/>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1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300"/>
                                            <p:tgtEl>
                                              <p:spTgt spid="7"/>
                                            </p:tgtEl>
                                          </p:cBhvr>
                                        </p:animEffect>
                                      </p:childTnLst>
                                    </p:cTn>
                                  </p:par>
                                  <p:par>
                                    <p:cTn id="12" presetID="10" presetClass="entr" presetSubtype="0" fill="hold" nodeType="withEffect">
                                      <p:stCondLst>
                                        <p:cond delay="170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300"/>
                                            <p:tgtEl>
                                              <p:spTgt spid="6"/>
                                            </p:tgtEl>
                                          </p:cBhvr>
                                        </p:animEffect>
                                      </p:childTnLst>
                                    </p:cTn>
                                  </p:par>
                                  <p:par>
                                    <p:cTn id="15" presetID="10" presetClass="entr" presetSubtype="0" fill="hold" grpId="0" nodeType="withEffect">
                                      <p:stCondLst>
                                        <p:cond delay="190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300"/>
                                            <p:tgtEl>
                                              <p:spTgt spid="8"/>
                                            </p:tgtEl>
                                          </p:cBhvr>
                                        </p:animEffect>
                                      </p:childTnLst>
                                    </p:cTn>
                                  </p:par>
                                  <p:par>
                                    <p:cTn id="18" presetID="10" presetClass="entr" presetSubtype="0" fill="hold" nodeType="withEffect">
                                      <p:stCondLst>
                                        <p:cond delay="2100"/>
                                      </p:stCondLst>
                                      <p:childTnLst>
                                        <p:set>
                                          <p:cBhvr>
                                            <p:cTn id="19" dur="1" fill="hold">
                                              <p:stCondLst>
                                                <p:cond delay="0"/>
                                              </p:stCondLst>
                                            </p:cTn>
                                            <p:tgtEl>
                                              <p:spTgt spid="2"/>
                                            </p:tgtEl>
                                            <p:attrNameLst>
                                              <p:attrName>style.visibility</p:attrName>
                                            </p:attrNameLst>
                                          </p:cBhvr>
                                          <p:to>
                                            <p:strVal val="visible"/>
                                          </p:to>
                                        </p:set>
                                        <p:animEffect transition="in" filter="fade">
                                          <p:cBhvr>
                                            <p:cTn id="20" dur="300"/>
                                            <p:tgtEl>
                                              <p:spTgt spid="2"/>
                                            </p:tgtEl>
                                          </p:cBhvr>
                                        </p:animEffect>
                                      </p:childTnLst>
                                    </p:cTn>
                                  </p:par>
                                  <p:par>
                                    <p:cTn id="21" presetID="10" presetClass="entr" presetSubtype="0" fill="hold" nodeType="withEffect">
                                      <p:stCondLst>
                                        <p:cond delay="230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300"/>
                                            <p:tgtEl>
                                              <p:spTgt spid="3"/>
                                            </p:tgtEl>
                                          </p:cBhvr>
                                        </p:animEffect>
                                      </p:childTnLst>
                                    </p:cTn>
                                  </p:par>
                                  <p:par>
                                    <p:cTn id="24" presetID="10" presetClass="entr" presetSubtype="0" fill="hold" nodeType="withEffect">
                                      <p:stCondLst>
                                        <p:cond delay="2500"/>
                                      </p:stCondLst>
                                      <p:childTnLst>
                                        <p:set>
                                          <p:cBhvr>
                                            <p:cTn id="25" dur="1" fill="hold">
                                              <p:stCondLst>
                                                <p:cond delay="0"/>
                                              </p:stCondLst>
                                            </p:cTn>
                                            <p:tgtEl>
                                              <p:spTgt spid="4"/>
                                            </p:tgtEl>
                                            <p:attrNameLst>
                                              <p:attrName>style.visibility</p:attrName>
                                            </p:attrNameLst>
                                          </p:cBhvr>
                                          <p:to>
                                            <p:strVal val="visible"/>
                                          </p:to>
                                        </p:set>
                                        <p:animEffect transition="in" filter="fade">
                                          <p:cBhvr>
                                            <p:cTn id="26" dur="3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mc:Fallback>
  </mc:AlternateContent>
</p:sld>
</file>

<file path=ppt/slides/slide20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F5182B5A-EC1F-4F9E-B153-22D978B7653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353456" y="8873746"/>
            <a:ext cx="695325" cy="552450"/>
          </a:xfrm>
          <a:prstGeom prst="rect">
            <a:avLst/>
          </a:prstGeom>
        </p:spPr>
      </p:pic>
      <p:sp>
        <p:nvSpPr>
          <p:cNvPr id="7" name="TextBox 6">
            <a:extLst>
              <a:ext uri="{FF2B5EF4-FFF2-40B4-BE49-F238E27FC236}">
                <a16:creationId xmlns:a16="http://schemas.microsoft.com/office/drawing/2014/main" id="{7D7EC41D-3F89-4BED-AAAF-B3A9D35E8D21}"/>
              </a:ext>
            </a:extLst>
          </p:cNvPr>
          <p:cNvSpPr txBox="1"/>
          <p:nvPr/>
        </p:nvSpPr>
        <p:spPr>
          <a:xfrm>
            <a:off x="11277842" y="8333332"/>
            <a:ext cx="5025736"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Services</a:t>
            </a:r>
          </a:p>
        </p:txBody>
      </p:sp>
      <p:cxnSp>
        <p:nvCxnSpPr>
          <p:cNvPr id="17" name="Straight Connector 16">
            <a:extLst>
              <a:ext uri="{FF2B5EF4-FFF2-40B4-BE49-F238E27FC236}">
                <a16:creationId xmlns:a16="http://schemas.microsoft.com/office/drawing/2014/main" id="{E786F12E-1926-4069-8840-2934FF0E8965}"/>
              </a:ext>
            </a:extLst>
          </p:cNvPr>
          <p:cNvCxnSpPr>
            <a:cxnSpLocks/>
          </p:cNvCxnSpPr>
          <p:nvPr/>
        </p:nvCxnSpPr>
        <p:spPr>
          <a:xfrm>
            <a:off x="684926" y="8844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E6A413E-3BB7-4CD1-857A-F7CE6C7731A6}"/>
              </a:ext>
            </a:extLst>
          </p:cNvPr>
          <p:cNvCxnSpPr>
            <a:cxnSpLocks/>
          </p:cNvCxnSpPr>
          <p:nvPr/>
        </p:nvCxnSpPr>
        <p:spPr>
          <a:xfrm flipV="1">
            <a:off x="684925" y="8246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7E03299-47C2-41DB-9E5B-55A033BD740B}"/>
              </a:ext>
            </a:extLst>
          </p:cNvPr>
          <p:cNvCxnSpPr>
            <a:cxnSpLocks/>
          </p:cNvCxnSpPr>
          <p:nvPr/>
        </p:nvCxnSpPr>
        <p:spPr>
          <a:xfrm flipV="1">
            <a:off x="684925" y="8545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E32B9046-93FE-47D9-9DB8-6A29871FDECF}"/>
              </a:ext>
            </a:extLst>
          </p:cNvPr>
          <p:cNvCxnSpPr>
            <a:cxnSpLocks/>
          </p:cNvCxnSpPr>
          <p:nvPr/>
        </p:nvCxnSpPr>
        <p:spPr>
          <a:xfrm flipV="1">
            <a:off x="684925" y="9143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1EB501E-2327-4EB5-B925-0BAAF01744A3}"/>
              </a:ext>
            </a:extLst>
          </p:cNvPr>
          <p:cNvCxnSpPr>
            <a:cxnSpLocks/>
          </p:cNvCxnSpPr>
          <p:nvPr/>
        </p:nvCxnSpPr>
        <p:spPr>
          <a:xfrm flipV="1">
            <a:off x="684925" y="9443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DE99A73-BE78-49F2-B2FE-5FC6F8E77F03}"/>
              </a:ext>
            </a:extLst>
          </p:cNvPr>
          <p:cNvCxnSpPr>
            <a:cxnSpLocks/>
          </p:cNvCxnSpPr>
          <p:nvPr/>
        </p:nvCxnSpPr>
        <p:spPr>
          <a:xfrm flipV="1">
            <a:off x="684925" y="9742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63930683-294D-42E2-9FA0-4966B856283D}"/>
              </a:ext>
            </a:extLst>
          </p:cNvPr>
          <p:cNvCxnSpPr>
            <a:cxnSpLocks/>
          </p:cNvCxnSpPr>
          <p:nvPr/>
        </p:nvCxnSpPr>
        <p:spPr>
          <a:xfrm flipV="1">
            <a:off x="684925" y="10041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EE496CF9-9CBA-44C6-BDB2-18B54F78B3FC}"/>
              </a:ext>
            </a:extLst>
          </p:cNvPr>
          <p:cNvSpPr txBox="1"/>
          <p:nvPr/>
        </p:nvSpPr>
        <p:spPr>
          <a:xfrm rot="16200000">
            <a:off x="-649020" y="15155054"/>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grpSp>
        <p:nvGrpSpPr>
          <p:cNvPr id="4" name="Group 3">
            <a:extLst>
              <a:ext uri="{FF2B5EF4-FFF2-40B4-BE49-F238E27FC236}">
                <a16:creationId xmlns:a16="http://schemas.microsoft.com/office/drawing/2014/main" id="{2E3A72A7-0F9E-43D3-BBC1-F87635451493}"/>
              </a:ext>
            </a:extLst>
          </p:cNvPr>
          <p:cNvGrpSpPr/>
          <p:nvPr/>
        </p:nvGrpSpPr>
        <p:grpSpPr>
          <a:xfrm>
            <a:off x="19034556" y="9216768"/>
            <a:ext cx="1680404" cy="2075686"/>
            <a:chOff x="19034556" y="6930768"/>
            <a:chExt cx="1680404" cy="2075686"/>
          </a:xfrm>
        </p:grpSpPr>
        <p:sp>
          <p:nvSpPr>
            <p:cNvPr id="44" name="Rectangle 43">
              <a:extLst>
                <a:ext uri="{FF2B5EF4-FFF2-40B4-BE49-F238E27FC236}">
                  <a16:creationId xmlns:a16="http://schemas.microsoft.com/office/drawing/2014/main" id="{1E1DC16E-98CD-4482-AB8D-5D2ED92E4485}"/>
                </a:ext>
              </a:extLst>
            </p:cNvPr>
            <p:cNvSpPr/>
            <p:nvPr/>
          </p:nvSpPr>
          <p:spPr>
            <a:xfrm>
              <a:off x="19034556" y="6930768"/>
              <a:ext cx="1415773" cy="1569660"/>
            </a:xfrm>
            <a:prstGeom prst="rect">
              <a:avLst/>
            </a:prstGeom>
          </p:spPr>
          <p:txBody>
            <a:bodyPr wrap="none" anchor="ctr">
              <a:spAutoFit/>
            </a:bodyPr>
            <a:lstStyle/>
            <a:p>
              <a:pPr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C</a:t>
              </a:r>
            </a:p>
          </p:txBody>
        </p:sp>
        <p:sp>
          <p:nvSpPr>
            <p:cNvPr id="45" name="TextBox 44">
              <a:extLst>
                <a:ext uri="{FF2B5EF4-FFF2-40B4-BE49-F238E27FC236}">
                  <a16:creationId xmlns:a16="http://schemas.microsoft.com/office/drawing/2014/main" id="{BB95CEC8-B6A4-44E2-B039-3DE530AA9776}"/>
                </a:ext>
              </a:extLst>
            </p:cNvPr>
            <p:cNvSpPr txBox="1"/>
            <p:nvPr/>
          </p:nvSpPr>
          <p:spPr>
            <a:xfrm>
              <a:off x="19236670" y="8360123"/>
              <a:ext cx="1478290" cy="646331"/>
            </a:xfrm>
            <a:prstGeom prst="rect">
              <a:avLst/>
            </a:prstGeom>
            <a:noFill/>
          </p:spPr>
          <p:txBody>
            <a:bodyPr wrap="none" rtlCol="0">
              <a:spAutoFit/>
            </a:bodyPr>
            <a:lstStyle/>
            <a:p>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grpSp>
      <p:grpSp>
        <p:nvGrpSpPr>
          <p:cNvPr id="2" name="Group 1">
            <a:extLst>
              <a:ext uri="{FF2B5EF4-FFF2-40B4-BE49-F238E27FC236}">
                <a16:creationId xmlns:a16="http://schemas.microsoft.com/office/drawing/2014/main" id="{715C7A05-BDAA-49FC-BA6A-D2553A68FECE}"/>
              </a:ext>
            </a:extLst>
          </p:cNvPr>
          <p:cNvGrpSpPr/>
          <p:nvPr/>
        </p:nvGrpSpPr>
        <p:grpSpPr>
          <a:xfrm>
            <a:off x="14163311" y="5070103"/>
            <a:ext cx="1680404" cy="2075686"/>
            <a:chOff x="14163311" y="2784103"/>
            <a:chExt cx="1680404" cy="2075686"/>
          </a:xfrm>
        </p:grpSpPr>
        <p:sp>
          <p:nvSpPr>
            <p:cNvPr id="42" name="Rectangle 41">
              <a:extLst>
                <a:ext uri="{FF2B5EF4-FFF2-40B4-BE49-F238E27FC236}">
                  <a16:creationId xmlns:a16="http://schemas.microsoft.com/office/drawing/2014/main" id="{D588EC38-DD2C-4428-A12F-10F87D1D7406}"/>
                </a:ext>
              </a:extLst>
            </p:cNvPr>
            <p:cNvSpPr/>
            <p:nvPr/>
          </p:nvSpPr>
          <p:spPr>
            <a:xfrm>
              <a:off x="14163311" y="2784103"/>
              <a:ext cx="1415773" cy="1569660"/>
            </a:xfrm>
            <a:prstGeom prst="rect">
              <a:avLst/>
            </a:prstGeom>
          </p:spPr>
          <p:txBody>
            <a:bodyPr wrap="none" anchor="ctr">
              <a:spAutoFit/>
            </a:bodyPr>
            <a:lstStyle/>
            <a:p>
              <a:pPr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B</a:t>
              </a:r>
            </a:p>
          </p:txBody>
        </p:sp>
        <p:sp>
          <p:nvSpPr>
            <p:cNvPr id="43" name="TextBox 42">
              <a:extLst>
                <a:ext uri="{FF2B5EF4-FFF2-40B4-BE49-F238E27FC236}">
                  <a16:creationId xmlns:a16="http://schemas.microsoft.com/office/drawing/2014/main" id="{AB205347-E3A0-4236-8261-0FEC5E70AD9A}"/>
                </a:ext>
              </a:extLst>
            </p:cNvPr>
            <p:cNvSpPr txBox="1"/>
            <p:nvPr/>
          </p:nvSpPr>
          <p:spPr>
            <a:xfrm>
              <a:off x="14365425" y="4213458"/>
              <a:ext cx="1478290"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grpSp>
      <p:grpSp>
        <p:nvGrpSpPr>
          <p:cNvPr id="3" name="Group 2">
            <a:extLst>
              <a:ext uri="{FF2B5EF4-FFF2-40B4-BE49-F238E27FC236}">
                <a16:creationId xmlns:a16="http://schemas.microsoft.com/office/drawing/2014/main" id="{218A06FE-9956-4D7C-BBA9-A910D4CB5A0F}"/>
              </a:ext>
            </a:extLst>
          </p:cNvPr>
          <p:cNvGrpSpPr/>
          <p:nvPr/>
        </p:nvGrpSpPr>
        <p:grpSpPr>
          <a:xfrm>
            <a:off x="19034557" y="5070103"/>
            <a:ext cx="2466566" cy="3037268"/>
            <a:chOff x="19034557" y="2784103"/>
            <a:chExt cx="2466566" cy="3037268"/>
          </a:xfrm>
        </p:grpSpPr>
        <p:sp>
          <p:nvSpPr>
            <p:cNvPr id="38" name="Rectangle 37">
              <a:extLst>
                <a:ext uri="{FF2B5EF4-FFF2-40B4-BE49-F238E27FC236}">
                  <a16:creationId xmlns:a16="http://schemas.microsoft.com/office/drawing/2014/main" id="{1254ED0D-679A-4BA4-9049-7F9E40E6ABF5}"/>
                </a:ext>
              </a:extLst>
            </p:cNvPr>
            <p:cNvSpPr/>
            <p:nvPr/>
          </p:nvSpPr>
          <p:spPr>
            <a:xfrm>
              <a:off x="19034557" y="2784103"/>
              <a:ext cx="1415772" cy="1569660"/>
            </a:xfrm>
            <a:prstGeom prst="rect">
              <a:avLst/>
            </a:prstGeom>
          </p:spPr>
          <p:txBody>
            <a:bodyPr wrap="none" anchor="ctr">
              <a:spAutoFit/>
            </a:bodyPr>
            <a:lstStyle/>
            <a:p>
              <a:pPr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A</a:t>
              </a:r>
            </a:p>
          </p:txBody>
        </p:sp>
        <p:sp>
          <p:nvSpPr>
            <p:cNvPr id="39" name="TextBox 38">
              <a:extLst>
                <a:ext uri="{FF2B5EF4-FFF2-40B4-BE49-F238E27FC236}">
                  <a16:creationId xmlns:a16="http://schemas.microsoft.com/office/drawing/2014/main" id="{0F40E3C9-A7D4-4624-AB54-DCE37FCAAFDC}"/>
                </a:ext>
              </a:extLst>
            </p:cNvPr>
            <p:cNvSpPr txBox="1"/>
            <p:nvPr/>
          </p:nvSpPr>
          <p:spPr>
            <a:xfrm>
              <a:off x="19236670" y="4213458"/>
              <a:ext cx="1478290" cy="646331"/>
            </a:xfrm>
            <a:prstGeom prst="rect">
              <a:avLst/>
            </a:prstGeom>
            <a:noFill/>
          </p:spPr>
          <p:txBody>
            <a:bodyPr wrap="none" rtlCol="0">
              <a:spAutoFit/>
            </a:bodyPr>
            <a:lstStyle/>
            <a:p>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sp>
          <p:nvSpPr>
            <p:cNvPr id="46" name="TextBox 45">
              <a:extLst>
                <a:ext uri="{FF2B5EF4-FFF2-40B4-BE49-F238E27FC236}">
                  <a16:creationId xmlns:a16="http://schemas.microsoft.com/office/drawing/2014/main" id="{EEED2780-C98D-407E-BE27-A3F8F991A8B3}"/>
                </a:ext>
              </a:extLst>
            </p:cNvPr>
            <p:cNvSpPr txBox="1"/>
            <p:nvPr/>
          </p:nvSpPr>
          <p:spPr>
            <a:xfrm>
              <a:off x="19236670" y="4990374"/>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pic>
        <p:nvPicPr>
          <p:cNvPr id="5" name="Graphic 4">
            <a:extLst>
              <a:ext uri="{FF2B5EF4-FFF2-40B4-BE49-F238E27FC236}">
                <a16:creationId xmlns:a16="http://schemas.microsoft.com/office/drawing/2014/main" id="{57F14028-147C-4098-837B-69FC7FCBF08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886052" y="4112065"/>
            <a:ext cx="7236940" cy="10063870"/>
          </a:xfrm>
          <a:prstGeom prst="rect">
            <a:avLst/>
          </a:prstGeom>
        </p:spPr>
      </p:pic>
      <p:sp>
        <p:nvSpPr>
          <p:cNvPr id="8" name="TextBox 7">
            <a:extLst>
              <a:ext uri="{FF2B5EF4-FFF2-40B4-BE49-F238E27FC236}">
                <a16:creationId xmlns:a16="http://schemas.microsoft.com/office/drawing/2014/main" id="{88A87D6D-D79F-499A-ABEB-9168FEA298CB}"/>
              </a:ext>
            </a:extLst>
          </p:cNvPr>
          <p:cNvSpPr txBox="1"/>
          <p:nvPr/>
        </p:nvSpPr>
        <p:spPr>
          <a:xfrm>
            <a:off x="11435189" y="11292454"/>
            <a:ext cx="5860473" cy="2308324"/>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Tree>
    <p:extLst>
      <p:ext uri="{BB962C8B-B14F-4D97-AF65-F5344CB8AC3E}">
        <p14:creationId xmlns:p14="http://schemas.microsoft.com/office/powerpoint/2010/main" val="2261418959"/>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80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80000">
                                          <p:cBhvr additive="base">
                                            <p:cTn id="7" dur="2500" fill="hold"/>
                                            <p:tgtEl>
                                              <p:spTgt spid="5"/>
                                            </p:tgtEl>
                                            <p:attrNameLst>
                                              <p:attrName>ppt_x</p:attrName>
                                            </p:attrNameLst>
                                          </p:cBhvr>
                                          <p:tavLst>
                                            <p:tav tm="0">
                                              <p:val>
                                                <p:strVal val="0-#ppt_w/2"/>
                                              </p:val>
                                            </p:tav>
                                            <p:tav tm="100000">
                                              <p:val>
                                                <p:strVal val="#ppt_x"/>
                                              </p:val>
                                            </p:tav>
                                          </p:tavLst>
                                        </p:anim>
                                        <p:anim calcmode="lin" valueType="num" p14:bounceEnd="80000">
                                          <p:cBhvr additive="base">
                                            <p:cTn id="8" dur="2500" fill="hold"/>
                                            <p:tgtEl>
                                              <p:spTgt spid="5"/>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1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300"/>
                                            <p:tgtEl>
                                              <p:spTgt spid="7"/>
                                            </p:tgtEl>
                                          </p:cBhvr>
                                        </p:animEffect>
                                      </p:childTnLst>
                                    </p:cTn>
                                  </p:par>
                                  <p:par>
                                    <p:cTn id="12" presetID="10" presetClass="entr" presetSubtype="0" fill="hold" nodeType="withEffect">
                                      <p:stCondLst>
                                        <p:cond delay="170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300"/>
                                            <p:tgtEl>
                                              <p:spTgt spid="6"/>
                                            </p:tgtEl>
                                          </p:cBhvr>
                                        </p:animEffect>
                                      </p:childTnLst>
                                    </p:cTn>
                                  </p:par>
                                  <p:par>
                                    <p:cTn id="15" presetID="10" presetClass="entr" presetSubtype="0" fill="hold" grpId="0" nodeType="withEffect">
                                      <p:stCondLst>
                                        <p:cond delay="190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300"/>
                                            <p:tgtEl>
                                              <p:spTgt spid="8"/>
                                            </p:tgtEl>
                                          </p:cBhvr>
                                        </p:animEffect>
                                      </p:childTnLst>
                                    </p:cTn>
                                  </p:par>
                                  <p:par>
                                    <p:cTn id="18" presetID="10" presetClass="entr" presetSubtype="0" fill="hold" nodeType="withEffect">
                                      <p:stCondLst>
                                        <p:cond delay="2100"/>
                                      </p:stCondLst>
                                      <p:childTnLst>
                                        <p:set>
                                          <p:cBhvr>
                                            <p:cTn id="19" dur="1" fill="hold">
                                              <p:stCondLst>
                                                <p:cond delay="0"/>
                                              </p:stCondLst>
                                            </p:cTn>
                                            <p:tgtEl>
                                              <p:spTgt spid="2"/>
                                            </p:tgtEl>
                                            <p:attrNameLst>
                                              <p:attrName>style.visibility</p:attrName>
                                            </p:attrNameLst>
                                          </p:cBhvr>
                                          <p:to>
                                            <p:strVal val="visible"/>
                                          </p:to>
                                        </p:set>
                                        <p:animEffect transition="in" filter="fade">
                                          <p:cBhvr>
                                            <p:cTn id="20" dur="300"/>
                                            <p:tgtEl>
                                              <p:spTgt spid="2"/>
                                            </p:tgtEl>
                                          </p:cBhvr>
                                        </p:animEffect>
                                      </p:childTnLst>
                                    </p:cTn>
                                  </p:par>
                                  <p:par>
                                    <p:cTn id="21" presetID="10" presetClass="entr" presetSubtype="0" fill="hold" nodeType="withEffect">
                                      <p:stCondLst>
                                        <p:cond delay="230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300"/>
                                            <p:tgtEl>
                                              <p:spTgt spid="3"/>
                                            </p:tgtEl>
                                          </p:cBhvr>
                                        </p:animEffect>
                                      </p:childTnLst>
                                    </p:cTn>
                                  </p:par>
                                  <p:par>
                                    <p:cTn id="24" presetID="10" presetClass="entr" presetSubtype="0" fill="hold" nodeType="withEffect">
                                      <p:stCondLst>
                                        <p:cond delay="2500"/>
                                      </p:stCondLst>
                                      <p:childTnLst>
                                        <p:set>
                                          <p:cBhvr>
                                            <p:cTn id="25" dur="1" fill="hold">
                                              <p:stCondLst>
                                                <p:cond delay="0"/>
                                              </p:stCondLst>
                                            </p:cTn>
                                            <p:tgtEl>
                                              <p:spTgt spid="4"/>
                                            </p:tgtEl>
                                            <p:attrNameLst>
                                              <p:attrName>style.visibility</p:attrName>
                                            </p:attrNameLst>
                                          </p:cBhvr>
                                          <p:to>
                                            <p:strVal val="visible"/>
                                          </p:to>
                                        </p:set>
                                        <p:animEffect transition="in" filter="fade">
                                          <p:cBhvr>
                                            <p:cTn id="26" dur="3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0-#ppt_w/2"/>
                                              </p:val>
                                            </p:tav>
                                            <p:tav tm="100000">
                                              <p:val>
                                                <p:strVal val="#ppt_x"/>
                                              </p:val>
                                            </p:tav>
                                          </p:tavLst>
                                        </p:anim>
                                        <p:anim calcmode="lin" valueType="num">
                                          <p:cBhvr additive="base">
                                            <p:cTn id="8" dur="2500" fill="hold"/>
                                            <p:tgtEl>
                                              <p:spTgt spid="5"/>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1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300"/>
                                            <p:tgtEl>
                                              <p:spTgt spid="7"/>
                                            </p:tgtEl>
                                          </p:cBhvr>
                                        </p:animEffect>
                                      </p:childTnLst>
                                    </p:cTn>
                                  </p:par>
                                  <p:par>
                                    <p:cTn id="12" presetID="10" presetClass="entr" presetSubtype="0" fill="hold" nodeType="withEffect">
                                      <p:stCondLst>
                                        <p:cond delay="170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300"/>
                                            <p:tgtEl>
                                              <p:spTgt spid="6"/>
                                            </p:tgtEl>
                                          </p:cBhvr>
                                        </p:animEffect>
                                      </p:childTnLst>
                                    </p:cTn>
                                  </p:par>
                                  <p:par>
                                    <p:cTn id="15" presetID="10" presetClass="entr" presetSubtype="0" fill="hold" grpId="0" nodeType="withEffect">
                                      <p:stCondLst>
                                        <p:cond delay="190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300"/>
                                            <p:tgtEl>
                                              <p:spTgt spid="8"/>
                                            </p:tgtEl>
                                          </p:cBhvr>
                                        </p:animEffect>
                                      </p:childTnLst>
                                    </p:cTn>
                                  </p:par>
                                  <p:par>
                                    <p:cTn id="18" presetID="10" presetClass="entr" presetSubtype="0" fill="hold" nodeType="withEffect">
                                      <p:stCondLst>
                                        <p:cond delay="2100"/>
                                      </p:stCondLst>
                                      <p:childTnLst>
                                        <p:set>
                                          <p:cBhvr>
                                            <p:cTn id="19" dur="1" fill="hold">
                                              <p:stCondLst>
                                                <p:cond delay="0"/>
                                              </p:stCondLst>
                                            </p:cTn>
                                            <p:tgtEl>
                                              <p:spTgt spid="2"/>
                                            </p:tgtEl>
                                            <p:attrNameLst>
                                              <p:attrName>style.visibility</p:attrName>
                                            </p:attrNameLst>
                                          </p:cBhvr>
                                          <p:to>
                                            <p:strVal val="visible"/>
                                          </p:to>
                                        </p:set>
                                        <p:animEffect transition="in" filter="fade">
                                          <p:cBhvr>
                                            <p:cTn id="20" dur="300"/>
                                            <p:tgtEl>
                                              <p:spTgt spid="2"/>
                                            </p:tgtEl>
                                          </p:cBhvr>
                                        </p:animEffect>
                                      </p:childTnLst>
                                    </p:cTn>
                                  </p:par>
                                  <p:par>
                                    <p:cTn id="21" presetID="10" presetClass="entr" presetSubtype="0" fill="hold" nodeType="withEffect">
                                      <p:stCondLst>
                                        <p:cond delay="230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300"/>
                                            <p:tgtEl>
                                              <p:spTgt spid="3"/>
                                            </p:tgtEl>
                                          </p:cBhvr>
                                        </p:animEffect>
                                      </p:childTnLst>
                                    </p:cTn>
                                  </p:par>
                                  <p:par>
                                    <p:cTn id="24" presetID="10" presetClass="entr" presetSubtype="0" fill="hold" nodeType="withEffect">
                                      <p:stCondLst>
                                        <p:cond delay="2500"/>
                                      </p:stCondLst>
                                      <p:childTnLst>
                                        <p:set>
                                          <p:cBhvr>
                                            <p:cTn id="25" dur="1" fill="hold">
                                              <p:stCondLst>
                                                <p:cond delay="0"/>
                                              </p:stCondLst>
                                            </p:cTn>
                                            <p:tgtEl>
                                              <p:spTgt spid="4"/>
                                            </p:tgtEl>
                                            <p:attrNameLst>
                                              <p:attrName>style.visibility</p:attrName>
                                            </p:attrNameLst>
                                          </p:cBhvr>
                                          <p:to>
                                            <p:strVal val="visible"/>
                                          </p:to>
                                        </p:set>
                                        <p:animEffect transition="in" filter="fade">
                                          <p:cBhvr>
                                            <p:cTn id="26" dur="3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mc:Fallback>
  </mc:AlternateContent>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4DAE114-CBA9-47F1-865D-73D9A0780884}"/>
              </a:ext>
            </a:extLst>
          </p:cNvPr>
          <p:cNvSpPr>
            <a:spLocks noGrp="1"/>
          </p:cNvSpPr>
          <p:nvPr>
            <p:ph type="pic" sz="quarter" idx="11"/>
          </p:nvPr>
        </p:nvSpPr>
        <p:spPr/>
      </p:sp>
      <p:sp>
        <p:nvSpPr>
          <p:cNvPr id="9" name="Freeform 5">
            <a:extLst>
              <a:ext uri="{FF2B5EF4-FFF2-40B4-BE49-F238E27FC236}">
                <a16:creationId xmlns:a16="http://schemas.microsoft.com/office/drawing/2014/main" id="{A3876A26-64EE-4048-8D11-4E7873C6F969}"/>
              </a:ext>
            </a:extLst>
          </p:cNvPr>
          <p:cNvSpPr>
            <a:spLocks/>
          </p:cNvSpPr>
          <p:nvPr/>
        </p:nvSpPr>
        <p:spPr bwMode="auto">
          <a:xfrm>
            <a:off x="9523862" y="5414695"/>
            <a:ext cx="5339453" cy="7458613"/>
          </a:xfrm>
          <a:custGeom>
            <a:avLst/>
            <a:gdLst>
              <a:gd name="T0" fmla="*/ 514 w 514"/>
              <a:gd name="T1" fmla="*/ 359 h 718"/>
              <a:gd name="T2" fmla="*/ 360 w 514"/>
              <a:gd name="T3" fmla="*/ 512 h 718"/>
              <a:gd name="T4" fmla="*/ 154 w 514"/>
              <a:gd name="T5" fmla="*/ 718 h 718"/>
              <a:gd name="T6" fmla="*/ 0 w 514"/>
              <a:gd name="T7" fmla="*/ 565 h 718"/>
              <a:gd name="T8" fmla="*/ 206 w 514"/>
              <a:gd name="T9" fmla="*/ 359 h 718"/>
              <a:gd name="T10" fmla="*/ 97 w 514"/>
              <a:gd name="T11" fmla="*/ 250 h 718"/>
              <a:gd name="T12" fmla="*/ 0 w 514"/>
              <a:gd name="T13" fmla="*/ 153 h 718"/>
              <a:gd name="T14" fmla="*/ 154 w 514"/>
              <a:gd name="T15" fmla="*/ 0 h 718"/>
              <a:gd name="T16" fmla="*/ 360 w 514"/>
              <a:gd name="T17" fmla="*/ 206 h 718"/>
              <a:gd name="T18" fmla="*/ 514 w 514"/>
              <a:gd name="T19" fmla="*/ 35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4" h="718">
                <a:moveTo>
                  <a:pt x="514" y="359"/>
                </a:moveTo>
                <a:lnTo>
                  <a:pt x="360" y="512"/>
                </a:lnTo>
                <a:lnTo>
                  <a:pt x="154" y="718"/>
                </a:lnTo>
                <a:lnTo>
                  <a:pt x="0" y="565"/>
                </a:lnTo>
                <a:lnTo>
                  <a:pt x="206" y="359"/>
                </a:lnTo>
                <a:lnTo>
                  <a:pt x="97" y="250"/>
                </a:lnTo>
                <a:lnTo>
                  <a:pt x="0" y="153"/>
                </a:lnTo>
                <a:lnTo>
                  <a:pt x="154" y="0"/>
                </a:lnTo>
                <a:lnTo>
                  <a:pt x="360" y="206"/>
                </a:lnTo>
                <a:lnTo>
                  <a:pt x="514" y="359"/>
                </a:lnTo>
                <a:close/>
              </a:path>
            </a:pathLst>
          </a:custGeom>
          <a:solidFill>
            <a:schemeClr val="accent1">
              <a:lumMod val="75000"/>
              <a:alpha val="72000"/>
            </a:schemeClr>
          </a:solidFill>
          <a:ln>
            <a:noFill/>
          </a:ln>
        </p:spPr>
        <p:txBody>
          <a:bodyPr vert="horz" wrap="square" lIns="91440" tIns="45720" rIns="91440" bIns="45720" numCol="1" anchor="t" anchorCtr="0" compatLnSpc="1">
            <a:prstTxWarp prst="textNoShape">
              <a:avLst/>
            </a:prstTxWarp>
          </a:bodyPr>
          <a:lstStyle/>
          <a:p>
            <a:r>
              <a:rPr lang="en-US"/>
              <a:t>,</a:t>
            </a:r>
          </a:p>
        </p:txBody>
      </p:sp>
      <p:cxnSp>
        <p:nvCxnSpPr>
          <p:cNvPr id="13" name="Straight Connector 12">
            <a:extLst>
              <a:ext uri="{FF2B5EF4-FFF2-40B4-BE49-F238E27FC236}">
                <a16:creationId xmlns:a16="http://schemas.microsoft.com/office/drawing/2014/main" id="{1488811F-1335-4864-9E0B-5959950EA67F}"/>
              </a:ext>
            </a:extLst>
          </p:cNvPr>
          <p:cNvCxnSpPr>
            <a:cxnSpLocks/>
          </p:cNvCxnSpPr>
          <p:nvPr/>
        </p:nvCxnSpPr>
        <p:spPr>
          <a:xfrm>
            <a:off x="684926" y="8844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70CAE8E-334A-4BD9-B23B-534A4BBF2DF1}"/>
              </a:ext>
            </a:extLst>
          </p:cNvPr>
          <p:cNvCxnSpPr>
            <a:cxnSpLocks/>
          </p:cNvCxnSpPr>
          <p:nvPr/>
        </p:nvCxnSpPr>
        <p:spPr>
          <a:xfrm flipV="1">
            <a:off x="684925" y="8246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EC143F9-7924-4DB8-B5D1-C047C53B94BE}"/>
              </a:ext>
            </a:extLst>
          </p:cNvPr>
          <p:cNvCxnSpPr>
            <a:cxnSpLocks/>
          </p:cNvCxnSpPr>
          <p:nvPr/>
        </p:nvCxnSpPr>
        <p:spPr>
          <a:xfrm flipV="1">
            <a:off x="684925" y="8545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4ADF44C-E351-407B-B01B-A9CD64EE0280}"/>
              </a:ext>
            </a:extLst>
          </p:cNvPr>
          <p:cNvCxnSpPr>
            <a:cxnSpLocks/>
          </p:cNvCxnSpPr>
          <p:nvPr/>
        </p:nvCxnSpPr>
        <p:spPr>
          <a:xfrm flipV="1">
            <a:off x="684925" y="9143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A0096B97-74DD-4A98-A4B5-6A4F35D42F97}"/>
              </a:ext>
            </a:extLst>
          </p:cNvPr>
          <p:cNvCxnSpPr>
            <a:cxnSpLocks/>
          </p:cNvCxnSpPr>
          <p:nvPr/>
        </p:nvCxnSpPr>
        <p:spPr>
          <a:xfrm flipV="1">
            <a:off x="684925" y="9443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809AB5F-DAEF-4DB3-AC4E-821C7B5C3020}"/>
              </a:ext>
            </a:extLst>
          </p:cNvPr>
          <p:cNvCxnSpPr>
            <a:cxnSpLocks/>
          </p:cNvCxnSpPr>
          <p:nvPr/>
        </p:nvCxnSpPr>
        <p:spPr>
          <a:xfrm flipV="1">
            <a:off x="684925" y="9742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0B0F2D9-1F7E-4155-B4DD-484ECC572CBC}"/>
              </a:ext>
            </a:extLst>
          </p:cNvPr>
          <p:cNvCxnSpPr>
            <a:cxnSpLocks/>
          </p:cNvCxnSpPr>
          <p:nvPr/>
        </p:nvCxnSpPr>
        <p:spPr>
          <a:xfrm flipV="1">
            <a:off x="684925" y="10041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B9EAF2C9-353F-44AD-B12C-E5D500F159AD}"/>
              </a:ext>
            </a:extLst>
          </p:cNvPr>
          <p:cNvSpPr txBox="1"/>
          <p:nvPr/>
        </p:nvSpPr>
        <p:spPr>
          <a:xfrm rot="16200000">
            <a:off x="-649020" y="15217633"/>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4" name="TextBox 23">
            <a:extLst>
              <a:ext uri="{FF2B5EF4-FFF2-40B4-BE49-F238E27FC236}">
                <a16:creationId xmlns:a16="http://schemas.microsoft.com/office/drawing/2014/main" id="{0EF5B2DC-04AC-4F1D-BEE3-41535D71E4AC}"/>
              </a:ext>
            </a:extLst>
          </p:cNvPr>
          <p:cNvSpPr txBox="1"/>
          <p:nvPr/>
        </p:nvSpPr>
        <p:spPr>
          <a:xfrm>
            <a:off x="3779137" y="8333332"/>
            <a:ext cx="5304657"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Portfolio</a:t>
            </a:r>
          </a:p>
        </p:txBody>
      </p:sp>
      <p:sp>
        <p:nvSpPr>
          <p:cNvPr id="22" name="TextBox 21">
            <a:extLst>
              <a:ext uri="{FF2B5EF4-FFF2-40B4-BE49-F238E27FC236}">
                <a16:creationId xmlns:a16="http://schemas.microsoft.com/office/drawing/2014/main" id="{2E53A6AD-6D2A-47AE-86F2-D8B0FFBA68E8}"/>
              </a:ext>
            </a:extLst>
          </p:cNvPr>
          <p:cNvSpPr txBox="1"/>
          <p:nvPr/>
        </p:nvSpPr>
        <p:spPr>
          <a:xfrm>
            <a:off x="15303382" y="6029805"/>
            <a:ext cx="5260346" cy="584775"/>
          </a:xfrm>
          <a:prstGeom prst="rect">
            <a:avLst/>
          </a:prstGeom>
          <a:noFill/>
        </p:spPr>
        <p:txBody>
          <a:bodyPr wrap="square" rtlCol="0" anchor="b">
            <a:spAutoFit/>
          </a:bodyPr>
          <a:lstStyle/>
          <a:p>
            <a:pPr algn="r"/>
            <a:r>
              <a:rPr lang="en-US" sz="3200" b="1">
                <a:latin typeface="+mj-lt"/>
              </a:rPr>
              <a:t>Seone Capital</a:t>
            </a:r>
          </a:p>
        </p:txBody>
      </p:sp>
      <p:grpSp>
        <p:nvGrpSpPr>
          <p:cNvPr id="25" name="Group 24">
            <a:extLst>
              <a:ext uri="{FF2B5EF4-FFF2-40B4-BE49-F238E27FC236}">
                <a16:creationId xmlns:a16="http://schemas.microsoft.com/office/drawing/2014/main" id="{D7CC0893-F001-4B49-88C3-6E9763FA3978}"/>
              </a:ext>
            </a:extLst>
          </p:cNvPr>
          <p:cNvGrpSpPr/>
          <p:nvPr/>
        </p:nvGrpSpPr>
        <p:grpSpPr>
          <a:xfrm>
            <a:off x="16095944" y="6768468"/>
            <a:ext cx="4467785" cy="0"/>
            <a:chOff x="16620565" y="4448175"/>
            <a:chExt cx="4467785" cy="0"/>
          </a:xfrm>
        </p:grpSpPr>
        <p:cxnSp>
          <p:nvCxnSpPr>
            <p:cNvPr id="26" name="Straight Connector 25">
              <a:extLst>
                <a:ext uri="{FF2B5EF4-FFF2-40B4-BE49-F238E27FC236}">
                  <a16:creationId xmlns:a16="http://schemas.microsoft.com/office/drawing/2014/main" id="{2525115F-D7B5-457F-B69B-6AA2B67E1F61}"/>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102A42A-3B1C-4CFE-96A0-661286A49084}"/>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8" name="TextBox 27">
            <a:extLst>
              <a:ext uri="{FF2B5EF4-FFF2-40B4-BE49-F238E27FC236}">
                <a16:creationId xmlns:a16="http://schemas.microsoft.com/office/drawing/2014/main" id="{D805DF67-6F3C-4DA7-99F6-61205371FA93}"/>
              </a:ext>
            </a:extLst>
          </p:cNvPr>
          <p:cNvSpPr txBox="1"/>
          <p:nvPr/>
        </p:nvSpPr>
        <p:spPr>
          <a:xfrm>
            <a:off x="20690874" y="6614580"/>
            <a:ext cx="495300" cy="307777"/>
          </a:xfrm>
          <a:prstGeom prst="rect">
            <a:avLst/>
          </a:prstGeom>
          <a:noFill/>
        </p:spPr>
        <p:txBody>
          <a:bodyPr wrap="square" rtlCol="0" anchor="ctr">
            <a:spAutoFit/>
          </a:bodyPr>
          <a:lstStyle/>
          <a:p>
            <a:pPr algn="ctr"/>
            <a:r>
              <a:rPr lang="en-US" sz="1400" b="1"/>
              <a:t>01</a:t>
            </a:r>
          </a:p>
        </p:txBody>
      </p:sp>
      <p:sp>
        <p:nvSpPr>
          <p:cNvPr id="29" name="TextBox 28">
            <a:extLst>
              <a:ext uri="{FF2B5EF4-FFF2-40B4-BE49-F238E27FC236}">
                <a16:creationId xmlns:a16="http://schemas.microsoft.com/office/drawing/2014/main" id="{253D819D-4F90-4BE1-A3FB-B6F66DAA92F5}"/>
              </a:ext>
            </a:extLst>
          </p:cNvPr>
          <p:cNvSpPr txBox="1"/>
          <p:nvPr/>
        </p:nvSpPr>
        <p:spPr>
          <a:xfrm>
            <a:off x="16488144" y="6922357"/>
            <a:ext cx="4075584" cy="646331"/>
          </a:xfrm>
          <a:prstGeom prst="rect">
            <a:avLst/>
          </a:prstGeom>
          <a:noFill/>
        </p:spPr>
        <p:txBody>
          <a:bodyPr wrap="square" rtlCol="0">
            <a:spAutoFit/>
          </a:bodyPr>
          <a:lstStyle/>
          <a:p>
            <a:pPr algn="r"/>
            <a:r>
              <a:rPr lang="en-US"/>
              <a:t>Donec vitae dolor sed urna laoreet consectetur et a odio.</a:t>
            </a:r>
          </a:p>
        </p:txBody>
      </p:sp>
      <p:sp>
        <p:nvSpPr>
          <p:cNvPr id="30" name="TextBox 29">
            <a:extLst>
              <a:ext uri="{FF2B5EF4-FFF2-40B4-BE49-F238E27FC236}">
                <a16:creationId xmlns:a16="http://schemas.microsoft.com/office/drawing/2014/main" id="{12FB9B31-1822-4E80-A922-9C78E81F4AEA}"/>
              </a:ext>
            </a:extLst>
          </p:cNvPr>
          <p:cNvSpPr txBox="1"/>
          <p:nvPr/>
        </p:nvSpPr>
        <p:spPr>
          <a:xfrm>
            <a:off x="16095944" y="8368908"/>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31" name="Straight Connector 30">
            <a:extLst>
              <a:ext uri="{FF2B5EF4-FFF2-40B4-BE49-F238E27FC236}">
                <a16:creationId xmlns:a16="http://schemas.microsoft.com/office/drawing/2014/main" id="{F8CB410A-381D-4B6D-B71B-1C8A5253736D}"/>
              </a:ext>
            </a:extLst>
          </p:cNvPr>
          <p:cNvCxnSpPr>
            <a:cxnSpLocks/>
          </p:cNvCxnSpPr>
          <p:nvPr/>
        </p:nvCxnSpPr>
        <p:spPr>
          <a:xfrm>
            <a:off x="17210928" y="9107571"/>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21FBAFE2-EF02-4198-8AB6-8FB5E028B58D}"/>
              </a:ext>
            </a:extLst>
          </p:cNvPr>
          <p:cNvSpPr txBox="1"/>
          <p:nvPr/>
        </p:nvSpPr>
        <p:spPr>
          <a:xfrm>
            <a:off x="20690874" y="8953683"/>
            <a:ext cx="495300" cy="307777"/>
          </a:xfrm>
          <a:prstGeom prst="rect">
            <a:avLst/>
          </a:prstGeom>
          <a:noFill/>
        </p:spPr>
        <p:txBody>
          <a:bodyPr wrap="square" rtlCol="0" anchor="ctr">
            <a:spAutoFit/>
          </a:bodyPr>
          <a:lstStyle/>
          <a:p>
            <a:pPr algn="ctr"/>
            <a:r>
              <a:rPr lang="en-US" sz="1400" b="1"/>
              <a:t>02</a:t>
            </a:r>
          </a:p>
        </p:txBody>
      </p:sp>
      <p:sp>
        <p:nvSpPr>
          <p:cNvPr id="33" name="TextBox 32">
            <a:extLst>
              <a:ext uri="{FF2B5EF4-FFF2-40B4-BE49-F238E27FC236}">
                <a16:creationId xmlns:a16="http://schemas.microsoft.com/office/drawing/2014/main" id="{8CE43B41-0F8F-4C55-B21B-99EBAB4D5F5B}"/>
              </a:ext>
            </a:extLst>
          </p:cNvPr>
          <p:cNvSpPr txBox="1"/>
          <p:nvPr/>
        </p:nvSpPr>
        <p:spPr>
          <a:xfrm>
            <a:off x="16488144" y="9261459"/>
            <a:ext cx="4075584" cy="369332"/>
          </a:xfrm>
          <a:prstGeom prst="rect">
            <a:avLst/>
          </a:prstGeom>
          <a:noFill/>
        </p:spPr>
        <p:txBody>
          <a:bodyPr wrap="square" rtlCol="0">
            <a:spAutoFit/>
          </a:bodyPr>
          <a:lstStyle/>
          <a:p>
            <a:pPr algn="r"/>
            <a:r>
              <a:rPr lang="en-US"/>
              <a:t>Donec vitae dolor sed urna laoreet</a:t>
            </a:r>
          </a:p>
        </p:txBody>
      </p:sp>
      <p:sp>
        <p:nvSpPr>
          <p:cNvPr id="34" name="TextBox 33">
            <a:extLst>
              <a:ext uri="{FF2B5EF4-FFF2-40B4-BE49-F238E27FC236}">
                <a16:creationId xmlns:a16="http://schemas.microsoft.com/office/drawing/2014/main" id="{A1BAC578-4A48-4C09-86FE-D4461FB12013}"/>
              </a:ext>
            </a:extLst>
          </p:cNvPr>
          <p:cNvSpPr txBox="1"/>
          <p:nvPr/>
        </p:nvSpPr>
        <p:spPr>
          <a:xfrm>
            <a:off x="16095944" y="10697479"/>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35" name="Straight Connector 34">
            <a:extLst>
              <a:ext uri="{FF2B5EF4-FFF2-40B4-BE49-F238E27FC236}">
                <a16:creationId xmlns:a16="http://schemas.microsoft.com/office/drawing/2014/main" id="{4904FBEA-88A9-4078-9BD6-62D0D0A23318}"/>
              </a:ext>
            </a:extLst>
          </p:cNvPr>
          <p:cNvCxnSpPr>
            <a:cxnSpLocks/>
          </p:cNvCxnSpPr>
          <p:nvPr/>
        </p:nvCxnSpPr>
        <p:spPr>
          <a:xfrm>
            <a:off x="16350988" y="11436142"/>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7AFA91AB-4241-4BD5-B5D0-308AD1FF5B59}"/>
              </a:ext>
            </a:extLst>
          </p:cNvPr>
          <p:cNvSpPr txBox="1"/>
          <p:nvPr/>
        </p:nvSpPr>
        <p:spPr>
          <a:xfrm>
            <a:off x="20690874" y="11282254"/>
            <a:ext cx="495300" cy="307777"/>
          </a:xfrm>
          <a:prstGeom prst="rect">
            <a:avLst/>
          </a:prstGeom>
          <a:noFill/>
        </p:spPr>
        <p:txBody>
          <a:bodyPr wrap="square" rtlCol="0" anchor="ctr">
            <a:spAutoFit/>
          </a:bodyPr>
          <a:lstStyle/>
          <a:p>
            <a:pPr algn="ctr"/>
            <a:r>
              <a:rPr lang="en-US" sz="1400" b="1"/>
              <a:t>03</a:t>
            </a:r>
          </a:p>
        </p:txBody>
      </p:sp>
      <p:sp>
        <p:nvSpPr>
          <p:cNvPr id="37" name="TextBox 36">
            <a:extLst>
              <a:ext uri="{FF2B5EF4-FFF2-40B4-BE49-F238E27FC236}">
                <a16:creationId xmlns:a16="http://schemas.microsoft.com/office/drawing/2014/main" id="{8A1AF52F-5E64-42FC-824A-BEECCE3EE5A7}"/>
              </a:ext>
            </a:extLst>
          </p:cNvPr>
          <p:cNvSpPr txBox="1"/>
          <p:nvPr/>
        </p:nvSpPr>
        <p:spPr>
          <a:xfrm>
            <a:off x="16488144" y="11590030"/>
            <a:ext cx="4075584" cy="369332"/>
          </a:xfrm>
          <a:prstGeom prst="rect">
            <a:avLst/>
          </a:prstGeom>
          <a:noFill/>
        </p:spPr>
        <p:txBody>
          <a:bodyPr wrap="square" rtlCol="0">
            <a:spAutoFit/>
          </a:bodyPr>
          <a:lstStyle/>
          <a:p>
            <a:pPr algn="r"/>
            <a:r>
              <a:rPr lang="en-US"/>
              <a:t>Donec vitae dolor sed urna laoreet</a:t>
            </a:r>
          </a:p>
        </p:txBody>
      </p:sp>
    </p:spTree>
    <p:extLst>
      <p:ext uri="{BB962C8B-B14F-4D97-AF65-F5344CB8AC3E}">
        <p14:creationId xmlns:p14="http://schemas.microsoft.com/office/powerpoint/2010/main" val="70676822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300"/>
                                        <p:tgtEl>
                                          <p:spTgt spid="22"/>
                                        </p:tgtEl>
                                      </p:cBhvr>
                                    </p:animEffect>
                                  </p:childTnLst>
                                </p:cTn>
                              </p:par>
                              <p:par>
                                <p:cTn id="8" presetID="22" presetClass="entr" presetSubtype="8" fill="hold" nodeType="withEffect">
                                  <p:stCondLst>
                                    <p:cond delay="100"/>
                                  </p:stCondLst>
                                  <p:childTnLst>
                                    <p:set>
                                      <p:cBhvr>
                                        <p:cTn id="9" dur="1" fill="hold">
                                          <p:stCondLst>
                                            <p:cond delay="0"/>
                                          </p:stCondLst>
                                        </p:cTn>
                                        <p:tgtEl>
                                          <p:spTgt spid="25"/>
                                        </p:tgtEl>
                                        <p:attrNameLst>
                                          <p:attrName>style.visibility</p:attrName>
                                        </p:attrNameLst>
                                      </p:cBhvr>
                                      <p:to>
                                        <p:strVal val="visible"/>
                                      </p:to>
                                    </p:set>
                                    <p:animEffect transition="in" filter="wipe(left)">
                                      <p:cBhvr>
                                        <p:cTn id="10" dur="500"/>
                                        <p:tgtEl>
                                          <p:spTgt spid="25"/>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300"/>
                                        <p:tgtEl>
                                          <p:spTgt spid="28"/>
                                        </p:tgtEl>
                                      </p:cBhvr>
                                    </p:animEffect>
                                  </p:childTnLst>
                                </p:cTn>
                              </p:par>
                              <p:par>
                                <p:cTn id="14" presetID="10" presetClass="entr" presetSubtype="0" fill="hold" grpId="0" nodeType="withEffect">
                                  <p:stCondLst>
                                    <p:cond delay="400"/>
                                  </p:stCondLst>
                                  <p:childTnLst>
                                    <p:set>
                                      <p:cBhvr>
                                        <p:cTn id="15" dur="1" fill="hold">
                                          <p:stCondLst>
                                            <p:cond delay="0"/>
                                          </p:stCondLst>
                                        </p:cTn>
                                        <p:tgtEl>
                                          <p:spTgt spid="29"/>
                                        </p:tgtEl>
                                        <p:attrNameLst>
                                          <p:attrName>style.visibility</p:attrName>
                                        </p:attrNameLst>
                                      </p:cBhvr>
                                      <p:to>
                                        <p:strVal val="visible"/>
                                      </p:to>
                                    </p:set>
                                    <p:animEffect transition="in" filter="fade">
                                      <p:cBhvr>
                                        <p:cTn id="16" dur="300"/>
                                        <p:tgtEl>
                                          <p:spTgt spid="29"/>
                                        </p:tgtEl>
                                      </p:cBhvr>
                                    </p:animEffect>
                                  </p:childTnLst>
                                </p:cTn>
                              </p:par>
                              <p:par>
                                <p:cTn id="17" presetID="10" presetClass="entr" presetSubtype="0" fill="hold" grpId="0" nodeType="withEffect">
                                  <p:stCondLst>
                                    <p:cond delay="10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300"/>
                                        <p:tgtEl>
                                          <p:spTgt spid="30"/>
                                        </p:tgtEl>
                                      </p:cBhvr>
                                    </p:animEffect>
                                  </p:childTnLst>
                                </p:cTn>
                              </p:par>
                              <p:par>
                                <p:cTn id="20" presetID="22" presetClass="entr" presetSubtype="8" fill="hold" nodeType="withEffect">
                                  <p:stCondLst>
                                    <p:cond delay="200"/>
                                  </p:stCondLst>
                                  <p:childTnLst>
                                    <p:set>
                                      <p:cBhvr>
                                        <p:cTn id="21" dur="1" fill="hold">
                                          <p:stCondLst>
                                            <p:cond delay="0"/>
                                          </p:stCondLst>
                                        </p:cTn>
                                        <p:tgtEl>
                                          <p:spTgt spid="31"/>
                                        </p:tgtEl>
                                        <p:attrNameLst>
                                          <p:attrName>style.visibility</p:attrName>
                                        </p:attrNameLst>
                                      </p:cBhvr>
                                      <p:to>
                                        <p:strVal val="visible"/>
                                      </p:to>
                                    </p:set>
                                    <p:animEffect transition="in" filter="wipe(left)">
                                      <p:cBhvr>
                                        <p:cTn id="22" dur="500"/>
                                        <p:tgtEl>
                                          <p:spTgt spid="31"/>
                                        </p:tgtEl>
                                      </p:cBhvr>
                                    </p:animEffect>
                                  </p:childTnLst>
                                </p:cTn>
                              </p:par>
                              <p:par>
                                <p:cTn id="23" presetID="10" presetClass="entr" presetSubtype="0" fill="hold" grpId="0" nodeType="withEffect">
                                  <p:stCondLst>
                                    <p:cond delay="300"/>
                                  </p:stCondLst>
                                  <p:childTnLst>
                                    <p:set>
                                      <p:cBhvr>
                                        <p:cTn id="24" dur="1" fill="hold">
                                          <p:stCondLst>
                                            <p:cond delay="0"/>
                                          </p:stCondLst>
                                        </p:cTn>
                                        <p:tgtEl>
                                          <p:spTgt spid="32"/>
                                        </p:tgtEl>
                                        <p:attrNameLst>
                                          <p:attrName>style.visibility</p:attrName>
                                        </p:attrNameLst>
                                      </p:cBhvr>
                                      <p:to>
                                        <p:strVal val="visible"/>
                                      </p:to>
                                    </p:set>
                                    <p:animEffect transition="in" filter="fade">
                                      <p:cBhvr>
                                        <p:cTn id="25" dur="300"/>
                                        <p:tgtEl>
                                          <p:spTgt spid="32"/>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33"/>
                                        </p:tgtEl>
                                        <p:attrNameLst>
                                          <p:attrName>style.visibility</p:attrName>
                                        </p:attrNameLst>
                                      </p:cBhvr>
                                      <p:to>
                                        <p:strVal val="visible"/>
                                      </p:to>
                                    </p:set>
                                    <p:animEffect transition="in" filter="fade">
                                      <p:cBhvr>
                                        <p:cTn id="28" dur="300"/>
                                        <p:tgtEl>
                                          <p:spTgt spid="33"/>
                                        </p:tgtEl>
                                      </p:cBhvr>
                                    </p:animEffect>
                                  </p:childTnLst>
                                </p:cTn>
                              </p:par>
                              <p:par>
                                <p:cTn id="29" presetID="10" presetClass="entr" presetSubtype="0" fill="hold" grpId="0" nodeType="withEffect">
                                  <p:stCondLst>
                                    <p:cond delay="200"/>
                                  </p:stCondLst>
                                  <p:childTnLst>
                                    <p:set>
                                      <p:cBhvr>
                                        <p:cTn id="30" dur="1" fill="hold">
                                          <p:stCondLst>
                                            <p:cond delay="0"/>
                                          </p:stCondLst>
                                        </p:cTn>
                                        <p:tgtEl>
                                          <p:spTgt spid="34"/>
                                        </p:tgtEl>
                                        <p:attrNameLst>
                                          <p:attrName>style.visibility</p:attrName>
                                        </p:attrNameLst>
                                      </p:cBhvr>
                                      <p:to>
                                        <p:strVal val="visible"/>
                                      </p:to>
                                    </p:set>
                                    <p:animEffect transition="in" filter="fade">
                                      <p:cBhvr>
                                        <p:cTn id="31" dur="300"/>
                                        <p:tgtEl>
                                          <p:spTgt spid="34"/>
                                        </p:tgtEl>
                                      </p:cBhvr>
                                    </p:animEffect>
                                  </p:childTnLst>
                                </p:cTn>
                              </p:par>
                              <p:par>
                                <p:cTn id="32" presetID="22" presetClass="entr" presetSubtype="8" fill="hold" nodeType="withEffect">
                                  <p:stCondLst>
                                    <p:cond delay="300"/>
                                  </p:stCondLst>
                                  <p:childTnLst>
                                    <p:set>
                                      <p:cBhvr>
                                        <p:cTn id="33" dur="1" fill="hold">
                                          <p:stCondLst>
                                            <p:cond delay="0"/>
                                          </p:stCondLst>
                                        </p:cTn>
                                        <p:tgtEl>
                                          <p:spTgt spid="35"/>
                                        </p:tgtEl>
                                        <p:attrNameLst>
                                          <p:attrName>style.visibility</p:attrName>
                                        </p:attrNameLst>
                                      </p:cBhvr>
                                      <p:to>
                                        <p:strVal val="visible"/>
                                      </p:to>
                                    </p:set>
                                    <p:animEffect transition="in" filter="wipe(left)">
                                      <p:cBhvr>
                                        <p:cTn id="34" dur="500"/>
                                        <p:tgtEl>
                                          <p:spTgt spid="35"/>
                                        </p:tgtEl>
                                      </p:cBhvr>
                                    </p:animEffect>
                                  </p:childTnLst>
                                </p:cTn>
                              </p:par>
                              <p:par>
                                <p:cTn id="35" presetID="10" presetClass="entr" presetSubtype="0" fill="hold" grpId="0" nodeType="withEffect">
                                  <p:stCondLst>
                                    <p:cond delay="400"/>
                                  </p:stCondLst>
                                  <p:childTnLst>
                                    <p:set>
                                      <p:cBhvr>
                                        <p:cTn id="36" dur="1" fill="hold">
                                          <p:stCondLst>
                                            <p:cond delay="0"/>
                                          </p:stCondLst>
                                        </p:cTn>
                                        <p:tgtEl>
                                          <p:spTgt spid="36"/>
                                        </p:tgtEl>
                                        <p:attrNameLst>
                                          <p:attrName>style.visibility</p:attrName>
                                        </p:attrNameLst>
                                      </p:cBhvr>
                                      <p:to>
                                        <p:strVal val="visible"/>
                                      </p:to>
                                    </p:set>
                                    <p:animEffect transition="in" filter="fade">
                                      <p:cBhvr>
                                        <p:cTn id="37" dur="300"/>
                                        <p:tgtEl>
                                          <p:spTgt spid="36"/>
                                        </p:tgtEl>
                                      </p:cBhvr>
                                    </p:animEffect>
                                  </p:childTnLst>
                                </p:cTn>
                              </p:par>
                              <p:par>
                                <p:cTn id="38" presetID="10" presetClass="entr" presetSubtype="0" fill="hold" grpId="0" nodeType="withEffect">
                                  <p:stCondLst>
                                    <p:cond delay="600"/>
                                  </p:stCondLst>
                                  <p:childTnLst>
                                    <p:set>
                                      <p:cBhvr>
                                        <p:cTn id="39" dur="1" fill="hold">
                                          <p:stCondLst>
                                            <p:cond delay="0"/>
                                          </p:stCondLst>
                                        </p:cTn>
                                        <p:tgtEl>
                                          <p:spTgt spid="37"/>
                                        </p:tgtEl>
                                        <p:attrNameLst>
                                          <p:attrName>style.visibility</p:attrName>
                                        </p:attrNameLst>
                                      </p:cBhvr>
                                      <p:to>
                                        <p:strVal val="visible"/>
                                      </p:to>
                                    </p:set>
                                    <p:animEffect transition="in" filter="fade">
                                      <p:cBhvr>
                                        <p:cTn id="40" dur="3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8" grpId="0"/>
      <p:bldP spid="29" grpId="0"/>
      <p:bldP spid="30" grpId="0"/>
      <p:bldP spid="32" grpId="0"/>
      <p:bldP spid="33" grpId="0"/>
      <p:bldP spid="34" grpId="0"/>
      <p:bldP spid="36" grpId="0"/>
      <p:bldP spid="37" grpId="0"/>
    </p:bldLst>
  </p:timing>
</p:sld>
</file>

<file path=ppt/slides/slide20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4DAE114-CBA9-47F1-865D-73D9A0780884}"/>
              </a:ext>
            </a:extLst>
          </p:cNvPr>
          <p:cNvSpPr>
            <a:spLocks noGrp="1"/>
          </p:cNvSpPr>
          <p:nvPr>
            <p:ph type="pic" sz="quarter" idx="11"/>
          </p:nvPr>
        </p:nvSpPr>
        <p:spPr/>
      </p:sp>
      <p:sp>
        <p:nvSpPr>
          <p:cNvPr id="9" name="Freeform 5">
            <a:extLst>
              <a:ext uri="{FF2B5EF4-FFF2-40B4-BE49-F238E27FC236}">
                <a16:creationId xmlns:a16="http://schemas.microsoft.com/office/drawing/2014/main" id="{A3876A26-64EE-4048-8D11-4E7873C6F969}"/>
              </a:ext>
            </a:extLst>
          </p:cNvPr>
          <p:cNvSpPr>
            <a:spLocks/>
          </p:cNvSpPr>
          <p:nvPr/>
        </p:nvSpPr>
        <p:spPr bwMode="auto">
          <a:xfrm>
            <a:off x="9523862" y="5414695"/>
            <a:ext cx="5339453" cy="7458613"/>
          </a:xfrm>
          <a:custGeom>
            <a:avLst/>
            <a:gdLst>
              <a:gd name="T0" fmla="*/ 514 w 514"/>
              <a:gd name="T1" fmla="*/ 359 h 718"/>
              <a:gd name="T2" fmla="*/ 360 w 514"/>
              <a:gd name="T3" fmla="*/ 512 h 718"/>
              <a:gd name="T4" fmla="*/ 154 w 514"/>
              <a:gd name="T5" fmla="*/ 718 h 718"/>
              <a:gd name="T6" fmla="*/ 0 w 514"/>
              <a:gd name="T7" fmla="*/ 565 h 718"/>
              <a:gd name="T8" fmla="*/ 206 w 514"/>
              <a:gd name="T9" fmla="*/ 359 h 718"/>
              <a:gd name="T10" fmla="*/ 97 w 514"/>
              <a:gd name="T11" fmla="*/ 250 h 718"/>
              <a:gd name="T12" fmla="*/ 0 w 514"/>
              <a:gd name="T13" fmla="*/ 153 h 718"/>
              <a:gd name="T14" fmla="*/ 154 w 514"/>
              <a:gd name="T15" fmla="*/ 0 h 718"/>
              <a:gd name="T16" fmla="*/ 360 w 514"/>
              <a:gd name="T17" fmla="*/ 206 h 718"/>
              <a:gd name="T18" fmla="*/ 514 w 514"/>
              <a:gd name="T19" fmla="*/ 35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4" h="718">
                <a:moveTo>
                  <a:pt x="514" y="359"/>
                </a:moveTo>
                <a:lnTo>
                  <a:pt x="360" y="512"/>
                </a:lnTo>
                <a:lnTo>
                  <a:pt x="154" y="718"/>
                </a:lnTo>
                <a:lnTo>
                  <a:pt x="0" y="565"/>
                </a:lnTo>
                <a:lnTo>
                  <a:pt x="206" y="359"/>
                </a:lnTo>
                <a:lnTo>
                  <a:pt x="97" y="250"/>
                </a:lnTo>
                <a:lnTo>
                  <a:pt x="0" y="153"/>
                </a:lnTo>
                <a:lnTo>
                  <a:pt x="154" y="0"/>
                </a:lnTo>
                <a:lnTo>
                  <a:pt x="360" y="206"/>
                </a:lnTo>
                <a:lnTo>
                  <a:pt x="514" y="359"/>
                </a:lnTo>
                <a:close/>
              </a:path>
            </a:pathLst>
          </a:custGeom>
          <a:solidFill>
            <a:schemeClr val="accent1">
              <a:lumMod val="75000"/>
              <a:alpha val="72000"/>
            </a:schemeClr>
          </a:solidFill>
          <a:ln>
            <a:noFill/>
          </a:ln>
        </p:spPr>
        <p:txBody>
          <a:bodyPr vert="horz" wrap="square" lIns="91440" tIns="45720" rIns="91440" bIns="45720" numCol="1" anchor="t" anchorCtr="0" compatLnSpc="1">
            <a:prstTxWarp prst="textNoShape">
              <a:avLst/>
            </a:prstTxWarp>
          </a:bodyPr>
          <a:lstStyle/>
          <a:p>
            <a:r>
              <a:rPr lang="en-US"/>
              <a:t>,</a:t>
            </a:r>
          </a:p>
        </p:txBody>
      </p:sp>
      <p:cxnSp>
        <p:nvCxnSpPr>
          <p:cNvPr id="13" name="Straight Connector 12">
            <a:extLst>
              <a:ext uri="{FF2B5EF4-FFF2-40B4-BE49-F238E27FC236}">
                <a16:creationId xmlns:a16="http://schemas.microsoft.com/office/drawing/2014/main" id="{1488811F-1335-4864-9E0B-5959950EA67F}"/>
              </a:ext>
            </a:extLst>
          </p:cNvPr>
          <p:cNvCxnSpPr>
            <a:cxnSpLocks/>
          </p:cNvCxnSpPr>
          <p:nvPr/>
        </p:nvCxnSpPr>
        <p:spPr>
          <a:xfrm>
            <a:off x="684926" y="8844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70CAE8E-334A-4BD9-B23B-534A4BBF2DF1}"/>
              </a:ext>
            </a:extLst>
          </p:cNvPr>
          <p:cNvCxnSpPr>
            <a:cxnSpLocks/>
          </p:cNvCxnSpPr>
          <p:nvPr/>
        </p:nvCxnSpPr>
        <p:spPr>
          <a:xfrm flipV="1">
            <a:off x="684925" y="8246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EC143F9-7924-4DB8-B5D1-C047C53B94BE}"/>
              </a:ext>
            </a:extLst>
          </p:cNvPr>
          <p:cNvCxnSpPr>
            <a:cxnSpLocks/>
          </p:cNvCxnSpPr>
          <p:nvPr/>
        </p:nvCxnSpPr>
        <p:spPr>
          <a:xfrm flipV="1">
            <a:off x="684925" y="8545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4ADF44C-E351-407B-B01B-A9CD64EE0280}"/>
              </a:ext>
            </a:extLst>
          </p:cNvPr>
          <p:cNvCxnSpPr>
            <a:cxnSpLocks/>
          </p:cNvCxnSpPr>
          <p:nvPr/>
        </p:nvCxnSpPr>
        <p:spPr>
          <a:xfrm flipV="1">
            <a:off x="684925" y="9143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A0096B97-74DD-4A98-A4B5-6A4F35D42F97}"/>
              </a:ext>
            </a:extLst>
          </p:cNvPr>
          <p:cNvCxnSpPr>
            <a:cxnSpLocks/>
          </p:cNvCxnSpPr>
          <p:nvPr/>
        </p:nvCxnSpPr>
        <p:spPr>
          <a:xfrm flipV="1">
            <a:off x="684925" y="9443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809AB5F-DAEF-4DB3-AC4E-821C7B5C3020}"/>
              </a:ext>
            </a:extLst>
          </p:cNvPr>
          <p:cNvCxnSpPr>
            <a:cxnSpLocks/>
          </p:cNvCxnSpPr>
          <p:nvPr/>
        </p:nvCxnSpPr>
        <p:spPr>
          <a:xfrm flipV="1">
            <a:off x="684925" y="9742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0B0F2D9-1F7E-4155-B4DD-484ECC572CBC}"/>
              </a:ext>
            </a:extLst>
          </p:cNvPr>
          <p:cNvCxnSpPr>
            <a:cxnSpLocks/>
          </p:cNvCxnSpPr>
          <p:nvPr/>
        </p:nvCxnSpPr>
        <p:spPr>
          <a:xfrm flipV="1">
            <a:off x="684925" y="10041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B9EAF2C9-353F-44AD-B12C-E5D500F159AD}"/>
              </a:ext>
            </a:extLst>
          </p:cNvPr>
          <p:cNvSpPr txBox="1"/>
          <p:nvPr/>
        </p:nvSpPr>
        <p:spPr>
          <a:xfrm rot="16200000">
            <a:off x="-649020" y="15217633"/>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4" name="TextBox 23">
            <a:extLst>
              <a:ext uri="{FF2B5EF4-FFF2-40B4-BE49-F238E27FC236}">
                <a16:creationId xmlns:a16="http://schemas.microsoft.com/office/drawing/2014/main" id="{0EF5B2DC-04AC-4F1D-BEE3-41535D71E4AC}"/>
              </a:ext>
            </a:extLst>
          </p:cNvPr>
          <p:cNvSpPr txBox="1"/>
          <p:nvPr/>
        </p:nvSpPr>
        <p:spPr>
          <a:xfrm>
            <a:off x="3779137" y="8333332"/>
            <a:ext cx="5304657"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Portfolio</a:t>
            </a:r>
          </a:p>
        </p:txBody>
      </p:sp>
      <p:sp>
        <p:nvSpPr>
          <p:cNvPr id="22" name="TextBox 21">
            <a:extLst>
              <a:ext uri="{FF2B5EF4-FFF2-40B4-BE49-F238E27FC236}">
                <a16:creationId xmlns:a16="http://schemas.microsoft.com/office/drawing/2014/main" id="{2E53A6AD-6D2A-47AE-86F2-D8B0FFBA68E8}"/>
              </a:ext>
            </a:extLst>
          </p:cNvPr>
          <p:cNvSpPr txBox="1"/>
          <p:nvPr/>
        </p:nvSpPr>
        <p:spPr>
          <a:xfrm>
            <a:off x="15303382" y="6029805"/>
            <a:ext cx="5260346" cy="584775"/>
          </a:xfrm>
          <a:prstGeom prst="rect">
            <a:avLst/>
          </a:prstGeom>
          <a:noFill/>
        </p:spPr>
        <p:txBody>
          <a:bodyPr wrap="square" rtlCol="0" anchor="b">
            <a:spAutoFit/>
          </a:bodyPr>
          <a:lstStyle/>
          <a:p>
            <a:pPr algn="r"/>
            <a:r>
              <a:rPr lang="en-US" sz="3200" b="1">
                <a:latin typeface="+mj-lt"/>
              </a:rPr>
              <a:t>Seone Capital</a:t>
            </a:r>
          </a:p>
        </p:txBody>
      </p:sp>
      <p:grpSp>
        <p:nvGrpSpPr>
          <p:cNvPr id="25" name="Group 24">
            <a:extLst>
              <a:ext uri="{FF2B5EF4-FFF2-40B4-BE49-F238E27FC236}">
                <a16:creationId xmlns:a16="http://schemas.microsoft.com/office/drawing/2014/main" id="{D7CC0893-F001-4B49-88C3-6E9763FA3978}"/>
              </a:ext>
            </a:extLst>
          </p:cNvPr>
          <p:cNvGrpSpPr/>
          <p:nvPr/>
        </p:nvGrpSpPr>
        <p:grpSpPr>
          <a:xfrm>
            <a:off x="16095944" y="6768468"/>
            <a:ext cx="4467785" cy="0"/>
            <a:chOff x="16620565" y="4448175"/>
            <a:chExt cx="4467785" cy="0"/>
          </a:xfrm>
        </p:grpSpPr>
        <p:cxnSp>
          <p:nvCxnSpPr>
            <p:cNvPr id="26" name="Straight Connector 25">
              <a:extLst>
                <a:ext uri="{FF2B5EF4-FFF2-40B4-BE49-F238E27FC236}">
                  <a16:creationId xmlns:a16="http://schemas.microsoft.com/office/drawing/2014/main" id="{2525115F-D7B5-457F-B69B-6AA2B67E1F61}"/>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102A42A-3B1C-4CFE-96A0-661286A49084}"/>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8" name="TextBox 27">
            <a:extLst>
              <a:ext uri="{FF2B5EF4-FFF2-40B4-BE49-F238E27FC236}">
                <a16:creationId xmlns:a16="http://schemas.microsoft.com/office/drawing/2014/main" id="{D805DF67-6F3C-4DA7-99F6-61205371FA93}"/>
              </a:ext>
            </a:extLst>
          </p:cNvPr>
          <p:cNvSpPr txBox="1"/>
          <p:nvPr/>
        </p:nvSpPr>
        <p:spPr>
          <a:xfrm>
            <a:off x="20690874" y="6614580"/>
            <a:ext cx="495300" cy="307777"/>
          </a:xfrm>
          <a:prstGeom prst="rect">
            <a:avLst/>
          </a:prstGeom>
          <a:noFill/>
        </p:spPr>
        <p:txBody>
          <a:bodyPr wrap="square" rtlCol="0" anchor="ctr">
            <a:spAutoFit/>
          </a:bodyPr>
          <a:lstStyle/>
          <a:p>
            <a:pPr algn="ctr"/>
            <a:r>
              <a:rPr lang="en-US" sz="1400" b="1"/>
              <a:t>01</a:t>
            </a:r>
          </a:p>
        </p:txBody>
      </p:sp>
      <p:sp>
        <p:nvSpPr>
          <p:cNvPr id="29" name="TextBox 28">
            <a:extLst>
              <a:ext uri="{FF2B5EF4-FFF2-40B4-BE49-F238E27FC236}">
                <a16:creationId xmlns:a16="http://schemas.microsoft.com/office/drawing/2014/main" id="{253D819D-4F90-4BE1-A3FB-B6F66DAA92F5}"/>
              </a:ext>
            </a:extLst>
          </p:cNvPr>
          <p:cNvSpPr txBox="1"/>
          <p:nvPr/>
        </p:nvSpPr>
        <p:spPr>
          <a:xfrm>
            <a:off x="16488144" y="6922357"/>
            <a:ext cx="4075584" cy="646331"/>
          </a:xfrm>
          <a:prstGeom prst="rect">
            <a:avLst/>
          </a:prstGeom>
          <a:noFill/>
        </p:spPr>
        <p:txBody>
          <a:bodyPr wrap="square" rtlCol="0">
            <a:spAutoFit/>
          </a:bodyPr>
          <a:lstStyle/>
          <a:p>
            <a:pPr algn="r"/>
            <a:r>
              <a:rPr lang="en-US"/>
              <a:t>Donec vitae dolor sed urna laoreet consectetur et a odio.</a:t>
            </a:r>
          </a:p>
        </p:txBody>
      </p:sp>
      <p:sp>
        <p:nvSpPr>
          <p:cNvPr id="30" name="TextBox 29">
            <a:extLst>
              <a:ext uri="{FF2B5EF4-FFF2-40B4-BE49-F238E27FC236}">
                <a16:creationId xmlns:a16="http://schemas.microsoft.com/office/drawing/2014/main" id="{12FB9B31-1822-4E80-A922-9C78E81F4AEA}"/>
              </a:ext>
            </a:extLst>
          </p:cNvPr>
          <p:cNvSpPr txBox="1"/>
          <p:nvPr/>
        </p:nvSpPr>
        <p:spPr>
          <a:xfrm>
            <a:off x="16095944" y="8368908"/>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31" name="Straight Connector 30">
            <a:extLst>
              <a:ext uri="{FF2B5EF4-FFF2-40B4-BE49-F238E27FC236}">
                <a16:creationId xmlns:a16="http://schemas.microsoft.com/office/drawing/2014/main" id="{F8CB410A-381D-4B6D-B71B-1C8A5253736D}"/>
              </a:ext>
            </a:extLst>
          </p:cNvPr>
          <p:cNvCxnSpPr>
            <a:cxnSpLocks/>
          </p:cNvCxnSpPr>
          <p:nvPr/>
        </p:nvCxnSpPr>
        <p:spPr>
          <a:xfrm>
            <a:off x="17210928" y="9107571"/>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21FBAFE2-EF02-4198-8AB6-8FB5E028B58D}"/>
              </a:ext>
            </a:extLst>
          </p:cNvPr>
          <p:cNvSpPr txBox="1"/>
          <p:nvPr/>
        </p:nvSpPr>
        <p:spPr>
          <a:xfrm>
            <a:off x="20690874" y="8953683"/>
            <a:ext cx="495300" cy="307777"/>
          </a:xfrm>
          <a:prstGeom prst="rect">
            <a:avLst/>
          </a:prstGeom>
          <a:noFill/>
        </p:spPr>
        <p:txBody>
          <a:bodyPr wrap="square" rtlCol="0" anchor="ctr">
            <a:spAutoFit/>
          </a:bodyPr>
          <a:lstStyle/>
          <a:p>
            <a:pPr algn="ctr"/>
            <a:r>
              <a:rPr lang="en-US" sz="1400" b="1"/>
              <a:t>02</a:t>
            </a:r>
          </a:p>
        </p:txBody>
      </p:sp>
      <p:sp>
        <p:nvSpPr>
          <p:cNvPr id="33" name="TextBox 32">
            <a:extLst>
              <a:ext uri="{FF2B5EF4-FFF2-40B4-BE49-F238E27FC236}">
                <a16:creationId xmlns:a16="http://schemas.microsoft.com/office/drawing/2014/main" id="{8CE43B41-0F8F-4C55-B21B-99EBAB4D5F5B}"/>
              </a:ext>
            </a:extLst>
          </p:cNvPr>
          <p:cNvSpPr txBox="1"/>
          <p:nvPr/>
        </p:nvSpPr>
        <p:spPr>
          <a:xfrm>
            <a:off x="16488144" y="9261459"/>
            <a:ext cx="4075584" cy="369332"/>
          </a:xfrm>
          <a:prstGeom prst="rect">
            <a:avLst/>
          </a:prstGeom>
          <a:noFill/>
        </p:spPr>
        <p:txBody>
          <a:bodyPr wrap="square" rtlCol="0">
            <a:spAutoFit/>
          </a:bodyPr>
          <a:lstStyle/>
          <a:p>
            <a:pPr algn="r"/>
            <a:r>
              <a:rPr lang="en-US"/>
              <a:t>Donec vitae dolor sed urna laoreet</a:t>
            </a:r>
          </a:p>
        </p:txBody>
      </p:sp>
      <p:sp>
        <p:nvSpPr>
          <p:cNvPr id="34" name="TextBox 33">
            <a:extLst>
              <a:ext uri="{FF2B5EF4-FFF2-40B4-BE49-F238E27FC236}">
                <a16:creationId xmlns:a16="http://schemas.microsoft.com/office/drawing/2014/main" id="{A1BAC578-4A48-4C09-86FE-D4461FB12013}"/>
              </a:ext>
            </a:extLst>
          </p:cNvPr>
          <p:cNvSpPr txBox="1"/>
          <p:nvPr/>
        </p:nvSpPr>
        <p:spPr>
          <a:xfrm>
            <a:off x="16095944" y="10697479"/>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35" name="Straight Connector 34">
            <a:extLst>
              <a:ext uri="{FF2B5EF4-FFF2-40B4-BE49-F238E27FC236}">
                <a16:creationId xmlns:a16="http://schemas.microsoft.com/office/drawing/2014/main" id="{4904FBEA-88A9-4078-9BD6-62D0D0A23318}"/>
              </a:ext>
            </a:extLst>
          </p:cNvPr>
          <p:cNvCxnSpPr>
            <a:cxnSpLocks/>
          </p:cNvCxnSpPr>
          <p:nvPr/>
        </p:nvCxnSpPr>
        <p:spPr>
          <a:xfrm>
            <a:off x="16350988" y="11436142"/>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7AFA91AB-4241-4BD5-B5D0-308AD1FF5B59}"/>
              </a:ext>
            </a:extLst>
          </p:cNvPr>
          <p:cNvSpPr txBox="1"/>
          <p:nvPr/>
        </p:nvSpPr>
        <p:spPr>
          <a:xfrm>
            <a:off x="20690874" y="11282254"/>
            <a:ext cx="495300" cy="307777"/>
          </a:xfrm>
          <a:prstGeom prst="rect">
            <a:avLst/>
          </a:prstGeom>
          <a:noFill/>
        </p:spPr>
        <p:txBody>
          <a:bodyPr wrap="square" rtlCol="0" anchor="ctr">
            <a:spAutoFit/>
          </a:bodyPr>
          <a:lstStyle/>
          <a:p>
            <a:pPr algn="ctr"/>
            <a:r>
              <a:rPr lang="en-US" sz="1400" b="1"/>
              <a:t>03</a:t>
            </a:r>
          </a:p>
        </p:txBody>
      </p:sp>
      <p:sp>
        <p:nvSpPr>
          <p:cNvPr id="37" name="TextBox 36">
            <a:extLst>
              <a:ext uri="{FF2B5EF4-FFF2-40B4-BE49-F238E27FC236}">
                <a16:creationId xmlns:a16="http://schemas.microsoft.com/office/drawing/2014/main" id="{8A1AF52F-5E64-42FC-824A-BEECCE3EE5A7}"/>
              </a:ext>
            </a:extLst>
          </p:cNvPr>
          <p:cNvSpPr txBox="1"/>
          <p:nvPr/>
        </p:nvSpPr>
        <p:spPr>
          <a:xfrm>
            <a:off x="16488144" y="11590030"/>
            <a:ext cx="4075584" cy="369332"/>
          </a:xfrm>
          <a:prstGeom prst="rect">
            <a:avLst/>
          </a:prstGeom>
          <a:noFill/>
        </p:spPr>
        <p:txBody>
          <a:bodyPr wrap="square" rtlCol="0">
            <a:spAutoFit/>
          </a:bodyPr>
          <a:lstStyle/>
          <a:p>
            <a:pPr algn="r"/>
            <a:r>
              <a:rPr lang="en-US"/>
              <a:t>Donec vitae dolor sed urna laoreet</a:t>
            </a:r>
          </a:p>
        </p:txBody>
      </p:sp>
    </p:spTree>
    <p:extLst>
      <p:ext uri="{BB962C8B-B14F-4D97-AF65-F5344CB8AC3E}">
        <p14:creationId xmlns:p14="http://schemas.microsoft.com/office/powerpoint/2010/main" val="172365606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300"/>
                                        <p:tgtEl>
                                          <p:spTgt spid="22"/>
                                        </p:tgtEl>
                                      </p:cBhvr>
                                    </p:animEffect>
                                  </p:childTnLst>
                                </p:cTn>
                              </p:par>
                              <p:par>
                                <p:cTn id="8" presetID="22" presetClass="entr" presetSubtype="8" fill="hold" nodeType="withEffect">
                                  <p:stCondLst>
                                    <p:cond delay="100"/>
                                  </p:stCondLst>
                                  <p:childTnLst>
                                    <p:set>
                                      <p:cBhvr>
                                        <p:cTn id="9" dur="1" fill="hold">
                                          <p:stCondLst>
                                            <p:cond delay="0"/>
                                          </p:stCondLst>
                                        </p:cTn>
                                        <p:tgtEl>
                                          <p:spTgt spid="25"/>
                                        </p:tgtEl>
                                        <p:attrNameLst>
                                          <p:attrName>style.visibility</p:attrName>
                                        </p:attrNameLst>
                                      </p:cBhvr>
                                      <p:to>
                                        <p:strVal val="visible"/>
                                      </p:to>
                                    </p:set>
                                    <p:animEffect transition="in" filter="wipe(left)">
                                      <p:cBhvr>
                                        <p:cTn id="10" dur="500"/>
                                        <p:tgtEl>
                                          <p:spTgt spid="25"/>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300"/>
                                        <p:tgtEl>
                                          <p:spTgt spid="28"/>
                                        </p:tgtEl>
                                      </p:cBhvr>
                                    </p:animEffect>
                                  </p:childTnLst>
                                </p:cTn>
                              </p:par>
                              <p:par>
                                <p:cTn id="14" presetID="10" presetClass="entr" presetSubtype="0" fill="hold" grpId="0" nodeType="withEffect">
                                  <p:stCondLst>
                                    <p:cond delay="400"/>
                                  </p:stCondLst>
                                  <p:childTnLst>
                                    <p:set>
                                      <p:cBhvr>
                                        <p:cTn id="15" dur="1" fill="hold">
                                          <p:stCondLst>
                                            <p:cond delay="0"/>
                                          </p:stCondLst>
                                        </p:cTn>
                                        <p:tgtEl>
                                          <p:spTgt spid="29"/>
                                        </p:tgtEl>
                                        <p:attrNameLst>
                                          <p:attrName>style.visibility</p:attrName>
                                        </p:attrNameLst>
                                      </p:cBhvr>
                                      <p:to>
                                        <p:strVal val="visible"/>
                                      </p:to>
                                    </p:set>
                                    <p:animEffect transition="in" filter="fade">
                                      <p:cBhvr>
                                        <p:cTn id="16" dur="300"/>
                                        <p:tgtEl>
                                          <p:spTgt spid="29"/>
                                        </p:tgtEl>
                                      </p:cBhvr>
                                    </p:animEffect>
                                  </p:childTnLst>
                                </p:cTn>
                              </p:par>
                              <p:par>
                                <p:cTn id="17" presetID="10" presetClass="entr" presetSubtype="0" fill="hold" grpId="0" nodeType="withEffect">
                                  <p:stCondLst>
                                    <p:cond delay="10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300"/>
                                        <p:tgtEl>
                                          <p:spTgt spid="30"/>
                                        </p:tgtEl>
                                      </p:cBhvr>
                                    </p:animEffect>
                                  </p:childTnLst>
                                </p:cTn>
                              </p:par>
                              <p:par>
                                <p:cTn id="20" presetID="22" presetClass="entr" presetSubtype="8" fill="hold" nodeType="withEffect">
                                  <p:stCondLst>
                                    <p:cond delay="200"/>
                                  </p:stCondLst>
                                  <p:childTnLst>
                                    <p:set>
                                      <p:cBhvr>
                                        <p:cTn id="21" dur="1" fill="hold">
                                          <p:stCondLst>
                                            <p:cond delay="0"/>
                                          </p:stCondLst>
                                        </p:cTn>
                                        <p:tgtEl>
                                          <p:spTgt spid="31"/>
                                        </p:tgtEl>
                                        <p:attrNameLst>
                                          <p:attrName>style.visibility</p:attrName>
                                        </p:attrNameLst>
                                      </p:cBhvr>
                                      <p:to>
                                        <p:strVal val="visible"/>
                                      </p:to>
                                    </p:set>
                                    <p:animEffect transition="in" filter="wipe(left)">
                                      <p:cBhvr>
                                        <p:cTn id="22" dur="500"/>
                                        <p:tgtEl>
                                          <p:spTgt spid="31"/>
                                        </p:tgtEl>
                                      </p:cBhvr>
                                    </p:animEffect>
                                  </p:childTnLst>
                                </p:cTn>
                              </p:par>
                              <p:par>
                                <p:cTn id="23" presetID="10" presetClass="entr" presetSubtype="0" fill="hold" grpId="0" nodeType="withEffect">
                                  <p:stCondLst>
                                    <p:cond delay="300"/>
                                  </p:stCondLst>
                                  <p:childTnLst>
                                    <p:set>
                                      <p:cBhvr>
                                        <p:cTn id="24" dur="1" fill="hold">
                                          <p:stCondLst>
                                            <p:cond delay="0"/>
                                          </p:stCondLst>
                                        </p:cTn>
                                        <p:tgtEl>
                                          <p:spTgt spid="32"/>
                                        </p:tgtEl>
                                        <p:attrNameLst>
                                          <p:attrName>style.visibility</p:attrName>
                                        </p:attrNameLst>
                                      </p:cBhvr>
                                      <p:to>
                                        <p:strVal val="visible"/>
                                      </p:to>
                                    </p:set>
                                    <p:animEffect transition="in" filter="fade">
                                      <p:cBhvr>
                                        <p:cTn id="25" dur="300"/>
                                        <p:tgtEl>
                                          <p:spTgt spid="32"/>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33"/>
                                        </p:tgtEl>
                                        <p:attrNameLst>
                                          <p:attrName>style.visibility</p:attrName>
                                        </p:attrNameLst>
                                      </p:cBhvr>
                                      <p:to>
                                        <p:strVal val="visible"/>
                                      </p:to>
                                    </p:set>
                                    <p:animEffect transition="in" filter="fade">
                                      <p:cBhvr>
                                        <p:cTn id="28" dur="300"/>
                                        <p:tgtEl>
                                          <p:spTgt spid="33"/>
                                        </p:tgtEl>
                                      </p:cBhvr>
                                    </p:animEffect>
                                  </p:childTnLst>
                                </p:cTn>
                              </p:par>
                              <p:par>
                                <p:cTn id="29" presetID="10" presetClass="entr" presetSubtype="0" fill="hold" grpId="0" nodeType="withEffect">
                                  <p:stCondLst>
                                    <p:cond delay="200"/>
                                  </p:stCondLst>
                                  <p:childTnLst>
                                    <p:set>
                                      <p:cBhvr>
                                        <p:cTn id="30" dur="1" fill="hold">
                                          <p:stCondLst>
                                            <p:cond delay="0"/>
                                          </p:stCondLst>
                                        </p:cTn>
                                        <p:tgtEl>
                                          <p:spTgt spid="34"/>
                                        </p:tgtEl>
                                        <p:attrNameLst>
                                          <p:attrName>style.visibility</p:attrName>
                                        </p:attrNameLst>
                                      </p:cBhvr>
                                      <p:to>
                                        <p:strVal val="visible"/>
                                      </p:to>
                                    </p:set>
                                    <p:animEffect transition="in" filter="fade">
                                      <p:cBhvr>
                                        <p:cTn id="31" dur="300"/>
                                        <p:tgtEl>
                                          <p:spTgt spid="34"/>
                                        </p:tgtEl>
                                      </p:cBhvr>
                                    </p:animEffect>
                                  </p:childTnLst>
                                </p:cTn>
                              </p:par>
                              <p:par>
                                <p:cTn id="32" presetID="22" presetClass="entr" presetSubtype="8" fill="hold" nodeType="withEffect">
                                  <p:stCondLst>
                                    <p:cond delay="300"/>
                                  </p:stCondLst>
                                  <p:childTnLst>
                                    <p:set>
                                      <p:cBhvr>
                                        <p:cTn id="33" dur="1" fill="hold">
                                          <p:stCondLst>
                                            <p:cond delay="0"/>
                                          </p:stCondLst>
                                        </p:cTn>
                                        <p:tgtEl>
                                          <p:spTgt spid="35"/>
                                        </p:tgtEl>
                                        <p:attrNameLst>
                                          <p:attrName>style.visibility</p:attrName>
                                        </p:attrNameLst>
                                      </p:cBhvr>
                                      <p:to>
                                        <p:strVal val="visible"/>
                                      </p:to>
                                    </p:set>
                                    <p:animEffect transition="in" filter="wipe(left)">
                                      <p:cBhvr>
                                        <p:cTn id="34" dur="500"/>
                                        <p:tgtEl>
                                          <p:spTgt spid="35"/>
                                        </p:tgtEl>
                                      </p:cBhvr>
                                    </p:animEffect>
                                  </p:childTnLst>
                                </p:cTn>
                              </p:par>
                              <p:par>
                                <p:cTn id="35" presetID="10" presetClass="entr" presetSubtype="0" fill="hold" grpId="0" nodeType="withEffect">
                                  <p:stCondLst>
                                    <p:cond delay="400"/>
                                  </p:stCondLst>
                                  <p:childTnLst>
                                    <p:set>
                                      <p:cBhvr>
                                        <p:cTn id="36" dur="1" fill="hold">
                                          <p:stCondLst>
                                            <p:cond delay="0"/>
                                          </p:stCondLst>
                                        </p:cTn>
                                        <p:tgtEl>
                                          <p:spTgt spid="36"/>
                                        </p:tgtEl>
                                        <p:attrNameLst>
                                          <p:attrName>style.visibility</p:attrName>
                                        </p:attrNameLst>
                                      </p:cBhvr>
                                      <p:to>
                                        <p:strVal val="visible"/>
                                      </p:to>
                                    </p:set>
                                    <p:animEffect transition="in" filter="fade">
                                      <p:cBhvr>
                                        <p:cTn id="37" dur="300"/>
                                        <p:tgtEl>
                                          <p:spTgt spid="36"/>
                                        </p:tgtEl>
                                      </p:cBhvr>
                                    </p:animEffect>
                                  </p:childTnLst>
                                </p:cTn>
                              </p:par>
                              <p:par>
                                <p:cTn id="38" presetID="10" presetClass="entr" presetSubtype="0" fill="hold" grpId="0" nodeType="withEffect">
                                  <p:stCondLst>
                                    <p:cond delay="600"/>
                                  </p:stCondLst>
                                  <p:childTnLst>
                                    <p:set>
                                      <p:cBhvr>
                                        <p:cTn id="39" dur="1" fill="hold">
                                          <p:stCondLst>
                                            <p:cond delay="0"/>
                                          </p:stCondLst>
                                        </p:cTn>
                                        <p:tgtEl>
                                          <p:spTgt spid="37"/>
                                        </p:tgtEl>
                                        <p:attrNameLst>
                                          <p:attrName>style.visibility</p:attrName>
                                        </p:attrNameLst>
                                      </p:cBhvr>
                                      <p:to>
                                        <p:strVal val="visible"/>
                                      </p:to>
                                    </p:set>
                                    <p:animEffect transition="in" filter="fade">
                                      <p:cBhvr>
                                        <p:cTn id="40" dur="3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8" grpId="0"/>
      <p:bldP spid="29" grpId="0"/>
      <p:bldP spid="30" grpId="0"/>
      <p:bldP spid="32" grpId="0"/>
      <p:bldP spid="33" grpId="0"/>
      <p:bldP spid="34" grpId="0"/>
      <p:bldP spid="36" grpId="0"/>
      <p:bldP spid="37" grpId="0"/>
    </p:bldLst>
  </p:timing>
</p:sld>
</file>

<file path=ppt/slides/slide20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03BE71BD-6E00-407D-A44D-2B2DE015E4C5}"/>
              </a:ext>
            </a:extLst>
          </p:cNvPr>
          <p:cNvSpPr>
            <a:spLocks noGrp="1"/>
          </p:cNvSpPr>
          <p:nvPr>
            <p:ph type="pic" sz="quarter" idx="11"/>
          </p:nvPr>
        </p:nvSpPr>
        <p:spPr/>
      </p:sp>
      <p:sp>
        <p:nvSpPr>
          <p:cNvPr id="32" name="Freeform: Shape 31">
            <a:extLst>
              <a:ext uri="{FF2B5EF4-FFF2-40B4-BE49-F238E27FC236}">
                <a16:creationId xmlns:a16="http://schemas.microsoft.com/office/drawing/2014/main" id="{C71B7230-1626-4C4F-B7BA-696EDC5C46E6}"/>
              </a:ext>
            </a:extLst>
          </p:cNvPr>
          <p:cNvSpPr/>
          <p:nvPr/>
        </p:nvSpPr>
        <p:spPr>
          <a:xfrm>
            <a:off x="-7215447" y="4974778"/>
            <a:ext cx="28137791" cy="8338445"/>
          </a:xfrm>
          <a:custGeom>
            <a:avLst/>
            <a:gdLst>
              <a:gd name="connsiteX0" fmla="*/ 18339064 w 28137791"/>
              <a:gd name="connsiteY0" fmla="*/ 439918 h 8338445"/>
              <a:gd name="connsiteX1" fmla="*/ 16739307 w 28137791"/>
              <a:gd name="connsiteY1" fmla="*/ 2029288 h 8338445"/>
              <a:gd name="connsiteX2" fmla="*/ 17746948 w 28137791"/>
              <a:gd name="connsiteY2" fmla="*/ 3036928 h 8338445"/>
              <a:gd name="connsiteX3" fmla="*/ 18879244 w 28137791"/>
              <a:gd name="connsiteY3" fmla="*/ 4169225 h 8338445"/>
              <a:gd name="connsiteX4" fmla="*/ 16739307 w 28137791"/>
              <a:gd name="connsiteY4" fmla="*/ 6309161 h 8338445"/>
              <a:gd name="connsiteX5" fmla="*/ 18339064 w 28137791"/>
              <a:gd name="connsiteY5" fmla="*/ 7898531 h 8338445"/>
              <a:gd name="connsiteX6" fmla="*/ 20479002 w 28137791"/>
              <a:gd name="connsiteY6" fmla="*/ 5758594 h 8338445"/>
              <a:gd name="connsiteX7" fmla="*/ 22078760 w 28137791"/>
              <a:gd name="connsiteY7" fmla="*/ 4169225 h 8338445"/>
              <a:gd name="connsiteX8" fmla="*/ 20479002 w 28137791"/>
              <a:gd name="connsiteY8" fmla="*/ 2579854 h 8338445"/>
              <a:gd name="connsiteX9" fmla="*/ 22520761 w 28137791"/>
              <a:gd name="connsiteY9" fmla="*/ 0 h 8338445"/>
              <a:gd name="connsiteX10" fmla="*/ 28137791 w 28137791"/>
              <a:gd name="connsiteY10" fmla="*/ 0 h 8338445"/>
              <a:gd name="connsiteX11" fmla="*/ 28137791 w 28137791"/>
              <a:gd name="connsiteY11" fmla="*/ 8338445 h 8338445"/>
              <a:gd name="connsiteX12" fmla="*/ 22520761 w 28137791"/>
              <a:gd name="connsiteY12" fmla="*/ 8338445 h 8338445"/>
              <a:gd name="connsiteX13" fmla="*/ 22520761 w 28137791"/>
              <a:gd name="connsiteY13" fmla="*/ 8338276 h 8338445"/>
              <a:gd name="connsiteX14" fmla="*/ 0 w 28137791"/>
              <a:gd name="connsiteY14" fmla="*/ 8338276 h 8338445"/>
              <a:gd name="connsiteX15" fmla="*/ 0 w 28137791"/>
              <a:gd name="connsiteY15" fmla="*/ 171 h 8338445"/>
              <a:gd name="connsiteX16" fmla="*/ 22520761 w 28137791"/>
              <a:gd name="connsiteY16" fmla="*/ 171 h 8338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37791" h="8338445">
                <a:moveTo>
                  <a:pt x="18339064" y="439918"/>
                </a:moveTo>
                <a:lnTo>
                  <a:pt x="16739307" y="2029288"/>
                </a:lnTo>
                <a:lnTo>
                  <a:pt x="17746948" y="3036928"/>
                </a:lnTo>
                <a:lnTo>
                  <a:pt x="18879244" y="4169225"/>
                </a:lnTo>
                <a:lnTo>
                  <a:pt x="16739307" y="6309161"/>
                </a:lnTo>
                <a:lnTo>
                  <a:pt x="18339064" y="7898531"/>
                </a:lnTo>
                <a:lnTo>
                  <a:pt x="20479002" y="5758594"/>
                </a:lnTo>
                <a:lnTo>
                  <a:pt x="22078760" y="4169225"/>
                </a:lnTo>
                <a:lnTo>
                  <a:pt x="20479002" y="2579854"/>
                </a:lnTo>
                <a:close/>
                <a:moveTo>
                  <a:pt x="22520761" y="0"/>
                </a:moveTo>
                <a:lnTo>
                  <a:pt x="28137791" y="0"/>
                </a:lnTo>
                <a:lnTo>
                  <a:pt x="28137791" y="8338445"/>
                </a:lnTo>
                <a:lnTo>
                  <a:pt x="22520761" y="8338445"/>
                </a:lnTo>
                <a:lnTo>
                  <a:pt x="22520761" y="8338276"/>
                </a:lnTo>
                <a:lnTo>
                  <a:pt x="0" y="8338276"/>
                </a:lnTo>
                <a:lnTo>
                  <a:pt x="0" y="171"/>
                </a:lnTo>
                <a:lnTo>
                  <a:pt x="22520761" y="17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 name="Straight Connector 12">
            <a:extLst>
              <a:ext uri="{FF2B5EF4-FFF2-40B4-BE49-F238E27FC236}">
                <a16:creationId xmlns:a16="http://schemas.microsoft.com/office/drawing/2014/main" id="{1488811F-1335-4864-9E0B-5959950EA67F}"/>
              </a:ext>
            </a:extLst>
          </p:cNvPr>
          <p:cNvCxnSpPr>
            <a:cxnSpLocks/>
          </p:cNvCxnSpPr>
          <p:nvPr/>
        </p:nvCxnSpPr>
        <p:spPr>
          <a:xfrm>
            <a:off x="684926" y="8844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70CAE8E-334A-4BD9-B23B-534A4BBF2DF1}"/>
              </a:ext>
            </a:extLst>
          </p:cNvPr>
          <p:cNvCxnSpPr>
            <a:cxnSpLocks/>
          </p:cNvCxnSpPr>
          <p:nvPr/>
        </p:nvCxnSpPr>
        <p:spPr>
          <a:xfrm flipV="1">
            <a:off x="684925" y="8246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EC143F9-7924-4DB8-B5D1-C047C53B94BE}"/>
              </a:ext>
            </a:extLst>
          </p:cNvPr>
          <p:cNvCxnSpPr>
            <a:cxnSpLocks/>
          </p:cNvCxnSpPr>
          <p:nvPr/>
        </p:nvCxnSpPr>
        <p:spPr>
          <a:xfrm flipV="1">
            <a:off x="684925" y="8545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4ADF44C-E351-407B-B01B-A9CD64EE0280}"/>
              </a:ext>
            </a:extLst>
          </p:cNvPr>
          <p:cNvCxnSpPr>
            <a:cxnSpLocks/>
          </p:cNvCxnSpPr>
          <p:nvPr/>
        </p:nvCxnSpPr>
        <p:spPr>
          <a:xfrm flipV="1">
            <a:off x="684925" y="9143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A0096B97-74DD-4A98-A4B5-6A4F35D42F97}"/>
              </a:ext>
            </a:extLst>
          </p:cNvPr>
          <p:cNvCxnSpPr>
            <a:cxnSpLocks/>
          </p:cNvCxnSpPr>
          <p:nvPr/>
        </p:nvCxnSpPr>
        <p:spPr>
          <a:xfrm flipV="1">
            <a:off x="684925" y="9443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809AB5F-DAEF-4DB3-AC4E-821C7B5C3020}"/>
              </a:ext>
            </a:extLst>
          </p:cNvPr>
          <p:cNvCxnSpPr>
            <a:cxnSpLocks/>
          </p:cNvCxnSpPr>
          <p:nvPr/>
        </p:nvCxnSpPr>
        <p:spPr>
          <a:xfrm flipV="1">
            <a:off x="684925" y="9742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0B0F2D9-1F7E-4155-B4DD-484ECC572CBC}"/>
              </a:ext>
            </a:extLst>
          </p:cNvPr>
          <p:cNvCxnSpPr>
            <a:cxnSpLocks/>
          </p:cNvCxnSpPr>
          <p:nvPr/>
        </p:nvCxnSpPr>
        <p:spPr>
          <a:xfrm flipV="1">
            <a:off x="684925" y="10041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B9EAF2C9-353F-44AD-B12C-E5D500F159AD}"/>
              </a:ext>
            </a:extLst>
          </p:cNvPr>
          <p:cNvSpPr txBox="1"/>
          <p:nvPr/>
        </p:nvSpPr>
        <p:spPr>
          <a:xfrm rot="16200000">
            <a:off x="-649020" y="15230365"/>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1" name="Rectangle 20">
            <a:extLst>
              <a:ext uri="{FF2B5EF4-FFF2-40B4-BE49-F238E27FC236}">
                <a16:creationId xmlns:a16="http://schemas.microsoft.com/office/drawing/2014/main" id="{6A0EFA6A-4A96-4688-A787-01ECFC09FD49}"/>
              </a:ext>
            </a:extLst>
          </p:cNvPr>
          <p:cNvSpPr/>
          <p:nvPr/>
        </p:nvSpPr>
        <p:spPr>
          <a:xfrm>
            <a:off x="14333797" y="14660219"/>
            <a:ext cx="6204857" cy="923330"/>
          </a:xfrm>
          <a:prstGeom prst="rect">
            <a:avLst/>
          </a:prstGeom>
        </p:spPr>
        <p:txBody>
          <a:bodyPr wrap="square">
            <a:spAutoFit/>
          </a:bodyPr>
          <a:lstStyle/>
          <a:p>
            <a:r>
              <a:rPr lang="en-US">
                <a:solidFill>
                  <a:schemeClr val="tx1">
                    <a:alpha val="48000"/>
                  </a:schemeClr>
                </a:solidFill>
              </a:rPr>
              <a:t>Vivamus quis urna purus. Donec lacus nulla, cursus tristique egestas pretium, sagittis ut mauris. Nulla commodo dui lacus, ut molestie orci condimentum accumsan.</a:t>
            </a:r>
            <a:endParaRPr lang="en-US"/>
          </a:p>
        </p:txBody>
      </p:sp>
      <p:cxnSp>
        <p:nvCxnSpPr>
          <p:cNvPr id="23" name="Straight Connector 22">
            <a:extLst>
              <a:ext uri="{FF2B5EF4-FFF2-40B4-BE49-F238E27FC236}">
                <a16:creationId xmlns:a16="http://schemas.microsoft.com/office/drawing/2014/main" id="{06110B4A-0069-468B-B0B5-CFC8B7023FBB}"/>
              </a:ext>
            </a:extLst>
          </p:cNvPr>
          <p:cNvCxnSpPr/>
          <p:nvPr/>
        </p:nvCxnSpPr>
        <p:spPr>
          <a:xfrm>
            <a:off x="14442788" y="15799052"/>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0EF5B2DC-04AC-4F1D-BEE3-41535D71E4AC}"/>
              </a:ext>
            </a:extLst>
          </p:cNvPr>
          <p:cNvSpPr txBox="1"/>
          <p:nvPr/>
        </p:nvSpPr>
        <p:spPr>
          <a:xfrm>
            <a:off x="2902374" y="8333332"/>
            <a:ext cx="7009868"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NEXT STAGE</a:t>
            </a:r>
          </a:p>
        </p:txBody>
      </p:sp>
      <p:sp>
        <p:nvSpPr>
          <p:cNvPr id="33" name="Freeform 5">
            <a:extLst>
              <a:ext uri="{FF2B5EF4-FFF2-40B4-BE49-F238E27FC236}">
                <a16:creationId xmlns:a16="http://schemas.microsoft.com/office/drawing/2014/main" id="{1EBE9F81-AD8F-4F74-879D-8AAD944B9FBD}"/>
              </a:ext>
            </a:extLst>
          </p:cNvPr>
          <p:cNvSpPr>
            <a:spLocks/>
          </p:cNvSpPr>
          <p:nvPr/>
        </p:nvSpPr>
        <p:spPr bwMode="auto">
          <a:xfrm>
            <a:off x="9523862" y="5414695"/>
            <a:ext cx="5339453" cy="7458613"/>
          </a:xfrm>
          <a:custGeom>
            <a:avLst/>
            <a:gdLst>
              <a:gd name="T0" fmla="*/ 514 w 514"/>
              <a:gd name="T1" fmla="*/ 359 h 718"/>
              <a:gd name="T2" fmla="*/ 360 w 514"/>
              <a:gd name="T3" fmla="*/ 512 h 718"/>
              <a:gd name="T4" fmla="*/ 154 w 514"/>
              <a:gd name="T5" fmla="*/ 718 h 718"/>
              <a:gd name="T6" fmla="*/ 0 w 514"/>
              <a:gd name="T7" fmla="*/ 565 h 718"/>
              <a:gd name="T8" fmla="*/ 206 w 514"/>
              <a:gd name="T9" fmla="*/ 359 h 718"/>
              <a:gd name="T10" fmla="*/ 97 w 514"/>
              <a:gd name="T11" fmla="*/ 250 h 718"/>
              <a:gd name="T12" fmla="*/ 0 w 514"/>
              <a:gd name="T13" fmla="*/ 153 h 718"/>
              <a:gd name="T14" fmla="*/ 154 w 514"/>
              <a:gd name="T15" fmla="*/ 0 h 718"/>
              <a:gd name="T16" fmla="*/ 360 w 514"/>
              <a:gd name="T17" fmla="*/ 206 h 718"/>
              <a:gd name="T18" fmla="*/ 514 w 514"/>
              <a:gd name="T19" fmla="*/ 35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4" h="718">
                <a:moveTo>
                  <a:pt x="514" y="359"/>
                </a:moveTo>
                <a:lnTo>
                  <a:pt x="360" y="512"/>
                </a:lnTo>
                <a:lnTo>
                  <a:pt x="154" y="718"/>
                </a:lnTo>
                <a:lnTo>
                  <a:pt x="0" y="565"/>
                </a:lnTo>
                <a:lnTo>
                  <a:pt x="206" y="359"/>
                </a:lnTo>
                <a:lnTo>
                  <a:pt x="97" y="250"/>
                </a:lnTo>
                <a:lnTo>
                  <a:pt x="0" y="153"/>
                </a:lnTo>
                <a:lnTo>
                  <a:pt x="154" y="0"/>
                </a:lnTo>
                <a:lnTo>
                  <a:pt x="360" y="206"/>
                </a:lnTo>
                <a:lnTo>
                  <a:pt x="514" y="359"/>
                </a:lnTo>
                <a:close/>
              </a:path>
            </a:pathLst>
          </a:custGeom>
          <a:solidFill>
            <a:schemeClr val="accent1">
              <a:alpha val="72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5">
            <a:extLst>
              <a:ext uri="{FF2B5EF4-FFF2-40B4-BE49-F238E27FC236}">
                <a16:creationId xmlns:a16="http://schemas.microsoft.com/office/drawing/2014/main" id="{B08CE886-A473-4278-B92F-BF10A7F86885}"/>
              </a:ext>
            </a:extLst>
          </p:cNvPr>
          <p:cNvSpPr>
            <a:spLocks/>
          </p:cNvSpPr>
          <p:nvPr/>
        </p:nvSpPr>
        <p:spPr bwMode="auto">
          <a:xfrm>
            <a:off x="11919635" y="5414695"/>
            <a:ext cx="5339453" cy="7458613"/>
          </a:xfrm>
          <a:custGeom>
            <a:avLst/>
            <a:gdLst>
              <a:gd name="T0" fmla="*/ 514 w 514"/>
              <a:gd name="T1" fmla="*/ 359 h 718"/>
              <a:gd name="T2" fmla="*/ 360 w 514"/>
              <a:gd name="T3" fmla="*/ 512 h 718"/>
              <a:gd name="T4" fmla="*/ 154 w 514"/>
              <a:gd name="T5" fmla="*/ 718 h 718"/>
              <a:gd name="T6" fmla="*/ 0 w 514"/>
              <a:gd name="T7" fmla="*/ 565 h 718"/>
              <a:gd name="T8" fmla="*/ 206 w 514"/>
              <a:gd name="T9" fmla="*/ 359 h 718"/>
              <a:gd name="T10" fmla="*/ 97 w 514"/>
              <a:gd name="T11" fmla="*/ 250 h 718"/>
              <a:gd name="T12" fmla="*/ 0 w 514"/>
              <a:gd name="T13" fmla="*/ 153 h 718"/>
              <a:gd name="T14" fmla="*/ 154 w 514"/>
              <a:gd name="T15" fmla="*/ 0 h 718"/>
              <a:gd name="T16" fmla="*/ 360 w 514"/>
              <a:gd name="T17" fmla="*/ 206 h 718"/>
              <a:gd name="T18" fmla="*/ 514 w 514"/>
              <a:gd name="T19" fmla="*/ 35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4" h="718">
                <a:moveTo>
                  <a:pt x="514" y="359"/>
                </a:moveTo>
                <a:lnTo>
                  <a:pt x="360" y="512"/>
                </a:lnTo>
                <a:lnTo>
                  <a:pt x="154" y="718"/>
                </a:lnTo>
                <a:lnTo>
                  <a:pt x="0" y="565"/>
                </a:lnTo>
                <a:lnTo>
                  <a:pt x="206" y="359"/>
                </a:lnTo>
                <a:lnTo>
                  <a:pt x="97" y="250"/>
                </a:lnTo>
                <a:lnTo>
                  <a:pt x="0" y="153"/>
                </a:lnTo>
                <a:lnTo>
                  <a:pt x="154" y="0"/>
                </a:lnTo>
                <a:lnTo>
                  <a:pt x="360" y="206"/>
                </a:lnTo>
                <a:lnTo>
                  <a:pt x="514" y="359"/>
                </a:lnTo>
                <a:close/>
              </a:path>
            </a:pathLst>
          </a:custGeom>
          <a:solidFill>
            <a:schemeClr val="accent1">
              <a:lumMod val="75000"/>
              <a:alpha val="42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5">
            <a:extLst>
              <a:ext uri="{FF2B5EF4-FFF2-40B4-BE49-F238E27FC236}">
                <a16:creationId xmlns:a16="http://schemas.microsoft.com/office/drawing/2014/main" id="{0D54B368-D274-4174-B8F9-A2863DDA33AA}"/>
              </a:ext>
            </a:extLst>
          </p:cNvPr>
          <p:cNvSpPr>
            <a:spLocks/>
          </p:cNvSpPr>
          <p:nvPr/>
        </p:nvSpPr>
        <p:spPr bwMode="auto">
          <a:xfrm>
            <a:off x="14211174" y="5414695"/>
            <a:ext cx="5339453" cy="7458613"/>
          </a:xfrm>
          <a:custGeom>
            <a:avLst/>
            <a:gdLst>
              <a:gd name="T0" fmla="*/ 514 w 514"/>
              <a:gd name="T1" fmla="*/ 359 h 718"/>
              <a:gd name="T2" fmla="*/ 360 w 514"/>
              <a:gd name="T3" fmla="*/ 512 h 718"/>
              <a:gd name="T4" fmla="*/ 154 w 514"/>
              <a:gd name="T5" fmla="*/ 718 h 718"/>
              <a:gd name="T6" fmla="*/ 0 w 514"/>
              <a:gd name="T7" fmla="*/ 565 h 718"/>
              <a:gd name="T8" fmla="*/ 206 w 514"/>
              <a:gd name="T9" fmla="*/ 359 h 718"/>
              <a:gd name="T10" fmla="*/ 97 w 514"/>
              <a:gd name="T11" fmla="*/ 250 h 718"/>
              <a:gd name="T12" fmla="*/ 0 w 514"/>
              <a:gd name="T13" fmla="*/ 153 h 718"/>
              <a:gd name="T14" fmla="*/ 154 w 514"/>
              <a:gd name="T15" fmla="*/ 0 h 718"/>
              <a:gd name="T16" fmla="*/ 360 w 514"/>
              <a:gd name="T17" fmla="*/ 206 h 718"/>
              <a:gd name="T18" fmla="*/ 514 w 514"/>
              <a:gd name="T19" fmla="*/ 35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4" h="718">
                <a:moveTo>
                  <a:pt x="514" y="359"/>
                </a:moveTo>
                <a:lnTo>
                  <a:pt x="360" y="512"/>
                </a:lnTo>
                <a:lnTo>
                  <a:pt x="154" y="718"/>
                </a:lnTo>
                <a:lnTo>
                  <a:pt x="0" y="565"/>
                </a:lnTo>
                <a:lnTo>
                  <a:pt x="206" y="359"/>
                </a:lnTo>
                <a:lnTo>
                  <a:pt x="97" y="250"/>
                </a:lnTo>
                <a:lnTo>
                  <a:pt x="0" y="153"/>
                </a:lnTo>
                <a:lnTo>
                  <a:pt x="154" y="0"/>
                </a:lnTo>
                <a:lnTo>
                  <a:pt x="360" y="206"/>
                </a:lnTo>
                <a:lnTo>
                  <a:pt x="514" y="359"/>
                </a:lnTo>
                <a:close/>
              </a:path>
            </a:pathLst>
          </a:custGeom>
          <a:solidFill>
            <a:schemeClr val="accent1">
              <a:lumMod val="75000"/>
              <a:alpha val="6000"/>
            </a:schemeClr>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81524111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1500" fill="hold"/>
                                        <p:tgtEl>
                                          <p:spTgt spid="32"/>
                                        </p:tgtEl>
                                        <p:attrNameLst>
                                          <p:attrName>ppt_x</p:attrName>
                                        </p:attrNameLst>
                                      </p:cBhvr>
                                      <p:tavLst>
                                        <p:tav tm="0">
                                          <p:val>
                                            <p:strVal val="0-#ppt_w/2"/>
                                          </p:val>
                                        </p:tav>
                                        <p:tav tm="100000">
                                          <p:val>
                                            <p:strVal val="#ppt_x"/>
                                          </p:val>
                                        </p:tav>
                                      </p:tavLst>
                                    </p:anim>
                                    <p:anim calcmode="lin" valueType="num">
                                      <p:cBhvr additive="base">
                                        <p:cTn id="8" dur="1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1500" fill="hold"/>
                                        <p:tgtEl>
                                          <p:spTgt spid="24"/>
                                        </p:tgtEl>
                                        <p:attrNameLst>
                                          <p:attrName>ppt_x</p:attrName>
                                        </p:attrNameLst>
                                      </p:cBhvr>
                                      <p:tavLst>
                                        <p:tav tm="0">
                                          <p:val>
                                            <p:strVal val="0-#ppt_w/2"/>
                                          </p:val>
                                        </p:tav>
                                        <p:tav tm="100000">
                                          <p:val>
                                            <p:strVal val="#ppt_x"/>
                                          </p:val>
                                        </p:tav>
                                      </p:tavLst>
                                    </p:anim>
                                    <p:anim calcmode="lin" valueType="num">
                                      <p:cBhvr additive="base">
                                        <p:cTn id="12" dur="1500" fill="hold"/>
                                        <p:tgtEl>
                                          <p:spTgt spid="24"/>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30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0-#ppt_w/2"/>
                                          </p:val>
                                        </p:tav>
                                        <p:tav tm="100000">
                                          <p:val>
                                            <p:strVal val="#ppt_x"/>
                                          </p:val>
                                        </p:tav>
                                      </p:tavLst>
                                    </p:anim>
                                    <p:anim calcmode="lin" valueType="num">
                                      <p:cBhvr additive="base">
                                        <p:cTn id="16" dur="1500" fill="hold"/>
                                        <p:tgtEl>
                                          <p:spTgt spid="21"/>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40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1500" fill="hold"/>
                                        <p:tgtEl>
                                          <p:spTgt spid="23"/>
                                        </p:tgtEl>
                                        <p:attrNameLst>
                                          <p:attrName>ppt_x</p:attrName>
                                        </p:attrNameLst>
                                      </p:cBhvr>
                                      <p:tavLst>
                                        <p:tav tm="0">
                                          <p:val>
                                            <p:strVal val="0-#ppt_w/2"/>
                                          </p:val>
                                        </p:tav>
                                        <p:tav tm="100000">
                                          <p:val>
                                            <p:strVal val="#ppt_x"/>
                                          </p:val>
                                        </p:tav>
                                      </p:tavLst>
                                    </p:anim>
                                    <p:anim calcmode="lin" valueType="num">
                                      <p:cBhvr additive="base">
                                        <p:cTn id="20" dur="1500" fill="hold"/>
                                        <p:tgtEl>
                                          <p:spTgt spid="23"/>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120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300"/>
                                        <p:tgtEl>
                                          <p:spTgt spid="33"/>
                                        </p:tgtEl>
                                      </p:cBhvr>
                                    </p:animEffect>
                                  </p:childTnLst>
                                </p:cTn>
                              </p:par>
                              <p:par>
                                <p:cTn id="24" presetID="10" presetClass="entr" presetSubtype="0" fill="hold" grpId="0" nodeType="withEffect">
                                  <p:stCondLst>
                                    <p:cond delay="1500"/>
                                  </p:stCondLst>
                                  <p:childTnLst>
                                    <p:set>
                                      <p:cBhvr>
                                        <p:cTn id="25" dur="1" fill="hold">
                                          <p:stCondLst>
                                            <p:cond delay="0"/>
                                          </p:stCondLst>
                                        </p:cTn>
                                        <p:tgtEl>
                                          <p:spTgt spid="34"/>
                                        </p:tgtEl>
                                        <p:attrNameLst>
                                          <p:attrName>style.visibility</p:attrName>
                                        </p:attrNameLst>
                                      </p:cBhvr>
                                      <p:to>
                                        <p:strVal val="visible"/>
                                      </p:to>
                                    </p:set>
                                    <p:animEffect transition="in" filter="fade">
                                      <p:cBhvr>
                                        <p:cTn id="26" dur="300"/>
                                        <p:tgtEl>
                                          <p:spTgt spid="34"/>
                                        </p:tgtEl>
                                      </p:cBhvr>
                                    </p:animEffect>
                                  </p:childTnLst>
                                </p:cTn>
                              </p:par>
                              <p:par>
                                <p:cTn id="27" presetID="10" presetClass="entr" presetSubtype="0" fill="hold" grpId="0" nodeType="withEffect">
                                  <p:stCondLst>
                                    <p:cond delay="1800"/>
                                  </p:stCondLst>
                                  <p:childTnLst>
                                    <p:set>
                                      <p:cBhvr>
                                        <p:cTn id="28" dur="1" fill="hold">
                                          <p:stCondLst>
                                            <p:cond delay="0"/>
                                          </p:stCondLst>
                                        </p:cTn>
                                        <p:tgtEl>
                                          <p:spTgt spid="35"/>
                                        </p:tgtEl>
                                        <p:attrNameLst>
                                          <p:attrName>style.visibility</p:attrName>
                                        </p:attrNameLst>
                                      </p:cBhvr>
                                      <p:to>
                                        <p:strVal val="visible"/>
                                      </p:to>
                                    </p:set>
                                    <p:animEffect transition="in" filter="fade">
                                      <p:cBhvr>
                                        <p:cTn id="29" dur="3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21" grpId="0"/>
      <p:bldP spid="24" grpId="0"/>
      <p:bldP spid="33" grpId="0" animBg="1"/>
      <p:bldP spid="34" grpId="0" animBg="1"/>
      <p:bldP spid="35"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5" name="Straight Connector 4">
            <a:extLst>
              <a:ext uri="{FF2B5EF4-FFF2-40B4-BE49-F238E27FC236}">
                <a16:creationId xmlns:a16="http://schemas.microsoft.com/office/drawing/2014/main" id="{978FEB98-892B-455E-A590-A21D51AFF151}"/>
              </a:ext>
            </a:extLst>
          </p:cNvPr>
          <p:cNvCxnSpPr>
            <a:cxnSpLocks/>
          </p:cNvCxnSpPr>
          <p:nvPr/>
        </p:nvCxnSpPr>
        <p:spPr>
          <a:xfrm flipH="1">
            <a:off x="5373210" y="9144000"/>
            <a:ext cx="6806385" cy="3693561"/>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C37C169-A868-4050-980C-70DDDCA9FC50}"/>
              </a:ext>
            </a:extLst>
          </p:cNvPr>
          <p:cNvCxnSpPr>
            <a:cxnSpLocks/>
          </p:cNvCxnSpPr>
          <p:nvPr/>
        </p:nvCxnSpPr>
        <p:spPr>
          <a:xfrm>
            <a:off x="12236041" y="9155536"/>
            <a:ext cx="3422051" cy="4886922"/>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2E6538D-153C-4C36-AD5F-3AA36151B8EB}"/>
              </a:ext>
            </a:extLst>
          </p:cNvPr>
          <p:cNvCxnSpPr>
            <a:cxnSpLocks/>
          </p:cNvCxnSpPr>
          <p:nvPr/>
        </p:nvCxnSpPr>
        <p:spPr>
          <a:xfrm>
            <a:off x="12193588" y="9170742"/>
            <a:ext cx="8019262" cy="1876994"/>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49A30E46-AACF-4578-9D88-3E63F5346AF7}"/>
              </a:ext>
            </a:extLst>
          </p:cNvPr>
          <p:cNvCxnSpPr>
            <a:cxnSpLocks/>
          </p:cNvCxnSpPr>
          <p:nvPr/>
        </p:nvCxnSpPr>
        <p:spPr>
          <a:xfrm flipV="1">
            <a:off x="12189602" y="5426435"/>
            <a:ext cx="6824089" cy="3705563"/>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6EDB436C-EEA8-4A49-AB84-BBCD76250ADE}"/>
              </a:ext>
            </a:extLst>
          </p:cNvPr>
          <p:cNvCxnSpPr>
            <a:cxnSpLocks/>
          </p:cNvCxnSpPr>
          <p:nvPr/>
        </p:nvCxnSpPr>
        <p:spPr>
          <a:xfrm flipH="1" flipV="1">
            <a:off x="9862189" y="4566194"/>
            <a:ext cx="2329068" cy="4610075"/>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CE703394-EF69-4814-B7CE-AC8F126EA6B5}"/>
              </a:ext>
            </a:extLst>
          </p:cNvPr>
          <p:cNvCxnSpPr>
            <a:cxnSpLocks/>
          </p:cNvCxnSpPr>
          <p:nvPr/>
        </p:nvCxnSpPr>
        <p:spPr>
          <a:xfrm flipH="1" flipV="1">
            <a:off x="4450765" y="6175270"/>
            <a:ext cx="7742822" cy="2956728"/>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37D950DA-3D72-4BEF-AA94-61FDAF82B11A}"/>
              </a:ext>
            </a:extLst>
          </p:cNvPr>
          <p:cNvGrpSpPr/>
          <p:nvPr/>
        </p:nvGrpSpPr>
        <p:grpSpPr>
          <a:xfrm>
            <a:off x="2001381" y="11193512"/>
            <a:ext cx="5089389" cy="3742332"/>
            <a:chOff x="2001381" y="8919514"/>
            <a:chExt cx="5089389" cy="3742332"/>
          </a:xfrm>
        </p:grpSpPr>
        <p:grpSp>
          <p:nvGrpSpPr>
            <p:cNvPr id="12" name="Group 11">
              <a:extLst>
                <a:ext uri="{FF2B5EF4-FFF2-40B4-BE49-F238E27FC236}">
                  <a16:creationId xmlns:a16="http://schemas.microsoft.com/office/drawing/2014/main" id="{615FA710-DBF7-4618-B157-CA7B109D3820}"/>
                </a:ext>
              </a:extLst>
            </p:cNvPr>
            <p:cNvGrpSpPr/>
            <p:nvPr/>
          </p:nvGrpSpPr>
          <p:grpSpPr>
            <a:xfrm>
              <a:off x="3542758" y="8919514"/>
              <a:ext cx="3548012" cy="3742332"/>
              <a:chOff x="8736553" y="3611344"/>
              <a:chExt cx="6914068" cy="7292746"/>
            </a:xfrm>
          </p:grpSpPr>
          <p:sp>
            <p:nvSpPr>
              <p:cNvPr id="17" name="One">
                <a:extLst>
                  <a:ext uri="{FF2B5EF4-FFF2-40B4-BE49-F238E27FC236}">
                    <a16:creationId xmlns:a16="http://schemas.microsoft.com/office/drawing/2014/main" id="{52EA1D91-9DD5-4E09-A169-5220C35A27C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Two">
                <a:extLst>
                  <a:ext uri="{FF2B5EF4-FFF2-40B4-BE49-F238E27FC236}">
                    <a16:creationId xmlns:a16="http://schemas.microsoft.com/office/drawing/2014/main" id="{C1A99B30-7FCF-417D-9B98-4AF117E6DB1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Three">
                <a:extLst>
                  <a:ext uri="{FF2B5EF4-FFF2-40B4-BE49-F238E27FC236}">
                    <a16:creationId xmlns:a16="http://schemas.microsoft.com/office/drawing/2014/main" id="{711C9CD5-35EA-4D52-AD94-23C49D0B92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our">
                <a:extLst>
                  <a:ext uri="{FF2B5EF4-FFF2-40B4-BE49-F238E27FC236}">
                    <a16:creationId xmlns:a16="http://schemas.microsoft.com/office/drawing/2014/main" id="{C6540DF6-8CC3-4F00-8F43-1BEC55ADF34D}"/>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 name="Group 12">
              <a:extLst>
                <a:ext uri="{FF2B5EF4-FFF2-40B4-BE49-F238E27FC236}">
                  <a16:creationId xmlns:a16="http://schemas.microsoft.com/office/drawing/2014/main" id="{9318C949-4741-405F-BEF4-3C273C1CA493}"/>
                </a:ext>
              </a:extLst>
            </p:cNvPr>
            <p:cNvGrpSpPr/>
            <p:nvPr/>
          </p:nvGrpSpPr>
          <p:grpSpPr>
            <a:xfrm>
              <a:off x="2001381" y="10015657"/>
              <a:ext cx="2357203" cy="1055798"/>
              <a:chOff x="5980757" y="2826025"/>
              <a:chExt cx="2357203" cy="1055798"/>
            </a:xfrm>
          </p:grpSpPr>
          <p:sp>
            <p:nvSpPr>
              <p:cNvPr id="15" name="TextBox 14">
                <a:extLst>
                  <a:ext uri="{FF2B5EF4-FFF2-40B4-BE49-F238E27FC236}">
                    <a16:creationId xmlns:a16="http://schemas.microsoft.com/office/drawing/2014/main" id="{70A89248-0571-49FD-A97B-C63F3D5C774A}"/>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6" name="TextBox 15">
                <a:extLst>
                  <a:ext uri="{FF2B5EF4-FFF2-40B4-BE49-F238E27FC236}">
                    <a16:creationId xmlns:a16="http://schemas.microsoft.com/office/drawing/2014/main" id="{41901630-1248-4BDC-B4CC-41114F4F7496}"/>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14" name="Rectangle 13">
              <a:extLst>
                <a:ext uri="{FF2B5EF4-FFF2-40B4-BE49-F238E27FC236}">
                  <a16:creationId xmlns:a16="http://schemas.microsoft.com/office/drawing/2014/main" id="{686F6E8B-C28B-4A47-9EAD-AE74D9413DB2}"/>
                </a:ext>
              </a:extLst>
            </p:cNvPr>
            <p:cNvSpPr/>
            <p:nvPr/>
          </p:nvSpPr>
          <p:spPr>
            <a:xfrm>
              <a:off x="4543495" y="9588240"/>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e</a:t>
              </a:r>
            </a:p>
          </p:txBody>
        </p:sp>
      </p:grpSp>
      <p:grpSp>
        <p:nvGrpSpPr>
          <p:cNvPr id="21" name="Group 20">
            <a:extLst>
              <a:ext uri="{FF2B5EF4-FFF2-40B4-BE49-F238E27FC236}">
                <a16:creationId xmlns:a16="http://schemas.microsoft.com/office/drawing/2014/main" id="{ABF33409-C7FE-40DA-820F-92843C3CF2BA}"/>
              </a:ext>
            </a:extLst>
          </p:cNvPr>
          <p:cNvGrpSpPr/>
          <p:nvPr/>
        </p:nvGrpSpPr>
        <p:grpSpPr>
          <a:xfrm>
            <a:off x="1263704" y="4572066"/>
            <a:ext cx="4838073" cy="3742332"/>
            <a:chOff x="724515" y="555251"/>
            <a:chExt cx="4838073" cy="3742332"/>
          </a:xfrm>
        </p:grpSpPr>
        <p:grpSp>
          <p:nvGrpSpPr>
            <p:cNvPr id="22" name="Group 21">
              <a:extLst>
                <a:ext uri="{FF2B5EF4-FFF2-40B4-BE49-F238E27FC236}">
                  <a16:creationId xmlns:a16="http://schemas.microsoft.com/office/drawing/2014/main" id="{0AF9708B-CAD0-4DD9-8B53-D0863B66053E}"/>
                </a:ext>
              </a:extLst>
            </p:cNvPr>
            <p:cNvGrpSpPr/>
            <p:nvPr/>
          </p:nvGrpSpPr>
          <p:grpSpPr>
            <a:xfrm>
              <a:off x="2014576" y="555251"/>
              <a:ext cx="3548012" cy="3742332"/>
              <a:chOff x="1563688" y="3246708"/>
              <a:chExt cx="7605475" cy="8022019"/>
            </a:xfrm>
          </p:grpSpPr>
          <p:sp>
            <p:nvSpPr>
              <p:cNvPr id="27" name="One">
                <a:extLst>
                  <a:ext uri="{FF2B5EF4-FFF2-40B4-BE49-F238E27FC236}">
                    <a16:creationId xmlns:a16="http://schemas.microsoft.com/office/drawing/2014/main" id="{B04498DF-9A55-4861-ADF8-6814F79FCFAC}"/>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Two">
                <a:extLst>
                  <a:ext uri="{FF2B5EF4-FFF2-40B4-BE49-F238E27FC236}">
                    <a16:creationId xmlns:a16="http://schemas.microsoft.com/office/drawing/2014/main" id="{DE285E09-AAA7-4B1B-AB08-FC86092E2202}"/>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Three">
                <a:extLst>
                  <a:ext uri="{FF2B5EF4-FFF2-40B4-BE49-F238E27FC236}">
                    <a16:creationId xmlns:a16="http://schemas.microsoft.com/office/drawing/2014/main" id="{436676F2-5714-4136-A3B1-FB0996C4D5EF}"/>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our">
                <a:extLst>
                  <a:ext uri="{FF2B5EF4-FFF2-40B4-BE49-F238E27FC236}">
                    <a16:creationId xmlns:a16="http://schemas.microsoft.com/office/drawing/2014/main" id="{2ACA7920-9E5C-43E4-BBF9-FDB2CE23B59B}"/>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3" name="Group 22">
              <a:extLst>
                <a:ext uri="{FF2B5EF4-FFF2-40B4-BE49-F238E27FC236}">
                  <a16:creationId xmlns:a16="http://schemas.microsoft.com/office/drawing/2014/main" id="{BDC9B524-B25C-45A9-8A19-D7DEE8A32FA5}"/>
                </a:ext>
              </a:extLst>
            </p:cNvPr>
            <p:cNvGrpSpPr/>
            <p:nvPr/>
          </p:nvGrpSpPr>
          <p:grpSpPr>
            <a:xfrm>
              <a:off x="724515" y="1523925"/>
              <a:ext cx="2357203" cy="1055798"/>
              <a:chOff x="5980757" y="2826025"/>
              <a:chExt cx="2357203" cy="1055798"/>
            </a:xfrm>
          </p:grpSpPr>
          <p:sp>
            <p:nvSpPr>
              <p:cNvPr id="25" name="TextBox 24">
                <a:extLst>
                  <a:ext uri="{FF2B5EF4-FFF2-40B4-BE49-F238E27FC236}">
                    <a16:creationId xmlns:a16="http://schemas.microsoft.com/office/drawing/2014/main" id="{11E0F1A8-55E8-4FC3-97BF-C1343F0D4EBB}"/>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26" name="TextBox 25">
                <a:extLst>
                  <a:ext uri="{FF2B5EF4-FFF2-40B4-BE49-F238E27FC236}">
                    <a16:creationId xmlns:a16="http://schemas.microsoft.com/office/drawing/2014/main" id="{FB419237-5674-4E95-B477-406D1E454EFF}"/>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24" name="Rectangle 23">
              <a:extLst>
                <a:ext uri="{FF2B5EF4-FFF2-40B4-BE49-F238E27FC236}">
                  <a16:creationId xmlns:a16="http://schemas.microsoft.com/office/drawing/2014/main" id="{8BC3981D-5506-4378-9EAD-26BE999ECA16}"/>
                </a:ext>
              </a:extLst>
            </p:cNvPr>
            <p:cNvSpPr/>
            <p:nvPr/>
          </p:nvSpPr>
          <p:spPr>
            <a:xfrm>
              <a:off x="2991114" y="120005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grpSp>
      <p:grpSp>
        <p:nvGrpSpPr>
          <p:cNvPr id="31" name="Group 30">
            <a:extLst>
              <a:ext uri="{FF2B5EF4-FFF2-40B4-BE49-F238E27FC236}">
                <a16:creationId xmlns:a16="http://schemas.microsoft.com/office/drawing/2014/main" id="{B29ACA72-79AE-4AD7-B59A-A7A77C59360F}"/>
              </a:ext>
            </a:extLst>
          </p:cNvPr>
          <p:cNvGrpSpPr/>
          <p:nvPr/>
        </p:nvGrpSpPr>
        <p:grpSpPr>
          <a:xfrm>
            <a:off x="8079202" y="3044564"/>
            <a:ext cx="5114820" cy="3742332"/>
            <a:chOff x="8079202" y="770566"/>
            <a:chExt cx="5114820" cy="3742332"/>
          </a:xfrm>
        </p:grpSpPr>
        <p:grpSp>
          <p:nvGrpSpPr>
            <p:cNvPr id="32" name="Group 31">
              <a:extLst>
                <a:ext uri="{FF2B5EF4-FFF2-40B4-BE49-F238E27FC236}">
                  <a16:creationId xmlns:a16="http://schemas.microsoft.com/office/drawing/2014/main" id="{BD880497-53CF-4587-8EAF-C5E507FDDE99}"/>
                </a:ext>
              </a:extLst>
            </p:cNvPr>
            <p:cNvGrpSpPr/>
            <p:nvPr/>
          </p:nvGrpSpPr>
          <p:grpSpPr>
            <a:xfrm>
              <a:off x="8079202" y="770566"/>
              <a:ext cx="3548012" cy="3742332"/>
              <a:chOff x="8736553" y="3611344"/>
              <a:chExt cx="6914068" cy="7292746"/>
            </a:xfrm>
          </p:grpSpPr>
          <p:sp>
            <p:nvSpPr>
              <p:cNvPr id="37" name="One">
                <a:extLst>
                  <a:ext uri="{FF2B5EF4-FFF2-40B4-BE49-F238E27FC236}">
                    <a16:creationId xmlns:a16="http://schemas.microsoft.com/office/drawing/2014/main" id="{D1E658A7-A01D-4CC7-8125-AC75291EB34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Two">
                <a:extLst>
                  <a:ext uri="{FF2B5EF4-FFF2-40B4-BE49-F238E27FC236}">
                    <a16:creationId xmlns:a16="http://schemas.microsoft.com/office/drawing/2014/main" id="{EF98F6D1-2E68-4328-B5A5-939F86003A5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Three">
                <a:extLst>
                  <a:ext uri="{FF2B5EF4-FFF2-40B4-BE49-F238E27FC236}">
                    <a16:creationId xmlns:a16="http://schemas.microsoft.com/office/drawing/2014/main" id="{6E449CB1-C1BD-4738-B7C3-7B732C097E02}"/>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our">
                <a:extLst>
                  <a:ext uri="{FF2B5EF4-FFF2-40B4-BE49-F238E27FC236}">
                    <a16:creationId xmlns:a16="http://schemas.microsoft.com/office/drawing/2014/main" id="{2FE5B9F2-F169-4F82-B68A-19963ACD8134}"/>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3" name="Group 32">
              <a:extLst>
                <a:ext uri="{FF2B5EF4-FFF2-40B4-BE49-F238E27FC236}">
                  <a16:creationId xmlns:a16="http://schemas.microsoft.com/office/drawing/2014/main" id="{2D4BE32D-CB84-4E84-AFFC-851FD18AF9C9}"/>
                </a:ext>
              </a:extLst>
            </p:cNvPr>
            <p:cNvGrpSpPr/>
            <p:nvPr/>
          </p:nvGrpSpPr>
          <p:grpSpPr>
            <a:xfrm>
              <a:off x="10836819" y="1715888"/>
              <a:ext cx="2357203" cy="1055798"/>
              <a:chOff x="5980757" y="2826025"/>
              <a:chExt cx="2357203" cy="1055798"/>
            </a:xfrm>
          </p:grpSpPr>
          <p:sp>
            <p:nvSpPr>
              <p:cNvPr id="35" name="TextBox 34">
                <a:extLst>
                  <a:ext uri="{FF2B5EF4-FFF2-40B4-BE49-F238E27FC236}">
                    <a16:creationId xmlns:a16="http://schemas.microsoft.com/office/drawing/2014/main" id="{7B2FE7D5-5A4A-450D-A837-E6C3AE0A5894}"/>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6" name="TextBox 35">
                <a:extLst>
                  <a:ext uri="{FF2B5EF4-FFF2-40B4-BE49-F238E27FC236}">
                    <a16:creationId xmlns:a16="http://schemas.microsoft.com/office/drawing/2014/main" id="{DA51BFDC-E325-4B96-A164-557BA767570D}"/>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34" name="Rectangle 33">
              <a:extLst>
                <a:ext uri="{FF2B5EF4-FFF2-40B4-BE49-F238E27FC236}">
                  <a16:creationId xmlns:a16="http://schemas.microsoft.com/office/drawing/2014/main" id="{4FE97A85-6422-4B45-8BFB-7BAC7C32FC1C}"/>
                </a:ext>
              </a:extLst>
            </p:cNvPr>
            <p:cNvSpPr/>
            <p:nvPr/>
          </p:nvSpPr>
          <p:spPr>
            <a:xfrm>
              <a:off x="8979110" y="1328700"/>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41" name="Group 40">
            <a:extLst>
              <a:ext uri="{FF2B5EF4-FFF2-40B4-BE49-F238E27FC236}">
                <a16:creationId xmlns:a16="http://schemas.microsoft.com/office/drawing/2014/main" id="{A9A7F537-F527-4F04-8E05-1C28DB8EBAF6}"/>
              </a:ext>
            </a:extLst>
          </p:cNvPr>
          <p:cNvGrpSpPr/>
          <p:nvPr/>
        </p:nvGrpSpPr>
        <p:grpSpPr>
          <a:xfrm>
            <a:off x="12410211" y="12465992"/>
            <a:ext cx="5064853" cy="3742332"/>
            <a:chOff x="12410211" y="10191994"/>
            <a:chExt cx="5064853" cy="3742332"/>
          </a:xfrm>
        </p:grpSpPr>
        <p:grpSp>
          <p:nvGrpSpPr>
            <p:cNvPr id="42" name="Group 41">
              <a:extLst>
                <a:ext uri="{FF2B5EF4-FFF2-40B4-BE49-F238E27FC236}">
                  <a16:creationId xmlns:a16="http://schemas.microsoft.com/office/drawing/2014/main" id="{DDF9431B-95FE-428A-BA3F-D96A4AED1AA0}"/>
                </a:ext>
              </a:extLst>
            </p:cNvPr>
            <p:cNvGrpSpPr/>
            <p:nvPr/>
          </p:nvGrpSpPr>
          <p:grpSpPr>
            <a:xfrm>
              <a:off x="13927052" y="10191994"/>
              <a:ext cx="3548012" cy="3742332"/>
              <a:chOff x="8736553" y="3611344"/>
              <a:chExt cx="6914068" cy="7292746"/>
            </a:xfrm>
          </p:grpSpPr>
          <p:sp>
            <p:nvSpPr>
              <p:cNvPr id="47" name="One">
                <a:extLst>
                  <a:ext uri="{FF2B5EF4-FFF2-40B4-BE49-F238E27FC236}">
                    <a16:creationId xmlns:a16="http://schemas.microsoft.com/office/drawing/2014/main" id="{F42B6828-E67A-4AC9-85D4-82E208782D9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Two">
                <a:extLst>
                  <a:ext uri="{FF2B5EF4-FFF2-40B4-BE49-F238E27FC236}">
                    <a16:creationId xmlns:a16="http://schemas.microsoft.com/office/drawing/2014/main" id="{BF21CDE4-A235-4EA8-9FEC-07ACE6C85D1F}"/>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Three">
                <a:extLst>
                  <a:ext uri="{FF2B5EF4-FFF2-40B4-BE49-F238E27FC236}">
                    <a16:creationId xmlns:a16="http://schemas.microsoft.com/office/drawing/2014/main" id="{A7C8FACD-F629-425B-9502-42A831F626F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our">
                <a:extLst>
                  <a:ext uri="{FF2B5EF4-FFF2-40B4-BE49-F238E27FC236}">
                    <a16:creationId xmlns:a16="http://schemas.microsoft.com/office/drawing/2014/main" id="{BFF3B9ED-E44B-46BB-9EE3-E3B474BC26E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3" name="Group 42">
              <a:extLst>
                <a:ext uri="{FF2B5EF4-FFF2-40B4-BE49-F238E27FC236}">
                  <a16:creationId xmlns:a16="http://schemas.microsoft.com/office/drawing/2014/main" id="{A40B8164-2303-4031-9FDC-96A514B3584D}"/>
                </a:ext>
              </a:extLst>
            </p:cNvPr>
            <p:cNvGrpSpPr/>
            <p:nvPr/>
          </p:nvGrpSpPr>
          <p:grpSpPr>
            <a:xfrm>
              <a:off x="12410211" y="11392884"/>
              <a:ext cx="2357203" cy="1055798"/>
              <a:chOff x="5980757" y="2826025"/>
              <a:chExt cx="2357203" cy="1055798"/>
            </a:xfrm>
          </p:grpSpPr>
          <p:sp>
            <p:nvSpPr>
              <p:cNvPr id="45" name="TextBox 44">
                <a:extLst>
                  <a:ext uri="{FF2B5EF4-FFF2-40B4-BE49-F238E27FC236}">
                    <a16:creationId xmlns:a16="http://schemas.microsoft.com/office/drawing/2014/main" id="{5B4EC72C-FDBF-499E-A7E4-0E9FA70692D5}"/>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6" name="TextBox 45">
                <a:extLst>
                  <a:ext uri="{FF2B5EF4-FFF2-40B4-BE49-F238E27FC236}">
                    <a16:creationId xmlns:a16="http://schemas.microsoft.com/office/drawing/2014/main" id="{BE76DC70-31B0-4F09-8F9F-5E71AC1FF757}"/>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44" name="Rectangle 43">
              <a:extLst>
                <a:ext uri="{FF2B5EF4-FFF2-40B4-BE49-F238E27FC236}">
                  <a16:creationId xmlns:a16="http://schemas.microsoft.com/office/drawing/2014/main" id="{3DD69C90-9614-47C2-BAB2-F7A276F13FA6}"/>
                </a:ext>
              </a:extLst>
            </p:cNvPr>
            <p:cNvSpPr/>
            <p:nvPr/>
          </p:nvSpPr>
          <p:spPr>
            <a:xfrm>
              <a:off x="14846073" y="10758312"/>
              <a:ext cx="1659430"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H</a:t>
              </a:r>
            </a:p>
          </p:txBody>
        </p:sp>
      </p:grpSp>
      <p:grpSp>
        <p:nvGrpSpPr>
          <p:cNvPr id="51" name="Group 50">
            <a:extLst>
              <a:ext uri="{FF2B5EF4-FFF2-40B4-BE49-F238E27FC236}">
                <a16:creationId xmlns:a16="http://schemas.microsoft.com/office/drawing/2014/main" id="{B698DA23-0D95-4199-8D62-A366A36AFEC6}"/>
              </a:ext>
            </a:extLst>
          </p:cNvPr>
          <p:cNvGrpSpPr/>
          <p:nvPr/>
        </p:nvGrpSpPr>
        <p:grpSpPr>
          <a:xfrm>
            <a:off x="15958223" y="3932512"/>
            <a:ext cx="4829474" cy="3742332"/>
            <a:chOff x="15958223" y="1658514"/>
            <a:chExt cx="4829474" cy="3742332"/>
          </a:xfrm>
        </p:grpSpPr>
        <p:grpSp>
          <p:nvGrpSpPr>
            <p:cNvPr id="52" name="Group 51">
              <a:extLst>
                <a:ext uri="{FF2B5EF4-FFF2-40B4-BE49-F238E27FC236}">
                  <a16:creationId xmlns:a16="http://schemas.microsoft.com/office/drawing/2014/main" id="{E4E37D85-3493-450C-93B7-E7F125239F40}"/>
                </a:ext>
              </a:extLst>
            </p:cNvPr>
            <p:cNvGrpSpPr/>
            <p:nvPr/>
          </p:nvGrpSpPr>
          <p:grpSpPr>
            <a:xfrm>
              <a:off x="17239685" y="1658514"/>
              <a:ext cx="3548012" cy="3742332"/>
              <a:chOff x="8736553" y="3611344"/>
              <a:chExt cx="6914068" cy="7292746"/>
            </a:xfrm>
          </p:grpSpPr>
          <p:sp>
            <p:nvSpPr>
              <p:cNvPr id="57" name="One">
                <a:extLst>
                  <a:ext uri="{FF2B5EF4-FFF2-40B4-BE49-F238E27FC236}">
                    <a16:creationId xmlns:a16="http://schemas.microsoft.com/office/drawing/2014/main" id="{EB5DE9AE-66CF-44C9-92CA-A6D93764A73B}"/>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Two">
                <a:extLst>
                  <a:ext uri="{FF2B5EF4-FFF2-40B4-BE49-F238E27FC236}">
                    <a16:creationId xmlns:a16="http://schemas.microsoft.com/office/drawing/2014/main" id="{B531FF1F-E3C8-46CE-B7CC-AD0283D4FF55}"/>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9" name="Three">
                <a:extLst>
                  <a:ext uri="{FF2B5EF4-FFF2-40B4-BE49-F238E27FC236}">
                    <a16:creationId xmlns:a16="http://schemas.microsoft.com/office/drawing/2014/main" id="{1BC21256-F284-49DD-849E-3F76BEFC3958}"/>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our">
                <a:extLst>
                  <a:ext uri="{FF2B5EF4-FFF2-40B4-BE49-F238E27FC236}">
                    <a16:creationId xmlns:a16="http://schemas.microsoft.com/office/drawing/2014/main" id="{2081B1CD-3D86-4B70-B0B3-1B0C9367DE57}"/>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3" name="Group 52">
              <a:extLst>
                <a:ext uri="{FF2B5EF4-FFF2-40B4-BE49-F238E27FC236}">
                  <a16:creationId xmlns:a16="http://schemas.microsoft.com/office/drawing/2014/main" id="{6091D614-433D-4B2A-89D7-7DCCB884E5C7}"/>
                </a:ext>
              </a:extLst>
            </p:cNvPr>
            <p:cNvGrpSpPr/>
            <p:nvPr/>
          </p:nvGrpSpPr>
          <p:grpSpPr>
            <a:xfrm>
              <a:off x="15958223" y="2616935"/>
              <a:ext cx="2357203" cy="1055798"/>
              <a:chOff x="5980757" y="2826025"/>
              <a:chExt cx="2357203" cy="1055798"/>
            </a:xfrm>
          </p:grpSpPr>
          <p:sp>
            <p:nvSpPr>
              <p:cNvPr id="55" name="TextBox 54">
                <a:extLst>
                  <a:ext uri="{FF2B5EF4-FFF2-40B4-BE49-F238E27FC236}">
                    <a16:creationId xmlns:a16="http://schemas.microsoft.com/office/drawing/2014/main" id="{C9F77CDA-3DA5-451F-B2EE-5BBCD565262D}"/>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6" name="TextBox 55">
                <a:extLst>
                  <a:ext uri="{FF2B5EF4-FFF2-40B4-BE49-F238E27FC236}">
                    <a16:creationId xmlns:a16="http://schemas.microsoft.com/office/drawing/2014/main" id="{B36C20E0-B276-4780-9988-3EEDB93F3595}"/>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54" name="Rectangle 53">
              <a:extLst>
                <a:ext uri="{FF2B5EF4-FFF2-40B4-BE49-F238E27FC236}">
                  <a16:creationId xmlns:a16="http://schemas.microsoft.com/office/drawing/2014/main" id="{15EBC11B-3720-4206-9279-88E21095043D}"/>
                </a:ext>
              </a:extLst>
            </p:cNvPr>
            <p:cNvSpPr/>
            <p:nvPr/>
          </p:nvSpPr>
          <p:spPr>
            <a:xfrm>
              <a:off x="18209323" y="225255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c</a:t>
              </a:r>
            </a:p>
          </p:txBody>
        </p:sp>
      </p:grpSp>
      <p:grpSp>
        <p:nvGrpSpPr>
          <p:cNvPr id="61" name="Group 60">
            <a:extLst>
              <a:ext uri="{FF2B5EF4-FFF2-40B4-BE49-F238E27FC236}">
                <a16:creationId xmlns:a16="http://schemas.microsoft.com/office/drawing/2014/main" id="{5222170A-2F60-4F4F-9123-565A454322D8}"/>
              </a:ext>
            </a:extLst>
          </p:cNvPr>
          <p:cNvGrpSpPr/>
          <p:nvPr/>
        </p:nvGrpSpPr>
        <p:grpSpPr>
          <a:xfrm>
            <a:off x="18334753" y="9474848"/>
            <a:ext cx="4856296" cy="3742332"/>
            <a:chOff x="18334753" y="7200850"/>
            <a:chExt cx="4856296" cy="3742332"/>
          </a:xfrm>
        </p:grpSpPr>
        <p:grpSp>
          <p:nvGrpSpPr>
            <p:cNvPr id="62" name="Group 61">
              <a:extLst>
                <a:ext uri="{FF2B5EF4-FFF2-40B4-BE49-F238E27FC236}">
                  <a16:creationId xmlns:a16="http://schemas.microsoft.com/office/drawing/2014/main" id="{E84F08C4-FCF0-4DAB-AF4E-AB489AFC257D}"/>
                </a:ext>
              </a:extLst>
            </p:cNvPr>
            <p:cNvGrpSpPr/>
            <p:nvPr/>
          </p:nvGrpSpPr>
          <p:grpSpPr>
            <a:xfrm>
              <a:off x="18334753" y="7200850"/>
              <a:ext cx="3548012" cy="3742332"/>
              <a:chOff x="8736553" y="3611344"/>
              <a:chExt cx="6914068" cy="7292746"/>
            </a:xfrm>
          </p:grpSpPr>
          <p:sp>
            <p:nvSpPr>
              <p:cNvPr id="67" name="One">
                <a:extLst>
                  <a:ext uri="{FF2B5EF4-FFF2-40B4-BE49-F238E27FC236}">
                    <a16:creationId xmlns:a16="http://schemas.microsoft.com/office/drawing/2014/main" id="{EE9A6BB0-2DE3-48A3-8E87-72FB6FFB89A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8" name="Two">
                <a:extLst>
                  <a:ext uri="{FF2B5EF4-FFF2-40B4-BE49-F238E27FC236}">
                    <a16:creationId xmlns:a16="http://schemas.microsoft.com/office/drawing/2014/main" id="{9179B21A-F1E7-4FB9-8E7B-C0E4F3F2EB9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9" name="Three">
                <a:extLst>
                  <a:ext uri="{FF2B5EF4-FFF2-40B4-BE49-F238E27FC236}">
                    <a16:creationId xmlns:a16="http://schemas.microsoft.com/office/drawing/2014/main" id="{E3CF3D19-4686-432B-9E4A-9AB65781F58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0" name="Four">
                <a:extLst>
                  <a:ext uri="{FF2B5EF4-FFF2-40B4-BE49-F238E27FC236}">
                    <a16:creationId xmlns:a16="http://schemas.microsoft.com/office/drawing/2014/main" id="{50E75DEF-59C0-402F-A106-8633B14F5BB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3" name="Group 62">
              <a:extLst>
                <a:ext uri="{FF2B5EF4-FFF2-40B4-BE49-F238E27FC236}">
                  <a16:creationId xmlns:a16="http://schemas.microsoft.com/office/drawing/2014/main" id="{20DAEF38-1E8B-499C-918F-33CE0DAAAFBE}"/>
                </a:ext>
              </a:extLst>
            </p:cNvPr>
            <p:cNvGrpSpPr/>
            <p:nvPr/>
          </p:nvGrpSpPr>
          <p:grpSpPr>
            <a:xfrm>
              <a:off x="20833846" y="8358892"/>
              <a:ext cx="2357203" cy="1055798"/>
              <a:chOff x="5980757" y="2826025"/>
              <a:chExt cx="2357203" cy="1055798"/>
            </a:xfrm>
          </p:grpSpPr>
          <p:sp>
            <p:nvSpPr>
              <p:cNvPr id="65" name="TextBox 64">
                <a:extLst>
                  <a:ext uri="{FF2B5EF4-FFF2-40B4-BE49-F238E27FC236}">
                    <a16:creationId xmlns:a16="http://schemas.microsoft.com/office/drawing/2014/main" id="{4A275DED-6C15-4A4B-B778-B926C9DF8400}"/>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66" name="TextBox 65">
                <a:extLst>
                  <a:ext uri="{FF2B5EF4-FFF2-40B4-BE49-F238E27FC236}">
                    <a16:creationId xmlns:a16="http://schemas.microsoft.com/office/drawing/2014/main" id="{7E0D10D5-5F64-4D3B-AE72-8302A6A62E3D}"/>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64" name="Rectangle 63">
              <a:extLst>
                <a:ext uri="{FF2B5EF4-FFF2-40B4-BE49-F238E27FC236}">
                  <a16:creationId xmlns:a16="http://schemas.microsoft.com/office/drawing/2014/main" id="{94FADBD0-54A1-4BA7-90B5-D21AE1316842}"/>
                </a:ext>
              </a:extLst>
            </p:cNvPr>
            <p:cNvSpPr/>
            <p:nvPr/>
          </p:nvSpPr>
          <p:spPr>
            <a:xfrm>
              <a:off x="19346082" y="7806877"/>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71" name="Group 70">
            <a:extLst>
              <a:ext uri="{FF2B5EF4-FFF2-40B4-BE49-F238E27FC236}">
                <a16:creationId xmlns:a16="http://schemas.microsoft.com/office/drawing/2014/main" id="{B3BE566B-4F00-43E2-9365-0626EAEBAFBB}"/>
              </a:ext>
            </a:extLst>
          </p:cNvPr>
          <p:cNvGrpSpPr/>
          <p:nvPr/>
        </p:nvGrpSpPr>
        <p:grpSpPr>
          <a:xfrm>
            <a:off x="9395685" y="6266715"/>
            <a:ext cx="5595805" cy="5562692"/>
            <a:chOff x="9395685" y="3992717"/>
            <a:chExt cx="5595805" cy="5562692"/>
          </a:xfrm>
        </p:grpSpPr>
        <p:grpSp>
          <p:nvGrpSpPr>
            <p:cNvPr id="72" name="Group 71">
              <a:extLst>
                <a:ext uri="{FF2B5EF4-FFF2-40B4-BE49-F238E27FC236}">
                  <a16:creationId xmlns:a16="http://schemas.microsoft.com/office/drawing/2014/main" id="{B6597514-C4B3-4C34-B320-4EE15921B2D7}"/>
                </a:ext>
              </a:extLst>
            </p:cNvPr>
            <p:cNvGrpSpPr/>
            <p:nvPr/>
          </p:nvGrpSpPr>
          <p:grpSpPr>
            <a:xfrm>
              <a:off x="9395685" y="3992717"/>
              <a:ext cx="5595805" cy="5562692"/>
              <a:chOff x="8451075" y="2889337"/>
              <a:chExt cx="7485029" cy="7440738"/>
            </a:xfrm>
          </p:grpSpPr>
          <p:sp>
            <p:nvSpPr>
              <p:cNvPr id="74" name="Freeform: Shape 73">
                <a:extLst>
                  <a:ext uri="{FF2B5EF4-FFF2-40B4-BE49-F238E27FC236}">
                    <a16:creationId xmlns:a16="http://schemas.microsoft.com/office/drawing/2014/main" id="{0AC0C75B-D532-411E-98D0-043F1ACC71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5" name="Freeform: Shape 74">
                <a:extLst>
                  <a:ext uri="{FF2B5EF4-FFF2-40B4-BE49-F238E27FC236}">
                    <a16:creationId xmlns:a16="http://schemas.microsoft.com/office/drawing/2014/main" id="{62817071-99E3-4282-823D-B7B484C1F04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6" name="Freeform: Shape 75">
                <a:extLst>
                  <a:ext uri="{FF2B5EF4-FFF2-40B4-BE49-F238E27FC236}">
                    <a16:creationId xmlns:a16="http://schemas.microsoft.com/office/drawing/2014/main" id="{C4010348-B42A-4E02-B82A-6085898DCBB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7" name="Freeform: Shape 76">
                <a:extLst>
                  <a:ext uri="{FF2B5EF4-FFF2-40B4-BE49-F238E27FC236}">
                    <a16:creationId xmlns:a16="http://schemas.microsoft.com/office/drawing/2014/main" id="{8EA3FE31-529C-46D0-B5C3-9B5D3C5DD09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3" name="Rectangle 72">
              <a:extLst>
                <a:ext uri="{FF2B5EF4-FFF2-40B4-BE49-F238E27FC236}">
                  <a16:creationId xmlns:a16="http://schemas.microsoft.com/office/drawing/2014/main" id="{2F8BE0EA-3A27-45B8-87F4-88EA1F1CEE5E}"/>
                </a:ext>
              </a:extLst>
            </p:cNvPr>
            <p:cNvSpPr/>
            <p:nvPr/>
          </p:nvSpPr>
          <p:spPr>
            <a:xfrm>
              <a:off x="10568788" y="4972875"/>
              <a:ext cx="3249608" cy="3770263"/>
            </a:xfrm>
            <a:prstGeom prst="rect">
              <a:avLst/>
            </a:prstGeom>
          </p:spPr>
          <p:txBody>
            <a:bodyPr wrap="none" anchor="ctr">
              <a:spAutoFit/>
            </a:bodyPr>
            <a:lstStyle/>
            <a:p>
              <a:pPr lvl="0" algn="ctr" defTabSz="914400">
                <a:defRPr/>
              </a:pPr>
              <a:r>
                <a:rPr lang="en-US" sz="23900">
                  <a:solidFill>
                    <a:srgbClr val="314792"/>
                  </a:solidFill>
                  <a:latin typeface="Designball-Electronic-Device-02" pitchFamily="2" charset="0"/>
                  <a:ea typeface="Open Sans" panose="020B0606030504020204" pitchFamily="34" charset="0"/>
                  <a:cs typeface="Arial" panose="020B0604020202020204" pitchFamily="34" charset="0"/>
                </a:rPr>
                <a:t>d</a:t>
              </a:r>
            </a:p>
          </p:txBody>
        </p:sp>
      </p:grpSp>
    </p:spTree>
    <p:extLst>
      <p:ext uri="{BB962C8B-B14F-4D97-AF65-F5344CB8AC3E}">
        <p14:creationId xmlns:p14="http://schemas.microsoft.com/office/powerpoint/2010/main" val="4084980041"/>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71"/>
                                            </p:tgtEl>
                                            <p:attrNameLst>
                                              <p:attrName>style.visibility</p:attrName>
                                            </p:attrNameLst>
                                          </p:cBhvr>
                                          <p:to>
                                            <p:strVal val="visible"/>
                                          </p:to>
                                        </p:set>
                                        <p:anim calcmode="lin" valueType="num" p14:bounceEnd="80000">
                                          <p:cBhvr additive="base">
                                            <p:cTn id="7" dur="2500" fill="hold"/>
                                            <p:tgtEl>
                                              <p:spTgt spid="71"/>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71"/>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80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300"/>
                                            <p:tgtEl>
                                              <p:spTgt spid="9"/>
                                            </p:tgtEl>
                                          </p:cBhvr>
                                        </p:animEffect>
                                      </p:childTnLst>
                                    </p:cTn>
                                  </p:par>
                                  <p:par>
                                    <p:cTn id="12" presetID="10" presetClass="entr" presetSubtype="0" fill="hold" nodeType="withEffect">
                                      <p:stCondLst>
                                        <p:cond delay="100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300"/>
                                            <p:tgtEl>
                                              <p:spTgt spid="8"/>
                                            </p:tgtEl>
                                          </p:cBhvr>
                                        </p:animEffect>
                                      </p:childTnLst>
                                    </p:cTn>
                                  </p:par>
                                  <p:par>
                                    <p:cTn id="15" presetID="10" presetClass="entr" presetSubtype="0" fill="hold" nodeType="withEffect">
                                      <p:stCondLst>
                                        <p:cond delay="120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300"/>
                                            <p:tgtEl>
                                              <p:spTgt spid="7"/>
                                            </p:tgtEl>
                                          </p:cBhvr>
                                        </p:animEffect>
                                      </p:childTnLst>
                                    </p:cTn>
                                  </p:par>
                                  <p:par>
                                    <p:cTn id="18" presetID="10" presetClass="entr" presetSubtype="0" fill="hold" nodeType="withEffect">
                                      <p:stCondLst>
                                        <p:cond delay="140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300"/>
                                            <p:tgtEl>
                                              <p:spTgt spid="6"/>
                                            </p:tgtEl>
                                          </p:cBhvr>
                                        </p:animEffect>
                                      </p:childTnLst>
                                    </p:cTn>
                                  </p:par>
                                  <p:par>
                                    <p:cTn id="21" presetID="10" presetClass="entr" presetSubtype="0" fill="hold" nodeType="withEffect">
                                      <p:stCondLst>
                                        <p:cond delay="160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300"/>
                                            <p:tgtEl>
                                              <p:spTgt spid="5"/>
                                            </p:tgtEl>
                                          </p:cBhvr>
                                        </p:animEffect>
                                      </p:childTnLst>
                                    </p:cTn>
                                  </p:par>
                                  <p:par>
                                    <p:cTn id="24" presetID="10" presetClass="entr" presetSubtype="0" fill="hold" nodeType="withEffect">
                                      <p:stCondLst>
                                        <p:cond delay="180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300"/>
                                            <p:tgtEl>
                                              <p:spTgt spid="10"/>
                                            </p:tgtEl>
                                          </p:cBhvr>
                                        </p:animEffect>
                                      </p:childTnLst>
                                    </p:cTn>
                                  </p:par>
                                  <p:par>
                                    <p:cTn id="27" presetID="10" presetClass="entr" presetSubtype="0" fill="hold" nodeType="withEffect">
                                      <p:stCondLst>
                                        <p:cond delay="700"/>
                                      </p:stCondLst>
                                      <p:childTnLst>
                                        <p:set>
                                          <p:cBhvr>
                                            <p:cTn id="28" dur="1" fill="hold">
                                              <p:stCondLst>
                                                <p:cond delay="0"/>
                                              </p:stCondLst>
                                            </p:cTn>
                                            <p:tgtEl>
                                              <p:spTgt spid="31"/>
                                            </p:tgtEl>
                                            <p:attrNameLst>
                                              <p:attrName>style.visibility</p:attrName>
                                            </p:attrNameLst>
                                          </p:cBhvr>
                                          <p:to>
                                            <p:strVal val="visible"/>
                                          </p:to>
                                        </p:set>
                                        <p:animEffect transition="in" filter="fade">
                                          <p:cBhvr>
                                            <p:cTn id="29" dur="300"/>
                                            <p:tgtEl>
                                              <p:spTgt spid="31"/>
                                            </p:tgtEl>
                                          </p:cBhvr>
                                        </p:animEffect>
                                      </p:childTnLst>
                                    </p:cTn>
                                  </p:par>
                                  <p:par>
                                    <p:cTn id="30" presetID="10" presetClass="entr" presetSubtype="0" fill="hold" nodeType="withEffect">
                                      <p:stCondLst>
                                        <p:cond delay="900"/>
                                      </p:stCondLst>
                                      <p:childTnLst>
                                        <p:set>
                                          <p:cBhvr>
                                            <p:cTn id="31" dur="1" fill="hold">
                                              <p:stCondLst>
                                                <p:cond delay="0"/>
                                              </p:stCondLst>
                                            </p:cTn>
                                            <p:tgtEl>
                                              <p:spTgt spid="51"/>
                                            </p:tgtEl>
                                            <p:attrNameLst>
                                              <p:attrName>style.visibility</p:attrName>
                                            </p:attrNameLst>
                                          </p:cBhvr>
                                          <p:to>
                                            <p:strVal val="visible"/>
                                          </p:to>
                                        </p:set>
                                        <p:animEffect transition="in" filter="fade">
                                          <p:cBhvr>
                                            <p:cTn id="32" dur="300"/>
                                            <p:tgtEl>
                                              <p:spTgt spid="51"/>
                                            </p:tgtEl>
                                          </p:cBhvr>
                                        </p:animEffect>
                                      </p:childTnLst>
                                    </p:cTn>
                                  </p:par>
                                  <p:par>
                                    <p:cTn id="33" presetID="10" presetClass="entr" presetSubtype="0" fill="hold" nodeType="withEffect">
                                      <p:stCondLst>
                                        <p:cond delay="1100"/>
                                      </p:stCondLst>
                                      <p:childTnLst>
                                        <p:set>
                                          <p:cBhvr>
                                            <p:cTn id="34" dur="1" fill="hold">
                                              <p:stCondLst>
                                                <p:cond delay="0"/>
                                              </p:stCondLst>
                                            </p:cTn>
                                            <p:tgtEl>
                                              <p:spTgt spid="61"/>
                                            </p:tgtEl>
                                            <p:attrNameLst>
                                              <p:attrName>style.visibility</p:attrName>
                                            </p:attrNameLst>
                                          </p:cBhvr>
                                          <p:to>
                                            <p:strVal val="visible"/>
                                          </p:to>
                                        </p:set>
                                        <p:animEffect transition="in" filter="fade">
                                          <p:cBhvr>
                                            <p:cTn id="35" dur="300"/>
                                            <p:tgtEl>
                                              <p:spTgt spid="61"/>
                                            </p:tgtEl>
                                          </p:cBhvr>
                                        </p:animEffect>
                                      </p:childTnLst>
                                    </p:cTn>
                                  </p:par>
                                  <p:par>
                                    <p:cTn id="36" presetID="10" presetClass="entr" presetSubtype="0" fill="hold" nodeType="withEffect">
                                      <p:stCondLst>
                                        <p:cond delay="1300"/>
                                      </p:stCondLst>
                                      <p:childTnLst>
                                        <p:set>
                                          <p:cBhvr>
                                            <p:cTn id="37" dur="1" fill="hold">
                                              <p:stCondLst>
                                                <p:cond delay="0"/>
                                              </p:stCondLst>
                                            </p:cTn>
                                            <p:tgtEl>
                                              <p:spTgt spid="41"/>
                                            </p:tgtEl>
                                            <p:attrNameLst>
                                              <p:attrName>style.visibility</p:attrName>
                                            </p:attrNameLst>
                                          </p:cBhvr>
                                          <p:to>
                                            <p:strVal val="visible"/>
                                          </p:to>
                                        </p:set>
                                        <p:animEffect transition="in" filter="fade">
                                          <p:cBhvr>
                                            <p:cTn id="38" dur="300"/>
                                            <p:tgtEl>
                                              <p:spTgt spid="41"/>
                                            </p:tgtEl>
                                          </p:cBhvr>
                                        </p:animEffect>
                                      </p:childTnLst>
                                    </p:cTn>
                                  </p:par>
                                  <p:par>
                                    <p:cTn id="39" presetID="10" presetClass="entr" presetSubtype="0" fill="hold" nodeType="withEffect">
                                      <p:stCondLst>
                                        <p:cond delay="150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300"/>
                                            <p:tgtEl>
                                              <p:spTgt spid="11"/>
                                            </p:tgtEl>
                                          </p:cBhvr>
                                        </p:animEffect>
                                      </p:childTnLst>
                                    </p:cTn>
                                  </p:par>
                                  <p:par>
                                    <p:cTn id="42" presetID="10" presetClass="entr" presetSubtype="0" fill="hold" nodeType="withEffect">
                                      <p:stCondLst>
                                        <p:cond delay="1700"/>
                                      </p:stCondLst>
                                      <p:childTnLst>
                                        <p:set>
                                          <p:cBhvr>
                                            <p:cTn id="43" dur="1" fill="hold">
                                              <p:stCondLst>
                                                <p:cond delay="0"/>
                                              </p:stCondLst>
                                            </p:cTn>
                                            <p:tgtEl>
                                              <p:spTgt spid="21"/>
                                            </p:tgtEl>
                                            <p:attrNameLst>
                                              <p:attrName>style.visibility</p:attrName>
                                            </p:attrNameLst>
                                          </p:cBhvr>
                                          <p:to>
                                            <p:strVal val="visible"/>
                                          </p:to>
                                        </p:set>
                                        <p:animEffect transition="in" filter="fade">
                                          <p:cBhvr>
                                            <p:cTn id="44" dur="3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71"/>
                                            </p:tgtEl>
                                            <p:attrNameLst>
                                              <p:attrName>style.visibility</p:attrName>
                                            </p:attrNameLst>
                                          </p:cBhvr>
                                          <p:to>
                                            <p:strVal val="visible"/>
                                          </p:to>
                                        </p:set>
                                        <p:anim calcmode="lin" valueType="num">
                                          <p:cBhvr additive="base">
                                            <p:cTn id="7" dur="2500" fill="hold"/>
                                            <p:tgtEl>
                                              <p:spTgt spid="71"/>
                                            </p:tgtEl>
                                            <p:attrNameLst>
                                              <p:attrName>ppt_x</p:attrName>
                                            </p:attrNameLst>
                                          </p:cBhvr>
                                          <p:tavLst>
                                            <p:tav tm="0">
                                              <p:val>
                                                <p:strVal val="#ppt_x"/>
                                              </p:val>
                                            </p:tav>
                                            <p:tav tm="100000">
                                              <p:val>
                                                <p:strVal val="#ppt_x"/>
                                              </p:val>
                                            </p:tav>
                                          </p:tavLst>
                                        </p:anim>
                                        <p:anim calcmode="lin" valueType="num">
                                          <p:cBhvr additive="base">
                                            <p:cTn id="8" dur="2500" fill="hold"/>
                                            <p:tgtEl>
                                              <p:spTgt spid="71"/>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80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300"/>
                                            <p:tgtEl>
                                              <p:spTgt spid="9"/>
                                            </p:tgtEl>
                                          </p:cBhvr>
                                        </p:animEffect>
                                      </p:childTnLst>
                                    </p:cTn>
                                  </p:par>
                                  <p:par>
                                    <p:cTn id="12" presetID="10" presetClass="entr" presetSubtype="0" fill="hold" nodeType="withEffect">
                                      <p:stCondLst>
                                        <p:cond delay="100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300"/>
                                            <p:tgtEl>
                                              <p:spTgt spid="8"/>
                                            </p:tgtEl>
                                          </p:cBhvr>
                                        </p:animEffect>
                                      </p:childTnLst>
                                    </p:cTn>
                                  </p:par>
                                  <p:par>
                                    <p:cTn id="15" presetID="10" presetClass="entr" presetSubtype="0" fill="hold" nodeType="withEffect">
                                      <p:stCondLst>
                                        <p:cond delay="120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300"/>
                                            <p:tgtEl>
                                              <p:spTgt spid="7"/>
                                            </p:tgtEl>
                                          </p:cBhvr>
                                        </p:animEffect>
                                      </p:childTnLst>
                                    </p:cTn>
                                  </p:par>
                                  <p:par>
                                    <p:cTn id="18" presetID="10" presetClass="entr" presetSubtype="0" fill="hold" nodeType="withEffect">
                                      <p:stCondLst>
                                        <p:cond delay="140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300"/>
                                            <p:tgtEl>
                                              <p:spTgt spid="6"/>
                                            </p:tgtEl>
                                          </p:cBhvr>
                                        </p:animEffect>
                                      </p:childTnLst>
                                    </p:cTn>
                                  </p:par>
                                  <p:par>
                                    <p:cTn id="21" presetID="10" presetClass="entr" presetSubtype="0" fill="hold" nodeType="withEffect">
                                      <p:stCondLst>
                                        <p:cond delay="160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300"/>
                                            <p:tgtEl>
                                              <p:spTgt spid="5"/>
                                            </p:tgtEl>
                                          </p:cBhvr>
                                        </p:animEffect>
                                      </p:childTnLst>
                                    </p:cTn>
                                  </p:par>
                                  <p:par>
                                    <p:cTn id="24" presetID="10" presetClass="entr" presetSubtype="0" fill="hold" nodeType="withEffect">
                                      <p:stCondLst>
                                        <p:cond delay="180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300"/>
                                            <p:tgtEl>
                                              <p:spTgt spid="10"/>
                                            </p:tgtEl>
                                          </p:cBhvr>
                                        </p:animEffect>
                                      </p:childTnLst>
                                    </p:cTn>
                                  </p:par>
                                  <p:par>
                                    <p:cTn id="27" presetID="10" presetClass="entr" presetSubtype="0" fill="hold" nodeType="withEffect">
                                      <p:stCondLst>
                                        <p:cond delay="700"/>
                                      </p:stCondLst>
                                      <p:childTnLst>
                                        <p:set>
                                          <p:cBhvr>
                                            <p:cTn id="28" dur="1" fill="hold">
                                              <p:stCondLst>
                                                <p:cond delay="0"/>
                                              </p:stCondLst>
                                            </p:cTn>
                                            <p:tgtEl>
                                              <p:spTgt spid="31"/>
                                            </p:tgtEl>
                                            <p:attrNameLst>
                                              <p:attrName>style.visibility</p:attrName>
                                            </p:attrNameLst>
                                          </p:cBhvr>
                                          <p:to>
                                            <p:strVal val="visible"/>
                                          </p:to>
                                        </p:set>
                                        <p:animEffect transition="in" filter="fade">
                                          <p:cBhvr>
                                            <p:cTn id="29" dur="300"/>
                                            <p:tgtEl>
                                              <p:spTgt spid="31"/>
                                            </p:tgtEl>
                                          </p:cBhvr>
                                        </p:animEffect>
                                      </p:childTnLst>
                                    </p:cTn>
                                  </p:par>
                                  <p:par>
                                    <p:cTn id="30" presetID="10" presetClass="entr" presetSubtype="0" fill="hold" nodeType="withEffect">
                                      <p:stCondLst>
                                        <p:cond delay="900"/>
                                      </p:stCondLst>
                                      <p:childTnLst>
                                        <p:set>
                                          <p:cBhvr>
                                            <p:cTn id="31" dur="1" fill="hold">
                                              <p:stCondLst>
                                                <p:cond delay="0"/>
                                              </p:stCondLst>
                                            </p:cTn>
                                            <p:tgtEl>
                                              <p:spTgt spid="51"/>
                                            </p:tgtEl>
                                            <p:attrNameLst>
                                              <p:attrName>style.visibility</p:attrName>
                                            </p:attrNameLst>
                                          </p:cBhvr>
                                          <p:to>
                                            <p:strVal val="visible"/>
                                          </p:to>
                                        </p:set>
                                        <p:animEffect transition="in" filter="fade">
                                          <p:cBhvr>
                                            <p:cTn id="32" dur="300"/>
                                            <p:tgtEl>
                                              <p:spTgt spid="51"/>
                                            </p:tgtEl>
                                          </p:cBhvr>
                                        </p:animEffect>
                                      </p:childTnLst>
                                    </p:cTn>
                                  </p:par>
                                  <p:par>
                                    <p:cTn id="33" presetID="10" presetClass="entr" presetSubtype="0" fill="hold" nodeType="withEffect">
                                      <p:stCondLst>
                                        <p:cond delay="1100"/>
                                      </p:stCondLst>
                                      <p:childTnLst>
                                        <p:set>
                                          <p:cBhvr>
                                            <p:cTn id="34" dur="1" fill="hold">
                                              <p:stCondLst>
                                                <p:cond delay="0"/>
                                              </p:stCondLst>
                                            </p:cTn>
                                            <p:tgtEl>
                                              <p:spTgt spid="61"/>
                                            </p:tgtEl>
                                            <p:attrNameLst>
                                              <p:attrName>style.visibility</p:attrName>
                                            </p:attrNameLst>
                                          </p:cBhvr>
                                          <p:to>
                                            <p:strVal val="visible"/>
                                          </p:to>
                                        </p:set>
                                        <p:animEffect transition="in" filter="fade">
                                          <p:cBhvr>
                                            <p:cTn id="35" dur="300"/>
                                            <p:tgtEl>
                                              <p:spTgt spid="61"/>
                                            </p:tgtEl>
                                          </p:cBhvr>
                                        </p:animEffect>
                                      </p:childTnLst>
                                    </p:cTn>
                                  </p:par>
                                  <p:par>
                                    <p:cTn id="36" presetID="10" presetClass="entr" presetSubtype="0" fill="hold" nodeType="withEffect">
                                      <p:stCondLst>
                                        <p:cond delay="1300"/>
                                      </p:stCondLst>
                                      <p:childTnLst>
                                        <p:set>
                                          <p:cBhvr>
                                            <p:cTn id="37" dur="1" fill="hold">
                                              <p:stCondLst>
                                                <p:cond delay="0"/>
                                              </p:stCondLst>
                                            </p:cTn>
                                            <p:tgtEl>
                                              <p:spTgt spid="41"/>
                                            </p:tgtEl>
                                            <p:attrNameLst>
                                              <p:attrName>style.visibility</p:attrName>
                                            </p:attrNameLst>
                                          </p:cBhvr>
                                          <p:to>
                                            <p:strVal val="visible"/>
                                          </p:to>
                                        </p:set>
                                        <p:animEffect transition="in" filter="fade">
                                          <p:cBhvr>
                                            <p:cTn id="38" dur="300"/>
                                            <p:tgtEl>
                                              <p:spTgt spid="41"/>
                                            </p:tgtEl>
                                          </p:cBhvr>
                                        </p:animEffect>
                                      </p:childTnLst>
                                    </p:cTn>
                                  </p:par>
                                  <p:par>
                                    <p:cTn id="39" presetID="10" presetClass="entr" presetSubtype="0" fill="hold" nodeType="withEffect">
                                      <p:stCondLst>
                                        <p:cond delay="150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300"/>
                                            <p:tgtEl>
                                              <p:spTgt spid="11"/>
                                            </p:tgtEl>
                                          </p:cBhvr>
                                        </p:animEffect>
                                      </p:childTnLst>
                                    </p:cTn>
                                  </p:par>
                                  <p:par>
                                    <p:cTn id="42" presetID="10" presetClass="entr" presetSubtype="0" fill="hold" nodeType="withEffect">
                                      <p:stCondLst>
                                        <p:cond delay="1700"/>
                                      </p:stCondLst>
                                      <p:childTnLst>
                                        <p:set>
                                          <p:cBhvr>
                                            <p:cTn id="43" dur="1" fill="hold">
                                              <p:stCondLst>
                                                <p:cond delay="0"/>
                                              </p:stCondLst>
                                            </p:cTn>
                                            <p:tgtEl>
                                              <p:spTgt spid="21"/>
                                            </p:tgtEl>
                                            <p:attrNameLst>
                                              <p:attrName>style.visibility</p:attrName>
                                            </p:attrNameLst>
                                          </p:cBhvr>
                                          <p:to>
                                            <p:strVal val="visible"/>
                                          </p:to>
                                        </p:set>
                                        <p:animEffect transition="in" filter="fade">
                                          <p:cBhvr>
                                            <p:cTn id="44" dur="3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1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03BE71BD-6E00-407D-A44D-2B2DE015E4C5}"/>
              </a:ext>
            </a:extLst>
          </p:cNvPr>
          <p:cNvSpPr>
            <a:spLocks noGrp="1"/>
          </p:cNvSpPr>
          <p:nvPr>
            <p:ph type="pic" sz="quarter" idx="11"/>
          </p:nvPr>
        </p:nvSpPr>
        <p:spPr/>
      </p:sp>
      <p:sp>
        <p:nvSpPr>
          <p:cNvPr id="32" name="Freeform: Shape 31">
            <a:extLst>
              <a:ext uri="{FF2B5EF4-FFF2-40B4-BE49-F238E27FC236}">
                <a16:creationId xmlns:a16="http://schemas.microsoft.com/office/drawing/2014/main" id="{C71B7230-1626-4C4F-B7BA-696EDC5C46E6}"/>
              </a:ext>
            </a:extLst>
          </p:cNvPr>
          <p:cNvSpPr/>
          <p:nvPr/>
        </p:nvSpPr>
        <p:spPr>
          <a:xfrm>
            <a:off x="-7215447" y="4974778"/>
            <a:ext cx="28137791" cy="8338445"/>
          </a:xfrm>
          <a:custGeom>
            <a:avLst/>
            <a:gdLst>
              <a:gd name="connsiteX0" fmla="*/ 18339064 w 28137791"/>
              <a:gd name="connsiteY0" fmla="*/ 439918 h 8338445"/>
              <a:gd name="connsiteX1" fmla="*/ 16739307 w 28137791"/>
              <a:gd name="connsiteY1" fmla="*/ 2029288 h 8338445"/>
              <a:gd name="connsiteX2" fmla="*/ 17746948 w 28137791"/>
              <a:gd name="connsiteY2" fmla="*/ 3036928 h 8338445"/>
              <a:gd name="connsiteX3" fmla="*/ 18879244 w 28137791"/>
              <a:gd name="connsiteY3" fmla="*/ 4169225 h 8338445"/>
              <a:gd name="connsiteX4" fmla="*/ 16739307 w 28137791"/>
              <a:gd name="connsiteY4" fmla="*/ 6309161 h 8338445"/>
              <a:gd name="connsiteX5" fmla="*/ 18339064 w 28137791"/>
              <a:gd name="connsiteY5" fmla="*/ 7898531 h 8338445"/>
              <a:gd name="connsiteX6" fmla="*/ 20479002 w 28137791"/>
              <a:gd name="connsiteY6" fmla="*/ 5758594 h 8338445"/>
              <a:gd name="connsiteX7" fmla="*/ 22078760 w 28137791"/>
              <a:gd name="connsiteY7" fmla="*/ 4169225 h 8338445"/>
              <a:gd name="connsiteX8" fmla="*/ 20479002 w 28137791"/>
              <a:gd name="connsiteY8" fmla="*/ 2579854 h 8338445"/>
              <a:gd name="connsiteX9" fmla="*/ 22520761 w 28137791"/>
              <a:gd name="connsiteY9" fmla="*/ 0 h 8338445"/>
              <a:gd name="connsiteX10" fmla="*/ 28137791 w 28137791"/>
              <a:gd name="connsiteY10" fmla="*/ 0 h 8338445"/>
              <a:gd name="connsiteX11" fmla="*/ 28137791 w 28137791"/>
              <a:gd name="connsiteY11" fmla="*/ 8338445 h 8338445"/>
              <a:gd name="connsiteX12" fmla="*/ 22520761 w 28137791"/>
              <a:gd name="connsiteY12" fmla="*/ 8338445 h 8338445"/>
              <a:gd name="connsiteX13" fmla="*/ 22520761 w 28137791"/>
              <a:gd name="connsiteY13" fmla="*/ 8338276 h 8338445"/>
              <a:gd name="connsiteX14" fmla="*/ 0 w 28137791"/>
              <a:gd name="connsiteY14" fmla="*/ 8338276 h 8338445"/>
              <a:gd name="connsiteX15" fmla="*/ 0 w 28137791"/>
              <a:gd name="connsiteY15" fmla="*/ 171 h 8338445"/>
              <a:gd name="connsiteX16" fmla="*/ 22520761 w 28137791"/>
              <a:gd name="connsiteY16" fmla="*/ 171 h 8338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37791" h="8338445">
                <a:moveTo>
                  <a:pt x="18339064" y="439918"/>
                </a:moveTo>
                <a:lnTo>
                  <a:pt x="16739307" y="2029288"/>
                </a:lnTo>
                <a:lnTo>
                  <a:pt x="17746948" y="3036928"/>
                </a:lnTo>
                <a:lnTo>
                  <a:pt x="18879244" y="4169225"/>
                </a:lnTo>
                <a:lnTo>
                  <a:pt x="16739307" y="6309161"/>
                </a:lnTo>
                <a:lnTo>
                  <a:pt x="18339064" y="7898531"/>
                </a:lnTo>
                <a:lnTo>
                  <a:pt x="20479002" y="5758594"/>
                </a:lnTo>
                <a:lnTo>
                  <a:pt x="22078760" y="4169225"/>
                </a:lnTo>
                <a:lnTo>
                  <a:pt x="20479002" y="2579854"/>
                </a:lnTo>
                <a:close/>
                <a:moveTo>
                  <a:pt x="22520761" y="0"/>
                </a:moveTo>
                <a:lnTo>
                  <a:pt x="28137791" y="0"/>
                </a:lnTo>
                <a:lnTo>
                  <a:pt x="28137791" y="8338445"/>
                </a:lnTo>
                <a:lnTo>
                  <a:pt x="22520761" y="8338445"/>
                </a:lnTo>
                <a:lnTo>
                  <a:pt x="22520761" y="8338276"/>
                </a:lnTo>
                <a:lnTo>
                  <a:pt x="0" y="8338276"/>
                </a:lnTo>
                <a:lnTo>
                  <a:pt x="0" y="171"/>
                </a:lnTo>
                <a:lnTo>
                  <a:pt x="22520761" y="17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 name="Straight Connector 12">
            <a:extLst>
              <a:ext uri="{FF2B5EF4-FFF2-40B4-BE49-F238E27FC236}">
                <a16:creationId xmlns:a16="http://schemas.microsoft.com/office/drawing/2014/main" id="{1488811F-1335-4864-9E0B-5959950EA67F}"/>
              </a:ext>
            </a:extLst>
          </p:cNvPr>
          <p:cNvCxnSpPr>
            <a:cxnSpLocks/>
          </p:cNvCxnSpPr>
          <p:nvPr/>
        </p:nvCxnSpPr>
        <p:spPr>
          <a:xfrm>
            <a:off x="684926" y="8844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70CAE8E-334A-4BD9-B23B-534A4BBF2DF1}"/>
              </a:ext>
            </a:extLst>
          </p:cNvPr>
          <p:cNvCxnSpPr>
            <a:cxnSpLocks/>
          </p:cNvCxnSpPr>
          <p:nvPr/>
        </p:nvCxnSpPr>
        <p:spPr>
          <a:xfrm flipV="1">
            <a:off x="684925" y="8246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EC143F9-7924-4DB8-B5D1-C047C53B94BE}"/>
              </a:ext>
            </a:extLst>
          </p:cNvPr>
          <p:cNvCxnSpPr>
            <a:cxnSpLocks/>
          </p:cNvCxnSpPr>
          <p:nvPr/>
        </p:nvCxnSpPr>
        <p:spPr>
          <a:xfrm flipV="1">
            <a:off x="684925" y="8545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4ADF44C-E351-407B-B01B-A9CD64EE0280}"/>
              </a:ext>
            </a:extLst>
          </p:cNvPr>
          <p:cNvCxnSpPr>
            <a:cxnSpLocks/>
          </p:cNvCxnSpPr>
          <p:nvPr/>
        </p:nvCxnSpPr>
        <p:spPr>
          <a:xfrm flipV="1">
            <a:off x="684925" y="9143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A0096B97-74DD-4A98-A4B5-6A4F35D42F97}"/>
              </a:ext>
            </a:extLst>
          </p:cNvPr>
          <p:cNvCxnSpPr>
            <a:cxnSpLocks/>
          </p:cNvCxnSpPr>
          <p:nvPr/>
        </p:nvCxnSpPr>
        <p:spPr>
          <a:xfrm flipV="1">
            <a:off x="684925" y="9443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809AB5F-DAEF-4DB3-AC4E-821C7B5C3020}"/>
              </a:ext>
            </a:extLst>
          </p:cNvPr>
          <p:cNvCxnSpPr>
            <a:cxnSpLocks/>
          </p:cNvCxnSpPr>
          <p:nvPr/>
        </p:nvCxnSpPr>
        <p:spPr>
          <a:xfrm flipV="1">
            <a:off x="684925" y="9742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0B0F2D9-1F7E-4155-B4DD-484ECC572CBC}"/>
              </a:ext>
            </a:extLst>
          </p:cNvPr>
          <p:cNvCxnSpPr>
            <a:cxnSpLocks/>
          </p:cNvCxnSpPr>
          <p:nvPr/>
        </p:nvCxnSpPr>
        <p:spPr>
          <a:xfrm flipV="1">
            <a:off x="684925" y="10041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B9EAF2C9-353F-44AD-B12C-E5D500F159AD}"/>
              </a:ext>
            </a:extLst>
          </p:cNvPr>
          <p:cNvSpPr txBox="1"/>
          <p:nvPr/>
        </p:nvSpPr>
        <p:spPr>
          <a:xfrm rot="16200000">
            <a:off x="-649020" y="15230365"/>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1" name="Rectangle 20">
            <a:extLst>
              <a:ext uri="{FF2B5EF4-FFF2-40B4-BE49-F238E27FC236}">
                <a16:creationId xmlns:a16="http://schemas.microsoft.com/office/drawing/2014/main" id="{6A0EFA6A-4A96-4688-A787-01ECFC09FD49}"/>
              </a:ext>
            </a:extLst>
          </p:cNvPr>
          <p:cNvSpPr/>
          <p:nvPr/>
        </p:nvSpPr>
        <p:spPr>
          <a:xfrm>
            <a:off x="14333797" y="14660219"/>
            <a:ext cx="6204857" cy="923330"/>
          </a:xfrm>
          <a:prstGeom prst="rect">
            <a:avLst/>
          </a:prstGeom>
        </p:spPr>
        <p:txBody>
          <a:bodyPr wrap="square">
            <a:spAutoFit/>
          </a:bodyPr>
          <a:lstStyle/>
          <a:p>
            <a:r>
              <a:rPr lang="en-US">
                <a:solidFill>
                  <a:schemeClr val="tx1">
                    <a:alpha val="48000"/>
                  </a:schemeClr>
                </a:solidFill>
              </a:rPr>
              <a:t>Vivamus quis urna purus. Donec lacus nulla, cursus tristique egestas pretium, sagittis ut mauris. Nulla commodo dui lacus, ut molestie orci condimentum accumsan.</a:t>
            </a:r>
            <a:endParaRPr lang="en-US"/>
          </a:p>
        </p:txBody>
      </p:sp>
      <p:cxnSp>
        <p:nvCxnSpPr>
          <p:cNvPr id="23" name="Straight Connector 22">
            <a:extLst>
              <a:ext uri="{FF2B5EF4-FFF2-40B4-BE49-F238E27FC236}">
                <a16:creationId xmlns:a16="http://schemas.microsoft.com/office/drawing/2014/main" id="{06110B4A-0069-468B-B0B5-CFC8B7023FBB}"/>
              </a:ext>
            </a:extLst>
          </p:cNvPr>
          <p:cNvCxnSpPr/>
          <p:nvPr/>
        </p:nvCxnSpPr>
        <p:spPr>
          <a:xfrm>
            <a:off x="14442788" y="15799052"/>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0EF5B2DC-04AC-4F1D-BEE3-41535D71E4AC}"/>
              </a:ext>
            </a:extLst>
          </p:cNvPr>
          <p:cNvSpPr txBox="1"/>
          <p:nvPr/>
        </p:nvSpPr>
        <p:spPr>
          <a:xfrm>
            <a:off x="2902374" y="8333332"/>
            <a:ext cx="7009868"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NEXT STAGE</a:t>
            </a:r>
          </a:p>
        </p:txBody>
      </p:sp>
      <p:sp>
        <p:nvSpPr>
          <p:cNvPr id="33" name="Freeform 5">
            <a:extLst>
              <a:ext uri="{FF2B5EF4-FFF2-40B4-BE49-F238E27FC236}">
                <a16:creationId xmlns:a16="http://schemas.microsoft.com/office/drawing/2014/main" id="{1EBE9F81-AD8F-4F74-879D-8AAD944B9FBD}"/>
              </a:ext>
            </a:extLst>
          </p:cNvPr>
          <p:cNvSpPr>
            <a:spLocks/>
          </p:cNvSpPr>
          <p:nvPr/>
        </p:nvSpPr>
        <p:spPr bwMode="auto">
          <a:xfrm>
            <a:off x="9523862" y="5414695"/>
            <a:ext cx="5339453" cy="7458613"/>
          </a:xfrm>
          <a:custGeom>
            <a:avLst/>
            <a:gdLst>
              <a:gd name="T0" fmla="*/ 514 w 514"/>
              <a:gd name="T1" fmla="*/ 359 h 718"/>
              <a:gd name="T2" fmla="*/ 360 w 514"/>
              <a:gd name="T3" fmla="*/ 512 h 718"/>
              <a:gd name="T4" fmla="*/ 154 w 514"/>
              <a:gd name="T5" fmla="*/ 718 h 718"/>
              <a:gd name="T6" fmla="*/ 0 w 514"/>
              <a:gd name="T7" fmla="*/ 565 h 718"/>
              <a:gd name="T8" fmla="*/ 206 w 514"/>
              <a:gd name="T9" fmla="*/ 359 h 718"/>
              <a:gd name="T10" fmla="*/ 97 w 514"/>
              <a:gd name="T11" fmla="*/ 250 h 718"/>
              <a:gd name="T12" fmla="*/ 0 w 514"/>
              <a:gd name="T13" fmla="*/ 153 h 718"/>
              <a:gd name="T14" fmla="*/ 154 w 514"/>
              <a:gd name="T15" fmla="*/ 0 h 718"/>
              <a:gd name="T16" fmla="*/ 360 w 514"/>
              <a:gd name="T17" fmla="*/ 206 h 718"/>
              <a:gd name="T18" fmla="*/ 514 w 514"/>
              <a:gd name="T19" fmla="*/ 35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4" h="718">
                <a:moveTo>
                  <a:pt x="514" y="359"/>
                </a:moveTo>
                <a:lnTo>
                  <a:pt x="360" y="512"/>
                </a:lnTo>
                <a:lnTo>
                  <a:pt x="154" y="718"/>
                </a:lnTo>
                <a:lnTo>
                  <a:pt x="0" y="565"/>
                </a:lnTo>
                <a:lnTo>
                  <a:pt x="206" y="359"/>
                </a:lnTo>
                <a:lnTo>
                  <a:pt x="97" y="250"/>
                </a:lnTo>
                <a:lnTo>
                  <a:pt x="0" y="153"/>
                </a:lnTo>
                <a:lnTo>
                  <a:pt x="154" y="0"/>
                </a:lnTo>
                <a:lnTo>
                  <a:pt x="360" y="206"/>
                </a:lnTo>
                <a:lnTo>
                  <a:pt x="514" y="359"/>
                </a:lnTo>
                <a:close/>
              </a:path>
            </a:pathLst>
          </a:custGeom>
          <a:solidFill>
            <a:schemeClr val="accent1">
              <a:alpha val="72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5">
            <a:extLst>
              <a:ext uri="{FF2B5EF4-FFF2-40B4-BE49-F238E27FC236}">
                <a16:creationId xmlns:a16="http://schemas.microsoft.com/office/drawing/2014/main" id="{B08CE886-A473-4278-B92F-BF10A7F86885}"/>
              </a:ext>
            </a:extLst>
          </p:cNvPr>
          <p:cNvSpPr>
            <a:spLocks/>
          </p:cNvSpPr>
          <p:nvPr/>
        </p:nvSpPr>
        <p:spPr bwMode="auto">
          <a:xfrm>
            <a:off x="11919635" y="5414695"/>
            <a:ext cx="5339453" cy="7458613"/>
          </a:xfrm>
          <a:custGeom>
            <a:avLst/>
            <a:gdLst>
              <a:gd name="T0" fmla="*/ 514 w 514"/>
              <a:gd name="T1" fmla="*/ 359 h 718"/>
              <a:gd name="T2" fmla="*/ 360 w 514"/>
              <a:gd name="T3" fmla="*/ 512 h 718"/>
              <a:gd name="T4" fmla="*/ 154 w 514"/>
              <a:gd name="T5" fmla="*/ 718 h 718"/>
              <a:gd name="T6" fmla="*/ 0 w 514"/>
              <a:gd name="T7" fmla="*/ 565 h 718"/>
              <a:gd name="T8" fmla="*/ 206 w 514"/>
              <a:gd name="T9" fmla="*/ 359 h 718"/>
              <a:gd name="T10" fmla="*/ 97 w 514"/>
              <a:gd name="T11" fmla="*/ 250 h 718"/>
              <a:gd name="T12" fmla="*/ 0 w 514"/>
              <a:gd name="T13" fmla="*/ 153 h 718"/>
              <a:gd name="T14" fmla="*/ 154 w 514"/>
              <a:gd name="T15" fmla="*/ 0 h 718"/>
              <a:gd name="T16" fmla="*/ 360 w 514"/>
              <a:gd name="T17" fmla="*/ 206 h 718"/>
              <a:gd name="T18" fmla="*/ 514 w 514"/>
              <a:gd name="T19" fmla="*/ 35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4" h="718">
                <a:moveTo>
                  <a:pt x="514" y="359"/>
                </a:moveTo>
                <a:lnTo>
                  <a:pt x="360" y="512"/>
                </a:lnTo>
                <a:lnTo>
                  <a:pt x="154" y="718"/>
                </a:lnTo>
                <a:lnTo>
                  <a:pt x="0" y="565"/>
                </a:lnTo>
                <a:lnTo>
                  <a:pt x="206" y="359"/>
                </a:lnTo>
                <a:lnTo>
                  <a:pt x="97" y="250"/>
                </a:lnTo>
                <a:lnTo>
                  <a:pt x="0" y="153"/>
                </a:lnTo>
                <a:lnTo>
                  <a:pt x="154" y="0"/>
                </a:lnTo>
                <a:lnTo>
                  <a:pt x="360" y="206"/>
                </a:lnTo>
                <a:lnTo>
                  <a:pt x="514" y="359"/>
                </a:lnTo>
                <a:close/>
              </a:path>
            </a:pathLst>
          </a:custGeom>
          <a:solidFill>
            <a:schemeClr val="accent1">
              <a:lumMod val="75000"/>
              <a:alpha val="42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5">
            <a:extLst>
              <a:ext uri="{FF2B5EF4-FFF2-40B4-BE49-F238E27FC236}">
                <a16:creationId xmlns:a16="http://schemas.microsoft.com/office/drawing/2014/main" id="{0D54B368-D274-4174-B8F9-A2863DDA33AA}"/>
              </a:ext>
            </a:extLst>
          </p:cNvPr>
          <p:cNvSpPr>
            <a:spLocks/>
          </p:cNvSpPr>
          <p:nvPr/>
        </p:nvSpPr>
        <p:spPr bwMode="auto">
          <a:xfrm>
            <a:off x="14211174" y="5414695"/>
            <a:ext cx="5339453" cy="7458613"/>
          </a:xfrm>
          <a:custGeom>
            <a:avLst/>
            <a:gdLst>
              <a:gd name="T0" fmla="*/ 514 w 514"/>
              <a:gd name="T1" fmla="*/ 359 h 718"/>
              <a:gd name="T2" fmla="*/ 360 w 514"/>
              <a:gd name="T3" fmla="*/ 512 h 718"/>
              <a:gd name="T4" fmla="*/ 154 w 514"/>
              <a:gd name="T5" fmla="*/ 718 h 718"/>
              <a:gd name="T6" fmla="*/ 0 w 514"/>
              <a:gd name="T7" fmla="*/ 565 h 718"/>
              <a:gd name="T8" fmla="*/ 206 w 514"/>
              <a:gd name="T9" fmla="*/ 359 h 718"/>
              <a:gd name="T10" fmla="*/ 97 w 514"/>
              <a:gd name="T11" fmla="*/ 250 h 718"/>
              <a:gd name="T12" fmla="*/ 0 w 514"/>
              <a:gd name="T13" fmla="*/ 153 h 718"/>
              <a:gd name="T14" fmla="*/ 154 w 514"/>
              <a:gd name="T15" fmla="*/ 0 h 718"/>
              <a:gd name="T16" fmla="*/ 360 w 514"/>
              <a:gd name="T17" fmla="*/ 206 h 718"/>
              <a:gd name="T18" fmla="*/ 514 w 514"/>
              <a:gd name="T19" fmla="*/ 35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4" h="718">
                <a:moveTo>
                  <a:pt x="514" y="359"/>
                </a:moveTo>
                <a:lnTo>
                  <a:pt x="360" y="512"/>
                </a:lnTo>
                <a:lnTo>
                  <a:pt x="154" y="718"/>
                </a:lnTo>
                <a:lnTo>
                  <a:pt x="0" y="565"/>
                </a:lnTo>
                <a:lnTo>
                  <a:pt x="206" y="359"/>
                </a:lnTo>
                <a:lnTo>
                  <a:pt x="97" y="250"/>
                </a:lnTo>
                <a:lnTo>
                  <a:pt x="0" y="153"/>
                </a:lnTo>
                <a:lnTo>
                  <a:pt x="154" y="0"/>
                </a:lnTo>
                <a:lnTo>
                  <a:pt x="360" y="206"/>
                </a:lnTo>
                <a:lnTo>
                  <a:pt x="514" y="359"/>
                </a:lnTo>
                <a:close/>
              </a:path>
            </a:pathLst>
          </a:custGeom>
          <a:solidFill>
            <a:schemeClr val="accent1">
              <a:lumMod val="75000"/>
              <a:alpha val="6000"/>
            </a:schemeClr>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567424738"/>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1500" fill="hold"/>
                                        <p:tgtEl>
                                          <p:spTgt spid="32"/>
                                        </p:tgtEl>
                                        <p:attrNameLst>
                                          <p:attrName>ppt_x</p:attrName>
                                        </p:attrNameLst>
                                      </p:cBhvr>
                                      <p:tavLst>
                                        <p:tav tm="0">
                                          <p:val>
                                            <p:strVal val="0-#ppt_w/2"/>
                                          </p:val>
                                        </p:tav>
                                        <p:tav tm="100000">
                                          <p:val>
                                            <p:strVal val="#ppt_x"/>
                                          </p:val>
                                        </p:tav>
                                      </p:tavLst>
                                    </p:anim>
                                    <p:anim calcmode="lin" valueType="num">
                                      <p:cBhvr additive="base">
                                        <p:cTn id="8" dur="1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1500" fill="hold"/>
                                        <p:tgtEl>
                                          <p:spTgt spid="24"/>
                                        </p:tgtEl>
                                        <p:attrNameLst>
                                          <p:attrName>ppt_x</p:attrName>
                                        </p:attrNameLst>
                                      </p:cBhvr>
                                      <p:tavLst>
                                        <p:tav tm="0">
                                          <p:val>
                                            <p:strVal val="0-#ppt_w/2"/>
                                          </p:val>
                                        </p:tav>
                                        <p:tav tm="100000">
                                          <p:val>
                                            <p:strVal val="#ppt_x"/>
                                          </p:val>
                                        </p:tav>
                                      </p:tavLst>
                                    </p:anim>
                                    <p:anim calcmode="lin" valueType="num">
                                      <p:cBhvr additive="base">
                                        <p:cTn id="12" dur="1500" fill="hold"/>
                                        <p:tgtEl>
                                          <p:spTgt spid="24"/>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30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0-#ppt_w/2"/>
                                          </p:val>
                                        </p:tav>
                                        <p:tav tm="100000">
                                          <p:val>
                                            <p:strVal val="#ppt_x"/>
                                          </p:val>
                                        </p:tav>
                                      </p:tavLst>
                                    </p:anim>
                                    <p:anim calcmode="lin" valueType="num">
                                      <p:cBhvr additive="base">
                                        <p:cTn id="16" dur="1500" fill="hold"/>
                                        <p:tgtEl>
                                          <p:spTgt spid="21"/>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40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1500" fill="hold"/>
                                        <p:tgtEl>
                                          <p:spTgt spid="23"/>
                                        </p:tgtEl>
                                        <p:attrNameLst>
                                          <p:attrName>ppt_x</p:attrName>
                                        </p:attrNameLst>
                                      </p:cBhvr>
                                      <p:tavLst>
                                        <p:tav tm="0">
                                          <p:val>
                                            <p:strVal val="0-#ppt_w/2"/>
                                          </p:val>
                                        </p:tav>
                                        <p:tav tm="100000">
                                          <p:val>
                                            <p:strVal val="#ppt_x"/>
                                          </p:val>
                                        </p:tav>
                                      </p:tavLst>
                                    </p:anim>
                                    <p:anim calcmode="lin" valueType="num">
                                      <p:cBhvr additive="base">
                                        <p:cTn id="20" dur="1500" fill="hold"/>
                                        <p:tgtEl>
                                          <p:spTgt spid="23"/>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120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300"/>
                                        <p:tgtEl>
                                          <p:spTgt spid="33"/>
                                        </p:tgtEl>
                                      </p:cBhvr>
                                    </p:animEffect>
                                  </p:childTnLst>
                                </p:cTn>
                              </p:par>
                              <p:par>
                                <p:cTn id="24" presetID="10" presetClass="entr" presetSubtype="0" fill="hold" grpId="0" nodeType="withEffect">
                                  <p:stCondLst>
                                    <p:cond delay="1500"/>
                                  </p:stCondLst>
                                  <p:childTnLst>
                                    <p:set>
                                      <p:cBhvr>
                                        <p:cTn id="25" dur="1" fill="hold">
                                          <p:stCondLst>
                                            <p:cond delay="0"/>
                                          </p:stCondLst>
                                        </p:cTn>
                                        <p:tgtEl>
                                          <p:spTgt spid="34"/>
                                        </p:tgtEl>
                                        <p:attrNameLst>
                                          <p:attrName>style.visibility</p:attrName>
                                        </p:attrNameLst>
                                      </p:cBhvr>
                                      <p:to>
                                        <p:strVal val="visible"/>
                                      </p:to>
                                    </p:set>
                                    <p:animEffect transition="in" filter="fade">
                                      <p:cBhvr>
                                        <p:cTn id="26" dur="300"/>
                                        <p:tgtEl>
                                          <p:spTgt spid="34"/>
                                        </p:tgtEl>
                                      </p:cBhvr>
                                    </p:animEffect>
                                  </p:childTnLst>
                                </p:cTn>
                              </p:par>
                              <p:par>
                                <p:cTn id="27" presetID="10" presetClass="entr" presetSubtype="0" fill="hold" grpId="0" nodeType="withEffect">
                                  <p:stCondLst>
                                    <p:cond delay="1800"/>
                                  </p:stCondLst>
                                  <p:childTnLst>
                                    <p:set>
                                      <p:cBhvr>
                                        <p:cTn id="28" dur="1" fill="hold">
                                          <p:stCondLst>
                                            <p:cond delay="0"/>
                                          </p:stCondLst>
                                        </p:cTn>
                                        <p:tgtEl>
                                          <p:spTgt spid="35"/>
                                        </p:tgtEl>
                                        <p:attrNameLst>
                                          <p:attrName>style.visibility</p:attrName>
                                        </p:attrNameLst>
                                      </p:cBhvr>
                                      <p:to>
                                        <p:strVal val="visible"/>
                                      </p:to>
                                    </p:set>
                                    <p:animEffect transition="in" filter="fade">
                                      <p:cBhvr>
                                        <p:cTn id="29" dur="3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21" grpId="0"/>
      <p:bldP spid="24" grpId="0"/>
      <p:bldP spid="33" grpId="0" animBg="1"/>
      <p:bldP spid="34" grpId="0" animBg="1"/>
      <p:bldP spid="35"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A31F9FEC-EE60-4FCA-B71B-52A45C48D5D4}"/>
              </a:ext>
            </a:extLst>
          </p:cNvPr>
          <p:cNvSpPr>
            <a:spLocks noGrp="1"/>
          </p:cNvSpPr>
          <p:nvPr>
            <p:ph type="pic" sz="quarter" idx="13"/>
          </p:nvPr>
        </p:nvSpPr>
        <p:spPr/>
      </p:sp>
      <p:sp>
        <p:nvSpPr>
          <p:cNvPr id="13" name="Picture Placeholder 12">
            <a:extLst>
              <a:ext uri="{FF2B5EF4-FFF2-40B4-BE49-F238E27FC236}">
                <a16:creationId xmlns:a16="http://schemas.microsoft.com/office/drawing/2014/main" id="{25F8DDB0-6578-4C05-8EE7-11DA01EEE369}"/>
              </a:ext>
            </a:extLst>
          </p:cNvPr>
          <p:cNvSpPr>
            <a:spLocks noGrp="1"/>
          </p:cNvSpPr>
          <p:nvPr>
            <p:ph type="pic" sz="quarter" idx="11"/>
          </p:nvPr>
        </p:nvSpPr>
        <p:spPr/>
      </p:sp>
      <p:sp>
        <p:nvSpPr>
          <p:cNvPr id="18" name="Picture Placeholder 17">
            <a:extLst>
              <a:ext uri="{FF2B5EF4-FFF2-40B4-BE49-F238E27FC236}">
                <a16:creationId xmlns:a16="http://schemas.microsoft.com/office/drawing/2014/main" id="{9F683FFF-2536-44C7-8BD3-210DB6FDC605}"/>
              </a:ext>
            </a:extLst>
          </p:cNvPr>
          <p:cNvSpPr>
            <a:spLocks noGrp="1"/>
          </p:cNvSpPr>
          <p:nvPr>
            <p:ph type="pic" sz="quarter" idx="12"/>
          </p:nvPr>
        </p:nvSpPr>
        <p:spPr/>
      </p:sp>
      <p:pic>
        <p:nvPicPr>
          <p:cNvPr id="3" name="Graphic 2">
            <a:extLst>
              <a:ext uri="{FF2B5EF4-FFF2-40B4-BE49-F238E27FC236}">
                <a16:creationId xmlns:a16="http://schemas.microsoft.com/office/drawing/2014/main" id="{676A784F-CAFF-446D-8D97-0E4C9B88244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flipH="1">
            <a:off x="14583829" y="11196890"/>
            <a:ext cx="695325" cy="552450"/>
          </a:xfrm>
          <a:prstGeom prst="rect">
            <a:avLst/>
          </a:prstGeom>
        </p:spPr>
      </p:pic>
      <p:sp>
        <p:nvSpPr>
          <p:cNvPr id="4" name="TextBox 3">
            <a:extLst>
              <a:ext uri="{FF2B5EF4-FFF2-40B4-BE49-F238E27FC236}">
                <a16:creationId xmlns:a16="http://schemas.microsoft.com/office/drawing/2014/main" id="{CD2C9609-8571-4193-9901-86DC2372C72B}"/>
              </a:ext>
            </a:extLst>
          </p:cNvPr>
          <p:cNvSpPr txBox="1"/>
          <p:nvPr/>
        </p:nvSpPr>
        <p:spPr>
          <a:xfrm>
            <a:off x="15572811" y="10656476"/>
            <a:ext cx="3725700"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About</a:t>
            </a:r>
          </a:p>
        </p:txBody>
      </p:sp>
      <p:sp>
        <p:nvSpPr>
          <p:cNvPr id="5" name="Rectangle 4">
            <a:extLst>
              <a:ext uri="{FF2B5EF4-FFF2-40B4-BE49-F238E27FC236}">
                <a16:creationId xmlns:a16="http://schemas.microsoft.com/office/drawing/2014/main" id="{D8C55AC4-99D8-4937-B755-1979BDFFBAEF}"/>
              </a:ext>
            </a:extLst>
          </p:cNvPr>
          <p:cNvSpPr/>
          <p:nvPr/>
        </p:nvSpPr>
        <p:spPr>
          <a:xfrm>
            <a:off x="1785258" y="1"/>
            <a:ext cx="4234543" cy="6667420"/>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220DBCBA-EA5A-4AF0-9FF2-512313916DB1}"/>
              </a:ext>
            </a:extLst>
          </p:cNvPr>
          <p:cNvSpPr/>
          <p:nvPr/>
        </p:nvSpPr>
        <p:spPr>
          <a:xfrm>
            <a:off x="6157687" y="-41025"/>
            <a:ext cx="4234543" cy="854276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B46600B1-3670-41F9-B490-CF884135A1B4}"/>
              </a:ext>
            </a:extLst>
          </p:cNvPr>
          <p:cNvSpPr/>
          <p:nvPr/>
        </p:nvSpPr>
        <p:spPr>
          <a:xfrm>
            <a:off x="1785258" y="6805306"/>
            <a:ext cx="4234543" cy="69651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C4A23514-9D73-4E2E-BB56-9526803AE380}"/>
              </a:ext>
            </a:extLst>
          </p:cNvPr>
          <p:cNvSpPr/>
          <p:nvPr/>
        </p:nvSpPr>
        <p:spPr>
          <a:xfrm>
            <a:off x="6157687" y="8639629"/>
            <a:ext cx="4234543" cy="9648369"/>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6CE03DF5-0A98-4DD3-8A1E-EE6C6438E553}"/>
              </a:ext>
            </a:extLst>
          </p:cNvPr>
          <p:cNvSpPr/>
          <p:nvPr/>
        </p:nvSpPr>
        <p:spPr>
          <a:xfrm>
            <a:off x="1785258" y="13908316"/>
            <a:ext cx="4234543" cy="4379682"/>
          </a:xfrm>
          <a:prstGeom prst="rect">
            <a:avLst/>
          </a:prstGeom>
          <a:solidFill>
            <a:schemeClr val="tx2">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038537CC-F21E-4794-9C91-FB38B7D1CB62}"/>
              </a:ext>
            </a:extLst>
          </p:cNvPr>
          <p:cNvSpPr/>
          <p:nvPr/>
        </p:nvSpPr>
        <p:spPr>
          <a:xfrm>
            <a:off x="2631365" y="8365771"/>
            <a:ext cx="1415772" cy="1569660"/>
          </a:xfrm>
          <a:prstGeom prst="rect">
            <a:avLst/>
          </a:prstGeom>
        </p:spPr>
        <p:txBody>
          <a:bodyPr wrap="none" anchor="ctr">
            <a:spAutoFit/>
          </a:bodyPr>
          <a:lstStyle/>
          <a:p>
            <a:pPr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A</a:t>
            </a:r>
          </a:p>
        </p:txBody>
      </p:sp>
      <p:sp>
        <p:nvSpPr>
          <p:cNvPr id="16" name="TextBox 15">
            <a:extLst>
              <a:ext uri="{FF2B5EF4-FFF2-40B4-BE49-F238E27FC236}">
                <a16:creationId xmlns:a16="http://schemas.microsoft.com/office/drawing/2014/main" id="{F6941F3A-D773-4026-B767-333E4254B9E0}"/>
              </a:ext>
            </a:extLst>
          </p:cNvPr>
          <p:cNvSpPr txBox="1"/>
          <p:nvPr/>
        </p:nvSpPr>
        <p:spPr>
          <a:xfrm>
            <a:off x="2833478" y="9795127"/>
            <a:ext cx="1478290" cy="646331"/>
          </a:xfrm>
          <a:prstGeom prst="rect">
            <a:avLst/>
          </a:prstGeom>
          <a:noFill/>
        </p:spPr>
        <p:txBody>
          <a:bodyPr wrap="none" rtlCol="0">
            <a:spAutoFit/>
          </a:bodyPr>
          <a:lstStyle/>
          <a:p>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sp>
        <p:nvSpPr>
          <p:cNvPr id="17" name="TextBox 16">
            <a:extLst>
              <a:ext uri="{FF2B5EF4-FFF2-40B4-BE49-F238E27FC236}">
                <a16:creationId xmlns:a16="http://schemas.microsoft.com/office/drawing/2014/main" id="{76613227-1113-46B7-82A2-B1740185786D}"/>
              </a:ext>
            </a:extLst>
          </p:cNvPr>
          <p:cNvSpPr txBox="1"/>
          <p:nvPr/>
        </p:nvSpPr>
        <p:spPr>
          <a:xfrm>
            <a:off x="2833479" y="10572043"/>
            <a:ext cx="2264453" cy="830997"/>
          </a:xfrm>
          <a:prstGeom prst="rect">
            <a:avLst/>
          </a:prstGeom>
          <a:noFill/>
        </p:spPr>
        <p:txBody>
          <a:bodyPr wrap="square" rtlCol="0">
            <a:spAutoFit/>
          </a:bodyPr>
          <a:lstStyle/>
          <a:p>
            <a:r>
              <a:rPr lang="en-US" sz="1600">
                <a:solidFill>
                  <a:srgbClr val="FFFFFF"/>
                </a:solidFill>
              </a:rPr>
              <a:t>Quisque non condimentum dolor, sed mattis nulla.</a:t>
            </a:r>
          </a:p>
        </p:txBody>
      </p:sp>
      <p:sp>
        <p:nvSpPr>
          <p:cNvPr id="27" name="Rectangle 26">
            <a:extLst>
              <a:ext uri="{FF2B5EF4-FFF2-40B4-BE49-F238E27FC236}">
                <a16:creationId xmlns:a16="http://schemas.microsoft.com/office/drawing/2014/main" id="{11177734-686A-442E-8E0C-981B7EA2A440}"/>
              </a:ext>
            </a:extLst>
          </p:cNvPr>
          <p:cNvSpPr/>
          <p:nvPr/>
        </p:nvSpPr>
        <p:spPr>
          <a:xfrm>
            <a:off x="7370626" y="4199246"/>
            <a:ext cx="1415773" cy="1569660"/>
          </a:xfrm>
          <a:prstGeom prst="rect">
            <a:avLst/>
          </a:prstGeom>
        </p:spPr>
        <p:txBody>
          <a:bodyPr wrap="none" anchor="ctr">
            <a:spAutoFit/>
          </a:bodyPr>
          <a:lstStyle/>
          <a:p>
            <a:pPr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sp>
        <p:nvSpPr>
          <p:cNvPr id="28" name="TextBox 27">
            <a:extLst>
              <a:ext uri="{FF2B5EF4-FFF2-40B4-BE49-F238E27FC236}">
                <a16:creationId xmlns:a16="http://schemas.microsoft.com/office/drawing/2014/main" id="{61C3780B-257C-4998-B532-306A92BFD7EA}"/>
              </a:ext>
            </a:extLst>
          </p:cNvPr>
          <p:cNvSpPr txBox="1"/>
          <p:nvPr/>
        </p:nvSpPr>
        <p:spPr>
          <a:xfrm>
            <a:off x="7572739" y="5628602"/>
            <a:ext cx="1478290"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sp>
        <p:nvSpPr>
          <p:cNvPr id="29" name="TextBox 28">
            <a:extLst>
              <a:ext uri="{FF2B5EF4-FFF2-40B4-BE49-F238E27FC236}">
                <a16:creationId xmlns:a16="http://schemas.microsoft.com/office/drawing/2014/main" id="{08A5641D-88AF-479B-A5EF-EBB715E37BFA}"/>
              </a:ext>
            </a:extLst>
          </p:cNvPr>
          <p:cNvSpPr txBox="1"/>
          <p:nvPr/>
        </p:nvSpPr>
        <p:spPr>
          <a:xfrm>
            <a:off x="14428759" y="13049233"/>
            <a:ext cx="5860473" cy="2308324"/>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grpSp>
        <p:nvGrpSpPr>
          <p:cNvPr id="38" name="Group 37">
            <a:extLst>
              <a:ext uri="{FF2B5EF4-FFF2-40B4-BE49-F238E27FC236}">
                <a16:creationId xmlns:a16="http://schemas.microsoft.com/office/drawing/2014/main" id="{E1E8EBFE-E609-419C-A734-3873FFBFA04C}"/>
              </a:ext>
            </a:extLst>
          </p:cNvPr>
          <p:cNvGrpSpPr/>
          <p:nvPr/>
        </p:nvGrpSpPr>
        <p:grpSpPr>
          <a:xfrm>
            <a:off x="22633265" y="8246886"/>
            <a:ext cx="1061783" cy="1794230"/>
            <a:chOff x="22999098" y="5960886"/>
            <a:chExt cx="1061783" cy="1794230"/>
          </a:xfrm>
        </p:grpSpPr>
        <p:cxnSp>
          <p:nvCxnSpPr>
            <p:cNvPr id="30" name="Straight Connector 29">
              <a:extLst>
                <a:ext uri="{FF2B5EF4-FFF2-40B4-BE49-F238E27FC236}">
                  <a16:creationId xmlns:a16="http://schemas.microsoft.com/office/drawing/2014/main" id="{AAA4E4FA-C267-4F40-BCE2-342066AA218D}"/>
                </a:ext>
              </a:extLst>
            </p:cNvPr>
            <p:cNvCxnSpPr>
              <a:cxnSpLocks/>
            </p:cNvCxnSpPr>
            <p:nvPr/>
          </p:nvCxnSpPr>
          <p:spPr>
            <a:xfrm>
              <a:off x="22999098" y="6558962"/>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4E5E32C-1DD1-4645-9D87-34BE76C4EF1A}"/>
                </a:ext>
              </a:extLst>
            </p:cNvPr>
            <p:cNvCxnSpPr>
              <a:cxnSpLocks/>
            </p:cNvCxnSpPr>
            <p:nvPr/>
          </p:nvCxnSpPr>
          <p:spPr>
            <a:xfrm flipV="1">
              <a:off x="23819807" y="5960886"/>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DCEA0F11-2447-478A-A597-880383A11A8E}"/>
                </a:ext>
              </a:extLst>
            </p:cNvPr>
            <p:cNvCxnSpPr>
              <a:cxnSpLocks/>
            </p:cNvCxnSpPr>
            <p:nvPr/>
          </p:nvCxnSpPr>
          <p:spPr>
            <a:xfrm flipV="1">
              <a:off x="23819807" y="6259924"/>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D06586B-BE59-4374-BA68-8702C9DC607D}"/>
                </a:ext>
              </a:extLst>
            </p:cNvPr>
            <p:cNvCxnSpPr>
              <a:cxnSpLocks/>
            </p:cNvCxnSpPr>
            <p:nvPr/>
          </p:nvCxnSpPr>
          <p:spPr>
            <a:xfrm flipV="1">
              <a:off x="23819807" y="6858000"/>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44388B69-F9F5-4FA9-9912-9E7185273628}"/>
                </a:ext>
              </a:extLst>
            </p:cNvPr>
            <p:cNvCxnSpPr>
              <a:cxnSpLocks/>
            </p:cNvCxnSpPr>
            <p:nvPr/>
          </p:nvCxnSpPr>
          <p:spPr>
            <a:xfrm flipV="1">
              <a:off x="23819807" y="7157038"/>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11ACC23-D263-4B84-A577-E579ED5E9D5D}"/>
                </a:ext>
              </a:extLst>
            </p:cNvPr>
            <p:cNvCxnSpPr>
              <a:cxnSpLocks/>
            </p:cNvCxnSpPr>
            <p:nvPr/>
          </p:nvCxnSpPr>
          <p:spPr>
            <a:xfrm flipV="1">
              <a:off x="23819807" y="7456076"/>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0BF848E1-FECD-48EF-911C-A9390F8B3917}"/>
                </a:ext>
              </a:extLst>
            </p:cNvPr>
            <p:cNvCxnSpPr>
              <a:cxnSpLocks/>
            </p:cNvCxnSpPr>
            <p:nvPr/>
          </p:nvCxnSpPr>
          <p:spPr>
            <a:xfrm flipV="1">
              <a:off x="23819807" y="7755116"/>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37" name="TextBox 36">
            <a:extLst>
              <a:ext uri="{FF2B5EF4-FFF2-40B4-BE49-F238E27FC236}">
                <a16:creationId xmlns:a16="http://schemas.microsoft.com/office/drawing/2014/main" id="{D5D8FF15-3CEB-4FF2-84A6-89A2317276D7}"/>
              </a:ext>
            </a:extLst>
          </p:cNvPr>
          <p:cNvSpPr txBox="1"/>
          <p:nvPr/>
        </p:nvSpPr>
        <p:spPr>
          <a:xfrm rot="16200000">
            <a:off x="21315221" y="15126724"/>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 name="Rectangle 1">
            <a:extLst>
              <a:ext uri="{FF2B5EF4-FFF2-40B4-BE49-F238E27FC236}">
                <a16:creationId xmlns:a16="http://schemas.microsoft.com/office/drawing/2014/main" id="{2A62D71B-C738-4DB4-B145-94D870037E85}"/>
              </a:ext>
            </a:extLst>
          </p:cNvPr>
          <p:cNvSpPr/>
          <p:nvPr/>
        </p:nvSpPr>
        <p:spPr>
          <a:xfrm>
            <a:off x="1579418" y="-15373350"/>
            <a:ext cx="9545783" cy="15332325"/>
          </a:xfrm>
          <a:prstGeom prst="rect">
            <a:avLst/>
          </a:prstGeom>
          <a:solidFill>
            <a:srgbClr val="E6EA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6964478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4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1500" fill="hold"/>
                                        <p:tgtEl>
                                          <p:spTgt spid="27"/>
                                        </p:tgtEl>
                                        <p:attrNameLst>
                                          <p:attrName>ppt_x</p:attrName>
                                        </p:attrNameLst>
                                      </p:cBhvr>
                                      <p:tavLst>
                                        <p:tav tm="0">
                                          <p:val>
                                            <p:strVal val="#ppt_x"/>
                                          </p:val>
                                        </p:tav>
                                        <p:tav tm="100000">
                                          <p:val>
                                            <p:strVal val="#ppt_x"/>
                                          </p:val>
                                        </p:tav>
                                      </p:tavLst>
                                    </p:anim>
                                    <p:anim calcmode="lin" valueType="num">
                                      <p:cBhvr additive="base">
                                        <p:cTn id="16" dur="150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500" fill="hold"/>
                                        <p:tgtEl>
                                          <p:spTgt spid="28"/>
                                        </p:tgtEl>
                                        <p:attrNameLst>
                                          <p:attrName>ppt_x</p:attrName>
                                        </p:attrNameLst>
                                      </p:cBhvr>
                                      <p:tavLst>
                                        <p:tav tm="0">
                                          <p:val>
                                            <p:strVal val="#ppt_x"/>
                                          </p:val>
                                        </p:tav>
                                        <p:tav tm="100000">
                                          <p:val>
                                            <p:strVal val="#ppt_x"/>
                                          </p:val>
                                        </p:tav>
                                      </p:tavLst>
                                    </p:anim>
                                    <p:anim calcmode="lin" valueType="num">
                                      <p:cBhvr additive="base">
                                        <p:cTn id="20" dur="1500" fill="hold"/>
                                        <p:tgtEl>
                                          <p:spTgt spid="2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70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1500" fill="hold"/>
                                        <p:tgtEl>
                                          <p:spTgt spid="8"/>
                                        </p:tgtEl>
                                        <p:attrNameLst>
                                          <p:attrName>ppt_x</p:attrName>
                                        </p:attrNameLst>
                                      </p:cBhvr>
                                      <p:tavLst>
                                        <p:tav tm="0">
                                          <p:val>
                                            <p:strVal val="#ppt_x"/>
                                          </p:val>
                                        </p:tav>
                                        <p:tav tm="100000">
                                          <p:val>
                                            <p:strVal val="#ppt_x"/>
                                          </p:val>
                                        </p:tav>
                                      </p:tavLst>
                                    </p:anim>
                                    <p:anim calcmode="lin" valueType="num">
                                      <p:cBhvr additive="base">
                                        <p:cTn id="24" dur="1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8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500" fill="hold"/>
                                        <p:tgtEl>
                                          <p:spTgt spid="15"/>
                                        </p:tgtEl>
                                        <p:attrNameLst>
                                          <p:attrName>ppt_x</p:attrName>
                                        </p:attrNameLst>
                                      </p:cBhvr>
                                      <p:tavLst>
                                        <p:tav tm="0">
                                          <p:val>
                                            <p:strVal val="#ppt_x"/>
                                          </p:val>
                                        </p:tav>
                                        <p:tav tm="100000">
                                          <p:val>
                                            <p:strVal val="#ppt_x"/>
                                          </p:val>
                                        </p:tav>
                                      </p:tavLst>
                                    </p:anim>
                                    <p:anim calcmode="lin" valueType="num">
                                      <p:cBhvr additive="base">
                                        <p:cTn id="28" dur="15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90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1500" fill="hold"/>
                                        <p:tgtEl>
                                          <p:spTgt spid="16"/>
                                        </p:tgtEl>
                                        <p:attrNameLst>
                                          <p:attrName>ppt_x</p:attrName>
                                        </p:attrNameLst>
                                      </p:cBhvr>
                                      <p:tavLst>
                                        <p:tav tm="0">
                                          <p:val>
                                            <p:strVal val="#ppt_x"/>
                                          </p:val>
                                        </p:tav>
                                        <p:tav tm="100000">
                                          <p:val>
                                            <p:strVal val="#ppt_x"/>
                                          </p:val>
                                        </p:tav>
                                      </p:tavLst>
                                    </p:anim>
                                    <p:anim calcmode="lin" valueType="num">
                                      <p:cBhvr additive="base">
                                        <p:cTn id="32" dur="1500" fill="hold"/>
                                        <p:tgtEl>
                                          <p:spTgt spid="1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100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1500" fill="hold"/>
                                        <p:tgtEl>
                                          <p:spTgt spid="17"/>
                                        </p:tgtEl>
                                        <p:attrNameLst>
                                          <p:attrName>ppt_x</p:attrName>
                                        </p:attrNameLst>
                                      </p:cBhvr>
                                      <p:tavLst>
                                        <p:tav tm="0">
                                          <p:val>
                                            <p:strVal val="#ppt_x"/>
                                          </p:val>
                                        </p:tav>
                                        <p:tav tm="100000">
                                          <p:val>
                                            <p:strVal val="#ppt_x"/>
                                          </p:val>
                                        </p:tav>
                                      </p:tavLst>
                                    </p:anim>
                                    <p:anim calcmode="lin" valueType="num">
                                      <p:cBhvr additive="base">
                                        <p:cTn id="36" dur="1500" fill="hold"/>
                                        <p:tgtEl>
                                          <p:spTgt spid="17"/>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100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1500" fill="hold"/>
                                        <p:tgtEl>
                                          <p:spTgt spid="9"/>
                                        </p:tgtEl>
                                        <p:attrNameLst>
                                          <p:attrName>ppt_x</p:attrName>
                                        </p:attrNameLst>
                                      </p:cBhvr>
                                      <p:tavLst>
                                        <p:tav tm="0">
                                          <p:val>
                                            <p:strVal val="#ppt_x"/>
                                          </p:val>
                                        </p:tav>
                                        <p:tav tm="100000">
                                          <p:val>
                                            <p:strVal val="#ppt_x"/>
                                          </p:val>
                                        </p:tav>
                                      </p:tavLst>
                                    </p:anim>
                                    <p:anim calcmode="lin" valueType="num">
                                      <p:cBhvr additive="base">
                                        <p:cTn id="40" dur="1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20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1500" fill="hold"/>
                                        <p:tgtEl>
                                          <p:spTgt spid="10"/>
                                        </p:tgtEl>
                                        <p:attrNameLst>
                                          <p:attrName>ppt_x</p:attrName>
                                        </p:attrNameLst>
                                      </p:cBhvr>
                                      <p:tavLst>
                                        <p:tav tm="0">
                                          <p:val>
                                            <p:strVal val="#ppt_x"/>
                                          </p:val>
                                        </p:tav>
                                        <p:tav tm="100000">
                                          <p:val>
                                            <p:strVal val="#ppt_x"/>
                                          </p:val>
                                        </p:tav>
                                      </p:tavLst>
                                    </p:anim>
                                    <p:anim calcmode="lin" valueType="num">
                                      <p:cBhvr additive="base">
                                        <p:cTn id="44" dur="1500" fill="hold"/>
                                        <p:tgtEl>
                                          <p:spTgt spid="10"/>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0"/>
                                  </p:stCondLst>
                                  <p:childTnLst>
                                    <p:set>
                                      <p:cBhvr>
                                        <p:cTn id="46" dur="1" fill="hold">
                                          <p:stCondLst>
                                            <p:cond delay="0"/>
                                          </p:stCondLst>
                                        </p:cTn>
                                        <p:tgtEl>
                                          <p:spTgt spid="2"/>
                                        </p:tgtEl>
                                        <p:attrNameLst>
                                          <p:attrName>style.visibility</p:attrName>
                                        </p:attrNameLst>
                                      </p:cBhvr>
                                      <p:to>
                                        <p:strVal val="visible"/>
                                      </p:to>
                                    </p:set>
                                    <p:anim calcmode="lin" valueType="num">
                                      <p:cBhvr additive="base">
                                        <p:cTn id="47" dur="2800" fill="hold"/>
                                        <p:tgtEl>
                                          <p:spTgt spid="2"/>
                                        </p:tgtEl>
                                        <p:attrNameLst>
                                          <p:attrName>ppt_x</p:attrName>
                                        </p:attrNameLst>
                                      </p:cBhvr>
                                      <p:tavLst>
                                        <p:tav tm="0">
                                          <p:val>
                                            <p:strVal val="#ppt_x"/>
                                          </p:val>
                                        </p:tav>
                                        <p:tav tm="100000">
                                          <p:val>
                                            <p:strVal val="#ppt_x"/>
                                          </p:val>
                                        </p:tav>
                                      </p:tavLst>
                                    </p:anim>
                                    <p:anim calcmode="lin" valueType="num">
                                      <p:cBhvr additive="base">
                                        <p:cTn id="48" dur="28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animBg="1"/>
      <p:bldP spid="9" grpId="0" animBg="1"/>
      <p:bldP spid="10" grpId="0" animBg="1"/>
      <p:bldP spid="15" grpId="0"/>
      <p:bldP spid="16" grpId="0"/>
      <p:bldP spid="17" grpId="0"/>
      <p:bldP spid="27" grpId="0"/>
      <p:bldP spid="28" grpId="0"/>
      <p:bldP spid="2"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A31F9FEC-EE60-4FCA-B71B-52A45C48D5D4}"/>
              </a:ext>
            </a:extLst>
          </p:cNvPr>
          <p:cNvSpPr>
            <a:spLocks noGrp="1"/>
          </p:cNvSpPr>
          <p:nvPr>
            <p:ph type="pic" sz="quarter" idx="13"/>
          </p:nvPr>
        </p:nvSpPr>
        <p:spPr/>
      </p:sp>
      <p:sp>
        <p:nvSpPr>
          <p:cNvPr id="13" name="Picture Placeholder 12">
            <a:extLst>
              <a:ext uri="{FF2B5EF4-FFF2-40B4-BE49-F238E27FC236}">
                <a16:creationId xmlns:a16="http://schemas.microsoft.com/office/drawing/2014/main" id="{25F8DDB0-6578-4C05-8EE7-11DA01EEE369}"/>
              </a:ext>
            </a:extLst>
          </p:cNvPr>
          <p:cNvSpPr>
            <a:spLocks noGrp="1"/>
          </p:cNvSpPr>
          <p:nvPr>
            <p:ph type="pic" sz="quarter" idx="11"/>
          </p:nvPr>
        </p:nvSpPr>
        <p:spPr/>
      </p:sp>
      <p:sp>
        <p:nvSpPr>
          <p:cNvPr id="18" name="Picture Placeholder 17">
            <a:extLst>
              <a:ext uri="{FF2B5EF4-FFF2-40B4-BE49-F238E27FC236}">
                <a16:creationId xmlns:a16="http://schemas.microsoft.com/office/drawing/2014/main" id="{9F683FFF-2536-44C7-8BD3-210DB6FDC605}"/>
              </a:ext>
            </a:extLst>
          </p:cNvPr>
          <p:cNvSpPr>
            <a:spLocks noGrp="1"/>
          </p:cNvSpPr>
          <p:nvPr>
            <p:ph type="pic" sz="quarter" idx="12"/>
          </p:nvPr>
        </p:nvSpPr>
        <p:spPr/>
      </p:sp>
      <p:pic>
        <p:nvPicPr>
          <p:cNvPr id="3" name="Graphic 2">
            <a:extLst>
              <a:ext uri="{FF2B5EF4-FFF2-40B4-BE49-F238E27FC236}">
                <a16:creationId xmlns:a16="http://schemas.microsoft.com/office/drawing/2014/main" id="{676A784F-CAFF-446D-8D97-0E4C9B88244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flipH="1">
            <a:off x="14583829" y="11196890"/>
            <a:ext cx="695325" cy="552450"/>
          </a:xfrm>
          <a:prstGeom prst="rect">
            <a:avLst/>
          </a:prstGeom>
        </p:spPr>
      </p:pic>
      <p:sp>
        <p:nvSpPr>
          <p:cNvPr id="4" name="TextBox 3">
            <a:extLst>
              <a:ext uri="{FF2B5EF4-FFF2-40B4-BE49-F238E27FC236}">
                <a16:creationId xmlns:a16="http://schemas.microsoft.com/office/drawing/2014/main" id="{CD2C9609-8571-4193-9901-86DC2372C72B}"/>
              </a:ext>
            </a:extLst>
          </p:cNvPr>
          <p:cNvSpPr txBox="1"/>
          <p:nvPr/>
        </p:nvSpPr>
        <p:spPr>
          <a:xfrm>
            <a:off x="15572811" y="10656476"/>
            <a:ext cx="3725700"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About</a:t>
            </a:r>
          </a:p>
        </p:txBody>
      </p:sp>
      <p:sp>
        <p:nvSpPr>
          <p:cNvPr id="5" name="Rectangle 4">
            <a:extLst>
              <a:ext uri="{FF2B5EF4-FFF2-40B4-BE49-F238E27FC236}">
                <a16:creationId xmlns:a16="http://schemas.microsoft.com/office/drawing/2014/main" id="{D8C55AC4-99D8-4937-B755-1979BDFFBAEF}"/>
              </a:ext>
            </a:extLst>
          </p:cNvPr>
          <p:cNvSpPr/>
          <p:nvPr/>
        </p:nvSpPr>
        <p:spPr>
          <a:xfrm>
            <a:off x="1785258" y="1"/>
            <a:ext cx="4234543" cy="6667420"/>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220DBCBA-EA5A-4AF0-9FF2-512313916DB1}"/>
              </a:ext>
            </a:extLst>
          </p:cNvPr>
          <p:cNvSpPr/>
          <p:nvPr/>
        </p:nvSpPr>
        <p:spPr>
          <a:xfrm>
            <a:off x="6157687" y="-41025"/>
            <a:ext cx="4234543" cy="854276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B46600B1-3670-41F9-B490-CF884135A1B4}"/>
              </a:ext>
            </a:extLst>
          </p:cNvPr>
          <p:cNvSpPr/>
          <p:nvPr/>
        </p:nvSpPr>
        <p:spPr>
          <a:xfrm>
            <a:off x="1785258" y="6805306"/>
            <a:ext cx="4234543" cy="69651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C4A23514-9D73-4E2E-BB56-9526803AE380}"/>
              </a:ext>
            </a:extLst>
          </p:cNvPr>
          <p:cNvSpPr/>
          <p:nvPr/>
        </p:nvSpPr>
        <p:spPr>
          <a:xfrm>
            <a:off x="6157687" y="8639629"/>
            <a:ext cx="4234543" cy="9648369"/>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6CE03DF5-0A98-4DD3-8A1E-EE6C6438E553}"/>
              </a:ext>
            </a:extLst>
          </p:cNvPr>
          <p:cNvSpPr/>
          <p:nvPr/>
        </p:nvSpPr>
        <p:spPr>
          <a:xfrm>
            <a:off x="1785258" y="13908316"/>
            <a:ext cx="4234543" cy="4379682"/>
          </a:xfrm>
          <a:prstGeom prst="rect">
            <a:avLst/>
          </a:prstGeom>
          <a:solidFill>
            <a:schemeClr val="tx2">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038537CC-F21E-4794-9C91-FB38B7D1CB62}"/>
              </a:ext>
            </a:extLst>
          </p:cNvPr>
          <p:cNvSpPr/>
          <p:nvPr/>
        </p:nvSpPr>
        <p:spPr>
          <a:xfrm>
            <a:off x="2631365" y="8365771"/>
            <a:ext cx="1415772" cy="1569660"/>
          </a:xfrm>
          <a:prstGeom prst="rect">
            <a:avLst/>
          </a:prstGeom>
        </p:spPr>
        <p:txBody>
          <a:bodyPr wrap="none" anchor="ctr">
            <a:spAutoFit/>
          </a:bodyPr>
          <a:lstStyle/>
          <a:p>
            <a:pPr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A</a:t>
            </a:r>
          </a:p>
        </p:txBody>
      </p:sp>
      <p:sp>
        <p:nvSpPr>
          <p:cNvPr id="16" name="TextBox 15">
            <a:extLst>
              <a:ext uri="{FF2B5EF4-FFF2-40B4-BE49-F238E27FC236}">
                <a16:creationId xmlns:a16="http://schemas.microsoft.com/office/drawing/2014/main" id="{F6941F3A-D773-4026-B767-333E4254B9E0}"/>
              </a:ext>
            </a:extLst>
          </p:cNvPr>
          <p:cNvSpPr txBox="1"/>
          <p:nvPr/>
        </p:nvSpPr>
        <p:spPr>
          <a:xfrm>
            <a:off x="2833478" y="9795127"/>
            <a:ext cx="1478290" cy="646331"/>
          </a:xfrm>
          <a:prstGeom prst="rect">
            <a:avLst/>
          </a:prstGeom>
          <a:noFill/>
        </p:spPr>
        <p:txBody>
          <a:bodyPr wrap="none" rtlCol="0">
            <a:spAutoFit/>
          </a:bodyPr>
          <a:lstStyle/>
          <a:p>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sp>
        <p:nvSpPr>
          <p:cNvPr id="17" name="TextBox 16">
            <a:extLst>
              <a:ext uri="{FF2B5EF4-FFF2-40B4-BE49-F238E27FC236}">
                <a16:creationId xmlns:a16="http://schemas.microsoft.com/office/drawing/2014/main" id="{76613227-1113-46B7-82A2-B1740185786D}"/>
              </a:ext>
            </a:extLst>
          </p:cNvPr>
          <p:cNvSpPr txBox="1"/>
          <p:nvPr/>
        </p:nvSpPr>
        <p:spPr>
          <a:xfrm>
            <a:off x="2833479" y="10572043"/>
            <a:ext cx="2264453" cy="830997"/>
          </a:xfrm>
          <a:prstGeom prst="rect">
            <a:avLst/>
          </a:prstGeom>
          <a:noFill/>
        </p:spPr>
        <p:txBody>
          <a:bodyPr wrap="square" rtlCol="0">
            <a:spAutoFit/>
          </a:bodyPr>
          <a:lstStyle/>
          <a:p>
            <a:r>
              <a:rPr lang="en-US" sz="1600">
                <a:solidFill>
                  <a:srgbClr val="FFFFFF"/>
                </a:solidFill>
              </a:rPr>
              <a:t>Quisque non condimentum dolor, sed mattis nulla.</a:t>
            </a:r>
          </a:p>
        </p:txBody>
      </p:sp>
      <p:sp>
        <p:nvSpPr>
          <p:cNvPr id="27" name="Rectangle 26">
            <a:extLst>
              <a:ext uri="{FF2B5EF4-FFF2-40B4-BE49-F238E27FC236}">
                <a16:creationId xmlns:a16="http://schemas.microsoft.com/office/drawing/2014/main" id="{11177734-686A-442E-8E0C-981B7EA2A440}"/>
              </a:ext>
            </a:extLst>
          </p:cNvPr>
          <p:cNvSpPr/>
          <p:nvPr/>
        </p:nvSpPr>
        <p:spPr>
          <a:xfrm>
            <a:off x="7370626" y="4199246"/>
            <a:ext cx="1415773" cy="1569660"/>
          </a:xfrm>
          <a:prstGeom prst="rect">
            <a:avLst/>
          </a:prstGeom>
        </p:spPr>
        <p:txBody>
          <a:bodyPr wrap="none" anchor="ctr">
            <a:spAutoFit/>
          </a:bodyPr>
          <a:lstStyle/>
          <a:p>
            <a:pPr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sp>
        <p:nvSpPr>
          <p:cNvPr id="28" name="TextBox 27">
            <a:extLst>
              <a:ext uri="{FF2B5EF4-FFF2-40B4-BE49-F238E27FC236}">
                <a16:creationId xmlns:a16="http://schemas.microsoft.com/office/drawing/2014/main" id="{61C3780B-257C-4998-B532-306A92BFD7EA}"/>
              </a:ext>
            </a:extLst>
          </p:cNvPr>
          <p:cNvSpPr txBox="1"/>
          <p:nvPr/>
        </p:nvSpPr>
        <p:spPr>
          <a:xfrm>
            <a:off x="7572739" y="5628602"/>
            <a:ext cx="1478290"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sp>
        <p:nvSpPr>
          <p:cNvPr id="29" name="TextBox 28">
            <a:extLst>
              <a:ext uri="{FF2B5EF4-FFF2-40B4-BE49-F238E27FC236}">
                <a16:creationId xmlns:a16="http://schemas.microsoft.com/office/drawing/2014/main" id="{08A5641D-88AF-479B-A5EF-EBB715E37BFA}"/>
              </a:ext>
            </a:extLst>
          </p:cNvPr>
          <p:cNvSpPr txBox="1"/>
          <p:nvPr/>
        </p:nvSpPr>
        <p:spPr>
          <a:xfrm>
            <a:off x="14428759" y="13049233"/>
            <a:ext cx="5860473" cy="2308324"/>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grpSp>
        <p:nvGrpSpPr>
          <p:cNvPr id="38" name="Group 37">
            <a:extLst>
              <a:ext uri="{FF2B5EF4-FFF2-40B4-BE49-F238E27FC236}">
                <a16:creationId xmlns:a16="http://schemas.microsoft.com/office/drawing/2014/main" id="{E1E8EBFE-E609-419C-A734-3873FFBFA04C}"/>
              </a:ext>
            </a:extLst>
          </p:cNvPr>
          <p:cNvGrpSpPr/>
          <p:nvPr/>
        </p:nvGrpSpPr>
        <p:grpSpPr>
          <a:xfrm>
            <a:off x="22633265" y="8246886"/>
            <a:ext cx="1061783" cy="1794230"/>
            <a:chOff x="22999098" y="5960886"/>
            <a:chExt cx="1061783" cy="1794230"/>
          </a:xfrm>
        </p:grpSpPr>
        <p:cxnSp>
          <p:nvCxnSpPr>
            <p:cNvPr id="30" name="Straight Connector 29">
              <a:extLst>
                <a:ext uri="{FF2B5EF4-FFF2-40B4-BE49-F238E27FC236}">
                  <a16:creationId xmlns:a16="http://schemas.microsoft.com/office/drawing/2014/main" id="{AAA4E4FA-C267-4F40-BCE2-342066AA218D}"/>
                </a:ext>
              </a:extLst>
            </p:cNvPr>
            <p:cNvCxnSpPr>
              <a:cxnSpLocks/>
            </p:cNvCxnSpPr>
            <p:nvPr/>
          </p:nvCxnSpPr>
          <p:spPr>
            <a:xfrm>
              <a:off x="22999098" y="6558962"/>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4E5E32C-1DD1-4645-9D87-34BE76C4EF1A}"/>
                </a:ext>
              </a:extLst>
            </p:cNvPr>
            <p:cNvCxnSpPr>
              <a:cxnSpLocks/>
            </p:cNvCxnSpPr>
            <p:nvPr/>
          </p:nvCxnSpPr>
          <p:spPr>
            <a:xfrm flipV="1">
              <a:off x="23819807" y="5960886"/>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DCEA0F11-2447-478A-A597-880383A11A8E}"/>
                </a:ext>
              </a:extLst>
            </p:cNvPr>
            <p:cNvCxnSpPr>
              <a:cxnSpLocks/>
            </p:cNvCxnSpPr>
            <p:nvPr/>
          </p:nvCxnSpPr>
          <p:spPr>
            <a:xfrm flipV="1">
              <a:off x="23819807" y="6259924"/>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D06586B-BE59-4374-BA68-8702C9DC607D}"/>
                </a:ext>
              </a:extLst>
            </p:cNvPr>
            <p:cNvCxnSpPr>
              <a:cxnSpLocks/>
            </p:cNvCxnSpPr>
            <p:nvPr/>
          </p:nvCxnSpPr>
          <p:spPr>
            <a:xfrm flipV="1">
              <a:off x="23819807" y="6858000"/>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44388B69-F9F5-4FA9-9912-9E7185273628}"/>
                </a:ext>
              </a:extLst>
            </p:cNvPr>
            <p:cNvCxnSpPr>
              <a:cxnSpLocks/>
            </p:cNvCxnSpPr>
            <p:nvPr/>
          </p:nvCxnSpPr>
          <p:spPr>
            <a:xfrm flipV="1">
              <a:off x="23819807" y="7157038"/>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11ACC23-D263-4B84-A577-E579ED5E9D5D}"/>
                </a:ext>
              </a:extLst>
            </p:cNvPr>
            <p:cNvCxnSpPr>
              <a:cxnSpLocks/>
            </p:cNvCxnSpPr>
            <p:nvPr/>
          </p:nvCxnSpPr>
          <p:spPr>
            <a:xfrm flipV="1">
              <a:off x="23819807" y="7456076"/>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0BF848E1-FECD-48EF-911C-A9390F8B3917}"/>
                </a:ext>
              </a:extLst>
            </p:cNvPr>
            <p:cNvCxnSpPr>
              <a:cxnSpLocks/>
            </p:cNvCxnSpPr>
            <p:nvPr/>
          </p:nvCxnSpPr>
          <p:spPr>
            <a:xfrm flipV="1">
              <a:off x="23819807" y="7755116"/>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37" name="TextBox 36">
            <a:extLst>
              <a:ext uri="{FF2B5EF4-FFF2-40B4-BE49-F238E27FC236}">
                <a16:creationId xmlns:a16="http://schemas.microsoft.com/office/drawing/2014/main" id="{D5D8FF15-3CEB-4FF2-84A6-89A2317276D7}"/>
              </a:ext>
            </a:extLst>
          </p:cNvPr>
          <p:cNvSpPr txBox="1"/>
          <p:nvPr/>
        </p:nvSpPr>
        <p:spPr>
          <a:xfrm rot="16200000">
            <a:off x="21315221" y="15126724"/>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 name="Rectangle 1">
            <a:extLst>
              <a:ext uri="{FF2B5EF4-FFF2-40B4-BE49-F238E27FC236}">
                <a16:creationId xmlns:a16="http://schemas.microsoft.com/office/drawing/2014/main" id="{2A62D71B-C738-4DB4-B145-94D870037E85}"/>
              </a:ext>
            </a:extLst>
          </p:cNvPr>
          <p:cNvSpPr/>
          <p:nvPr/>
        </p:nvSpPr>
        <p:spPr>
          <a:xfrm>
            <a:off x="1579418" y="-15373350"/>
            <a:ext cx="9545783" cy="15332325"/>
          </a:xfrm>
          <a:prstGeom prst="rect">
            <a:avLst/>
          </a:prstGeom>
          <a:solidFill>
            <a:srgbClr val="E6EA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03704919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4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1500" fill="hold"/>
                                        <p:tgtEl>
                                          <p:spTgt spid="27"/>
                                        </p:tgtEl>
                                        <p:attrNameLst>
                                          <p:attrName>ppt_x</p:attrName>
                                        </p:attrNameLst>
                                      </p:cBhvr>
                                      <p:tavLst>
                                        <p:tav tm="0">
                                          <p:val>
                                            <p:strVal val="#ppt_x"/>
                                          </p:val>
                                        </p:tav>
                                        <p:tav tm="100000">
                                          <p:val>
                                            <p:strVal val="#ppt_x"/>
                                          </p:val>
                                        </p:tav>
                                      </p:tavLst>
                                    </p:anim>
                                    <p:anim calcmode="lin" valueType="num">
                                      <p:cBhvr additive="base">
                                        <p:cTn id="16" dur="150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500" fill="hold"/>
                                        <p:tgtEl>
                                          <p:spTgt spid="28"/>
                                        </p:tgtEl>
                                        <p:attrNameLst>
                                          <p:attrName>ppt_x</p:attrName>
                                        </p:attrNameLst>
                                      </p:cBhvr>
                                      <p:tavLst>
                                        <p:tav tm="0">
                                          <p:val>
                                            <p:strVal val="#ppt_x"/>
                                          </p:val>
                                        </p:tav>
                                        <p:tav tm="100000">
                                          <p:val>
                                            <p:strVal val="#ppt_x"/>
                                          </p:val>
                                        </p:tav>
                                      </p:tavLst>
                                    </p:anim>
                                    <p:anim calcmode="lin" valueType="num">
                                      <p:cBhvr additive="base">
                                        <p:cTn id="20" dur="1500" fill="hold"/>
                                        <p:tgtEl>
                                          <p:spTgt spid="2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70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1500" fill="hold"/>
                                        <p:tgtEl>
                                          <p:spTgt spid="8"/>
                                        </p:tgtEl>
                                        <p:attrNameLst>
                                          <p:attrName>ppt_x</p:attrName>
                                        </p:attrNameLst>
                                      </p:cBhvr>
                                      <p:tavLst>
                                        <p:tav tm="0">
                                          <p:val>
                                            <p:strVal val="#ppt_x"/>
                                          </p:val>
                                        </p:tav>
                                        <p:tav tm="100000">
                                          <p:val>
                                            <p:strVal val="#ppt_x"/>
                                          </p:val>
                                        </p:tav>
                                      </p:tavLst>
                                    </p:anim>
                                    <p:anim calcmode="lin" valueType="num">
                                      <p:cBhvr additive="base">
                                        <p:cTn id="24" dur="1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8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500" fill="hold"/>
                                        <p:tgtEl>
                                          <p:spTgt spid="15"/>
                                        </p:tgtEl>
                                        <p:attrNameLst>
                                          <p:attrName>ppt_x</p:attrName>
                                        </p:attrNameLst>
                                      </p:cBhvr>
                                      <p:tavLst>
                                        <p:tav tm="0">
                                          <p:val>
                                            <p:strVal val="#ppt_x"/>
                                          </p:val>
                                        </p:tav>
                                        <p:tav tm="100000">
                                          <p:val>
                                            <p:strVal val="#ppt_x"/>
                                          </p:val>
                                        </p:tav>
                                      </p:tavLst>
                                    </p:anim>
                                    <p:anim calcmode="lin" valueType="num">
                                      <p:cBhvr additive="base">
                                        <p:cTn id="28" dur="15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90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1500" fill="hold"/>
                                        <p:tgtEl>
                                          <p:spTgt spid="16"/>
                                        </p:tgtEl>
                                        <p:attrNameLst>
                                          <p:attrName>ppt_x</p:attrName>
                                        </p:attrNameLst>
                                      </p:cBhvr>
                                      <p:tavLst>
                                        <p:tav tm="0">
                                          <p:val>
                                            <p:strVal val="#ppt_x"/>
                                          </p:val>
                                        </p:tav>
                                        <p:tav tm="100000">
                                          <p:val>
                                            <p:strVal val="#ppt_x"/>
                                          </p:val>
                                        </p:tav>
                                      </p:tavLst>
                                    </p:anim>
                                    <p:anim calcmode="lin" valueType="num">
                                      <p:cBhvr additive="base">
                                        <p:cTn id="32" dur="1500" fill="hold"/>
                                        <p:tgtEl>
                                          <p:spTgt spid="1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100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1500" fill="hold"/>
                                        <p:tgtEl>
                                          <p:spTgt spid="17"/>
                                        </p:tgtEl>
                                        <p:attrNameLst>
                                          <p:attrName>ppt_x</p:attrName>
                                        </p:attrNameLst>
                                      </p:cBhvr>
                                      <p:tavLst>
                                        <p:tav tm="0">
                                          <p:val>
                                            <p:strVal val="#ppt_x"/>
                                          </p:val>
                                        </p:tav>
                                        <p:tav tm="100000">
                                          <p:val>
                                            <p:strVal val="#ppt_x"/>
                                          </p:val>
                                        </p:tav>
                                      </p:tavLst>
                                    </p:anim>
                                    <p:anim calcmode="lin" valueType="num">
                                      <p:cBhvr additive="base">
                                        <p:cTn id="36" dur="1500" fill="hold"/>
                                        <p:tgtEl>
                                          <p:spTgt spid="17"/>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100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1500" fill="hold"/>
                                        <p:tgtEl>
                                          <p:spTgt spid="9"/>
                                        </p:tgtEl>
                                        <p:attrNameLst>
                                          <p:attrName>ppt_x</p:attrName>
                                        </p:attrNameLst>
                                      </p:cBhvr>
                                      <p:tavLst>
                                        <p:tav tm="0">
                                          <p:val>
                                            <p:strVal val="#ppt_x"/>
                                          </p:val>
                                        </p:tav>
                                        <p:tav tm="100000">
                                          <p:val>
                                            <p:strVal val="#ppt_x"/>
                                          </p:val>
                                        </p:tav>
                                      </p:tavLst>
                                    </p:anim>
                                    <p:anim calcmode="lin" valueType="num">
                                      <p:cBhvr additive="base">
                                        <p:cTn id="40" dur="1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20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1500" fill="hold"/>
                                        <p:tgtEl>
                                          <p:spTgt spid="10"/>
                                        </p:tgtEl>
                                        <p:attrNameLst>
                                          <p:attrName>ppt_x</p:attrName>
                                        </p:attrNameLst>
                                      </p:cBhvr>
                                      <p:tavLst>
                                        <p:tav tm="0">
                                          <p:val>
                                            <p:strVal val="#ppt_x"/>
                                          </p:val>
                                        </p:tav>
                                        <p:tav tm="100000">
                                          <p:val>
                                            <p:strVal val="#ppt_x"/>
                                          </p:val>
                                        </p:tav>
                                      </p:tavLst>
                                    </p:anim>
                                    <p:anim calcmode="lin" valueType="num">
                                      <p:cBhvr additive="base">
                                        <p:cTn id="44" dur="1500" fill="hold"/>
                                        <p:tgtEl>
                                          <p:spTgt spid="10"/>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0"/>
                                  </p:stCondLst>
                                  <p:childTnLst>
                                    <p:set>
                                      <p:cBhvr>
                                        <p:cTn id="46" dur="1" fill="hold">
                                          <p:stCondLst>
                                            <p:cond delay="0"/>
                                          </p:stCondLst>
                                        </p:cTn>
                                        <p:tgtEl>
                                          <p:spTgt spid="2"/>
                                        </p:tgtEl>
                                        <p:attrNameLst>
                                          <p:attrName>style.visibility</p:attrName>
                                        </p:attrNameLst>
                                      </p:cBhvr>
                                      <p:to>
                                        <p:strVal val="visible"/>
                                      </p:to>
                                    </p:set>
                                    <p:anim calcmode="lin" valueType="num">
                                      <p:cBhvr additive="base">
                                        <p:cTn id="47" dur="2800" fill="hold"/>
                                        <p:tgtEl>
                                          <p:spTgt spid="2"/>
                                        </p:tgtEl>
                                        <p:attrNameLst>
                                          <p:attrName>ppt_x</p:attrName>
                                        </p:attrNameLst>
                                      </p:cBhvr>
                                      <p:tavLst>
                                        <p:tav tm="0">
                                          <p:val>
                                            <p:strVal val="#ppt_x"/>
                                          </p:val>
                                        </p:tav>
                                        <p:tav tm="100000">
                                          <p:val>
                                            <p:strVal val="#ppt_x"/>
                                          </p:val>
                                        </p:tav>
                                      </p:tavLst>
                                    </p:anim>
                                    <p:anim calcmode="lin" valueType="num">
                                      <p:cBhvr additive="base">
                                        <p:cTn id="48" dur="28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animBg="1"/>
      <p:bldP spid="9" grpId="0" animBg="1"/>
      <p:bldP spid="10" grpId="0" animBg="1"/>
      <p:bldP spid="15" grpId="0"/>
      <p:bldP spid="16" grpId="0"/>
      <p:bldP spid="17" grpId="0"/>
      <p:bldP spid="27" grpId="0"/>
      <p:bldP spid="28" grpId="0"/>
      <p:bldP spid="2" grpId="0" animBg="1"/>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5">
            <a:extLst>
              <a:ext uri="{FF2B5EF4-FFF2-40B4-BE49-F238E27FC236}">
                <a16:creationId xmlns:a16="http://schemas.microsoft.com/office/drawing/2014/main" id="{C2EC8089-9DAE-4212-9D49-CCF1DD20A32A}"/>
              </a:ext>
            </a:extLst>
          </p:cNvPr>
          <p:cNvSpPr>
            <a:spLocks/>
          </p:cNvSpPr>
          <p:nvPr/>
        </p:nvSpPr>
        <p:spPr bwMode="auto">
          <a:xfrm>
            <a:off x="4184257" y="6775777"/>
            <a:ext cx="4762832" cy="4736449"/>
          </a:xfrm>
          <a:custGeom>
            <a:avLst/>
            <a:gdLst>
              <a:gd name="T0" fmla="*/ 627 w 722"/>
              <a:gd name="T1" fmla="*/ 468 h 718"/>
              <a:gd name="T2" fmla="*/ 722 w 722"/>
              <a:gd name="T3" fmla="*/ 565 h 718"/>
              <a:gd name="T4" fmla="*/ 569 w 722"/>
              <a:gd name="T5" fmla="*/ 718 h 718"/>
              <a:gd name="T6" fmla="*/ 361 w 722"/>
              <a:gd name="T7" fmla="*/ 510 h 718"/>
              <a:gd name="T8" fmla="*/ 359 w 722"/>
              <a:gd name="T9" fmla="*/ 512 h 718"/>
              <a:gd name="T10" fmla="*/ 153 w 722"/>
              <a:gd name="T11" fmla="*/ 718 h 718"/>
              <a:gd name="T12" fmla="*/ 0 w 722"/>
              <a:gd name="T13" fmla="*/ 565 h 718"/>
              <a:gd name="T14" fmla="*/ 206 w 722"/>
              <a:gd name="T15" fmla="*/ 359 h 718"/>
              <a:gd name="T16" fmla="*/ 97 w 722"/>
              <a:gd name="T17" fmla="*/ 250 h 718"/>
              <a:gd name="T18" fmla="*/ 0 w 722"/>
              <a:gd name="T19" fmla="*/ 153 h 718"/>
              <a:gd name="T20" fmla="*/ 153 w 722"/>
              <a:gd name="T21" fmla="*/ 0 h 718"/>
              <a:gd name="T22" fmla="*/ 359 w 722"/>
              <a:gd name="T23" fmla="*/ 206 h 718"/>
              <a:gd name="T24" fmla="*/ 361 w 722"/>
              <a:gd name="T25" fmla="*/ 208 h 718"/>
              <a:gd name="T26" fmla="*/ 363 w 722"/>
              <a:gd name="T27" fmla="*/ 206 h 718"/>
              <a:gd name="T28" fmla="*/ 569 w 722"/>
              <a:gd name="T29" fmla="*/ 0 h 718"/>
              <a:gd name="T30" fmla="*/ 722 w 722"/>
              <a:gd name="T31" fmla="*/ 153 h 718"/>
              <a:gd name="T32" fmla="*/ 518 w 722"/>
              <a:gd name="T33" fmla="*/ 359 h 718"/>
              <a:gd name="T34" fmla="*/ 627 w 722"/>
              <a:gd name="T35" fmla="*/ 468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2" h="718">
                <a:moveTo>
                  <a:pt x="627" y="468"/>
                </a:moveTo>
                <a:lnTo>
                  <a:pt x="722" y="565"/>
                </a:lnTo>
                <a:lnTo>
                  <a:pt x="569" y="718"/>
                </a:lnTo>
                <a:lnTo>
                  <a:pt x="361" y="510"/>
                </a:lnTo>
                <a:lnTo>
                  <a:pt x="359" y="512"/>
                </a:lnTo>
                <a:lnTo>
                  <a:pt x="153" y="718"/>
                </a:lnTo>
                <a:lnTo>
                  <a:pt x="0" y="565"/>
                </a:lnTo>
                <a:lnTo>
                  <a:pt x="206" y="359"/>
                </a:lnTo>
                <a:lnTo>
                  <a:pt x="97" y="250"/>
                </a:lnTo>
                <a:lnTo>
                  <a:pt x="0" y="153"/>
                </a:lnTo>
                <a:lnTo>
                  <a:pt x="153" y="0"/>
                </a:lnTo>
                <a:lnTo>
                  <a:pt x="359" y="206"/>
                </a:lnTo>
                <a:lnTo>
                  <a:pt x="361" y="208"/>
                </a:lnTo>
                <a:lnTo>
                  <a:pt x="363" y="206"/>
                </a:lnTo>
                <a:lnTo>
                  <a:pt x="569" y="0"/>
                </a:lnTo>
                <a:lnTo>
                  <a:pt x="722" y="153"/>
                </a:lnTo>
                <a:lnTo>
                  <a:pt x="518" y="359"/>
                </a:lnTo>
                <a:lnTo>
                  <a:pt x="627" y="468"/>
                </a:lnTo>
                <a:close/>
              </a:path>
            </a:pathLst>
          </a:custGeom>
          <a:gradFill>
            <a:gsLst>
              <a:gs pos="0">
                <a:schemeClr val="accent3"/>
              </a:gs>
              <a:gs pos="100000">
                <a:schemeClr val="accent2"/>
              </a:gs>
            </a:gsLst>
            <a:path path="circle">
              <a:fillToRect r="100000" b="100000"/>
            </a:path>
          </a:gradFill>
          <a:ln>
            <a:noFill/>
          </a:ln>
          <a:effectLst>
            <a:outerShdw blurRad="749300" sx="102000" sy="102000" algn="ctr" rotWithShape="0">
              <a:schemeClr val="accent3">
                <a:alpha val="6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2" name="TextBox 11">
            <a:extLst>
              <a:ext uri="{FF2B5EF4-FFF2-40B4-BE49-F238E27FC236}">
                <a16:creationId xmlns:a16="http://schemas.microsoft.com/office/drawing/2014/main" id="{7CFEF09D-29E1-4CF6-BC92-825062D8AA74}"/>
              </a:ext>
            </a:extLst>
          </p:cNvPr>
          <p:cNvSpPr txBox="1"/>
          <p:nvPr/>
        </p:nvSpPr>
        <p:spPr>
          <a:xfrm>
            <a:off x="3310616" y="8337819"/>
            <a:ext cx="6510115" cy="1446550"/>
          </a:xfrm>
          <a:prstGeom prst="rect">
            <a:avLst/>
          </a:prstGeom>
          <a:noFill/>
        </p:spPr>
        <p:txBody>
          <a:bodyPr wrap="none" rtlCol="0" anchor="ctr">
            <a:spAutoFit/>
          </a:bodyPr>
          <a:lstStyle/>
          <a:p>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Impossible</a:t>
            </a:r>
          </a:p>
        </p:txBody>
      </p:sp>
      <p:cxnSp>
        <p:nvCxnSpPr>
          <p:cNvPr id="4" name="Straight Connector 3">
            <a:extLst>
              <a:ext uri="{FF2B5EF4-FFF2-40B4-BE49-F238E27FC236}">
                <a16:creationId xmlns:a16="http://schemas.microsoft.com/office/drawing/2014/main" id="{C4084338-CD13-4287-AC7B-1DFE955DA029}"/>
              </a:ext>
            </a:extLst>
          </p:cNvPr>
          <p:cNvCxnSpPr>
            <a:cxnSpLocks/>
          </p:cNvCxnSpPr>
          <p:nvPr/>
        </p:nvCxnSpPr>
        <p:spPr>
          <a:xfrm>
            <a:off x="684926" y="8844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790A3277-54A5-4B5A-82D9-CB8B1244D6E0}"/>
              </a:ext>
            </a:extLst>
          </p:cNvPr>
          <p:cNvCxnSpPr>
            <a:cxnSpLocks/>
          </p:cNvCxnSpPr>
          <p:nvPr/>
        </p:nvCxnSpPr>
        <p:spPr>
          <a:xfrm flipV="1">
            <a:off x="684925" y="8246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C8617AF3-0A4E-4F39-8C1D-6649E5232B0C}"/>
              </a:ext>
            </a:extLst>
          </p:cNvPr>
          <p:cNvCxnSpPr>
            <a:cxnSpLocks/>
          </p:cNvCxnSpPr>
          <p:nvPr/>
        </p:nvCxnSpPr>
        <p:spPr>
          <a:xfrm flipV="1">
            <a:off x="684925" y="8545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68B6B9EF-AC36-47A7-9834-A4879C9E44C1}"/>
              </a:ext>
            </a:extLst>
          </p:cNvPr>
          <p:cNvCxnSpPr>
            <a:cxnSpLocks/>
          </p:cNvCxnSpPr>
          <p:nvPr/>
        </p:nvCxnSpPr>
        <p:spPr>
          <a:xfrm flipV="1">
            <a:off x="684925" y="9143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5BA0AC79-3B71-47C1-A1CF-01EBAB147973}"/>
              </a:ext>
            </a:extLst>
          </p:cNvPr>
          <p:cNvCxnSpPr>
            <a:cxnSpLocks/>
          </p:cNvCxnSpPr>
          <p:nvPr/>
        </p:nvCxnSpPr>
        <p:spPr>
          <a:xfrm flipV="1">
            <a:off x="684925" y="9443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3C5AF0E-4733-4A17-9F51-61E7DF89F099}"/>
              </a:ext>
            </a:extLst>
          </p:cNvPr>
          <p:cNvCxnSpPr>
            <a:cxnSpLocks/>
          </p:cNvCxnSpPr>
          <p:nvPr/>
        </p:nvCxnSpPr>
        <p:spPr>
          <a:xfrm flipV="1">
            <a:off x="684925" y="9742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9DDF0E00-B539-42D3-84B3-C34E99AB886D}"/>
              </a:ext>
            </a:extLst>
          </p:cNvPr>
          <p:cNvCxnSpPr>
            <a:cxnSpLocks/>
          </p:cNvCxnSpPr>
          <p:nvPr/>
        </p:nvCxnSpPr>
        <p:spPr>
          <a:xfrm flipV="1">
            <a:off x="684925" y="10041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45F0825C-4E4C-49A4-9BAE-444F9E774677}"/>
              </a:ext>
            </a:extLst>
          </p:cNvPr>
          <p:cNvSpPr txBox="1"/>
          <p:nvPr/>
        </p:nvSpPr>
        <p:spPr>
          <a:xfrm rot="16200000">
            <a:off x="-649020" y="15217632"/>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8" name="Rectangle: Rounded Corners 27">
            <a:extLst>
              <a:ext uri="{FF2B5EF4-FFF2-40B4-BE49-F238E27FC236}">
                <a16:creationId xmlns:a16="http://schemas.microsoft.com/office/drawing/2014/main" id="{DBF3BD3D-F3D2-4D86-BBD7-9BE9A89DB857}"/>
              </a:ext>
            </a:extLst>
          </p:cNvPr>
          <p:cNvSpPr/>
          <p:nvPr/>
        </p:nvSpPr>
        <p:spPr>
          <a:xfrm>
            <a:off x="12524186" y="6674266"/>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a:extLst>
              <a:ext uri="{FF2B5EF4-FFF2-40B4-BE49-F238E27FC236}">
                <a16:creationId xmlns:a16="http://schemas.microsoft.com/office/drawing/2014/main" id="{B49E12C9-BC8A-4AA6-9A95-7B0911C27220}"/>
              </a:ext>
            </a:extLst>
          </p:cNvPr>
          <p:cNvGrpSpPr/>
          <p:nvPr/>
        </p:nvGrpSpPr>
        <p:grpSpPr>
          <a:xfrm>
            <a:off x="12938125" y="7187747"/>
            <a:ext cx="3736998" cy="1607913"/>
            <a:chOff x="12938125" y="4901746"/>
            <a:chExt cx="3736998" cy="1607913"/>
          </a:xfrm>
        </p:grpSpPr>
        <p:sp>
          <p:nvSpPr>
            <p:cNvPr id="2" name="Rectangle 1">
              <a:extLst>
                <a:ext uri="{FF2B5EF4-FFF2-40B4-BE49-F238E27FC236}">
                  <a16:creationId xmlns:a16="http://schemas.microsoft.com/office/drawing/2014/main" id="{2D4E300B-C802-4D31-B63F-1B1F406FA2AE}"/>
                </a:ext>
              </a:extLst>
            </p:cNvPr>
            <p:cNvSpPr/>
            <p:nvPr/>
          </p:nvSpPr>
          <p:spPr>
            <a:xfrm>
              <a:off x="12938125" y="5013937"/>
              <a:ext cx="1210589" cy="1323439"/>
            </a:xfrm>
            <a:prstGeom prst="rect">
              <a:avLst/>
            </a:prstGeom>
          </p:spPr>
          <p:txBody>
            <a:bodyPr wrap="none">
              <a:spAutoFit/>
            </a:bodyPr>
            <a:lstStyle/>
            <a:p>
              <a:pPr algn="ctr" defTabSz="914400">
                <a:defRPr/>
              </a:pPr>
              <a:r>
                <a:rPr lang="en-US" sz="8000">
                  <a:solidFill>
                    <a:srgbClr val="E6EAF3"/>
                  </a:solidFill>
                  <a:latin typeface="Designball-Documents-01" pitchFamily="2" charset="0"/>
                  <a:ea typeface="Open Sans" panose="020B0606030504020204" pitchFamily="34" charset="0"/>
                  <a:cs typeface="Arial" panose="020B0604020202020204" pitchFamily="34" charset="0"/>
                </a:rPr>
                <a:t>e</a:t>
              </a:r>
            </a:p>
          </p:txBody>
        </p:sp>
        <p:sp>
          <p:nvSpPr>
            <p:cNvPr id="14" name="TextBox 13">
              <a:extLst>
                <a:ext uri="{FF2B5EF4-FFF2-40B4-BE49-F238E27FC236}">
                  <a16:creationId xmlns:a16="http://schemas.microsoft.com/office/drawing/2014/main" id="{93718B7C-DF82-4ECC-90CA-3B6B0A63EB14}"/>
                </a:ext>
              </a:extLst>
            </p:cNvPr>
            <p:cNvSpPr txBox="1"/>
            <p:nvPr/>
          </p:nvSpPr>
          <p:spPr>
            <a:xfrm>
              <a:off x="14410670" y="4901746"/>
              <a:ext cx="1571456" cy="646331"/>
            </a:xfrm>
            <a:prstGeom prst="rect">
              <a:avLst/>
            </a:prstGeom>
            <a:noFill/>
          </p:spPr>
          <p:txBody>
            <a:bodyPr wrap="none" rtlCol="0">
              <a:spAutoFit/>
            </a:bodyPr>
            <a:lstStyle/>
            <a:p>
              <a:r>
                <a:rPr lang="en-US">
                  <a:solidFill>
                    <a:srgbClr val="E6EAF3"/>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rgbClr val="E6EAF3"/>
                  </a:solidFill>
                  <a:latin typeface="Open Sans Extrabold" panose="020B0906030804020204" pitchFamily="34" charset="0"/>
                  <a:ea typeface="Open Sans Extrabold" panose="020B0906030804020204" pitchFamily="34" charset="0"/>
                  <a:cs typeface="Open Sans Extrabold" panose="020B0906030804020204" pitchFamily="34" charset="0"/>
                </a:rPr>
                <a:t>of Mistakes</a:t>
              </a:r>
            </a:p>
          </p:txBody>
        </p:sp>
        <p:sp>
          <p:nvSpPr>
            <p:cNvPr id="15" name="TextBox 14">
              <a:extLst>
                <a:ext uri="{FF2B5EF4-FFF2-40B4-BE49-F238E27FC236}">
                  <a16:creationId xmlns:a16="http://schemas.microsoft.com/office/drawing/2014/main" id="{13A724F3-D225-48C7-BC3F-E62F2AA17A8A}"/>
                </a:ext>
              </a:extLst>
            </p:cNvPr>
            <p:cNvSpPr txBox="1"/>
            <p:nvPr/>
          </p:nvSpPr>
          <p:spPr>
            <a:xfrm>
              <a:off x="14410670" y="5678662"/>
              <a:ext cx="2264453" cy="830997"/>
            </a:xfrm>
            <a:prstGeom prst="rect">
              <a:avLst/>
            </a:prstGeom>
            <a:noFill/>
          </p:spPr>
          <p:txBody>
            <a:bodyPr wrap="square" rtlCol="0">
              <a:spAutoFit/>
            </a:bodyPr>
            <a:lstStyle/>
            <a:p>
              <a:r>
                <a:rPr lang="en-US" sz="1600">
                  <a:solidFill>
                    <a:srgbClr val="E6EAF3"/>
                  </a:solidFill>
                </a:rPr>
                <a:t>Quisque non condimentum dolor, sed mattis nulla.</a:t>
              </a:r>
            </a:p>
          </p:txBody>
        </p:sp>
      </p:grpSp>
      <p:grpSp>
        <p:nvGrpSpPr>
          <p:cNvPr id="33" name="Group 32">
            <a:extLst>
              <a:ext uri="{FF2B5EF4-FFF2-40B4-BE49-F238E27FC236}">
                <a16:creationId xmlns:a16="http://schemas.microsoft.com/office/drawing/2014/main" id="{0A9BE1E6-688B-4675-8A03-17AC57CBB461}"/>
              </a:ext>
            </a:extLst>
          </p:cNvPr>
          <p:cNvGrpSpPr/>
          <p:nvPr/>
        </p:nvGrpSpPr>
        <p:grpSpPr>
          <a:xfrm>
            <a:off x="12938125" y="10005823"/>
            <a:ext cx="3736998" cy="1607913"/>
            <a:chOff x="12938125" y="7719822"/>
            <a:chExt cx="3736998" cy="1607913"/>
          </a:xfrm>
        </p:grpSpPr>
        <p:sp>
          <p:nvSpPr>
            <p:cNvPr id="17" name="Rectangle 16">
              <a:extLst>
                <a:ext uri="{FF2B5EF4-FFF2-40B4-BE49-F238E27FC236}">
                  <a16:creationId xmlns:a16="http://schemas.microsoft.com/office/drawing/2014/main" id="{666E9D4A-35D8-4F4B-A39A-5C6EA09D6E68}"/>
                </a:ext>
              </a:extLst>
            </p:cNvPr>
            <p:cNvSpPr/>
            <p:nvPr/>
          </p:nvSpPr>
          <p:spPr>
            <a:xfrm>
              <a:off x="12938125" y="7832013"/>
              <a:ext cx="1210589" cy="1323439"/>
            </a:xfrm>
            <a:prstGeom prst="rect">
              <a:avLst/>
            </a:prstGeom>
          </p:spPr>
          <p:txBody>
            <a:bodyPr wrap="none">
              <a:spAutoFit/>
            </a:bodyPr>
            <a:lstStyle/>
            <a:p>
              <a:pPr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o</a:t>
              </a:r>
            </a:p>
          </p:txBody>
        </p:sp>
        <p:sp>
          <p:nvSpPr>
            <p:cNvPr id="18" name="TextBox 17">
              <a:extLst>
                <a:ext uri="{FF2B5EF4-FFF2-40B4-BE49-F238E27FC236}">
                  <a16:creationId xmlns:a16="http://schemas.microsoft.com/office/drawing/2014/main" id="{10C454EB-3D9C-43B4-8DB1-B06559F05307}"/>
                </a:ext>
              </a:extLst>
            </p:cNvPr>
            <p:cNvSpPr txBox="1"/>
            <p:nvPr/>
          </p:nvSpPr>
          <p:spPr>
            <a:xfrm>
              <a:off x="14410670" y="7719822"/>
              <a:ext cx="1571456" cy="646331"/>
            </a:xfrm>
            <a:prstGeom prst="rect">
              <a:avLst/>
            </a:prstGeom>
            <a:noFill/>
          </p:spPr>
          <p:txBody>
            <a:bodyPr wrap="none" rtlCol="0">
              <a:spAutoFit/>
            </a:bodyPr>
            <a:lstStyle/>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Mistakes</a:t>
              </a:r>
            </a:p>
          </p:txBody>
        </p:sp>
        <p:sp>
          <p:nvSpPr>
            <p:cNvPr id="19" name="TextBox 18">
              <a:extLst>
                <a:ext uri="{FF2B5EF4-FFF2-40B4-BE49-F238E27FC236}">
                  <a16:creationId xmlns:a16="http://schemas.microsoft.com/office/drawing/2014/main" id="{DF2642F0-7192-4635-9990-369ECD4AF285}"/>
                </a:ext>
              </a:extLst>
            </p:cNvPr>
            <p:cNvSpPr txBox="1"/>
            <p:nvPr/>
          </p:nvSpPr>
          <p:spPr>
            <a:xfrm>
              <a:off x="14410670" y="8496738"/>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grpSp>
        <p:nvGrpSpPr>
          <p:cNvPr id="31" name="Group 30">
            <a:extLst>
              <a:ext uri="{FF2B5EF4-FFF2-40B4-BE49-F238E27FC236}">
                <a16:creationId xmlns:a16="http://schemas.microsoft.com/office/drawing/2014/main" id="{1C1948A7-2CBF-411E-BECF-D46EB7DA1385}"/>
              </a:ext>
            </a:extLst>
          </p:cNvPr>
          <p:cNvGrpSpPr/>
          <p:nvPr/>
        </p:nvGrpSpPr>
        <p:grpSpPr>
          <a:xfrm>
            <a:off x="18158517" y="7187747"/>
            <a:ext cx="3736998" cy="1607913"/>
            <a:chOff x="18158517" y="4901746"/>
            <a:chExt cx="3736998" cy="1607913"/>
          </a:xfrm>
        </p:grpSpPr>
        <p:sp>
          <p:nvSpPr>
            <p:cNvPr id="21" name="Rectangle 20">
              <a:extLst>
                <a:ext uri="{FF2B5EF4-FFF2-40B4-BE49-F238E27FC236}">
                  <a16:creationId xmlns:a16="http://schemas.microsoft.com/office/drawing/2014/main" id="{AAC0AFD0-6A82-421F-9569-86F8D458E00F}"/>
                </a:ext>
              </a:extLst>
            </p:cNvPr>
            <p:cNvSpPr/>
            <p:nvPr/>
          </p:nvSpPr>
          <p:spPr>
            <a:xfrm>
              <a:off x="18158517" y="5013937"/>
              <a:ext cx="1210589" cy="1323439"/>
            </a:xfrm>
            <a:prstGeom prst="rect">
              <a:avLst/>
            </a:prstGeom>
          </p:spPr>
          <p:txBody>
            <a:bodyPr wrap="none">
              <a:spAutoFit/>
            </a:bodyPr>
            <a:lstStyle/>
            <a:p>
              <a:pPr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n</a:t>
              </a:r>
            </a:p>
          </p:txBody>
        </p:sp>
        <p:sp>
          <p:nvSpPr>
            <p:cNvPr id="22" name="TextBox 21">
              <a:extLst>
                <a:ext uri="{FF2B5EF4-FFF2-40B4-BE49-F238E27FC236}">
                  <a16:creationId xmlns:a16="http://schemas.microsoft.com/office/drawing/2014/main" id="{E79761CC-4285-42AF-B2DB-D232937A85B3}"/>
                </a:ext>
              </a:extLst>
            </p:cNvPr>
            <p:cNvSpPr txBox="1"/>
            <p:nvPr/>
          </p:nvSpPr>
          <p:spPr>
            <a:xfrm>
              <a:off x="19631062" y="4901746"/>
              <a:ext cx="1571456" cy="646331"/>
            </a:xfrm>
            <a:prstGeom prst="rect">
              <a:avLst/>
            </a:prstGeom>
            <a:noFill/>
          </p:spPr>
          <p:txBody>
            <a:bodyPr wrap="none" rtlCol="0">
              <a:spAutoFit/>
            </a:bodyPr>
            <a:lstStyle/>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Mistakes</a:t>
              </a:r>
            </a:p>
          </p:txBody>
        </p:sp>
        <p:sp>
          <p:nvSpPr>
            <p:cNvPr id="23" name="TextBox 22">
              <a:extLst>
                <a:ext uri="{FF2B5EF4-FFF2-40B4-BE49-F238E27FC236}">
                  <a16:creationId xmlns:a16="http://schemas.microsoft.com/office/drawing/2014/main" id="{ACAF2037-9240-493D-B71F-C4EDA22D1BBC}"/>
                </a:ext>
              </a:extLst>
            </p:cNvPr>
            <p:cNvSpPr txBox="1"/>
            <p:nvPr/>
          </p:nvSpPr>
          <p:spPr>
            <a:xfrm>
              <a:off x="19631062" y="5678662"/>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grpSp>
        <p:nvGrpSpPr>
          <p:cNvPr id="32" name="Group 31">
            <a:extLst>
              <a:ext uri="{FF2B5EF4-FFF2-40B4-BE49-F238E27FC236}">
                <a16:creationId xmlns:a16="http://schemas.microsoft.com/office/drawing/2014/main" id="{F7DF66DE-0FA1-4CA3-B9FE-43F7D465362A}"/>
              </a:ext>
            </a:extLst>
          </p:cNvPr>
          <p:cNvGrpSpPr/>
          <p:nvPr/>
        </p:nvGrpSpPr>
        <p:grpSpPr>
          <a:xfrm>
            <a:off x="18158517" y="10005823"/>
            <a:ext cx="3736998" cy="1607913"/>
            <a:chOff x="18158517" y="7719822"/>
            <a:chExt cx="3736998" cy="1607913"/>
          </a:xfrm>
        </p:grpSpPr>
        <p:sp>
          <p:nvSpPr>
            <p:cNvPr id="25" name="Rectangle 24">
              <a:extLst>
                <a:ext uri="{FF2B5EF4-FFF2-40B4-BE49-F238E27FC236}">
                  <a16:creationId xmlns:a16="http://schemas.microsoft.com/office/drawing/2014/main" id="{50BAED3A-8525-4001-AE27-305B0133CC2C}"/>
                </a:ext>
              </a:extLst>
            </p:cNvPr>
            <p:cNvSpPr/>
            <p:nvPr/>
          </p:nvSpPr>
          <p:spPr>
            <a:xfrm>
              <a:off x="18158517" y="7832013"/>
              <a:ext cx="1210589" cy="1323439"/>
            </a:xfrm>
            <a:prstGeom prst="rect">
              <a:avLst/>
            </a:prstGeom>
          </p:spPr>
          <p:txBody>
            <a:bodyPr wrap="none">
              <a:spAutoFit/>
            </a:bodyPr>
            <a:lstStyle/>
            <a:p>
              <a:pPr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p</a:t>
              </a:r>
            </a:p>
          </p:txBody>
        </p:sp>
        <p:sp>
          <p:nvSpPr>
            <p:cNvPr id="26" name="TextBox 25">
              <a:extLst>
                <a:ext uri="{FF2B5EF4-FFF2-40B4-BE49-F238E27FC236}">
                  <a16:creationId xmlns:a16="http://schemas.microsoft.com/office/drawing/2014/main" id="{BC3FE5C3-51EB-4EEC-9E82-9D4AA0AACA24}"/>
                </a:ext>
              </a:extLst>
            </p:cNvPr>
            <p:cNvSpPr txBox="1"/>
            <p:nvPr/>
          </p:nvSpPr>
          <p:spPr>
            <a:xfrm>
              <a:off x="19631062" y="7719822"/>
              <a:ext cx="1571456" cy="646331"/>
            </a:xfrm>
            <a:prstGeom prst="rect">
              <a:avLst/>
            </a:prstGeom>
            <a:noFill/>
          </p:spPr>
          <p:txBody>
            <a:bodyPr wrap="none" rtlCol="0">
              <a:spAutoFit/>
            </a:bodyPr>
            <a:lstStyle/>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Mistakes</a:t>
              </a:r>
            </a:p>
          </p:txBody>
        </p:sp>
        <p:sp>
          <p:nvSpPr>
            <p:cNvPr id="27" name="TextBox 26">
              <a:extLst>
                <a:ext uri="{FF2B5EF4-FFF2-40B4-BE49-F238E27FC236}">
                  <a16:creationId xmlns:a16="http://schemas.microsoft.com/office/drawing/2014/main" id="{E21BA19D-7A91-49B1-AB40-2297E9769E0B}"/>
                </a:ext>
              </a:extLst>
            </p:cNvPr>
            <p:cNvSpPr txBox="1"/>
            <p:nvPr/>
          </p:nvSpPr>
          <p:spPr>
            <a:xfrm>
              <a:off x="19631062" y="8496738"/>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spTree>
    <p:extLst>
      <p:ext uri="{BB962C8B-B14F-4D97-AF65-F5344CB8AC3E}">
        <p14:creationId xmlns:p14="http://schemas.microsoft.com/office/powerpoint/2010/main" val="4258941201"/>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80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80000">
                                          <p:cBhvr additive="base">
                                            <p:cTn id="7" dur="2500" fill="hold"/>
                                            <p:tgtEl>
                                              <p:spTgt spid="10"/>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80000">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14:bounceEnd="80000">
                                          <p:cBhvr additive="base">
                                            <p:cTn id="11" dur="2500" fill="hold"/>
                                            <p:tgtEl>
                                              <p:spTgt spid="12"/>
                                            </p:tgtEl>
                                            <p:attrNameLst>
                                              <p:attrName>ppt_x</p:attrName>
                                            </p:attrNameLst>
                                          </p:cBhvr>
                                          <p:tavLst>
                                            <p:tav tm="0">
                                              <p:val>
                                                <p:strVal val="#ppt_x"/>
                                              </p:val>
                                            </p:tav>
                                            <p:tav tm="100000">
                                              <p:val>
                                                <p:strVal val="#ppt_x"/>
                                              </p:val>
                                            </p:tav>
                                          </p:tavLst>
                                        </p:anim>
                                        <p:anim calcmode="lin" valueType="num" p14:bounceEnd="80000">
                                          <p:cBhvr additive="base">
                                            <p:cTn id="12" dur="2500" fill="hold"/>
                                            <p:tgtEl>
                                              <p:spTgt spid="12"/>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14:presetBounceEnd="80000">
                                      <p:stCondLst>
                                        <p:cond delay="200"/>
                                      </p:stCondLst>
                                      <p:childTnLst>
                                        <p:set>
                                          <p:cBhvr>
                                            <p:cTn id="14" dur="1" fill="hold">
                                              <p:stCondLst>
                                                <p:cond delay="0"/>
                                              </p:stCondLst>
                                            </p:cTn>
                                            <p:tgtEl>
                                              <p:spTgt spid="28"/>
                                            </p:tgtEl>
                                            <p:attrNameLst>
                                              <p:attrName>style.visibility</p:attrName>
                                            </p:attrNameLst>
                                          </p:cBhvr>
                                          <p:to>
                                            <p:strVal val="visible"/>
                                          </p:to>
                                        </p:set>
                                        <p:anim calcmode="lin" valueType="num" p14:bounceEnd="80000">
                                          <p:cBhvr additive="base">
                                            <p:cTn id="15" dur="2500" fill="hold"/>
                                            <p:tgtEl>
                                              <p:spTgt spid="28"/>
                                            </p:tgtEl>
                                            <p:attrNameLst>
                                              <p:attrName>ppt_x</p:attrName>
                                            </p:attrNameLst>
                                          </p:cBhvr>
                                          <p:tavLst>
                                            <p:tav tm="0">
                                              <p:val>
                                                <p:strVal val="#ppt_x"/>
                                              </p:val>
                                            </p:tav>
                                            <p:tav tm="100000">
                                              <p:val>
                                                <p:strVal val="#ppt_x"/>
                                              </p:val>
                                            </p:tav>
                                          </p:tavLst>
                                        </p:anim>
                                        <p:anim calcmode="lin" valueType="num" p14:bounceEnd="80000">
                                          <p:cBhvr additive="base">
                                            <p:cTn id="16" dur="2500" fill="hold"/>
                                            <p:tgtEl>
                                              <p:spTgt spid="2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80000">
                                      <p:stCondLst>
                                        <p:cond delay="300"/>
                                      </p:stCondLst>
                                      <p:childTnLst>
                                        <p:set>
                                          <p:cBhvr>
                                            <p:cTn id="18" dur="1" fill="hold">
                                              <p:stCondLst>
                                                <p:cond delay="0"/>
                                              </p:stCondLst>
                                            </p:cTn>
                                            <p:tgtEl>
                                              <p:spTgt spid="30"/>
                                            </p:tgtEl>
                                            <p:attrNameLst>
                                              <p:attrName>style.visibility</p:attrName>
                                            </p:attrNameLst>
                                          </p:cBhvr>
                                          <p:to>
                                            <p:strVal val="visible"/>
                                          </p:to>
                                        </p:set>
                                        <p:anim calcmode="lin" valueType="num" p14:bounceEnd="80000">
                                          <p:cBhvr additive="base">
                                            <p:cTn id="19" dur="2500" fill="hold"/>
                                            <p:tgtEl>
                                              <p:spTgt spid="30"/>
                                            </p:tgtEl>
                                            <p:attrNameLst>
                                              <p:attrName>ppt_x</p:attrName>
                                            </p:attrNameLst>
                                          </p:cBhvr>
                                          <p:tavLst>
                                            <p:tav tm="0">
                                              <p:val>
                                                <p:strVal val="#ppt_x"/>
                                              </p:val>
                                            </p:tav>
                                            <p:tav tm="100000">
                                              <p:val>
                                                <p:strVal val="#ppt_x"/>
                                              </p:val>
                                            </p:tav>
                                          </p:tavLst>
                                        </p:anim>
                                        <p:anim calcmode="lin" valueType="num" p14:bounceEnd="80000">
                                          <p:cBhvr additive="base">
                                            <p:cTn id="20" dur="2500" fill="hold"/>
                                            <p:tgtEl>
                                              <p:spTgt spid="3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80000">
                                      <p:stCondLst>
                                        <p:cond delay="400"/>
                                      </p:stCondLst>
                                      <p:childTnLst>
                                        <p:set>
                                          <p:cBhvr>
                                            <p:cTn id="22" dur="1" fill="hold">
                                              <p:stCondLst>
                                                <p:cond delay="0"/>
                                              </p:stCondLst>
                                            </p:cTn>
                                            <p:tgtEl>
                                              <p:spTgt spid="31"/>
                                            </p:tgtEl>
                                            <p:attrNameLst>
                                              <p:attrName>style.visibility</p:attrName>
                                            </p:attrNameLst>
                                          </p:cBhvr>
                                          <p:to>
                                            <p:strVal val="visible"/>
                                          </p:to>
                                        </p:set>
                                        <p:anim calcmode="lin" valueType="num" p14:bounceEnd="80000">
                                          <p:cBhvr additive="base">
                                            <p:cTn id="23" dur="2500" fill="hold"/>
                                            <p:tgtEl>
                                              <p:spTgt spid="31"/>
                                            </p:tgtEl>
                                            <p:attrNameLst>
                                              <p:attrName>ppt_x</p:attrName>
                                            </p:attrNameLst>
                                          </p:cBhvr>
                                          <p:tavLst>
                                            <p:tav tm="0">
                                              <p:val>
                                                <p:strVal val="#ppt_x"/>
                                              </p:val>
                                            </p:tav>
                                            <p:tav tm="100000">
                                              <p:val>
                                                <p:strVal val="#ppt_x"/>
                                              </p:val>
                                            </p:tav>
                                          </p:tavLst>
                                        </p:anim>
                                        <p:anim calcmode="lin" valueType="num" p14:bounceEnd="80000">
                                          <p:cBhvr additive="base">
                                            <p:cTn id="24" dur="2500" fill="hold"/>
                                            <p:tgtEl>
                                              <p:spTgt spid="31"/>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80000">
                                      <p:stCondLst>
                                        <p:cond delay="500"/>
                                      </p:stCondLst>
                                      <p:childTnLst>
                                        <p:set>
                                          <p:cBhvr>
                                            <p:cTn id="26" dur="1" fill="hold">
                                              <p:stCondLst>
                                                <p:cond delay="0"/>
                                              </p:stCondLst>
                                            </p:cTn>
                                            <p:tgtEl>
                                              <p:spTgt spid="33"/>
                                            </p:tgtEl>
                                            <p:attrNameLst>
                                              <p:attrName>style.visibility</p:attrName>
                                            </p:attrNameLst>
                                          </p:cBhvr>
                                          <p:to>
                                            <p:strVal val="visible"/>
                                          </p:to>
                                        </p:set>
                                        <p:anim calcmode="lin" valueType="num" p14:bounceEnd="80000">
                                          <p:cBhvr additive="base">
                                            <p:cTn id="27" dur="2500" fill="hold"/>
                                            <p:tgtEl>
                                              <p:spTgt spid="33"/>
                                            </p:tgtEl>
                                            <p:attrNameLst>
                                              <p:attrName>ppt_x</p:attrName>
                                            </p:attrNameLst>
                                          </p:cBhvr>
                                          <p:tavLst>
                                            <p:tav tm="0">
                                              <p:val>
                                                <p:strVal val="#ppt_x"/>
                                              </p:val>
                                            </p:tav>
                                            <p:tav tm="100000">
                                              <p:val>
                                                <p:strVal val="#ppt_x"/>
                                              </p:val>
                                            </p:tav>
                                          </p:tavLst>
                                        </p:anim>
                                        <p:anim calcmode="lin" valueType="num" p14:bounceEnd="80000">
                                          <p:cBhvr additive="base">
                                            <p:cTn id="28" dur="2500" fill="hold"/>
                                            <p:tgtEl>
                                              <p:spTgt spid="3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80000">
                                      <p:stCondLst>
                                        <p:cond delay="600"/>
                                      </p:stCondLst>
                                      <p:childTnLst>
                                        <p:set>
                                          <p:cBhvr>
                                            <p:cTn id="30" dur="1" fill="hold">
                                              <p:stCondLst>
                                                <p:cond delay="0"/>
                                              </p:stCondLst>
                                            </p:cTn>
                                            <p:tgtEl>
                                              <p:spTgt spid="32"/>
                                            </p:tgtEl>
                                            <p:attrNameLst>
                                              <p:attrName>style.visibility</p:attrName>
                                            </p:attrNameLst>
                                          </p:cBhvr>
                                          <p:to>
                                            <p:strVal val="visible"/>
                                          </p:to>
                                        </p:set>
                                        <p:anim calcmode="lin" valueType="num" p14:bounceEnd="80000">
                                          <p:cBhvr additive="base">
                                            <p:cTn id="31" dur="2500" fill="hold"/>
                                            <p:tgtEl>
                                              <p:spTgt spid="32"/>
                                            </p:tgtEl>
                                            <p:attrNameLst>
                                              <p:attrName>ppt_x</p:attrName>
                                            </p:attrNameLst>
                                          </p:cBhvr>
                                          <p:tavLst>
                                            <p:tav tm="0">
                                              <p:val>
                                                <p:strVal val="#ppt_x"/>
                                              </p:val>
                                            </p:tav>
                                            <p:tav tm="100000">
                                              <p:val>
                                                <p:strVal val="#ppt_x"/>
                                              </p:val>
                                            </p:tav>
                                          </p:tavLst>
                                        </p:anim>
                                        <p:anim calcmode="lin" valueType="num" p14:bounceEnd="80000">
                                          <p:cBhvr additive="base">
                                            <p:cTn id="32" dur="2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p:bldP spid="2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500" fill="hold"/>
                                            <p:tgtEl>
                                              <p:spTgt spid="10"/>
                                            </p:tgtEl>
                                            <p:attrNameLst>
                                              <p:attrName>ppt_x</p:attrName>
                                            </p:attrNameLst>
                                          </p:cBhvr>
                                          <p:tavLst>
                                            <p:tav tm="0">
                                              <p:val>
                                                <p:strVal val="#ppt_x"/>
                                              </p:val>
                                            </p:tav>
                                            <p:tav tm="100000">
                                              <p:val>
                                                <p:strVal val="#ppt_x"/>
                                              </p:val>
                                            </p:tav>
                                          </p:tavLst>
                                        </p:anim>
                                        <p:anim calcmode="lin" valueType="num">
                                          <p:cBhvr additive="base">
                                            <p:cTn id="8" dur="25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2500" fill="hold"/>
                                            <p:tgtEl>
                                              <p:spTgt spid="12"/>
                                            </p:tgtEl>
                                            <p:attrNameLst>
                                              <p:attrName>ppt_x</p:attrName>
                                            </p:attrNameLst>
                                          </p:cBhvr>
                                          <p:tavLst>
                                            <p:tav tm="0">
                                              <p:val>
                                                <p:strVal val="#ppt_x"/>
                                              </p:val>
                                            </p:tav>
                                            <p:tav tm="100000">
                                              <p:val>
                                                <p:strVal val="#ppt_x"/>
                                              </p:val>
                                            </p:tav>
                                          </p:tavLst>
                                        </p:anim>
                                        <p:anim calcmode="lin" valueType="num">
                                          <p:cBhvr additive="base">
                                            <p:cTn id="12" dur="2500" fill="hold"/>
                                            <p:tgtEl>
                                              <p:spTgt spid="12"/>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8"/>
                                            </p:tgtEl>
                                            <p:attrNameLst>
                                              <p:attrName>style.visibility</p:attrName>
                                            </p:attrNameLst>
                                          </p:cBhvr>
                                          <p:to>
                                            <p:strVal val="visible"/>
                                          </p:to>
                                        </p:set>
                                        <p:anim calcmode="lin" valueType="num">
                                          <p:cBhvr additive="base">
                                            <p:cTn id="15" dur="2500" fill="hold"/>
                                            <p:tgtEl>
                                              <p:spTgt spid="28"/>
                                            </p:tgtEl>
                                            <p:attrNameLst>
                                              <p:attrName>ppt_x</p:attrName>
                                            </p:attrNameLst>
                                          </p:cBhvr>
                                          <p:tavLst>
                                            <p:tav tm="0">
                                              <p:val>
                                                <p:strVal val="#ppt_x"/>
                                              </p:val>
                                            </p:tav>
                                            <p:tav tm="100000">
                                              <p:val>
                                                <p:strVal val="#ppt_x"/>
                                              </p:val>
                                            </p:tav>
                                          </p:tavLst>
                                        </p:anim>
                                        <p:anim calcmode="lin" valueType="num">
                                          <p:cBhvr additive="base">
                                            <p:cTn id="16" dur="2500" fill="hold"/>
                                            <p:tgtEl>
                                              <p:spTgt spid="2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30"/>
                                            </p:tgtEl>
                                            <p:attrNameLst>
                                              <p:attrName>style.visibility</p:attrName>
                                            </p:attrNameLst>
                                          </p:cBhvr>
                                          <p:to>
                                            <p:strVal val="visible"/>
                                          </p:to>
                                        </p:set>
                                        <p:anim calcmode="lin" valueType="num">
                                          <p:cBhvr additive="base">
                                            <p:cTn id="19" dur="2500" fill="hold"/>
                                            <p:tgtEl>
                                              <p:spTgt spid="30"/>
                                            </p:tgtEl>
                                            <p:attrNameLst>
                                              <p:attrName>ppt_x</p:attrName>
                                            </p:attrNameLst>
                                          </p:cBhvr>
                                          <p:tavLst>
                                            <p:tav tm="0">
                                              <p:val>
                                                <p:strVal val="#ppt_x"/>
                                              </p:val>
                                            </p:tav>
                                            <p:tav tm="100000">
                                              <p:val>
                                                <p:strVal val="#ppt_x"/>
                                              </p:val>
                                            </p:tav>
                                          </p:tavLst>
                                        </p:anim>
                                        <p:anim calcmode="lin" valueType="num">
                                          <p:cBhvr additive="base">
                                            <p:cTn id="20" dur="2500" fill="hold"/>
                                            <p:tgtEl>
                                              <p:spTgt spid="3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31"/>
                                            </p:tgtEl>
                                            <p:attrNameLst>
                                              <p:attrName>style.visibility</p:attrName>
                                            </p:attrNameLst>
                                          </p:cBhvr>
                                          <p:to>
                                            <p:strVal val="visible"/>
                                          </p:to>
                                        </p:set>
                                        <p:anim calcmode="lin" valueType="num">
                                          <p:cBhvr additive="base">
                                            <p:cTn id="23" dur="2500" fill="hold"/>
                                            <p:tgtEl>
                                              <p:spTgt spid="31"/>
                                            </p:tgtEl>
                                            <p:attrNameLst>
                                              <p:attrName>ppt_x</p:attrName>
                                            </p:attrNameLst>
                                          </p:cBhvr>
                                          <p:tavLst>
                                            <p:tav tm="0">
                                              <p:val>
                                                <p:strVal val="#ppt_x"/>
                                              </p:val>
                                            </p:tav>
                                            <p:tav tm="100000">
                                              <p:val>
                                                <p:strVal val="#ppt_x"/>
                                              </p:val>
                                            </p:tav>
                                          </p:tavLst>
                                        </p:anim>
                                        <p:anim calcmode="lin" valueType="num">
                                          <p:cBhvr additive="base">
                                            <p:cTn id="24" dur="2500" fill="hold"/>
                                            <p:tgtEl>
                                              <p:spTgt spid="31"/>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33"/>
                                            </p:tgtEl>
                                            <p:attrNameLst>
                                              <p:attrName>style.visibility</p:attrName>
                                            </p:attrNameLst>
                                          </p:cBhvr>
                                          <p:to>
                                            <p:strVal val="visible"/>
                                          </p:to>
                                        </p:set>
                                        <p:anim calcmode="lin" valueType="num">
                                          <p:cBhvr additive="base">
                                            <p:cTn id="27" dur="2500" fill="hold"/>
                                            <p:tgtEl>
                                              <p:spTgt spid="33"/>
                                            </p:tgtEl>
                                            <p:attrNameLst>
                                              <p:attrName>ppt_x</p:attrName>
                                            </p:attrNameLst>
                                          </p:cBhvr>
                                          <p:tavLst>
                                            <p:tav tm="0">
                                              <p:val>
                                                <p:strVal val="#ppt_x"/>
                                              </p:val>
                                            </p:tav>
                                            <p:tav tm="100000">
                                              <p:val>
                                                <p:strVal val="#ppt_x"/>
                                              </p:val>
                                            </p:tav>
                                          </p:tavLst>
                                        </p:anim>
                                        <p:anim calcmode="lin" valueType="num">
                                          <p:cBhvr additive="base">
                                            <p:cTn id="28" dur="2500" fill="hold"/>
                                            <p:tgtEl>
                                              <p:spTgt spid="3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32"/>
                                            </p:tgtEl>
                                            <p:attrNameLst>
                                              <p:attrName>style.visibility</p:attrName>
                                            </p:attrNameLst>
                                          </p:cBhvr>
                                          <p:to>
                                            <p:strVal val="visible"/>
                                          </p:to>
                                        </p:set>
                                        <p:anim calcmode="lin" valueType="num">
                                          <p:cBhvr additive="base">
                                            <p:cTn id="31" dur="2500" fill="hold"/>
                                            <p:tgtEl>
                                              <p:spTgt spid="32"/>
                                            </p:tgtEl>
                                            <p:attrNameLst>
                                              <p:attrName>ppt_x</p:attrName>
                                            </p:attrNameLst>
                                          </p:cBhvr>
                                          <p:tavLst>
                                            <p:tav tm="0">
                                              <p:val>
                                                <p:strVal val="#ppt_x"/>
                                              </p:val>
                                            </p:tav>
                                            <p:tav tm="100000">
                                              <p:val>
                                                <p:strVal val="#ppt_x"/>
                                              </p:val>
                                            </p:tav>
                                          </p:tavLst>
                                        </p:anim>
                                        <p:anim calcmode="lin" valueType="num">
                                          <p:cBhvr additive="base">
                                            <p:cTn id="32" dur="2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p:bldP spid="28" grpId="0" animBg="1"/>
        </p:bldLst>
      </p:timing>
    </mc:Fallback>
  </mc:AlternateContent>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C223222C-B249-41DF-80A3-9BB40067224D}"/>
              </a:ext>
            </a:extLst>
          </p:cNvPr>
          <p:cNvSpPr>
            <a:spLocks/>
          </p:cNvSpPr>
          <p:nvPr/>
        </p:nvSpPr>
        <p:spPr bwMode="auto">
          <a:xfrm>
            <a:off x="14598715" y="6659855"/>
            <a:ext cx="6273092" cy="4968289"/>
          </a:xfrm>
          <a:custGeom>
            <a:avLst/>
            <a:gdLst>
              <a:gd name="T0" fmla="*/ 750 w 750"/>
              <a:gd name="T1" fmla="*/ 154 h 594"/>
              <a:gd name="T2" fmla="*/ 464 w 750"/>
              <a:gd name="T3" fmla="*/ 440 h 594"/>
              <a:gd name="T4" fmla="*/ 310 w 750"/>
              <a:gd name="T5" fmla="*/ 594 h 594"/>
              <a:gd name="T6" fmla="*/ 0 w 750"/>
              <a:gd name="T7" fmla="*/ 283 h 594"/>
              <a:gd name="T8" fmla="*/ 153 w 750"/>
              <a:gd name="T9" fmla="*/ 129 h 594"/>
              <a:gd name="T10" fmla="*/ 310 w 750"/>
              <a:gd name="T11" fmla="*/ 287 h 594"/>
              <a:gd name="T12" fmla="*/ 419 w 750"/>
              <a:gd name="T13" fmla="*/ 178 h 594"/>
              <a:gd name="T14" fmla="*/ 597 w 750"/>
              <a:gd name="T15" fmla="*/ 0 h 594"/>
              <a:gd name="T16" fmla="*/ 750 w 750"/>
              <a:gd name="T17" fmla="*/ 15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0" h="594">
                <a:moveTo>
                  <a:pt x="750" y="154"/>
                </a:moveTo>
                <a:lnTo>
                  <a:pt x="464" y="440"/>
                </a:lnTo>
                <a:lnTo>
                  <a:pt x="310" y="594"/>
                </a:lnTo>
                <a:lnTo>
                  <a:pt x="0" y="283"/>
                </a:lnTo>
                <a:lnTo>
                  <a:pt x="153" y="129"/>
                </a:lnTo>
                <a:lnTo>
                  <a:pt x="310" y="287"/>
                </a:lnTo>
                <a:lnTo>
                  <a:pt x="419" y="178"/>
                </a:lnTo>
                <a:lnTo>
                  <a:pt x="597" y="0"/>
                </a:lnTo>
                <a:lnTo>
                  <a:pt x="750" y="154"/>
                </a:lnTo>
                <a:close/>
              </a:path>
            </a:pathLst>
          </a:custGeom>
          <a:gradFill>
            <a:gsLst>
              <a:gs pos="0">
                <a:schemeClr val="accent3"/>
              </a:gs>
              <a:gs pos="100000">
                <a:schemeClr val="accent2"/>
              </a:gs>
            </a:gsLst>
            <a:path path="circle">
              <a:fillToRect r="100000" b="100000"/>
            </a:path>
          </a:gradFill>
          <a:ln>
            <a:noFill/>
          </a:ln>
          <a:effectLst>
            <a:outerShdw blurRad="749300" sx="102000" sy="102000" algn="ctr" rotWithShape="0">
              <a:schemeClr val="accent3">
                <a:alpha val="6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7" name="TextBox 6">
            <a:extLst>
              <a:ext uri="{FF2B5EF4-FFF2-40B4-BE49-F238E27FC236}">
                <a16:creationId xmlns:a16="http://schemas.microsoft.com/office/drawing/2014/main" id="{A6148891-9C38-441D-A1A7-121A33E601B1}"/>
              </a:ext>
            </a:extLst>
          </p:cNvPr>
          <p:cNvSpPr txBox="1"/>
          <p:nvPr/>
        </p:nvSpPr>
        <p:spPr>
          <a:xfrm>
            <a:off x="14972743" y="9231237"/>
            <a:ext cx="4976042" cy="1446550"/>
          </a:xfrm>
          <a:prstGeom prst="rect">
            <a:avLst/>
          </a:prstGeom>
          <a:noFill/>
        </p:spPr>
        <p:txBody>
          <a:bodyPr wrap="none" rtlCol="0" anchor="ctr">
            <a:spAutoFit/>
          </a:bodyPr>
          <a:lstStyle/>
          <a:p>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Possible</a:t>
            </a:r>
          </a:p>
        </p:txBody>
      </p:sp>
      <p:grpSp>
        <p:nvGrpSpPr>
          <p:cNvPr id="27" name="Group 26">
            <a:extLst>
              <a:ext uri="{FF2B5EF4-FFF2-40B4-BE49-F238E27FC236}">
                <a16:creationId xmlns:a16="http://schemas.microsoft.com/office/drawing/2014/main" id="{D8B31EFC-630B-4B07-9404-B3A50ED8D7CE}"/>
              </a:ext>
            </a:extLst>
          </p:cNvPr>
          <p:cNvGrpSpPr/>
          <p:nvPr/>
        </p:nvGrpSpPr>
        <p:grpSpPr>
          <a:xfrm>
            <a:off x="5236143" y="11388864"/>
            <a:ext cx="1743112" cy="2075686"/>
            <a:chOff x="23454930" y="1848011"/>
            <a:chExt cx="1743112" cy="2075686"/>
          </a:xfrm>
        </p:grpSpPr>
        <p:sp>
          <p:nvSpPr>
            <p:cNvPr id="28" name="Rectangle 27">
              <a:extLst>
                <a:ext uri="{FF2B5EF4-FFF2-40B4-BE49-F238E27FC236}">
                  <a16:creationId xmlns:a16="http://schemas.microsoft.com/office/drawing/2014/main" id="{560E1DC3-ECA1-4725-9540-A8A646977DDA}"/>
                </a:ext>
              </a:extLst>
            </p:cNvPr>
            <p:cNvSpPr/>
            <p:nvPr/>
          </p:nvSpPr>
          <p:spPr>
            <a:xfrm>
              <a:off x="23454930" y="1848011"/>
              <a:ext cx="1415772" cy="1569660"/>
            </a:xfrm>
            <a:prstGeom prst="rect">
              <a:avLst/>
            </a:prstGeom>
          </p:spPr>
          <p:txBody>
            <a:bodyPr wrap="none" anchor="ctr">
              <a:spAutoFit/>
            </a:bodyPr>
            <a:lstStyle/>
            <a:p>
              <a:pPr algn="ctr" defTabSz="914400">
                <a:defRPr/>
              </a:pPr>
              <a:r>
                <a:rPr lang="en-US" sz="9600">
                  <a:solidFill>
                    <a:schemeClr val="accent6"/>
                  </a:solidFill>
                  <a:latin typeface="Designball-Electronic-Device-01" pitchFamily="2" charset="0"/>
                  <a:ea typeface="Open Sans" panose="020B0606030504020204" pitchFamily="34" charset="0"/>
                  <a:cs typeface="Arial" panose="020B0604020202020204" pitchFamily="34" charset="0"/>
                </a:rPr>
                <a:t>b</a:t>
              </a:r>
            </a:p>
          </p:txBody>
        </p:sp>
        <p:sp>
          <p:nvSpPr>
            <p:cNvPr id="29" name="TextBox 28">
              <a:extLst>
                <a:ext uri="{FF2B5EF4-FFF2-40B4-BE49-F238E27FC236}">
                  <a16:creationId xmlns:a16="http://schemas.microsoft.com/office/drawing/2014/main" id="{36AC4DF0-D986-4CF5-A916-BF93FB485898}"/>
                </a:ext>
              </a:extLst>
            </p:cNvPr>
            <p:cNvSpPr txBox="1"/>
            <p:nvPr/>
          </p:nvSpPr>
          <p:spPr>
            <a:xfrm>
              <a:off x="23657043" y="3277366"/>
              <a:ext cx="1540999" cy="646331"/>
            </a:xfrm>
            <a:prstGeom prst="rect">
              <a:avLst/>
            </a:prstGeom>
            <a:noFill/>
          </p:spPr>
          <p:txBody>
            <a:bodyPr wrap="none" rtlCol="0">
              <a:spAutoFit/>
            </a:bodyPr>
            <a:lstStyle/>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grpSp>
        <p:nvGrpSpPr>
          <p:cNvPr id="30" name="Group 29">
            <a:extLst>
              <a:ext uri="{FF2B5EF4-FFF2-40B4-BE49-F238E27FC236}">
                <a16:creationId xmlns:a16="http://schemas.microsoft.com/office/drawing/2014/main" id="{1243292C-CA80-4778-A35C-E97106530845}"/>
              </a:ext>
            </a:extLst>
          </p:cNvPr>
          <p:cNvGrpSpPr/>
          <p:nvPr/>
        </p:nvGrpSpPr>
        <p:grpSpPr>
          <a:xfrm>
            <a:off x="5236143" y="4302264"/>
            <a:ext cx="1743112" cy="2075686"/>
            <a:chOff x="18688129" y="2276857"/>
            <a:chExt cx="1743112" cy="2075686"/>
          </a:xfrm>
        </p:grpSpPr>
        <p:sp>
          <p:nvSpPr>
            <p:cNvPr id="31" name="Rectangle 30">
              <a:extLst>
                <a:ext uri="{FF2B5EF4-FFF2-40B4-BE49-F238E27FC236}">
                  <a16:creationId xmlns:a16="http://schemas.microsoft.com/office/drawing/2014/main" id="{E229D4BF-B7DA-461B-8CAE-AC0326E205C0}"/>
                </a:ext>
              </a:extLst>
            </p:cNvPr>
            <p:cNvSpPr/>
            <p:nvPr/>
          </p:nvSpPr>
          <p:spPr>
            <a:xfrm>
              <a:off x="18688129" y="2276857"/>
              <a:ext cx="1415772" cy="1569660"/>
            </a:xfrm>
            <a:prstGeom prst="rect">
              <a:avLst/>
            </a:prstGeom>
          </p:spPr>
          <p:txBody>
            <a:bodyPr wrap="none" anchor="ctr">
              <a:spAutoFit/>
            </a:bodyPr>
            <a:lstStyle/>
            <a:p>
              <a:pPr algn="ctr" defTabSz="914400">
                <a:defRPr/>
              </a:pPr>
              <a:r>
                <a:rPr lang="en-US" sz="9600">
                  <a:solidFill>
                    <a:schemeClr val="accent2"/>
                  </a:solidFill>
                  <a:latin typeface="Designball-Electronic-Device-01" pitchFamily="2" charset="0"/>
                  <a:ea typeface="Open Sans" panose="020B0606030504020204" pitchFamily="34" charset="0"/>
                  <a:cs typeface="Arial" panose="020B0604020202020204" pitchFamily="34" charset="0"/>
                </a:rPr>
                <a:t>.</a:t>
              </a:r>
            </a:p>
          </p:txBody>
        </p:sp>
        <p:sp>
          <p:nvSpPr>
            <p:cNvPr id="32" name="TextBox 31">
              <a:extLst>
                <a:ext uri="{FF2B5EF4-FFF2-40B4-BE49-F238E27FC236}">
                  <a16:creationId xmlns:a16="http://schemas.microsoft.com/office/drawing/2014/main" id="{CD90E61A-71F9-4D9C-BB7A-361CB8FCCA1A}"/>
                </a:ext>
              </a:extLst>
            </p:cNvPr>
            <p:cNvSpPr txBox="1"/>
            <p:nvPr/>
          </p:nvSpPr>
          <p:spPr>
            <a:xfrm>
              <a:off x="18890242" y="3706212"/>
              <a:ext cx="1540999" cy="646331"/>
            </a:xfrm>
            <a:prstGeom prst="rect">
              <a:avLst/>
            </a:prstGeom>
            <a:noFill/>
          </p:spPr>
          <p:txBody>
            <a:bodyPr wrap="none" rtlCol="0">
              <a:spAutoFit/>
            </a:bodyPr>
            <a:lstStyle/>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33" name="Rectangle: Rounded Corners 32">
            <a:extLst>
              <a:ext uri="{FF2B5EF4-FFF2-40B4-BE49-F238E27FC236}">
                <a16:creationId xmlns:a16="http://schemas.microsoft.com/office/drawing/2014/main" id="{12B410BC-D540-4EF3-B586-2C8E1BC3C743}"/>
              </a:ext>
            </a:extLst>
          </p:cNvPr>
          <p:cNvSpPr/>
          <p:nvPr/>
        </p:nvSpPr>
        <p:spPr>
          <a:xfrm>
            <a:off x="3711334" y="7780763"/>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4" name="Group 33">
            <a:extLst>
              <a:ext uri="{FF2B5EF4-FFF2-40B4-BE49-F238E27FC236}">
                <a16:creationId xmlns:a16="http://schemas.microsoft.com/office/drawing/2014/main" id="{B354E53D-98E8-4BDE-8FE2-EFB4F8F3B8D0}"/>
              </a:ext>
            </a:extLst>
          </p:cNvPr>
          <p:cNvGrpSpPr/>
          <p:nvPr/>
        </p:nvGrpSpPr>
        <p:grpSpPr>
          <a:xfrm>
            <a:off x="4050444" y="7878828"/>
            <a:ext cx="1743112" cy="2075686"/>
            <a:chOff x="18081408" y="5833114"/>
            <a:chExt cx="1743112" cy="2075686"/>
          </a:xfrm>
        </p:grpSpPr>
        <p:sp>
          <p:nvSpPr>
            <p:cNvPr id="35" name="Rectangle 34">
              <a:extLst>
                <a:ext uri="{FF2B5EF4-FFF2-40B4-BE49-F238E27FC236}">
                  <a16:creationId xmlns:a16="http://schemas.microsoft.com/office/drawing/2014/main" id="{1155AFC0-22A6-4E93-950D-A2D6E68081D5}"/>
                </a:ext>
              </a:extLst>
            </p:cNvPr>
            <p:cNvSpPr/>
            <p:nvPr/>
          </p:nvSpPr>
          <p:spPr>
            <a:xfrm>
              <a:off x="18081408" y="5833114"/>
              <a:ext cx="1415772" cy="1569660"/>
            </a:xfrm>
            <a:prstGeom prst="rect">
              <a:avLst/>
            </a:prstGeom>
          </p:spPr>
          <p:txBody>
            <a:bodyPr wrap="none" anchor="ctr">
              <a:spAutoFit/>
            </a:bodyPr>
            <a:lstStyle/>
            <a:p>
              <a:pPr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w</a:t>
              </a:r>
            </a:p>
          </p:txBody>
        </p:sp>
        <p:sp>
          <p:nvSpPr>
            <p:cNvPr id="36" name="TextBox 35">
              <a:extLst>
                <a:ext uri="{FF2B5EF4-FFF2-40B4-BE49-F238E27FC236}">
                  <a16:creationId xmlns:a16="http://schemas.microsoft.com/office/drawing/2014/main" id="{0C6EEED3-0287-46E8-8347-DBEBED635FA9}"/>
                </a:ext>
              </a:extLst>
            </p:cNvPr>
            <p:cNvSpPr txBox="1"/>
            <p:nvPr/>
          </p:nvSpPr>
          <p:spPr>
            <a:xfrm>
              <a:off x="18283521" y="7262469"/>
              <a:ext cx="1540999"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37" name="TextBox 36">
            <a:extLst>
              <a:ext uri="{FF2B5EF4-FFF2-40B4-BE49-F238E27FC236}">
                <a16:creationId xmlns:a16="http://schemas.microsoft.com/office/drawing/2014/main" id="{F6C49780-5A48-4267-9EEB-12FDE9D76381}"/>
              </a:ext>
            </a:extLst>
          </p:cNvPr>
          <p:cNvSpPr txBox="1"/>
          <p:nvPr/>
        </p:nvSpPr>
        <p:spPr>
          <a:xfrm>
            <a:off x="5794626" y="8721947"/>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cxnSp>
        <p:nvCxnSpPr>
          <p:cNvPr id="41" name="Straight Connector 40">
            <a:extLst>
              <a:ext uri="{FF2B5EF4-FFF2-40B4-BE49-F238E27FC236}">
                <a16:creationId xmlns:a16="http://schemas.microsoft.com/office/drawing/2014/main" id="{16741809-7856-48A4-93EE-F4D2D5EF42C5}"/>
              </a:ext>
            </a:extLst>
          </p:cNvPr>
          <p:cNvCxnSpPr>
            <a:cxnSpLocks/>
          </p:cNvCxnSpPr>
          <p:nvPr/>
        </p:nvCxnSpPr>
        <p:spPr>
          <a:xfrm>
            <a:off x="684926" y="8844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3A130A8-5831-4856-9AD5-ED07922C3C07}"/>
              </a:ext>
            </a:extLst>
          </p:cNvPr>
          <p:cNvCxnSpPr>
            <a:cxnSpLocks/>
          </p:cNvCxnSpPr>
          <p:nvPr/>
        </p:nvCxnSpPr>
        <p:spPr>
          <a:xfrm flipV="1">
            <a:off x="684925" y="8246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C08B9EEF-8A50-454F-9262-DA715A0A7B6C}"/>
              </a:ext>
            </a:extLst>
          </p:cNvPr>
          <p:cNvCxnSpPr>
            <a:cxnSpLocks/>
          </p:cNvCxnSpPr>
          <p:nvPr/>
        </p:nvCxnSpPr>
        <p:spPr>
          <a:xfrm flipV="1">
            <a:off x="684925" y="8545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0991F4D8-FD36-4DA8-8236-ABA81955CE6F}"/>
              </a:ext>
            </a:extLst>
          </p:cNvPr>
          <p:cNvCxnSpPr>
            <a:cxnSpLocks/>
          </p:cNvCxnSpPr>
          <p:nvPr/>
        </p:nvCxnSpPr>
        <p:spPr>
          <a:xfrm flipV="1">
            <a:off x="684925" y="9143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F5B97663-CD35-4C56-B63D-31A27FD5FC7F}"/>
              </a:ext>
            </a:extLst>
          </p:cNvPr>
          <p:cNvCxnSpPr>
            <a:cxnSpLocks/>
          </p:cNvCxnSpPr>
          <p:nvPr/>
        </p:nvCxnSpPr>
        <p:spPr>
          <a:xfrm flipV="1">
            <a:off x="684925" y="9443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081AF157-4F08-4059-94F9-4ED77D5D3FFB}"/>
              </a:ext>
            </a:extLst>
          </p:cNvPr>
          <p:cNvCxnSpPr>
            <a:cxnSpLocks/>
          </p:cNvCxnSpPr>
          <p:nvPr/>
        </p:nvCxnSpPr>
        <p:spPr>
          <a:xfrm flipV="1">
            <a:off x="684925" y="9742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F78967-62BC-40BC-8A6D-36E9D063745E}"/>
              </a:ext>
            </a:extLst>
          </p:cNvPr>
          <p:cNvCxnSpPr>
            <a:cxnSpLocks/>
          </p:cNvCxnSpPr>
          <p:nvPr/>
        </p:nvCxnSpPr>
        <p:spPr>
          <a:xfrm flipV="1">
            <a:off x="684925" y="10041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0E76BD89-D1EB-41B5-89E1-A7099750B73F}"/>
              </a:ext>
            </a:extLst>
          </p:cNvPr>
          <p:cNvSpPr txBox="1"/>
          <p:nvPr/>
        </p:nvSpPr>
        <p:spPr>
          <a:xfrm rot="16200000">
            <a:off x="-649020" y="15217632"/>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734595109"/>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14:bounceEnd="80000">
                                          <p:cBhvr additive="base">
                                            <p:cTn id="7" dur="2500" fill="hold"/>
                                            <p:tgtEl>
                                              <p:spTgt spid="30"/>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3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80000">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14:bounceEnd="80000">
                                          <p:cBhvr additive="base">
                                            <p:cTn id="11" dur="2500" fill="hold"/>
                                            <p:tgtEl>
                                              <p:spTgt spid="33"/>
                                            </p:tgtEl>
                                            <p:attrNameLst>
                                              <p:attrName>ppt_x</p:attrName>
                                            </p:attrNameLst>
                                          </p:cBhvr>
                                          <p:tavLst>
                                            <p:tav tm="0">
                                              <p:val>
                                                <p:strVal val="#ppt_x"/>
                                              </p:val>
                                            </p:tav>
                                            <p:tav tm="100000">
                                              <p:val>
                                                <p:strVal val="#ppt_x"/>
                                              </p:val>
                                            </p:tav>
                                          </p:tavLst>
                                        </p:anim>
                                        <p:anim calcmode="lin" valueType="num" p14:bounceEnd="80000">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200"/>
                                      </p:stCondLst>
                                      <p:childTnLst>
                                        <p:set>
                                          <p:cBhvr>
                                            <p:cTn id="14" dur="1" fill="hold">
                                              <p:stCondLst>
                                                <p:cond delay="0"/>
                                              </p:stCondLst>
                                            </p:cTn>
                                            <p:tgtEl>
                                              <p:spTgt spid="34"/>
                                            </p:tgtEl>
                                            <p:attrNameLst>
                                              <p:attrName>style.visibility</p:attrName>
                                            </p:attrNameLst>
                                          </p:cBhvr>
                                          <p:to>
                                            <p:strVal val="visible"/>
                                          </p:to>
                                        </p:set>
                                        <p:anim calcmode="lin" valueType="num" p14:bounceEnd="80000">
                                          <p:cBhvr additive="base">
                                            <p:cTn id="15" dur="2500" fill="hold"/>
                                            <p:tgtEl>
                                              <p:spTgt spid="34"/>
                                            </p:tgtEl>
                                            <p:attrNameLst>
                                              <p:attrName>ppt_x</p:attrName>
                                            </p:attrNameLst>
                                          </p:cBhvr>
                                          <p:tavLst>
                                            <p:tav tm="0">
                                              <p:val>
                                                <p:strVal val="#ppt_x"/>
                                              </p:val>
                                            </p:tav>
                                            <p:tav tm="100000">
                                              <p:val>
                                                <p:strVal val="#ppt_x"/>
                                              </p:val>
                                            </p:tav>
                                          </p:tavLst>
                                        </p:anim>
                                        <p:anim calcmode="lin" valueType="num" p14:bounceEnd="80000">
                                          <p:cBhvr additive="base">
                                            <p:cTn id="16" dur="2500" fill="hold"/>
                                            <p:tgtEl>
                                              <p:spTgt spid="3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80000">
                                      <p:stCondLst>
                                        <p:cond delay="300"/>
                                      </p:stCondLst>
                                      <p:childTnLst>
                                        <p:set>
                                          <p:cBhvr>
                                            <p:cTn id="18" dur="1" fill="hold">
                                              <p:stCondLst>
                                                <p:cond delay="0"/>
                                              </p:stCondLst>
                                            </p:cTn>
                                            <p:tgtEl>
                                              <p:spTgt spid="37"/>
                                            </p:tgtEl>
                                            <p:attrNameLst>
                                              <p:attrName>style.visibility</p:attrName>
                                            </p:attrNameLst>
                                          </p:cBhvr>
                                          <p:to>
                                            <p:strVal val="visible"/>
                                          </p:to>
                                        </p:set>
                                        <p:anim calcmode="lin" valueType="num" p14:bounceEnd="80000">
                                          <p:cBhvr additive="base">
                                            <p:cTn id="19" dur="2500" fill="hold"/>
                                            <p:tgtEl>
                                              <p:spTgt spid="37"/>
                                            </p:tgtEl>
                                            <p:attrNameLst>
                                              <p:attrName>ppt_x</p:attrName>
                                            </p:attrNameLst>
                                          </p:cBhvr>
                                          <p:tavLst>
                                            <p:tav tm="0">
                                              <p:val>
                                                <p:strVal val="#ppt_x"/>
                                              </p:val>
                                            </p:tav>
                                            <p:tav tm="100000">
                                              <p:val>
                                                <p:strVal val="#ppt_x"/>
                                              </p:val>
                                            </p:tav>
                                          </p:tavLst>
                                        </p:anim>
                                        <p:anim calcmode="lin" valueType="num" p14:bounceEnd="80000">
                                          <p:cBhvr additive="base">
                                            <p:cTn id="20" dur="25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80000">
                                      <p:stCondLst>
                                        <p:cond delay="400"/>
                                      </p:stCondLst>
                                      <p:childTnLst>
                                        <p:set>
                                          <p:cBhvr>
                                            <p:cTn id="22" dur="1" fill="hold">
                                              <p:stCondLst>
                                                <p:cond delay="0"/>
                                              </p:stCondLst>
                                            </p:cTn>
                                            <p:tgtEl>
                                              <p:spTgt spid="27"/>
                                            </p:tgtEl>
                                            <p:attrNameLst>
                                              <p:attrName>style.visibility</p:attrName>
                                            </p:attrNameLst>
                                          </p:cBhvr>
                                          <p:to>
                                            <p:strVal val="visible"/>
                                          </p:to>
                                        </p:set>
                                        <p:anim calcmode="lin" valueType="num" p14:bounceEnd="80000">
                                          <p:cBhvr additive="base">
                                            <p:cTn id="23" dur="2500" fill="hold"/>
                                            <p:tgtEl>
                                              <p:spTgt spid="27"/>
                                            </p:tgtEl>
                                            <p:attrNameLst>
                                              <p:attrName>ppt_x</p:attrName>
                                            </p:attrNameLst>
                                          </p:cBhvr>
                                          <p:tavLst>
                                            <p:tav tm="0">
                                              <p:val>
                                                <p:strVal val="#ppt_x"/>
                                              </p:val>
                                            </p:tav>
                                            <p:tav tm="100000">
                                              <p:val>
                                                <p:strVal val="#ppt_x"/>
                                              </p:val>
                                            </p:tav>
                                          </p:tavLst>
                                        </p:anim>
                                        <p:anim calcmode="lin" valueType="num" p14:bounceEnd="80000">
                                          <p:cBhvr additive="base">
                                            <p:cTn id="24" dur="25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1" fill="hold" grpId="0" nodeType="withEffect" p14:presetBounceEnd="80000">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14:bounceEnd="80000">
                                          <p:cBhvr additive="base">
                                            <p:cTn id="27" dur="2500" fill="hold"/>
                                            <p:tgtEl>
                                              <p:spTgt spid="7"/>
                                            </p:tgtEl>
                                            <p:attrNameLst>
                                              <p:attrName>ppt_x</p:attrName>
                                            </p:attrNameLst>
                                          </p:cBhvr>
                                          <p:tavLst>
                                            <p:tav tm="0">
                                              <p:val>
                                                <p:strVal val="#ppt_x"/>
                                              </p:val>
                                            </p:tav>
                                            <p:tav tm="100000">
                                              <p:val>
                                                <p:strVal val="#ppt_x"/>
                                              </p:val>
                                            </p:tav>
                                          </p:tavLst>
                                        </p:anim>
                                        <p:anim calcmode="lin" valueType="num" p14:bounceEnd="80000">
                                          <p:cBhvr additive="base">
                                            <p:cTn id="28" dur="2500" fill="hold"/>
                                            <p:tgtEl>
                                              <p:spTgt spid="7"/>
                                            </p:tgtEl>
                                            <p:attrNameLst>
                                              <p:attrName>ppt_y</p:attrName>
                                            </p:attrNameLst>
                                          </p:cBhvr>
                                          <p:tavLst>
                                            <p:tav tm="0">
                                              <p:val>
                                                <p:strVal val="0-#ppt_h/2"/>
                                              </p:val>
                                            </p:tav>
                                            <p:tav tm="100000">
                                              <p:val>
                                                <p:strVal val="#ppt_y"/>
                                              </p:val>
                                            </p:tav>
                                          </p:tavLst>
                                        </p:anim>
                                      </p:childTnLst>
                                    </p:cTn>
                                  </p:par>
                                  <p:par>
                                    <p:cTn id="29" presetID="2" presetClass="entr" presetSubtype="1" fill="hold" grpId="0" nodeType="withEffect" p14:presetBounceEnd="80000">
                                      <p:stCondLst>
                                        <p:cond delay="100"/>
                                      </p:stCondLst>
                                      <p:childTnLst>
                                        <p:set>
                                          <p:cBhvr>
                                            <p:cTn id="30" dur="1" fill="hold">
                                              <p:stCondLst>
                                                <p:cond delay="0"/>
                                              </p:stCondLst>
                                            </p:cTn>
                                            <p:tgtEl>
                                              <p:spTgt spid="6"/>
                                            </p:tgtEl>
                                            <p:attrNameLst>
                                              <p:attrName>style.visibility</p:attrName>
                                            </p:attrNameLst>
                                          </p:cBhvr>
                                          <p:to>
                                            <p:strVal val="visible"/>
                                          </p:to>
                                        </p:set>
                                        <p:anim calcmode="lin" valueType="num" p14:bounceEnd="80000">
                                          <p:cBhvr additive="base">
                                            <p:cTn id="31" dur="2500" fill="hold"/>
                                            <p:tgtEl>
                                              <p:spTgt spid="6"/>
                                            </p:tgtEl>
                                            <p:attrNameLst>
                                              <p:attrName>ppt_x</p:attrName>
                                            </p:attrNameLst>
                                          </p:cBhvr>
                                          <p:tavLst>
                                            <p:tav tm="0">
                                              <p:val>
                                                <p:strVal val="#ppt_x"/>
                                              </p:val>
                                            </p:tav>
                                            <p:tav tm="100000">
                                              <p:val>
                                                <p:strVal val="#ppt_x"/>
                                              </p:val>
                                            </p:tav>
                                          </p:tavLst>
                                        </p:anim>
                                        <p:anim calcmode="lin" valueType="num" p14:bounceEnd="80000">
                                          <p:cBhvr additive="base">
                                            <p:cTn id="32" dur="25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33" grpId="0" animBg="1"/>
          <p:bldP spid="3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2500" fill="hold"/>
                                            <p:tgtEl>
                                              <p:spTgt spid="30"/>
                                            </p:tgtEl>
                                            <p:attrNameLst>
                                              <p:attrName>ppt_x</p:attrName>
                                            </p:attrNameLst>
                                          </p:cBhvr>
                                          <p:tavLst>
                                            <p:tav tm="0">
                                              <p:val>
                                                <p:strVal val="#ppt_x"/>
                                              </p:val>
                                            </p:tav>
                                            <p:tav tm="100000">
                                              <p:val>
                                                <p:strVal val="#ppt_x"/>
                                              </p:val>
                                            </p:tav>
                                          </p:tavLst>
                                        </p:anim>
                                        <p:anim calcmode="lin" valueType="num">
                                          <p:cBhvr additive="base">
                                            <p:cTn id="8" dur="2500" fill="hold"/>
                                            <p:tgtEl>
                                              <p:spTgt spid="3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2500" fill="hold"/>
                                            <p:tgtEl>
                                              <p:spTgt spid="33"/>
                                            </p:tgtEl>
                                            <p:attrNameLst>
                                              <p:attrName>ppt_x</p:attrName>
                                            </p:attrNameLst>
                                          </p:cBhvr>
                                          <p:tavLst>
                                            <p:tav tm="0">
                                              <p:val>
                                                <p:strVal val="#ppt_x"/>
                                              </p:val>
                                            </p:tav>
                                            <p:tav tm="100000">
                                              <p:val>
                                                <p:strVal val="#ppt_x"/>
                                              </p:val>
                                            </p:tav>
                                          </p:tavLst>
                                        </p:anim>
                                        <p:anim calcmode="lin" valueType="num">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34"/>
                                            </p:tgtEl>
                                            <p:attrNameLst>
                                              <p:attrName>style.visibility</p:attrName>
                                            </p:attrNameLst>
                                          </p:cBhvr>
                                          <p:to>
                                            <p:strVal val="visible"/>
                                          </p:to>
                                        </p:set>
                                        <p:anim calcmode="lin" valueType="num">
                                          <p:cBhvr additive="base">
                                            <p:cTn id="15" dur="2500" fill="hold"/>
                                            <p:tgtEl>
                                              <p:spTgt spid="34"/>
                                            </p:tgtEl>
                                            <p:attrNameLst>
                                              <p:attrName>ppt_x</p:attrName>
                                            </p:attrNameLst>
                                          </p:cBhvr>
                                          <p:tavLst>
                                            <p:tav tm="0">
                                              <p:val>
                                                <p:strVal val="#ppt_x"/>
                                              </p:val>
                                            </p:tav>
                                            <p:tav tm="100000">
                                              <p:val>
                                                <p:strVal val="#ppt_x"/>
                                              </p:val>
                                            </p:tav>
                                          </p:tavLst>
                                        </p:anim>
                                        <p:anim calcmode="lin" valueType="num">
                                          <p:cBhvr additive="base">
                                            <p:cTn id="16" dur="2500" fill="hold"/>
                                            <p:tgtEl>
                                              <p:spTgt spid="3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2500" fill="hold"/>
                                            <p:tgtEl>
                                              <p:spTgt spid="37"/>
                                            </p:tgtEl>
                                            <p:attrNameLst>
                                              <p:attrName>ppt_x</p:attrName>
                                            </p:attrNameLst>
                                          </p:cBhvr>
                                          <p:tavLst>
                                            <p:tav tm="0">
                                              <p:val>
                                                <p:strVal val="#ppt_x"/>
                                              </p:val>
                                            </p:tav>
                                            <p:tav tm="100000">
                                              <p:val>
                                                <p:strVal val="#ppt_x"/>
                                              </p:val>
                                            </p:tav>
                                          </p:tavLst>
                                        </p:anim>
                                        <p:anim calcmode="lin" valueType="num">
                                          <p:cBhvr additive="base">
                                            <p:cTn id="20" dur="25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2500" fill="hold"/>
                                            <p:tgtEl>
                                              <p:spTgt spid="27"/>
                                            </p:tgtEl>
                                            <p:attrNameLst>
                                              <p:attrName>ppt_x</p:attrName>
                                            </p:attrNameLst>
                                          </p:cBhvr>
                                          <p:tavLst>
                                            <p:tav tm="0">
                                              <p:val>
                                                <p:strVal val="#ppt_x"/>
                                              </p:val>
                                            </p:tav>
                                            <p:tav tm="100000">
                                              <p:val>
                                                <p:strVal val="#ppt_x"/>
                                              </p:val>
                                            </p:tav>
                                          </p:tavLst>
                                        </p:anim>
                                        <p:anim calcmode="lin" valueType="num">
                                          <p:cBhvr additive="base">
                                            <p:cTn id="24" dur="25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2500" fill="hold"/>
                                            <p:tgtEl>
                                              <p:spTgt spid="7"/>
                                            </p:tgtEl>
                                            <p:attrNameLst>
                                              <p:attrName>ppt_x</p:attrName>
                                            </p:attrNameLst>
                                          </p:cBhvr>
                                          <p:tavLst>
                                            <p:tav tm="0">
                                              <p:val>
                                                <p:strVal val="#ppt_x"/>
                                              </p:val>
                                            </p:tav>
                                            <p:tav tm="100000">
                                              <p:val>
                                                <p:strVal val="#ppt_x"/>
                                              </p:val>
                                            </p:tav>
                                          </p:tavLst>
                                        </p:anim>
                                        <p:anim calcmode="lin" valueType="num">
                                          <p:cBhvr additive="base">
                                            <p:cTn id="28" dur="2500" fill="hold"/>
                                            <p:tgtEl>
                                              <p:spTgt spid="7"/>
                                            </p:tgtEl>
                                            <p:attrNameLst>
                                              <p:attrName>ppt_y</p:attrName>
                                            </p:attrNameLst>
                                          </p:cBhvr>
                                          <p:tavLst>
                                            <p:tav tm="0">
                                              <p:val>
                                                <p:strVal val="0-#ppt_h/2"/>
                                              </p:val>
                                            </p:tav>
                                            <p:tav tm="100000">
                                              <p:val>
                                                <p:strVal val="#ppt_y"/>
                                              </p:val>
                                            </p:tav>
                                          </p:tavLst>
                                        </p:anim>
                                      </p:childTnLst>
                                    </p:cTn>
                                  </p:par>
                                  <p:par>
                                    <p:cTn id="29" presetID="2" presetClass="entr" presetSubtype="1" fill="hold" grpId="0" nodeType="withEffect">
                                      <p:stCondLst>
                                        <p:cond delay="10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500" fill="hold"/>
                                            <p:tgtEl>
                                              <p:spTgt spid="6"/>
                                            </p:tgtEl>
                                            <p:attrNameLst>
                                              <p:attrName>ppt_x</p:attrName>
                                            </p:attrNameLst>
                                          </p:cBhvr>
                                          <p:tavLst>
                                            <p:tav tm="0">
                                              <p:val>
                                                <p:strVal val="#ppt_x"/>
                                              </p:val>
                                            </p:tav>
                                            <p:tav tm="100000">
                                              <p:val>
                                                <p:strVal val="#ppt_x"/>
                                              </p:val>
                                            </p:tav>
                                          </p:tavLst>
                                        </p:anim>
                                        <p:anim calcmode="lin" valueType="num">
                                          <p:cBhvr additive="base">
                                            <p:cTn id="32" dur="25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33" grpId="0" animBg="1"/>
          <p:bldP spid="37" grpId="0"/>
        </p:bldLst>
      </p:timing>
    </mc:Fallback>
  </mc:AlternateContent>
</p:sld>
</file>

<file path=ppt/slides/slide21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 name="Freeform 5">
            <a:extLst>
              <a:ext uri="{FF2B5EF4-FFF2-40B4-BE49-F238E27FC236}">
                <a16:creationId xmlns:a16="http://schemas.microsoft.com/office/drawing/2014/main" id="{C2EC8089-9DAE-4212-9D49-CCF1DD20A32A}"/>
              </a:ext>
            </a:extLst>
          </p:cNvPr>
          <p:cNvSpPr>
            <a:spLocks/>
          </p:cNvSpPr>
          <p:nvPr/>
        </p:nvSpPr>
        <p:spPr bwMode="auto">
          <a:xfrm>
            <a:off x="4184257" y="6775777"/>
            <a:ext cx="4762832" cy="4736449"/>
          </a:xfrm>
          <a:custGeom>
            <a:avLst/>
            <a:gdLst>
              <a:gd name="T0" fmla="*/ 627 w 722"/>
              <a:gd name="T1" fmla="*/ 468 h 718"/>
              <a:gd name="T2" fmla="*/ 722 w 722"/>
              <a:gd name="T3" fmla="*/ 565 h 718"/>
              <a:gd name="T4" fmla="*/ 569 w 722"/>
              <a:gd name="T5" fmla="*/ 718 h 718"/>
              <a:gd name="T6" fmla="*/ 361 w 722"/>
              <a:gd name="T7" fmla="*/ 510 h 718"/>
              <a:gd name="T8" fmla="*/ 359 w 722"/>
              <a:gd name="T9" fmla="*/ 512 h 718"/>
              <a:gd name="T10" fmla="*/ 153 w 722"/>
              <a:gd name="T11" fmla="*/ 718 h 718"/>
              <a:gd name="T12" fmla="*/ 0 w 722"/>
              <a:gd name="T13" fmla="*/ 565 h 718"/>
              <a:gd name="T14" fmla="*/ 206 w 722"/>
              <a:gd name="T15" fmla="*/ 359 h 718"/>
              <a:gd name="T16" fmla="*/ 97 w 722"/>
              <a:gd name="T17" fmla="*/ 250 h 718"/>
              <a:gd name="T18" fmla="*/ 0 w 722"/>
              <a:gd name="T19" fmla="*/ 153 h 718"/>
              <a:gd name="T20" fmla="*/ 153 w 722"/>
              <a:gd name="T21" fmla="*/ 0 h 718"/>
              <a:gd name="T22" fmla="*/ 359 w 722"/>
              <a:gd name="T23" fmla="*/ 206 h 718"/>
              <a:gd name="T24" fmla="*/ 361 w 722"/>
              <a:gd name="T25" fmla="*/ 208 h 718"/>
              <a:gd name="T26" fmla="*/ 363 w 722"/>
              <a:gd name="T27" fmla="*/ 206 h 718"/>
              <a:gd name="T28" fmla="*/ 569 w 722"/>
              <a:gd name="T29" fmla="*/ 0 h 718"/>
              <a:gd name="T30" fmla="*/ 722 w 722"/>
              <a:gd name="T31" fmla="*/ 153 h 718"/>
              <a:gd name="T32" fmla="*/ 518 w 722"/>
              <a:gd name="T33" fmla="*/ 359 h 718"/>
              <a:gd name="T34" fmla="*/ 627 w 722"/>
              <a:gd name="T35" fmla="*/ 468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2" h="718">
                <a:moveTo>
                  <a:pt x="627" y="468"/>
                </a:moveTo>
                <a:lnTo>
                  <a:pt x="722" y="565"/>
                </a:lnTo>
                <a:lnTo>
                  <a:pt x="569" y="718"/>
                </a:lnTo>
                <a:lnTo>
                  <a:pt x="361" y="510"/>
                </a:lnTo>
                <a:lnTo>
                  <a:pt x="359" y="512"/>
                </a:lnTo>
                <a:lnTo>
                  <a:pt x="153" y="718"/>
                </a:lnTo>
                <a:lnTo>
                  <a:pt x="0" y="565"/>
                </a:lnTo>
                <a:lnTo>
                  <a:pt x="206" y="359"/>
                </a:lnTo>
                <a:lnTo>
                  <a:pt x="97" y="250"/>
                </a:lnTo>
                <a:lnTo>
                  <a:pt x="0" y="153"/>
                </a:lnTo>
                <a:lnTo>
                  <a:pt x="153" y="0"/>
                </a:lnTo>
                <a:lnTo>
                  <a:pt x="359" y="206"/>
                </a:lnTo>
                <a:lnTo>
                  <a:pt x="361" y="208"/>
                </a:lnTo>
                <a:lnTo>
                  <a:pt x="363" y="206"/>
                </a:lnTo>
                <a:lnTo>
                  <a:pt x="569" y="0"/>
                </a:lnTo>
                <a:lnTo>
                  <a:pt x="722" y="153"/>
                </a:lnTo>
                <a:lnTo>
                  <a:pt x="518" y="359"/>
                </a:lnTo>
                <a:lnTo>
                  <a:pt x="627" y="468"/>
                </a:lnTo>
                <a:close/>
              </a:path>
            </a:pathLst>
          </a:custGeom>
          <a:gradFill>
            <a:gsLst>
              <a:gs pos="0">
                <a:schemeClr val="accent3"/>
              </a:gs>
              <a:gs pos="100000">
                <a:schemeClr val="accent2"/>
              </a:gs>
            </a:gsLst>
            <a:path path="circle">
              <a:fillToRect r="100000" b="100000"/>
            </a:path>
          </a:gradFill>
          <a:ln>
            <a:noFill/>
          </a:ln>
          <a:effectLst>
            <a:outerShdw blurRad="749300" sx="102000" sy="102000" algn="ctr" rotWithShape="0">
              <a:schemeClr val="accent3">
                <a:alpha val="6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2" name="TextBox 11">
            <a:extLst>
              <a:ext uri="{FF2B5EF4-FFF2-40B4-BE49-F238E27FC236}">
                <a16:creationId xmlns:a16="http://schemas.microsoft.com/office/drawing/2014/main" id="{7CFEF09D-29E1-4CF6-BC92-825062D8AA74}"/>
              </a:ext>
            </a:extLst>
          </p:cNvPr>
          <p:cNvSpPr txBox="1"/>
          <p:nvPr/>
        </p:nvSpPr>
        <p:spPr>
          <a:xfrm>
            <a:off x="3310616" y="8337819"/>
            <a:ext cx="6510115" cy="1446550"/>
          </a:xfrm>
          <a:prstGeom prst="rect">
            <a:avLst/>
          </a:prstGeom>
          <a:noFill/>
        </p:spPr>
        <p:txBody>
          <a:bodyPr wrap="none" rtlCol="0" anchor="ctr">
            <a:spAutoFit/>
          </a:bodyPr>
          <a:lstStyle/>
          <a:p>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Impossible</a:t>
            </a:r>
          </a:p>
        </p:txBody>
      </p:sp>
      <p:cxnSp>
        <p:nvCxnSpPr>
          <p:cNvPr id="4" name="Straight Connector 3">
            <a:extLst>
              <a:ext uri="{FF2B5EF4-FFF2-40B4-BE49-F238E27FC236}">
                <a16:creationId xmlns:a16="http://schemas.microsoft.com/office/drawing/2014/main" id="{C4084338-CD13-4287-AC7B-1DFE955DA029}"/>
              </a:ext>
            </a:extLst>
          </p:cNvPr>
          <p:cNvCxnSpPr>
            <a:cxnSpLocks/>
          </p:cNvCxnSpPr>
          <p:nvPr/>
        </p:nvCxnSpPr>
        <p:spPr>
          <a:xfrm>
            <a:off x="684926" y="8844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790A3277-54A5-4B5A-82D9-CB8B1244D6E0}"/>
              </a:ext>
            </a:extLst>
          </p:cNvPr>
          <p:cNvCxnSpPr>
            <a:cxnSpLocks/>
          </p:cNvCxnSpPr>
          <p:nvPr/>
        </p:nvCxnSpPr>
        <p:spPr>
          <a:xfrm flipV="1">
            <a:off x="684925" y="8246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C8617AF3-0A4E-4F39-8C1D-6649E5232B0C}"/>
              </a:ext>
            </a:extLst>
          </p:cNvPr>
          <p:cNvCxnSpPr>
            <a:cxnSpLocks/>
          </p:cNvCxnSpPr>
          <p:nvPr/>
        </p:nvCxnSpPr>
        <p:spPr>
          <a:xfrm flipV="1">
            <a:off x="684925" y="8545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68B6B9EF-AC36-47A7-9834-A4879C9E44C1}"/>
              </a:ext>
            </a:extLst>
          </p:cNvPr>
          <p:cNvCxnSpPr>
            <a:cxnSpLocks/>
          </p:cNvCxnSpPr>
          <p:nvPr/>
        </p:nvCxnSpPr>
        <p:spPr>
          <a:xfrm flipV="1">
            <a:off x="684925" y="9143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5BA0AC79-3B71-47C1-A1CF-01EBAB147973}"/>
              </a:ext>
            </a:extLst>
          </p:cNvPr>
          <p:cNvCxnSpPr>
            <a:cxnSpLocks/>
          </p:cNvCxnSpPr>
          <p:nvPr/>
        </p:nvCxnSpPr>
        <p:spPr>
          <a:xfrm flipV="1">
            <a:off x="684925" y="9443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3C5AF0E-4733-4A17-9F51-61E7DF89F099}"/>
              </a:ext>
            </a:extLst>
          </p:cNvPr>
          <p:cNvCxnSpPr>
            <a:cxnSpLocks/>
          </p:cNvCxnSpPr>
          <p:nvPr/>
        </p:nvCxnSpPr>
        <p:spPr>
          <a:xfrm flipV="1">
            <a:off x="684925" y="9742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9DDF0E00-B539-42D3-84B3-C34E99AB886D}"/>
              </a:ext>
            </a:extLst>
          </p:cNvPr>
          <p:cNvCxnSpPr>
            <a:cxnSpLocks/>
          </p:cNvCxnSpPr>
          <p:nvPr/>
        </p:nvCxnSpPr>
        <p:spPr>
          <a:xfrm flipV="1">
            <a:off x="684925" y="10041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45F0825C-4E4C-49A4-9BAE-444F9E774677}"/>
              </a:ext>
            </a:extLst>
          </p:cNvPr>
          <p:cNvSpPr txBox="1"/>
          <p:nvPr/>
        </p:nvSpPr>
        <p:spPr>
          <a:xfrm rot="16200000">
            <a:off x="-649020" y="15217632"/>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8" name="Rectangle: Rounded Corners 27">
            <a:extLst>
              <a:ext uri="{FF2B5EF4-FFF2-40B4-BE49-F238E27FC236}">
                <a16:creationId xmlns:a16="http://schemas.microsoft.com/office/drawing/2014/main" id="{DBF3BD3D-F3D2-4D86-BBD7-9BE9A89DB857}"/>
              </a:ext>
            </a:extLst>
          </p:cNvPr>
          <p:cNvSpPr/>
          <p:nvPr/>
        </p:nvSpPr>
        <p:spPr>
          <a:xfrm>
            <a:off x="12524186" y="6674266"/>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a:extLst>
              <a:ext uri="{FF2B5EF4-FFF2-40B4-BE49-F238E27FC236}">
                <a16:creationId xmlns:a16="http://schemas.microsoft.com/office/drawing/2014/main" id="{B49E12C9-BC8A-4AA6-9A95-7B0911C27220}"/>
              </a:ext>
            </a:extLst>
          </p:cNvPr>
          <p:cNvGrpSpPr/>
          <p:nvPr/>
        </p:nvGrpSpPr>
        <p:grpSpPr>
          <a:xfrm>
            <a:off x="12938125" y="7187747"/>
            <a:ext cx="3736998" cy="1607913"/>
            <a:chOff x="12938125" y="4901746"/>
            <a:chExt cx="3736998" cy="1607913"/>
          </a:xfrm>
        </p:grpSpPr>
        <p:sp>
          <p:nvSpPr>
            <p:cNvPr id="2" name="Rectangle 1">
              <a:extLst>
                <a:ext uri="{FF2B5EF4-FFF2-40B4-BE49-F238E27FC236}">
                  <a16:creationId xmlns:a16="http://schemas.microsoft.com/office/drawing/2014/main" id="{2D4E300B-C802-4D31-B63F-1B1F406FA2AE}"/>
                </a:ext>
              </a:extLst>
            </p:cNvPr>
            <p:cNvSpPr/>
            <p:nvPr/>
          </p:nvSpPr>
          <p:spPr>
            <a:xfrm>
              <a:off x="12938125" y="5013937"/>
              <a:ext cx="1210589" cy="1323439"/>
            </a:xfrm>
            <a:prstGeom prst="rect">
              <a:avLst/>
            </a:prstGeom>
          </p:spPr>
          <p:txBody>
            <a:bodyPr wrap="none">
              <a:spAutoFit/>
            </a:bodyPr>
            <a:lstStyle/>
            <a:p>
              <a:pPr algn="ctr" defTabSz="914400">
                <a:defRPr/>
              </a:pPr>
              <a:r>
                <a:rPr lang="en-US" sz="8000">
                  <a:solidFill>
                    <a:srgbClr val="E6EAF3"/>
                  </a:solidFill>
                  <a:latin typeface="Designball-Documents-01" pitchFamily="2" charset="0"/>
                  <a:ea typeface="Open Sans" panose="020B0606030504020204" pitchFamily="34" charset="0"/>
                  <a:cs typeface="Arial" panose="020B0604020202020204" pitchFamily="34" charset="0"/>
                </a:rPr>
                <a:t>e</a:t>
              </a:r>
            </a:p>
          </p:txBody>
        </p:sp>
        <p:sp>
          <p:nvSpPr>
            <p:cNvPr id="14" name="TextBox 13">
              <a:extLst>
                <a:ext uri="{FF2B5EF4-FFF2-40B4-BE49-F238E27FC236}">
                  <a16:creationId xmlns:a16="http://schemas.microsoft.com/office/drawing/2014/main" id="{93718B7C-DF82-4ECC-90CA-3B6B0A63EB14}"/>
                </a:ext>
              </a:extLst>
            </p:cNvPr>
            <p:cNvSpPr txBox="1"/>
            <p:nvPr/>
          </p:nvSpPr>
          <p:spPr>
            <a:xfrm>
              <a:off x="14410670" y="4901746"/>
              <a:ext cx="1571456" cy="646331"/>
            </a:xfrm>
            <a:prstGeom prst="rect">
              <a:avLst/>
            </a:prstGeom>
            <a:noFill/>
          </p:spPr>
          <p:txBody>
            <a:bodyPr wrap="none" rtlCol="0">
              <a:spAutoFit/>
            </a:bodyPr>
            <a:lstStyle/>
            <a:p>
              <a:r>
                <a:rPr lang="en-US">
                  <a:solidFill>
                    <a:srgbClr val="E6EAF3"/>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rgbClr val="E6EAF3"/>
                  </a:solidFill>
                  <a:latin typeface="Open Sans Extrabold" panose="020B0906030804020204" pitchFamily="34" charset="0"/>
                  <a:ea typeface="Open Sans Extrabold" panose="020B0906030804020204" pitchFamily="34" charset="0"/>
                  <a:cs typeface="Open Sans Extrabold" panose="020B0906030804020204" pitchFamily="34" charset="0"/>
                </a:rPr>
                <a:t>of Mistakes</a:t>
              </a:r>
            </a:p>
          </p:txBody>
        </p:sp>
        <p:sp>
          <p:nvSpPr>
            <p:cNvPr id="15" name="TextBox 14">
              <a:extLst>
                <a:ext uri="{FF2B5EF4-FFF2-40B4-BE49-F238E27FC236}">
                  <a16:creationId xmlns:a16="http://schemas.microsoft.com/office/drawing/2014/main" id="{13A724F3-D225-48C7-BC3F-E62F2AA17A8A}"/>
                </a:ext>
              </a:extLst>
            </p:cNvPr>
            <p:cNvSpPr txBox="1"/>
            <p:nvPr/>
          </p:nvSpPr>
          <p:spPr>
            <a:xfrm>
              <a:off x="14410670" y="5678662"/>
              <a:ext cx="2264453" cy="830997"/>
            </a:xfrm>
            <a:prstGeom prst="rect">
              <a:avLst/>
            </a:prstGeom>
            <a:noFill/>
          </p:spPr>
          <p:txBody>
            <a:bodyPr wrap="square" rtlCol="0">
              <a:spAutoFit/>
            </a:bodyPr>
            <a:lstStyle/>
            <a:p>
              <a:r>
                <a:rPr lang="en-US" sz="1600">
                  <a:solidFill>
                    <a:srgbClr val="E6EAF3"/>
                  </a:solidFill>
                </a:rPr>
                <a:t>Quisque non condimentum dolor, sed mattis nulla.</a:t>
              </a:r>
            </a:p>
          </p:txBody>
        </p:sp>
      </p:grpSp>
      <p:grpSp>
        <p:nvGrpSpPr>
          <p:cNvPr id="33" name="Group 32">
            <a:extLst>
              <a:ext uri="{FF2B5EF4-FFF2-40B4-BE49-F238E27FC236}">
                <a16:creationId xmlns:a16="http://schemas.microsoft.com/office/drawing/2014/main" id="{0A9BE1E6-688B-4675-8A03-17AC57CBB461}"/>
              </a:ext>
            </a:extLst>
          </p:cNvPr>
          <p:cNvGrpSpPr/>
          <p:nvPr/>
        </p:nvGrpSpPr>
        <p:grpSpPr>
          <a:xfrm>
            <a:off x="12938125" y="10005823"/>
            <a:ext cx="3736998" cy="1607913"/>
            <a:chOff x="12938125" y="7719822"/>
            <a:chExt cx="3736998" cy="1607913"/>
          </a:xfrm>
        </p:grpSpPr>
        <p:sp>
          <p:nvSpPr>
            <p:cNvPr id="17" name="Rectangle 16">
              <a:extLst>
                <a:ext uri="{FF2B5EF4-FFF2-40B4-BE49-F238E27FC236}">
                  <a16:creationId xmlns:a16="http://schemas.microsoft.com/office/drawing/2014/main" id="{666E9D4A-35D8-4F4B-A39A-5C6EA09D6E68}"/>
                </a:ext>
              </a:extLst>
            </p:cNvPr>
            <p:cNvSpPr/>
            <p:nvPr/>
          </p:nvSpPr>
          <p:spPr>
            <a:xfrm>
              <a:off x="12938125" y="7832013"/>
              <a:ext cx="1210589" cy="1323439"/>
            </a:xfrm>
            <a:prstGeom prst="rect">
              <a:avLst/>
            </a:prstGeom>
          </p:spPr>
          <p:txBody>
            <a:bodyPr wrap="none">
              <a:spAutoFit/>
            </a:bodyPr>
            <a:lstStyle/>
            <a:p>
              <a:pPr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o</a:t>
              </a:r>
            </a:p>
          </p:txBody>
        </p:sp>
        <p:sp>
          <p:nvSpPr>
            <p:cNvPr id="18" name="TextBox 17">
              <a:extLst>
                <a:ext uri="{FF2B5EF4-FFF2-40B4-BE49-F238E27FC236}">
                  <a16:creationId xmlns:a16="http://schemas.microsoft.com/office/drawing/2014/main" id="{10C454EB-3D9C-43B4-8DB1-B06559F05307}"/>
                </a:ext>
              </a:extLst>
            </p:cNvPr>
            <p:cNvSpPr txBox="1"/>
            <p:nvPr/>
          </p:nvSpPr>
          <p:spPr>
            <a:xfrm>
              <a:off x="14410670" y="7719822"/>
              <a:ext cx="1571456" cy="646331"/>
            </a:xfrm>
            <a:prstGeom prst="rect">
              <a:avLst/>
            </a:prstGeom>
            <a:noFill/>
          </p:spPr>
          <p:txBody>
            <a:bodyPr wrap="none" rtlCol="0">
              <a:spAutoFit/>
            </a:bodyPr>
            <a:lstStyle/>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Mistakes</a:t>
              </a:r>
            </a:p>
          </p:txBody>
        </p:sp>
        <p:sp>
          <p:nvSpPr>
            <p:cNvPr id="19" name="TextBox 18">
              <a:extLst>
                <a:ext uri="{FF2B5EF4-FFF2-40B4-BE49-F238E27FC236}">
                  <a16:creationId xmlns:a16="http://schemas.microsoft.com/office/drawing/2014/main" id="{DF2642F0-7192-4635-9990-369ECD4AF285}"/>
                </a:ext>
              </a:extLst>
            </p:cNvPr>
            <p:cNvSpPr txBox="1"/>
            <p:nvPr/>
          </p:nvSpPr>
          <p:spPr>
            <a:xfrm>
              <a:off x="14410670" y="8496738"/>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grpSp>
        <p:nvGrpSpPr>
          <p:cNvPr id="31" name="Group 30">
            <a:extLst>
              <a:ext uri="{FF2B5EF4-FFF2-40B4-BE49-F238E27FC236}">
                <a16:creationId xmlns:a16="http://schemas.microsoft.com/office/drawing/2014/main" id="{1C1948A7-2CBF-411E-BECF-D46EB7DA1385}"/>
              </a:ext>
            </a:extLst>
          </p:cNvPr>
          <p:cNvGrpSpPr/>
          <p:nvPr/>
        </p:nvGrpSpPr>
        <p:grpSpPr>
          <a:xfrm>
            <a:off x="18158517" y="7187747"/>
            <a:ext cx="3736998" cy="1607913"/>
            <a:chOff x="18158517" y="4901746"/>
            <a:chExt cx="3736998" cy="1607913"/>
          </a:xfrm>
        </p:grpSpPr>
        <p:sp>
          <p:nvSpPr>
            <p:cNvPr id="21" name="Rectangle 20">
              <a:extLst>
                <a:ext uri="{FF2B5EF4-FFF2-40B4-BE49-F238E27FC236}">
                  <a16:creationId xmlns:a16="http://schemas.microsoft.com/office/drawing/2014/main" id="{AAC0AFD0-6A82-421F-9569-86F8D458E00F}"/>
                </a:ext>
              </a:extLst>
            </p:cNvPr>
            <p:cNvSpPr/>
            <p:nvPr/>
          </p:nvSpPr>
          <p:spPr>
            <a:xfrm>
              <a:off x="18158517" y="5013937"/>
              <a:ext cx="1210589" cy="1323439"/>
            </a:xfrm>
            <a:prstGeom prst="rect">
              <a:avLst/>
            </a:prstGeom>
          </p:spPr>
          <p:txBody>
            <a:bodyPr wrap="none">
              <a:spAutoFit/>
            </a:bodyPr>
            <a:lstStyle/>
            <a:p>
              <a:pPr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n</a:t>
              </a:r>
            </a:p>
          </p:txBody>
        </p:sp>
        <p:sp>
          <p:nvSpPr>
            <p:cNvPr id="22" name="TextBox 21">
              <a:extLst>
                <a:ext uri="{FF2B5EF4-FFF2-40B4-BE49-F238E27FC236}">
                  <a16:creationId xmlns:a16="http://schemas.microsoft.com/office/drawing/2014/main" id="{E79761CC-4285-42AF-B2DB-D232937A85B3}"/>
                </a:ext>
              </a:extLst>
            </p:cNvPr>
            <p:cNvSpPr txBox="1"/>
            <p:nvPr/>
          </p:nvSpPr>
          <p:spPr>
            <a:xfrm>
              <a:off x="19631062" y="4901746"/>
              <a:ext cx="1571456" cy="646331"/>
            </a:xfrm>
            <a:prstGeom prst="rect">
              <a:avLst/>
            </a:prstGeom>
            <a:noFill/>
          </p:spPr>
          <p:txBody>
            <a:bodyPr wrap="none" rtlCol="0">
              <a:spAutoFit/>
            </a:bodyPr>
            <a:lstStyle/>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Mistakes</a:t>
              </a:r>
            </a:p>
          </p:txBody>
        </p:sp>
        <p:sp>
          <p:nvSpPr>
            <p:cNvPr id="23" name="TextBox 22">
              <a:extLst>
                <a:ext uri="{FF2B5EF4-FFF2-40B4-BE49-F238E27FC236}">
                  <a16:creationId xmlns:a16="http://schemas.microsoft.com/office/drawing/2014/main" id="{ACAF2037-9240-493D-B71F-C4EDA22D1BBC}"/>
                </a:ext>
              </a:extLst>
            </p:cNvPr>
            <p:cNvSpPr txBox="1"/>
            <p:nvPr/>
          </p:nvSpPr>
          <p:spPr>
            <a:xfrm>
              <a:off x="19631062" y="5678662"/>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grpSp>
        <p:nvGrpSpPr>
          <p:cNvPr id="32" name="Group 31">
            <a:extLst>
              <a:ext uri="{FF2B5EF4-FFF2-40B4-BE49-F238E27FC236}">
                <a16:creationId xmlns:a16="http://schemas.microsoft.com/office/drawing/2014/main" id="{F7DF66DE-0FA1-4CA3-B9FE-43F7D465362A}"/>
              </a:ext>
            </a:extLst>
          </p:cNvPr>
          <p:cNvGrpSpPr/>
          <p:nvPr/>
        </p:nvGrpSpPr>
        <p:grpSpPr>
          <a:xfrm>
            <a:off x="18158517" y="10005823"/>
            <a:ext cx="3736998" cy="1607913"/>
            <a:chOff x="18158517" y="7719822"/>
            <a:chExt cx="3736998" cy="1607913"/>
          </a:xfrm>
        </p:grpSpPr>
        <p:sp>
          <p:nvSpPr>
            <p:cNvPr id="25" name="Rectangle 24">
              <a:extLst>
                <a:ext uri="{FF2B5EF4-FFF2-40B4-BE49-F238E27FC236}">
                  <a16:creationId xmlns:a16="http://schemas.microsoft.com/office/drawing/2014/main" id="{50BAED3A-8525-4001-AE27-305B0133CC2C}"/>
                </a:ext>
              </a:extLst>
            </p:cNvPr>
            <p:cNvSpPr/>
            <p:nvPr/>
          </p:nvSpPr>
          <p:spPr>
            <a:xfrm>
              <a:off x="18158517" y="7832013"/>
              <a:ext cx="1210589" cy="1323439"/>
            </a:xfrm>
            <a:prstGeom prst="rect">
              <a:avLst/>
            </a:prstGeom>
          </p:spPr>
          <p:txBody>
            <a:bodyPr wrap="none">
              <a:spAutoFit/>
            </a:bodyPr>
            <a:lstStyle/>
            <a:p>
              <a:pPr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p</a:t>
              </a:r>
            </a:p>
          </p:txBody>
        </p:sp>
        <p:sp>
          <p:nvSpPr>
            <p:cNvPr id="26" name="TextBox 25">
              <a:extLst>
                <a:ext uri="{FF2B5EF4-FFF2-40B4-BE49-F238E27FC236}">
                  <a16:creationId xmlns:a16="http://schemas.microsoft.com/office/drawing/2014/main" id="{BC3FE5C3-51EB-4EEC-9E82-9D4AA0AACA24}"/>
                </a:ext>
              </a:extLst>
            </p:cNvPr>
            <p:cNvSpPr txBox="1"/>
            <p:nvPr/>
          </p:nvSpPr>
          <p:spPr>
            <a:xfrm>
              <a:off x="19631062" y="7719822"/>
              <a:ext cx="1571456" cy="646331"/>
            </a:xfrm>
            <a:prstGeom prst="rect">
              <a:avLst/>
            </a:prstGeom>
            <a:noFill/>
          </p:spPr>
          <p:txBody>
            <a:bodyPr wrap="none" rtlCol="0">
              <a:spAutoFit/>
            </a:bodyPr>
            <a:lstStyle/>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Mistakes</a:t>
              </a:r>
            </a:p>
          </p:txBody>
        </p:sp>
        <p:sp>
          <p:nvSpPr>
            <p:cNvPr id="27" name="TextBox 26">
              <a:extLst>
                <a:ext uri="{FF2B5EF4-FFF2-40B4-BE49-F238E27FC236}">
                  <a16:creationId xmlns:a16="http://schemas.microsoft.com/office/drawing/2014/main" id="{E21BA19D-7A91-49B1-AB40-2297E9769E0B}"/>
                </a:ext>
              </a:extLst>
            </p:cNvPr>
            <p:cNvSpPr txBox="1"/>
            <p:nvPr/>
          </p:nvSpPr>
          <p:spPr>
            <a:xfrm>
              <a:off x="19631062" y="8496738"/>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spTree>
    <p:extLst>
      <p:ext uri="{BB962C8B-B14F-4D97-AF65-F5344CB8AC3E}">
        <p14:creationId xmlns:p14="http://schemas.microsoft.com/office/powerpoint/2010/main" val="3301142033"/>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80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80000">
                                          <p:cBhvr additive="base">
                                            <p:cTn id="7" dur="2500" fill="hold"/>
                                            <p:tgtEl>
                                              <p:spTgt spid="10"/>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80000">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14:bounceEnd="80000">
                                          <p:cBhvr additive="base">
                                            <p:cTn id="11" dur="2500" fill="hold"/>
                                            <p:tgtEl>
                                              <p:spTgt spid="12"/>
                                            </p:tgtEl>
                                            <p:attrNameLst>
                                              <p:attrName>ppt_x</p:attrName>
                                            </p:attrNameLst>
                                          </p:cBhvr>
                                          <p:tavLst>
                                            <p:tav tm="0">
                                              <p:val>
                                                <p:strVal val="#ppt_x"/>
                                              </p:val>
                                            </p:tav>
                                            <p:tav tm="100000">
                                              <p:val>
                                                <p:strVal val="#ppt_x"/>
                                              </p:val>
                                            </p:tav>
                                          </p:tavLst>
                                        </p:anim>
                                        <p:anim calcmode="lin" valueType="num" p14:bounceEnd="80000">
                                          <p:cBhvr additive="base">
                                            <p:cTn id="12" dur="2500" fill="hold"/>
                                            <p:tgtEl>
                                              <p:spTgt spid="12"/>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14:presetBounceEnd="80000">
                                      <p:stCondLst>
                                        <p:cond delay="200"/>
                                      </p:stCondLst>
                                      <p:childTnLst>
                                        <p:set>
                                          <p:cBhvr>
                                            <p:cTn id="14" dur="1" fill="hold">
                                              <p:stCondLst>
                                                <p:cond delay="0"/>
                                              </p:stCondLst>
                                            </p:cTn>
                                            <p:tgtEl>
                                              <p:spTgt spid="28"/>
                                            </p:tgtEl>
                                            <p:attrNameLst>
                                              <p:attrName>style.visibility</p:attrName>
                                            </p:attrNameLst>
                                          </p:cBhvr>
                                          <p:to>
                                            <p:strVal val="visible"/>
                                          </p:to>
                                        </p:set>
                                        <p:anim calcmode="lin" valueType="num" p14:bounceEnd="80000">
                                          <p:cBhvr additive="base">
                                            <p:cTn id="15" dur="2500" fill="hold"/>
                                            <p:tgtEl>
                                              <p:spTgt spid="28"/>
                                            </p:tgtEl>
                                            <p:attrNameLst>
                                              <p:attrName>ppt_x</p:attrName>
                                            </p:attrNameLst>
                                          </p:cBhvr>
                                          <p:tavLst>
                                            <p:tav tm="0">
                                              <p:val>
                                                <p:strVal val="#ppt_x"/>
                                              </p:val>
                                            </p:tav>
                                            <p:tav tm="100000">
                                              <p:val>
                                                <p:strVal val="#ppt_x"/>
                                              </p:val>
                                            </p:tav>
                                          </p:tavLst>
                                        </p:anim>
                                        <p:anim calcmode="lin" valueType="num" p14:bounceEnd="80000">
                                          <p:cBhvr additive="base">
                                            <p:cTn id="16" dur="2500" fill="hold"/>
                                            <p:tgtEl>
                                              <p:spTgt spid="2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80000">
                                      <p:stCondLst>
                                        <p:cond delay="300"/>
                                      </p:stCondLst>
                                      <p:childTnLst>
                                        <p:set>
                                          <p:cBhvr>
                                            <p:cTn id="18" dur="1" fill="hold">
                                              <p:stCondLst>
                                                <p:cond delay="0"/>
                                              </p:stCondLst>
                                            </p:cTn>
                                            <p:tgtEl>
                                              <p:spTgt spid="30"/>
                                            </p:tgtEl>
                                            <p:attrNameLst>
                                              <p:attrName>style.visibility</p:attrName>
                                            </p:attrNameLst>
                                          </p:cBhvr>
                                          <p:to>
                                            <p:strVal val="visible"/>
                                          </p:to>
                                        </p:set>
                                        <p:anim calcmode="lin" valueType="num" p14:bounceEnd="80000">
                                          <p:cBhvr additive="base">
                                            <p:cTn id="19" dur="2500" fill="hold"/>
                                            <p:tgtEl>
                                              <p:spTgt spid="30"/>
                                            </p:tgtEl>
                                            <p:attrNameLst>
                                              <p:attrName>ppt_x</p:attrName>
                                            </p:attrNameLst>
                                          </p:cBhvr>
                                          <p:tavLst>
                                            <p:tav tm="0">
                                              <p:val>
                                                <p:strVal val="#ppt_x"/>
                                              </p:val>
                                            </p:tav>
                                            <p:tav tm="100000">
                                              <p:val>
                                                <p:strVal val="#ppt_x"/>
                                              </p:val>
                                            </p:tav>
                                          </p:tavLst>
                                        </p:anim>
                                        <p:anim calcmode="lin" valueType="num" p14:bounceEnd="80000">
                                          <p:cBhvr additive="base">
                                            <p:cTn id="20" dur="2500" fill="hold"/>
                                            <p:tgtEl>
                                              <p:spTgt spid="3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80000">
                                      <p:stCondLst>
                                        <p:cond delay="400"/>
                                      </p:stCondLst>
                                      <p:childTnLst>
                                        <p:set>
                                          <p:cBhvr>
                                            <p:cTn id="22" dur="1" fill="hold">
                                              <p:stCondLst>
                                                <p:cond delay="0"/>
                                              </p:stCondLst>
                                            </p:cTn>
                                            <p:tgtEl>
                                              <p:spTgt spid="31"/>
                                            </p:tgtEl>
                                            <p:attrNameLst>
                                              <p:attrName>style.visibility</p:attrName>
                                            </p:attrNameLst>
                                          </p:cBhvr>
                                          <p:to>
                                            <p:strVal val="visible"/>
                                          </p:to>
                                        </p:set>
                                        <p:anim calcmode="lin" valueType="num" p14:bounceEnd="80000">
                                          <p:cBhvr additive="base">
                                            <p:cTn id="23" dur="2500" fill="hold"/>
                                            <p:tgtEl>
                                              <p:spTgt spid="31"/>
                                            </p:tgtEl>
                                            <p:attrNameLst>
                                              <p:attrName>ppt_x</p:attrName>
                                            </p:attrNameLst>
                                          </p:cBhvr>
                                          <p:tavLst>
                                            <p:tav tm="0">
                                              <p:val>
                                                <p:strVal val="#ppt_x"/>
                                              </p:val>
                                            </p:tav>
                                            <p:tav tm="100000">
                                              <p:val>
                                                <p:strVal val="#ppt_x"/>
                                              </p:val>
                                            </p:tav>
                                          </p:tavLst>
                                        </p:anim>
                                        <p:anim calcmode="lin" valueType="num" p14:bounceEnd="80000">
                                          <p:cBhvr additive="base">
                                            <p:cTn id="24" dur="2500" fill="hold"/>
                                            <p:tgtEl>
                                              <p:spTgt spid="31"/>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80000">
                                      <p:stCondLst>
                                        <p:cond delay="500"/>
                                      </p:stCondLst>
                                      <p:childTnLst>
                                        <p:set>
                                          <p:cBhvr>
                                            <p:cTn id="26" dur="1" fill="hold">
                                              <p:stCondLst>
                                                <p:cond delay="0"/>
                                              </p:stCondLst>
                                            </p:cTn>
                                            <p:tgtEl>
                                              <p:spTgt spid="33"/>
                                            </p:tgtEl>
                                            <p:attrNameLst>
                                              <p:attrName>style.visibility</p:attrName>
                                            </p:attrNameLst>
                                          </p:cBhvr>
                                          <p:to>
                                            <p:strVal val="visible"/>
                                          </p:to>
                                        </p:set>
                                        <p:anim calcmode="lin" valueType="num" p14:bounceEnd="80000">
                                          <p:cBhvr additive="base">
                                            <p:cTn id="27" dur="2500" fill="hold"/>
                                            <p:tgtEl>
                                              <p:spTgt spid="33"/>
                                            </p:tgtEl>
                                            <p:attrNameLst>
                                              <p:attrName>ppt_x</p:attrName>
                                            </p:attrNameLst>
                                          </p:cBhvr>
                                          <p:tavLst>
                                            <p:tav tm="0">
                                              <p:val>
                                                <p:strVal val="#ppt_x"/>
                                              </p:val>
                                            </p:tav>
                                            <p:tav tm="100000">
                                              <p:val>
                                                <p:strVal val="#ppt_x"/>
                                              </p:val>
                                            </p:tav>
                                          </p:tavLst>
                                        </p:anim>
                                        <p:anim calcmode="lin" valueType="num" p14:bounceEnd="80000">
                                          <p:cBhvr additive="base">
                                            <p:cTn id="28" dur="2500" fill="hold"/>
                                            <p:tgtEl>
                                              <p:spTgt spid="3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80000">
                                      <p:stCondLst>
                                        <p:cond delay="600"/>
                                      </p:stCondLst>
                                      <p:childTnLst>
                                        <p:set>
                                          <p:cBhvr>
                                            <p:cTn id="30" dur="1" fill="hold">
                                              <p:stCondLst>
                                                <p:cond delay="0"/>
                                              </p:stCondLst>
                                            </p:cTn>
                                            <p:tgtEl>
                                              <p:spTgt spid="32"/>
                                            </p:tgtEl>
                                            <p:attrNameLst>
                                              <p:attrName>style.visibility</p:attrName>
                                            </p:attrNameLst>
                                          </p:cBhvr>
                                          <p:to>
                                            <p:strVal val="visible"/>
                                          </p:to>
                                        </p:set>
                                        <p:anim calcmode="lin" valueType="num" p14:bounceEnd="80000">
                                          <p:cBhvr additive="base">
                                            <p:cTn id="31" dur="2500" fill="hold"/>
                                            <p:tgtEl>
                                              <p:spTgt spid="32"/>
                                            </p:tgtEl>
                                            <p:attrNameLst>
                                              <p:attrName>ppt_x</p:attrName>
                                            </p:attrNameLst>
                                          </p:cBhvr>
                                          <p:tavLst>
                                            <p:tav tm="0">
                                              <p:val>
                                                <p:strVal val="#ppt_x"/>
                                              </p:val>
                                            </p:tav>
                                            <p:tav tm="100000">
                                              <p:val>
                                                <p:strVal val="#ppt_x"/>
                                              </p:val>
                                            </p:tav>
                                          </p:tavLst>
                                        </p:anim>
                                        <p:anim calcmode="lin" valueType="num" p14:bounceEnd="80000">
                                          <p:cBhvr additive="base">
                                            <p:cTn id="32" dur="2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p:bldP spid="2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500" fill="hold"/>
                                            <p:tgtEl>
                                              <p:spTgt spid="10"/>
                                            </p:tgtEl>
                                            <p:attrNameLst>
                                              <p:attrName>ppt_x</p:attrName>
                                            </p:attrNameLst>
                                          </p:cBhvr>
                                          <p:tavLst>
                                            <p:tav tm="0">
                                              <p:val>
                                                <p:strVal val="#ppt_x"/>
                                              </p:val>
                                            </p:tav>
                                            <p:tav tm="100000">
                                              <p:val>
                                                <p:strVal val="#ppt_x"/>
                                              </p:val>
                                            </p:tav>
                                          </p:tavLst>
                                        </p:anim>
                                        <p:anim calcmode="lin" valueType="num">
                                          <p:cBhvr additive="base">
                                            <p:cTn id="8" dur="25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2500" fill="hold"/>
                                            <p:tgtEl>
                                              <p:spTgt spid="12"/>
                                            </p:tgtEl>
                                            <p:attrNameLst>
                                              <p:attrName>ppt_x</p:attrName>
                                            </p:attrNameLst>
                                          </p:cBhvr>
                                          <p:tavLst>
                                            <p:tav tm="0">
                                              <p:val>
                                                <p:strVal val="#ppt_x"/>
                                              </p:val>
                                            </p:tav>
                                            <p:tav tm="100000">
                                              <p:val>
                                                <p:strVal val="#ppt_x"/>
                                              </p:val>
                                            </p:tav>
                                          </p:tavLst>
                                        </p:anim>
                                        <p:anim calcmode="lin" valueType="num">
                                          <p:cBhvr additive="base">
                                            <p:cTn id="12" dur="2500" fill="hold"/>
                                            <p:tgtEl>
                                              <p:spTgt spid="12"/>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8"/>
                                            </p:tgtEl>
                                            <p:attrNameLst>
                                              <p:attrName>style.visibility</p:attrName>
                                            </p:attrNameLst>
                                          </p:cBhvr>
                                          <p:to>
                                            <p:strVal val="visible"/>
                                          </p:to>
                                        </p:set>
                                        <p:anim calcmode="lin" valueType="num">
                                          <p:cBhvr additive="base">
                                            <p:cTn id="15" dur="2500" fill="hold"/>
                                            <p:tgtEl>
                                              <p:spTgt spid="28"/>
                                            </p:tgtEl>
                                            <p:attrNameLst>
                                              <p:attrName>ppt_x</p:attrName>
                                            </p:attrNameLst>
                                          </p:cBhvr>
                                          <p:tavLst>
                                            <p:tav tm="0">
                                              <p:val>
                                                <p:strVal val="#ppt_x"/>
                                              </p:val>
                                            </p:tav>
                                            <p:tav tm="100000">
                                              <p:val>
                                                <p:strVal val="#ppt_x"/>
                                              </p:val>
                                            </p:tav>
                                          </p:tavLst>
                                        </p:anim>
                                        <p:anim calcmode="lin" valueType="num">
                                          <p:cBhvr additive="base">
                                            <p:cTn id="16" dur="2500" fill="hold"/>
                                            <p:tgtEl>
                                              <p:spTgt spid="2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30"/>
                                            </p:tgtEl>
                                            <p:attrNameLst>
                                              <p:attrName>style.visibility</p:attrName>
                                            </p:attrNameLst>
                                          </p:cBhvr>
                                          <p:to>
                                            <p:strVal val="visible"/>
                                          </p:to>
                                        </p:set>
                                        <p:anim calcmode="lin" valueType="num">
                                          <p:cBhvr additive="base">
                                            <p:cTn id="19" dur="2500" fill="hold"/>
                                            <p:tgtEl>
                                              <p:spTgt spid="30"/>
                                            </p:tgtEl>
                                            <p:attrNameLst>
                                              <p:attrName>ppt_x</p:attrName>
                                            </p:attrNameLst>
                                          </p:cBhvr>
                                          <p:tavLst>
                                            <p:tav tm="0">
                                              <p:val>
                                                <p:strVal val="#ppt_x"/>
                                              </p:val>
                                            </p:tav>
                                            <p:tav tm="100000">
                                              <p:val>
                                                <p:strVal val="#ppt_x"/>
                                              </p:val>
                                            </p:tav>
                                          </p:tavLst>
                                        </p:anim>
                                        <p:anim calcmode="lin" valueType="num">
                                          <p:cBhvr additive="base">
                                            <p:cTn id="20" dur="2500" fill="hold"/>
                                            <p:tgtEl>
                                              <p:spTgt spid="3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31"/>
                                            </p:tgtEl>
                                            <p:attrNameLst>
                                              <p:attrName>style.visibility</p:attrName>
                                            </p:attrNameLst>
                                          </p:cBhvr>
                                          <p:to>
                                            <p:strVal val="visible"/>
                                          </p:to>
                                        </p:set>
                                        <p:anim calcmode="lin" valueType="num">
                                          <p:cBhvr additive="base">
                                            <p:cTn id="23" dur="2500" fill="hold"/>
                                            <p:tgtEl>
                                              <p:spTgt spid="31"/>
                                            </p:tgtEl>
                                            <p:attrNameLst>
                                              <p:attrName>ppt_x</p:attrName>
                                            </p:attrNameLst>
                                          </p:cBhvr>
                                          <p:tavLst>
                                            <p:tav tm="0">
                                              <p:val>
                                                <p:strVal val="#ppt_x"/>
                                              </p:val>
                                            </p:tav>
                                            <p:tav tm="100000">
                                              <p:val>
                                                <p:strVal val="#ppt_x"/>
                                              </p:val>
                                            </p:tav>
                                          </p:tavLst>
                                        </p:anim>
                                        <p:anim calcmode="lin" valueType="num">
                                          <p:cBhvr additive="base">
                                            <p:cTn id="24" dur="2500" fill="hold"/>
                                            <p:tgtEl>
                                              <p:spTgt spid="31"/>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33"/>
                                            </p:tgtEl>
                                            <p:attrNameLst>
                                              <p:attrName>style.visibility</p:attrName>
                                            </p:attrNameLst>
                                          </p:cBhvr>
                                          <p:to>
                                            <p:strVal val="visible"/>
                                          </p:to>
                                        </p:set>
                                        <p:anim calcmode="lin" valueType="num">
                                          <p:cBhvr additive="base">
                                            <p:cTn id="27" dur="2500" fill="hold"/>
                                            <p:tgtEl>
                                              <p:spTgt spid="33"/>
                                            </p:tgtEl>
                                            <p:attrNameLst>
                                              <p:attrName>ppt_x</p:attrName>
                                            </p:attrNameLst>
                                          </p:cBhvr>
                                          <p:tavLst>
                                            <p:tav tm="0">
                                              <p:val>
                                                <p:strVal val="#ppt_x"/>
                                              </p:val>
                                            </p:tav>
                                            <p:tav tm="100000">
                                              <p:val>
                                                <p:strVal val="#ppt_x"/>
                                              </p:val>
                                            </p:tav>
                                          </p:tavLst>
                                        </p:anim>
                                        <p:anim calcmode="lin" valueType="num">
                                          <p:cBhvr additive="base">
                                            <p:cTn id="28" dur="2500" fill="hold"/>
                                            <p:tgtEl>
                                              <p:spTgt spid="3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32"/>
                                            </p:tgtEl>
                                            <p:attrNameLst>
                                              <p:attrName>style.visibility</p:attrName>
                                            </p:attrNameLst>
                                          </p:cBhvr>
                                          <p:to>
                                            <p:strVal val="visible"/>
                                          </p:to>
                                        </p:set>
                                        <p:anim calcmode="lin" valueType="num">
                                          <p:cBhvr additive="base">
                                            <p:cTn id="31" dur="2500" fill="hold"/>
                                            <p:tgtEl>
                                              <p:spTgt spid="32"/>
                                            </p:tgtEl>
                                            <p:attrNameLst>
                                              <p:attrName>ppt_x</p:attrName>
                                            </p:attrNameLst>
                                          </p:cBhvr>
                                          <p:tavLst>
                                            <p:tav tm="0">
                                              <p:val>
                                                <p:strVal val="#ppt_x"/>
                                              </p:val>
                                            </p:tav>
                                            <p:tav tm="100000">
                                              <p:val>
                                                <p:strVal val="#ppt_x"/>
                                              </p:val>
                                            </p:tav>
                                          </p:tavLst>
                                        </p:anim>
                                        <p:anim calcmode="lin" valueType="num">
                                          <p:cBhvr additive="base">
                                            <p:cTn id="32" dur="2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p:bldP spid="28" grpId="0" animBg="1"/>
        </p:bldLst>
      </p:timing>
    </mc:Fallback>
  </mc:AlternateContent>
</p:sld>
</file>

<file path=ppt/slides/slide21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C223222C-B249-41DF-80A3-9BB40067224D}"/>
              </a:ext>
            </a:extLst>
          </p:cNvPr>
          <p:cNvSpPr>
            <a:spLocks/>
          </p:cNvSpPr>
          <p:nvPr/>
        </p:nvSpPr>
        <p:spPr bwMode="auto">
          <a:xfrm>
            <a:off x="14598715" y="6659855"/>
            <a:ext cx="6273092" cy="4968289"/>
          </a:xfrm>
          <a:custGeom>
            <a:avLst/>
            <a:gdLst>
              <a:gd name="T0" fmla="*/ 750 w 750"/>
              <a:gd name="T1" fmla="*/ 154 h 594"/>
              <a:gd name="T2" fmla="*/ 464 w 750"/>
              <a:gd name="T3" fmla="*/ 440 h 594"/>
              <a:gd name="T4" fmla="*/ 310 w 750"/>
              <a:gd name="T5" fmla="*/ 594 h 594"/>
              <a:gd name="T6" fmla="*/ 0 w 750"/>
              <a:gd name="T7" fmla="*/ 283 h 594"/>
              <a:gd name="T8" fmla="*/ 153 w 750"/>
              <a:gd name="T9" fmla="*/ 129 h 594"/>
              <a:gd name="T10" fmla="*/ 310 w 750"/>
              <a:gd name="T11" fmla="*/ 287 h 594"/>
              <a:gd name="T12" fmla="*/ 419 w 750"/>
              <a:gd name="T13" fmla="*/ 178 h 594"/>
              <a:gd name="T14" fmla="*/ 597 w 750"/>
              <a:gd name="T15" fmla="*/ 0 h 594"/>
              <a:gd name="T16" fmla="*/ 750 w 750"/>
              <a:gd name="T17" fmla="*/ 15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0" h="594">
                <a:moveTo>
                  <a:pt x="750" y="154"/>
                </a:moveTo>
                <a:lnTo>
                  <a:pt x="464" y="440"/>
                </a:lnTo>
                <a:lnTo>
                  <a:pt x="310" y="594"/>
                </a:lnTo>
                <a:lnTo>
                  <a:pt x="0" y="283"/>
                </a:lnTo>
                <a:lnTo>
                  <a:pt x="153" y="129"/>
                </a:lnTo>
                <a:lnTo>
                  <a:pt x="310" y="287"/>
                </a:lnTo>
                <a:lnTo>
                  <a:pt x="419" y="178"/>
                </a:lnTo>
                <a:lnTo>
                  <a:pt x="597" y="0"/>
                </a:lnTo>
                <a:lnTo>
                  <a:pt x="750" y="154"/>
                </a:lnTo>
                <a:close/>
              </a:path>
            </a:pathLst>
          </a:custGeom>
          <a:gradFill>
            <a:gsLst>
              <a:gs pos="0">
                <a:schemeClr val="accent3"/>
              </a:gs>
              <a:gs pos="100000">
                <a:schemeClr val="accent2"/>
              </a:gs>
            </a:gsLst>
            <a:path path="circle">
              <a:fillToRect r="100000" b="100000"/>
            </a:path>
          </a:gradFill>
          <a:ln>
            <a:noFill/>
          </a:ln>
          <a:effectLst>
            <a:outerShdw blurRad="749300" sx="102000" sy="102000" algn="ctr" rotWithShape="0">
              <a:schemeClr val="accent3">
                <a:alpha val="6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7" name="TextBox 6">
            <a:extLst>
              <a:ext uri="{FF2B5EF4-FFF2-40B4-BE49-F238E27FC236}">
                <a16:creationId xmlns:a16="http://schemas.microsoft.com/office/drawing/2014/main" id="{A6148891-9C38-441D-A1A7-121A33E601B1}"/>
              </a:ext>
            </a:extLst>
          </p:cNvPr>
          <p:cNvSpPr txBox="1"/>
          <p:nvPr/>
        </p:nvSpPr>
        <p:spPr>
          <a:xfrm>
            <a:off x="14972743" y="9231237"/>
            <a:ext cx="4976042" cy="1446550"/>
          </a:xfrm>
          <a:prstGeom prst="rect">
            <a:avLst/>
          </a:prstGeom>
          <a:noFill/>
        </p:spPr>
        <p:txBody>
          <a:bodyPr wrap="none" rtlCol="0" anchor="ctr">
            <a:spAutoFit/>
          </a:bodyPr>
          <a:lstStyle/>
          <a:p>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Possible</a:t>
            </a:r>
          </a:p>
        </p:txBody>
      </p:sp>
      <p:grpSp>
        <p:nvGrpSpPr>
          <p:cNvPr id="27" name="Group 26">
            <a:extLst>
              <a:ext uri="{FF2B5EF4-FFF2-40B4-BE49-F238E27FC236}">
                <a16:creationId xmlns:a16="http://schemas.microsoft.com/office/drawing/2014/main" id="{D8B31EFC-630B-4B07-9404-B3A50ED8D7CE}"/>
              </a:ext>
            </a:extLst>
          </p:cNvPr>
          <p:cNvGrpSpPr/>
          <p:nvPr/>
        </p:nvGrpSpPr>
        <p:grpSpPr>
          <a:xfrm>
            <a:off x="5236143" y="11388864"/>
            <a:ext cx="1743112" cy="2075686"/>
            <a:chOff x="23454930" y="1848011"/>
            <a:chExt cx="1743112" cy="2075686"/>
          </a:xfrm>
        </p:grpSpPr>
        <p:sp>
          <p:nvSpPr>
            <p:cNvPr id="28" name="Rectangle 27">
              <a:extLst>
                <a:ext uri="{FF2B5EF4-FFF2-40B4-BE49-F238E27FC236}">
                  <a16:creationId xmlns:a16="http://schemas.microsoft.com/office/drawing/2014/main" id="{560E1DC3-ECA1-4725-9540-A8A646977DDA}"/>
                </a:ext>
              </a:extLst>
            </p:cNvPr>
            <p:cNvSpPr/>
            <p:nvPr/>
          </p:nvSpPr>
          <p:spPr>
            <a:xfrm>
              <a:off x="23454930" y="1848011"/>
              <a:ext cx="1415772" cy="1569660"/>
            </a:xfrm>
            <a:prstGeom prst="rect">
              <a:avLst/>
            </a:prstGeom>
          </p:spPr>
          <p:txBody>
            <a:bodyPr wrap="none" anchor="ctr">
              <a:spAutoFit/>
            </a:bodyPr>
            <a:lstStyle/>
            <a:p>
              <a:pPr algn="ctr" defTabSz="914400">
                <a:defRPr/>
              </a:pPr>
              <a:r>
                <a:rPr lang="en-US" sz="9600">
                  <a:solidFill>
                    <a:schemeClr val="accent6"/>
                  </a:solidFill>
                  <a:latin typeface="Designball-Electronic-Device-01" pitchFamily="2" charset="0"/>
                  <a:ea typeface="Open Sans" panose="020B0606030504020204" pitchFamily="34" charset="0"/>
                  <a:cs typeface="Arial" panose="020B0604020202020204" pitchFamily="34" charset="0"/>
                </a:rPr>
                <a:t>b</a:t>
              </a:r>
            </a:p>
          </p:txBody>
        </p:sp>
        <p:sp>
          <p:nvSpPr>
            <p:cNvPr id="29" name="TextBox 28">
              <a:extLst>
                <a:ext uri="{FF2B5EF4-FFF2-40B4-BE49-F238E27FC236}">
                  <a16:creationId xmlns:a16="http://schemas.microsoft.com/office/drawing/2014/main" id="{36AC4DF0-D986-4CF5-A916-BF93FB485898}"/>
                </a:ext>
              </a:extLst>
            </p:cNvPr>
            <p:cNvSpPr txBox="1"/>
            <p:nvPr/>
          </p:nvSpPr>
          <p:spPr>
            <a:xfrm>
              <a:off x="23657043" y="3277366"/>
              <a:ext cx="1540999" cy="646331"/>
            </a:xfrm>
            <a:prstGeom prst="rect">
              <a:avLst/>
            </a:prstGeom>
            <a:noFill/>
          </p:spPr>
          <p:txBody>
            <a:bodyPr wrap="none" rtlCol="0">
              <a:spAutoFit/>
            </a:bodyPr>
            <a:lstStyle/>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grpSp>
        <p:nvGrpSpPr>
          <p:cNvPr id="30" name="Group 29">
            <a:extLst>
              <a:ext uri="{FF2B5EF4-FFF2-40B4-BE49-F238E27FC236}">
                <a16:creationId xmlns:a16="http://schemas.microsoft.com/office/drawing/2014/main" id="{1243292C-CA80-4778-A35C-E97106530845}"/>
              </a:ext>
            </a:extLst>
          </p:cNvPr>
          <p:cNvGrpSpPr/>
          <p:nvPr/>
        </p:nvGrpSpPr>
        <p:grpSpPr>
          <a:xfrm>
            <a:off x="5236143" y="4302264"/>
            <a:ext cx="1743112" cy="2075686"/>
            <a:chOff x="18688129" y="2276857"/>
            <a:chExt cx="1743112" cy="2075686"/>
          </a:xfrm>
        </p:grpSpPr>
        <p:sp>
          <p:nvSpPr>
            <p:cNvPr id="31" name="Rectangle 30">
              <a:extLst>
                <a:ext uri="{FF2B5EF4-FFF2-40B4-BE49-F238E27FC236}">
                  <a16:creationId xmlns:a16="http://schemas.microsoft.com/office/drawing/2014/main" id="{E229D4BF-B7DA-461B-8CAE-AC0326E205C0}"/>
                </a:ext>
              </a:extLst>
            </p:cNvPr>
            <p:cNvSpPr/>
            <p:nvPr/>
          </p:nvSpPr>
          <p:spPr>
            <a:xfrm>
              <a:off x="18688129" y="2276857"/>
              <a:ext cx="1415772" cy="1569660"/>
            </a:xfrm>
            <a:prstGeom prst="rect">
              <a:avLst/>
            </a:prstGeom>
          </p:spPr>
          <p:txBody>
            <a:bodyPr wrap="none" anchor="ctr">
              <a:spAutoFit/>
            </a:bodyPr>
            <a:lstStyle/>
            <a:p>
              <a:pPr algn="ctr" defTabSz="914400">
                <a:defRPr/>
              </a:pPr>
              <a:r>
                <a:rPr lang="en-US" sz="9600">
                  <a:solidFill>
                    <a:schemeClr val="accent2"/>
                  </a:solidFill>
                  <a:latin typeface="Designball-Electronic-Device-01" pitchFamily="2" charset="0"/>
                  <a:ea typeface="Open Sans" panose="020B0606030504020204" pitchFamily="34" charset="0"/>
                  <a:cs typeface="Arial" panose="020B0604020202020204" pitchFamily="34" charset="0"/>
                </a:rPr>
                <a:t>.</a:t>
              </a:r>
            </a:p>
          </p:txBody>
        </p:sp>
        <p:sp>
          <p:nvSpPr>
            <p:cNvPr id="32" name="TextBox 31">
              <a:extLst>
                <a:ext uri="{FF2B5EF4-FFF2-40B4-BE49-F238E27FC236}">
                  <a16:creationId xmlns:a16="http://schemas.microsoft.com/office/drawing/2014/main" id="{CD90E61A-71F9-4D9C-BB7A-361CB8FCCA1A}"/>
                </a:ext>
              </a:extLst>
            </p:cNvPr>
            <p:cNvSpPr txBox="1"/>
            <p:nvPr/>
          </p:nvSpPr>
          <p:spPr>
            <a:xfrm>
              <a:off x="18890242" y="3706212"/>
              <a:ext cx="1540999" cy="646331"/>
            </a:xfrm>
            <a:prstGeom prst="rect">
              <a:avLst/>
            </a:prstGeom>
            <a:noFill/>
          </p:spPr>
          <p:txBody>
            <a:bodyPr wrap="none" rtlCol="0">
              <a:spAutoFit/>
            </a:bodyPr>
            <a:lstStyle/>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33" name="Rectangle: Rounded Corners 32">
            <a:extLst>
              <a:ext uri="{FF2B5EF4-FFF2-40B4-BE49-F238E27FC236}">
                <a16:creationId xmlns:a16="http://schemas.microsoft.com/office/drawing/2014/main" id="{12B410BC-D540-4EF3-B586-2C8E1BC3C743}"/>
              </a:ext>
            </a:extLst>
          </p:cNvPr>
          <p:cNvSpPr/>
          <p:nvPr/>
        </p:nvSpPr>
        <p:spPr>
          <a:xfrm>
            <a:off x="3711334" y="7780763"/>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4" name="Group 33">
            <a:extLst>
              <a:ext uri="{FF2B5EF4-FFF2-40B4-BE49-F238E27FC236}">
                <a16:creationId xmlns:a16="http://schemas.microsoft.com/office/drawing/2014/main" id="{B354E53D-98E8-4BDE-8FE2-EFB4F8F3B8D0}"/>
              </a:ext>
            </a:extLst>
          </p:cNvPr>
          <p:cNvGrpSpPr/>
          <p:nvPr/>
        </p:nvGrpSpPr>
        <p:grpSpPr>
          <a:xfrm>
            <a:off x="4050444" y="7878828"/>
            <a:ext cx="1743112" cy="2075686"/>
            <a:chOff x="18081408" y="5833114"/>
            <a:chExt cx="1743112" cy="2075686"/>
          </a:xfrm>
        </p:grpSpPr>
        <p:sp>
          <p:nvSpPr>
            <p:cNvPr id="35" name="Rectangle 34">
              <a:extLst>
                <a:ext uri="{FF2B5EF4-FFF2-40B4-BE49-F238E27FC236}">
                  <a16:creationId xmlns:a16="http://schemas.microsoft.com/office/drawing/2014/main" id="{1155AFC0-22A6-4E93-950D-A2D6E68081D5}"/>
                </a:ext>
              </a:extLst>
            </p:cNvPr>
            <p:cNvSpPr/>
            <p:nvPr/>
          </p:nvSpPr>
          <p:spPr>
            <a:xfrm>
              <a:off x="18081408" y="5833114"/>
              <a:ext cx="1415772" cy="1569660"/>
            </a:xfrm>
            <a:prstGeom prst="rect">
              <a:avLst/>
            </a:prstGeom>
          </p:spPr>
          <p:txBody>
            <a:bodyPr wrap="none" anchor="ctr">
              <a:spAutoFit/>
            </a:bodyPr>
            <a:lstStyle/>
            <a:p>
              <a:pPr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w</a:t>
              </a:r>
            </a:p>
          </p:txBody>
        </p:sp>
        <p:sp>
          <p:nvSpPr>
            <p:cNvPr id="36" name="TextBox 35">
              <a:extLst>
                <a:ext uri="{FF2B5EF4-FFF2-40B4-BE49-F238E27FC236}">
                  <a16:creationId xmlns:a16="http://schemas.microsoft.com/office/drawing/2014/main" id="{0C6EEED3-0287-46E8-8347-DBEBED635FA9}"/>
                </a:ext>
              </a:extLst>
            </p:cNvPr>
            <p:cNvSpPr txBox="1"/>
            <p:nvPr/>
          </p:nvSpPr>
          <p:spPr>
            <a:xfrm>
              <a:off x="18283521" y="7262469"/>
              <a:ext cx="1540999"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37" name="TextBox 36">
            <a:extLst>
              <a:ext uri="{FF2B5EF4-FFF2-40B4-BE49-F238E27FC236}">
                <a16:creationId xmlns:a16="http://schemas.microsoft.com/office/drawing/2014/main" id="{F6C49780-5A48-4267-9EEB-12FDE9D76381}"/>
              </a:ext>
            </a:extLst>
          </p:cNvPr>
          <p:cNvSpPr txBox="1"/>
          <p:nvPr/>
        </p:nvSpPr>
        <p:spPr>
          <a:xfrm>
            <a:off x="5794626" y="8721947"/>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cxnSp>
        <p:nvCxnSpPr>
          <p:cNvPr id="41" name="Straight Connector 40">
            <a:extLst>
              <a:ext uri="{FF2B5EF4-FFF2-40B4-BE49-F238E27FC236}">
                <a16:creationId xmlns:a16="http://schemas.microsoft.com/office/drawing/2014/main" id="{16741809-7856-48A4-93EE-F4D2D5EF42C5}"/>
              </a:ext>
            </a:extLst>
          </p:cNvPr>
          <p:cNvCxnSpPr>
            <a:cxnSpLocks/>
          </p:cNvCxnSpPr>
          <p:nvPr/>
        </p:nvCxnSpPr>
        <p:spPr>
          <a:xfrm>
            <a:off x="684926" y="8844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3A130A8-5831-4856-9AD5-ED07922C3C07}"/>
              </a:ext>
            </a:extLst>
          </p:cNvPr>
          <p:cNvCxnSpPr>
            <a:cxnSpLocks/>
          </p:cNvCxnSpPr>
          <p:nvPr/>
        </p:nvCxnSpPr>
        <p:spPr>
          <a:xfrm flipV="1">
            <a:off x="684925" y="8246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C08B9EEF-8A50-454F-9262-DA715A0A7B6C}"/>
              </a:ext>
            </a:extLst>
          </p:cNvPr>
          <p:cNvCxnSpPr>
            <a:cxnSpLocks/>
          </p:cNvCxnSpPr>
          <p:nvPr/>
        </p:nvCxnSpPr>
        <p:spPr>
          <a:xfrm flipV="1">
            <a:off x="684925" y="8545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0991F4D8-FD36-4DA8-8236-ABA81955CE6F}"/>
              </a:ext>
            </a:extLst>
          </p:cNvPr>
          <p:cNvCxnSpPr>
            <a:cxnSpLocks/>
          </p:cNvCxnSpPr>
          <p:nvPr/>
        </p:nvCxnSpPr>
        <p:spPr>
          <a:xfrm flipV="1">
            <a:off x="684925" y="9143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F5B97663-CD35-4C56-B63D-31A27FD5FC7F}"/>
              </a:ext>
            </a:extLst>
          </p:cNvPr>
          <p:cNvCxnSpPr>
            <a:cxnSpLocks/>
          </p:cNvCxnSpPr>
          <p:nvPr/>
        </p:nvCxnSpPr>
        <p:spPr>
          <a:xfrm flipV="1">
            <a:off x="684925" y="9443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081AF157-4F08-4059-94F9-4ED77D5D3FFB}"/>
              </a:ext>
            </a:extLst>
          </p:cNvPr>
          <p:cNvCxnSpPr>
            <a:cxnSpLocks/>
          </p:cNvCxnSpPr>
          <p:nvPr/>
        </p:nvCxnSpPr>
        <p:spPr>
          <a:xfrm flipV="1">
            <a:off x="684925" y="9742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F78967-62BC-40BC-8A6D-36E9D063745E}"/>
              </a:ext>
            </a:extLst>
          </p:cNvPr>
          <p:cNvCxnSpPr>
            <a:cxnSpLocks/>
          </p:cNvCxnSpPr>
          <p:nvPr/>
        </p:nvCxnSpPr>
        <p:spPr>
          <a:xfrm flipV="1">
            <a:off x="684925" y="10041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0E76BD89-D1EB-41B5-89E1-A7099750B73F}"/>
              </a:ext>
            </a:extLst>
          </p:cNvPr>
          <p:cNvSpPr txBox="1"/>
          <p:nvPr/>
        </p:nvSpPr>
        <p:spPr>
          <a:xfrm rot="16200000">
            <a:off x="-649020" y="15217632"/>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3918311724"/>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14:bounceEnd="80000">
                                          <p:cBhvr additive="base">
                                            <p:cTn id="7" dur="2500" fill="hold"/>
                                            <p:tgtEl>
                                              <p:spTgt spid="30"/>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3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80000">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14:bounceEnd="80000">
                                          <p:cBhvr additive="base">
                                            <p:cTn id="11" dur="2500" fill="hold"/>
                                            <p:tgtEl>
                                              <p:spTgt spid="33"/>
                                            </p:tgtEl>
                                            <p:attrNameLst>
                                              <p:attrName>ppt_x</p:attrName>
                                            </p:attrNameLst>
                                          </p:cBhvr>
                                          <p:tavLst>
                                            <p:tav tm="0">
                                              <p:val>
                                                <p:strVal val="#ppt_x"/>
                                              </p:val>
                                            </p:tav>
                                            <p:tav tm="100000">
                                              <p:val>
                                                <p:strVal val="#ppt_x"/>
                                              </p:val>
                                            </p:tav>
                                          </p:tavLst>
                                        </p:anim>
                                        <p:anim calcmode="lin" valueType="num" p14:bounceEnd="80000">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200"/>
                                      </p:stCondLst>
                                      <p:childTnLst>
                                        <p:set>
                                          <p:cBhvr>
                                            <p:cTn id="14" dur="1" fill="hold">
                                              <p:stCondLst>
                                                <p:cond delay="0"/>
                                              </p:stCondLst>
                                            </p:cTn>
                                            <p:tgtEl>
                                              <p:spTgt spid="34"/>
                                            </p:tgtEl>
                                            <p:attrNameLst>
                                              <p:attrName>style.visibility</p:attrName>
                                            </p:attrNameLst>
                                          </p:cBhvr>
                                          <p:to>
                                            <p:strVal val="visible"/>
                                          </p:to>
                                        </p:set>
                                        <p:anim calcmode="lin" valueType="num" p14:bounceEnd="80000">
                                          <p:cBhvr additive="base">
                                            <p:cTn id="15" dur="2500" fill="hold"/>
                                            <p:tgtEl>
                                              <p:spTgt spid="34"/>
                                            </p:tgtEl>
                                            <p:attrNameLst>
                                              <p:attrName>ppt_x</p:attrName>
                                            </p:attrNameLst>
                                          </p:cBhvr>
                                          <p:tavLst>
                                            <p:tav tm="0">
                                              <p:val>
                                                <p:strVal val="#ppt_x"/>
                                              </p:val>
                                            </p:tav>
                                            <p:tav tm="100000">
                                              <p:val>
                                                <p:strVal val="#ppt_x"/>
                                              </p:val>
                                            </p:tav>
                                          </p:tavLst>
                                        </p:anim>
                                        <p:anim calcmode="lin" valueType="num" p14:bounceEnd="80000">
                                          <p:cBhvr additive="base">
                                            <p:cTn id="16" dur="2500" fill="hold"/>
                                            <p:tgtEl>
                                              <p:spTgt spid="3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80000">
                                      <p:stCondLst>
                                        <p:cond delay="300"/>
                                      </p:stCondLst>
                                      <p:childTnLst>
                                        <p:set>
                                          <p:cBhvr>
                                            <p:cTn id="18" dur="1" fill="hold">
                                              <p:stCondLst>
                                                <p:cond delay="0"/>
                                              </p:stCondLst>
                                            </p:cTn>
                                            <p:tgtEl>
                                              <p:spTgt spid="37"/>
                                            </p:tgtEl>
                                            <p:attrNameLst>
                                              <p:attrName>style.visibility</p:attrName>
                                            </p:attrNameLst>
                                          </p:cBhvr>
                                          <p:to>
                                            <p:strVal val="visible"/>
                                          </p:to>
                                        </p:set>
                                        <p:anim calcmode="lin" valueType="num" p14:bounceEnd="80000">
                                          <p:cBhvr additive="base">
                                            <p:cTn id="19" dur="2500" fill="hold"/>
                                            <p:tgtEl>
                                              <p:spTgt spid="37"/>
                                            </p:tgtEl>
                                            <p:attrNameLst>
                                              <p:attrName>ppt_x</p:attrName>
                                            </p:attrNameLst>
                                          </p:cBhvr>
                                          <p:tavLst>
                                            <p:tav tm="0">
                                              <p:val>
                                                <p:strVal val="#ppt_x"/>
                                              </p:val>
                                            </p:tav>
                                            <p:tav tm="100000">
                                              <p:val>
                                                <p:strVal val="#ppt_x"/>
                                              </p:val>
                                            </p:tav>
                                          </p:tavLst>
                                        </p:anim>
                                        <p:anim calcmode="lin" valueType="num" p14:bounceEnd="80000">
                                          <p:cBhvr additive="base">
                                            <p:cTn id="20" dur="25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80000">
                                      <p:stCondLst>
                                        <p:cond delay="400"/>
                                      </p:stCondLst>
                                      <p:childTnLst>
                                        <p:set>
                                          <p:cBhvr>
                                            <p:cTn id="22" dur="1" fill="hold">
                                              <p:stCondLst>
                                                <p:cond delay="0"/>
                                              </p:stCondLst>
                                            </p:cTn>
                                            <p:tgtEl>
                                              <p:spTgt spid="27"/>
                                            </p:tgtEl>
                                            <p:attrNameLst>
                                              <p:attrName>style.visibility</p:attrName>
                                            </p:attrNameLst>
                                          </p:cBhvr>
                                          <p:to>
                                            <p:strVal val="visible"/>
                                          </p:to>
                                        </p:set>
                                        <p:anim calcmode="lin" valueType="num" p14:bounceEnd="80000">
                                          <p:cBhvr additive="base">
                                            <p:cTn id="23" dur="2500" fill="hold"/>
                                            <p:tgtEl>
                                              <p:spTgt spid="27"/>
                                            </p:tgtEl>
                                            <p:attrNameLst>
                                              <p:attrName>ppt_x</p:attrName>
                                            </p:attrNameLst>
                                          </p:cBhvr>
                                          <p:tavLst>
                                            <p:tav tm="0">
                                              <p:val>
                                                <p:strVal val="#ppt_x"/>
                                              </p:val>
                                            </p:tav>
                                            <p:tav tm="100000">
                                              <p:val>
                                                <p:strVal val="#ppt_x"/>
                                              </p:val>
                                            </p:tav>
                                          </p:tavLst>
                                        </p:anim>
                                        <p:anim calcmode="lin" valueType="num" p14:bounceEnd="80000">
                                          <p:cBhvr additive="base">
                                            <p:cTn id="24" dur="25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1" fill="hold" grpId="0" nodeType="withEffect" p14:presetBounceEnd="80000">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14:bounceEnd="80000">
                                          <p:cBhvr additive="base">
                                            <p:cTn id="27" dur="2500" fill="hold"/>
                                            <p:tgtEl>
                                              <p:spTgt spid="7"/>
                                            </p:tgtEl>
                                            <p:attrNameLst>
                                              <p:attrName>ppt_x</p:attrName>
                                            </p:attrNameLst>
                                          </p:cBhvr>
                                          <p:tavLst>
                                            <p:tav tm="0">
                                              <p:val>
                                                <p:strVal val="#ppt_x"/>
                                              </p:val>
                                            </p:tav>
                                            <p:tav tm="100000">
                                              <p:val>
                                                <p:strVal val="#ppt_x"/>
                                              </p:val>
                                            </p:tav>
                                          </p:tavLst>
                                        </p:anim>
                                        <p:anim calcmode="lin" valueType="num" p14:bounceEnd="80000">
                                          <p:cBhvr additive="base">
                                            <p:cTn id="28" dur="2500" fill="hold"/>
                                            <p:tgtEl>
                                              <p:spTgt spid="7"/>
                                            </p:tgtEl>
                                            <p:attrNameLst>
                                              <p:attrName>ppt_y</p:attrName>
                                            </p:attrNameLst>
                                          </p:cBhvr>
                                          <p:tavLst>
                                            <p:tav tm="0">
                                              <p:val>
                                                <p:strVal val="0-#ppt_h/2"/>
                                              </p:val>
                                            </p:tav>
                                            <p:tav tm="100000">
                                              <p:val>
                                                <p:strVal val="#ppt_y"/>
                                              </p:val>
                                            </p:tav>
                                          </p:tavLst>
                                        </p:anim>
                                      </p:childTnLst>
                                    </p:cTn>
                                  </p:par>
                                  <p:par>
                                    <p:cTn id="29" presetID="2" presetClass="entr" presetSubtype="1" fill="hold" grpId="0" nodeType="withEffect" p14:presetBounceEnd="80000">
                                      <p:stCondLst>
                                        <p:cond delay="100"/>
                                      </p:stCondLst>
                                      <p:childTnLst>
                                        <p:set>
                                          <p:cBhvr>
                                            <p:cTn id="30" dur="1" fill="hold">
                                              <p:stCondLst>
                                                <p:cond delay="0"/>
                                              </p:stCondLst>
                                            </p:cTn>
                                            <p:tgtEl>
                                              <p:spTgt spid="6"/>
                                            </p:tgtEl>
                                            <p:attrNameLst>
                                              <p:attrName>style.visibility</p:attrName>
                                            </p:attrNameLst>
                                          </p:cBhvr>
                                          <p:to>
                                            <p:strVal val="visible"/>
                                          </p:to>
                                        </p:set>
                                        <p:anim calcmode="lin" valueType="num" p14:bounceEnd="80000">
                                          <p:cBhvr additive="base">
                                            <p:cTn id="31" dur="2500" fill="hold"/>
                                            <p:tgtEl>
                                              <p:spTgt spid="6"/>
                                            </p:tgtEl>
                                            <p:attrNameLst>
                                              <p:attrName>ppt_x</p:attrName>
                                            </p:attrNameLst>
                                          </p:cBhvr>
                                          <p:tavLst>
                                            <p:tav tm="0">
                                              <p:val>
                                                <p:strVal val="#ppt_x"/>
                                              </p:val>
                                            </p:tav>
                                            <p:tav tm="100000">
                                              <p:val>
                                                <p:strVal val="#ppt_x"/>
                                              </p:val>
                                            </p:tav>
                                          </p:tavLst>
                                        </p:anim>
                                        <p:anim calcmode="lin" valueType="num" p14:bounceEnd="80000">
                                          <p:cBhvr additive="base">
                                            <p:cTn id="32" dur="25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33" grpId="0" animBg="1"/>
          <p:bldP spid="3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2500" fill="hold"/>
                                            <p:tgtEl>
                                              <p:spTgt spid="30"/>
                                            </p:tgtEl>
                                            <p:attrNameLst>
                                              <p:attrName>ppt_x</p:attrName>
                                            </p:attrNameLst>
                                          </p:cBhvr>
                                          <p:tavLst>
                                            <p:tav tm="0">
                                              <p:val>
                                                <p:strVal val="#ppt_x"/>
                                              </p:val>
                                            </p:tav>
                                            <p:tav tm="100000">
                                              <p:val>
                                                <p:strVal val="#ppt_x"/>
                                              </p:val>
                                            </p:tav>
                                          </p:tavLst>
                                        </p:anim>
                                        <p:anim calcmode="lin" valueType="num">
                                          <p:cBhvr additive="base">
                                            <p:cTn id="8" dur="2500" fill="hold"/>
                                            <p:tgtEl>
                                              <p:spTgt spid="3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2500" fill="hold"/>
                                            <p:tgtEl>
                                              <p:spTgt spid="33"/>
                                            </p:tgtEl>
                                            <p:attrNameLst>
                                              <p:attrName>ppt_x</p:attrName>
                                            </p:attrNameLst>
                                          </p:cBhvr>
                                          <p:tavLst>
                                            <p:tav tm="0">
                                              <p:val>
                                                <p:strVal val="#ppt_x"/>
                                              </p:val>
                                            </p:tav>
                                            <p:tav tm="100000">
                                              <p:val>
                                                <p:strVal val="#ppt_x"/>
                                              </p:val>
                                            </p:tav>
                                          </p:tavLst>
                                        </p:anim>
                                        <p:anim calcmode="lin" valueType="num">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34"/>
                                            </p:tgtEl>
                                            <p:attrNameLst>
                                              <p:attrName>style.visibility</p:attrName>
                                            </p:attrNameLst>
                                          </p:cBhvr>
                                          <p:to>
                                            <p:strVal val="visible"/>
                                          </p:to>
                                        </p:set>
                                        <p:anim calcmode="lin" valueType="num">
                                          <p:cBhvr additive="base">
                                            <p:cTn id="15" dur="2500" fill="hold"/>
                                            <p:tgtEl>
                                              <p:spTgt spid="34"/>
                                            </p:tgtEl>
                                            <p:attrNameLst>
                                              <p:attrName>ppt_x</p:attrName>
                                            </p:attrNameLst>
                                          </p:cBhvr>
                                          <p:tavLst>
                                            <p:tav tm="0">
                                              <p:val>
                                                <p:strVal val="#ppt_x"/>
                                              </p:val>
                                            </p:tav>
                                            <p:tav tm="100000">
                                              <p:val>
                                                <p:strVal val="#ppt_x"/>
                                              </p:val>
                                            </p:tav>
                                          </p:tavLst>
                                        </p:anim>
                                        <p:anim calcmode="lin" valueType="num">
                                          <p:cBhvr additive="base">
                                            <p:cTn id="16" dur="2500" fill="hold"/>
                                            <p:tgtEl>
                                              <p:spTgt spid="3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2500" fill="hold"/>
                                            <p:tgtEl>
                                              <p:spTgt spid="37"/>
                                            </p:tgtEl>
                                            <p:attrNameLst>
                                              <p:attrName>ppt_x</p:attrName>
                                            </p:attrNameLst>
                                          </p:cBhvr>
                                          <p:tavLst>
                                            <p:tav tm="0">
                                              <p:val>
                                                <p:strVal val="#ppt_x"/>
                                              </p:val>
                                            </p:tav>
                                            <p:tav tm="100000">
                                              <p:val>
                                                <p:strVal val="#ppt_x"/>
                                              </p:val>
                                            </p:tav>
                                          </p:tavLst>
                                        </p:anim>
                                        <p:anim calcmode="lin" valueType="num">
                                          <p:cBhvr additive="base">
                                            <p:cTn id="20" dur="25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2500" fill="hold"/>
                                            <p:tgtEl>
                                              <p:spTgt spid="27"/>
                                            </p:tgtEl>
                                            <p:attrNameLst>
                                              <p:attrName>ppt_x</p:attrName>
                                            </p:attrNameLst>
                                          </p:cBhvr>
                                          <p:tavLst>
                                            <p:tav tm="0">
                                              <p:val>
                                                <p:strVal val="#ppt_x"/>
                                              </p:val>
                                            </p:tav>
                                            <p:tav tm="100000">
                                              <p:val>
                                                <p:strVal val="#ppt_x"/>
                                              </p:val>
                                            </p:tav>
                                          </p:tavLst>
                                        </p:anim>
                                        <p:anim calcmode="lin" valueType="num">
                                          <p:cBhvr additive="base">
                                            <p:cTn id="24" dur="25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2500" fill="hold"/>
                                            <p:tgtEl>
                                              <p:spTgt spid="7"/>
                                            </p:tgtEl>
                                            <p:attrNameLst>
                                              <p:attrName>ppt_x</p:attrName>
                                            </p:attrNameLst>
                                          </p:cBhvr>
                                          <p:tavLst>
                                            <p:tav tm="0">
                                              <p:val>
                                                <p:strVal val="#ppt_x"/>
                                              </p:val>
                                            </p:tav>
                                            <p:tav tm="100000">
                                              <p:val>
                                                <p:strVal val="#ppt_x"/>
                                              </p:val>
                                            </p:tav>
                                          </p:tavLst>
                                        </p:anim>
                                        <p:anim calcmode="lin" valueType="num">
                                          <p:cBhvr additive="base">
                                            <p:cTn id="28" dur="2500" fill="hold"/>
                                            <p:tgtEl>
                                              <p:spTgt spid="7"/>
                                            </p:tgtEl>
                                            <p:attrNameLst>
                                              <p:attrName>ppt_y</p:attrName>
                                            </p:attrNameLst>
                                          </p:cBhvr>
                                          <p:tavLst>
                                            <p:tav tm="0">
                                              <p:val>
                                                <p:strVal val="0-#ppt_h/2"/>
                                              </p:val>
                                            </p:tav>
                                            <p:tav tm="100000">
                                              <p:val>
                                                <p:strVal val="#ppt_y"/>
                                              </p:val>
                                            </p:tav>
                                          </p:tavLst>
                                        </p:anim>
                                      </p:childTnLst>
                                    </p:cTn>
                                  </p:par>
                                  <p:par>
                                    <p:cTn id="29" presetID="2" presetClass="entr" presetSubtype="1" fill="hold" grpId="0" nodeType="withEffect">
                                      <p:stCondLst>
                                        <p:cond delay="10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500" fill="hold"/>
                                            <p:tgtEl>
                                              <p:spTgt spid="6"/>
                                            </p:tgtEl>
                                            <p:attrNameLst>
                                              <p:attrName>ppt_x</p:attrName>
                                            </p:attrNameLst>
                                          </p:cBhvr>
                                          <p:tavLst>
                                            <p:tav tm="0">
                                              <p:val>
                                                <p:strVal val="#ppt_x"/>
                                              </p:val>
                                            </p:tav>
                                            <p:tav tm="100000">
                                              <p:val>
                                                <p:strVal val="#ppt_x"/>
                                              </p:val>
                                            </p:tav>
                                          </p:tavLst>
                                        </p:anim>
                                        <p:anim calcmode="lin" valueType="num">
                                          <p:cBhvr additive="base">
                                            <p:cTn id="32" dur="25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33" grpId="0" animBg="1"/>
          <p:bldP spid="37" grpId="0"/>
        </p:bldLst>
      </p:timing>
    </mc:Fallback>
  </mc:AlternateContent>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5594DC22-1FD0-4C26-809A-5973FC4883B9}"/>
              </a:ext>
            </a:extLst>
          </p:cNvPr>
          <p:cNvSpPr>
            <a:spLocks noGrp="1"/>
          </p:cNvSpPr>
          <p:nvPr>
            <p:ph type="pic" sz="quarter" idx="12"/>
          </p:nvPr>
        </p:nvSpPr>
        <p:spPr/>
      </p:sp>
      <p:sp>
        <p:nvSpPr>
          <p:cNvPr id="17" name="Rectangle 16">
            <a:extLst>
              <a:ext uri="{FF2B5EF4-FFF2-40B4-BE49-F238E27FC236}">
                <a16:creationId xmlns:a16="http://schemas.microsoft.com/office/drawing/2014/main" id="{BE6E4A49-96C8-4700-B387-9B568F60A311}"/>
              </a:ext>
            </a:extLst>
          </p:cNvPr>
          <p:cNvSpPr/>
          <p:nvPr/>
        </p:nvSpPr>
        <p:spPr>
          <a:xfrm>
            <a:off x="12193589" y="0"/>
            <a:ext cx="12193587" cy="18288000"/>
          </a:xfrm>
          <a:prstGeom prst="rect">
            <a:avLst/>
          </a:prstGeom>
          <a:solidFill>
            <a:srgbClr val="172144">
              <a:alpha val="7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BE359EE6-ECFA-4579-B2DD-3CA111140532}"/>
              </a:ext>
            </a:extLst>
          </p:cNvPr>
          <p:cNvSpPr txBox="1"/>
          <p:nvPr/>
        </p:nvSpPr>
        <p:spPr>
          <a:xfrm rot="16200000">
            <a:off x="-1130531" y="876161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4" name="TextBox 3">
            <a:extLst>
              <a:ext uri="{FF2B5EF4-FFF2-40B4-BE49-F238E27FC236}">
                <a16:creationId xmlns:a16="http://schemas.microsoft.com/office/drawing/2014/main" id="{BC3AD50C-1DBF-443D-AD71-583506F98D23}"/>
              </a:ext>
            </a:extLst>
          </p:cNvPr>
          <p:cNvSpPr txBox="1"/>
          <p:nvPr/>
        </p:nvSpPr>
        <p:spPr>
          <a:xfrm>
            <a:off x="1462808" y="1527119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7" name="Picture Placeholder 6">
            <a:extLst>
              <a:ext uri="{FF2B5EF4-FFF2-40B4-BE49-F238E27FC236}">
                <a16:creationId xmlns:a16="http://schemas.microsoft.com/office/drawing/2014/main" id="{0E3E4557-77FA-496B-A907-355966A5B405}"/>
              </a:ext>
            </a:extLst>
          </p:cNvPr>
          <p:cNvSpPr>
            <a:spLocks noGrp="1"/>
          </p:cNvSpPr>
          <p:nvPr>
            <p:ph type="pic" sz="quarter" idx="13"/>
          </p:nvPr>
        </p:nvSpPr>
        <p:spPr/>
      </p:sp>
      <p:sp>
        <p:nvSpPr>
          <p:cNvPr id="9" name="Freeform: Shape 8">
            <a:extLst>
              <a:ext uri="{FF2B5EF4-FFF2-40B4-BE49-F238E27FC236}">
                <a16:creationId xmlns:a16="http://schemas.microsoft.com/office/drawing/2014/main" id="{2CCCB100-BAD3-4504-AFE6-0C21F1A0A316}"/>
              </a:ext>
            </a:extLst>
          </p:cNvPr>
          <p:cNvSpPr/>
          <p:nvPr/>
        </p:nvSpPr>
        <p:spPr>
          <a:xfrm>
            <a:off x="8348257" y="5298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a:extLst>
              <a:ext uri="{FF2B5EF4-FFF2-40B4-BE49-F238E27FC236}">
                <a16:creationId xmlns:a16="http://schemas.microsoft.com/office/drawing/2014/main" id="{15CAF475-E1D1-441D-8360-E4065C19A0CF}"/>
              </a:ext>
            </a:extLst>
          </p:cNvPr>
          <p:cNvSpPr txBox="1"/>
          <p:nvPr/>
        </p:nvSpPr>
        <p:spPr>
          <a:xfrm>
            <a:off x="5654779" y="7737656"/>
            <a:ext cx="13077619" cy="2646878"/>
          </a:xfrm>
          <a:prstGeom prst="rect">
            <a:avLst/>
          </a:prstGeom>
          <a:noFill/>
        </p:spPr>
        <p:txBody>
          <a:bodyPr wrap="none" rtlCol="0" anchor="ctr">
            <a:spAutoFit/>
          </a:bodyPr>
          <a:lstStyle/>
          <a:p>
            <a:pPr algn="ctr"/>
            <a:r>
              <a:rPr lang="en-US" sz="16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Destination</a:t>
            </a:r>
          </a:p>
        </p:txBody>
      </p:sp>
      <p:sp>
        <p:nvSpPr>
          <p:cNvPr id="19" name="Rectangle 18">
            <a:extLst>
              <a:ext uri="{FF2B5EF4-FFF2-40B4-BE49-F238E27FC236}">
                <a16:creationId xmlns:a16="http://schemas.microsoft.com/office/drawing/2014/main" id="{A4F6C517-DA5B-4A29-8547-246FFED1ACFF}"/>
              </a:ext>
            </a:extLst>
          </p:cNvPr>
          <p:cNvSpPr/>
          <p:nvPr/>
        </p:nvSpPr>
        <p:spPr>
          <a:xfrm>
            <a:off x="2199417" y="12119477"/>
            <a:ext cx="6204857" cy="923330"/>
          </a:xfrm>
          <a:prstGeom prst="rect">
            <a:avLst/>
          </a:prstGeom>
        </p:spPr>
        <p:txBody>
          <a:bodyPr wrap="square">
            <a:spAutoFit/>
          </a:bodyPr>
          <a:lstStyle/>
          <a:p>
            <a:r>
              <a:rPr lang="en-US">
                <a:solidFill>
                  <a:schemeClr val="tx1">
                    <a:alpha val="48000"/>
                  </a:schemeClr>
                </a:solidFill>
              </a:rPr>
              <a:t>Vivamus quis urna purus. Donec lacus nulla, cursus tristique egestas pretium, sagittis ut mauris. Nulla commodo dui lacus, ut molestie orci condimentum accumsan.</a:t>
            </a:r>
            <a:endParaRPr lang="en-US"/>
          </a:p>
        </p:txBody>
      </p:sp>
      <p:cxnSp>
        <p:nvCxnSpPr>
          <p:cNvPr id="20" name="Straight Connector 19">
            <a:extLst>
              <a:ext uri="{FF2B5EF4-FFF2-40B4-BE49-F238E27FC236}">
                <a16:creationId xmlns:a16="http://schemas.microsoft.com/office/drawing/2014/main" id="{D6F43717-0F74-4082-BAD1-AB75C8C42FCD}"/>
              </a:ext>
            </a:extLst>
          </p:cNvPr>
          <p:cNvCxnSpPr/>
          <p:nvPr/>
        </p:nvCxnSpPr>
        <p:spPr>
          <a:xfrm>
            <a:off x="2308408" y="13258310"/>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3487154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300" fill="hold"/>
                                        <p:tgtEl>
                                          <p:spTgt spid="9"/>
                                        </p:tgtEl>
                                        <p:attrNameLst>
                                          <p:attrName>ppt_x</p:attrName>
                                        </p:attrNameLst>
                                      </p:cBhvr>
                                      <p:tavLst>
                                        <p:tav tm="0">
                                          <p:val>
                                            <p:strVal val="1+#ppt_w/2"/>
                                          </p:val>
                                        </p:tav>
                                        <p:tav tm="100000">
                                          <p:val>
                                            <p:strVal val="#ppt_x"/>
                                          </p:val>
                                        </p:tav>
                                      </p:tavLst>
                                    </p:anim>
                                    <p:anim calcmode="lin" valueType="num">
                                      <p:cBhvr additive="base">
                                        <p:cTn id="8" dur="1300" fill="hold"/>
                                        <p:tgtEl>
                                          <p:spTgt spid="9"/>
                                        </p:tgtEl>
                                        <p:attrNameLst>
                                          <p:attrName>ppt_y</p:attrName>
                                        </p:attrNameLst>
                                      </p:cBhvr>
                                      <p:tavLst>
                                        <p:tav tm="0">
                                          <p:val>
                                            <p:strVal val="#ppt_y"/>
                                          </p:val>
                                        </p:tav>
                                        <p:tav tm="100000">
                                          <p:val>
                                            <p:strVal val="#ppt_y"/>
                                          </p:val>
                                        </p:tav>
                                      </p:tavLst>
                                    </p:anim>
                                  </p:childTnLst>
                                </p:cTn>
                              </p:par>
                              <p:par>
                                <p:cTn id="9" presetID="8" presetClass="emph" presetSubtype="0" repeatCount="indefinite" fill="hold" grpId="1" nodeType="withEffect">
                                  <p:stCondLst>
                                    <p:cond delay="100"/>
                                  </p:stCondLst>
                                  <p:childTnLst>
                                    <p:animRot by="21600000">
                                      <p:cBhvr>
                                        <p:cTn id="10" dur="12000" fill="hold"/>
                                        <p:tgtEl>
                                          <p:spTgt spid="9"/>
                                        </p:tgtEl>
                                        <p:attrNameLst>
                                          <p:attrName>r</p:attrName>
                                        </p:attrNameLst>
                                      </p:cBhvr>
                                    </p:animRot>
                                  </p:childTnLst>
                                </p:cTn>
                              </p:par>
                              <p:par>
                                <p:cTn id="11" presetID="2" presetClass="entr" presetSubtype="2" decel="100000" fill="hold" grpId="0" nodeType="withEffect">
                                  <p:stCondLst>
                                    <p:cond delay="100"/>
                                  </p:stCondLst>
                                  <p:iterate type="lt">
                                    <p:tmPct val="10000"/>
                                  </p:iterate>
                                  <p:childTnLst>
                                    <p:set>
                                      <p:cBhvr>
                                        <p:cTn id="12" dur="1" fill="hold">
                                          <p:stCondLst>
                                            <p:cond delay="0"/>
                                          </p:stCondLst>
                                        </p:cTn>
                                        <p:tgtEl>
                                          <p:spTgt spid="18"/>
                                        </p:tgtEl>
                                        <p:attrNameLst>
                                          <p:attrName>style.visibility</p:attrName>
                                        </p:attrNameLst>
                                      </p:cBhvr>
                                      <p:to>
                                        <p:strVal val="visible"/>
                                      </p:to>
                                    </p:set>
                                    <p:anim calcmode="lin" valueType="num">
                                      <p:cBhvr additive="base">
                                        <p:cTn id="13" dur="1000" fill="hold"/>
                                        <p:tgtEl>
                                          <p:spTgt spid="18"/>
                                        </p:tgtEl>
                                        <p:attrNameLst>
                                          <p:attrName>ppt_x</p:attrName>
                                        </p:attrNameLst>
                                      </p:cBhvr>
                                      <p:tavLst>
                                        <p:tav tm="0">
                                          <p:val>
                                            <p:strVal val="1+#ppt_w/2"/>
                                          </p:val>
                                        </p:tav>
                                        <p:tav tm="100000">
                                          <p:val>
                                            <p:strVal val="#ppt_x"/>
                                          </p:val>
                                        </p:tav>
                                      </p:tavLst>
                                    </p:anim>
                                    <p:anim calcmode="lin" valueType="num">
                                      <p:cBhvr additive="base">
                                        <p:cTn id="14" dur="1000" fill="hold"/>
                                        <p:tgtEl>
                                          <p:spTgt spid="18"/>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0"/>
                                  </p:stCondLst>
                                  <p:childTnLst>
                                    <p:set>
                                      <p:cBhvr>
                                        <p:cTn id="16" dur="1" fill="hold">
                                          <p:stCondLst>
                                            <p:cond delay="0"/>
                                          </p:stCondLst>
                                        </p:cTn>
                                        <p:tgtEl>
                                          <p:spTgt spid="17"/>
                                        </p:tgtEl>
                                        <p:attrNameLst>
                                          <p:attrName>style.visibility</p:attrName>
                                        </p:attrNameLst>
                                      </p:cBhvr>
                                      <p:to>
                                        <p:strVal val="visible"/>
                                      </p:to>
                                    </p:set>
                                    <p:anim calcmode="lin" valueType="num">
                                      <p:cBhvr additive="base">
                                        <p:cTn id="17" dur="1300" fill="hold"/>
                                        <p:tgtEl>
                                          <p:spTgt spid="17"/>
                                        </p:tgtEl>
                                        <p:attrNameLst>
                                          <p:attrName>ppt_x</p:attrName>
                                        </p:attrNameLst>
                                      </p:cBhvr>
                                      <p:tavLst>
                                        <p:tav tm="0">
                                          <p:val>
                                            <p:strVal val="1+#ppt_w/2"/>
                                          </p:val>
                                        </p:tav>
                                        <p:tav tm="100000">
                                          <p:val>
                                            <p:strVal val="#ppt_x"/>
                                          </p:val>
                                        </p:tav>
                                      </p:tavLst>
                                    </p:anim>
                                    <p:anim calcmode="lin" valueType="num">
                                      <p:cBhvr additive="base">
                                        <p:cTn id="18" dur="1300" fill="hold"/>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9" grpId="0" animBg="1"/>
      <p:bldP spid="9" grpId="1" animBg="1"/>
      <p:bldP spid="18" grpId="0"/>
    </p:bldLst>
  </p:timing>
</p:sld>
</file>

<file path=ppt/slides/slide21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5594DC22-1FD0-4C26-809A-5973FC4883B9}"/>
              </a:ext>
            </a:extLst>
          </p:cNvPr>
          <p:cNvSpPr>
            <a:spLocks noGrp="1"/>
          </p:cNvSpPr>
          <p:nvPr>
            <p:ph type="pic" sz="quarter" idx="12"/>
          </p:nvPr>
        </p:nvSpPr>
        <p:spPr/>
      </p:sp>
      <p:sp>
        <p:nvSpPr>
          <p:cNvPr id="17" name="Rectangle 16">
            <a:extLst>
              <a:ext uri="{FF2B5EF4-FFF2-40B4-BE49-F238E27FC236}">
                <a16:creationId xmlns:a16="http://schemas.microsoft.com/office/drawing/2014/main" id="{BE6E4A49-96C8-4700-B387-9B568F60A311}"/>
              </a:ext>
            </a:extLst>
          </p:cNvPr>
          <p:cNvSpPr/>
          <p:nvPr/>
        </p:nvSpPr>
        <p:spPr>
          <a:xfrm>
            <a:off x="12193589" y="0"/>
            <a:ext cx="12193587" cy="18288000"/>
          </a:xfrm>
          <a:prstGeom prst="rect">
            <a:avLst/>
          </a:prstGeom>
          <a:solidFill>
            <a:srgbClr val="172144">
              <a:alpha val="7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BE359EE6-ECFA-4579-B2DD-3CA111140532}"/>
              </a:ext>
            </a:extLst>
          </p:cNvPr>
          <p:cNvSpPr txBox="1"/>
          <p:nvPr/>
        </p:nvSpPr>
        <p:spPr>
          <a:xfrm rot="16200000">
            <a:off x="-1130531" y="876161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4" name="TextBox 3">
            <a:extLst>
              <a:ext uri="{FF2B5EF4-FFF2-40B4-BE49-F238E27FC236}">
                <a16:creationId xmlns:a16="http://schemas.microsoft.com/office/drawing/2014/main" id="{BC3AD50C-1DBF-443D-AD71-583506F98D23}"/>
              </a:ext>
            </a:extLst>
          </p:cNvPr>
          <p:cNvSpPr txBox="1"/>
          <p:nvPr/>
        </p:nvSpPr>
        <p:spPr>
          <a:xfrm>
            <a:off x="1560933" y="16229141"/>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7" name="Picture Placeholder 6">
            <a:extLst>
              <a:ext uri="{FF2B5EF4-FFF2-40B4-BE49-F238E27FC236}">
                <a16:creationId xmlns:a16="http://schemas.microsoft.com/office/drawing/2014/main" id="{0E3E4557-77FA-496B-A907-355966A5B405}"/>
              </a:ext>
            </a:extLst>
          </p:cNvPr>
          <p:cNvSpPr>
            <a:spLocks noGrp="1"/>
          </p:cNvSpPr>
          <p:nvPr>
            <p:ph type="pic" sz="quarter" idx="13"/>
          </p:nvPr>
        </p:nvSpPr>
        <p:spPr/>
      </p:sp>
      <p:sp>
        <p:nvSpPr>
          <p:cNvPr id="9" name="Freeform: Shape 8">
            <a:extLst>
              <a:ext uri="{FF2B5EF4-FFF2-40B4-BE49-F238E27FC236}">
                <a16:creationId xmlns:a16="http://schemas.microsoft.com/office/drawing/2014/main" id="{2CCCB100-BAD3-4504-AFE6-0C21F1A0A316}"/>
              </a:ext>
            </a:extLst>
          </p:cNvPr>
          <p:cNvSpPr/>
          <p:nvPr/>
        </p:nvSpPr>
        <p:spPr>
          <a:xfrm>
            <a:off x="8348257" y="5298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a:extLst>
              <a:ext uri="{FF2B5EF4-FFF2-40B4-BE49-F238E27FC236}">
                <a16:creationId xmlns:a16="http://schemas.microsoft.com/office/drawing/2014/main" id="{15CAF475-E1D1-441D-8360-E4065C19A0CF}"/>
              </a:ext>
            </a:extLst>
          </p:cNvPr>
          <p:cNvSpPr txBox="1"/>
          <p:nvPr/>
        </p:nvSpPr>
        <p:spPr>
          <a:xfrm>
            <a:off x="5654779" y="7737656"/>
            <a:ext cx="13077619" cy="2646878"/>
          </a:xfrm>
          <a:prstGeom prst="rect">
            <a:avLst/>
          </a:prstGeom>
          <a:noFill/>
        </p:spPr>
        <p:txBody>
          <a:bodyPr wrap="none" rtlCol="0" anchor="ctr">
            <a:spAutoFit/>
          </a:bodyPr>
          <a:lstStyle/>
          <a:p>
            <a:pPr algn="ctr"/>
            <a:r>
              <a:rPr lang="en-US" sz="16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Destination</a:t>
            </a:r>
          </a:p>
        </p:txBody>
      </p:sp>
      <p:sp>
        <p:nvSpPr>
          <p:cNvPr id="19" name="Rectangle 18">
            <a:extLst>
              <a:ext uri="{FF2B5EF4-FFF2-40B4-BE49-F238E27FC236}">
                <a16:creationId xmlns:a16="http://schemas.microsoft.com/office/drawing/2014/main" id="{A4F6C517-DA5B-4A29-8547-246FFED1ACFF}"/>
              </a:ext>
            </a:extLst>
          </p:cNvPr>
          <p:cNvSpPr/>
          <p:nvPr/>
        </p:nvSpPr>
        <p:spPr>
          <a:xfrm>
            <a:off x="2199417" y="12119477"/>
            <a:ext cx="6204857" cy="923330"/>
          </a:xfrm>
          <a:prstGeom prst="rect">
            <a:avLst/>
          </a:prstGeom>
        </p:spPr>
        <p:txBody>
          <a:bodyPr wrap="square">
            <a:spAutoFit/>
          </a:bodyPr>
          <a:lstStyle/>
          <a:p>
            <a:r>
              <a:rPr lang="en-US">
                <a:solidFill>
                  <a:schemeClr val="tx1">
                    <a:alpha val="48000"/>
                  </a:schemeClr>
                </a:solidFill>
              </a:rPr>
              <a:t>Vivamus quis urna purus. Donec lacus nulla, cursus tristique egestas pretium, sagittis ut mauris. Nulla commodo dui lacus, ut molestie orci condimentum accumsan.</a:t>
            </a:r>
            <a:endParaRPr lang="en-US"/>
          </a:p>
        </p:txBody>
      </p:sp>
      <p:cxnSp>
        <p:nvCxnSpPr>
          <p:cNvPr id="20" name="Straight Connector 19">
            <a:extLst>
              <a:ext uri="{FF2B5EF4-FFF2-40B4-BE49-F238E27FC236}">
                <a16:creationId xmlns:a16="http://schemas.microsoft.com/office/drawing/2014/main" id="{D6F43717-0F74-4082-BAD1-AB75C8C42FCD}"/>
              </a:ext>
            </a:extLst>
          </p:cNvPr>
          <p:cNvCxnSpPr/>
          <p:nvPr/>
        </p:nvCxnSpPr>
        <p:spPr>
          <a:xfrm>
            <a:off x="2308408" y="13258310"/>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2980957"/>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300" fill="hold"/>
                                        <p:tgtEl>
                                          <p:spTgt spid="9"/>
                                        </p:tgtEl>
                                        <p:attrNameLst>
                                          <p:attrName>ppt_x</p:attrName>
                                        </p:attrNameLst>
                                      </p:cBhvr>
                                      <p:tavLst>
                                        <p:tav tm="0">
                                          <p:val>
                                            <p:strVal val="1+#ppt_w/2"/>
                                          </p:val>
                                        </p:tav>
                                        <p:tav tm="100000">
                                          <p:val>
                                            <p:strVal val="#ppt_x"/>
                                          </p:val>
                                        </p:tav>
                                      </p:tavLst>
                                    </p:anim>
                                    <p:anim calcmode="lin" valueType="num">
                                      <p:cBhvr additive="base">
                                        <p:cTn id="8" dur="1300" fill="hold"/>
                                        <p:tgtEl>
                                          <p:spTgt spid="9"/>
                                        </p:tgtEl>
                                        <p:attrNameLst>
                                          <p:attrName>ppt_y</p:attrName>
                                        </p:attrNameLst>
                                      </p:cBhvr>
                                      <p:tavLst>
                                        <p:tav tm="0">
                                          <p:val>
                                            <p:strVal val="#ppt_y"/>
                                          </p:val>
                                        </p:tav>
                                        <p:tav tm="100000">
                                          <p:val>
                                            <p:strVal val="#ppt_y"/>
                                          </p:val>
                                        </p:tav>
                                      </p:tavLst>
                                    </p:anim>
                                  </p:childTnLst>
                                </p:cTn>
                              </p:par>
                              <p:par>
                                <p:cTn id="9" presetID="8" presetClass="emph" presetSubtype="0" repeatCount="indefinite" fill="hold" grpId="1" nodeType="withEffect">
                                  <p:stCondLst>
                                    <p:cond delay="100"/>
                                  </p:stCondLst>
                                  <p:childTnLst>
                                    <p:animRot by="21600000">
                                      <p:cBhvr>
                                        <p:cTn id="10" dur="12000" fill="hold"/>
                                        <p:tgtEl>
                                          <p:spTgt spid="9"/>
                                        </p:tgtEl>
                                        <p:attrNameLst>
                                          <p:attrName>r</p:attrName>
                                        </p:attrNameLst>
                                      </p:cBhvr>
                                    </p:animRot>
                                  </p:childTnLst>
                                </p:cTn>
                              </p:par>
                              <p:par>
                                <p:cTn id="11" presetID="2" presetClass="entr" presetSubtype="2" decel="100000" fill="hold" grpId="0" nodeType="withEffect">
                                  <p:stCondLst>
                                    <p:cond delay="100"/>
                                  </p:stCondLst>
                                  <p:iterate type="lt">
                                    <p:tmPct val="10000"/>
                                  </p:iterate>
                                  <p:childTnLst>
                                    <p:set>
                                      <p:cBhvr>
                                        <p:cTn id="12" dur="1" fill="hold">
                                          <p:stCondLst>
                                            <p:cond delay="0"/>
                                          </p:stCondLst>
                                        </p:cTn>
                                        <p:tgtEl>
                                          <p:spTgt spid="18"/>
                                        </p:tgtEl>
                                        <p:attrNameLst>
                                          <p:attrName>style.visibility</p:attrName>
                                        </p:attrNameLst>
                                      </p:cBhvr>
                                      <p:to>
                                        <p:strVal val="visible"/>
                                      </p:to>
                                    </p:set>
                                    <p:anim calcmode="lin" valueType="num">
                                      <p:cBhvr additive="base">
                                        <p:cTn id="13" dur="1000" fill="hold"/>
                                        <p:tgtEl>
                                          <p:spTgt spid="18"/>
                                        </p:tgtEl>
                                        <p:attrNameLst>
                                          <p:attrName>ppt_x</p:attrName>
                                        </p:attrNameLst>
                                      </p:cBhvr>
                                      <p:tavLst>
                                        <p:tav tm="0">
                                          <p:val>
                                            <p:strVal val="1+#ppt_w/2"/>
                                          </p:val>
                                        </p:tav>
                                        <p:tav tm="100000">
                                          <p:val>
                                            <p:strVal val="#ppt_x"/>
                                          </p:val>
                                        </p:tav>
                                      </p:tavLst>
                                    </p:anim>
                                    <p:anim calcmode="lin" valueType="num">
                                      <p:cBhvr additive="base">
                                        <p:cTn id="14" dur="1000" fill="hold"/>
                                        <p:tgtEl>
                                          <p:spTgt spid="18"/>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0"/>
                                  </p:stCondLst>
                                  <p:childTnLst>
                                    <p:set>
                                      <p:cBhvr>
                                        <p:cTn id="16" dur="1" fill="hold">
                                          <p:stCondLst>
                                            <p:cond delay="0"/>
                                          </p:stCondLst>
                                        </p:cTn>
                                        <p:tgtEl>
                                          <p:spTgt spid="17"/>
                                        </p:tgtEl>
                                        <p:attrNameLst>
                                          <p:attrName>style.visibility</p:attrName>
                                        </p:attrNameLst>
                                      </p:cBhvr>
                                      <p:to>
                                        <p:strVal val="visible"/>
                                      </p:to>
                                    </p:set>
                                    <p:anim calcmode="lin" valueType="num">
                                      <p:cBhvr additive="base">
                                        <p:cTn id="17" dur="1300" fill="hold"/>
                                        <p:tgtEl>
                                          <p:spTgt spid="17"/>
                                        </p:tgtEl>
                                        <p:attrNameLst>
                                          <p:attrName>ppt_x</p:attrName>
                                        </p:attrNameLst>
                                      </p:cBhvr>
                                      <p:tavLst>
                                        <p:tav tm="0">
                                          <p:val>
                                            <p:strVal val="1+#ppt_w/2"/>
                                          </p:val>
                                        </p:tav>
                                        <p:tav tm="100000">
                                          <p:val>
                                            <p:strVal val="#ppt_x"/>
                                          </p:val>
                                        </p:tav>
                                      </p:tavLst>
                                    </p:anim>
                                    <p:anim calcmode="lin" valueType="num">
                                      <p:cBhvr additive="base">
                                        <p:cTn id="18" dur="1300" fill="hold"/>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9" grpId="0" animBg="1"/>
      <p:bldP spid="9" grpId="1" animBg="1"/>
      <p:bldP spid="18" grpId="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EFEC564-0C7E-4B00-97B4-6880FE5E5750}"/>
              </a:ext>
            </a:extLst>
          </p:cNvPr>
          <p:cNvSpPr>
            <a:spLocks noGrp="1"/>
          </p:cNvSpPr>
          <p:nvPr>
            <p:ph type="pic" sz="quarter" idx="12"/>
          </p:nvPr>
        </p:nvSpPr>
        <p:spPr>
          <a:xfrm>
            <a:off x="6669295" y="1775178"/>
            <a:ext cx="11048587" cy="14737644"/>
          </a:xfrm>
        </p:spPr>
      </p:sp>
      <p:sp>
        <p:nvSpPr>
          <p:cNvPr id="11" name="Freeform: Shape 10">
            <a:extLst>
              <a:ext uri="{FF2B5EF4-FFF2-40B4-BE49-F238E27FC236}">
                <a16:creationId xmlns:a16="http://schemas.microsoft.com/office/drawing/2014/main" id="{C6E0EE4A-FF81-4848-B8FF-904E60EBA64D}"/>
              </a:ext>
            </a:extLst>
          </p:cNvPr>
          <p:cNvSpPr>
            <a:spLocks/>
          </p:cNvSpPr>
          <p:nvPr/>
        </p:nvSpPr>
        <p:spPr bwMode="auto">
          <a:xfrm>
            <a:off x="3837794" y="788207"/>
            <a:ext cx="16711586" cy="1671158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E6EAF3"/>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2" name="TextBox 11">
            <a:extLst>
              <a:ext uri="{FF2B5EF4-FFF2-40B4-BE49-F238E27FC236}">
                <a16:creationId xmlns:a16="http://schemas.microsoft.com/office/drawing/2014/main" id="{EF65F1C1-1E36-4A9B-89C5-E87970D95D3C}"/>
              </a:ext>
            </a:extLst>
          </p:cNvPr>
          <p:cNvSpPr txBox="1"/>
          <p:nvPr/>
        </p:nvSpPr>
        <p:spPr>
          <a:xfrm rot="16200000">
            <a:off x="-1130531" y="876161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13" name="TextBox 12">
            <a:extLst>
              <a:ext uri="{FF2B5EF4-FFF2-40B4-BE49-F238E27FC236}">
                <a16:creationId xmlns:a16="http://schemas.microsoft.com/office/drawing/2014/main" id="{6CDD9E5C-019A-4AFD-B66A-DFD068B43396}"/>
              </a:ext>
            </a:extLst>
          </p:cNvPr>
          <p:cNvSpPr txBox="1"/>
          <p:nvPr/>
        </p:nvSpPr>
        <p:spPr>
          <a:xfrm rot="16200000">
            <a:off x="22006424" y="8913169"/>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19" name="TextBox 18">
            <a:extLst>
              <a:ext uri="{FF2B5EF4-FFF2-40B4-BE49-F238E27FC236}">
                <a16:creationId xmlns:a16="http://schemas.microsoft.com/office/drawing/2014/main" id="{7C9D3411-E54E-42FA-B50A-96433C159178}"/>
              </a:ext>
            </a:extLst>
          </p:cNvPr>
          <p:cNvSpPr txBox="1"/>
          <p:nvPr/>
        </p:nvSpPr>
        <p:spPr>
          <a:xfrm>
            <a:off x="18024994" y="5254281"/>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Research</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20" name="TextBox 19">
            <a:extLst>
              <a:ext uri="{FF2B5EF4-FFF2-40B4-BE49-F238E27FC236}">
                <a16:creationId xmlns:a16="http://schemas.microsoft.com/office/drawing/2014/main" id="{71FD67AD-3C04-4A24-91AE-6FF62278EC9E}"/>
              </a:ext>
            </a:extLst>
          </p:cNvPr>
          <p:cNvSpPr txBox="1"/>
          <p:nvPr/>
        </p:nvSpPr>
        <p:spPr>
          <a:xfrm>
            <a:off x="18518400" y="8374560"/>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Environment</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22" name="TextBox 21">
            <a:extLst>
              <a:ext uri="{FF2B5EF4-FFF2-40B4-BE49-F238E27FC236}">
                <a16:creationId xmlns:a16="http://schemas.microsoft.com/office/drawing/2014/main" id="{0351E663-0BBC-41CB-971C-E723A81E2268}"/>
              </a:ext>
            </a:extLst>
          </p:cNvPr>
          <p:cNvSpPr txBox="1"/>
          <p:nvPr/>
        </p:nvSpPr>
        <p:spPr>
          <a:xfrm>
            <a:off x="18024994" y="11494838"/>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Creative</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25" name="TextBox 24">
            <a:extLst>
              <a:ext uri="{FF2B5EF4-FFF2-40B4-BE49-F238E27FC236}">
                <a16:creationId xmlns:a16="http://schemas.microsoft.com/office/drawing/2014/main" id="{B391525C-DE8E-4D0F-AE26-19B5D99F0587}"/>
              </a:ext>
            </a:extLst>
          </p:cNvPr>
          <p:cNvSpPr txBox="1"/>
          <p:nvPr/>
        </p:nvSpPr>
        <p:spPr>
          <a:xfrm rot="16200000">
            <a:off x="663912" y="8169471"/>
            <a:ext cx="5860473" cy="2308324"/>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5" name="Picture Placeholder 4">
            <a:extLst>
              <a:ext uri="{FF2B5EF4-FFF2-40B4-BE49-F238E27FC236}">
                <a16:creationId xmlns:a16="http://schemas.microsoft.com/office/drawing/2014/main" id="{287A09C0-8A6B-46F5-9EB2-3C8BC3AEBD7E}"/>
              </a:ext>
            </a:extLst>
          </p:cNvPr>
          <p:cNvSpPr>
            <a:spLocks noGrp="1"/>
          </p:cNvSpPr>
          <p:nvPr>
            <p:ph type="pic" sz="quarter" idx="13"/>
          </p:nvPr>
        </p:nvSpPr>
        <p:spPr/>
      </p:sp>
      <p:sp>
        <p:nvSpPr>
          <p:cNvPr id="6" name="Freeform: Shape 5">
            <a:extLst>
              <a:ext uri="{FF2B5EF4-FFF2-40B4-BE49-F238E27FC236}">
                <a16:creationId xmlns:a16="http://schemas.microsoft.com/office/drawing/2014/main" id="{61FB3A8B-71FD-48FF-8009-1A9B7A22482D}"/>
              </a:ext>
            </a:extLst>
          </p:cNvPr>
          <p:cNvSpPr/>
          <p:nvPr/>
        </p:nvSpPr>
        <p:spPr>
          <a:xfrm>
            <a:off x="8348257" y="5298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a:extLst>
              <a:ext uri="{FF2B5EF4-FFF2-40B4-BE49-F238E27FC236}">
                <a16:creationId xmlns:a16="http://schemas.microsoft.com/office/drawing/2014/main" id="{8AE59A60-35F0-4FD3-B416-CEF65AA84CCD}"/>
              </a:ext>
            </a:extLst>
          </p:cNvPr>
          <p:cNvSpPr txBox="1"/>
          <p:nvPr/>
        </p:nvSpPr>
        <p:spPr>
          <a:xfrm>
            <a:off x="7339536" y="7737656"/>
            <a:ext cx="9708107" cy="2646878"/>
          </a:xfrm>
          <a:prstGeom prst="rect">
            <a:avLst/>
          </a:prstGeom>
          <a:noFill/>
        </p:spPr>
        <p:txBody>
          <a:bodyPr wrap="none" rtlCol="0" anchor="ctr">
            <a:spAutoFit/>
          </a:bodyPr>
          <a:lstStyle/>
          <a:p>
            <a:pPr algn="ctr"/>
            <a:r>
              <a:rPr lang="en-US" sz="16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Location</a:t>
            </a:r>
          </a:p>
        </p:txBody>
      </p:sp>
    </p:spTree>
    <p:extLst>
      <p:ext uri="{BB962C8B-B14F-4D97-AF65-F5344CB8AC3E}">
        <p14:creationId xmlns:p14="http://schemas.microsoft.com/office/powerpoint/2010/main" val="186014558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100"/>
                                  </p:stCondLst>
                                  <p:childTnLst>
                                    <p:animRot by="21600000">
                                      <p:cBhvr>
                                        <p:cTn id="6" dur="12000" fill="hold"/>
                                        <p:tgtEl>
                                          <p:spTgt spid="6"/>
                                        </p:tgtEl>
                                        <p:attrNameLst>
                                          <p:attrName>r</p:attrName>
                                        </p:attrNameLst>
                                      </p:cBhvr>
                                    </p:animRot>
                                  </p:childTnLst>
                                </p:cTn>
                              </p:par>
                              <p:par>
                                <p:cTn id="7" presetID="8" presetClass="emph" presetSubtype="0" repeatCount="indefinite" fill="hold" grpId="0" nodeType="withEffect">
                                  <p:stCondLst>
                                    <p:cond delay="100"/>
                                  </p:stCondLst>
                                  <p:childTnLst>
                                    <p:animRot by="-21600000">
                                      <p:cBhvr>
                                        <p:cTn id="8" dur="12000" fill="hold"/>
                                        <p:tgtEl>
                                          <p:spTgt spid="1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6"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5" name="Straight Connector 4">
            <a:extLst>
              <a:ext uri="{FF2B5EF4-FFF2-40B4-BE49-F238E27FC236}">
                <a16:creationId xmlns:a16="http://schemas.microsoft.com/office/drawing/2014/main" id="{978FEB98-892B-455E-A590-A21D51AFF151}"/>
              </a:ext>
            </a:extLst>
          </p:cNvPr>
          <p:cNvCxnSpPr>
            <a:cxnSpLocks/>
          </p:cNvCxnSpPr>
          <p:nvPr/>
        </p:nvCxnSpPr>
        <p:spPr>
          <a:xfrm flipH="1">
            <a:off x="5373210" y="9144000"/>
            <a:ext cx="6806385" cy="3693561"/>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BC37C169-A868-4050-980C-70DDDCA9FC50}"/>
              </a:ext>
            </a:extLst>
          </p:cNvPr>
          <p:cNvCxnSpPr>
            <a:cxnSpLocks/>
          </p:cNvCxnSpPr>
          <p:nvPr/>
        </p:nvCxnSpPr>
        <p:spPr>
          <a:xfrm>
            <a:off x="12236041" y="9155536"/>
            <a:ext cx="3422051" cy="4886922"/>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2E6538D-153C-4C36-AD5F-3AA36151B8EB}"/>
              </a:ext>
            </a:extLst>
          </p:cNvPr>
          <p:cNvCxnSpPr>
            <a:cxnSpLocks/>
          </p:cNvCxnSpPr>
          <p:nvPr/>
        </p:nvCxnSpPr>
        <p:spPr>
          <a:xfrm>
            <a:off x="12193588" y="9170742"/>
            <a:ext cx="8019262" cy="1876994"/>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49A30E46-AACF-4578-9D88-3E63F5346AF7}"/>
              </a:ext>
            </a:extLst>
          </p:cNvPr>
          <p:cNvCxnSpPr>
            <a:cxnSpLocks/>
          </p:cNvCxnSpPr>
          <p:nvPr/>
        </p:nvCxnSpPr>
        <p:spPr>
          <a:xfrm flipV="1">
            <a:off x="12189602" y="5426435"/>
            <a:ext cx="6824089" cy="3705563"/>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6EDB436C-EEA8-4A49-AB84-BBCD76250ADE}"/>
              </a:ext>
            </a:extLst>
          </p:cNvPr>
          <p:cNvCxnSpPr>
            <a:cxnSpLocks/>
          </p:cNvCxnSpPr>
          <p:nvPr/>
        </p:nvCxnSpPr>
        <p:spPr>
          <a:xfrm flipH="1" flipV="1">
            <a:off x="9862189" y="4566194"/>
            <a:ext cx="2329068" cy="4610075"/>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CE703394-EF69-4814-B7CE-AC8F126EA6B5}"/>
              </a:ext>
            </a:extLst>
          </p:cNvPr>
          <p:cNvCxnSpPr>
            <a:cxnSpLocks/>
          </p:cNvCxnSpPr>
          <p:nvPr/>
        </p:nvCxnSpPr>
        <p:spPr>
          <a:xfrm flipH="1" flipV="1">
            <a:off x="4450765" y="6175270"/>
            <a:ext cx="7742822" cy="2956728"/>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37D950DA-3D72-4BEF-AA94-61FDAF82B11A}"/>
              </a:ext>
            </a:extLst>
          </p:cNvPr>
          <p:cNvGrpSpPr/>
          <p:nvPr/>
        </p:nvGrpSpPr>
        <p:grpSpPr>
          <a:xfrm>
            <a:off x="2001381" y="11193512"/>
            <a:ext cx="5089389" cy="3742332"/>
            <a:chOff x="2001381" y="8919514"/>
            <a:chExt cx="5089389" cy="3742332"/>
          </a:xfrm>
        </p:grpSpPr>
        <p:grpSp>
          <p:nvGrpSpPr>
            <p:cNvPr id="12" name="Group 11">
              <a:extLst>
                <a:ext uri="{FF2B5EF4-FFF2-40B4-BE49-F238E27FC236}">
                  <a16:creationId xmlns:a16="http://schemas.microsoft.com/office/drawing/2014/main" id="{615FA710-DBF7-4618-B157-CA7B109D3820}"/>
                </a:ext>
              </a:extLst>
            </p:cNvPr>
            <p:cNvGrpSpPr/>
            <p:nvPr/>
          </p:nvGrpSpPr>
          <p:grpSpPr>
            <a:xfrm>
              <a:off x="3542758" y="8919514"/>
              <a:ext cx="3548012" cy="3742332"/>
              <a:chOff x="8736553" y="3611344"/>
              <a:chExt cx="6914068" cy="7292746"/>
            </a:xfrm>
          </p:grpSpPr>
          <p:sp>
            <p:nvSpPr>
              <p:cNvPr id="17" name="One">
                <a:extLst>
                  <a:ext uri="{FF2B5EF4-FFF2-40B4-BE49-F238E27FC236}">
                    <a16:creationId xmlns:a16="http://schemas.microsoft.com/office/drawing/2014/main" id="{52EA1D91-9DD5-4E09-A169-5220C35A27C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Two">
                <a:extLst>
                  <a:ext uri="{FF2B5EF4-FFF2-40B4-BE49-F238E27FC236}">
                    <a16:creationId xmlns:a16="http://schemas.microsoft.com/office/drawing/2014/main" id="{C1A99B30-7FCF-417D-9B98-4AF117E6DB1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Three">
                <a:extLst>
                  <a:ext uri="{FF2B5EF4-FFF2-40B4-BE49-F238E27FC236}">
                    <a16:creationId xmlns:a16="http://schemas.microsoft.com/office/drawing/2014/main" id="{711C9CD5-35EA-4D52-AD94-23C49D0B92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our">
                <a:extLst>
                  <a:ext uri="{FF2B5EF4-FFF2-40B4-BE49-F238E27FC236}">
                    <a16:creationId xmlns:a16="http://schemas.microsoft.com/office/drawing/2014/main" id="{C6540DF6-8CC3-4F00-8F43-1BEC55ADF34D}"/>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 name="Group 12">
              <a:extLst>
                <a:ext uri="{FF2B5EF4-FFF2-40B4-BE49-F238E27FC236}">
                  <a16:creationId xmlns:a16="http://schemas.microsoft.com/office/drawing/2014/main" id="{9318C949-4741-405F-BEF4-3C273C1CA493}"/>
                </a:ext>
              </a:extLst>
            </p:cNvPr>
            <p:cNvGrpSpPr/>
            <p:nvPr/>
          </p:nvGrpSpPr>
          <p:grpSpPr>
            <a:xfrm>
              <a:off x="2001381" y="10015657"/>
              <a:ext cx="2357203" cy="1055798"/>
              <a:chOff x="5980757" y="2826025"/>
              <a:chExt cx="2357203" cy="1055798"/>
            </a:xfrm>
          </p:grpSpPr>
          <p:sp>
            <p:nvSpPr>
              <p:cNvPr id="15" name="TextBox 14">
                <a:extLst>
                  <a:ext uri="{FF2B5EF4-FFF2-40B4-BE49-F238E27FC236}">
                    <a16:creationId xmlns:a16="http://schemas.microsoft.com/office/drawing/2014/main" id="{70A89248-0571-49FD-A97B-C63F3D5C774A}"/>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6" name="TextBox 15">
                <a:extLst>
                  <a:ext uri="{FF2B5EF4-FFF2-40B4-BE49-F238E27FC236}">
                    <a16:creationId xmlns:a16="http://schemas.microsoft.com/office/drawing/2014/main" id="{41901630-1248-4BDC-B4CC-41114F4F7496}"/>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14" name="Rectangle 13">
              <a:extLst>
                <a:ext uri="{FF2B5EF4-FFF2-40B4-BE49-F238E27FC236}">
                  <a16:creationId xmlns:a16="http://schemas.microsoft.com/office/drawing/2014/main" id="{686F6E8B-C28B-4A47-9EAD-AE74D9413DB2}"/>
                </a:ext>
              </a:extLst>
            </p:cNvPr>
            <p:cNvSpPr/>
            <p:nvPr/>
          </p:nvSpPr>
          <p:spPr>
            <a:xfrm>
              <a:off x="4543495" y="9588240"/>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e</a:t>
              </a:r>
            </a:p>
          </p:txBody>
        </p:sp>
      </p:grpSp>
      <p:grpSp>
        <p:nvGrpSpPr>
          <p:cNvPr id="21" name="Group 20">
            <a:extLst>
              <a:ext uri="{FF2B5EF4-FFF2-40B4-BE49-F238E27FC236}">
                <a16:creationId xmlns:a16="http://schemas.microsoft.com/office/drawing/2014/main" id="{ABF33409-C7FE-40DA-820F-92843C3CF2BA}"/>
              </a:ext>
            </a:extLst>
          </p:cNvPr>
          <p:cNvGrpSpPr/>
          <p:nvPr/>
        </p:nvGrpSpPr>
        <p:grpSpPr>
          <a:xfrm>
            <a:off x="1263704" y="4572066"/>
            <a:ext cx="4838073" cy="3742332"/>
            <a:chOff x="724515" y="555251"/>
            <a:chExt cx="4838073" cy="3742332"/>
          </a:xfrm>
        </p:grpSpPr>
        <p:grpSp>
          <p:nvGrpSpPr>
            <p:cNvPr id="22" name="Group 21">
              <a:extLst>
                <a:ext uri="{FF2B5EF4-FFF2-40B4-BE49-F238E27FC236}">
                  <a16:creationId xmlns:a16="http://schemas.microsoft.com/office/drawing/2014/main" id="{0AF9708B-CAD0-4DD9-8B53-D0863B66053E}"/>
                </a:ext>
              </a:extLst>
            </p:cNvPr>
            <p:cNvGrpSpPr/>
            <p:nvPr/>
          </p:nvGrpSpPr>
          <p:grpSpPr>
            <a:xfrm>
              <a:off x="2014576" y="555251"/>
              <a:ext cx="3548012" cy="3742332"/>
              <a:chOff x="1563688" y="3246708"/>
              <a:chExt cx="7605475" cy="8022019"/>
            </a:xfrm>
          </p:grpSpPr>
          <p:sp>
            <p:nvSpPr>
              <p:cNvPr id="27" name="One">
                <a:extLst>
                  <a:ext uri="{FF2B5EF4-FFF2-40B4-BE49-F238E27FC236}">
                    <a16:creationId xmlns:a16="http://schemas.microsoft.com/office/drawing/2014/main" id="{B04498DF-9A55-4861-ADF8-6814F79FCFAC}"/>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Two">
                <a:extLst>
                  <a:ext uri="{FF2B5EF4-FFF2-40B4-BE49-F238E27FC236}">
                    <a16:creationId xmlns:a16="http://schemas.microsoft.com/office/drawing/2014/main" id="{DE285E09-AAA7-4B1B-AB08-FC86092E2202}"/>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Three">
                <a:extLst>
                  <a:ext uri="{FF2B5EF4-FFF2-40B4-BE49-F238E27FC236}">
                    <a16:creationId xmlns:a16="http://schemas.microsoft.com/office/drawing/2014/main" id="{436676F2-5714-4136-A3B1-FB0996C4D5EF}"/>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our">
                <a:extLst>
                  <a:ext uri="{FF2B5EF4-FFF2-40B4-BE49-F238E27FC236}">
                    <a16:creationId xmlns:a16="http://schemas.microsoft.com/office/drawing/2014/main" id="{2ACA7920-9E5C-43E4-BBF9-FDB2CE23B59B}"/>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3" name="Group 22">
              <a:extLst>
                <a:ext uri="{FF2B5EF4-FFF2-40B4-BE49-F238E27FC236}">
                  <a16:creationId xmlns:a16="http://schemas.microsoft.com/office/drawing/2014/main" id="{BDC9B524-B25C-45A9-8A19-D7DEE8A32FA5}"/>
                </a:ext>
              </a:extLst>
            </p:cNvPr>
            <p:cNvGrpSpPr/>
            <p:nvPr/>
          </p:nvGrpSpPr>
          <p:grpSpPr>
            <a:xfrm>
              <a:off x="724515" y="1523925"/>
              <a:ext cx="2357203" cy="1055798"/>
              <a:chOff x="5980757" y="2826025"/>
              <a:chExt cx="2357203" cy="1055798"/>
            </a:xfrm>
          </p:grpSpPr>
          <p:sp>
            <p:nvSpPr>
              <p:cNvPr id="25" name="TextBox 24">
                <a:extLst>
                  <a:ext uri="{FF2B5EF4-FFF2-40B4-BE49-F238E27FC236}">
                    <a16:creationId xmlns:a16="http://schemas.microsoft.com/office/drawing/2014/main" id="{11E0F1A8-55E8-4FC3-97BF-C1343F0D4EBB}"/>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26" name="TextBox 25">
                <a:extLst>
                  <a:ext uri="{FF2B5EF4-FFF2-40B4-BE49-F238E27FC236}">
                    <a16:creationId xmlns:a16="http://schemas.microsoft.com/office/drawing/2014/main" id="{FB419237-5674-4E95-B477-406D1E454EFF}"/>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24" name="Rectangle 23">
              <a:extLst>
                <a:ext uri="{FF2B5EF4-FFF2-40B4-BE49-F238E27FC236}">
                  <a16:creationId xmlns:a16="http://schemas.microsoft.com/office/drawing/2014/main" id="{8BC3981D-5506-4378-9EAD-26BE999ECA16}"/>
                </a:ext>
              </a:extLst>
            </p:cNvPr>
            <p:cNvSpPr/>
            <p:nvPr/>
          </p:nvSpPr>
          <p:spPr>
            <a:xfrm>
              <a:off x="2991114" y="120005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grpSp>
      <p:grpSp>
        <p:nvGrpSpPr>
          <p:cNvPr id="31" name="Group 30">
            <a:extLst>
              <a:ext uri="{FF2B5EF4-FFF2-40B4-BE49-F238E27FC236}">
                <a16:creationId xmlns:a16="http://schemas.microsoft.com/office/drawing/2014/main" id="{B29ACA72-79AE-4AD7-B59A-A7A77C59360F}"/>
              </a:ext>
            </a:extLst>
          </p:cNvPr>
          <p:cNvGrpSpPr/>
          <p:nvPr/>
        </p:nvGrpSpPr>
        <p:grpSpPr>
          <a:xfrm>
            <a:off x="8079202" y="3044564"/>
            <a:ext cx="5114820" cy="3742332"/>
            <a:chOff x="8079202" y="770566"/>
            <a:chExt cx="5114820" cy="3742332"/>
          </a:xfrm>
        </p:grpSpPr>
        <p:grpSp>
          <p:nvGrpSpPr>
            <p:cNvPr id="32" name="Group 31">
              <a:extLst>
                <a:ext uri="{FF2B5EF4-FFF2-40B4-BE49-F238E27FC236}">
                  <a16:creationId xmlns:a16="http://schemas.microsoft.com/office/drawing/2014/main" id="{BD880497-53CF-4587-8EAF-C5E507FDDE99}"/>
                </a:ext>
              </a:extLst>
            </p:cNvPr>
            <p:cNvGrpSpPr/>
            <p:nvPr/>
          </p:nvGrpSpPr>
          <p:grpSpPr>
            <a:xfrm>
              <a:off x="8079202" y="770566"/>
              <a:ext cx="3548012" cy="3742332"/>
              <a:chOff x="8736553" y="3611344"/>
              <a:chExt cx="6914068" cy="7292746"/>
            </a:xfrm>
          </p:grpSpPr>
          <p:sp>
            <p:nvSpPr>
              <p:cNvPr id="37" name="One">
                <a:extLst>
                  <a:ext uri="{FF2B5EF4-FFF2-40B4-BE49-F238E27FC236}">
                    <a16:creationId xmlns:a16="http://schemas.microsoft.com/office/drawing/2014/main" id="{D1E658A7-A01D-4CC7-8125-AC75291EB34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Two">
                <a:extLst>
                  <a:ext uri="{FF2B5EF4-FFF2-40B4-BE49-F238E27FC236}">
                    <a16:creationId xmlns:a16="http://schemas.microsoft.com/office/drawing/2014/main" id="{EF98F6D1-2E68-4328-B5A5-939F86003A5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Three">
                <a:extLst>
                  <a:ext uri="{FF2B5EF4-FFF2-40B4-BE49-F238E27FC236}">
                    <a16:creationId xmlns:a16="http://schemas.microsoft.com/office/drawing/2014/main" id="{6E449CB1-C1BD-4738-B7C3-7B732C097E02}"/>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our">
                <a:extLst>
                  <a:ext uri="{FF2B5EF4-FFF2-40B4-BE49-F238E27FC236}">
                    <a16:creationId xmlns:a16="http://schemas.microsoft.com/office/drawing/2014/main" id="{2FE5B9F2-F169-4F82-B68A-19963ACD8134}"/>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3" name="Group 32">
              <a:extLst>
                <a:ext uri="{FF2B5EF4-FFF2-40B4-BE49-F238E27FC236}">
                  <a16:creationId xmlns:a16="http://schemas.microsoft.com/office/drawing/2014/main" id="{2D4BE32D-CB84-4E84-AFFC-851FD18AF9C9}"/>
                </a:ext>
              </a:extLst>
            </p:cNvPr>
            <p:cNvGrpSpPr/>
            <p:nvPr/>
          </p:nvGrpSpPr>
          <p:grpSpPr>
            <a:xfrm>
              <a:off x="10836819" y="1715888"/>
              <a:ext cx="2357203" cy="1055798"/>
              <a:chOff x="5980757" y="2826025"/>
              <a:chExt cx="2357203" cy="1055798"/>
            </a:xfrm>
          </p:grpSpPr>
          <p:sp>
            <p:nvSpPr>
              <p:cNvPr id="35" name="TextBox 34">
                <a:extLst>
                  <a:ext uri="{FF2B5EF4-FFF2-40B4-BE49-F238E27FC236}">
                    <a16:creationId xmlns:a16="http://schemas.microsoft.com/office/drawing/2014/main" id="{7B2FE7D5-5A4A-450D-A837-E6C3AE0A5894}"/>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6" name="TextBox 35">
                <a:extLst>
                  <a:ext uri="{FF2B5EF4-FFF2-40B4-BE49-F238E27FC236}">
                    <a16:creationId xmlns:a16="http://schemas.microsoft.com/office/drawing/2014/main" id="{DA51BFDC-E325-4B96-A164-557BA767570D}"/>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34" name="Rectangle 33">
              <a:extLst>
                <a:ext uri="{FF2B5EF4-FFF2-40B4-BE49-F238E27FC236}">
                  <a16:creationId xmlns:a16="http://schemas.microsoft.com/office/drawing/2014/main" id="{4FE97A85-6422-4B45-8BFB-7BAC7C32FC1C}"/>
                </a:ext>
              </a:extLst>
            </p:cNvPr>
            <p:cNvSpPr/>
            <p:nvPr/>
          </p:nvSpPr>
          <p:spPr>
            <a:xfrm>
              <a:off x="8979110" y="1328700"/>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41" name="Group 40">
            <a:extLst>
              <a:ext uri="{FF2B5EF4-FFF2-40B4-BE49-F238E27FC236}">
                <a16:creationId xmlns:a16="http://schemas.microsoft.com/office/drawing/2014/main" id="{A9A7F537-F527-4F04-8E05-1C28DB8EBAF6}"/>
              </a:ext>
            </a:extLst>
          </p:cNvPr>
          <p:cNvGrpSpPr/>
          <p:nvPr/>
        </p:nvGrpSpPr>
        <p:grpSpPr>
          <a:xfrm>
            <a:off x="12410211" y="12465992"/>
            <a:ext cx="5064853" cy="3742332"/>
            <a:chOff x="12410211" y="10191994"/>
            <a:chExt cx="5064853" cy="3742332"/>
          </a:xfrm>
        </p:grpSpPr>
        <p:grpSp>
          <p:nvGrpSpPr>
            <p:cNvPr id="42" name="Group 41">
              <a:extLst>
                <a:ext uri="{FF2B5EF4-FFF2-40B4-BE49-F238E27FC236}">
                  <a16:creationId xmlns:a16="http://schemas.microsoft.com/office/drawing/2014/main" id="{DDF9431B-95FE-428A-BA3F-D96A4AED1AA0}"/>
                </a:ext>
              </a:extLst>
            </p:cNvPr>
            <p:cNvGrpSpPr/>
            <p:nvPr/>
          </p:nvGrpSpPr>
          <p:grpSpPr>
            <a:xfrm>
              <a:off x="13927052" y="10191994"/>
              <a:ext cx="3548012" cy="3742332"/>
              <a:chOff x="8736553" y="3611344"/>
              <a:chExt cx="6914068" cy="7292746"/>
            </a:xfrm>
          </p:grpSpPr>
          <p:sp>
            <p:nvSpPr>
              <p:cNvPr id="47" name="One">
                <a:extLst>
                  <a:ext uri="{FF2B5EF4-FFF2-40B4-BE49-F238E27FC236}">
                    <a16:creationId xmlns:a16="http://schemas.microsoft.com/office/drawing/2014/main" id="{F42B6828-E67A-4AC9-85D4-82E208782D9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Two">
                <a:extLst>
                  <a:ext uri="{FF2B5EF4-FFF2-40B4-BE49-F238E27FC236}">
                    <a16:creationId xmlns:a16="http://schemas.microsoft.com/office/drawing/2014/main" id="{BF21CDE4-A235-4EA8-9FEC-07ACE6C85D1F}"/>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Three">
                <a:extLst>
                  <a:ext uri="{FF2B5EF4-FFF2-40B4-BE49-F238E27FC236}">
                    <a16:creationId xmlns:a16="http://schemas.microsoft.com/office/drawing/2014/main" id="{A7C8FACD-F629-425B-9502-42A831F626F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our">
                <a:extLst>
                  <a:ext uri="{FF2B5EF4-FFF2-40B4-BE49-F238E27FC236}">
                    <a16:creationId xmlns:a16="http://schemas.microsoft.com/office/drawing/2014/main" id="{BFF3B9ED-E44B-46BB-9EE3-E3B474BC26E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3" name="Group 42">
              <a:extLst>
                <a:ext uri="{FF2B5EF4-FFF2-40B4-BE49-F238E27FC236}">
                  <a16:creationId xmlns:a16="http://schemas.microsoft.com/office/drawing/2014/main" id="{A40B8164-2303-4031-9FDC-96A514B3584D}"/>
                </a:ext>
              </a:extLst>
            </p:cNvPr>
            <p:cNvGrpSpPr/>
            <p:nvPr/>
          </p:nvGrpSpPr>
          <p:grpSpPr>
            <a:xfrm>
              <a:off x="12410211" y="11392884"/>
              <a:ext cx="2357203" cy="1055798"/>
              <a:chOff x="5980757" y="2826025"/>
              <a:chExt cx="2357203" cy="1055798"/>
            </a:xfrm>
          </p:grpSpPr>
          <p:sp>
            <p:nvSpPr>
              <p:cNvPr id="45" name="TextBox 44">
                <a:extLst>
                  <a:ext uri="{FF2B5EF4-FFF2-40B4-BE49-F238E27FC236}">
                    <a16:creationId xmlns:a16="http://schemas.microsoft.com/office/drawing/2014/main" id="{5B4EC72C-FDBF-499E-A7E4-0E9FA70692D5}"/>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6" name="TextBox 45">
                <a:extLst>
                  <a:ext uri="{FF2B5EF4-FFF2-40B4-BE49-F238E27FC236}">
                    <a16:creationId xmlns:a16="http://schemas.microsoft.com/office/drawing/2014/main" id="{BE76DC70-31B0-4F09-8F9F-5E71AC1FF757}"/>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44" name="Rectangle 43">
              <a:extLst>
                <a:ext uri="{FF2B5EF4-FFF2-40B4-BE49-F238E27FC236}">
                  <a16:creationId xmlns:a16="http://schemas.microsoft.com/office/drawing/2014/main" id="{3DD69C90-9614-47C2-BAB2-F7A276F13FA6}"/>
                </a:ext>
              </a:extLst>
            </p:cNvPr>
            <p:cNvSpPr/>
            <p:nvPr/>
          </p:nvSpPr>
          <p:spPr>
            <a:xfrm>
              <a:off x="14846073" y="10758312"/>
              <a:ext cx="1659430"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H</a:t>
              </a:r>
            </a:p>
          </p:txBody>
        </p:sp>
      </p:grpSp>
      <p:grpSp>
        <p:nvGrpSpPr>
          <p:cNvPr id="51" name="Group 50">
            <a:extLst>
              <a:ext uri="{FF2B5EF4-FFF2-40B4-BE49-F238E27FC236}">
                <a16:creationId xmlns:a16="http://schemas.microsoft.com/office/drawing/2014/main" id="{B698DA23-0D95-4199-8D62-A366A36AFEC6}"/>
              </a:ext>
            </a:extLst>
          </p:cNvPr>
          <p:cNvGrpSpPr/>
          <p:nvPr/>
        </p:nvGrpSpPr>
        <p:grpSpPr>
          <a:xfrm>
            <a:off x="15958223" y="3932512"/>
            <a:ext cx="4829474" cy="3742332"/>
            <a:chOff x="15958223" y="1658514"/>
            <a:chExt cx="4829474" cy="3742332"/>
          </a:xfrm>
        </p:grpSpPr>
        <p:grpSp>
          <p:nvGrpSpPr>
            <p:cNvPr id="52" name="Group 51">
              <a:extLst>
                <a:ext uri="{FF2B5EF4-FFF2-40B4-BE49-F238E27FC236}">
                  <a16:creationId xmlns:a16="http://schemas.microsoft.com/office/drawing/2014/main" id="{E4E37D85-3493-450C-93B7-E7F125239F40}"/>
                </a:ext>
              </a:extLst>
            </p:cNvPr>
            <p:cNvGrpSpPr/>
            <p:nvPr/>
          </p:nvGrpSpPr>
          <p:grpSpPr>
            <a:xfrm>
              <a:off x="17239685" y="1658514"/>
              <a:ext cx="3548012" cy="3742332"/>
              <a:chOff x="8736553" y="3611344"/>
              <a:chExt cx="6914068" cy="7292746"/>
            </a:xfrm>
          </p:grpSpPr>
          <p:sp>
            <p:nvSpPr>
              <p:cNvPr id="57" name="One">
                <a:extLst>
                  <a:ext uri="{FF2B5EF4-FFF2-40B4-BE49-F238E27FC236}">
                    <a16:creationId xmlns:a16="http://schemas.microsoft.com/office/drawing/2014/main" id="{EB5DE9AE-66CF-44C9-92CA-A6D93764A73B}"/>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Two">
                <a:extLst>
                  <a:ext uri="{FF2B5EF4-FFF2-40B4-BE49-F238E27FC236}">
                    <a16:creationId xmlns:a16="http://schemas.microsoft.com/office/drawing/2014/main" id="{B531FF1F-E3C8-46CE-B7CC-AD0283D4FF55}"/>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9" name="Three">
                <a:extLst>
                  <a:ext uri="{FF2B5EF4-FFF2-40B4-BE49-F238E27FC236}">
                    <a16:creationId xmlns:a16="http://schemas.microsoft.com/office/drawing/2014/main" id="{1BC21256-F284-49DD-849E-3F76BEFC3958}"/>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our">
                <a:extLst>
                  <a:ext uri="{FF2B5EF4-FFF2-40B4-BE49-F238E27FC236}">
                    <a16:creationId xmlns:a16="http://schemas.microsoft.com/office/drawing/2014/main" id="{2081B1CD-3D86-4B70-B0B3-1B0C9367DE57}"/>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3" name="Group 52">
              <a:extLst>
                <a:ext uri="{FF2B5EF4-FFF2-40B4-BE49-F238E27FC236}">
                  <a16:creationId xmlns:a16="http://schemas.microsoft.com/office/drawing/2014/main" id="{6091D614-433D-4B2A-89D7-7DCCB884E5C7}"/>
                </a:ext>
              </a:extLst>
            </p:cNvPr>
            <p:cNvGrpSpPr/>
            <p:nvPr/>
          </p:nvGrpSpPr>
          <p:grpSpPr>
            <a:xfrm>
              <a:off x="15958223" y="2616935"/>
              <a:ext cx="2357203" cy="1055798"/>
              <a:chOff x="5980757" y="2826025"/>
              <a:chExt cx="2357203" cy="1055798"/>
            </a:xfrm>
          </p:grpSpPr>
          <p:sp>
            <p:nvSpPr>
              <p:cNvPr id="55" name="TextBox 54">
                <a:extLst>
                  <a:ext uri="{FF2B5EF4-FFF2-40B4-BE49-F238E27FC236}">
                    <a16:creationId xmlns:a16="http://schemas.microsoft.com/office/drawing/2014/main" id="{C9F77CDA-3DA5-451F-B2EE-5BBCD565262D}"/>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6" name="TextBox 55">
                <a:extLst>
                  <a:ext uri="{FF2B5EF4-FFF2-40B4-BE49-F238E27FC236}">
                    <a16:creationId xmlns:a16="http://schemas.microsoft.com/office/drawing/2014/main" id="{B36C20E0-B276-4780-9988-3EEDB93F3595}"/>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54" name="Rectangle 53">
              <a:extLst>
                <a:ext uri="{FF2B5EF4-FFF2-40B4-BE49-F238E27FC236}">
                  <a16:creationId xmlns:a16="http://schemas.microsoft.com/office/drawing/2014/main" id="{15EBC11B-3720-4206-9279-88E21095043D}"/>
                </a:ext>
              </a:extLst>
            </p:cNvPr>
            <p:cNvSpPr/>
            <p:nvPr/>
          </p:nvSpPr>
          <p:spPr>
            <a:xfrm>
              <a:off x="18209323" y="225255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c</a:t>
              </a:r>
            </a:p>
          </p:txBody>
        </p:sp>
      </p:grpSp>
      <p:grpSp>
        <p:nvGrpSpPr>
          <p:cNvPr id="61" name="Group 60">
            <a:extLst>
              <a:ext uri="{FF2B5EF4-FFF2-40B4-BE49-F238E27FC236}">
                <a16:creationId xmlns:a16="http://schemas.microsoft.com/office/drawing/2014/main" id="{5222170A-2F60-4F4F-9123-565A454322D8}"/>
              </a:ext>
            </a:extLst>
          </p:cNvPr>
          <p:cNvGrpSpPr/>
          <p:nvPr/>
        </p:nvGrpSpPr>
        <p:grpSpPr>
          <a:xfrm>
            <a:off x="18334753" y="9474848"/>
            <a:ext cx="4856296" cy="3742332"/>
            <a:chOff x="18334753" y="7200850"/>
            <a:chExt cx="4856296" cy="3742332"/>
          </a:xfrm>
        </p:grpSpPr>
        <p:grpSp>
          <p:nvGrpSpPr>
            <p:cNvPr id="62" name="Group 61">
              <a:extLst>
                <a:ext uri="{FF2B5EF4-FFF2-40B4-BE49-F238E27FC236}">
                  <a16:creationId xmlns:a16="http://schemas.microsoft.com/office/drawing/2014/main" id="{E84F08C4-FCF0-4DAB-AF4E-AB489AFC257D}"/>
                </a:ext>
              </a:extLst>
            </p:cNvPr>
            <p:cNvGrpSpPr/>
            <p:nvPr/>
          </p:nvGrpSpPr>
          <p:grpSpPr>
            <a:xfrm>
              <a:off x="18334753" y="7200850"/>
              <a:ext cx="3548012" cy="3742332"/>
              <a:chOff x="8736553" y="3611344"/>
              <a:chExt cx="6914068" cy="7292746"/>
            </a:xfrm>
          </p:grpSpPr>
          <p:sp>
            <p:nvSpPr>
              <p:cNvPr id="67" name="One">
                <a:extLst>
                  <a:ext uri="{FF2B5EF4-FFF2-40B4-BE49-F238E27FC236}">
                    <a16:creationId xmlns:a16="http://schemas.microsoft.com/office/drawing/2014/main" id="{EE9A6BB0-2DE3-48A3-8E87-72FB6FFB89A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8" name="Two">
                <a:extLst>
                  <a:ext uri="{FF2B5EF4-FFF2-40B4-BE49-F238E27FC236}">
                    <a16:creationId xmlns:a16="http://schemas.microsoft.com/office/drawing/2014/main" id="{9179B21A-F1E7-4FB9-8E7B-C0E4F3F2EB9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9" name="Three">
                <a:extLst>
                  <a:ext uri="{FF2B5EF4-FFF2-40B4-BE49-F238E27FC236}">
                    <a16:creationId xmlns:a16="http://schemas.microsoft.com/office/drawing/2014/main" id="{E3CF3D19-4686-432B-9E4A-9AB65781F58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0" name="Four">
                <a:extLst>
                  <a:ext uri="{FF2B5EF4-FFF2-40B4-BE49-F238E27FC236}">
                    <a16:creationId xmlns:a16="http://schemas.microsoft.com/office/drawing/2014/main" id="{50E75DEF-59C0-402F-A106-8633B14F5BB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3" name="Group 62">
              <a:extLst>
                <a:ext uri="{FF2B5EF4-FFF2-40B4-BE49-F238E27FC236}">
                  <a16:creationId xmlns:a16="http://schemas.microsoft.com/office/drawing/2014/main" id="{20DAEF38-1E8B-499C-918F-33CE0DAAAFBE}"/>
                </a:ext>
              </a:extLst>
            </p:cNvPr>
            <p:cNvGrpSpPr/>
            <p:nvPr/>
          </p:nvGrpSpPr>
          <p:grpSpPr>
            <a:xfrm>
              <a:off x="20833846" y="8358892"/>
              <a:ext cx="2357203" cy="1055798"/>
              <a:chOff x="5980757" y="2826025"/>
              <a:chExt cx="2357203" cy="1055798"/>
            </a:xfrm>
          </p:grpSpPr>
          <p:sp>
            <p:nvSpPr>
              <p:cNvPr id="65" name="TextBox 64">
                <a:extLst>
                  <a:ext uri="{FF2B5EF4-FFF2-40B4-BE49-F238E27FC236}">
                    <a16:creationId xmlns:a16="http://schemas.microsoft.com/office/drawing/2014/main" id="{4A275DED-6C15-4A4B-B778-B926C9DF8400}"/>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66" name="TextBox 65">
                <a:extLst>
                  <a:ext uri="{FF2B5EF4-FFF2-40B4-BE49-F238E27FC236}">
                    <a16:creationId xmlns:a16="http://schemas.microsoft.com/office/drawing/2014/main" id="{7E0D10D5-5F64-4D3B-AE72-8302A6A62E3D}"/>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64" name="Rectangle 63">
              <a:extLst>
                <a:ext uri="{FF2B5EF4-FFF2-40B4-BE49-F238E27FC236}">
                  <a16:creationId xmlns:a16="http://schemas.microsoft.com/office/drawing/2014/main" id="{94FADBD0-54A1-4BA7-90B5-D21AE1316842}"/>
                </a:ext>
              </a:extLst>
            </p:cNvPr>
            <p:cNvSpPr/>
            <p:nvPr/>
          </p:nvSpPr>
          <p:spPr>
            <a:xfrm>
              <a:off x="19346082" y="7806877"/>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71" name="Group 70">
            <a:extLst>
              <a:ext uri="{FF2B5EF4-FFF2-40B4-BE49-F238E27FC236}">
                <a16:creationId xmlns:a16="http://schemas.microsoft.com/office/drawing/2014/main" id="{B3BE566B-4F00-43E2-9365-0626EAEBAFBB}"/>
              </a:ext>
            </a:extLst>
          </p:cNvPr>
          <p:cNvGrpSpPr/>
          <p:nvPr/>
        </p:nvGrpSpPr>
        <p:grpSpPr>
          <a:xfrm>
            <a:off x="9395685" y="6266715"/>
            <a:ext cx="5595805" cy="5562692"/>
            <a:chOff x="9395685" y="3992717"/>
            <a:chExt cx="5595805" cy="5562692"/>
          </a:xfrm>
        </p:grpSpPr>
        <p:grpSp>
          <p:nvGrpSpPr>
            <p:cNvPr id="72" name="Group 71">
              <a:extLst>
                <a:ext uri="{FF2B5EF4-FFF2-40B4-BE49-F238E27FC236}">
                  <a16:creationId xmlns:a16="http://schemas.microsoft.com/office/drawing/2014/main" id="{B6597514-C4B3-4C34-B320-4EE15921B2D7}"/>
                </a:ext>
              </a:extLst>
            </p:cNvPr>
            <p:cNvGrpSpPr/>
            <p:nvPr/>
          </p:nvGrpSpPr>
          <p:grpSpPr>
            <a:xfrm>
              <a:off x="9395685" y="3992717"/>
              <a:ext cx="5595805" cy="5562692"/>
              <a:chOff x="8451075" y="2889337"/>
              <a:chExt cx="7485029" cy="7440738"/>
            </a:xfrm>
          </p:grpSpPr>
          <p:sp>
            <p:nvSpPr>
              <p:cNvPr id="74" name="Freeform: Shape 73">
                <a:extLst>
                  <a:ext uri="{FF2B5EF4-FFF2-40B4-BE49-F238E27FC236}">
                    <a16:creationId xmlns:a16="http://schemas.microsoft.com/office/drawing/2014/main" id="{0AC0C75B-D532-411E-98D0-043F1ACC71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5" name="Freeform: Shape 74">
                <a:extLst>
                  <a:ext uri="{FF2B5EF4-FFF2-40B4-BE49-F238E27FC236}">
                    <a16:creationId xmlns:a16="http://schemas.microsoft.com/office/drawing/2014/main" id="{62817071-99E3-4282-823D-B7B484C1F04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6" name="Freeform: Shape 75">
                <a:extLst>
                  <a:ext uri="{FF2B5EF4-FFF2-40B4-BE49-F238E27FC236}">
                    <a16:creationId xmlns:a16="http://schemas.microsoft.com/office/drawing/2014/main" id="{C4010348-B42A-4E02-B82A-6085898DCBB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7" name="Freeform: Shape 76">
                <a:extLst>
                  <a:ext uri="{FF2B5EF4-FFF2-40B4-BE49-F238E27FC236}">
                    <a16:creationId xmlns:a16="http://schemas.microsoft.com/office/drawing/2014/main" id="{8EA3FE31-529C-46D0-B5C3-9B5D3C5DD09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3" name="Rectangle 72">
              <a:extLst>
                <a:ext uri="{FF2B5EF4-FFF2-40B4-BE49-F238E27FC236}">
                  <a16:creationId xmlns:a16="http://schemas.microsoft.com/office/drawing/2014/main" id="{2F8BE0EA-3A27-45B8-87F4-88EA1F1CEE5E}"/>
                </a:ext>
              </a:extLst>
            </p:cNvPr>
            <p:cNvSpPr/>
            <p:nvPr/>
          </p:nvSpPr>
          <p:spPr>
            <a:xfrm>
              <a:off x="10568788" y="4972875"/>
              <a:ext cx="3249608" cy="3770263"/>
            </a:xfrm>
            <a:prstGeom prst="rect">
              <a:avLst/>
            </a:prstGeom>
          </p:spPr>
          <p:txBody>
            <a:bodyPr wrap="none" anchor="ctr">
              <a:spAutoFit/>
            </a:bodyPr>
            <a:lstStyle/>
            <a:p>
              <a:pPr lvl="0" algn="ctr" defTabSz="914400">
                <a:defRPr/>
              </a:pPr>
              <a:r>
                <a:rPr lang="en-US" sz="23900">
                  <a:solidFill>
                    <a:srgbClr val="314792"/>
                  </a:solidFill>
                  <a:latin typeface="Designball-Electronic-Device-02" pitchFamily="2" charset="0"/>
                  <a:ea typeface="Open Sans" panose="020B0606030504020204" pitchFamily="34" charset="0"/>
                  <a:cs typeface="Arial" panose="020B0604020202020204" pitchFamily="34" charset="0"/>
                </a:rPr>
                <a:t>d</a:t>
              </a:r>
            </a:p>
          </p:txBody>
        </p:sp>
      </p:grpSp>
    </p:spTree>
    <p:extLst>
      <p:ext uri="{BB962C8B-B14F-4D97-AF65-F5344CB8AC3E}">
        <p14:creationId xmlns:p14="http://schemas.microsoft.com/office/powerpoint/2010/main" val="251299224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71"/>
                                            </p:tgtEl>
                                            <p:attrNameLst>
                                              <p:attrName>style.visibility</p:attrName>
                                            </p:attrNameLst>
                                          </p:cBhvr>
                                          <p:to>
                                            <p:strVal val="visible"/>
                                          </p:to>
                                        </p:set>
                                        <p:anim calcmode="lin" valueType="num" p14:bounceEnd="80000">
                                          <p:cBhvr additive="base">
                                            <p:cTn id="7" dur="2500" fill="hold"/>
                                            <p:tgtEl>
                                              <p:spTgt spid="71"/>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71"/>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80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300"/>
                                            <p:tgtEl>
                                              <p:spTgt spid="9"/>
                                            </p:tgtEl>
                                          </p:cBhvr>
                                        </p:animEffect>
                                      </p:childTnLst>
                                    </p:cTn>
                                  </p:par>
                                  <p:par>
                                    <p:cTn id="12" presetID="10" presetClass="entr" presetSubtype="0" fill="hold" nodeType="withEffect">
                                      <p:stCondLst>
                                        <p:cond delay="100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300"/>
                                            <p:tgtEl>
                                              <p:spTgt spid="8"/>
                                            </p:tgtEl>
                                          </p:cBhvr>
                                        </p:animEffect>
                                      </p:childTnLst>
                                    </p:cTn>
                                  </p:par>
                                  <p:par>
                                    <p:cTn id="15" presetID="10" presetClass="entr" presetSubtype="0" fill="hold" nodeType="withEffect">
                                      <p:stCondLst>
                                        <p:cond delay="120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300"/>
                                            <p:tgtEl>
                                              <p:spTgt spid="7"/>
                                            </p:tgtEl>
                                          </p:cBhvr>
                                        </p:animEffect>
                                      </p:childTnLst>
                                    </p:cTn>
                                  </p:par>
                                  <p:par>
                                    <p:cTn id="18" presetID="10" presetClass="entr" presetSubtype="0" fill="hold" nodeType="withEffect">
                                      <p:stCondLst>
                                        <p:cond delay="140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300"/>
                                            <p:tgtEl>
                                              <p:spTgt spid="6"/>
                                            </p:tgtEl>
                                          </p:cBhvr>
                                        </p:animEffect>
                                      </p:childTnLst>
                                    </p:cTn>
                                  </p:par>
                                  <p:par>
                                    <p:cTn id="21" presetID="10" presetClass="entr" presetSubtype="0" fill="hold" nodeType="withEffect">
                                      <p:stCondLst>
                                        <p:cond delay="160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300"/>
                                            <p:tgtEl>
                                              <p:spTgt spid="5"/>
                                            </p:tgtEl>
                                          </p:cBhvr>
                                        </p:animEffect>
                                      </p:childTnLst>
                                    </p:cTn>
                                  </p:par>
                                  <p:par>
                                    <p:cTn id="24" presetID="10" presetClass="entr" presetSubtype="0" fill="hold" nodeType="withEffect">
                                      <p:stCondLst>
                                        <p:cond delay="180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300"/>
                                            <p:tgtEl>
                                              <p:spTgt spid="10"/>
                                            </p:tgtEl>
                                          </p:cBhvr>
                                        </p:animEffect>
                                      </p:childTnLst>
                                    </p:cTn>
                                  </p:par>
                                  <p:par>
                                    <p:cTn id="27" presetID="10" presetClass="entr" presetSubtype="0" fill="hold" nodeType="withEffect">
                                      <p:stCondLst>
                                        <p:cond delay="700"/>
                                      </p:stCondLst>
                                      <p:childTnLst>
                                        <p:set>
                                          <p:cBhvr>
                                            <p:cTn id="28" dur="1" fill="hold">
                                              <p:stCondLst>
                                                <p:cond delay="0"/>
                                              </p:stCondLst>
                                            </p:cTn>
                                            <p:tgtEl>
                                              <p:spTgt spid="31"/>
                                            </p:tgtEl>
                                            <p:attrNameLst>
                                              <p:attrName>style.visibility</p:attrName>
                                            </p:attrNameLst>
                                          </p:cBhvr>
                                          <p:to>
                                            <p:strVal val="visible"/>
                                          </p:to>
                                        </p:set>
                                        <p:animEffect transition="in" filter="fade">
                                          <p:cBhvr>
                                            <p:cTn id="29" dur="300"/>
                                            <p:tgtEl>
                                              <p:spTgt spid="31"/>
                                            </p:tgtEl>
                                          </p:cBhvr>
                                        </p:animEffect>
                                      </p:childTnLst>
                                    </p:cTn>
                                  </p:par>
                                  <p:par>
                                    <p:cTn id="30" presetID="10" presetClass="entr" presetSubtype="0" fill="hold" nodeType="withEffect">
                                      <p:stCondLst>
                                        <p:cond delay="900"/>
                                      </p:stCondLst>
                                      <p:childTnLst>
                                        <p:set>
                                          <p:cBhvr>
                                            <p:cTn id="31" dur="1" fill="hold">
                                              <p:stCondLst>
                                                <p:cond delay="0"/>
                                              </p:stCondLst>
                                            </p:cTn>
                                            <p:tgtEl>
                                              <p:spTgt spid="51"/>
                                            </p:tgtEl>
                                            <p:attrNameLst>
                                              <p:attrName>style.visibility</p:attrName>
                                            </p:attrNameLst>
                                          </p:cBhvr>
                                          <p:to>
                                            <p:strVal val="visible"/>
                                          </p:to>
                                        </p:set>
                                        <p:animEffect transition="in" filter="fade">
                                          <p:cBhvr>
                                            <p:cTn id="32" dur="300"/>
                                            <p:tgtEl>
                                              <p:spTgt spid="51"/>
                                            </p:tgtEl>
                                          </p:cBhvr>
                                        </p:animEffect>
                                      </p:childTnLst>
                                    </p:cTn>
                                  </p:par>
                                  <p:par>
                                    <p:cTn id="33" presetID="10" presetClass="entr" presetSubtype="0" fill="hold" nodeType="withEffect">
                                      <p:stCondLst>
                                        <p:cond delay="1100"/>
                                      </p:stCondLst>
                                      <p:childTnLst>
                                        <p:set>
                                          <p:cBhvr>
                                            <p:cTn id="34" dur="1" fill="hold">
                                              <p:stCondLst>
                                                <p:cond delay="0"/>
                                              </p:stCondLst>
                                            </p:cTn>
                                            <p:tgtEl>
                                              <p:spTgt spid="61"/>
                                            </p:tgtEl>
                                            <p:attrNameLst>
                                              <p:attrName>style.visibility</p:attrName>
                                            </p:attrNameLst>
                                          </p:cBhvr>
                                          <p:to>
                                            <p:strVal val="visible"/>
                                          </p:to>
                                        </p:set>
                                        <p:animEffect transition="in" filter="fade">
                                          <p:cBhvr>
                                            <p:cTn id="35" dur="300"/>
                                            <p:tgtEl>
                                              <p:spTgt spid="61"/>
                                            </p:tgtEl>
                                          </p:cBhvr>
                                        </p:animEffect>
                                      </p:childTnLst>
                                    </p:cTn>
                                  </p:par>
                                  <p:par>
                                    <p:cTn id="36" presetID="10" presetClass="entr" presetSubtype="0" fill="hold" nodeType="withEffect">
                                      <p:stCondLst>
                                        <p:cond delay="1300"/>
                                      </p:stCondLst>
                                      <p:childTnLst>
                                        <p:set>
                                          <p:cBhvr>
                                            <p:cTn id="37" dur="1" fill="hold">
                                              <p:stCondLst>
                                                <p:cond delay="0"/>
                                              </p:stCondLst>
                                            </p:cTn>
                                            <p:tgtEl>
                                              <p:spTgt spid="41"/>
                                            </p:tgtEl>
                                            <p:attrNameLst>
                                              <p:attrName>style.visibility</p:attrName>
                                            </p:attrNameLst>
                                          </p:cBhvr>
                                          <p:to>
                                            <p:strVal val="visible"/>
                                          </p:to>
                                        </p:set>
                                        <p:animEffect transition="in" filter="fade">
                                          <p:cBhvr>
                                            <p:cTn id="38" dur="300"/>
                                            <p:tgtEl>
                                              <p:spTgt spid="41"/>
                                            </p:tgtEl>
                                          </p:cBhvr>
                                        </p:animEffect>
                                      </p:childTnLst>
                                    </p:cTn>
                                  </p:par>
                                  <p:par>
                                    <p:cTn id="39" presetID="10" presetClass="entr" presetSubtype="0" fill="hold" nodeType="withEffect">
                                      <p:stCondLst>
                                        <p:cond delay="150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300"/>
                                            <p:tgtEl>
                                              <p:spTgt spid="11"/>
                                            </p:tgtEl>
                                          </p:cBhvr>
                                        </p:animEffect>
                                      </p:childTnLst>
                                    </p:cTn>
                                  </p:par>
                                  <p:par>
                                    <p:cTn id="42" presetID="10" presetClass="entr" presetSubtype="0" fill="hold" nodeType="withEffect">
                                      <p:stCondLst>
                                        <p:cond delay="1700"/>
                                      </p:stCondLst>
                                      <p:childTnLst>
                                        <p:set>
                                          <p:cBhvr>
                                            <p:cTn id="43" dur="1" fill="hold">
                                              <p:stCondLst>
                                                <p:cond delay="0"/>
                                              </p:stCondLst>
                                            </p:cTn>
                                            <p:tgtEl>
                                              <p:spTgt spid="21"/>
                                            </p:tgtEl>
                                            <p:attrNameLst>
                                              <p:attrName>style.visibility</p:attrName>
                                            </p:attrNameLst>
                                          </p:cBhvr>
                                          <p:to>
                                            <p:strVal val="visible"/>
                                          </p:to>
                                        </p:set>
                                        <p:animEffect transition="in" filter="fade">
                                          <p:cBhvr>
                                            <p:cTn id="44" dur="3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71"/>
                                            </p:tgtEl>
                                            <p:attrNameLst>
                                              <p:attrName>style.visibility</p:attrName>
                                            </p:attrNameLst>
                                          </p:cBhvr>
                                          <p:to>
                                            <p:strVal val="visible"/>
                                          </p:to>
                                        </p:set>
                                        <p:anim calcmode="lin" valueType="num">
                                          <p:cBhvr additive="base">
                                            <p:cTn id="7" dur="2500" fill="hold"/>
                                            <p:tgtEl>
                                              <p:spTgt spid="71"/>
                                            </p:tgtEl>
                                            <p:attrNameLst>
                                              <p:attrName>ppt_x</p:attrName>
                                            </p:attrNameLst>
                                          </p:cBhvr>
                                          <p:tavLst>
                                            <p:tav tm="0">
                                              <p:val>
                                                <p:strVal val="#ppt_x"/>
                                              </p:val>
                                            </p:tav>
                                            <p:tav tm="100000">
                                              <p:val>
                                                <p:strVal val="#ppt_x"/>
                                              </p:val>
                                            </p:tav>
                                          </p:tavLst>
                                        </p:anim>
                                        <p:anim calcmode="lin" valueType="num">
                                          <p:cBhvr additive="base">
                                            <p:cTn id="8" dur="2500" fill="hold"/>
                                            <p:tgtEl>
                                              <p:spTgt spid="71"/>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80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300"/>
                                            <p:tgtEl>
                                              <p:spTgt spid="9"/>
                                            </p:tgtEl>
                                          </p:cBhvr>
                                        </p:animEffect>
                                      </p:childTnLst>
                                    </p:cTn>
                                  </p:par>
                                  <p:par>
                                    <p:cTn id="12" presetID="10" presetClass="entr" presetSubtype="0" fill="hold" nodeType="withEffect">
                                      <p:stCondLst>
                                        <p:cond delay="100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300"/>
                                            <p:tgtEl>
                                              <p:spTgt spid="8"/>
                                            </p:tgtEl>
                                          </p:cBhvr>
                                        </p:animEffect>
                                      </p:childTnLst>
                                    </p:cTn>
                                  </p:par>
                                  <p:par>
                                    <p:cTn id="15" presetID="10" presetClass="entr" presetSubtype="0" fill="hold" nodeType="withEffect">
                                      <p:stCondLst>
                                        <p:cond delay="120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300"/>
                                            <p:tgtEl>
                                              <p:spTgt spid="7"/>
                                            </p:tgtEl>
                                          </p:cBhvr>
                                        </p:animEffect>
                                      </p:childTnLst>
                                    </p:cTn>
                                  </p:par>
                                  <p:par>
                                    <p:cTn id="18" presetID="10" presetClass="entr" presetSubtype="0" fill="hold" nodeType="withEffect">
                                      <p:stCondLst>
                                        <p:cond delay="140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300"/>
                                            <p:tgtEl>
                                              <p:spTgt spid="6"/>
                                            </p:tgtEl>
                                          </p:cBhvr>
                                        </p:animEffect>
                                      </p:childTnLst>
                                    </p:cTn>
                                  </p:par>
                                  <p:par>
                                    <p:cTn id="21" presetID="10" presetClass="entr" presetSubtype="0" fill="hold" nodeType="withEffect">
                                      <p:stCondLst>
                                        <p:cond delay="160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300"/>
                                            <p:tgtEl>
                                              <p:spTgt spid="5"/>
                                            </p:tgtEl>
                                          </p:cBhvr>
                                        </p:animEffect>
                                      </p:childTnLst>
                                    </p:cTn>
                                  </p:par>
                                  <p:par>
                                    <p:cTn id="24" presetID="10" presetClass="entr" presetSubtype="0" fill="hold" nodeType="withEffect">
                                      <p:stCondLst>
                                        <p:cond delay="180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300"/>
                                            <p:tgtEl>
                                              <p:spTgt spid="10"/>
                                            </p:tgtEl>
                                          </p:cBhvr>
                                        </p:animEffect>
                                      </p:childTnLst>
                                    </p:cTn>
                                  </p:par>
                                  <p:par>
                                    <p:cTn id="27" presetID="10" presetClass="entr" presetSubtype="0" fill="hold" nodeType="withEffect">
                                      <p:stCondLst>
                                        <p:cond delay="700"/>
                                      </p:stCondLst>
                                      <p:childTnLst>
                                        <p:set>
                                          <p:cBhvr>
                                            <p:cTn id="28" dur="1" fill="hold">
                                              <p:stCondLst>
                                                <p:cond delay="0"/>
                                              </p:stCondLst>
                                            </p:cTn>
                                            <p:tgtEl>
                                              <p:spTgt spid="31"/>
                                            </p:tgtEl>
                                            <p:attrNameLst>
                                              <p:attrName>style.visibility</p:attrName>
                                            </p:attrNameLst>
                                          </p:cBhvr>
                                          <p:to>
                                            <p:strVal val="visible"/>
                                          </p:to>
                                        </p:set>
                                        <p:animEffect transition="in" filter="fade">
                                          <p:cBhvr>
                                            <p:cTn id="29" dur="300"/>
                                            <p:tgtEl>
                                              <p:spTgt spid="31"/>
                                            </p:tgtEl>
                                          </p:cBhvr>
                                        </p:animEffect>
                                      </p:childTnLst>
                                    </p:cTn>
                                  </p:par>
                                  <p:par>
                                    <p:cTn id="30" presetID="10" presetClass="entr" presetSubtype="0" fill="hold" nodeType="withEffect">
                                      <p:stCondLst>
                                        <p:cond delay="900"/>
                                      </p:stCondLst>
                                      <p:childTnLst>
                                        <p:set>
                                          <p:cBhvr>
                                            <p:cTn id="31" dur="1" fill="hold">
                                              <p:stCondLst>
                                                <p:cond delay="0"/>
                                              </p:stCondLst>
                                            </p:cTn>
                                            <p:tgtEl>
                                              <p:spTgt spid="51"/>
                                            </p:tgtEl>
                                            <p:attrNameLst>
                                              <p:attrName>style.visibility</p:attrName>
                                            </p:attrNameLst>
                                          </p:cBhvr>
                                          <p:to>
                                            <p:strVal val="visible"/>
                                          </p:to>
                                        </p:set>
                                        <p:animEffect transition="in" filter="fade">
                                          <p:cBhvr>
                                            <p:cTn id="32" dur="300"/>
                                            <p:tgtEl>
                                              <p:spTgt spid="51"/>
                                            </p:tgtEl>
                                          </p:cBhvr>
                                        </p:animEffect>
                                      </p:childTnLst>
                                    </p:cTn>
                                  </p:par>
                                  <p:par>
                                    <p:cTn id="33" presetID="10" presetClass="entr" presetSubtype="0" fill="hold" nodeType="withEffect">
                                      <p:stCondLst>
                                        <p:cond delay="1100"/>
                                      </p:stCondLst>
                                      <p:childTnLst>
                                        <p:set>
                                          <p:cBhvr>
                                            <p:cTn id="34" dur="1" fill="hold">
                                              <p:stCondLst>
                                                <p:cond delay="0"/>
                                              </p:stCondLst>
                                            </p:cTn>
                                            <p:tgtEl>
                                              <p:spTgt spid="61"/>
                                            </p:tgtEl>
                                            <p:attrNameLst>
                                              <p:attrName>style.visibility</p:attrName>
                                            </p:attrNameLst>
                                          </p:cBhvr>
                                          <p:to>
                                            <p:strVal val="visible"/>
                                          </p:to>
                                        </p:set>
                                        <p:animEffect transition="in" filter="fade">
                                          <p:cBhvr>
                                            <p:cTn id="35" dur="300"/>
                                            <p:tgtEl>
                                              <p:spTgt spid="61"/>
                                            </p:tgtEl>
                                          </p:cBhvr>
                                        </p:animEffect>
                                      </p:childTnLst>
                                    </p:cTn>
                                  </p:par>
                                  <p:par>
                                    <p:cTn id="36" presetID="10" presetClass="entr" presetSubtype="0" fill="hold" nodeType="withEffect">
                                      <p:stCondLst>
                                        <p:cond delay="1300"/>
                                      </p:stCondLst>
                                      <p:childTnLst>
                                        <p:set>
                                          <p:cBhvr>
                                            <p:cTn id="37" dur="1" fill="hold">
                                              <p:stCondLst>
                                                <p:cond delay="0"/>
                                              </p:stCondLst>
                                            </p:cTn>
                                            <p:tgtEl>
                                              <p:spTgt spid="41"/>
                                            </p:tgtEl>
                                            <p:attrNameLst>
                                              <p:attrName>style.visibility</p:attrName>
                                            </p:attrNameLst>
                                          </p:cBhvr>
                                          <p:to>
                                            <p:strVal val="visible"/>
                                          </p:to>
                                        </p:set>
                                        <p:animEffect transition="in" filter="fade">
                                          <p:cBhvr>
                                            <p:cTn id="38" dur="300"/>
                                            <p:tgtEl>
                                              <p:spTgt spid="41"/>
                                            </p:tgtEl>
                                          </p:cBhvr>
                                        </p:animEffect>
                                      </p:childTnLst>
                                    </p:cTn>
                                  </p:par>
                                  <p:par>
                                    <p:cTn id="39" presetID="10" presetClass="entr" presetSubtype="0" fill="hold" nodeType="withEffect">
                                      <p:stCondLst>
                                        <p:cond delay="150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300"/>
                                            <p:tgtEl>
                                              <p:spTgt spid="11"/>
                                            </p:tgtEl>
                                          </p:cBhvr>
                                        </p:animEffect>
                                      </p:childTnLst>
                                    </p:cTn>
                                  </p:par>
                                  <p:par>
                                    <p:cTn id="42" presetID="10" presetClass="entr" presetSubtype="0" fill="hold" nodeType="withEffect">
                                      <p:stCondLst>
                                        <p:cond delay="1700"/>
                                      </p:stCondLst>
                                      <p:childTnLst>
                                        <p:set>
                                          <p:cBhvr>
                                            <p:cTn id="43" dur="1" fill="hold">
                                              <p:stCondLst>
                                                <p:cond delay="0"/>
                                              </p:stCondLst>
                                            </p:cTn>
                                            <p:tgtEl>
                                              <p:spTgt spid="21"/>
                                            </p:tgtEl>
                                            <p:attrNameLst>
                                              <p:attrName>style.visibility</p:attrName>
                                            </p:attrNameLst>
                                          </p:cBhvr>
                                          <p:to>
                                            <p:strVal val="visible"/>
                                          </p:to>
                                        </p:set>
                                        <p:animEffect transition="in" filter="fade">
                                          <p:cBhvr>
                                            <p:cTn id="44" dur="3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2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EFEC564-0C7E-4B00-97B4-6880FE5E5750}"/>
              </a:ext>
            </a:extLst>
          </p:cNvPr>
          <p:cNvSpPr>
            <a:spLocks noGrp="1"/>
          </p:cNvSpPr>
          <p:nvPr>
            <p:ph type="pic" sz="quarter" idx="12"/>
          </p:nvPr>
        </p:nvSpPr>
        <p:spPr>
          <a:xfrm>
            <a:off x="6669295" y="1775178"/>
            <a:ext cx="11048587" cy="14737644"/>
          </a:xfrm>
        </p:spPr>
      </p:sp>
      <p:sp>
        <p:nvSpPr>
          <p:cNvPr id="11" name="Freeform: Shape 10">
            <a:extLst>
              <a:ext uri="{FF2B5EF4-FFF2-40B4-BE49-F238E27FC236}">
                <a16:creationId xmlns:a16="http://schemas.microsoft.com/office/drawing/2014/main" id="{C6E0EE4A-FF81-4848-B8FF-904E60EBA64D}"/>
              </a:ext>
            </a:extLst>
          </p:cNvPr>
          <p:cNvSpPr>
            <a:spLocks/>
          </p:cNvSpPr>
          <p:nvPr/>
        </p:nvSpPr>
        <p:spPr bwMode="auto">
          <a:xfrm>
            <a:off x="3837794" y="788207"/>
            <a:ext cx="16711586" cy="1671158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2" name="TextBox 11">
            <a:extLst>
              <a:ext uri="{FF2B5EF4-FFF2-40B4-BE49-F238E27FC236}">
                <a16:creationId xmlns:a16="http://schemas.microsoft.com/office/drawing/2014/main" id="{EF65F1C1-1E36-4A9B-89C5-E87970D95D3C}"/>
              </a:ext>
            </a:extLst>
          </p:cNvPr>
          <p:cNvSpPr txBox="1"/>
          <p:nvPr/>
        </p:nvSpPr>
        <p:spPr>
          <a:xfrm rot="16200000">
            <a:off x="-1130531" y="876161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13" name="TextBox 12">
            <a:extLst>
              <a:ext uri="{FF2B5EF4-FFF2-40B4-BE49-F238E27FC236}">
                <a16:creationId xmlns:a16="http://schemas.microsoft.com/office/drawing/2014/main" id="{6CDD9E5C-019A-4AFD-B66A-DFD068B43396}"/>
              </a:ext>
            </a:extLst>
          </p:cNvPr>
          <p:cNvSpPr txBox="1"/>
          <p:nvPr/>
        </p:nvSpPr>
        <p:spPr>
          <a:xfrm rot="16200000">
            <a:off x="22006424" y="8913169"/>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19" name="TextBox 18">
            <a:extLst>
              <a:ext uri="{FF2B5EF4-FFF2-40B4-BE49-F238E27FC236}">
                <a16:creationId xmlns:a16="http://schemas.microsoft.com/office/drawing/2014/main" id="{7C9D3411-E54E-42FA-B50A-96433C159178}"/>
              </a:ext>
            </a:extLst>
          </p:cNvPr>
          <p:cNvSpPr txBox="1"/>
          <p:nvPr/>
        </p:nvSpPr>
        <p:spPr>
          <a:xfrm>
            <a:off x="18024994" y="5254281"/>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Research</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20" name="TextBox 19">
            <a:extLst>
              <a:ext uri="{FF2B5EF4-FFF2-40B4-BE49-F238E27FC236}">
                <a16:creationId xmlns:a16="http://schemas.microsoft.com/office/drawing/2014/main" id="{71FD67AD-3C04-4A24-91AE-6FF62278EC9E}"/>
              </a:ext>
            </a:extLst>
          </p:cNvPr>
          <p:cNvSpPr txBox="1"/>
          <p:nvPr/>
        </p:nvSpPr>
        <p:spPr>
          <a:xfrm>
            <a:off x="18518400" y="8374560"/>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Environment</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22" name="TextBox 21">
            <a:extLst>
              <a:ext uri="{FF2B5EF4-FFF2-40B4-BE49-F238E27FC236}">
                <a16:creationId xmlns:a16="http://schemas.microsoft.com/office/drawing/2014/main" id="{0351E663-0BBC-41CB-971C-E723A81E2268}"/>
              </a:ext>
            </a:extLst>
          </p:cNvPr>
          <p:cNvSpPr txBox="1"/>
          <p:nvPr/>
        </p:nvSpPr>
        <p:spPr>
          <a:xfrm>
            <a:off x="18024994" y="11494838"/>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Creative</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25" name="TextBox 24">
            <a:extLst>
              <a:ext uri="{FF2B5EF4-FFF2-40B4-BE49-F238E27FC236}">
                <a16:creationId xmlns:a16="http://schemas.microsoft.com/office/drawing/2014/main" id="{B391525C-DE8E-4D0F-AE26-19B5D99F0587}"/>
              </a:ext>
            </a:extLst>
          </p:cNvPr>
          <p:cNvSpPr txBox="1"/>
          <p:nvPr/>
        </p:nvSpPr>
        <p:spPr>
          <a:xfrm rot="16200000">
            <a:off x="663912" y="8169471"/>
            <a:ext cx="5860473" cy="2308324"/>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5" name="Picture Placeholder 4">
            <a:extLst>
              <a:ext uri="{FF2B5EF4-FFF2-40B4-BE49-F238E27FC236}">
                <a16:creationId xmlns:a16="http://schemas.microsoft.com/office/drawing/2014/main" id="{287A09C0-8A6B-46F5-9EB2-3C8BC3AEBD7E}"/>
              </a:ext>
            </a:extLst>
          </p:cNvPr>
          <p:cNvSpPr>
            <a:spLocks noGrp="1"/>
          </p:cNvSpPr>
          <p:nvPr>
            <p:ph type="pic" sz="quarter" idx="13"/>
          </p:nvPr>
        </p:nvSpPr>
        <p:spPr/>
      </p:sp>
      <p:sp>
        <p:nvSpPr>
          <p:cNvPr id="6" name="Freeform: Shape 5">
            <a:extLst>
              <a:ext uri="{FF2B5EF4-FFF2-40B4-BE49-F238E27FC236}">
                <a16:creationId xmlns:a16="http://schemas.microsoft.com/office/drawing/2014/main" id="{61FB3A8B-71FD-48FF-8009-1A9B7A22482D}"/>
              </a:ext>
            </a:extLst>
          </p:cNvPr>
          <p:cNvSpPr/>
          <p:nvPr/>
        </p:nvSpPr>
        <p:spPr>
          <a:xfrm>
            <a:off x="8348257" y="5298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a:extLst>
              <a:ext uri="{FF2B5EF4-FFF2-40B4-BE49-F238E27FC236}">
                <a16:creationId xmlns:a16="http://schemas.microsoft.com/office/drawing/2014/main" id="{8AE59A60-35F0-4FD3-B416-CEF65AA84CCD}"/>
              </a:ext>
            </a:extLst>
          </p:cNvPr>
          <p:cNvSpPr txBox="1"/>
          <p:nvPr/>
        </p:nvSpPr>
        <p:spPr>
          <a:xfrm>
            <a:off x="7339536" y="7737656"/>
            <a:ext cx="9708107" cy="2646878"/>
          </a:xfrm>
          <a:prstGeom prst="rect">
            <a:avLst/>
          </a:prstGeom>
          <a:noFill/>
        </p:spPr>
        <p:txBody>
          <a:bodyPr wrap="none" rtlCol="0" anchor="ctr">
            <a:spAutoFit/>
          </a:bodyPr>
          <a:lstStyle/>
          <a:p>
            <a:pPr algn="ctr"/>
            <a:r>
              <a:rPr lang="en-US" sz="16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Location</a:t>
            </a:r>
          </a:p>
        </p:txBody>
      </p:sp>
    </p:spTree>
    <p:extLst>
      <p:ext uri="{BB962C8B-B14F-4D97-AF65-F5344CB8AC3E}">
        <p14:creationId xmlns:p14="http://schemas.microsoft.com/office/powerpoint/2010/main" val="1662300880"/>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100"/>
                                  </p:stCondLst>
                                  <p:childTnLst>
                                    <p:animRot by="21600000">
                                      <p:cBhvr>
                                        <p:cTn id="6" dur="12000" fill="hold"/>
                                        <p:tgtEl>
                                          <p:spTgt spid="6"/>
                                        </p:tgtEl>
                                        <p:attrNameLst>
                                          <p:attrName>r</p:attrName>
                                        </p:attrNameLst>
                                      </p:cBhvr>
                                    </p:animRot>
                                  </p:childTnLst>
                                </p:cTn>
                              </p:par>
                              <p:par>
                                <p:cTn id="7" presetID="8" presetClass="emph" presetSubtype="0" repeatCount="indefinite" fill="hold" grpId="0" nodeType="withEffect">
                                  <p:stCondLst>
                                    <p:cond delay="100"/>
                                  </p:stCondLst>
                                  <p:childTnLst>
                                    <p:animRot by="-21600000">
                                      <p:cBhvr>
                                        <p:cTn id="8" dur="12000" fill="hold"/>
                                        <p:tgtEl>
                                          <p:spTgt spid="1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6" grpId="0" animBg="1"/>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CEA6D078-8E94-4104-B329-960423CFB9FB}"/>
              </a:ext>
            </a:extLst>
          </p:cNvPr>
          <p:cNvSpPr>
            <a:spLocks noGrp="1"/>
          </p:cNvSpPr>
          <p:nvPr>
            <p:ph type="pic" sz="quarter" idx="12"/>
          </p:nvPr>
        </p:nvSpPr>
        <p:spPr/>
      </p:sp>
      <p:sp>
        <p:nvSpPr>
          <p:cNvPr id="9" name="Rectangle 8">
            <a:extLst>
              <a:ext uri="{FF2B5EF4-FFF2-40B4-BE49-F238E27FC236}">
                <a16:creationId xmlns:a16="http://schemas.microsoft.com/office/drawing/2014/main" id="{9BD31C1B-63E3-4D55-953E-5B1E12C67AA2}"/>
              </a:ext>
            </a:extLst>
          </p:cNvPr>
          <p:cNvSpPr/>
          <p:nvPr/>
        </p:nvSpPr>
        <p:spPr>
          <a:xfrm>
            <a:off x="0" y="0"/>
            <a:ext cx="18290382" cy="18288000"/>
          </a:xfrm>
          <a:prstGeom prst="rect">
            <a:avLst/>
          </a:prstGeom>
          <a:solidFill>
            <a:schemeClr val="tx1">
              <a:alpha val="7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6">
            <a:extLst>
              <a:ext uri="{FF2B5EF4-FFF2-40B4-BE49-F238E27FC236}">
                <a16:creationId xmlns:a16="http://schemas.microsoft.com/office/drawing/2014/main" id="{20B71B11-0C53-46C1-A0E9-63E9E5080950}"/>
              </a:ext>
            </a:extLst>
          </p:cNvPr>
          <p:cNvSpPr txBox="1"/>
          <p:nvPr/>
        </p:nvSpPr>
        <p:spPr>
          <a:xfrm>
            <a:off x="19352286" y="1527119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6" name="TextBox 5">
            <a:extLst>
              <a:ext uri="{FF2B5EF4-FFF2-40B4-BE49-F238E27FC236}">
                <a16:creationId xmlns:a16="http://schemas.microsoft.com/office/drawing/2014/main" id="{8D857131-EADE-4A2C-93B2-E1EE4CA9367C}"/>
              </a:ext>
            </a:extLst>
          </p:cNvPr>
          <p:cNvSpPr txBox="1"/>
          <p:nvPr/>
        </p:nvSpPr>
        <p:spPr>
          <a:xfrm rot="16200000">
            <a:off x="22262870"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28" name="TextBox 27">
            <a:extLst>
              <a:ext uri="{FF2B5EF4-FFF2-40B4-BE49-F238E27FC236}">
                <a16:creationId xmlns:a16="http://schemas.microsoft.com/office/drawing/2014/main" id="{5E3FE8D3-9756-4B0E-9A39-7B9497996F5D}"/>
              </a:ext>
            </a:extLst>
          </p:cNvPr>
          <p:cNvSpPr txBox="1"/>
          <p:nvPr/>
        </p:nvSpPr>
        <p:spPr>
          <a:xfrm>
            <a:off x="1337017" y="7251174"/>
            <a:ext cx="6443622" cy="3785652"/>
          </a:xfrm>
          <a:prstGeom prst="rect">
            <a:avLst/>
          </a:prstGeom>
          <a:noFill/>
        </p:spPr>
        <p:txBody>
          <a:bodyPr wrap="square" rtlCol="0">
            <a:spAutoFit/>
          </a:bodyPr>
          <a:lstStyle/>
          <a:p>
            <a:r>
              <a:rPr lang="en-US" sz="6000" b="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sp>
        <p:nvSpPr>
          <p:cNvPr id="29" name="TextBox 28">
            <a:extLst>
              <a:ext uri="{FF2B5EF4-FFF2-40B4-BE49-F238E27FC236}">
                <a16:creationId xmlns:a16="http://schemas.microsoft.com/office/drawing/2014/main" id="{A27B6CCB-9DD3-4A07-AEBE-4E768AE9B9F1}"/>
              </a:ext>
            </a:extLst>
          </p:cNvPr>
          <p:cNvSpPr txBox="1"/>
          <p:nvPr/>
        </p:nvSpPr>
        <p:spPr>
          <a:xfrm>
            <a:off x="18858000" y="10824369"/>
            <a:ext cx="3761402" cy="3693319"/>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30" name="TextBox 29">
            <a:extLst>
              <a:ext uri="{FF2B5EF4-FFF2-40B4-BE49-F238E27FC236}">
                <a16:creationId xmlns:a16="http://schemas.microsoft.com/office/drawing/2014/main" id="{FF836A0C-FDB3-46C6-A35F-727F013A9AF9}"/>
              </a:ext>
            </a:extLst>
          </p:cNvPr>
          <p:cNvSpPr txBox="1"/>
          <p:nvPr/>
        </p:nvSpPr>
        <p:spPr>
          <a:xfrm>
            <a:off x="18858000" y="8374560"/>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Environment</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grpSp>
        <p:nvGrpSpPr>
          <p:cNvPr id="40" name="Group 39">
            <a:extLst>
              <a:ext uri="{FF2B5EF4-FFF2-40B4-BE49-F238E27FC236}">
                <a16:creationId xmlns:a16="http://schemas.microsoft.com/office/drawing/2014/main" id="{4BABD355-D78A-42F8-ADCB-521F51B193B9}"/>
              </a:ext>
            </a:extLst>
          </p:cNvPr>
          <p:cNvGrpSpPr/>
          <p:nvPr/>
        </p:nvGrpSpPr>
        <p:grpSpPr>
          <a:xfrm>
            <a:off x="18957084" y="6759394"/>
            <a:ext cx="1438276" cy="1141412"/>
            <a:chOff x="19380200" y="4471988"/>
            <a:chExt cx="1438276" cy="1141412"/>
          </a:xfrm>
          <a:solidFill>
            <a:schemeClr val="accent3"/>
          </a:solidFill>
        </p:grpSpPr>
        <p:sp>
          <p:nvSpPr>
            <p:cNvPr id="36" name="Rectangle 5">
              <a:extLst>
                <a:ext uri="{FF2B5EF4-FFF2-40B4-BE49-F238E27FC236}">
                  <a16:creationId xmlns:a16="http://schemas.microsoft.com/office/drawing/2014/main" id="{8BE0C7A5-9F80-4D28-8BAF-C5E1A1A340D6}"/>
                </a:ext>
              </a:extLst>
            </p:cNvPr>
            <p:cNvSpPr>
              <a:spLocks noChangeArrowheads="1"/>
            </p:cNvSpPr>
            <p:nvPr/>
          </p:nvSpPr>
          <p:spPr bwMode="auto">
            <a:xfrm>
              <a:off x="19380200" y="4868863"/>
              <a:ext cx="1176338" cy="347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6">
              <a:extLst>
                <a:ext uri="{FF2B5EF4-FFF2-40B4-BE49-F238E27FC236}">
                  <a16:creationId xmlns:a16="http://schemas.microsoft.com/office/drawing/2014/main" id="{C277409A-4D1E-4819-A148-E4817CAF291C}"/>
                </a:ext>
              </a:extLst>
            </p:cNvPr>
            <p:cNvSpPr>
              <a:spLocks/>
            </p:cNvSpPr>
            <p:nvPr/>
          </p:nvSpPr>
          <p:spPr bwMode="auto">
            <a:xfrm>
              <a:off x="20007263" y="4471988"/>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7">
              <a:extLst>
                <a:ext uri="{FF2B5EF4-FFF2-40B4-BE49-F238E27FC236}">
                  <a16:creationId xmlns:a16="http://schemas.microsoft.com/office/drawing/2014/main" id="{58148470-D34C-4A2F-A867-63E85D1ADD4F}"/>
                </a:ext>
              </a:extLst>
            </p:cNvPr>
            <p:cNvSpPr>
              <a:spLocks/>
            </p:cNvSpPr>
            <p:nvPr/>
          </p:nvSpPr>
          <p:spPr bwMode="auto">
            <a:xfrm>
              <a:off x="20007263" y="4799013"/>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 name="Picture Placeholder 2">
            <a:extLst>
              <a:ext uri="{FF2B5EF4-FFF2-40B4-BE49-F238E27FC236}">
                <a16:creationId xmlns:a16="http://schemas.microsoft.com/office/drawing/2014/main" id="{C9D8DF58-D98D-47B6-8066-2DC2A267EA34}"/>
              </a:ext>
            </a:extLst>
          </p:cNvPr>
          <p:cNvSpPr>
            <a:spLocks noGrp="1"/>
          </p:cNvSpPr>
          <p:nvPr>
            <p:ph type="pic" sz="quarter" idx="13"/>
          </p:nvPr>
        </p:nvSpPr>
        <p:spPr/>
      </p:sp>
      <p:sp>
        <p:nvSpPr>
          <p:cNvPr id="8" name="Freeform: Shape 7">
            <a:extLst>
              <a:ext uri="{FF2B5EF4-FFF2-40B4-BE49-F238E27FC236}">
                <a16:creationId xmlns:a16="http://schemas.microsoft.com/office/drawing/2014/main" id="{0FD272DA-F792-4AD7-B970-8C9B9CB1C07C}"/>
              </a:ext>
            </a:extLst>
          </p:cNvPr>
          <p:cNvSpPr/>
          <p:nvPr/>
        </p:nvSpPr>
        <p:spPr>
          <a:xfrm>
            <a:off x="8348257" y="5298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038804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8" presetClass="emph" presetSubtype="0" repeatCount="indefinite" fill="hold" grpId="0" nodeType="withEffect">
                                  <p:stCondLst>
                                    <p:cond delay="100"/>
                                  </p:stCondLst>
                                  <p:childTnLst>
                                    <p:animRot by="-21600000">
                                      <p:cBhvr>
                                        <p:cTn id="9" dur="12000" fill="hold"/>
                                        <p:tgtEl>
                                          <p:spTgt spid="8"/>
                                        </p:tgtEl>
                                        <p:attrNameLst>
                                          <p:attrName>r</p:attrName>
                                        </p:attrNameLst>
                                      </p:cBhvr>
                                    </p:animRot>
                                  </p:childTnLst>
                                </p:cTn>
                              </p:par>
                              <p:par>
                                <p:cTn id="10" presetID="2" presetClass="entr" presetSubtype="8" decel="100000" fill="hold" nodeType="withEffect">
                                  <p:stCondLst>
                                    <p:cond delay="100"/>
                                  </p:stCondLst>
                                  <p:childTnLst>
                                    <p:set>
                                      <p:cBhvr>
                                        <p:cTn id="11" dur="1" fill="hold">
                                          <p:stCondLst>
                                            <p:cond delay="0"/>
                                          </p:stCondLst>
                                        </p:cTn>
                                        <p:tgtEl>
                                          <p:spTgt spid="40"/>
                                        </p:tgtEl>
                                        <p:attrNameLst>
                                          <p:attrName>style.visibility</p:attrName>
                                        </p:attrNameLst>
                                      </p:cBhvr>
                                      <p:to>
                                        <p:strVal val="visible"/>
                                      </p:to>
                                    </p:set>
                                    <p:anim calcmode="lin" valueType="num">
                                      <p:cBhvr additive="base">
                                        <p:cTn id="12" dur="1500" fill="hold"/>
                                        <p:tgtEl>
                                          <p:spTgt spid="40"/>
                                        </p:tgtEl>
                                        <p:attrNameLst>
                                          <p:attrName>ppt_x</p:attrName>
                                        </p:attrNameLst>
                                      </p:cBhvr>
                                      <p:tavLst>
                                        <p:tav tm="0">
                                          <p:val>
                                            <p:strVal val="0-#ppt_w/2"/>
                                          </p:val>
                                        </p:tav>
                                        <p:tav tm="100000">
                                          <p:val>
                                            <p:strVal val="#ppt_x"/>
                                          </p:val>
                                        </p:tav>
                                      </p:tavLst>
                                    </p:anim>
                                    <p:anim calcmode="lin" valueType="num">
                                      <p:cBhvr additive="base">
                                        <p:cTn id="13" dur="1500" fill="hold"/>
                                        <p:tgtEl>
                                          <p:spTgt spid="40"/>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200"/>
                                  </p:stCondLst>
                                  <p:childTnLst>
                                    <p:set>
                                      <p:cBhvr>
                                        <p:cTn id="15" dur="1" fill="hold">
                                          <p:stCondLst>
                                            <p:cond delay="0"/>
                                          </p:stCondLst>
                                        </p:cTn>
                                        <p:tgtEl>
                                          <p:spTgt spid="30"/>
                                        </p:tgtEl>
                                        <p:attrNameLst>
                                          <p:attrName>style.visibility</p:attrName>
                                        </p:attrNameLst>
                                      </p:cBhvr>
                                      <p:to>
                                        <p:strVal val="visible"/>
                                      </p:to>
                                    </p:set>
                                    <p:anim calcmode="lin" valueType="num">
                                      <p:cBhvr additive="base">
                                        <p:cTn id="16" dur="1500" fill="hold"/>
                                        <p:tgtEl>
                                          <p:spTgt spid="30"/>
                                        </p:tgtEl>
                                        <p:attrNameLst>
                                          <p:attrName>ppt_x</p:attrName>
                                        </p:attrNameLst>
                                      </p:cBhvr>
                                      <p:tavLst>
                                        <p:tav tm="0">
                                          <p:val>
                                            <p:strVal val="0-#ppt_w/2"/>
                                          </p:val>
                                        </p:tav>
                                        <p:tav tm="100000">
                                          <p:val>
                                            <p:strVal val="#ppt_x"/>
                                          </p:val>
                                        </p:tav>
                                      </p:tavLst>
                                    </p:anim>
                                    <p:anim calcmode="lin" valueType="num">
                                      <p:cBhvr additive="base">
                                        <p:cTn id="17" dur="1500" fill="hold"/>
                                        <p:tgtEl>
                                          <p:spTgt spid="30"/>
                                        </p:tgtEl>
                                        <p:attrNameLst>
                                          <p:attrName>ppt_y</p:attrName>
                                        </p:attrNameLst>
                                      </p:cBhvr>
                                      <p:tavLst>
                                        <p:tav tm="0">
                                          <p:val>
                                            <p:strVal val="#ppt_y"/>
                                          </p:val>
                                        </p:tav>
                                        <p:tav tm="100000">
                                          <p:val>
                                            <p:strVal val="#ppt_y"/>
                                          </p:val>
                                        </p:tav>
                                      </p:tavLst>
                                    </p:anim>
                                  </p:childTnLst>
                                </p:cTn>
                              </p:par>
                              <p:par>
                                <p:cTn id="18" presetID="2" presetClass="entr" presetSubtype="8" decel="100000" fill="hold" grpId="0" nodeType="withEffect">
                                  <p:stCondLst>
                                    <p:cond delay="300"/>
                                  </p:stCondLst>
                                  <p:childTnLst>
                                    <p:set>
                                      <p:cBhvr>
                                        <p:cTn id="19" dur="1" fill="hold">
                                          <p:stCondLst>
                                            <p:cond delay="0"/>
                                          </p:stCondLst>
                                        </p:cTn>
                                        <p:tgtEl>
                                          <p:spTgt spid="29"/>
                                        </p:tgtEl>
                                        <p:attrNameLst>
                                          <p:attrName>style.visibility</p:attrName>
                                        </p:attrNameLst>
                                      </p:cBhvr>
                                      <p:to>
                                        <p:strVal val="visible"/>
                                      </p:to>
                                    </p:set>
                                    <p:anim calcmode="lin" valueType="num">
                                      <p:cBhvr additive="base">
                                        <p:cTn id="20" dur="1500" fill="hold"/>
                                        <p:tgtEl>
                                          <p:spTgt spid="29"/>
                                        </p:tgtEl>
                                        <p:attrNameLst>
                                          <p:attrName>ppt_x</p:attrName>
                                        </p:attrNameLst>
                                      </p:cBhvr>
                                      <p:tavLst>
                                        <p:tav tm="0">
                                          <p:val>
                                            <p:strVal val="0-#ppt_w/2"/>
                                          </p:val>
                                        </p:tav>
                                        <p:tav tm="100000">
                                          <p:val>
                                            <p:strVal val="#ppt_x"/>
                                          </p:val>
                                        </p:tav>
                                      </p:tavLst>
                                    </p:anim>
                                    <p:anim calcmode="lin" valueType="num">
                                      <p:cBhvr additive="base">
                                        <p:cTn id="21" dur="1500" fill="hold"/>
                                        <p:tgtEl>
                                          <p:spTgt spid="29"/>
                                        </p:tgtEl>
                                        <p:attrNameLst>
                                          <p:attrName>ppt_y</p:attrName>
                                        </p:attrNameLst>
                                      </p:cBhvr>
                                      <p:tavLst>
                                        <p:tav tm="0">
                                          <p:val>
                                            <p:strVal val="#ppt_y"/>
                                          </p:val>
                                        </p:tav>
                                        <p:tav tm="100000">
                                          <p:val>
                                            <p:strVal val="#ppt_y"/>
                                          </p:val>
                                        </p:tav>
                                      </p:tavLst>
                                    </p:anim>
                                  </p:childTnLst>
                                </p:cTn>
                              </p:par>
                              <p:par>
                                <p:cTn id="22" presetID="2" presetClass="entr" presetSubtype="8" decel="100000" fill="hold" grpId="0" nodeType="withEffect">
                                  <p:stCondLst>
                                    <p:cond delay="500"/>
                                  </p:stCondLst>
                                  <p:childTnLst>
                                    <p:set>
                                      <p:cBhvr>
                                        <p:cTn id="23" dur="1" fill="hold">
                                          <p:stCondLst>
                                            <p:cond delay="0"/>
                                          </p:stCondLst>
                                        </p:cTn>
                                        <p:tgtEl>
                                          <p:spTgt spid="9"/>
                                        </p:tgtEl>
                                        <p:attrNameLst>
                                          <p:attrName>style.visibility</p:attrName>
                                        </p:attrNameLst>
                                      </p:cBhvr>
                                      <p:to>
                                        <p:strVal val="visible"/>
                                      </p:to>
                                    </p:set>
                                    <p:anim calcmode="lin" valueType="num">
                                      <p:cBhvr additive="base">
                                        <p:cTn id="24" dur="1500" fill="hold"/>
                                        <p:tgtEl>
                                          <p:spTgt spid="9"/>
                                        </p:tgtEl>
                                        <p:attrNameLst>
                                          <p:attrName>ppt_x</p:attrName>
                                        </p:attrNameLst>
                                      </p:cBhvr>
                                      <p:tavLst>
                                        <p:tav tm="0">
                                          <p:val>
                                            <p:strVal val="0-#ppt_w/2"/>
                                          </p:val>
                                        </p:tav>
                                        <p:tav tm="100000">
                                          <p:val>
                                            <p:strVal val="#ppt_x"/>
                                          </p:val>
                                        </p:tav>
                                      </p:tavLst>
                                    </p:anim>
                                    <p:anim calcmode="lin" valueType="num">
                                      <p:cBhvr additive="base">
                                        <p:cTn id="25" dur="1500" fill="hold"/>
                                        <p:tgtEl>
                                          <p:spTgt spid="9"/>
                                        </p:tgtEl>
                                        <p:attrNameLst>
                                          <p:attrName>ppt_y</p:attrName>
                                        </p:attrNameLst>
                                      </p:cBhvr>
                                      <p:tavLst>
                                        <p:tav tm="0">
                                          <p:val>
                                            <p:strVal val="#ppt_y"/>
                                          </p:val>
                                        </p:tav>
                                        <p:tav tm="100000">
                                          <p:val>
                                            <p:strVal val="#ppt_y"/>
                                          </p:val>
                                        </p:tav>
                                      </p:tavLst>
                                    </p:anim>
                                  </p:childTnLst>
                                </p:cTn>
                              </p:par>
                              <p:par>
                                <p:cTn id="26" presetID="2" presetClass="entr" presetSubtype="8" decel="100000" fill="hold" grpId="0" nodeType="withEffect">
                                  <p:stCondLst>
                                    <p:cond delay="600"/>
                                  </p:stCondLst>
                                  <p:childTnLst>
                                    <p:set>
                                      <p:cBhvr>
                                        <p:cTn id="27" dur="1" fill="hold">
                                          <p:stCondLst>
                                            <p:cond delay="0"/>
                                          </p:stCondLst>
                                        </p:cTn>
                                        <p:tgtEl>
                                          <p:spTgt spid="28"/>
                                        </p:tgtEl>
                                        <p:attrNameLst>
                                          <p:attrName>style.visibility</p:attrName>
                                        </p:attrNameLst>
                                      </p:cBhvr>
                                      <p:to>
                                        <p:strVal val="visible"/>
                                      </p:to>
                                    </p:set>
                                    <p:anim calcmode="lin" valueType="num">
                                      <p:cBhvr additive="base">
                                        <p:cTn id="28" dur="1500" fill="hold"/>
                                        <p:tgtEl>
                                          <p:spTgt spid="28"/>
                                        </p:tgtEl>
                                        <p:attrNameLst>
                                          <p:attrName>ppt_x</p:attrName>
                                        </p:attrNameLst>
                                      </p:cBhvr>
                                      <p:tavLst>
                                        <p:tav tm="0">
                                          <p:val>
                                            <p:strVal val="0-#ppt_w/2"/>
                                          </p:val>
                                        </p:tav>
                                        <p:tav tm="100000">
                                          <p:val>
                                            <p:strVal val="#ppt_x"/>
                                          </p:val>
                                        </p:tav>
                                      </p:tavLst>
                                    </p:anim>
                                    <p:anim calcmode="lin" valueType="num">
                                      <p:cBhvr additive="base">
                                        <p:cTn id="29" dur="1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8" grpId="0"/>
      <p:bldP spid="29" grpId="0"/>
      <p:bldP spid="30" grpId="0"/>
      <p:bldP spid="8" grpId="0" animBg="1"/>
      <p:bldP spid="8" grpId="1" animBg="1"/>
    </p:bldLst>
  </p:timing>
</p:sld>
</file>

<file path=ppt/slides/slide22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CEA6D078-8E94-4104-B329-960423CFB9FB}"/>
              </a:ext>
            </a:extLst>
          </p:cNvPr>
          <p:cNvSpPr>
            <a:spLocks noGrp="1"/>
          </p:cNvSpPr>
          <p:nvPr>
            <p:ph type="pic" sz="quarter" idx="12"/>
          </p:nvPr>
        </p:nvSpPr>
        <p:spPr/>
      </p:sp>
      <p:sp>
        <p:nvSpPr>
          <p:cNvPr id="9" name="Rectangle 8">
            <a:extLst>
              <a:ext uri="{FF2B5EF4-FFF2-40B4-BE49-F238E27FC236}">
                <a16:creationId xmlns:a16="http://schemas.microsoft.com/office/drawing/2014/main" id="{9BD31C1B-63E3-4D55-953E-5B1E12C67AA2}"/>
              </a:ext>
            </a:extLst>
          </p:cNvPr>
          <p:cNvSpPr/>
          <p:nvPr/>
        </p:nvSpPr>
        <p:spPr>
          <a:xfrm>
            <a:off x="0" y="0"/>
            <a:ext cx="18290382" cy="18288000"/>
          </a:xfrm>
          <a:prstGeom prst="rect">
            <a:avLst/>
          </a:prstGeom>
          <a:solidFill>
            <a:schemeClr val="bg1">
              <a:alpha val="7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6">
            <a:extLst>
              <a:ext uri="{FF2B5EF4-FFF2-40B4-BE49-F238E27FC236}">
                <a16:creationId xmlns:a16="http://schemas.microsoft.com/office/drawing/2014/main" id="{20B71B11-0C53-46C1-A0E9-63E9E5080950}"/>
              </a:ext>
            </a:extLst>
          </p:cNvPr>
          <p:cNvSpPr txBox="1"/>
          <p:nvPr/>
        </p:nvSpPr>
        <p:spPr>
          <a:xfrm>
            <a:off x="19352286" y="1527119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6" name="TextBox 5">
            <a:extLst>
              <a:ext uri="{FF2B5EF4-FFF2-40B4-BE49-F238E27FC236}">
                <a16:creationId xmlns:a16="http://schemas.microsoft.com/office/drawing/2014/main" id="{8D857131-EADE-4A2C-93B2-E1EE4CA9367C}"/>
              </a:ext>
            </a:extLst>
          </p:cNvPr>
          <p:cNvSpPr txBox="1"/>
          <p:nvPr/>
        </p:nvSpPr>
        <p:spPr>
          <a:xfrm rot="16200000">
            <a:off x="22262870"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28" name="TextBox 27">
            <a:extLst>
              <a:ext uri="{FF2B5EF4-FFF2-40B4-BE49-F238E27FC236}">
                <a16:creationId xmlns:a16="http://schemas.microsoft.com/office/drawing/2014/main" id="{5E3FE8D3-9756-4B0E-9A39-7B9497996F5D}"/>
              </a:ext>
            </a:extLst>
          </p:cNvPr>
          <p:cNvSpPr txBox="1"/>
          <p:nvPr/>
        </p:nvSpPr>
        <p:spPr>
          <a:xfrm>
            <a:off x="1337017" y="7251174"/>
            <a:ext cx="6443622" cy="3785652"/>
          </a:xfrm>
          <a:prstGeom prst="rect">
            <a:avLst/>
          </a:prstGeom>
          <a:noFill/>
        </p:spPr>
        <p:txBody>
          <a:bodyPr wrap="square" rtlCol="0">
            <a:spAutoFit/>
          </a:bodyPr>
          <a:lstStyle/>
          <a:p>
            <a:r>
              <a:rPr lang="en-US" sz="6000" b="1">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sp>
        <p:nvSpPr>
          <p:cNvPr id="29" name="TextBox 28">
            <a:extLst>
              <a:ext uri="{FF2B5EF4-FFF2-40B4-BE49-F238E27FC236}">
                <a16:creationId xmlns:a16="http://schemas.microsoft.com/office/drawing/2014/main" id="{A27B6CCB-9DD3-4A07-AEBE-4E768AE9B9F1}"/>
              </a:ext>
            </a:extLst>
          </p:cNvPr>
          <p:cNvSpPr txBox="1"/>
          <p:nvPr/>
        </p:nvSpPr>
        <p:spPr>
          <a:xfrm>
            <a:off x="18858000" y="10824369"/>
            <a:ext cx="3761402" cy="3693319"/>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30" name="TextBox 29">
            <a:extLst>
              <a:ext uri="{FF2B5EF4-FFF2-40B4-BE49-F238E27FC236}">
                <a16:creationId xmlns:a16="http://schemas.microsoft.com/office/drawing/2014/main" id="{FF836A0C-FDB3-46C6-A35F-727F013A9AF9}"/>
              </a:ext>
            </a:extLst>
          </p:cNvPr>
          <p:cNvSpPr txBox="1"/>
          <p:nvPr/>
        </p:nvSpPr>
        <p:spPr>
          <a:xfrm>
            <a:off x="18858000" y="8374560"/>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Environment</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grpSp>
        <p:nvGrpSpPr>
          <p:cNvPr id="40" name="Group 39">
            <a:extLst>
              <a:ext uri="{FF2B5EF4-FFF2-40B4-BE49-F238E27FC236}">
                <a16:creationId xmlns:a16="http://schemas.microsoft.com/office/drawing/2014/main" id="{4BABD355-D78A-42F8-ADCB-521F51B193B9}"/>
              </a:ext>
            </a:extLst>
          </p:cNvPr>
          <p:cNvGrpSpPr/>
          <p:nvPr/>
        </p:nvGrpSpPr>
        <p:grpSpPr>
          <a:xfrm>
            <a:off x="18957084" y="6759394"/>
            <a:ext cx="1438276" cy="1141412"/>
            <a:chOff x="19380200" y="4471988"/>
            <a:chExt cx="1438276" cy="1141412"/>
          </a:xfrm>
          <a:solidFill>
            <a:schemeClr val="accent3"/>
          </a:solidFill>
        </p:grpSpPr>
        <p:sp>
          <p:nvSpPr>
            <p:cNvPr id="36" name="Rectangle 5">
              <a:extLst>
                <a:ext uri="{FF2B5EF4-FFF2-40B4-BE49-F238E27FC236}">
                  <a16:creationId xmlns:a16="http://schemas.microsoft.com/office/drawing/2014/main" id="{8BE0C7A5-9F80-4D28-8BAF-C5E1A1A340D6}"/>
                </a:ext>
              </a:extLst>
            </p:cNvPr>
            <p:cNvSpPr>
              <a:spLocks noChangeArrowheads="1"/>
            </p:cNvSpPr>
            <p:nvPr/>
          </p:nvSpPr>
          <p:spPr bwMode="auto">
            <a:xfrm>
              <a:off x="19380200" y="4868863"/>
              <a:ext cx="1176338" cy="347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6">
              <a:extLst>
                <a:ext uri="{FF2B5EF4-FFF2-40B4-BE49-F238E27FC236}">
                  <a16:creationId xmlns:a16="http://schemas.microsoft.com/office/drawing/2014/main" id="{C277409A-4D1E-4819-A148-E4817CAF291C}"/>
                </a:ext>
              </a:extLst>
            </p:cNvPr>
            <p:cNvSpPr>
              <a:spLocks/>
            </p:cNvSpPr>
            <p:nvPr/>
          </p:nvSpPr>
          <p:spPr bwMode="auto">
            <a:xfrm>
              <a:off x="20007263" y="4471988"/>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7">
              <a:extLst>
                <a:ext uri="{FF2B5EF4-FFF2-40B4-BE49-F238E27FC236}">
                  <a16:creationId xmlns:a16="http://schemas.microsoft.com/office/drawing/2014/main" id="{58148470-D34C-4A2F-A867-63E85D1ADD4F}"/>
                </a:ext>
              </a:extLst>
            </p:cNvPr>
            <p:cNvSpPr>
              <a:spLocks/>
            </p:cNvSpPr>
            <p:nvPr/>
          </p:nvSpPr>
          <p:spPr bwMode="auto">
            <a:xfrm>
              <a:off x="20007263" y="4799013"/>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 name="Picture Placeholder 2">
            <a:extLst>
              <a:ext uri="{FF2B5EF4-FFF2-40B4-BE49-F238E27FC236}">
                <a16:creationId xmlns:a16="http://schemas.microsoft.com/office/drawing/2014/main" id="{C9D8DF58-D98D-47B6-8066-2DC2A267EA34}"/>
              </a:ext>
            </a:extLst>
          </p:cNvPr>
          <p:cNvSpPr>
            <a:spLocks noGrp="1"/>
          </p:cNvSpPr>
          <p:nvPr>
            <p:ph type="pic" sz="quarter" idx="13"/>
          </p:nvPr>
        </p:nvSpPr>
        <p:spPr/>
      </p:sp>
      <p:sp>
        <p:nvSpPr>
          <p:cNvPr id="8" name="Freeform: Shape 7">
            <a:extLst>
              <a:ext uri="{FF2B5EF4-FFF2-40B4-BE49-F238E27FC236}">
                <a16:creationId xmlns:a16="http://schemas.microsoft.com/office/drawing/2014/main" id="{0FD272DA-F792-4AD7-B970-8C9B9CB1C07C}"/>
              </a:ext>
            </a:extLst>
          </p:cNvPr>
          <p:cNvSpPr/>
          <p:nvPr/>
        </p:nvSpPr>
        <p:spPr>
          <a:xfrm>
            <a:off x="8348257" y="5298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37648026"/>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8" presetClass="emph" presetSubtype="0" repeatCount="indefinite" fill="hold" grpId="0" nodeType="withEffect">
                                  <p:stCondLst>
                                    <p:cond delay="100"/>
                                  </p:stCondLst>
                                  <p:childTnLst>
                                    <p:animRot by="-21600000">
                                      <p:cBhvr>
                                        <p:cTn id="9" dur="12000" fill="hold"/>
                                        <p:tgtEl>
                                          <p:spTgt spid="8"/>
                                        </p:tgtEl>
                                        <p:attrNameLst>
                                          <p:attrName>r</p:attrName>
                                        </p:attrNameLst>
                                      </p:cBhvr>
                                    </p:animRot>
                                  </p:childTnLst>
                                </p:cTn>
                              </p:par>
                              <p:par>
                                <p:cTn id="10" presetID="2" presetClass="entr" presetSubtype="8" decel="100000" fill="hold" nodeType="withEffect">
                                  <p:stCondLst>
                                    <p:cond delay="100"/>
                                  </p:stCondLst>
                                  <p:childTnLst>
                                    <p:set>
                                      <p:cBhvr>
                                        <p:cTn id="11" dur="1" fill="hold">
                                          <p:stCondLst>
                                            <p:cond delay="0"/>
                                          </p:stCondLst>
                                        </p:cTn>
                                        <p:tgtEl>
                                          <p:spTgt spid="40"/>
                                        </p:tgtEl>
                                        <p:attrNameLst>
                                          <p:attrName>style.visibility</p:attrName>
                                        </p:attrNameLst>
                                      </p:cBhvr>
                                      <p:to>
                                        <p:strVal val="visible"/>
                                      </p:to>
                                    </p:set>
                                    <p:anim calcmode="lin" valueType="num">
                                      <p:cBhvr additive="base">
                                        <p:cTn id="12" dur="1500" fill="hold"/>
                                        <p:tgtEl>
                                          <p:spTgt spid="40"/>
                                        </p:tgtEl>
                                        <p:attrNameLst>
                                          <p:attrName>ppt_x</p:attrName>
                                        </p:attrNameLst>
                                      </p:cBhvr>
                                      <p:tavLst>
                                        <p:tav tm="0">
                                          <p:val>
                                            <p:strVal val="0-#ppt_w/2"/>
                                          </p:val>
                                        </p:tav>
                                        <p:tav tm="100000">
                                          <p:val>
                                            <p:strVal val="#ppt_x"/>
                                          </p:val>
                                        </p:tav>
                                      </p:tavLst>
                                    </p:anim>
                                    <p:anim calcmode="lin" valueType="num">
                                      <p:cBhvr additive="base">
                                        <p:cTn id="13" dur="1500" fill="hold"/>
                                        <p:tgtEl>
                                          <p:spTgt spid="40"/>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200"/>
                                  </p:stCondLst>
                                  <p:childTnLst>
                                    <p:set>
                                      <p:cBhvr>
                                        <p:cTn id="15" dur="1" fill="hold">
                                          <p:stCondLst>
                                            <p:cond delay="0"/>
                                          </p:stCondLst>
                                        </p:cTn>
                                        <p:tgtEl>
                                          <p:spTgt spid="30"/>
                                        </p:tgtEl>
                                        <p:attrNameLst>
                                          <p:attrName>style.visibility</p:attrName>
                                        </p:attrNameLst>
                                      </p:cBhvr>
                                      <p:to>
                                        <p:strVal val="visible"/>
                                      </p:to>
                                    </p:set>
                                    <p:anim calcmode="lin" valueType="num">
                                      <p:cBhvr additive="base">
                                        <p:cTn id="16" dur="1500" fill="hold"/>
                                        <p:tgtEl>
                                          <p:spTgt spid="30"/>
                                        </p:tgtEl>
                                        <p:attrNameLst>
                                          <p:attrName>ppt_x</p:attrName>
                                        </p:attrNameLst>
                                      </p:cBhvr>
                                      <p:tavLst>
                                        <p:tav tm="0">
                                          <p:val>
                                            <p:strVal val="0-#ppt_w/2"/>
                                          </p:val>
                                        </p:tav>
                                        <p:tav tm="100000">
                                          <p:val>
                                            <p:strVal val="#ppt_x"/>
                                          </p:val>
                                        </p:tav>
                                      </p:tavLst>
                                    </p:anim>
                                    <p:anim calcmode="lin" valueType="num">
                                      <p:cBhvr additive="base">
                                        <p:cTn id="17" dur="1500" fill="hold"/>
                                        <p:tgtEl>
                                          <p:spTgt spid="30"/>
                                        </p:tgtEl>
                                        <p:attrNameLst>
                                          <p:attrName>ppt_y</p:attrName>
                                        </p:attrNameLst>
                                      </p:cBhvr>
                                      <p:tavLst>
                                        <p:tav tm="0">
                                          <p:val>
                                            <p:strVal val="#ppt_y"/>
                                          </p:val>
                                        </p:tav>
                                        <p:tav tm="100000">
                                          <p:val>
                                            <p:strVal val="#ppt_y"/>
                                          </p:val>
                                        </p:tav>
                                      </p:tavLst>
                                    </p:anim>
                                  </p:childTnLst>
                                </p:cTn>
                              </p:par>
                              <p:par>
                                <p:cTn id="18" presetID="2" presetClass="entr" presetSubtype="8" decel="100000" fill="hold" grpId="0" nodeType="withEffect">
                                  <p:stCondLst>
                                    <p:cond delay="300"/>
                                  </p:stCondLst>
                                  <p:childTnLst>
                                    <p:set>
                                      <p:cBhvr>
                                        <p:cTn id="19" dur="1" fill="hold">
                                          <p:stCondLst>
                                            <p:cond delay="0"/>
                                          </p:stCondLst>
                                        </p:cTn>
                                        <p:tgtEl>
                                          <p:spTgt spid="29"/>
                                        </p:tgtEl>
                                        <p:attrNameLst>
                                          <p:attrName>style.visibility</p:attrName>
                                        </p:attrNameLst>
                                      </p:cBhvr>
                                      <p:to>
                                        <p:strVal val="visible"/>
                                      </p:to>
                                    </p:set>
                                    <p:anim calcmode="lin" valueType="num">
                                      <p:cBhvr additive="base">
                                        <p:cTn id="20" dur="1500" fill="hold"/>
                                        <p:tgtEl>
                                          <p:spTgt spid="29"/>
                                        </p:tgtEl>
                                        <p:attrNameLst>
                                          <p:attrName>ppt_x</p:attrName>
                                        </p:attrNameLst>
                                      </p:cBhvr>
                                      <p:tavLst>
                                        <p:tav tm="0">
                                          <p:val>
                                            <p:strVal val="0-#ppt_w/2"/>
                                          </p:val>
                                        </p:tav>
                                        <p:tav tm="100000">
                                          <p:val>
                                            <p:strVal val="#ppt_x"/>
                                          </p:val>
                                        </p:tav>
                                      </p:tavLst>
                                    </p:anim>
                                    <p:anim calcmode="lin" valueType="num">
                                      <p:cBhvr additive="base">
                                        <p:cTn id="21" dur="1500" fill="hold"/>
                                        <p:tgtEl>
                                          <p:spTgt spid="29"/>
                                        </p:tgtEl>
                                        <p:attrNameLst>
                                          <p:attrName>ppt_y</p:attrName>
                                        </p:attrNameLst>
                                      </p:cBhvr>
                                      <p:tavLst>
                                        <p:tav tm="0">
                                          <p:val>
                                            <p:strVal val="#ppt_y"/>
                                          </p:val>
                                        </p:tav>
                                        <p:tav tm="100000">
                                          <p:val>
                                            <p:strVal val="#ppt_y"/>
                                          </p:val>
                                        </p:tav>
                                      </p:tavLst>
                                    </p:anim>
                                  </p:childTnLst>
                                </p:cTn>
                              </p:par>
                              <p:par>
                                <p:cTn id="22" presetID="2" presetClass="entr" presetSubtype="8" decel="100000" fill="hold" grpId="0" nodeType="withEffect">
                                  <p:stCondLst>
                                    <p:cond delay="500"/>
                                  </p:stCondLst>
                                  <p:childTnLst>
                                    <p:set>
                                      <p:cBhvr>
                                        <p:cTn id="23" dur="1" fill="hold">
                                          <p:stCondLst>
                                            <p:cond delay="0"/>
                                          </p:stCondLst>
                                        </p:cTn>
                                        <p:tgtEl>
                                          <p:spTgt spid="9"/>
                                        </p:tgtEl>
                                        <p:attrNameLst>
                                          <p:attrName>style.visibility</p:attrName>
                                        </p:attrNameLst>
                                      </p:cBhvr>
                                      <p:to>
                                        <p:strVal val="visible"/>
                                      </p:to>
                                    </p:set>
                                    <p:anim calcmode="lin" valueType="num">
                                      <p:cBhvr additive="base">
                                        <p:cTn id="24" dur="1500" fill="hold"/>
                                        <p:tgtEl>
                                          <p:spTgt spid="9"/>
                                        </p:tgtEl>
                                        <p:attrNameLst>
                                          <p:attrName>ppt_x</p:attrName>
                                        </p:attrNameLst>
                                      </p:cBhvr>
                                      <p:tavLst>
                                        <p:tav tm="0">
                                          <p:val>
                                            <p:strVal val="0-#ppt_w/2"/>
                                          </p:val>
                                        </p:tav>
                                        <p:tav tm="100000">
                                          <p:val>
                                            <p:strVal val="#ppt_x"/>
                                          </p:val>
                                        </p:tav>
                                      </p:tavLst>
                                    </p:anim>
                                    <p:anim calcmode="lin" valueType="num">
                                      <p:cBhvr additive="base">
                                        <p:cTn id="25" dur="1500" fill="hold"/>
                                        <p:tgtEl>
                                          <p:spTgt spid="9"/>
                                        </p:tgtEl>
                                        <p:attrNameLst>
                                          <p:attrName>ppt_y</p:attrName>
                                        </p:attrNameLst>
                                      </p:cBhvr>
                                      <p:tavLst>
                                        <p:tav tm="0">
                                          <p:val>
                                            <p:strVal val="#ppt_y"/>
                                          </p:val>
                                        </p:tav>
                                        <p:tav tm="100000">
                                          <p:val>
                                            <p:strVal val="#ppt_y"/>
                                          </p:val>
                                        </p:tav>
                                      </p:tavLst>
                                    </p:anim>
                                  </p:childTnLst>
                                </p:cTn>
                              </p:par>
                              <p:par>
                                <p:cTn id="26" presetID="2" presetClass="entr" presetSubtype="8" decel="100000" fill="hold" grpId="0" nodeType="withEffect">
                                  <p:stCondLst>
                                    <p:cond delay="600"/>
                                  </p:stCondLst>
                                  <p:childTnLst>
                                    <p:set>
                                      <p:cBhvr>
                                        <p:cTn id="27" dur="1" fill="hold">
                                          <p:stCondLst>
                                            <p:cond delay="0"/>
                                          </p:stCondLst>
                                        </p:cTn>
                                        <p:tgtEl>
                                          <p:spTgt spid="28"/>
                                        </p:tgtEl>
                                        <p:attrNameLst>
                                          <p:attrName>style.visibility</p:attrName>
                                        </p:attrNameLst>
                                      </p:cBhvr>
                                      <p:to>
                                        <p:strVal val="visible"/>
                                      </p:to>
                                    </p:set>
                                    <p:anim calcmode="lin" valueType="num">
                                      <p:cBhvr additive="base">
                                        <p:cTn id="28" dur="1500" fill="hold"/>
                                        <p:tgtEl>
                                          <p:spTgt spid="28"/>
                                        </p:tgtEl>
                                        <p:attrNameLst>
                                          <p:attrName>ppt_x</p:attrName>
                                        </p:attrNameLst>
                                      </p:cBhvr>
                                      <p:tavLst>
                                        <p:tav tm="0">
                                          <p:val>
                                            <p:strVal val="0-#ppt_w/2"/>
                                          </p:val>
                                        </p:tav>
                                        <p:tav tm="100000">
                                          <p:val>
                                            <p:strVal val="#ppt_x"/>
                                          </p:val>
                                        </p:tav>
                                      </p:tavLst>
                                    </p:anim>
                                    <p:anim calcmode="lin" valueType="num">
                                      <p:cBhvr additive="base">
                                        <p:cTn id="29" dur="1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8" grpId="0"/>
      <p:bldP spid="29" grpId="0"/>
      <p:bldP spid="30" grpId="0"/>
      <p:bldP spid="8" grpId="0" animBg="1"/>
      <p:bldP spid="8" grpId="1"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FEAA4E2-244A-4409-8F9A-5983F518C18D}"/>
              </a:ext>
            </a:extLst>
          </p:cNvPr>
          <p:cNvSpPr>
            <a:spLocks noGrp="1"/>
          </p:cNvSpPr>
          <p:nvPr>
            <p:ph type="pic" sz="quarter" idx="13"/>
          </p:nvPr>
        </p:nvSpPr>
        <p:spPr/>
      </p:sp>
      <p:sp>
        <p:nvSpPr>
          <p:cNvPr id="5" name="TextBox 4">
            <a:extLst>
              <a:ext uri="{FF2B5EF4-FFF2-40B4-BE49-F238E27FC236}">
                <a16:creationId xmlns:a16="http://schemas.microsoft.com/office/drawing/2014/main" id="{74F49A12-80BB-40FB-960D-5B8894F637C6}"/>
              </a:ext>
            </a:extLst>
          </p:cNvPr>
          <p:cNvSpPr txBox="1"/>
          <p:nvPr/>
        </p:nvSpPr>
        <p:spPr>
          <a:xfrm rot="16200000">
            <a:off x="22006424" y="8913169"/>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6" name="Freeform: Shape 5">
            <a:extLst>
              <a:ext uri="{FF2B5EF4-FFF2-40B4-BE49-F238E27FC236}">
                <a16:creationId xmlns:a16="http://schemas.microsoft.com/office/drawing/2014/main" id="{83A16591-E1C0-45BD-BD70-FF78A333C3B9}"/>
              </a:ext>
            </a:extLst>
          </p:cNvPr>
          <p:cNvSpPr/>
          <p:nvPr/>
        </p:nvSpPr>
        <p:spPr>
          <a:xfrm>
            <a:off x="13801999" y="5298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8A12F382-D269-49D7-BCC2-B1C1056D7472}"/>
              </a:ext>
            </a:extLst>
          </p:cNvPr>
          <p:cNvSpPr txBox="1"/>
          <p:nvPr/>
        </p:nvSpPr>
        <p:spPr>
          <a:xfrm>
            <a:off x="3655674" y="4939441"/>
            <a:ext cx="6443622" cy="3785652"/>
          </a:xfrm>
          <a:prstGeom prst="rect">
            <a:avLst/>
          </a:prstGeom>
          <a:noFill/>
        </p:spPr>
        <p:txBody>
          <a:bodyPr wrap="square" rtlCol="0">
            <a:spAutoFit/>
          </a:bodyPr>
          <a:lstStyle/>
          <a:p>
            <a:r>
              <a:rPr lang="en-US" sz="60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sp>
        <p:nvSpPr>
          <p:cNvPr id="9" name="TextBox 8">
            <a:extLst>
              <a:ext uri="{FF2B5EF4-FFF2-40B4-BE49-F238E27FC236}">
                <a16:creationId xmlns:a16="http://schemas.microsoft.com/office/drawing/2014/main" id="{EDA24F56-AC50-441C-8B59-B500E8F46FE7}"/>
              </a:ext>
            </a:extLst>
          </p:cNvPr>
          <p:cNvSpPr txBox="1"/>
          <p:nvPr/>
        </p:nvSpPr>
        <p:spPr>
          <a:xfrm>
            <a:off x="3659933" y="10635004"/>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grpSp>
        <p:nvGrpSpPr>
          <p:cNvPr id="12" name="Group 11">
            <a:extLst>
              <a:ext uri="{FF2B5EF4-FFF2-40B4-BE49-F238E27FC236}">
                <a16:creationId xmlns:a16="http://schemas.microsoft.com/office/drawing/2014/main" id="{9422BC43-61BA-4294-96CF-780BC1CDBBD3}"/>
              </a:ext>
            </a:extLst>
          </p:cNvPr>
          <p:cNvGrpSpPr/>
          <p:nvPr/>
        </p:nvGrpSpPr>
        <p:grpSpPr>
          <a:xfrm>
            <a:off x="3869483" y="9109342"/>
            <a:ext cx="1438276" cy="1141412"/>
            <a:chOff x="19380200" y="4471988"/>
            <a:chExt cx="1438276" cy="1141412"/>
          </a:xfrm>
          <a:solidFill>
            <a:schemeClr val="tx1">
              <a:lumMod val="90000"/>
              <a:lumOff val="10000"/>
            </a:schemeClr>
          </a:solidFill>
        </p:grpSpPr>
        <p:sp>
          <p:nvSpPr>
            <p:cNvPr id="13" name="Rectangle 5">
              <a:extLst>
                <a:ext uri="{FF2B5EF4-FFF2-40B4-BE49-F238E27FC236}">
                  <a16:creationId xmlns:a16="http://schemas.microsoft.com/office/drawing/2014/main" id="{CA76F14D-3C2A-40DB-A047-4F82B22EB2FD}"/>
                </a:ext>
              </a:extLst>
            </p:cNvPr>
            <p:cNvSpPr>
              <a:spLocks noChangeArrowheads="1"/>
            </p:cNvSpPr>
            <p:nvPr/>
          </p:nvSpPr>
          <p:spPr bwMode="auto">
            <a:xfrm>
              <a:off x="19380200" y="4868863"/>
              <a:ext cx="1176338" cy="347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6">
              <a:extLst>
                <a:ext uri="{FF2B5EF4-FFF2-40B4-BE49-F238E27FC236}">
                  <a16:creationId xmlns:a16="http://schemas.microsoft.com/office/drawing/2014/main" id="{E01FF553-D83F-4918-9D91-CEE8EC5E5A06}"/>
                </a:ext>
              </a:extLst>
            </p:cNvPr>
            <p:cNvSpPr>
              <a:spLocks/>
            </p:cNvSpPr>
            <p:nvPr/>
          </p:nvSpPr>
          <p:spPr bwMode="auto">
            <a:xfrm>
              <a:off x="20007263" y="4471988"/>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7">
              <a:extLst>
                <a:ext uri="{FF2B5EF4-FFF2-40B4-BE49-F238E27FC236}">
                  <a16:creationId xmlns:a16="http://schemas.microsoft.com/office/drawing/2014/main" id="{B02AADA5-0C4F-46EF-A223-7E1877EDD218}"/>
                </a:ext>
              </a:extLst>
            </p:cNvPr>
            <p:cNvSpPr>
              <a:spLocks/>
            </p:cNvSpPr>
            <p:nvPr/>
          </p:nvSpPr>
          <p:spPr bwMode="auto">
            <a:xfrm>
              <a:off x="20007263" y="4799013"/>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35441041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8" presetClass="emph" presetSubtype="0" repeatCount="indefinite" fill="hold" grpId="0" nodeType="withEffect">
                                  <p:stCondLst>
                                    <p:cond delay="100"/>
                                  </p:stCondLst>
                                  <p:childTnLst>
                                    <p:animRot by="-21600000">
                                      <p:cBhvr>
                                        <p:cTn id="9" dur="12000" fill="hold"/>
                                        <p:tgtEl>
                                          <p:spTgt spid="6"/>
                                        </p:tgtEl>
                                        <p:attrNameLst>
                                          <p:attrName>r</p:attrName>
                                        </p:attrNameLst>
                                      </p:cBhvr>
                                    </p:animRot>
                                  </p:childTnLst>
                                </p:cTn>
                              </p:par>
                              <p:par>
                                <p:cTn id="10" presetID="2" presetClass="entr" presetSubtype="8" decel="100000" fill="hold" grpId="0" nodeType="withEffect">
                                  <p:stCondLst>
                                    <p:cond delay="60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500" fill="hold"/>
                                        <p:tgtEl>
                                          <p:spTgt spid="8"/>
                                        </p:tgtEl>
                                        <p:attrNameLst>
                                          <p:attrName>ppt_x</p:attrName>
                                        </p:attrNameLst>
                                      </p:cBhvr>
                                      <p:tavLst>
                                        <p:tav tm="0">
                                          <p:val>
                                            <p:strVal val="0-#ppt_w/2"/>
                                          </p:val>
                                        </p:tav>
                                        <p:tav tm="100000">
                                          <p:val>
                                            <p:strVal val="#ppt_x"/>
                                          </p:val>
                                        </p:tav>
                                      </p:tavLst>
                                    </p:anim>
                                    <p:anim calcmode="lin" valueType="num">
                                      <p:cBhvr additive="base">
                                        <p:cTn id="13" dur="1500" fill="hold"/>
                                        <p:tgtEl>
                                          <p:spTgt spid="8"/>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300"/>
                                  </p:stCondLst>
                                  <p:childTnLst>
                                    <p:set>
                                      <p:cBhvr>
                                        <p:cTn id="15" dur="1" fill="hold">
                                          <p:stCondLst>
                                            <p:cond delay="0"/>
                                          </p:stCondLst>
                                        </p:cTn>
                                        <p:tgtEl>
                                          <p:spTgt spid="9"/>
                                        </p:tgtEl>
                                        <p:attrNameLst>
                                          <p:attrName>style.visibility</p:attrName>
                                        </p:attrNameLst>
                                      </p:cBhvr>
                                      <p:to>
                                        <p:strVal val="visible"/>
                                      </p:to>
                                    </p:set>
                                    <p:anim calcmode="lin" valueType="num">
                                      <p:cBhvr additive="base">
                                        <p:cTn id="16" dur="1500" fill="hold"/>
                                        <p:tgtEl>
                                          <p:spTgt spid="9"/>
                                        </p:tgtEl>
                                        <p:attrNameLst>
                                          <p:attrName>ppt_x</p:attrName>
                                        </p:attrNameLst>
                                      </p:cBhvr>
                                      <p:tavLst>
                                        <p:tav tm="0">
                                          <p:val>
                                            <p:strVal val="0-#ppt_w/2"/>
                                          </p:val>
                                        </p:tav>
                                        <p:tav tm="100000">
                                          <p:val>
                                            <p:strVal val="#ppt_x"/>
                                          </p:val>
                                        </p:tav>
                                      </p:tavLst>
                                    </p:anim>
                                    <p:anim calcmode="lin" valueType="num">
                                      <p:cBhvr additive="base">
                                        <p:cTn id="17" dur="1500" fill="hold"/>
                                        <p:tgtEl>
                                          <p:spTgt spid="9"/>
                                        </p:tgtEl>
                                        <p:attrNameLst>
                                          <p:attrName>ppt_y</p:attrName>
                                        </p:attrNameLst>
                                      </p:cBhvr>
                                      <p:tavLst>
                                        <p:tav tm="0">
                                          <p:val>
                                            <p:strVal val="#ppt_y"/>
                                          </p:val>
                                        </p:tav>
                                        <p:tav tm="100000">
                                          <p:val>
                                            <p:strVal val="#ppt_y"/>
                                          </p:val>
                                        </p:tav>
                                      </p:tavLst>
                                    </p:anim>
                                  </p:childTnLst>
                                </p:cTn>
                              </p:par>
                              <p:par>
                                <p:cTn id="18" presetID="2" presetClass="entr" presetSubtype="8" decel="100000" fill="hold" nodeType="withEffect">
                                  <p:stCondLst>
                                    <p:cond delay="100"/>
                                  </p:stCondLst>
                                  <p:childTnLst>
                                    <p:set>
                                      <p:cBhvr>
                                        <p:cTn id="19" dur="1" fill="hold">
                                          <p:stCondLst>
                                            <p:cond delay="0"/>
                                          </p:stCondLst>
                                        </p:cTn>
                                        <p:tgtEl>
                                          <p:spTgt spid="12"/>
                                        </p:tgtEl>
                                        <p:attrNameLst>
                                          <p:attrName>style.visibility</p:attrName>
                                        </p:attrNameLst>
                                      </p:cBhvr>
                                      <p:to>
                                        <p:strVal val="visible"/>
                                      </p:to>
                                    </p:set>
                                    <p:anim calcmode="lin" valueType="num">
                                      <p:cBhvr additive="base">
                                        <p:cTn id="20" dur="1500" fill="hold"/>
                                        <p:tgtEl>
                                          <p:spTgt spid="12"/>
                                        </p:tgtEl>
                                        <p:attrNameLst>
                                          <p:attrName>ppt_x</p:attrName>
                                        </p:attrNameLst>
                                      </p:cBhvr>
                                      <p:tavLst>
                                        <p:tav tm="0">
                                          <p:val>
                                            <p:strVal val="0-#ppt_w/2"/>
                                          </p:val>
                                        </p:tav>
                                        <p:tav tm="100000">
                                          <p:val>
                                            <p:strVal val="#ppt_x"/>
                                          </p:val>
                                        </p:tav>
                                      </p:tavLst>
                                    </p:anim>
                                    <p:anim calcmode="lin" valueType="num">
                                      <p:cBhvr additive="base">
                                        <p:cTn id="21" dur="1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8" grpId="0"/>
      <p:bldP spid="9" grpId="0"/>
    </p:bldLst>
  </p:timing>
</p:sld>
</file>

<file path=ppt/slides/slide22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FEAA4E2-244A-4409-8F9A-5983F518C18D}"/>
              </a:ext>
            </a:extLst>
          </p:cNvPr>
          <p:cNvSpPr>
            <a:spLocks noGrp="1"/>
          </p:cNvSpPr>
          <p:nvPr>
            <p:ph type="pic" sz="quarter" idx="13"/>
          </p:nvPr>
        </p:nvSpPr>
        <p:spPr/>
      </p:sp>
      <p:sp>
        <p:nvSpPr>
          <p:cNvPr id="5" name="TextBox 4">
            <a:extLst>
              <a:ext uri="{FF2B5EF4-FFF2-40B4-BE49-F238E27FC236}">
                <a16:creationId xmlns:a16="http://schemas.microsoft.com/office/drawing/2014/main" id="{74F49A12-80BB-40FB-960D-5B8894F637C6}"/>
              </a:ext>
            </a:extLst>
          </p:cNvPr>
          <p:cNvSpPr txBox="1"/>
          <p:nvPr/>
        </p:nvSpPr>
        <p:spPr>
          <a:xfrm rot="16200000">
            <a:off x="22006424" y="8913169"/>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6" name="Freeform: Shape 5">
            <a:extLst>
              <a:ext uri="{FF2B5EF4-FFF2-40B4-BE49-F238E27FC236}">
                <a16:creationId xmlns:a16="http://schemas.microsoft.com/office/drawing/2014/main" id="{83A16591-E1C0-45BD-BD70-FF78A333C3B9}"/>
              </a:ext>
            </a:extLst>
          </p:cNvPr>
          <p:cNvSpPr/>
          <p:nvPr/>
        </p:nvSpPr>
        <p:spPr>
          <a:xfrm>
            <a:off x="13801999" y="5298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8A12F382-D269-49D7-BCC2-B1C1056D7472}"/>
              </a:ext>
            </a:extLst>
          </p:cNvPr>
          <p:cNvSpPr txBox="1"/>
          <p:nvPr/>
        </p:nvSpPr>
        <p:spPr>
          <a:xfrm>
            <a:off x="3655674" y="4939441"/>
            <a:ext cx="6443622" cy="3785652"/>
          </a:xfrm>
          <a:prstGeom prst="rect">
            <a:avLst/>
          </a:prstGeom>
          <a:noFill/>
        </p:spPr>
        <p:txBody>
          <a:bodyPr wrap="square" rtlCol="0">
            <a:spAutoFit/>
          </a:bodyPr>
          <a:lstStyle/>
          <a:p>
            <a:r>
              <a:rPr lang="en-US" sz="60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sp>
        <p:nvSpPr>
          <p:cNvPr id="9" name="TextBox 8">
            <a:extLst>
              <a:ext uri="{FF2B5EF4-FFF2-40B4-BE49-F238E27FC236}">
                <a16:creationId xmlns:a16="http://schemas.microsoft.com/office/drawing/2014/main" id="{EDA24F56-AC50-441C-8B59-B500E8F46FE7}"/>
              </a:ext>
            </a:extLst>
          </p:cNvPr>
          <p:cNvSpPr txBox="1"/>
          <p:nvPr/>
        </p:nvSpPr>
        <p:spPr>
          <a:xfrm>
            <a:off x="3659933" y="10635004"/>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grpSp>
        <p:nvGrpSpPr>
          <p:cNvPr id="12" name="Group 11">
            <a:extLst>
              <a:ext uri="{FF2B5EF4-FFF2-40B4-BE49-F238E27FC236}">
                <a16:creationId xmlns:a16="http://schemas.microsoft.com/office/drawing/2014/main" id="{9422BC43-61BA-4294-96CF-780BC1CDBBD3}"/>
              </a:ext>
            </a:extLst>
          </p:cNvPr>
          <p:cNvGrpSpPr/>
          <p:nvPr/>
        </p:nvGrpSpPr>
        <p:grpSpPr>
          <a:xfrm>
            <a:off x="3869483" y="9109342"/>
            <a:ext cx="1438276" cy="1141412"/>
            <a:chOff x="19380200" y="4471988"/>
            <a:chExt cx="1438276" cy="1141412"/>
          </a:xfrm>
          <a:solidFill>
            <a:schemeClr val="tx1">
              <a:lumMod val="90000"/>
              <a:lumOff val="10000"/>
            </a:schemeClr>
          </a:solidFill>
        </p:grpSpPr>
        <p:sp>
          <p:nvSpPr>
            <p:cNvPr id="13" name="Rectangle 5">
              <a:extLst>
                <a:ext uri="{FF2B5EF4-FFF2-40B4-BE49-F238E27FC236}">
                  <a16:creationId xmlns:a16="http://schemas.microsoft.com/office/drawing/2014/main" id="{CA76F14D-3C2A-40DB-A047-4F82B22EB2FD}"/>
                </a:ext>
              </a:extLst>
            </p:cNvPr>
            <p:cNvSpPr>
              <a:spLocks noChangeArrowheads="1"/>
            </p:cNvSpPr>
            <p:nvPr/>
          </p:nvSpPr>
          <p:spPr bwMode="auto">
            <a:xfrm>
              <a:off x="19380200" y="4868863"/>
              <a:ext cx="1176338" cy="347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6">
              <a:extLst>
                <a:ext uri="{FF2B5EF4-FFF2-40B4-BE49-F238E27FC236}">
                  <a16:creationId xmlns:a16="http://schemas.microsoft.com/office/drawing/2014/main" id="{E01FF553-D83F-4918-9D91-CEE8EC5E5A06}"/>
                </a:ext>
              </a:extLst>
            </p:cNvPr>
            <p:cNvSpPr>
              <a:spLocks/>
            </p:cNvSpPr>
            <p:nvPr/>
          </p:nvSpPr>
          <p:spPr bwMode="auto">
            <a:xfrm>
              <a:off x="20007263" y="4471988"/>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7">
              <a:extLst>
                <a:ext uri="{FF2B5EF4-FFF2-40B4-BE49-F238E27FC236}">
                  <a16:creationId xmlns:a16="http://schemas.microsoft.com/office/drawing/2014/main" id="{B02AADA5-0C4F-46EF-A223-7E1877EDD218}"/>
                </a:ext>
              </a:extLst>
            </p:cNvPr>
            <p:cNvSpPr>
              <a:spLocks/>
            </p:cNvSpPr>
            <p:nvPr/>
          </p:nvSpPr>
          <p:spPr bwMode="auto">
            <a:xfrm>
              <a:off x="20007263" y="4799013"/>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965740059"/>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8" presetClass="emph" presetSubtype="0" repeatCount="indefinite" fill="hold" grpId="0" nodeType="withEffect">
                                  <p:stCondLst>
                                    <p:cond delay="100"/>
                                  </p:stCondLst>
                                  <p:childTnLst>
                                    <p:animRot by="-21600000">
                                      <p:cBhvr>
                                        <p:cTn id="9" dur="12000" fill="hold"/>
                                        <p:tgtEl>
                                          <p:spTgt spid="6"/>
                                        </p:tgtEl>
                                        <p:attrNameLst>
                                          <p:attrName>r</p:attrName>
                                        </p:attrNameLst>
                                      </p:cBhvr>
                                    </p:animRot>
                                  </p:childTnLst>
                                </p:cTn>
                              </p:par>
                              <p:par>
                                <p:cTn id="10" presetID="2" presetClass="entr" presetSubtype="8" decel="100000" fill="hold" grpId="0" nodeType="withEffect">
                                  <p:stCondLst>
                                    <p:cond delay="60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500" fill="hold"/>
                                        <p:tgtEl>
                                          <p:spTgt spid="8"/>
                                        </p:tgtEl>
                                        <p:attrNameLst>
                                          <p:attrName>ppt_x</p:attrName>
                                        </p:attrNameLst>
                                      </p:cBhvr>
                                      <p:tavLst>
                                        <p:tav tm="0">
                                          <p:val>
                                            <p:strVal val="0-#ppt_w/2"/>
                                          </p:val>
                                        </p:tav>
                                        <p:tav tm="100000">
                                          <p:val>
                                            <p:strVal val="#ppt_x"/>
                                          </p:val>
                                        </p:tav>
                                      </p:tavLst>
                                    </p:anim>
                                    <p:anim calcmode="lin" valueType="num">
                                      <p:cBhvr additive="base">
                                        <p:cTn id="13" dur="1500" fill="hold"/>
                                        <p:tgtEl>
                                          <p:spTgt spid="8"/>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300"/>
                                  </p:stCondLst>
                                  <p:childTnLst>
                                    <p:set>
                                      <p:cBhvr>
                                        <p:cTn id="15" dur="1" fill="hold">
                                          <p:stCondLst>
                                            <p:cond delay="0"/>
                                          </p:stCondLst>
                                        </p:cTn>
                                        <p:tgtEl>
                                          <p:spTgt spid="9"/>
                                        </p:tgtEl>
                                        <p:attrNameLst>
                                          <p:attrName>style.visibility</p:attrName>
                                        </p:attrNameLst>
                                      </p:cBhvr>
                                      <p:to>
                                        <p:strVal val="visible"/>
                                      </p:to>
                                    </p:set>
                                    <p:anim calcmode="lin" valueType="num">
                                      <p:cBhvr additive="base">
                                        <p:cTn id="16" dur="1500" fill="hold"/>
                                        <p:tgtEl>
                                          <p:spTgt spid="9"/>
                                        </p:tgtEl>
                                        <p:attrNameLst>
                                          <p:attrName>ppt_x</p:attrName>
                                        </p:attrNameLst>
                                      </p:cBhvr>
                                      <p:tavLst>
                                        <p:tav tm="0">
                                          <p:val>
                                            <p:strVal val="0-#ppt_w/2"/>
                                          </p:val>
                                        </p:tav>
                                        <p:tav tm="100000">
                                          <p:val>
                                            <p:strVal val="#ppt_x"/>
                                          </p:val>
                                        </p:tav>
                                      </p:tavLst>
                                    </p:anim>
                                    <p:anim calcmode="lin" valueType="num">
                                      <p:cBhvr additive="base">
                                        <p:cTn id="17" dur="1500" fill="hold"/>
                                        <p:tgtEl>
                                          <p:spTgt spid="9"/>
                                        </p:tgtEl>
                                        <p:attrNameLst>
                                          <p:attrName>ppt_y</p:attrName>
                                        </p:attrNameLst>
                                      </p:cBhvr>
                                      <p:tavLst>
                                        <p:tav tm="0">
                                          <p:val>
                                            <p:strVal val="#ppt_y"/>
                                          </p:val>
                                        </p:tav>
                                        <p:tav tm="100000">
                                          <p:val>
                                            <p:strVal val="#ppt_y"/>
                                          </p:val>
                                        </p:tav>
                                      </p:tavLst>
                                    </p:anim>
                                  </p:childTnLst>
                                </p:cTn>
                              </p:par>
                              <p:par>
                                <p:cTn id="18" presetID="2" presetClass="entr" presetSubtype="8" decel="100000" fill="hold" nodeType="withEffect">
                                  <p:stCondLst>
                                    <p:cond delay="100"/>
                                  </p:stCondLst>
                                  <p:childTnLst>
                                    <p:set>
                                      <p:cBhvr>
                                        <p:cTn id="19" dur="1" fill="hold">
                                          <p:stCondLst>
                                            <p:cond delay="0"/>
                                          </p:stCondLst>
                                        </p:cTn>
                                        <p:tgtEl>
                                          <p:spTgt spid="12"/>
                                        </p:tgtEl>
                                        <p:attrNameLst>
                                          <p:attrName>style.visibility</p:attrName>
                                        </p:attrNameLst>
                                      </p:cBhvr>
                                      <p:to>
                                        <p:strVal val="visible"/>
                                      </p:to>
                                    </p:set>
                                    <p:anim calcmode="lin" valueType="num">
                                      <p:cBhvr additive="base">
                                        <p:cTn id="20" dur="1500" fill="hold"/>
                                        <p:tgtEl>
                                          <p:spTgt spid="12"/>
                                        </p:tgtEl>
                                        <p:attrNameLst>
                                          <p:attrName>ppt_x</p:attrName>
                                        </p:attrNameLst>
                                      </p:cBhvr>
                                      <p:tavLst>
                                        <p:tav tm="0">
                                          <p:val>
                                            <p:strVal val="0-#ppt_w/2"/>
                                          </p:val>
                                        </p:tav>
                                        <p:tav tm="100000">
                                          <p:val>
                                            <p:strVal val="#ppt_x"/>
                                          </p:val>
                                        </p:tav>
                                      </p:tavLst>
                                    </p:anim>
                                    <p:anim calcmode="lin" valueType="num">
                                      <p:cBhvr additive="base">
                                        <p:cTn id="21" dur="1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8" grpId="0"/>
      <p:bldP spid="9" grpId="0"/>
    </p:bldLst>
  </p:timing>
</p:sld>
</file>

<file path=ppt/slides/slide2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DE74B931-DAD6-4CBF-8030-AAD4247C6479}"/>
              </a:ext>
            </a:extLst>
          </p:cNvPr>
          <p:cNvSpPr/>
          <p:nvPr/>
        </p:nvSpPr>
        <p:spPr>
          <a:xfrm>
            <a:off x="9091160" y="6336844"/>
            <a:ext cx="6204857" cy="923330"/>
          </a:xfrm>
          <a:prstGeom prst="rect">
            <a:avLst/>
          </a:prstGeom>
        </p:spPr>
        <p:txBody>
          <a:bodyPr wrap="square">
            <a:spAutoFit/>
          </a:bodyPr>
          <a:lstStyle/>
          <a:p>
            <a:pPr algn="ctr"/>
            <a:r>
              <a:rPr lang="en-US">
                <a:solidFill>
                  <a:schemeClr val="tx1">
                    <a:alpha val="48000"/>
                  </a:schemeClr>
                </a:solidFill>
              </a:rPr>
              <a:t>Vivamus quis urna purus. Donec lacus nulla, cursus tristique egestas pretium, sagittis ut mauris. Nulla commodo dui lacus, ut molestie orci condimentum accumsan.</a:t>
            </a:r>
            <a:endParaRPr lang="en-US"/>
          </a:p>
        </p:txBody>
      </p:sp>
      <p:cxnSp>
        <p:nvCxnSpPr>
          <p:cNvPr id="8" name="Straight Connector 7">
            <a:extLst>
              <a:ext uri="{FF2B5EF4-FFF2-40B4-BE49-F238E27FC236}">
                <a16:creationId xmlns:a16="http://schemas.microsoft.com/office/drawing/2014/main" id="{5560529B-9557-41DB-9F00-D35B6EF4BB49}"/>
              </a:ext>
            </a:extLst>
          </p:cNvPr>
          <p:cNvCxnSpPr/>
          <p:nvPr/>
        </p:nvCxnSpPr>
        <p:spPr>
          <a:xfrm>
            <a:off x="11187747" y="7475677"/>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EA4283CF-4D57-405E-B1AA-2FBA081DCEA4}"/>
              </a:ext>
            </a:extLst>
          </p:cNvPr>
          <p:cNvSpPr txBox="1"/>
          <p:nvPr/>
        </p:nvSpPr>
        <p:spPr>
          <a:xfrm>
            <a:off x="8689499" y="3782307"/>
            <a:ext cx="7008176" cy="2308324"/>
          </a:xfrm>
          <a:prstGeom prst="rect">
            <a:avLst/>
          </a:prstGeom>
          <a:noFill/>
        </p:spPr>
        <p:txBody>
          <a:bodyPr wrap="square" rtlCol="0">
            <a:spAutoFit/>
          </a:bodyPr>
          <a:lstStyle/>
          <a:p>
            <a:pPr algn="ctr"/>
            <a:r>
              <a:rPr lang="en-US" sz="4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grpSp>
        <p:nvGrpSpPr>
          <p:cNvPr id="31" name="Group 30">
            <a:extLst>
              <a:ext uri="{FF2B5EF4-FFF2-40B4-BE49-F238E27FC236}">
                <a16:creationId xmlns:a16="http://schemas.microsoft.com/office/drawing/2014/main" id="{67ABA419-62AB-402C-8FA0-7E428ED1C5AB}"/>
              </a:ext>
            </a:extLst>
          </p:cNvPr>
          <p:cNvGrpSpPr/>
          <p:nvPr/>
        </p:nvGrpSpPr>
        <p:grpSpPr>
          <a:xfrm>
            <a:off x="8922446" y="7960661"/>
            <a:ext cx="6542285" cy="6545033"/>
            <a:chOff x="8922445" y="5674660"/>
            <a:chExt cx="6542285" cy="6545033"/>
          </a:xfrm>
        </p:grpSpPr>
        <p:sp>
          <p:nvSpPr>
            <p:cNvPr id="3" name="Freeform 5">
              <a:extLst>
                <a:ext uri="{FF2B5EF4-FFF2-40B4-BE49-F238E27FC236}">
                  <a16:creationId xmlns:a16="http://schemas.microsoft.com/office/drawing/2014/main" id="{E71B4DCD-FEBB-4621-A73F-D0393041B3C1}"/>
                </a:ext>
              </a:extLst>
            </p:cNvPr>
            <p:cNvSpPr>
              <a:spLocks/>
            </p:cNvSpPr>
            <p:nvPr/>
          </p:nvSpPr>
          <p:spPr bwMode="auto">
            <a:xfrm>
              <a:off x="8922445" y="5674660"/>
              <a:ext cx="6542285" cy="654503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1270000" dist="609600" dir="5400000" algn="ctr" rotWithShape="0">
                <a:schemeClr val="accent2">
                  <a:alpha val="12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1" name="Rectangle 10">
              <a:extLst>
                <a:ext uri="{FF2B5EF4-FFF2-40B4-BE49-F238E27FC236}">
                  <a16:creationId xmlns:a16="http://schemas.microsoft.com/office/drawing/2014/main" id="{4F92C81B-800C-4484-AFE7-C831D10970E8}"/>
                </a:ext>
              </a:extLst>
            </p:cNvPr>
            <p:cNvSpPr/>
            <p:nvPr/>
          </p:nvSpPr>
          <p:spPr>
            <a:xfrm>
              <a:off x="11363877" y="7085128"/>
              <a:ext cx="1659429" cy="1862048"/>
            </a:xfrm>
            <a:prstGeom prst="rect">
              <a:avLst/>
            </a:prstGeom>
          </p:spPr>
          <p:txBody>
            <a:bodyPr wrap="none" anchor="ctr">
              <a:spAutoFit/>
            </a:bodyPr>
            <a:lstStyle/>
            <a:p>
              <a:pPr algn="ctr" defTabSz="914400">
                <a:defRPr/>
              </a:pPr>
              <a:r>
                <a:rPr lang="en-US" sz="11500">
                  <a:solidFill>
                    <a:srgbClr val="FFFFFF"/>
                  </a:solidFill>
                  <a:latin typeface="Designball-Edu-01" pitchFamily="2" charset="0"/>
                  <a:ea typeface="Open Sans" panose="020B0606030504020204" pitchFamily="34" charset="0"/>
                  <a:cs typeface="Arial" panose="020B0604020202020204" pitchFamily="34" charset="0"/>
                </a:rPr>
                <a:t>u</a:t>
              </a:r>
            </a:p>
          </p:txBody>
        </p:sp>
        <p:grpSp>
          <p:nvGrpSpPr>
            <p:cNvPr id="13" name="Group 12">
              <a:extLst>
                <a:ext uri="{FF2B5EF4-FFF2-40B4-BE49-F238E27FC236}">
                  <a16:creationId xmlns:a16="http://schemas.microsoft.com/office/drawing/2014/main" id="{B68F1335-53E4-4FCA-9EB9-CE95A9B51256}"/>
                </a:ext>
              </a:extLst>
            </p:cNvPr>
            <p:cNvGrpSpPr/>
            <p:nvPr/>
          </p:nvGrpSpPr>
          <p:grpSpPr>
            <a:xfrm>
              <a:off x="11888603" y="10000535"/>
              <a:ext cx="609969" cy="484069"/>
              <a:chOff x="19380200" y="4471988"/>
              <a:chExt cx="1438276" cy="1141412"/>
            </a:xfrm>
            <a:solidFill>
              <a:srgbClr val="FFFFFF"/>
            </a:solidFill>
          </p:grpSpPr>
          <p:sp>
            <p:nvSpPr>
              <p:cNvPr id="14" name="Rectangle 5">
                <a:extLst>
                  <a:ext uri="{FF2B5EF4-FFF2-40B4-BE49-F238E27FC236}">
                    <a16:creationId xmlns:a16="http://schemas.microsoft.com/office/drawing/2014/main" id="{02A2A83E-8C7C-478B-9833-F8EC1DD42558}"/>
                  </a:ext>
                </a:extLst>
              </p:cNvPr>
              <p:cNvSpPr>
                <a:spLocks noChangeArrowheads="1"/>
              </p:cNvSpPr>
              <p:nvPr/>
            </p:nvSpPr>
            <p:spPr bwMode="auto">
              <a:xfrm>
                <a:off x="19380200" y="4868863"/>
                <a:ext cx="1176338" cy="347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6">
                <a:extLst>
                  <a:ext uri="{FF2B5EF4-FFF2-40B4-BE49-F238E27FC236}">
                    <a16:creationId xmlns:a16="http://schemas.microsoft.com/office/drawing/2014/main" id="{68D140A8-3585-479C-9722-261CB74BA7BA}"/>
                  </a:ext>
                </a:extLst>
              </p:cNvPr>
              <p:cNvSpPr>
                <a:spLocks/>
              </p:cNvSpPr>
              <p:nvPr/>
            </p:nvSpPr>
            <p:spPr bwMode="auto">
              <a:xfrm>
                <a:off x="20007263" y="4471988"/>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7">
                <a:extLst>
                  <a:ext uri="{FF2B5EF4-FFF2-40B4-BE49-F238E27FC236}">
                    <a16:creationId xmlns:a16="http://schemas.microsoft.com/office/drawing/2014/main" id="{C6396B4B-2A2E-4414-956A-68171EF26718}"/>
                  </a:ext>
                </a:extLst>
              </p:cNvPr>
              <p:cNvSpPr>
                <a:spLocks/>
              </p:cNvSpPr>
              <p:nvPr/>
            </p:nvSpPr>
            <p:spPr bwMode="auto">
              <a:xfrm>
                <a:off x="20007263" y="4799013"/>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 name="TextBox 11">
              <a:extLst>
                <a:ext uri="{FF2B5EF4-FFF2-40B4-BE49-F238E27FC236}">
                  <a16:creationId xmlns:a16="http://schemas.microsoft.com/office/drawing/2014/main" id="{DA4CD8BB-0173-4B2E-9677-E0974CA2853B}"/>
                </a:ext>
              </a:extLst>
            </p:cNvPr>
            <p:cNvSpPr txBox="1"/>
            <p:nvPr/>
          </p:nvSpPr>
          <p:spPr>
            <a:xfrm>
              <a:off x="11151667" y="8589875"/>
              <a:ext cx="2083840" cy="584775"/>
            </a:xfrm>
            <a:prstGeom prst="rect">
              <a:avLst/>
            </a:prstGeom>
            <a:noFill/>
          </p:spPr>
          <p:txBody>
            <a:bodyPr wrap="none" rtlCol="0" anchor="ctr">
              <a:spAutoFit/>
            </a:bodyPr>
            <a:lstStyle/>
            <a:p>
              <a:pPr algn="ctr"/>
              <a:r>
                <a:rPr lang="en-US" sz="3200">
                  <a:solidFill>
                    <a:srgbClr val="FFFFFF"/>
                  </a:solidFill>
                </a:rPr>
                <a:t>Make Ideas</a:t>
              </a:r>
            </a:p>
          </p:txBody>
        </p:sp>
      </p:grpSp>
      <p:grpSp>
        <p:nvGrpSpPr>
          <p:cNvPr id="29" name="Group 28">
            <a:extLst>
              <a:ext uri="{FF2B5EF4-FFF2-40B4-BE49-F238E27FC236}">
                <a16:creationId xmlns:a16="http://schemas.microsoft.com/office/drawing/2014/main" id="{C8601FE5-CEE0-4338-822A-AF0F41EB30C0}"/>
              </a:ext>
            </a:extLst>
          </p:cNvPr>
          <p:cNvGrpSpPr/>
          <p:nvPr/>
        </p:nvGrpSpPr>
        <p:grpSpPr>
          <a:xfrm>
            <a:off x="2887979" y="8018275"/>
            <a:ext cx="5406847" cy="5409118"/>
            <a:chOff x="2887978" y="5732275"/>
            <a:chExt cx="5406847" cy="5409118"/>
          </a:xfrm>
        </p:grpSpPr>
        <p:sp>
          <p:nvSpPr>
            <p:cNvPr id="4" name="Freeform 5">
              <a:extLst>
                <a:ext uri="{FF2B5EF4-FFF2-40B4-BE49-F238E27FC236}">
                  <a16:creationId xmlns:a16="http://schemas.microsoft.com/office/drawing/2014/main" id="{4FEC8DCA-E703-4180-B0E0-14E37C7AE07B}"/>
                </a:ext>
              </a:extLst>
            </p:cNvPr>
            <p:cNvSpPr>
              <a:spLocks/>
            </p:cNvSpPr>
            <p:nvPr/>
          </p:nvSpPr>
          <p:spPr bwMode="auto">
            <a:xfrm>
              <a:off x="2887978" y="5732275"/>
              <a:ext cx="5406847" cy="5409118"/>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1270000" dist="609600" dir="5400000" algn="ctr" rotWithShape="0">
                <a:schemeClr val="accent2">
                  <a:alpha val="12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8" name="Rectangle 17">
              <a:extLst>
                <a:ext uri="{FF2B5EF4-FFF2-40B4-BE49-F238E27FC236}">
                  <a16:creationId xmlns:a16="http://schemas.microsoft.com/office/drawing/2014/main" id="{A12D96EF-27FB-455B-9D35-D4FD81541D39}"/>
                </a:ext>
              </a:extLst>
            </p:cNvPr>
            <p:cNvSpPr/>
            <p:nvPr/>
          </p:nvSpPr>
          <p:spPr>
            <a:xfrm>
              <a:off x="4986107" y="6798911"/>
              <a:ext cx="1210589" cy="1323439"/>
            </a:xfrm>
            <a:prstGeom prst="rect">
              <a:avLst/>
            </a:prstGeom>
          </p:spPr>
          <p:txBody>
            <a:bodyPr wrap="none">
              <a:spAutoFit/>
            </a:bodyPr>
            <a:lstStyle/>
            <a:p>
              <a:pPr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n</a:t>
              </a:r>
            </a:p>
          </p:txBody>
        </p:sp>
        <p:sp>
          <p:nvSpPr>
            <p:cNvPr id="19" name="TextBox 18">
              <a:extLst>
                <a:ext uri="{FF2B5EF4-FFF2-40B4-BE49-F238E27FC236}">
                  <a16:creationId xmlns:a16="http://schemas.microsoft.com/office/drawing/2014/main" id="{37188445-069B-4067-BE3C-9F6CFA659392}"/>
                </a:ext>
              </a:extLst>
            </p:cNvPr>
            <p:cNvSpPr txBox="1"/>
            <p:nvPr/>
          </p:nvSpPr>
          <p:spPr>
            <a:xfrm>
              <a:off x="4882618" y="8378536"/>
              <a:ext cx="1417568" cy="646331"/>
            </a:xfrm>
            <a:prstGeom prst="rect">
              <a:avLst/>
            </a:prstGeom>
            <a:noFill/>
          </p:spPr>
          <p:txBody>
            <a:bodyPr wrap="none" rtlCol="0">
              <a:spAutoFit/>
            </a:bodyPr>
            <a:lstStyle/>
            <a:p>
              <a:pPr algn="ctr"/>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ctr"/>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Product</a:t>
              </a:r>
            </a:p>
          </p:txBody>
        </p:sp>
        <p:sp>
          <p:nvSpPr>
            <p:cNvPr id="20" name="TextBox 19">
              <a:extLst>
                <a:ext uri="{FF2B5EF4-FFF2-40B4-BE49-F238E27FC236}">
                  <a16:creationId xmlns:a16="http://schemas.microsoft.com/office/drawing/2014/main" id="{9B9EA1EB-E3AE-41E6-A2E9-C010691439B8}"/>
                </a:ext>
              </a:extLst>
            </p:cNvPr>
            <p:cNvSpPr txBox="1"/>
            <p:nvPr/>
          </p:nvSpPr>
          <p:spPr>
            <a:xfrm>
              <a:off x="4459175" y="9155452"/>
              <a:ext cx="2264453" cy="830997"/>
            </a:xfrm>
            <a:prstGeom prst="rect">
              <a:avLst/>
            </a:prstGeom>
            <a:noFill/>
          </p:spPr>
          <p:txBody>
            <a:bodyPr wrap="square" rtlCol="0">
              <a:spAutoFit/>
            </a:bodyPr>
            <a:lstStyle/>
            <a:p>
              <a:pPr algn="ctr"/>
              <a:r>
                <a:rPr lang="en-US" sz="1600">
                  <a:solidFill>
                    <a:schemeClr val="tx1">
                      <a:alpha val="32000"/>
                    </a:schemeClr>
                  </a:solidFill>
                </a:rPr>
                <a:t>Quisque non condimentum dolor, sed mattis nulla.</a:t>
              </a:r>
            </a:p>
          </p:txBody>
        </p:sp>
      </p:grpSp>
      <p:grpSp>
        <p:nvGrpSpPr>
          <p:cNvPr id="30" name="Group 29">
            <a:extLst>
              <a:ext uri="{FF2B5EF4-FFF2-40B4-BE49-F238E27FC236}">
                <a16:creationId xmlns:a16="http://schemas.microsoft.com/office/drawing/2014/main" id="{D137EF89-0DED-4B0F-8509-9ABCD745EBC4}"/>
              </a:ext>
            </a:extLst>
          </p:cNvPr>
          <p:cNvGrpSpPr/>
          <p:nvPr/>
        </p:nvGrpSpPr>
        <p:grpSpPr>
          <a:xfrm>
            <a:off x="16092351" y="8018275"/>
            <a:ext cx="5406847" cy="5409118"/>
            <a:chOff x="16092350" y="5732275"/>
            <a:chExt cx="5406847" cy="5409118"/>
          </a:xfrm>
        </p:grpSpPr>
        <p:sp>
          <p:nvSpPr>
            <p:cNvPr id="25" name="Freeform 5">
              <a:extLst>
                <a:ext uri="{FF2B5EF4-FFF2-40B4-BE49-F238E27FC236}">
                  <a16:creationId xmlns:a16="http://schemas.microsoft.com/office/drawing/2014/main" id="{67E38F78-0581-4402-9CA7-256D25F0E3AB}"/>
                </a:ext>
              </a:extLst>
            </p:cNvPr>
            <p:cNvSpPr>
              <a:spLocks/>
            </p:cNvSpPr>
            <p:nvPr/>
          </p:nvSpPr>
          <p:spPr bwMode="auto">
            <a:xfrm>
              <a:off x="16092350" y="5732275"/>
              <a:ext cx="5406847" cy="5409118"/>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1270000" dist="609600" dir="5400000" algn="ctr" rotWithShape="0">
                <a:schemeClr val="accent2">
                  <a:alpha val="12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26" name="Rectangle 25">
              <a:extLst>
                <a:ext uri="{FF2B5EF4-FFF2-40B4-BE49-F238E27FC236}">
                  <a16:creationId xmlns:a16="http://schemas.microsoft.com/office/drawing/2014/main" id="{BC6C2130-E073-42E4-B049-6AE2D32DAF8B}"/>
                </a:ext>
              </a:extLst>
            </p:cNvPr>
            <p:cNvSpPr/>
            <p:nvPr/>
          </p:nvSpPr>
          <p:spPr>
            <a:xfrm>
              <a:off x="18190479" y="6798911"/>
              <a:ext cx="1210589" cy="1323439"/>
            </a:xfrm>
            <a:prstGeom prst="rect">
              <a:avLst/>
            </a:prstGeom>
          </p:spPr>
          <p:txBody>
            <a:bodyPr wrap="none">
              <a:spAutoFit/>
            </a:bodyPr>
            <a:lstStyle/>
            <a:p>
              <a:pPr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d</a:t>
              </a:r>
            </a:p>
          </p:txBody>
        </p:sp>
        <p:sp>
          <p:nvSpPr>
            <p:cNvPr id="27" name="TextBox 26">
              <a:extLst>
                <a:ext uri="{FF2B5EF4-FFF2-40B4-BE49-F238E27FC236}">
                  <a16:creationId xmlns:a16="http://schemas.microsoft.com/office/drawing/2014/main" id="{51AF6CA9-6A4F-4285-AB04-CB6D45F24464}"/>
                </a:ext>
              </a:extLst>
            </p:cNvPr>
            <p:cNvSpPr txBox="1"/>
            <p:nvPr/>
          </p:nvSpPr>
          <p:spPr>
            <a:xfrm>
              <a:off x="18086990" y="8378536"/>
              <a:ext cx="1417568" cy="646331"/>
            </a:xfrm>
            <a:prstGeom prst="rect">
              <a:avLst/>
            </a:prstGeom>
            <a:noFill/>
          </p:spPr>
          <p:txBody>
            <a:bodyPr wrap="none" rtlCol="0">
              <a:spAutoFit/>
            </a:bodyPr>
            <a:lstStyle/>
            <a:p>
              <a:pPr algn="ctr"/>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ctr"/>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Product</a:t>
              </a:r>
            </a:p>
          </p:txBody>
        </p:sp>
        <p:sp>
          <p:nvSpPr>
            <p:cNvPr id="28" name="TextBox 27">
              <a:extLst>
                <a:ext uri="{FF2B5EF4-FFF2-40B4-BE49-F238E27FC236}">
                  <a16:creationId xmlns:a16="http://schemas.microsoft.com/office/drawing/2014/main" id="{35D4BC36-2798-4398-B6BB-AFC33D4839CF}"/>
                </a:ext>
              </a:extLst>
            </p:cNvPr>
            <p:cNvSpPr txBox="1"/>
            <p:nvPr/>
          </p:nvSpPr>
          <p:spPr>
            <a:xfrm>
              <a:off x="17663547" y="9155452"/>
              <a:ext cx="2264453" cy="830997"/>
            </a:xfrm>
            <a:prstGeom prst="rect">
              <a:avLst/>
            </a:prstGeom>
            <a:noFill/>
          </p:spPr>
          <p:txBody>
            <a:bodyPr wrap="square" rtlCol="0">
              <a:spAutoFit/>
            </a:bodyPr>
            <a:lstStyle/>
            <a:p>
              <a:pPr algn="ctr"/>
              <a:r>
                <a:rPr lang="en-US" sz="1600">
                  <a:solidFill>
                    <a:schemeClr val="tx1">
                      <a:alpha val="32000"/>
                    </a:schemeClr>
                  </a:solidFill>
                </a:rPr>
                <a:t>Quisque non condimentum dolor, sed mattis nulla.</a:t>
              </a:r>
            </a:p>
          </p:txBody>
        </p:sp>
      </p:grpSp>
    </p:spTree>
    <p:extLst>
      <p:ext uri="{BB962C8B-B14F-4D97-AF65-F5344CB8AC3E}">
        <p14:creationId xmlns:p14="http://schemas.microsoft.com/office/powerpoint/2010/main" val="253407629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500" fill="hold"/>
                                        <p:tgtEl>
                                          <p:spTgt spid="8"/>
                                        </p:tgtEl>
                                        <p:attrNameLst>
                                          <p:attrName>ppt_x</p:attrName>
                                        </p:attrNameLst>
                                      </p:cBhvr>
                                      <p:tavLst>
                                        <p:tav tm="0">
                                          <p:val>
                                            <p:strVal val="#ppt_x"/>
                                          </p:val>
                                        </p:tav>
                                        <p:tav tm="100000">
                                          <p:val>
                                            <p:strVal val="#ppt_x"/>
                                          </p:val>
                                        </p:tav>
                                      </p:tavLst>
                                    </p:anim>
                                    <p:anim calcmode="lin" valueType="num">
                                      <p:cBhvr additive="base">
                                        <p:cTn id="16" dur="15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1500" fill="hold"/>
                                        <p:tgtEl>
                                          <p:spTgt spid="31"/>
                                        </p:tgtEl>
                                        <p:attrNameLst>
                                          <p:attrName>ppt_x</p:attrName>
                                        </p:attrNameLst>
                                      </p:cBhvr>
                                      <p:tavLst>
                                        <p:tav tm="0">
                                          <p:val>
                                            <p:strVal val="#ppt_x"/>
                                          </p:val>
                                        </p:tav>
                                        <p:tav tm="100000">
                                          <p:val>
                                            <p:strVal val="#ppt_x"/>
                                          </p:val>
                                        </p:tav>
                                      </p:tavLst>
                                    </p:anim>
                                    <p:anim calcmode="lin" valueType="num">
                                      <p:cBhvr additive="base">
                                        <p:cTn id="20" dur="1500" fill="hold"/>
                                        <p:tgtEl>
                                          <p:spTgt spid="31"/>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29"/>
                                        </p:tgtEl>
                                        <p:attrNameLst>
                                          <p:attrName>style.visibility</p:attrName>
                                        </p:attrNameLst>
                                      </p:cBhvr>
                                      <p:to>
                                        <p:strVal val="visible"/>
                                      </p:to>
                                    </p:set>
                                    <p:anim calcmode="lin" valueType="num">
                                      <p:cBhvr additive="base">
                                        <p:cTn id="23" dur="1500" fill="hold"/>
                                        <p:tgtEl>
                                          <p:spTgt spid="29"/>
                                        </p:tgtEl>
                                        <p:attrNameLst>
                                          <p:attrName>ppt_x</p:attrName>
                                        </p:attrNameLst>
                                      </p:cBhvr>
                                      <p:tavLst>
                                        <p:tav tm="0">
                                          <p:val>
                                            <p:strVal val="#ppt_x"/>
                                          </p:val>
                                        </p:tav>
                                        <p:tav tm="100000">
                                          <p:val>
                                            <p:strVal val="#ppt_x"/>
                                          </p:val>
                                        </p:tav>
                                      </p:tavLst>
                                    </p:anim>
                                    <p:anim calcmode="lin" valueType="num">
                                      <p:cBhvr additive="base">
                                        <p:cTn id="24" dur="1500" fill="hold"/>
                                        <p:tgtEl>
                                          <p:spTgt spid="29"/>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30"/>
                                        </p:tgtEl>
                                        <p:attrNameLst>
                                          <p:attrName>style.visibility</p:attrName>
                                        </p:attrNameLst>
                                      </p:cBhvr>
                                      <p:to>
                                        <p:strVal val="visible"/>
                                      </p:to>
                                    </p:set>
                                    <p:anim calcmode="lin" valueType="num">
                                      <p:cBhvr additive="base">
                                        <p:cTn id="27" dur="1500" fill="hold"/>
                                        <p:tgtEl>
                                          <p:spTgt spid="30"/>
                                        </p:tgtEl>
                                        <p:attrNameLst>
                                          <p:attrName>ppt_x</p:attrName>
                                        </p:attrNameLst>
                                      </p:cBhvr>
                                      <p:tavLst>
                                        <p:tav tm="0">
                                          <p:val>
                                            <p:strVal val="#ppt_x"/>
                                          </p:val>
                                        </p:tav>
                                        <p:tav tm="100000">
                                          <p:val>
                                            <p:strVal val="#ppt_x"/>
                                          </p:val>
                                        </p:tav>
                                      </p:tavLst>
                                    </p:anim>
                                    <p:anim calcmode="lin" valueType="num">
                                      <p:cBhvr additive="base">
                                        <p:cTn id="28" dur="1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Lst>
  </p:timing>
</p:sld>
</file>

<file path=ppt/slides/slide22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DE74B931-DAD6-4CBF-8030-AAD4247C6479}"/>
              </a:ext>
            </a:extLst>
          </p:cNvPr>
          <p:cNvSpPr/>
          <p:nvPr/>
        </p:nvSpPr>
        <p:spPr>
          <a:xfrm>
            <a:off x="9091160" y="5402756"/>
            <a:ext cx="6204857" cy="923330"/>
          </a:xfrm>
          <a:prstGeom prst="rect">
            <a:avLst/>
          </a:prstGeom>
        </p:spPr>
        <p:txBody>
          <a:bodyPr wrap="square">
            <a:spAutoFit/>
          </a:bodyPr>
          <a:lstStyle/>
          <a:p>
            <a:pPr algn="ctr"/>
            <a:r>
              <a:rPr lang="en-US">
                <a:solidFill>
                  <a:schemeClr val="tx1">
                    <a:alpha val="48000"/>
                  </a:schemeClr>
                </a:solidFill>
              </a:rPr>
              <a:t>Vivamus quis urna purus. Donec lacus nulla, cursus tristique egestas pretium, sagittis ut mauris. Nulla commodo dui lacus, ut molestie orci condimentum accumsan.</a:t>
            </a:r>
            <a:endParaRPr lang="en-US"/>
          </a:p>
        </p:txBody>
      </p:sp>
      <p:cxnSp>
        <p:nvCxnSpPr>
          <p:cNvPr id="8" name="Straight Connector 7">
            <a:extLst>
              <a:ext uri="{FF2B5EF4-FFF2-40B4-BE49-F238E27FC236}">
                <a16:creationId xmlns:a16="http://schemas.microsoft.com/office/drawing/2014/main" id="{5560529B-9557-41DB-9F00-D35B6EF4BB49}"/>
              </a:ext>
            </a:extLst>
          </p:cNvPr>
          <p:cNvCxnSpPr/>
          <p:nvPr/>
        </p:nvCxnSpPr>
        <p:spPr>
          <a:xfrm>
            <a:off x="11187747" y="6541589"/>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EA4283CF-4D57-405E-B1AA-2FBA081DCEA4}"/>
              </a:ext>
            </a:extLst>
          </p:cNvPr>
          <p:cNvSpPr txBox="1"/>
          <p:nvPr/>
        </p:nvSpPr>
        <p:spPr>
          <a:xfrm>
            <a:off x="8689499" y="2848219"/>
            <a:ext cx="7008176" cy="2308324"/>
          </a:xfrm>
          <a:prstGeom prst="rect">
            <a:avLst/>
          </a:prstGeom>
          <a:noFill/>
        </p:spPr>
        <p:txBody>
          <a:bodyPr wrap="square" rtlCol="0">
            <a:spAutoFit/>
          </a:bodyPr>
          <a:lstStyle/>
          <a:p>
            <a:pPr algn="ctr"/>
            <a:r>
              <a:rPr lang="en-US" sz="4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grpSp>
        <p:nvGrpSpPr>
          <p:cNvPr id="31" name="Group 30">
            <a:extLst>
              <a:ext uri="{FF2B5EF4-FFF2-40B4-BE49-F238E27FC236}">
                <a16:creationId xmlns:a16="http://schemas.microsoft.com/office/drawing/2014/main" id="{67ABA419-62AB-402C-8FA0-7E428ED1C5AB}"/>
              </a:ext>
            </a:extLst>
          </p:cNvPr>
          <p:cNvGrpSpPr/>
          <p:nvPr/>
        </p:nvGrpSpPr>
        <p:grpSpPr>
          <a:xfrm>
            <a:off x="8922446" y="7960661"/>
            <a:ext cx="6542285" cy="6545033"/>
            <a:chOff x="8922445" y="5674660"/>
            <a:chExt cx="6542285" cy="6545033"/>
          </a:xfrm>
        </p:grpSpPr>
        <p:sp>
          <p:nvSpPr>
            <p:cNvPr id="3" name="Freeform 5">
              <a:extLst>
                <a:ext uri="{FF2B5EF4-FFF2-40B4-BE49-F238E27FC236}">
                  <a16:creationId xmlns:a16="http://schemas.microsoft.com/office/drawing/2014/main" id="{E71B4DCD-FEBB-4621-A73F-D0393041B3C1}"/>
                </a:ext>
              </a:extLst>
            </p:cNvPr>
            <p:cNvSpPr>
              <a:spLocks/>
            </p:cNvSpPr>
            <p:nvPr/>
          </p:nvSpPr>
          <p:spPr bwMode="auto">
            <a:xfrm>
              <a:off x="8922445" y="5674660"/>
              <a:ext cx="6542285" cy="654503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1270000" dist="609600" dir="5400000" algn="ctr" rotWithShape="0">
                <a:schemeClr val="accent2">
                  <a:alpha val="12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1" name="Rectangle 10">
              <a:extLst>
                <a:ext uri="{FF2B5EF4-FFF2-40B4-BE49-F238E27FC236}">
                  <a16:creationId xmlns:a16="http://schemas.microsoft.com/office/drawing/2014/main" id="{4F92C81B-800C-4484-AFE7-C831D10970E8}"/>
                </a:ext>
              </a:extLst>
            </p:cNvPr>
            <p:cNvSpPr/>
            <p:nvPr/>
          </p:nvSpPr>
          <p:spPr>
            <a:xfrm>
              <a:off x="11363877" y="7085128"/>
              <a:ext cx="1659429" cy="1862048"/>
            </a:xfrm>
            <a:prstGeom prst="rect">
              <a:avLst/>
            </a:prstGeom>
          </p:spPr>
          <p:txBody>
            <a:bodyPr wrap="none" anchor="ctr">
              <a:spAutoFit/>
            </a:bodyPr>
            <a:lstStyle/>
            <a:p>
              <a:pPr algn="ctr" defTabSz="914400">
                <a:defRPr/>
              </a:pPr>
              <a:r>
                <a:rPr lang="en-US" sz="11500">
                  <a:solidFill>
                    <a:srgbClr val="FFFFFF"/>
                  </a:solidFill>
                  <a:latin typeface="Designball-Edu-01" pitchFamily="2" charset="0"/>
                  <a:ea typeface="Open Sans" panose="020B0606030504020204" pitchFamily="34" charset="0"/>
                  <a:cs typeface="Arial" panose="020B0604020202020204" pitchFamily="34" charset="0"/>
                </a:rPr>
                <a:t>u</a:t>
              </a:r>
            </a:p>
          </p:txBody>
        </p:sp>
        <p:grpSp>
          <p:nvGrpSpPr>
            <p:cNvPr id="13" name="Group 12">
              <a:extLst>
                <a:ext uri="{FF2B5EF4-FFF2-40B4-BE49-F238E27FC236}">
                  <a16:creationId xmlns:a16="http://schemas.microsoft.com/office/drawing/2014/main" id="{B68F1335-53E4-4FCA-9EB9-CE95A9B51256}"/>
                </a:ext>
              </a:extLst>
            </p:cNvPr>
            <p:cNvGrpSpPr/>
            <p:nvPr/>
          </p:nvGrpSpPr>
          <p:grpSpPr>
            <a:xfrm>
              <a:off x="11888603" y="10000535"/>
              <a:ext cx="609969" cy="484069"/>
              <a:chOff x="19380200" y="4471988"/>
              <a:chExt cx="1438276" cy="1141412"/>
            </a:xfrm>
            <a:solidFill>
              <a:srgbClr val="FFFFFF"/>
            </a:solidFill>
          </p:grpSpPr>
          <p:sp>
            <p:nvSpPr>
              <p:cNvPr id="14" name="Rectangle 5">
                <a:extLst>
                  <a:ext uri="{FF2B5EF4-FFF2-40B4-BE49-F238E27FC236}">
                    <a16:creationId xmlns:a16="http://schemas.microsoft.com/office/drawing/2014/main" id="{02A2A83E-8C7C-478B-9833-F8EC1DD42558}"/>
                  </a:ext>
                </a:extLst>
              </p:cNvPr>
              <p:cNvSpPr>
                <a:spLocks noChangeArrowheads="1"/>
              </p:cNvSpPr>
              <p:nvPr/>
            </p:nvSpPr>
            <p:spPr bwMode="auto">
              <a:xfrm>
                <a:off x="19380200" y="4868863"/>
                <a:ext cx="1176338" cy="347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6">
                <a:extLst>
                  <a:ext uri="{FF2B5EF4-FFF2-40B4-BE49-F238E27FC236}">
                    <a16:creationId xmlns:a16="http://schemas.microsoft.com/office/drawing/2014/main" id="{68D140A8-3585-479C-9722-261CB74BA7BA}"/>
                  </a:ext>
                </a:extLst>
              </p:cNvPr>
              <p:cNvSpPr>
                <a:spLocks/>
              </p:cNvSpPr>
              <p:nvPr/>
            </p:nvSpPr>
            <p:spPr bwMode="auto">
              <a:xfrm>
                <a:off x="20007263" y="4471988"/>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7">
                <a:extLst>
                  <a:ext uri="{FF2B5EF4-FFF2-40B4-BE49-F238E27FC236}">
                    <a16:creationId xmlns:a16="http://schemas.microsoft.com/office/drawing/2014/main" id="{C6396B4B-2A2E-4414-956A-68171EF26718}"/>
                  </a:ext>
                </a:extLst>
              </p:cNvPr>
              <p:cNvSpPr>
                <a:spLocks/>
              </p:cNvSpPr>
              <p:nvPr/>
            </p:nvSpPr>
            <p:spPr bwMode="auto">
              <a:xfrm>
                <a:off x="20007263" y="4799013"/>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 name="TextBox 11">
              <a:extLst>
                <a:ext uri="{FF2B5EF4-FFF2-40B4-BE49-F238E27FC236}">
                  <a16:creationId xmlns:a16="http://schemas.microsoft.com/office/drawing/2014/main" id="{DA4CD8BB-0173-4B2E-9677-E0974CA2853B}"/>
                </a:ext>
              </a:extLst>
            </p:cNvPr>
            <p:cNvSpPr txBox="1"/>
            <p:nvPr/>
          </p:nvSpPr>
          <p:spPr>
            <a:xfrm>
              <a:off x="11151667" y="8589875"/>
              <a:ext cx="2083840" cy="584775"/>
            </a:xfrm>
            <a:prstGeom prst="rect">
              <a:avLst/>
            </a:prstGeom>
            <a:noFill/>
          </p:spPr>
          <p:txBody>
            <a:bodyPr wrap="none" rtlCol="0" anchor="ctr">
              <a:spAutoFit/>
            </a:bodyPr>
            <a:lstStyle/>
            <a:p>
              <a:pPr algn="ctr"/>
              <a:r>
                <a:rPr lang="en-US" sz="3200">
                  <a:solidFill>
                    <a:srgbClr val="FFFFFF"/>
                  </a:solidFill>
                </a:rPr>
                <a:t>Make Ideas</a:t>
              </a:r>
            </a:p>
          </p:txBody>
        </p:sp>
      </p:grpSp>
      <p:grpSp>
        <p:nvGrpSpPr>
          <p:cNvPr id="29" name="Group 28">
            <a:extLst>
              <a:ext uri="{FF2B5EF4-FFF2-40B4-BE49-F238E27FC236}">
                <a16:creationId xmlns:a16="http://schemas.microsoft.com/office/drawing/2014/main" id="{C8601FE5-CEE0-4338-822A-AF0F41EB30C0}"/>
              </a:ext>
            </a:extLst>
          </p:cNvPr>
          <p:cNvGrpSpPr/>
          <p:nvPr/>
        </p:nvGrpSpPr>
        <p:grpSpPr>
          <a:xfrm>
            <a:off x="2887979" y="8018275"/>
            <a:ext cx="5406847" cy="5409118"/>
            <a:chOff x="2887978" y="5732275"/>
            <a:chExt cx="5406847" cy="5409118"/>
          </a:xfrm>
        </p:grpSpPr>
        <p:sp>
          <p:nvSpPr>
            <p:cNvPr id="4" name="Freeform 5">
              <a:extLst>
                <a:ext uri="{FF2B5EF4-FFF2-40B4-BE49-F238E27FC236}">
                  <a16:creationId xmlns:a16="http://schemas.microsoft.com/office/drawing/2014/main" id="{4FEC8DCA-E703-4180-B0E0-14E37C7AE07B}"/>
                </a:ext>
              </a:extLst>
            </p:cNvPr>
            <p:cNvSpPr>
              <a:spLocks/>
            </p:cNvSpPr>
            <p:nvPr/>
          </p:nvSpPr>
          <p:spPr bwMode="auto">
            <a:xfrm>
              <a:off x="2887978" y="5732275"/>
              <a:ext cx="5406847" cy="5409118"/>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1270000" dist="609600" dir="5400000" algn="ctr" rotWithShape="0">
                <a:schemeClr val="accent2">
                  <a:alpha val="12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8" name="Rectangle 17">
              <a:extLst>
                <a:ext uri="{FF2B5EF4-FFF2-40B4-BE49-F238E27FC236}">
                  <a16:creationId xmlns:a16="http://schemas.microsoft.com/office/drawing/2014/main" id="{A12D96EF-27FB-455B-9D35-D4FD81541D39}"/>
                </a:ext>
              </a:extLst>
            </p:cNvPr>
            <p:cNvSpPr/>
            <p:nvPr/>
          </p:nvSpPr>
          <p:spPr>
            <a:xfrm>
              <a:off x="4986107" y="6798911"/>
              <a:ext cx="1210589" cy="1323439"/>
            </a:xfrm>
            <a:prstGeom prst="rect">
              <a:avLst/>
            </a:prstGeom>
          </p:spPr>
          <p:txBody>
            <a:bodyPr wrap="none">
              <a:spAutoFit/>
            </a:bodyPr>
            <a:lstStyle/>
            <a:p>
              <a:pPr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n</a:t>
              </a:r>
            </a:p>
          </p:txBody>
        </p:sp>
        <p:sp>
          <p:nvSpPr>
            <p:cNvPr id="19" name="TextBox 18">
              <a:extLst>
                <a:ext uri="{FF2B5EF4-FFF2-40B4-BE49-F238E27FC236}">
                  <a16:creationId xmlns:a16="http://schemas.microsoft.com/office/drawing/2014/main" id="{37188445-069B-4067-BE3C-9F6CFA659392}"/>
                </a:ext>
              </a:extLst>
            </p:cNvPr>
            <p:cNvSpPr txBox="1"/>
            <p:nvPr/>
          </p:nvSpPr>
          <p:spPr>
            <a:xfrm>
              <a:off x="4882618" y="8378536"/>
              <a:ext cx="1417568" cy="646331"/>
            </a:xfrm>
            <a:prstGeom prst="rect">
              <a:avLst/>
            </a:prstGeom>
            <a:noFill/>
          </p:spPr>
          <p:txBody>
            <a:bodyPr wrap="none" rtlCol="0">
              <a:spAutoFit/>
            </a:bodyPr>
            <a:lstStyle/>
            <a:p>
              <a:pPr algn="ctr"/>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ctr"/>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Product</a:t>
              </a:r>
            </a:p>
          </p:txBody>
        </p:sp>
        <p:sp>
          <p:nvSpPr>
            <p:cNvPr id="20" name="TextBox 19">
              <a:extLst>
                <a:ext uri="{FF2B5EF4-FFF2-40B4-BE49-F238E27FC236}">
                  <a16:creationId xmlns:a16="http://schemas.microsoft.com/office/drawing/2014/main" id="{9B9EA1EB-E3AE-41E6-A2E9-C010691439B8}"/>
                </a:ext>
              </a:extLst>
            </p:cNvPr>
            <p:cNvSpPr txBox="1"/>
            <p:nvPr/>
          </p:nvSpPr>
          <p:spPr>
            <a:xfrm>
              <a:off x="4459175" y="9155452"/>
              <a:ext cx="2264453" cy="830997"/>
            </a:xfrm>
            <a:prstGeom prst="rect">
              <a:avLst/>
            </a:prstGeom>
            <a:noFill/>
          </p:spPr>
          <p:txBody>
            <a:bodyPr wrap="square" rtlCol="0">
              <a:spAutoFit/>
            </a:bodyPr>
            <a:lstStyle/>
            <a:p>
              <a:pPr algn="ctr"/>
              <a:r>
                <a:rPr lang="en-US" sz="1600">
                  <a:solidFill>
                    <a:schemeClr val="tx1">
                      <a:alpha val="32000"/>
                    </a:schemeClr>
                  </a:solidFill>
                </a:rPr>
                <a:t>Quisque non condimentum dolor, sed mattis nulla.</a:t>
              </a:r>
            </a:p>
          </p:txBody>
        </p:sp>
      </p:grpSp>
      <p:grpSp>
        <p:nvGrpSpPr>
          <p:cNvPr id="30" name="Group 29">
            <a:extLst>
              <a:ext uri="{FF2B5EF4-FFF2-40B4-BE49-F238E27FC236}">
                <a16:creationId xmlns:a16="http://schemas.microsoft.com/office/drawing/2014/main" id="{D137EF89-0DED-4B0F-8509-9ABCD745EBC4}"/>
              </a:ext>
            </a:extLst>
          </p:cNvPr>
          <p:cNvGrpSpPr/>
          <p:nvPr/>
        </p:nvGrpSpPr>
        <p:grpSpPr>
          <a:xfrm>
            <a:off x="16092351" y="8018275"/>
            <a:ext cx="5406847" cy="5409118"/>
            <a:chOff x="16092350" y="5732275"/>
            <a:chExt cx="5406847" cy="5409118"/>
          </a:xfrm>
        </p:grpSpPr>
        <p:sp>
          <p:nvSpPr>
            <p:cNvPr id="25" name="Freeform 5">
              <a:extLst>
                <a:ext uri="{FF2B5EF4-FFF2-40B4-BE49-F238E27FC236}">
                  <a16:creationId xmlns:a16="http://schemas.microsoft.com/office/drawing/2014/main" id="{67E38F78-0581-4402-9CA7-256D25F0E3AB}"/>
                </a:ext>
              </a:extLst>
            </p:cNvPr>
            <p:cNvSpPr>
              <a:spLocks/>
            </p:cNvSpPr>
            <p:nvPr/>
          </p:nvSpPr>
          <p:spPr bwMode="auto">
            <a:xfrm>
              <a:off x="16092350" y="5732275"/>
              <a:ext cx="5406847" cy="5409118"/>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1270000" dist="609600" dir="5400000" algn="ctr" rotWithShape="0">
                <a:schemeClr val="accent2">
                  <a:alpha val="12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26" name="Rectangle 25">
              <a:extLst>
                <a:ext uri="{FF2B5EF4-FFF2-40B4-BE49-F238E27FC236}">
                  <a16:creationId xmlns:a16="http://schemas.microsoft.com/office/drawing/2014/main" id="{BC6C2130-E073-42E4-B049-6AE2D32DAF8B}"/>
                </a:ext>
              </a:extLst>
            </p:cNvPr>
            <p:cNvSpPr/>
            <p:nvPr/>
          </p:nvSpPr>
          <p:spPr>
            <a:xfrm>
              <a:off x="18190479" y="6798911"/>
              <a:ext cx="1210589" cy="1323439"/>
            </a:xfrm>
            <a:prstGeom prst="rect">
              <a:avLst/>
            </a:prstGeom>
          </p:spPr>
          <p:txBody>
            <a:bodyPr wrap="none">
              <a:spAutoFit/>
            </a:bodyPr>
            <a:lstStyle/>
            <a:p>
              <a:pPr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d</a:t>
              </a:r>
            </a:p>
          </p:txBody>
        </p:sp>
        <p:sp>
          <p:nvSpPr>
            <p:cNvPr id="27" name="TextBox 26">
              <a:extLst>
                <a:ext uri="{FF2B5EF4-FFF2-40B4-BE49-F238E27FC236}">
                  <a16:creationId xmlns:a16="http://schemas.microsoft.com/office/drawing/2014/main" id="{51AF6CA9-6A4F-4285-AB04-CB6D45F24464}"/>
                </a:ext>
              </a:extLst>
            </p:cNvPr>
            <p:cNvSpPr txBox="1"/>
            <p:nvPr/>
          </p:nvSpPr>
          <p:spPr>
            <a:xfrm>
              <a:off x="18086990" y="8378536"/>
              <a:ext cx="1417568" cy="646331"/>
            </a:xfrm>
            <a:prstGeom prst="rect">
              <a:avLst/>
            </a:prstGeom>
            <a:noFill/>
          </p:spPr>
          <p:txBody>
            <a:bodyPr wrap="none" rtlCol="0">
              <a:spAutoFit/>
            </a:bodyPr>
            <a:lstStyle/>
            <a:p>
              <a:pPr algn="ctr"/>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ctr"/>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Product</a:t>
              </a:r>
            </a:p>
          </p:txBody>
        </p:sp>
        <p:sp>
          <p:nvSpPr>
            <p:cNvPr id="28" name="TextBox 27">
              <a:extLst>
                <a:ext uri="{FF2B5EF4-FFF2-40B4-BE49-F238E27FC236}">
                  <a16:creationId xmlns:a16="http://schemas.microsoft.com/office/drawing/2014/main" id="{35D4BC36-2798-4398-B6BB-AFC33D4839CF}"/>
                </a:ext>
              </a:extLst>
            </p:cNvPr>
            <p:cNvSpPr txBox="1"/>
            <p:nvPr/>
          </p:nvSpPr>
          <p:spPr>
            <a:xfrm>
              <a:off x="17663547" y="9155452"/>
              <a:ext cx="2264453" cy="830997"/>
            </a:xfrm>
            <a:prstGeom prst="rect">
              <a:avLst/>
            </a:prstGeom>
            <a:noFill/>
          </p:spPr>
          <p:txBody>
            <a:bodyPr wrap="square" rtlCol="0">
              <a:spAutoFit/>
            </a:bodyPr>
            <a:lstStyle/>
            <a:p>
              <a:pPr algn="ctr"/>
              <a:r>
                <a:rPr lang="en-US" sz="1600">
                  <a:solidFill>
                    <a:schemeClr val="tx1">
                      <a:alpha val="32000"/>
                    </a:schemeClr>
                  </a:solidFill>
                </a:rPr>
                <a:t>Quisque non condimentum dolor, sed mattis nulla.</a:t>
              </a:r>
            </a:p>
          </p:txBody>
        </p:sp>
      </p:grpSp>
    </p:spTree>
    <p:extLst>
      <p:ext uri="{BB962C8B-B14F-4D97-AF65-F5344CB8AC3E}">
        <p14:creationId xmlns:p14="http://schemas.microsoft.com/office/powerpoint/2010/main" val="903306058"/>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500" fill="hold"/>
                                        <p:tgtEl>
                                          <p:spTgt spid="8"/>
                                        </p:tgtEl>
                                        <p:attrNameLst>
                                          <p:attrName>ppt_x</p:attrName>
                                        </p:attrNameLst>
                                      </p:cBhvr>
                                      <p:tavLst>
                                        <p:tav tm="0">
                                          <p:val>
                                            <p:strVal val="#ppt_x"/>
                                          </p:val>
                                        </p:tav>
                                        <p:tav tm="100000">
                                          <p:val>
                                            <p:strVal val="#ppt_x"/>
                                          </p:val>
                                        </p:tav>
                                      </p:tavLst>
                                    </p:anim>
                                    <p:anim calcmode="lin" valueType="num">
                                      <p:cBhvr additive="base">
                                        <p:cTn id="16" dur="15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1500" fill="hold"/>
                                        <p:tgtEl>
                                          <p:spTgt spid="31"/>
                                        </p:tgtEl>
                                        <p:attrNameLst>
                                          <p:attrName>ppt_x</p:attrName>
                                        </p:attrNameLst>
                                      </p:cBhvr>
                                      <p:tavLst>
                                        <p:tav tm="0">
                                          <p:val>
                                            <p:strVal val="#ppt_x"/>
                                          </p:val>
                                        </p:tav>
                                        <p:tav tm="100000">
                                          <p:val>
                                            <p:strVal val="#ppt_x"/>
                                          </p:val>
                                        </p:tav>
                                      </p:tavLst>
                                    </p:anim>
                                    <p:anim calcmode="lin" valueType="num">
                                      <p:cBhvr additive="base">
                                        <p:cTn id="20" dur="1500" fill="hold"/>
                                        <p:tgtEl>
                                          <p:spTgt spid="31"/>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29"/>
                                        </p:tgtEl>
                                        <p:attrNameLst>
                                          <p:attrName>style.visibility</p:attrName>
                                        </p:attrNameLst>
                                      </p:cBhvr>
                                      <p:to>
                                        <p:strVal val="visible"/>
                                      </p:to>
                                    </p:set>
                                    <p:anim calcmode="lin" valueType="num">
                                      <p:cBhvr additive="base">
                                        <p:cTn id="23" dur="1500" fill="hold"/>
                                        <p:tgtEl>
                                          <p:spTgt spid="29"/>
                                        </p:tgtEl>
                                        <p:attrNameLst>
                                          <p:attrName>ppt_x</p:attrName>
                                        </p:attrNameLst>
                                      </p:cBhvr>
                                      <p:tavLst>
                                        <p:tav tm="0">
                                          <p:val>
                                            <p:strVal val="#ppt_x"/>
                                          </p:val>
                                        </p:tav>
                                        <p:tav tm="100000">
                                          <p:val>
                                            <p:strVal val="#ppt_x"/>
                                          </p:val>
                                        </p:tav>
                                      </p:tavLst>
                                    </p:anim>
                                    <p:anim calcmode="lin" valueType="num">
                                      <p:cBhvr additive="base">
                                        <p:cTn id="24" dur="1500" fill="hold"/>
                                        <p:tgtEl>
                                          <p:spTgt spid="29"/>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30"/>
                                        </p:tgtEl>
                                        <p:attrNameLst>
                                          <p:attrName>style.visibility</p:attrName>
                                        </p:attrNameLst>
                                      </p:cBhvr>
                                      <p:to>
                                        <p:strVal val="visible"/>
                                      </p:to>
                                    </p:set>
                                    <p:anim calcmode="lin" valueType="num">
                                      <p:cBhvr additive="base">
                                        <p:cTn id="27" dur="1500" fill="hold"/>
                                        <p:tgtEl>
                                          <p:spTgt spid="30"/>
                                        </p:tgtEl>
                                        <p:attrNameLst>
                                          <p:attrName>ppt_x</p:attrName>
                                        </p:attrNameLst>
                                      </p:cBhvr>
                                      <p:tavLst>
                                        <p:tav tm="0">
                                          <p:val>
                                            <p:strVal val="#ppt_x"/>
                                          </p:val>
                                        </p:tav>
                                        <p:tav tm="100000">
                                          <p:val>
                                            <p:strVal val="#ppt_x"/>
                                          </p:val>
                                        </p:tav>
                                      </p:tavLst>
                                    </p:anim>
                                    <p:anim calcmode="lin" valueType="num">
                                      <p:cBhvr additive="base">
                                        <p:cTn id="28" dur="1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2D Pie Chart">
            <a:extLst>
              <a:ext uri="{FF2B5EF4-FFF2-40B4-BE49-F238E27FC236}">
                <a16:creationId xmlns:a16="http://schemas.microsoft.com/office/drawing/2014/main" id="{BBAB86BD-9329-46C1-A353-498AD73E11B7}"/>
              </a:ext>
            </a:extLst>
          </p:cNvPr>
          <p:cNvGraphicFramePr/>
          <p:nvPr/>
        </p:nvGraphicFramePr>
        <p:xfrm>
          <a:off x="8948268" y="5898681"/>
          <a:ext cx="6490641" cy="6490641"/>
        </p:xfrm>
        <a:graphic>
          <a:graphicData uri="http://schemas.openxmlformats.org/drawingml/2006/chart">
            <c:chart xmlns:c="http://schemas.openxmlformats.org/drawingml/2006/chart" xmlns:r="http://schemas.openxmlformats.org/officeDocument/2006/relationships" r:id="rId3"/>
          </a:graphicData>
        </a:graphic>
      </p:graphicFrame>
      <p:sp>
        <p:nvSpPr>
          <p:cNvPr id="15" name="Freeform: Shape 14">
            <a:extLst>
              <a:ext uri="{FF2B5EF4-FFF2-40B4-BE49-F238E27FC236}">
                <a16:creationId xmlns:a16="http://schemas.microsoft.com/office/drawing/2014/main" id="{4707EB43-6EAD-4646-8DFB-141F2913CB7B}"/>
              </a:ext>
            </a:extLst>
          </p:cNvPr>
          <p:cNvSpPr/>
          <p:nvPr/>
        </p:nvSpPr>
        <p:spPr>
          <a:xfrm>
            <a:off x="8348257" y="5298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solidFill>
            <a:srgbClr val="E6EAF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5">
            <a:extLst>
              <a:ext uri="{FF2B5EF4-FFF2-40B4-BE49-F238E27FC236}">
                <a16:creationId xmlns:a16="http://schemas.microsoft.com/office/drawing/2014/main" id="{3C2176F0-0A89-4326-837B-71F14B1F7F44}"/>
              </a:ext>
            </a:extLst>
          </p:cNvPr>
          <p:cNvSpPr>
            <a:spLocks/>
          </p:cNvSpPr>
          <p:nvPr/>
        </p:nvSpPr>
        <p:spPr bwMode="auto">
          <a:xfrm>
            <a:off x="9735931" y="6685310"/>
            <a:ext cx="4915315" cy="49173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E6EAF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TextBox 23">
            <a:extLst>
              <a:ext uri="{FF2B5EF4-FFF2-40B4-BE49-F238E27FC236}">
                <a16:creationId xmlns:a16="http://schemas.microsoft.com/office/drawing/2014/main" id="{C2C19000-9CDC-4D2E-86D2-29449893B837}"/>
              </a:ext>
            </a:extLst>
          </p:cNvPr>
          <p:cNvSpPr txBox="1"/>
          <p:nvPr/>
        </p:nvSpPr>
        <p:spPr>
          <a:xfrm>
            <a:off x="11112201" y="7943671"/>
            <a:ext cx="2162772" cy="1569660"/>
          </a:xfrm>
          <a:prstGeom prst="rect">
            <a:avLst/>
          </a:prstGeom>
          <a:noFill/>
        </p:spPr>
        <p:txBody>
          <a:bodyPr wrap="none" rtlCol="0" anchor="ctr">
            <a:spAutoFit/>
          </a:bodyPr>
          <a:lstStyle/>
          <a:p>
            <a:pPr algn="ctr"/>
            <a:r>
              <a:rPr lang="en-US" sz="96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rPr>
              <a:t>60</a:t>
            </a:r>
            <a:r>
              <a:rPr lang="en-US" sz="44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5" name="TextBox 24">
            <a:extLst>
              <a:ext uri="{FF2B5EF4-FFF2-40B4-BE49-F238E27FC236}">
                <a16:creationId xmlns:a16="http://schemas.microsoft.com/office/drawing/2014/main" id="{DEAE0730-BEE0-42B6-902D-4F2FBDC5EC80}"/>
              </a:ext>
            </a:extLst>
          </p:cNvPr>
          <p:cNvSpPr txBox="1"/>
          <p:nvPr/>
        </p:nvSpPr>
        <p:spPr>
          <a:xfrm>
            <a:off x="11010521" y="9513332"/>
            <a:ext cx="2264453" cy="830997"/>
          </a:xfrm>
          <a:prstGeom prst="rect">
            <a:avLst/>
          </a:prstGeom>
          <a:noFill/>
        </p:spPr>
        <p:txBody>
          <a:bodyPr wrap="square" rtlCol="0">
            <a:spAutoFit/>
          </a:bodyPr>
          <a:lstStyle/>
          <a:p>
            <a:pPr algn="ctr"/>
            <a:r>
              <a:rPr lang="en-US" sz="1600">
                <a:solidFill>
                  <a:schemeClr val="tx1">
                    <a:alpha val="32000"/>
                  </a:schemeClr>
                </a:solidFill>
              </a:rPr>
              <a:t>Quisque non condimentum dolor, sed mattis nulla.</a:t>
            </a:r>
          </a:p>
        </p:txBody>
      </p:sp>
      <p:sp>
        <p:nvSpPr>
          <p:cNvPr id="26" name="Rectangle 25">
            <a:extLst>
              <a:ext uri="{FF2B5EF4-FFF2-40B4-BE49-F238E27FC236}">
                <a16:creationId xmlns:a16="http://schemas.microsoft.com/office/drawing/2014/main" id="{FAE1FEA2-C6D7-458C-ABAD-103FF112D647}"/>
              </a:ext>
            </a:extLst>
          </p:cNvPr>
          <p:cNvSpPr/>
          <p:nvPr/>
        </p:nvSpPr>
        <p:spPr>
          <a:xfrm>
            <a:off x="15561242" y="12810129"/>
            <a:ext cx="4159461" cy="1477328"/>
          </a:xfrm>
          <a:prstGeom prst="rect">
            <a:avLst/>
          </a:prstGeom>
        </p:spPr>
        <p:txBody>
          <a:bodyPr wrap="square">
            <a:spAutoFit/>
          </a:bodyPr>
          <a:lstStyle/>
          <a:p>
            <a:r>
              <a:rPr lang="en-US">
                <a:solidFill>
                  <a:schemeClr val="tx1">
                    <a:alpha val="48000"/>
                  </a:schemeClr>
                </a:solidFill>
              </a:rPr>
              <a:t>Vivamus quis urna purus. Donec lacus nulla, cursus tristique egestas pretium, sagittis ut mauris. Nulla commodo dui lacus, ut molestie orci condimentum accumsan.</a:t>
            </a:r>
            <a:endParaRPr lang="en-US"/>
          </a:p>
        </p:txBody>
      </p:sp>
      <p:cxnSp>
        <p:nvCxnSpPr>
          <p:cNvPr id="27" name="Straight Connector 26">
            <a:extLst>
              <a:ext uri="{FF2B5EF4-FFF2-40B4-BE49-F238E27FC236}">
                <a16:creationId xmlns:a16="http://schemas.microsoft.com/office/drawing/2014/main" id="{2047435D-1CA8-476C-B35E-EB42DAE35C65}"/>
              </a:ext>
            </a:extLst>
          </p:cNvPr>
          <p:cNvCxnSpPr/>
          <p:nvPr/>
        </p:nvCxnSpPr>
        <p:spPr>
          <a:xfrm>
            <a:off x="15633159" y="14456220"/>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3A556F05-47E0-40B5-9F27-C66C142518CA}"/>
              </a:ext>
            </a:extLst>
          </p:cNvPr>
          <p:cNvSpPr txBox="1"/>
          <p:nvPr/>
        </p:nvSpPr>
        <p:spPr>
          <a:xfrm>
            <a:off x="2995795" y="2632507"/>
            <a:ext cx="5808869" cy="3046988"/>
          </a:xfrm>
          <a:prstGeom prst="rect">
            <a:avLst/>
          </a:prstGeom>
          <a:noFill/>
        </p:spPr>
        <p:txBody>
          <a:bodyPr wrap="square" rtlCol="0">
            <a:spAutoFit/>
          </a:bodyPr>
          <a:lstStyle/>
          <a:p>
            <a:r>
              <a:rPr lang="en-US" sz="4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sp>
        <p:nvSpPr>
          <p:cNvPr id="29" name="Freeform 5">
            <a:extLst>
              <a:ext uri="{FF2B5EF4-FFF2-40B4-BE49-F238E27FC236}">
                <a16:creationId xmlns:a16="http://schemas.microsoft.com/office/drawing/2014/main" id="{E611640B-1997-4EBB-B7A8-CDA94350AA5E}"/>
              </a:ext>
            </a:extLst>
          </p:cNvPr>
          <p:cNvSpPr>
            <a:spLocks/>
          </p:cNvSpPr>
          <p:nvPr/>
        </p:nvSpPr>
        <p:spPr bwMode="auto">
          <a:xfrm rot="9900000" flipH="1" flipV="1">
            <a:off x="14111518" y="5744693"/>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30" name="Group 29">
            <a:extLst>
              <a:ext uri="{FF2B5EF4-FFF2-40B4-BE49-F238E27FC236}">
                <a16:creationId xmlns:a16="http://schemas.microsoft.com/office/drawing/2014/main" id="{5B68D511-BFA9-43B4-8243-4571E9C621F5}"/>
              </a:ext>
            </a:extLst>
          </p:cNvPr>
          <p:cNvGrpSpPr/>
          <p:nvPr/>
        </p:nvGrpSpPr>
        <p:grpSpPr>
          <a:xfrm>
            <a:off x="13934861" y="6729734"/>
            <a:ext cx="714802" cy="714802"/>
            <a:chOff x="9775767" y="3408218"/>
            <a:chExt cx="714895" cy="714895"/>
          </a:xfrm>
        </p:grpSpPr>
        <p:sp>
          <p:nvSpPr>
            <p:cNvPr id="31" name="Oval 30">
              <a:extLst>
                <a:ext uri="{FF2B5EF4-FFF2-40B4-BE49-F238E27FC236}">
                  <a16:creationId xmlns:a16="http://schemas.microsoft.com/office/drawing/2014/main" id="{4D10DC57-1671-4661-9375-CFBF62CCE259}"/>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32" name="Oval 31">
              <a:extLst>
                <a:ext uri="{FF2B5EF4-FFF2-40B4-BE49-F238E27FC236}">
                  <a16:creationId xmlns:a16="http://schemas.microsoft.com/office/drawing/2014/main" id="{362A193F-13E6-4BC2-B04B-2022BBE8A269}"/>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33" name="Group 32">
            <a:extLst>
              <a:ext uri="{FF2B5EF4-FFF2-40B4-BE49-F238E27FC236}">
                <a16:creationId xmlns:a16="http://schemas.microsoft.com/office/drawing/2014/main" id="{2449E47F-0020-45F1-B911-9CDA8D84C943}"/>
              </a:ext>
            </a:extLst>
          </p:cNvPr>
          <p:cNvGrpSpPr/>
          <p:nvPr/>
        </p:nvGrpSpPr>
        <p:grpSpPr>
          <a:xfrm>
            <a:off x="15633435" y="3099941"/>
            <a:ext cx="4892634" cy="2726475"/>
            <a:chOff x="15493340" y="2039823"/>
            <a:chExt cx="4892634" cy="2726475"/>
          </a:xfrm>
        </p:grpSpPr>
        <p:sp>
          <p:nvSpPr>
            <p:cNvPr id="34" name="Rectangle: Rounded Corners 33">
              <a:extLst>
                <a:ext uri="{FF2B5EF4-FFF2-40B4-BE49-F238E27FC236}">
                  <a16:creationId xmlns:a16="http://schemas.microsoft.com/office/drawing/2014/main" id="{099AED9C-91CB-424F-8E89-BB18D8E1D6BA}"/>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8D33827A-2276-48BF-90BF-81F97F264DA8}"/>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sp>
        <p:nvSpPr>
          <p:cNvPr id="39" name="Freeform 5">
            <a:extLst>
              <a:ext uri="{FF2B5EF4-FFF2-40B4-BE49-F238E27FC236}">
                <a16:creationId xmlns:a16="http://schemas.microsoft.com/office/drawing/2014/main" id="{E4A6023F-208E-49DD-B987-3ACBA79142E5}"/>
              </a:ext>
            </a:extLst>
          </p:cNvPr>
          <p:cNvSpPr>
            <a:spLocks/>
          </p:cNvSpPr>
          <p:nvPr/>
        </p:nvSpPr>
        <p:spPr bwMode="auto">
          <a:xfrm rot="9900000" flipH="1" flipV="1">
            <a:off x="7654631" y="10992343"/>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tx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40" name="Group 39">
            <a:extLst>
              <a:ext uri="{FF2B5EF4-FFF2-40B4-BE49-F238E27FC236}">
                <a16:creationId xmlns:a16="http://schemas.microsoft.com/office/drawing/2014/main" id="{7AD6F9C2-A202-4325-B29E-DA1DCA67288C}"/>
              </a:ext>
            </a:extLst>
          </p:cNvPr>
          <p:cNvGrpSpPr/>
          <p:nvPr/>
        </p:nvGrpSpPr>
        <p:grpSpPr>
          <a:xfrm>
            <a:off x="9244934" y="10328634"/>
            <a:ext cx="714802" cy="714802"/>
            <a:chOff x="9775767" y="3408218"/>
            <a:chExt cx="714895" cy="714895"/>
          </a:xfrm>
        </p:grpSpPr>
        <p:sp>
          <p:nvSpPr>
            <p:cNvPr id="41" name="Oval 40">
              <a:extLst>
                <a:ext uri="{FF2B5EF4-FFF2-40B4-BE49-F238E27FC236}">
                  <a16:creationId xmlns:a16="http://schemas.microsoft.com/office/drawing/2014/main" id="{5C2B5AB4-7673-467A-9D36-1F7BD71195B3}"/>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42" name="Oval 41">
              <a:extLst>
                <a:ext uri="{FF2B5EF4-FFF2-40B4-BE49-F238E27FC236}">
                  <a16:creationId xmlns:a16="http://schemas.microsoft.com/office/drawing/2014/main" id="{D19E1DA3-4892-4E72-A9B1-454925CF8838}"/>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43" name="Group 42">
            <a:extLst>
              <a:ext uri="{FF2B5EF4-FFF2-40B4-BE49-F238E27FC236}">
                <a16:creationId xmlns:a16="http://schemas.microsoft.com/office/drawing/2014/main" id="{C6F471BA-C628-49CD-9610-CD300249F606}"/>
              </a:ext>
            </a:extLst>
          </p:cNvPr>
          <p:cNvGrpSpPr/>
          <p:nvPr/>
        </p:nvGrpSpPr>
        <p:grpSpPr>
          <a:xfrm>
            <a:off x="2995795" y="11530153"/>
            <a:ext cx="4892634" cy="2726475"/>
            <a:chOff x="15493340" y="2039823"/>
            <a:chExt cx="4892634" cy="2726475"/>
          </a:xfrm>
        </p:grpSpPr>
        <p:sp>
          <p:nvSpPr>
            <p:cNvPr id="44" name="Rectangle: Rounded Corners 43">
              <a:extLst>
                <a:ext uri="{FF2B5EF4-FFF2-40B4-BE49-F238E27FC236}">
                  <a16:creationId xmlns:a16="http://schemas.microsoft.com/office/drawing/2014/main" id="{AD9481F8-F24D-42E0-8822-2ECDB1CBEB48}"/>
                </a:ext>
              </a:extLst>
            </p:cNvPr>
            <p:cNvSpPr/>
            <p:nvPr/>
          </p:nvSpPr>
          <p:spPr>
            <a:xfrm>
              <a:off x="15493340" y="2039823"/>
              <a:ext cx="4892634" cy="2726475"/>
            </a:xfrm>
            <a:prstGeom prst="roundRect">
              <a:avLst>
                <a:gd name="adj" fmla="val 31476"/>
              </a:avLst>
            </a:prstGeom>
            <a:solidFill>
              <a:schemeClr val="tx1"/>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a:extLst>
                <a:ext uri="{FF2B5EF4-FFF2-40B4-BE49-F238E27FC236}">
                  <a16:creationId xmlns:a16="http://schemas.microsoft.com/office/drawing/2014/main" id="{6010BB25-4254-49FE-824C-8EBE2A491916}"/>
                </a:ext>
              </a:extLst>
            </p:cNvPr>
            <p:cNvSpPr txBox="1"/>
            <p:nvPr/>
          </p:nvSpPr>
          <p:spPr>
            <a:xfrm>
              <a:off x="15908677" y="2519580"/>
              <a:ext cx="4061960" cy="1538883"/>
            </a:xfrm>
            <a:prstGeom prst="rect">
              <a:avLst/>
            </a:prstGeom>
            <a:noFill/>
          </p:spPr>
          <p:txBody>
            <a:bodyPr wrap="square" rtlCol="0">
              <a:spAutoFit/>
            </a:bodyPr>
            <a:lstStyle/>
            <a:p>
              <a:pPr algn="ctr" defTabSz="457108"/>
              <a:r>
                <a:rPr lang="en-US" sz="4000" b="1">
                  <a:solidFill>
                    <a:schemeClr val="bg1"/>
                  </a:solidFill>
                  <a:latin typeface="Century Gothic"/>
                </a:rPr>
                <a:t>Mining</a:t>
              </a:r>
            </a:p>
            <a:p>
              <a:pPr algn="ctr" defTabSz="457108"/>
              <a:r>
                <a:rPr lang="en-US">
                  <a:solidFill>
                    <a:schemeClr val="bg1"/>
                  </a:solidFill>
                  <a:latin typeface="Calibri"/>
                </a:rPr>
                <a:t>Cras sed maximus ante, vel bibendum justo. Integer pulvinar erat in quam varius, at aliquam justo fringilla.</a:t>
              </a:r>
            </a:p>
          </p:txBody>
        </p:sp>
      </p:grpSp>
    </p:spTree>
    <p:extLst>
      <p:ext uri="{BB962C8B-B14F-4D97-AF65-F5344CB8AC3E}">
        <p14:creationId xmlns:p14="http://schemas.microsoft.com/office/powerpoint/2010/main" val="353023639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1000" fill="hold"/>
                                        <p:tgtEl>
                                          <p:spTgt spid="14"/>
                                        </p:tgtEl>
                                        <p:attrNameLst>
                                          <p:attrName>ppt_w</p:attrName>
                                        </p:attrNameLst>
                                      </p:cBhvr>
                                      <p:tavLst>
                                        <p:tav tm="0">
                                          <p:val>
                                            <p:fltVal val="0"/>
                                          </p:val>
                                        </p:tav>
                                        <p:tav tm="100000">
                                          <p:val>
                                            <p:strVal val="#ppt_w"/>
                                          </p:val>
                                        </p:tav>
                                      </p:tavLst>
                                    </p:anim>
                                    <p:anim calcmode="lin" valueType="num">
                                      <p:cBhvr>
                                        <p:cTn id="8" dur="1000" fill="hold"/>
                                        <p:tgtEl>
                                          <p:spTgt spid="14"/>
                                        </p:tgtEl>
                                        <p:attrNameLst>
                                          <p:attrName>ppt_h</p:attrName>
                                        </p:attrNameLst>
                                      </p:cBhvr>
                                      <p:tavLst>
                                        <p:tav tm="0">
                                          <p:val>
                                            <p:fltVal val="0"/>
                                          </p:val>
                                        </p:tav>
                                        <p:tav tm="100000">
                                          <p:val>
                                            <p:strVal val="#ppt_h"/>
                                          </p:val>
                                        </p:tav>
                                      </p:tavLst>
                                    </p:anim>
                                    <p:anim calcmode="lin" valueType="num">
                                      <p:cBhvr>
                                        <p:cTn id="9" dur="1000" fill="hold"/>
                                        <p:tgtEl>
                                          <p:spTgt spid="14"/>
                                        </p:tgtEl>
                                        <p:attrNameLst>
                                          <p:attrName>style.rotation</p:attrName>
                                        </p:attrNameLst>
                                      </p:cBhvr>
                                      <p:tavLst>
                                        <p:tav tm="0">
                                          <p:val>
                                            <p:fltVal val="360"/>
                                          </p:val>
                                        </p:tav>
                                        <p:tav tm="100000">
                                          <p:val>
                                            <p:fltVal val="0"/>
                                          </p:val>
                                        </p:tav>
                                      </p:tavLst>
                                    </p:anim>
                                    <p:animEffect transition="in" filter="fade">
                                      <p:cBhvr>
                                        <p:cTn id="10" dur="1000"/>
                                        <p:tgtEl>
                                          <p:spTgt spid="14"/>
                                        </p:tgtEl>
                                      </p:cBhvr>
                                    </p:animEffect>
                                  </p:childTnLst>
                                </p:cTn>
                              </p:par>
                              <p:par>
                                <p:cTn id="11" presetID="10" presetClass="entr" presetSubtype="0" fill="hold" grpId="1"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par>
                                <p:cTn id="14" presetID="8" presetClass="emph" presetSubtype="0" repeatCount="indefinite" fill="hold" grpId="0" nodeType="withEffect">
                                  <p:stCondLst>
                                    <p:cond delay="100"/>
                                  </p:stCondLst>
                                  <p:childTnLst>
                                    <p:animRot by="-21600000">
                                      <p:cBhvr>
                                        <p:cTn id="15" dur="12000" fill="hold"/>
                                        <p:tgtEl>
                                          <p:spTgt spid="15"/>
                                        </p:tgtEl>
                                        <p:attrNameLst>
                                          <p:attrName>r</p:attrName>
                                        </p:attrNameLst>
                                      </p:cBhvr>
                                    </p:animRot>
                                  </p:childTnLst>
                                </p:cTn>
                              </p:par>
                              <p:par>
                                <p:cTn id="16" presetID="2" presetClass="entr" presetSubtype="4" decel="100000" fill="hold" grpId="0" nodeType="withEffect">
                                  <p:stCondLst>
                                    <p:cond delay="0"/>
                                  </p:stCondLst>
                                  <p:childTnLst>
                                    <p:set>
                                      <p:cBhvr>
                                        <p:cTn id="17" dur="1" fill="hold">
                                          <p:stCondLst>
                                            <p:cond delay="0"/>
                                          </p:stCondLst>
                                        </p:cTn>
                                        <p:tgtEl>
                                          <p:spTgt spid="24"/>
                                        </p:tgtEl>
                                        <p:attrNameLst>
                                          <p:attrName>style.visibility</p:attrName>
                                        </p:attrNameLst>
                                      </p:cBhvr>
                                      <p:to>
                                        <p:strVal val="visible"/>
                                      </p:to>
                                    </p:set>
                                    <p:anim calcmode="lin" valueType="num">
                                      <p:cBhvr additive="base">
                                        <p:cTn id="18" dur="1500" fill="hold"/>
                                        <p:tgtEl>
                                          <p:spTgt spid="24"/>
                                        </p:tgtEl>
                                        <p:attrNameLst>
                                          <p:attrName>ppt_x</p:attrName>
                                        </p:attrNameLst>
                                      </p:cBhvr>
                                      <p:tavLst>
                                        <p:tav tm="0">
                                          <p:val>
                                            <p:strVal val="#ppt_x"/>
                                          </p:val>
                                        </p:tav>
                                        <p:tav tm="100000">
                                          <p:val>
                                            <p:strVal val="#ppt_x"/>
                                          </p:val>
                                        </p:tav>
                                      </p:tavLst>
                                    </p:anim>
                                    <p:anim calcmode="lin" valueType="num">
                                      <p:cBhvr additive="base">
                                        <p:cTn id="19" dur="1500" fill="hold"/>
                                        <p:tgtEl>
                                          <p:spTgt spid="24"/>
                                        </p:tgtEl>
                                        <p:attrNameLst>
                                          <p:attrName>ppt_y</p:attrName>
                                        </p:attrNameLst>
                                      </p:cBhvr>
                                      <p:tavLst>
                                        <p:tav tm="0">
                                          <p:val>
                                            <p:strVal val="1+#ppt_h/2"/>
                                          </p:val>
                                        </p:tav>
                                        <p:tav tm="100000">
                                          <p:val>
                                            <p:strVal val="#ppt_y"/>
                                          </p:val>
                                        </p:tav>
                                      </p:tavLst>
                                    </p:anim>
                                  </p:childTnLst>
                                </p:cTn>
                              </p:par>
                              <p:par>
                                <p:cTn id="20" presetID="49" presetClass="entr" presetSubtype="0" decel="100000"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p:cTn id="22" dur="500" fill="hold"/>
                                        <p:tgtEl>
                                          <p:spTgt spid="17"/>
                                        </p:tgtEl>
                                        <p:attrNameLst>
                                          <p:attrName>ppt_w</p:attrName>
                                        </p:attrNameLst>
                                      </p:cBhvr>
                                      <p:tavLst>
                                        <p:tav tm="0">
                                          <p:val>
                                            <p:fltVal val="0"/>
                                          </p:val>
                                        </p:tav>
                                        <p:tav tm="100000">
                                          <p:val>
                                            <p:strVal val="#ppt_w"/>
                                          </p:val>
                                        </p:tav>
                                      </p:tavLst>
                                    </p:anim>
                                    <p:anim calcmode="lin" valueType="num">
                                      <p:cBhvr>
                                        <p:cTn id="23" dur="500" fill="hold"/>
                                        <p:tgtEl>
                                          <p:spTgt spid="17"/>
                                        </p:tgtEl>
                                        <p:attrNameLst>
                                          <p:attrName>ppt_h</p:attrName>
                                        </p:attrNameLst>
                                      </p:cBhvr>
                                      <p:tavLst>
                                        <p:tav tm="0">
                                          <p:val>
                                            <p:fltVal val="0"/>
                                          </p:val>
                                        </p:tav>
                                        <p:tav tm="100000">
                                          <p:val>
                                            <p:strVal val="#ppt_h"/>
                                          </p:val>
                                        </p:tav>
                                      </p:tavLst>
                                    </p:anim>
                                    <p:anim calcmode="lin" valueType="num">
                                      <p:cBhvr>
                                        <p:cTn id="24" dur="500" fill="hold"/>
                                        <p:tgtEl>
                                          <p:spTgt spid="17"/>
                                        </p:tgtEl>
                                        <p:attrNameLst>
                                          <p:attrName>style.rotation</p:attrName>
                                        </p:attrNameLst>
                                      </p:cBhvr>
                                      <p:tavLst>
                                        <p:tav tm="0">
                                          <p:val>
                                            <p:fltVal val="360"/>
                                          </p:val>
                                        </p:tav>
                                        <p:tav tm="100000">
                                          <p:val>
                                            <p:fltVal val="0"/>
                                          </p:val>
                                        </p:tav>
                                      </p:tavLst>
                                    </p:anim>
                                    <p:animEffect transition="in" filter="fade">
                                      <p:cBhvr>
                                        <p:cTn id="25" dur="500"/>
                                        <p:tgtEl>
                                          <p:spTgt spid="17"/>
                                        </p:tgtEl>
                                      </p:cBhvr>
                                    </p:animEffect>
                                  </p:childTnLst>
                                </p:cTn>
                              </p:par>
                              <p:par>
                                <p:cTn id="26" presetID="8" presetClass="emph" presetSubtype="0" repeatCount="indefinite" fill="hold" grpId="1" nodeType="withEffect">
                                  <p:stCondLst>
                                    <p:cond delay="100"/>
                                  </p:stCondLst>
                                  <p:childTnLst>
                                    <p:animRot by="-21600000">
                                      <p:cBhvr>
                                        <p:cTn id="27" dur="12000" fill="hold"/>
                                        <p:tgtEl>
                                          <p:spTgt spid="17"/>
                                        </p:tgtEl>
                                        <p:attrNameLst>
                                          <p:attrName>r</p:attrName>
                                        </p:attrNameLst>
                                      </p:cBhvr>
                                    </p:animRot>
                                  </p:childTnLst>
                                </p:cTn>
                              </p:par>
                              <p:par>
                                <p:cTn id="28" presetID="2" presetClass="entr" presetSubtype="4" decel="100000" fill="hold" grpId="0" nodeType="withEffect">
                                  <p:stCondLst>
                                    <p:cond delay="0"/>
                                  </p:stCondLst>
                                  <p:childTnLst>
                                    <p:set>
                                      <p:cBhvr>
                                        <p:cTn id="29" dur="1" fill="hold">
                                          <p:stCondLst>
                                            <p:cond delay="0"/>
                                          </p:stCondLst>
                                        </p:cTn>
                                        <p:tgtEl>
                                          <p:spTgt spid="28"/>
                                        </p:tgtEl>
                                        <p:attrNameLst>
                                          <p:attrName>style.visibility</p:attrName>
                                        </p:attrNameLst>
                                      </p:cBhvr>
                                      <p:to>
                                        <p:strVal val="visible"/>
                                      </p:to>
                                    </p:set>
                                    <p:anim calcmode="lin" valueType="num">
                                      <p:cBhvr additive="base">
                                        <p:cTn id="30" dur="1500" fill="hold"/>
                                        <p:tgtEl>
                                          <p:spTgt spid="28"/>
                                        </p:tgtEl>
                                        <p:attrNameLst>
                                          <p:attrName>ppt_x</p:attrName>
                                        </p:attrNameLst>
                                      </p:cBhvr>
                                      <p:tavLst>
                                        <p:tav tm="0">
                                          <p:val>
                                            <p:strVal val="#ppt_x"/>
                                          </p:val>
                                        </p:tav>
                                        <p:tav tm="100000">
                                          <p:val>
                                            <p:strVal val="#ppt_x"/>
                                          </p:val>
                                        </p:tav>
                                      </p:tavLst>
                                    </p:anim>
                                    <p:anim calcmode="lin" valueType="num">
                                      <p:cBhvr additive="base">
                                        <p:cTn id="31" dur="1500" fill="hold"/>
                                        <p:tgtEl>
                                          <p:spTgt spid="28"/>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00"/>
                                  </p:stCondLst>
                                  <p:childTnLst>
                                    <p:set>
                                      <p:cBhvr>
                                        <p:cTn id="33" dur="1" fill="hold">
                                          <p:stCondLst>
                                            <p:cond delay="0"/>
                                          </p:stCondLst>
                                        </p:cTn>
                                        <p:tgtEl>
                                          <p:spTgt spid="26"/>
                                        </p:tgtEl>
                                        <p:attrNameLst>
                                          <p:attrName>style.visibility</p:attrName>
                                        </p:attrNameLst>
                                      </p:cBhvr>
                                      <p:to>
                                        <p:strVal val="visible"/>
                                      </p:to>
                                    </p:set>
                                    <p:anim calcmode="lin" valueType="num">
                                      <p:cBhvr additive="base">
                                        <p:cTn id="34" dur="1500" fill="hold"/>
                                        <p:tgtEl>
                                          <p:spTgt spid="26"/>
                                        </p:tgtEl>
                                        <p:attrNameLst>
                                          <p:attrName>ppt_x</p:attrName>
                                        </p:attrNameLst>
                                      </p:cBhvr>
                                      <p:tavLst>
                                        <p:tav tm="0">
                                          <p:val>
                                            <p:strVal val="#ppt_x"/>
                                          </p:val>
                                        </p:tav>
                                        <p:tav tm="100000">
                                          <p:val>
                                            <p:strVal val="#ppt_x"/>
                                          </p:val>
                                        </p:tav>
                                      </p:tavLst>
                                    </p:anim>
                                    <p:anim calcmode="lin" valueType="num">
                                      <p:cBhvr additive="base">
                                        <p:cTn id="35" dur="1500" fill="hold"/>
                                        <p:tgtEl>
                                          <p:spTgt spid="26"/>
                                        </p:tgtEl>
                                        <p:attrNameLst>
                                          <p:attrName>ppt_y</p:attrName>
                                        </p:attrNameLst>
                                      </p:cBhvr>
                                      <p:tavLst>
                                        <p:tav tm="0">
                                          <p:val>
                                            <p:strVal val="1+#ppt_h/2"/>
                                          </p:val>
                                        </p:tav>
                                        <p:tav tm="100000">
                                          <p:val>
                                            <p:strVal val="#ppt_y"/>
                                          </p:val>
                                        </p:tav>
                                      </p:tavLst>
                                    </p:anim>
                                  </p:childTnLst>
                                </p:cTn>
                              </p:par>
                              <p:par>
                                <p:cTn id="36" presetID="2" presetClass="entr" presetSubtype="4" decel="100000" fill="hold" nodeType="withEffect">
                                  <p:stCondLst>
                                    <p:cond delay="200"/>
                                  </p:stCondLst>
                                  <p:childTnLst>
                                    <p:set>
                                      <p:cBhvr>
                                        <p:cTn id="37" dur="1" fill="hold">
                                          <p:stCondLst>
                                            <p:cond delay="0"/>
                                          </p:stCondLst>
                                        </p:cTn>
                                        <p:tgtEl>
                                          <p:spTgt spid="27"/>
                                        </p:tgtEl>
                                        <p:attrNameLst>
                                          <p:attrName>style.visibility</p:attrName>
                                        </p:attrNameLst>
                                      </p:cBhvr>
                                      <p:to>
                                        <p:strVal val="visible"/>
                                      </p:to>
                                    </p:set>
                                    <p:anim calcmode="lin" valueType="num">
                                      <p:cBhvr additive="base">
                                        <p:cTn id="38" dur="1500" fill="hold"/>
                                        <p:tgtEl>
                                          <p:spTgt spid="27"/>
                                        </p:tgtEl>
                                        <p:attrNameLst>
                                          <p:attrName>ppt_x</p:attrName>
                                        </p:attrNameLst>
                                      </p:cBhvr>
                                      <p:tavLst>
                                        <p:tav tm="0">
                                          <p:val>
                                            <p:strVal val="#ppt_x"/>
                                          </p:val>
                                        </p:tav>
                                        <p:tav tm="100000">
                                          <p:val>
                                            <p:strVal val="#ppt_x"/>
                                          </p:val>
                                        </p:tav>
                                      </p:tavLst>
                                    </p:anim>
                                    <p:anim calcmode="lin" valueType="num">
                                      <p:cBhvr additive="base">
                                        <p:cTn id="39" dur="1500" fill="hold"/>
                                        <p:tgtEl>
                                          <p:spTgt spid="27"/>
                                        </p:tgtEl>
                                        <p:attrNameLst>
                                          <p:attrName>ppt_y</p:attrName>
                                        </p:attrNameLst>
                                      </p:cBhvr>
                                      <p:tavLst>
                                        <p:tav tm="0">
                                          <p:val>
                                            <p:strVal val="1+#ppt_h/2"/>
                                          </p:val>
                                        </p:tav>
                                        <p:tav tm="100000">
                                          <p:val>
                                            <p:strVal val="#ppt_y"/>
                                          </p:val>
                                        </p:tav>
                                      </p:tavLst>
                                    </p:anim>
                                  </p:childTnLst>
                                </p:cTn>
                              </p:par>
                              <p:par>
                                <p:cTn id="40" presetID="10" presetClass="entr" presetSubtype="0" fill="hold" nodeType="withEffect">
                                  <p:stCondLst>
                                    <p:cond delay="300"/>
                                  </p:stCondLst>
                                  <p:childTnLst>
                                    <p:set>
                                      <p:cBhvr>
                                        <p:cTn id="41" dur="1" fill="hold">
                                          <p:stCondLst>
                                            <p:cond delay="0"/>
                                          </p:stCondLst>
                                        </p:cTn>
                                        <p:tgtEl>
                                          <p:spTgt spid="30"/>
                                        </p:tgtEl>
                                        <p:attrNameLst>
                                          <p:attrName>style.visibility</p:attrName>
                                        </p:attrNameLst>
                                      </p:cBhvr>
                                      <p:to>
                                        <p:strVal val="visible"/>
                                      </p:to>
                                    </p:set>
                                    <p:animEffect transition="in" filter="fade">
                                      <p:cBhvr>
                                        <p:cTn id="42" dur="300"/>
                                        <p:tgtEl>
                                          <p:spTgt spid="30"/>
                                        </p:tgtEl>
                                      </p:cBhvr>
                                    </p:animEffect>
                                  </p:childTnLst>
                                </p:cTn>
                              </p:par>
                              <p:par>
                                <p:cTn id="43" presetID="22" presetClass="entr" presetSubtype="4" fill="hold" grpId="0" nodeType="withEffect">
                                  <p:stCondLst>
                                    <p:cond delay="400"/>
                                  </p:stCondLst>
                                  <p:childTnLst>
                                    <p:set>
                                      <p:cBhvr>
                                        <p:cTn id="44" dur="1" fill="hold">
                                          <p:stCondLst>
                                            <p:cond delay="0"/>
                                          </p:stCondLst>
                                        </p:cTn>
                                        <p:tgtEl>
                                          <p:spTgt spid="29"/>
                                        </p:tgtEl>
                                        <p:attrNameLst>
                                          <p:attrName>style.visibility</p:attrName>
                                        </p:attrNameLst>
                                      </p:cBhvr>
                                      <p:to>
                                        <p:strVal val="visible"/>
                                      </p:to>
                                    </p:set>
                                    <p:animEffect transition="in" filter="wipe(down)">
                                      <p:cBhvr>
                                        <p:cTn id="45" dur="500"/>
                                        <p:tgtEl>
                                          <p:spTgt spid="29"/>
                                        </p:tgtEl>
                                      </p:cBhvr>
                                    </p:animEffect>
                                  </p:childTnLst>
                                </p:cTn>
                              </p:par>
                              <p:par>
                                <p:cTn id="46" presetID="10" presetClass="entr" presetSubtype="0" fill="hold" nodeType="withEffect">
                                  <p:stCondLst>
                                    <p:cond delay="500"/>
                                  </p:stCondLst>
                                  <p:childTnLst>
                                    <p:set>
                                      <p:cBhvr>
                                        <p:cTn id="47" dur="1" fill="hold">
                                          <p:stCondLst>
                                            <p:cond delay="0"/>
                                          </p:stCondLst>
                                        </p:cTn>
                                        <p:tgtEl>
                                          <p:spTgt spid="33"/>
                                        </p:tgtEl>
                                        <p:attrNameLst>
                                          <p:attrName>style.visibility</p:attrName>
                                        </p:attrNameLst>
                                      </p:cBhvr>
                                      <p:to>
                                        <p:strVal val="visible"/>
                                      </p:to>
                                    </p:set>
                                    <p:animEffect transition="in" filter="fade">
                                      <p:cBhvr>
                                        <p:cTn id="48" dur="300"/>
                                        <p:tgtEl>
                                          <p:spTgt spid="33"/>
                                        </p:tgtEl>
                                      </p:cBhvr>
                                    </p:animEffect>
                                  </p:childTnLst>
                                </p:cTn>
                              </p:par>
                              <p:par>
                                <p:cTn id="49" presetID="22" presetClass="entr" presetSubtype="1" fill="hold" grpId="0" nodeType="withEffect">
                                  <p:stCondLst>
                                    <p:cond delay="700"/>
                                  </p:stCondLst>
                                  <p:childTnLst>
                                    <p:set>
                                      <p:cBhvr>
                                        <p:cTn id="50" dur="1" fill="hold">
                                          <p:stCondLst>
                                            <p:cond delay="0"/>
                                          </p:stCondLst>
                                        </p:cTn>
                                        <p:tgtEl>
                                          <p:spTgt spid="39"/>
                                        </p:tgtEl>
                                        <p:attrNameLst>
                                          <p:attrName>style.visibility</p:attrName>
                                        </p:attrNameLst>
                                      </p:cBhvr>
                                      <p:to>
                                        <p:strVal val="visible"/>
                                      </p:to>
                                    </p:set>
                                    <p:animEffect transition="in" filter="wipe(up)">
                                      <p:cBhvr>
                                        <p:cTn id="51" dur="500"/>
                                        <p:tgtEl>
                                          <p:spTgt spid="39"/>
                                        </p:tgtEl>
                                      </p:cBhvr>
                                    </p:animEffect>
                                  </p:childTnLst>
                                </p:cTn>
                              </p:par>
                              <p:par>
                                <p:cTn id="52" presetID="10" presetClass="entr" presetSubtype="0" fill="hold" nodeType="withEffect">
                                  <p:stCondLst>
                                    <p:cond delay="800"/>
                                  </p:stCondLst>
                                  <p:childTnLst>
                                    <p:set>
                                      <p:cBhvr>
                                        <p:cTn id="53" dur="1" fill="hold">
                                          <p:stCondLst>
                                            <p:cond delay="0"/>
                                          </p:stCondLst>
                                        </p:cTn>
                                        <p:tgtEl>
                                          <p:spTgt spid="40"/>
                                        </p:tgtEl>
                                        <p:attrNameLst>
                                          <p:attrName>style.visibility</p:attrName>
                                        </p:attrNameLst>
                                      </p:cBhvr>
                                      <p:to>
                                        <p:strVal val="visible"/>
                                      </p:to>
                                    </p:set>
                                    <p:animEffect transition="in" filter="fade">
                                      <p:cBhvr>
                                        <p:cTn id="54" dur="300"/>
                                        <p:tgtEl>
                                          <p:spTgt spid="40"/>
                                        </p:tgtEl>
                                      </p:cBhvr>
                                    </p:animEffect>
                                  </p:childTnLst>
                                </p:cTn>
                              </p:par>
                              <p:par>
                                <p:cTn id="55" presetID="10" presetClass="entr" presetSubtype="0" fill="hold" nodeType="withEffect">
                                  <p:stCondLst>
                                    <p:cond delay="900"/>
                                  </p:stCondLst>
                                  <p:childTnLst>
                                    <p:set>
                                      <p:cBhvr>
                                        <p:cTn id="56" dur="1" fill="hold">
                                          <p:stCondLst>
                                            <p:cond delay="0"/>
                                          </p:stCondLst>
                                        </p:cTn>
                                        <p:tgtEl>
                                          <p:spTgt spid="43"/>
                                        </p:tgtEl>
                                        <p:attrNameLst>
                                          <p:attrName>style.visibility</p:attrName>
                                        </p:attrNameLst>
                                      </p:cBhvr>
                                      <p:to>
                                        <p:strVal val="visible"/>
                                      </p:to>
                                    </p:set>
                                    <p:animEffect transition="in" filter="fade">
                                      <p:cBhvr>
                                        <p:cTn id="57"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 grpId="0">
        <p:bldAsOne/>
      </p:bldGraphic>
      <p:bldP spid="15" grpId="0" animBg="1"/>
      <p:bldP spid="15" grpId="1" animBg="1"/>
      <p:bldP spid="17" grpId="0" animBg="1"/>
      <p:bldP spid="17" grpId="1" animBg="1"/>
      <p:bldP spid="24" grpId="0"/>
      <p:bldP spid="26" grpId="0"/>
      <p:bldP spid="28" grpId="0"/>
      <p:bldP spid="29" grpId="0" animBg="1"/>
      <p:bldP spid="39"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14" name="2D Pie Chart">
            <a:extLst>
              <a:ext uri="{FF2B5EF4-FFF2-40B4-BE49-F238E27FC236}">
                <a16:creationId xmlns:a16="http://schemas.microsoft.com/office/drawing/2014/main" id="{BBAB86BD-9329-46C1-A353-498AD73E11B7}"/>
              </a:ext>
            </a:extLst>
          </p:cNvPr>
          <p:cNvGraphicFramePr/>
          <p:nvPr>
            <p:extLst>
              <p:ext uri="{D42A27DB-BD31-4B8C-83A1-F6EECF244321}">
                <p14:modId xmlns:p14="http://schemas.microsoft.com/office/powerpoint/2010/main" val="2206888497"/>
              </p:ext>
            </p:extLst>
          </p:nvPr>
        </p:nvGraphicFramePr>
        <p:xfrm>
          <a:off x="8948268" y="5898681"/>
          <a:ext cx="6490641" cy="6490641"/>
        </p:xfrm>
        <a:graphic>
          <a:graphicData uri="http://schemas.openxmlformats.org/drawingml/2006/chart">
            <c:chart xmlns:c="http://schemas.openxmlformats.org/drawingml/2006/chart" xmlns:r="http://schemas.openxmlformats.org/officeDocument/2006/relationships" r:id="rId3"/>
          </a:graphicData>
        </a:graphic>
      </p:graphicFrame>
      <p:sp>
        <p:nvSpPr>
          <p:cNvPr id="15" name="Freeform: Shape 14">
            <a:extLst>
              <a:ext uri="{FF2B5EF4-FFF2-40B4-BE49-F238E27FC236}">
                <a16:creationId xmlns:a16="http://schemas.microsoft.com/office/drawing/2014/main" id="{4707EB43-6EAD-4646-8DFB-141F2913CB7B}"/>
              </a:ext>
            </a:extLst>
          </p:cNvPr>
          <p:cNvSpPr/>
          <p:nvPr/>
        </p:nvSpPr>
        <p:spPr>
          <a:xfrm>
            <a:off x="8348257" y="5298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solidFill>
            <a:srgbClr val="E6EAF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5">
            <a:extLst>
              <a:ext uri="{FF2B5EF4-FFF2-40B4-BE49-F238E27FC236}">
                <a16:creationId xmlns:a16="http://schemas.microsoft.com/office/drawing/2014/main" id="{3C2176F0-0A89-4326-837B-71F14B1F7F44}"/>
              </a:ext>
            </a:extLst>
          </p:cNvPr>
          <p:cNvSpPr>
            <a:spLocks/>
          </p:cNvSpPr>
          <p:nvPr/>
        </p:nvSpPr>
        <p:spPr bwMode="auto">
          <a:xfrm>
            <a:off x="9735931" y="6685310"/>
            <a:ext cx="4915315" cy="49173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E6EAF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TextBox 23">
            <a:extLst>
              <a:ext uri="{FF2B5EF4-FFF2-40B4-BE49-F238E27FC236}">
                <a16:creationId xmlns:a16="http://schemas.microsoft.com/office/drawing/2014/main" id="{C2C19000-9CDC-4D2E-86D2-29449893B837}"/>
              </a:ext>
            </a:extLst>
          </p:cNvPr>
          <p:cNvSpPr txBox="1"/>
          <p:nvPr/>
        </p:nvSpPr>
        <p:spPr>
          <a:xfrm>
            <a:off x="11112201" y="7943671"/>
            <a:ext cx="2162772" cy="1569660"/>
          </a:xfrm>
          <a:prstGeom prst="rect">
            <a:avLst/>
          </a:prstGeom>
          <a:noFill/>
        </p:spPr>
        <p:txBody>
          <a:bodyPr wrap="none" rtlCol="0" anchor="ctr">
            <a:spAutoFit/>
          </a:bodyPr>
          <a:lstStyle/>
          <a:p>
            <a:pPr algn="ctr"/>
            <a:r>
              <a:rPr lang="en-US" sz="96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rPr>
              <a:t>60</a:t>
            </a:r>
            <a:r>
              <a:rPr lang="en-US" sz="44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5" name="TextBox 24">
            <a:extLst>
              <a:ext uri="{FF2B5EF4-FFF2-40B4-BE49-F238E27FC236}">
                <a16:creationId xmlns:a16="http://schemas.microsoft.com/office/drawing/2014/main" id="{DEAE0730-BEE0-42B6-902D-4F2FBDC5EC80}"/>
              </a:ext>
            </a:extLst>
          </p:cNvPr>
          <p:cNvSpPr txBox="1"/>
          <p:nvPr/>
        </p:nvSpPr>
        <p:spPr>
          <a:xfrm>
            <a:off x="11010521" y="9513332"/>
            <a:ext cx="2264453" cy="830997"/>
          </a:xfrm>
          <a:prstGeom prst="rect">
            <a:avLst/>
          </a:prstGeom>
          <a:noFill/>
        </p:spPr>
        <p:txBody>
          <a:bodyPr wrap="square" rtlCol="0">
            <a:spAutoFit/>
          </a:bodyPr>
          <a:lstStyle/>
          <a:p>
            <a:pPr algn="ctr"/>
            <a:r>
              <a:rPr lang="en-US" sz="1600">
                <a:solidFill>
                  <a:schemeClr val="tx1">
                    <a:alpha val="32000"/>
                  </a:schemeClr>
                </a:solidFill>
              </a:rPr>
              <a:t>Quisque non condimentum dolor, sed mattis nulla.</a:t>
            </a:r>
          </a:p>
        </p:txBody>
      </p:sp>
      <p:sp>
        <p:nvSpPr>
          <p:cNvPr id="26" name="Rectangle 25">
            <a:extLst>
              <a:ext uri="{FF2B5EF4-FFF2-40B4-BE49-F238E27FC236}">
                <a16:creationId xmlns:a16="http://schemas.microsoft.com/office/drawing/2014/main" id="{FAE1FEA2-C6D7-458C-ABAD-103FF112D647}"/>
              </a:ext>
            </a:extLst>
          </p:cNvPr>
          <p:cNvSpPr/>
          <p:nvPr/>
        </p:nvSpPr>
        <p:spPr>
          <a:xfrm>
            <a:off x="15561242" y="12810129"/>
            <a:ext cx="4159461" cy="1477328"/>
          </a:xfrm>
          <a:prstGeom prst="rect">
            <a:avLst/>
          </a:prstGeom>
        </p:spPr>
        <p:txBody>
          <a:bodyPr wrap="square">
            <a:spAutoFit/>
          </a:bodyPr>
          <a:lstStyle/>
          <a:p>
            <a:r>
              <a:rPr lang="en-US">
                <a:solidFill>
                  <a:schemeClr val="tx1">
                    <a:alpha val="48000"/>
                  </a:schemeClr>
                </a:solidFill>
              </a:rPr>
              <a:t>Vivamus quis urna purus. Donec lacus nulla, cursus tristique egestas pretium, sagittis ut mauris. Nulla commodo dui lacus, ut molestie orci condimentum accumsan.</a:t>
            </a:r>
            <a:endParaRPr lang="en-US"/>
          </a:p>
        </p:txBody>
      </p:sp>
      <p:cxnSp>
        <p:nvCxnSpPr>
          <p:cNvPr id="27" name="Straight Connector 26">
            <a:extLst>
              <a:ext uri="{FF2B5EF4-FFF2-40B4-BE49-F238E27FC236}">
                <a16:creationId xmlns:a16="http://schemas.microsoft.com/office/drawing/2014/main" id="{2047435D-1CA8-476C-B35E-EB42DAE35C65}"/>
              </a:ext>
            </a:extLst>
          </p:cNvPr>
          <p:cNvCxnSpPr/>
          <p:nvPr/>
        </p:nvCxnSpPr>
        <p:spPr>
          <a:xfrm>
            <a:off x="15633159" y="14456220"/>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3A556F05-47E0-40B5-9F27-C66C142518CA}"/>
              </a:ext>
            </a:extLst>
          </p:cNvPr>
          <p:cNvSpPr txBox="1"/>
          <p:nvPr/>
        </p:nvSpPr>
        <p:spPr>
          <a:xfrm>
            <a:off x="2995795" y="2632507"/>
            <a:ext cx="5808869" cy="3046988"/>
          </a:xfrm>
          <a:prstGeom prst="rect">
            <a:avLst/>
          </a:prstGeom>
          <a:noFill/>
        </p:spPr>
        <p:txBody>
          <a:bodyPr wrap="square" rtlCol="0">
            <a:spAutoFit/>
          </a:bodyPr>
          <a:lstStyle/>
          <a:p>
            <a:r>
              <a:rPr lang="en-US" sz="4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sp>
        <p:nvSpPr>
          <p:cNvPr id="29" name="Freeform 5">
            <a:extLst>
              <a:ext uri="{FF2B5EF4-FFF2-40B4-BE49-F238E27FC236}">
                <a16:creationId xmlns:a16="http://schemas.microsoft.com/office/drawing/2014/main" id="{E611640B-1997-4EBB-B7A8-CDA94350AA5E}"/>
              </a:ext>
            </a:extLst>
          </p:cNvPr>
          <p:cNvSpPr>
            <a:spLocks/>
          </p:cNvSpPr>
          <p:nvPr/>
        </p:nvSpPr>
        <p:spPr bwMode="auto">
          <a:xfrm rot="9900000" flipH="1" flipV="1">
            <a:off x="14111518" y="5744693"/>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30" name="Group 29">
            <a:extLst>
              <a:ext uri="{FF2B5EF4-FFF2-40B4-BE49-F238E27FC236}">
                <a16:creationId xmlns:a16="http://schemas.microsoft.com/office/drawing/2014/main" id="{5B68D511-BFA9-43B4-8243-4571E9C621F5}"/>
              </a:ext>
            </a:extLst>
          </p:cNvPr>
          <p:cNvGrpSpPr/>
          <p:nvPr/>
        </p:nvGrpSpPr>
        <p:grpSpPr>
          <a:xfrm>
            <a:off x="13934861" y="6729734"/>
            <a:ext cx="714802" cy="714802"/>
            <a:chOff x="9775767" y="3408218"/>
            <a:chExt cx="714895" cy="714895"/>
          </a:xfrm>
        </p:grpSpPr>
        <p:sp>
          <p:nvSpPr>
            <p:cNvPr id="31" name="Oval 30">
              <a:extLst>
                <a:ext uri="{FF2B5EF4-FFF2-40B4-BE49-F238E27FC236}">
                  <a16:creationId xmlns:a16="http://schemas.microsoft.com/office/drawing/2014/main" id="{4D10DC57-1671-4661-9375-CFBF62CCE259}"/>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32" name="Oval 31">
              <a:extLst>
                <a:ext uri="{FF2B5EF4-FFF2-40B4-BE49-F238E27FC236}">
                  <a16:creationId xmlns:a16="http://schemas.microsoft.com/office/drawing/2014/main" id="{362A193F-13E6-4BC2-B04B-2022BBE8A269}"/>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33" name="Group 32">
            <a:extLst>
              <a:ext uri="{FF2B5EF4-FFF2-40B4-BE49-F238E27FC236}">
                <a16:creationId xmlns:a16="http://schemas.microsoft.com/office/drawing/2014/main" id="{2449E47F-0020-45F1-B911-9CDA8D84C943}"/>
              </a:ext>
            </a:extLst>
          </p:cNvPr>
          <p:cNvGrpSpPr/>
          <p:nvPr/>
        </p:nvGrpSpPr>
        <p:grpSpPr>
          <a:xfrm>
            <a:off x="15633435" y="3099941"/>
            <a:ext cx="4892634" cy="2726475"/>
            <a:chOff x="15493340" y="2039823"/>
            <a:chExt cx="4892634" cy="2726475"/>
          </a:xfrm>
        </p:grpSpPr>
        <p:sp>
          <p:nvSpPr>
            <p:cNvPr id="34" name="Rectangle: Rounded Corners 33">
              <a:extLst>
                <a:ext uri="{FF2B5EF4-FFF2-40B4-BE49-F238E27FC236}">
                  <a16:creationId xmlns:a16="http://schemas.microsoft.com/office/drawing/2014/main" id="{099AED9C-91CB-424F-8E89-BB18D8E1D6BA}"/>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8D33827A-2276-48BF-90BF-81F97F264DA8}"/>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sp>
        <p:nvSpPr>
          <p:cNvPr id="39" name="Freeform 5">
            <a:extLst>
              <a:ext uri="{FF2B5EF4-FFF2-40B4-BE49-F238E27FC236}">
                <a16:creationId xmlns:a16="http://schemas.microsoft.com/office/drawing/2014/main" id="{E4A6023F-208E-49DD-B987-3ACBA79142E5}"/>
              </a:ext>
            </a:extLst>
          </p:cNvPr>
          <p:cNvSpPr>
            <a:spLocks/>
          </p:cNvSpPr>
          <p:nvPr/>
        </p:nvSpPr>
        <p:spPr bwMode="auto">
          <a:xfrm rot="9900000" flipH="1" flipV="1">
            <a:off x="7654631" y="10992343"/>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tx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40" name="Group 39">
            <a:extLst>
              <a:ext uri="{FF2B5EF4-FFF2-40B4-BE49-F238E27FC236}">
                <a16:creationId xmlns:a16="http://schemas.microsoft.com/office/drawing/2014/main" id="{7AD6F9C2-A202-4325-B29E-DA1DCA67288C}"/>
              </a:ext>
            </a:extLst>
          </p:cNvPr>
          <p:cNvGrpSpPr/>
          <p:nvPr/>
        </p:nvGrpSpPr>
        <p:grpSpPr>
          <a:xfrm>
            <a:off x="9244934" y="10328634"/>
            <a:ext cx="714802" cy="714802"/>
            <a:chOff x="9775767" y="3408218"/>
            <a:chExt cx="714895" cy="714895"/>
          </a:xfrm>
        </p:grpSpPr>
        <p:sp>
          <p:nvSpPr>
            <p:cNvPr id="41" name="Oval 40">
              <a:extLst>
                <a:ext uri="{FF2B5EF4-FFF2-40B4-BE49-F238E27FC236}">
                  <a16:creationId xmlns:a16="http://schemas.microsoft.com/office/drawing/2014/main" id="{5C2B5AB4-7673-467A-9D36-1F7BD71195B3}"/>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42" name="Oval 41">
              <a:extLst>
                <a:ext uri="{FF2B5EF4-FFF2-40B4-BE49-F238E27FC236}">
                  <a16:creationId xmlns:a16="http://schemas.microsoft.com/office/drawing/2014/main" id="{D19E1DA3-4892-4E72-A9B1-454925CF8838}"/>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43" name="Group 42">
            <a:extLst>
              <a:ext uri="{FF2B5EF4-FFF2-40B4-BE49-F238E27FC236}">
                <a16:creationId xmlns:a16="http://schemas.microsoft.com/office/drawing/2014/main" id="{C6F471BA-C628-49CD-9610-CD300249F606}"/>
              </a:ext>
            </a:extLst>
          </p:cNvPr>
          <p:cNvGrpSpPr/>
          <p:nvPr/>
        </p:nvGrpSpPr>
        <p:grpSpPr>
          <a:xfrm>
            <a:off x="2995795" y="11530153"/>
            <a:ext cx="4892634" cy="2726475"/>
            <a:chOff x="15493340" y="2039823"/>
            <a:chExt cx="4892634" cy="2726475"/>
          </a:xfrm>
        </p:grpSpPr>
        <p:sp>
          <p:nvSpPr>
            <p:cNvPr id="44" name="Rectangle: Rounded Corners 43">
              <a:extLst>
                <a:ext uri="{FF2B5EF4-FFF2-40B4-BE49-F238E27FC236}">
                  <a16:creationId xmlns:a16="http://schemas.microsoft.com/office/drawing/2014/main" id="{AD9481F8-F24D-42E0-8822-2ECDB1CBEB48}"/>
                </a:ext>
              </a:extLst>
            </p:cNvPr>
            <p:cNvSpPr/>
            <p:nvPr/>
          </p:nvSpPr>
          <p:spPr>
            <a:xfrm>
              <a:off x="15493340" y="2039823"/>
              <a:ext cx="4892634" cy="2726475"/>
            </a:xfrm>
            <a:prstGeom prst="roundRect">
              <a:avLst>
                <a:gd name="adj" fmla="val 31476"/>
              </a:avLst>
            </a:prstGeom>
            <a:solidFill>
              <a:schemeClr val="tx1"/>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a:extLst>
                <a:ext uri="{FF2B5EF4-FFF2-40B4-BE49-F238E27FC236}">
                  <a16:creationId xmlns:a16="http://schemas.microsoft.com/office/drawing/2014/main" id="{6010BB25-4254-49FE-824C-8EBE2A491916}"/>
                </a:ext>
              </a:extLst>
            </p:cNvPr>
            <p:cNvSpPr txBox="1"/>
            <p:nvPr/>
          </p:nvSpPr>
          <p:spPr>
            <a:xfrm>
              <a:off x="15908677" y="2519580"/>
              <a:ext cx="4061960" cy="1538883"/>
            </a:xfrm>
            <a:prstGeom prst="rect">
              <a:avLst/>
            </a:prstGeom>
            <a:noFill/>
          </p:spPr>
          <p:txBody>
            <a:bodyPr wrap="square" rtlCol="0">
              <a:spAutoFit/>
            </a:bodyPr>
            <a:lstStyle/>
            <a:p>
              <a:pPr algn="ctr" defTabSz="457108"/>
              <a:r>
                <a:rPr lang="en-US" sz="4000" b="1">
                  <a:solidFill>
                    <a:schemeClr val="bg1"/>
                  </a:solidFill>
                  <a:latin typeface="Century Gothic"/>
                </a:rPr>
                <a:t>Mining</a:t>
              </a:r>
            </a:p>
            <a:p>
              <a:pPr algn="ctr" defTabSz="457108"/>
              <a:r>
                <a:rPr lang="en-US">
                  <a:solidFill>
                    <a:schemeClr val="bg1"/>
                  </a:solidFill>
                  <a:latin typeface="Calibri"/>
                </a:rPr>
                <a:t>Cras sed maximus ante, vel bibendum justo. Integer pulvinar erat in quam varius, at aliquam justo fringilla.</a:t>
              </a:r>
            </a:p>
          </p:txBody>
        </p:sp>
      </p:grpSp>
    </p:spTree>
    <p:extLst>
      <p:ext uri="{BB962C8B-B14F-4D97-AF65-F5344CB8AC3E}">
        <p14:creationId xmlns:p14="http://schemas.microsoft.com/office/powerpoint/2010/main" val="2457851758"/>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1000" fill="hold"/>
                                        <p:tgtEl>
                                          <p:spTgt spid="14"/>
                                        </p:tgtEl>
                                        <p:attrNameLst>
                                          <p:attrName>ppt_w</p:attrName>
                                        </p:attrNameLst>
                                      </p:cBhvr>
                                      <p:tavLst>
                                        <p:tav tm="0">
                                          <p:val>
                                            <p:fltVal val="0"/>
                                          </p:val>
                                        </p:tav>
                                        <p:tav tm="100000">
                                          <p:val>
                                            <p:strVal val="#ppt_w"/>
                                          </p:val>
                                        </p:tav>
                                      </p:tavLst>
                                    </p:anim>
                                    <p:anim calcmode="lin" valueType="num">
                                      <p:cBhvr>
                                        <p:cTn id="8" dur="1000" fill="hold"/>
                                        <p:tgtEl>
                                          <p:spTgt spid="14"/>
                                        </p:tgtEl>
                                        <p:attrNameLst>
                                          <p:attrName>ppt_h</p:attrName>
                                        </p:attrNameLst>
                                      </p:cBhvr>
                                      <p:tavLst>
                                        <p:tav tm="0">
                                          <p:val>
                                            <p:fltVal val="0"/>
                                          </p:val>
                                        </p:tav>
                                        <p:tav tm="100000">
                                          <p:val>
                                            <p:strVal val="#ppt_h"/>
                                          </p:val>
                                        </p:tav>
                                      </p:tavLst>
                                    </p:anim>
                                    <p:anim calcmode="lin" valueType="num">
                                      <p:cBhvr>
                                        <p:cTn id="9" dur="1000" fill="hold"/>
                                        <p:tgtEl>
                                          <p:spTgt spid="14"/>
                                        </p:tgtEl>
                                        <p:attrNameLst>
                                          <p:attrName>style.rotation</p:attrName>
                                        </p:attrNameLst>
                                      </p:cBhvr>
                                      <p:tavLst>
                                        <p:tav tm="0">
                                          <p:val>
                                            <p:fltVal val="360"/>
                                          </p:val>
                                        </p:tav>
                                        <p:tav tm="100000">
                                          <p:val>
                                            <p:fltVal val="0"/>
                                          </p:val>
                                        </p:tav>
                                      </p:tavLst>
                                    </p:anim>
                                    <p:animEffect transition="in" filter="fade">
                                      <p:cBhvr>
                                        <p:cTn id="10" dur="1000"/>
                                        <p:tgtEl>
                                          <p:spTgt spid="14"/>
                                        </p:tgtEl>
                                      </p:cBhvr>
                                    </p:animEffect>
                                  </p:childTnLst>
                                </p:cTn>
                              </p:par>
                              <p:par>
                                <p:cTn id="11" presetID="10" presetClass="entr" presetSubtype="0" fill="hold" grpId="1"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par>
                                <p:cTn id="14" presetID="8" presetClass="emph" presetSubtype="0" repeatCount="indefinite" fill="hold" grpId="0" nodeType="withEffect">
                                  <p:stCondLst>
                                    <p:cond delay="100"/>
                                  </p:stCondLst>
                                  <p:childTnLst>
                                    <p:animRot by="-21600000">
                                      <p:cBhvr>
                                        <p:cTn id="15" dur="12000" fill="hold"/>
                                        <p:tgtEl>
                                          <p:spTgt spid="15"/>
                                        </p:tgtEl>
                                        <p:attrNameLst>
                                          <p:attrName>r</p:attrName>
                                        </p:attrNameLst>
                                      </p:cBhvr>
                                    </p:animRot>
                                  </p:childTnLst>
                                </p:cTn>
                              </p:par>
                              <p:par>
                                <p:cTn id="16" presetID="2" presetClass="entr" presetSubtype="4" decel="100000" fill="hold" grpId="0" nodeType="withEffect">
                                  <p:stCondLst>
                                    <p:cond delay="0"/>
                                  </p:stCondLst>
                                  <p:childTnLst>
                                    <p:set>
                                      <p:cBhvr>
                                        <p:cTn id="17" dur="1" fill="hold">
                                          <p:stCondLst>
                                            <p:cond delay="0"/>
                                          </p:stCondLst>
                                        </p:cTn>
                                        <p:tgtEl>
                                          <p:spTgt spid="24"/>
                                        </p:tgtEl>
                                        <p:attrNameLst>
                                          <p:attrName>style.visibility</p:attrName>
                                        </p:attrNameLst>
                                      </p:cBhvr>
                                      <p:to>
                                        <p:strVal val="visible"/>
                                      </p:to>
                                    </p:set>
                                    <p:anim calcmode="lin" valueType="num">
                                      <p:cBhvr additive="base">
                                        <p:cTn id="18" dur="1500" fill="hold"/>
                                        <p:tgtEl>
                                          <p:spTgt spid="24"/>
                                        </p:tgtEl>
                                        <p:attrNameLst>
                                          <p:attrName>ppt_x</p:attrName>
                                        </p:attrNameLst>
                                      </p:cBhvr>
                                      <p:tavLst>
                                        <p:tav tm="0">
                                          <p:val>
                                            <p:strVal val="#ppt_x"/>
                                          </p:val>
                                        </p:tav>
                                        <p:tav tm="100000">
                                          <p:val>
                                            <p:strVal val="#ppt_x"/>
                                          </p:val>
                                        </p:tav>
                                      </p:tavLst>
                                    </p:anim>
                                    <p:anim calcmode="lin" valueType="num">
                                      <p:cBhvr additive="base">
                                        <p:cTn id="19" dur="1500" fill="hold"/>
                                        <p:tgtEl>
                                          <p:spTgt spid="24"/>
                                        </p:tgtEl>
                                        <p:attrNameLst>
                                          <p:attrName>ppt_y</p:attrName>
                                        </p:attrNameLst>
                                      </p:cBhvr>
                                      <p:tavLst>
                                        <p:tav tm="0">
                                          <p:val>
                                            <p:strVal val="1+#ppt_h/2"/>
                                          </p:val>
                                        </p:tav>
                                        <p:tav tm="100000">
                                          <p:val>
                                            <p:strVal val="#ppt_y"/>
                                          </p:val>
                                        </p:tav>
                                      </p:tavLst>
                                    </p:anim>
                                  </p:childTnLst>
                                </p:cTn>
                              </p:par>
                              <p:par>
                                <p:cTn id="20" presetID="49" presetClass="entr" presetSubtype="0" decel="100000"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p:cTn id="22" dur="500" fill="hold"/>
                                        <p:tgtEl>
                                          <p:spTgt spid="17"/>
                                        </p:tgtEl>
                                        <p:attrNameLst>
                                          <p:attrName>ppt_w</p:attrName>
                                        </p:attrNameLst>
                                      </p:cBhvr>
                                      <p:tavLst>
                                        <p:tav tm="0">
                                          <p:val>
                                            <p:fltVal val="0"/>
                                          </p:val>
                                        </p:tav>
                                        <p:tav tm="100000">
                                          <p:val>
                                            <p:strVal val="#ppt_w"/>
                                          </p:val>
                                        </p:tav>
                                      </p:tavLst>
                                    </p:anim>
                                    <p:anim calcmode="lin" valueType="num">
                                      <p:cBhvr>
                                        <p:cTn id="23" dur="500" fill="hold"/>
                                        <p:tgtEl>
                                          <p:spTgt spid="17"/>
                                        </p:tgtEl>
                                        <p:attrNameLst>
                                          <p:attrName>ppt_h</p:attrName>
                                        </p:attrNameLst>
                                      </p:cBhvr>
                                      <p:tavLst>
                                        <p:tav tm="0">
                                          <p:val>
                                            <p:fltVal val="0"/>
                                          </p:val>
                                        </p:tav>
                                        <p:tav tm="100000">
                                          <p:val>
                                            <p:strVal val="#ppt_h"/>
                                          </p:val>
                                        </p:tav>
                                      </p:tavLst>
                                    </p:anim>
                                    <p:anim calcmode="lin" valueType="num">
                                      <p:cBhvr>
                                        <p:cTn id="24" dur="500" fill="hold"/>
                                        <p:tgtEl>
                                          <p:spTgt spid="17"/>
                                        </p:tgtEl>
                                        <p:attrNameLst>
                                          <p:attrName>style.rotation</p:attrName>
                                        </p:attrNameLst>
                                      </p:cBhvr>
                                      <p:tavLst>
                                        <p:tav tm="0">
                                          <p:val>
                                            <p:fltVal val="360"/>
                                          </p:val>
                                        </p:tav>
                                        <p:tav tm="100000">
                                          <p:val>
                                            <p:fltVal val="0"/>
                                          </p:val>
                                        </p:tav>
                                      </p:tavLst>
                                    </p:anim>
                                    <p:animEffect transition="in" filter="fade">
                                      <p:cBhvr>
                                        <p:cTn id="25" dur="500"/>
                                        <p:tgtEl>
                                          <p:spTgt spid="17"/>
                                        </p:tgtEl>
                                      </p:cBhvr>
                                    </p:animEffect>
                                  </p:childTnLst>
                                </p:cTn>
                              </p:par>
                              <p:par>
                                <p:cTn id="26" presetID="8" presetClass="emph" presetSubtype="0" repeatCount="indefinite" fill="hold" grpId="1" nodeType="withEffect">
                                  <p:stCondLst>
                                    <p:cond delay="100"/>
                                  </p:stCondLst>
                                  <p:childTnLst>
                                    <p:animRot by="-21600000">
                                      <p:cBhvr>
                                        <p:cTn id="27" dur="12000" fill="hold"/>
                                        <p:tgtEl>
                                          <p:spTgt spid="17"/>
                                        </p:tgtEl>
                                        <p:attrNameLst>
                                          <p:attrName>r</p:attrName>
                                        </p:attrNameLst>
                                      </p:cBhvr>
                                    </p:animRot>
                                  </p:childTnLst>
                                </p:cTn>
                              </p:par>
                              <p:par>
                                <p:cTn id="28" presetID="2" presetClass="entr" presetSubtype="4" decel="100000" fill="hold" grpId="0" nodeType="withEffect">
                                  <p:stCondLst>
                                    <p:cond delay="0"/>
                                  </p:stCondLst>
                                  <p:childTnLst>
                                    <p:set>
                                      <p:cBhvr>
                                        <p:cTn id="29" dur="1" fill="hold">
                                          <p:stCondLst>
                                            <p:cond delay="0"/>
                                          </p:stCondLst>
                                        </p:cTn>
                                        <p:tgtEl>
                                          <p:spTgt spid="28"/>
                                        </p:tgtEl>
                                        <p:attrNameLst>
                                          <p:attrName>style.visibility</p:attrName>
                                        </p:attrNameLst>
                                      </p:cBhvr>
                                      <p:to>
                                        <p:strVal val="visible"/>
                                      </p:to>
                                    </p:set>
                                    <p:anim calcmode="lin" valueType="num">
                                      <p:cBhvr additive="base">
                                        <p:cTn id="30" dur="1500" fill="hold"/>
                                        <p:tgtEl>
                                          <p:spTgt spid="28"/>
                                        </p:tgtEl>
                                        <p:attrNameLst>
                                          <p:attrName>ppt_x</p:attrName>
                                        </p:attrNameLst>
                                      </p:cBhvr>
                                      <p:tavLst>
                                        <p:tav tm="0">
                                          <p:val>
                                            <p:strVal val="#ppt_x"/>
                                          </p:val>
                                        </p:tav>
                                        <p:tav tm="100000">
                                          <p:val>
                                            <p:strVal val="#ppt_x"/>
                                          </p:val>
                                        </p:tav>
                                      </p:tavLst>
                                    </p:anim>
                                    <p:anim calcmode="lin" valueType="num">
                                      <p:cBhvr additive="base">
                                        <p:cTn id="31" dur="1500" fill="hold"/>
                                        <p:tgtEl>
                                          <p:spTgt spid="28"/>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00"/>
                                  </p:stCondLst>
                                  <p:childTnLst>
                                    <p:set>
                                      <p:cBhvr>
                                        <p:cTn id="33" dur="1" fill="hold">
                                          <p:stCondLst>
                                            <p:cond delay="0"/>
                                          </p:stCondLst>
                                        </p:cTn>
                                        <p:tgtEl>
                                          <p:spTgt spid="26"/>
                                        </p:tgtEl>
                                        <p:attrNameLst>
                                          <p:attrName>style.visibility</p:attrName>
                                        </p:attrNameLst>
                                      </p:cBhvr>
                                      <p:to>
                                        <p:strVal val="visible"/>
                                      </p:to>
                                    </p:set>
                                    <p:anim calcmode="lin" valueType="num">
                                      <p:cBhvr additive="base">
                                        <p:cTn id="34" dur="1500" fill="hold"/>
                                        <p:tgtEl>
                                          <p:spTgt spid="26"/>
                                        </p:tgtEl>
                                        <p:attrNameLst>
                                          <p:attrName>ppt_x</p:attrName>
                                        </p:attrNameLst>
                                      </p:cBhvr>
                                      <p:tavLst>
                                        <p:tav tm="0">
                                          <p:val>
                                            <p:strVal val="#ppt_x"/>
                                          </p:val>
                                        </p:tav>
                                        <p:tav tm="100000">
                                          <p:val>
                                            <p:strVal val="#ppt_x"/>
                                          </p:val>
                                        </p:tav>
                                      </p:tavLst>
                                    </p:anim>
                                    <p:anim calcmode="lin" valueType="num">
                                      <p:cBhvr additive="base">
                                        <p:cTn id="35" dur="1500" fill="hold"/>
                                        <p:tgtEl>
                                          <p:spTgt spid="26"/>
                                        </p:tgtEl>
                                        <p:attrNameLst>
                                          <p:attrName>ppt_y</p:attrName>
                                        </p:attrNameLst>
                                      </p:cBhvr>
                                      <p:tavLst>
                                        <p:tav tm="0">
                                          <p:val>
                                            <p:strVal val="1+#ppt_h/2"/>
                                          </p:val>
                                        </p:tav>
                                        <p:tav tm="100000">
                                          <p:val>
                                            <p:strVal val="#ppt_y"/>
                                          </p:val>
                                        </p:tav>
                                      </p:tavLst>
                                    </p:anim>
                                  </p:childTnLst>
                                </p:cTn>
                              </p:par>
                              <p:par>
                                <p:cTn id="36" presetID="2" presetClass="entr" presetSubtype="4" decel="100000" fill="hold" nodeType="withEffect">
                                  <p:stCondLst>
                                    <p:cond delay="200"/>
                                  </p:stCondLst>
                                  <p:childTnLst>
                                    <p:set>
                                      <p:cBhvr>
                                        <p:cTn id="37" dur="1" fill="hold">
                                          <p:stCondLst>
                                            <p:cond delay="0"/>
                                          </p:stCondLst>
                                        </p:cTn>
                                        <p:tgtEl>
                                          <p:spTgt spid="27"/>
                                        </p:tgtEl>
                                        <p:attrNameLst>
                                          <p:attrName>style.visibility</p:attrName>
                                        </p:attrNameLst>
                                      </p:cBhvr>
                                      <p:to>
                                        <p:strVal val="visible"/>
                                      </p:to>
                                    </p:set>
                                    <p:anim calcmode="lin" valueType="num">
                                      <p:cBhvr additive="base">
                                        <p:cTn id="38" dur="1500" fill="hold"/>
                                        <p:tgtEl>
                                          <p:spTgt spid="27"/>
                                        </p:tgtEl>
                                        <p:attrNameLst>
                                          <p:attrName>ppt_x</p:attrName>
                                        </p:attrNameLst>
                                      </p:cBhvr>
                                      <p:tavLst>
                                        <p:tav tm="0">
                                          <p:val>
                                            <p:strVal val="#ppt_x"/>
                                          </p:val>
                                        </p:tav>
                                        <p:tav tm="100000">
                                          <p:val>
                                            <p:strVal val="#ppt_x"/>
                                          </p:val>
                                        </p:tav>
                                      </p:tavLst>
                                    </p:anim>
                                    <p:anim calcmode="lin" valueType="num">
                                      <p:cBhvr additive="base">
                                        <p:cTn id="39" dur="1500" fill="hold"/>
                                        <p:tgtEl>
                                          <p:spTgt spid="27"/>
                                        </p:tgtEl>
                                        <p:attrNameLst>
                                          <p:attrName>ppt_y</p:attrName>
                                        </p:attrNameLst>
                                      </p:cBhvr>
                                      <p:tavLst>
                                        <p:tav tm="0">
                                          <p:val>
                                            <p:strVal val="1+#ppt_h/2"/>
                                          </p:val>
                                        </p:tav>
                                        <p:tav tm="100000">
                                          <p:val>
                                            <p:strVal val="#ppt_y"/>
                                          </p:val>
                                        </p:tav>
                                      </p:tavLst>
                                    </p:anim>
                                  </p:childTnLst>
                                </p:cTn>
                              </p:par>
                              <p:par>
                                <p:cTn id="40" presetID="10" presetClass="entr" presetSubtype="0" fill="hold" nodeType="withEffect">
                                  <p:stCondLst>
                                    <p:cond delay="300"/>
                                  </p:stCondLst>
                                  <p:childTnLst>
                                    <p:set>
                                      <p:cBhvr>
                                        <p:cTn id="41" dur="1" fill="hold">
                                          <p:stCondLst>
                                            <p:cond delay="0"/>
                                          </p:stCondLst>
                                        </p:cTn>
                                        <p:tgtEl>
                                          <p:spTgt spid="30"/>
                                        </p:tgtEl>
                                        <p:attrNameLst>
                                          <p:attrName>style.visibility</p:attrName>
                                        </p:attrNameLst>
                                      </p:cBhvr>
                                      <p:to>
                                        <p:strVal val="visible"/>
                                      </p:to>
                                    </p:set>
                                    <p:animEffect transition="in" filter="fade">
                                      <p:cBhvr>
                                        <p:cTn id="42" dur="300"/>
                                        <p:tgtEl>
                                          <p:spTgt spid="30"/>
                                        </p:tgtEl>
                                      </p:cBhvr>
                                    </p:animEffect>
                                  </p:childTnLst>
                                </p:cTn>
                              </p:par>
                              <p:par>
                                <p:cTn id="43" presetID="22" presetClass="entr" presetSubtype="4" fill="hold" grpId="0" nodeType="withEffect">
                                  <p:stCondLst>
                                    <p:cond delay="400"/>
                                  </p:stCondLst>
                                  <p:childTnLst>
                                    <p:set>
                                      <p:cBhvr>
                                        <p:cTn id="44" dur="1" fill="hold">
                                          <p:stCondLst>
                                            <p:cond delay="0"/>
                                          </p:stCondLst>
                                        </p:cTn>
                                        <p:tgtEl>
                                          <p:spTgt spid="29"/>
                                        </p:tgtEl>
                                        <p:attrNameLst>
                                          <p:attrName>style.visibility</p:attrName>
                                        </p:attrNameLst>
                                      </p:cBhvr>
                                      <p:to>
                                        <p:strVal val="visible"/>
                                      </p:to>
                                    </p:set>
                                    <p:animEffect transition="in" filter="wipe(down)">
                                      <p:cBhvr>
                                        <p:cTn id="45" dur="500"/>
                                        <p:tgtEl>
                                          <p:spTgt spid="29"/>
                                        </p:tgtEl>
                                      </p:cBhvr>
                                    </p:animEffect>
                                  </p:childTnLst>
                                </p:cTn>
                              </p:par>
                              <p:par>
                                <p:cTn id="46" presetID="10" presetClass="entr" presetSubtype="0" fill="hold" nodeType="withEffect">
                                  <p:stCondLst>
                                    <p:cond delay="500"/>
                                  </p:stCondLst>
                                  <p:childTnLst>
                                    <p:set>
                                      <p:cBhvr>
                                        <p:cTn id="47" dur="1" fill="hold">
                                          <p:stCondLst>
                                            <p:cond delay="0"/>
                                          </p:stCondLst>
                                        </p:cTn>
                                        <p:tgtEl>
                                          <p:spTgt spid="33"/>
                                        </p:tgtEl>
                                        <p:attrNameLst>
                                          <p:attrName>style.visibility</p:attrName>
                                        </p:attrNameLst>
                                      </p:cBhvr>
                                      <p:to>
                                        <p:strVal val="visible"/>
                                      </p:to>
                                    </p:set>
                                    <p:animEffect transition="in" filter="fade">
                                      <p:cBhvr>
                                        <p:cTn id="48" dur="300"/>
                                        <p:tgtEl>
                                          <p:spTgt spid="33"/>
                                        </p:tgtEl>
                                      </p:cBhvr>
                                    </p:animEffect>
                                  </p:childTnLst>
                                </p:cTn>
                              </p:par>
                              <p:par>
                                <p:cTn id="49" presetID="22" presetClass="entr" presetSubtype="1" fill="hold" grpId="0" nodeType="withEffect">
                                  <p:stCondLst>
                                    <p:cond delay="700"/>
                                  </p:stCondLst>
                                  <p:childTnLst>
                                    <p:set>
                                      <p:cBhvr>
                                        <p:cTn id="50" dur="1" fill="hold">
                                          <p:stCondLst>
                                            <p:cond delay="0"/>
                                          </p:stCondLst>
                                        </p:cTn>
                                        <p:tgtEl>
                                          <p:spTgt spid="39"/>
                                        </p:tgtEl>
                                        <p:attrNameLst>
                                          <p:attrName>style.visibility</p:attrName>
                                        </p:attrNameLst>
                                      </p:cBhvr>
                                      <p:to>
                                        <p:strVal val="visible"/>
                                      </p:to>
                                    </p:set>
                                    <p:animEffect transition="in" filter="wipe(up)">
                                      <p:cBhvr>
                                        <p:cTn id="51" dur="500"/>
                                        <p:tgtEl>
                                          <p:spTgt spid="39"/>
                                        </p:tgtEl>
                                      </p:cBhvr>
                                    </p:animEffect>
                                  </p:childTnLst>
                                </p:cTn>
                              </p:par>
                              <p:par>
                                <p:cTn id="52" presetID="10" presetClass="entr" presetSubtype="0" fill="hold" nodeType="withEffect">
                                  <p:stCondLst>
                                    <p:cond delay="800"/>
                                  </p:stCondLst>
                                  <p:childTnLst>
                                    <p:set>
                                      <p:cBhvr>
                                        <p:cTn id="53" dur="1" fill="hold">
                                          <p:stCondLst>
                                            <p:cond delay="0"/>
                                          </p:stCondLst>
                                        </p:cTn>
                                        <p:tgtEl>
                                          <p:spTgt spid="40"/>
                                        </p:tgtEl>
                                        <p:attrNameLst>
                                          <p:attrName>style.visibility</p:attrName>
                                        </p:attrNameLst>
                                      </p:cBhvr>
                                      <p:to>
                                        <p:strVal val="visible"/>
                                      </p:to>
                                    </p:set>
                                    <p:animEffect transition="in" filter="fade">
                                      <p:cBhvr>
                                        <p:cTn id="54" dur="300"/>
                                        <p:tgtEl>
                                          <p:spTgt spid="40"/>
                                        </p:tgtEl>
                                      </p:cBhvr>
                                    </p:animEffect>
                                  </p:childTnLst>
                                </p:cTn>
                              </p:par>
                              <p:par>
                                <p:cTn id="55" presetID="10" presetClass="entr" presetSubtype="0" fill="hold" nodeType="withEffect">
                                  <p:stCondLst>
                                    <p:cond delay="900"/>
                                  </p:stCondLst>
                                  <p:childTnLst>
                                    <p:set>
                                      <p:cBhvr>
                                        <p:cTn id="56" dur="1" fill="hold">
                                          <p:stCondLst>
                                            <p:cond delay="0"/>
                                          </p:stCondLst>
                                        </p:cTn>
                                        <p:tgtEl>
                                          <p:spTgt spid="43"/>
                                        </p:tgtEl>
                                        <p:attrNameLst>
                                          <p:attrName>style.visibility</p:attrName>
                                        </p:attrNameLst>
                                      </p:cBhvr>
                                      <p:to>
                                        <p:strVal val="visible"/>
                                      </p:to>
                                    </p:set>
                                    <p:animEffect transition="in" filter="fade">
                                      <p:cBhvr>
                                        <p:cTn id="57"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 grpId="0">
        <p:bldAsOne/>
      </p:bldGraphic>
      <p:bldP spid="15" grpId="0" animBg="1"/>
      <p:bldP spid="15" grpId="1" animBg="1"/>
      <p:bldP spid="17" grpId="0" animBg="1"/>
      <p:bldP spid="17" grpId="1" animBg="1"/>
      <p:bldP spid="24" grpId="0"/>
      <p:bldP spid="26" grpId="0"/>
      <p:bldP spid="28" grpId="0"/>
      <p:bldP spid="29" grpId="0" animBg="1"/>
      <p:bldP spid="39" grpId="0"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extBox 37">
            <a:extLst>
              <a:ext uri="{FF2B5EF4-FFF2-40B4-BE49-F238E27FC236}">
                <a16:creationId xmlns:a16="http://schemas.microsoft.com/office/drawing/2014/main" id="{F617CA63-DF25-4BCD-B952-E981545717A7}"/>
              </a:ext>
            </a:extLst>
          </p:cNvPr>
          <p:cNvSpPr txBox="1"/>
          <p:nvPr/>
        </p:nvSpPr>
        <p:spPr>
          <a:xfrm>
            <a:off x="17151093" y="6124061"/>
            <a:ext cx="3391000" cy="1077218"/>
          </a:xfrm>
          <a:prstGeom prst="rect">
            <a:avLst/>
          </a:prstGeom>
          <a:noFill/>
        </p:spPr>
        <p:txBody>
          <a:bodyPr wrap="square" rtlCol="0">
            <a:spAutoFit/>
          </a:bodyPr>
          <a:lstStyle/>
          <a:p>
            <a:r>
              <a:rPr lang="en-US" sz="1600">
                <a:solidFill>
                  <a:schemeClr val="tx1">
                    <a:alpha val="32000"/>
                  </a:schemeClr>
                </a:solidFill>
              </a:rPr>
              <a:t>Donec dapibus lectus id faucibus feugiat. Aenean sed interdum eros. Sed quis ligula quis tortor dignissim elementum id et orci.</a:t>
            </a:r>
          </a:p>
        </p:txBody>
      </p:sp>
      <p:graphicFrame>
        <p:nvGraphicFramePr>
          <p:cNvPr id="4" name="2D Pie Chart">
            <a:extLst>
              <a:ext uri="{FF2B5EF4-FFF2-40B4-BE49-F238E27FC236}">
                <a16:creationId xmlns:a16="http://schemas.microsoft.com/office/drawing/2014/main" id="{DFCAC6BD-AAE9-4C2E-9996-A1DB7D8F9306}"/>
              </a:ext>
            </a:extLst>
          </p:cNvPr>
          <p:cNvGraphicFramePr/>
          <p:nvPr/>
        </p:nvGraphicFramePr>
        <p:xfrm>
          <a:off x="7917609" y="4824477"/>
          <a:ext cx="8639044" cy="8639044"/>
        </p:xfrm>
        <a:graphic>
          <a:graphicData uri="http://schemas.openxmlformats.org/drawingml/2006/chart">
            <c:chart xmlns:c="http://schemas.openxmlformats.org/drawingml/2006/chart" xmlns:r="http://schemas.openxmlformats.org/officeDocument/2006/relationships" r:id="rId3"/>
          </a:graphicData>
        </a:graphic>
      </p:graphicFrame>
      <p:sp>
        <p:nvSpPr>
          <p:cNvPr id="2" name="Freeform: Shape 1">
            <a:extLst>
              <a:ext uri="{FF2B5EF4-FFF2-40B4-BE49-F238E27FC236}">
                <a16:creationId xmlns:a16="http://schemas.microsoft.com/office/drawing/2014/main" id="{5E643E9A-9BE5-4D2D-A132-2CAF5D9EC548}"/>
              </a:ext>
            </a:extLst>
          </p:cNvPr>
          <p:cNvSpPr/>
          <p:nvPr/>
        </p:nvSpPr>
        <p:spPr>
          <a:xfrm>
            <a:off x="7118999" y="4025867"/>
            <a:ext cx="10236269" cy="10236269"/>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solidFill>
            <a:srgbClr val="E6EAF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5">
            <a:extLst>
              <a:ext uri="{FF2B5EF4-FFF2-40B4-BE49-F238E27FC236}">
                <a16:creationId xmlns:a16="http://schemas.microsoft.com/office/drawing/2014/main" id="{94143C93-810E-454F-BD4B-8F921275DF16}"/>
              </a:ext>
            </a:extLst>
          </p:cNvPr>
          <p:cNvSpPr>
            <a:spLocks/>
          </p:cNvSpPr>
          <p:nvPr/>
        </p:nvSpPr>
        <p:spPr bwMode="auto">
          <a:xfrm>
            <a:off x="8638875" y="5544232"/>
            <a:ext cx="7196514" cy="719953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E6EAF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Freeform 5">
            <a:extLst>
              <a:ext uri="{FF2B5EF4-FFF2-40B4-BE49-F238E27FC236}">
                <a16:creationId xmlns:a16="http://schemas.microsoft.com/office/drawing/2014/main" id="{1AF980EE-B8F9-40DA-974B-4BC6447986FF}"/>
              </a:ext>
            </a:extLst>
          </p:cNvPr>
          <p:cNvSpPr>
            <a:spLocks/>
          </p:cNvSpPr>
          <p:nvPr/>
        </p:nvSpPr>
        <p:spPr bwMode="auto">
          <a:xfrm rot="11700000" flipV="1">
            <a:off x="14777954" y="12087538"/>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tx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6" name="Group 5">
            <a:extLst>
              <a:ext uri="{FF2B5EF4-FFF2-40B4-BE49-F238E27FC236}">
                <a16:creationId xmlns:a16="http://schemas.microsoft.com/office/drawing/2014/main" id="{746C845D-DEE6-41DE-B49A-A26284387DAB}"/>
              </a:ext>
            </a:extLst>
          </p:cNvPr>
          <p:cNvGrpSpPr/>
          <p:nvPr/>
        </p:nvGrpSpPr>
        <p:grpSpPr>
          <a:xfrm>
            <a:off x="14513346" y="11463313"/>
            <a:ext cx="714802" cy="714802"/>
            <a:chOff x="9775767" y="3408218"/>
            <a:chExt cx="714895" cy="714895"/>
          </a:xfrm>
        </p:grpSpPr>
        <p:sp>
          <p:nvSpPr>
            <p:cNvPr id="7" name="Oval 6">
              <a:extLst>
                <a:ext uri="{FF2B5EF4-FFF2-40B4-BE49-F238E27FC236}">
                  <a16:creationId xmlns:a16="http://schemas.microsoft.com/office/drawing/2014/main" id="{09A3B922-55B1-457B-915A-59EBF3A6258E}"/>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8" name="Oval 7">
              <a:extLst>
                <a:ext uri="{FF2B5EF4-FFF2-40B4-BE49-F238E27FC236}">
                  <a16:creationId xmlns:a16="http://schemas.microsoft.com/office/drawing/2014/main" id="{64B7517B-EFC0-4C46-9958-5D85864EF6E4}"/>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0" name="Rectangle: Rounded Corners 9">
            <a:extLst>
              <a:ext uri="{FF2B5EF4-FFF2-40B4-BE49-F238E27FC236}">
                <a16:creationId xmlns:a16="http://schemas.microsoft.com/office/drawing/2014/main" id="{22B89F28-0B3E-4811-87F6-5D6B802C6E35}"/>
              </a:ext>
            </a:extLst>
          </p:cNvPr>
          <p:cNvSpPr/>
          <p:nvPr/>
        </p:nvSpPr>
        <p:spPr>
          <a:xfrm>
            <a:off x="16556653" y="12344396"/>
            <a:ext cx="5671976" cy="2726475"/>
          </a:xfrm>
          <a:prstGeom prst="roundRect">
            <a:avLst>
              <a:gd name="adj" fmla="val 31476"/>
            </a:avLst>
          </a:prstGeom>
          <a:solidFill>
            <a:schemeClr val="tx1"/>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6A172105-E084-4DBF-9954-B48AEE2759E2}"/>
              </a:ext>
            </a:extLst>
          </p:cNvPr>
          <p:cNvSpPr txBox="1"/>
          <p:nvPr/>
        </p:nvSpPr>
        <p:spPr>
          <a:xfrm>
            <a:off x="19496934" y="12863547"/>
            <a:ext cx="1984494" cy="1538883"/>
          </a:xfrm>
          <a:prstGeom prst="rect">
            <a:avLst/>
          </a:prstGeom>
          <a:noFill/>
        </p:spPr>
        <p:txBody>
          <a:bodyPr wrap="square" rtlCol="0">
            <a:spAutoFit/>
          </a:bodyPr>
          <a:lstStyle/>
          <a:p>
            <a:pPr defTabSz="457108"/>
            <a:r>
              <a:rPr lang="en-US" sz="4000" b="1">
                <a:solidFill>
                  <a:schemeClr val="bg1"/>
                </a:solidFill>
                <a:latin typeface="Century Gothic"/>
              </a:rPr>
              <a:t>Mining</a:t>
            </a:r>
          </a:p>
          <a:p>
            <a:pPr defTabSz="457108"/>
            <a:r>
              <a:rPr lang="en-US">
                <a:solidFill>
                  <a:schemeClr val="bg1"/>
                </a:solidFill>
                <a:latin typeface="Calibri"/>
              </a:rPr>
              <a:t>Cras sed maximus ante, vel bibendum justo</a:t>
            </a:r>
            <a:r>
              <a:rPr lang="mn-MN">
                <a:solidFill>
                  <a:schemeClr val="bg1"/>
                </a:solidFill>
                <a:latin typeface="Calibri"/>
              </a:rPr>
              <a:t>в</a:t>
            </a:r>
            <a:endParaRPr lang="en-US">
              <a:solidFill>
                <a:schemeClr val="bg1"/>
              </a:solidFill>
              <a:latin typeface="Calibri"/>
            </a:endParaRPr>
          </a:p>
        </p:txBody>
      </p:sp>
      <p:sp>
        <p:nvSpPr>
          <p:cNvPr id="12" name="Freeform 5">
            <a:extLst>
              <a:ext uri="{FF2B5EF4-FFF2-40B4-BE49-F238E27FC236}">
                <a16:creationId xmlns:a16="http://schemas.microsoft.com/office/drawing/2014/main" id="{1380A244-866D-4BDC-AE61-25972A9702AB}"/>
              </a:ext>
            </a:extLst>
          </p:cNvPr>
          <p:cNvSpPr>
            <a:spLocks/>
          </p:cNvSpPr>
          <p:nvPr/>
        </p:nvSpPr>
        <p:spPr bwMode="auto">
          <a:xfrm rot="11700000" flipH="1">
            <a:off x="7842308" y="5105881"/>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4"/>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13" name="Group 12">
            <a:extLst>
              <a:ext uri="{FF2B5EF4-FFF2-40B4-BE49-F238E27FC236}">
                <a16:creationId xmlns:a16="http://schemas.microsoft.com/office/drawing/2014/main" id="{C2629A30-85E8-44B1-A0E6-43B438ED0335}"/>
              </a:ext>
            </a:extLst>
          </p:cNvPr>
          <p:cNvGrpSpPr/>
          <p:nvPr/>
        </p:nvGrpSpPr>
        <p:grpSpPr>
          <a:xfrm>
            <a:off x="9537854" y="6090923"/>
            <a:ext cx="714802" cy="714802"/>
            <a:chOff x="9775767" y="3408218"/>
            <a:chExt cx="714895" cy="714895"/>
          </a:xfrm>
        </p:grpSpPr>
        <p:sp>
          <p:nvSpPr>
            <p:cNvPr id="14" name="Oval 13">
              <a:extLst>
                <a:ext uri="{FF2B5EF4-FFF2-40B4-BE49-F238E27FC236}">
                  <a16:creationId xmlns:a16="http://schemas.microsoft.com/office/drawing/2014/main" id="{8EE776A5-2DE6-40F7-BC8C-4CD82FF250C6}"/>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5" name="Oval 14">
              <a:extLst>
                <a:ext uri="{FF2B5EF4-FFF2-40B4-BE49-F238E27FC236}">
                  <a16:creationId xmlns:a16="http://schemas.microsoft.com/office/drawing/2014/main" id="{E75CDD56-62DE-4FB2-849E-3F61E3A7A457}"/>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8" name="TextBox 17">
            <a:extLst>
              <a:ext uri="{FF2B5EF4-FFF2-40B4-BE49-F238E27FC236}">
                <a16:creationId xmlns:a16="http://schemas.microsoft.com/office/drawing/2014/main" id="{7BA65EA4-86FA-4E00-AE1E-C7C2BAB326B1}"/>
              </a:ext>
            </a:extLst>
          </p:cNvPr>
          <p:cNvSpPr txBox="1"/>
          <p:nvPr/>
        </p:nvSpPr>
        <p:spPr>
          <a:xfrm>
            <a:off x="2581738" y="4119991"/>
            <a:ext cx="3007611" cy="1261884"/>
          </a:xfrm>
          <a:prstGeom prst="rect">
            <a:avLst/>
          </a:prstGeom>
          <a:noFill/>
        </p:spPr>
        <p:txBody>
          <a:bodyPr wrap="square" rtlCol="0">
            <a:spAutoFit/>
          </a:bodyPr>
          <a:lstStyle/>
          <a:p>
            <a:pPr algn="r" defTabSz="457108"/>
            <a:r>
              <a:rPr lang="en-US" sz="4000" b="1">
                <a:solidFill>
                  <a:schemeClr val="accent4"/>
                </a:solidFill>
                <a:latin typeface="Century Gothic"/>
              </a:rPr>
              <a:t>Retail</a:t>
            </a:r>
          </a:p>
          <a:p>
            <a:pPr algn="r" defTabSz="457108"/>
            <a:r>
              <a:rPr lang="en-US">
                <a:solidFill>
                  <a:schemeClr val="accent4"/>
                </a:solidFill>
                <a:latin typeface="Calibri"/>
              </a:rPr>
              <a:t>Cras sed maximus ante, vel bibendum justo</a:t>
            </a:r>
            <a:r>
              <a:rPr lang="mn-MN">
                <a:solidFill>
                  <a:schemeClr val="accent4"/>
                </a:solidFill>
                <a:latin typeface="Calibri"/>
              </a:rPr>
              <a:t>в</a:t>
            </a:r>
            <a:endParaRPr lang="en-US">
              <a:solidFill>
                <a:schemeClr val="accent4"/>
              </a:solidFill>
              <a:latin typeface="Calibri"/>
            </a:endParaRPr>
          </a:p>
        </p:txBody>
      </p:sp>
      <p:sp>
        <p:nvSpPr>
          <p:cNvPr id="19" name="Freeform 5">
            <a:extLst>
              <a:ext uri="{FF2B5EF4-FFF2-40B4-BE49-F238E27FC236}">
                <a16:creationId xmlns:a16="http://schemas.microsoft.com/office/drawing/2014/main" id="{DFEDE6B4-F4B2-4EE7-94EF-75F2F4B459B5}"/>
              </a:ext>
            </a:extLst>
          </p:cNvPr>
          <p:cNvSpPr>
            <a:spLocks/>
          </p:cNvSpPr>
          <p:nvPr/>
        </p:nvSpPr>
        <p:spPr bwMode="auto">
          <a:xfrm rot="9900000" flipH="1" flipV="1">
            <a:off x="7138736" y="11701857"/>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6"/>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20" name="Group 19">
            <a:extLst>
              <a:ext uri="{FF2B5EF4-FFF2-40B4-BE49-F238E27FC236}">
                <a16:creationId xmlns:a16="http://schemas.microsoft.com/office/drawing/2014/main" id="{C6C199D4-0595-4EC2-A538-5CA36717ACF3}"/>
              </a:ext>
            </a:extLst>
          </p:cNvPr>
          <p:cNvGrpSpPr/>
          <p:nvPr/>
        </p:nvGrpSpPr>
        <p:grpSpPr>
          <a:xfrm>
            <a:off x="8835927" y="11084412"/>
            <a:ext cx="714802" cy="714802"/>
            <a:chOff x="9775767" y="3408218"/>
            <a:chExt cx="714895" cy="714895"/>
          </a:xfrm>
        </p:grpSpPr>
        <p:sp>
          <p:nvSpPr>
            <p:cNvPr id="21" name="Oval 20">
              <a:extLst>
                <a:ext uri="{FF2B5EF4-FFF2-40B4-BE49-F238E27FC236}">
                  <a16:creationId xmlns:a16="http://schemas.microsoft.com/office/drawing/2014/main" id="{71884B35-096A-4D9E-B214-865AD5446D79}"/>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2" name="Oval 21">
              <a:extLst>
                <a:ext uri="{FF2B5EF4-FFF2-40B4-BE49-F238E27FC236}">
                  <a16:creationId xmlns:a16="http://schemas.microsoft.com/office/drawing/2014/main" id="{3ED02C2B-D5E7-439E-A5E5-5BF824D69BFD}"/>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4" name="Rectangle: Rounded Corners 23">
            <a:extLst>
              <a:ext uri="{FF2B5EF4-FFF2-40B4-BE49-F238E27FC236}">
                <a16:creationId xmlns:a16="http://schemas.microsoft.com/office/drawing/2014/main" id="{DD41AD08-3984-44C7-BCD6-F4229E818BA9}"/>
              </a:ext>
            </a:extLst>
          </p:cNvPr>
          <p:cNvSpPr/>
          <p:nvPr/>
        </p:nvSpPr>
        <p:spPr>
          <a:xfrm>
            <a:off x="2816392" y="11492971"/>
            <a:ext cx="4892634" cy="4005942"/>
          </a:xfrm>
          <a:prstGeom prst="roundRect">
            <a:avLst>
              <a:gd name="adj" fmla="val 31476"/>
            </a:avLst>
          </a:prstGeom>
          <a:solidFill>
            <a:schemeClr val="accent6"/>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B4B9C215-28F8-4D0F-9017-678EF698F294}"/>
              </a:ext>
            </a:extLst>
          </p:cNvPr>
          <p:cNvSpPr txBox="1"/>
          <p:nvPr/>
        </p:nvSpPr>
        <p:spPr>
          <a:xfrm>
            <a:off x="3231729" y="13342076"/>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Industry</a:t>
            </a:r>
          </a:p>
          <a:p>
            <a:pPr algn="ctr" defTabSz="457108"/>
            <a:r>
              <a:rPr lang="en-US">
                <a:solidFill>
                  <a:srgbClr val="FFFFFF"/>
                </a:solidFill>
                <a:latin typeface="Calibri"/>
              </a:rPr>
              <a:t>Cras sed maximus ante, vel bibendum justo. Integer pulvinar erat in quam varius, at aliquam justo fringilla.</a:t>
            </a:r>
          </a:p>
        </p:txBody>
      </p:sp>
      <p:sp>
        <p:nvSpPr>
          <p:cNvPr id="26" name="TextBox 25">
            <a:extLst>
              <a:ext uri="{FF2B5EF4-FFF2-40B4-BE49-F238E27FC236}">
                <a16:creationId xmlns:a16="http://schemas.microsoft.com/office/drawing/2014/main" id="{CE8015DF-3D7D-4341-9C56-97B232E1DED0}"/>
              </a:ext>
            </a:extLst>
          </p:cNvPr>
          <p:cNvSpPr txBox="1"/>
          <p:nvPr/>
        </p:nvSpPr>
        <p:spPr>
          <a:xfrm>
            <a:off x="4181323" y="11796659"/>
            <a:ext cx="2162772" cy="1569660"/>
          </a:xfrm>
          <a:prstGeom prst="rect">
            <a:avLst/>
          </a:prstGeom>
          <a:noFill/>
        </p:spPr>
        <p:txBody>
          <a:bodyPr wrap="none" rtlCol="0" anchor="ctr">
            <a:spAutoFit/>
          </a:bodyPr>
          <a:lstStyle/>
          <a:p>
            <a:pPr algn="ctr"/>
            <a:r>
              <a:rPr lang="en-US" sz="96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60</a:t>
            </a:r>
            <a:r>
              <a:rPr lang="en-US" sz="44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7" name="TextBox 26">
            <a:extLst>
              <a:ext uri="{FF2B5EF4-FFF2-40B4-BE49-F238E27FC236}">
                <a16:creationId xmlns:a16="http://schemas.microsoft.com/office/drawing/2014/main" id="{1B21090C-999E-4125-9F75-CE5E1DD6211A}"/>
              </a:ext>
            </a:extLst>
          </p:cNvPr>
          <p:cNvSpPr txBox="1"/>
          <p:nvPr/>
        </p:nvSpPr>
        <p:spPr>
          <a:xfrm>
            <a:off x="9500096" y="7042525"/>
            <a:ext cx="5386982" cy="2289247"/>
          </a:xfrm>
          <a:prstGeom prst="rect">
            <a:avLst/>
          </a:prstGeom>
          <a:noFill/>
        </p:spPr>
        <p:txBody>
          <a:bodyPr wrap="square" rtlCol="0">
            <a:spAutoFit/>
          </a:bodyPr>
          <a:lstStyle/>
          <a:p>
            <a:pPr algn="ctr"/>
            <a:r>
              <a:rPr lang="en-US" sz="4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Index of employment of the population</a:t>
            </a:r>
          </a:p>
        </p:txBody>
      </p:sp>
      <p:sp>
        <p:nvSpPr>
          <p:cNvPr id="28" name="TextBox 27">
            <a:extLst>
              <a:ext uri="{FF2B5EF4-FFF2-40B4-BE49-F238E27FC236}">
                <a16:creationId xmlns:a16="http://schemas.microsoft.com/office/drawing/2014/main" id="{85B45070-F755-4499-BFF1-AC7E1DA0C49E}"/>
              </a:ext>
            </a:extLst>
          </p:cNvPr>
          <p:cNvSpPr txBox="1"/>
          <p:nvPr/>
        </p:nvSpPr>
        <p:spPr>
          <a:xfrm>
            <a:off x="17071627" y="12848157"/>
            <a:ext cx="2162773" cy="1569660"/>
          </a:xfrm>
          <a:prstGeom prst="rect">
            <a:avLst/>
          </a:prstGeom>
          <a:noFill/>
        </p:spPr>
        <p:txBody>
          <a:bodyPr wrap="none" rtlCol="0" anchor="ctr">
            <a:spAutoFit/>
          </a:bodyPr>
          <a:lstStyle/>
          <a:p>
            <a:pPr algn="ctr"/>
            <a:r>
              <a:rPr lang="mn-MN" sz="9600" b="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40</a:t>
            </a:r>
            <a:r>
              <a:rPr lang="en-US" sz="4400" b="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9" name="TextBox 28">
            <a:extLst>
              <a:ext uri="{FF2B5EF4-FFF2-40B4-BE49-F238E27FC236}">
                <a16:creationId xmlns:a16="http://schemas.microsoft.com/office/drawing/2014/main" id="{469AA2EC-33CE-4A22-8D10-CA8794DBD457}"/>
              </a:ext>
            </a:extLst>
          </p:cNvPr>
          <p:cNvSpPr txBox="1"/>
          <p:nvPr/>
        </p:nvSpPr>
        <p:spPr>
          <a:xfrm>
            <a:off x="5781159" y="4032905"/>
            <a:ext cx="2162773" cy="1569660"/>
          </a:xfrm>
          <a:prstGeom prst="rect">
            <a:avLst/>
          </a:prstGeom>
          <a:noFill/>
        </p:spPr>
        <p:txBody>
          <a:bodyPr wrap="none" rtlCol="0" anchor="ctr">
            <a:spAutoFit/>
          </a:bodyPr>
          <a:lstStyle/>
          <a:p>
            <a:pPr algn="ctr"/>
            <a:r>
              <a:rPr lang="mn-MN" sz="9600" b="1">
                <a:solidFill>
                  <a:schemeClr val="accent4"/>
                </a:solidFill>
                <a:latin typeface="Open Sans Extrabold" panose="020B0906030804020204" pitchFamily="34" charset="0"/>
                <a:ea typeface="Open Sans Extrabold" panose="020B0906030804020204" pitchFamily="34" charset="0"/>
                <a:cs typeface="Open Sans Extrabold" panose="020B0906030804020204" pitchFamily="34" charset="0"/>
              </a:rPr>
              <a:t>25</a:t>
            </a:r>
            <a:r>
              <a:rPr lang="en-US" sz="4400" b="1">
                <a:solidFill>
                  <a:schemeClr val="accent4"/>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accent4"/>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9" name="Rectangle 38">
            <a:extLst>
              <a:ext uri="{FF2B5EF4-FFF2-40B4-BE49-F238E27FC236}">
                <a16:creationId xmlns:a16="http://schemas.microsoft.com/office/drawing/2014/main" id="{BEF60B86-7967-4720-A400-2C6B548E0401}"/>
              </a:ext>
            </a:extLst>
          </p:cNvPr>
          <p:cNvSpPr/>
          <p:nvPr/>
        </p:nvSpPr>
        <p:spPr>
          <a:xfrm>
            <a:off x="10113858" y="9699969"/>
            <a:ext cx="4159461" cy="923330"/>
          </a:xfrm>
          <a:prstGeom prst="rect">
            <a:avLst/>
          </a:prstGeom>
        </p:spPr>
        <p:txBody>
          <a:bodyPr wrap="square">
            <a:spAutoFit/>
          </a:bodyPr>
          <a:lstStyle/>
          <a:p>
            <a:pPr algn="ctr"/>
            <a:r>
              <a:rPr lang="en-US">
                <a:solidFill>
                  <a:schemeClr val="tx1">
                    <a:alpha val="48000"/>
                  </a:schemeClr>
                </a:solidFill>
              </a:rPr>
              <a:t>Vivamus quis urna purus. Donec lacus nulla, cursus tristique egestas pretium, sagittis ut mauris. </a:t>
            </a:r>
            <a:endParaRPr lang="en-US"/>
          </a:p>
        </p:txBody>
      </p:sp>
      <p:cxnSp>
        <p:nvCxnSpPr>
          <p:cNvPr id="40" name="Straight Connector 39">
            <a:extLst>
              <a:ext uri="{FF2B5EF4-FFF2-40B4-BE49-F238E27FC236}">
                <a16:creationId xmlns:a16="http://schemas.microsoft.com/office/drawing/2014/main" id="{7C3DE8F6-1002-4553-BA9D-43FD83AD1692}"/>
              </a:ext>
            </a:extLst>
          </p:cNvPr>
          <p:cNvCxnSpPr/>
          <p:nvPr/>
        </p:nvCxnSpPr>
        <p:spPr>
          <a:xfrm>
            <a:off x="11506586" y="10805732"/>
            <a:ext cx="1374005"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30" name="Freeform 5">
            <a:extLst>
              <a:ext uri="{FF2B5EF4-FFF2-40B4-BE49-F238E27FC236}">
                <a16:creationId xmlns:a16="http://schemas.microsoft.com/office/drawing/2014/main" id="{9A2CFF72-4DC8-47E9-A400-052CE986F1C4}"/>
              </a:ext>
            </a:extLst>
          </p:cNvPr>
          <p:cNvSpPr>
            <a:spLocks/>
          </p:cNvSpPr>
          <p:nvPr/>
        </p:nvSpPr>
        <p:spPr bwMode="auto">
          <a:xfrm rot="9900000">
            <a:off x="14777954" y="5293709"/>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31" name="Group 30">
            <a:extLst>
              <a:ext uri="{FF2B5EF4-FFF2-40B4-BE49-F238E27FC236}">
                <a16:creationId xmlns:a16="http://schemas.microsoft.com/office/drawing/2014/main" id="{D9CBA22E-AF6C-4D23-8879-E5921352E2D2}"/>
              </a:ext>
            </a:extLst>
          </p:cNvPr>
          <p:cNvGrpSpPr/>
          <p:nvPr/>
        </p:nvGrpSpPr>
        <p:grpSpPr>
          <a:xfrm flipV="1">
            <a:off x="14513346" y="6278751"/>
            <a:ext cx="714802" cy="714802"/>
            <a:chOff x="9775767" y="3408218"/>
            <a:chExt cx="714895" cy="714895"/>
          </a:xfrm>
        </p:grpSpPr>
        <p:sp>
          <p:nvSpPr>
            <p:cNvPr id="32" name="Oval 31">
              <a:extLst>
                <a:ext uri="{FF2B5EF4-FFF2-40B4-BE49-F238E27FC236}">
                  <a16:creationId xmlns:a16="http://schemas.microsoft.com/office/drawing/2014/main" id="{B21016F0-1EFB-445E-9A37-8604F22254E1}"/>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33" name="Oval 32">
              <a:extLst>
                <a:ext uri="{FF2B5EF4-FFF2-40B4-BE49-F238E27FC236}">
                  <a16:creationId xmlns:a16="http://schemas.microsoft.com/office/drawing/2014/main" id="{1B4D1A69-89AE-459A-9771-77CA73C59EBF}"/>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35" name="Rectangle: Rounded Corners 34">
            <a:extLst>
              <a:ext uri="{FF2B5EF4-FFF2-40B4-BE49-F238E27FC236}">
                <a16:creationId xmlns:a16="http://schemas.microsoft.com/office/drawing/2014/main" id="{42AE661E-4853-4851-A7C4-D251DC63A820}"/>
              </a:ext>
            </a:extLst>
          </p:cNvPr>
          <p:cNvSpPr/>
          <p:nvPr/>
        </p:nvSpPr>
        <p:spPr>
          <a:xfrm>
            <a:off x="16556653" y="3148473"/>
            <a:ext cx="4354644" cy="2726475"/>
          </a:xfrm>
          <a:prstGeom prst="roundRect">
            <a:avLst>
              <a:gd name="adj" fmla="val 31476"/>
            </a:avLst>
          </a:prstGeom>
          <a:solidFill>
            <a:schemeClr val="accent1"/>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8491CA2A-85B4-4AC5-A68A-DE7FDEE921F4}"/>
              </a:ext>
            </a:extLst>
          </p:cNvPr>
          <p:cNvSpPr txBox="1"/>
          <p:nvPr/>
        </p:nvSpPr>
        <p:spPr>
          <a:xfrm>
            <a:off x="17151093" y="4656940"/>
            <a:ext cx="3611188" cy="707886"/>
          </a:xfrm>
          <a:prstGeom prst="rect">
            <a:avLst/>
          </a:prstGeom>
          <a:noFill/>
        </p:spPr>
        <p:txBody>
          <a:bodyPr wrap="square" rtlCol="0">
            <a:spAutoFit/>
          </a:bodyPr>
          <a:lstStyle/>
          <a:p>
            <a:pPr defTabSz="457108"/>
            <a:r>
              <a:rPr lang="en-US" sz="4000" b="1">
                <a:solidFill>
                  <a:srgbClr val="FFFFFF"/>
                </a:solidFill>
                <a:latin typeface="Century Gothic"/>
              </a:rPr>
              <a:t>Technology</a:t>
            </a:r>
            <a:endParaRPr lang="en-US">
              <a:solidFill>
                <a:srgbClr val="FFFFFF"/>
              </a:solidFill>
              <a:latin typeface="Calibri"/>
            </a:endParaRPr>
          </a:p>
        </p:txBody>
      </p:sp>
      <p:sp>
        <p:nvSpPr>
          <p:cNvPr id="37" name="TextBox 36">
            <a:extLst>
              <a:ext uri="{FF2B5EF4-FFF2-40B4-BE49-F238E27FC236}">
                <a16:creationId xmlns:a16="http://schemas.microsoft.com/office/drawing/2014/main" id="{9CFC02A6-83B7-4DEF-A16F-06CE6ADF831D}"/>
              </a:ext>
            </a:extLst>
          </p:cNvPr>
          <p:cNvSpPr txBox="1"/>
          <p:nvPr/>
        </p:nvSpPr>
        <p:spPr>
          <a:xfrm>
            <a:off x="17153221" y="3359096"/>
            <a:ext cx="2162773" cy="1569660"/>
          </a:xfrm>
          <a:prstGeom prst="rect">
            <a:avLst/>
          </a:prstGeom>
          <a:noFill/>
        </p:spPr>
        <p:txBody>
          <a:bodyPr wrap="none" rtlCol="0" anchor="ctr">
            <a:spAutoFit/>
          </a:bodyPr>
          <a:lstStyle/>
          <a:p>
            <a:pPr algn="ctr"/>
            <a:r>
              <a:rPr lang="mn-MN" sz="96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rPr>
              <a:t>40</a:t>
            </a:r>
            <a:r>
              <a:rPr lang="en-US" sz="44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Tree>
    <p:extLst>
      <p:ext uri="{BB962C8B-B14F-4D97-AF65-F5344CB8AC3E}">
        <p14:creationId xmlns:p14="http://schemas.microsoft.com/office/powerpoint/2010/main" val="402573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8" presetClass="emph" presetSubtype="0" repeatCount="indefinite" fill="hold" grpId="0" nodeType="withEffect">
                                  <p:stCondLst>
                                    <p:cond delay="100"/>
                                  </p:stCondLst>
                                  <p:childTnLst>
                                    <p:animRot by="-21600000">
                                      <p:cBhvr>
                                        <p:cTn id="9" dur="12000" fill="hold"/>
                                        <p:tgtEl>
                                          <p:spTgt spid="2"/>
                                        </p:tgtEl>
                                        <p:attrNameLst>
                                          <p:attrName>r</p:attrName>
                                        </p:attrNameLst>
                                      </p:cBhvr>
                                    </p:animRot>
                                  </p:childTnLst>
                                </p:cTn>
                              </p:par>
                              <p:par>
                                <p:cTn id="10" presetID="49" presetClass="entr" presetSubtype="0" decel="100000" fill="hold" grpId="0" nodeType="with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p:cTn id="12" dur="500" fill="hold"/>
                                        <p:tgtEl>
                                          <p:spTgt spid="3"/>
                                        </p:tgtEl>
                                        <p:attrNameLst>
                                          <p:attrName>ppt_w</p:attrName>
                                        </p:attrNameLst>
                                      </p:cBhvr>
                                      <p:tavLst>
                                        <p:tav tm="0">
                                          <p:val>
                                            <p:fltVal val="0"/>
                                          </p:val>
                                        </p:tav>
                                        <p:tav tm="100000">
                                          <p:val>
                                            <p:strVal val="#ppt_w"/>
                                          </p:val>
                                        </p:tav>
                                      </p:tavLst>
                                    </p:anim>
                                    <p:anim calcmode="lin" valueType="num">
                                      <p:cBhvr>
                                        <p:cTn id="13" dur="500" fill="hold"/>
                                        <p:tgtEl>
                                          <p:spTgt spid="3"/>
                                        </p:tgtEl>
                                        <p:attrNameLst>
                                          <p:attrName>ppt_h</p:attrName>
                                        </p:attrNameLst>
                                      </p:cBhvr>
                                      <p:tavLst>
                                        <p:tav tm="0">
                                          <p:val>
                                            <p:fltVal val="0"/>
                                          </p:val>
                                        </p:tav>
                                        <p:tav tm="100000">
                                          <p:val>
                                            <p:strVal val="#ppt_h"/>
                                          </p:val>
                                        </p:tav>
                                      </p:tavLst>
                                    </p:anim>
                                    <p:anim calcmode="lin" valueType="num">
                                      <p:cBhvr>
                                        <p:cTn id="14" dur="500" fill="hold"/>
                                        <p:tgtEl>
                                          <p:spTgt spid="3"/>
                                        </p:tgtEl>
                                        <p:attrNameLst>
                                          <p:attrName>style.rotation</p:attrName>
                                        </p:attrNameLst>
                                      </p:cBhvr>
                                      <p:tavLst>
                                        <p:tav tm="0">
                                          <p:val>
                                            <p:fltVal val="360"/>
                                          </p:val>
                                        </p:tav>
                                        <p:tav tm="100000">
                                          <p:val>
                                            <p:fltVal val="0"/>
                                          </p:val>
                                        </p:tav>
                                      </p:tavLst>
                                    </p:anim>
                                    <p:animEffect transition="in" filter="fade">
                                      <p:cBhvr>
                                        <p:cTn id="15" dur="500"/>
                                        <p:tgtEl>
                                          <p:spTgt spid="3"/>
                                        </p:tgtEl>
                                      </p:cBhvr>
                                    </p:animEffect>
                                  </p:childTnLst>
                                </p:cTn>
                              </p:par>
                              <p:par>
                                <p:cTn id="16" presetID="8" presetClass="emph" presetSubtype="0" repeatCount="indefinite" fill="hold" grpId="1" nodeType="withEffect">
                                  <p:stCondLst>
                                    <p:cond delay="100"/>
                                  </p:stCondLst>
                                  <p:childTnLst>
                                    <p:animRot by="-21600000">
                                      <p:cBhvr>
                                        <p:cTn id="17" dur="12000" fill="hold"/>
                                        <p:tgtEl>
                                          <p:spTgt spid="3"/>
                                        </p:tgtEl>
                                        <p:attrNameLst>
                                          <p:attrName>r</p:attrName>
                                        </p:attrNameLst>
                                      </p:cBhvr>
                                    </p:animRot>
                                  </p:childTnLst>
                                </p:cTn>
                              </p:par>
                              <p:par>
                                <p:cTn id="18" presetID="49" presetClass="entr" presetSubtype="0" decel="100000" fill="hold" grpId="0" nodeType="withEffect">
                                  <p:stCondLst>
                                    <p:cond delay="100"/>
                                  </p:stCondLst>
                                  <p:childTnLst>
                                    <p:set>
                                      <p:cBhvr>
                                        <p:cTn id="19" dur="1" fill="hold">
                                          <p:stCondLst>
                                            <p:cond delay="0"/>
                                          </p:stCondLst>
                                        </p:cTn>
                                        <p:tgtEl>
                                          <p:spTgt spid="4"/>
                                        </p:tgtEl>
                                        <p:attrNameLst>
                                          <p:attrName>style.visibility</p:attrName>
                                        </p:attrNameLst>
                                      </p:cBhvr>
                                      <p:to>
                                        <p:strVal val="visible"/>
                                      </p:to>
                                    </p:set>
                                    <p:anim calcmode="lin" valueType="num">
                                      <p:cBhvr>
                                        <p:cTn id="20" dur="1000" fill="hold"/>
                                        <p:tgtEl>
                                          <p:spTgt spid="4"/>
                                        </p:tgtEl>
                                        <p:attrNameLst>
                                          <p:attrName>ppt_w</p:attrName>
                                        </p:attrNameLst>
                                      </p:cBhvr>
                                      <p:tavLst>
                                        <p:tav tm="0">
                                          <p:val>
                                            <p:fltVal val="0"/>
                                          </p:val>
                                        </p:tav>
                                        <p:tav tm="100000">
                                          <p:val>
                                            <p:strVal val="#ppt_w"/>
                                          </p:val>
                                        </p:tav>
                                      </p:tavLst>
                                    </p:anim>
                                    <p:anim calcmode="lin" valueType="num">
                                      <p:cBhvr>
                                        <p:cTn id="21" dur="1000" fill="hold"/>
                                        <p:tgtEl>
                                          <p:spTgt spid="4"/>
                                        </p:tgtEl>
                                        <p:attrNameLst>
                                          <p:attrName>ppt_h</p:attrName>
                                        </p:attrNameLst>
                                      </p:cBhvr>
                                      <p:tavLst>
                                        <p:tav tm="0">
                                          <p:val>
                                            <p:fltVal val="0"/>
                                          </p:val>
                                        </p:tav>
                                        <p:tav tm="100000">
                                          <p:val>
                                            <p:strVal val="#ppt_h"/>
                                          </p:val>
                                        </p:tav>
                                      </p:tavLst>
                                    </p:anim>
                                    <p:anim calcmode="lin" valueType="num">
                                      <p:cBhvr>
                                        <p:cTn id="22" dur="1000" fill="hold"/>
                                        <p:tgtEl>
                                          <p:spTgt spid="4"/>
                                        </p:tgtEl>
                                        <p:attrNameLst>
                                          <p:attrName>style.rotation</p:attrName>
                                        </p:attrNameLst>
                                      </p:cBhvr>
                                      <p:tavLst>
                                        <p:tav tm="0">
                                          <p:val>
                                            <p:fltVal val="360"/>
                                          </p:val>
                                        </p:tav>
                                        <p:tav tm="100000">
                                          <p:val>
                                            <p:fltVal val="0"/>
                                          </p:val>
                                        </p:tav>
                                      </p:tavLst>
                                    </p:anim>
                                    <p:animEffect transition="in" filter="fade">
                                      <p:cBhvr>
                                        <p:cTn id="23" dur="1000"/>
                                        <p:tgtEl>
                                          <p:spTgt spid="4"/>
                                        </p:tgtEl>
                                      </p:cBhvr>
                                    </p:animEffect>
                                  </p:childTnLst>
                                </p:cTn>
                              </p:par>
                              <p:par>
                                <p:cTn id="24" presetID="49" presetClass="entr" presetSubtype="0" decel="100000" fill="hold" nodeType="withEffect">
                                  <p:stCondLst>
                                    <p:cond delay="200"/>
                                  </p:stCondLst>
                                  <p:childTnLst>
                                    <p:set>
                                      <p:cBhvr>
                                        <p:cTn id="25" dur="1" fill="hold">
                                          <p:stCondLst>
                                            <p:cond delay="0"/>
                                          </p:stCondLst>
                                        </p:cTn>
                                        <p:tgtEl>
                                          <p:spTgt spid="13"/>
                                        </p:tgtEl>
                                        <p:attrNameLst>
                                          <p:attrName>style.visibility</p:attrName>
                                        </p:attrNameLst>
                                      </p:cBhvr>
                                      <p:to>
                                        <p:strVal val="visible"/>
                                      </p:to>
                                    </p:set>
                                    <p:anim calcmode="lin" valueType="num">
                                      <p:cBhvr>
                                        <p:cTn id="26" dur="500" fill="hold"/>
                                        <p:tgtEl>
                                          <p:spTgt spid="13"/>
                                        </p:tgtEl>
                                        <p:attrNameLst>
                                          <p:attrName>ppt_w</p:attrName>
                                        </p:attrNameLst>
                                      </p:cBhvr>
                                      <p:tavLst>
                                        <p:tav tm="0">
                                          <p:val>
                                            <p:fltVal val="0"/>
                                          </p:val>
                                        </p:tav>
                                        <p:tav tm="100000">
                                          <p:val>
                                            <p:strVal val="#ppt_w"/>
                                          </p:val>
                                        </p:tav>
                                      </p:tavLst>
                                    </p:anim>
                                    <p:anim calcmode="lin" valueType="num">
                                      <p:cBhvr>
                                        <p:cTn id="27" dur="500" fill="hold"/>
                                        <p:tgtEl>
                                          <p:spTgt spid="13"/>
                                        </p:tgtEl>
                                        <p:attrNameLst>
                                          <p:attrName>ppt_h</p:attrName>
                                        </p:attrNameLst>
                                      </p:cBhvr>
                                      <p:tavLst>
                                        <p:tav tm="0">
                                          <p:val>
                                            <p:fltVal val="0"/>
                                          </p:val>
                                        </p:tav>
                                        <p:tav tm="100000">
                                          <p:val>
                                            <p:strVal val="#ppt_h"/>
                                          </p:val>
                                        </p:tav>
                                      </p:tavLst>
                                    </p:anim>
                                    <p:anim calcmode="lin" valueType="num">
                                      <p:cBhvr>
                                        <p:cTn id="28" dur="500" fill="hold"/>
                                        <p:tgtEl>
                                          <p:spTgt spid="13"/>
                                        </p:tgtEl>
                                        <p:attrNameLst>
                                          <p:attrName>style.rotation</p:attrName>
                                        </p:attrNameLst>
                                      </p:cBhvr>
                                      <p:tavLst>
                                        <p:tav tm="0">
                                          <p:val>
                                            <p:fltVal val="360"/>
                                          </p:val>
                                        </p:tav>
                                        <p:tav tm="100000">
                                          <p:val>
                                            <p:fltVal val="0"/>
                                          </p:val>
                                        </p:tav>
                                      </p:tavLst>
                                    </p:anim>
                                    <p:animEffect transition="in" filter="fade">
                                      <p:cBhvr>
                                        <p:cTn id="29" dur="500"/>
                                        <p:tgtEl>
                                          <p:spTgt spid="13"/>
                                        </p:tgtEl>
                                      </p:cBhvr>
                                    </p:animEffect>
                                  </p:childTnLst>
                                </p:cTn>
                              </p:par>
                              <p:par>
                                <p:cTn id="30" presetID="22" presetClass="entr" presetSubtype="2" fill="hold" grpId="0" nodeType="withEffect">
                                  <p:stCondLst>
                                    <p:cond delay="300"/>
                                  </p:stCondLst>
                                  <p:childTnLst>
                                    <p:set>
                                      <p:cBhvr>
                                        <p:cTn id="31" dur="1" fill="hold">
                                          <p:stCondLst>
                                            <p:cond delay="0"/>
                                          </p:stCondLst>
                                        </p:cTn>
                                        <p:tgtEl>
                                          <p:spTgt spid="12"/>
                                        </p:tgtEl>
                                        <p:attrNameLst>
                                          <p:attrName>style.visibility</p:attrName>
                                        </p:attrNameLst>
                                      </p:cBhvr>
                                      <p:to>
                                        <p:strVal val="visible"/>
                                      </p:to>
                                    </p:set>
                                    <p:animEffect transition="in" filter="wipe(right)">
                                      <p:cBhvr>
                                        <p:cTn id="32" dur="500"/>
                                        <p:tgtEl>
                                          <p:spTgt spid="12"/>
                                        </p:tgtEl>
                                      </p:cBhvr>
                                    </p:animEffect>
                                  </p:childTnLst>
                                </p:cTn>
                              </p:par>
                              <p:par>
                                <p:cTn id="33" presetID="10" presetClass="entr" presetSubtype="0" fill="hold" grpId="0" nodeType="withEffect">
                                  <p:stCondLst>
                                    <p:cond delay="400"/>
                                  </p:stCondLst>
                                  <p:childTnLst>
                                    <p:set>
                                      <p:cBhvr>
                                        <p:cTn id="34" dur="1" fill="hold">
                                          <p:stCondLst>
                                            <p:cond delay="0"/>
                                          </p:stCondLst>
                                        </p:cTn>
                                        <p:tgtEl>
                                          <p:spTgt spid="29"/>
                                        </p:tgtEl>
                                        <p:attrNameLst>
                                          <p:attrName>style.visibility</p:attrName>
                                        </p:attrNameLst>
                                      </p:cBhvr>
                                      <p:to>
                                        <p:strVal val="visible"/>
                                      </p:to>
                                    </p:set>
                                    <p:animEffect transition="in" filter="fade">
                                      <p:cBhvr>
                                        <p:cTn id="35" dur="300"/>
                                        <p:tgtEl>
                                          <p:spTgt spid="29"/>
                                        </p:tgtEl>
                                      </p:cBhvr>
                                    </p:animEffect>
                                  </p:childTnLst>
                                </p:cTn>
                              </p:par>
                              <p:par>
                                <p:cTn id="36" presetID="10" presetClass="entr" presetSubtype="0" fill="hold" grpId="0" nodeType="withEffect">
                                  <p:stCondLst>
                                    <p:cond delay="50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300"/>
                                        <p:tgtEl>
                                          <p:spTgt spid="18"/>
                                        </p:tgtEl>
                                      </p:cBhvr>
                                    </p:animEffect>
                                  </p:childTnLst>
                                </p:cTn>
                              </p:par>
                              <p:par>
                                <p:cTn id="39" presetID="49" presetClass="entr" presetSubtype="0" decel="100000" fill="hold" nodeType="withEffect">
                                  <p:stCondLst>
                                    <p:cond delay="600"/>
                                  </p:stCondLst>
                                  <p:childTnLst>
                                    <p:set>
                                      <p:cBhvr>
                                        <p:cTn id="40" dur="1" fill="hold">
                                          <p:stCondLst>
                                            <p:cond delay="0"/>
                                          </p:stCondLst>
                                        </p:cTn>
                                        <p:tgtEl>
                                          <p:spTgt spid="31"/>
                                        </p:tgtEl>
                                        <p:attrNameLst>
                                          <p:attrName>style.visibility</p:attrName>
                                        </p:attrNameLst>
                                      </p:cBhvr>
                                      <p:to>
                                        <p:strVal val="visible"/>
                                      </p:to>
                                    </p:set>
                                    <p:anim calcmode="lin" valueType="num">
                                      <p:cBhvr>
                                        <p:cTn id="41" dur="500" fill="hold"/>
                                        <p:tgtEl>
                                          <p:spTgt spid="31"/>
                                        </p:tgtEl>
                                        <p:attrNameLst>
                                          <p:attrName>ppt_w</p:attrName>
                                        </p:attrNameLst>
                                      </p:cBhvr>
                                      <p:tavLst>
                                        <p:tav tm="0">
                                          <p:val>
                                            <p:fltVal val="0"/>
                                          </p:val>
                                        </p:tav>
                                        <p:tav tm="100000">
                                          <p:val>
                                            <p:strVal val="#ppt_w"/>
                                          </p:val>
                                        </p:tav>
                                      </p:tavLst>
                                    </p:anim>
                                    <p:anim calcmode="lin" valueType="num">
                                      <p:cBhvr>
                                        <p:cTn id="42" dur="500" fill="hold"/>
                                        <p:tgtEl>
                                          <p:spTgt spid="31"/>
                                        </p:tgtEl>
                                        <p:attrNameLst>
                                          <p:attrName>ppt_h</p:attrName>
                                        </p:attrNameLst>
                                      </p:cBhvr>
                                      <p:tavLst>
                                        <p:tav tm="0">
                                          <p:val>
                                            <p:fltVal val="0"/>
                                          </p:val>
                                        </p:tav>
                                        <p:tav tm="100000">
                                          <p:val>
                                            <p:strVal val="#ppt_h"/>
                                          </p:val>
                                        </p:tav>
                                      </p:tavLst>
                                    </p:anim>
                                    <p:anim calcmode="lin" valueType="num">
                                      <p:cBhvr>
                                        <p:cTn id="43" dur="500" fill="hold"/>
                                        <p:tgtEl>
                                          <p:spTgt spid="31"/>
                                        </p:tgtEl>
                                        <p:attrNameLst>
                                          <p:attrName>style.rotation</p:attrName>
                                        </p:attrNameLst>
                                      </p:cBhvr>
                                      <p:tavLst>
                                        <p:tav tm="0">
                                          <p:val>
                                            <p:fltVal val="360"/>
                                          </p:val>
                                        </p:tav>
                                        <p:tav tm="100000">
                                          <p:val>
                                            <p:fltVal val="0"/>
                                          </p:val>
                                        </p:tav>
                                      </p:tavLst>
                                    </p:anim>
                                    <p:animEffect transition="in" filter="fade">
                                      <p:cBhvr>
                                        <p:cTn id="44" dur="500"/>
                                        <p:tgtEl>
                                          <p:spTgt spid="31"/>
                                        </p:tgtEl>
                                      </p:cBhvr>
                                    </p:animEffect>
                                  </p:childTnLst>
                                </p:cTn>
                              </p:par>
                              <p:par>
                                <p:cTn id="45" presetID="22" presetClass="entr" presetSubtype="8" fill="hold" grpId="0" nodeType="withEffect">
                                  <p:stCondLst>
                                    <p:cond delay="700"/>
                                  </p:stCondLst>
                                  <p:childTnLst>
                                    <p:set>
                                      <p:cBhvr>
                                        <p:cTn id="46" dur="1" fill="hold">
                                          <p:stCondLst>
                                            <p:cond delay="0"/>
                                          </p:stCondLst>
                                        </p:cTn>
                                        <p:tgtEl>
                                          <p:spTgt spid="30"/>
                                        </p:tgtEl>
                                        <p:attrNameLst>
                                          <p:attrName>style.visibility</p:attrName>
                                        </p:attrNameLst>
                                      </p:cBhvr>
                                      <p:to>
                                        <p:strVal val="visible"/>
                                      </p:to>
                                    </p:set>
                                    <p:animEffect transition="in" filter="wipe(left)">
                                      <p:cBhvr>
                                        <p:cTn id="47" dur="500"/>
                                        <p:tgtEl>
                                          <p:spTgt spid="30"/>
                                        </p:tgtEl>
                                      </p:cBhvr>
                                    </p:animEffect>
                                  </p:childTnLst>
                                </p:cTn>
                              </p:par>
                              <p:par>
                                <p:cTn id="48" presetID="10" presetClass="entr" presetSubtype="0" fill="hold" grpId="0" nodeType="withEffect">
                                  <p:stCondLst>
                                    <p:cond delay="800"/>
                                  </p:stCondLst>
                                  <p:childTnLst>
                                    <p:set>
                                      <p:cBhvr>
                                        <p:cTn id="49" dur="1" fill="hold">
                                          <p:stCondLst>
                                            <p:cond delay="0"/>
                                          </p:stCondLst>
                                        </p:cTn>
                                        <p:tgtEl>
                                          <p:spTgt spid="35"/>
                                        </p:tgtEl>
                                        <p:attrNameLst>
                                          <p:attrName>style.visibility</p:attrName>
                                        </p:attrNameLst>
                                      </p:cBhvr>
                                      <p:to>
                                        <p:strVal val="visible"/>
                                      </p:to>
                                    </p:set>
                                    <p:animEffect transition="in" filter="fade">
                                      <p:cBhvr>
                                        <p:cTn id="50" dur="300"/>
                                        <p:tgtEl>
                                          <p:spTgt spid="35"/>
                                        </p:tgtEl>
                                      </p:cBhvr>
                                    </p:animEffect>
                                  </p:childTnLst>
                                </p:cTn>
                              </p:par>
                              <p:par>
                                <p:cTn id="51" presetID="10" presetClass="entr" presetSubtype="0" fill="hold" grpId="0" nodeType="withEffect">
                                  <p:stCondLst>
                                    <p:cond delay="900"/>
                                  </p:stCondLst>
                                  <p:childTnLst>
                                    <p:set>
                                      <p:cBhvr>
                                        <p:cTn id="52" dur="1" fill="hold">
                                          <p:stCondLst>
                                            <p:cond delay="0"/>
                                          </p:stCondLst>
                                        </p:cTn>
                                        <p:tgtEl>
                                          <p:spTgt spid="37"/>
                                        </p:tgtEl>
                                        <p:attrNameLst>
                                          <p:attrName>style.visibility</p:attrName>
                                        </p:attrNameLst>
                                      </p:cBhvr>
                                      <p:to>
                                        <p:strVal val="visible"/>
                                      </p:to>
                                    </p:set>
                                    <p:animEffect transition="in" filter="fade">
                                      <p:cBhvr>
                                        <p:cTn id="53" dur="300"/>
                                        <p:tgtEl>
                                          <p:spTgt spid="37"/>
                                        </p:tgtEl>
                                      </p:cBhvr>
                                    </p:animEffect>
                                  </p:childTnLst>
                                </p:cTn>
                              </p:par>
                              <p:par>
                                <p:cTn id="54" presetID="10" presetClass="entr" presetSubtype="0" fill="hold" grpId="0" nodeType="withEffect">
                                  <p:stCondLst>
                                    <p:cond delay="1000"/>
                                  </p:stCondLst>
                                  <p:childTnLst>
                                    <p:set>
                                      <p:cBhvr>
                                        <p:cTn id="55" dur="1" fill="hold">
                                          <p:stCondLst>
                                            <p:cond delay="0"/>
                                          </p:stCondLst>
                                        </p:cTn>
                                        <p:tgtEl>
                                          <p:spTgt spid="36"/>
                                        </p:tgtEl>
                                        <p:attrNameLst>
                                          <p:attrName>style.visibility</p:attrName>
                                        </p:attrNameLst>
                                      </p:cBhvr>
                                      <p:to>
                                        <p:strVal val="visible"/>
                                      </p:to>
                                    </p:set>
                                    <p:animEffect transition="in" filter="fade">
                                      <p:cBhvr>
                                        <p:cTn id="56" dur="300"/>
                                        <p:tgtEl>
                                          <p:spTgt spid="36"/>
                                        </p:tgtEl>
                                      </p:cBhvr>
                                    </p:animEffect>
                                  </p:childTnLst>
                                </p:cTn>
                              </p:par>
                              <p:par>
                                <p:cTn id="57" presetID="10" presetClass="entr" presetSubtype="0" fill="hold" grpId="0" nodeType="withEffect">
                                  <p:stCondLst>
                                    <p:cond delay="1100"/>
                                  </p:stCondLst>
                                  <p:childTnLst>
                                    <p:set>
                                      <p:cBhvr>
                                        <p:cTn id="58" dur="1" fill="hold">
                                          <p:stCondLst>
                                            <p:cond delay="0"/>
                                          </p:stCondLst>
                                        </p:cTn>
                                        <p:tgtEl>
                                          <p:spTgt spid="38"/>
                                        </p:tgtEl>
                                        <p:attrNameLst>
                                          <p:attrName>style.visibility</p:attrName>
                                        </p:attrNameLst>
                                      </p:cBhvr>
                                      <p:to>
                                        <p:strVal val="visible"/>
                                      </p:to>
                                    </p:set>
                                    <p:animEffect transition="in" filter="fade">
                                      <p:cBhvr>
                                        <p:cTn id="59" dur="300"/>
                                        <p:tgtEl>
                                          <p:spTgt spid="38"/>
                                        </p:tgtEl>
                                      </p:cBhvr>
                                    </p:animEffect>
                                  </p:childTnLst>
                                </p:cTn>
                              </p:par>
                              <p:par>
                                <p:cTn id="60" presetID="49" presetClass="entr" presetSubtype="0" decel="100000" fill="hold" nodeType="withEffect">
                                  <p:stCondLst>
                                    <p:cond delay="1100"/>
                                  </p:stCondLst>
                                  <p:childTnLst>
                                    <p:set>
                                      <p:cBhvr>
                                        <p:cTn id="61" dur="1" fill="hold">
                                          <p:stCondLst>
                                            <p:cond delay="0"/>
                                          </p:stCondLst>
                                        </p:cTn>
                                        <p:tgtEl>
                                          <p:spTgt spid="6"/>
                                        </p:tgtEl>
                                        <p:attrNameLst>
                                          <p:attrName>style.visibility</p:attrName>
                                        </p:attrNameLst>
                                      </p:cBhvr>
                                      <p:to>
                                        <p:strVal val="visible"/>
                                      </p:to>
                                    </p:set>
                                    <p:anim calcmode="lin" valueType="num">
                                      <p:cBhvr>
                                        <p:cTn id="62" dur="500" fill="hold"/>
                                        <p:tgtEl>
                                          <p:spTgt spid="6"/>
                                        </p:tgtEl>
                                        <p:attrNameLst>
                                          <p:attrName>ppt_w</p:attrName>
                                        </p:attrNameLst>
                                      </p:cBhvr>
                                      <p:tavLst>
                                        <p:tav tm="0">
                                          <p:val>
                                            <p:fltVal val="0"/>
                                          </p:val>
                                        </p:tav>
                                        <p:tav tm="100000">
                                          <p:val>
                                            <p:strVal val="#ppt_w"/>
                                          </p:val>
                                        </p:tav>
                                      </p:tavLst>
                                    </p:anim>
                                    <p:anim calcmode="lin" valueType="num">
                                      <p:cBhvr>
                                        <p:cTn id="63" dur="500" fill="hold"/>
                                        <p:tgtEl>
                                          <p:spTgt spid="6"/>
                                        </p:tgtEl>
                                        <p:attrNameLst>
                                          <p:attrName>ppt_h</p:attrName>
                                        </p:attrNameLst>
                                      </p:cBhvr>
                                      <p:tavLst>
                                        <p:tav tm="0">
                                          <p:val>
                                            <p:fltVal val="0"/>
                                          </p:val>
                                        </p:tav>
                                        <p:tav tm="100000">
                                          <p:val>
                                            <p:strVal val="#ppt_h"/>
                                          </p:val>
                                        </p:tav>
                                      </p:tavLst>
                                    </p:anim>
                                    <p:anim calcmode="lin" valueType="num">
                                      <p:cBhvr>
                                        <p:cTn id="64" dur="500" fill="hold"/>
                                        <p:tgtEl>
                                          <p:spTgt spid="6"/>
                                        </p:tgtEl>
                                        <p:attrNameLst>
                                          <p:attrName>style.rotation</p:attrName>
                                        </p:attrNameLst>
                                      </p:cBhvr>
                                      <p:tavLst>
                                        <p:tav tm="0">
                                          <p:val>
                                            <p:fltVal val="360"/>
                                          </p:val>
                                        </p:tav>
                                        <p:tav tm="100000">
                                          <p:val>
                                            <p:fltVal val="0"/>
                                          </p:val>
                                        </p:tav>
                                      </p:tavLst>
                                    </p:anim>
                                    <p:animEffect transition="in" filter="fade">
                                      <p:cBhvr>
                                        <p:cTn id="65" dur="500"/>
                                        <p:tgtEl>
                                          <p:spTgt spid="6"/>
                                        </p:tgtEl>
                                      </p:cBhvr>
                                    </p:animEffect>
                                  </p:childTnLst>
                                </p:cTn>
                              </p:par>
                              <p:par>
                                <p:cTn id="66" presetID="22" presetClass="entr" presetSubtype="8" fill="hold" grpId="0" nodeType="withEffect">
                                  <p:stCondLst>
                                    <p:cond delay="1200"/>
                                  </p:stCondLst>
                                  <p:childTnLst>
                                    <p:set>
                                      <p:cBhvr>
                                        <p:cTn id="67" dur="1" fill="hold">
                                          <p:stCondLst>
                                            <p:cond delay="0"/>
                                          </p:stCondLst>
                                        </p:cTn>
                                        <p:tgtEl>
                                          <p:spTgt spid="5"/>
                                        </p:tgtEl>
                                        <p:attrNameLst>
                                          <p:attrName>style.visibility</p:attrName>
                                        </p:attrNameLst>
                                      </p:cBhvr>
                                      <p:to>
                                        <p:strVal val="visible"/>
                                      </p:to>
                                    </p:set>
                                    <p:animEffect transition="in" filter="wipe(left)">
                                      <p:cBhvr>
                                        <p:cTn id="68" dur="500"/>
                                        <p:tgtEl>
                                          <p:spTgt spid="5"/>
                                        </p:tgtEl>
                                      </p:cBhvr>
                                    </p:animEffect>
                                  </p:childTnLst>
                                </p:cTn>
                              </p:par>
                              <p:par>
                                <p:cTn id="69" presetID="10" presetClass="entr" presetSubtype="0" fill="hold" grpId="0" nodeType="withEffect">
                                  <p:stCondLst>
                                    <p:cond delay="1300"/>
                                  </p:stCondLst>
                                  <p:childTnLst>
                                    <p:set>
                                      <p:cBhvr>
                                        <p:cTn id="70" dur="1" fill="hold">
                                          <p:stCondLst>
                                            <p:cond delay="0"/>
                                          </p:stCondLst>
                                        </p:cTn>
                                        <p:tgtEl>
                                          <p:spTgt spid="10"/>
                                        </p:tgtEl>
                                        <p:attrNameLst>
                                          <p:attrName>style.visibility</p:attrName>
                                        </p:attrNameLst>
                                      </p:cBhvr>
                                      <p:to>
                                        <p:strVal val="visible"/>
                                      </p:to>
                                    </p:set>
                                    <p:animEffect transition="in" filter="fade">
                                      <p:cBhvr>
                                        <p:cTn id="71" dur="300"/>
                                        <p:tgtEl>
                                          <p:spTgt spid="10"/>
                                        </p:tgtEl>
                                      </p:cBhvr>
                                    </p:animEffect>
                                  </p:childTnLst>
                                </p:cTn>
                              </p:par>
                              <p:par>
                                <p:cTn id="72" presetID="10" presetClass="entr" presetSubtype="0" fill="hold" grpId="0" nodeType="withEffect">
                                  <p:stCondLst>
                                    <p:cond delay="1400"/>
                                  </p:stCondLst>
                                  <p:childTnLst>
                                    <p:set>
                                      <p:cBhvr>
                                        <p:cTn id="73" dur="1" fill="hold">
                                          <p:stCondLst>
                                            <p:cond delay="0"/>
                                          </p:stCondLst>
                                        </p:cTn>
                                        <p:tgtEl>
                                          <p:spTgt spid="28"/>
                                        </p:tgtEl>
                                        <p:attrNameLst>
                                          <p:attrName>style.visibility</p:attrName>
                                        </p:attrNameLst>
                                      </p:cBhvr>
                                      <p:to>
                                        <p:strVal val="visible"/>
                                      </p:to>
                                    </p:set>
                                    <p:animEffect transition="in" filter="fade">
                                      <p:cBhvr>
                                        <p:cTn id="74" dur="300"/>
                                        <p:tgtEl>
                                          <p:spTgt spid="28"/>
                                        </p:tgtEl>
                                      </p:cBhvr>
                                    </p:animEffect>
                                  </p:childTnLst>
                                </p:cTn>
                              </p:par>
                              <p:par>
                                <p:cTn id="75" presetID="10" presetClass="entr" presetSubtype="0" fill="hold" grpId="0" nodeType="withEffect">
                                  <p:stCondLst>
                                    <p:cond delay="1500"/>
                                  </p:stCondLst>
                                  <p:childTnLst>
                                    <p:set>
                                      <p:cBhvr>
                                        <p:cTn id="76" dur="1" fill="hold">
                                          <p:stCondLst>
                                            <p:cond delay="0"/>
                                          </p:stCondLst>
                                        </p:cTn>
                                        <p:tgtEl>
                                          <p:spTgt spid="11"/>
                                        </p:tgtEl>
                                        <p:attrNameLst>
                                          <p:attrName>style.visibility</p:attrName>
                                        </p:attrNameLst>
                                      </p:cBhvr>
                                      <p:to>
                                        <p:strVal val="visible"/>
                                      </p:to>
                                    </p:set>
                                    <p:animEffect transition="in" filter="fade">
                                      <p:cBhvr>
                                        <p:cTn id="77" dur="300"/>
                                        <p:tgtEl>
                                          <p:spTgt spid="11"/>
                                        </p:tgtEl>
                                      </p:cBhvr>
                                    </p:animEffect>
                                  </p:childTnLst>
                                </p:cTn>
                              </p:par>
                              <p:par>
                                <p:cTn id="78" presetID="49" presetClass="entr" presetSubtype="0" decel="100000" fill="hold" nodeType="withEffect">
                                  <p:stCondLst>
                                    <p:cond delay="1600"/>
                                  </p:stCondLst>
                                  <p:childTnLst>
                                    <p:set>
                                      <p:cBhvr>
                                        <p:cTn id="79" dur="1" fill="hold">
                                          <p:stCondLst>
                                            <p:cond delay="0"/>
                                          </p:stCondLst>
                                        </p:cTn>
                                        <p:tgtEl>
                                          <p:spTgt spid="20"/>
                                        </p:tgtEl>
                                        <p:attrNameLst>
                                          <p:attrName>style.visibility</p:attrName>
                                        </p:attrNameLst>
                                      </p:cBhvr>
                                      <p:to>
                                        <p:strVal val="visible"/>
                                      </p:to>
                                    </p:set>
                                    <p:anim calcmode="lin" valueType="num">
                                      <p:cBhvr>
                                        <p:cTn id="80" dur="500" fill="hold"/>
                                        <p:tgtEl>
                                          <p:spTgt spid="20"/>
                                        </p:tgtEl>
                                        <p:attrNameLst>
                                          <p:attrName>ppt_w</p:attrName>
                                        </p:attrNameLst>
                                      </p:cBhvr>
                                      <p:tavLst>
                                        <p:tav tm="0">
                                          <p:val>
                                            <p:fltVal val="0"/>
                                          </p:val>
                                        </p:tav>
                                        <p:tav tm="100000">
                                          <p:val>
                                            <p:strVal val="#ppt_w"/>
                                          </p:val>
                                        </p:tav>
                                      </p:tavLst>
                                    </p:anim>
                                    <p:anim calcmode="lin" valueType="num">
                                      <p:cBhvr>
                                        <p:cTn id="81" dur="500" fill="hold"/>
                                        <p:tgtEl>
                                          <p:spTgt spid="20"/>
                                        </p:tgtEl>
                                        <p:attrNameLst>
                                          <p:attrName>ppt_h</p:attrName>
                                        </p:attrNameLst>
                                      </p:cBhvr>
                                      <p:tavLst>
                                        <p:tav tm="0">
                                          <p:val>
                                            <p:fltVal val="0"/>
                                          </p:val>
                                        </p:tav>
                                        <p:tav tm="100000">
                                          <p:val>
                                            <p:strVal val="#ppt_h"/>
                                          </p:val>
                                        </p:tav>
                                      </p:tavLst>
                                    </p:anim>
                                    <p:anim calcmode="lin" valueType="num">
                                      <p:cBhvr>
                                        <p:cTn id="82" dur="500" fill="hold"/>
                                        <p:tgtEl>
                                          <p:spTgt spid="20"/>
                                        </p:tgtEl>
                                        <p:attrNameLst>
                                          <p:attrName>style.rotation</p:attrName>
                                        </p:attrNameLst>
                                      </p:cBhvr>
                                      <p:tavLst>
                                        <p:tav tm="0">
                                          <p:val>
                                            <p:fltVal val="360"/>
                                          </p:val>
                                        </p:tav>
                                        <p:tav tm="100000">
                                          <p:val>
                                            <p:fltVal val="0"/>
                                          </p:val>
                                        </p:tav>
                                      </p:tavLst>
                                    </p:anim>
                                    <p:animEffect transition="in" filter="fade">
                                      <p:cBhvr>
                                        <p:cTn id="83" dur="500"/>
                                        <p:tgtEl>
                                          <p:spTgt spid="20"/>
                                        </p:tgtEl>
                                      </p:cBhvr>
                                    </p:animEffect>
                                  </p:childTnLst>
                                </p:cTn>
                              </p:par>
                              <p:par>
                                <p:cTn id="84" presetID="22" presetClass="entr" presetSubtype="2" fill="hold" grpId="0" nodeType="withEffect">
                                  <p:stCondLst>
                                    <p:cond delay="1700"/>
                                  </p:stCondLst>
                                  <p:childTnLst>
                                    <p:set>
                                      <p:cBhvr>
                                        <p:cTn id="85" dur="1" fill="hold">
                                          <p:stCondLst>
                                            <p:cond delay="0"/>
                                          </p:stCondLst>
                                        </p:cTn>
                                        <p:tgtEl>
                                          <p:spTgt spid="19"/>
                                        </p:tgtEl>
                                        <p:attrNameLst>
                                          <p:attrName>style.visibility</p:attrName>
                                        </p:attrNameLst>
                                      </p:cBhvr>
                                      <p:to>
                                        <p:strVal val="visible"/>
                                      </p:to>
                                    </p:set>
                                    <p:animEffect transition="in" filter="wipe(right)">
                                      <p:cBhvr>
                                        <p:cTn id="86" dur="500"/>
                                        <p:tgtEl>
                                          <p:spTgt spid="19"/>
                                        </p:tgtEl>
                                      </p:cBhvr>
                                    </p:animEffect>
                                  </p:childTnLst>
                                </p:cTn>
                              </p:par>
                              <p:par>
                                <p:cTn id="87" presetID="10" presetClass="entr" presetSubtype="0" fill="hold" grpId="0" nodeType="withEffect">
                                  <p:stCondLst>
                                    <p:cond delay="1800"/>
                                  </p:stCondLst>
                                  <p:childTnLst>
                                    <p:set>
                                      <p:cBhvr>
                                        <p:cTn id="88" dur="1" fill="hold">
                                          <p:stCondLst>
                                            <p:cond delay="0"/>
                                          </p:stCondLst>
                                        </p:cTn>
                                        <p:tgtEl>
                                          <p:spTgt spid="24"/>
                                        </p:tgtEl>
                                        <p:attrNameLst>
                                          <p:attrName>style.visibility</p:attrName>
                                        </p:attrNameLst>
                                      </p:cBhvr>
                                      <p:to>
                                        <p:strVal val="visible"/>
                                      </p:to>
                                    </p:set>
                                    <p:animEffect transition="in" filter="fade">
                                      <p:cBhvr>
                                        <p:cTn id="89" dur="300"/>
                                        <p:tgtEl>
                                          <p:spTgt spid="24"/>
                                        </p:tgtEl>
                                      </p:cBhvr>
                                    </p:animEffect>
                                  </p:childTnLst>
                                </p:cTn>
                              </p:par>
                              <p:par>
                                <p:cTn id="90" presetID="10" presetClass="entr" presetSubtype="0" fill="hold" grpId="0" nodeType="withEffect">
                                  <p:stCondLst>
                                    <p:cond delay="1900"/>
                                  </p:stCondLst>
                                  <p:childTnLst>
                                    <p:set>
                                      <p:cBhvr>
                                        <p:cTn id="91" dur="1" fill="hold">
                                          <p:stCondLst>
                                            <p:cond delay="0"/>
                                          </p:stCondLst>
                                        </p:cTn>
                                        <p:tgtEl>
                                          <p:spTgt spid="26"/>
                                        </p:tgtEl>
                                        <p:attrNameLst>
                                          <p:attrName>style.visibility</p:attrName>
                                        </p:attrNameLst>
                                      </p:cBhvr>
                                      <p:to>
                                        <p:strVal val="visible"/>
                                      </p:to>
                                    </p:set>
                                    <p:animEffect transition="in" filter="fade">
                                      <p:cBhvr>
                                        <p:cTn id="92" dur="300"/>
                                        <p:tgtEl>
                                          <p:spTgt spid="26"/>
                                        </p:tgtEl>
                                      </p:cBhvr>
                                    </p:animEffect>
                                  </p:childTnLst>
                                </p:cTn>
                              </p:par>
                              <p:par>
                                <p:cTn id="93" presetID="10" presetClass="entr" presetSubtype="0" fill="hold" grpId="0" nodeType="withEffect">
                                  <p:stCondLst>
                                    <p:cond delay="2000"/>
                                  </p:stCondLst>
                                  <p:childTnLst>
                                    <p:set>
                                      <p:cBhvr>
                                        <p:cTn id="94" dur="1" fill="hold">
                                          <p:stCondLst>
                                            <p:cond delay="0"/>
                                          </p:stCondLst>
                                        </p:cTn>
                                        <p:tgtEl>
                                          <p:spTgt spid="25"/>
                                        </p:tgtEl>
                                        <p:attrNameLst>
                                          <p:attrName>style.visibility</p:attrName>
                                        </p:attrNameLst>
                                      </p:cBhvr>
                                      <p:to>
                                        <p:strVal val="visible"/>
                                      </p:to>
                                    </p:set>
                                    <p:animEffect transition="in" filter="fade">
                                      <p:cBhvr>
                                        <p:cTn id="95" dur="3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Graphic spid="4" grpId="0">
        <p:bldAsOne/>
      </p:bldGraphic>
      <p:bldP spid="2" grpId="0" animBg="1"/>
      <p:bldP spid="2" grpId="1" animBg="1"/>
      <p:bldP spid="3" grpId="0" animBg="1"/>
      <p:bldP spid="3" grpId="1" animBg="1"/>
      <p:bldP spid="5" grpId="0" animBg="1"/>
      <p:bldP spid="10" grpId="0" animBg="1"/>
      <p:bldP spid="11" grpId="0"/>
      <p:bldP spid="12" grpId="0" animBg="1"/>
      <p:bldP spid="18" grpId="0"/>
      <p:bldP spid="19" grpId="0" animBg="1"/>
      <p:bldP spid="24" grpId="0" animBg="1"/>
      <p:bldP spid="25" grpId="0"/>
      <p:bldP spid="26" grpId="0"/>
      <p:bldP spid="28" grpId="0"/>
      <p:bldP spid="29" grpId="0"/>
      <p:bldP spid="30" grpId="0" animBg="1"/>
      <p:bldP spid="35" grpId="0" animBg="1"/>
      <p:bldP spid="36" grpId="0"/>
      <p:bldP spid="37" grpId="0"/>
    </p:bldLst>
  </p:timing>
</p:sld>
</file>

<file path=ppt/slides/slide2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Oval 4">
            <a:extLst>
              <a:ext uri="{FF2B5EF4-FFF2-40B4-BE49-F238E27FC236}">
                <a16:creationId xmlns:a16="http://schemas.microsoft.com/office/drawing/2014/main" id="{9D3A91C2-A94C-4601-B182-DB8159DC23E8}"/>
              </a:ext>
            </a:extLst>
          </p:cNvPr>
          <p:cNvSpPr/>
          <p:nvPr/>
        </p:nvSpPr>
        <p:spPr>
          <a:xfrm>
            <a:off x="1885290" y="6919896"/>
            <a:ext cx="20616594" cy="8314570"/>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272CA006-6DD6-487E-BB04-BC804D7298B7}"/>
              </a:ext>
            </a:extLst>
          </p:cNvPr>
          <p:cNvSpPr/>
          <p:nvPr/>
        </p:nvSpPr>
        <p:spPr>
          <a:xfrm>
            <a:off x="3674334" y="7645125"/>
            <a:ext cx="17038507" cy="6871545"/>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34A661CD-0C51-47BB-8680-C82F74F7EF7C}"/>
              </a:ext>
            </a:extLst>
          </p:cNvPr>
          <p:cNvSpPr/>
          <p:nvPr/>
        </p:nvSpPr>
        <p:spPr>
          <a:xfrm>
            <a:off x="5152882" y="8245130"/>
            <a:ext cx="14081411" cy="5678963"/>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20979771-69AB-405B-9A20-7071AA3EC5DD}"/>
              </a:ext>
            </a:extLst>
          </p:cNvPr>
          <p:cNvSpPr/>
          <p:nvPr/>
        </p:nvSpPr>
        <p:spPr>
          <a:xfrm>
            <a:off x="7384690" y="9141486"/>
            <a:ext cx="9617794" cy="3878808"/>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0EAFFD4B-D992-46BF-AE43-D53C71496822}"/>
              </a:ext>
            </a:extLst>
          </p:cNvPr>
          <p:cNvSpPr/>
          <p:nvPr/>
        </p:nvSpPr>
        <p:spPr>
          <a:xfrm>
            <a:off x="6374822" y="8719344"/>
            <a:ext cx="11637530" cy="4693358"/>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1BAC4395-85D3-4A38-9C56-2E1CB0D08CD0}"/>
              </a:ext>
            </a:extLst>
          </p:cNvPr>
          <p:cNvSpPr/>
          <p:nvPr/>
        </p:nvSpPr>
        <p:spPr>
          <a:xfrm>
            <a:off x="8219292" y="9459489"/>
            <a:ext cx="7948590" cy="3205626"/>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3071B146-57C6-41BA-A4FA-96563585B149}"/>
              </a:ext>
            </a:extLst>
          </p:cNvPr>
          <p:cNvSpPr/>
          <p:nvPr/>
        </p:nvSpPr>
        <p:spPr>
          <a:xfrm>
            <a:off x="9207640" y="9850648"/>
            <a:ext cx="5971894" cy="2408434"/>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a:extLst>
              <a:ext uri="{FF2B5EF4-FFF2-40B4-BE49-F238E27FC236}">
                <a16:creationId xmlns:a16="http://schemas.microsoft.com/office/drawing/2014/main" id="{1F31E44F-A878-4F64-A85A-4257EC3A7E38}"/>
              </a:ext>
            </a:extLst>
          </p:cNvPr>
          <p:cNvGrpSpPr/>
          <p:nvPr/>
        </p:nvGrpSpPr>
        <p:grpSpPr>
          <a:xfrm>
            <a:off x="9050828" y="6465406"/>
            <a:ext cx="6285517" cy="6629769"/>
            <a:chOff x="8736553" y="3611344"/>
            <a:chExt cx="6914068" cy="7292746"/>
          </a:xfrm>
        </p:grpSpPr>
        <p:sp>
          <p:nvSpPr>
            <p:cNvPr id="13" name="One">
              <a:extLst>
                <a:ext uri="{FF2B5EF4-FFF2-40B4-BE49-F238E27FC236}">
                  <a16:creationId xmlns:a16="http://schemas.microsoft.com/office/drawing/2014/main" id="{64556B94-5241-46B9-8C75-A5998D3908CF}"/>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Two">
              <a:extLst>
                <a:ext uri="{FF2B5EF4-FFF2-40B4-BE49-F238E27FC236}">
                  <a16:creationId xmlns:a16="http://schemas.microsoft.com/office/drawing/2014/main" id="{96012EFE-FD0C-41A1-8430-6285E3F9A89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Three">
              <a:extLst>
                <a:ext uri="{FF2B5EF4-FFF2-40B4-BE49-F238E27FC236}">
                  <a16:creationId xmlns:a16="http://schemas.microsoft.com/office/drawing/2014/main" id="{99929BF7-2ECE-4E46-A90A-25F25E28E4C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our">
              <a:extLst>
                <a:ext uri="{FF2B5EF4-FFF2-40B4-BE49-F238E27FC236}">
                  <a16:creationId xmlns:a16="http://schemas.microsoft.com/office/drawing/2014/main" id="{19360EED-2D2C-483B-9536-D92C3F13217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7" name="TextBox 16">
            <a:extLst>
              <a:ext uri="{FF2B5EF4-FFF2-40B4-BE49-F238E27FC236}">
                <a16:creationId xmlns:a16="http://schemas.microsoft.com/office/drawing/2014/main" id="{88B39DAA-C9C8-4282-B124-35BE05DF991E}"/>
              </a:ext>
            </a:extLst>
          </p:cNvPr>
          <p:cNvSpPr txBox="1"/>
          <p:nvPr/>
        </p:nvSpPr>
        <p:spPr>
          <a:xfrm>
            <a:off x="8188485" y="2732691"/>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Solar Infograph</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18" name="Group 17">
            <a:extLst>
              <a:ext uri="{FF2B5EF4-FFF2-40B4-BE49-F238E27FC236}">
                <a16:creationId xmlns:a16="http://schemas.microsoft.com/office/drawing/2014/main" id="{7B043421-862F-4E23-93D6-F773F5717D65}"/>
              </a:ext>
            </a:extLst>
          </p:cNvPr>
          <p:cNvGrpSpPr/>
          <p:nvPr/>
        </p:nvGrpSpPr>
        <p:grpSpPr>
          <a:xfrm>
            <a:off x="9964288" y="7163654"/>
            <a:ext cx="4458598" cy="4569984"/>
            <a:chOff x="9964288" y="3805312"/>
            <a:chExt cx="4458598" cy="4569984"/>
          </a:xfrm>
        </p:grpSpPr>
        <p:sp>
          <p:nvSpPr>
            <p:cNvPr id="19" name="TextBox 18">
              <a:extLst>
                <a:ext uri="{FF2B5EF4-FFF2-40B4-BE49-F238E27FC236}">
                  <a16:creationId xmlns:a16="http://schemas.microsoft.com/office/drawing/2014/main" id="{0659345B-FF22-4EA3-9934-91552306DD6C}"/>
                </a:ext>
              </a:extLst>
            </p:cNvPr>
            <p:cNvSpPr txBox="1"/>
            <p:nvPr/>
          </p:nvSpPr>
          <p:spPr>
            <a:xfrm>
              <a:off x="9964288" y="5309955"/>
              <a:ext cx="4458598" cy="126188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Portfolio</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20" name="TextBox 19">
              <a:extLst>
                <a:ext uri="{FF2B5EF4-FFF2-40B4-BE49-F238E27FC236}">
                  <a16:creationId xmlns:a16="http://schemas.microsoft.com/office/drawing/2014/main" id="{C62A7872-324D-47D7-AF9E-54D28B1842CE}"/>
                </a:ext>
              </a:extLst>
            </p:cNvPr>
            <p:cNvSpPr txBox="1"/>
            <p:nvPr/>
          </p:nvSpPr>
          <p:spPr>
            <a:xfrm>
              <a:off x="10903812" y="3805312"/>
              <a:ext cx="2579553" cy="1446550"/>
            </a:xfrm>
            <a:prstGeom prst="rect">
              <a:avLst/>
            </a:prstGeom>
            <a:noFill/>
          </p:spPr>
          <p:txBody>
            <a:bodyPr wrap="none" rtlCol="0" anchor="ctr">
              <a:spAutoFit/>
            </a:bodyPr>
            <a:lstStyle/>
            <a:p>
              <a:pPr algn="ctr"/>
              <a:r>
                <a:rPr lang="en-US" sz="8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95%</a:t>
              </a:r>
            </a:p>
          </p:txBody>
        </p:sp>
        <p:sp>
          <p:nvSpPr>
            <p:cNvPr id="21" name="Rectangle 20">
              <a:extLst>
                <a:ext uri="{FF2B5EF4-FFF2-40B4-BE49-F238E27FC236}">
                  <a16:creationId xmlns:a16="http://schemas.microsoft.com/office/drawing/2014/main" id="{6FF747A6-50D3-4388-A19D-658B0754E3B9}"/>
                </a:ext>
              </a:extLst>
            </p:cNvPr>
            <p:cNvSpPr/>
            <p:nvPr/>
          </p:nvSpPr>
          <p:spPr>
            <a:xfrm>
              <a:off x="11363877" y="6513248"/>
              <a:ext cx="1659429" cy="1862048"/>
            </a:xfrm>
            <a:prstGeom prst="rect">
              <a:avLst/>
            </a:prstGeom>
          </p:spPr>
          <p:txBody>
            <a:bodyPr wrap="none">
              <a:spAutoFit/>
            </a:bodyPr>
            <a:lstStyle/>
            <a:p>
              <a:pPr lvl="0" algn="ctr" defTabSz="914400">
                <a:defRPr/>
              </a:pPr>
              <a:r>
                <a:rPr lang="en-US" sz="11500">
                  <a:solidFill>
                    <a:srgbClr val="FFFFFF"/>
                  </a:solidFill>
                  <a:latin typeface="Designball-Charts-01" pitchFamily="2" charset="0"/>
                  <a:ea typeface="Open Sans" panose="020B0606030504020204" pitchFamily="34" charset="0"/>
                  <a:cs typeface="Arial" panose="020B0604020202020204" pitchFamily="34" charset="0"/>
                </a:rPr>
                <a:t>M</a:t>
              </a:r>
            </a:p>
          </p:txBody>
        </p:sp>
      </p:grpSp>
      <p:grpSp>
        <p:nvGrpSpPr>
          <p:cNvPr id="22" name="Group 21">
            <a:extLst>
              <a:ext uri="{FF2B5EF4-FFF2-40B4-BE49-F238E27FC236}">
                <a16:creationId xmlns:a16="http://schemas.microsoft.com/office/drawing/2014/main" id="{F095A64D-06CA-4888-AEA7-B517674919BA}"/>
              </a:ext>
            </a:extLst>
          </p:cNvPr>
          <p:cNvGrpSpPr/>
          <p:nvPr/>
        </p:nvGrpSpPr>
        <p:grpSpPr>
          <a:xfrm>
            <a:off x="2603678" y="8122334"/>
            <a:ext cx="2883588" cy="3041519"/>
            <a:chOff x="2603678" y="4763992"/>
            <a:chExt cx="2883588" cy="3041519"/>
          </a:xfrm>
        </p:grpSpPr>
        <p:grpSp>
          <p:nvGrpSpPr>
            <p:cNvPr id="23" name="Group 22">
              <a:extLst>
                <a:ext uri="{FF2B5EF4-FFF2-40B4-BE49-F238E27FC236}">
                  <a16:creationId xmlns:a16="http://schemas.microsoft.com/office/drawing/2014/main" id="{36BD6870-C341-4C1F-95E0-668A8D756CE6}"/>
                </a:ext>
              </a:extLst>
            </p:cNvPr>
            <p:cNvGrpSpPr/>
            <p:nvPr/>
          </p:nvGrpSpPr>
          <p:grpSpPr>
            <a:xfrm>
              <a:off x="2603678" y="4763992"/>
              <a:ext cx="2883588" cy="3041519"/>
              <a:chOff x="1563688" y="3246708"/>
              <a:chExt cx="7605475" cy="8022019"/>
            </a:xfrm>
          </p:grpSpPr>
          <p:sp>
            <p:nvSpPr>
              <p:cNvPr id="25" name="One">
                <a:extLst>
                  <a:ext uri="{FF2B5EF4-FFF2-40B4-BE49-F238E27FC236}">
                    <a16:creationId xmlns:a16="http://schemas.microsoft.com/office/drawing/2014/main" id="{61BACC21-F9A6-4193-AB8A-320264ECE306}"/>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Two">
                <a:extLst>
                  <a:ext uri="{FF2B5EF4-FFF2-40B4-BE49-F238E27FC236}">
                    <a16:creationId xmlns:a16="http://schemas.microsoft.com/office/drawing/2014/main" id="{2E1D3C5A-16D6-4162-82D1-0BC699AB9BC3}"/>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hree">
                <a:extLst>
                  <a:ext uri="{FF2B5EF4-FFF2-40B4-BE49-F238E27FC236}">
                    <a16:creationId xmlns:a16="http://schemas.microsoft.com/office/drawing/2014/main" id="{969A4A32-E69D-4B2F-AD66-464E115319C0}"/>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our">
                <a:extLst>
                  <a:ext uri="{FF2B5EF4-FFF2-40B4-BE49-F238E27FC236}">
                    <a16:creationId xmlns:a16="http://schemas.microsoft.com/office/drawing/2014/main" id="{C6232CF9-1262-4F1C-92DD-23EE9A70B989}"/>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4" name="Rectangle 23">
              <a:extLst>
                <a:ext uri="{FF2B5EF4-FFF2-40B4-BE49-F238E27FC236}">
                  <a16:creationId xmlns:a16="http://schemas.microsoft.com/office/drawing/2014/main" id="{AAE33ADD-9ADB-4052-ACD6-449D41621F97}"/>
                </a:ext>
              </a:extLst>
            </p:cNvPr>
            <p:cNvSpPr/>
            <p:nvPr/>
          </p:nvSpPr>
          <p:spPr>
            <a:xfrm>
              <a:off x="3192464" y="50014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grpSp>
      <p:grpSp>
        <p:nvGrpSpPr>
          <p:cNvPr id="29" name="Group 28">
            <a:extLst>
              <a:ext uri="{FF2B5EF4-FFF2-40B4-BE49-F238E27FC236}">
                <a16:creationId xmlns:a16="http://schemas.microsoft.com/office/drawing/2014/main" id="{57FB98C3-6CDE-45F6-84F1-21E3C3595209}"/>
              </a:ext>
            </a:extLst>
          </p:cNvPr>
          <p:cNvGrpSpPr/>
          <p:nvPr/>
        </p:nvGrpSpPr>
        <p:grpSpPr>
          <a:xfrm>
            <a:off x="15703537" y="6373964"/>
            <a:ext cx="3548011" cy="3742332"/>
            <a:chOff x="15703537" y="3015622"/>
            <a:chExt cx="3548011" cy="3742332"/>
          </a:xfrm>
        </p:grpSpPr>
        <p:grpSp>
          <p:nvGrpSpPr>
            <p:cNvPr id="30" name="Group 29">
              <a:extLst>
                <a:ext uri="{FF2B5EF4-FFF2-40B4-BE49-F238E27FC236}">
                  <a16:creationId xmlns:a16="http://schemas.microsoft.com/office/drawing/2014/main" id="{133EF356-F92C-4C76-9963-7F5543155496}"/>
                </a:ext>
              </a:extLst>
            </p:cNvPr>
            <p:cNvGrpSpPr/>
            <p:nvPr/>
          </p:nvGrpSpPr>
          <p:grpSpPr>
            <a:xfrm>
              <a:off x="15703537" y="3015622"/>
              <a:ext cx="3548011" cy="3742332"/>
              <a:chOff x="8736553" y="3611344"/>
              <a:chExt cx="6914068" cy="7292746"/>
            </a:xfrm>
          </p:grpSpPr>
          <p:sp>
            <p:nvSpPr>
              <p:cNvPr id="32" name="One">
                <a:extLst>
                  <a:ext uri="{FF2B5EF4-FFF2-40B4-BE49-F238E27FC236}">
                    <a16:creationId xmlns:a16="http://schemas.microsoft.com/office/drawing/2014/main" id="{B36726A5-B013-4AB5-90B2-E07C2765FB20}"/>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Two">
                <a:extLst>
                  <a:ext uri="{FF2B5EF4-FFF2-40B4-BE49-F238E27FC236}">
                    <a16:creationId xmlns:a16="http://schemas.microsoft.com/office/drawing/2014/main" id="{50245CB6-E8A1-49D5-859C-F2C1F764F629}"/>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Three">
                <a:extLst>
                  <a:ext uri="{FF2B5EF4-FFF2-40B4-BE49-F238E27FC236}">
                    <a16:creationId xmlns:a16="http://schemas.microsoft.com/office/drawing/2014/main" id="{9F9217A4-BD67-475B-88F5-C5D302755ADF}"/>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our">
                <a:extLst>
                  <a:ext uri="{FF2B5EF4-FFF2-40B4-BE49-F238E27FC236}">
                    <a16:creationId xmlns:a16="http://schemas.microsoft.com/office/drawing/2014/main" id="{AF116AB6-9321-4579-BF4F-0FC6EAAA70E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1" name="Rectangle 30">
              <a:extLst>
                <a:ext uri="{FF2B5EF4-FFF2-40B4-BE49-F238E27FC236}">
                  <a16:creationId xmlns:a16="http://schemas.microsoft.com/office/drawing/2014/main" id="{A9621CF0-87F7-494F-B7A2-5CED69E5FC7F}"/>
                </a:ext>
              </a:extLst>
            </p:cNvPr>
            <p:cNvSpPr/>
            <p:nvPr/>
          </p:nvSpPr>
          <p:spPr>
            <a:xfrm>
              <a:off x="16618581" y="3568987"/>
              <a:ext cx="1659429" cy="1862048"/>
            </a:xfrm>
            <a:prstGeom prst="rect">
              <a:avLst/>
            </a:prstGeom>
          </p:spPr>
          <p:txBody>
            <a:bodyPr wrap="none">
              <a:spAutoFit/>
            </a:bodyPr>
            <a:lstStyle/>
            <a:p>
              <a:pPr lvl="0" algn="ctr" defTabSz="914400">
                <a:defRPr/>
              </a:pPr>
              <a:r>
                <a:rPr lang="en-US" sz="11500">
                  <a:solidFill>
                    <a:srgbClr val="FFFFFF"/>
                  </a:solidFill>
                  <a:latin typeface="Designball-Charts-01" pitchFamily="2" charset="0"/>
                  <a:ea typeface="Open Sans" panose="020B0606030504020204" pitchFamily="34" charset="0"/>
                  <a:cs typeface="Arial" panose="020B0604020202020204" pitchFamily="34" charset="0"/>
                </a:rPr>
                <a:t>T</a:t>
              </a:r>
            </a:p>
          </p:txBody>
        </p:sp>
      </p:grpSp>
      <p:grpSp>
        <p:nvGrpSpPr>
          <p:cNvPr id="36" name="Group 35">
            <a:extLst>
              <a:ext uri="{FF2B5EF4-FFF2-40B4-BE49-F238E27FC236}">
                <a16:creationId xmlns:a16="http://schemas.microsoft.com/office/drawing/2014/main" id="{9031DD26-9296-49CB-B44F-09F8A3F60F1F}"/>
              </a:ext>
            </a:extLst>
          </p:cNvPr>
          <p:cNvGrpSpPr/>
          <p:nvPr/>
        </p:nvGrpSpPr>
        <p:grpSpPr>
          <a:xfrm>
            <a:off x="5558985" y="10735733"/>
            <a:ext cx="5194643" cy="5479148"/>
            <a:chOff x="5558985" y="7377391"/>
            <a:chExt cx="5194643" cy="5479148"/>
          </a:xfrm>
        </p:grpSpPr>
        <p:grpSp>
          <p:nvGrpSpPr>
            <p:cNvPr id="37" name="Group 36">
              <a:extLst>
                <a:ext uri="{FF2B5EF4-FFF2-40B4-BE49-F238E27FC236}">
                  <a16:creationId xmlns:a16="http://schemas.microsoft.com/office/drawing/2014/main" id="{5AD4F6D3-8B85-4D5B-BDFA-EA96F1A7756C}"/>
                </a:ext>
              </a:extLst>
            </p:cNvPr>
            <p:cNvGrpSpPr/>
            <p:nvPr/>
          </p:nvGrpSpPr>
          <p:grpSpPr>
            <a:xfrm>
              <a:off x="5558985" y="7377391"/>
              <a:ext cx="5194643" cy="5479148"/>
              <a:chOff x="8736553" y="3611344"/>
              <a:chExt cx="6914068" cy="7292746"/>
            </a:xfrm>
          </p:grpSpPr>
          <p:sp>
            <p:nvSpPr>
              <p:cNvPr id="40" name="One">
                <a:extLst>
                  <a:ext uri="{FF2B5EF4-FFF2-40B4-BE49-F238E27FC236}">
                    <a16:creationId xmlns:a16="http://schemas.microsoft.com/office/drawing/2014/main" id="{85C8F3D0-D05D-45F7-96BC-D30C8103FBB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Two">
                <a:extLst>
                  <a:ext uri="{FF2B5EF4-FFF2-40B4-BE49-F238E27FC236}">
                    <a16:creationId xmlns:a16="http://schemas.microsoft.com/office/drawing/2014/main" id="{B8779060-74CD-45A6-A656-A2C13F5390FC}"/>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Three">
                <a:extLst>
                  <a:ext uri="{FF2B5EF4-FFF2-40B4-BE49-F238E27FC236}">
                    <a16:creationId xmlns:a16="http://schemas.microsoft.com/office/drawing/2014/main" id="{056E724B-88EC-42C1-9853-1DB1EF9192E6}"/>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Four">
                <a:extLst>
                  <a:ext uri="{FF2B5EF4-FFF2-40B4-BE49-F238E27FC236}">
                    <a16:creationId xmlns:a16="http://schemas.microsoft.com/office/drawing/2014/main" id="{10C814A7-94B4-4800-A5EC-4DF05A6C6782}"/>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8" name="Rectangle 37">
              <a:extLst>
                <a:ext uri="{FF2B5EF4-FFF2-40B4-BE49-F238E27FC236}">
                  <a16:creationId xmlns:a16="http://schemas.microsoft.com/office/drawing/2014/main" id="{60D00E60-F67E-4EDD-B4CC-E82703997B71}"/>
                </a:ext>
              </a:extLst>
            </p:cNvPr>
            <p:cNvSpPr/>
            <p:nvPr/>
          </p:nvSpPr>
          <p:spPr>
            <a:xfrm>
              <a:off x="7410642" y="8245801"/>
              <a:ext cx="1415773" cy="1569660"/>
            </a:xfrm>
            <a:prstGeom prst="rect">
              <a:avLst/>
            </a:prstGeom>
          </p:spPr>
          <p:txBody>
            <a:bodyPr wrap="none">
              <a:spAutoFit/>
            </a:bodyPr>
            <a:lstStyle/>
            <a:p>
              <a:pPr lvl="0" algn="ctr" defTabSz="914400">
                <a:defRPr/>
              </a:pPr>
              <a:r>
                <a:rPr lang="en-US" sz="9600">
                  <a:solidFill>
                    <a:srgbClr val="FFFFFF"/>
                  </a:solidFill>
                  <a:latin typeface="Designball-Documents-01" pitchFamily="2" charset="0"/>
                  <a:ea typeface="Open Sans" panose="020B0606030504020204" pitchFamily="34" charset="0"/>
                  <a:cs typeface="Arial" panose="020B0604020202020204" pitchFamily="34" charset="0"/>
                </a:rPr>
                <a:t>e</a:t>
              </a:r>
            </a:p>
          </p:txBody>
        </p:sp>
        <p:sp>
          <p:nvSpPr>
            <p:cNvPr id="39" name="TextBox 38">
              <a:extLst>
                <a:ext uri="{FF2B5EF4-FFF2-40B4-BE49-F238E27FC236}">
                  <a16:creationId xmlns:a16="http://schemas.microsoft.com/office/drawing/2014/main" id="{3C3B9E62-2947-445B-ACD3-09871B31BCD5}"/>
                </a:ext>
              </a:extLst>
            </p:cNvPr>
            <p:cNvSpPr txBox="1"/>
            <p:nvPr/>
          </p:nvSpPr>
          <p:spPr>
            <a:xfrm>
              <a:off x="6842515" y="9533220"/>
              <a:ext cx="2579553" cy="1446550"/>
            </a:xfrm>
            <a:prstGeom prst="rect">
              <a:avLst/>
            </a:prstGeom>
            <a:noFill/>
          </p:spPr>
          <p:txBody>
            <a:bodyPr wrap="none" rtlCol="0" anchor="ctr">
              <a:spAutoFit/>
            </a:bodyPr>
            <a:lstStyle/>
            <a:p>
              <a:pPr algn="ctr"/>
              <a:r>
                <a:rPr lang="en-US" sz="8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25%</a:t>
              </a:r>
            </a:p>
          </p:txBody>
        </p:sp>
      </p:grpSp>
      <p:grpSp>
        <p:nvGrpSpPr>
          <p:cNvPr id="44" name="Group 43">
            <a:extLst>
              <a:ext uri="{FF2B5EF4-FFF2-40B4-BE49-F238E27FC236}">
                <a16:creationId xmlns:a16="http://schemas.microsoft.com/office/drawing/2014/main" id="{8D41228C-0E42-4437-B551-D790BCB0AF5A}"/>
              </a:ext>
            </a:extLst>
          </p:cNvPr>
          <p:cNvGrpSpPr/>
          <p:nvPr/>
        </p:nvGrpSpPr>
        <p:grpSpPr>
          <a:xfrm>
            <a:off x="4007556" y="14135713"/>
            <a:ext cx="2357203" cy="1055798"/>
            <a:chOff x="5007734" y="9006386"/>
            <a:chExt cx="2357203" cy="1055798"/>
          </a:xfrm>
        </p:grpSpPr>
        <p:sp>
          <p:nvSpPr>
            <p:cNvPr id="45" name="TextBox 44">
              <a:extLst>
                <a:ext uri="{FF2B5EF4-FFF2-40B4-BE49-F238E27FC236}">
                  <a16:creationId xmlns:a16="http://schemas.microsoft.com/office/drawing/2014/main" id="{5DAEE95B-CAAF-4870-9DB9-835C05AC7402}"/>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6" name="TextBox 45">
              <a:extLst>
                <a:ext uri="{FF2B5EF4-FFF2-40B4-BE49-F238E27FC236}">
                  <a16:creationId xmlns:a16="http://schemas.microsoft.com/office/drawing/2014/main" id="{2AB6F204-573C-4E75-9094-96F8550193DA}"/>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7" name="Group 46">
            <a:extLst>
              <a:ext uri="{FF2B5EF4-FFF2-40B4-BE49-F238E27FC236}">
                <a16:creationId xmlns:a16="http://schemas.microsoft.com/office/drawing/2014/main" id="{4F2D1917-E6F0-46C8-895A-A76D6009EB21}"/>
              </a:ext>
            </a:extLst>
          </p:cNvPr>
          <p:cNvGrpSpPr/>
          <p:nvPr/>
        </p:nvGrpSpPr>
        <p:grpSpPr>
          <a:xfrm>
            <a:off x="14059411" y="11744317"/>
            <a:ext cx="2357203" cy="1055798"/>
            <a:chOff x="5007734" y="9006386"/>
            <a:chExt cx="2357203" cy="1055798"/>
          </a:xfrm>
        </p:grpSpPr>
        <p:sp>
          <p:nvSpPr>
            <p:cNvPr id="48" name="TextBox 47">
              <a:extLst>
                <a:ext uri="{FF2B5EF4-FFF2-40B4-BE49-F238E27FC236}">
                  <a16:creationId xmlns:a16="http://schemas.microsoft.com/office/drawing/2014/main" id="{3A74798F-FA59-4C0A-B42B-3F486D5F1D2B}"/>
                </a:ext>
              </a:extLst>
            </p:cNvPr>
            <p:cNvSpPr txBox="1"/>
            <p:nvPr/>
          </p:nvSpPr>
          <p:spPr>
            <a:xfrm>
              <a:off x="5007734" y="9006386"/>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9" name="TextBox 48">
              <a:extLst>
                <a:ext uri="{FF2B5EF4-FFF2-40B4-BE49-F238E27FC236}">
                  <a16:creationId xmlns:a16="http://schemas.microsoft.com/office/drawing/2014/main" id="{FA9BF652-D74D-415B-9B31-DBFF62B64CE2}"/>
                </a:ext>
              </a:extLst>
            </p:cNvPr>
            <p:cNvSpPr txBox="1"/>
            <p:nvPr/>
          </p:nvSpPr>
          <p:spPr>
            <a:xfrm>
              <a:off x="5007734" y="9477409"/>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0" name="Group 49">
            <a:extLst>
              <a:ext uri="{FF2B5EF4-FFF2-40B4-BE49-F238E27FC236}">
                <a16:creationId xmlns:a16="http://schemas.microsoft.com/office/drawing/2014/main" id="{966A037F-1618-44EE-A84B-5D612C92CFD2}"/>
              </a:ext>
            </a:extLst>
          </p:cNvPr>
          <p:cNvGrpSpPr/>
          <p:nvPr/>
        </p:nvGrpSpPr>
        <p:grpSpPr>
          <a:xfrm>
            <a:off x="16324238" y="10446913"/>
            <a:ext cx="4293093" cy="4528222"/>
            <a:chOff x="16324238" y="7088571"/>
            <a:chExt cx="4293093" cy="4528222"/>
          </a:xfrm>
        </p:grpSpPr>
        <p:grpSp>
          <p:nvGrpSpPr>
            <p:cNvPr id="51" name="Group 50">
              <a:extLst>
                <a:ext uri="{FF2B5EF4-FFF2-40B4-BE49-F238E27FC236}">
                  <a16:creationId xmlns:a16="http://schemas.microsoft.com/office/drawing/2014/main" id="{3BB335BA-9571-4DBA-B4CA-EA02C0E76BF6}"/>
                </a:ext>
              </a:extLst>
            </p:cNvPr>
            <p:cNvGrpSpPr/>
            <p:nvPr/>
          </p:nvGrpSpPr>
          <p:grpSpPr>
            <a:xfrm>
              <a:off x="16324238" y="7088571"/>
              <a:ext cx="4293093" cy="4528222"/>
              <a:chOff x="8736553" y="3611344"/>
              <a:chExt cx="6914068" cy="7292746"/>
            </a:xfrm>
          </p:grpSpPr>
          <p:sp>
            <p:nvSpPr>
              <p:cNvPr id="53" name="One">
                <a:extLst>
                  <a:ext uri="{FF2B5EF4-FFF2-40B4-BE49-F238E27FC236}">
                    <a16:creationId xmlns:a16="http://schemas.microsoft.com/office/drawing/2014/main" id="{2003C99B-A831-4ED6-AC38-3F4C0661C06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Two">
                <a:extLst>
                  <a:ext uri="{FF2B5EF4-FFF2-40B4-BE49-F238E27FC236}">
                    <a16:creationId xmlns:a16="http://schemas.microsoft.com/office/drawing/2014/main" id="{ED4C9F0B-660C-471F-9ADD-BF232E6222A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Three">
                <a:extLst>
                  <a:ext uri="{FF2B5EF4-FFF2-40B4-BE49-F238E27FC236}">
                    <a16:creationId xmlns:a16="http://schemas.microsoft.com/office/drawing/2014/main" id="{137531CE-227F-4C0D-B27B-DF98DE4A6F08}"/>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our">
                <a:extLst>
                  <a:ext uri="{FF2B5EF4-FFF2-40B4-BE49-F238E27FC236}">
                    <a16:creationId xmlns:a16="http://schemas.microsoft.com/office/drawing/2014/main" id="{B27AA508-6757-4D00-BED1-CA25931A617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2" name="Rectangle 51">
              <a:extLst>
                <a:ext uri="{FF2B5EF4-FFF2-40B4-BE49-F238E27FC236}">
                  <a16:creationId xmlns:a16="http://schemas.microsoft.com/office/drawing/2014/main" id="{53F2C481-495A-428B-9CD2-C258CD33D7EF}"/>
                </a:ext>
              </a:extLst>
            </p:cNvPr>
            <p:cNvSpPr/>
            <p:nvPr/>
          </p:nvSpPr>
          <p:spPr>
            <a:xfrm>
              <a:off x="17641069" y="8087137"/>
              <a:ext cx="1659429" cy="1862048"/>
            </a:xfrm>
            <a:prstGeom prst="rect">
              <a:avLst/>
            </a:prstGeom>
          </p:spPr>
          <p:txBody>
            <a:bodyPr wrap="none">
              <a:spAutoFit/>
            </a:bodyPr>
            <a:lstStyle/>
            <a:p>
              <a:pPr lvl="0" algn="ctr" defTabSz="914400">
                <a:defRPr/>
              </a:pPr>
              <a:r>
                <a:rPr lang="en-US" sz="11500">
                  <a:solidFill>
                    <a:srgbClr val="FFFFFF"/>
                  </a:solidFill>
                  <a:latin typeface="Designball-Charts-01" pitchFamily="2" charset="0"/>
                  <a:ea typeface="Open Sans" panose="020B0606030504020204" pitchFamily="34" charset="0"/>
                  <a:cs typeface="Arial" panose="020B0604020202020204" pitchFamily="34" charset="0"/>
                </a:rPr>
                <a:t>f</a:t>
              </a:r>
            </a:p>
          </p:txBody>
        </p:sp>
      </p:grpSp>
      <p:grpSp>
        <p:nvGrpSpPr>
          <p:cNvPr id="57" name="Group 56">
            <a:extLst>
              <a:ext uri="{FF2B5EF4-FFF2-40B4-BE49-F238E27FC236}">
                <a16:creationId xmlns:a16="http://schemas.microsoft.com/office/drawing/2014/main" id="{CEE9C340-7B09-4B16-A8AD-B8CD2E9E12C1}"/>
              </a:ext>
            </a:extLst>
          </p:cNvPr>
          <p:cNvGrpSpPr/>
          <p:nvPr/>
        </p:nvGrpSpPr>
        <p:grpSpPr>
          <a:xfrm>
            <a:off x="18328360" y="7367723"/>
            <a:ext cx="2357203" cy="1055798"/>
            <a:chOff x="5007734" y="9006386"/>
            <a:chExt cx="2357203" cy="1055798"/>
          </a:xfrm>
        </p:grpSpPr>
        <p:sp>
          <p:nvSpPr>
            <p:cNvPr id="58" name="TextBox 57">
              <a:extLst>
                <a:ext uri="{FF2B5EF4-FFF2-40B4-BE49-F238E27FC236}">
                  <a16:creationId xmlns:a16="http://schemas.microsoft.com/office/drawing/2014/main" id="{9B8F79D5-D207-489C-954A-4C16AE57268C}"/>
                </a:ext>
              </a:extLst>
            </p:cNvPr>
            <p:cNvSpPr txBox="1"/>
            <p:nvPr/>
          </p:nvSpPr>
          <p:spPr>
            <a:xfrm>
              <a:off x="5007734" y="9006386"/>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9" name="TextBox 58">
              <a:extLst>
                <a:ext uri="{FF2B5EF4-FFF2-40B4-BE49-F238E27FC236}">
                  <a16:creationId xmlns:a16="http://schemas.microsoft.com/office/drawing/2014/main" id="{1974F2AB-63E9-472C-BA9C-0325EF2F3810}"/>
                </a:ext>
              </a:extLst>
            </p:cNvPr>
            <p:cNvSpPr txBox="1"/>
            <p:nvPr/>
          </p:nvSpPr>
          <p:spPr>
            <a:xfrm>
              <a:off x="5007734" y="9477409"/>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60" name="Group 59">
            <a:extLst>
              <a:ext uri="{FF2B5EF4-FFF2-40B4-BE49-F238E27FC236}">
                <a16:creationId xmlns:a16="http://schemas.microsoft.com/office/drawing/2014/main" id="{BCA3C912-2415-4A90-874A-88EFDB12F64E}"/>
              </a:ext>
            </a:extLst>
          </p:cNvPr>
          <p:cNvGrpSpPr/>
          <p:nvPr/>
        </p:nvGrpSpPr>
        <p:grpSpPr>
          <a:xfrm>
            <a:off x="4529691" y="8921479"/>
            <a:ext cx="2357203" cy="1055798"/>
            <a:chOff x="5007734" y="9006386"/>
            <a:chExt cx="2357203" cy="1055798"/>
          </a:xfrm>
        </p:grpSpPr>
        <p:sp>
          <p:nvSpPr>
            <p:cNvPr id="61" name="TextBox 60">
              <a:extLst>
                <a:ext uri="{FF2B5EF4-FFF2-40B4-BE49-F238E27FC236}">
                  <a16:creationId xmlns:a16="http://schemas.microsoft.com/office/drawing/2014/main" id="{911F4490-6DD3-4BEF-9552-E97F574A9F4C}"/>
                </a:ext>
              </a:extLst>
            </p:cNvPr>
            <p:cNvSpPr txBox="1"/>
            <p:nvPr/>
          </p:nvSpPr>
          <p:spPr>
            <a:xfrm>
              <a:off x="5007734" y="9006386"/>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62" name="TextBox 61">
              <a:extLst>
                <a:ext uri="{FF2B5EF4-FFF2-40B4-BE49-F238E27FC236}">
                  <a16:creationId xmlns:a16="http://schemas.microsoft.com/office/drawing/2014/main" id="{14276776-311A-486E-92CF-68B12D71CC48}"/>
                </a:ext>
              </a:extLst>
            </p:cNvPr>
            <p:cNvSpPr txBox="1"/>
            <p:nvPr/>
          </p:nvSpPr>
          <p:spPr>
            <a:xfrm>
              <a:off x="5007734" y="9477409"/>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Tree>
    <p:extLst>
      <p:ext uri="{BB962C8B-B14F-4D97-AF65-F5344CB8AC3E}">
        <p14:creationId xmlns:p14="http://schemas.microsoft.com/office/powerpoint/2010/main" val="400075795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76000">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14:bounceEnd="76000">
                                          <p:cBhvr additive="base">
                                            <p:cTn id="7" dur="2500" fill="hold"/>
                                            <p:tgtEl>
                                              <p:spTgt spid="12"/>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12"/>
                                            </p:tgtEl>
                                            <p:attrNameLst>
                                              <p:attrName>ppt_y</p:attrName>
                                            </p:attrNameLst>
                                          </p:cBhvr>
                                          <p:tavLst>
                                            <p:tav tm="0">
                                              <p:val>
                                                <p:strVal val="0-#ppt_h/2"/>
                                              </p:val>
                                            </p:tav>
                                            <p:tav tm="100000">
                                              <p:val>
                                                <p:strVal val="#ppt_y"/>
                                              </p:val>
                                            </p:tav>
                                          </p:tavLst>
                                        </p:anim>
                                      </p:childTnLst>
                                    </p:cTn>
                                  </p:par>
                                  <p:par>
                                    <p:cTn id="9" presetID="10" presetClass="entr" presetSubtype="0" fill="hold" grpId="0" nodeType="withEffect">
                                      <p:stCondLst>
                                        <p:cond delay="50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200"/>
                                            <p:tgtEl>
                                              <p:spTgt spid="11"/>
                                            </p:tgtEl>
                                          </p:cBhvr>
                                        </p:animEffect>
                                      </p:childTnLst>
                                    </p:cTn>
                                  </p:par>
                                  <p:par>
                                    <p:cTn id="12" presetID="10" presetClass="entr" presetSubtype="0" fill="hold" grpId="0" nodeType="withEffect">
                                      <p:stCondLst>
                                        <p:cond delay="60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200"/>
                                            <p:tgtEl>
                                              <p:spTgt spid="10"/>
                                            </p:tgtEl>
                                          </p:cBhvr>
                                        </p:animEffect>
                                      </p:childTnLst>
                                    </p:cTn>
                                  </p:par>
                                  <p:par>
                                    <p:cTn id="15" presetID="10" presetClass="entr" presetSubtype="0" fill="hold" grpId="0" nodeType="withEffect">
                                      <p:stCondLst>
                                        <p:cond delay="70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200"/>
                                            <p:tgtEl>
                                              <p:spTgt spid="9"/>
                                            </p:tgtEl>
                                          </p:cBhvr>
                                        </p:animEffect>
                                      </p:childTnLst>
                                    </p:cTn>
                                  </p:par>
                                  <p:par>
                                    <p:cTn id="18" presetID="10" presetClass="entr" presetSubtype="0" fill="hold" grpId="0" nodeType="withEffect">
                                      <p:stCondLst>
                                        <p:cond delay="80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200"/>
                                            <p:tgtEl>
                                              <p:spTgt spid="8"/>
                                            </p:tgtEl>
                                          </p:cBhvr>
                                        </p:animEffect>
                                      </p:childTnLst>
                                    </p:cTn>
                                  </p:par>
                                  <p:par>
                                    <p:cTn id="21" presetID="10" presetClass="entr" presetSubtype="0" fill="hold" grpId="0" nodeType="withEffect">
                                      <p:stCondLst>
                                        <p:cond delay="90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200"/>
                                            <p:tgtEl>
                                              <p:spTgt spid="7"/>
                                            </p:tgtEl>
                                          </p:cBhvr>
                                        </p:animEffect>
                                      </p:childTnLst>
                                    </p:cTn>
                                  </p:par>
                                  <p:par>
                                    <p:cTn id="24" presetID="10" presetClass="entr" presetSubtype="0" fill="hold" grpId="0" nodeType="withEffect">
                                      <p:stCondLst>
                                        <p:cond delay="1000"/>
                                      </p:stCondLst>
                                      <p:childTnLst>
                                        <p:set>
                                          <p:cBhvr>
                                            <p:cTn id="25" dur="1" fill="hold">
                                              <p:stCondLst>
                                                <p:cond delay="0"/>
                                              </p:stCondLst>
                                            </p:cTn>
                                            <p:tgtEl>
                                              <p:spTgt spid="6"/>
                                            </p:tgtEl>
                                            <p:attrNameLst>
                                              <p:attrName>style.visibility</p:attrName>
                                            </p:attrNameLst>
                                          </p:cBhvr>
                                          <p:to>
                                            <p:strVal val="visible"/>
                                          </p:to>
                                        </p:set>
                                        <p:animEffect transition="in" filter="fade">
                                          <p:cBhvr>
                                            <p:cTn id="26" dur="200"/>
                                            <p:tgtEl>
                                              <p:spTgt spid="6"/>
                                            </p:tgtEl>
                                          </p:cBhvr>
                                        </p:animEffect>
                                      </p:childTnLst>
                                    </p:cTn>
                                  </p:par>
                                  <p:par>
                                    <p:cTn id="27" presetID="10" presetClass="entr" presetSubtype="0" fill="hold" grpId="0" nodeType="withEffect">
                                      <p:stCondLst>
                                        <p:cond delay="1100"/>
                                      </p:stCondLst>
                                      <p:childTnLst>
                                        <p:set>
                                          <p:cBhvr>
                                            <p:cTn id="28" dur="1" fill="hold">
                                              <p:stCondLst>
                                                <p:cond delay="0"/>
                                              </p:stCondLst>
                                            </p:cTn>
                                            <p:tgtEl>
                                              <p:spTgt spid="5"/>
                                            </p:tgtEl>
                                            <p:attrNameLst>
                                              <p:attrName>style.visibility</p:attrName>
                                            </p:attrNameLst>
                                          </p:cBhvr>
                                          <p:to>
                                            <p:strVal val="visible"/>
                                          </p:to>
                                        </p:set>
                                        <p:animEffect transition="in" filter="fade">
                                          <p:cBhvr>
                                            <p:cTn id="29" dur="200"/>
                                            <p:tgtEl>
                                              <p:spTgt spid="5"/>
                                            </p:tgtEl>
                                          </p:cBhvr>
                                        </p:animEffect>
                                      </p:childTnLst>
                                    </p:cTn>
                                  </p:par>
                                  <p:par>
                                    <p:cTn id="30" presetID="10" presetClass="entr" presetSubtype="0" fill="hold" nodeType="withEffect">
                                      <p:stCondLst>
                                        <p:cond delay="120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par>
                                    <p:cTn id="33" presetID="2" presetClass="entr" presetSubtype="2" fill="hold" nodeType="withEffect" p14:presetBounceEnd="80000">
                                      <p:stCondLst>
                                        <p:cond delay="1200"/>
                                      </p:stCondLst>
                                      <p:childTnLst>
                                        <p:set>
                                          <p:cBhvr>
                                            <p:cTn id="34" dur="1" fill="hold">
                                              <p:stCondLst>
                                                <p:cond delay="0"/>
                                              </p:stCondLst>
                                            </p:cTn>
                                            <p:tgtEl>
                                              <p:spTgt spid="29"/>
                                            </p:tgtEl>
                                            <p:attrNameLst>
                                              <p:attrName>style.visibility</p:attrName>
                                            </p:attrNameLst>
                                          </p:cBhvr>
                                          <p:to>
                                            <p:strVal val="visible"/>
                                          </p:to>
                                        </p:set>
                                        <p:anim calcmode="lin" valueType="num" p14:bounceEnd="80000">
                                          <p:cBhvr additive="base">
                                            <p:cTn id="35" dur="2500" fill="hold"/>
                                            <p:tgtEl>
                                              <p:spTgt spid="29"/>
                                            </p:tgtEl>
                                            <p:attrNameLst>
                                              <p:attrName>ppt_x</p:attrName>
                                            </p:attrNameLst>
                                          </p:cBhvr>
                                          <p:tavLst>
                                            <p:tav tm="0">
                                              <p:val>
                                                <p:strVal val="1+#ppt_w/2"/>
                                              </p:val>
                                            </p:tav>
                                            <p:tav tm="100000">
                                              <p:val>
                                                <p:strVal val="#ppt_x"/>
                                              </p:val>
                                            </p:tav>
                                          </p:tavLst>
                                        </p:anim>
                                        <p:anim calcmode="lin" valueType="num" p14:bounceEnd="80000">
                                          <p:cBhvr additive="base">
                                            <p:cTn id="36" dur="2500" fill="hold"/>
                                            <p:tgtEl>
                                              <p:spTgt spid="29"/>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14:presetBounceEnd="80000">
                                      <p:stCondLst>
                                        <p:cond delay="1200"/>
                                      </p:stCondLst>
                                      <p:childTnLst>
                                        <p:set>
                                          <p:cBhvr>
                                            <p:cTn id="38" dur="1" fill="hold">
                                              <p:stCondLst>
                                                <p:cond delay="0"/>
                                              </p:stCondLst>
                                            </p:cTn>
                                            <p:tgtEl>
                                              <p:spTgt spid="57"/>
                                            </p:tgtEl>
                                            <p:attrNameLst>
                                              <p:attrName>style.visibility</p:attrName>
                                            </p:attrNameLst>
                                          </p:cBhvr>
                                          <p:to>
                                            <p:strVal val="visible"/>
                                          </p:to>
                                        </p:set>
                                        <p:anim calcmode="lin" valueType="num" p14:bounceEnd="80000">
                                          <p:cBhvr additive="base">
                                            <p:cTn id="39" dur="2500" fill="hold"/>
                                            <p:tgtEl>
                                              <p:spTgt spid="57"/>
                                            </p:tgtEl>
                                            <p:attrNameLst>
                                              <p:attrName>ppt_x</p:attrName>
                                            </p:attrNameLst>
                                          </p:cBhvr>
                                          <p:tavLst>
                                            <p:tav tm="0">
                                              <p:val>
                                                <p:strVal val="1+#ppt_w/2"/>
                                              </p:val>
                                            </p:tav>
                                            <p:tav tm="100000">
                                              <p:val>
                                                <p:strVal val="#ppt_x"/>
                                              </p:val>
                                            </p:tav>
                                          </p:tavLst>
                                        </p:anim>
                                        <p:anim calcmode="lin" valueType="num" p14:bounceEnd="80000">
                                          <p:cBhvr additive="base">
                                            <p:cTn id="40" dur="2500" fill="hold"/>
                                            <p:tgtEl>
                                              <p:spTgt spid="57"/>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14:presetBounceEnd="80000">
                                      <p:stCondLst>
                                        <p:cond delay="1400"/>
                                      </p:stCondLst>
                                      <p:childTnLst>
                                        <p:set>
                                          <p:cBhvr>
                                            <p:cTn id="42" dur="1" fill="hold">
                                              <p:stCondLst>
                                                <p:cond delay="0"/>
                                              </p:stCondLst>
                                            </p:cTn>
                                            <p:tgtEl>
                                              <p:spTgt spid="50"/>
                                            </p:tgtEl>
                                            <p:attrNameLst>
                                              <p:attrName>style.visibility</p:attrName>
                                            </p:attrNameLst>
                                          </p:cBhvr>
                                          <p:to>
                                            <p:strVal val="visible"/>
                                          </p:to>
                                        </p:set>
                                        <p:anim calcmode="lin" valueType="num" p14:bounceEnd="80000">
                                          <p:cBhvr additive="base">
                                            <p:cTn id="43" dur="2500" fill="hold"/>
                                            <p:tgtEl>
                                              <p:spTgt spid="50"/>
                                            </p:tgtEl>
                                            <p:attrNameLst>
                                              <p:attrName>ppt_x</p:attrName>
                                            </p:attrNameLst>
                                          </p:cBhvr>
                                          <p:tavLst>
                                            <p:tav tm="0">
                                              <p:val>
                                                <p:strVal val="1+#ppt_w/2"/>
                                              </p:val>
                                            </p:tav>
                                            <p:tav tm="100000">
                                              <p:val>
                                                <p:strVal val="#ppt_x"/>
                                              </p:val>
                                            </p:tav>
                                          </p:tavLst>
                                        </p:anim>
                                        <p:anim calcmode="lin" valueType="num" p14:bounceEnd="80000">
                                          <p:cBhvr additive="base">
                                            <p:cTn id="44" dur="2500" fill="hold"/>
                                            <p:tgtEl>
                                              <p:spTgt spid="50"/>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14:presetBounceEnd="80000">
                                      <p:stCondLst>
                                        <p:cond delay="1400"/>
                                      </p:stCondLst>
                                      <p:childTnLst>
                                        <p:set>
                                          <p:cBhvr>
                                            <p:cTn id="46" dur="1" fill="hold">
                                              <p:stCondLst>
                                                <p:cond delay="0"/>
                                              </p:stCondLst>
                                            </p:cTn>
                                            <p:tgtEl>
                                              <p:spTgt spid="47"/>
                                            </p:tgtEl>
                                            <p:attrNameLst>
                                              <p:attrName>style.visibility</p:attrName>
                                            </p:attrNameLst>
                                          </p:cBhvr>
                                          <p:to>
                                            <p:strVal val="visible"/>
                                          </p:to>
                                        </p:set>
                                        <p:anim calcmode="lin" valueType="num" p14:bounceEnd="80000">
                                          <p:cBhvr additive="base">
                                            <p:cTn id="47" dur="2500" fill="hold"/>
                                            <p:tgtEl>
                                              <p:spTgt spid="47"/>
                                            </p:tgtEl>
                                            <p:attrNameLst>
                                              <p:attrName>ppt_x</p:attrName>
                                            </p:attrNameLst>
                                          </p:cBhvr>
                                          <p:tavLst>
                                            <p:tav tm="0">
                                              <p:val>
                                                <p:strVal val="1+#ppt_w/2"/>
                                              </p:val>
                                            </p:tav>
                                            <p:tav tm="100000">
                                              <p:val>
                                                <p:strVal val="#ppt_x"/>
                                              </p:val>
                                            </p:tav>
                                          </p:tavLst>
                                        </p:anim>
                                        <p:anim calcmode="lin" valueType="num" p14:bounceEnd="80000">
                                          <p:cBhvr additive="base">
                                            <p:cTn id="48" dur="2500" fill="hold"/>
                                            <p:tgtEl>
                                              <p:spTgt spid="47"/>
                                            </p:tgtEl>
                                            <p:attrNameLst>
                                              <p:attrName>ppt_y</p:attrName>
                                            </p:attrNameLst>
                                          </p:cBhvr>
                                          <p:tavLst>
                                            <p:tav tm="0">
                                              <p:val>
                                                <p:strVal val="#ppt_y"/>
                                              </p:val>
                                            </p:tav>
                                            <p:tav tm="100000">
                                              <p:val>
                                                <p:strVal val="#ppt_y"/>
                                              </p:val>
                                            </p:tav>
                                          </p:tavLst>
                                        </p:anim>
                                      </p:childTnLst>
                                    </p:cTn>
                                  </p:par>
                                  <p:par>
                                    <p:cTn id="49" presetID="2" presetClass="entr" presetSubtype="12" fill="hold" nodeType="withEffect" p14:presetBounceEnd="80000">
                                      <p:stCondLst>
                                        <p:cond delay="1600"/>
                                      </p:stCondLst>
                                      <p:childTnLst>
                                        <p:set>
                                          <p:cBhvr>
                                            <p:cTn id="50" dur="1" fill="hold">
                                              <p:stCondLst>
                                                <p:cond delay="0"/>
                                              </p:stCondLst>
                                            </p:cTn>
                                            <p:tgtEl>
                                              <p:spTgt spid="36"/>
                                            </p:tgtEl>
                                            <p:attrNameLst>
                                              <p:attrName>style.visibility</p:attrName>
                                            </p:attrNameLst>
                                          </p:cBhvr>
                                          <p:to>
                                            <p:strVal val="visible"/>
                                          </p:to>
                                        </p:set>
                                        <p:anim calcmode="lin" valueType="num" p14:bounceEnd="80000">
                                          <p:cBhvr additive="base">
                                            <p:cTn id="51" dur="2500" fill="hold"/>
                                            <p:tgtEl>
                                              <p:spTgt spid="36"/>
                                            </p:tgtEl>
                                            <p:attrNameLst>
                                              <p:attrName>ppt_x</p:attrName>
                                            </p:attrNameLst>
                                          </p:cBhvr>
                                          <p:tavLst>
                                            <p:tav tm="0">
                                              <p:val>
                                                <p:strVal val="0-#ppt_w/2"/>
                                              </p:val>
                                            </p:tav>
                                            <p:tav tm="100000">
                                              <p:val>
                                                <p:strVal val="#ppt_x"/>
                                              </p:val>
                                            </p:tav>
                                          </p:tavLst>
                                        </p:anim>
                                        <p:anim calcmode="lin" valueType="num" p14:bounceEnd="80000">
                                          <p:cBhvr additive="base">
                                            <p:cTn id="52" dur="2500" fill="hold"/>
                                            <p:tgtEl>
                                              <p:spTgt spid="36"/>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14:presetBounceEnd="80000">
                                      <p:stCondLst>
                                        <p:cond delay="1600"/>
                                      </p:stCondLst>
                                      <p:childTnLst>
                                        <p:set>
                                          <p:cBhvr>
                                            <p:cTn id="54" dur="1" fill="hold">
                                              <p:stCondLst>
                                                <p:cond delay="0"/>
                                              </p:stCondLst>
                                            </p:cTn>
                                            <p:tgtEl>
                                              <p:spTgt spid="44"/>
                                            </p:tgtEl>
                                            <p:attrNameLst>
                                              <p:attrName>style.visibility</p:attrName>
                                            </p:attrNameLst>
                                          </p:cBhvr>
                                          <p:to>
                                            <p:strVal val="visible"/>
                                          </p:to>
                                        </p:set>
                                        <p:anim calcmode="lin" valueType="num" p14:bounceEnd="80000">
                                          <p:cBhvr additive="base">
                                            <p:cTn id="55" dur="2500" fill="hold"/>
                                            <p:tgtEl>
                                              <p:spTgt spid="44"/>
                                            </p:tgtEl>
                                            <p:attrNameLst>
                                              <p:attrName>ppt_x</p:attrName>
                                            </p:attrNameLst>
                                          </p:cBhvr>
                                          <p:tavLst>
                                            <p:tav tm="0">
                                              <p:val>
                                                <p:strVal val="0-#ppt_w/2"/>
                                              </p:val>
                                            </p:tav>
                                            <p:tav tm="100000">
                                              <p:val>
                                                <p:strVal val="#ppt_x"/>
                                              </p:val>
                                            </p:tav>
                                          </p:tavLst>
                                        </p:anim>
                                        <p:anim calcmode="lin" valueType="num" p14:bounceEnd="80000">
                                          <p:cBhvr additive="base">
                                            <p:cTn id="56" dur="2500" fill="hold"/>
                                            <p:tgtEl>
                                              <p:spTgt spid="44"/>
                                            </p:tgtEl>
                                            <p:attrNameLst>
                                              <p:attrName>ppt_y</p:attrName>
                                            </p:attrNameLst>
                                          </p:cBhvr>
                                          <p:tavLst>
                                            <p:tav tm="0">
                                              <p:val>
                                                <p:strVal val="1+#ppt_h/2"/>
                                              </p:val>
                                            </p:tav>
                                            <p:tav tm="100000">
                                              <p:val>
                                                <p:strVal val="#ppt_y"/>
                                              </p:val>
                                            </p:tav>
                                          </p:tavLst>
                                        </p:anim>
                                      </p:childTnLst>
                                    </p:cTn>
                                  </p:par>
                                  <p:par>
                                    <p:cTn id="57" presetID="2" presetClass="entr" presetSubtype="8" fill="hold" nodeType="withEffect" p14:presetBounceEnd="80000">
                                      <p:stCondLst>
                                        <p:cond delay="1800"/>
                                      </p:stCondLst>
                                      <p:childTnLst>
                                        <p:set>
                                          <p:cBhvr>
                                            <p:cTn id="58" dur="1" fill="hold">
                                              <p:stCondLst>
                                                <p:cond delay="0"/>
                                              </p:stCondLst>
                                            </p:cTn>
                                            <p:tgtEl>
                                              <p:spTgt spid="22"/>
                                            </p:tgtEl>
                                            <p:attrNameLst>
                                              <p:attrName>style.visibility</p:attrName>
                                            </p:attrNameLst>
                                          </p:cBhvr>
                                          <p:to>
                                            <p:strVal val="visible"/>
                                          </p:to>
                                        </p:set>
                                        <p:anim calcmode="lin" valueType="num" p14:bounceEnd="80000">
                                          <p:cBhvr additive="base">
                                            <p:cTn id="59" dur="2500" fill="hold"/>
                                            <p:tgtEl>
                                              <p:spTgt spid="22"/>
                                            </p:tgtEl>
                                            <p:attrNameLst>
                                              <p:attrName>ppt_x</p:attrName>
                                            </p:attrNameLst>
                                          </p:cBhvr>
                                          <p:tavLst>
                                            <p:tav tm="0">
                                              <p:val>
                                                <p:strVal val="0-#ppt_w/2"/>
                                              </p:val>
                                            </p:tav>
                                            <p:tav tm="100000">
                                              <p:val>
                                                <p:strVal val="#ppt_x"/>
                                              </p:val>
                                            </p:tav>
                                          </p:tavLst>
                                        </p:anim>
                                        <p:anim calcmode="lin" valueType="num" p14:bounceEnd="80000">
                                          <p:cBhvr additive="base">
                                            <p:cTn id="60" dur="2500" fill="hold"/>
                                            <p:tgtEl>
                                              <p:spTgt spid="22"/>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14:presetBounceEnd="80000">
                                      <p:stCondLst>
                                        <p:cond delay="1800"/>
                                      </p:stCondLst>
                                      <p:childTnLst>
                                        <p:set>
                                          <p:cBhvr>
                                            <p:cTn id="62" dur="1" fill="hold">
                                              <p:stCondLst>
                                                <p:cond delay="0"/>
                                              </p:stCondLst>
                                            </p:cTn>
                                            <p:tgtEl>
                                              <p:spTgt spid="60"/>
                                            </p:tgtEl>
                                            <p:attrNameLst>
                                              <p:attrName>style.visibility</p:attrName>
                                            </p:attrNameLst>
                                          </p:cBhvr>
                                          <p:to>
                                            <p:strVal val="visible"/>
                                          </p:to>
                                        </p:set>
                                        <p:anim calcmode="lin" valueType="num" p14:bounceEnd="80000">
                                          <p:cBhvr additive="base">
                                            <p:cTn id="63" dur="2500" fill="hold"/>
                                            <p:tgtEl>
                                              <p:spTgt spid="60"/>
                                            </p:tgtEl>
                                            <p:attrNameLst>
                                              <p:attrName>ppt_x</p:attrName>
                                            </p:attrNameLst>
                                          </p:cBhvr>
                                          <p:tavLst>
                                            <p:tav tm="0">
                                              <p:val>
                                                <p:strVal val="0-#ppt_w/2"/>
                                              </p:val>
                                            </p:tav>
                                            <p:tav tm="100000">
                                              <p:val>
                                                <p:strVal val="#ppt_x"/>
                                              </p:val>
                                            </p:tav>
                                          </p:tavLst>
                                        </p:anim>
                                        <p:anim calcmode="lin" valueType="num" p14:bounceEnd="80000">
                                          <p:cBhvr additive="base">
                                            <p:cTn id="64" dur="2500" fill="hold"/>
                                            <p:tgtEl>
                                              <p:spTgt spid="6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2500" fill="hold"/>
                                            <p:tgtEl>
                                              <p:spTgt spid="12"/>
                                            </p:tgtEl>
                                            <p:attrNameLst>
                                              <p:attrName>ppt_x</p:attrName>
                                            </p:attrNameLst>
                                          </p:cBhvr>
                                          <p:tavLst>
                                            <p:tav tm="0">
                                              <p:val>
                                                <p:strVal val="#ppt_x"/>
                                              </p:val>
                                            </p:tav>
                                            <p:tav tm="100000">
                                              <p:val>
                                                <p:strVal val="#ppt_x"/>
                                              </p:val>
                                            </p:tav>
                                          </p:tavLst>
                                        </p:anim>
                                        <p:anim calcmode="lin" valueType="num">
                                          <p:cBhvr additive="base">
                                            <p:cTn id="8" dur="2500" fill="hold"/>
                                            <p:tgtEl>
                                              <p:spTgt spid="12"/>
                                            </p:tgtEl>
                                            <p:attrNameLst>
                                              <p:attrName>ppt_y</p:attrName>
                                            </p:attrNameLst>
                                          </p:cBhvr>
                                          <p:tavLst>
                                            <p:tav tm="0">
                                              <p:val>
                                                <p:strVal val="0-#ppt_h/2"/>
                                              </p:val>
                                            </p:tav>
                                            <p:tav tm="100000">
                                              <p:val>
                                                <p:strVal val="#ppt_y"/>
                                              </p:val>
                                            </p:tav>
                                          </p:tavLst>
                                        </p:anim>
                                      </p:childTnLst>
                                    </p:cTn>
                                  </p:par>
                                  <p:par>
                                    <p:cTn id="9" presetID="10" presetClass="entr" presetSubtype="0" fill="hold" grpId="0" nodeType="withEffect">
                                      <p:stCondLst>
                                        <p:cond delay="50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200"/>
                                            <p:tgtEl>
                                              <p:spTgt spid="11"/>
                                            </p:tgtEl>
                                          </p:cBhvr>
                                        </p:animEffect>
                                      </p:childTnLst>
                                    </p:cTn>
                                  </p:par>
                                  <p:par>
                                    <p:cTn id="12" presetID="10" presetClass="entr" presetSubtype="0" fill="hold" grpId="0" nodeType="withEffect">
                                      <p:stCondLst>
                                        <p:cond delay="60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200"/>
                                            <p:tgtEl>
                                              <p:spTgt spid="10"/>
                                            </p:tgtEl>
                                          </p:cBhvr>
                                        </p:animEffect>
                                      </p:childTnLst>
                                    </p:cTn>
                                  </p:par>
                                  <p:par>
                                    <p:cTn id="15" presetID="10" presetClass="entr" presetSubtype="0" fill="hold" grpId="0" nodeType="withEffect">
                                      <p:stCondLst>
                                        <p:cond delay="70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200"/>
                                            <p:tgtEl>
                                              <p:spTgt spid="9"/>
                                            </p:tgtEl>
                                          </p:cBhvr>
                                        </p:animEffect>
                                      </p:childTnLst>
                                    </p:cTn>
                                  </p:par>
                                  <p:par>
                                    <p:cTn id="18" presetID="10" presetClass="entr" presetSubtype="0" fill="hold" grpId="0" nodeType="withEffect">
                                      <p:stCondLst>
                                        <p:cond delay="80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200"/>
                                            <p:tgtEl>
                                              <p:spTgt spid="8"/>
                                            </p:tgtEl>
                                          </p:cBhvr>
                                        </p:animEffect>
                                      </p:childTnLst>
                                    </p:cTn>
                                  </p:par>
                                  <p:par>
                                    <p:cTn id="21" presetID="10" presetClass="entr" presetSubtype="0" fill="hold" grpId="0" nodeType="withEffect">
                                      <p:stCondLst>
                                        <p:cond delay="90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200"/>
                                            <p:tgtEl>
                                              <p:spTgt spid="7"/>
                                            </p:tgtEl>
                                          </p:cBhvr>
                                        </p:animEffect>
                                      </p:childTnLst>
                                    </p:cTn>
                                  </p:par>
                                  <p:par>
                                    <p:cTn id="24" presetID="10" presetClass="entr" presetSubtype="0" fill="hold" grpId="0" nodeType="withEffect">
                                      <p:stCondLst>
                                        <p:cond delay="1000"/>
                                      </p:stCondLst>
                                      <p:childTnLst>
                                        <p:set>
                                          <p:cBhvr>
                                            <p:cTn id="25" dur="1" fill="hold">
                                              <p:stCondLst>
                                                <p:cond delay="0"/>
                                              </p:stCondLst>
                                            </p:cTn>
                                            <p:tgtEl>
                                              <p:spTgt spid="6"/>
                                            </p:tgtEl>
                                            <p:attrNameLst>
                                              <p:attrName>style.visibility</p:attrName>
                                            </p:attrNameLst>
                                          </p:cBhvr>
                                          <p:to>
                                            <p:strVal val="visible"/>
                                          </p:to>
                                        </p:set>
                                        <p:animEffect transition="in" filter="fade">
                                          <p:cBhvr>
                                            <p:cTn id="26" dur="200"/>
                                            <p:tgtEl>
                                              <p:spTgt spid="6"/>
                                            </p:tgtEl>
                                          </p:cBhvr>
                                        </p:animEffect>
                                      </p:childTnLst>
                                    </p:cTn>
                                  </p:par>
                                  <p:par>
                                    <p:cTn id="27" presetID="10" presetClass="entr" presetSubtype="0" fill="hold" grpId="0" nodeType="withEffect">
                                      <p:stCondLst>
                                        <p:cond delay="1100"/>
                                      </p:stCondLst>
                                      <p:childTnLst>
                                        <p:set>
                                          <p:cBhvr>
                                            <p:cTn id="28" dur="1" fill="hold">
                                              <p:stCondLst>
                                                <p:cond delay="0"/>
                                              </p:stCondLst>
                                            </p:cTn>
                                            <p:tgtEl>
                                              <p:spTgt spid="5"/>
                                            </p:tgtEl>
                                            <p:attrNameLst>
                                              <p:attrName>style.visibility</p:attrName>
                                            </p:attrNameLst>
                                          </p:cBhvr>
                                          <p:to>
                                            <p:strVal val="visible"/>
                                          </p:to>
                                        </p:set>
                                        <p:animEffect transition="in" filter="fade">
                                          <p:cBhvr>
                                            <p:cTn id="29" dur="200"/>
                                            <p:tgtEl>
                                              <p:spTgt spid="5"/>
                                            </p:tgtEl>
                                          </p:cBhvr>
                                        </p:animEffect>
                                      </p:childTnLst>
                                    </p:cTn>
                                  </p:par>
                                  <p:par>
                                    <p:cTn id="30" presetID="10" presetClass="entr" presetSubtype="0" fill="hold" nodeType="withEffect">
                                      <p:stCondLst>
                                        <p:cond delay="120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par>
                                    <p:cTn id="33" presetID="2" presetClass="entr" presetSubtype="2" fill="hold" nodeType="withEffect">
                                      <p:stCondLst>
                                        <p:cond delay="1200"/>
                                      </p:stCondLst>
                                      <p:childTnLst>
                                        <p:set>
                                          <p:cBhvr>
                                            <p:cTn id="34" dur="1" fill="hold">
                                              <p:stCondLst>
                                                <p:cond delay="0"/>
                                              </p:stCondLst>
                                            </p:cTn>
                                            <p:tgtEl>
                                              <p:spTgt spid="29"/>
                                            </p:tgtEl>
                                            <p:attrNameLst>
                                              <p:attrName>style.visibility</p:attrName>
                                            </p:attrNameLst>
                                          </p:cBhvr>
                                          <p:to>
                                            <p:strVal val="visible"/>
                                          </p:to>
                                        </p:set>
                                        <p:anim calcmode="lin" valueType="num">
                                          <p:cBhvr additive="base">
                                            <p:cTn id="35" dur="2500" fill="hold"/>
                                            <p:tgtEl>
                                              <p:spTgt spid="29"/>
                                            </p:tgtEl>
                                            <p:attrNameLst>
                                              <p:attrName>ppt_x</p:attrName>
                                            </p:attrNameLst>
                                          </p:cBhvr>
                                          <p:tavLst>
                                            <p:tav tm="0">
                                              <p:val>
                                                <p:strVal val="1+#ppt_w/2"/>
                                              </p:val>
                                            </p:tav>
                                            <p:tav tm="100000">
                                              <p:val>
                                                <p:strVal val="#ppt_x"/>
                                              </p:val>
                                            </p:tav>
                                          </p:tavLst>
                                        </p:anim>
                                        <p:anim calcmode="lin" valueType="num">
                                          <p:cBhvr additive="base">
                                            <p:cTn id="36" dur="2500" fill="hold"/>
                                            <p:tgtEl>
                                              <p:spTgt spid="29"/>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1200"/>
                                      </p:stCondLst>
                                      <p:childTnLst>
                                        <p:set>
                                          <p:cBhvr>
                                            <p:cTn id="38" dur="1" fill="hold">
                                              <p:stCondLst>
                                                <p:cond delay="0"/>
                                              </p:stCondLst>
                                            </p:cTn>
                                            <p:tgtEl>
                                              <p:spTgt spid="57"/>
                                            </p:tgtEl>
                                            <p:attrNameLst>
                                              <p:attrName>style.visibility</p:attrName>
                                            </p:attrNameLst>
                                          </p:cBhvr>
                                          <p:to>
                                            <p:strVal val="visible"/>
                                          </p:to>
                                        </p:set>
                                        <p:anim calcmode="lin" valueType="num">
                                          <p:cBhvr additive="base">
                                            <p:cTn id="39" dur="2500" fill="hold"/>
                                            <p:tgtEl>
                                              <p:spTgt spid="57"/>
                                            </p:tgtEl>
                                            <p:attrNameLst>
                                              <p:attrName>ppt_x</p:attrName>
                                            </p:attrNameLst>
                                          </p:cBhvr>
                                          <p:tavLst>
                                            <p:tav tm="0">
                                              <p:val>
                                                <p:strVal val="1+#ppt_w/2"/>
                                              </p:val>
                                            </p:tav>
                                            <p:tav tm="100000">
                                              <p:val>
                                                <p:strVal val="#ppt_x"/>
                                              </p:val>
                                            </p:tav>
                                          </p:tavLst>
                                        </p:anim>
                                        <p:anim calcmode="lin" valueType="num">
                                          <p:cBhvr additive="base">
                                            <p:cTn id="40" dur="2500" fill="hold"/>
                                            <p:tgtEl>
                                              <p:spTgt spid="57"/>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1400"/>
                                      </p:stCondLst>
                                      <p:childTnLst>
                                        <p:set>
                                          <p:cBhvr>
                                            <p:cTn id="42" dur="1" fill="hold">
                                              <p:stCondLst>
                                                <p:cond delay="0"/>
                                              </p:stCondLst>
                                            </p:cTn>
                                            <p:tgtEl>
                                              <p:spTgt spid="50"/>
                                            </p:tgtEl>
                                            <p:attrNameLst>
                                              <p:attrName>style.visibility</p:attrName>
                                            </p:attrNameLst>
                                          </p:cBhvr>
                                          <p:to>
                                            <p:strVal val="visible"/>
                                          </p:to>
                                        </p:set>
                                        <p:anim calcmode="lin" valueType="num">
                                          <p:cBhvr additive="base">
                                            <p:cTn id="43" dur="2500" fill="hold"/>
                                            <p:tgtEl>
                                              <p:spTgt spid="50"/>
                                            </p:tgtEl>
                                            <p:attrNameLst>
                                              <p:attrName>ppt_x</p:attrName>
                                            </p:attrNameLst>
                                          </p:cBhvr>
                                          <p:tavLst>
                                            <p:tav tm="0">
                                              <p:val>
                                                <p:strVal val="1+#ppt_w/2"/>
                                              </p:val>
                                            </p:tav>
                                            <p:tav tm="100000">
                                              <p:val>
                                                <p:strVal val="#ppt_x"/>
                                              </p:val>
                                            </p:tav>
                                          </p:tavLst>
                                        </p:anim>
                                        <p:anim calcmode="lin" valueType="num">
                                          <p:cBhvr additive="base">
                                            <p:cTn id="44" dur="2500" fill="hold"/>
                                            <p:tgtEl>
                                              <p:spTgt spid="50"/>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1400"/>
                                      </p:stCondLst>
                                      <p:childTnLst>
                                        <p:set>
                                          <p:cBhvr>
                                            <p:cTn id="46" dur="1" fill="hold">
                                              <p:stCondLst>
                                                <p:cond delay="0"/>
                                              </p:stCondLst>
                                            </p:cTn>
                                            <p:tgtEl>
                                              <p:spTgt spid="47"/>
                                            </p:tgtEl>
                                            <p:attrNameLst>
                                              <p:attrName>style.visibility</p:attrName>
                                            </p:attrNameLst>
                                          </p:cBhvr>
                                          <p:to>
                                            <p:strVal val="visible"/>
                                          </p:to>
                                        </p:set>
                                        <p:anim calcmode="lin" valueType="num">
                                          <p:cBhvr additive="base">
                                            <p:cTn id="47" dur="2500" fill="hold"/>
                                            <p:tgtEl>
                                              <p:spTgt spid="47"/>
                                            </p:tgtEl>
                                            <p:attrNameLst>
                                              <p:attrName>ppt_x</p:attrName>
                                            </p:attrNameLst>
                                          </p:cBhvr>
                                          <p:tavLst>
                                            <p:tav tm="0">
                                              <p:val>
                                                <p:strVal val="1+#ppt_w/2"/>
                                              </p:val>
                                            </p:tav>
                                            <p:tav tm="100000">
                                              <p:val>
                                                <p:strVal val="#ppt_x"/>
                                              </p:val>
                                            </p:tav>
                                          </p:tavLst>
                                        </p:anim>
                                        <p:anim calcmode="lin" valueType="num">
                                          <p:cBhvr additive="base">
                                            <p:cTn id="48" dur="2500" fill="hold"/>
                                            <p:tgtEl>
                                              <p:spTgt spid="47"/>
                                            </p:tgtEl>
                                            <p:attrNameLst>
                                              <p:attrName>ppt_y</p:attrName>
                                            </p:attrNameLst>
                                          </p:cBhvr>
                                          <p:tavLst>
                                            <p:tav tm="0">
                                              <p:val>
                                                <p:strVal val="#ppt_y"/>
                                              </p:val>
                                            </p:tav>
                                            <p:tav tm="100000">
                                              <p:val>
                                                <p:strVal val="#ppt_y"/>
                                              </p:val>
                                            </p:tav>
                                          </p:tavLst>
                                        </p:anim>
                                      </p:childTnLst>
                                    </p:cTn>
                                  </p:par>
                                  <p:par>
                                    <p:cTn id="49" presetID="2" presetClass="entr" presetSubtype="12" fill="hold" nodeType="withEffect">
                                      <p:stCondLst>
                                        <p:cond delay="1600"/>
                                      </p:stCondLst>
                                      <p:childTnLst>
                                        <p:set>
                                          <p:cBhvr>
                                            <p:cTn id="50" dur="1" fill="hold">
                                              <p:stCondLst>
                                                <p:cond delay="0"/>
                                              </p:stCondLst>
                                            </p:cTn>
                                            <p:tgtEl>
                                              <p:spTgt spid="36"/>
                                            </p:tgtEl>
                                            <p:attrNameLst>
                                              <p:attrName>style.visibility</p:attrName>
                                            </p:attrNameLst>
                                          </p:cBhvr>
                                          <p:to>
                                            <p:strVal val="visible"/>
                                          </p:to>
                                        </p:set>
                                        <p:anim calcmode="lin" valueType="num">
                                          <p:cBhvr additive="base">
                                            <p:cTn id="51" dur="2500" fill="hold"/>
                                            <p:tgtEl>
                                              <p:spTgt spid="36"/>
                                            </p:tgtEl>
                                            <p:attrNameLst>
                                              <p:attrName>ppt_x</p:attrName>
                                            </p:attrNameLst>
                                          </p:cBhvr>
                                          <p:tavLst>
                                            <p:tav tm="0">
                                              <p:val>
                                                <p:strVal val="0-#ppt_w/2"/>
                                              </p:val>
                                            </p:tav>
                                            <p:tav tm="100000">
                                              <p:val>
                                                <p:strVal val="#ppt_x"/>
                                              </p:val>
                                            </p:tav>
                                          </p:tavLst>
                                        </p:anim>
                                        <p:anim calcmode="lin" valueType="num">
                                          <p:cBhvr additive="base">
                                            <p:cTn id="52" dur="2500" fill="hold"/>
                                            <p:tgtEl>
                                              <p:spTgt spid="36"/>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stCondLst>
                                        <p:cond delay="1600"/>
                                      </p:stCondLst>
                                      <p:childTnLst>
                                        <p:set>
                                          <p:cBhvr>
                                            <p:cTn id="54" dur="1" fill="hold">
                                              <p:stCondLst>
                                                <p:cond delay="0"/>
                                              </p:stCondLst>
                                            </p:cTn>
                                            <p:tgtEl>
                                              <p:spTgt spid="44"/>
                                            </p:tgtEl>
                                            <p:attrNameLst>
                                              <p:attrName>style.visibility</p:attrName>
                                            </p:attrNameLst>
                                          </p:cBhvr>
                                          <p:to>
                                            <p:strVal val="visible"/>
                                          </p:to>
                                        </p:set>
                                        <p:anim calcmode="lin" valueType="num">
                                          <p:cBhvr additive="base">
                                            <p:cTn id="55" dur="2500" fill="hold"/>
                                            <p:tgtEl>
                                              <p:spTgt spid="44"/>
                                            </p:tgtEl>
                                            <p:attrNameLst>
                                              <p:attrName>ppt_x</p:attrName>
                                            </p:attrNameLst>
                                          </p:cBhvr>
                                          <p:tavLst>
                                            <p:tav tm="0">
                                              <p:val>
                                                <p:strVal val="0-#ppt_w/2"/>
                                              </p:val>
                                            </p:tav>
                                            <p:tav tm="100000">
                                              <p:val>
                                                <p:strVal val="#ppt_x"/>
                                              </p:val>
                                            </p:tav>
                                          </p:tavLst>
                                        </p:anim>
                                        <p:anim calcmode="lin" valueType="num">
                                          <p:cBhvr additive="base">
                                            <p:cTn id="56" dur="2500" fill="hold"/>
                                            <p:tgtEl>
                                              <p:spTgt spid="44"/>
                                            </p:tgtEl>
                                            <p:attrNameLst>
                                              <p:attrName>ppt_y</p:attrName>
                                            </p:attrNameLst>
                                          </p:cBhvr>
                                          <p:tavLst>
                                            <p:tav tm="0">
                                              <p:val>
                                                <p:strVal val="1+#ppt_h/2"/>
                                              </p:val>
                                            </p:tav>
                                            <p:tav tm="100000">
                                              <p:val>
                                                <p:strVal val="#ppt_y"/>
                                              </p:val>
                                            </p:tav>
                                          </p:tavLst>
                                        </p:anim>
                                      </p:childTnLst>
                                    </p:cTn>
                                  </p:par>
                                  <p:par>
                                    <p:cTn id="57" presetID="2" presetClass="entr" presetSubtype="8" fill="hold" nodeType="withEffect">
                                      <p:stCondLst>
                                        <p:cond delay="1800"/>
                                      </p:stCondLst>
                                      <p:childTnLst>
                                        <p:set>
                                          <p:cBhvr>
                                            <p:cTn id="58" dur="1" fill="hold">
                                              <p:stCondLst>
                                                <p:cond delay="0"/>
                                              </p:stCondLst>
                                            </p:cTn>
                                            <p:tgtEl>
                                              <p:spTgt spid="22"/>
                                            </p:tgtEl>
                                            <p:attrNameLst>
                                              <p:attrName>style.visibility</p:attrName>
                                            </p:attrNameLst>
                                          </p:cBhvr>
                                          <p:to>
                                            <p:strVal val="visible"/>
                                          </p:to>
                                        </p:set>
                                        <p:anim calcmode="lin" valueType="num">
                                          <p:cBhvr additive="base">
                                            <p:cTn id="59" dur="2500" fill="hold"/>
                                            <p:tgtEl>
                                              <p:spTgt spid="22"/>
                                            </p:tgtEl>
                                            <p:attrNameLst>
                                              <p:attrName>ppt_x</p:attrName>
                                            </p:attrNameLst>
                                          </p:cBhvr>
                                          <p:tavLst>
                                            <p:tav tm="0">
                                              <p:val>
                                                <p:strVal val="0-#ppt_w/2"/>
                                              </p:val>
                                            </p:tav>
                                            <p:tav tm="100000">
                                              <p:val>
                                                <p:strVal val="#ppt_x"/>
                                              </p:val>
                                            </p:tav>
                                          </p:tavLst>
                                        </p:anim>
                                        <p:anim calcmode="lin" valueType="num">
                                          <p:cBhvr additive="base">
                                            <p:cTn id="60" dur="2500" fill="hold"/>
                                            <p:tgtEl>
                                              <p:spTgt spid="22"/>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1800"/>
                                      </p:stCondLst>
                                      <p:childTnLst>
                                        <p:set>
                                          <p:cBhvr>
                                            <p:cTn id="62" dur="1" fill="hold">
                                              <p:stCondLst>
                                                <p:cond delay="0"/>
                                              </p:stCondLst>
                                            </p:cTn>
                                            <p:tgtEl>
                                              <p:spTgt spid="60"/>
                                            </p:tgtEl>
                                            <p:attrNameLst>
                                              <p:attrName>style.visibility</p:attrName>
                                            </p:attrNameLst>
                                          </p:cBhvr>
                                          <p:to>
                                            <p:strVal val="visible"/>
                                          </p:to>
                                        </p:set>
                                        <p:anim calcmode="lin" valueType="num">
                                          <p:cBhvr additive="base">
                                            <p:cTn id="63" dur="2500" fill="hold"/>
                                            <p:tgtEl>
                                              <p:spTgt spid="60"/>
                                            </p:tgtEl>
                                            <p:attrNameLst>
                                              <p:attrName>ppt_x</p:attrName>
                                            </p:attrNameLst>
                                          </p:cBhvr>
                                          <p:tavLst>
                                            <p:tav tm="0">
                                              <p:val>
                                                <p:strVal val="0-#ppt_w/2"/>
                                              </p:val>
                                            </p:tav>
                                            <p:tav tm="100000">
                                              <p:val>
                                                <p:strVal val="#ppt_x"/>
                                              </p:val>
                                            </p:tav>
                                          </p:tavLst>
                                        </p:anim>
                                        <p:anim calcmode="lin" valueType="num">
                                          <p:cBhvr additive="base">
                                            <p:cTn id="64" dur="2500" fill="hold"/>
                                            <p:tgtEl>
                                              <p:spTgt spid="6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Lst>
      </p:timing>
    </mc:Fallback>
  </mc:AlternateContent>
</p:sld>
</file>

<file path=ppt/slides/slide23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8" name="TextBox 37">
            <a:extLst>
              <a:ext uri="{FF2B5EF4-FFF2-40B4-BE49-F238E27FC236}">
                <a16:creationId xmlns:a16="http://schemas.microsoft.com/office/drawing/2014/main" id="{F617CA63-DF25-4BCD-B952-E981545717A7}"/>
              </a:ext>
            </a:extLst>
          </p:cNvPr>
          <p:cNvSpPr txBox="1"/>
          <p:nvPr/>
        </p:nvSpPr>
        <p:spPr>
          <a:xfrm>
            <a:off x="17151093" y="6124061"/>
            <a:ext cx="3391000" cy="1077218"/>
          </a:xfrm>
          <a:prstGeom prst="rect">
            <a:avLst/>
          </a:prstGeom>
          <a:noFill/>
        </p:spPr>
        <p:txBody>
          <a:bodyPr wrap="square" rtlCol="0">
            <a:spAutoFit/>
          </a:bodyPr>
          <a:lstStyle/>
          <a:p>
            <a:r>
              <a:rPr lang="en-US" sz="1600">
                <a:solidFill>
                  <a:schemeClr val="tx1">
                    <a:alpha val="32000"/>
                  </a:schemeClr>
                </a:solidFill>
              </a:rPr>
              <a:t>Donec dapibus lectus id faucibus feugiat. Aenean sed interdum eros. Sed quis ligula quis tortor dignissim elementum id et orci.</a:t>
            </a:r>
          </a:p>
        </p:txBody>
      </p:sp>
      <p:graphicFrame>
        <p:nvGraphicFramePr>
          <p:cNvPr id="4" name="2D Pie Chart">
            <a:extLst>
              <a:ext uri="{FF2B5EF4-FFF2-40B4-BE49-F238E27FC236}">
                <a16:creationId xmlns:a16="http://schemas.microsoft.com/office/drawing/2014/main" id="{DFCAC6BD-AAE9-4C2E-9996-A1DB7D8F9306}"/>
              </a:ext>
            </a:extLst>
          </p:cNvPr>
          <p:cNvGraphicFramePr/>
          <p:nvPr/>
        </p:nvGraphicFramePr>
        <p:xfrm>
          <a:off x="7917609" y="4824477"/>
          <a:ext cx="8639044" cy="8639044"/>
        </p:xfrm>
        <a:graphic>
          <a:graphicData uri="http://schemas.openxmlformats.org/drawingml/2006/chart">
            <c:chart xmlns:c="http://schemas.openxmlformats.org/drawingml/2006/chart" xmlns:r="http://schemas.openxmlformats.org/officeDocument/2006/relationships" r:id="rId3"/>
          </a:graphicData>
        </a:graphic>
      </p:graphicFrame>
      <p:sp>
        <p:nvSpPr>
          <p:cNvPr id="2" name="Freeform: Shape 1">
            <a:extLst>
              <a:ext uri="{FF2B5EF4-FFF2-40B4-BE49-F238E27FC236}">
                <a16:creationId xmlns:a16="http://schemas.microsoft.com/office/drawing/2014/main" id="{5E643E9A-9BE5-4D2D-A132-2CAF5D9EC548}"/>
              </a:ext>
            </a:extLst>
          </p:cNvPr>
          <p:cNvSpPr/>
          <p:nvPr/>
        </p:nvSpPr>
        <p:spPr>
          <a:xfrm>
            <a:off x="7118999" y="4025867"/>
            <a:ext cx="10236269" cy="10236269"/>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5">
            <a:extLst>
              <a:ext uri="{FF2B5EF4-FFF2-40B4-BE49-F238E27FC236}">
                <a16:creationId xmlns:a16="http://schemas.microsoft.com/office/drawing/2014/main" id="{94143C93-810E-454F-BD4B-8F921275DF16}"/>
              </a:ext>
            </a:extLst>
          </p:cNvPr>
          <p:cNvSpPr>
            <a:spLocks/>
          </p:cNvSpPr>
          <p:nvPr/>
        </p:nvSpPr>
        <p:spPr bwMode="auto">
          <a:xfrm>
            <a:off x="8638875" y="5544232"/>
            <a:ext cx="7196514" cy="719953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Freeform 5">
            <a:extLst>
              <a:ext uri="{FF2B5EF4-FFF2-40B4-BE49-F238E27FC236}">
                <a16:creationId xmlns:a16="http://schemas.microsoft.com/office/drawing/2014/main" id="{1AF980EE-B8F9-40DA-974B-4BC6447986FF}"/>
              </a:ext>
            </a:extLst>
          </p:cNvPr>
          <p:cNvSpPr>
            <a:spLocks/>
          </p:cNvSpPr>
          <p:nvPr/>
        </p:nvSpPr>
        <p:spPr bwMode="auto">
          <a:xfrm rot="11700000" flipV="1">
            <a:off x="14777954" y="12087538"/>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tx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6" name="Group 5">
            <a:extLst>
              <a:ext uri="{FF2B5EF4-FFF2-40B4-BE49-F238E27FC236}">
                <a16:creationId xmlns:a16="http://schemas.microsoft.com/office/drawing/2014/main" id="{746C845D-DEE6-41DE-B49A-A26284387DAB}"/>
              </a:ext>
            </a:extLst>
          </p:cNvPr>
          <p:cNvGrpSpPr/>
          <p:nvPr/>
        </p:nvGrpSpPr>
        <p:grpSpPr>
          <a:xfrm>
            <a:off x="14513346" y="11463313"/>
            <a:ext cx="714802" cy="714802"/>
            <a:chOff x="9775767" y="3408218"/>
            <a:chExt cx="714895" cy="714895"/>
          </a:xfrm>
        </p:grpSpPr>
        <p:sp>
          <p:nvSpPr>
            <p:cNvPr id="7" name="Oval 6">
              <a:extLst>
                <a:ext uri="{FF2B5EF4-FFF2-40B4-BE49-F238E27FC236}">
                  <a16:creationId xmlns:a16="http://schemas.microsoft.com/office/drawing/2014/main" id="{09A3B922-55B1-457B-915A-59EBF3A6258E}"/>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8" name="Oval 7">
              <a:extLst>
                <a:ext uri="{FF2B5EF4-FFF2-40B4-BE49-F238E27FC236}">
                  <a16:creationId xmlns:a16="http://schemas.microsoft.com/office/drawing/2014/main" id="{64B7517B-EFC0-4C46-9958-5D85864EF6E4}"/>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0" name="Rectangle: Rounded Corners 9">
            <a:extLst>
              <a:ext uri="{FF2B5EF4-FFF2-40B4-BE49-F238E27FC236}">
                <a16:creationId xmlns:a16="http://schemas.microsoft.com/office/drawing/2014/main" id="{22B89F28-0B3E-4811-87F6-5D6B802C6E35}"/>
              </a:ext>
            </a:extLst>
          </p:cNvPr>
          <p:cNvSpPr/>
          <p:nvPr/>
        </p:nvSpPr>
        <p:spPr>
          <a:xfrm>
            <a:off x="16556653" y="12344396"/>
            <a:ext cx="5671976" cy="2726475"/>
          </a:xfrm>
          <a:prstGeom prst="roundRect">
            <a:avLst>
              <a:gd name="adj" fmla="val 31476"/>
            </a:avLst>
          </a:prstGeom>
          <a:solidFill>
            <a:schemeClr val="tx1"/>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6A172105-E084-4DBF-9954-B48AEE2759E2}"/>
              </a:ext>
            </a:extLst>
          </p:cNvPr>
          <p:cNvSpPr txBox="1"/>
          <p:nvPr/>
        </p:nvSpPr>
        <p:spPr>
          <a:xfrm>
            <a:off x="19496934" y="12863547"/>
            <a:ext cx="1984494" cy="1538883"/>
          </a:xfrm>
          <a:prstGeom prst="rect">
            <a:avLst/>
          </a:prstGeom>
          <a:noFill/>
        </p:spPr>
        <p:txBody>
          <a:bodyPr wrap="square" rtlCol="0">
            <a:spAutoFit/>
          </a:bodyPr>
          <a:lstStyle/>
          <a:p>
            <a:pPr defTabSz="457108"/>
            <a:r>
              <a:rPr lang="en-US" sz="4000" b="1">
                <a:solidFill>
                  <a:schemeClr val="bg1"/>
                </a:solidFill>
                <a:latin typeface="Century Gothic"/>
              </a:rPr>
              <a:t>Mining</a:t>
            </a:r>
          </a:p>
          <a:p>
            <a:pPr defTabSz="457108"/>
            <a:r>
              <a:rPr lang="en-US">
                <a:solidFill>
                  <a:schemeClr val="bg1"/>
                </a:solidFill>
                <a:latin typeface="Calibri"/>
              </a:rPr>
              <a:t>Cras sed maximus ante, vel bibendum justo</a:t>
            </a:r>
            <a:r>
              <a:rPr lang="mn-MN">
                <a:solidFill>
                  <a:schemeClr val="bg1"/>
                </a:solidFill>
                <a:latin typeface="Calibri"/>
              </a:rPr>
              <a:t>в</a:t>
            </a:r>
            <a:endParaRPr lang="en-US">
              <a:solidFill>
                <a:schemeClr val="bg1"/>
              </a:solidFill>
              <a:latin typeface="Calibri"/>
            </a:endParaRPr>
          </a:p>
        </p:txBody>
      </p:sp>
      <p:sp>
        <p:nvSpPr>
          <p:cNvPr id="12" name="Freeform 5">
            <a:extLst>
              <a:ext uri="{FF2B5EF4-FFF2-40B4-BE49-F238E27FC236}">
                <a16:creationId xmlns:a16="http://schemas.microsoft.com/office/drawing/2014/main" id="{1380A244-866D-4BDC-AE61-25972A9702AB}"/>
              </a:ext>
            </a:extLst>
          </p:cNvPr>
          <p:cNvSpPr>
            <a:spLocks/>
          </p:cNvSpPr>
          <p:nvPr/>
        </p:nvSpPr>
        <p:spPr bwMode="auto">
          <a:xfrm rot="11700000" flipH="1">
            <a:off x="7842308" y="5105881"/>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4"/>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13" name="Group 12">
            <a:extLst>
              <a:ext uri="{FF2B5EF4-FFF2-40B4-BE49-F238E27FC236}">
                <a16:creationId xmlns:a16="http://schemas.microsoft.com/office/drawing/2014/main" id="{C2629A30-85E8-44B1-A0E6-43B438ED0335}"/>
              </a:ext>
            </a:extLst>
          </p:cNvPr>
          <p:cNvGrpSpPr/>
          <p:nvPr/>
        </p:nvGrpSpPr>
        <p:grpSpPr>
          <a:xfrm>
            <a:off x="9537854" y="6090923"/>
            <a:ext cx="714802" cy="714802"/>
            <a:chOff x="9775767" y="3408218"/>
            <a:chExt cx="714895" cy="714895"/>
          </a:xfrm>
        </p:grpSpPr>
        <p:sp>
          <p:nvSpPr>
            <p:cNvPr id="14" name="Oval 13">
              <a:extLst>
                <a:ext uri="{FF2B5EF4-FFF2-40B4-BE49-F238E27FC236}">
                  <a16:creationId xmlns:a16="http://schemas.microsoft.com/office/drawing/2014/main" id="{8EE776A5-2DE6-40F7-BC8C-4CD82FF250C6}"/>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5" name="Oval 14">
              <a:extLst>
                <a:ext uri="{FF2B5EF4-FFF2-40B4-BE49-F238E27FC236}">
                  <a16:creationId xmlns:a16="http://schemas.microsoft.com/office/drawing/2014/main" id="{E75CDD56-62DE-4FB2-849E-3F61E3A7A457}"/>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8" name="TextBox 17">
            <a:extLst>
              <a:ext uri="{FF2B5EF4-FFF2-40B4-BE49-F238E27FC236}">
                <a16:creationId xmlns:a16="http://schemas.microsoft.com/office/drawing/2014/main" id="{7BA65EA4-86FA-4E00-AE1E-C7C2BAB326B1}"/>
              </a:ext>
            </a:extLst>
          </p:cNvPr>
          <p:cNvSpPr txBox="1"/>
          <p:nvPr/>
        </p:nvSpPr>
        <p:spPr>
          <a:xfrm>
            <a:off x="2581738" y="4119991"/>
            <a:ext cx="3007611" cy="1261884"/>
          </a:xfrm>
          <a:prstGeom prst="rect">
            <a:avLst/>
          </a:prstGeom>
          <a:noFill/>
        </p:spPr>
        <p:txBody>
          <a:bodyPr wrap="square" rtlCol="0">
            <a:spAutoFit/>
          </a:bodyPr>
          <a:lstStyle/>
          <a:p>
            <a:pPr algn="r" defTabSz="457108"/>
            <a:r>
              <a:rPr lang="en-US" sz="4000" b="1">
                <a:solidFill>
                  <a:schemeClr val="accent4"/>
                </a:solidFill>
                <a:latin typeface="Century Gothic"/>
              </a:rPr>
              <a:t>Retail</a:t>
            </a:r>
          </a:p>
          <a:p>
            <a:pPr algn="r" defTabSz="457108"/>
            <a:r>
              <a:rPr lang="en-US">
                <a:solidFill>
                  <a:schemeClr val="accent4"/>
                </a:solidFill>
                <a:latin typeface="Calibri"/>
              </a:rPr>
              <a:t>Cras sed maximus ante, vel bibendum justo</a:t>
            </a:r>
            <a:r>
              <a:rPr lang="mn-MN">
                <a:solidFill>
                  <a:schemeClr val="accent4"/>
                </a:solidFill>
                <a:latin typeface="Calibri"/>
              </a:rPr>
              <a:t>в</a:t>
            </a:r>
            <a:endParaRPr lang="en-US">
              <a:solidFill>
                <a:schemeClr val="accent4"/>
              </a:solidFill>
              <a:latin typeface="Calibri"/>
            </a:endParaRPr>
          </a:p>
        </p:txBody>
      </p:sp>
      <p:sp>
        <p:nvSpPr>
          <p:cNvPr id="19" name="Freeform 5">
            <a:extLst>
              <a:ext uri="{FF2B5EF4-FFF2-40B4-BE49-F238E27FC236}">
                <a16:creationId xmlns:a16="http://schemas.microsoft.com/office/drawing/2014/main" id="{DFEDE6B4-F4B2-4EE7-94EF-75F2F4B459B5}"/>
              </a:ext>
            </a:extLst>
          </p:cNvPr>
          <p:cNvSpPr>
            <a:spLocks/>
          </p:cNvSpPr>
          <p:nvPr/>
        </p:nvSpPr>
        <p:spPr bwMode="auto">
          <a:xfrm rot="9900000" flipH="1" flipV="1">
            <a:off x="7138736" y="11701857"/>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6"/>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20" name="Group 19">
            <a:extLst>
              <a:ext uri="{FF2B5EF4-FFF2-40B4-BE49-F238E27FC236}">
                <a16:creationId xmlns:a16="http://schemas.microsoft.com/office/drawing/2014/main" id="{C6C199D4-0595-4EC2-A538-5CA36717ACF3}"/>
              </a:ext>
            </a:extLst>
          </p:cNvPr>
          <p:cNvGrpSpPr/>
          <p:nvPr/>
        </p:nvGrpSpPr>
        <p:grpSpPr>
          <a:xfrm>
            <a:off x="8835927" y="11084412"/>
            <a:ext cx="714802" cy="714802"/>
            <a:chOff x="9775767" y="3408218"/>
            <a:chExt cx="714895" cy="714895"/>
          </a:xfrm>
        </p:grpSpPr>
        <p:sp>
          <p:nvSpPr>
            <p:cNvPr id="21" name="Oval 20">
              <a:extLst>
                <a:ext uri="{FF2B5EF4-FFF2-40B4-BE49-F238E27FC236}">
                  <a16:creationId xmlns:a16="http://schemas.microsoft.com/office/drawing/2014/main" id="{71884B35-096A-4D9E-B214-865AD5446D79}"/>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2" name="Oval 21">
              <a:extLst>
                <a:ext uri="{FF2B5EF4-FFF2-40B4-BE49-F238E27FC236}">
                  <a16:creationId xmlns:a16="http://schemas.microsoft.com/office/drawing/2014/main" id="{3ED02C2B-D5E7-439E-A5E5-5BF824D69BFD}"/>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4" name="Rectangle: Rounded Corners 23">
            <a:extLst>
              <a:ext uri="{FF2B5EF4-FFF2-40B4-BE49-F238E27FC236}">
                <a16:creationId xmlns:a16="http://schemas.microsoft.com/office/drawing/2014/main" id="{DD41AD08-3984-44C7-BCD6-F4229E818BA9}"/>
              </a:ext>
            </a:extLst>
          </p:cNvPr>
          <p:cNvSpPr/>
          <p:nvPr/>
        </p:nvSpPr>
        <p:spPr>
          <a:xfrm>
            <a:off x="2816392" y="11492971"/>
            <a:ext cx="4892634" cy="4005942"/>
          </a:xfrm>
          <a:prstGeom prst="roundRect">
            <a:avLst>
              <a:gd name="adj" fmla="val 31476"/>
            </a:avLst>
          </a:prstGeom>
          <a:solidFill>
            <a:schemeClr val="accent6"/>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B4B9C215-28F8-4D0F-9017-678EF698F294}"/>
              </a:ext>
            </a:extLst>
          </p:cNvPr>
          <p:cNvSpPr txBox="1"/>
          <p:nvPr/>
        </p:nvSpPr>
        <p:spPr>
          <a:xfrm>
            <a:off x="3231729" y="13342076"/>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Industry</a:t>
            </a:r>
          </a:p>
          <a:p>
            <a:pPr algn="ctr" defTabSz="457108"/>
            <a:r>
              <a:rPr lang="en-US">
                <a:solidFill>
                  <a:srgbClr val="FFFFFF"/>
                </a:solidFill>
                <a:latin typeface="Calibri"/>
              </a:rPr>
              <a:t>Cras sed maximus ante, vel bibendum justo. Integer pulvinar erat in quam varius, at aliquam justo fringilla.</a:t>
            </a:r>
          </a:p>
        </p:txBody>
      </p:sp>
      <p:sp>
        <p:nvSpPr>
          <p:cNvPr id="26" name="TextBox 25">
            <a:extLst>
              <a:ext uri="{FF2B5EF4-FFF2-40B4-BE49-F238E27FC236}">
                <a16:creationId xmlns:a16="http://schemas.microsoft.com/office/drawing/2014/main" id="{CE8015DF-3D7D-4341-9C56-97B232E1DED0}"/>
              </a:ext>
            </a:extLst>
          </p:cNvPr>
          <p:cNvSpPr txBox="1"/>
          <p:nvPr/>
        </p:nvSpPr>
        <p:spPr>
          <a:xfrm>
            <a:off x="4181323" y="11796659"/>
            <a:ext cx="2162772" cy="1569660"/>
          </a:xfrm>
          <a:prstGeom prst="rect">
            <a:avLst/>
          </a:prstGeom>
          <a:noFill/>
        </p:spPr>
        <p:txBody>
          <a:bodyPr wrap="none" rtlCol="0" anchor="ctr">
            <a:spAutoFit/>
          </a:bodyPr>
          <a:lstStyle/>
          <a:p>
            <a:pPr algn="ctr"/>
            <a:r>
              <a:rPr lang="en-US" sz="96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60</a:t>
            </a:r>
            <a:r>
              <a:rPr lang="en-US" sz="44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7" name="TextBox 26">
            <a:extLst>
              <a:ext uri="{FF2B5EF4-FFF2-40B4-BE49-F238E27FC236}">
                <a16:creationId xmlns:a16="http://schemas.microsoft.com/office/drawing/2014/main" id="{1B21090C-999E-4125-9F75-CE5E1DD6211A}"/>
              </a:ext>
            </a:extLst>
          </p:cNvPr>
          <p:cNvSpPr txBox="1"/>
          <p:nvPr/>
        </p:nvSpPr>
        <p:spPr>
          <a:xfrm>
            <a:off x="9500096" y="7042525"/>
            <a:ext cx="5386982" cy="2289247"/>
          </a:xfrm>
          <a:prstGeom prst="rect">
            <a:avLst/>
          </a:prstGeom>
          <a:noFill/>
        </p:spPr>
        <p:txBody>
          <a:bodyPr wrap="square" rtlCol="0">
            <a:spAutoFit/>
          </a:bodyPr>
          <a:lstStyle/>
          <a:p>
            <a:pPr algn="ctr"/>
            <a:r>
              <a:rPr lang="en-US" sz="4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Index of employment of the population</a:t>
            </a:r>
          </a:p>
        </p:txBody>
      </p:sp>
      <p:sp>
        <p:nvSpPr>
          <p:cNvPr id="28" name="TextBox 27">
            <a:extLst>
              <a:ext uri="{FF2B5EF4-FFF2-40B4-BE49-F238E27FC236}">
                <a16:creationId xmlns:a16="http://schemas.microsoft.com/office/drawing/2014/main" id="{85B45070-F755-4499-BFF1-AC7E1DA0C49E}"/>
              </a:ext>
            </a:extLst>
          </p:cNvPr>
          <p:cNvSpPr txBox="1"/>
          <p:nvPr/>
        </p:nvSpPr>
        <p:spPr>
          <a:xfrm>
            <a:off x="17071627" y="12848157"/>
            <a:ext cx="2162773" cy="1569660"/>
          </a:xfrm>
          <a:prstGeom prst="rect">
            <a:avLst/>
          </a:prstGeom>
          <a:noFill/>
        </p:spPr>
        <p:txBody>
          <a:bodyPr wrap="none" rtlCol="0" anchor="ctr">
            <a:spAutoFit/>
          </a:bodyPr>
          <a:lstStyle/>
          <a:p>
            <a:pPr algn="ctr"/>
            <a:r>
              <a:rPr lang="mn-MN" sz="9600" b="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40</a:t>
            </a:r>
            <a:r>
              <a:rPr lang="en-US" sz="4400" b="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9" name="TextBox 28">
            <a:extLst>
              <a:ext uri="{FF2B5EF4-FFF2-40B4-BE49-F238E27FC236}">
                <a16:creationId xmlns:a16="http://schemas.microsoft.com/office/drawing/2014/main" id="{469AA2EC-33CE-4A22-8D10-CA8794DBD457}"/>
              </a:ext>
            </a:extLst>
          </p:cNvPr>
          <p:cNvSpPr txBox="1"/>
          <p:nvPr/>
        </p:nvSpPr>
        <p:spPr>
          <a:xfrm>
            <a:off x="5781159" y="4032905"/>
            <a:ext cx="2162773" cy="1569660"/>
          </a:xfrm>
          <a:prstGeom prst="rect">
            <a:avLst/>
          </a:prstGeom>
          <a:noFill/>
        </p:spPr>
        <p:txBody>
          <a:bodyPr wrap="none" rtlCol="0" anchor="ctr">
            <a:spAutoFit/>
          </a:bodyPr>
          <a:lstStyle/>
          <a:p>
            <a:pPr algn="ctr"/>
            <a:r>
              <a:rPr lang="mn-MN" sz="9600" b="1">
                <a:solidFill>
                  <a:schemeClr val="accent4"/>
                </a:solidFill>
                <a:latin typeface="Open Sans Extrabold" panose="020B0906030804020204" pitchFamily="34" charset="0"/>
                <a:ea typeface="Open Sans Extrabold" panose="020B0906030804020204" pitchFamily="34" charset="0"/>
                <a:cs typeface="Open Sans Extrabold" panose="020B0906030804020204" pitchFamily="34" charset="0"/>
              </a:rPr>
              <a:t>25</a:t>
            </a:r>
            <a:r>
              <a:rPr lang="en-US" sz="4400" b="1">
                <a:solidFill>
                  <a:schemeClr val="accent4"/>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accent4"/>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9" name="Rectangle 38">
            <a:extLst>
              <a:ext uri="{FF2B5EF4-FFF2-40B4-BE49-F238E27FC236}">
                <a16:creationId xmlns:a16="http://schemas.microsoft.com/office/drawing/2014/main" id="{BEF60B86-7967-4720-A400-2C6B548E0401}"/>
              </a:ext>
            </a:extLst>
          </p:cNvPr>
          <p:cNvSpPr/>
          <p:nvPr/>
        </p:nvSpPr>
        <p:spPr>
          <a:xfrm>
            <a:off x="10113858" y="9699969"/>
            <a:ext cx="4159461" cy="923330"/>
          </a:xfrm>
          <a:prstGeom prst="rect">
            <a:avLst/>
          </a:prstGeom>
        </p:spPr>
        <p:txBody>
          <a:bodyPr wrap="square">
            <a:spAutoFit/>
          </a:bodyPr>
          <a:lstStyle/>
          <a:p>
            <a:pPr algn="ctr"/>
            <a:r>
              <a:rPr lang="en-US">
                <a:solidFill>
                  <a:schemeClr val="tx1">
                    <a:alpha val="48000"/>
                  </a:schemeClr>
                </a:solidFill>
              </a:rPr>
              <a:t>Vivamus quis urna purus. Donec lacus nulla, cursus tristique egestas pretium, sagittis ut mauris. </a:t>
            </a:r>
            <a:endParaRPr lang="en-US"/>
          </a:p>
        </p:txBody>
      </p:sp>
      <p:cxnSp>
        <p:nvCxnSpPr>
          <p:cNvPr id="40" name="Straight Connector 39">
            <a:extLst>
              <a:ext uri="{FF2B5EF4-FFF2-40B4-BE49-F238E27FC236}">
                <a16:creationId xmlns:a16="http://schemas.microsoft.com/office/drawing/2014/main" id="{7C3DE8F6-1002-4553-BA9D-43FD83AD1692}"/>
              </a:ext>
            </a:extLst>
          </p:cNvPr>
          <p:cNvCxnSpPr/>
          <p:nvPr/>
        </p:nvCxnSpPr>
        <p:spPr>
          <a:xfrm>
            <a:off x="11506586" y="10805732"/>
            <a:ext cx="1374005"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30" name="Freeform 5">
            <a:extLst>
              <a:ext uri="{FF2B5EF4-FFF2-40B4-BE49-F238E27FC236}">
                <a16:creationId xmlns:a16="http://schemas.microsoft.com/office/drawing/2014/main" id="{9A2CFF72-4DC8-47E9-A400-052CE986F1C4}"/>
              </a:ext>
            </a:extLst>
          </p:cNvPr>
          <p:cNvSpPr>
            <a:spLocks/>
          </p:cNvSpPr>
          <p:nvPr/>
        </p:nvSpPr>
        <p:spPr bwMode="auto">
          <a:xfrm rot="9900000">
            <a:off x="14777954" y="5293709"/>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31" name="Group 30">
            <a:extLst>
              <a:ext uri="{FF2B5EF4-FFF2-40B4-BE49-F238E27FC236}">
                <a16:creationId xmlns:a16="http://schemas.microsoft.com/office/drawing/2014/main" id="{D9CBA22E-AF6C-4D23-8879-E5921352E2D2}"/>
              </a:ext>
            </a:extLst>
          </p:cNvPr>
          <p:cNvGrpSpPr/>
          <p:nvPr/>
        </p:nvGrpSpPr>
        <p:grpSpPr>
          <a:xfrm flipV="1">
            <a:off x="14513346" y="6278751"/>
            <a:ext cx="714802" cy="714802"/>
            <a:chOff x="9775767" y="3408218"/>
            <a:chExt cx="714895" cy="714895"/>
          </a:xfrm>
        </p:grpSpPr>
        <p:sp>
          <p:nvSpPr>
            <p:cNvPr id="32" name="Oval 31">
              <a:extLst>
                <a:ext uri="{FF2B5EF4-FFF2-40B4-BE49-F238E27FC236}">
                  <a16:creationId xmlns:a16="http://schemas.microsoft.com/office/drawing/2014/main" id="{B21016F0-1EFB-445E-9A37-8604F22254E1}"/>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33" name="Oval 32">
              <a:extLst>
                <a:ext uri="{FF2B5EF4-FFF2-40B4-BE49-F238E27FC236}">
                  <a16:creationId xmlns:a16="http://schemas.microsoft.com/office/drawing/2014/main" id="{1B4D1A69-89AE-459A-9771-77CA73C59EBF}"/>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35" name="Rectangle: Rounded Corners 34">
            <a:extLst>
              <a:ext uri="{FF2B5EF4-FFF2-40B4-BE49-F238E27FC236}">
                <a16:creationId xmlns:a16="http://schemas.microsoft.com/office/drawing/2014/main" id="{42AE661E-4853-4851-A7C4-D251DC63A820}"/>
              </a:ext>
            </a:extLst>
          </p:cNvPr>
          <p:cNvSpPr/>
          <p:nvPr/>
        </p:nvSpPr>
        <p:spPr>
          <a:xfrm>
            <a:off x="16556653" y="3148473"/>
            <a:ext cx="4354644" cy="2726475"/>
          </a:xfrm>
          <a:prstGeom prst="roundRect">
            <a:avLst>
              <a:gd name="adj" fmla="val 31476"/>
            </a:avLst>
          </a:prstGeom>
          <a:solidFill>
            <a:schemeClr val="accent1"/>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8491CA2A-85B4-4AC5-A68A-DE7FDEE921F4}"/>
              </a:ext>
            </a:extLst>
          </p:cNvPr>
          <p:cNvSpPr txBox="1"/>
          <p:nvPr/>
        </p:nvSpPr>
        <p:spPr>
          <a:xfrm>
            <a:off x="17151093" y="4656940"/>
            <a:ext cx="3611188" cy="707886"/>
          </a:xfrm>
          <a:prstGeom prst="rect">
            <a:avLst/>
          </a:prstGeom>
          <a:noFill/>
        </p:spPr>
        <p:txBody>
          <a:bodyPr wrap="square" rtlCol="0">
            <a:spAutoFit/>
          </a:bodyPr>
          <a:lstStyle/>
          <a:p>
            <a:pPr defTabSz="457108"/>
            <a:r>
              <a:rPr lang="en-US" sz="4000" b="1">
                <a:solidFill>
                  <a:srgbClr val="FFFFFF"/>
                </a:solidFill>
                <a:latin typeface="Century Gothic"/>
              </a:rPr>
              <a:t>Technology</a:t>
            </a:r>
            <a:endParaRPr lang="en-US">
              <a:solidFill>
                <a:srgbClr val="FFFFFF"/>
              </a:solidFill>
              <a:latin typeface="Calibri"/>
            </a:endParaRPr>
          </a:p>
        </p:txBody>
      </p:sp>
      <p:sp>
        <p:nvSpPr>
          <p:cNvPr id="37" name="TextBox 36">
            <a:extLst>
              <a:ext uri="{FF2B5EF4-FFF2-40B4-BE49-F238E27FC236}">
                <a16:creationId xmlns:a16="http://schemas.microsoft.com/office/drawing/2014/main" id="{9CFC02A6-83B7-4DEF-A16F-06CE6ADF831D}"/>
              </a:ext>
            </a:extLst>
          </p:cNvPr>
          <p:cNvSpPr txBox="1"/>
          <p:nvPr/>
        </p:nvSpPr>
        <p:spPr>
          <a:xfrm>
            <a:off x="17153221" y="3359096"/>
            <a:ext cx="2162773" cy="1569660"/>
          </a:xfrm>
          <a:prstGeom prst="rect">
            <a:avLst/>
          </a:prstGeom>
          <a:noFill/>
        </p:spPr>
        <p:txBody>
          <a:bodyPr wrap="none" rtlCol="0" anchor="ctr">
            <a:spAutoFit/>
          </a:bodyPr>
          <a:lstStyle/>
          <a:p>
            <a:pPr algn="ctr"/>
            <a:r>
              <a:rPr lang="mn-MN" sz="96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rPr>
              <a:t>40</a:t>
            </a:r>
            <a:r>
              <a:rPr lang="en-US" sz="44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Tree>
    <p:extLst>
      <p:ext uri="{BB962C8B-B14F-4D97-AF65-F5344CB8AC3E}">
        <p14:creationId xmlns:p14="http://schemas.microsoft.com/office/powerpoint/2010/main" val="124982875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8" presetClass="emph" presetSubtype="0" repeatCount="indefinite" fill="hold" grpId="0" nodeType="withEffect">
                                  <p:stCondLst>
                                    <p:cond delay="100"/>
                                  </p:stCondLst>
                                  <p:childTnLst>
                                    <p:animRot by="-21600000">
                                      <p:cBhvr>
                                        <p:cTn id="9" dur="12000" fill="hold"/>
                                        <p:tgtEl>
                                          <p:spTgt spid="2"/>
                                        </p:tgtEl>
                                        <p:attrNameLst>
                                          <p:attrName>r</p:attrName>
                                        </p:attrNameLst>
                                      </p:cBhvr>
                                    </p:animRot>
                                  </p:childTnLst>
                                </p:cTn>
                              </p:par>
                              <p:par>
                                <p:cTn id="10" presetID="49" presetClass="entr" presetSubtype="0" decel="100000" fill="hold" grpId="0" nodeType="with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p:cTn id="12" dur="500" fill="hold"/>
                                        <p:tgtEl>
                                          <p:spTgt spid="3"/>
                                        </p:tgtEl>
                                        <p:attrNameLst>
                                          <p:attrName>ppt_w</p:attrName>
                                        </p:attrNameLst>
                                      </p:cBhvr>
                                      <p:tavLst>
                                        <p:tav tm="0">
                                          <p:val>
                                            <p:fltVal val="0"/>
                                          </p:val>
                                        </p:tav>
                                        <p:tav tm="100000">
                                          <p:val>
                                            <p:strVal val="#ppt_w"/>
                                          </p:val>
                                        </p:tav>
                                      </p:tavLst>
                                    </p:anim>
                                    <p:anim calcmode="lin" valueType="num">
                                      <p:cBhvr>
                                        <p:cTn id="13" dur="500" fill="hold"/>
                                        <p:tgtEl>
                                          <p:spTgt spid="3"/>
                                        </p:tgtEl>
                                        <p:attrNameLst>
                                          <p:attrName>ppt_h</p:attrName>
                                        </p:attrNameLst>
                                      </p:cBhvr>
                                      <p:tavLst>
                                        <p:tav tm="0">
                                          <p:val>
                                            <p:fltVal val="0"/>
                                          </p:val>
                                        </p:tav>
                                        <p:tav tm="100000">
                                          <p:val>
                                            <p:strVal val="#ppt_h"/>
                                          </p:val>
                                        </p:tav>
                                      </p:tavLst>
                                    </p:anim>
                                    <p:anim calcmode="lin" valueType="num">
                                      <p:cBhvr>
                                        <p:cTn id="14" dur="500" fill="hold"/>
                                        <p:tgtEl>
                                          <p:spTgt spid="3"/>
                                        </p:tgtEl>
                                        <p:attrNameLst>
                                          <p:attrName>style.rotation</p:attrName>
                                        </p:attrNameLst>
                                      </p:cBhvr>
                                      <p:tavLst>
                                        <p:tav tm="0">
                                          <p:val>
                                            <p:fltVal val="360"/>
                                          </p:val>
                                        </p:tav>
                                        <p:tav tm="100000">
                                          <p:val>
                                            <p:fltVal val="0"/>
                                          </p:val>
                                        </p:tav>
                                      </p:tavLst>
                                    </p:anim>
                                    <p:animEffect transition="in" filter="fade">
                                      <p:cBhvr>
                                        <p:cTn id="15" dur="500"/>
                                        <p:tgtEl>
                                          <p:spTgt spid="3"/>
                                        </p:tgtEl>
                                      </p:cBhvr>
                                    </p:animEffect>
                                  </p:childTnLst>
                                </p:cTn>
                              </p:par>
                              <p:par>
                                <p:cTn id="16" presetID="8" presetClass="emph" presetSubtype="0" repeatCount="indefinite" fill="hold" grpId="1" nodeType="withEffect">
                                  <p:stCondLst>
                                    <p:cond delay="100"/>
                                  </p:stCondLst>
                                  <p:childTnLst>
                                    <p:animRot by="-21600000">
                                      <p:cBhvr>
                                        <p:cTn id="17" dur="12000" fill="hold"/>
                                        <p:tgtEl>
                                          <p:spTgt spid="3"/>
                                        </p:tgtEl>
                                        <p:attrNameLst>
                                          <p:attrName>r</p:attrName>
                                        </p:attrNameLst>
                                      </p:cBhvr>
                                    </p:animRot>
                                  </p:childTnLst>
                                </p:cTn>
                              </p:par>
                              <p:par>
                                <p:cTn id="18" presetID="49" presetClass="entr" presetSubtype="0" decel="100000" fill="hold" grpId="0" nodeType="withEffect">
                                  <p:stCondLst>
                                    <p:cond delay="100"/>
                                  </p:stCondLst>
                                  <p:childTnLst>
                                    <p:set>
                                      <p:cBhvr>
                                        <p:cTn id="19" dur="1" fill="hold">
                                          <p:stCondLst>
                                            <p:cond delay="0"/>
                                          </p:stCondLst>
                                        </p:cTn>
                                        <p:tgtEl>
                                          <p:spTgt spid="4"/>
                                        </p:tgtEl>
                                        <p:attrNameLst>
                                          <p:attrName>style.visibility</p:attrName>
                                        </p:attrNameLst>
                                      </p:cBhvr>
                                      <p:to>
                                        <p:strVal val="visible"/>
                                      </p:to>
                                    </p:set>
                                    <p:anim calcmode="lin" valueType="num">
                                      <p:cBhvr>
                                        <p:cTn id="20" dur="1000" fill="hold"/>
                                        <p:tgtEl>
                                          <p:spTgt spid="4"/>
                                        </p:tgtEl>
                                        <p:attrNameLst>
                                          <p:attrName>ppt_w</p:attrName>
                                        </p:attrNameLst>
                                      </p:cBhvr>
                                      <p:tavLst>
                                        <p:tav tm="0">
                                          <p:val>
                                            <p:fltVal val="0"/>
                                          </p:val>
                                        </p:tav>
                                        <p:tav tm="100000">
                                          <p:val>
                                            <p:strVal val="#ppt_w"/>
                                          </p:val>
                                        </p:tav>
                                      </p:tavLst>
                                    </p:anim>
                                    <p:anim calcmode="lin" valueType="num">
                                      <p:cBhvr>
                                        <p:cTn id="21" dur="1000" fill="hold"/>
                                        <p:tgtEl>
                                          <p:spTgt spid="4"/>
                                        </p:tgtEl>
                                        <p:attrNameLst>
                                          <p:attrName>ppt_h</p:attrName>
                                        </p:attrNameLst>
                                      </p:cBhvr>
                                      <p:tavLst>
                                        <p:tav tm="0">
                                          <p:val>
                                            <p:fltVal val="0"/>
                                          </p:val>
                                        </p:tav>
                                        <p:tav tm="100000">
                                          <p:val>
                                            <p:strVal val="#ppt_h"/>
                                          </p:val>
                                        </p:tav>
                                      </p:tavLst>
                                    </p:anim>
                                    <p:anim calcmode="lin" valueType="num">
                                      <p:cBhvr>
                                        <p:cTn id="22" dur="1000" fill="hold"/>
                                        <p:tgtEl>
                                          <p:spTgt spid="4"/>
                                        </p:tgtEl>
                                        <p:attrNameLst>
                                          <p:attrName>style.rotation</p:attrName>
                                        </p:attrNameLst>
                                      </p:cBhvr>
                                      <p:tavLst>
                                        <p:tav tm="0">
                                          <p:val>
                                            <p:fltVal val="360"/>
                                          </p:val>
                                        </p:tav>
                                        <p:tav tm="100000">
                                          <p:val>
                                            <p:fltVal val="0"/>
                                          </p:val>
                                        </p:tav>
                                      </p:tavLst>
                                    </p:anim>
                                    <p:animEffect transition="in" filter="fade">
                                      <p:cBhvr>
                                        <p:cTn id="23" dur="1000"/>
                                        <p:tgtEl>
                                          <p:spTgt spid="4"/>
                                        </p:tgtEl>
                                      </p:cBhvr>
                                    </p:animEffect>
                                  </p:childTnLst>
                                </p:cTn>
                              </p:par>
                              <p:par>
                                <p:cTn id="24" presetID="49" presetClass="entr" presetSubtype="0" decel="100000" fill="hold" nodeType="withEffect">
                                  <p:stCondLst>
                                    <p:cond delay="200"/>
                                  </p:stCondLst>
                                  <p:childTnLst>
                                    <p:set>
                                      <p:cBhvr>
                                        <p:cTn id="25" dur="1" fill="hold">
                                          <p:stCondLst>
                                            <p:cond delay="0"/>
                                          </p:stCondLst>
                                        </p:cTn>
                                        <p:tgtEl>
                                          <p:spTgt spid="13"/>
                                        </p:tgtEl>
                                        <p:attrNameLst>
                                          <p:attrName>style.visibility</p:attrName>
                                        </p:attrNameLst>
                                      </p:cBhvr>
                                      <p:to>
                                        <p:strVal val="visible"/>
                                      </p:to>
                                    </p:set>
                                    <p:anim calcmode="lin" valueType="num">
                                      <p:cBhvr>
                                        <p:cTn id="26" dur="500" fill="hold"/>
                                        <p:tgtEl>
                                          <p:spTgt spid="13"/>
                                        </p:tgtEl>
                                        <p:attrNameLst>
                                          <p:attrName>ppt_w</p:attrName>
                                        </p:attrNameLst>
                                      </p:cBhvr>
                                      <p:tavLst>
                                        <p:tav tm="0">
                                          <p:val>
                                            <p:fltVal val="0"/>
                                          </p:val>
                                        </p:tav>
                                        <p:tav tm="100000">
                                          <p:val>
                                            <p:strVal val="#ppt_w"/>
                                          </p:val>
                                        </p:tav>
                                      </p:tavLst>
                                    </p:anim>
                                    <p:anim calcmode="lin" valueType="num">
                                      <p:cBhvr>
                                        <p:cTn id="27" dur="500" fill="hold"/>
                                        <p:tgtEl>
                                          <p:spTgt spid="13"/>
                                        </p:tgtEl>
                                        <p:attrNameLst>
                                          <p:attrName>ppt_h</p:attrName>
                                        </p:attrNameLst>
                                      </p:cBhvr>
                                      <p:tavLst>
                                        <p:tav tm="0">
                                          <p:val>
                                            <p:fltVal val="0"/>
                                          </p:val>
                                        </p:tav>
                                        <p:tav tm="100000">
                                          <p:val>
                                            <p:strVal val="#ppt_h"/>
                                          </p:val>
                                        </p:tav>
                                      </p:tavLst>
                                    </p:anim>
                                    <p:anim calcmode="lin" valueType="num">
                                      <p:cBhvr>
                                        <p:cTn id="28" dur="500" fill="hold"/>
                                        <p:tgtEl>
                                          <p:spTgt spid="13"/>
                                        </p:tgtEl>
                                        <p:attrNameLst>
                                          <p:attrName>style.rotation</p:attrName>
                                        </p:attrNameLst>
                                      </p:cBhvr>
                                      <p:tavLst>
                                        <p:tav tm="0">
                                          <p:val>
                                            <p:fltVal val="360"/>
                                          </p:val>
                                        </p:tav>
                                        <p:tav tm="100000">
                                          <p:val>
                                            <p:fltVal val="0"/>
                                          </p:val>
                                        </p:tav>
                                      </p:tavLst>
                                    </p:anim>
                                    <p:animEffect transition="in" filter="fade">
                                      <p:cBhvr>
                                        <p:cTn id="29" dur="500"/>
                                        <p:tgtEl>
                                          <p:spTgt spid="13"/>
                                        </p:tgtEl>
                                      </p:cBhvr>
                                    </p:animEffect>
                                  </p:childTnLst>
                                </p:cTn>
                              </p:par>
                              <p:par>
                                <p:cTn id="30" presetID="22" presetClass="entr" presetSubtype="2" fill="hold" grpId="0" nodeType="withEffect">
                                  <p:stCondLst>
                                    <p:cond delay="300"/>
                                  </p:stCondLst>
                                  <p:childTnLst>
                                    <p:set>
                                      <p:cBhvr>
                                        <p:cTn id="31" dur="1" fill="hold">
                                          <p:stCondLst>
                                            <p:cond delay="0"/>
                                          </p:stCondLst>
                                        </p:cTn>
                                        <p:tgtEl>
                                          <p:spTgt spid="12"/>
                                        </p:tgtEl>
                                        <p:attrNameLst>
                                          <p:attrName>style.visibility</p:attrName>
                                        </p:attrNameLst>
                                      </p:cBhvr>
                                      <p:to>
                                        <p:strVal val="visible"/>
                                      </p:to>
                                    </p:set>
                                    <p:animEffect transition="in" filter="wipe(right)">
                                      <p:cBhvr>
                                        <p:cTn id="32" dur="500"/>
                                        <p:tgtEl>
                                          <p:spTgt spid="12"/>
                                        </p:tgtEl>
                                      </p:cBhvr>
                                    </p:animEffect>
                                  </p:childTnLst>
                                </p:cTn>
                              </p:par>
                              <p:par>
                                <p:cTn id="33" presetID="10" presetClass="entr" presetSubtype="0" fill="hold" grpId="0" nodeType="withEffect">
                                  <p:stCondLst>
                                    <p:cond delay="400"/>
                                  </p:stCondLst>
                                  <p:childTnLst>
                                    <p:set>
                                      <p:cBhvr>
                                        <p:cTn id="34" dur="1" fill="hold">
                                          <p:stCondLst>
                                            <p:cond delay="0"/>
                                          </p:stCondLst>
                                        </p:cTn>
                                        <p:tgtEl>
                                          <p:spTgt spid="29"/>
                                        </p:tgtEl>
                                        <p:attrNameLst>
                                          <p:attrName>style.visibility</p:attrName>
                                        </p:attrNameLst>
                                      </p:cBhvr>
                                      <p:to>
                                        <p:strVal val="visible"/>
                                      </p:to>
                                    </p:set>
                                    <p:animEffect transition="in" filter="fade">
                                      <p:cBhvr>
                                        <p:cTn id="35" dur="300"/>
                                        <p:tgtEl>
                                          <p:spTgt spid="29"/>
                                        </p:tgtEl>
                                      </p:cBhvr>
                                    </p:animEffect>
                                  </p:childTnLst>
                                </p:cTn>
                              </p:par>
                              <p:par>
                                <p:cTn id="36" presetID="10" presetClass="entr" presetSubtype="0" fill="hold" grpId="0" nodeType="withEffect">
                                  <p:stCondLst>
                                    <p:cond delay="50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300"/>
                                        <p:tgtEl>
                                          <p:spTgt spid="18"/>
                                        </p:tgtEl>
                                      </p:cBhvr>
                                    </p:animEffect>
                                  </p:childTnLst>
                                </p:cTn>
                              </p:par>
                              <p:par>
                                <p:cTn id="39" presetID="49" presetClass="entr" presetSubtype="0" decel="100000" fill="hold" nodeType="withEffect">
                                  <p:stCondLst>
                                    <p:cond delay="600"/>
                                  </p:stCondLst>
                                  <p:childTnLst>
                                    <p:set>
                                      <p:cBhvr>
                                        <p:cTn id="40" dur="1" fill="hold">
                                          <p:stCondLst>
                                            <p:cond delay="0"/>
                                          </p:stCondLst>
                                        </p:cTn>
                                        <p:tgtEl>
                                          <p:spTgt spid="31"/>
                                        </p:tgtEl>
                                        <p:attrNameLst>
                                          <p:attrName>style.visibility</p:attrName>
                                        </p:attrNameLst>
                                      </p:cBhvr>
                                      <p:to>
                                        <p:strVal val="visible"/>
                                      </p:to>
                                    </p:set>
                                    <p:anim calcmode="lin" valueType="num">
                                      <p:cBhvr>
                                        <p:cTn id="41" dur="500" fill="hold"/>
                                        <p:tgtEl>
                                          <p:spTgt spid="31"/>
                                        </p:tgtEl>
                                        <p:attrNameLst>
                                          <p:attrName>ppt_w</p:attrName>
                                        </p:attrNameLst>
                                      </p:cBhvr>
                                      <p:tavLst>
                                        <p:tav tm="0">
                                          <p:val>
                                            <p:fltVal val="0"/>
                                          </p:val>
                                        </p:tav>
                                        <p:tav tm="100000">
                                          <p:val>
                                            <p:strVal val="#ppt_w"/>
                                          </p:val>
                                        </p:tav>
                                      </p:tavLst>
                                    </p:anim>
                                    <p:anim calcmode="lin" valueType="num">
                                      <p:cBhvr>
                                        <p:cTn id="42" dur="500" fill="hold"/>
                                        <p:tgtEl>
                                          <p:spTgt spid="31"/>
                                        </p:tgtEl>
                                        <p:attrNameLst>
                                          <p:attrName>ppt_h</p:attrName>
                                        </p:attrNameLst>
                                      </p:cBhvr>
                                      <p:tavLst>
                                        <p:tav tm="0">
                                          <p:val>
                                            <p:fltVal val="0"/>
                                          </p:val>
                                        </p:tav>
                                        <p:tav tm="100000">
                                          <p:val>
                                            <p:strVal val="#ppt_h"/>
                                          </p:val>
                                        </p:tav>
                                      </p:tavLst>
                                    </p:anim>
                                    <p:anim calcmode="lin" valueType="num">
                                      <p:cBhvr>
                                        <p:cTn id="43" dur="500" fill="hold"/>
                                        <p:tgtEl>
                                          <p:spTgt spid="31"/>
                                        </p:tgtEl>
                                        <p:attrNameLst>
                                          <p:attrName>style.rotation</p:attrName>
                                        </p:attrNameLst>
                                      </p:cBhvr>
                                      <p:tavLst>
                                        <p:tav tm="0">
                                          <p:val>
                                            <p:fltVal val="360"/>
                                          </p:val>
                                        </p:tav>
                                        <p:tav tm="100000">
                                          <p:val>
                                            <p:fltVal val="0"/>
                                          </p:val>
                                        </p:tav>
                                      </p:tavLst>
                                    </p:anim>
                                    <p:animEffect transition="in" filter="fade">
                                      <p:cBhvr>
                                        <p:cTn id="44" dur="500"/>
                                        <p:tgtEl>
                                          <p:spTgt spid="31"/>
                                        </p:tgtEl>
                                      </p:cBhvr>
                                    </p:animEffect>
                                  </p:childTnLst>
                                </p:cTn>
                              </p:par>
                              <p:par>
                                <p:cTn id="45" presetID="22" presetClass="entr" presetSubtype="8" fill="hold" grpId="0" nodeType="withEffect">
                                  <p:stCondLst>
                                    <p:cond delay="700"/>
                                  </p:stCondLst>
                                  <p:childTnLst>
                                    <p:set>
                                      <p:cBhvr>
                                        <p:cTn id="46" dur="1" fill="hold">
                                          <p:stCondLst>
                                            <p:cond delay="0"/>
                                          </p:stCondLst>
                                        </p:cTn>
                                        <p:tgtEl>
                                          <p:spTgt spid="30"/>
                                        </p:tgtEl>
                                        <p:attrNameLst>
                                          <p:attrName>style.visibility</p:attrName>
                                        </p:attrNameLst>
                                      </p:cBhvr>
                                      <p:to>
                                        <p:strVal val="visible"/>
                                      </p:to>
                                    </p:set>
                                    <p:animEffect transition="in" filter="wipe(left)">
                                      <p:cBhvr>
                                        <p:cTn id="47" dur="500"/>
                                        <p:tgtEl>
                                          <p:spTgt spid="30"/>
                                        </p:tgtEl>
                                      </p:cBhvr>
                                    </p:animEffect>
                                  </p:childTnLst>
                                </p:cTn>
                              </p:par>
                              <p:par>
                                <p:cTn id="48" presetID="10" presetClass="entr" presetSubtype="0" fill="hold" grpId="0" nodeType="withEffect">
                                  <p:stCondLst>
                                    <p:cond delay="800"/>
                                  </p:stCondLst>
                                  <p:childTnLst>
                                    <p:set>
                                      <p:cBhvr>
                                        <p:cTn id="49" dur="1" fill="hold">
                                          <p:stCondLst>
                                            <p:cond delay="0"/>
                                          </p:stCondLst>
                                        </p:cTn>
                                        <p:tgtEl>
                                          <p:spTgt spid="35"/>
                                        </p:tgtEl>
                                        <p:attrNameLst>
                                          <p:attrName>style.visibility</p:attrName>
                                        </p:attrNameLst>
                                      </p:cBhvr>
                                      <p:to>
                                        <p:strVal val="visible"/>
                                      </p:to>
                                    </p:set>
                                    <p:animEffect transition="in" filter="fade">
                                      <p:cBhvr>
                                        <p:cTn id="50" dur="300"/>
                                        <p:tgtEl>
                                          <p:spTgt spid="35"/>
                                        </p:tgtEl>
                                      </p:cBhvr>
                                    </p:animEffect>
                                  </p:childTnLst>
                                </p:cTn>
                              </p:par>
                              <p:par>
                                <p:cTn id="51" presetID="10" presetClass="entr" presetSubtype="0" fill="hold" grpId="0" nodeType="withEffect">
                                  <p:stCondLst>
                                    <p:cond delay="900"/>
                                  </p:stCondLst>
                                  <p:childTnLst>
                                    <p:set>
                                      <p:cBhvr>
                                        <p:cTn id="52" dur="1" fill="hold">
                                          <p:stCondLst>
                                            <p:cond delay="0"/>
                                          </p:stCondLst>
                                        </p:cTn>
                                        <p:tgtEl>
                                          <p:spTgt spid="37"/>
                                        </p:tgtEl>
                                        <p:attrNameLst>
                                          <p:attrName>style.visibility</p:attrName>
                                        </p:attrNameLst>
                                      </p:cBhvr>
                                      <p:to>
                                        <p:strVal val="visible"/>
                                      </p:to>
                                    </p:set>
                                    <p:animEffect transition="in" filter="fade">
                                      <p:cBhvr>
                                        <p:cTn id="53" dur="300"/>
                                        <p:tgtEl>
                                          <p:spTgt spid="37"/>
                                        </p:tgtEl>
                                      </p:cBhvr>
                                    </p:animEffect>
                                  </p:childTnLst>
                                </p:cTn>
                              </p:par>
                              <p:par>
                                <p:cTn id="54" presetID="10" presetClass="entr" presetSubtype="0" fill="hold" grpId="0" nodeType="withEffect">
                                  <p:stCondLst>
                                    <p:cond delay="1000"/>
                                  </p:stCondLst>
                                  <p:childTnLst>
                                    <p:set>
                                      <p:cBhvr>
                                        <p:cTn id="55" dur="1" fill="hold">
                                          <p:stCondLst>
                                            <p:cond delay="0"/>
                                          </p:stCondLst>
                                        </p:cTn>
                                        <p:tgtEl>
                                          <p:spTgt spid="36"/>
                                        </p:tgtEl>
                                        <p:attrNameLst>
                                          <p:attrName>style.visibility</p:attrName>
                                        </p:attrNameLst>
                                      </p:cBhvr>
                                      <p:to>
                                        <p:strVal val="visible"/>
                                      </p:to>
                                    </p:set>
                                    <p:animEffect transition="in" filter="fade">
                                      <p:cBhvr>
                                        <p:cTn id="56" dur="300"/>
                                        <p:tgtEl>
                                          <p:spTgt spid="36"/>
                                        </p:tgtEl>
                                      </p:cBhvr>
                                    </p:animEffect>
                                  </p:childTnLst>
                                </p:cTn>
                              </p:par>
                              <p:par>
                                <p:cTn id="57" presetID="10" presetClass="entr" presetSubtype="0" fill="hold" grpId="0" nodeType="withEffect">
                                  <p:stCondLst>
                                    <p:cond delay="1100"/>
                                  </p:stCondLst>
                                  <p:childTnLst>
                                    <p:set>
                                      <p:cBhvr>
                                        <p:cTn id="58" dur="1" fill="hold">
                                          <p:stCondLst>
                                            <p:cond delay="0"/>
                                          </p:stCondLst>
                                        </p:cTn>
                                        <p:tgtEl>
                                          <p:spTgt spid="38"/>
                                        </p:tgtEl>
                                        <p:attrNameLst>
                                          <p:attrName>style.visibility</p:attrName>
                                        </p:attrNameLst>
                                      </p:cBhvr>
                                      <p:to>
                                        <p:strVal val="visible"/>
                                      </p:to>
                                    </p:set>
                                    <p:animEffect transition="in" filter="fade">
                                      <p:cBhvr>
                                        <p:cTn id="59" dur="300"/>
                                        <p:tgtEl>
                                          <p:spTgt spid="38"/>
                                        </p:tgtEl>
                                      </p:cBhvr>
                                    </p:animEffect>
                                  </p:childTnLst>
                                </p:cTn>
                              </p:par>
                              <p:par>
                                <p:cTn id="60" presetID="49" presetClass="entr" presetSubtype="0" decel="100000" fill="hold" nodeType="withEffect">
                                  <p:stCondLst>
                                    <p:cond delay="1100"/>
                                  </p:stCondLst>
                                  <p:childTnLst>
                                    <p:set>
                                      <p:cBhvr>
                                        <p:cTn id="61" dur="1" fill="hold">
                                          <p:stCondLst>
                                            <p:cond delay="0"/>
                                          </p:stCondLst>
                                        </p:cTn>
                                        <p:tgtEl>
                                          <p:spTgt spid="6"/>
                                        </p:tgtEl>
                                        <p:attrNameLst>
                                          <p:attrName>style.visibility</p:attrName>
                                        </p:attrNameLst>
                                      </p:cBhvr>
                                      <p:to>
                                        <p:strVal val="visible"/>
                                      </p:to>
                                    </p:set>
                                    <p:anim calcmode="lin" valueType="num">
                                      <p:cBhvr>
                                        <p:cTn id="62" dur="500" fill="hold"/>
                                        <p:tgtEl>
                                          <p:spTgt spid="6"/>
                                        </p:tgtEl>
                                        <p:attrNameLst>
                                          <p:attrName>ppt_w</p:attrName>
                                        </p:attrNameLst>
                                      </p:cBhvr>
                                      <p:tavLst>
                                        <p:tav tm="0">
                                          <p:val>
                                            <p:fltVal val="0"/>
                                          </p:val>
                                        </p:tav>
                                        <p:tav tm="100000">
                                          <p:val>
                                            <p:strVal val="#ppt_w"/>
                                          </p:val>
                                        </p:tav>
                                      </p:tavLst>
                                    </p:anim>
                                    <p:anim calcmode="lin" valueType="num">
                                      <p:cBhvr>
                                        <p:cTn id="63" dur="500" fill="hold"/>
                                        <p:tgtEl>
                                          <p:spTgt spid="6"/>
                                        </p:tgtEl>
                                        <p:attrNameLst>
                                          <p:attrName>ppt_h</p:attrName>
                                        </p:attrNameLst>
                                      </p:cBhvr>
                                      <p:tavLst>
                                        <p:tav tm="0">
                                          <p:val>
                                            <p:fltVal val="0"/>
                                          </p:val>
                                        </p:tav>
                                        <p:tav tm="100000">
                                          <p:val>
                                            <p:strVal val="#ppt_h"/>
                                          </p:val>
                                        </p:tav>
                                      </p:tavLst>
                                    </p:anim>
                                    <p:anim calcmode="lin" valueType="num">
                                      <p:cBhvr>
                                        <p:cTn id="64" dur="500" fill="hold"/>
                                        <p:tgtEl>
                                          <p:spTgt spid="6"/>
                                        </p:tgtEl>
                                        <p:attrNameLst>
                                          <p:attrName>style.rotation</p:attrName>
                                        </p:attrNameLst>
                                      </p:cBhvr>
                                      <p:tavLst>
                                        <p:tav tm="0">
                                          <p:val>
                                            <p:fltVal val="360"/>
                                          </p:val>
                                        </p:tav>
                                        <p:tav tm="100000">
                                          <p:val>
                                            <p:fltVal val="0"/>
                                          </p:val>
                                        </p:tav>
                                      </p:tavLst>
                                    </p:anim>
                                    <p:animEffect transition="in" filter="fade">
                                      <p:cBhvr>
                                        <p:cTn id="65" dur="500"/>
                                        <p:tgtEl>
                                          <p:spTgt spid="6"/>
                                        </p:tgtEl>
                                      </p:cBhvr>
                                    </p:animEffect>
                                  </p:childTnLst>
                                </p:cTn>
                              </p:par>
                              <p:par>
                                <p:cTn id="66" presetID="22" presetClass="entr" presetSubtype="8" fill="hold" grpId="0" nodeType="withEffect">
                                  <p:stCondLst>
                                    <p:cond delay="1200"/>
                                  </p:stCondLst>
                                  <p:childTnLst>
                                    <p:set>
                                      <p:cBhvr>
                                        <p:cTn id="67" dur="1" fill="hold">
                                          <p:stCondLst>
                                            <p:cond delay="0"/>
                                          </p:stCondLst>
                                        </p:cTn>
                                        <p:tgtEl>
                                          <p:spTgt spid="5"/>
                                        </p:tgtEl>
                                        <p:attrNameLst>
                                          <p:attrName>style.visibility</p:attrName>
                                        </p:attrNameLst>
                                      </p:cBhvr>
                                      <p:to>
                                        <p:strVal val="visible"/>
                                      </p:to>
                                    </p:set>
                                    <p:animEffect transition="in" filter="wipe(left)">
                                      <p:cBhvr>
                                        <p:cTn id="68" dur="500"/>
                                        <p:tgtEl>
                                          <p:spTgt spid="5"/>
                                        </p:tgtEl>
                                      </p:cBhvr>
                                    </p:animEffect>
                                  </p:childTnLst>
                                </p:cTn>
                              </p:par>
                              <p:par>
                                <p:cTn id="69" presetID="10" presetClass="entr" presetSubtype="0" fill="hold" grpId="0" nodeType="withEffect">
                                  <p:stCondLst>
                                    <p:cond delay="1300"/>
                                  </p:stCondLst>
                                  <p:childTnLst>
                                    <p:set>
                                      <p:cBhvr>
                                        <p:cTn id="70" dur="1" fill="hold">
                                          <p:stCondLst>
                                            <p:cond delay="0"/>
                                          </p:stCondLst>
                                        </p:cTn>
                                        <p:tgtEl>
                                          <p:spTgt spid="10"/>
                                        </p:tgtEl>
                                        <p:attrNameLst>
                                          <p:attrName>style.visibility</p:attrName>
                                        </p:attrNameLst>
                                      </p:cBhvr>
                                      <p:to>
                                        <p:strVal val="visible"/>
                                      </p:to>
                                    </p:set>
                                    <p:animEffect transition="in" filter="fade">
                                      <p:cBhvr>
                                        <p:cTn id="71" dur="300"/>
                                        <p:tgtEl>
                                          <p:spTgt spid="10"/>
                                        </p:tgtEl>
                                      </p:cBhvr>
                                    </p:animEffect>
                                  </p:childTnLst>
                                </p:cTn>
                              </p:par>
                              <p:par>
                                <p:cTn id="72" presetID="10" presetClass="entr" presetSubtype="0" fill="hold" grpId="0" nodeType="withEffect">
                                  <p:stCondLst>
                                    <p:cond delay="1400"/>
                                  </p:stCondLst>
                                  <p:childTnLst>
                                    <p:set>
                                      <p:cBhvr>
                                        <p:cTn id="73" dur="1" fill="hold">
                                          <p:stCondLst>
                                            <p:cond delay="0"/>
                                          </p:stCondLst>
                                        </p:cTn>
                                        <p:tgtEl>
                                          <p:spTgt spid="28"/>
                                        </p:tgtEl>
                                        <p:attrNameLst>
                                          <p:attrName>style.visibility</p:attrName>
                                        </p:attrNameLst>
                                      </p:cBhvr>
                                      <p:to>
                                        <p:strVal val="visible"/>
                                      </p:to>
                                    </p:set>
                                    <p:animEffect transition="in" filter="fade">
                                      <p:cBhvr>
                                        <p:cTn id="74" dur="300"/>
                                        <p:tgtEl>
                                          <p:spTgt spid="28"/>
                                        </p:tgtEl>
                                      </p:cBhvr>
                                    </p:animEffect>
                                  </p:childTnLst>
                                </p:cTn>
                              </p:par>
                              <p:par>
                                <p:cTn id="75" presetID="10" presetClass="entr" presetSubtype="0" fill="hold" grpId="0" nodeType="withEffect">
                                  <p:stCondLst>
                                    <p:cond delay="1500"/>
                                  </p:stCondLst>
                                  <p:childTnLst>
                                    <p:set>
                                      <p:cBhvr>
                                        <p:cTn id="76" dur="1" fill="hold">
                                          <p:stCondLst>
                                            <p:cond delay="0"/>
                                          </p:stCondLst>
                                        </p:cTn>
                                        <p:tgtEl>
                                          <p:spTgt spid="11"/>
                                        </p:tgtEl>
                                        <p:attrNameLst>
                                          <p:attrName>style.visibility</p:attrName>
                                        </p:attrNameLst>
                                      </p:cBhvr>
                                      <p:to>
                                        <p:strVal val="visible"/>
                                      </p:to>
                                    </p:set>
                                    <p:animEffect transition="in" filter="fade">
                                      <p:cBhvr>
                                        <p:cTn id="77" dur="300"/>
                                        <p:tgtEl>
                                          <p:spTgt spid="11"/>
                                        </p:tgtEl>
                                      </p:cBhvr>
                                    </p:animEffect>
                                  </p:childTnLst>
                                </p:cTn>
                              </p:par>
                              <p:par>
                                <p:cTn id="78" presetID="49" presetClass="entr" presetSubtype="0" decel="100000" fill="hold" nodeType="withEffect">
                                  <p:stCondLst>
                                    <p:cond delay="1600"/>
                                  </p:stCondLst>
                                  <p:childTnLst>
                                    <p:set>
                                      <p:cBhvr>
                                        <p:cTn id="79" dur="1" fill="hold">
                                          <p:stCondLst>
                                            <p:cond delay="0"/>
                                          </p:stCondLst>
                                        </p:cTn>
                                        <p:tgtEl>
                                          <p:spTgt spid="20"/>
                                        </p:tgtEl>
                                        <p:attrNameLst>
                                          <p:attrName>style.visibility</p:attrName>
                                        </p:attrNameLst>
                                      </p:cBhvr>
                                      <p:to>
                                        <p:strVal val="visible"/>
                                      </p:to>
                                    </p:set>
                                    <p:anim calcmode="lin" valueType="num">
                                      <p:cBhvr>
                                        <p:cTn id="80" dur="500" fill="hold"/>
                                        <p:tgtEl>
                                          <p:spTgt spid="20"/>
                                        </p:tgtEl>
                                        <p:attrNameLst>
                                          <p:attrName>ppt_w</p:attrName>
                                        </p:attrNameLst>
                                      </p:cBhvr>
                                      <p:tavLst>
                                        <p:tav tm="0">
                                          <p:val>
                                            <p:fltVal val="0"/>
                                          </p:val>
                                        </p:tav>
                                        <p:tav tm="100000">
                                          <p:val>
                                            <p:strVal val="#ppt_w"/>
                                          </p:val>
                                        </p:tav>
                                      </p:tavLst>
                                    </p:anim>
                                    <p:anim calcmode="lin" valueType="num">
                                      <p:cBhvr>
                                        <p:cTn id="81" dur="500" fill="hold"/>
                                        <p:tgtEl>
                                          <p:spTgt spid="20"/>
                                        </p:tgtEl>
                                        <p:attrNameLst>
                                          <p:attrName>ppt_h</p:attrName>
                                        </p:attrNameLst>
                                      </p:cBhvr>
                                      <p:tavLst>
                                        <p:tav tm="0">
                                          <p:val>
                                            <p:fltVal val="0"/>
                                          </p:val>
                                        </p:tav>
                                        <p:tav tm="100000">
                                          <p:val>
                                            <p:strVal val="#ppt_h"/>
                                          </p:val>
                                        </p:tav>
                                      </p:tavLst>
                                    </p:anim>
                                    <p:anim calcmode="lin" valueType="num">
                                      <p:cBhvr>
                                        <p:cTn id="82" dur="500" fill="hold"/>
                                        <p:tgtEl>
                                          <p:spTgt spid="20"/>
                                        </p:tgtEl>
                                        <p:attrNameLst>
                                          <p:attrName>style.rotation</p:attrName>
                                        </p:attrNameLst>
                                      </p:cBhvr>
                                      <p:tavLst>
                                        <p:tav tm="0">
                                          <p:val>
                                            <p:fltVal val="360"/>
                                          </p:val>
                                        </p:tav>
                                        <p:tav tm="100000">
                                          <p:val>
                                            <p:fltVal val="0"/>
                                          </p:val>
                                        </p:tav>
                                      </p:tavLst>
                                    </p:anim>
                                    <p:animEffect transition="in" filter="fade">
                                      <p:cBhvr>
                                        <p:cTn id="83" dur="500"/>
                                        <p:tgtEl>
                                          <p:spTgt spid="20"/>
                                        </p:tgtEl>
                                      </p:cBhvr>
                                    </p:animEffect>
                                  </p:childTnLst>
                                </p:cTn>
                              </p:par>
                              <p:par>
                                <p:cTn id="84" presetID="22" presetClass="entr" presetSubtype="2" fill="hold" grpId="0" nodeType="withEffect">
                                  <p:stCondLst>
                                    <p:cond delay="1700"/>
                                  </p:stCondLst>
                                  <p:childTnLst>
                                    <p:set>
                                      <p:cBhvr>
                                        <p:cTn id="85" dur="1" fill="hold">
                                          <p:stCondLst>
                                            <p:cond delay="0"/>
                                          </p:stCondLst>
                                        </p:cTn>
                                        <p:tgtEl>
                                          <p:spTgt spid="19"/>
                                        </p:tgtEl>
                                        <p:attrNameLst>
                                          <p:attrName>style.visibility</p:attrName>
                                        </p:attrNameLst>
                                      </p:cBhvr>
                                      <p:to>
                                        <p:strVal val="visible"/>
                                      </p:to>
                                    </p:set>
                                    <p:animEffect transition="in" filter="wipe(right)">
                                      <p:cBhvr>
                                        <p:cTn id="86" dur="500"/>
                                        <p:tgtEl>
                                          <p:spTgt spid="19"/>
                                        </p:tgtEl>
                                      </p:cBhvr>
                                    </p:animEffect>
                                  </p:childTnLst>
                                </p:cTn>
                              </p:par>
                              <p:par>
                                <p:cTn id="87" presetID="10" presetClass="entr" presetSubtype="0" fill="hold" grpId="0" nodeType="withEffect">
                                  <p:stCondLst>
                                    <p:cond delay="1800"/>
                                  </p:stCondLst>
                                  <p:childTnLst>
                                    <p:set>
                                      <p:cBhvr>
                                        <p:cTn id="88" dur="1" fill="hold">
                                          <p:stCondLst>
                                            <p:cond delay="0"/>
                                          </p:stCondLst>
                                        </p:cTn>
                                        <p:tgtEl>
                                          <p:spTgt spid="24"/>
                                        </p:tgtEl>
                                        <p:attrNameLst>
                                          <p:attrName>style.visibility</p:attrName>
                                        </p:attrNameLst>
                                      </p:cBhvr>
                                      <p:to>
                                        <p:strVal val="visible"/>
                                      </p:to>
                                    </p:set>
                                    <p:animEffect transition="in" filter="fade">
                                      <p:cBhvr>
                                        <p:cTn id="89" dur="300"/>
                                        <p:tgtEl>
                                          <p:spTgt spid="24"/>
                                        </p:tgtEl>
                                      </p:cBhvr>
                                    </p:animEffect>
                                  </p:childTnLst>
                                </p:cTn>
                              </p:par>
                              <p:par>
                                <p:cTn id="90" presetID="10" presetClass="entr" presetSubtype="0" fill="hold" grpId="0" nodeType="withEffect">
                                  <p:stCondLst>
                                    <p:cond delay="1900"/>
                                  </p:stCondLst>
                                  <p:childTnLst>
                                    <p:set>
                                      <p:cBhvr>
                                        <p:cTn id="91" dur="1" fill="hold">
                                          <p:stCondLst>
                                            <p:cond delay="0"/>
                                          </p:stCondLst>
                                        </p:cTn>
                                        <p:tgtEl>
                                          <p:spTgt spid="26"/>
                                        </p:tgtEl>
                                        <p:attrNameLst>
                                          <p:attrName>style.visibility</p:attrName>
                                        </p:attrNameLst>
                                      </p:cBhvr>
                                      <p:to>
                                        <p:strVal val="visible"/>
                                      </p:to>
                                    </p:set>
                                    <p:animEffect transition="in" filter="fade">
                                      <p:cBhvr>
                                        <p:cTn id="92" dur="300"/>
                                        <p:tgtEl>
                                          <p:spTgt spid="26"/>
                                        </p:tgtEl>
                                      </p:cBhvr>
                                    </p:animEffect>
                                  </p:childTnLst>
                                </p:cTn>
                              </p:par>
                              <p:par>
                                <p:cTn id="93" presetID="10" presetClass="entr" presetSubtype="0" fill="hold" grpId="0" nodeType="withEffect">
                                  <p:stCondLst>
                                    <p:cond delay="2000"/>
                                  </p:stCondLst>
                                  <p:childTnLst>
                                    <p:set>
                                      <p:cBhvr>
                                        <p:cTn id="94" dur="1" fill="hold">
                                          <p:stCondLst>
                                            <p:cond delay="0"/>
                                          </p:stCondLst>
                                        </p:cTn>
                                        <p:tgtEl>
                                          <p:spTgt spid="25"/>
                                        </p:tgtEl>
                                        <p:attrNameLst>
                                          <p:attrName>style.visibility</p:attrName>
                                        </p:attrNameLst>
                                      </p:cBhvr>
                                      <p:to>
                                        <p:strVal val="visible"/>
                                      </p:to>
                                    </p:set>
                                    <p:animEffect transition="in" filter="fade">
                                      <p:cBhvr>
                                        <p:cTn id="95" dur="3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Graphic spid="4" grpId="0">
        <p:bldAsOne/>
      </p:bldGraphic>
      <p:bldP spid="2" grpId="0" animBg="1"/>
      <p:bldP spid="2" grpId="1" animBg="1"/>
      <p:bldP spid="3" grpId="0" animBg="1"/>
      <p:bldP spid="3" grpId="1" animBg="1"/>
      <p:bldP spid="5" grpId="0" animBg="1"/>
      <p:bldP spid="10" grpId="0" animBg="1"/>
      <p:bldP spid="11" grpId="0"/>
      <p:bldP spid="12" grpId="0" animBg="1"/>
      <p:bldP spid="18" grpId="0"/>
      <p:bldP spid="19" grpId="0" animBg="1"/>
      <p:bldP spid="24" grpId="0" animBg="1"/>
      <p:bldP spid="25" grpId="0"/>
      <p:bldP spid="26" grpId="0"/>
      <p:bldP spid="28" grpId="0"/>
      <p:bldP spid="29" grpId="0"/>
      <p:bldP spid="30" grpId="0" animBg="1"/>
      <p:bldP spid="35" grpId="0" animBg="1"/>
      <p:bldP spid="36" grpId="0"/>
      <p:bldP spid="37" grpId="0"/>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F10EDEFA-1281-4A6D-9DC1-0879AC0846A2}"/>
              </a:ext>
            </a:extLst>
          </p:cNvPr>
          <p:cNvSpPr>
            <a:spLocks noGrp="1"/>
          </p:cNvSpPr>
          <p:nvPr>
            <p:ph type="pic" sz="quarter" idx="12"/>
          </p:nvPr>
        </p:nvSpPr>
        <p:spPr/>
      </p:sp>
      <p:sp>
        <p:nvSpPr>
          <p:cNvPr id="11" name="Rectangle 10">
            <a:extLst>
              <a:ext uri="{FF2B5EF4-FFF2-40B4-BE49-F238E27FC236}">
                <a16:creationId xmlns:a16="http://schemas.microsoft.com/office/drawing/2014/main" id="{CD3E0BF5-6B8F-4091-B452-5ADD89C0E655}"/>
              </a:ext>
            </a:extLst>
          </p:cNvPr>
          <p:cNvSpPr/>
          <p:nvPr/>
        </p:nvSpPr>
        <p:spPr>
          <a:xfrm>
            <a:off x="0" y="0"/>
            <a:ext cx="12193588" cy="18288000"/>
          </a:xfrm>
          <a:prstGeom prst="rect">
            <a:avLst/>
          </a:prstGeom>
          <a:solidFill>
            <a:schemeClr val="tx1">
              <a:alpha val="7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Group 20">
            <a:extLst>
              <a:ext uri="{FF2B5EF4-FFF2-40B4-BE49-F238E27FC236}">
                <a16:creationId xmlns:a16="http://schemas.microsoft.com/office/drawing/2014/main" id="{A616C470-BD00-4EDA-8C9B-6B76764513DB}"/>
              </a:ext>
            </a:extLst>
          </p:cNvPr>
          <p:cNvGrpSpPr/>
          <p:nvPr/>
        </p:nvGrpSpPr>
        <p:grpSpPr>
          <a:xfrm>
            <a:off x="19434604" y="8573294"/>
            <a:ext cx="1438276" cy="1141412"/>
            <a:chOff x="19380200" y="4471988"/>
            <a:chExt cx="1438276" cy="1141412"/>
          </a:xfrm>
          <a:solidFill>
            <a:schemeClr val="accent3"/>
          </a:solidFill>
        </p:grpSpPr>
        <p:sp>
          <p:nvSpPr>
            <p:cNvPr id="22" name="Rectangle 5">
              <a:extLst>
                <a:ext uri="{FF2B5EF4-FFF2-40B4-BE49-F238E27FC236}">
                  <a16:creationId xmlns:a16="http://schemas.microsoft.com/office/drawing/2014/main" id="{2C2BDF4F-8343-4969-B49C-650AEE3AA711}"/>
                </a:ext>
              </a:extLst>
            </p:cNvPr>
            <p:cNvSpPr>
              <a:spLocks noChangeArrowheads="1"/>
            </p:cNvSpPr>
            <p:nvPr/>
          </p:nvSpPr>
          <p:spPr bwMode="auto">
            <a:xfrm>
              <a:off x="19380200" y="4868863"/>
              <a:ext cx="1176338" cy="347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6">
              <a:extLst>
                <a:ext uri="{FF2B5EF4-FFF2-40B4-BE49-F238E27FC236}">
                  <a16:creationId xmlns:a16="http://schemas.microsoft.com/office/drawing/2014/main" id="{8C0C18D9-8936-438F-8188-3DEEDD14DF2B}"/>
                </a:ext>
              </a:extLst>
            </p:cNvPr>
            <p:cNvSpPr>
              <a:spLocks/>
            </p:cNvSpPr>
            <p:nvPr/>
          </p:nvSpPr>
          <p:spPr bwMode="auto">
            <a:xfrm>
              <a:off x="20007263" y="4471988"/>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7">
              <a:extLst>
                <a:ext uri="{FF2B5EF4-FFF2-40B4-BE49-F238E27FC236}">
                  <a16:creationId xmlns:a16="http://schemas.microsoft.com/office/drawing/2014/main" id="{410BF1B4-CD36-4AC7-AFEA-79E81DA2EEB1}"/>
                </a:ext>
              </a:extLst>
            </p:cNvPr>
            <p:cNvSpPr>
              <a:spLocks/>
            </p:cNvSpPr>
            <p:nvPr/>
          </p:nvSpPr>
          <p:spPr bwMode="auto">
            <a:xfrm>
              <a:off x="20007263" y="4799013"/>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 name="Rectangle 24">
            <a:extLst>
              <a:ext uri="{FF2B5EF4-FFF2-40B4-BE49-F238E27FC236}">
                <a16:creationId xmlns:a16="http://schemas.microsoft.com/office/drawing/2014/main" id="{A0448371-56DD-4153-B1B6-3EF3987D9448}"/>
              </a:ext>
            </a:extLst>
          </p:cNvPr>
          <p:cNvSpPr/>
          <p:nvPr/>
        </p:nvSpPr>
        <p:spPr>
          <a:xfrm>
            <a:off x="1907680" y="15099260"/>
            <a:ext cx="6204857" cy="923330"/>
          </a:xfrm>
          <a:prstGeom prst="rect">
            <a:avLst/>
          </a:prstGeom>
        </p:spPr>
        <p:txBody>
          <a:bodyPr wrap="square">
            <a:spAutoFit/>
          </a:bodyPr>
          <a:lstStyle/>
          <a:p>
            <a:r>
              <a:rPr lang="en-US">
                <a:solidFill>
                  <a:schemeClr val="bg1"/>
                </a:solidFill>
              </a:rPr>
              <a:t>Vivamus quis urna purus. Donec lacus nulla, cursus tristique egestas pretium, sagittis ut mauris. Nulla commodo dui lacus, ut molestie orci condimentum accumsan.</a:t>
            </a:r>
          </a:p>
        </p:txBody>
      </p:sp>
      <p:cxnSp>
        <p:nvCxnSpPr>
          <p:cNvPr id="26" name="Straight Connector 25">
            <a:extLst>
              <a:ext uri="{FF2B5EF4-FFF2-40B4-BE49-F238E27FC236}">
                <a16:creationId xmlns:a16="http://schemas.microsoft.com/office/drawing/2014/main" id="{9404A3FD-4799-4A69-A78D-E612AD8802A0}"/>
              </a:ext>
            </a:extLst>
          </p:cNvPr>
          <p:cNvCxnSpPr/>
          <p:nvPr/>
        </p:nvCxnSpPr>
        <p:spPr>
          <a:xfrm>
            <a:off x="2016671" y="16238093"/>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E0411F20-43B4-4210-AD50-95FA42EE5DDA}"/>
              </a:ext>
            </a:extLst>
          </p:cNvPr>
          <p:cNvSpPr txBox="1"/>
          <p:nvPr/>
        </p:nvSpPr>
        <p:spPr>
          <a:xfrm>
            <a:off x="19352286" y="1527119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8" name="TextBox 27">
            <a:extLst>
              <a:ext uri="{FF2B5EF4-FFF2-40B4-BE49-F238E27FC236}">
                <a16:creationId xmlns:a16="http://schemas.microsoft.com/office/drawing/2014/main" id="{EC771CE3-B1A1-48F1-A88B-03AD9F54B964}"/>
              </a:ext>
            </a:extLst>
          </p:cNvPr>
          <p:cNvSpPr txBox="1"/>
          <p:nvPr/>
        </p:nvSpPr>
        <p:spPr>
          <a:xfrm rot="16200000">
            <a:off x="22262870"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grpSp>
        <p:nvGrpSpPr>
          <p:cNvPr id="34" name="Group 33">
            <a:extLst>
              <a:ext uri="{FF2B5EF4-FFF2-40B4-BE49-F238E27FC236}">
                <a16:creationId xmlns:a16="http://schemas.microsoft.com/office/drawing/2014/main" id="{ACC45592-4F6E-4A91-85D0-B9725544B5BA}"/>
              </a:ext>
            </a:extLst>
          </p:cNvPr>
          <p:cNvGrpSpPr/>
          <p:nvPr/>
        </p:nvGrpSpPr>
        <p:grpSpPr>
          <a:xfrm>
            <a:off x="17081223" y="11031649"/>
            <a:ext cx="4892634" cy="2726475"/>
            <a:chOff x="17081223" y="8745648"/>
            <a:chExt cx="4892634" cy="2726475"/>
          </a:xfrm>
        </p:grpSpPr>
        <p:sp>
          <p:nvSpPr>
            <p:cNvPr id="29" name="Rectangle: Rounded Corners 28">
              <a:extLst>
                <a:ext uri="{FF2B5EF4-FFF2-40B4-BE49-F238E27FC236}">
                  <a16:creationId xmlns:a16="http://schemas.microsoft.com/office/drawing/2014/main" id="{684A26D7-4C31-4052-A34B-8CCE59E0A875}"/>
                </a:ext>
              </a:extLst>
            </p:cNvPr>
            <p:cNvSpPr/>
            <p:nvPr/>
          </p:nvSpPr>
          <p:spPr>
            <a:xfrm>
              <a:off x="17081223" y="8745648"/>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a:extLst>
                <a:ext uri="{FF2B5EF4-FFF2-40B4-BE49-F238E27FC236}">
                  <a16:creationId xmlns:a16="http://schemas.microsoft.com/office/drawing/2014/main" id="{565EDA56-C13D-4BAA-B6EF-14F7FD3B44E4}"/>
                </a:ext>
              </a:extLst>
            </p:cNvPr>
            <p:cNvGrpSpPr/>
            <p:nvPr/>
          </p:nvGrpSpPr>
          <p:grpSpPr>
            <a:xfrm>
              <a:off x="17420333" y="8843714"/>
              <a:ext cx="1743112" cy="2075686"/>
              <a:chOff x="18081408" y="5833114"/>
              <a:chExt cx="1743112" cy="2075686"/>
            </a:xfrm>
          </p:grpSpPr>
          <p:sp>
            <p:nvSpPr>
              <p:cNvPr id="31" name="Rectangle 30">
                <a:extLst>
                  <a:ext uri="{FF2B5EF4-FFF2-40B4-BE49-F238E27FC236}">
                    <a16:creationId xmlns:a16="http://schemas.microsoft.com/office/drawing/2014/main" id="{7A398704-96AD-45D4-B581-8CE1C25F7616}"/>
                  </a:ext>
                </a:extLst>
              </p:cNvPr>
              <p:cNvSpPr/>
              <p:nvPr/>
            </p:nvSpPr>
            <p:spPr>
              <a:xfrm>
                <a:off x="18081408" y="5833114"/>
                <a:ext cx="1415772" cy="1569660"/>
              </a:xfrm>
              <a:prstGeom prst="rect">
                <a:avLst/>
              </a:prstGeom>
            </p:spPr>
            <p:txBody>
              <a:bodyPr wrap="none" anchor="ctr">
                <a:spAutoFit/>
              </a:bodyPr>
              <a:lstStyle/>
              <a:p>
                <a:pPr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w</a:t>
                </a:r>
              </a:p>
            </p:txBody>
          </p:sp>
          <p:sp>
            <p:nvSpPr>
              <p:cNvPr id="32" name="TextBox 31">
                <a:extLst>
                  <a:ext uri="{FF2B5EF4-FFF2-40B4-BE49-F238E27FC236}">
                    <a16:creationId xmlns:a16="http://schemas.microsoft.com/office/drawing/2014/main" id="{99C6E713-3EEC-4A99-9C85-EF176075EF5D}"/>
                  </a:ext>
                </a:extLst>
              </p:cNvPr>
              <p:cNvSpPr txBox="1"/>
              <p:nvPr/>
            </p:nvSpPr>
            <p:spPr>
              <a:xfrm>
                <a:off x="18283521" y="7262469"/>
                <a:ext cx="1540999"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33" name="TextBox 32">
              <a:extLst>
                <a:ext uri="{FF2B5EF4-FFF2-40B4-BE49-F238E27FC236}">
                  <a16:creationId xmlns:a16="http://schemas.microsoft.com/office/drawing/2014/main" id="{A8E4A53C-01FB-4B76-8C97-6DBF23D3F72C}"/>
                </a:ext>
              </a:extLst>
            </p:cNvPr>
            <p:cNvSpPr txBox="1"/>
            <p:nvPr/>
          </p:nvSpPr>
          <p:spPr>
            <a:xfrm>
              <a:off x="19164514" y="9686832"/>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sp>
        <p:nvSpPr>
          <p:cNvPr id="3" name="Picture Placeholder 2">
            <a:extLst>
              <a:ext uri="{FF2B5EF4-FFF2-40B4-BE49-F238E27FC236}">
                <a16:creationId xmlns:a16="http://schemas.microsoft.com/office/drawing/2014/main" id="{55C88E3A-754B-4047-B9F5-AF312A044FC8}"/>
              </a:ext>
            </a:extLst>
          </p:cNvPr>
          <p:cNvSpPr>
            <a:spLocks noGrp="1"/>
          </p:cNvSpPr>
          <p:nvPr>
            <p:ph type="pic" sz="quarter" idx="13"/>
          </p:nvPr>
        </p:nvSpPr>
        <p:spPr/>
      </p:sp>
      <p:sp>
        <p:nvSpPr>
          <p:cNvPr id="6" name="Freeform: Shape 5">
            <a:extLst>
              <a:ext uri="{FF2B5EF4-FFF2-40B4-BE49-F238E27FC236}">
                <a16:creationId xmlns:a16="http://schemas.microsoft.com/office/drawing/2014/main" id="{0890C6D3-35DC-46D7-9BAA-5C0BAC33E275}"/>
              </a:ext>
            </a:extLst>
          </p:cNvPr>
          <p:cNvSpPr/>
          <p:nvPr/>
        </p:nvSpPr>
        <p:spPr>
          <a:xfrm>
            <a:off x="8348257" y="5298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a:extLst>
              <a:ext uri="{FF2B5EF4-FFF2-40B4-BE49-F238E27FC236}">
                <a16:creationId xmlns:a16="http://schemas.microsoft.com/office/drawing/2014/main" id="{2DA53B59-3D7B-4169-839C-BBCAFE2663DB}"/>
              </a:ext>
            </a:extLst>
          </p:cNvPr>
          <p:cNvSpPr txBox="1"/>
          <p:nvPr/>
        </p:nvSpPr>
        <p:spPr>
          <a:xfrm>
            <a:off x="6051204" y="7737656"/>
            <a:ext cx="12284774" cy="2646878"/>
          </a:xfrm>
          <a:prstGeom prst="rect">
            <a:avLst/>
          </a:prstGeom>
          <a:noFill/>
        </p:spPr>
        <p:txBody>
          <a:bodyPr wrap="none" rtlCol="0" anchor="ctr">
            <a:spAutoFit/>
          </a:bodyPr>
          <a:lstStyle/>
          <a:p>
            <a:pPr algn="ctr"/>
            <a:r>
              <a:rPr lang="en-US" sz="16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Inspiration</a:t>
            </a:r>
          </a:p>
        </p:txBody>
      </p:sp>
    </p:spTree>
    <p:extLst>
      <p:ext uri="{BB962C8B-B14F-4D97-AF65-F5344CB8AC3E}">
        <p14:creationId xmlns:p14="http://schemas.microsoft.com/office/powerpoint/2010/main" val="94324985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10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500" fill="hold"/>
                                        <p:tgtEl>
                                          <p:spTgt spid="21"/>
                                        </p:tgtEl>
                                        <p:attrNameLst>
                                          <p:attrName>ppt_x</p:attrName>
                                        </p:attrNameLst>
                                      </p:cBhvr>
                                      <p:tavLst>
                                        <p:tav tm="0">
                                          <p:val>
                                            <p:strVal val="0-#ppt_w/2"/>
                                          </p:val>
                                        </p:tav>
                                        <p:tav tm="100000">
                                          <p:val>
                                            <p:strVal val="#ppt_x"/>
                                          </p:val>
                                        </p:tav>
                                      </p:tavLst>
                                    </p:anim>
                                    <p:anim calcmode="lin" valueType="num">
                                      <p:cBhvr additive="base">
                                        <p:cTn id="8" dur="15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20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1500" fill="hold"/>
                                        <p:tgtEl>
                                          <p:spTgt spid="34"/>
                                        </p:tgtEl>
                                        <p:attrNameLst>
                                          <p:attrName>ppt_x</p:attrName>
                                        </p:attrNameLst>
                                      </p:cBhvr>
                                      <p:tavLst>
                                        <p:tav tm="0">
                                          <p:val>
                                            <p:strVal val="0-#ppt_w/2"/>
                                          </p:val>
                                        </p:tav>
                                        <p:tav tm="100000">
                                          <p:val>
                                            <p:strVal val="#ppt_x"/>
                                          </p:val>
                                        </p:tav>
                                      </p:tavLst>
                                    </p:anim>
                                    <p:anim calcmode="lin" valueType="num">
                                      <p:cBhvr additive="base">
                                        <p:cTn id="12" dur="1500" fill="hold"/>
                                        <p:tgtEl>
                                          <p:spTgt spid="34"/>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30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1500" fill="hold"/>
                                        <p:tgtEl>
                                          <p:spTgt spid="20"/>
                                        </p:tgtEl>
                                        <p:attrNameLst>
                                          <p:attrName>ppt_x</p:attrName>
                                        </p:attrNameLst>
                                      </p:cBhvr>
                                      <p:tavLst>
                                        <p:tav tm="0">
                                          <p:val>
                                            <p:strVal val="0-#ppt_w/2"/>
                                          </p:val>
                                        </p:tav>
                                        <p:tav tm="100000">
                                          <p:val>
                                            <p:strVal val="#ppt_x"/>
                                          </p:val>
                                        </p:tav>
                                      </p:tavLst>
                                    </p:anim>
                                    <p:anim calcmode="lin" valueType="num">
                                      <p:cBhvr additive="base">
                                        <p:cTn id="16" dur="15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4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0-#ppt_w/2"/>
                                          </p:val>
                                        </p:tav>
                                        <p:tav tm="100000">
                                          <p:val>
                                            <p:strVal val="#ppt_x"/>
                                          </p:val>
                                        </p:tav>
                                      </p:tavLst>
                                    </p:anim>
                                    <p:anim calcmode="lin" valueType="num">
                                      <p:cBhvr additive="base">
                                        <p:cTn id="20" dur="150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50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1500" fill="hold"/>
                                        <p:tgtEl>
                                          <p:spTgt spid="11"/>
                                        </p:tgtEl>
                                        <p:attrNameLst>
                                          <p:attrName>ppt_x</p:attrName>
                                        </p:attrNameLst>
                                      </p:cBhvr>
                                      <p:tavLst>
                                        <p:tav tm="0">
                                          <p:val>
                                            <p:strVal val="0-#ppt_w/2"/>
                                          </p:val>
                                        </p:tav>
                                        <p:tav tm="100000">
                                          <p:val>
                                            <p:strVal val="#ppt_x"/>
                                          </p:val>
                                        </p:tav>
                                      </p:tavLst>
                                    </p:anim>
                                    <p:anim calcmode="lin" valueType="num">
                                      <p:cBhvr additive="base">
                                        <p:cTn id="24" dur="1500" fill="hold"/>
                                        <p:tgtEl>
                                          <p:spTgt spid="11"/>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60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1500" fill="hold"/>
                                        <p:tgtEl>
                                          <p:spTgt spid="25"/>
                                        </p:tgtEl>
                                        <p:attrNameLst>
                                          <p:attrName>ppt_x</p:attrName>
                                        </p:attrNameLst>
                                      </p:cBhvr>
                                      <p:tavLst>
                                        <p:tav tm="0">
                                          <p:val>
                                            <p:strVal val="0-#ppt_w/2"/>
                                          </p:val>
                                        </p:tav>
                                        <p:tav tm="100000">
                                          <p:val>
                                            <p:strVal val="#ppt_x"/>
                                          </p:val>
                                        </p:tav>
                                      </p:tavLst>
                                    </p:anim>
                                    <p:anim calcmode="lin" valueType="num">
                                      <p:cBhvr additive="base">
                                        <p:cTn id="28" dur="1500" fill="hold"/>
                                        <p:tgtEl>
                                          <p:spTgt spid="25"/>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7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500" fill="hold"/>
                                        <p:tgtEl>
                                          <p:spTgt spid="26"/>
                                        </p:tgtEl>
                                        <p:attrNameLst>
                                          <p:attrName>ppt_x</p:attrName>
                                        </p:attrNameLst>
                                      </p:cBhvr>
                                      <p:tavLst>
                                        <p:tav tm="0">
                                          <p:val>
                                            <p:strVal val="0-#ppt_w/2"/>
                                          </p:val>
                                        </p:tav>
                                        <p:tav tm="100000">
                                          <p:val>
                                            <p:strVal val="#ppt_x"/>
                                          </p:val>
                                        </p:tav>
                                      </p:tavLst>
                                    </p:anim>
                                    <p:anim calcmode="lin" valueType="num">
                                      <p:cBhvr additive="base">
                                        <p:cTn id="32" dur="1500" fill="hold"/>
                                        <p:tgtEl>
                                          <p:spTgt spid="26"/>
                                        </p:tgtEl>
                                        <p:attrNameLst>
                                          <p:attrName>ppt_y</p:attrName>
                                        </p:attrNameLst>
                                      </p:cBhvr>
                                      <p:tavLst>
                                        <p:tav tm="0">
                                          <p:val>
                                            <p:strVal val="#ppt_y"/>
                                          </p:val>
                                        </p:tav>
                                        <p:tav tm="100000">
                                          <p:val>
                                            <p:strVal val="#ppt_y"/>
                                          </p:val>
                                        </p:tav>
                                      </p:tavLst>
                                    </p:anim>
                                  </p:childTnLst>
                                </p:cTn>
                              </p:par>
                              <p:par>
                                <p:cTn id="33" presetID="8" presetClass="emph" presetSubtype="0" repeatCount="indefinite" fill="hold" grpId="1" nodeType="withEffect">
                                  <p:stCondLst>
                                    <p:cond delay="700"/>
                                  </p:stCondLst>
                                  <p:childTnLst>
                                    <p:animRot by="21600000">
                                      <p:cBhvr>
                                        <p:cTn id="34" dur="12000" fill="hold"/>
                                        <p:tgtEl>
                                          <p:spTgt spid="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25" grpId="0"/>
      <p:bldP spid="6" grpId="0" animBg="1"/>
      <p:bldP spid="6" grpId="1" animBg="1"/>
      <p:bldP spid="20" grpId="0"/>
    </p:bldLst>
  </p:timing>
</p:sld>
</file>

<file path=ppt/slides/slide23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F10EDEFA-1281-4A6D-9DC1-0879AC0846A2}"/>
              </a:ext>
            </a:extLst>
          </p:cNvPr>
          <p:cNvSpPr>
            <a:spLocks noGrp="1"/>
          </p:cNvSpPr>
          <p:nvPr>
            <p:ph type="pic" sz="quarter" idx="12"/>
          </p:nvPr>
        </p:nvSpPr>
        <p:spPr/>
      </p:sp>
      <p:sp>
        <p:nvSpPr>
          <p:cNvPr id="11" name="Rectangle 10">
            <a:extLst>
              <a:ext uri="{FF2B5EF4-FFF2-40B4-BE49-F238E27FC236}">
                <a16:creationId xmlns:a16="http://schemas.microsoft.com/office/drawing/2014/main" id="{CD3E0BF5-6B8F-4091-B452-5ADD89C0E655}"/>
              </a:ext>
            </a:extLst>
          </p:cNvPr>
          <p:cNvSpPr/>
          <p:nvPr/>
        </p:nvSpPr>
        <p:spPr>
          <a:xfrm>
            <a:off x="0" y="0"/>
            <a:ext cx="12193588" cy="18288000"/>
          </a:xfrm>
          <a:prstGeom prst="rect">
            <a:avLst/>
          </a:prstGeom>
          <a:solidFill>
            <a:schemeClr val="bg1">
              <a:alpha val="7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Group 20">
            <a:extLst>
              <a:ext uri="{FF2B5EF4-FFF2-40B4-BE49-F238E27FC236}">
                <a16:creationId xmlns:a16="http://schemas.microsoft.com/office/drawing/2014/main" id="{A616C470-BD00-4EDA-8C9B-6B76764513DB}"/>
              </a:ext>
            </a:extLst>
          </p:cNvPr>
          <p:cNvGrpSpPr/>
          <p:nvPr/>
        </p:nvGrpSpPr>
        <p:grpSpPr>
          <a:xfrm>
            <a:off x="19434604" y="8573294"/>
            <a:ext cx="1438276" cy="1141412"/>
            <a:chOff x="19380200" y="4471988"/>
            <a:chExt cx="1438276" cy="1141412"/>
          </a:xfrm>
          <a:solidFill>
            <a:schemeClr val="accent3"/>
          </a:solidFill>
        </p:grpSpPr>
        <p:sp>
          <p:nvSpPr>
            <p:cNvPr id="22" name="Rectangle 5">
              <a:extLst>
                <a:ext uri="{FF2B5EF4-FFF2-40B4-BE49-F238E27FC236}">
                  <a16:creationId xmlns:a16="http://schemas.microsoft.com/office/drawing/2014/main" id="{2C2BDF4F-8343-4969-B49C-650AEE3AA711}"/>
                </a:ext>
              </a:extLst>
            </p:cNvPr>
            <p:cNvSpPr>
              <a:spLocks noChangeArrowheads="1"/>
            </p:cNvSpPr>
            <p:nvPr/>
          </p:nvSpPr>
          <p:spPr bwMode="auto">
            <a:xfrm>
              <a:off x="19380200" y="4868863"/>
              <a:ext cx="1176338" cy="347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6">
              <a:extLst>
                <a:ext uri="{FF2B5EF4-FFF2-40B4-BE49-F238E27FC236}">
                  <a16:creationId xmlns:a16="http://schemas.microsoft.com/office/drawing/2014/main" id="{8C0C18D9-8936-438F-8188-3DEEDD14DF2B}"/>
                </a:ext>
              </a:extLst>
            </p:cNvPr>
            <p:cNvSpPr>
              <a:spLocks/>
            </p:cNvSpPr>
            <p:nvPr/>
          </p:nvSpPr>
          <p:spPr bwMode="auto">
            <a:xfrm>
              <a:off x="20007263" y="4471988"/>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7">
              <a:extLst>
                <a:ext uri="{FF2B5EF4-FFF2-40B4-BE49-F238E27FC236}">
                  <a16:creationId xmlns:a16="http://schemas.microsoft.com/office/drawing/2014/main" id="{410BF1B4-CD36-4AC7-AFEA-79E81DA2EEB1}"/>
                </a:ext>
              </a:extLst>
            </p:cNvPr>
            <p:cNvSpPr>
              <a:spLocks/>
            </p:cNvSpPr>
            <p:nvPr/>
          </p:nvSpPr>
          <p:spPr bwMode="auto">
            <a:xfrm>
              <a:off x="20007263" y="4799013"/>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 name="Rectangle 24">
            <a:extLst>
              <a:ext uri="{FF2B5EF4-FFF2-40B4-BE49-F238E27FC236}">
                <a16:creationId xmlns:a16="http://schemas.microsoft.com/office/drawing/2014/main" id="{A0448371-56DD-4153-B1B6-3EF3987D9448}"/>
              </a:ext>
            </a:extLst>
          </p:cNvPr>
          <p:cNvSpPr/>
          <p:nvPr/>
        </p:nvSpPr>
        <p:spPr>
          <a:xfrm>
            <a:off x="1907680" y="15099260"/>
            <a:ext cx="6204857" cy="923330"/>
          </a:xfrm>
          <a:prstGeom prst="rect">
            <a:avLst/>
          </a:prstGeom>
        </p:spPr>
        <p:txBody>
          <a:bodyPr wrap="square">
            <a:spAutoFit/>
          </a:bodyPr>
          <a:lstStyle/>
          <a:p>
            <a:r>
              <a:rPr lang="en-US">
                <a:solidFill>
                  <a:schemeClr val="bg1"/>
                </a:solidFill>
              </a:rPr>
              <a:t>Vivamus quis urna purus. Donec lacus nulla, cursus tristique egestas pretium, sagittis ut mauris. Nulla commodo dui lacus, ut molestie orci condimentum accumsan.</a:t>
            </a:r>
          </a:p>
        </p:txBody>
      </p:sp>
      <p:cxnSp>
        <p:nvCxnSpPr>
          <p:cNvPr id="26" name="Straight Connector 25">
            <a:extLst>
              <a:ext uri="{FF2B5EF4-FFF2-40B4-BE49-F238E27FC236}">
                <a16:creationId xmlns:a16="http://schemas.microsoft.com/office/drawing/2014/main" id="{9404A3FD-4799-4A69-A78D-E612AD8802A0}"/>
              </a:ext>
            </a:extLst>
          </p:cNvPr>
          <p:cNvCxnSpPr/>
          <p:nvPr/>
        </p:nvCxnSpPr>
        <p:spPr>
          <a:xfrm>
            <a:off x="2016671" y="16238093"/>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E0411F20-43B4-4210-AD50-95FA42EE5DDA}"/>
              </a:ext>
            </a:extLst>
          </p:cNvPr>
          <p:cNvSpPr txBox="1"/>
          <p:nvPr/>
        </p:nvSpPr>
        <p:spPr>
          <a:xfrm>
            <a:off x="19352286" y="1527119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8" name="TextBox 27">
            <a:extLst>
              <a:ext uri="{FF2B5EF4-FFF2-40B4-BE49-F238E27FC236}">
                <a16:creationId xmlns:a16="http://schemas.microsoft.com/office/drawing/2014/main" id="{EC771CE3-B1A1-48F1-A88B-03AD9F54B964}"/>
              </a:ext>
            </a:extLst>
          </p:cNvPr>
          <p:cNvSpPr txBox="1"/>
          <p:nvPr/>
        </p:nvSpPr>
        <p:spPr>
          <a:xfrm rot="16200000">
            <a:off x="22262870"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grpSp>
        <p:nvGrpSpPr>
          <p:cNvPr id="34" name="Group 33">
            <a:extLst>
              <a:ext uri="{FF2B5EF4-FFF2-40B4-BE49-F238E27FC236}">
                <a16:creationId xmlns:a16="http://schemas.microsoft.com/office/drawing/2014/main" id="{ACC45592-4F6E-4A91-85D0-B9725544B5BA}"/>
              </a:ext>
            </a:extLst>
          </p:cNvPr>
          <p:cNvGrpSpPr/>
          <p:nvPr/>
        </p:nvGrpSpPr>
        <p:grpSpPr>
          <a:xfrm>
            <a:off x="17081223" y="11031649"/>
            <a:ext cx="4892634" cy="2726475"/>
            <a:chOff x="17081223" y="8745648"/>
            <a:chExt cx="4892634" cy="2726475"/>
          </a:xfrm>
        </p:grpSpPr>
        <p:sp>
          <p:nvSpPr>
            <p:cNvPr id="29" name="Rectangle: Rounded Corners 28">
              <a:extLst>
                <a:ext uri="{FF2B5EF4-FFF2-40B4-BE49-F238E27FC236}">
                  <a16:creationId xmlns:a16="http://schemas.microsoft.com/office/drawing/2014/main" id="{684A26D7-4C31-4052-A34B-8CCE59E0A875}"/>
                </a:ext>
              </a:extLst>
            </p:cNvPr>
            <p:cNvSpPr/>
            <p:nvPr/>
          </p:nvSpPr>
          <p:spPr>
            <a:xfrm>
              <a:off x="17081223" y="8745648"/>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a:extLst>
                <a:ext uri="{FF2B5EF4-FFF2-40B4-BE49-F238E27FC236}">
                  <a16:creationId xmlns:a16="http://schemas.microsoft.com/office/drawing/2014/main" id="{565EDA56-C13D-4BAA-B6EF-14F7FD3B44E4}"/>
                </a:ext>
              </a:extLst>
            </p:cNvPr>
            <p:cNvGrpSpPr/>
            <p:nvPr/>
          </p:nvGrpSpPr>
          <p:grpSpPr>
            <a:xfrm>
              <a:off x="17420333" y="8843714"/>
              <a:ext cx="1743112" cy="2075686"/>
              <a:chOff x="18081408" y="5833114"/>
              <a:chExt cx="1743112" cy="2075686"/>
            </a:xfrm>
          </p:grpSpPr>
          <p:sp>
            <p:nvSpPr>
              <p:cNvPr id="31" name="Rectangle 30">
                <a:extLst>
                  <a:ext uri="{FF2B5EF4-FFF2-40B4-BE49-F238E27FC236}">
                    <a16:creationId xmlns:a16="http://schemas.microsoft.com/office/drawing/2014/main" id="{7A398704-96AD-45D4-B581-8CE1C25F7616}"/>
                  </a:ext>
                </a:extLst>
              </p:cNvPr>
              <p:cNvSpPr/>
              <p:nvPr/>
            </p:nvSpPr>
            <p:spPr>
              <a:xfrm>
                <a:off x="18081408" y="5833114"/>
                <a:ext cx="1415772" cy="1569660"/>
              </a:xfrm>
              <a:prstGeom prst="rect">
                <a:avLst/>
              </a:prstGeom>
            </p:spPr>
            <p:txBody>
              <a:bodyPr wrap="none" anchor="ctr">
                <a:spAutoFit/>
              </a:bodyPr>
              <a:lstStyle/>
              <a:p>
                <a:pPr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w</a:t>
                </a:r>
              </a:p>
            </p:txBody>
          </p:sp>
          <p:sp>
            <p:nvSpPr>
              <p:cNvPr id="32" name="TextBox 31">
                <a:extLst>
                  <a:ext uri="{FF2B5EF4-FFF2-40B4-BE49-F238E27FC236}">
                    <a16:creationId xmlns:a16="http://schemas.microsoft.com/office/drawing/2014/main" id="{99C6E713-3EEC-4A99-9C85-EF176075EF5D}"/>
                  </a:ext>
                </a:extLst>
              </p:cNvPr>
              <p:cNvSpPr txBox="1"/>
              <p:nvPr/>
            </p:nvSpPr>
            <p:spPr>
              <a:xfrm>
                <a:off x="18283521" y="7262469"/>
                <a:ext cx="1540999"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33" name="TextBox 32">
              <a:extLst>
                <a:ext uri="{FF2B5EF4-FFF2-40B4-BE49-F238E27FC236}">
                  <a16:creationId xmlns:a16="http://schemas.microsoft.com/office/drawing/2014/main" id="{A8E4A53C-01FB-4B76-8C97-6DBF23D3F72C}"/>
                </a:ext>
              </a:extLst>
            </p:cNvPr>
            <p:cNvSpPr txBox="1"/>
            <p:nvPr/>
          </p:nvSpPr>
          <p:spPr>
            <a:xfrm>
              <a:off x="19164514" y="9686832"/>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sp>
        <p:nvSpPr>
          <p:cNvPr id="3" name="Picture Placeholder 2">
            <a:extLst>
              <a:ext uri="{FF2B5EF4-FFF2-40B4-BE49-F238E27FC236}">
                <a16:creationId xmlns:a16="http://schemas.microsoft.com/office/drawing/2014/main" id="{55C88E3A-754B-4047-B9F5-AF312A044FC8}"/>
              </a:ext>
            </a:extLst>
          </p:cNvPr>
          <p:cNvSpPr>
            <a:spLocks noGrp="1"/>
          </p:cNvSpPr>
          <p:nvPr>
            <p:ph type="pic" sz="quarter" idx="13"/>
          </p:nvPr>
        </p:nvSpPr>
        <p:spPr/>
      </p:sp>
      <p:sp>
        <p:nvSpPr>
          <p:cNvPr id="6" name="Freeform: Shape 5">
            <a:extLst>
              <a:ext uri="{FF2B5EF4-FFF2-40B4-BE49-F238E27FC236}">
                <a16:creationId xmlns:a16="http://schemas.microsoft.com/office/drawing/2014/main" id="{0890C6D3-35DC-46D7-9BAA-5C0BAC33E275}"/>
              </a:ext>
            </a:extLst>
          </p:cNvPr>
          <p:cNvSpPr/>
          <p:nvPr/>
        </p:nvSpPr>
        <p:spPr>
          <a:xfrm>
            <a:off x="8348257" y="5298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a:extLst>
              <a:ext uri="{FF2B5EF4-FFF2-40B4-BE49-F238E27FC236}">
                <a16:creationId xmlns:a16="http://schemas.microsoft.com/office/drawing/2014/main" id="{2DA53B59-3D7B-4169-839C-BBCAFE2663DB}"/>
              </a:ext>
            </a:extLst>
          </p:cNvPr>
          <p:cNvSpPr txBox="1"/>
          <p:nvPr/>
        </p:nvSpPr>
        <p:spPr>
          <a:xfrm>
            <a:off x="6051204" y="7737656"/>
            <a:ext cx="12284774" cy="2646878"/>
          </a:xfrm>
          <a:prstGeom prst="rect">
            <a:avLst/>
          </a:prstGeom>
          <a:noFill/>
        </p:spPr>
        <p:txBody>
          <a:bodyPr wrap="none" rtlCol="0" anchor="ctr">
            <a:spAutoFit/>
          </a:bodyPr>
          <a:lstStyle/>
          <a:p>
            <a:pPr algn="ctr"/>
            <a:r>
              <a:rPr lang="en-US" sz="16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Inspiration</a:t>
            </a:r>
          </a:p>
        </p:txBody>
      </p:sp>
    </p:spTree>
    <p:extLst>
      <p:ext uri="{BB962C8B-B14F-4D97-AF65-F5344CB8AC3E}">
        <p14:creationId xmlns:p14="http://schemas.microsoft.com/office/powerpoint/2010/main" val="29002763"/>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10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500" fill="hold"/>
                                        <p:tgtEl>
                                          <p:spTgt spid="21"/>
                                        </p:tgtEl>
                                        <p:attrNameLst>
                                          <p:attrName>ppt_x</p:attrName>
                                        </p:attrNameLst>
                                      </p:cBhvr>
                                      <p:tavLst>
                                        <p:tav tm="0">
                                          <p:val>
                                            <p:strVal val="0-#ppt_w/2"/>
                                          </p:val>
                                        </p:tav>
                                        <p:tav tm="100000">
                                          <p:val>
                                            <p:strVal val="#ppt_x"/>
                                          </p:val>
                                        </p:tav>
                                      </p:tavLst>
                                    </p:anim>
                                    <p:anim calcmode="lin" valueType="num">
                                      <p:cBhvr additive="base">
                                        <p:cTn id="8" dur="15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20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1500" fill="hold"/>
                                        <p:tgtEl>
                                          <p:spTgt spid="34"/>
                                        </p:tgtEl>
                                        <p:attrNameLst>
                                          <p:attrName>ppt_x</p:attrName>
                                        </p:attrNameLst>
                                      </p:cBhvr>
                                      <p:tavLst>
                                        <p:tav tm="0">
                                          <p:val>
                                            <p:strVal val="0-#ppt_w/2"/>
                                          </p:val>
                                        </p:tav>
                                        <p:tav tm="100000">
                                          <p:val>
                                            <p:strVal val="#ppt_x"/>
                                          </p:val>
                                        </p:tav>
                                      </p:tavLst>
                                    </p:anim>
                                    <p:anim calcmode="lin" valueType="num">
                                      <p:cBhvr additive="base">
                                        <p:cTn id="12" dur="1500" fill="hold"/>
                                        <p:tgtEl>
                                          <p:spTgt spid="34"/>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30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1500" fill="hold"/>
                                        <p:tgtEl>
                                          <p:spTgt spid="20"/>
                                        </p:tgtEl>
                                        <p:attrNameLst>
                                          <p:attrName>ppt_x</p:attrName>
                                        </p:attrNameLst>
                                      </p:cBhvr>
                                      <p:tavLst>
                                        <p:tav tm="0">
                                          <p:val>
                                            <p:strVal val="0-#ppt_w/2"/>
                                          </p:val>
                                        </p:tav>
                                        <p:tav tm="100000">
                                          <p:val>
                                            <p:strVal val="#ppt_x"/>
                                          </p:val>
                                        </p:tav>
                                      </p:tavLst>
                                    </p:anim>
                                    <p:anim calcmode="lin" valueType="num">
                                      <p:cBhvr additive="base">
                                        <p:cTn id="16" dur="15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4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0-#ppt_w/2"/>
                                          </p:val>
                                        </p:tav>
                                        <p:tav tm="100000">
                                          <p:val>
                                            <p:strVal val="#ppt_x"/>
                                          </p:val>
                                        </p:tav>
                                      </p:tavLst>
                                    </p:anim>
                                    <p:anim calcmode="lin" valueType="num">
                                      <p:cBhvr additive="base">
                                        <p:cTn id="20" dur="150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50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1500" fill="hold"/>
                                        <p:tgtEl>
                                          <p:spTgt spid="11"/>
                                        </p:tgtEl>
                                        <p:attrNameLst>
                                          <p:attrName>ppt_x</p:attrName>
                                        </p:attrNameLst>
                                      </p:cBhvr>
                                      <p:tavLst>
                                        <p:tav tm="0">
                                          <p:val>
                                            <p:strVal val="0-#ppt_w/2"/>
                                          </p:val>
                                        </p:tav>
                                        <p:tav tm="100000">
                                          <p:val>
                                            <p:strVal val="#ppt_x"/>
                                          </p:val>
                                        </p:tav>
                                      </p:tavLst>
                                    </p:anim>
                                    <p:anim calcmode="lin" valueType="num">
                                      <p:cBhvr additive="base">
                                        <p:cTn id="24" dur="1500" fill="hold"/>
                                        <p:tgtEl>
                                          <p:spTgt spid="11"/>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60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1500" fill="hold"/>
                                        <p:tgtEl>
                                          <p:spTgt spid="25"/>
                                        </p:tgtEl>
                                        <p:attrNameLst>
                                          <p:attrName>ppt_x</p:attrName>
                                        </p:attrNameLst>
                                      </p:cBhvr>
                                      <p:tavLst>
                                        <p:tav tm="0">
                                          <p:val>
                                            <p:strVal val="0-#ppt_w/2"/>
                                          </p:val>
                                        </p:tav>
                                        <p:tav tm="100000">
                                          <p:val>
                                            <p:strVal val="#ppt_x"/>
                                          </p:val>
                                        </p:tav>
                                      </p:tavLst>
                                    </p:anim>
                                    <p:anim calcmode="lin" valueType="num">
                                      <p:cBhvr additive="base">
                                        <p:cTn id="28" dur="1500" fill="hold"/>
                                        <p:tgtEl>
                                          <p:spTgt spid="25"/>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7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500" fill="hold"/>
                                        <p:tgtEl>
                                          <p:spTgt spid="26"/>
                                        </p:tgtEl>
                                        <p:attrNameLst>
                                          <p:attrName>ppt_x</p:attrName>
                                        </p:attrNameLst>
                                      </p:cBhvr>
                                      <p:tavLst>
                                        <p:tav tm="0">
                                          <p:val>
                                            <p:strVal val="0-#ppt_w/2"/>
                                          </p:val>
                                        </p:tav>
                                        <p:tav tm="100000">
                                          <p:val>
                                            <p:strVal val="#ppt_x"/>
                                          </p:val>
                                        </p:tav>
                                      </p:tavLst>
                                    </p:anim>
                                    <p:anim calcmode="lin" valueType="num">
                                      <p:cBhvr additive="base">
                                        <p:cTn id="32" dur="1500" fill="hold"/>
                                        <p:tgtEl>
                                          <p:spTgt spid="26"/>
                                        </p:tgtEl>
                                        <p:attrNameLst>
                                          <p:attrName>ppt_y</p:attrName>
                                        </p:attrNameLst>
                                      </p:cBhvr>
                                      <p:tavLst>
                                        <p:tav tm="0">
                                          <p:val>
                                            <p:strVal val="#ppt_y"/>
                                          </p:val>
                                        </p:tav>
                                        <p:tav tm="100000">
                                          <p:val>
                                            <p:strVal val="#ppt_y"/>
                                          </p:val>
                                        </p:tav>
                                      </p:tavLst>
                                    </p:anim>
                                  </p:childTnLst>
                                </p:cTn>
                              </p:par>
                              <p:par>
                                <p:cTn id="33" presetID="8" presetClass="emph" presetSubtype="0" repeatCount="indefinite" fill="hold" grpId="1" nodeType="withEffect">
                                  <p:stCondLst>
                                    <p:cond delay="700"/>
                                  </p:stCondLst>
                                  <p:childTnLst>
                                    <p:animRot by="21600000">
                                      <p:cBhvr>
                                        <p:cTn id="34" dur="12000" fill="hold"/>
                                        <p:tgtEl>
                                          <p:spTgt spid="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25" grpId="0"/>
      <p:bldP spid="6" grpId="0" animBg="1"/>
      <p:bldP spid="6" grpId="1" animBg="1"/>
      <p:bldP spid="20" grpId="0"/>
    </p:bldLst>
  </p:timing>
</p:sld>
</file>

<file path=ppt/slides/slide233.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V.4.7</a:t>
            </a:r>
          </a:p>
        </p:txBody>
      </p:sp>
      <p:sp>
        <p:nvSpPr>
          <p:cNvPr id="7" name="TextBox 6">
            <a:extLst>
              <a:ext uri="{FF2B5EF4-FFF2-40B4-BE49-F238E27FC236}">
                <a16:creationId xmlns:a16="http://schemas.microsoft.com/office/drawing/2014/main" id="{CA3C29B8-03CF-4789-B751-7412709683A9}"/>
              </a:ext>
            </a:extLst>
          </p:cNvPr>
          <p:cNvSpPr txBox="1"/>
          <p:nvPr/>
        </p:nvSpPr>
        <p:spPr>
          <a:xfrm>
            <a:off x="8681577" y="10488539"/>
            <a:ext cx="7024039"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March 03, 2020</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339479966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Oval 16">
            <a:extLst>
              <a:ext uri="{FF2B5EF4-FFF2-40B4-BE49-F238E27FC236}">
                <a16:creationId xmlns:a16="http://schemas.microsoft.com/office/drawing/2014/main" id="{DF76DC44-5116-4D3F-B250-34431BF033B5}"/>
              </a:ext>
            </a:extLst>
          </p:cNvPr>
          <p:cNvSpPr/>
          <p:nvPr/>
        </p:nvSpPr>
        <p:spPr>
          <a:xfrm>
            <a:off x="9848340" y="6798753"/>
            <a:ext cx="4690494" cy="46904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4157E7CB-D371-4E29-A232-9A560592E73E}"/>
              </a:ext>
            </a:extLst>
          </p:cNvPr>
          <p:cNvSpPr/>
          <p:nvPr/>
        </p:nvSpPr>
        <p:spPr>
          <a:xfrm>
            <a:off x="9613817" y="6564230"/>
            <a:ext cx="5159543" cy="515954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0467493E-1744-420F-8656-B22464A1EC22}"/>
              </a:ext>
            </a:extLst>
          </p:cNvPr>
          <p:cNvSpPr/>
          <p:nvPr/>
        </p:nvSpPr>
        <p:spPr>
          <a:xfrm>
            <a:off x="9848340" y="6798753"/>
            <a:ext cx="4690494" cy="469049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D08B24BF-034F-45F1-93A7-0B661062E0F9}"/>
              </a:ext>
            </a:extLst>
          </p:cNvPr>
          <p:cNvSpPr txBox="1"/>
          <p:nvPr/>
        </p:nvSpPr>
        <p:spPr>
          <a:xfrm>
            <a:off x="10344651" y="17528015"/>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6" name="TextBox 5">
            <a:extLst>
              <a:ext uri="{FF2B5EF4-FFF2-40B4-BE49-F238E27FC236}">
                <a16:creationId xmlns:a16="http://schemas.microsoft.com/office/drawing/2014/main" id="{F49628DB-AC37-42E8-9635-C6EA73B932B7}"/>
              </a:ext>
            </a:extLst>
          </p:cNvPr>
          <p:cNvSpPr txBox="1"/>
          <p:nvPr/>
        </p:nvSpPr>
        <p:spPr>
          <a:xfrm rot="16200000">
            <a:off x="-1120832"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7" name="Oval 6">
            <a:extLst>
              <a:ext uri="{FF2B5EF4-FFF2-40B4-BE49-F238E27FC236}">
                <a16:creationId xmlns:a16="http://schemas.microsoft.com/office/drawing/2014/main" id="{DC4975B8-31E3-4D8D-B452-9BBEDABC8A3E}"/>
              </a:ext>
            </a:extLst>
          </p:cNvPr>
          <p:cNvSpPr/>
          <p:nvPr/>
        </p:nvSpPr>
        <p:spPr>
          <a:xfrm>
            <a:off x="10255368" y="7205781"/>
            <a:ext cx="3876441" cy="3876441"/>
          </a:xfrm>
          <a:prstGeom prst="ellipse">
            <a:avLst/>
          </a:prstGeom>
          <a:solidFill>
            <a:schemeClr val="bg1"/>
          </a:solidFill>
          <a:ln>
            <a:noFill/>
          </a:ln>
          <a:effectLst>
            <a:outerShdw blurRad="5969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a:extLst>
              <a:ext uri="{FF2B5EF4-FFF2-40B4-BE49-F238E27FC236}">
                <a16:creationId xmlns:a16="http://schemas.microsoft.com/office/drawing/2014/main" id="{897AB31B-4FE8-4454-8A92-20DAA9AEBCA8}"/>
              </a:ext>
            </a:extLst>
          </p:cNvPr>
          <p:cNvSpPr txBox="1"/>
          <p:nvPr/>
        </p:nvSpPr>
        <p:spPr>
          <a:xfrm>
            <a:off x="6649449" y="7737656"/>
            <a:ext cx="11088293" cy="2646878"/>
          </a:xfrm>
          <a:prstGeom prst="rect">
            <a:avLst/>
          </a:prstGeom>
          <a:noFill/>
        </p:spPr>
        <p:txBody>
          <a:bodyPr wrap="none" rtlCol="0" anchor="ctr">
            <a:spAutoFit/>
          </a:bodyPr>
          <a:lstStyle/>
          <a:p>
            <a:pPr algn="ctr"/>
            <a:r>
              <a:rPr lang="en-US" sz="166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Unlimited</a:t>
            </a:r>
          </a:p>
        </p:txBody>
      </p:sp>
      <p:sp>
        <p:nvSpPr>
          <p:cNvPr id="12" name="TextBox 11">
            <a:extLst>
              <a:ext uri="{FF2B5EF4-FFF2-40B4-BE49-F238E27FC236}">
                <a16:creationId xmlns:a16="http://schemas.microsoft.com/office/drawing/2014/main" id="{B5A5B4F0-5535-41AC-844B-D3B8E70AAB69}"/>
              </a:ext>
            </a:extLst>
          </p:cNvPr>
          <p:cNvSpPr txBox="1"/>
          <p:nvPr/>
        </p:nvSpPr>
        <p:spPr>
          <a:xfrm>
            <a:off x="2245069" y="6029312"/>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Research</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13" name="TextBox 12">
            <a:extLst>
              <a:ext uri="{FF2B5EF4-FFF2-40B4-BE49-F238E27FC236}">
                <a16:creationId xmlns:a16="http://schemas.microsoft.com/office/drawing/2014/main" id="{C8D2B289-31AB-4474-89FA-FCC29DCE86E7}"/>
              </a:ext>
            </a:extLst>
          </p:cNvPr>
          <p:cNvSpPr txBox="1"/>
          <p:nvPr/>
        </p:nvSpPr>
        <p:spPr>
          <a:xfrm>
            <a:off x="15756829" y="3917454"/>
            <a:ext cx="4061960" cy="1538883"/>
          </a:xfrm>
          <a:prstGeom prst="rect">
            <a:avLst/>
          </a:prstGeom>
          <a:noFill/>
        </p:spPr>
        <p:txBody>
          <a:bodyPr wrap="square" rtlCol="0">
            <a:spAutoFit/>
          </a:bodyPr>
          <a:lstStyle/>
          <a:p>
            <a:pPr algn="r" defTabSz="457108"/>
            <a:r>
              <a:rPr lang="en-US" sz="4000" b="1">
                <a:solidFill>
                  <a:schemeClr val="tx1">
                    <a:lumMod val="90000"/>
                    <a:lumOff val="10000"/>
                  </a:schemeClr>
                </a:solidFill>
                <a:latin typeface="Century Gothic"/>
              </a:rPr>
              <a:t>Conversation</a:t>
            </a:r>
          </a:p>
          <a:p>
            <a:pPr algn="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15" name="Rectangle 14">
            <a:extLst>
              <a:ext uri="{FF2B5EF4-FFF2-40B4-BE49-F238E27FC236}">
                <a16:creationId xmlns:a16="http://schemas.microsoft.com/office/drawing/2014/main" id="{7D1364CD-4E01-4BDF-A6AC-1D4933CE9CD3}"/>
              </a:ext>
            </a:extLst>
          </p:cNvPr>
          <p:cNvSpPr/>
          <p:nvPr/>
        </p:nvSpPr>
        <p:spPr>
          <a:xfrm>
            <a:off x="1864137" y="13074517"/>
            <a:ext cx="6204857" cy="923330"/>
          </a:xfrm>
          <a:prstGeom prst="rect">
            <a:avLst/>
          </a:prstGeom>
        </p:spPr>
        <p:txBody>
          <a:bodyPr wrap="square">
            <a:spAutoFit/>
          </a:bodyPr>
          <a:lstStyle/>
          <a:p>
            <a:r>
              <a:rPr lang="en-US">
                <a:solidFill>
                  <a:schemeClr val="tx1">
                    <a:lumMod val="90000"/>
                    <a:lumOff val="10000"/>
                  </a:schemeClr>
                </a:solidFill>
              </a:rPr>
              <a:t>Vivamus quis urna purus. Donec lacus nulla, cursus tristique egestas pretium, sagittis ut mauris. Nulla commodo dui lacus, ut molestie orci condimentum accumsan.</a:t>
            </a:r>
          </a:p>
        </p:txBody>
      </p:sp>
      <p:cxnSp>
        <p:nvCxnSpPr>
          <p:cNvPr id="16" name="Straight Connector 15">
            <a:extLst>
              <a:ext uri="{FF2B5EF4-FFF2-40B4-BE49-F238E27FC236}">
                <a16:creationId xmlns:a16="http://schemas.microsoft.com/office/drawing/2014/main" id="{674097C3-A74A-48DB-8D30-EE89C2D1F7A2}"/>
              </a:ext>
            </a:extLst>
          </p:cNvPr>
          <p:cNvCxnSpPr/>
          <p:nvPr/>
        </p:nvCxnSpPr>
        <p:spPr>
          <a:xfrm>
            <a:off x="1973128" y="14213350"/>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18" name="Oval 17">
            <a:extLst>
              <a:ext uri="{FF2B5EF4-FFF2-40B4-BE49-F238E27FC236}">
                <a16:creationId xmlns:a16="http://schemas.microsoft.com/office/drawing/2014/main" id="{2FEA8975-5017-47D8-B15D-D57B8636D244}"/>
              </a:ext>
            </a:extLst>
          </p:cNvPr>
          <p:cNvSpPr/>
          <p:nvPr/>
        </p:nvSpPr>
        <p:spPr>
          <a:xfrm>
            <a:off x="2357675" y="4906664"/>
            <a:ext cx="1044897" cy="1044897"/>
          </a:xfrm>
          <a:prstGeom prst="ellipse">
            <a:avLst/>
          </a:prstGeom>
          <a:solidFill>
            <a:schemeClr val="bg1"/>
          </a:solidFill>
          <a:ln>
            <a:noFill/>
          </a:ln>
          <a:effectLst>
            <a:outerShdw blurRad="330200" dist="228600" dir="5400000" algn="tl" rotWithShape="0">
              <a:schemeClr val="bg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r>
              <a:rPr lang="en-US" sz="6600">
                <a:solidFill>
                  <a:schemeClr val="accent3"/>
                </a:solidFill>
                <a:latin typeface="Designball-Communication-01" pitchFamily="2" charset="0"/>
                <a:ea typeface="Open Sans" panose="020B0606030504020204" pitchFamily="34" charset="0"/>
                <a:cs typeface="Arial" panose="020B0604020202020204" pitchFamily="34" charset="0"/>
              </a:rPr>
              <a:t>f</a:t>
            </a:r>
          </a:p>
        </p:txBody>
      </p:sp>
      <p:sp>
        <p:nvSpPr>
          <p:cNvPr id="19" name="Oval 18">
            <a:extLst>
              <a:ext uri="{FF2B5EF4-FFF2-40B4-BE49-F238E27FC236}">
                <a16:creationId xmlns:a16="http://schemas.microsoft.com/office/drawing/2014/main" id="{4E17664C-7F72-4FD5-B30D-8D95D1AB5AC9}"/>
              </a:ext>
            </a:extLst>
          </p:cNvPr>
          <p:cNvSpPr/>
          <p:nvPr/>
        </p:nvSpPr>
        <p:spPr>
          <a:xfrm>
            <a:off x="18773893" y="2748675"/>
            <a:ext cx="1044897" cy="1044897"/>
          </a:xfrm>
          <a:prstGeom prst="ellipse">
            <a:avLst/>
          </a:prstGeom>
          <a:solidFill>
            <a:schemeClr val="bg1"/>
          </a:solidFill>
          <a:ln>
            <a:noFill/>
          </a:ln>
          <a:effectLst>
            <a:outerShdw blurRad="330200" dist="228600" dir="5400000" algn="tl" rotWithShape="0">
              <a:schemeClr val="bg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r>
              <a:rPr lang="en-US" sz="6600">
                <a:solidFill>
                  <a:schemeClr val="accent3"/>
                </a:solidFill>
                <a:latin typeface="Designball-Communication-01" pitchFamily="2" charset="0"/>
                <a:ea typeface="Open Sans" panose="020B0606030504020204" pitchFamily="34" charset="0"/>
                <a:cs typeface="Arial" panose="020B0604020202020204" pitchFamily="34" charset="0"/>
              </a:rPr>
              <a:t>S</a:t>
            </a:r>
          </a:p>
        </p:txBody>
      </p:sp>
      <p:sp>
        <p:nvSpPr>
          <p:cNvPr id="20" name="TextBox 19">
            <a:extLst>
              <a:ext uri="{FF2B5EF4-FFF2-40B4-BE49-F238E27FC236}">
                <a16:creationId xmlns:a16="http://schemas.microsoft.com/office/drawing/2014/main" id="{E046DDE1-D641-4562-85D9-52C1F1EC376A}"/>
              </a:ext>
            </a:extLst>
          </p:cNvPr>
          <p:cNvSpPr txBox="1"/>
          <p:nvPr/>
        </p:nvSpPr>
        <p:spPr>
          <a:xfrm>
            <a:off x="15609987" y="13784637"/>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Statistic</a:t>
            </a:r>
          </a:p>
          <a:p>
            <a:pPr algn="ct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21" name="Oval 20">
            <a:extLst>
              <a:ext uri="{FF2B5EF4-FFF2-40B4-BE49-F238E27FC236}">
                <a16:creationId xmlns:a16="http://schemas.microsoft.com/office/drawing/2014/main" id="{57005593-1F8F-48F2-B5B6-ECDD06C801B6}"/>
              </a:ext>
            </a:extLst>
          </p:cNvPr>
          <p:cNvSpPr/>
          <p:nvPr/>
        </p:nvSpPr>
        <p:spPr>
          <a:xfrm>
            <a:off x="17118520" y="12615858"/>
            <a:ext cx="1044897" cy="1044897"/>
          </a:xfrm>
          <a:prstGeom prst="ellipse">
            <a:avLst/>
          </a:prstGeom>
          <a:solidFill>
            <a:schemeClr val="bg1"/>
          </a:solidFill>
          <a:ln>
            <a:noFill/>
          </a:ln>
          <a:effectLst>
            <a:outerShdw blurRad="330200" dist="228600" dir="5400000" algn="tl" rotWithShape="0">
              <a:schemeClr val="bg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r>
              <a:rPr lang="en-US" sz="6600">
                <a:solidFill>
                  <a:schemeClr val="accent3"/>
                </a:solidFill>
                <a:latin typeface="Designball-Charts-01" pitchFamily="2" charset="0"/>
                <a:ea typeface="Open Sans" panose="020B0606030504020204" pitchFamily="34" charset="0"/>
                <a:cs typeface="Arial" panose="020B0604020202020204" pitchFamily="34" charset="0"/>
              </a:rPr>
              <a:t>L</a:t>
            </a:r>
          </a:p>
        </p:txBody>
      </p:sp>
    </p:spTree>
    <p:extLst>
      <p:ext uri="{BB962C8B-B14F-4D97-AF65-F5344CB8AC3E}">
        <p14:creationId xmlns:p14="http://schemas.microsoft.com/office/powerpoint/2010/main" val="4163697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1000"/>
                                        <p:tgtEl>
                                          <p:spTgt spid="8"/>
                                        </p:tgtEl>
                                      </p:cBhvr>
                                    </p:animEffect>
                                    <p:set>
                                      <p:cBhvr>
                                        <p:cTn id="7" dur="1" fill="hold">
                                          <p:stCondLst>
                                            <p:cond delay="999"/>
                                          </p:stCondLst>
                                        </p:cTn>
                                        <p:tgtEl>
                                          <p:spTgt spid="8"/>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1000" fill="hold"/>
                                        <p:tgtEl>
                                          <p:spTgt spid="8"/>
                                        </p:tgtEl>
                                      </p:cBhvr>
                                      <p:by x="300000" y="300000"/>
                                    </p:animScale>
                                  </p:childTnLst>
                                </p:cTn>
                              </p:par>
                              <p:par>
                                <p:cTn id="10" presetID="10" presetClass="exit" presetSubtype="0" repeatCount="indefinite" fill="hold" grpId="0" nodeType="withEffect">
                                  <p:stCondLst>
                                    <p:cond delay="250"/>
                                  </p:stCondLst>
                                  <p:childTnLst>
                                    <p:animEffect transition="out" filter="fade">
                                      <p:cBhvr>
                                        <p:cTn id="11" dur="1000"/>
                                        <p:tgtEl>
                                          <p:spTgt spid="9"/>
                                        </p:tgtEl>
                                      </p:cBhvr>
                                    </p:animEffect>
                                    <p:set>
                                      <p:cBhvr>
                                        <p:cTn id="12" dur="1" fill="hold">
                                          <p:stCondLst>
                                            <p:cond delay="999"/>
                                          </p:stCondLst>
                                        </p:cTn>
                                        <p:tgtEl>
                                          <p:spTgt spid="9"/>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1000" fill="hold"/>
                                        <p:tgtEl>
                                          <p:spTgt spid="9"/>
                                        </p:tgtEl>
                                      </p:cBhvr>
                                      <p:by x="300000" y="300000"/>
                                    </p:animScale>
                                  </p:childTnLst>
                                </p:cTn>
                              </p:par>
                              <p:par>
                                <p:cTn id="15" presetID="10" presetClass="exit" presetSubtype="0" repeatCount="indefinite" fill="hold" grpId="0" nodeType="withEffect">
                                  <p:stCondLst>
                                    <p:cond delay="500"/>
                                  </p:stCondLst>
                                  <p:childTnLst>
                                    <p:animEffect transition="out" filter="fade">
                                      <p:cBhvr>
                                        <p:cTn id="16" dur="1000"/>
                                        <p:tgtEl>
                                          <p:spTgt spid="17"/>
                                        </p:tgtEl>
                                      </p:cBhvr>
                                    </p:animEffect>
                                    <p:set>
                                      <p:cBhvr>
                                        <p:cTn id="17" dur="1" fill="hold">
                                          <p:stCondLst>
                                            <p:cond delay="999"/>
                                          </p:stCondLst>
                                        </p:cTn>
                                        <p:tgtEl>
                                          <p:spTgt spid="17"/>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1000" fill="hold"/>
                                        <p:tgtEl>
                                          <p:spTgt spid="17"/>
                                        </p:tgtEl>
                                      </p:cBhvr>
                                      <p:by x="300000" y="300000"/>
                                    </p:animScale>
                                  </p:childTnLst>
                                </p:cTn>
                              </p:par>
                              <p:par>
                                <p:cTn id="20" presetID="2" presetClass="entr" presetSubtype="2" decel="100000" fill="hold" grpId="0" nodeType="withEffect">
                                  <p:stCondLst>
                                    <p:cond delay="300"/>
                                  </p:stCondLst>
                                  <p:iterate type="lt">
                                    <p:tmPct val="10000"/>
                                  </p:iterate>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000" fill="hold"/>
                                        <p:tgtEl>
                                          <p:spTgt spid="10"/>
                                        </p:tgtEl>
                                        <p:attrNameLst>
                                          <p:attrName>ppt_x</p:attrName>
                                        </p:attrNameLst>
                                      </p:cBhvr>
                                      <p:tavLst>
                                        <p:tav tm="0">
                                          <p:val>
                                            <p:strVal val="1+#ppt_w/2"/>
                                          </p:val>
                                        </p:tav>
                                        <p:tav tm="100000">
                                          <p:val>
                                            <p:strVal val="#ppt_x"/>
                                          </p:val>
                                        </p:tav>
                                      </p:tavLst>
                                    </p:anim>
                                    <p:anim calcmode="lin" valueType="num">
                                      <p:cBhvr additive="base">
                                        <p:cTn id="23" dur="10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8" decel="100000" fill="hold" grpId="0" nodeType="withEffect">
                                  <p:stCondLst>
                                    <p:cond delay="600"/>
                                  </p:stCondLst>
                                  <p:childTnLst>
                                    <p:set>
                                      <p:cBhvr>
                                        <p:cTn id="25" dur="1" fill="hold">
                                          <p:stCondLst>
                                            <p:cond delay="0"/>
                                          </p:stCondLst>
                                        </p:cTn>
                                        <p:tgtEl>
                                          <p:spTgt spid="15"/>
                                        </p:tgtEl>
                                        <p:attrNameLst>
                                          <p:attrName>style.visibility</p:attrName>
                                        </p:attrNameLst>
                                      </p:cBhvr>
                                      <p:to>
                                        <p:strVal val="visible"/>
                                      </p:to>
                                    </p:set>
                                    <p:anim calcmode="lin" valueType="num">
                                      <p:cBhvr additive="base">
                                        <p:cTn id="26" dur="1500" fill="hold"/>
                                        <p:tgtEl>
                                          <p:spTgt spid="15"/>
                                        </p:tgtEl>
                                        <p:attrNameLst>
                                          <p:attrName>ppt_x</p:attrName>
                                        </p:attrNameLst>
                                      </p:cBhvr>
                                      <p:tavLst>
                                        <p:tav tm="0">
                                          <p:val>
                                            <p:strVal val="0-#ppt_w/2"/>
                                          </p:val>
                                        </p:tav>
                                        <p:tav tm="100000">
                                          <p:val>
                                            <p:strVal val="#ppt_x"/>
                                          </p:val>
                                        </p:tav>
                                      </p:tavLst>
                                    </p:anim>
                                    <p:anim calcmode="lin" valueType="num">
                                      <p:cBhvr additive="base">
                                        <p:cTn id="27" dur="1500" fill="hold"/>
                                        <p:tgtEl>
                                          <p:spTgt spid="15"/>
                                        </p:tgtEl>
                                        <p:attrNameLst>
                                          <p:attrName>ppt_y</p:attrName>
                                        </p:attrNameLst>
                                      </p:cBhvr>
                                      <p:tavLst>
                                        <p:tav tm="0">
                                          <p:val>
                                            <p:strVal val="#ppt_y"/>
                                          </p:val>
                                        </p:tav>
                                        <p:tav tm="100000">
                                          <p:val>
                                            <p:strVal val="#ppt_y"/>
                                          </p:val>
                                        </p:tav>
                                      </p:tavLst>
                                    </p:anim>
                                  </p:childTnLst>
                                </p:cTn>
                              </p:par>
                              <p:par>
                                <p:cTn id="28" presetID="2" presetClass="entr" presetSubtype="8" decel="100000" fill="hold" nodeType="withEffect">
                                  <p:stCondLst>
                                    <p:cond delay="700"/>
                                  </p:stCondLst>
                                  <p:childTnLst>
                                    <p:set>
                                      <p:cBhvr>
                                        <p:cTn id="29" dur="1" fill="hold">
                                          <p:stCondLst>
                                            <p:cond delay="0"/>
                                          </p:stCondLst>
                                        </p:cTn>
                                        <p:tgtEl>
                                          <p:spTgt spid="16"/>
                                        </p:tgtEl>
                                        <p:attrNameLst>
                                          <p:attrName>style.visibility</p:attrName>
                                        </p:attrNameLst>
                                      </p:cBhvr>
                                      <p:to>
                                        <p:strVal val="visible"/>
                                      </p:to>
                                    </p:set>
                                    <p:anim calcmode="lin" valueType="num">
                                      <p:cBhvr additive="base">
                                        <p:cTn id="30" dur="1500" fill="hold"/>
                                        <p:tgtEl>
                                          <p:spTgt spid="16"/>
                                        </p:tgtEl>
                                        <p:attrNameLst>
                                          <p:attrName>ppt_x</p:attrName>
                                        </p:attrNameLst>
                                      </p:cBhvr>
                                      <p:tavLst>
                                        <p:tav tm="0">
                                          <p:val>
                                            <p:strVal val="0-#ppt_w/2"/>
                                          </p:val>
                                        </p:tav>
                                        <p:tav tm="100000">
                                          <p:val>
                                            <p:strVal val="#ppt_x"/>
                                          </p:val>
                                        </p:tav>
                                      </p:tavLst>
                                    </p:anim>
                                    <p:anim calcmode="lin" valueType="num">
                                      <p:cBhvr additive="base">
                                        <p:cTn id="31" dur="1500" fill="hold"/>
                                        <p:tgtEl>
                                          <p:spTgt spid="16"/>
                                        </p:tgtEl>
                                        <p:attrNameLst>
                                          <p:attrName>ppt_y</p:attrName>
                                        </p:attrNameLst>
                                      </p:cBhvr>
                                      <p:tavLst>
                                        <p:tav tm="0">
                                          <p:val>
                                            <p:strVal val="#ppt_y"/>
                                          </p:val>
                                        </p:tav>
                                        <p:tav tm="100000">
                                          <p:val>
                                            <p:strVal val="#ppt_y"/>
                                          </p:val>
                                        </p:tav>
                                      </p:tavLst>
                                    </p:anim>
                                  </p:childTnLst>
                                </p:cTn>
                              </p:par>
                              <p:par>
                                <p:cTn id="32" presetID="2" presetClass="entr" presetSubtype="1" decel="100000" fill="hold" grpId="0" nodeType="withEffect">
                                  <p:stCondLst>
                                    <p:cond delay="700"/>
                                  </p:stCondLst>
                                  <p:childTnLst>
                                    <p:set>
                                      <p:cBhvr>
                                        <p:cTn id="33" dur="1" fill="hold">
                                          <p:stCondLst>
                                            <p:cond delay="0"/>
                                          </p:stCondLst>
                                        </p:cTn>
                                        <p:tgtEl>
                                          <p:spTgt spid="18"/>
                                        </p:tgtEl>
                                        <p:attrNameLst>
                                          <p:attrName>style.visibility</p:attrName>
                                        </p:attrNameLst>
                                      </p:cBhvr>
                                      <p:to>
                                        <p:strVal val="visible"/>
                                      </p:to>
                                    </p:set>
                                    <p:anim calcmode="lin" valueType="num">
                                      <p:cBhvr additive="base">
                                        <p:cTn id="34" dur="1000" fill="hold"/>
                                        <p:tgtEl>
                                          <p:spTgt spid="18"/>
                                        </p:tgtEl>
                                        <p:attrNameLst>
                                          <p:attrName>ppt_x</p:attrName>
                                        </p:attrNameLst>
                                      </p:cBhvr>
                                      <p:tavLst>
                                        <p:tav tm="0">
                                          <p:val>
                                            <p:strVal val="#ppt_x"/>
                                          </p:val>
                                        </p:tav>
                                        <p:tav tm="100000">
                                          <p:val>
                                            <p:strVal val="#ppt_x"/>
                                          </p:val>
                                        </p:tav>
                                      </p:tavLst>
                                    </p:anim>
                                    <p:anim calcmode="lin" valueType="num">
                                      <p:cBhvr additive="base">
                                        <p:cTn id="35" dur="1000" fill="hold"/>
                                        <p:tgtEl>
                                          <p:spTgt spid="18"/>
                                        </p:tgtEl>
                                        <p:attrNameLst>
                                          <p:attrName>ppt_y</p:attrName>
                                        </p:attrNameLst>
                                      </p:cBhvr>
                                      <p:tavLst>
                                        <p:tav tm="0">
                                          <p:val>
                                            <p:strVal val="0-#ppt_h/2"/>
                                          </p:val>
                                        </p:tav>
                                        <p:tav tm="100000">
                                          <p:val>
                                            <p:strVal val="#ppt_y"/>
                                          </p:val>
                                        </p:tav>
                                      </p:tavLst>
                                    </p:anim>
                                  </p:childTnLst>
                                </p:cTn>
                              </p:par>
                              <p:par>
                                <p:cTn id="36" presetID="2" presetClass="entr" presetSubtype="1" decel="100000" fill="hold" grpId="0" nodeType="withEffect">
                                  <p:stCondLst>
                                    <p:cond delay="80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1000" fill="hold"/>
                                        <p:tgtEl>
                                          <p:spTgt spid="12"/>
                                        </p:tgtEl>
                                        <p:attrNameLst>
                                          <p:attrName>ppt_x</p:attrName>
                                        </p:attrNameLst>
                                      </p:cBhvr>
                                      <p:tavLst>
                                        <p:tav tm="0">
                                          <p:val>
                                            <p:strVal val="#ppt_x"/>
                                          </p:val>
                                        </p:tav>
                                        <p:tav tm="100000">
                                          <p:val>
                                            <p:strVal val="#ppt_x"/>
                                          </p:val>
                                        </p:tav>
                                      </p:tavLst>
                                    </p:anim>
                                    <p:anim calcmode="lin" valueType="num">
                                      <p:cBhvr additive="base">
                                        <p:cTn id="39" dur="1000" fill="hold"/>
                                        <p:tgtEl>
                                          <p:spTgt spid="12"/>
                                        </p:tgtEl>
                                        <p:attrNameLst>
                                          <p:attrName>ppt_y</p:attrName>
                                        </p:attrNameLst>
                                      </p:cBhvr>
                                      <p:tavLst>
                                        <p:tav tm="0">
                                          <p:val>
                                            <p:strVal val="0-#ppt_h/2"/>
                                          </p:val>
                                        </p:tav>
                                        <p:tav tm="100000">
                                          <p:val>
                                            <p:strVal val="#ppt_y"/>
                                          </p:val>
                                        </p:tav>
                                      </p:tavLst>
                                    </p:anim>
                                  </p:childTnLst>
                                </p:cTn>
                              </p:par>
                              <p:par>
                                <p:cTn id="40" presetID="2" presetClass="entr" presetSubtype="1" decel="100000" fill="hold" grpId="0" nodeType="withEffect">
                                  <p:stCondLst>
                                    <p:cond delay="90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1000" fill="hold"/>
                                        <p:tgtEl>
                                          <p:spTgt spid="19"/>
                                        </p:tgtEl>
                                        <p:attrNameLst>
                                          <p:attrName>ppt_x</p:attrName>
                                        </p:attrNameLst>
                                      </p:cBhvr>
                                      <p:tavLst>
                                        <p:tav tm="0">
                                          <p:val>
                                            <p:strVal val="#ppt_x"/>
                                          </p:val>
                                        </p:tav>
                                        <p:tav tm="100000">
                                          <p:val>
                                            <p:strVal val="#ppt_x"/>
                                          </p:val>
                                        </p:tav>
                                      </p:tavLst>
                                    </p:anim>
                                    <p:anim calcmode="lin" valueType="num">
                                      <p:cBhvr additive="base">
                                        <p:cTn id="43" dur="1000" fill="hold"/>
                                        <p:tgtEl>
                                          <p:spTgt spid="19"/>
                                        </p:tgtEl>
                                        <p:attrNameLst>
                                          <p:attrName>ppt_y</p:attrName>
                                        </p:attrNameLst>
                                      </p:cBhvr>
                                      <p:tavLst>
                                        <p:tav tm="0">
                                          <p:val>
                                            <p:strVal val="0-#ppt_h/2"/>
                                          </p:val>
                                        </p:tav>
                                        <p:tav tm="100000">
                                          <p:val>
                                            <p:strVal val="#ppt_y"/>
                                          </p:val>
                                        </p:tav>
                                      </p:tavLst>
                                    </p:anim>
                                  </p:childTnLst>
                                </p:cTn>
                              </p:par>
                              <p:par>
                                <p:cTn id="44" presetID="2" presetClass="entr" presetSubtype="1" decel="100000" fill="hold" grpId="0" nodeType="withEffect">
                                  <p:stCondLst>
                                    <p:cond delay="100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1000" fill="hold"/>
                                        <p:tgtEl>
                                          <p:spTgt spid="13"/>
                                        </p:tgtEl>
                                        <p:attrNameLst>
                                          <p:attrName>ppt_x</p:attrName>
                                        </p:attrNameLst>
                                      </p:cBhvr>
                                      <p:tavLst>
                                        <p:tav tm="0">
                                          <p:val>
                                            <p:strVal val="#ppt_x"/>
                                          </p:val>
                                        </p:tav>
                                        <p:tav tm="100000">
                                          <p:val>
                                            <p:strVal val="#ppt_x"/>
                                          </p:val>
                                        </p:tav>
                                      </p:tavLst>
                                    </p:anim>
                                    <p:anim calcmode="lin" valueType="num">
                                      <p:cBhvr additive="base">
                                        <p:cTn id="47" dur="1000" fill="hold"/>
                                        <p:tgtEl>
                                          <p:spTgt spid="13"/>
                                        </p:tgtEl>
                                        <p:attrNameLst>
                                          <p:attrName>ppt_y</p:attrName>
                                        </p:attrNameLst>
                                      </p:cBhvr>
                                      <p:tavLst>
                                        <p:tav tm="0">
                                          <p:val>
                                            <p:strVal val="0-#ppt_h/2"/>
                                          </p:val>
                                        </p:tav>
                                        <p:tav tm="100000">
                                          <p:val>
                                            <p:strVal val="#ppt_y"/>
                                          </p:val>
                                        </p:tav>
                                      </p:tavLst>
                                    </p:anim>
                                  </p:childTnLst>
                                </p:cTn>
                              </p:par>
                              <p:par>
                                <p:cTn id="48" presetID="2" presetClass="entr" presetSubtype="4" decel="100000" fill="hold" grpId="0" nodeType="withEffect">
                                  <p:stCondLst>
                                    <p:cond delay="1100"/>
                                  </p:stCondLst>
                                  <p:childTnLst>
                                    <p:set>
                                      <p:cBhvr>
                                        <p:cTn id="49" dur="1" fill="hold">
                                          <p:stCondLst>
                                            <p:cond delay="0"/>
                                          </p:stCondLst>
                                        </p:cTn>
                                        <p:tgtEl>
                                          <p:spTgt spid="21"/>
                                        </p:tgtEl>
                                        <p:attrNameLst>
                                          <p:attrName>style.visibility</p:attrName>
                                        </p:attrNameLst>
                                      </p:cBhvr>
                                      <p:to>
                                        <p:strVal val="visible"/>
                                      </p:to>
                                    </p:set>
                                    <p:anim calcmode="lin" valueType="num">
                                      <p:cBhvr additive="base">
                                        <p:cTn id="50" dur="1000" fill="hold"/>
                                        <p:tgtEl>
                                          <p:spTgt spid="21"/>
                                        </p:tgtEl>
                                        <p:attrNameLst>
                                          <p:attrName>ppt_x</p:attrName>
                                        </p:attrNameLst>
                                      </p:cBhvr>
                                      <p:tavLst>
                                        <p:tav tm="0">
                                          <p:val>
                                            <p:strVal val="#ppt_x"/>
                                          </p:val>
                                        </p:tav>
                                        <p:tav tm="100000">
                                          <p:val>
                                            <p:strVal val="#ppt_x"/>
                                          </p:val>
                                        </p:tav>
                                      </p:tavLst>
                                    </p:anim>
                                    <p:anim calcmode="lin" valueType="num">
                                      <p:cBhvr additive="base">
                                        <p:cTn id="51" dur="1000" fill="hold"/>
                                        <p:tgtEl>
                                          <p:spTgt spid="21"/>
                                        </p:tgtEl>
                                        <p:attrNameLst>
                                          <p:attrName>ppt_y</p:attrName>
                                        </p:attrNameLst>
                                      </p:cBhvr>
                                      <p:tavLst>
                                        <p:tav tm="0">
                                          <p:val>
                                            <p:strVal val="1+#ppt_h/2"/>
                                          </p:val>
                                        </p:tav>
                                        <p:tav tm="100000">
                                          <p:val>
                                            <p:strVal val="#ppt_y"/>
                                          </p:val>
                                        </p:tav>
                                      </p:tavLst>
                                    </p:anim>
                                  </p:childTnLst>
                                </p:cTn>
                              </p:par>
                              <p:par>
                                <p:cTn id="52" presetID="2" presetClass="entr" presetSubtype="4" decel="100000" fill="hold" grpId="0" nodeType="withEffect">
                                  <p:stCondLst>
                                    <p:cond delay="120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1000" fill="hold"/>
                                        <p:tgtEl>
                                          <p:spTgt spid="20"/>
                                        </p:tgtEl>
                                        <p:attrNameLst>
                                          <p:attrName>ppt_x</p:attrName>
                                        </p:attrNameLst>
                                      </p:cBhvr>
                                      <p:tavLst>
                                        <p:tav tm="0">
                                          <p:val>
                                            <p:strVal val="#ppt_x"/>
                                          </p:val>
                                        </p:tav>
                                        <p:tav tm="100000">
                                          <p:val>
                                            <p:strVal val="#ppt_x"/>
                                          </p:val>
                                        </p:tav>
                                      </p:tavLst>
                                    </p:anim>
                                    <p:anim calcmode="lin" valueType="num">
                                      <p:cBhvr additive="base">
                                        <p:cTn id="55" dur="10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8" grpId="0" animBg="1"/>
      <p:bldP spid="8" grpId="1" animBg="1"/>
      <p:bldP spid="9" grpId="0" animBg="1"/>
      <p:bldP spid="9" grpId="1" animBg="1"/>
      <p:bldP spid="10" grpId="0"/>
      <p:bldP spid="12" grpId="0"/>
      <p:bldP spid="13" grpId="0"/>
      <p:bldP spid="15" grpId="0"/>
      <p:bldP spid="18" grpId="0" animBg="1"/>
      <p:bldP spid="19" grpId="0" animBg="1"/>
      <p:bldP spid="20" grpId="0"/>
      <p:bldP spid="21" grpId="0" animBg="1"/>
    </p:bldLst>
  </p:timing>
</p:sld>
</file>

<file path=ppt/slides/slide23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7" name="Oval 16">
            <a:extLst>
              <a:ext uri="{FF2B5EF4-FFF2-40B4-BE49-F238E27FC236}">
                <a16:creationId xmlns:a16="http://schemas.microsoft.com/office/drawing/2014/main" id="{DF76DC44-5116-4D3F-B250-34431BF033B5}"/>
              </a:ext>
            </a:extLst>
          </p:cNvPr>
          <p:cNvSpPr/>
          <p:nvPr/>
        </p:nvSpPr>
        <p:spPr>
          <a:xfrm>
            <a:off x="9848340" y="6798753"/>
            <a:ext cx="4690494" cy="46904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4157E7CB-D371-4E29-A232-9A560592E73E}"/>
              </a:ext>
            </a:extLst>
          </p:cNvPr>
          <p:cNvSpPr/>
          <p:nvPr/>
        </p:nvSpPr>
        <p:spPr>
          <a:xfrm>
            <a:off x="9613817" y="6564230"/>
            <a:ext cx="5159543" cy="515954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0467493E-1744-420F-8656-B22464A1EC22}"/>
              </a:ext>
            </a:extLst>
          </p:cNvPr>
          <p:cNvSpPr/>
          <p:nvPr/>
        </p:nvSpPr>
        <p:spPr>
          <a:xfrm>
            <a:off x="9848340" y="6798753"/>
            <a:ext cx="4690494" cy="469049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D08B24BF-034F-45F1-93A7-0B661062E0F9}"/>
              </a:ext>
            </a:extLst>
          </p:cNvPr>
          <p:cNvSpPr txBox="1"/>
          <p:nvPr/>
        </p:nvSpPr>
        <p:spPr>
          <a:xfrm>
            <a:off x="10344651" y="17528015"/>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6" name="TextBox 5">
            <a:extLst>
              <a:ext uri="{FF2B5EF4-FFF2-40B4-BE49-F238E27FC236}">
                <a16:creationId xmlns:a16="http://schemas.microsoft.com/office/drawing/2014/main" id="{F49628DB-AC37-42E8-9635-C6EA73B932B7}"/>
              </a:ext>
            </a:extLst>
          </p:cNvPr>
          <p:cNvSpPr txBox="1"/>
          <p:nvPr/>
        </p:nvSpPr>
        <p:spPr>
          <a:xfrm rot="16200000">
            <a:off x="-1120832"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7" name="Oval 6">
            <a:extLst>
              <a:ext uri="{FF2B5EF4-FFF2-40B4-BE49-F238E27FC236}">
                <a16:creationId xmlns:a16="http://schemas.microsoft.com/office/drawing/2014/main" id="{DC4975B8-31E3-4D8D-B452-9BBEDABC8A3E}"/>
              </a:ext>
            </a:extLst>
          </p:cNvPr>
          <p:cNvSpPr/>
          <p:nvPr/>
        </p:nvSpPr>
        <p:spPr>
          <a:xfrm>
            <a:off x="10255368" y="7205781"/>
            <a:ext cx="3876441" cy="3876441"/>
          </a:xfrm>
          <a:prstGeom prst="ellipse">
            <a:avLst/>
          </a:prstGeom>
          <a:solidFill>
            <a:schemeClr val="bg1"/>
          </a:solidFill>
          <a:ln>
            <a:noFill/>
          </a:ln>
          <a:effectLst>
            <a:outerShdw blurRad="5969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a:extLst>
              <a:ext uri="{FF2B5EF4-FFF2-40B4-BE49-F238E27FC236}">
                <a16:creationId xmlns:a16="http://schemas.microsoft.com/office/drawing/2014/main" id="{897AB31B-4FE8-4454-8A92-20DAA9AEBCA8}"/>
              </a:ext>
            </a:extLst>
          </p:cNvPr>
          <p:cNvSpPr txBox="1"/>
          <p:nvPr/>
        </p:nvSpPr>
        <p:spPr>
          <a:xfrm>
            <a:off x="6649449" y="7737656"/>
            <a:ext cx="11088293" cy="2646878"/>
          </a:xfrm>
          <a:prstGeom prst="rect">
            <a:avLst/>
          </a:prstGeom>
          <a:noFill/>
        </p:spPr>
        <p:txBody>
          <a:bodyPr wrap="none" rtlCol="0" anchor="ctr">
            <a:spAutoFit/>
          </a:bodyPr>
          <a:lstStyle/>
          <a:p>
            <a:pPr algn="ctr"/>
            <a:r>
              <a:rPr lang="en-US" sz="166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Unlimited</a:t>
            </a:r>
          </a:p>
        </p:txBody>
      </p:sp>
      <p:sp>
        <p:nvSpPr>
          <p:cNvPr id="12" name="TextBox 11">
            <a:extLst>
              <a:ext uri="{FF2B5EF4-FFF2-40B4-BE49-F238E27FC236}">
                <a16:creationId xmlns:a16="http://schemas.microsoft.com/office/drawing/2014/main" id="{B5A5B4F0-5535-41AC-844B-D3B8E70AAB69}"/>
              </a:ext>
            </a:extLst>
          </p:cNvPr>
          <p:cNvSpPr txBox="1"/>
          <p:nvPr/>
        </p:nvSpPr>
        <p:spPr>
          <a:xfrm>
            <a:off x="2245069" y="6029312"/>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Research</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13" name="TextBox 12">
            <a:extLst>
              <a:ext uri="{FF2B5EF4-FFF2-40B4-BE49-F238E27FC236}">
                <a16:creationId xmlns:a16="http://schemas.microsoft.com/office/drawing/2014/main" id="{C8D2B289-31AB-4474-89FA-FCC29DCE86E7}"/>
              </a:ext>
            </a:extLst>
          </p:cNvPr>
          <p:cNvSpPr txBox="1"/>
          <p:nvPr/>
        </p:nvSpPr>
        <p:spPr>
          <a:xfrm>
            <a:off x="15756829" y="3917454"/>
            <a:ext cx="4061960" cy="1538883"/>
          </a:xfrm>
          <a:prstGeom prst="rect">
            <a:avLst/>
          </a:prstGeom>
          <a:noFill/>
        </p:spPr>
        <p:txBody>
          <a:bodyPr wrap="square" rtlCol="0">
            <a:spAutoFit/>
          </a:bodyPr>
          <a:lstStyle/>
          <a:p>
            <a:pPr algn="r" defTabSz="457108"/>
            <a:r>
              <a:rPr lang="en-US" sz="4000" b="1">
                <a:solidFill>
                  <a:schemeClr val="tx1">
                    <a:lumMod val="90000"/>
                    <a:lumOff val="10000"/>
                  </a:schemeClr>
                </a:solidFill>
                <a:latin typeface="Century Gothic"/>
              </a:rPr>
              <a:t>Conversation</a:t>
            </a:r>
          </a:p>
          <a:p>
            <a:pPr algn="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15" name="Rectangle 14">
            <a:extLst>
              <a:ext uri="{FF2B5EF4-FFF2-40B4-BE49-F238E27FC236}">
                <a16:creationId xmlns:a16="http://schemas.microsoft.com/office/drawing/2014/main" id="{7D1364CD-4E01-4BDF-A6AC-1D4933CE9CD3}"/>
              </a:ext>
            </a:extLst>
          </p:cNvPr>
          <p:cNvSpPr/>
          <p:nvPr/>
        </p:nvSpPr>
        <p:spPr>
          <a:xfrm>
            <a:off x="1864137" y="13074517"/>
            <a:ext cx="6204857" cy="923330"/>
          </a:xfrm>
          <a:prstGeom prst="rect">
            <a:avLst/>
          </a:prstGeom>
        </p:spPr>
        <p:txBody>
          <a:bodyPr wrap="square">
            <a:spAutoFit/>
          </a:bodyPr>
          <a:lstStyle/>
          <a:p>
            <a:r>
              <a:rPr lang="en-US">
                <a:solidFill>
                  <a:schemeClr val="tx1">
                    <a:lumMod val="90000"/>
                    <a:lumOff val="10000"/>
                  </a:schemeClr>
                </a:solidFill>
              </a:rPr>
              <a:t>Vivamus quis urna purus. Donec lacus nulla, cursus tristique egestas pretium, sagittis ut mauris. Nulla commodo dui lacus, ut molestie orci condimentum accumsan.</a:t>
            </a:r>
          </a:p>
        </p:txBody>
      </p:sp>
      <p:cxnSp>
        <p:nvCxnSpPr>
          <p:cNvPr id="16" name="Straight Connector 15">
            <a:extLst>
              <a:ext uri="{FF2B5EF4-FFF2-40B4-BE49-F238E27FC236}">
                <a16:creationId xmlns:a16="http://schemas.microsoft.com/office/drawing/2014/main" id="{674097C3-A74A-48DB-8D30-EE89C2D1F7A2}"/>
              </a:ext>
            </a:extLst>
          </p:cNvPr>
          <p:cNvCxnSpPr/>
          <p:nvPr/>
        </p:nvCxnSpPr>
        <p:spPr>
          <a:xfrm>
            <a:off x="1973128" y="14213350"/>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18" name="Oval 17">
            <a:extLst>
              <a:ext uri="{FF2B5EF4-FFF2-40B4-BE49-F238E27FC236}">
                <a16:creationId xmlns:a16="http://schemas.microsoft.com/office/drawing/2014/main" id="{2FEA8975-5017-47D8-B15D-D57B8636D244}"/>
              </a:ext>
            </a:extLst>
          </p:cNvPr>
          <p:cNvSpPr/>
          <p:nvPr/>
        </p:nvSpPr>
        <p:spPr>
          <a:xfrm>
            <a:off x="2357675" y="4906664"/>
            <a:ext cx="1044897" cy="1044897"/>
          </a:xfrm>
          <a:prstGeom prst="ellipse">
            <a:avLst/>
          </a:prstGeom>
          <a:solidFill>
            <a:schemeClr val="bg1"/>
          </a:solidFill>
          <a:ln>
            <a:noFill/>
          </a:ln>
          <a:effectLst>
            <a:outerShdw blurRad="330200" dist="228600" dir="5400000" algn="tl" rotWithShape="0">
              <a:schemeClr val="bg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r>
              <a:rPr lang="en-US" sz="6600">
                <a:solidFill>
                  <a:schemeClr val="accent3"/>
                </a:solidFill>
                <a:latin typeface="Designball-Communication-01" pitchFamily="2" charset="0"/>
                <a:ea typeface="Open Sans" panose="020B0606030504020204" pitchFamily="34" charset="0"/>
                <a:cs typeface="Arial" panose="020B0604020202020204" pitchFamily="34" charset="0"/>
              </a:rPr>
              <a:t>f</a:t>
            </a:r>
          </a:p>
        </p:txBody>
      </p:sp>
      <p:sp>
        <p:nvSpPr>
          <p:cNvPr id="19" name="Oval 18">
            <a:extLst>
              <a:ext uri="{FF2B5EF4-FFF2-40B4-BE49-F238E27FC236}">
                <a16:creationId xmlns:a16="http://schemas.microsoft.com/office/drawing/2014/main" id="{4E17664C-7F72-4FD5-B30D-8D95D1AB5AC9}"/>
              </a:ext>
            </a:extLst>
          </p:cNvPr>
          <p:cNvSpPr/>
          <p:nvPr/>
        </p:nvSpPr>
        <p:spPr>
          <a:xfrm>
            <a:off x="18773893" y="2748675"/>
            <a:ext cx="1044897" cy="1044897"/>
          </a:xfrm>
          <a:prstGeom prst="ellipse">
            <a:avLst/>
          </a:prstGeom>
          <a:solidFill>
            <a:schemeClr val="bg1"/>
          </a:solidFill>
          <a:ln>
            <a:noFill/>
          </a:ln>
          <a:effectLst>
            <a:outerShdw blurRad="330200" dist="228600" dir="5400000" algn="tl" rotWithShape="0">
              <a:schemeClr val="bg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r>
              <a:rPr lang="en-US" sz="6600">
                <a:solidFill>
                  <a:schemeClr val="accent3"/>
                </a:solidFill>
                <a:latin typeface="Designball-Communication-01" pitchFamily="2" charset="0"/>
                <a:ea typeface="Open Sans" panose="020B0606030504020204" pitchFamily="34" charset="0"/>
                <a:cs typeface="Arial" panose="020B0604020202020204" pitchFamily="34" charset="0"/>
              </a:rPr>
              <a:t>S</a:t>
            </a:r>
          </a:p>
        </p:txBody>
      </p:sp>
      <p:sp>
        <p:nvSpPr>
          <p:cNvPr id="20" name="TextBox 19">
            <a:extLst>
              <a:ext uri="{FF2B5EF4-FFF2-40B4-BE49-F238E27FC236}">
                <a16:creationId xmlns:a16="http://schemas.microsoft.com/office/drawing/2014/main" id="{E046DDE1-D641-4562-85D9-52C1F1EC376A}"/>
              </a:ext>
            </a:extLst>
          </p:cNvPr>
          <p:cNvSpPr txBox="1"/>
          <p:nvPr/>
        </p:nvSpPr>
        <p:spPr>
          <a:xfrm>
            <a:off x="15609987" y="13784637"/>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Statistic</a:t>
            </a:r>
          </a:p>
          <a:p>
            <a:pPr algn="ct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21" name="Oval 20">
            <a:extLst>
              <a:ext uri="{FF2B5EF4-FFF2-40B4-BE49-F238E27FC236}">
                <a16:creationId xmlns:a16="http://schemas.microsoft.com/office/drawing/2014/main" id="{57005593-1F8F-48F2-B5B6-ECDD06C801B6}"/>
              </a:ext>
            </a:extLst>
          </p:cNvPr>
          <p:cNvSpPr/>
          <p:nvPr/>
        </p:nvSpPr>
        <p:spPr>
          <a:xfrm>
            <a:off x="17118520" y="12615858"/>
            <a:ext cx="1044897" cy="1044897"/>
          </a:xfrm>
          <a:prstGeom prst="ellipse">
            <a:avLst/>
          </a:prstGeom>
          <a:solidFill>
            <a:schemeClr val="bg1"/>
          </a:solidFill>
          <a:ln>
            <a:noFill/>
          </a:ln>
          <a:effectLst>
            <a:outerShdw blurRad="330200" dist="228600" dir="5400000" algn="tl" rotWithShape="0">
              <a:schemeClr val="bg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r>
              <a:rPr lang="en-US" sz="6600">
                <a:solidFill>
                  <a:schemeClr val="accent3"/>
                </a:solidFill>
                <a:latin typeface="Designball-Charts-01" pitchFamily="2" charset="0"/>
                <a:ea typeface="Open Sans" panose="020B0606030504020204" pitchFamily="34" charset="0"/>
                <a:cs typeface="Arial" panose="020B0604020202020204" pitchFamily="34" charset="0"/>
              </a:rPr>
              <a:t>L</a:t>
            </a:r>
          </a:p>
        </p:txBody>
      </p:sp>
    </p:spTree>
    <p:extLst>
      <p:ext uri="{BB962C8B-B14F-4D97-AF65-F5344CB8AC3E}">
        <p14:creationId xmlns:p14="http://schemas.microsoft.com/office/powerpoint/2010/main" val="233022743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1000"/>
                                        <p:tgtEl>
                                          <p:spTgt spid="8"/>
                                        </p:tgtEl>
                                      </p:cBhvr>
                                    </p:animEffect>
                                    <p:set>
                                      <p:cBhvr>
                                        <p:cTn id="7" dur="1" fill="hold">
                                          <p:stCondLst>
                                            <p:cond delay="999"/>
                                          </p:stCondLst>
                                        </p:cTn>
                                        <p:tgtEl>
                                          <p:spTgt spid="8"/>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1000" fill="hold"/>
                                        <p:tgtEl>
                                          <p:spTgt spid="8"/>
                                        </p:tgtEl>
                                      </p:cBhvr>
                                      <p:by x="300000" y="300000"/>
                                    </p:animScale>
                                  </p:childTnLst>
                                </p:cTn>
                              </p:par>
                              <p:par>
                                <p:cTn id="10" presetID="10" presetClass="exit" presetSubtype="0" repeatCount="indefinite" fill="hold" grpId="0" nodeType="withEffect">
                                  <p:stCondLst>
                                    <p:cond delay="250"/>
                                  </p:stCondLst>
                                  <p:childTnLst>
                                    <p:animEffect transition="out" filter="fade">
                                      <p:cBhvr>
                                        <p:cTn id="11" dur="1000"/>
                                        <p:tgtEl>
                                          <p:spTgt spid="9"/>
                                        </p:tgtEl>
                                      </p:cBhvr>
                                    </p:animEffect>
                                    <p:set>
                                      <p:cBhvr>
                                        <p:cTn id="12" dur="1" fill="hold">
                                          <p:stCondLst>
                                            <p:cond delay="999"/>
                                          </p:stCondLst>
                                        </p:cTn>
                                        <p:tgtEl>
                                          <p:spTgt spid="9"/>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1000" fill="hold"/>
                                        <p:tgtEl>
                                          <p:spTgt spid="9"/>
                                        </p:tgtEl>
                                      </p:cBhvr>
                                      <p:by x="300000" y="300000"/>
                                    </p:animScale>
                                  </p:childTnLst>
                                </p:cTn>
                              </p:par>
                              <p:par>
                                <p:cTn id="15" presetID="10" presetClass="exit" presetSubtype="0" repeatCount="indefinite" fill="hold" grpId="0" nodeType="withEffect">
                                  <p:stCondLst>
                                    <p:cond delay="500"/>
                                  </p:stCondLst>
                                  <p:childTnLst>
                                    <p:animEffect transition="out" filter="fade">
                                      <p:cBhvr>
                                        <p:cTn id="16" dur="1000"/>
                                        <p:tgtEl>
                                          <p:spTgt spid="17"/>
                                        </p:tgtEl>
                                      </p:cBhvr>
                                    </p:animEffect>
                                    <p:set>
                                      <p:cBhvr>
                                        <p:cTn id="17" dur="1" fill="hold">
                                          <p:stCondLst>
                                            <p:cond delay="999"/>
                                          </p:stCondLst>
                                        </p:cTn>
                                        <p:tgtEl>
                                          <p:spTgt spid="17"/>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1000" fill="hold"/>
                                        <p:tgtEl>
                                          <p:spTgt spid="17"/>
                                        </p:tgtEl>
                                      </p:cBhvr>
                                      <p:by x="300000" y="300000"/>
                                    </p:animScale>
                                  </p:childTnLst>
                                </p:cTn>
                              </p:par>
                              <p:par>
                                <p:cTn id="20" presetID="2" presetClass="entr" presetSubtype="2" decel="100000" fill="hold" grpId="0" nodeType="withEffect">
                                  <p:stCondLst>
                                    <p:cond delay="300"/>
                                  </p:stCondLst>
                                  <p:iterate type="lt">
                                    <p:tmPct val="10000"/>
                                  </p:iterate>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000" fill="hold"/>
                                        <p:tgtEl>
                                          <p:spTgt spid="10"/>
                                        </p:tgtEl>
                                        <p:attrNameLst>
                                          <p:attrName>ppt_x</p:attrName>
                                        </p:attrNameLst>
                                      </p:cBhvr>
                                      <p:tavLst>
                                        <p:tav tm="0">
                                          <p:val>
                                            <p:strVal val="1+#ppt_w/2"/>
                                          </p:val>
                                        </p:tav>
                                        <p:tav tm="100000">
                                          <p:val>
                                            <p:strVal val="#ppt_x"/>
                                          </p:val>
                                        </p:tav>
                                      </p:tavLst>
                                    </p:anim>
                                    <p:anim calcmode="lin" valueType="num">
                                      <p:cBhvr additive="base">
                                        <p:cTn id="23" dur="10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8" decel="100000" fill="hold" grpId="0" nodeType="withEffect">
                                  <p:stCondLst>
                                    <p:cond delay="600"/>
                                  </p:stCondLst>
                                  <p:childTnLst>
                                    <p:set>
                                      <p:cBhvr>
                                        <p:cTn id="25" dur="1" fill="hold">
                                          <p:stCondLst>
                                            <p:cond delay="0"/>
                                          </p:stCondLst>
                                        </p:cTn>
                                        <p:tgtEl>
                                          <p:spTgt spid="15"/>
                                        </p:tgtEl>
                                        <p:attrNameLst>
                                          <p:attrName>style.visibility</p:attrName>
                                        </p:attrNameLst>
                                      </p:cBhvr>
                                      <p:to>
                                        <p:strVal val="visible"/>
                                      </p:to>
                                    </p:set>
                                    <p:anim calcmode="lin" valueType="num">
                                      <p:cBhvr additive="base">
                                        <p:cTn id="26" dur="1500" fill="hold"/>
                                        <p:tgtEl>
                                          <p:spTgt spid="15"/>
                                        </p:tgtEl>
                                        <p:attrNameLst>
                                          <p:attrName>ppt_x</p:attrName>
                                        </p:attrNameLst>
                                      </p:cBhvr>
                                      <p:tavLst>
                                        <p:tav tm="0">
                                          <p:val>
                                            <p:strVal val="0-#ppt_w/2"/>
                                          </p:val>
                                        </p:tav>
                                        <p:tav tm="100000">
                                          <p:val>
                                            <p:strVal val="#ppt_x"/>
                                          </p:val>
                                        </p:tav>
                                      </p:tavLst>
                                    </p:anim>
                                    <p:anim calcmode="lin" valueType="num">
                                      <p:cBhvr additive="base">
                                        <p:cTn id="27" dur="1500" fill="hold"/>
                                        <p:tgtEl>
                                          <p:spTgt spid="15"/>
                                        </p:tgtEl>
                                        <p:attrNameLst>
                                          <p:attrName>ppt_y</p:attrName>
                                        </p:attrNameLst>
                                      </p:cBhvr>
                                      <p:tavLst>
                                        <p:tav tm="0">
                                          <p:val>
                                            <p:strVal val="#ppt_y"/>
                                          </p:val>
                                        </p:tav>
                                        <p:tav tm="100000">
                                          <p:val>
                                            <p:strVal val="#ppt_y"/>
                                          </p:val>
                                        </p:tav>
                                      </p:tavLst>
                                    </p:anim>
                                  </p:childTnLst>
                                </p:cTn>
                              </p:par>
                              <p:par>
                                <p:cTn id="28" presetID="2" presetClass="entr" presetSubtype="8" decel="100000" fill="hold" nodeType="withEffect">
                                  <p:stCondLst>
                                    <p:cond delay="700"/>
                                  </p:stCondLst>
                                  <p:childTnLst>
                                    <p:set>
                                      <p:cBhvr>
                                        <p:cTn id="29" dur="1" fill="hold">
                                          <p:stCondLst>
                                            <p:cond delay="0"/>
                                          </p:stCondLst>
                                        </p:cTn>
                                        <p:tgtEl>
                                          <p:spTgt spid="16"/>
                                        </p:tgtEl>
                                        <p:attrNameLst>
                                          <p:attrName>style.visibility</p:attrName>
                                        </p:attrNameLst>
                                      </p:cBhvr>
                                      <p:to>
                                        <p:strVal val="visible"/>
                                      </p:to>
                                    </p:set>
                                    <p:anim calcmode="lin" valueType="num">
                                      <p:cBhvr additive="base">
                                        <p:cTn id="30" dur="1500" fill="hold"/>
                                        <p:tgtEl>
                                          <p:spTgt spid="16"/>
                                        </p:tgtEl>
                                        <p:attrNameLst>
                                          <p:attrName>ppt_x</p:attrName>
                                        </p:attrNameLst>
                                      </p:cBhvr>
                                      <p:tavLst>
                                        <p:tav tm="0">
                                          <p:val>
                                            <p:strVal val="0-#ppt_w/2"/>
                                          </p:val>
                                        </p:tav>
                                        <p:tav tm="100000">
                                          <p:val>
                                            <p:strVal val="#ppt_x"/>
                                          </p:val>
                                        </p:tav>
                                      </p:tavLst>
                                    </p:anim>
                                    <p:anim calcmode="lin" valueType="num">
                                      <p:cBhvr additive="base">
                                        <p:cTn id="31" dur="1500" fill="hold"/>
                                        <p:tgtEl>
                                          <p:spTgt spid="16"/>
                                        </p:tgtEl>
                                        <p:attrNameLst>
                                          <p:attrName>ppt_y</p:attrName>
                                        </p:attrNameLst>
                                      </p:cBhvr>
                                      <p:tavLst>
                                        <p:tav tm="0">
                                          <p:val>
                                            <p:strVal val="#ppt_y"/>
                                          </p:val>
                                        </p:tav>
                                        <p:tav tm="100000">
                                          <p:val>
                                            <p:strVal val="#ppt_y"/>
                                          </p:val>
                                        </p:tav>
                                      </p:tavLst>
                                    </p:anim>
                                  </p:childTnLst>
                                </p:cTn>
                              </p:par>
                              <p:par>
                                <p:cTn id="32" presetID="2" presetClass="entr" presetSubtype="1" decel="100000" fill="hold" grpId="0" nodeType="withEffect">
                                  <p:stCondLst>
                                    <p:cond delay="700"/>
                                  </p:stCondLst>
                                  <p:childTnLst>
                                    <p:set>
                                      <p:cBhvr>
                                        <p:cTn id="33" dur="1" fill="hold">
                                          <p:stCondLst>
                                            <p:cond delay="0"/>
                                          </p:stCondLst>
                                        </p:cTn>
                                        <p:tgtEl>
                                          <p:spTgt spid="18"/>
                                        </p:tgtEl>
                                        <p:attrNameLst>
                                          <p:attrName>style.visibility</p:attrName>
                                        </p:attrNameLst>
                                      </p:cBhvr>
                                      <p:to>
                                        <p:strVal val="visible"/>
                                      </p:to>
                                    </p:set>
                                    <p:anim calcmode="lin" valueType="num">
                                      <p:cBhvr additive="base">
                                        <p:cTn id="34" dur="1000" fill="hold"/>
                                        <p:tgtEl>
                                          <p:spTgt spid="18"/>
                                        </p:tgtEl>
                                        <p:attrNameLst>
                                          <p:attrName>ppt_x</p:attrName>
                                        </p:attrNameLst>
                                      </p:cBhvr>
                                      <p:tavLst>
                                        <p:tav tm="0">
                                          <p:val>
                                            <p:strVal val="#ppt_x"/>
                                          </p:val>
                                        </p:tav>
                                        <p:tav tm="100000">
                                          <p:val>
                                            <p:strVal val="#ppt_x"/>
                                          </p:val>
                                        </p:tav>
                                      </p:tavLst>
                                    </p:anim>
                                    <p:anim calcmode="lin" valueType="num">
                                      <p:cBhvr additive="base">
                                        <p:cTn id="35" dur="1000" fill="hold"/>
                                        <p:tgtEl>
                                          <p:spTgt spid="18"/>
                                        </p:tgtEl>
                                        <p:attrNameLst>
                                          <p:attrName>ppt_y</p:attrName>
                                        </p:attrNameLst>
                                      </p:cBhvr>
                                      <p:tavLst>
                                        <p:tav tm="0">
                                          <p:val>
                                            <p:strVal val="0-#ppt_h/2"/>
                                          </p:val>
                                        </p:tav>
                                        <p:tav tm="100000">
                                          <p:val>
                                            <p:strVal val="#ppt_y"/>
                                          </p:val>
                                        </p:tav>
                                      </p:tavLst>
                                    </p:anim>
                                  </p:childTnLst>
                                </p:cTn>
                              </p:par>
                              <p:par>
                                <p:cTn id="36" presetID="2" presetClass="entr" presetSubtype="1" decel="100000" fill="hold" grpId="0" nodeType="withEffect">
                                  <p:stCondLst>
                                    <p:cond delay="80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1000" fill="hold"/>
                                        <p:tgtEl>
                                          <p:spTgt spid="12"/>
                                        </p:tgtEl>
                                        <p:attrNameLst>
                                          <p:attrName>ppt_x</p:attrName>
                                        </p:attrNameLst>
                                      </p:cBhvr>
                                      <p:tavLst>
                                        <p:tav tm="0">
                                          <p:val>
                                            <p:strVal val="#ppt_x"/>
                                          </p:val>
                                        </p:tav>
                                        <p:tav tm="100000">
                                          <p:val>
                                            <p:strVal val="#ppt_x"/>
                                          </p:val>
                                        </p:tav>
                                      </p:tavLst>
                                    </p:anim>
                                    <p:anim calcmode="lin" valueType="num">
                                      <p:cBhvr additive="base">
                                        <p:cTn id="39" dur="1000" fill="hold"/>
                                        <p:tgtEl>
                                          <p:spTgt spid="12"/>
                                        </p:tgtEl>
                                        <p:attrNameLst>
                                          <p:attrName>ppt_y</p:attrName>
                                        </p:attrNameLst>
                                      </p:cBhvr>
                                      <p:tavLst>
                                        <p:tav tm="0">
                                          <p:val>
                                            <p:strVal val="0-#ppt_h/2"/>
                                          </p:val>
                                        </p:tav>
                                        <p:tav tm="100000">
                                          <p:val>
                                            <p:strVal val="#ppt_y"/>
                                          </p:val>
                                        </p:tav>
                                      </p:tavLst>
                                    </p:anim>
                                  </p:childTnLst>
                                </p:cTn>
                              </p:par>
                              <p:par>
                                <p:cTn id="40" presetID="2" presetClass="entr" presetSubtype="1" decel="100000" fill="hold" grpId="0" nodeType="withEffect">
                                  <p:stCondLst>
                                    <p:cond delay="90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1000" fill="hold"/>
                                        <p:tgtEl>
                                          <p:spTgt spid="19"/>
                                        </p:tgtEl>
                                        <p:attrNameLst>
                                          <p:attrName>ppt_x</p:attrName>
                                        </p:attrNameLst>
                                      </p:cBhvr>
                                      <p:tavLst>
                                        <p:tav tm="0">
                                          <p:val>
                                            <p:strVal val="#ppt_x"/>
                                          </p:val>
                                        </p:tav>
                                        <p:tav tm="100000">
                                          <p:val>
                                            <p:strVal val="#ppt_x"/>
                                          </p:val>
                                        </p:tav>
                                      </p:tavLst>
                                    </p:anim>
                                    <p:anim calcmode="lin" valueType="num">
                                      <p:cBhvr additive="base">
                                        <p:cTn id="43" dur="1000" fill="hold"/>
                                        <p:tgtEl>
                                          <p:spTgt spid="19"/>
                                        </p:tgtEl>
                                        <p:attrNameLst>
                                          <p:attrName>ppt_y</p:attrName>
                                        </p:attrNameLst>
                                      </p:cBhvr>
                                      <p:tavLst>
                                        <p:tav tm="0">
                                          <p:val>
                                            <p:strVal val="0-#ppt_h/2"/>
                                          </p:val>
                                        </p:tav>
                                        <p:tav tm="100000">
                                          <p:val>
                                            <p:strVal val="#ppt_y"/>
                                          </p:val>
                                        </p:tav>
                                      </p:tavLst>
                                    </p:anim>
                                  </p:childTnLst>
                                </p:cTn>
                              </p:par>
                              <p:par>
                                <p:cTn id="44" presetID="2" presetClass="entr" presetSubtype="1" decel="100000" fill="hold" grpId="0" nodeType="withEffect">
                                  <p:stCondLst>
                                    <p:cond delay="100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1000" fill="hold"/>
                                        <p:tgtEl>
                                          <p:spTgt spid="13"/>
                                        </p:tgtEl>
                                        <p:attrNameLst>
                                          <p:attrName>ppt_x</p:attrName>
                                        </p:attrNameLst>
                                      </p:cBhvr>
                                      <p:tavLst>
                                        <p:tav tm="0">
                                          <p:val>
                                            <p:strVal val="#ppt_x"/>
                                          </p:val>
                                        </p:tav>
                                        <p:tav tm="100000">
                                          <p:val>
                                            <p:strVal val="#ppt_x"/>
                                          </p:val>
                                        </p:tav>
                                      </p:tavLst>
                                    </p:anim>
                                    <p:anim calcmode="lin" valueType="num">
                                      <p:cBhvr additive="base">
                                        <p:cTn id="47" dur="1000" fill="hold"/>
                                        <p:tgtEl>
                                          <p:spTgt spid="13"/>
                                        </p:tgtEl>
                                        <p:attrNameLst>
                                          <p:attrName>ppt_y</p:attrName>
                                        </p:attrNameLst>
                                      </p:cBhvr>
                                      <p:tavLst>
                                        <p:tav tm="0">
                                          <p:val>
                                            <p:strVal val="0-#ppt_h/2"/>
                                          </p:val>
                                        </p:tav>
                                        <p:tav tm="100000">
                                          <p:val>
                                            <p:strVal val="#ppt_y"/>
                                          </p:val>
                                        </p:tav>
                                      </p:tavLst>
                                    </p:anim>
                                  </p:childTnLst>
                                </p:cTn>
                              </p:par>
                              <p:par>
                                <p:cTn id="48" presetID="2" presetClass="entr" presetSubtype="4" decel="100000" fill="hold" grpId="0" nodeType="withEffect">
                                  <p:stCondLst>
                                    <p:cond delay="1100"/>
                                  </p:stCondLst>
                                  <p:childTnLst>
                                    <p:set>
                                      <p:cBhvr>
                                        <p:cTn id="49" dur="1" fill="hold">
                                          <p:stCondLst>
                                            <p:cond delay="0"/>
                                          </p:stCondLst>
                                        </p:cTn>
                                        <p:tgtEl>
                                          <p:spTgt spid="21"/>
                                        </p:tgtEl>
                                        <p:attrNameLst>
                                          <p:attrName>style.visibility</p:attrName>
                                        </p:attrNameLst>
                                      </p:cBhvr>
                                      <p:to>
                                        <p:strVal val="visible"/>
                                      </p:to>
                                    </p:set>
                                    <p:anim calcmode="lin" valueType="num">
                                      <p:cBhvr additive="base">
                                        <p:cTn id="50" dur="1000" fill="hold"/>
                                        <p:tgtEl>
                                          <p:spTgt spid="21"/>
                                        </p:tgtEl>
                                        <p:attrNameLst>
                                          <p:attrName>ppt_x</p:attrName>
                                        </p:attrNameLst>
                                      </p:cBhvr>
                                      <p:tavLst>
                                        <p:tav tm="0">
                                          <p:val>
                                            <p:strVal val="#ppt_x"/>
                                          </p:val>
                                        </p:tav>
                                        <p:tav tm="100000">
                                          <p:val>
                                            <p:strVal val="#ppt_x"/>
                                          </p:val>
                                        </p:tav>
                                      </p:tavLst>
                                    </p:anim>
                                    <p:anim calcmode="lin" valueType="num">
                                      <p:cBhvr additive="base">
                                        <p:cTn id="51" dur="1000" fill="hold"/>
                                        <p:tgtEl>
                                          <p:spTgt spid="21"/>
                                        </p:tgtEl>
                                        <p:attrNameLst>
                                          <p:attrName>ppt_y</p:attrName>
                                        </p:attrNameLst>
                                      </p:cBhvr>
                                      <p:tavLst>
                                        <p:tav tm="0">
                                          <p:val>
                                            <p:strVal val="1+#ppt_h/2"/>
                                          </p:val>
                                        </p:tav>
                                        <p:tav tm="100000">
                                          <p:val>
                                            <p:strVal val="#ppt_y"/>
                                          </p:val>
                                        </p:tav>
                                      </p:tavLst>
                                    </p:anim>
                                  </p:childTnLst>
                                </p:cTn>
                              </p:par>
                              <p:par>
                                <p:cTn id="52" presetID="2" presetClass="entr" presetSubtype="4" decel="100000" fill="hold" grpId="0" nodeType="withEffect">
                                  <p:stCondLst>
                                    <p:cond delay="120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1000" fill="hold"/>
                                        <p:tgtEl>
                                          <p:spTgt spid="20"/>
                                        </p:tgtEl>
                                        <p:attrNameLst>
                                          <p:attrName>ppt_x</p:attrName>
                                        </p:attrNameLst>
                                      </p:cBhvr>
                                      <p:tavLst>
                                        <p:tav tm="0">
                                          <p:val>
                                            <p:strVal val="#ppt_x"/>
                                          </p:val>
                                        </p:tav>
                                        <p:tav tm="100000">
                                          <p:val>
                                            <p:strVal val="#ppt_x"/>
                                          </p:val>
                                        </p:tav>
                                      </p:tavLst>
                                    </p:anim>
                                    <p:anim calcmode="lin" valueType="num">
                                      <p:cBhvr additive="base">
                                        <p:cTn id="55" dur="10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8" grpId="0" animBg="1"/>
      <p:bldP spid="8" grpId="1" animBg="1"/>
      <p:bldP spid="9" grpId="0" animBg="1"/>
      <p:bldP spid="9" grpId="1" animBg="1"/>
      <p:bldP spid="10" grpId="0"/>
      <p:bldP spid="12" grpId="0"/>
      <p:bldP spid="13" grpId="0"/>
      <p:bldP spid="15" grpId="0"/>
      <p:bldP spid="18" grpId="0" animBg="1"/>
      <p:bldP spid="19" grpId="0" animBg="1"/>
      <p:bldP spid="20" grpId="0"/>
      <p:bldP spid="21" grpId="0" animBg="1"/>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eeform 5">
            <a:extLst>
              <a:ext uri="{FF2B5EF4-FFF2-40B4-BE49-F238E27FC236}">
                <a16:creationId xmlns:a16="http://schemas.microsoft.com/office/drawing/2014/main" id="{ECD7D018-CB0A-4815-9956-52A13AD4106C}"/>
              </a:ext>
            </a:extLst>
          </p:cNvPr>
          <p:cNvSpPr>
            <a:spLocks/>
          </p:cNvSpPr>
          <p:nvPr/>
        </p:nvSpPr>
        <p:spPr bwMode="auto">
          <a:xfrm>
            <a:off x="5146700" y="7838654"/>
            <a:ext cx="13659772" cy="3855049"/>
          </a:xfrm>
          <a:custGeom>
            <a:avLst/>
            <a:gdLst>
              <a:gd name="T0" fmla="*/ 0 w 4316"/>
              <a:gd name="T1" fmla="*/ 296 h 1420"/>
              <a:gd name="T2" fmla="*/ 1288 w 4316"/>
              <a:gd name="T3" fmla="*/ 1280 h 1420"/>
              <a:gd name="T4" fmla="*/ 3312 w 4316"/>
              <a:gd name="T5" fmla="*/ 128 h 1420"/>
              <a:gd name="T6" fmla="*/ 4288 w 4316"/>
              <a:gd name="T7" fmla="*/ 1180 h 1420"/>
              <a:gd name="connsiteX0" fmla="*/ 0 w 9941"/>
              <a:gd name="connsiteY0" fmla="*/ 1240 h 8566"/>
              <a:gd name="connsiteX1" fmla="*/ 2992 w 9941"/>
              <a:gd name="connsiteY1" fmla="*/ 8500 h 8566"/>
              <a:gd name="connsiteX2" fmla="*/ 7674 w 9941"/>
              <a:gd name="connsiteY2" fmla="*/ 56 h 8566"/>
              <a:gd name="connsiteX3" fmla="*/ 9935 w 9941"/>
              <a:gd name="connsiteY3" fmla="*/ 7465 h 8566"/>
              <a:gd name="connsiteX0" fmla="*/ 0 w 10000"/>
              <a:gd name="connsiteY0" fmla="*/ 1453 h 9930"/>
              <a:gd name="connsiteX1" fmla="*/ 3010 w 10000"/>
              <a:gd name="connsiteY1" fmla="*/ 9928 h 9930"/>
              <a:gd name="connsiteX2" fmla="*/ 7720 w 10000"/>
              <a:gd name="connsiteY2" fmla="*/ 70 h 9930"/>
              <a:gd name="connsiteX3" fmla="*/ 9994 w 10000"/>
              <a:gd name="connsiteY3" fmla="*/ 8720 h 9930"/>
              <a:gd name="connsiteX0" fmla="*/ 0 w 9998"/>
              <a:gd name="connsiteY0" fmla="*/ 1162 h 9699"/>
              <a:gd name="connsiteX1" fmla="*/ 3010 w 9998"/>
              <a:gd name="connsiteY1" fmla="*/ 9697 h 9699"/>
              <a:gd name="connsiteX2" fmla="*/ 7555 w 9998"/>
              <a:gd name="connsiteY2" fmla="*/ 75 h 9699"/>
              <a:gd name="connsiteX3" fmla="*/ 9994 w 9998"/>
              <a:gd name="connsiteY3" fmla="*/ 8480 h 9699"/>
              <a:gd name="connsiteX0" fmla="*/ 0 w 10000"/>
              <a:gd name="connsiteY0" fmla="*/ 1121 h 9923"/>
              <a:gd name="connsiteX1" fmla="*/ 3011 w 10000"/>
              <a:gd name="connsiteY1" fmla="*/ 9921 h 9923"/>
              <a:gd name="connsiteX2" fmla="*/ 7557 w 10000"/>
              <a:gd name="connsiteY2" fmla="*/ 0 h 9923"/>
              <a:gd name="connsiteX3" fmla="*/ 9996 w 10000"/>
              <a:gd name="connsiteY3" fmla="*/ 8666 h 9923"/>
              <a:gd name="connsiteX0" fmla="*/ 0 w 10002"/>
              <a:gd name="connsiteY0" fmla="*/ 1130 h 10000"/>
              <a:gd name="connsiteX1" fmla="*/ 3011 w 10002"/>
              <a:gd name="connsiteY1" fmla="*/ 9998 h 10000"/>
              <a:gd name="connsiteX2" fmla="*/ 7557 w 10002"/>
              <a:gd name="connsiteY2" fmla="*/ 0 h 10000"/>
              <a:gd name="connsiteX3" fmla="*/ 9996 w 10002"/>
              <a:gd name="connsiteY3" fmla="*/ 8733 h 10000"/>
              <a:gd name="connsiteX0" fmla="*/ 0 w 9998"/>
              <a:gd name="connsiteY0" fmla="*/ 1131 h 10001"/>
              <a:gd name="connsiteX1" fmla="*/ 3011 w 9998"/>
              <a:gd name="connsiteY1" fmla="*/ 9999 h 10001"/>
              <a:gd name="connsiteX2" fmla="*/ 7557 w 9998"/>
              <a:gd name="connsiteY2" fmla="*/ 1 h 10001"/>
              <a:gd name="connsiteX3" fmla="*/ 9996 w 9998"/>
              <a:gd name="connsiteY3" fmla="*/ 8734 h 10001"/>
              <a:gd name="connsiteX0" fmla="*/ 0 w 9969"/>
              <a:gd name="connsiteY0" fmla="*/ 7115 h 10214"/>
              <a:gd name="connsiteX1" fmla="*/ 2981 w 9969"/>
              <a:gd name="connsiteY1" fmla="*/ 9998 h 10214"/>
              <a:gd name="connsiteX2" fmla="*/ 7528 w 9969"/>
              <a:gd name="connsiteY2" fmla="*/ 1 h 10214"/>
              <a:gd name="connsiteX3" fmla="*/ 9967 w 9969"/>
              <a:gd name="connsiteY3" fmla="*/ 8733 h 10214"/>
              <a:gd name="connsiteX0" fmla="*/ 0 w 10000"/>
              <a:gd name="connsiteY0" fmla="*/ 6966 h 10142"/>
              <a:gd name="connsiteX1" fmla="*/ 2990 w 10000"/>
              <a:gd name="connsiteY1" fmla="*/ 9789 h 10142"/>
              <a:gd name="connsiteX2" fmla="*/ 7551 w 10000"/>
              <a:gd name="connsiteY2" fmla="*/ 1 h 10142"/>
              <a:gd name="connsiteX3" fmla="*/ 9998 w 10000"/>
              <a:gd name="connsiteY3" fmla="*/ 8550 h 10142"/>
            </a:gdLst>
            <a:ahLst/>
            <a:cxnLst>
              <a:cxn ang="0">
                <a:pos x="connsiteX0" y="connsiteY0"/>
              </a:cxn>
              <a:cxn ang="0">
                <a:pos x="connsiteX1" y="connsiteY1"/>
              </a:cxn>
              <a:cxn ang="0">
                <a:pos x="connsiteX2" y="connsiteY2"/>
              </a:cxn>
              <a:cxn ang="0">
                <a:pos x="connsiteX3" y="connsiteY3"/>
              </a:cxn>
            </a:cxnLst>
            <a:rect l="l" t="t" r="r" b="b"/>
            <a:pathLst>
              <a:path w="10000" h="10142">
                <a:moveTo>
                  <a:pt x="0" y="6966"/>
                </a:moveTo>
                <a:cubicBezTo>
                  <a:pt x="0" y="6966"/>
                  <a:pt x="707" y="11404"/>
                  <a:pt x="2990" y="9789"/>
                </a:cubicBezTo>
                <a:cubicBezTo>
                  <a:pt x="5273" y="8174"/>
                  <a:pt x="5309" y="482"/>
                  <a:pt x="7551" y="1"/>
                </a:cubicBezTo>
                <a:cubicBezTo>
                  <a:pt x="9010" y="-109"/>
                  <a:pt x="10063" y="6360"/>
                  <a:pt x="9998" y="8550"/>
                </a:cubicBezTo>
              </a:path>
            </a:pathLst>
          </a:custGeom>
          <a:noFill/>
          <a:ln w="19050" cap="flat">
            <a:solidFill>
              <a:schemeClr val="accent2"/>
            </a:solidFill>
            <a:prstDash val="dash"/>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 name="Oval 1">
            <a:extLst>
              <a:ext uri="{FF2B5EF4-FFF2-40B4-BE49-F238E27FC236}">
                <a16:creationId xmlns:a16="http://schemas.microsoft.com/office/drawing/2014/main" id="{75D396BC-B774-4536-ABDF-476D01AC3844}"/>
              </a:ext>
            </a:extLst>
          </p:cNvPr>
          <p:cNvSpPr/>
          <p:nvPr/>
        </p:nvSpPr>
        <p:spPr>
          <a:xfrm>
            <a:off x="4581775" y="9864335"/>
            <a:ext cx="1044897" cy="1044897"/>
          </a:xfrm>
          <a:prstGeom prst="ellipse">
            <a:avLst/>
          </a:prstGeom>
          <a:solidFill>
            <a:schemeClr val="bg1"/>
          </a:solidFill>
          <a:ln>
            <a:noFill/>
          </a:ln>
          <a:effectLst>
            <a:outerShdw blurRad="787400" sx="102000" sy="102000" algn="c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r>
              <a:rPr lang="en-US" sz="6600">
                <a:solidFill>
                  <a:schemeClr val="accent3"/>
                </a:solidFill>
                <a:latin typeface="Designball-Communication-01" pitchFamily="2" charset="0"/>
                <a:ea typeface="Open Sans" panose="020B0606030504020204" pitchFamily="34" charset="0"/>
                <a:cs typeface="Arial" panose="020B0604020202020204" pitchFamily="34" charset="0"/>
              </a:rPr>
              <a:t>f</a:t>
            </a:r>
          </a:p>
        </p:txBody>
      </p:sp>
      <p:sp>
        <p:nvSpPr>
          <p:cNvPr id="3" name="TextBox 2">
            <a:extLst>
              <a:ext uri="{FF2B5EF4-FFF2-40B4-BE49-F238E27FC236}">
                <a16:creationId xmlns:a16="http://schemas.microsoft.com/office/drawing/2014/main" id="{07A6A850-7B2A-4CB4-8C73-1094747CD21C}"/>
              </a:ext>
            </a:extLst>
          </p:cNvPr>
          <p:cNvSpPr txBox="1"/>
          <p:nvPr/>
        </p:nvSpPr>
        <p:spPr>
          <a:xfrm>
            <a:off x="4392969" y="7989281"/>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Research</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4" name="TextBox 3">
            <a:extLst>
              <a:ext uri="{FF2B5EF4-FFF2-40B4-BE49-F238E27FC236}">
                <a16:creationId xmlns:a16="http://schemas.microsoft.com/office/drawing/2014/main" id="{A25E4270-3F16-4BC2-A1EB-7FC787094761}"/>
              </a:ext>
            </a:extLst>
          </p:cNvPr>
          <p:cNvSpPr txBox="1"/>
          <p:nvPr/>
        </p:nvSpPr>
        <p:spPr>
          <a:xfrm>
            <a:off x="13489015" y="5418042"/>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Conversation</a:t>
            </a:r>
          </a:p>
          <a:p>
            <a:pPr algn="ct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5" name="Oval 4">
            <a:extLst>
              <a:ext uri="{FF2B5EF4-FFF2-40B4-BE49-F238E27FC236}">
                <a16:creationId xmlns:a16="http://schemas.microsoft.com/office/drawing/2014/main" id="{20C98CC8-76B0-4F26-912A-2C977B4C5586}"/>
              </a:ext>
            </a:extLst>
          </p:cNvPr>
          <p:cNvSpPr/>
          <p:nvPr/>
        </p:nvSpPr>
        <p:spPr>
          <a:xfrm>
            <a:off x="14997548" y="7354907"/>
            <a:ext cx="1044897" cy="1044897"/>
          </a:xfrm>
          <a:prstGeom prst="ellipse">
            <a:avLst/>
          </a:prstGeom>
          <a:solidFill>
            <a:schemeClr val="bg1"/>
          </a:solidFill>
          <a:ln>
            <a:noFill/>
          </a:ln>
          <a:effectLst>
            <a:outerShdw blurRad="787400" sx="102000" sy="102000" algn="c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r>
              <a:rPr lang="en-US" sz="6600">
                <a:solidFill>
                  <a:schemeClr val="accent2"/>
                </a:solidFill>
                <a:latin typeface="Designball-Communication-01" pitchFamily="2" charset="0"/>
                <a:ea typeface="Open Sans" panose="020B0606030504020204" pitchFamily="34" charset="0"/>
                <a:cs typeface="Arial" panose="020B0604020202020204" pitchFamily="34" charset="0"/>
              </a:rPr>
              <a:t>S</a:t>
            </a:r>
          </a:p>
        </p:txBody>
      </p:sp>
      <p:sp>
        <p:nvSpPr>
          <p:cNvPr id="6" name="TextBox 5">
            <a:extLst>
              <a:ext uri="{FF2B5EF4-FFF2-40B4-BE49-F238E27FC236}">
                <a16:creationId xmlns:a16="http://schemas.microsoft.com/office/drawing/2014/main" id="{606FE8CA-BB11-4F25-9CEE-D87BCB6E705F}"/>
              </a:ext>
            </a:extLst>
          </p:cNvPr>
          <p:cNvSpPr txBox="1"/>
          <p:nvPr/>
        </p:nvSpPr>
        <p:spPr>
          <a:xfrm>
            <a:off x="8924445" y="11431681"/>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Statistic</a:t>
            </a:r>
          </a:p>
          <a:p>
            <a:pPr algn="ct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7" name="Oval 6">
            <a:extLst>
              <a:ext uri="{FF2B5EF4-FFF2-40B4-BE49-F238E27FC236}">
                <a16:creationId xmlns:a16="http://schemas.microsoft.com/office/drawing/2014/main" id="{B99CB5F2-8E8B-4A65-BDF8-2B605C958C72}"/>
              </a:ext>
            </a:extLst>
          </p:cNvPr>
          <p:cNvSpPr/>
          <p:nvPr/>
        </p:nvSpPr>
        <p:spPr>
          <a:xfrm>
            <a:off x="10432978" y="10262902"/>
            <a:ext cx="1044897" cy="1044897"/>
          </a:xfrm>
          <a:prstGeom prst="ellipse">
            <a:avLst/>
          </a:prstGeom>
          <a:solidFill>
            <a:schemeClr val="bg1"/>
          </a:solidFill>
          <a:ln>
            <a:noFill/>
          </a:ln>
          <a:effectLst>
            <a:outerShdw blurRad="787400" sx="102000" sy="102000" algn="c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r>
              <a:rPr lang="en-US" sz="6600">
                <a:solidFill>
                  <a:schemeClr val="tx2"/>
                </a:solidFill>
                <a:latin typeface="Designball-Charts-01" pitchFamily="2" charset="0"/>
                <a:ea typeface="Open Sans" panose="020B0606030504020204" pitchFamily="34" charset="0"/>
                <a:cs typeface="Arial" panose="020B0604020202020204" pitchFamily="34" charset="0"/>
              </a:rPr>
              <a:t>L</a:t>
            </a:r>
          </a:p>
        </p:txBody>
      </p:sp>
      <p:sp>
        <p:nvSpPr>
          <p:cNvPr id="8" name="Oval 7">
            <a:extLst>
              <a:ext uri="{FF2B5EF4-FFF2-40B4-BE49-F238E27FC236}">
                <a16:creationId xmlns:a16="http://schemas.microsoft.com/office/drawing/2014/main" id="{F6B28AF6-8682-46F8-8516-CCE9589907E8}"/>
              </a:ext>
            </a:extLst>
          </p:cNvPr>
          <p:cNvSpPr/>
          <p:nvPr/>
        </p:nvSpPr>
        <p:spPr>
          <a:xfrm>
            <a:off x="18537059" y="10386784"/>
            <a:ext cx="1044897" cy="1044897"/>
          </a:xfrm>
          <a:prstGeom prst="ellipse">
            <a:avLst/>
          </a:prstGeom>
          <a:solidFill>
            <a:schemeClr val="bg1"/>
          </a:solidFill>
          <a:ln>
            <a:noFill/>
          </a:ln>
          <a:effectLst>
            <a:outerShdw blurRad="787400" sx="102000" sy="102000" algn="c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r>
              <a:rPr lang="en-US" sz="6600">
                <a:solidFill>
                  <a:schemeClr val="accent6"/>
                </a:solidFill>
                <a:latin typeface="Designball-Electronic-Device-02" pitchFamily="2" charset="0"/>
                <a:ea typeface="Open Sans" panose="020B0606030504020204" pitchFamily="34" charset="0"/>
                <a:cs typeface="Arial" panose="020B0604020202020204" pitchFamily="34" charset="0"/>
              </a:rPr>
              <a:t>h</a:t>
            </a:r>
          </a:p>
        </p:txBody>
      </p:sp>
      <p:sp>
        <p:nvSpPr>
          <p:cNvPr id="9" name="TextBox 8">
            <a:extLst>
              <a:ext uri="{FF2B5EF4-FFF2-40B4-BE49-F238E27FC236}">
                <a16:creationId xmlns:a16="http://schemas.microsoft.com/office/drawing/2014/main" id="{0837743F-DE95-4E6C-B936-3F3CB92B840F}"/>
              </a:ext>
            </a:extLst>
          </p:cNvPr>
          <p:cNvSpPr txBox="1"/>
          <p:nvPr/>
        </p:nvSpPr>
        <p:spPr>
          <a:xfrm>
            <a:off x="15519995" y="11786394"/>
            <a:ext cx="4061960" cy="1538883"/>
          </a:xfrm>
          <a:prstGeom prst="rect">
            <a:avLst/>
          </a:prstGeom>
          <a:noFill/>
        </p:spPr>
        <p:txBody>
          <a:bodyPr wrap="square" rtlCol="0">
            <a:spAutoFit/>
          </a:bodyPr>
          <a:lstStyle/>
          <a:p>
            <a:pPr algn="r" defTabSz="457108"/>
            <a:r>
              <a:rPr lang="en-US" sz="4000" b="1">
                <a:solidFill>
                  <a:schemeClr val="tx1">
                    <a:lumMod val="90000"/>
                    <a:lumOff val="10000"/>
                  </a:schemeClr>
                </a:solidFill>
                <a:latin typeface="Century Gothic"/>
              </a:rPr>
              <a:t>Smart Bot</a:t>
            </a:r>
          </a:p>
          <a:p>
            <a:pPr algn="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16" name="TextBox 15">
            <a:extLst>
              <a:ext uri="{FF2B5EF4-FFF2-40B4-BE49-F238E27FC236}">
                <a16:creationId xmlns:a16="http://schemas.microsoft.com/office/drawing/2014/main" id="{E43BB4FB-8AF4-4497-B9CE-0FF828C9057F}"/>
              </a:ext>
            </a:extLst>
          </p:cNvPr>
          <p:cNvSpPr txBox="1"/>
          <p:nvPr/>
        </p:nvSpPr>
        <p:spPr>
          <a:xfrm>
            <a:off x="2798248" y="3470102"/>
            <a:ext cx="8099913" cy="2308324"/>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sp>
        <p:nvSpPr>
          <p:cNvPr id="18" name="TextBox 17">
            <a:extLst>
              <a:ext uri="{FF2B5EF4-FFF2-40B4-BE49-F238E27FC236}">
                <a16:creationId xmlns:a16="http://schemas.microsoft.com/office/drawing/2014/main" id="{0179AF6B-37AA-4188-900C-E43716B72D83}"/>
              </a:ext>
            </a:extLst>
          </p:cNvPr>
          <p:cNvSpPr txBox="1"/>
          <p:nvPr/>
        </p:nvSpPr>
        <p:spPr>
          <a:xfrm>
            <a:off x="10344651" y="1755719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19" name="TextBox 18">
            <a:extLst>
              <a:ext uri="{FF2B5EF4-FFF2-40B4-BE49-F238E27FC236}">
                <a16:creationId xmlns:a16="http://schemas.microsoft.com/office/drawing/2014/main" id="{8DA16074-5DC2-4821-9C24-BE51F7F16205}"/>
              </a:ext>
            </a:extLst>
          </p:cNvPr>
          <p:cNvSpPr txBox="1"/>
          <p:nvPr/>
        </p:nvSpPr>
        <p:spPr>
          <a:xfrm rot="16200000">
            <a:off x="-1120832"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Tree>
    <p:extLst>
      <p:ext uri="{BB962C8B-B14F-4D97-AF65-F5344CB8AC3E}">
        <p14:creationId xmlns:p14="http://schemas.microsoft.com/office/powerpoint/2010/main" val="25619959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2000"/>
                                        <p:tgtEl>
                                          <p:spTgt spid="15"/>
                                        </p:tgtEl>
                                      </p:cBhvr>
                                    </p:animEffect>
                                  </p:childTnLst>
                                </p:cTn>
                              </p:par>
                              <p:par>
                                <p:cTn id="8" presetID="49" presetClass="entr" presetSubtype="0" decel="10000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500" fill="hold"/>
                                        <p:tgtEl>
                                          <p:spTgt spid="2"/>
                                        </p:tgtEl>
                                        <p:attrNameLst>
                                          <p:attrName>ppt_w</p:attrName>
                                        </p:attrNameLst>
                                      </p:cBhvr>
                                      <p:tavLst>
                                        <p:tav tm="0">
                                          <p:val>
                                            <p:fltVal val="0"/>
                                          </p:val>
                                        </p:tav>
                                        <p:tav tm="100000">
                                          <p:val>
                                            <p:strVal val="#ppt_w"/>
                                          </p:val>
                                        </p:tav>
                                      </p:tavLst>
                                    </p:anim>
                                    <p:anim calcmode="lin" valueType="num">
                                      <p:cBhvr>
                                        <p:cTn id="11" dur="500" fill="hold"/>
                                        <p:tgtEl>
                                          <p:spTgt spid="2"/>
                                        </p:tgtEl>
                                        <p:attrNameLst>
                                          <p:attrName>ppt_h</p:attrName>
                                        </p:attrNameLst>
                                      </p:cBhvr>
                                      <p:tavLst>
                                        <p:tav tm="0">
                                          <p:val>
                                            <p:fltVal val="0"/>
                                          </p:val>
                                        </p:tav>
                                        <p:tav tm="100000">
                                          <p:val>
                                            <p:strVal val="#ppt_h"/>
                                          </p:val>
                                        </p:tav>
                                      </p:tavLst>
                                    </p:anim>
                                    <p:anim calcmode="lin" valueType="num">
                                      <p:cBhvr>
                                        <p:cTn id="12" dur="500" fill="hold"/>
                                        <p:tgtEl>
                                          <p:spTgt spid="2"/>
                                        </p:tgtEl>
                                        <p:attrNameLst>
                                          <p:attrName>style.rotation</p:attrName>
                                        </p:attrNameLst>
                                      </p:cBhvr>
                                      <p:tavLst>
                                        <p:tav tm="0">
                                          <p:val>
                                            <p:fltVal val="360"/>
                                          </p:val>
                                        </p:tav>
                                        <p:tav tm="100000">
                                          <p:val>
                                            <p:fltVal val="0"/>
                                          </p:val>
                                        </p:tav>
                                      </p:tavLst>
                                    </p:anim>
                                    <p:animEffect transition="in" filter="fade">
                                      <p:cBhvr>
                                        <p:cTn id="13" dur="500"/>
                                        <p:tgtEl>
                                          <p:spTgt spid="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fade">
                                      <p:cBhvr>
                                        <p:cTn id="16" dur="300"/>
                                        <p:tgtEl>
                                          <p:spTgt spid="3"/>
                                        </p:tgtEl>
                                      </p:cBhvr>
                                    </p:animEffect>
                                  </p:childTnLst>
                                </p:cTn>
                              </p:par>
                              <p:par>
                                <p:cTn id="17" presetID="49" presetClass="entr" presetSubtype="0" decel="100000" fill="hold" grpId="0" nodeType="withEffect">
                                  <p:stCondLst>
                                    <p:cond delay="500"/>
                                  </p:stCondLst>
                                  <p:childTnLst>
                                    <p:set>
                                      <p:cBhvr>
                                        <p:cTn id="18" dur="1" fill="hold">
                                          <p:stCondLst>
                                            <p:cond delay="0"/>
                                          </p:stCondLst>
                                        </p:cTn>
                                        <p:tgtEl>
                                          <p:spTgt spid="7"/>
                                        </p:tgtEl>
                                        <p:attrNameLst>
                                          <p:attrName>style.visibility</p:attrName>
                                        </p:attrNameLst>
                                      </p:cBhvr>
                                      <p:to>
                                        <p:strVal val="visible"/>
                                      </p:to>
                                    </p:set>
                                    <p:anim calcmode="lin" valueType="num">
                                      <p:cBhvr>
                                        <p:cTn id="19" dur="500" fill="hold"/>
                                        <p:tgtEl>
                                          <p:spTgt spid="7"/>
                                        </p:tgtEl>
                                        <p:attrNameLst>
                                          <p:attrName>ppt_w</p:attrName>
                                        </p:attrNameLst>
                                      </p:cBhvr>
                                      <p:tavLst>
                                        <p:tav tm="0">
                                          <p:val>
                                            <p:fltVal val="0"/>
                                          </p:val>
                                        </p:tav>
                                        <p:tav tm="100000">
                                          <p:val>
                                            <p:strVal val="#ppt_w"/>
                                          </p:val>
                                        </p:tav>
                                      </p:tavLst>
                                    </p:anim>
                                    <p:anim calcmode="lin" valueType="num">
                                      <p:cBhvr>
                                        <p:cTn id="20" dur="500" fill="hold"/>
                                        <p:tgtEl>
                                          <p:spTgt spid="7"/>
                                        </p:tgtEl>
                                        <p:attrNameLst>
                                          <p:attrName>ppt_h</p:attrName>
                                        </p:attrNameLst>
                                      </p:cBhvr>
                                      <p:tavLst>
                                        <p:tav tm="0">
                                          <p:val>
                                            <p:fltVal val="0"/>
                                          </p:val>
                                        </p:tav>
                                        <p:tav tm="100000">
                                          <p:val>
                                            <p:strVal val="#ppt_h"/>
                                          </p:val>
                                        </p:tav>
                                      </p:tavLst>
                                    </p:anim>
                                    <p:anim calcmode="lin" valueType="num">
                                      <p:cBhvr>
                                        <p:cTn id="21" dur="500" fill="hold"/>
                                        <p:tgtEl>
                                          <p:spTgt spid="7"/>
                                        </p:tgtEl>
                                        <p:attrNameLst>
                                          <p:attrName>style.rotation</p:attrName>
                                        </p:attrNameLst>
                                      </p:cBhvr>
                                      <p:tavLst>
                                        <p:tav tm="0">
                                          <p:val>
                                            <p:fltVal val="360"/>
                                          </p:val>
                                        </p:tav>
                                        <p:tav tm="100000">
                                          <p:val>
                                            <p:fltVal val="0"/>
                                          </p:val>
                                        </p:tav>
                                      </p:tavLst>
                                    </p:anim>
                                    <p:animEffect transition="in" filter="fade">
                                      <p:cBhvr>
                                        <p:cTn id="22" dur="500"/>
                                        <p:tgtEl>
                                          <p:spTgt spid="7"/>
                                        </p:tgtEl>
                                      </p:cBhvr>
                                    </p:animEffect>
                                  </p:childTnLst>
                                </p:cTn>
                              </p:par>
                              <p:par>
                                <p:cTn id="23" presetID="10" presetClass="entr" presetSubtype="0" fill="hold" grpId="0" nodeType="withEffect">
                                  <p:stCondLst>
                                    <p:cond delay="50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300"/>
                                        <p:tgtEl>
                                          <p:spTgt spid="6"/>
                                        </p:tgtEl>
                                      </p:cBhvr>
                                    </p:animEffect>
                                  </p:childTnLst>
                                </p:cTn>
                              </p:par>
                              <p:par>
                                <p:cTn id="26" presetID="49" presetClass="entr" presetSubtype="0" decel="100000" fill="hold" grpId="0" nodeType="withEffect">
                                  <p:stCondLst>
                                    <p:cond delay="1000"/>
                                  </p:stCondLst>
                                  <p:childTnLst>
                                    <p:set>
                                      <p:cBhvr>
                                        <p:cTn id="27" dur="1" fill="hold">
                                          <p:stCondLst>
                                            <p:cond delay="0"/>
                                          </p:stCondLst>
                                        </p:cTn>
                                        <p:tgtEl>
                                          <p:spTgt spid="5"/>
                                        </p:tgtEl>
                                        <p:attrNameLst>
                                          <p:attrName>style.visibility</p:attrName>
                                        </p:attrNameLst>
                                      </p:cBhvr>
                                      <p:to>
                                        <p:strVal val="visible"/>
                                      </p:to>
                                    </p:set>
                                    <p:anim calcmode="lin" valueType="num">
                                      <p:cBhvr>
                                        <p:cTn id="28" dur="500" fill="hold"/>
                                        <p:tgtEl>
                                          <p:spTgt spid="5"/>
                                        </p:tgtEl>
                                        <p:attrNameLst>
                                          <p:attrName>ppt_w</p:attrName>
                                        </p:attrNameLst>
                                      </p:cBhvr>
                                      <p:tavLst>
                                        <p:tav tm="0">
                                          <p:val>
                                            <p:fltVal val="0"/>
                                          </p:val>
                                        </p:tav>
                                        <p:tav tm="100000">
                                          <p:val>
                                            <p:strVal val="#ppt_w"/>
                                          </p:val>
                                        </p:tav>
                                      </p:tavLst>
                                    </p:anim>
                                    <p:anim calcmode="lin" valueType="num">
                                      <p:cBhvr>
                                        <p:cTn id="29" dur="500" fill="hold"/>
                                        <p:tgtEl>
                                          <p:spTgt spid="5"/>
                                        </p:tgtEl>
                                        <p:attrNameLst>
                                          <p:attrName>ppt_h</p:attrName>
                                        </p:attrNameLst>
                                      </p:cBhvr>
                                      <p:tavLst>
                                        <p:tav tm="0">
                                          <p:val>
                                            <p:fltVal val="0"/>
                                          </p:val>
                                        </p:tav>
                                        <p:tav tm="100000">
                                          <p:val>
                                            <p:strVal val="#ppt_h"/>
                                          </p:val>
                                        </p:tav>
                                      </p:tavLst>
                                    </p:anim>
                                    <p:anim calcmode="lin" valueType="num">
                                      <p:cBhvr>
                                        <p:cTn id="30" dur="500" fill="hold"/>
                                        <p:tgtEl>
                                          <p:spTgt spid="5"/>
                                        </p:tgtEl>
                                        <p:attrNameLst>
                                          <p:attrName>style.rotation</p:attrName>
                                        </p:attrNameLst>
                                      </p:cBhvr>
                                      <p:tavLst>
                                        <p:tav tm="0">
                                          <p:val>
                                            <p:fltVal val="360"/>
                                          </p:val>
                                        </p:tav>
                                        <p:tav tm="100000">
                                          <p:val>
                                            <p:fltVal val="0"/>
                                          </p:val>
                                        </p:tav>
                                      </p:tavLst>
                                    </p:anim>
                                    <p:animEffect transition="in" filter="fade">
                                      <p:cBhvr>
                                        <p:cTn id="31" dur="500"/>
                                        <p:tgtEl>
                                          <p:spTgt spid="5"/>
                                        </p:tgtEl>
                                      </p:cBhvr>
                                    </p:animEffect>
                                  </p:childTnLst>
                                </p:cTn>
                              </p:par>
                              <p:par>
                                <p:cTn id="32" presetID="10" presetClass="entr" presetSubtype="0" fill="hold" grpId="0" nodeType="withEffect">
                                  <p:stCondLst>
                                    <p:cond delay="1000"/>
                                  </p:stCondLst>
                                  <p:childTnLst>
                                    <p:set>
                                      <p:cBhvr>
                                        <p:cTn id="33" dur="1" fill="hold">
                                          <p:stCondLst>
                                            <p:cond delay="0"/>
                                          </p:stCondLst>
                                        </p:cTn>
                                        <p:tgtEl>
                                          <p:spTgt spid="4"/>
                                        </p:tgtEl>
                                        <p:attrNameLst>
                                          <p:attrName>style.visibility</p:attrName>
                                        </p:attrNameLst>
                                      </p:cBhvr>
                                      <p:to>
                                        <p:strVal val="visible"/>
                                      </p:to>
                                    </p:set>
                                    <p:animEffect transition="in" filter="fade">
                                      <p:cBhvr>
                                        <p:cTn id="34" dur="300"/>
                                        <p:tgtEl>
                                          <p:spTgt spid="4"/>
                                        </p:tgtEl>
                                      </p:cBhvr>
                                    </p:animEffect>
                                  </p:childTnLst>
                                </p:cTn>
                              </p:par>
                              <p:par>
                                <p:cTn id="35" presetID="49" presetClass="entr" presetSubtype="0" decel="100000" fill="hold" grpId="0" nodeType="withEffect">
                                  <p:stCondLst>
                                    <p:cond delay="1500"/>
                                  </p:stCondLst>
                                  <p:childTnLst>
                                    <p:set>
                                      <p:cBhvr>
                                        <p:cTn id="36" dur="1" fill="hold">
                                          <p:stCondLst>
                                            <p:cond delay="0"/>
                                          </p:stCondLst>
                                        </p:cTn>
                                        <p:tgtEl>
                                          <p:spTgt spid="8"/>
                                        </p:tgtEl>
                                        <p:attrNameLst>
                                          <p:attrName>style.visibility</p:attrName>
                                        </p:attrNameLst>
                                      </p:cBhvr>
                                      <p:to>
                                        <p:strVal val="visible"/>
                                      </p:to>
                                    </p:set>
                                    <p:anim calcmode="lin" valueType="num">
                                      <p:cBhvr>
                                        <p:cTn id="37" dur="500" fill="hold"/>
                                        <p:tgtEl>
                                          <p:spTgt spid="8"/>
                                        </p:tgtEl>
                                        <p:attrNameLst>
                                          <p:attrName>ppt_w</p:attrName>
                                        </p:attrNameLst>
                                      </p:cBhvr>
                                      <p:tavLst>
                                        <p:tav tm="0">
                                          <p:val>
                                            <p:fltVal val="0"/>
                                          </p:val>
                                        </p:tav>
                                        <p:tav tm="100000">
                                          <p:val>
                                            <p:strVal val="#ppt_w"/>
                                          </p:val>
                                        </p:tav>
                                      </p:tavLst>
                                    </p:anim>
                                    <p:anim calcmode="lin" valueType="num">
                                      <p:cBhvr>
                                        <p:cTn id="38" dur="500" fill="hold"/>
                                        <p:tgtEl>
                                          <p:spTgt spid="8"/>
                                        </p:tgtEl>
                                        <p:attrNameLst>
                                          <p:attrName>ppt_h</p:attrName>
                                        </p:attrNameLst>
                                      </p:cBhvr>
                                      <p:tavLst>
                                        <p:tav tm="0">
                                          <p:val>
                                            <p:fltVal val="0"/>
                                          </p:val>
                                        </p:tav>
                                        <p:tav tm="100000">
                                          <p:val>
                                            <p:strVal val="#ppt_h"/>
                                          </p:val>
                                        </p:tav>
                                      </p:tavLst>
                                    </p:anim>
                                    <p:anim calcmode="lin" valueType="num">
                                      <p:cBhvr>
                                        <p:cTn id="39" dur="500" fill="hold"/>
                                        <p:tgtEl>
                                          <p:spTgt spid="8"/>
                                        </p:tgtEl>
                                        <p:attrNameLst>
                                          <p:attrName>style.rotation</p:attrName>
                                        </p:attrNameLst>
                                      </p:cBhvr>
                                      <p:tavLst>
                                        <p:tav tm="0">
                                          <p:val>
                                            <p:fltVal val="360"/>
                                          </p:val>
                                        </p:tav>
                                        <p:tav tm="100000">
                                          <p:val>
                                            <p:fltVal val="0"/>
                                          </p:val>
                                        </p:tav>
                                      </p:tavLst>
                                    </p:anim>
                                    <p:animEffect transition="in" filter="fade">
                                      <p:cBhvr>
                                        <p:cTn id="40" dur="500"/>
                                        <p:tgtEl>
                                          <p:spTgt spid="8"/>
                                        </p:tgtEl>
                                      </p:cBhvr>
                                    </p:animEffect>
                                  </p:childTnLst>
                                </p:cTn>
                              </p:par>
                              <p:par>
                                <p:cTn id="41" presetID="10" presetClass="entr" presetSubtype="0" fill="hold" grpId="0" nodeType="withEffect">
                                  <p:stCondLst>
                                    <p:cond delay="150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3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2" grpId="0" animBg="1"/>
      <p:bldP spid="3" grpId="0"/>
      <p:bldP spid="4" grpId="0"/>
      <p:bldP spid="5" grpId="0" animBg="1"/>
      <p:bldP spid="6" grpId="0"/>
      <p:bldP spid="7" grpId="0" animBg="1"/>
      <p:bldP spid="8" grpId="0" animBg="1"/>
      <p:bldP spid="9" grpId="0"/>
    </p:bldLst>
  </p:timing>
</p:sld>
</file>

<file path=ppt/slides/slide23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5" name="Freeform 5">
            <a:extLst>
              <a:ext uri="{FF2B5EF4-FFF2-40B4-BE49-F238E27FC236}">
                <a16:creationId xmlns:a16="http://schemas.microsoft.com/office/drawing/2014/main" id="{ECD7D018-CB0A-4815-9956-52A13AD4106C}"/>
              </a:ext>
            </a:extLst>
          </p:cNvPr>
          <p:cNvSpPr>
            <a:spLocks/>
          </p:cNvSpPr>
          <p:nvPr/>
        </p:nvSpPr>
        <p:spPr bwMode="auto">
          <a:xfrm>
            <a:off x="5146700" y="7838654"/>
            <a:ext cx="13659772" cy="3855049"/>
          </a:xfrm>
          <a:custGeom>
            <a:avLst/>
            <a:gdLst>
              <a:gd name="T0" fmla="*/ 0 w 4316"/>
              <a:gd name="T1" fmla="*/ 296 h 1420"/>
              <a:gd name="T2" fmla="*/ 1288 w 4316"/>
              <a:gd name="T3" fmla="*/ 1280 h 1420"/>
              <a:gd name="T4" fmla="*/ 3312 w 4316"/>
              <a:gd name="T5" fmla="*/ 128 h 1420"/>
              <a:gd name="T6" fmla="*/ 4288 w 4316"/>
              <a:gd name="T7" fmla="*/ 1180 h 1420"/>
              <a:gd name="connsiteX0" fmla="*/ 0 w 9941"/>
              <a:gd name="connsiteY0" fmla="*/ 1240 h 8566"/>
              <a:gd name="connsiteX1" fmla="*/ 2992 w 9941"/>
              <a:gd name="connsiteY1" fmla="*/ 8500 h 8566"/>
              <a:gd name="connsiteX2" fmla="*/ 7674 w 9941"/>
              <a:gd name="connsiteY2" fmla="*/ 56 h 8566"/>
              <a:gd name="connsiteX3" fmla="*/ 9935 w 9941"/>
              <a:gd name="connsiteY3" fmla="*/ 7465 h 8566"/>
              <a:gd name="connsiteX0" fmla="*/ 0 w 10000"/>
              <a:gd name="connsiteY0" fmla="*/ 1453 h 9930"/>
              <a:gd name="connsiteX1" fmla="*/ 3010 w 10000"/>
              <a:gd name="connsiteY1" fmla="*/ 9928 h 9930"/>
              <a:gd name="connsiteX2" fmla="*/ 7720 w 10000"/>
              <a:gd name="connsiteY2" fmla="*/ 70 h 9930"/>
              <a:gd name="connsiteX3" fmla="*/ 9994 w 10000"/>
              <a:gd name="connsiteY3" fmla="*/ 8720 h 9930"/>
              <a:gd name="connsiteX0" fmla="*/ 0 w 9998"/>
              <a:gd name="connsiteY0" fmla="*/ 1162 h 9699"/>
              <a:gd name="connsiteX1" fmla="*/ 3010 w 9998"/>
              <a:gd name="connsiteY1" fmla="*/ 9697 h 9699"/>
              <a:gd name="connsiteX2" fmla="*/ 7555 w 9998"/>
              <a:gd name="connsiteY2" fmla="*/ 75 h 9699"/>
              <a:gd name="connsiteX3" fmla="*/ 9994 w 9998"/>
              <a:gd name="connsiteY3" fmla="*/ 8480 h 9699"/>
              <a:gd name="connsiteX0" fmla="*/ 0 w 10000"/>
              <a:gd name="connsiteY0" fmla="*/ 1121 h 9923"/>
              <a:gd name="connsiteX1" fmla="*/ 3011 w 10000"/>
              <a:gd name="connsiteY1" fmla="*/ 9921 h 9923"/>
              <a:gd name="connsiteX2" fmla="*/ 7557 w 10000"/>
              <a:gd name="connsiteY2" fmla="*/ 0 h 9923"/>
              <a:gd name="connsiteX3" fmla="*/ 9996 w 10000"/>
              <a:gd name="connsiteY3" fmla="*/ 8666 h 9923"/>
              <a:gd name="connsiteX0" fmla="*/ 0 w 10002"/>
              <a:gd name="connsiteY0" fmla="*/ 1130 h 10000"/>
              <a:gd name="connsiteX1" fmla="*/ 3011 w 10002"/>
              <a:gd name="connsiteY1" fmla="*/ 9998 h 10000"/>
              <a:gd name="connsiteX2" fmla="*/ 7557 w 10002"/>
              <a:gd name="connsiteY2" fmla="*/ 0 h 10000"/>
              <a:gd name="connsiteX3" fmla="*/ 9996 w 10002"/>
              <a:gd name="connsiteY3" fmla="*/ 8733 h 10000"/>
              <a:gd name="connsiteX0" fmla="*/ 0 w 9998"/>
              <a:gd name="connsiteY0" fmla="*/ 1131 h 10001"/>
              <a:gd name="connsiteX1" fmla="*/ 3011 w 9998"/>
              <a:gd name="connsiteY1" fmla="*/ 9999 h 10001"/>
              <a:gd name="connsiteX2" fmla="*/ 7557 w 9998"/>
              <a:gd name="connsiteY2" fmla="*/ 1 h 10001"/>
              <a:gd name="connsiteX3" fmla="*/ 9996 w 9998"/>
              <a:gd name="connsiteY3" fmla="*/ 8734 h 10001"/>
              <a:gd name="connsiteX0" fmla="*/ 0 w 9969"/>
              <a:gd name="connsiteY0" fmla="*/ 7115 h 10214"/>
              <a:gd name="connsiteX1" fmla="*/ 2981 w 9969"/>
              <a:gd name="connsiteY1" fmla="*/ 9998 h 10214"/>
              <a:gd name="connsiteX2" fmla="*/ 7528 w 9969"/>
              <a:gd name="connsiteY2" fmla="*/ 1 h 10214"/>
              <a:gd name="connsiteX3" fmla="*/ 9967 w 9969"/>
              <a:gd name="connsiteY3" fmla="*/ 8733 h 10214"/>
              <a:gd name="connsiteX0" fmla="*/ 0 w 10000"/>
              <a:gd name="connsiteY0" fmla="*/ 6966 h 10142"/>
              <a:gd name="connsiteX1" fmla="*/ 2990 w 10000"/>
              <a:gd name="connsiteY1" fmla="*/ 9789 h 10142"/>
              <a:gd name="connsiteX2" fmla="*/ 7551 w 10000"/>
              <a:gd name="connsiteY2" fmla="*/ 1 h 10142"/>
              <a:gd name="connsiteX3" fmla="*/ 9998 w 10000"/>
              <a:gd name="connsiteY3" fmla="*/ 8550 h 10142"/>
            </a:gdLst>
            <a:ahLst/>
            <a:cxnLst>
              <a:cxn ang="0">
                <a:pos x="connsiteX0" y="connsiteY0"/>
              </a:cxn>
              <a:cxn ang="0">
                <a:pos x="connsiteX1" y="connsiteY1"/>
              </a:cxn>
              <a:cxn ang="0">
                <a:pos x="connsiteX2" y="connsiteY2"/>
              </a:cxn>
              <a:cxn ang="0">
                <a:pos x="connsiteX3" y="connsiteY3"/>
              </a:cxn>
            </a:cxnLst>
            <a:rect l="l" t="t" r="r" b="b"/>
            <a:pathLst>
              <a:path w="10000" h="10142">
                <a:moveTo>
                  <a:pt x="0" y="6966"/>
                </a:moveTo>
                <a:cubicBezTo>
                  <a:pt x="0" y="6966"/>
                  <a:pt x="707" y="11404"/>
                  <a:pt x="2990" y="9789"/>
                </a:cubicBezTo>
                <a:cubicBezTo>
                  <a:pt x="5273" y="8174"/>
                  <a:pt x="5309" y="482"/>
                  <a:pt x="7551" y="1"/>
                </a:cubicBezTo>
                <a:cubicBezTo>
                  <a:pt x="9010" y="-109"/>
                  <a:pt x="10063" y="6360"/>
                  <a:pt x="9998" y="8550"/>
                </a:cubicBezTo>
              </a:path>
            </a:pathLst>
          </a:custGeom>
          <a:noFill/>
          <a:ln w="19050" cap="flat">
            <a:solidFill>
              <a:schemeClr val="accent2"/>
            </a:solidFill>
            <a:prstDash val="dash"/>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 name="Oval 1">
            <a:extLst>
              <a:ext uri="{FF2B5EF4-FFF2-40B4-BE49-F238E27FC236}">
                <a16:creationId xmlns:a16="http://schemas.microsoft.com/office/drawing/2014/main" id="{75D396BC-B774-4536-ABDF-476D01AC3844}"/>
              </a:ext>
            </a:extLst>
          </p:cNvPr>
          <p:cNvSpPr/>
          <p:nvPr/>
        </p:nvSpPr>
        <p:spPr>
          <a:xfrm>
            <a:off x="4581775" y="9864335"/>
            <a:ext cx="1044897" cy="1044897"/>
          </a:xfrm>
          <a:prstGeom prst="ellipse">
            <a:avLst/>
          </a:prstGeom>
          <a:solidFill>
            <a:srgbClr val="FFFFFF"/>
          </a:solidFill>
          <a:ln>
            <a:noFill/>
          </a:ln>
          <a:effectLst>
            <a:outerShdw blurRad="787400" sx="102000" sy="102000" algn="c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r>
              <a:rPr lang="en-US" sz="6600">
                <a:solidFill>
                  <a:schemeClr val="accent3"/>
                </a:solidFill>
                <a:latin typeface="Designball-Communication-01" pitchFamily="2" charset="0"/>
                <a:ea typeface="Open Sans" panose="020B0606030504020204" pitchFamily="34" charset="0"/>
                <a:cs typeface="Arial" panose="020B0604020202020204" pitchFamily="34" charset="0"/>
              </a:rPr>
              <a:t>f</a:t>
            </a:r>
          </a:p>
        </p:txBody>
      </p:sp>
      <p:sp>
        <p:nvSpPr>
          <p:cNvPr id="3" name="TextBox 2">
            <a:extLst>
              <a:ext uri="{FF2B5EF4-FFF2-40B4-BE49-F238E27FC236}">
                <a16:creationId xmlns:a16="http://schemas.microsoft.com/office/drawing/2014/main" id="{07A6A850-7B2A-4CB4-8C73-1094747CD21C}"/>
              </a:ext>
            </a:extLst>
          </p:cNvPr>
          <p:cNvSpPr txBox="1"/>
          <p:nvPr/>
        </p:nvSpPr>
        <p:spPr>
          <a:xfrm>
            <a:off x="4392969" y="7989281"/>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Research</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4" name="TextBox 3">
            <a:extLst>
              <a:ext uri="{FF2B5EF4-FFF2-40B4-BE49-F238E27FC236}">
                <a16:creationId xmlns:a16="http://schemas.microsoft.com/office/drawing/2014/main" id="{A25E4270-3F16-4BC2-A1EB-7FC787094761}"/>
              </a:ext>
            </a:extLst>
          </p:cNvPr>
          <p:cNvSpPr txBox="1"/>
          <p:nvPr/>
        </p:nvSpPr>
        <p:spPr>
          <a:xfrm>
            <a:off x="13489015" y="5418042"/>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Conversation</a:t>
            </a:r>
          </a:p>
          <a:p>
            <a:pPr algn="ct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5" name="Oval 4">
            <a:extLst>
              <a:ext uri="{FF2B5EF4-FFF2-40B4-BE49-F238E27FC236}">
                <a16:creationId xmlns:a16="http://schemas.microsoft.com/office/drawing/2014/main" id="{20C98CC8-76B0-4F26-912A-2C977B4C5586}"/>
              </a:ext>
            </a:extLst>
          </p:cNvPr>
          <p:cNvSpPr/>
          <p:nvPr/>
        </p:nvSpPr>
        <p:spPr>
          <a:xfrm>
            <a:off x="14997548" y="7354907"/>
            <a:ext cx="1044897" cy="1044897"/>
          </a:xfrm>
          <a:prstGeom prst="ellipse">
            <a:avLst/>
          </a:prstGeom>
          <a:solidFill>
            <a:srgbClr val="FFFFFF"/>
          </a:solidFill>
          <a:ln>
            <a:noFill/>
          </a:ln>
          <a:effectLst>
            <a:outerShdw blurRad="787400" sx="102000" sy="102000" algn="c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r>
              <a:rPr lang="en-US" sz="6600">
                <a:solidFill>
                  <a:schemeClr val="accent2"/>
                </a:solidFill>
                <a:latin typeface="Designball-Communication-01" pitchFamily="2" charset="0"/>
                <a:ea typeface="Open Sans" panose="020B0606030504020204" pitchFamily="34" charset="0"/>
                <a:cs typeface="Arial" panose="020B0604020202020204" pitchFamily="34" charset="0"/>
              </a:rPr>
              <a:t>S</a:t>
            </a:r>
          </a:p>
        </p:txBody>
      </p:sp>
      <p:sp>
        <p:nvSpPr>
          <p:cNvPr id="6" name="TextBox 5">
            <a:extLst>
              <a:ext uri="{FF2B5EF4-FFF2-40B4-BE49-F238E27FC236}">
                <a16:creationId xmlns:a16="http://schemas.microsoft.com/office/drawing/2014/main" id="{606FE8CA-BB11-4F25-9CEE-D87BCB6E705F}"/>
              </a:ext>
            </a:extLst>
          </p:cNvPr>
          <p:cNvSpPr txBox="1"/>
          <p:nvPr/>
        </p:nvSpPr>
        <p:spPr>
          <a:xfrm>
            <a:off x="8924445" y="11431681"/>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Statistic</a:t>
            </a:r>
          </a:p>
          <a:p>
            <a:pPr algn="ct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7" name="Oval 6">
            <a:extLst>
              <a:ext uri="{FF2B5EF4-FFF2-40B4-BE49-F238E27FC236}">
                <a16:creationId xmlns:a16="http://schemas.microsoft.com/office/drawing/2014/main" id="{B99CB5F2-8E8B-4A65-BDF8-2B605C958C72}"/>
              </a:ext>
            </a:extLst>
          </p:cNvPr>
          <p:cNvSpPr/>
          <p:nvPr/>
        </p:nvSpPr>
        <p:spPr>
          <a:xfrm>
            <a:off x="10432978" y="10262902"/>
            <a:ext cx="1044897" cy="1044897"/>
          </a:xfrm>
          <a:prstGeom prst="ellipse">
            <a:avLst/>
          </a:prstGeom>
          <a:solidFill>
            <a:srgbClr val="FFFFFF"/>
          </a:solidFill>
          <a:ln>
            <a:noFill/>
          </a:ln>
          <a:effectLst>
            <a:outerShdw blurRad="787400" sx="102000" sy="102000" algn="c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r>
              <a:rPr lang="en-US" sz="6600">
                <a:solidFill>
                  <a:schemeClr val="tx2"/>
                </a:solidFill>
                <a:latin typeface="Designball-Charts-01" pitchFamily="2" charset="0"/>
                <a:ea typeface="Open Sans" panose="020B0606030504020204" pitchFamily="34" charset="0"/>
                <a:cs typeface="Arial" panose="020B0604020202020204" pitchFamily="34" charset="0"/>
              </a:rPr>
              <a:t>L</a:t>
            </a:r>
          </a:p>
        </p:txBody>
      </p:sp>
      <p:sp>
        <p:nvSpPr>
          <p:cNvPr id="8" name="Oval 7">
            <a:extLst>
              <a:ext uri="{FF2B5EF4-FFF2-40B4-BE49-F238E27FC236}">
                <a16:creationId xmlns:a16="http://schemas.microsoft.com/office/drawing/2014/main" id="{F6B28AF6-8682-46F8-8516-CCE9589907E8}"/>
              </a:ext>
            </a:extLst>
          </p:cNvPr>
          <p:cNvSpPr/>
          <p:nvPr/>
        </p:nvSpPr>
        <p:spPr>
          <a:xfrm>
            <a:off x="18537059" y="10386784"/>
            <a:ext cx="1044897" cy="1044897"/>
          </a:xfrm>
          <a:prstGeom prst="ellipse">
            <a:avLst/>
          </a:prstGeom>
          <a:solidFill>
            <a:srgbClr val="FFFFFF"/>
          </a:solidFill>
          <a:ln>
            <a:noFill/>
          </a:ln>
          <a:effectLst>
            <a:outerShdw blurRad="787400" sx="102000" sy="102000" algn="c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a:defRPr/>
            </a:pPr>
            <a:r>
              <a:rPr lang="en-US" sz="6600">
                <a:solidFill>
                  <a:schemeClr val="accent6"/>
                </a:solidFill>
                <a:latin typeface="Designball-Electronic-Device-02" pitchFamily="2" charset="0"/>
                <a:ea typeface="Open Sans" panose="020B0606030504020204" pitchFamily="34" charset="0"/>
                <a:cs typeface="Arial" panose="020B0604020202020204" pitchFamily="34" charset="0"/>
              </a:rPr>
              <a:t>h</a:t>
            </a:r>
          </a:p>
        </p:txBody>
      </p:sp>
      <p:sp>
        <p:nvSpPr>
          <p:cNvPr id="9" name="TextBox 8">
            <a:extLst>
              <a:ext uri="{FF2B5EF4-FFF2-40B4-BE49-F238E27FC236}">
                <a16:creationId xmlns:a16="http://schemas.microsoft.com/office/drawing/2014/main" id="{0837743F-DE95-4E6C-B936-3F3CB92B840F}"/>
              </a:ext>
            </a:extLst>
          </p:cNvPr>
          <p:cNvSpPr txBox="1"/>
          <p:nvPr/>
        </p:nvSpPr>
        <p:spPr>
          <a:xfrm>
            <a:off x="15519995" y="11786394"/>
            <a:ext cx="4061960" cy="1538883"/>
          </a:xfrm>
          <a:prstGeom prst="rect">
            <a:avLst/>
          </a:prstGeom>
          <a:noFill/>
        </p:spPr>
        <p:txBody>
          <a:bodyPr wrap="square" rtlCol="0">
            <a:spAutoFit/>
          </a:bodyPr>
          <a:lstStyle/>
          <a:p>
            <a:pPr algn="r" defTabSz="457108"/>
            <a:r>
              <a:rPr lang="en-US" sz="4000" b="1">
                <a:solidFill>
                  <a:schemeClr val="tx1">
                    <a:lumMod val="90000"/>
                    <a:lumOff val="10000"/>
                  </a:schemeClr>
                </a:solidFill>
                <a:latin typeface="Century Gothic"/>
              </a:rPr>
              <a:t>Smart Bot</a:t>
            </a:r>
          </a:p>
          <a:p>
            <a:pPr algn="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16" name="TextBox 15">
            <a:extLst>
              <a:ext uri="{FF2B5EF4-FFF2-40B4-BE49-F238E27FC236}">
                <a16:creationId xmlns:a16="http://schemas.microsoft.com/office/drawing/2014/main" id="{E43BB4FB-8AF4-4497-B9CE-0FF828C9057F}"/>
              </a:ext>
            </a:extLst>
          </p:cNvPr>
          <p:cNvSpPr txBox="1"/>
          <p:nvPr/>
        </p:nvSpPr>
        <p:spPr>
          <a:xfrm>
            <a:off x="2798248" y="3470102"/>
            <a:ext cx="8099913" cy="2308324"/>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sp>
        <p:nvSpPr>
          <p:cNvPr id="18" name="TextBox 17">
            <a:extLst>
              <a:ext uri="{FF2B5EF4-FFF2-40B4-BE49-F238E27FC236}">
                <a16:creationId xmlns:a16="http://schemas.microsoft.com/office/drawing/2014/main" id="{0179AF6B-37AA-4188-900C-E43716B72D83}"/>
              </a:ext>
            </a:extLst>
          </p:cNvPr>
          <p:cNvSpPr txBox="1"/>
          <p:nvPr/>
        </p:nvSpPr>
        <p:spPr>
          <a:xfrm>
            <a:off x="10344651" y="1755719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19" name="TextBox 18">
            <a:extLst>
              <a:ext uri="{FF2B5EF4-FFF2-40B4-BE49-F238E27FC236}">
                <a16:creationId xmlns:a16="http://schemas.microsoft.com/office/drawing/2014/main" id="{8DA16074-5DC2-4821-9C24-BE51F7F16205}"/>
              </a:ext>
            </a:extLst>
          </p:cNvPr>
          <p:cNvSpPr txBox="1"/>
          <p:nvPr/>
        </p:nvSpPr>
        <p:spPr>
          <a:xfrm rot="16200000">
            <a:off x="-1120832"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Tree>
    <p:extLst>
      <p:ext uri="{BB962C8B-B14F-4D97-AF65-F5344CB8AC3E}">
        <p14:creationId xmlns:p14="http://schemas.microsoft.com/office/powerpoint/2010/main" val="361656169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2000"/>
                                        <p:tgtEl>
                                          <p:spTgt spid="15"/>
                                        </p:tgtEl>
                                      </p:cBhvr>
                                    </p:animEffect>
                                  </p:childTnLst>
                                </p:cTn>
                              </p:par>
                              <p:par>
                                <p:cTn id="8" presetID="49" presetClass="entr" presetSubtype="0" decel="10000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500" fill="hold"/>
                                        <p:tgtEl>
                                          <p:spTgt spid="2"/>
                                        </p:tgtEl>
                                        <p:attrNameLst>
                                          <p:attrName>ppt_w</p:attrName>
                                        </p:attrNameLst>
                                      </p:cBhvr>
                                      <p:tavLst>
                                        <p:tav tm="0">
                                          <p:val>
                                            <p:fltVal val="0"/>
                                          </p:val>
                                        </p:tav>
                                        <p:tav tm="100000">
                                          <p:val>
                                            <p:strVal val="#ppt_w"/>
                                          </p:val>
                                        </p:tav>
                                      </p:tavLst>
                                    </p:anim>
                                    <p:anim calcmode="lin" valueType="num">
                                      <p:cBhvr>
                                        <p:cTn id="11" dur="500" fill="hold"/>
                                        <p:tgtEl>
                                          <p:spTgt spid="2"/>
                                        </p:tgtEl>
                                        <p:attrNameLst>
                                          <p:attrName>ppt_h</p:attrName>
                                        </p:attrNameLst>
                                      </p:cBhvr>
                                      <p:tavLst>
                                        <p:tav tm="0">
                                          <p:val>
                                            <p:fltVal val="0"/>
                                          </p:val>
                                        </p:tav>
                                        <p:tav tm="100000">
                                          <p:val>
                                            <p:strVal val="#ppt_h"/>
                                          </p:val>
                                        </p:tav>
                                      </p:tavLst>
                                    </p:anim>
                                    <p:anim calcmode="lin" valueType="num">
                                      <p:cBhvr>
                                        <p:cTn id="12" dur="500" fill="hold"/>
                                        <p:tgtEl>
                                          <p:spTgt spid="2"/>
                                        </p:tgtEl>
                                        <p:attrNameLst>
                                          <p:attrName>style.rotation</p:attrName>
                                        </p:attrNameLst>
                                      </p:cBhvr>
                                      <p:tavLst>
                                        <p:tav tm="0">
                                          <p:val>
                                            <p:fltVal val="360"/>
                                          </p:val>
                                        </p:tav>
                                        <p:tav tm="100000">
                                          <p:val>
                                            <p:fltVal val="0"/>
                                          </p:val>
                                        </p:tav>
                                      </p:tavLst>
                                    </p:anim>
                                    <p:animEffect transition="in" filter="fade">
                                      <p:cBhvr>
                                        <p:cTn id="13" dur="500"/>
                                        <p:tgtEl>
                                          <p:spTgt spid="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fade">
                                      <p:cBhvr>
                                        <p:cTn id="16" dur="300"/>
                                        <p:tgtEl>
                                          <p:spTgt spid="3"/>
                                        </p:tgtEl>
                                      </p:cBhvr>
                                    </p:animEffect>
                                  </p:childTnLst>
                                </p:cTn>
                              </p:par>
                              <p:par>
                                <p:cTn id="17" presetID="49" presetClass="entr" presetSubtype="0" decel="100000" fill="hold" grpId="0" nodeType="withEffect">
                                  <p:stCondLst>
                                    <p:cond delay="500"/>
                                  </p:stCondLst>
                                  <p:childTnLst>
                                    <p:set>
                                      <p:cBhvr>
                                        <p:cTn id="18" dur="1" fill="hold">
                                          <p:stCondLst>
                                            <p:cond delay="0"/>
                                          </p:stCondLst>
                                        </p:cTn>
                                        <p:tgtEl>
                                          <p:spTgt spid="7"/>
                                        </p:tgtEl>
                                        <p:attrNameLst>
                                          <p:attrName>style.visibility</p:attrName>
                                        </p:attrNameLst>
                                      </p:cBhvr>
                                      <p:to>
                                        <p:strVal val="visible"/>
                                      </p:to>
                                    </p:set>
                                    <p:anim calcmode="lin" valueType="num">
                                      <p:cBhvr>
                                        <p:cTn id="19" dur="500" fill="hold"/>
                                        <p:tgtEl>
                                          <p:spTgt spid="7"/>
                                        </p:tgtEl>
                                        <p:attrNameLst>
                                          <p:attrName>ppt_w</p:attrName>
                                        </p:attrNameLst>
                                      </p:cBhvr>
                                      <p:tavLst>
                                        <p:tav tm="0">
                                          <p:val>
                                            <p:fltVal val="0"/>
                                          </p:val>
                                        </p:tav>
                                        <p:tav tm="100000">
                                          <p:val>
                                            <p:strVal val="#ppt_w"/>
                                          </p:val>
                                        </p:tav>
                                      </p:tavLst>
                                    </p:anim>
                                    <p:anim calcmode="lin" valueType="num">
                                      <p:cBhvr>
                                        <p:cTn id="20" dur="500" fill="hold"/>
                                        <p:tgtEl>
                                          <p:spTgt spid="7"/>
                                        </p:tgtEl>
                                        <p:attrNameLst>
                                          <p:attrName>ppt_h</p:attrName>
                                        </p:attrNameLst>
                                      </p:cBhvr>
                                      <p:tavLst>
                                        <p:tav tm="0">
                                          <p:val>
                                            <p:fltVal val="0"/>
                                          </p:val>
                                        </p:tav>
                                        <p:tav tm="100000">
                                          <p:val>
                                            <p:strVal val="#ppt_h"/>
                                          </p:val>
                                        </p:tav>
                                      </p:tavLst>
                                    </p:anim>
                                    <p:anim calcmode="lin" valueType="num">
                                      <p:cBhvr>
                                        <p:cTn id="21" dur="500" fill="hold"/>
                                        <p:tgtEl>
                                          <p:spTgt spid="7"/>
                                        </p:tgtEl>
                                        <p:attrNameLst>
                                          <p:attrName>style.rotation</p:attrName>
                                        </p:attrNameLst>
                                      </p:cBhvr>
                                      <p:tavLst>
                                        <p:tav tm="0">
                                          <p:val>
                                            <p:fltVal val="360"/>
                                          </p:val>
                                        </p:tav>
                                        <p:tav tm="100000">
                                          <p:val>
                                            <p:fltVal val="0"/>
                                          </p:val>
                                        </p:tav>
                                      </p:tavLst>
                                    </p:anim>
                                    <p:animEffect transition="in" filter="fade">
                                      <p:cBhvr>
                                        <p:cTn id="22" dur="500"/>
                                        <p:tgtEl>
                                          <p:spTgt spid="7"/>
                                        </p:tgtEl>
                                      </p:cBhvr>
                                    </p:animEffect>
                                  </p:childTnLst>
                                </p:cTn>
                              </p:par>
                              <p:par>
                                <p:cTn id="23" presetID="10" presetClass="entr" presetSubtype="0" fill="hold" grpId="0" nodeType="withEffect">
                                  <p:stCondLst>
                                    <p:cond delay="50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300"/>
                                        <p:tgtEl>
                                          <p:spTgt spid="6"/>
                                        </p:tgtEl>
                                      </p:cBhvr>
                                    </p:animEffect>
                                  </p:childTnLst>
                                </p:cTn>
                              </p:par>
                              <p:par>
                                <p:cTn id="26" presetID="49" presetClass="entr" presetSubtype="0" decel="100000" fill="hold" grpId="0" nodeType="withEffect">
                                  <p:stCondLst>
                                    <p:cond delay="1000"/>
                                  </p:stCondLst>
                                  <p:childTnLst>
                                    <p:set>
                                      <p:cBhvr>
                                        <p:cTn id="27" dur="1" fill="hold">
                                          <p:stCondLst>
                                            <p:cond delay="0"/>
                                          </p:stCondLst>
                                        </p:cTn>
                                        <p:tgtEl>
                                          <p:spTgt spid="5"/>
                                        </p:tgtEl>
                                        <p:attrNameLst>
                                          <p:attrName>style.visibility</p:attrName>
                                        </p:attrNameLst>
                                      </p:cBhvr>
                                      <p:to>
                                        <p:strVal val="visible"/>
                                      </p:to>
                                    </p:set>
                                    <p:anim calcmode="lin" valueType="num">
                                      <p:cBhvr>
                                        <p:cTn id="28" dur="500" fill="hold"/>
                                        <p:tgtEl>
                                          <p:spTgt spid="5"/>
                                        </p:tgtEl>
                                        <p:attrNameLst>
                                          <p:attrName>ppt_w</p:attrName>
                                        </p:attrNameLst>
                                      </p:cBhvr>
                                      <p:tavLst>
                                        <p:tav tm="0">
                                          <p:val>
                                            <p:fltVal val="0"/>
                                          </p:val>
                                        </p:tav>
                                        <p:tav tm="100000">
                                          <p:val>
                                            <p:strVal val="#ppt_w"/>
                                          </p:val>
                                        </p:tav>
                                      </p:tavLst>
                                    </p:anim>
                                    <p:anim calcmode="lin" valueType="num">
                                      <p:cBhvr>
                                        <p:cTn id="29" dur="500" fill="hold"/>
                                        <p:tgtEl>
                                          <p:spTgt spid="5"/>
                                        </p:tgtEl>
                                        <p:attrNameLst>
                                          <p:attrName>ppt_h</p:attrName>
                                        </p:attrNameLst>
                                      </p:cBhvr>
                                      <p:tavLst>
                                        <p:tav tm="0">
                                          <p:val>
                                            <p:fltVal val="0"/>
                                          </p:val>
                                        </p:tav>
                                        <p:tav tm="100000">
                                          <p:val>
                                            <p:strVal val="#ppt_h"/>
                                          </p:val>
                                        </p:tav>
                                      </p:tavLst>
                                    </p:anim>
                                    <p:anim calcmode="lin" valueType="num">
                                      <p:cBhvr>
                                        <p:cTn id="30" dur="500" fill="hold"/>
                                        <p:tgtEl>
                                          <p:spTgt spid="5"/>
                                        </p:tgtEl>
                                        <p:attrNameLst>
                                          <p:attrName>style.rotation</p:attrName>
                                        </p:attrNameLst>
                                      </p:cBhvr>
                                      <p:tavLst>
                                        <p:tav tm="0">
                                          <p:val>
                                            <p:fltVal val="360"/>
                                          </p:val>
                                        </p:tav>
                                        <p:tav tm="100000">
                                          <p:val>
                                            <p:fltVal val="0"/>
                                          </p:val>
                                        </p:tav>
                                      </p:tavLst>
                                    </p:anim>
                                    <p:animEffect transition="in" filter="fade">
                                      <p:cBhvr>
                                        <p:cTn id="31" dur="500"/>
                                        <p:tgtEl>
                                          <p:spTgt spid="5"/>
                                        </p:tgtEl>
                                      </p:cBhvr>
                                    </p:animEffect>
                                  </p:childTnLst>
                                </p:cTn>
                              </p:par>
                              <p:par>
                                <p:cTn id="32" presetID="10" presetClass="entr" presetSubtype="0" fill="hold" grpId="0" nodeType="withEffect">
                                  <p:stCondLst>
                                    <p:cond delay="1000"/>
                                  </p:stCondLst>
                                  <p:childTnLst>
                                    <p:set>
                                      <p:cBhvr>
                                        <p:cTn id="33" dur="1" fill="hold">
                                          <p:stCondLst>
                                            <p:cond delay="0"/>
                                          </p:stCondLst>
                                        </p:cTn>
                                        <p:tgtEl>
                                          <p:spTgt spid="4"/>
                                        </p:tgtEl>
                                        <p:attrNameLst>
                                          <p:attrName>style.visibility</p:attrName>
                                        </p:attrNameLst>
                                      </p:cBhvr>
                                      <p:to>
                                        <p:strVal val="visible"/>
                                      </p:to>
                                    </p:set>
                                    <p:animEffect transition="in" filter="fade">
                                      <p:cBhvr>
                                        <p:cTn id="34" dur="300"/>
                                        <p:tgtEl>
                                          <p:spTgt spid="4"/>
                                        </p:tgtEl>
                                      </p:cBhvr>
                                    </p:animEffect>
                                  </p:childTnLst>
                                </p:cTn>
                              </p:par>
                              <p:par>
                                <p:cTn id="35" presetID="49" presetClass="entr" presetSubtype="0" decel="100000" fill="hold" grpId="0" nodeType="withEffect">
                                  <p:stCondLst>
                                    <p:cond delay="1500"/>
                                  </p:stCondLst>
                                  <p:childTnLst>
                                    <p:set>
                                      <p:cBhvr>
                                        <p:cTn id="36" dur="1" fill="hold">
                                          <p:stCondLst>
                                            <p:cond delay="0"/>
                                          </p:stCondLst>
                                        </p:cTn>
                                        <p:tgtEl>
                                          <p:spTgt spid="8"/>
                                        </p:tgtEl>
                                        <p:attrNameLst>
                                          <p:attrName>style.visibility</p:attrName>
                                        </p:attrNameLst>
                                      </p:cBhvr>
                                      <p:to>
                                        <p:strVal val="visible"/>
                                      </p:to>
                                    </p:set>
                                    <p:anim calcmode="lin" valueType="num">
                                      <p:cBhvr>
                                        <p:cTn id="37" dur="500" fill="hold"/>
                                        <p:tgtEl>
                                          <p:spTgt spid="8"/>
                                        </p:tgtEl>
                                        <p:attrNameLst>
                                          <p:attrName>ppt_w</p:attrName>
                                        </p:attrNameLst>
                                      </p:cBhvr>
                                      <p:tavLst>
                                        <p:tav tm="0">
                                          <p:val>
                                            <p:fltVal val="0"/>
                                          </p:val>
                                        </p:tav>
                                        <p:tav tm="100000">
                                          <p:val>
                                            <p:strVal val="#ppt_w"/>
                                          </p:val>
                                        </p:tav>
                                      </p:tavLst>
                                    </p:anim>
                                    <p:anim calcmode="lin" valueType="num">
                                      <p:cBhvr>
                                        <p:cTn id="38" dur="500" fill="hold"/>
                                        <p:tgtEl>
                                          <p:spTgt spid="8"/>
                                        </p:tgtEl>
                                        <p:attrNameLst>
                                          <p:attrName>ppt_h</p:attrName>
                                        </p:attrNameLst>
                                      </p:cBhvr>
                                      <p:tavLst>
                                        <p:tav tm="0">
                                          <p:val>
                                            <p:fltVal val="0"/>
                                          </p:val>
                                        </p:tav>
                                        <p:tav tm="100000">
                                          <p:val>
                                            <p:strVal val="#ppt_h"/>
                                          </p:val>
                                        </p:tav>
                                      </p:tavLst>
                                    </p:anim>
                                    <p:anim calcmode="lin" valueType="num">
                                      <p:cBhvr>
                                        <p:cTn id="39" dur="500" fill="hold"/>
                                        <p:tgtEl>
                                          <p:spTgt spid="8"/>
                                        </p:tgtEl>
                                        <p:attrNameLst>
                                          <p:attrName>style.rotation</p:attrName>
                                        </p:attrNameLst>
                                      </p:cBhvr>
                                      <p:tavLst>
                                        <p:tav tm="0">
                                          <p:val>
                                            <p:fltVal val="360"/>
                                          </p:val>
                                        </p:tav>
                                        <p:tav tm="100000">
                                          <p:val>
                                            <p:fltVal val="0"/>
                                          </p:val>
                                        </p:tav>
                                      </p:tavLst>
                                    </p:anim>
                                    <p:animEffect transition="in" filter="fade">
                                      <p:cBhvr>
                                        <p:cTn id="40" dur="500"/>
                                        <p:tgtEl>
                                          <p:spTgt spid="8"/>
                                        </p:tgtEl>
                                      </p:cBhvr>
                                    </p:animEffect>
                                  </p:childTnLst>
                                </p:cTn>
                              </p:par>
                              <p:par>
                                <p:cTn id="41" presetID="10" presetClass="entr" presetSubtype="0" fill="hold" grpId="0" nodeType="withEffect">
                                  <p:stCondLst>
                                    <p:cond delay="150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3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2" grpId="0" animBg="1"/>
      <p:bldP spid="3" grpId="0"/>
      <p:bldP spid="4" grpId="0"/>
      <p:bldP spid="5" grpId="0" animBg="1"/>
      <p:bldP spid="6" grpId="0"/>
      <p:bldP spid="7" grpId="0" animBg="1"/>
      <p:bldP spid="8" grpId="0" animBg="1"/>
      <p:bldP spid="9" grpId="0"/>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9752DB8B-4BF5-44E7-B9D8-B2AC4E9C2B8C}"/>
              </a:ext>
            </a:extLst>
          </p:cNvPr>
          <p:cNvSpPr/>
          <p:nvPr/>
        </p:nvSpPr>
        <p:spPr>
          <a:xfrm>
            <a:off x="22025349" y="6798753"/>
            <a:ext cx="4690494" cy="46904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1480A1D7-F973-4365-9529-D8822517FA49}"/>
              </a:ext>
            </a:extLst>
          </p:cNvPr>
          <p:cNvSpPr/>
          <p:nvPr/>
        </p:nvSpPr>
        <p:spPr>
          <a:xfrm>
            <a:off x="21790826" y="6564230"/>
            <a:ext cx="5159543" cy="515954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D1417A88-A713-454F-B4B4-8387195E4D81}"/>
              </a:ext>
            </a:extLst>
          </p:cNvPr>
          <p:cNvSpPr/>
          <p:nvPr/>
        </p:nvSpPr>
        <p:spPr>
          <a:xfrm>
            <a:off x="22025349" y="6798753"/>
            <a:ext cx="4690494" cy="469049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BD05E726-01A5-4A8C-9583-F8E4FACE59C6}"/>
              </a:ext>
            </a:extLst>
          </p:cNvPr>
          <p:cNvSpPr/>
          <p:nvPr/>
        </p:nvSpPr>
        <p:spPr>
          <a:xfrm>
            <a:off x="20936920" y="5710324"/>
            <a:ext cx="6867352" cy="6867352"/>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07C6D6DA-2920-4AD0-986C-67F86E17277A}"/>
              </a:ext>
            </a:extLst>
          </p:cNvPr>
          <p:cNvSpPr txBox="1"/>
          <p:nvPr/>
        </p:nvSpPr>
        <p:spPr>
          <a:xfrm>
            <a:off x="10344651" y="17566926"/>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7" name="TextBox 6">
            <a:extLst>
              <a:ext uri="{FF2B5EF4-FFF2-40B4-BE49-F238E27FC236}">
                <a16:creationId xmlns:a16="http://schemas.microsoft.com/office/drawing/2014/main" id="{D3614BDC-7316-4D3F-9E16-2E8572B68303}"/>
              </a:ext>
            </a:extLst>
          </p:cNvPr>
          <p:cNvSpPr txBox="1"/>
          <p:nvPr/>
        </p:nvSpPr>
        <p:spPr>
          <a:xfrm rot="16200000">
            <a:off x="22374435"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9" name="TextBox 8">
            <a:extLst>
              <a:ext uri="{FF2B5EF4-FFF2-40B4-BE49-F238E27FC236}">
                <a16:creationId xmlns:a16="http://schemas.microsoft.com/office/drawing/2014/main" id="{7629350F-D124-431A-93E7-B62800B143C5}"/>
              </a:ext>
            </a:extLst>
          </p:cNvPr>
          <p:cNvSpPr txBox="1"/>
          <p:nvPr/>
        </p:nvSpPr>
        <p:spPr>
          <a:xfrm>
            <a:off x="2798248" y="5068417"/>
            <a:ext cx="6071433" cy="3046988"/>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sp>
        <p:nvSpPr>
          <p:cNvPr id="10" name="TextBox 9">
            <a:extLst>
              <a:ext uri="{FF2B5EF4-FFF2-40B4-BE49-F238E27FC236}">
                <a16:creationId xmlns:a16="http://schemas.microsoft.com/office/drawing/2014/main" id="{5D49F18B-E102-4D75-8BDF-A14EAE132CA8}"/>
              </a:ext>
            </a:extLst>
          </p:cNvPr>
          <p:cNvSpPr txBox="1"/>
          <p:nvPr/>
        </p:nvSpPr>
        <p:spPr>
          <a:xfrm>
            <a:off x="2798248" y="10317288"/>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grpSp>
        <p:nvGrpSpPr>
          <p:cNvPr id="15" name="Group 14">
            <a:extLst>
              <a:ext uri="{FF2B5EF4-FFF2-40B4-BE49-F238E27FC236}">
                <a16:creationId xmlns:a16="http://schemas.microsoft.com/office/drawing/2014/main" id="{15F31EE6-3586-479B-A281-6E0C5FF4A5D2}"/>
              </a:ext>
            </a:extLst>
          </p:cNvPr>
          <p:cNvGrpSpPr/>
          <p:nvPr/>
        </p:nvGrpSpPr>
        <p:grpSpPr>
          <a:xfrm>
            <a:off x="3007798" y="8577903"/>
            <a:ext cx="1438276" cy="1141412"/>
            <a:chOff x="3007798" y="5408211"/>
            <a:chExt cx="1438276" cy="1141412"/>
          </a:xfrm>
        </p:grpSpPr>
        <p:sp>
          <p:nvSpPr>
            <p:cNvPr id="12" name="Rectangle 5">
              <a:extLst>
                <a:ext uri="{FF2B5EF4-FFF2-40B4-BE49-F238E27FC236}">
                  <a16:creationId xmlns:a16="http://schemas.microsoft.com/office/drawing/2014/main" id="{1509C8C4-7023-480C-B774-11FFB1125710}"/>
                </a:ext>
              </a:extLst>
            </p:cNvPr>
            <p:cNvSpPr>
              <a:spLocks noChangeArrowheads="1"/>
            </p:cNvSpPr>
            <p:nvPr/>
          </p:nvSpPr>
          <p:spPr bwMode="auto">
            <a:xfrm>
              <a:off x="3007798" y="5805086"/>
              <a:ext cx="1176338" cy="347662"/>
            </a:xfrm>
            <a:prstGeom prst="rect">
              <a:avLst/>
            </a:pr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6">
              <a:extLst>
                <a:ext uri="{FF2B5EF4-FFF2-40B4-BE49-F238E27FC236}">
                  <a16:creationId xmlns:a16="http://schemas.microsoft.com/office/drawing/2014/main" id="{F490306C-C2EF-41ED-9899-A064394CF104}"/>
                </a:ext>
              </a:extLst>
            </p:cNvPr>
            <p:cNvSpPr>
              <a:spLocks/>
            </p:cNvSpPr>
            <p:nvPr/>
          </p:nvSpPr>
          <p:spPr bwMode="auto">
            <a:xfrm>
              <a:off x="3634861" y="5408211"/>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7">
              <a:extLst>
                <a:ext uri="{FF2B5EF4-FFF2-40B4-BE49-F238E27FC236}">
                  <a16:creationId xmlns:a16="http://schemas.microsoft.com/office/drawing/2014/main" id="{632B92D7-79F0-4B12-9E62-F1100747C7B3}"/>
                </a:ext>
              </a:extLst>
            </p:cNvPr>
            <p:cNvSpPr>
              <a:spLocks/>
            </p:cNvSpPr>
            <p:nvPr/>
          </p:nvSpPr>
          <p:spPr bwMode="auto">
            <a:xfrm>
              <a:off x="3634861" y="5735236"/>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2" name="Freeform 5">
            <a:extLst>
              <a:ext uri="{FF2B5EF4-FFF2-40B4-BE49-F238E27FC236}">
                <a16:creationId xmlns:a16="http://schemas.microsoft.com/office/drawing/2014/main" id="{8CAD8E08-E880-4744-8A2B-E08F780676BA}"/>
              </a:ext>
            </a:extLst>
          </p:cNvPr>
          <p:cNvSpPr>
            <a:spLocks/>
          </p:cNvSpPr>
          <p:nvPr/>
        </p:nvSpPr>
        <p:spPr bwMode="auto">
          <a:xfrm>
            <a:off x="11923692" y="445478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O</a:t>
            </a:r>
          </a:p>
        </p:txBody>
      </p:sp>
      <p:sp>
        <p:nvSpPr>
          <p:cNvPr id="153" name="Freeform 5">
            <a:extLst>
              <a:ext uri="{FF2B5EF4-FFF2-40B4-BE49-F238E27FC236}">
                <a16:creationId xmlns:a16="http://schemas.microsoft.com/office/drawing/2014/main" id="{AFBFAC75-0935-4A65-9456-57BC9EAFDF6C}"/>
              </a:ext>
            </a:extLst>
          </p:cNvPr>
          <p:cNvSpPr>
            <a:spLocks/>
          </p:cNvSpPr>
          <p:nvPr/>
        </p:nvSpPr>
        <p:spPr bwMode="auto">
          <a:xfrm>
            <a:off x="17071748" y="799700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154" name="Freeform 5">
            <a:extLst>
              <a:ext uri="{FF2B5EF4-FFF2-40B4-BE49-F238E27FC236}">
                <a16:creationId xmlns:a16="http://schemas.microsoft.com/office/drawing/2014/main" id="{C630920D-9B3D-4CFF-94E3-B153B7BA2B81}"/>
              </a:ext>
            </a:extLst>
          </p:cNvPr>
          <p:cNvSpPr>
            <a:spLocks/>
          </p:cNvSpPr>
          <p:nvPr/>
        </p:nvSpPr>
        <p:spPr bwMode="auto">
          <a:xfrm>
            <a:off x="11923692" y="11615679"/>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155" name="TextBox 154">
            <a:extLst>
              <a:ext uri="{FF2B5EF4-FFF2-40B4-BE49-F238E27FC236}">
                <a16:creationId xmlns:a16="http://schemas.microsoft.com/office/drawing/2014/main" id="{1C049701-6EE4-42B4-9200-8E9CF285DC2F}"/>
              </a:ext>
            </a:extLst>
          </p:cNvPr>
          <p:cNvSpPr txBox="1"/>
          <p:nvPr/>
        </p:nvSpPr>
        <p:spPr>
          <a:xfrm>
            <a:off x="14633031" y="4656545"/>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Report.</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56" name="TextBox 155">
            <a:extLst>
              <a:ext uri="{FF2B5EF4-FFF2-40B4-BE49-F238E27FC236}">
                <a16:creationId xmlns:a16="http://schemas.microsoft.com/office/drawing/2014/main" id="{0588C301-C3F4-4B45-879B-E98011792B5D}"/>
              </a:ext>
            </a:extLst>
          </p:cNvPr>
          <p:cNvSpPr txBox="1"/>
          <p:nvPr/>
        </p:nvSpPr>
        <p:spPr>
          <a:xfrm>
            <a:off x="13302398" y="8332344"/>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Idea.</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57" name="TextBox 156">
            <a:extLst>
              <a:ext uri="{FF2B5EF4-FFF2-40B4-BE49-F238E27FC236}">
                <a16:creationId xmlns:a16="http://schemas.microsoft.com/office/drawing/2014/main" id="{C2BA4B16-6EE9-476D-AB67-1628D3A6BE9D}"/>
              </a:ext>
            </a:extLst>
          </p:cNvPr>
          <p:cNvSpPr txBox="1"/>
          <p:nvPr/>
        </p:nvSpPr>
        <p:spPr>
          <a:xfrm>
            <a:off x="14598739" y="11993235"/>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Government.</a:t>
            </a:r>
          </a:p>
          <a:p>
            <a:pPr defTabSz="457108"/>
            <a:r>
              <a:rPr lang="en-US">
                <a:solidFill>
                  <a:schemeClr val="tx1">
                    <a:alpha val="54000"/>
                  </a:schemeClr>
                </a:solidFill>
                <a:latin typeface="Calibri"/>
              </a:rPr>
              <a:t>Cras sed maximus ante, vel bibendum justo. Integer pulvinar erat in quam varius, at aliquam justo fringilla.</a:t>
            </a:r>
          </a:p>
        </p:txBody>
      </p:sp>
    </p:spTree>
    <p:extLst>
      <p:ext uri="{BB962C8B-B14F-4D97-AF65-F5344CB8AC3E}">
        <p14:creationId xmlns:p14="http://schemas.microsoft.com/office/powerpoint/2010/main" val="14598904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8"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0-#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2" decel="100000" fill="hold" grpId="0" nodeType="withEffect">
                                  <p:stCondLst>
                                    <p:cond delay="300"/>
                                  </p:stCondLst>
                                  <p:childTnLst>
                                    <p:set>
                                      <p:cBhvr>
                                        <p:cTn id="25" dur="1" fill="hold">
                                          <p:stCondLst>
                                            <p:cond delay="0"/>
                                          </p:stCondLst>
                                        </p:cTn>
                                        <p:tgtEl>
                                          <p:spTgt spid="152"/>
                                        </p:tgtEl>
                                        <p:attrNameLst>
                                          <p:attrName>style.visibility</p:attrName>
                                        </p:attrNameLst>
                                      </p:cBhvr>
                                      <p:to>
                                        <p:strVal val="visible"/>
                                      </p:to>
                                    </p:set>
                                    <p:anim calcmode="lin" valueType="num">
                                      <p:cBhvr additive="base">
                                        <p:cTn id="26" dur="1500" fill="hold"/>
                                        <p:tgtEl>
                                          <p:spTgt spid="152"/>
                                        </p:tgtEl>
                                        <p:attrNameLst>
                                          <p:attrName>ppt_x</p:attrName>
                                        </p:attrNameLst>
                                      </p:cBhvr>
                                      <p:tavLst>
                                        <p:tav tm="0">
                                          <p:val>
                                            <p:strVal val="1+#ppt_w/2"/>
                                          </p:val>
                                        </p:tav>
                                        <p:tav tm="100000">
                                          <p:val>
                                            <p:strVal val="#ppt_x"/>
                                          </p:val>
                                        </p:tav>
                                      </p:tavLst>
                                    </p:anim>
                                    <p:anim calcmode="lin" valueType="num">
                                      <p:cBhvr additive="base">
                                        <p:cTn id="27" dur="1500" fill="hold"/>
                                        <p:tgtEl>
                                          <p:spTgt spid="152"/>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400"/>
                                  </p:stCondLst>
                                  <p:childTnLst>
                                    <p:set>
                                      <p:cBhvr>
                                        <p:cTn id="29" dur="1" fill="hold">
                                          <p:stCondLst>
                                            <p:cond delay="0"/>
                                          </p:stCondLst>
                                        </p:cTn>
                                        <p:tgtEl>
                                          <p:spTgt spid="153"/>
                                        </p:tgtEl>
                                        <p:attrNameLst>
                                          <p:attrName>style.visibility</p:attrName>
                                        </p:attrNameLst>
                                      </p:cBhvr>
                                      <p:to>
                                        <p:strVal val="visible"/>
                                      </p:to>
                                    </p:set>
                                    <p:anim calcmode="lin" valueType="num">
                                      <p:cBhvr additive="base">
                                        <p:cTn id="30" dur="1500" fill="hold"/>
                                        <p:tgtEl>
                                          <p:spTgt spid="153"/>
                                        </p:tgtEl>
                                        <p:attrNameLst>
                                          <p:attrName>ppt_x</p:attrName>
                                        </p:attrNameLst>
                                      </p:cBhvr>
                                      <p:tavLst>
                                        <p:tav tm="0">
                                          <p:val>
                                            <p:strVal val="1+#ppt_w/2"/>
                                          </p:val>
                                        </p:tav>
                                        <p:tav tm="100000">
                                          <p:val>
                                            <p:strVal val="#ppt_x"/>
                                          </p:val>
                                        </p:tav>
                                      </p:tavLst>
                                    </p:anim>
                                    <p:anim calcmode="lin" valueType="num">
                                      <p:cBhvr additive="base">
                                        <p:cTn id="31" dur="1500" fill="hold"/>
                                        <p:tgtEl>
                                          <p:spTgt spid="153"/>
                                        </p:tgtEl>
                                        <p:attrNameLst>
                                          <p:attrName>ppt_y</p:attrName>
                                        </p:attrNameLst>
                                      </p:cBhvr>
                                      <p:tavLst>
                                        <p:tav tm="0">
                                          <p:val>
                                            <p:strVal val="#ppt_y"/>
                                          </p:val>
                                        </p:tav>
                                        <p:tav tm="100000">
                                          <p:val>
                                            <p:strVal val="#ppt_y"/>
                                          </p:val>
                                        </p:tav>
                                      </p:tavLst>
                                    </p:anim>
                                  </p:childTnLst>
                                </p:cTn>
                              </p:par>
                              <p:par>
                                <p:cTn id="32" presetID="2" presetClass="entr" presetSubtype="2" decel="100000" fill="hold" grpId="0" nodeType="withEffect">
                                  <p:stCondLst>
                                    <p:cond delay="500"/>
                                  </p:stCondLst>
                                  <p:childTnLst>
                                    <p:set>
                                      <p:cBhvr>
                                        <p:cTn id="33" dur="1" fill="hold">
                                          <p:stCondLst>
                                            <p:cond delay="0"/>
                                          </p:stCondLst>
                                        </p:cTn>
                                        <p:tgtEl>
                                          <p:spTgt spid="154"/>
                                        </p:tgtEl>
                                        <p:attrNameLst>
                                          <p:attrName>style.visibility</p:attrName>
                                        </p:attrNameLst>
                                      </p:cBhvr>
                                      <p:to>
                                        <p:strVal val="visible"/>
                                      </p:to>
                                    </p:set>
                                    <p:anim calcmode="lin" valueType="num">
                                      <p:cBhvr additive="base">
                                        <p:cTn id="34" dur="1500" fill="hold"/>
                                        <p:tgtEl>
                                          <p:spTgt spid="154"/>
                                        </p:tgtEl>
                                        <p:attrNameLst>
                                          <p:attrName>ppt_x</p:attrName>
                                        </p:attrNameLst>
                                      </p:cBhvr>
                                      <p:tavLst>
                                        <p:tav tm="0">
                                          <p:val>
                                            <p:strVal val="1+#ppt_w/2"/>
                                          </p:val>
                                        </p:tav>
                                        <p:tav tm="100000">
                                          <p:val>
                                            <p:strVal val="#ppt_x"/>
                                          </p:val>
                                        </p:tav>
                                      </p:tavLst>
                                    </p:anim>
                                    <p:anim calcmode="lin" valueType="num">
                                      <p:cBhvr additive="base">
                                        <p:cTn id="35" dur="1500" fill="hold"/>
                                        <p:tgtEl>
                                          <p:spTgt spid="154"/>
                                        </p:tgtEl>
                                        <p:attrNameLst>
                                          <p:attrName>ppt_y</p:attrName>
                                        </p:attrNameLst>
                                      </p:cBhvr>
                                      <p:tavLst>
                                        <p:tav tm="0">
                                          <p:val>
                                            <p:strVal val="#ppt_y"/>
                                          </p:val>
                                        </p:tav>
                                        <p:tav tm="100000">
                                          <p:val>
                                            <p:strVal val="#ppt_y"/>
                                          </p:val>
                                        </p:tav>
                                      </p:tavLst>
                                    </p:anim>
                                  </p:childTnLst>
                                </p:cTn>
                              </p:par>
                              <p:par>
                                <p:cTn id="36" presetID="2" presetClass="entr" presetSubtype="2" decel="100000" fill="hold" grpId="0" nodeType="withEffect">
                                  <p:stCondLst>
                                    <p:cond delay="600"/>
                                  </p:stCondLst>
                                  <p:childTnLst>
                                    <p:set>
                                      <p:cBhvr>
                                        <p:cTn id="37" dur="1" fill="hold">
                                          <p:stCondLst>
                                            <p:cond delay="0"/>
                                          </p:stCondLst>
                                        </p:cTn>
                                        <p:tgtEl>
                                          <p:spTgt spid="155"/>
                                        </p:tgtEl>
                                        <p:attrNameLst>
                                          <p:attrName>style.visibility</p:attrName>
                                        </p:attrNameLst>
                                      </p:cBhvr>
                                      <p:to>
                                        <p:strVal val="visible"/>
                                      </p:to>
                                    </p:set>
                                    <p:anim calcmode="lin" valueType="num">
                                      <p:cBhvr additive="base">
                                        <p:cTn id="38" dur="1500" fill="hold"/>
                                        <p:tgtEl>
                                          <p:spTgt spid="155"/>
                                        </p:tgtEl>
                                        <p:attrNameLst>
                                          <p:attrName>ppt_x</p:attrName>
                                        </p:attrNameLst>
                                      </p:cBhvr>
                                      <p:tavLst>
                                        <p:tav tm="0">
                                          <p:val>
                                            <p:strVal val="1+#ppt_w/2"/>
                                          </p:val>
                                        </p:tav>
                                        <p:tav tm="100000">
                                          <p:val>
                                            <p:strVal val="#ppt_x"/>
                                          </p:val>
                                        </p:tav>
                                      </p:tavLst>
                                    </p:anim>
                                    <p:anim calcmode="lin" valueType="num">
                                      <p:cBhvr additive="base">
                                        <p:cTn id="39" dur="1500" fill="hold"/>
                                        <p:tgtEl>
                                          <p:spTgt spid="155"/>
                                        </p:tgtEl>
                                        <p:attrNameLst>
                                          <p:attrName>ppt_y</p:attrName>
                                        </p:attrNameLst>
                                      </p:cBhvr>
                                      <p:tavLst>
                                        <p:tav tm="0">
                                          <p:val>
                                            <p:strVal val="#ppt_y"/>
                                          </p:val>
                                        </p:tav>
                                        <p:tav tm="100000">
                                          <p:val>
                                            <p:strVal val="#ppt_y"/>
                                          </p:val>
                                        </p:tav>
                                      </p:tavLst>
                                    </p:anim>
                                  </p:childTnLst>
                                </p:cTn>
                              </p:par>
                              <p:par>
                                <p:cTn id="40" presetID="2" presetClass="entr" presetSubtype="2" decel="100000" fill="hold" grpId="0" nodeType="withEffect">
                                  <p:stCondLst>
                                    <p:cond delay="700"/>
                                  </p:stCondLst>
                                  <p:childTnLst>
                                    <p:set>
                                      <p:cBhvr>
                                        <p:cTn id="41" dur="1" fill="hold">
                                          <p:stCondLst>
                                            <p:cond delay="0"/>
                                          </p:stCondLst>
                                        </p:cTn>
                                        <p:tgtEl>
                                          <p:spTgt spid="156"/>
                                        </p:tgtEl>
                                        <p:attrNameLst>
                                          <p:attrName>style.visibility</p:attrName>
                                        </p:attrNameLst>
                                      </p:cBhvr>
                                      <p:to>
                                        <p:strVal val="visible"/>
                                      </p:to>
                                    </p:set>
                                    <p:anim calcmode="lin" valueType="num">
                                      <p:cBhvr additive="base">
                                        <p:cTn id="42" dur="1500" fill="hold"/>
                                        <p:tgtEl>
                                          <p:spTgt spid="156"/>
                                        </p:tgtEl>
                                        <p:attrNameLst>
                                          <p:attrName>ppt_x</p:attrName>
                                        </p:attrNameLst>
                                      </p:cBhvr>
                                      <p:tavLst>
                                        <p:tav tm="0">
                                          <p:val>
                                            <p:strVal val="1+#ppt_w/2"/>
                                          </p:val>
                                        </p:tav>
                                        <p:tav tm="100000">
                                          <p:val>
                                            <p:strVal val="#ppt_x"/>
                                          </p:val>
                                        </p:tav>
                                      </p:tavLst>
                                    </p:anim>
                                    <p:anim calcmode="lin" valueType="num">
                                      <p:cBhvr additive="base">
                                        <p:cTn id="43" dur="1500" fill="hold"/>
                                        <p:tgtEl>
                                          <p:spTgt spid="156"/>
                                        </p:tgtEl>
                                        <p:attrNameLst>
                                          <p:attrName>ppt_y</p:attrName>
                                        </p:attrNameLst>
                                      </p:cBhvr>
                                      <p:tavLst>
                                        <p:tav tm="0">
                                          <p:val>
                                            <p:strVal val="#ppt_y"/>
                                          </p:val>
                                        </p:tav>
                                        <p:tav tm="100000">
                                          <p:val>
                                            <p:strVal val="#ppt_y"/>
                                          </p:val>
                                        </p:tav>
                                      </p:tavLst>
                                    </p:anim>
                                  </p:childTnLst>
                                </p:cTn>
                              </p:par>
                              <p:par>
                                <p:cTn id="44" presetID="2" presetClass="entr" presetSubtype="2" decel="100000" fill="hold" grpId="0" nodeType="withEffect">
                                  <p:stCondLst>
                                    <p:cond delay="800"/>
                                  </p:stCondLst>
                                  <p:childTnLst>
                                    <p:set>
                                      <p:cBhvr>
                                        <p:cTn id="45" dur="1" fill="hold">
                                          <p:stCondLst>
                                            <p:cond delay="0"/>
                                          </p:stCondLst>
                                        </p:cTn>
                                        <p:tgtEl>
                                          <p:spTgt spid="157"/>
                                        </p:tgtEl>
                                        <p:attrNameLst>
                                          <p:attrName>style.visibility</p:attrName>
                                        </p:attrNameLst>
                                      </p:cBhvr>
                                      <p:to>
                                        <p:strVal val="visible"/>
                                      </p:to>
                                    </p:set>
                                    <p:anim calcmode="lin" valueType="num">
                                      <p:cBhvr additive="base">
                                        <p:cTn id="46" dur="1500" fill="hold"/>
                                        <p:tgtEl>
                                          <p:spTgt spid="157"/>
                                        </p:tgtEl>
                                        <p:attrNameLst>
                                          <p:attrName>ppt_x</p:attrName>
                                        </p:attrNameLst>
                                      </p:cBhvr>
                                      <p:tavLst>
                                        <p:tav tm="0">
                                          <p:val>
                                            <p:strVal val="1+#ppt_w/2"/>
                                          </p:val>
                                        </p:tav>
                                        <p:tav tm="100000">
                                          <p:val>
                                            <p:strVal val="#ppt_x"/>
                                          </p:val>
                                        </p:tav>
                                      </p:tavLst>
                                    </p:anim>
                                    <p:anim calcmode="lin" valueType="num">
                                      <p:cBhvr additive="base">
                                        <p:cTn id="47" dur="1500" fill="hold"/>
                                        <p:tgtEl>
                                          <p:spTgt spid="15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10" grpId="0"/>
      <p:bldP spid="152" grpId="0" animBg="1"/>
      <p:bldP spid="153" grpId="0" animBg="1"/>
      <p:bldP spid="154" grpId="0" animBg="1"/>
      <p:bldP spid="155" grpId="0"/>
      <p:bldP spid="156" grpId="0"/>
      <p:bldP spid="157" grpId="0"/>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7629350F-D124-431A-93E7-B62800B143C5}"/>
              </a:ext>
            </a:extLst>
          </p:cNvPr>
          <p:cNvSpPr txBox="1"/>
          <p:nvPr/>
        </p:nvSpPr>
        <p:spPr>
          <a:xfrm>
            <a:off x="12862527" y="5544282"/>
            <a:ext cx="8521337" cy="2308324"/>
          </a:xfrm>
          <a:prstGeom prst="rect">
            <a:avLst/>
          </a:prstGeom>
          <a:noFill/>
        </p:spPr>
        <p:txBody>
          <a:bodyPr wrap="square" rtlCol="0">
            <a:spAutoFit/>
          </a:bodyPr>
          <a:lstStyle/>
          <a:p>
            <a:pPr algn="r"/>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sp>
        <p:nvSpPr>
          <p:cNvPr id="10" name="TextBox 9">
            <a:extLst>
              <a:ext uri="{FF2B5EF4-FFF2-40B4-BE49-F238E27FC236}">
                <a16:creationId xmlns:a16="http://schemas.microsoft.com/office/drawing/2014/main" id="{5D49F18B-E102-4D75-8BDF-A14EAE132CA8}"/>
              </a:ext>
            </a:extLst>
          </p:cNvPr>
          <p:cNvSpPr txBox="1"/>
          <p:nvPr/>
        </p:nvSpPr>
        <p:spPr>
          <a:xfrm>
            <a:off x="16394505" y="13550344"/>
            <a:ext cx="6439363" cy="923330"/>
          </a:xfrm>
          <a:prstGeom prst="rect">
            <a:avLst/>
          </a:prstGeom>
          <a:noFill/>
        </p:spPr>
        <p:txBody>
          <a:bodyPr wrap="square" rtlCol="0">
            <a:spAutoFit/>
          </a:bodyPr>
          <a:lstStyle/>
          <a:p>
            <a:pPr algn="r"/>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a:t>
            </a:r>
          </a:p>
        </p:txBody>
      </p:sp>
      <p:sp>
        <p:nvSpPr>
          <p:cNvPr id="2" name="Oval 1">
            <a:extLst>
              <a:ext uri="{FF2B5EF4-FFF2-40B4-BE49-F238E27FC236}">
                <a16:creationId xmlns:a16="http://schemas.microsoft.com/office/drawing/2014/main" id="{9752DB8B-4BF5-44E7-B9D8-B2AC4E9C2B8C}"/>
              </a:ext>
            </a:extLst>
          </p:cNvPr>
          <p:cNvSpPr/>
          <p:nvPr/>
        </p:nvSpPr>
        <p:spPr>
          <a:xfrm>
            <a:off x="-2345247" y="6798753"/>
            <a:ext cx="4690494" cy="46904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1480A1D7-F973-4365-9529-D8822517FA49}"/>
              </a:ext>
            </a:extLst>
          </p:cNvPr>
          <p:cNvSpPr/>
          <p:nvPr/>
        </p:nvSpPr>
        <p:spPr>
          <a:xfrm>
            <a:off x="-2579771" y="6564230"/>
            <a:ext cx="5159543" cy="515954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D1417A88-A713-454F-B4B4-8387195E4D81}"/>
              </a:ext>
            </a:extLst>
          </p:cNvPr>
          <p:cNvSpPr/>
          <p:nvPr/>
        </p:nvSpPr>
        <p:spPr>
          <a:xfrm>
            <a:off x="-2345247" y="6798753"/>
            <a:ext cx="4690494" cy="469049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BD05E726-01A5-4A8C-9583-F8E4FACE59C6}"/>
              </a:ext>
            </a:extLst>
          </p:cNvPr>
          <p:cNvSpPr/>
          <p:nvPr/>
        </p:nvSpPr>
        <p:spPr>
          <a:xfrm>
            <a:off x="-3433676" y="5710324"/>
            <a:ext cx="6867352" cy="6867352"/>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07C6D6DA-2920-4AD0-986C-67F86E17277A}"/>
              </a:ext>
            </a:extLst>
          </p:cNvPr>
          <p:cNvSpPr txBox="1"/>
          <p:nvPr/>
        </p:nvSpPr>
        <p:spPr>
          <a:xfrm>
            <a:off x="10344651" y="1755719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7" name="TextBox 6">
            <a:extLst>
              <a:ext uri="{FF2B5EF4-FFF2-40B4-BE49-F238E27FC236}">
                <a16:creationId xmlns:a16="http://schemas.microsoft.com/office/drawing/2014/main" id="{D3614BDC-7316-4D3F-9E16-2E8572B68303}"/>
              </a:ext>
            </a:extLst>
          </p:cNvPr>
          <p:cNvSpPr txBox="1"/>
          <p:nvPr/>
        </p:nvSpPr>
        <p:spPr>
          <a:xfrm rot="16200000">
            <a:off x="-1120832"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grpSp>
        <p:nvGrpSpPr>
          <p:cNvPr id="20" name="Group 19">
            <a:extLst>
              <a:ext uri="{FF2B5EF4-FFF2-40B4-BE49-F238E27FC236}">
                <a16:creationId xmlns:a16="http://schemas.microsoft.com/office/drawing/2014/main" id="{0289750C-3F27-40DB-8011-E69C99E0823A}"/>
              </a:ext>
            </a:extLst>
          </p:cNvPr>
          <p:cNvGrpSpPr/>
          <p:nvPr/>
        </p:nvGrpSpPr>
        <p:grpSpPr>
          <a:xfrm>
            <a:off x="16707858" y="8708344"/>
            <a:ext cx="4892634" cy="2726475"/>
            <a:chOff x="15493340" y="2039823"/>
            <a:chExt cx="4892634" cy="2726475"/>
          </a:xfrm>
        </p:grpSpPr>
        <p:sp>
          <p:nvSpPr>
            <p:cNvPr id="21" name="Rectangle: Rounded Corners 20">
              <a:extLst>
                <a:ext uri="{FF2B5EF4-FFF2-40B4-BE49-F238E27FC236}">
                  <a16:creationId xmlns:a16="http://schemas.microsoft.com/office/drawing/2014/main" id="{BEC745EE-6F42-489B-BFEF-9EF85A16F8C4}"/>
                </a:ext>
              </a:extLst>
            </p:cNvPr>
            <p:cNvSpPr/>
            <p:nvPr/>
          </p:nvSpPr>
          <p:spPr>
            <a:xfrm>
              <a:off x="15493340" y="2039823"/>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57E25915-13A2-4490-A70D-514BBFB6056E}"/>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Infrastructure</a:t>
              </a:r>
            </a:p>
            <a:p>
              <a:pPr algn="ctr" defTabSz="457108"/>
              <a:r>
                <a:rPr lang="en-US">
                  <a:solidFill>
                    <a:srgbClr val="FFFFFF"/>
                  </a:solidFill>
                  <a:latin typeface="Calibri"/>
                </a:rPr>
                <a:t>Cras sed maximus ante, vel bibendum justo. Integer pulvinar erat in quam varius, at aliquam justo fringilla.</a:t>
              </a:r>
            </a:p>
          </p:txBody>
        </p:sp>
      </p:grpSp>
      <p:grpSp>
        <p:nvGrpSpPr>
          <p:cNvPr id="23" name="Group 22">
            <a:extLst>
              <a:ext uri="{FF2B5EF4-FFF2-40B4-BE49-F238E27FC236}">
                <a16:creationId xmlns:a16="http://schemas.microsoft.com/office/drawing/2014/main" id="{0A5A2030-8357-416F-B9C8-1DCFD23CE571}"/>
              </a:ext>
            </a:extLst>
          </p:cNvPr>
          <p:cNvGrpSpPr/>
          <p:nvPr/>
        </p:nvGrpSpPr>
        <p:grpSpPr>
          <a:xfrm>
            <a:off x="10971779" y="8708344"/>
            <a:ext cx="4892634" cy="2726475"/>
            <a:chOff x="15493340" y="2039823"/>
            <a:chExt cx="4892634" cy="2726475"/>
          </a:xfrm>
        </p:grpSpPr>
        <p:sp>
          <p:nvSpPr>
            <p:cNvPr id="24" name="Rectangle: Rounded Corners 23">
              <a:extLst>
                <a:ext uri="{FF2B5EF4-FFF2-40B4-BE49-F238E27FC236}">
                  <a16:creationId xmlns:a16="http://schemas.microsoft.com/office/drawing/2014/main" id="{E3A649EC-B444-479D-8730-670E610FF5CA}"/>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67B00D03-1E25-411C-8BB2-2DA0074A0B24}"/>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grpSp>
        <p:nvGrpSpPr>
          <p:cNvPr id="26" name="Group 25">
            <a:extLst>
              <a:ext uri="{FF2B5EF4-FFF2-40B4-BE49-F238E27FC236}">
                <a16:creationId xmlns:a16="http://schemas.microsoft.com/office/drawing/2014/main" id="{ECA13BEA-53F3-4748-907D-8BD96449A132}"/>
              </a:ext>
            </a:extLst>
          </p:cNvPr>
          <p:cNvGrpSpPr/>
          <p:nvPr/>
        </p:nvGrpSpPr>
        <p:grpSpPr>
          <a:xfrm>
            <a:off x="5235701" y="8708344"/>
            <a:ext cx="4892634" cy="2726475"/>
            <a:chOff x="15493340" y="2039823"/>
            <a:chExt cx="4892634" cy="2726475"/>
          </a:xfrm>
        </p:grpSpPr>
        <p:sp>
          <p:nvSpPr>
            <p:cNvPr id="27" name="Rectangle: Rounded Corners 26">
              <a:extLst>
                <a:ext uri="{FF2B5EF4-FFF2-40B4-BE49-F238E27FC236}">
                  <a16:creationId xmlns:a16="http://schemas.microsoft.com/office/drawing/2014/main" id="{52EB99D7-616A-4963-9856-65B4DBA60B17}"/>
                </a:ext>
              </a:extLst>
            </p:cNvPr>
            <p:cNvSpPr/>
            <p:nvPr/>
          </p:nvSpPr>
          <p:spPr>
            <a:xfrm>
              <a:off x="15493340" y="2039823"/>
              <a:ext cx="4892634" cy="2726475"/>
            </a:xfrm>
            <a:prstGeom prst="roundRect">
              <a:avLst>
                <a:gd name="adj" fmla="val 31476"/>
              </a:avLst>
            </a:prstGeom>
            <a:solidFill>
              <a:schemeClr val="accent6"/>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a:extLst>
                <a:ext uri="{FF2B5EF4-FFF2-40B4-BE49-F238E27FC236}">
                  <a16:creationId xmlns:a16="http://schemas.microsoft.com/office/drawing/2014/main" id="{44B2C030-C95E-4453-95D2-A1FEF08FCA1F}"/>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Construction</a:t>
              </a:r>
            </a:p>
            <a:p>
              <a:pPr algn="ctr" defTabSz="457108"/>
              <a:r>
                <a:rPr lang="en-US">
                  <a:solidFill>
                    <a:srgbClr val="FFFFFF"/>
                  </a:solidFill>
                  <a:latin typeface="Calibri"/>
                </a:rPr>
                <a:t>Cras sed maximus ante, vel bibendum justo. Integer pulvinar erat in quam varius, at aliquam justo fringilla.</a:t>
              </a:r>
            </a:p>
          </p:txBody>
        </p:sp>
      </p:grpSp>
    </p:spTree>
    <p:extLst>
      <p:ext uri="{BB962C8B-B14F-4D97-AF65-F5344CB8AC3E}">
        <p14:creationId xmlns:p14="http://schemas.microsoft.com/office/powerpoint/2010/main" val="3581027823"/>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2"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1+#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2" decel="100000" fill="hold" nodeType="withEffect">
                                  <p:stCondLst>
                                    <p:cond delay="400"/>
                                  </p:stCondLst>
                                  <p:childTnLst>
                                    <p:set>
                                      <p:cBhvr>
                                        <p:cTn id="25" dur="1" fill="hold">
                                          <p:stCondLst>
                                            <p:cond delay="0"/>
                                          </p:stCondLst>
                                        </p:cTn>
                                        <p:tgtEl>
                                          <p:spTgt spid="26"/>
                                        </p:tgtEl>
                                        <p:attrNameLst>
                                          <p:attrName>style.visibility</p:attrName>
                                        </p:attrNameLst>
                                      </p:cBhvr>
                                      <p:to>
                                        <p:strVal val="visible"/>
                                      </p:to>
                                    </p:set>
                                    <p:anim calcmode="lin" valueType="num">
                                      <p:cBhvr additive="base">
                                        <p:cTn id="26" dur="1500" fill="hold"/>
                                        <p:tgtEl>
                                          <p:spTgt spid="26"/>
                                        </p:tgtEl>
                                        <p:attrNameLst>
                                          <p:attrName>ppt_x</p:attrName>
                                        </p:attrNameLst>
                                      </p:cBhvr>
                                      <p:tavLst>
                                        <p:tav tm="0">
                                          <p:val>
                                            <p:strVal val="1+#ppt_w/2"/>
                                          </p:val>
                                        </p:tav>
                                        <p:tav tm="100000">
                                          <p:val>
                                            <p:strVal val="#ppt_x"/>
                                          </p:val>
                                        </p:tav>
                                      </p:tavLst>
                                    </p:anim>
                                    <p:anim calcmode="lin" valueType="num">
                                      <p:cBhvr additive="base">
                                        <p:cTn id="27" dur="1500" fill="hold"/>
                                        <p:tgtEl>
                                          <p:spTgt spid="26"/>
                                        </p:tgtEl>
                                        <p:attrNameLst>
                                          <p:attrName>ppt_y</p:attrName>
                                        </p:attrNameLst>
                                      </p:cBhvr>
                                      <p:tavLst>
                                        <p:tav tm="0">
                                          <p:val>
                                            <p:strVal val="#ppt_y"/>
                                          </p:val>
                                        </p:tav>
                                        <p:tav tm="100000">
                                          <p:val>
                                            <p:strVal val="#ppt_y"/>
                                          </p:val>
                                        </p:tav>
                                      </p:tavLst>
                                    </p:anim>
                                  </p:childTnLst>
                                </p:cTn>
                              </p:par>
                              <p:par>
                                <p:cTn id="28" presetID="2" presetClass="entr" presetSubtype="2" decel="100000" fill="hold" nodeType="withEffect">
                                  <p:stCondLst>
                                    <p:cond delay="500"/>
                                  </p:stCondLst>
                                  <p:childTnLst>
                                    <p:set>
                                      <p:cBhvr>
                                        <p:cTn id="29" dur="1" fill="hold">
                                          <p:stCondLst>
                                            <p:cond delay="0"/>
                                          </p:stCondLst>
                                        </p:cTn>
                                        <p:tgtEl>
                                          <p:spTgt spid="23"/>
                                        </p:tgtEl>
                                        <p:attrNameLst>
                                          <p:attrName>style.visibility</p:attrName>
                                        </p:attrNameLst>
                                      </p:cBhvr>
                                      <p:to>
                                        <p:strVal val="visible"/>
                                      </p:to>
                                    </p:set>
                                    <p:anim calcmode="lin" valueType="num">
                                      <p:cBhvr additive="base">
                                        <p:cTn id="30" dur="1500" fill="hold"/>
                                        <p:tgtEl>
                                          <p:spTgt spid="23"/>
                                        </p:tgtEl>
                                        <p:attrNameLst>
                                          <p:attrName>ppt_x</p:attrName>
                                        </p:attrNameLst>
                                      </p:cBhvr>
                                      <p:tavLst>
                                        <p:tav tm="0">
                                          <p:val>
                                            <p:strVal val="1+#ppt_w/2"/>
                                          </p:val>
                                        </p:tav>
                                        <p:tav tm="100000">
                                          <p:val>
                                            <p:strVal val="#ppt_x"/>
                                          </p:val>
                                        </p:tav>
                                      </p:tavLst>
                                    </p:anim>
                                    <p:anim calcmode="lin" valueType="num">
                                      <p:cBhvr additive="base">
                                        <p:cTn id="31" dur="1500" fill="hold"/>
                                        <p:tgtEl>
                                          <p:spTgt spid="23"/>
                                        </p:tgtEl>
                                        <p:attrNameLst>
                                          <p:attrName>ppt_y</p:attrName>
                                        </p:attrNameLst>
                                      </p:cBhvr>
                                      <p:tavLst>
                                        <p:tav tm="0">
                                          <p:val>
                                            <p:strVal val="#ppt_y"/>
                                          </p:val>
                                        </p:tav>
                                        <p:tav tm="100000">
                                          <p:val>
                                            <p:strVal val="#ppt_y"/>
                                          </p:val>
                                        </p:tav>
                                      </p:tavLst>
                                    </p:anim>
                                  </p:childTnLst>
                                </p:cTn>
                              </p:par>
                              <p:par>
                                <p:cTn id="32" presetID="2" presetClass="entr" presetSubtype="2" decel="100000" fill="hold" nodeType="withEffect">
                                  <p:stCondLst>
                                    <p:cond delay="60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1500" fill="hold"/>
                                        <p:tgtEl>
                                          <p:spTgt spid="20"/>
                                        </p:tgtEl>
                                        <p:attrNameLst>
                                          <p:attrName>ppt_x</p:attrName>
                                        </p:attrNameLst>
                                      </p:cBhvr>
                                      <p:tavLst>
                                        <p:tav tm="0">
                                          <p:val>
                                            <p:strVal val="1+#ppt_w/2"/>
                                          </p:val>
                                        </p:tav>
                                        <p:tav tm="100000">
                                          <p:val>
                                            <p:strVal val="#ppt_x"/>
                                          </p:val>
                                        </p:tav>
                                      </p:tavLst>
                                    </p:anim>
                                    <p:anim calcmode="lin" valueType="num">
                                      <p:cBhvr additive="base">
                                        <p:cTn id="35" dur="15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2" grpId="0" animBg="1"/>
      <p:bldP spid="2" grpId="1" animBg="1"/>
      <p:bldP spid="3" grpId="0" animBg="1"/>
      <p:bldP spid="3" grpId="1" animBg="1"/>
      <p:bldP spid="4" grpId="0" animBg="1"/>
      <p:bldP spid="4" grpId="1" animBg="1"/>
    </p:bldLst>
  </p:timing>
</p:sld>
</file>

<file path=ppt/slides/slide2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Oval 4">
            <a:extLst>
              <a:ext uri="{FF2B5EF4-FFF2-40B4-BE49-F238E27FC236}">
                <a16:creationId xmlns:a16="http://schemas.microsoft.com/office/drawing/2014/main" id="{9D3A91C2-A94C-4601-B182-DB8159DC23E8}"/>
              </a:ext>
            </a:extLst>
          </p:cNvPr>
          <p:cNvSpPr/>
          <p:nvPr/>
        </p:nvSpPr>
        <p:spPr>
          <a:xfrm>
            <a:off x="1885290" y="6919896"/>
            <a:ext cx="20616594" cy="8314570"/>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272CA006-6DD6-487E-BB04-BC804D7298B7}"/>
              </a:ext>
            </a:extLst>
          </p:cNvPr>
          <p:cNvSpPr/>
          <p:nvPr/>
        </p:nvSpPr>
        <p:spPr>
          <a:xfrm>
            <a:off x="3674334" y="7645125"/>
            <a:ext cx="17038507" cy="6871545"/>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34A661CD-0C51-47BB-8680-C82F74F7EF7C}"/>
              </a:ext>
            </a:extLst>
          </p:cNvPr>
          <p:cNvSpPr/>
          <p:nvPr/>
        </p:nvSpPr>
        <p:spPr>
          <a:xfrm>
            <a:off x="5152882" y="8245130"/>
            <a:ext cx="14081411" cy="5678963"/>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20979771-69AB-405B-9A20-7071AA3EC5DD}"/>
              </a:ext>
            </a:extLst>
          </p:cNvPr>
          <p:cNvSpPr/>
          <p:nvPr/>
        </p:nvSpPr>
        <p:spPr>
          <a:xfrm>
            <a:off x="7384690" y="9141486"/>
            <a:ext cx="9617794" cy="3878808"/>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0EAFFD4B-D992-46BF-AE43-D53C71496822}"/>
              </a:ext>
            </a:extLst>
          </p:cNvPr>
          <p:cNvSpPr/>
          <p:nvPr/>
        </p:nvSpPr>
        <p:spPr>
          <a:xfrm>
            <a:off x="6374822" y="8719344"/>
            <a:ext cx="11637530" cy="4693358"/>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1BAC4395-85D3-4A38-9C56-2E1CB0D08CD0}"/>
              </a:ext>
            </a:extLst>
          </p:cNvPr>
          <p:cNvSpPr/>
          <p:nvPr/>
        </p:nvSpPr>
        <p:spPr>
          <a:xfrm>
            <a:off x="8219292" y="9459489"/>
            <a:ext cx="7948590" cy="3205626"/>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3071B146-57C6-41BA-A4FA-96563585B149}"/>
              </a:ext>
            </a:extLst>
          </p:cNvPr>
          <p:cNvSpPr/>
          <p:nvPr/>
        </p:nvSpPr>
        <p:spPr>
          <a:xfrm>
            <a:off x="9207640" y="9850648"/>
            <a:ext cx="5971894" cy="2408434"/>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a:extLst>
              <a:ext uri="{FF2B5EF4-FFF2-40B4-BE49-F238E27FC236}">
                <a16:creationId xmlns:a16="http://schemas.microsoft.com/office/drawing/2014/main" id="{1F31E44F-A878-4F64-A85A-4257EC3A7E38}"/>
              </a:ext>
            </a:extLst>
          </p:cNvPr>
          <p:cNvGrpSpPr/>
          <p:nvPr/>
        </p:nvGrpSpPr>
        <p:grpSpPr>
          <a:xfrm>
            <a:off x="9050828" y="6465406"/>
            <a:ext cx="6285517" cy="6629769"/>
            <a:chOff x="8736553" y="3611344"/>
            <a:chExt cx="6914068" cy="7292746"/>
          </a:xfrm>
        </p:grpSpPr>
        <p:sp>
          <p:nvSpPr>
            <p:cNvPr id="13" name="One">
              <a:extLst>
                <a:ext uri="{FF2B5EF4-FFF2-40B4-BE49-F238E27FC236}">
                  <a16:creationId xmlns:a16="http://schemas.microsoft.com/office/drawing/2014/main" id="{64556B94-5241-46B9-8C75-A5998D3908CF}"/>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Two">
              <a:extLst>
                <a:ext uri="{FF2B5EF4-FFF2-40B4-BE49-F238E27FC236}">
                  <a16:creationId xmlns:a16="http://schemas.microsoft.com/office/drawing/2014/main" id="{96012EFE-FD0C-41A1-8430-6285E3F9A89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Three">
              <a:extLst>
                <a:ext uri="{FF2B5EF4-FFF2-40B4-BE49-F238E27FC236}">
                  <a16:creationId xmlns:a16="http://schemas.microsoft.com/office/drawing/2014/main" id="{99929BF7-2ECE-4E46-A90A-25F25E28E4C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our">
              <a:extLst>
                <a:ext uri="{FF2B5EF4-FFF2-40B4-BE49-F238E27FC236}">
                  <a16:creationId xmlns:a16="http://schemas.microsoft.com/office/drawing/2014/main" id="{19360EED-2D2C-483B-9536-D92C3F13217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7" name="TextBox 16">
            <a:extLst>
              <a:ext uri="{FF2B5EF4-FFF2-40B4-BE49-F238E27FC236}">
                <a16:creationId xmlns:a16="http://schemas.microsoft.com/office/drawing/2014/main" id="{88B39DAA-C9C8-4282-B124-35BE05DF991E}"/>
              </a:ext>
            </a:extLst>
          </p:cNvPr>
          <p:cNvSpPr txBox="1"/>
          <p:nvPr/>
        </p:nvSpPr>
        <p:spPr>
          <a:xfrm>
            <a:off x="8188485" y="2732691"/>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Solar Infograph</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18" name="Group 17">
            <a:extLst>
              <a:ext uri="{FF2B5EF4-FFF2-40B4-BE49-F238E27FC236}">
                <a16:creationId xmlns:a16="http://schemas.microsoft.com/office/drawing/2014/main" id="{7B043421-862F-4E23-93D6-F773F5717D65}"/>
              </a:ext>
            </a:extLst>
          </p:cNvPr>
          <p:cNvGrpSpPr/>
          <p:nvPr/>
        </p:nvGrpSpPr>
        <p:grpSpPr>
          <a:xfrm>
            <a:off x="9964288" y="7163654"/>
            <a:ext cx="4458598" cy="4569984"/>
            <a:chOff x="9964288" y="3805312"/>
            <a:chExt cx="4458598" cy="4569984"/>
          </a:xfrm>
        </p:grpSpPr>
        <p:sp>
          <p:nvSpPr>
            <p:cNvPr id="19" name="TextBox 18">
              <a:extLst>
                <a:ext uri="{FF2B5EF4-FFF2-40B4-BE49-F238E27FC236}">
                  <a16:creationId xmlns:a16="http://schemas.microsoft.com/office/drawing/2014/main" id="{0659345B-FF22-4EA3-9934-91552306DD6C}"/>
                </a:ext>
              </a:extLst>
            </p:cNvPr>
            <p:cNvSpPr txBox="1"/>
            <p:nvPr/>
          </p:nvSpPr>
          <p:spPr>
            <a:xfrm>
              <a:off x="9964288" y="5309955"/>
              <a:ext cx="4458598" cy="126188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Portfolio</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20" name="TextBox 19">
              <a:extLst>
                <a:ext uri="{FF2B5EF4-FFF2-40B4-BE49-F238E27FC236}">
                  <a16:creationId xmlns:a16="http://schemas.microsoft.com/office/drawing/2014/main" id="{C62A7872-324D-47D7-AF9E-54D28B1842CE}"/>
                </a:ext>
              </a:extLst>
            </p:cNvPr>
            <p:cNvSpPr txBox="1"/>
            <p:nvPr/>
          </p:nvSpPr>
          <p:spPr>
            <a:xfrm>
              <a:off x="10903812" y="3805312"/>
              <a:ext cx="2579553" cy="1446550"/>
            </a:xfrm>
            <a:prstGeom prst="rect">
              <a:avLst/>
            </a:prstGeom>
            <a:noFill/>
          </p:spPr>
          <p:txBody>
            <a:bodyPr wrap="none" rtlCol="0" anchor="ctr">
              <a:spAutoFit/>
            </a:bodyPr>
            <a:lstStyle/>
            <a:p>
              <a:pPr algn="ctr"/>
              <a:r>
                <a:rPr lang="en-US" sz="8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95%</a:t>
              </a:r>
            </a:p>
          </p:txBody>
        </p:sp>
        <p:sp>
          <p:nvSpPr>
            <p:cNvPr id="21" name="Rectangle 20">
              <a:extLst>
                <a:ext uri="{FF2B5EF4-FFF2-40B4-BE49-F238E27FC236}">
                  <a16:creationId xmlns:a16="http://schemas.microsoft.com/office/drawing/2014/main" id="{6FF747A6-50D3-4388-A19D-658B0754E3B9}"/>
                </a:ext>
              </a:extLst>
            </p:cNvPr>
            <p:cNvSpPr/>
            <p:nvPr/>
          </p:nvSpPr>
          <p:spPr>
            <a:xfrm>
              <a:off x="11363877" y="6513248"/>
              <a:ext cx="1659429" cy="1862048"/>
            </a:xfrm>
            <a:prstGeom prst="rect">
              <a:avLst/>
            </a:prstGeom>
          </p:spPr>
          <p:txBody>
            <a:bodyPr wrap="none">
              <a:spAutoFit/>
            </a:bodyPr>
            <a:lstStyle/>
            <a:p>
              <a:pPr lvl="0" algn="ctr" defTabSz="914400">
                <a:defRPr/>
              </a:pPr>
              <a:r>
                <a:rPr lang="en-US" sz="11500">
                  <a:solidFill>
                    <a:srgbClr val="FFFFFF"/>
                  </a:solidFill>
                  <a:latin typeface="Designball-Charts-01" pitchFamily="2" charset="0"/>
                  <a:ea typeface="Open Sans" panose="020B0606030504020204" pitchFamily="34" charset="0"/>
                  <a:cs typeface="Arial" panose="020B0604020202020204" pitchFamily="34" charset="0"/>
                </a:rPr>
                <a:t>M</a:t>
              </a:r>
            </a:p>
          </p:txBody>
        </p:sp>
      </p:grpSp>
      <p:grpSp>
        <p:nvGrpSpPr>
          <p:cNvPr id="22" name="Group 21">
            <a:extLst>
              <a:ext uri="{FF2B5EF4-FFF2-40B4-BE49-F238E27FC236}">
                <a16:creationId xmlns:a16="http://schemas.microsoft.com/office/drawing/2014/main" id="{F095A64D-06CA-4888-AEA7-B517674919BA}"/>
              </a:ext>
            </a:extLst>
          </p:cNvPr>
          <p:cNvGrpSpPr/>
          <p:nvPr/>
        </p:nvGrpSpPr>
        <p:grpSpPr>
          <a:xfrm>
            <a:off x="2603678" y="8122334"/>
            <a:ext cx="2883588" cy="3041519"/>
            <a:chOff x="2603678" y="4763992"/>
            <a:chExt cx="2883588" cy="3041519"/>
          </a:xfrm>
        </p:grpSpPr>
        <p:grpSp>
          <p:nvGrpSpPr>
            <p:cNvPr id="23" name="Group 22">
              <a:extLst>
                <a:ext uri="{FF2B5EF4-FFF2-40B4-BE49-F238E27FC236}">
                  <a16:creationId xmlns:a16="http://schemas.microsoft.com/office/drawing/2014/main" id="{36BD6870-C341-4C1F-95E0-668A8D756CE6}"/>
                </a:ext>
              </a:extLst>
            </p:cNvPr>
            <p:cNvGrpSpPr/>
            <p:nvPr/>
          </p:nvGrpSpPr>
          <p:grpSpPr>
            <a:xfrm>
              <a:off x="2603678" y="4763992"/>
              <a:ext cx="2883588" cy="3041519"/>
              <a:chOff x="1563688" y="3246708"/>
              <a:chExt cx="7605475" cy="8022019"/>
            </a:xfrm>
          </p:grpSpPr>
          <p:sp>
            <p:nvSpPr>
              <p:cNvPr id="25" name="One">
                <a:extLst>
                  <a:ext uri="{FF2B5EF4-FFF2-40B4-BE49-F238E27FC236}">
                    <a16:creationId xmlns:a16="http://schemas.microsoft.com/office/drawing/2014/main" id="{61BACC21-F9A6-4193-AB8A-320264ECE306}"/>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Two">
                <a:extLst>
                  <a:ext uri="{FF2B5EF4-FFF2-40B4-BE49-F238E27FC236}">
                    <a16:creationId xmlns:a16="http://schemas.microsoft.com/office/drawing/2014/main" id="{2E1D3C5A-16D6-4162-82D1-0BC699AB9BC3}"/>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hree">
                <a:extLst>
                  <a:ext uri="{FF2B5EF4-FFF2-40B4-BE49-F238E27FC236}">
                    <a16:creationId xmlns:a16="http://schemas.microsoft.com/office/drawing/2014/main" id="{969A4A32-E69D-4B2F-AD66-464E115319C0}"/>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our">
                <a:extLst>
                  <a:ext uri="{FF2B5EF4-FFF2-40B4-BE49-F238E27FC236}">
                    <a16:creationId xmlns:a16="http://schemas.microsoft.com/office/drawing/2014/main" id="{C6232CF9-1262-4F1C-92DD-23EE9A70B989}"/>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4" name="Rectangle 23">
              <a:extLst>
                <a:ext uri="{FF2B5EF4-FFF2-40B4-BE49-F238E27FC236}">
                  <a16:creationId xmlns:a16="http://schemas.microsoft.com/office/drawing/2014/main" id="{AAE33ADD-9ADB-4052-ACD6-449D41621F97}"/>
                </a:ext>
              </a:extLst>
            </p:cNvPr>
            <p:cNvSpPr/>
            <p:nvPr/>
          </p:nvSpPr>
          <p:spPr>
            <a:xfrm>
              <a:off x="3192464" y="50014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grpSp>
      <p:grpSp>
        <p:nvGrpSpPr>
          <p:cNvPr id="29" name="Group 28">
            <a:extLst>
              <a:ext uri="{FF2B5EF4-FFF2-40B4-BE49-F238E27FC236}">
                <a16:creationId xmlns:a16="http://schemas.microsoft.com/office/drawing/2014/main" id="{57FB98C3-6CDE-45F6-84F1-21E3C3595209}"/>
              </a:ext>
            </a:extLst>
          </p:cNvPr>
          <p:cNvGrpSpPr/>
          <p:nvPr/>
        </p:nvGrpSpPr>
        <p:grpSpPr>
          <a:xfrm>
            <a:off x="15703537" y="6373964"/>
            <a:ext cx="3548011" cy="3742332"/>
            <a:chOff x="15703537" y="3015622"/>
            <a:chExt cx="3548011" cy="3742332"/>
          </a:xfrm>
        </p:grpSpPr>
        <p:grpSp>
          <p:nvGrpSpPr>
            <p:cNvPr id="30" name="Group 29">
              <a:extLst>
                <a:ext uri="{FF2B5EF4-FFF2-40B4-BE49-F238E27FC236}">
                  <a16:creationId xmlns:a16="http://schemas.microsoft.com/office/drawing/2014/main" id="{133EF356-F92C-4C76-9963-7F5543155496}"/>
                </a:ext>
              </a:extLst>
            </p:cNvPr>
            <p:cNvGrpSpPr/>
            <p:nvPr/>
          </p:nvGrpSpPr>
          <p:grpSpPr>
            <a:xfrm>
              <a:off x="15703537" y="3015622"/>
              <a:ext cx="3548011" cy="3742332"/>
              <a:chOff x="8736553" y="3611344"/>
              <a:chExt cx="6914068" cy="7292746"/>
            </a:xfrm>
          </p:grpSpPr>
          <p:sp>
            <p:nvSpPr>
              <p:cNvPr id="32" name="One">
                <a:extLst>
                  <a:ext uri="{FF2B5EF4-FFF2-40B4-BE49-F238E27FC236}">
                    <a16:creationId xmlns:a16="http://schemas.microsoft.com/office/drawing/2014/main" id="{B36726A5-B013-4AB5-90B2-E07C2765FB20}"/>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Two">
                <a:extLst>
                  <a:ext uri="{FF2B5EF4-FFF2-40B4-BE49-F238E27FC236}">
                    <a16:creationId xmlns:a16="http://schemas.microsoft.com/office/drawing/2014/main" id="{50245CB6-E8A1-49D5-859C-F2C1F764F629}"/>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Three">
                <a:extLst>
                  <a:ext uri="{FF2B5EF4-FFF2-40B4-BE49-F238E27FC236}">
                    <a16:creationId xmlns:a16="http://schemas.microsoft.com/office/drawing/2014/main" id="{9F9217A4-BD67-475B-88F5-C5D302755ADF}"/>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our">
                <a:extLst>
                  <a:ext uri="{FF2B5EF4-FFF2-40B4-BE49-F238E27FC236}">
                    <a16:creationId xmlns:a16="http://schemas.microsoft.com/office/drawing/2014/main" id="{AF116AB6-9321-4579-BF4F-0FC6EAAA70E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1" name="Rectangle 30">
              <a:extLst>
                <a:ext uri="{FF2B5EF4-FFF2-40B4-BE49-F238E27FC236}">
                  <a16:creationId xmlns:a16="http://schemas.microsoft.com/office/drawing/2014/main" id="{A9621CF0-87F7-494F-B7A2-5CED69E5FC7F}"/>
                </a:ext>
              </a:extLst>
            </p:cNvPr>
            <p:cNvSpPr/>
            <p:nvPr/>
          </p:nvSpPr>
          <p:spPr>
            <a:xfrm>
              <a:off x="16618581" y="3568987"/>
              <a:ext cx="1659429" cy="1862048"/>
            </a:xfrm>
            <a:prstGeom prst="rect">
              <a:avLst/>
            </a:prstGeom>
          </p:spPr>
          <p:txBody>
            <a:bodyPr wrap="none">
              <a:spAutoFit/>
            </a:bodyPr>
            <a:lstStyle/>
            <a:p>
              <a:pPr lvl="0" algn="ctr" defTabSz="914400">
                <a:defRPr/>
              </a:pPr>
              <a:r>
                <a:rPr lang="en-US" sz="11500">
                  <a:solidFill>
                    <a:srgbClr val="FFFFFF"/>
                  </a:solidFill>
                  <a:latin typeface="Designball-Charts-01" pitchFamily="2" charset="0"/>
                  <a:ea typeface="Open Sans" panose="020B0606030504020204" pitchFamily="34" charset="0"/>
                  <a:cs typeface="Arial" panose="020B0604020202020204" pitchFamily="34" charset="0"/>
                </a:rPr>
                <a:t>T</a:t>
              </a:r>
            </a:p>
          </p:txBody>
        </p:sp>
      </p:grpSp>
      <p:grpSp>
        <p:nvGrpSpPr>
          <p:cNvPr id="36" name="Group 35">
            <a:extLst>
              <a:ext uri="{FF2B5EF4-FFF2-40B4-BE49-F238E27FC236}">
                <a16:creationId xmlns:a16="http://schemas.microsoft.com/office/drawing/2014/main" id="{9031DD26-9296-49CB-B44F-09F8A3F60F1F}"/>
              </a:ext>
            </a:extLst>
          </p:cNvPr>
          <p:cNvGrpSpPr/>
          <p:nvPr/>
        </p:nvGrpSpPr>
        <p:grpSpPr>
          <a:xfrm>
            <a:off x="5558985" y="10735733"/>
            <a:ext cx="5194643" cy="5479148"/>
            <a:chOff x="5558985" y="7377391"/>
            <a:chExt cx="5194643" cy="5479148"/>
          </a:xfrm>
        </p:grpSpPr>
        <p:grpSp>
          <p:nvGrpSpPr>
            <p:cNvPr id="37" name="Group 36">
              <a:extLst>
                <a:ext uri="{FF2B5EF4-FFF2-40B4-BE49-F238E27FC236}">
                  <a16:creationId xmlns:a16="http://schemas.microsoft.com/office/drawing/2014/main" id="{5AD4F6D3-8B85-4D5B-BDFA-EA96F1A7756C}"/>
                </a:ext>
              </a:extLst>
            </p:cNvPr>
            <p:cNvGrpSpPr/>
            <p:nvPr/>
          </p:nvGrpSpPr>
          <p:grpSpPr>
            <a:xfrm>
              <a:off x="5558985" y="7377391"/>
              <a:ext cx="5194643" cy="5479148"/>
              <a:chOff x="8736553" y="3611344"/>
              <a:chExt cx="6914068" cy="7292746"/>
            </a:xfrm>
          </p:grpSpPr>
          <p:sp>
            <p:nvSpPr>
              <p:cNvPr id="40" name="One">
                <a:extLst>
                  <a:ext uri="{FF2B5EF4-FFF2-40B4-BE49-F238E27FC236}">
                    <a16:creationId xmlns:a16="http://schemas.microsoft.com/office/drawing/2014/main" id="{85C8F3D0-D05D-45F7-96BC-D30C8103FBB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Two">
                <a:extLst>
                  <a:ext uri="{FF2B5EF4-FFF2-40B4-BE49-F238E27FC236}">
                    <a16:creationId xmlns:a16="http://schemas.microsoft.com/office/drawing/2014/main" id="{B8779060-74CD-45A6-A656-A2C13F5390FC}"/>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Three">
                <a:extLst>
                  <a:ext uri="{FF2B5EF4-FFF2-40B4-BE49-F238E27FC236}">
                    <a16:creationId xmlns:a16="http://schemas.microsoft.com/office/drawing/2014/main" id="{056E724B-88EC-42C1-9853-1DB1EF9192E6}"/>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Four">
                <a:extLst>
                  <a:ext uri="{FF2B5EF4-FFF2-40B4-BE49-F238E27FC236}">
                    <a16:creationId xmlns:a16="http://schemas.microsoft.com/office/drawing/2014/main" id="{10C814A7-94B4-4800-A5EC-4DF05A6C6782}"/>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8" name="Rectangle 37">
              <a:extLst>
                <a:ext uri="{FF2B5EF4-FFF2-40B4-BE49-F238E27FC236}">
                  <a16:creationId xmlns:a16="http://schemas.microsoft.com/office/drawing/2014/main" id="{60D00E60-F67E-4EDD-B4CC-E82703997B71}"/>
                </a:ext>
              </a:extLst>
            </p:cNvPr>
            <p:cNvSpPr/>
            <p:nvPr/>
          </p:nvSpPr>
          <p:spPr>
            <a:xfrm>
              <a:off x="7410642" y="8245801"/>
              <a:ext cx="1415773" cy="1569660"/>
            </a:xfrm>
            <a:prstGeom prst="rect">
              <a:avLst/>
            </a:prstGeom>
          </p:spPr>
          <p:txBody>
            <a:bodyPr wrap="none">
              <a:spAutoFit/>
            </a:bodyPr>
            <a:lstStyle/>
            <a:p>
              <a:pPr lvl="0" algn="ctr" defTabSz="914400">
                <a:defRPr/>
              </a:pPr>
              <a:r>
                <a:rPr lang="en-US" sz="9600">
                  <a:solidFill>
                    <a:srgbClr val="FFFFFF"/>
                  </a:solidFill>
                  <a:latin typeface="Designball-Documents-01" pitchFamily="2" charset="0"/>
                  <a:ea typeface="Open Sans" panose="020B0606030504020204" pitchFamily="34" charset="0"/>
                  <a:cs typeface="Arial" panose="020B0604020202020204" pitchFamily="34" charset="0"/>
                </a:rPr>
                <a:t>e</a:t>
              </a:r>
            </a:p>
          </p:txBody>
        </p:sp>
        <p:sp>
          <p:nvSpPr>
            <p:cNvPr id="39" name="TextBox 38">
              <a:extLst>
                <a:ext uri="{FF2B5EF4-FFF2-40B4-BE49-F238E27FC236}">
                  <a16:creationId xmlns:a16="http://schemas.microsoft.com/office/drawing/2014/main" id="{3C3B9E62-2947-445B-ACD3-09871B31BCD5}"/>
                </a:ext>
              </a:extLst>
            </p:cNvPr>
            <p:cNvSpPr txBox="1"/>
            <p:nvPr/>
          </p:nvSpPr>
          <p:spPr>
            <a:xfrm>
              <a:off x="6842515" y="9533220"/>
              <a:ext cx="2579553" cy="1446550"/>
            </a:xfrm>
            <a:prstGeom prst="rect">
              <a:avLst/>
            </a:prstGeom>
            <a:noFill/>
          </p:spPr>
          <p:txBody>
            <a:bodyPr wrap="none" rtlCol="0" anchor="ctr">
              <a:spAutoFit/>
            </a:bodyPr>
            <a:lstStyle/>
            <a:p>
              <a:pPr algn="ctr"/>
              <a:r>
                <a:rPr lang="en-US" sz="8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25%</a:t>
              </a:r>
            </a:p>
          </p:txBody>
        </p:sp>
      </p:grpSp>
      <p:grpSp>
        <p:nvGrpSpPr>
          <p:cNvPr id="44" name="Group 43">
            <a:extLst>
              <a:ext uri="{FF2B5EF4-FFF2-40B4-BE49-F238E27FC236}">
                <a16:creationId xmlns:a16="http://schemas.microsoft.com/office/drawing/2014/main" id="{8D41228C-0E42-4437-B551-D790BCB0AF5A}"/>
              </a:ext>
            </a:extLst>
          </p:cNvPr>
          <p:cNvGrpSpPr/>
          <p:nvPr/>
        </p:nvGrpSpPr>
        <p:grpSpPr>
          <a:xfrm>
            <a:off x="4007556" y="14135713"/>
            <a:ext cx="2357203" cy="1055798"/>
            <a:chOff x="5007734" y="9006386"/>
            <a:chExt cx="2357203" cy="1055798"/>
          </a:xfrm>
        </p:grpSpPr>
        <p:sp>
          <p:nvSpPr>
            <p:cNvPr id="45" name="TextBox 44">
              <a:extLst>
                <a:ext uri="{FF2B5EF4-FFF2-40B4-BE49-F238E27FC236}">
                  <a16:creationId xmlns:a16="http://schemas.microsoft.com/office/drawing/2014/main" id="{5DAEE95B-CAAF-4870-9DB9-835C05AC7402}"/>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6" name="TextBox 45">
              <a:extLst>
                <a:ext uri="{FF2B5EF4-FFF2-40B4-BE49-F238E27FC236}">
                  <a16:creationId xmlns:a16="http://schemas.microsoft.com/office/drawing/2014/main" id="{2AB6F204-573C-4E75-9094-96F8550193DA}"/>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7" name="Group 46">
            <a:extLst>
              <a:ext uri="{FF2B5EF4-FFF2-40B4-BE49-F238E27FC236}">
                <a16:creationId xmlns:a16="http://schemas.microsoft.com/office/drawing/2014/main" id="{4F2D1917-E6F0-46C8-895A-A76D6009EB21}"/>
              </a:ext>
            </a:extLst>
          </p:cNvPr>
          <p:cNvGrpSpPr/>
          <p:nvPr/>
        </p:nvGrpSpPr>
        <p:grpSpPr>
          <a:xfrm>
            <a:off x="14059411" y="11744317"/>
            <a:ext cx="2357203" cy="1055798"/>
            <a:chOff x="5007734" y="9006386"/>
            <a:chExt cx="2357203" cy="1055798"/>
          </a:xfrm>
        </p:grpSpPr>
        <p:sp>
          <p:nvSpPr>
            <p:cNvPr id="48" name="TextBox 47">
              <a:extLst>
                <a:ext uri="{FF2B5EF4-FFF2-40B4-BE49-F238E27FC236}">
                  <a16:creationId xmlns:a16="http://schemas.microsoft.com/office/drawing/2014/main" id="{3A74798F-FA59-4C0A-B42B-3F486D5F1D2B}"/>
                </a:ext>
              </a:extLst>
            </p:cNvPr>
            <p:cNvSpPr txBox="1"/>
            <p:nvPr/>
          </p:nvSpPr>
          <p:spPr>
            <a:xfrm>
              <a:off x="5007734" y="9006386"/>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9" name="TextBox 48">
              <a:extLst>
                <a:ext uri="{FF2B5EF4-FFF2-40B4-BE49-F238E27FC236}">
                  <a16:creationId xmlns:a16="http://schemas.microsoft.com/office/drawing/2014/main" id="{FA9BF652-D74D-415B-9B31-DBFF62B64CE2}"/>
                </a:ext>
              </a:extLst>
            </p:cNvPr>
            <p:cNvSpPr txBox="1"/>
            <p:nvPr/>
          </p:nvSpPr>
          <p:spPr>
            <a:xfrm>
              <a:off x="5007734" y="9477409"/>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0" name="Group 49">
            <a:extLst>
              <a:ext uri="{FF2B5EF4-FFF2-40B4-BE49-F238E27FC236}">
                <a16:creationId xmlns:a16="http://schemas.microsoft.com/office/drawing/2014/main" id="{966A037F-1618-44EE-A84B-5D612C92CFD2}"/>
              </a:ext>
            </a:extLst>
          </p:cNvPr>
          <p:cNvGrpSpPr/>
          <p:nvPr/>
        </p:nvGrpSpPr>
        <p:grpSpPr>
          <a:xfrm>
            <a:off x="16324238" y="10446913"/>
            <a:ext cx="4293093" cy="4528222"/>
            <a:chOff x="16324238" y="7088571"/>
            <a:chExt cx="4293093" cy="4528222"/>
          </a:xfrm>
        </p:grpSpPr>
        <p:grpSp>
          <p:nvGrpSpPr>
            <p:cNvPr id="51" name="Group 50">
              <a:extLst>
                <a:ext uri="{FF2B5EF4-FFF2-40B4-BE49-F238E27FC236}">
                  <a16:creationId xmlns:a16="http://schemas.microsoft.com/office/drawing/2014/main" id="{3BB335BA-9571-4DBA-B4CA-EA02C0E76BF6}"/>
                </a:ext>
              </a:extLst>
            </p:cNvPr>
            <p:cNvGrpSpPr/>
            <p:nvPr/>
          </p:nvGrpSpPr>
          <p:grpSpPr>
            <a:xfrm>
              <a:off x="16324238" y="7088571"/>
              <a:ext cx="4293093" cy="4528222"/>
              <a:chOff x="8736553" y="3611344"/>
              <a:chExt cx="6914068" cy="7292746"/>
            </a:xfrm>
          </p:grpSpPr>
          <p:sp>
            <p:nvSpPr>
              <p:cNvPr id="53" name="One">
                <a:extLst>
                  <a:ext uri="{FF2B5EF4-FFF2-40B4-BE49-F238E27FC236}">
                    <a16:creationId xmlns:a16="http://schemas.microsoft.com/office/drawing/2014/main" id="{2003C99B-A831-4ED6-AC38-3F4C0661C06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Two">
                <a:extLst>
                  <a:ext uri="{FF2B5EF4-FFF2-40B4-BE49-F238E27FC236}">
                    <a16:creationId xmlns:a16="http://schemas.microsoft.com/office/drawing/2014/main" id="{ED4C9F0B-660C-471F-9ADD-BF232E6222A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Three">
                <a:extLst>
                  <a:ext uri="{FF2B5EF4-FFF2-40B4-BE49-F238E27FC236}">
                    <a16:creationId xmlns:a16="http://schemas.microsoft.com/office/drawing/2014/main" id="{137531CE-227F-4C0D-B27B-DF98DE4A6F08}"/>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our">
                <a:extLst>
                  <a:ext uri="{FF2B5EF4-FFF2-40B4-BE49-F238E27FC236}">
                    <a16:creationId xmlns:a16="http://schemas.microsoft.com/office/drawing/2014/main" id="{B27AA508-6757-4D00-BED1-CA25931A617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2" name="Rectangle 51">
              <a:extLst>
                <a:ext uri="{FF2B5EF4-FFF2-40B4-BE49-F238E27FC236}">
                  <a16:creationId xmlns:a16="http://schemas.microsoft.com/office/drawing/2014/main" id="{53F2C481-495A-428B-9CD2-C258CD33D7EF}"/>
                </a:ext>
              </a:extLst>
            </p:cNvPr>
            <p:cNvSpPr/>
            <p:nvPr/>
          </p:nvSpPr>
          <p:spPr>
            <a:xfrm>
              <a:off x="17641069" y="8087137"/>
              <a:ext cx="1659429" cy="1862048"/>
            </a:xfrm>
            <a:prstGeom prst="rect">
              <a:avLst/>
            </a:prstGeom>
          </p:spPr>
          <p:txBody>
            <a:bodyPr wrap="none">
              <a:spAutoFit/>
            </a:bodyPr>
            <a:lstStyle/>
            <a:p>
              <a:pPr lvl="0" algn="ctr" defTabSz="914400">
                <a:defRPr/>
              </a:pPr>
              <a:r>
                <a:rPr lang="en-US" sz="11500">
                  <a:solidFill>
                    <a:srgbClr val="FFFFFF"/>
                  </a:solidFill>
                  <a:latin typeface="Designball-Charts-01" pitchFamily="2" charset="0"/>
                  <a:ea typeface="Open Sans" panose="020B0606030504020204" pitchFamily="34" charset="0"/>
                  <a:cs typeface="Arial" panose="020B0604020202020204" pitchFamily="34" charset="0"/>
                </a:rPr>
                <a:t>f</a:t>
              </a:r>
            </a:p>
          </p:txBody>
        </p:sp>
      </p:grpSp>
      <p:grpSp>
        <p:nvGrpSpPr>
          <p:cNvPr id="57" name="Group 56">
            <a:extLst>
              <a:ext uri="{FF2B5EF4-FFF2-40B4-BE49-F238E27FC236}">
                <a16:creationId xmlns:a16="http://schemas.microsoft.com/office/drawing/2014/main" id="{CEE9C340-7B09-4B16-A8AD-B8CD2E9E12C1}"/>
              </a:ext>
            </a:extLst>
          </p:cNvPr>
          <p:cNvGrpSpPr/>
          <p:nvPr/>
        </p:nvGrpSpPr>
        <p:grpSpPr>
          <a:xfrm>
            <a:off x="18328360" y="7367723"/>
            <a:ext cx="2357203" cy="1055798"/>
            <a:chOff x="5007734" y="9006386"/>
            <a:chExt cx="2357203" cy="1055798"/>
          </a:xfrm>
        </p:grpSpPr>
        <p:sp>
          <p:nvSpPr>
            <p:cNvPr id="58" name="TextBox 57">
              <a:extLst>
                <a:ext uri="{FF2B5EF4-FFF2-40B4-BE49-F238E27FC236}">
                  <a16:creationId xmlns:a16="http://schemas.microsoft.com/office/drawing/2014/main" id="{9B8F79D5-D207-489C-954A-4C16AE57268C}"/>
                </a:ext>
              </a:extLst>
            </p:cNvPr>
            <p:cNvSpPr txBox="1"/>
            <p:nvPr/>
          </p:nvSpPr>
          <p:spPr>
            <a:xfrm>
              <a:off x="5007734" y="9006386"/>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9" name="TextBox 58">
              <a:extLst>
                <a:ext uri="{FF2B5EF4-FFF2-40B4-BE49-F238E27FC236}">
                  <a16:creationId xmlns:a16="http://schemas.microsoft.com/office/drawing/2014/main" id="{1974F2AB-63E9-472C-BA9C-0325EF2F3810}"/>
                </a:ext>
              </a:extLst>
            </p:cNvPr>
            <p:cNvSpPr txBox="1"/>
            <p:nvPr/>
          </p:nvSpPr>
          <p:spPr>
            <a:xfrm>
              <a:off x="5007734" y="9477409"/>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60" name="Group 59">
            <a:extLst>
              <a:ext uri="{FF2B5EF4-FFF2-40B4-BE49-F238E27FC236}">
                <a16:creationId xmlns:a16="http://schemas.microsoft.com/office/drawing/2014/main" id="{BCA3C912-2415-4A90-874A-88EFDB12F64E}"/>
              </a:ext>
            </a:extLst>
          </p:cNvPr>
          <p:cNvGrpSpPr/>
          <p:nvPr/>
        </p:nvGrpSpPr>
        <p:grpSpPr>
          <a:xfrm>
            <a:off x="4529691" y="8921479"/>
            <a:ext cx="2357203" cy="1055798"/>
            <a:chOff x="5007734" y="9006386"/>
            <a:chExt cx="2357203" cy="1055798"/>
          </a:xfrm>
        </p:grpSpPr>
        <p:sp>
          <p:nvSpPr>
            <p:cNvPr id="61" name="TextBox 60">
              <a:extLst>
                <a:ext uri="{FF2B5EF4-FFF2-40B4-BE49-F238E27FC236}">
                  <a16:creationId xmlns:a16="http://schemas.microsoft.com/office/drawing/2014/main" id="{911F4490-6DD3-4BEF-9552-E97F574A9F4C}"/>
                </a:ext>
              </a:extLst>
            </p:cNvPr>
            <p:cNvSpPr txBox="1"/>
            <p:nvPr/>
          </p:nvSpPr>
          <p:spPr>
            <a:xfrm>
              <a:off x="5007734" y="9006386"/>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62" name="TextBox 61">
              <a:extLst>
                <a:ext uri="{FF2B5EF4-FFF2-40B4-BE49-F238E27FC236}">
                  <a16:creationId xmlns:a16="http://schemas.microsoft.com/office/drawing/2014/main" id="{14276776-311A-486E-92CF-68B12D71CC48}"/>
                </a:ext>
              </a:extLst>
            </p:cNvPr>
            <p:cNvSpPr txBox="1"/>
            <p:nvPr/>
          </p:nvSpPr>
          <p:spPr>
            <a:xfrm>
              <a:off x="5007734" y="9477409"/>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Tree>
    <p:extLst>
      <p:ext uri="{BB962C8B-B14F-4D97-AF65-F5344CB8AC3E}">
        <p14:creationId xmlns:p14="http://schemas.microsoft.com/office/powerpoint/2010/main" val="408165562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76000">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14:bounceEnd="76000">
                                          <p:cBhvr additive="base">
                                            <p:cTn id="7" dur="2500" fill="hold"/>
                                            <p:tgtEl>
                                              <p:spTgt spid="12"/>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12"/>
                                            </p:tgtEl>
                                            <p:attrNameLst>
                                              <p:attrName>ppt_y</p:attrName>
                                            </p:attrNameLst>
                                          </p:cBhvr>
                                          <p:tavLst>
                                            <p:tav tm="0">
                                              <p:val>
                                                <p:strVal val="0-#ppt_h/2"/>
                                              </p:val>
                                            </p:tav>
                                            <p:tav tm="100000">
                                              <p:val>
                                                <p:strVal val="#ppt_y"/>
                                              </p:val>
                                            </p:tav>
                                          </p:tavLst>
                                        </p:anim>
                                      </p:childTnLst>
                                    </p:cTn>
                                  </p:par>
                                  <p:par>
                                    <p:cTn id="9" presetID="10" presetClass="entr" presetSubtype="0" fill="hold" grpId="0" nodeType="withEffect">
                                      <p:stCondLst>
                                        <p:cond delay="50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200"/>
                                            <p:tgtEl>
                                              <p:spTgt spid="11"/>
                                            </p:tgtEl>
                                          </p:cBhvr>
                                        </p:animEffect>
                                      </p:childTnLst>
                                    </p:cTn>
                                  </p:par>
                                  <p:par>
                                    <p:cTn id="12" presetID="10" presetClass="entr" presetSubtype="0" fill="hold" grpId="0" nodeType="withEffect">
                                      <p:stCondLst>
                                        <p:cond delay="60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200"/>
                                            <p:tgtEl>
                                              <p:spTgt spid="10"/>
                                            </p:tgtEl>
                                          </p:cBhvr>
                                        </p:animEffect>
                                      </p:childTnLst>
                                    </p:cTn>
                                  </p:par>
                                  <p:par>
                                    <p:cTn id="15" presetID="10" presetClass="entr" presetSubtype="0" fill="hold" grpId="0" nodeType="withEffect">
                                      <p:stCondLst>
                                        <p:cond delay="70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200"/>
                                            <p:tgtEl>
                                              <p:spTgt spid="9"/>
                                            </p:tgtEl>
                                          </p:cBhvr>
                                        </p:animEffect>
                                      </p:childTnLst>
                                    </p:cTn>
                                  </p:par>
                                  <p:par>
                                    <p:cTn id="18" presetID="10" presetClass="entr" presetSubtype="0" fill="hold" grpId="0" nodeType="withEffect">
                                      <p:stCondLst>
                                        <p:cond delay="80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200"/>
                                            <p:tgtEl>
                                              <p:spTgt spid="8"/>
                                            </p:tgtEl>
                                          </p:cBhvr>
                                        </p:animEffect>
                                      </p:childTnLst>
                                    </p:cTn>
                                  </p:par>
                                  <p:par>
                                    <p:cTn id="21" presetID="10" presetClass="entr" presetSubtype="0" fill="hold" grpId="0" nodeType="withEffect">
                                      <p:stCondLst>
                                        <p:cond delay="90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200"/>
                                            <p:tgtEl>
                                              <p:spTgt spid="7"/>
                                            </p:tgtEl>
                                          </p:cBhvr>
                                        </p:animEffect>
                                      </p:childTnLst>
                                    </p:cTn>
                                  </p:par>
                                  <p:par>
                                    <p:cTn id="24" presetID="10" presetClass="entr" presetSubtype="0" fill="hold" grpId="0" nodeType="withEffect">
                                      <p:stCondLst>
                                        <p:cond delay="1000"/>
                                      </p:stCondLst>
                                      <p:childTnLst>
                                        <p:set>
                                          <p:cBhvr>
                                            <p:cTn id="25" dur="1" fill="hold">
                                              <p:stCondLst>
                                                <p:cond delay="0"/>
                                              </p:stCondLst>
                                            </p:cTn>
                                            <p:tgtEl>
                                              <p:spTgt spid="6"/>
                                            </p:tgtEl>
                                            <p:attrNameLst>
                                              <p:attrName>style.visibility</p:attrName>
                                            </p:attrNameLst>
                                          </p:cBhvr>
                                          <p:to>
                                            <p:strVal val="visible"/>
                                          </p:to>
                                        </p:set>
                                        <p:animEffect transition="in" filter="fade">
                                          <p:cBhvr>
                                            <p:cTn id="26" dur="200"/>
                                            <p:tgtEl>
                                              <p:spTgt spid="6"/>
                                            </p:tgtEl>
                                          </p:cBhvr>
                                        </p:animEffect>
                                      </p:childTnLst>
                                    </p:cTn>
                                  </p:par>
                                  <p:par>
                                    <p:cTn id="27" presetID="10" presetClass="entr" presetSubtype="0" fill="hold" grpId="0" nodeType="withEffect">
                                      <p:stCondLst>
                                        <p:cond delay="1100"/>
                                      </p:stCondLst>
                                      <p:childTnLst>
                                        <p:set>
                                          <p:cBhvr>
                                            <p:cTn id="28" dur="1" fill="hold">
                                              <p:stCondLst>
                                                <p:cond delay="0"/>
                                              </p:stCondLst>
                                            </p:cTn>
                                            <p:tgtEl>
                                              <p:spTgt spid="5"/>
                                            </p:tgtEl>
                                            <p:attrNameLst>
                                              <p:attrName>style.visibility</p:attrName>
                                            </p:attrNameLst>
                                          </p:cBhvr>
                                          <p:to>
                                            <p:strVal val="visible"/>
                                          </p:to>
                                        </p:set>
                                        <p:animEffect transition="in" filter="fade">
                                          <p:cBhvr>
                                            <p:cTn id="29" dur="200"/>
                                            <p:tgtEl>
                                              <p:spTgt spid="5"/>
                                            </p:tgtEl>
                                          </p:cBhvr>
                                        </p:animEffect>
                                      </p:childTnLst>
                                    </p:cTn>
                                  </p:par>
                                  <p:par>
                                    <p:cTn id="30" presetID="10" presetClass="entr" presetSubtype="0" fill="hold" nodeType="withEffect">
                                      <p:stCondLst>
                                        <p:cond delay="120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par>
                                    <p:cTn id="33" presetID="2" presetClass="entr" presetSubtype="2" fill="hold" nodeType="withEffect" p14:presetBounceEnd="80000">
                                      <p:stCondLst>
                                        <p:cond delay="1200"/>
                                      </p:stCondLst>
                                      <p:childTnLst>
                                        <p:set>
                                          <p:cBhvr>
                                            <p:cTn id="34" dur="1" fill="hold">
                                              <p:stCondLst>
                                                <p:cond delay="0"/>
                                              </p:stCondLst>
                                            </p:cTn>
                                            <p:tgtEl>
                                              <p:spTgt spid="29"/>
                                            </p:tgtEl>
                                            <p:attrNameLst>
                                              <p:attrName>style.visibility</p:attrName>
                                            </p:attrNameLst>
                                          </p:cBhvr>
                                          <p:to>
                                            <p:strVal val="visible"/>
                                          </p:to>
                                        </p:set>
                                        <p:anim calcmode="lin" valueType="num" p14:bounceEnd="80000">
                                          <p:cBhvr additive="base">
                                            <p:cTn id="35" dur="2500" fill="hold"/>
                                            <p:tgtEl>
                                              <p:spTgt spid="29"/>
                                            </p:tgtEl>
                                            <p:attrNameLst>
                                              <p:attrName>ppt_x</p:attrName>
                                            </p:attrNameLst>
                                          </p:cBhvr>
                                          <p:tavLst>
                                            <p:tav tm="0">
                                              <p:val>
                                                <p:strVal val="1+#ppt_w/2"/>
                                              </p:val>
                                            </p:tav>
                                            <p:tav tm="100000">
                                              <p:val>
                                                <p:strVal val="#ppt_x"/>
                                              </p:val>
                                            </p:tav>
                                          </p:tavLst>
                                        </p:anim>
                                        <p:anim calcmode="lin" valueType="num" p14:bounceEnd="80000">
                                          <p:cBhvr additive="base">
                                            <p:cTn id="36" dur="2500" fill="hold"/>
                                            <p:tgtEl>
                                              <p:spTgt spid="29"/>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14:presetBounceEnd="80000">
                                      <p:stCondLst>
                                        <p:cond delay="1200"/>
                                      </p:stCondLst>
                                      <p:childTnLst>
                                        <p:set>
                                          <p:cBhvr>
                                            <p:cTn id="38" dur="1" fill="hold">
                                              <p:stCondLst>
                                                <p:cond delay="0"/>
                                              </p:stCondLst>
                                            </p:cTn>
                                            <p:tgtEl>
                                              <p:spTgt spid="57"/>
                                            </p:tgtEl>
                                            <p:attrNameLst>
                                              <p:attrName>style.visibility</p:attrName>
                                            </p:attrNameLst>
                                          </p:cBhvr>
                                          <p:to>
                                            <p:strVal val="visible"/>
                                          </p:to>
                                        </p:set>
                                        <p:anim calcmode="lin" valueType="num" p14:bounceEnd="80000">
                                          <p:cBhvr additive="base">
                                            <p:cTn id="39" dur="2500" fill="hold"/>
                                            <p:tgtEl>
                                              <p:spTgt spid="57"/>
                                            </p:tgtEl>
                                            <p:attrNameLst>
                                              <p:attrName>ppt_x</p:attrName>
                                            </p:attrNameLst>
                                          </p:cBhvr>
                                          <p:tavLst>
                                            <p:tav tm="0">
                                              <p:val>
                                                <p:strVal val="1+#ppt_w/2"/>
                                              </p:val>
                                            </p:tav>
                                            <p:tav tm="100000">
                                              <p:val>
                                                <p:strVal val="#ppt_x"/>
                                              </p:val>
                                            </p:tav>
                                          </p:tavLst>
                                        </p:anim>
                                        <p:anim calcmode="lin" valueType="num" p14:bounceEnd="80000">
                                          <p:cBhvr additive="base">
                                            <p:cTn id="40" dur="2500" fill="hold"/>
                                            <p:tgtEl>
                                              <p:spTgt spid="57"/>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14:presetBounceEnd="80000">
                                      <p:stCondLst>
                                        <p:cond delay="1400"/>
                                      </p:stCondLst>
                                      <p:childTnLst>
                                        <p:set>
                                          <p:cBhvr>
                                            <p:cTn id="42" dur="1" fill="hold">
                                              <p:stCondLst>
                                                <p:cond delay="0"/>
                                              </p:stCondLst>
                                            </p:cTn>
                                            <p:tgtEl>
                                              <p:spTgt spid="50"/>
                                            </p:tgtEl>
                                            <p:attrNameLst>
                                              <p:attrName>style.visibility</p:attrName>
                                            </p:attrNameLst>
                                          </p:cBhvr>
                                          <p:to>
                                            <p:strVal val="visible"/>
                                          </p:to>
                                        </p:set>
                                        <p:anim calcmode="lin" valueType="num" p14:bounceEnd="80000">
                                          <p:cBhvr additive="base">
                                            <p:cTn id="43" dur="2500" fill="hold"/>
                                            <p:tgtEl>
                                              <p:spTgt spid="50"/>
                                            </p:tgtEl>
                                            <p:attrNameLst>
                                              <p:attrName>ppt_x</p:attrName>
                                            </p:attrNameLst>
                                          </p:cBhvr>
                                          <p:tavLst>
                                            <p:tav tm="0">
                                              <p:val>
                                                <p:strVal val="1+#ppt_w/2"/>
                                              </p:val>
                                            </p:tav>
                                            <p:tav tm="100000">
                                              <p:val>
                                                <p:strVal val="#ppt_x"/>
                                              </p:val>
                                            </p:tav>
                                          </p:tavLst>
                                        </p:anim>
                                        <p:anim calcmode="lin" valueType="num" p14:bounceEnd="80000">
                                          <p:cBhvr additive="base">
                                            <p:cTn id="44" dur="2500" fill="hold"/>
                                            <p:tgtEl>
                                              <p:spTgt spid="50"/>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14:presetBounceEnd="80000">
                                      <p:stCondLst>
                                        <p:cond delay="1400"/>
                                      </p:stCondLst>
                                      <p:childTnLst>
                                        <p:set>
                                          <p:cBhvr>
                                            <p:cTn id="46" dur="1" fill="hold">
                                              <p:stCondLst>
                                                <p:cond delay="0"/>
                                              </p:stCondLst>
                                            </p:cTn>
                                            <p:tgtEl>
                                              <p:spTgt spid="47"/>
                                            </p:tgtEl>
                                            <p:attrNameLst>
                                              <p:attrName>style.visibility</p:attrName>
                                            </p:attrNameLst>
                                          </p:cBhvr>
                                          <p:to>
                                            <p:strVal val="visible"/>
                                          </p:to>
                                        </p:set>
                                        <p:anim calcmode="lin" valueType="num" p14:bounceEnd="80000">
                                          <p:cBhvr additive="base">
                                            <p:cTn id="47" dur="2500" fill="hold"/>
                                            <p:tgtEl>
                                              <p:spTgt spid="47"/>
                                            </p:tgtEl>
                                            <p:attrNameLst>
                                              <p:attrName>ppt_x</p:attrName>
                                            </p:attrNameLst>
                                          </p:cBhvr>
                                          <p:tavLst>
                                            <p:tav tm="0">
                                              <p:val>
                                                <p:strVal val="1+#ppt_w/2"/>
                                              </p:val>
                                            </p:tav>
                                            <p:tav tm="100000">
                                              <p:val>
                                                <p:strVal val="#ppt_x"/>
                                              </p:val>
                                            </p:tav>
                                          </p:tavLst>
                                        </p:anim>
                                        <p:anim calcmode="lin" valueType="num" p14:bounceEnd="80000">
                                          <p:cBhvr additive="base">
                                            <p:cTn id="48" dur="2500" fill="hold"/>
                                            <p:tgtEl>
                                              <p:spTgt spid="47"/>
                                            </p:tgtEl>
                                            <p:attrNameLst>
                                              <p:attrName>ppt_y</p:attrName>
                                            </p:attrNameLst>
                                          </p:cBhvr>
                                          <p:tavLst>
                                            <p:tav tm="0">
                                              <p:val>
                                                <p:strVal val="#ppt_y"/>
                                              </p:val>
                                            </p:tav>
                                            <p:tav tm="100000">
                                              <p:val>
                                                <p:strVal val="#ppt_y"/>
                                              </p:val>
                                            </p:tav>
                                          </p:tavLst>
                                        </p:anim>
                                      </p:childTnLst>
                                    </p:cTn>
                                  </p:par>
                                  <p:par>
                                    <p:cTn id="49" presetID="2" presetClass="entr" presetSubtype="12" fill="hold" nodeType="withEffect" p14:presetBounceEnd="80000">
                                      <p:stCondLst>
                                        <p:cond delay="1600"/>
                                      </p:stCondLst>
                                      <p:childTnLst>
                                        <p:set>
                                          <p:cBhvr>
                                            <p:cTn id="50" dur="1" fill="hold">
                                              <p:stCondLst>
                                                <p:cond delay="0"/>
                                              </p:stCondLst>
                                            </p:cTn>
                                            <p:tgtEl>
                                              <p:spTgt spid="36"/>
                                            </p:tgtEl>
                                            <p:attrNameLst>
                                              <p:attrName>style.visibility</p:attrName>
                                            </p:attrNameLst>
                                          </p:cBhvr>
                                          <p:to>
                                            <p:strVal val="visible"/>
                                          </p:to>
                                        </p:set>
                                        <p:anim calcmode="lin" valueType="num" p14:bounceEnd="80000">
                                          <p:cBhvr additive="base">
                                            <p:cTn id="51" dur="2500" fill="hold"/>
                                            <p:tgtEl>
                                              <p:spTgt spid="36"/>
                                            </p:tgtEl>
                                            <p:attrNameLst>
                                              <p:attrName>ppt_x</p:attrName>
                                            </p:attrNameLst>
                                          </p:cBhvr>
                                          <p:tavLst>
                                            <p:tav tm="0">
                                              <p:val>
                                                <p:strVal val="0-#ppt_w/2"/>
                                              </p:val>
                                            </p:tav>
                                            <p:tav tm="100000">
                                              <p:val>
                                                <p:strVal val="#ppt_x"/>
                                              </p:val>
                                            </p:tav>
                                          </p:tavLst>
                                        </p:anim>
                                        <p:anim calcmode="lin" valueType="num" p14:bounceEnd="80000">
                                          <p:cBhvr additive="base">
                                            <p:cTn id="52" dur="2500" fill="hold"/>
                                            <p:tgtEl>
                                              <p:spTgt spid="36"/>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14:presetBounceEnd="80000">
                                      <p:stCondLst>
                                        <p:cond delay="1600"/>
                                      </p:stCondLst>
                                      <p:childTnLst>
                                        <p:set>
                                          <p:cBhvr>
                                            <p:cTn id="54" dur="1" fill="hold">
                                              <p:stCondLst>
                                                <p:cond delay="0"/>
                                              </p:stCondLst>
                                            </p:cTn>
                                            <p:tgtEl>
                                              <p:spTgt spid="44"/>
                                            </p:tgtEl>
                                            <p:attrNameLst>
                                              <p:attrName>style.visibility</p:attrName>
                                            </p:attrNameLst>
                                          </p:cBhvr>
                                          <p:to>
                                            <p:strVal val="visible"/>
                                          </p:to>
                                        </p:set>
                                        <p:anim calcmode="lin" valueType="num" p14:bounceEnd="80000">
                                          <p:cBhvr additive="base">
                                            <p:cTn id="55" dur="2500" fill="hold"/>
                                            <p:tgtEl>
                                              <p:spTgt spid="44"/>
                                            </p:tgtEl>
                                            <p:attrNameLst>
                                              <p:attrName>ppt_x</p:attrName>
                                            </p:attrNameLst>
                                          </p:cBhvr>
                                          <p:tavLst>
                                            <p:tav tm="0">
                                              <p:val>
                                                <p:strVal val="0-#ppt_w/2"/>
                                              </p:val>
                                            </p:tav>
                                            <p:tav tm="100000">
                                              <p:val>
                                                <p:strVal val="#ppt_x"/>
                                              </p:val>
                                            </p:tav>
                                          </p:tavLst>
                                        </p:anim>
                                        <p:anim calcmode="lin" valueType="num" p14:bounceEnd="80000">
                                          <p:cBhvr additive="base">
                                            <p:cTn id="56" dur="2500" fill="hold"/>
                                            <p:tgtEl>
                                              <p:spTgt spid="44"/>
                                            </p:tgtEl>
                                            <p:attrNameLst>
                                              <p:attrName>ppt_y</p:attrName>
                                            </p:attrNameLst>
                                          </p:cBhvr>
                                          <p:tavLst>
                                            <p:tav tm="0">
                                              <p:val>
                                                <p:strVal val="1+#ppt_h/2"/>
                                              </p:val>
                                            </p:tav>
                                            <p:tav tm="100000">
                                              <p:val>
                                                <p:strVal val="#ppt_y"/>
                                              </p:val>
                                            </p:tav>
                                          </p:tavLst>
                                        </p:anim>
                                      </p:childTnLst>
                                    </p:cTn>
                                  </p:par>
                                  <p:par>
                                    <p:cTn id="57" presetID="2" presetClass="entr" presetSubtype="8" fill="hold" nodeType="withEffect" p14:presetBounceEnd="80000">
                                      <p:stCondLst>
                                        <p:cond delay="1800"/>
                                      </p:stCondLst>
                                      <p:childTnLst>
                                        <p:set>
                                          <p:cBhvr>
                                            <p:cTn id="58" dur="1" fill="hold">
                                              <p:stCondLst>
                                                <p:cond delay="0"/>
                                              </p:stCondLst>
                                            </p:cTn>
                                            <p:tgtEl>
                                              <p:spTgt spid="22"/>
                                            </p:tgtEl>
                                            <p:attrNameLst>
                                              <p:attrName>style.visibility</p:attrName>
                                            </p:attrNameLst>
                                          </p:cBhvr>
                                          <p:to>
                                            <p:strVal val="visible"/>
                                          </p:to>
                                        </p:set>
                                        <p:anim calcmode="lin" valueType="num" p14:bounceEnd="80000">
                                          <p:cBhvr additive="base">
                                            <p:cTn id="59" dur="2500" fill="hold"/>
                                            <p:tgtEl>
                                              <p:spTgt spid="22"/>
                                            </p:tgtEl>
                                            <p:attrNameLst>
                                              <p:attrName>ppt_x</p:attrName>
                                            </p:attrNameLst>
                                          </p:cBhvr>
                                          <p:tavLst>
                                            <p:tav tm="0">
                                              <p:val>
                                                <p:strVal val="0-#ppt_w/2"/>
                                              </p:val>
                                            </p:tav>
                                            <p:tav tm="100000">
                                              <p:val>
                                                <p:strVal val="#ppt_x"/>
                                              </p:val>
                                            </p:tav>
                                          </p:tavLst>
                                        </p:anim>
                                        <p:anim calcmode="lin" valueType="num" p14:bounceEnd="80000">
                                          <p:cBhvr additive="base">
                                            <p:cTn id="60" dur="2500" fill="hold"/>
                                            <p:tgtEl>
                                              <p:spTgt spid="22"/>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14:presetBounceEnd="80000">
                                      <p:stCondLst>
                                        <p:cond delay="1800"/>
                                      </p:stCondLst>
                                      <p:childTnLst>
                                        <p:set>
                                          <p:cBhvr>
                                            <p:cTn id="62" dur="1" fill="hold">
                                              <p:stCondLst>
                                                <p:cond delay="0"/>
                                              </p:stCondLst>
                                            </p:cTn>
                                            <p:tgtEl>
                                              <p:spTgt spid="60"/>
                                            </p:tgtEl>
                                            <p:attrNameLst>
                                              <p:attrName>style.visibility</p:attrName>
                                            </p:attrNameLst>
                                          </p:cBhvr>
                                          <p:to>
                                            <p:strVal val="visible"/>
                                          </p:to>
                                        </p:set>
                                        <p:anim calcmode="lin" valueType="num" p14:bounceEnd="80000">
                                          <p:cBhvr additive="base">
                                            <p:cTn id="63" dur="2500" fill="hold"/>
                                            <p:tgtEl>
                                              <p:spTgt spid="60"/>
                                            </p:tgtEl>
                                            <p:attrNameLst>
                                              <p:attrName>ppt_x</p:attrName>
                                            </p:attrNameLst>
                                          </p:cBhvr>
                                          <p:tavLst>
                                            <p:tav tm="0">
                                              <p:val>
                                                <p:strVal val="0-#ppt_w/2"/>
                                              </p:val>
                                            </p:tav>
                                            <p:tav tm="100000">
                                              <p:val>
                                                <p:strVal val="#ppt_x"/>
                                              </p:val>
                                            </p:tav>
                                          </p:tavLst>
                                        </p:anim>
                                        <p:anim calcmode="lin" valueType="num" p14:bounceEnd="80000">
                                          <p:cBhvr additive="base">
                                            <p:cTn id="64" dur="2500" fill="hold"/>
                                            <p:tgtEl>
                                              <p:spTgt spid="6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2500" fill="hold"/>
                                            <p:tgtEl>
                                              <p:spTgt spid="12"/>
                                            </p:tgtEl>
                                            <p:attrNameLst>
                                              <p:attrName>ppt_x</p:attrName>
                                            </p:attrNameLst>
                                          </p:cBhvr>
                                          <p:tavLst>
                                            <p:tav tm="0">
                                              <p:val>
                                                <p:strVal val="#ppt_x"/>
                                              </p:val>
                                            </p:tav>
                                            <p:tav tm="100000">
                                              <p:val>
                                                <p:strVal val="#ppt_x"/>
                                              </p:val>
                                            </p:tav>
                                          </p:tavLst>
                                        </p:anim>
                                        <p:anim calcmode="lin" valueType="num">
                                          <p:cBhvr additive="base">
                                            <p:cTn id="8" dur="2500" fill="hold"/>
                                            <p:tgtEl>
                                              <p:spTgt spid="12"/>
                                            </p:tgtEl>
                                            <p:attrNameLst>
                                              <p:attrName>ppt_y</p:attrName>
                                            </p:attrNameLst>
                                          </p:cBhvr>
                                          <p:tavLst>
                                            <p:tav tm="0">
                                              <p:val>
                                                <p:strVal val="0-#ppt_h/2"/>
                                              </p:val>
                                            </p:tav>
                                            <p:tav tm="100000">
                                              <p:val>
                                                <p:strVal val="#ppt_y"/>
                                              </p:val>
                                            </p:tav>
                                          </p:tavLst>
                                        </p:anim>
                                      </p:childTnLst>
                                    </p:cTn>
                                  </p:par>
                                  <p:par>
                                    <p:cTn id="9" presetID="10" presetClass="entr" presetSubtype="0" fill="hold" grpId="0" nodeType="withEffect">
                                      <p:stCondLst>
                                        <p:cond delay="50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200"/>
                                            <p:tgtEl>
                                              <p:spTgt spid="11"/>
                                            </p:tgtEl>
                                          </p:cBhvr>
                                        </p:animEffect>
                                      </p:childTnLst>
                                    </p:cTn>
                                  </p:par>
                                  <p:par>
                                    <p:cTn id="12" presetID="10" presetClass="entr" presetSubtype="0" fill="hold" grpId="0" nodeType="withEffect">
                                      <p:stCondLst>
                                        <p:cond delay="60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200"/>
                                            <p:tgtEl>
                                              <p:spTgt spid="10"/>
                                            </p:tgtEl>
                                          </p:cBhvr>
                                        </p:animEffect>
                                      </p:childTnLst>
                                    </p:cTn>
                                  </p:par>
                                  <p:par>
                                    <p:cTn id="15" presetID="10" presetClass="entr" presetSubtype="0" fill="hold" grpId="0" nodeType="withEffect">
                                      <p:stCondLst>
                                        <p:cond delay="70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200"/>
                                            <p:tgtEl>
                                              <p:spTgt spid="9"/>
                                            </p:tgtEl>
                                          </p:cBhvr>
                                        </p:animEffect>
                                      </p:childTnLst>
                                    </p:cTn>
                                  </p:par>
                                  <p:par>
                                    <p:cTn id="18" presetID="10" presetClass="entr" presetSubtype="0" fill="hold" grpId="0" nodeType="withEffect">
                                      <p:stCondLst>
                                        <p:cond delay="80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200"/>
                                            <p:tgtEl>
                                              <p:spTgt spid="8"/>
                                            </p:tgtEl>
                                          </p:cBhvr>
                                        </p:animEffect>
                                      </p:childTnLst>
                                    </p:cTn>
                                  </p:par>
                                  <p:par>
                                    <p:cTn id="21" presetID="10" presetClass="entr" presetSubtype="0" fill="hold" grpId="0" nodeType="withEffect">
                                      <p:stCondLst>
                                        <p:cond delay="90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200"/>
                                            <p:tgtEl>
                                              <p:spTgt spid="7"/>
                                            </p:tgtEl>
                                          </p:cBhvr>
                                        </p:animEffect>
                                      </p:childTnLst>
                                    </p:cTn>
                                  </p:par>
                                  <p:par>
                                    <p:cTn id="24" presetID="10" presetClass="entr" presetSubtype="0" fill="hold" grpId="0" nodeType="withEffect">
                                      <p:stCondLst>
                                        <p:cond delay="1000"/>
                                      </p:stCondLst>
                                      <p:childTnLst>
                                        <p:set>
                                          <p:cBhvr>
                                            <p:cTn id="25" dur="1" fill="hold">
                                              <p:stCondLst>
                                                <p:cond delay="0"/>
                                              </p:stCondLst>
                                            </p:cTn>
                                            <p:tgtEl>
                                              <p:spTgt spid="6"/>
                                            </p:tgtEl>
                                            <p:attrNameLst>
                                              <p:attrName>style.visibility</p:attrName>
                                            </p:attrNameLst>
                                          </p:cBhvr>
                                          <p:to>
                                            <p:strVal val="visible"/>
                                          </p:to>
                                        </p:set>
                                        <p:animEffect transition="in" filter="fade">
                                          <p:cBhvr>
                                            <p:cTn id="26" dur="200"/>
                                            <p:tgtEl>
                                              <p:spTgt spid="6"/>
                                            </p:tgtEl>
                                          </p:cBhvr>
                                        </p:animEffect>
                                      </p:childTnLst>
                                    </p:cTn>
                                  </p:par>
                                  <p:par>
                                    <p:cTn id="27" presetID="10" presetClass="entr" presetSubtype="0" fill="hold" grpId="0" nodeType="withEffect">
                                      <p:stCondLst>
                                        <p:cond delay="1100"/>
                                      </p:stCondLst>
                                      <p:childTnLst>
                                        <p:set>
                                          <p:cBhvr>
                                            <p:cTn id="28" dur="1" fill="hold">
                                              <p:stCondLst>
                                                <p:cond delay="0"/>
                                              </p:stCondLst>
                                            </p:cTn>
                                            <p:tgtEl>
                                              <p:spTgt spid="5"/>
                                            </p:tgtEl>
                                            <p:attrNameLst>
                                              <p:attrName>style.visibility</p:attrName>
                                            </p:attrNameLst>
                                          </p:cBhvr>
                                          <p:to>
                                            <p:strVal val="visible"/>
                                          </p:to>
                                        </p:set>
                                        <p:animEffect transition="in" filter="fade">
                                          <p:cBhvr>
                                            <p:cTn id="29" dur="200"/>
                                            <p:tgtEl>
                                              <p:spTgt spid="5"/>
                                            </p:tgtEl>
                                          </p:cBhvr>
                                        </p:animEffect>
                                      </p:childTnLst>
                                    </p:cTn>
                                  </p:par>
                                  <p:par>
                                    <p:cTn id="30" presetID="10" presetClass="entr" presetSubtype="0" fill="hold" nodeType="withEffect">
                                      <p:stCondLst>
                                        <p:cond delay="1200"/>
                                      </p:stCondLst>
                                      <p:childTnLst>
                                        <p:set>
                                          <p:cBhvr>
                                            <p:cTn id="31" dur="1" fill="hold">
                                              <p:stCondLst>
                                                <p:cond delay="0"/>
                                              </p:stCondLst>
                                            </p:cTn>
                                            <p:tgtEl>
                                              <p:spTgt spid="18"/>
                                            </p:tgtEl>
                                            <p:attrNameLst>
                                              <p:attrName>style.visibility</p:attrName>
                                            </p:attrNameLst>
                                          </p:cBhvr>
                                          <p:to>
                                            <p:strVal val="visible"/>
                                          </p:to>
                                        </p:set>
                                        <p:animEffect transition="in" filter="fade">
                                          <p:cBhvr>
                                            <p:cTn id="32" dur="500"/>
                                            <p:tgtEl>
                                              <p:spTgt spid="18"/>
                                            </p:tgtEl>
                                          </p:cBhvr>
                                        </p:animEffect>
                                      </p:childTnLst>
                                    </p:cTn>
                                  </p:par>
                                  <p:par>
                                    <p:cTn id="33" presetID="2" presetClass="entr" presetSubtype="2" fill="hold" nodeType="withEffect">
                                      <p:stCondLst>
                                        <p:cond delay="1200"/>
                                      </p:stCondLst>
                                      <p:childTnLst>
                                        <p:set>
                                          <p:cBhvr>
                                            <p:cTn id="34" dur="1" fill="hold">
                                              <p:stCondLst>
                                                <p:cond delay="0"/>
                                              </p:stCondLst>
                                            </p:cTn>
                                            <p:tgtEl>
                                              <p:spTgt spid="29"/>
                                            </p:tgtEl>
                                            <p:attrNameLst>
                                              <p:attrName>style.visibility</p:attrName>
                                            </p:attrNameLst>
                                          </p:cBhvr>
                                          <p:to>
                                            <p:strVal val="visible"/>
                                          </p:to>
                                        </p:set>
                                        <p:anim calcmode="lin" valueType="num">
                                          <p:cBhvr additive="base">
                                            <p:cTn id="35" dur="2500" fill="hold"/>
                                            <p:tgtEl>
                                              <p:spTgt spid="29"/>
                                            </p:tgtEl>
                                            <p:attrNameLst>
                                              <p:attrName>ppt_x</p:attrName>
                                            </p:attrNameLst>
                                          </p:cBhvr>
                                          <p:tavLst>
                                            <p:tav tm="0">
                                              <p:val>
                                                <p:strVal val="1+#ppt_w/2"/>
                                              </p:val>
                                            </p:tav>
                                            <p:tav tm="100000">
                                              <p:val>
                                                <p:strVal val="#ppt_x"/>
                                              </p:val>
                                            </p:tav>
                                          </p:tavLst>
                                        </p:anim>
                                        <p:anim calcmode="lin" valueType="num">
                                          <p:cBhvr additive="base">
                                            <p:cTn id="36" dur="2500" fill="hold"/>
                                            <p:tgtEl>
                                              <p:spTgt spid="29"/>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1200"/>
                                      </p:stCondLst>
                                      <p:childTnLst>
                                        <p:set>
                                          <p:cBhvr>
                                            <p:cTn id="38" dur="1" fill="hold">
                                              <p:stCondLst>
                                                <p:cond delay="0"/>
                                              </p:stCondLst>
                                            </p:cTn>
                                            <p:tgtEl>
                                              <p:spTgt spid="57"/>
                                            </p:tgtEl>
                                            <p:attrNameLst>
                                              <p:attrName>style.visibility</p:attrName>
                                            </p:attrNameLst>
                                          </p:cBhvr>
                                          <p:to>
                                            <p:strVal val="visible"/>
                                          </p:to>
                                        </p:set>
                                        <p:anim calcmode="lin" valueType="num">
                                          <p:cBhvr additive="base">
                                            <p:cTn id="39" dur="2500" fill="hold"/>
                                            <p:tgtEl>
                                              <p:spTgt spid="57"/>
                                            </p:tgtEl>
                                            <p:attrNameLst>
                                              <p:attrName>ppt_x</p:attrName>
                                            </p:attrNameLst>
                                          </p:cBhvr>
                                          <p:tavLst>
                                            <p:tav tm="0">
                                              <p:val>
                                                <p:strVal val="1+#ppt_w/2"/>
                                              </p:val>
                                            </p:tav>
                                            <p:tav tm="100000">
                                              <p:val>
                                                <p:strVal val="#ppt_x"/>
                                              </p:val>
                                            </p:tav>
                                          </p:tavLst>
                                        </p:anim>
                                        <p:anim calcmode="lin" valueType="num">
                                          <p:cBhvr additive="base">
                                            <p:cTn id="40" dur="2500" fill="hold"/>
                                            <p:tgtEl>
                                              <p:spTgt spid="57"/>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1400"/>
                                      </p:stCondLst>
                                      <p:childTnLst>
                                        <p:set>
                                          <p:cBhvr>
                                            <p:cTn id="42" dur="1" fill="hold">
                                              <p:stCondLst>
                                                <p:cond delay="0"/>
                                              </p:stCondLst>
                                            </p:cTn>
                                            <p:tgtEl>
                                              <p:spTgt spid="50"/>
                                            </p:tgtEl>
                                            <p:attrNameLst>
                                              <p:attrName>style.visibility</p:attrName>
                                            </p:attrNameLst>
                                          </p:cBhvr>
                                          <p:to>
                                            <p:strVal val="visible"/>
                                          </p:to>
                                        </p:set>
                                        <p:anim calcmode="lin" valueType="num">
                                          <p:cBhvr additive="base">
                                            <p:cTn id="43" dur="2500" fill="hold"/>
                                            <p:tgtEl>
                                              <p:spTgt spid="50"/>
                                            </p:tgtEl>
                                            <p:attrNameLst>
                                              <p:attrName>ppt_x</p:attrName>
                                            </p:attrNameLst>
                                          </p:cBhvr>
                                          <p:tavLst>
                                            <p:tav tm="0">
                                              <p:val>
                                                <p:strVal val="1+#ppt_w/2"/>
                                              </p:val>
                                            </p:tav>
                                            <p:tav tm="100000">
                                              <p:val>
                                                <p:strVal val="#ppt_x"/>
                                              </p:val>
                                            </p:tav>
                                          </p:tavLst>
                                        </p:anim>
                                        <p:anim calcmode="lin" valueType="num">
                                          <p:cBhvr additive="base">
                                            <p:cTn id="44" dur="2500" fill="hold"/>
                                            <p:tgtEl>
                                              <p:spTgt spid="50"/>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1400"/>
                                      </p:stCondLst>
                                      <p:childTnLst>
                                        <p:set>
                                          <p:cBhvr>
                                            <p:cTn id="46" dur="1" fill="hold">
                                              <p:stCondLst>
                                                <p:cond delay="0"/>
                                              </p:stCondLst>
                                            </p:cTn>
                                            <p:tgtEl>
                                              <p:spTgt spid="47"/>
                                            </p:tgtEl>
                                            <p:attrNameLst>
                                              <p:attrName>style.visibility</p:attrName>
                                            </p:attrNameLst>
                                          </p:cBhvr>
                                          <p:to>
                                            <p:strVal val="visible"/>
                                          </p:to>
                                        </p:set>
                                        <p:anim calcmode="lin" valueType="num">
                                          <p:cBhvr additive="base">
                                            <p:cTn id="47" dur="2500" fill="hold"/>
                                            <p:tgtEl>
                                              <p:spTgt spid="47"/>
                                            </p:tgtEl>
                                            <p:attrNameLst>
                                              <p:attrName>ppt_x</p:attrName>
                                            </p:attrNameLst>
                                          </p:cBhvr>
                                          <p:tavLst>
                                            <p:tav tm="0">
                                              <p:val>
                                                <p:strVal val="1+#ppt_w/2"/>
                                              </p:val>
                                            </p:tav>
                                            <p:tav tm="100000">
                                              <p:val>
                                                <p:strVal val="#ppt_x"/>
                                              </p:val>
                                            </p:tav>
                                          </p:tavLst>
                                        </p:anim>
                                        <p:anim calcmode="lin" valueType="num">
                                          <p:cBhvr additive="base">
                                            <p:cTn id="48" dur="2500" fill="hold"/>
                                            <p:tgtEl>
                                              <p:spTgt spid="47"/>
                                            </p:tgtEl>
                                            <p:attrNameLst>
                                              <p:attrName>ppt_y</p:attrName>
                                            </p:attrNameLst>
                                          </p:cBhvr>
                                          <p:tavLst>
                                            <p:tav tm="0">
                                              <p:val>
                                                <p:strVal val="#ppt_y"/>
                                              </p:val>
                                            </p:tav>
                                            <p:tav tm="100000">
                                              <p:val>
                                                <p:strVal val="#ppt_y"/>
                                              </p:val>
                                            </p:tav>
                                          </p:tavLst>
                                        </p:anim>
                                      </p:childTnLst>
                                    </p:cTn>
                                  </p:par>
                                  <p:par>
                                    <p:cTn id="49" presetID="2" presetClass="entr" presetSubtype="12" fill="hold" nodeType="withEffect">
                                      <p:stCondLst>
                                        <p:cond delay="1600"/>
                                      </p:stCondLst>
                                      <p:childTnLst>
                                        <p:set>
                                          <p:cBhvr>
                                            <p:cTn id="50" dur="1" fill="hold">
                                              <p:stCondLst>
                                                <p:cond delay="0"/>
                                              </p:stCondLst>
                                            </p:cTn>
                                            <p:tgtEl>
                                              <p:spTgt spid="36"/>
                                            </p:tgtEl>
                                            <p:attrNameLst>
                                              <p:attrName>style.visibility</p:attrName>
                                            </p:attrNameLst>
                                          </p:cBhvr>
                                          <p:to>
                                            <p:strVal val="visible"/>
                                          </p:to>
                                        </p:set>
                                        <p:anim calcmode="lin" valueType="num">
                                          <p:cBhvr additive="base">
                                            <p:cTn id="51" dur="2500" fill="hold"/>
                                            <p:tgtEl>
                                              <p:spTgt spid="36"/>
                                            </p:tgtEl>
                                            <p:attrNameLst>
                                              <p:attrName>ppt_x</p:attrName>
                                            </p:attrNameLst>
                                          </p:cBhvr>
                                          <p:tavLst>
                                            <p:tav tm="0">
                                              <p:val>
                                                <p:strVal val="0-#ppt_w/2"/>
                                              </p:val>
                                            </p:tav>
                                            <p:tav tm="100000">
                                              <p:val>
                                                <p:strVal val="#ppt_x"/>
                                              </p:val>
                                            </p:tav>
                                          </p:tavLst>
                                        </p:anim>
                                        <p:anim calcmode="lin" valueType="num">
                                          <p:cBhvr additive="base">
                                            <p:cTn id="52" dur="2500" fill="hold"/>
                                            <p:tgtEl>
                                              <p:spTgt spid="36"/>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stCondLst>
                                        <p:cond delay="1600"/>
                                      </p:stCondLst>
                                      <p:childTnLst>
                                        <p:set>
                                          <p:cBhvr>
                                            <p:cTn id="54" dur="1" fill="hold">
                                              <p:stCondLst>
                                                <p:cond delay="0"/>
                                              </p:stCondLst>
                                            </p:cTn>
                                            <p:tgtEl>
                                              <p:spTgt spid="44"/>
                                            </p:tgtEl>
                                            <p:attrNameLst>
                                              <p:attrName>style.visibility</p:attrName>
                                            </p:attrNameLst>
                                          </p:cBhvr>
                                          <p:to>
                                            <p:strVal val="visible"/>
                                          </p:to>
                                        </p:set>
                                        <p:anim calcmode="lin" valueType="num">
                                          <p:cBhvr additive="base">
                                            <p:cTn id="55" dur="2500" fill="hold"/>
                                            <p:tgtEl>
                                              <p:spTgt spid="44"/>
                                            </p:tgtEl>
                                            <p:attrNameLst>
                                              <p:attrName>ppt_x</p:attrName>
                                            </p:attrNameLst>
                                          </p:cBhvr>
                                          <p:tavLst>
                                            <p:tav tm="0">
                                              <p:val>
                                                <p:strVal val="0-#ppt_w/2"/>
                                              </p:val>
                                            </p:tav>
                                            <p:tav tm="100000">
                                              <p:val>
                                                <p:strVal val="#ppt_x"/>
                                              </p:val>
                                            </p:tav>
                                          </p:tavLst>
                                        </p:anim>
                                        <p:anim calcmode="lin" valueType="num">
                                          <p:cBhvr additive="base">
                                            <p:cTn id="56" dur="2500" fill="hold"/>
                                            <p:tgtEl>
                                              <p:spTgt spid="44"/>
                                            </p:tgtEl>
                                            <p:attrNameLst>
                                              <p:attrName>ppt_y</p:attrName>
                                            </p:attrNameLst>
                                          </p:cBhvr>
                                          <p:tavLst>
                                            <p:tav tm="0">
                                              <p:val>
                                                <p:strVal val="1+#ppt_h/2"/>
                                              </p:val>
                                            </p:tav>
                                            <p:tav tm="100000">
                                              <p:val>
                                                <p:strVal val="#ppt_y"/>
                                              </p:val>
                                            </p:tav>
                                          </p:tavLst>
                                        </p:anim>
                                      </p:childTnLst>
                                    </p:cTn>
                                  </p:par>
                                  <p:par>
                                    <p:cTn id="57" presetID="2" presetClass="entr" presetSubtype="8" fill="hold" nodeType="withEffect">
                                      <p:stCondLst>
                                        <p:cond delay="1800"/>
                                      </p:stCondLst>
                                      <p:childTnLst>
                                        <p:set>
                                          <p:cBhvr>
                                            <p:cTn id="58" dur="1" fill="hold">
                                              <p:stCondLst>
                                                <p:cond delay="0"/>
                                              </p:stCondLst>
                                            </p:cTn>
                                            <p:tgtEl>
                                              <p:spTgt spid="22"/>
                                            </p:tgtEl>
                                            <p:attrNameLst>
                                              <p:attrName>style.visibility</p:attrName>
                                            </p:attrNameLst>
                                          </p:cBhvr>
                                          <p:to>
                                            <p:strVal val="visible"/>
                                          </p:to>
                                        </p:set>
                                        <p:anim calcmode="lin" valueType="num">
                                          <p:cBhvr additive="base">
                                            <p:cTn id="59" dur="2500" fill="hold"/>
                                            <p:tgtEl>
                                              <p:spTgt spid="22"/>
                                            </p:tgtEl>
                                            <p:attrNameLst>
                                              <p:attrName>ppt_x</p:attrName>
                                            </p:attrNameLst>
                                          </p:cBhvr>
                                          <p:tavLst>
                                            <p:tav tm="0">
                                              <p:val>
                                                <p:strVal val="0-#ppt_w/2"/>
                                              </p:val>
                                            </p:tav>
                                            <p:tav tm="100000">
                                              <p:val>
                                                <p:strVal val="#ppt_x"/>
                                              </p:val>
                                            </p:tav>
                                          </p:tavLst>
                                        </p:anim>
                                        <p:anim calcmode="lin" valueType="num">
                                          <p:cBhvr additive="base">
                                            <p:cTn id="60" dur="2500" fill="hold"/>
                                            <p:tgtEl>
                                              <p:spTgt spid="22"/>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1800"/>
                                      </p:stCondLst>
                                      <p:childTnLst>
                                        <p:set>
                                          <p:cBhvr>
                                            <p:cTn id="62" dur="1" fill="hold">
                                              <p:stCondLst>
                                                <p:cond delay="0"/>
                                              </p:stCondLst>
                                            </p:cTn>
                                            <p:tgtEl>
                                              <p:spTgt spid="60"/>
                                            </p:tgtEl>
                                            <p:attrNameLst>
                                              <p:attrName>style.visibility</p:attrName>
                                            </p:attrNameLst>
                                          </p:cBhvr>
                                          <p:to>
                                            <p:strVal val="visible"/>
                                          </p:to>
                                        </p:set>
                                        <p:anim calcmode="lin" valueType="num">
                                          <p:cBhvr additive="base">
                                            <p:cTn id="63" dur="2500" fill="hold"/>
                                            <p:tgtEl>
                                              <p:spTgt spid="60"/>
                                            </p:tgtEl>
                                            <p:attrNameLst>
                                              <p:attrName>ppt_x</p:attrName>
                                            </p:attrNameLst>
                                          </p:cBhvr>
                                          <p:tavLst>
                                            <p:tav tm="0">
                                              <p:val>
                                                <p:strVal val="0-#ppt_w/2"/>
                                              </p:val>
                                            </p:tav>
                                            <p:tav tm="100000">
                                              <p:val>
                                                <p:strVal val="#ppt_x"/>
                                              </p:val>
                                            </p:tav>
                                          </p:tavLst>
                                        </p:anim>
                                        <p:anim calcmode="lin" valueType="num">
                                          <p:cBhvr additive="base">
                                            <p:cTn id="64" dur="2500" fill="hold"/>
                                            <p:tgtEl>
                                              <p:spTgt spid="6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Lst>
      </p:timing>
    </mc:Fallback>
  </mc:AlternateContent>
</p:sld>
</file>

<file path=ppt/slides/slide24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9752DB8B-4BF5-44E7-B9D8-B2AC4E9C2B8C}"/>
              </a:ext>
            </a:extLst>
          </p:cNvPr>
          <p:cNvSpPr/>
          <p:nvPr/>
        </p:nvSpPr>
        <p:spPr>
          <a:xfrm>
            <a:off x="22025349" y="6798753"/>
            <a:ext cx="4690494" cy="46904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1480A1D7-F973-4365-9529-D8822517FA49}"/>
              </a:ext>
            </a:extLst>
          </p:cNvPr>
          <p:cNvSpPr/>
          <p:nvPr/>
        </p:nvSpPr>
        <p:spPr>
          <a:xfrm>
            <a:off x="21790826" y="6564230"/>
            <a:ext cx="5159543" cy="515954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D1417A88-A713-454F-B4B4-8387195E4D81}"/>
              </a:ext>
            </a:extLst>
          </p:cNvPr>
          <p:cNvSpPr/>
          <p:nvPr/>
        </p:nvSpPr>
        <p:spPr>
          <a:xfrm>
            <a:off x="22025349" y="6798753"/>
            <a:ext cx="4690494" cy="469049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BD05E726-01A5-4A8C-9583-F8E4FACE59C6}"/>
              </a:ext>
            </a:extLst>
          </p:cNvPr>
          <p:cNvSpPr/>
          <p:nvPr/>
        </p:nvSpPr>
        <p:spPr>
          <a:xfrm>
            <a:off x="20936920" y="5710324"/>
            <a:ext cx="6867352" cy="6867352"/>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07C6D6DA-2920-4AD0-986C-67F86E17277A}"/>
              </a:ext>
            </a:extLst>
          </p:cNvPr>
          <p:cNvSpPr txBox="1"/>
          <p:nvPr/>
        </p:nvSpPr>
        <p:spPr>
          <a:xfrm>
            <a:off x="10344651" y="17566926"/>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7" name="TextBox 6">
            <a:extLst>
              <a:ext uri="{FF2B5EF4-FFF2-40B4-BE49-F238E27FC236}">
                <a16:creationId xmlns:a16="http://schemas.microsoft.com/office/drawing/2014/main" id="{D3614BDC-7316-4D3F-9E16-2E8572B68303}"/>
              </a:ext>
            </a:extLst>
          </p:cNvPr>
          <p:cNvSpPr txBox="1"/>
          <p:nvPr/>
        </p:nvSpPr>
        <p:spPr>
          <a:xfrm rot="16200000">
            <a:off x="22374435"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9" name="TextBox 8">
            <a:extLst>
              <a:ext uri="{FF2B5EF4-FFF2-40B4-BE49-F238E27FC236}">
                <a16:creationId xmlns:a16="http://schemas.microsoft.com/office/drawing/2014/main" id="{7629350F-D124-431A-93E7-B62800B143C5}"/>
              </a:ext>
            </a:extLst>
          </p:cNvPr>
          <p:cNvSpPr txBox="1"/>
          <p:nvPr/>
        </p:nvSpPr>
        <p:spPr>
          <a:xfrm>
            <a:off x="2798248" y="5068417"/>
            <a:ext cx="6071433" cy="3046988"/>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sp>
        <p:nvSpPr>
          <p:cNvPr id="10" name="TextBox 9">
            <a:extLst>
              <a:ext uri="{FF2B5EF4-FFF2-40B4-BE49-F238E27FC236}">
                <a16:creationId xmlns:a16="http://schemas.microsoft.com/office/drawing/2014/main" id="{5D49F18B-E102-4D75-8BDF-A14EAE132CA8}"/>
              </a:ext>
            </a:extLst>
          </p:cNvPr>
          <p:cNvSpPr txBox="1"/>
          <p:nvPr/>
        </p:nvSpPr>
        <p:spPr>
          <a:xfrm>
            <a:off x="2798248" y="10317288"/>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grpSp>
        <p:nvGrpSpPr>
          <p:cNvPr id="15" name="Group 14">
            <a:extLst>
              <a:ext uri="{FF2B5EF4-FFF2-40B4-BE49-F238E27FC236}">
                <a16:creationId xmlns:a16="http://schemas.microsoft.com/office/drawing/2014/main" id="{15F31EE6-3586-479B-A281-6E0C5FF4A5D2}"/>
              </a:ext>
            </a:extLst>
          </p:cNvPr>
          <p:cNvGrpSpPr/>
          <p:nvPr/>
        </p:nvGrpSpPr>
        <p:grpSpPr>
          <a:xfrm>
            <a:off x="3007798" y="8577903"/>
            <a:ext cx="1438276" cy="1141412"/>
            <a:chOff x="3007798" y="5408211"/>
            <a:chExt cx="1438276" cy="1141412"/>
          </a:xfrm>
        </p:grpSpPr>
        <p:sp>
          <p:nvSpPr>
            <p:cNvPr id="12" name="Rectangle 5">
              <a:extLst>
                <a:ext uri="{FF2B5EF4-FFF2-40B4-BE49-F238E27FC236}">
                  <a16:creationId xmlns:a16="http://schemas.microsoft.com/office/drawing/2014/main" id="{1509C8C4-7023-480C-B774-11FFB1125710}"/>
                </a:ext>
              </a:extLst>
            </p:cNvPr>
            <p:cNvSpPr>
              <a:spLocks noChangeArrowheads="1"/>
            </p:cNvSpPr>
            <p:nvPr/>
          </p:nvSpPr>
          <p:spPr bwMode="auto">
            <a:xfrm>
              <a:off x="3007798" y="5805086"/>
              <a:ext cx="1176338" cy="347662"/>
            </a:xfrm>
            <a:prstGeom prst="rect">
              <a:avLst/>
            </a:pr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6">
              <a:extLst>
                <a:ext uri="{FF2B5EF4-FFF2-40B4-BE49-F238E27FC236}">
                  <a16:creationId xmlns:a16="http://schemas.microsoft.com/office/drawing/2014/main" id="{F490306C-C2EF-41ED-9899-A064394CF104}"/>
                </a:ext>
              </a:extLst>
            </p:cNvPr>
            <p:cNvSpPr>
              <a:spLocks/>
            </p:cNvSpPr>
            <p:nvPr/>
          </p:nvSpPr>
          <p:spPr bwMode="auto">
            <a:xfrm>
              <a:off x="3634861" y="5408211"/>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7">
              <a:extLst>
                <a:ext uri="{FF2B5EF4-FFF2-40B4-BE49-F238E27FC236}">
                  <a16:creationId xmlns:a16="http://schemas.microsoft.com/office/drawing/2014/main" id="{632B92D7-79F0-4B12-9E62-F1100747C7B3}"/>
                </a:ext>
              </a:extLst>
            </p:cNvPr>
            <p:cNvSpPr>
              <a:spLocks/>
            </p:cNvSpPr>
            <p:nvPr/>
          </p:nvSpPr>
          <p:spPr bwMode="auto">
            <a:xfrm>
              <a:off x="3634861" y="5735236"/>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2" name="Freeform 5">
            <a:extLst>
              <a:ext uri="{FF2B5EF4-FFF2-40B4-BE49-F238E27FC236}">
                <a16:creationId xmlns:a16="http://schemas.microsoft.com/office/drawing/2014/main" id="{8CAD8E08-E880-4744-8A2B-E08F780676BA}"/>
              </a:ext>
            </a:extLst>
          </p:cNvPr>
          <p:cNvSpPr>
            <a:spLocks/>
          </p:cNvSpPr>
          <p:nvPr/>
        </p:nvSpPr>
        <p:spPr bwMode="auto">
          <a:xfrm>
            <a:off x="11923692" y="445478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O</a:t>
            </a:r>
          </a:p>
        </p:txBody>
      </p:sp>
      <p:sp>
        <p:nvSpPr>
          <p:cNvPr id="153" name="Freeform 5">
            <a:extLst>
              <a:ext uri="{FF2B5EF4-FFF2-40B4-BE49-F238E27FC236}">
                <a16:creationId xmlns:a16="http://schemas.microsoft.com/office/drawing/2014/main" id="{AFBFAC75-0935-4A65-9456-57BC9EAFDF6C}"/>
              </a:ext>
            </a:extLst>
          </p:cNvPr>
          <p:cNvSpPr>
            <a:spLocks/>
          </p:cNvSpPr>
          <p:nvPr/>
        </p:nvSpPr>
        <p:spPr bwMode="auto">
          <a:xfrm>
            <a:off x="17071748" y="799700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154" name="Freeform 5">
            <a:extLst>
              <a:ext uri="{FF2B5EF4-FFF2-40B4-BE49-F238E27FC236}">
                <a16:creationId xmlns:a16="http://schemas.microsoft.com/office/drawing/2014/main" id="{C630920D-9B3D-4CFF-94E3-B153B7BA2B81}"/>
              </a:ext>
            </a:extLst>
          </p:cNvPr>
          <p:cNvSpPr>
            <a:spLocks/>
          </p:cNvSpPr>
          <p:nvPr/>
        </p:nvSpPr>
        <p:spPr bwMode="auto">
          <a:xfrm>
            <a:off x="11923692" y="11615679"/>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155" name="TextBox 154">
            <a:extLst>
              <a:ext uri="{FF2B5EF4-FFF2-40B4-BE49-F238E27FC236}">
                <a16:creationId xmlns:a16="http://schemas.microsoft.com/office/drawing/2014/main" id="{1C049701-6EE4-42B4-9200-8E9CF285DC2F}"/>
              </a:ext>
            </a:extLst>
          </p:cNvPr>
          <p:cNvSpPr txBox="1"/>
          <p:nvPr/>
        </p:nvSpPr>
        <p:spPr>
          <a:xfrm>
            <a:off x="14633031" y="4656545"/>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Report.</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56" name="TextBox 155">
            <a:extLst>
              <a:ext uri="{FF2B5EF4-FFF2-40B4-BE49-F238E27FC236}">
                <a16:creationId xmlns:a16="http://schemas.microsoft.com/office/drawing/2014/main" id="{0588C301-C3F4-4B45-879B-E98011792B5D}"/>
              </a:ext>
            </a:extLst>
          </p:cNvPr>
          <p:cNvSpPr txBox="1"/>
          <p:nvPr/>
        </p:nvSpPr>
        <p:spPr>
          <a:xfrm>
            <a:off x="13302398" y="8332344"/>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Idea.</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57" name="TextBox 156">
            <a:extLst>
              <a:ext uri="{FF2B5EF4-FFF2-40B4-BE49-F238E27FC236}">
                <a16:creationId xmlns:a16="http://schemas.microsoft.com/office/drawing/2014/main" id="{C2BA4B16-6EE9-476D-AB67-1628D3A6BE9D}"/>
              </a:ext>
            </a:extLst>
          </p:cNvPr>
          <p:cNvSpPr txBox="1"/>
          <p:nvPr/>
        </p:nvSpPr>
        <p:spPr>
          <a:xfrm>
            <a:off x="14598739" y="11993235"/>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Government.</a:t>
            </a:r>
          </a:p>
          <a:p>
            <a:pPr defTabSz="457108"/>
            <a:r>
              <a:rPr lang="en-US">
                <a:solidFill>
                  <a:schemeClr val="tx1">
                    <a:alpha val="54000"/>
                  </a:schemeClr>
                </a:solidFill>
                <a:latin typeface="Calibri"/>
              </a:rPr>
              <a:t>Cras sed maximus ante, vel bibendum justo. Integer pulvinar erat in quam varius, at aliquam justo fringilla.</a:t>
            </a:r>
          </a:p>
        </p:txBody>
      </p:sp>
    </p:spTree>
    <p:extLst>
      <p:ext uri="{BB962C8B-B14F-4D97-AF65-F5344CB8AC3E}">
        <p14:creationId xmlns:p14="http://schemas.microsoft.com/office/powerpoint/2010/main" val="405386222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8"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0-#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2" decel="100000" fill="hold" grpId="0" nodeType="withEffect">
                                  <p:stCondLst>
                                    <p:cond delay="300"/>
                                  </p:stCondLst>
                                  <p:childTnLst>
                                    <p:set>
                                      <p:cBhvr>
                                        <p:cTn id="25" dur="1" fill="hold">
                                          <p:stCondLst>
                                            <p:cond delay="0"/>
                                          </p:stCondLst>
                                        </p:cTn>
                                        <p:tgtEl>
                                          <p:spTgt spid="152"/>
                                        </p:tgtEl>
                                        <p:attrNameLst>
                                          <p:attrName>style.visibility</p:attrName>
                                        </p:attrNameLst>
                                      </p:cBhvr>
                                      <p:to>
                                        <p:strVal val="visible"/>
                                      </p:to>
                                    </p:set>
                                    <p:anim calcmode="lin" valueType="num">
                                      <p:cBhvr additive="base">
                                        <p:cTn id="26" dur="1500" fill="hold"/>
                                        <p:tgtEl>
                                          <p:spTgt spid="152"/>
                                        </p:tgtEl>
                                        <p:attrNameLst>
                                          <p:attrName>ppt_x</p:attrName>
                                        </p:attrNameLst>
                                      </p:cBhvr>
                                      <p:tavLst>
                                        <p:tav tm="0">
                                          <p:val>
                                            <p:strVal val="1+#ppt_w/2"/>
                                          </p:val>
                                        </p:tav>
                                        <p:tav tm="100000">
                                          <p:val>
                                            <p:strVal val="#ppt_x"/>
                                          </p:val>
                                        </p:tav>
                                      </p:tavLst>
                                    </p:anim>
                                    <p:anim calcmode="lin" valueType="num">
                                      <p:cBhvr additive="base">
                                        <p:cTn id="27" dur="1500" fill="hold"/>
                                        <p:tgtEl>
                                          <p:spTgt spid="152"/>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400"/>
                                  </p:stCondLst>
                                  <p:childTnLst>
                                    <p:set>
                                      <p:cBhvr>
                                        <p:cTn id="29" dur="1" fill="hold">
                                          <p:stCondLst>
                                            <p:cond delay="0"/>
                                          </p:stCondLst>
                                        </p:cTn>
                                        <p:tgtEl>
                                          <p:spTgt spid="153"/>
                                        </p:tgtEl>
                                        <p:attrNameLst>
                                          <p:attrName>style.visibility</p:attrName>
                                        </p:attrNameLst>
                                      </p:cBhvr>
                                      <p:to>
                                        <p:strVal val="visible"/>
                                      </p:to>
                                    </p:set>
                                    <p:anim calcmode="lin" valueType="num">
                                      <p:cBhvr additive="base">
                                        <p:cTn id="30" dur="1500" fill="hold"/>
                                        <p:tgtEl>
                                          <p:spTgt spid="153"/>
                                        </p:tgtEl>
                                        <p:attrNameLst>
                                          <p:attrName>ppt_x</p:attrName>
                                        </p:attrNameLst>
                                      </p:cBhvr>
                                      <p:tavLst>
                                        <p:tav tm="0">
                                          <p:val>
                                            <p:strVal val="1+#ppt_w/2"/>
                                          </p:val>
                                        </p:tav>
                                        <p:tav tm="100000">
                                          <p:val>
                                            <p:strVal val="#ppt_x"/>
                                          </p:val>
                                        </p:tav>
                                      </p:tavLst>
                                    </p:anim>
                                    <p:anim calcmode="lin" valueType="num">
                                      <p:cBhvr additive="base">
                                        <p:cTn id="31" dur="1500" fill="hold"/>
                                        <p:tgtEl>
                                          <p:spTgt spid="153"/>
                                        </p:tgtEl>
                                        <p:attrNameLst>
                                          <p:attrName>ppt_y</p:attrName>
                                        </p:attrNameLst>
                                      </p:cBhvr>
                                      <p:tavLst>
                                        <p:tav tm="0">
                                          <p:val>
                                            <p:strVal val="#ppt_y"/>
                                          </p:val>
                                        </p:tav>
                                        <p:tav tm="100000">
                                          <p:val>
                                            <p:strVal val="#ppt_y"/>
                                          </p:val>
                                        </p:tav>
                                      </p:tavLst>
                                    </p:anim>
                                  </p:childTnLst>
                                </p:cTn>
                              </p:par>
                              <p:par>
                                <p:cTn id="32" presetID="2" presetClass="entr" presetSubtype="2" decel="100000" fill="hold" grpId="0" nodeType="withEffect">
                                  <p:stCondLst>
                                    <p:cond delay="500"/>
                                  </p:stCondLst>
                                  <p:childTnLst>
                                    <p:set>
                                      <p:cBhvr>
                                        <p:cTn id="33" dur="1" fill="hold">
                                          <p:stCondLst>
                                            <p:cond delay="0"/>
                                          </p:stCondLst>
                                        </p:cTn>
                                        <p:tgtEl>
                                          <p:spTgt spid="154"/>
                                        </p:tgtEl>
                                        <p:attrNameLst>
                                          <p:attrName>style.visibility</p:attrName>
                                        </p:attrNameLst>
                                      </p:cBhvr>
                                      <p:to>
                                        <p:strVal val="visible"/>
                                      </p:to>
                                    </p:set>
                                    <p:anim calcmode="lin" valueType="num">
                                      <p:cBhvr additive="base">
                                        <p:cTn id="34" dur="1500" fill="hold"/>
                                        <p:tgtEl>
                                          <p:spTgt spid="154"/>
                                        </p:tgtEl>
                                        <p:attrNameLst>
                                          <p:attrName>ppt_x</p:attrName>
                                        </p:attrNameLst>
                                      </p:cBhvr>
                                      <p:tavLst>
                                        <p:tav tm="0">
                                          <p:val>
                                            <p:strVal val="1+#ppt_w/2"/>
                                          </p:val>
                                        </p:tav>
                                        <p:tav tm="100000">
                                          <p:val>
                                            <p:strVal val="#ppt_x"/>
                                          </p:val>
                                        </p:tav>
                                      </p:tavLst>
                                    </p:anim>
                                    <p:anim calcmode="lin" valueType="num">
                                      <p:cBhvr additive="base">
                                        <p:cTn id="35" dur="1500" fill="hold"/>
                                        <p:tgtEl>
                                          <p:spTgt spid="154"/>
                                        </p:tgtEl>
                                        <p:attrNameLst>
                                          <p:attrName>ppt_y</p:attrName>
                                        </p:attrNameLst>
                                      </p:cBhvr>
                                      <p:tavLst>
                                        <p:tav tm="0">
                                          <p:val>
                                            <p:strVal val="#ppt_y"/>
                                          </p:val>
                                        </p:tav>
                                        <p:tav tm="100000">
                                          <p:val>
                                            <p:strVal val="#ppt_y"/>
                                          </p:val>
                                        </p:tav>
                                      </p:tavLst>
                                    </p:anim>
                                  </p:childTnLst>
                                </p:cTn>
                              </p:par>
                              <p:par>
                                <p:cTn id="36" presetID="2" presetClass="entr" presetSubtype="2" decel="100000" fill="hold" grpId="0" nodeType="withEffect">
                                  <p:stCondLst>
                                    <p:cond delay="600"/>
                                  </p:stCondLst>
                                  <p:childTnLst>
                                    <p:set>
                                      <p:cBhvr>
                                        <p:cTn id="37" dur="1" fill="hold">
                                          <p:stCondLst>
                                            <p:cond delay="0"/>
                                          </p:stCondLst>
                                        </p:cTn>
                                        <p:tgtEl>
                                          <p:spTgt spid="155"/>
                                        </p:tgtEl>
                                        <p:attrNameLst>
                                          <p:attrName>style.visibility</p:attrName>
                                        </p:attrNameLst>
                                      </p:cBhvr>
                                      <p:to>
                                        <p:strVal val="visible"/>
                                      </p:to>
                                    </p:set>
                                    <p:anim calcmode="lin" valueType="num">
                                      <p:cBhvr additive="base">
                                        <p:cTn id="38" dur="1500" fill="hold"/>
                                        <p:tgtEl>
                                          <p:spTgt spid="155"/>
                                        </p:tgtEl>
                                        <p:attrNameLst>
                                          <p:attrName>ppt_x</p:attrName>
                                        </p:attrNameLst>
                                      </p:cBhvr>
                                      <p:tavLst>
                                        <p:tav tm="0">
                                          <p:val>
                                            <p:strVal val="1+#ppt_w/2"/>
                                          </p:val>
                                        </p:tav>
                                        <p:tav tm="100000">
                                          <p:val>
                                            <p:strVal val="#ppt_x"/>
                                          </p:val>
                                        </p:tav>
                                      </p:tavLst>
                                    </p:anim>
                                    <p:anim calcmode="lin" valueType="num">
                                      <p:cBhvr additive="base">
                                        <p:cTn id="39" dur="1500" fill="hold"/>
                                        <p:tgtEl>
                                          <p:spTgt spid="155"/>
                                        </p:tgtEl>
                                        <p:attrNameLst>
                                          <p:attrName>ppt_y</p:attrName>
                                        </p:attrNameLst>
                                      </p:cBhvr>
                                      <p:tavLst>
                                        <p:tav tm="0">
                                          <p:val>
                                            <p:strVal val="#ppt_y"/>
                                          </p:val>
                                        </p:tav>
                                        <p:tav tm="100000">
                                          <p:val>
                                            <p:strVal val="#ppt_y"/>
                                          </p:val>
                                        </p:tav>
                                      </p:tavLst>
                                    </p:anim>
                                  </p:childTnLst>
                                </p:cTn>
                              </p:par>
                              <p:par>
                                <p:cTn id="40" presetID="2" presetClass="entr" presetSubtype="2" decel="100000" fill="hold" grpId="0" nodeType="withEffect">
                                  <p:stCondLst>
                                    <p:cond delay="700"/>
                                  </p:stCondLst>
                                  <p:childTnLst>
                                    <p:set>
                                      <p:cBhvr>
                                        <p:cTn id="41" dur="1" fill="hold">
                                          <p:stCondLst>
                                            <p:cond delay="0"/>
                                          </p:stCondLst>
                                        </p:cTn>
                                        <p:tgtEl>
                                          <p:spTgt spid="156"/>
                                        </p:tgtEl>
                                        <p:attrNameLst>
                                          <p:attrName>style.visibility</p:attrName>
                                        </p:attrNameLst>
                                      </p:cBhvr>
                                      <p:to>
                                        <p:strVal val="visible"/>
                                      </p:to>
                                    </p:set>
                                    <p:anim calcmode="lin" valueType="num">
                                      <p:cBhvr additive="base">
                                        <p:cTn id="42" dur="1500" fill="hold"/>
                                        <p:tgtEl>
                                          <p:spTgt spid="156"/>
                                        </p:tgtEl>
                                        <p:attrNameLst>
                                          <p:attrName>ppt_x</p:attrName>
                                        </p:attrNameLst>
                                      </p:cBhvr>
                                      <p:tavLst>
                                        <p:tav tm="0">
                                          <p:val>
                                            <p:strVal val="1+#ppt_w/2"/>
                                          </p:val>
                                        </p:tav>
                                        <p:tav tm="100000">
                                          <p:val>
                                            <p:strVal val="#ppt_x"/>
                                          </p:val>
                                        </p:tav>
                                      </p:tavLst>
                                    </p:anim>
                                    <p:anim calcmode="lin" valueType="num">
                                      <p:cBhvr additive="base">
                                        <p:cTn id="43" dur="1500" fill="hold"/>
                                        <p:tgtEl>
                                          <p:spTgt spid="156"/>
                                        </p:tgtEl>
                                        <p:attrNameLst>
                                          <p:attrName>ppt_y</p:attrName>
                                        </p:attrNameLst>
                                      </p:cBhvr>
                                      <p:tavLst>
                                        <p:tav tm="0">
                                          <p:val>
                                            <p:strVal val="#ppt_y"/>
                                          </p:val>
                                        </p:tav>
                                        <p:tav tm="100000">
                                          <p:val>
                                            <p:strVal val="#ppt_y"/>
                                          </p:val>
                                        </p:tav>
                                      </p:tavLst>
                                    </p:anim>
                                  </p:childTnLst>
                                </p:cTn>
                              </p:par>
                              <p:par>
                                <p:cTn id="44" presetID="2" presetClass="entr" presetSubtype="2" decel="100000" fill="hold" grpId="0" nodeType="withEffect">
                                  <p:stCondLst>
                                    <p:cond delay="800"/>
                                  </p:stCondLst>
                                  <p:childTnLst>
                                    <p:set>
                                      <p:cBhvr>
                                        <p:cTn id="45" dur="1" fill="hold">
                                          <p:stCondLst>
                                            <p:cond delay="0"/>
                                          </p:stCondLst>
                                        </p:cTn>
                                        <p:tgtEl>
                                          <p:spTgt spid="157"/>
                                        </p:tgtEl>
                                        <p:attrNameLst>
                                          <p:attrName>style.visibility</p:attrName>
                                        </p:attrNameLst>
                                      </p:cBhvr>
                                      <p:to>
                                        <p:strVal val="visible"/>
                                      </p:to>
                                    </p:set>
                                    <p:anim calcmode="lin" valueType="num">
                                      <p:cBhvr additive="base">
                                        <p:cTn id="46" dur="1500" fill="hold"/>
                                        <p:tgtEl>
                                          <p:spTgt spid="157"/>
                                        </p:tgtEl>
                                        <p:attrNameLst>
                                          <p:attrName>ppt_x</p:attrName>
                                        </p:attrNameLst>
                                      </p:cBhvr>
                                      <p:tavLst>
                                        <p:tav tm="0">
                                          <p:val>
                                            <p:strVal val="1+#ppt_w/2"/>
                                          </p:val>
                                        </p:tav>
                                        <p:tav tm="100000">
                                          <p:val>
                                            <p:strVal val="#ppt_x"/>
                                          </p:val>
                                        </p:tav>
                                      </p:tavLst>
                                    </p:anim>
                                    <p:anim calcmode="lin" valueType="num">
                                      <p:cBhvr additive="base">
                                        <p:cTn id="47" dur="1500" fill="hold"/>
                                        <p:tgtEl>
                                          <p:spTgt spid="15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10" grpId="0"/>
      <p:bldP spid="152" grpId="0" animBg="1"/>
      <p:bldP spid="153" grpId="0" animBg="1"/>
      <p:bldP spid="154" grpId="0" animBg="1"/>
      <p:bldP spid="155" grpId="0"/>
      <p:bldP spid="156" grpId="0"/>
      <p:bldP spid="157" grpId="0"/>
    </p:bldLst>
  </p:timing>
</p:sld>
</file>

<file path=ppt/slides/slide24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7629350F-D124-431A-93E7-B62800B143C5}"/>
              </a:ext>
            </a:extLst>
          </p:cNvPr>
          <p:cNvSpPr txBox="1"/>
          <p:nvPr/>
        </p:nvSpPr>
        <p:spPr>
          <a:xfrm>
            <a:off x="12862527" y="5544282"/>
            <a:ext cx="8521337" cy="2308324"/>
          </a:xfrm>
          <a:prstGeom prst="rect">
            <a:avLst/>
          </a:prstGeom>
          <a:noFill/>
        </p:spPr>
        <p:txBody>
          <a:bodyPr wrap="square" rtlCol="0">
            <a:spAutoFit/>
          </a:bodyPr>
          <a:lstStyle/>
          <a:p>
            <a:pPr algn="r"/>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sp>
        <p:nvSpPr>
          <p:cNvPr id="10" name="TextBox 9">
            <a:extLst>
              <a:ext uri="{FF2B5EF4-FFF2-40B4-BE49-F238E27FC236}">
                <a16:creationId xmlns:a16="http://schemas.microsoft.com/office/drawing/2014/main" id="{5D49F18B-E102-4D75-8BDF-A14EAE132CA8}"/>
              </a:ext>
            </a:extLst>
          </p:cNvPr>
          <p:cNvSpPr txBox="1"/>
          <p:nvPr/>
        </p:nvSpPr>
        <p:spPr>
          <a:xfrm>
            <a:off x="16394505" y="13550344"/>
            <a:ext cx="6439363" cy="923330"/>
          </a:xfrm>
          <a:prstGeom prst="rect">
            <a:avLst/>
          </a:prstGeom>
          <a:noFill/>
        </p:spPr>
        <p:txBody>
          <a:bodyPr wrap="square" rtlCol="0">
            <a:spAutoFit/>
          </a:bodyPr>
          <a:lstStyle/>
          <a:p>
            <a:pPr algn="r"/>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a:t>
            </a:r>
          </a:p>
        </p:txBody>
      </p:sp>
      <p:sp>
        <p:nvSpPr>
          <p:cNvPr id="2" name="Oval 1">
            <a:extLst>
              <a:ext uri="{FF2B5EF4-FFF2-40B4-BE49-F238E27FC236}">
                <a16:creationId xmlns:a16="http://schemas.microsoft.com/office/drawing/2014/main" id="{9752DB8B-4BF5-44E7-B9D8-B2AC4E9C2B8C}"/>
              </a:ext>
            </a:extLst>
          </p:cNvPr>
          <p:cNvSpPr/>
          <p:nvPr/>
        </p:nvSpPr>
        <p:spPr>
          <a:xfrm>
            <a:off x="-2345247" y="6798753"/>
            <a:ext cx="4690494" cy="46904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1480A1D7-F973-4365-9529-D8822517FA49}"/>
              </a:ext>
            </a:extLst>
          </p:cNvPr>
          <p:cNvSpPr/>
          <p:nvPr/>
        </p:nvSpPr>
        <p:spPr>
          <a:xfrm>
            <a:off x="-2579771" y="6564230"/>
            <a:ext cx="5159543" cy="515954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D1417A88-A713-454F-B4B4-8387195E4D81}"/>
              </a:ext>
            </a:extLst>
          </p:cNvPr>
          <p:cNvSpPr/>
          <p:nvPr/>
        </p:nvSpPr>
        <p:spPr>
          <a:xfrm>
            <a:off x="-2345247" y="6798753"/>
            <a:ext cx="4690494" cy="469049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BD05E726-01A5-4A8C-9583-F8E4FACE59C6}"/>
              </a:ext>
            </a:extLst>
          </p:cNvPr>
          <p:cNvSpPr/>
          <p:nvPr/>
        </p:nvSpPr>
        <p:spPr>
          <a:xfrm>
            <a:off x="-3433676" y="5710324"/>
            <a:ext cx="6867352" cy="6867352"/>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07C6D6DA-2920-4AD0-986C-67F86E17277A}"/>
              </a:ext>
            </a:extLst>
          </p:cNvPr>
          <p:cNvSpPr txBox="1"/>
          <p:nvPr/>
        </p:nvSpPr>
        <p:spPr>
          <a:xfrm>
            <a:off x="10344651" y="1755719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7" name="TextBox 6">
            <a:extLst>
              <a:ext uri="{FF2B5EF4-FFF2-40B4-BE49-F238E27FC236}">
                <a16:creationId xmlns:a16="http://schemas.microsoft.com/office/drawing/2014/main" id="{D3614BDC-7316-4D3F-9E16-2E8572B68303}"/>
              </a:ext>
            </a:extLst>
          </p:cNvPr>
          <p:cNvSpPr txBox="1"/>
          <p:nvPr/>
        </p:nvSpPr>
        <p:spPr>
          <a:xfrm rot="16200000">
            <a:off x="-1120832"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grpSp>
        <p:nvGrpSpPr>
          <p:cNvPr id="20" name="Group 19">
            <a:extLst>
              <a:ext uri="{FF2B5EF4-FFF2-40B4-BE49-F238E27FC236}">
                <a16:creationId xmlns:a16="http://schemas.microsoft.com/office/drawing/2014/main" id="{0289750C-3F27-40DB-8011-E69C99E0823A}"/>
              </a:ext>
            </a:extLst>
          </p:cNvPr>
          <p:cNvGrpSpPr/>
          <p:nvPr/>
        </p:nvGrpSpPr>
        <p:grpSpPr>
          <a:xfrm>
            <a:off x="16707858" y="8708344"/>
            <a:ext cx="4892634" cy="2726475"/>
            <a:chOff x="15493340" y="2039823"/>
            <a:chExt cx="4892634" cy="2726475"/>
          </a:xfrm>
        </p:grpSpPr>
        <p:sp>
          <p:nvSpPr>
            <p:cNvPr id="21" name="Rectangle: Rounded Corners 20">
              <a:extLst>
                <a:ext uri="{FF2B5EF4-FFF2-40B4-BE49-F238E27FC236}">
                  <a16:creationId xmlns:a16="http://schemas.microsoft.com/office/drawing/2014/main" id="{BEC745EE-6F42-489B-BFEF-9EF85A16F8C4}"/>
                </a:ext>
              </a:extLst>
            </p:cNvPr>
            <p:cNvSpPr/>
            <p:nvPr/>
          </p:nvSpPr>
          <p:spPr>
            <a:xfrm>
              <a:off x="15493340" y="2039823"/>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57E25915-13A2-4490-A70D-514BBFB6056E}"/>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Infrastructure</a:t>
              </a:r>
            </a:p>
            <a:p>
              <a:pPr algn="ctr" defTabSz="457108"/>
              <a:r>
                <a:rPr lang="en-US">
                  <a:solidFill>
                    <a:srgbClr val="FFFFFF"/>
                  </a:solidFill>
                  <a:latin typeface="Calibri"/>
                </a:rPr>
                <a:t>Cras sed maximus ante, vel bibendum justo. Integer pulvinar erat in quam varius, at aliquam justo fringilla.</a:t>
              </a:r>
            </a:p>
          </p:txBody>
        </p:sp>
      </p:grpSp>
      <p:grpSp>
        <p:nvGrpSpPr>
          <p:cNvPr id="23" name="Group 22">
            <a:extLst>
              <a:ext uri="{FF2B5EF4-FFF2-40B4-BE49-F238E27FC236}">
                <a16:creationId xmlns:a16="http://schemas.microsoft.com/office/drawing/2014/main" id="{0A5A2030-8357-416F-B9C8-1DCFD23CE571}"/>
              </a:ext>
            </a:extLst>
          </p:cNvPr>
          <p:cNvGrpSpPr/>
          <p:nvPr/>
        </p:nvGrpSpPr>
        <p:grpSpPr>
          <a:xfrm>
            <a:off x="10971779" y="8708344"/>
            <a:ext cx="4892634" cy="2726475"/>
            <a:chOff x="15493340" y="2039823"/>
            <a:chExt cx="4892634" cy="2726475"/>
          </a:xfrm>
        </p:grpSpPr>
        <p:sp>
          <p:nvSpPr>
            <p:cNvPr id="24" name="Rectangle: Rounded Corners 23">
              <a:extLst>
                <a:ext uri="{FF2B5EF4-FFF2-40B4-BE49-F238E27FC236}">
                  <a16:creationId xmlns:a16="http://schemas.microsoft.com/office/drawing/2014/main" id="{E3A649EC-B444-479D-8730-670E610FF5CA}"/>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67B00D03-1E25-411C-8BB2-2DA0074A0B24}"/>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grpSp>
        <p:nvGrpSpPr>
          <p:cNvPr id="26" name="Group 25">
            <a:extLst>
              <a:ext uri="{FF2B5EF4-FFF2-40B4-BE49-F238E27FC236}">
                <a16:creationId xmlns:a16="http://schemas.microsoft.com/office/drawing/2014/main" id="{ECA13BEA-53F3-4748-907D-8BD96449A132}"/>
              </a:ext>
            </a:extLst>
          </p:cNvPr>
          <p:cNvGrpSpPr/>
          <p:nvPr/>
        </p:nvGrpSpPr>
        <p:grpSpPr>
          <a:xfrm>
            <a:off x="5235701" y="8708344"/>
            <a:ext cx="4892634" cy="2726475"/>
            <a:chOff x="15493340" y="2039823"/>
            <a:chExt cx="4892634" cy="2726475"/>
          </a:xfrm>
        </p:grpSpPr>
        <p:sp>
          <p:nvSpPr>
            <p:cNvPr id="27" name="Rectangle: Rounded Corners 26">
              <a:extLst>
                <a:ext uri="{FF2B5EF4-FFF2-40B4-BE49-F238E27FC236}">
                  <a16:creationId xmlns:a16="http://schemas.microsoft.com/office/drawing/2014/main" id="{52EB99D7-616A-4963-9856-65B4DBA60B17}"/>
                </a:ext>
              </a:extLst>
            </p:cNvPr>
            <p:cNvSpPr/>
            <p:nvPr/>
          </p:nvSpPr>
          <p:spPr>
            <a:xfrm>
              <a:off x="15493340" y="2039823"/>
              <a:ext cx="4892634" cy="2726475"/>
            </a:xfrm>
            <a:prstGeom prst="roundRect">
              <a:avLst>
                <a:gd name="adj" fmla="val 31476"/>
              </a:avLst>
            </a:prstGeom>
            <a:solidFill>
              <a:schemeClr val="accent6"/>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a:extLst>
                <a:ext uri="{FF2B5EF4-FFF2-40B4-BE49-F238E27FC236}">
                  <a16:creationId xmlns:a16="http://schemas.microsoft.com/office/drawing/2014/main" id="{44B2C030-C95E-4453-95D2-A1FEF08FCA1F}"/>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Construction</a:t>
              </a:r>
            </a:p>
            <a:p>
              <a:pPr algn="ctr" defTabSz="457108"/>
              <a:r>
                <a:rPr lang="en-US">
                  <a:solidFill>
                    <a:srgbClr val="FFFFFF"/>
                  </a:solidFill>
                  <a:latin typeface="Calibri"/>
                </a:rPr>
                <a:t>Cras sed maximus ante, vel bibendum justo. Integer pulvinar erat in quam varius, at aliquam justo fringilla.</a:t>
              </a:r>
            </a:p>
          </p:txBody>
        </p:sp>
      </p:grpSp>
    </p:spTree>
    <p:extLst>
      <p:ext uri="{BB962C8B-B14F-4D97-AF65-F5344CB8AC3E}">
        <p14:creationId xmlns:p14="http://schemas.microsoft.com/office/powerpoint/2010/main" val="1367371487"/>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2"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1+#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2" decel="100000" fill="hold" nodeType="withEffect">
                                  <p:stCondLst>
                                    <p:cond delay="400"/>
                                  </p:stCondLst>
                                  <p:childTnLst>
                                    <p:set>
                                      <p:cBhvr>
                                        <p:cTn id="25" dur="1" fill="hold">
                                          <p:stCondLst>
                                            <p:cond delay="0"/>
                                          </p:stCondLst>
                                        </p:cTn>
                                        <p:tgtEl>
                                          <p:spTgt spid="26"/>
                                        </p:tgtEl>
                                        <p:attrNameLst>
                                          <p:attrName>style.visibility</p:attrName>
                                        </p:attrNameLst>
                                      </p:cBhvr>
                                      <p:to>
                                        <p:strVal val="visible"/>
                                      </p:to>
                                    </p:set>
                                    <p:anim calcmode="lin" valueType="num">
                                      <p:cBhvr additive="base">
                                        <p:cTn id="26" dur="1500" fill="hold"/>
                                        <p:tgtEl>
                                          <p:spTgt spid="26"/>
                                        </p:tgtEl>
                                        <p:attrNameLst>
                                          <p:attrName>ppt_x</p:attrName>
                                        </p:attrNameLst>
                                      </p:cBhvr>
                                      <p:tavLst>
                                        <p:tav tm="0">
                                          <p:val>
                                            <p:strVal val="1+#ppt_w/2"/>
                                          </p:val>
                                        </p:tav>
                                        <p:tav tm="100000">
                                          <p:val>
                                            <p:strVal val="#ppt_x"/>
                                          </p:val>
                                        </p:tav>
                                      </p:tavLst>
                                    </p:anim>
                                    <p:anim calcmode="lin" valueType="num">
                                      <p:cBhvr additive="base">
                                        <p:cTn id="27" dur="1500" fill="hold"/>
                                        <p:tgtEl>
                                          <p:spTgt spid="26"/>
                                        </p:tgtEl>
                                        <p:attrNameLst>
                                          <p:attrName>ppt_y</p:attrName>
                                        </p:attrNameLst>
                                      </p:cBhvr>
                                      <p:tavLst>
                                        <p:tav tm="0">
                                          <p:val>
                                            <p:strVal val="#ppt_y"/>
                                          </p:val>
                                        </p:tav>
                                        <p:tav tm="100000">
                                          <p:val>
                                            <p:strVal val="#ppt_y"/>
                                          </p:val>
                                        </p:tav>
                                      </p:tavLst>
                                    </p:anim>
                                  </p:childTnLst>
                                </p:cTn>
                              </p:par>
                              <p:par>
                                <p:cTn id="28" presetID="2" presetClass="entr" presetSubtype="2" decel="100000" fill="hold" nodeType="withEffect">
                                  <p:stCondLst>
                                    <p:cond delay="500"/>
                                  </p:stCondLst>
                                  <p:childTnLst>
                                    <p:set>
                                      <p:cBhvr>
                                        <p:cTn id="29" dur="1" fill="hold">
                                          <p:stCondLst>
                                            <p:cond delay="0"/>
                                          </p:stCondLst>
                                        </p:cTn>
                                        <p:tgtEl>
                                          <p:spTgt spid="23"/>
                                        </p:tgtEl>
                                        <p:attrNameLst>
                                          <p:attrName>style.visibility</p:attrName>
                                        </p:attrNameLst>
                                      </p:cBhvr>
                                      <p:to>
                                        <p:strVal val="visible"/>
                                      </p:to>
                                    </p:set>
                                    <p:anim calcmode="lin" valueType="num">
                                      <p:cBhvr additive="base">
                                        <p:cTn id="30" dur="1500" fill="hold"/>
                                        <p:tgtEl>
                                          <p:spTgt spid="23"/>
                                        </p:tgtEl>
                                        <p:attrNameLst>
                                          <p:attrName>ppt_x</p:attrName>
                                        </p:attrNameLst>
                                      </p:cBhvr>
                                      <p:tavLst>
                                        <p:tav tm="0">
                                          <p:val>
                                            <p:strVal val="1+#ppt_w/2"/>
                                          </p:val>
                                        </p:tav>
                                        <p:tav tm="100000">
                                          <p:val>
                                            <p:strVal val="#ppt_x"/>
                                          </p:val>
                                        </p:tav>
                                      </p:tavLst>
                                    </p:anim>
                                    <p:anim calcmode="lin" valueType="num">
                                      <p:cBhvr additive="base">
                                        <p:cTn id="31" dur="1500" fill="hold"/>
                                        <p:tgtEl>
                                          <p:spTgt spid="23"/>
                                        </p:tgtEl>
                                        <p:attrNameLst>
                                          <p:attrName>ppt_y</p:attrName>
                                        </p:attrNameLst>
                                      </p:cBhvr>
                                      <p:tavLst>
                                        <p:tav tm="0">
                                          <p:val>
                                            <p:strVal val="#ppt_y"/>
                                          </p:val>
                                        </p:tav>
                                        <p:tav tm="100000">
                                          <p:val>
                                            <p:strVal val="#ppt_y"/>
                                          </p:val>
                                        </p:tav>
                                      </p:tavLst>
                                    </p:anim>
                                  </p:childTnLst>
                                </p:cTn>
                              </p:par>
                              <p:par>
                                <p:cTn id="32" presetID="2" presetClass="entr" presetSubtype="2" decel="100000" fill="hold" nodeType="withEffect">
                                  <p:stCondLst>
                                    <p:cond delay="60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1500" fill="hold"/>
                                        <p:tgtEl>
                                          <p:spTgt spid="20"/>
                                        </p:tgtEl>
                                        <p:attrNameLst>
                                          <p:attrName>ppt_x</p:attrName>
                                        </p:attrNameLst>
                                      </p:cBhvr>
                                      <p:tavLst>
                                        <p:tav tm="0">
                                          <p:val>
                                            <p:strVal val="1+#ppt_w/2"/>
                                          </p:val>
                                        </p:tav>
                                        <p:tav tm="100000">
                                          <p:val>
                                            <p:strVal val="#ppt_x"/>
                                          </p:val>
                                        </p:tav>
                                      </p:tavLst>
                                    </p:anim>
                                    <p:anim calcmode="lin" valueType="num">
                                      <p:cBhvr additive="base">
                                        <p:cTn id="35" dur="15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2" grpId="0" animBg="1"/>
      <p:bldP spid="2" grpId="1" animBg="1"/>
      <p:bldP spid="3" grpId="0" animBg="1"/>
      <p:bldP spid="3" grpId="1" animBg="1"/>
      <p:bldP spid="4" grpId="0" animBg="1"/>
      <p:bldP spid="4" grpId="1" animBg="1"/>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9752DB8B-4BF5-44E7-B9D8-B2AC4E9C2B8C}"/>
              </a:ext>
            </a:extLst>
          </p:cNvPr>
          <p:cNvSpPr/>
          <p:nvPr/>
        </p:nvSpPr>
        <p:spPr>
          <a:xfrm>
            <a:off x="9072064" y="15167261"/>
            <a:ext cx="6243047" cy="624304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1480A1D7-F973-4365-9529-D8822517FA49}"/>
              </a:ext>
            </a:extLst>
          </p:cNvPr>
          <p:cNvSpPr/>
          <p:nvPr/>
        </p:nvSpPr>
        <p:spPr>
          <a:xfrm>
            <a:off x="8759912" y="14855109"/>
            <a:ext cx="6867352" cy="686735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D1417A88-A713-454F-B4B4-8387195E4D81}"/>
              </a:ext>
            </a:extLst>
          </p:cNvPr>
          <p:cNvSpPr/>
          <p:nvPr/>
        </p:nvSpPr>
        <p:spPr>
          <a:xfrm>
            <a:off x="9072064" y="15167261"/>
            <a:ext cx="6243047" cy="6243047"/>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BD05E726-01A5-4A8C-9583-F8E4FACE59C6}"/>
              </a:ext>
            </a:extLst>
          </p:cNvPr>
          <p:cNvSpPr/>
          <p:nvPr/>
        </p:nvSpPr>
        <p:spPr>
          <a:xfrm>
            <a:off x="7623364" y="13718561"/>
            <a:ext cx="9140446" cy="9140446"/>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07C6D6DA-2920-4AD0-986C-67F86E17277A}"/>
              </a:ext>
            </a:extLst>
          </p:cNvPr>
          <p:cNvSpPr txBox="1"/>
          <p:nvPr/>
        </p:nvSpPr>
        <p:spPr>
          <a:xfrm rot="16200000">
            <a:off x="21996725" y="8913169"/>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7" name="TextBox 6">
            <a:extLst>
              <a:ext uri="{FF2B5EF4-FFF2-40B4-BE49-F238E27FC236}">
                <a16:creationId xmlns:a16="http://schemas.microsoft.com/office/drawing/2014/main" id="{D3614BDC-7316-4D3F-9E16-2E8572B68303}"/>
              </a:ext>
            </a:extLst>
          </p:cNvPr>
          <p:cNvSpPr txBox="1"/>
          <p:nvPr/>
        </p:nvSpPr>
        <p:spPr>
          <a:xfrm rot="16200000">
            <a:off x="-1120832"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19" name="Freeform 5">
            <a:extLst>
              <a:ext uri="{FF2B5EF4-FFF2-40B4-BE49-F238E27FC236}">
                <a16:creationId xmlns:a16="http://schemas.microsoft.com/office/drawing/2014/main" id="{47B7895C-426A-4EAC-8791-9CA81BC0BAEF}"/>
              </a:ext>
            </a:extLst>
          </p:cNvPr>
          <p:cNvSpPr>
            <a:spLocks/>
          </p:cNvSpPr>
          <p:nvPr/>
        </p:nvSpPr>
        <p:spPr bwMode="auto">
          <a:xfrm>
            <a:off x="11912806" y="3149374"/>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O</a:t>
            </a:r>
          </a:p>
        </p:txBody>
      </p:sp>
      <p:sp>
        <p:nvSpPr>
          <p:cNvPr id="29" name="Freeform 5">
            <a:extLst>
              <a:ext uri="{FF2B5EF4-FFF2-40B4-BE49-F238E27FC236}">
                <a16:creationId xmlns:a16="http://schemas.microsoft.com/office/drawing/2014/main" id="{C03AE6EA-A2CB-4DAA-BD9C-C04A81D5F4F4}"/>
              </a:ext>
            </a:extLst>
          </p:cNvPr>
          <p:cNvSpPr>
            <a:spLocks/>
          </p:cNvSpPr>
          <p:nvPr/>
        </p:nvSpPr>
        <p:spPr bwMode="auto">
          <a:xfrm>
            <a:off x="11912806" y="985784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30" name="Freeform 5">
            <a:extLst>
              <a:ext uri="{FF2B5EF4-FFF2-40B4-BE49-F238E27FC236}">
                <a16:creationId xmlns:a16="http://schemas.microsoft.com/office/drawing/2014/main" id="{4C0A01FC-F2B5-4C53-BA1B-69F33884DDB4}"/>
              </a:ext>
            </a:extLst>
          </p:cNvPr>
          <p:cNvSpPr>
            <a:spLocks/>
          </p:cNvSpPr>
          <p:nvPr/>
        </p:nvSpPr>
        <p:spPr bwMode="auto">
          <a:xfrm>
            <a:off x="9818097" y="6545960"/>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31" name="TextBox 30">
            <a:extLst>
              <a:ext uri="{FF2B5EF4-FFF2-40B4-BE49-F238E27FC236}">
                <a16:creationId xmlns:a16="http://schemas.microsoft.com/office/drawing/2014/main" id="{0F7782E9-5E3F-43A2-BDA9-185FD0D1D67F}"/>
              </a:ext>
            </a:extLst>
          </p:cNvPr>
          <p:cNvSpPr txBox="1"/>
          <p:nvPr/>
        </p:nvSpPr>
        <p:spPr>
          <a:xfrm>
            <a:off x="7468828" y="3351136"/>
            <a:ext cx="4061960" cy="1538883"/>
          </a:xfrm>
          <a:prstGeom prst="rect">
            <a:avLst/>
          </a:prstGeom>
          <a:noFill/>
        </p:spPr>
        <p:txBody>
          <a:bodyPr wrap="square" rtlCol="0">
            <a:spAutoFit/>
          </a:bodyPr>
          <a:lstStyle/>
          <a:p>
            <a:pPr algn="r" defTabSz="457108"/>
            <a:r>
              <a:rPr lang="en-US" sz="4000" b="1">
                <a:solidFill>
                  <a:schemeClr val="tx1">
                    <a:lumMod val="90000"/>
                    <a:lumOff val="10000"/>
                  </a:schemeClr>
                </a:solidFill>
                <a:latin typeface="Century Gothic"/>
              </a:rPr>
              <a:t>Report.</a:t>
            </a:r>
          </a:p>
          <a:p>
            <a:pPr algn="r" defTabSz="457108"/>
            <a:r>
              <a:rPr lang="en-US">
                <a:solidFill>
                  <a:schemeClr val="tx1">
                    <a:alpha val="54000"/>
                  </a:schemeClr>
                </a:solidFill>
                <a:latin typeface="Calibri"/>
              </a:rPr>
              <a:t>Cras sed maximus ante, vel bibendum justo. Integer pulvinar erat in quam varius, at aliquam justo fringilla.</a:t>
            </a:r>
          </a:p>
        </p:txBody>
      </p:sp>
      <p:sp>
        <p:nvSpPr>
          <p:cNvPr id="32" name="TextBox 31">
            <a:extLst>
              <a:ext uri="{FF2B5EF4-FFF2-40B4-BE49-F238E27FC236}">
                <a16:creationId xmlns:a16="http://schemas.microsoft.com/office/drawing/2014/main" id="{B8CB03EC-A762-4A20-9CAC-FB9E05AB292C}"/>
              </a:ext>
            </a:extLst>
          </p:cNvPr>
          <p:cNvSpPr txBox="1"/>
          <p:nvPr/>
        </p:nvSpPr>
        <p:spPr>
          <a:xfrm>
            <a:off x="7468828" y="10193184"/>
            <a:ext cx="4061960" cy="1538883"/>
          </a:xfrm>
          <a:prstGeom prst="rect">
            <a:avLst/>
          </a:prstGeom>
          <a:noFill/>
        </p:spPr>
        <p:txBody>
          <a:bodyPr wrap="square" rtlCol="0">
            <a:spAutoFit/>
          </a:bodyPr>
          <a:lstStyle/>
          <a:p>
            <a:pPr algn="r" defTabSz="457108"/>
            <a:r>
              <a:rPr lang="en-US" sz="4000" b="1">
                <a:solidFill>
                  <a:schemeClr val="tx1">
                    <a:lumMod val="90000"/>
                    <a:lumOff val="10000"/>
                  </a:schemeClr>
                </a:solidFill>
                <a:latin typeface="Century Gothic"/>
              </a:rPr>
              <a:t>Idea.</a:t>
            </a:r>
          </a:p>
          <a:p>
            <a:pPr algn="r" defTabSz="457108"/>
            <a:r>
              <a:rPr lang="en-US">
                <a:solidFill>
                  <a:schemeClr val="tx1">
                    <a:alpha val="54000"/>
                  </a:schemeClr>
                </a:solidFill>
                <a:latin typeface="Calibri"/>
              </a:rPr>
              <a:t>Cras sed maximus ante, vel bibendum justo. Integer pulvinar erat in quam varius, at aliquam justo fringilla.</a:t>
            </a:r>
          </a:p>
        </p:txBody>
      </p:sp>
      <p:sp>
        <p:nvSpPr>
          <p:cNvPr id="33" name="TextBox 32">
            <a:extLst>
              <a:ext uri="{FF2B5EF4-FFF2-40B4-BE49-F238E27FC236}">
                <a16:creationId xmlns:a16="http://schemas.microsoft.com/office/drawing/2014/main" id="{FCF29F1A-45BB-4BB2-91CA-71E56E9E32DD}"/>
              </a:ext>
            </a:extLst>
          </p:cNvPr>
          <p:cNvSpPr txBox="1"/>
          <p:nvPr/>
        </p:nvSpPr>
        <p:spPr>
          <a:xfrm>
            <a:off x="12493144" y="6923516"/>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Government.</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0" name="TextBox 9">
            <a:extLst>
              <a:ext uri="{FF2B5EF4-FFF2-40B4-BE49-F238E27FC236}">
                <a16:creationId xmlns:a16="http://schemas.microsoft.com/office/drawing/2014/main" id="{5D49F18B-E102-4D75-8BDF-A14EAE132CA8}"/>
              </a:ext>
            </a:extLst>
          </p:cNvPr>
          <p:cNvSpPr txBox="1"/>
          <p:nvPr/>
        </p:nvSpPr>
        <p:spPr>
          <a:xfrm>
            <a:off x="10429044" y="15486500"/>
            <a:ext cx="3529086" cy="2031325"/>
          </a:xfrm>
          <a:prstGeom prst="rect">
            <a:avLst/>
          </a:prstGeom>
          <a:noFill/>
        </p:spPr>
        <p:txBody>
          <a:bodyPr wrap="square" rtlCol="0">
            <a:spAutoFit/>
          </a:bodyPr>
          <a:lstStyle/>
          <a:p>
            <a:pPr algn="ctr"/>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a:t>
            </a:r>
          </a:p>
        </p:txBody>
      </p:sp>
    </p:spTree>
    <p:extLst>
      <p:ext uri="{BB962C8B-B14F-4D97-AF65-F5344CB8AC3E}">
        <p14:creationId xmlns:p14="http://schemas.microsoft.com/office/powerpoint/2010/main" val="578046022"/>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2"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1+#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2" decel="100000" fill="hold" grpId="0" nodeType="withEffect">
                                  <p:stCondLst>
                                    <p:cond delay="30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1500" fill="hold"/>
                                        <p:tgtEl>
                                          <p:spTgt spid="19"/>
                                        </p:tgtEl>
                                        <p:attrNameLst>
                                          <p:attrName>ppt_x</p:attrName>
                                        </p:attrNameLst>
                                      </p:cBhvr>
                                      <p:tavLst>
                                        <p:tav tm="0">
                                          <p:val>
                                            <p:strVal val="1+#ppt_w/2"/>
                                          </p:val>
                                        </p:tav>
                                        <p:tav tm="100000">
                                          <p:val>
                                            <p:strVal val="#ppt_x"/>
                                          </p:val>
                                        </p:tav>
                                      </p:tavLst>
                                    </p:anim>
                                    <p:anim calcmode="lin" valueType="num">
                                      <p:cBhvr additive="base">
                                        <p:cTn id="27" dur="1500" fill="hold"/>
                                        <p:tgtEl>
                                          <p:spTgt spid="19"/>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400"/>
                                  </p:stCondLst>
                                  <p:childTnLst>
                                    <p:set>
                                      <p:cBhvr>
                                        <p:cTn id="29" dur="1" fill="hold">
                                          <p:stCondLst>
                                            <p:cond delay="0"/>
                                          </p:stCondLst>
                                        </p:cTn>
                                        <p:tgtEl>
                                          <p:spTgt spid="29"/>
                                        </p:tgtEl>
                                        <p:attrNameLst>
                                          <p:attrName>style.visibility</p:attrName>
                                        </p:attrNameLst>
                                      </p:cBhvr>
                                      <p:to>
                                        <p:strVal val="visible"/>
                                      </p:to>
                                    </p:set>
                                    <p:anim calcmode="lin" valueType="num">
                                      <p:cBhvr additive="base">
                                        <p:cTn id="30" dur="1500" fill="hold"/>
                                        <p:tgtEl>
                                          <p:spTgt spid="29"/>
                                        </p:tgtEl>
                                        <p:attrNameLst>
                                          <p:attrName>ppt_x</p:attrName>
                                        </p:attrNameLst>
                                      </p:cBhvr>
                                      <p:tavLst>
                                        <p:tav tm="0">
                                          <p:val>
                                            <p:strVal val="1+#ppt_w/2"/>
                                          </p:val>
                                        </p:tav>
                                        <p:tav tm="100000">
                                          <p:val>
                                            <p:strVal val="#ppt_x"/>
                                          </p:val>
                                        </p:tav>
                                      </p:tavLst>
                                    </p:anim>
                                    <p:anim calcmode="lin" valueType="num">
                                      <p:cBhvr additive="base">
                                        <p:cTn id="31" dur="1500" fill="hold"/>
                                        <p:tgtEl>
                                          <p:spTgt spid="29"/>
                                        </p:tgtEl>
                                        <p:attrNameLst>
                                          <p:attrName>ppt_y</p:attrName>
                                        </p:attrNameLst>
                                      </p:cBhvr>
                                      <p:tavLst>
                                        <p:tav tm="0">
                                          <p:val>
                                            <p:strVal val="#ppt_y"/>
                                          </p:val>
                                        </p:tav>
                                        <p:tav tm="100000">
                                          <p:val>
                                            <p:strVal val="#ppt_y"/>
                                          </p:val>
                                        </p:tav>
                                      </p:tavLst>
                                    </p:anim>
                                  </p:childTnLst>
                                </p:cTn>
                              </p:par>
                              <p:par>
                                <p:cTn id="32" presetID="2" presetClass="entr" presetSubtype="8" decel="100000" fill="hold" grpId="0" nodeType="withEffect">
                                  <p:stCondLst>
                                    <p:cond delay="500"/>
                                  </p:stCondLst>
                                  <p:childTnLst>
                                    <p:set>
                                      <p:cBhvr>
                                        <p:cTn id="33" dur="1" fill="hold">
                                          <p:stCondLst>
                                            <p:cond delay="0"/>
                                          </p:stCondLst>
                                        </p:cTn>
                                        <p:tgtEl>
                                          <p:spTgt spid="30"/>
                                        </p:tgtEl>
                                        <p:attrNameLst>
                                          <p:attrName>style.visibility</p:attrName>
                                        </p:attrNameLst>
                                      </p:cBhvr>
                                      <p:to>
                                        <p:strVal val="visible"/>
                                      </p:to>
                                    </p:set>
                                    <p:anim calcmode="lin" valueType="num">
                                      <p:cBhvr additive="base">
                                        <p:cTn id="34" dur="1500" fill="hold"/>
                                        <p:tgtEl>
                                          <p:spTgt spid="30"/>
                                        </p:tgtEl>
                                        <p:attrNameLst>
                                          <p:attrName>ppt_x</p:attrName>
                                        </p:attrNameLst>
                                      </p:cBhvr>
                                      <p:tavLst>
                                        <p:tav tm="0">
                                          <p:val>
                                            <p:strVal val="0-#ppt_w/2"/>
                                          </p:val>
                                        </p:tav>
                                        <p:tav tm="100000">
                                          <p:val>
                                            <p:strVal val="#ppt_x"/>
                                          </p:val>
                                        </p:tav>
                                      </p:tavLst>
                                    </p:anim>
                                    <p:anim calcmode="lin" valueType="num">
                                      <p:cBhvr additive="base">
                                        <p:cTn id="35" dur="1500" fill="hold"/>
                                        <p:tgtEl>
                                          <p:spTgt spid="30"/>
                                        </p:tgtEl>
                                        <p:attrNameLst>
                                          <p:attrName>ppt_y</p:attrName>
                                        </p:attrNameLst>
                                      </p:cBhvr>
                                      <p:tavLst>
                                        <p:tav tm="0">
                                          <p:val>
                                            <p:strVal val="#ppt_y"/>
                                          </p:val>
                                        </p:tav>
                                        <p:tav tm="100000">
                                          <p:val>
                                            <p:strVal val="#ppt_y"/>
                                          </p:val>
                                        </p:tav>
                                      </p:tavLst>
                                    </p:anim>
                                  </p:childTnLst>
                                </p:cTn>
                              </p:par>
                              <p:par>
                                <p:cTn id="36" presetID="2" presetClass="entr" presetSubtype="2" decel="100000" fill="hold" grpId="0" nodeType="withEffect">
                                  <p:stCondLst>
                                    <p:cond delay="600"/>
                                  </p:stCondLst>
                                  <p:childTnLst>
                                    <p:set>
                                      <p:cBhvr>
                                        <p:cTn id="37" dur="1" fill="hold">
                                          <p:stCondLst>
                                            <p:cond delay="0"/>
                                          </p:stCondLst>
                                        </p:cTn>
                                        <p:tgtEl>
                                          <p:spTgt spid="31"/>
                                        </p:tgtEl>
                                        <p:attrNameLst>
                                          <p:attrName>style.visibility</p:attrName>
                                        </p:attrNameLst>
                                      </p:cBhvr>
                                      <p:to>
                                        <p:strVal val="visible"/>
                                      </p:to>
                                    </p:set>
                                    <p:anim calcmode="lin" valueType="num">
                                      <p:cBhvr additive="base">
                                        <p:cTn id="38" dur="1500" fill="hold"/>
                                        <p:tgtEl>
                                          <p:spTgt spid="31"/>
                                        </p:tgtEl>
                                        <p:attrNameLst>
                                          <p:attrName>ppt_x</p:attrName>
                                        </p:attrNameLst>
                                      </p:cBhvr>
                                      <p:tavLst>
                                        <p:tav tm="0">
                                          <p:val>
                                            <p:strVal val="1+#ppt_w/2"/>
                                          </p:val>
                                        </p:tav>
                                        <p:tav tm="100000">
                                          <p:val>
                                            <p:strVal val="#ppt_x"/>
                                          </p:val>
                                        </p:tav>
                                      </p:tavLst>
                                    </p:anim>
                                    <p:anim calcmode="lin" valueType="num">
                                      <p:cBhvr additive="base">
                                        <p:cTn id="39" dur="1500" fill="hold"/>
                                        <p:tgtEl>
                                          <p:spTgt spid="31"/>
                                        </p:tgtEl>
                                        <p:attrNameLst>
                                          <p:attrName>ppt_y</p:attrName>
                                        </p:attrNameLst>
                                      </p:cBhvr>
                                      <p:tavLst>
                                        <p:tav tm="0">
                                          <p:val>
                                            <p:strVal val="#ppt_y"/>
                                          </p:val>
                                        </p:tav>
                                        <p:tav tm="100000">
                                          <p:val>
                                            <p:strVal val="#ppt_y"/>
                                          </p:val>
                                        </p:tav>
                                      </p:tavLst>
                                    </p:anim>
                                  </p:childTnLst>
                                </p:cTn>
                              </p:par>
                              <p:par>
                                <p:cTn id="40" presetID="2" presetClass="entr" presetSubtype="2" decel="100000" fill="hold" grpId="0" nodeType="withEffect">
                                  <p:stCondLst>
                                    <p:cond delay="700"/>
                                  </p:stCondLst>
                                  <p:childTnLst>
                                    <p:set>
                                      <p:cBhvr>
                                        <p:cTn id="41" dur="1" fill="hold">
                                          <p:stCondLst>
                                            <p:cond delay="0"/>
                                          </p:stCondLst>
                                        </p:cTn>
                                        <p:tgtEl>
                                          <p:spTgt spid="32"/>
                                        </p:tgtEl>
                                        <p:attrNameLst>
                                          <p:attrName>style.visibility</p:attrName>
                                        </p:attrNameLst>
                                      </p:cBhvr>
                                      <p:to>
                                        <p:strVal val="visible"/>
                                      </p:to>
                                    </p:set>
                                    <p:anim calcmode="lin" valueType="num">
                                      <p:cBhvr additive="base">
                                        <p:cTn id="42" dur="1500" fill="hold"/>
                                        <p:tgtEl>
                                          <p:spTgt spid="32"/>
                                        </p:tgtEl>
                                        <p:attrNameLst>
                                          <p:attrName>ppt_x</p:attrName>
                                        </p:attrNameLst>
                                      </p:cBhvr>
                                      <p:tavLst>
                                        <p:tav tm="0">
                                          <p:val>
                                            <p:strVal val="1+#ppt_w/2"/>
                                          </p:val>
                                        </p:tav>
                                        <p:tav tm="100000">
                                          <p:val>
                                            <p:strVal val="#ppt_x"/>
                                          </p:val>
                                        </p:tav>
                                      </p:tavLst>
                                    </p:anim>
                                    <p:anim calcmode="lin" valueType="num">
                                      <p:cBhvr additive="base">
                                        <p:cTn id="43" dur="1500" fill="hold"/>
                                        <p:tgtEl>
                                          <p:spTgt spid="32"/>
                                        </p:tgtEl>
                                        <p:attrNameLst>
                                          <p:attrName>ppt_y</p:attrName>
                                        </p:attrNameLst>
                                      </p:cBhvr>
                                      <p:tavLst>
                                        <p:tav tm="0">
                                          <p:val>
                                            <p:strVal val="#ppt_y"/>
                                          </p:val>
                                        </p:tav>
                                        <p:tav tm="100000">
                                          <p:val>
                                            <p:strVal val="#ppt_y"/>
                                          </p:val>
                                        </p:tav>
                                      </p:tavLst>
                                    </p:anim>
                                  </p:childTnLst>
                                </p:cTn>
                              </p:par>
                              <p:par>
                                <p:cTn id="44" presetID="2" presetClass="entr" presetSubtype="8" decel="100000" fill="hold" grpId="0" nodeType="withEffect">
                                  <p:stCondLst>
                                    <p:cond delay="800"/>
                                  </p:stCondLst>
                                  <p:childTnLst>
                                    <p:set>
                                      <p:cBhvr>
                                        <p:cTn id="45" dur="1" fill="hold">
                                          <p:stCondLst>
                                            <p:cond delay="0"/>
                                          </p:stCondLst>
                                        </p:cTn>
                                        <p:tgtEl>
                                          <p:spTgt spid="33"/>
                                        </p:tgtEl>
                                        <p:attrNameLst>
                                          <p:attrName>style.visibility</p:attrName>
                                        </p:attrNameLst>
                                      </p:cBhvr>
                                      <p:to>
                                        <p:strVal val="visible"/>
                                      </p:to>
                                    </p:set>
                                    <p:anim calcmode="lin" valueType="num">
                                      <p:cBhvr additive="base">
                                        <p:cTn id="46" dur="1500" fill="hold"/>
                                        <p:tgtEl>
                                          <p:spTgt spid="33"/>
                                        </p:tgtEl>
                                        <p:attrNameLst>
                                          <p:attrName>ppt_x</p:attrName>
                                        </p:attrNameLst>
                                      </p:cBhvr>
                                      <p:tavLst>
                                        <p:tav tm="0">
                                          <p:val>
                                            <p:strVal val="0-#ppt_w/2"/>
                                          </p:val>
                                        </p:tav>
                                        <p:tav tm="100000">
                                          <p:val>
                                            <p:strVal val="#ppt_x"/>
                                          </p:val>
                                        </p:tav>
                                      </p:tavLst>
                                    </p:anim>
                                    <p:anim calcmode="lin" valueType="num">
                                      <p:cBhvr additive="base">
                                        <p:cTn id="47" dur="1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19" grpId="0" animBg="1"/>
      <p:bldP spid="29" grpId="0" animBg="1"/>
      <p:bldP spid="30" grpId="0" animBg="1"/>
      <p:bldP spid="31" grpId="0"/>
      <p:bldP spid="32" grpId="0"/>
      <p:bldP spid="33" grpId="0"/>
      <p:bldP spid="10" grpId="0"/>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9752DB8B-4BF5-44E7-B9D8-B2AC4E9C2B8C}"/>
              </a:ext>
            </a:extLst>
          </p:cNvPr>
          <p:cNvSpPr/>
          <p:nvPr/>
        </p:nvSpPr>
        <p:spPr>
          <a:xfrm>
            <a:off x="9072064" y="-3121140"/>
            <a:ext cx="6243047" cy="624304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1480A1D7-F973-4365-9529-D8822517FA49}"/>
              </a:ext>
            </a:extLst>
          </p:cNvPr>
          <p:cNvSpPr/>
          <p:nvPr/>
        </p:nvSpPr>
        <p:spPr>
          <a:xfrm>
            <a:off x="8759912" y="-3433293"/>
            <a:ext cx="6867352" cy="686735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D1417A88-A713-454F-B4B4-8387195E4D81}"/>
              </a:ext>
            </a:extLst>
          </p:cNvPr>
          <p:cNvSpPr/>
          <p:nvPr/>
        </p:nvSpPr>
        <p:spPr>
          <a:xfrm>
            <a:off x="9072064" y="-3121140"/>
            <a:ext cx="6243047" cy="6243047"/>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BD05E726-01A5-4A8C-9583-F8E4FACE59C6}"/>
              </a:ext>
            </a:extLst>
          </p:cNvPr>
          <p:cNvSpPr/>
          <p:nvPr/>
        </p:nvSpPr>
        <p:spPr>
          <a:xfrm>
            <a:off x="7623364" y="-4569840"/>
            <a:ext cx="9140446" cy="9140446"/>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07C6D6DA-2920-4AD0-986C-67F86E17277A}"/>
              </a:ext>
            </a:extLst>
          </p:cNvPr>
          <p:cNvSpPr txBox="1"/>
          <p:nvPr/>
        </p:nvSpPr>
        <p:spPr>
          <a:xfrm rot="16200000">
            <a:off x="21996725" y="8913169"/>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7" name="TextBox 6">
            <a:extLst>
              <a:ext uri="{FF2B5EF4-FFF2-40B4-BE49-F238E27FC236}">
                <a16:creationId xmlns:a16="http://schemas.microsoft.com/office/drawing/2014/main" id="{D3614BDC-7316-4D3F-9E16-2E8572B68303}"/>
              </a:ext>
            </a:extLst>
          </p:cNvPr>
          <p:cNvSpPr txBox="1"/>
          <p:nvPr/>
        </p:nvSpPr>
        <p:spPr>
          <a:xfrm rot="16200000">
            <a:off x="-1120832"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10" name="TextBox 9">
            <a:extLst>
              <a:ext uri="{FF2B5EF4-FFF2-40B4-BE49-F238E27FC236}">
                <a16:creationId xmlns:a16="http://schemas.microsoft.com/office/drawing/2014/main" id="{5D49F18B-E102-4D75-8BDF-A14EAE132CA8}"/>
              </a:ext>
            </a:extLst>
          </p:cNvPr>
          <p:cNvSpPr txBox="1"/>
          <p:nvPr/>
        </p:nvSpPr>
        <p:spPr>
          <a:xfrm>
            <a:off x="10429044" y="1370860"/>
            <a:ext cx="3529086" cy="2031325"/>
          </a:xfrm>
          <a:prstGeom prst="rect">
            <a:avLst/>
          </a:prstGeom>
          <a:noFill/>
        </p:spPr>
        <p:txBody>
          <a:bodyPr wrap="square" rtlCol="0">
            <a:spAutoFit/>
          </a:bodyPr>
          <a:lstStyle/>
          <a:p>
            <a:pPr algn="ctr"/>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a:t>
            </a:r>
          </a:p>
        </p:txBody>
      </p:sp>
      <p:sp>
        <p:nvSpPr>
          <p:cNvPr id="15" name="Rectangle: Rounded Corners 14">
            <a:extLst>
              <a:ext uri="{FF2B5EF4-FFF2-40B4-BE49-F238E27FC236}">
                <a16:creationId xmlns:a16="http://schemas.microsoft.com/office/drawing/2014/main" id="{C5415CD6-48B8-4223-A0BE-9992629EB59C}"/>
              </a:ext>
            </a:extLst>
          </p:cNvPr>
          <p:cNvSpPr/>
          <p:nvPr/>
        </p:nvSpPr>
        <p:spPr>
          <a:xfrm>
            <a:off x="4721182" y="6557576"/>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 name="Group 15">
            <a:extLst>
              <a:ext uri="{FF2B5EF4-FFF2-40B4-BE49-F238E27FC236}">
                <a16:creationId xmlns:a16="http://schemas.microsoft.com/office/drawing/2014/main" id="{CFDF6CC9-9507-4758-936E-67A80700E601}"/>
              </a:ext>
            </a:extLst>
          </p:cNvPr>
          <p:cNvGrpSpPr/>
          <p:nvPr/>
        </p:nvGrpSpPr>
        <p:grpSpPr>
          <a:xfrm>
            <a:off x="5135121" y="7071057"/>
            <a:ext cx="3736998" cy="1607913"/>
            <a:chOff x="12938125" y="4901746"/>
            <a:chExt cx="3736998" cy="1607913"/>
          </a:xfrm>
        </p:grpSpPr>
        <p:sp>
          <p:nvSpPr>
            <p:cNvPr id="17" name="Rectangle 16">
              <a:extLst>
                <a:ext uri="{FF2B5EF4-FFF2-40B4-BE49-F238E27FC236}">
                  <a16:creationId xmlns:a16="http://schemas.microsoft.com/office/drawing/2014/main" id="{DD74CED0-B0FE-4088-ABFC-9F2BCFF8F81A}"/>
                </a:ext>
              </a:extLst>
            </p:cNvPr>
            <p:cNvSpPr/>
            <p:nvPr/>
          </p:nvSpPr>
          <p:spPr>
            <a:xfrm>
              <a:off x="12938125" y="5013937"/>
              <a:ext cx="1210589" cy="1323439"/>
            </a:xfrm>
            <a:prstGeom prst="rect">
              <a:avLst/>
            </a:prstGeom>
          </p:spPr>
          <p:txBody>
            <a:bodyPr wrap="none">
              <a:spAutoFit/>
            </a:bodyPr>
            <a:lstStyle/>
            <a:p>
              <a:pPr algn="ctr" defTabSz="914400">
                <a:defRPr/>
              </a:pPr>
              <a:r>
                <a:rPr lang="en-US" sz="8000">
                  <a:solidFill>
                    <a:srgbClr val="E6EAF3"/>
                  </a:solidFill>
                  <a:latin typeface="Designball-Documents-01" pitchFamily="2" charset="0"/>
                  <a:ea typeface="Open Sans" panose="020B0606030504020204" pitchFamily="34" charset="0"/>
                  <a:cs typeface="Arial" panose="020B0604020202020204" pitchFamily="34" charset="0"/>
                </a:rPr>
                <a:t>e</a:t>
              </a:r>
            </a:p>
          </p:txBody>
        </p:sp>
        <p:sp>
          <p:nvSpPr>
            <p:cNvPr id="18" name="TextBox 17">
              <a:extLst>
                <a:ext uri="{FF2B5EF4-FFF2-40B4-BE49-F238E27FC236}">
                  <a16:creationId xmlns:a16="http://schemas.microsoft.com/office/drawing/2014/main" id="{F4683ABB-50E4-4505-827A-B4ED6F031FA9}"/>
                </a:ext>
              </a:extLst>
            </p:cNvPr>
            <p:cNvSpPr txBox="1"/>
            <p:nvPr/>
          </p:nvSpPr>
          <p:spPr>
            <a:xfrm>
              <a:off x="14410670" y="4901746"/>
              <a:ext cx="2045753" cy="830997"/>
            </a:xfrm>
            <a:prstGeom prst="rect">
              <a:avLst/>
            </a:prstGeom>
            <a:noFill/>
          </p:spPr>
          <p:txBody>
            <a:bodyPr wrap="none" rtlCol="0">
              <a:spAutoFit/>
            </a:bodyPr>
            <a:lstStyle/>
            <a:p>
              <a:r>
                <a:rPr lang="en-US" sz="2400">
                  <a:solidFill>
                    <a:srgbClr val="E6EAF3"/>
                  </a:solidFill>
                  <a:latin typeface="Open Sans Extrabold" panose="020B0906030804020204" pitchFamily="34" charset="0"/>
                  <a:ea typeface="Open Sans Extrabold" panose="020B0906030804020204" pitchFamily="34" charset="0"/>
                  <a:cs typeface="Open Sans Extrabold" panose="020B0906030804020204" pitchFamily="34" charset="0"/>
                </a:rPr>
                <a:t>Mega Plant </a:t>
              </a:r>
            </a:p>
            <a:p>
              <a:r>
                <a:rPr lang="en-US" sz="2400">
                  <a:solidFill>
                    <a:srgbClr val="E6EAF3"/>
                  </a:solidFill>
                  <a:latin typeface="Open Sans Extrabold" panose="020B0906030804020204" pitchFamily="34" charset="0"/>
                  <a:ea typeface="Open Sans Extrabold" panose="020B0906030804020204" pitchFamily="34" charset="0"/>
                  <a:cs typeface="Open Sans Extrabold" panose="020B0906030804020204" pitchFamily="34" charset="0"/>
                </a:rPr>
                <a:t>Project</a:t>
              </a:r>
            </a:p>
          </p:txBody>
        </p:sp>
        <p:sp>
          <p:nvSpPr>
            <p:cNvPr id="20" name="TextBox 19">
              <a:extLst>
                <a:ext uri="{FF2B5EF4-FFF2-40B4-BE49-F238E27FC236}">
                  <a16:creationId xmlns:a16="http://schemas.microsoft.com/office/drawing/2014/main" id="{A0CAA581-75B2-4DA0-B305-5AF4CC0D76D9}"/>
                </a:ext>
              </a:extLst>
            </p:cNvPr>
            <p:cNvSpPr txBox="1"/>
            <p:nvPr/>
          </p:nvSpPr>
          <p:spPr>
            <a:xfrm>
              <a:off x="14410670" y="5678662"/>
              <a:ext cx="2264453" cy="830997"/>
            </a:xfrm>
            <a:prstGeom prst="rect">
              <a:avLst/>
            </a:prstGeom>
            <a:noFill/>
          </p:spPr>
          <p:txBody>
            <a:bodyPr wrap="square" rtlCol="0">
              <a:spAutoFit/>
            </a:bodyPr>
            <a:lstStyle/>
            <a:p>
              <a:r>
                <a:rPr lang="en-US" sz="1600">
                  <a:solidFill>
                    <a:srgbClr val="E6EAF3"/>
                  </a:solidFill>
                </a:rPr>
                <a:t>Quisque non condimentum dolor, sed mattis nulla.</a:t>
              </a:r>
            </a:p>
          </p:txBody>
        </p:sp>
      </p:grpSp>
      <p:grpSp>
        <p:nvGrpSpPr>
          <p:cNvPr id="21" name="Group 20">
            <a:extLst>
              <a:ext uri="{FF2B5EF4-FFF2-40B4-BE49-F238E27FC236}">
                <a16:creationId xmlns:a16="http://schemas.microsoft.com/office/drawing/2014/main" id="{AF528FD9-5C63-44C9-B49A-4AC443BFFF60}"/>
              </a:ext>
            </a:extLst>
          </p:cNvPr>
          <p:cNvGrpSpPr/>
          <p:nvPr/>
        </p:nvGrpSpPr>
        <p:grpSpPr>
          <a:xfrm>
            <a:off x="5135121" y="9889133"/>
            <a:ext cx="3736998" cy="1607913"/>
            <a:chOff x="12938125" y="7719822"/>
            <a:chExt cx="3736998" cy="1607913"/>
          </a:xfrm>
        </p:grpSpPr>
        <p:sp>
          <p:nvSpPr>
            <p:cNvPr id="22" name="Rectangle 21">
              <a:extLst>
                <a:ext uri="{FF2B5EF4-FFF2-40B4-BE49-F238E27FC236}">
                  <a16:creationId xmlns:a16="http://schemas.microsoft.com/office/drawing/2014/main" id="{FEEA9207-D589-4C4D-9207-A1B1CAB275AA}"/>
                </a:ext>
              </a:extLst>
            </p:cNvPr>
            <p:cNvSpPr/>
            <p:nvPr/>
          </p:nvSpPr>
          <p:spPr>
            <a:xfrm>
              <a:off x="12938125" y="7832013"/>
              <a:ext cx="1210589" cy="1323439"/>
            </a:xfrm>
            <a:prstGeom prst="rect">
              <a:avLst/>
            </a:prstGeom>
          </p:spPr>
          <p:txBody>
            <a:bodyPr wrap="none">
              <a:spAutoFit/>
            </a:bodyPr>
            <a:lstStyle/>
            <a:p>
              <a:pPr algn="ctr" defTabSz="914400">
                <a:defRPr/>
              </a:pPr>
              <a:r>
                <a:rPr lang="en-US" sz="8000">
                  <a:solidFill>
                    <a:schemeClr val="accent2"/>
                  </a:solidFill>
                  <a:latin typeface="Designball-Electronic-Device-02" pitchFamily="2" charset="0"/>
                  <a:ea typeface="Open Sans" panose="020B0606030504020204" pitchFamily="34" charset="0"/>
                  <a:cs typeface="Arial" panose="020B0604020202020204" pitchFamily="34" charset="0"/>
                </a:rPr>
                <a:t>w</a:t>
              </a:r>
            </a:p>
          </p:txBody>
        </p:sp>
        <p:sp>
          <p:nvSpPr>
            <p:cNvPr id="23" name="TextBox 22">
              <a:extLst>
                <a:ext uri="{FF2B5EF4-FFF2-40B4-BE49-F238E27FC236}">
                  <a16:creationId xmlns:a16="http://schemas.microsoft.com/office/drawing/2014/main" id="{66CB21ED-CDD4-499C-A387-BB3F8FDA9A47}"/>
                </a:ext>
              </a:extLst>
            </p:cNvPr>
            <p:cNvSpPr txBox="1"/>
            <p:nvPr/>
          </p:nvSpPr>
          <p:spPr>
            <a:xfrm>
              <a:off x="14410670" y="7719822"/>
              <a:ext cx="1281120" cy="830997"/>
            </a:xfrm>
            <a:prstGeom prst="rect">
              <a:avLst/>
            </a:prstGeom>
            <a:noFill/>
          </p:spPr>
          <p:txBody>
            <a:bodyPr wrap="none" rtlCol="0">
              <a:spAutoFit/>
            </a:bodyPr>
            <a:lstStyle/>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Coal </a:t>
              </a:r>
            </a:p>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Mining</a:t>
              </a:r>
            </a:p>
          </p:txBody>
        </p:sp>
        <p:sp>
          <p:nvSpPr>
            <p:cNvPr id="24" name="TextBox 23">
              <a:extLst>
                <a:ext uri="{FF2B5EF4-FFF2-40B4-BE49-F238E27FC236}">
                  <a16:creationId xmlns:a16="http://schemas.microsoft.com/office/drawing/2014/main" id="{D993B6B5-C480-4512-BC34-9F19D2B863E8}"/>
                </a:ext>
              </a:extLst>
            </p:cNvPr>
            <p:cNvSpPr txBox="1"/>
            <p:nvPr/>
          </p:nvSpPr>
          <p:spPr>
            <a:xfrm>
              <a:off x="14410670" y="8496738"/>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grpSp>
        <p:nvGrpSpPr>
          <p:cNvPr id="25" name="Group 24">
            <a:extLst>
              <a:ext uri="{FF2B5EF4-FFF2-40B4-BE49-F238E27FC236}">
                <a16:creationId xmlns:a16="http://schemas.microsoft.com/office/drawing/2014/main" id="{95A10702-02C2-4D6E-A018-B4AD0FAA7E03}"/>
              </a:ext>
            </a:extLst>
          </p:cNvPr>
          <p:cNvGrpSpPr/>
          <p:nvPr/>
        </p:nvGrpSpPr>
        <p:grpSpPr>
          <a:xfrm>
            <a:off x="10355513" y="7071057"/>
            <a:ext cx="3736998" cy="1607913"/>
            <a:chOff x="18158517" y="4901746"/>
            <a:chExt cx="3736998" cy="1607913"/>
          </a:xfrm>
        </p:grpSpPr>
        <p:sp>
          <p:nvSpPr>
            <p:cNvPr id="26" name="Rectangle 25">
              <a:extLst>
                <a:ext uri="{FF2B5EF4-FFF2-40B4-BE49-F238E27FC236}">
                  <a16:creationId xmlns:a16="http://schemas.microsoft.com/office/drawing/2014/main" id="{94385E4C-A9B7-4A4A-8D73-D34F93F97157}"/>
                </a:ext>
              </a:extLst>
            </p:cNvPr>
            <p:cNvSpPr/>
            <p:nvPr/>
          </p:nvSpPr>
          <p:spPr>
            <a:xfrm>
              <a:off x="18158517" y="5013937"/>
              <a:ext cx="1210589" cy="1323439"/>
            </a:xfrm>
            <a:prstGeom prst="rect">
              <a:avLst/>
            </a:prstGeom>
          </p:spPr>
          <p:txBody>
            <a:bodyPr wrap="none">
              <a:spAutoFit/>
            </a:bodyPr>
            <a:lstStyle/>
            <a:p>
              <a:pPr algn="ctr" defTabSz="914400">
                <a:defRPr/>
              </a:pPr>
              <a:r>
                <a:rPr lang="en-US" sz="8000">
                  <a:solidFill>
                    <a:schemeClr val="accent1"/>
                  </a:solidFill>
                  <a:latin typeface="Designball-Electronic-Device-02" pitchFamily="2" charset="0"/>
                  <a:ea typeface="Open Sans" panose="020B0606030504020204" pitchFamily="34" charset="0"/>
                  <a:cs typeface="Arial" panose="020B0604020202020204" pitchFamily="34" charset="0"/>
                </a:rPr>
                <a:t>i</a:t>
              </a:r>
            </a:p>
          </p:txBody>
        </p:sp>
        <p:sp>
          <p:nvSpPr>
            <p:cNvPr id="27" name="TextBox 26">
              <a:extLst>
                <a:ext uri="{FF2B5EF4-FFF2-40B4-BE49-F238E27FC236}">
                  <a16:creationId xmlns:a16="http://schemas.microsoft.com/office/drawing/2014/main" id="{19443785-8D70-4E5C-9DA9-585574946DB3}"/>
                </a:ext>
              </a:extLst>
            </p:cNvPr>
            <p:cNvSpPr txBox="1"/>
            <p:nvPr/>
          </p:nvSpPr>
          <p:spPr>
            <a:xfrm>
              <a:off x="19631062" y="4901746"/>
              <a:ext cx="1792478" cy="830997"/>
            </a:xfrm>
            <a:prstGeom prst="rect">
              <a:avLst/>
            </a:prstGeom>
            <a:noFill/>
          </p:spPr>
          <p:txBody>
            <a:bodyPr wrap="none" rtlCol="0">
              <a:spAutoFit/>
            </a:bodyPr>
            <a:lstStyle/>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Research </a:t>
              </a:r>
            </a:p>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&amp; Geology</a:t>
              </a:r>
            </a:p>
          </p:txBody>
        </p:sp>
        <p:sp>
          <p:nvSpPr>
            <p:cNvPr id="28" name="TextBox 27">
              <a:extLst>
                <a:ext uri="{FF2B5EF4-FFF2-40B4-BE49-F238E27FC236}">
                  <a16:creationId xmlns:a16="http://schemas.microsoft.com/office/drawing/2014/main" id="{9C1CF86C-8231-47D2-AD21-D2192B107B0A}"/>
                </a:ext>
              </a:extLst>
            </p:cNvPr>
            <p:cNvSpPr txBox="1"/>
            <p:nvPr/>
          </p:nvSpPr>
          <p:spPr>
            <a:xfrm>
              <a:off x="19631062" y="5678662"/>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grpSp>
        <p:nvGrpSpPr>
          <p:cNvPr id="34" name="Group 33">
            <a:extLst>
              <a:ext uri="{FF2B5EF4-FFF2-40B4-BE49-F238E27FC236}">
                <a16:creationId xmlns:a16="http://schemas.microsoft.com/office/drawing/2014/main" id="{A92FB11F-144A-40B2-B107-A542EE7FE45A}"/>
              </a:ext>
            </a:extLst>
          </p:cNvPr>
          <p:cNvGrpSpPr/>
          <p:nvPr/>
        </p:nvGrpSpPr>
        <p:grpSpPr>
          <a:xfrm>
            <a:off x="10355513" y="9889133"/>
            <a:ext cx="3736998" cy="1607913"/>
            <a:chOff x="18158517" y="7719822"/>
            <a:chExt cx="3736998" cy="1607913"/>
          </a:xfrm>
        </p:grpSpPr>
        <p:sp>
          <p:nvSpPr>
            <p:cNvPr id="35" name="Rectangle 34">
              <a:extLst>
                <a:ext uri="{FF2B5EF4-FFF2-40B4-BE49-F238E27FC236}">
                  <a16:creationId xmlns:a16="http://schemas.microsoft.com/office/drawing/2014/main" id="{3F6312B0-180E-493E-B13C-EBD0C3A3D608}"/>
                </a:ext>
              </a:extLst>
            </p:cNvPr>
            <p:cNvSpPr/>
            <p:nvPr/>
          </p:nvSpPr>
          <p:spPr>
            <a:xfrm>
              <a:off x="18158517" y="7832013"/>
              <a:ext cx="1210589" cy="1323439"/>
            </a:xfrm>
            <a:prstGeom prst="rect">
              <a:avLst/>
            </a:prstGeom>
          </p:spPr>
          <p:txBody>
            <a:bodyPr wrap="none">
              <a:spAutoFit/>
            </a:bodyPr>
            <a:lstStyle/>
            <a:p>
              <a:pPr algn="ctr" defTabSz="914400">
                <a:defRPr/>
              </a:pPr>
              <a:r>
                <a:rPr lang="en-US" sz="8000">
                  <a:solidFill>
                    <a:schemeClr val="accent5"/>
                  </a:solidFill>
                  <a:latin typeface="Designball-Buildings-01" pitchFamily="2" charset="0"/>
                  <a:ea typeface="Open Sans" panose="020B0606030504020204" pitchFamily="34" charset="0"/>
                  <a:cs typeface="Arial" panose="020B0604020202020204" pitchFamily="34" charset="0"/>
                </a:rPr>
                <a:t>d</a:t>
              </a:r>
            </a:p>
          </p:txBody>
        </p:sp>
        <p:sp>
          <p:nvSpPr>
            <p:cNvPr id="36" name="TextBox 35">
              <a:extLst>
                <a:ext uri="{FF2B5EF4-FFF2-40B4-BE49-F238E27FC236}">
                  <a16:creationId xmlns:a16="http://schemas.microsoft.com/office/drawing/2014/main" id="{839EF40E-9FD3-4FD9-A7E5-3CE79F99DE60}"/>
                </a:ext>
              </a:extLst>
            </p:cNvPr>
            <p:cNvSpPr txBox="1"/>
            <p:nvPr/>
          </p:nvSpPr>
          <p:spPr>
            <a:xfrm>
              <a:off x="19631062" y="7719822"/>
              <a:ext cx="1502334" cy="830997"/>
            </a:xfrm>
            <a:prstGeom prst="rect">
              <a:avLst/>
            </a:prstGeom>
            <a:noFill/>
          </p:spPr>
          <p:txBody>
            <a:bodyPr wrap="none" rtlCol="0">
              <a:spAutoFit/>
            </a:bodyPr>
            <a:lstStyle/>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Cement </a:t>
              </a:r>
            </a:p>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Factory</a:t>
              </a:r>
            </a:p>
          </p:txBody>
        </p:sp>
        <p:sp>
          <p:nvSpPr>
            <p:cNvPr id="37" name="TextBox 36">
              <a:extLst>
                <a:ext uri="{FF2B5EF4-FFF2-40B4-BE49-F238E27FC236}">
                  <a16:creationId xmlns:a16="http://schemas.microsoft.com/office/drawing/2014/main" id="{E6FDFB56-75C3-458D-9AAF-13DCE88323B2}"/>
                </a:ext>
              </a:extLst>
            </p:cNvPr>
            <p:cNvSpPr txBox="1"/>
            <p:nvPr/>
          </p:nvSpPr>
          <p:spPr>
            <a:xfrm>
              <a:off x="19631062" y="8496738"/>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sp>
        <p:nvSpPr>
          <p:cNvPr id="38" name="TextBox 37">
            <a:extLst>
              <a:ext uri="{FF2B5EF4-FFF2-40B4-BE49-F238E27FC236}">
                <a16:creationId xmlns:a16="http://schemas.microsoft.com/office/drawing/2014/main" id="{1D162B35-52D0-48E0-9EDA-0CEC95E44768}"/>
              </a:ext>
            </a:extLst>
          </p:cNvPr>
          <p:cNvSpPr txBox="1"/>
          <p:nvPr/>
        </p:nvSpPr>
        <p:spPr>
          <a:xfrm>
            <a:off x="16406057" y="6800448"/>
            <a:ext cx="5396301" cy="4524315"/>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spTree>
    <p:extLst>
      <p:ext uri="{BB962C8B-B14F-4D97-AF65-F5344CB8AC3E}">
        <p14:creationId xmlns:p14="http://schemas.microsoft.com/office/powerpoint/2010/main" val="2132130197"/>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2"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1+#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4" fill="hold" grpId="0" nodeType="withEffect" p14:presetBounceEnd="80000">
                                      <p:stCondLst>
                                        <p:cond delay="200"/>
                                      </p:stCondLst>
                                      <p:childTnLst>
                                        <p:set>
                                          <p:cBhvr>
                                            <p:cTn id="25" dur="1" fill="hold">
                                              <p:stCondLst>
                                                <p:cond delay="0"/>
                                              </p:stCondLst>
                                            </p:cTn>
                                            <p:tgtEl>
                                              <p:spTgt spid="15"/>
                                            </p:tgtEl>
                                            <p:attrNameLst>
                                              <p:attrName>style.visibility</p:attrName>
                                            </p:attrNameLst>
                                          </p:cBhvr>
                                          <p:to>
                                            <p:strVal val="visible"/>
                                          </p:to>
                                        </p:set>
                                        <p:anim calcmode="lin" valueType="num" p14:bounceEnd="80000">
                                          <p:cBhvr additive="base">
                                            <p:cTn id="26" dur="2500" fill="hold"/>
                                            <p:tgtEl>
                                              <p:spTgt spid="15"/>
                                            </p:tgtEl>
                                            <p:attrNameLst>
                                              <p:attrName>ppt_x</p:attrName>
                                            </p:attrNameLst>
                                          </p:cBhvr>
                                          <p:tavLst>
                                            <p:tav tm="0">
                                              <p:val>
                                                <p:strVal val="#ppt_x"/>
                                              </p:val>
                                            </p:tav>
                                            <p:tav tm="100000">
                                              <p:val>
                                                <p:strVal val="#ppt_x"/>
                                              </p:val>
                                            </p:tav>
                                          </p:tavLst>
                                        </p:anim>
                                        <p:anim calcmode="lin" valueType="num" p14:bounceEnd="80000">
                                          <p:cBhvr additive="base">
                                            <p:cTn id="27" dur="2500" fill="hold"/>
                                            <p:tgtEl>
                                              <p:spTgt spid="15"/>
                                            </p:tgtEl>
                                            <p:attrNameLst>
                                              <p:attrName>ppt_y</p:attrName>
                                            </p:attrNameLst>
                                          </p:cBhvr>
                                          <p:tavLst>
                                            <p:tav tm="0">
                                              <p:val>
                                                <p:strVal val="1+#ppt_h/2"/>
                                              </p:val>
                                            </p:tav>
                                            <p:tav tm="100000">
                                              <p:val>
                                                <p:strVal val="#ppt_y"/>
                                              </p:val>
                                            </p:tav>
                                          </p:tavLst>
                                        </p:anim>
                                      </p:childTnLst>
                                    </p:cTn>
                                  </p:par>
                                  <p:par>
                                    <p:cTn id="28" presetID="2" presetClass="entr" presetSubtype="4" fill="hold" nodeType="withEffect" p14:presetBounceEnd="80000">
                                      <p:stCondLst>
                                        <p:cond delay="300"/>
                                      </p:stCondLst>
                                      <p:childTnLst>
                                        <p:set>
                                          <p:cBhvr>
                                            <p:cTn id="29" dur="1" fill="hold">
                                              <p:stCondLst>
                                                <p:cond delay="0"/>
                                              </p:stCondLst>
                                            </p:cTn>
                                            <p:tgtEl>
                                              <p:spTgt spid="16"/>
                                            </p:tgtEl>
                                            <p:attrNameLst>
                                              <p:attrName>style.visibility</p:attrName>
                                            </p:attrNameLst>
                                          </p:cBhvr>
                                          <p:to>
                                            <p:strVal val="visible"/>
                                          </p:to>
                                        </p:set>
                                        <p:anim calcmode="lin" valueType="num" p14:bounceEnd="80000">
                                          <p:cBhvr additive="base">
                                            <p:cTn id="30" dur="2500" fill="hold"/>
                                            <p:tgtEl>
                                              <p:spTgt spid="16"/>
                                            </p:tgtEl>
                                            <p:attrNameLst>
                                              <p:attrName>ppt_x</p:attrName>
                                            </p:attrNameLst>
                                          </p:cBhvr>
                                          <p:tavLst>
                                            <p:tav tm="0">
                                              <p:val>
                                                <p:strVal val="#ppt_x"/>
                                              </p:val>
                                            </p:tav>
                                            <p:tav tm="100000">
                                              <p:val>
                                                <p:strVal val="#ppt_x"/>
                                              </p:val>
                                            </p:tav>
                                          </p:tavLst>
                                        </p:anim>
                                        <p:anim calcmode="lin" valueType="num" p14:bounceEnd="80000">
                                          <p:cBhvr additive="base">
                                            <p:cTn id="31" dur="2500" fill="hold"/>
                                            <p:tgtEl>
                                              <p:spTgt spid="16"/>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14:presetBounceEnd="80000">
                                      <p:stCondLst>
                                        <p:cond delay="400"/>
                                      </p:stCondLst>
                                      <p:childTnLst>
                                        <p:set>
                                          <p:cBhvr>
                                            <p:cTn id="33" dur="1" fill="hold">
                                              <p:stCondLst>
                                                <p:cond delay="0"/>
                                              </p:stCondLst>
                                            </p:cTn>
                                            <p:tgtEl>
                                              <p:spTgt spid="25"/>
                                            </p:tgtEl>
                                            <p:attrNameLst>
                                              <p:attrName>style.visibility</p:attrName>
                                            </p:attrNameLst>
                                          </p:cBhvr>
                                          <p:to>
                                            <p:strVal val="visible"/>
                                          </p:to>
                                        </p:set>
                                        <p:anim calcmode="lin" valueType="num" p14:bounceEnd="80000">
                                          <p:cBhvr additive="base">
                                            <p:cTn id="34" dur="2500" fill="hold"/>
                                            <p:tgtEl>
                                              <p:spTgt spid="25"/>
                                            </p:tgtEl>
                                            <p:attrNameLst>
                                              <p:attrName>ppt_x</p:attrName>
                                            </p:attrNameLst>
                                          </p:cBhvr>
                                          <p:tavLst>
                                            <p:tav tm="0">
                                              <p:val>
                                                <p:strVal val="#ppt_x"/>
                                              </p:val>
                                            </p:tav>
                                            <p:tav tm="100000">
                                              <p:val>
                                                <p:strVal val="#ppt_x"/>
                                              </p:val>
                                            </p:tav>
                                          </p:tavLst>
                                        </p:anim>
                                        <p:anim calcmode="lin" valueType="num" p14:bounceEnd="80000">
                                          <p:cBhvr additive="base">
                                            <p:cTn id="35" dur="2500" fill="hold"/>
                                            <p:tgtEl>
                                              <p:spTgt spid="25"/>
                                            </p:tgtEl>
                                            <p:attrNameLst>
                                              <p:attrName>ppt_y</p:attrName>
                                            </p:attrNameLst>
                                          </p:cBhvr>
                                          <p:tavLst>
                                            <p:tav tm="0">
                                              <p:val>
                                                <p:strVal val="1+#ppt_h/2"/>
                                              </p:val>
                                            </p:tav>
                                            <p:tav tm="100000">
                                              <p:val>
                                                <p:strVal val="#ppt_y"/>
                                              </p:val>
                                            </p:tav>
                                          </p:tavLst>
                                        </p:anim>
                                      </p:childTnLst>
                                    </p:cTn>
                                  </p:par>
                                  <p:par>
                                    <p:cTn id="36" presetID="2" presetClass="entr" presetSubtype="4" fill="hold" nodeType="withEffect" p14:presetBounceEnd="80000">
                                      <p:stCondLst>
                                        <p:cond delay="500"/>
                                      </p:stCondLst>
                                      <p:childTnLst>
                                        <p:set>
                                          <p:cBhvr>
                                            <p:cTn id="37" dur="1" fill="hold">
                                              <p:stCondLst>
                                                <p:cond delay="0"/>
                                              </p:stCondLst>
                                            </p:cTn>
                                            <p:tgtEl>
                                              <p:spTgt spid="21"/>
                                            </p:tgtEl>
                                            <p:attrNameLst>
                                              <p:attrName>style.visibility</p:attrName>
                                            </p:attrNameLst>
                                          </p:cBhvr>
                                          <p:to>
                                            <p:strVal val="visible"/>
                                          </p:to>
                                        </p:set>
                                        <p:anim calcmode="lin" valueType="num" p14:bounceEnd="80000">
                                          <p:cBhvr additive="base">
                                            <p:cTn id="38" dur="2500" fill="hold"/>
                                            <p:tgtEl>
                                              <p:spTgt spid="21"/>
                                            </p:tgtEl>
                                            <p:attrNameLst>
                                              <p:attrName>ppt_x</p:attrName>
                                            </p:attrNameLst>
                                          </p:cBhvr>
                                          <p:tavLst>
                                            <p:tav tm="0">
                                              <p:val>
                                                <p:strVal val="#ppt_x"/>
                                              </p:val>
                                            </p:tav>
                                            <p:tav tm="100000">
                                              <p:val>
                                                <p:strVal val="#ppt_x"/>
                                              </p:val>
                                            </p:tav>
                                          </p:tavLst>
                                        </p:anim>
                                        <p:anim calcmode="lin" valueType="num" p14:bounceEnd="80000">
                                          <p:cBhvr additive="base">
                                            <p:cTn id="39" dur="25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14:presetBounceEnd="80000">
                                      <p:stCondLst>
                                        <p:cond delay="600"/>
                                      </p:stCondLst>
                                      <p:childTnLst>
                                        <p:set>
                                          <p:cBhvr>
                                            <p:cTn id="41" dur="1" fill="hold">
                                              <p:stCondLst>
                                                <p:cond delay="0"/>
                                              </p:stCondLst>
                                            </p:cTn>
                                            <p:tgtEl>
                                              <p:spTgt spid="34"/>
                                            </p:tgtEl>
                                            <p:attrNameLst>
                                              <p:attrName>style.visibility</p:attrName>
                                            </p:attrNameLst>
                                          </p:cBhvr>
                                          <p:to>
                                            <p:strVal val="visible"/>
                                          </p:to>
                                        </p:set>
                                        <p:anim calcmode="lin" valueType="num" p14:bounceEnd="80000">
                                          <p:cBhvr additive="base">
                                            <p:cTn id="42" dur="2500" fill="hold"/>
                                            <p:tgtEl>
                                              <p:spTgt spid="34"/>
                                            </p:tgtEl>
                                            <p:attrNameLst>
                                              <p:attrName>ppt_x</p:attrName>
                                            </p:attrNameLst>
                                          </p:cBhvr>
                                          <p:tavLst>
                                            <p:tav tm="0">
                                              <p:val>
                                                <p:strVal val="#ppt_x"/>
                                              </p:val>
                                            </p:tav>
                                            <p:tav tm="100000">
                                              <p:val>
                                                <p:strVal val="#ppt_x"/>
                                              </p:val>
                                            </p:tav>
                                          </p:tavLst>
                                        </p:anim>
                                        <p:anim calcmode="lin" valueType="num" p14:bounceEnd="80000">
                                          <p:cBhvr additive="base">
                                            <p:cTn id="43" dur="2500" fill="hold"/>
                                            <p:tgtEl>
                                              <p:spTgt spid="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10" grpId="0"/>
          <p:bldP spid="1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2"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1+#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4" fill="hold" grpId="0" nodeType="withEffect">
                                      <p:stCondLst>
                                        <p:cond delay="200"/>
                                      </p:stCondLst>
                                      <p:childTnLst>
                                        <p:set>
                                          <p:cBhvr>
                                            <p:cTn id="25" dur="1" fill="hold">
                                              <p:stCondLst>
                                                <p:cond delay="0"/>
                                              </p:stCondLst>
                                            </p:cTn>
                                            <p:tgtEl>
                                              <p:spTgt spid="15"/>
                                            </p:tgtEl>
                                            <p:attrNameLst>
                                              <p:attrName>style.visibility</p:attrName>
                                            </p:attrNameLst>
                                          </p:cBhvr>
                                          <p:to>
                                            <p:strVal val="visible"/>
                                          </p:to>
                                        </p:set>
                                        <p:anim calcmode="lin" valueType="num">
                                          <p:cBhvr additive="base">
                                            <p:cTn id="26" dur="2500" fill="hold"/>
                                            <p:tgtEl>
                                              <p:spTgt spid="15"/>
                                            </p:tgtEl>
                                            <p:attrNameLst>
                                              <p:attrName>ppt_x</p:attrName>
                                            </p:attrNameLst>
                                          </p:cBhvr>
                                          <p:tavLst>
                                            <p:tav tm="0">
                                              <p:val>
                                                <p:strVal val="#ppt_x"/>
                                              </p:val>
                                            </p:tav>
                                            <p:tav tm="100000">
                                              <p:val>
                                                <p:strVal val="#ppt_x"/>
                                              </p:val>
                                            </p:tav>
                                          </p:tavLst>
                                        </p:anim>
                                        <p:anim calcmode="lin" valueType="num">
                                          <p:cBhvr additive="base">
                                            <p:cTn id="27" dur="2500" fill="hold"/>
                                            <p:tgtEl>
                                              <p:spTgt spid="15"/>
                                            </p:tgtEl>
                                            <p:attrNameLst>
                                              <p:attrName>ppt_y</p:attrName>
                                            </p:attrNameLst>
                                          </p:cBhvr>
                                          <p:tavLst>
                                            <p:tav tm="0">
                                              <p:val>
                                                <p:strVal val="1+#ppt_h/2"/>
                                              </p:val>
                                            </p:tav>
                                            <p:tav tm="100000">
                                              <p:val>
                                                <p:strVal val="#ppt_y"/>
                                              </p:val>
                                            </p:tav>
                                          </p:tavLst>
                                        </p:anim>
                                      </p:childTnLst>
                                    </p:cTn>
                                  </p:par>
                                  <p:par>
                                    <p:cTn id="28" presetID="2" presetClass="entr" presetSubtype="4" fill="hold" nodeType="withEffect">
                                      <p:stCondLst>
                                        <p:cond delay="300"/>
                                      </p:stCondLst>
                                      <p:childTnLst>
                                        <p:set>
                                          <p:cBhvr>
                                            <p:cTn id="29" dur="1" fill="hold">
                                              <p:stCondLst>
                                                <p:cond delay="0"/>
                                              </p:stCondLst>
                                            </p:cTn>
                                            <p:tgtEl>
                                              <p:spTgt spid="16"/>
                                            </p:tgtEl>
                                            <p:attrNameLst>
                                              <p:attrName>style.visibility</p:attrName>
                                            </p:attrNameLst>
                                          </p:cBhvr>
                                          <p:to>
                                            <p:strVal val="visible"/>
                                          </p:to>
                                        </p:set>
                                        <p:anim calcmode="lin" valueType="num">
                                          <p:cBhvr additive="base">
                                            <p:cTn id="30" dur="2500" fill="hold"/>
                                            <p:tgtEl>
                                              <p:spTgt spid="16"/>
                                            </p:tgtEl>
                                            <p:attrNameLst>
                                              <p:attrName>ppt_x</p:attrName>
                                            </p:attrNameLst>
                                          </p:cBhvr>
                                          <p:tavLst>
                                            <p:tav tm="0">
                                              <p:val>
                                                <p:strVal val="#ppt_x"/>
                                              </p:val>
                                            </p:tav>
                                            <p:tav tm="100000">
                                              <p:val>
                                                <p:strVal val="#ppt_x"/>
                                              </p:val>
                                            </p:tav>
                                          </p:tavLst>
                                        </p:anim>
                                        <p:anim calcmode="lin" valueType="num">
                                          <p:cBhvr additive="base">
                                            <p:cTn id="31" dur="2500" fill="hold"/>
                                            <p:tgtEl>
                                              <p:spTgt spid="16"/>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stCondLst>
                                        <p:cond delay="400"/>
                                      </p:stCondLst>
                                      <p:childTnLst>
                                        <p:set>
                                          <p:cBhvr>
                                            <p:cTn id="33" dur="1" fill="hold">
                                              <p:stCondLst>
                                                <p:cond delay="0"/>
                                              </p:stCondLst>
                                            </p:cTn>
                                            <p:tgtEl>
                                              <p:spTgt spid="25"/>
                                            </p:tgtEl>
                                            <p:attrNameLst>
                                              <p:attrName>style.visibility</p:attrName>
                                            </p:attrNameLst>
                                          </p:cBhvr>
                                          <p:to>
                                            <p:strVal val="visible"/>
                                          </p:to>
                                        </p:set>
                                        <p:anim calcmode="lin" valueType="num">
                                          <p:cBhvr additive="base">
                                            <p:cTn id="34" dur="2500" fill="hold"/>
                                            <p:tgtEl>
                                              <p:spTgt spid="25"/>
                                            </p:tgtEl>
                                            <p:attrNameLst>
                                              <p:attrName>ppt_x</p:attrName>
                                            </p:attrNameLst>
                                          </p:cBhvr>
                                          <p:tavLst>
                                            <p:tav tm="0">
                                              <p:val>
                                                <p:strVal val="#ppt_x"/>
                                              </p:val>
                                            </p:tav>
                                            <p:tav tm="100000">
                                              <p:val>
                                                <p:strVal val="#ppt_x"/>
                                              </p:val>
                                            </p:tav>
                                          </p:tavLst>
                                        </p:anim>
                                        <p:anim calcmode="lin" valueType="num">
                                          <p:cBhvr additive="base">
                                            <p:cTn id="35" dur="2500" fill="hold"/>
                                            <p:tgtEl>
                                              <p:spTgt spid="25"/>
                                            </p:tgtEl>
                                            <p:attrNameLst>
                                              <p:attrName>ppt_y</p:attrName>
                                            </p:attrNameLst>
                                          </p:cBhvr>
                                          <p:tavLst>
                                            <p:tav tm="0">
                                              <p:val>
                                                <p:strVal val="1+#ppt_h/2"/>
                                              </p:val>
                                            </p:tav>
                                            <p:tav tm="100000">
                                              <p:val>
                                                <p:strVal val="#ppt_y"/>
                                              </p:val>
                                            </p:tav>
                                          </p:tavLst>
                                        </p:anim>
                                      </p:childTnLst>
                                    </p:cTn>
                                  </p:par>
                                  <p:par>
                                    <p:cTn id="36" presetID="2" presetClass="entr" presetSubtype="4" fill="hold" nodeType="withEffect">
                                      <p:stCondLst>
                                        <p:cond delay="500"/>
                                      </p:stCondLst>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2500" fill="hold"/>
                                            <p:tgtEl>
                                              <p:spTgt spid="21"/>
                                            </p:tgtEl>
                                            <p:attrNameLst>
                                              <p:attrName>ppt_x</p:attrName>
                                            </p:attrNameLst>
                                          </p:cBhvr>
                                          <p:tavLst>
                                            <p:tav tm="0">
                                              <p:val>
                                                <p:strVal val="#ppt_x"/>
                                              </p:val>
                                            </p:tav>
                                            <p:tav tm="100000">
                                              <p:val>
                                                <p:strVal val="#ppt_x"/>
                                              </p:val>
                                            </p:tav>
                                          </p:tavLst>
                                        </p:anim>
                                        <p:anim calcmode="lin" valueType="num">
                                          <p:cBhvr additive="base">
                                            <p:cTn id="39" dur="25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stCondLst>
                                        <p:cond delay="600"/>
                                      </p:stCondLst>
                                      <p:childTnLst>
                                        <p:set>
                                          <p:cBhvr>
                                            <p:cTn id="41" dur="1" fill="hold">
                                              <p:stCondLst>
                                                <p:cond delay="0"/>
                                              </p:stCondLst>
                                            </p:cTn>
                                            <p:tgtEl>
                                              <p:spTgt spid="34"/>
                                            </p:tgtEl>
                                            <p:attrNameLst>
                                              <p:attrName>style.visibility</p:attrName>
                                            </p:attrNameLst>
                                          </p:cBhvr>
                                          <p:to>
                                            <p:strVal val="visible"/>
                                          </p:to>
                                        </p:set>
                                        <p:anim calcmode="lin" valueType="num">
                                          <p:cBhvr additive="base">
                                            <p:cTn id="42" dur="2500" fill="hold"/>
                                            <p:tgtEl>
                                              <p:spTgt spid="34"/>
                                            </p:tgtEl>
                                            <p:attrNameLst>
                                              <p:attrName>ppt_x</p:attrName>
                                            </p:attrNameLst>
                                          </p:cBhvr>
                                          <p:tavLst>
                                            <p:tav tm="0">
                                              <p:val>
                                                <p:strVal val="#ppt_x"/>
                                              </p:val>
                                            </p:tav>
                                            <p:tav tm="100000">
                                              <p:val>
                                                <p:strVal val="#ppt_x"/>
                                              </p:val>
                                            </p:tav>
                                          </p:tavLst>
                                        </p:anim>
                                        <p:anim calcmode="lin" valueType="num">
                                          <p:cBhvr additive="base">
                                            <p:cTn id="43" dur="2500" fill="hold"/>
                                            <p:tgtEl>
                                              <p:spTgt spid="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10" grpId="0"/>
          <p:bldP spid="15" grpId="0" animBg="1"/>
        </p:bldLst>
      </p:timing>
    </mc:Fallback>
  </mc:AlternateContent>
</p:sld>
</file>

<file path=ppt/slides/slide24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9752DB8B-4BF5-44E7-B9D8-B2AC4E9C2B8C}"/>
              </a:ext>
            </a:extLst>
          </p:cNvPr>
          <p:cNvSpPr/>
          <p:nvPr/>
        </p:nvSpPr>
        <p:spPr>
          <a:xfrm>
            <a:off x="9072064" y="15167261"/>
            <a:ext cx="6243047" cy="624304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1480A1D7-F973-4365-9529-D8822517FA49}"/>
              </a:ext>
            </a:extLst>
          </p:cNvPr>
          <p:cNvSpPr/>
          <p:nvPr/>
        </p:nvSpPr>
        <p:spPr>
          <a:xfrm>
            <a:off x="8759912" y="14855109"/>
            <a:ext cx="6867352" cy="686735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D1417A88-A713-454F-B4B4-8387195E4D81}"/>
              </a:ext>
            </a:extLst>
          </p:cNvPr>
          <p:cNvSpPr/>
          <p:nvPr/>
        </p:nvSpPr>
        <p:spPr>
          <a:xfrm>
            <a:off x="9072064" y="15167261"/>
            <a:ext cx="6243047" cy="6243047"/>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BD05E726-01A5-4A8C-9583-F8E4FACE59C6}"/>
              </a:ext>
            </a:extLst>
          </p:cNvPr>
          <p:cNvSpPr/>
          <p:nvPr/>
        </p:nvSpPr>
        <p:spPr>
          <a:xfrm>
            <a:off x="7623364" y="13718561"/>
            <a:ext cx="9140446" cy="9140446"/>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07C6D6DA-2920-4AD0-986C-67F86E17277A}"/>
              </a:ext>
            </a:extLst>
          </p:cNvPr>
          <p:cNvSpPr txBox="1"/>
          <p:nvPr/>
        </p:nvSpPr>
        <p:spPr>
          <a:xfrm rot="16200000">
            <a:off x="21996725" y="8913169"/>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7" name="TextBox 6">
            <a:extLst>
              <a:ext uri="{FF2B5EF4-FFF2-40B4-BE49-F238E27FC236}">
                <a16:creationId xmlns:a16="http://schemas.microsoft.com/office/drawing/2014/main" id="{D3614BDC-7316-4D3F-9E16-2E8572B68303}"/>
              </a:ext>
            </a:extLst>
          </p:cNvPr>
          <p:cNvSpPr txBox="1"/>
          <p:nvPr/>
        </p:nvSpPr>
        <p:spPr>
          <a:xfrm rot="16200000">
            <a:off x="-1120832"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19" name="Freeform 5">
            <a:extLst>
              <a:ext uri="{FF2B5EF4-FFF2-40B4-BE49-F238E27FC236}">
                <a16:creationId xmlns:a16="http://schemas.microsoft.com/office/drawing/2014/main" id="{47B7895C-426A-4EAC-8791-9CA81BC0BAEF}"/>
              </a:ext>
            </a:extLst>
          </p:cNvPr>
          <p:cNvSpPr>
            <a:spLocks/>
          </p:cNvSpPr>
          <p:nvPr/>
        </p:nvSpPr>
        <p:spPr bwMode="auto">
          <a:xfrm>
            <a:off x="11912806" y="3149374"/>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O</a:t>
            </a:r>
          </a:p>
        </p:txBody>
      </p:sp>
      <p:sp>
        <p:nvSpPr>
          <p:cNvPr id="29" name="Freeform 5">
            <a:extLst>
              <a:ext uri="{FF2B5EF4-FFF2-40B4-BE49-F238E27FC236}">
                <a16:creationId xmlns:a16="http://schemas.microsoft.com/office/drawing/2014/main" id="{C03AE6EA-A2CB-4DAA-BD9C-C04A81D5F4F4}"/>
              </a:ext>
            </a:extLst>
          </p:cNvPr>
          <p:cNvSpPr>
            <a:spLocks/>
          </p:cNvSpPr>
          <p:nvPr/>
        </p:nvSpPr>
        <p:spPr bwMode="auto">
          <a:xfrm>
            <a:off x="11912806" y="985784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30" name="Freeform 5">
            <a:extLst>
              <a:ext uri="{FF2B5EF4-FFF2-40B4-BE49-F238E27FC236}">
                <a16:creationId xmlns:a16="http://schemas.microsoft.com/office/drawing/2014/main" id="{4C0A01FC-F2B5-4C53-BA1B-69F33884DDB4}"/>
              </a:ext>
            </a:extLst>
          </p:cNvPr>
          <p:cNvSpPr>
            <a:spLocks/>
          </p:cNvSpPr>
          <p:nvPr/>
        </p:nvSpPr>
        <p:spPr bwMode="auto">
          <a:xfrm>
            <a:off x="9818097" y="6545960"/>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31" name="TextBox 30">
            <a:extLst>
              <a:ext uri="{FF2B5EF4-FFF2-40B4-BE49-F238E27FC236}">
                <a16:creationId xmlns:a16="http://schemas.microsoft.com/office/drawing/2014/main" id="{0F7782E9-5E3F-43A2-BDA9-185FD0D1D67F}"/>
              </a:ext>
            </a:extLst>
          </p:cNvPr>
          <p:cNvSpPr txBox="1"/>
          <p:nvPr/>
        </p:nvSpPr>
        <p:spPr>
          <a:xfrm>
            <a:off x="7468828" y="3351136"/>
            <a:ext cx="4061960" cy="1538883"/>
          </a:xfrm>
          <a:prstGeom prst="rect">
            <a:avLst/>
          </a:prstGeom>
          <a:noFill/>
        </p:spPr>
        <p:txBody>
          <a:bodyPr wrap="square" rtlCol="0">
            <a:spAutoFit/>
          </a:bodyPr>
          <a:lstStyle/>
          <a:p>
            <a:pPr algn="r" defTabSz="457108"/>
            <a:r>
              <a:rPr lang="en-US" sz="4000" b="1">
                <a:solidFill>
                  <a:schemeClr val="tx1">
                    <a:lumMod val="90000"/>
                    <a:lumOff val="10000"/>
                  </a:schemeClr>
                </a:solidFill>
                <a:latin typeface="Century Gothic"/>
              </a:rPr>
              <a:t>Report.</a:t>
            </a:r>
          </a:p>
          <a:p>
            <a:pPr algn="r" defTabSz="457108"/>
            <a:r>
              <a:rPr lang="en-US">
                <a:solidFill>
                  <a:schemeClr val="tx1">
                    <a:alpha val="54000"/>
                  </a:schemeClr>
                </a:solidFill>
                <a:latin typeface="Calibri"/>
              </a:rPr>
              <a:t>Cras sed maximus ante, vel bibendum justo. Integer pulvinar erat in quam varius, at aliquam justo fringilla.</a:t>
            </a:r>
          </a:p>
        </p:txBody>
      </p:sp>
      <p:sp>
        <p:nvSpPr>
          <p:cNvPr id="32" name="TextBox 31">
            <a:extLst>
              <a:ext uri="{FF2B5EF4-FFF2-40B4-BE49-F238E27FC236}">
                <a16:creationId xmlns:a16="http://schemas.microsoft.com/office/drawing/2014/main" id="{B8CB03EC-A762-4A20-9CAC-FB9E05AB292C}"/>
              </a:ext>
            </a:extLst>
          </p:cNvPr>
          <p:cNvSpPr txBox="1"/>
          <p:nvPr/>
        </p:nvSpPr>
        <p:spPr>
          <a:xfrm>
            <a:off x="7468828" y="10193184"/>
            <a:ext cx="4061960" cy="1538883"/>
          </a:xfrm>
          <a:prstGeom prst="rect">
            <a:avLst/>
          </a:prstGeom>
          <a:noFill/>
        </p:spPr>
        <p:txBody>
          <a:bodyPr wrap="square" rtlCol="0">
            <a:spAutoFit/>
          </a:bodyPr>
          <a:lstStyle/>
          <a:p>
            <a:pPr algn="r" defTabSz="457108"/>
            <a:r>
              <a:rPr lang="en-US" sz="4000" b="1">
                <a:solidFill>
                  <a:schemeClr val="tx1">
                    <a:lumMod val="90000"/>
                    <a:lumOff val="10000"/>
                  </a:schemeClr>
                </a:solidFill>
                <a:latin typeface="Century Gothic"/>
              </a:rPr>
              <a:t>Idea.</a:t>
            </a:r>
          </a:p>
          <a:p>
            <a:pPr algn="r" defTabSz="457108"/>
            <a:r>
              <a:rPr lang="en-US">
                <a:solidFill>
                  <a:schemeClr val="tx1">
                    <a:alpha val="54000"/>
                  </a:schemeClr>
                </a:solidFill>
                <a:latin typeface="Calibri"/>
              </a:rPr>
              <a:t>Cras sed maximus ante, vel bibendum justo. Integer pulvinar erat in quam varius, at aliquam justo fringilla.</a:t>
            </a:r>
          </a:p>
        </p:txBody>
      </p:sp>
      <p:sp>
        <p:nvSpPr>
          <p:cNvPr id="33" name="TextBox 32">
            <a:extLst>
              <a:ext uri="{FF2B5EF4-FFF2-40B4-BE49-F238E27FC236}">
                <a16:creationId xmlns:a16="http://schemas.microsoft.com/office/drawing/2014/main" id="{FCF29F1A-45BB-4BB2-91CA-71E56E9E32DD}"/>
              </a:ext>
            </a:extLst>
          </p:cNvPr>
          <p:cNvSpPr txBox="1"/>
          <p:nvPr/>
        </p:nvSpPr>
        <p:spPr>
          <a:xfrm>
            <a:off x="12493144" y="6923516"/>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Government.</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0" name="TextBox 9">
            <a:extLst>
              <a:ext uri="{FF2B5EF4-FFF2-40B4-BE49-F238E27FC236}">
                <a16:creationId xmlns:a16="http://schemas.microsoft.com/office/drawing/2014/main" id="{5D49F18B-E102-4D75-8BDF-A14EAE132CA8}"/>
              </a:ext>
            </a:extLst>
          </p:cNvPr>
          <p:cNvSpPr txBox="1"/>
          <p:nvPr/>
        </p:nvSpPr>
        <p:spPr>
          <a:xfrm>
            <a:off x="10429044" y="15486500"/>
            <a:ext cx="3529086" cy="2031325"/>
          </a:xfrm>
          <a:prstGeom prst="rect">
            <a:avLst/>
          </a:prstGeom>
          <a:noFill/>
        </p:spPr>
        <p:txBody>
          <a:bodyPr wrap="square" rtlCol="0">
            <a:spAutoFit/>
          </a:bodyPr>
          <a:lstStyle/>
          <a:p>
            <a:pPr algn="ctr"/>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a:t>
            </a:r>
          </a:p>
        </p:txBody>
      </p:sp>
    </p:spTree>
    <p:extLst>
      <p:ext uri="{BB962C8B-B14F-4D97-AF65-F5344CB8AC3E}">
        <p14:creationId xmlns:p14="http://schemas.microsoft.com/office/powerpoint/2010/main" val="149851329"/>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2"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1+#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2" decel="100000" fill="hold" grpId="0" nodeType="withEffect">
                                  <p:stCondLst>
                                    <p:cond delay="30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1500" fill="hold"/>
                                        <p:tgtEl>
                                          <p:spTgt spid="19"/>
                                        </p:tgtEl>
                                        <p:attrNameLst>
                                          <p:attrName>ppt_x</p:attrName>
                                        </p:attrNameLst>
                                      </p:cBhvr>
                                      <p:tavLst>
                                        <p:tav tm="0">
                                          <p:val>
                                            <p:strVal val="1+#ppt_w/2"/>
                                          </p:val>
                                        </p:tav>
                                        <p:tav tm="100000">
                                          <p:val>
                                            <p:strVal val="#ppt_x"/>
                                          </p:val>
                                        </p:tav>
                                      </p:tavLst>
                                    </p:anim>
                                    <p:anim calcmode="lin" valueType="num">
                                      <p:cBhvr additive="base">
                                        <p:cTn id="27" dur="1500" fill="hold"/>
                                        <p:tgtEl>
                                          <p:spTgt spid="19"/>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400"/>
                                  </p:stCondLst>
                                  <p:childTnLst>
                                    <p:set>
                                      <p:cBhvr>
                                        <p:cTn id="29" dur="1" fill="hold">
                                          <p:stCondLst>
                                            <p:cond delay="0"/>
                                          </p:stCondLst>
                                        </p:cTn>
                                        <p:tgtEl>
                                          <p:spTgt spid="29"/>
                                        </p:tgtEl>
                                        <p:attrNameLst>
                                          <p:attrName>style.visibility</p:attrName>
                                        </p:attrNameLst>
                                      </p:cBhvr>
                                      <p:to>
                                        <p:strVal val="visible"/>
                                      </p:to>
                                    </p:set>
                                    <p:anim calcmode="lin" valueType="num">
                                      <p:cBhvr additive="base">
                                        <p:cTn id="30" dur="1500" fill="hold"/>
                                        <p:tgtEl>
                                          <p:spTgt spid="29"/>
                                        </p:tgtEl>
                                        <p:attrNameLst>
                                          <p:attrName>ppt_x</p:attrName>
                                        </p:attrNameLst>
                                      </p:cBhvr>
                                      <p:tavLst>
                                        <p:tav tm="0">
                                          <p:val>
                                            <p:strVal val="1+#ppt_w/2"/>
                                          </p:val>
                                        </p:tav>
                                        <p:tav tm="100000">
                                          <p:val>
                                            <p:strVal val="#ppt_x"/>
                                          </p:val>
                                        </p:tav>
                                      </p:tavLst>
                                    </p:anim>
                                    <p:anim calcmode="lin" valueType="num">
                                      <p:cBhvr additive="base">
                                        <p:cTn id="31" dur="1500" fill="hold"/>
                                        <p:tgtEl>
                                          <p:spTgt spid="29"/>
                                        </p:tgtEl>
                                        <p:attrNameLst>
                                          <p:attrName>ppt_y</p:attrName>
                                        </p:attrNameLst>
                                      </p:cBhvr>
                                      <p:tavLst>
                                        <p:tav tm="0">
                                          <p:val>
                                            <p:strVal val="#ppt_y"/>
                                          </p:val>
                                        </p:tav>
                                        <p:tav tm="100000">
                                          <p:val>
                                            <p:strVal val="#ppt_y"/>
                                          </p:val>
                                        </p:tav>
                                      </p:tavLst>
                                    </p:anim>
                                  </p:childTnLst>
                                </p:cTn>
                              </p:par>
                              <p:par>
                                <p:cTn id="32" presetID="2" presetClass="entr" presetSubtype="8" decel="100000" fill="hold" grpId="0" nodeType="withEffect">
                                  <p:stCondLst>
                                    <p:cond delay="500"/>
                                  </p:stCondLst>
                                  <p:childTnLst>
                                    <p:set>
                                      <p:cBhvr>
                                        <p:cTn id="33" dur="1" fill="hold">
                                          <p:stCondLst>
                                            <p:cond delay="0"/>
                                          </p:stCondLst>
                                        </p:cTn>
                                        <p:tgtEl>
                                          <p:spTgt spid="30"/>
                                        </p:tgtEl>
                                        <p:attrNameLst>
                                          <p:attrName>style.visibility</p:attrName>
                                        </p:attrNameLst>
                                      </p:cBhvr>
                                      <p:to>
                                        <p:strVal val="visible"/>
                                      </p:to>
                                    </p:set>
                                    <p:anim calcmode="lin" valueType="num">
                                      <p:cBhvr additive="base">
                                        <p:cTn id="34" dur="1500" fill="hold"/>
                                        <p:tgtEl>
                                          <p:spTgt spid="30"/>
                                        </p:tgtEl>
                                        <p:attrNameLst>
                                          <p:attrName>ppt_x</p:attrName>
                                        </p:attrNameLst>
                                      </p:cBhvr>
                                      <p:tavLst>
                                        <p:tav tm="0">
                                          <p:val>
                                            <p:strVal val="0-#ppt_w/2"/>
                                          </p:val>
                                        </p:tav>
                                        <p:tav tm="100000">
                                          <p:val>
                                            <p:strVal val="#ppt_x"/>
                                          </p:val>
                                        </p:tav>
                                      </p:tavLst>
                                    </p:anim>
                                    <p:anim calcmode="lin" valueType="num">
                                      <p:cBhvr additive="base">
                                        <p:cTn id="35" dur="1500" fill="hold"/>
                                        <p:tgtEl>
                                          <p:spTgt spid="30"/>
                                        </p:tgtEl>
                                        <p:attrNameLst>
                                          <p:attrName>ppt_y</p:attrName>
                                        </p:attrNameLst>
                                      </p:cBhvr>
                                      <p:tavLst>
                                        <p:tav tm="0">
                                          <p:val>
                                            <p:strVal val="#ppt_y"/>
                                          </p:val>
                                        </p:tav>
                                        <p:tav tm="100000">
                                          <p:val>
                                            <p:strVal val="#ppt_y"/>
                                          </p:val>
                                        </p:tav>
                                      </p:tavLst>
                                    </p:anim>
                                  </p:childTnLst>
                                </p:cTn>
                              </p:par>
                              <p:par>
                                <p:cTn id="36" presetID="2" presetClass="entr" presetSubtype="2" decel="100000" fill="hold" grpId="0" nodeType="withEffect">
                                  <p:stCondLst>
                                    <p:cond delay="600"/>
                                  </p:stCondLst>
                                  <p:childTnLst>
                                    <p:set>
                                      <p:cBhvr>
                                        <p:cTn id="37" dur="1" fill="hold">
                                          <p:stCondLst>
                                            <p:cond delay="0"/>
                                          </p:stCondLst>
                                        </p:cTn>
                                        <p:tgtEl>
                                          <p:spTgt spid="31"/>
                                        </p:tgtEl>
                                        <p:attrNameLst>
                                          <p:attrName>style.visibility</p:attrName>
                                        </p:attrNameLst>
                                      </p:cBhvr>
                                      <p:to>
                                        <p:strVal val="visible"/>
                                      </p:to>
                                    </p:set>
                                    <p:anim calcmode="lin" valueType="num">
                                      <p:cBhvr additive="base">
                                        <p:cTn id="38" dur="1500" fill="hold"/>
                                        <p:tgtEl>
                                          <p:spTgt spid="31"/>
                                        </p:tgtEl>
                                        <p:attrNameLst>
                                          <p:attrName>ppt_x</p:attrName>
                                        </p:attrNameLst>
                                      </p:cBhvr>
                                      <p:tavLst>
                                        <p:tav tm="0">
                                          <p:val>
                                            <p:strVal val="1+#ppt_w/2"/>
                                          </p:val>
                                        </p:tav>
                                        <p:tav tm="100000">
                                          <p:val>
                                            <p:strVal val="#ppt_x"/>
                                          </p:val>
                                        </p:tav>
                                      </p:tavLst>
                                    </p:anim>
                                    <p:anim calcmode="lin" valueType="num">
                                      <p:cBhvr additive="base">
                                        <p:cTn id="39" dur="1500" fill="hold"/>
                                        <p:tgtEl>
                                          <p:spTgt spid="31"/>
                                        </p:tgtEl>
                                        <p:attrNameLst>
                                          <p:attrName>ppt_y</p:attrName>
                                        </p:attrNameLst>
                                      </p:cBhvr>
                                      <p:tavLst>
                                        <p:tav tm="0">
                                          <p:val>
                                            <p:strVal val="#ppt_y"/>
                                          </p:val>
                                        </p:tav>
                                        <p:tav tm="100000">
                                          <p:val>
                                            <p:strVal val="#ppt_y"/>
                                          </p:val>
                                        </p:tav>
                                      </p:tavLst>
                                    </p:anim>
                                  </p:childTnLst>
                                </p:cTn>
                              </p:par>
                              <p:par>
                                <p:cTn id="40" presetID="2" presetClass="entr" presetSubtype="2" decel="100000" fill="hold" grpId="0" nodeType="withEffect">
                                  <p:stCondLst>
                                    <p:cond delay="700"/>
                                  </p:stCondLst>
                                  <p:childTnLst>
                                    <p:set>
                                      <p:cBhvr>
                                        <p:cTn id="41" dur="1" fill="hold">
                                          <p:stCondLst>
                                            <p:cond delay="0"/>
                                          </p:stCondLst>
                                        </p:cTn>
                                        <p:tgtEl>
                                          <p:spTgt spid="32"/>
                                        </p:tgtEl>
                                        <p:attrNameLst>
                                          <p:attrName>style.visibility</p:attrName>
                                        </p:attrNameLst>
                                      </p:cBhvr>
                                      <p:to>
                                        <p:strVal val="visible"/>
                                      </p:to>
                                    </p:set>
                                    <p:anim calcmode="lin" valueType="num">
                                      <p:cBhvr additive="base">
                                        <p:cTn id="42" dur="1500" fill="hold"/>
                                        <p:tgtEl>
                                          <p:spTgt spid="32"/>
                                        </p:tgtEl>
                                        <p:attrNameLst>
                                          <p:attrName>ppt_x</p:attrName>
                                        </p:attrNameLst>
                                      </p:cBhvr>
                                      <p:tavLst>
                                        <p:tav tm="0">
                                          <p:val>
                                            <p:strVal val="1+#ppt_w/2"/>
                                          </p:val>
                                        </p:tav>
                                        <p:tav tm="100000">
                                          <p:val>
                                            <p:strVal val="#ppt_x"/>
                                          </p:val>
                                        </p:tav>
                                      </p:tavLst>
                                    </p:anim>
                                    <p:anim calcmode="lin" valueType="num">
                                      <p:cBhvr additive="base">
                                        <p:cTn id="43" dur="1500" fill="hold"/>
                                        <p:tgtEl>
                                          <p:spTgt spid="32"/>
                                        </p:tgtEl>
                                        <p:attrNameLst>
                                          <p:attrName>ppt_y</p:attrName>
                                        </p:attrNameLst>
                                      </p:cBhvr>
                                      <p:tavLst>
                                        <p:tav tm="0">
                                          <p:val>
                                            <p:strVal val="#ppt_y"/>
                                          </p:val>
                                        </p:tav>
                                        <p:tav tm="100000">
                                          <p:val>
                                            <p:strVal val="#ppt_y"/>
                                          </p:val>
                                        </p:tav>
                                      </p:tavLst>
                                    </p:anim>
                                  </p:childTnLst>
                                </p:cTn>
                              </p:par>
                              <p:par>
                                <p:cTn id="44" presetID="2" presetClass="entr" presetSubtype="8" decel="100000" fill="hold" grpId="0" nodeType="withEffect">
                                  <p:stCondLst>
                                    <p:cond delay="800"/>
                                  </p:stCondLst>
                                  <p:childTnLst>
                                    <p:set>
                                      <p:cBhvr>
                                        <p:cTn id="45" dur="1" fill="hold">
                                          <p:stCondLst>
                                            <p:cond delay="0"/>
                                          </p:stCondLst>
                                        </p:cTn>
                                        <p:tgtEl>
                                          <p:spTgt spid="33"/>
                                        </p:tgtEl>
                                        <p:attrNameLst>
                                          <p:attrName>style.visibility</p:attrName>
                                        </p:attrNameLst>
                                      </p:cBhvr>
                                      <p:to>
                                        <p:strVal val="visible"/>
                                      </p:to>
                                    </p:set>
                                    <p:anim calcmode="lin" valueType="num">
                                      <p:cBhvr additive="base">
                                        <p:cTn id="46" dur="1500" fill="hold"/>
                                        <p:tgtEl>
                                          <p:spTgt spid="33"/>
                                        </p:tgtEl>
                                        <p:attrNameLst>
                                          <p:attrName>ppt_x</p:attrName>
                                        </p:attrNameLst>
                                      </p:cBhvr>
                                      <p:tavLst>
                                        <p:tav tm="0">
                                          <p:val>
                                            <p:strVal val="0-#ppt_w/2"/>
                                          </p:val>
                                        </p:tav>
                                        <p:tav tm="100000">
                                          <p:val>
                                            <p:strVal val="#ppt_x"/>
                                          </p:val>
                                        </p:tav>
                                      </p:tavLst>
                                    </p:anim>
                                    <p:anim calcmode="lin" valueType="num">
                                      <p:cBhvr additive="base">
                                        <p:cTn id="47" dur="1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19" grpId="0" animBg="1"/>
      <p:bldP spid="29" grpId="0" animBg="1"/>
      <p:bldP spid="30" grpId="0" animBg="1"/>
      <p:bldP spid="31" grpId="0"/>
      <p:bldP spid="32" grpId="0"/>
      <p:bldP spid="33" grpId="0"/>
      <p:bldP spid="10" grpId="0"/>
    </p:bldLst>
  </p:timing>
</p:sld>
</file>

<file path=ppt/slides/slide24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9752DB8B-4BF5-44E7-B9D8-B2AC4E9C2B8C}"/>
              </a:ext>
            </a:extLst>
          </p:cNvPr>
          <p:cNvSpPr/>
          <p:nvPr/>
        </p:nvSpPr>
        <p:spPr>
          <a:xfrm>
            <a:off x="9072064" y="-3121140"/>
            <a:ext cx="6243047" cy="624304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1480A1D7-F973-4365-9529-D8822517FA49}"/>
              </a:ext>
            </a:extLst>
          </p:cNvPr>
          <p:cNvSpPr/>
          <p:nvPr/>
        </p:nvSpPr>
        <p:spPr>
          <a:xfrm>
            <a:off x="8759912" y="-3433293"/>
            <a:ext cx="6867352" cy="686735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D1417A88-A713-454F-B4B4-8387195E4D81}"/>
              </a:ext>
            </a:extLst>
          </p:cNvPr>
          <p:cNvSpPr/>
          <p:nvPr/>
        </p:nvSpPr>
        <p:spPr>
          <a:xfrm>
            <a:off x="9072064" y="-3121140"/>
            <a:ext cx="6243047" cy="6243047"/>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BD05E726-01A5-4A8C-9583-F8E4FACE59C6}"/>
              </a:ext>
            </a:extLst>
          </p:cNvPr>
          <p:cNvSpPr/>
          <p:nvPr/>
        </p:nvSpPr>
        <p:spPr>
          <a:xfrm>
            <a:off x="7623364" y="-4569840"/>
            <a:ext cx="9140446" cy="9140446"/>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07C6D6DA-2920-4AD0-986C-67F86E17277A}"/>
              </a:ext>
            </a:extLst>
          </p:cNvPr>
          <p:cNvSpPr txBox="1"/>
          <p:nvPr/>
        </p:nvSpPr>
        <p:spPr>
          <a:xfrm rot="16200000">
            <a:off x="21996725" y="8913169"/>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7" name="TextBox 6">
            <a:extLst>
              <a:ext uri="{FF2B5EF4-FFF2-40B4-BE49-F238E27FC236}">
                <a16:creationId xmlns:a16="http://schemas.microsoft.com/office/drawing/2014/main" id="{D3614BDC-7316-4D3F-9E16-2E8572B68303}"/>
              </a:ext>
            </a:extLst>
          </p:cNvPr>
          <p:cNvSpPr txBox="1"/>
          <p:nvPr/>
        </p:nvSpPr>
        <p:spPr>
          <a:xfrm rot="16200000">
            <a:off x="-1120832"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10" name="TextBox 9">
            <a:extLst>
              <a:ext uri="{FF2B5EF4-FFF2-40B4-BE49-F238E27FC236}">
                <a16:creationId xmlns:a16="http://schemas.microsoft.com/office/drawing/2014/main" id="{5D49F18B-E102-4D75-8BDF-A14EAE132CA8}"/>
              </a:ext>
            </a:extLst>
          </p:cNvPr>
          <p:cNvSpPr txBox="1"/>
          <p:nvPr/>
        </p:nvSpPr>
        <p:spPr>
          <a:xfrm>
            <a:off x="10429044" y="1370860"/>
            <a:ext cx="3529086" cy="2031325"/>
          </a:xfrm>
          <a:prstGeom prst="rect">
            <a:avLst/>
          </a:prstGeom>
          <a:noFill/>
        </p:spPr>
        <p:txBody>
          <a:bodyPr wrap="square" rtlCol="0">
            <a:spAutoFit/>
          </a:bodyPr>
          <a:lstStyle/>
          <a:p>
            <a:pPr algn="ctr"/>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a:t>
            </a:r>
          </a:p>
        </p:txBody>
      </p:sp>
      <p:sp>
        <p:nvSpPr>
          <p:cNvPr id="15" name="Rectangle: Rounded Corners 14">
            <a:extLst>
              <a:ext uri="{FF2B5EF4-FFF2-40B4-BE49-F238E27FC236}">
                <a16:creationId xmlns:a16="http://schemas.microsoft.com/office/drawing/2014/main" id="{C5415CD6-48B8-4223-A0BE-9992629EB59C}"/>
              </a:ext>
            </a:extLst>
          </p:cNvPr>
          <p:cNvSpPr/>
          <p:nvPr/>
        </p:nvSpPr>
        <p:spPr>
          <a:xfrm>
            <a:off x="4721182" y="6557576"/>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 name="Group 15">
            <a:extLst>
              <a:ext uri="{FF2B5EF4-FFF2-40B4-BE49-F238E27FC236}">
                <a16:creationId xmlns:a16="http://schemas.microsoft.com/office/drawing/2014/main" id="{CFDF6CC9-9507-4758-936E-67A80700E601}"/>
              </a:ext>
            </a:extLst>
          </p:cNvPr>
          <p:cNvGrpSpPr/>
          <p:nvPr/>
        </p:nvGrpSpPr>
        <p:grpSpPr>
          <a:xfrm>
            <a:off x="5135121" y="7071057"/>
            <a:ext cx="3736998" cy="1607913"/>
            <a:chOff x="12938125" y="4901746"/>
            <a:chExt cx="3736998" cy="1607913"/>
          </a:xfrm>
        </p:grpSpPr>
        <p:sp>
          <p:nvSpPr>
            <p:cNvPr id="17" name="Rectangle 16">
              <a:extLst>
                <a:ext uri="{FF2B5EF4-FFF2-40B4-BE49-F238E27FC236}">
                  <a16:creationId xmlns:a16="http://schemas.microsoft.com/office/drawing/2014/main" id="{DD74CED0-B0FE-4088-ABFC-9F2BCFF8F81A}"/>
                </a:ext>
              </a:extLst>
            </p:cNvPr>
            <p:cNvSpPr/>
            <p:nvPr/>
          </p:nvSpPr>
          <p:spPr>
            <a:xfrm>
              <a:off x="12938125" y="5013937"/>
              <a:ext cx="1210589" cy="1323439"/>
            </a:xfrm>
            <a:prstGeom prst="rect">
              <a:avLst/>
            </a:prstGeom>
          </p:spPr>
          <p:txBody>
            <a:bodyPr wrap="none">
              <a:spAutoFit/>
            </a:bodyPr>
            <a:lstStyle/>
            <a:p>
              <a:pPr algn="ctr" defTabSz="914400">
                <a:defRPr/>
              </a:pPr>
              <a:r>
                <a:rPr lang="en-US" sz="8000">
                  <a:solidFill>
                    <a:srgbClr val="E6EAF3"/>
                  </a:solidFill>
                  <a:latin typeface="Designball-Documents-01" pitchFamily="2" charset="0"/>
                  <a:ea typeface="Open Sans" panose="020B0606030504020204" pitchFamily="34" charset="0"/>
                  <a:cs typeface="Arial" panose="020B0604020202020204" pitchFamily="34" charset="0"/>
                </a:rPr>
                <a:t>e</a:t>
              </a:r>
            </a:p>
          </p:txBody>
        </p:sp>
        <p:sp>
          <p:nvSpPr>
            <p:cNvPr id="18" name="TextBox 17">
              <a:extLst>
                <a:ext uri="{FF2B5EF4-FFF2-40B4-BE49-F238E27FC236}">
                  <a16:creationId xmlns:a16="http://schemas.microsoft.com/office/drawing/2014/main" id="{F4683ABB-50E4-4505-827A-B4ED6F031FA9}"/>
                </a:ext>
              </a:extLst>
            </p:cNvPr>
            <p:cNvSpPr txBox="1"/>
            <p:nvPr/>
          </p:nvSpPr>
          <p:spPr>
            <a:xfrm>
              <a:off x="14410670" y="4901746"/>
              <a:ext cx="2045753" cy="830997"/>
            </a:xfrm>
            <a:prstGeom prst="rect">
              <a:avLst/>
            </a:prstGeom>
            <a:noFill/>
          </p:spPr>
          <p:txBody>
            <a:bodyPr wrap="none" rtlCol="0">
              <a:spAutoFit/>
            </a:bodyPr>
            <a:lstStyle/>
            <a:p>
              <a:r>
                <a:rPr lang="en-US" sz="2400">
                  <a:solidFill>
                    <a:srgbClr val="E6EAF3"/>
                  </a:solidFill>
                  <a:latin typeface="Open Sans Extrabold" panose="020B0906030804020204" pitchFamily="34" charset="0"/>
                  <a:ea typeface="Open Sans Extrabold" panose="020B0906030804020204" pitchFamily="34" charset="0"/>
                  <a:cs typeface="Open Sans Extrabold" panose="020B0906030804020204" pitchFamily="34" charset="0"/>
                </a:rPr>
                <a:t>Mega Plant </a:t>
              </a:r>
            </a:p>
            <a:p>
              <a:r>
                <a:rPr lang="en-US" sz="2400">
                  <a:solidFill>
                    <a:srgbClr val="E6EAF3"/>
                  </a:solidFill>
                  <a:latin typeface="Open Sans Extrabold" panose="020B0906030804020204" pitchFamily="34" charset="0"/>
                  <a:ea typeface="Open Sans Extrabold" panose="020B0906030804020204" pitchFamily="34" charset="0"/>
                  <a:cs typeface="Open Sans Extrabold" panose="020B0906030804020204" pitchFamily="34" charset="0"/>
                </a:rPr>
                <a:t>Project</a:t>
              </a:r>
            </a:p>
          </p:txBody>
        </p:sp>
        <p:sp>
          <p:nvSpPr>
            <p:cNvPr id="20" name="TextBox 19">
              <a:extLst>
                <a:ext uri="{FF2B5EF4-FFF2-40B4-BE49-F238E27FC236}">
                  <a16:creationId xmlns:a16="http://schemas.microsoft.com/office/drawing/2014/main" id="{A0CAA581-75B2-4DA0-B305-5AF4CC0D76D9}"/>
                </a:ext>
              </a:extLst>
            </p:cNvPr>
            <p:cNvSpPr txBox="1"/>
            <p:nvPr/>
          </p:nvSpPr>
          <p:spPr>
            <a:xfrm>
              <a:off x="14410670" y="5678662"/>
              <a:ext cx="2264453" cy="830997"/>
            </a:xfrm>
            <a:prstGeom prst="rect">
              <a:avLst/>
            </a:prstGeom>
            <a:noFill/>
          </p:spPr>
          <p:txBody>
            <a:bodyPr wrap="square" rtlCol="0">
              <a:spAutoFit/>
            </a:bodyPr>
            <a:lstStyle/>
            <a:p>
              <a:r>
                <a:rPr lang="en-US" sz="1600">
                  <a:solidFill>
                    <a:srgbClr val="E6EAF3"/>
                  </a:solidFill>
                </a:rPr>
                <a:t>Quisque non condimentum dolor, sed mattis nulla.</a:t>
              </a:r>
            </a:p>
          </p:txBody>
        </p:sp>
      </p:grpSp>
      <p:grpSp>
        <p:nvGrpSpPr>
          <p:cNvPr id="21" name="Group 20">
            <a:extLst>
              <a:ext uri="{FF2B5EF4-FFF2-40B4-BE49-F238E27FC236}">
                <a16:creationId xmlns:a16="http://schemas.microsoft.com/office/drawing/2014/main" id="{AF528FD9-5C63-44C9-B49A-4AC443BFFF60}"/>
              </a:ext>
            </a:extLst>
          </p:cNvPr>
          <p:cNvGrpSpPr/>
          <p:nvPr/>
        </p:nvGrpSpPr>
        <p:grpSpPr>
          <a:xfrm>
            <a:off x="5135121" y="9889133"/>
            <a:ext cx="3736998" cy="1607913"/>
            <a:chOff x="12938125" y="7719822"/>
            <a:chExt cx="3736998" cy="1607913"/>
          </a:xfrm>
        </p:grpSpPr>
        <p:sp>
          <p:nvSpPr>
            <p:cNvPr id="22" name="Rectangle 21">
              <a:extLst>
                <a:ext uri="{FF2B5EF4-FFF2-40B4-BE49-F238E27FC236}">
                  <a16:creationId xmlns:a16="http://schemas.microsoft.com/office/drawing/2014/main" id="{FEEA9207-D589-4C4D-9207-A1B1CAB275AA}"/>
                </a:ext>
              </a:extLst>
            </p:cNvPr>
            <p:cNvSpPr/>
            <p:nvPr/>
          </p:nvSpPr>
          <p:spPr>
            <a:xfrm>
              <a:off x="12938125" y="7832013"/>
              <a:ext cx="1210589" cy="1323439"/>
            </a:xfrm>
            <a:prstGeom prst="rect">
              <a:avLst/>
            </a:prstGeom>
          </p:spPr>
          <p:txBody>
            <a:bodyPr wrap="none">
              <a:spAutoFit/>
            </a:bodyPr>
            <a:lstStyle/>
            <a:p>
              <a:pPr algn="ctr" defTabSz="914400">
                <a:defRPr/>
              </a:pPr>
              <a:r>
                <a:rPr lang="en-US" sz="8000">
                  <a:solidFill>
                    <a:schemeClr val="accent2"/>
                  </a:solidFill>
                  <a:latin typeface="Designball-Electronic-Device-02" pitchFamily="2" charset="0"/>
                  <a:ea typeface="Open Sans" panose="020B0606030504020204" pitchFamily="34" charset="0"/>
                  <a:cs typeface="Arial" panose="020B0604020202020204" pitchFamily="34" charset="0"/>
                </a:rPr>
                <a:t>w</a:t>
              </a:r>
            </a:p>
          </p:txBody>
        </p:sp>
        <p:sp>
          <p:nvSpPr>
            <p:cNvPr id="23" name="TextBox 22">
              <a:extLst>
                <a:ext uri="{FF2B5EF4-FFF2-40B4-BE49-F238E27FC236}">
                  <a16:creationId xmlns:a16="http://schemas.microsoft.com/office/drawing/2014/main" id="{66CB21ED-CDD4-499C-A387-BB3F8FDA9A47}"/>
                </a:ext>
              </a:extLst>
            </p:cNvPr>
            <p:cNvSpPr txBox="1"/>
            <p:nvPr/>
          </p:nvSpPr>
          <p:spPr>
            <a:xfrm>
              <a:off x="14410670" y="7719822"/>
              <a:ext cx="1281120" cy="830997"/>
            </a:xfrm>
            <a:prstGeom prst="rect">
              <a:avLst/>
            </a:prstGeom>
            <a:noFill/>
          </p:spPr>
          <p:txBody>
            <a:bodyPr wrap="none" rtlCol="0">
              <a:spAutoFit/>
            </a:bodyPr>
            <a:lstStyle/>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Coal </a:t>
              </a:r>
            </a:p>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Mining</a:t>
              </a:r>
            </a:p>
          </p:txBody>
        </p:sp>
        <p:sp>
          <p:nvSpPr>
            <p:cNvPr id="24" name="TextBox 23">
              <a:extLst>
                <a:ext uri="{FF2B5EF4-FFF2-40B4-BE49-F238E27FC236}">
                  <a16:creationId xmlns:a16="http://schemas.microsoft.com/office/drawing/2014/main" id="{D993B6B5-C480-4512-BC34-9F19D2B863E8}"/>
                </a:ext>
              </a:extLst>
            </p:cNvPr>
            <p:cNvSpPr txBox="1"/>
            <p:nvPr/>
          </p:nvSpPr>
          <p:spPr>
            <a:xfrm>
              <a:off x="14410670" y="8496738"/>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grpSp>
        <p:nvGrpSpPr>
          <p:cNvPr id="25" name="Group 24">
            <a:extLst>
              <a:ext uri="{FF2B5EF4-FFF2-40B4-BE49-F238E27FC236}">
                <a16:creationId xmlns:a16="http://schemas.microsoft.com/office/drawing/2014/main" id="{95A10702-02C2-4D6E-A018-B4AD0FAA7E03}"/>
              </a:ext>
            </a:extLst>
          </p:cNvPr>
          <p:cNvGrpSpPr/>
          <p:nvPr/>
        </p:nvGrpSpPr>
        <p:grpSpPr>
          <a:xfrm>
            <a:off x="10355513" y="7071057"/>
            <a:ext cx="3736998" cy="1607913"/>
            <a:chOff x="18158517" y="4901746"/>
            <a:chExt cx="3736998" cy="1607913"/>
          </a:xfrm>
        </p:grpSpPr>
        <p:sp>
          <p:nvSpPr>
            <p:cNvPr id="26" name="Rectangle 25">
              <a:extLst>
                <a:ext uri="{FF2B5EF4-FFF2-40B4-BE49-F238E27FC236}">
                  <a16:creationId xmlns:a16="http://schemas.microsoft.com/office/drawing/2014/main" id="{94385E4C-A9B7-4A4A-8D73-D34F93F97157}"/>
                </a:ext>
              </a:extLst>
            </p:cNvPr>
            <p:cNvSpPr/>
            <p:nvPr/>
          </p:nvSpPr>
          <p:spPr>
            <a:xfrm>
              <a:off x="18158517" y="5013937"/>
              <a:ext cx="1210589" cy="1323439"/>
            </a:xfrm>
            <a:prstGeom prst="rect">
              <a:avLst/>
            </a:prstGeom>
          </p:spPr>
          <p:txBody>
            <a:bodyPr wrap="none">
              <a:spAutoFit/>
            </a:bodyPr>
            <a:lstStyle/>
            <a:p>
              <a:pPr algn="ctr" defTabSz="914400">
                <a:defRPr/>
              </a:pPr>
              <a:r>
                <a:rPr lang="en-US" sz="8000">
                  <a:solidFill>
                    <a:schemeClr val="accent1"/>
                  </a:solidFill>
                  <a:latin typeface="Designball-Electronic-Device-02" pitchFamily="2" charset="0"/>
                  <a:ea typeface="Open Sans" panose="020B0606030504020204" pitchFamily="34" charset="0"/>
                  <a:cs typeface="Arial" panose="020B0604020202020204" pitchFamily="34" charset="0"/>
                </a:rPr>
                <a:t>i</a:t>
              </a:r>
            </a:p>
          </p:txBody>
        </p:sp>
        <p:sp>
          <p:nvSpPr>
            <p:cNvPr id="27" name="TextBox 26">
              <a:extLst>
                <a:ext uri="{FF2B5EF4-FFF2-40B4-BE49-F238E27FC236}">
                  <a16:creationId xmlns:a16="http://schemas.microsoft.com/office/drawing/2014/main" id="{19443785-8D70-4E5C-9DA9-585574946DB3}"/>
                </a:ext>
              </a:extLst>
            </p:cNvPr>
            <p:cNvSpPr txBox="1"/>
            <p:nvPr/>
          </p:nvSpPr>
          <p:spPr>
            <a:xfrm>
              <a:off x="19631062" y="4901746"/>
              <a:ext cx="1792478" cy="830997"/>
            </a:xfrm>
            <a:prstGeom prst="rect">
              <a:avLst/>
            </a:prstGeom>
            <a:noFill/>
          </p:spPr>
          <p:txBody>
            <a:bodyPr wrap="none" rtlCol="0">
              <a:spAutoFit/>
            </a:bodyPr>
            <a:lstStyle/>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Research </a:t>
              </a:r>
            </a:p>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&amp; Geology</a:t>
              </a:r>
            </a:p>
          </p:txBody>
        </p:sp>
        <p:sp>
          <p:nvSpPr>
            <p:cNvPr id="28" name="TextBox 27">
              <a:extLst>
                <a:ext uri="{FF2B5EF4-FFF2-40B4-BE49-F238E27FC236}">
                  <a16:creationId xmlns:a16="http://schemas.microsoft.com/office/drawing/2014/main" id="{9C1CF86C-8231-47D2-AD21-D2192B107B0A}"/>
                </a:ext>
              </a:extLst>
            </p:cNvPr>
            <p:cNvSpPr txBox="1"/>
            <p:nvPr/>
          </p:nvSpPr>
          <p:spPr>
            <a:xfrm>
              <a:off x="19631062" y="5678662"/>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grpSp>
        <p:nvGrpSpPr>
          <p:cNvPr id="34" name="Group 33">
            <a:extLst>
              <a:ext uri="{FF2B5EF4-FFF2-40B4-BE49-F238E27FC236}">
                <a16:creationId xmlns:a16="http://schemas.microsoft.com/office/drawing/2014/main" id="{A92FB11F-144A-40B2-B107-A542EE7FE45A}"/>
              </a:ext>
            </a:extLst>
          </p:cNvPr>
          <p:cNvGrpSpPr/>
          <p:nvPr/>
        </p:nvGrpSpPr>
        <p:grpSpPr>
          <a:xfrm>
            <a:off x="10355513" y="9889133"/>
            <a:ext cx="3736998" cy="1607913"/>
            <a:chOff x="18158517" y="7719822"/>
            <a:chExt cx="3736998" cy="1607913"/>
          </a:xfrm>
        </p:grpSpPr>
        <p:sp>
          <p:nvSpPr>
            <p:cNvPr id="35" name="Rectangle 34">
              <a:extLst>
                <a:ext uri="{FF2B5EF4-FFF2-40B4-BE49-F238E27FC236}">
                  <a16:creationId xmlns:a16="http://schemas.microsoft.com/office/drawing/2014/main" id="{3F6312B0-180E-493E-B13C-EBD0C3A3D608}"/>
                </a:ext>
              </a:extLst>
            </p:cNvPr>
            <p:cNvSpPr/>
            <p:nvPr/>
          </p:nvSpPr>
          <p:spPr>
            <a:xfrm>
              <a:off x="18158517" y="7832013"/>
              <a:ext cx="1210589" cy="1323439"/>
            </a:xfrm>
            <a:prstGeom prst="rect">
              <a:avLst/>
            </a:prstGeom>
          </p:spPr>
          <p:txBody>
            <a:bodyPr wrap="none">
              <a:spAutoFit/>
            </a:bodyPr>
            <a:lstStyle/>
            <a:p>
              <a:pPr algn="ctr" defTabSz="914400">
                <a:defRPr/>
              </a:pPr>
              <a:r>
                <a:rPr lang="en-US" sz="8000">
                  <a:solidFill>
                    <a:schemeClr val="accent5"/>
                  </a:solidFill>
                  <a:latin typeface="Designball-Buildings-01" pitchFamily="2" charset="0"/>
                  <a:ea typeface="Open Sans" panose="020B0606030504020204" pitchFamily="34" charset="0"/>
                  <a:cs typeface="Arial" panose="020B0604020202020204" pitchFamily="34" charset="0"/>
                </a:rPr>
                <a:t>d</a:t>
              </a:r>
            </a:p>
          </p:txBody>
        </p:sp>
        <p:sp>
          <p:nvSpPr>
            <p:cNvPr id="36" name="TextBox 35">
              <a:extLst>
                <a:ext uri="{FF2B5EF4-FFF2-40B4-BE49-F238E27FC236}">
                  <a16:creationId xmlns:a16="http://schemas.microsoft.com/office/drawing/2014/main" id="{839EF40E-9FD3-4FD9-A7E5-3CE79F99DE60}"/>
                </a:ext>
              </a:extLst>
            </p:cNvPr>
            <p:cNvSpPr txBox="1"/>
            <p:nvPr/>
          </p:nvSpPr>
          <p:spPr>
            <a:xfrm>
              <a:off x="19631062" y="7719822"/>
              <a:ext cx="1502334" cy="830997"/>
            </a:xfrm>
            <a:prstGeom prst="rect">
              <a:avLst/>
            </a:prstGeom>
            <a:noFill/>
          </p:spPr>
          <p:txBody>
            <a:bodyPr wrap="none" rtlCol="0">
              <a:spAutoFit/>
            </a:bodyPr>
            <a:lstStyle/>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Cement </a:t>
              </a:r>
            </a:p>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Factory</a:t>
              </a:r>
            </a:p>
          </p:txBody>
        </p:sp>
        <p:sp>
          <p:nvSpPr>
            <p:cNvPr id="37" name="TextBox 36">
              <a:extLst>
                <a:ext uri="{FF2B5EF4-FFF2-40B4-BE49-F238E27FC236}">
                  <a16:creationId xmlns:a16="http://schemas.microsoft.com/office/drawing/2014/main" id="{E6FDFB56-75C3-458D-9AAF-13DCE88323B2}"/>
                </a:ext>
              </a:extLst>
            </p:cNvPr>
            <p:cNvSpPr txBox="1"/>
            <p:nvPr/>
          </p:nvSpPr>
          <p:spPr>
            <a:xfrm>
              <a:off x="19631062" y="8496738"/>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sp>
        <p:nvSpPr>
          <p:cNvPr id="38" name="TextBox 37">
            <a:extLst>
              <a:ext uri="{FF2B5EF4-FFF2-40B4-BE49-F238E27FC236}">
                <a16:creationId xmlns:a16="http://schemas.microsoft.com/office/drawing/2014/main" id="{1D162B35-52D0-48E0-9EDA-0CEC95E44768}"/>
              </a:ext>
            </a:extLst>
          </p:cNvPr>
          <p:cNvSpPr txBox="1"/>
          <p:nvPr/>
        </p:nvSpPr>
        <p:spPr>
          <a:xfrm>
            <a:off x="16406057" y="6800448"/>
            <a:ext cx="5396301" cy="4524315"/>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spTree>
    <p:extLst>
      <p:ext uri="{BB962C8B-B14F-4D97-AF65-F5344CB8AC3E}">
        <p14:creationId xmlns:p14="http://schemas.microsoft.com/office/powerpoint/2010/main" val="2114628148"/>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2"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1+#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4" fill="hold" grpId="0" nodeType="withEffect" p14:presetBounceEnd="80000">
                                      <p:stCondLst>
                                        <p:cond delay="200"/>
                                      </p:stCondLst>
                                      <p:childTnLst>
                                        <p:set>
                                          <p:cBhvr>
                                            <p:cTn id="25" dur="1" fill="hold">
                                              <p:stCondLst>
                                                <p:cond delay="0"/>
                                              </p:stCondLst>
                                            </p:cTn>
                                            <p:tgtEl>
                                              <p:spTgt spid="15"/>
                                            </p:tgtEl>
                                            <p:attrNameLst>
                                              <p:attrName>style.visibility</p:attrName>
                                            </p:attrNameLst>
                                          </p:cBhvr>
                                          <p:to>
                                            <p:strVal val="visible"/>
                                          </p:to>
                                        </p:set>
                                        <p:anim calcmode="lin" valueType="num" p14:bounceEnd="80000">
                                          <p:cBhvr additive="base">
                                            <p:cTn id="26" dur="2500" fill="hold"/>
                                            <p:tgtEl>
                                              <p:spTgt spid="15"/>
                                            </p:tgtEl>
                                            <p:attrNameLst>
                                              <p:attrName>ppt_x</p:attrName>
                                            </p:attrNameLst>
                                          </p:cBhvr>
                                          <p:tavLst>
                                            <p:tav tm="0">
                                              <p:val>
                                                <p:strVal val="#ppt_x"/>
                                              </p:val>
                                            </p:tav>
                                            <p:tav tm="100000">
                                              <p:val>
                                                <p:strVal val="#ppt_x"/>
                                              </p:val>
                                            </p:tav>
                                          </p:tavLst>
                                        </p:anim>
                                        <p:anim calcmode="lin" valueType="num" p14:bounceEnd="80000">
                                          <p:cBhvr additive="base">
                                            <p:cTn id="27" dur="2500" fill="hold"/>
                                            <p:tgtEl>
                                              <p:spTgt spid="15"/>
                                            </p:tgtEl>
                                            <p:attrNameLst>
                                              <p:attrName>ppt_y</p:attrName>
                                            </p:attrNameLst>
                                          </p:cBhvr>
                                          <p:tavLst>
                                            <p:tav tm="0">
                                              <p:val>
                                                <p:strVal val="1+#ppt_h/2"/>
                                              </p:val>
                                            </p:tav>
                                            <p:tav tm="100000">
                                              <p:val>
                                                <p:strVal val="#ppt_y"/>
                                              </p:val>
                                            </p:tav>
                                          </p:tavLst>
                                        </p:anim>
                                      </p:childTnLst>
                                    </p:cTn>
                                  </p:par>
                                  <p:par>
                                    <p:cTn id="28" presetID="2" presetClass="entr" presetSubtype="4" fill="hold" nodeType="withEffect" p14:presetBounceEnd="80000">
                                      <p:stCondLst>
                                        <p:cond delay="300"/>
                                      </p:stCondLst>
                                      <p:childTnLst>
                                        <p:set>
                                          <p:cBhvr>
                                            <p:cTn id="29" dur="1" fill="hold">
                                              <p:stCondLst>
                                                <p:cond delay="0"/>
                                              </p:stCondLst>
                                            </p:cTn>
                                            <p:tgtEl>
                                              <p:spTgt spid="16"/>
                                            </p:tgtEl>
                                            <p:attrNameLst>
                                              <p:attrName>style.visibility</p:attrName>
                                            </p:attrNameLst>
                                          </p:cBhvr>
                                          <p:to>
                                            <p:strVal val="visible"/>
                                          </p:to>
                                        </p:set>
                                        <p:anim calcmode="lin" valueType="num" p14:bounceEnd="80000">
                                          <p:cBhvr additive="base">
                                            <p:cTn id="30" dur="2500" fill="hold"/>
                                            <p:tgtEl>
                                              <p:spTgt spid="16"/>
                                            </p:tgtEl>
                                            <p:attrNameLst>
                                              <p:attrName>ppt_x</p:attrName>
                                            </p:attrNameLst>
                                          </p:cBhvr>
                                          <p:tavLst>
                                            <p:tav tm="0">
                                              <p:val>
                                                <p:strVal val="#ppt_x"/>
                                              </p:val>
                                            </p:tav>
                                            <p:tav tm="100000">
                                              <p:val>
                                                <p:strVal val="#ppt_x"/>
                                              </p:val>
                                            </p:tav>
                                          </p:tavLst>
                                        </p:anim>
                                        <p:anim calcmode="lin" valueType="num" p14:bounceEnd="80000">
                                          <p:cBhvr additive="base">
                                            <p:cTn id="31" dur="2500" fill="hold"/>
                                            <p:tgtEl>
                                              <p:spTgt spid="16"/>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14:presetBounceEnd="80000">
                                      <p:stCondLst>
                                        <p:cond delay="400"/>
                                      </p:stCondLst>
                                      <p:childTnLst>
                                        <p:set>
                                          <p:cBhvr>
                                            <p:cTn id="33" dur="1" fill="hold">
                                              <p:stCondLst>
                                                <p:cond delay="0"/>
                                              </p:stCondLst>
                                            </p:cTn>
                                            <p:tgtEl>
                                              <p:spTgt spid="25"/>
                                            </p:tgtEl>
                                            <p:attrNameLst>
                                              <p:attrName>style.visibility</p:attrName>
                                            </p:attrNameLst>
                                          </p:cBhvr>
                                          <p:to>
                                            <p:strVal val="visible"/>
                                          </p:to>
                                        </p:set>
                                        <p:anim calcmode="lin" valueType="num" p14:bounceEnd="80000">
                                          <p:cBhvr additive="base">
                                            <p:cTn id="34" dur="2500" fill="hold"/>
                                            <p:tgtEl>
                                              <p:spTgt spid="25"/>
                                            </p:tgtEl>
                                            <p:attrNameLst>
                                              <p:attrName>ppt_x</p:attrName>
                                            </p:attrNameLst>
                                          </p:cBhvr>
                                          <p:tavLst>
                                            <p:tav tm="0">
                                              <p:val>
                                                <p:strVal val="#ppt_x"/>
                                              </p:val>
                                            </p:tav>
                                            <p:tav tm="100000">
                                              <p:val>
                                                <p:strVal val="#ppt_x"/>
                                              </p:val>
                                            </p:tav>
                                          </p:tavLst>
                                        </p:anim>
                                        <p:anim calcmode="lin" valueType="num" p14:bounceEnd="80000">
                                          <p:cBhvr additive="base">
                                            <p:cTn id="35" dur="2500" fill="hold"/>
                                            <p:tgtEl>
                                              <p:spTgt spid="25"/>
                                            </p:tgtEl>
                                            <p:attrNameLst>
                                              <p:attrName>ppt_y</p:attrName>
                                            </p:attrNameLst>
                                          </p:cBhvr>
                                          <p:tavLst>
                                            <p:tav tm="0">
                                              <p:val>
                                                <p:strVal val="1+#ppt_h/2"/>
                                              </p:val>
                                            </p:tav>
                                            <p:tav tm="100000">
                                              <p:val>
                                                <p:strVal val="#ppt_y"/>
                                              </p:val>
                                            </p:tav>
                                          </p:tavLst>
                                        </p:anim>
                                      </p:childTnLst>
                                    </p:cTn>
                                  </p:par>
                                  <p:par>
                                    <p:cTn id="36" presetID="2" presetClass="entr" presetSubtype="4" fill="hold" nodeType="withEffect" p14:presetBounceEnd="80000">
                                      <p:stCondLst>
                                        <p:cond delay="500"/>
                                      </p:stCondLst>
                                      <p:childTnLst>
                                        <p:set>
                                          <p:cBhvr>
                                            <p:cTn id="37" dur="1" fill="hold">
                                              <p:stCondLst>
                                                <p:cond delay="0"/>
                                              </p:stCondLst>
                                            </p:cTn>
                                            <p:tgtEl>
                                              <p:spTgt spid="21"/>
                                            </p:tgtEl>
                                            <p:attrNameLst>
                                              <p:attrName>style.visibility</p:attrName>
                                            </p:attrNameLst>
                                          </p:cBhvr>
                                          <p:to>
                                            <p:strVal val="visible"/>
                                          </p:to>
                                        </p:set>
                                        <p:anim calcmode="lin" valueType="num" p14:bounceEnd="80000">
                                          <p:cBhvr additive="base">
                                            <p:cTn id="38" dur="2500" fill="hold"/>
                                            <p:tgtEl>
                                              <p:spTgt spid="21"/>
                                            </p:tgtEl>
                                            <p:attrNameLst>
                                              <p:attrName>ppt_x</p:attrName>
                                            </p:attrNameLst>
                                          </p:cBhvr>
                                          <p:tavLst>
                                            <p:tav tm="0">
                                              <p:val>
                                                <p:strVal val="#ppt_x"/>
                                              </p:val>
                                            </p:tav>
                                            <p:tav tm="100000">
                                              <p:val>
                                                <p:strVal val="#ppt_x"/>
                                              </p:val>
                                            </p:tav>
                                          </p:tavLst>
                                        </p:anim>
                                        <p:anim calcmode="lin" valueType="num" p14:bounceEnd="80000">
                                          <p:cBhvr additive="base">
                                            <p:cTn id="39" dur="25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14:presetBounceEnd="80000">
                                      <p:stCondLst>
                                        <p:cond delay="600"/>
                                      </p:stCondLst>
                                      <p:childTnLst>
                                        <p:set>
                                          <p:cBhvr>
                                            <p:cTn id="41" dur="1" fill="hold">
                                              <p:stCondLst>
                                                <p:cond delay="0"/>
                                              </p:stCondLst>
                                            </p:cTn>
                                            <p:tgtEl>
                                              <p:spTgt spid="34"/>
                                            </p:tgtEl>
                                            <p:attrNameLst>
                                              <p:attrName>style.visibility</p:attrName>
                                            </p:attrNameLst>
                                          </p:cBhvr>
                                          <p:to>
                                            <p:strVal val="visible"/>
                                          </p:to>
                                        </p:set>
                                        <p:anim calcmode="lin" valueType="num" p14:bounceEnd="80000">
                                          <p:cBhvr additive="base">
                                            <p:cTn id="42" dur="2500" fill="hold"/>
                                            <p:tgtEl>
                                              <p:spTgt spid="34"/>
                                            </p:tgtEl>
                                            <p:attrNameLst>
                                              <p:attrName>ppt_x</p:attrName>
                                            </p:attrNameLst>
                                          </p:cBhvr>
                                          <p:tavLst>
                                            <p:tav tm="0">
                                              <p:val>
                                                <p:strVal val="#ppt_x"/>
                                              </p:val>
                                            </p:tav>
                                            <p:tav tm="100000">
                                              <p:val>
                                                <p:strVal val="#ppt_x"/>
                                              </p:val>
                                            </p:tav>
                                          </p:tavLst>
                                        </p:anim>
                                        <p:anim calcmode="lin" valueType="num" p14:bounceEnd="80000">
                                          <p:cBhvr additive="base">
                                            <p:cTn id="43" dur="2500" fill="hold"/>
                                            <p:tgtEl>
                                              <p:spTgt spid="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10" grpId="0"/>
          <p:bldP spid="1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2"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1+#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4" fill="hold" grpId="0" nodeType="withEffect">
                                      <p:stCondLst>
                                        <p:cond delay="200"/>
                                      </p:stCondLst>
                                      <p:childTnLst>
                                        <p:set>
                                          <p:cBhvr>
                                            <p:cTn id="25" dur="1" fill="hold">
                                              <p:stCondLst>
                                                <p:cond delay="0"/>
                                              </p:stCondLst>
                                            </p:cTn>
                                            <p:tgtEl>
                                              <p:spTgt spid="15"/>
                                            </p:tgtEl>
                                            <p:attrNameLst>
                                              <p:attrName>style.visibility</p:attrName>
                                            </p:attrNameLst>
                                          </p:cBhvr>
                                          <p:to>
                                            <p:strVal val="visible"/>
                                          </p:to>
                                        </p:set>
                                        <p:anim calcmode="lin" valueType="num">
                                          <p:cBhvr additive="base">
                                            <p:cTn id="26" dur="2500" fill="hold"/>
                                            <p:tgtEl>
                                              <p:spTgt spid="15"/>
                                            </p:tgtEl>
                                            <p:attrNameLst>
                                              <p:attrName>ppt_x</p:attrName>
                                            </p:attrNameLst>
                                          </p:cBhvr>
                                          <p:tavLst>
                                            <p:tav tm="0">
                                              <p:val>
                                                <p:strVal val="#ppt_x"/>
                                              </p:val>
                                            </p:tav>
                                            <p:tav tm="100000">
                                              <p:val>
                                                <p:strVal val="#ppt_x"/>
                                              </p:val>
                                            </p:tav>
                                          </p:tavLst>
                                        </p:anim>
                                        <p:anim calcmode="lin" valueType="num">
                                          <p:cBhvr additive="base">
                                            <p:cTn id="27" dur="2500" fill="hold"/>
                                            <p:tgtEl>
                                              <p:spTgt spid="15"/>
                                            </p:tgtEl>
                                            <p:attrNameLst>
                                              <p:attrName>ppt_y</p:attrName>
                                            </p:attrNameLst>
                                          </p:cBhvr>
                                          <p:tavLst>
                                            <p:tav tm="0">
                                              <p:val>
                                                <p:strVal val="1+#ppt_h/2"/>
                                              </p:val>
                                            </p:tav>
                                            <p:tav tm="100000">
                                              <p:val>
                                                <p:strVal val="#ppt_y"/>
                                              </p:val>
                                            </p:tav>
                                          </p:tavLst>
                                        </p:anim>
                                      </p:childTnLst>
                                    </p:cTn>
                                  </p:par>
                                  <p:par>
                                    <p:cTn id="28" presetID="2" presetClass="entr" presetSubtype="4" fill="hold" nodeType="withEffect">
                                      <p:stCondLst>
                                        <p:cond delay="300"/>
                                      </p:stCondLst>
                                      <p:childTnLst>
                                        <p:set>
                                          <p:cBhvr>
                                            <p:cTn id="29" dur="1" fill="hold">
                                              <p:stCondLst>
                                                <p:cond delay="0"/>
                                              </p:stCondLst>
                                            </p:cTn>
                                            <p:tgtEl>
                                              <p:spTgt spid="16"/>
                                            </p:tgtEl>
                                            <p:attrNameLst>
                                              <p:attrName>style.visibility</p:attrName>
                                            </p:attrNameLst>
                                          </p:cBhvr>
                                          <p:to>
                                            <p:strVal val="visible"/>
                                          </p:to>
                                        </p:set>
                                        <p:anim calcmode="lin" valueType="num">
                                          <p:cBhvr additive="base">
                                            <p:cTn id="30" dur="2500" fill="hold"/>
                                            <p:tgtEl>
                                              <p:spTgt spid="16"/>
                                            </p:tgtEl>
                                            <p:attrNameLst>
                                              <p:attrName>ppt_x</p:attrName>
                                            </p:attrNameLst>
                                          </p:cBhvr>
                                          <p:tavLst>
                                            <p:tav tm="0">
                                              <p:val>
                                                <p:strVal val="#ppt_x"/>
                                              </p:val>
                                            </p:tav>
                                            <p:tav tm="100000">
                                              <p:val>
                                                <p:strVal val="#ppt_x"/>
                                              </p:val>
                                            </p:tav>
                                          </p:tavLst>
                                        </p:anim>
                                        <p:anim calcmode="lin" valueType="num">
                                          <p:cBhvr additive="base">
                                            <p:cTn id="31" dur="2500" fill="hold"/>
                                            <p:tgtEl>
                                              <p:spTgt spid="16"/>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stCondLst>
                                        <p:cond delay="400"/>
                                      </p:stCondLst>
                                      <p:childTnLst>
                                        <p:set>
                                          <p:cBhvr>
                                            <p:cTn id="33" dur="1" fill="hold">
                                              <p:stCondLst>
                                                <p:cond delay="0"/>
                                              </p:stCondLst>
                                            </p:cTn>
                                            <p:tgtEl>
                                              <p:spTgt spid="25"/>
                                            </p:tgtEl>
                                            <p:attrNameLst>
                                              <p:attrName>style.visibility</p:attrName>
                                            </p:attrNameLst>
                                          </p:cBhvr>
                                          <p:to>
                                            <p:strVal val="visible"/>
                                          </p:to>
                                        </p:set>
                                        <p:anim calcmode="lin" valueType="num">
                                          <p:cBhvr additive="base">
                                            <p:cTn id="34" dur="2500" fill="hold"/>
                                            <p:tgtEl>
                                              <p:spTgt spid="25"/>
                                            </p:tgtEl>
                                            <p:attrNameLst>
                                              <p:attrName>ppt_x</p:attrName>
                                            </p:attrNameLst>
                                          </p:cBhvr>
                                          <p:tavLst>
                                            <p:tav tm="0">
                                              <p:val>
                                                <p:strVal val="#ppt_x"/>
                                              </p:val>
                                            </p:tav>
                                            <p:tav tm="100000">
                                              <p:val>
                                                <p:strVal val="#ppt_x"/>
                                              </p:val>
                                            </p:tav>
                                          </p:tavLst>
                                        </p:anim>
                                        <p:anim calcmode="lin" valueType="num">
                                          <p:cBhvr additive="base">
                                            <p:cTn id="35" dur="2500" fill="hold"/>
                                            <p:tgtEl>
                                              <p:spTgt spid="25"/>
                                            </p:tgtEl>
                                            <p:attrNameLst>
                                              <p:attrName>ppt_y</p:attrName>
                                            </p:attrNameLst>
                                          </p:cBhvr>
                                          <p:tavLst>
                                            <p:tav tm="0">
                                              <p:val>
                                                <p:strVal val="1+#ppt_h/2"/>
                                              </p:val>
                                            </p:tav>
                                            <p:tav tm="100000">
                                              <p:val>
                                                <p:strVal val="#ppt_y"/>
                                              </p:val>
                                            </p:tav>
                                          </p:tavLst>
                                        </p:anim>
                                      </p:childTnLst>
                                    </p:cTn>
                                  </p:par>
                                  <p:par>
                                    <p:cTn id="36" presetID="2" presetClass="entr" presetSubtype="4" fill="hold" nodeType="withEffect">
                                      <p:stCondLst>
                                        <p:cond delay="500"/>
                                      </p:stCondLst>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2500" fill="hold"/>
                                            <p:tgtEl>
                                              <p:spTgt spid="21"/>
                                            </p:tgtEl>
                                            <p:attrNameLst>
                                              <p:attrName>ppt_x</p:attrName>
                                            </p:attrNameLst>
                                          </p:cBhvr>
                                          <p:tavLst>
                                            <p:tav tm="0">
                                              <p:val>
                                                <p:strVal val="#ppt_x"/>
                                              </p:val>
                                            </p:tav>
                                            <p:tav tm="100000">
                                              <p:val>
                                                <p:strVal val="#ppt_x"/>
                                              </p:val>
                                            </p:tav>
                                          </p:tavLst>
                                        </p:anim>
                                        <p:anim calcmode="lin" valueType="num">
                                          <p:cBhvr additive="base">
                                            <p:cTn id="39" dur="25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stCondLst>
                                        <p:cond delay="600"/>
                                      </p:stCondLst>
                                      <p:childTnLst>
                                        <p:set>
                                          <p:cBhvr>
                                            <p:cTn id="41" dur="1" fill="hold">
                                              <p:stCondLst>
                                                <p:cond delay="0"/>
                                              </p:stCondLst>
                                            </p:cTn>
                                            <p:tgtEl>
                                              <p:spTgt spid="34"/>
                                            </p:tgtEl>
                                            <p:attrNameLst>
                                              <p:attrName>style.visibility</p:attrName>
                                            </p:attrNameLst>
                                          </p:cBhvr>
                                          <p:to>
                                            <p:strVal val="visible"/>
                                          </p:to>
                                        </p:set>
                                        <p:anim calcmode="lin" valueType="num">
                                          <p:cBhvr additive="base">
                                            <p:cTn id="42" dur="2500" fill="hold"/>
                                            <p:tgtEl>
                                              <p:spTgt spid="34"/>
                                            </p:tgtEl>
                                            <p:attrNameLst>
                                              <p:attrName>ppt_x</p:attrName>
                                            </p:attrNameLst>
                                          </p:cBhvr>
                                          <p:tavLst>
                                            <p:tav tm="0">
                                              <p:val>
                                                <p:strVal val="#ppt_x"/>
                                              </p:val>
                                            </p:tav>
                                            <p:tav tm="100000">
                                              <p:val>
                                                <p:strVal val="#ppt_x"/>
                                              </p:val>
                                            </p:tav>
                                          </p:tavLst>
                                        </p:anim>
                                        <p:anim calcmode="lin" valueType="num">
                                          <p:cBhvr additive="base">
                                            <p:cTn id="43" dur="2500" fill="hold"/>
                                            <p:tgtEl>
                                              <p:spTgt spid="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10" grpId="0"/>
          <p:bldP spid="15" grpId="0" animBg="1"/>
        </p:bldLst>
      </p:timing>
    </mc:Fallback>
  </mc:AlternateContent>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EADC36C-2D82-44DC-B538-003532BF7408}"/>
              </a:ext>
            </a:extLst>
          </p:cNvPr>
          <p:cNvSpPr>
            <a:spLocks noGrp="1"/>
          </p:cNvSpPr>
          <p:nvPr>
            <p:ph type="pic" sz="quarter" idx="13"/>
          </p:nvPr>
        </p:nvSpPr>
        <p:spPr/>
      </p:sp>
      <p:sp>
        <p:nvSpPr>
          <p:cNvPr id="14" name="Oval 13">
            <a:extLst>
              <a:ext uri="{FF2B5EF4-FFF2-40B4-BE49-F238E27FC236}">
                <a16:creationId xmlns:a16="http://schemas.microsoft.com/office/drawing/2014/main" id="{441CF7E6-1C0B-4BC2-AB84-A987B339EF9C}"/>
              </a:ext>
            </a:extLst>
          </p:cNvPr>
          <p:cNvSpPr/>
          <p:nvPr/>
        </p:nvSpPr>
        <p:spPr>
          <a:xfrm>
            <a:off x="9319514" y="9007327"/>
            <a:ext cx="697213" cy="6972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938C2E10-C75B-44F4-B078-A6651430E08B}"/>
              </a:ext>
            </a:extLst>
          </p:cNvPr>
          <p:cNvSpPr/>
          <p:nvPr/>
        </p:nvSpPr>
        <p:spPr>
          <a:xfrm>
            <a:off x="9284652" y="8972465"/>
            <a:ext cx="766934" cy="7669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a:extLst>
              <a:ext uri="{FF2B5EF4-FFF2-40B4-BE49-F238E27FC236}">
                <a16:creationId xmlns:a16="http://schemas.microsoft.com/office/drawing/2014/main" id="{0DFF89D8-7B3E-48B3-9057-143C4F35A406}"/>
              </a:ext>
            </a:extLst>
          </p:cNvPr>
          <p:cNvSpPr/>
          <p:nvPr/>
        </p:nvSpPr>
        <p:spPr>
          <a:xfrm>
            <a:off x="9319514" y="9007327"/>
            <a:ext cx="697213" cy="697213"/>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355509C2-6919-4620-B590-E61120E7F8C2}"/>
              </a:ext>
            </a:extLst>
          </p:cNvPr>
          <p:cNvSpPr/>
          <p:nvPr/>
        </p:nvSpPr>
        <p:spPr>
          <a:xfrm>
            <a:off x="9406205" y="9094018"/>
            <a:ext cx="523828" cy="523828"/>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AF36C3E8-6010-44E2-8954-4DB0BF7C0AF1}"/>
              </a:ext>
            </a:extLst>
          </p:cNvPr>
          <p:cNvSpPr/>
          <p:nvPr/>
        </p:nvSpPr>
        <p:spPr>
          <a:xfrm>
            <a:off x="983438" y="990600"/>
            <a:ext cx="22420294" cy="16298624"/>
          </a:xfrm>
          <a:custGeom>
            <a:avLst/>
            <a:gdLst>
              <a:gd name="connsiteX0" fmla="*/ 11210149 w 22420294"/>
              <a:gd name="connsiteY0" fmla="*/ 4466925 h 16298624"/>
              <a:gd name="connsiteX1" fmla="*/ 7523673 w 22420294"/>
              <a:gd name="connsiteY1" fmla="*/ 8153401 h 16298624"/>
              <a:gd name="connsiteX2" fmla="*/ 11210149 w 22420294"/>
              <a:gd name="connsiteY2" fmla="*/ 11839877 h 16298624"/>
              <a:gd name="connsiteX3" fmla="*/ 14896625 w 22420294"/>
              <a:gd name="connsiteY3" fmla="*/ 8153401 h 16298624"/>
              <a:gd name="connsiteX4" fmla="*/ 11210149 w 22420294"/>
              <a:gd name="connsiteY4" fmla="*/ 4466925 h 16298624"/>
              <a:gd name="connsiteX5" fmla="*/ 8751 w 22420294"/>
              <a:gd name="connsiteY5" fmla="*/ 0 h 16298624"/>
              <a:gd name="connsiteX6" fmla="*/ 22411550 w 22420294"/>
              <a:gd name="connsiteY6" fmla="*/ 0 h 16298624"/>
              <a:gd name="connsiteX7" fmla="*/ 22411550 w 22420294"/>
              <a:gd name="connsiteY7" fmla="*/ 2278839 h 16298624"/>
              <a:gd name="connsiteX8" fmla="*/ 22420294 w 22420294"/>
              <a:gd name="connsiteY8" fmla="*/ 2278839 h 16298624"/>
              <a:gd name="connsiteX9" fmla="*/ 22420294 w 22420294"/>
              <a:gd name="connsiteY9" fmla="*/ 14027962 h 16298624"/>
              <a:gd name="connsiteX10" fmla="*/ 22411550 w 22420294"/>
              <a:gd name="connsiteY10" fmla="*/ 14027962 h 16298624"/>
              <a:gd name="connsiteX11" fmla="*/ 22411550 w 22420294"/>
              <a:gd name="connsiteY11" fmla="*/ 16298624 h 16298624"/>
              <a:gd name="connsiteX12" fmla="*/ 8751 w 22420294"/>
              <a:gd name="connsiteY12" fmla="*/ 16298624 h 16298624"/>
              <a:gd name="connsiteX13" fmla="*/ 8751 w 22420294"/>
              <a:gd name="connsiteY13" fmla="*/ 14027962 h 16298624"/>
              <a:gd name="connsiteX14" fmla="*/ 0 w 22420294"/>
              <a:gd name="connsiteY14" fmla="*/ 14027962 h 16298624"/>
              <a:gd name="connsiteX15" fmla="*/ 0 w 22420294"/>
              <a:gd name="connsiteY15" fmla="*/ 2278839 h 16298624"/>
              <a:gd name="connsiteX16" fmla="*/ 8751 w 22420294"/>
              <a:gd name="connsiteY16" fmla="*/ 2278839 h 16298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20294" h="16298624">
                <a:moveTo>
                  <a:pt x="11210149" y="4466925"/>
                </a:moveTo>
                <a:cubicBezTo>
                  <a:pt x="9174165" y="4466925"/>
                  <a:pt x="7523673" y="6117417"/>
                  <a:pt x="7523673" y="8153401"/>
                </a:cubicBezTo>
                <a:cubicBezTo>
                  <a:pt x="7523673" y="10189385"/>
                  <a:pt x="9174165" y="11839877"/>
                  <a:pt x="11210149" y="11839877"/>
                </a:cubicBezTo>
                <a:cubicBezTo>
                  <a:pt x="13246133" y="11839877"/>
                  <a:pt x="14896625" y="10189385"/>
                  <a:pt x="14896625" y="8153401"/>
                </a:cubicBezTo>
                <a:cubicBezTo>
                  <a:pt x="14896625" y="6117417"/>
                  <a:pt x="13246133" y="4466925"/>
                  <a:pt x="11210149" y="4466925"/>
                </a:cubicBezTo>
                <a:close/>
                <a:moveTo>
                  <a:pt x="8751" y="0"/>
                </a:moveTo>
                <a:lnTo>
                  <a:pt x="22411550" y="0"/>
                </a:lnTo>
                <a:lnTo>
                  <a:pt x="22411550" y="2278839"/>
                </a:lnTo>
                <a:lnTo>
                  <a:pt x="22420294" y="2278839"/>
                </a:lnTo>
                <a:lnTo>
                  <a:pt x="22420294" y="14027962"/>
                </a:lnTo>
                <a:lnTo>
                  <a:pt x="22411550" y="14027962"/>
                </a:lnTo>
                <a:lnTo>
                  <a:pt x="22411550" y="16298624"/>
                </a:lnTo>
                <a:lnTo>
                  <a:pt x="8751" y="16298624"/>
                </a:lnTo>
                <a:lnTo>
                  <a:pt x="8751" y="14027962"/>
                </a:lnTo>
                <a:lnTo>
                  <a:pt x="0" y="14027962"/>
                </a:lnTo>
                <a:lnTo>
                  <a:pt x="0" y="2278839"/>
                </a:lnTo>
                <a:lnTo>
                  <a:pt x="8751" y="2278839"/>
                </a:lnTo>
                <a:close/>
              </a:path>
            </a:pathLst>
          </a:custGeom>
          <a:solidFill>
            <a:srgbClr val="E6EA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a:extLst>
              <a:ext uri="{FF2B5EF4-FFF2-40B4-BE49-F238E27FC236}">
                <a16:creationId xmlns:a16="http://schemas.microsoft.com/office/drawing/2014/main" id="{FEDA80CB-879E-4D39-8D88-81C8EDA8CE85}"/>
              </a:ext>
            </a:extLst>
          </p:cNvPr>
          <p:cNvSpPr txBox="1"/>
          <p:nvPr/>
        </p:nvSpPr>
        <p:spPr>
          <a:xfrm>
            <a:off x="2152689" y="6609698"/>
            <a:ext cx="5396301" cy="1569660"/>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Our official location is here</a:t>
            </a:r>
          </a:p>
        </p:txBody>
      </p:sp>
      <p:grpSp>
        <p:nvGrpSpPr>
          <p:cNvPr id="20" name="Group 19">
            <a:extLst>
              <a:ext uri="{FF2B5EF4-FFF2-40B4-BE49-F238E27FC236}">
                <a16:creationId xmlns:a16="http://schemas.microsoft.com/office/drawing/2014/main" id="{52018AE2-1F84-42BF-B1AF-3C880CBA27C1}"/>
              </a:ext>
            </a:extLst>
          </p:cNvPr>
          <p:cNvGrpSpPr/>
          <p:nvPr/>
        </p:nvGrpSpPr>
        <p:grpSpPr>
          <a:xfrm>
            <a:off x="2362239" y="8541545"/>
            <a:ext cx="1438276" cy="1141412"/>
            <a:chOff x="3007798" y="5408211"/>
            <a:chExt cx="1438276" cy="1141412"/>
          </a:xfrm>
        </p:grpSpPr>
        <p:sp>
          <p:nvSpPr>
            <p:cNvPr id="21" name="Rectangle 5">
              <a:extLst>
                <a:ext uri="{FF2B5EF4-FFF2-40B4-BE49-F238E27FC236}">
                  <a16:creationId xmlns:a16="http://schemas.microsoft.com/office/drawing/2014/main" id="{E23C3821-AE0F-47CB-8729-2AE7D6E175FC}"/>
                </a:ext>
              </a:extLst>
            </p:cNvPr>
            <p:cNvSpPr>
              <a:spLocks noChangeArrowheads="1"/>
            </p:cNvSpPr>
            <p:nvPr/>
          </p:nvSpPr>
          <p:spPr bwMode="auto">
            <a:xfrm>
              <a:off x="3007798" y="5805086"/>
              <a:ext cx="1176338" cy="347662"/>
            </a:xfrm>
            <a:prstGeom prst="rect">
              <a:avLst/>
            </a:pr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6">
              <a:extLst>
                <a:ext uri="{FF2B5EF4-FFF2-40B4-BE49-F238E27FC236}">
                  <a16:creationId xmlns:a16="http://schemas.microsoft.com/office/drawing/2014/main" id="{87746FEC-CAA7-4B14-9E08-4A44C76010B7}"/>
                </a:ext>
              </a:extLst>
            </p:cNvPr>
            <p:cNvSpPr>
              <a:spLocks/>
            </p:cNvSpPr>
            <p:nvPr/>
          </p:nvSpPr>
          <p:spPr bwMode="auto">
            <a:xfrm>
              <a:off x="3634861" y="5408211"/>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7">
              <a:extLst>
                <a:ext uri="{FF2B5EF4-FFF2-40B4-BE49-F238E27FC236}">
                  <a16:creationId xmlns:a16="http://schemas.microsoft.com/office/drawing/2014/main" id="{3DC15983-E06F-4E25-A86A-E786A365E45A}"/>
                </a:ext>
              </a:extLst>
            </p:cNvPr>
            <p:cNvSpPr>
              <a:spLocks/>
            </p:cNvSpPr>
            <p:nvPr/>
          </p:nvSpPr>
          <p:spPr bwMode="auto">
            <a:xfrm>
              <a:off x="3634861" y="5735236"/>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 name="TextBox 30">
            <a:extLst>
              <a:ext uri="{FF2B5EF4-FFF2-40B4-BE49-F238E27FC236}">
                <a16:creationId xmlns:a16="http://schemas.microsoft.com/office/drawing/2014/main" id="{3B74C50D-9927-439B-AAC4-4D9BB9CF90B5}"/>
              </a:ext>
            </a:extLst>
          </p:cNvPr>
          <p:cNvSpPr txBox="1"/>
          <p:nvPr/>
        </p:nvSpPr>
        <p:spPr>
          <a:xfrm rot="16200000">
            <a:off x="21996725" y="8913169"/>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32" name="TextBox 31">
            <a:extLst>
              <a:ext uri="{FF2B5EF4-FFF2-40B4-BE49-F238E27FC236}">
                <a16:creationId xmlns:a16="http://schemas.microsoft.com/office/drawing/2014/main" id="{6EE20168-4DD0-4658-A10A-CDCBEF9CECAD}"/>
              </a:ext>
            </a:extLst>
          </p:cNvPr>
          <p:cNvSpPr txBox="1"/>
          <p:nvPr/>
        </p:nvSpPr>
        <p:spPr>
          <a:xfrm rot="16200000">
            <a:off x="-1120832"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34" name="Circle: Hollow 33">
            <a:extLst>
              <a:ext uri="{FF2B5EF4-FFF2-40B4-BE49-F238E27FC236}">
                <a16:creationId xmlns:a16="http://schemas.microsoft.com/office/drawing/2014/main" id="{B0EC9FCF-928B-4AE8-8AC9-905B438566F8}"/>
              </a:ext>
            </a:extLst>
          </p:cNvPr>
          <p:cNvSpPr/>
          <p:nvPr/>
        </p:nvSpPr>
        <p:spPr>
          <a:xfrm>
            <a:off x="7491945" y="4442358"/>
            <a:ext cx="9403287" cy="9403287"/>
          </a:xfrm>
          <a:prstGeom prst="donut">
            <a:avLst>
              <a:gd name="adj" fmla="val 1134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9" name="TextBox 18">
            <a:extLst>
              <a:ext uri="{FF2B5EF4-FFF2-40B4-BE49-F238E27FC236}">
                <a16:creationId xmlns:a16="http://schemas.microsoft.com/office/drawing/2014/main" id="{5DB29E2D-F783-4985-8E4B-5CEB76A95C92}"/>
              </a:ext>
            </a:extLst>
          </p:cNvPr>
          <p:cNvSpPr txBox="1"/>
          <p:nvPr/>
        </p:nvSpPr>
        <p:spPr>
          <a:xfrm>
            <a:off x="2152689" y="10045145"/>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24" name="Freeform 5">
            <a:extLst>
              <a:ext uri="{FF2B5EF4-FFF2-40B4-BE49-F238E27FC236}">
                <a16:creationId xmlns:a16="http://schemas.microsoft.com/office/drawing/2014/main" id="{BE87558C-7378-44FA-946B-FD18382D620A}"/>
              </a:ext>
            </a:extLst>
          </p:cNvPr>
          <p:cNvSpPr>
            <a:spLocks/>
          </p:cNvSpPr>
          <p:nvPr/>
        </p:nvSpPr>
        <p:spPr bwMode="auto">
          <a:xfrm rot="9900000" flipH="1" flipV="1">
            <a:off x="12723382" y="9552906"/>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25" name="Group 24">
            <a:extLst>
              <a:ext uri="{FF2B5EF4-FFF2-40B4-BE49-F238E27FC236}">
                <a16:creationId xmlns:a16="http://schemas.microsoft.com/office/drawing/2014/main" id="{ACA2524D-5C63-42BB-A745-D126DCA96899}"/>
              </a:ext>
            </a:extLst>
          </p:cNvPr>
          <p:cNvGrpSpPr/>
          <p:nvPr/>
        </p:nvGrpSpPr>
        <p:grpSpPr>
          <a:xfrm>
            <a:off x="12546725" y="10537947"/>
            <a:ext cx="714802" cy="714802"/>
            <a:chOff x="9775767" y="3408218"/>
            <a:chExt cx="714895" cy="714895"/>
          </a:xfrm>
        </p:grpSpPr>
        <p:sp>
          <p:nvSpPr>
            <p:cNvPr id="26" name="Oval 25">
              <a:extLst>
                <a:ext uri="{FF2B5EF4-FFF2-40B4-BE49-F238E27FC236}">
                  <a16:creationId xmlns:a16="http://schemas.microsoft.com/office/drawing/2014/main" id="{0FBAEECD-F05B-44DD-94B2-769E2B3C255C}"/>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7" name="Oval 26">
              <a:extLst>
                <a:ext uri="{FF2B5EF4-FFF2-40B4-BE49-F238E27FC236}">
                  <a16:creationId xmlns:a16="http://schemas.microsoft.com/office/drawing/2014/main" id="{14778C9E-7F14-4E76-B513-2E0ADE82AB76}"/>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28" name="Group 27">
            <a:extLst>
              <a:ext uri="{FF2B5EF4-FFF2-40B4-BE49-F238E27FC236}">
                <a16:creationId xmlns:a16="http://schemas.microsoft.com/office/drawing/2014/main" id="{D5AFF44E-55FB-47C5-9B6E-93639A95E916}"/>
              </a:ext>
            </a:extLst>
          </p:cNvPr>
          <p:cNvGrpSpPr/>
          <p:nvPr/>
        </p:nvGrpSpPr>
        <p:grpSpPr>
          <a:xfrm>
            <a:off x="14245299" y="6908154"/>
            <a:ext cx="4892634" cy="2726475"/>
            <a:chOff x="15493340" y="2039823"/>
            <a:chExt cx="4892634" cy="2726475"/>
          </a:xfrm>
        </p:grpSpPr>
        <p:sp>
          <p:nvSpPr>
            <p:cNvPr id="29" name="Rectangle: Rounded Corners 28">
              <a:extLst>
                <a:ext uri="{FF2B5EF4-FFF2-40B4-BE49-F238E27FC236}">
                  <a16:creationId xmlns:a16="http://schemas.microsoft.com/office/drawing/2014/main" id="{8EC5C087-54BE-4C2C-B914-385187060F18}"/>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a:extLst>
                <a:ext uri="{FF2B5EF4-FFF2-40B4-BE49-F238E27FC236}">
                  <a16:creationId xmlns:a16="http://schemas.microsoft.com/office/drawing/2014/main" id="{D604E3D6-0169-41CE-8337-65D5614BCDDF}"/>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spTree>
    <p:extLst>
      <p:ext uri="{BB962C8B-B14F-4D97-AF65-F5344CB8AC3E}">
        <p14:creationId xmlns:p14="http://schemas.microsoft.com/office/powerpoint/2010/main" val="32413441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15"/>
                                        </p:tgtEl>
                                      </p:cBhvr>
                                    </p:animEffect>
                                    <p:set>
                                      <p:cBhvr>
                                        <p:cTn id="7" dur="1" fill="hold">
                                          <p:stCondLst>
                                            <p:cond delay="1999"/>
                                          </p:stCondLst>
                                        </p:cTn>
                                        <p:tgtEl>
                                          <p:spTgt spid="15"/>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15"/>
                                        </p:tgtEl>
                                      </p:cBhvr>
                                      <p:by x="1500000" y="1500000"/>
                                    </p:animScale>
                                  </p:childTnLst>
                                </p:cTn>
                              </p:par>
                              <p:par>
                                <p:cTn id="10" presetID="10" presetClass="exit" presetSubtype="0" repeatCount="indefinite" fill="hold" grpId="0" nodeType="withEffect">
                                  <p:stCondLst>
                                    <p:cond delay="250"/>
                                  </p:stCondLst>
                                  <p:childTnLst>
                                    <p:animEffect transition="out" filter="fade">
                                      <p:cBhvr>
                                        <p:cTn id="11" dur="2500"/>
                                        <p:tgtEl>
                                          <p:spTgt spid="16"/>
                                        </p:tgtEl>
                                      </p:cBhvr>
                                    </p:animEffect>
                                    <p:set>
                                      <p:cBhvr>
                                        <p:cTn id="12" dur="1" fill="hold">
                                          <p:stCondLst>
                                            <p:cond delay="2499"/>
                                          </p:stCondLst>
                                        </p:cTn>
                                        <p:tgtEl>
                                          <p:spTgt spid="16"/>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500" fill="hold"/>
                                        <p:tgtEl>
                                          <p:spTgt spid="16"/>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14"/>
                                        </p:tgtEl>
                                      </p:cBhvr>
                                    </p:animEffect>
                                    <p:set>
                                      <p:cBhvr>
                                        <p:cTn id="17" dur="1" fill="hold">
                                          <p:stCondLst>
                                            <p:cond delay="1999"/>
                                          </p:stCondLst>
                                        </p:cTn>
                                        <p:tgtEl>
                                          <p:spTgt spid="14"/>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14"/>
                                        </p:tgtEl>
                                      </p:cBhvr>
                                      <p:by x="600000" y="600000"/>
                                    </p:animScale>
                                  </p:childTnLst>
                                </p:cTn>
                              </p:par>
                              <p:par>
                                <p:cTn id="20" presetID="2" presetClass="entr" presetSubtype="8" decel="100000" fill="hold" grpId="0" nodeType="withEffect">
                                  <p:stCondLst>
                                    <p:cond delay="300"/>
                                  </p:stCondLst>
                                  <p:childTnLst>
                                    <p:set>
                                      <p:cBhvr>
                                        <p:cTn id="21" dur="1" fill="hold">
                                          <p:stCondLst>
                                            <p:cond delay="0"/>
                                          </p:stCondLst>
                                        </p:cTn>
                                        <p:tgtEl>
                                          <p:spTgt spid="19"/>
                                        </p:tgtEl>
                                        <p:attrNameLst>
                                          <p:attrName>style.visibility</p:attrName>
                                        </p:attrNameLst>
                                      </p:cBhvr>
                                      <p:to>
                                        <p:strVal val="visible"/>
                                      </p:to>
                                    </p:set>
                                    <p:anim calcmode="lin" valueType="num">
                                      <p:cBhvr additive="base">
                                        <p:cTn id="22" dur="1500" fill="hold"/>
                                        <p:tgtEl>
                                          <p:spTgt spid="19"/>
                                        </p:tgtEl>
                                        <p:attrNameLst>
                                          <p:attrName>ppt_x</p:attrName>
                                        </p:attrNameLst>
                                      </p:cBhvr>
                                      <p:tavLst>
                                        <p:tav tm="0">
                                          <p:val>
                                            <p:strVal val="0-#ppt_w/2"/>
                                          </p:val>
                                        </p:tav>
                                        <p:tav tm="100000">
                                          <p:val>
                                            <p:strVal val="#ppt_x"/>
                                          </p:val>
                                        </p:tav>
                                      </p:tavLst>
                                    </p:anim>
                                    <p:anim calcmode="lin" valueType="num">
                                      <p:cBhvr additive="base">
                                        <p:cTn id="23" dur="1500" fill="hold"/>
                                        <p:tgtEl>
                                          <p:spTgt spid="19"/>
                                        </p:tgtEl>
                                        <p:attrNameLst>
                                          <p:attrName>ppt_y</p:attrName>
                                        </p:attrNameLst>
                                      </p:cBhvr>
                                      <p:tavLst>
                                        <p:tav tm="0">
                                          <p:val>
                                            <p:strVal val="#ppt_y"/>
                                          </p:val>
                                        </p:tav>
                                        <p:tav tm="100000">
                                          <p:val>
                                            <p:strVal val="#ppt_y"/>
                                          </p:val>
                                        </p:tav>
                                      </p:tavLst>
                                    </p:anim>
                                  </p:childTnLst>
                                </p:cTn>
                              </p:par>
                              <p:par>
                                <p:cTn id="24" presetID="10" presetClass="entr" presetSubtype="0" fill="hold" nodeType="withEffect">
                                  <p:stCondLst>
                                    <p:cond delay="300"/>
                                  </p:stCondLst>
                                  <p:childTnLst>
                                    <p:set>
                                      <p:cBhvr>
                                        <p:cTn id="25" dur="1" fill="hold">
                                          <p:stCondLst>
                                            <p:cond delay="0"/>
                                          </p:stCondLst>
                                        </p:cTn>
                                        <p:tgtEl>
                                          <p:spTgt spid="25"/>
                                        </p:tgtEl>
                                        <p:attrNameLst>
                                          <p:attrName>style.visibility</p:attrName>
                                        </p:attrNameLst>
                                      </p:cBhvr>
                                      <p:to>
                                        <p:strVal val="visible"/>
                                      </p:to>
                                    </p:set>
                                    <p:animEffect transition="in" filter="fade">
                                      <p:cBhvr>
                                        <p:cTn id="26" dur="300"/>
                                        <p:tgtEl>
                                          <p:spTgt spid="25"/>
                                        </p:tgtEl>
                                      </p:cBhvr>
                                    </p:animEffect>
                                  </p:childTnLst>
                                </p:cTn>
                              </p:par>
                              <p:par>
                                <p:cTn id="27" presetID="22" presetClass="entr" presetSubtype="4" fill="hold" grpId="0" nodeType="withEffect">
                                  <p:stCondLst>
                                    <p:cond delay="400"/>
                                  </p:stCondLst>
                                  <p:childTnLst>
                                    <p:set>
                                      <p:cBhvr>
                                        <p:cTn id="28" dur="1" fill="hold">
                                          <p:stCondLst>
                                            <p:cond delay="0"/>
                                          </p:stCondLst>
                                        </p:cTn>
                                        <p:tgtEl>
                                          <p:spTgt spid="24"/>
                                        </p:tgtEl>
                                        <p:attrNameLst>
                                          <p:attrName>style.visibility</p:attrName>
                                        </p:attrNameLst>
                                      </p:cBhvr>
                                      <p:to>
                                        <p:strVal val="visible"/>
                                      </p:to>
                                    </p:set>
                                    <p:animEffect transition="in" filter="wipe(down)">
                                      <p:cBhvr>
                                        <p:cTn id="29" dur="500"/>
                                        <p:tgtEl>
                                          <p:spTgt spid="24"/>
                                        </p:tgtEl>
                                      </p:cBhvr>
                                    </p:animEffect>
                                  </p:childTnLst>
                                </p:cTn>
                              </p:par>
                              <p:par>
                                <p:cTn id="30" presetID="10" presetClass="entr" presetSubtype="0" fill="hold" nodeType="withEffect">
                                  <p:stCondLst>
                                    <p:cond delay="500"/>
                                  </p:stCondLst>
                                  <p:childTnLst>
                                    <p:set>
                                      <p:cBhvr>
                                        <p:cTn id="31" dur="1" fill="hold">
                                          <p:stCondLst>
                                            <p:cond delay="0"/>
                                          </p:stCondLst>
                                        </p:cTn>
                                        <p:tgtEl>
                                          <p:spTgt spid="28"/>
                                        </p:tgtEl>
                                        <p:attrNameLst>
                                          <p:attrName>style.visibility</p:attrName>
                                        </p:attrNameLst>
                                      </p:cBhvr>
                                      <p:to>
                                        <p:strVal val="visible"/>
                                      </p:to>
                                    </p:set>
                                    <p:animEffect transition="in" filter="fade">
                                      <p:cBhvr>
                                        <p:cTn id="32" dur="3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5" grpId="0" animBg="1"/>
      <p:bldP spid="15" grpId="1" animBg="1"/>
      <p:bldP spid="16" grpId="0" animBg="1"/>
      <p:bldP spid="16" grpId="1" animBg="1"/>
      <p:bldP spid="19" grpId="0"/>
      <p:bldP spid="24" grpId="0" animBg="1"/>
    </p:bldLst>
  </p:timing>
</p:sld>
</file>

<file path=ppt/slides/slide24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EADC36C-2D82-44DC-B538-003532BF7408}"/>
              </a:ext>
            </a:extLst>
          </p:cNvPr>
          <p:cNvSpPr>
            <a:spLocks noGrp="1"/>
          </p:cNvSpPr>
          <p:nvPr>
            <p:ph type="pic" sz="quarter" idx="13"/>
          </p:nvPr>
        </p:nvSpPr>
        <p:spPr/>
      </p:sp>
      <p:sp>
        <p:nvSpPr>
          <p:cNvPr id="14" name="Oval 13">
            <a:extLst>
              <a:ext uri="{FF2B5EF4-FFF2-40B4-BE49-F238E27FC236}">
                <a16:creationId xmlns:a16="http://schemas.microsoft.com/office/drawing/2014/main" id="{441CF7E6-1C0B-4BC2-AB84-A987B339EF9C}"/>
              </a:ext>
            </a:extLst>
          </p:cNvPr>
          <p:cNvSpPr/>
          <p:nvPr/>
        </p:nvSpPr>
        <p:spPr>
          <a:xfrm>
            <a:off x="9319514" y="9007327"/>
            <a:ext cx="697213" cy="6972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938C2E10-C75B-44F4-B078-A6651430E08B}"/>
              </a:ext>
            </a:extLst>
          </p:cNvPr>
          <p:cNvSpPr/>
          <p:nvPr/>
        </p:nvSpPr>
        <p:spPr>
          <a:xfrm>
            <a:off x="9284652" y="8972465"/>
            <a:ext cx="766934" cy="7669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a:extLst>
              <a:ext uri="{FF2B5EF4-FFF2-40B4-BE49-F238E27FC236}">
                <a16:creationId xmlns:a16="http://schemas.microsoft.com/office/drawing/2014/main" id="{0DFF89D8-7B3E-48B3-9057-143C4F35A406}"/>
              </a:ext>
            </a:extLst>
          </p:cNvPr>
          <p:cNvSpPr/>
          <p:nvPr/>
        </p:nvSpPr>
        <p:spPr>
          <a:xfrm>
            <a:off x="9319514" y="9007327"/>
            <a:ext cx="697213" cy="697213"/>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355509C2-6919-4620-B590-E61120E7F8C2}"/>
              </a:ext>
            </a:extLst>
          </p:cNvPr>
          <p:cNvSpPr/>
          <p:nvPr/>
        </p:nvSpPr>
        <p:spPr>
          <a:xfrm>
            <a:off x="9406205" y="9094018"/>
            <a:ext cx="523828" cy="523828"/>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AF36C3E8-6010-44E2-8954-4DB0BF7C0AF1}"/>
              </a:ext>
            </a:extLst>
          </p:cNvPr>
          <p:cNvSpPr/>
          <p:nvPr/>
        </p:nvSpPr>
        <p:spPr>
          <a:xfrm>
            <a:off x="983438" y="990600"/>
            <a:ext cx="22420294" cy="16298624"/>
          </a:xfrm>
          <a:custGeom>
            <a:avLst/>
            <a:gdLst>
              <a:gd name="connsiteX0" fmla="*/ 11210149 w 22420294"/>
              <a:gd name="connsiteY0" fmla="*/ 4466925 h 16298624"/>
              <a:gd name="connsiteX1" fmla="*/ 7523673 w 22420294"/>
              <a:gd name="connsiteY1" fmla="*/ 8153401 h 16298624"/>
              <a:gd name="connsiteX2" fmla="*/ 11210149 w 22420294"/>
              <a:gd name="connsiteY2" fmla="*/ 11839877 h 16298624"/>
              <a:gd name="connsiteX3" fmla="*/ 14896625 w 22420294"/>
              <a:gd name="connsiteY3" fmla="*/ 8153401 h 16298624"/>
              <a:gd name="connsiteX4" fmla="*/ 11210149 w 22420294"/>
              <a:gd name="connsiteY4" fmla="*/ 4466925 h 16298624"/>
              <a:gd name="connsiteX5" fmla="*/ 8751 w 22420294"/>
              <a:gd name="connsiteY5" fmla="*/ 0 h 16298624"/>
              <a:gd name="connsiteX6" fmla="*/ 22411550 w 22420294"/>
              <a:gd name="connsiteY6" fmla="*/ 0 h 16298624"/>
              <a:gd name="connsiteX7" fmla="*/ 22411550 w 22420294"/>
              <a:gd name="connsiteY7" fmla="*/ 2278839 h 16298624"/>
              <a:gd name="connsiteX8" fmla="*/ 22420294 w 22420294"/>
              <a:gd name="connsiteY8" fmla="*/ 2278839 h 16298624"/>
              <a:gd name="connsiteX9" fmla="*/ 22420294 w 22420294"/>
              <a:gd name="connsiteY9" fmla="*/ 14027962 h 16298624"/>
              <a:gd name="connsiteX10" fmla="*/ 22411550 w 22420294"/>
              <a:gd name="connsiteY10" fmla="*/ 14027962 h 16298624"/>
              <a:gd name="connsiteX11" fmla="*/ 22411550 w 22420294"/>
              <a:gd name="connsiteY11" fmla="*/ 16298624 h 16298624"/>
              <a:gd name="connsiteX12" fmla="*/ 8751 w 22420294"/>
              <a:gd name="connsiteY12" fmla="*/ 16298624 h 16298624"/>
              <a:gd name="connsiteX13" fmla="*/ 8751 w 22420294"/>
              <a:gd name="connsiteY13" fmla="*/ 14027962 h 16298624"/>
              <a:gd name="connsiteX14" fmla="*/ 0 w 22420294"/>
              <a:gd name="connsiteY14" fmla="*/ 14027962 h 16298624"/>
              <a:gd name="connsiteX15" fmla="*/ 0 w 22420294"/>
              <a:gd name="connsiteY15" fmla="*/ 2278839 h 16298624"/>
              <a:gd name="connsiteX16" fmla="*/ 8751 w 22420294"/>
              <a:gd name="connsiteY16" fmla="*/ 2278839 h 16298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20294" h="16298624">
                <a:moveTo>
                  <a:pt x="11210149" y="4466925"/>
                </a:moveTo>
                <a:cubicBezTo>
                  <a:pt x="9174165" y="4466925"/>
                  <a:pt x="7523673" y="6117417"/>
                  <a:pt x="7523673" y="8153401"/>
                </a:cubicBezTo>
                <a:cubicBezTo>
                  <a:pt x="7523673" y="10189385"/>
                  <a:pt x="9174165" y="11839877"/>
                  <a:pt x="11210149" y="11839877"/>
                </a:cubicBezTo>
                <a:cubicBezTo>
                  <a:pt x="13246133" y="11839877"/>
                  <a:pt x="14896625" y="10189385"/>
                  <a:pt x="14896625" y="8153401"/>
                </a:cubicBezTo>
                <a:cubicBezTo>
                  <a:pt x="14896625" y="6117417"/>
                  <a:pt x="13246133" y="4466925"/>
                  <a:pt x="11210149" y="4466925"/>
                </a:cubicBezTo>
                <a:close/>
                <a:moveTo>
                  <a:pt x="8751" y="0"/>
                </a:moveTo>
                <a:lnTo>
                  <a:pt x="22411550" y="0"/>
                </a:lnTo>
                <a:lnTo>
                  <a:pt x="22411550" y="2278839"/>
                </a:lnTo>
                <a:lnTo>
                  <a:pt x="22420294" y="2278839"/>
                </a:lnTo>
                <a:lnTo>
                  <a:pt x="22420294" y="14027962"/>
                </a:lnTo>
                <a:lnTo>
                  <a:pt x="22411550" y="14027962"/>
                </a:lnTo>
                <a:lnTo>
                  <a:pt x="22411550" y="16298624"/>
                </a:lnTo>
                <a:lnTo>
                  <a:pt x="8751" y="16298624"/>
                </a:lnTo>
                <a:lnTo>
                  <a:pt x="8751" y="14027962"/>
                </a:lnTo>
                <a:lnTo>
                  <a:pt x="0" y="14027962"/>
                </a:lnTo>
                <a:lnTo>
                  <a:pt x="0" y="2278839"/>
                </a:lnTo>
                <a:lnTo>
                  <a:pt x="8751" y="2278839"/>
                </a:lnTo>
                <a:close/>
              </a:path>
            </a:pathLst>
          </a:custGeom>
          <a:solidFill>
            <a:schemeClr val="bg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a:extLst>
              <a:ext uri="{FF2B5EF4-FFF2-40B4-BE49-F238E27FC236}">
                <a16:creationId xmlns:a16="http://schemas.microsoft.com/office/drawing/2014/main" id="{FEDA80CB-879E-4D39-8D88-81C8EDA8CE85}"/>
              </a:ext>
            </a:extLst>
          </p:cNvPr>
          <p:cNvSpPr txBox="1"/>
          <p:nvPr/>
        </p:nvSpPr>
        <p:spPr>
          <a:xfrm>
            <a:off x="2152689" y="6609698"/>
            <a:ext cx="5396301" cy="1569660"/>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Our official location is here</a:t>
            </a:r>
          </a:p>
        </p:txBody>
      </p:sp>
      <p:grpSp>
        <p:nvGrpSpPr>
          <p:cNvPr id="20" name="Group 19">
            <a:extLst>
              <a:ext uri="{FF2B5EF4-FFF2-40B4-BE49-F238E27FC236}">
                <a16:creationId xmlns:a16="http://schemas.microsoft.com/office/drawing/2014/main" id="{52018AE2-1F84-42BF-B1AF-3C880CBA27C1}"/>
              </a:ext>
            </a:extLst>
          </p:cNvPr>
          <p:cNvGrpSpPr/>
          <p:nvPr/>
        </p:nvGrpSpPr>
        <p:grpSpPr>
          <a:xfrm>
            <a:off x="2362239" y="8541545"/>
            <a:ext cx="1438276" cy="1141412"/>
            <a:chOff x="3007798" y="5408211"/>
            <a:chExt cx="1438276" cy="1141412"/>
          </a:xfrm>
        </p:grpSpPr>
        <p:sp>
          <p:nvSpPr>
            <p:cNvPr id="21" name="Rectangle 5">
              <a:extLst>
                <a:ext uri="{FF2B5EF4-FFF2-40B4-BE49-F238E27FC236}">
                  <a16:creationId xmlns:a16="http://schemas.microsoft.com/office/drawing/2014/main" id="{E23C3821-AE0F-47CB-8729-2AE7D6E175FC}"/>
                </a:ext>
              </a:extLst>
            </p:cNvPr>
            <p:cNvSpPr>
              <a:spLocks noChangeArrowheads="1"/>
            </p:cNvSpPr>
            <p:nvPr/>
          </p:nvSpPr>
          <p:spPr bwMode="auto">
            <a:xfrm>
              <a:off x="3007798" y="5805086"/>
              <a:ext cx="1176338" cy="347662"/>
            </a:xfrm>
            <a:prstGeom prst="rect">
              <a:avLst/>
            </a:pr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6">
              <a:extLst>
                <a:ext uri="{FF2B5EF4-FFF2-40B4-BE49-F238E27FC236}">
                  <a16:creationId xmlns:a16="http://schemas.microsoft.com/office/drawing/2014/main" id="{87746FEC-CAA7-4B14-9E08-4A44C76010B7}"/>
                </a:ext>
              </a:extLst>
            </p:cNvPr>
            <p:cNvSpPr>
              <a:spLocks/>
            </p:cNvSpPr>
            <p:nvPr/>
          </p:nvSpPr>
          <p:spPr bwMode="auto">
            <a:xfrm>
              <a:off x="3634861" y="5408211"/>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7">
              <a:extLst>
                <a:ext uri="{FF2B5EF4-FFF2-40B4-BE49-F238E27FC236}">
                  <a16:creationId xmlns:a16="http://schemas.microsoft.com/office/drawing/2014/main" id="{3DC15983-E06F-4E25-A86A-E786A365E45A}"/>
                </a:ext>
              </a:extLst>
            </p:cNvPr>
            <p:cNvSpPr>
              <a:spLocks/>
            </p:cNvSpPr>
            <p:nvPr/>
          </p:nvSpPr>
          <p:spPr bwMode="auto">
            <a:xfrm>
              <a:off x="3634861" y="5735236"/>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 name="TextBox 30">
            <a:extLst>
              <a:ext uri="{FF2B5EF4-FFF2-40B4-BE49-F238E27FC236}">
                <a16:creationId xmlns:a16="http://schemas.microsoft.com/office/drawing/2014/main" id="{3B74C50D-9927-439B-AAC4-4D9BB9CF90B5}"/>
              </a:ext>
            </a:extLst>
          </p:cNvPr>
          <p:cNvSpPr txBox="1"/>
          <p:nvPr/>
        </p:nvSpPr>
        <p:spPr>
          <a:xfrm rot="16200000">
            <a:off x="21996725" y="8913169"/>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32" name="TextBox 31">
            <a:extLst>
              <a:ext uri="{FF2B5EF4-FFF2-40B4-BE49-F238E27FC236}">
                <a16:creationId xmlns:a16="http://schemas.microsoft.com/office/drawing/2014/main" id="{6EE20168-4DD0-4658-A10A-CDCBEF9CECAD}"/>
              </a:ext>
            </a:extLst>
          </p:cNvPr>
          <p:cNvSpPr txBox="1"/>
          <p:nvPr/>
        </p:nvSpPr>
        <p:spPr>
          <a:xfrm rot="16200000">
            <a:off x="-1120832"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34" name="Circle: Hollow 33">
            <a:extLst>
              <a:ext uri="{FF2B5EF4-FFF2-40B4-BE49-F238E27FC236}">
                <a16:creationId xmlns:a16="http://schemas.microsoft.com/office/drawing/2014/main" id="{B0EC9FCF-928B-4AE8-8AC9-905B438566F8}"/>
              </a:ext>
            </a:extLst>
          </p:cNvPr>
          <p:cNvSpPr/>
          <p:nvPr/>
        </p:nvSpPr>
        <p:spPr>
          <a:xfrm>
            <a:off x="7491945" y="4442358"/>
            <a:ext cx="9403287" cy="9403287"/>
          </a:xfrm>
          <a:prstGeom prst="donut">
            <a:avLst>
              <a:gd name="adj" fmla="val 11346"/>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9" name="TextBox 18">
            <a:extLst>
              <a:ext uri="{FF2B5EF4-FFF2-40B4-BE49-F238E27FC236}">
                <a16:creationId xmlns:a16="http://schemas.microsoft.com/office/drawing/2014/main" id="{5DB29E2D-F783-4985-8E4B-5CEB76A95C92}"/>
              </a:ext>
            </a:extLst>
          </p:cNvPr>
          <p:cNvSpPr txBox="1"/>
          <p:nvPr/>
        </p:nvSpPr>
        <p:spPr>
          <a:xfrm>
            <a:off x="2152690" y="10045145"/>
            <a:ext cx="5035832" cy="2585323"/>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24" name="Freeform 5">
            <a:extLst>
              <a:ext uri="{FF2B5EF4-FFF2-40B4-BE49-F238E27FC236}">
                <a16:creationId xmlns:a16="http://schemas.microsoft.com/office/drawing/2014/main" id="{BE87558C-7378-44FA-946B-FD18382D620A}"/>
              </a:ext>
            </a:extLst>
          </p:cNvPr>
          <p:cNvSpPr>
            <a:spLocks/>
          </p:cNvSpPr>
          <p:nvPr/>
        </p:nvSpPr>
        <p:spPr bwMode="auto">
          <a:xfrm rot="9900000" flipH="1" flipV="1">
            <a:off x="12723382" y="9552906"/>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25" name="Group 24">
            <a:extLst>
              <a:ext uri="{FF2B5EF4-FFF2-40B4-BE49-F238E27FC236}">
                <a16:creationId xmlns:a16="http://schemas.microsoft.com/office/drawing/2014/main" id="{ACA2524D-5C63-42BB-A745-D126DCA96899}"/>
              </a:ext>
            </a:extLst>
          </p:cNvPr>
          <p:cNvGrpSpPr/>
          <p:nvPr/>
        </p:nvGrpSpPr>
        <p:grpSpPr>
          <a:xfrm>
            <a:off x="12546725" y="10537947"/>
            <a:ext cx="714802" cy="714802"/>
            <a:chOff x="9775767" y="3408218"/>
            <a:chExt cx="714895" cy="714895"/>
          </a:xfrm>
        </p:grpSpPr>
        <p:sp>
          <p:nvSpPr>
            <p:cNvPr id="26" name="Oval 25">
              <a:extLst>
                <a:ext uri="{FF2B5EF4-FFF2-40B4-BE49-F238E27FC236}">
                  <a16:creationId xmlns:a16="http://schemas.microsoft.com/office/drawing/2014/main" id="{0FBAEECD-F05B-44DD-94B2-769E2B3C255C}"/>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7" name="Oval 26">
              <a:extLst>
                <a:ext uri="{FF2B5EF4-FFF2-40B4-BE49-F238E27FC236}">
                  <a16:creationId xmlns:a16="http://schemas.microsoft.com/office/drawing/2014/main" id="{14778C9E-7F14-4E76-B513-2E0ADE82AB76}"/>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28" name="Group 27">
            <a:extLst>
              <a:ext uri="{FF2B5EF4-FFF2-40B4-BE49-F238E27FC236}">
                <a16:creationId xmlns:a16="http://schemas.microsoft.com/office/drawing/2014/main" id="{D5AFF44E-55FB-47C5-9B6E-93639A95E916}"/>
              </a:ext>
            </a:extLst>
          </p:cNvPr>
          <p:cNvGrpSpPr/>
          <p:nvPr/>
        </p:nvGrpSpPr>
        <p:grpSpPr>
          <a:xfrm>
            <a:off x="14245299" y="6908154"/>
            <a:ext cx="4892634" cy="2726475"/>
            <a:chOff x="15493340" y="2039823"/>
            <a:chExt cx="4892634" cy="2726475"/>
          </a:xfrm>
        </p:grpSpPr>
        <p:sp>
          <p:nvSpPr>
            <p:cNvPr id="29" name="Rectangle: Rounded Corners 28">
              <a:extLst>
                <a:ext uri="{FF2B5EF4-FFF2-40B4-BE49-F238E27FC236}">
                  <a16:creationId xmlns:a16="http://schemas.microsoft.com/office/drawing/2014/main" id="{8EC5C087-54BE-4C2C-B914-385187060F18}"/>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a:extLst>
                <a:ext uri="{FF2B5EF4-FFF2-40B4-BE49-F238E27FC236}">
                  <a16:creationId xmlns:a16="http://schemas.microsoft.com/office/drawing/2014/main" id="{D604E3D6-0169-41CE-8337-65D5614BCDDF}"/>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spTree>
    <p:extLst>
      <p:ext uri="{BB962C8B-B14F-4D97-AF65-F5344CB8AC3E}">
        <p14:creationId xmlns:p14="http://schemas.microsoft.com/office/powerpoint/2010/main" val="418051051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15"/>
                                        </p:tgtEl>
                                      </p:cBhvr>
                                    </p:animEffect>
                                    <p:set>
                                      <p:cBhvr>
                                        <p:cTn id="7" dur="1" fill="hold">
                                          <p:stCondLst>
                                            <p:cond delay="1999"/>
                                          </p:stCondLst>
                                        </p:cTn>
                                        <p:tgtEl>
                                          <p:spTgt spid="15"/>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15"/>
                                        </p:tgtEl>
                                      </p:cBhvr>
                                      <p:by x="1500000" y="1500000"/>
                                    </p:animScale>
                                  </p:childTnLst>
                                </p:cTn>
                              </p:par>
                              <p:par>
                                <p:cTn id="10" presetID="10" presetClass="exit" presetSubtype="0" repeatCount="indefinite" fill="hold" grpId="0" nodeType="withEffect">
                                  <p:stCondLst>
                                    <p:cond delay="250"/>
                                  </p:stCondLst>
                                  <p:childTnLst>
                                    <p:animEffect transition="out" filter="fade">
                                      <p:cBhvr>
                                        <p:cTn id="11" dur="2500"/>
                                        <p:tgtEl>
                                          <p:spTgt spid="16"/>
                                        </p:tgtEl>
                                      </p:cBhvr>
                                    </p:animEffect>
                                    <p:set>
                                      <p:cBhvr>
                                        <p:cTn id="12" dur="1" fill="hold">
                                          <p:stCondLst>
                                            <p:cond delay="2499"/>
                                          </p:stCondLst>
                                        </p:cTn>
                                        <p:tgtEl>
                                          <p:spTgt spid="16"/>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500" fill="hold"/>
                                        <p:tgtEl>
                                          <p:spTgt spid="16"/>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14"/>
                                        </p:tgtEl>
                                      </p:cBhvr>
                                    </p:animEffect>
                                    <p:set>
                                      <p:cBhvr>
                                        <p:cTn id="17" dur="1" fill="hold">
                                          <p:stCondLst>
                                            <p:cond delay="1999"/>
                                          </p:stCondLst>
                                        </p:cTn>
                                        <p:tgtEl>
                                          <p:spTgt spid="14"/>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14"/>
                                        </p:tgtEl>
                                      </p:cBhvr>
                                      <p:by x="600000" y="600000"/>
                                    </p:animScale>
                                  </p:childTnLst>
                                </p:cTn>
                              </p:par>
                              <p:par>
                                <p:cTn id="20" presetID="2" presetClass="entr" presetSubtype="8" decel="100000" fill="hold" grpId="0" nodeType="withEffect">
                                  <p:stCondLst>
                                    <p:cond delay="300"/>
                                  </p:stCondLst>
                                  <p:childTnLst>
                                    <p:set>
                                      <p:cBhvr>
                                        <p:cTn id="21" dur="1" fill="hold">
                                          <p:stCondLst>
                                            <p:cond delay="0"/>
                                          </p:stCondLst>
                                        </p:cTn>
                                        <p:tgtEl>
                                          <p:spTgt spid="19"/>
                                        </p:tgtEl>
                                        <p:attrNameLst>
                                          <p:attrName>style.visibility</p:attrName>
                                        </p:attrNameLst>
                                      </p:cBhvr>
                                      <p:to>
                                        <p:strVal val="visible"/>
                                      </p:to>
                                    </p:set>
                                    <p:anim calcmode="lin" valueType="num">
                                      <p:cBhvr additive="base">
                                        <p:cTn id="22" dur="1500" fill="hold"/>
                                        <p:tgtEl>
                                          <p:spTgt spid="19"/>
                                        </p:tgtEl>
                                        <p:attrNameLst>
                                          <p:attrName>ppt_x</p:attrName>
                                        </p:attrNameLst>
                                      </p:cBhvr>
                                      <p:tavLst>
                                        <p:tav tm="0">
                                          <p:val>
                                            <p:strVal val="0-#ppt_w/2"/>
                                          </p:val>
                                        </p:tav>
                                        <p:tav tm="100000">
                                          <p:val>
                                            <p:strVal val="#ppt_x"/>
                                          </p:val>
                                        </p:tav>
                                      </p:tavLst>
                                    </p:anim>
                                    <p:anim calcmode="lin" valueType="num">
                                      <p:cBhvr additive="base">
                                        <p:cTn id="23" dur="1500" fill="hold"/>
                                        <p:tgtEl>
                                          <p:spTgt spid="19"/>
                                        </p:tgtEl>
                                        <p:attrNameLst>
                                          <p:attrName>ppt_y</p:attrName>
                                        </p:attrNameLst>
                                      </p:cBhvr>
                                      <p:tavLst>
                                        <p:tav tm="0">
                                          <p:val>
                                            <p:strVal val="#ppt_y"/>
                                          </p:val>
                                        </p:tav>
                                        <p:tav tm="100000">
                                          <p:val>
                                            <p:strVal val="#ppt_y"/>
                                          </p:val>
                                        </p:tav>
                                      </p:tavLst>
                                    </p:anim>
                                  </p:childTnLst>
                                </p:cTn>
                              </p:par>
                              <p:par>
                                <p:cTn id="24" presetID="10" presetClass="entr" presetSubtype="0" fill="hold" nodeType="withEffect">
                                  <p:stCondLst>
                                    <p:cond delay="300"/>
                                  </p:stCondLst>
                                  <p:childTnLst>
                                    <p:set>
                                      <p:cBhvr>
                                        <p:cTn id="25" dur="1" fill="hold">
                                          <p:stCondLst>
                                            <p:cond delay="0"/>
                                          </p:stCondLst>
                                        </p:cTn>
                                        <p:tgtEl>
                                          <p:spTgt spid="25"/>
                                        </p:tgtEl>
                                        <p:attrNameLst>
                                          <p:attrName>style.visibility</p:attrName>
                                        </p:attrNameLst>
                                      </p:cBhvr>
                                      <p:to>
                                        <p:strVal val="visible"/>
                                      </p:to>
                                    </p:set>
                                    <p:animEffect transition="in" filter="fade">
                                      <p:cBhvr>
                                        <p:cTn id="26" dur="300"/>
                                        <p:tgtEl>
                                          <p:spTgt spid="25"/>
                                        </p:tgtEl>
                                      </p:cBhvr>
                                    </p:animEffect>
                                  </p:childTnLst>
                                </p:cTn>
                              </p:par>
                              <p:par>
                                <p:cTn id="27" presetID="22" presetClass="entr" presetSubtype="4" fill="hold" grpId="0" nodeType="withEffect">
                                  <p:stCondLst>
                                    <p:cond delay="400"/>
                                  </p:stCondLst>
                                  <p:childTnLst>
                                    <p:set>
                                      <p:cBhvr>
                                        <p:cTn id="28" dur="1" fill="hold">
                                          <p:stCondLst>
                                            <p:cond delay="0"/>
                                          </p:stCondLst>
                                        </p:cTn>
                                        <p:tgtEl>
                                          <p:spTgt spid="24"/>
                                        </p:tgtEl>
                                        <p:attrNameLst>
                                          <p:attrName>style.visibility</p:attrName>
                                        </p:attrNameLst>
                                      </p:cBhvr>
                                      <p:to>
                                        <p:strVal val="visible"/>
                                      </p:to>
                                    </p:set>
                                    <p:animEffect transition="in" filter="wipe(down)">
                                      <p:cBhvr>
                                        <p:cTn id="29" dur="500"/>
                                        <p:tgtEl>
                                          <p:spTgt spid="24"/>
                                        </p:tgtEl>
                                      </p:cBhvr>
                                    </p:animEffect>
                                  </p:childTnLst>
                                </p:cTn>
                              </p:par>
                              <p:par>
                                <p:cTn id="30" presetID="10" presetClass="entr" presetSubtype="0" fill="hold" nodeType="withEffect">
                                  <p:stCondLst>
                                    <p:cond delay="500"/>
                                  </p:stCondLst>
                                  <p:childTnLst>
                                    <p:set>
                                      <p:cBhvr>
                                        <p:cTn id="31" dur="1" fill="hold">
                                          <p:stCondLst>
                                            <p:cond delay="0"/>
                                          </p:stCondLst>
                                        </p:cTn>
                                        <p:tgtEl>
                                          <p:spTgt spid="28"/>
                                        </p:tgtEl>
                                        <p:attrNameLst>
                                          <p:attrName>style.visibility</p:attrName>
                                        </p:attrNameLst>
                                      </p:cBhvr>
                                      <p:to>
                                        <p:strVal val="visible"/>
                                      </p:to>
                                    </p:set>
                                    <p:animEffect transition="in" filter="fade">
                                      <p:cBhvr>
                                        <p:cTn id="32" dur="3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5" grpId="0" animBg="1"/>
      <p:bldP spid="15" grpId="1" animBg="1"/>
      <p:bldP spid="16" grpId="0" animBg="1"/>
      <p:bldP spid="16" grpId="1" animBg="1"/>
      <p:bldP spid="19" grpId="0"/>
      <p:bldP spid="24" grpId="0" animBg="1"/>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0220E7D2-BDE2-45A1-8AC5-586093554E60}"/>
              </a:ext>
            </a:extLst>
          </p:cNvPr>
          <p:cNvSpPr>
            <a:spLocks noGrp="1"/>
          </p:cNvSpPr>
          <p:nvPr>
            <p:ph type="pic" sz="quarter" idx="13"/>
          </p:nvPr>
        </p:nvSpPr>
        <p:spPr/>
      </p:sp>
      <p:sp>
        <p:nvSpPr>
          <p:cNvPr id="40" name="Freeform 5">
            <a:extLst>
              <a:ext uri="{FF2B5EF4-FFF2-40B4-BE49-F238E27FC236}">
                <a16:creationId xmlns:a16="http://schemas.microsoft.com/office/drawing/2014/main" id="{738F2A91-3237-451F-824E-AC90E9AE44E8}"/>
              </a:ext>
            </a:extLst>
          </p:cNvPr>
          <p:cNvSpPr>
            <a:spLocks/>
          </p:cNvSpPr>
          <p:nvPr/>
        </p:nvSpPr>
        <p:spPr bwMode="auto">
          <a:xfrm rot="9900000" flipH="1" flipV="1">
            <a:off x="15425450" y="8463661"/>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41" name="Group 40">
            <a:extLst>
              <a:ext uri="{FF2B5EF4-FFF2-40B4-BE49-F238E27FC236}">
                <a16:creationId xmlns:a16="http://schemas.microsoft.com/office/drawing/2014/main" id="{4394962C-D851-42EF-9CCF-3CF395222384}"/>
              </a:ext>
            </a:extLst>
          </p:cNvPr>
          <p:cNvGrpSpPr/>
          <p:nvPr/>
        </p:nvGrpSpPr>
        <p:grpSpPr>
          <a:xfrm>
            <a:off x="16947367" y="5818909"/>
            <a:ext cx="4892634" cy="2726475"/>
            <a:chOff x="15493340" y="2039823"/>
            <a:chExt cx="4892634" cy="2726475"/>
          </a:xfrm>
        </p:grpSpPr>
        <p:sp>
          <p:nvSpPr>
            <p:cNvPr id="42" name="Rectangle: Rounded Corners 41">
              <a:extLst>
                <a:ext uri="{FF2B5EF4-FFF2-40B4-BE49-F238E27FC236}">
                  <a16:creationId xmlns:a16="http://schemas.microsoft.com/office/drawing/2014/main" id="{FC2D822D-C8AE-48A5-84FD-687547E82EF3}"/>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a:extLst>
                <a:ext uri="{FF2B5EF4-FFF2-40B4-BE49-F238E27FC236}">
                  <a16:creationId xmlns:a16="http://schemas.microsoft.com/office/drawing/2014/main" id="{05D8D25F-581A-4ED4-A9FB-1FE58A4BA35C}"/>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sp>
        <p:nvSpPr>
          <p:cNvPr id="32" name="Oval 31">
            <a:extLst>
              <a:ext uri="{FF2B5EF4-FFF2-40B4-BE49-F238E27FC236}">
                <a16:creationId xmlns:a16="http://schemas.microsoft.com/office/drawing/2014/main" id="{0105546E-F739-42A8-9AA4-4F7466A55C73}"/>
              </a:ext>
            </a:extLst>
          </p:cNvPr>
          <p:cNvSpPr/>
          <p:nvPr/>
        </p:nvSpPr>
        <p:spPr>
          <a:xfrm>
            <a:off x="15237103" y="9528823"/>
            <a:ext cx="697213" cy="6972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a:extLst>
              <a:ext uri="{FF2B5EF4-FFF2-40B4-BE49-F238E27FC236}">
                <a16:creationId xmlns:a16="http://schemas.microsoft.com/office/drawing/2014/main" id="{D43E7C58-59BB-494E-825A-72EC6B1DB61B}"/>
              </a:ext>
            </a:extLst>
          </p:cNvPr>
          <p:cNvSpPr/>
          <p:nvPr/>
        </p:nvSpPr>
        <p:spPr>
          <a:xfrm>
            <a:off x="15202241" y="9493961"/>
            <a:ext cx="766934" cy="7669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a:extLst>
              <a:ext uri="{FF2B5EF4-FFF2-40B4-BE49-F238E27FC236}">
                <a16:creationId xmlns:a16="http://schemas.microsoft.com/office/drawing/2014/main" id="{9F7CA3EE-0FDA-463D-8512-E6C81CF67356}"/>
              </a:ext>
            </a:extLst>
          </p:cNvPr>
          <p:cNvSpPr/>
          <p:nvPr/>
        </p:nvSpPr>
        <p:spPr>
          <a:xfrm>
            <a:off x="15237103" y="9528823"/>
            <a:ext cx="697213" cy="697213"/>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a:extLst>
              <a:ext uri="{FF2B5EF4-FFF2-40B4-BE49-F238E27FC236}">
                <a16:creationId xmlns:a16="http://schemas.microsoft.com/office/drawing/2014/main" id="{F6AF9E9F-373D-452D-8858-567CF00A7B0F}"/>
              </a:ext>
            </a:extLst>
          </p:cNvPr>
          <p:cNvSpPr/>
          <p:nvPr/>
        </p:nvSpPr>
        <p:spPr>
          <a:xfrm>
            <a:off x="15323794" y="9615514"/>
            <a:ext cx="523828" cy="523828"/>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E2D873EB-BFCB-478E-95E6-89A24E9C10E7}"/>
              </a:ext>
            </a:extLst>
          </p:cNvPr>
          <p:cNvSpPr/>
          <p:nvPr/>
        </p:nvSpPr>
        <p:spPr>
          <a:xfrm rot="5400000">
            <a:off x="11885340" y="-10970939"/>
            <a:ext cx="983438" cy="229253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40FC9041-E96C-4005-AF04-72EACFFA4BC5}"/>
              </a:ext>
            </a:extLst>
          </p:cNvPr>
          <p:cNvSpPr/>
          <p:nvPr/>
        </p:nvSpPr>
        <p:spPr>
          <a:xfrm>
            <a:off x="0"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E51D711B-3C9C-4267-8160-97655AD87140}"/>
              </a:ext>
            </a:extLst>
          </p:cNvPr>
          <p:cNvSpPr/>
          <p:nvPr/>
        </p:nvSpPr>
        <p:spPr>
          <a:xfrm rot="5400000">
            <a:off x="12159070" y="6059893"/>
            <a:ext cx="983438" cy="23472775"/>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8A7EF618-4F07-4845-9B99-664899A9EFF1}"/>
              </a:ext>
            </a:extLst>
          </p:cNvPr>
          <p:cNvSpPr/>
          <p:nvPr/>
        </p:nvSpPr>
        <p:spPr>
          <a:xfrm>
            <a:off x="23403737"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66821E84-8C76-4977-B291-9DC8759BB0B5}"/>
              </a:ext>
            </a:extLst>
          </p:cNvPr>
          <p:cNvCxnSpPr/>
          <p:nvPr/>
        </p:nvCxnSpPr>
        <p:spPr>
          <a:xfrm>
            <a:off x="240084" y="2590726"/>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9FD201C1-1D01-475A-B308-8878A6667998}"/>
              </a:ext>
            </a:extLst>
          </p:cNvPr>
          <p:cNvCxnSpPr>
            <a:cxnSpLocks/>
          </p:cNvCxnSpPr>
          <p:nvPr/>
        </p:nvCxnSpPr>
        <p:spPr>
          <a:xfrm>
            <a:off x="240083" y="2741765"/>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76E5F31-4B42-4886-8ECD-ECA7FACCB8F3}"/>
              </a:ext>
            </a:extLst>
          </p:cNvPr>
          <p:cNvCxnSpPr>
            <a:cxnSpLocks/>
          </p:cNvCxnSpPr>
          <p:nvPr/>
        </p:nvCxnSpPr>
        <p:spPr>
          <a:xfrm>
            <a:off x="240084" y="2892804"/>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19" name="Slide Number Placeholder 5">
            <a:extLst>
              <a:ext uri="{FF2B5EF4-FFF2-40B4-BE49-F238E27FC236}">
                <a16:creationId xmlns:a16="http://schemas.microsoft.com/office/drawing/2014/main" id="{C60A48AD-434C-46F1-8B41-669A73653E0C}"/>
              </a:ext>
            </a:extLst>
          </p:cNvPr>
          <p:cNvSpPr txBox="1">
            <a:spLocks/>
          </p:cNvSpPr>
          <p:nvPr/>
        </p:nvSpPr>
        <p:spPr>
          <a:xfrm>
            <a:off x="329438" y="1520337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248</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0" name="TextBox 19">
            <a:extLst>
              <a:ext uri="{FF2B5EF4-FFF2-40B4-BE49-F238E27FC236}">
                <a16:creationId xmlns:a16="http://schemas.microsoft.com/office/drawing/2014/main" id="{E7BDA9D6-0BF5-48B0-ACA2-E0739602730F}"/>
              </a:ext>
            </a:extLst>
          </p:cNvPr>
          <p:cNvSpPr txBox="1"/>
          <p:nvPr/>
        </p:nvSpPr>
        <p:spPr>
          <a:xfrm>
            <a:off x="10931792" y="230109"/>
            <a:ext cx="2523593" cy="523220"/>
          </a:xfrm>
          <a:prstGeom prst="rect">
            <a:avLst/>
          </a:prstGeom>
          <a:noFill/>
        </p:spPr>
        <p:txBody>
          <a:bodyPr wrap="square" rtlCol="0">
            <a:spAutoFit/>
          </a:bodyPr>
          <a:lstStyle/>
          <a:p>
            <a:pPr algn="ctr"/>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21" name="TextBox 20">
            <a:extLst>
              <a:ext uri="{FF2B5EF4-FFF2-40B4-BE49-F238E27FC236}">
                <a16:creationId xmlns:a16="http://schemas.microsoft.com/office/drawing/2014/main" id="{4AFB625A-7412-4742-A202-C98D7EE7BCC9}"/>
              </a:ext>
            </a:extLst>
          </p:cNvPr>
          <p:cNvSpPr txBox="1"/>
          <p:nvPr/>
        </p:nvSpPr>
        <p:spPr>
          <a:xfrm rot="16200000">
            <a:off x="21996725" y="8913169"/>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22" name="TextBox 21">
            <a:extLst>
              <a:ext uri="{FF2B5EF4-FFF2-40B4-BE49-F238E27FC236}">
                <a16:creationId xmlns:a16="http://schemas.microsoft.com/office/drawing/2014/main" id="{30E1134A-2F3D-4B93-8043-C63E0B59B39A}"/>
              </a:ext>
            </a:extLst>
          </p:cNvPr>
          <p:cNvSpPr txBox="1"/>
          <p:nvPr/>
        </p:nvSpPr>
        <p:spPr>
          <a:xfrm rot="16200000">
            <a:off x="-1120832"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23" name="Rectangle 22">
            <a:extLst>
              <a:ext uri="{FF2B5EF4-FFF2-40B4-BE49-F238E27FC236}">
                <a16:creationId xmlns:a16="http://schemas.microsoft.com/office/drawing/2014/main" id="{05D362EE-1053-4B53-A630-F72044C0CD42}"/>
              </a:ext>
            </a:extLst>
          </p:cNvPr>
          <p:cNvSpPr/>
          <p:nvPr/>
        </p:nvSpPr>
        <p:spPr>
          <a:xfrm>
            <a:off x="983438" y="990601"/>
            <a:ext cx="11210150" cy="16313960"/>
          </a:xfrm>
          <a:prstGeom prst="rect">
            <a:avLst/>
          </a:prstGeom>
          <a:solidFill>
            <a:srgbClr val="E6EA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a:extLst>
              <a:ext uri="{FF2B5EF4-FFF2-40B4-BE49-F238E27FC236}">
                <a16:creationId xmlns:a16="http://schemas.microsoft.com/office/drawing/2014/main" id="{D98FEB2B-D1A8-4CEF-AEE3-EF21A7DF1714}"/>
              </a:ext>
            </a:extLst>
          </p:cNvPr>
          <p:cNvSpPr txBox="1"/>
          <p:nvPr/>
        </p:nvSpPr>
        <p:spPr>
          <a:xfrm>
            <a:off x="3463310" y="6263189"/>
            <a:ext cx="5396301" cy="1569660"/>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Our official location is here</a:t>
            </a:r>
          </a:p>
        </p:txBody>
      </p:sp>
      <p:grpSp>
        <p:nvGrpSpPr>
          <p:cNvPr id="45" name="Group 44">
            <a:extLst>
              <a:ext uri="{FF2B5EF4-FFF2-40B4-BE49-F238E27FC236}">
                <a16:creationId xmlns:a16="http://schemas.microsoft.com/office/drawing/2014/main" id="{C5C7A9DF-0779-431A-A2B5-628C6DAA70A1}"/>
              </a:ext>
            </a:extLst>
          </p:cNvPr>
          <p:cNvGrpSpPr/>
          <p:nvPr/>
        </p:nvGrpSpPr>
        <p:grpSpPr>
          <a:xfrm>
            <a:off x="3672860" y="8195036"/>
            <a:ext cx="1438276" cy="1141412"/>
            <a:chOff x="3007798" y="5408211"/>
            <a:chExt cx="1438276" cy="1141412"/>
          </a:xfrm>
        </p:grpSpPr>
        <p:sp>
          <p:nvSpPr>
            <p:cNvPr id="46" name="Rectangle 5">
              <a:extLst>
                <a:ext uri="{FF2B5EF4-FFF2-40B4-BE49-F238E27FC236}">
                  <a16:creationId xmlns:a16="http://schemas.microsoft.com/office/drawing/2014/main" id="{259EC403-1FD0-4244-AED5-6648D292679B}"/>
                </a:ext>
              </a:extLst>
            </p:cNvPr>
            <p:cNvSpPr>
              <a:spLocks noChangeArrowheads="1"/>
            </p:cNvSpPr>
            <p:nvPr/>
          </p:nvSpPr>
          <p:spPr bwMode="auto">
            <a:xfrm>
              <a:off x="3007798" y="5805086"/>
              <a:ext cx="1176338" cy="347662"/>
            </a:xfrm>
            <a:prstGeom prst="rect">
              <a:avLst/>
            </a:pr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6">
              <a:extLst>
                <a:ext uri="{FF2B5EF4-FFF2-40B4-BE49-F238E27FC236}">
                  <a16:creationId xmlns:a16="http://schemas.microsoft.com/office/drawing/2014/main" id="{16AE3CB8-30A1-4D49-AD87-EF46CA291E99}"/>
                </a:ext>
              </a:extLst>
            </p:cNvPr>
            <p:cNvSpPr>
              <a:spLocks/>
            </p:cNvSpPr>
            <p:nvPr/>
          </p:nvSpPr>
          <p:spPr bwMode="auto">
            <a:xfrm>
              <a:off x="3634861" y="5408211"/>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7">
              <a:extLst>
                <a:ext uri="{FF2B5EF4-FFF2-40B4-BE49-F238E27FC236}">
                  <a16:creationId xmlns:a16="http://schemas.microsoft.com/office/drawing/2014/main" id="{59A20DF5-289C-40ED-9ED0-7C3002821C0E}"/>
                </a:ext>
              </a:extLst>
            </p:cNvPr>
            <p:cNvSpPr>
              <a:spLocks/>
            </p:cNvSpPr>
            <p:nvPr/>
          </p:nvSpPr>
          <p:spPr bwMode="auto">
            <a:xfrm>
              <a:off x="3634861" y="5735236"/>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9" name="TextBox 48">
            <a:extLst>
              <a:ext uri="{FF2B5EF4-FFF2-40B4-BE49-F238E27FC236}">
                <a16:creationId xmlns:a16="http://schemas.microsoft.com/office/drawing/2014/main" id="{53820EF1-8F76-4DC4-894E-36E686DBCC60}"/>
              </a:ext>
            </a:extLst>
          </p:cNvPr>
          <p:cNvSpPr txBox="1"/>
          <p:nvPr/>
        </p:nvSpPr>
        <p:spPr>
          <a:xfrm>
            <a:off x="3463310" y="9698636"/>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Tree>
    <p:extLst>
      <p:ext uri="{BB962C8B-B14F-4D97-AF65-F5344CB8AC3E}">
        <p14:creationId xmlns:p14="http://schemas.microsoft.com/office/powerpoint/2010/main" val="33124064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3"/>
                                        </p:tgtEl>
                                      </p:cBhvr>
                                    </p:animEffect>
                                    <p:set>
                                      <p:cBhvr>
                                        <p:cTn id="7" dur="1" fill="hold">
                                          <p:stCondLst>
                                            <p:cond delay="1999"/>
                                          </p:stCondLst>
                                        </p:cTn>
                                        <p:tgtEl>
                                          <p:spTgt spid="3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3"/>
                                        </p:tgtEl>
                                      </p:cBhvr>
                                      <p:by x="1500000" y="1500000"/>
                                    </p:animScale>
                                  </p:childTnLst>
                                </p:cTn>
                              </p:par>
                              <p:par>
                                <p:cTn id="10" presetID="10" presetClass="exit" presetSubtype="0" repeatCount="indefinite" fill="hold" grpId="0" nodeType="withEffect">
                                  <p:stCondLst>
                                    <p:cond delay="250"/>
                                  </p:stCondLst>
                                  <p:childTnLst>
                                    <p:animEffect transition="out" filter="fade">
                                      <p:cBhvr>
                                        <p:cTn id="11" dur="2500"/>
                                        <p:tgtEl>
                                          <p:spTgt spid="34"/>
                                        </p:tgtEl>
                                      </p:cBhvr>
                                    </p:animEffect>
                                    <p:set>
                                      <p:cBhvr>
                                        <p:cTn id="12" dur="1" fill="hold">
                                          <p:stCondLst>
                                            <p:cond delay="2499"/>
                                          </p:stCondLst>
                                        </p:cTn>
                                        <p:tgtEl>
                                          <p:spTgt spid="3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500" fill="hold"/>
                                        <p:tgtEl>
                                          <p:spTgt spid="3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32"/>
                                        </p:tgtEl>
                                      </p:cBhvr>
                                    </p:animEffect>
                                    <p:set>
                                      <p:cBhvr>
                                        <p:cTn id="17" dur="1" fill="hold">
                                          <p:stCondLst>
                                            <p:cond delay="1999"/>
                                          </p:stCondLst>
                                        </p:cTn>
                                        <p:tgtEl>
                                          <p:spTgt spid="3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32"/>
                                        </p:tgtEl>
                                      </p:cBhvr>
                                      <p:by x="600000" y="600000"/>
                                    </p:animScale>
                                  </p:childTnLst>
                                </p:cTn>
                              </p:par>
                              <p:par>
                                <p:cTn id="20" presetID="22" presetClass="entr" presetSubtype="4" fill="hold" grpId="0" nodeType="withEffect">
                                  <p:stCondLst>
                                    <p:cond delay="400"/>
                                  </p:stCondLst>
                                  <p:childTnLst>
                                    <p:set>
                                      <p:cBhvr>
                                        <p:cTn id="21" dur="1" fill="hold">
                                          <p:stCondLst>
                                            <p:cond delay="0"/>
                                          </p:stCondLst>
                                        </p:cTn>
                                        <p:tgtEl>
                                          <p:spTgt spid="40"/>
                                        </p:tgtEl>
                                        <p:attrNameLst>
                                          <p:attrName>style.visibility</p:attrName>
                                        </p:attrNameLst>
                                      </p:cBhvr>
                                      <p:to>
                                        <p:strVal val="visible"/>
                                      </p:to>
                                    </p:set>
                                    <p:animEffect transition="in" filter="wipe(down)">
                                      <p:cBhvr>
                                        <p:cTn id="22" dur="500"/>
                                        <p:tgtEl>
                                          <p:spTgt spid="40"/>
                                        </p:tgtEl>
                                      </p:cBhvr>
                                    </p:animEffect>
                                  </p:childTnLst>
                                </p:cTn>
                              </p:par>
                              <p:par>
                                <p:cTn id="23" presetID="10" presetClass="entr" presetSubtype="0" fill="hold" nodeType="withEffect">
                                  <p:stCondLst>
                                    <p:cond delay="50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300"/>
                                        <p:tgtEl>
                                          <p:spTgt spid="41"/>
                                        </p:tgtEl>
                                      </p:cBhvr>
                                    </p:animEffect>
                                  </p:childTnLst>
                                </p:cTn>
                              </p:par>
                              <p:par>
                                <p:cTn id="26" presetID="2" presetClass="entr" presetSubtype="8" decel="100000" fill="hold" grpId="0" nodeType="withEffect">
                                  <p:stCondLst>
                                    <p:cond delay="300"/>
                                  </p:stCondLst>
                                  <p:childTnLst>
                                    <p:set>
                                      <p:cBhvr>
                                        <p:cTn id="27" dur="1" fill="hold">
                                          <p:stCondLst>
                                            <p:cond delay="0"/>
                                          </p:stCondLst>
                                        </p:cTn>
                                        <p:tgtEl>
                                          <p:spTgt spid="49"/>
                                        </p:tgtEl>
                                        <p:attrNameLst>
                                          <p:attrName>style.visibility</p:attrName>
                                        </p:attrNameLst>
                                      </p:cBhvr>
                                      <p:to>
                                        <p:strVal val="visible"/>
                                      </p:to>
                                    </p:set>
                                    <p:anim calcmode="lin" valueType="num">
                                      <p:cBhvr additive="base">
                                        <p:cTn id="28" dur="1500" fill="hold"/>
                                        <p:tgtEl>
                                          <p:spTgt spid="49"/>
                                        </p:tgtEl>
                                        <p:attrNameLst>
                                          <p:attrName>ppt_x</p:attrName>
                                        </p:attrNameLst>
                                      </p:cBhvr>
                                      <p:tavLst>
                                        <p:tav tm="0">
                                          <p:val>
                                            <p:strVal val="0-#ppt_w/2"/>
                                          </p:val>
                                        </p:tav>
                                        <p:tav tm="100000">
                                          <p:val>
                                            <p:strVal val="#ppt_x"/>
                                          </p:val>
                                        </p:tav>
                                      </p:tavLst>
                                    </p:anim>
                                    <p:anim calcmode="lin" valueType="num">
                                      <p:cBhvr additive="base">
                                        <p:cTn id="29" dur="1500" fill="hold"/>
                                        <p:tgtEl>
                                          <p:spTgt spid="4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32" grpId="0" animBg="1"/>
      <p:bldP spid="32" grpId="1" animBg="1"/>
      <p:bldP spid="33" grpId="0" animBg="1"/>
      <p:bldP spid="33" grpId="1" animBg="1"/>
      <p:bldP spid="34" grpId="0" animBg="1"/>
      <p:bldP spid="34" grpId="1" animBg="1"/>
      <p:bldP spid="49" grpId="0"/>
    </p:bldLst>
  </p:timing>
</p:sld>
</file>

<file path=ppt/slides/slide24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0220E7D2-BDE2-45A1-8AC5-586093554E60}"/>
              </a:ext>
            </a:extLst>
          </p:cNvPr>
          <p:cNvSpPr>
            <a:spLocks noGrp="1"/>
          </p:cNvSpPr>
          <p:nvPr>
            <p:ph type="pic" sz="quarter" idx="13"/>
          </p:nvPr>
        </p:nvSpPr>
        <p:spPr/>
      </p:sp>
      <p:sp>
        <p:nvSpPr>
          <p:cNvPr id="40" name="Freeform 5">
            <a:extLst>
              <a:ext uri="{FF2B5EF4-FFF2-40B4-BE49-F238E27FC236}">
                <a16:creationId xmlns:a16="http://schemas.microsoft.com/office/drawing/2014/main" id="{738F2A91-3237-451F-824E-AC90E9AE44E8}"/>
              </a:ext>
            </a:extLst>
          </p:cNvPr>
          <p:cNvSpPr>
            <a:spLocks/>
          </p:cNvSpPr>
          <p:nvPr/>
        </p:nvSpPr>
        <p:spPr bwMode="auto">
          <a:xfrm rot="9900000" flipH="1" flipV="1">
            <a:off x="15425450" y="8463661"/>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41" name="Group 40">
            <a:extLst>
              <a:ext uri="{FF2B5EF4-FFF2-40B4-BE49-F238E27FC236}">
                <a16:creationId xmlns:a16="http://schemas.microsoft.com/office/drawing/2014/main" id="{4394962C-D851-42EF-9CCF-3CF395222384}"/>
              </a:ext>
            </a:extLst>
          </p:cNvPr>
          <p:cNvGrpSpPr/>
          <p:nvPr/>
        </p:nvGrpSpPr>
        <p:grpSpPr>
          <a:xfrm>
            <a:off x="16947367" y="5818909"/>
            <a:ext cx="4892634" cy="2726475"/>
            <a:chOff x="15493340" y="2039823"/>
            <a:chExt cx="4892634" cy="2726475"/>
          </a:xfrm>
        </p:grpSpPr>
        <p:sp>
          <p:nvSpPr>
            <p:cNvPr id="42" name="Rectangle: Rounded Corners 41">
              <a:extLst>
                <a:ext uri="{FF2B5EF4-FFF2-40B4-BE49-F238E27FC236}">
                  <a16:creationId xmlns:a16="http://schemas.microsoft.com/office/drawing/2014/main" id="{FC2D822D-C8AE-48A5-84FD-687547E82EF3}"/>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a:extLst>
                <a:ext uri="{FF2B5EF4-FFF2-40B4-BE49-F238E27FC236}">
                  <a16:creationId xmlns:a16="http://schemas.microsoft.com/office/drawing/2014/main" id="{05D8D25F-581A-4ED4-A9FB-1FE58A4BA35C}"/>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sp>
        <p:nvSpPr>
          <p:cNvPr id="32" name="Oval 31">
            <a:extLst>
              <a:ext uri="{FF2B5EF4-FFF2-40B4-BE49-F238E27FC236}">
                <a16:creationId xmlns:a16="http://schemas.microsoft.com/office/drawing/2014/main" id="{0105546E-F739-42A8-9AA4-4F7466A55C73}"/>
              </a:ext>
            </a:extLst>
          </p:cNvPr>
          <p:cNvSpPr/>
          <p:nvPr/>
        </p:nvSpPr>
        <p:spPr>
          <a:xfrm>
            <a:off x="15237103" y="9528823"/>
            <a:ext cx="697213" cy="6972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a:extLst>
              <a:ext uri="{FF2B5EF4-FFF2-40B4-BE49-F238E27FC236}">
                <a16:creationId xmlns:a16="http://schemas.microsoft.com/office/drawing/2014/main" id="{D43E7C58-59BB-494E-825A-72EC6B1DB61B}"/>
              </a:ext>
            </a:extLst>
          </p:cNvPr>
          <p:cNvSpPr/>
          <p:nvPr/>
        </p:nvSpPr>
        <p:spPr>
          <a:xfrm>
            <a:off x="15202241" y="9493961"/>
            <a:ext cx="766934" cy="7669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a:extLst>
              <a:ext uri="{FF2B5EF4-FFF2-40B4-BE49-F238E27FC236}">
                <a16:creationId xmlns:a16="http://schemas.microsoft.com/office/drawing/2014/main" id="{9F7CA3EE-0FDA-463D-8512-E6C81CF67356}"/>
              </a:ext>
            </a:extLst>
          </p:cNvPr>
          <p:cNvSpPr/>
          <p:nvPr/>
        </p:nvSpPr>
        <p:spPr>
          <a:xfrm>
            <a:off x="15237103" y="9528823"/>
            <a:ext cx="697213" cy="6972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a:extLst>
              <a:ext uri="{FF2B5EF4-FFF2-40B4-BE49-F238E27FC236}">
                <a16:creationId xmlns:a16="http://schemas.microsoft.com/office/drawing/2014/main" id="{F6AF9E9F-373D-452D-8858-567CF00A7B0F}"/>
              </a:ext>
            </a:extLst>
          </p:cNvPr>
          <p:cNvSpPr/>
          <p:nvPr/>
        </p:nvSpPr>
        <p:spPr>
          <a:xfrm>
            <a:off x="15323794" y="9615514"/>
            <a:ext cx="523828" cy="523828"/>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E2D873EB-BFCB-478E-95E6-89A24E9C10E7}"/>
              </a:ext>
            </a:extLst>
          </p:cNvPr>
          <p:cNvSpPr/>
          <p:nvPr/>
        </p:nvSpPr>
        <p:spPr>
          <a:xfrm rot="5400000">
            <a:off x="11885340" y="-10970939"/>
            <a:ext cx="983438" cy="229253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40FC9041-E96C-4005-AF04-72EACFFA4BC5}"/>
              </a:ext>
            </a:extLst>
          </p:cNvPr>
          <p:cNvSpPr/>
          <p:nvPr/>
        </p:nvSpPr>
        <p:spPr>
          <a:xfrm>
            <a:off x="0"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E51D711B-3C9C-4267-8160-97655AD87140}"/>
              </a:ext>
            </a:extLst>
          </p:cNvPr>
          <p:cNvSpPr/>
          <p:nvPr/>
        </p:nvSpPr>
        <p:spPr>
          <a:xfrm rot="5400000">
            <a:off x="12159070" y="6059893"/>
            <a:ext cx="983438" cy="23472775"/>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8A7EF618-4F07-4845-9B99-664899A9EFF1}"/>
              </a:ext>
            </a:extLst>
          </p:cNvPr>
          <p:cNvSpPr/>
          <p:nvPr/>
        </p:nvSpPr>
        <p:spPr>
          <a:xfrm>
            <a:off x="23403737" y="0"/>
            <a:ext cx="983438" cy="18288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66821E84-8C76-4977-B291-9DC8759BB0B5}"/>
              </a:ext>
            </a:extLst>
          </p:cNvPr>
          <p:cNvCxnSpPr/>
          <p:nvPr/>
        </p:nvCxnSpPr>
        <p:spPr>
          <a:xfrm>
            <a:off x="240084" y="2590726"/>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9FD201C1-1D01-475A-B308-8878A6667998}"/>
              </a:ext>
            </a:extLst>
          </p:cNvPr>
          <p:cNvCxnSpPr>
            <a:cxnSpLocks/>
          </p:cNvCxnSpPr>
          <p:nvPr/>
        </p:nvCxnSpPr>
        <p:spPr>
          <a:xfrm>
            <a:off x="240083" y="2741765"/>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76E5F31-4B42-4886-8ECD-ECA7FACCB8F3}"/>
              </a:ext>
            </a:extLst>
          </p:cNvPr>
          <p:cNvCxnSpPr>
            <a:cxnSpLocks/>
          </p:cNvCxnSpPr>
          <p:nvPr/>
        </p:nvCxnSpPr>
        <p:spPr>
          <a:xfrm>
            <a:off x="240084" y="2892804"/>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19" name="Slide Number Placeholder 5">
            <a:extLst>
              <a:ext uri="{FF2B5EF4-FFF2-40B4-BE49-F238E27FC236}">
                <a16:creationId xmlns:a16="http://schemas.microsoft.com/office/drawing/2014/main" id="{C60A48AD-434C-46F1-8B41-669A73653E0C}"/>
              </a:ext>
            </a:extLst>
          </p:cNvPr>
          <p:cNvSpPr txBox="1">
            <a:spLocks/>
          </p:cNvSpPr>
          <p:nvPr/>
        </p:nvSpPr>
        <p:spPr>
          <a:xfrm>
            <a:off x="329438" y="1520337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249</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0" name="TextBox 19">
            <a:extLst>
              <a:ext uri="{FF2B5EF4-FFF2-40B4-BE49-F238E27FC236}">
                <a16:creationId xmlns:a16="http://schemas.microsoft.com/office/drawing/2014/main" id="{E7BDA9D6-0BF5-48B0-ACA2-E0739602730F}"/>
              </a:ext>
            </a:extLst>
          </p:cNvPr>
          <p:cNvSpPr txBox="1"/>
          <p:nvPr/>
        </p:nvSpPr>
        <p:spPr>
          <a:xfrm>
            <a:off x="10931792" y="230109"/>
            <a:ext cx="2523593" cy="523220"/>
          </a:xfrm>
          <a:prstGeom prst="rect">
            <a:avLst/>
          </a:prstGeom>
          <a:noFill/>
        </p:spPr>
        <p:txBody>
          <a:bodyPr wrap="square" rtlCol="0">
            <a:spAutoFit/>
          </a:bodyPr>
          <a:lstStyle/>
          <a:p>
            <a:pPr algn="ctr"/>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21" name="TextBox 20">
            <a:extLst>
              <a:ext uri="{FF2B5EF4-FFF2-40B4-BE49-F238E27FC236}">
                <a16:creationId xmlns:a16="http://schemas.microsoft.com/office/drawing/2014/main" id="{4AFB625A-7412-4742-A202-C98D7EE7BCC9}"/>
              </a:ext>
            </a:extLst>
          </p:cNvPr>
          <p:cNvSpPr txBox="1"/>
          <p:nvPr/>
        </p:nvSpPr>
        <p:spPr>
          <a:xfrm rot="16200000">
            <a:off x="21996725" y="8913169"/>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22" name="TextBox 21">
            <a:extLst>
              <a:ext uri="{FF2B5EF4-FFF2-40B4-BE49-F238E27FC236}">
                <a16:creationId xmlns:a16="http://schemas.microsoft.com/office/drawing/2014/main" id="{30E1134A-2F3D-4B93-8043-C63E0B59B39A}"/>
              </a:ext>
            </a:extLst>
          </p:cNvPr>
          <p:cNvSpPr txBox="1"/>
          <p:nvPr/>
        </p:nvSpPr>
        <p:spPr>
          <a:xfrm rot="16200000">
            <a:off x="-1120832" y="8959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23" name="Rectangle 22">
            <a:extLst>
              <a:ext uri="{FF2B5EF4-FFF2-40B4-BE49-F238E27FC236}">
                <a16:creationId xmlns:a16="http://schemas.microsoft.com/office/drawing/2014/main" id="{05D362EE-1053-4B53-A630-F72044C0CD42}"/>
              </a:ext>
            </a:extLst>
          </p:cNvPr>
          <p:cNvSpPr/>
          <p:nvPr/>
        </p:nvSpPr>
        <p:spPr>
          <a:xfrm>
            <a:off x="983438" y="990601"/>
            <a:ext cx="11210150" cy="16313960"/>
          </a:xfrm>
          <a:prstGeom prst="rect">
            <a:avLst/>
          </a:prstGeom>
          <a:solidFill>
            <a:schemeClr val="bg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a:extLst>
              <a:ext uri="{FF2B5EF4-FFF2-40B4-BE49-F238E27FC236}">
                <a16:creationId xmlns:a16="http://schemas.microsoft.com/office/drawing/2014/main" id="{D98FEB2B-D1A8-4CEF-AEE3-EF21A7DF1714}"/>
              </a:ext>
            </a:extLst>
          </p:cNvPr>
          <p:cNvSpPr txBox="1"/>
          <p:nvPr/>
        </p:nvSpPr>
        <p:spPr>
          <a:xfrm>
            <a:off x="3463310" y="6263189"/>
            <a:ext cx="5396301" cy="1569660"/>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Our official location is here</a:t>
            </a:r>
          </a:p>
        </p:txBody>
      </p:sp>
      <p:grpSp>
        <p:nvGrpSpPr>
          <p:cNvPr id="45" name="Group 44">
            <a:extLst>
              <a:ext uri="{FF2B5EF4-FFF2-40B4-BE49-F238E27FC236}">
                <a16:creationId xmlns:a16="http://schemas.microsoft.com/office/drawing/2014/main" id="{C5C7A9DF-0779-431A-A2B5-628C6DAA70A1}"/>
              </a:ext>
            </a:extLst>
          </p:cNvPr>
          <p:cNvGrpSpPr/>
          <p:nvPr/>
        </p:nvGrpSpPr>
        <p:grpSpPr>
          <a:xfrm>
            <a:off x="3672860" y="8195036"/>
            <a:ext cx="1438276" cy="1141412"/>
            <a:chOff x="3007798" y="5408211"/>
            <a:chExt cx="1438276" cy="1141412"/>
          </a:xfrm>
        </p:grpSpPr>
        <p:sp>
          <p:nvSpPr>
            <p:cNvPr id="46" name="Rectangle 5">
              <a:extLst>
                <a:ext uri="{FF2B5EF4-FFF2-40B4-BE49-F238E27FC236}">
                  <a16:creationId xmlns:a16="http://schemas.microsoft.com/office/drawing/2014/main" id="{259EC403-1FD0-4244-AED5-6648D292679B}"/>
                </a:ext>
              </a:extLst>
            </p:cNvPr>
            <p:cNvSpPr>
              <a:spLocks noChangeArrowheads="1"/>
            </p:cNvSpPr>
            <p:nvPr/>
          </p:nvSpPr>
          <p:spPr bwMode="auto">
            <a:xfrm>
              <a:off x="3007798" y="5805086"/>
              <a:ext cx="1176338" cy="347662"/>
            </a:xfrm>
            <a:prstGeom prst="rect">
              <a:avLst/>
            </a:pr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6">
              <a:extLst>
                <a:ext uri="{FF2B5EF4-FFF2-40B4-BE49-F238E27FC236}">
                  <a16:creationId xmlns:a16="http://schemas.microsoft.com/office/drawing/2014/main" id="{16AE3CB8-30A1-4D49-AD87-EF46CA291E99}"/>
                </a:ext>
              </a:extLst>
            </p:cNvPr>
            <p:cNvSpPr>
              <a:spLocks/>
            </p:cNvSpPr>
            <p:nvPr/>
          </p:nvSpPr>
          <p:spPr bwMode="auto">
            <a:xfrm>
              <a:off x="3634861" y="5408211"/>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7">
              <a:extLst>
                <a:ext uri="{FF2B5EF4-FFF2-40B4-BE49-F238E27FC236}">
                  <a16:creationId xmlns:a16="http://schemas.microsoft.com/office/drawing/2014/main" id="{59A20DF5-289C-40ED-9ED0-7C3002821C0E}"/>
                </a:ext>
              </a:extLst>
            </p:cNvPr>
            <p:cNvSpPr>
              <a:spLocks/>
            </p:cNvSpPr>
            <p:nvPr/>
          </p:nvSpPr>
          <p:spPr bwMode="auto">
            <a:xfrm>
              <a:off x="3634861" y="5735236"/>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9" name="TextBox 48">
            <a:extLst>
              <a:ext uri="{FF2B5EF4-FFF2-40B4-BE49-F238E27FC236}">
                <a16:creationId xmlns:a16="http://schemas.microsoft.com/office/drawing/2014/main" id="{53820EF1-8F76-4DC4-894E-36E686DBCC60}"/>
              </a:ext>
            </a:extLst>
          </p:cNvPr>
          <p:cNvSpPr txBox="1"/>
          <p:nvPr/>
        </p:nvSpPr>
        <p:spPr>
          <a:xfrm>
            <a:off x="3463310" y="9698636"/>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Tree>
    <p:extLst>
      <p:ext uri="{BB962C8B-B14F-4D97-AF65-F5344CB8AC3E}">
        <p14:creationId xmlns:p14="http://schemas.microsoft.com/office/powerpoint/2010/main" val="145380561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3"/>
                                        </p:tgtEl>
                                      </p:cBhvr>
                                    </p:animEffect>
                                    <p:set>
                                      <p:cBhvr>
                                        <p:cTn id="7" dur="1" fill="hold">
                                          <p:stCondLst>
                                            <p:cond delay="1999"/>
                                          </p:stCondLst>
                                        </p:cTn>
                                        <p:tgtEl>
                                          <p:spTgt spid="3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3"/>
                                        </p:tgtEl>
                                      </p:cBhvr>
                                      <p:by x="1500000" y="1500000"/>
                                    </p:animScale>
                                  </p:childTnLst>
                                </p:cTn>
                              </p:par>
                              <p:par>
                                <p:cTn id="10" presetID="10" presetClass="exit" presetSubtype="0" repeatCount="indefinite" fill="hold" grpId="0" nodeType="withEffect">
                                  <p:stCondLst>
                                    <p:cond delay="250"/>
                                  </p:stCondLst>
                                  <p:childTnLst>
                                    <p:animEffect transition="out" filter="fade">
                                      <p:cBhvr>
                                        <p:cTn id="11" dur="2500"/>
                                        <p:tgtEl>
                                          <p:spTgt spid="34"/>
                                        </p:tgtEl>
                                      </p:cBhvr>
                                    </p:animEffect>
                                    <p:set>
                                      <p:cBhvr>
                                        <p:cTn id="12" dur="1" fill="hold">
                                          <p:stCondLst>
                                            <p:cond delay="2499"/>
                                          </p:stCondLst>
                                        </p:cTn>
                                        <p:tgtEl>
                                          <p:spTgt spid="3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500" fill="hold"/>
                                        <p:tgtEl>
                                          <p:spTgt spid="3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32"/>
                                        </p:tgtEl>
                                      </p:cBhvr>
                                    </p:animEffect>
                                    <p:set>
                                      <p:cBhvr>
                                        <p:cTn id="17" dur="1" fill="hold">
                                          <p:stCondLst>
                                            <p:cond delay="1999"/>
                                          </p:stCondLst>
                                        </p:cTn>
                                        <p:tgtEl>
                                          <p:spTgt spid="3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32"/>
                                        </p:tgtEl>
                                      </p:cBhvr>
                                      <p:by x="600000" y="600000"/>
                                    </p:animScale>
                                  </p:childTnLst>
                                </p:cTn>
                              </p:par>
                              <p:par>
                                <p:cTn id="20" presetID="22" presetClass="entr" presetSubtype="4" fill="hold" grpId="0" nodeType="withEffect">
                                  <p:stCondLst>
                                    <p:cond delay="400"/>
                                  </p:stCondLst>
                                  <p:childTnLst>
                                    <p:set>
                                      <p:cBhvr>
                                        <p:cTn id="21" dur="1" fill="hold">
                                          <p:stCondLst>
                                            <p:cond delay="0"/>
                                          </p:stCondLst>
                                        </p:cTn>
                                        <p:tgtEl>
                                          <p:spTgt spid="40"/>
                                        </p:tgtEl>
                                        <p:attrNameLst>
                                          <p:attrName>style.visibility</p:attrName>
                                        </p:attrNameLst>
                                      </p:cBhvr>
                                      <p:to>
                                        <p:strVal val="visible"/>
                                      </p:to>
                                    </p:set>
                                    <p:animEffect transition="in" filter="wipe(down)">
                                      <p:cBhvr>
                                        <p:cTn id="22" dur="500"/>
                                        <p:tgtEl>
                                          <p:spTgt spid="40"/>
                                        </p:tgtEl>
                                      </p:cBhvr>
                                    </p:animEffect>
                                  </p:childTnLst>
                                </p:cTn>
                              </p:par>
                              <p:par>
                                <p:cTn id="23" presetID="10" presetClass="entr" presetSubtype="0" fill="hold" nodeType="withEffect">
                                  <p:stCondLst>
                                    <p:cond delay="50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300"/>
                                        <p:tgtEl>
                                          <p:spTgt spid="41"/>
                                        </p:tgtEl>
                                      </p:cBhvr>
                                    </p:animEffect>
                                  </p:childTnLst>
                                </p:cTn>
                              </p:par>
                              <p:par>
                                <p:cTn id="26" presetID="2" presetClass="entr" presetSubtype="8" decel="100000" fill="hold" grpId="0" nodeType="withEffect">
                                  <p:stCondLst>
                                    <p:cond delay="300"/>
                                  </p:stCondLst>
                                  <p:childTnLst>
                                    <p:set>
                                      <p:cBhvr>
                                        <p:cTn id="27" dur="1" fill="hold">
                                          <p:stCondLst>
                                            <p:cond delay="0"/>
                                          </p:stCondLst>
                                        </p:cTn>
                                        <p:tgtEl>
                                          <p:spTgt spid="49"/>
                                        </p:tgtEl>
                                        <p:attrNameLst>
                                          <p:attrName>style.visibility</p:attrName>
                                        </p:attrNameLst>
                                      </p:cBhvr>
                                      <p:to>
                                        <p:strVal val="visible"/>
                                      </p:to>
                                    </p:set>
                                    <p:anim calcmode="lin" valueType="num">
                                      <p:cBhvr additive="base">
                                        <p:cTn id="28" dur="1500" fill="hold"/>
                                        <p:tgtEl>
                                          <p:spTgt spid="49"/>
                                        </p:tgtEl>
                                        <p:attrNameLst>
                                          <p:attrName>ppt_x</p:attrName>
                                        </p:attrNameLst>
                                      </p:cBhvr>
                                      <p:tavLst>
                                        <p:tav tm="0">
                                          <p:val>
                                            <p:strVal val="0-#ppt_w/2"/>
                                          </p:val>
                                        </p:tav>
                                        <p:tav tm="100000">
                                          <p:val>
                                            <p:strVal val="#ppt_x"/>
                                          </p:val>
                                        </p:tav>
                                      </p:tavLst>
                                    </p:anim>
                                    <p:anim calcmode="lin" valueType="num">
                                      <p:cBhvr additive="base">
                                        <p:cTn id="29" dur="1500" fill="hold"/>
                                        <p:tgtEl>
                                          <p:spTgt spid="4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32" grpId="0" animBg="1"/>
      <p:bldP spid="32" grpId="1" animBg="1"/>
      <p:bldP spid="33" grpId="0" animBg="1"/>
      <p:bldP spid="33" grpId="1" animBg="1"/>
      <p:bldP spid="34" grpId="0" animBg="1"/>
      <p:bldP spid="34" grpId="1" animBg="1"/>
      <p:bldP spid="49" grpId="0"/>
    </p:bldLst>
  </p:timing>
</p:sld>
</file>

<file path=ppt/slides/slide2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F598D775-4215-409B-9C8B-B5830EFDC3FF}"/>
              </a:ext>
            </a:extLst>
          </p:cNvPr>
          <p:cNvGrpSpPr/>
          <p:nvPr/>
        </p:nvGrpSpPr>
        <p:grpSpPr>
          <a:xfrm>
            <a:off x="2402369" y="7874748"/>
            <a:ext cx="5722491" cy="6035907"/>
            <a:chOff x="2402369" y="3840046"/>
            <a:chExt cx="5722491" cy="6035907"/>
          </a:xfrm>
        </p:grpSpPr>
        <p:grpSp>
          <p:nvGrpSpPr>
            <p:cNvPr id="6" name="Group 5">
              <a:extLst>
                <a:ext uri="{FF2B5EF4-FFF2-40B4-BE49-F238E27FC236}">
                  <a16:creationId xmlns:a16="http://schemas.microsoft.com/office/drawing/2014/main" id="{B5AE09EC-6B1B-48E1-B168-53AB6C16FDE6}"/>
                </a:ext>
              </a:extLst>
            </p:cNvPr>
            <p:cNvGrpSpPr/>
            <p:nvPr/>
          </p:nvGrpSpPr>
          <p:grpSpPr>
            <a:xfrm>
              <a:off x="2402369" y="3840046"/>
              <a:ext cx="5722491" cy="6035907"/>
              <a:chOff x="8736553" y="3611344"/>
              <a:chExt cx="6914068" cy="7292746"/>
            </a:xfrm>
          </p:grpSpPr>
          <p:sp>
            <p:nvSpPr>
              <p:cNvPr id="8" name="One">
                <a:extLst>
                  <a:ext uri="{FF2B5EF4-FFF2-40B4-BE49-F238E27FC236}">
                    <a16:creationId xmlns:a16="http://schemas.microsoft.com/office/drawing/2014/main" id="{516948BB-086A-423F-9082-ED6F952F3EC3}"/>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Two">
                <a:extLst>
                  <a:ext uri="{FF2B5EF4-FFF2-40B4-BE49-F238E27FC236}">
                    <a16:creationId xmlns:a16="http://schemas.microsoft.com/office/drawing/2014/main" id="{69D2BBF2-7C42-4E20-9E95-452A0E9200B5}"/>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hree">
                <a:extLst>
                  <a:ext uri="{FF2B5EF4-FFF2-40B4-BE49-F238E27FC236}">
                    <a16:creationId xmlns:a16="http://schemas.microsoft.com/office/drawing/2014/main" id="{F1DE2A63-AB3B-4160-A888-EDF75A109EC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our">
                <a:extLst>
                  <a:ext uri="{FF2B5EF4-FFF2-40B4-BE49-F238E27FC236}">
                    <a16:creationId xmlns:a16="http://schemas.microsoft.com/office/drawing/2014/main" id="{0AC76E9E-3471-4B44-AF35-483E87703C9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 name="TextBox 6">
              <a:extLst>
                <a:ext uri="{FF2B5EF4-FFF2-40B4-BE49-F238E27FC236}">
                  <a16:creationId xmlns:a16="http://schemas.microsoft.com/office/drawing/2014/main" id="{3231BBCA-847A-411C-A39C-A16ACE6741A7}"/>
                </a:ext>
              </a:extLst>
            </p:cNvPr>
            <p:cNvSpPr txBox="1"/>
            <p:nvPr/>
          </p:nvSpPr>
          <p:spPr>
            <a:xfrm>
              <a:off x="4057195" y="5461775"/>
              <a:ext cx="2412840" cy="1754326"/>
            </a:xfrm>
            <a:prstGeom prst="rect">
              <a:avLst/>
            </a:prstGeom>
            <a:noFill/>
          </p:spPr>
          <p:txBody>
            <a:bodyPr wrap="none" rtlCol="0" anchor="ctr">
              <a:spAutoFit/>
            </a:bodyPr>
            <a:lstStyle/>
            <a:p>
              <a:pPr algn="ctr"/>
              <a:r>
                <a:rPr lang="en-US" sz="54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3800.0</a:t>
              </a:r>
            </a:p>
            <a:p>
              <a:pPr algn="ctr"/>
              <a:r>
                <a:rPr lang="en-US" sz="54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12" name="Group 11">
            <a:extLst>
              <a:ext uri="{FF2B5EF4-FFF2-40B4-BE49-F238E27FC236}">
                <a16:creationId xmlns:a16="http://schemas.microsoft.com/office/drawing/2014/main" id="{D7A70218-3A56-4BBF-A656-9672ACAEA5EB}"/>
              </a:ext>
            </a:extLst>
          </p:cNvPr>
          <p:cNvGrpSpPr/>
          <p:nvPr/>
        </p:nvGrpSpPr>
        <p:grpSpPr>
          <a:xfrm>
            <a:off x="6587403" y="9613675"/>
            <a:ext cx="3656691" cy="3856965"/>
            <a:chOff x="6587403" y="5578973"/>
            <a:chExt cx="3656691" cy="3856965"/>
          </a:xfrm>
        </p:grpSpPr>
        <p:grpSp>
          <p:nvGrpSpPr>
            <p:cNvPr id="13" name="Group 12">
              <a:extLst>
                <a:ext uri="{FF2B5EF4-FFF2-40B4-BE49-F238E27FC236}">
                  <a16:creationId xmlns:a16="http://schemas.microsoft.com/office/drawing/2014/main" id="{BF8FD301-8BC7-4DDE-9C62-F2983F435FCD}"/>
                </a:ext>
              </a:extLst>
            </p:cNvPr>
            <p:cNvGrpSpPr/>
            <p:nvPr/>
          </p:nvGrpSpPr>
          <p:grpSpPr>
            <a:xfrm>
              <a:off x="6587403" y="5578973"/>
              <a:ext cx="3656691" cy="3856965"/>
              <a:chOff x="1563688" y="3246708"/>
              <a:chExt cx="7605475" cy="8022019"/>
            </a:xfrm>
          </p:grpSpPr>
          <p:sp>
            <p:nvSpPr>
              <p:cNvPr id="15" name="One">
                <a:extLst>
                  <a:ext uri="{FF2B5EF4-FFF2-40B4-BE49-F238E27FC236}">
                    <a16:creationId xmlns:a16="http://schemas.microsoft.com/office/drawing/2014/main" id="{94FC1B84-2188-4125-A036-F0D6418A7628}"/>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Two">
                <a:extLst>
                  <a:ext uri="{FF2B5EF4-FFF2-40B4-BE49-F238E27FC236}">
                    <a16:creationId xmlns:a16="http://schemas.microsoft.com/office/drawing/2014/main" id="{0C81A25D-78A6-45DB-A943-F6AD114940A3}"/>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Three">
                <a:extLst>
                  <a:ext uri="{FF2B5EF4-FFF2-40B4-BE49-F238E27FC236}">
                    <a16:creationId xmlns:a16="http://schemas.microsoft.com/office/drawing/2014/main" id="{568372E0-539D-4686-A72F-2E0D0E0C0DB1}"/>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our">
                <a:extLst>
                  <a:ext uri="{FF2B5EF4-FFF2-40B4-BE49-F238E27FC236}">
                    <a16:creationId xmlns:a16="http://schemas.microsoft.com/office/drawing/2014/main" id="{D077E96F-39B1-43D9-8521-5A67301CD06F}"/>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4" name="TextBox 13">
              <a:extLst>
                <a:ext uri="{FF2B5EF4-FFF2-40B4-BE49-F238E27FC236}">
                  <a16:creationId xmlns:a16="http://schemas.microsoft.com/office/drawing/2014/main" id="{3AFE1122-5309-4274-BED1-D0B5B7F6E62C}"/>
                </a:ext>
              </a:extLst>
            </p:cNvPr>
            <p:cNvSpPr txBox="1"/>
            <p:nvPr/>
          </p:nvSpPr>
          <p:spPr>
            <a:xfrm>
              <a:off x="7179860" y="6382687"/>
              <a:ext cx="2412840" cy="1754326"/>
            </a:xfrm>
            <a:prstGeom prst="rect">
              <a:avLst/>
            </a:prstGeom>
            <a:noFill/>
          </p:spPr>
          <p:txBody>
            <a:bodyPr wrap="none" rtlCol="0" anchor="ctr">
              <a:spAutoFit/>
            </a:bodyPr>
            <a:lstStyle/>
            <a:p>
              <a:pPr algn="ctr"/>
              <a:r>
                <a:rPr lang="en-US" sz="54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2100.0</a:t>
              </a:r>
            </a:p>
            <a:p>
              <a:pPr algn="ctr"/>
              <a:r>
                <a:rPr lang="en-US" sz="54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19" name="Group 18">
            <a:extLst>
              <a:ext uri="{FF2B5EF4-FFF2-40B4-BE49-F238E27FC236}">
                <a16:creationId xmlns:a16="http://schemas.microsoft.com/office/drawing/2014/main" id="{9327F430-D82A-44B7-A6EE-4BF6114C1B95}"/>
              </a:ext>
            </a:extLst>
          </p:cNvPr>
          <p:cNvGrpSpPr/>
          <p:nvPr/>
        </p:nvGrpSpPr>
        <p:grpSpPr>
          <a:xfrm>
            <a:off x="8002592" y="5498518"/>
            <a:ext cx="8523728" cy="8990565"/>
            <a:chOff x="8002592" y="3353835"/>
            <a:chExt cx="8523728" cy="8990565"/>
          </a:xfrm>
        </p:grpSpPr>
        <p:grpSp>
          <p:nvGrpSpPr>
            <p:cNvPr id="20" name="Group 19">
              <a:extLst>
                <a:ext uri="{FF2B5EF4-FFF2-40B4-BE49-F238E27FC236}">
                  <a16:creationId xmlns:a16="http://schemas.microsoft.com/office/drawing/2014/main" id="{3A6F5936-6E08-4C2A-8F48-76481A321D69}"/>
                </a:ext>
              </a:extLst>
            </p:cNvPr>
            <p:cNvGrpSpPr/>
            <p:nvPr/>
          </p:nvGrpSpPr>
          <p:grpSpPr>
            <a:xfrm>
              <a:off x="8002592" y="3353835"/>
              <a:ext cx="8523728" cy="8990565"/>
              <a:chOff x="8736554" y="3611344"/>
              <a:chExt cx="6914068" cy="7292746"/>
            </a:xfrm>
          </p:grpSpPr>
          <p:sp>
            <p:nvSpPr>
              <p:cNvPr id="22" name="One">
                <a:extLst>
                  <a:ext uri="{FF2B5EF4-FFF2-40B4-BE49-F238E27FC236}">
                    <a16:creationId xmlns:a16="http://schemas.microsoft.com/office/drawing/2014/main" id="{F383B615-5F32-4D75-8758-F6A5945A7F3E}"/>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Two">
                <a:extLst>
                  <a:ext uri="{FF2B5EF4-FFF2-40B4-BE49-F238E27FC236}">
                    <a16:creationId xmlns:a16="http://schemas.microsoft.com/office/drawing/2014/main" id="{1904D6D7-D1D6-45EE-A5B2-CD8AA26F7DB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Three">
                <a:extLst>
                  <a:ext uri="{FF2B5EF4-FFF2-40B4-BE49-F238E27FC236}">
                    <a16:creationId xmlns:a16="http://schemas.microsoft.com/office/drawing/2014/main" id="{8D5FE4AD-B130-4143-BEC8-6A55B23FF274}"/>
                  </a:ext>
                </a:extLst>
              </p:cNvPr>
              <p:cNvSpPr/>
              <p:nvPr/>
            </p:nvSpPr>
            <p:spPr>
              <a:xfrm>
                <a:off x="8736554"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our">
                <a:extLst>
                  <a:ext uri="{FF2B5EF4-FFF2-40B4-BE49-F238E27FC236}">
                    <a16:creationId xmlns:a16="http://schemas.microsoft.com/office/drawing/2014/main" id="{21757D47-8594-40E3-8F93-9721AB4705AD}"/>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1" name="TextBox 20">
              <a:extLst>
                <a:ext uri="{FF2B5EF4-FFF2-40B4-BE49-F238E27FC236}">
                  <a16:creationId xmlns:a16="http://schemas.microsoft.com/office/drawing/2014/main" id="{0B469CB0-F965-4274-B40D-FFD5F979BBF8}"/>
                </a:ext>
              </a:extLst>
            </p:cNvPr>
            <p:cNvSpPr txBox="1"/>
            <p:nvPr/>
          </p:nvSpPr>
          <p:spPr>
            <a:xfrm>
              <a:off x="10886268" y="5879230"/>
              <a:ext cx="2659702" cy="1938992"/>
            </a:xfrm>
            <a:prstGeom prst="rect">
              <a:avLst/>
            </a:prstGeom>
            <a:noFill/>
          </p:spPr>
          <p:txBody>
            <a:bodyPr wrap="none" rtlCol="0" anchor="ctr">
              <a:spAutoFit/>
            </a:bodyPr>
            <a:lstStyle/>
            <a:p>
              <a:pPr algn="ct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8600.0</a:t>
              </a:r>
            </a:p>
            <a:p>
              <a:pPr algn="ct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26" name="Group 25">
            <a:extLst>
              <a:ext uri="{FF2B5EF4-FFF2-40B4-BE49-F238E27FC236}">
                <a16:creationId xmlns:a16="http://schemas.microsoft.com/office/drawing/2014/main" id="{B4EEB01D-0152-4369-9EB3-9FA6FD9F992B}"/>
              </a:ext>
            </a:extLst>
          </p:cNvPr>
          <p:cNvGrpSpPr/>
          <p:nvPr/>
        </p:nvGrpSpPr>
        <p:grpSpPr>
          <a:xfrm>
            <a:off x="14624382" y="7658398"/>
            <a:ext cx="5935326" cy="6260399"/>
            <a:chOff x="14624382" y="3623696"/>
            <a:chExt cx="5935326" cy="6260399"/>
          </a:xfrm>
        </p:grpSpPr>
        <p:grpSp>
          <p:nvGrpSpPr>
            <p:cNvPr id="27" name="Group 26">
              <a:extLst>
                <a:ext uri="{FF2B5EF4-FFF2-40B4-BE49-F238E27FC236}">
                  <a16:creationId xmlns:a16="http://schemas.microsoft.com/office/drawing/2014/main" id="{65386BC0-EB0F-4D93-8CBD-78274F06C855}"/>
                </a:ext>
              </a:extLst>
            </p:cNvPr>
            <p:cNvGrpSpPr/>
            <p:nvPr/>
          </p:nvGrpSpPr>
          <p:grpSpPr>
            <a:xfrm>
              <a:off x="14624382" y="3623696"/>
              <a:ext cx="5935326" cy="6260399"/>
              <a:chOff x="8736553" y="3611344"/>
              <a:chExt cx="6914068" cy="7292746"/>
            </a:xfrm>
          </p:grpSpPr>
          <p:sp>
            <p:nvSpPr>
              <p:cNvPr id="29" name="One">
                <a:extLst>
                  <a:ext uri="{FF2B5EF4-FFF2-40B4-BE49-F238E27FC236}">
                    <a16:creationId xmlns:a16="http://schemas.microsoft.com/office/drawing/2014/main" id="{A857F9AB-0107-4B21-AAD1-0EE1A9A0BC0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Two">
                <a:extLst>
                  <a:ext uri="{FF2B5EF4-FFF2-40B4-BE49-F238E27FC236}">
                    <a16:creationId xmlns:a16="http://schemas.microsoft.com/office/drawing/2014/main" id="{E00B547D-6784-4249-BA6D-5CB77F16918C}"/>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Three">
                <a:extLst>
                  <a:ext uri="{FF2B5EF4-FFF2-40B4-BE49-F238E27FC236}">
                    <a16:creationId xmlns:a16="http://schemas.microsoft.com/office/drawing/2014/main" id="{4EA6069F-AA23-4A13-810C-0F6FD38F74D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our">
                <a:extLst>
                  <a:ext uri="{FF2B5EF4-FFF2-40B4-BE49-F238E27FC236}">
                    <a16:creationId xmlns:a16="http://schemas.microsoft.com/office/drawing/2014/main" id="{72879B5D-0E71-4BCF-B071-542C162D2427}"/>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8" name="TextBox 27">
              <a:extLst>
                <a:ext uri="{FF2B5EF4-FFF2-40B4-BE49-F238E27FC236}">
                  <a16:creationId xmlns:a16="http://schemas.microsoft.com/office/drawing/2014/main" id="{56019FA4-8144-4428-969D-48D9DC478CFA}"/>
                </a:ext>
              </a:extLst>
            </p:cNvPr>
            <p:cNvSpPr txBox="1"/>
            <p:nvPr/>
          </p:nvSpPr>
          <p:spPr>
            <a:xfrm>
              <a:off x="16336253" y="5196783"/>
              <a:ext cx="2659702" cy="1938992"/>
            </a:xfrm>
            <a:prstGeom prst="rect">
              <a:avLst/>
            </a:prstGeom>
            <a:noFill/>
          </p:spPr>
          <p:txBody>
            <a:bodyPr wrap="none" rtlCol="0" anchor="ctr">
              <a:spAutoFit/>
            </a:bodyPr>
            <a:lstStyle/>
            <a:p>
              <a:pPr algn="ct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3850.0</a:t>
              </a:r>
            </a:p>
            <a:p>
              <a:pPr algn="ct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33" name="Group 32">
            <a:extLst>
              <a:ext uri="{FF2B5EF4-FFF2-40B4-BE49-F238E27FC236}">
                <a16:creationId xmlns:a16="http://schemas.microsoft.com/office/drawing/2014/main" id="{48E7B793-3F72-45CD-928C-AB7DB9E74252}"/>
              </a:ext>
            </a:extLst>
          </p:cNvPr>
          <p:cNvGrpSpPr/>
          <p:nvPr/>
        </p:nvGrpSpPr>
        <p:grpSpPr>
          <a:xfrm>
            <a:off x="19182279" y="10585826"/>
            <a:ext cx="2502346" cy="2639397"/>
            <a:chOff x="19182279" y="6551124"/>
            <a:chExt cx="2502346" cy="2639397"/>
          </a:xfrm>
        </p:grpSpPr>
        <p:grpSp>
          <p:nvGrpSpPr>
            <p:cNvPr id="34" name="Group 33">
              <a:extLst>
                <a:ext uri="{FF2B5EF4-FFF2-40B4-BE49-F238E27FC236}">
                  <a16:creationId xmlns:a16="http://schemas.microsoft.com/office/drawing/2014/main" id="{D2E8EAD1-617A-418E-A887-3415F5D95CB2}"/>
                </a:ext>
              </a:extLst>
            </p:cNvPr>
            <p:cNvGrpSpPr/>
            <p:nvPr/>
          </p:nvGrpSpPr>
          <p:grpSpPr>
            <a:xfrm>
              <a:off x="19182279" y="6551124"/>
              <a:ext cx="2502346" cy="2639397"/>
              <a:chOff x="8736553" y="3611344"/>
              <a:chExt cx="6914068" cy="7292746"/>
            </a:xfrm>
          </p:grpSpPr>
          <p:sp>
            <p:nvSpPr>
              <p:cNvPr id="36" name="One">
                <a:extLst>
                  <a:ext uri="{FF2B5EF4-FFF2-40B4-BE49-F238E27FC236}">
                    <a16:creationId xmlns:a16="http://schemas.microsoft.com/office/drawing/2014/main" id="{737046AD-D7C7-4E86-9AA0-AD4DE69CBBB0}"/>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Two">
                <a:extLst>
                  <a:ext uri="{FF2B5EF4-FFF2-40B4-BE49-F238E27FC236}">
                    <a16:creationId xmlns:a16="http://schemas.microsoft.com/office/drawing/2014/main" id="{E6D8EB86-FB16-409B-BDB5-CFA81E48C2C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Three">
                <a:extLst>
                  <a:ext uri="{FF2B5EF4-FFF2-40B4-BE49-F238E27FC236}">
                    <a16:creationId xmlns:a16="http://schemas.microsoft.com/office/drawing/2014/main" id="{73D652F0-BA3F-4363-9890-7A6366B65F9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Four">
                <a:extLst>
                  <a:ext uri="{FF2B5EF4-FFF2-40B4-BE49-F238E27FC236}">
                    <a16:creationId xmlns:a16="http://schemas.microsoft.com/office/drawing/2014/main" id="{AD25907E-15AF-41FD-893C-DE3D2ED528D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5" name="TextBox 34">
              <a:extLst>
                <a:ext uri="{FF2B5EF4-FFF2-40B4-BE49-F238E27FC236}">
                  <a16:creationId xmlns:a16="http://schemas.microsoft.com/office/drawing/2014/main" id="{3CBC0CF1-09DE-46CE-83EB-256CB89D0FCB}"/>
                </a:ext>
              </a:extLst>
            </p:cNvPr>
            <p:cNvSpPr txBox="1"/>
            <p:nvPr/>
          </p:nvSpPr>
          <p:spPr>
            <a:xfrm>
              <a:off x="19732779" y="7075298"/>
              <a:ext cx="1401346" cy="1200329"/>
            </a:xfrm>
            <a:prstGeom prst="rect">
              <a:avLst/>
            </a:prstGeom>
            <a:noFill/>
          </p:spPr>
          <p:txBody>
            <a:bodyPr wrap="none" rtlCol="0" anchor="ctr">
              <a:spAutoFit/>
            </a:bodyPr>
            <a:lstStyle/>
            <a:p>
              <a:pPr algn="ctr"/>
              <a:r>
                <a:rPr lang="en-US" sz="36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950.0</a:t>
              </a:r>
            </a:p>
            <a:p>
              <a:pPr algn="ctr"/>
              <a:r>
                <a:rPr lang="en-US" sz="36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40" name="Group 39">
            <a:extLst>
              <a:ext uri="{FF2B5EF4-FFF2-40B4-BE49-F238E27FC236}">
                <a16:creationId xmlns:a16="http://schemas.microsoft.com/office/drawing/2014/main" id="{280ADE9C-9E0B-416E-9030-07FDC200A279}"/>
              </a:ext>
            </a:extLst>
          </p:cNvPr>
          <p:cNvGrpSpPr/>
          <p:nvPr/>
        </p:nvGrpSpPr>
        <p:grpSpPr>
          <a:xfrm>
            <a:off x="3966993" y="6709623"/>
            <a:ext cx="2357203" cy="1055798"/>
            <a:chOff x="5007734" y="9006386"/>
            <a:chExt cx="2357203" cy="1055798"/>
          </a:xfrm>
        </p:grpSpPr>
        <p:sp>
          <p:nvSpPr>
            <p:cNvPr id="41" name="TextBox 40">
              <a:extLst>
                <a:ext uri="{FF2B5EF4-FFF2-40B4-BE49-F238E27FC236}">
                  <a16:creationId xmlns:a16="http://schemas.microsoft.com/office/drawing/2014/main" id="{AB63CBAE-F933-4AC5-B538-01F1C5486D2F}"/>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2" name="TextBox 41">
              <a:extLst>
                <a:ext uri="{FF2B5EF4-FFF2-40B4-BE49-F238E27FC236}">
                  <a16:creationId xmlns:a16="http://schemas.microsoft.com/office/drawing/2014/main" id="{76176426-6799-49B4-AC6A-89734D5AB4C0}"/>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3" name="Group 42">
            <a:extLst>
              <a:ext uri="{FF2B5EF4-FFF2-40B4-BE49-F238E27FC236}">
                <a16:creationId xmlns:a16="http://schemas.microsoft.com/office/drawing/2014/main" id="{9583E3DD-C5C3-4FAA-982F-FA1A09CD7319}"/>
              </a:ext>
            </a:extLst>
          </p:cNvPr>
          <p:cNvGrpSpPr/>
          <p:nvPr/>
        </p:nvGrpSpPr>
        <p:grpSpPr>
          <a:xfrm>
            <a:off x="7237147" y="13074865"/>
            <a:ext cx="2357203" cy="1055798"/>
            <a:chOff x="5007734" y="9006386"/>
            <a:chExt cx="2357203" cy="1055798"/>
          </a:xfrm>
        </p:grpSpPr>
        <p:sp>
          <p:nvSpPr>
            <p:cNvPr id="44" name="TextBox 43">
              <a:extLst>
                <a:ext uri="{FF2B5EF4-FFF2-40B4-BE49-F238E27FC236}">
                  <a16:creationId xmlns:a16="http://schemas.microsoft.com/office/drawing/2014/main" id="{D726B04A-6352-4909-B944-8D7DA3867328}"/>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5" name="TextBox 44">
              <a:extLst>
                <a:ext uri="{FF2B5EF4-FFF2-40B4-BE49-F238E27FC236}">
                  <a16:creationId xmlns:a16="http://schemas.microsoft.com/office/drawing/2014/main" id="{F2256144-1D63-4457-8A47-3BD59DA42031}"/>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6" name="Group 45">
            <a:extLst>
              <a:ext uri="{FF2B5EF4-FFF2-40B4-BE49-F238E27FC236}">
                <a16:creationId xmlns:a16="http://schemas.microsoft.com/office/drawing/2014/main" id="{46CF009A-353A-4984-A457-2A386C8BDA35}"/>
              </a:ext>
            </a:extLst>
          </p:cNvPr>
          <p:cNvGrpSpPr/>
          <p:nvPr/>
        </p:nvGrpSpPr>
        <p:grpSpPr>
          <a:xfrm>
            <a:off x="11027890" y="4490114"/>
            <a:ext cx="2357203" cy="1055798"/>
            <a:chOff x="5007734" y="9006386"/>
            <a:chExt cx="2357203" cy="1055798"/>
          </a:xfrm>
        </p:grpSpPr>
        <p:sp>
          <p:nvSpPr>
            <p:cNvPr id="47" name="TextBox 46">
              <a:extLst>
                <a:ext uri="{FF2B5EF4-FFF2-40B4-BE49-F238E27FC236}">
                  <a16:creationId xmlns:a16="http://schemas.microsoft.com/office/drawing/2014/main" id="{E98A32BF-865B-4059-A061-2DC81E37D1E2}"/>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8" name="TextBox 47">
              <a:extLst>
                <a:ext uri="{FF2B5EF4-FFF2-40B4-BE49-F238E27FC236}">
                  <a16:creationId xmlns:a16="http://schemas.microsoft.com/office/drawing/2014/main" id="{D4C72ADB-D755-4625-9363-0B852D2BE2AB}"/>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9" name="Group 48">
            <a:extLst>
              <a:ext uri="{FF2B5EF4-FFF2-40B4-BE49-F238E27FC236}">
                <a16:creationId xmlns:a16="http://schemas.microsoft.com/office/drawing/2014/main" id="{43D64895-D1DE-4A49-91EB-A4434C0DBFB2}"/>
              </a:ext>
            </a:extLst>
          </p:cNvPr>
          <p:cNvGrpSpPr/>
          <p:nvPr/>
        </p:nvGrpSpPr>
        <p:grpSpPr>
          <a:xfrm>
            <a:off x="16413444" y="13035477"/>
            <a:ext cx="2357203" cy="1055798"/>
            <a:chOff x="5007734" y="9006386"/>
            <a:chExt cx="2357203" cy="1055798"/>
          </a:xfrm>
        </p:grpSpPr>
        <p:sp>
          <p:nvSpPr>
            <p:cNvPr id="50" name="TextBox 49">
              <a:extLst>
                <a:ext uri="{FF2B5EF4-FFF2-40B4-BE49-F238E27FC236}">
                  <a16:creationId xmlns:a16="http://schemas.microsoft.com/office/drawing/2014/main" id="{6A928663-9389-4C9F-9CA8-6A7505AD2C11}"/>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1" name="TextBox 50">
              <a:extLst>
                <a:ext uri="{FF2B5EF4-FFF2-40B4-BE49-F238E27FC236}">
                  <a16:creationId xmlns:a16="http://schemas.microsoft.com/office/drawing/2014/main" id="{31FE951B-9BFA-47EF-9165-CB725BA9EADC}"/>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2" name="Group 51">
            <a:extLst>
              <a:ext uri="{FF2B5EF4-FFF2-40B4-BE49-F238E27FC236}">
                <a16:creationId xmlns:a16="http://schemas.microsoft.com/office/drawing/2014/main" id="{6480B51B-6644-4CD7-B0A3-9CA8B629821C}"/>
              </a:ext>
            </a:extLst>
          </p:cNvPr>
          <p:cNvGrpSpPr/>
          <p:nvPr/>
        </p:nvGrpSpPr>
        <p:grpSpPr>
          <a:xfrm>
            <a:off x="20806204" y="9449473"/>
            <a:ext cx="2357203" cy="1055798"/>
            <a:chOff x="5007734" y="9006386"/>
            <a:chExt cx="2357203" cy="1055798"/>
          </a:xfrm>
        </p:grpSpPr>
        <p:sp>
          <p:nvSpPr>
            <p:cNvPr id="53" name="TextBox 52">
              <a:extLst>
                <a:ext uri="{FF2B5EF4-FFF2-40B4-BE49-F238E27FC236}">
                  <a16:creationId xmlns:a16="http://schemas.microsoft.com/office/drawing/2014/main" id="{4D5CE540-6DB1-499A-860A-1E65D12828FD}"/>
                </a:ext>
              </a:extLst>
            </p:cNvPr>
            <p:cNvSpPr txBox="1"/>
            <p:nvPr/>
          </p:nvSpPr>
          <p:spPr>
            <a:xfrm>
              <a:off x="5007734" y="9006386"/>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4" name="TextBox 53">
              <a:extLst>
                <a:ext uri="{FF2B5EF4-FFF2-40B4-BE49-F238E27FC236}">
                  <a16:creationId xmlns:a16="http://schemas.microsoft.com/office/drawing/2014/main" id="{A5B05F6B-B2CE-4170-86E6-46FD1527F305}"/>
                </a:ext>
              </a:extLst>
            </p:cNvPr>
            <p:cNvSpPr txBox="1"/>
            <p:nvPr/>
          </p:nvSpPr>
          <p:spPr>
            <a:xfrm>
              <a:off x="5007734" y="9477409"/>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55" name="TextBox 54">
            <a:extLst>
              <a:ext uri="{FF2B5EF4-FFF2-40B4-BE49-F238E27FC236}">
                <a16:creationId xmlns:a16="http://schemas.microsoft.com/office/drawing/2014/main" id="{C9E64C5E-FCD0-4265-9BF1-A563C509D485}"/>
              </a:ext>
            </a:extLst>
          </p:cNvPr>
          <p:cNvSpPr txBox="1"/>
          <p:nvPr/>
        </p:nvSpPr>
        <p:spPr>
          <a:xfrm>
            <a:off x="8188485" y="145382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Mass Infograph</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spTree>
    <p:extLst>
      <p:ext uri="{BB962C8B-B14F-4D97-AF65-F5344CB8AC3E}">
        <p14:creationId xmlns:p14="http://schemas.microsoft.com/office/powerpoint/2010/main" val="23445676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14:presetBounceEnd="76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6000">
                                          <p:cBhvr additive="base">
                                            <p:cTn id="7" dur="2500" fill="hold"/>
                                            <p:tgtEl>
                                              <p:spTgt spid="5"/>
                                            </p:tgtEl>
                                            <p:attrNameLst>
                                              <p:attrName>ppt_x</p:attrName>
                                            </p:attrNameLst>
                                          </p:cBhvr>
                                          <p:tavLst>
                                            <p:tav tm="0">
                                              <p:val>
                                                <p:strVal val="1+#ppt_w/2"/>
                                              </p:val>
                                            </p:tav>
                                            <p:tav tm="100000">
                                              <p:val>
                                                <p:strVal val="#ppt_x"/>
                                              </p:val>
                                            </p:tav>
                                          </p:tavLst>
                                        </p:anim>
                                        <p:anim calcmode="lin" valueType="num" p14:bounceEnd="76000">
                                          <p:cBhvr additive="base">
                                            <p:cTn id="8" dur="2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14:presetBounceEnd="76000">
                                      <p:stCondLst>
                                        <p:cond delay="200"/>
                                      </p:stCondLst>
                                      <p:childTnLst>
                                        <p:set>
                                          <p:cBhvr>
                                            <p:cTn id="10" dur="1" fill="hold">
                                              <p:stCondLst>
                                                <p:cond delay="0"/>
                                              </p:stCondLst>
                                            </p:cTn>
                                            <p:tgtEl>
                                              <p:spTgt spid="12"/>
                                            </p:tgtEl>
                                            <p:attrNameLst>
                                              <p:attrName>style.visibility</p:attrName>
                                            </p:attrNameLst>
                                          </p:cBhvr>
                                          <p:to>
                                            <p:strVal val="visible"/>
                                          </p:to>
                                        </p:set>
                                        <p:anim calcmode="lin" valueType="num" p14:bounceEnd="76000">
                                          <p:cBhvr additive="base">
                                            <p:cTn id="11" dur="2500" fill="hold"/>
                                            <p:tgtEl>
                                              <p:spTgt spid="12"/>
                                            </p:tgtEl>
                                            <p:attrNameLst>
                                              <p:attrName>ppt_x</p:attrName>
                                            </p:attrNameLst>
                                          </p:cBhvr>
                                          <p:tavLst>
                                            <p:tav tm="0">
                                              <p:val>
                                                <p:strVal val="1+#ppt_w/2"/>
                                              </p:val>
                                            </p:tav>
                                            <p:tav tm="100000">
                                              <p:val>
                                                <p:strVal val="#ppt_x"/>
                                              </p:val>
                                            </p:tav>
                                          </p:tavLst>
                                        </p:anim>
                                        <p:anim calcmode="lin" valueType="num" p14:bounceEnd="76000">
                                          <p:cBhvr additive="base">
                                            <p:cTn id="12" dur="2500" fill="hold"/>
                                            <p:tgtEl>
                                              <p:spTgt spid="12"/>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14:presetBounceEnd="76000">
                                      <p:stCondLst>
                                        <p:cond delay="400"/>
                                      </p:stCondLst>
                                      <p:childTnLst>
                                        <p:set>
                                          <p:cBhvr>
                                            <p:cTn id="14" dur="1" fill="hold">
                                              <p:stCondLst>
                                                <p:cond delay="0"/>
                                              </p:stCondLst>
                                            </p:cTn>
                                            <p:tgtEl>
                                              <p:spTgt spid="19"/>
                                            </p:tgtEl>
                                            <p:attrNameLst>
                                              <p:attrName>style.visibility</p:attrName>
                                            </p:attrNameLst>
                                          </p:cBhvr>
                                          <p:to>
                                            <p:strVal val="visible"/>
                                          </p:to>
                                        </p:set>
                                        <p:anim calcmode="lin" valueType="num" p14:bounceEnd="76000">
                                          <p:cBhvr additive="base">
                                            <p:cTn id="15" dur="2500" fill="hold"/>
                                            <p:tgtEl>
                                              <p:spTgt spid="19"/>
                                            </p:tgtEl>
                                            <p:attrNameLst>
                                              <p:attrName>ppt_x</p:attrName>
                                            </p:attrNameLst>
                                          </p:cBhvr>
                                          <p:tavLst>
                                            <p:tav tm="0">
                                              <p:val>
                                                <p:strVal val="1+#ppt_w/2"/>
                                              </p:val>
                                            </p:tav>
                                            <p:tav tm="100000">
                                              <p:val>
                                                <p:strVal val="#ppt_x"/>
                                              </p:val>
                                            </p:tav>
                                          </p:tavLst>
                                        </p:anim>
                                        <p:anim calcmode="lin" valueType="num" p14:bounceEnd="76000">
                                          <p:cBhvr additive="base">
                                            <p:cTn id="16" dur="2500" fill="hold"/>
                                            <p:tgtEl>
                                              <p:spTgt spid="19"/>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14:presetBounceEnd="76000">
                                      <p:stCondLst>
                                        <p:cond delay="600"/>
                                      </p:stCondLst>
                                      <p:childTnLst>
                                        <p:set>
                                          <p:cBhvr>
                                            <p:cTn id="18" dur="1" fill="hold">
                                              <p:stCondLst>
                                                <p:cond delay="0"/>
                                              </p:stCondLst>
                                            </p:cTn>
                                            <p:tgtEl>
                                              <p:spTgt spid="26"/>
                                            </p:tgtEl>
                                            <p:attrNameLst>
                                              <p:attrName>style.visibility</p:attrName>
                                            </p:attrNameLst>
                                          </p:cBhvr>
                                          <p:to>
                                            <p:strVal val="visible"/>
                                          </p:to>
                                        </p:set>
                                        <p:anim calcmode="lin" valueType="num" p14:bounceEnd="76000">
                                          <p:cBhvr additive="base">
                                            <p:cTn id="19" dur="2500" fill="hold"/>
                                            <p:tgtEl>
                                              <p:spTgt spid="26"/>
                                            </p:tgtEl>
                                            <p:attrNameLst>
                                              <p:attrName>ppt_x</p:attrName>
                                            </p:attrNameLst>
                                          </p:cBhvr>
                                          <p:tavLst>
                                            <p:tav tm="0">
                                              <p:val>
                                                <p:strVal val="1+#ppt_w/2"/>
                                              </p:val>
                                            </p:tav>
                                            <p:tav tm="100000">
                                              <p:val>
                                                <p:strVal val="#ppt_x"/>
                                              </p:val>
                                            </p:tav>
                                          </p:tavLst>
                                        </p:anim>
                                        <p:anim calcmode="lin" valueType="num" p14:bounceEnd="76000">
                                          <p:cBhvr additive="base">
                                            <p:cTn id="20" dur="2500" fill="hold"/>
                                            <p:tgtEl>
                                              <p:spTgt spid="26"/>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14:presetBounceEnd="76000">
                                      <p:stCondLst>
                                        <p:cond delay="800"/>
                                      </p:stCondLst>
                                      <p:childTnLst>
                                        <p:set>
                                          <p:cBhvr>
                                            <p:cTn id="22" dur="1" fill="hold">
                                              <p:stCondLst>
                                                <p:cond delay="0"/>
                                              </p:stCondLst>
                                            </p:cTn>
                                            <p:tgtEl>
                                              <p:spTgt spid="33"/>
                                            </p:tgtEl>
                                            <p:attrNameLst>
                                              <p:attrName>style.visibility</p:attrName>
                                            </p:attrNameLst>
                                          </p:cBhvr>
                                          <p:to>
                                            <p:strVal val="visible"/>
                                          </p:to>
                                        </p:set>
                                        <p:anim calcmode="lin" valueType="num" p14:bounceEnd="76000">
                                          <p:cBhvr additive="base">
                                            <p:cTn id="23" dur="2500" fill="hold"/>
                                            <p:tgtEl>
                                              <p:spTgt spid="33"/>
                                            </p:tgtEl>
                                            <p:attrNameLst>
                                              <p:attrName>ppt_x</p:attrName>
                                            </p:attrNameLst>
                                          </p:cBhvr>
                                          <p:tavLst>
                                            <p:tav tm="0">
                                              <p:val>
                                                <p:strVal val="1+#ppt_w/2"/>
                                              </p:val>
                                            </p:tav>
                                            <p:tav tm="100000">
                                              <p:val>
                                                <p:strVal val="#ppt_x"/>
                                              </p:val>
                                            </p:tav>
                                          </p:tavLst>
                                        </p:anim>
                                        <p:anim calcmode="lin" valueType="num" p14:bounceEnd="76000">
                                          <p:cBhvr additive="base">
                                            <p:cTn id="24" dur="2500" fill="hold"/>
                                            <p:tgtEl>
                                              <p:spTgt spid="33"/>
                                            </p:tgtEl>
                                            <p:attrNameLst>
                                              <p:attrName>ppt_y</p:attrName>
                                            </p:attrNameLst>
                                          </p:cBhvr>
                                          <p:tavLst>
                                            <p:tav tm="0">
                                              <p:val>
                                                <p:strVal val="#ppt_y"/>
                                              </p:val>
                                            </p:tav>
                                            <p:tav tm="100000">
                                              <p:val>
                                                <p:strVal val="#ppt_y"/>
                                              </p:val>
                                            </p:tav>
                                          </p:tavLst>
                                        </p:anim>
                                      </p:childTnLst>
                                    </p:cTn>
                                  </p:par>
                                  <p:par>
                                    <p:cTn id="25" presetID="10" presetClass="entr" presetSubtype="0" fill="hold" nodeType="withEffect">
                                      <p:stCondLst>
                                        <p:cond delay="800"/>
                                      </p:stCondLst>
                                      <p:childTnLst>
                                        <p:set>
                                          <p:cBhvr>
                                            <p:cTn id="26" dur="1" fill="hold">
                                              <p:stCondLst>
                                                <p:cond delay="0"/>
                                              </p:stCondLst>
                                            </p:cTn>
                                            <p:tgtEl>
                                              <p:spTgt spid="40"/>
                                            </p:tgtEl>
                                            <p:attrNameLst>
                                              <p:attrName>style.visibility</p:attrName>
                                            </p:attrNameLst>
                                          </p:cBhvr>
                                          <p:to>
                                            <p:strVal val="visible"/>
                                          </p:to>
                                        </p:set>
                                        <p:animEffect transition="in" filter="fade">
                                          <p:cBhvr>
                                            <p:cTn id="27" dur="300"/>
                                            <p:tgtEl>
                                              <p:spTgt spid="40"/>
                                            </p:tgtEl>
                                          </p:cBhvr>
                                        </p:animEffect>
                                      </p:childTnLst>
                                    </p:cTn>
                                  </p:par>
                                  <p:par>
                                    <p:cTn id="28" presetID="10" presetClass="entr" presetSubtype="0" fill="hold" nodeType="withEffect">
                                      <p:stCondLst>
                                        <p:cond delay="1000"/>
                                      </p:stCondLst>
                                      <p:childTnLst>
                                        <p:set>
                                          <p:cBhvr>
                                            <p:cTn id="29" dur="1" fill="hold">
                                              <p:stCondLst>
                                                <p:cond delay="0"/>
                                              </p:stCondLst>
                                            </p:cTn>
                                            <p:tgtEl>
                                              <p:spTgt spid="43"/>
                                            </p:tgtEl>
                                            <p:attrNameLst>
                                              <p:attrName>style.visibility</p:attrName>
                                            </p:attrNameLst>
                                          </p:cBhvr>
                                          <p:to>
                                            <p:strVal val="visible"/>
                                          </p:to>
                                        </p:set>
                                        <p:animEffect transition="in" filter="fade">
                                          <p:cBhvr>
                                            <p:cTn id="30" dur="300"/>
                                            <p:tgtEl>
                                              <p:spTgt spid="43"/>
                                            </p:tgtEl>
                                          </p:cBhvr>
                                        </p:animEffect>
                                      </p:childTnLst>
                                    </p:cTn>
                                  </p:par>
                                  <p:par>
                                    <p:cTn id="31" presetID="10" presetClass="entr" presetSubtype="0" fill="hold" nodeType="withEffect">
                                      <p:stCondLst>
                                        <p:cond delay="1200"/>
                                      </p:stCondLst>
                                      <p:childTnLst>
                                        <p:set>
                                          <p:cBhvr>
                                            <p:cTn id="32" dur="1" fill="hold">
                                              <p:stCondLst>
                                                <p:cond delay="0"/>
                                              </p:stCondLst>
                                            </p:cTn>
                                            <p:tgtEl>
                                              <p:spTgt spid="46"/>
                                            </p:tgtEl>
                                            <p:attrNameLst>
                                              <p:attrName>style.visibility</p:attrName>
                                            </p:attrNameLst>
                                          </p:cBhvr>
                                          <p:to>
                                            <p:strVal val="visible"/>
                                          </p:to>
                                        </p:set>
                                        <p:animEffect transition="in" filter="fade">
                                          <p:cBhvr>
                                            <p:cTn id="33" dur="300"/>
                                            <p:tgtEl>
                                              <p:spTgt spid="46"/>
                                            </p:tgtEl>
                                          </p:cBhvr>
                                        </p:animEffect>
                                      </p:childTnLst>
                                    </p:cTn>
                                  </p:par>
                                  <p:par>
                                    <p:cTn id="34" presetID="10" presetClass="entr" presetSubtype="0" fill="hold" nodeType="withEffect">
                                      <p:stCondLst>
                                        <p:cond delay="1400"/>
                                      </p:stCondLst>
                                      <p:childTnLst>
                                        <p:set>
                                          <p:cBhvr>
                                            <p:cTn id="35" dur="1" fill="hold">
                                              <p:stCondLst>
                                                <p:cond delay="0"/>
                                              </p:stCondLst>
                                            </p:cTn>
                                            <p:tgtEl>
                                              <p:spTgt spid="49"/>
                                            </p:tgtEl>
                                            <p:attrNameLst>
                                              <p:attrName>style.visibility</p:attrName>
                                            </p:attrNameLst>
                                          </p:cBhvr>
                                          <p:to>
                                            <p:strVal val="visible"/>
                                          </p:to>
                                        </p:set>
                                        <p:animEffect transition="in" filter="fade">
                                          <p:cBhvr>
                                            <p:cTn id="36" dur="300"/>
                                            <p:tgtEl>
                                              <p:spTgt spid="49"/>
                                            </p:tgtEl>
                                          </p:cBhvr>
                                        </p:animEffect>
                                      </p:childTnLst>
                                    </p:cTn>
                                  </p:par>
                                  <p:par>
                                    <p:cTn id="37" presetID="10" presetClass="entr" presetSubtype="0" fill="hold" nodeType="withEffect">
                                      <p:stCondLst>
                                        <p:cond delay="1600"/>
                                      </p:stCondLst>
                                      <p:childTnLst>
                                        <p:set>
                                          <p:cBhvr>
                                            <p:cTn id="38" dur="1" fill="hold">
                                              <p:stCondLst>
                                                <p:cond delay="0"/>
                                              </p:stCondLst>
                                            </p:cTn>
                                            <p:tgtEl>
                                              <p:spTgt spid="52"/>
                                            </p:tgtEl>
                                            <p:attrNameLst>
                                              <p:attrName>style.visibility</p:attrName>
                                            </p:attrNameLst>
                                          </p:cBhvr>
                                          <p:to>
                                            <p:strVal val="visible"/>
                                          </p:to>
                                        </p:set>
                                        <p:animEffect transition="in" filter="fade">
                                          <p:cBhvr>
                                            <p:cTn id="39" dur="3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1+#ppt_w/2"/>
                                              </p:val>
                                            </p:tav>
                                            <p:tav tm="100000">
                                              <p:val>
                                                <p:strVal val="#ppt_x"/>
                                              </p:val>
                                            </p:tav>
                                          </p:tavLst>
                                        </p:anim>
                                        <p:anim calcmode="lin" valueType="num">
                                          <p:cBhvr additive="base">
                                            <p:cTn id="8" dur="2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2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2500" fill="hold"/>
                                            <p:tgtEl>
                                              <p:spTgt spid="12"/>
                                            </p:tgtEl>
                                            <p:attrNameLst>
                                              <p:attrName>ppt_x</p:attrName>
                                            </p:attrNameLst>
                                          </p:cBhvr>
                                          <p:tavLst>
                                            <p:tav tm="0">
                                              <p:val>
                                                <p:strVal val="1+#ppt_w/2"/>
                                              </p:val>
                                            </p:tav>
                                            <p:tav tm="100000">
                                              <p:val>
                                                <p:strVal val="#ppt_x"/>
                                              </p:val>
                                            </p:tav>
                                          </p:tavLst>
                                        </p:anim>
                                        <p:anim calcmode="lin" valueType="num">
                                          <p:cBhvr additive="base">
                                            <p:cTn id="12" dur="2500" fill="hold"/>
                                            <p:tgtEl>
                                              <p:spTgt spid="12"/>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400"/>
                                      </p:stCondLst>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2500" fill="hold"/>
                                            <p:tgtEl>
                                              <p:spTgt spid="19"/>
                                            </p:tgtEl>
                                            <p:attrNameLst>
                                              <p:attrName>ppt_x</p:attrName>
                                            </p:attrNameLst>
                                          </p:cBhvr>
                                          <p:tavLst>
                                            <p:tav tm="0">
                                              <p:val>
                                                <p:strVal val="1+#ppt_w/2"/>
                                              </p:val>
                                            </p:tav>
                                            <p:tav tm="100000">
                                              <p:val>
                                                <p:strVal val="#ppt_x"/>
                                              </p:val>
                                            </p:tav>
                                          </p:tavLst>
                                        </p:anim>
                                        <p:anim calcmode="lin" valueType="num">
                                          <p:cBhvr additive="base">
                                            <p:cTn id="16" dur="2500" fill="hold"/>
                                            <p:tgtEl>
                                              <p:spTgt spid="19"/>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600"/>
                                      </p:stCondLst>
                                      <p:childTnLst>
                                        <p:set>
                                          <p:cBhvr>
                                            <p:cTn id="18" dur="1" fill="hold">
                                              <p:stCondLst>
                                                <p:cond delay="0"/>
                                              </p:stCondLst>
                                            </p:cTn>
                                            <p:tgtEl>
                                              <p:spTgt spid="26"/>
                                            </p:tgtEl>
                                            <p:attrNameLst>
                                              <p:attrName>style.visibility</p:attrName>
                                            </p:attrNameLst>
                                          </p:cBhvr>
                                          <p:to>
                                            <p:strVal val="visible"/>
                                          </p:to>
                                        </p:set>
                                        <p:anim calcmode="lin" valueType="num">
                                          <p:cBhvr additive="base">
                                            <p:cTn id="19" dur="2500" fill="hold"/>
                                            <p:tgtEl>
                                              <p:spTgt spid="26"/>
                                            </p:tgtEl>
                                            <p:attrNameLst>
                                              <p:attrName>ppt_x</p:attrName>
                                            </p:attrNameLst>
                                          </p:cBhvr>
                                          <p:tavLst>
                                            <p:tav tm="0">
                                              <p:val>
                                                <p:strVal val="1+#ppt_w/2"/>
                                              </p:val>
                                            </p:tav>
                                            <p:tav tm="100000">
                                              <p:val>
                                                <p:strVal val="#ppt_x"/>
                                              </p:val>
                                            </p:tav>
                                          </p:tavLst>
                                        </p:anim>
                                        <p:anim calcmode="lin" valueType="num">
                                          <p:cBhvr additive="base">
                                            <p:cTn id="20" dur="2500" fill="hold"/>
                                            <p:tgtEl>
                                              <p:spTgt spid="26"/>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800"/>
                                      </p:stCondLst>
                                      <p:childTnLst>
                                        <p:set>
                                          <p:cBhvr>
                                            <p:cTn id="22" dur="1" fill="hold">
                                              <p:stCondLst>
                                                <p:cond delay="0"/>
                                              </p:stCondLst>
                                            </p:cTn>
                                            <p:tgtEl>
                                              <p:spTgt spid="33"/>
                                            </p:tgtEl>
                                            <p:attrNameLst>
                                              <p:attrName>style.visibility</p:attrName>
                                            </p:attrNameLst>
                                          </p:cBhvr>
                                          <p:to>
                                            <p:strVal val="visible"/>
                                          </p:to>
                                        </p:set>
                                        <p:anim calcmode="lin" valueType="num">
                                          <p:cBhvr additive="base">
                                            <p:cTn id="23" dur="2500" fill="hold"/>
                                            <p:tgtEl>
                                              <p:spTgt spid="33"/>
                                            </p:tgtEl>
                                            <p:attrNameLst>
                                              <p:attrName>ppt_x</p:attrName>
                                            </p:attrNameLst>
                                          </p:cBhvr>
                                          <p:tavLst>
                                            <p:tav tm="0">
                                              <p:val>
                                                <p:strVal val="1+#ppt_w/2"/>
                                              </p:val>
                                            </p:tav>
                                            <p:tav tm="100000">
                                              <p:val>
                                                <p:strVal val="#ppt_x"/>
                                              </p:val>
                                            </p:tav>
                                          </p:tavLst>
                                        </p:anim>
                                        <p:anim calcmode="lin" valueType="num">
                                          <p:cBhvr additive="base">
                                            <p:cTn id="24" dur="2500" fill="hold"/>
                                            <p:tgtEl>
                                              <p:spTgt spid="33"/>
                                            </p:tgtEl>
                                            <p:attrNameLst>
                                              <p:attrName>ppt_y</p:attrName>
                                            </p:attrNameLst>
                                          </p:cBhvr>
                                          <p:tavLst>
                                            <p:tav tm="0">
                                              <p:val>
                                                <p:strVal val="#ppt_y"/>
                                              </p:val>
                                            </p:tav>
                                            <p:tav tm="100000">
                                              <p:val>
                                                <p:strVal val="#ppt_y"/>
                                              </p:val>
                                            </p:tav>
                                          </p:tavLst>
                                        </p:anim>
                                      </p:childTnLst>
                                    </p:cTn>
                                  </p:par>
                                  <p:par>
                                    <p:cTn id="25" presetID="10" presetClass="entr" presetSubtype="0" fill="hold" nodeType="withEffect">
                                      <p:stCondLst>
                                        <p:cond delay="800"/>
                                      </p:stCondLst>
                                      <p:childTnLst>
                                        <p:set>
                                          <p:cBhvr>
                                            <p:cTn id="26" dur="1" fill="hold">
                                              <p:stCondLst>
                                                <p:cond delay="0"/>
                                              </p:stCondLst>
                                            </p:cTn>
                                            <p:tgtEl>
                                              <p:spTgt spid="40"/>
                                            </p:tgtEl>
                                            <p:attrNameLst>
                                              <p:attrName>style.visibility</p:attrName>
                                            </p:attrNameLst>
                                          </p:cBhvr>
                                          <p:to>
                                            <p:strVal val="visible"/>
                                          </p:to>
                                        </p:set>
                                        <p:animEffect transition="in" filter="fade">
                                          <p:cBhvr>
                                            <p:cTn id="27" dur="300"/>
                                            <p:tgtEl>
                                              <p:spTgt spid="40"/>
                                            </p:tgtEl>
                                          </p:cBhvr>
                                        </p:animEffect>
                                      </p:childTnLst>
                                    </p:cTn>
                                  </p:par>
                                  <p:par>
                                    <p:cTn id="28" presetID="10" presetClass="entr" presetSubtype="0" fill="hold" nodeType="withEffect">
                                      <p:stCondLst>
                                        <p:cond delay="1000"/>
                                      </p:stCondLst>
                                      <p:childTnLst>
                                        <p:set>
                                          <p:cBhvr>
                                            <p:cTn id="29" dur="1" fill="hold">
                                              <p:stCondLst>
                                                <p:cond delay="0"/>
                                              </p:stCondLst>
                                            </p:cTn>
                                            <p:tgtEl>
                                              <p:spTgt spid="43"/>
                                            </p:tgtEl>
                                            <p:attrNameLst>
                                              <p:attrName>style.visibility</p:attrName>
                                            </p:attrNameLst>
                                          </p:cBhvr>
                                          <p:to>
                                            <p:strVal val="visible"/>
                                          </p:to>
                                        </p:set>
                                        <p:animEffect transition="in" filter="fade">
                                          <p:cBhvr>
                                            <p:cTn id="30" dur="300"/>
                                            <p:tgtEl>
                                              <p:spTgt spid="43"/>
                                            </p:tgtEl>
                                          </p:cBhvr>
                                        </p:animEffect>
                                      </p:childTnLst>
                                    </p:cTn>
                                  </p:par>
                                  <p:par>
                                    <p:cTn id="31" presetID="10" presetClass="entr" presetSubtype="0" fill="hold" nodeType="withEffect">
                                      <p:stCondLst>
                                        <p:cond delay="1200"/>
                                      </p:stCondLst>
                                      <p:childTnLst>
                                        <p:set>
                                          <p:cBhvr>
                                            <p:cTn id="32" dur="1" fill="hold">
                                              <p:stCondLst>
                                                <p:cond delay="0"/>
                                              </p:stCondLst>
                                            </p:cTn>
                                            <p:tgtEl>
                                              <p:spTgt spid="46"/>
                                            </p:tgtEl>
                                            <p:attrNameLst>
                                              <p:attrName>style.visibility</p:attrName>
                                            </p:attrNameLst>
                                          </p:cBhvr>
                                          <p:to>
                                            <p:strVal val="visible"/>
                                          </p:to>
                                        </p:set>
                                        <p:animEffect transition="in" filter="fade">
                                          <p:cBhvr>
                                            <p:cTn id="33" dur="300"/>
                                            <p:tgtEl>
                                              <p:spTgt spid="46"/>
                                            </p:tgtEl>
                                          </p:cBhvr>
                                        </p:animEffect>
                                      </p:childTnLst>
                                    </p:cTn>
                                  </p:par>
                                  <p:par>
                                    <p:cTn id="34" presetID="10" presetClass="entr" presetSubtype="0" fill="hold" nodeType="withEffect">
                                      <p:stCondLst>
                                        <p:cond delay="1400"/>
                                      </p:stCondLst>
                                      <p:childTnLst>
                                        <p:set>
                                          <p:cBhvr>
                                            <p:cTn id="35" dur="1" fill="hold">
                                              <p:stCondLst>
                                                <p:cond delay="0"/>
                                              </p:stCondLst>
                                            </p:cTn>
                                            <p:tgtEl>
                                              <p:spTgt spid="49"/>
                                            </p:tgtEl>
                                            <p:attrNameLst>
                                              <p:attrName>style.visibility</p:attrName>
                                            </p:attrNameLst>
                                          </p:cBhvr>
                                          <p:to>
                                            <p:strVal val="visible"/>
                                          </p:to>
                                        </p:set>
                                        <p:animEffect transition="in" filter="fade">
                                          <p:cBhvr>
                                            <p:cTn id="36" dur="300"/>
                                            <p:tgtEl>
                                              <p:spTgt spid="49"/>
                                            </p:tgtEl>
                                          </p:cBhvr>
                                        </p:animEffect>
                                      </p:childTnLst>
                                    </p:cTn>
                                  </p:par>
                                  <p:par>
                                    <p:cTn id="37" presetID="10" presetClass="entr" presetSubtype="0" fill="hold" nodeType="withEffect">
                                      <p:stCondLst>
                                        <p:cond delay="1600"/>
                                      </p:stCondLst>
                                      <p:childTnLst>
                                        <p:set>
                                          <p:cBhvr>
                                            <p:cTn id="38" dur="1" fill="hold">
                                              <p:stCondLst>
                                                <p:cond delay="0"/>
                                              </p:stCondLst>
                                            </p:cTn>
                                            <p:tgtEl>
                                              <p:spTgt spid="52"/>
                                            </p:tgtEl>
                                            <p:attrNameLst>
                                              <p:attrName>style.visibility</p:attrName>
                                            </p:attrNameLst>
                                          </p:cBhvr>
                                          <p:to>
                                            <p:strVal val="visible"/>
                                          </p:to>
                                        </p:set>
                                        <p:animEffect transition="in" filter="fade">
                                          <p:cBhvr>
                                            <p:cTn id="39" dur="3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E7A12EF-83C4-4802-98E9-A58CD174BF4F}"/>
              </a:ext>
            </a:extLst>
          </p:cNvPr>
          <p:cNvSpPr txBox="1"/>
          <p:nvPr/>
        </p:nvSpPr>
        <p:spPr>
          <a:xfrm rot="16200000">
            <a:off x="21996725" y="8913169"/>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8" name="Oval 7">
            <a:extLst>
              <a:ext uri="{FF2B5EF4-FFF2-40B4-BE49-F238E27FC236}">
                <a16:creationId xmlns:a16="http://schemas.microsoft.com/office/drawing/2014/main" id="{6477411C-A862-4EED-AC54-C43B92AFD06F}"/>
              </a:ext>
            </a:extLst>
          </p:cNvPr>
          <p:cNvSpPr/>
          <p:nvPr/>
        </p:nvSpPr>
        <p:spPr>
          <a:xfrm>
            <a:off x="-3420493" y="-942271"/>
            <a:ext cx="20172541" cy="20172541"/>
          </a:xfrm>
          <a:prstGeom prst="ellipse">
            <a:avLst/>
          </a:prstGeom>
          <a:solidFill>
            <a:srgbClr val="E6EAF3"/>
          </a:solidFill>
          <a:ln>
            <a:noFill/>
          </a:ln>
          <a:effectLst>
            <a:outerShdw blurRad="647700" dist="304800" dir="5400000" algn="t" rotWithShape="0">
              <a:schemeClr val="accent1">
                <a:lumMod val="5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0EB2373D-A41F-48C3-8E39-46CB28A18363}"/>
              </a:ext>
            </a:extLst>
          </p:cNvPr>
          <p:cNvSpPr/>
          <p:nvPr/>
        </p:nvSpPr>
        <p:spPr>
          <a:xfrm>
            <a:off x="-223280" y="2254943"/>
            <a:ext cx="13778117" cy="13778117"/>
          </a:xfrm>
          <a:prstGeom prst="ellipse">
            <a:avLst/>
          </a:prstGeom>
          <a:solidFill>
            <a:srgbClr val="E6EAF3"/>
          </a:solidFill>
          <a:ln>
            <a:noFill/>
          </a:ln>
          <a:effectLst>
            <a:outerShdw blurRad="647700" dist="304800" dir="5400000" algn="t" rotWithShape="0">
              <a:schemeClr val="accent1">
                <a:lumMod val="5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810B97E9-AB02-4043-A881-584621648D70}"/>
              </a:ext>
            </a:extLst>
          </p:cNvPr>
          <p:cNvSpPr/>
          <p:nvPr/>
        </p:nvSpPr>
        <p:spPr>
          <a:xfrm>
            <a:off x="3130601" y="5608824"/>
            <a:ext cx="7070353" cy="7070353"/>
          </a:xfrm>
          <a:prstGeom prst="ellipse">
            <a:avLst/>
          </a:prstGeom>
          <a:solidFill>
            <a:srgbClr val="E6EAF3"/>
          </a:solidFill>
          <a:ln>
            <a:noFill/>
          </a:ln>
          <a:effectLst>
            <a:outerShdw blurRad="647700" dist="304800" dir="5400000" algn="t" rotWithShape="0">
              <a:schemeClr val="accent1">
                <a:lumMod val="5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a:extLst>
              <a:ext uri="{FF2B5EF4-FFF2-40B4-BE49-F238E27FC236}">
                <a16:creationId xmlns:a16="http://schemas.microsoft.com/office/drawing/2014/main" id="{AF5C130B-0288-450D-BCF3-1E567A364735}"/>
              </a:ext>
            </a:extLst>
          </p:cNvPr>
          <p:cNvSpPr txBox="1"/>
          <p:nvPr/>
        </p:nvSpPr>
        <p:spPr>
          <a:xfrm rot="16200000">
            <a:off x="-1120832" y="8959334"/>
            <a:ext cx="3232360" cy="369332"/>
          </a:xfrm>
          <a:prstGeom prst="rect">
            <a:avLst/>
          </a:prstGeom>
          <a:noFill/>
          <a:effectLst>
            <a:outerShdw blurRad="647700" dist="304800" dir="5400000" algn="t" rotWithShape="0">
              <a:schemeClr val="accent1">
                <a:lumMod val="50000"/>
                <a:alpha val="20000"/>
              </a:schemeClr>
            </a:outerShdw>
          </a:effectLst>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10" name="TextBox 9">
            <a:extLst>
              <a:ext uri="{FF2B5EF4-FFF2-40B4-BE49-F238E27FC236}">
                <a16:creationId xmlns:a16="http://schemas.microsoft.com/office/drawing/2014/main" id="{48851E4D-F65D-4A00-8E39-91E482090733}"/>
              </a:ext>
            </a:extLst>
          </p:cNvPr>
          <p:cNvSpPr txBox="1"/>
          <p:nvPr/>
        </p:nvSpPr>
        <p:spPr>
          <a:xfrm>
            <a:off x="4310685" y="6881843"/>
            <a:ext cx="4965472" cy="4524315"/>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grpSp>
        <p:nvGrpSpPr>
          <p:cNvPr id="20" name="Group 19">
            <a:extLst>
              <a:ext uri="{FF2B5EF4-FFF2-40B4-BE49-F238E27FC236}">
                <a16:creationId xmlns:a16="http://schemas.microsoft.com/office/drawing/2014/main" id="{F6B4944B-4695-453B-9F5C-9A156AE29AA1}"/>
              </a:ext>
            </a:extLst>
          </p:cNvPr>
          <p:cNvGrpSpPr/>
          <p:nvPr/>
        </p:nvGrpSpPr>
        <p:grpSpPr>
          <a:xfrm>
            <a:off x="11909677" y="8573293"/>
            <a:ext cx="1438276" cy="1141412"/>
            <a:chOff x="3007798" y="5408211"/>
            <a:chExt cx="1438276" cy="1141412"/>
          </a:xfrm>
          <a:solidFill>
            <a:schemeClr val="accent1"/>
          </a:solidFill>
        </p:grpSpPr>
        <p:sp>
          <p:nvSpPr>
            <p:cNvPr id="21" name="Rectangle 5">
              <a:extLst>
                <a:ext uri="{FF2B5EF4-FFF2-40B4-BE49-F238E27FC236}">
                  <a16:creationId xmlns:a16="http://schemas.microsoft.com/office/drawing/2014/main" id="{1CBEA5EC-C97B-4CB4-9A93-F27944CCC934}"/>
                </a:ext>
              </a:extLst>
            </p:cNvPr>
            <p:cNvSpPr>
              <a:spLocks noChangeArrowheads="1"/>
            </p:cNvSpPr>
            <p:nvPr/>
          </p:nvSpPr>
          <p:spPr bwMode="auto">
            <a:xfrm>
              <a:off x="3007798" y="5805086"/>
              <a:ext cx="1176338" cy="347662"/>
            </a:xfrm>
            <a:prstGeom prst="rect">
              <a:avLst/>
            </a:prstGeom>
            <a:grp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6">
              <a:extLst>
                <a:ext uri="{FF2B5EF4-FFF2-40B4-BE49-F238E27FC236}">
                  <a16:creationId xmlns:a16="http://schemas.microsoft.com/office/drawing/2014/main" id="{21D7A6A6-4FF9-40A4-8812-006476247E99}"/>
                </a:ext>
              </a:extLst>
            </p:cNvPr>
            <p:cNvSpPr>
              <a:spLocks/>
            </p:cNvSpPr>
            <p:nvPr/>
          </p:nvSpPr>
          <p:spPr bwMode="auto">
            <a:xfrm>
              <a:off x="3634861" y="5408211"/>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7">
              <a:extLst>
                <a:ext uri="{FF2B5EF4-FFF2-40B4-BE49-F238E27FC236}">
                  <a16:creationId xmlns:a16="http://schemas.microsoft.com/office/drawing/2014/main" id="{493F2ACA-E710-4FC1-AF5B-E710D82066AC}"/>
                </a:ext>
              </a:extLst>
            </p:cNvPr>
            <p:cNvSpPr>
              <a:spLocks/>
            </p:cNvSpPr>
            <p:nvPr/>
          </p:nvSpPr>
          <p:spPr bwMode="auto">
            <a:xfrm>
              <a:off x="3634861" y="5735236"/>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 name="Oval 23">
            <a:extLst>
              <a:ext uri="{FF2B5EF4-FFF2-40B4-BE49-F238E27FC236}">
                <a16:creationId xmlns:a16="http://schemas.microsoft.com/office/drawing/2014/main" id="{28CCEA4A-EB99-4B91-BAD2-05D7A1ACC28A}"/>
              </a:ext>
            </a:extLst>
          </p:cNvPr>
          <p:cNvSpPr/>
          <p:nvPr/>
        </p:nvSpPr>
        <p:spPr>
          <a:xfrm>
            <a:off x="16384609" y="7148485"/>
            <a:ext cx="3991030" cy="3991030"/>
          </a:xfrm>
          <a:prstGeom prst="ellipse">
            <a:avLst/>
          </a:prstGeom>
          <a:solidFill>
            <a:schemeClr val="accent1"/>
          </a:solidFill>
          <a:ln>
            <a:noFill/>
          </a:ln>
          <a:effectLst>
            <a:outerShdw blurRad="647700" dist="304800" dir="5400000" algn="t" rotWithShape="0">
              <a:schemeClr val="accent1">
                <a:lumMod val="5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E2A064A2-20B5-4838-A7EC-2EB8D17C41A9}"/>
              </a:ext>
            </a:extLst>
          </p:cNvPr>
          <p:cNvSpPr/>
          <p:nvPr/>
        </p:nvSpPr>
        <p:spPr>
          <a:xfrm>
            <a:off x="17223396" y="7527820"/>
            <a:ext cx="2313454" cy="2646878"/>
          </a:xfrm>
          <a:prstGeom prst="rect">
            <a:avLst/>
          </a:prstGeom>
        </p:spPr>
        <p:txBody>
          <a:bodyPr wrap="none" anchor="ctr">
            <a:spAutoFit/>
          </a:bodyPr>
          <a:lstStyle/>
          <a:p>
            <a:pPr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sp>
        <p:nvSpPr>
          <p:cNvPr id="26" name="TextBox 25">
            <a:extLst>
              <a:ext uri="{FF2B5EF4-FFF2-40B4-BE49-F238E27FC236}">
                <a16:creationId xmlns:a16="http://schemas.microsoft.com/office/drawing/2014/main" id="{3B6FC770-BCDF-4481-84D8-CB5D96844CBA}"/>
              </a:ext>
            </a:extLst>
          </p:cNvPr>
          <p:cNvSpPr txBox="1"/>
          <p:nvPr/>
        </p:nvSpPr>
        <p:spPr>
          <a:xfrm>
            <a:off x="17272160" y="9907703"/>
            <a:ext cx="2215927" cy="461665"/>
          </a:xfrm>
          <a:prstGeom prst="rect">
            <a:avLst/>
          </a:prstGeom>
          <a:noFill/>
        </p:spPr>
        <p:txBody>
          <a:bodyPr wrap="none" rtlCol="0">
            <a:spAutoFit/>
          </a:bodyPr>
          <a:lstStyle/>
          <a:p>
            <a:pPr algn="ctr"/>
            <a:r>
              <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rPr>
              <a:t>Smart Devices</a:t>
            </a:r>
          </a:p>
        </p:txBody>
      </p:sp>
      <p:sp>
        <p:nvSpPr>
          <p:cNvPr id="27" name="TextBox 26">
            <a:extLst>
              <a:ext uri="{FF2B5EF4-FFF2-40B4-BE49-F238E27FC236}">
                <a16:creationId xmlns:a16="http://schemas.microsoft.com/office/drawing/2014/main" id="{0088464F-FED4-415C-8B9C-4C50FCF9423C}"/>
              </a:ext>
            </a:extLst>
          </p:cNvPr>
          <p:cNvSpPr txBox="1"/>
          <p:nvPr/>
        </p:nvSpPr>
        <p:spPr>
          <a:xfrm>
            <a:off x="16305056" y="11619133"/>
            <a:ext cx="4150132" cy="923330"/>
          </a:xfrm>
          <a:prstGeom prst="rect">
            <a:avLst/>
          </a:prstGeom>
          <a:noFill/>
        </p:spPr>
        <p:txBody>
          <a:bodyPr wrap="square" rtlCol="0">
            <a:spAutoFit/>
          </a:bodyPr>
          <a:lstStyle/>
          <a:p>
            <a:pPr algn="ctr"/>
            <a:r>
              <a:rPr lang="en-US">
                <a:solidFill>
                  <a:schemeClr val="tx1">
                    <a:alpha val="48000"/>
                  </a:schemeClr>
                </a:solidFill>
              </a:rPr>
              <a:t>Fusce a convallis velit. Vestibulum varius tellus id faucibus tempor. Aenean vitae dapibus sem. </a:t>
            </a:r>
          </a:p>
        </p:txBody>
      </p:sp>
      <p:sp>
        <p:nvSpPr>
          <p:cNvPr id="28" name="TextBox 27">
            <a:extLst>
              <a:ext uri="{FF2B5EF4-FFF2-40B4-BE49-F238E27FC236}">
                <a16:creationId xmlns:a16="http://schemas.microsoft.com/office/drawing/2014/main" id="{CAC7EED9-7F00-497F-A4C7-EB8116913860}"/>
              </a:ext>
            </a:extLst>
          </p:cNvPr>
          <p:cNvSpPr txBox="1"/>
          <p:nvPr/>
        </p:nvSpPr>
        <p:spPr>
          <a:xfrm>
            <a:off x="4417856" y="11619133"/>
            <a:ext cx="4150132" cy="923330"/>
          </a:xfrm>
          <a:prstGeom prst="rect">
            <a:avLst/>
          </a:prstGeom>
          <a:noFill/>
        </p:spPr>
        <p:txBody>
          <a:bodyPr wrap="square" rtlCol="0">
            <a:spAutoFit/>
          </a:bodyPr>
          <a:lstStyle/>
          <a:p>
            <a:r>
              <a:rPr lang="en-US">
                <a:solidFill>
                  <a:schemeClr val="tx1">
                    <a:alpha val="48000"/>
                  </a:schemeClr>
                </a:solidFill>
              </a:rPr>
              <a:t>Pellentesque nec elit purus. Vestibulum ante ipsum primis in faucibus orci luctus et ultrices posuere cubilia</a:t>
            </a:r>
          </a:p>
        </p:txBody>
      </p:sp>
    </p:spTree>
    <p:extLst>
      <p:ext uri="{BB962C8B-B14F-4D97-AF65-F5344CB8AC3E}">
        <p14:creationId xmlns:p14="http://schemas.microsoft.com/office/powerpoint/2010/main" val="5415969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1500" fill="hold"/>
                                        <p:tgtEl>
                                          <p:spTgt spid="28"/>
                                        </p:tgtEl>
                                        <p:attrNameLst>
                                          <p:attrName>ppt_x</p:attrName>
                                        </p:attrNameLst>
                                      </p:cBhvr>
                                      <p:tavLst>
                                        <p:tav tm="0">
                                          <p:val>
                                            <p:strVal val="0-#ppt_w/2"/>
                                          </p:val>
                                        </p:tav>
                                        <p:tav tm="100000">
                                          <p:val>
                                            <p:strVal val="#ppt_x"/>
                                          </p:val>
                                        </p:tav>
                                      </p:tavLst>
                                    </p:anim>
                                    <p:anim calcmode="lin" valueType="num">
                                      <p:cBhvr additive="base">
                                        <p:cTn id="8" dur="1500" fill="hold"/>
                                        <p:tgtEl>
                                          <p:spTgt spid="28"/>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10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0-#ppt_w/2"/>
                                          </p:val>
                                        </p:tav>
                                        <p:tav tm="100000">
                                          <p:val>
                                            <p:strVal val="#ppt_x"/>
                                          </p:val>
                                        </p:tav>
                                      </p:tavLst>
                                    </p:anim>
                                    <p:anim calcmode="lin" valueType="num">
                                      <p:cBhvr additive="base">
                                        <p:cTn id="16" dur="150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0-#ppt_w/2"/>
                                          </p:val>
                                        </p:tav>
                                        <p:tav tm="100000">
                                          <p:val>
                                            <p:strVal val="#ppt_x"/>
                                          </p:val>
                                        </p:tav>
                                      </p:tavLst>
                                    </p:anim>
                                    <p:anim calcmode="lin" valueType="num">
                                      <p:cBhvr additive="base">
                                        <p:cTn id="20" dur="150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500" fill="hold"/>
                                        <p:tgtEl>
                                          <p:spTgt spid="7"/>
                                        </p:tgtEl>
                                        <p:attrNameLst>
                                          <p:attrName>ppt_x</p:attrName>
                                        </p:attrNameLst>
                                      </p:cBhvr>
                                      <p:tavLst>
                                        <p:tav tm="0">
                                          <p:val>
                                            <p:strVal val="0-#ppt_w/2"/>
                                          </p:val>
                                        </p:tav>
                                        <p:tav tm="100000">
                                          <p:val>
                                            <p:strVal val="#ppt_x"/>
                                          </p:val>
                                        </p:tav>
                                      </p:tavLst>
                                    </p:anim>
                                    <p:anim calcmode="lin" valueType="num">
                                      <p:cBhvr additive="base">
                                        <p:cTn id="24" dur="150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500" fill="hold"/>
                                        <p:tgtEl>
                                          <p:spTgt spid="8"/>
                                        </p:tgtEl>
                                        <p:attrNameLst>
                                          <p:attrName>ppt_x</p:attrName>
                                        </p:attrNameLst>
                                      </p:cBhvr>
                                      <p:tavLst>
                                        <p:tav tm="0">
                                          <p:val>
                                            <p:strVal val="0-#ppt_w/2"/>
                                          </p:val>
                                        </p:tav>
                                        <p:tav tm="100000">
                                          <p:val>
                                            <p:strVal val="#ppt_x"/>
                                          </p:val>
                                        </p:tav>
                                      </p:tavLst>
                                    </p:anim>
                                    <p:anim calcmode="lin" valueType="num">
                                      <p:cBhvr additive="base">
                                        <p:cTn id="28" dur="150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500"/>
                                  </p:stCondLst>
                                  <p:childTnLst>
                                    <p:set>
                                      <p:cBhvr>
                                        <p:cTn id="30" dur="1" fill="hold">
                                          <p:stCondLst>
                                            <p:cond delay="0"/>
                                          </p:stCondLst>
                                        </p:cTn>
                                        <p:tgtEl>
                                          <p:spTgt spid="24"/>
                                        </p:tgtEl>
                                        <p:attrNameLst>
                                          <p:attrName>style.visibility</p:attrName>
                                        </p:attrNameLst>
                                      </p:cBhvr>
                                      <p:to>
                                        <p:strVal val="visible"/>
                                      </p:to>
                                    </p:set>
                                    <p:anim calcmode="lin" valueType="num">
                                      <p:cBhvr additive="base">
                                        <p:cTn id="31" dur="1500" fill="hold"/>
                                        <p:tgtEl>
                                          <p:spTgt spid="24"/>
                                        </p:tgtEl>
                                        <p:attrNameLst>
                                          <p:attrName>ppt_x</p:attrName>
                                        </p:attrNameLst>
                                      </p:cBhvr>
                                      <p:tavLst>
                                        <p:tav tm="0">
                                          <p:val>
                                            <p:strVal val="#ppt_x"/>
                                          </p:val>
                                        </p:tav>
                                        <p:tav tm="100000">
                                          <p:val>
                                            <p:strVal val="#ppt_x"/>
                                          </p:val>
                                        </p:tav>
                                      </p:tavLst>
                                    </p:anim>
                                    <p:anim calcmode="lin" valueType="num">
                                      <p:cBhvr additive="base">
                                        <p:cTn id="32" dur="1500" fill="hold"/>
                                        <p:tgtEl>
                                          <p:spTgt spid="24"/>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600"/>
                                  </p:stCondLst>
                                  <p:childTnLst>
                                    <p:set>
                                      <p:cBhvr>
                                        <p:cTn id="34" dur="1" fill="hold">
                                          <p:stCondLst>
                                            <p:cond delay="0"/>
                                          </p:stCondLst>
                                        </p:cTn>
                                        <p:tgtEl>
                                          <p:spTgt spid="25"/>
                                        </p:tgtEl>
                                        <p:attrNameLst>
                                          <p:attrName>style.visibility</p:attrName>
                                        </p:attrNameLst>
                                      </p:cBhvr>
                                      <p:to>
                                        <p:strVal val="visible"/>
                                      </p:to>
                                    </p:set>
                                    <p:anim calcmode="lin" valueType="num">
                                      <p:cBhvr additive="base">
                                        <p:cTn id="35" dur="1500" fill="hold"/>
                                        <p:tgtEl>
                                          <p:spTgt spid="25"/>
                                        </p:tgtEl>
                                        <p:attrNameLst>
                                          <p:attrName>ppt_x</p:attrName>
                                        </p:attrNameLst>
                                      </p:cBhvr>
                                      <p:tavLst>
                                        <p:tav tm="0">
                                          <p:val>
                                            <p:strVal val="#ppt_x"/>
                                          </p:val>
                                        </p:tav>
                                        <p:tav tm="100000">
                                          <p:val>
                                            <p:strVal val="#ppt_x"/>
                                          </p:val>
                                        </p:tav>
                                      </p:tavLst>
                                    </p:anim>
                                    <p:anim calcmode="lin" valueType="num">
                                      <p:cBhvr additive="base">
                                        <p:cTn id="36" dur="1500" fill="hold"/>
                                        <p:tgtEl>
                                          <p:spTgt spid="25"/>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700"/>
                                  </p:stCondLst>
                                  <p:childTnLst>
                                    <p:set>
                                      <p:cBhvr>
                                        <p:cTn id="38" dur="1" fill="hold">
                                          <p:stCondLst>
                                            <p:cond delay="0"/>
                                          </p:stCondLst>
                                        </p:cTn>
                                        <p:tgtEl>
                                          <p:spTgt spid="26"/>
                                        </p:tgtEl>
                                        <p:attrNameLst>
                                          <p:attrName>style.visibility</p:attrName>
                                        </p:attrNameLst>
                                      </p:cBhvr>
                                      <p:to>
                                        <p:strVal val="visible"/>
                                      </p:to>
                                    </p:set>
                                    <p:anim calcmode="lin" valueType="num">
                                      <p:cBhvr additive="base">
                                        <p:cTn id="39" dur="1500" fill="hold"/>
                                        <p:tgtEl>
                                          <p:spTgt spid="26"/>
                                        </p:tgtEl>
                                        <p:attrNameLst>
                                          <p:attrName>ppt_x</p:attrName>
                                        </p:attrNameLst>
                                      </p:cBhvr>
                                      <p:tavLst>
                                        <p:tav tm="0">
                                          <p:val>
                                            <p:strVal val="#ppt_x"/>
                                          </p:val>
                                        </p:tav>
                                        <p:tav tm="100000">
                                          <p:val>
                                            <p:strVal val="#ppt_x"/>
                                          </p:val>
                                        </p:tav>
                                      </p:tavLst>
                                    </p:anim>
                                    <p:anim calcmode="lin" valueType="num">
                                      <p:cBhvr additive="base">
                                        <p:cTn id="40" dur="1500" fill="hold"/>
                                        <p:tgtEl>
                                          <p:spTgt spid="26"/>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800"/>
                                  </p:stCondLst>
                                  <p:childTnLst>
                                    <p:set>
                                      <p:cBhvr>
                                        <p:cTn id="42" dur="1" fill="hold">
                                          <p:stCondLst>
                                            <p:cond delay="0"/>
                                          </p:stCondLst>
                                        </p:cTn>
                                        <p:tgtEl>
                                          <p:spTgt spid="27"/>
                                        </p:tgtEl>
                                        <p:attrNameLst>
                                          <p:attrName>style.visibility</p:attrName>
                                        </p:attrNameLst>
                                      </p:cBhvr>
                                      <p:to>
                                        <p:strVal val="visible"/>
                                      </p:to>
                                    </p:set>
                                    <p:anim calcmode="lin" valueType="num">
                                      <p:cBhvr additive="base">
                                        <p:cTn id="43" dur="1500" fill="hold"/>
                                        <p:tgtEl>
                                          <p:spTgt spid="27"/>
                                        </p:tgtEl>
                                        <p:attrNameLst>
                                          <p:attrName>ppt_x</p:attrName>
                                        </p:attrNameLst>
                                      </p:cBhvr>
                                      <p:tavLst>
                                        <p:tav tm="0">
                                          <p:val>
                                            <p:strVal val="#ppt_x"/>
                                          </p:val>
                                        </p:tav>
                                        <p:tav tm="100000">
                                          <p:val>
                                            <p:strVal val="#ppt_x"/>
                                          </p:val>
                                        </p:tav>
                                      </p:tavLst>
                                    </p:anim>
                                    <p:anim calcmode="lin" valueType="num">
                                      <p:cBhvr additive="base">
                                        <p:cTn id="44" dur="1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7" grpId="0" animBg="1"/>
      <p:bldP spid="6" grpId="0" animBg="1"/>
      <p:bldP spid="10" grpId="0"/>
      <p:bldP spid="24" grpId="0" animBg="1"/>
      <p:bldP spid="25" grpId="0"/>
      <p:bldP spid="26" grpId="0"/>
      <p:bldP spid="27" grpId="0"/>
      <p:bldP spid="28" grpId="0"/>
    </p:bldLst>
  </p:timing>
</p:sld>
</file>

<file path=ppt/slides/slide25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7" name="Oval 16">
            <a:extLst>
              <a:ext uri="{FF2B5EF4-FFF2-40B4-BE49-F238E27FC236}">
                <a16:creationId xmlns:a16="http://schemas.microsoft.com/office/drawing/2014/main" id="{B3B2333E-5C05-4AA5-84DB-5E8B0FB87460}"/>
              </a:ext>
            </a:extLst>
          </p:cNvPr>
          <p:cNvSpPr/>
          <p:nvPr/>
        </p:nvSpPr>
        <p:spPr>
          <a:xfrm>
            <a:off x="-4185445" y="-1976234"/>
            <a:ext cx="22189795" cy="22189795"/>
          </a:xfrm>
          <a:prstGeom prst="ellipse">
            <a:avLst/>
          </a:prstGeom>
          <a:solidFill>
            <a:schemeClr val="bg1">
              <a:lumMod val="90000"/>
              <a:lumOff val="10000"/>
            </a:schemeClr>
          </a:solidFill>
          <a:ln>
            <a:noFill/>
          </a:ln>
          <a:effectLst>
            <a:outerShdw blurRad="647700" dist="342900" dir="5400000" sx="102000" sy="102000" algn="t" rotWithShape="0">
              <a:schemeClr val="bg1">
                <a:alpha val="7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a:extLst>
              <a:ext uri="{FF2B5EF4-FFF2-40B4-BE49-F238E27FC236}">
                <a16:creationId xmlns:a16="http://schemas.microsoft.com/office/drawing/2014/main" id="{9D08BF11-A7E1-4B0C-B036-70C7D23BEFF0}"/>
              </a:ext>
            </a:extLst>
          </p:cNvPr>
          <p:cNvSpPr/>
          <p:nvPr/>
        </p:nvSpPr>
        <p:spPr>
          <a:xfrm>
            <a:off x="-668512" y="1540700"/>
            <a:ext cx="15155929" cy="15155929"/>
          </a:xfrm>
          <a:prstGeom prst="ellipse">
            <a:avLst/>
          </a:prstGeom>
          <a:solidFill>
            <a:schemeClr val="bg1">
              <a:lumMod val="90000"/>
              <a:lumOff val="10000"/>
            </a:schemeClr>
          </a:solidFill>
          <a:ln>
            <a:noFill/>
          </a:ln>
          <a:effectLst>
            <a:outerShdw blurRad="647700" dist="342900" dir="5400000" sx="102000" sy="102000" algn="t" rotWithShape="0">
              <a:schemeClr val="bg1">
                <a:alpha val="7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a:extLst>
              <a:ext uri="{FF2B5EF4-FFF2-40B4-BE49-F238E27FC236}">
                <a16:creationId xmlns:a16="http://schemas.microsoft.com/office/drawing/2014/main" id="{311E6591-FB86-4DB3-BE10-F6A624E2B01A}"/>
              </a:ext>
            </a:extLst>
          </p:cNvPr>
          <p:cNvSpPr/>
          <p:nvPr/>
        </p:nvSpPr>
        <p:spPr>
          <a:xfrm>
            <a:off x="3020758" y="5229970"/>
            <a:ext cx="7777388" cy="7777388"/>
          </a:xfrm>
          <a:prstGeom prst="ellipse">
            <a:avLst/>
          </a:prstGeom>
          <a:solidFill>
            <a:schemeClr val="bg1">
              <a:lumMod val="90000"/>
              <a:lumOff val="10000"/>
            </a:schemeClr>
          </a:solidFill>
          <a:ln>
            <a:noFill/>
          </a:ln>
          <a:effectLst>
            <a:outerShdw blurRad="647700" dist="342900" dir="5400000" sx="102000" sy="102000" algn="t" rotWithShape="0">
              <a:schemeClr val="bg1">
                <a:alpha val="7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AE7A12EF-83C4-4802-98E9-A58CD174BF4F}"/>
              </a:ext>
            </a:extLst>
          </p:cNvPr>
          <p:cNvSpPr txBox="1"/>
          <p:nvPr/>
        </p:nvSpPr>
        <p:spPr>
          <a:xfrm rot="16200000">
            <a:off x="21996725" y="8913169"/>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4" name="TextBox 3">
            <a:extLst>
              <a:ext uri="{FF2B5EF4-FFF2-40B4-BE49-F238E27FC236}">
                <a16:creationId xmlns:a16="http://schemas.microsoft.com/office/drawing/2014/main" id="{AF5C130B-0288-450D-BCF3-1E567A364735}"/>
              </a:ext>
            </a:extLst>
          </p:cNvPr>
          <p:cNvSpPr txBox="1"/>
          <p:nvPr/>
        </p:nvSpPr>
        <p:spPr>
          <a:xfrm rot="16200000">
            <a:off x="-1120832" y="8959334"/>
            <a:ext cx="3232360" cy="369332"/>
          </a:xfrm>
          <a:prstGeom prst="rect">
            <a:avLst/>
          </a:prstGeom>
          <a:noFill/>
          <a:effectLst>
            <a:outerShdw blurRad="647700" dist="304800" dir="5400000" algn="t" rotWithShape="0">
              <a:schemeClr val="accent1">
                <a:lumMod val="50000"/>
                <a:alpha val="20000"/>
              </a:schemeClr>
            </a:outerShdw>
          </a:effectLst>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10" name="TextBox 9">
            <a:extLst>
              <a:ext uri="{FF2B5EF4-FFF2-40B4-BE49-F238E27FC236}">
                <a16:creationId xmlns:a16="http://schemas.microsoft.com/office/drawing/2014/main" id="{48851E4D-F65D-4A00-8E39-91E482090733}"/>
              </a:ext>
            </a:extLst>
          </p:cNvPr>
          <p:cNvSpPr txBox="1"/>
          <p:nvPr/>
        </p:nvSpPr>
        <p:spPr>
          <a:xfrm>
            <a:off x="4310685" y="6881843"/>
            <a:ext cx="4965472" cy="4524315"/>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grpSp>
        <p:nvGrpSpPr>
          <p:cNvPr id="20" name="Group 19">
            <a:extLst>
              <a:ext uri="{FF2B5EF4-FFF2-40B4-BE49-F238E27FC236}">
                <a16:creationId xmlns:a16="http://schemas.microsoft.com/office/drawing/2014/main" id="{F6B4944B-4695-453B-9F5C-9A156AE29AA1}"/>
              </a:ext>
            </a:extLst>
          </p:cNvPr>
          <p:cNvGrpSpPr/>
          <p:nvPr/>
        </p:nvGrpSpPr>
        <p:grpSpPr>
          <a:xfrm>
            <a:off x="11909677" y="8573293"/>
            <a:ext cx="1438276" cy="1141412"/>
            <a:chOff x="3007798" y="5408211"/>
            <a:chExt cx="1438276" cy="1141412"/>
          </a:xfrm>
          <a:solidFill>
            <a:schemeClr val="accent1"/>
          </a:solidFill>
        </p:grpSpPr>
        <p:sp>
          <p:nvSpPr>
            <p:cNvPr id="21" name="Rectangle 5">
              <a:extLst>
                <a:ext uri="{FF2B5EF4-FFF2-40B4-BE49-F238E27FC236}">
                  <a16:creationId xmlns:a16="http://schemas.microsoft.com/office/drawing/2014/main" id="{1CBEA5EC-C97B-4CB4-9A93-F27944CCC934}"/>
                </a:ext>
              </a:extLst>
            </p:cNvPr>
            <p:cNvSpPr>
              <a:spLocks noChangeArrowheads="1"/>
            </p:cNvSpPr>
            <p:nvPr/>
          </p:nvSpPr>
          <p:spPr bwMode="auto">
            <a:xfrm>
              <a:off x="3007798" y="5805086"/>
              <a:ext cx="1176338" cy="347662"/>
            </a:xfrm>
            <a:prstGeom prst="rect">
              <a:avLst/>
            </a:prstGeom>
            <a:grp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6">
              <a:extLst>
                <a:ext uri="{FF2B5EF4-FFF2-40B4-BE49-F238E27FC236}">
                  <a16:creationId xmlns:a16="http://schemas.microsoft.com/office/drawing/2014/main" id="{21D7A6A6-4FF9-40A4-8812-006476247E99}"/>
                </a:ext>
              </a:extLst>
            </p:cNvPr>
            <p:cNvSpPr>
              <a:spLocks/>
            </p:cNvSpPr>
            <p:nvPr/>
          </p:nvSpPr>
          <p:spPr bwMode="auto">
            <a:xfrm>
              <a:off x="3634861" y="5408211"/>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7">
              <a:extLst>
                <a:ext uri="{FF2B5EF4-FFF2-40B4-BE49-F238E27FC236}">
                  <a16:creationId xmlns:a16="http://schemas.microsoft.com/office/drawing/2014/main" id="{493F2ACA-E710-4FC1-AF5B-E710D82066AC}"/>
                </a:ext>
              </a:extLst>
            </p:cNvPr>
            <p:cNvSpPr>
              <a:spLocks/>
            </p:cNvSpPr>
            <p:nvPr/>
          </p:nvSpPr>
          <p:spPr bwMode="auto">
            <a:xfrm>
              <a:off x="3634861" y="5735236"/>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 name="Oval 23">
            <a:extLst>
              <a:ext uri="{FF2B5EF4-FFF2-40B4-BE49-F238E27FC236}">
                <a16:creationId xmlns:a16="http://schemas.microsoft.com/office/drawing/2014/main" id="{28CCEA4A-EB99-4B91-BAD2-05D7A1ACC28A}"/>
              </a:ext>
            </a:extLst>
          </p:cNvPr>
          <p:cNvSpPr/>
          <p:nvPr/>
        </p:nvSpPr>
        <p:spPr>
          <a:xfrm>
            <a:off x="16384609" y="7148485"/>
            <a:ext cx="3991030" cy="3991030"/>
          </a:xfrm>
          <a:prstGeom prst="ellipse">
            <a:avLst/>
          </a:prstGeom>
          <a:solidFill>
            <a:schemeClr val="accent1"/>
          </a:solidFill>
          <a:ln>
            <a:noFill/>
          </a:ln>
          <a:effectLst>
            <a:outerShdw blurRad="647700" dist="304800" dir="5400000" algn="t" rotWithShape="0">
              <a:schemeClr val="accent1">
                <a:lumMod val="5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E2A064A2-20B5-4838-A7EC-2EB8D17C41A9}"/>
              </a:ext>
            </a:extLst>
          </p:cNvPr>
          <p:cNvSpPr/>
          <p:nvPr/>
        </p:nvSpPr>
        <p:spPr>
          <a:xfrm>
            <a:off x="17223396" y="7527820"/>
            <a:ext cx="2313454" cy="2646878"/>
          </a:xfrm>
          <a:prstGeom prst="rect">
            <a:avLst/>
          </a:prstGeom>
        </p:spPr>
        <p:txBody>
          <a:bodyPr wrap="none" anchor="ctr">
            <a:spAutoFit/>
          </a:bodyPr>
          <a:lstStyle/>
          <a:p>
            <a:pPr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sp>
        <p:nvSpPr>
          <p:cNvPr id="26" name="TextBox 25">
            <a:extLst>
              <a:ext uri="{FF2B5EF4-FFF2-40B4-BE49-F238E27FC236}">
                <a16:creationId xmlns:a16="http://schemas.microsoft.com/office/drawing/2014/main" id="{3B6FC770-BCDF-4481-84D8-CB5D96844CBA}"/>
              </a:ext>
            </a:extLst>
          </p:cNvPr>
          <p:cNvSpPr txBox="1"/>
          <p:nvPr/>
        </p:nvSpPr>
        <p:spPr>
          <a:xfrm>
            <a:off x="17272160" y="9907703"/>
            <a:ext cx="2215927" cy="461665"/>
          </a:xfrm>
          <a:prstGeom prst="rect">
            <a:avLst/>
          </a:prstGeom>
          <a:noFill/>
        </p:spPr>
        <p:txBody>
          <a:bodyPr wrap="none" rtlCol="0">
            <a:spAutoFit/>
          </a:bodyPr>
          <a:lstStyle/>
          <a:p>
            <a:pPr algn="ctr"/>
            <a:r>
              <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rPr>
              <a:t>Smart Devices</a:t>
            </a:r>
          </a:p>
        </p:txBody>
      </p:sp>
      <p:sp>
        <p:nvSpPr>
          <p:cNvPr id="27" name="TextBox 26">
            <a:extLst>
              <a:ext uri="{FF2B5EF4-FFF2-40B4-BE49-F238E27FC236}">
                <a16:creationId xmlns:a16="http://schemas.microsoft.com/office/drawing/2014/main" id="{0088464F-FED4-415C-8B9C-4C50FCF9423C}"/>
              </a:ext>
            </a:extLst>
          </p:cNvPr>
          <p:cNvSpPr txBox="1"/>
          <p:nvPr/>
        </p:nvSpPr>
        <p:spPr>
          <a:xfrm>
            <a:off x="16305056" y="11619133"/>
            <a:ext cx="4150132" cy="923330"/>
          </a:xfrm>
          <a:prstGeom prst="rect">
            <a:avLst/>
          </a:prstGeom>
          <a:noFill/>
        </p:spPr>
        <p:txBody>
          <a:bodyPr wrap="square" rtlCol="0">
            <a:spAutoFit/>
          </a:bodyPr>
          <a:lstStyle/>
          <a:p>
            <a:pPr algn="ctr"/>
            <a:r>
              <a:rPr lang="en-US">
                <a:solidFill>
                  <a:schemeClr val="tx1">
                    <a:alpha val="48000"/>
                  </a:schemeClr>
                </a:solidFill>
              </a:rPr>
              <a:t>Fusce a convallis velit. Vestibulum varius tellus id faucibus tempor. Aenean vitae dapibus sem. </a:t>
            </a:r>
          </a:p>
        </p:txBody>
      </p:sp>
      <p:sp>
        <p:nvSpPr>
          <p:cNvPr id="28" name="TextBox 27">
            <a:extLst>
              <a:ext uri="{FF2B5EF4-FFF2-40B4-BE49-F238E27FC236}">
                <a16:creationId xmlns:a16="http://schemas.microsoft.com/office/drawing/2014/main" id="{CAC7EED9-7F00-497F-A4C7-EB8116913860}"/>
              </a:ext>
            </a:extLst>
          </p:cNvPr>
          <p:cNvSpPr txBox="1"/>
          <p:nvPr/>
        </p:nvSpPr>
        <p:spPr>
          <a:xfrm>
            <a:off x="4417856" y="11619133"/>
            <a:ext cx="4150132" cy="923330"/>
          </a:xfrm>
          <a:prstGeom prst="rect">
            <a:avLst/>
          </a:prstGeom>
          <a:noFill/>
        </p:spPr>
        <p:txBody>
          <a:bodyPr wrap="square" rtlCol="0">
            <a:spAutoFit/>
          </a:bodyPr>
          <a:lstStyle/>
          <a:p>
            <a:r>
              <a:rPr lang="en-US">
                <a:solidFill>
                  <a:schemeClr val="tx1">
                    <a:alpha val="48000"/>
                  </a:schemeClr>
                </a:solidFill>
              </a:rPr>
              <a:t>Pellentesque nec elit purus. Vestibulum ante ipsum primis in faucibus orci luctus et ultrices posuere cubilia</a:t>
            </a:r>
          </a:p>
        </p:txBody>
      </p:sp>
    </p:spTree>
    <p:extLst>
      <p:ext uri="{BB962C8B-B14F-4D97-AF65-F5344CB8AC3E}">
        <p14:creationId xmlns:p14="http://schemas.microsoft.com/office/powerpoint/2010/main" val="285988191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1500" fill="hold"/>
                                        <p:tgtEl>
                                          <p:spTgt spid="28"/>
                                        </p:tgtEl>
                                        <p:attrNameLst>
                                          <p:attrName>ppt_x</p:attrName>
                                        </p:attrNameLst>
                                      </p:cBhvr>
                                      <p:tavLst>
                                        <p:tav tm="0">
                                          <p:val>
                                            <p:strVal val="0-#ppt_w/2"/>
                                          </p:val>
                                        </p:tav>
                                        <p:tav tm="100000">
                                          <p:val>
                                            <p:strVal val="#ppt_x"/>
                                          </p:val>
                                        </p:tav>
                                      </p:tavLst>
                                    </p:anim>
                                    <p:anim calcmode="lin" valueType="num">
                                      <p:cBhvr additive="base">
                                        <p:cTn id="8" dur="1500" fill="hold"/>
                                        <p:tgtEl>
                                          <p:spTgt spid="28"/>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10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0-#ppt_w/2"/>
                                          </p:val>
                                        </p:tav>
                                        <p:tav tm="100000">
                                          <p:val>
                                            <p:strVal val="#ppt_x"/>
                                          </p:val>
                                        </p:tav>
                                      </p:tavLst>
                                    </p:anim>
                                    <p:anim calcmode="lin" valueType="num">
                                      <p:cBhvr additive="base">
                                        <p:cTn id="16" dur="150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50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1500" fill="hold"/>
                                        <p:tgtEl>
                                          <p:spTgt spid="24"/>
                                        </p:tgtEl>
                                        <p:attrNameLst>
                                          <p:attrName>ppt_x</p:attrName>
                                        </p:attrNameLst>
                                      </p:cBhvr>
                                      <p:tavLst>
                                        <p:tav tm="0">
                                          <p:val>
                                            <p:strVal val="#ppt_x"/>
                                          </p:val>
                                        </p:tav>
                                        <p:tav tm="100000">
                                          <p:val>
                                            <p:strVal val="#ppt_x"/>
                                          </p:val>
                                        </p:tav>
                                      </p:tavLst>
                                    </p:anim>
                                    <p:anim calcmode="lin" valueType="num">
                                      <p:cBhvr additive="base">
                                        <p:cTn id="20" dur="1500" fill="hold"/>
                                        <p:tgtEl>
                                          <p:spTgt spid="24"/>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60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1500" fill="hold"/>
                                        <p:tgtEl>
                                          <p:spTgt spid="25"/>
                                        </p:tgtEl>
                                        <p:attrNameLst>
                                          <p:attrName>ppt_x</p:attrName>
                                        </p:attrNameLst>
                                      </p:cBhvr>
                                      <p:tavLst>
                                        <p:tav tm="0">
                                          <p:val>
                                            <p:strVal val="#ppt_x"/>
                                          </p:val>
                                        </p:tav>
                                        <p:tav tm="100000">
                                          <p:val>
                                            <p:strVal val="#ppt_x"/>
                                          </p:val>
                                        </p:tav>
                                      </p:tavLst>
                                    </p:anim>
                                    <p:anim calcmode="lin" valueType="num">
                                      <p:cBhvr additive="base">
                                        <p:cTn id="24" dur="1500" fill="hold"/>
                                        <p:tgtEl>
                                          <p:spTgt spid="25"/>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700"/>
                                  </p:stCondLst>
                                  <p:childTnLst>
                                    <p:set>
                                      <p:cBhvr>
                                        <p:cTn id="26" dur="1" fill="hold">
                                          <p:stCondLst>
                                            <p:cond delay="0"/>
                                          </p:stCondLst>
                                        </p:cTn>
                                        <p:tgtEl>
                                          <p:spTgt spid="26"/>
                                        </p:tgtEl>
                                        <p:attrNameLst>
                                          <p:attrName>style.visibility</p:attrName>
                                        </p:attrNameLst>
                                      </p:cBhvr>
                                      <p:to>
                                        <p:strVal val="visible"/>
                                      </p:to>
                                    </p:set>
                                    <p:anim calcmode="lin" valueType="num">
                                      <p:cBhvr additive="base">
                                        <p:cTn id="27" dur="1500" fill="hold"/>
                                        <p:tgtEl>
                                          <p:spTgt spid="26"/>
                                        </p:tgtEl>
                                        <p:attrNameLst>
                                          <p:attrName>ppt_x</p:attrName>
                                        </p:attrNameLst>
                                      </p:cBhvr>
                                      <p:tavLst>
                                        <p:tav tm="0">
                                          <p:val>
                                            <p:strVal val="#ppt_x"/>
                                          </p:val>
                                        </p:tav>
                                        <p:tav tm="100000">
                                          <p:val>
                                            <p:strVal val="#ppt_x"/>
                                          </p:val>
                                        </p:tav>
                                      </p:tavLst>
                                    </p:anim>
                                    <p:anim calcmode="lin" valueType="num">
                                      <p:cBhvr additive="base">
                                        <p:cTn id="28" dur="1500" fill="hold"/>
                                        <p:tgtEl>
                                          <p:spTgt spid="26"/>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800"/>
                                  </p:stCondLst>
                                  <p:childTnLst>
                                    <p:set>
                                      <p:cBhvr>
                                        <p:cTn id="30" dur="1" fill="hold">
                                          <p:stCondLst>
                                            <p:cond delay="0"/>
                                          </p:stCondLst>
                                        </p:cTn>
                                        <p:tgtEl>
                                          <p:spTgt spid="27"/>
                                        </p:tgtEl>
                                        <p:attrNameLst>
                                          <p:attrName>style.visibility</p:attrName>
                                        </p:attrNameLst>
                                      </p:cBhvr>
                                      <p:to>
                                        <p:strVal val="visible"/>
                                      </p:to>
                                    </p:set>
                                    <p:anim calcmode="lin" valueType="num">
                                      <p:cBhvr additive="base">
                                        <p:cTn id="31" dur="1500" fill="hold"/>
                                        <p:tgtEl>
                                          <p:spTgt spid="27"/>
                                        </p:tgtEl>
                                        <p:attrNameLst>
                                          <p:attrName>ppt_x</p:attrName>
                                        </p:attrNameLst>
                                      </p:cBhvr>
                                      <p:tavLst>
                                        <p:tav tm="0">
                                          <p:val>
                                            <p:strVal val="#ppt_x"/>
                                          </p:val>
                                        </p:tav>
                                        <p:tav tm="100000">
                                          <p:val>
                                            <p:strVal val="#ppt_x"/>
                                          </p:val>
                                        </p:tav>
                                      </p:tavLst>
                                    </p:anim>
                                    <p:anim calcmode="lin" valueType="num">
                                      <p:cBhvr additive="base">
                                        <p:cTn id="32" dur="1500" fill="hold"/>
                                        <p:tgtEl>
                                          <p:spTgt spid="27"/>
                                        </p:tgtEl>
                                        <p:attrNameLst>
                                          <p:attrName>ppt_y</p:attrName>
                                        </p:attrNameLst>
                                      </p:cBhvr>
                                      <p:tavLst>
                                        <p:tav tm="0">
                                          <p:val>
                                            <p:strVal val="1+#ppt_h/2"/>
                                          </p:val>
                                        </p:tav>
                                        <p:tav tm="100000">
                                          <p:val>
                                            <p:strVal val="#ppt_y"/>
                                          </p:val>
                                        </p:tav>
                                      </p:tavLst>
                                    </p:anim>
                                  </p:childTnLst>
                                </p:cTn>
                              </p:par>
                              <p:par>
                                <p:cTn id="33" presetID="2" presetClass="entr" presetSubtype="8" decel="100000" fill="hold" grpId="0" nodeType="withEffect">
                                  <p:stCondLst>
                                    <p:cond delay="30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500" fill="hold"/>
                                        <p:tgtEl>
                                          <p:spTgt spid="19"/>
                                        </p:tgtEl>
                                        <p:attrNameLst>
                                          <p:attrName>ppt_x</p:attrName>
                                        </p:attrNameLst>
                                      </p:cBhvr>
                                      <p:tavLst>
                                        <p:tav tm="0">
                                          <p:val>
                                            <p:strVal val="0-#ppt_w/2"/>
                                          </p:val>
                                        </p:tav>
                                        <p:tav tm="100000">
                                          <p:val>
                                            <p:strVal val="#ppt_x"/>
                                          </p:val>
                                        </p:tav>
                                      </p:tavLst>
                                    </p:anim>
                                    <p:anim calcmode="lin" valueType="num">
                                      <p:cBhvr additive="base">
                                        <p:cTn id="36" dur="1500" fill="hold"/>
                                        <p:tgtEl>
                                          <p:spTgt spid="19"/>
                                        </p:tgtEl>
                                        <p:attrNameLst>
                                          <p:attrName>ppt_y</p:attrName>
                                        </p:attrNameLst>
                                      </p:cBhvr>
                                      <p:tavLst>
                                        <p:tav tm="0">
                                          <p:val>
                                            <p:strVal val="#ppt_y"/>
                                          </p:val>
                                        </p:tav>
                                        <p:tav tm="100000">
                                          <p:val>
                                            <p:strVal val="#ppt_y"/>
                                          </p:val>
                                        </p:tav>
                                      </p:tavLst>
                                    </p:anim>
                                  </p:childTnLst>
                                </p:cTn>
                              </p:par>
                              <p:par>
                                <p:cTn id="37" presetID="2" presetClass="entr" presetSubtype="8" decel="100000" fill="hold" grpId="0" nodeType="withEffect">
                                  <p:stCondLst>
                                    <p:cond delay="400"/>
                                  </p:stCondLst>
                                  <p:childTnLst>
                                    <p:set>
                                      <p:cBhvr>
                                        <p:cTn id="38" dur="1" fill="hold">
                                          <p:stCondLst>
                                            <p:cond delay="0"/>
                                          </p:stCondLst>
                                        </p:cTn>
                                        <p:tgtEl>
                                          <p:spTgt spid="18"/>
                                        </p:tgtEl>
                                        <p:attrNameLst>
                                          <p:attrName>style.visibility</p:attrName>
                                        </p:attrNameLst>
                                      </p:cBhvr>
                                      <p:to>
                                        <p:strVal val="visible"/>
                                      </p:to>
                                    </p:set>
                                    <p:anim calcmode="lin" valueType="num">
                                      <p:cBhvr additive="base">
                                        <p:cTn id="39" dur="1500" fill="hold"/>
                                        <p:tgtEl>
                                          <p:spTgt spid="18"/>
                                        </p:tgtEl>
                                        <p:attrNameLst>
                                          <p:attrName>ppt_x</p:attrName>
                                        </p:attrNameLst>
                                      </p:cBhvr>
                                      <p:tavLst>
                                        <p:tav tm="0">
                                          <p:val>
                                            <p:strVal val="0-#ppt_w/2"/>
                                          </p:val>
                                        </p:tav>
                                        <p:tav tm="100000">
                                          <p:val>
                                            <p:strVal val="#ppt_x"/>
                                          </p:val>
                                        </p:tav>
                                      </p:tavLst>
                                    </p:anim>
                                    <p:anim calcmode="lin" valueType="num">
                                      <p:cBhvr additive="base">
                                        <p:cTn id="40" dur="1500" fill="hold"/>
                                        <p:tgtEl>
                                          <p:spTgt spid="18"/>
                                        </p:tgtEl>
                                        <p:attrNameLst>
                                          <p:attrName>ppt_y</p:attrName>
                                        </p:attrNameLst>
                                      </p:cBhvr>
                                      <p:tavLst>
                                        <p:tav tm="0">
                                          <p:val>
                                            <p:strVal val="#ppt_y"/>
                                          </p:val>
                                        </p:tav>
                                        <p:tav tm="100000">
                                          <p:val>
                                            <p:strVal val="#ppt_y"/>
                                          </p:val>
                                        </p:tav>
                                      </p:tavLst>
                                    </p:anim>
                                  </p:childTnLst>
                                </p:cTn>
                              </p:par>
                              <p:par>
                                <p:cTn id="41" presetID="2" presetClass="entr" presetSubtype="8" decel="100000" fill="hold" grpId="0" nodeType="withEffect">
                                  <p:stCondLst>
                                    <p:cond delay="500"/>
                                  </p:stCondLst>
                                  <p:childTnLst>
                                    <p:set>
                                      <p:cBhvr>
                                        <p:cTn id="42" dur="1" fill="hold">
                                          <p:stCondLst>
                                            <p:cond delay="0"/>
                                          </p:stCondLst>
                                        </p:cTn>
                                        <p:tgtEl>
                                          <p:spTgt spid="17"/>
                                        </p:tgtEl>
                                        <p:attrNameLst>
                                          <p:attrName>style.visibility</p:attrName>
                                        </p:attrNameLst>
                                      </p:cBhvr>
                                      <p:to>
                                        <p:strVal val="visible"/>
                                      </p:to>
                                    </p:set>
                                    <p:anim calcmode="lin" valueType="num">
                                      <p:cBhvr additive="base">
                                        <p:cTn id="43" dur="1500" fill="hold"/>
                                        <p:tgtEl>
                                          <p:spTgt spid="17"/>
                                        </p:tgtEl>
                                        <p:attrNameLst>
                                          <p:attrName>ppt_x</p:attrName>
                                        </p:attrNameLst>
                                      </p:cBhvr>
                                      <p:tavLst>
                                        <p:tav tm="0">
                                          <p:val>
                                            <p:strVal val="0-#ppt_w/2"/>
                                          </p:val>
                                        </p:tav>
                                        <p:tav tm="100000">
                                          <p:val>
                                            <p:strVal val="#ppt_x"/>
                                          </p:val>
                                        </p:tav>
                                      </p:tavLst>
                                    </p:anim>
                                    <p:anim calcmode="lin" valueType="num">
                                      <p:cBhvr additive="base">
                                        <p:cTn id="44" dur="1500" fill="hold"/>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10" grpId="0"/>
      <p:bldP spid="24" grpId="0" animBg="1"/>
      <p:bldP spid="25" grpId="0"/>
      <p:bldP spid="26" grpId="0"/>
      <p:bldP spid="27" grpId="0"/>
      <p:bldP spid="28" grpId="0"/>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Oval 40">
            <a:extLst>
              <a:ext uri="{FF2B5EF4-FFF2-40B4-BE49-F238E27FC236}">
                <a16:creationId xmlns:a16="http://schemas.microsoft.com/office/drawing/2014/main" id="{71C72D10-32D0-4D3B-A6EB-CE6DFD7D347D}"/>
              </a:ext>
            </a:extLst>
          </p:cNvPr>
          <p:cNvSpPr/>
          <p:nvPr/>
        </p:nvSpPr>
        <p:spPr>
          <a:xfrm>
            <a:off x="10061546" y="6946716"/>
            <a:ext cx="4264085" cy="426408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79C2C858-BFE4-4979-A7D4-A8EBFFA890FC}"/>
              </a:ext>
            </a:extLst>
          </p:cNvPr>
          <p:cNvSpPr/>
          <p:nvPr/>
        </p:nvSpPr>
        <p:spPr>
          <a:xfrm>
            <a:off x="10255368" y="7140538"/>
            <a:ext cx="3876441" cy="387644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a:extLst>
              <a:ext uri="{FF2B5EF4-FFF2-40B4-BE49-F238E27FC236}">
                <a16:creationId xmlns:a16="http://schemas.microsoft.com/office/drawing/2014/main" id="{8F406E86-0B07-4631-80C8-0D9C2460F061}"/>
              </a:ext>
            </a:extLst>
          </p:cNvPr>
          <p:cNvSpPr/>
          <p:nvPr/>
        </p:nvSpPr>
        <p:spPr>
          <a:xfrm>
            <a:off x="10431570" y="7316740"/>
            <a:ext cx="3524037" cy="352403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5547C47E-9840-48DA-A263-3052F7FD693A}"/>
              </a:ext>
            </a:extLst>
          </p:cNvPr>
          <p:cNvSpPr txBox="1"/>
          <p:nvPr/>
        </p:nvSpPr>
        <p:spPr>
          <a:xfrm rot="16200000">
            <a:off x="21996725" y="8913169"/>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3" name="TextBox 2">
            <a:extLst>
              <a:ext uri="{FF2B5EF4-FFF2-40B4-BE49-F238E27FC236}">
                <a16:creationId xmlns:a16="http://schemas.microsoft.com/office/drawing/2014/main" id="{D9F5110E-8AFC-48B2-AA89-162046D7B8EB}"/>
              </a:ext>
            </a:extLst>
          </p:cNvPr>
          <p:cNvSpPr txBox="1"/>
          <p:nvPr/>
        </p:nvSpPr>
        <p:spPr>
          <a:xfrm rot="16200000">
            <a:off x="-1120832" y="8959334"/>
            <a:ext cx="3232360" cy="369332"/>
          </a:xfrm>
          <a:prstGeom prst="rect">
            <a:avLst/>
          </a:prstGeom>
          <a:noFill/>
          <a:effectLst>
            <a:outerShdw blurRad="647700" dist="304800" dir="5400000" algn="t" rotWithShape="0">
              <a:schemeClr val="accent1">
                <a:lumMod val="50000"/>
                <a:alpha val="20000"/>
              </a:schemeClr>
            </a:outerShdw>
          </a:effectLst>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4" name="Oval 3">
            <a:extLst>
              <a:ext uri="{FF2B5EF4-FFF2-40B4-BE49-F238E27FC236}">
                <a16:creationId xmlns:a16="http://schemas.microsoft.com/office/drawing/2014/main" id="{1F94459B-BAA7-4F82-BA12-CE85E28AAADA}"/>
              </a:ext>
            </a:extLst>
          </p:cNvPr>
          <p:cNvSpPr/>
          <p:nvPr/>
        </p:nvSpPr>
        <p:spPr>
          <a:xfrm>
            <a:off x="10026840" y="6912010"/>
            <a:ext cx="4333494" cy="4333494"/>
          </a:xfrm>
          <a:prstGeom prst="ellipse">
            <a:avLst/>
          </a:prstGeom>
          <a:solidFill>
            <a:schemeClr val="bg1"/>
          </a:solidFill>
          <a:ln>
            <a:noFill/>
          </a:ln>
          <a:effectLst>
            <a:outerShdw blurRad="647700" dist="304800" dir="5400000" algn="t" rotWithShape="0">
              <a:schemeClr val="accent1">
                <a:lumMod val="5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 name="Freeform 5">
            <a:extLst>
              <a:ext uri="{FF2B5EF4-FFF2-40B4-BE49-F238E27FC236}">
                <a16:creationId xmlns:a16="http://schemas.microsoft.com/office/drawing/2014/main" id="{E7CED2C2-2033-4937-A870-4DC968DA14F6}"/>
              </a:ext>
            </a:extLst>
          </p:cNvPr>
          <p:cNvSpPr>
            <a:spLocks noEditPoints="1"/>
          </p:cNvSpPr>
          <p:nvPr/>
        </p:nvSpPr>
        <p:spPr bwMode="auto">
          <a:xfrm>
            <a:off x="7554378" y="4439548"/>
            <a:ext cx="9278418" cy="9278418"/>
          </a:xfrm>
          <a:custGeom>
            <a:avLst/>
            <a:gdLst>
              <a:gd name="T0" fmla="*/ 1381 w 2878"/>
              <a:gd name="T1" fmla="*/ 2879 h 2879"/>
              <a:gd name="T2" fmla="*/ 1574 w 2878"/>
              <a:gd name="T3" fmla="*/ 2874 h 2879"/>
              <a:gd name="T4" fmla="*/ 1192 w 2878"/>
              <a:gd name="T5" fmla="*/ 2839 h 2879"/>
              <a:gd name="T6" fmla="*/ 1760 w 2878"/>
              <a:gd name="T7" fmla="*/ 2823 h 2879"/>
              <a:gd name="T8" fmla="*/ 1753 w 2878"/>
              <a:gd name="T9" fmla="*/ 2835 h 2879"/>
              <a:gd name="T10" fmla="*/ 1004 w 2878"/>
              <a:gd name="T11" fmla="*/ 2813 h 2879"/>
              <a:gd name="T12" fmla="*/ 1949 w 2878"/>
              <a:gd name="T13" fmla="*/ 2787 h 2879"/>
              <a:gd name="T14" fmla="*/ 830 w 2878"/>
              <a:gd name="T15" fmla="*/ 2724 h 2879"/>
              <a:gd name="T16" fmla="*/ 2115 w 2878"/>
              <a:gd name="T17" fmla="*/ 2688 h 2879"/>
              <a:gd name="T18" fmla="*/ 2120 w 2878"/>
              <a:gd name="T19" fmla="*/ 2707 h 2879"/>
              <a:gd name="T20" fmla="*/ 667 w 2878"/>
              <a:gd name="T21" fmla="*/ 2644 h 2879"/>
              <a:gd name="T22" fmla="*/ 2290 w 2878"/>
              <a:gd name="T23" fmla="*/ 2589 h 2879"/>
              <a:gd name="T24" fmla="*/ 498 w 2878"/>
              <a:gd name="T25" fmla="*/ 2531 h 2879"/>
              <a:gd name="T26" fmla="*/ 505 w 2878"/>
              <a:gd name="T27" fmla="*/ 2534 h 2879"/>
              <a:gd name="T28" fmla="*/ 2436 w 2878"/>
              <a:gd name="T29" fmla="*/ 2478 h 2879"/>
              <a:gd name="T30" fmla="*/ 362 w 2878"/>
              <a:gd name="T31" fmla="*/ 2382 h 2879"/>
              <a:gd name="T32" fmla="*/ 361 w 2878"/>
              <a:gd name="T33" fmla="*/ 2396 h 2879"/>
              <a:gd name="T34" fmla="*/ 2558 w 2878"/>
              <a:gd name="T35" fmla="*/ 2339 h 2879"/>
              <a:gd name="T36" fmla="*/ 256 w 2878"/>
              <a:gd name="T37" fmla="*/ 2246 h 2879"/>
              <a:gd name="T38" fmla="*/ 2672 w 2878"/>
              <a:gd name="T39" fmla="*/ 2163 h 2879"/>
              <a:gd name="T40" fmla="*/ 2662 w 2878"/>
              <a:gd name="T41" fmla="*/ 2180 h 2879"/>
              <a:gd name="T42" fmla="*/ 155 w 2878"/>
              <a:gd name="T43" fmla="*/ 2082 h 2879"/>
              <a:gd name="T44" fmla="*/ 2763 w 2878"/>
              <a:gd name="T45" fmla="*/ 2004 h 2879"/>
              <a:gd name="T46" fmla="*/ 78 w 2878"/>
              <a:gd name="T47" fmla="*/ 1885 h 2879"/>
              <a:gd name="T48" fmla="*/ 72 w 2878"/>
              <a:gd name="T49" fmla="*/ 1897 h 2879"/>
              <a:gd name="T50" fmla="*/ 2817 w 2878"/>
              <a:gd name="T51" fmla="*/ 1829 h 2879"/>
              <a:gd name="T52" fmla="*/ 43 w 2878"/>
              <a:gd name="T53" fmla="*/ 1707 h 2879"/>
              <a:gd name="T54" fmla="*/ 2845 w 2878"/>
              <a:gd name="T55" fmla="*/ 1630 h 2879"/>
              <a:gd name="T56" fmla="*/ 2855 w 2878"/>
              <a:gd name="T57" fmla="*/ 1641 h 2879"/>
              <a:gd name="T58" fmla="*/ 20 w 2878"/>
              <a:gd name="T59" fmla="*/ 1518 h 2879"/>
              <a:gd name="T60" fmla="*/ 2868 w 2878"/>
              <a:gd name="T61" fmla="*/ 1430 h 2879"/>
              <a:gd name="T62" fmla="*/ 2858 w 2878"/>
              <a:gd name="T63" fmla="*/ 1440 h 2879"/>
              <a:gd name="T64" fmla="*/ 12 w 2878"/>
              <a:gd name="T65" fmla="*/ 1336 h 2879"/>
              <a:gd name="T66" fmla="*/ 2861 w 2878"/>
              <a:gd name="T67" fmla="*/ 1294 h 2879"/>
              <a:gd name="T68" fmla="*/ 30 w 2878"/>
              <a:gd name="T69" fmla="*/ 1135 h 2879"/>
              <a:gd name="T70" fmla="*/ 38 w 2878"/>
              <a:gd name="T71" fmla="*/ 1146 h 2879"/>
              <a:gd name="T72" fmla="*/ 2826 w 2878"/>
              <a:gd name="T73" fmla="*/ 1105 h 2879"/>
              <a:gd name="T74" fmla="*/ 103 w 2878"/>
              <a:gd name="T75" fmla="*/ 956 h 2879"/>
              <a:gd name="T76" fmla="*/ 2777 w 2878"/>
              <a:gd name="T77" fmla="*/ 909 h 2879"/>
              <a:gd name="T78" fmla="*/ 162 w 2878"/>
              <a:gd name="T79" fmla="*/ 772 h 2879"/>
              <a:gd name="T80" fmla="*/ 166 w 2878"/>
              <a:gd name="T81" fmla="*/ 786 h 2879"/>
              <a:gd name="T82" fmla="*/ 2690 w 2878"/>
              <a:gd name="T83" fmla="*/ 748 h 2879"/>
              <a:gd name="T84" fmla="*/ 277 w 2878"/>
              <a:gd name="T85" fmla="*/ 605 h 2879"/>
              <a:gd name="T86" fmla="*/ 2574 w 2878"/>
              <a:gd name="T87" fmla="*/ 571 h 2879"/>
              <a:gd name="T88" fmla="*/ 2580 w 2878"/>
              <a:gd name="T89" fmla="*/ 589 h 2879"/>
              <a:gd name="T90" fmla="*/ 400 w 2878"/>
              <a:gd name="T91" fmla="*/ 471 h 2879"/>
              <a:gd name="T92" fmla="*/ 2461 w 2878"/>
              <a:gd name="T93" fmla="*/ 427 h 2879"/>
              <a:gd name="T94" fmla="*/ 526 w 2878"/>
              <a:gd name="T95" fmla="*/ 326 h 2879"/>
              <a:gd name="T96" fmla="*/ 2305 w 2878"/>
              <a:gd name="T97" fmla="*/ 315 h 2879"/>
              <a:gd name="T98" fmla="*/ 2319 w 2878"/>
              <a:gd name="T99" fmla="*/ 313 h 2879"/>
              <a:gd name="T100" fmla="*/ 697 w 2878"/>
              <a:gd name="T101" fmla="*/ 217 h 2879"/>
              <a:gd name="T102" fmla="*/ 2146 w 2878"/>
              <a:gd name="T103" fmla="*/ 209 h 2879"/>
              <a:gd name="T104" fmla="*/ 2151 w 2878"/>
              <a:gd name="T105" fmla="*/ 210 h 2879"/>
              <a:gd name="T106" fmla="*/ 862 w 2878"/>
              <a:gd name="T107" fmla="*/ 142 h 2879"/>
              <a:gd name="T108" fmla="*/ 1983 w 2878"/>
              <a:gd name="T109" fmla="*/ 107 h 2879"/>
              <a:gd name="T110" fmla="*/ 1035 w 2878"/>
              <a:gd name="T111" fmla="*/ 57 h 2879"/>
              <a:gd name="T112" fmla="*/ 1038 w 2878"/>
              <a:gd name="T113" fmla="*/ 77 h 2879"/>
              <a:gd name="T114" fmla="*/ 1806 w 2878"/>
              <a:gd name="T115" fmla="*/ 58 h 2879"/>
              <a:gd name="T116" fmla="*/ 1235 w 2878"/>
              <a:gd name="T117" fmla="*/ 24 h 2879"/>
              <a:gd name="T118" fmla="*/ 1598 w 2878"/>
              <a:gd name="T119" fmla="*/ 19 h 2879"/>
              <a:gd name="T120" fmla="*/ 1608 w 2878"/>
              <a:gd name="T121" fmla="*/ 30 h 2879"/>
              <a:gd name="T122" fmla="*/ 1417 w 2878"/>
              <a:gd name="T123" fmla="*/ 20 h 2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78" h="2879">
                <a:moveTo>
                  <a:pt x="1381" y="2879"/>
                </a:moveTo>
                <a:cubicBezTo>
                  <a:pt x="1375" y="2879"/>
                  <a:pt x="1371" y="2874"/>
                  <a:pt x="1371" y="2869"/>
                </a:cubicBezTo>
                <a:cubicBezTo>
                  <a:pt x="1371" y="2869"/>
                  <a:pt x="1371" y="2869"/>
                  <a:pt x="1371" y="2869"/>
                </a:cubicBezTo>
                <a:cubicBezTo>
                  <a:pt x="1371" y="2863"/>
                  <a:pt x="1376" y="2859"/>
                  <a:pt x="1382" y="2859"/>
                </a:cubicBezTo>
                <a:cubicBezTo>
                  <a:pt x="1382" y="2859"/>
                  <a:pt x="1382" y="2859"/>
                  <a:pt x="1382" y="2859"/>
                </a:cubicBezTo>
                <a:cubicBezTo>
                  <a:pt x="1387" y="2859"/>
                  <a:pt x="1391" y="2864"/>
                  <a:pt x="1391" y="2869"/>
                </a:cubicBezTo>
                <a:cubicBezTo>
                  <a:pt x="1391" y="2869"/>
                  <a:pt x="1391" y="2869"/>
                  <a:pt x="1391" y="2869"/>
                </a:cubicBezTo>
                <a:cubicBezTo>
                  <a:pt x="1391" y="2875"/>
                  <a:pt x="1387" y="2879"/>
                  <a:pt x="1381" y="2879"/>
                </a:cubicBezTo>
                <a:cubicBezTo>
                  <a:pt x="1381" y="2879"/>
                  <a:pt x="1381" y="2879"/>
                  <a:pt x="1381" y="2879"/>
                </a:cubicBezTo>
                <a:cubicBezTo>
                  <a:pt x="1381" y="2879"/>
                  <a:pt x="1381" y="2879"/>
                  <a:pt x="1381" y="2879"/>
                </a:cubicBezTo>
                <a:close/>
                <a:moveTo>
                  <a:pt x="1563" y="2865"/>
                </a:moveTo>
                <a:cubicBezTo>
                  <a:pt x="1562" y="2859"/>
                  <a:pt x="1567" y="2854"/>
                  <a:pt x="1572" y="2854"/>
                </a:cubicBezTo>
                <a:cubicBezTo>
                  <a:pt x="1572" y="2854"/>
                  <a:pt x="1572" y="2854"/>
                  <a:pt x="1572" y="2854"/>
                </a:cubicBezTo>
                <a:cubicBezTo>
                  <a:pt x="1578" y="2853"/>
                  <a:pt x="1582" y="2857"/>
                  <a:pt x="1583" y="2863"/>
                </a:cubicBezTo>
                <a:cubicBezTo>
                  <a:pt x="1583" y="2863"/>
                  <a:pt x="1583" y="2863"/>
                  <a:pt x="1583" y="2863"/>
                </a:cubicBezTo>
                <a:cubicBezTo>
                  <a:pt x="1583" y="2868"/>
                  <a:pt x="1579" y="2873"/>
                  <a:pt x="1574" y="2874"/>
                </a:cubicBezTo>
                <a:cubicBezTo>
                  <a:pt x="1574" y="2874"/>
                  <a:pt x="1574" y="2874"/>
                  <a:pt x="1574" y="2874"/>
                </a:cubicBezTo>
                <a:cubicBezTo>
                  <a:pt x="1574" y="2874"/>
                  <a:pt x="1573" y="2874"/>
                  <a:pt x="1573" y="2874"/>
                </a:cubicBezTo>
                <a:cubicBezTo>
                  <a:pt x="1573" y="2874"/>
                  <a:pt x="1573" y="2874"/>
                  <a:pt x="1573" y="2874"/>
                </a:cubicBezTo>
                <a:cubicBezTo>
                  <a:pt x="1568" y="2874"/>
                  <a:pt x="1563" y="2870"/>
                  <a:pt x="1563" y="2865"/>
                </a:cubicBezTo>
                <a:close/>
                <a:moveTo>
                  <a:pt x="1189" y="2859"/>
                </a:moveTo>
                <a:cubicBezTo>
                  <a:pt x="1183" y="2858"/>
                  <a:pt x="1180" y="2852"/>
                  <a:pt x="1181" y="2847"/>
                </a:cubicBezTo>
                <a:cubicBezTo>
                  <a:pt x="1181" y="2847"/>
                  <a:pt x="1181" y="2847"/>
                  <a:pt x="1181" y="2847"/>
                </a:cubicBezTo>
                <a:cubicBezTo>
                  <a:pt x="1182" y="2841"/>
                  <a:pt x="1187" y="2838"/>
                  <a:pt x="1192" y="2839"/>
                </a:cubicBezTo>
                <a:cubicBezTo>
                  <a:pt x="1192" y="2839"/>
                  <a:pt x="1192" y="2839"/>
                  <a:pt x="1192" y="2839"/>
                </a:cubicBezTo>
                <a:cubicBezTo>
                  <a:pt x="1198" y="2840"/>
                  <a:pt x="1201" y="2845"/>
                  <a:pt x="1200" y="2850"/>
                </a:cubicBezTo>
                <a:cubicBezTo>
                  <a:pt x="1200" y="2850"/>
                  <a:pt x="1200" y="2850"/>
                  <a:pt x="1200" y="2850"/>
                </a:cubicBezTo>
                <a:cubicBezTo>
                  <a:pt x="1200" y="2855"/>
                  <a:pt x="1195" y="2859"/>
                  <a:pt x="1191" y="2859"/>
                </a:cubicBezTo>
                <a:cubicBezTo>
                  <a:pt x="1191" y="2859"/>
                  <a:pt x="1191" y="2859"/>
                  <a:pt x="1191" y="2859"/>
                </a:cubicBezTo>
                <a:cubicBezTo>
                  <a:pt x="1190" y="2859"/>
                  <a:pt x="1189" y="2859"/>
                  <a:pt x="1189" y="2859"/>
                </a:cubicBezTo>
                <a:close/>
                <a:moveTo>
                  <a:pt x="1753" y="2835"/>
                </a:moveTo>
                <a:cubicBezTo>
                  <a:pt x="1751" y="2830"/>
                  <a:pt x="1755" y="2825"/>
                  <a:pt x="1760" y="2823"/>
                </a:cubicBezTo>
                <a:cubicBezTo>
                  <a:pt x="1760" y="2823"/>
                  <a:pt x="1760" y="2823"/>
                  <a:pt x="1760" y="2823"/>
                </a:cubicBezTo>
                <a:cubicBezTo>
                  <a:pt x="1765" y="2822"/>
                  <a:pt x="1771" y="2825"/>
                  <a:pt x="1772" y="2831"/>
                </a:cubicBezTo>
                <a:cubicBezTo>
                  <a:pt x="1772" y="2831"/>
                  <a:pt x="1772" y="2831"/>
                  <a:pt x="1772" y="2831"/>
                </a:cubicBezTo>
                <a:cubicBezTo>
                  <a:pt x="1773" y="2836"/>
                  <a:pt x="1770" y="2842"/>
                  <a:pt x="1765" y="2843"/>
                </a:cubicBezTo>
                <a:cubicBezTo>
                  <a:pt x="1765" y="2843"/>
                  <a:pt x="1765" y="2843"/>
                  <a:pt x="1765" y="2843"/>
                </a:cubicBezTo>
                <a:cubicBezTo>
                  <a:pt x="1764" y="2843"/>
                  <a:pt x="1763" y="2843"/>
                  <a:pt x="1762" y="2843"/>
                </a:cubicBezTo>
                <a:cubicBezTo>
                  <a:pt x="1762" y="2843"/>
                  <a:pt x="1762" y="2843"/>
                  <a:pt x="1762" y="2843"/>
                </a:cubicBezTo>
                <a:cubicBezTo>
                  <a:pt x="1758" y="2843"/>
                  <a:pt x="1754" y="2840"/>
                  <a:pt x="1753" y="2835"/>
                </a:cubicBezTo>
                <a:close/>
                <a:moveTo>
                  <a:pt x="1001" y="2813"/>
                </a:moveTo>
                <a:cubicBezTo>
                  <a:pt x="996" y="2811"/>
                  <a:pt x="993" y="2805"/>
                  <a:pt x="995" y="2800"/>
                </a:cubicBezTo>
                <a:cubicBezTo>
                  <a:pt x="995" y="2800"/>
                  <a:pt x="995" y="2800"/>
                  <a:pt x="995" y="2800"/>
                </a:cubicBezTo>
                <a:cubicBezTo>
                  <a:pt x="996" y="2795"/>
                  <a:pt x="1002" y="2792"/>
                  <a:pt x="1007" y="2793"/>
                </a:cubicBezTo>
                <a:cubicBezTo>
                  <a:pt x="1007" y="2793"/>
                  <a:pt x="1007" y="2793"/>
                  <a:pt x="1007" y="2793"/>
                </a:cubicBezTo>
                <a:cubicBezTo>
                  <a:pt x="1013" y="2795"/>
                  <a:pt x="1015" y="2801"/>
                  <a:pt x="1014" y="2806"/>
                </a:cubicBezTo>
                <a:cubicBezTo>
                  <a:pt x="1014" y="2806"/>
                  <a:pt x="1014" y="2806"/>
                  <a:pt x="1014" y="2806"/>
                </a:cubicBezTo>
                <a:cubicBezTo>
                  <a:pt x="1012" y="2810"/>
                  <a:pt x="1008" y="2813"/>
                  <a:pt x="1004" y="2813"/>
                </a:cubicBezTo>
                <a:cubicBezTo>
                  <a:pt x="1004" y="2813"/>
                  <a:pt x="1004" y="2813"/>
                  <a:pt x="1004" y="2813"/>
                </a:cubicBezTo>
                <a:cubicBezTo>
                  <a:pt x="1003" y="2813"/>
                  <a:pt x="1002" y="2813"/>
                  <a:pt x="1001" y="2813"/>
                </a:cubicBezTo>
                <a:close/>
                <a:moveTo>
                  <a:pt x="1936" y="2781"/>
                </a:moveTo>
                <a:cubicBezTo>
                  <a:pt x="1934" y="2776"/>
                  <a:pt x="1937" y="2770"/>
                  <a:pt x="1942" y="2768"/>
                </a:cubicBezTo>
                <a:cubicBezTo>
                  <a:pt x="1942" y="2768"/>
                  <a:pt x="1942" y="2768"/>
                  <a:pt x="1942" y="2768"/>
                </a:cubicBezTo>
                <a:cubicBezTo>
                  <a:pt x="1947" y="2766"/>
                  <a:pt x="1953" y="2769"/>
                  <a:pt x="1955" y="2774"/>
                </a:cubicBezTo>
                <a:cubicBezTo>
                  <a:pt x="1955" y="2774"/>
                  <a:pt x="1955" y="2774"/>
                  <a:pt x="1955" y="2774"/>
                </a:cubicBezTo>
                <a:cubicBezTo>
                  <a:pt x="1957" y="2779"/>
                  <a:pt x="1954" y="2785"/>
                  <a:pt x="1949" y="2787"/>
                </a:cubicBezTo>
                <a:cubicBezTo>
                  <a:pt x="1949" y="2787"/>
                  <a:pt x="1949" y="2787"/>
                  <a:pt x="1949" y="2787"/>
                </a:cubicBezTo>
                <a:cubicBezTo>
                  <a:pt x="1948" y="2787"/>
                  <a:pt x="1947" y="2787"/>
                  <a:pt x="1946" y="2787"/>
                </a:cubicBezTo>
                <a:cubicBezTo>
                  <a:pt x="1946" y="2787"/>
                  <a:pt x="1946" y="2787"/>
                  <a:pt x="1946" y="2787"/>
                </a:cubicBezTo>
                <a:cubicBezTo>
                  <a:pt x="1942" y="2787"/>
                  <a:pt x="1938" y="2785"/>
                  <a:pt x="1936" y="2781"/>
                </a:cubicBezTo>
                <a:close/>
                <a:moveTo>
                  <a:pt x="821" y="2742"/>
                </a:moveTo>
                <a:cubicBezTo>
                  <a:pt x="816" y="2739"/>
                  <a:pt x="814" y="2733"/>
                  <a:pt x="817" y="2728"/>
                </a:cubicBezTo>
                <a:cubicBezTo>
                  <a:pt x="817" y="2728"/>
                  <a:pt x="817" y="2728"/>
                  <a:pt x="817" y="2728"/>
                </a:cubicBezTo>
                <a:cubicBezTo>
                  <a:pt x="819" y="2723"/>
                  <a:pt x="825" y="2721"/>
                  <a:pt x="830" y="2724"/>
                </a:cubicBezTo>
                <a:cubicBezTo>
                  <a:pt x="830" y="2724"/>
                  <a:pt x="830" y="2724"/>
                  <a:pt x="830" y="2724"/>
                </a:cubicBezTo>
                <a:cubicBezTo>
                  <a:pt x="835" y="2726"/>
                  <a:pt x="837" y="2732"/>
                  <a:pt x="835" y="2737"/>
                </a:cubicBezTo>
                <a:cubicBezTo>
                  <a:pt x="835" y="2737"/>
                  <a:pt x="835" y="2737"/>
                  <a:pt x="835" y="2737"/>
                </a:cubicBezTo>
                <a:cubicBezTo>
                  <a:pt x="833" y="2741"/>
                  <a:pt x="829" y="2743"/>
                  <a:pt x="826" y="2743"/>
                </a:cubicBezTo>
                <a:cubicBezTo>
                  <a:pt x="826" y="2743"/>
                  <a:pt x="826" y="2743"/>
                  <a:pt x="826" y="2743"/>
                </a:cubicBezTo>
                <a:cubicBezTo>
                  <a:pt x="824" y="2743"/>
                  <a:pt x="823" y="2742"/>
                  <a:pt x="821" y="2742"/>
                </a:cubicBezTo>
                <a:close/>
                <a:moveTo>
                  <a:pt x="2111" y="2702"/>
                </a:moveTo>
                <a:cubicBezTo>
                  <a:pt x="2108" y="2697"/>
                  <a:pt x="2110" y="2691"/>
                  <a:pt x="2115" y="2688"/>
                </a:cubicBezTo>
                <a:cubicBezTo>
                  <a:pt x="2115" y="2688"/>
                  <a:pt x="2115" y="2688"/>
                  <a:pt x="2115" y="2688"/>
                </a:cubicBezTo>
                <a:cubicBezTo>
                  <a:pt x="2120" y="2686"/>
                  <a:pt x="2126" y="2688"/>
                  <a:pt x="2129" y="2692"/>
                </a:cubicBezTo>
                <a:cubicBezTo>
                  <a:pt x="2129" y="2692"/>
                  <a:pt x="2129" y="2692"/>
                  <a:pt x="2129" y="2692"/>
                </a:cubicBezTo>
                <a:cubicBezTo>
                  <a:pt x="2131" y="2697"/>
                  <a:pt x="2130" y="2703"/>
                  <a:pt x="2125" y="2706"/>
                </a:cubicBezTo>
                <a:cubicBezTo>
                  <a:pt x="2125" y="2706"/>
                  <a:pt x="2125" y="2706"/>
                  <a:pt x="2125" y="2706"/>
                </a:cubicBezTo>
                <a:cubicBezTo>
                  <a:pt x="2125" y="2706"/>
                  <a:pt x="2125" y="2706"/>
                  <a:pt x="2125" y="2706"/>
                </a:cubicBezTo>
                <a:cubicBezTo>
                  <a:pt x="2125" y="2706"/>
                  <a:pt x="2125" y="2706"/>
                  <a:pt x="2125" y="2706"/>
                </a:cubicBezTo>
                <a:cubicBezTo>
                  <a:pt x="2123" y="2707"/>
                  <a:pt x="2122" y="2707"/>
                  <a:pt x="2120" y="2707"/>
                </a:cubicBezTo>
                <a:cubicBezTo>
                  <a:pt x="2120" y="2707"/>
                  <a:pt x="2120" y="2707"/>
                  <a:pt x="2120" y="2707"/>
                </a:cubicBezTo>
                <a:cubicBezTo>
                  <a:pt x="2116" y="2707"/>
                  <a:pt x="2113" y="2705"/>
                  <a:pt x="2111" y="2702"/>
                </a:cubicBezTo>
                <a:close/>
                <a:moveTo>
                  <a:pt x="653" y="2647"/>
                </a:moveTo>
                <a:cubicBezTo>
                  <a:pt x="648" y="2644"/>
                  <a:pt x="647" y="2638"/>
                  <a:pt x="650" y="2633"/>
                </a:cubicBezTo>
                <a:cubicBezTo>
                  <a:pt x="650" y="2633"/>
                  <a:pt x="650" y="2633"/>
                  <a:pt x="650" y="2633"/>
                </a:cubicBezTo>
                <a:cubicBezTo>
                  <a:pt x="653" y="2629"/>
                  <a:pt x="659" y="2628"/>
                  <a:pt x="664" y="2631"/>
                </a:cubicBezTo>
                <a:cubicBezTo>
                  <a:pt x="664" y="2631"/>
                  <a:pt x="664" y="2631"/>
                  <a:pt x="664" y="2631"/>
                </a:cubicBezTo>
                <a:cubicBezTo>
                  <a:pt x="668" y="2634"/>
                  <a:pt x="670" y="2640"/>
                  <a:pt x="667" y="2644"/>
                </a:cubicBezTo>
                <a:cubicBezTo>
                  <a:pt x="667" y="2644"/>
                  <a:pt x="667" y="2644"/>
                  <a:pt x="667" y="2644"/>
                </a:cubicBezTo>
                <a:cubicBezTo>
                  <a:pt x="665" y="2647"/>
                  <a:pt x="662" y="2649"/>
                  <a:pt x="658" y="2649"/>
                </a:cubicBezTo>
                <a:cubicBezTo>
                  <a:pt x="658" y="2649"/>
                  <a:pt x="658" y="2649"/>
                  <a:pt x="658" y="2649"/>
                </a:cubicBezTo>
                <a:cubicBezTo>
                  <a:pt x="656" y="2649"/>
                  <a:pt x="654" y="2648"/>
                  <a:pt x="653" y="2647"/>
                </a:cubicBezTo>
                <a:close/>
                <a:moveTo>
                  <a:pt x="2274" y="2600"/>
                </a:moveTo>
                <a:cubicBezTo>
                  <a:pt x="2271" y="2596"/>
                  <a:pt x="2271" y="2590"/>
                  <a:pt x="2276" y="2587"/>
                </a:cubicBezTo>
                <a:cubicBezTo>
                  <a:pt x="2276" y="2587"/>
                  <a:pt x="2276" y="2587"/>
                  <a:pt x="2276" y="2587"/>
                </a:cubicBezTo>
                <a:cubicBezTo>
                  <a:pt x="2280" y="2583"/>
                  <a:pt x="2287" y="2584"/>
                  <a:pt x="2290" y="2589"/>
                </a:cubicBezTo>
                <a:cubicBezTo>
                  <a:pt x="2290" y="2589"/>
                  <a:pt x="2290" y="2589"/>
                  <a:pt x="2290" y="2589"/>
                </a:cubicBezTo>
                <a:cubicBezTo>
                  <a:pt x="2293" y="2593"/>
                  <a:pt x="2292" y="2599"/>
                  <a:pt x="2288" y="2603"/>
                </a:cubicBezTo>
                <a:cubicBezTo>
                  <a:pt x="2288" y="2603"/>
                  <a:pt x="2288" y="2603"/>
                  <a:pt x="2288" y="2603"/>
                </a:cubicBezTo>
                <a:cubicBezTo>
                  <a:pt x="2286" y="2604"/>
                  <a:pt x="2284" y="2605"/>
                  <a:pt x="2282" y="2605"/>
                </a:cubicBezTo>
                <a:cubicBezTo>
                  <a:pt x="2282" y="2605"/>
                  <a:pt x="2282" y="2605"/>
                  <a:pt x="2282" y="2605"/>
                </a:cubicBezTo>
                <a:cubicBezTo>
                  <a:pt x="2279" y="2605"/>
                  <a:pt x="2276" y="2603"/>
                  <a:pt x="2274" y="2600"/>
                </a:cubicBezTo>
                <a:close/>
                <a:moveTo>
                  <a:pt x="498" y="2531"/>
                </a:moveTo>
                <a:cubicBezTo>
                  <a:pt x="498" y="2531"/>
                  <a:pt x="498" y="2531"/>
                  <a:pt x="498" y="2531"/>
                </a:cubicBezTo>
                <a:cubicBezTo>
                  <a:pt x="498" y="2531"/>
                  <a:pt x="498" y="2531"/>
                  <a:pt x="498" y="2531"/>
                </a:cubicBezTo>
                <a:cubicBezTo>
                  <a:pt x="494" y="2528"/>
                  <a:pt x="494" y="2521"/>
                  <a:pt x="497" y="2517"/>
                </a:cubicBezTo>
                <a:cubicBezTo>
                  <a:pt x="497" y="2517"/>
                  <a:pt x="497" y="2517"/>
                  <a:pt x="497" y="2517"/>
                </a:cubicBezTo>
                <a:cubicBezTo>
                  <a:pt x="501" y="2513"/>
                  <a:pt x="507" y="2512"/>
                  <a:pt x="511" y="2516"/>
                </a:cubicBezTo>
                <a:cubicBezTo>
                  <a:pt x="511" y="2516"/>
                  <a:pt x="511" y="2516"/>
                  <a:pt x="511" y="2516"/>
                </a:cubicBezTo>
                <a:cubicBezTo>
                  <a:pt x="516" y="2520"/>
                  <a:pt x="516" y="2526"/>
                  <a:pt x="512" y="2530"/>
                </a:cubicBezTo>
                <a:cubicBezTo>
                  <a:pt x="512" y="2530"/>
                  <a:pt x="512" y="2530"/>
                  <a:pt x="512" y="2530"/>
                </a:cubicBezTo>
                <a:cubicBezTo>
                  <a:pt x="510" y="2532"/>
                  <a:pt x="508" y="2534"/>
                  <a:pt x="505" y="2534"/>
                </a:cubicBezTo>
                <a:cubicBezTo>
                  <a:pt x="505" y="2534"/>
                  <a:pt x="505" y="2534"/>
                  <a:pt x="505" y="2534"/>
                </a:cubicBezTo>
                <a:cubicBezTo>
                  <a:pt x="503" y="2534"/>
                  <a:pt x="500" y="2533"/>
                  <a:pt x="498" y="2531"/>
                </a:cubicBezTo>
                <a:close/>
                <a:moveTo>
                  <a:pt x="2421" y="2478"/>
                </a:moveTo>
                <a:cubicBezTo>
                  <a:pt x="2418" y="2474"/>
                  <a:pt x="2418" y="2468"/>
                  <a:pt x="2422" y="2464"/>
                </a:cubicBezTo>
                <a:cubicBezTo>
                  <a:pt x="2422" y="2464"/>
                  <a:pt x="2422" y="2464"/>
                  <a:pt x="2422" y="2464"/>
                </a:cubicBezTo>
                <a:cubicBezTo>
                  <a:pt x="2426" y="2460"/>
                  <a:pt x="2432" y="2460"/>
                  <a:pt x="2436" y="2464"/>
                </a:cubicBezTo>
                <a:cubicBezTo>
                  <a:pt x="2436" y="2464"/>
                  <a:pt x="2436" y="2464"/>
                  <a:pt x="2436" y="2464"/>
                </a:cubicBezTo>
                <a:cubicBezTo>
                  <a:pt x="2440" y="2468"/>
                  <a:pt x="2440" y="2475"/>
                  <a:pt x="2436" y="2478"/>
                </a:cubicBezTo>
                <a:cubicBezTo>
                  <a:pt x="2436" y="2478"/>
                  <a:pt x="2436" y="2478"/>
                  <a:pt x="2436" y="2478"/>
                </a:cubicBezTo>
                <a:cubicBezTo>
                  <a:pt x="2434" y="2480"/>
                  <a:pt x="2431" y="2481"/>
                  <a:pt x="2429" y="2481"/>
                </a:cubicBezTo>
                <a:cubicBezTo>
                  <a:pt x="2429" y="2481"/>
                  <a:pt x="2429" y="2481"/>
                  <a:pt x="2429" y="2481"/>
                </a:cubicBezTo>
                <a:cubicBezTo>
                  <a:pt x="2426" y="2481"/>
                  <a:pt x="2423" y="2480"/>
                  <a:pt x="2421" y="2478"/>
                </a:cubicBezTo>
                <a:close/>
                <a:moveTo>
                  <a:pt x="361" y="2396"/>
                </a:moveTo>
                <a:cubicBezTo>
                  <a:pt x="361" y="2396"/>
                  <a:pt x="361" y="2396"/>
                  <a:pt x="361" y="2396"/>
                </a:cubicBezTo>
                <a:cubicBezTo>
                  <a:pt x="361" y="2396"/>
                  <a:pt x="361" y="2396"/>
                  <a:pt x="361" y="2396"/>
                </a:cubicBezTo>
                <a:cubicBezTo>
                  <a:pt x="357" y="2392"/>
                  <a:pt x="357" y="2385"/>
                  <a:pt x="362" y="2382"/>
                </a:cubicBezTo>
                <a:cubicBezTo>
                  <a:pt x="362" y="2382"/>
                  <a:pt x="362" y="2382"/>
                  <a:pt x="362" y="2382"/>
                </a:cubicBezTo>
                <a:cubicBezTo>
                  <a:pt x="366" y="2378"/>
                  <a:pt x="372" y="2378"/>
                  <a:pt x="376" y="2382"/>
                </a:cubicBezTo>
                <a:cubicBezTo>
                  <a:pt x="376" y="2382"/>
                  <a:pt x="376" y="2382"/>
                  <a:pt x="376" y="2382"/>
                </a:cubicBezTo>
                <a:cubicBezTo>
                  <a:pt x="379" y="2386"/>
                  <a:pt x="379" y="2393"/>
                  <a:pt x="375" y="2396"/>
                </a:cubicBezTo>
                <a:cubicBezTo>
                  <a:pt x="375" y="2396"/>
                  <a:pt x="375" y="2396"/>
                  <a:pt x="375" y="2396"/>
                </a:cubicBezTo>
                <a:cubicBezTo>
                  <a:pt x="373" y="2398"/>
                  <a:pt x="371" y="2399"/>
                  <a:pt x="368" y="2399"/>
                </a:cubicBezTo>
                <a:cubicBezTo>
                  <a:pt x="368" y="2399"/>
                  <a:pt x="368" y="2399"/>
                  <a:pt x="368" y="2399"/>
                </a:cubicBezTo>
                <a:cubicBezTo>
                  <a:pt x="366" y="2399"/>
                  <a:pt x="363" y="2398"/>
                  <a:pt x="361" y="2396"/>
                </a:cubicBezTo>
                <a:close/>
                <a:moveTo>
                  <a:pt x="2552" y="2337"/>
                </a:moveTo>
                <a:cubicBezTo>
                  <a:pt x="2547" y="2334"/>
                  <a:pt x="2547" y="2327"/>
                  <a:pt x="2550" y="2323"/>
                </a:cubicBezTo>
                <a:cubicBezTo>
                  <a:pt x="2550" y="2323"/>
                  <a:pt x="2550" y="2323"/>
                  <a:pt x="2550" y="2323"/>
                </a:cubicBezTo>
                <a:cubicBezTo>
                  <a:pt x="2553" y="2319"/>
                  <a:pt x="2560" y="2318"/>
                  <a:pt x="2564" y="2322"/>
                </a:cubicBezTo>
                <a:cubicBezTo>
                  <a:pt x="2564" y="2322"/>
                  <a:pt x="2564" y="2322"/>
                  <a:pt x="2564" y="2322"/>
                </a:cubicBezTo>
                <a:cubicBezTo>
                  <a:pt x="2568" y="2325"/>
                  <a:pt x="2569" y="2331"/>
                  <a:pt x="2566" y="2336"/>
                </a:cubicBezTo>
                <a:cubicBezTo>
                  <a:pt x="2566" y="2336"/>
                  <a:pt x="2566" y="2336"/>
                  <a:pt x="2566" y="2336"/>
                </a:cubicBezTo>
                <a:cubicBezTo>
                  <a:pt x="2564" y="2338"/>
                  <a:pt x="2561" y="2339"/>
                  <a:pt x="2558" y="2339"/>
                </a:cubicBezTo>
                <a:cubicBezTo>
                  <a:pt x="2558" y="2339"/>
                  <a:pt x="2558" y="2339"/>
                  <a:pt x="2558" y="2339"/>
                </a:cubicBezTo>
                <a:cubicBezTo>
                  <a:pt x="2556" y="2339"/>
                  <a:pt x="2553" y="2339"/>
                  <a:pt x="2552" y="2337"/>
                </a:cubicBezTo>
                <a:close/>
                <a:moveTo>
                  <a:pt x="243" y="2243"/>
                </a:moveTo>
                <a:cubicBezTo>
                  <a:pt x="239" y="2238"/>
                  <a:pt x="241" y="2232"/>
                  <a:pt x="245" y="2229"/>
                </a:cubicBezTo>
                <a:cubicBezTo>
                  <a:pt x="245" y="2229"/>
                  <a:pt x="245" y="2229"/>
                  <a:pt x="245" y="2229"/>
                </a:cubicBezTo>
                <a:cubicBezTo>
                  <a:pt x="250" y="2226"/>
                  <a:pt x="256" y="2227"/>
                  <a:pt x="259" y="2232"/>
                </a:cubicBezTo>
                <a:cubicBezTo>
                  <a:pt x="259" y="2232"/>
                  <a:pt x="259" y="2232"/>
                  <a:pt x="259" y="2232"/>
                </a:cubicBezTo>
                <a:cubicBezTo>
                  <a:pt x="262" y="2236"/>
                  <a:pt x="261" y="2243"/>
                  <a:pt x="256" y="2246"/>
                </a:cubicBezTo>
                <a:cubicBezTo>
                  <a:pt x="256" y="2246"/>
                  <a:pt x="256" y="2246"/>
                  <a:pt x="256" y="2246"/>
                </a:cubicBezTo>
                <a:cubicBezTo>
                  <a:pt x="255" y="2247"/>
                  <a:pt x="253" y="2247"/>
                  <a:pt x="251" y="2247"/>
                </a:cubicBezTo>
                <a:cubicBezTo>
                  <a:pt x="251" y="2247"/>
                  <a:pt x="251" y="2247"/>
                  <a:pt x="251" y="2247"/>
                </a:cubicBezTo>
                <a:cubicBezTo>
                  <a:pt x="248" y="2247"/>
                  <a:pt x="244" y="2246"/>
                  <a:pt x="243" y="2243"/>
                </a:cubicBezTo>
                <a:close/>
                <a:moveTo>
                  <a:pt x="2662" y="2180"/>
                </a:moveTo>
                <a:cubicBezTo>
                  <a:pt x="2657" y="2177"/>
                  <a:pt x="2656" y="2171"/>
                  <a:pt x="2658" y="2166"/>
                </a:cubicBezTo>
                <a:cubicBezTo>
                  <a:pt x="2658" y="2166"/>
                  <a:pt x="2658" y="2166"/>
                  <a:pt x="2658" y="2166"/>
                </a:cubicBezTo>
                <a:cubicBezTo>
                  <a:pt x="2661" y="2162"/>
                  <a:pt x="2667" y="2160"/>
                  <a:pt x="2672" y="2163"/>
                </a:cubicBezTo>
                <a:cubicBezTo>
                  <a:pt x="2672" y="2163"/>
                  <a:pt x="2672" y="2163"/>
                  <a:pt x="2672" y="2163"/>
                </a:cubicBezTo>
                <a:cubicBezTo>
                  <a:pt x="2677" y="2166"/>
                  <a:pt x="2678" y="2172"/>
                  <a:pt x="2676" y="2177"/>
                </a:cubicBezTo>
                <a:cubicBezTo>
                  <a:pt x="2676" y="2177"/>
                  <a:pt x="2676" y="2177"/>
                  <a:pt x="2676" y="2177"/>
                </a:cubicBezTo>
                <a:cubicBezTo>
                  <a:pt x="2676" y="2177"/>
                  <a:pt x="2676" y="2177"/>
                  <a:pt x="2676" y="2177"/>
                </a:cubicBezTo>
                <a:cubicBezTo>
                  <a:pt x="2676" y="2177"/>
                  <a:pt x="2676" y="2177"/>
                  <a:pt x="2676" y="2177"/>
                </a:cubicBezTo>
                <a:cubicBezTo>
                  <a:pt x="2674" y="2180"/>
                  <a:pt x="2670" y="2182"/>
                  <a:pt x="2667" y="2182"/>
                </a:cubicBezTo>
                <a:cubicBezTo>
                  <a:pt x="2667" y="2182"/>
                  <a:pt x="2667" y="2182"/>
                  <a:pt x="2667" y="2182"/>
                </a:cubicBezTo>
                <a:cubicBezTo>
                  <a:pt x="2665" y="2182"/>
                  <a:pt x="2663" y="2181"/>
                  <a:pt x="2662" y="2180"/>
                </a:cubicBezTo>
                <a:close/>
                <a:moveTo>
                  <a:pt x="146" y="2076"/>
                </a:moveTo>
                <a:cubicBezTo>
                  <a:pt x="143" y="2071"/>
                  <a:pt x="145" y="2065"/>
                  <a:pt x="150" y="2063"/>
                </a:cubicBezTo>
                <a:cubicBezTo>
                  <a:pt x="150" y="2063"/>
                  <a:pt x="150" y="2063"/>
                  <a:pt x="150" y="2063"/>
                </a:cubicBezTo>
                <a:cubicBezTo>
                  <a:pt x="155" y="2060"/>
                  <a:pt x="161" y="2062"/>
                  <a:pt x="164" y="2067"/>
                </a:cubicBezTo>
                <a:cubicBezTo>
                  <a:pt x="164" y="2067"/>
                  <a:pt x="164" y="2067"/>
                  <a:pt x="164" y="2067"/>
                </a:cubicBezTo>
                <a:cubicBezTo>
                  <a:pt x="166" y="2072"/>
                  <a:pt x="164" y="2078"/>
                  <a:pt x="159" y="2081"/>
                </a:cubicBezTo>
                <a:cubicBezTo>
                  <a:pt x="159" y="2081"/>
                  <a:pt x="159" y="2081"/>
                  <a:pt x="159" y="2081"/>
                </a:cubicBezTo>
                <a:cubicBezTo>
                  <a:pt x="158" y="2081"/>
                  <a:pt x="156" y="2082"/>
                  <a:pt x="155" y="2082"/>
                </a:cubicBezTo>
                <a:cubicBezTo>
                  <a:pt x="155" y="2082"/>
                  <a:pt x="155" y="2082"/>
                  <a:pt x="155" y="2082"/>
                </a:cubicBezTo>
                <a:cubicBezTo>
                  <a:pt x="151" y="2082"/>
                  <a:pt x="147" y="2080"/>
                  <a:pt x="146" y="2076"/>
                </a:cubicBezTo>
                <a:close/>
                <a:moveTo>
                  <a:pt x="2750" y="2010"/>
                </a:moveTo>
                <a:cubicBezTo>
                  <a:pt x="2745" y="2008"/>
                  <a:pt x="2743" y="2002"/>
                  <a:pt x="2745" y="1997"/>
                </a:cubicBezTo>
                <a:cubicBezTo>
                  <a:pt x="2745" y="1997"/>
                  <a:pt x="2745" y="1997"/>
                  <a:pt x="2745" y="1997"/>
                </a:cubicBezTo>
                <a:cubicBezTo>
                  <a:pt x="2747" y="1992"/>
                  <a:pt x="2753" y="1989"/>
                  <a:pt x="2758" y="1991"/>
                </a:cubicBezTo>
                <a:cubicBezTo>
                  <a:pt x="2758" y="1991"/>
                  <a:pt x="2758" y="1991"/>
                  <a:pt x="2758" y="1991"/>
                </a:cubicBezTo>
                <a:cubicBezTo>
                  <a:pt x="2763" y="1994"/>
                  <a:pt x="2765" y="1999"/>
                  <a:pt x="2763" y="2004"/>
                </a:cubicBezTo>
                <a:cubicBezTo>
                  <a:pt x="2763" y="2004"/>
                  <a:pt x="2763" y="2004"/>
                  <a:pt x="2763" y="2004"/>
                </a:cubicBezTo>
                <a:cubicBezTo>
                  <a:pt x="2763" y="2004"/>
                  <a:pt x="2763" y="2004"/>
                  <a:pt x="2763" y="2004"/>
                </a:cubicBezTo>
                <a:cubicBezTo>
                  <a:pt x="2763" y="2004"/>
                  <a:pt x="2763" y="2004"/>
                  <a:pt x="2763" y="2004"/>
                </a:cubicBezTo>
                <a:cubicBezTo>
                  <a:pt x="2762" y="2008"/>
                  <a:pt x="2758" y="2011"/>
                  <a:pt x="2754" y="2011"/>
                </a:cubicBezTo>
                <a:cubicBezTo>
                  <a:pt x="2754" y="2011"/>
                  <a:pt x="2754" y="2011"/>
                  <a:pt x="2754" y="2011"/>
                </a:cubicBezTo>
                <a:cubicBezTo>
                  <a:pt x="2753" y="2011"/>
                  <a:pt x="2751" y="2010"/>
                  <a:pt x="2750" y="2010"/>
                </a:cubicBezTo>
                <a:close/>
                <a:moveTo>
                  <a:pt x="72" y="1897"/>
                </a:moveTo>
                <a:cubicBezTo>
                  <a:pt x="70" y="1892"/>
                  <a:pt x="73" y="1886"/>
                  <a:pt x="78" y="1885"/>
                </a:cubicBezTo>
                <a:cubicBezTo>
                  <a:pt x="78" y="1885"/>
                  <a:pt x="78" y="1885"/>
                  <a:pt x="78" y="1885"/>
                </a:cubicBezTo>
                <a:cubicBezTo>
                  <a:pt x="84" y="1883"/>
                  <a:pt x="89" y="1886"/>
                  <a:pt x="91" y="1891"/>
                </a:cubicBezTo>
                <a:cubicBezTo>
                  <a:pt x="91" y="1891"/>
                  <a:pt x="91" y="1891"/>
                  <a:pt x="91" y="1891"/>
                </a:cubicBezTo>
                <a:cubicBezTo>
                  <a:pt x="93" y="1896"/>
                  <a:pt x="90" y="1902"/>
                  <a:pt x="85" y="1904"/>
                </a:cubicBezTo>
                <a:cubicBezTo>
                  <a:pt x="85" y="1904"/>
                  <a:pt x="85" y="1904"/>
                  <a:pt x="85" y="1904"/>
                </a:cubicBezTo>
                <a:cubicBezTo>
                  <a:pt x="84" y="1904"/>
                  <a:pt x="83" y="1904"/>
                  <a:pt x="82" y="1904"/>
                </a:cubicBezTo>
                <a:cubicBezTo>
                  <a:pt x="82" y="1904"/>
                  <a:pt x="82" y="1904"/>
                  <a:pt x="82" y="1904"/>
                </a:cubicBezTo>
                <a:cubicBezTo>
                  <a:pt x="77" y="1904"/>
                  <a:pt x="74" y="1902"/>
                  <a:pt x="72" y="1897"/>
                </a:cubicBezTo>
                <a:close/>
                <a:moveTo>
                  <a:pt x="2814" y="1829"/>
                </a:moveTo>
                <a:cubicBezTo>
                  <a:pt x="2809" y="1828"/>
                  <a:pt x="2806" y="1822"/>
                  <a:pt x="2808" y="1817"/>
                </a:cubicBezTo>
                <a:cubicBezTo>
                  <a:pt x="2808" y="1817"/>
                  <a:pt x="2808" y="1817"/>
                  <a:pt x="2808" y="1817"/>
                </a:cubicBezTo>
                <a:cubicBezTo>
                  <a:pt x="2809" y="1811"/>
                  <a:pt x="2814" y="1808"/>
                  <a:pt x="2820" y="1810"/>
                </a:cubicBezTo>
                <a:cubicBezTo>
                  <a:pt x="2820" y="1810"/>
                  <a:pt x="2820" y="1810"/>
                  <a:pt x="2820" y="1810"/>
                </a:cubicBezTo>
                <a:cubicBezTo>
                  <a:pt x="2825" y="1811"/>
                  <a:pt x="2828" y="1817"/>
                  <a:pt x="2827" y="1822"/>
                </a:cubicBezTo>
                <a:cubicBezTo>
                  <a:pt x="2827" y="1822"/>
                  <a:pt x="2827" y="1822"/>
                  <a:pt x="2827" y="1822"/>
                </a:cubicBezTo>
                <a:cubicBezTo>
                  <a:pt x="2826" y="1826"/>
                  <a:pt x="2822" y="1829"/>
                  <a:pt x="2817" y="1829"/>
                </a:cubicBezTo>
                <a:cubicBezTo>
                  <a:pt x="2817" y="1829"/>
                  <a:pt x="2817" y="1829"/>
                  <a:pt x="2817" y="1829"/>
                </a:cubicBezTo>
                <a:cubicBezTo>
                  <a:pt x="2816" y="1829"/>
                  <a:pt x="2815" y="1829"/>
                  <a:pt x="2814" y="1829"/>
                </a:cubicBezTo>
                <a:close/>
                <a:moveTo>
                  <a:pt x="23" y="1710"/>
                </a:moveTo>
                <a:cubicBezTo>
                  <a:pt x="23" y="1710"/>
                  <a:pt x="23" y="1710"/>
                  <a:pt x="23" y="1710"/>
                </a:cubicBezTo>
                <a:cubicBezTo>
                  <a:pt x="23" y="1710"/>
                  <a:pt x="23" y="1710"/>
                  <a:pt x="23" y="1710"/>
                </a:cubicBezTo>
                <a:cubicBezTo>
                  <a:pt x="22" y="1705"/>
                  <a:pt x="26" y="1700"/>
                  <a:pt x="31" y="1699"/>
                </a:cubicBezTo>
                <a:cubicBezTo>
                  <a:pt x="31" y="1699"/>
                  <a:pt x="31" y="1699"/>
                  <a:pt x="31" y="1699"/>
                </a:cubicBezTo>
                <a:cubicBezTo>
                  <a:pt x="37" y="1698"/>
                  <a:pt x="42" y="1701"/>
                  <a:pt x="43" y="1707"/>
                </a:cubicBezTo>
                <a:cubicBezTo>
                  <a:pt x="43" y="1707"/>
                  <a:pt x="43" y="1707"/>
                  <a:pt x="43" y="1707"/>
                </a:cubicBezTo>
                <a:cubicBezTo>
                  <a:pt x="44" y="1712"/>
                  <a:pt x="40" y="1717"/>
                  <a:pt x="35" y="1718"/>
                </a:cubicBezTo>
                <a:cubicBezTo>
                  <a:pt x="35" y="1718"/>
                  <a:pt x="35" y="1718"/>
                  <a:pt x="35" y="1718"/>
                </a:cubicBezTo>
                <a:cubicBezTo>
                  <a:pt x="34" y="1719"/>
                  <a:pt x="34" y="1719"/>
                  <a:pt x="33" y="1719"/>
                </a:cubicBezTo>
                <a:cubicBezTo>
                  <a:pt x="33" y="1719"/>
                  <a:pt x="33" y="1719"/>
                  <a:pt x="33" y="1719"/>
                </a:cubicBezTo>
                <a:cubicBezTo>
                  <a:pt x="28" y="1719"/>
                  <a:pt x="24" y="1715"/>
                  <a:pt x="23" y="1710"/>
                </a:cubicBezTo>
                <a:close/>
                <a:moveTo>
                  <a:pt x="2854" y="1641"/>
                </a:moveTo>
                <a:cubicBezTo>
                  <a:pt x="2849" y="1641"/>
                  <a:pt x="2845" y="1636"/>
                  <a:pt x="2845" y="1630"/>
                </a:cubicBezTo>
                <a:cubicBezTo>
                  <a:pt x="2845" y="1630"/>
                  <a:pt x="2845" y="1630"/>
                  <a:pt x="2845" y="1630"/>
                </a:cubicBezTo>
                <a:cubicBezTo>
                  <a:pt x="2846" y="1625"/>
                  <a:pt x="2851" y="1621"/>
                  <a:pt x="2857" y="1621"/>
                </a:cubicBezTo>
                <a:cubicBezTo>
                  <a:pt x="2857" y="1621"/>
                  <a:pt x="2857" y="1621"/>
                  <a:pt x="2857" y="1621"/>
                </a:cubicBezTo>
                <a:cubicBezTo>
                  <a:pt x="2862" y="1622"/>
                  <a:pt x="2866" y="1627"/>
                  <a:pt x="2865" y="1633"/>
                </a:cubicBezTo>
                <a:cubicBezTo>
                  <a:pt x="2865" y="1633"/>
                  <a:pt x="2865" y="1633"/>
                  <a:pt x="2865" y="1633"/>
                </a:cubicBezTo>
                <a:cubicBezTo>
                  <a:pt x="2865" y="1633"/>
                  <a:pt x="2865" y="1633"/>
                  <a:pt x="2865" y="1633"/>
                </a:cubicBezTo>
                <a:cubicBezTo>
                  <a:pt x="2865" y="1633"/>
                  <a:pt x="2865" y="1633"/>
                  <a:pt x="2865" y="1633"/>
                </a:cubicBezTo>
                <a:cubicBezTo>
                  <a:pt x="2865" y="1638"/>
                  <a:pt x="2860" y="1641"/>
                  <a:pt x="2855" y="1641"/>
                </a:cubicBezTo>
                <a:cubicBezTo>
                  <a:pt x="2855" y="1641"/>
                  <a:pt x="2855" y="1641"/>
                  <a:pt x="2855" y="1641"/>
                </a:cubicBezTo>
                <a:cubicBezTo>
                  <a:pt x="2855" y="1641"/>
                  <a:pt x="2854" y="1641"/>
                  <a:pt x="2854" y="1641"/>
                </a:cubicBezTo>
                <a:close/>
                <a:moveTo>
                  <a:pt x="0" y="1519"/>
                </a:moveTo>
                <a:cubicBezTo>
                  <a:pt x="0" y="1519"/>
                  <a:pt x="0" y="1519"/>
                  <a:pt x="0" y="1519"/>
                </a:cubicBezTo>
                <a:cubicBezTo>
                  <a:pt x="0" y="1519"/>
                  <a:pt x="0" y="1519"/>
                  <a:pt x="0" y="1519"/>
                </a:cubicBezTo>
                <a:cubicBezTo>
                  <a:pt x="0" y="1513"/>
                  <a:pt x="4" y="1509"/>
                  <a:pt x="10" y="1508"/>
                </a:cubicBezTo>
                <a:cubicBezTo>
                  <a:pt x="10" y="1508"/>
                  <a:pt x="10" y="1508"/>
                  <a:pt x="10" y="1508"/>
                </a:cubicBezTo>
                <a:cubicBezTo>
                  <a:pt x="15" y="1508"/>
                  <a:pt x="20" y="1512"/>
                  <a:pt x="20" y="1518"/>
                </a:cubicBezTo>
                <a:cubicBezTo>
                  <a:pt x="20" y="1518"/>
                  <a:pt x="20" y="1518"/>
                  <a:pt x="20" y="1518"/>
                </a:cubicBezTo>
                <a:cubicBezTo>
                  <a:pt x="20" y="1523"/>
                  <a:pt x="16" y="1528"/>
                  <a:pt x="11" y="1528"/>
                </a:cubicBezTo>
                <a:cubicBezTo>
                  <a:pt x="11" y="1528"/>
                  <a:pt x="11" y="1528"/>
                  <a:pt x="11" y="1528"/>
                </a:cubicBezTo>
                <a:cubicBezTo>
                  <a:pt x="10" y="1528"/>
                  <a:pt x="10" y="1528"/>
                  <a:pt x="10" y="1528"/>
                </a:cubicBezTo>
                <a:cubicBezTo>
                  <a:pt x="10" y="1528"/>
                  <a:pt x="10" y="1528"/>
                  <a:pt x="10" y="1528"/>
                </a:cubicBezTo>
                <a:cubicBezTo>
                  <a:pt x="5" y="1528"/>
                  <a:pt x="0" y="1524"/>
                  <a:pt x="0" y="1519"/>
                </a:cubicBezTo>
                <a:close/>
                <a:moveTo>
                  <a:pt x="2858" y="1440"/>
                </a:moveTo>
                <a:cubicBezTo>
                  <a:pt x="2858" y="1434"/>
                  <a:pt x="2862" y="1430"/>
                  <a:pt x="2868" y="1430"/>
                </a:cubicBezTo>
                <a:cubicBezTo>
                  <a:pt x="2868" y="1430"/>
                  <a:pt x="2868" y="1430"/>
                  <a:pt x="2868" y="1430"/>
                </a:cubicBezTo>
                <a:cubicBezTo>
                  <a:pt x="2874" y="1430"/>
                  <a:pt x="2878" y="1434"/>
                  <a:pt x="2878" y="1440"/>
                </a:cubicBezTo>
                <a:cubicBezTo>
                  <a:pt x="2878" y="1440"/>
                  <a:pt x="2878" y="1440"/>
                  <a:pt x="2878" y="1440"/>
                </a:cubicBezTo>
                <a:cubicBezTo>
                  <a:pt x="2878" y="1440"/>
                  <a:pt x="2878" y="1440"/>
                  <a:pt x="2878" y="1440"/>
                </a:cubicBezTo>
                <a:cubicBezTo>
                  <a:pt x="2878" y="1440"/>
                  <a:pt x="2878" y="1440"/>
                  <a:pt x="2878" y="1440"/>
                </a:cubicBezTo>
                <a:cubicBezTo>
                  <a:pt x="2878" y="1446"/>
                  <a:pt x="2874" y="1450"/>
                  <a:pt x="2868" y="1450"/>
                </a:cubicBezTo>
                <a:cubicBezTo>
                  <a:pt x="2868" y="1450"/>
                  <a:pt x="2868" y="1450"/>
                  <a:pt x="2868" y="1450"/>
                </a:cubicBezTo>
                <a:cubicBezTo>
                  <a:pt x="2862" y="1450"/>
                  <a:pt x="2858" y="1446"/>
                  <a:pt x="2858" y="1440"/>
                </a:cubicBezTo>
                <a:close/>
                <a:moveTo>
                  <a:pt x="12" y="1336"/>
                </a:moveTo>
                <a:cubicBezTo>
                  <a:pt x="6" y="1336"/>
                  <a:pt x="2" y="1331"/>
                  <a:pt x="2" y="1326"/>
                </a:cubicBezTo>
                <a:cubicBezTo>
                  <a:pt x="2" y="1326"/>
                  <a:pt x="2" y="1326"/>
                  <a:pt x="2" y="1326"/>
                </a:cubicBezTo>
                <a:cubicBezTo>
                  <a:pt x="3" y="1320"/>
                  <a:pt x="8" y="1316"/>
                  <a:pt x="13" y="1316"/>
                </a:cubicBezTo>
                <a:cubicBezTo>
                  <a:pt x="13" y="1316"/>
                  <a:pt x="13" y="1316"/>
                  <a:pt x="13" y="1316"/>
                </a:cubicBezTo>
                <a:cubicBezTo>
                  <a:pt x="19" y="1317"/>
                  <a:pt x="23" y="1322"/>
                  <a:pt x="22" y="1327"/>
                </a:cubicBezTo>
                <a:cubicBezTo>
                  <a:pt x="22" y="1327"/>
                  <a:pt x="22" y="1327"/>
                  <a:pt x="22" y="1327"/>
                </a:cubicBezTo>
                <a:cubicBezTo>
                  <a:pt x="22" y="1332"/>
                  <a:pt x="18" y="1336"/>
                  <a:pt x="12" y="1336"/>
                </a:cubicBezTo>
                <a:cubicBezTo>
                  <a:pt x="12" y="1336"/>
                  <a:pt x="12" y="1336"/>
                  <a:pt x="12" y="1336"/>
                </a:cubicBezTo>
                <a:cubicBezTo>
                  <a:pt x="12" y="1336"/>
                  <a:pt x="12" y="1336"/>
                  <a:pt x="12" y="1336"/>
                </a:cubicBezTo>
                <a:close/>
                <a:moveTo>
                  <a:pt x="2850" y="1285"/>
                </a:moveTo>
                <a:cubicBezTo>
                  <a:pt x="2849" y="1279"/>
                  <a:pt x="2853" y="1275"/>
                  <a:pt x="2858" y="1274"/>
                </a:cubicBezTo>
                <a:cubicBezTo>
                  <a:pt x="2858" y="1274"/>
                  <a:pt x="2858" y="1274"/>
                  <a:pt x="2858" y="1274"/>
                </a:cubicBezTo>
                <a:cubicBezTo>
                  <a:pt x="2864" y="1273"/>
                  <a:pt x="2869" y="1277"/>
                  <a:pt x="2870" y="1283"/>
                </a:cubicBezTo>
                <a:cubicBezTo>
                  <a:pt x="2870" y="1283"/>
                  <a:pt x="2870" y="1283"/>
                  <a:pt x="2870" y="1283"/>
                </a:cubicBezTo>
                <a:cubicBezTo>
                  <a:pt x="2870" y="1288"/>
                  <a:pt x="2866" y="1293"/>
                  <a:pt x="2861" y="1294"/>
                </a:cubicBezTo>
                <a:cubicBezTo>
                  <a:pt x="2861" y="1294"/>
                  <a:pt x="2861" y="1294"/>
                  <a:pt x="2861" y="1294"/>
                </a:cubicBezTo>
                <a:cubicBezTo>
                  <a:pt x="2860" y="1294"/>
                  <a:pt x="2860" y="1294"/>
                  <a:pt x="2860" y="1294"/>
                </a:cubicBezTo>
                <a:cubicBezTo>
                  <a:pt x="2860" y="1294"/>
                  <a:pt x="2860" y="1294"/>
                  <a:pt x="2860" y="1294"/>
                </a:cubicBezTo>
                <a:cubicBezTo>
                  <a:pt x="2855" y="1294"/>
                  <a:pt x="2850" y="1290"/>
                  <a:pt x="2850" y="1285"/>
                </a:cubicBezTo>
                <a:close/>
                <a:moveTo>
                  <a:pt x="38" y="1146"/>
                </a:moveTo>
                <a:cubicBezTo>
                  <a:pt x="33" y="1145"/>
                  <a:pt x="29" y="1140"/>
                  <a:pt x="30" y="1135"/>
                </a:cubicBezTo>
                <a:cubicBezTo>
                  <a:pt x="30" y="1135"/>
                  <a:pt x="30" y="1135"/>
                  <a:pt x="30" y="1135"/>
                </a:cubicBezTo>
                <a:cubicBezTo>
                  <a:pt x="30" y="1135"/>
                  <a:pt x="30" y="1135"/>
                  <a:pt x="30" y="1135"/>
                </a:cubicBezTo>
                <a:cubicBezTo>
                  <a:pt x="30" y="1135"/>
                  <a:pt x="30" y="1135"/>
                  <a:pt x="30" y="1135"/>
                </a:cubicBezTo>
                <a:cubicBezTo>
                  <a:pt x="32" y="1129"/>
                  <a:pt x="37" y="1126"/>
                  <a:pt x="42" y="1127"/>
                </a:cubicBezTo>
                <a:cubicBezTo>
                  <a:pt x="42" y="1127"/>
                  <a:pt x="42" y="1127"/>
                  <a:pt x="42" y="1127"/>
                </a:cubicBezTo>
                <a:cubicBezTo>
                  <a:pt x="48" y="1128"/>
                  <a:pt x="51" y="1133"/>
                  <a:pt x="50" y="1139"/>
                </a:cubicBezTo>
                <a:cubicBezTo>
                  <a:pt x="50" y="1139"/>
                  <a:pt x="50" y="1139"/>
                  <a:pt x="50" y="1139"/>
                </a:cubicBezTo>
                <a:cubicBezTo>
                  <a:pt x="49" y="1143"/>
                  <a:pt x="45" y="1147"/>
                  <a:pt x="40" y="1147"/>
                </a:cubicBezTo>
                <a:cubicBezTo>
                  <a:pt x="40" y="1147"/>
                  <a:pt x="40" y="1147"/>
                  <a:pt x="40" y="1147"/>
                </a:cubicBezTo>
                <a:cubicBezTo>
                  <a:pt x="40" y="1147"/>
                  <a:pt x="39" y="1147"/>
                  <a:pt x="38" y="1146"/>
                </a:cubicBezTo>
                <a:close/>
                <a:moveTo>
                  <a:pt x="2816" y="1097"/>
                </a:moveTo>
                <a:cubicBezTo>
                  <a:pt x="2815" y="1092"/>
                  <a:pt x="2818" y="1087"/>
                  <a:pt x="2824" y="1085"/>
                </a:cubicBezTo>
                <a:cubicBezTo>
                  <a:pt x="2824" y="1085"/>
                  <a:pt x="2824" y="1085"/>
                  <a:pt x="2824" y="1085"/>
                </a:cubicBezTo>
                <a:cubicBezTo>
                  <a:pt x="2829" y="1084"/>
                  <a:pt x="2834" y="1087"/>
                  <a:pt x="2836" y="1093"/>
                </a:cubicBezTo>
                <a:cubicBezTo>
                  <a:pt x="2836" y="1093"/>
                  <a:pt x="2836" y="1093"/>
                  <a:pt x="2836" y="1093"/>
                </a:cubicBezTo>
                <a:cubicBezTo>
                  <a:pt x="2837" y="1098"/>
                  <a:pt x="2834" y="1103"/>
                  <a:pt x="2829" y="1105"/>
                </a:cubicBezTo>
                <a:cubicBezTo>
                  <a:pt x="2829" y="1105"/>
                  <a:pt x="2829" y="1105"/>
                  <a:pt x="2829" y="1105"/>
                </a:cubicBezTo>
                <a:cubicBezTo>
                  <a:pt x="2828" y="1105"/>
                  <a:pt x="2827" y="1105"/>
                  <a:pt x="2826" y="1105"/>
                </a:cubicBezTo>
                <a:cubicBezTo>
                  <a:pt x="2826" y="1105"/>
                  <a:pt x="2826" y="1105"/>
                  <a:pt x="2826" y="1105"/>
                </a:cubicBezTo>
                <a:cubicBezTo>
                  <a:pt x="2822" y="1105"/>
                  <a:pt x="2818" y="1102"/>
                  <a:pt x="2816" y="1097"/>
                </a:cubicBezTo>
                <a:close/>
                <a:moveTo>
                  <a:pt x="90" y="962"/>
                </a:moveTo>
                <a:cubicBezTo>
                  <a:pt x="85" y="960"/>
                  <a:pt x="82" y="954"/>
                  <a:pt x="84" y="949"/>
                </a:cubicBezTo>
                <a:cubicBezTo>
                  <a:pt x="84" y="949"/>
                  <a:pt x="84" y="949"/>
                  <a:pt x="84" y="949"/>
                </a:cubicBezTo>
                <a:cubicBezTo>
                  <a:pt x="86" y="944"/>
                  <a:pt x="92" y="941"/>
                  <a:pt x="97" y="943"/>
                </a:cubicBezTo>
                <a:cubicBezTo>
                  <a:pt x="97" y="943"/>
                  <a:pt x="97" y="943"/>
                  <a:pt x="97" y="943"/>
                </a:cubicBezTo>
                <a:cubicBezTo>
                  <a:pt x="102" y="945"/>
                  <a:pt x="105" y="950"/>
                  <a:pt x="103" y="956"/>
                </a:cubicBezTo>
                <a:cubicBezTo>
                  <a:pt x="103" y="956"/>
                  <a:pt x="103" y="956"/>
                  <a:pt x="103" y="956"/>
                </a:cubicBezTo>
                <a:cubicBezTo>
                  <a:pt x="101" y="960"/>
                  <a:pt x="97" y="962"/>
                  <a:pt x="93" y="962"/>
                </a:cubicBezTo>
                <a:cubicBezTo>
                  <a:pt x="93" y="962"/>
                  <a:pt x="93" y="962"/>
                  <a:pt x="93" y="962"/>
                </a:cubicBezTo>
                <a:cubicBezTo>
                  <a:pt x="92" y="962"/>
                  <a:pt x="91" y="962"/>
                  <a:pt x="90" y="962"/>
                </a:cubicBezTo>
                <a:close/>
                <a:moveTo>
                  <a:pt x="2758" y="916"/>
                </a:moveTo>
                <a:cubicBezTo>
                  <a:pt x="2756" y="911"/>
                  <a:pt x="2759" y="905"/>
                  <a:pt x="2764" y="903"/>
                </a:cubicBezTo>
                <a:cubicBezTo>
                  <a:pt x="2764" y="903"/>
                  <a:pt x="2764" y="903"/>
                  <a:pt x="2764" y="903"/>
                </a:cubicBezTo>
                <a:cubicBezTo>
                  <a:pt x="2769" y="901"/>
                  <a:pt x="2775" y="904"/>
                  <a:pt x="2777" y="909"/>
                </a:cubicBezTo>
                <a:cubicBezTo>
                  <a:pt x="2777" y="909"/>
                  <a:pt x="2777" y="909"/>
                  <a:pt x="2777" y="909"/>
                </a:cubicBezTo>
                <a:cubicBezTo>
                  <a:pt x="2779" y="914"/>
                  <a:pt x="2776" y="920"/>
                  <a:pt x="2771" y="922"/>
                </a:cubicBezTo>
                <a:cubicBezTo>
                  <a:pt x="2771" y="922"/>
                  <a:pt x="2771" y="922"/>
                  <a:pt x="2771" y="922"/>
                </a:cubicBezTo>
                <a:cubicBezTo>
                  <a:pt x="2770" y="922"/>
                  <a:pt x="2769" y="922"/>
                  <a:pt x="2768" y="922"/>
                </a:cubicBezTo>
                <a:cubicBezTo>
                  <a:pt x="2768" y="922"/>
                  <a:pt x="2768" y="922"/>
                  <a:pt x="2768" y="922"/>
                </a:cubicBezTo>
                <a:cubicBezTo>
                  <a:pt x="2764" y="922"/>
                  <a:pt x="2760" y="920"/>
                  <a:pt x="2758" y="916"/>
                </a:cubicBezTo>
                <a:close/>
                <a:moveTo>
                  <a:pt x="166" y="786"/>
                </a:moveTo>
                <a:cubicBezTo>
                  <a:pt x="161" y="783"/>
                  <a:pt x="159" y="777"/>
                  <a:pt x="162" y="772"/>
                </a:cubicBezTo>
                <a:cubicBezTo>
                  <a:pt x="162" y="772"/>
                  <a:pt x="162" y="772"/>
                  <a:pt x="162" y="772"/>
                </a:cubicBezTo>
                <a:cubicBezTo>
                  <a:pt x="165" y="767"/>
                  <a:pt x="171" y="765"/>
                  <a:pt x="175" y="768"/>
                </a:cubicBezTo>
                <a:cubicBezTo>
                  <a:pt x="175" y="768"/>
                  <a:pt x="175" y="768"/>
                  <a:pt x="175" y="768"/>
                </a:cubicBezTo>
                <a:cubicBezTo>
                  <a:pt x="180" y="770"/>
                  <a:pt x="182" y="776"/>
                  <a:pt x="180" y="781"/>
                </a:cubicBezTo>
                <a:cubicBezTo>
                  <a:pt x="180" y="781"/>
                  <a:pt x="180" y="781"/>
                  <a:pt x="180" y="781"/>
                </a:cubicBezTo>
                <a:cubicBezTo>
                  <a:pt x="178" y="785"/>
                  <a:pt x="174" y="787"/>
                  <a:pt x="171" y="787"/>
                </a:cubicBezTo>
                <a:cubicBezTo>
                  <a:pt x="171" y="787"/>
                  <a:pt x="171" y="787"/>
                  <a:pt x="171" y="787"/>
                </a:cubicBezTo>
                <a:cubicBezTo>
                  <a:pt x="169" y="787"/>
                  <a:pt x="168" y="786"/>
                  <a:pt x="166" y="786"/>
                </a:cubicBezTo>
                <a:close/>
                <a:moveTo>
                  <a:pt x="2676" y="744"/>
                </a:moveTo>
                <a:cubicBezTo>
                  <a:pt x="2676" y="744"/>
                  <a:pt x="2676" y="744"/>
                  <a:pt x="2676" y="744"/>
                </a:cubicBezTo>
                <a:cubicBezTo>
                  <a:pt x="2674" y="740"/>
                  <a:pt x="2675" y="733"/>
                  <a:pt x="2680" y="731"/>
                </a:cubicBezTo>
                <a:cubicBezTo>
                  <a:pt x="2680" y="731"/>
                  <a:pt x="2680" y="731"/>
                  <a:pt x="2680" y="731"/>
                </a:cubicBezTo>
                <a:cubicBezTo>
                  <a:pt x="2685" y="728"/>
                  <a:pt x="2691" y="730"/>
                  <a:pt x="2694" y="735"/>
                </a:cubicBezTo>
                <a:cubicBezTo>
                  <a:pt x="2694" y="735"/>
                  <a:pt x="2694" y="735"/>
                  <a:pt x="2694" y="735"/>
                </a:cubicBezTo>
                <a:cubicBezTo>
                  <a:pt x="2696" y="739"/>
                  <a:pt x="2695" y="745"/>
                  <a:pt x="2690" y="748"/>
                </a:cubicBezTo>
                <a:cubicBezTo>
                  <a:pt x="2690" y="748"/>
                  <a:pt x="2690" y="748"/>
                  <a:pt x="2690" y="748"/>
                </a:cubicBezTo>
                <a:cubicBezTo>
                  <a:pt x="2688" y="749"/>
                  <a:pt x="2687" y="749"/>
                  <a:pt x="2685" y="749"/>
                </a:cubicBezTo>
                <a:cubicBezTo>
                  <a:pt x="2685" y="749"/>
                  <a:pt x="2685" y="749"/>
                  <a:pt x="2685" y="749"/>
                </a:cubicBezTo>
                <a:cubicBezTo>
                  <a:pt x="2681" y="749"/>
                  <a:pt x="2678" y="748"/>
                  <a:pt x="2676" y="744"/>
                </a:cubicBezTo>
                <a:close/>
                <a:moveTo>
                  <a:pt x="265" y="621"/>
                </a:moveTo>
                <a:cubicBezTo>
                  <a:pt x="261" y="618"/>
                  <a:pt x="260" y="612"/>
                  <a:pt x="263" y="607"/>
                </a:cubicBezTo>
                <a:cubicBezTo>
                  <a:pt x="263" y="607"/>
                  <a:pt x="263" y="607"/>
                  <a:pt x="263" y="607"/>
                </a:cubicBezTo>
                <a:cubicBezTo>
                  <a:pt x="266" y="603"/>
                  <a:pt x="272" y="602"/>
                  <a:pt x="277" y="605"/>
                </a:cubicBezTo>
                <a:cubicBezTo>
                  <a:pt x="277" y="605"/>
                  <a:pt x="277" y="605"/>
                  <a:pt x="277" y="605"/>
                </a:cubicBezTo>
                <a:cubicBezTo>
                  <a:pt x="281" y="608"/>
                  <a:pt x="283" y="614"/>
                  <a:pt x="279" y="619"/>
                </a:cubicBezTo>
                <a:cubicBezTo>
                  <a:pt x="279" y="619"/>
                  <a:pt x="279" y="619"/>
                  <a:pt x="279" y="619"/>
                </a:cubicBezTo>
                <a:cubicBezTo>
                  <a:pt x="277" y="622"/>
                  <a:pt x="274" y="623"/>
                  <a:pt x="271" y="623"/>
                </a:cubicBezTo>
                <a:cubicBezTo>
                  <a:pt x="271" y="623"/>
                  <a:pt x="271" y="623"/>
                  <a:pt x="271" y="623"/>
                </a:cubicBezTo>
                <a:cubicBezTo>
                  <a:pt x="269" y="623"/>
                  <a:pt x="267" y="623"/>
                  <a:pt x="265" y="621"/>
                </a:cubicBezTo>
                <a:close/>
                <a:moveTo>
                  <a:pt x="2572" y="585"/>
                </a:moveTo>
                <a:cubicBezTo>
                  <a:pt x="2569" y="581"/>
                  <a:pt x="2569" y="574"/>
                  <a:pt x="2574" y="571"/>
                </a:cubicBezTo>
                <a:cubicBezTo>
                  <a:pt x="2574" y="571"/>
                  <a:pt x="2574" y="571"/>
                  <a:pt x="2574" y="571"/>
                </a:cubicBezTo>
                <a:cubicBezTo>
                  <a:pt x="2578" y="568"/>
                  <a:pt x="2585" y="569"/>
                  <a:pt x="2588" y="573"/>
                </a:cubicBezTo>
                <a:cubicBezTo>
                  <a:pt x="2588" y="573"/>
                  <a:pt x="2588" y="573"/>
                  <a:pt x="2588" y="573"/>
                </a:cubicBezTo>
                <a:cubicBezTo>
                  <a:pt x="2588" y="573"/>
                  <a:pt x="2588" y="573"/>
                  <a:pt x="2588" y="573"/>
                </a:cubicBezTo>
                <a:cubicBezTo>
                  <a:pt x="2588" y="573"/>
                  <a:pt x="2588" y="573"/>
                  <a:pt x="2588" y="573"/>
                </a:cubicBezTo>
                <a:cubicBezTo>
                  <a:pt x="2591" y="577"/>
                  <a:pt x="2590" y="584"/>
                  <a:pt x="2586" y="587"/>
                </a:cubicBezTo>
                <a:cubicBezTo>
                  <a:pt x="2586" y="587"/>
                  <a:pt x="2586" y="587"/>
                  <a:pt x="2586" y="587"/>
                </a:cubicBezTo>
                <a:cubicBezTo>
                  <a:pt x="2584" y="588"/>
                  <a:pt x="2582" y="589"/>
                  <a:pt x="2580" y="589"/>
                </a:cubicBezTo>
                <a:cubicBezTo>
                  <a:pt x="2580" y="589"/>
                  <a:pt x="2580" y="589"/>
                  <a:pt x="2580" y="589"/>
                </a:cubicBezTo>
                <a:cubicBezTo>
                  <a:pt x="2577" y="589"/>
                  <a:pt x="2574" y="588"/>
                  <a:pt x="2572" y="585"/>
                </a:cubicBezTo>
                <a:close/>
                <a:moveTo>
                  <a:pt x="386" y="472"/>
                </a:moveTo>
                <a:cubicBezTo>
                  <a:pt x="382" y="468"/>
                  <a:pt x="381" y="462"/>
                  <a:pt x="385" y="458"/>
                </a:cubicBezTo>
                <a:cubicBezTo>
                  <a:pt x="385" y="458"/>
                  <a:pt x="385" y="458"/>
                  <a:pt x="385" y="458"/>
                </a:cubicBezTo>
                <a:cubicBezTo>
                  <a:pt x="389" y="454"/>
                  <a:pt x="395" y="453"/>
                  <a:pt x="399" y="457"/>
                </a:cubicBezTo>
                <a:cubicBezTo>
                  <a:pt x="399" y="457"/>
                  <a:pt x="399" y="457"/>
                  <a:pt x="399" y="457"/>
                </a:cubicBezTo>
                <a:cubicBezTo>
                  <a:pt x="403" y="461"/>
                  <a:pt x="404" y="467"/>
                  <a:pt x="400" y="471"/>
                </a:cubicBezTo>
                <a:cubicBezTo>
                  <a:pt x="400" y="471"/>
                  <a:pt x="400" y="471"/>
                  <a:pt x="400" y="471"/>
                </a:cubicBezTo>
                <a:cubicBezTo>
                  <a:pt x="398" y="473"/>
                  <a:pt x="395" y="474"/>
                  <a:pt x="392" y="474"/>
                </a:cubicBezTo>
                <a:cubicBezTo>
                  <a:pt x="392" y="474"/>
                  <a:pt x="392" y="474"/>
                  <a:pt x="392" y="474"/>
                </a:cubicBezTo>
                <a:cubicBezTo>
                  <a:pt x="390" y="474"/>
                  <a:pt x="388" y="474"/>
                  <a:pt x="386" y="472"/>
                </a:cubicBezTo>
                <a:close/>
                <a:moveTo>
                  <a:pt x="2447" y="441"/>
                </a:moveTo>
                <a:cubicBezTo>
                  <a:pt x="2443" y="437"/>
                  <a:pt x="2443" y="431"/>
                  <a:pt x="2447" y="427"/>
                </a:cubicBezTo>
                <a:cubicBezTo>
                  <a:pt x="2447" y="427"/>
                  <a:pt x="2447" y="427"/>
                  <a:pt x="2447" y="427"/>
                </a:cubicBezTo>
                <a:cubicBezTo>
                  <a:pt x="2451" y="423"/>
                  <a:pt x="2458" y="423"/>
                  <a:pt x="2461" y="427"/>
                </a:cubicBezTo>
                <a:cubicBezTo>
                  <a:pt x="2461" y="427"/>
                  <a:pt x="2461" y="427"/>
                  <a:pt x="2461" y="427"/>
                </a:cubicBezTo>
                <a:cubicBezTo>
                  <a:pt x="2465" y="431"/>
                  <a:pt x="2465" y="437"/>
                  <a:pt x="2461" y="441"/>
                </a:cubicBezTo>
                <a:cubicBezTo>
                  <a:pt x="2461" y="441"/>
                  <a:pt x="2461" y="441"/>
                  <a:pt x="2461" y="441"/>
                </a:cubicBezTo>
                <a:cubicBezTo>
                  <a:pt x="2459" y="443"/>
                  <a:pt x="2457" y="444"/>
                  <a:pt x="2454" y="444"/>
                </a:cubicBezTo>
                <a:cubicBezTo>
                  <a:pt x="2454" y="444"/>
                  <a:pt x="2454" y="444"/>
                  <a:pt x="2454" y="444"/>
                </a:cubicBezTo>
                <a:cubicBezTo>
                  <a:pt x="2452" y="444"/>
                  <a:pt x="2449" y="443"/>
                  <a:pt x="2447" y="441"/>
                </a:cubicBezTo>
                <a:close/>
                <a:moveTo>
                  <a:pt x="525" y="340"/>
                </a:moveTo>
                <a:cubicBezTo>
                  <a:pt x="521" y="335"/>
                  <a:pt x="522" y="329"/>
                  <a:pt x="526" y="326"/>
                </a:cubicBezTo>
                <a:cubicBezTo>
                  <a:pt x="526" y="326"/>
                  <a:pt x="526" y="326"/>
                  <a:pt x="526" y="326"/>
                </a:cubicBezTo>
                <a:cubicBezTo>
                  <a:pt x="530" y="322"/>
                  <a:pt x="537" y="323"/>
                  <a:pt x="540" y="327"/>
                </a:cubicBezTo>
                <a:cubicBezTo>
                  <a:pt x="540" y="327"/>
                  <a:pt x="540" y="327"/>
                  <a:pt x="540" y="327"/>
                </a:cubicBezTo>
                <a:cubicBezTo>
                  <a:pt x="544" y="331"/>
                  <a:pt x="543" y="338"/>
                  <a:pt x="539" y="341"/>
                </a:cubicBezTo>
                <a:cubicBezTo>
                  <a:pt x="539" y="341"/>
                  <a:pt x="539" y="341"/>
                  <a:pt x="539" y="341"/>
                </a:cubicBezTo>
                <a:cubicBezTo>
                  <a:pt x="537" y="343"/>
                  <a:pt x="535" y="343"/>
                  <a:pt x="532" y="343"/>
                </a:cubicBezTo>
                <a:cubicBezTo>
                  <a:pt x="532" y="343"/>
                  <a:pt x="532" y="343"/>
                  <a:pt x="532" y="343"/>
                </a:cubicBezTo>
                <a:cubicBezTo>
                  <a:pt x="529" y="343"/>
                  <a:pt x="527" y="342"/>
                  <a:pt x="525" y="340"/>
                </a:cubicBezTo>
                <a:close/>
                <a:moveTo>
                  <a:pt x="2305" y="315"/>
                </a:moveTo>
                <a:cubicBezTo>
                  <a:pt x="2305" y="315"/>
                  <a:pt x="2305" y="315"/>
                  <a:pt x="2305" y="315"/>
                </a:cubicBezTo>
                <a:cubicBezTo>
                  <a:pt x="2300" y="312"/>
                  <a:pt x="2299" y="305"/>
                  <a:pt x="2303" y="301"/>
                </a:cubicBezTo>
                <a:cubicBezTo>
                  <a:pt x="2303" y="301"/>
                  <a:pt x="2303" y="301"/>
                  <a:pt x="2303" y="301"/>
                </a:cubicBezTo>
                <a:cubicBezTo>
                  <a:pt x="2306" y="297"/>
                  <a:pt x="2312" y="296"/>
                  <a:pt x="2317" y="299"/>
                </a:cubicBezTo>
                <a:cubicBezTo>
                  <a:pt x="2317" y="299"/>
                  <a:pt x="2317" y="299"/>
                  <a:pt x="2317" y="299"/>
                </a:cubicBezTo>
                <a:cubicBezTo>
                  <a:pt x="2317" y="299"/>
                  <a:pt x="2317" y="299"/>
                  <a:pt x="2317" y="299"/>
                </a:cubicBezTo>
                <a:cubicBezTo>
                  <a:pt x="2317" y="299"/>
                  <a:pt x="2317" y="299"/>
                  <a:pt x="2317" y="299"/>
                </a:cubicBezTo>
                <a:cubicBezTo>
                  <a:pt x="2321" y="302"/>
                  <a:pt x="2322" y="309"/>
                  <a:pt x="2319" y="313"/>
                </a:cubicBezTo>
                <a:cubicBezTo>
                  <a:pt x="2319" y="313"/>
                  <a:pt x="2319" y="313"/>
                  <a:pt x="2319" y="313"/>
                </a:cubicBezTo>
                <a:cubicBezTo>
                  <a:pt x="2317" y="316"/>
                  <a:pt x="2314" y="317"/>
                  <a:pt x="2311" y="317"/>
                </a:cubicBezTo>
                <a:cubicBezTo>
                  <a:pt x="2311" y="317"/>
                  <a:pt x="2311" y="317"/>
                  <a:pt x="2311" y="317"/>
                </a:cubicBezTo>
                <a:cubicBezTo>
                  <a:pt x="2308" y="317"/>
                  <a:pt x="2306" y="316"/>
                  <a:pt x="2305" y="315"/>
                </a:cubicBezTo>
                <a:close/>
                <a:moveTo>
                  <a:pt x="680" y="227"/>
                </a:moveTo>
                <a:cubicBezTo>
                  <a:pt x="677" y="222"/>
                  <a:pt x="679" y="216"/>
                  <a:pt x="683" y="213"/>
                </a:cubicBezTo>
                <a:cubicBezTo>
                  <a:pt x="683" y="213"/>
                  <a:pt x="683" y="213"/>
                  <a:pt x="683" y="213"/>
                </a:cubicBezTo>
                <a:cubicBezTo>
                  <a:pt x="688" y="211"/>
                  <a:pt x="694" y="212"/>
                  <a:pt x="697" y="217"/>
                </a:cubicBezTo>
                <a:cubicBezTo>
                  <a:pt x="697" y="217"/>
                  <a:pt x="697" y="217"/>
                  <a:pt x="697" y="217"/>
                </a:cubicBezTo>
                <a:cubicBezTo>
                  <a:pt x="700" y="221"/>
                  <a:pt x="698" y="228"/>
                  <a:pt x="694" y="230"/>
                </a:cubicBezTo>
                <a:cubicBezTo>
                  <a:pt x="694" y="230"/>
                  <a:pt x="694" y="230"/>
                  <a:pt x="694" y="230"/>
                </a:cubicBezTo>
                <a:cubicBezTo>
                  <a:pt x="692" y="231"/>
                  <a:pt x="690" y="232"/>
                  <a:pt x="688" y="232"/>
                </a:cubicBezTo>
                <a:cubicBezTo>
                  <a:pt x="688" y="232"/>
                  <a:pt x="688" y="232"/>
                  <a:pt x="688" y="232"/>
                </a:cubicBezTo>
                <a:cubicBezTo>
                  <a:pt x="685" y="232"/>
                  <a:pt x="682" y="230"/>
                  <a:pt x="680" y="227"/>
                </a:cubicBezTo>
                <a:close/>
                <a:moveTo>
                  <a:pt x="2146" y="209"/>
                </a:moveTo>
                <a:cubicBezTo>
                  <a:pt x="2146" y="209"/>
                  <a:pt x="2146" y="209"/>
                  <a:pt x="2146" y="209"/>
                </a:cubicBezTo>
                <a:cubicBezTo>
                  <a:pt x="2141" y="206"/>
                  <a:pt x="2140" y="200"/>
                  <a:pt x="2143" y="195"/>
                </a:cubicBezTo>
                <a:cubicBezTo>
                  <a:pt x="2143" y="195"/>
                  <a:pt x="2143" y="195"/>
                  <a:pt x="2143" y="195"/>
                </a:cubicBezTo>
                <a:cubicBezTo>
                  <a:pt x="2145" y="190"/>
                  <a:pt x="2151" y="189"/>
                  <a:pt x="2156" y="192"/>
                </a:cubicBezTo>
                <a:cubicBezTo>
                  <a:pt x="2156" y="192"/>
                  <a:pt x="2156" y="192"/>
                  <a:pt x="2156" y="192"/>
                </a:cubicBezTo>
                <a:cubicBezTo>
                  <a:pt x="2161" y="194"/>
                  <a:pt x="2163" y="200"/>
                  <a:pt x="2160" y="205"/>
                </a:cubicBezTo>
                <a:cubicBezTo>
                  <a:pt x="2160" y="205"/>
                  <a:pt x="2160" y="205"/>
                  <a:pt x="2160" y="205"/>
                </a:cubicBezTo>
                <a:cubicBezTo>
                  <a:pt x="2158" y="208"/>
                  <a:pt x="2155" y="210"/>
                  <a:pt x="2151" y="210"/>
                </a:cubicBezTo>
                <a:cubicBezTo>
                  <a:pt x="2151" y="210"/>
                  <a:pt x="2151" y="210"/>
                  <a:pt x="2151" y="210"/>
                </a:cubicBezTo>
                <a:cubicBezTo>
                  <a:pt x="2150" y="210"/>
                  <a:pt x="2148" y="210"/>
                  <a:pt x="2146" y="209"/>
                </a:cubicBezTo>
                <a:close/>
                <a:moveTo>
                  <a:pt x="849" y="137"/>
                </a:moveTo>
                <a:cubicBezTo>
                  <a:pt x="847" y="132"/>
                  <a:pt x="849" y="126"/>
                  <a:pt x="854" y="123"/>
                </a:cubicBezTo>
                <a:cubicBezTo>
                  <a:pt x="854" y="123"/>
                  <a:pt x="854" y="123"/>
                  <a:pt x="854" y="123"/>
                </a:cubicBezTo>
                <a:cubicBezTo>
                  <a:pt x="859" y="121"/>
                  <a:pt x="865" y="123"/>
                  <a:pt x="867" y="128"/>
                </a:cubicBezTo>
                <a:cubicBezTo>
                  <a:pt x="867" y="128"/>
                  <a:pt x="867" y="128"/>
                  <a:pt x="867" y="128"/>
                </a:cubicBezTo>
                <a:cubicBezTo>
                  <a:pt x="869" y="133"/>
                  <a:pt x="867" y="139"/>
                  <a:pt x="862" y="142"/>
                </a:cubicBezTo>
                <a:cubicBezTo>
                  <a:pt x="862" y="142"/>
                  <a:pt x="862" y="142"/>
                  <a:pt x="862" y="142"/>
                </a:cubicBezTo>
                <a:cubicBezTo>
                  <a:pt x="861" y="142"/>
                  <a:pt x="859" y="143"/>
                  <a:pt x="858" y="143"/>
                </a:cubicBezTo>
                <a:cubicBezTo>
                  <a:pt x="858" y="143"/>
                  <a:pt x="858" y="143"/>
                  <a:pt x="858" y="143"/>
                </a:cubicBezTo>
                <a:cubicBezTo>
                  <a:pt x="854" y="143"/>
                  <a:pt x="851" y="140"/>
                  <a:pt x="849" y="137"/>
                </a:cubicBezTo>
                <a:close/>
                <a:moveTo>
                  <a:pt x="1975" y="125"/>
                </a:moveTo>
                <a:cubicBezTo>
                  <a:pt x="1970" y="123"/>
                  <a:pt x="1968" y="117"/>
                  <a:pt x="1970" y="112"/>
                </a:cubicBezTo>
                <a:cubicBezTo>
                  <a:pt x="1970" y="112"/>
                  <a:pt x="1970" y="112"/>
                  <a:pt x="1970" y="112"/>
                </a:cubicBezTo>
                <a:cubicBezTo>
                  <a:pt x="1972" y="107"/>
                  <a:pt x="1978" y="104"/>
                  <a:pt x="1983" y="107"/>
                </a:cubicBezTo>
                <a:cubicBezTo>
                  <a:pt x="1983" y="107"/>
                  <a:pt x="1983" y="107"/>
                  <a:pt x="1983" y="107"/>
                </a:cubicBezTo>
                <a:cubicBezTo>
                  <a:pt x="1988" y="109"/>
                  <a:pt x="1990" y="115"/>
                  <a:pt x="1988" y="120"/>
                </a:cubicBezTo>
                <a:cubicBezTo>
                  <a:pt x="1988" y="120"/>
                  <a:pt x="1988" y="120"/>
                  <a:pt x="1988" y="120"/>
                </a:cubicBezTo>
                <a:cubicBezTo>
                  <a:pt x="1987" y="123"/>
                  <a:pt x="1983" y="126"/>
                  <a:pt x="1979" y="126"/>
                </a:cubicBezTo>
                <a:cubicBezTo>
                  <a:pt x="1979" y="126"/>
                  <a:pt x="1979" y="126"/>
                  <a:pt x="1979" y="126"/>
                </a:cubicBezTo>
                <a:cubicBezTo>
                  <a:pt x="1978" y="126"/>
                  <a:pt x="1976" y="126"/>
                  <a:pt x="1975" y="125"/>
                </a:cubicBezTo>
                <a:close/>
                <a:moveTo>
                  <a:pt x="1029" y="69"/>
                </a:moveTo>
                <a:cubicBezTo>
                  <a:pt x="1027" y="64"/>
                  <a:pt x="1030" y="59"/>
                  <a:pt x="1035" y="57"/>
                </a:cubicBezTo>
                <a:cubicBezTo>
                  <a:pt x="1035" y="57"/>
                  <a:pt x="1035" y="57"/>
                  <a:pt x="1035" y="57"/>
                </a:cubicBezTo>
                <a:cubicBezTo>
                  <a:pt x="1035" y="57"/>
                  <a:pt x="1035" y="57"/>
                  <a:pt x="1035" y="57"/>
                </a:cubicBezTo>
                <a:cubicBezTo>
                  <a:pt x="1035" y="57"/>
                  <a:pt x="1035" y="57"/>
                  <a:pt x="1035" y="57"/>
                </a:cubicBezTo>
                <a:cubicBezTo>
                  <a:pt x="1041" y="56"/>
                  <a:pt x="1046" y="59"/>
                  <a:pt x="1048" y="64"/>
                </a:cubicBezTo>
                <a:cubicBezTo>
                  <a:pt x="1048" y="64"/>
                  <a:pt x="1048" y="64"/>
                  <a:pt x="1048" y="64"/>
                </a:cubicBezTo>
                <a:cubicBezTo>
                  <a:pt x="1049" y="69"/>
                  <a:pt x="1046" y="75"/>
                  <a:pt x="1041" y="76"/>
                </a:cubicBezTo>
                <a:cubicBezTo>
                  <a:pt x="1041" y="76"/>
                  <a:pt x="1041" y="76"/>
                  <a:pt x="1041" y="76"/>
                </a:cubicBezTo>
                <a:cubicBezTo>
                  <a:pt x="1040" y="77"/>
                  <a:pt x="1039" y="77"/>
                  <a:pt x="1038" y="77"/>
                </a:cubicBezTo>
                <a:cubicBezTo>
                  <a:pt x="1038" y="77"/>
                  <a:pt x="1038" y="77"/>
                  <a:pt x="1038" y="77"/>
                </a:cubicBezTo>
                <a:cubicBezTo>
                  <a:pt x="1034" y="77"/>
                  <a:pt x="1030" y="74"/>
                  <a:pt x="1029" y="69"/>
                </a:cubicBezTo>
                <a:close/>
                <a:moveTo>
                  <a:pt x="1794" y="65"/>
                </a:moveTo>
                <a:cubicBezTo>
                  <a:pt x="1789" y="64"/>
                  <a:pt x="1786" y="58"/>
                  <a:pt x="1787" y="53"/>
                </a:cubicBezTo>
                <a:cubicBezTo>
                  <a:pt x="1787" y="53"/>
                  <a:pt x="1787" y="53"/>
                  <a:pt x="1787" y="53"/>
                </a:cubicBezTo>
                <a:cubicBezTo>
                  <a:pt x="1788" y="48"/>
                  <a:pt x="1794" y="44"/>
                  <a:pt x="1799" y="46"/>
                </a:cubicBezTo>
                <a:cubicBezTo>
                  <a:pt x="1799" y="46"/>
                  <a:pt x="1799" y="46"/>
                  <a:pt x="1799" y="46"/>
                </a:cubicBezTo>
                <a:cubicBezTo>
                  <a:pt x="1805" y="47"/>
                  <a:pt x="1808" y="53"/>
                  <a:pt x="1806" y="58"/>
                </a:cubicBezTo>
                <a:cubicBezTo>
                  <a:pt x="1806" y="58"/>
                  <a:pt x="1806" y="58"/>
                  <a:pt x="1806" y="58"/>
                </a:cubicBezTo>
                <a:cubicBezTo>
                  <a:pt x="1805" y="62"/>
                  <a:pt x="1801" y="65"/>
                  <a:pt x="1797" y="65"/>
                </a:cubicBezTo>
                <a:cubicBezTo>
                  <a:pt x="1797" y="65"/>
                  <a:pt x="1797" y="65"/>
                  <a:pt x="1797" y="65"/>
                </a:cubicBezTo>
                <a:cubicBezTo>
                  <a:pt x="1796" y="65"/>
                  <a:pt x="1795" y="65"/>
                  <a:pt x="1794" y="65"/>
                </a:cubicBezTo>
                <a:close/>
                <a:moveTo>
                  <a:pt x="1216" y="27"/>
                </a:moveTo>
                <a:cubicBezTo>
                  <a:pt x="1215" y="22"/>
                  <a:pt x="1219" y="17"/>
                  <a:pt x="1224" y="16"/>
                </a:cubicBezTo>
                <a:cubicBezTo>
                  <a:pt x="1224" y="16"/>
                  <a:pt x="1224" y="16"/>
                  <a:pt x="1224" y="16"/>
                </a:cubicBezTo>
                <a:cubicBezTo>
                  <a:pt x="1229" y="15"/>
                  <a:pt x="1235" y="19"/>
                  <a:pt x="1235" y="24"/>
                </a:cubicBezTo>
                <a:cubicBezTo>
                  <a:pt x="1235" y="24"/>
                  <a:pt x="1235" y="24"/>
                  <a:pt x="1235" y="24"/>
                </a:cubicBezTo>
                <a:cubicBezTo>
                  <a:pt x="1236" y="30"/>
                  <a:pt x="1232" y="35"/>
                  <a:pt x="1227" y="36"/>
                </a:cubicBezTo>
                <a:cubicBezTo>
                  <a:pt x="1227" y="36"/>
                  <a:pt x="1227" y="36"/>
                  <a:pt x="1227" y="36"/>
                </a:cubicBezTo>
                <a:cubicBezTo>
                  <a:pt x="1226" y="36"/>
                  <a:pt x="1226" y="36"/>
                  <a:pt x="1225" y="36"/>
                </a:cubicBezTo>
                <a:cubicBezTo>
                  <a:pt x="1225" y="36"/>
                  <a:pt x="1225" y="36"/>
                  <a:pt x="1225" y="36"/>
                </a:cubicBezTo>
                <a:cubicBezTo>
                  <a:pt x="1221" y="36"/>
                  <a:pt x="1216" y="32"/>
                  <a:pt x="1216" y="27"/>
                </a:cubicBezTo>
                <a:close/>
                <a:moveTo>
                  <a:pt x="1607" y="30"/>
                </a:moveTo>
                <a:cubicBezTo>
                  <a:pt x="1602" y="29"/>
                  <a:pt x="1598" y="24"/>
                  <a:pt x="1598" y="19"/>
                </a:cubicBezTo>
                <a:cubicBezTo>
                  <a:pt x="1598" y="19"/>
                  <a:pt x="1598" y="19"/>
                  <a:pt x="1598" y="19"/>
                </a:cubicBezTo>
                <a:cubicBezTo>
                  <a:pt x="1599" y="13"/>
                  <a:pt x="1604" y="9"/>
                  <a:pt x="1609" y="10"/>
                </a:cubicBezTo>
                <a:cubicBezTo>
                  <a:pt x="1609" y="10"/>
                  <a:pt x="1609" y="10"/>
                  <a:pt x="1609" y="10"/>
                </a:cubicBezTo>
                <a:cubicBezTo>
                  <a:pt x="1609" y="10"/>
                  <a:pt x="1609" y="10"/>
                  <a:pt x="1609" y="10"/>
                </a:cubicBezTo>
                <a:cubicBezTo>
                  <a:pt x="1609" y="10"/>
                  <a:pt x="1609" y="10"/>
                  <a:pt x="1609" y="10"/>
                </a:cubicBezTo>
                <a:cubicBezTo>
                  <a:pt x="1615" y="11"/>
                  <a:pt x="1619" y="16"/>
                  <a:pt x="1618" y="21"/>
                </a:cubicBezTo>
                <a:cubicBezTo>
                  <a:pt x="1618" y="21"/>
                  <a:pt x="1618" y="21"/>
                  <a:pt x="1618" y="21"/>
                </a:cubicBezTo>
                <a:cubicBezTo>
                  <a:pt x="1618" y="26"/>
                  <a:pt x="1613" y="30"/>
                  <a:pt x="1608" y="30"/>
                </a:cubicBezTo>
                <a:cubicBezTo>
                  <a:pt x="1608" y="30"/>
                  <a:pt x="1608" y="30"/>
                  <a:pt x="1608" y="30"/>
                </a:cubicBezTo>
                <a:cubicBezTo>
                  <a:pt x="1608" y="30"/>
                  <a:pt x="1607" y="30"/>
                  <a:pt x="1607" y="30"/>
                </a:cubicBezTo>
                <a:close/>
                <a:moveTo>
                  <a:pt x="1407" y="10"/>
                </a:moveTo>
                <a:cubicBezTo>
                  <a:pt x="1407" y="5"/>
                  <a:pt x="1411" y="0"/>
                  <a:pt x="1417" y="0"/>
                </a:cubicBezTo>
                <a:cubicBezTo>
                  <a:pt x="1417" y="0"/>
                  <a:pt x="1417" y="0"/>
                  <a:pt x="1417" y="0"/>
                </a:cubicBezTo>
                <a:cubicBezTo>
                  <a:pt x="1422" y="0"/>
                  <a:pt x="1427" y="4"/>
                  <a:pt x="1427" y="10"/>
                </a:cubicBezTo>
                <a:cubicBezTo>
                  <a:pt x="1427" y="10"/>
                  <a:pt x="1427" y="10"/>
                  <a:pt x="1427" y="10"/>
                </a:cubicBezTo>
                <a:cubicBezTo>
                  <a:pt x="1427" y="16"/>
                  <a:pt x="1422" y="20"/>
                  <a:pt x="1417" y="20"/>
                </a:cubicBezTo>
                <a:cubicBezTo>
                  <a:pt x="1417" y="20"/>
                  <a:pt x="1417" y="20"/>
                  <a:pt x="1417" y="20"/>
                </a:cubicBezTo>
                <a:cubicBezTo>
                  <a:pt x="1417" y="20"/>
                  <a:pt x="1417" y="20"/>
                  <a:pt x="1417" y="20"/>
                </a:cubicBezTo>
                <a:cubicBezTo>
                  <a:pt x="1417" y="20"/>
                  <a:pt x="1417" y="20"/>
                  <a:pt x="1417" y="20"/>
                </a:cubicBezTo>
                <a:cubicBezTo>
                  <a:pt x="1411" y="20"/>
                  <a:pt x="1407" y="16"/>
                  <a:pt x="1407" y="1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5">
            <a:extLst>
              <a:ext uri="{FF2B5EF4-FFF2-40B4-BE49-F238E27FC236}">
                <a16:creationId xmlns:a16="http://schemas.microsoft.com/office/drawing/2014/main" id="{7581AFED-A0CD-4AD2-8EB6-87071A0703BD}"/>
              </a:ext>
            </a:extLst>
          </p:cNvPr>
          <p:cNvSpPr>
            <a:spLocks noEditPoints="1"/>
          </p:cNvSpPr>
          <p:nvPr/>
        </p:nvSpPr>
        <p:spPr bwMode="auto">
          <a:xfrm>
            <a:off x="3974946" y="860115"/>
            <a:ext cx="16437285" cy="16437285"/>
          </a:xfrm>
          <a:custGeom>
            <a:avLst/>
            <a:gdLst>
              <a:gd name="T0" fmla="*/ 1381 w 2878"/>
              <a:gd name="T1" fmla="*/ 2879 h 2879"/>
              <a:gd name="T2" fmla="*/ 1574 w 2878"/>
              <a:gd name="T3" fmla="*/ 2874 h 2879"/>
              <a:gd name="T4" fmla="*/ 1192 w 2878"/>
              <a:gd name="T5" fmla="*/ 2839 h 2879"/>
              <a:gd name="T6" fmla="*/ 1760 w 2878"/>
              <a:gd name="T7" fmla="*/ 2823 h 2879"/>
              <a:gd name="T8" fmla="*/ 1753 w 2878"/>
              <a:gd name="T9" fmla="*/ 2835 h 2879"/>
              <a:gd name="T10" fmla="*/ 1004 w 2878"/>
              <a:gd name="T11" fmla="*/ 2813 h 2879"/>
              <a:gd name="T12" fmla="*/ 1949 w 2878"/>
              <a:gd name="T13" fmla="*/ 2787 h 2879"/>
              <a:gd name="T14" fmla="*/ 830 w 2878"/>
              <a:gd name="T15" fmla="*/ 2724 h 2879"/>
              <a:gd name="T16" fmla="*/ 2115 w 2878"/>
              <a:gd name="T17" fmla="*/ 2688 h 2879"/>
              <a:gd name="T18" fmla="*/ 2120 w 2878"/>
              <a:gd name="T19" fmla="*/ 2707 h 2879"/>
              <a:gd name="T20" fmla="*/ 667 w 2878"/>
              <a:gd name="T21" fmla="*/ 2644 h 2879"/>
              <a:gd name="T22" fmla="*/ 2290 w 2878"/>
              <a:gd name="T23" fmla="*/ 2589 h 2879"/>
              <a:gd name="T24" fmla="*/ 498 w 2878"/>
              <a:gd name="T25" fmla="*/ 2531 h 2879"/>
              <a:gd name="T26" fmla="*/ 505 w 2878"/>
              <a:gd name="T27" fmla="*/ 2534 h 2879"/>
              <a:gd name="T28" fmla="*/ 2436 w 2878"/>
              <a:gd name="T29" fmla="*/ 2478 h 2879"/>
              <a:gd name="T30" fmla="*/ 362 w 2878"/>
              <a:gd name="T31" fmla="*/ 2382 h 2879"/>
              <a:gd name="T32" fmla="*/ 361 w 2878"/>
              <a:gd name="T33" fmla="*/ 2396 h 2879"/>
              <a:gd name="T34" fmla="*/ 2558 w 2878"/>
              <a:gd name="T35" fmla="*/ 2339 h 2879"/>
              <a:gd name="T36" fmla="*/ 256 w 2878"/>
              <a:gd name="T37" fmla="*/ 2246 h 2879"/>
              <a:gd name="T38" fmla="*/ 2672 w 2878"/>
              <a:gd name="T39" fmla="*/ 2163 h 2879"/>
              <a:gd name="T40" fmla="*/ 2662 w 2878"/>
              <a:gd name="T41" fmla="*/ 2180 h 2879"/>
              <a:gd name="T42" fmla="*/ 155 w 2878"/>
              <a:gd name="T43" fmla="*/ 2082 h 2879"/>
              <a:gd name="T44" fmla="*/ 2763 w 2878"/>
              <a:gd name="T45" fmla="*/ 2004 h 2879"/>
              <a:gd name="T46" fmla="*/ 78 w 2878"/>
              <a:gd name="T47" fmla="*/ 1885 h 2879"/>
              <a:gd name="T48" fmla="*/ 72 w 2878"/>
              <a:gd name="T49" fmla="*/ 1897 h 2879"/>
              <a:gd name="T50" fmla="*/ 2817 w 2878"/>
              <a:gd name="T51" fmla="*/ 1829 h 2879"/>
              <a:gd name="T52" fmla="*/ 43 w 2878"/>
              <a:gd name="T53" fmla="*/ 1707 h 2879"/>
              <a:gd name="T54" fmla="*/ 2845 w 2878"/>
              <a:gd name="T55" fmla="*/ 1630 h 2879"/>
              <a:gd name="T56" fmla="*/ 2855 w 2878"/>
              <a:gd name="T57" fmla="*/ 1641 h 2879"/>
              <a:gd name="T58" fmla="*/ 20 w 2878"/>
              <a:gd name="T59" fmla="*/ 1518 h 2879"/>
              <a:gd name="T60" fmla="*/ 2868 w 2878"/>
              <a:gd name="T61" fmla="*/ 1430 h 2879"/>
              <a:gd name="T62" fmla="*/ 2858 w 2878"/>
              <a:gd name="T63" fmla="*/ 1440 h 2879"/>
              <a:gd name="T64" fmla="*/ 12 w 2878"/>
              <a:gd name="T65" fmla="*/ 1336 h 2879"/>
              <a:gd name="T66" fmla="*/ 2861 w 2878"/>
              <a:gd name="T67" fmla="*/ 1294 h 2879"/>
              <a:gd name="T68" fmla="*/ 30 w 2878"/>
              <a:gd name="T69" fmla="*/ 1135 h 2879"/>
              <a:gd name="T70" fmla="*/ 38 w 2878"/>
              <a:gd name="T71" fmla="*/ 1146 h 2879"/>
              <a:gd name="T72" fmla="*/ 2826 w 2878"/>
              <a:gd name="T73" fmla="*/ 1105 h 2879"/>
              <a:gd name="T74" fmla="*/ 103 w 2878"/>
              <a:gd name="T75" fmla="*/ 956 h 2879"/>
              <a:gd name="T76" fmla="*/ 2777 w 2878"/>
              <a:gd name="T77" fmla="*/ 909 h 2879"/>
              <a:gd name="T78" fmla="*/ 162 w 2878"/>
              <a:gd name="T79" fmla="*/ 772 h 2879"/>
              <a:gd name="T80" fmla="*/ 166 w 2878"/>
              <a:gd name="T81" fmla="*/ 786 h 2879"/>
              <a:gd name="T82" fmla="*/ 2690 w 2878"/>
              <a:gd name="T83" fmla="*/ 748 h 2879"/>
              <a:gd name="T84" fmla="*/ 277 w 2878"/>
              <a:gd name="T85" fmla="*/ 605 h 2879"/>
              <a:gd name="T86" fmla="*/ 2574 w 2878"/>
              <a:gd name="T87" fmla="*/ 571 h 2879"/>
              <a:gd name="T88" fmla="*/ 2580 w 2878"/>
              <a:gd name="T89" fmla="*/ 589 h 2879"/>
              <a:gd name="T90" fmla="*/ 400 w 2878"/>
              <a:gd name="T91" fmla="*/ 471 h 2879"/>
              <a:gd name="T92" fmla="*/ 2461 w 2878"/>
              <a:gd name="T93" fmla="*/ 427 h 2879"/>
              <a:gd name="T94" fmla="*/ 526 w 2878"/>
              <a:gd name="T95" fmla="*/ 326 h 2879"/>
              <a:gd name="T96" fmla="*/ 2305 w 2878"/>
              <a:gd name="T97" fmla="*/ 315 h 2879"/>
              <a:gd name="T98" fmla="*/ 2319 w 2878"/>
              <a:gd name="T99" fmla="*/ 313 h 2879"/>
              <a:gd name="T100" fmla="*/ 697 w 2878"/>
              <a:gd name="T101" fmla="*/ 217 h 2879"/>
              <a:gd name="T102" fmla="*/ 2146 w 2878"/>
              <a:gd name="T103" fmla="*/ 209 h 2879"/>
              <a:gd name="T104" fmla="*/ 2151 w 2878"/>
              <a:gd name="T105" fmla="*/ 210 h 2879"/>
              <a:gd name="T106" fmla="*/ 862 w 2878"/>
              <a:gd name="T107" fmla="*/ 142 h 2879"/>
              <a:gd name="T108" fmla="*/ 1983 w 2878"/>
              <a:gd name="T109" fmla="*/ 107 h 2879"/>
              <a:gd name="T110" fmla="*/ 1035 w 2878"/>
              <a:gd name="T111" fmla="*/ 57 h 2879"/>
              <a:gd name="T112" fmla="*/ 1038 w 2878"/>
              <a:gd name="T113" fmla="*/ 77 h 2879"/>
              <a:gd name="T114" fmla="*/ 1806 w 2878"/>
              <a:gd name="T115" fmla="*/ 58 h 2879"/>
              <a:gd name="T116" fmla="*/ 1235 w 2878"/>
              <a:gd name="T117" fmla="*/ 24 h 2879"/>
              <a:gd name="T118" fmla="*/ 1598 w 2878"/>
              <a:gd name="T119" fmla="*/ 19 h 2879"/>
              <a:gd name="T120" fmla="*/ 1608 w 2878"/>
              <a:gd name="T121" fmla="*/ 30 h 2879"/>
              <a:gd name="T122" fmla="*/ 1417 w 2878"/>
              <a:gd name="T123" fmla="*/ 20 h 2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78" h="2879">
                <a:moveTo>
                  <a:pt x="1381" y="2879"/>
                </a:moveTo>
                <a:cubicBezTo>
                  <a:pt x="1375" y="2879"/>
                  <a:pt x="1371" y="2874"/>
                  <a:pt x="1371" y="2869"/>
                </a:cubicBezTo>
                <a:cubicBezTo>
                  <a:pt x="1371" y="2869"/>
                  <a:pt x="1371" y="2869"/>
                  <a:pt x="1371" y="2869"/>
                </a:cubicBezTo>
                <a:cubicBezTo>
                  <a:pt x="1371" y="2863"/>
                  <a:pt x="1376" y="2859"/>
                  <a:pt x="1382" y="2859"/>
                </a:cubicBezTo>
                <a:cubicBezTo>
                  <a:pt x="1382" y="2859"/>
                  <a:pt x="1382" y="2859"/>
                  <a:pt x="1382" y="2859"/>
                </a:cubicBezTo>
                <a:cubicBezTo>
                  <a:pt x="1387" y="2859"/>
                  <a:pt x="1391" y="2864"/>
                  <a:pt x="1391" y="2869"/>
                </a:cubicBezTo>
                <a:cubicBezTo>
                  <a:pt x="1391" y="2869"/>
                  <a:pt x="1391" y="2869"/>
                  <a:pt x="1391" y="2869"/>
                </a:cubicBezTo>
                <a:cubicBezTo>
                  <a:pt x="1391" y="2875"/>
                  <a:pt x="1387" y="2879"/>
                  <a:pt x="1381" y="2879"/>
                </a:cubicBezTo>
                <a:cubicBezTo>
                  <a:pt x="1381" y="2879"/>
                  <a:pt x="1381" y="2879"/>
                  <a:pt x="1381" y="2879"/>
                </a:cubicBezTo>
                <a:cubicBezTo>
                  <a:pt x="1381" y="2879"/>
                  <a:pt x="1381" y="2879"/>
                  <a:pt x="1381" y="2879"/>
                </a:cubicBezTo>
                <a:close/>
                <a:moveTo>
                  <a:pt x="1563" y="2865"/>
                </a:moveTo>
                <a:cubicBezTo>
                  <a:pt x="1562" y="2859"/>
                  <a:pt x="1567" y="2854"/>
                  <a:pt x="1572" y="2854"/>
                </a:cubicBezTo>
                <a:cubicBezTo>
                  <a:pt x="1572" y="2854"/>
                  <a:pt x="1572" y="2854"/>
                  <a:pt x="1572" y="2854"/>
                </a:cubicBezTo>
                <a:cubicBezTo>
                  <a:pt x="1578" y="2853"/>
                  <a:pt x="1582" y="2857"/>
                  <a:pt x="1583" y="2863"/>
                </a:cubicBezTo>
                <a:cubicBezTo>
                  <a:pt x="1583" y="2863"/>
                  <a:pt x="1583" y="2863"/>
                  <a:pt x="1583" y="2863"/>
                </a:cubicBezTo>
                <a:cubicBezTo>
                  <a:pt x="1583" y="2868"/>
                  <a:pt x="1579" y="2873"/>
                  <a:pt x="1574" y="2874"/>
                </a:cubicBezTo>
                <a:cubicBezTo>
                  <a:pt x="1574" y="2874"/>
                  <a:pt x="1574" y="2874"/>
                  <a:pt x="1574" y="2874"/>
                </a:cubicBezTo>
                <a:cubicBezTo>
                  <a:pt x="1574" y="2874"/>
                  <a:pt x="1573" y="2874"/>
                  <a:pt x="1573" y="2874"/>
                </a:cubicBezTo>
                <a:cubicBezTo>
                  <a:pt x="1573" y="2874"/>
                  <a:pt x="1573" y="2874"/>
                  <a:pt x="1573" y="2874"/>
                </a:cubicBezTo>
                <a:cubicBezTo>
                  <a:pt x="1568" y="2874"/>
                  <a:pt x="1563" y="2870"/>
                  <a:pt x="1563" y="2865"/>
                </a:cubicBezTo>
                <a:close/>
                <a:moveTo>
                  <a:pt x="1189" y="2859"/>
                </a:moveTo>
                <a:cubicBezTo>
                  <a:pt x="1183" y="2858"/>
                  <a:pt x="1180" y="2852"/>
                  <a:pt x="1181" y="2847"/>
                </a:cubicBezTo>
                <a:cubicBezTo>
                  <a:pt x="1181" y="2847"/>
                  <a:pt x="1181" y="2847"/>
                  <a:pt x="1181" y="2847"/>
                </a:cubicBezTo>
                <a:cubicBezTo>
                  <a:pt x="1182" y="2841"/>
                  <a:pt x="1187" y="2838"/>
                  <a:pt x="1192" y="2839"/>
                </a:cubicBezTo>
                <a:cubicBezTo>
                  <a:pt x="1192" y="2839"/>
                  <a:pt x="1192" y="2839"/>
                  <a:pt x="1192" y="2839"/>
                </a:cubicBezTo>
                <a:cubicBezTo>
                  <a:pt x="1198" y="2840"/>
                  <a:pt x="1201" y="2845"/>
                  <a:pt x="1200" y="2850"/>
                </a:cubicBezTo>
                <a:cubicBezTo>
                  <a:pt x="1200" y="2850"/>
                  <a:pt x="1200" y="2850"/>
                  <a:pt x="1200" y="2850"/>
                </a:cubicBezTo>
                <a:cubicBezTo>
                  <a:pt x="1200" y="2855"/>
                  <a:pt x="1195" y="2859"/>
                  <a:pt x="1191" y="2859"/>
                </a:cubicBezTo>
                <a:cubicBezTo>
                  <a:pt x="1191" y="2859"/>
                  <a:pt x="1191" y="2859"/>
                  <a:pt x="1191" y="2859"/>
                </a:cubicBezTo>
                <a:cubicBezTo>
                  <a:pt x="1190" y="2859"/>
                  <a:pt x="1189" y="2859"/>
                  <a:pt x="1189" y="2859"/>
                </a:cubicBezTo>
                <a:close/>
                <a:moveTo>
                  <a:pt x="1753" y="2835"/>
                </a:moveTo>
                <a:cubicBezTo>
                  <a:pt x="1751" y="2830"/>
                  <a:pt x="1755" y="2825"/>
                  <a:pt x="1760" y="2823"/>
                </a:cubicBezTo>
                <a:cubicBezTo>
                  <a:pt x="1760" y="2823"/>
                  <a:pt x="1760" y="2823"/>
                  <a:pt x="1760" y="2823"/>
                </a:cubicBezTo>
                <a:cubicBezTo>
                  <a:pt x="1765" y="2822"/>
                  <a:pt x="1771" y="2825"/>
                  <a:pt x="1772" y="2831"/>
                </a:cubicBezTo>
                <a:cubicBezTo>
                  <a:pt x="1772" y="2831"/>
                  <a:pt x="1772" y="2831"/>
                  <a:pt x="1772" y="2831"/>
                </a:cubicBezTo>
                <a:cubicBezTo>
                  <a:pt x="1773" y="2836"/>
                  <a:pt x="1770" y="2842"/>
                  <a:pt x="1765" y="2843"/>
                </a:cubicBezTo>
                <a:cubicBezTo>
                  <a:pt x="1765" y="2843"/>
                  <a:pt x="1765" y="2843"/>
                  <a:pt x="1765" y="2843"/>
                </a:cubicBezTo>
                <a:cubicBezTo>
                  <a:pt x="1764" y="2843"/>
                  <a:pt x="1763" y="2843"/>
                  <a:pt x="1762" y="2843"/>
                </a:cubicBezTo>
                <a:cubicBezTo>
                  <a:pt x="1762" y="2843"/>
                  <a:pt x="1762" y="2843"/>
                  <a:pt x="1762" y="2843"/>
                </a:cubicBezTo>
                <a:cubicBezTo>
                  <a:pt x="1758" y="2843"/>
                  <a:pt x="1754" y="2840"/>
                  <a:pt x="1753" y="2835"/>
                </a:cubicBezTo>
                <a:close/>
                <a:moveTo>
                  <a:pt x="1001" y="2813"/>
                </a:moveTo>
                <a:cubicBezTo>
                  <a:pt x="996" y="2811"/>
                  <a:pt x="993" y="2805"/>
                  <a:pt x="995" y="2800"/>
                </a:cubicBezTo>
                <a:cubicBezTo>
                  <a:pt x="995" y="2800"/>
                  <a:pt x="995" y="2800"/>
                  <a:pt x="995" y="2800"/>
                </a:cubicBezTo>
                <a:cubicBezTo>
                  <a:pt x="996" y="2795"/>
                  <a:pt x="1002" y="2792"/>
                  <a:pt x="1007" y="2793"/>
                </a:cubicBezTo>
                <a:cubicBezTo>
                  <a:pt x="1007" y="2793"/>
                  <a:pt x="1007" y="2793"/>
                  <a:pt x="1007" y="2793"/>
                </a:cubicBezTo>
                <a:cubicBezTo>
                  <a:pt x="1013" y="2795"/>
                  <a:pt x="1015" y="2801"/>
                  <a:pt x="1014" y="2806"/>
                </a:cubicBezTo>
                <a:cubicBezTo>
                  <a:pt x="1014" y="2806"/>
                  <a:pt x="1014" y="2806"/>
                  <a:pt x="1014" y="2806"/>
                </a:cubicBezTo>
                <a:cubicBezTo>
                  <a:pt x="1012" y="2810"/>
                  <a:pt x="1008" y="2813"/>
                  <a:pt x="1004" y="2813"/>
                </a:cubicBezTo>
                <a:cubicBezTo>
                  <a:pt x="1004" y="2813"/>
                  <a:pt x="1004" y="2813"/>
                  <a:pt x="1004" y="2813"/>
                </a:cubicBezTo>
                <a:cubicBezTo>
                  <a:pt x="1003" y="2813"/>
                  <a:pt x="1002" y="2813"/>
                  <a:pt x="1001" y="2813"/>
                </a:cubicBezTo>
                <a:close/>
                <a:moveTo>
                  <a:pt x="1936" y="2781"/>
                </a:moveTo>
                <a:cubicBezTo>
                  <a:pt x="1934" y="2776"/>
                  <a:pt x="1937" y="2770"/>
                  <a:pt x="1942" y="2768"/>
                </a:cubicBezTo>
                <a:cubicBezTo>
                  <a:pt x="1942" y="2768"/>
                  <a:pt x="1942" y="2768"/>
                  <a:pt x="1942" y="2768"/>
                </a:cubicBezTo>
                <a:cubicBezTo>
                  <a:pt x="1947" y="2766"/>
                  <a:pt x="1953" y="2769"/>
                  <a:pt x="1955" y="2774"/>
                </a:cubicBezTo>
                <a:cubicBezTo>
                  <a:pt x="1955" y="2774"/>
                  <a:pt x="1955" y="2774"/>
                  <a:pt x="1955" y="2774"/>
                </a:cubicBezTo>
                <a:cubicBezTo>
                  <a:pt x="1957" y="2779"/>
                  <a:pt x="1954" y="2785"/>
                  <a:pt x="1949" y="2787"/>
                </a:cubicBezTo>
                <a:cubicBezTo>
                  <a:pt x="1949" y="2787"/>
                  <a:pt x="1949" y="2787"/>
                  <a:pt x="1949" y="2787"/>
                </a:cubicBezTo>
                <a:cubicBezTo>
                  <a:pt x="1948" y="2787"/>
                  <a:pt x="1947" y="2787"/>
                  <a:pt x="1946" y="2787"/>
                </a:cubicBezTo>
                <a:cubicBezTo>
                  <a:pt x="1946" y="2787"/>
                  <a:pt x="1946" y="2787"/>
                  <a:pt x="1946" y="2787"/>
                </a:cubicBezTo>
                <a:cubicBezTo>
                  <a:pt x="1942" y="2787"/>
                  <a:pt x="1938" y="2785"/>
                  <a:pt x="1936" y="2781"/>
                </a:cubicBezTo>
                <a:close/>
                <a:moveTo>
                  <a:pt x="821" y="2742"/>
                </a:moveTo>
                <a:cubicBezTo>
                  <a:pt x="816" y="2739"/>
                  <a:pt x="814" y="2733"/>
                  <a:pt x="817" y="2728"/>
                </a:cubicBezTo>
                <a:cubicBezTo>
                  <a:pt x="817" y="2728"/>
                  <a:pt x="817" y="2728"/>
                  <a:pt x="817" y="2728"/>
                </a:cubicBezTo>
                <a:cubicBezTo>
                  <a:pt x="819" y="2723"/>
                  <a:pt x="825" y="2721"/>
                  <a:pt x="830" y="2724"/>
                </a:cubicBezTo>
                <a:cubicBezTo>
                  <a:pt x="830" y="2724"/>
                  <a:pt x="830" y="2724"/>
                  <a:pt x="830" y="2724"/>
                </a:cubicBezTo>
                <a:cubicBezTo>
                  <a:pt x="835" y="2726"/>
                  <a:pt x="837" y="2732"/>
                  <a:pt x="835" y="2737"/>
                </a:cubicBezTo>
                <a:cubicBezTo>
                  <a:pt x="835" y="2737"/>
                  <a:pt x="835" y="2737"/>
                  <a:pt x="835" y="2737"/>
                </a:cubicBezTo>
                <a:cubicBezTo>
                  <a:pt x="833" y="2741"/>
                  <a:pt x="829" y="2743"/>
                  <a:pt x="826" y="2743"/>
                </a:cubicBezTo>
                <a:cubicBezTo>
                  <a:pt x="826" y="2743"/>
                  <a:pt x="826" y="2743"/>
                  <a:pt x="826" y="2743"/>
                </a:cubicBezTo>
                <a:cubicBezTo>
                  <a:pt x="824" y="2743"/>
                  <a:pt x="823" y="2742"/>
                  <a:pt x="821" y="2742"/>
                </a:cubicBezTo>
                <a:close/>
                <a:moveTo>
                  <a:pt x="2111" y="2702"/>
                </a:moveTo>
                <a:cubicBezTo>
                  <a:pt x="2108" y="2697"/>
                  <a:pt x="2110" y="2691"/>
                  <a:pt x="2115" y="2688"/>
                </a:cubicBezTo>
                <a:cubicBezTo>
                  <a:pt x="2115" y="2688"/>
                  <a:pt x="2115" y="2688"/>
                  <a:pt x="2115" y="2688"/>
                </a:cubicBezTo>
                <a:cubicBezTo>
                  <a:pt x="2120" y="2686"/>
                  <a:pt x="2126" y="2688"/>
                  <a:pt x="2129" y="2692"/>
                </a:cubicBezTo>
                <a:cubicBezTo>
                  <a:pt x="2129" y="2692"/>
                  <a:pt x="2129" y="2692"/>
                  <a:pt x="2129" y="2692"/>
                </a:cubicBezTo>
                <a:cubicBezTo>
                  <a:pt x="2131" y="2697"/>
                  <a:pt x="2130" y="2703"/>
                  <a:pt x="2125" y="2706"/>
                </a:cubicBezTo>
                <a:cubicBezTo>
                  <a:pt x="2125" y="2706"/>
                  <a:pt x="2125" y="2706"/>
                  <a:pt x="2125" y="2706"/>
                </a:cubicBezTo>
                <a:cubicBezTo>
                  <a:pt x="2125" y="2706"/>
                  <a:pt x="2125" y="2706"/>
                  <a:pt x="2125" y="2706"/>
                </a:cubicBezTo>
                <a:cubicBezTo>
                  <a:pt x="2125" y="2706"/>
                  <a:pt x="2125" y="2706"/>
                  <a:pt x="2125" y="2706"/>
                </a:cubicBezTo>
                <a:cubicBezTo>
                  <a:pt x="2123" y="2707"/>
                  <a:pt x="2122" y="2707"/>
                  <a:pt x="2120" y="2707"/>
                </a:cubicBezTo>
                <a:cubicBezTo>
                  <a:pt x="2120" y="2707"/>
                  <a:pt x="2120" y="2707"/>
                  <a:pt x="2120" y="2707"/>
                </a:cubicBezTo>
                <a:cubicBezTo>
                  <a:pt x="2116" y="2707"/>
                  <a:pt x="2113" y="2705"/>
                  <a:pt x="2111" y="2702"/>
                </a:cubicBezTo>
                <a:close/>
                <a:moveTo>
                  <a:pt x="653" y="2647"/>
                </a:moveTo>
                <a:cubicBezTo>
                  <a:pt x="648" y="2644"/>
                  <a:pt x="647" y="2638"/>
                  <a:pt x="650" y="2633"/>
                </a:cubicBezTo>
                <a:cubicBezTo>
                  <a:pt x="650" y="2633"/>
                  <a:pt x="650" y="2633"/>
                  <a:pt x="650" y="2633"/>
                </a:cubicBezTo>
                <a:cubicBezTo>
                  <a:pt x="653" y="2629"/>
                  <a:pt x="659" y="2628"/>
                  <a:pt x="664" y="2631"/>
                </a:cubicBezTo>
                <a:cubicBezTo>
                  <a:pt x="664" y="2631"/>
                  <a:pt x="664" y="2631"/>
                  <a:pt x="664" y="2631"/>
                </a:cubicBezTo>
                <a:cubicBezTo>
                  <a:pt x="668" y="2634"/>
                  <a:pt x="670" y="2640"/>
                  <a:pt x="667" y="2644"/>
                </a:cubicBezTo>
                <a:cubicBezTo>
                  <a:pt x="667" y="2644"/>
                  <a:pt x="667" y="2644"/>
                  <a:pt x="667" y="2644"/>
                </a:cubicBezTo>
                <a:cubicBezTo>
                  <a:pt x="665" y="2647"/>
                  <a:pt x="662" y="2649"/>
                  <a:pt x="658" y="2649"/>
                </a:cubicBezTo>
                <a:cubicBezTo>
                  <a:pt x="658" y="2649"/>
                  <a:pt x="658" y="2649"/>
                  <a:pt x="658" y="2649"/>
                </a:cubicBezTo>
                <a:cubicBezTo>
                  <a:pt x="656" y="2649"/>
                  <a:pt x="654" y="2648"/>
                  <a:pt x="653" y="2647"/>
                </a:cubicBezTo>
                <a:close/>
                <a:moveTo>
                  <a:pt x="2274" y="2600"/>
                </a:moveTo>
                <a:cubicBezTo>
                  <a:pt x="2271" y="2596"/>
                  <a:pt x="2271" y="2590"/>
                  <a:pt x="2276" y="2587"/>
                </a:cubicBezTo>
                <a:cubicBezTo>
                  <a:pt x="2276" y="2587"/>
                  <a:pt x="2276" y="2587"/>
                  <a:pt x="2276" y="2587"/>
                </a:cubicBezTo>
                <a:cubicBezTo>
                  <a:pt x="2280" y="2583"/>
                  <a:pt x="2287" y="2584"/>
                  <a:pt x="2290" y="2589"/>
                </a:cubicBezTo>
                <a:cubicBezTo>
                  <a:pt x="2290" y="2589"/>
                  <a:pt x="2290" y="2589"/>
                  <a:pt x="2290" y="2589"/>
                </a:cubicBezTo>
                <a:cubicBezTo>
                  <a:pt x="2293" y="2593"/>
                  <a:pt x="2292" y="2599"/>
                  <a:pt x="2288" y="2603"/>
                </a:cubicBezTo>
                <a:cubicBezTo>
                  <a:pt x="2288" y="2603"/>
                  <a:pt x="2288" y="2603"/>
                  <a:pt x="2288" y="2603"/>
                </a:cubicBezTo>
                <a:cubicBezTo>
                  <a:pt x="2286" y="2604"/>
                  <a:pt x="2284" y="2605"/>
                  <a:pt x="2282" y="2605"/>
                </a:cubicBezTo>
                <a:cubicBezTo>
                  <a:pt x="2282" y="2605"/>
                  <a:pt x="2282" y="2605"/>
                  <a:pt x="2282" y="2605"/>
                </a:cubicBezTo>
                <a:cubicBezTo>
                  <a:pt x="2279" y="2605"/>
                  <a:pt x="2276" y="2603"/>
                  <a:pt x="2274" y="2600"/>
                </a:cubicBezTo>
                <a:close/>
                <a:moveTo>
                  <a:pt x="498" y="2531"/>
                </a:moveTo>
                <a:cubicBezTo>
                  <a:pt x="498" y="2531"/>
                  <a:pt x="498" y="2531"/>
                  <a:pt x="498" y="2531"/>
                </a:cubicBezTo>
                <a:cubicBezTo>
                  <a:pt x="498" y="2531"/>
                  <a:pt x="498" y="2531"/>
                  <a:pt x="498" y="2531"/>
                </a:cubicBezTo>
                <a:cubicBezTo>
                  <a:pt x="494" y="2528"/>
                  <a:pt x="494" y="2521"/>
                  <a:pt x="497" y="2517"/>
                </a:cubicBezTo>
                <a:cubicBezTo>
                  <a:pt x="497" y="2517"/>
                  <a:pt x="497" y="2517"/>
                  <a:pt x="497" y="2517"/>
                </a:cubicBezTo>
                <a:cubicBezTo>
                  <a:pt x="501" y="2513"/>
                  <a:pt x="507" y="2512"/>
                  <a:pt x="511" y="2516"/>
                </a:cubicBezTo>
                <a:cubicBezTo>
                  <a:pt x="511" y="2516"/>
                  <a:pt x="511" y="2516"/>
                  <a:pt x="511" y="2516"/>
                </a:cubicBezTo>
                <a:cubicBezTo>
                  <a:pt x="516" y="2520"/>
                  <a:pt x="516" y="2526"/>
                  <a:pt x="512" y="2530"/>
                </a:cubicBezTo>
                <a:cubicBezTo>
                  <a:pt x="512" y="2530"/>
                  <a:pt x="512" y="2530"/>
                  <a:pt x="512" y="2530"/>
                </a:cubicBezTo>
                <a:cubicBezTo>
                  <a:pt x="510" y="2532"/>
                  <a:pt x="508" y="2534"/>
                  <a:pt x="505" y="2534"/>
                </a:cubicBezTo>
                <a:cubicBezTo>
                  <a:pt x="505" y="2534"/>
                  <a:pt x="505" y="2534"/>
                  <a:pt x="505" y="2534"/>
                </a:cubicBezTo>
                <a:cubicBezTo>
                  <a:pt x="503" y="2534"/>
                  <a:pt x="500" y="2533"/>
                  <a:pt x="498" y="2531"/>
                </a:cubicBezTo>
                <a:close/>
                <a:moveTo>
                  <a:pt x="2421" y="2478"/>
                </a:moveTo>
                <a:cubicBezTo>
                  <a:pt x="2418" y="2474"/>
                  <a:pt x="2418" y="2468"/>
                  <a:pt x="2422" y="2464"/>
                </a:cubicBezTo>
                <a:cubicBezTo>
                  <a:pt x="2422" y="2464"/>
                  <a:pt x="2422" y="2464"/>
                  <a:pt x="2422" y="2464"/>
                </a:cubicBezTo>
                <a:cubicBezTo>
                  <a:pt x="2426" y="2460"/>
                  <a:pt x="2432" y="2460"/>
                  <a:pt x="2436" y="2464"/>
                </a:cubicBezTo>
                <a:cubicBezTo>
                  <a:pt x="2436" y="2464"/>
                  <a:pt x="2436" y="2464"/>
                  <a:pt x="2436" y="2464"/>
                </a:cubicBezTo>
                <a:cubicBezTo>
                  <a:pt x="2440" y="2468"/>
                  <a:pt x="2440" y="2475"/>
                  <a:pt x="2436" y="2478"/>
                </a:cubicBezTo>
                <a:cubicBezTo>
                  <a:pt x="2436" y="2478"/>
                  <a:pt x="2436" y="2478"/>
                  <a:pt x="2436" y="2478"/>
                </a:cubicBezTo>
                <a:cubicBezTo>
                  <a:pt x="2434" y="2480"/>
                  <a:pt x="2431" y="2481"/>
                  <a:pt x="2429" y="2481"/>
                </a:cubicBezTo>
                <a:cubicBezTo>
                  <a:pt x="2429" y="2481"/>
                  <a:pt x="2429" y="2481"/>
                  <a:pt x="2429" y="2481"/>
                </a:cubicBezTo>
                <a:cubicBezTo>
                  <a:pt x="2426" y="2481"/>
                  <a:pt x="2423" y="2480"/>
                  <a:pt x="2421" y="2478"/>
                </a:cubicBezTo>
                <a:close/>
                <a:moveTo>
                  <a:pt x="361" y="2396"/>
                </a:moveTo>
                <a:cubicBezTo>
                  <a:pt x="361" y="2396"/>
                  <a:pt x="361" y="2396"/>
                  <a:pt x="361" y="2396"/>
                </a:cubicBezTo>
                <a:cubicBezTo>
                  <a:pt x="361" y="2396"/>
                  <a:pt x="361" y="2396"/>
                  <a:pt x="361" y="2396"/>
                </a:cubicBezTo>
                <a:cubicBezTo>
                  <a:pt x="357" y="2392"/>
                  <a:pt x="357" y="2385"/>
                  <a:pt x="362" y="2382"/>
                </a:cubicBezTo>
                <a:cubicBezTo>
                  <a:pt x="362" y="2382"/>
                  <a:pt x="362" y="2382"/>
                  <a:pt x="362" y="2382"/>
                </a:cubicBezTo>
                <a:cubicBezTo>
                  <a:pt x="366" y="2378"/>
                  <a:pt x="372" y="2378"/>
                  <a:pt x="376" y="2382"/>
                </a:cubicBezTo>
                <a:cubicBezTo>
                  <a:pt x="376" y="2382"/>
                  <a:pt x="376" y="2382"/>
                  <a:pt x="376" y="2382"/>
                </a:cubicBezTo>
                <a:cubicBezTo>
                  <a:pt x="379" y="2386"/>
                  <a:pt x="379" y="2393"/>
                  <a:pt x="375" y="2396"/>
                </a:cubicBezTo>
                <a:cubicBezTo>
                  <a:pt x="375" y="2396"/>
                  <a:pt x="375" y="2396"/>
                  <a:pt x="375" y="2396"/>
                </a:cubicBezTo>
                <a:cubicBezTo>
                  <a:pt x="373" y="2398"/>
                  <a:pt x="371" y="2399"/>
                  <a:pt x="368" y="2399"/>
                </a:cubicBezTo>
                <a:cubicBezTo>
                  <a:pt x="368" y="2399"/>
                  <a:pt x="368" y="2399"/>
                  <a:pt x="368" y="2399"/>
                </a:cubicBezTo>
                <a:cubicBezTo>
                  <a:pt x="366" y="2399"/>
                  <a:pt x="363" y="2398"/>
                  <a:pt x="361" y="2396"/>
                </a:cubicBezTo>
                <a:close/>
                <a:moveTo>
                  <a:pt x="2552" y="2337"/>
                </a:moveTo>
                <a:cubicBezTo>
                  <a:pt x="2547" y="2334"/>
                  <a:pt x="2547" y="2327"/>
                  <a:pt x="2550" y="2323"/>
                </a:cubicBezTo>
                <a:cubicBezTo>
                  <a:pt x="2550" y="2323"/>
                  <a:pt x="2550" y="2323"/>
                  <a:pt x="2550" y="2323"/>
                </a:cubicBezTo>
                <a:cubicBezTo>
                  <a:pt x="2553" y="2319"/>
                  <a:pt x="2560" y="2318"/>
                  <a:pt x="2564" y="2322"/>
                </a:cubicBezTo>
                <a:cubicBezTo>
                  <a:pt x="2564" y="2322"/>
                  <a:pt x="2564" y="2322"/>
                  <a:pt x="2564" y="2322"/>
                </a:cubicBezTo>
                <a:cubicBezTo>
                  <a:pt x="2568" y="2325"/>
                  <a:pt x="2569" y="2331"/>
                  <a:pt x="2566" y="2336"/>
                </a:cubicBezTo>
                <a:cubicBezTo>
                  <a:pt x="2566" y="2336"/>
                  <a:pt x="2566" y="2336"/>
                  <a:pt x="2566" y="2336"/>
                </a:cubicBezTo>
                <a:cubicBezTo>
                  <a:pt x="2564" y="2338"/>
                  <a:pt x="2561" y="2339"/>
                  <a:pt x="2558" y="2339"/>
                </a:cubicBezTo>
                <a:cubicBezTo>
                  <a:pt x="2558" y="2339"/>
                  <a:pt x="2558" y="2339"/>
                  <a:pt x="2558" y="2339"/>
                </a:cubicBezTo>
                <a:cubicBezTo>
                  <a:pt x="2556" y="2339"/>
                  <a:pt x="2553" y="2339"/>
                  <a:pt x="2552" y="2337"/>
                </a:cubicBezTo>
                <a:close/>
                <a:moveTo>
                  <a:pt x="243" y="2243"/>
                </a:moveTo>
                <a:cubicBezTo>
                  <a:pt x="239" y="2238"/>
                  <a:pt x="241" y="2232"/>
                  <a:pt x="245" y="2229"/>
                </a:cubicBezTo>
                <a:cubicBezTo>
                  <a:pt x="245" y="2229"/>
                  <a:pt x="245" y="2229"/>
                  <a:pt x="245" y="2229"/>
                </a:cubicBezTo>
                <a:cubicBezTo>
                  <a:pt x="250" y="2226"/>
                  <a:pt x="256" y="2227"/>
                  <a:pt x="259" y="2232"/>
                </a:cubicBezTo>
                <a:cubicBezTo>
                  <a:pt x="259" y="2232"/>
                  <a:pt x="259" y="2232"/>
                  <a:pt x="259" y="2232"/>
                </a:cubicBezTo>
                <a:cubicBezTo>
                  <a:pt x="262" y="2236"/>
                  <a:pt x="261" y="2243"/>
                  <a:pt x="256" y="2246"/>
                </a:cubicBezTo>
                <a:cubicBezTo>
                  <a:pt x="256" y="2246"/>
                  <a:pt x="256" y="2246"/>
                  <a:pt x="256" y="2246"/>
                </a:cubicBezTo>
                <a:cubicBezTo>
                  <a:pt x="255" y="2247"/>
                  <a:pt x="253" y="2247"/>
                  <a:pt x="251" y="2247"/>
                </a:cubicBezTo>
                <a:cubicBezTo>
                  <a:pt x="251" y="2247"/>
                  <a:pt x="251" y="2247"/>
                  <a:pt x="251" y="2247"/>
                </a:cubicBezTo>
                <a:cubicBezTo>
                  <a:pt x="248" y="2247"/>
                  <a:pt x="244" y="2246"/>
                  <a:pt x="243" y="2243"/>
                </a:cubicBezTo>
                <a:close/>
                <a:moveTo>
                  <a:pt x="2662" y="2180"/>
                </a:moveTo>
                <a:cubicBezTo>
                  <a:pt x="2657" y="2177"/>
                  <a:pt x="2656" y="2171"/>
                  <a:pt x="2658" y="2166"/>
                </a:cubicBezTo>
                <a:cubicBezTo>
                  <a:pt x="2658" y="2166"/>
                  <a:pt x="2658" y="2166"/>
                  <a:pt x="2658" y="2166"/>
                </a:cubicBezTo>
                <a:cubicBezTo>
                  <a:pt x="2661" y="2162"/>
                  <a:pt x="2667" y="2160"/>
                  <a:pt x="2672" y="2163"/>
                </a:cubicBezTo>
                <a:cubicBezTo>
                  <a:pt x="2672" y="2163"/>
                  <a:pt x="2672" y="2163"/>
                  <a:pt x="2672" y="2163"/>
                </a:cubicBezTo>
                <a:cubicBezTo>
                  <a:pt x="2677" y="2166"/>
                  <a:pt x="2678" y="2172"/>
                  <a:pt x="2676" y="2177"/>
                </a:cubicBezTo>
                <a:cubicBezTo>
                  <a:pt x="2676" y="2177"/>
                  <a:pt x="2676" y="2177"/>
                  <a:pt x="2676" y="2177"/>
                </a:cubicBezTo>
                <a:cubicBezTo>
                  <a:pt x="2676" y="2177"/>
                  <a:pt x="2676" y="2177"/>
                  <a:pt x="2676" y="2177"/>
                </a:cubicBezTo>
                <a:cubicBezTo>
                  <a:pt x="2676" y="2177"/>
                  <a:pt x="2676" y="2177"/>
                  <a:pt x="2676" y="2177"/>
                </a:cubicBezTo>
                <a:cubicBezTo>
                  <a:pt x="2674" y="2180"/>
                  <a:pt x="2670" y="2182"/>
                  <a:pt x="2667" y="2182"/>
                </a:cubicBezTo>
                <a:cubicBezTo>
                  <a:pt x="2667" y="2182"/>
                  <a:pt x="2667" y="2182"/>
                  <a:pt x="2667" y="2182"/>
                </a:cubicBezTo>
                <a:cubicBezTo>
                  <a:pt x="2665" y="2182"/>
                  <a:pt x="2663" y="2181"/>
                  <a:pt x="2662" y="2180"/>
                </a:cubicBezTo>
                <a:close/>
                <a:moveTo>
                  <a:pt x="146" y="2076"/>
                </a:moveTo>
                <a:cubicBezTo>
                  <a:pt x="143" y="2071"/>
                  <a:pt x="145" y="2065"/>
                  <a:pt x="150" y="2063"/>
                </a:cubicBezTo>
                <a:cubicBezTo>
                  <a:pt x="150" y="2063"/>
                  <a:pt x="150" y="2063"/>
                  <a:pt x="150" y="2063"/>
                </a:cubicBezTo>
                <a:cubicBezTo>
                  <a:pt x="155" y="2060"/>
                  <a:pt x="161" y="2062"/>
                  <a:pt x="164" y="2067"/>
                </a:cubicBezTo>
                <a:cubicBezTo>
                  <a:pt x="164" y="2067"/>
                  <a:pt x="164" y="2067"/>
                  <a:pt x="164" y="2067"/>
                </a:cubicBezTo>
                <a:cubicBezTo>
                  <a:pt x="166" y="2072"/>
                  <a:pt x="164" y="2078"/>
                  <a:pt x="159" y="2081"/>
                </a:cubicBezTo>
                <a:cubicBezTo>
                  <a:pt x="159" y="2081"/>
                  <a:pt x="159" y="2081"/>
                  <a:pt x="159" y="2081"/>
                </a:cubicBezTo>
                <a:cubicBezTo>
                  <a:pt x="158" y="2081"/>
                  <a:pt x="156" y="2082"/>
                  <a:pt x="155" y="2082"/>
                </a:cubicBezTo>
                <a:cubicBezTo>
                  <a:pt x="155" y="2082"/>
                  <a:pt x="155" y="2082"/>
                  <a:pt x="155" y="2082"/>
                </a:cubicBezTo>
                <a:cubicBezTo>
                  <a:pt x="151" y="2082"/>
                  <a:pt x="147" y="2080"/>
                  <a:pt x="146" y="2076"/>
                </a:cubicBezTo>
                <a:close/>
                <a:moveTo>
                  <a:pt x="2750" y="2010"/>
                </a:moveTo>
                <a:cubicBezTo>
                  <a:pt x="2745" y="2008"/>
                  <a:pt x="2743" y="2002"/>
                  <a:pt x="2745" y="1997"/>
                </a:cubicBezTo>
                <a:cubicBezTo>
                  <a:pt x="2745" y="1997"/>
                  <a:pt x="2745" y="1997"/>
                  <a:pt x="2745" y="1997"/>
                </a:cubicBezTo>
                <a:cubicBezTo>
                  <a:pt x="2747" y="1992"/>
                  <a:pt x="2753" y="1989"/>
                  <a:pt x="2758" y="1991"/>
                </a:cubicBezTo>
                <a:cubicBezTo>
                  <a:pt x="2758" y="1991"/>
                  <a:pt x="2758" y="1991"/>
                  <a:pt x="2758" y="1991"/>
                </a:cubicBezTo>
                <a:cubicBezTo>
                  <a:pt x="2763" y="1994"/>
                  <a:pt x="2765" y="1999"/>
                  <a:pt x="2763" y="2004"/>
                </a:cubicBezTo>
                <a:cubicBezTo>
                  <a:pt x="2763" y="2004"/>
                  <a:pt x="2763" y="2004"/>
                  <a:pt x="2763" y="2004"/>
                </a:cubicBezTo>
                <a:cubicBezTo>
                  <a:pt x="2763" y="2004"/>
                  <a:pt x="2763" y="2004"/>
                  <a:pt x="2763" y="2004"/>
                </a:cubicBezTo>
                <a:cubicBezTo>
                  <a:pt x="2763" y="2004"/>
                  <a:pt x="2763" y="2004"/>
                  <a:pt x="2763" y="2004"/>
                </a:cubicBezTo>
                <a:cubicBezTo>
                  <a:pt x="2762" y="2008"/>
                  <a:pt x="2758" y="2011"/>
                  <a:pt x="2754" y="2011"/>
                </a:cubicBezTo>
                <a:cubicBezTo>
                  <a:pt x="2754" y="2011"/>
                  <a:pt x="2754" y="2011"/>
                  <a:pt x="2754" y="2011"/>
                </a:cubicBezTo>
                <a:cubicBezTo>
                  <a:pt x="2753" y="2011"/>
                  <a:pt x="2751" y="2010"/>
                  <a:pt x="2750" y="2010"/>
                </a:cubicBezTo>
                <a:close/>
                <a:moveTo>
                  <a:pt x="72" y="1897"/>
                </a:moveTo>
                <a:cubicBezTo>
                  <a:pt x="70" y="1892"/>
                  <a:pt x="73" y="1886"/>
                  <a:pt x="78" y="1885"/>
                </a:cubicBezTo>
                <a:cubicBezTo>
                  <a:pt x="78" y="1885"/>
                  <a:pt x="78" y="1885"/>
                  <a:pt x="78" y="1885"/>
                </a:cubicBezTo>
                <a:cubicBezTo>
                  <a:pt x="84" y="1883"/>
                  <a:pt x="89" y="1886"/>
                  <a:pt x="91" y="1891"/>
                </a:cubicBezTo>
                <a:cubicBezTo>
                  <a:pt x="91" y="1891"/>
                  <a:pt x="91" y="1891"/>
                  <a:pt x="91" y="1891"/>
                </a:cubicBezTo>
                <a:cubicBezTo>
                  <a:pt x="93" y="1896"/>
                  <a:pt x="90" y="1902"/>
                  <a:pt x="85" y="1904"/>
                </a:cubicBezTo>
                <a:cubicBezTo>
                  <a:pt x="85" y="1904"/>
                  <a:pt x="85" y="1904"/>
                  <a:pt x="85" y="1904"/>
                </a:cubicBezTo>
                <a:cubicBezTo>
                  <a:pt x="84" y="1904"/>
                  <a:pt x="83" y="1904"/>
                  <a:pt x="82" y="1904"/>
                </a:cubicBezTo>
                <a:cubicBezTo>
                  <a:pt x="82" y="1904"/>
                  <a:pt x="82" y="1904"/>
                  <a:pt x="82" y="1904"/>
                </a:cubicBezTo>
                <a:cubicBezTo>
                  <a:pt x="77" y="1904"/>
                  <a:pt x="74" y="1902"/>
                  <a:pt x="72" y="1897"/>
                </a:cubicBezTo>
                <a:close/>
                <a:moveTo>
                  <a:pt x="2814" y="1829"/>
                </a:moveTo>
                <a:cubicBezTo>
                  <a:pt x="2809" y="1828"/>
                  <a:pt x="2806" y="1822"/>
                  <a:pt x="2808" y="1817"/>
                </a:cubicBezTo>
                <a:cubicBezTo>
                  <a:pt x="2808" y="1817"/>
                  <a:pt x="2808" y="1817"/>
                  <a:pt x="2808" y="1817"/>
                </a:cubicBezTo>
                <a:cubicBezTo>
                  <a:pt x="2809" y="1811"/>
                  <a:pt x="2814" y="1808"/>
                  <a:pt x="2820" y="1810"/>
                </a:cubicBezTo>
                <a:cubicBezTo>
                  <a:pt x="2820" y="1810"/>
                  <a:pt x="2820" y="1810"/>
                  <a:pt x="2820" y="1810"/>
                </a:cubicBezTo>
                <a:cubicBezTo>
                  <a:pt x="2825" y="1811"/>
                  <a:pt x="2828" y="1817"/>
                  <a:pt x="2827" y="1822"/>
                </a:cubicBezTo>
                <a:cubicBezTo>
                  <a:pt x="2827" y="1822"/>
                  <a:pt x="2827" y="1822"/>
                  <a:pt x="2827" y="1822"/>
                </a:cubicBezTo>
                <a:cubicBezTo>
                  <a:pt x="2826" y="1826"/>
                  <a:pt x="2822" y="1829"/>
                  <a:pt x="2817" y="1829"/>
                </a:cubicBezTo>
                <a:cubicBezTo>
                  <a:pt x="2817" y="1829"/>
                  <a:pt x="2817" y="1829"/>
                  <a:pt x="2817" y="1829"/>
                </a:cubicBezTo>
                <a:cubicBezTo>
                  <a:pt x="2816" y="1829"/>
                  <a:pt x="2815" y="1829"/>
                  <a:pt x="2814" y="1829"/>
                </a:cubicBezTo>
                <a:close/>
                <a:moveTo>
                  <a:pt x="23" y="1710"/>
                </a:moveTo>
                <a:cubicBezTo>
                  <a:pt x="23" y="1710"/>
                  <a:pt x="23" y="1710"/>
                  <a:pt x="23" y="1710"/>
                </a:cubicBezTo>
                <a:cubicBezTo>
                  <a:pt x="23" y="1710"/>
                  <a:pt x="23" y="1710"/>
                  <a:pt x="23" y="1710"/>
                </a:cubicBezTo>
                <a:cubicBezTo>
                  <a:pt x="22" y="1705"/>
                  <a:pt x="26" y="1700"/>
                  <a:pt x="31" y="1699"/>
                </a:cubicBezTo>
                <a:cubicBezTo>
                  <a:pt x="31" y="1699"/>
                  <a:pt x="31" y="1699"/>
                  <a:pt x="31" y="1699"/>
                </a:cubicBezTo>
                <a:cubicBezTo>
                  <a:pt x="37" y="1698"/>
                  <a:pt x="42" y="1701"/>
                  <a:pt x="43" y="1707"/>
                </a:cubicBezTo>
                <a:cubicBezTo>
                  <a:pt x="43" y="1707"/>
                  <a:pt x="43" y="1707"/>
                  <a:pt x="43" y="1707"/>
                </a:cubicBezTo>
                <a:cubicBezTo>
                  <a:pt x="44" y="1712"/>
                  <a:pt x="40" y="1717"/>
                  <a:pt x="35" y="1718"/>
                </a:cubicBezTo>
                <a:cubicBezTo>
                  <a:pt x="35" y="1718"/>
                  <a:pt x="35" y="1718"/>
                  <a:pt x="35" y="1718"/>
                </a:cubicBezTo>
                <a:cubicBezTo>
                  <a:pt x="34" y="1719"/>
                  <a:pt x="34" y="1719"/>
                  <a:pt x="33" y="1719"/>
                </a:cubicBezTo>
                <a:cubicBezTo>
                  <a:pt x="33" y="1719"/>
                  <a:pt x="33" y="1719"/>
                  <a:pt x="33" y="1719"/>
                </a:cubicBezTo>
                <a:cubicBezTo>
                  <a:pt x="28" y="1719"/>
                  <a:pt x="24" y="1715"/>
                  <a:pt x="23" y="1710"/>
                </a:cubicBezTo>
                <a:close/>
                <a:moveTo>
                  <a:pt x="2854" y="1641"/>
                </a:moveTo>
                <a:cubicBezTo>
                  <a:pt x="2849" y="1641"/>
                  <a:pt x="2845" y="1636"/>
                  <a:pt x="2845" y="1630"/>
                </a:cubicBezTo>
                <a:cubicBezTo>
                  <a:pt x="2845" y="1630"/>
                  <a:pt x="2845" y="1630"/>
                  <a:pt x="2845" y="1630"/>
                </a:cubicBezTo>
                <a:cubicBezTo>
                  <a:pt x="2846" y="1625"/>
                  <a:pt x="2851" y="1621"/>
                  <a:pt x="2857" y="1621"/>
                </a:cubicBezTo>
                <a:cubicBezTo>
                  <a:pt x="2857" y="1621"/>
                  <a:pt x="2857" y="1621"/>
                  <a:pt x="2857" y="1621"/>
                </a:cubicBezTo>
                <a:cubicBezTo>
                  <a:pt x="2862" y="1622"/>
                  <a:pt x="2866" y="1627"/>
                  <a:pt x="2865" y="1633"/>
                </a:cubicBezTo>
                <a:cubicBezTo>
                  <a:pt x="2865" y="1633"/>
                  <a:pt x="2865" y="1633"/>
                  <a:pt x="2865" y="1633"/>
                </a:cubicBezTo>
                <a:cubicBezTo>
                  <a:pt x="2865" y="1633"/>
                  <a:pt x="2865" y="1633"/>
                  <a:pt x="2865" y="1633"/>
                </a:cubicBezTo>
                <a:cubicBezTo>
                  <a:pt x="2865" y="1633"/>
                  <a:pt x="2865" y="1633"/>
                  <a:pt x="2865" y="1633"/>
                </a:cubicBezTo>
                <a:cubicBezTo>
                  <a:pt x="2865" y="1638"/>
                  <a:pt x="2860" y="1641"/>
                  <a:pt x="2855" y="1641"/>
                </a:cubicBezTo>
                <a:cubicBezTo>
                  <a:pt x="2855" y="1641"/>
                  <a:pt x="2855" y="1641"/>
                  <a:pt x="2855" y="1641"/>
                </a:cubicBezTo>
                <a:cubicBezTo>
                  <a:pt x="2855" y="1641"/>
                  <a:pt x="2854" y="1641"/>
                  <a:pt x="2854" y="1641"/>
                </a:cubicBezTo>
                <a:close/>
                <a:moveTo>
                  <a:pt x="0" y="1519"/>
                </a:moveTo>
                <a:cubicBezTo>
                  <a:pt x="0" y="1519"/>
                  <a:pt x="0" y="1519"/>
                  <a:pt x="0" y="1519"/>
                </a:cubicBezTo>
                <a:cubicBezTo>
                  <a:pt x="0" y="1519"/>
                  <a:pt x="0" y="1519"/>
                  <a:pt x="0" y="1519"/>
                </a:cubicBezTo>
                <a:cubicBezTo>
                  <a:pt x="0" y="1513"/>
                  <a:pt x="4" y="1509"/>
                  <a:pt x="10" y="1508"/>
                </a:cubicBezTo>
                <a:cubicBezTo>
                  <a:pt x="10" y="1508"/>
                  <a:pt x="10" y="1508"/>
                  <a:pt x="10" y="1508"/>
                </a:cubicBezTo>
                <a:cubicBezTo>
                  <a:pt x="15" y="1508"/>
                  <a:pt x="20" y="1512"/>
                  <a:pt x="20" y="1518"/>
                </a:cubicBezTo>
                <a:cubicBezTo>
                  <a:pt x="20" y="1518"/>
                  <a:pt x="20" y="1518"/>
                  <a:pt x="20" y="1518"/>
                </a:cubicBezTo>
                <a:cubicBezTo>
                  <a:pt x="20" y="1523"/>
                  <a:pt x="16" y="1528"/>
                  <a:pt x="11" y="1528"/>
                </a:cubicBezTo>
                <a:cubicBezTo>
                  <a:pt x="11" y="1528"/>
                  <a:pt x="11" y="1528"/>
                  <a:pt x="11" y="1528"/>
                </a:cubicBezTo>
                <a:cubicBezTo>
                  <a:pt x="10" y="1528"/>
                  <a:pt x="10" y="1528"/>
                  <a:pt x="10" y="1528"/>
                </a:cubicBezTo>
                <a:cubicBezTo>
                  <a:pt x="10" y="1528"/>
                  <a:pt x="10" y="1528"/>
                  <a:pt x="10" y="1528"/>
                </a:cubicBezTo>
                <a:cubicBezTo>
                  <a:pt x="5" y="1528"/>
                  <a:pt x="0" y="1524"/>
                  <a:pt x="0" y="1519"/>
                </a:cubicBezTo>
                <a:close/>
                <a:moveTo>
                  <a:pt x="2858" y="1440"/>
                </a:moveTo>
                <a:cubicBezTo>
                  <a:pt x="2858" y="1434"/>
                  <a:pt x="2862" y="1430"/>
                  <a:pt x="2868" y="1430"/>
                </a:cubicBezTo>
                <a:cubicBezTo>
                  <a:pt x="2868" y="1430"/>
                  <a:pt x="2868" y="1430"/>
                  <a:pt x="2868" y="1430"/>
                </a:cubicBezTo>
                <a:cubicBezTo>
                  <a:pt x="2874" y="1430"/>
                  <a:pt x="2878" y="1434"/>
                  <a:pt x="2878" y="1440"/>
                </a:cubicBezTo>
                <a:cubicBezTo>
                  <a:pt x="2878" y="1440"/>
                  <a:pt x="2878" y="1440"/>
                  <a:pt x="2878" y="1440"/>
                </a:cubicBezTo>
                <a:cubicBezTo>
                  <a:pt x="2878" y="1440"/>
                  <a:pt x="2878" y="1440"/>
                  <a:pt x="2878" y="1440"/>
                </a:cubicBezTo>
                <a:cubicBezTo>
                  <a:pt x="2878" y="1440"/>
                  <a:pt x="2878" y="1440"/>
                  <a:pt x="2878" y="1440"/>
                </a:cubicBezTo>
                <a:cubicBezTo>
                  <a:pt x="2878" y="1446"/>
                  <a:pt x="2874" y="1450"/>
                  <a:pt x="2868" y="1450"/>
                </a:cubicBezTo>
                <a:cubicBezTo>
                  <a:pt x="2868" y="1450"/>
                  <a:pt x="2868" y="1450"/>
                  <a:pt x="2868" y="1450"/>
                </a:cubicBezTo>
                <a:cubicBezTo>
                  <a:pt x="2862" y="1450"/>
                  <a:pt x="2858" y="1446"/>
                  <a:pt x="2858" y="1440"/>
                </a:cubicBezTo>
                <a:close/>
                <a:moveTo>
                  <a:pt x="12" y="1336"/>
                </a:moveTo>
                <a:cubicBezTo>
                  <a:pt x="6" y="1336"/>
                  <a:pt x="2" y="1331"/>
                  <a:pt x="2" y="1326"/>
                </a:cubicBezTo>
                <a:cubicBezTo>
                  <a:pt x="2" y="1326"/>
                  <a:pt x="2" y="1326"/>
                  <a:pt x="2" y="1326"/>
                </a:cubicBezTo>
                <a:cubicBezTo>
                  <a:pt x="3" y="1320"/>
                  <a:pt x="8" y="1316"/>
                  <a:pt x="13" y="1316"/>
                </a:cubicBezTo>
                <a:cubicBezTo>
                  <a:pt x="13" y="1316"/>
                  <a:pt x="13" y="1316"/>
                  <a:pt x="13" y="1316"/>
                </a:cubicBezTo>
                <a:cubicBezTo>
                  <a:pt x="19" y="1317"/>
                  <a:pt x="23" y="1322"/>
                  <a:pt x="22" y="1327"/>
                </a:cubicBezTo>
                <a:cubicBezTo>
                  <a:pt x="22" y="1327"/>
                  <a:pt x="22" y="1327"/>
                  <a:pt x="22" y="1327"/>
                </a:cubicBezTo>
                <a:cubicBezTo>
                  <a:pt x="22" y="1332"/>
                  <a:pt x="18" y="1336"/>
                  <a:pt x="12" y="1336"/>
                </a:cubicBezTo>
                <a:cubicBezTo>
                  <a:pt x="12" y="1336"/>
                  <a:pt x="12" y="1336"/>
                  <a:pt x="12" y="1336"/>
                </a:cubicBezTo>
                <a:cubicBezTo>
                  <a:pt x="12" y="1336"/>
                  <a:pt x="12" y="1336"/>
                  <a:pt x="12" y="1336"/>
                </a:cubicBezTo>
                <a:close/>
                <a:moveTo>
                  <a:pt x="2850" y="1285"/>
                </a:moveTo>
                <a:cubicBezTo>
                  <a:pt x="2849" y="1279"/>
                  <a:pt x="2853" y="1275"/>
                  <a:pt x="2858" y="1274"/>
                </a:cubicBezTo>
                <a:cubicBezTo>
                  <a:pt x="2858" y="1274"/>
                  <a:pt x="2858" y="1274"/>
                  <a:pt x="2858" y="1274"/>
                </a:cubicBezTo>
                <a:cubicBezTo>
                  <a:pt x="2864" y="1273"/>
                  <a:pt x="2869" y="1277"/>
                  <a:pt x="2870" y="1283"/>
                </a:cubicBezTo>
                <a:cubicBezTo>
                  <a:pt x="2870" y="1283"/>
                  <a:pt x="2870" y="1283"/>
                  <a:pt x="2870" y="1283"/>
                </a:cubicBezTo>
                <a:cubicBezTo>
                  <a:pt x="2870" y="1288"/>
                  <a:pt x="2866" y="1293"/>
                  <a:pt x="2861" y="1294"/>
                </a:cubicBezTo>
                <a:cubicBezTo>
                  <a:pt x="2861" y="1294"/>
                  <a:pt x="2861" y="1294"/>
                  <a:pt x="2861" y="1294"/>
                </a:cubicBezTo>
                <a:cubicBezTo>
                  <a:pt x="2860" y="1294"/>
                  <a:pt x="2860" y="1294"/>
                  <a:pt x="2860" y="1294"/>
                </a:cubicBezTo>
                <a:cubicBezTo>
                  <a:pt x="2860" y="1294"/>
                  <a:pt x="2860" y="1294"/>
                  <a:pt x="2860" y="1294"/>
                </a:cubicBezTo>
                <a:cubicBezTo>
                  <a:pt x="2855" y="1294"/>
                  <a:pt x="2850" y="1290"/>
                  <a:pt x="2850" y="1285"/>
                </a:cubicBezTo>
                <a:close/>
                <a:moveTo>
                  <a:pt x="38" y="1146"/>
                </a:moveTo>
                <a:cubicBezTo>
                  <a:pt x="33" y="1145"/>
                  <a:pt x="29" y="1140"/>
                  <a:pt x="30" y="1135"/>
                </a:cubicBezTo>
                <a:cubicBezTo>
                  <a:pt x="30" y="1135"/>
                  <a:pt x="30" y="1135"/>
                  <a:pt x="30" y="1135"/>
                </a:cubicBezTo>
                <a:cubicBezTo>
                  <a:pt x="30" y="1135"/>
                  <a:pt x="30" y="1135"/>
                  <a:pt x="30" y="1135"/>
                </a:cubicBezTo>
                <a:cubicBezTo>
                  <a:pt x="30" y="1135"/>
                  <a:pt x="30" y="1135"/>
                  <a:pt x="30" y="1135"/>
                </a:cubicBezTo>
                <a:cubicBezTo>
                  <a:pt x="32" y="1129"/>
                  <a:pt x="37" y="1126"/>
                  <a:pt x="42" y="1127"/>
                </a:cubicBezTo>
                <a:cubicBezTo>
                  <a:pt x="42" y="1127"/>
                  <a:pt x="42" y="1127"/>
                  <a:pt x="42" y="1127"/>
                </a:cubicBezTo>
                <a:cubicBezTo>
                  <a:pt x="48" y="1128"/>
                  <a:pt x="51" y="1133"/>
                  <a:pt x="50" y="1139"/>
                </a:cubicBezTo>
                <a:cubicBezTo>
                  <a:pt x="50" y="1139"/>
                  <a:pt x="50" y="1139"/>
                  <a:pt x="50" y="1139"/>
                </a:cubicBezTo>
                <a:cubicBezTo>
                  <a:pt x="49" y="1143"/>
                  <a:pt x="45" y="1147"/>
                  <a:pt x="40" y="1147"/>
                </a:cubicBezTo>
                <a:cubicBezTo>
                  <a:pt x="40" y="1147"/>
                  <a:pt x="40" y="1147"/>
                  <a:pt x="40" y="1147"/>
                </a:cubicBezTo>
                <a:cubicBezTo>
                  <a:pt x="40" y="1147"/>
                  <a:pt x="39" y="1147"/>
                  <a:pt x="38" y="1146"/>
                </a:cubicBezTo>
                <a:close/>
                <a:moveTo>
                  <a:pt x="2816" y="1097"/>
                </a:moveTo>
                <a:cubicBezTo>
                  <a:pt x="2815" y="1092"/>
                  <a:pt x="2818" y="1087"/>
                  <a:pt x="2824" y="1085"/>
                </a:cubicBezTo>
                <a:cubicBezTo>
                  <a:pt x="2824" y="1085"/>
                  <a:pt x="2824" y="1085"/>
                  <a:pt x="2824" y="1085"/>
                </a:cubicBezTo>
                <a:cubicBezTo>
                  <a:pt x="2829" y="1084"/>
                  <a:pt x="2834" y="1087"/>
                  <a:pt x="2836" y="1093"/>
                </a:cubicBezTo>
                <a:cubicBezTo>
                  <a:pt x="2836" y="1093"/>
                  <a:pt x="2836" y="1093"/>
                  <a:pt x="2836" y="1093"/>
                </a:cubicBezTo>
                <a:cubicBezTo>
                  <a:pt x="2837" y="1098"/>
                  <a:pt x="2834" y="1103"/>
                  <a:pt x="2829" y="1105"/>
                </a:cubicBezTo>
                <a:cubicBezTo>
                  <a:pt x="2829" y="1105"/>
                  <a:pt x="2829" y="1105"/>
                  <a:pt x="2829" y="1105"/>
                </a:cubicBezTo>
                <a:cubicBezTo>
                  <a:pt x="2828" y="1105"/>
                  <a:pt x="2827" y="1105"/>
                  <a:pt x="2826" y="1105"/>
                </a:cubicBezTo>
                <a:cubicBezTo>
                  <a:pt x="2826" y="1105"/>
                  <a:pt x="2826" y="1105"/>
                  <a:pt x="2826" y="1105"/>
                </a:cubicBezTo>
                <a:cubicBezTo>
                  <a:pt x="2822" y="1105"/>
                  <a:pt x="2818" y="1102"/>
                  <a:pt x="2816" y="1097"/>
                </a:cubicBezTo>
                <a:close/>
                <a:moveTo>
                  <a:pt x="90" y="962"/>
                </a:moveTo>
                <a:cubicBezTo>
                  <a:pt x="85" y="960"/>
                  <a:pt x="82" y="954"/>
                  <a:pt x="84" y="949"/>
                </a:cubicBezTo>
                <a:cubicBezTo>
                  <a:pt x="84" y="949"/>
                  <a:pt x="84" y="949"/>
                  <a:pt x="84" y="949"/>
                </a:cubicBezTo>
                <a:cubicBezTo>
                  <a:pt x="86" y="944"/>
                  <a:pt x="92" y="941"/>
                  <a:pt x="97" y="943"/>
                </a:cubicBezTo>
                <a:cubicBezTo>
                  <a:pt x="97" y="943"/>
                  <a:pt x="97" y="943"/>
                  <a:pt x="97" y="943"/>
                </a:cubicBezTo>
                <a:cubicBezTo>
                  <a:pt x="102" y="945"/>
                  <a:pt x="105" y="950"/>
                  <a:pt x="103" y="956"/>
                </a:cubicBezTo>
                <a:cubicBezTo>
                  <a:pt x="103" y="956"/>
                  <a:pt x="103" y="956"/>
                  <a:pt x="103" y="956"/>
                </a:cubicBezTo>
                <a:cubicBezTo>
                  <a:pt x="101" y="960"/>
                  <a:pt x="97" y="962"/>
                  <a:pt x="93" y="962"/>
                </a:cubicBezTo>
                <a:cubicBezTo>
                  <a:pt x="93" y="962"/>
                  <a:pt x="93" y="962"/>
                  <a:pt x="93" y="962"/>
                </a:cubicBezTo>
                <a:cubicBezTo>
                  <a:pt x="92" y="962"/>
                  <a:pt x="91" y="962"/>
                  <a:pt x="90" y="962"/>
                </a:cubicBezTo>
                <a:close/>
                <a:moveTo>
                  <a:pt x="2758" y="916"/>
                </a:moveTo>
                <a:cubicBezTo>
                  <a:pt x="2756" y="911"/>
                  <a:pt x="2759" y="905"/>
                  <a:pt x="2764" y="903"/>
                </a:cubicBezTo>
                <a:cubicBezTo>
                  <a:pt x="2764" y="903"/>
                  <a:pt x="2764" y="903"/>
                  <a:pt x="2764" y="903"/>
                </a:cubicBezTo>
                <a:cubicBezTo>
                  <a:pt x="2769" y="901"/>
                  <a:pt x="2775" y="904"/>
                  <a:pt x="2777" y="909"/>
                </a:cubicBezTo>
                <a:cubicBezTo>
                  <a:pt x="2777" y="909"/>
                  <a:pt x="2777" y="909"/>
                  <a:pt x="2777" y="909"/>
                </a:cubicBezTo>
                <a:cubicBezTo>
                  <a:pt x="2779" y="914"/>
                  <a:pt x="2776" y="920"/>
                  <a:pt x="2771" y="922"/>
                </a:cubicBezTo>
                <a:cubicBezTo>
                  <a:pt x="2771" y="922"/>
                  <a:pt x="2771" y="922"/>
                  <a:pt x="2771" y="922"/>
                </a:cubicBezTo>
                <a:cubicBezTo>
                  <a:pt x="2770" y="922"/>
                  <a:pt x="2769" y="922"/>
                  <a:pt x="2768" y="922"/>
                </a:cubicBezTo>
                <a:cubicBezTo>
                  <a:pt x="2768" y="922"/>
                  <a:pt x="2768" y="922"/>
                  <a:pt x="2768" y="922"/>
                </a:cubicBezTo>
                <a:cubicBezTo>
                  <a:pt x="2764" y="922"/>
                  <a:pt x="2760" y="920"/>
                  <a:pt x="2758" y="916"/>
                </a:cubicBezTo>
                <a:close/>
                <a:moveTo>
                  <a:pt x="166" y="786"/>
                </a:moveTo>
                <a:cubicBezTo>
                  <a:pt x="161" y="783"/>
                  <a:pt x="159" y="777"/>
                  <a:pt x="162" y="772"/>
                </a:cubicBezTo>
                <a:cubicBezTo>
                  <a:pt x="162" y="772"/>
                  <a:pt x="162" y="772"/>
                  <a:pt x="162" y="772"/>
                </a:cubicBezTo>
                <a:cubicBezTo>
                  <a:pt x="165" y="767"/>
                  <a:pt x="171" y="765"/>
                  <a:pt x="175" y="768"/>
                </a:cubicBezTo>
                <a:cubicBezTo>
                  <a:pt x="175" y="768"/>
                  <a:pt x="175" y="768"/>
                  <a:pt x="175" y="768"/>
                </a:cubicBezTo>
                <a:cubicBezTo>
                  <a:pt x="180" y="770"/>
                  <a:pt x="182" y="776"/>
                  <a:pt x="180" y="781"/>
                </a:cubicBezTo>
                <a:cubicBezTo>
                  <a:pt x="180" y="781"/>
                  <a:pt x="180" y="781"/>
                  <a:pt x="180" y="781"/>
                </a:cubicBezTo>
                <a:cubicBezTo>
                  <a:pt x="178" y="785"/>
                  <a:pt x="174" y="787"/>
                  <a:pt x="171" y="787"/>
                </a:cubicBezTo>
                <a:cubicBezTo>
                  <a:pt x="171" y="787"/>
                  <a:pt x="171" y="787"/>
                  <a:pt x="171" y="787"/>
                </a:cubicBezTo>
                <a:cubicBezTo>
                  <a:pt x="169" y="787"/>
                  <a:pt x="168" y="786"/>
                  <a:pt x="166" y="786"/>
                </a:cubicBezTo>
                <a:close/>
                <a:moveTo>
                  <a:pt x="2676" y="744"/>
                </a:moveTo>
                <a:cubicBezTo>
                  <a:pt x="2676" y="744"/>
                  <a:pt x="2676" y="744"/>
                  <a:pt x="2676" y="744"/>
                </a:cubicBezTo>
                <a:cubicBezTo>
                  <a:pt x="2674" y="740"/>
                  <a:pt x="2675" y="733"/>
                  <a:pt x="2680" y="731"/>
                </a:cubicBezTo>
                <a:cubicBezTo>
                  <a:pt x="2680" y="731"/>
                  <a:pt x="2680" y="731"/>
                  <a:pt x="2680" y="731"/>
                </a:cubicBezTo>
                <a:cubicBezTo>
                  <a:pt x="2685" y="728"/>
                  <a:pt x="2691" y="730"/>
                  <a:pt x="2694" y="735"/>
                </a:cubicBezTo>
                <a:cubicBezTo>
                  <a:pt x="2694" y="735"/>
                  <a:pt x="2694" y="735"/>
                  <a:pt x="2694" y="735"/>
                </a:cubicBezTo>
                <a:cubicBezTo>
                  <a:pt x="2696" y="739"/>
                  <a:pt x="2695" y="745"/>
                  <a:pt x="2690" y="748"/>
                </a:cubicBezTo>
                <a:cubicBezTo>
                  <a:pt x="2690" y="748"/>
                  <a:pt x="2690" y="748"/>
                  <a:pt x="2690" y="748"/>
                </a:cubicBezTo>
                <a:cubicBezTo>
                  <a:pt x="2688" y="749"/>
                  <a:pt x="2687" y="749"/>
                  <a:pt x="2685" y="749"/>
                </a:cubicBezTo>
                <a:cubicBezTo>
                  <a:pt x="2685" y="749"/>
                  <a:pt x="2685" y="749"/>
                  <a:pt x="2685" y="749"/>
                </a:cubicBezTo>
                <a:cubicBezTo>
                  <a:pt x="2681" y="749"/>
                  <a:pt x="2678" y="748"/>
                  <a:pt x="2676" y="744"/>
                </a:cubicBezTo>
                <a:close/>
                <a:moveTo>
                  <a:pt x="265" y="621"/>
                </a:moveTo>
                <a:cubicBezTo>
                  <a:pt x="261" y="618"/>
                  <a:pt x="260" y="612"/>
                  <a:pt x="263" y="607"/>
                </a:cubicBezTo>
                <a:cubicBezTo>
                  <a:pt x="263" y="607"/>
                  <a:pt x="263" y="607"/>
                  <a:pt x="263" y="607"/>
                </a:cubicBezTo>
                <a:cubicBezTo>
                  <a:pt x="266" y="603"/>
                  <a:pt x="272" y="602"/>
                  <a:pt x="277" y="605"/>
                </a:cubicBezTo>
                <a:cubicBezTo>
                  <a:pt x="277" y="605"/>
                  <a:pt x="277" y="605"/>
                  <a:pt x="277" y="605"/>
                </a:cubicBezTo>
                <a:cubicBezTo>
                  <a:pt x="281" y="608"/>
                  <a:pt x="283" y="614"/>
                  <a:pt x="279" y="619"/>
                </a:cubicBezTo>
                <a:cubicBezTo>
                  <a:pt x="279" y="619"/>
                  <a:pt x="279" y="619"/>
                  <a:pt x="279" y="619"/>
                </a:cubicBezTo>
                <a:cubicBezTo>
                  <a:pt x="277" y="622"/>
                  <a:pt x="274" y="623"/>
                  <a:pt x="271" y="623"/>
                </a:cubicBezTo>
                <a:cubicBezTo>
                  <a:pt x="271" y="623"/>
                  <a:pt x="271" y="623"/>
                  <a:pt x="271" y="623"/>
                </a:cubicBezTo>
                <a:cubicBezTo>
                  <a:pt x="269" y="623"/>
                  <a:pt x="267" y="623"/>
                  <a:pt x="265" y="621"/>
                </a:cubicBezTo>
                <a:close/>
                <a:moveTo>
                  <a:pt x="2572" y="585"/>
                </a:moveTo>
                <a:cubicBezTo>
                  <a:pt x="2569" y="581"/>
                  <a:pt x="2569" y="574"/>
                  <a:pt x="2574" y="571"/>
                </a:cubicBezTo>
                <a:cubicBezTo>
                  <a:pt x="2574" y="571"/>
                  <a:pt x="2574" y="571"/>
                  <a:pt x="2574" y="571"/>
                </a:cubicBezTo>
                <a:cubicBezTo>
                  <a:pt x="2578" y="568"/>
                  <a:pt x="2585" y="569"/>
                  <a:pt x="2588" y="573"/>
                </a:cubicBezTo>
                <a:cubicBezTo>
                  <a:pt x="2588" y="573"/>
                  <a:pt x="2588" y="573"/>
                  <a:pt x="2588" y="573"/>
                </a:cubicBezTo>
                <a:cubicBezTo>
                  <a:pt x="2588" y="573"/>
                  <a:pt x="2588" y="573"/>
                  <a:pt x="2588" y="573"/>
                </a:cubicBezTo>
                <a:cubicBezTo>
                  <a:pt x="2588" y="573"/>
                  <a:pt x="2588" y="573"/>
                  <a:pt x="2588" y="573"/>
                </a:cubicBezTo>
                <a:cubicBezTo>
                  <a:pt x="2591" y="577"/>
                  <a:pt x="2590" y="584"/>
                  <a:pt x="2586" y="587"/>
                </a:cubicBezTo>
                <a:cubicBezTo>
                  <a:pt x="2586" y="587"/>
                  <a:pt x="2586" y="587"/>
                  <a:pt x="2586" y="587"/>
                </a:cubicBezTo>
                <a:cubicBezTo>
                  <a:pt x="2584" y="588"/>
                  <a:pt x="2582" y="589"/>
                  <a:pt x="2580" y="589"/>
                </a:cubicBezTo>
                <a:cubicBezTo>
                  <a:pt x="2580" y="589"/>
                  <a:pt x="2580" y="589"/>
                  <a:pt x="2580" y="589"/>
                </a:cubicBezTo>
                <a:cubicBezTo>
                  <a:pt x="2577" y="589"/>
                  <a:pt x="2574" y="588"/>
                  <a:pt x="2572" y="585"/>
                </a:cubicBezTo>
                <a:close/>
                <a:moveTo>
                  <a:pt x="386" y="472"/>
                </a:moveTo>
                <a:cubicBezTo>
                  <a:pt x="382" y="468"/>
                  <a:pt x="381" y="462"/>
                  <a:pt x="385" y="458"/>
                </a:cubicBezTo>
                <a:cubicBezTo>
                  <a:pt x="385" y="458"/>
                  <a:pt x="385" y="458"/>
                  <a:pt x="385" y="458"/>
                </a:cubicBezTo>
                <a:cubicBezTo>
                  <a:pt x="389" y="454"/>
                  <a:pt x="395" y="453"/>
                  <a:pt x="399" y="457"/>
                </a:cubicBezTo>
                <a:cubicBezTo>
                  <a:pt x="399" y="457"/>
                  <a:pt x="399" y="457"/>
                  <a:pt x="399" y="457"/>
                </a:cubicBezTo>
                <a:cubicBezTo>
                  <a:pt x="403" y="461"/>
                  <a:pt x="404" y="467"/>
                  <a:pt x="400" y="471"/>
                </a:cubicBezTo>
                <a:cubicBezTo>
                  <a:pt x="400" y="471"/>
                  <a:pt x="400" y="471"/>
                  <a:pt x="400" y="471"/>
                </a:cubicBezTo>
                <a:cubicBezTo>
                  <a:pt x="398" y="473"/>
                  <a:pt x="395" y="474"/>
                  <a:pt x="392" y="474"/>
                </a:cubicBezTo>
                <a:cubicBezTo>
                  <a:pt x="392" y="474"/>
                  <a:pt x="392" y="474"/>
                  <a:pt x="392" y="474"/>
                </a:cubicBezTo>
                <a:cubicBezTo>
                  <a:pt x="390" y="474"/>
                  <a:pt x="388" y="474"/>
                  <a:pt x="386" y="472"/>
                </a:cubicBezTo>
                <a:close/>
                <a:moveTo>
                  <a:pt x="2447" y="441"/>
                </a:moveTo>
                <a:cubicBezTo>
                  <a:pt x="2443" y="437"/>
                  <a:pt x="2443" y="431"/>
                  <a:pt x="2447" y="427"/>
                </a:cubicBezTo>
                <a:cubicBezTo>
                  <a:pt x="2447" y="427"/>
                  <a:pt x="2447" y="427"/>
                  <a:pt x="2447" y="427"/>
                </a:cubicBezTo>
                <a:cubicBezTo>
                  <a:pt x="2451" y="423"/>
                  <a:pt x="2458" y="423"/>
                  <a:pt x="2461" y="427"/>
                </a:cubicBezTo>
                <a:cubicBezTo>
                  <a:pt x="2461" y="427"/>
                  <a:pt x="2461" y="427"/>
                  <a:pt x="2461" y="427"/>
                </a:cubicBezTo>
                <a:cubicBezTo>
                  <a:pt x="2465" y="431"/>
                  <a:pt x="2465" y="437"/>
                  <a:pt x="2461" y="441"/>
                </a:cubicBezTo>
                <a:cubicBezTo>
                  <a:pt x="2461" y="441"/>
                  <a:pt x="2461" y="441"/>
                  <a:pt x="2461" y="441"/>
                </a:cubicBezTo>
                <a:cubicBezTo>
                  <a:pt x="2459" y="443"/>
                  <a:pt x="2457" y="444"/>
                  <a:pt x="2454" y="444"/>
                </a:cubicBezTo>
                <a:cubicBezTo>
                  <a:pt x="2454" y="444"/>
                  <a:pt x="2454" y="444"/>
                  <a:pt x="2454" y="444"/>
                </a:cubicBezTo>
                <a:cubicBezTo>
                  <a:pt x="2452" y="444"/>
                  <a:pt x="2449" y="443"/>
                  <a:pt x="2447" y="441"/>
                </a:cubicBezTo>
                <a:close/>
                <a:moveTo>
                  <a:pt x="525" y="340"/>
                </a:moveTo>
                <a:cubicBezTo>
                  <a:pt x="521" y="335"/>
                  <a:pt x="522" y="329"/>
                  <a:pt x="526" y="326"/>
                </a:cubicBezTo>
                <a:cubicBezTo>
                  <a:pt x="526" y="326"/>
                  <a:pt x="526" y="326"/>
                  <a:pt x="526" y="326"/>
                </a:cubicBezTo>
                <a:cubicBezTo>
                  <a:pt x="530" y="322"/>
                  <a:pt x="537" y="323"/>
                  <a:pt x="540" y="327"/>
                </a:cubicBezTo>
                <a:cubicBezTo>
                  <a:pt x="540" y="327"/>
                  <a:pt x="540" y="327"/>
                  <a:pt x="540" y="327"/>
                </a:cubicBezTo>
                <a:cubicBezTo>
                  <a:pt x="544" y="331"/>
                  <a:pt x="543" y="338"/>
                  <a:pt x="539" y="341"/>
                </a:cubicBezTo>
                <a:cubicBezTo>
                  <a:pt x="539" y="341"/>
                  <a:pt x="539" y="341"/>
                  <a:pt x="539" y="341"/>
                </a:cubicBezTo>
                <a:cubicBezTo>
                  <a:pt x="537" y="343"/>
                  <a:pt x="535" y="343"/>
                  <a:pt x="532" y="343"/>
                </a:cubicBezTo>
                <a:cubicBezTo>
                  <a:pt x="532" y="343"/>
                  <a:pt x="532" y="343"/>
                  <a:pt x="532" y="343"/>
                </a:cubicBezTo>
                <a:cubicBezTo>
                  <a:pt x="529" y="343"/>
                  <a:pt x="527" y="342"/>
                  <a:pt x="525" y="340"/>
                </a:cubicBezTo>
                <a:close/>
                <a:moveTo>
                  <a:pt x="2305" y="315"/>
                </a:moveTo>
                <a:cubicBezTo>
                  <a:pt x="2305" y="315"/>
                  <a:pt x="2305" y="315"/>
                  <a:pt x="2305" y="315"/>
                </a:cubicBezTo>
                <a:cubicBezTo>
                  <a:pt x="2300" y="312"/>
                  <a:pt x="2299" y="305"/>
                  <a:pt x="2303" y="301"/>
                </a:cubicBezTo>
                <a:cubicBezTo>
                  <a:pt x="2303" y="301"/>
                  <a:pt x="2303" y="301"/>
                  <a:pt x="2303" y="301"/>
                </a:cubicBezTo>
                <a:cubicBezTo>
                  <a:pt x="2306" y="297"/>
                  <a:pt x="2312" y="296"/>
                  <a:pt x="2317" y="299"/>
                </a:cubicBezTo>
                <a:cubicBezTo>
                  <a:pt x="2317" y="299"/>
                  <a:pt x="2317" y="299"/>
                  <a:pt x="2317" y="299"/>
                </a:cubicBezTo>
                <a:cubicBezTo>
                  <a:pt x="2317" y="299"/>
                  <a:pt x="2317" y="299"/>
                  <a:pt x="2317" y="299"/>
                </a:cubicBezTo>
                <a:cubicBezTo>
                  <a:pt x="2317" y="299"/>
                  <a:pt x="2317" y="299"/>
                  <a:pt x="2317" y="299"/>
                </a:cubicBezTo>
                <a:cubicBezTo>
                  <a:pt x="2321" y="302"/>
                  <a:pt x="2322" y="309"/>
                  <a:pt x="2319" y="313"/>
                </a:cubicBezTo>
                <a:cubicBezTo>
                  <a:pt x="2319" y="313"/>
                  <a:pt x="2319" y="313"/>
                  <a:pt x="2319" y="313"/>
                </a:cubicBezTo>
                <a:cubicBezTo>
                  <a:pt x="2317" y="316"/>
                  <a:pt x="2314" y="317"/>
                  <a:pt x="2311" y="317"/>
                </a:cubicBezTo>
                <a:cubicBezTo>
                  <a:pt x="2311" y="317"/>
                  <a:pt x="2311" y="317"/>
                  <a:pt x="2311" y="317"/>
                </a:cubicBezTo>
                <a:cubicBezTo>
                  <a:pt x="2308" y="317"/>
                  <a:pt x="2306" y="316"/>
                  <a:pt x="2305" y="315"/>
                </a:cubicBezTo>
                <a:close/>
                <a:moveTo>
                  <a:pt x="680" y="227"/>
                </a:moveTo>
                <a:cubicBezTo>
                  <a:pt x="677" y="222"/>
                  <a:pt x="679" y="216"/>
                  <a:pt x="683" y="213"/>
                </a:cubicBezTo>
                <a:cubicBezTo>
                  <a:pt x="683" y="213"/>
                  <a:pt x="683" y="213"/>
                  <a:pt x="683" y="213"/>
                </a:cubicBezTo>
                <a:cubicBezTo>
                  <a:pt x="688" y="211"/>
                  <a:pt x="694" y="212"/>
                  <a:pt x="697" y="217"/>
                </a:cubicBezTo>
                <a:cubicBezTo>
                  <a:pt x="697" y="217"/>
                  <a:pt x="697" y="217"/>
                  <a:pt x="697" y="217"/>
                </a:cubicBezTo>
                <a:cubicBezTo>
                  <a:pt x="700" y="221"/>
                  <a:pt x="698" y="228"/>
                  <a:pt x="694" y="230"/>
                </a:cubicBezTo>
                <a:cubicBezTo>
                  <a:pt x="694" y="230"/>
                  <a:pt x="694" y="230"/>
                  <a:pt x="694" y="230"/>
                </a:cubicBezTo>
                <a:cubicBezTo>
                  <a:pt x="692" y="231"/>
                  <a:pt x="690" y="232"/>
                  <a:pt x="688" y="232"/>
                </a:cubicBezTo>
                <a:cubicBezTo>
                  <a:pt x="688" y="232"/>
                  <a:pt x="688" y="232"/>
                  <a:pt x="688" y="232"/>
                </a:cubicBezTo>
                <a:cubicBezTo>
                  <a:pt x="685" y="232"/>
                  <a:pt x="682" y="230"/>
                  <a:pt x="680" y="227"/>
                </a:cubicBezTo>
                <a:close/>
                <a:moveTo>
                  <a:pt x="2146" y="209"/>
                </a:moveTo>
                <a:cubicBezTo>
                  <a:pt x="2146" y="209"/>
                  <a:pt x="2146" y="209"/>
                  <a:pt x="2146" y="209"/>
                </a:cubicBezTo>
                <a:cubicBezTo>
                  <a:pt x="2141" y="206"/>
                  <a:pt x="2140" y="200"/>
                  <a:pt x="2143" y="195"/>
                </a:cubicBezTo>
                <a:cubicBezTo>
                  <a:pt x="2143" y="195"/>
                  <a:pt x="2143" y="195"/>
                  <a:pt x="2143" y="195"/>
                </a:cubicBezTo>
                <a:cubicBezTo>
                  <a:pt x="2145" y="190"/>
                  <a:pt x="2151" y="189"/>
                  <a:pt x="2156" y="192"/>
                </a:cubicBezTo>
                <a:cubicBezTo>
                  <a:pt x="2156" y="192"/>
                  <a:pt x="2156" y="192"/>
                  <a:pt x="2156" y="192"/>
                </a:cubicBezTo>
                <a:cubicBezTo>
                  <a:pt x="2161" y="194"/>
                  <a:pt x="2163" y="200"/>
                  <a:pt x="2160" y="205"/>
                </a:cubicBezTo>
                <a:cubicBezTo>
                  <a:pt x="2160" y="205"/>
                  <a:pt x="2160" y="205"/>
                  <a:pt x="2160" y="205"/>
                </a:cubicBezTo>
                <a:cubicBezTo>
                  <a:pt x="2158" y="208"/>
                  <a:pt x="2155" y="210"/>
                  <a:pt x="2151" y="210"/>
                </a:cubicBezTo>
                <a:cubicBezTo>
                  <a:pt x="2151" y="210"/>
                  <a:pt x="2151" y="210"/>
                  <a:pt x="2151" y="210"/>
                </a:cubicBezTo>
                <a:cubicBezTo>
                  <a:pt x="2150" y="210"/>
                  <a:pt x="2148" y="210"/>
                  <a:pt x="2146" y="209"/>
                </a:cubicBezTo>
                <a:close/>
                <a:moveTo>
                  <a:pt x="849" y="137"/>
                </a:moveTo>
                <a:cubicBezTo>
                  <a:pt x="847" y="132"/>
                  <a:pt x="849" y="126"/>
                  <a:pt x="854" y="123"/>
                </a:cubicBezTo>
                <a:cubicBezTo>
                  <a:pt x="854" y="123"/>
                  <a:pt x="854" y="123"/>
                  <a:pt x="854" y="123"/>
                </a:cubicBezTo>
                <a:cubicBezTo>
                  <a:pt x="859" y="121"/>
                  <a:pt x="865" y="123"/>
                  <a:pt x="867" y="128"/>
                </a:cubicBezTo>
                <a:cubicBezTo>
                  <a:pt x="867" y="128"/>
                  <a:pt x="867" y="128"/>
                  <a:pt x="867" y="128"/>
                </a:cubicBezTo>
                <a:cubicBezTo>
                  <a:pt x="869" y="133"/>
                  <a:pt x="867" y="139"/>
                  <a:pt x="862" y="142"/>
                </a:cubicBezTo>
                <a:cubicBezTo>
                  <a:pt x="862" y="142"/>
                  <a:pt x="862" y="142"/>
                  <a:pt x="862" y="142"/>
                </a:cubicBezTo>
                <a:cubicBezTo>
                  <a:pt x="861" y="142"/>
                  <a:pt x="859" y="143"/>
                  <a:pt x="858" y="143"/>
                </a:cubicBezTo>
                <a:cubicBezTo>
                  <a:pt x="858" y="143"/>
                  <a:pt x="858" y="143"/>
                  <a:pt x="858" y="143"/>
                </a:cubicBezTo>
                <a:cubicBezTo>
                  <a:pt x="854" y="143"/>
                  <a:pt x="851" y="140"/>
                  <a:pt x="849" y="137"/>
                </a:cubicBezTo>
                <a:close/>
                <a:moveTo>
                  <a:pt x="1975" y="125"/>
                </a:moveTo>
                <a:cubicBezTo>
                  <a:pt x="1970" y="123"/>
                  <a:pt x="1968" y="117"/>
                  <a:pt x="1970" y="112"/>
                </a:cubicBezTo>
                <a:cubicBezTo>
                  <a:pt x="1970" y="112"/>
                  <a:pt x="1970" y="112"/>
                  <a:pt x="1970" y="112"/>
                </a:cubicBezTo>
                <a:cubicBezTo>
                  <a:pt x="1972" y="107"/>
                  <a:pt x="1978" y="104"/>
                  <a:pt x="1983" y="107"/>
                </a:cubicBezTo>
                <a:cubicBezTo>
                  <a:pt x="1983" y="107"/>
                  <a:pt x="1983" y="107"/>
                  <a:pt x="1983" y="107"/>
                </a:cubicBezTo>
                <a:cubicBezTo>
                  <a:pt x="1988" y="109"/>
                  <a:pt x="1990" y="115"/>
                  <a:pt x="1988" y="120"/>
                </a:cubicBezTo>
                <a:cubicBezTo>
                  <a:pt x="1988" y="120"/>
                  <a:pt x="1988" y="120"/>
                  <a:pt x="1988" y="120"/>
                </a:cubicBezTo>
                <a:cubicBezTo>
                  <a:pt x="1987" y="123"/>
                  <a:pt x="1983" y="126"/>
                  <a:pt x="1979" y="126"/>
                </a:cubicBezTo>
                <a:cubicBezTo>
                  <a:pt x="1979" y="126"/>
                  <a:pt x="1979" y="126"/>
                  <a:pt x="1979" y="126"/>
                </a:cubicBezTo>
                <a:cubicBezTo>
                  <a:pt x="1978" y="126"/>
                  <a:pt x="1976" y="126"/>
                  <a:pt x="1975" y="125"/>
                </a:cubicBezTo>
                <a:close/>
                <a:moveTo>
                  <a:pt x="1029" y="69"/>
                </a:moveTo>
                <a:cubicBezTo>
                  <a:pt x="1027" y="64"/>
                  <a:pt x="1030" y="59"/>
                  <a:pt x="1035" y="57"/>
                </a:cubicBezTo>
                <a:cubicBezTo>
                  <a:pt x="1035" y="57"/>
                  <a:pt x="1035" y="57"/>
                  <a:pt x="1035" y="57"/>
                </a:cubicBezTo>
                <a:cubicBezTo>
                  <a:pt x="1035" y="57"/>
                  <a:pt x="1035" y="57"/>
                  <a:pt x="1035" y="57"/>
                </a:cubicBezTo>
                <a:cubicBezTo>
                  <a:pt x="1035" y="57"/>
                  <a:pt x="1035" y="57"/>
                  <a:pt x="1035" y="57"/>
                </a:cubicBezTo>
                <a:cubicBezTo>
                  <a:pt x="1041" y="56"/>
                  <a:pt x="1046" y="59"/>
                  <a:pt x="1048" y="64"/>
                </a:cubicBezTo>
                <a:cubicBezTo>
                  <a:pt x="1048" y="64"/>
                  <a:pt x="1048" y="64"/>
                  <a:pt x="1048" y="64"/>
                </a:cubicBezTo>
                <a:cubicBezTo>
                  <a:pt x="1049" y="69"/>
                  <a:pt x="1046" y="75"/>
                  <a:pt x="1041" y="76"/>
                </a:cubicBezTo>
                <a:cubicBezTo>
                  <a:pt x="1041" y="76"/>
                  <a:pt x="1041" y="76"/>
                  <a:pt x="1041" y="76"/>
                </a:cubicBezTo>
                <a:cubicBezTo>
                  <a:pt x="1040" y="77"/>
                  <a:pt x="1039" y="77"/>
                  <a:pt x="1038" y="77"/>
                </a:cubicBezTo>
                <a:cubicBezTo>
                  <a:pt x="1038" y="77"/>
                  <a:pt x="1038" y="77"/>
                  <a:pt x="1038" y="77"/>
                </a:cubicBezTo>
                <a:cubicBezTo>
                  <a:pt x="1034" y="77"/>
                  <a:pt x="1030" y="74"/>
                  <a:pt x="1029" y="69"/>
                </a:cubicBezTo>
                <a:close/>
                <a:moveTo>
                  <a:pt x="1794" y="65"/>
                </a:moveTo>
                <a:cubicBezTo>
                  <a:pt x="1789" y="64"/>
                  <a:pt x="1786" y="58"/>
                  <a:pt x="1787" y="53"/>
                </a:cubicBezTo>
                <a:cubicBezTo>
                  <a:pt x="1787" y="53"/>
                  <a:pt x="1787" y="53"/>
                  <a:pt x="1787" y="53"/>
                </a:cubicBezTo>
                <a:cubicBezTo>
                  <a:pt x="1788" y="48"/>
                  <a:pt x="1794" y="44"/>
                  <a:pt x="1799" y="46"/>
                </a:cubicBezTo>
                <a:cubicBezTo>
                  <a:pt x="1799" y="46"/>
                  <a:pt x="1799" y="46"/>
                  <a:pt x="1799" y="46"/>
                </a:cubicBezTo>
                <a:cubicBezTo>
                  <a:pt x="1805" y="47"/>
                  <a:pt x="1808" y="53"/>
                  <a:pt x="1806" y="58"/>
                </a:cubicBezTo>
                <a:cubicBezTo>
                  <a:pt x="1806" y="58"/>
                  <a:pt x="1806" y="58"/>
                  <a:pt x="1806" y="58"/>
                </a:cubicBezTo>
                <a:cubicBezTo>
                  <a:pt x="1805" y="62"/>
                  <a:pt x="1801" y="65"/>
                  <a:pt x="1797" y="65"/>
                </a:cubicBezTo>
                <a:cubicBezTo>
                  <a:pt x="1797" y="65"/>
                  <a:pt x="1797" y="65"/>
                  <a:pt x="1797" y="65"/>
                </a:cubicBezTo>
                <a:cubicBezTo>
                  <a:pt x="1796" y="65"/>
                  <a:pt x="1795" y="65"/>
                  <a:pt x="1794" y="65"/>
                </a:cubicBezTo>
                <a:close/>
                <a:moveTo>
                  <a:pt x="1216" y="27"/>
                </a:moveTo>
                <a:cubicBezTo>
                  <a:pt x="1215" y="22"/>
                  <a:pt x="1219" y="17"/>
                  <a:pt x="1224" y="16"/>
                </a:cubicBezTo>
                <a:cubicBezTo>
                  <a:pt x="1224" y="16"/>
                  <a:pt x="1224" y="16"/>
                  <a:pt x="1224" y="16"/>
                </a:cubicBezTo>
                <a:cubicBezTo>
                  <a:pt x="1229" y="15"/>
                  <a:pt x="1235" y="19"/>
                  <a:pt x="1235" y="24"/>
                </a:cubicBezTo>
                <a:cubicBezTo>
                  <a:pt x="1235" y="24"/>
                  <a:pt x="1235" y="24"/>
                  <a:pt x="1235" y="24"/>
                </a:cubicBezTo>
                <a:cubicBezTo>
                  <a:pt x="1236" y="30"/>
                  <a:pt x="1232" y="35"/>
                  <a:pt x="1227" y="36"/>
                </a:cubicBezTo>
                <a:cubicBezTo>
                  <a:pt x="1227" y="36"/>
                  <a:pt x="1227" y="36"/>
                  <a:pt x="1227" y="36"/>
                </a:cubicBezTo>
                <a:cubicBezTo>
                  <a:pt x="1226" y="36"/>
                  <a:pt x="1226" y="36"/>
                  <a:pt x="1225" y="36"/>
                </a:cubicBezTo>
                <a:cubicBezTo>
                  <a:pt x="1225" y="36"/>
                  <a:pt x="1225" y="36"/>
                  <a:pt x="1225" y="36"/>
                </a:cubicBezTo>
                <a:cubicBezTo>
                  <a:pt x="1221" y="36"/>
                  <a:pt x="1216" y="32"/>
                  <a:pt x="1216" y="27"/>
                </a:cubicBezTo>
                <a:close/>
                <a:moveTo>
                  <a:pt x="1607" y="30"/>
                </a:moveTo>
                <a:cubicBezTo>
                  <a:pt x="1602" y="29"/>
                  <a:pt x="1598" y="24"/>
                  <a:pt x="1598" y="19"/>
                </a:cubicBezTo>
                <a:cubicBezTo>
                  <a:pt x="1598" y="19"/>
                  <a:pt x="1598" y="19"/>
                  <a:pt x="1598" y="19"/>
                </a:cubicBezTo>
                <a:cubicBezTo>
                  <a:pt x="1599" y="13"/>
                  <a:pt x="1604" y="9"/>
                  <a:pt x="1609" y="10"/>
                </a:cubicBezTo>
                <a:cubicBezTo>
                  <a:pt x="1609" y="10"/>
                  <a:pt x="1609" y="10"/>
                  <a:pt x="1609" y="10"/>
                </a:cubicBezTo>
                <a:cubicBezTo>
                  <a:pt x="1609" y="10"/>
                  <a:pt x="1609" y="10"/>
                  <a:pt x="1609" y="10"/>
                </a:cubicBezTo>
                <a:cubicBezTo>
                  <a:pt x="1609" y="10"/>
                  <a:pt x="1609" y="10"/>
                  <a:pt x="1609" y="10"/>
                </a:cubicBezTo>
                <a:cubicBezTo>
                  <a:pt x="1615" y="11"/>
                  <a:pt x="1619" y="16"/>
                  <a:pt x="1618" y="21"/>
                </a:cubicBezTo>
                <a:cubicBezTo>
                  <a:pt x="1618" y="21"/>
                  <a:pt x="1618" y="21"/>
                  <a:pt x="1618" y="21"/>
                </a:cubicBezTo>
                <a:cubicBezTo>
                  <a:pt x="1618" y="26"/>
                  <a:pt x="1613" y="30"/>
                  <a:pt x="1608" y="30"/>
                </a:cubicBezTo>
                <a:cubicBezTo>
                  <a:pt x="1608" y="30"/>
                  <a:pt x="1608" y="30"/>
                  <a:pt x="1608" y="30"/>
                </a:cubicBezTo>
                <a:cubicBezTo>
                  <a:pt x="1608" y="30"/>
                  <a:pt x="1607" y="30"/>
                  <a:pt x="1607" y="30"/>
                </a:cubicBezTo>
                <a:close/>
                <a:moveTo>
                  <a:pt x="1407" y="10"/>
                </a:moveTo>
                <a:cubicBezTo>
                  <a:pt x="1407" y="5"/>
                  <a:pt x="1411" y="0"/>
                  <a:pt x="1417" y="0"/>
                </a:cubicBezTo>
                <a:cubicBezTo>
                  <a:pt x="1417" y="0"/>
                  <a:pt x="1417" y="0"/>
                  <a:pt x="1417" y="0"/>
                </a:cubicBezTo>
                <a:cubicBezTo>
                  <a:pt x="1422" y="0"/>
                  <a:pt x="1427" y="4"/>
                  <a:pt x="1427" y="10"/>
                </a:cubicBezTo>
                <a:cubicBezTo>
                  <a:pt x="1427" y="10"/>
                  <a:pt x="1427" y="10"/>
                  <a:pt x="1427" y="10"/>
                </a:cubicBezTo>
                <a:cubicBezTo>
                  <a:pt x="1427" y="16"/>
                  <a:pt x="1422" y="20"/>
                  <a:pt x="1417" y="20"/>
                </a:cubicBezTo>
                <a:cubicBezTo>
                  <a:pt x="1417" y="20"/>
                  <a:pt x="1417" y="20"/>
                  <a:pt x="1417" y="20"/>
                </a:cubicBezTo>
                <a:cubicBezTo>
                  <a:pt x="1417" y="20"/>
                  <a:pt x="1417" y="20"/>
                  <a:pt x="1417" y="20"/>
                </a:cubicBezTo>
                <a:cubicBezTo>
                  <a:pt x="1417" y="20"/>
                  <a:pt x="1417" y="20"/>
                  <a:pt x="1417" y="20"/>
                </a:cubicBezTo>
                <a:cubicBezTo>
                  <a:pt x="1411" y="20"/>
                  <a:pt x="1407" y="16"/>
                  <a:pt x="1407" y="1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Rectangle 14">
            <a:extLst>
              <a:ext uri="{FF2B5EF4-FFF2-40B4-BE49-F238E27FC236}">
                <a16:creationId xmlns:a16="http://schemas.microsoft.com/office/drawing/2014/main" id="{2C121294-D9FC-4C7D-8FA7-DEFBCD3C062B}"/>
              </a:ext>
            </a:extLst>
          </p:cNvPr>
          <p:cNvSpPr/>
          <p:nvPr/>
        </p:nvSpPr>
        <p:spPr>
          <a:xfrm>
            <a:off x="11363874" y="7362903"/>
            <a:ext cx="1659429" cy="1862048"/>
          </a:xfrm>
          <a:prstGeom prst="rect">
            <a:avLst/>
          </a:prstGeom>
        </p:spPr>
        <p:txBody>
          <a:bodyPr wrap="none" anchor="ctr">
            <a:spAutoFit/>
          </a:bodyPr>
          <a:lstStyle/>
          <a:p>
            <a:pPr algn="ctr" defTabSz="914400">
              <a:defRPr/>
            </a:pPr>
            <a:r>
              <a:rPr lang="en-US" sz="11500">
                <a:solidFill>
                  <a:schemeClr val="accent1"/>
                </a:solidFill>
                <a:latin typeface="Designball-Electronic-Device-01" pitchFamily="2" charset="0"/>
                <a:ea typeface="Open Sans" panose="020B0606030504020204" pitchFamily="34" charset="0"/>
                <a:cs typeface="Arial" panose="020B0604020202020204" pitchFamily="34" charset="0"/>
              </a:rPr>
              <a:t>E</a:t>
            </a:r>
          </a:p>
        </p:txBody>
      </p:sp>
      <p:sp>
        <p:nvSpPr>
          <p:cNvPr id="16" name="TextBox 15">
            <a:extLst>
              <a:ext uri="{FF2B5EF4-FFF2-40B4-BE49-F238E27FC236}">
                <a16:creationId xmlns:a16="http://schemas.microsoft.com/office/drawing/2014/main" id="{E706E3FE-DFDE-4336-9022-1675A84FF2A2}"/>
              </a:ext>
            </a:extLst>
          </p:cNvPr>
          <p:cNvSpPr txBox="1"/>
          <p:nvPr/>
        </p:nvSpPr>
        <p:spPr>
          <a:xfrm>
            <a:off x="10625326" y="9302968"/>
            <a:ext cx="3136522" cy="1200329"/>
          </a:xfrm>
          <a:prstGeom prst="rect">
            <a:avLst/>
          </a:prstGeom>
          <a:noFill/>
        </p:spPr>
        <p:txBody>
          <a:bodyPr wrap="square" rtlCol="0">
            <a:spAutoFit/>
          </a:bodyPr>
          <a:lstStyle/>
          <a:p>
            <a:pPr algn="ctr"/>
            <a:r>
              <a:rPr lang="en-US">
                <a:solidFill>
                  <a:schemeClr val="tx1">
                    <a:alpha val="48000"/>
                  </a:schemeClr>
                </a:solidFill>
              </a:rPr>
              <a:t>Pellentesque nec elit purus. Vestibulum ante ipsum primis in faucibus orci luctus et ultrices posuere cubilia</a:t>
            </a:r>
          </a:p>
        </p:txBody>
      </p:sp>
      <p:grpSp>
        <p:nvGrpSpPr>
          <p:cNvPr id="20" name="Group 19">
            <a:extLst>
              <a:ext uri="{FF2B5EF4-FFF2-40B4-BE49-F238E27FC236}">
                <a16:creationId xmlns:a16="http://schemas.microsoft.com/office/drawing/2014/main" id="{99DC23FE-EA58-4A4C-B21D-F6D4F0AF885B}"/>
              </a:ext>
            </a:extLst>
          </p:cNvPr>
          <p:cNvGrpSpPr/>
          <p:nvPr/>
        </p:nvGrpSpPr>
        <p:grpSpPr>
          <a:xfrm>
            <a:off x="6542579" y="9449928"/>
            <a:ext cx="2293031" cy="2293994"/>
            <a:chOff x="6542578" y="5804632"/>
            <a:chExt cx="2293031" cy="2293994"/>
          </a:xfrm>
        </p:grpSpPr>
        <p:sp>
          <p:nvSpPr>
            <p:cNvPr id="17" name="Freeform 5">
              <a:extLst>
                <a:ext uri="{FF2B5EF4-FFF2-40B4-BE49-F238E27FC236}">
                  <a16:creationId xmlns:a16="http://schemas.microsoft.com/office/drawing/2014/main" id="{9786AC0C-04C7-44B9-9CDA-1CE76DAEC5E7}"/>
                </a:ext>
              </a:extLst>
            </p:cNvPr>
            <p:cNvSpPr>
              <a:spLocks/>
            </p:cNvSpPr>
            <p:nvPr/>
          </p:nvSpPr>
          <p:spPr bwMode="auto">
            <a:xfrm>
              <a:off x="6542578" y="5804632"/>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endParaRPr lang="en-US" sz="8800">
                <a:solidFill>
                  <a:srgbClr val="FFFFFF"/>
                </a:solidFill>
                <a:latin typeface="Designball-Edu-01" pitchFamily="2" charset="0"/>
                <a:ea typeface="Open Sans" panose="020B0606030504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C60FFB90-230B-49BB-8A8F-2AE2D6CA5EC6}"/>
                </a:ext>
              </a:extLst>
            </p:cNvPr>
            <p:cNvSpPr txBox="1"/>
            <p:nvPr/>
          </p:nvSpPr>
          <p:spPr>
            <a:xfrm>
              <a:off x="7121568" y="6488960"/>
              <a:ext cx="1125886" cy="461665"/>
            </a:xfrm>
            <a:prstGeom prst="rect">
              <a:avLst/>
            </a:prstGeom>
            <a:noFill/>
          </p:spPr>
          <p:txBody>
            <a:bodyPr wrap="none" rtlCol="0" anchor="ctr">
              <a:spAutoFit/>
            </a:bodyPr>
            <a:lstStyle/>
            <a:p>
              <a:pPr algn="ctr"/>
              <a:r>
                <a:rPr lang="en-US" sz="24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Brand</a:t>
              </a:r>
            </a:p>
          </p:txBody>
        </p:sp>
        <p:sp>
          <p:nvSpPr>
            <p:cNvPr id="19" name="TextBox 18">
              <a:extLst>
                <a:ext uri="{FF2B5EF4-FFF2-40B4-BE49-F238E27FC236}">
                  <a16:creationId xmlns:a16="http://schemas.microsoft.com/office/drawing/2014/main" id="{C53B09CA-CBFE-4E28-AB5B-A358BDACD351}"/>
                </a:ext>
              </a:extLst>
            </p:cNvPr>
            <p:cNvSpPr txBox="1"/>
            <p:nvPr/>
          </p:nvSpPr>
          <p:spPr>
            <a:xfrm>
              <a:off x="6970018" y="7010400"/>
              <a:ext cx="1438151" cy="369332"/>
            </a:xfrm>
            <a:prstGeom prst="rect">
              <a:avLst/>
            </a:prstGeom>
            <a:noFill/>
          </p:spPr>
          <p:txBody>
            <a:bodyPr wrap="none" rtlCol="0">
              <a:spAutoFit/>
            </a:bodyPr>
            <a:lstStyle/>
            <a:p>
              <a:pPr algn="l"/>
              <a:r>
                <a:rPr lang="en-US">
                  <a:solidFill>
                    <a:schemeClr val="accent1">
                      <a:lumMod val="60000"/>
                      <a:lumOff val="40000"/>
                    </a:schemeClr>
                  </a:solidFill>
                </a:rPr>
                <a:t>DESCRIPTION</a:t>
              </a:r>
            </a:p>
          </p:txBody>
        </p:sp>
      </p:grpSp>
      <p:grpSp>
        <p:nvGrpSpPr>
          <p:cNvPr id="21" name="Group 20">
            <a:extLst>
              <a:ext uri="{FF2B5EF4-FFF2-40B4-BE49-F238E27FC236}">
                <a16:creationId xmlns:a16="http://schemas.microsoft.com/office/drawing/2014/main" id="{553AB809-7A5E-4DDA-B9C1-091BB3A6A6AA}"/>
              </a:ext>
            </a:extLst>
          </p:cNvPr>
          <p:cNvGrpSpPr/>
          <p:nvPr/>
        </p:nvGrpSpPr>
        <p:grpSpPr>
          <a:xfrm>
            <a:off x="11047072" y="12660203"/>
            <a:ext cx="2293031" cy="2293994"/>
            <a:chOff x="6542578" y="5804632"/>
            <a:chExt cx="2293031" cy="2293994"/>
          </a:xfrm>
        </p:grpSpPr>
        <p:sp>
          <p:nvSpPr>
            <p:cNvPr id="22" name="Freeform 5">
              <a:extLst>
                <a:ext uri="{FF2B5EF4-FFF2-40B4-BE49-F238E27FC236}">
                  <a16:creationId xmlns:a16="http://schemas.microsoft.com/office/drawing/2014/main" id="{2486D02C-17B4-4419-B2AC-C9177D3EE071}"/>
                </a:ext>
              </a:extLst>
            </p:cNvPr>
            <p:cNvSpPr>
              <a:spLocks/>
            </p:cNvSpPr>
            <p:nvPr/>
          </p:nvSpPr>
          <p:spPr bwMode="auto">
            <a:xfrm>
              <a:off x="6542578" y="5804632"/>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lumMod val="75000"/>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endParaRPr lang="en-US" sz="8800">
                <a:solidFill>
                  <a:srgbClr val="FFFFFF"/>
                </a:solidFill>
                <a:latin typeface="Designball-Edu-01" pitchFamily="2" charset="0"/>
                <a:ea typeface="Open Sans" panose="020B0606030504020204" pitchFamily="34" charset="0"/>
                <a:cs typeface="Arial" panose="020B0604020202020204" pitchFamily="34" charset="0"/>
              </a:endParaRPr>
            </a:p>
          </p:txBody>
        </p:sp>
        <p:sp>
          <p:nvSpPr>
            <p:cNvPr id="23" name="TextBox 22">
              <a:extLst>
                <a:ext uri="{FF2B5EF4-FFF2-40B4-BE49-F238E27FC236}">
                  <a16:creationId xmlns:a16="http://schemas.microsoft.com/office/drawing/2014/main" id="{9065E1B1-C9ED-4C40-BCC4-D26016E70ABD}"/>
                </a:ext>
              </a:extLst>
            </p:cNvPr>
            <p:cNvSpPr txBox="1"/>
            <p:nvPr/>
          </p:nvSpPr>
          <p:spPr>
            <a:xfrm>
              <a:off x="7076685" y="6488960"/>
              <a:ext cx="1215654" cy="461665"/>
            </a:xfrm>
            <a:prstGeom prst="rect">
              <a:avLst/>
            </a:prstGeom>
            <a:noFill/>
          </p:spPr>
          <p:txBody>
            <a:bodyPr wrap="none" rtlCol="0" anchor="ctr">
              <a:spAutoFit/>
            </a:bodyPr>
            <a:lstStyle/>
            <a:p>
              <a:pPr algn="ctr"/>
              <a:r>
                <a:rPr lang="en-US" sz="24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Promo</a:t>
              </a:r>
            </a:p>
          </p:txBody>
        </p:sp>
        <p:sp>
          <p:nvSpPr>
            <p:cNvPr id="24" name="TextBox 23">
              <a:extLst>
                <a:ext uri="{FF2B5EF4-FFF2-40B4-BE49-F238E27FC236}">
                  <a16:creationId xmlns:a16="http://schemas.microsoft.com/office/drawing/2014/main" id="{1EB998AA-1D80-45A6-AFD7-52F26C725809}"/>
                </a:ext>
              </a:extLst>
            </p:cNvPr>
            <p:cNvSpPr txBox="1"/>
            <p:nvPr/>
          </p:nvSpPr>
          <p:spPr>
            <a:xfrm>
              <a:off x="6970018" y="7010400"/>
              <a:ext cx="1438151" cy="369332"/>
            </a:xfrm>
            <a:prstGeom prst="rect">
              <a:avLst/>
            </a:prstGeom>
            <a:noFill/>
          </p:spPr>
          <p:txBody>
            <a:bodyPr wrap="none" rtlCol="0">
              <a:spAutoFit/>
            </a:bodyPr>
            <a:lstStyle/>
            <a:p>
              <a:pPr algn="l"/>
              <a:r>
                <a:rPr lang="en-US">
                  <a:solidFill>
                    <a:schemeClr val="accent2">
                      <a:lumMod val="60000"/>
                      <a:lumOff val="40000"/>
                    </a:schemeClr>
                  </a:solidFill>
                </a:rPr>
                <a:t>DESCRIPTION</a:t>
              </a:r>
            </a:p>
          </p:txBody>
        </p:sp>
      </p:grpSp>
      <p:grpSp>
        <p:nvGrpSpPr>
          <p:cNvPr id="29" name="Group 28">
            <a:extLst>
              <a:ext uri="{FF2B5EF4-FFF2-40B4-BE49-F238E27FC236}">
                <a16:creationId xmlns:a16="http://schemas.microsoft.com/office/drawing/2014/main" id="{73D42777-44FC-453F-94C0-EA6AE8263EBC}"/>
              </a:ext>
            </a:extLst>
          </p:cNvPr>
          <p:cNvGrpSpPr/>
          <p:nvPr/>
        </p:nvGrpSpPr>
        <p:grpSpPr>
          <a:xfrm>
            <a:off x="15541437" y="9449928"/>
            <a:ext cx="2293031" cy="2293994"/>
            <a:chOff x="6542578" y="5804632"/>
            <a:chExt cx="2293031" cy="2293994"/>
          </a:xfrm>
        </p:grpSpPr>
        <p:sp>
          <p:nvSpPr>
            <p:cNvPr id="30" name="Freeform 5">
              <a:extLst>
                <a:ext uri="{FF2B5EF4-FFF2-40B4-BE49-F238E27FC236}">
                  <a16:creationId xmlns:a16="http://schemas.microsoft.com/office/drawing/2014/main" id="{951B02C9-682F-4BBA-9860-2AD3667806D9}"/>
                </a:ext>
              </a:extLst>
            </p:cNvPr>
            <p:cNvSpPr>
              <a:spLocks/>
            </p:cNvSpPr>
            <p:nvPr/>
          </p:nvSpPr>
          <p:spPr bwMode="auto">
            <a:xfrm>
              <a:off x="6542578" y="5804632"/>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endParaRPr lang="en-US" sz="8800">
                <a:solidFill>
                  <a:srgbClr val="FFFFFF"/>
                </a:solidFill>
                <a:latin typeface="Designball-Edu-01" pitchFamily="2" charset="0"/>
                <a:ea typeface="Open Sans" panose="020B0606030504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27D2DEC3-13F5-4C53-9D4E-2E6ADEB3DB1C}"/>
                </a:ext>
              </a:extLst>
            </p:cNvPr>
            <p:cNvSpPr txBox="1"/>
            <p:nvPr/>
          </p:nvSpPr>
          <p:spPr>
            <a:xfrm>
              <a:off x="7132918" y="6488960"/>
              <a:ext cx="1103187" cy="461665"/>
            </a:xfrm>
            <a:prstGeom prst="rect">
              <a:avLst/>
            </a:prstGeom>
            <a:noFill/>
          </p:spPr>
          <p:txBody>
            <a:bodyPr wrap="none" rtlCol="0" anchor="ctr">
              <a:spAutoFit/>
            </a:bodyPr>
            <a:lstStyle/>
            <a:p>
              <a:pPr algn="ctr"/>
              <a:r>
                <a:rPr lang="en-US" sz="24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Static</a:t>
              </a:r>
            </a:p>
          </p:txBody>
        </p:sp>
        <p:sp>
          <p:nvSpPr>
            <p:cNvPr id="32" name="TextBox 31">
              <a:extLst>
                <a:ext uri="{FF2B5EF4-FFF2-40B4-BE49-F238E27FC236}">
                  <a16:creationId xmlns:a16="http://schemas.microsoft.com/office/drawing/2014/main" id="{6834C920-0F9E-46AF-901E-600DA0B8C43E}"/>
                </a:ext>
              </a:extLst>
            </p:cNvPr>
            <p:cNvSpPr txBox="1"/>
            <p:nvPr/>
          </p:nvSpPr>
          <p:spPr>
            <a:xfrm>
              <a:off x="6970018" y="7010400"/>
              <a:ext cx="1438151" cy="369332"/>
            </a:xfrm>
            <a:prstGeom prst="rect">
              <a:avLst/>
            </a:prstGeom>
            <a:noFill/>
          </p:spPr>
          <p:txBody>
            <a:bodyPr wrap="none" rtlCol="0">
              <a:spAutoFit/>
            </a:bodyPr>
            <a:lstStyle/>
            <a:p>
              <a:pPr algn="l"/>
              <a:r>
                <a:rPr lang="en-US">
                  <a:solidFill>
                    <a:schemeClr val="accent3">
                      <a:lumMod val="60000"/>
                      <a:lumOff val="40000"/>
                    </a:schemeClr>
                  </a:solidFill>
                </a:rPr>
                <a:t>DESCRIPTION</a:t>
              </a:r>
            </a:p>
          </p:txBody>
        </p:sp>
      </p:grpSp>
      <p:sp>
        <p:nvSpPr>
          <p:cNvPr id="33" name="Oval 32">
            <a:extLst>
              <a:ext uri="{FF2B5EF4-FFF2-40B4-BE49-F238E27FC236}">
                <a16:creationId xmlns:a16="http://schemas.microsoft.com/office/drawing/2014/main" id="{F0C0F77D-81AE-445F-903F-A6CAF905259E}"/>
              </a:ext>
            </a:extLst>
          </p:cNvPr>
          <p:cNvSpPr/>
          <p:nvPr/>
        </p:nvSpPr>
        <p:spPr>
          <a:xfrm>
            <a:off x="4626430" y="12484497"/>
            <a:ext cx="587829" cy="587829"/>
          </a:xfrm>
          <a:prstGeom prst="ellipse">
            <a:avLst/>
          </a:prstGeom>
          <a:solidFill>
            <a:schemeClr val="accent5"/>
          </a:solidFill>
          <a:ln>
            <a:noFill/>
          </a:ln>
          <a:effectLst>
            <a:outerShdw blurRad="317500" dist="101600" dir="5400000" algn="t" rotWithShape="0">
              <a:srgbClr val="314792">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a:extLst>
              <a:ext uri="{FF2B5EF4-FFF2-40B4-BE49-F238E27FC236}">
                <a16:creationId xmlns:a16="http://schemas.microsoft.com/office/drawing/2014/main" id="{C9317E48-7B30-40CA-9905-911BE386D42C}"/>
              </a:ext>
            </a:extLst>
          </p:cNvPr>
          <p:cNvSpPr txBox="1"/>
          <p:nvPr/>
        </p:nvSpPr>
        <p:spPr>
          <a:xfrm>
            <a:off x="1200328" y="12236535"/>
            <a:ext cx="3241229" cy="1107996"/>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Inbound</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Sed euismod id risus quis scelerisque.</a:t>
            </a:r>
          </a:p>
        </p:txBody>
      </p:sp>
      <p:sp>
        <p:nvSpPr>
          <p:cNvPr id="35" name="Oval 34">
            <a:extLst>
              <a:ext uri="{FF2B5EF4-FFF2-40B4-BE49-F238E27FC236}">
                <a16:creationId xmlns:a16="http://schemas.microsoft.com/office/drawing/2014/main" id="{0CDFDAA6-22F4-49C6-801E-2832D52C6B2D}"/>
              </a:ext>
            </a:extLst>
          </p:cNvPr>
          <p:cNvSpPr/>
          <p:nvPr/>
        </p:nvSpPr>
        <p:spPr>
          <a:xfrm>
            <a:off x="19539899" y="5742382"/>
            <a:ext cx="587829" cy="587829"/>
          </a:xfrm>
          <a:prstGeom prst="ellipse">
            <a:avLst/>
          </a:prstGeom>
          <a:solidFill>
            <a:schemeClr val="accent6"/>
          </a:solidFill>
          <a:ln>
            <a:noFill/>
          </a:ln>
          <a:effectLst>
            <a:outerShdw blurRad="317500" dist="101600" dir="5400000" algn="t" rotWithShape="0">
              <a:srgbClr val="314792">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6BC06EC4-520F-4F00-8469-0FF18EF6D815}"/>
              </a:ext>
            </a:extLst>
          </p:cNvPr>
          <p:cNvSpPr txBox="1"/>
          <p:nvPr/>
        </p:nvSpPr>
        <p:spPr>
          <a:xfrm>
            <a:off x="16113797" y="5590019"/>
            <a:ext cx="3241229" cy="892552"/>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Research</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37" name="Oval 36">
            <a:extLst>
              <a:ext uri="{FF2B5EF4-FFF2-40B4-BE49-F238E27FC236}">
                <a16:creationId xmlns:a16="http://schemas.microsoft.com/office/drawing/2014/main" id="{13F1B9C1-F7C2-4F03-8484-0E73D2DDCAAC}"/>
              </a:ext>
            </a:extLst>
          </p:cNvPr>
          <p:cNvSpPr/>
          <p:nvPr/>
        </p:nvSpPr>
        <p:spPr>
          <a:xfrm>
            <a:off x="18312434" y="13865972"/>
            <a:ext cx="587829" cy="587829"/>
          </a:xfrm>
          <a:prstGeom prst="ellipse">
            <a:avLst/>
          </a:prstGeom>
          <a:solidFill>
            <a:schemeClr val="bg2"/>
          </a:solidFill>
          <a:ln>
            <a:noFill/>
          </a:ln>
          <a:effectLst>
            <a:outerShdw blurRad="317500" dist="101600" dir="5400000" algn="t" rotWithShape="0">
              <a:srgbClr val="314792">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a:extLst>
              <a:ext uri="{FF2B5EF4-FFF2-40B4-BE49-F238E27FC236}">
                <a16:creationId xmlns:a16="http://schemas.microsoft.com/office/drawing/2014/main" id="{DCAE4FF3-9A67-4373-B16E-DDFD67E6D72E}"/>
              </a:ext>
            </a:extLst>
          </p:cNvPr>
          <p:cNvSpPr txBox="1"/>
          <p:nvPr/>
        </p:nvSpPr>
        <p:spPr>
          <a:xfrm>
            <a:off x="19086451" y="13713609"/>
            <a:ext cx="3241229" cy="892552"/>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Development</a:t>
            </a: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39" name="Oval 38">
            <a:extLst>
              <a:ext uri="{FF2B5EF4-FFF2-40B4-BE49-F238E27FC236}">
                <a16:creationId xmlns:a16="http://schemas.microsoft.com/office/drawing/2014/main" id="{EE2060DA-7605-4C85-8044-34177697AD58}"/>
              </a:ext>
            </a:extLst>
          </p:cNvPr>
          <p:cNvSpPr/>
          <p:nvPr/>
        </p:nvSpPr>
        <p:spPr>
          <a:xfrm>
            <a:off x="8114255" y="6065214"/>
            <a:ext cx="587829" cy="587829"/>
          </a:xfrm>
          <a:prstGeom prst="ellipse">
            <a:avLst/>
          </a:prstGeom>
          <a:solidFill>
            <a:schemeClr val="tx2"/>
          </a:solidFill>
          <a:ln>
            <a:noFill/>
          </a:ln>
          <a:effectLst>
            <a:outerShdw blurRad="317500" dist="101600" dir="5400000" algn="t" rotWithShape="0">
              <a:srgbClr val="314792">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a:extLst>
              <a:ext uri="{FF2B5EF4-FFF2-40B4-BE49-F238E27FC236}">
                <a16:creationId xmlns:a16="http://schemas.microsoft.com/office/drawing/2014/main" id="{A0576297-6596-4C51-B691-7E9EE0969321}"/>
              </a:ext>
            </a:extLst>
          </p:cNvPr>
          <p:cNvSpPr txBox="1"/>
          <p:nvPr/>
        </p:nvSpPr>
        <p:spPr>
          <a:xfrm>
            <a:off x="8886957" y="5834820"/>
            <a:ext cx="3241229" cy="892552"/>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Strategy</a:t>
            </a: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Tree>
    <p:extLst>
      <p:ext uri="{BB962C8B-B14F-4D97-AF65-F5344CB8AC3E}">
        <p14:creationId xmlns:p14="http://schemas.microsoft.com/office/powerpoint/2010/main" val="6445931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300"/>
                                        <p:tgtEl>
                                          <p:spTgt spid="15"/>
                                        </p:tgtEl>
                                      </p:cBhvr>
                                    </p:animEffect>
                                  </p:childTnLst>
                                </p:cTn>
                              </p:par>
                              <p:par>
                                <p:cTn id="8" presetID="10" presetClass="entr" presetSubtype="0" fill="hold" grpId="0" nodeType="withEffect">
                                  <p:stCondLst>
                                    <p:cond delay="40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300"/>
                                        <p:tgtEl>
                                          <p:spTgt spid="16"/>
                                        </p:tgtEl>
                                      </p:cBhvr>
                                    </p:animEffect>
                                  </p:childTnLst>
                                </p:cTn>
                              </p:par>
                              <p:par>
                                <p:cTn id="11" presetID="10" presetClass="entr" presetSubtype="0" fill="hold" grpId="0" nodeType="withEffect">
                                  <p:stCondLst>
                                    <p:cond delay="100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300"/>
                                        <p:tgtEl>
                                          <p:spTgt spid="12"/>
                                        </p:tgtEl>
                                      </p:cBhvr>
                                    </p:animEffect>
                                  </p:childTnLst>
                                </p:cTn>
                              </p:par>
                              <p:par>
                                <p:cTn id="14" presetID="8" presetClass="emph" presetSubtype="0" repeatCount="indefinite" fill="hold" grpId="1" nodeType="withEffect">
                                  <p:stCondLst>
                                    <p:cond delay="500"/>
                                  </p:stCondLst>
                                  <p:childTnLst>
                                    <p:animRot by="21600000">
                                      <p:cBhvr>
                                        <p:cTn id="15" dur="59000" fill="hold"/>
                                        <p:tgtEl>
                                          <p:spTgt spid="12"/>
                                        </p:tgtEl>
                                        <p:attrNameLst>
                                          <p:attrName>r</p:attrName>
                                        </p:attrNameLst>
                                      </p:cBhvr>
                                    </p:animRot>
                                  </p:childTnLst>
                                </p:cTn>
                              </p:par>
                              <p:par>
                                <p:cTn id="16" presetID="10" presetClass="entr" presetSubtype="0" fill="hold" grpId="0" nodeType="withEffect">
                                  <p:stCondLst>
                                    <p:cond delay="130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300"/>
                                        <p:tgtEl>
                                          <p:spTgt spid="14"/>
                                        </p:tgtEl>
                                      </p:cBhvr>
                                    </p:animEffect>
                                  </p:childTnLst>
                                </p:cTn>
                              </p:par>
                              <p:par>
                                <p:cTn id="19" presetID="8" presetClass="emph" presetSubtype="0" repeatCount="indefinite" fill="hold" grpId="1" nodeType="withEffect">
                                  <p:stCondLst>
                                    <p:cond delay="500"/>
                                  </p:stCondLst>
                                  <p:childTnLst>
                                    <p:animRot by="21600000">
                                      <p:cBhvr>
                                        <p:cTn id="20" dur="59000" fill="hold"/>
                                        <p:tgtEl>
                                          <p:spTgt spid="14"/>
                                        </p:tgtEl>
                                        <p:attrNameLst>
                                          <p:attrName>r</p:attrName>
                                        </p:attrNameLst>
                                      </p:cBhvr>
                                    </p:animRot>
                                  </p:childTnLst>
                                </p:cTn>
                              </p:par>
                              <p:par>
                                <p:cTn id="21" presetID="10" presetClass="entr" presetSubtype="0" fill="hold" grpId="0" nodeType="withEffect">
                                  <p:stCondLst>
                                    <p:cond delay="1500"/>
                                  </p:stCondLst>
                                  <p:childTnLst>
                                    <p:set>
                                      <p:cBhvr>
                                        <p:cTn id="22" dur="1" fill="hold">
                                          <p:stCondLst>
                                            <p:cond delay="0"/>
                                          </p:stCondLst>
                                        </p:cTn>
                                        <p:tgtEl>
                                          <p:spTgt spid="39"/>
                                        </p:tgtEl>
                                        <p:attrNameLst>
                                          <p:attrName>style.visibility</p:attrName>
                                        </p:attrNameLst>
                                      </p:cBhvr>
                                      <p:to>
                                        <p:strVal val="visible"/>
                                      </p:to>
                                    </p:set>
                                    <p:animEffect transition="in" filter="fade">
                                      <p:cBhvr>
                                        <p:cTn id="23" dur="300"/>
                                        <p:tgtEl>
                                          <p:spTgt spid="39"/>
                                        </p:tgtEl>
                                      </p:cBhvr>
                                    </p:animEffect>
                                  </p:childTnLst>
                                </p:cTn>
                              </p:par>
                              <p:par>
                                <p:cTn id="24" presetID="10" presetClass="entr" presetSubtype="0" fill="hold" grpId="0" nodeType="withEffect">
                                  <p:stCondLst>
                                    <p:cond delay="1500"/>
                                  </p:stCondLst>
                                  <p:childTnLst>
                                    <p:set>
                                      <p:cBhvr>
                                        <p:cTn id="25" dur="1" fill="hold">
                                          <p:stCondLst>
                                            <p:cond delay="0"/>
                                          </p:stCondLst>
                                        </p:cTn>
                                        <p:tgtEl>
                                          <p:spTgt spid="40"/>
                                        </p:tgtEl>
                                        <p:attrNameLst>
                                          <p:attrName>style.visibility</p:attrName>
                                        </p:attrNameLst>
                                      </p:cBhvr>
                                      <p:to>
                                        <p:strVal val="visible"/>
                                      </p:to>
                                    </p:set>
                                    <p:animEffect transition="in" filter="fade">
                                      <p:cBhvr>
                                        <p:cTn id="26" dur="300"/>
                                        <p:tgtEl>
                                          <p:spTgt spid="40"/>
                                        </p:tgtEl>
                                      </p:cBhvr>
                                    </p:animEffect>
                                  </p:childTnLst>
                                </p:cTn>
                              </p:par>
                              <p:par>
                                <p:cTn id="27" presetID="10" presetClass="entr" presetSubtype="0" fill="hold" nodeType="withEffect">
                                  <p:stCondLst>
                                    <p:cond delay="170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300"/>
                                        <p:tgtEl>
                                          <p:spTgt spid="20"/>
                                        </p:tgtEl>
                                      </p:cBhvr>
                                    </p:animEffect>
                                  </p:childTnLst>
                                </p:cTn>
                              </p:par>
                              <p:par>
                                <p:cTn id="30" presetID="10" presetClass="entr" presetSubtype="0" fill="hold" nodeType="withEffect">
                                  <p:stCondLst>
                                    <p:cond delay="180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300"/>
                                        <p:tgtEl>
                                          <p:spTgt spid="21"/>
                                        </p:tgtEl>
                                      </p:cBhvr>
                                    </p:animEffect>
                                  </p:childTnLst>
                                </p:cTn>
                              </p:par>
                              <p:par>
                                <p:cTn id="33" presetID="10" presetClass="entr" presetSubtype="0" fill="hold" nodeType="withEffect">
                                  <p:stCondLst>
                                    <p:cond delay="1900"/>
                                  </p:stCondLst>
                                  <p:childTnLst>
                                    <p:set>
                                      <p:cBhvr>
                                        <p:cTn id="34" dur="1" fill="hold">
                                          <p:stCondLst>
                                            <p:cond delay="0"/>
                                          </p:stCondLst>
                                        </p:cTn>
                                        <p:tgtEl>
                                          <p:spTgt spid="29"/>
                                        </p:tgtEl>
                                        <p:attrNameLst>
                                          <p:attrName>style.visibility</p:attrName>
                                        </p:attrNameLst>
                                      </p:cBhvr>
                                      <p:to>
                                        <p:strVal val="visible"/>
                                      </p:to>
                                    </p:set>
                                    <p:animEffect transition="in" filter="fade">
                                      <p:cBhvr>
                                        <p:cTn id="35" dur="300"/>
                                        <p:tgtEl>
                                          <p:spTgt spid="29"/>
                                        </p:tgtEl>
                                      </p:cBhvr>
                                    </p:animEffect>
                                  </p:childTnLst>
                                </p:cTn>
                              </p:par>
                              <p:par>
                                <p:cTn id="36" presetID="10" presetClass="entr" presetSubtype="0" fill="hold" grpId="0" nodeType="withEffect">
                                  <p:stCondLst>
                                    <p:cond delay="2000"/>
                                  </p:stCondLst>
                                  <p:childTnLst>
                                    <p:set>
                                      <p:cBhvr>
                                        <p:cTn id="37" dur="1" fill="hold">
                                          <p:stCondLst>
                                            <p:cond delay="0"/>
                                          </p:stCondLst>
                                        </p:cTn>
                                        <p:tgtEl>
                                          <p:spTgt spid="35"/>
                                        </p:tgtEl>
                                        <p:attrNameLst>
                                          <p:attrName>style.visibility</p:attrName>
                                        </p:attrNameLst>
                                      </p:cBhvr>
                                      <p:to>
                                        <p:strVal val="visible"/>
                                      </p:to>
                                    </p:set>
                                    <p:animEffect transition="in" filter="fade">
                                      <p:cBhvr>
                                        <p:cTn id="38" dur="300"/>
                                        <p:tgtEl>
                                          <p:spTgt spid="35"/>
                                        </p:tgtEl>
                                      </p:cBhvr>
                                    </p:animEffect>
                                  </p:childTnLst>
                                </p:cTn>
                              </p:par>
                              <p:par>
                                <p:cTn id="39" presetID="10" presetClass="entr" presetSubtype="0" fill="hold" grpId="0" nodeType="withEffect">
                                  <p:stCondLst>
                                    <p:cond delay="2100"/>
                                  </p:stCondLst>
                                  <p:childTnLst>
                                    <p:set>
                                      <p:cBhvr>
                                        <p:cTn id="40" dur="1" fill="hold">
                                          <p:stCondLst>
                                            <p:cond delay="0"/>
                                          </p:stCondLst>
                                        </p:cTn>
                                        <p:tgtEl>
                                          <p:spTgt spid="36"/>
                                        </p:tgtEl>
                                        <p:attrNameLst>
                                          <p:attrName>style.visibility</p:attrName>
                                        </p:attrNameLst>
                                      </p:cBhvr>
                                      <p:to>
                                        <p:strVal val="visible"/>
                                      </p:to>
                                    </p:set>
                                    <p:animEffect transition="in" filter="fade">
                                      <p:cBhvr>
                                        <p:cTn id="41" dur="300"/>
                                        <p:tgtEl>
                                          <p:spTgt spid="36"/>
                                        </p:tgtEl>
                                      </p:cBhvr>
                                    </p:animEffect>
                                  </p:childTnLst>
                                </p:cTn>
                              </p:par>
                              <p:par>
                                <p:cTn id="42" presetID="10" presetClass="entr" presetSubtype="0" fill="hold" grpId="0" nodeType="withEffect">
                                  <p:stCondLst>
                                    <p:cond delay="2200"/>
                                  </p:stCondLst>
                                  <p:childTnLst>
                                    <p:set>
                                      <p:cBhvr>
                                        <p:cTn id="43" dur="1" fill="hold">
                                          <p:stCondLst>
                                            <p:cond delay="0"/>
                                          </p:stCondLst>
                                        </p:cTn>
                                        <p:tgtEl>
                                          <p:spTgt spid="37"/>
                                        </p:tgtEl>
                                        <p:attrNameLst>
                                          <p:attrName>style.visibility</p:attrName>
                                        </p:attrNameLst>
                                      </p:cBhvr>
                                      <p:to>
                                        <p:strVal val="visible"/>
                                      </p:to>
                                    </p:set>
                                    <p:animEffect transition="in" filter="fade">
                                      <p:cBhvr>
                                        <p:cTn id="44" dur="300"/>
                                        <p:tgtEl>
                                          <p:spTgt spid="37"/>
                                        </p:tgtEl>
                                      </p:cBhvr>
                                    </p:animEffect>
                                  </p:childTnLst>
                                </p:cTn>
                              </p:par>
                              <p:par>
                                <p:cTn id="45" presetID="10" presetClass="entr" presetSubtype="0" fill="hold" grpId="0" nodeType="withEffect">
                                  <p:stCondLst>
                                    <p:cond delay="2300"/>
                                  </p:stCondLst>
                                  <p:childTnLst>
                                    <p:set>
                                      <p:cBhvr>
                                        <p:cTn id="46" dur="1" fill="hold">
                                          <p:stCondLst>
                                            <p:cond delay="0"/>
                                          </p:stCondLst>
                                        </p:cTn>
                                        <p:tgtEl>
                                          <p:spTgt spid="38"/>
                                        </p:tgtEl>
                                        <p:attrNameLst>
                                          <p:attrName>style.visibility</p:attrName>
                                        </p:attrNameLst>
                                      </p:cBhvr>
                                      <p:to>
                                        <p:strVal val="visible"/>
                                      </p:to>
                                    </p:set>
                                    <p:animEffect transition="in" filter="fade">
                                      <p:cBhvr>
                                        <p:cTn id="47" dur="300"/>
                                        <p:tgtEl>
                                          <p:spTgt spid="38"/>
                                        </p:tgtEl>
                                      </p:cBhvr>
                                    </p:animEffect>
                                  </p:childTnLst>
                                </p:cTn>
                              </p:par>
                              <p:par>
                                <p:cTn id="48" presetID="10" presetClass="entr" presetSubtype="0" fill="hold" grpId="0" nodeType="withEffect">
                                  <p:stCondLst>
                                    <p:cond delay="2400"/>
                                  </p:stCondLst>
                                  <p:childTnLst>
                                    <p:set>
                                      <p:cBhvr>
                                        <p:cTn id="49" dur="1" fill="hold">
                                          <p:stCondLst>
                                            <p:cond delay="0"/>
                                          </p:stCondLst>
                                        </p:cTn>
                                        <p:tgtEl>
                                          <p:spTgt spid="33"/>
                                        </p:tgtEl>
                                        <p:attrNameLst>
                                          <p:attrName>style.visibility</p:attrName>
                                        </p:attrNameLst>
                                      </p:cBhvr>
                                      <p:to>
                                        <p:strVal val="visible"/>
                                      </p:to>
                                    </p:set>
                                    <p:animEffect transition="in" filter="fade">
                                      <p:cBhvr>
                                        <p:cTn id="50" dur="300"/>
                                        <p:tgtEl>
                                          <p:spTgt spid="33"/>
                                        </p:tgtEl>
                                      </p:cBhvr>
                                    </p:animEffect>
                                  </p:childTnLst>
                                </p:cTn>
                              </p:par>
                              <p:par>
                                <p:cTn id="51" presetID="10" presetClass="entr" presetSubtype="0" fill="hold" grpId="0" nodeType="withEffect">
                                  <p:stCondLst>
                                    <p:cond delay="2500"/>
                                  </p:stCondLst>
                                  <p:childTnLst>
                                    <p:set>
                                      <p:cBhvr>
                                        <p:cTn id="52" dur="1" fill="hold">
                                          <p:stCondLst>
                                            <p:cond delay="0"/>
                                          </p:stCondLst>
                                        </p:cTn>
                                        <p:tgtEl>
                                          <p:spTgt spid="34"/>
                                        </p:tgtEl>
                                        <p:attrNameLst>
                                          <p:attrName>style.visibility</p:attrName>
                                        </p:attrNameLst>
                                      </p:cBhvr>
                                      <p:to>
                                        <p:strVal val="visible"/>
                                      </p:to>
                                    </p:set>
                                    <p:animEffect transition="in" filter="fade">
                                      <p:cBhvr>
                                        <p:cTn id="53" dur="300"/>
                                        <p:tgtEl>
                                          <p:spTgt spid="34"/>
                                        </p:tgtEl>
                                      </p:cBhvr>
                                    </p:animEffect>
                                  </p:childTnLst>
                                </p:cTn>
                              </p:par>
                              <p:par>
                                <p:cTn id="54" presetID="10" presetClass="exit" presetSubtype="0" repeatCount="indefinite" fill="hold" grpId="0" nodeType="withEffect">
                                  <p:stCondLst>
                                    <p:cond delay="0"/>
                                  </p:stCondLst>
                                  <p:childTnLst>
                                    <p:animEffect transition="out" filter="fade">
                                      <p:cBhvr>
                                        <p:cTn id="55" dur="2000"/>
                                        <p:tgtEl>
                                          <p:spTgt spid="42"/>
                                        </p:tgtEl>
                                      </p:cBhvr>
                                    </p:animEffect>
                                    <p:set>
                                      <p:cBhvr>
                                        <p:cTn id="56" dur="1" fill="hold">
                                          <p:stCondLst>
                                            <p:cond delay="1999"/>
                                          </p:stCondLst>
                                        </p:cTn>
                                        <p:tgtEl>
                                          <p:spTgt spid="42"/>
                                        </p:tgtEl>
                                        <p:attrNameLst>
                                          <p:attrName>style.visibility</p:attrName>
                                        </p:attrNameLst>
                                      </p:cBhvr>
                                      <p:to>
                                        <p:strVal val="hidden"/>
                                      </p:to>
                                    </p:set>
                                  </p:childTnLst>
                                </p:cTn>
                              </p:par>
                              <p:par>
                                <p:cTn id="57" presetID="6" presetClass="emph" presetSubtype="0" repeatCount="indefinite" fill="hold" grpId="1" nodeType="withEffect">
                                  <p:stCondLst>
                                    <p:cond delay="0"/>
                                  </p:stCondLst>
                                  <p:childTnLst>
                                    <p:animScale>
                                      <p:cBhvr>
                                        <p:cTn id="58" dur="2000" fill="hold"/>
                                        <p:tgtEl>
                                          <p:spTgt spid="42"/>
                                        </p:tgtEl>
                                      </p:cBhvr>
                                      <p:by x="600000" y="600000"/>
                                    </p:animScale>
                                  </p:childTnLst>
                                </p:cTn>
                              </p:par>
                              <p:par>
                                <p:cTn id="59" presetID="10" presetClass="exit" presetSubtype="0" repeatCount="indefinite" fill="hold" grpId="0" nodeType="withEffect">
                                  <p:stCondLst>
                                    <p:cond delay="250"/>
                                  </p:stCondLst>
                                  <p:childTnLst>
                                    <p:animEffect transition="out" filter="fade">
                                      <p:cBhvr>
                                        <p:cTn id="60" dur="2000"/>
                                        <p:tgtEl>
                                          <p:spTgt spid="43"/>
                                        </p:tgtEl>
                                      </p:cBhvr>
                                    </p:animEffect>
                                    <p:set>
                                      <p:cBhvr>
                                        <p:cTn id="61" dur="1" fill="hold">
                                          <p:stCondLst>
                                            <p:cond delay="1999"/>
                                          </p:stCondLst>
                                        </p:cTn>
                                        <p:tgtEl>
                                          <p:spTgt spid="43"/>
                                        </p:tgtEl>
                                        <p:attrNameLst>
                                          <p:attrName>style.visibility</p:attrName>
                                        </p:attrNameLst>
                                      </p:cBhvr>
                                      <p:to>
                                        <p:strVal val="hidden"/>
                                      </p:to>
                                    </p:set>
                                  </p:childTnLst>
                                </p:cTn>
                              </p:par>
                              <p:par>
                                <p:cTn id="62" presetID="6" presetClass="emph" presetSubtype="0" repeatCount="indefinite" fill="hold" grpId="1" nodeType="withEffect">
                                  <p:stCondLst>
                                    <p:cond delay="250"/>
                                  </p:stCondLst>
                                  <p:childTnLst>
                                    <p:animScale>
                                      <p:cBhvr>
                                        <p:cTn id="63" dur="2000" fill="hold"/>
                                        <p:tgtEl>
                                          <p:spTgt spid="43"/>
                                        </p:tgtEl>
                                      </p:cBhvr>
                                      <p:by x="600000" y="600000"/>
                                    </p:animScale>
                                  </p:childTnLst>
                                </p:cTn>
                              </p:par>
                              <p:par>
                                <p:cTn id="64" presetID="10" presetClass="exit" presetSubtype="0" repeatCount="indefinite" fill="hold" grpId="0" nodeType="withEffect">
                                  <p:stCondLst>
                                    <p:cond delay="500"/>
                                  </p:stCondLst>
                                  <p:childTnLst>
                                    <p:animEffect transition="out" filter="fade">
                                      <p:cBhvr>
                                        <p:cTn id="65" dur="2000"/>
                                        <p:tgtEl>
                                          <p:spTgt spid="41"/>
                                        </p:tgtEl>
                                      </p:cBhvr>
                                    </p:animEffect>
                                    <p:set>
                                      <p:cBhvr>
                                        <p:cTn id="66" dur="1" fill="hold">
                                          <p:stCondLst>
                                            <p:cond delay="1999"/>
                                          </p:stCondLst>
                                        </p:cTn>
                                        <p:tgtEl>
                                          <p:spTgt spid="41"/>
                                        </p:tgtEl>
                                        <p:attrNameLst>
                                          <p:attrName>style.visibility</p:attrName>
                                        </p:attrNameLst>
                                      </p:cBhvr>
                                      <p:to>
                                        <p:strVal val="hidden"/>
                                      </p:to>
                                    </p:set>
                                  </p:childTnLst>
                                </p:cTn>
                              </p:par>
                              <p:par>
                                <p:cTn id="67" presetID="6" presetClass="emph" presetSubtype="0" repeatCount="indefinite" fill="hold" grpId="1" nodeType="withEffect">
                                  <p:stCondLst>
                                    <p:cond delay="500"/>
                                  </p:stCondLst>
                                  <p:childTnLst>
                                    <p:animScale>
                                      <p:cBhvr>
                                        <p:cTn id="68" dur="2000" fill="hold"/>
                                        <p:tgtEl>
                                          <p:spTgt spid="41"/>
                                        </p:tgtEl>
                                      </p:cBhvr>
                                      <p:by x="600000" y="6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1" grpId="1" animBg="1"/>
      <p:bldP spid="42" grpId="0" animBg="1"/>
      <p:bldP spid="42" grpId="1" animBg="1"/>
      <p:bldP spid="43" grpId="0" animBg="1"/>
      <p:bldP spid="43" grpId="1" animBg="1"/>
      <p:bldP spid="12" grpId="0" animBg="1"/>
      <p:bldP spid="12" grpId="1" animBg="1"/>
      <p:bldP spid="14" grpId="0" animBg="1"/>
      <p:bldP spid="14" grpId="1" animBg="1"/>
      <p:bldP spid="15" grpId="0"/>
      <p:bldP spid="16" grpId="0"/>
      <p:bldP spid="33" grpId="0" animBg="1"/>
      <p:bldP spid="34" grpId="0"/>
      <p:bldP spid="35" grpId="0" animBg="1"/>
      <p:bldP spid="36" grpId="0"/>
      <p:bldP spid="37" grpId="0" animBg="1"/>
      <p:bldP spid="38" grpId="0"/>
      <p:bldP spid="39" grpId="0" animBg="1"/>
      <p:bldP spid="40" grpId="0"/>
    </p:bldLst>
  </p:timing>
</p:sld>
</file>

<file path=ppt/slides/slide25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1" name="Oval 40">
            <a:extLst>
              <a:ext uri="{FF2B5EF4-FFF2-40B4-BE49-F238E27FC236}">
                <a16:creationId xmlns:a16="http://schemas.microsoft.com/office/drawing/2014/main" id="{71C72D10-32D0-4D3B-A6EB-CE6DFD7D347D}"/>
              </a:ext>
            </a:extLst>
          </p:cNvPr>
          <p:cNvSpPr/>
          <p:nvPr/>
        </p:nvSpPr>
        <p:spPr>
          <a:xfrm>
            <a:off x="10061546" y="6946716"/>
            <a:ext cx="4264085" cy="426408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79C2C858-BFE4-4979-A7D4-A8EBFFA890FC}"/>
              </a:ext>
            </a:extLst>
          </p:cNvPr>
          <p:cNvSpPr/>
          <p:nvPr/>
        </p:nvSpPr>
        <p:spPr>
          <a:xfrm>
            <a:off x="10255368" y="7140538"/>
            <a:ext cx="3876441" cy="387644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a:extLst>
              <a:ext uri="{FF2B5EF4-FFF2-40B4-BE49-F238E27FC236}">
                <a16:creationId xmlns:a16="http://schemas.microsoft.com/office/drawing/2014/main" id="{8F406E86-0B07-4631-80C8-0D9C2460F061}"/>
              </a:ext>
            </a:extLst>
          </p:cNvPr>
          <p:cNvSpPr/>
          <p:nvPr/>
        </p:nvSpPr>
        <p:spPr>
          <a:xfrm>
            <a:off x="10431570" y="7316740"/>
            <a:ext cx="3524037" cy="352403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5547C47E-9840-48DA-A263-3052F7FD693A}"/>
              </a:ext>
            </a:extLst>
          </p:cNvPr>
          <p:cNvSpPr txBox="1"/>
          <p:nvPr/>
        </p:nvSpPr>
        <p:spPr>
          <a:xfrm rot="16200000">
            <a:off x="21996725" y="8913169"/>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3" name="TextBox 2">
            <a:extLst>
              <a:ext uri="{FF2B5EF4-FFF2-40B4-BE49-F238E27FC236}">
                <a16:creationId xmlns:a16="http://schemas.microsoft.com/office/drawing/2014/main" id="{D9F5110E-8AFC-48B2-AA89-162046D7B8EB}"/>
              </a:ext>
            </a:extLst>
          </p:cNvPr>
          <p:cNvSpPr txBox="1"/>
          <p:nvPr/>
        </p:nvSpPr>
        <p:spPr>
          <a:xfrm rot="16200000">
            <a:off x="-1120832" y="8959334"/>
            <a:ext cx="3232360" cy="369332"/>
          </a:xfrm>
          <a:prstGeom prst="rect">
            <a:avLst/>
          </a:prstGeom>
          <a:noFill/>
          <a:effectLst>
            <a:outerShdw blurRad="647700" dist="304800" dir="5400000" algn="t" rotWithShape="0">
              <a:schemeClr val="accent1">
                <a:lumMod val="50000"/>
                <a:alpha val="20000"/>
              </a:schemeClr>
            </a:outerShdw>
          </a:effectLst>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4" name="Oval 3">
            <a:extLst>
              <a:ext uri="{FF2B5EF4-FFF2-40B4-BE49-F238E27FC236}">
                <a16:creationId xmlns:a16="http://schemas.microsoft.com/office/drawing/2014/main" id="{1F94459B-BAA7-4F82-BA12-CE85E28AAADA}"/>
              </a:ext>
            </a:extLst>
          </p:cNvPr>
          <p:cNvSpPr/>
          <p:nvPr/>
        </p:nvSpPr>
        <p:spPr>
          <a:xfrm>
            <a:off x="10026840" y="6912010"/>
            <a:ext cx="4333494" cy="4333494"/>
          </a:xfrm>
          <a:prstGeom prst="ellipse">
            <a:avLst/>
          </a:prstGeom>
          <a:solidFill>
            <a:schemeClr val="bg1"/>
          </a:solidFill>
          <a:ln>
            <a:noFill/>
          </a:ln>
          <a:effectLst>
            <a:outerShdw blurRad="647700" dist="304800" dir="5400000" algn="t" rotWithShape="0">
              <a:schemeClr val="accent1">
                <a:lumMod val="5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 name="Freeform 5">
            <a:extLst>
              <a:ext uri="{FF2B5EF4-FFF2-40B4-BE49-F238E27FC236}">
                <a16:creationId xmlns:a16="http://schemas.microsoft.com/office/drawing/2014/main" id="{E7CED2C2-2033-4937-A870-4DC968DA14F6}"/>
              </a:ext>
            </a:extLst>
          </p:cNvPr>
          <p:cNvSpPr>
            <a:spLocks noEditPoints="1"/>
          </p:cNvSpPr>
          <p:nvPr/>
        </p:nvSpPr>
        <p:spPr bwMode="auto">
          <a:xfrm>
            <a:off x="7554378" y="4439548"/>
            <a:ext cx="9278418" cy="9278418"/>
          </a:xfrm>
          <a:custGeom>
            <a:avLst/>
            <a:gdLst>
              <a:gd name="T0" fmla="*/ 1381 w 2878"/>
              <a:gd name="T1" fmla="*/ 2879 h 2879"/>
              <a:gd name="T2" fmla="*/ 1574 w 2878"/>
              <a:gd name="T3" fmla="*/ 2874 h 2879"/>
              <a:gd name="T4" fmla="*/ 1192 w 2878"/>
              <a:gd name="T5" fmla="*/ 2839 h 2879"/>
              <a:gd name="T6" fmla="*/ 1760 w 2878"/>
              <a:gd name="T7" fmla="*/ 2823 h 2879"/>
              <a:gd name="T8" fmla="*/ 1753 w 2878"/>
              <a:gd name="T9" fmla="*/ 2835 h 2879"/>
              <a:gd name="T10" fmla="*/ 1004 w 2878"/>
              <a:gd name="T11" fmla="*/ 2813 h 2879"/>
              <a:gd name="T12" fmla="*/ 1949 w 2878"/>
              <a:gd name="T13" fmla="*/ 2787 h 2879"/>
              <a:gd name="T14" fmla="*/ 830 w 2878"/>
              <a:gd name="T15" fmla="*/ 2724 h 2879"/>
              <a:gd name="T16" fmla="*/ 2115 w 2878"/>
              <a:gd name="T17" fmla="*/ 2688 h 2879"/>
              <a:gd name="T18" fmla="*/ 2120 w 2878"/>
              <a:gd name="T19" fmla="*/ 2707 h 2879"/>
              <a:gd name="T20" fmla="*/ 667 w 2878"/>
              <a:gd name="T21" fmla="*/ 2644 h 2879"/>
              <a:gd name="T22" fmla="*/ 2290 w 2878"/>
              <a:gd name="T23" fmla="*/ 2589 h 2879"/>
              <a:gd name="T24" fmla="*/ 498 w 2878"/>
              <a:gd name="T25" fmla="*/ 2531 h 2879"/>
              <a:gd name="T26" fmla="*/ 505 w 2878"/>
              <a:gd name="T27" fmla="*/ 2534 h 2879"/>
              <a:gd name="T28" fmla="*/ 2436 w 2878"/>
              <a:gd name="T29" fmla="*/ 2478 h 2879"/>
              <a:gd name="T30" fmla="*/ 362 w 2878"/>
              <a:gd name="T31" fmla="*/ 2382 h 2879"/>
              <a:gd name="T32" fmla="*/ 361 w 2878"/>
              <a:gd name="T33" fmla="*/ 2396 h 2879"/>
              <a:gd name="T34" fmla="*/ 2558 w 2878"/>
              <a:gd name="T35" fmla="*/ 2339 h 2879"/>
              <a:gd name="T36" fmla="*/ 256 w 2878"/>
              <a:gd name="T37" fmla="*/ 2246 h 2879"/>
              <a:gd name="T38" fmla="*/ 2672 w 2878"/>
              <a:gd name="T39" fmla="*/ 2163 h 2879"/>
              <a:gd name="T40" fmla="*/ 2662 w 2878"/>
              <a:gd name="T41" fmla="*/ 2180 h 2879"/>
              <a:gd name="T42" fmla="*/ 155 w 2878"/>
              <a:gd name="T43" fmla="*/ 2082 h 2879"/>
              <a:gd name="T44" fmla="*/ 2763 w 2878"/>
              <a:gd name="T45" fmla="*/ 2004 h 2879"/>
              <a:gd name="T46" fmla="*/ 78 w 2878"/>
              <a:gd name="T47" fmla="*/ 1885 h 2879"/>
              <a:gd name="T48" fmla="*/ 72 w 2878"/>
              <a:gd name="T49" fmla="*/ 1897 h 2879"/>
              <a:gd name="T50" fmla="*/ 2817 w 2878"/>
              <a:gd name="T51" fmla="*/ 1829 h 2879"/>
              <a:gd name="T52" fmla="*/ 43 w 2878"/>
              <a:gd name="T53" fmla="*/ 1707 h 2879"/>
              <a:gd name="T54" fmla="*/ 2845 w 2878"/>
              <a:gd name="T55" fmla="*/ 1630 h 2879"/>
              <a:gd name="T56" fmla="*/ 2855 w 2878"/>
              <a:gd name="T57" fmla="*/ 1641 h 2879"/>
              <a:gd name="T58" fmla="*/ 20 w 2878"/>
              <a:gd name="T59" fmla="*/ 1518 h 2879"/>
              <a:gd name="T60" fmla="*/ 2868 w 2878"/>
              <a:gd name="T61" fmla="*/ 1430 h 2879"/>
              <a:gd name="T62" fmla="*/ 2858 w 2878"/>
              <a:gd name="T63" fmla="*/ 1440 h 2879"/>
              <a:gd name="T64" fmla="*/ 12 w 2878"/>
              <a:gd name="T65" fmla="*/ 1336 h 2879"/>
              <a:gd name="T66" fmla="*/ 2861 w 2878"/>
              <a:gd name="T67" fmla="*/ 1294 h 2879"/>
              <a:gd name="T68" fmla="*/ 30 w 2878"/>
              <a:gd name="T69" fmla="*/ 1135 h 2879"/>
              <a:gd name="T70" fmla="*/ 38 w 2878"/>
              <a:gd name="T71" fmla="*/ 1146 h 2879"/>
              <a:gd name="T72" fmla="*/ 2826 w 2878"/>
              <a:gd name="T73" fmla="*/ 1105 h 2879"/>
              <a:gd name="T74" fmla="*/ 103 w 2878"/>
              <a:gd name="T75" fmla="*/ 956 h 2879"/>
              <a:gd name="T76" fmla="*/ 2777 w 2878"/>
              <a:gd name="T77" fmla="*/ 909 h 2879"/>
              <a:gd name="T78" fmla="*/ 162 w 2878"/>
              <a:gd name="T79" fmla="*/ 772 h 2879"/>
              <a:gd name="T80" fmla="*/ 166 w 2878"/>
              <a:gd name="T81" fmla="*/ 786 h 2879"/>
              <a:gd name="T82" fmla="*/ 2690 w 2878"/>
              <a:gd name="T83" fmla="*/ 748 h 2879"/>
              <a:gd name="T84" fmla="*/ 277 w 2878"/>
              <a:gd name="T85" fmla="*/ 605 h 2879"/>
              <a:gd name="T86" fmla="*/ 2574 w 2878"/>
              <a:gd name="T87" fmla="*/ 571 h 2879"/>
              <a:gd name="T88" fmla="*/ 2580 w 2878"/>
              <a:gd name="T89" fmla="*/ 589 h 2879"/>
              <a:gd name="T90" fmla="*/ 400 w 2878"/>
              <a:gd name="T91" fmla="*/ 471 h 2879"/>
              <a:gd name="T92" fmla="*/ 2461 w 2878"/>
              <a:gd name="T93" fmla="*/ 427 h 2879"/>
              <a:gd name="T94" fmla="*/ 526 w 2878"/>
              <a:gd name="T95" fmla="*/ 326 h 2879"/>
              <a:gd name="T96" fmla="*/ 2305 w 2878"/>
              <a:gd name="T97" fmla="*/ 315 h 2879"/>
              <a:gd name="T98" fmla="*/ 2319 w 2878"/>
              <a:gd name="T99" fmla="*/ 313 h 2879"/>
              <a:gd name="T100" fmla="*/ 697 w 2878"/>
              <a:gd name="T101" fmla="*/ 217 h 2879"/>
              <a:gd name="T102" fmla="*/ 2146 w 2878"/>
              <a:gd name="T103" fmla="*/ 209 h 2879"/>
              <a:gd name="T104" fmla="*/ 2151 w 2878"/>
              <a:gd name="T105" fmla="*/ 210 h 2879"/>
              <a:gd name="T106" fmla="*/ 862 w 2878"/>
              <a:gd name="T107" fmla="*/ 142 h 2879"/>
              <a:gd name="T108" fmla="*/ 1983 w 2878"/>
              <a:gd name="T109" fmla="*/ 107 h 2879"/>
              <a:gd name="T110" fmla="*/ 1035 w 2878"/>
              <a:gd name="T111" fmla="*/ 57 h 2879"/>
              <a:gd name="T112" fmla="*/ 1038 w 2878"/>
              <a:gd name="T113" fmla="*/ 77 h 2879"/>
              <a:gd name="T114" fmla="*/ 1806 w 2878"/>
              <a:gd name="T115" fmla="*/ 58 h 2879"/>
              <a:gd name="T116" fmla="*/ 1235 w 2878"/>
              <a:gd name="T117" fmla="*/ 24 h 2879"/>
              <a:gd name="T118" fmla="*/ 1598 w 2878"/>
              <a:gd name="T119" fmla="*/ 19 h 2879"/>
              <a:gd name="T120" fmla="*/ 1608 w 2878"/>
              <a:gd name="T121" fmla="*/ 30 h 2879"/>
              <a:gd name="T122" fmla="*/ 1417 w 2878"/>
              <a:gd name="T123" fmla="*/ 20 h 2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78" h="2879">
                <a:moveTo>
                  <a:pt x="1381" y="2879"/>
                </a:moveTo>
                <a:cubicBezTo>
                  <a:pt x="1375" y="2879"/>
                  <a:pt x="1371" y="2874"/>
                  <a:pt x="1371" y="2869"/>
                </a:cubicBezTo>
                <a:cubicBezTo>
                  <a:pt x="1371" y="2869"/>
                  <a:pt x="1371" y="2869"/>
                  <a:pt x="1371" y="2869"/>
                </a:cubicBezTo>
                <a:cubicBezTo>
                  <a:pt x="1371" y="2863"/>
                  <a:pt x="1376" y="2859"/>
                  <a:pt x="1382" y="2859"/>
                </a:cubicBezTo>
                <a:cubicBezTo>
                  <a:pt x="1382" y="2859"/>
                  <a:pt x="1382" y="2859"/>
                  <a:pt x="1382" y="2859"/>
                </a:cubicBezTo>
                <a:cubicBezTo>
                  <a:pt x="1387" y="2859"/>
                  <a:pt x="1391" y="2864"/>
                  <a:pt x="1391" y="2869"/>
                </a:cubicBezTo>
                <a:cubicBezTo>
                  <a:pt x="1391" y="2869"/>
                  <a:pt x="1391" y="2869"/>
                  <a:pt x="1391" y="2869"/>
                </a:cubicBezTo>
                <a:cubicBezTo>
                  <a:pt x="1391" y="2875"/>
                  <a:pt x="1387" y="2879"/>
                  <a:pt x="1381" y="2879"/>
                </a:cubicBezTo>
                <a:cubicBezTo>
                  <a:pt x="1381" y="2879"/>
                  <a:pt x="1381" y="2879"/>
                  <a:pt x="1381" y="2879"/>
                </a:cubicBezTo>
                <a:cubicBezTo>
                  <a:pt x="1381" y="2879"/>
                  <a:pt x="1381" y="2879"/>
                  <a:pt x="1381" y="2879"/>
                </a:cubicBezTo>
                <a:close/>
                <a:moveTo>
                  <a:pt x="1563" y="2865"/>
                </a:moveTo>
                <a:cubicBezTo>
                  <a:pt x="1562" y="2859"/>
                  <a:pt x="1567" y="2854"/>
                  <a:pt x="1572" y="2854"/>
                </a:cubicBezTo>
                <a:cubicBezTo>
                  <a:pt x="1572" y="2854"/>
                  <a:pt x="1572" y="2854"/>
                  <a:pt x="1572" y="2854"/>
                </a:cubicBezTo>
                <a:cubicBezTo>
                  <a:pt x="1578" y="2853"/>
                  <a:pt x="1582" y="2857"/>
                  <a:pt x="1583" y="2863"/>
                </a:cubicBezTo>
                <a:cubicBezTo>
                  <a:pt x="1583" y="2863"/>
                  <a:pt x="1583" y="2863"/>
                  <a:pt x="1583" y="2863"/>
                </a:cubicBezTo>
                <a:cubicBezTo>
                  <a:pt x="1583" y="2868"/>
                  <a:pt x="1579" y="2873"/>
                  <a:pt x="1574" y="2874"/>
                </a:cubicBezTo>
                <a:cubicBezTo>
                  <a:pt x="1574" y="2874"/>
                  <a:pt x="1574" y="2874"/>
                  <a:pt x="1574" y="2874"/>
                </a:cubicBezTo>
                <a:cubicBezTo>
                  <a:pt x="1574" y="2874"/>
                  <a:pt x="1573" y="2874"/>
                  <a:pt x="1573" y="2874"/>
                </a:cubicBezTo>
                <a:cubicBezTo>
                  <a:pt x="1573" y="2874"/>
                  <a:pt x="1573" y="2874"/>
                  <a:pt x="1573" y="2874"/>
                </a:cubicBezTo>
                <a:cubicBezTo>
                  <a:pt x="1568" y="2874"/>
                  <a:pt x="1563" y="2870"/>
                  <a:pt x="1563" y="2865"/>
                </a:cubicBezTo>
                <a:close/>
                <a:moveTo>
                  <a:pt x="1189" y="2859"/>
                </a:moveTo>
                <a:cubicBezTo>
                  <a:pt x="1183" y="2858"/>
                  <a:pt x="1180" y="2852"/>
                  <a:pt x="1181" y="2847"/>
                </a:cubicBezTo>
                <a:cubicBezTo>
                  <a:pt x="1181" y="2847"/>
                  <a:pt x="1181" y="2847"/>
                  <a:pt x="1181" y="2847"/>
                </a:cubicBezTo>
                <a:cubicBezTo>
                  <a:pt x="1182" y="2841"/>
                  <a:pt x="1187" y="2838"/>
                  <a:pt x="1192" y="2839"/>
                </a:cubicBezTo>
                <a:cubicBezTo>
                  <a:pt x="1192" y="2839"/>
                  <a:pt x="1192" y="2839"/>
                  <a:pt x="1192" y="2839"/>
                </a:cubicBezTo>
                <a:cubicBezTo>
                  <a:pt x="1198" y="2840"/>
                  <a:pt x="1201" y="2845"/>
                  <a:pt x="1200" y="2850"/>
                </a:cubicBezTo>
                <a:cubicBezTo>
                  <a:pt x="1200" y="2850"/>
                  <a:pt x="1200" y="2850"/>
                  <a:pt x="1200" y="2850"/>
                </a:cubicBezTo>
                <a:cubicBezTo>
                  <a:pt x="1200" y="2855"/>
                  <a:pt x="1195" y="2859"/>
                  <a:pt x="1191" y="2859"/>
                </a:cubicBezTo>
                <a:cubicBezTo>
                  <a:pt x="1191" y="2859"/>
                  <a:pt x="1191" y="2859"/>
                  <a:pt x="1191" y="2859"/>
                </a:cubicBezTo>
                <a:cubicBezTo>
                  <a:pt x="1190" y="2859"/>
                  <a:pt x="1189" y="2859"/>
                  <a:pt x="1189" y="2859"/>
                </a:cubicBezTo>
                <a:close/>
                <a:moveTo>
                  <a:pt x="1753" y="2835"/>
                </a:moveTo>
                <a:cubicBezTo>
                  <a:pt x="1751" y="2830"/>
                  <a:pt x="1755" y="2825"/>
                  <a:pt x="1760" y="2823"/>
                </a:cubicBezTo>
                <a:cubicBezTo>
                  <a:pt x="1760" y="2823"/>
                  <a:pt x="1760" y="2823"/>
                  <a:pt x="1760" y="2823"/>
                </a:cubicBezTo>
                <a:cubicBezTo>
                  <a:pt x="1765" y="2822"/>
                  <a:pt x="1771" y="2825"/>
                  <a:pt x="1772" y="2831"/>
                </a:cubicBezTo>
                <a:cubicBezTo>
                  <a:pt x="1772" y="2831"/>
                  <a:pt x="1772" y="2831"/>
                  <a:pt x="1772" y="2831"/>
                </a:cubicBezTo>
                <a:cubicBezTo>
                  <a:pt x="1773" y="2836"/>
                  <a:pt x="1770" y="2842"/>
                  <a:pt x="1765" y="2843"/>
                </a:cubicBezTo>
                <a:cubicBezTo>
                  <a:pt x="1765" y="2843"/>
                  <a:pt x="1765" y="2843"/>
                  <a:pt x="1765" y="2843"/>
                </a:cubicBezTo>
                <a:cubicBezTo>
                  <a:pt x="1764" y="2843"/>
                  <a:pt x="1763" y="2843"/>
                  <a:pt x="1762" y="2843"/>
                </a:cubicBezTo>
                <a:cubicBezTo>
                  <a:pt x="1762" y="2843"/>
                  <a:pt x="1762" y="2843"/>
                  <a:pt x="1762" y="2843"/>
                </a:cubicBezTo>
                <a:cubicBezTo>
                  <a:pt x="1758" y="2843"/>
                  <a:pt x="1754" y="2840"/>
                  <a:pt x="1753" y="2835"/>
                </a:cubicBezTo>
                <a:close/>
                <a:moveTo>
                  <a:pt x="1001" y="2813"/>
                </a:moveTo>
                <a:cubicBezTo>
                  <a:pt x="996" y="2811"/>
                  <a:pt x="993" y="2805"/>
                  <a:pt x="995" y="2800"/>
                </a:cubicBezTo>
                <a:cubicBezTo>
                  <a:pt x="995" y="2800"/>
                  <a:pt x="995" y="2800"/>
                  <a:pt x="995" y="2800"/>
                </a:cubicBezTo>
                <a:cubicBezTo>
                  <a:pt x="996" y="2795"/>
                  <a:pt x="1002" y="2792"/>
                  <a:pt x="1007" y="2793"/>
                </a:cubicBezTo>
                <a:cubicBezTo>
                  <a:pt x="1007" y="2793"/>
                  <a:pt x="1007" y="2793"/>
                  <a:pt x="1007" y="2793"/>
                </a:cubicBezTo>
                <a:cubicBezTo>
                  <a:pt x="1013" y="2795"/>
                  <a:pt x="1015" y="2801"/>
                  <a:pt x="1014" y="2806"/>
                </a:cubicBezTo>
                <a:cubicBezTo>
                  <a:pt x="1014" y="2806"/>
                  <a:pt x="1014" y="2806"/>
                  <a:pt x="1014" y="2806"/>
                </a:cubicBezTo>
                <a:cubicBezTo>
                  <a:pt x="1012" y="2810"/>
                  <a:pt x="1008" y="2813"/>
                  <a:pt x="1004" y="2813"/>
                </a:cubicBezTo>
                <a:cubicBezTo>
                  <a:pt x="1004" y="2813"/>
                  <a:pt x="1004" y="2813"/>
                  <a:pt x="1004" y="2813"/>
                </a:cubicBezTo>
                <a:cubicBezTo>
                  <a:pt x="1003" y="2813"/>
                  <a:pt x="1002" y="2813"/>
                  <a:pt x="1001" y="2813"/>
                </a:cubicBezTo>
                <a:close/>
                <a:moveTo>
                  <a:pt x="1936" y="2781"/>
                </a:moveTo>
                <a:cubicBezTo>
                  <a:pt x="1934" y="2776"/>
                  <a:pt x="1937" y="2770"/>
                  <a:pt x="1942" y="2768"/>
                </a:cubicBezTo>
                <a:cubicBezTo>
                  <a:pt x="1942" y="2768"/>
                  <a:pt x="1942" y="2768"/>
                  <a:pt x="1942" y="2768"/>
                </a:cubicBezTo>
                <a:cubicBezTo>
                  <a:pt x="1947" y="2766"/>
                  <a:pt x="1953" y="2769"/>
                  <a:pt x="1955" y="2774"/>
                </a:cubicBezTo>
                <a:cubicBezTo>
                  <a:pt x="1955" y="2774"/>
                  <a:pt x="1955" y="2774"/>
                  <a:pt x="1955" y="2774"/>
                </a:cubicBezTo>
                <a:cubicBezTo>
                  <a:pt x="1957" y="2779"/>
                  <a:pt x="1954" y="2785"/>
                  <a:pt x="1949" y="2787"/>
                </a:cubicBezTo>
                <a:cubicBezTo>
                  <a:pt x="1949" y="2787"/>
                  <a:pt x="1949" y="2787"/>
                  <a:pt x="1949" y="2787"/>
                </a:cubicBezTo>
                <a:cubicBezTo>
                  <a:pt x="1948" y="2787"/>
                  <a:pt x="1947" y="2787"/>
                  <a:pt x="1946" y="2787"/>
                </a:cubicBezTo>
                <a:cubicBezTo>
                  <a:pt x="1946" y="2787"/>
                  <a:pt x="1946" y="2787"/>
                  <a:pt x="1946" y="2787"/>
                </a:cubicBezTo>
                <a:cubicBezTo>
                  <a:pt x="1942" y="2787"/>
                  <a:pt x="1938" y="2785"/>
                  <a:pt x="1936" y="2781"/>
                </a:cubicBezTo>
                <a:close/>
                <a:moveTo>
                  <a:pt x="821" y="2742"/>
                </a:moveTo>
                <a:cubicBezTo>
                  <a:pt x="816" y="2739"/>
                  <a:pt x="814" y="2733"/>
                  <a:pt x="817" y="2728"/>
                </a:cubicBezTo>
                <a:cubicBezTo>
                  <a:pt x="817" y="2728"/>
                  <a:pt x="817" y="2728"/>
                  <a:pt x="817" y="2728"/>
                </a:cubicBezTo>
                <a:cubicBezTo>
                  <a:pt x="819" y="2723"/>
                  <a:pt x="825" y="2721"/>
                  <a:pt x="830" y="2724"/>
                </a:cubicBezTo>
                <a:cubicBezTo>
                  <a:pt x="830" y="2724"/>
                  <a:pt x="830" y="2724"/>
                  <a:pt x="830" y="2724"/>
                </a:cubicBezTo>
                <a:cubicBezTo>
                  <a:pt x="835" y="2726"/>
                  <a:pt x="837" y="2732"/>
                  <a:pt x="835" y="2737"/>
                </a:cubicBezTo>
                <a:cubicBezTo>
                  <a:pt x="835" y="2737"/>
                  <a:pt x="835" y="2737"/>
                  <a:pt x="835" y="2737"/>
                </a:cubicBezTo>
                <a:cubicBezTo>
                  <a:pt x="833" y="2741"/>
                  <a:pt x="829" y="2743"/>
                  <a:pt x="826" y="2743"/>
                </a:cubicBezTo>
                <a:cubicBezTo>
                  <a:pt x="826" y="2743"/>
                  <a:pt x="826" y="2743"/>
                  <a:pt x="826" y="2743"/>
                </a:cubicBezTo>
                <a:cubicBezTo>
                  <a:pt x="824" y="2743"/>
                  <a:pt x="823" y="2742"/>
                  <a:pt x="821" y="2742"/>
                </a:cubicBezTo>
                <a:close/>
                <a:moveTo>
                  <a:pt x="2111" y="2702"/>
                </a:moveTo>
                <a:cubicBezTo>
                  <a:pt x="2108" y="2697"/>
                  <a:pt x="2110" y="2691"/>
                  <a:pt x="2115" y="2688"/>
                </a:cubicBezTo>
                <a:cubicBezTo>
                  <a:pt x="2115" y="2688"/>
                  <a:pt x="2115" y="2688"/>
                  <a:pt x="2115" y="2688"/>
                </a:cubicBezTo>
                <a:cubicBezTo>
                  <a:pt x="2120" y="2686"/>
                  <a:pt x="2126" y="2688"/>
                  <a:pt x="2129" y="2692"/>
                </a:cubicBezTo>
                <a:cubicBezTo>
                  <a:pt x="2129" y="2692"/>
                  <a:pt x="2129" y="2692"/>
                  <a:pt x="2129" y="2692"/>
                </a:cubicBezTo>
                <a:cubicBezTo>
                  <a:pt x="2131" y="2697"/>
                  <a:pt x="2130" y="2703"/>
                  <a:pt x="2125" y="2706"/>
                </a:cubicBezTo>
                <a:cubicBezTo>
                  <a:pt x="2125" y="2706"/>
                  <a:pt x="2125" y="2706"/>
                  <a:pt x="2125" y="2706"/>
                </a:cubicBezTo>
                <a:cubicBezTo>
                  <a:pt x="2125" y="2706"/>
                  <a:pt x="2125" y="2706"/>
                  <a:pt x="2125" y="2706"/>
                </a:cubicBezTo>
                <a:cubicBezTo>
                  <a:pt x="2125" y="2706"/>
                  <a:pt x="2125" y="2706"/>
                  <a:pt x="2125" y="2706"/>
                </a:cubicBezTo>
                <a:cubicBezTo>
                  <a:pt x="2123" y="2707"/>
                  <a:pt x="2122" y="2707"/>
                  <a:pt x="2120" y="2707"/>
                </a:cubicBezTo>
                <a:cubicBezTo>
                  <a:pt x="2120" y="2707"/>
                  <a:pt x="2120" y="2707"/>
                  <a:pt x="2120" y="2707"/>
                </a:cubicBezTo>
                <a:cubicBezTo>
                  <a:pt x="2116" y="2707"/>
                  <a:pt x="2113" y="2705"/>
                  <a:pt x="2111" y="2702"/>
                </a:cubicBezTo>
                <a:close/>
                <a:moveTo>
                  <a:pt x="653" y="2647"/>
                </a:moveTo>
                <a:cubicBezTo>
                  <a:pt x="648" y="2644"/>
                  <a:pt x="647" y="2638"/>
                  <a:pt x="650" y="2633"/>
                </a:cubicBezTo>
                <a:cubicBezTo>
                  <a:pt x="650" y="2633"/>
                  <a:pt x="650" y="2633"/>
                  <a:pt x="650" y="2633"/>
                </a:cubicBezTo>
                <a:cubicBezTo>
                  <a:pt x="653" y="2629"/>
                  <a:pt x="659" y="2628"/>
                  <a:pt x="664" y="2631"/>
                </a:cubicBezTo>
                <a:cubicBezTo>
                  <a:pt x="664" y="2631"/>
                  <a:pt x="664" y="2631"/>
                  <a:pt x="664" y="2631"/>
                </a:cubicBezTo>
                <a:cubicBezTo>
                  <a:pt x="668" y="2634"/>
                  <a:pt x="670" y="2640"/>
                  <a:pt x="667" y="2644"/>
                </a:cubicBezTo>
                <a:cubicBezTo>
                  <a:pt x="667" y="2644"/>
                  <a:pt x="667" y="2644"/>
                  <a:pt x="667" y="2644"/>
                </a:cubicBezTo>
                <a:cubicBezTo>
                  <a:pt x="665" y="2647"/>
                  <a:pt x="662" y="2649"/>
                  <a:pt x="658" y="2649"/>
                </a:cubicBezTo>
                <a:cubicBezTo>
                  <a:pt x="658" y="2649"/>
                  <a:pt x="658" y="2649"/>
                  <a:pt x="658" y="2649"/>
                </a:cubicBezTo>
                <a:cubicBezTo>
                  <a:pt x="656" y="2649"/>
                  <a:pt x="654" y="2648"/>
                  <a:pt x="653" y="2647"/>
                </a:cubicBezTo>
                <a:close/>
                <a:moveTo>
                  <a:pt x="2274" y="2600"/>
                </a:moveTo>
                <a:cubicBezTo>
                  <a:pt x="2271" y="2596"/>
                  <a:pt x="2271" y="2590"/>
                  <a:pt x="2276" y="2587"/>
                </a:cubicBezTo>
                <a:cubicBezTo>
                  <a:pt x="2276" y="2587"/>
                  <a:pt x="2276" y="2587"/>
                  <a:pt x="2276" y="2587"/>
                </a:cubicBezTo>
                <a:cubicBezTo>
                  <a:pt x="2280" y="2583"/>
                  <a:pt x="2287" y="2584"/>
                  <a:pt x="2290" y="2589"/>
                </a:cubicBezTo>
                <a:cubicBezTo>
                  <a:pt x="2290" y="2589"/>
                  <a:pt x="2290" y="2589"/>
                  <a:pt x="2290" y="2589"/>
                </a:cubicBezTo>
                <a:cubicBezTo>
                  <a:pt x="2293" y="2593"/>
                  <a:pt x="2292" y="2599"/>
                  <a:pt x="2288" y="2603"/>
                </a:cubicBezTo>
                <a:cubicBezTo>
                  <a:pt x="2288" y="2603"/>
                  <a:pt x="2288" y="2603"/>
                  <a:pt x="2288" y="2603"/>
                </a:cubicBezTo>
                <a:cubicBezTo>
                  <a:pt x="2286" y="2604"/>
                  <a:pt x="2284" y="2605"/>
                  <a:pt x="2282" y="2605"/>
                </a:cubicBezTo>
                <a:cubicBezTo>
                  <a:pt x="2282" y="2605"/>
                  <a:pt x="2282" y="2605"/>
                  <a:pt x="2282" y="2605"/>
                </a:cubicBezTo>
                <a:cubicBezTo>
                  <a:pt x="2279" y="2605"/>
                  <a:pt x="2276" y="2603"/>
                  <a:pt x="2274" y="2600"/>
                </a:cubicBezTo>
                <a:close/>
                <a:moveTo>
                  <a:pt x="498" y="2531"/>
                </a:moveTo>
                <a:cubicBezTo>
                  <a:pt x="498" y="2531"/>
                  <a:pt x="498" y="2531"/>
                  <a:pt x="498" y="2531"/>
                </a:cubicBezTo>
                <a:cubicBezTo>
                  <a:pt x="498" y="2531"/>
                  <a:pt x="498" y="2531"/>
                  <a:pt x="498" y="2531"/>
                </a:cubicBezTo>
                <a:cubicBezTo>
                  <a:pt x="494" y="2528"/>
                  <a:pt x="494" y="2521"/>
                  <a:pt x="497" y="2517"/>
                </a:cubicBezTo>
                <a:cubicBezTo>
                  <a:pt x="497" y="2517"/>
                  <a:pt x="497" y="2517"/>
                  <a:pt x="497" y="2517"/>
                </a:cubicBezTo>
                <a:cubicBezTo>
                  <a:pt x="501" y="2513"/>
                  <a:pt x="507" y="2512"/>
                  <a:pt x="511" y="2516"/>
                </a:cubicBezTo>
                <a:cubicBezTo>
                  <a:pt x="511" y="2516"/>
                  <a:pt x="511" y="2516"/>
                  <a:pt x="511" y="2516"/>
                </a:cubicBezTo>
                <a:cubicBezTo>
                  <a:pt x="516" y="2520"/>
                  <a:pt x="516" y="2526"/>
                  <a:pt x="512" y="2530"/>
                </a:cubicBezTo>
                <a:cubicBezTo>
                  <a:pt x="512" y="2530"/>
                  <a:pt x="512" y="2530"/>
                  <a:pt x="512" y="2530"/>
                </a:cubicBezTo>
                <a:cubicBezTo>
                  <a:pt x="510" y="2532"/>
                  <a:pt x="508" y="2534"/>
                  <a:pt x="505" y="2534"/>
                </a:cubicBezTo>
                <a:cubicBezTo>
                  <a:pt x="505" y="2534"/>
                  <a:pt x="505" y="2534"/>
                  <a:pt x="505" y="2534"/>
                </a:cubicBezTo>
                <a:cubicBezTo>
                  <a:pt x="503" y="2534"/>
                  <a:pt x="500" y="2533"/>
                  <a:pt x="498" y="2531"/>
                </a:cubicBezTo>
                <a:close/>
                <a:moveTo>
                  <a:pt x="2421" y="2478"/>
                </a:moveTo>
                <a:cubicBezTo>
                  <a:pt x="2418" y="2474"/>
                  <a:pt x="2418" y="2468"/>
                  <a:pt x="2422" y="2464"/>
                </a:cubicBezTo>
                <a:cubicBezTo>
                  <a:pt x="2422" y="2464"/>
                  <a:pt x="2422" y="2464"/>
                  <a:pt x="2422" y="2464"/>
                </a:cubicBezTo>
                <a:cubicBezTo>
                  <a:pt x="2426" y="2460"/>
                  <a:pt x="2432" y="2460"/>
                  <a:pt x="2436" y="2464"/>
                </a:cubicBezTo>
                <a:cubicBezTo>
                  <a:pt x="2436" y="2464"/>
                  <a:pt x="2436" y="2464"/>
                  <a:pt x="2436" y="2464"/>
                </a:cubicBezTo>
                <a:cubicBezTo>
                  <a:pt x="2440" y="2468"/>
                  <a:pt x="2440" y="2475"/>
                  <a:pt x="2436" y="2478"/>
                </a:cubicBezTo>
                <a:cubicBezTo>
                  <a:pt x="2436" y="2478"/>
                  <a:pt x="2436" y="2478"/>
                  <a:pt x="2436" y="2478"/>
                </a:cubicBezTo>
                <a:cubicBezTo>
                  <a:pt x="2434" y="2480"/>
                  <a:pt x="2431" y="2481"/>
                  <a:pt x="2429" y="2481"/>
                </a:cubicBezTo>
                <a:cubicBezTo>
                  <a:pt x="2429" y="2481"/>
                  <a:pt x="2429" y="2481"/>
                  <a:pt x="2429" y="2481"/>
                </a:cubicBezTo>
                <a:cubicBezTo>
                  <a:pt x="2426" y="2481"/>
                  <a:pt x="2423" y="2480"/>
                  <a:pt x="2421" y="2478"/>
                </a:cubicBezTo>
                <a:close/>
                <a:moveTo>
                  <a:pt x="361" y="2396"/>
                </a:moveTo>
                <a:cubicBezTo>
                  <a:pt x="361" y="2396"/>
                  <a:pt x="361" y="2396"/>
                  <a:pt x="361" y="2396"/>
                </a:cubicBezTo>
                <a:cubicBezTo>
                  <a:pt x="361" y="2396"/>
                  <a:pt x="361" y="2396"/>
                  <a:pt x="361" y="2396"/>
                </a:cubicBezTo>
                <a:cubicBezTo>
                  <a:pt x="357" y="2392"/>
                  <a:pt x="357" y="2385"/>
                  <a:pt x="362" y="2382"/>
                </a:cubicBezTo>
                <a:cubicBezTo>
                  <a:pt x="362" y="2382"/>
                  <a:pt x="362" y="2382"/>
                  <a:pt x="362" y="2382"/>
                </a:cubicBezTo>
                <a:cubicBezTo>
                  <a:pt x="366" y="2378"/>
                  <a:pt x="372" y="2378"/>
                  <a:pt x="376" y="2382"/>
                </a:cubicBezTo>
                <a:cubicBezTo>
                  <a:pt x="376" y="2382"/>
                  <a:pt x="376" y="2382"/>
                  <a:pt x="376" y="2382"/>
                </a:cubicBezTo>
                <a:cubicBezTo>
                  <a:pt x="379" y="2386"/>
                  <a:pt x="379" y="2393"/>
                  <a:pt x="375" y="2396"/>
                </a:cubicBezTo>
                <a:cubicBezTo>
                  <a:pt x="375" y="2396"/>
                  <a:pt x="375" y="2396"/>
                  <a:pt x="375" y="2396"/>
                </a:cubicBezTo>
                <a:cubicBezTo>
                  <a:pt x="373" y="2398"/>
                  <a:pt x="371" y="2399"/>
                  <a:pt x="368" y="2399"/>
                </a:cubicBezTo>
                <a:cubicBezTo>
                  <a:pt x="368" y="2399"/>
                  <a:pt x="368" y="2399"/>
                  <a:pt x="368" y="2399"/>
                </a:cubicBezTo>
                <a:cubicBezTo>
                  <a:pt x="366" y="2399"/>
                  <a:pt x="363" y="2398"/>
                  <a:pt x="361" y="2396"/>
                </a:cubicBezTo>
                <a:close/>
                <a:moveTo>
                  <a:pt x="2552" y="2337"/>
                </a:moveTo>
                <a:cubicBezTo>
                  <a:pt x="2547" y="2334"/>
                  <a:pt x="2547" y="2327"/>
                  <a:pt x="2550" y="2323"/>
                </a:cubicBezTo>
                <a:cubicBezTo>
                  <a:pt x="2550" y="2323"/>
                  <a:pt x="2550" y="2323"/>
                  <a:pt x="2550" y="2323"/>
                </a:cubicBezTo>
                <a:cubicBezTo>
                  <a:pt x="2553" y="2319"/>
                  <a:pt x="2560" y="2318"/>
                  <a:pt x="2564" y="2322"/>
                </a:cubicBezTo>
                <a:cubicBezTo>
                  <a:pt x="2564" y="2322"/>
                  <a:pt x="2564" y="2322"/>
                  <a:pt x="2564" y="2322"/>
                </a:cubicBezTo>
                <a:cubicBezTo>
                  <a:pt x="2568" y="2325"/>
                  <a:pt x="2569" y="2331"/>
                  <a:pt x="2566" y="2336"/>
                </a:cubicBezTo>
                <a:cubicBezTo>
                  <a:pt x="2566" y="2336"/>
                  <a:pt x="2566" y="2336"/>
                  <a:pt x="2566" y="2336"/>
                </a:cubicBezTo>
                <a:cubicBezTo>
                  <a:pt x="2564" y="2338"/>
                  <a:pt x="2561" y="2339"/>
                  <a:pt x="2558" y="2339"/>
                </a:cubicBezTo>
                <a:cubicBezTo>
                  <a:pt x="2558" y="2339"/>
                  <a:pt x="2558" y="2339"/>
                  <a:pt x="2558" y="2339"/>
                </a:cubicBezTo>
                <a:cubicBezTo>
                  <a:pt x="2556" y="2339"/>
                  <a:pt x="2553" y="2339"/>
                  <a:pt x="2552" y="2337"/>
                </a:cubicBezTo>
                <a:close/>
                <a:moveTo>
                  <a:pt x="243" y="2243"/>
                </a:moveTo>
                <a:cubicBezTo>
                  <a:pt x="239" y="2238"/>
                  <a:pt x="241" y="2232"/>
                  <a:pt x="245" y="2229"/>
                </a:cubicBezTo>
                <a:cubicBezTo>
                  <a:pt x="245" y="2229"/>
                  <a:pt x="245" y="2229"/>
                  <a:pt x="245" y="2229"/>
                </a:cubicBezTo>
                <a:cubicBezTo>
                  <a:pt x="250" y="2226"/>
                  <a:pt x="256" y="2227"/>
                  <a:pt x="259" y="2232"/>
                </a:cubicBezTo>
                <a:cubicBezTo>
                  <a:pt x="259" y="2232"/>
                  <a:pt x="259" y="2232"/>
                  <a:pt x="259" y="2232"/>
                </a:cubicBezTo>
                <a:cubicBezTo>
                  <a:pt x="262" y="2236"/>
                  <a:pt x="261" y="2243"/>
                  <a:pt x="256" y="2246"/>
                </a:cubicBezTo>
                <a:cubicBezTo>
                  <a:pt x="256" y="2246"/>
                  <a:pt x="256" y="2246"/>
                  <a:pt x="256" y="2246"/>
                </a:cubicBezTo>
                <a:cubicBezTo>
                  <a:pt x="255" y="2247"/>
                  <a:pt x="253" y="2247"/>
                  <a:pt x="251" y="2247"/>
                </a:cubicBezTo>
                <a:cubicBezTo>
                  <a:pt x="251" y="2247"/>
                  <a:pt x="251" y="2247"/>
                  <a:pt x="251" y="2247"/>
                </a:cubicBezTo>
                <a:cubicBezTo>
                  <a:pt x="248" y="2247"/>
                  <a:pt x="244" y="2246"/>
                  <a:pt x="243" y="2243"/>
                </a:cubicBezTo>
                <a:close/>
                <a:moveTo>
                  <a:pt x="2662" y="2180"/>
                </a:moveTo>
                <a:cubicBezTo>
                  <a:pt x="2657" y="2177"/>
                  <a:pt x="2656" y="2171"/>
                  <a:pt x="2658" y="2166"/>
                </a:cubicBezTo>
                <a:cubicBezTo>
                  <a:pt x="2658" y="2166"/>
                  <a:pt x="2658" y="2166"/>
                  <a:pt x="2658" y="2166"/>
                </a:cubicBezTo>
                <a:cubicBezTo>
                  <a:pt x="2661" y="2162"/>
                  <a:pt x="2667" y="2160"/>
                  <a:pt x="2672" y="2163"/>
                </a:cubicBezTo>
                <a:cubicBezTo>
                  <a:pt x="2672" y="2163"/>
                  <a:pt x="2672" y="2163"/>
                  <a:pt x="2672" y="2163"/>
                </a:cubicBezTo>
                <a:cubicBezTo>
                  <a:pt x="2677" y="2166"/>
                  <a:pt x="2678" y="2172"/>
                  <a:pt x="2676" y="2177"/>
                </a:cubicBezTo>
                <a:cubicBezTo>
                  <a:pt x="2676" y="2177"/>
                  <a:pt x="2676" y="2177"/>
                  <a:pt x="2676" y="2177"/>
                </a:cubicBezTo>
                <a:cubicBezTo>
                  <a:pt x="2676" y="2177"/>
                  <a:pt x="2676" y="2177"/>
                  <a:pt x="2676" y="2177"/>
                </a:cubicBezTo>
                <a:cubicBezTo>
                  <a:pt x="2676" y="2177"/>
                  <a:pt x="2676" y="2177"/>
                  <a:pt x="2676" y="2177"/>
                </a:cubicBezTo>
                <a:cubicBezTo>
                  <a:pt x="2674" y="2180"/>
                  <a:pt x="2670" y="2182"/>
                  <a:pt x="2667" y="2182"/>
                </a:cubicBezTo>
                <a:cubicBezTo>
                  <a:pt x="2667" y="2182"/>
                  <a:pt x="2667" y="2182"/>
                  <a:pt x="2667" y="2182"/>
                </a:cubicBezTo>
                <a:cubicBezTo>
                  <a:pt x="2665" y="2182"/>
                  <a:pt x="2663" y="2181"/>
                  <a:pt x="2662" y="2180"/>
                </a:cubicBezTo>
                <a:close/>
                <a:moveTo>
                  <a:pt x="146" y="2076"/>
                </a:moveTo>
                <a:cubicBezTo>
                  <a:pt x="143" y="2071"/>
                  <a:pt x="145" y="2065"/>
                  <a:pt x="150" y="2063"/>
                </a:cubicBezTo>
                <a:cubicBezTo>
                  <a:pt x="150" y="2063"/>
                  <a:pt x="150" y="2063"/>
                  <a:pt x="150" y="2063"/>
                </a:cubicBezTo>
                <a:cubicBezTo>
                  <a:pt x="155" y="2060"/>
                  <a:pt x="161" y="2062"/>
                  <a:pt x="164" y="2067"/>
                </a:cubicBezTo>
                <a:cubicBezTo>
                  <a:pt x="164" y="2067"/>
                  <a:pt x="164" y="2067"/>
                  <a:pt x="164" y="2067"/>
                </a:cubicBezTo>
                <a:cubicBezTo>
                  <a:pt x="166" y="2072"/>
                  <a:pt x="164" y="2078"/>
                  <a:pt x="159" y="2081"/>
                </a:cubicBezTo>
                <a:cubicBezTo>
                  <a:pt x="159" y="2081"/>
                  <a:pt x="159" y="2081"/>
                  <a:pt x="159" y="2081"/>
                </a:cubicBezTo>
                <a:cubicBezTo>
                  <a:pt x="158" y="2081"/>
                  <a:pt x="156" y="2082"/>
                  <a:pt x="155" y="2082"/>
                </a:cubicBezTo>
                <a:cubicBezTo>
                  <a:pt x="155" y="2082"/>
                  <a:pt x="155" y="2082"/>
                  <a:pt x="155" y="2082"/>
                </a:cubicBezTo>
                <a:cubicBezTo>
                  <a:pt x="151" y="2082"/>
                  <a:pt x="147" y="2080"/>
                  <a:pt x="146" y="2076"/>
                </a:cubicBezTo>
                <a:close/>
                <a:moveTo>
                  <a:pt x="2750" y="2010"/>
                </a:moveTo>
                <a:cubicBezTo>
                  <a:pt x="2745" y="2008"/>
                  <a:pt x="2743" y="2002"/>
                  <a:pt x="2745" y="1997"/>
                </a:cubicBezTo>
                <a:cubicBezTo>
                  <a:pt x="2745" y="1997"/>
                  <a:pt x="2745" y="1997"/>
                  <a:pt x="2745" y="1997"/>
                </a:cubicBezTo>
                <a:cubicBezTo>
                  <a:pt x="2747" y="1992"/>
                  <a:pt x="2753" y="1989"/>
                  <a:pt x="2758" y="1991"/>
                </a:cubicBezTo>
                <a:cubicBezTo>
                  <a:pt x="2758" y="1991"/>
                  <a:pt x="2758" y="1991"/>
                  <a:pt x="2758" y="1991"/>
                </a:cubicBezTo>
                <a:cubicBezTo>
                  <a:pt x="2763" y="1994"/>
                  <a:pt x="2765" y="1999"/>
                  <a:pt x="2763" y="2004"/>
                </a:cubicBezTo>
                <a:cubicBezTo>
                  <a:pt x="2763" y="2004"/>
                  <a:pt x="2763" y="2004"/>
                  <a:pt x="2763" y="2004"/>
                </a:cubicBezTo>
                <a:cubicBezTo>
                  <a:pt x="2763" y="2004"/>
                  <a:pt x="2763" y="2004"/>
                  <a:pt x="2763" y="2004"/>
                </a:cubicBezTo>
                <a:cubicBezTo>
                  <a:pt x="2763" y="2004"/>
                  <a:pt x="2763" y="2004"/>
                  <a:pt x="2763" y="2004"/>
                </a:cubicBezTo>
                <a:cubicBezTo>
                  <a:pt x="2762" y="2008"/>
                  <a:pt x="2758" y="2011"/>
                  <a:pt x="2754" y="2011"/>
                </a:cubicBezTo>
                <a:cubicBezTo>
                  <a:pt x="2754" y="2011"/>
                  <a:pt x="2754" y="2011"/>
                  <a:pt x="2754" y="2011"/>
                </a:cubicBezTo>
                <a:cubicBezTo>
                  <a:pt x="2753" y="2011"/>
                  <a:pt x="2751" y="2010"/>
                  <a:pt x="2750" y="2010"/>
                </a:cubicBezTo>
                <a:close/>
                <a:moveTo>
                  <a:pt x="72" y="1897"/>
                </a:moveTo>
                <a:cubicBezTo>
                  <a:pt x="70" y="1892"/>
                  <a:pt x="73" y="1886"/>
                  <a:pt x="78" y="1885"/>
                </a:cubicBezTo>
                <a:cubicBezTo>
                  <a:pt x="78" y="1885"/>
                  <a:pt x="78" y="1885"/>
                  <a:pt x="78" y="1885"/>
                </a:cubicBezTo>
                <a:cubicBezTo>
                  <a:pt x="84" y="1883"/>
                  <a:pt x="89" y="1886"/>
                  <a:pt x="91" y="1891"/>
                </a:cubicBezTo>
                <a:cubicBezTo>
                  <a:pt x="91" y="1891"/>
                  <a:pt x="91" y="1891"/>
                  <a:pt x="91" y="1891"/>
                </a:cubicBezTo>
                <a:cubicBezTo>
                  <a:pt x="93" y="1896"/>
                  <a:pt x="90" y="1902"/>
                  <a:pt x="85" y="1904"/>
                </a:cubicBezTo>
                <a:cubicBezTo>
                  <a:pt x="85" y="1904"/>
                  <a:pt x="85" y="1904"/>
                  <a:pt x="85" y="1904"/>
                </a:cubicBezTo>
                <a:cubicBezTo>
                  <a:pt x="84" y="1904"/>
                  <a:pt x="83" y="1904"/>
                  <a:pt x="82" y="1904"/>
                </a:cubicBezTo>
                <a:cubicBezTo>
                  <a:pt x="82" y="1904"/>
                  <a:pt x="82" y="1904"/>
                  <a:pt x="82" y="1904"/>
                </a:cubicBezTo>
                <a:cubicBezTo>
                  <a:pt x="77" y="1904"/>
                  <a:pt x="74" y="1902"/>
                  <a:pt x="72" y="1897"/>
                </a:cubicBezTo>
                <a:close/>
                <a:moveTo>
                  <a:pt x="2814" y="1829"/>
                </a:moveTo>
                <a:cubicBezTo>
                  <a:pt x="2809" y="1828"/>
                  <a:pt x="2806" y="1822"/>
                  <a:pt x="2808" y="1817"/>
                </a:cubicBezTo>
                <a:cubicBezTo>
                  <a:pt x="2808" y="1817"/>
                  <a:pt x="2808" y="1817"/>
                  <a:pt x="2808" y="1817"/>
                </a:cubicBezTo>
                <a:cubicBezTo>
                  <a:pt x="2809" y="1811"/>
                  <a:pt x="2814" y="1808"/>
                  <a:pt x="2820" y="1810"/>
                </a:cubicBezTo>
                <a:cubicBezTo>
                  <a:pt x="2820" y="1810"/>
                  <a:pt x="2820" y="1810"/>
                  <a:pt x="2820" y="1810"/>
                </a:cubicBezTo>
                <a:cubicBezTo>
                  <a:pt x="2825" y="1811"/>
                  <a:pt x="2828" y="1817"/>
                  <a:pt x="2827" y="1822"/>
                </a:cubicBezTo>
                <a:cubicBezTo>
                  <a:pt x="2827" y="1822"/>
                  <a:pt x="2827" y="1822"/>
                  <a:pt x="2827" y="1822"/>
                </a:cubicBezTo>
                <a:cubicBezTo>
                  <a:pt x="2826" y="1826"/>
                  <a:pt x="2822" y="1829"/>
                  <a:pt x="2817" y="1829"/>
                </a:cubicBezTo>
                <a:cubicBezTo>
                  <a:pt x="2817" y="1829"/>
                  <a:pt x="2817" y="1829"/>
                  <a:pt x="2817" y="1829"/>
                </a:cubicBezTo>
                <a:cubicBezTo>
                  <a:pt x="2816" y="1829"/>
                  <a:pt x="2815" y="1829"/>
                  <a:pt x="2814" y="1829"/>
                </a:cubicBezTo>
                <a:close/>
                <a:moveTo>
                  <a:pt x="23" y="1710"/>
                </a:moveTo>
                <a:cubicBezTo>
                  <a:pt x="23" y="1710"/>
                  <a:pt x="23" y="1710"/>
                  <a:pt x="23" y="1710"/>
                </a:cubicBezTo>
                <a:cubicBezTo>
                  <a:pt x="23" y="1710"/>
                  <a:pt x="23" y="1710"/>
                  <a:pt x="23" y="1710"/>
                </a:cubicBezTo>
                <a:cubicBezTo>
                  <a:pt x="22" y="1705"/>
                  <a:pt x="26" y="1700"/>
                  <a:pt x="31" y="1699"/>
                </a:cubicBezTo>
                <a:cubicBezTo>
                  <a:pt x="31" y="1699"/>
                  <a:pt x="31" y="1699"/>
                  <a:pt x="31" y="1699"/>
                </a:cubicBezTo>
                <a:cubicBezTo>
                  <a:pt x="37" y="1698"/>
                  <a:pt x="42" y="1701"/>
                  <a:pt x="43" y="1707"/>
                </a:cubicBezTo>
                <a:cubicBezTo>
                  <a:pt x="43" y="1707"/>
                  <a:pt x="43" y="1707"/>
                  <a:pt x="43" y="1707"/>
                </a:cubicBezTo>
                <a:cubicBezTo>
                  <a:pt x="44" y="1712"/>
                  <a:pt x="40" y="1717"/>
                  <a:pt x="35" y="1718"/>
                </a:cubicBezTo>
                <a:cubicBezTo>
                  <a:pt x="35" y="1718"/>
                  <a:pt x="35" y="1718"/>
                  <a:pt x="35" y="1718"/>
                </a:cubicBezTo>
                <a:cubicBezTo>
                  <a:pt x="34" y="1719"/>
                  <a:pt x="34" y="1719"/>
                  <a:pt x="33" y="1719"/>
                </a:cubicBezTo>
                <a:cubicBezTo>
                  <a:pt x="33" y="1719"/>
                  <a:pt x="33" y="1719"/>
                  <a:pt x="33" y="1719"/>
                </a:cubicBezTo>
                <a:cubicBezTo>
                  <a:pt x="28" y="1719"/>
                  <a:pt x="24" y="1715"/>
                  <a:pt x="23" y="1710"/>
                </a:cubicBezTo>
                <a:close/>
                <a:moveTo>
                  <a:pt x="2854" y="1641"/>
                </a:moveTo>
                <a:cubicBezTo>
                  <a:pt x="2849" y="1641"/>
                  <a:pt x="2845" y="1636"/>
                  <a:pt x="2845" y="1630"/>
                </a:cubicBezTo>
                <a:cubicBezTo>
                  <a:pt x="2845" y="1630"/>
                  <a:pt x="2845" y="1630"/>
                  <a:pt x="2845" y="1630"/>
                </a:cubicBezTo>
                <a:cubicBezTo>
                  <a:pt x="2846" y="1625"/>
                  <a:pt x="2851" y="1621"/>
                  <a:pt x="2857" y="1621"/>
                </a:cubicBezTo>
                <a:cubicBezTo>
                  <a:pt x="2857" y="1621"/>
                  <a:pt x="2857" y="1621"/>
                  <a:pt x="2857" y="1621"/>
                </a:cubicBezTo>
                <a:cubicBezTo>
                  <a:pt x="2862" y="1622"/>
                  <a:pt x="2866" y="1627"/>
                  <a:pt x="2865" y="1633"/>
                </a:cubicBezTo>
                <a:cubicBezTo>
                  <a:pt x="2865" y="1633"/>
                  <a:pt x="2865" y="1633"/>
                  <a:pt x="2865" y="1633"/>
                </a:cubicBezTo>
                <a:cubicBezTo>
                  <a:pt x="2865" y="1633"/>
                  <a:pt x="2865" y="1633"/>
                  <a:pt x="2865" y="1633"/>
                </a:cubicBezTo>
                <a:cubicBezTo>
                  <a:pt x="2865" y="1633"/>
                  <a:pt x="2865" y="1633"/>
                  <a:pt x="2865" y="1633"/>
                </a:cubicBezTo>
                <a:cubicBezTo>
                  <a:pt x="2865" y="1638"/>
                  <a:pt x="2860" y="1641"/>
                  <a:pt x="2855" y="1641"/>
                </a:cubicBezTo>
                <a:cubicBezTo>
                  <a:pt x="2855" y="1641"/>
                  <a:pt x="2855" y="1641"/>
                  <a:pt x="2855" y="1641"/>
                </a:cubicBezTo>
                <a:cubicBezTo>
                  <a:pt x="2855" y="1641"/>
                  <a:pt x="2854" y="1641"/>
                  <a:pt x="2854" y="1641"/>
                </a:cubicBezTo>
                <a:close/>
                <a:moveTo>
                  <a:pt x="0" y="1519"/>
                </a:moveTo>
                <a:cubicBezTo>
                  <a:pt x="0" y="1519"/>
                  <a:pt x="0" y="1519"/>
                  <a:pt x="0" y="1519"/>
                </a:cubicBezTo>
                <a:cubicBezTo>
                  <a:pt x="0" y="1519"/>
                  <a:pt x="0" y="1519"/>
                  <a:pt x="0" y="1519"/>
                </a:cubicBezTo>
                <a:cubicBezTo>
                  <a:pt x="0" y="1513"/>
                  <a:pt x="4" y="1509"/>
                  <a:pt x="10" y="1508"/>
                </a:cubicBezTo>
                <a:cubicBezTo>
                  <a:pt x="10" y="1508"/>
                  <a:pt x="10" y="1508"/>
                  <a:pt x="10" y="1508"/>
                </a:cubicBezTo>
                <a:cubicBezTo>
                  <a:pt x="15" y="1508"/>
                  <a:pt x="20" y="1512"/>
                  <a:pt x="20" y="1518"/>
                </a:cubicBezTo>
                <a:cubicBezTo>
                  <a:pt x="20" y="1518"/>
                  <a:pt x="20" y="1518"/>
                  <a:pt x="20" y="1518"/>
                </a:cubicBezTo>
                <a:cubicBezTo>
                  <a:pt x="20" y="1523"/>
                  <a:pt x="16" y="1528"/>
                  <a:pt x="11" y="1528"/>
                </a:cubicBezTo>
                <a:cubicBezTo>
                  <a:pt x="11" y="1528"/>
                  <a:pt x="11" y="1528"/>
                  <a:pt x="11" y="1528"/>
                </a:cubicBezTo>
                <a:cubicBezTo>
                  <a:pt x="10" y="1528"/>
                  <a:pt x="10" y="1528"/>
                  <a:pt x="10" y="1528"/>
                </a:cubicBezTo>
                <a:cubicBezTo>
                  <a:pt x="10" y="1528"/>
                  <a:pt x="10" y="1528"/>
                  <a:pt x="10" y="1528"/>
                </a:cubicBezTo>
                <a:cubicBezTo>
                  <a:pt x="5" y="1528"/>
                  <a:pt x="0" y="1524"/>
                  <a:pt x="0" y="1519"/>
                </a:cubicBezTo>
                <a:close/>
                <a:moveTo>
                  <a:pt x="2858" y="1440"/>
                </a:moveTo>
                <a:cubicBezTo>
                  <a:pt x="2858" y="1434"/>
                  <a:pt x="2862" y="1430"/>
                  <a:pt x="2868" y="1430"/>
                </a:cubicBezTo>
                <a:cubicBezTo>
                  <a:pt x="2868" y="1430"/>
                  <a:pt x="2868" y="1430"/>
                  <a:pt x="2868" y="1430"/>
                </a:cubicBezTo>
                <a:cubicBezTo>
                  <a:pt x="2874" y="1430"/>
                  <a:pt x="2878" y="1434"/>
                  <a:pt x="2878" y="1440"/>
                </a:cubicBezTo>
                <a:cubicBezTo>
                  <a:pt x="2878" y="1440"/>
                  <a:pt x="2878" y="1440"/>
                  <a:pt x="2878" y="1440"/>
                </a:cubicBezTo>
                <a:cubicBezTo>
                  <a:pt x="2878" y="1440"/>
                  <a:pt x="2878" y="1440"/>
                  <a:pt x="2878" y="1440"/>
                </a:cubicBezTo>
                <a:cubicBezTo>
                  <a:pt x="2878" y="1440"/>
                  <a:pt x="2878" y="1440"/>
                  <a:pt x="2878" y="1440"/>
                </a:cubicBezTo>
                <a:cubicBezTo>
                  <a:pt x="2878" y="1446"/>
                  <a:pt x="2874" y="1450"/>
                  <a:pt x="2868" y="1450"/>
                </a:cubicBezTo>
                <a:cubicBezTo>
                  <a:pt x="2868" y="1450"/>
                  <a:pt x="2868" y="1450"/>
                  <a:pt x="2868" y="1450"/>
                </a:cubicBezTo>
                <a:cubicBezTo>
                  <a:pt x="2862" y="1450"/>
                  <a:pt x="2858" y="1446"/>
                  <a:pt x="2858" y="1440"/>
                </a:cubicBezTo>
                <a:close/>
                <a:moveTo>
                  <a:pt x="12" y="1336"/>
                </a:moveTo>
                <a:cubicBezTo>
                  <a:pt x="6" y="1336"/>
                  <a:pt x="2" y="1331"/>
                  <a:pt x="2" y="1326"/>
                </a:cubicBezTo>
                <a:cubicBezTo>
                  <a:pt x="2" y="1326"/>
                  <a:pt x="2" y="1326"/>
                  <a:pt x="2" y="1326"/>
                </a:cubicBezTo>
                <a:cubicBezTo>
                  <a:pt x="3" y="1320"/>
                  <a:pt x="8" y="1316"/>
                  <a:pt x="13" y="1316"/>
                </a:cubicBezTo>
                <a:cubicBezTo>
                  <a:pt x="13" y="1316"/>
                  <a:pt x="13" y="1316"/>
                  <a:pt x="13" y="1316"/>
                </a:cubicBezTo>
                <a:cubicBezTo>
                  <a:pt x="19" y="1317"/>
                  <a:pt x="23" y="1322"/>
                  <a:pt x="22" y="1327"/>
                </a:cubicBezTo>
                <a:cubicBezTo>
                  <a:pt x="22" y="1327"/>
                  <a:pt x="22" y="1327"/>
                  <a:pt x="22" y="1327"/>
                </a:cubicBezTo>
                <a:cubicBezTo>
                  <a:pt x="22" y="1332"/>
                  <a:pt x="18" y="1336"/>
                  <a:pt x="12" y="1336"/>
                </a:cubicBezTo>
                <a:cubicBezTo>
                  <a:pt x="12" y="1336"/>
                  <a:pt x="12" y="1336"/>
                  <a:pt x="12" y="1336"/>
                </a:cubicBezTo>
                <a:cubicBezTo>
                  <a:pt x="12" y="1336"/>
                  <a:pt x="12" y="1336"/>
                  <a:pt x="12" y="1336"/>
                </a:cubicBezTo>
                <a:close/>
                <a:moveTo>
                  <a:pt x="2850" y="1285"/>
                </a:moveTo>
                <a:cubicBezTo>
                  <a:pt x="2849" y="1279"/>
                  <a:pt x="2853" y="1275"/>
                  <a:pt x="2858" y="1274"/>
                </a:cubicBezTo>
                <a:cubicBezTo>
                  <a:pt x="2858" y="1274"/>
                  <a:pt x="2858" y="1274"/>
                  <a:pt x="2858" y="1274"/>
                </a:cubicBezTo>
                <a:cubicBezTo>
                  <a:pt x="2864" y="1273"/>
                  <a:pt x="2869" y="1277"/>
                  <a:pt x="2870" y="1283"/>
                </a:cubicBezTo>
                <a:cubicBezTo>
                  <a:pt x="2870" y="1283"/>
                  <a:pt x="2870" y="1283"/>
                  <a:pt x="2870" y="1283"/>
                </a:cubicBezTo>
                <a:cubicBezTo>
                  <a:pt x="2870" y="1288"/>
                  <a:pt x="2866" y="1293"/>
                  <a:pt x="2861" y="1294"/>
                </a:cubicBezTo>
                <a:cubicBezTo>
                  <a:pt x="2861" y="1294"/>
                  <a:pt x="2861" y="1294"/>
                  <a:pt x="2861" y="1294"/>
                </a:cubicBezTo>
                <a:cubicBezTo>
                  <a:pt x="2860" y="1294"/>
                  <a:pt x="2860" y="1294"/>
                  <a:pt x="2860" y="1294"/>
                </a:cubicBezTo>
                <a:cubicBezTo>
                  <a:pt x="2860" y="1294"/>
                  <a:pt x="2860" y="1294"/>
                  <a:pt x="2860" y="1294"/>
                </a:cubicBezTo>
                <a:cubicBezTo>
                  <a:pt x="2855" y="1294"/>
                  <a:pt x="2850" y="1290"/>
                  <a:pt x="2850" y="1285"/>
                </a:cubicBezTo>
                <a:close/>
                <a:moveTo>
                  <a:pt x="38" y="1146"/>
                </a:moveTo>
                <a:cubicBezTo>
                  <a:pt x="33" y="1145"/>
                  <a:pt x="29" y="1140"/>
                  <a:pt x="30" y="1135"/>
                </a:cubicBezTo>
                <a:cubicBezTo>
                  <a:pt x="30" y="1135"/>
                  <a:pt x="30" y="1135"/>
                  <a:pt x="30" y="1135"/>
                </a:cubicBezTo>
                <a:cubicBezTo>
                  <a:pt x="30" y="1135"/>
                  <a:pt x="30" y="1135"/>
                  <a:pt x="30" y="1135"/>
                </a:cubicBezTo>
                <a:cubicBezTo>
                  <a:pt x="30" y="1135"/>
                  <a:pt x="30" y="1135"/>
                  <a:pt x="30" y="1135"/>
                </a:cubicBezTo>
                <a:cubicBezTo>
                  <a:pt x="32" y="1129"/>
                  <a:pt x="37" y="1126"/>
                  <a:pt x="42" y="1127"/>
                </a:cubicBezTo>
                <a:cubicBezTo>
                  <a:pt x="42" y="1127"/>
                  <a:pt x="42" y="1127"/>
                  <a:pt x="42" y="1127"/>
                </a:cubicBezTo>
                <a:cubicBezTo>
                  <a:pt x="48" y="1128"/>
                  <a:pt x="51" y="1133"/>
                  <a:pt x="50" y="1139"/>
                </a:cubicBezTo>
                <a:cubicBezTo>
                  <a:pt x="50" y="1139"/>
                  <a:pt x="50" y="1139"/>
                  <a:pt x="50" y="1139"/>
                </a:cubicBezTo>
                <a:cubicBezTo>
                  <a:pt x="49" y="1143"/>
                  <a:pt x="45" y="1147"/>
                  <a:pt x="40" y="1147"/>
                </a:cubicBezTo>
                <a:cubicBezTo>
                  <a:pt x="40" y="1147"/>
                  <a:pt x="40" y="1147"/>
                  <a:pt x="40" y="1147"/>
                </a:cubicBezTo>
                <a:cubicBezTo>
                  <a:pt x="40" y="1147"/>
                  <a:pt x="39" y="1147"/>
                  <a:pt x="38" y="1146"/>
                </a:cubicBezTo>
                <a:close/>
                <a:moveTo>
                  <a:pt x="2816" y="1097"/>
                </a:moveTo>
                <a:cubicBezTo>
                  <a:pt x="2815" y="1092"/>
                  <a:pt x="2818" y="1087"/>
                  <a:pt x="2824" y="1085"/>
                </a:cubicBezTo>
                <a:cubicBezTo>
                  <a:pt x="2824" y="1085"/>
                  <a:pt x="2824" y="1085"/>
                  <a:pt x="2824" y="1085"/>
                </a:cubicBezTo>
                <a:cubicBezTo>
                  <a:pt x="2829" y="1084"/>
                  <a:pt x="2834" y="1087"/>
                  <a:pt x="2836" y="1093"/>
                </a:cubicBezTo>
                <a:cubicBezTo>
                  <a:pt x="2836" y="1093"/>
                  <a:pt x="2836" y="1093"/>
                  <a:pt x="2836" y="1093"/>
                </a:cubicBezTo>
                <a:cubicBezTo>
                  <a:pt x="2837" y="1098"/>
                  <a:pt x="2834" y="1103"/>
                  <a:pt x="2829" y="1105"/>
                </a:cubicBezTo>
                <a:cubicBezTo>
                  <a:pt x="2829" y="1105"/>
                  <a:pt x="2829" y="1105"/>
                  <a:pt x="2829" y="1105"/>
                </a:cubicBezTo>
                <a:cubicBezTo>
                  <a:pt x="2828" y="1105"/>
                  <a:pt x="2827" y="1105"/>
                  <a:pt x="2826" y="1105"/>
                </a:cubicBezTo>
                <a:cubicBezTo>
                  <a:pt x="2826" y="1105"/>
                  <a:pt x="2826" y="1105"/>
                  <a:pt x="2826" y="1105"/>
                </a:cubicBezTo>
                <a:cubicBezTo>
                  <a:pt x="2822" y="1105"/>
                  <a:pt x="2818" y="1102"/>
                  <a:pt x="2816" y="1097"/>
                </a:cubicBezTo>
                <a:close/>
                <a:moveTo>
                  <a:pt x="90" y="962"/>
                </a:moveTo>
                <a:cubicBezTo>
                  <a:pt x="85" y="960"/>
                  <a:pt x="82" y="954"/>
                  <a:pt x="84" y="949"/>
                </a:cubicBezTo>
                <a:cubicBezTo>
                  <a:pt x="84" y="949"/>
                  <a:pt x="84" y="949"/>
                  <a:pt x="84" y="949"/>
                </a:cubicBezTo>
                <a:cubicBezTo>
                  <a:pt x="86" y="944"/>
                  <a:pt x="92" y="941"/>
                  <a:pt x="97" y="943"/>
                </a:cubicBezTo>
                <a:cubicBezTo>
                  <a:pt x="97" y="943"/>
                  <a:pt x="97" y="943"/>
                  <a:pt x="97" y="943"/>
                </a:cubicBezTo>
                <a:cubicBezTo>
                  <a:pt x="102" y="945"/>
                  <a:pt x="105" y="950"/>
                  <a:pt x="103" y="956"/>
                </a:cubicBezTo>
                <a:cubicBezTo>
                  <a:pt x="103" y="956"/>
                  <a:pt x="103" y="956"/>
                  <a:pt x="103" y="956"/>
                </a:cubicBezTo>
                <a:cubicBezTo>
                  <a:pt x="101" y="960"/>
                  <a:pt x="97" y="962"/>
                  <a:pt x="93" y="962"/>
                </a:cubicBezTo>
                <a:cubicBezTo>
                  <a:pt x="93" y="962"/>
                  <a:pt x="93" y="962"/>
                  <a:pt x="93" y="962"/>
                </a:cubicBezTo>
                <a:cubicBezTo>
                  <a:pt x="92" y="962"/>
                  <a:pt x="91" y="962"/>
                  <a:pt x="90" y="962"/>
                </a:cubicBezTo>
                <a:close/>
                <a:moveTo>
                  <a:pt x="2758" y="916"/>
                </a:moveTo>
                <a:cubicBezTo>
                  <a:pt x="2756" y="911"/>
                  <a:pt x="2759" y="905"/>
                  <a:pt x="2764" y="903"/>
                </a:cubicBezTo>
                <a:cubicBezTo>
                  <a:pt x="2764" y="903"/>
                  <a:pt x="2764" y="903"/>
                  <a:pt x="2764" y="903"/>
                </a:cubicBezTo>
                <a:cubicBezTo>
                  <a:pt x="2769" y="901"/>
                  <a:pt x="2775" y="904"/>
                  <a:pt x="2777" y="909"/>
                </a:cubicBezTo>
                <a:cubicBezTo>
                  <a:pt x="2777" y="909"/>
                  <a:pt x="2777" y="909"/>
                  <a:pt x="2777" y="909"/>
                </a:cubicBezTo>
                <a:cubicBezTo>
                  <a:pt x="2779" y="914"/>
                  <a:pt x="2776" y="920"/>
                  <a:pt x="2771" y="922"/>
                </a:cubicBezTo>
                <a:cubicBezTo>
                  <a:pt x="2771" y="922"/>
                  <a:pt x="2771" y="922"/>
                  <a:pt x="2771" y="922"/>
                </a:cubicBezTo>
                <a:cubicBezTo>
                  <a:pt x="2770" y="922"/>
                  <a:pt x="2769" y="922"/>
                  <a:pt x="2768" y="922"/>
                </a:cubicBezTo>
                <a:cubicBezTo>
                  <a:pt x="2768" y="922"/>
                  <a:pt x="2768" y="922"/>
                  <a:pt x="2768" y="922"/>
                </a:cubicBezTo>
                <a:cubicBezTo>
                  <a:pt x="2764" y="922"/>
                  <a:pt x="2760" y="920"/>
                  <a:pt x="2758" y="916"/>
                </a:cubicBezTo>
                <a:close/>
                <a:moveTo>
                  <a:pt x="166" y="786"/>
                </a:moveTo>
                <a:cubicBezTo>
                  <a:pt x="161" y="783"/>
                  <a:pt x="159" y="777"/>
                  <a:pt x="162" y="772"/>
                </a:cubicBezTo>
                <a:cubicBezTo>
                  <a:pt x="162" y="772"/>
                  <a:pt x="162" y="772"/>
                  <a:pt x="162" y="772"/>
                </a:cubicBezTo>
                <a:cubicBezTo>
                  <a:pt x="165" y="767"/>
                  <a:pt x="171" y="765"/>
                  <a:pt x="175" y="768"/>
                </a:cubicBezTo>
                <a:cubicBezTo>
                  <a:pt x="175" y="768"/>
                  <a:pt x="175" y="768"/>
                  <a:pt x="175" y="768"/>
                </a:cubicBezTo>
                <a:cubicBezTo>
                  <a:pt x="180" y="770"/>
                  <a:pt x="182" y="776"/>
                  <a:pt x="180" y="781"/>
                </a:cubicBezTo>
                <a:cubicBezTo>
                  <a:pt x="180" y="781"/>
                  <a:pt x="180" y="781"/>
                  <a:pt x="180" y="781"/>
                </a:cubicBezTo>
                <a:cubicBezTo>
                  <a:pt x="178" y="785"/>
                  <a:pt x="174" y="787"/>
                  <a:pt x="171" y="787"/>
                </a:cubicBezTo>
                <a:cubicBezTo>
                  <a:pt x="171" y="787"/>
                  <a:pt x="171" y="787"/>
                  <a:pt x="171" y="787"/>
                </a:cubicBezTo>
                <a:cubicBezTo>
                  <a:pt x="169" y="787"/>
                  <a:pt x="168" y="786"/>
                  <a:pt x="166" y="786"/>
                </a:cubicBezTo>
                <a:close/>
                <a:moveTo>
                  <a:pt x="2676" y="744"/>
                </a:moveTo>
                <a:cubicBezTo>
                  <a:pt x="2676" y="744"/>
                  <a:pt x="2676" y="744"/>
                  <a:pt x="2676" y="744"/>
                </a:cubicBezTo>
                <a:cubicBezTo>
                  <a:pt x="2674" y="740"/>
                  <a:pt x="2675" y="733"/>
                  <a:pt x="2680" y="731"/>
                </a:cubicBezTo>
                <a:cubicBezTo>
                  <a:pt x="2680" y="731"/>
                  <a:pt x="2680" y="731"/>
                  <a:pt x="2680" y="731"/>
                </a:cubicBezTo>
                <a:cubicBezTo>
                  <a:pt x="2685" y="728"/>
                  <a:pt x="2691" y="730"/>
                  <a:pt x="2694" y="735"/>
                </a:cubicBezTo>
                <a:cubicBezTo>
                  <a:pt x="2694" y="735"/>
                  <a:pt x="2694" y="735"/>
                  <a:pt x="2694" y="735"/>
                </a:cubicBezTo>
                <a:cubicBezTo>
                  <a:pt x="2696" y="739"/>
                  <a:pt x="2695" y="745"/>
                  <a:pt x="2690" y="748"/>
                </a:cubicBezTo>
                <a:cubicBezTo>
                  <a:pt x="2690" y="748"/>
                  <a:pt x="2690" y="748"/>
                  <a:pt x="2690" y="748"/>
                </a:cubicBezTo>
                <a:cubicBezTo>
                  <a:pt x="2688" y="749"/>
                  <a:pt x="2687" y="749"/>
                  <a:pt x="2685" y="749"/>
                </a:cubicBezTo>
                <a:cubicBezTo>
                  <a:pt x="2685" y="749"/>
                  <a:pt x="2685" y="749"/>
                  <a:pt x="2685" y="749"/>
                </a:cubicBezTo>
                <a:cubicBezTo>
                  <a:pt x="2681" y="749"/>
                  <a:pt x="2678" y="748"/>
                  <a:pt x="2676" y="744"/>
                </a:cubicBezTo>
                <a:close/>
                <a:moveTo>
                  <a:pt x="265" y="621"/>
                </a:moveTo>
                <a:cubicBezTo>
                  <a:pt x="261" y="618"/>
                  <a:pt x="260" y="612"/>
                  <a:pt x="263" y="607"/>
                </a:cubicBezTo>
                <a:cubicBezTo>
                  <a:pt x="263" y="607"/>
                  <a:pt x="263" y="607"/>
                  <a:pt x="263" y="607"/>
                </a:cubicBezTo>
                <a:cubicBezTo>
                  <a:pt x="266" y="603"/>
                  <a:pt x="272" y="602"/>
                  <a:pt x="277" y="605"/>
                </a:cubicBezTo>
                <a:cubicBezTo>
                  <a:pt x="277" y="605"/>
                  <a:pt x="277" y="605"/>
                  <a:pt x="277" y="605"/>
                </a:cubicBezTo>
                <a:cubicBezTo>
                  <a:pt x="281" y="608"/>
                  <a:pt x="283" y="614"/>
                  <a:pt x="279" y="619"/>
                </a:cubicBezTo>
                <a:cubicBezTo>
                  <a:pt x="279" y="619"/>
                  <a:pt x="279" y="619"/>
                  <a:pt x="279" y="619"/>
                </a:cubicBezTo>
                <a:cubicBezTo>
                  <a:pt x="277" y="622"/>
                  <a:pt x="274" y="623"/>
                  <a:pt x="271" y="623"/>
                </a:cubicBezTo>
                <a:cubicBezTo>
                  <a:pt x="271" y="623"/>
                  <a:pt x="271" y="623"/>
                  <a:pt x="271" y="623"/>
                </a:cubicBezTo>
                <a:cubicBezTo>
                  <a:pt x="269" y="623"/>
                  <a:pt x="267" y="623"/>
                  <a:pt x="265" y="621"/>
                </a:cubicBezTo>
                <a:close/>
                <a:moveTo>
                  <a:pt x="2572" y="585"/>
                </a:moveTo>
                <a:cubicBezTo>
                  <a:pt x="2569" y="581"/>
                  <a:pt x="2569" y="574"/>
                  <a:pt x="2574" y="571"/>
                </a:cubicBezTo>
                <a:cubicBezTo>
                  <a:pt x="2574" y="571"/>
                  <a:pt x="2574" y="571"/>
                  <a:pt x="2574" y="571"/>
                </a:cubicBezTo>
                <a:cubicBezTo>
                  <a:pt x="2578" y="568"/>
                  <a:pt x="2585" y="569"/>
                  <a:pt x="2588" y="573"/>
                </a:cubicBezTo>
                <a:cubicBezTo>
                  <a:pt x="2588" y="573"/>
                  <a:pt x="2588" y="573"/>
                  <a:pt x="2588" y="573"/>
                </a:cubicBezTo>
                <a:cubicBezTo>
                  <a:pt x="2588" y="573"/>
                  <a:pt x="2588" y="573"/>
                  <a:pt x="2588" y="573"/>
                </a:cubicBezTo>
                <a:cubicBezTo>
                  <a:pt x="2588" y="573"/>
                  <a:pt x="2588" y="573"/>
                  <a:pt x="2588" y="573"/>
                </a:cubicBezTo>
                <a:cubicBezTo>
                  <a:pt x="2591" y="577"/>
                  <a:pt x="2590" y="584"/>
                  <a:pt x="2586" y="587"/>
                </a:cubicBezTo>
                <a:cubicBezTo>
                  <a:pt x="2586" y="587"/>
                  <a:pt x="2586" y="587"/>
                  <a:pt x="2586" y="587"/>
                </a:cubicBezTo>
                <a:cubicBezTo>
                  <a:pt x="2584" y="588"/>
                  <a:pt x="2582" y="589"/>
                  <a:pt x="2580" y="589"/>
                </a:cubicBezTo>
                <a:cubicBezTo>
                  <a:pt x="2580" y="589"/>
                  <a:pt x="2580" y="589"/>
                  <a:pt x="2580" y="589"/>
                </a:cubicBezTo>
                <a:cubicBezTo>
                  <a:pt x="2577" y="589"/>
                  <a:pt x="2574" y="588"/>
                  <a:pt x="2572" y="585"/>
                </a:cubicBezTo>
                <a:close/>
                <a:moveTo>
                  <a:pt x="386" y="472"/>
                </a:moveTo>
                <a:cubicBezTo>
                  <a:pt x="382" y="468"/>
                  <a:pt x="381" y="462"/>
                  <a:pt x="385" y="458"/>
                </a:cubicBezTo>
                <a:cubicBezTo>
                  <a:pt x="385" y="458"/>
                  <a:pt x="385" y="458"/>
                  <a:pt x="385" y="458"/>
                </a:cubicBezTo>
                <a:cubicBezTo>
                  <a:pt x="389" y="454"/>
                  <a:pt x="395" y="453"/>
                  <a:pt x="399" y="457"/>
                </a:cubicBezTo>
                <a:cubicBezTo>
                  <a:pt x="399" y="457"/>
                  <a:pt x="399" y="457"/>
                  <a:pt x="399" y="457"/>
                </a:cubicBezTo>
                <a:cubicBezTo>
                  <a:pt x="403" y="461"/>
                  <a:pt x="404" y="467"/>
                  <a:pt x="400" y="471"/>
                </a:cubicBezTo>
                <a:cubicBezTo>
                  <a:pt x="400" y="471"/>
                  <a:pt x="400" y="471"/>
                  <a:pt x="400" y="471"/>
                </a:cubicBezTo>
                <a:cubicBezTo>
                  <a:pt x="398" y="473"/>
                  <a:pt x="395" y="474"/>
                  <a:pt x="392" y="474"/>
                </a:cubicBezTo>
                <a:cubicBezTo>
                  <a:pt x="392" y="474"/>
                  <a:pt x="392" y="474"/>
                  <a:pt x="392" y="474"/>
                </a:cubicBezTo>
                <a:cubicBezTo>
                  <a:pt x="390" y="474"/>
                  <a:pt x="388" y="474"/>
                  <a:pt x="386" y="472"/>
                </a:cubicBezTo>
                <a:close/>
                <a:moveTo>
                  <a:pt x="2447" y="441"/>
                </a:moveTo>
                <a:cubicBezTo>
                  <a:pt x="2443" y="437"/>
                  <a:pt x="2443" y="431"/>
                  <a:pt x="2447" y="427"/>
                </a:cubicBezTo>
                <a:cubicBezTo>
                  <a:pt x="2447" y="427"/>
                  <a:pt x="2447" y="427"/>
                  <a:pt x="2447" y="427"/>
                </a:cubicBezTo>
                <a:cubicBezTo>
                  <a:pt x="2451" y="423"/>
                  <a:pt x="2458" y="423"/>
                  <a:pt x="2461" y="427"/>
                </a:cubicBezTo>
                <a:cubicBezTo>
                  <a:pt x="2461" y="427"/>
                  <a:pt x="2461" y="427"/>
                  <a:pt x="2461" y="427"/>
                </a:cubicBezTo>
                <a:cubicBezTo>
                  <a:pt x="2465" y="431"/>
                  <a:pt x="2465" y="437"/>
                  <a:pt x="2461" y="441"/>
                </a:cubicBezTo>
                <a:cubicBezTo>
                  <a:pt x="2461" y="441"/>
                  <a:pt x="2461" y="441"/>
                  <a:pt x="2461" y="441"/>
                </a:cubicBezTo>
                <a:cubicBezTo>
                  <a:pt x="2459" y="443"/>
                  <a:pt x="2457" y="444"/>
                  <a:pt x="2454" y="444"/>
                </a:cubicBezTo>
                <a:cubicBezTo>
                  <a:pt x="2454" y="444"/>
                  <a:pt x="2454" y="444"/>
                  <a:pt x="2454" y="444"/>
                </a:cubicBezTo>
                <a:cubicBezTo>
                  <a:pt x="2452" y="444"/>
                  <a:pt x="2449" y="443"/>
                  <a:pt x="2447" y="441"/>
                </a:cubicBezTo>
                <a:close/>
                <a:moveTo>
                  <a:pt x="525" y="340"/>
                </a:moveTo>
                <a:cubicBezTo>
                  <a:pt x="521" y="335"/>
                  <a:pt x="522" y="329"/>
                  <a:pt x="526" y="326"/>
                </a:cubicBezTo>
                <a:cubicBezTo>
                  <a:pt x="526" y="326"/>
                  <a:pt x="526" y="326"/>
                  <a:pt x="526" y="326"/>
                </a:cubicBezTo>
                <a:cubicBezTo>
                  <a:pt x="530" y="322"/>
                  <a:pt x="537" y="323"/>
                  <a:pt x="540" y="327"/>
                </a:cubicBezTo>
                <a:cubicBezTo>
                  <a:pt x="540" y="327"/>
                  <a:pt x="540" y="327"/>
                  <a:pt x="540" y="327"/>
                </a:cubicBezTo>
                <a:cubicBezTo>
                  <a:pt x="544" y="331"/>
                  <a:pt x="543" y="338"/>
                  <a:pt x="539" y="341"/>
                </a:cubicBezTo>
                <a:cubicBezTo>
                  <a:pt x="539" y="341"/>
                  <a:pt x="539" y="341"/>
                  <a:pt x="539" y="341"/>
                </a:cubicBezTo>
                <a:cubicBezTo>
                  <a:pt x="537" y="343"/>
                  <a:pt x="535" y="343"/>
                  <a:pt x="532" y="343"/>
                </a:cubicBezTo>
                <a:cubicBezTo>
                  <a:pt x="532" y="343"/>
                  <a:pt x="532" y="343"/>
                  <a:pt x="532" y="343"/>
                </a:cubicBezTo>
                <a:cubicBezTo>
                  <a:pt x="529" y="343"/>
                  <a:pt x="527" y="342"/>
                  <a:pt x="525" y="340"/>
                </a:cubicBezTo>
                <a:close/>
                <a:moveTo>
                  <a:pt x="2305" y="315"/>
                </a:moveTo>
                <a:cubicBezTo>
                  <a:pt x="2305" y="315"/>
                  <a:pt x="2305" y="315"/>
                  <a:pt x="2305" y="315"/>
                </a:cubicBezTo>
                <a:cubicBezTo>
                  <a:pt x="2300" y="312"/>
                  <a:pt x="2299" y="305"/>
                  <a:pt x="2303" y="301"/>
                </a:cubicBezTo>
                <a:cubicBezTo>
                  <a:pt x="2303" y="301"/>
                  <a:pt x="2303" y="301"/>
                  <a:pt x="2303" y="301"/>
                </a:cubicBezTo>
                <a:cubicBezTo>
                  <a:pt x="2306" y="297"/>
                  <a:pt x="2312" y="296"/>
                  <a:pt x="2317" y="299"/>
                </a:cubicBezTo>
                <a:cubicBezTo>
                  <a:pt x="2317" y="299"/>
                  <a:pt x="2317" y="299"/>
                  <a:pt x="2317" y="299"/>
                </a:cubicBezTo>
                <a:cubicBezTo>
                  <a:pt x="2317" y="299"/>
                  <a:pt x="2317" y="299"/>
                  <a:pt x="2317" y="299"/>
                </a:cubicBezTo>
                <a:cubicBezTo>
                  <a:pt x="2317" y="299"/>
                  <a:pt x="2317" y="299"/>
                  <a:pt x="2317" y="299"/>
                </a:cubicBezTo>
                <a:cubicBezTo>
                  <a:pt x="2321" y="302"/>
                  <a:pt x="2322" y="309"/>
                  <a:pt x="2319" y="313"/>
                </a:cubicBezTo>
                <a:cubicBezTo>
                  <a:pt x="2319" y="313"/>
                  <a:pt x="2319" y="313"/>
                  <a:pt x="2319" y="313"/>
                </a:cubicBezTo>
                <a:cubicBezTo>
                  <a:pt x="2317" y="316"/>
                  <a:pt x="2314" y="317"/>
                  <a:pt x="2311" y="317"/>
                </a:cubicBezTo>
                <a:cubicBezTo>
                  <a:pt x="2311" y="317"/>
                  <a:pt x="2311" y="317"/>
                  <a:pt x="2311" y="317"/>
                </a:cubicBezTo>
                <a:cubicBezTo>
                  <a:pt x="2308" y="317"/>
                  <a:pt x="2306" y="316"/>
                  <a:pt x="2305" y="315"/>
                </a:cubicBezTo>
                <a:close/>
                <a:moveTo>
                  <a:pt x="680" y="227"/>
                </a:moveTo>
                <a:cubicBezTo>
                  <a:pt x="677" y="222"/>
                  <a:pt x="679" y="216"/>
                  <a:pt x="683" y="213"/>
                </a:cubicBezTo>
                <a:cubicBezTo>
                  <a:pt x="683" y="213"/>
                  <a:pt x="683" y="213"/>
                  <a:pt x="683" y="213"/>
                </a:cubicBezTo>
                <a:cubicBezTo>
                  <a:pt x="688" y="211"/>
                  <a:pt x="694" y="212"/>
                  <a:pt x="697" y="217"/>
                </a:cubicBezTo>
                <a:cubicBezTo>
                  <a:pt x="697" y="217"/>
                  <a:pt x="697" y="217"/>
                  <a:pt x="697" y="217"/>
                </a:cubicBezTo>
                <a:cubicBezTo>
                  <a:pt x="700" y="221"/>
                  <a:pt x="698" y="228"/>
                  <a:pt x="694" y="230"/>
                </a:cubicBezTo>
                <a:cubicBezTo>
                  <a:pt x="694" y="230"/>
                  <a:pt x="694" y="230"/>
                  <a:pt x="694" y="230"/>
                </a:cubicBezTo>
                <a:cubicBezTo>
                  <a:pt x="692" y="231"/>
                  <a:pt x="690" y="232"/>
                  <a:pt x="688" y="232"/>
                </a:cubicBezTo>
                <a:cubicBezTo>
                  <a:pt x="688" y="232"/>
                  <a:pt x="688" y="232"/>
                  <a:pt x="688" y="232"/>
                </a:cubicBezTo>
                <a:cubicBezTo>
                  <a:pt x="685" y="232"/>
                  <a:pt x="682" y="230"/>
                  <a:pt x="680" y="227"/>
                </a:cubicBezTo>
                <a:close/>
                <a:moveTo>
                  <a:pt x="2146" y="209"/>
                </a:moveTo>
                <a:cubicBezTo>
                  <a:pt x="2146" y="209"/>
                  <a:pt x="2146" y="209"/>
                  <a:pt x="2146" y="209"/>
                </a:cubicBezTo>
                <a:cubicBezTo>
                  <a:pt x="2141" y="206"/>
                  <a:pt x="2140" y="200"/>
                  <a:pt x="2143" y="195"/>
                </a:cubicBezTo>
                <a:cubicBezTo>
                  <a:pt x="2143" y="195"/>
                  <a:pt x="2143" y="195"/>
                  <a:pt x="2143" y="195"/>
                </a:cubicBezTo>
                <a:cubicBezTo>
                  <a:pt x="2145" y="190"/>
                  <a:pt x="2151" y="189"/>
                  <a:pt x="2156" y="192"/>
                </a:cubicBezTo>
                <a:cubicBezTo>
                  <a:pt x="2156" y="192"/>
                  <a:pt x="2156" y="192"/>
                  <a:pt x="2156" y="192"/>
                </a:cubicBezTo>
                <a:cubicBezTo>
                  <a:pt x="2161" y="194"/>
                  <a:pt x="2163" y="200"/>
                  <a:pt x="2160" y="205"/>
                </a:cubicBezTo>
                <a:cubicBezTo>
                  <a:pt x="2160" y="205"/>
                  <a:pt x="2160" y="205"/>
                  <a:pt x="2160" y="205"/>
                </a:cubicBezTo>
                <a:cubicBezTo>
                  <a:pt x="2158" y="208"/>
                  <a:pt x="2155" y="210"/>
                  <a:pt x="2151" y="210"/>
                </a:cubicBezTo>
                <a:cubicBezTo>
                  <a:pt x="2151" y="210"/>
                  <a:pt x="2151" y="210"/>
                  <a:pt x="2151" y="210"/>
                </a:cubicBezTo>
                <a:cubicBezTo>
                  <a:pt x="2150" y="210"/>
                  <a:pt x="2148" y="210"/>
                  <a:pt x="2146" y="209"/>
                </a:cubicBezTo>
                <a:close/>
                <a:moveTo>
                  <a:pt x="849" y="137"/>
                </a:moveTo>
                <a:cubicBezTo>
                  <a:pt x="847" y="132"/>
                  <a:pt x="849" y="126"/>
                  <a:pt x="854" y="123"/>
                </a:cubicBezTo>
                <a:cubicBezTo>
                  <a:pt x="854" y="123"/>
                  <a:pt x="854" y="123"/>
                  <a:pt x="854" y="123"/>
                </a:cubicBezTo>
                <a:cubicBezTo>
                  <a:pt x="859" y="121"/>
                  <a:pt x="865" y="123"/>
                  <a:pt x="867" y="128"/>
                </a:cubicBezTo>
                <a:cubicBezTo>
                  <a:pt x="867" y="128"/>
                  <a:pt x="867" y="128"/>
                  <a:pt x="867" y="128"/>
                </a:cubicBezTo>
                <a:cubicBezTo>
                  <a:pt x="869" y="133"/>
                  <a:pt x="867" y="139"/>
                  <a:pt x="862" y="142"/>
                </a:cubicBezTo>
                <a:cubicBezTo>
                  <a:pt x="862" y="142"/>
                  <a:pt x="862" y="142"/>
                  <a:pt x="862" y="142"/>
                </a:cubicBezTo>
                <a:cubicBezTo>
                  <a:pt x="861" y="142"/>
                  <a:pt x="859" y="143"/>
                  <a:pt x="858" y="143"/>
                </a:cubicBezTo>
                <a:cubicBezTo>
                  <a:pt x="858" y="143"/>
                  <a:pt x="858" y="143"/>
                  <a:pt x="858" y="143"/>
                </a:cubicBezTo>
                <a:cubicBezTo>
                  <a:pt x="854" y="143"/>
                  <a:pt x="851" y="140"/>
                  <a:pt x="849" y="137"/>
                </a:cubicBezTo>
                <a:close/>
                <a:moveTo>
                  <a:pt x="1975" y="125"/>
                </a:moveTo>
                <a:cubicBezTo>
                  <a:pt x="1970" y="123"/>
                  <a:pt x="1968" y="117"/>
                  <a:pt x="1970" y="112"/>
                </a:cubicBezTo>
                <a:cubicBezTo>
                  <a:pt x="1970" y="112"/>
                  <a:pt x="1970" y="112"/>
                  <a:pt x="1970" y="112"/>
                </a:cubicBezTo>
                <a:cubicBezTo>
                  <a:pt x="1972" y="107"/>
                  <a:pt x="1978" y="104"/>
                  <a:pt x="1983" y="107"/>
                </a:cubicBezTo>
                <a:cubicBezTo>
                  <a:pt x="1983" y="107"/>
                  <a:pt x="1983" y="107"/>
                  <a:pt x="1983" y="107"/>
                </a:cubicBezTo>
                <a:cubicBezTo>
                  <a:pt x="1988" y="109"/>
                  <a:pt x="1990" y="115"/>
                  <a:pt x="1988" y="120"/>
                </a:cubicBezTo>
                <a:cubicBezTo>
                  <a:pt x="1988" y="120"/>
                  <a:pt x="1988" y="120"/>
                  <a:pt x="1988" y="120"/>
                </a:cubicBezTo>
                <a:cubicBezTo>
                  <a:pt x="1987" y="123"/>
                  <a:pt x="1983" y="126"/>
                  <a:pt x="1979" y="126"/>
                </a:cubicBezTo>
                <a:cubicBezTo>
                  <a:pt x="1979" y="126"/>
                  <a:pt x="1979" y="126"/>
                  <a:pt x="1979" y="126"/>
                </a:cubicBezTo>
                <a:cubicBezTo>
                  <a:pt x="1978" y="126"/>
                  <a:pt x="1976" y="126"/>
                  <a:pt x="1975" y="125"/>
                </a:cubicBezTo>
                <a:close/>
                <a:moveTo>
                  <a:pt x="1029" y="69"/>
                </a:moveTo>
                <a:cubicBezTo>
                  <a:pt x="1027" y="64"/>
                  <a:pt x="1030" y="59"/>
                  <a:pt x="1035" y="57"/>
                </a:cubicBezTo>
                <a:cubicBezTo>
                  <a:pt x="1035" y="57"/>
                  <a:pt x="1035" y="57"/>
                  <a:pt x="1035" y="57"/>
                </a:cubicBezTo>
                <a:cubicBezTo>
                  <a:pt x="1035" y="57"/>
                  <a:pt x="1035" y="57"/>
                  <a:pt x="1035" y="57"/>
                </a:cubicBezTo>
                <a:cubicBezTo>
                  <a:pt x="1035" y="57"/>
                  <a:pt x="1035" y="57"/>
                  <a:pt x="1035" y="57"/>
                </a:cubicBezTo>
                <a:cubicBezTo>
                  <a:pt x="1041" y="56"/>
                  <a:pt x="1046" y="59"/>
                  <a:pt x="1048" y="64"/>
                </a:cubicBezTo>
                <a:cubicBezTo>
                  <a:pt x="1048" y="64"/>
                  <a:pt x="1048" y="64"/>
                  <a:pt x="1048" y="64"/>
                </a:cubicBezTo>
                <a:cubicBezTo>
                  <a:pt x="1049" y="69"/>
                  <a:pt x="1046" y="75"/>
                  <a:pt x="1041" y="76"/>
                </a:cubicBezTo>
                <a:cubicBezTo>
                  <a:pt x="1041" y="76"/>
                  <a:pt x="1041" y="76"/>
                  <a:pt x="1041" y="76"/>
                </a:cubicBezTo>
                <a:cubicBezTo>
                  <a:pt x="1040" y="77"/>
                  <a:pt x="1039" y="77"/>
                  <a:pt x="1038" y="77"/>
                </a:cubicBezTo>
                <a:cubicBezTo>
                  <a:pt x="1038" y="77"/>
                  <a:pt x="1038" y="77"/>
                  <a:pt x="1038" y="77"/>
                </a:cubicBezTo>
                <a:cubicBezTo>
                  <a:pt x="1034" y="77"/>
                  <a:pt x="1030" y="74"/>
                  <a:pt x="1029" y="69"/>
                </a:cubicBezTo>
                <a:close/>
                <a:moveTo>
                  <a:pt x="1794" y="65"/>
                </a:moveTo>
                <a:cubicBezTo>
                  <a:pt x="1789" y="64"/>
                  <a:pt x="1786" y="58"/>
                  <a:pt x="1787" y="53"/>
                </a:cubicBezTo>
                <a:cubicBezTo>
                  <a:pt x="1787" y="53"/>
                  <a:pt x="1787" y="53"/>
                  <a:pt x="1787" y="53"/>
                </a:cubicBezTo>
                <a:cubicBezTo>
                  <a:pt x="1788" y="48"/>
                  <a:pt x="1794" y="44"/>
                  <a:pt x="1799" y="46"/>
                </a:cubicBezTo>
                <a:cubicBezTo>
                  <a:pt x="1799" y="46"/>
                  <a:pt x="1799" y="46"/>
                  <a:pt x="1799" y="46"/>
                </a:cubicBezTo>
                <a:cubicBezTo>
                  <a:pt x="1805" y="47"/>
                  <a:pt x="1808" y="53"/>
                  <a:pt x="1806" y="58"/>
                </a:cubicBezTo>
                <a:cubicBezTo>
                  <a:pt x="1806" y="58"/>
                  <a:pt x="1806" y="58"/>
                  <a:pt x="1806" y="58"/>
                </a:cubicBezTo>
                <a:cubicBezTo>
                  <a:pt x="1805" y="62"/>
                  <a:pt x="1801" y="65"/>
                  <a:pt x="1797" y="65"/>
                </a:cubicBezTo>
                <a:cubicBezTo>
                  <a:pt x="1797" y="65"/>
                  <a:pt x="1797" y="65"/>
                  <a:pt x="1797" y="65"/>
                </a:cubicBezTo>
                <a:cubicBezTo>
                  <a:pt x="1796" y="65"/>
                  <a:pt x="1795" y="65"/>
                  <a:pt x="1794" y="65"/>
                </a:cubicBezTo>
                <a:close/>
                <a:moveTo>
                  <a:pt x="1216" y="27"/>
                </a:moveTo>
                <a:cubicBezTo>
                  <a:pt x="1215" y="22"/>
                  <a:pt x="1219" y="17"/>
                  <a:pt x="1224" y="16"/>
                </a:cubicBezTo>
                <a:cubicBezTo>
                  <a:pt x="1224" y="16"/>
                  <a:pt x="1224" y="16"/>
                  <a:pt x="1224" y="16"/>
                </a:cubicBezTo>
                <a:cubicBezTo>
                  <a:pt x="1229" y="15"/>
                  <a:pt x="1235" y="19"/>
                  <a:pt x="1235" y="24"/>
                </a:cubicBezTo>
                <a:cubicBezTo>
                  <a:pt x="1235" y="24"/>
                  <a:pt x="1235" y="24"/>
                  <a:pt x="1235" y="24"/>
                </a:cubicBezTo>
                <a:cubicBezTo>
                  <a:pt x="1236" y="30"/>
                  <a:pt x="1232" y="35"/>
                  <a:pt x="1227" y="36"/>
                </a:cubicBezTo>
                <a:cubicBezTo>
                  <a:pt x="1227" y="36"/>
                  <a:pt x="1227" y="36"/>
                  <a:pt x="1227" y="36"/>
                </a:cubicBezTo>
                <a:cubicBezTo>
                  <a:pt x="1226" y="36"/>
                  <a:pt x="1226" y="36"/>
                  <a:pt x="1225" y="36"/>
                </a:cubicBezTo>
                <a:cubicBezTo>
                  <a:pt x="1225" y="36"/>
                  <a:pt x="1225" y="36"/>
                  <a:pt x="1225" y="36"/>
                </a:cubicBezTo>
                <a:cubicBezTo>
                  <a:pt x="1221" y="36"/>
                  <a:pt x="1216" y="32"/>
                  <a:pt x="1216" y="27"/>
                </a:cubicBezTo>
                <a:close/>
                <a:moveTo>
                  <a:pt x="1607" y="30"/>
                </a:moveTo>
                <a:cubicBezTo>
                  <a:pt x="1602" y="29"/>
                  <a:pt x="1598" y="24"/>
                  <a:pt x="1598" y="19"/>
                </a:cubicBezTo>
                <a:cubicBezTo>
                  <a:pt x="1598" y="19"/>
                  <a:pt x="1598" y="19"/>
                  <a:pt x="1598" y="19"/>
                </a:cubicBezTo>
                <a:cubicBezTo>
                  <a:pt x="1599" y="13"/>
                  <a:pt x="1604" y="9"/>
                  <a:pt x="1609" y="10"/>
                </a:cubicBezTo>
                <a:cubicBezTo>
                  <a:pt x="1609" y="10"/>
                  <a:pt x="1609" y="10"/>
                  <a:pt x="1609" y="10"/>
                </a:cubicBezTo>
                <a:cubicBezTo>
                  <a:pt x="1609" y="10"/>
                  <a:pt x="1609" y="10"/>
                  <a:pt x="1609" y="10"/>
                </a:cubicBezTo>
                <a:cubicBezTo>
                  <a:pt x="1609" y="10"/>
                  <a:pt x="1609" y="10"/>
                  <a:pt x="1609" y="10"/>
                </a:cubicBezTo>
                <a:cubicBezTo>
                  <a:pt x="1615" y="11"/>
                  <a:pt x="1619" y="16"/>
                  <a:pt x="1618" y="21"/>
                </a:cubicBezTo>
                <a:cubicBezTo>
                  <a:pt x="1618" y="21"/>
                  <a:pt x="1618" y="21"/>
                  <a:pt x="1618" y="21"/>
                </a:cubicBezTo>
                <a:cubicBezTo>
                  <a:pt x="1618" y="26"/>
                  <a:pt x="1613" y="30"/>
                  <a:pt x="1608" y="30"/>
                </a:cubicBezTo>
                <a:cubicBezTo>
                  <a:pt x="1608" y="30"/>
                  <a:pt x="1608" y="30"/>
                  <a:pt x="1608" y="30"/>
                </a:cubicBezTo>
                <a:cubicBezTo>
                  <a:pt x="1608" y="30"/>
                  <a:pt x="1607" y="30"/>
                  <a:pt x="1607" y="30"/>
                </a:cubicBezTo>
                <a:close/>
                <a:moveTo>
                  <a:pt x="1407" y="10"/>
                </a:moveTo>
                <a:cubicBezTo>
                  <a:pt x="1407" y="5"/>
                  <a:pt x="1411" y="0"/>
                  <a:pt x="1417" y="0"/>
                </a:cubicBezTo>
                <a:cubicBezTo>
                  <a:pt x="1417" y="0"/>
                  <a:pt x="1417" y="0"/>
                  <a:pt x="1417" y="0"/>
                </a:cubicBezTo>
                <a:cubicBezTo>
                  <a:pt x="1422" y="0"/>
                  <a:pt x="1427" y="4"/>
                  <a:pt x="1427" y="10"/>
                </a:cubicBezTo>
                <a:cubicBezTo>
                  <a:pt x="1427" y="10"/>
                  <a:pt x="1427" y="10"/>
                  <a:pt x="1427" y="10"/>
                </a:cubicBezTo>
                <a:cubicBezTo>
                  <a:pt x="1427" y="16"/>
                  <a:pt x="1422" y="20"/>
                  <a:pt x="1417" y="20"/>
                </a:cubicBezTo>
                <a:cubicBezTo>
                  <a:pt x="1417" y="20"/>
                  <a:pt x="1417" y="20"/>
                  <a:pt x="1417" y="20"/>
                </a:cubicBezTo>
                <a:cubicBezTo>
                  <a:pt x="1417" y="20"/>
                  <a:pt x="1417" y="20"/>
                  <a:pt x="1417" y="20"/>
                </a:cubicBezTo>
                <a:cubicBezTo>
                  <a:pt x="1417" y="20"/>
                  <a:pt x="1417" y="20"/>
                  <a:pt x="1417" y="20"/>
                </a:cubicBezTo>
                <a:cubicBezTo>
                  <a:pt x="1411" y="20"/>
                  <a:pt x="1407" y="16"/>
                  <a:pt x="1407" y="1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5">
            <a:extLst>
              <a:ext uri="{FF2B5EF4-FFF2-40B4-BE49-F238E27FC236}">
                <a16:creationId xmlns:a16="http://schemas.microsoft.com/office/drawing/2014/main" id="{7581AFED-A0CD-4AD2-8EB6-87071A0703BD}"/>
              </a:ext>
            </a:extLst>
          </p:cNvPr>
          <p:cNvSpPr>
            <a:spLocks noEditPoints="1"/>
          </p:cNvSpPr>
          <p:nvPr/>
        </p:nvSpPr>
        <p:spPr bwMode="auto">
          <a:xfrm>
            <a:off x="3974946" y="860115"/>
            <a:ext cx="16437285" cy="16437285"/>
          </a:xfrm>
          <a:custGeom>
            <a:avLst/>
            <a:gdLst>
              <a:gd name="T0" fmla="*/ 1381 w 2878"/>
              <a:gd name="T1" fmla="*/ 2879 h 2879"/>
              <a:gd name="T2" fmla="*/ 1574 w 2878"/>
              <a:gd name="T3" fmla="*/ 2874 h 2879"/>
              <a:gd name="T4" fmla="*/ 1192 w 2878"/>
              <a:gd name="T5" fmla="*/ 2839 h 2879"/>
              <a:gd name="T6" fmla="*/ 1760 w 2878"/>
              <a:gd name="T7" fmla="*/ 2823 h 2879"/>
              <a:gd name="T8" fmla="*/ 1753 w 2878"/>
              <a:gd name="T9" fmla="*/ 2835 h 2879"/>
              <a:gd name="T10" fmla="*/ 1004 w 2878"/>
              <a:gd name="T11" fmla="*/ 2813 h 2879"/>
              <a:gd name="T12" fmla="*/ 1949 w 2878"/>
              <a:gd name="T13" fmla="*/ 2787 h 2879"/>
              <a:gd name="T14" fmla="*/ 830 w 2878"/>
              <a:gd name="T15" fmla="*/ 2724 h 2879"/>
              <a:gd name="T16" fmla="*/ 2115 w 2878"/>
              <a:gd name="T17" fmla="*/ 2688 h 2879"/>
              <a:gd name="T18" fmla="*/ 2120 w 2878"/>
              <a:gd name="T19" fmla="*/ 2707 h 2879"/>
              <a:gd name="T20" fmla="*/ 667 w 2878"/>
              <a:gd name="T21" fmla="*/ 2644 h 2879"/>
              <a:gd name="T22" fmla="*/ 2290 w 2878"/>
              <a:gd name="T23" fmla="*/ 2589 h 2879"/>
              <a:gd name="T24" fmla="*/ 498 w 2878"/>
              <a:gd name="T25" fmla="*/ 2531 h 2879"/>
              <a:gd name="T26" fmla="*/ 505 w 2878"/>
              <a:gd name="T27" fmla="*/ 2534 h 2879"/>
              <a:gd name="T28" fmla="*/ 2436 w 2878"/>
              <a:gd name="T29" fmla="*/ 2478 h 2879"/>
              <a:gd name="T30" fmla="*/ 362 w 2878"/>
              <a:gd name="T31" fmla="*/ 2382 h 2879"/>
              <a:gd name="T32" fmla="*/ 361 w 2878"/>
              <a:gd name="T33" fmla="*/ 2396 h 2879"/>
              <a:gd name="T34" fmla="*/ 2558 w 2878"/>
              <a:gd name="T35" fmla="*/ 2339 h 2879"/>
              <a:gd name="T36" fmla="*/ 256 w 2878"/>
              <a:gd name="T37" fmla="*/ 2246 h 2879"/>
              <a:gd name="T38" fmla="*/ 2672 w 2878"/>
              <a:gd name="T39" fmla="*/ 2163 h 2879"/>
              <a:gd name="T40" fmla="*/ 2662 w 2878"/>
              <a:gd name="T41" fmla="*/ 2180 h 2879"/>
              <a:gd name="T42" fmla="*/ 155 w 2878"/>
              <a:gd name="T43" fmla="*/ 2082 h 2879"/>
              <a:gd name="T44" fmla="*/ 2763 w 2878"/>
              <a:gd name="T45" fmla="*/ 2004 h 2879"/>
              <a:gd name="T46" fmla="*/ 78 w 2878"/>
              <a:gd name="T47" fmla="*/ 1885 h 2879"/>
              <a:gd name="T48" fmla="*/ 72 w 2878"/>
              <a:gd name="T49" fmla="*/ 1897 h 2879"/>
              <a:gd name="T50" fmla="*/ 2817 w 2878"/>
              <a:gd name="T51" fmla="*/ 1829 h 2879"/>
              <a:gd name="T52" fmla="*/ 43 w 2878"/>
              <a:gd name="T53" fmla="*/ 1707 h 2879"/>
              <a:gd name="T54" fmla="*/ 2845 w 2878"/>
              <a:gd name="T55" fmla="*/ 1630 h 2879"/>
              <a:gd name="T56" fmla="*/ 2855 w 2878"/>
              <a:gd name="T57" fmla="*/ 1641 h 2879"/>
              <a:gd name="T58" fmla="*/ 20 w 2878"/>
              <a:gd name="T59" fmla="*/ 1518 h 2879"/>
              <a:gd name="T60" fmla="*/ 2868 w 2878"/>
              <a:gd name="T61" fmla="*/ 1430 h 2879"/>
              <a:gd name="T62" fmla="*/ 2858 w 2878"/>
              <a:gd name="T63" fmla="*/ 1440 h 2879"/>
              <a:gd name="T64" fmla="*/ 12 w 2878"/>
              <a:gd name="T65" fmla="*/ 1336 h 2879"/>
              <a:gd name="T66" fmla="*/ 2861 w 2878"/>
              <a:gd name="T67" fmla="*/ 1294 h 2879"/>
              <a:gd name="T68" fmla="*/ 30 w 2878"/>
              <a:gd name="T69" fmla="*/ 1135 h 2879"/>
              <a:gd name="T70" fmla="*/ 38 w 2878"/>
              <a:gd name="T71" fmla="*/ 1146 h 2879"/>
              <a:gd name="T72" fmla="*/ 2826 w 2878"/>
              <a:gd name="T73" fmla="*/ 1105 h 2879"/>
              <a:gd name="T74" fmla="*/ 103 w 2878"/>
              <a:gd name="T75" fmla="*/ 956 h 2879"/>
              <a:gd name="T76" fmla="*/ 2777 w 2878"/>
              <a:gd name="T77" fmla="*/ 909 h 2879"/>
              <a:gd name="T78" fmla="*/ 162 w 2878"/>
              <a:gd name="T79" fmla="*/ 772 h 2879"/>
              <a:gd name="T80" fmla="*/ 166 w 2878"/>
              <a:gd name="T81" fmla="*/ 786 h 2879"/>
              <a:gd name="T82" fmla="*/ 2690 w 2878"/>
              <a:gd name="T83" fmla="*/ 748 h 2879"/>
              <a:gd name="T84" fmla="*/ 277 w 2878"/>
              <a:gd name="T85" fmla="*/ 605 h 2879"/>
              <a:gd name="T86" fmla="*/ 2574 w 2878"/>
              <a:gd name="T87" fmla="*/ 571 h 2879"/>
              <a:gd name="T88" fmla="*/ 2580 w 2878"/>
              <a:gd name="T89" fmla="*/ 589 h 2879"/>
              <a:gd name="T90" fmla="*/ 400 w 2878"/>
              <a:gd name="T91" fmla="*/ 471 h 2879"/>
              <a:gd name="T92" fmla="*/ 2461 w 2878"/>
              <a:gd name="T93" fmla="*/ 427 h 2879"/>
              <a:gd name="T94" fmla="*/ 526 w 2878"/>
              <a:gd name="T95" fmla="*/ 326 h 2879"/>
              <a:gd name="T96" fmla="*/ 2305 w 2878"/>
              <a:gd name="T97" fmla="*/ 315 h 2879"/>
              <a:gd name="T98" fmla="*/ 2319 w 2878"/>
              <a:gd name="T99" fmla="*/ 313 h 2879"/>
              <a:gd name="T100" fmla="*/ 697 w 2878"/>
              <a:gd name="T101" fmla="*/ 217 h 2879"/>
              <a:gd name="T102" fmla="*/ 2146 w 2878"/>
              <a:gd name="T103" fmla="*/ 209 h 2879"/>
              <a:gd name="T104" fmla="*/ 2151 w 2878"/>
              <a:gd name="T105" fmla="*/ 210 h 2879"/>
              <a:gd name="T106" fmla="*/ 862 w 2878"/>
              <a:gd name="T107" fmla="*/ 142 h 2879"/>
              <a:gd name="T108" fmla="*/ 1983 w 2878"/>
              <a:gd name="T109" fmla="*/ 107 h 2879"/>
              <a:gd name="T110" fmla="*/ 1035 w 2878"/>
              <a:gd name="T111" fmla="*/ 57 h 2879"/>
              <a:gd name="T112" fmla="*/ 1038 w 2878"/>
              <a:gd name="T113" fmla="*/ 77 h 2879"/>
              <a:gd name="T114" fmla="*/ 1806 w 2878"/>
              <a:gd name="T115" fmla="*/ 58 h 2879"/>
              <a:gd name="T116" fmla="*/ 1235 w 2878"/>
              <a:gd name="T117" fmla="*/ 24 h 2879"/>
              <a:gd name="T118" fmla="*/ 1598 w 2878"/>
              <a:gd name="T119" fmla="*/ 19 h 2879"/>
              <a:gd name="T120" fmla="*/ 1608 w 2878"/>
              <a:gd name="T121" fmla="*/ 30 h 2879"/>
              <a:gd name="T122" fmla="*/ 1417 w 2878"/>
              <a:gd name="T123" fmla="*/ 20 h 2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78" h="2879">
                <a:moveTo>
                  <a:pt x="1381" y="2879"/>
                </a:moveTo>
                <a:cubicBezTo>
                  <a:pt x="1375" y="2879"/>
                  <a:pt x="1371" y="2874"/>
                  <a:pt x="1371" y="2869"/>
                </a:cubicBezTo>
                <a:cubicBezTo>
                  <a:pt x="1371" y="2869"/>
                  <a:pt x="1371" y="2869"/>
                  <a:pt x="1371" y="2869"/>
                </a:cubicBezTo>
                <a:cubicBezTo>
                  <a:pt x="1371" y="2863"/>
                  <a:pt x="1376" y="2859"/>
                  <a:pt x="1382" y="2859"/>
                </a:cubicBezTo>
                <a:cubicBezTo>
                  <a:pt x="1382" y="2859"/>
                  <a:pt x="1382" y="2859"/>
                  <a:pt x="1382" y="2859"/>
                </a:cubicBezTo>
                <a:cubicBezTo>
                  <a:pt x="1387" y="2859"/>
                  <a:pt x="1391" y="2864"/>
                  <a:pt x="1391" y="2869"/>
                </a:cubicBezTo>
                <a:cubicBezTo>
                  <a:pt x="1391" y="2869"/>
                  <a:pt x="1391" y="2869"/>
                  <a:pt x="1391" y="2869"/>
                </a:cubicBezTo>
                <a:cubicBezTo>
                  <a:pt x="1391" y="2875"/>
                  <a:pt x="1387" y="2879"/>
                  <a:pt x="1381" y="2879"/>
                </a:cubicBezTo>
                <a:cubicBezTo>
                  <a:pt x="1381" y="2879"/>
                  <a:pt x="1381" y="2879"/>
                  <a:pt x="1381" y="2879"/>
                </a:cubicBezTo>
                <a:cubicBezTo>
                  <a:pt x="1381" y="2879"/>
                  <a:pt x="1381" y="2879"/>
                  <a:pt x="1381" y="2879"/>
                </a:cubicBezTo>
                <a:close/>
                <a:moveTo>
                  <a:pt x="1563" y="2865"/>
                </a:moveTo>
                <a:cubicBezTo>
                  <a:pt x="1562" y="2859"/>
                  <a:pt x="1567" y="2854"/>
                  <a:pt x="1572" y="2854"/>
                </a:cubicBezTo>
                <a:cubicBezTo>
                  <a:pt x="1572" y="2854"/>
                  <a:pt x="1572" y="2854"/>
                  <a:pt x="1572" y="2854"/>
                </a:cubicBezTo>
                <a:cubicBezTo>
                  <a:pt x="1578" y="2853"/>
                  <a:pt x="1582" y="2857"/>
                  <a:pt x="1583" y="2863"/>
                </a:cubicBezTo>
                <a:cubicBezTo>
                  <a:pt x="1583" y="2863"/>
                  <a:pt x="1583" y="2863"/>
                  <a:pt x="1583" y="2863"/>
                </a:cubicBezTo>
                <a:cubicBezTo>
                  <a:pt x="1583" y="2868"/>
                  <a:pt x="1579" y="2873"/>
                  <a:pt x="1574" y="2874"/>
                </a:cubicBezTo>
                <a:cubicBezTo>
                  <a:pt x="1574" y="2874"/>
                  <a:pt x="1574" y="2874"/>
                  <a:pt x="1574" y="2874"/>
                </a:cubicBezTo>
                <a:cubicBezTo>
                  <a:pt x="1574" y="2874"/>
                  <a:pt x="1573" y="2874"/>
                  <a:pt x="1573" y="2874"/>
                </a:cubicBezTo>
                <a:cubicBezTo>
                  <a:pt x="1573" y="2874"/>
                  <a:pt x="1573" y="2874"/>
                  <a:pt x="1573" y="2874"/>
                </a:cubicBezTo>
                <a:cubicBezTo>
                  <a:pt x="1568" y="2874"/>
                  <a:pt x="1563" y="2870"/>
                  <a:pt x="1563" y="2865"/>
                </a:cubicBezTo>
                <a:close/>
                <a:moveTo>
                  <a:pt x="1189" y="2859"/>
                </a:moveTo>
                <a:cubicBezTo>
                  <a:pt x="1183" y="2858"/>
                  <a:pt x="1180" y="2852"/>
                  <a:pt x="1181" y="2847"/>
                </a:cubicBezTo>
                <a:cubicBezTo>
                  <a:pt x="1181" y="2847"/>
                  <a:pt x="1181" y="2847"/>
                  <a:pt x="1181" y="2847"/>
                </a:cubicBezTo>
                <a:cubicBezTo>
                  <a:pt x="1182" y="2841"/>
                  <a:pt x="1187" y="2838"/>
                  <a:pt x="1192" y="2839"/>
                </a:cubicBezTo>
                <a:cubicBezTo>
                  <a:pt x="1192" y="2839"/>
                  <a:pt x="1192" y="2839"/>
                  <a:pt x="1192" y="2839"/>
                </a:cubicBezTo>
                <a:cubicBezTo>
                  <a:pt x="1198" y="2840"/>
                  <a:pt x="1201" y="2845"/>
                  <a:pt x="1200" y="2850"/>
                </a:cubicBezTo>
                <a:cubicBezTo>
                  <a:pt x="1200" y="2850"/>
                  <a:pt x="1200" y="2850"/>
                  <a:pt x="1200" y="2850"/>
                </a:cubicBezTo>
                <a:cubicBezTo>
                  <a:pt x="1200" y="2855"/>
                  <a:pt x="1195" y="2859"/>
                  <a:pt x="1191" y="2859"/>
                </a:cubicBezTo>
                <a:cubicBezTo>
                  <a:pt x="1191" y="2859"/>
                  <a:pt x="1191" y="2859"/>
                  <a:pt x="1191" y="2859"/>
                </a:cubicBezTo>
                <a:cubicBezTo>
                  <a:pt x="1190" y="2859"/>
                  <a:pt x="1189" y="2859"/>
                  <a:pt x="1189" y="2859"/>
                </a:cubicBezTo>
                <a:close/>
                <a:moveTo>
                  <a:pt x="1753" y="2835"/>
                </a:moveTo>
                <a:cubicBezTo>
                  <a:pt x="1751" y="2830"/>
                  <a:pt x="1755" y="2825"/>
                  <a:pt x="1760" y="2823"/>
                </a:cubicBezTo>
                <a:cubicBezTo>
                  <a:pt x="1760" y="2823"/>
                  <a:pt x="1760" y="2823"/>
                  <a:pt x="1760" y="2823"/>
                </a:cubicBezTo>
                <a:cubicBezTo>
                  <a:pt x="1765" y="2822"/>
                  <a:pt x="1771" y="2825"/>
                  <a:pt x="1772" y="2831"/>
                </a:cubicBezTo>
                <a:cubicBezTo>
                  <a:pt x="1772" y="2831"/>
                  <a:pt x="1772" y="2831"/>
                  <a:pt x="1772" y="2831"/>
                </a:cubicBezTo>
                <a:cubicBezTo>
                  <a:pt x="1773" y="2836"/>
                  <a:pt x="1770" y="2842"/>
                  <a:pt x="1765" y="2843"/>
                </a:cubicBezTo>
                <a:cubicBezTo>
                  <a:pt x="1765" y="2843"/>
                  <a:pt x="1765" y="2843"/>
                  <a:pt x="1765" y="2843"/>
                </a:cubicBezTo>
                <a:cubicBezTo>
                  <a:pt x="1764" y="2843"/>
                  <a:pt x="1763" y="2843"/>
                  <a:pt x="1762" y="2843"/>
                </a:cubicBezTo>
                <a:cubicBezTo>
                  <a:pt x="1762" y="2843"/>
                  <a:pt x="1762" y="2843"/>
                  <a:pt x="1762" y="2843"/>
                </a:cubicBezTo>
                <a:cubicBezTo>
                  <a:pt x="1758" y="2843"/>
                  <a:pt x="1754" y="2840"/>
                  <a:pt x="1753" y="2835"/>
                </a:cubicBezTo>
                <a:close/>
                <a:moveTo>
                  <a:pt x="1001" y="2813"/>
                </a:moveTo>
                <a:cubicBezTo>
                  <a:pt x="996" y="2811"/>
                  <a:pt x="993" y="2805"/>
                  <a:pt x="995" y="2800"/>
                </a:cubicBezTo>
                <a:cubicBezTo>
                  <a:pt x="995" y="2800"/>
                  <a:pt x="995" y="2800"/>
                  <a:pt x="995" y="2800"/>
                </a:cubicBezTo>
                <a:cubicBezTo>
                  <a:pt x="996" y="2795"/>
                  <a:pt x="1002" y="2792"/>
                  <a:pt x="1007" y="2793"/>
                </a:cubicBezTo>
                <a:cubicBezTo>
                  <a:pt x="1007" y="2793"/>
                  <a:pt x="1007" y="2793"/>
                  <a:pt x="1007" y="2793"/>
                </a:cubicBezTo>
                <a:cubicBezTo>
                  <a:pt x="1013" y="2795"/>
                  <a:pt x="1015" y="2801"/>
                  <a:pt x="1014" y="2806"/>
                </a:cubicBezTo>
                <a:cubicBezTo>
                  <a:pt x="1014" y="2806"/>
                  <a:pt x="1014" y="2806"/>
                  <a:pt x="1014" y="2806"/>
                </a:cubicBezTo>
                <a:cubicBezTo>
                  <a:pt x="1012" y="2810"/>
                  <a:pt x="1008" y="2813"/>
                  <a:pt x="1004" y="2813"/>
                </a:cubicBezTo>
                <a:cubicBezTo>
                  <a:pt x="1004" y="2813"/>
                  <a:pt x="1004" y="2813"/>
                  <a:pt x="1004" y="2813"/>
                </a:cubicBezTo>
                <a:cubicBezTo>
                  <a:pt x="1003" y="2813"/>
                  <a:pt x="1002" y="2813"/>
                  <a:pt x="1001" y="2813"/>
                </a:cubicBezTo>
                <a:close/>
                <a:moveTo>
                  <a:pt x="1936" y="2781"/>
                </a:moveTo>
                <a:cubicBezTo>
                  <a:pt x="1934" y="2776"/>
                  <a:pt x="1937" y="2770"/>
                  <a:pt x="1942" y="2768"/>
                </a:cubicBezTo>
                <a:cubicBezTo>
                  <a:pt x="1942" y="2768"/>
                  <a:pt x="1942" y="2768"/>
                  <a:pt x="1942" y="2768"/>
                </a:cubicBezTo>
                <a:cubicBezTo>
                  <a:pt x="1947" y="2766"/>
                  <a:pt x="1953" y="2769"/>
                  <a:pt x="1955" y="2774"/>
                </a:cubicBezTo>
                <a:cubicBezTo>
                  <a:pt x="1955" y="2774"/>
                  <a:pt x="1955" y="2774"/>
                  <a:pt x="1955" y="2774"/>
                </a:cubicBezTo>
                <a:cubicBezTo>
                  <a:pt x="1957" y="2779"/>
                  <a:pt x="1954" y="2785"/>
                  <a:pt x="1949" y="2787"/>
                </a:cubicBezTo>
                <a:cubicBezTo>
                  <a:pt x="1949" y="2787"/>
                  <a:pt x="1949" y="2787"/>
                  <a:pt x="1949" y="2787"/>
                </a:cubicBezTo>
                <a:cubicBezTo>
                  <a:pt x="1948" y="2787"/>
                  <a:pt x="1947" y="2787"/>
                  <a:pt x="1946" y="2787"/>
                </a:cubicBezTo>
                <a:cubicBezTo>
                  <a:pt x="1946" y="2787"/>
                  <a:pt x="1946" y="2787"/>
                  <a:pt x="1946" y="2787"/>
                </a:cubicBezTo>
                <a:cubicBezTo>
                  <a:pt x="1942" y="2787"/>
                  <a:pt x="1938" y="2785"/>
                  <a:pt x="1936" y="2781"/>
                </a:cubicBezTo>
                <a:close/>
                <a:moveTo>
                  <a:pt x="821" y="2742"/>
                </a:moveTo>
                <a:cubicBezTo>
                  <a:pt x="816" y="2739"/>
                  <a:pt x="814" y="2733"/>
                  <a:pt x="817" y="2728"/>
                </a:cubicBezTo>
                <a:cubicBezTo>
                  <a:pt x="817" y="2728"/>
                  <a:pt x="817" y="2728"/>
                  <a:pt x="817" y="2728"/>
                </a:cubicBezTo>
                <a:cubicBezTo>
                  <a:pt x="819" y="2723"/>
                  <a:pt x="825" y="2721"/>
                  <a:pt x="830" y="2724"/>
                </a:cubicBezTo>
                <a:cubicBezTo>
                  <a:pt x="830" y="2724"/>
                  <a:pt x="830" y="2724"/>
                  <a:pt x="830" y="2724"/>
                </a:cubicBezTo>
                <a:cubicBezTo>
                  <a:pt x="835" y="2726"/>
                  <a:pt x="837" y="2732"/>
                  <a:pt x="835" y="2737"/>
                </a:cubicBezTo>
                <a:cubicBezTo>
                  <a:pt x="835" y="2737"/>
                  <a:pt x="835" y="2737"/>
                  <a:pt x="835" y="2737"/>
                </a:cubicBezTo>
                <a:cubicBezTo>
                  <a:pt x="833" y="2741"/>
                  <a:pt x="829" y="2743"/>
                  <a:pt x="826" y="2743"/>
                </a:cubicBezTo>
                <a:cubicBezTo>
                  <a:pt x="826" y="2743"/>
                  <a:pt x="826" y="2743"/>
                  <a:pt x="826" y="2743"/>
                </a:cubicBezTo>
                <a:cubicBezTo>
                  <a:pt x="824" y="2743"/>
                  <a:pt x="823" y="2742"/>
                  <a:pt x="821" y="2742"/>
                </a:cubicBezTo>
                <a:close/>
                <a:moveTo>
                  <a:pt x="2111" y="2702"/>
                </a:moveTo>
                <a:cubicBezTo>
                  <a:pt x="2108" y="2697"/>
                  <a:pt x="2110" y="2691"/>
                  <a:pt x="2115" y="2688"/>
                </a:cubicBezTo>
                <a:cubicBezTo>
                  <a:pt x="2115" y="2688"/>
                  <a:pt x="2115" y="2688"/>
                  <a:pt x="2115" y="2688"/>
                </a:cubicBezTo>
                <a:cubicBezTo>
                  <a:pt x="2120" y="2686"/>
                  <a:pt x="2126" y="2688"/>
                  <a:pt x="2129" y="2692"/>
                </a:cubicBezTo>
                <a:cubicBezTo>
                  <a:pt x="2129" y="2692"/>
                  <a:pt x="2129" y="2692"/>
                  <a:pt x="2129" y="2692"/>
                </a:cubicBezTo>
                <a:cubicBezTo>
                  <a:pt x="2131" y="2697"/>
                  <a:pt x="2130" y="2703"/>
                  <a:pt x="2125" y="2706"/>
                </a:cubicBezTo>
                <a:cubicBezTo>
                  <a:pt x="2125" y="2706"/>
                  <a:pt x="2125" y="2706"/>
                  <a:pt x="2125" y="2706"/>
                </a:cubicBezTo>
                <a:cubicBezTo>
                  <a:pt x="2125" y="2706"/>
                  <a:pt x="2125" y="2706"/>
                  <a:pt x="2125" y="2706"/>
                </a:cubicBezTo>
                <a:cubicBezTo>
                  <a:pt x="2125" y="2706"/>
                  <a:pt x="2125" y="2706"/>
                  <a:pt x="2125" y="2706"/>
                </a:cubicBezTo>
                <a:cubicBezTo>
                  <a:pt x="2123" y="2707"/>
                  <a:pt x="2122" y="2707"/>
                  <a:pt x="2120" y="2707"/>
                </a:cubicBezTo>
                <a:cubicBezTo>
                  <a:pt x="2120" y="2707"/>
                  <a:pt x="2120" y="2707"/>
                  <a:pt x="2120" y="2707"/>
                </a:cubicBezTo>
                <a:cubicBezTo>
                  <a:pt x="2116" y="2707"/>
                  <a:pt x="2113" y="2705"/>
                  <a:pt x="2111" y="2702"/>
                </a:cubicBezTo>
                <a:close/>
                <a:moveTo>
                  <a:pt x="653" y="2647"/>
                </a:moveTo>
                <a:cubicBezTo>
                  <a:pt x="648" y="2644"/>
                  <a:pt x="647" y="2638"/>
                  <a:pt x="650" y="2633"/>
                </a:cubicBezTo>
                <a:cubicBezTo>
                  <a:pt x="650" y="2633"/>
                  <a:pt x="650" y="2633"/>
                  <a:pt x="650" y="2633"/>
                </a:cubicBezTo>
                <a:cubicBezTo>
                  <a:pt x="653" y="2629"/>
                  <a:pt x="659" y="2628"/>
                  <a:pt x="664" y="2631"/>
                </a:cubicBezTo>
                <a:cubicBezTo>
                  <a:pt x="664" y="2631"/>
                  <a:pt x="664" y="2631"/>
                  <a:pt x="664" y="2631"/>
                </a:cubicBezTo>
                <a:cubicBezTo>
                  <a:pt x="668" y="2634"/>
                  <a:pt x="670" y="2640"/>
                  <a:pt x="667" y="2644"/>
                </a:cubicBezTo>
                <a:cubicBezTo>
                  <a:pt x="667" y="2644"/>
                  <a:pt x="667" y="2644"/>
                  <a:pt x="667" y="2644"/>
                </a:cubicBezTo>
                <a:cubicBezTo>
                  <a:pt x="665" y="2647"/>
                  <a:pt x="662" y="2649"/>
                  <a:pt x="658" y="2649"/>
                </a:cubicBezTo>
                <a:cubicBezTo>
                  <a:pt x="658" y="2649"/>
                  <a:pt x="658" y="2649"/>
                  <a:pt x="658" y="2649"/>
                </a:cubicBezTo>
                <a:cubicBezTo>
                  <a:pt x="656" y="2649"/>
                  <a:pt x="654" y="2648"/>
                  <a:pt x="653" y="2647"/>
                </a:cubicBezTo>
                <a:close/>
                <a:moveTo>
                  <a:pt x="2274" y="2600"/>
                </a:moveTo>
                <a:cubicBezTo>
                  <a:pt x="2271" y="2596"/>
                  <a:pt x="2271" y="2590"/>
                  <a:pt x="2276" y="2587"/>
                </a:cubicBezTo>
                <a:cubicBezTo>
                  <a:pt x="2276" y="2587"/>
                  <a:pt x="2276" y="2587"/>
                  <a:pt x="2276" y="2587"/>
                </a:cubicBezTo>
                <a:cubicBezTo>
                  <a:pt x="2280" y="2583"/>
                  <a:pt x="2287" y="2584"/>
                  <a:pt x="2290" y="2589"/>
                </a:cubicBezTo>
                <a:cubicBezTo>
                  <a:pt x="2290" y="2589"/>
                  <a:pt x="2290" y="2589"/>
                  <a:pt x="2290" y="2589"/>
                </a:cubicBezTo>
                <a:cubicBezTo>
                  <a:pt x="2293" y="2593"/>
                  <a:pt x="2292" y="2599"/>
                  <a:pt x="2288" y="2603"/>
                </a:cubicBezTo>
                <a:cubicBezTo>
                  <a:pt x="2288" y="2603"/>
                  <a:pt x="2288" y="2603"/>
                  <a:pt x="2288" y="2603"/>
                </a:cubicBezTo>
                <a:cubicBezTo>
                  <a:pt x="2286" y="2604"/>
                  <a:pt x="2284" y="2605"/>
                  <a:pt x="2282" y="2605"/>
                </a:cubicBezTo>
                <a:cubicBezTo>
                  <a:pt x="2282" y="2605"/>
                  <a:pt x="2282" y="2605"/>
                  <a:pt x="2282" y="2605"/>
                </a:cubicBezTo>
                <a:cubicBezTo>
                  <a:pt x="2279" y="2605"/>
                  <a:pt x="2276" y="2603"/>
                  <a:pt x="2274" y="2600"/>
                </a:cubicBezTo>
                <a:close/>
                <a:moveTo>
                  <a:pt x="498" y="2531"/>
                </a:moveTo>
                <a:cubicBezTo>
                  <a:pt x="498" y="2531"/>
                  <a:pt x="498" y="2531"/>
                  <a:pt x="498" y="2531"/>
                </a:cubicBezTo>
                <a:cubicBezTo>
                  <a:pt x="498" y="2531"/>
                  <a:pt x="498" y="2531"/>
                  <a:pt x="498" y="2531"/>
                </a:cubicBezTo>
                <a:cubicBezTo>
                  <a:pt x="494" y="2528"/>
                  <a:pt x="494" y="2521"/>
                  <a:pt x="497" y="2517"/>
                </a:cubicBezTo>
                <a:cubicBezTo>
                  <a:pt x="497" y="2517"/>
                  <a:pt x="497" y="2517"/>
                  <a:pt x="497" y="2517"/>
                </a:cubicBezTo>
                <a:cubicBezTo>
                  <a:pt x="501" y="2513"/>
                  <a:pt x="507" y="2512"/>
                  <a:pt x="511" y="2516"/>
                </a:cubicBezTo>
                <a:cubicBezTo>
                  <a:pt x="511" y="2516"/>
                  <a:pt x="511" y="2516"/>
                  <a:pt x="511" y="2516"/>
                </a:cubicBezTo>
                <a:cubicBezTo>
                  <a:pt x="516" y="2520"/>
                  <a:pt x="516" y="2526"/>
                  <a:pt x="512" y="2530"/>
                </a:cubicBezTo>
                <a:cubicBezTo>
                  <a:pt x="512" y="2530"/>
                  <a:pt x="512" y="2530"/>
                  <a:pt x="512" y="2530"/>
                </a:cubicBezTo>
                <a:cubicBezTo>
                  <a:pt x="510" y="2532"/>
                  <a:pt x="508" y="2534"/>
                  <a:pt x="505" y="2534"/>
                </a:cubicBezTo>
                <a:cubicBezTo>
                  <a:pt x="505" y="2534"/>
                  <a:pt x="505" y="2534"/>
                  <a:pt x="505" y="2534"/>
                </a:cubicBezTo>
                <a:cubicBezTo>
                  <a:pt x="503" y="2534"/>
                  <a:pt x="500" y="2533"/>
                  <a:pt x="498" y="2531"/>
                </a:cubicBezTo>
                <a:close/>
                <a:moveTo>
                  <a:pt x="2421" y="2478"/>
                </a:moveTo>
                <a:cubicBezTo>
                  <a:pt x="2418" y="2474"/>
                  <a:pt x="2418" y="2468"/>
                  <a:pt x="2422" y="2464"/>
                </a:cubicBezTo>
                <a:cubicBezTo>
                  <a:pt x="2422" y="2464"/>
                  <a:pt x="2422" y="2464"/>
                  <a:pt x="2422" y="2464"/>
                </a:cubicBezTo>
                <a:cubicBezTo>
                  <a:pt x="2426" y="2460"/>
                  <a:pt x="2432" y="2460"/>
                  <a:pt x="2436" y="2464"/>
                </a:cubicBezTo>
                <a:cubicBezTo>
                  <a:pt x="2436" y="2464"/>
                  <a:pt x="2436" y="2464"/>
                  <a:pt x="2436" y="2464"/>
                </a:cubicBezTo>
                <a:cubicBezTo>
                  <a:pt x="2440" y="2468"/>
                  <a:pt x="2440" y="2475"/>
                  <a:pt x="2436" y="2478"/>
                </a:cubicBezTo>
                <a:cubicBezTo>
                  <a:pt x="2436" y="2478"/>
                  <a:pt x="2436" y="2478"/>
                  <a:pt x="2436" y="2478"/>
                </a:cubicBezTo>
                <a:cubicBezTo>
                  <a:pt x="2434" y="2480"/>
                  <a:pt x="2431" y="2481"/>
                  <a:pt x="2429" y="2481"/>
                </a:cubicBezTo>
                <a:cubicBezTo>
                  <a:pt x="2429" y="2481"/>
                  <a:pt x="2429" y="2481"/>
                  <a:pt x="2429" y="2481"/>
                </a:cubicBezTo>
                <a:cubicBezTo>
                  <a:pt x="2426" y="2481"/>
                  <a:pt x="2423" y="2480"/>
                  <a:pt x="2421" y="2478"/>
                </a:cubicBezTo>
                <a:close/>
                <a:moveTo>
                  <a:pt x="361" y="2396"/>
                </a:moveTo>
                <a:cubicBezTo>
                  <a:pt x="361" y="2396"/>
                  <a:pt x="361" y="2396"/>
                  <a:pt x="361" y="2396"/>
                </a:cubicBezTo>
                <a:cubicBezTo>
                  <a:pt x="361" y="2396"/>
                  <a:pt x="361" y="2396"/>
                  <a:pt x="361" y="2396"/>
                </a:cubicBezTo>
                <a:cubicBezTo>
                  <a:pt x="357" y="2392"/>
                  <a:pt x="357" y="2385"/>
                  <a:pt x="362" y="2382"/>
                </a:cubicBezTo>
                <a:cubicBezTo>
                  <a:pt x="362" y="2382"/>
                  <a:pt x="362" y="2382"/>
                  <a:pt x="362" y="2382"/>
                </a:cubicBezTo>
                <a:cubicBezTo>
                  <a:pt x="366" y="2378"/>
                  <a:pt x="372" y="2378"/>
                  <a:pt x="376" y="2382"/>
                </a:cubicBezTo>
                <a:cubicBezTo>
                  <a:pt x="376" y="2382"/>
                  <a:pt x="376" y="2382"/>
                  <a:pt x="376" y="2382"/>
                </a:cubicBezTo>
                <a:cubicBezTo>
                  <a:pt x="379" y="2386"/>
                  <a:pt x="379" y="2393"/>
                  <a:pt x="375" y="2396"/>
                </a:cubicBezTo>
                <a:cubicBezTo>
                  <a:pt x="375" y="2396"/>
                  <a:pt x="375" y="2396"/>
                  <a:pt x="375" y="2396"/>
                </a:cubicBezTo>
                <a:cubicBezTo>
                  <a:pt x="373" y="2398"/>
                  <a:pt x="371" y="2399"/>
                  <a:pt x="368" y="2399"/>
                </a:cubicBezTo>
                <a:cubicBezTo>
                  <a:pt x="368" y="2399"/>
                  <a:pt x="368" y="2399"/>
                  <a:pt x="368" y="2399"/>
                </a:cubicBezTo>
                <a:cubicBezTo>
                  <a:pt x="366" y="2399"/>
                  <a:pt x="363" y="2398"/>
                  <a:pt x="361" y="2396"/>
                </a:cubicBezTo>
                <a:close/>
                <a:moveTo>
                  <a:pt x="2552" y="2337"/>
                </a:moveTo>
                <a:cubicBezTo>
                  <a:pt x="2547" y="2334"/>
                  <a:pt x="2547" y="2327"/>
                  <a:pt x="2550" y="2323"/>
                </a:cubicBezTo>
                <a:cubicBezTo>
                  <a:pt x="2550" y="2323"/>
                  <a:pt x="2550" y="2323"/>
                  <a:pt x="2550" y="2323"/>
                </a:cubicBezTo>
                <a:cubicBezTo>
                  <a:pt x="2553" y="2319"/>
                  <a:pt x="2560" y="2318"/>
                  <a:pt x="2564" y="2322"/>
                </a:cubicBezTo>
                <a:cubicBezTo>
                  <a:pt x="2564" y="2322"/>
                  <a:pt x="2564" y="2322"/>
                  <a:pt x="2564" y="2322"/>
                </a:cubicBezTo>
                <a:cubicBezTo>
                  <a:pt x="2568" y="2325"/>
                  <a:pt x="2569" y="2331"/>
                  <a:pt x="2566" y="2336"/>
                </a:cubicBezTo>
                <a:cubicBezTo>
                  <a:pt x="2566" y="2336"/>
                  <a:pt x="2566" y="2336"/>
                  <a:pt x="2566" y="2336"/>
                </a:cubicBezTo>
                <a:cubicBezTo>
                  <a:pt x="2564" y="2338"/>
                  <a:pt x="2561" y="2339"/>
                  <a:pt x="2558" y="2339"/>
                </a:cubicBezTo>
                <a:cubicBezTo>
                  <a:pt x="2558" y="2339"/>
                  <a:pt x="2558" y="2339"/>
                  <a:pt x="2558" y="2339"/>
                </a:cubicBezTo>
                <a:cubicBezTo>
                  <a:pt x="2556" y="2339"/>
                  <a:pt x="2553" y="2339"/>
                  <a:pt x="2552" y="2337"/>
                </a:cubicBezTo>
                <a:close/>
                <a:moveTo>
                  <a:pt x="243" y="2243"/>
                </a:moveTo>
                <a:cubicBezTo>
                  <a:pt x="239" y="2238"/>
                  <a:pt x="241" y="2232"/>
                  <a:pt x="245" y="2229"/>
                </a:cubicBezTo>
                <a:cubicBezTo>
                  <a:pt x="245" y="2229"/>
                  <a:pt x="245" y="2229"/>
                  <a:pt x="245" y="2229"/>
                </a:cubicBezTo>
                <a:cubicBezTo>
                  <a:pt x="250" y="2226"/>
                  <a:pt x="256" y="2227"/>
                  <a:pt x="259" y="2232"/>
                </a:cubicBezTo>
                <a:cubicBezTo>
                  <a:pt x="259" y="2232"/>
                  <a:pt x="259" y="2232"/>
                  <a:pt x="259" y="2232"/>
                </a:cubicBezTo>
                <a:cubicBezTo>
                  <a:pt x="262" y="2236"/>
                  <a:pt x="261" y="2243"/>
                  <a:pt x="256" y="2246"/>
                </a:cubicBezTo>
                <a:cubicBezTo>
                  <a:pt x="256" y="2246"/>
                  <a:pt x="256" y="2246"/>
                  <a:pt x="256" y="2246"/>
                </a:cubicBezTo>
                <a:cubicBezTo>
                  <a:pt x="255" y="2247"/>
                  <a:pt x="253" y="2247"/>
                  <a:pt x="251" y="2247"/>
                </a:cubicBezTo>
                <a:cubicBezTo>
                  <a:pt x="251" y="2247"/>
                  <a:pt x="251" y="2247"/>
                  <a:pt x="251" y="2247"/>
                </a:cubicBezTo>
                <a:cubicBezTo>
                  <a:pt x="248" y="2247"/>
                  <a:pt x="244" y="2246"/>
                  <a:pt x="243" y="2243"/>
                </a:cubicBezTo>
                <a:close/>
                <a:moveTo>
                  <a:pt x="2662" y="2180"/>
                </a:moveTo>
                <a:cubicBezTo>
                  <a:pt x="2657" y="2177"/>
                  <a:pt x="2656" y="2171"/>
                  <a:pt x="2658" y="2166"/>
                </a:cubicBezTo>
                <a:cubicBezTo>
                  <a:pt x="2658" y="2166"/>
                  <a:pt x="2658" y="2166"/>
                  <a:pt x="2658" y="2166"/>
                </a:cubicBezTo>
                <a:cubicBezTo>
                  <a:pt x="2661" y="2162"/>
                  <a:pt x="2667" y="2160"/>
                  <a:pt x="2672" y="2163"/>
                </a:cubicBezTo>
                <a:cubicBezTo>
                  <a:pt x="2672" y="2163"/>
                  <a:pt x="2672" y="2163"/>
                  <a:pt x="2672" y="2163"/>
                </a:cubicBezTo>
                <a:cubicBezTo>
                  <a:pt x="2677" y="2166"/>
                  <a:pt x="2678" y="2172"/>
                  <a:pt x="2676" y="2177"/>
                </a:cubicBezTo>
                <a:cubicBezTo>
                  <a:pt x="2676" y="2177"/>
                  <a:pt x="2676" y="2177"/>
                  <a:pt x="2676" y="2177"/>
                </a:cubicBezTo>
                <a:cubicBezTo>
                  <a:pt x="2676" y="2177"/>
                  <a:pt x="2676" y="2177"/>
                  <a:pt x="2676" y="2177"/>
                </a:cubicBezTo>
                <a:cubicBezTo>
                  <a:pt x="2676" y="2177"/>
                  <a:pt x="2676" y="2177"/>
                  <a:pt x="2676" y="2177"/>
                </a:cubicBezTo>
                <a:cubicBezTo>
                  <a:pt x="2674" y="2180"/>
                  <a:pt x="2670" y="2182"/>
                  <a:pt x="2667" y="2182"/>
                </a:cubicBezTo>
                <a:cubicBezTo>
                  <a:pt x="2667" y="2182"/>
                  <a:pt x="2667" y="2182"/>
                  <a:pt x="2667" y="2182"/>
                </a:cubicBezTo>
                <a:cubicBezTo>
                  <a:pt x="2665" y="2182"/>
                  <a:pt x="2663" y="2181"/>
                  <a:pt x="2662" y="2180"/>
                </a:cubicBezTo>
                <a:close/>
                <a:moveTo>
                  <a:pt x="146" y="2076"/>
                </a:moveTo>
                <a:cubicBezTo>
                  <a:pt x="143" y="2071"/>
                  <a:pt x="145" y="2065"/>
                  <a:pt x="150" y="2063"/>
                </a:cubicBezTo>
                <a:cubicBezTo>
                  <a:pt x="150" y="2063"/>
                  <a:pt x="150" y="2063"/>
                  <a:pt x="150" y="2063"/>
                </a:cubicBezTo>
                <a:cubicBezTo>
                  <a:pt x="155" y="2060"/>
                  <a:pt x="161" y="2062"/>
                  <a:pt x="164" y="2067"/>
                </a:cubicBezTo>
                <a:cubicBezTo>
                  <a:pt x="164" y="2067"/>
                  <a:pt x="164" y="2067"/>
                  <a:pt x="164" y="2067"/>
                </a:cubicBezTo>
                <a:cubicBezTo>
                  <a:pt x="166" y="2072"/>
                  <a:pt x="164" y="2078"/>
                  <a:pt x="159" y="2081"/>
                </a:cubicBezTo>
                <a:cubicBezTo>
                  <a:pt x="159" y="2081"/>
                  <a:pt x="159" y="2081"/>
                  <a:pt x="159" y="2081"/>
                </a:cubicBezTo>
                <a:cubicBezTo>
                  <a:pt x="158" y="2081"/>
                  <a:pt x="156" y="2082"/>
                  <a:pt x="155" y="2082"/>
                </a:cubicBezTo>
                <a:cubicBezTo>
                  <a:pt x="155" y="2082"/>
                  <a:pt x="155" y="2082"/>
                  <a:pt x="155" y="2082"/>
                </a:cubicBezTo>
                <a:cubicBezTo>
                  <a:pt x="151" y="2082"/>
                  <a:pt x="147" y="2080"/>
                  <a:pt x="146" y="2076"/>
                </a:cubicBezTo>
                <a:close/>
                <a:moveTo>
                  <a:pt x="2750" y="2010"/>
                </a:moveTo>
                <a:cubicBezTo>
                  <a:pt x="2745" y="2008"/>
                  <a:pt x="2743" y="2002"/>
                  <a:pt x="2745" y="1997"/>
                </a:cubicBezTo>
                <a:cubicBezTo>
                  <a:pt x="2745" y="1997"/>
                  <a:pt x="2745" y="1997"/>
                  <a:pt x="2745" y="1997"/>
                </a:cubicBezTo>
                <a:cubicBezTo>
                  <a:pt x="2747" y="1992"/>
                  <a:pt x="2753" y="1989"/>
                  <a:pt x="2758" y="1991"/>
                </a:cubicBezTo>
                <a:cubicBezTo>
                  <a:pt x="2758" y="1991"/>
                  <a:pt x="2758" y="1991"/>
                  <a:pt x="2758" y="1991"/>
                </a:cubicBezTo>
                <a:cubicBezTo>
                  <a:pt x="2763" y="1994"/>
                  <a:pt x="2765" y="1999"/>
                  <a:pt x="2763" y="2004"/>
                </a:cubicBezTo>
                <a:cubicBezTo>
                  <a:pt x="2763" y="2004"/>
                  <a:pt x="2763" y="2004"/>
                  <a:pt x="2763" y="2004"/>
                </a:cubicBezTo>
                <a:cubicBezTo>
                  <a:pt x="2763" y="2004"/>
                  <a:pt x="2763" y="2004"/>
                  <a:pt x="2763" y="2004"/>
                </a:cubicBezTo>
                <a:cubicBezTo>
                  <a:pt x="2763" y="2004"/>
                  <a:pt x="2763" y="2004"/>
                  <a:pt x="2763" y="2004"/>
                </a:cubicBezTo>
                <a:cubicBezTo>
                  <a:pt x="2762" y="2008"/>
                  <a:pt x="2758" y="2011"/>
                  <a:pt x="2754" y="2011"/>
                </a:cubicBezTo>
                <a:cubicBezTo>
                  <a:pt x="2754" y="2011"/>
                  <a:pt x="2754" y="2011"/>
                  <a:pt x="2754" y="2011"/>
                </a:cubicBezTo>
                <a:cubicBezTo>
                  <a:pt x="2753" y="2011"/>
                  <a:pt x="2751" y="2010"/>
                  <a:pt x="2750" y="2010"/>
                </a:cubicBezTo>
                <a:close/>
                <a:moveTo>
                  <a:pt x="72" y="1897"/>
                </a:moveTo>
                <a:cubicBezTo>
                  <a:pt x="70" y="1892"/>
                  <a:pt x="73" y="1886"/>
                  <a:pt x="78" y="1885"/>
                </a:cubicBezTo>
                <a:cubicBezTo>
                  <a:pt x="78" y="1885"/>
                  <a:pt x="78" y="1885"/>
                  <a:pt x="78" y="1885"/>
                </a:cubicBezTo>
                <a:cubicBezTo>
                  <a:pt x="84" y="1883"/>
                  <a:pt x="89" y="1886"/>
                  <a:pt x="91" y="1891"/>
                </a:cubicBezTo>
                <a:cubicBezTo>
                  <a:pt x="91" y="1891"/>
                  <a:pt x="91" y="1891"/>
                  <a:pt x="91" y="1891"/>
                </a:cubicBezTo>
                <a:cubicBezTo>
                  <a:pt x="93" y="1896"/>
                  <a:pt x="90" y="1902"/>
                  <a:pt x="85" y="1904"/>
                </a:cubicBezTo>
                <a:cubicBezTo>
                  <a:pt x="85" y="1904"/>
                  <a:pt x="85" y="1904"/>
                  <a:pt x="85" y="1904"/>
                </a:cubicBezTo>
                <a:cubicBezTo>
                  <a:pt x="84" y="1904"/>
                  <a:pt x="83" y="1904"/>
                  <a:pt x="82" y="1904"/>
                </a:cubicBezTo>
                <a:cubicBezTo>
                  <a:pt x="82" y="1904"/>
                  <a:pt x="82" y="1904"/>
                  <a:pt x="82" y="1904"/>
                </a:cubicBezTo>
                <a:cubicBezTo>
                  <a:pt x="77" y="1904"/>
                  <a:pt x="74" y="1902"/>
                  <a:pt x="72" y="1897"/>
                </a:cubicBezTo>
                <a:close/>
                <a:moveTo>
                  <a:pt x="2814" y="1829"/>
                </a:moveTo>
                <a:cubicBezTo>
                  <a:pt x="2809" y="1828"/>
                  <a:pt x="2806" y="1822"/>
                  <a:pt x="2808" y="1817"/>
                </a:cubicBezTo>
                <a:cubicBezTo>
                  <a:pt x="2808" y="1817"/>
                  <a:pt x="2808" y="1817"/>
                  <a:pt x="2808" y="1817"/>
                </a:cubicBezTo>
                <a:cubicBezTo>
                  <a:pt x="2809" y="1811"/>
                  <a:pt x="2814" y="1808"/>
                  <a:pt x="2820" y="1810"/>
                </a:cubicBezTo>
                <a:cubicBezTo>
                  <a:pt x="2820" y="1810"/>
                  <a:pt x="2820" y="1810"/>
                  <a:pt x="2820" y="1810"/>
                </a:cubicBezTo>
                <a:cubicBezTo>
                  <a:pt x="2825" y="1811"/>
                  <a:pt x="2828" y="1817"/>
                  <a:pt x="2827" y="1822"/>
                </a:cubicBezTo>
                <a:cubicBezTo>
                  <a:pt x="2827" y="1822"/>
                  <a:pt x="2827" y="1822"/>
                  <a:pt x="2827" y="1822"/>
                </a:cubicBezTo>
                <a:cubicBezTo>
                  <a:pt x="2826" y="1826"/>
                  <a:pt x="2822" y="1829"/>
                  <a:pt x="2817" y="1829"/>
                </a:cubicBezTo>
                <a:cubicBezTo>
                  <a:pt x="2817" y="1829"/>
                  <a:pt x="2817" y="1829"/>
                  <a:pt x="2817" y="1829"/>
                </a:cubicBezTo>
                <a:cubicBezTo>
                  <a:pt x="2816" y="1829"/>
                  <a:pt x="2815" y="1829"/>
                  <a:pt x="2814" y="1829"/>
                </a:cubicBezTo>
                <a:close/>
                <a:moveTo>
                  <a:pt x="23" y="1710"/>
                </a:moveTo>
                <a:cubicBezTo>
                  <a:pt x="23" y="1710"/>
                  <a:pt x="23" y="1710"/>
                  <a:pt x="23" y="1710"/>
                </a:cubicBezTo>
                <a:cubicBezTo>
                  <a:pt x="23" y="1710"/>
                  <a:pt x="23" y="1710"/>
                  <a:pt x="23" y="1710"/>
                </a:cubicBezTo>
                <a:cubicBezTo>
                  <a:pt x="22" y="1705"/>
                  <a:pt x="26" y="1700"/>
                  <a:pt x="31" y="1699"/>
                </a:cubicBezTo>
                <a:cubicBezTo>
                  <a:pt x="31" y="1699"/>
                  <a:pt x="31" y="1699"/>
                  <a:pt x="31" y="1699"/>
                </a:cubicBezTo>
                <a:cubicBezTo>
                  <a:pt x="37" y="1698"/>
                  <a:pt x="42" y="1701"/>
                  <a:pt x="43" y="1707"/>
                </a:cubicBezTo>
                <a:cubicBezTo>
                  <a:pt x="43" y="1707"/>
                  <a:pt x="43" y="1707"/>
                  <a:pt x="43" y="1707"/>
                </a:cubicBezTo>
                <a:cubicBezTo>
                  <a:pt x="44" y="1712"/>
                  <a:pt x="40" y="1717"/>
                  <a:pt x="35" y="1718"/>
                </a:cubicBezTo>
                <a:cubicBezTo>
                  <a:pt x="35" y="1718"/>
                  <a:pt x="35" y="1718"/>
                  <a:pt x="35" y="1718"/>
                </a:cubicBezTo>
                <a:cubicBezTo>
                  <a:pt x="34" y="1719"/>
                  <a:pt x="34" y="1719"/>
                  <a:pt x="33" y="1719"/>
                </a:cubicBezTo>
                <a:cubicBezTo>
                  <a:pt x="33" y="1719"/>
                  <a:pt x="33" y="1719"/>
                  <a:pt x="33" y="1719"/>
                </a:cubicBezTo>
                <a:cubicBezTo>
                  <a:pt x="28" y="1719"/>
                  <a:pt x="24" y="1715"/>
                  <a:pt x="23" y="1710"/>
                </a:cubicBezTo>
                <a:close/>
                <a:moveTo>
                  <a:pt x="2854" y="1641"/>
                </a:moveTo>
                <a:cubicBezTo>
                  <a:pt x="2849" y="1641"/>
                  <a:pt x="2845" y="1636"/>
                  <a:pt x="2845" y="1630"/>
                </a:cubicBezTo>
                <a:cubicBezTo>
                  <a:pt x="2845" y="1630"/>
                  <a:pt x="2845" y="1630"/>
                  <a:pt x="2845" y="1630"/>
                </a:cubicBezTo>
                <a:cubicBezTo>
                  <a:pt x="2846" y="1625"/>
                  <a:pt x="2851" y="1621"/>
                  <a:pt x="2857" y="1621"/>
                </a:cubicBezTo>
                <a:cubicBezTo>
                  <a:pt x="2857" y="1621"/>
                  <a:pt x="2857" y="1621"/>
                  <a:pt x="2857" y="1621"/>
                </a:cubicBezTo>
                <a:cubicBezTo>
                  <a:pt x="2862" y="1622"/>
                  <a:pt x="2866" y="1627"/>
                  <a:pt x="2865" y="1633"/>
                </a:cubicBezTo>
                <a:cubicBezTo>
                  <a:pt x="2865" y="1633"/>
                  <a:pt x="2865" y="1633"/>
                  <a:pt x="2865" y="1633"/>
                </a:cubicBezTo>
                <a:cubicBezTo>
                  <a:pt x="2865" y="1633"/>
                  <a:pt x="2865" y="1633"/>
                  <a:pt x="2865" y="1633"/>
                </a:cubicBezTo>
                <a:cubicBezTo>
                  <a:pt x="2865" y="1633"/>
                  <a:pt x="2865" y="1633"/>
                  <a:pt x="2865" y="1633"/>
                </a:cubicBezTo>
                <a:cubicBezTo>
                  <a:pt x="2865" y="1638"/>
                  <a:pt x="2860" y="1641"/>
                  <a:pt x="2855" y="1641"/>
                </a:cubicBezTo>
                <a:cubicBezTo>
                  <a:pt x="2855" y="1641"/>
                  <a:pt x="2855" y="1641"/>
                  <a:pt x="2855" y="1641"/>
                </a:cubicBezTo>
                <a:cubicBezTo>
                  <a:pt x="2855" y="1641"/>
                  <a:pt x="2854" y="1641"/>
                  <a:pt x="2854" y="1641"/>
                </a:cubicBezTo>
                <a:close/>
                <a:moveTo>
                  <a:pt x="0" y="1519"/>
                </a:moveTo>
                <a:cubicBezTo>
                  <a:pt x="0" y="1519"/>
                  <a:pt x="0" y="1519"/>
                  <a:pt x="0" y="1519"/>
                </a:cubicBezTo>
                <a:cubicBezTo>
                  <a:pt x="0" y="1519"/>
                  <a:pt x="0" y="1519"/>
                  <a:pt x="0" y="1519"/>
                </a:cubicBezTo>
                <a:cubicBezTo>
                  <a:pt x="0" y="1513"/>
                  <a:pt x="4" y="1509"/>
                  <a:pt x="10" y="1508"/>
                </a:cubicBezTo>
                <a:cubicBezTo>
                  <a:pt x="10" y="1508"/>
                  <a:pt x="10" y="1508"/>
                  <a:pt x="10" y="1508"/>
                </a:cubicBezTo>
                <a:cubicBezTo>
                  <a:pt x="15" y="1508"/>
                  <a:pt x="20" y="1512"/>
                  <a:pt x="20" y="1518"/>
                </a:cubicBezTo>
                <a:cubicBezTo>
                  <a:pt x="20" y="1518"/>
                  <a:pt x="20" y="1518"/>
                  <a:pt x="20" y="1518"/>
                </a:cubicBezTo>
                <a:cubicBezTo>
                  <a:pt x="20" y="1523"/>
                  <a:pt x="16" y="1528"/>
                  <a:pt x="11" y="1528"/>
                </a:cubicBezTo>
                <a:cubicBezTo>
                  <a:pt x="11" y="1528"/>
                  <a:pt x="11" y="1528"/>
                  <a:pt x="11" y="1528"/>
                </a:cubicBezTo>
                <a:cubicBezTo>
                  <a:pt x="10" y="1528"/>
                  <a:pt x="10" y="1528"/>
                  <a:pt x="10" y="1528"/>
                </a:cubicBezTo>
                <a:cubicBezTo>
                  <a:pt x="10" y="1528"/>
                  <a:pt x="10" y="1528"/>
                  <a:pt x="10" y="1528"/>
                </a:cubicBezTo>
                <a:cubicBezTo>
                  <a:pt x="5" y="1528"/>
                  <a:pt x="0" y="1524"/>
                  <a:pt x="0" y="1519"/>
                </a:cubicBezTo>
                <a:close/>
                <a:moveTo>
                  <a:pt x="2858" y="1440"/>
                </a:moveTo>
                <a:cubicBezTo>
                  <a:pt x="2858" y="1434"/>
                  <a:pt x="2862" y="1430"/>
                  <a:pt x="2868" y="1430"/>
                </a:cubicBezTo>
                <a:cubicBezTo>
                  <a:pt x="2868" y="1430"/>
                  <a:pt x="2868" y="1430"/>
                  <a:pt x="2868" y="1430"/>
                </a:cubicBezTo>
                <a:cubicBezTo>
                  <a:pt x="2874" y="1430"/>
                  <a:pt x="2878" y="1434"/>
                  <a:pt x="2878" y="1440"/>
                </a:cubicBezTo>
                <a:cubicBezTo>
                  <a:pt x="2878" y="1440"/>
                  <a:pt x="2878" y="1440"/>
                  <a:pt x="2878" y="1440"/>
                </a:cubicBezTo>
                <a:cubicBezTo>
                  <a:pt x="2878" y="1440"/>
                  <a:pt x="2878" y="1440"/>
                  <a:pt x="2878" y="1440"/>
                </a:cubicBezTo>
                <a:cubicBezTo>
                  <a:pt x="2878" y="1440"/>
                  <a:pt x="2878" y="1440"/>
                  <a:pt x="2878" y="1440"/>
                </a:cubicBezTo>
                <a:cubicBezTo>
                  <a:pt x="2878" y="1446"/>
                  <a:pt x="2874" y="1450"/>
                  <a:pt x="2868" y="1450"/>
                </a:cubicBezTo>
                <a:cubicBezTo>
                  <a:pt x="2868" y="1450"/>
                  <a:pt x="2868" y="1450"/>
                  <a:pt x="2868" y="1450"/>
                </a:cubicBezTo>
                <a:cubicBezTo>
                  <a:pt x="2862" y="1450"/>
                  <a:pt x="2858" y="1446"/>
                  <a:pt x="2858" y="1440"/>
                </a:cubicBezTo>
                <a:close/>
                <a:moveTo>
                  <a:pt x="12" y="1336"/>
                </a:moveTo>
                <a:cubicBezTo>
                  <a:pt x="6" y="1336"/>
                  <a:pt x="2" y="1331"/>
                  <a:pt x="2" y="1326"/>
                </a:cubicBezTo>
                <a:cubicBezTo>
                  <a:pt x="2" y="1326"/>
                  <a:pt x="2" y="1326"/>
                  <a:pt x="2" y="1326"/>
                </a:cubicBezTo>
                <a:cubicBezTo>
                  <a:pt x="3" y="1320"/>
                  <a:pt x="8" y="1316"/>
                  <a:pt x="13" y="1316"/>
                </a:cubicBezTo>
                <a:cubicBezTo>
                  <a:pt x="13" y="1316"/>
                  <a:pt x="13" y="1316"/>
                  <a:pt x="13" y="1316"/>
                </a:cubicBezTo>
                <a:cubicBezTo>
                  <a:pt x="19" y="1317"/>
                  <a:pt x="23" y="1322"/>
                  <a:pt x="22" y="1327"/>
                </a:cubicBezTo>
                <a:cubicBezTo>
                  <a:pt x="22" y="1327"/>
                  <a:pt x="22" y="1327"/>
                  <a:pt x="22" y="1327"/>
                </a:cubicBezTo>
                <a:cubicBezTo>
                  <a:pt x="22" y="1332"/>
                  <a:pt x="18" y="1336"/>
                  <a:pt x="12" y="1336"/>
                </a:cubicBezTo>
                <a:cubicBezTo>
                  <a:pt x="12" y="1336"/>
                  <a:pt x="12" y="1336"/>
                  <a:pt x="12" y="1336"/>
                </a:cubicBezTo>
                <a:cubicBezTo>
                  <a:pt x="12" y="1336"/>
                  <a:pt x="12" y="1336"/>
                  <a:pt x="12" y="1336"/>
                </a:cubicBezTo>
                <a:close/>
                <a:moveTo>
                  <a:pt x="2850" y="1285"/>
                </a:moveTo>
                <a:cubicBezTo>
                  <a:pt x="2849" y="1279"/>
                  <a:pt x="2853" y="1275"/>
                  <a:pt x="2858" y="1274"/>
                </a:cubicBezTo>
                <a:cubicBezTo>
                  <a:pt x="2858" y="1274"/>
                  <a:pt x="2858" y="1274"/>
                  <a:pt x="2858" y="1274"/>
                </a:cubicBezTo>
                <a:cubicBezTo>
                  <a:pt x="2864" y="1273"/>
                  <a:pt x="2869" y="1277"/>
                  <a:pt x="2870" y="1283"/>
                </a:cubicBezTo>
                <a:cubicBezTo>
                  <a:pt x="2870" y="1283"/>
                  <a:pt x="2870" y="1283"/>
                  <a:pt x="2870" y="1283"/>
                </a:cubicBezTo>
                <a:cubicBezTo>
                  <a:pt x="2870" y="1288"/>
                  <a:pt x="2866" y="1293"/>
                  <a:pt x="2861" y="1294"/>
                </a:cubicBezTo>
                <a:cubicBezTo>
                  <a:pt x="2861" y="1294"/>
                  <a:pt x="2861" y="1294"/>
                  <a:pt x="2861" y="1294"/>
                </a:cubicBezTo>
                <a:cubicBezTo>
                  <a:pt x="2860" y="1294"/>
                  <a:pt x="2860" y="1294"/>
                  <a:pt x="2860" y="1294"/>
                </a:cubicBezTo>
                <a:cubicBezTo>
                  <a:pt x="2860" y="1294"/>
                  <a:pt x="2860" y="1294"/>
                  <a:pt x="2860" y="1294"/>
                </a:cubicBezTo>
                <a:cubicBezTo>
                  <a:pt x="2855" y="1294"/>
                  <a:pt x="2850" y="1290"/>
                  <a:pt x="2850" y="1285"/>
                </a:cubicBezTo>
                <a:close/>
                <a:moveTo>
                  <a:pt x="38" y="1146"/>
                </a:moveTo>
                <a:cubicBezTo>
                  <a:pt x="33" y="1145"/>
                  <a:pt x="29" y="1140"/>
                  <a:pt x="30" y="1135"/>
                </a:cubicBezTo>
                <a:cubicBezTo>
                  <a:pt x="30" y="1135"/>
                  <a:pt x="30" y="1135"/>
                  <a:pt x="30" y="1135"/>
                </a:cubicBezTo>
                <a:cubicBezTo>
                  <a:pt x="30" y="1135"/>
                  <a:pt x="30" y="1135"/>
                  <a:pt x="30" y="1135"/>
                </a:cubicBezTo>
                <a:cubicBezTo>
                  <a:pt x="30" y="1135"/>
                  <a:pt x="30" y="1135"/>
                  <a:pt x="30" y="1135"/>
                </a:cubicBezTo>
                <a:cubicBezTo>
                  <a:pt x="32" y="1129"/>
                  <a:pt x="37" y="1126"/>
                  <a:pt x="42" y="1127"/>
                </a:cubicBezTo>
                <a:cubicBezTo>
                  <a:pt x="42" y="1127"/>
                  <a:pt x="42" y="1127"/>
                  <a:pt x="42" y="1127"/>
                </a:cubicBezTo>
                <a:cubicBezTo>
                  <a:pt x="48" y="1128"/>
                  <a:pt x="51" y="1133"/>
                  <a:pt x="50" y="1139"/>
                </a:cubicBezTo>
                <a:cubicBezTo>
                  <a:pt x="50" y="1139"/>
                  <a:pt x="50" y="1139"/>
                  <a:pt x="50" y="1139"/>
                </a:cubicBezTo>
                <a:cubicBezTo>
                  <a:pt x="49" y="1143"/>
                  <a:pt x="45" y="1147"/>
                  <a:pt x="40" y="1147"/>
                </a:cubicBezTo>
                <a:cubicBezTo>
                  <a:pt x="40" y="1147"/>
                  <a:pt x="40" y="1147"/>
                  <a:pt x="40" y="1147"/>
                </a:cubicBezTo>
                <a:cubicBezTo>
                  <a:pt x="40" y="1147"/>
                  <a:pt x="39" y="1147"/>
                  <a:pt x="38" y="1146"/>
                </a:cubicBezTo>
                <a:close/>
                <a:moveTo>
                  <a:pt x="2816" y="1097"/>
                </a:moveTo>
                <a:cubicBezTo>
                  <a:pt x="2815" y="1092"/>
                  <a:pt x="2818" y="1087"/>
                  <a:pt x="2824" y="1085"/>
                </a:cubicBezTo>
                <a:cubicBezTo>
                  <a:pt x="2824" y="1085"/>
                  <a:pt x="2824" y="1085"/>
                  <a:pt x="2824" y="1085"/>
                </a:cubicBezTo>
                <a:cubicBezTo>
                  <a:pt x="2829" y="1084"/>
                  <a:pt x="2834" y="1087"/>
                  <a:pt x="2836" y="1093"/>
                </a:cubicBezTo>
                <a:cubicBezTo>
                  <a:pt x="2836" y="1093"/>
                  <a:pt x="2836" y="1093"/>
                  <a:pt x="2836" y="1093"/>
                </a:cubicBezTo>
                <a:cubicBezTo>
                  <a:pt x="2837" y="1098"/>
                  <a:pt x="2834" y="1103"/>
                  <a:pt x="2829" y="1105"/>
                </a:cubicBezTo>
                <a:cubicBezTo>
                  <a:pt x="2829" y="1105"/>
                  <a:pt x="2829" y="1105"/>
                  <a:pt x="2829" y="1105"/>
                </a:cubicBezTo>
                <a:cubicBezTo>
                  <a:pt x="2828" y="1105"/>
                  <a:pt x="2827" y="1105"/>
                  <a:pt x="2826" y="1105"/>
                </a:cubicBezTo>
                <a:cubicBezTo>
                  <a:pt x="2826" y="1105"/>
                  <a:pt x="2826" y="1105"/>
                  <a:pt x="2826" y="1105"/>
                </a:cubicBezTo>
                <a:cubicBezTo>
                  <a:pt x="2822" y="1105"/>
                  <a:pt x="2818" y="1102"/>
                  <a:pt x="2816" y="1097"/>
                </a:cubicBezTo>
                <a:close/>
                <a:moveTo>
                  <a:pt x="90" y="962"/>
                </a:moveTo>
                <a:cubicBezTo>
                  <a:pt x="85" y="960"/>
                  <a:pt x="82" y="954"/>
                  <a:pt x="84" y="949"/>
                </a:cubicBezTo>
                <a:cubicBezTo>
                  <a:pt x="84" y="949"/>
                  <a:pt x="84" y="949"/>
                  <a:pt x="84" y="949"/>
                </a:cubicBezTo>
                <a:cubicBezTo>
                  <a:pt x="86" y="944"/>
                  <a:pt x="92" y="941"/>
                  <a:pt x="97" y="943"/>
                </a:cubicBezTo>
                <a:cubicBezTo>
                  <a:pt x="97" y="943"/>
                  <a:pt x="97" y="943"/>
                  <a:pt x="97" y="943"/>
                </a:cubicBezTo>
                <a:cubicBezTo>
                  <a:pt x="102" y="945"/>
                  <a:pt x="105" y="950"/>
                  <a:pt x="103" y="956"/>
                </a:cubicBezTo>
                <a:cubicBezTo>
                  <a:pt x="103" y="956"/>
                  <a:pt x="103" y="956"/>
                  <a:pt x="103" y="956"/>
                </a:cubicBezTo>
                <a:cubicBezTo>
                  <a:pt x="101" y="960"/>
                  <a:pt x="97" y="962"/>
                  <a:pt x="93" y="962"/>
                </a:cubicBezTo>
                <a:cubicBezTo>
                  <a:pt x="93" y="962"/>
                  <a:pt x="93" y="962"/>
                  <a:pt x="93" y="962"/>
                </a:cubicBezTo>
                <a:cubicBezTo>
                  <a:pt x="92" y="962"/>
                  <a:pt x="91" y="962"/>
                  <a:pt x="90" y="962"/>
                </a:cubicBezTo>
                <a:close/>
                <a:moveTo>
                  <a:pt x="2758" y="916"/>
                </a:moveTo>
                <a:cubicBezTo>
                  <a:pt x="2756" y="911"/>
                  <a:pt x="2759" y="905"/>
                  <a:pt x="2764" y="903"/>
                </a:cubicBezTo>
                <a:cubicBezTo>
                  <a:pt x="2764" y="903"/>
                  <a:pt x="2764" y="903"/>
                  <a:pt x="2764" y="903"/>
                </a:cubicBezTo>
                <a:cubicBezTo>
                  <a:pt x="2769" y="901"/>
                  <a:pt x="2775" y="904"/>
                  <a:pt x="2777" y="909"/>
                </a:cubicBezTo>
                <a:cubicBezTo>
                  <a:pt x="2777" y="909"/>
                  <a:pt x="2777" y="909"/>
                  <a:pt x="2777" y="909"/>
                </a:cubicBezTo>
                <a:cubicBezTo>
                  <a:pt x="2779" y="914"/>
                  <a:pt x="2776" y="920"/>
                  <a:pt x="2771" y="922"/>
                </a:cubicBezTo>
                <a:cubicBezTo>
                  <a:pt x="2771" y="922"/>
                  <a:pt x="2771" y="922"/>
                  <a:pt x="2771" y="922"/>
                </a:cubicBezTo>
                <a:cubicBezTo>
                  <a:pt x="2770" y="922"/>
                  <a:pt x="2769" y="922"/>
                  <a:pt x="2768" y="922"/>
                </a:cubicBezTo>
                <a:cubicBezTo>
                  <a:pt x="2768" y="922"/>
                  <a:pt x="2768" y="922"/>
                  <a:pt x="2768" y="922"/>
                </a:cubicBezTo>
                <a:cubicBezTo>
                  <a:pt x="2764" y="922"/>
                  <a:pt x="2760" y="920"/>
                  <a:pt x="2758" y="916"/>
                </a:cubicBezTo>
                <a:close/>
                <a:moveTo>
                  <a:pt x="166" y="786"/>
                </a:moveTo>
                <a:cubicBezTo>
                  <a:pt x="161" y="783"/>
                  <a:pt x="159" y="777"/>
                  <a:pt x="162" y="772"/>
                </a:cubicBezTo>
                <a:cubicBezTo>
                  <a:pt x="162" y="772"/>
                  <a:pt x="162" y="772"/>
                  <a:pt x="162" y="772"/>
                </a:cubicBezTo>
                <a:cubicBezTo>
                  <a:pt x="165" y="767"/>
                  <a:pt x="171" y="765"/>
                  <a:pt x="175" y="768"/>
                </a:cubicBezTo>
                <a:cubicBezTo>
                  <a:pt x="175" y="768"/>
                  <a:pt x="175" y="768"/>
                  <a:pt x="175" y="768"/>
                </a:cubicBezTo>
                <a:cubicBezTo>
                  <a:pt x="180" y="770"/>
                  <a:pt x="182" y="776"/>
                  <a:pt x="180" y="781"/>
                </a:cubicBezTo>
                <a:cubicBezTo>
                  <a:pt x="180" y="781"/>
                  <a:pt x="180" y="781"/>
                  <a:pt x="180" y="781"/>
                </a:cubicBezTo>
                <a:cubicBezTo>
                  <a:pt x="178" y="785"/>
                  <a:pt x="174" y="787"/>
                  <a:pt x="171" y="787"/>
                </a:cubicBezTo>
                <a:cubicBezTo>
                  <a:pt x="171" y="787"/>
                  <a:pt x="171" y="787"/>
                  <a:pt x="171" y="787"/>
                </a:cubicBezTo>
                <a:cubicBezTo>
                  <a:pt x="169" y="787"/>
                  <a:pt x="168" y="786"/>
                  <a:pt x="166" y="786"/>
                </a:cubicBezTo>
                <a:close/>
                <a:moveTo>
                  <a:pt x="2676" y="744"/>
                </a:moveTo>
                <a:cubicBezTo>
                  <a:pt x="2676" y="744"/>
                  <a:pt x="2676" y="744"/>
                  <a:pt x="2676" y="744"/>
                </a:cubicBezTo>
                <a:cubicBezTo>
                  <a:pt x="2674" y="740"/>
                  <a:pt x="2675" y="733"/>
                  <a:pt x="2680" y="731"/>
                </a:cubicBezTo>
                <a:cubicBezTo>
                  <a:pt x="2680" y="731"/>
                  <a:pt x="2680" y="731"/>
                  <a:pt x="2680" y="731"/>
                </a:cubicBezTo>
                <a:cubicBezTo>
                  <a:pt x="2685" y="728"/>
                  <a:pt x="2691" y="730"/>
                  <a:pt x="2694" y="735"/>
                </a:cubicBezTo>
                <a:cubicBezTo>
                  <a:pt x="2694" y="735"/>
                  <a:pt x="2694" y="735"/>
                  <a:pt x="2694" y="735"/>
                </a:cubicBezTo>
                <a:cubicBezTo>
                  <a:pt x="2696" y="739"/>
                  <a:pt x="2695" y="745"/>
                  <a:pt x="2690" y="748"/>
                </a:cubicBezTo>
                <a:cubicBezTo>
                  <a:pt x="2690" y="748"/>
                  <a:pt x="2690" y="748"/>
                  <a:pt x="2690" y="748"/>
                </a:cubicBezTo>
                <a:cubicBezTo>
                  <a:pt x="2688" y="749"/>
                  <a:pt x="2687" y="749"/>
                  <a:pt x="2685" y="749"/>
                </a:cubicBezTo>
                <a:cubicBezTo>
                  <a:pt x="2685" y="749"/>
                  <a:pt x="2685" y="749"/>
                  <a:pt x="2685" y="749"/>
                </a:cubicBezTo>
                <a:cubicBezTo>
                  <a:pt x="2681" y="749"/>
                  <a:pt x="2678" y="748"/>
                  <a:pt x="2676" y="744"/>
                </a:cubicBezTo>
                <a:close/>
                <a:moveTo>
                  <a:pt x="265" y="621"/>
                </a:moveTo>
                <a:cubicBezTo>
                  <a:pt x="261" y="618"/>
                  <a:pt x="260" y="612"/>
                  <a:pt x="263" y="607"/>
                </a:cubicBezTo>
                <a:cubicBezTo>
                  <a:pt x="263" y="607"/>
                  <a:pt x="263" y="607"/>
                  <a:pt x="263" y="607"/>
                </a:cubicBezTo>
                <a:cubicBezTo>
                  <a:pt x="266" y="603"/>
                  <a:pt x="272" y="602"/>
                  <a:pt x="277" y="605"/>
                </a:cubicBezTo>
                <a:cubicBezTo>
                  <a:pt x="277" y="605"/>
                  <a:pt x="277" y="605"/>
                  <a:pt x="277" y="605"/>
                </a:cubicBezTo>
                <a:cubicBezTo>
                  <a:pt x="281" y="608"/>
                  <a:pt x="283" y="614"/>
                  <a:pt x="279" y="619"/>
                </a:cubicBezTo>
                <a:cubicBezTo>
                  <a:pt x="279" y="619"/>
                  <a:pt x="279" y="619"/>
                  <a:pt x="279" y="619"/>
                </a:cubicBezTo>
                <a:cubicBezTo>
                  <a:pt x="277" y="622"/>
                  <a:pt x="274" y="623"/>
                  <a:pt x="271" y="623"/>
                </a:cubicBezTo>
                <a:cubicBezTo>
                  <a:pt x="271" y="623"/>
                  <a:pt x="271" y="623"/>
                  <a:pt x="271" y="623"/>
                </a:cubicBezTo>
                <a:cubicBezTo>
                  <a:pt x="269" y="623"/>
                  <a:pt x="267" y="623"/>
                  <a:pt x="265" y="621"/>
                </a:cubicBezTo>
                <a:close/>
                <a:moveTo>
                  <a:pt x="2572" y="585"/>
                </a:moveTo>
                <a:cubicBezTo>
                  <a:pt x="2569" y="581"/>
                  <a:pt x="2569" y="574"/>
                  <a:pt x="2574" y="571"/>
                </a:cubicBezTo>
                <a:cubicBezTo>
                  <a:pt x="2574" y="571"/>
                  <a:pt x="2574" y="571"/>
                  <a:pt x="2574" y="571"/>
                </a:cubicBezTo>
                <a:cubicBezTo>
                  <a:pt x="2578" y="568"/>
                  <a:pt x="2585" y="569"/>
                  <a:pt x="2588" y="573"/>
                </a:cubicBezTo>
                <a:cubicBezTo>
                  <a:pt x="2588" y="573"/>
                  <a:pt x="2588" y="573"/>
                  <a:pt x="2588" y="573"/>
                </a:cubicBezTo>
                <a:cubicBezTo>
                  <a:pt x="2588" y="573"/>
                  <a:pt x="2588" y="573"/>
                  <a:pt x="2588" y="573"/>
                </a:cubicBezTo>
                <a:cubicBezTo>
                  <a:pt x="2588" y="573"/>
                  <a:pt x="2588" y="573"/>
                  <a:pt x="2588" y="573"/>
                </a:cubicBezTo>
                <a:cubicBezTo>
                  <a:pt x="2591" y="577"/>
                  <a:pt x="2590" y="584"/>
                  <a:pt x="2586" y="587"/>
                </a:cubicBezTo>
                <a:cubicBezTo>
                  <a:pt x="2586" y="587"/>
                  <a:pt x="2586" y="587"/>
                  <a:pt x="2586" y="587"/>
                </a:cubicBezTo>
                <a:cubicBezTo>
                  <a:pt x="2584" y="588"/>
                  <a:pt x="2582" y="589"/>
                  <a:pt x="2580" y="589"/>
                </a:cubicBezTo>
                <a:cubicBezTo>
                  <a:pt x="2580" y="589"/>
                  <a:pt x="2580" y="589"/>
                  <a:pt x="2580" y="589"/>
                </a:cubicBezTo>
                <a:cubicBezTo>
                  <a:pt x="2577" y="589"/>
                  <a:pt x="2574" y="588"/>
                  <a:pt x="2572" y="585"/>
                </a:cubicBezTo>
                <a:close/>
                <a:moveTo>
                  <a:pt x="386" y="472"/>
                </a:moveTo>
                <a:cubicBezTo>
                  <a:pt x="382" y="468"/>
                  <a:pt x="381" y="462"/>
                  <a:pt x="385" y="458"/>
                </a:cubicBezTo>
                <a:cubicBezTo>
                  <a:pt x="385" y="458"/>
                  <a:pt x="385" y="458"/>
                  <a:pt x="385" y="458"/>
                </a:cubicBezTo>
                <a:cubicBezTo>
                  <a:pt x="389" y="454"/>
                  <a:pt x="395" y="453"/>
                  <a:pt x="399" y="457"/>
                </a:cubicBezTo>
                <a:cubicBezTo>
                  <a:pt x="399" y="457"/>
                  <a:pt x="399" y="457"/>
                  <a:pt x="399" y="457"/>
                </a:cubicBezTo>
                <a:cubicBezTo>
                  <a:pt x="403" y="461"/>
                  <a:pt x="404" y="467"/>
                  <a:pt x="400" y="471"/>
                </a:cubicBezTo>
                <a:cubicBezTo>
                  <a:pt x="400" y="471"/>
                  <a:pt x="400" y="471"/>
                  <a:pt x="400" y="471"/>
                </a:cubicBezTo>
                <a:cubicBezTo>
                  <a:pt x="398" y="473"/>
                  <a:pt x="395" y="474"/>
                  <a:pt x="392" y="474"/>
                </a:cubicBezTo>
                <a:cubicBezTo>
                  <a:pt x="392" y="474"/>
                  <a:pt x="392" y="474"/>
                  <a:pt x="392" y="474"/>
                </a:cubicBezTo>
                <a:cubicBezTo>
                  <a:pt x="390" y="474"/>
                  <a:pt x="388" y="474"/>
                  <a:pt x="386" y="472"/>
                </a:cubicBezTo>
                <a:close/>
                <a:moveTo>
                  <a:pt x="2447" y="441"/>
                </a:moveTo>
                <a:cubicBezTo>
                  <a:pt x="2443" y="437"/>
                  <a:pt x="2443" y="431"/>
                  <a:pt x="2447" y="427"/>
                </a:cubicBezTo>
                <a:cubicBezTo>
                  <a:pt x="2447" y="427"/>
                  <a:pt x="2447" y="427"/>
                  <a:pt x="2447" y="427"/>
                </a:cubicBezTo>
                <a:cubicBezTo>
                  <a:pt x="2451" y="423"/>
                  <a:pt x="2458" y="423"/>
                  <a:pt x="2461" y="427"/>
                </a:cubicBezTo>
                <a:cubicBezTo>
                  <a:pt x="2461" y="427"/>
                  <a:pt x="2461" y="427"/>
                  <a:pt x="2461" y="427"/>
                </a:cubicBezTo>
                <a:cubicBezTo>
                  <a:pt x="2465" y="431"/>
                  <a:pt x="2465" y="437"/>
                  <a:pt x="2461" y="441"/>
                </a:cubicBezTo>
                <a:cubicBezTo>
                  <a:pt x="2461" y="441"/>
                  <a:pt x="2461" y="441"/>
                  <a:pt x="2461" y="441"/>
                </a:cubicBezTo>
                <a:cubicBezTo>
                  <a:pt x="2459" y="443"/>
                  <a:pt x="2457" y="444"/>
                  <a:pt x="2454" y="444"/>
                </a:cubicBezTo>
                <a:cubicBezTo>
                  <a:pt x="2454" y="444"/>
                  <a:pt x="2454" y="444"/>
                  <a:pt x="2454" y="444"/>
                </a:cubicBezTo>
                <a:cubicBezTo>
                  <a:pt x="2452" y="444"/>
                  <a:pt x="2449" y="443"/>
                  <a:pt x="2447" y="441"/>
                </a:cubicBezTo>
                <a:close/>
                <a:moveTo>
                  <a:pt x="525" y="340"/>
                </a:moveTo>
                <a:cubicBezTo>
                  <a:pt x="521" y="335"/>
                  <a:pt x="522" y="329"/>
                  <a:pt x="526" y="326"/>
                </a:cubicBezTo>
                <a:cubicBezTo>
                  <a:pt x="526" y="326"/>
                  <a:pt x="526" y="326"/>
                  <a:pt x="526" y="326"/>
                </a:cubicBezTo>
                <a:cubicBezTo>
                  <a:pt x="530" y="322"/>
                  <a:pt x="537" y="323"/>
                  <a:pt x="540" y="327"/>
                </a:cubicBezTo>
                <a:cubicBezTo>
                  <a:pt x="540" y="327"/>
                  <a:pt x="540" y="327"/>
                  <a:pt x="540" y="327"/>
                </a:cubicBezTo>
                <a:cubicBezTo>
                  <a:pt x="544" y="331"/>
                  <a:pt x="543" y="338"/>
                  <a:pt x="539" y="341"/>
                </a:cubicBezTo>
                <a:cubicBezTo>
                  <a:pt x="539" y="341"/>
                  <a:pt x="539" y="341"/>
                  <a:pt x="539" y="341"/>
                </a:cubicBezTo>
                <a:cubicBezTo>
                  <a:pt x="537" y="343"/>
                  <a:pt x="535" y="343"/>
                  <a:pt x="532" y="343"/>
                </a:cubicBezTo>
                <a:cubicBezTo>
                  <a:pt x="532" y="343"/>
                  <a:pt x="532" y="343"/>
                  <a:pt x="532" y="343"/>
                </a:cubicBezTo>
                <a:cubicBezTo>
                  <a:pt x="529" y="343"/>
                  <a:pt x="527" y="342"/>
                  <a:pt x="525" y="340"/>
                </a:cubicBezTo>
                <a:close/>
                <a:moveTo>
                  <a:pt x="2305" y="315"/>
                </a:moveTo>
                <a:cubicBezTo>
                  <a:pt x="2305" y="315"/>
                  <a:pt x="2305" y="315"/>
                  <a:pt x="2305" y="315"/>
                </a:cubicBezTo>
                <a:cubicBezTo>
                  <a:pt x="2300" y="312"/>
                  <a:pt x="2299" y="305"/>
                  <a:pt x="2303" y="301"/>
                </a:cubicBezTo>
                <a:cubicBezTo>
                  <a:pt x="2303" y="301"/>
                  <a:pt x="2303" y="301"/>
                  <a:pt x="2303" y="301"/>
                </a:cubicBezTo>
                <a:cubicBezTo>
                  <a:pt x="2306" y="297"/>
                  <a:pt x="2312" y="296"/>
                  <a:pt x="2317" y="299"/>
                </a:cubicBezTo>
                <a:cubicBezTo>
                  <a:pt x="2317" y="299"/>
                  <a:pt x="2317" y="299"/>
                  <a:pt x="2317" y="299"/>
                </a:cubicBezTo>
                <a:cubicBezTo>
                  <a:pt x="2317" y="299"/>
                  <a:pt x="2317" y="299"/>
                  <a:pt x="2317" y="299"/>
                </a:cubicBezTo>
                <a:cubicBezTo>
                  <a:pt x="2317" y="299"/>
                  <a:pt x="2317" y="299"/>
                  <a:pt x="2317" y="299"/>
                </a:cubicBezTo>
                <a:cubicBezTo>
                  <a:pt x="2321" y="302"/>
                  <a:pt x="2322" y="309"/>
                  <a:pt x="2319" y="313"/>
                </a:cubicBezTo>
                <a:cubicBezTo>
                  <a:pt x="2319" y="313"/>
                  <a:pt x="2319" y="313"/>
                  <a:pt x="2319" y="313"/>
                </a:cubicBezTo>
                <a:cubicBezTo>
                  <a:pt x="2317" y="316"/>
                  <a:pt x="2314" y="317"/>
                  <a:pt x="2311" y="317"/>
                </a:cubicBezTo>
                <a:cubicBezTo>
                  <a:pt x="2311" y="317"/>
                  <a:pt x="2311" y="317"/>
                  <a:pt x="2311" y="317"/>
                </a:cubicBezTo>
                <a:cubicBezTo>
                  <a:pt x="2308" y="317"/>
                  <a:pt x="2306" y="316"/>
                  <a:pt x="2305" y="315"/>
                </a:cubicBezTo>
                <a:close/>
                <a:moveTo>
                  <a:pt x="680" y="227"/>
                </a:moveTo>
                <a:cubicBezTo>
                  <a:pt x="677" y="222"/>
                  <a:pt x="679" y="216"/>
                  <a:pt x="683" y="213"/>
                </a:cubicBezTo>
                <a:cubicBezTo>
                  <a:pt x="683" y="213"/>
                  <a:pt x="683" y="213"/>
                  <a:pt x="683" y="213"/>
                </a:cubicBezTo>
                <a:cubicBezTo>
                  <a:pt x="688" y="211"/>
                  <a:pt x="694" y="212"/>
                  <a:pt x="697" y="217"/>
                </a:cubicBezTo>
                <a:cubicBezTo>
                  <a:pt x="697" y="217"/>
                  <a:pt x="697" y="217"/>
                  <a:pt x="697" y="217"/>
                </a:cubicBezTo>
                <a:cubicBezTo>
                  <a:pt x="700" y="221"/>
                  <a:pt x="698" y="228"/>
                  <a:pt x="694" y="230"/>
                </a:cubicBezTo>
                <a:cubicBezTo>
                  <a:pt x="694" y="230"/>
                  <a:pt x="694" y="230"/>
                  <a:pt x="694" y="230"/>
                </a:cubicBezTo>
                <a:cubicBezTo>
                  <a:pt x="692" y="231"/>
                  <a:pt x="690" y="232"/>
                  <a:pt x="688" y="232"/>
                </a:cubicBezTo>
                <a:cubicBezTo>
                  <a:pt x="688" y="232"/>
                  <a:pt x="688" y="232"/>
                  <a:pt x="688" y="232"/>
                </a:cubicBezTo>
                <a:cubicBezTo>
                  <a:pt x="685" y="232"/>
                  <a:pt x="682" y="230"/>
                  <a:pt x="680" y="227"/>
                </a:cubicBezTo>
                <a:close/>
                <a:moveTo>
                  <a:pt x="2146" y="209"/>
                </a:moveTo>
                <a:cubicBezTo>
                  <a:pt x="2146" y="209"/>
                  <a:pt x="2146" y="209"/>
                  <a:pt x="2146" y="209"/>
                </a:cubicBezTo>
                <a:cubicBezTo>
                  <a:pt x="2141" y="206"/>
                  <a:pt x="2140" y="200"/>
                  <a:pt x="2143" y="195"/>
                </a:cubicBezTo>
                <a:cubicBezTo>
                  <a:pt x="2143" y="195"/>
                  <a:pt x="2143" y="195"/>
                  <a:pt x="2143" y="195"/>
                </a:cubicBezTo>
                <a:cubicBezTo>
                  <a:pt x="2145" y="190"/>
                  <a:pt x="2151" y="189"/>
                  <a:pt x="2156" y="192"/>
                </a:cubicBezTo>
                <a:cubicBezTo>
                  <a:pt x="2156" y="192"/>
                  <a:pt x="2156" y="192"/>
                  <a:pt x="2156" y="192"/>
                </a:cubicBezTo>
                <a:cubicBezTo>
                  <a:pt x="2161" y="194"/>
                  <a:pt x="2163" y="200"/>
                  <a:pt x="2160" y="205"/>
                </a:cubicBezTo>
                <a:cubicBezTo>
                  <a:pt x="2160" y="205"/>
                  <a:pt x="2160" y="205"/>
                  <a:pt x="2160" y="205"/>
                </a:cubicBezTo>
                <a:cubicBezTo>
                  <a:pt x="2158" y="208"/>
                  <a:pt x="2155" y="210"/>
                  <a:pt x="2151" y="210"/>
                </a:cubicBezTo>
                <a:cubicBezTo>
                  <a:pt x="2151" y="210"/>
                  <a:pt x="2151" y="210"/>
                  <a:pt x="2151" y="210"/>
                </a:cubicBezTo>
                <a:cubicBezTo>
                  <a:pt x="2150" y="210"/>
                  <a:pt x="2148" y="210"/>
                  <a:pt x="2146" y="209"/>
                </a:cubicBezTo>
                <a:close/>
                <a:moveTo>
                  <a:pt x="849" y="137"/>
                </a:moveTo>
                <a:cubicBezTo>
                  <a:pt x="847" y="132"/>
                  <a:pt x="849" y="126"/>
                  <a:pt x="854" y="123"/>
                </a:cubicBezTo>
                <a:cubicBezTo>
                  <a:pt x="854" y="123"/>
                  <a:pt x="854" y="123"/>
                  <a:pt x="854" y="123"/>
                </a:cubicBezTo>
                <a:cubicBezTo>
                  <a:pt x="859" y="121"/>
                  <a:pt x="865" y="123"/>
                  <a:pt x="867" y="128"/>
                </a:cubicBezTo>
                <a:cubicBezTo>
                  <a:pt x="867" y="128"/>
                  <a:pt x="867" y="128"/>
                  <a:pt x="867" y="128"/>
                </a:cubicBezTo>
                <a:cubicBezTo>
                  <a:pt x="869" y="133"/>
                  <a:pt x="867" y="139"/>
                  <a:pt x="862" y="142"/>
                </a:cubicBezTo>
                <a:cubicBezTo>
                  <a:pt x="862" y="142"/>
                  <a:pt x="862" y="142"/>
                  <a:pt x="862" y="142"/>
                </a:cubicBezTo>
                <a:cubicBezTo>
                  <a:pt x="861" y="142"/>
                  <a:pt x="859" y="143"/>
                  <a:pt x="858" y="143"/>
                </a:cubicBezTo>
                <a:cubicBezTo>
                  <a:pt x="858" y="143"/>
                  <a:pt x="858" y="143"/>
                  <a:pt x="858" y="143"/>
                </a:cubicBezTo>
                <a:cubicBezTo>
                  <a:pt x="854" y="143"/>
                  <a:pt x="851" y="140"/>
                  <a:pt x="849" y="137"/>
                </a:cubicBezTo>
                <a:close/>
                <a:moveTo>
                  <a:pt x="1975" y="125"/>
                </a:moveTo>
                <a:cubicBezTo>
                  <a:pt x="1970" y="123"/>
                  <a:pt x="1968" y="117"/>
                  <a:pt x="1970" y="112"/>
                </a:cubicBezTo>
                <a:cubicBezTo>
                  <a:pt x="1970" y="112"/>
                  <a:pt x="1970" y="112"/>
                  <a:pt x="1970" y="112"/>
                </a:cubicBezTo>
                <a:cubicBezTo>
                  <a:pt x="1972" y="107"/>
                  <a:pt x="1978" y="104"/>
                  <a:pt x="1983" y="107"/>
                </a:cubicBezTo>
                <a:cubicBezTo>
                  <a:pt x="1983" y="107"/>
                  <a:pt x="1983" y="107"/>
                  <a:pt x="1983" y="107"/>
                </a:cubicBezTo>
                <a:cubicBezTo>
                  <a:pt x="1988" y="109"/>
                  <a:pt x="1990" y="115"/>
                  <a:pt x="1988" y="120"/>
                </a:cubicBezTo>
                <a:cubicBezTo>
                  <a:pt x="1988" y="120"/>
                  <a:pt x="1988" y="120"/>
                  <a:pt x="1988" y="120"/>
                </a:cubicBezTo>
                <a:cubicBezTo>
                  <a:pt x="1987" y="123"/>
                  <a:pt x="1983" y="126"/>
                  <a:pt x="1979" y="126"/>
                </a:cubicBezTo>
                <a:cubicBezTo>
                  <a:pt x="1979" y="126"/>
                  <a:pt x="1979" y="126"/>
                  <a:pt x="1979" y="126"/>
                </a:cubicBezTo>
                <a:cubicBezTo>
                  <a:pt x="1978" y="126"/>
                  <a:pt x="1976" y="126"/>
                  <a:pt x="1975" y="125"/>
                </a:cubicBezTo>
                <a:close/>
                <a:moveTo>
                  <a:pt x="1029" y="69"/>
                </a:moveTo>
                <a:cubicBezTo>
                  <a:pt x="1027" y="64"/>
                  <a:pt x="1030" y="59"/>
                  <a:pt x="1035" y="57"/>
                </a:cubicBezTo>
                <a:cubicBezTo>
                  <a:pt x="1035" y="57"/>
                  <a:pt x="1035" y="57"/>
                  <a:pt x="1035" y="57"/>
                </a:cubicBezTo>
                <a:cubicBezTo>
                  <a:pt x="1035" y="57"/>
                  <a:pt x="1035" y="57"/>
                  <a:pt x="1035" y="57"/>
                </a:cubicBezTo>
                <a:cubicBezTo>
                  <a:pt x="1035" y="57"/>
                  <a:pt x="1035" y="57"/>
                  <a:pt x="1035" y="57"/>
                </a:cubicBezTo>
                <a:cubicBezTo>
                  <a:pt x="1041" y="56"/>
                  <a:pt x="1046" y="59"/>
                  <a:pt x="1048" y="64"/>
                </a:cubicBezTo>
                <a:cubicBezTo>
                  <a:pt x="1048" y="64"/>
                  <a:pt x="1048" y="64"/>
                  <a:pt x="1048" y="64"/>
                </a:cubicBezTo>
                <a:cubicBezTo>
                  <a:pt x="1049" y="69"/>
                  <a:pt x="1046" y="75"/>
                  <a:pt x="1041" y="76"/>
                </a:cubicBezTo>
                <a:cubicBezTo>
                  <a:pt x="1041" y="76"/>
                  <a:pt x="1041" y="76"/>
                  <a:pt x="1041" y="76"/>
                </a:cubicBezTo>
                <a:cubicBezTo>
                  <a:pt x="1040" y="77"/>
                  <a:pt x="1039" y="77"/>
                  <a:pt x="1038" y="77"/>
                </a:cubicBezTo>
                <a:cubicBezTo>
                  <a:pt x="1038" y="77"/>
                  <a:pt x="1038" y="77"/>
                  <a:pt x="1038" y="77"/>
                </a:cubicBezTo>
                <a:cubicBezTo>
                  <a:pt x="1034" y="77"/>
                  <a:pt x="1030" y="74"/>
                  <a:pt x="1029" y="69"/>
                </a:cubicBezTo>
                <a:close/>
                <a:moveTo>
                  <a:pt x="1794" y="65"/>
                </a:moveTo>
                <a:cubicBezTo>
                  <a:pt x="1789" y="64"/>
                  <a:pt x="1786" y="58"/>
                  <a:pt x="1787" y="53"/>
                </a:cubicBezTo>
                <a:cubicBezTo>
                  <a:pt x="1787" y="53"/>
                  <a:pt x="1787" y="53"/>
                  <a:pt x="1787" y="53"/>
                </a:cubicBezTo>
                <a:cubicBezTo>
                  <a:pt x="1788" y="48"/>
                  <a:pt x="1794" y="44"/>
                  <a:pt x="1799" y="46"/>
                </a:cubicBezTo>
                <a:cubicBezTo>
                  <a:pt x="1799" y="46"/>
                  <a:pt x="1799" y="46"/>
                  <a:pt x="1799" y="46"/>
                </a:cubicBezTo>
                <a:cubicBezTo>
                  <a:pt x="1805" y="47"/>
                  <a:pt x="1808" y="53"/>
                  <a:pt x="1806" y="58"/>
                </a:cubicBezTo>
                <a:cubicBezTo>
                  <a:pt x="1806" y="58"/>
                  <a:pt x="1806" y="58"/>
                  <a:pt x="1806" y="58"/>
                </a:cubicBezTo>
                <a:cubicBezTo>
                  <a:pt x="1805" y="62"/>
                  <a:pt x="1801" y="65"/>
                  <a:pt x="1797" y="65"/>
                </a:cubicBezTo>
                <a:cubicBezTo>
                  <a:pt x="1797" y="65"/>
                  <a:pt x="1797" y="65"/>
                  <a:pt x="1797" y="65"/>
                </a:cubicBezTo>
                <a:cubicBezTo>
                  <a:pt x="1796" y="65"/>
                  <a:pt x="1795" y="65"/>
                  <a:pt x="1794" y="65"/>
                </a:cubicBezTo>
                <a:close/>
                <a:moveTo>
                  <a:pt x="1216" y="27"/>
                </a:moveTo>
                <a:cubicBezTo>
                  <a:pt x="1215" y="22"/>
                  <a:pt x="1219" y="17"/>
                  <a:pt x="1224" y="16"/>
                </a:cubicBezTo>
                <a:cubicBezTo>
                  <a:pt x="1224" y="16"/>
                  <a:pt x="1224" y="16"/>
                  <a:pt x="1224" y="16"/>
                </a:cubicBezTo>
                <a:cubicBezTo>
                  <a:pt x="1229" y="15"/>
                  <a:pt x="1235" y="19"/>
                  <a:pt x="1235" y="24"/>
                </a:cubicBezTo>
                <a:cubicBezTo>
                  <a:pt x="1235" y="24"/>
                  <a:pt x="1235" y="24"/>
                  <a:pt x="1235" y="24"/>
                </a:cubicBezTo>
                <a:cubicBezTo>
                  <a:pt x="1236" y="30"/>
                  <a:pt x="1232" y="35"/>
                  <a:pt x="1227" y="36"/>
                </a:cubicBezTo>
                <a:cubicBezTo>
                  <a:pt x="1227" y="36"/>
                  <a:pt x="1227" y="36"/>
                  <a:pt x="1227" y="36"/>
                </a:cubicBezTo>
                <a:cubicBezTo>
                  <a:pt x="1226" y="36"/>
                  <a:pt x="1226" y="36"/>
                  <a:pt x="1225" y="36"/>
                </a:cubicBezTo>
                <a:cubicBezTo>
                  <a:pt x="1225" y="36"/>
                  <a:pt x="1225" y="36"/>
                  <a:pt x="1225" y="36"/>
                </a:cubicBezTo>
                <a:cubicBezTo>
                  <a:pt x="1221" y="36"/>
                  <a:pt x="1216" y="32"/>
                  <a:pt x="1216" y="27"/>
                </a:cubicBezTo>
                <a:close/>
                <a:moveTo>
                  <a:pt x="1607" y="30"/>
                </a:moveTo>
                <a:cubicBezTo>
                  <a:pt x="1602" y="29"/>
                  <a:pt x="1598" y="24"/>
                  <a:pt x="1598" y="19"/>
                </a:cubicBezTo>
                <a:cubicBezTo>
                  <a:pt x="1598" y="19"/>
                  <a:pt x="1598" y="19"/>
                  <a:pt x="1598" y="19"/>
                </a:cubicBezTo>
                <a:cubicBezTo>
                  <a:pt x="1599" y="13"/>
                  <a:pt x="1604" y="9"/>
                  <a:pt x="1609" y="10"/>
                </a:cubicBezTo>
                <a:cubicBezTo>
                  <a:pt x="1609" y="10"/>
                  <a:pt x="1609" y="10"/>
                  <a:pt x="1609" y="10"/>
                </a:cubicBezTo>
                <a:cubicBezTo>
                  <a:pt x="1609" y="10"/>
                  <a:pt x="1609" y="10"/>
                  <a:pt x="1609" y="10"/>
                </a:cubicBezTo>
                <a:cubicBezTo>
                  <a:pt x="1609" y="10"/>
                  <a:pt x="1609" y="10"/>
                  <a:pt x="1609" y="10"/>
                </a:cubicBezTo>
                <a:cubicBezTo>
                  <a:pt x="1615" y="11"/>
                  <a:pt x="1619" y="16"/>
                  <a:pt x="1618" y="21"/>
                </a:cubicBezTo>
                <a:cubicBezTo>
                  <a:pt x="1618" y="21"/>
                  <a:pt x="1618" y="21"/>
                  <a:pt x="1618" y="21"/>
                </a:cubicBezTo>
                <a:cubicBezTo>
                  <a:pt x="1618" y="26"/>
                  <a:pt x="1613" y="30"/>
                  <a:pt x="1608" y="30"/>
                </a:cubicBezTo>
                <a:cubicBezTo>
                  <a:pt x="1608" y="30"/>
                  <a:pt x="1608" y="30"/>
                  <a:pt x="1608" y="30"/>
                </a:cubicBezTo>
                <a:cubicBezTo>
                  <a:pt x="1608" y="30"/>
                  <a:pt x="1607" y="30"/>
                  <a:pt x="1607" y="30"/>
                </a:cubicBezTo>
                <a:close/>
                <a:moveTo>
                  <a:pt x="1407" y="10"/>
                </a:moveTo>
                <a:cubicBezTo>
                  <a:pt x="1407" y="5"/>
                  <a:pt x="1411" y="0"/>
                  <a:pt x="1417" y="0"/>
                </a:cubicBezTo>
                <a:cubicBezTo>
                  <a:pt x="1417" y="0"/>
                  <a:pt x="1417" y="0"/>
                  <a:pt x="1417" y="0"/>
                </a:cubicBezTo>
                <a:cubicBezTo>
                  <a:pt x="1422" y="0"/>
                  <a:pt x="1427" y="4"/>
                  <a:pt x="1427" y="10"/>
                </a:cubicBezTo>
                <a:cubicBezTo>
                  <a:pt x="1427" y="10"/>
                  <a:pt x="1427" y="10"/>
                  <a:pt x="1427" y="10"/>
                </a:cubicBezTo>
                <a:cubicBezTo>
                  <a:pt x="1427" y="16"/>
                  <a:pt x="1422" y="20"/>
                  <a:pt x="1417" y="20"/>
                </a:cubicBezTo>
                <a:cubicBezTo>
                  <a:pt x="1417" y="20"/>
                  <a:pt x="1417" y="20"/>
                  <a:pt x="1417" y="20"/>
                </a:cubicBezTo>
                <a:cubicBezTo>
                  <a:pt x="1417" y="20"/>
                  <a:pt x="1417" y="20"/>
                  <a:pt x="1417" y="20"/>
                </a:cubicBezTo>
                <a:cubicBezTo>
                  <a:pt x="1417" y="20"/>
                  <a:pt x="1417" y="20"/>
                  <a:pt x="1417" y="20"/>
                </a:cubicBezTo>
                <a:cubicBezTo>
                  <a:pt x="1411" y="20"/>
                  <a:pt x="1407" y="16"/>
                  <a:pt x="1407" y="1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Rectangle 14">
            <a:extLst>
              <a:ext uri="{FF2B5EF4-FFF2-40B4-BE49-F238E27FC236}">
                <a16:creationId xmlns:a16="http://schemas.microsoft.com/office/drawing/2014/main" id="{2C121294-D9FC-4C7D-8FA7-DEFBCD3C062B}"/>
              </a:ext>
            </a:extLst>
          </p:cNvPr>
          <p:cNvSpPr/>
          <p:nvPr/>
        </p:nvSpPr>
        <p:spPr>
          <a:xfrm>
            <a:off x="11363874" y="7362903"/>
            <a:ext cx="1659429" cy="1862048"/>
          </a:xfrm>
          <a:prstGeom prst="rect">
            <a:avLst/>
          </a:prstGeom>
        </p:spPr>
        <p:txBody>
          <a:bodyPr wrap="none" anchor="ctr">
            <a:spAutoFit/>
          </a:bodyPr>
          <a:lstStyle/>
          <a:p>
            <a:pPr algn="ctr" defTabSz="914400">
              <a:defRPr/>
            </a:pPr>
            <a:r>
              <a:rPr lang="en-US" sz="11500">
                <a:solidFill>
                  <a:schemeClr val="accent1"/>
                </a:solidFill>
                <a:latin typeface="Designball-Electronic-Device-01" pitchFamily="2" charset="0"/>
                <a:ea typeface="Open Sans" panose="020B0606030504020204" pitchFamily="34" charset="0"/>
                <a:cs typeface="Arial" panose="020B0604020202020204" pitchFamily="34" charset="0"/>
              </a:rPr>
              <a:t>E</a:t>
            </a:r>
          </a:p>
        </p:txBody>
      </p:sp>
      <p:sp>
        <p:nvSpPr>
          <p:cNvPr id="16" name="TextBox 15">
            <a:extLst>
              <a:ext uri="{FF2B5EF4-FFF2-40B4-BE49-F238E27FC236}">
                <a16:creationId xmlns:a16="http://schemas.microsoft.com/office/drawing/2014/main" id="{E706E3FE-DFDE-4336-9022-1675A84FF2A2}"/>
              </a:ext>
            </a:extLst>
          </p:cNvPr>
          <p:cNvSpPr txBox="1"/>
          <p:nvPr/>
        </p:nvSpPr>
        <p:spPr>
          <a:xfrm>
            <a:off x="10625326" y="9302968"/>
            <a:ext cx="3136522" cy="1200329"/>
          </a:xfrm>
          <a:prstGeom prst="rect">
            <a:avLst/>
          </a:prstGeom>
          <a:noFill/>
        </p:spPr>
        <p:txBody>
          <a:bodyPr wrap="square" rtlCol="0">
            <a:spAutoFit/>
          </a:bodyPr>
          <a:lstStyle/>
          <a:p>
            <a:pPr algn="ctr"/>
            <a:r>
              <a:rPr lang="en-US">
                <a:solidFill>
                  <a:schemeClr val="tx1">
                    <a:alpha val="48000"/>
                  </a:schemeClr>
                </a:solidFill>
              </a:rPr>
              <a:t>Pellentesque nec elit purus. Vestibulum ante ipsum primis in faucibus orci luctus et ultrices posuere cubilia</a:t>
            </a:r>
          </a:p>
        </p:txBody>
      </p:sp>
      <p:grpSp>
        <p:nvGrpSpPr>
          <p:cNvPr id="20" name="Group 19">
            <a:extLst>
              <a:ext uri="{FF2B5EF4-FFF2-40B4-BE49-F238E27FC236}">
                <a16:creationId xmlns:a16="http://schemas.microsoft.com/office/drawing/2014/main" id="{99DC23FE-EA58-4A4C-B21D-F6D4F0AF885B}"/>
              </a:ext>
            </a:extLst>
          </p:cNvPr>
          <p:cNvGrpSpPr/>
          <p:nvPr/>
        </p:nvGrpSpPr>
        <p:grpSpPr>
          <a:xfrm>
            <a:off x="6542579" y="9449928"/>
            <a:ext cx="2293031" cy="2293994"/>
            <a:chOff x="6542578" y="5804632"/>
            <a:chExt cx="2293031" cy="2293994"/>
          </a:xfrm>
        </p:grpSpPr>
        <p:sp>
          <p:nvSpPr>
            <p:cNvPr id="17" name="Freeform 5">
              <a:extLst>
                <a:ext uri="{FF2B5EF4-FFF2-40B4-BE49-F238E27FC236}">
                  <a16:creationId xmlns:a16="http://schemas.microsoft.com/office/drawing/2014/main" id="{9786AC0C-04C7-44B9-9CDA-1CE76DAEC5E7}"/>
                </a:ext>
              </a:extLst>
            </p:cNvPr>
            <p:cNvSpPr>
              <a:spLocks/>
            </p:cNvSpPr>
            <p:nvPr/>
          </p:nvSpPr>
          <p:spPr bwMode="auto">
            <a:xfrm>
              <a:off x="6542578" y="5804632"/>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endParaRPr lang="en-US" sz="8800">
                <a:solidFill>
                  <a:srgbClr val="FFFFFF"/>
                </a:solidFill>
                <a:latin typeface="Designball-Edu-01" pitchFamily="2" charset="0"/>
                <a:ea typeface="Open Sans" panose="020B0606030504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C60FFB90-230B-49BB-8A8F-2AE2D6CA5EC6}"/>
                </a:ext>
              </a:extLst>
            </p:cNvPr>
            <p:cNvSpPr txBox="1"/>
            <p:nvPr/>
          </p:nvSpPr>
          <p:spPr>
            <a:xfrm>
              <a:off x="7121568" y="6488960"/>
              <a:ext cx="1125886" cy="461665"/>
            </a:xfrm>
            <a:prstGeom prst="rect">
              <a:avLst/>
            </a:prstGeom>
            <a:noFill/>
          </p:spPr>
          <p:txBody>
            <a:bodyPr wrap="none" rtlCol="0" anchor="ctr">
              <a:spAutoFit/>
            </a:bodyPr>
            <a:lstStyle/>
            <a:p>
              <a:pPr algn="ctr"/>
              <a:r>
                <a:rPr lang="en-US" sz="24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Brand</a:t>
              </a:r>
            </a:p>
          </p:txBody>
        </p:sp>
        <p:sp>
          <p:nvSpPr>
            <p:cNvPr id="19" name="TextBox 18">
              <a:extLst>
                <a:ext uri="{FF2B5EF4-FFF2-40B4-BE49-F238E27FC236}">
                  <a16:creationId xmlns:a16="http://schemas.microsoft.com/office/drawing/2014/main" id="{C53B09CA-CBFE-4E28-AB5B-A358BDACD351}"/>
                </a:ext>
              </a:extLst>
            </p:cNvPr>
            <p:cNvSpPr txBox="1"/>
            <p:nvPr/>
          </p:nvSpPr>
          <p:spPr>
            <a:xfrm>
              <a:off x="6970018" y="7010400"/>
              <a:ext cx="1438151" cy="369332"/>
            </a:xfrm>
            <a:prstGeom prst="rect">
              <a:avLst/>
            </a:prstGeom>
            <a:noFill/>
          </p:spPr>
          <p:txBody>
            <a:bodyPr wrap="none" rtlCol="0">
              <a:spAutoFit/>
            </a:bodyPr>
            <a:lstStyle/>
            <a:p>
              <a:pPr algn="l"/>
              <a:r>
                <a:rPr lang="en-US">
                  <a:solidFill>
                    <a:schemeClr val="accent1">
                      <a:lumMod val="60000"/>
                      <a:lumOff val="40000"/>
                    </a:schemeClr>
                  </a:solidFill>
                </a:rPr>
                <a:t>DESCRIPTION</a:t>
              </a:r>
            </a:p>
          </p:txBody>
        </p:sp>
      </p:grpSp>
      <p:grpSp>
        <p:nvGrpSpPr>
          <p:cNvPr id="21" name="Group 20">
            <a:extLst>
              <a:ext uri="{FF2B5EF4-FFF2-40B4-BE49-F238E27FC236}">
                <a16:creationId xmlns:a16="http://schemas.microsoft.com/office/drawing/2014/main" id="{553AB809-7A5E-4DDA-B9C1-091BB3A6A6AA}"/>
              </a:ext>
            </a:extLst>
          </p:cNvPr>
          <p:cNvGrpSpPr/>
          <p:nvPr/>
        </p:nvGrpSpPr>
        <p:grpSpPr>
          <a:xfrm>
            <a:off x="11047072" y="12660203"/>
            <a:ext cx="2293031" cy="2293994"/>
            <a:chOff x="6542578" y="5804632"/>
            <a:chExt cx="2293031" cy="2293994"/>
          </a:xfrm>
        </p:grpSpPr>
        <p:sp>
          <p:nvSpPr>
            <p:cNvPr id="22" name="Freeform 5">
              <a:extLst>
                <a:ext uri="{FF2B5EF4-FFF2-40B4-BE49-F238E27FC236}">
                  <a16:creationId xmlns:a16="http://schemas.microsoft.com/office/drawing/2014/main" id="{2486D02C-17B4-4419-B2AC-C9177D3EE071}"/>
                </a:ext>
              </a:extLst>
            </p:cNvPr>
            <p:cNvSpPr>
              <a:spLocks/>
            </p:cNvSpPr>
            <p:nvPr/>
          </p:nvSpPr>
          <p:spPr bwMode="auto">
            <a:xfrm>
              <a:off x="6542578" y="5804632"/>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lumMod val="75000"/>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endParaRPr lang="en-US" sz="8800">
                <a:solidFill>
                  <a:srgbClr val="FFFFFF"/>
                </a:solidFill>
                <a:latin typeface="Designball-Edu-01" pitchFamily="2" charset="0"/>
                <a:ea typeface="Open Sans" panose="020B0606030504020204" pitchFamily="34" charset="0"/>
                <a:cs typeface="Arial" panose="020B0604020202020204" pitchFamily="34" charset="0"/>
              </a:endParaRPr>
            </a:p>
          </p:txBody>
        </p:sp>
        <p:sp>
          <p:nvSpPr>
            <p:cNvPr id="23" name="TextBox 22">
              <a:extLst>
                <a:ext uri="{FF2B5EF4-FFF2-40B4-BE49-F238E27FC236}">
                  <a16:creationId xmlns:a16="http://schemas.microsoft.com/office/drawing/2014/main" id="{9065E1B1-C9ED-4C40-BCC4-D26016E70ABD}"/>
                </a:ext>
              </a:extLst>
            </p:cNvPr>
            <p:cNvSpPr txBox="1"/>
            <p:nvPr/>
          </p:nvSpPr>
          <p:spPr>
            <a:xfrm>
              <a:off x="7076685" y="6488960"/>
              <a:ext cx="1215654" cy="461665"/>
            </a:xfrm>
            <a:prstGeom prst="rect">
              <a:avLst/>
            </a:prstGeom>
            <a:noFill/>
          </p:spPr>
          <p:txBody>
            <a:bodyPr wrap="none" rtlCol="0" anchor="ctr">
              <a:spAutoFit/>
            </a:bodyPr>
            <a:lstStyle/>
            <a:p>
              <a:pPr algn="ctr"/>
              <a:r>
                <a:rPr lang="en-US" sz="24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Promo</a:t>
              </a:r>
            </a:p>
          </p:txBody>
        </p:sp>
        <p:sp>
          <p:nvSpPr>
            <p:cNvPr id="24" name="TextBox 23">
              <a:extLst>
                <a:ext uri="{FF2B5EF4-FFF2-40B4-BE49-F238E27FC236}">
                  <a16:creationId xmlns:a16="http://schemas.microsoft.com/office/drawing/2014/main" id="{1EB998AA-1D80-45A6-AFD7-52F26C725809}"/>
                </a:ext>
              </a:extLst>
            </p:cNvPr>
            <p:cNvSpPr txBox="1"/>
            <p:nvPr/>
          </p:nvSpPr>
          <p:spPr>
            <a:xfrm>
              <a:off x="6970018" y="7010400"/>
              <a:ext cx="1438151" cy="369332"/>
            </a:xfrm>
            <a:prstGeom prst="rect">
              <a:avLst/>
            </a:prstGeom>
            <a:noFill/>
          </p:spPr>
          <p:txBody>
            <a:bodyPr wrap="none" rtlCol="0">
              <a:spAutoFit/>
            </a:bodyPr>
            <a:lstStyle/>
            <a:p>
              <a:pPr algn="l"/>
              <a:r>
                <a:rPr lang="en-US">
                  <a:solidFill>
                    <a:schemeClr val="accent2">
                      <a:lumMod val="60000"/>
                      <a:lumOff val="40000"/>
                    </a:schemeClr>
                  </a:solidFill>
                </a:rPr>
                <a:t>DESCRIPTION</a:t>
              </a:r>
            </a:p>
          </p:txBody>
        </p:sp>
      </p:grpSp>
      <p:grpSp>
        <p:nvGrpSpPr>
          <p:cNvPr id="29" name="Group 28">
            <a:extLst>
              <a:ext uri="{FF2B5EF4-FFF2-40B4-BE49-F238E27FC236}">
                <a16:creationId xmlns:a16="http://schemas.microsoft.com/office/drawing/2014/main" id="{73D42777-44FC-453F-94C0-EA6AE8263EBC}"/>
              </a:ext>
            </a:extLst>
          </p:cNvPr>
          <p:cNvGrpSpPr/>
          <p:nvPr/>
        </p:nvGrpSpPr>
        <p:grpSpPr>
          <a:xfrm>
            <a:off x="15541437" y="9449928"/>
            <a:ext cx="2293031" cy="2293994"/>
            <a:chOff x="6542578" y="5804632"/>
            <a:chExt cx="2293031" cy="2293994"/>
          </a:xfrm>
        </p:grpSpPr>
        <p:sp>
          <p:nvSpPr>
            <p:cNvPr id="30" name="Freeform 5">
              <a:extLst>
                <a:ext uri="{FF2B5EF4-FFF2-40B4-BE49-F238E27FC236}">
                  <a16:creationId xmlns:a16="http://schemas.microsoft.com/office/drawing/2014/main" id="{951B02C9-682F-4BBA-9860-2AD3667806D9}"/>
                </a:ext>
              </a:extLst>
            </p:cNvPr>
            <p:cNvSpPr>
              <a:spLocks/>
            </p:cNvSpPr>
            <p:nvPr/>
          </p:nvSpPr>
          <p:spPr bwMode="auto">
            <a:xfrm>
              <a:off x="6542578" y="5804632"/>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endParaRPr lang="en-US" sz="8800">
                <a:solidFill>
                  <a:srgbClr val="FFFFFF"/>
                </a:solidFill>
                <a:latin typeface="Designball-Edu-01" pitchFamily="2" charset="0"/>
                <a:ea typeface="Open Sans" panose="020B0606030504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27D2DEC3-13F5-4C53-9D4E-2E6ADEB3DB1C}"/>
                </a:ext>
              </a:extLst>
            </p:cNvPr>
            <p:cNvSpPr txBox="1"/>
            <p:nvPr/>
          </p:nvSpPr>
          <p:spPr>
            <a:xfrm>
              <a:off x="7132918" y="6488960"/>
              <a:ext cx="1103187" cy="461665"/>
            </a:xfrm>
            <a:prstGeom prst="rect">
              <a:avLst/>
            </a:prstGeom>
            <a:noFill/>
          </p:spPr>
          <p:txBody>
            <a:bodyPr wrap="none" rtlCol="0" anchor="ctr">
              <a:spAutoFit/>
            </a:bodyPr>
            <a:lstStyle/>
            <a:p>
              <a:pPr algn="ctr"/>
              <a:r>
                <a:rPr lang="en-US" sz="24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Static</a:t>
              </a:r>
            </a:p>
          </p:txBody>
        </p:sp>
        <p:sp>
          <p:nvSpPr>
            <p:cNvPr id="32" name="TextBox 31">
              <a:extLst>
                <a:ext uri="{FF2B5EF4-FFF2-40B4-BE49-F238E27FC236}">
                  <a16:creationId xmlns:a16="http://schemas.microsoft.com/office/drawing/2014/main" id="{6834C920-0F9E-46AF-901E-600DA0B8C43E}"/>
                </a:ext>
              </a:extLst>
            </p:cNvPr>
            <p:cNvSpPr txBox="1"/>
            <p:nvPr/>
          </p:nvSpPr>
          <p:spPr>
            <a:xfrm>
              <a:off x="6970018" y="7010400"/>
              <a:ext cx="1438151" cy="369332"/>
            </a:xfrm>
            <a:prstGeom prst="rect">
              <a:avLst/>
            </a:prstGeom>
            <a:noFill/>
          </p:spPr>
          <p:txBody>
            <a:bodyPr wrap="none" rtlCol="0">
              <a:spAutoFit/>
            </a:bodyPr>
            <a:lstStyle/>
            <a:p>
              <a:pPr algn="l"/>
              <a:r>
                <a:rPr lang="en-US">
                  <a:solidFill>
                    <a:schemeClr val="accent3">
                      <a:lumMod val="60000"/>
                      <a:lumOff val="40000"/>
                    </a:schemeClr>
                  </a:solidFill>
                </a:rPr>
                <a:t>DESCRIPTION</a:t>
              </a:r>
            </a:p>
          </p:txBody>
        </p:sp>
      </p:grpSp>
      <p:sp>
        <p:nvSpPr>
          <p:cNvPr id="33" name="Oval 32">
            <a:extLst>
              <a:ext uri="{FF2B5EF4-FFF2-40B4-BE49-F238E27FC236}">
                <a16:creationId xmlns:a16="http://schemas.microsoft.com/office/drawing/2014/main" id="{F0C0F77D-81AE-445F-903F-A6CAF905259E}"/>
              </a:ext>
            </a:extLst>
          </p:cNvPr>
          <p:cNvSpPr/>
          <p:nvPr/>
        </p:nvSpPr>
        <p:spPr>
          <a:xfrm>
            <a:off x="4626430" y="12484497"/>
            <a:ext cx="587829" cy="587829"/>
          </a:xfrm>
          <a:prstGeom prst="ellipse">
            <a:avLst/>
          </a:prstGeom>
          <a:solidFill>
            <a:schemeClr val="accent5"/>
          </a:solidFill>
          <a:ln>
            <a:noFill/>
          </a:ln>
          <a:effectLst>
            <a:outerShdw blurRad="317500" dist="101600" dir="5400000" algn="t" rotWithShape="0">
              <a:srgbClr val="314792">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a:extLst>
              <a:ext uri="{FF2B5EF4-FFF2-40B4-BE49-F238E27FC236}">
                <a16:creationId xmlns:a16="http://schemas.microsoft.com/office/drawing/2014/main" id="{C9317E48-7B30-40CA-9905-911BE386D42C}"/>
              </a:ext>
            </a:extLst>
          </p:cNvPr>
          <p:cNvSpPr txBox="1"/>
          <p:nvPr/>
        </p:nvSpPr>
        <p:spPr>
          <a:xfrm>
            <a:off x="1200328" y="12236535"/>
            <a:ext cx="3241229" cy="1107996"/>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Inbound</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Sed euismod id risus quis scelerisque.</a:t>
            </a:r>
          </a:p>
        </p:txBody>
      </p:sp>
      <p:sp>
        <p:nvSpPr>
          <p:cNvPr id="35" name="Oval 34">
            <a:extLst>
              <a:ext uri="{FF2B5EF4-FFF2-40B4-BE49-F238E27FC236}">
                <a16:creationId xmlns:a16="http://schemas.microsoft.com/office/drawing/2014/main" id="{0CDFDAA6-22F4-49C6-801E-2832D52C6B2D}"/>
              </a:ext>
            </a:extLst>
          </p:cNvPr>
          <p:cNvSpPr/>
          <p:nvPr/>
        </p:nvSpPr>
        <p:spPr>
          <a:xfrm>
            <a:off x="19539899" y="5742382"/>
            <a:ext cx="587829" cy="587829"/>
          </a:xfrm>
          <a:prstGeom prst="ellipse">
            <a:avLst/>
          </a:prstGeom>
          <a:solidFill>
            <a:schemeClr val="accent6"/>
          </a:solidFill>
          <a:ln>
            <a:noFill/>
          </a:ln>
          <a:effectLst>
            <a:outerShdw blurRad="317500" dist="101600" dir="5400000" algn="t" rotWithShape="0">
              <a:srgbClr val="314792">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6BC06EC4-520F-4F00-8469-0FF18EF6D815}"/>
              </a:ext>
            </a:extLst>
          </p:cNvPr>
          <p:cNvSpPr txBox="1"/>
          <p:nvPr/>
        </p:nvSpPr>
        <p:spPr>
          <a:xfrm>
            <a:off x="16113797" y="5590019"/>
            <a:ext cx="3241229" cy="892552"/>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Research</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37" name="Oval 36">
            <a:extLst>
              <a:ext uri="{FF2B5EF4-FFF2-40B4-BE49-F238E27FC236}">
                <a16:creationId xmlns:a16="http://schemas.microsoft.com/office/drawing/2014/main" id="{13F1B9C1-F7C2-4F03-8484-0E73D2DDCAAC}"/>
              </a:ext>
            </a:extLst>
          </p:cNvPr>
          <p:cNvSpPr/>
          <p:nvPr/>
        </p:nvSpPr>
        <p:spPr>
          <a:xfrm>
            <a:off x="18312434" y="13865972"/>
            <a:ext cx="587829" cy="587829"/>
          </a:xfrm>
          <a:prstGeom prst="ellipse">
            <a:avLst/>
          </a:prstGeom>
          <a:solidFill>
            <a:schemeClr val="bg2"/>
          </a:solidFill>
          <a:ln>
            <a:noFill/>
          </a:ln>
          <a:effectLst>
            <a:outerShdw blurRad="317500" dist="101600" dir="5400000" algn="t" rotWithShape="0">
              <a:srgbClr val="314792">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a:extLst>
              <a:ext uri="{FF2B5EF4-FFF2-40B4-BE49-F238E27FC236}">
                <a16:creationId xmlns:a16="http://schemas.microsoft.com/office/drawing/2014/main" id="{DCAE4FF3-9A67-4373-B16E-DDFD67E6D72E}"/>
              </a:ext>
            </a:extLst>
          </p:cNvPr>
          <p:cNvSpPr txBox="1"/>
          <p:nvPr/>
        </p:nvSpPr>
        <p:spPr>
          <a:xfrm>
            <a:off x="19086451" y="13713609"/>
            <a:ext cx="3241229" cy="892552"/>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Development</a:t>
            </a: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39" name="Oval 38">
            <a:extLst>
              <a:ext uri="{FF2B5EF4-FFF2-40B4-BE49-F238E27FC236}">
                <a16:creationId xmlns:a16="http://schemas.microsoft.com/office/drawing/2014/main" id="{EE2060DA-7605-4C85-8044-34177697AD58}"/>
              </a:ext>
            </a:extLst>
          </p:cNvPr>
          <p:cNvSpPr/>
          <p:nvPr/>
        </p:nvSpPr>
        <p:spPr>
          <a:xfrm>
            <a:off x="8114255" y="6065214"/>
            <a:ext cx="587829" cy="587829"/>
          </a:xfrm>
          <a:prstGeom prst="ellipse">
            <a:avLst/>
          </a:prstGeom>
          <a:solidFill>
            <a:schemeClr val="tx2"/>
          </a:solidFill>
          <a:ln>
            <a:noFill/>
          </a:ln>
          <a:effectLst>
            <a:outerShdw blurRad="317500" dist="101600" dir="5400000" algn="t" rotWithShape="0">
              <a:srgbClr val="314792">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a:extLst>
              <a:ext uri="{FF2B5EF4-FFF2-40B4-BE49-F238E27FC236}">
                <a16:creationId xmlns:a16="http://schemas.microsoft.com/office/drawing/2014/main" id="{A0576297-6596-4C51-B691-7E9EE0969321}"/>
              </a:ext>
            </a:extLst>
          </p:cNvPr>
          <p:cNvSpPr txBox="1"/>
          <p:nvPr/>
        </p:nvSpPr>
        <p:spPr>
          <a:xfrm>
            <a:off x="8886957" y="5834820"/>
            <a:ext cx="3241229" cy="892552"/>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Strategy</a:t>
            </a: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Tree>
    <p:extLst>
      <p:ext uri="{BB962C8B-B14F-4D97-AF65-F5344CB8AC3E}">
        <p14:creationId xmlns:p14="http://schemas.microsoft.com/office/powerpoint/2010/main" val="25284552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300"/>
                                        <p:tgtEl>
                                          <p:spTgt spid="15"/>
                                        </p:tgtEl>
                                      </p:cBhvr>
                                    </p:animEffect>
                                  </p:childTnLst>
                                </p:cTn>
                              </p:par>
                              <p:par>
                                <p:cTn id="8" presetID="10" presetClass="entr" presetSubtype="0" fill="hold" grpId="0" nodeType="withEffect">
                                  <p:stCondLst>
                                    <p:cond delay="40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300"/>
                                        <p:tgtEl>
                                          <p:spTgt spid="16"/>
                                        </p:tgtEl>
                                      </p:cBhvr>
                                    </p:animEffect>
                                  </p:childTnLst>
                                </p:cTn>
                              </p:par>
                              <p:par>
                                <p:cTn id="11" presetID="10" presetClass="entr" presetSubtype="0" fill="hold" grpId="0" nodeType="withEffect">
                                  <p:stCondLst>
                                    <p:cond delay="100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300"/>
                                        <p:tgtEl>
                                          <p:spTgt spid="12"/>
                                        </p:tgtEl>
                                      </p:cBhvr>
                                    </p:animEffect>
                                  </p:childTnLst>
                                </p:cTn>
                              </p:par>
                              <p:par>
                                <p:cTn id="14" presetID="8" presetClass="emph" presetSubtype="0" repeatCount="indefinite" fill="hold" grpId="1" nodeType="withEffect">
                                  <p:stCondLst>
                                    <p:cond delay="500"/>
                                  </p:stCondLst>
                                  <p:childTnLst>
                                    <p:animRot by="21600000">
                                      <p:cBhvr>
                                        <p:cTn id="15" dur="59000" fill="hold"/>
                                        <p:tgtEl>
                                          <p:spTgt spid="12"/>
                                        </p:tgtEl>
                                        <p:attrNameLst>
                                          <p:attrName>r</p:attrName>
                                        </p:attrNameLst>
                                      </p:cBhvr>
                                    </p:animRot>
                                  </p:childTnLst>
                                </p:cTn>
                              </p:par>
                              <p:par>
                                <p:cTn id="16" presetID="10" presetClass="entr" presetSubtype="0" fill="hold" grpId="0" nodeType="withEffect">
                                  <p:stCondLst>
                                    <p:cond delay="130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300"/>
                                        <p:tgtEl>
                                          <p:spTgt spid="14"/>
                                        </p:tgtEl>
                                      </p:cBhvr>
                                    </p:animEffect>
                                  </p:childTnLst>
                                </p:cTn>
                              </p:par>
                              <p:par>
                                <p:cTn id="19" presetID="8" presetClass="emph" presetSubtype="0" repeatCount="indefinite" fill="hold" grpId="1" nodeType="withEffect">
                                  <p:stCondLst>
                                    <p:cond delay="500"/>
                                  </p:stCondLst>
                                  <p:childTnLst>
                                    <p:animRot by="21600000">
                                      <p:cBhvr>
                                        <p:cTn id="20" dur="59000" fill="hold"/>
                                        <p:tgtEl>
                                          <p:spTgt spid="14"/>
                                        </p:tgtEl>
                                        <p:attrNameLst>
                                          <p:attrName>r</p:attrName>
                                        </p:attrNameLst>
                                      </p:cBhvr>
                                    </p:animRot>
                                  </p:childTnLst>
                                </p:cTn>
                              </p:par>
                              <p:par>
                                <p:cTn id="21" presetID="10" presetClass="entr" presetSubtype="0" fill="hold" grpId="0" nodeType="withEffect">
                                  <p:stCondLst>
                                    <p:cond delay="1500"/>
                                  </p:stCondLst>
                                  <p:childTnLst>
                                    <p:set>
                                      <p:cBhvr>
                                        <p:cTn id="22" dur="1" fill="hold">
                                          <p:stCondLst>
                                            <p:cond delay="0"/>
                                          </p:stCondLst>
                                        </p:cTn>
                                        <p:tgtEl>
                                          <p:spTgt spid="39"/>
                                        </p:tgtEl>
                                        <p:attrNameLst>
                                          <p:attrName>style.visibility</p:attrName>
                                        </p:attrNameLst>
                                      </p:cBhvr>
                                      <p:to>
                                        <p:strVal val="visible"/>
                                      </p:to>
                                    </p:set>
                                    <p:animEffect transition="in" filter="fade">
                                      <p:cBhvr>
                                        <p:cTn id="23" dur="300"/>
                                        <p:tgtEl>
                                          <p:spTgt spid="39"/>
                                        </p:tgtEl>
                                      </p:cBhvr>
                                    </p:animEffect>
                                  </p:childTnLst>
                                </p:cTn>
                              </p:par>
                              <p:par>
                                <p:cTn id="24" presetID="10" presetClass="entr" presetSubtype="0" fill="hold" grpId="0" nodeType="withEffect">
                                  <p:stCondLst>
                                    <p:cond delay="1500"/>
                                  </p:stCondLst>
                                  <p:childTnLst>
                                    <p:set>
                                      <p:cBhvr>
                                        <p:cTn id="25" dur="1" fill="hold">
                                          <p:stCondLst>
                                            <p:cond delay="0"/>
                                          </p:stCondLst>
                                        </p:cTn>
                                        <p:tgtEl>
                                          <p:spTgt spid="40"/>
                                        </p:tgtEl>
                                        <p:attrNameLst>
                                          <p:attrName>style.visibility</p:attrName>
                                        </p:attrNameLst>
                                      </p:cBhvr>
                                      <p:to>
                                        <p:strVal val="visible"/>
                                      </p:to>
                                    </p:set>
                                    <p:animEffect transition="in" filter="fade">
                                      <p:cBhvr>
                                        <p:cTn id="26" dur="300"/>
                                        <p:tgtEl>
                                          <p:spTgt spid="40"/>
                                        </p:tgtEl>
                                      </p:cBhvr>
                                    </p:animEffect>
                                  </p:childTnLst>
                                </p:cTn>
                              </p:par>
                              <p:par>
                                <p:cTn id="27" presetID="10" presetClass="entr" presetSubtype="0" fill="hold" nodeType="withEffect">
                                  <p:stCondLst>
                                    <p:cond delay="170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300"/>
                                        <p:tgtEl>
                                          <p:spTgt spid="20"/>
                                        </p:tgtEl>
                                      </p:cBhvr>
                                    </p:animEffect>
                                  </p:childTnLst>
                                </p:cTn>
                              </p:par>
                              <p:par>
                                <p:cTn id="30" presetID="10" presetClass="entr" presetSubtype="0" fill="hold" nodeType="withEffect">
                                  <p:stCondLst>
                                    <p:cond delay="180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300"/>
                                        <p:tgtEl>
                                          <p:spTgt spid="21"/>
                                        </p:tgtEl>
                                      </p:cBhvr>
                                    </p:animEffect>
                                  </p:childTnLst>
                                </p:cTn>
                              </p:par>
                              <p:par>
                                <p:cTn id="33" presetID="10" presetClass="entr" presetSubtype="0" fill="hold" nodeType="withEffect">
                                  <p:stCondLst>
                                    <p:cond delay="1900"/>
                                  </p:stCondLst>
                                  <p:childTnLst>
                                    <p:set>
                                      <p:cBhvr>
                                        <p:cTn id="34" dur="1" fill="hold">
                                          <p:stCondLst>
                                            <p:cond delay="0"/>
                                          </p:stCondLst>
                                        </p:cTn>
                                        <p:tgtEl>
                                          <p:spTgt spid="29"/>
                                        </p:tgtEl>
                                        <p:attrNameLst>
                                          <p:attrName>style.visibility</p:attrName>
                                        </p:attrNameLst>
                                      </p:cBhvr>
                                      <p:to>
                                        <p:strVal val="visible"/>
                                      </p:to>
                                    </p:set>
                                    <p:animEffect transition="in" filter="fade">
                                      <p:cBhvr>
                                        <p:cTn id="35" dur="300"/>
                                        <p:tgtEl>
                                          <p:spTgt spid="29"/>
                                        </p:tgtEl>
                                      </p:cBhvr>
                                    </p:animEffect>
                                  </p:childTnLst>
                                </p:cTn>
                              </p:par>
                              <p:par>
                                <p:cTn id="36" presetID="10" presetClass="entr" presetSubtype="0" fill="hold" grpId="0" nodeType="withEffect">
                                  <p:stCondLst>
                                    <p:cond delay="2000"/>
                                  </p:stCondLst>
                                  <p:childTnLst>
                                    <p:set>
                                      <p:cBhvr>
                                        <p:cTn id="37" dur="1" fill="hold">
                                          <p:stCondLst>
                                            <p:cond delay="0"/>
                                          </p:stCondLst>
                                        </p:cTn>
                                        <p:tgtEl>
                                          <p:spTgt spid="35"/>
                                        </p:tgtEl>
                                        <p:attrNameLst>
                                          <p:attrName>style.visibility</p:attrName>
                                        </p:attrNameLst>
                                      </p:cBhvr>
                                      <p:to>
                                        <p:strVal val="visible"/>
                                      </p:to>
                                    </p:set>
                                    <p:animEffect transition="in" filter="fade">
                                      <p:cBhvr>
                                        <p:cTn id="38" dur="300"/>
                                        <p:tgtEl>
                                          <p:spTgt spid="35"/>
                                        </p:tgtEl>
                                      </p:cBhvr>
                                    </p:animEffect>
                                  </p:childTnLst>
                                </p:cTn>
                              </p:par>
                              <p:par>
                                <p:cTn id="39" presetID="10" presetClass="entr" presetSubtype="0" fill="hold" grpId="0" nodeType="withEffect">
                                  <p:stCondLst>
                                    <p:cond delay="2100"/>
                                  </p:stCondLst>
                                  <p:childTnLst>
                                    <p:set>
                                      <p:cBhvr>
                                        <p:cTn id="40" dur="1" fill="hold">
                                          <p:stCondLst>
                                            <p:cond delay="0"/>
                                          </p:stCondLst>
                                        </p:cTn>
                                        <p:tgtEl>
                                          <p:spTgt spid="36"/>
                                        </p:tgtEl>
                                        <p:attrNameLst>
                                          <p:attrName>style.visibility</p:attrName>
                                        </p:attrNameLst>
                                      </p:cBhvr>
                                      <p:to>
                                        <p:strVal val="visible"/>
                                      </p:to>
                                    </p:set>
                                    <p:animEffect transition="in" filter="fade">
                                      <p:cBhvr>
                                        <p:cTn id="41" dur="300"/>
                                        <p:tgtEl>
                                          <p:spTgt spid="36"/>
                                        </p:tgtEl>
                                      </p:cBhvr>
                                    </p:animEffect>
                                  </p:childTnLst>
                                </p:cTn>
                              </p:par>
                              <p:par>
                                <p:cTn id="42" presetID="10" presetClass="entr" presetSubtype="0" fill="hold" grpId="0" nodeType="withEffect">
                                  <p:stCondLst>
                                    <p:cond delay="2200"/>
                                  </p:stCondLst>
                                  <p:childTnLst>
                                    <p:set>
                                      <p:cBhvr>
                                        <p:cTn id="43" dur="1" fill="hold">
                                          <p:stCondLst>
                                            <p:cond delay="0"/>
                                          </p:stCondLst>
                                        </p:cTn>
                                        <p:tgtEl>
                                          <p:spTgt spid="37"/>
                                        </p:tgtEl>
                                        <p:attrNameLst>
                                          <p:attrName>style.visibility</p:attrName>
                                        </p:attrNameLst>
                                      </p:cBhvr>
                                      <p:to>
                                        <p:strVal val="visible"/>
                                      </p:to>
                                    </p:set>
                                    <p:animEffect transition="in" filter="fade">
                                      <p:cBhvr>
                                        <p:cTn id="44" dur="300"/>
                                        <p:tgtEl>
                                          <p:spTgt spid="37"/>
                                        </p:tgtEl>
                                      </p:cBhvr>
                                    </p:animEffect>
                                  </p:childTnLst>
                                </p:cTn>
                              </p:par>
                              <p:par>
                                <p:cTn id="45" presetID="10" presetClass="entr" presetSubtype="0" fill="hold" grpId="0" nodeType="withEffect">
                                  <p:stCondLst>
                                    <p:cond delay="2300"/>
                                  </p:stCondLst>
                                  <p:childTnLst>
                                    <p:set>
                                      <p:cBhvr>
                                        <p:cTn id="46" dur="1" fill="hold">
                                          <p:stCondLst>
                                            <p:cond delay="0"/>
                                          </p:stCondLst>
                                        </p:cTn>
                                        <p:tgtEl>
                                          <p:spTgt spid="38"/>
                                        </p:tgtEl>
                                        <p:attrNameLst>
                                          <p:attrName>style.visibility</p:attrName>
                                        </p:attrNameLst>
                                      </p:cBhvr>
                                      <p:to>
                                        <p:strVal val="visible"/>
                                      </p:to>
                                    </p:set>
                                    <p:animEffect transition="in" filter="fade">
                                      <p:cBhvr>
                                        <p:cTn id="47" dur="300"/>
                                        <p:tgtEl>
                                          <p:spTgt spid="38"/>
                                        </p:tgtEl>
                                      </p:cBhvr>
                                    </p:animEffect>
                                  </p:childTnLst>
                                </p:cTn>
                              </p:par>
                              <p:par>
                                <p:cTn id="48" presetID="10" presetClass="entr" presetSubtype="0" fill="hold" grpId="0" nodeType="withEffect">
                                  <p:stCondLst>
                                    <p:cond delay="2400"/>
                                  </p:stCondLst>
                                  <p:childTnLst>
                                    <p:set>
                                      <p:cBhvr>
                                        <p:cTn id="49" dur="1" fill="hold">
                                          <p:stCondLst>
                                            <p:cond delay="0"/>
                                          </p:stCondLst>
                                        </p:cTn>
                                        <p:tgtEl>
                                          <p:spTgt spid="33"/>
                                        </p:tgtEl>
                                        <p:attrNameLst>
                                          <p:attrName>style.visibility</p:attrName>
                                        </p:attrNameLst>
                                      </p:cBhvr>
                                      <p:to>
                                        <p:strVal val="visible"/>
                                      </p:to>
                                    </p:set>
                                    <p:animEffect transition="in" filter="fade">
                                      <p:cBhvr>
                                        <p:cTn id="50" dur="300"/>
                                        <p:tgtEl>
                                          <p:spTgt spid="33"/>
                                        </p:tgtEl>
                                      </p:cBhvr>
                                    </p:animEffect>
                                  </p:childTnLst>
                                </p:cTn>
                              </p:par>
                              <p:par>
                                <p:cTn id="51" presetID="10" presetClass="entr" presetSubtype="0" fill="hold" grpId="0" nodeType="withEffect">
                                  <p:stCondLst>
                                    <p:cond delay="2500"/>
                                  </p:stCondLst>
                                  <p:childTnLst>
                                    <p:set>
                                      <p:cBhvr>
                                        <p:cTn id="52" dur="1" fill="hold">
                                          <p:stCondLst>
                                            <p:cond delay="0"/>
                                          </p:stCondLst>
                                        </p:cTn>
                                        <p:tgtEl>
                                          <p:spTgt spid="34"/>
                                        </p:tgtEl>
                                        <p:attrNameLst>
                                          <p:attrName>style.visibility</p:attrName>
                                        </p:attrNameLst>
                                      </p:cBhvr>
                                      <p:to>
                                        <p:strVal val="visible"/>
                                      </p:to>
                                    </p:set>
                                    <p:animEffect transition="in" filter="fade">
                                      <p:cBhvr>
                                        <p:cTn id="53" dur="300"/>
                                        <p:tgtEl>
                                          <p:spTgt spid="34"/>
                                        </p:tgtEl>
                                      </p:cBhvr>
                                    </p:animEffect>
                                  </p:childTnLst>
                                </p:cTn>
                              </p:par>
                              <p:par>
                                <p:cTn id="54" presetID="10" presetClass="exit" presetSubtype="0" repeatCount="indefinite" fill="hold" grpId="0" nodeType="withEffect">
                                  <p:stCondLst>
                                    <p:cond delay="0"/>
                                  </p:stCondLst>
                                  <p:childTnLst>
                                    <p:animEffect transition="out" filter="fade">
                                      <p:cBhvr>
                                        <p:cTn id="55" dur="2000"/>
                                        <p:tgtEl>
                                          <p:spTgt spid="42"/>
                                        </p:tgtEl>
                                      </p:cBhvr>
                                    </p:animEffect>
                                    <p:set>
                                      <p:cBhvr>
                                        <p:cTn id="56" dur="1" fill="hold">
                                          <p:stCondLst>
                                            <p:cond delay="1999"/>
                                          </p:stCondLst>
                                        </p:cTn>
                                        <p:tgtEl>
                                          <p:spTgt spid="42"/>
                                        </p:tgtEl>
                                        <p:attrNameLst>
                                          <p:attrName>style.visibility</p:attrName>
                                        </p:attrNameLst>
                                      </p:cBhvr>
                                      <p:to>
                                        <p:strVal val="hidden"/>
                                      </p:to>
                                    </p:set>
                                  </p:childTnLst>
                                </p:cTn>
                              </p:par>
                              <p:par>
                                <p:cTn id="57" presetID="6" presetClass="emph" presetSubtype="0" repeatCount="indefinite" fill="hold" grpId="1" nodeType="withEffect">
                                  <p:stCondLst>
                                    <p:cond delay="0"/>
                                  </p:stCondLst>
                                  <p:childTnLst>
                                    <p:animScale>
                                      <p:cBhvr>
                                        <p:cTn id="58" dur="2000" fill="hold"/>
                                        <p:tgtEl>
                                          <p:spTgt spid="42"/>
                                        </p:tgtEl>
                                      </p:cBhvr>
                                      <p:by x="600000" y="600000"/>
                                    </p:animScale>
                                  </p:childTnLst>
                                </p:cTn>
                              </p:par>
                              <p:par>
                                <p:cTn id="59" presetID="10" presetClass="exit" presetSubtype="0" repeatCount="indefinite" fill="hold" grpId="0" nodeType="withEffect">
                                  <p:stCondLst>
                                    <p:cond delay="250"/>
                                  </p:stCondLst>
                                  <p:childTnLst>
                                    <p:animEffect transition="out" filter="fade">
                                      <p:cBhvr>
                                        <p:cTn id="60" dur="2000"/>
                                        <p:tgtEl>
                                          <p:spTgt spid="43"/>
                                        </p:tgtEl>
                                      </p:cBhvr>
                                    </p:animEffect>
                                    <p:set>
                                      <p:cBhvr>
                                        <p:cTn id="61" dur="1" fill="hold">
                                          <p:stCondLst>
                                            <p:cond delay="1999"/>
                                          </p:stCondLst>
                                        </p:cTn>
                                        <p:tgtEl>
                                          <p:spTgt spid="43"/>
                                        </p:tgtEl>
                                        <p:attrNameLst>
                                          <p:attrName>style.visibility</p:attrName>
                                        </p:attrNameLst>
                                      </p:cBhvr>
                                      <p:to>
                                        <p:strVal val="hidden"/>
                                      </p:to>
                                    </p:set>
                                  </p:childTnLst>
                                </p:cTn>
                              </p:par>
                              <p:par>
                                <p:cTn id="62" presetID="6" presetClass="emph" presetSubtype="0" repeatCount="indefinite" fill="hold" grpId="1" nodeType="withEffect">
                                  <p:stCondLst>
                                    <p:cond delay="250"/>
                                  </p:stCondLst>
                                  <p:childTnLst>
                                    <p:animScale>
                                      <p:cBhvr>
                                        <p:cTn id="63" dur="2000" fill="hold"/>
                                        <p:tgtEl>
                                          <p:spTgt spid="43"/>
                                        </p:tgtEl>
                                      </p:cBhvr>
                                      <p:by x="600000" y="600000"/>
                                    </p:animScale>
                                  </p:childTnLst>
                                </p:cTn>
                              </p:par>
                              <p:par>
                                <p:cTn id="64" presetID="10" presetClass="exit" presetSubtype="0" repeatCount="indefinite" fill="hold" grpId="0" nodeType="withEffect">
                                  <p:stCondLst>
                                    <p:cond delay="500"/>
                                  </p:stCondLst>
                                  <p:childTnLst>
                                    <p:animEffect transition="out" filter="fade">
                                      <p:cBhvr>
                                        <p:cTn id="65" dur="2000"/>
                                        <p:tgtEl>
                                          <p:spTgt spid="41"/>
                                        </p:tgtEl>
                                      </p:cBhvr>
                                    </p:animEffect>
                                    <p:set>
                                      <p:cBhvr>
                                        <p:cTn id="66" dur="1" fill="hold">
                                          <p:stCondLst>
                                            <p:cond delay="1999"/>
                                          </p:stCondLst>
                                        </p:cTn>
                                        <p:tgtEl>
                                          <p:spTgt spid="41"/>
                                        </p:tgtEl>
                                        <p:attrNameLst>
                                          <p:attrName>style.visibility</p:attrName>
                                        </p:attrNameLst>
                                      </p:cBhvr>
                                      <p:to>
                                        <p:strVal val="hidden"/>
                                      </p:to>
                                    </p:set>
                                  </p:childTnLst>
                                </p:cTn>
                              </p:par>
                              <p:par>
                                <p:cTn id="67" presetID="6" presetClass="emph" presetSubtype="0" repeatCount="indefinite" fill="hold" grpId="1" nodeType="withEffect">
                                  <p:stCondLst>
                                    <p:cond delay="500"/>
                                  </p:stCondLst>
                                  <p:childTnLst>
                                    <p:animScale>
                                      <p:cBhvr>
                                        <p:cTn id="68" dur="2000" fill="hold"/>
                                        <p:tgtEl>
                                          <p:spTgt spid="41"/>
                                        </p:tgtEl>
                                      </p:cBhvr>
                                      <p:by x="600000" y="6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1" grpId="1" animBg="1"/>
      <p:bldP spid="42" grpId="0" animBg="1"/>
      <p:bldP spid="42" grpId="1" animBg="1"/>
      <p:bldP spid="43" grpId="0" animBg="1"/>
      <p:bldP spid="43" grpId="1" animBg="1"/>
      <p:bldP spid="12" grpId="0" animBg="1"/>
      <p:bldP spid="12" grpId="1" animBg="1"/>
      <p:bldP spid="14" grpId="0" animBg="1"/>
      <p:bldP spid="14" grpId="1" animBg="1"/>
      <p:bldP spid="15" grpId="0"/>
      <p:bldP spid="16" grpId="0"/>
      <p:bldP spid="33" grpId="0" animBg="1"/>
      <p:bldP spid="34" grpId="0"/>
      <p:bldP spid="35" grpId="0" animBg="1"/>
      <p:bldP spid="36" grpId="0"/>
      <p:bldP spid="37" grpId="0" animBg="1"/>
      <p:bldP spid="38" grpId="0"/>
      <p:bldP spid="39" grpId="0" animBg="1"/>
      <p:bldP spid="40" grpId="0"/>
    </p:bldLst>
  </p:timing>
</p:sld>
</file>

<file path=ppt/slides/slide254.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V.4.8</a:t>
            </a:r>
          </a:p>
        </p:txBody>
      </p:sp>
      <p:sp>
        <p:nvSpPr>
          <p:cNvPr id="7" name="TextBox 6">
            <a:extLst>
              <a:ext uri="{FF2B5EF4-FFF2-40B4-BE49-F238E27FC236}">
                <a16:creationId xmlns:a16="http://schemas.microsoft.com/office/drawing/2014/main" id="{CA3C29B8-03CF-4789-B751-7412709683A9}"/>
              </a:ext>
            </a:extLst>
          </p:cNvPr>
          <p:cNvSpPr txBox="1"/>
          <p:nvPr/>
        </p:nvSpPr>
        <p:spPr>
          <a:xfrm>
            <a:off x="8681577" y="10488539"/>
            <a:ext cx="7024039"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March 23, 2020</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151471757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61A4EFD5-720E-40DD-BFB5-2DF6D554B3F9}"/>
              </a:ext>
            </a:extLst>
          </p:cNvPr>
          <p:cNvGrpSpPr/>
          <p:nvPr/>
        </p:nvGrpSpPr>
        <p:grpSpPr>
          <a:xfrm flipH="1">
            <a:off x="7034023" y="3369909"/>
            <a:ext cx="11369673" cy="15090122"/>
            <a:chOff x="3217450" y="2309252"/>
            <a:chExt cx="10041648" cy="13327535"/>
          </a:xfrm>
        </p:grpSpPr>
        <p:sp>
          <p:nvSpPr>
            <p:cNvPr id="41" name="Freeform 36">
              <a:extLst>
                <a:ext uri="{FF2B5EF4-FFF2-40B4-BE49-F238E27FC236}">
                  <a16:creationId xmlns:a16="http://schemas.microsoft.com/office/drawing/2014/main" id="{8646EF35-70C5-478D-B943-3BA33CE0C767}"/>
                </a:ext>
              </a:extLst>
            </p:cNvPr>
            <p:cNvSpPr>
              <a:spLocks/>
            </p:cNvSpPr>
            <p:nvPr/>
          </p:nvSpPr>
          <p:spPr bwMode="auto">
            <a:xfrm flipH="1">
              <a:off x="3217450" y="2309252"/>
              <a:ext cx="10041648" cy="13327535"/>
            </a:xfrm>
            <a:custGeom>
              <a:avLst/>
              <a:gdLst>
                <a:gd name="T0" fmla="*/ 363 w 670"/>
                <a:gd name="T1" fmla="*/ 846 h 846"/>
                <a:gd name="T2" fmla="*/ 335 w 670"/>
                <a:gd name="T3" fmla="*/ 663 h 846"/>
                <a:gd name="T4" fmla="*/ 115 w 670"/>
                <a:gd name="T5" fmla="*/ 670 h 846"/>
                <a:gd name="T6" fmla="*/ 96 w 670"/>
                <a:gd name="T7" fmla="*/ 577 h 846"/>
                <a:gd name="T8" fmla="*/ 75 w 670"/>
                <a:gd name="T9" fmla="*/ 553 h 846"/>
                <a:gd name="T10" fmla="*/ 92 w 670"/>
                <a:gd name="T11" fmla="*/ 536 h 846"/>
                <a:gd name="T12" fmla="*/ 72 w 670"/>
                <a:gd name="T13" fmla="*/ 528 h 846"/>
                <a:gd name="T14" fmla="*/ 82 w 670"/>
                <a:gd name="T15" fmla="*/ 502 h 846"/>
                <a:gd name="T16" fmla="*/ 25 w 670"/>
                <a:gd name="T17" fmla="*/ 469 h 846"/>
                <a:gd name="T18" fmla="*/ 76 w 670"/>
                <a:gd name="T19" fmla="*/ 369 h 846"/>
                <a:gd name="T20" fmla="*/ 118 w 670"/>
                <a:gd name="T21" fmla="*/ 161 h 846"/>
                <a:gd name="T22" fmla="*/ 403 w 670"/>
                <a:gd name="T23" fmla="*/ 15 h 846"/>
                <a:gd name="T24" fmla="*/ 639 w 670"/>
                <a:gd name="T25" fmla="*/ 284 h 846"/>
                <a:gd name="T26" fmla="*/ 570 w 670"/>
                <a:gd name="T27" fmla="*/ 594 h 846"/>
                <a:gd name="T28" fmla="*/ 573 w 670"/>
                <a:gd name="T29" fmla="*/ 605 h 846"/>
                <a:gd name="T30" fmla="*/ 666 w 670"/>
                <a:gd name="T31" fmla="*/ 846 h 846"/>
                <a:gd name="T32" fmla="*/ 363 w 670"/>
                <a:gd name="T33" fmla="*/ 846 h 846"/>
                <a:gd name="connsiteX0" fmla="*/ 4884 w 9687"/>
                <a:gd name="connsiteY0" fmla="*/ 11432 h 11432"/>
                <a:gd name="connsiteX1" fmla="*/ 4747 w 9687"/>
                <a:gd name="connsiteY1" fmla="*/ 7683 h 11432"/>
                <a:gd name="connsiteX2" fmla="*/ 1463 w 9687"/>
                <a:gd name="connsiteY2" fmla="*/ 7766 h 11432"/>
                <a:gd name="connsiteX3" fmla="*/ 1180 w 9687"/>
                <a:gd name="connsiteY3" fmla="*/ 6666 h 11432"/>
                <a:gd name="connsiteX4" fmla="*/ 866 w 9687"/>
                <a:gd name="connsiteY4" fmla="*/ 6383 h 11432"/>
                <a:gd name="connsiteX5" fmla="*/ 1120 w 9687"/>
                <a:gd name="connsiteY5" fmla="*/ 6182 h 11432"/>
                <a:gd name="connsiteX6" fmla="*/ 822 w 9687"/>
                <a:gd name="connsiteY6" fmla="*/ 6087 h 11432"/>
                <a:gd name="connsiteX7" fmla="*/ 971 w 9687"/>
                <a:gd name="connsiteY7" fmla="*/ 5780 h 11432"/>
                <a:gd name="connsiteX8" fmla="*/ 120 w 9687"/>
                <a:gd name="connsiteY8" fmla="*/ 5390 h 11432"/>
                <a:gd name="connsiteX9" fmla="*/ 881 w 9687"/>
                <a:gd name="connsiteY9" fmla="*/ 4208 h 11432"/>
                <a:gd name="connsiteX10" fmla="*/ 1508 w 9687"/>
                <a:gd name="connsiteY10" fmla="*/ 1749 h 11432"/>
                <a:gd name="connsiteX11" fmla="*/ 5762 w 9687"/>
                <a:gd name="connsiteY11" fmla="*/ 23 h 11432"/>
                <a:gd name="connsiteX12" fmla="*/ 9284 w 9687"/>
                <a:gd name="connsiteY12" fmla="*/ 3203 h 11432"/>
                <a:gd name="connsiteX13" fmla="*/ 8254 w 9687"/>
                <a:gd name="connsiteY13" fmla="*/ 6867 h 11432"/>
                <a:gd name="connsiteX14" fmla="*/ 8299 w 9687"/>
                <a:gd name="connsiteY14" fmla="*/ 6997 h 11432"/>
                <a:gd name="connsiteX15" fmla="*/ 9687 w 9687"/>
                <a:gd name="connsiteY15" fmla="*/ 9846 h 11432"/>
                <a:gd name="connsiteX16" fmla="*/ 4884 w 9687"/>
                <a:gd name="connsiteY16" fmla="*/ 11432 h 11432"/>
                <a:gd name="connsiteX0" fmla="*/ 5042 w 11225"/>
                <a:gd name="connsiteY0" fmla="*/ 10000 h 10014"/>
                <a:gd name="connsiteX1" fmla="*/ 4900 w 11225"/>
                <a:gd name="connsiteY1" fmla="*/ 6721 h 10014"/>
                <a:gd name="connsiteX2" fmla="*/ 1510 w 11225"/>
                <a:gd name="connsiteY2" fmla="*/ 6793 h 10014"/>
                <a:gd name="connsiteX3" fmla="*/ 1218 w 11225"/>
                <a:gd name="connsiteY3" fmla="*/ 5831 h 10014"/>
                <a:gd name="connsiteX4" fmla="*/ 894 w 11225"/>
                <a:gd name="connsiteY4" fmla="*/ 5583 h 10014"/>
                <a:gd name="connsiteX5" fmla="*/ 1156 w 11225"/>
                <a:gd name="connsiteY5" fmla="*/ 5408 h 10014"/>
                <a:gd name="connsiteX6" fmla="*/ 849 w 11225"/>
                <a:gd name="connsiteY6" fmla="*/ 5325 h 10014"/>
                <a:gd name="connsiteX7" fmla="*/ 1002 w 11225"/>
                <a:gd name="connsiteY7" fmla="*/ 5056 h 10014"/>
                <a:gd name="connsiteX8" fmla="*/ 124 w 11225"/>
                <a:gd name="connsiteY8" fmla="*/ 4715 h 10014"/>
                <a:gd name="connsiteX9" fmla="*/ 909 w 11225"/>
                <a:gd name="connsiteY9" fmla="*/ 3681 h 10014"/>
                <a:gd name="connsiteX10" fmla="*/ 1557 w 11225"/>
                <a:gd name="connsiteY10" fmla="*/ 1530 h 10014"/>
                <a:gd name="connsiteX11" fmla="*/ 5948 w 11225"/>
                <a:gd name="connsiteY11" fmla="*/ 20 h 10014"/>
                <a:gd name="connsiteX12" fmla="*/ 9584 w 11225"/>
                <a:gd name="connsiteY12" fmla="*/ 2802 h 10014"/>
                <a:gd name="connsiteX13" fmla="*/ 8521 w 11225"/>
                <a:gd name="connsiteY13" fmla="*/ 6007 h 10014"/>
                <a:gd name="connsiteX14" fmla="*/ 8567 w 11225"/>
                <a:gd name="connsiteY14" fmla="*/ 6121 h 10014"/>
                <a:gd name="connsiteX15" fmla="*/ 11225 w 11225"/>
                <a:gd name="connsiteY15" fmla="*/ 10014 h 10014"/>
                <a:gd name="connsiteX16" fmla="*/ 5042 w 11225"/>
                <a:gd name="connsiteY16" fmla="*/ 10000 h 1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225" h="10014">
                  <a:moveTo>
                    <a:pt x="5042" y="10000"/>
                  </a:moveTo>
                  <a:cubicBezTo>
                    <a:pt x="5073" y="9607"/>
                    <a:pt x="5409" y="7113"/>
                    <a:pt x="4900" y="6721"/>
                  </a:cubicBezTo>
                  <a:cubicBezTo>
                    <a:pt x="4300" y="6234"/>
                    <a:pt x="2620" y="7021"/>
                    <a:pt x="1510" y="6793"/>
                  </a:cubicBezTo>
                  <a:cubicBezTo>
                    <a:pt x="402" y="6575"/>
                    <a:pt x="1156" y="6028"/>
                    <a:pt x="1218" y="5831"/>
                  </a:cubicBezTo>
                  <a:cubicBezTo>
                    <a:pt x="1295" y="5625"/>
                    <a:pt x="1002" y="5707"/>
                    <a:pt x="894" y="5583"/>
                  </a:cubicBezTo>
                  <a:cubicBezTo>
                    <a:pt x="771" y="5459"/>
                    <a:pt x="1156" y="5408"/>
                    <a:pt x="1156" y="5408"/>
                  </a:cubicBezTo>
                  <a:cubicBezTo>
                    <a:pt x="1156" y="5408"/>
                    <a:pt x="864" y="5387"/>
                    <a:pt x="849" y="5325"/>
                  </a:cubicBezTo>
                  <a:cubicBezTo>
                    <a:pt x="849" y="5262"/>
                    <a:pt x="987" y="5221"/>
                    <a:pt x="1002" y="5056"/>
                  </a:cubicBezTo>
                  <a:cubicBezTo>
                    <a:pt x="1033" y="4891"/>
                    <a:pt x="509" y="4983"/>
                    <a:pt x="124" y="4715"/>
                  </a:cubicBezTo>
                  <a:cubicBezTo>
                    <a:pt x="-261" y="4445"/>
                    <a:pt x="324" y="4374"/>
                    <a:pt x="909" y="3681"/>
                  </a:cubicBezTo>
                  <a:cubicBezTo>
                    <a:pt x="1480" y="2978"/>
                    <a:pt x="725" y="3102"/>
                    <a:pt x="1557" y="1530"/>
                  </a:cubicBezTo>
                  <a:cubicBezTo>
                    <a:pt x="2050" y="631"/>
                    <a:pt x="4346" y="-135"/>
                    <a:pt x="5948" y="20"/>
                  </a:cubicBezTo>
                  <a:cubicBezTo>
                    <a:pt x="7535" y="176"/>
                    <a:pt x="10062" y="1386"/>
                    <a:pt x="9584" y="2802"/>
                  </a:cubicBezTo>
                  <a:cubicBezTo>
                    <a:pt x="9123" y="4177"/>
                    <a:pt x="7966" y="4601"/>
                    <a:pt x="8521" y="6007"/>
                  </a:cubicBezTo>
                  <a:cubicBezTo>
                    <a:pt x="8536" y="6049"/>
                    <a:pt x="8552" y="6090"/>
                    <a:pt x="8567" y="6121"/>
                  </a:cubicBezTo>
                  <a:cubicBezTo>
                    <a:pt x="9076" y="7268"/>
                    <a:pt x="10824" y="9404"/>
                    <a:pt x="11225" y="10014"/>
                  </a:cubicBezTo>
                  <a:lnTo>
                    <a:pt x="5042" y="10000"/>
                  </a:lnTo>
                  <a:close/>
                </a:path>
              </a:pathLst>
            </a:custGeom>
            <a:solidFill>
              <a:schemeClr val="accent1">
                <a:lumMod val="20000"/>
                <a:lumOff val="80000"/>
              </a:schemeClr>
            </a:solidFill>
            <a:ln w="57150">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43" name="Freeform 38">
              <a:extLst>
                <a:ext uri="{FF2B5EF4-FFF2-40B4-BE49-F238E27FC236}">
                  <a16:creationId xmlns:a16="http://schemas.microsoft.com/office/drawing/2014/main" id="{44A981EC-42BA-4609-8F84-B2C7DB5B8C14}"/>
                </a:ext>
              </a:extLst>
            </p:cNvPr>
            <p:cNvSpPr>
              <a:spLocks/>
            </p:cNvSpPr>
            <p:nvPr/>
          </p:nvSpPr>
          <p:spPr bwMode="auto">
            <a:xfrm flipH="1">
              <a:off x="10818688" y="6161002"/>
              <a:ext cx="1267949" cy="426743"/>
            </a:xfrm>
            <a:custGeom>
              <a:avLst/>
              <a:gdLst>
                <a:gd name="T0" fmla="*/ 90 w 92"/>
                <a:gd name="T1" fmla="*/ 31 h 31"/>
                <a:gd name="T2" fmla="*/ 90 w 92"/>
                <a:gd name="T3" fmla="*/ 31 h 31"/>
                <a:gd name="T4" fmla="*/ 1 w 92"/>
                <a:gd name="T5" fmla="*/ 4 h 31"/>
                <a:gd name="T6" fmla="*/ 0 w 92"/>
                <a:gd name="T7" fmla="*/ 2 h 31"/>
                <a:gd name="T8" fmla="*/ 3 w 92"/>
                <a:gd name="T9" fmla="*/ 1 h 31"/>
                <a:gd name="T10" fmla="*/ 90 w 92"/>
                <a:gd name="T11" fmla="*/ 27 h 31"/>
                <a:gd name="T12" fmla="*/ 92 w 92"/>
                <a:gd name="T13" fmla="*/ 30 h 31"/>
                <a:gd name="T14" fmla="*/ 90 w 9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31">
                  <a:moveTo>
                    <a:pt x="90" y="31"/>
                  </a:moveTo>
                  <a:cubicBezTo>
                    <a:pt x="90" y="31"/>
                    <a:pt x="90" y="31"/>
                    <a:pt x="90" y="31"/>
                  </a:cubicBezTo>
                  <a:cubicBezTo>
                    <a:pt x="45" y="30"/>
                    <a:pt x="2" y="5"/>
                    <a:pt x="1" y="4"/>
                  </a:cubicBezTo>
                  <a:cubicBezTo>
                    <a:pt x="0" y="4"/>
                    <a:pt x="0" y="3"/>
                    <a:pt x="0" y="2"/>
                  </a:cubicBezTo>
                  <a:cubicBezTo>
                    <a:pt x="1" y="1"/>
                    <a:pt x="2" y="0"/>
                    <a:pt x="3" y="1"/>
                  </a:cubicBezTo>
                  <a:cubicBezTo>
                    <a:pt x="4" y="1"/>
                    <a:pt x="46" y="26"/>
                    <a:pt x="90" y="27"/>
                  </a:cubicBezTo>
                  <a:cubicBezTo>
                    <a:pt x="91" y="28"/>
                    <a:pt x="92" y="28"/>
                    <a:pt x="92" y="30"/>
                  </a:cubicBezTo>
                  <a:cubicBezTo>
                    <a:pt x="92" y="31"/>
                    <a:pt x="91" y="31"/>
                    <a:pt x="90" y="31"/>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44" name="Freeform 39">
              <a:extLst>
                <a:ext uri="{FF2B5EF4-FFF2-40B4-BE49-F238E27FC236}">
                  <a16:creationId xmlns:a16="http://schemas.microsoft.com/office/drawing/2014/main" id="{7DA4202C-0099-492C-8FB9-D58116D93D28}"/>
                </a:ext>
              </a:extLst>
            </p:cNvPr>
            <p:cNvSpPr>
              <a:spLocks/>
            </p:cNvSpPr>
            <p:nvPr/>
          </p:nvSpPr>
          <p:spPr bwMode="auto">
            <a:xfrm flipH="1">
              <a:off x="10846320" y="6658357"/>
              <a:ext cx="896468" cy="921028"/>
            </a:xfrm>
            <a:custGeom>
              <a:avLst/>
              <a:gdLst>
                <a:gd name="T0" fmla="*/ 2 w 65"/>
                <a:gd name="T1" fmla="*/ 67 h 67"/>
                <a:gd name="T2" fmla="*/ 0 w 65"/>
                <a:gd name="T3" fmla="*/ 66 h 67"/>
                <a:gd name="T4" fmla="*/ 1 w 65"/>
                <a:gd name="T5" fmla="*/ 63 h 67"/>
                <a:gd name="T6" fmla="*/ 59 w 65"/>
                <a:gd name="T7" fmla="*/ 32 h 67"/>
                <a:gd name="T8" fmla="*/ 4 w 65"/>
                <a:gd name="T9" fmla="*/ 4 h 67"/>
                <a:gd name="T10" fmla="*/ 3 w 65"/>
                <a:gd name="T11" fmla="*/ 1 h 67"/>
                <a:gd name="T12" fmla="*/ 5 w 65"/>
                <a:gd name="T13" fmla="*/ 0 h 67"/>
                <a:gd name="T14" fmla="*/ 64 w 65"/>
                <a:gd name="T15" fmla="*/ 30 h 67"/>
                <a:gd name="T16" fmla="*/ 65 w 65"/>
                <a:gd name="T17" fmla="*/ 32 h 67"/>
                <a:gd name="T18" fmla="*/ 64 w 65"/>
                <a:gd name="T19" fmla="*/ 34 h 67"/>
                <a:gd name="T20" fmla="*/ 3 w 65"/>
                <a:gd name="T21" fmla="*/ 67 h 67"/>
                <a:gd name="T22" fmla="*/ 2 w 65"/>
                <a:gd name="T2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 h="67">
                  <a:moveTo>
                    <a:pt x="2" y="67"/>
                  </a:moveTo>
                  <a:cubicBezTo>
                    <a:pt x="1" y="67"/>
                    <a:pt x="1" y="67"/>
                    <a:pt x="0" y="66"/>
                  </a:cubicBezTo>
                  <a:cubicBezTo>
                    <a:pt x="0" y="65"/>
                    <a:pt x="0" y="64"/>
                    <a:pt x="1" y="63"/>
                  </a:cubicBezTo>
                  <a:cubicBezTo>
                    <a:pt x="14" y="54"/>
                    <a:pt x="47" y="37"/>
                    <a:pt x="59" y="32"/>
                  </a:cubicBezTo>
                  <a:cubicBezTo>
                    <a:pt x="4" y="4"/>
                    <a:pt x="4" y="4"/>
                    <a:pt x="4" y="4"/>
                  </a:cubicBezTo>
                  <a:cubicBezTo>
                    <a:pt x="3" y="3"/>
                    <a:pt x="2" y="2"/>
                    <a:pt x="3" y="1"/>
                  </a:cubicBezTo>
                  <a:cubicBezTo>
                    <a:pt x="3" y="0"/>
                    <a:pt x="4" y="0"/>
                    <a:pt x="5" y="0"/>
                  </a:cubicBezTo>
                  <a:cubicBezTo>
                    <a:pt x="64" y="30"/>
                    <a:pt x="64" y="30"/>
                    <a:pt x="64" y="30"/>
                  </a:cubicBezTo>
                  <a:cubicBezTo>
                    <a:pt x="65" y="31"/>
                    <a:pt x="65" y="31"/>
                    <a:pt x="65" y="32"/>
                  </a:cubicBezTo>
                  <a:cubicBezTo>
                    <a:pt x="65" y="33"/>
                    <a:pt x="65" y="34"/>
                    <a:pt x="64" y="34"/>
                  </a:cubicBezTo>
                  <a:cubicBezTo>
                    <a:pt x="63" y="34"/>
                    <a:pt x="18" y="55"/>
                    <a:pt x="3" y="67"/>
                  </a:cubicBezTo>
                  <a:cubicBezTo>
                    <a:pt x="3" y="67"/>
                    <a:pt x="2" y="67"/>
                    <a:pt x="2" y="67"/>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45" name="Freeform 40">
              <a:extLst>
                <a:ext uri="{FF2B5EF4-FFF2-40B4-BE49-F238E27FC236}">
                  <a16:creationId xmlns:a16="http://schemas.microsoft.com/office/drawing/2014/main" id="{CD64497C-E2E3-45F5-B478-DC661913906A}"/>
                </a:ext>
              </a:extLst>
            </p:cNvPr>
            <p:cNvSpPr>
              <a:spLocks noEditPoints="1"/>
            </p:cNvSpPr>
            <p:nvPr/>
          </p:nvSpPr>
          <p:spPr bwMode="auto">
            <a:xfrm flipH="1">
              <a:off x="10873949" y="6753529"/>
              <a:ext cx="868838" cy="730682"/>
            </a:xfrm>
            <a:custGeom>
              <a:avLst/>
              <a:gdLst>
                <a:gd name="T0" fmla="*/ 13 w 63"/>
                <a:gd name="T1" fmla="*/ 53 h 53"/>
                <a:gd name="T2" fmla="*/ 12 w 63"/>
                <a:gd name="T3" fmla="*/ 53 h 53"/>
                <a:gd name="T4" fmla="*/ 11 w 63"/>
                <a:gd name="T5" fmla="*/ 52 h 53"/>
                <a:gd name="T6" fmla="*/ 17 w 63"/>
                <a:gd name="T7" fmla="*/ 1 h 53"/>
                <a:gd name="T8" fmla="*/ 19 w 63"/>
                <a:gd name="T9" fmla="*/ 1 h 53"/>
                <a:gd name="T10" fmla="*/ 62 w 63"/>
                <a:gd name="T11" fmla="*/ 23 h 53"/>
                <a:gd name="T12" fmla="*/ 63 w 63"/>
                <a:gd name="T13" fmla="*/ 25 h 53"/>
                <a:gd name="T14" fmla="*/ 62 w 63"/>
                <a:gd name="T15" fmla="*/ 27 h 53"/>
                <a:gd name="T16" fmla="*/ 14 w 63"/>
                <a:gd name="T17" fmla="*/ 53 h 53"/>
                <a:gd name="T18" fmla="*/ 13 w 63"/>
                <a:gd name="T19" fmla="*/ 53 h 53"/>
                <a:gd name="T20" fmla="*/ 19 w 63"/>
                <a:gd name="T21" fmla="*/ 5 h 53"/>
                <a:gd name="T22" fmla="*/ 14 w 63"/>
                <a:gd name="T23" fmla="*/ 48 h 53"/>
                <a:gd name="T24" fmla="*/ 57 w 63"/>
                <a:gd name="T25" fmla="*/ 25 h 53"/>
                <a:gd name="T26" fmla="*/ 19 w 63"/>
                <a:gd name="T27" fmla="*/ 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53">
                  <a:moveTo>
                    <a:pt x="13" y="53"/>
                  </a:moveTo>
                  <a:cubicBezTo>
                    <a:pt x="13" y="53"/>
                    <a:pt x="12" y="53"/>
                    <a:pt x="12" y="53"/>
                  </a:cubicBezTo>
                  <a:cubicBezTo>
                    <a:pt x="12" y="53"/>
                    <a:pt x="11" y="52"/>
                    <a:pt x="11" y="52"/>
                  </a:cubicBezTo>
                  <a:cubicBezTo>
                    <a:pt x="0" y="21"/>
                    <a:pt x="16" y="2"/>
                    <a:pt x="17" y="1"/>
                  </a:cubicBezTo>
                  <a:cubicBezTo>
                    <a:pt x="18" y="1"/>
                    <a:pt x="19" y="0"/>
                    <a:pt x="19" y="1"/>
                  </a:cubicBezTo>
                  <a:cubicBezTo>
                    <a:pt x="62" y="23"/>
                    <a:pt x="62" y="23"/>
                    <a:pt x="62" y="23"/>
                  </a:cubicBezTo>
                  <a:cubicBezTo>
                    <a:pt x="63" y="24"/>
                    <a:pt x="63" y="24"/>
                    <a:pt x="63" y="25"/>
                  </a:cubicBezTo>
                  <a:cubicBezTo>
                    <a:pt x="63" y="26"/>
                    <a:pt x="63" y="26"/>
                    <a:pt x="62" y="27"/>
                  </a:cubicBezTo>
                  <a:cubicBezTo>
                    <a:pt x="14" y="53"/>
                    <a:pt x="14" y="53"/>
                    <a:pt x="14" y="53"/>
                  </a:cubicBezTo>
                  <a:cubicBezTo>
                    <a:pt x="14" y="53"/>
                    <a:pt x="13" y="53"/>
                    <a:pt x="13" y="53"/>
                  </a:cubicBezTo>
                  <a:close/>
                  <a:moveTo>
                    <a:pt x="19" y="5"/>
                  </a:moveTo>
                  <a:cubicBezTo>
                    <a:pt x="16" y="9"/>
                    <a:pt x="7" y="25"/>
                    <a:pt x="14" y="48"/>
                  </a:cubicBezTo>
                  <a:cubicBezTo>
                    <a:pt x="57" y="25"/>
                    <a:pt x="57" y="25"/>
                    <a:pt x="57" y="25"/>
                  </a:cubicBezTo>
                  <a:lnTo>
                    <a:pt x="19" y="5"/>
                  </a:ln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46" name="Freeform 41">
              <a:extLst>
                <a:ext uri="{FF2B5EF4-FFF2-40B4-BE49-F238E27FC236}">
                  <a16:creationId xmlns:a16="http://schemas.microsoft.com/office/drawing/2014/main" id="{04B3ECDB-1D95-49AE-9C6E-CF063E9D266C}"/>
                </a:ext>
              </a:extLst>
            </p:cNvPr>
            <p:cNvSpPr>
              <a:spLocks/>
            </p:cNvSpPr>
            <p:nvPr/>
          </p:nvSpPr>
          <p:spPr bwMode="auto">
            <a:xfrm flipH="1">
              <a:off x="11355955" y="6848703"/>
              <a:ext cx="260959" cy="537267"/>
            </a:xfrm>
            <a:custGeom>
              <a:avLst/>
              <a:gdLst>
                <a:gd name="T0" fmla="*/ 2 w 19"/>
                <a:gd name="T1" fmla="*/ 39 h 39"/>
                <a:gd name="T2" fmla="*/ 0 w 19"/>
                <a:gd name="T3" fmla="*/ 38 h 39"/>
                <a:gd name="T4" fmla="*/ 1 w 19"/>
                <a:gd name="T5" fmla="*/ 35 h 39"/>
                <a:gd name="T6" fmla="*/ 15 w 19"/>
                <a:gd name="T7" fmla="*/ 19 h 39"/>
                <a:gd name="T8" fmla="*/ 4 w 19"/>
                <a:gd name="T9" fmla="*/ 4 h 39"/>
                <a:gd name="T10" fmla="*/ 4 w 19"/>
                <a:gd name="T11" fmla="*/ 2 h 39"/>
                <a:gd name="T12" fmla="*/ 6 w 19"/>
                <a:gd name="T13" fmla="*/ 1 h 39"/>
                <a:gd name="T14" fmla="*/ 19 w 19"/>
                <a:gd name="T15" fmla="*/ 19 h 39"/>
                <a:gd name="T16" fmla="*/ 3 w 19"/>
                <a:gd name="T17" fmla="*/ 38 h 39"/>
                <a:gd name="T18" fmla="*/ 2 w 19"/>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39">
                  <a:moveTo>
                    <a:pt x="2" y="39"/>
                  </a:moveTo>
                  <a:cubicBezTo>
                    <a:pt x="1" y="39"/>
                    <a:pt x="1" y="38"/>
                    <a:pt x="0" y="38"/>
                  </a:cubicBezTo>
                  <a:cubicBezTo>
                    <a:pt x="0" y="37"/>
                    <a:pt x="0" y="36"/>
                    <a:pt x="1" y="35"/>
                  </a:cubicBezTo>
                  <a:cubicBezTo>
                    <a:pt x="10" y="30"/>
                    <a:pt x="15" y="24"/>
                    <a:pt x="15" y="19"/>
                  </a:cubicBezTo>
                  <a:cubicBezTo>
                    <a:pt x="15" y="11"/>
                    <a:pt x="4" y="5"/>
                    <a:pt x="4" y="4"/>
                  </a:cubicBezTo>
                  <a:cubicBezTo>
                    <a:pt x="3" y="4"/>
                    <a:pt x="3" y="3"/>
                    <a:pt x="4" y="2"/>
                  </a:cubicBezTo>
                  <a:cubicBezTo>
                    <a:pt x="4" y="1"/>
                    <a:pt x="5" y="0"/>
                    <a:pt x="6" y="1"/>
                  </a:cubicBezTo>
                  <a:cubicBezTo>
                    <a:pt x="7" y="1"/>
                    <a:pt x="19" y="8"/>
                    <a:pt x="19" y="19"/>
                  </a:cubicBezTo>
                  <a:cubicBezTo>
                    <a:pt x="19" y="26"/>
                    <a:pt x="13" y="32"/>
                    <a:pt x="3" y="38"/>
                  </a:cubicBezTo>
                  <a:cubicBezTo>
                    <a:pt x="3" y="39"/>
                    <a:pt x="2" y="39"/>
                    <a:pt x="2" y="39"/>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47" name="Freeform 42">
              <a:extLst>
                <a:ext uri="{FF2B5EF4-FFF2-40B4-BE49-F238E27FC236}">
                  <a16:creationId xmlns:a16="http://schemas.microsoft.com/office/drawing/2014/main" id="{FAABC674-C19D-43A3-8C65-CD5F2853C470}"/>
                </a:ext>
              </a:extLst>
            </p:cNvPr>
            <p:cNvSpPr>
              <a:spLocks/>
            </p:cNvSpPr>
            <p:nvPr/>
          </p:nvSpPr>
          <p:spPr bwMode="auto">
            <a:xfrm flipH="1">
              <a:off x="11478759" y="7002208"/>
              <a:ext cx="153505" cy="260959"/>
            </a:xfrm>
            <a:custGeom>
              <a:avLst/>
              <a:gdLst>
                <a:gd name="T0" fmla="*/ 11 w 11"/>
                <a:gd name="T1" fmla="*/ 10 h 19"/>
                <a:gd name="T2" fmla="*/ 5 w 11"/>
                <a:gd name="T3" fmla="*/ 19 h 19"/>
                <a:gd name="T4" fmla="*/ 0 w 11"/>
                <a:gd name="T5" fmla="*/ 9 h 19"/>
                <a:gd name="T6" fmla="*/ 6 w 11"/>
                <a:gd name="T7" fmla="*/ 0 h 19"/>
                <a:gd name="T8" fmla="*/ 11 w 11"/>
                <a:gd name="T9" fmla="*/ 10 h 19"/>
              </a:gdLst>
              <a:ahLst/>
              <a:cxnLst>
                <a:cxn ang="0">
                  <a:pos x="T0" y="T1"/>
                </a:cxn>
                <a:cxn ang="0">
                  <a:pos x="T2" y="T3"/>
                </a:cxn>
                <a:cxn ang="0">
                  <a:pos x="T4" y="T5"/>
                </a:cxn>
                <a:cxn ang="0">
                  <a:pos x="T6" y="T7"/>
                </a:cxn>
                <a:cxn ang="0">
                  <a:pos x="T8" y="T9"/>
                </a:cxn>
              </a:cxnLst>
              <a:rect l="0" t="0" r="r" b="b"/>
              <a:pathLst>
                <a:path w="11" h="19">
                  <a:moveTo>
                    <a:pt x="11" y="10"/>
                  </a:moveTo>
                  <a:cubicBezTo>
                    <a:pt x="10" y="15"/>
                    <a:pt x="8" y="19"/>
                    <a:pt x="5" y="19"/>
                  </a:cubicBezTo>
                  <a:cubicBezTo>
                    <a:pt x="2" y="18"/>
                    <a:pt x="0" y="14"/>
                    <a:pt x="0" y="9"/>
                  </a:cubicBezTo>
                  <a:cubicBezTo>
                    <a:pt x="0" y="4"/>
                    <a:pt x="3" y="0"/>
                    <a:pt x="6" y="0"/>
                  </a:cubicBezTo>
                  <a:cubicBezTo>
                    <a:pt x="9" y="1"/>
                    <a:pt x="11" y="5"/>
                    <a:pt x="11" y="10"/>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48" name="Freeform 43">
              <a:extLst>
                <a:ext uri="{FF2B5EF4-FFF2-40B4-BE49-F238E27FC236}">
                  <a16:creationId xmlns:a16="http://schemas.microsoft.com/office/drawing/2014/main" id="{11055310-24DE-4EEE-BF5B-A36B7816C70C}"/>
                </a:ext>
              </a:extLst>
            </p:cNvPr>
            <p:cNvSpPr>
              <a:spLocks/>
            </p:cNvSpPr>
            <p:nvPr/>
          </p:nvSpPr>
          <p:spPr bwMode="auto">
            <a:xfrm flipH="1">
              <a:off x="12501100" y="8528043"/>
              <a:ext cx="356131" cy="248679"/>
            </a:xfrm>
            <a:custGeom>
              <a:avLst/>
              <a:gdLst>
                <a:gd name="T0" fmla="*/ 24 w 26"/>
                <a:gd name="T1" fmla="*/ 18 h 18"/>
                <a:gd name="T2" fmla="*/ 22 w 26"/>
                <a:gd name="T3" fmla="*/ 16 h 18"/>
                <a:gd name="T4" fmla="*/ 3 w 26"/>
                <a:gd name="T5" fmla="*/ 8 h 18"/>
                <a:gd name="T6" fmla="*/ 1 w 26"/>
                <a:gd name="T7" fmla="*/ 6 h 18"/>
                <a:gd name="T8" fmla="*/ 2 w 26"/>
                <a:gd name="T9" fmla="*/ 4 h 18"/>
                <a:gd name="T10" fmla="*/ 25 w 26"/>
                <a:gd name="T11" fmla="*/ 15 h 18"/>
                <a:gd name="T12" fmla="*/ 25 w 26"/>
                <a:gd name="T13" fmla="*/ 17 h 18"/>
                <a:gd name="T14" fmla="*/ 24 w 26"/>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8">
                  <a:moveTo>
                    <a:pt x="24" y="18"/>
                  </a:moveTo>
                  <a:cubicBezTo>
                    <a:pt x="23" y="18"/>
                    <a:pt x="22" y="17"/>
                    <a:pt x="22" y="16"/>
                  </a:cubicBezTo>
                  <a:cubicBezTo>
                    <a:pt x="16" y="4"/>
                    <a:pt x="4" y="7"/>
                    <a:pt x="3" y="8"/>
                  </a:cubicBezTo>
                  <a:cubicBezTo>
                    <a:pt x="2" y="8"/>
                    <a:pt x="1" y="7"/>
                    <a:pt x="1" y="6"/>
                  </a:cubicBezTo>
                  <a:cubicBezTo>
                    <a:pt x="0" y="5"/>
                    <a:pt x="1" y="4"/>
                    <a:pt x="2" y="4"/>
                  </a:cubicBezTo>
                  <a:cubicBezTo>
                    <a:pt x="2" y="4"/>
                    <a:pt x="18" y="0"/>
                    <a:pt x="25" y="15"/>
                  </a:cubicBezTo>
                  <a:cubicBezTo>
                    <a:pt x="26" y="16"/>
                    <a:pt x="26" y="17"/>
                    <a:pt x="25" y="17"/>
                  </a:cubicBezTo>
                  <a:cubicBezTo>
                    <a:pt x="24" y="18"/>
                    <a:pt x="24" y="18"/>
                    <a:pt x="24" y="18"/>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49" name="Freeform 44">
              <a:extLst>
                <a:ext uri="{FF2B5EF4-FFF2-40B4-BE49-F238E27FC236}">
                  <a16:creationId xmlns:a16="http://schemas.microsoft.com/office/drawing/2014/main" id="{65131C89-4FC5-4877-9771-EB4D522B4259}"/>
                </a:ext>
              </a:extLst>
            </p:cNvPr>
            <p:cNvSpPr>
              <a:spLocks/>
            </p:cNvSpPr>
            <p:nvPr/>
          </p:nvSpPr>
          <p:spPr bwMode="auto">
            <a:xfrm flipH="1">
              <a:off x="8034116" y="8844264"/>
              <a:ext cx="1749953" cy="2244239"/>
            </a:xfrm>
            <a:custGeom>
              <a:avLst/>
              <a:gdLst>
                <a:gd name="T0" fmla="*/ 3 w 127"/>
                <a:gd name="T1" fmla="*/ 163 h 163"/>
                <a:gd name="T2" fmla="*/ 1 w 127"/>
                <a:gd name="T3" fmla="*/ 162 h 163"/>
                <a:gd name="T4" fmla="*/ 2 w 127"/>
                <a:gd name="T5" fmla="*/ 159 h 163"/>
                <a:gd name="T6" fmla="*/ 98 w 127"/>
                <a:gd name="T7" fmla="*/ 78 h 163"/>
                <a:gd name="T8" fmla="*/ 123 w 127"/>
                <a:gd name="T9" fmla="*/ 1 h 163"/>
                <a:gd name="T10" fmla="*/ 126 w 127"/>
                <a:gd name="T11" fmla="*/ 0 h 163"/>
                <a:gd name="T12" fmla="*/ 127 w 127"/>
                <a:gd name="T13" fmla="*/ 3 h 163"/>
                <a:gd name="T14" fmla="*/ 102 w 127"/>
                <a:gd name="T15" fmla="*/ 79 h 163"/>
                <a:gd name="T16" fmla="*/ 3 w 127"/>
                <a:gd name="T17" fmla="*/ 163 h 163"/>
                <a:gd name="T18" fmla="*/ 3 w 127"/>
                <a:gd name="T19"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63">
                  <a:moveTo>
                    <a:pt x="3" y="163"/>
                  </a:moveTo>
                  <a:cubicBezTo>
                    <a:pt x="2" y="163"/>
                    <a:pt x="1" y="163"/>
                    <a:pt x="1" y="162"/>
                  </a:cubicBezTo>
                  <a:cubicBezTo>
                    <a:pt x="0" y="161"/>
                    <a:pt x="1" y="160"/>
                    <a:pt x="2" y="159"/>
                  </a:cubicBezTo>
                  <a:cubicBezTo>
                    <a:pt x="54" y="146"/>
                    <a:pt x="92" y="114"/>
                    <a:pt x="98" y="78"/>
                  </a:cubicBezTo>
                  <a:cubicBezTo>
                    <a:pt x="107" y="27"/>
                    <a:pt x="123" y="2"/>
                    <a:pt x="123" y="1"/>
                  </a:cubicBezTo>
                  <a:cubicBezTo>
                    <a:pt x="124" y="0"/>
                    <a:pt x="125" y="0"/>
                    <a:pt x="126" y="0"/>
                  </a:cubicBezTo>
                  <a:cubicBezTo>
                    <a:pt x="127" y="1"/>
                    <a:pt x="127" y="2"/>
                    <a:pt x="127" y="3"/>
                  </a:cubicBezTo>
                  <a:cubicBezTo>
                    <a:pt x="126" y="3"/>
                    <a:pt x="111" y="28"/>
                    <a:pt x="102" y="79"/>
                  </a:cubicBezTo>
                  <a:cubicBezTo>
                    <a:pt x="95" y="116"/>
                    <a:pt x="57" y="149"/>
                    <a:pt x="3" y="163"/>
                  </a:cubicBezTo>
                  <a:cubicBezTo>
                    <a:pt x="3" y="163"/>
                    <a:pt x="3" y="163"/>
                    <a:pt x="3" y="163"/>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50" name="Freeform 45">
              <a:extLst>
                <a:ext uri="{FF2B5EF4-FFF2-40B4-BE49-F238E27FC236}">
                  <a16:creationId xmlns:a16="http://schemas.microsoft.com/office/drawing/2014/main" id="{D3476233-FF2E-4B1C-9258-503CB732B0E8}"/>
                </a:ext>
              </a:extLst>
            </p:cNvPr>
            <p:cNvSpPr>
              <a:spLocks/>
            </p:cNvSpPr>
            <p:nvPr/>
          </p:nvSpPr>
          <p:spPr bwMode="auto">
            <a:xfrm flipH="1">
              <a:off x="6588104" y="6547834"/>
              <a:ext cx="1350841" cy="2106084"/>
            </a:xfrm>
            <a:custGeom>
              <a:avLst/>
              <a:gdLst>
                <a:gd name="T0" fmla="*/ 20 w 98"/>
                <a:gd name="T1" fmla="*/ 153 h 153"/>
                <a:gd name="T2" fmla="*/ 8 w 98"/>
                <a:gd name="T3" fmla="*/ 150 h 153"/>
                <a:gd name="T4" fmla="*/ 0 w 98"/>
                <a:gd name="T5" fmla="*/ 130 h 153"/>
                <a:gd name="T6" fmla="*/ 2 w 98"/>
                <a:gd name="T7" fmla="*/ 128 h 153"/>
                <a:gd name="T8" fmla="*/ 4 w 98"/>
                <a:gd name="T9" fmla="*/ 130 h 153"/>
                <a:gd name="T10" fmla="*/ 11 w 98"/>
                <a:gd name="T11" fmla="*/ 146 h 153"/>
                <a:gd name="T12" fmla="*/ 23 w 98"/>
                <a:gd name="T13" fmla="*/ 149 h 153"/>
                <a:gd name="T14" fmla="*/ 57 w 98"/>
                <a:gd name="T15" fmla="*/ 125 h 153"/>
                <a:gd name="T16" fmla="*/ 60 w 98"/>
                <a:gd name="T17" fmla="*/ 122 h 153"/>
                <a:gd name="T18" fmla="*/ 93 w 98"/>
                <a:gd name="T19" fmla="*/ 61 h 153"/>
                <a:gd name="T20" fmla="*/ 62 w 98"/>
                <a:gd name="T21" fmla="*/ 10 h 153"/>
                <a:gd name="T22" fmla="*/ 21 w 98"/>
                <a:gd name="T23" fmla="*/ 40 h 153"/>
                <a:gd name="T24" fmla="*/ 18 w 98"/>
                <a:gd name="T25" fmla="*/ 41 h 153"/>
                <a:gd name="T26" fmla="*/ 17 w 98"/>
                <a:gd name="T27" fmla="*/ 38 h 153"/>
                <a:gd name="T28" fmla="*/ 63 w 98"/>
                <a:gd name="T29" fmla="*/ 6 h 153"/>
                <a:gd name="T30" fmla="*/ 97 w 98"/>
                <a:gd name="T31" fmla="*/ 61 h 153"/>
                <a:gd name="T32" fmla="*/ 63 w 98"/>
                <a:gd name="T33" fmla="*/ 125 h 153"/>
                <a:gd name="T34" fmla="*/ 59 w 98"/>
                <a:gd name="T35" fmla="*/ 128 h 153"/>
                <a:gd name="T36" fmla="*/ 23 w 98"/>
                <a:gd name="T37" fmla="*/ 153 h 153"/>
                <a:gd name="T38" fmla="*/ 20 w 98"/>
                <a:gd name="T39"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8" h="153">
                  <a:moveTo>
                    <a:pt x="20" y="153"/>
                  </a:moveTo>
                  <a:cubicBezTo>
                    <a:pt x="15" y="153"/>
                    <a:pt x="11" y="152"/>
                    <a:pt x="8" y="150"/>
                  </a:cubicBezTo>
                  <a:cubicBezTo>
                    <a:pt x="4" y="146"/>
                    <a:pt x="1" y="139"/>
                    <a:pt x="0" y="130"/>
                  </a:cubicBezTo>
                  <a:cubicBezTo>
                    <a:pt x="0" y="129"/>
                    <a:pt x="1" y="128"/>
                    <a:pt x="2" y="128"/>
                  </a:cubicBezTo>
                  <a:cubicBezTo>
                    <a:pt x="3" y="128"/>
                    <a:pt x="4" y="129"/>
                    <a:pt x="4" y="130"/>
                  </a:cubicBezTo>
                  <a:cubicBezTo>
                    <a:pt x="5" y="138"/>
                    <a:pt x="7" y="143"/>
                    <a:pt x="11" y="146"/>
                  </a:cubicBezTo>
                  <a:cubicBezTo>
                    <a:pt x="14" y="149"/>
                    <a:pt x="18" y="150"/>
                    <a:pt x="23" y="149"/>
                  </a:cubicBezTo>
                  <a:cubicBezTo>
                    <a:pt x="31" y="148"/>
                    <a:pt x="32" y="147"/>
                    <a:pt x="57" y="125"/>
                  </a:cubicBezTo>
                  <a:cubicBezTo>
                    <a:pt x="60" y="122"/>
                    <a:pt x="60" y="122"/>
                    <a:pt x="60" y="122"/>
                  </a:cubicBezTo>
                  <a:cubicBezTo>
                    <a:pt x="89" y="97"/>
                    <a:pt x="91" y="73"/>
                    <a:pt x="93" y="61"/>
                  </a:cubicBezTo>
                  <a:cubicBezTo>
                    <a:pt x="95" y="46"/>
                    <a:pt x="89" y="15"/>
                    <a:pt x="62" y="10"/>
                  </a:cubicBezTo>
                  <a:cubicBezTo>
                    <a:pt x="34" y="5"/>
                    <a:pt x="21" y="39"/>
                    <a:pt x="21" y="40"/>
                  </a:cubicBezTo>
                  <a:cubicBezTo>
                    <a:pt x="20" y="41"/>
                    <a:pt x="19" y="41"/>
                    <a:pt x="18" y="41"/>
                  </a:cubicBezTo>
                  <a:cubicBezTo>
                    <a:pt x="17" y="40"/>
                    <a:pt x="16" y="39"/>
                    <a:pt x="17" y="38"/>
                  </a:cubicBezTo>
                  <a:cubicBezTo>
                    <a:pt x="17" y="38"/>
                    <a:pt x="32" y="0"/>
                    <a:pt x="63" y="6"/>
                  </a:cubicBezTo>
                  <a:cubicBezTo>
                    <a:pt x="95" y="12"/>
                    <a:pt x="98" y="49"/>
                    <a:pt x="97" y="61"/>
                  </a:cubicBezTo>
                  <a:cubicBezTo>
                    <a:pt x="95" y="74"/>
                    <a:pt x="92" y="99"/>
                    <a:pt x="63" y="125"/>
                  </a:cubicBezTo>
                  <a:cubicBezTo>
                    <a:pt x="59" y="128"/>
                    <a:pt x="59" y="128"/>
                    <a:pt x="59" y="128"/>
                  </a:cubicBezTo>
                  <a:cubicBezTo>
                    <a:pt x="34" y="151"/>
                    <a:pt x="33" y="152"/>
                    <a:pt x="23" y="153"/>
                  </a:cubicBezTo>
                  <a:cubicBezTo>
                    <a:pt x="22" y="153"/>
                    <a:pt x="21" y="153"/>
                    <a:pt x="20" y="153"/>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51" name="Freeform 46">
              <a:extLst>
                <a:ext uri="{FF2B5EF4-FFF2-40B4-BE49-F238E27FC236}">
                  <a16:creationId xmlns:a16="http://schemas.microsoft.com/office/drawing/2014/main" id="{74DFA47D-60A0-418B-BE48-48BD78D084D9}"/>
                </a:ext>
              </a:extLst>
            </p:cNvPr>
            <p:cNvSpPr>
              <a:spLocks/>
            </p:cNvSpPr>
            <p:nvPr/>
          </p:nvSpPr>
          <p:spPr bwMode="auto">
            <a:xfrm flipH="1">
              <a:off x="7456939" y="7551754"/>
              <a:ext cx="300869" cy="564897"/>
            </a:xfrm>
            <a:custGeom>
              <a:avLst/>
              <a:gdLst>
                <a:gd name="T0" fmla="*/ 2 w 22"/>
                <a:gd name="T1" fmla="*/ 41 h 41"/>
                <a:gd name="T2" fmla="*/ 0 w 22"/>
                <a:gd name="T3" fmla="*/ 39 h 41"/>
                <a:gd name="T4" fmla="*/ 1 w 22"/>
                <a:gd name="T5" fmla="*/ 37 h 41"/>
                <a:gd name="T6" fmla="*/ 5 w 22"/>
                <a:gd name="T7" fmla="*/ 35 h 41"/>
                <a:gd name="T8" fmla="*/ 5 w 22"/>
                <a:gd name="T9" fmla="*/ 33 h 41"/>
                <a:gd name="T10" fmla="*/ 8 w 22"/>
                <a:gd name="T11" fmla="*/ 25 h 41"/>
                <a:gd name="T12" fmla="*/ 17 w 22"/>
                <a:gd name="T13" fmla="*/ 14 h 41"/>
                <a:gd name="T14" fmla="*/ 17 w 22"/>
                <a:gd name="T15" fmla="*/ 8 h 41"/>
                <a:gd name="T16" fmla="*/ 13 w 22"/>
                <a:gd name="T17" fmla="*/ 5 h 41"/>
                <a:gd name="T18" fmla="*/ 11 w 22"/>
                <a:gd name="T19" fmla="*/ 9 h 41"/>
                <a:gd name="T20" fmla="*/ 8 w 22"/>
                <a:gd name="T21" fmla="*/ 11 h 41"/>
                <a:gd name="T22" fmla="*/ 7 w 22"/>
                <a:gd name="T23" fmla="*/ 8 h 41"/>
                <a:gd name="T24" fmla="*/ 14 w 22"/>
                <a:gd name="T25" fmla="*/ 1 h 41"/>
                <a:gd name="T26" fmla="*/ 20 w 22"/>
                <a:gd name="T27" fmla="*/ 6 h 41"/>
                <a:gd name="T28" fmla="*/ 21 w 22"/>
                <a:gd name="T29" fmla="*/ 16 h 41"/>
                <a:gd name="T30" fmla="*/ 10 w 22"/>
                <a:gd name="T31" fmla="*/ 28 h 41"/>
                <a:gd name="T32" fmla="*/ 9 w 22"/>
                <a:gd name="T33" fmla="*/ 33 h 41"/>
                <a:gd name="T34" fmla="*/ 8 w 22"/>
                <a:gd name="T35" fmla="*/ 37 h 41"/>
                <a:gd name="T36" fmla="*/ 2 w 22"/>
                <a:gd name="T37" fmla="*/ 41 h 41"/>
                <a:gd name="T38" fmla="*/ 2 w 22"/>
                <a:gd name="T3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41">
                  <a:moveTo>
                    <a:pt x="2" y="41"/>
                  </a:moveTo>
                  <a:cubicBezTo>
                    <a:pt x="1" y="41"/>
                    <a:pt x="0" y="40"/>
                    <a:pt x="0" y="39"/>
                  </a:cubicBezTo>
                  <a:cubicBezTo>
                    <a:pt x="0" y="38"/>
                    <a:pt x="0" y="37"/>
                    <a:pt x="1" y="37"/>
                  </a:cubicBezTo>
                  <a:cubicBezTo>
                    <a:pt x="4" y="36"/>
                    <a:pt x="4" y="36"/>
                    <a:pt x="5" y="35"/>
                  </a:cubicBezTo>
                  <a:cubicBezTo>
                    <a:pt x="5" y="35"/>
                    <a:pt x="5" y="33"/>
                    <a:pt x="5" y="33"/>
                  </a:cubicBezTo>
                  <a:cubicBezTo>
                    <a:pt x="5" y="30"/>
                    <a:pt x="5" y="26"/>
                    <a:pt x="8" y="25"/>
                  </a:cubicBezTo>
                  <a:cubicBezTo>
                    <a:pt x="10" y="24"/>
                    <a:pt x="14" y="22"/>
                    <a:pt x="17" y="14"/>
                  </a:cubicBezTo>
                  <a:cubicBezTo>
                    <a:pt x="18" y="12"/>
                    <a:pt x="18" y="10"/>
                    <a:pt x="17" y="8"/>
                  </a:cubicBezTo>
                  <a:cubicBezTo>
                    <a:pt x="16" y="6"/>
                    <a:pt x="14" y="5"/>
                    <a:pt x="13" y="5"/>
                  </a:cubicBezTo>
                  <a:cubicBezTo>
                    <a:pt x="13" y="5"/>
                    <a:pt x="12" y="7"/>
                    <a:pt x="11" y="9"/>
                  </a:cubicBezTo>
                  <a:cubicBezTo>
                    <a:pt x="11" y="10"/>
                    <a:pt x="10" y="11"/>
                    <a:pt x="8" y="11"/>
                  </a:cubicBezTo>
                  <a:cubicBezTo>
                    <a:pt x="7" y="10"/>
                    <a:pt x="7" y="9"/>
                    <a:pt x="7" y="8"/>
                  </a:cubicBezTo>
                  <a:cubicBezTo>
                    <a:pt x="8" y="5"/>
                    <a:pt x="10" y="0"/>
                    <a:pt x="14" y="1"/>
                  </a:cubicBezTo>
                  <a:cubicBezTo>
                    <a:pt x="16" y="1"/>
                    <a:pt x="18" y="3"/>
                    <a:pt x="20" y="6"/>
                  </a:cubicBezTo>
                  <a:cubicBezTo>
                    <a:pt x="22" y="9"/>
                    <a:pt x="22" y="13"/>
                    <a:pt x="21" y="16"/>
                  </a:cubicBezTo>
                  <a:cubicBezTo>
                    <a:pt x="17" y="24"/>
                    <a:pt x="12" y="27"/>
                    <a:pt x="10" y="28"/>
                  </a:cubicBezTo>
                  <a:cubicBezTo>
                    <a:pt x="9" y="29"/>
                    <a:pt x="9" y="31"/>
                    <a:pt x="9" y="33"/>
                  </a:cubicBezTo>
                  <a:cubicBezTo>
                    <a:pt x="9" y="34"/>
                    <a:pt x="9" y="36"/>
                    <a:pt x="8" y="37"/>
                  </a:cubicBezTo>
                  <a:cubicBezTo>
                    <a:pt x="7" y="39"/>
                    <a:pt x="5" y="40"/>
                    <a:pt x="2" y="41"/>
                  </a:cubicBezTo>
                  <a:cubicBezTo>
                    <a:pt x="2" y="41"/>
                    <a:pt x="2" y="41"/>
                    <a:pt x="2" y="41"/>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52" name="Freeform 47">
              <a:extLst>
                <a:ext uri="{FF2B5EF4-FFF2-40B4-BE49-F238E27FC236}">
                  <a16:creationId xmlns:a16="http://schemas.microsoft.com/office/drawing/2014/main" id="{81FBDB15-6003-42F3-8450-07260B0B77F7}"/>
                </a:ext>
              </a:extLst>
            </p:cNvPr>
            <p:cNvSpPr>
              <a:spLocks/>
            </p:cNvSpPr>
            <p:nvPr/>
          </p:nvSpPr>
          <p:spPr bwMode="auto">
            <a:xfrm flipH="1">
              <a:off x="6987214" y="7195623"/>
              <a:ext cx="426744" cy="589458"/>
            </a:xfrm>
            <a:custGeom>
              <a:avLst/>
              <a:gdLst>
                <a:gd name="T0" fmla="*/ 22 w 31"/>
                <a:gd name="T1" fmla="*/ 43 h 43"/>
                <a:gd name="T2" fmla="*/ 21 w 31"/>
                <a:gd name="T3" fmla="*/ 43 h 43"/>
                <a:gd name="T4" fmla="*/ 21 w 31"/>
                <a:gd name="T5" fmla="*/ 40 h 43"/>
                <a:gd name="T6" fmla="*/ 25 w 31"/>
                <a:gd name="T7" fmla="*/ 32 h 43"/>
                <a:gd name="T8" fmla="*/ 20 w 31"/>
                <a:gd name="T9" fmla="*/ 18 h 43"/>
                <a:gd name="T10" fmla="*/ 1 w 31"/>
                <a:gd name="T11" fmla="*/ 4 h 43"/>
                <a:gd name="T12" fmla="*/ 1 w 31"/>
                <a:gd name="T13" fmla="*/ 1 h 43"/>
                <a:gd name="T14" fmla="*/ 4 w 31"/>
                <a:gd name="T15" fmla="*/ 1 h 43"/>
                <a:gd name="T16" fmla="*/ 22 w 31"/>
                <a:gd name="T17" fmla="*/ 14 h 43"/>
                <a:gd name="T18" fmla="*/ 29 w 31"/>
                <a:gd name="T19" fmla="*/ 33 h 43"/>
                <a:gd name="T20" fmla="*/ 24 w 31"/>
                <a:gd name="T21" fmla="*/ 42 h 43"/>
                <a:gd name="T22" fmla="*/ 22 w 31"/>
                <a:gd name="T23"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43">
                  <a:moveTo>
                    <a:pt x="22" y="43"/>
                  </a:moveTo>
                  <a:cubicBezTo>
                    <a:pt x="22" y="43"/>
                    <a:pt x="21" y="43"/>
                    <a:pt x="21" y="43"/>
                  </a:cubicBezTo>
                  <a:cubicBezTo>
                    <a:pt x="20" y="42"/>
                    <a:pt x="20" y="41"/>
                    <a:pt x="21" y="40"/>
                  </a:cubicBezTo>
                  <a:cubicBezTo>
                    <a:pt x="21" y="40"/>
                    <a:pt x="24" y="37"/>
                    <a:pt x="25" y="32"/>
                  </a:cubicBezTo>
                  <a:cubicBezTo>
                    <a:pt x="27" y="28"/>
                    <a:pt x="26" y="21"/>
                    <a:pt x="20" y="18"/>
                  </a:cubicBezTo>
                  <a:cubicBezTo>
                    <a:pt x="13" y="15"/>
                    <a:pt x="2" y="5"/>
                    <a:pt x="1" y="4"/>
                  </a:cubicBezTo>
                  <a:cubicBezTo>
                    <a:pt x="0" y="3"/>
                    <a:pt x="0" y="2"/>
                    <a:pt x="1" y="1"/>
                  </a:cubicBezTo>
                  <a:cubicBezTo>
                    <a:pt x="2" y="1"/>
                    <a:pt x="3" y="0"/>
                    <a:pt x="4" y="1"/>
                  </a:cubicBezTo>
                  <a:cubicBezTo>
                    <a:pt x="4" y="1"/>
                    <a:pt x="15" y="11"/>
                    <a:pt x="22" y="14"/>
                  </a:cubicBezTo>
                  <a:cubicBezTo>
                    <a:pt x="29" y="18"/>
                    <a:pt x="31" y="27"/>
                    <a:pt x="29" y="33"/>
                  </a:cubicBezTo>
                  <a:cubicBezTo>
                    <a:pt x="27" y="39"/>
                    <a:pt x="24" y="42"/>
                    <a:pt x="24" y="42"/>
                  </a:cubicBezTo>
                  <a:cubicBezTo>
                    <a:pt x="23" y="43"/>
                    <a:pt x="23" y="43"/>
                    <a:pt x="22" y="43"/>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53" name="Freeform 48">
              <a:extLst>
                <a:ext uri="{FF2B5EF4-FFF2-40B4-BE49-F238E27FC236}">
                  <a16:creationId xmlns:a16="http://schemas.microsoft.com/office/drawing/2014/main" id="{E07DA372-93D9-47BE-88B6-DA9146EFFEE7}"/>
                </a:ext>
              </a:extLst>
            </p:cNvPr>
            <p:cNvSpPr>
              <a:spLocks/>
            </p:cNvSpPr>
            <p:nvPr/>
          </p:nvSpPr>
          <p:spPr bwMode="auto">
            <a:xfrm flipH="1">
              <a:off x="6738538" y="6698270"/>
              <a:ext cx="868838" cy="1114445"/>
            </a:xfrm>
            <a:custGeom>
              <a:avLst/>
              <a:gdLst>
                <a:gd name="T0" fmla="*/ 54 w 63"/>
                <a:gd name="T1" fmla="*/ 81 h 81"/>
                <a:gd name="T2" fmla="*/ 53 w 63"/>
                <a:gd name="T3" fmla="*/ 81 h 81"/>
                <a:gd name="T4" fmla="*/ 52 w 63"/>
                <a:gd name="T5" fmla="*/ 79 h 81"/>
                <a:gd name="T6" fmla="*/ 55 w 63"/>
                <a:gd name="T7" fmla="*/ 72 h 81"/>
                <a:gd name="T8" fmla="*/ 57 w 63"/>
                <a:gd name="T9" fmla="*/ 67 h 81"/>
                <a:gd name="T10" fmla="*/ 57 w 63"/>
                <a:gd name="T11" fmla="*/ 48 h 81"/>
                <a:gd name="T12" fmla="*/ 55 w 63"/>
                <a:gd name="T13" fmla="*/ 36 h 81"/>
                <a:gd name="T14" fmla="*/ 37 w 63"/>
                <a:gd name="T15" fmla="*/ 9 h 81"/>
                <a:gd name="T16" fmla="*/ 11 w 63"/>
                <a:gd name="T17" fmla="*/ 21 h 81"/>
                <a:gd name="T18" fmla="*/ 14 w 63"/>
                <a:gd name="T19" fmla="*/ 50 h 81"/>
                <a:gd name="T20" fmla="*/ 13 w 63"/>
                <a:gd name="T21" fmla="*/ 53 h 81"/>
                <a:gd name="T22" fmla="*/ 10 w 63"/>
                <a:gd name="T23" fmla="*/ 52 h 81"/>
                <a:gd name="T24" fmla="*/ 8 w 63"/>
                <a:gd name="T25" fmla="*/ 19 h 81"/>
                <a:gd name="T26" fmla="*/ 38 w 63"/>
                <a:gd name="T27" fmla="*/ 6 h 81"/>
                <a:gd name="T28" fmla="*/ 59 w 63"/>
                <a:gd name="T29" fmla="*/ 35 h 81"/>
                <a:gd name="T30" fmla="*/ 61 w 63"/>
                <a:gd name="T31" fmla="*/ 48 h 81"/>
                <a:gd name="T32" fmla="*/ 61 w 63"/>
                <a:gd name="T33" fmla="*/ 68 h 81"/>
                <a:gd name="T34" fmla="*/ 58 w 63"/>
                <a:gd name="T35" fmla="*/ 74 h 81"/>
                <a:gd name="T36" fmla="*/ 56 w 63"/>
                <a:gd name="T37" fmla="*/ 80 h 81"/>
                <a:gd name="T38" fmla="*/ 54 w 63"/>
                <a:gd name="T3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81">
                  <a:moveTo>
                    <a:pt x="54" y="81"/>
                  </a:moveTo>
                  <a:cubicBezTo>
                    <a:pt x="54" y="81"/>
                    <a:pt x="53" y="81"/>
                    <a:pt x="53" y="81"/>
                  </a:cubicBezTo>
                  <a:cubicBezTo>
                    <a:pt x="52" y="81"/>
                    <a:pt x="51" y="80"/>
                    <a:pt x="52" y="79"/>
                  </a:cubicBezTo>
                  <a:cubicBezTo>
                    <a:pt x="52" y="76"/>
                    <a:pt x="54" y="74"/>
                    <a:pt x="55" y="72"/>
                  </a:cubicBezTo>
                  <a:cubicBezTo>
                    <a:pt x="56" y="71"/>
                    <a:pt x="57" y="69"/>
                    <a:pt x="57" y="67"/>
                  </a:cubicBezTo>
                  <a:cubicBezTo>
                    <a:pt x="59" y="64"/>
                    <a:pt x="58" y="56"/>
                    <a:pt x="57" y="48"/>
                  </a:cubicBezTo>
                  <a:cubicBezTo>
                    <a:pt x="56" y="44"/>
                    <a:pt x="56" y="40"/>
                    <a:pt x="55" y="36"/>
                  </a:cubicBezTo>
                  <a:cubicBezTo>
                    <a:pt x="54" y="21"/>
                    <a:pt x="45" y="13"/>
                    <a:pt x="37" y="9"/>
                  </a:cubicBezTo>
                  <a:cubicBezTo>
                    <a:pt x="28" y="5"/>
                    <a:pt x="19" y="9"/>
                    <a:pt x="11" y="21"/>
                  </a:cubicBezTo>
                  <a:cubicBezTo>
                    <a:pt x="4" y="32"/>
                    <a:pt x="14" y="50"/>
                    <a:pt x="14" y="50"/>
                  </a:cubicBezTo>
                  <a:cubicBezTo>
                    <a:pt x="14" y="51"/>
                    <a:pt x="14" y="52"/>
                    <a:pt x="13" y="53"/>
                  </a:cubicBezTo>
                  <a:cubicBezTo>
                    <a:pt x="12" y="53"/>
                    <a:pt x="11" y="53"/>
                    <a:pt x="10" y="52"/>
                  </a:cubicBezTo>
                  <a:cubicBezTo>
                    <a:pt x="10" y="51"/>
                    <a:pt x="0" y="31"/>
                    <a:pt x="8" y="19"/>
                  </a:cubicBezTo>
                  <a:cubicBezTo>
                    <a:pt x="17" y="5"/>
                    <a:pt x="27" y="0"/>
                    <a:pt x="38" y="6"/>
                  </a:cubicBezTo>
                  <a:cubicBezTo>
                    <a:pt x="51" y="12"/>
                    <a:pt x="59" y="22"/>
                    <a:pt x="59" y="35"/>
                  </a:cubicBezTo>
                  <a:cubicBezTo>
                    <a:pt x="60" y="40"/>
                    <a:pt x="60" y="44"/>
                    <a:pt x="61" y="48"/>
                  </a:cubicBezTo>
                  <a:cubicBezTo>
                    <a:pt x="62" y="57"/>
                    <a:pt x="63" y="64"/>
                    <a:pt x="61" y="68"/>
                  </a:cubicBezTo>
                  <a:cubicBezTo>
                    <a:pt x="60" y="71"/>
                    <a:pt x="59" y="73"/>
                    <a:pt x="58" y="74"/>
                  </a:cubicBezTo>
                  <a:cubicBezTo>
                    <a:pt x="57" y="76"/>
                    <a:pt x="56" y="77"/>
                    <a:pt x="56" y="80"/>
                  </a:cubicBezTo>
                  <a:cubicBezTo>
                    <a:pt x="55" y="80"/>
                    <a:pt x="55" y="81"/>
                    <a:pt x="54" y="81"/>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grpSp>
      <p:grpSp>
        <p:nvGrpSpPr>
          <p:cNvPr id="2" name="Group 1">
            <a:extLst>
              <a:ext uri="{FF2B5EF4-FFF2-40B4-BE49-F238E27FC236}">
                <a16:creationId xmlns:a16="http://schemas.microsoft.com/office/drawing/2014/main" id="{1B9B1D68-F2D7-4BA0-8727-A283A237458D}"/>
              </a:ext>
            </a:extLst>
          </p:cNvPr>
          <p:cNvGrpSpPr/>
          <p:nvPr/>
        </p:nvGrpSpPr>
        <p:grpSpPr>
          <a:xfrm>
            <a:off x="21557811" y="2891113"/>
            <a:ext cx="1061783" cy="1794230"/>
            <a:chOff x="684925" y="5960885"/>
            <a:chExt cx="1061783" cy="1794230"/>
          </a:xfrm>
        </p:grpSpPr>
        <p:cxnSp>
          <p:nvCxnSpPr>
            <p:cNvPr id="15" name="Straight Connector 14">
              <a:extLst>
                <a:ext uri="{FF2B5EF4-FFF2-40B4-BE49-F238E27FC236}">
                  <a16:creationId xmlns:a16="http://schemas.microsoft.com/office/drawing/2014/main" id="{8CB0AB18-C8E4-4FB3-9680-EB748161FF10}"/>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6B19E98-4668-4BEF-B421-B005D51313EC}"/>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76DB8AD0-ADF1-4AB3-AE5D-3166E016C007}"/>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EE13AD0-9665-43C8-A8EE-E61FE6FD2D51}"/>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35CA2646-059D-459B-8C10-FCABD1C2C2F0}"/>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B02CC43-FC89-4E8A-926E-C5165B6EC2A5}"/>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A2A5A04F-D52A-42D3-A052-DCF7EB6CE92A}"/>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2" name="TextBox 21">
            <a:extLst>
              <a:ext uri="{FF2B5EF4-FFF2-40B4-BE49-F238E27FC236}">
                <a16:creationId xmlns:a16="http://schemas.microsoft.com/office/drawing/2014/main" id="{A010B38D-9FC4-4859-A9B3-F0AF4042A2CF}"/>
              </a:ext>
            </a:extLst>
          </p:cNvPr>
          <p:cNvSpPr txBox="1"/>
          <p:nvPr/>
        </p:nvSpPr>
        <p:spPr>
          <a:xfrm rot="16200000">
            <a:off x="21315220" y="13006970"/>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cxnSp>
        <p:nvCxnSpPr>
          <p:cNvPr id="5" name="Straight Connector 4">
            <a:extLst>
              <a:ext uri="{FF2B5EF4-FFF2-40B4-BE49-F238E27FC236}">
                <a16:creationId xmlns:a16="http://schemas.microsoft.com/office/drawing/2014/main" id="{A7F082DD-702B-4478-8661-3D57FDB156D2}"/>
              </a:ext>
            </a:extLst>
          </p:cNvPr>
          <p:cNvCxnSpPr>
            <a:cxnSpLocks/>
          </p:cNvCxnSpPr>
          <p:nvPr/>
        </p:nvCxnSpPr>
        <p:spPr>
          <a:xfrm>
            <a:off x="-87086" y="8718908"/>
            <a:ext cx="7719786" cy="0"/>
          </a:xfrm>
          <a:prstGeom prst="line">
            <a:avLst/>
          </a:pr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cxnSp>
      <p:cxnSp>
        <p:nvCxnSpPr>
          <p:cNvPr id="122" name="Straight Connector 121">
            <a:extLst>
              <a:ext uri="{FF2B5EF4-FFF2-40B4-BE49-F238E27FC236}">
                <a16:creationId xmlns:a16="http://schemas.microsoft.com/office/drawing/2014/main" id="{0457AE95-FB19-479C-A5C2-DFA82F69FA72}"/>
              </a:ext>
            </a:extLst>
          </p:cNvPr>
          <p:cNvCxnSpPr>
            <a:cxnSpLocks/>
          </p:cNvCxnSpPr>
          <p:nvPr/>
        </p:nvCxnSpPr>
        <p:spPr>
          <a:xfrm>
            <a:off x="6317342" y="11505021"/>
            <a:ext cx="1315358" cy="0"/>
          </a:xfrm>
          <a:prstGeom prst="line">
            <a:avLst/>
          </a:pr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cxnSp>
      <p:sp>
        <p:nvSpPr>
          <p:cNvPr id="121" name="TextBox 120">
            <a:extLst>
              <a:ext uri="{FF2B5EF4-FFF2-40B4-BE49-F238E27FC236}">
                <a16:creationId xmlns:a16="http://schemas.microsoft.com/office/drawing/2014/main" id="{306B7CF0-C825-4B1E-ABB0-017498A8FC32}"/>
              </a:ext>
            </a:extLst>
          </p:cNvPr>
          <p:cNvSpPr txBox="1"/>
          <p:nvPr/>
        </p:nvSpPr>
        <p:spPr>
          <a:xfrm>
            <a:off x="16926147" y="7106706"/>
            <a:ext cx="7065968" cy="4154984"/>
          </a:xfrm>
          <a:prstGeom prst="rect">
            <a:avLst/>
          </a:prstGeom>
          <a:noFill/>
        </p:spPr>
        <p:txBody>
          <a:bodyPr wrap="square" rtlCol="0" anchor="b">
            <a:spAutoFit/>
          </a:bodyPr>
          <a:lstStyle/>
          <a:p>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of the </a:t>
            </a:r>
          </a:p>
          <a:p>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24" name="Group 23">
            <a:extLst>
              <a:ext uri="{FF2B5EF4-FFF2-40B4-BE49-F238E27FC236}">
                <a16:creationId xmlns:a16="http://schemas.microsoft.com/office/drawing/2014/main" id="{0FCB6F3A-E87E-483E-BD13-D178DC12D5C2}"/>
              </a:ext>
            </a:extLst>
          </p:cNvPr>
          <p:cNvGrpSpPr/>
          <p:nvPr/>
        </p:nvGrpSpPr>
        <p:grpSpPr>
          <a:xfrm>
            <a:off x="-1248740" y="8238344"/>
            <a:ext cx="1052155" cy="925422"/>
            <a:chOff x="3142940" y="3089389"/>
            <a:chExt cx="1052155" cy="925422"/>
          </a:xfrm>
        </p:grpSpPr>
        <p:sp>
          <p:nvSpPr>
            <p:cNvPr id="125" name="Freeform 19">
              <a:extLst>
                <a:ext uri="{FF2B5EF4-FFF2-40B4-BE49-F238E27FC236}">
                  <a16:creationId xmlns:a16="http://schemas.microsoft.com/office/drawing/2014/main" id="{796E687C-BFD9-4677-8A68-ECAC3F6B1F51}"/>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20">
              <a:extLst>
                <a:ext uri="{FF2B5EF4-FFF2-40B4-BE49-F238E27FC236}">
                  <a16:creationId xmlns:a16="http://schemas.microsoft.com/office/drawing/2014/main" id="{12E3608B-8CE0-4802-A959-29027DA1564B}"/>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21">
              <a:extLst>
                <a:ext uri="{FF2B5EF4-FFF2-40B4-BE49-F238E27FC236}">
                  <a16:creationId xmlns:a16="http://schemas.microsoft.com/office/drawing/2014/main" id="{CBBBC40B-10EE-46B6-B907-17DE9288F4AF}"/>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22">
              <a:extLst>
                <a:ext uri="{FF2B5EF4-FFF2-40B4-BE49-F238E27FC236}">
                  <a16:creationId xmlns:a16="http://schemas.microsoft.com/office/drawing/2014/main" id="{562B5F8C-C37A-4948-BBB0-33BB9E9F255B}"/>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23">
              <a:extLst>
                <a:ext uri="{FF2B5EF4-FFF2-40B4-BE49-F238E27FC236}">
                  <a16:creationId xmlns:a16="http://schemas.microsoft.com/office/drawing/2014/main" id="{122FE090-AB63-4FC9-A042-2F31586F08A5}"/>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24">
              <a:extLst>
                <a:ext uri="{FF2B5EF4-FFF2-40B4-BE49-F238E27FC236}">
                  <a16:creationId xmlns:a16="http://schemas.microsoft.com/office/drawing/2014/main" id="{943C7D23-6FE0-4DE4-8DFE-6FE15829BEE6}"/>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25">
              <a:extLst>
                <a:ext uri="{FF2B5EF4-FFF2-40B4-BE49-F238E27FC236}">
                  <a16:creationId xmlns:a16="http://schemas.microsoft.com/office/drawing/2014/main" id="{B2422D73-A3D8-47F7-91D9-ABA9BF0DD516}"/>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26">
              <a:extLst>
                <a:ext uri="{FF2B5EF4-FFF2-40B4-BE49-F238E27FC236}">
                  <a16:creationId xmlns:a16="http://schemas.microsoft.com/office/drawing/2014/main" id="{55004AA8-5D4F-4238-AA5B-3E705A9A7909}"/>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27">
              <a:extLst>
                <a:ext uri="{FF2B5EF4-FFF2-40B4-BE49-F238E27FC236}">
                  <a16:creationId xmlns:a16="http://schemas.microsoft.com/office/drawing/2014/main" id="{57A386F0-9A77-465A-8A56-CBF8103BCA72}"/>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28">
              <a:extLst>
                <a:ext uri="{FF2B5EF4-FFF2-40B4-BE49-F238E27FC236}">
                  <a16:creationId xmlns:a16="http://schemas.microsoft.com/office/drawing/2014/main" id="{F8E86B7E-A795-404E-8C82-A242948A7E40}"/>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29">
              <a:extLst>
                <a:ext uri="{FF2B5EF4-FFF2-40B4-BE49-F238E27FC236}">
                  <a16:creationId xmlns:a16="http://schemas.microsoft.com/office/drawing/2014/main" id="{E28B3A57-2930-44AD-8158-DAB1A24DEA2A}"/>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30">
              <a:extLst>
                <a:ext uri="{FF2B5EF4-FFF2-40B4-BE49-F238E27FC236}">
                  <a16:creationId xmlns:a16="http://schemas.microsoft.com/office/drawing/2014/main" id="{0440B405-FCA0-430C-8146-2C37305F33F4}"/>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31">
              <a:extLst>
                <a:ext uri="{FF2B5EF4-FFF2-40B4-BE49-F238E27FC236}">
                  <a16:creationId xmlns:a16="http://schemas.microsoft.com/office/drawing/2014/main" id="{8C85F4BE-E3F4-475F-915D-BC9F570FE57E}"/>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32">
              <a:extLst>
                <a:ext uri="{FF2B5EF4-FFF2-40B4-BE49-F238E27FC236}">
                  <a16:creationId xmlns:a16="http://schemas.microsoft.com/office/drawing/2014/main" id="{9662B21F-E0B5-411E-B173-FEE8818AB132}"/>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8" name="Freeform 5">
            <a:extLst>
              <a:ext uri="{FF2B5EF4-FFF2-40B4-BE49-F238E27FC236}">
                <a16:creationId xmlns:a16="http://schemas.microsoft.com/office/drawing/2014/main" id="{A08A777A-BD9B-44FD-82A4-1758028CC8C2}"/>
              </a:ext>
            </a:extLst>
          </p:cNvPr>
          <p:cNvSpPr>
            <a:spLocks/>
          </p:cNvSpPr>
          <p:nvPr/>
        </p:nvSpPr>
        <p:spPr bwMode="auto">
          <a:xfrm>
            <a:off x="97595" y="10867007"/>
            <a:ext cx="7382078" cy="639993"/>
          </a:xfrm>
          <a:custGeom>
            <a:avLst/>
            <a:gdLst>
              <a:gd name="T0" fmla="*/ 0 w 345"/>
              <a:gd name="T1" fmla="*/ 29 h 30"/>
              <a:gd name="T2" fmla="*/ 274 w 345"/>
              <a:gd name="T3" fmla="*/ 29 h 30"/>
              <a:gd name="T4" fmla="*/ 345 w 345"/>
              <a:gd name="T5" fmla="*/ 0 h 30"/>
              <a:gd name="connsiteX0" fmla="*/ 0 w 10340"/>
              <a:gd name="connsiteY0" fmla="*/ 19617 h 19623"/>
              <a:gd name="connsiteX1" fmla="*/ 7942 w 10340"/>
              <a:gd name="connsiteY1" fmla="*/ 19617 h 19623"/>
              <a:gd name="connsiteX2" fmla="*/ 10340 w 10340"/>
              <a:gd name="connsiteY2" fmla="*/ 0 h 19623"/>
              <a:gd name="connsiteX0" fmla="*/ 0 w 10340"/>
              <a:gd name="connsiteY0" fmla="*/ 19617 h 19757"/>
              <a:gd name="connsiteX1" fmla="*/ 8509 w 10340"/>
              <a:gd name="connsiteY1" fmla="*/ 19751 h 19757"/>
              <a:gd name="connsiteX2" fmla="*/ 10340 w 10340"/>
              <a:gd name="connsiteY2" fmla="*/ 0 h 19757"/>
              <a:gd name="connsiteX0" fmla="*/ 0 w 10340"/>
              <a:gd name="connsiteY0" fmla="*/ 19617 h 19762"/>
              <a:gd name="connsiteX1" fmla="*/ 8509 w 10340"/>
              <a:gd name="connsiteY1" fmla="*/ 19751 h 19762"/>
              <a:gd name="connsiteX2" fmla="*/ 10340 w 10340"/>
              <a:gd name="connsiteY2" fmla="*/ 0 h 19762"/>
            </a:gdLst>
            <a:ahLst/>
            <a:cxnLst>
              <a:cxn ang="0">
                <a:pos x="connsiteX0" y="connsiteY0"/>
              </a:cxn>
              <a:cxn ang="0">
                <a:pos x="connsiteX1" y="connsiteY1"/>
              </a:cxn>
              <a:cxn ang="0">
                <a:pos x="connsiteX2" y="connsiteY2"/>
              </a:cxn>
            </a:cxnLst>
            <a:rect l="l" t="t" r="r" b="b"/>
            <a:pathLst>
              <a:path w="10340" h="19762">
                <a:moveTo>
                  <a:pt x="0" y="19617"/>
                </a:moveTo>
                <a:lnTo>
                  <a:pt x="8509" y="19751"/>
                </a:lnTo>
                <a:cubicBezTo>
                  <a:pt x="9089" y="20084"/>
                  <a:pt x="9760" y="13448"/>
                  <a:pt x="10340" y="0"/>
                </a:cubicBezTo>
              </a:path>
            </a:pathLst>
          </a:cu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54" name="Group 153">
            <a:extLst>
              <a:ext uri="{FF2B5EF4-FFF2-40B4-BE49-F238E27FC236}">
                <a16:creationId xmlns:a16="http://schemas.microsoft.com/office/drawing/2014/main" id="{67E35EE8-26DD-436B-B704-F541B7FD8A62}"/>
              </a:ext>
            </a:extLst>
          </p:cNvPr>
          <p:cNvGrpSpPr/>
          <p:nvPr/>
        </p:nvGrpSpPr>
        <p:grpSpPr>
          <a:xfrm>
            <a:off x="-1179845" y="11075000"/>
            <a:ext cx="956505" cy="841293"/>
            <a:chOff x="3142940" y="3089389"/>
            <a:chExt cx="1052155" cy="925422"/>
          </a:xfrm>
        </p:grpSpPr>
        <p:sp>
          <p:nvSpPr>
            <p:cNvPr id="155" name="Freeform 19">
              <a:extLst>
                <a:ext uri="{FF2B5EF4-FFF2-40B4-BE49-F238E27FC236}">
                  <a16:creationId xmlns:a16="http://schemas.microsoft.com/office/drawing/2014/main" id="{B6B761FC-158F-4F60-A245-17C30D8C118A}"/>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20">
              <a:extLst>
                <a:ext uri="{FF2B5EF4-FFF2-40B4-BE49-F238E27FC236}">
                  <a16:creationId xmlns:a16="http://schemas.microsoft.com/office/drawing/2014/main" id="{96F31C8E-9A89-44EB-8945-715CFA6C18F8}"/>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21">
              <a:extLst>
                <a:ext uri="{FF2B5EF4-FFF2-40B4-BE49-F238E27FC236}">
                  <a16:creationId xmlns:a16="http://schemas.microsoft.com/office/drawing/2014/main" id="{233D1EC1-8B20-4989-88D6-7ED205FA268F}"/>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22">
              <a:extLst>
                <a:ext uri="{FF2B5EF4-FFF2-40B4-BE49-F238E27FC236}">
                  <a16:creationId xmlns:a16="http://schemas.microsoft.com/office/drawing/2014/main" id="{412EA8E0-77D9-47D2-80D7-16A0771A5414}"/>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23">
              <a:extLst>
                <a:ext uri="{FF2B5EF4-FFF2-40B4-BE49-F238E27FC236}">
                  <a16:creationId xmlns:a16="http://schemas.microsoft.com/office/drawing/2014/main" id="{70EC1C1A-DBA2-4E13-BFFD-D8F5B7535067}"/>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24">
              <a:extLst>
                <a:ext uri="{FF2B5EF4-FFF2-40B4-BE49-F238E27FC236}">
                  <a16:creationId xmlns:a16="http://schemas.microsoft.com/office/drawing/2014/main" id="{184696A0-ECF7-4D75-9AC0-927B372283D6}"/>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25">
              <a:extLst>
                <a:ext uri="{FF2B5EF4-FFF2-40B4-BE49-F238E27FC236}">
                  <a16:creationId xmlns:a16="http://schemas.microsoft.com/office/drawing/2014/main" id="{AD3BCC70-CCF8-4932-BB57-9D97B786722B}"/>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26">
              <a:extLst>
                <a:ext uri="{FF2B5EF4-FFF2-40B4-BE49-F238E27FC236}">
                  <a16:creationId xmlns:a16="http://schemas.microsoft.com/office/drawing/2014/main" id="{7787740B-4CA6-487E-9296-071A7BF429EE}"/>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27">
              <a:extLst>
                <a:ext uri="{FF2B5EF4-FFF2-40B4-BE49-F238E27FC236}">
                  <a16:creationId xmlns:a16="http://schemas.microsoft.com/office/drawing/2014/main" id="{CF7A12DC-63AE-414C-9B51-3A33C20429C4}"/>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28">
              <a:extLst>
                <a:ext uri="{FF2B5EF4-FFF2-40B4-BE49-F238E27FC236}">
                  <a16:creationId xmlns:a16="http://schemas.microsoft.com/office/drawing/2014/main" id="{1A838E05-6AF5-46A6-83CF-51AA7C4B6FE2}"/>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29">
              <a:extLst>
                <a:ext uri="{FF2B5EF4-FFF2-40B4-BE49-F238E27FC236}">
                  <a16:creationId xmlns:a16="http://schemas.microsoft.com/office/drawing/2014/main" id="{A6CCEEC4-A9FF-4BFB-9786-E91CF3B22492}"/>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30">
              <a:extLst>
                <a:ext uri="{FF2B5EF4-FFF2-40B4-BE49-F238E27FC236}">
                  <a16:creationId xmlns:a16="http://schemas.microsoft.com/office/drawing/2014/main" id="{DB5029AC-9F78-4D40-A3A9-FC43D2A2DBE2}"/>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31">
              <a:extLst>
                <a:ext uri="{FF2B5EF4-FFF2-40B4-BE49-F238E27FC236}">
                  <a16:creationId xmlns:a16="http://schemas.microsoft.com/office/drawing/2014/main" id="{F7FC2842-BA81-4DC6-8BB2-6268C57DEFD6}"/>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32">
              <a:extLst>
                <a:ext uri="{FF2B5EF4-FFF2-40B4-BE49-F238E27FC236}">
                  <a16:creationId xmlns:a16="http://schemas.microsoft.com/office/drawing/2014/main" id="{D8C239BF-F6C2-45BD-9DFE-C54CE418F4C5}"/>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9" name="Group 138">
            <a:extLst>
              <a:ext uri="{FF2B5EF4-FFF2-40B4-BE49-F238E27FC236}">
                <a16:creationId xmlns:a16="http://schemas.microsoft.com/office/drawing/2014/main" id="{0A68114B-E67A-4DD5-A71B-633E9CD11F49}"/>
              </a:ext>
            </a:extLst>
          </p:cNvPr>
          <p:cNvGrpSpPr/>
          <p:nvPr/>
        </p:nvGrpSpPr>
        <p:grpSpPr>
          <a:xfrm>
            <a:off x="-3476744" y="10995441"/>
            <a:ext cx="1052156" cy="925422"/>
            <a:chOff x="3142940" y="3089389"/>
            <a:chExt cx="1052155" cy="925422"/>
          </a:xfrm>
        </p:grpSpPr>
        <p:sp>
          <p:nvSpPr>
            <p:cNvPr id="140" name="Freeform 19">
              <a:extLst>
                <a:ext uri="{FF2B5EF4-FFF2-40B4-BE49-F238E27FC236}">
                  <a16:creationId xmlns:a16="http://schemas.microsoft.com/office/drawing/2014/main" id="{8336FBCD-C7EE-4B86-A9A7-1C62C87746C7}"/>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20">
              <a:extLst>
                <a:ext uri="{FF2B5EF4-FFF2-40B4-BE49-F238E27FC236}">
                  <a16:creationId xmlns:a16="http://schemas.microsoft.com/office/drawing/2014/main" id="{B204846A-CF7C-45B1-869A-45242E68F99D}"/>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21">
              <a:extLst>
                <a:ext uri="{FF2B5EF4-FFF2-40B4-BE49-F238E27FC236}">
                  <a16:creationId xmlns:a16="http://schemas.microsoft.com/office/drawing/2014/main" id="{C817D271-8A97-423F-ACF7-A9BCFFCC6F79}"/>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22">
              <a:extLst>
                <a:ext uri="{FF2B5EF4-FFF2-40B4-BE49-F238E27FC236}">
                  <a16:creationId xmlns:a16="http://schemas.microsoft.com/office/drawing/2014/main" id="{DCFE0140-43F6-4E86-A824-B090D38B2412}"/>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23">
              <a:extLst>
                <a:ext uri="{FF2B5EF4-FFF2-40B4-BE49-F238E27FC236}">
                  <a16:creationId xmlns:a16="http://schemas.microsoft.com/office/drawing/2014/main" id="{7FB13509-2B18-47C7-9BA1-4281D3CEF0C8}"/>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24">
              <a:extLst>
                <a:ext uri="{FF2B5EF4-FFF2-40B4-BE49-F238E27FC236}">
                  <a16:creationId xmlns:a16="http://schemas.microsoft.com/office/drawing/2014/main" id="{6971F9E8-99AA-45D9-AF2C-8BEF2BB34388}"/>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25">
              <a:extLst>
                <a:ext uri="{FF2B5EF4-FFF2-40B4-BE49-F238E27FC236}">
                  <a16:creationId xmlns:a16="http://schemas.microsoft.com/office/drawing/2014/main" id="{9491B6C0-AA36-4F45-9AEE-D48C2B1AD662}"/>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26">
              <a:extLst>
                <a:ext uri="{FF2B5EF4-FFF2-40B4-BE49-F238E27FC236}">
                  <a16:creationId xmlns:a16="http://schemas.microsoft.com/office/drawing/2014/main" id="{BB45BD95-BDAE-4171-8651-DCA4BD0AE733}"/>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27">
              <a:extLst>
                <a:ext uri="{FF2B5EF4-FFF2-40B4-BE49-F238E27FC236}">
                  <a16:creationId xmlns:a16="http://schemas.microsoft.com/office/drawing/2014/main" id="{B9B25CD7-CCEF-4DDD-B5E7-1139D6D533E4}"/>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28">
              <a:extLst>
                <a:ext uri="{FF2B5EF4-FFF2-40B4-BE49-F238E27FC236}">
                  <a16:creationId xmlns:a16="http://schemas.microsoft.com/office/drawing/2014/main" id="{967F1FB2-1B21-45ED-8B9F-1370B7DE605B}"/>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29">
              <a:extLst>
                <a:ext uri="{FF2B5EF4-FFF2-40B4-BE49-F238E27FC236}">
                  <a16:creationId xmlns:a16="http://schemas.microsoft.com/office/drawing/2014/main" id="{04162F0F-5D58-4987-9BC0-5EDFB6714A9B}"/>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30">
              <a:extLst>
                <a:ext uri="{FF2B5EF4-FFF2-40B4-BE49-F238E27FC236}">
                  <a16:creationId xmlns:a16="http://schemas.microsoft.com/office/drawing/2014/main" id="{4FF9A83F-9F95-4F06-9C35-C276FB6F8B44}"/>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31">
              <a:extLst>
                <a:ext uri="{FF2B5EF4-FFF2-40B4-BE49-F238E27FC236}">
                  <a16:creationId xmlns:a16="http://schemas.microsoft.com/office/drawing/2014/main" id="{B0961F11-AE5F-4C4B-B3BC-7B7FC632F3E5}"/>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32">
              <a:extLst>
                <a:ext uri="{FF2B5EF4-FFF2-40B4-BE49-F238E27FC236}">
                  <a16:creationId xmlns:a16="http://schemas.microsoft.com/office/drawing/2014/main" id="{0C3D3084-DC5F-4425-A51C-5ADB303F73A9}"/>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73" name="Oval 172">
            <a:extLst>
              <a:ext uri="{FF2B5EF4-FFF2-40B4-BE49-F238E27FC236}">
                <a16:creationId xmlns:a16="http://schemas.microsoft.com/office/drawing/2014/main" id="{994F9673-2E41-4BBB-9312-72B8A3089FE9}"/>
              </a:ext>
            </a:extLst>
          </p:cNvPr>
          <p:cNvSpPr/>
          <p:nvPr/>
        </p:nvSpPr>
        <p:spPr>
          <a:xfrm>
            <a:off x="8054337" y="7592181"/>
            <a:ext cx="2182667" cy="2182667"/>
          </a:xfrm>
          <a:prstGeom prst="ellipse">
            <a:avLst/>
          </a:prstGeom>
          <a:solidFill>
            <a:schemeClr val="accent1">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Oval 173">
            <a:extLst>
              <a:ext uri="{FF2B5EF4-FFF2-40B4-BE49-F238E27FC236}">
                <a16:creationId xmlns:a16="http://schemas.microsoft.com/office/drawing/2014/main" id="{822CD0B2-1548-4A67-88B8-40221DD098DE}"/>
              </a:ext>
            </a:extLst>
          </p:cNvPr>
          <p:cNvSpPr/>
          <p:nvPr/>
        </p:nvSpPr>
        <p:spPr>
          <a:xfrm>
            <a:off x="6435204" y="9843739"/>
            <a:ext cx="2905130" cy="2905130"/>
          </a:xfrm>
          <a:prstGeom prst="ellipse">
            <a:avLst/>
          </a:prstGeom>
          <a:solidFill>
            <a:schemeClr val="accent1">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523216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74"/>
                                        </p:tgtEl>
                                        <p:attrNameLst>
                                          <p:attrName>style.visibility</p:attrName>
                                        </p:attrNameLst>
                                      </p:cBhvr>
                                      <p:to>
                                        <p:strVal val="visible"/>
                                      </p:to>
                                    </p:set>
                                    <p:animEffect transition="in" filter="fade">
                                      <p:cBhvr>
                                        <p:cTn id="7" dur="500"/>
                                        <p:tgtEl>
                                          <p:spTgt spid="174"/>
                                        </p:tgtEl>
                                      </p:cBhvr>
                                    </p:animEffect>
                                  </p:childTnLst>
                                </p:cTn>
                              </p:par>
                              <p:par>
                                <p:cTn id="8" presetID="10" presetClass="entr" presetSubtype="0" fill="hold" grpId="0" nodeType="withEffect">
                                  <p:stCondLst>
                                    <p:cond delay="200"/>
                                  </p:stCondLst>
                                  <p:childTnLst>
                                    <p:set>
                                      <p:cBhvr>
                                        <p:cTn id="9" dur="1" fill="hold">
                                          <p:stCondLst>
                                            <p:cond delay="0"/>
                                          </p:stCondLst>
                                        </p:cTn>
                                        <p:tgtEl>
                                          <p:spTgt spid="173"/>
                                        </p:tgtEl>
                                        <p:attrNameLst>
                                          <p:attrName>style.visibility</p:attrName>
                                        </p:attrNameLst>
                                      </p:cBhvr>
                                      <p:to>
                                        <p:strVal val="visible"/>
                                      </p:to>
                                    </p:set>
                                    <p:animEffect transition="in" filter="fade">
                                      <p:cBhvr>
                                        <p:cTn id="10" dur="500"/>
                                        <p:tgtEl>
                                          <p:spTgt spid="173"/>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wipe(left)">
                                      <p:cBhvr>
                                        <p:cTn id="13" dur="1000"/>
                                        <p:tgtEl>
                                          <p:spTgt spid="28"/>
                                        </p:tgtEl>
                                      </p:cBhvr>
                                    </p:animEffect>
                                  </p:childTnLst>
                                </p:cTn>
                              </p:par>
                              <p:par>
                                <p:cTn id="14" presetID="0" presetClass="path" presetSubtype="0" accel="50000" decel="50000" fill="hold" nodeType="withEffect">
                                  <p:stCondLst>
                                    <p:cond delay="0"/>
                                  </p:stCondLst>
                                  <p:childTnLst>
                                    <p:animMotion origin="layout" path="M -0.02207 -0.00405 L 0.29032 0.00081 L 0.31799 -0.01192 L 0.3823 -0.1603 " pathEditMode="relative" rAng="0" ptsTypes="AAAA">
                                      <p:cBhvr>
                                        <p:cTn id="15" dur="1500" fill="hold"/>
                                        <p:tgtEl>
                                          <p:spTgt spid="154"/>
                                        </p:tgtEl>
                                        <p:attrNameLst>
                                          <p:attrName>ppt_x</p:attrName>
                                          <p:attrName>ppt_y</p:attrName>
                                        </p:attrNameLst>
                                      </p:cBhvr>
                                      <p:rCtr x="20219" y="-7569"/>
                                    </p:animMotion>
                                  </p:childTnLst>
                                </p:cTn>
                              </p:par>
                              <p:par>
                                <p:cTn id="16" presetID="10" presetClass="exit" presetSubtype="0" fill="hold" nodeType="withEffect">
                                  <p:stCondLst>
                                    <p:cond delay="900"/>
                                  </p:stCondLst>
                                  <p:childTnLst>
                                    <p:animEffect transition="out" filter="fade">
                                      <p:cBhvr>
                                        <p:cTn id="17" dur="500"/>
                                        <p:tgtEl>
                                          <p:spTgt spid="154"/>
                                        </p:tgtEl>
                                      </p:cBhvr>
                                    </p:animEffect>
                                    <p:set>
                                      <p:cBhvr>
                                        <p:cTn id="18" dur="1" fill="hold">
                                          <p:stCondLst>
                                            <p:cond delay="499"/>
                                          </p:stCondLst>
                                        </p:cTn>
                                        <p:tgtEl>
                                          <p:spTgt spid="154"/>
                                        </p:tgtEl>
                                        <p:attrNameLst>
                                          <p:attrName>style.visibility</p:attrName>
                                        </p:attrNameLst>
                                      </p:cBhvr>
                                      <p:to>
                                        <p:strVal val="hidden"/>
                                      </p:to>
                                    </p:set>
                                  </p:childTnLst>
                                </p:cTn>
                              </p:par>
                              <p:par>
                                <p:cTn id="19" presetID="22" presetClass="entr" presetSubtype="8" fill="hold" nodeType="withEffect">
                                  <p:stCondLst>
                                    <p:cond delay="900"/>
                                  </p:stCondLst>
                                  <p:childTnLst>
                                    <p:set>
                                      <p:cBhvr>
                                        <p:cTn id="20" dur="1" fill="hold">
                                          <p:stCondLst>
                                            <p:cond delay="0"/>
                                          </p:stCondLst>
                                        </p:cTn>
                                        <p:tgtEl>
                                          <p:spTgt spid="5"/>
                                        </p:tgtEl>
                                        <p:attrNameLst>
                                          <p:attrName>style.visibility</p:attrName>
                                        </p:attrNameLst>
                                      </p:cBhvr>
                                      <p:to>
                                        <p:strVal val="visible"/>
                                      </p:to>
                                    </p:set>
                                    <p:animEffect transition="in" filter="wipe(left)">
                                      <p:cBhvr>
                                        <p:cTn id="21" dur="1000"/>
                                        <p:tgtEl>
                                          <p:spTgt spid="5"/>
                                        </p:tgtEl>
                                      </p:cBhvr>
                                    </p:animEffect>
                                  </p:childTnLst>
                                </p:cTn>
                              </p:par>
                              <p:par>
                                <p:cTn id="22" presetID="63" presetClass="path" presetSubtype="0" accel="50000" decel="50000" fill="hold" nodeType="withEffect">
                                  <p:stCondLst>
                                    <p:cond delay="900"/>
                                  </p:stCondLst>
                                  <p:childTnLst>
                                    <p:animMotion origin="layout" path="M -1.46075E-6 1.66667E-6 L 0.46459 1.66667E-6 " pathEditMode="relative" rAng="0" ptsTypes="AA">
                                      <p:cBhvr>
                                        <p:cTn id="23" dur="1500" fill="hold"/>
                                        <p:tgtEl>
                                          <p:spTgt spid="24"/>
                                        </p:tgtEl>
                                        <p:attrNameLst>
                                          <p:attrName>ppt_x</p:attrName>
                                          <p:attrName>ppt_y</p:attrName>
                                        </p:attrNameLst>
                                      </p:cBhvr>
                                      <p:rCtr x="23226" y="0"/>
                                    </p:animMotion>
                                  </p:childTnLst>
                                </p:cTn>
                              </p:par>
                              <p:par>
                                <p:cTn id="24" presetID="10" presetClass="exit" presetSubtype="0" fill="hold" nodeType="withEffect">
                                  <p:stCondLst>
                                    <p:cond delay="1800"/>
                                  </p:stCondLst>
                                  <p:childTnLst>
                                    <p:animEffect transition="out" filter="fade">
                                      <p:cBhvr>
                                        <p:cTn id="25" dur="500"/>
                                        <p:tgtEl>
                                          <p:spTgt spid="24"/>
                                        </p:tgtEl>
                                      </p:cBhvr>
                                    </p:animEffect>
                                    <p:set>
                                      <p:cBhvr>
                                        <p:cTn id="26" dur="1" fill="hold">
                                          <p:stCondLst>
                                            <p:cond delay="499"/>
                                          </p:stCondLst>
                                        </p:cTn>
                                        <p:tgtEl>
                                          <p:spTgt spid="24"/>
                                        </p:tgtEl>
                                        <p:attrNameLst>
                                          <p:attrName>style.visibility</p:attrName>
                                        </p:attrNameLst>
                                      </p:cBhvr>
                                      <p:to>
                                        <p:strVal val="hidden"/>
                                      </p:to>
                                    </p:set>
                                  </p:childTnLst>
                                </p:cTn>
                              </p:par>
                              <p:par>
                                <p:cTn id="27" presetID="63" presetClass="path" presetSubtype="0" accel="50000" decel="50000" fill="hold" nodeType="withEffect">
                                  <p:stCondLst>
                                    <p:cond delay="1100"/>
                                  </p:stCondLst>
                                  <p:childTnLst>
                                    <p:animMotion origin="layout" path="M -2.20674E-6 -4.25926E-6 L 0.53854 -4.25926E-6 " pathEditMode="relative" rAng="0" ptsTypes="AA">
                                      <p:cBhvr>
                                        <p:cTn id="28" dur="1500" fill="hold"/>
                                        <p:tgtEl>
                                          <p:spTgt spid="139"/>
                                        </p:tgtEl>
                                        <p:attrNameLst>
                                          <p:attrName>ppt_x</p:attrName>
                                          <p:attrName>ppt_y</p:attrName>
                                        </p:attrNameLst>
                                      </p:cBhvr>
                                      <p:rCtr x="26924" y="0"/>
                                    </p:animMotion>
                                  </p:childTnLst>
                                </p:cTn>
                              </p:par>
                              <p:par>
                                <p:cTn id="29" presetID="22" presetClass="entr" presetSubtype="8" fill="hold" nodeType="withEffect">
                                  <p:stCondLst>
                                    <p:cond delay="1800"/>
                                  </p:stCondLst>
                                  <p:childTnLst>
                                    <p:set>
                                      <p:cBhvr>
                                        <p:cTn id="30" dur="1" fill="hold">
                                          <p:stCondLst>
                                            <p:cond delay="0"/>
                                          </p:stCondLst>
                                        </p:cTn>
                                        <p:tgtEl>
                                          <p:spTgt spid="122"/>
                                        </p:tgtEl>
                                        <p:attrNameLst>
                                          <p:attrName>style.visibility</p:attrName>
                                        </p:attrNameLst>
                                      </p:cBhvr>
                                      <p:to>
                                        <p:strVal val="visible"/>
                                      </p:to>
                                    </p:set>
                                    <p:animEffect transition="in" filter="wipe(left)">
                                      <p:cBhvr>
                                        <p:cTn id="31" dur="750"/>
                                        <p:tgtEl>
                                          <p:spTgt spid="122"/>
                                        </p:tgtEl>
                                      </p:cBhvr>
                                    </p:animEffect>
                                  </p:childTnLst>
                                </p:cTn>
                              </p:par>
                              <p:par>
                                <p:cTn id="32" presetID="10" presetClass="exit" presetSubtype="0" fill="hold" nodeType="withEffect">
                                  <p:stCondLst>
                                    <p:cond delay="2100"/>
                                  </p:stCondLst>
                                  <p:childTnLst>
                                    <p:animEffect transition="out" filter="fade">
                                      <p:cBhvr>
                                        <p:cTn id="33" dur="500"/>
                                        <p:tgtEl>
                                          <p:spTgt spid="139"/>
                                        </p:tgtEl>
                                      </p:cBhvr>
                                    </p:animEffect>
                                    <p:set>
                                      <p:cBhvr>
                                        <p:cTn id="34" dur="1" fill="hold">
                                          <p:stCondLst>
                                            <p:cond delay="499"/>
                                          </p:stCondLst>
                                        </p:cTn>
                                        <p:tgtEl>
                                          <p:spTgt spid="13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173" grpId="0" animBg="1"/>
      <p:bldP spid="174" grpId="0" animBg="1"/>
    </p:bldLst>
  </p:timing>
</p:sld>
</file>

<file path=ppt/slides/slide25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61A4EFD5-720E-40DD-BFB5-2DF6D554B3F9}"/>
              </a:ext>
            </a:extLst>
          </p:cNvPr>
          <p:cNvGrpSpPr/>
          <p:nvPr/>
        </p:nvGrpSpPr>
        <p:grpSpPr>
          <a:xfrm flipH="1">
            <a:off x="7034023" y="3369909"/>
            <a:ext cx="11369673" cy="15090122"/>
            <a:chOff x="3217450" y="2309252"/>
            <a:chExt cx="10041648" cy="13327535"/>
          </a:xfrm>
        </p:grpSpPr>
        <p:sp>
          <p:nvSpPr>
            <p:cNvPr id="41" name="Freeform 36">
              <a:extLst>
                <a:ext uri="{FF2B5EF4-FFF2-40B4-BE49-F238E27FC236}">
                  <a16:creationId xmlns:a16="http://schemas.microsoft.com/office/drawing/2014/main" id="{8646EF35-70C5-478D-B943-3BA33CE0C767}"/>
                </a:ext>
              </a:extLst>
            </p:cNvPr>
            <p:cNvSpPr>
              <a:spLocks/>
            </p:cNvSpPr>
            <p:nvPr/>
          </p:nvSpPr>
          <p:spPr bwMode="auto">
            <a:xfrm flipH="1">
              <a:off x="3217450" y="2309252"/>
              <a:ext cx="10041648" cy="13327535"/>
            </a:xfrm>
            <a:custGeom>
              <a:avLst/>
              <a:gdLst>
                <a:gd name="T0" fmla="*/ 363 w 670"/>
                <a:gd name="T1" fmla="*/ 846 h 846"/>
                <a:gd name="T2" fmla="*/ 335 w 670"/>
                <a:gd name="T3" fmla="*/ 663 h 846"/>
                <a:gd name="T4" fmla="*/ 115 w 670"/>
                <a:gd name="T5" fmla="*/ 670 h 846"/>
                <a:gd name="T6" fmla="*/ 96 w 670"/>
                <a:gd name="T7" fmla="*/ 577 h 846"/>
                <a:gd name="T8" fmla="*/ 75 w 670"/>
                <a:gd name="T9" fmla="*/ 553 h 846"/>
                <a:gd name="T10" fmla="*/ 92 w 670"/>
                <a:gd name="T11" fmla="*/ 536 h 846"/>
                <a:gd name="T12" fmla="*/ 72 w 670"/>
                <a:gd name="T13" fmla="*/ 528 h 846"/>
                <a:gd name="T14" fmla="*/ 82 w 670"/>
                <a:gd name="T15" fmla="*/ 502 h 846"/>
                <a:gd name="T16" fmla="*/ 25 w 670"/>
                <a:gd name="T17" fmla="*/ 469 h 846"/>
                <a:gd name="T18" fmla="*/ 76 w 670"/>
                <a:gd name="T19" fmla="*/ 369 h 846"/>
                <a:gd name="T20" fmla="*/ 118 w 670"/>
                <a:gd name="T21" fmla="*/ 161 h 846"/>
                <a:gd name="T22" fmla="*/ 403 w 670"/>
                <a:gd name="T23" fmla="*/ 15 h 846"/>
                <a:gd name="T24" fmla="*/ 639 w 670"/>
                <a:gd name="T25" fmla="*/ 284 h 846"/>
                <a:gd name="T26" fmla="*/ 570 w 670"/>
                <a:gd name="T27" fmla="*/ 594 h 846"/>
                <a:gd name="T28" fmla="*/ 573 w 670"/>
                <a:gd name="T29" fmla="*/ 605 h 846"/>
                <a:gd name="T30" fmla="*/ 666 w 670"/>
                <a:gd name="T31" fmla="*/ 846 h 846"/>
                <a:gd name="T32" fmla="*/ 363 w 670"/>
                <a:gd name="T33" fmla="*/ 846 h 846"/>
                <a:gd name="connsiteX0" fmla="*/ 4884 w 9687"/>
                <a:gd name="connsiteY0" fmla="*/ 11432 h 11432"/>
                <a:gd name="connsiteX1" fmla="*/ 4747 w 9687"/>
                <a:gd name="connsiteY1" fmla="*/ 7683 h 11432"/>
                <a:gd name="connsiteX2" fmla="*/ 1463 w 9687"/>
                <a:gd name="connsiteY2" fmla="*/ 7766 h 11432"/>
                <a:gd name="connsiteX3" fmla="*/ 1180 w 9687"/>
                <a:gd name="connsiteY3" fmla="*/ 6666 h 11432"/>
                <a:gd name="connsiteX4" fmla="*/ 866 w 9687"/>
                <a:gd name="connsiteY4" fmla="*/ 6383 h 11432"/>
                <a:gd name="connsiteX5" fmla="*/ 1120 w 9687"/>
                <a:gd name="connsiteY5" fmla="*/ 6182 h 11432"/>
                <a:gd name="connsiteX6" fmla="*/ 822 w 9687"/>
                <a:gd name="connsiteY6" fmla="*/ 6087 h 11432"/>
                <a:gd name="connsiteX7" fmla="*/ 971 w 9687"/>
                <a:gd name="connsiteY7" fmla="*/ 5780 h 11432"/>
                <a:gd name="connsiteX8" fmla="*/ 120 w 9687"/>
                <a:gd name="connsiteY8" fmla="*/ 5390 h 11432"/>
                <a:gd name="connsiteX9" fmla="*/ 881 w 9687"/>
                <a:gd name="connsiteY9" fmla="*/ 4208 h 11432"/>
                <a:gd name="connsiteX10" fmla="*/ 1508 w 9687"/>
                <a:gd name="connsiteY10" fmla="*/ 1749 h 11432"/>
                <a:gd name="connsiteX11" fmla="*/ 5762 w 9687"/>
                <a:gd name="connsiteY11" fmla="*/ 23 h 11432"/>
                <a:gd name="connsiteX12" fmla="*/ 9284 w 9687"/>
                <a:gd name="connsiteY12" fmla="*/ 3203 h 11432"/>
                <a:gd name="connsiteX13" fmla="*/ 8254 w 9687"/>
                <a:gd name="connsiteY13" fmla="*/ 6867 h 11432"/>
                <a:gd name="connsiteX14" fmla="*/ 8299 w 9687"/>
                <a:gd name="connsiteY14" fmla="*/ 6997 h 11432"/>
                <a:gd name="connsiteX15" fmla="*/ 9687 w 9687"/>
                <a:gd name="connsiteY15" fmla="*/ 9846 h 11432"/>
                <a:gd name="connsiteX16" fmla="*/ 4884 w 9687"/>
                <a:gd name="connsiteY16" fmla="*/ 11432 h 11432"/>
                <a:gd name="connsiteX0" fmla="*/ 5042 w 11225"/>
                <a:gd name="connsiteY0" fmla="*/ 10000 h 10014"/>
                <a:gd name="connsiteX1" fmla="*/ 4900 w 11225"/>
                <a:gd name="connsiteY1" fmla="*/ 6721 h 10014"/>
                <a:gd name="connsiteX2" fmla="*/ 1510 w 11225"/>
                <a:gd name="connsiteY2" fmla="*/ 6793 h 10014"/>
                <a:gd name="connsiteX3" fmla="*/ 1218 w 11225"/>
                <a:gd name="connsiteY3" fmla="*/ 5831 h 10014"/>
                <a:gd name="connsiteX4" fmla="*/ 894 w 11225"/>
                <a:gd name="connsiteY4" fmla="*/ 5583 h 10014"/>
                <a:gd name="connsiteX5" fmla="*/ 1156 w 11225"/>
                <a:gd name="connsiteY5" fmla="*/ 5408 h 10014"/>
                <a:gd name="connsiteX6" fmla="*/ 849 w 11225"/>
                <a:gd name="connsiteY6" fmla="*/ 5325 h 10014"/>
                <a:gd name="connsiteX7" fmla="*/ 1002 w 11225"/>
                <a:gd name="connsiteY7" fmla="*/ 5056 h 10014"/>
                <a:gd name="connsiteX8" fmla="*/ 124 w 11225"/>
                <a:gd name="connsiteY8" fmla="*/ 4715 h 10014"/>
                <a:gd name="connsiteX9" fmla="*/ 909 w 11225"/>
                <a:gd name="connsiteY9" fmla="*/ 3681 h 10014"/>
                <a:gd name="connsiteX10" fmla="*/ 1557 w 11225"/>
                <a:gd name="connsiteY10" fmla="*/ 1530 h 10014"/>
                <a:gd name="connsiteX11" fmla="*/ 5948 w 11225"/>
                <a:gd name="connsiteY11" fmla="*/ 20 h 10014"/>
                <a:gd name="connsiteX12" fmla="*/ 9584 w 11225"/>
                <a:gd name="connsiteY12" fmla="*/ 2802 h 10014"/>
                <a:gd name="connsiteX13" fmla="*/ 8521 w 11225"/>
                <a:gd name="connsiteY13" fmla="*/ 6007 h 10014"/>
                <a:gd name="connsiteX14" fmla="*/ 8567 w 11225"/>
                <a:gd name="connsiteY14" fmla="*/ 6121 h 10014"/>
                <a:gd name="connsiteX15" fmla="*/ 11225 w 11225"/>
                <a:gd name="connsiteY15" fmla="*/ 10014 h 10014"/>
                <a:gd name="connsiteX16" fmla="*/ 5042 w 11225"/>
                <a:gd name="connsiteY16" fmla="*/ 10000 h 1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225" h="10014">
                  <a:moveTo>
                    <a:pt x="5042" y="10000"/>
                  </a:moveTo>
                  <a:cubicBezTo>
                    <a:pt x="5073" y="9607"/>
                    <a:pt x="5409" y="7113"/>
                    <a:pt x="4900" y="6721"/>
                  </a:cubicBezTo>
                  <a:cubicBezTo>
                    <a:pt x="4300" y="6234"/>
                    <a:pt x="2620" y="7021"/>
                    <a:pt x="1510" y="6793"/>
                  </a:cubicBezTo>
                  <a:cubicBezTo>
                    <a:pt x="402" y="6575"/>
                    <a:pt x="1156" y="6028"/>
                    <a:pt x="1218" y="5831"/>
                  </a:cubicBezTo>
                  <a:cubicBezTo>
                    <a:pt x="1295" y="5625"/>
                    <a:pt x="1002" y="5707"/>
                    <a:pt x="894" y="5583"/>
                  </a:cubicBezTo>
                  <a:cubicBezTo>
                    <a:pt x="771" y="5459"/>
                    <a:pt x="1156" y="5408"/>
                    <a:pt x="1156" y="5408"/>
                  </a:cubicBezTo>
                  <a:cubicBezTo>
                    <a:pt x="1156" y="5408"/>
                    <a:pt x="864" y="5387"/>
                    <a:pt x="849" y="5325"/>
                  </a:cubicBezTo>
                  <a:cubicBezTo>
                    <a:pt x="849" y="5262"/>
                    <a:pt x="987" y="5221"/>
                    <a:pt x="1002" y="5056"/>
                  </a:cubicBezTo>
                  <a:cubicBezTo>
                    <a:pt x="1033" y="4891"/>
                    <a:pt x="509" y="4983"/>
                    <a:pt x="124" y="4715"/>
                  </a:cubicBezTo>
                  <a:cubicBezTo>
                    <a:pt x="-261" y="4445"/>
                    <a:pt x="324" y="4374"/>
                    <a:pt x="909" y="3681"/>
                  </a:cubicBezTo>
                  <a:cubicBezTo>
                    <a:pt x="1480" y="2978"/>
                    <a:pt x="725" y="3102"/>
                    <a:pt x="1557" y="1530"/>
                  </a:cubicBezTo>
                  <a:cubicBezTo>
                    <a:pt x="2050" y="631"/>
                    <a:pt x="4346" y="-135"/>
                    <a:pt x="5948" y="20"/>
                  </a:cubicBezTo>
                  <a:cubicBezTo>
                    <a:pt x="7535" y="176"/>
                    <a:pt x="10062" y="1386"/>
                    <a:pt x="9584" y="2802"/>
                  </a:cubicBezTo>
                  <a:cubicBezTo>
                    <a:pt x="9123" y="4177"/>
                    <a:pt x="7966" y="4601"/>
                    <a:pt x="8521" y="6007"/>
                  </a:cubicBezTo>
                  <a:cubicBezTo>
                    <a:pt x="8536" y="6049"/>
                    <a:pt x="8552" y="6090"/>
                    <a:pt x="8567" y="6121"/>
                  </a:cubicBezTo>
                  <a:cubicBezTo>
                    <a:pt x="9076" y="7268"/>
                    <a:pt x="10824" y="9404"/>
                    <a:pt x="11225" y="10014"/>
                  </a:cubicBezTo>
                  <a:lnTo>
                    <a:pt x="5042" y="10000"/>
                  </a:lnTo>
                  <a:close/>
                </a:path>
              </a:pathLst>
            </a:custGeom>
            <a:solidFill>
              <a:schemeClr val="accent1">
                <a:lumMod val="20000"/>
                <a:lumOff val="80000"/>
              </a:schemeClr>
            </a:solidFill>
            <a:ln w="57150">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43" name="Freeform 38">
              <a:extLst>
                <a:ext uri="{FF2B5EF4-FFF2-40B4-BE49-F238E27FC236}">
                  <a16:creationId xmlns:a16="http://schemas.microsoft.com/office/drawing/2014/main" id="{44A981EC-42BA-4609-8F84-B2C7DB5B8C14}"/>
                </a:ext>
              </a:extLst>
            </p:cNvPr>
            <p:cNvSpPr>
              <a:spLocks/>
            </p:cNvSpPr>
            <p:nvPr/>
          </p:nvSpPr>
          <p:spPr bwMode="auto">
            <a:xfrm flipH="1">
              <a:off x="10818688" y="6161002"/>
              <a:ext cx="1267949" cy="426743"/>
            </a:xfrm>
            <a:custGeom>
              <a:avLst/>
              <a:gdLst>
                <a:gd name="T0" fmla="*/ 90 w 92"/>
                <a:gd name="T1" fmla="*/ 31 h 31"/>
                <a:gd name="T2" fmla="*/ 90 w 92"/>
                <a:gd name="T3" fmla="*/ 31 h 31"/>
                <a:gd name="T4" fmla="*/ 1 w 92"/>
                <a:gd name="T5" fmla="*/ 4 h 31"/>
                <a:gd name="T6" fmla="*/ 0 w 92"/>
                <a:gd name="T7" fmla="*/ 2 h 31"/>
                <a:gd name="T8" fmla="*/ 3 w 92"/>
                <a:gd name="T9" fmla="*/ 1 h 31"/>
                <a:gd name="T10" fmla="*/ 90 w 92"/>
                <a:gd name="T11" fmla="*/ 27 h 31"/>
                <a:gd name="T12" fmla="*/ 92 w 92"/>
                <a:gd name="T13" fmla="*/ 30 h 31"/>
                <a:gd name="T14" fmla="*/ 90 w 9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31">
                  <a:moveTo>
                    <a:pt x="90" y="31"/>
                  </a:moveTo>
                  <a:cubicBezTo>
                    <a:pt x="90" y="31"/>
                    <a:pt x="90" y="31"/>
                    <a:pt x="90" y="31"/>
                  </a:cubicBezTo>
                  <a:cubicBezTo>
                    <a:pt x="45" y="30"/>
                    <a:pt x="2" y="5"/>
                    <a:pt x="1" y="4"/>
                  </a:cubicBezTo>
                  <a:cubicBezTo>
                    <a:pt x="0" y="4"/>
                    <a:pt x="0" y="3"/>
                    <a:pt x="0" y="2"/>
                  </a:cubicBezTo>
                  <a:cubicBezTo>
                    <a:pt x="1" y="1"/>
                    <a:pt x="2" y="0"/>
                    <a:pt x="3" y="1"/>
                  </a:cubicBezTo>
                  <a:cubicBezTo>
                    <a:pt x="4" y="1"/>
                    <a:pt x="46" y="26"/>
                    <a:pt x="90" y="27"/>
                  </a:cubicBezTo>
                  <a:cubicBezTo>
                    <a:pt x="91" y="28"/>
                    <a:pt x="92" y="28"/>
                    <a:pt x="92" y="30"/>
                  </a:cubicBezTo>
                  <a:cubicBezTo>
                    <a:pt x="92" y="31"/>
                    <a:pt x="91" y="31"/>
                    <a:pt x="90" y="31"/>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44" name="Freeform 39">
              <a:extLst>
                <a:ext uri="{FF2B5EF4-FFF2-40B4-BE49-F238E27FC236}">
                  <a16:creationId xmlns:a16="http://schemas.microsoft.com/office/drawing/2014/main" id="{7DA4202C-0099-492C-8FB9-D58116D93D28}"/>
                </a:ext>
              </a:extLst>
            </p:cNvPr>
            <p:cNvSpPr>
              <a:spLocks/>
            </p:cNvSpPr>
            <p:nvPr/>
          </p:nvSpPr>
          <p:spPr bwMode="auto">
            <a:xfrm flipH="1">
              <a:off x="10846320" y="6658357"/>
              <a:ext cx="896468" cy="921028"/>
            </a:xfrm>
            <a:custGeom>
              <a:avLst/>
              <a:gdLst>
                <a:gd name="T0" fmla="*/ 2 w 65"/>
                <a:gd name="T1" fmla="*/ 67 h 67"/>
                <a:gd name="T2" fmla="*/ 0 w 65"/>
                <a:gd name="T3" fmla="*/ 66 h 67"/>
                <a:gd name="T4" fmla="*/ 1 w 65"/>
                <a:gd name="T5" fmla="*/ 63 h 67"/>
                <a:gd name="T6" fmla="*/ 59 w 65"/>
                <a:gd name="T7" fmla="*/ 32 h 67"/>
                <a:gd name="T8" fmla="*/ 4 w 65"/>
                <a:gd name="T9" fmla="*/ 4 h 67"/>
                <a:gd name="T10" fmla="*/ 3 w 65"/>
                <a:gd name="T11" fmla="*/ 1 h 67"/>
                <a:gd name="T12" fmla="*/ 5 w 65"/>
                <a:gd name="T13" fmla="*/ 0 h 67"/>
                <a:gd name="T14" fmla="*/ 64 w 65"/>
                <a:gd name="T15" fmla="*/ 30 h 67"/>
                <a:gd name="T16" fmla="*/ 65 w 65"/>
                <a:gd name="T17" fmla="*/ 32 h 67"/>
                <a:gd name="T18" fmla="*/ 64 w 65"/>
                <a:gd name="T19" fmla="*/ 34 h 67"/>
                <a:gd name="T20" fmla="*/ 3 w 65"/>
                <a:gd name="T21" fmla="*/ 67 h 67"/>
                <a:gd name="T22" fmla="*/ 2 w 65"/>
                <a:gd name="T2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 h="67">
                  <a:moveTo>
                    <a:pt x="2" y="67"/>
                  </a:moveTo>
                  <a:cubicBezTo>
                    <a:pt x="1" y="67"/>
                    <a:pt x="1" y="67"/>
                    <a:pt x="0" y="66"/>
                  </a:cubicBezTo>
                  <a:cubicBezTo>
                    <a:pt x="0" y="65"/>
                    <a:pt x="0" y="64"/>
                    <a:pt x="1" y="63"/>
                  </a:cubicBezTo>
                  <a:cubicBezTo>
                    <a:pt x="14" y="54"/>
                    <a:pt x="47" y="37"/>
                    <a:pt x="59" y="32"/>
                  </a:cubicBezTo>
                  <a:cubicBezTo>
                    <a:pt x="4" y="4"/>
                    <a:pt x="4" y="4"/>
                    <a:pt x="4" y="4"/>
                  </a:cubicBezTo>
                  <a:cubicBezTo>
                    <a:pt x="3" y="3"/>
                    <a:pt x="2" y="2"/>
                    <a:pt x="3" y="1"/>
                  </a:cubicBezTo>
                  <a:cubicBezTo>
                    <a:pt x="3" y="0"/>
                    <a:pt x="4" y="0"/>
                    <a:pt x="5" y="0"/>
                  </a:cubicBezTo>
                  <a:cubicBezTo>
                    <a:pt x="64" y="30"/>
                    <a:pt x="64" y="30"/>
                    <a:pt x="64" y="30"/>
                  </a:cubicBezTo>
                  <a:cubicBezTo>
                    <a:pt x="65" y="31"/>
                    <a:pt x="65" y="31"/>
                    <a:pt x="65" y="32"/>
                  </a:cubicBezTo>
                  <a:cubicBezTo>
                    <a:pt x="65" y="33"/>
                    <a:pt x="65" y="34"/>
                    <a:pt x="64" y="34"/>
                  </a:cubicBezTo>
                  <a:cubicBezTo>
                    <a:pt x="63" y="34"/>
                    <a:pt x="18" y="55"/>
                    <a:pt x="3" y="67"/>
                  </a:cubicBezTo>
                  <a:cubicBezTo>
                    <a:pt x="3" y="67"/>
                    <a:pt x="2" y="67"/>
                    <a:pt x="2" y="67"/>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45" name="Freeform 40">
              <a:extLst>
                <a:ext uri="{FF2B5EF4-FFF2-40B4-BE49-F238E27FC236}">
                  <a16:creationId xmlns:a16="http://schemas.microsoft.com/office/drawing/2014/main" id="{CD64497C-E2E3-45F5-B478-DC661913906A}"/>
                </a:ext>
              </a:extLst>
            </p:cNvPr>
            <p:cNvSpPr>
              <a:spLocks noEditPoints="1"/>
            </p:cNvSpPr>
            <p:nvPr/>
          </p:nvSpPr>
          <p:spPr bwMode="auto">
            <a:xfrm flipH="1">
              <a:off x="10873949" y="6753529"/>
              <a:ext cx="868838" cy="730682"/>
            </a:xfrm>
            <a:custGeom>
              <a:avLst/>
              <a:gdLst>
                <a:gd name="T0" fmla="*/ 13 w 63"/>
                <a:gd name="T1" fmla="*/ 53 h 53"/>
                <a:gd name="T2" fmla="*/ 12 w 63"/>
                <a:gd name="T3" fmla="*/ 53 h 53"/>
                <a:gd name="T4" fmla="*/ 11 w 63"/>
                <a:gd name="T5" fmla="*/ 52 h 53"/>
                <a:gd name="T6" fmla="*/ 17 w 63"/>
                <a:gd name="T7" fmla="*/ 1 h 53"/>
                <a:gd name="T8" fmla="*/ 19 w 63"/>
                <a:gd name="T9" fmla="*/ 1 h 53"/>
                <a:gd name="T10" fmla="*/ 62 w 63"/>
                <a:gd name="T11" fmla="*/ 23 h 53"/>
                <a:gd name="T12" fmla="*/ 63 w 63"/>
                <a:gd name="T13" fmla="*/ 25 h 53"/>
                <a:gd name="T14" fmla="*/ 62 w 63"/>
                <a:gd name="T15" fmla="*/ 27 h 53"/>
                <a:gd name="T16" fmla="*/ 14 w 63"/>
                <a:gd name="T17" fmla="*/ 53 h 53"/>
                <a:gd name="T18" fmla="*/ 13 w 63"/>
                <a:gd name="T19" fmla="*/ 53 h 53"/>
                <a:gd name="T20" fmla="*/ 19 w 63"/>
                <a:gd name="T21" fmla="*/ 5 h 53"/>
                <a:gd name="T22" fmla="*/ 14 w 63"/>
                <a:gd name="T23" fmla="*/ 48 h 53"/>
                <a:gd name="T24" fmla="*/ 57 w 63"/>
                <a:gd name="T25" fmla="*/ 25 h 53"/>
                <a:gd name="T26" fmla="*/ 19 w 63"/>
                <a:gd name="T27" fmla="*/ 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53">
                  <a:moveTo>
                    <a:pt x="13" y="53"/>
                  </a:moveTo>
                  <a:cubicBezTo>
                    <a:pt x="13" y="53"/>
                    <a:pt x="12" y="53"/>
                    <a:pt x="12" y="53"/>
                  </a:cubicBezTo>
                  <a:cubicBezTo>
                    <a:pt x="12" y="53"/>
                    <a:pt x="11" y="52"/>
                    <a:pt x="11" y="52"/>
                  </a:cubicBezTo>
                  <a:cubicBezTo>
                    <a:pt x="0" y="21"/>
                    <a:pt x="16" y="2"/>
                    <a:pt x="17" y="1"/>
                  </a:cubicBezTo>
                  <a:cubicBezTo>
                    <a:pt x="18" y="1"/>
                    <a:pt x="19" y="0"/>
                    <a:pt x="19" y="1"/>
                  </a:cubicBezTo>
                  <a:cubicBezTo>
                    <a:pt x="62" y="23"/>
                    <a:pt x="62" y="23"/>
                    <a:pt x="62" y="23"/>
                  </a:cubicBezTo>
                  <a:cubicBezTo>
                    <a:pt x="63" y="24"/>
                    <a:pt x="63" y="24"/>
                    <a:pt x="63" y="25"/>
                  </a:cubicBezTo>
                  <a:cubicBezTo>
                    <a:pt x="63" y="26"/>
                    <a:pt x="63" y="26"/>
                    <a:pt x="62" y="27"/>
                  </a:cubicBezTo>
                  <a:cubicBezTo>
                    <a:pt x="14" y="53"/>
                    <a:pt x="14" y="53"/>
                    <a:pt x="14" y="53"/>
                  </a:cubicBezTo>
                  <a:cubicBezTo>
                    <a:pt x="14" y="53"/>
                    <a:pt x="13" y="53"/>
                    <a:pt x="13" y="53"/>
                  </a:cubicBezTo>
                  <a:close/>
                  <a:moveTo>
                    <a:pt x="19" y="5"/>
                  </a:moveTo>
                  <a:cubicBezTo>
                    <a:pt x="16" y="9"/>
                    <a:pt x="7" y="25"/>
                    <a:pt x="14" y="48"/>
                  </a:cubicBezTo>
                  <a:cubicBezTo>
                    <a:pt x="57" y="25"/>
                    <a:pt x="57" y="25"/>
                    <a:pt x="57" y="25"/>
                  </a:cubicBezTo>
                  <a:lnTo>
                    <a:pt x="19" y="5"/>
                  </a:ln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46" name="Freeform 41">
              <a:extLst>
                <a:ext uri="{FF2B5EF4-FFF2-40B4-BE49-F238E27FC236}">
                  <a16:creationId xmlns:a16="http://schemas.microsoft.com/office/drawing/2014/main" id="{04B3ECDB-1D95-49AE-9C6E-CF063E9D266C}"/>
                </a:ext>
              </a:extLst>
            </p:cNvPr>
            <p:cNvSpPr>
              <a:spLocks/>
            </p:cNvSpPr>
            <p:nvPr/>
          </p:nvSpPr>
          <p:spPr bwMode="auto">
            <a:xfrm flipH="1">
              <a:off x="11355955" y="6848703"/>
              <a:ext cx="260959" cy="537267"/>
            </a:xfrm>
            <a:custGeom>
              <a:avLst/>
              <a:gdLst>
                <a:gd name="T0" fmla="*/ 2 w 19"/>
                <a:gd name="T1" fmla="*/ 39 h 39"/>
                <a:gd name="T2" fmla="*/ 0 w 19"/>
                <a:gd name="T3" fmla="*/ 38 h 39"/>
                <a:gd name="T4" fmla="*/ 1 w 19"/>
                <a:gd name="T5" fmla="*/ 35 h 39"/>
                <a:gd name="T6" fmla="*/ 15 w 19"/>
                <a:gd name="T7" fmla="*/ 19 h 39"/>
                <a:gd name="T8" fmla="*/ 4 w 19"/>
                <a:gd name="T9" fmla="*/ 4 h 39"/>
                <a:gd name="T10" fmla="*/ 4 w 19"/>
                <a:gd name="T11" fmla="*/ 2 h 39"/>
                <a:gd name="T12" fmla="*/ 6 w 19"/>
                <a:gd name="T13" fmla="*/ 1 h 39"/>
                <a:gd name="T14" fmla="*/ 19 w 19"/>
                <a:gd name="T15" fmla="*/ 19 h 39"/>
                <a:gd name="T16" fmla="*/ 3 w 19"/>
                <a:gd name="T17" fmla="*/ 38 h 39"/>
                <a:gd name="T18" fmla="*/ 2 w 19"/>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39">
                  <a:moveTo>
                    <a:pt x="2" y="39"/>
                  </a:moveTo>
                  <a:cubicBezTo>
                    <a:pt x="1" y="39"/>
                    <a:pt x="1" y="38"/>
                    <a:pt x="0" y="38"/>
                  </a:cubicBezTo>
                  <a:cubicBezTo>
                    <a:pt x="0" y="37"/>
                    <a:pt x="0" y="36"/>
                    <a:pt x="1" y="35"/>
                  </a:cubicBezTo>
                  <a:cubicBezTo>
                    <a:pt x="10" y="30"/>
                    <a:pt x="15" y="24"/>
                    <a:pt x="15" y="19"/>
                  </a:cubicBezTo>
                  <a:cubicBezTo>
                    <a:pt x="15" y="11"/>
                    <a:pt x="4" y="5"/>
                    <a:pt x="4" y="4"/>
                  </a:cubicBezTo>
                  <a:cubicBezTo>
                    <a:pt x="3" y="4"/>
                    <a:pt x="3" y="3"/>
                    <a:pt x="4" y="2"/>
                  </a:cubicBezTo>
                  <a:cubicBezTo>
                    <a:pt x="4" y="1"/>
                    <a:pt x="5" y="0"/>
                    <a:pt x="6" y="1"/>
                  </a:cubicBezTo>
                  <a:cubicBezTo>
                    <a:pt x="7" y="1"/>
                    <a:pt x="19" y="8"/>
                    <a:pt x="19" y="19"/>
                  </a:cubicBezTo>
                  <a:cubicBezTo>
                    <a:pt x="19" y="26"/>
                    <a:pt x="13" y="32"/>
                    <a:pt x="3" y="38"/>
                  </a:cubicBezTo>
                  <a:cubicBezTo>
                    <a:pt x="3" y="39"/>
                    <a:pt x="2" y="39"/>
                    <a:pt x="2" y="39"/>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47" name="Freeform 42">
              <a:extLst>
                <a:ext uri="{FF2B5EF4-FFF2-40B4-BE49-F238E27FC236}">
                  <a16:creationId xmlns:a16="http://schemas.microsoft.com/office/drawing/2014/main" id="{FAABC674-C19D-43A3-8C65-CD5F2853C470}"/>
                </a:ext>
              </a:extLst>
            </p:cNvPr>
            <p:cNvSpPr>
              <a:spLocks/>
            </p:cNvSpPr>
            <p:nvPr/>
          </p:nvSpPr>
          <p:spPr bwMode="auto">
            <a:xfrm flipH="1">
              <a:off x="11478759" y="7002208"/>
              <a:ext cx="153505" cy="260959"/>
            </a:xfrm>
            <a:custGeom>
              <a:avLst/>
              <a:gdLst>
                <a:gd name="T0" fmla="*/ 11 w 11"/>
                <a:gd name="T1" fmla="*/ 10 h 19"/>
                <a:gd name="T2" fmla="*/ 5 w 11"/>
                <a:gd name="T3" fmla="*/ 19 h 19"/>
                <a:gd name="T4" fmla="*/ 0 w 11"/>
                <a:gd name="T5" fmla="*/ 9 h 19"/>
                <a:gd name="T6" fmla="*/ 6 w 11"/>
                <a:gd name="T7" fmla="*/ 0 h 19"/>
                <a:gd name="T8" fmla="*/ 11 w 11"/>
                <a:gd name="T9" fmla="*/ 10 h 19"/>
              </a:gdLst>
              <a:ahLst/>
              <a:cxnLst>
                <a:cxn ang="0">
                  <a:pos x="T0" y="T1"/>
                </a:cxn>
                <a:cxn ang="0">
                  <a:pos x="T2" y="T3"/>
                </a:cxn>
                <a:cxn ang="0">
                  <a:pos x="T4" y="T5"/>
                </a:cxn>
                <a:cxn ang="0">
                  <a:pos x="T6" y="T7"/>
                </a:cxn>
                <a:cxn ang="0">
                  <a:pos x="T8" y="T9"/>
                </a:cxn>
              </a:cxnLst>
              <a:rect l="0" t="0" r="r" b="b"/>
              <a:pathLst>
                <a:path w="11" h="19">
                  <a:moveTo>
                    <a:pt x="11" y="10"/>
                  </a:moveTo>
                  <a:cubicBezTo>
                    <a:pt x="10" y="15"/>
                    <a:pt x="8" y="19"/>
                    <a:pt x="5" y="19"/>
                  </a:cubicBezTo>
                  <a:cubicBezTo>
                    <a:pt x="2" y="18"/>
                    <a:pt x="0" y="14"/>
                    <a:pt x="0" y="9"/>
                  </a:cubicBezTo>
                  <a:cubicBezTo>
                    <a:pt x="0" y="4"/>
                    <a:pt x="3" y="0"/>
                    <a:pt x="6" y="0"/>
                  </a:cubicBezTo>
                  <a:cubicBezTo>
                    <a:pt x="9" y="1"/>
                    <a:pt x="11" y="5"/>
                    <a:pt x="11" y="10"/>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48" name="Freeform 43">
              <a:extLst>
                <a:ext uri="{FF2B5EF4-FFF2-40B4-BE49-F238E27FC236}">
                  <a16:creationId xmlns:a16="http://schemas.microsoft.com/office/drawing/2014/main" id="{11055310-24DE-4EEE-BF5B-A36B7816C70C}"/>
                </a:ext>
              </a:extLst>
            </p:cNvPr>
            <p:cNvSpPr>
              <a:spLocks/>
            </p:cNvSpPr>
            <p:nvPr/>
          </p:nvSpPr>
          <p:spPr bwMode="auto">
            <a:xfrm flipH="1">
              <a:off x="12501100" y="8528043"/>
              <a:ext cx="356131" cy="248679"/>
            </a:xfrm>
            <a:custGeom>
              <a:avLst/>
              <a:gdLst>
                <a:gd name="T0" fmla="*/ 24 w 26"/>
                <a:gd name="T1" fmla="*/ 18 h 18"/>
                <a:gd name="T2" fmla="*/ 22 w 26"/>
                <a:gd name="T3" fmla="*/ 16 h 18"/>
                <a:gd name="T4" fmla="*/ 3 w 26"/>
                <a:gd name="T5" fmla="*/ 8 h 18"/>
                <a:gd name="T6" fmla="*/ 1 w 26"/>
                <a:gd name="T7" fmla="*/ 6 h 18"/>
                <a:gd name="T8" fmla="*/ 2 w 26"/>
                <a:gd name="T9" fmla="*/ 4 h 18"/>
                <a:gd name="T10" fmla="*/ 25 w 26"/>
                <a:gd name="T11" fmla="*/ 15 h 18"/>
                <a:gd name="T12" fmla="*/ 25 w 26"/>
                <a:gd name="T13" fmla="*/ 17 h 18"/>
                <a:gd name="T14" fmla="*/ 24 w 26"/>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8">
                  <a:moveTo>
                    <a:pt x="24" y="18"/>
                  </a:moveTo>
                  <a:cubicBezTo>
                    <a:pt x="23" y="18"/>
                    <a:pt x="22" y="17"/>
                    <a:pt x="22" y="16"/>
                  </a:cubicBezTo>
                  <a:cubicBezTo>
                    <a:pt x="16" y="4"/>
                    <a:pt x="4" y="7"/>
                    <a:pt x="3" y="8"/>
                  </a:cubicBezTo>
                  <a:cubicBezTo>
                    <a:pt x="2" y="8"/>
                    <a:pt x="1" y="7"/>
                    <a:pt x="1" y="6"/>
                  </a:cubicBezTo>
                  <a:cubicBezTo>
                    <a:pt x="0" y="5"/>
                    <a:pt x="1" y="4"/>
                    <a:pt x="2" y="4"/>
                  </a:cubicBezTo>
                  <a:cubicBezTo>
                    <a:pt x="2" y="4"/>
                    <a:pt x="18" y="0"/>
                    <a:pt x="25" y="15"/>
                  </a:cubicBezTo>
                  <a:cubicBezTo>
                    <a:pt x="26" y="16"/>
                    <a:pt x="26" y="17"/>
                    <a:pt x="25" y="17"/>
                  </a:cubicBezTo>
                  <a:cubicBezTo>
                    <a:pt x="24" y="18"/>
                    <a:pt x="24" y="18"/>
                    <a:pt x="24" y="18"/>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49" name="Freeform 44">
              <a:extLst>
                <a:ext uri="{FF2B5EF4-FFF2-40B4-BE49-F238E27FC236}">
                  <a16:creationId xmlns:a16="http://schemas.microsoft.com/office/drawing/2014/main" id="{65131C89-4FC5-4877-9771-EB4D522B4259}"/>
                </a:ext>
              </a:extLst>
            </p:cNvPr>
            <p:cNvSpPr>
              <a:spLocks/>
            </p:cNvSpPr>
            <p:nvPr/>
          </p:nvSpPr>
          <p:spPr bwMode="auto">
            <a:xfrm flipH="1">
              <a:off x="8034116" y="8844264"/>
              <a:ext cx="1749953" cy="2244239"/>
            </a:xfrm>
            <a:custGeom>
              <a:avLst/>
              <a:gdLst>
                <a:gd name="T0" fmla="*/ 3 w 127"/>
                <a:gd name="T1" fmla="*/ 163 h 163"/>
                <a:gd name="T2" fmla="*/ 1 w 127"/>
                <a:gd name="T3" fmla="*/ 162 h 163"/>
                <a:gd name="T4" fmla="*/ 2 w 127"/>
                <a:gd name="T5" fmla="*/ 159 h 163"/>
                <a:gd name="T6" fmla="*/ 98 w 127"/>
                <a:gd name="T7" fmla="*/ 78 h 163"/>
                <a:gd name="T8" fmla="*/ 123 w 127"/>
                <a:gd name="T9" fmla="*/ 1 h 163"/>
                <a:gd name="T10" fmla="*/ 126 w 127"/>
                <a:gd name="T11" fmla="*/ 0 h 163"/>
                <a:gd name="T12" fmla="*/ 127 w 127"/>
                <a:gd name="T13" fmla="*/ 3 h 163"/>
                <a:gd name="T14" fmla="*/ 102 w 127"/>
                <a:gd name="T15" fmla="*/ 79 h 163"/>
                <a:gd name="T16" fmla="*/ 3 w 127"/>
                <a:gd name="T17" fmla="*/ 163 h 163"/>
                <a:gd name="T18" fmla="*/ 3 w 127"/>
                <a:gd name="T19"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63">
                  <a:moveTo>
                    <a:pt x="3" y="163"/>
                  </a:moveTo>
                  <a:cubicBezTo>
                    <a:pt x="2" y="163"/>
                    <a:pt x="1" y="163"/>
                    <a:pt x="1" y="162"/>
                  </a:cubicBezTo>
                  <a:cubicBezTo>
                    <a:pt x="0" y="161"/>
                    <a:pt x="1" y="160"/>
                    <a:pt x="2" y="159"/>
                  </a:cubicBezTo>
                  <a:cubicBezTo>
                    <a:pt x="54" y="146"/>
                    <a:pt x="92" y="114"/>
                    <a:pt x="98" y="78"/>
                  </a:cubicBezTo>
                  <a:cubicBezTo>
                    <a:pt x="107" y="27"/>
                    <a:pt x="123" y="2"/>
                    <a:pt x="123" y="1"/>
                  </a:cubicBezTo>
                  <a:cubicBezTo>
                    <a:pt x="124" y="0"/>
                    <a:pt x="125" y="0"/>
                    <a:pt x="126" y="0"/>
                  </a:cubicBezTo>
                  <a:cubicBezTo>
                    <a:pt x="127" y="1"/>
                    <a:pt x="127" y="2"/>
                    <a:pt x="127" y="3"/>
                  </a:cubicBezTo>
                  <a:cubicBezTo>
                    <a:pt x="126" y="3"/>
                    <a:pt x="111" y="28"/>
                    <a:pt x="102" y="79"/>
                  </a:cubicBezTo>
                  <a:cubicBezTo>
                    <a:pt x="95" y="116"/>
                    <a:pt x="57" y="149"/>
                    <a:pt x="3" y="163"/>
                  </a:cubicBezTo>
                  <a:cubicBezTo>
                    <a:pt x="3" y="163"/>
                    <a:pt x="3" y="163"/>
                    <a:pt x="3" y="163"/>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50" name="Freeform 45">
              <a:extLst>
                <a:ext uri="{FF2B5EF4-FFF2-40B4-BE49-F238E27FC236}">
                  <a16:creationId xmlns:a16="http://schemas.microsoft.com/office/drawing/2014/main" id="{D3476233-FF2E-4B1C-9258-503CB732B0E8}"/>
                </a:ext>
              </a:extLst>
            </p:cNvPr>
            <p:cNvSpPr>
              <a:spLocks/>
            </p:cNvSpPr>
            <p:nvPr/>
          </p:nvSpPr>
          <p:spPr bwMode="auto">
            <a:xfrm flipH="1">
              <a:off x="6588104" y="6547834"/>
              <a:ext cx="1350841" cy="2106084"/>
            </a:xfrm>
            <a:custGeom>
              <a:avLst/>
              <a:gdLst>
                <a:gd name="T0" fmla="*/ 20 w 98"/>
                <a:gd name="T1" fmla="*/ 153 h 153"/>
                <a:gd name="T2" fmla="*/ 8 w 98"/>
                <a:gd name="T3" fmla="*/ 150 h 153"/>
                <a:gd name="T4" fmla="*/ 0 w 98"/>
                <a:gd name="T5" fmla="*/ 130 h 153"/>
                <a:gd name="T6" fmla="*/ 2 w 98"/>
                <a:gd name="T7" fmla="*/ 128 h 153"/>
                <a:gd name="T8" fmla="*/ 4 w 98"/>
                <a:gd name="T9" fmla="*/ 130 h 153"/>
                <a:gd name="T10" fmla="*/ 11 w 98"/>
                <a:gd name="T11" fmla="*/ 146 h 153"/>
                <a:gd name="T12" fmla="*/ 23 w 98"/>
                <a:gd name="T13" fmla="*/ 149 h 153"/>
                <a:gd name="T14" fmla="*/ 57 w 98"/>
                <a:gd name="T15" fmla="*/ 125 h 153"/>
                <a:gd name="T16" fmla="*/ 60 w 98"/>
                <a:gd name="T17" fmla="*/ 122 h 153"/>
                <a:gd name="T18" fmla="*/ 93 w 98"/>
                <a:gd name="T19" fmla="*/ 61 h 153"/>
                <a:gd name="T20" fmla="*/ 62 w 98"/>
                <a:gd name="T21" fmla="*/ 10 h 153"/>
                <a:gd name="T22" fmla="*/ 21 w 98"/>
                <a:gd name="T23" fmla="*/ 40 h 153"/>
                <a:gd name="T24" fmla="*/ 18 w 98"/>
                <a:gd name="T25" fmla="*/ 41 h 153"/>
                <a:gd name="T26" fmla="*/ 17 w 98"/>
                <a:gd name="T27" fmla="*/ 38 h 153"/>
                <a:gd name="T28" fmla="*/ 63 w 98"/>
                <a:gd name="T29" fmla="*/ 6 h 153"/>
                <a:gd name="T30" fmla="*/ 97 w 98"/>
                <a:gd name="T31" fmla="*/ 61 h 153"/>
                <a:gd name="T32" fmla="*/ 63 w 98"/>
                <a:gd name="T33" fmla="*/ 125 h 153"/>
                <a:gd name="T34" fmla="*/ 59 w 98"/>
                <a:gd name="T35" fmla="*/ 128 h 153"/>
                <a:gd name="T36" fmla="*/ 23 w 98"/>
                <a:gd name="T37" fmla="*/ 153 h 153"/>
                <a:gd name="T38" fmla="*/ 20 w 98"/>
                <a:gd name="T39"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8" h="153">
                  <a:moveTo>
                    <a:pt x="20" y="153"/>
                  </a:moveTo>
                  <a:cubicBezTo>
                    <a:pt x="15" y="153"/>
                    <a:pt x="11" y="152"/>
                    <a:pt x="8" y="150"/>
                  </a:cubicBezTo>
                  <a:cubicBezTo>
                    <a:pt x="4" y="146"/>
                    <a:pt x="1" y="139"/>
                    <a:pt x="0" y="130"/>
                  </a:cubicBezTo>
                  <a:cubicBezTo>
                    <a:pt x="0" y="129"/>
                    <a:pt x="1" y="128"/>
                    <a:pt x="2" y="128"/>
                  </a:cubicBezTo>
                  <a:cubicBezTo>
                    <a:pt x="3" y="128"/>
                    <a:pt x="4" y="129"/>
                    <a:pt x="4" y="130"/>
                  </a:cubicBezTo>
                  <a:cubicBezTo>
                    <a:pt x="5" y="138"/>
                    <a:pt x="7" y="143"/>
                    <a:pt x="11" y="146"/>
                  </a:cubicBezTo>
                  <a:cubicBezTo>
                    <a:pt x="14" y="149"/>
                    <a:pt x="18" y="150"/>
                    <a:pt x="23" y="149"/>
                  </a:cubicBezTo>
                  <a:cubicBezTo>
                    <a:pt x="31" y="148"/>
                    <a:pt x="32" y="147"/>
                    <a:pt x="57" y="125"/>
                  </a:cubicBezTo>
                  <a:cubicBezTo>
                    <a:pt x="60" y="122"/>
                    <a:pt x="60" y="122"/>
                    <a:pt x="60" y="122"/>
                  </a:cubicBezTo>
                  <a:cubicBezTo>
                    <a:pt x="89" y="97"/>
                    <a:pt x="91" y="73"/>
                    <a:pt x="93" y="61"/>
                  </a:cubicBezTo>
                  <a:cubicBezTo>
                    <a:pt x="95" y="46"/>
                    <a:pt x="89" y="15"/>
                    <a:pt x="62" y="10"/>
                  </a:cubicBezTo>
                  <a:cubicBezTo>
                    <a:pt x="34" y="5"/>
                    <a:pt x="21" y="39"/>
                    <a:pt x="21" y="40"/>
                  </a:cubicBezTo>
                  <a:cubicBezTo>
                    <a:pt x="20" y="41"/>
                    <a:pt x="19" y="41"/>
                    <a:pt x="18" y="41"/>
                  </a:cubicBezTo>
                  <a:cubicBezTo>
                    <a:pt x="17" y="40"/>
                    <a:pt x="16" y="39"/>
                    <a:pt x="17" y="38"/>
                  </a:cubicBezTo>
                  <a:cubicBezTo>
                    <a:pt x="17" y="38"/>
                    <a:pt x="32" y="0"/>
                    <a:pt x="63" y="6"/>
                  </a:cubicBezTo>
                  <a:cubicBezTo>
                    <a:pt x="95" y="12"/>
                    <a:pt x="98" y="49"/>
                    <a:pt x="97" y="61"/>
                  </a:cubicBezTo>
                  <a:cubicBezTo>
                    <a:pt x="95" y="74"/>
                    <a:pt x="92" y="99"/>
                    <a:pt x="63" y="125"/>
                  </a:cubicBezTo>
                  <a:cubicBezTo>
                    <a:pt x="59" y="128"/>
                    <a:pt x="59" y="128"/>
                    <a:pt x="59" y="128"/>
                  </a:cubicBezTo>
                  <a:cubicBezTo>
                    <a:pt x="34" y="151"/>
                    <a:pt x="33" y="152"/>
                    <a:pt x="23" y="153"/>
                  </a:cubicBezTo>
                  <a:cubicBezTo>
                    <a:pt x="22" y="153"/>
                    <a:pt x="21" y="153"/>
                    <a:pt x="20" y="153"/>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51" name="Freeform 46">
              <a:extLst>
                <a:ext uri="{FF2B5EF4-FFF2-40B4-BE49-F238E27FC236}">
                  <a16:creationId xmlns:a16="http://schemas.microsoft.com/office/drawing/2014/main" id="{74DFA47D-60A0-418B-BE48-48BD78D084D9}"/>
                </a:ext>
              </a:extLst>
            </p:cNvPr>
            <p:cNvSpPr>
              <a:spLocks/>
            </p:cNvSpPr>
            <p:nvPr/>
          </p:nvSpPr>
          <p:spPr bwMode="auto">
            <a:xfrm flipH="1">
              <a:off x="7456939" y="7551754"/>
              <a:ext cx="300869" cy="564897"/>
            </a:xfrm>
            <a:custGeom>
              <a:avLst/>
              <a:gdLst>
                <a:gd name="T0" fmla="*/ 2 w 22"/>
                <a:gd name="T1" fmla="*/ 41 h 41"/>
                <a:gd name="T2" fmla="*/ 0 w 22"/>
                <a:gd name="T3" fmla="*/ 39 h 41"/>
                <a:gd name="T4" fmla="*/ 1 w 22"/>
                <a:gd name="T5" fmla="*/ 37 h 41"/>
                <a:gd name="T6" fmla="*/ 5 w 22"/>
                <a:gd name="T7" fmla="*/ 35 h 41"/>
                <a:gd name="T8" fmla="*/ 5 w 22"/>
                <a:gd name="T9" fmla="*/ 33 h 41"/>
                <a:gd name="T10" fmla="*/ 8 w 22"/>
                <a:gd name="T11" fmla="*/ 25 h 41"/>
                <a:gd name="T12" fmla="*/ 17 w 22"/>
                <a:gd name="T13" fmla="*/ 14 h 41"/>
                <a:gd name="T14" fmla="*/ 17 w 22"/>
                <a:gd name="T15" fmla="*/ 8 h 41"/>
                <a:gd name="T16" fmla="*/ 13 w 22"/>
                <a:gd name="T17" fmla="*/ 5 h 41"/>
                <a:gd name="T18" fmla="*/ 11 w 22"/>
                <a:gd name="T19" fmla="*/ 9 h 41"/>
                <a:gd name="T20" fmla="*/ 8 w 22"/>
                <a:gd name="T21" fmla="*/ 11 h 41"/>
                <a:gd name="T22" fmla="*/ 7 w 22"/>
                <a:gd name="T23" fmla="*/ 8 h 41"/>
                <a:gd name="T24" fmla="*/ 14 w 22"/>
                <a:gd name="T25" fmla="*/ 1 h 41"/>
                <a:gd name="T26" fmla="*/ 20 w 22"/>
                <a:gd name="T27" fmla="*/ 6 h 41"/>
                <a:gd name="T28" fmla="*/ 21 w 22"/>
                <a:gd name="T29" fmla="*/ 16 h 41"/>
                <a:gd name="T30" fmla="*/ 10 w 22"/>
                <a:gd name="T31" fmla="*/ 28 h 41"/>
                <a:gd name="T32" fmla="*/ 9 w 22"/>
                <a:gd name="T33" fmla="*/ 33 h 41"/>
                <a:gd name="T34" fmla="*/ 8 w 22"/>
                <a:gd name="T35" fmla="*/ 37 h 41"/>
                <a:gd name="T36" fmla="*/ 2 w 22"/>
                <a:gd name="T37" fmla="*/ 41 h 41"/>
                <a:gd name="T38" fmla="*/ 2 w 22"/>
                <a:gd name="T3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41">
                  <a:moveTo>
                    <a:pt x="2" y="41"/>
                  </a:moveTo>
                  <a:cubicBezTo>
                    <a:pt x="1" y="41"/>
                    <a:pt x="0" y="40"/>
                    <a:pt x="0" y="39"/>
                  </a:cubicBezTo>
                  <a:cubicBezTo>
                    <a:pt x="0" y="38"/>
                    <a:pt x="0" y="37"/>
                    <a:pt x="1" y="37"/>
                  </a:cubicBezTo>
                  <a:cubicBezTo>
                    <a:pt x="4" y="36"/>
                    <a:pt x="4" y="36"/>
                    <a:pt x="5" y="35"/>
                  </a:cubicBezTo>
                  <a:cubicBezTo>
                    <a:pt x="5" y="35"/>
                    <a:pt x="5" y="33"/>
                    <a:pt x="5" y="33"/>
                  </a:cubicBezTo>
                  <a:cubicBezTo>
                    <a:pt x="5" y="30"/>
                    <a:pt x="5" y="26"/>
                    <a:pt x="8" y="25"/>
                  </a:cubicBezTo>
                  <a:cubicBezTo>
                    <a:pt x="10" y="24"/>
                    <a:pt x="14" y="22"/>
                    <a:pt x="17" y="14"/>
                  </a:cubicBezTo>
                  <a:cubicBezTo>
                    <a:pt x="18" y="12"/>
                    <a:pt x="18" y="10"/>
                    <a:pt x="17" y="8"/>
                  </a:cubicBezTo>
                  <a:cubicBezTo>
                    <a:pt x="16" y="6"/>
                    <a:pt x="14" y="5"/>
                    <a:pt x="13" y="5"/>
                  </a:cubicBezTo>
                  <a:cubicBezTo>
                    <a:pt x="13" y="5"/>
                    <a:pt x="12" y="7"/>
                    <a:pt x="11" y="9"/>
                  </a:cubicBezTo>
                  <a:cubicBezTo>
                    <a:pt x="11" y="10"/>
                    <a:pt x="10" y="11"/>
                    <a:pt x="8" y="11"/>
                  </a:cubicBezTo>
                  <a:cubicBezTo>
                    <a:pt x="7" y="10"/>
                    <a:pt x="7" y="9"/>
                    <a:pt x="7" y="8"/>
                  </a:cubicBezTo>
                  <a:cubicBezTo>
                    <a:pt x="8" y="5"/>
                    <a:pt x="10" y="0"/>
                    <a:pt x="14" y="1"/>
                  </a:cubicBezTo>
                  <a:cubicBezTo>
                    <a:pt x="16" y="1"/>
                    <a:pt x="18" y="3"/>
                    <a:pt x="20" y="6"/>
                  </a:cubicBezTo>
                  <a:cubicBezTo>
                    <a:pt x="22" y="9"/>
                    <a:pt x="22" y="13"/>
                    <a:pt x="21" y="16"/>
                  </a:cubicBezTo>
                  <a:cubicBezTo>
                    <a:pt x="17" y="24"/>
                    <a:pt x="12" y="27"/>
                    <a:pt x="10" y="28"/>
                  </a:cubicBezTo>
                  <a:cubicBezTo>
                    <a:pt x="9" y="29"/>
                    <a:pt x="9" y="31"/>
                    <a:pt x="9" y="33"/>
                  </a:cubicBezTo>
                  <a:cubicBezTo>
                    <a:pt x="9" y="34"/>
                    <a:pt x="9" y="36"/>
                    <a:pt x="8" y="37"/>
                  </a:cubicBezTo>
                  <a:cubicBezTo>
                    <a:pt x="7" y="39"/>
                    <a:pt x="5" y="40"/>
                    <a:pt x="2" y="41"/>
                  </a:cubicBezTo>
                  <a:cubicBezTo>
                    <a:pt x="2" y="41"/>
                    <a:pt x="2" y="41"/>
                    <a:pt x="2" y="41"/>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52" name="Freeform 47">
              <a:extLst>
                <a:ext uri="{FF2B5EF4-FFF2-40B4-BE49-F238E27FC236}">
                  <a16:creationId xmlns:a16="http://schemas.microsoft.com/office/drawing/2014/main" id="{81FBDB15-6003-42F3-8450-07260B0B77F7}"/>
                </a:ext>
              </a:extLst>
            </p:cNvPr>
            <p:cNvSpPr>
              <a:spLocks/>
            </p:cNvSpPr>
            <p:nvPr/>
          </p:nvSpPr>
          <p:spPr bwMode="auto">
            <a:xfrm flipH="1">
              <a:off x="6987214" y="7195623"/>
              <a:ext cx="426744" cy="589458"/>
            </a:xfrm>
            <a:custGeom>
              <a:avLst/>
              <a:gdLst>
                <a:gd name="T0" fmla="*/ 22 w 31"/>
                <a:gd name="T1" fmla="*/ 43 h 43"/>
                <a:gd name="T2" fmla="*/ 21 w 31"/>
                <a:gd name="T3" fmla="*/ 43 h 43"/>
                <a:gd name="T4" fmla="*/ 21 w 31"/>
                <a:gd name="T5" fmla="*/ 40 h 43"/>
                <a:gd name="T6" fmla="*/ 25 w 31"/>
                <a:gd name="T7" fmla="*/ 32 h 43"/>
                <a:gd name="T8" fmla="*/ 20 w 31"/>
                <a:gd name="T9" fmla="*/ 18 h 43"/>
                <a:gd name="T10" fmla="*/ 1 w 31"/>
                <a:gd name="T11" fmla="*/ 4 h 43"/>
                <a:gd name="T12" fmla="*/ 1 w 31"/>
                <a:gd name="T13" fmla="*/ 1 h 43"/>
                <a:gd name="T14" fmla="*/ 4 w 31"/>
                <a:gd name="T15" fmla="*/ 1 h 43"/>
                <a:gd name="T16" fmla="*/ 22 w 31"/>
                <a:gd name="T17" fmla="*/ 14 h 43"/>
                <a:gd name="T18" fmla="*/ 29 w 31"/>
                <a:gd name="T19" fmla="*/ 33 h 43"/>
                <a:gd name="T20" fmla="*/ 24 w 31"/>
                <a:gd name="T21" fmla="*/ 42 h 43"/>
                <a:gd name="T22" fmla="*/ 22 w 31"/>
                <a:gd name="T23"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43">
                  <a:moveTo>
                    <a:pt x="22" y="43"/>
                  </a:moveTo>
                  <a:cubicBezTo>
                    <a:pt x="22" y="43"/>
                    <a:pt x="21" y="43"/>
                    <a:pt x="21" y="43"/>
                  </a:cubicBezTo>
                  <a:cubicBezTo>
                    <a:pt x="20" y="42"/>
                    <a:pt x="20" y="41"/>
                    <a:pt x="21" y="40"/>
                  </a:cubicBezTo>
                  <a:cubicBezTo>
                    <a:pt x="21" y="40"/>
                    <a:pt x="24" y="37"/>
                    <a:pt x="25" y="32"/>
                  </a:cubicBezTo>
                  <a:cubicBezTo>
                    <a:pt x="27" y="28"/>
                    <a:pt x="26" y="21"/>
                    <a:pt x="20" y="18"/>
                  </a:cubicBezTo>
                  <a:cubicBezTo>
                    <a:pt x="13" y="15"/>
                    <a:pt x="2" y="5"/>
                    <a:pt x="1" y="4"/>
                  </a:cubicBezTo>
                  <a:cubicBezTo>
                    <a:pt x="0" y="3"/>
                    <a:pt x="0" y="2"/>
                    <a:pt x="1" y="1"/>
                  </a:cubicBezTo>
                  <a:cubicBezTo>
                    <a:pt x="2" y="1"/>
                    <a:pt x="3" y="0"/>
                    <a:pt x="4" y="1"/>
                  </a:cubicBezTo>
                  <a:cubicBezTo>
                    <a:pt x="4" y="1"/>
                    <a:pt x="15" y="11"/>
                    <a:pt x="22" y="14"/>
                  </a:cubicBezTo>
                  <a:cubicBezTo>
                    <a:pt x="29" y="18"/>
                    <a:pt x="31" y="27"/>
                    <a:pt x="29" y="33"/>
                  </a:cubicBezTo>
                  <a:cubicBezTo>
                    <a:pt x="27" y="39"/>
                    <a:pt x="24" y="42"/>
                    <a:pt x="24" y="42"/>
                  </a:cubicBezTo>
                  <a:cubicBezTo>
                    <a:pt x="23" y="43"/>
                    <a:pt x="23" y="43"/>
                    <a:pt x="22" y="43"/>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53" name="Freeform 48">
              <a:extLst>
                <a:ext uri="{FF2B5EF4-FFF2-40B4-BE49-F238E27FC236}">
                  <a16:creationId xmlns:a16="http://schemas.microsoft.com/office/drawing/2014/main" id="{E07DA372-93D9-47BE-88B6-DA9146EFFEE7}"/>
                </a:ext>
              </a:extLst>
            </p:cNvPr>
            <p:cNvSpPr>
              <a:spLocks/>
            </p:cNvSpPr>
            <p:nvPr/>
          </p:nvSpPr>
          <p:spPr bwMode="auto">
            <a:xfrm flipH="1">
              <a:off x="6738538" y="6698270"/>
              <a:ext cx="868838" cy="1114445"/>
            </a:xfrm>
            <a:custGeom>
              <a:avLst/>
              <a:gdLst>
                <a:gd name="T0" fmla="*/ 54 w 63"/>
                <a:gd name="T1" fmla="*/ 81 h 81"/>
                <a:gd name="T2" fmla="*/ 53 w 63"/>
                <a:gd name="T3" fmla="*/ 81 h 81"/>
                <a:gd name="T4" fmla="*/ 52 w 63"/>
                <a:gd name="T5" fmla="*/ 79 h 81"/>
                <a:gd name="T6" fmla="*/ 55 w 63"/>
                <a:gd name="T7" fmla="*/ 72 h 81"/>
                <a:gd name="T8" fmla="*/ 57 w 63"/>
                <a:gd name="T9" fmla="*/ 67 h 81"/>
                <a:gd name="T10" fmla="*/ 57 w 63"/>
                <a:gd name="T11" fmla="*/ 48 h 81"/>
                <a:gd name="T12" fmla="*/ 55 w 63"/>
                <a:gd name="T13" fmla="*/ 36 h 81"/>
                <a:gd name="T14" fmla="*/ 37 w 63"/>
                <a:gd name="T15" fmla="*/ 9 h 81"/>
                <a:gd name="T16" fmla="*/ 11 w 63"/>
                <a:gd name="T17" fmla="*/ 21 h 81"/>
                <a:gd name="T18" fmla="*/ 14 w 63"/>
                <a:gd name="T19" fmla="*/ 50 h 81"/>
                <a:gd name="T20" fmla="*/ 13 w 63"/>
                <a:gd name="T21" fmla="*/ 53 h 81"/>
                <a:gd name="T22" fmla="*/ 10 w 63"/>
                <a:gd name="T23" fmla="*/ 52 h 81"/>
                <a:gd name="T24" fmla="*/ 8 w 63"/>
                <a:gd name="T25" fmla="*/ 19 h 81"/>
                <a:gd name="T26" fmla="*/ 38 w 63"/>
                <a:gd name="T27" fmla="*/ 6 h 81"/>
                <a:gd name="T28" fmla="*/ 59 w 63"/>
                <a:gd name="T29" fmla="*/ 35 h 81"/>
                <a:gd name="T30" fmla="*/ 61 w 63"/>
                <a:gd name="T31" fmla="*/ 48 h 81"/>
                <a:gd name="T32" fmla="*/ 61 w 63"/>
                <a:gd name="T33" fmla="*/ 68 h 81"/>
                <a:gd name="T34" fmla="*/ 58 w 63"/>
                <a:gd name="T35" fmla="*/ 74 h 81"/>
                <a:gd name="T36" fmla="*/ 56 w 63"/>
                <a:gd name="T37" fmla="*/ 80 h 81"/>
                <a:gd name="T38" fmla="*/ 54 w 63"/>
                <a:gd name="T3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81">
                  <a:moveTo>
                    <a:pt x="54" y="81"/>
                  </a:moveTo>
                  <a:cubicBezTo>
                    <a:pt x="54" y="81"/>
                    <a:pt x="53" y="81"/>
                    <a:pt x="53" y="81"/>
                  </a:cubicBezTo>
                  <a:cubicBezTo>
                    <a:pt x="52" y="81"/>
                    <a:pt x="51" y="80"/>
                    <a:pt x="52" y="79"/>
                  </a:cubicBezTo>
                  <a:cubicBezTo>
                    <a:pt x="52" y="76"/>
                    <a:pt x="54" y="74"/>
                    <a:pt x="55" y="72"/>
                  </a:cubicBezTo>
                  <a:cubicBezTo>
                    <a:pt x="56" y="71"/>
                    <a:pt x="57" y="69"/>
                    <a:pt x="57" y="67"/>
                  </a:cubicBezTo>
                  <a:cubicBezTo>
                    <a:pt x="59" y="64"/>
                    <a:pt x="58" y="56"/>
                    <a:pt x="57" y="48"/>
                  </a:cubicBezTo>
                  <a:cubicBezTo>
                    <a:pt x="56" y="44"/>
                    <a:pt x="56" y="40"/>
                    <a:pt x="55" y="36"/>
                  </a:cubicBezTo>
                  <a:cubicBezTo>
                    <a:pt x="54" y="21"/>
                    <a:pt x="45" y="13"/>
                    <a:pt x="37" y="9"/>
                  </a:cubicBezTo>
                  <a:cubicBezTo>
                    <a:pt x="28" y="5"/>
                    <a:pt x="19" y="9"/>
                    <a:pt x="11" y="21"/>
                  </a:cubicBezTo>
                  <a:cubicBezTo>
                    <a:pt x="4" y="32"/>
                    <a:pt x="14" y="50"/>
                    <a:pt x="14" y="50"/>
                  </a:cubicBezTo>
                  <a:cubicBezTo>
                    <a:pt x="14" y="51"/>
                    <a:pt x="14" y="52"/>
                    <a:pt x="13" y="53"/>
                  </a:cubicBezTo>
                  <a:cubicBezTo>
                    <a:pt x="12" y="53"/>
                    <a:pt x="11" y="53"/>
                    <a:pt x="10" y="52"/>
                  </a:cubicBezTo>
                  <a:cubicBezTo>
                    <a:pt x="10" y="51"/>
                    <a:pt x="0" y="31"/>
                    <a:pt x="8" y="19"/>
                  </a:cubicBezTo>
                  <a:cubicBezTo>
                    <a:pt x="17" y="5"/>
                    <a:pt x="27" y="0"/>
                    <a:pt x="38" y="6"/>
                  </a:cubicBezTo>
                  <a:cubicBezTo>
                    <a:pt x="51" y="12"/>
                    <a:pt x="59" y="22"/>
                    <a:pt x="59" y="35"/>
                  </a:cubicBezTo>
                  <a:cubicBezTo>
                    <a:pt x="60" y="40"/>
                    <a:pt x="60" y="44"/>
                    <a:pt x="61" y="48"/>
                  </a:cubicBezTo>
                  <a:cubicBezTo>
                    <a:pt x="62" y="57"/>
                    <a:pt x="63" y="64"/>
                    <a:pt x="61" y="68"/>
                  </a:cubicBezTo>
                  <a:cubicBezTo>
                    <a:pt x="60" y="71"/>
                    <a:pt x="59" y="73"/>
                    <a:pt x="58" y="74"/>
                  </a:cubicBezTo>
                  <a:cubicBezTo>
                    <a:pt x="57" y="76"/>
                    <a:pt x="56" y="77"/>
                    <a:pt x="56" y="80"/>
                  </a:cubicBezTo>
                  <a:cubicBezTo>
                    <a:pt x="55" y="80"/>
                    <a:pt x="55" y="81"/>
                    <a:pt x="54" y="81"/>
                  </a:cubicBezTo>
                  <a:close/>
                </a:path>
              </a:pathLst>
            </a:custGeom>
            <a:solidFill>
              <a:schemeClr val="accent1"/>
            </a:solidFill>
            <a:ln>
              <a:solidFill>
                <a:schemeClr val="accent1"/>
              </a:solidFill>
            </a:ln>
          </p:spPr>
          <p:txBody>
            <a:bodyPr vert="horz" wrap="square" lIns="91440" tIns="45720" rIns="91440" bIns="45720" numCol="1" anchor="t" anchorCtr="0" compatLnSpc="1">
              <a:prstTxWarp prst="textNoShape">
                <a:avLst/>
              </a:prstTxWarp>
            </a:bodyPr>
            <a:lstStyle/>
            <a:p>
              <a:endParaRPr lang="en-US"/>
            </a:p>
          </p:txBody>
        </p:sp>
      </p:grpSp>
      <p:grpSp>
        <p:nvGrpSpPr>
          <p:cNvPr id="2" name="Group 1">
            <a:extLst>
              <a:ext uri="{FF2B5EF4-FFF2-40B4-BE49-F238E27FC236}">
                <a16:creationId xmlns:a16="http://schemas.microsoft.com/office/drawing/2014/main" id="{1B9B1D68-F2D7-4BA0-8727-A283A237458D}"/>
              </a:ext>
            </a:extLst>
          </p:cNvPr>
          <p:cNvGrpSpPr/>
          <p:nvPr/>
        </p:nvGrpSpPr>
        <p:grpSpPr>
          <a:xfrm>
            <a:off x="21557811" y="2891113"/>
            <a:ext cx="1061783" cy="1794230"/>
            <a:chOff x="684925" y="5960885"/>
            <a:chExt cx="1061783" cy="1794230"/>
          </a:xfrm>
        </p:grpSpPr>
        <p:cxnSp>
          <p:nvCxnSpPr>
            <p:cNvPr id="15" name="Straight Connector 14">
              <a:extLst>
                <a:ext uri="{FF2B5EF4-FFF2-40B4-BE49-F238E27FC236}">
                  <a16:creationId xmlns:a16="http://schemas.microsoft.com/office/drawing/2014/main" id="{8CB0AB18-C8E4-4FB3-9680-EB748161FF10}"/>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6B19E98-4668-4BEF-B421-B005D51313EC}"/>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76DB8AD0-ADF1-4AB3-AE5D-3166E016C007}"/>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EE13AD0-9665-43C8-A8EE-E61FE6FD2D51}"/>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35CA2646-059D-459B-8C10-FCABD1C2C2F0}"/>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B02CC43-FC89-4E8A-926E-C5165B6EC2A5}"/>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A2A5A04F-D52A-42D3-A052-DCF7EB6CE92A}"/>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2" name="TextBox 21">
            <a:extLst>
              <a:ext uri="{FF2B5EF4-FFF2-40B4-BE49-F238E27FC236}">
                <a16:creationId xmlns:a16="http://schemas.microsoft.com/office/drawing/2014/main" id="{A010B38D-9FC4-4859-A9B3-F0AF4042A2CF}"/>
              </a:ext>
            </a:extLst>
          </p:cNvPr>
          <p:cNvSpPr txBox="1"/>
          <p:nvPr/>
        </p:nvSpPr>
        <p:spPr>
          <a:xfrm rot="16200000">
            <a:off x="21315220" y="13006970"/>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cxnSp>
        <p:nvCxnSpPr>
          <p:cNvPr id="5" name="Straight Connector 4">
            <a:extLst>
              <a:ext uri="{FF2B5EF4-FFF2-40B4-BE49-F238E27FC236}">
                <a16:creationId xmlns:a16="http://schemas.microsoft.com/office/drawing/2014/main" id="{A7F082DD-702B-4478-8661-3D57FDB156D2}"/>
              </a:ext>
            </a:extLst>
          </p:cNvPr>
          <p:cNvCxnSpPr>
            <a:cxnSpLocks/>
          </p:cNvCxnSpPr>
          <p:nvPr/>
        </p:nvCxnSpPr>
        <p:spPr>
          <a:xfrm>
            <a:off x="-87086" y="8718908"/>
            <a:ext cx="7719786" cy="0"/>
          </a:xfrm>
          <a:prstGeom prst="line">
            <a:avLst/>
          </a:prstGeom>
          <a:noFill/>
          <a:ln w="57150" cap="flat">
            <a:solidFill>
              <a:schemeClr val="tx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cxnSp>
      <p:cxnSp>
        <p:nvCxnSpPr>
          <p:cNvPr id="122" name="Straight Connector 121">
            <a:extLst>
              <a:ext uri="{FF2B5EF4-FFF2-40B4-BE49-F238E27FC236}">
                <a16:creationId xmlns:a16="http://schemas.microsoft.com/office/drawing/2014/main" id="{0457AE95-FB19-479C-A5C2-DFA82F69FA72}"/>
              </a:ext>
            </a:extLst>
          </p:cNvPr>
          <p:cNvCxnSpPr>
            <a:cxnSpLocks/>
          </p:cNvCxnSpPr>
          <p:nvPr/>
        </p:nvCxnSpPr>
        <p:spPr>
          <a:xfrm>
            <a:off x="6317342" y="11505021"/>
            <a:ext cx="1315358" cy="0"/>
          </a:xfrm>
          <a:prstGeom prst="line">
            <a:avLst/>
          </a:prstGeom>
          <a:noFill/>
          <a:ln w="57150" cap="flat">
            <a:solidFill>
              <a:schemeClr val="tx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cxnSp>
      <p:sp>
        <p:nvSpPr>
          <p:cNvPr id="121" name="TextBox 120">
            <a:extLst>
              <a:ext uri="{FF2B5EF4-FFF2-40B4-BE49-F238E27FC236}">
                <a16:creationId xmlns:a16="http://schemas.microsoft.com/office/drawing/2014/main" id="{306B7CF0-C825-4B1E-ABB0-017498A8FC32}"/>
              </a:ext>
            </a:extLst>
          </p:cNvPr>
          <p:cNvSpPr txBox="1"/>
          <p:nvPr/>
        </p:nvSpPr>
        <p:spPr>
          <a:xfrm>
            <a:off x="16926147" y="7106706"/>
            <a:ext cx="7065968" cy="4154984"/>
          </a:xfrm>
          <a:prstGeom prst="rect">
            <a:avLst/>
          </a:prstGeom>
          <a:noFill/>
        </p:spPr>
        <p:txBody>
          <a:bodyPr wrap="square" rtlCol="0" anchor="b">
            <a:spAutoFit/>
          </a:bodyPr>
          <a:lstStyle/>
          <a:p>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of the </a:t>
            </a:r>
          </a:p>
          <a:p>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grpSp>
        <p:nvGrpSpPr>
          <p:cNvPr id="24" name="Group 23">
            <a:extLst>
              <a:ext uri="{FF2B5EF4-FFF2-40B4-BE49-F238E27FC236}">
                <a16:creationId xmlns:a16="http://schemas.microsoft.com/office/drawing/2014/main" id="{0FCB6F3A-E87E-483E-BD13-D178DC12D5C2}"/>
              </a:ext>
            </a:extLst>
          </p:cNvPr>
          <p:cNvGrpSpPr/>
          <p:nvPr/>
        </p:nvGrpSpPr>
        <p:grpSpPr>
          <a:xfrm>
            <a:off x="-1248740" y="8238344"/>
            <a:ext cx="1052155" cy="925422"/>
            <a:chOff x="3142940" y="3089389"/>
            <a:chExt cx="1052155" cy="925422"/>
          </a:xfrm>
        </p:grpSpPr>
        <p:sp>
          <p:nvSpPr>
            <p:cNvPr id="125" name="Freeform 19">
              <a:extLst>
                <a:ext uri="{FF2B5EF4-FFF2-40B4-BE49-F238E27FC236}">
                  <a16:creationId xmlns:a16="http://schemas.microsoft.com/office/drawing/2014/main" id="{796E687C-BFD9-4677-8A68-ECAC3F6B1F51}"/>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20">
              <a:extLst>
                <a:ext uri="{FF2B5EF4-FFF2-40B4-BE49-F238E27FC236}">
                  <a16:creationId xmlns:a16="http://schemas.microsoft.com/office/drawing/2014/main" id="{12E3608B-8CE0-4802-A959-29027DA1564B}"/>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21">
              <a:extLst>
                <a:ext uri="{FF2B5EF4-FFF2-40B4-BE49-F238E27FC236}">
                  <a16:creationId xmlns:a16="http://schemas.microsoft.com/office/drawing/2014/main" id="{CBBBC40B-10EE-46B6-B907-17DE9288F4AF}"/>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22">
              <a:extLst>
                <a:ext uri="{FF2B5EF4-FFF2-40B4-BE49-F238E27FC236}">
                  <a16:creationId xmlns:a16="http://schemas.microsoft.com/office/drawing/2014/main" id="{562B5F8C-C37A-4948-BBB0-33BB9E9F255B}"/>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23">
              <a:extLst>
                <a:ext uri="{FF2B5EF4-FFF2-40B4-BE49-F238E27FC236}">
                  <a16:creationId xmlns:a16="http://schemas.microsoft.com/office/drawing/2014/main" id="{122FE090-AB63-4FC9-A042-2F31586F08A5}"/>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24">
              <a:extLst>
                <a:ext uri="{FF2B5EF4-FFF2-40B4-BE49-F238E27FC236}">
                  <a16:creationId xmlns:a16="http://schemas.microsoft.com/office/drawing/2014/main" id="{943C7D23-6FE0-4DE4-8DFE-6FE15829BEE6}"/>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25">
              <a:extLst>
                <a:ext uri="{FF2B5EF4-FFF2-40B4-BE49-F238E27FC236}">
                  <a16:creationId xmlns:a16="http://schemas.microsoft.com/office/drawing/2014/main" id="{B2422D73-A3D8-47F7-91D9-ABA9BF0DD516}"/>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26">
              <a:extLst>
                <a:ext uri="{FF2B5EF4-FFF2-40B4-BE49-F238E27FC236}">
                  <a16:creationId xmlns:a16="http://schemas.microsoft.com/office/drawing/2014/main" id="{55004AA8-5D4F-4238-AA5B-3E705A9A7909}"/>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27">
              <a:extLst>
                <a:ext uri="{FF2B5EF4-FFF2-40B4-BE49-F238E27FC236}">
                  <a16:creationId xmlns:a16="http://schemas.microsoft.com/office/drawing/2014/main" id="{57A386F0-9A77-465A-8A56-CBF8103BCA72}"/>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28">
              <a:extLst>
                <a:ext uri="{FF2B5EF4-FFF2-40B4-BE49-F238E27FC236}">
                  <a16:creationId xmlns:a16="http://schemas.microsoft.com/office/drawing/2014/main" id="{F8E86B7E-A795-404E-8C82-A242948A7E40}"/>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29">
              <a:extLst>
                <a:ext uri="{FF2B5EF4-FFF2-40B4-BE49-F238E27FC236}">
                  <a16:creationId xmlns:a16="http://schemas.microsoft.com/office/drawing/2014/main" id="{E28B3A57-2930-44AD-8158-DAB1A24DEA2A}"/>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30">
              <a:extLst>
                <a:ext uri="{FF2B5EF4-FFF2-40B4-BE49-F238E27FC236}">
                  <a16:creationId xmlns:a16="http://schemas.microsoft.com/office/drawing/2014/main" id="{0440B405-FCA0-430C-8146-2C37305F33F4}"/>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31">
              <a:extLst>
                <a:ext uri="{FF2B5EF4-FFF2-40B4-BE49-F238E27FC236}">
                  <a16:creationId xmlns:a16="http://schemas.microsoft.com/office/drawing/2014/main" id="{8C85F4BE-E3F4-475F-915D-BC9F570FE57E}"/>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32">
              <a:extLst>
                <a:ext uri="{FF2B5EF4-FFF2-40B4-BE49-F238E27FC236}">
                  <a16:creationId xmlns:a16="http://schemas.microsoft.com/office/drawing/2014/main" id="{9662B21F-E0B5-411E-B173-FEE8818AB132}"/>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8" name="Freeform 5">
            <a:extLst>
              <a:ext uri="{FF2B5EF4-FFF2-40B4-BE49-F238E27FC236}">
                <a16:creationId xmlns:a16="http://schemas.microsoft.com/office/drawing/2014/main" id="{A08A777A-BD9B-44FD-82A4-1758028CC8C2}"/>
              </a:ext>
            </a:extLst>
          </p:cNvPr>
          <p:cNvSpPr>
            <a:spLocks/>
          </p:cNvSpPr>
          <p:nvPr/>
        </p:nvSpPr>
        <p:spPr bwMode="auto">
          <a:xfrm>
            <a:off x="97595" y="10867007"/>
            <a:ext cx="7382078" cy="639993"/>
          </a:xfrm>
          <a:custGeom>
            <a:avLst/>
            <a:gdLst>
              <a:gd name="T0" fmla="*/ 0 w 345"/>
              <a:gd name="T1" fmla="*/ 29 h 30"/>
              <a:gd name="T2" fmla="*/ 274 w 345"/>
              <a:gd name="T3" fmla="*/ 29 h 30"/>
              <a:gd name="T4" fmla="*/ 345 w 345"/>
              <a:gd name="T5" fmla="*/ 0 h 30"/>
              <a:gd name="connsiteX0" fmla="*/ 0 w 10340"/>
              <a:gd name="connsiteY0" fmla="*/ 19617 h 19623"/>
              <a:gd name="connsiteX1" fmla="*/ 7942 w 10340"/>
              <a:gd name="connsiteY1" fmla="*/ 19617 h 19623"/>
              <a:gd name="connsiteX2" fmla="*/ 10340 w 10340"/>
              <a:gd name="connsiteY2" fmla="*/ 0 h 19623"/>
              <a:gd name="connsiteX0" fmla="*/ 0 w 10340"/>
              <a:gd name="connsiteY0" fmla="*/ 19617 h 19757"/>
              <a:gd name="connsiteX1" fmla="*/ 8509 w 10340"/>
              <a:gd name="connsiteY1" fmla="*/ 19751 h 19757"/>
              <a:gd name="connsiteX2" fmla="*/ 10340 w 10340"/>
              <a:gd name="connsiteY2" fmla="*/ 0 h 19757"/>
              <a:gd name="connsiteX0" fmla="*/ 0 w 10340"/>
              <a:gd name="connsiteY0" fmla="*/ 19617 h 19762"/>
              <a:gd name="connsiteX1" fmla="*/ 8509 w 10340"/>
              <a:gd name="connsiteY1" fmla="*/ 19751 h 19762"/>
              <a:gd name="connsiteX2" fmla="*/ 10340 w 10340"/>
              <a:gd name="connsiteY2" fmla="*/ 0 h 19762"/>
            </a:gdLst>
            <a:ahLst/>
            <a:cxnLst>
              <a:cxn ang="0">
                <a:pos x="connsiteX0" y="connsiteY0"/>
              </a:cxn>
              <a:cxn ang="0">
                <a:pos x="connsiteX1" y="connsiteY1"/>
              </a:cxn>
              <a:cxn ang="0">
                <a:pos x="connsiteX2" y="connsiteY2"/>
              </a:cxn>
            </a:cxnLst>
            <a:rect l="l" t="t" r="r" b="b"/>
            <a:pathLst>
              <a:path w="10340" h="19762">
                <a:moveTo>
                  <a:pt x="0" y="19617"/>
                </a:moveTo>
                <a:lnTo>
                  <a:pt x="8509" y="19751"/>
                </a:lnTo>
                <a:cubicBezTo>
                  <a:pt x="9089" y="20084"/>
                  <a:pt x="9760" y="13448"/>
                  <a:pt x="10340" y="0"/>
                </a:cubicBezTo>
              </a:path>
            </a:pathLst>
          </a:custGeom>
          <a:noFill/>
          <a:ln w="57150" cap="flat">
            <a:solidFill>
              <a:schemeClr val="tx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54" name="Group 153">
            <a:extLst>
              <a:ext uri="{FF2B5EF4-FFF2-40B4-BE49-F238E27FC236}">
                <a16:creationId xmlns:a16="http://schemas.microsoft.com/office/drawing/2014/main" id="{67E35EE8-26DD-436B-B704-F541B7FD8A62}"/>
              </a:ext>
            </a:extLst>
          </p:cNvPr>
          <p:cNvGrpSpPr/>
          <p:nvPr/>
        </p:nvGrpSpPr>
        <p:grpSpPr>
          <a:xfrm>
            <a:off x="-1179845" y="11075000"/>
            <a:ext cx="956505" cy="841293"/>
            <a:chOff x="3142940" y="3089389"/>
            <a:chExt cx="1052155" cy="925422"/>
          </a:xfrm>
        </p:grpSpPr>
        <p:sp>
          <p:nvSpPr>
            <p:cNvPr id="155" name="Freeform 19">
              <a:extLst>
                <a:ext uri="{FF2B5EF4-FFF2-40B4-BE49-F238E27FC236}">
                  <a16:creationId xmlns:a16="http://schemas.microsoft.com/office/drawing/2014/main" id="{B6B761FC-158F-4F60-A245-17C30D8C118A}"/>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20">
              <a:extLst>
                <a:ext uri="{FF2B5EF4-FFF2-40B4-BE49-F238E27FC236}">
                  <a16:creationId xmlns:a16="http://schemas.microsoft.com/office/drawing/2014/main" id="{96F31C8E-9A89-44EB-8945-715CFA6C18F8}"/>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21">
              <a:extLst>
                <a:ext uri="{FF2B5EF4-FFF2-40B4-BE49-F238E27FC236}">
                  <a16:creationId xmlns:a16="http://schemas.microsoft.com/office/drawing/2014/main" id="{233D1EC1-8B20-4989-88D6-7ED205FA268F}"/>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22">
              <a:extLst>
                <a:ext uri="{FF2B5EF4-FFF2-40B4-BE49-F238E27FC236}">
                  <a16:creationId xmlns:a16="http://schemas.microsoft.com/office/drawing/2014/main" id="{412EA8E0-77D9-47D2-80D7-16A0771A5414}"/>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23">
              <a:extLst>
                <a:ext uri="{FF2B5EF4-FFF2-40B4-BE49-F238E27FC236}">
                  <a16:creationId xmlns:a16="http://schemas.microsoft.com/office/drawing/2014/main" id="{70EC1C1A-DBA2-4E13-BFFD-D8F5B7535067}"/>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24">
              <a:extLst>
                <a:ext uri="{FF2B5EF4-FFF2-40B4-BE49-F238E27FC236}">
                  <a16:creationId xmlns:a16="http://schemas.microsoft.com/office/drawing/2014/main" id="{184696A0-ECF7-4D75-9AC0-927B372283D6}"/>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25">
              <a:extLst>
                <a:ext uri="{FF2B5EF4-FFF2-40B4-BE49-F238E27FC236}">
                  <a16:creationId xmlns:a16="http://schemas.microsoft.com/office/drawing/2014/main" id="{AD3BCC70-CCF8-4932-BB57-9D97B786722B}"/>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26">
              <a:extLst>
                <a:ext uri="{FF2B5EF4-FFF2-40B4-BE49-F238E27FC236}">
                  <a16:creationId xmlns:a16="http://schemas.microsoft.com/office/drawing/2014/main" id="{7787740B-4CA6-487E-9296-071A7BF429EE}"/>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27">
              <a:extLst>
                <a:ext uri="{FF2B5EF4-FFF2-40B4-BE49-F238E27FC236}">
                  <a16:creationId xmlns:a16="http://schemas.microsoft.com/office/drawing/2014/main" id="{CF7A12DC-63AE-414C-9B51-3A33C20429C4}"/>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28">
              <a:extLst>
                <a:ext uri="{FF2B5EF4-FFF2-40B4-BE49-F238E27FC236}">
                  <a16:creationId xmlns:a16="http://schemas.microsoft.com/office/drawing/2014/main" id="{1A838E05-6AF5-46A6-83CF-51AA7C4B6FE2}"/>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29">
              <a:extLst>
                <a:ext uri="{FF2B5EF4-FFF2-40B4-BE49-F238E27FC236}">
                  <a16:creationId xmlns:a16="http://schemas.microsoft.com/office/drawing/2014/main" id="{A6CCEEC4-A9FF-4BFB-9786-E91CF3B22492}"/>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30">
              <a:extLst>
                <a:ext uri="{FF2B5EF4-FFF2-40B4-BE49-F238E27FC236}">
                  <a16:creationId xmlns:a16="http://schemas.microsoft.com/office/drawing/2014/main" id="{DB5029AC-9F78-4D40-A3A9-FC43D2A2DBE2}"/>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31">
              <a:extLst>
                <a:ext uri="{FF2B5EF4-FFF2-40B4-BE49-F238E27FC236}">
                  <a16:creationId xmlns:a16="http://schemas.microsoft.com/office/drawing/2014/main" id="{F7FC2842-BA81-4DC6-8BB2-6268C57DEFD6}"/>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32">
              <a:extLst>
                <a:ext uri="{FF2B5EF4-FFF2-40B4-BE49-F238E27FC236}">
                  <a16:creationId xmlns:a16="http://schemas.microsoft.com/office/drawing/2014/main" id="{D8C239BF-F6C2-45BD-9DFE-C54CE418F4C5}"/>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9" name="Group 138">
            <a:extLst>
              <a:ext uri="{FF2B5EF4-FFF2-40B4-BE49-F238E27FC236}">
                <a16:creationId xmlns:a16="http://schemas.microsoft.com/office/drawing/2014/main" id="{0A68114B-E67A-4DD5-A71B-633E9CD11F49}"/>
              </a:ext>
            </a:extLst>
          </p:cNvPr>
          <p:cNvGrpSpPr/>
          <p:nvPr/>
        </p:nvGrpSpPr>
        <p:grpSpPr>
          <a:xfrm>
            <a:off x="-3476744" y="10995441"/>
            <a:ext cx="1052156" cy="925422"/>
            <a:chOff x="3142940" y="3089389"/>
            <a:chExt cx="1052155" cy="925422"/>
          </a:xfrm>
        </p:grpSpPr>
        <p:sp>
          <p:nvSpPr>
            <p:cNvPr id="140" name="Freeform 19">
              <a:extLst>
                <a:ext uri="{FF2B5EF4-FFF2-40B4-BE49-F238E27FC236}">
                  <a16:creationId xmlns:a16="http://schemas.microsoft.com/office/drawing/2014/main" id="{8336FBCD-C7EE-4B86-A9A7-1C62C87746C7}"/>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20">
              <a:extLst>
                <a:ext uri="{FF2B5EF4-FFF2-40B4-BE49-F238E27FC236}">
                  <a16:creationId xmlns:a16="http://schemas.microsoft.com/office/drawing/2014/main" id="{B204846A-CF7C-45B1-869A-45242E68F99D}"/>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21">
              <a:extLst>
                <a:ext uri="{FF2B5EF4-FFF2-40B4-BE49-F238E27FC236}">
                  <a16:creationId xmlns:a16="http://schemas.microsoft.com/office/drawing/2014/main" id="{C817D271-8A97-423F-ACF7-A9BCFFCC6F79}"/>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22">
              <a:extLst>
                <a:ext uri="{FF2B5EF4-FFF2-40B4-BE49-F238E27FC236}">
                  <a16:creationId xmlns:a16="http://schemas.microsoft.com/office/drawing/2014/main" id="{DCFE0140-43F6-4E86-A824-B090D38B2412}"/>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23">
              <a:extLst>
                <a:ext uri="{FF2B5EF4-FFF2-40B4-BE49-F238E27FC236}">
                  <a16:creationId xmlns:a16="http://schemas.microsoft.com/office/drawing/2014/main" id="{7FB13509-2B18-47C7-9BA1-4281D3CEF0C8}"/>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24">
              <a:extLst>
                <a:ext uri="{FF2B5EF4-FFF2-40B4-BE49-F238E27FC236}">
                  <a16:creationId xmlns:a16="http://schemas.microsoft.com/office/drawing/2014/main" id="{6971F9E8-99AA-45D9-AF2C-8BEF2BB34388}"/>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25">
              <a:extLst>
                <a:ext uri="{FF2B5EF4-FFF2-40B4-BE49-F238E27FC236}">
                  <a16:creationId xmlns:a16="http://schemas.microsoft.com/office/drawing/2014/main" id="{9491B6C0-AA36-4F45-9AEE-D48C2B1AD662}"/>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26">
              <a:extLst>
                <a:ext uri="{FF2B5EF4-FFF2-40B4-BE49-F238E27FC236}">
                  <a16:creationId xmlns:a16="http://schemas.microsoft.com/office/drawing/2014/main" id="{BB45BD95-BDAE-4171-8651-DCA4BD0AE733}"/>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27">
              <a:extLst>
                <a:ext uri="{FF2B5EF4-FFF2-40B4-BE49-F238E27FC236}">
                  <a16:creationId xmlns:a16="http://schemas.microsoft.com/office/drawing/2014/main" id="{B9B25CD7-CCEF-4DDD-B5E7-1139D6D533E4}"/>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28">
              <a:extLst>
                <a:ext uri="{FF2B5EF4-FFF2-40B4-BE49-F238E27FC236}">
                  <a16:creationId xmlns:a16="http://schemas.microsoft.com/office/drawing/2014/main" id="{967F1FB2-1B21-45ED-8B9F-1370B7DE605B}"/>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29">
              <a:extLst>
                <a:ext uri="{FF2B5EF4-FFF2-40B4-BE49-F238E27FC236}">
                  <a16:creationId xmlns:a16="http://schemas.microsoft.com/office/drawing/2014/main" id="{04162F0F-5D58-4987-9BC0-5EDFB6714A9B}"/>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30">
              <a:extLst>
                <a:ext uri="{FF2B5EF4-FFF2-40B4-BE49-F238E27FC236}">
                  <a16:creationId xmlns:a16="http://schemas.microsoft.com/office/drawing/2014/main" id="{4FF9A83F-9F95-4F06-9C35-C276FB6F8B44}"/>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31">
              <a:extLst>
                <a:ext uri="{FF2B5EF4-FFF2-40B4-BE49-F238E27FC236}">
                  <a16:creationId xmlns:a16="http://schemas.microsoft.com/office/drawing/2014/main" id="{B0961F11-AE5F-4C4B-B3BC-7B7FC632F3E5}"/>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32">
              <a:extLst>
                <a:ext uri="{FF2B5EF4-FFF2-40B4-BE49-F238E27FC236}">
                  <a16:creationId xmlns:a16="http://schemas.microsoft.com/office/drawing/2014/main" id="{0C3D3084-DC5F-4425-A51C-5ADB303F73A9}"/>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73" name="Oval 172">
            <a:extLst>
              <a:ext uri="{FF2B5EF4-FFF2-40B4-BE49-F238E27FC236}">
                <a16:creationId xmlns:a16="http://schemas.microsoft.com/office/drawing/2014/main" id="{994F9673-2E41-4BBB-9312-72B8A3089FE9}"/>
              </a:ext>
            </a:extLst>
          </p:cNvPr>
          <p:cNvSpPr/>
          <p:nvPr/>
        </p:nvSpPr>
        <p:spPr>
          <a:xfrm>
            <a:off x="8054337" y="7592181"/>
            <a:ext cx="2182667" cy="2182667"/>
          </a:xfrm>
          <a:prstGeom prst="ellipse">
            <a:avLst/>
          </a:prstGeom>
          <a:solidFill>
            <a:schemeClr val="accent1">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Oval 173">
            <a:extLst>
              <a:ext uri="{FF2B5EF4-FFF2-40B4-BE49-F238E27FC236}">
                <a16:creationId xmlns:a16="http://schemas.microsoft.com/office/drawing/2014/main" id="{822CD0B2-1548-4A67-88B8-40221DD098DE}"/>
              </a:ext>
            </a:extLst>
          </p:cNvPr>
          <p:cNvSpPr/>
          <p:nvPr/>
        </p:nvSpPr>
        <p:spPr>
          <a:xfrm>
            <a:off x="6435204" y="9843739"/>
            <a:ext cx="2905130" cy="2905130"/>
          </a:xfrm>
          <a:prstGeom prst="ellipse">
            <a:avLst/>
          </a:prstGeom>
          <a:solidFill>
            <a:schemeClr val="accent1">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66371109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74"/>
                                        </p:tgtEl>
                                        <p:attrNameLst>
                                          <p:attrName>style.visibility</p:attrName>
                                        </p:attrNameLst>
                                      </p:cBhvr>
                                      <p:to>
                                        <p:strVal val="visible"/>
                                      </p:to>
                                    </p:set>
                                    <p:animEffect transition="in" filter="fade">
                                      <p:cBhvr>
                                        <p:cTn id="7" dur="500"/>
                                        <p:tgtEl>
                                          <p:spTgt spid="174"/>
                                        </p:tgtEl>
                                      </p:cBhvr>
                                    </p:animEffect>
                                  </p:childTnLst>
                                </p:cTn>
                              </p:par>
                              <p:par>
                                <p:cTn id="8" presetID="10" presetClass="entr" presetSubtype="0" fill="hold" grpId="0" nodeType="withEffect">
                                  <p:stCondLst>
                                    <p:cond delay="200"/>
                                  </p:stCondLst>
                                  <p:childTnLst>
                                    <p:set>
                                      <p:cBhvr>
                                        <p:cTn id="9" dur="1" fill="hold">
                                          <p:stCondLst>
                                            <p:cond delay="0"/>
                                          </p:stCondLst>
                                        </p:cTn>
                                        <p:tgtEl>
                                          <p:spTgt spid="173"/>
                                        </p:tgtEl>
                                        <p:attrNameLst>
                                          <p:attrName>style.visibility</p:attrName>
                                        </p:attrNameLst>
                                      </p:cBhvr>
                                      <p:to>
                                        <p:strVal val="visible"/>
                                      </p:to>
                                    </p:set>
                                    <p:animEffect transition="in" filter="fade">
                                      <p:cBhvr>
                                        <p:cTn id="10" dur="500"/>
                                        <p:tgtEl>
                                          <p:spTgt spid="173"/>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wipe(left)">
                                      <p:cBhvr>
                                        <p:cTn id="13" dur="1000"/>
                                        <p:tgtEl>
                                          <p:spTgt spid="28"/>
                                        </p:tgtEl>
                                      </p:cBhvr>
                                    </p:animEffect>
                                  </p:childTnLst>
                                </p:cTn>
                              </p:par>
                              <p:par>
                                <p:cTn id="14" presetID="0" presetClass="path" presetSubtype="0" accel="50000" decel="50000" fill="hold" nodeType="withEffect">
                                  <p:stCondLst>
                                    <p:cond delay="0"/>
                                  </p:stCondLst>
                                  <p:childTnLst>
                                    <p:animMotion origin="layout" path="M -0.02207 -0.00405 L 0.29032 0.00081 L 0.31799 -0.01192 L 0.3823 -0.1603 " pathEditMode="relative" rAng="0" ptsTypes="AAAA">
                                      <p:cBhvr>
                                        <p:cTn id="15" dur="1500" fill="hold"/>
                                        <p:tgtEl>
                                          <p:spTgt spid="154"/>
                                        </p:tgtEl>
                                        <p:attrNameLst>
                                          <p:attrName>ppt_x</p:attrName>
                                          <p:attrName>ppt_y</p:attrName>
                                        </p:attrNameLst>
                                      </p:cBhvr>
                                      <p:rCtr x="20219" y="-7569"/>
                                    </p:animMotion>
                                  </p:childTnLst>
                                </p:cTn>
                              </p:par>
                              <p:par>
                                <p:cTn id="16" presetID="10" presetClass="exit" presetSubtype="0" fill="hold" nodeType="withEffect">
                                  <p:stCondLst>
                                    <p:cond delay="900"/>
                                  </p:stCondLst>
                                  <p:childTnLst>
                                    <p:animEffect transition="out" filter="fade">
                                      <p:cBhvr>
                                        <p:cTn id="17" dur="500"/>
                                        <p:tgtEl>
                                          <p:spTgt spid="154"/>
                                        </p:tgtEl>
                                      </p:cBhvr>
                                    </p:animEffect>
                                    <p:set>
                                      <p:cBhvr>
                                        <p:cTn id="18" dur="1" fill="hold">
                                          <p:stCondLst>
                                            <p:cond delay="499"/>
                                          </p:stCondLst>
                                        </p:cTn>
                                        <p:tgtEl>
                                          <p:spTgt spid="154"/>
                                        </p:tgtEl>
                                        <p:attrNameLst>
                                          <p:attrName>style.visibility</p:attrName>
                                        </p:attrNameLst>
                                      </p:cBhvr>
                                      <p:to>
                                        <p:strVal val="hidden"/>
                                      </p:to>
                                    </p:set>
                                  </p:childTnLst>
                                </p:cTn>
                              </p:par>
                              <p:par>
                                <p:cTn id="19" presetID="22" presetClass="entr" presetSubtype="8" fill="hold" nodeType="withEffect">
                                  <p:stCondLst>
                                    <p:cond delay="900"/>
                                  </p:stCondLst>
                                  <p:childTnLst>
                                    <p:set>
                                      <p:cBhvr>
                                        <p:cTn id="20" dur="1" fill="hold">
                                          <p:stCondLst>
                                            <p:cond delay="0"/>
                                          </p:stCondLst>
                                        </p:cTn>
                                        <p:tgtEl>
                                          <p:spTgt spid="5"/>
                                        </p:tgtEl>
                                        <p:attrNameLst>
                                          <p:attrName>style.visibility</p:attrName>
                                        </p:attrNameLst>
                                      </p:cBhvr>
                                      <p:to>
                                        <p:strVal val="visible"/>
                                      </p:to>
                                    </p:set>
                                    <p:animEffect transition="in" filter="wipe(left)">
                                      <p:cBhvr>
                                        <p:cTn id="21" dur="1000"/>
                                        <p:tgtEl>
                                          <p:spTgt spid="5"/>
                                        </p:tgtEl>
                                      </p:cBhvr>
                                    </p:animEffect>
                                  </p:childTnLst>
                                </p:cTn>
                              </p:par>
                              <p:par>
                                <p:cTn id="22" presetID="63" presetClass="path" presetSubtype="0" accel="50000" decel="50000" fill="hold" nodeType="withEffect">
                                  <p:stCondLst>
                                    <p:cond delay="900"/>
                                  </p:stCondLst>
                                  <p:childTnLst>
                                    <p:animMotion origin="layout" path="M -1.46075E-6 1.66667E-6 L 0.46459 1.66667E-6 " pathEditMode="relative" rAng="0" ptsTypes="AA">
                                      <p:cBhvr>
                                        <p:cTn id="23" dur="1500" fill="hold"/>
                                        <p:tgtEl>
                                          <p:spTgt spid="24"/>
                                        </p:tgtEl>
                                        <p:attrNameLst>
                                          <p:attrName>ppt_x</p:attrName>
                                          <p:attrName>ppt_y</p:attrName>
                                        </p:attrNameLst>
                                      </p:cBhvr>
                                      <p:rCtr x="23226" y="0"/>
                                    </p:animMotion>
                                  </p:childTnLst>
                                </p:cTn>
                              </p:par>
                              <p:par>
                                <p:cTn id="24" presetID="10" presetClass="exit" presetSubtype="0" fill="hold" nodeType="withEffect">
                                  <p:stCondLst>
                                    <p:cond delay="1800"/>
                                  </p:stCondLst>
                                  <p:childTnLst>
                                    <p:animEffect transition="out" filter="fade">
                                      <p:cBhvr>
                                        <p:cTn id="25" dur="500"/>
                                        <p:tgtEl>
                                          <p:spTgt spid="24"/>
                                        </p:tgtEl>
                                      </p:cBhvr>
                                    </p:animEffect>
                                    <p:set>
                                      <p:cBhvr>
                                        <p:cTn id="26" dur="1" fill="hold">
                                          <p:stCondLst>
                                            <p:cond delay="499"/>
                                          </p:stCondLst>
                                        </p:cTn>
                                        <p:tgtEl>
                                          <p:spTgt spid="24"/>
                                        </p:tgtEl>
                                        <p:attrNameLst>
                                          <p:attrName>style.visibility</p:attrName>
                                        </p:attrNameLst>
                                      </p:cBhvr>
                                      <p:to>
                                        <p:strVal val="hidden"/>
                                      </p:to>
                                    </p:set>
                                  </p:childTnLst>
                                </p:cTn>
                              </p:par>
                              <p:par>
                                <p:cTn id="27" presetID="63" presetClass="path" presetSubtype="0" accel="50000" decel="50000" fill="hold" nodeType="withEffect">
                                  <p:stCondLst>
                                    <p:cond delay="1100"/>
                                  </p:stCondLst>
                                  <p:childTnLst>
                                    <p:animMotion origin="layout" path="M -2.20674E-6 -4.25926E-6 L 0.53854 -4.25926E-6 " pathEditMode="relative" rAng="0" ptsTypes="AA">
                                      <p:cBhvr>
                                        <p:cTn id="28" dur="1500" fill="hold"/>
                                        <p:tgtEl>
                                          <p:spTgt spid="139"/>
                                        </p:tgtEl>
                                        <p:attrNameLst>
                                          <p:attrName>ppt_x</p:attrName>
                                          <p:attrName>ppt_y</p:attrName>
                                        </p:attrNameLst>
                                      </p:cBhvr>
                                      <p:rCtr x="26924" y="0"/>
                                    </p:animMotion>
                                  </p:childTnLst>
                                </p:cTn>
                              </p:par>
                              <p:par>
                                <p:cTn id="29" presetID="22" presetClass="entr" presetSubtype="8" fill="hold" nodeType="withEffect">
                                  <p:stCondLst>
                                    <p:cond delay="1800"/>
                                  </p:stCondLst>
                                  <p:childTnLst>
                                    <p:set>
                                      <p:cBhvr>
                                        <p:cTn id="30" dur="1" fill="hold">
                                          <p:stCondLst>
                                            <p:cond delay="0"/>
                                          </p:stCondLst>
                                        </p:cTn>
                                        <p:tgtEl>
                                          <p:spTgt spid="122"/>
                                        </p:tgtEl>
                                        <p:attrNameLst>
                                          <p:attrName>style.visibility</p:attrName>
                                        </p:attrNameLst>
                                      </p:cBhvr>
                                      <p:to>
                                        <p:strVal val="visible"/>
                                      </p:to>
                                    </p:set>
                                    <p:animEffect transition="in" filter="wipe(left)">
                                      <p:cBhvr>
                                        <p:cTn id="31" dur="750"/>
                                        <p:tgtEl>
                                          <p:spTgt spid="122"/>
                                        </p:tgtEl>
                                      </p:cBhvr>
                                    </p:animEffect>
                                  </p:childTnLst>
                                </p:cTn>
                              </p:par>
                              <p:par>
                                <p:cTn id="32" presetID="10" presetClass="exit" presetSubtype="0" fill="hold" nodeType="withEffect">
                                  <p:stCondLst>
                                    <p:cond delay="2100"/>
                                  </p:stCondLst>
                                  <p:childTnLst>
                                    <p:animEffect transition="out" filter="fade">
                                      <p:cBhvr>
                                        <p:cTn id="33" dur="500"/>
                                        <p:tgtEl>
                                          <p:spTgt spid="139"/>
                                        </p:tgtEl>
                                      </p:cBhvr>
                                    </p:animEffect>
                                    <p:set>
                                      <p:cBhvr>
                                        <p:cTn id="34" dur="1" fill="hold">
                                          <p:stCondLst>
                                            <p:cond delay="499"/>
                                          </p:stCondLst>
                                        </p:cTn>
                                        <p:tgtEl>
                                          <p:spTgt spid="13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173" grpId="0" animBg="1"/>
      <p:bldP spid="174" grpId="0" animBg="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 name="TextBox 120">
            <a:extLst>
              <a:ext uri="{FF2B5EF4-FFF2-40B4-BE49-F238E27FC236}">
                <a16:creationId xmlns:a16="http://schemas.microsoft.com/office/drawing/2014/main" id="{306B7CF0-C825-4B1E-ABB0-017498A8FC32}"/>
              </a:ext>
            </a:extLst>
          </p:cNvPr>
          <p:cNvSpPr txBox="1"/>
          <p:nvPr/>
        </p:nvSpPr>
        <p:spPr>
          <a:xfrm>
            <a:off x="10693282" y="3980794"/>
            <a:ext cx="6525663" cy="4154984"/>
          </a:xfrm>
          <a:prstGeom prst="rect">
            <a:avLst/>
          </a:prstGeom>
          <a:noFill/>
        </p:spPr>
        <p:txBody>
          <a:bodyPr wrap="square" rtlCol="0" anchor="b">
            <a:spAutoFit/>
          </a:bodyPr>
          <a:lstStyle/>
          <a:p>
            <a:pPr algn="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Contagion of the </a:t>
            </a:r>
          </a:p>
          <a:p>
            <a:pPr algn="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3" name="Group 2">
            <a:extLst>
              <a:ext uri="{FF2B5EF4-FFF2-40B4-BE49-F238E27FC236}">
                <a16:creationId xmlns:a16="http://schemas.microsoft.com/office/drawing/2014/main" id="{61A4EFD5-720E-40DD-BFB5-2DF6D554B3F9}"/>
              </a:ext>
            </a:extLst>
          </p:cNvPr>
          <p:cNvGrpSpPr/>
          <p:nvPr/>
        </p:nvGrpSpPr>
        <p:grpSpPr>
          <a:xfrm flipH="1">
            <a:off x="15551003" y="3362839"/>
            <a:ext cx="11021216" cy="15301866"/>
            <a:chOff x="3239816" y="2309253"/>
            <a:chExt cx="10019288" cy="13910787"/>
          </a:xfrm>
        </p:grpSpPr>
        <p:sp>
          <p:nvSpPr>
            <p:cNvPr id="41" name="Freeform 36">
              <a:extLst>
                <a:ext uri="{FF2B5EF4-FFF2-40B4-BE49-F238E27FC236}">
                  <a16:creationId xmlns:a16="http://schemas.microsoft.com/office/drawing/2014/main" id="{8646EF35-70C5-478D-B943-3BA33CE0C767}"/>
                </a:ext>
              </a:extLst>
            </p:cNvPr>
            <p:cNvSpPr>
              <a:spLocks/>
            </p:cNvSpPr>
            <p:nvPr/>
          </p:nvSpPr>
          <p:spPr bwMode="auto">
            <a:xfrm flipH="1">
              <a:off x="3239816" y="2309253"/>
              <a:ext cx="10019288" cy="13910787"/>
            </a:xfrm>
            <a:custGeom>
              <a:avLst/>
              <a:gdLst>
                <a:gd name="T0" fmla="*/ 363 w 670"/>
                <a:gd name="T1" fmla="*/ 846 h 846"/>
                <a:gd name="T2" fmla="*/ 335 w 670"/>
                <a:gd name="T3" fmla="*/ 663 h 846"/>
                <a:gd name="T4" fmla="*/ 115 w 670"/>
                <a:gd name="T5" fmla="*/ 670 h 846"/>
                <a:gd name="T6" fmla="*/ 96 w 670"/>
                <a:gd name="T7" fmla="*/ 577 h 846"/>
                <a:gd name="T8" fmla="*/ 75 w 670"/>
                <a:gd name="T9" fmla="*/ 553 h 846"/>
                <a:gd name="T10" fmla="*/ 92 w 670"/>
                <a:gd name="T11" fmla="*/ 536 h 846"/>
                <a:gd name="T12" fmla="*/ 72 w 670"/>
                <a:gd name="T13" fmla="*/ 528 h 846"/>
                <a:gd name="T14" fmla="*/ 82 w 670"/>
                <a:gd name="T15" fmla="*/ 502 h 846"/>
                <a:gd name="T16" fmla="*/ 25 w 670"/>
                <a:gd name="T17" fmla="*/ 469 h 846"/>
                <a:gd name="T18" fmla="*/ 76 w 670"/>
                <a:gd name="T19" fmla="*/ 369 h 846"/>
                <a:gd name="T20" fmla="*/ 118 w 670"/>
                <a:gd name="T21" fmla="*/ 161 h 846"/>
                <a:gd name="T22" fmla="*/ 403 w 670"/>
                <a:gd name="T23" fmla="*/ 15 h 846"/>
                <a:gd name="T24" fmla="*/ 639 w 670"/>
                <a:gd name="T25" fmla="*/ 284 h 846"/>
                <a:gd name="T26" fmla="*/ 570 w 670"/>
                <a:gd name="T27" fmla="*/ 594 h 846"/>
                <a:gd name="T28" fmla="*/ 573 w 670"/>
                <a:gd name="T29" fmla="*/ 605 h 846"/>
                <a:gd name="T30" fmla="*/ 666 w 670"/>
                <a:gd name="T31" fmla="*/ 846 h 846"/>
                <a:gd name="T32" fmla="*/ 363 w 670"/>
                <a:gd name="T33" fmla="*/ 846 h 846"/>
                <a:gd name="connsiteX0" fmla="*/ 5034 w 9687"/>
                <a:gd name="connsiteY0" fmla="*/ 11949 h 11949"/>
                <a:gd name="connsiteX1" fmla="*/ 4747 w 9687"/>
                <a:gd name="connsiteY1" fmla="*/ 7683 h 11949"/>
                <a:gd name="connsiteX2" fmla="*/ 1463 w 9687"/>
                <a:gd name="connsiteY2" fmla="*/ 7766 h 11949"/>
                <a:gd name="connsiteX3" fmla="*/ 1180 w 9687"/>
                <a:gd name="connsiteY3" fmla="*/ 6666 h 11949"/>
                <a:gd name="connsiteX4" fmla="*/ 866 w 9687"/>
                <a:gd name="connsiteY4" fmla="*/ 6383 h 11949"/>
                <a:gd name="connsiteX5" fmla="*/ 1120 w 9687"/>
                <a:gd name="connsiteY5" fmla="*/ 6182 h 11949"/>
                <a:gd name="connsiteX6" fmla="*/ 822 w 9687"/>
                <a:gd name="connsiteY6" fmla="*/ 6087 h 11949"/>
                <a:gd name="connsiteX7" fmla="*/ 971 w 9687"/>
                <a:gd name="connsiteY7" fmla="*/ 5780 h 11949"/>
                <a:gd name="connsiteX8" fmla="*/ 120 w 9687"/>
                <a:gd name="connsiteY8" fmla="*/ 5390 h 11949"/>
                <a:gd name="connsiteX9" fmla="*/ 881 w 9687"/>
                <a:gd name="connsiteY9" fmla="*/ 4208 h 11949"/>
                <a:gd name="connsiteX10" fmla="*/ 1508 w 9687"/>
                <a:gd name="connsiteY10" fmla="*/ 1749 h 11949"/>
                <a:gd name="connsiteX11" fmla="*/ 5762 w 9687"/>
                <a:gd name="connsiteY11" fmla="*/ 23 h 11949"/>
                <a:gd name="connsiteX12" fmla="*/ 9284 w 9687"/>
                <a:gd name="connsiteY12" fmla="*/ 3203 h 11949"/>
                <a:gd name="connsiteX13" fmla="*/ 8254 w 9687"/>
                <a:gd name="connsiteY13" fmla="*/ 6867 h 11949"/>
                <a:gd name="connsiteX14" fmla="*/ 8299 w 9687"/>
                <a:gd name="connsiteY14" fmla="*/ 6997 h 11949"/>
                <a:gd name="connsiteX15" fmla="*/ 9687 w 9687"/>
                <a:gd name="connsiteY15" fmla="*/ 9846 h 11949"/>
                <a:gd name="connsiteX16" fmla="*/ 5034 w 9687"/>
                <a:gd name="connsiteY16" fmla="*/ 11949 h 11949"/>
                <a:gd name="connsiteX0" fmla="*/ 5197 w 11200"/>
                <a:gd name="connsiteY0" fmla="*/ 10000 h 10000"/>
                <a:gd name="connsiteX1" fmla="*/ 4900 w 11200"/>
                <a:gd name="connsiteY1" fmla="*/ 6430 h 10000"/>
                <a:gd name="connsiteX2" fmla="*/ 1510 w 11200"/>
                <a:gd name="connsiteY2" fmla="*/ 6499 h 10000"/>
                <a:gd name="connsiteX3" fmla="*/ 1218 w 11200"/>
                <a:gd name="connsiteY3" fmla="*/ 5579 h 10000"/>
                <a:gd name="connsiteX4" fmla="*/ 894 w 11200"/>
                <a:gd name="connsiteY4" fmla="*/ 5342 h 10000"/>
                <a:gd name="connsiteX5" fmla="*/ 1156 w 11200"/>
                <a:gd name="connsiteY5" fmla="*/ 5174 h 10000"/>
                <a:gd name="connsiteX6" fmla="*/ 849 w 11200"/>
                <a:gd name="connsiteY6" fmla="*/ 5094 h 10000"/>
                <a:gd name="connsiteX7" fmla="*/ 1002 w 11200"/>
                <a:gd name="connsiteY7" fmla="*/ 4837 h 10000"/>
                <a:gd name="connsiteX8" fmla="*/ 124 w 11200"/>
                <a:gd name="connsiteY8" fmla="*/ 4511 h 10000"/>
                <a:gd name="connsiteX9" fmla="*/ 909 w 11200"/>
                <a:gd name="connsiteY9" fmla="*/ 3522 h 10000"/>
                <a:gd name="connsiteX10" fmla="*/ 1557 w 11200"/>
                <a:gd name="connsiteY10" fmla="*/ 1464 h 10000"/>
                <a:gd name="connsiteX11" fmla="*/ 5948 w 11200"/>
                <a:gd name="connsiteY11" fmla="*/ 19 h 10000"/>
                <a:gd name="connsiteX12" fmla="*/ 9584 w 11200"/>
                <a:gd name="connsiteY12" fmla="*/ 2681 h 10000"/>
                <a:gd name="connsiteX13" fmla="*/ 8521 w 11200"/>
                <a:gd name="connsiteY13" fmla="*/ 5747 h 10000"/>
                <a:gd name="connsiteX14" fmla="*/ 8567 w 11200"/>
                <a:gd name="connsiteY14" fmla="*/ 5856 h 10000"/>
                <a:gd name="connsiteX15" fmla="*/ 11200 w 11200"/>
                <a:gd name="connsiteY15" fmla="*/ 9968 h 10000"/>
                <a:gd name="connsiteX16" fmla="*/ 5197 w 11200"/>
                <a:gd name="connsiteY16"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200" h="10000">
                  <a:moveTo>
                    <a:pt x="5197" y="10000"/>
                  </a:moveTo>
                  <a:cubicBezTo>
                    <a:pt x="5228" y="9624"/>
                    <a:pt x="5409" y="6806"/>
                    <a:pt x="4900" y="6430"/>
                  </a:cubicBezTo>
                  <a:cubicBezTo>
                    <a:pt x="4300" y="5965"/>
                    <a:pt x="2620" y="6717"/>
                    <a:pt x="1510" y="6499"/>
                  </a:cubicBezTo>
                  <a:cubicBezTo>
                    <a:pt x="402" y="6291"/>
                    <a:pt x="1156" y="5767"/>
                    <a:pt x="1218" y="5579"/>
                  </a:cubicBezTo>
                  <a:cubicBezTo>
                    <a:pt x="1295" y="5381"/>
                    <a:pt x="1002" y="5460"/>
                    <a:pt x="894" y="5342"/>
                  </a:cubicBezTo>
                  <a:cubicBezTo>
                    <a:pt x="771" y="5223"/>
                    <a:pt x="1156" y="5174"/>
                    <a:pt x="1156" y="5174"/>
                  </a:cubicBezTo>
                  <a:cubicBezTo>
                    <a:pt x="1156" y="5174"/>
                    <a:pt x="864" y="5154"/>
                    <a:pt x="849" y="5094"/>
                  </a:cubicBezTo>
                  <a:cubicBezTo>
                    <a:pt x="849" y="5035"/>
                    <a:pt x="987" y="4995"/>
                    <a:pt x="1002" y="4837"/>
                  </a:cubicBezTo>
                  <a:cubicBezTo>
                    <a:pt x="1033" y="4679"/>
                    <a:pt x="509" y="4768"/>
                    <a:pt x="124" y="4511"/>
                  </a:cubicBezTo>
                  <a:cubicBezTo>
                    <a:pt x="-261" y="4253"/>
                    <a:pt x="324" y="4184"/>
                    <a:pt x="909" y="3522"/>
                  </a:cubicBezTo>
                  <a:cubicBezTo>
                    <a:pt x="1480" y="2849"/>
                    <a:pt x="725" y="2968"/>
                    <a:pt x="1557" y="1464"/>
                  </a:cubicBezTo>
                  <a:cubicBezTo>
                    <a:pt x="2050" y="603"/>
                    <a:pt x="4346" y="-129"/>
                    <a:pt x="5948" y="19"/>
                  </a:cubicBezTo>
                  <a:cubicBezTo>
                    <a:pt x="7535" y="168"/>
                    <a:pt x="10062" y="1326"/>
                    <a:pt x="9584" y="2681"/>
                  </a:cubicBezTo>
                  <a:cubicBezTo>
                    <a:pt x="9123" y="3996"/>
                    <a:pt x="7966" y="4402"/>
                    <a:pt x="8521" y="5747"/>
                  </a:cubicBezTo>
                  <a:cubicBezTo>
                    <a:pt x="8536" y="5787"/>
                    <a:pt x="8552" y="5826"/>
                    <a:pt x="8567" y="5856"/>
                  </a:cubicBezTo>
                  <a:cubicBezTo>
                    <a:pt x="9076" y="6954"/>
                    <a:pt x="10799" y="9385"/>
                    <a:pt x="11200" y="9968"/>
                  </a:cubicBezTo>
                  <a:lnTo>
                    <a:pt x="5197" y="10000"/>
                  </a:lnTo>
                  <a:close/>
                </a:path>
              </a:pathLst>
            </a:custGeom>
            <a:solidFill>
              <a:schemeClr val="accent1">
                <a:lumMod val="20000"/>
                <a:lumOff val="80000"/>
              </a:schemeClr>
            </a:solidFill>
            <a:ln w="57150">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43" name="Freeform 38">
              <a:extLst>
                <a:ext uri="{FF2B5EF4-FFF2-40B4-BE49-F238E27FC236}">
                  <a16:creationId xmlns:a16="http://schemas.microsoft.com/office/drawing/2014/main" id="{44A981EC-42BA-4609-8F84-B2C7DB5B8C14}"/>
                </a:ext>
              </a:extLst>
            </p:cNvPr>
            <p:cNvSpPr>
              <a:spLocks/>
            </p:cNvSpPr>
            <p:nvPr/>
          </p:nvSpPr>
          <p:spPr bwMode="auto">
            <a:xfrm flipH="1">
              <a:off x="10818693" y="6161004"/>
              <a:ext cx="1267950" cy="426744"/>
            </a:xfrm>
            <a:custGeom>
              <a:avLst/>
              <a:gdLst>
                <a:gd name="T0" fmla="*/ 90 w 92"/>
                <a:gd name="T1" fmla="*/ 31 h 31"/>
                <a:gd name="T2" fmla="*/ 90 w 92"/>
                <a:gd name="T3" fmla="*/ 31 h 31"/>
                <a:gd name="T4" fmla="*/ 1 w 92"/>
                <a:gd name="T5" fmla="*/ 4 h 31"/>
                <a:gd name="T6" fmla="*/ 0 w 92"/>
                <a:gd name="T7" fmla="*/ 2 h 31"/>
                <a:gd name="T8" fmla="*/ 3 w 92"/>
                <a:gd name="T9" fmla="*/ 1 h 31"/>
                <a:gd name="T10" fmla="*/ 90 w 92"/>
                <a:gd name="T11" fmla="*/ 27 h 31"/>
                <a:gd name="T12" fmla="*/ 92 w 92"/>
                <a:gd name="T13" fmla="*/ 30 h 31"/>
                <a:gd name="T14" fmla="*/ 90 w 9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31">
                  <a:moveTo>
                    <a:pt x="90" y="31"/>
                  </a:moveTo>
                  <a:cubicBezTo>
                    <a:pt x="90" y="31"/>
                    <a:pt x="90" y="31"/>
                    <a:pt x="90" y="31"/>
                  </a:cubicBezTo>
                  <a:cubicBezTo>
                    <a:pt x="45" y="30"/>
                    <a:pt x="2" y="5"/>
                    <a:pt x="1" y="4"/>
                  </a:cubicBezTo>
                  <a:cubicBezTo>
                    <a:pt x="0" y="4"/>
                    <a:pt x="0" y="3"/>
                    <a:pt x="0" y="2"/>
                  </a:cubicBezTo>
                  <a:cubicBezTo>
                    <a:pt x="1" y="1"/>
                    <a:pt x="2" y="0"/>
                    <a:pt x="3" y="1"/>
                  </a:cubicBezTo>
                  <a:cubicBezTo>
                    <a:pt x="4" y="1"/>
                    <a:pt x="46" y="26"/>
                    <a:pt x="90" y="27"/>
                  </a:cubicBezTo>
                  <a:cubicBezTo>
                    <a:pt x="91" y="28"/>
                    <a:pt x="92" y="28"/>
                    <a:pt x="92" y="30"/>
                  </a:cubicBezTo>
                  <a:cubicBezTo>
                    <a:pt x="92" y="31"/>
                    <a:pt x="91" y="31"/>
                    <a:pt x="90" y="3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39">
              <a:extLst>
                <a:ext uri="{FF2B5EF4-FFF2-40B4-BE49-F238E27FC236}">
                  <a16:creationId xmlns:a16="http://schemas.microsoft.com/office/drawing/2014/main" id="{7DA4202C-0099-492C-8FB9-D58116D93D28}"/>
                </a:ext>
              </a:extLst>
            </p:cNvPr>
            <p:cNvSpPr>
              <a:spLocks/>
            </p:cNvSpPr>
            <p:nvPr/>
          </p:nvSpPr>
          <p:spPr bwMode="auto">
            <a:xfrm flipH="1">
              <a:off x="10846325" y="6658359"/>
              <a:ext cx="896468" cy="921028"/>
            </a:xfrm>
            <a:custGeom>
              <a:avLst/>
              <a:gdLst>
                <a:gd name="T0" fmla="*/ 2 w 65"/>
                <a:gd name="T1" fmla="*/ 67 h 67"/>
                <a:gd name="T2" fmla="*/ 0 w 65"/>
                <a:gd name="T3" fmla="*/ 66 h 67"/>
                <a:gd name="T4" fmla="*/ 1 w 65"/>
                <a:gd name="T5" fmla="*/ 63 h 67"/>
                <a:gd name="T6" fmla="*/ 59 w 65"/>
                <a:gd name="T7" fmla="*/ 32 h 67"/>
                <a:gd name="T8" fmla="*/ 4 w 65"/>
                <a:gd name="T9" fmla="*/ 4 h 67"/>
                <a:gd name="T10" fmla="*/ 3 w 65"/>
                <a:gd name="T11" fmla="*/ 1 h 67"/>
                <a:gd name="T12" fmla="*/ 5 w 65"/>
                <a:gd name="T13" fmla="*/ 0 h 67"/>
                <a:gd name="T14" fmla="*/ 64 w 65"/>
                <a:gd name="T15" fmla="*/ 30 h 67"/>
                <a:gd name="T16" fmla="*/ 65 w 65"/>
                <a:gd name="T17" fmla="*/ 32 h 67"/>
                <a:gd name="T18" fmla="*/ 64 w 65"/>
                <a:gd name="T19" fmla="*/ 34 h 67"/>
                <a:gd name="T20" fmla="*/ 3 w 65"/>
                <a:gd name="T21" fmla="*/ 67 h 67"/>
                <a:gd name="T22" fmla="*/ 2 w 65"/>
                <a:gd name="T2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 h="67">
                  <a:moveTo>
                    <a:pt x="2" y="67"/>
                  </a:moveTo>
                  <a:cubicBezTo>
                    <a:pt x="1" y="67"/>
                    <a:pt x="1" y="67"/>
                    <a:pt x="0" y="66"/>
                  </a:cubicBezTo>
                  <a:cubicBezTo>
                    <a:pt x="0" y="65"/>
                    <a:pt x="0" y="64"/>
                    <a:pt x="1" y="63"/>
                  </a:cubicBezTo>
                  <a:cubicBezTo>
                    <a:pt x="14" y="54"/>
                    <a:pt x="47" y="37"/>
                    <a:pt x="59" y="32"/>
                  </a:cubicBezTo>
                  <a:cubicBezTo>
                    <a:pt x="4" y="4"/>
                    <a:pt x="4" y="4"/>
                    <a:pt x="4" y="4"/>
                  </a:cubicBezTo>
                  <a:cubicBezTo>
                    <a:pt x="3" y="3"/>
                    <a:pt x="2" y="2"/>
                    <a:pt x="3" y="1"/>
                  </a:cubicBezTo>
                  <a:cubicBezTo>
                    <a:pt x="3" y="0"/>
                    <a:pt x="4" y="0"/>
                    <a:pt x="5" y="0"/>
                  </a:cubicBezTo>
                  <a:cubicBezTo>
                    <a:pt x="64" y="30"/>
                    <a:pt x="64" y="30"/>
                    <a:pt x="64" y="30"/>
                  </a:cubicBezTo>
                  <a:cubicBezTo>
                    <a:pt x="65" y="31"/>
                    <a:pt x="65" y="31"/>
                    <a:pt x="65" y="32"/>
                  </a:cubicBezTo>
                  <a:cubicBezTo>
                    <a:pt x="65" y="33"/>
                    <a:pt x="65" y="34"/>
                    <a:pt x="64" y="34"/>
                  </a:cubicBezTo>
                  <a:cubicBezTo>
                    <a:pt x="63" y="34"/>
                    <a:pt x="18" y="55"/>
                    <a:pt x="3" y="67"/>
                  </a:cubicBezTo>
                  <a:cubicBezTo>
                    <a:pt x="3" y="67"/>
                    <a:pt x="2" y="67"/>
                    <a:pt x="2" y="6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40">
              <a:extLst>
                <a:ext uri="{FF2B5EF4-FFF2-40B4-BE49-F238E27FC236}">
                  <a16:creationId xmlns:a16="http://schemas.microsoft.com/office/drawing/2014/main" id="{CD64497C-E2E3-45F5-B478-DC661913906A}"/>
                </a:ext>
              </a:extLst>
            </p:cNvPr>
            <p:cNvSpPr>
              <a:spLocks noEditPoints="1"/>
            </p:cNvSpPr>
            <p:nvPr/>
          </p:nvSpPr>
          <p:spPr bwMode="auto">
            <a:xfrm flipH="1">
              <a:off x="10873954" y="6753531"/>
              <a:ext cx="868838" cy="730682"/>
            </a:xfrm>
            <a:custGeom>
              <a:avLst/>
              <a:gdLst>
                <a:gd name="T0" fmla="*/ 13 w 63"/>
                <a:gd name="T1" fmla="*/ 53 h 53"/>
                <a:gd name="T2" fmla="*/ 12 w 63"/>
                <a:gd name="T3" fmla="*/ 53 h 53"/>
                <a:gd name="T4" fmla="*/ 11 w 63"/>
                <a:gd name="T5" fmla="*/ 52 h 53"/>
                <a:gd name="T6" fmla="*/ 17 w 63"/>
                <a:gd name="T7" fmla="*/ 1 h 53"/>
                <a:gd name="T8" fmla="*/ 19 w 63"/>
                <a:gd name="T9" fmla="*/ 1 h 53"/>
                <a:gd name="T10" fmla="*/ 62 w 63"/>
                <a:gd name="T11" fmla="*/ 23 h 53"/>
                <a:gd name="T12" fmla="*/ 63 w 63"/>
                <a:gd name="T13" fmla="*/ 25 h 53"/>
                <a:gd name="T14" fmla="*/ 62 w 63"/>
                <a:gd name="T15" fmla="*/ 27 h 53"/>
                <a:gd name="T16" fmla="*/ 14 w 63"/>
                <a:gd name="T17" fmla="*/ 53 h 53"/>
                <a:gd name="T18" fmla="*/ 13 w 63"/>
                <a:gd name="T19" fmla="*/ 53 h 53"/>
                <a:gd name="T20" fmla="*/ 19 w 63"/>
                <a:gd name="T21" fmla="*/ 5 h 53"/>
                <a:gd name="T22" fmla="*/ 14 w 63"/>
                <a:gd name="T23" fmla="*/ 48 h 53"/>
                <a:gd name="T24" fmla="*/ 57 w 63"/>
                <a:gd name="T25" fmla="*/ 25 h 53"/>
                <a:gd name="T26" fmla="*/ 19 w 63"/>
                <a:gd name="T27" fmla="*/ 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53">
                  <a:moveTo>
                    <a:pt x="13" y="53"/>
                  </a:moveTo>
                  <a:cubicBezTo>
                    <a:pt x="13" y="53"/>
                    <a:pt x="12" y="53"/>
                    <a:pt x="12" y="53"/>
                  </a:cubicBezTo>
                  <a:cubicBezTo>
                    <a:pt x="12" y="53"/>
                    <a:pt x="11" y="52"/>
                    <a:pt x="11" y="52"/>
                  </a:cubicBezTo>
                  <a:cubicBezTo>
                    <a:pt x="0" y="21"/>
                    <a:pt x="16" y="2"/>
                    <a:pt x="17" y="1"/>
                  </a:cubicBezTo>
                  <a:cubicBezTo>
                    <a:pt x="18" y="1"/>
                    <a:pt x="19" y="0"/>
                    <a:pt x="19" y="1"/>
                  </a:cubicBezTo>
                  <a:cubicBezTo>
                    <a:pt x="62" y="23"/>
                    <a:pt x="62" y="23"/>
                    <a:pt x="62" y="23"/>
                  </a:cubicBezTo>
                  <a:cubicBezTo>
                    <a:pt x="63" y="24"/>
                    <a:pt x="63" y="24"/>
                    <a:pt x="63" y="25"/>
                  </a:cubicBezTo>
                  <a:cubicBezTo>
                    <a:pt x="63" y="26"/>
                    <a:pt x="63" y="26"/>
                    <a:pt x="62" y="27"/>
                  </a:cubicBezTo>
                  <a:cubicBezTo>
                    <a:pt x="14" y="53"/>
                    <a:pt x="14" y="53"/>
                    <a:pt x="14" y="53"/>
                  </a:cubicBezTo>
                  <a:cubicBezTo>
                    <a:pt x="14" y="53"/>
                    <a:pt x="13" y="53"/>
                    <a:pt x="13" y="53"/>
                  </a:cubicBezTo>
                  <a:close/>
                  <a:moveTo>
                    <a:pt x="19" y="5"/>
                  </a:moveTo>
                  <a:cubicBezTo>
                    <a:pt x="16" y="9"/>
                    <a:pt x="7" y="25"/>
                    <a:pt x="14" y="48"/>
                  </a:cubicBezTo>
                  <a:cubicBezTo>
                    <a:pt x="57" y="25"/>
                    <a:pt x="57" y="25"/>
                    <a:pt x="57" y="25"/>
                  </a:cubicBezTo>
                  <a:lnTo>
                    <a:pt x="19" y="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41">
              <a:extLst>
                <a:ext uri="{FF2B5EF4-FFF2-40B4-BE49-F238E27FC236}">
                  <a16:creationId xmlns:a16="http://schemas.microsoft.com/office/drawing/2014/main" id="{04B3ECDB-1D95-49AE-9C6E-CF063E9D266C}"/>
                </a:ext>
              </a:extLst>
            </p:cNvPr>
            <p:cNvSpPr>
              <a:spLocks/>
            </p:cNvSpPr>
            <p:nvPr/>
          </p:nvSpPr>
          <p:spPr bwMode="auto">
            <a:xfrm flipH="1">
              <a:off x="11355960" y="6848705"/>
              <a:ext cx="260959" cy="537267"/>
            </a:xfrm>
            <a:custGeom>
              <a:avLst/>
              <a:gdLst>
                <a:gd name="T0" fmla="*/ 2 w 19"/>
                <a:gd name="T1" fmla="*/ 39 h 39"/>
                <a:gd name="T2" fmla="*/ 0 w 19"/>
                <a:gd name="T3" fmla="*/ 38 h 39"/>
                <a:gd name="T4" fmla="*/ 1 w 19"/>
                <a:gd name="T5" fmla="*/ 35 h 39"/>
                <a:gd name="T6" fmla="*/ 15 w 19"/>
                <a:gd name="T7" fmla="*/ 19 h 39"/>
                <a:gd name="T8" fmla="*/ 4 w 19"/>
                <a:gd name="T9" fmla="*/ 4 h 39"/>
                <a:gd name="T10" fmla="*/ 4 w 19"/>
                <a:gd name="T11" fmla="*/ 2 h 39"/>
                <a:gd name="T12" fmla="*/ 6 w 19"/>
                <a:gd name="T13" fmla="*/ 1 h 39"/>
                <a:gd name="T14" fmla="*/ 19 w 19"/>
                <a:gd name="T15" fmla="*/ 19 h 39"/>
                <a:gd name="T16" fmla="*/ 3 w 19"/>
                <a:gd name="T17" fmla="*/ 38 h 39"/>
                <a:gd name="T18" fmla="*/ 2 w 19"/>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39">
                  <a:moveTo>
                    <a:pt x="2" y="39"/>
                  </a:moveTo>
                  <a:cubicBezTo>
                    <a:pt x="1" y="39"/>
                    <a:pt x="1" y="38"/>
                    <a:pt x="0" y="38"/>
                  </a:cubicBezTo>
                  <a:cubicBezTo>
                    <a:pt x="0" y="37"/>
                    <a:pt x="0" y="36"/>
                    <a:pt x="1" y="35"/>
                  </a:cubicBezTo>
                  <a:cubicBezTo>
                    <a:pt x="10" y="30"/>
                    <a:pt x="15" y="24"/>
                    <a:pt x="15" y="19"/>
                  </a:cubicBezTo>
                  <a:cubicBezTo>
                    <a:pt x="15" y="11"/>
                    <a:pt x="4" y="5"/>
                    <a:pt x="4" y="4"/>
                  </a:cubicBezTo>
                  <a:cubicBezTo>
                    <a:pt x="3" y="4"/>
                    <a:pt x="3" y="3"/>
                    <a:pt x="4" y="2"/>
                  </a:cubicBezTo>
                  <a:cubicBezTo>
                    <a:pt x="4" y="1"/>
                    <a:pt x="5" y="0"/>
                    <a:pt x="6" y="1"/>
                  </a:cubicBezTo>
                  <a:cubicBezTo>
                    <a:pt x="7" y="1"/>
                    <a:pt x="19" y="8"/>
                    <a:pt x="19" y="19"/>
                  </a:cubicBezTo>
                  <a:cubicBezTo>
                    <a:pt x="19" y="26"/>
                    <a:pt x="13" y="32"/>
                    <a:pt x="3" y="38"/>
                  </a:cubicBezTo>
                  <a:cubicBezTo>
                    <a:pt x="3" y="39"/>
                    <a:pt x="2" y="39"/>
                    <a:pt x="2" y="3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42">
              <a:extLst>
                <a:ext uri="{FF2B5EF4-FFF2-40B4-BE49-F238E27FC236}">
                  <a16:creationId xmlns:a16="http://schemas.microsoft.com/office/drawing/2014/main" id="{FAABC674-C19D-43A3-8C65-CD5F2853C470}"/>
                </a:ext>
              </a:extLst>
            </p:cNvPr>
            <p:cNvSpPr>
              <a:spLocks/>
            </p:cNvSpPr>
            <p:nvPr/>
          </p:nvSpPr>
          <p:spPr bwMode="auto">
            <a:xfrm flipH="1">
              <a:off x="11478764" y="7002210"/>
              <a:ext cx="153505" cy="260959"/>
            </a:xfrm>
            <a:custGeom>
              <a:avLst/>
              <a:gdLst>
                <a:gd name="T0" fmla="*/ 11 w 11"/>
                <a:gd name="T1" fmla="*/ 10 h 19"/>
                <a:gd name="T2" fmla="*/ 5 w 11"/>
                <a:gd name="T3" fmla="*/ 19 h 19"/>
                <a:gd name="T4" fmla="*/ 0 w 11"/>
                <a:gd name="T5" fmla="*/ 9 h 19"/>
                <a:gd name="T6" fmla="*/ 6 w 11"/>
                <a:gd name="T7" fmla="*/ 0 h 19"/>
                <a:gd name="T8" fmla="*/ 11 w 11"/>
                <a:gd name="T9" fmla="*/ 10 h 19"/>
              </a:gdLst>
              <a:ahLst/>
              <a:cxnLst>
                <a:cxn ang="0">
                  <a:pos x="T0" y="T1"/>
                </a:cxn>
                <a:cxn ang="0">
                  <a:pos x="T2" y="T3"/>
                </a:cxn>
                <a:cxn ang="0">
                  <a:pos x="T4" y="T5"/>
                </a:cxn>
                <a:cxn ang="0">
                  <a:pos x="T6" y="T7"/>
                </a:cxn>
                <a:cxn ang="0">
                  <a:pos x="T8" y="T9"/>
                </a:cxn>
              </a:cxnLst>
              <a:rect l="0" t="0" r="r" b="b"/>
              <a:pathLst>
                <a:path w="11" h="19">
                  <a:moveTo>
                    <a:pt x="11" y="10"/>
                  </a:moveTo>
                  <a:cubicBezTo>
                    <a:pt x="10" y="15"/>
                    <a:pt x="8" y="19"/>
                    <a:pt x="5" y="19"/>
                  </a:cubicBezTo>
                  <a:cubicBezTo>
                    <a:pt x="2" y="18"/>
                    <a:pt x="0" y="14"/>
                    <a:pt x="0" y="9"/>
                  </a:cubicBezTo>
                  <a:cubicBezTo>
                    <a:pt x="0" y="4"/>
                    <a:pt x="3" y="0"/>
                    <a:pt x="6" y="0"/>
                  </a:cubicBezTo>
                  <a:cubicBezTo>
                    <a:pt x="9" y="1"/>
                    <a:pt x="11" y="5"/>
                    <a:pt x="11" y="1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3">
              <a:extLst>
                <a:ext uri="{FF2B5EF4-FFF2-40B4-BE49-F238E27FC236}">
                  <a16:creationId xmlns:a16="http://schemas.microsoft.com/office/drawing/2014/main" id="{11055310-24DE-4EEE-BF5B-A36B7816C70C}"/>
                </a:ext>
              </a:extLst>
            </p:cNvPr>
            <p:cNvSpPr>
              <a:spLocks/>
            </p:cNvSpPr>
            <p:nvPr/>
          </p:nvSpPr>
          <p:spPr bwMode="auto">
            <a:xfrm flipH="1">
              <a:off x="12501106" y="8528046"/>
              <a:ext cx="356131" cy="248679"/>
            </a:xfrm>
            <a:custGeom>
              <a:avLst/>
              <a:gdLst>
                <a:gd name="T0" fmla="*/ 24 w 26"/>
                <a:gd name="T1" fmla="*/ 18 h 18"/>
                <a:gd name="T2" fmla="*/ 22 w 26"/>
                <a:gd name="T3" fmla="*/ 16 h 18"/>
                <a:gd name="T4" fmla="*/ 3 w 26"/>
                <a:gd name="T5" fmla="*/ 8 h 18"/>
                <a:gd name="T6" fmla="*/ 1 w 26"/>
                <a:gd name="T7" fmla="*/ 6 h 18"/>
                <a:gd name="T8" fmla="*/ 2 w 26"/>
                <a:gd name="T9" fmla="*/ 4 h 18"/>
                <a:gd name="T10" fmla="*/ 25 w 26"/>
                <a:gd name="T11" fmla="*/ 15 h 18"/>
                <a:gd name="T12" fmla="*/ 25 w 26"/>
                <a:gd name="T13" fmla="*/ 17 h 18"/>
                <a:gd name="T14" fmla="*/ 24 w 26"/>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8">
                  <a:moveTo>
                    <a:pt x="24" y="18"/>
                  </a:moveTo>
                  <a:cubicBezTo>
                    <a:pt x="23" y="18"/>
                    <a:pt x="22" y="17"/>
                    <a:pt x="22" y="16"/>
                  </a:cubicBezTo>
                  <a:cubicBezTo>
                    <a:pt x="16" y="4"/>
                    <a:pt x="4" y="7"/>
                    <a:pt x="3" y="8"/>
                  </a:cubicBezTo>
                  <a:cubicBezTo>
                    <a:pt x="2" y="8"/>
                    <a:pt x="1" y="7"/>
                    <a:pt x="1" y="6"/>
                  </a:cubicBezTo>
                  <a:cubicBezTo>
                    <a:pt x="0" y="5"/>
                    <a:pt x="1" y="4"/>
                    <a:pt x="2" y="4"/>
                  </a:cubicBezTo>
                  <a:cubicBezTo>
                    <a:pt x="2" y="4"/>
                    <a:pt x="18" y="0"/>
                    <a:pt x="25" y="15"/>
                  </a:cubicBezTo>
                  <a:cubicBezTo>
                    <a:pt x="26" y="16"/>
                    <a:pt x="26" y="17"/>
                    <a:pt x="25" y="17"/>
                  </a:cubicBezTo>
                  <a:cubicBezTo>
                    <a:pt x="24" y="18"/>
                    <a:pt x="24" y="18"/>
                    <a:pt x="24" y="1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44">
              <a:extLst>
                <a:ext uri="{FF2B5EF4-FFF2-40B4-BE49-F238E27FC236}">
                  <a16:creationId xmlns:a16="http://schemas.microsoft.com/office/drawing/2014/main" id="{65131C89-4FC5-4877-9771-EB4D522B4259}"/>
                </a:ext>
              </a:extLst>
            </p:cNvPr>
            <p:cNvSpPr>
              <a:spLocks/>
            </p:cNvSpPr>
            <p:nvPr/>
          </p:nvSpPr>
          <p:spPr bwMode="auto">
            <a:xfrm flipH="1">
              <a:off x="8034118" y="8844267"/>
              <a:ext cx="1749954" cy="2244240"/>
            </a:xfrm>
            <a:custGeom>
              <a:avLst/>
              <a:gdLst>
                <a:gd name="T0" fmla="*/ 3 w 127"/>
                <a:gd name="T1" fmla="*/ 163 h 163"/>
                <a:gd name="T2" fmla="*/ 1 w 127"/>
                <a:gd name="T3" fmla="*/ 162 h 163"/>
                <a:gd name="T4" fmla="*/ 2 w 127"/>
                <a:gd name="T5" fmla="*/ 159 h 163"/>
                <a:gd name="T6" fmla="*/ 98 w 127"/>
                <a:gd name="T7" fmla="*/ 78 h 163"/>
                <a:gd name="T8" fmla="*/ 123 w 127"/>
                <a:gd name="T9" fmla="*/ 1 h 163"/>
                <a:gd name="T10" fmla="*/ 126 w 127"/>
                <a:gd name="T11" fmla="*/ 0 h 163"/>
                <a:gd name="T12" fmla="*/ 127 w 127"/>
                <a:gd name="T13" fmla="*/ 3 h 163"/>
                <a:gd name="T14" fmla="*/ 102 w 127"/>
                <a:gd name="T15" fmla="*/ 79 h 163"/>
                <a:gd name="T16" fmla="*/ 3 w 127"/>
                <a:gd name="T17" fmla="*/ 163 h 163"/>
                <a:gd name="T18" fmla="*/ 3 w 127"/>
                <a:gd name="T19"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63">
                  <a:moveTo>
                    <a:pt x="3" y="163"/>
                  </a:moveTo>
                  <a:cubicBezTo>
                    <a:pt x="2" y="163"/>
                    <a:pt x="1" y="163"/>
                    <a:pt x="1" y="162"/>
                  </a:cubicBezTo>
                  <a:cubicBezTo>
                    <a:pt x="0" y="161"/>
                    <a:pt x="1" y="160"/>
                    <a:pt x="2" y="159"/>
                  </a:cubicBezTo>
                  <a:cubicBezTo>
                    <a:pt x="54" y="146"/>
                    <a:pt x="92" y="114"/>
                    <a:pt x="98" y="78"/>
                  </a:cubicBezTo>
                  <a:cubicBezTo>
                    <a:pt x="107" y="27"/>
                    <a:pt x="123" y="2"/>
                    <a:pt x="123" y="1"/>
                  </a:cubicBezTo>
                  <a:cubicBezTo>
                    <a:pt x="124" y="0"/>
                    <a:pt x="125" y="0"/>
                    <a:pt x="126" y="0"/>
                  </a:cubicBezTo>
                  <a:cubicBezTo>
                    <a:pt x="127" y="1"/>
                    <a:pt x="127" y="2"/>
                    <a:pt x="127" y="3"/>
                  </a:cubicBezTo>
                  <a:cubicBezTo>
                    <a:pt x="126" y="3"/>
                    <a:pt x="111" y="28"/>
                    <a:pt x="102" y="79"/>
                  </a:cubicBezTo>
                  <a:cubicBezTo>
                    <a:pt x="95" y="116"/>
                    <a:pt x="57" y="149"/>
                    <a:pt x="3" y="163"/>
                  </a:cubicBezTo>
                  <a:cubicBezTo>
                    <a:pt x="3" y="163"/>
                    <a:pt x="3" y="163"/>
                    <a:pt x="3" y="16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45">
              <a:extLst>
                <a:ext uri="{FF2B5EF4-FFF2-40B4-BE49-F238E27FC236}">
                  <a16:creationId xmlns:a16="http://schemas.microsoft.com/office/drawing/2014/main" id="{D3476233-FF2E-4B1C-9258-503CB732B0E8}"/>
                </a:ext>
              </a:extLst>
            </p:cNvPr>
            <p:cNvSpPr>
              <a:spLocks/>
            </p:cNvSpPr>
            <p:nvPr/>
          </p:nvSpPr>
          <p:spPr bwMode="auto">
            <a:xfrm flipH="1">
              <a:off x="6588105" y="6547836"/>
              <a:ext cx="1350842" cy="2106085"/>
            </a:xfrm>
            <a:custGeom>
              <a:avLst/>
              <a:gdLst>
                <a:gd name="T0" fmla="*/ 20 w 98"/>
                <a:gd name="T1" fmla="*/ 153 h 153"/>
                <a:gd name="T2" fmla="*/ 8 w 98"/>
                <a:gd name="T3" fmla="*/ 150 h 153"/>
                <a:gd name="T4" fmla="*/ 0 w 98"/>
                <a:gd name="T5" fmla="*/ 130 h 153"/>
                <a:gd name="T6" fmla="*/ 2 w 98"/>
                <a:gd name="T7" fmla="*/ 128 h 153"/>
                <a:gd name="T8" fmla="*/ 4 w 98"/>
                <a:gd name="T9" fmla="*/ 130 h 153"/>
                <a:gd name="T10" fmla="*/ 11 w 98"/>
                <a:gd name="T11" fmla="*/ 146 h 153"/>
                <a:gd name="T12" fmla="*/ 23 w 98"/>
                <a:gd name="T13" fmla="*/ 149 h 153"/>
                <a:gd name="T14" fmla="*/ 57 w 98"/>
                <a:gd name="T15" fmla="*/ 125 h 153"/>
                <a:gd name="T16" fmla="*/ 60 w 98"/>
                <a:gd name="T17" fmla="*/ 122 h 153"/>
                <a:gd name="T18" fmla="*/ 93 w 98"/>
                <a:gd name="T19" fmla="*/ 61 h 153"/>
                <a:gd name="T20" fmla="*/ 62 w 98"/>
                <a:gd name="T21" fmla="*/ 10 h 153"/>
                <a:gd name="T22" fmla="*/ 21 w 98"/>
                <a:gd name="T23" fmla="*/ 40 h 153"/>
                <a:gd name="T24" fmla="*/ 18 w 98"/>
                <a:gd name="T25" fmla="*/ 41 h 153"/>
                <a:gd name="T26" fmla="*/ 17 w 98"/>
                <a:gd name="T27" fmla="*/ 38 h 153"/>
                <a:gd name="T28" fmla="*/ 63 w 98"/>
                <a:gd name="T29" fmla="*/ 6 h 153"/>
                <a:gd name="T30" fmla="*/ 97 w 98"/>
                <a:gd name="T31" fmla="*/ 61 h 153"/>
                <a:gd name="T32" fmla="*/ 63 w 98"/>
                <a:gd name="T33" fmla="*/ 125 h 153"/>
                <a:gd name="T34" fmla="*/ 59 w 98"/>
                <a:gd name="T35" fmla="*/ 128 h 153"/>
                <a:gd name="T36" fmla="*/ 23 w 98"/>
                <a:gd name="T37" fmla="*/ 153 h 153"/>
                <a:gd name="T38" fmla="*/ 20 w 98"/>
                <a:gd name="T39"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8" h="153">
                  <a:moveTo>
                    <a:pt x="20" y="153"/>
                  </a:moveTo>
                  <a:cubicBezTo>
                    <a:pt x="15" y="153"/>
                    <a:pt x="11" y="152"/>
                    <a:pt x="8" y="150"/>
                  </a:cubicBezTo>
                  <a:cubicBezTo>
                    <a:pt x="4" y="146"/>
                    <a:pt x="1" y="139"/>
                    <a:pt x="0" y="130"/>
                  </a:cubicBezTo>
                  <a:cubicBezTo>
                    <a:pt x="0" y="129"/>
                    <a:pt x="1" y="128"/>
                    <a:pt x="2" y="128"/>
                  </a:cubicBezTo>
                  <a:cubicBezTo>
                    <a:pt x="3" y="128"/>
                    <a:pt x="4" y="129"/>
                    <a:pt x="4" y="130"/>
                  </a:cubicBezTo>
                  <a:cubicBezTo>
                    <a:pt x="5" y="138"/>
                    <a:pt x="7" y="143"/>
                    <a:pt x="11" y="146"/>
                  </a:cubicBezTo>
                  <a:cubicBezTo>
                    <a:pt x="14" y="149"/>
                    <a:pt x="18" y="150"/>
                    <a:pt x="23" y="149"/>
                  </a:cubicBezTo>
                  <a:cubicBezTo>
                    <a:pt x="31" y="148"/>
                    <a:pt x="32" y="147"/>
                    <a:pt x="57" y="125"/>
                  </a:cubicBezTo>
                  <a:cubicBezTo>
                    <a:pt x="60" y="122"/>
                    <a:pt x="60" y="122"/>
                    <a:pt x="60" y="122"/>
                  </a:cubicBezTo>
                  <a:cubicBezTo>
                    <a:pt x="89" y="97"/>
                    <a:pt x="91" y="73"/>
                    <a:pt x="93" y="61"/>
                  </a:cubicBezTo>
                  <a:cubicBezTo>
                    <a:pt x="95" y="46"/>
                    <a:pt x="89" y="15"/>
                    <a:pt x="62" y="10"/>
                  </a:cubicBezTo>
                  <a:cubicBezTo>
                    <a:pt x="34" y="5"/>
                    <a:pt x="21" y="39"/>
                    <a:pt x="21" y="40"/>
                  </a:cubicBezTo>
                  <a:cubicBezTo>
                    <a:pt x="20" y="41"/>
                    <a:pt x="19" y="41"/>
                    <a:pt x="18" y="41"/>
                  </a:cubicBezTo>
                  <a:cubicBezTo>
                    <a:pt x="17" y="40"/>
                    <a:pt x="16" y="39"/>
                    <a:pt x="17" y="38"/>
                  </a:cubicBezTo>
                  <a:cubicBezTo>
                    <a:pt x="17" y="38"/>
                    <a:pt x="32" y="0"/>
                    <a:pt x="63" y="6"/>
                  </a:cubicBezTo>
                  <a:cubicBezTo>
                    <a:pt x="95" y="12"/>
                    <a:pt x="98" y="49"/>
                    <a:pt x="97" y="61"/>
                  </a:cubicBezTo>
                  <a:cubicBezTo>
                    <a:pt x="95" y="74"/>
                    <a:pt x="92" y="99"/>
                    <a:pt x="63" y="125"/>
                  </a:cubicBezTo>
                  <a:cubicBezTo>
                    <a:pt x="59" y="128"/>
                    <a:pt x="59" y="128"/>
                    <a:pt x="59" y="128"/>
                  </a:cubicBezTo>
                  <a:cubicBezTo>
                    <a:pt x="34" y="151"/>
                    <a:pt x="33" y="152"/>
                    <a:pt x="23" y="153"/>
                  </a:cubicBezTo>
                  <a:cubicBezTo>
                    <a:pt x="22" y="153"/>
                    <a:pt x="21" y="153"/>
                    <a:pt x="20" y="1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46">
              <a:extLst>
                <a:ext uri="{FF2B5EF4-FFF2-40B4-BE49-F238E27FC236}">
                  <a16:creationId xmlns:a16="http://schemas.microsoft.com/office/drawing/2014/main" id="{74DFA47D-60A0-418B-BE48-48BD78D084D9}"/>
                </a:ext>
              </a:extLst>
            </p:cNvPr>
            <p:cNvSpPr>
              <a:spLocks/>
            </p:cNvSpPr>
            <p:nvPr/>
          </p:nvSpPr>
          <p:spPr bwMode="auto">
            <a:xfrm flipH="1">
              <a:off x="7456940" y="7551756"/>
              <a:ext cx="300869" cy="564897"/>
            </a:xfrm>
            <a:custGeom>
              <a:avLst/>
              <a:gdLst>
                <a:gd name="T0" fmla="*/ 2 w 22"/>
                <a:gd name="T1" fmla="*/ 41 h 41"/>
                <a:gd name="T2" fmla="*/ 0 w 22"/>
                <a:gd name="T3" fmla="*/ 39 h 41"/>
                <a:gd name="T4" fmla="*/ 1 w 22"/>
                <a:gd name="T5" fmla="*/ 37 h 41"/>
                <a:gd name="T6" fmla="*/ 5 w 22"/>
                <a:gd name="T7" fmla="*/ 35 h 41"/>
                <a:gd name="T8" fmla="*/ 5 w 22"/>
                <a:gd name="T9" fmla="*/ 33 h 41"/>
                <a:gd name="T10" fmla="*/ 8 w 22"/>
                <a:gd name="T11" fmla="*/ 25 h 41"/>
                <a:gd name="T12" fmla="*/ 17 w 22"/>
                <a:gd name="T13" fmla="*/ 14 h 41"/>
                <a:gd name="T14" fmla="*/ 17 w 22"/>
                <a:gd name="T15" fmla="*/ 8 h 41"/>
                <a:gd name="T16" fmla="*/ 13 w 22"/>
                <a:gd name="T17" fmla="*/ 5 h 41"/>
                <a:gd name="T18" fmla="*/ 11 w 22"/>
                <a:gd name="T19" fmla="*/ 9 h 41"/>
                <a:gd name="T20" fmla="*/ 8 w 22"/>
                <a:gd name="T21" fmla="*/ 11 h 41"/>
                <a:gd name="T22" fmla="*/ 7 w 22"/>
                <a:gd name="T23" fmla="*/ 8 h 41"/>
                <a:gd name="T24" fmla="*/ 14 w 22"/>
                <a:gd name="T25" fmla="*/ 1 h 41"/>
                <a:gd name="T26" fmla="*/ 20 w 22"/>
                <a:gd name="T27" fmla="*/ 6 h 41"/>
                <a:gd name="T28" fmla="*/ 21 w 22"/>
                <a:gd name="T29" fmla="*/ 16 h 41"/>
                <a:gd name="T30" fmla="*/ 10 w 22"/>
                <a:gd name="T31" fmla="*/ 28 h 41"/>
                <a:gd name="T32" fmla="*/ 9 w 22"/>
                <a:gd name="T33" fmla="*/ 33 h 41"/>
                <a:gd name="T34" fmla="*/ 8 w 22"/>
                <a:gd name="T35" fmla="*/ 37 h 41"/>
                <a:gd name="T36" fmla="*/ 2 w 22"/>
                <a:gd name="T37" fmla="*/ 41 h 41"/>
                <a:gd name="T38" fmla="*/ 2 w 22"/>
                <a:gd name="T3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41">
                  <a:moveTo>
                    <a:pt x="2" y="41"/>
                  </a:moveTo>
                  <a:cubicBezTo>
                    <a:pt x="1" y="41"/>
                    <a:pt x="0" y="40"/>
                    <a:pt x="0" y="39"/>
                  </a:cubicBezTo>
                  <a:cubicBezTo>
                    <a:pt x="0" y="38"/>
                    <a:pt x="0" y="37"/>
                    <a:pt x="1" y="37"/>
                  </a:cubicBezTo>
                  <a:cubicBezTo>
                    <a:pt x="4" y="36"/>
                    <a:pt x="4" y="36"/>
                    <a:pt x="5" y="35"/>
                  </a:cubicBezTo>
                  <a:cubicBezTo>
                    <a:pt x="5" y="35"/>
                    <a:pt x="5" y="33"/>
                    <a:pt x="5" y="33"/>
                  </a:cubicBezTo>
                  <a:cubicBezTo>
                    <a:pt x="5" y="30"/>
                    <a:pt x="5" y="26"/>
                    <a:pt x="8" y="25"/>
                  </a:cubicBezTo>
                  <a:cubicBezTo>
                    <a:pt x="10" y="24"/>
                    <a:pt x="14" y="22"/>
                    <a:pt x="17" y="14"/>
                  </a:cubicBezTo>
                  <a:cubicBezTo>
                    <a:pt x="18" y="12"/>
                    <a:pt x="18" y="10"/>
                    <a:pt x="17" y="8"/>
                  </a:cubicBezTo>
                  <a:cubicBezTo>
                    <a:pt x="16" y="6"/>
                    <a:pt x="14" y="5"/>
                    <a:pt x="13" y="5"/>
                  </a:cubicBezTo>
                  <a:cubicBezTo>
                    <a:pt x="13" y="5"/>
                    <a:pt x="12" y="7"/>
                    <a:pt x="11" y="9"/>
                  </a:cubicBezTo>
                  <a:cubicBezTo>
                    <a:pt x="11" y="10"/>
                    <a:pt x="10" y="11"/>
                    <a:pt x="8" y="11"/>
                  </a:cubicBezTo>
                  <a:cubicBezTo>
                    <a:pt x="7" y="10"/>
                    <a:pt x="7" y="9"/>
                    <a:pt x="7" y="8"/>
                  </a:cubicBezTo>
                  <a:cubicBezTo>
                    <a:pt x="8" y="5"/>
                    <a:pt x="10" y="0"/>
                    <a:pt x="14" y="1"/>
                  </a:cubicBezTo>
                  <a:cubicBezTo>
                    <a:pt x="16" y="1"/>
                    <a:pt x="18" y="3"/>
                    <a:pt x="20" y="6"/>
                  </a:cubicBezTo>
                  <a:cubicBezTo>
                    <a:pt x="22" y="9"/>
                    <a:pt x="22" y="13"/>
                    <a:pt x="21" y="16"/>
                  </a:cubicBezTo>
                  <a:cubicBezTo>
                    <a:pt x="17" y="24"/>
                    <a:pt x="12" y="27"/>
                    <a:pt x="10" y="28"/>
                  </a:cubicBezTo>
                  <a:cubicBezTo>
                    <a:pt x="9" y="29"/>
                    <a:pt x="9" y="31"/>
                    <a:pt x="9" y="33"/>
                  </a:cubicBezTo>
                  <a:cubicBezTo>
                    <a:pt x="9" y="34"/>
                    <a:pt x="9" y="36"/>
                    <a:pt x="8" y="37"/>
                  </a:cubicBezTo>
                  <a:cubicBezTo>
                    <a:pt x="7" y="39"/>
                    <a:pt x="5" y="40"/>
                    <a:pt x="2" y="41"/>
                  </a:cubicBezTo>
                  <a:cubicBezTo>
                    <a:pt x="2" y="41"/>
                    <a:pt x="2" y="41"/>
                    <a:pt x="2" y="4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47">
              <a:extLst>
                <a:ext uri="{FF2B5EF4-FFF2-40B4-BE49-F238E27FC236}">
                  <a16:creationId xmlns:a16="http://schemas.microsoft.com/office/drawing/2014/main" id="{81FBDB15-6003-42F3-8450-07260B0B77F7}"/>
                </a:ext>
              </a:extLst>
            </p:cNvPr>
            <p:cNvSpPr>
              <a:spLocks/>
            </p:cNvSpPr>
            <p:nvPr/>
          </p:nvSpPr>
          <p:spPr bwMode="auto">
            <a:xfrm flipH="1">
              <a:off x="6987215" y="7195625"/>
              <a:ext cx="426744" cy="589458"/>
            </a:xfrm>
            <a:custGeom>
              <a:avLst/>
              <a:gdLst>
                <a:gd name="T0" fmla="*/ 22 w 31"/>
                <a:gd name="T1" fmla="*/ 43 h 43"/>
                <a:gd name="T2" fmla="*/ 21 w 31"/>
                <a:gd name="T3" fmla="*/ 43 h 43"/>
                <a:gd name="T4" fmla="*/ 21 w 31"/>
                <a:gd name="T5" fmla="*/ 40 h 43"/>
                <a:gd name="T6" fmla="*/ 25 w 31"/>
                <a:gd name="T7" fmla="*/ 32 h 43"/>
                <a:gd name="T8" fmla="*/ 20 w 31"/>
                <a:gd name="T9" fmla="*/ 18 h 43"/>
                <a:gd name="T10" fmla="*/ 1 w 31"/>
                <a:gd name="T11" fmla="*/ 4 h 43"/>
                <a:gd name="T12" fmla="*/ 1 w 31"/>
                <a:gd name="T13" fmla="*/ 1 h 43"/>
                <a:gd name="T14" fmla="*/ 4 w 31"/>
                <a:gd name="T15" fmla="*/ 1 h 43"/>
                <a:gd name="T16" fmla="*/ 22 w 31"/>
                <a:gd name="T17" fmla="*/ 14 h 43"/>
                <a:gd name="T18" fmla="*/ 29 w 31"/>
                <a:gd name="T19" fmla="*/ 33 h 43"/>
                <a:gd name="T20" fmla="*/ 24 w 31"/>
                <a:gd name="T21" fmla="*/ 42 h 43"/>
                <a:gd name="T22" fmla="*/ 22 w 31"/>
                <a:gd name="T23"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43">
                  <a:moveTo>
                    <a:pt x="22" y="43"/>
                  </a:moveTo>
                  <a:cubicBezTo>
                    <a:pt x="22" y="43"/>
                    <a:pt x="21" y="43"/>
                    <a:pt x="21" y="43"/>
                  </a:cubicBezTo>
                  <a:cubicBezTo>
                    <a:pt x="20" y="42"/>
                    <a:pt x="20" y="41"/>
                    <a:pt x="21" y="40"/>
                  </a:cubicBezTo>
                  <a:cubicBezTo>
                    <a:pt x="21" y="40"/>
                    <a:pt x="24" y="37"/>
                    <a:pt x="25" y="32"/>
                  </a:cubicBezTo>
                  <a:cubicBezTo>
                    <a:pt x="27" y="28"/>
                    <a:pt x="26" y="21"/>
                    <a:pt x="20" y="18"/>
                  </a:cubicBezTo>
                  <a:cubicBezTo>
                    <a:pt x="13" y="15"/>
                    <a:pt x="2" y="5"/>
                    <a:pt x="1" y="4"/>
                  </a:cubicBezTo>
                  <a:cubicBezTo>
                    <a:pt x="0" y="3"/>
                    <a:pt x="0" y="2"/>
                    <a:pt x="1" y="1"/>
                  </a:cubicBezTo>
                  <a:cubicBezTo>
                    <a:pt x="2" y="1"/>
                    <a:pt x="3" y="0"/>
                    <a:pt x="4" y="1"/>
                  </a:cubicBezTo>
                  <a:cubicBezTo>
                    <a:pt x="4" y="1"/>
                    <a:pt x="15" y="11"/>
                    <a:pt x="22" y="14"/>
                  </a:cubicBezTo>
                  <a:cubicBezTo>
                    <a:pt x="29" y="18"/>
                    <a:pt x="31" y="27"/>
                    <a:pt x="29" y="33"/>
                  </a:cubicBezTo>
                  <a:cubicBezTo>
                    <a:pt x="27" y="39"/>
                    <a:pt x="24" y="42"/>
                    <a:pt x="24" y="42"/>
                  </a:cubicBezTo>
                  <a:cubicBezTo>
                    <a:pt x="23" y="43"/>
                    <a:pt x="23" y="43"/>
                    <a:pt x="22" y="4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48">
              <a:extLst>
                <a:ext uri="{FF2B5EF4-FFF2-40B4-BE49-F238E27FC236}">
                  <a16:creationId xmlns:a16="http://schemas.microsoft.com/office/drawing/2014/main" id="{E07DA372-93D9-47BE-88B6-DA9146EFFEE7}"/>
                </a:ext>
              </a:extLst>
            </p:cNvPr>
            <p:cNvSpPr>
              <a:spLocks/>
            </p:cNvSpPr>
            <p:nvPr/>
          </p:nvSpPr>
          <p:spPr bwMode="auto">
            <a:xfrm flipH="1">
              <a:off x="6738538" y="6698270"/>
              <a:ext cx="868838" cy="1114445"/>
            </a:xfrm>
            <a:custGeom>
              <a:avLst/>
              <a:gdLst>
                <a:gd name="T0" fmla="*/ 54 w 63"/>
                <a:gd name="T1" fmla="*/ 81 h 81"/>
                <a:gd name="T2" fmla="*/ 53 w 63"/>
                <a:gd name="T3" fmla="*/ 81 h 81"/>
                <a:gd name="T4" fmla="*/ 52 w 63"/>
                <a:gd name="T5" fmla="*/ 79 h 81"/>
                <a:gd name="T6" fmla="*/ 55 w 63"/>
                <a:gd name="T7" fmla="*/ 72 h 81"/>
                <a:gd name="T8" fmla="*/ 57 w 63"/>
                <a:gd name="T9" fmla="*/ 67 h 81"/>
                <a:gd name="T10" fmla="*/ 57 w 63"/>
                <a:gd name="T11" fmla="*/ 48 h 81"/>
                <a:gd name="T12" fmla="*/ 55 w 63"/>
                <a:gd name="T13" fmla="*/ 36 h 81"/>
                <a:gd name="T14" fmla="*/ 37 w 63"/>
                <a:gd name="T15" fmla="*/ 9 h 81"/>
                <a:gd name="T16" fmla="*/ 11 w 63"/>
                <a:gd name="T17" fmla="*/ 21 h 81"/>
                <a:gd name="T18" fmla="*/ 14 w 63"/>
                <a:gd name="T19" fmla="*/ 50 h 81"/>
                <a:gd name="T20" fmla="*/ 13 w 63"/>
                <a:gd name="T21" fmla="*/ 53 h 81"/>
                <a:gd name="T22" fmla="*/ 10 w 63"/>
                <a:gd name="T23" fmla="*/ 52 h 81"/>
                <a:gd name="T24" fmla="*/ 8 w 63"/>
                <a:gd name="T25" fmla="*/ 19 h 81"/>
                <a:gd name="T26" fmla="*/ 38 w 63"/>
                <a:gd name="T27" fmla="*/ 6 h 81"/>
                <a:gd name="T28" fmla="*/ 59 w 63"/>
                <a:gd name="T29" fmla="*/ 35 h 81"/>
                <a:gd name="T30" fmla="*/ 61 w 63"/>
                <a:gd name="T31" fmla="*/ 48 h 81"/>
                <a:gd name="T32" fmla="*/ 61 w 63"/>
                <a:gd name="T33" fmla="*/ 68 h 81"/>
                <a:gd name="T34" fmla="*/ 58 w 63"/>
                <a:gd name="T35" fmla="*/ 74 h 81"/>
                <a:gd name="T36" fmla="*/ 56 w 63"/>
                <a:gd name="T37" fmla="*/ 80 h 81"/>
                <a:gd name="T38" fmla="*/ 54 w 63"/>
                <a:gd name="T3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81">
                  <a:moveTo>
                    <a:pt x="54" y="81"/>
                  </a:moveTo>
                  <a:cubicBezTo>
                    <a:pt x="54" y="81"/>
                    <a:pt x="53" y="81"/>
                    <a:pt x="53" y="81"/>
                  </a:cubicBezTo>
                  <a:cubicBezTo>
                    <a:pt x="52" y="81"/>
                    <a:pt x="51" y="80"/>
                    <a:pt x="52" y="79"/>
                  </a:cubicBezTo>
                  <a:cubicBezTo>
                    <a:pt x="52" y="76"/>
                    <a:pt x="54" y="74"/>
                    <a:pt x="55" y="72"/>
                  </a:cubicBezTo>
                  <a:cubicBezTo>
                    <a:pt x="56" y="71"/>
                    <a:pt x="57" y="69"/>
                    <a:pt x="57" y="67"/>
                  </a:cubicBezTo>
                  <a:cubicBezTo>
                    <a:pt x="59" y="64"/>
                    <a:pt x="58" y="56"/>
                    <a:pt x="57" y="48"/>
                  </a:cubicBezTo>
                  <a:cubicBezTo>
                    <a:pt x="56" y="44"/>
                    <a:pt x="56" y="40"/>
                    <a:pt x="55" y="36"/>
                  </a:cubicBezTo>
                  <a:cubicBezTo>
                    <a:pt x="54" y="21"/>
                    <a:pt x="45" y="13"/>
                    <a:pt x="37" y="9"/>
                  </a:cubicBezTo>
                  <a:cubicBezTo>
                    <a:pt x="28" y="5"/>
                    <a:pt x="19" y="9"/>
                    <a:pt x="11" y="21"/>
                  </a:cubicBezTo>
                  <a:cubicBezTo>
                    <a:pt x="4" y="32"/>
                    <a:pt x="14" y="50"/>
                    <a:pt x="14" y="50"/>
                  </a:cubicBezTo>
                  <a:cubicBezTo>
                    <a:pt x="14" y="51"/>
                    <a:pt x="14" y="52"/>
                    <a:pt x="13" y="53"/>
                  </a:cubicBezTo>
                  <a:cubicBezTo>
                    <a:pt x="12" y="53"/>
                    <a:pt x="11" y="53"/>
                    <a:pt x="10" y="52"/>
                  </a:cubicBezTo>
                  <a:cubicBezTo>
                    <a:pt x="10" y="51"/>
                    <a:pt x="0" y="31"/>
                    <a:pt x="8" y="19"/>
                  </a:cubicBezTo>
                  <a:cubicBezTo>
                    <a:pt x="17" y="5"/>
                    <a:pt x="27" y="0"/>
                    <a:pt x="38" y="6"/>
                  </a:cubicBezTo>
                  <a:cubicBezTo>
                    <a:pt x="51" y="12"/>
                    <a:pt x="59" y="22"/>
                    <a:pt x="59" y="35"/>
                  </a:cubicBezTo>
                  <a:cubicBezTo>
                    <a:pt x="60" y="40"/>
                    <a:pt x="60" y="44"/>
                    <a:pt x="61" y="48"/>
                  </a:cubicBezTo>
                  <a:cubicBezTo>
                    <a:pt x="62" y="57"/>
                    <a:pt x="63" y="64"/>
                    <a:pt x="61" y="68"/>
                  </a:cubicBezTo>
                  <a:cubicBezTo>
                    <a:pt x="60" y="71"/>
                    <a:pt x="59" y="73"/>
                    <a:pt x="58" y="74"/>
                  </a:cubicBezTo>
                  <a:cubicBezTo>
                    <a:pt x="57" y="76"/>
                    <a:pt x="56" y="77"/>
                    <a:pt x="56" y="80"/>
                  </a:cubicBezTo>
                  <a:cubicBezTo>
                    <a:pt x="55" y="80"/>
                    <a:pt x="55" y="81"/>
                    <a:pt x="54" y="8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cxnSp>
        <p:nvCxnSpPr>
          <p:cNvPr id="15" name="Straight Connector 14">
            <a:extLst>
              <a:ext uri="{FF2B5EF4-FFF2-40B4-BE49-F238E27FC236}">
                <a16:creationId xmlns:a16="http://schemas.microsoft.com/office/drawing/2014/main" id="{8CB0AB18-C8E4-4FB3-9680-EB748161FF10}"/>
              </a:ext>
            </a:extLst>
          </p:cNvPr>
          <p:cNvCxnSpPr>
            <a:cxnSpLocks/>
          </p:cNvCxnSpPr>
          <p:nvPr/>
        </p:nvCxnSpPr>
        <p:spPr>
          <a:xfrm>
            <a:off x="684926" y="8844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6B19E98-4668-4BEF-B421-B005D51313EC}"/>
              </a:ext>
            </a:extLst>
          </p:cNvPr>
          <p:cNvCxnSpPr>
            <a:cxnSpLocks/>
          </p:cNvCxnSpPr>
          <p:nvPr/>
        </p:nvCxnSpPr>
        <p:spPr>
          <a:xfrm flipV="1">
            <a:off x="684925" y="8246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76DB8AD0-ADF1-4AB3-AE5D-3166E016C007}"/>
              </a:ext>
            </a:extLst>
          </p:cNvPr>
          <p:cNvCxnSpPr>
            <a:cxnSpLocks/>
          </p:cNvCxnSpPr>
          <p:nvPr/>
        </p:nvCxnSpPr>
        <p:spPr>
          <a:xfrm flipV="1">
            <a:off x="684925" y="8545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EE13AD0-9665-43C8-A8EE-E61FE6FD2D51}"/>
              </a:ext>
            </a:extLst>
          </p:cNvPr>
          <p:cNvCxnSpPr>
            <a:cxnSpLocks/>
          </p:cNvCxnSpPr>
          <p:nvPr/>
        </p:nvCxnSpPr>
        <p:spPr>
          <a:xfrm flipV="1">
            <a:off x="684925" y="9143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35CA2646-059D-459B-8C10-FCABD1C2C2F0}"/>
              </a:ext>
            </a:extLst>
          </p:cNvPr>
          <p:cNvCxnSpPr>
            <a:cxnSpLocks/>
          </p:cNvCxnSpPr>
          <p:nvPr/>
        </p:nvCxnSpPr>
        <p:spPr>
          <a:xfrm flipV="1">
            <a:off x="684925" y="9443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B02CC43-FC89-4E8A-926E-C5165B6EC2A5}"/>
              </a:ext>
            </a:extLst>
          </p:cNvPr>
          <p:cNvCxnSpPr>
            <a:cxnSpLocks/>
          </p:cNvCxnSpPr>
          <p:nvPr/>
        </p:nvCxnSpPr>
        <p:spPr>
          <a:xfrm flipV="1">
            <a:off x="684925" y="9742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A2A5A04F-D52A-42D3-A052-DCF7EB6CE92A}"/>
              </a:ext>
            </a:extLst>
          </p:cNvPr>
          <p:cNvCxnSpPr>
            <a:cxnSpLocks/>
          </p:cNvCxnSpPr>
          <p:nvPr/>
        </p:nvCxnSpPr>
        <p:spPr>
          <a:xfrm flipV="1">
            <a:off x="684925" y="10041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A010B38D-9FC4-4859-A9B3-F0AF4042A2CF}"/>
              </a:ext>
            </a:extLst>
          </p:cNvPr>
          <p:cNvSpPr txBox="1"/>
          <p:nvPr/>
        </p:nvSpPr>
        <p:spPr>
          <a:xfrm rot="16200000">
            <a:off x="-649021" y="1300696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7" name="Freeform 5">
            <a:extLst>
              <a:ext uri="{FF2B5EF4-FFF2-40B4-BE49-F238E27FC236}">
                <a16:creationId xmlns:a16="http://schemas.microsoft.com/office/drawing/2014/main" id="{83475B22-6F71-4F6C-9B2A-F4421650B806}"/>
              </a:ext>
            </a:extLst>
          </p:cNvPr>
          <p:cNvSpPr>
            <a:spLocks/>
          </p:cNvSpPr>
          <p:nvPr/>
        </p:nvSpPr>
        <p:spPr bwMode="auto">
          <a:xfrm flipH="1">
            <a:off x="4369343" y="6395441"/>
            <a:ext cx="11883158" cy="4980625"/>
          </a:xfrm>
          <a:custGeom>
            <a:avLst/>
            <a:gdLst>
              <a:gd name="T0" fmla="*/ 0 w 3568"/>
              <a:gd name="T1" fmla="*/ 1130 h 1130"/>
              <a:gd name="T2" fmla="*/ 3568 w 3568"/>
              <a:gd name="T3" fmla="*/ 0 h 1130"/>
              <a:gd name="connsiteX0" fmla="*/ 0 w 9557"/>
              <a:gd name="connsiteY0" fmla="*/ 13324 h 13324"/>
              <a:gd name="connsiteX1" fmla="*/ 9557 w 9557"/>
              <a:gd name="connsiteY1" fmla="*/ 0 h 13324"/>
              <a:gd name="connsiteX0" fmla="*/ 0 w 10000"/>
              <a:gd name="connsiteY0" fmla="*/ 10000 h 10017"/>
              <a:gd name="connsiteX1" fmla="*/ 10000 w 10000"/>
              <a:gd name="connsiteY1" fmla="*/ 0 h 10017"/>
              <a:gd name="connsiteX0" fmla="*/ 0 w 11648"/>
              <a:gd name="connsiteY0" fmla="*/ 11049 h 11049"/>
              <a:gd name="connsiteX1" fmla="*/ 11648 w 11648"/>
              <a:gd name="connsiteY1" fmla="*/ 0 h 11049"/>
              <a:gd name="connsiteX0" fmla="*/ 0 w 11648"/>
              <a:gd name="connsiteY0" fmla="*/ 11049 h 11049"/>
              <a:gd name="connsiteX1" fmla="*/ 11648 w 11648"/>
              <a:gd name="connsiteY1" fmla="*/ 0 h 11049"/>
            </a:gdLst>
            <a:ahLst/>
            <a:cxnLst>
              <a:cxn ang="0">
                <a:pos x="connsiteX0" y="connsiteY0"/>
              </a:cxn>
              <a:cxn ang="0">
                <a:pos x="connsiteX1" y="connsiteY1"/>
              </a:cxn>
            </a:cxnLst>
            <a:rect l="l" t="t" r="r" b="b"/>
            <a:pathLst>
              <a:path w="11648" h="11049">
                <a:moveTo>
                  <a:pt x="0" y="11049"/>
                </a:moveTo>
                <a:cubicBezTo>
                  <a:pt x="0" y="11049"/>
                  <a:pt x="6496" y="7762"/>
                  <a:pt x="11648" y="0"/>
                </a:cubicBezTo>
              </a:path>
            </a:pathLst>
          </a:cu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29" name="Group 28">
            <a:extLst>
              <a:ext uri="{FF2B5EF4-FFF2-40B4-BE49-F238E27FC236}">
                <a16:creationId xmlns:a16="http://schemas.microsoft.com/office/drawing/2014/main" id="{A143DDA2-BBFE-4529-B248-B55929D77D80}"/>
              </a:ext>
            </a:extLst>
          </p:cNvPr>
          <p:cNvGrpSpPr/>
          <p:nvPr/>
        </p:nvGrpSpPr>
        <p:grpSpPr>
          <a:xfrm>
            <a:off x="3142941" y="5375389"/>
            <a:ext cx="1052155" cy="925422"/>
            <a:chOff x="8031163" y="4789488"/>
            <a:chExt cx="1831975" cy="1611312"/>
          </a:xfrm>
        </p:grpSpPr>
        <p:sp>
          <p:nvSpPr>
            <p:cNvPr id="30" name="Freeform 19">
              <a:extLst>
                <a:ext uri="{FF2B5EF4-FFF2-40B4-BE49-F238E27FC236}">
                  <a16:creationId xmlns:a16="http://schemas.microsoft.com/office/drawing/2014/main" id="{741ED9F7-95D0-4DD8-89DE-010CC4C8487E}"/>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20">
              <a:extLst>
                <a:ext uri="{FF2B5EF4-FFF2-40B4-BE49-F238E27FC236}">
                  <a16:creationId xmlns:a16="http://schemas.microsoft.com/office/drawing/2014/main" id="{A1D40238-EB7F-461F-9419-106C2F292EBC}"/>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21">
              <a:extLst>
                <a:ext uri="{FF2B5EF4-FFF2-40B4-BE49-F238E27FC236}">
                  <a16:creationId xmlns:a16="http://schemas.microsoft.com/office/drawing/2014/main" id="{8A66AC13-B206-459A-BA0C-7F5B43E8B705}"/>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22">
              <a:extLst>
                <a:ext uri="{FF2B5EF4-FFF2-40B4-BE49-F238E27FC236}">
                  <a16:creationId xmlns:a16="http://schemas.microsoft.com/office/drawing/2014/main" id="{0913AAB4-F6BD-4B92-A09E-CD9A675F2D6C}"/>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23">
              <a:extLst>
                <a:ext uri="{FF2B5EF4-FFF2-40B4-BE49-F238E27FC236}">
                  <a16:creationId xmlns:a16="http://schemas.microsoft.com/office/drawing/2014/main" id="{D612500A-E1D5-43AF-A7B0-CB0E30C15D35}"/>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24">
              <a:extLst>
                <a:ext uri="{FF2B5EF4-FFF2-40B4-BE49-F238E27FC236}">
                  <a16:creationId xmlns:a16="http://schemas.microsoft.com/office/drawing/2014/main" id="{B83978AF-F3B3-4A3F-87FE-BC2790C7BCA1}"/>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25">
              <a:extLst>
                <a:ext uri="{FF2B5EF4-FFF2-40B4-BE49-F238E27FC236}">
                  <a16:creationId xmlns:a16="http://schemas.microsoft.com/office/drawing/2014/main" id="{8A3333D3-752C-4AED-9536-F35F977CB527}"/>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26">
              <a:extLst>
                <a:ext uri="{FF2B5EF4-FFF2-40B4-BE49-F238E27FC236}">
                  <a16:creationId xmlns:a16="http://schemas.microsoft.com/office/drawing/2014/main" id="{BA6C31E2-DD2E-4F6D-AEB7-458AF0EC4979}"/>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27">
              <a:extLst>
                <a:ext uri="{FF2B5EF4-FFF2-40B4-BE49-F238E27FC236}">
                  <a16:creationId xmlns:a16="http://schemas.microsoft.com/office/drawing/2014/main" id="{E77323EA-91A8-4250-852F-FBE7FDEFFC9C}"/>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28">
              <a:extLst>
                <a:ext uri="{FF2B5EF4-FFF2-40B4-BE49-F238E27FC236}">
                  <a16:creationId xmlns:a16="http://schemas.microsoft.com/office/drawing/2014/main" id="{A0FE38F7-46CC-4FD7-ACE0-E49CE73548AF}"/>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29">
              <a:extLst>
                <a:ext uri="{FF2B5EF4-FFF2-40B4-BE49-F238E27FC236}">
                  <a16:creationId xmlns:a16="http://schemas.microsoft.com/office/drawing/2014/main" id="{8C1AABA4-E740-4403-B977-D80BA8199820}"/>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30">
              <a:extLst>
                <a:ext uri="{FF2B5EF4-FFF2-40B4-BE49-F238E27FC236}">
                  <a16:creationId xmlns:a16="http://schemas.microsoft.com/office/drawing/2014/main" id="{3F7FCB79-9BF2-48C8-84C9-6A397B187A52}"/>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31">
              <a:extLst>
                <a:ext uri="{FF2B5EF4-FFF2-40B4-BE49-F238E27FC236}">
                  <a16:creationId xmlns:a16="http://schemas.microsoft.com/office/drawing/2014/main" id="{6FBB9D88-7239-4C7D-A6DB-AA30CF33873C}"/>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32">
              <a:extLst>
                <a:ext uri="{FF2B5EF4-FFF2-40B4-BE49-F238E27FC236}">
                  <a16:creationId xmlns:a16="http://schemas.microsoft.com/office/drawing/2014/main" id="{9293CC32-B0A4-475E-B809-71BFCE8B906A}"/>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7" name="Freeform 5">
            <a:extLst>
              <a:ext uri="{FF2B5EF4-FFF2-40B4-BE49-F238E27FC236}">
                <a16:creationId xmlns:a16="http://schemas.microsoft.com/office/drawing/2014/main" id="{0B85477B-C9EF-4A9F-8F70-AC651E6ADDE5}"/>
              </a:ext>
            </a:extLst>
          </p:cNvPr>
          <p:cNvSpPr>
            <a:spLocks/>
          </p:cNvSpPr>
          <p:nvPr/>
        </p:nvSpPr>
        <p:spPr bwMode="auto">
          <a:xfrm flipH="1">
            <a:off x="5989541" y="9256320"/>
            <a:ext cx="10201212" cy="2132544"/>
          </a:xfrm>
          <a:custGeom>
            <a:avLst/>
            <a:gdLst>
              <a:gd name="T0" fmla="*/ 0 w 3568"/>
              <a:gd name="T1" fmla="*/ 1130 h 1130"/>
              <a:gd name="T2" fmla="*/ 3568 w 3568"/>
              <a:gd name="T3" fmla="*/ 0 h 1130"/>
              <a:gd name="connsiteX0" fmla="*/ 0 w 9951"/>
              <a:gd name="connsiteY0" fmla="*/ 6272 h 6952"/>
              <a:gd name="connsiteX1" fmla="*/ 9951 w 9951"/>
              <a:gd name="connsiteY1" fmla="*/ 0 h 6952"/>
              <a:gd name="connsiteX0" fmla="*/ 0 w 10524"/>
              <a:gd name="connsiteY0" fmla="*/ 7860 h 9336"/>
              <a:gd name="connsiteX1" fmla="*/ 10524 w 10524"/>
              <a:gd name="connsiteY1" fmla="*/ 0 h 9336"/>
              <a:gd name="connsiteX0" fmla="*/ 0 w 8279"/>
              <a:gd name="connsiteY0" fmla="*/ 6744 h 9171"/>
              <a:gd name="connsiteX1" fmla="*/ 8279 w 8279"/>
              <a:gd name="connsiteY1" fmla="*/ 0 h 9171"/>
              <a:gd name="connsiteX0" fmla="*/ 0 w 10000"/>
              <a:gd name="connsiteY0" fmla="*/ 7354 h 7686"/>
              <a:gd name="connsiteX1" fmla="*/ 10000 w 10000"/>
              <a:gd name="connsiteY1" fmla="*/ 0 h 7686"/>
              <a:gd name="connsiteX0" fmla="*/ 0 w 10000"/>
              <a:gd name="connsiteY0" fmla="*/ 9568 h 11759"/>
              <a:gd name="connsiteX1" fmla="*/ 10000 w 10000"/>
              <a:gd name="connsiteY1" fmla="*/ 0 h 11759"/>
              <a:gd name="connsiteX0" fmla="*/ 0 w 9955"/>
              <a:gd name="connsiteY0" fmla="*/ 9432 h 11690"/>
              <a:gd name="connsiteX1" fmla="*/ 9955 w 9955"/>
              <a:gd name="connsiteY1" fmla="*/ 0 h 11690"/>
              <a:gd name="connsiteX0" fmla="*/ 0 w 10000"/>
              <a:gd name="connsiteY0" fmla="*/ 8068 h 8914"/>
              <a:gd name="connsiteX1" fmla="*/ 10000 w 10000"/>
              <a:gd name="connsiteY1" fmla="*/ 0 h 8914"/>
              <a:gd name="connsiteX0" fmla="*/ 0 w 11072"/>
              <a:gd name="connsiteY0" fmla="*/ 13222 h 13241"/>
              <a:gd name="connsiteX1" fmla="*/ 11072 w 11072"/>
              <a:gd name="connsiteY1" fmla="*/ 0 h 13241"/>
              <a:gd name="connsiteX0" fmla="*/ 0 w 11072"/>
              <a:gd name="connsiteY0" fmla="*/ 13222 h 13222"/>
              <a:gd name="connsiteX1" fmla="*/ 11072 w 11072"/>
              <a:gd name="connsiteY1" fmla="*/ 0 h 13222"/>
            </a:gdLst>
            <a:ahLst/>
            <a:cxnLst>
              <a:cxn ang="0">
                <a:pos x="connsiteX0" y="connsiteY0"/>
              </a:cxn>
              <a:cxn ang="0">
                <a:pos x="connsiteX1" y="connsiteY1"/>
              </a:cxn>
            </a:cxnLst>
            <a:rect l="l" t="t" r="r" b="b"/>
            <a:pathLst>
              <a:path w="11072" h="13222">
                <a:moveTo>
                  <a:pt x="0" y="13222"/>
                </a:moveTo>
                <a:cubicBezTo>
                  <a:pt x="0" y="13222"/>
                  <a:pt x="6041" y="12178"/>
                  <a:pt x="11072" y="0"/>
                </a:cubicBezTo>
              </a:path>
            </a:pathLst>
          </a:cu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58" name="Group 57">
            <a:extLst>
              <a:ext uri="{FF2B5EF4-FFF2-40B4-BE49-F238E27FC236}">
                <a16:creationId xmlns:a16="http://schemas.microsoft.com/office/drawing/2014/main" id="{66DEF3AE-A116-4AD1-B9C2-D11C9C090E28}"/>
              </a:ext>
            </a:extLst>
          </p:cNvPr>
          <p:cNvGrpSpPr/>
          <p:nvPr/>
        </p:nvGrpSpPr>
        <p:grpSpPr>
          <a:xfrm rot="17100000">
            <a:off x="5108415" y="8591858"/>
            <a:ext cx="790500" cy="695284"/>
            <a:chOff x="8031163" y="4789488"/>
            <a:chExt cx="1831975" cy="1611312"/>
          </a:xfrm>
        </p:grpSpPr>
        <p:sp>
          <p:nvSpPr>
            <p:cNvPr id="59" name="Freeform 19">
              <a:extLst>
                <a:ext uri="{FF2B5EF4-FFF2-40B4-BE49-F238E27FC236}">
                  <a16:creationId xmlns:a16="http://schemas.microsoft.com/office/drawing/2014/main" id="{7609206B-F4C3-4C5E-B0C3-15C29F1468B5}"/>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20">
              <a:extLst>
                <a:ext uri="{FF2B5EF4-FFF2-40B4-BE49-F238E27FC236}">
                  <a16:creationId xmlns:a16="http://schemas.microsoft.com/office/drawing/2014/main" id="{CECF17CF-81B7-489D-A8BE-26FF2701236F}"/>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21">
              <a:extLst>
                <a:ext uri="{FF2B5EF4-FFF2-40B4-BE49-F238E27FC236}">
                  <a16:creationId xmlns:a16="http://schemas.microsoft.com/office/drawing/2014/main" id="{29710E9F-4FCD-4878-9414-89F1A089D203}"/>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22">
              <a:extLst>
                <a:ext uri="{FF2B5EF4-FFF2-40B4-BE49-F238E27FC236}">
                  <a16:creationId xmlns:a16="http://schemas.microsoft.com/office/drawing/2014/main" id="{09FDEC67-4CA4-45AC-B5C9-5A63976A88CD}"/>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23">
              <a:extLst>
                <a:ext uri="{FF2B5EF4-FFF2-40B4-BE49-F238E27FC236}">
                  <a16:creationId xmlns:a16="http://schemas.microsoft.com/office/drawing/2014/main" id="{244D01EA-6A84-48A8-A4BC-EE4D4B30FD6E}"/>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24">
              <a:extLst>
                <a:ext uri="{FF2B5EF4-FFF2-40B4-BE49-F238E27FC236}">
                  <a16:creationId xmlns:a16="http://schemas.microsoft.com/office/drawing/2014/main" id="{B9CF9C7E-0E2A-40FA-B4A6-A704A0834D5E}"/>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25">
              <a:extLst>
                <a:ext uri="{FF2B5EF4-FFF2-40B4-BE49-F238E27FC236}">
                  <a16:creationId xmlns:a16="http://schemas.microsoft.com/office/drawing/2014/main" id="{765147FD-5B76-48B8-9035-480B92DE46FA}"/>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26">
              <a:extLst>
                <a:ext uri="{FF2B5EF4-FFF2-40B4-BE49-F238E27FC236}">
                  <a16:creationId xmlns:a16="http://schemas.microsoft.com/office/drawing/2014/main" id="{75883779-AA14-46E7-8F4F-E5D4EC67C90D}"/>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27">
              <a:extLst>
                <a:ext uri="{FF2B5EF4-FFF2-40B4-BE49-F238E27FC236}">
                  <a16:creationId xmlns:a16="http://schemas.microsoft.com/office/drawing/2014/main" id="{5E4E0255-976E-403B-99C4-DEB0CFC20ABF}"/>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28">
              <a:extLst>
                <a:ext uri="{FF2B5EF4-FFF2-40B4-BE49-F238E27FC236}">
                  <a16:creationId xmlns:a16="http://schemas.microsoft.com/office/drawing/2014/main" id="{066AA709-3B00-41F4-9441-9715BA803F11}"/>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29">
              <a:extLst>
                <a:ext uri="{FF2B5EF4-FFF2-40B4-BE49-F238E27FC236}">
                  <a16:creationId xmlns:a16="http://schemas.microsoft.com/office/drawing/2014/main" id="{F1281875-0128-41C5-B329-9001D49C7581}"/>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30">
              <a:extLst>
                <a:ext uri="{FF2B5EF4-FFF2-40B4-BE49-F238E27FC236}">
                  <a16:creationId xmlns:a16="http://schemas.microsoft.com/office/drawing/2014/main" id="{315C008A-066F-46B9-8FB8-E5330AE437C8}"/>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31">
              <a:extLst>
                <a:ext uri="{FF2B5EF4-FFF2-40B4-BE49-F238E27FC236}">
                  <a16:creationId xmlns:a16="http://schemas.microsoft.com/office/drawing/2014/main" id="{CDAC96BF-77E2-4F41-960C-14E3FFD0B243}"/>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32">
              <a:extLst>
                <a:ext uri="{FF2B5EF4-FFF2-40B4-BE49-F238E27FC236}">
                  <a16:creationId xmlns:a16="http://schemas.microsoft.com/office/drawing/2014/main" id="{41C61124-AE7F-440A-8E50-67C9042BC922}"/>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3" name="Freeform 5">
            <a:extLst>
              <a:ext uri="{FF2B5EF4-FFF2-40B4-BE49-F238E27FC236}">
                <a16:creationId xmlns:a16="http://schemas.microsoft.com/office/drawing/2014/main" id="{C8FAD9A7-9F39-4879-A996-DC17F61D6E0C}"/>
              </a:ext>
            </a:extLst>
          </p:cNvPr>
          <p:cNvSpPr>
            <a:spLocks/>
          </p:cNvSpPr>
          <p:nvPr/>
        </p:nvSpPr>
        <p:spPr bwMode="auto">
          <a:xfrm flipH="1">
            <a:off x="4190028" y="10832795"/>
            <a:ext cx="11967296" cy="605875"/>
          </a:xfrm>
          <a:custGeom>
            <a:avLst/>
            <a:gdLst>
              <a:gd name="T0" fmla="*/ 0 w 3568"/>
              <a:gd name="T1" fmla="*/ 1130 h 1130"/>
              <a:gd name="T2" fmla="*/ 3568 w 3568"/>
              <a:gd name="T3" fmla="*/ 0 h 1130"/>
              <a:gd name="connsiteX0" fmla="*/ 0 w 9557"/>
              <a:gd name="connsiteY0" fmla="*/ 13324 h 13324"/>
              <a:gd name="connsiteX1" fmla="*/ 9557 w 9557"/>
              <a:gd name="connsiteY1" fmla="*/ 0 h 13324"/>
              <a:gd name="connsiteX0" fmla="*/ 0 w 10000"/>
              <a:gd name="connsiteY0" fmla="*/ 10000 h 10017"/>
              <a:gd name="connsiteX1" fmla="*/ 10000 w 10000"/>
              <a:gd name="connsiteY1" fmla="*/ 0 h 10017"/>
              <a:gd name="connsiteX0" fmla="*/ 0 w 9835"/>
              <a:gd name="connsiteY0" fmla="*/ 3798 h 6065"/>
              <a:gd name="connsiteX1" fmla="*/ 9835 w 9835"/>
              <a:gd name="connsiteY1" fmla="*/ 0 h 6065"/>
              <a:gd name="connsiteX0" fmla="*/ 0 w 10848"/>
              <a:gd name="connsiteY0" fmla="*/ 2418 h 8656"/>
              <a:gd name="connsiteX1" fmla="*/ 10848 w 10848"/>
              <a:gd name="connsiteY1" fmla="*/ 0 h 8656"/>
              <a:gd name="connsiteX0" fmla="*/ 0 w 10000"/>
              <a:gd name="connsiteY0" fmla="*/ 2793 h 6412"/>
              <a:gd name="connsiteX1" fmla="*/ 10000 w 10000"/>
              <a:gd name="connsiteY1" fmla="*/ 0 h 6412"/>
              <a:gd name="connsiteX0" fmla="*/ 0 w 10000"/>
              <a:gd name="connsiteY0" fmla="*/ 6380 h 6380"/>
              <a:gd name="connsiteX1" fmla="*/ 10000 w 10000"/>
              <a:gd name="connsiteY1" fmla="*/ 2024 h 6380"/>
              <a:gd name="connsiteX0" fmla="*/ 0 w 10000"/>
              <a:gd name="connsiteY0" fmla="*/ 23215 h 23215"/>
              <a:gd name="connsiteX1" fmla="*/ 10000 w 10000"/>
              <a:gd name="connsiteY1" fmla="*/ 16387 h 23215"/>
              <a:gd name="connsiteX0" fmla="*/ 0 w 10000"/>
              <a:gd name="connsiteY0" fmla="*/ 6828 h 17619"/>
              <a:gd name="connsiteX1" fmla="*/ 10000 w 10000"/>
              <a:gd name="connsiteY1" fmla="*/ 0 h 17619"/>
              <a:gd name="connsiteX0" fmla="*/ 0 w 9952"/>
              <a:gd name="connsiteY0" fmla="*/ 0 h 23400"/>
              <a:gd name="connsiteX1" fmla="*/ 9952 w 9952"/>
              <a:gd name="connsiteY1" fmla="*/ 10000 h 23400"/>
              <a:gd name="connsiteX0" fmla="*/ 0 w 10000"/>
              <a:gd name="connsiteY0" fmla="*/ 0 h 4707"/>
              <a:gd name="connsiteX1" fmla="*/ 10000 w 10000"/>
              <a:gd name="connsiteY1" fmla="*/ 4274 h 4707"/>
              <a:gd name="connsiteX0" fmla="*/ 0 w 10000"/>
              <a:gd name="connsiteY0" fmla="*/ 0 h 9159"/>
              <a:gd name="connsiteX1" fmla="*/ 10000 w 10000"/>
              <a:gd name="connsiteY1" fmla="*/ 9080 h 9159"/>
              <a:gd name="connsiteX0" fmla="*/ 0 w 10330"/>
              <a:gd name="connsiteY0" fmla="*/ 3323 h 3323"/>
              <a:gd name="connsiteX1" fmla="*/ 10330 w 10330"/>
              <a:gd name="connsiteY1" fmla="*/ 0 h 3323"/>
              <a:gd name="connsiteX0" fmla="*/ 0 w 10000"/>
              <a:gd name="connsiteY0" fmla="*/ 10000 h 14687"/>
              <a:gd name="connsiteX1" fmla="*/ 10000 w 10000"/>
              <a:gd name="connsiteY1" fmla="*/ 0 h 14687"/>
              <a:gd name="connsiteX0" fmla="*/ 0 w 10695"/>
              <a:gd name="connsiteY0" fmla="*/ 17449 h 18669"/>
              <a:gd name="connsiteX1" fmla="*/ 10695 w 10695"/>
              <a:gd name="connsiteY1" fmla="*/ 0 h 18669"/>
            </a:gdLst>
            <a:ahLst/>
            <a:cxnLst>
              <a:cxn ang="0">
                <a:pos x="connsiteX0" y="connsiteY0"/>
              </a:cxn>
              <a:cxn ang="0">
                <a:pos x="connsiteX1" y="connsiteY1"/>
              </a:cxn>
            </a:cxnLst>
            <a:rect l="l" t="t" r="r" b="b"/>
            <a:pathLst>
              <a:path w="10695" h="18669">
                <a:moveTo>
                  <a:pt x="0" y="17449"/>
                </a:moveTo>
                <a:cubicBezTo>
                  <a:pt x="0" y="17449"/>
                  <a:pt x="5867" y="25552"/>
                  <a:pt x="10695" y="0"/>
                </a:cubicBezTo>
              </a:path>
            </a:pathLst>
          </a:cu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74" name="Group 73">
            <a:extLst>
              <a:ext uri="{FF2B5EF4-FFF2-40B4-BE49-F238E27FC236}">
                <a16:creationId xmlns:a16="http://schemas.microsoft.com/office/drawing/2014/main" id="{2BB9CF81-3978-4E21-9531-14FF4F4C09C3}"/>
              </a:ext>
            </a:extLst>
          </p:cNvPr>
          <p:cNvGrpSpPr/>
          <p:nvPr/>
        </p:nvGrpSpPr>
        <p:grpSpPr>
          <a:xfrm>
            <a:off x="2870328" y="10322592"/>
            <a:ext cx="1052155" cy="925422"/>
            <a:chOff x="8031163" y="4789488"/>
            <a:chExt cx="1831975" cy="1611312"/>
          </a:xfrm>
        </p:grpSpPr>
        <p:sp>
          <p:nvSpPr>
            <p:cNvPr id="75" name="Freeform 19">
              <a:extLst>
                <a:ext uri="{FF2B5EF4-FFF2-40B4-BE49-F238E27FC236}">
                  <a16:creationId xmlns:a16="http://schemas.microsoft.com/office/drawing/2014/main" id="{99D7E094-D9A0-4FA2-8D99-AE45733C7DAC}"/>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20">
              <a:extLst>
                <a:ext uri="{FF2B5EF4-FFF2-40B4-BE49-F238E27FC236}">
                  <a16:creationId xmlns:a16="http://schemas.microsoft.com/office/drawing/2014/main" id="{2A6E8A3C-765B-46F9-AAC5-97B42CB04CAC}"/>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1">
              <a:extLst>
                <a:ext uri="{FF2B5EF4-FFF2-40B4-BE49-F238E27FC236}">
                  <a16:creationId xmlns:a16="http://schemas.microsoft.com/office/drawing/2014/main" id="{68141E7F-7A8C-40E2-B778-28041683AC82}"/>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22">
              <a:extLst>
                <a:ext uri="{FF2B5EF4-FFF2-40B4-BE49-F238E27FC236}">
                  <a16:creationId xmlns:a16="http://schemas.microsoft.com/office/drawing/2014/main" id="{8BDD1704-1603-482D-B321-2D23B514C7E2}"/>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23">
              <a:extLst>
                <a:ext uri="{FF2B5EF4-FFF2-40B4-BE49-F238E27FC236}">
                  <a16:creationId xmlns:a16="http://schemas.microsoft.com/office/drawing/2014/main" id="{0B8EFC9C-C6F5-4262-9ED3-2ED8E3E70354}"/>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24">
              <a:extLst>
                <a:ext uri="{FF2B5EF4-FFF2-40B4-BE49-F238E27FC236}">
                  <a16:creationId xmlns:a16="http://schemas.microsoft.com/office/drawing/2014/main" id="{0A4394DB-83A4-467D-97E9-FF1F9E3CC4F4}"/>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25">
              <a:extLst>
                <a:ext uri="{FF2B5EF4-FFF2-40B4-BE49-F238E27FC236}">
                  <a16:creationId xmlns:a16="http://schemas.microsoft.com/office/drawing/2014/main" id="{9A872485-27B1-4639-8BED-25D40B98C97B}"/>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26">
              <a:extLst>
                <a:ext uri="{FF2B5EF4-FFF2-40B4-BE49-F238E27FC236}">
                  <a16:creationId xmlns:a16="http://schemas.microsoft.com/office/drawing/2014/main" id="{BFC649E3-3221-4B03-B771-801F6B6F3B97}"/>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27">
              <a:extLst>
                <a:ext uri="{FF2B5EF4-FFF2-40B4-BE49-F238E27FC236}">
                  <a16:creationId xmlns:a16="http://schemas.microsoft.com/office/drawing/2014/main" id="{1FE9F442-92B1-41CF-8134-D1C852C5BFDD}"/>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28">
              <a:extLst>
                <a:ext uri="{FF2B5EF4-FFF2-40B4-BE49-F238E27FC236}">
                  <a16:creationId xmlns:a16="http://schemas.microsoft.com/office/drawing/2014/main" id="{89DF92A5-2C07-4706-B074-2C765DC89C75}"/>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29">
              <a:extLst>
                <a:ext uri="{FF2B5EF4-FFF2-40B4-BE49-F238E27FC236}">
                  <a16:creationId xmlns:a16="http://schemas.microsoft.com/office/drawing/2014/main" id="{9FB8BAA3-4FF2-4E50-9F11-8BA924693DD5}"/>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30">
              <a:extLst>
                <a:ext uri="{FF2B5EF4-FFF2-40B4-BE49-F238E27FC236}">
                  <a16:creationId xmlns:a16="http://schemas.microsoft.com/office/drawing/2014/main" id="{065B3404-0B9D-4220-93E8-F456BE622F84}"/>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31">
              <a:extLst>
                <a:ext uri="{FF2B5EF4-FFF2-40B4-BE49-F238E27FC236}">
                  <a16:creationId xmlns:a16="http://schemas.microsoft.com/office/drawing/2014/main" id="{9B9CEDD6-B6FB-4F7D-99C7-74D413823DE1}"/>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32">
              <a:extLst>
                <a:ext uri="{FF2B5EF4-FFF2-40B4-BE49-F238E27FC236}">
                  <a16:creationId xmlns:a16="http://schemas.microsoft.com/office/drawing/2014/main" id="{A8A9BE05-B50B-4F1D-B85B-9FCF55511622}"/>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9" name="Freeform 5">
            <a:extLst>
              <a:ext uri="{FF2B5EF4-FFF2-40B4-BE49-F238E27FC236}">
                <a16:creationId xmlns:a16="http://schemas.microsoft.com/office/drawing/2014/main" id="{D7FBC8ED-B3EA-402F-9568-F4E0D19AFE0D}"/>
              </a:ext>
            </a:extLst>
          </p:cNvPr>
          <p:cNvSpPr>
            <a:spLocks/>
          </p:cNvSpPr>
          <p:nvPr/>
        </p:nvSpPr>
        <p:spPr bwMode="auto">
          <a:xfrm flipH="1" flipV="1">
            <a:off x="5726757" y="11356114"/>
            <a:ext cx="10495322" cy="1522778"/>
          </a:xfrm>
          <a:custGeom>
            <a:avLst/>
            <a:gdLst>
              <a:gd name="T0" fmla="*/ 0 w 3568"/>
              <a:gd name="T1" fmla="*/ 1130 h 1130"/>
              <a:gd name="T2" fmla="*/ 3568 w 3568"/>
              <a:gd name="T3" fmla="*/ 0 h 1130"/>
              <a:gd name="connsiteX0" fmla="*/ 0 w 9951"/>
              <a:gd name="connsiteY0" fmla="*/ 6272 h 6952"/>
              <a:gd name="connsiteX1" fmla="*/ 9951 w 9951"/>
              <a:gd name="connsiteY1" fmla="*/ 0 h 6952"/>
              <a:gd name="connsiteX0" fmla="*/ 0 w 10524"/>
              <a:gd name="connsiteY0" fmla="*/ 7860 h 9336"/>
              <a:gd name="connsiteX1" fmla="*/ 10524 w 10524"/>
              <a:gd name="connsiteY1" fmla="*/ 0 h 9336"/>
              <a:gd name="connsiteX0" fmla="*/ 0 w 8279"/>
              <a:gd name="connsiteY0" fmla="*/ 6744 h 9171"/>
              <a:gd name="connsiteX1" fmla="*/ 8279 w 8279"/>
              <a:gd name="connsiteY1" fmla="*/ 0 h 9171"/>
              <a:gd name="connsiteX0" fmla="*/ 0 w 10000"/>
              <a:gd name="connsiteY0" fmla="*/ 7354 h 7686"/>
              <a:gd name="connsiteX1" fmla="*/ 10000 w 10000"/>
              <a:gd name="connsiteY1" fmla="*/ 0 h 7686"/>
              <a:gd name="connsiteX0" fmla="*/ 0 w 10000"/>
              <a:gd name="connsiteY0" fmla="*/ 9568 h 11759"/>
              <a:gd name="connsiteX1" fmla="*/ 10000 w 10000"/>
              <a:gd name="connsiteY1" fmla="*/ 0 h 11759"/>
              <a:gd name="connsiteX0" fmla="*/ 0 w 9955"/>
              <a:gd name="connsiteY0" fmla="*/ 9432 h 11690"/>
              <a:gd name="connsiteX1" fmla="*/ 9955 w 9955"/>
              <a:gd name="connsiteY1" fmla="*/ 0 h 11690"/>
              <a:gd name="connsiteX0" fmla="*/ 0 w 10000"/>
              <a:gd name="connsiteY0" fmla="*/ 8068 h 8914"/>
              <a:gd name="connsiteX1" fmla="*/ 10000 w 10000"/>
              <a:gd name="connsiteY1" fmla="*/ 0 h 8914"/>
              <a:gd name="connsiteX0" fmla="*/ 0 w 10034"/>
              <a:gd name="connsiteY0" fmla="*/ 20129 h 20129"/>
              <a:gd name="connsiteX1" fmla="*/ 10034 w 10034"/>
              <a:gd name="connsiteY1" fmla="*/ 0 h 20129"/>
              <a:gd name="connsiteX0" fmla="*/ 0 w 10034"/>
              <a:gd name="connsiteY0" fmla="*/ 20129 h 20129"/>
              <a:gd name="connsiteX1" fmla="*/ 10034 w 10034"/>
              <a:gd name="connsiteY1" fmla="*/ 0 h 20129"/>
              <a:gd name="connsiteX0" fmla="*/ 0 w 10034"/>
              <a:gd name="connsiteY0" fmla="*/ 20129 h 20129"/>
              <a:gd name="connsiteX1" fmla="*/ 10034 w 10034"/>
              <a:gd name="connsiteY1" fmla="*/ 0 h 20129"/>
              <a:gd name="connsiteX0" fmla="*/ 0 w 9121"/>
              <a:gd name="connsiteY0" fmla="*/ 17392 h 17392"/>
              <a:gd name="connsiteX1" fmla="*/ 9121 w 9121"/>
              <a:gd name="connsiteY1" fmla="*/ 0 h 17392"/>
              <a:gd name="connsiteX0" fmla="*/ 0 w 10000"/>
              <a:gd name="connsiteY0" fmla="*/ 10000 h 10000"/>
              <a:gd name="connsiteX1" fmla="*/ 10000 w 10000"/>
              <a:gd name="connsiteY1" fmla="*/ 0 h 10000"/>
              <a:gd name="connsiteX0" fmla="*/ 0 w 12489"/>
              <a:gd name="connsiteY0" fmla="*/ 4492 h 4492"/>
              <a:gd name="connsiteX1" fmla="*/ 12489 w 12489"/>
              <a:gd name="connsiteY1" fmla="*/ 0 h 4492"/>
              <a:gd name="connsiteX0" fmla="*/ 0 w 10000"/>
              <a:gd name="connsiteY0" fmla="*/ 10000 h 10000"/>
              <a:gd name="connsiteX1" fmla="*/ 10000 w 10000"/>
              <a:gd name="connsiteY1" fmla="*/ 0 h 10000"/>
              <a:gd name="connsiteX0" fmla="*/ 0 w 10000"/>
              <a:gd name="connsiteY0" fmla="*/ 12085 h 12085"/>
              <a:gd name="connsiteX1" fmla="*/ 10000 w 10000"/>
              <a:gd name="connsiteY1" fmla="*/ 0 h 12085"/>
              <a:gd name="connsiteX0" fmla="*/ 0 w 10000"/>
              <a:gd name="connsiteY0" fmla="*/ 12085 h 12085"/>
              <a:gd name="connsiteX1" fmla="*/ 10000 w 10000"/>
              <a:gd name="connsiteY1" fmla="*/ 0 h 12085"/>
            </a:gdLst>
            <a:ahLst/>
            <a:cxnLst>
              <a:cxn ang="0">
                <a:pos x="connsiteX0" y="connsiteY0"/>
              </a:cxn>
              <a:cxn ang="0">
                <a:pos x="connsiteX1" y="connsiteY1"/>
              </a:cxn>
            </a:cxnLst>
            <a:rect l="l" t="t" r="r" b="b"/>
            <a:pathLst>
              <a:path w="10000" h="12085">
                <a:moveTo>
                  <a:pt x="0" y="12085"/>
                </a:moveTo>
                <a:cubicBezTo>
                  <a:pt x="0" y="12085"/>
                  <a:pt x="6053" y="7413"/>
                  <a:pt x="10000" y="0"/>
                </a:cubicBezTo>
              </a:path>
            </a:pathLst>
          </a:cu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90" name="Group 89">
            <a:extLst>
              <a:ext uri="{FF2B5EF4-FFF2-40B4-BE49-F238E27FC236}">
                <a16:creationId xmlns:a16="http://schemas.microsoft.com/office/drawing/2014/main" id="{EE6A016A-24E3-4139-94EA-59FCC89E878E}"/>
              </a:ext>
            </a:extLst>
          </p:cNvPr>
          <p:cNvGrpSpPr/>
          <p:nvPr/>
        </p:nvGrpSpPr>
        <p:grpSpPr>
          <a:xfrm rot="17100000">
            <a:off x="4859621" y="12673140"/>
            <a:ext cx="790500" cy="695284"/>
            <a:chOff x="8031163" y="4789488"/>
            <a:chExt cx="1831975" cy="1611312"/>
          </a:xfrm>
        </p:grpSpPr>
        <p:sp>
          <p:nvSpPr>
            <p:cNvPr id="91" name="Freeform 19">
              <a:extLst>
                <a:ext uri="{FF2B5EF4-FFF2-40B4-BE49-F238E27FC236}">
                  <a16:creationId xmlns:a16="http://schemas.microsoft.com/office/drawing/2014/main" id="{6A612F98-E010-443C-B13B-3BFBE6175753}"/>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20">
              <a:extLst>
                <a:ext uri="{FF2B5EF4-FFF2-40B4-BE49-F238E27FC236}">
                  <a16:creationId xmlns:a16="http://schemas.microsoft.com/office/drawing/2014/main" id="{46CC7D53-0E06-455F-9562-DD715648CE63}"/>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21">
              <a:extLst>
                <a:ext uri="{FF2B5EF4-FFF2-40B4-BE49-F238E27FC236}">
                  <a16:creationId xmlns:a16="http://schemas.microsoft.com/office/drawing/2014/main" id="{C036B2C4-1D20-4E6E-82D8-5241823C2B06}"/>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22">
              <a:extLst>
                <a:ext uri="{FF2B5EF4-FFF2-40B4-BE49-F238E27FC236}">
                  <a16:creationId xmlns:a16="http://schemas.microsoft.com/office/drawing/2014/main" id="{5DC940F0-8E99-4811-BA78-7237288A0CF7}"/>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23">
              <a:extLst>
                <a:ext uri="{FF2B5EF4-FFF2-40B4-BE49-F238E27FC236}">
                  <a16:creationId xmlns:a16="http://schemas.microsoft.com/office/drawing/2014/main" id="{A504FD3A-63CB-435C-9B22-167BD4A4EC87}"/>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24">
              <a:extLst>
                <a:ext uri="{FF2B5EF4-FFF2-40B4-BE49-F238E27FC236}">
                  <a16:creationId xmlns:a16="http://schemas.microsoft.com/office/drawing/2014/main" id="{0C8E27FA-20BB-490E-8760-B27103D21905}"/>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25">
              <a:extLst>
                <a:ext uri="{FF2B5EF4-FFF2-40B4-BE49-F238E27FC236}">
                  <a16:creationId xmlns:a16="http://schemas.microsoft.com/office/drawing/2014/main" id="{6640BAD5-B33A-4D91-9E5B-714C143C782E}"/>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26">
              <a:extLst>
                <a:ext uri="{FF2B5EF4-FFF2-40B4-BE49-F238E27FC236}">
                  <a16:creationId xmlns:a16="http://schemas.microsoft.com/office/drawing/2014/main" id="{6E09F9DE-9FB4-4290-B5DE-363DC6E27D6F}"/>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27">
              <a:extLst>
                <a:ext uri="{FF2B5EF4-FFF2-40B4-BE49-F238E27FC236}">
                  <a16:creationId xmlns:a16="http://schemas.microsoft.com/office/drawing/2014/main" id="{7DE5BB04-8729-4FD1-AA9F-546F958ECEC1}"/>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28">
              <a:extLst>
                <a:ext uri="{FF2B5EF4-FFF2-40B4-BE49-F238E27FC236}">
                  <a16:creationId xmlns:a16="http://schemas.microsoft.com/office/drawing/2014/main" id="{289D6863-6C42-4E5E-A7BC-F2EE8F5A9E29}"/>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29">
              <a:extLst>
                <a:ext uri="{FF2B5EF4-FFF2-40B4-BE49-F238E27FC236}">
                  <a16:creationId xmlns:a16="http://schemas.microsoft.com/office/drawing/2014/main" id="{7473BDB5-0370-41D3-BED3-F06F1C139CDA}"/>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30">
              <a:extLst>
                <a:ext uri="{FF2B5EF4-FFF2-40B4-BE49-F238E27FC236}">
                  <a16:creationId xmlns:a16="http://schemas.microsoft.com/office/drawing/2014/main" id="{62A1A60F-6753-46A8-A1A1-AAEEC5826090}"/>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31">
              <a:extLst>
                <a:ext uri="{FF2B5EF4-FFF2-40B4-BE49-F238E27FC236}">
                  <a16:creationId xmlns:a16="http://schemas.microsoft.com/office/drawing/2014/main" id="{8ED1CD9B-F996-4BF0-9DCF-16051369E152}"/>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32">
              <a:extLst>
                <a:ext uri="{FF2B5EF4-FFF2-40B4-BE49-F238E27FC236}">
                  <a16:creationId xmlns:a16="http://schemas.microsoft.com/office/drawing/2014/main" id="{A33AB6FB-EF4F-44A8-9B4E-94727D5AFA11}"/>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5" name="Freeform 5">
            <a:extLst>
              <a:ext uri="{FF2B5EF4-FFF2-40B4-BE49-F238E27FC236}">
                <a16:creationId xmlns:a16="http://schemas.microsoft.com/office/drawing/2014/main" id="{350196C7-A16B-4214-81D4-B03556D2B24A}"/>
              </a:ext>
            </a:extLst>
          </p:cNvPr>
          <p:cNvSpPr>
            <a:spLocks/>
          </p:cNvSpPr>
          <p:nvPr/>
        </p:nvSpPr>
        <p:spPr bwMode="auto">
          <a:xfrm flipH="1" flipV="1">
            <a:off x="7416175" y="11329091"/>
            <a:ext cx="8742256" cy="2698372"/>
          </a:xfrm>
          <a:custGeom>
            <a:avLst/>
            <a:gdLst>
              <a:gd name="T0" fmla="*/ 0 w 3568"/>
              <a:gd name="T1" fmla="*/ 1130 h 1130"/>
              <a:gd name="T2" fmla="*/ 3568 w 3568"/>
              <a:gd name="T3" fmla="*/ 0 h 1130"/>
              <a:gd name="connsiteX0" fmla="*/ 0 w 9951"/>
              <a:gd name="connsiteY0" fmla="*/ 6272 h 6952"/>
              <a:gd name="connsiteX1" fmla="*/ 9951 w 9951"/>
              <a:gd name="connsiteY1" fmla="*/ 0 h 6952"/>
              <a:gd name="connsiteX0" fmla="*/ 0 w 10524"/>
              <a:gd name="connsiteY0" fmla="*/ 7860 h 9336"/>
              <a:gd name="connsiteX1" fmla="*/ 10524 w 10524"/>
              <a:gd name="connsiteY1" fmla="*/ 0 h 9336"/>
              <a:gd name="connsiteX0" fmla="*/ 0 w 8279"/>
              <a:gd name="connsiteY0" fmla="*/ 6744 h 9171"/>
              <a:gd name="connsiteX1" fmla="*/ 8279 w 8279"/>
              <a:gd name="connsiteY1" fmla="*/ 0 h 9171"/>
              <a:gd name="connsiteX0" fmla="*/ 0 w 10000"/>
              <a:gd name="connsiteY0" fmla="*/ 7354 h 7686"/>
              <a:gd name="connsiteX1" fmla="*/ 10000 w 10000"/>
              <a:gd name="connsiteY1" fmla="*/ 0 h 7686"/>
              <a:gd name="connsiteX0" fmla="*/ 0 w 10000"/>
              <a:gd name="connsiteY0" fmla="*/ 9568 h 11759"/>
              <a:gd name="connsiteX1" fmla="*/ 10000 w 10000"/>
              <a:gd name="connsiteY1" fmla="*/ 0 h 11759"/>
              <a:gd name="connsiteX0" fmla="*/ 0 w 9955"/>
              <a:gd name="connsiteY0" fmla="*/ 9432 h 11690"/>
              <a:gd name="connsiteX1" fmla="*/ 9955 w 9955"/>
              <a:gd name="connsiteY1" fmla="*/ 0 h 11690"/>
              <a:gd name="connsiteX0" fmla="*/ 0 w 10000"/>
              <a:gd name="connsiteY0" fmla="*/ 8068 h 8914"/>
              <a:gd name="connsiteX1" fmla="*/ 10000 w 10000"/>
              <a:gd name="connsiteY1" fmla="*/ 0 h 8914"/>
              <a:gd name="connsiteX0" fmla="*/ 0 w 10034"/>
              <a:gd name="connsiteY0" fmla="*/ 20129 h 20129"/>
              <a:gd name="connsiteX1" fmla="*/ 10034 w 10034"/>
              <a:gd name="connsiteY1" fmla="*/ 0 h 20129"/>
              <a:gd name="connsiteX0" fmla="*/ 0 w 10034"/>
              <a:gd name="connsiteY0" fmla="*/ 20129 h 20129"/>
              <a:gd name="connsiteX1" fmla="*/ 10034 w 10034"/>
              <a:gd name="connsiteY1" fmla="*/ 0 h 20129"/>
              <a:gd name="connsiteX0" fmla="*/ 0 w 10034"/>
              <a:gd name="connsiteY0" fmla="*/ 20129 h 20129"/>
              <a:gd name="connsiteX1" fmla="*/ 10034 w 10034"/>
              <a:gd name="connsiteY1" fmla="*/ 0 h 20129"/>
              <a:gd name="connsiteX0" fmla="*/ 0 w 9121"/>
              <a:gd name="connsiteY0" fmla="*/ 17392 h 17392"/>
              <a:gd name="connsiteX1" fmla="*/ 9121 w 9121"/>
              <a:gd name="connsiteY1" fmla="*/ 0 h 17392"/>
              <a:gd name="connsiteX0" fmla="*/ 0 w 10000"/>
              <a:gd name="connsiteY0" fmla="*/ 10000 h 10000"/>
              <a:gd name="connsiteX1" fmla="*/ 10000 w 10000"/>
              <a:gd name="connsiteY1" fmla="*/ 0 h 10000"/>
              <a:gd name="connsiteX0" fmla="*/ 0 w 12489"/>
              <a:gd name="connsiteY0" fmla="*/ 4492 h 4492"/>
              <a:gd name="connsiteX1" fmla="*/ 12489 w 12489"/>
              <a:gd name="connsiteY1" fmla="*/ 0 h 4492"/>
              <a:gd name="connsiteX0" fmla="*/ 0 w 10000"/>
              <a:gd name="connsiteY0" fmla="*/ 10000 h 10000"/>
              <a:gd name="connsiteX1" fmla="*/ 10000 w 10000"/>
              <a:gd name="connsiteY1" fmla="*/ 0 h 10000"/>
              <a:gd name="connsiteX0" fmla="*/ 0 w 10000"/>
              <a:gd name="connsiteY0" fmla="*/ 12085 h 12085"/>
              <a:gd name="connsiteX1" fmla="*/ 10000 w 10000"/>
              <a:gd name="connsiteY1" fmla="*/ 0 h 12085"/>
              <a:gd name="connsiteX0" fmla="*/ 0 w 10000"/>
              <a:gd name="connsiteY0" fmla="*/ 12085 h 12085"/>
              <a:gd name="connsiteX1" fmla="*/ 10000 w 10000"/>
              <a:gd name="connsiteY1" fmla="*/ 0 h 12085"/>
              <a:gd name="connsiteX0" fmla="*/ 0 w 9637"/>
              <a:gd name="connsiteY0" fmla="*/ 22797 h 22797"/>
              <a:gd name="connsiteX1" fmla="*/ 9637 w 9637"/>
              <a:gd name="connsiteY1" fmla="*/ 0 h 22797"/>
              <a:gd name="connsiteX0" fmla="*/ 0 w 7363"/>
              <a:gd name="connsiteY0" fmla="*/ 7006 h 7006"/>
              <a:gd name="connsiteX1" fmla="*/ 7363 w 7363"/>
              <a:gd name="connsiteY1" fmla="*/ 0 h 7006"/>
              <a:gd name="connsiteX0" fmla="*/ 0 w 10000"/>
              <a:gd name="connsiteY0" fmla="*/ 10000 h 10000"/>
              <a:gd name="connsiteX1" fmla="*/ 10000 w 10000"/>
              <a:gd name="connsiteY1" fmla="*/ 0 h 10000"/>
              <a:gd name="connsiteX0" fmla="*/ 0 w 11739"/>
              <a:gd name="connsiteY0" fmla="*/ 13408 h 13408"/>
              <a:gd name="connsiteX1" fmla="*/ 11739 w 11739"/>
              <a:gd name="connsiteY1" fmla="*/ 0 h 13408"/>
            </a:gdLst>
            <a:ahLst/>
            <a:cxnLst>
              <a:cxn ang="0">
                <a:pos x="connsiteX0" y="connsiteY0"/>
              </a:cxn>
              <a:cxn ang="0">
                <a:pos x="connsiteX1" y="connsiteY1"/>
              </a:cxn>
            </a:cxnLst>
            <a:rect l="l" t="t" r="r" b="b"/>
            <a:pathLst>
              <a:path w="11739" h="13408">
                <a:moveTo>
                  <a:pt x="0" y="13408"/>
                </a:moveTo>
                <a:cubicBezTo>
                  <a:pt x="0" y="13408"/>
                  <a:pt x="6088" y="8374"/>
                  <a:pt x="11739" y="0"/>
                </a:cubicBezTo>
              </a:path>
            </a:pathLst>
          </a:cu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06" name="Group 105">
            <a:extLst>
              <a:ext uri="{FF2B5EF4-FFF2-40B4-BE49-F238E27FC236}">
                <a16:creationId xmlns:a16="http://schemas.microsoft.com/office/drawing/2014/main" id="{237B9E0A-78AD-400C-A947-33B21683CE70}"/>
              </a:ext>
            </a:extLst>
          </p:cNvPr>
          <p:cNvGrpSpPr/>
          <p:nvPr/>
        </p:nvGrpSpPr>
        <p:grpSpPr>
          <a:xfrm rot="17266888">
            <a:off x="6356239" y="13787033"/>
            <a:ext cx="1052155" cy="925422"/>
            <a:chOff x="8031163" y="4789488"/>
            <a:chExt cx="1831975" cy="1611312"/>
          </a:xfrm>
        </p:grpSpPr>
        <p:sp>
          <p:nvSpPr>
            <p:cNvPr id="107" name="Freeform 19">
              <a:extLst>
                <a:ext uri="{FF2B5EF4-FFF2-40B4-BE49-F238E27FC236}">
                  <a16:creationId xmlns:a16="http://schemas.microsoft.com/office/drawing/2014/main" id="{CBFC7222-C4B7-45A7-9000-C4B3D843EE02}"/>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20">
              <a:extLst>
                <a:ext uri="{FF2B5EF4-FFF2-40B4-BE49-F238E27FC236}">
                  <a16:creationId xmlns:a16="http://schemas.microsoft.com/office/drawing/2014/main" id="{69E3525F-CA7C-4BCC-8E0F-4535125661B0}"/>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21">
              <a:extLst>
                <a:ext uri="{FF2B5EF4-FFF2-40B4-BE49-F238E27FC236}">
                  <a16:creationId xmlns:a16="http://schemas.microsoft.com/office/drawing/2014/main" id="{D8890F63-DA04-41F9-9BC5-3A3E46E3A0F7}"/>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22">
              <a:extLst>
                <a:ext uri="{FF2B5EF4-FFF2-40B4-BE49-F238E27FC236}">
                  <a16:creationId xmlns:a16="http://schemas.microsoft.com/office/drawing/2014/main" id="{F1167C1F-B0DF-4942-A4B5-3EC0B59D702E}"/>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23">
              <a:extLst>
                <a:ext uri="{FF2B5EF4-FFF2-40B4-BE49-F238E27FC236}">
                  <a16:creationId xmlns:a16="http://schemas.microsoft.com/office/drawing/2014/main" id="{E9B0D43A-77C1-4CCE-A58C-5824BD71D802}"/>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24">
              <a:extLst>
                <a:ext uri="{FF2B5EF4-FFF2-40B4-BE49-F238E27FC236}">
                  <a16:creationId xmlns:a16="http://schemas.microsoft.com/office/drawing/2014/main" id="{11A49AEA-60A9-448E-9BF8-6422AA4DA9F4}"/>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25">
              <a:extLst>
                <a:ext uri="{FF2B5EF4-FFF2-40B4-BE49-F238E27FC236}">
                  <a16:creationId xmlns:a16="http://schemas.microsoft.com/office/drawing/2014/main" id="{37B2CE75-F817-4875-8C4E-A531933ACF98}"/>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26">
              <a:extLst>
                <a:ext uri="{FF2B5EF4-FFF2-40B4-BE49-F238E27FC236}">
                  <a16:creationId xmlns:a16="http://schemas.microsoft.com/office/drawing/2014/main" id="{89F9C3D4-F592-406A-866E-BA3431025071}"/>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27">
              <a:extLst>
                <a:ext uri="{FF2B5EF4-FFF2-40B4-BE49-F238E27FC236}">
                  <a16:creationId xmlns:a16="http://schemas.microsoft.com/office/drawing/2014/main" id="{890E96B7-4F66-4D34-A19C-406AA01991EB}"/>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28">
              <a:extLst>
                <a:ext uri="{FF2B5EF4-FFF2-40B4-BE49-F238E27FC236}">
                  <a16:creationId xmlns:a16="http://schemas.microsoft.com/office/drawing/2014/main" id="{F7758136-6361-41AE-B4D9-FB3F20F1AF4D}"/>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29">
              <a:extLst>
                <a:ext uri="{FF2B5EF4-FFF2-40B4-BE49-F238E27FC236}">
                  <a16:creationId xmlns:a16="http://schemas.microsoft.com/office/drawing/2014/main" id="{BA4E17D1-34D3-4FBC-BD90-F24415FF16F4}"/>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30">
              <a:extLst>
                <a:ext uri="{FF2B5EF4-FFF2-40B4-BE49-F238E27FC236}">
                  <a16:creationId xmlns:a16="http://schemas.microsoft.com/office/drawing/2014/main" id="{C0395A1E-51AD-4D07-9C68-801ED6723537}"/>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31">
              <a:extLst>
                <a:ext uri="{FF2B5EF4-FFF2-40B4-BE49-F238E27FC236}">
                  <a16:creationId xmlns:a16="http://schemas.microsoft.com/office/drawing/2014/main" id="{A6B89162-FB99-46EE-A0C6-6E78799C54F9}"/>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32">
              <a:extLst>
                <a:ext uri="{FF2B5EF4-FFF2-40B4-BE49-F238E27FC236}">
                  <a16:creationId xmlns:a16="http://schemas.microsoft.com/office/drawing/2014/main" id="{859411E6-5404-4D53-A3DB-1C0258B7857E}"/>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130939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1+#ppt_w/2"/>
                                          </p:val>
                                        </p:tav>
                                        <p:tav tm="100000">
                                          <p:val>
                                            <p:strVal val="#ppt_x"/>
                                          </p:val>
                                        </p:tav>
                                      </p:tavLst>
                                    </p:anim>
                                    <p:anim calcmode="lin" valueType="num">
                                      <p:cBhvr additive="base">
                                        <p:cTn id="8" dur="1000" fill="hold"/>
                                        <p:tgtEl>
                                          <p:spTgt spid="3"/>
                                        </p:tgtEl>
                                        <p:attrNameLst>
                                          <p:attrName>ppt_y</p:attrName>
                                        </p:attrNameLst>
                                      </p:cBhvr>
                                      <p:tavLst>
                                        <p:tav tm="0">
                                          <p:val>
                                            <p:strVal val="#ppt_y"/>
                                          </p:val>
                                        </p:tav>
                                        <p:tav tm="100000">
                                          <p:val>
                                            <p:strVal val="#ppt_y"/>
                                          </p:val>
                                        </p:tav>
                                      </p:tavLst>
                                    </p:anim>
                                  </p:childTnLst>
                                </p:cTn>
                              </p:par>
                              <p:par>
                                <p:cTn id="9" presetID="22" presetClass="entr" presetSubtype="2" fill="hold" grpId="0" nodeType="withEffect">
                                  <p:stCondLst>
                                    <p:cond delay="1000"/>
                                  </p:stCondLst>
                                  <p:childTnLst>
                                    <p:set>
                                      <p:cBhvr>
                                        <p:cTn id="10" dur="1" fill="hold">
                                          <p:stCondLst>
                                            <p:cond delay="0"/>
                                          </p:stCondLst>
                                        </p:cTn>
                                        <p:tgtEl>
                                          <p:spTgt spid="7"/>
                                        </p:tgtEl>
                                        <p:attrNameLst>
                                          <p:attrName>style.visibility</p:attrName>
                                        </p:attrNameLst>
                                      </p:cBhvr>
                                      <p:to>
                                        <p:strVal val="visible"/>
                                      </p:to>
                                    </p:set>
                                    <p:animEffect transition="in" filter="wipe(right)">
                                      <p:cBhvr>
                                        <p:cTn id="11" dur="1100"/>
                                        <p:tgtEl>
                                          <p:spTgt spid="7"/>
                                        </p:tgtEl>
                                      </p:cBhvr>
                                    </p:animEffect>
                                  </p:childTnLst>
                                </p:cTn>
                              </p:par>
                              <p:par>
                                <p:cTn id="12" presetID="22" presetClass="entr" presetSubtype="2" fill="hold" grpId="0" nodeType="withEffect">
                                  <p:stCondLst>
                                    <p:cond delay="900"/>
                                  </p:stCondLst>
                                  <p:childTnLst>
                                    <p:set>
                                      <p:cBhvr>
                                        <p:cTn id="13" dur="1" fill="hold">
                                          <p:stCondLst>
                                            <p:cond delay="0"/>
                                          </p:stCondLst>
                                        </p:cTn>
                                        <p:tgtEl>
                                          <p:spTgt spid="57"/>
                                        </p:tgtEl>
                                        <p:attrNameLst>
                                          <p:attrName>style.visibility</p:attrName>
                                        </p:attrNameLst>
                                      </p:cBhvr>
                                      <p:to>
                                        <p:strVal val="visible"/>
                                      </p:to>
                                    </p:set>
                                    <p:animEffect transition="in" filter="wipe(right)">
                                      <p:cBhvr>
                                        <p:cTn id="14" dur="1100"/>
                                        <p:tgtEl>
                                          <p:spTgt spid="57"/>
                                        </p:tgtEl>
                                      </p:cBhvr>
                                    </p:animEffect>
                                  </p:childTnLst>
                                </p:cTn>
                              </p:par>
                              <p:par>
                                <p:cTn id="15" presetID="22" presetClass="entr" presetSubtype="2" fill="hold" grpId="0" nodeType="withEffect">
                                  <p:stCondLst>
                                    <p:cond delay="800"/>
                                  </p:stCondLst>
                                  <p:childTnLst>
                                    <p:set>
                                      <p:cBhvr>
                                        <p:cTn id="16" dur="1" fill="hold">
                                          <p:stCondLst>
                                            <p:cond delay="0"/>
                                          </p:stCondLst>
                                        </p:cTn>
                                        <p:tgtEl>
                                          <p:spTgt spid="73"/>
                                        </p:tgtEl>
                                        <p:attrNameLst>
                                          <p:attrName>style.visibility</p:attrName>
                                        </p:attrNameLst>
                                      </p:cBhvr>
                                      <p:to>
                                        <p:strVal val="visible"/>
                                      </p:to>
                                    </p:set>
                                    <p:animEffect transition="in" filter="wipe(right)">
                                      <p:cBhvr>
                                        <p:cTn id="17" dur="1100"/>
                                        <p:tgtEl>
                                          <p:spTgt spid="73"/>
                                        </p:tgtEl>
                                      </p:cBhvr>
                                    </p:animEffect>
                                  </p:childTnLst>
                                </p:cTn>
                              </p:par>
                              <p:par>
                                <p:cTn id="18" presetID="22" presetClass="entr" presetSubtype="2" fill="hold" grpId="0" nodeType="withEffect">
                                  <p:stCondLst>
                                    <p:cond delay="900"/>
                                  </p:stCondLst>
                                  <p:childTnLst>
                                    <p:set>
                                      <p:cBhvr>
                                        <p:cTn id="19" dur="1" fill="hold">
                                          <p:stCondLst>
                                            <p:cond delay="0"/>
                                          </p:stCondLst>
                                        </p:cTn>
                                        <p:tgtEl>
                                          <p:spTgt spid="89"/>
                                        </p:tgtEl>
                                        <p:attrNameLst>
                                          <p:attrName>style.visibility</p:attrName>
                                        </p:attrNameLst>
                                      </p:cBhvr>
                                      <p:to>
                                        <p:strVal val="visible"/>
                                      </p:to>
                                    </p:set>
                                    <p:animEffect transition="in" filter="wipe(right)">
                                      <p:cBhvr>
                                        <p:cTn id="20" dur="1100"/>
                                        <p:tgtEl>
                                          <p:spTgt spid="89"/>
                                        </p:tgtEl>
                                      </p:cBhvr>
                                    </p:animEffect>
                                  </p:childTnLst>
                                </p:cTn>
                              </p:par>
                              <p:par>
                                <p:cTn id="21" presetID="22" presetClass="entr" presetSubtype="2" fill="hold" grpId="0" nodeType="withEffect">
                                  <p:stCondLst>
                                    <p:cond delay="1000"/>
                                  </p:stCondLst>
                                  <p:childTnLst>
                                    <p:set>
                                      <p:cBhvr>
                                        <p:cTn id="22" dur="1" fill="hold">
                                          <p:stCondLst>
                                            <p:cond delay="0"/>
                                          </p:stCondLst>
                                        </p:cTn>
                                        <p:tgtEl>
                                          <p:spTgt spid="105"/>
                                        </p:tgtEl>
                                        <p:attrNameLst>
                                          <p:attrName>style.visibility</p:attrName>
                                        </p:attrNameLst>
                                      </p:cBhvr>
                                      <p:to>
                                        <p:strVal val="visible"/>
                                      </p:to>
                                    </p:set>
                                    <p:animEffect transition="in" filter="wipe(right)">
                                      <p:cBhvr>
                                        <p:cTn id="23" dur="1100"/>
                                        <p:tgtEl>
                                          <p:spTgt spid="105"/>
                                        </p:tgtEl>
                                      </p:cBhvr>
                                    </p:animEffect>
                                  </p:childTnLst>
                                </p:cTn>
                              </p:par>
                              <p:par>
                                <p:cTn id="24" presetID="1" presetClass="entr" presetSubtype="0" fill="hold" nodeType="withEffect">
                                  <p:stCondLst>
                                    <p:cond delay="1200"/>
                                  </p:stCondLst>
                                  <p:childTnLst>
                                    <p:set>
                                      <p:cBhvr>
                                        <p:cTn id="25" dur="1" fill="hold">
                                          <p:stCondLst>
                                            <p:cond delay="0"/>
                                          </p:stCondLst>
                                        </p:cTn>
                                        <p:tgtEl>
                                          <p:spTgt spid="29"/>
                                        </p:tgtEl>
                                        <p:attrNameLst>
                                          <p:attrName>style.visibility</p:attrName>
                                        </p:attrNameLst>
                                      </p:cBhvr>
                                      <p:to>
                                        <p:strVal val="visible"/>
                                      </p:to>
                                    </p:set>
                                  </p:childTnLst>
                                </p:cTn>
                              </p:par>
                              <p:par>
                                <p:cTn id="26" presetID="0" presetClass="path" presetSubtype="0" accel="50000" decel="50000" fill="hold" nodeType="withEffect">
                                  <p:stCondLst>
                                    <p:cond delay="1000"/>
                                  </p:stCondLst>
                                  <p:childTnLst>
                                    <p:animMotion origin="layout" path="M -0.00079 0.00347 L 0.0759 0.0956 L 0.24183 0.24468 L 0.45078 0.37442 L 0.51354 0.40232 " pathEditMode="relative" ptsTypes="AAAAA">
                                      <p:cBhvr>
                                        <p:cTn id="27" dur="1250" spd="-100000" fill="hold"/>
                                        <p:tgtEl>
                                          <p:spTgt spid="29"/>
                                        </p:tgtEl>
                                        <p:attrNameLst>
                                          <p:attrName>ppt_x</p:attrName>
                                          <p:attrName>ppt_y</p:attrName>
                                        </p:attrNameLst>
                                      </p:cBhvr>
                                    </p:animMotion>
                                  </p:childTnLst>
                                </p:cTn>
                              </p:par>
                              <p:par>
                                <p:cTn id="28" presetID="1" presetClass="entr" presetSubtype="0" fill="hold" nodeType="withEffect">
                                  <p:stCondLst>
                                    <p:cond delay="1100"/>
                                  </p:stCondLst>
                                  <p:childTnLst>
                                    <p:set>
                                      <p:cBhvr>
                                        <p:cTn id="29" dur="1" fill="hold">
                                          <p:stCondLst>
                                            <p:cond delay="0"/>
                                          </p:stCondLst>
                                        </p:cTn>
                                        <p:tgtEl>
                                          <p:spTgt spid="58"/>
                                        </p:tgtEl>
                                        <p:attrNameLst>
                                          <p:attrName>style.visibility</p:attrName>
                                        </p:attrNameLst>
                                      </p:cBhvr>
                                      <p:to>
                                        <p:strVal val="visible"/>
                                      </p:to>
                                    </p:set>
                                  </p:childTnLst>
                                </p:cTn>
                              </p:par>
                              <p:par>
                                <p:cTn id="30" presetID="0" presetClass="path" presetSubtype="0" accel="50000" decel="50000" fill="hold" nodeType="withEffect">
                                  <p:stCondLst>
                                    <p:cond delay="900"/>
                                  </p:stCondLst>
                                  <p:childTnLst>
                                    <p:animMotion origin="layout" path="M 0.00065 0.00648 L 0.0787 0.06516 L 0.21026 0.12639 L 0.33771 0.16389 L 0.44037 0.17974 " pathEditMode="relative" ptsTypes="AAAAA">
                                      <p:cBhvr>
                                        <p:cTn id="31" dur="1250" spd="-100000" fill="hold"/>
                                        <p:tgtEl>
                                          <p:spTgt spid="58"/>
                                        </p:tgtEl>
                                        <p:attrNameLst>
                                          <p:attrName>ppt_x</p:attrName>
                                          <p:attrName>ppt_y</p:attrName>
                                        </p:attrNameLst>
                                      </p:cBhvr>
                                    </p:animMotion>
                                  </p:childTnLst>
                                </p:cTn>
                              </p:par>
                              <p:par>
                                <p:cTn id="32" presetID="1" presetClass="entr" presetSubtype="0" fill="hold" nodeType="withEffect">
                                  <p:stCondLst>
                                    <p:cond delay="1000"/>
                                  </p:stCondLst>
                                  <p:childTnLst>
                                    <p:set>
                                      <p:cBhvr>
                                        <p:cTn id="33" dur="1" fill="hold">
                                          <p:stCondLst>
                                            <p:cond delay="0"/>
                                          </p:stCondLst>
                                        </p:cTn>
                                        <p:tgtEl>
                                          <p:spTgt spid="74"/>
                                        </p:tgtEl>
                                        <p:attrNameLst>
                                          <p:attrName>style.visibility</p:attrName>
                                        </p:attrNameLst>
                                      </p:cBhvr>
                                      <p:to>
                                        <p:strVal val="visible"/>
                                      </p:to>
                                    </p:set>
                                  </p:childTnLst>
                                </p:cTn>
                              </p:par>
                              <p:par>
                                <p:cTn id="34" presetID="0" presetClass="path" presetSubtype="0" accel="50000" decel="50000" fill="hold" nodeType="withEffect">
                                  <p:stCondLst>
                                    <p:cond delay="800"/>
                                  </p:stCondLst>
                                  <p:childTnLst>
                                    <p:animMotion origin="layout" path="M 0.00156 0.00046 L 0.22823 0.04039 L 0.42657 0.04769 L 0.52682 0.04039 " pathEditMode="relative" ptsTypes="AAAA">
                                      <p:cBhvr>
                                        <p:cTn id="35" dur="1250" spd="-100000" fill="hold"/>
                                        <p:tgtEl>
                                          <p:spTgt spid="74"/>
                                        </p:tgtEl>
                                        <p:attrNameLst>
                                          <p:attrName>ppt_x</p:attrName>
                                          <p:attrName>ppt_y</p:attrName>
                                        </p:attrNameLst>
                                      </p:cBhvr>
                                    </p:animMotion>
                                  </p:childTnLst>
                                </p:cTn>
                              </p:par>
                              <p:par>
                                <p:cTn id="36" presetID="1" presetClass="entr" presetSubtype="0" fill="hold" nodeType="withEffect">
                                  <p:stCondLst>
                                    <p:cond delay="1000"/>
                                  </p:stCondLst>
                                  <p:childTnLst>
                                    <p:set>
                                      <p:cBhvr>
                                        <p:cTn id="37" dur="1" fill="hold">
                                          <p:stCondLst>
                                            <p:cond delay="0"/>
                                          </p:stCondLst>
                                        </p:cTn>
                                        <p:tgtEl>
                                          <p:spTgt spid="90"/>
                                        </p:tgtEl>
                                        <p:attrNameLst>
                                          <p:attrName>style.visibility</p:attrName>
                                        </p:attrNameLst>
                                      </p:cBhvr>
                                      <p:to>
                                        <p:strVal val="visible"/>
                                      </p:to>
                                    </p:set>
                                  </p:childTnLst>
                                </p:cTn>
                              </p:par>
                              <p:par>
                                <p:cTn id="38" presetID="0" presetClass="path" presetSubtype="0" accel="50000" decel="50000" fill="hold" nodeType="withEffect">
                                  <p:stCondLst>
                                    <p:cond delay="900"/>
                                  </p:stCondLst>
                                  <p:childTnLst>
                                    <p:animMotion origin="layout" path="M 0.00169 0.00162 L 0.047 -0.02211 L 0.24808 -0.0809 L 0.44955 -0.12199 " pathEditMode="relative" ptsTypes="AAAA">
                                      <p:cBhvr>
                                        <p:cTn id="39" dur="1250" spd="-100000" fill="hold"/>
                                        <p:tgtEl>
                                          <p:spTgt spid="90"/>
                                        </p:tgtEl>
                                        <p:attrNameLst>
                                          <p:attrName>ppt_x</p:attrName>
                                          <p:attrName>ppt_y</p:attrName>
                                        </p:attrNameLst>
                                      </p:cBhvr>
                                    </p:animMotion>
                                  </p:childTnLst>
                                </p:cTn>
                              </p:par>
                              <p:par>
                                <p:cTn id="40" presetID="1" presetClass="entr" presetSubtype="0" fill="hold" nodeType="withEffect">
                                  <p:stCondLst>
                                    <p:cond delay="1100"/>
                                  </p:stCondLst>
                                  <p:childTnLst>
                                    <p:set>
                                      <p:cBhvr>
                                        <p:cTn id="41" dur="1" fill="hold">
                                          <p:stCondLst>
                                            <p:cond delay="0"/>
                                          </p:stCondLst>
                                        </p:cTn>
                                        <p:tgtEl>
                                          <p:spTgt spid="106"/>
                                        </p:tgtEl>
                                        <p:attrNameLst>
                                          <p:attrName>style.visibility</p:attrName>
                                        </p:attrNameLst>
                                      </p:cBhvr>
                                      <p:to>
                                        <p:strVal val="visible"/>
                                      </p:to>
                                    </p:set>
                                  </p:childTnLst>
                                </p:cTn>
                              </p:par>
                              <p:par>
                                <p:cTn id="42" presetID="0" presetClass="path" presetSubtype="0" accel="50000" decel="50000" fill="hold" nodeType="withEffect">
                                  <p:stCondLst>
                                    <p:cond delay="1000"/>
                                  </p:stCondLst>
                                  <p:childTnLst>
                                    <p:animMotion origin="layout" path="M 0.00312 0.00359 L 0.08593 -0.05949 L 0.19906 -0.12685 L 0.31396 -0.18449 L 0.38009 -0.21227 " pathEditMode="relative" ptsTypes="AAAAA">
                                      <p:cBhvr>
                                        <p:cTn id="43" dur="1250" spd="-100000" fill="hold"/>
                                        <p:tgtEl>
                                          <p:spTgt spid="106"/>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57" grpId="0" animBg="1"/>
      <p:bldP spid="73" grpId="0" animBg="1"/>
      <p:bldP spid="89" grpId="0" animBg="1"/>
      <p:bldP spid="105" grpId="0" animBg="1"/>
    </p:bldLst>
  </p:timing>
</p:sld>
</file>

<file path=ppt/slides/slide25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1" name="TextBox 120">
            <a:extLst>
              <a:ext uri="{FF2B5EF4-FFF2-40B4-BE49-F238E27FC236}">
                <a16:creationId xmlns:a16="http://schemas.microsoft.com/office/drawing/2014/main" id="{306B7CF0-C825-4B1E-ABB0-017498A8FC32}"/>
              </a:ext>
            </a:extLst>
          </p:cNvPr>
          <p:cNvSpPr txBox="1"/>
          <p:nvPr/>
        </p:nvSpPr>
        <p:spPr>
          <a:xfrm>
            <a:off x="10693282" y="3980794"/>
            <a:ext cx="6525663" cy="4154984"/>
          </a:xfrm>
          <a:prstGeom prst="rect">
            <a:avLst/>
          </a:prstGeom>
          <a:noFill/>
        </p:spPr>
        <p:txBody>
          <a:bodyPr wrap="square" rtlCol="0" anchor="b">
            <a:spAutoFit/>
          </a:bodyPr>
          <a:lstStyle/>
          <a:p>
            <a:pPr algn="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Contagion of the </a:t>
            </a:r>
          </a:p>
          <a:p>
            <a:pPr algn="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grpSp>
        <p:nvGrpSpPr>
          <p:cNvPr id="3" name="Group 2">
            <a:extLst>
              <a:ext uri="{FF2B5EF4-FFF2-40B4-BE49-F238E27FC236}">
                <a16:creationId xmlns:a16="http://schemas.microsoft.com/office/drawing/2014/main" id="{61A4EFD5-720E-40DD-BFB5-2DF6D554B3F9}"/>
              </a:ext>
            </a:extLst>
          </p:cNvPr>
          <p:cNvGrpSpPr/>
          <p:nvPr/>
        </p:nvGrpSpPr>
        <p:grpSpPr>
          <a:xfrm flipH="1">
            <a:off x="15551003" y="3362839"/>
            <a:ext cx="11021216" cy="15301866"/>
            <a:chOff x="3239816" y="2309253"/>
            <a:chExt cx="10019288" cy="13910787"/>
          </a:xfrm>
        </p:grpSpPr>
        <p:sp>
          <p:nvSpPr>
            <p:cNvPr id="41" name="Freeform 36">
              <a:extLst>
                <a:ext uri="{FF2B5EF4-FFF2-40B4-BE49-F238E27FC236}">
                  <a16:creationId xmlns:a16="http://schemas.microsoft.com/office/drawing/2014/main" id="{8646EF35-70C5-478D-B943-3BA33CE0C767}"/>
                </a:ext>
              </a:extLst>
            </p:cNvPr>
            <p:cNvSpPr>
              <a:spLocks/>
            </p:cNvSpPr>
            <p:nvPr/>
          </p:nvSpPr>
          <p:spPr bwMode="auto">
            <a:xfrm flipH="1">
              <a:off x="3239816" y="2309253"/>
              <a:ext cx="10019288" cy="13910787"/>
            </a:xfrm>
            <a:custGeom>
              <a:avLst/>
              <a:gdLst>
                <a:gd name="T0" fmla="*/ 363 w 670"/>
                <a:gd name="T1" fmla="*/ 846 h 846"/>
                <a:gd name="T2" fmla="*/ 335 w 670"/>
                <a:gd name="T3" fmla="*/ 663 h 846"/>
                <a:gd name="T4" fmla="*/ 115 w 670"/>
                <a:gd name="T5" fmla="*/ 670 h 846"/>
                <a:gd name="T6" fmla="*/ 96 w 670"/>
                <a:gd name="T7" fmla="*/ 577 h 846"/>
                <a:gd name="T8" fmla="*/ 75 w 670"/>
                <a:gd name="T9" fmla="*/ 553 h 846"/>
                <a:gd name="T10" fmla="*/ 92 w 670"/>
                <a:gd name="T11" fmla="*/ 536 h 846"/>
                <a:gd name="T12" fmla="*/ 72 w 670"/>
                <a:gd name="T13" fmla="*/ 528 h 846"/>
                <a:gd name="T14" fmla="*/ 82 w 670"/>
                <a:gd name="T15" fmla="*/ 502 h 846"/>
                <a:gd name="T16" fmla="*/ 25 w 670"/>
                <a:gd name="T17" fmla="*/ 469 h 846"/>
                <a:gd name="T18" fmla="*/ 76 w 670"/>
                <a:gd name="T19" fmla="*/ 369 h 846"/>
                <a:gd name="T20" fmla="*/ 118 w 670"/>
                <a:gd name="T21" fmla="*/ 161 h 846"/>
                <a:gd name="T22" fmla="*/ 403 w 670"/>
                <a:gd name="T23" fmla="*/ 15 h 846"/>
                <a:gd name="T24" fmla="*/ 639 w 670"/>
                <a:gd name="T25" fmla="*/ 284 h 846"/>
                <a:gd name="T26" fmla="*/ 570 w 670"/>
                <a:gd name="T27" fmla="*/ 594 h 846"/>
                <a:gd name="T28" fmla="*/ 573 w 670"/>
                <a:gd name="T29" fmla="*/ 605 h 846"/>
                <a:gd name="T30" fmla="*/ 666 w 670"/>
                <a:gd name="T31" fmla="*/ 846 h 846"/>
                <a:gd name="T32" fmla="*/ 363 w 670"/>
                <a:gd name="T33" fmla="*/ 846 h 846"/>
                <a:gd name="connsiteX0" fmla="*/ 5034 w 9687"/>
                <a:gd name="connsiteY0" fmla="*/ 11949 h 11949"/>
                <a:gd name="connsiteX1" fmla="*/ 4747 w 9687"/>
                <a:gd name="connsiteY1" fmla="*/ 7683 h 11949"/>
                <a:gd name="connsiteX2" fmla="*/ 1463 w 9687"/>
                <a:gd name="connsiteY2" fmla="*/ 7766 h 11949"/>
                <a:gd name="connsiteX3" fmla="*/ 1180 w 9687"/>
                <a:gd name="connsiteY3" fmla="*/ 6666 h 11949"/>
                <a:gd name="connsiteX4" fmla="*/ 866 w 9687"/>
                <a:gd name="connsiteY4" fmla="*/ 6383 h 11949"/>
                <a:gd name="connsiteX5" fmla="*/ 1120 w 9687"/>
                <a:gd name="connsiteY5" fmla="*/ 6182 h 11949"/>
                <a:gd name="connsiteX6" fmla="*/ 822 w 9687"/>
                <a:gd name="connsiteY6" fmla="*/ 6087 h 11949"/>
                <a:gd name="connsiteX7" fmla="*/ 971 w 9687"/>
                <a:gd name="connsiteY7" fmla="*/ 5780 h 11949"/>
                <a:gd name="connsiteX8" fmla="*/ 120 w 9687"/>
                <a:gd name="connsiteY8" fmla="*/ 5390 h 11949"/>
                <a:gd name="connsiteX9" fmla="*/ 881 w 9687"/>
                <a:gd name="connsiteY9" fmla="*/ 4208 h 11949"/>
                <a:gd name="connsiteX10" fmla="*/ 1508 w 9687"/>
                <a:gd name="connsiteY10" fmla="*/ 1749 h 11949"/>
                <a:gd name="connsiteX11" fmla="*/ 5762 w 9687"/>
                <a:gd name="connsiteY11" fmla="*/ 23 h 11949"/>
                <a:gd name="connsiteX12" fmla="*/ 9284 w 9687"/>
                <a:gd name="connsiteY12" fmla="*/ 3203 h 11949"/>
                <a:gd name="connsiteX13" fmla="*/ 8254 w 9687"/>
                <a:gd name="connsiteY13" fmla="*/ 6867 h 11949"/>
                <a:gd name="connsiteX14" fmla="*/ 8299 w 9687"/>
                <a:gd name="connsiteY14" fmla="*/ 6997 h 11949"/>
                <a:gd name="connsiteX15" fmla="*/ 9687 w 9687"/>
                <a:gd name="connsiteY15" fmla="*/ 9846 h 11949"/>
                <a:gd name="connsiteX16" fmla="*/ 5034 w 9687"/>
                <a:gd name="connsiteY16" fmla="*/ 11949 h 11949"/>
                <a:gd name="connsiteX0" fmla="*/ 5197 w 11200"/>
                <a:gd name="connsiteY0" fmla="*/ 10000 h 10000"/>
                <a:gd name="connsiteX1" fmla="*/ 4900 w 11200"/>
                <a:gd name="connsiteY1" fmla="*/ 6430 h 10000"/>
                <a:gd name="connsiteX2" fmla="*/ 1510 w 11200"/>
                <a:gd name="connsiteY2" fmla="*/ 6499 h 10000"/>
                <a:gd name="connsiteX3" fmla="*/ 1218 w 11200"/>
                <a:gd name="connsiteY3" fmla="*/ 5579 h 10000"/>
                <a:gd name="connsiteX4" fmla="*/ 894 w 11200"/>
                <a:gd name="connsiteY4" fmla="*/ 5342 h 10000"/>
                <a:gd name="connsiteX5" fmla="*/ 1156 w 11200"/>
                <a:gd name="connsiteY5" fmla="*/ 5174 h 10000"/>
                <a:gd name="connsiteX6" fmla="*/ 849 w 11200"/>
                <a:gd name="connsiteY6" fmla="*/ 5094 h 10000"/>
                <a:gd name="connsiteX7" fmla="*/ 1002 w 11200"/>
                <a:gd name="connsiteY7" fmla="*/ 4837 h 10000"/>
                <a:gd name="connsiteX8" fmla="*/ 124 w 11200"/>
                <a:gd name="connsiteY8" fmla="*/ 4511 h 10000"/>
                <a:gd name="connsiteX9" fmla="*/ 909 w 11200"/>
                <a:gd name="connsiteY9" fmla="*/ 3522 h 10000"/>
                <a:gd name="connsiteX10" fmla="*/ 1557 w 11200"/>
                <a:gd name="connsiteY10" fmla="*/ 1464 h 10000"/>
                <a:gd name="connsiteX11" fmla="*/ 5948 w 11200"/>
                <a:gd name="connsiteY11" fmla="*/ 19 h 10000"/>
                <a:gd name="connsiteX12" fmla="*/ 9584 w 11200"/>
                <a:gd name="connsiteY12" fmla="*/ 2681 h 10000"/>
                <a:gd name="connsiteX13" fmla="*/ 8521 w 11200"/>
                <a:gd name="connsiteY13" fmla="*/ 5747 h 10000"/>
                <a:gd name="connsiteX14" fmla="*/ 8567 w 11200"/>
                <a:gd name="connsiteY14" fmla="*/ 5856 h 10000"/>
                <a:gd name="connsiteX15" fmla="*/ 11200 w 11200"/>
                <a:gd name="connsiteY15" fmla="*/ 9968 h 10000"/>
                <a:gd name="connsiteX16" fmla="*/ 5197 w 11200"/>
                <a:gd name="connsiteY16"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200" h="10000">
                  <a:moveTo>
                    <a:pt x="5197" y="10000"/>
                  </a:moveTo>
                  <a:cubicBezTo>
                    <a:pt x="5228" y="9624"/>
                    <a:pt x="5409" y="6806"/>
                    <a:pt x="4900" y="6430"/>
                  </a:cubicBezTo>
                  <a:cubicBezTo>
                    <a:pt x="4300" y="5965"/>
                    <a:pt x="2620" y="6717"/>
                    <a:pt x="1510" y="6499"/>
                  </a:cubicBezTo>
                  <a:cubicBezTo>
                    <a:pt x="402" y="6291"/>
                    <a:pt x="1156" y="5767"/>
                    <a:pt x="1218" y="5579"/>
                  </a:cubicBezTo>
                  <a:cubicBezTo>
                    <a:pt x="1295" y="5381"/>
                    <a:pt x="1002" y="5460"/>
                    <a:pt x="894" y="5342"/>
                  </a:cubicBezTo>
                  <a:cubicBezTo>
                    <a:pt x="771" y="5223"/>
                    <a:pt x="1156" y="5174"/>
                    <a:pt x="1156" y="5174"/>
                  </a:cubicBezTo>
                  <a:cubicBezTo>
                    <a:pt x="1156" y="5174"/>
                    <a:pt x="864" y="5154"/>
                    <a:pt x="849" y="5094"/>
                  </a:cubicBezTo>
                  <a:cubicBezTo>
                    <a:pt x="849" y="5035"/>
                    <a:pt x="987" y="4995"/>
                    <a:pt x="1002" y="4837"/>
                  </a:cubicBezTo>
                  <a:cubicBezTo>
                    <a:pt x="1033" y="4679"/>
                    <a:pt x="509" y="4768"/>
                    <a:pt x="124" y="4511"/>
                  </a:cubicBezTo>
                  <a:cubicBezTo>
                    <a:pt x="-261" y="4253"/>
                    <a:pt x="324" y="4184"/>
                    <a:pt x="909" y="3522"/>
                  </a:cubicBezTo>
                  <a:cubicBezTo>
                    <a:pt x="1480" y="2849"/>
                    <a:pt x="725" y="2968"/>
                    <a:pt x="1557" y="1464"/>
                  </a:cubicBezTo>
                  <a:cubicBezTo>
                    <a:pt x="2050" y="603"/>
                    <a:pt x="4346" y="-129"/>
                    <a:pt x="5948" y="19"/>
                  </a:cubicBezTo>
                  <a:cubicBezTo>
                    <a:pt x="7535" y="168"/>
                    <a:pt x="10062" y="1326"/>
                    <a:pt x="9584" y="2681"/>
                  </a:cubicBezTo>
                  <a:cubicBezTo>
                    <a:pt x="9123" y="3996"/>
                    <a:pt x="7966" y="4402"/>
                    <a:pt x="8521" y="5747"/>
                  </a:cubicBezTo>
                  <a:cubicBezTo>
                    <a:pt x="8536" y="5787"/>
                    <a:pt x="8552" y="5826"/>
                    <a:pt x="8567" y="5856"/>
                  </a:cubicBezTo>
                  <a:cubicBezTo>
                    <a:pt x="9076" y="6954"/>
                    <a:pt x="10799" y="9385"/>
                    <a:pt x="11200" y="9968"/>
                  </a:cubicBezTo>
                  <a:lnTo>
                    <a:pt x="5197" y="10000"/>
                  </a:lnTo>
                  <a:close/>
                </a:path>
              </a:pathLst>
            </a:custGeom>
            <a:solidFill>
              <a:schemeClr val="accent1">
                <a:lumMod val="20000"/>
                <a:lumOff val="80000"/>
              </a:schemeClr>
            </a:solidFill>
            <a:ln w="57150">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43" name="Freeform 38">
              <a:extLst>
                <a:ext uri="{FF2B5EF4-FFF2-40B4-BE49-F238E27FC236}">
                  <a16:creationId xmlns:a16="http://schemas.microsoft.com/office/drawing/2014/main" id="{44A981EC-42BA-4609-8F84-B2C7DB5B8C14}"/>
                </a:ext>
              </a:extLst>
            </p:cNvPr>
            <p:cNvSpPr>
              <a:spLocks/>
            </p:cNvSpPr>
            <p:nvPr/>
          </p:nvSpPr>
          <p:spPr bwMode="auto">
            <a:xfrm flipH="1">
              <a:off x="10818693" y="6161004"/>
              <a:ext cx="1267950" cy="426744"/>
            </a:xfrm>
            <a:custGeom>
              <a:avLst/>
              <a:gdLst>
                <a:gd name="T0" fmla="*/ 90 w 92"/>
                <a:gd name="T1" fmla="*/ 31 h 31"/>
                <a:gd name="T2" fmla="*/ 90 w 92"/>
                <a:gd name="T3" fmla="*/ 31 h 31"/>
                <a:gd name="T4" fmla="*/ 1 w 92"/>
                <a:gd name="T5" fmla="*/ 4 h 31"/>
                <a:gd name="T6" fmla="*/ 0 w 92"/>
                <a:gd name="T7" fmla="*/ 2 h 31"/>
                <a:gd name="T8" fmla="*/ 3 w 92"/>
                <a:gd name="T9" fmla="*/ 1 h 31"/>
                <a:gd name="T10" fmla="*/ 90 w 92"/>
                <a:gd name="T11" fmla="*/ 27 h 31"/>
                <a:gd name="T12" fmla="*/ 92 w 92"/>
                <a:gd name="T13" fmla="*/ 30 h 31"/>
                <a:gd name="T14" fmla="*/ 90 w 9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31">
                  <a:moveTo>
                    <a:pt x="90" y="31"/>
                  </a:moveTo>
                  <a:cubicBezTo>
                    <a:pt x="90" y="31"/>
                    <a:pt x="90" y="31"/>
                    <a:pt x="90" y="31"/>
                  </a:cubicBezTo>
                  <a:cubicBezTo>
                    <a:pt x="45" y="30"/>
                    <a:pt x="2" y="5"/>
                    <a:pt x="1" y="4"/>
                  </a:cubicBezTo>
                  <a:cubicBezTo>
                    <a:pt x="0" y="4"/>
                    <a:pt x="0" y="3"/>
                    <a:pt x="0" y="2"/>
                  </a:cubicBezTo>
                  <a:cubicBezTo>
                    <a:pt x="1" y="1"/>
                    <a:pt x="2" y="0"/>
                    <a:pt x="3" y="1"/>
                  </a:cubicBezTo>
                  <a:cubicBezTo>
                    <a:pt x="4" y="1"/>
                    <a:pt x="46" y="26"/>
                    <a:pt x="90" y="27"/>
                  </a:cubicBezTo>
                  <a:cubicBezTo>
                    <a:pt x="91" y="28"/>
                    <a:pt x="92" y="28"/>
                    <a:pt x="92" y="30"/>
                  </a:cubicBezTo>
                  <a:cubicBezTo>
                    <a:pt x="92" y="31"/>
                    <a:pt x="91" y="31"/>
                    <a:pt x="90" y="3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39">
              <a:extLst>
                <a:ext uri="{FF2B5EF4-FFF2-40B4-BE49-F238E27FC236}">
                  <a16:creationId xmlns:a16="http://schemas.microsoft.com/office/drawing/2014/main" id="{7DA4202C-0099-492C-8FB9-D58116D93D28}"/>
                </a:ext>
              </a:extLst>
            </p:cNvPr>
            <p:cNvSpPr>
              <a:spLocks/>
            </p:cNvSpPr>
            <p:nvPr/>
          </p:nvSpPr>
          <p:spPr bwMode="auto">
            <a:xfrm flipH="1">
              <a:off x="10846325" y="6658359"/>
              <a:ext cx="896468" cy="921028"/>
            </a:xfrm>
            <a:custGeom>
              <a:avLst/>
              <a:gdLst>
                <a:gd name="T0" fmla="*/ 2 w 65"/>
                <a:gd name="T1" fmla="*/ 67 h 67"/>
                <a:gd name="T2" fmla="*/ 0 w 65"/>
                <a:gd name="T3" fmla="*/ 66 h 67"/>
                <a:gd name="T4" fmla="*/ 1 w 65"/>
                <a:gd name="T5" fmla="*/ 63 h 67"/>
                <a:gd name="T6" fmla="*/ 59 w 65"/>
                <a:gd name="T7" fmla="*/ 32 h 67"/>
                <a:gd name="T8" fmla="*/ 4 w 65"/>
                <a:gd name="T9" fmla="*/ 4 h 67"/>
                <a:gd name="T10" fmla="*/ 3 w 65"/>
                <a:gd name="T11" fmla="*/ 1 h 67"/>
                <a:gd name="T12" fmla="*/ 5 w 65"/>
                <a:gd name="T13" fmla="*/ 0 h 67"/>
                <a:gd name="T14" fmla="*/ 64 w 65"/>
                <a:gd name="T15" fmla="*/ 30 h 67"/>
                <a:gd name="T16" fmla="*/ 65 w 65"/>
                <a:gd name="T17" fmla="*/ 32 h 67"/>
                <a:gd name="T18" fmla="*/ 64 w 65"/>
                <a:gd name="T19" fmla="*/ 34 h 67"/>
                <a:gd name="T20" fmla="*/ 3 w 65"/>
                <a:gd name="T21" fmla="*/ 67 h 67"/>
                <a:gd name="T22" fmla="*/ 2 w 65"/>
                <a:gd name="T2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 h="67">
                  <a:moveTo>
                    <a:pt x="2" y="67"/>
                  </a:moveTo>
                  <a:cubicBezTo>
                    <a:pt x="1" y="67"/>
                    <a:pt x="1" y="67"/>
                    <a:pt x="0" y="66"/>
                  </a:cubicBezTo>
                  <a:cubicBezTo>
                    <a:pt x="0" y="65"/>
                    <a:pt x="0" y="64"/>
                    <a:pt x="1" y="63"/>
                  </a:cubicBezTo>
                  <a:cubicBezTo>
                    <a:pt x="14" y="54"/>
                    <a:pt x="47" y="37"/>
                    <a:pt x="59" y="32"/>
                  </a:cubicBezTo>
                  <a:cubicBezTo>
                    <a:pt x="4" y="4"/>
                    <a:pt x="4" y="4"/>
                    <a:pt x="4" y="4"/>
                  </a:cubicBezTo>
                  <a:cubicBezTo>
                    <a:pt x="3" y="3"/>
                    <a:pt x="2" y="2"/>
                    <a:pt x="3" y="1"/>
                  </a:cubicBezTo>
                  <a:cubicBezTo>
                    <a:pt x="3" y="0"/>
                    <a:pt x="4" y="0"/>
                    <a:pt x="5" y="0"/>
                  </a:cubicBezTo>
                  <a:cubicBezTo>
                    <a:pt x="64" y="30"/>
                    <a:pt x="64" y="30"/>
                    <a:pt x="64" y="30"/>
                  </a:cubicBezTo>
                  <a:cubicBezTo>
                    <a:pt x="65" y="31"/>
                    <a:pt x="65" y="31"/>
                    <a:pt x="65" y="32"/>
                  </a:cubicBezTo>
                  <a:cubicBezTo>
                    <a:pt x="65" y="33"/>
                    <a:pt x="65" y="34"/>
                    <a:pt x="64" y="34"/>
                  </a:cubicBezTo>
                  <a:cubicBezTo>
                    <a:pt x="63" y="34"/>
                    <a:pt x="18" y="55"/>
                    <a:pt x="3" y="67"/>
                  </a:cubicBezTo>
                  <a:cubicBezTo>
                    <a:pt x="3" y="67"/>
                    <a:pt x="2" y="67"/>
                    <a:pt x="2" y="6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40">
              <a:extLst>
                <a:ext uri="{FF2B5EF4-FFF2-40B4-BE49-F238E27FC236}">
                  <a16:creationId xmlns:a16="http://schemas.microsoft.com/office/drawing/2014/main" id="{CD64497C-E2E3-45F5-B478-DC661913906A}"/>
                </a:ext>
              </a:extLst>
            </p:cNvPr>
            <p:cNvSpPr>
              <a:spLocks noEditPoints="1"/>
            </p:cNvSpPr>
            <p:nvPr/>
          </p:nvSpPr>
          <p:spPr bwMode="auto">
            <a:xfrm flipH="1">
              <a:off x="10873954" y="6753531"/>
              <a:ext cx="868838" cy="730682"/>
            </a:xfrm>
            <a:custGeom>
              <a:avLst/>
              <a:gdLst>
                <a:gd name="T0" fmla="*/ 13 w 63"/>
                <a:gd name="T1" fmla="*/ 53 h 53"/>
                <a:gd name="T2" fmla="*/ 12 w 63"/>
                <a:gd name="T3" fmla="*/ 53 h 53"/>
                <a:gd name="T4" fmla="*/ 11 w 63"/>
                <a:gd name="T5" fmla="*/ 52 h 53"/>
                <a:gd name="T6" fmla="*/ 17 w 63"/>
                <a:gd name="T7" fmla="*/ 1 h 53"/>
                <a:gd name="T8" fmla="*/ 19 w 63"/>
                <a:gd name="T9" fmla="*/ 1 h 53"/>
                <a:gd name="T10" fmla="*/ 62 w 63"/>
                <a:gd name="T11" fmla="*/ 23 h 53"/>
                <a:gd name="T12" fmla="*/ 63 w 63"/>
                <a:gd name="T13" fmla="*/ 25 h 53"/>
                <a:gd name="T14" fmla="*/ 62 w 63"/>
                <a:gd name="T15" fmla="*/ 27 h 53"/>
                <a:gd name="T16" fmla="*/ 14 w 63"/>
                <a:gd name="T17" fmla="*/ 53 h 53"/>
                <a:gd name="T18" fmla="*/ 13 w 63"/>
                <a:gd name="T19" fmla="*/ 53 h 53"/>
                <a:gd name="T20" fmla="*/ 19 w 63"/>
                <a:gd name="T21" fmla="*/ 5 h 53"/>
                <a:gd name="T22" fmla="*/ 14 w 63"/>
                <a:gd name="T23" fmla="*/ 48 h 53"/>
                <a:gd name="T24" fmla="*/ 57 w 63"/>
                <a:gd name="T25" fmla="*/ 25 h 53"/>
                <a:gd name="T26" fmla="*/ 19 w 63"/>
                <a:gd name="T27" fmla="*/ 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53">
                  <a:moveTo>
                    <a:pt x="13" y="53"/>
                  </a:moveTo>
                  <a:cubicBezTo>
                    <a:pt x="13" y="53"/>
                    <a:pt x="12" y="53"/>
                    <a:pt x="12" y="53"/>
                  </a:cubicBezTo>
                  <a:cubicBezTo>
                    <a:pt x="12" y="53"/>
                    <a:pt x="11" y="52"/>
                    <a:pt x="11" y="52"/>
                  </a:cubicBezTo>
                  <a:cubicBezTo>
                    <a:pt x="0" y="21"/>
                    <a:pt x="16" y="2"/>
                    <a:pt x="17" y="1"/>
                  </a:cubicBezTo>
                  <a:cubicBezTo>
                    <a:pt x="18" y="1"/>
                    <a:pt x="19" y="0"/>
                    <a:pt x="19" y="1"/>
                  </a:cubicBezTo>
                  <a:cubicBezTo>
                    <a:pt x="62" y="23"/>
                    <a:pt x="62" y="23"/>
                    <a:pt x="62" y="23"/>
                  </a:cubicBezTo>
                  <a:cubicBezTo>
                    <a:pt x="63" y="24"/>
                    <a:pt x="63" y="24"/>
                    <a:pt x="63" y="25"/>
                  </a:cubicBezTo>
                  <a:cubicBezTo>
                    <a:pt x="63" y="26"/>
                    <a:pt x="63" y="26"/>
                    <a:pt x="62" y="27"/>
                  </a:cubicBezTo>
                  <a:cubicBezTo>
                    <a:pt x="14" y="53"/>
                    <a:pt x="14" y="53"/>
                    <a:pt x="14" y="53"/>
                  </a:cubicBezTo>
                  <a:cubicBezTo>
                    <a:pt x="14" y="53"/>
                    <a:pt x="13" y="53"/>
                    <a:pt x="13" y="53"/>
                  </a:cubicBezTo>
                  <a:close/>
                  <a:moveTo>
                    <a:pt x="19" y="5"/>
                  </a:moveTo>
                  <a:cubicBezTo>
                    <a:pt x="16" y="9"/>
                    <a:pt x="7" y="25"/>
                    <a:pt x="14" y="48"/>
                  </a:cubicBezTo>
                  <a:cubicBezTo>
                    <a:pt x="57" y="25"/>
                    <a:pt x="57" y="25"/>
                    <a:pt x="57" y="25"/>
                  </a:cubicBezTo>
                  <a:lnTo>
                    <a:pt x="19" y="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41">
              <a:extLst>
                <a:ext uri="{FF2B5EF4-FFF2-40B4-BE49-F238E27FC236}">
                  <a16:creationId xmlns:a16="http://schemas.microsoft.com/office/drawing/2014/main" id="{04B3ECDB-1D95-49AE-9C6E-CF063E9D266C}"/>
                </a:ext>
              </a:extLst>
            </p:cNvPr>
            <p:cNvSpPr>
              <a:spLocks/>
            </p:cNvSpPr>
            <p:nvPr/>
          </p:nvSpPr>
          <p:spPr bwMode="auto">
            <a:xfrm flipH="1">
              <a:off x="11355960" y="6848705"/>
              <a:ext cx="260959" cy="537267"/>
            </a:xfrm>
            <a:custGeom>
              <a:avLst/>
              <a:gdLst>
                <a:gd name="T0" fmla="*/ 2 w 19"/>
                <a:gd name="T1" fmla="*/ 39 h 39"/>
                <a:gd name="T2" fmla="*/ 0 w 19"/>
                <a:gd name="T3" fmla="*/ 38 h 39"/>
                <a:gd name="T4" fmla="*/ 1 w 19"/>
                <a:gd name="T5" fmla="*/ 35 h 39"/>
                <a:gd name="T6" fmla="*/ 15 w 19"/>
                <a:gd name="T7" fmla="*/ 19 h 39"/>
                <a:gd name="T8" fmla="*/ 4 w 19"/>
                <a:gd name="T9" fmla="*/ 4 h 39"/>
                <a:gd name="T10" fmla="*/ 4 w 19"/>
                <a:gd name="T11" fmla="*/ 2 h 39"/>
                <a:gd name="T12" fmla="*/ 6 w 19"/>
                <a:gd name="T13" fmla="*/ 1 h 39"/>
                <a:gd name="T14" fmla="*/ 19 w 19"/>
                <a:gd name="T15" fmla="*/ 19 h 39"/>
                <a:gd name="T16" fmla="*/ 3 w 19"/>
                <a:gd name="T17" fmla="*/ 38 h 39"/>
                <a:gd name="T18" fmla="*/ 2 w 19"/>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39">
                  <a:moveTo>
                    <a:pt x="2" y="39"/>
                  </a:moveTo>
                  <a:cubicBezTo>
                    <a:pt x="1" y="39"/>
                    <a:pt x="1" y="38"/>
                    <a:pt x="0" y="38"/>
                  </a:cubicBezTo>
                  <a:cubicBezTo>
                    <a:pt x="0" y="37"/>
                    <a:pt x="0" y="36"/>
                    <a:pt x="1" y="35"/>
                  </a:cubicBezTo>
                  <a:cubicBezTo>
                    <a:pt x="10" y="30"/>
                    <a:pt x="15" y="24"/>
                    <a:pt x="15" y="19"/>
                  </a:cubicBezTo>
                  <a:cubicBezTo>
                    <a:pt x="15" y="11"/>
                    <a:pt x="4" y="5"/>
                    <a:pt x="4" y="4"/>
                  </a:cubicBezTo>
                  <a:cubicBezTo>
                    <a:pt x="3" y="4"/>
                    <a:pt x="3" y="3"/>
                    <a:pt x="4" y="2"/>
                  </a:cubicBezTo>
                  <a:cubicBezTo>
                    <a:pt x="4" y="1"/>
                    <a:pt x="5" y="0"/>
                    <a:pt x="6" y="1"/>
                  </a:cubicBezTo>
                  <a:cubicBezTo>
                    <a:pt x="7" y="1"/>
                    <a:pt x="19" y="8"/>
                    <a:pt x="19" y="19"/>
                  </a:cubicBezTo>
                  <a:cubicBezTo>
                    <a:pt x="19" y="26"/>
                    <a:pt x="13" y="32"/>
                    <a:pt x="3" y="38"/>
                  </a:cubicBezTo>
                  <a:cubicBezTo>
                    <a:pt x="3" y="39"/>
                    <a:pt x="2" y="39"/>
                    <a:pt x="2" y="3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42">
              <a:extLst>
                <a:ext uri="{FF2B5EF4-FFF2-40B4-BE49-F238E27FC236}">
                  <a16:creationId xmlns:a16="http://schemas.microsoft.com/office/drawing/2014/main" id="{FAABC674-C19D-43A3-8C65-CD5F2853C470}"/>
                </a:ext>
              </a:extLst>
            </p:cNvPr>
            <p:cNvSpPr>
              <a:spLocks/>
            </p:cNvSpPr>
            <p:nvPr/>
          </p:nvSpPr>
          <p:spPr bwMode="auto">
            <a:xfrm flipH="1">
              <a:off x="11478764" y="7002210"/>
              <a:ext cx="153505" cy="260959"/>
            </a:xfrm>
            <a:custGeom>
              <a:avLst/>
              <a:gdLst>
                <a:gd name="T0" fmla="*/ 11 w 11"/>
                <a:gd name="T1" fmla="*/ 10 h 19"/>
                <a:gd name="T2" fmla="*/ 5 w 11"/>
                <a:gd name="T3" fmla="*/ 19 h 19"/>
                <a:gd name="T4" fmla="*/ 0 w 11"/>
                <a:gd name="T5" fmla="*/ 9 h 19"/>
                <a:gd name="T6" fmla="*/ 6 w 11"/>
                <a:gd name="T7" fmla="*/ 0 h 19"/>
                <a:gd name="T8" fmla="*/ 11 w 11"/>
                <a:gd name="T9" fmla="*/ 10 h 19"/>
              </a:gdLst>
              <a:ahLst/>
              <a:cxnLst>
                <a:cxn ang="0">
                  <a:pos x="T0" y="T1"/>
                </a:cxn>
                <a:cxn ang="0">
                  <a:pos x="T2" y="T3"/>
                </a:cxn>
                <a:cxn ang="0">
                  <a:pos x="T4" y="T5"/>
                </a:cxn>
                <a:cxn ang="0">
                  <a:pos x="T6" y="T7"/>
                </a:cxn>
                <a:cxn ang="0">
                  <a:pos x="T8" y="T9"/>
                </a:cxn>
              </a:cxnLst>
              <a:rect l="0" t="0" r="r" b="b"/>
              <a:pathLst>
                <a:path w="11" h="19">
                  <a:moveTo>
                    <a:pt x="11" y="10"/>
                  </a:moveTo>
                  <a:cubicBezTo>
                    <a:pt x="10" y="15"/>
                    <a:pt x="8" y="19"/>
                    <a:pt x="5" y="19"/>
                  </a:cubicBezTo>
                  <a:cubicBezTo>
                    <a:pt x="2" y="18"/>
                    <a:pt x="0" y="14"/>
                    <a:pt x="0" y="9"/>
                  </a:cubicBezTo>
                  <a:cubicBezTo>
                    <a:pt x="0" y="4"/>
                    <a:pt x="3" y="0"/>
                    <a:pt x="6" y="0"/>
                  </a:cubicBezTo>
                  <a:cubicBezTo>
                    <a:pt x="9" y="1"/>
                    <a:pt x="11" y="5"/>
                    <a:pt x="11" y="1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3">
              <a:extLst>
                <a:ext uri="{FF2B5EF4-FFF2-40B4-BE49-F238E27FC236}">
                  <a16:creationId xmlns:a16="http://schemas.microsoft.com/office/drawing/2014/main" id="{11055310-24DE-4EEE-BF5B-A36B7816C70C}"/>
                </a:ext>
              </a:extLst>
            </p:cNvPr>
            <p:cNvSpPr>
              <a:spLocks/>
            </p:cNvSpPr>
            <p:nvPr/>
          </p:nvSpPr>
          <p:spPr bwMode="auto">
            <a:xfrm flipH="1">
              <a:off x="12501106" y="8528046"/>
              <a:ext cx="356131" cy="248679"/>
            </a:xfrm>
            <a:custGeom>
              <a:avLst/>
              <a:gdLst>
                <a:gd name="T0" fmla="*/ 24 w 26"/>
                <a:gd name="T1" fmla="*/ 18 h 18"/>
                <a:gd name="T2" fmla="*/ 22 w 26"/>
                <a:gd name="T3" fmla="*/ 16 h 18"/>
                <a:gd name="T4" fmla="*/ 3 w 26"/>
                <a:gd name="T5" fmla="*/ 8 h 18"/>
                <a:gd name="T6" fmla="*/ 1 w 26"/>
                <a:gd name="T7" fmla="*/ 6 h 18"/>
                <a:gd name="T8" fmla="*/ 2 w 26"/>
                <a:gd name="T9" fmla="*/ 4 h 18"/>
                <a:gd name="T10" fmla="*/ 25 w 26"/>
                <a:gd name="T11" fmla="*/ 15 h 18"/>
                <a:gd name="T12" fmla="*/ 25 w 26"/>
                <a:gd name="T13" fmla="*/ 17 h 18"/>
                <a:gd name="T14" fmla="*/ 24 w 26"/>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8">
                  <a:moveTo>
                    <a:pt x="24" y="18"/>
                  </a:moveTo>
                  <a:cubicBezTo>
                    <a:pt x="23" y="18"/>
                    <a:pt x="22" y="17"/>
                    <a:pt x="22" y="16"/>
                  </a:cubicBezTo>
                  <a:cubicBezTo>
                    <a:pt x="16" y="4"/>
                    <a:pt x="4" y="7"/>
                    <a:pt x="3" y="8"/>
                  </a:cubicBezTo>
                  <a:cubicBezTo>
                    <a:pt x="2" y="8"/>
                    <a:pt x="1" y="7"/>
                    <a:pt x="1" y="6"/>
                  </a:cubicBezTo>
                  <a:cubicBezTo>
                    <a:pt x="0" y="5"/>
                    <a:pt x="1" y="4"/>
                    <a:pt x="2" y="4"/>
                  </a:cubicBezTo>
                  <a:cubicBezTo>
                    <a:pt x="2" y="4"/>
                    <a:pt x="18" y="0"/>
                    <a:pt x="25" y="15"/>
                  </a:cubicBezTo>
                  <a:cubicBezTo>
                    <a:pt x="26" y="16"/>
                    <a:pt x="26" y="17"/>
                    <a:pt x="25" y="17"/>
                  </a:cubicBezTo>
                  <a:cubicBezTo>
                    <a:pt x="24" y="18"/>
                    <a:pt x="24" y="18"/>
                    <a:pt x="24" y="1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44">
              <a:extLst>
                <a:ext uri="{FF2B5EF4-FFF2-40B4-BE49-F238E27FC236}">
                  <a16:creationId xmlns:a16="http://schemas.microsoft.com/office/drawing/2014/main" id="{65131C89-4FC5-4877-9771-EB4D522B4259}"/>
                </a:ext>
              </a:extLst>
            </p:cNvPr>
            <p:cNvSpPr>
              <a:spLocks/>
            </p:cNvSpPr>
            <p:nvPr/>
          </p:nvSpPr>
          <p:spPr bwMode="auto">
            <a:xfrm flipH="1">
              <a:off x="8034118" y="8844267"/>
              <a:ext cx="1749954" cy="2244240"/>
            </a:xfrm>
            <a:custGeom>
              <a:avLst/>
              <a:gdLst>
                <a:gd name="T0" fmla="*/ 3 w 127"/>
                <a:gd name="T1" fmla="*/ 163 h 163"/>
                <a:gd name="T2" fmla="*/ 1 w 127"/>
                <a:gd name="T3" fmla="*/ 162 h 163"/>
                <a:gd name="T4" fmla="*/ 2 w 127"/>
                <a:gd name="T5" fmla="*/ 159 h 163"/>
                <a:gd name="T6" fmla="*/ 98 w 127"/>
                <a:gd name="T7" fmla="*/ 78 h 163"/>
                <a:gd name="T8" fmla="*/ 123 w 127"/>
                <a:gd name="T9" fmla="*/ 1 h 163"/>
                <a:gd name="T10" fmla="*/ 126 w 127"/>
                <a:gd name="T11" fmla="*/ 0 h 163"/>
                <a:gd name="T12" fmla="*/ 127 w 127"/>
                <a:gd name="T13" fmla="*/ 3 h 163"/>
                <a:gd name="T14" fmla="*/ 102 w 127"/>
                <a:gd name="T15" fmla="*/ 79 h 163"/>
                <a:gd name="T16" fmla="*/ 3 w 127"/>
                <a:gd name="T17" fmla="*/ 163 h 163"/>
                <a:gd name="T18" fmla="*/ 3 w 127"/>
                <a:gd name="T19"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63">
                  <a:moveTo>
                    <a:pt x="3" y="163"/>
                  </a:moveTo>
                  <a:cubicBezTo>
                    <a:pt x="2" y="163"/>
                    <a:pt x="1" y="163"/>
                    <a:pt x="1" y="162"/>
                  </a:cubicBezTo>
                  <a:cubicBezTo>
                    <a:pt x="0" y="161"/>
                    <a:pt x="1" y="160"/>
                    <a:pt x="2" y="159"/>
                  </a:cubicBezTo>
                  <a:cubicBezTo>
                    <a:pt x="54" y="146"/>
                    <a:pt x="92" y="114"/>
                    <a:pt x="98" y="78"/>
                  </a:cubicBezTo>
                  <a:cubicBezTo>
                    <a:pt x="107" y="27"/>
                    <a:pt x="123" y="2"/>
                    <a:pt x="123" y="1"/>
                  </a:cubicBezTo>
                  <a:cubicBezTo>
                    <a:pt x="124" y="0"/>
                    <a:pt x="125" y="0"/>
                    <a:pt x="126" y="0"/>
                  </a:cubicBezTo>
                  <a:cubicBezTo>
                    <a:pt x="127" y="1"/>
                    <a:pt x="127" y="2"/>
                    <a:pt x="127" y="3"/>
                  </a:cubicBezTo>
                  <a:cubicBezTo>
                    <a:pt x="126" y="3"/>
                    <a:pt x="111" y="28"/>
                    <a:pt x="102" y="79"/>
                  </a:cubicBezTo>
                  <a:cubicBezTo>
                    <a:pt x="95" y="116"/>
                    <a:pt x="57" y="149"/>
                    <a:pt x="3" y="163"/>
                  </a:cubicBezTo>
                  <a:cubicBezTo>
                    <a:pt x="3" y="163"/>
                    <a:pt x="3" y="163"/>
                    <a:pt x="3" y="16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45">
              <a:extLst>
                <a:ext uri="{FF2B5EF4-FFF2-40B4-BE49-F238E27FC236}">
                  <a16:creationId xmlns:a16="http://schemas.microsoft.com/office/drawing/2014/main" id="{D3476233-FF2E-4B1C-9258-503CB732B0E8}"/>
                </a:ext>
              </a:extLst>
            </p:cNvPr>
            <p:cNvSpPr>
              <a:spLocks/>
            </p:cNvSpPr>
            <p:nvPr/>
          </p:nvSpPr>
          <p:spPr bwMode="auto">
            <a:xfrm flipH="1">
              <a:off x="6588105" y="6547836"/>
              <a:ext cx="1350842" cy="2106085"/>
            </a:xfrm>
            <a:custGeom>
              <a:avLst/>
              <a:gdLst>
                <a:gd name="T0" fmla="*/ 20 w 98"/>
                <a:gd name="T1" fmla="*/ 153 h 153"/>
                <a:gd name="T2" fmla="*/ 8 w 98"/>
                <a:gd name="T3" fmla="*/ 150 h 153"/>
                <a:gd name="T4" fmla="*/ 0 w 98"/>
                <a:gd name="T5" fmla="*/ 130 h 153"/>
                <a:gd name="T6" fmla="*/ 2 w 98"/>
                <a:gd name="T7" fmla="*/ 128 h 153"/>
                <a:gd name="T8" fmla="*/ 4 w 98"/>
                <a:gd name="T9" fmla="*/ 130 h 153"/>
                <a:gd name="T10" fmla="*/ 11 w 98"/>
                <a:gd name="T11" fmla="*/ 146 h 153"/>
                <a:gd name="T12" fmla="*/ 23 w 98"/>
                <a:gd name="T13" fmla="*/ 149 h 153"/>
                <a:gd name="T14" fmla="*/ 57 w 98"/>
                <a:gd name="T15" fmla="*/ 125 h 153"/>
                <a:gd name="T16" fmla="*/ 60 w 98"/>
                <a:gd name="T17" fmla="*/ 122 h 153"/>
                <a:gd name="T18" fmla="*/ 93 w 98"/>
                <a:gd name="T19" fmla="*/ 61 h 153"/>
                <a:gd name="T20" fmla="*/ 62 w 98"/>
                <a:gd name="T21" fmla="*/ 10 h 153"/>
                <a:gd name="T22" fmla="*/ 21 w 98"/>
                <a:gd name="T23" fmla="*/ 40 h 153"/>
                <a:gd name="T24" fmla="*/ 18 w 98"/>
                <a:gd name="T25" fmla="*/ 41 h 153"/>
                <a:gd name="T26" fmla="*/ 17 w 98"/>
                <a:gd name="T27" fmla="*/ 38 h 153"/>
                <a:gd name="T28" fmla="*/ 63 w 98"/>
                <a:gd name="T29" fmla="*/ 6 h 153"/>
                <a:gd name="T30" fmla="*/ 97 w 98"/>
                <a:gd name="T31" fmla="*/ 61 h 153"/>
                <a:gd name="T32" fmla="*/ 63 w 98"/>
                <a:gd name="T33" fmla="*/ 125 h 153"/>
                <a:gd name="T34" fmla="*/ 59 w 98"/>
                <a:gd name="T35" fmla="*/ 128 h 153"/>
                <a:gd name="T36" fmla="*/ 23 w 98"/>
                <a:gd name="T37" fmla="*/ 153 h 153"/>
                <a:gd name="T38" fmla="*/ 20 w 98"/>
                <a:gd name="T39"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8" h="153">
                  <a:moveTo>
                    <a:pt x="20" y="153"/>
                  </a:moveTo>
                  <a:cubicBezTo>
                    <a:pt x="15" y="153"/>
                    <a:pt x="11" y="152"/>
                    <a:pt x="8" y="150"/>
                  </a:cubicBezTo>
                  <a:cubicBezTo>
                    <a:pt x="4" y="146"/>
                    <a:pt x="1" y="139"/>
                    <a:pt x="0" y="130"/>
                  </a:cubicBezTo>
                  <a:cubicBezTo>
                    <a:pt x="0" y="129"/>
                    <a:pt x="1" y="128"/>
                    <a:pt x="2" y="128"/>
                  </a:cubicBezTo>
                  <a:cubicBezTo>
                    <a:pt x="3" y="128"/>
                    <a:pt x="4" y="129"/>
                    <a:pt x="4" y="130"/>
                  </a:cubicBezTo>
                  <a:cubicBezTo>
                    <a:pt x="5" y="138"/>
                    <a:pt x="7" y="143"/>
                    <a:pt x="11" y="146"/>
                  </a:cubicBezTo>
                  <a:cubicBezTo>
                    <a:pt x="14" y="149"/>
                    <a:pt x="18" y="150"/>
                    <a:pt x="23" y="149"/>
                  </a:cubicBezTo>
                  <a:cubicBezTo>
                    <a:pt x="31" y="148"/>
                    <a:pt x="32" y="147"/>
                    <a:pt x="57" y="125"/>
                  </a:cubicBezTo>
                  <a:cubicBezTo>
                    <a:pt x="60" y="122"/>
                    <a:pt x="60" y="122"/>
                    <a:pt x="60" y="122"/>
                  </a:cubicBezTo>
                  <a:cubicBezTo>
                    <a:pt x="89" y="97"/>
                    <a:pt x="91" y="73"/>
                    <a:pt x="93" y="61"/>
                  </a:cubicBezTo>
                  <a:cubicBezTo>
                    <a:pt x="95" y="46"/>
                    <a:pt x="89" y="15"/>
                    <a:pt x="62" y="10"/>
                  </a:cubicBezTo>
                  <a:cubicBezTo>
                    <a:pt x="34" y="5"/>
                    <a:pt x="21" y="39"/>
                    <a:pt x="21" y="40"/>
                  </a:cubicBezTo>
                  <a:cubicBezTo>
                    <a:pt x="20" y="41"/>
                    <a:pt x="19" y="41"/>
                    <a:pt x="18" y="41"/>
                  </a:cubicBezTo>
                  <a:cubicBezTo>
                    <a:pt x="17" y="40"/>
                    <a:pt x="16" y="39"/>
                    <a:pt x="17" y="38"/>
                  </a:cubicBezTo>
                  <a:cubicBezTo>
                    <a:pt x="17" y="38"/>
                    <a:pt x="32" y="0"/>
                    <a:pt x="63" y="6"/>
                  </a:cubicBezTo>
                  <a:cubicBezTo>
                    <a:pt x="95" y="12"/>
                    <a:pt x="98" y="49"/>
                    <a:pt x="97" y="61"/>
                  </a:cubicBezTo>
                  <a:cubicBezTo>
                    <a:pt x="95" y="74"/>
                    <a:pt x="92" y="99"/>
                    <a:pt x="63" y="125"/>
                  </a:cubicBezTo>
                  <a:cubicBezTo>
                    <a:pt x="59" y="128"/>
                    <a:pt x="59" y="128"/>
                    <a:pt x="59" y="128"/>
                  </a:cubicBezTo>
                  <a:cubicBezTo>
                    <a:pt x="34" y="151"/>
                    <a:pt x="33" y="152"/>
                    <a:pt x="23" y="153"/>
                  </a:cubicBezTo>
                  <a:cubicBezTo>
                    <a:pt x="22" y="153"/>
                    <a:pt x="21" y="153"/>
                    <a:pt x="20" y="1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46">
              <a:extLst>
                <a:ext uri="{FF2B5EF4-FFF2-40B4-BE49-F238E27FC236}">
                  <a16:creationId xmlns:a16="http://schemas.microsoft.com/office/drawing/2014/main" id="{74DFA47D-60A0-418B-BE48-48BD78D084D9}"/>
                </a:ext>
              </a:extLst>
            </p:cNvPr>
            <p:cNvSpPr>
              <a:spLocks/>
            </p:cNvSpPr>
            <p:nvPr/>
          </p:nvSpPr>
          <p:spPr bwMode="auto">
            <a:xfrm flipH="1">
              <a:off x="7456940" y="7551756"/>
              <a:ext cx="300869" cy="564897"/>
            </a:xfrm>
            <a:custGeom>
              <a:avLst/>
              <a:gdLst>
                <a:gd name="T0" fmla="*/ 2 w 22"/>
                <a:gd name="T1" fmla="*/ 41 h 41"/>
                <a:gd name="T2" fmla="*/ 0 w 22"/>
                <a:gd name="T3" fmla="*/ 39 h 41"/>
                <a:gd name="T4" fmla="*/ 1 w 22"/>
                <a:gd name="T5" fmla="*/ 37 h 41"/>
                <a:gd name="T6" fmla="*/ 5 w 22"/>
                <a:gd name="T7" fmla="*/ 35 h 41"/>
                <a:gd name="T8" fmla="*/ 5 w 22"/>
                <a:gd name="T9" fmla="*/ 33 h 41"/>
                <a:gd name="T10" fmla="*/ 8 w 22"/>
                <a:gd name="T11" fmla="*/ 25 h 41"/>
                <a:gd name="T12" fmla="*/ 17 w 22"/>
                <a:gd name="T13" fmla="*/ 14 h 41"/>
                <a:gd name="T14" fmla="*/ 17 w 22"/>
                <a:gd name="T15" fmla="*/ 8 h 41"/>
                <a:gd name="T16" fmla="*/ 13 w 22"/>
                <a:gd name="T17" fmla="*/ 5 h 41"/>
                <a:gd name="T18" fmla="*/ 11 w 22"/>
                <a:gd name="T19" fmla="*/ 9 h 41"/>
                <a:gd name="T20" fmla="*/ 8 w 22"/>
                <a:gd name="T21" fmla="*/ 11 h 41"/>
                <a:gd name="T22" fmla="*/ 7 w 22"/>
                <a:gd name="T23" fmla="*/ 8 h 41"/>
                <a:gd name="T24" fmla="*/ 14 w 22"/>
                <a:gd name="T25" fmla="*/ 1 h 41"/>
                <a:gd name="T26" fmla="*/ 20 w 22"/>
                <a:gd name="T27" fmla="*/ 6 h 41"/>
                <a:gd name="T28" fmla="*/ 21 w 22"/>
                <a:gd name="T29" fmla="*/ 16 h 41"/>
                <a:gd name="T30" fmla="*/ 10 w 22"/>
                <a:gd name="T31" fmla="*/ 28 h 41"/>
                <a:gd name="T32" fmla="*/ 9 w 22"/>
                <a:gd name="T33" fmla="*/ 33 h 41"/>
                <a:gd name="T34" fmla="*/ 8 w 22"/>
                <a:gd name="T35" fmla="*/ 37 h 41"/>
                <a:gd name="T36" fmla="*/ 2 w 22"/>
                <a:gd name="T37" fmla="*/ 41 h 41"/>
                <a:gd name="T38" fmla="*/ 2 w 22"/>
                <a:gd name="T3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41">
                  <a:moveTo>
                    <a:pt x="2" y="41"/>
                  </a:moveTo>
                  <a:cubicBezTo>
                    <a:pt x="1" y="41"/>
                    <a:pt x="0" y="40"/>
                    <a:pt x="0" y="39"/>
                  </a:cubicBezTo>
                  <a:cubicBezTo>
                    <a:pt x="0" y="38"/>
                    <a:pt x="0" y="37"/>
                    <a:pt x="1" y="37"/>
                  </a:cubicBezTo>
                  <a:cubicBezTo>
                    <a:pt x="4" y="36"/>
                    <a:pt x="4" y="36"/>
                    <a:pt x="5" y="35"/>
                  </a:cubicBezTo>
                  <a:cubicBezTo>
                    <a:pt x="5" y="35"/>
                    <a:pt x="5" y="33"/>
                    <a:pt x="5" y="33"/>
                  </a:cubicBezTo>
                  <a:cubicBezTo>
                    <a:pt x="5" y="30"/>
                    <a:pt x="5" y="26"/>
                    <a:pt x="8" y="25"/>
                  </a:cubicBezTo>
                  <a:cubicBezTo>
                    <a:pt x="10" y="24"/>
                    <a:pt x="14" y="22"/>
                    <a:pt x="17" y="14"/>
                  </a:cubicBezTo>
                  <a:cubicBezTo>
                    <a:pt x="18" y="12"/>
                    <a:pt x="18" y="10"/>
                    <a:pt x="17" y="8"/>
                  </a:cubicBezTo>
                  <a:cubicBezTo>
                    <a:pt x="16" y="6"/>
                    <a:pt x="14" y="5"/>
                    <a:pt x="13" y="5"/>
                  </a:cubicBezTo>
                  <a:cubicBezTo>
                    <a:pt x="13" y="5"/>
                    <a:pt x="12" y="7"/>
                    <a:pt x="11" y="9"/>
                  </a:cubicBezTo>
                  <a:cubicBezTo>
                    <a:pt x="11" y="10"/>
                    <a:pt x="10" y="11"/>
                    <a:pt x="8" y="11"/>
                  </a:cubicBezTo>
                  <a:cubicBezTo>
                    <a:pt x="7" y="10"/>
                    <a:pt x="7" y="9"/>
                    <a:pt x="7" y="8"/>
                  </a:cubicBezTo>
                  <a:cubicBezTo>
                    <a:pt x="8" y="5"/>
                    <a:pt x="10" y="0"/>
                    <a:pt x="14" y="1"/>
                  </a:cubicBezTo>
                  <a:cubicBezTo>
                    <a:pt x="16" y="1"/>
                    <a:pt x="18" y="3"/>
                    <a:pt x="20" y="6"/>
                  </a:cubicBezTo>
                  <a:cubicBezTo>
                    <a:pt x="22" y="9"/>
                    <a:pt x="22" y="13"/>
                    <a:pt x="21" y="16"/>
                  </a:cubicBezTo>
                  <a:cubicBezTo>
                    <a:pt x="17" y="24"/>
                    <a:pt x="12" y="27"/>
                    <a:pt x="10" y="28"/>
                  </a:cubicBezTo>
                  <a:cubicBezTo>
                    <a:pt x="9" y="29"/>
                    <a:pt x="9" y="31"/>
                    <a:pt x="9" y="33"/>
                  </a:cubicBezTo>
                  <a:cubicBezTo>
                    <a:pt x="9" y="34"/>
                    <a:pt x="9" y="36"/>
                    <a:pt x="8" y="37"/>
                  </a:cubicBezTo>
                  <a:cubicBezTo>
                    <a:pt x="7" y="39"/>
                    <a:pt x="5" y="40"/>
                    <a:pt x="2" y="41"/>
                  </a:cubicBezTo>
                  <a:cubicBezTo>
                    <a:pt x="2" y="41"/>
                    <a:pt x="2" y="41"/>
                    <a:pt x="2" y="4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47">
              <a:extLst>
                <a:ext uri="{FF2B5EF4-FFF2-40B4-BE49-F238E27FC236}">
                  <a16:creationId xmlns:a16="http://schemas.microsoft.com/office/drawing/2014/main" id="{81FBDB15-6003-42F3-8450-07260B0B77F7}"/>
                </a:ext>
              </a:extLst>
            </p:cNvPr>
            <p:cNvSpPr>
              <a:spLocks/>
            </p:cNvSpPr>
            <p:nvPr/>
          </p:nvSpPr>
          <p:spPr bwMode="auto">
            <a:xfrm flipH="1">
              <a:off x="6987215" y="7195625"/>
              <a:ext cx="426744" cy="589458"/>
            </a:xfrm>
            <a:custGeom>
              <a:avLst/>
              <a:gdLst>
                <a:gd name="T0" fmla="*/ 22 w 31"/>
                <a:gd name="T1" fmla="*/ 43 h 43"/>
                <a:gd name="T2" fmla="*/ 21 w 31"/>
                <a:gd name="T3" fmla="*/ 43 h 43"/>
                <a:gd name="T4" fmla="*/ 21 w 31"/>
                <a:gd name="T5" fmla="*/ 40 h 43"/>
                <a:gd name="T6" fmla="*/ 25 w 31"/>
                <a:gd name="T7" fmla="*/ 32 h 43"/>
                <a:gd name="T8" fmla="*/ 20 w 31"/>
                <a:gd name="T9" fmla="*/ 18 h 43"/>
                <a:gd name="T10" fmla="*/ 1 w 31"/>
                <a:gd name="T11" fmla="*/ 4 h 43"/>
                <a:gd name="T12" fmla="*/ 1 w 31"/>
                <a:gd name="T13" fmla="*/ 1 h 43"/>
                <a:gd name="T14" fmla="*/ 4 w 31"/>
                <a:gd name="T15" fmla="*/ 1 h 43"/>
                <a:gd name="T16" fmla="*/ 22 w 31"/>
                <a:gd name="T17" fmla="*/ 14 h 43"/>
                <a:gd name="T18" fmla="*/ 29 w 31"/>
                <a:gd name="T19" fmla="*/ 33 h 43"/>
                <a:gd name="T20" fmla="*/ 24 w 31"/>
                <a:gd name="T21" fmla="*/ 42 h 43"/>
                <a:gd name="T22" fmla="*/ 22 w 31"/>
                <a:gd name="T23"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43">
                  <a:moveTo>
                    <a:pt x="22" y="43"/>
                  </a:moveTo>
                  <a:cubicBezTo>
                    <a:pt x="22" y="43"/>
                    <a:pt x="21" y="43"/>
                    <a:pt x="21" y="43"/>
                  </a:cubicBezTo>
                  <a:cubicBezTo>
                    <a:pt x="20" y="42"/>
                    <a:pt x="20" y="41"/>
                    <a:pt x="21" y="40"/>
                  </a:cubicBezTo>
                  <a:cubicBezTo>
                    <a:pt x="21" y="40"/>
                    <a:pt x="24" y="37"/>
                    <a:pt x="25" y="32"/>
                  </a:cubicBezTo>
                  <a:cubicBezTo>
                    <a:pt x="27" y="28"/>
                    <a:pt x="26" y="21"/>
                    <a:pt x="20" y="18"/>
                  </a:cubicBezTo>
                  <a:cubicBezTo>
                    <a:pt x="13" y="15"/>
                    <a:pt x="2" y="5"/>
                    <a:pt x="1" y="4"/>
                  </a:cubicBezTo>
                  <a:cubicBezTo>
                    <a:pt x="0" y="3"/>
                    <a:pt x="0" y="2"/>
                    <a:pt x="1" y="1"/>
                  </a:cubicBezTo>
                  <a:cubicBezTo>
                    <a:pt x="2" y="1"/>
                    <a:pt x="3" y="0"/>
                    <a:pt x="4" y="1"/>
                  </a:cubicBezTo>
                  <a:cubicBezTo>
                    <a:pt x="4" y="1"/>
                    <a:pt x="15" y="11"/>
                    <a:pt x="22" y="14"/>
                  </a:cubicBezTo>
                  <a:cubicBezTo>
                    <a:pt x="29" y="18"/>
                    <a:pt x="31" y="27"/>
                    <a:pt x="29" y="33"/>
                  </a:cubicBezTo>
                  <a:cubicBezTo>
                    <a:pt x="27" y="39"/>
                    <a:pt x="24" y="42"/>
                    <a:pt x="24" y="42"/>
                  </a:cubicBezTo>
                  <a:cubicBezTo>
                    <a:pt x="23" y="43"/>
                    <a:pt x="23" y="43"/>
                    <a:pt x="22" y="4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48">
              <a:extLst>
                <a:ext uri="{FF2B5EF4-FFF2-40B4-BE49-F238E27FC236}">
                  <a16:creationId xmlns:a16="http://schemas.microsoft.com/office/drawing/2014/main" id="{E07DA372-93D9-47BE-88B6-DA9146EFFEE7}"/>
                </a:ext>
              </a:extLst>
            </p:cNvPr>
            <p:cNvSpPr>
              <a:spLocks/>
            </p:cNvSpPr>
            <p:nvPr/>
          </p:nvSpPr>
          <p:spPr bwMode="auto">
            <a:xfrm flipH="1">
              <a:off x="6738538" y="6698270"/>
              <a:ext cx="868838" cy="1114445"/>
            </a:xfrm>
            <a:custGeom>
              <a:avLst/>
              <a:gdLst>
                <a:gd name="T0" fmla="*/ 54 w 63"/>
                <a:gd name="T1" fmla="*/ 81 h 81"/>
                <a:gd name="T2" fmla="*/ 53 w 63"/>
                <a:gd name="T3" fmla="*/ 81 h 81"/>
                <a:gd name="T4" fmla="*/ 52 w 63"/>
                <a:gd name="T5" fmla="*/ 79 h 81"/>
                <a:gd name="T6" fmla="*/ 55 w 63"/>
                <a:gd name="T7" fmla="*/ 72 h 81"/>
                <a:gd name="T8" fmla="*/ 57 w 63"/>
                <a:gd name="T9" fmla="*/ 67 h 81"/>
                <a:gd name="T10" fmla="*/ 57 w 63"/>
                <a:gd name="T11" fmla="*/ 48 h 81"/>
                <a:gd name="T12" fmla="*/ 55 w 63"/>
                <a:gd name="T13" fmla="*/ 36 h 81"/>
                <a:gd name="T14" fmla="*/ 37 w 63"/>
                <a:gd name="T15" fmla="*/ 9 h 81"/>
                <a:gd name="T16" fmla="*/ 11 w 63"/>
                <a:gd name="T17" fmla="*/ 21 h 81"/>
                <a:gd name="T18" fmla="*/ 14 w 63"/>
                <a:gd name="T19" fmla="*/ 50 h 81"/>
                <a:gd name="T20" fmla="*/ 13 w 63"/>
                <a:gd name="T21" fmla="*/ 53 h 81"/>
                <a:gd name="T22" fmla="*/ 10 w 63"/>
                <a:gd name="T23" fmla="*/ 52 h 81"/>
                <a:gd name="T24" fmla="*/ 8 w 63"/>
                <a:gd name="T25" fmla="*/ 19 h 81"/>
                <a:gd name="T26" fmla="*/ 38 w 63"/>
                <a:gd name="T27" fmla="*/ 6 h 81"/>
                <a:gd name="T28" fmla="*/ 59 w 63"/>
                <a:gd name="T29" fmla="*/ 35 h 81"/>
                <a:gd name="T30" fmla="*/ 61 w 63"/>
                <a:gd name="T31" fmla="*/ 48 h 81"/>
                <a:gd name="T32" fmla="*/ 61 w 63"/>
                <a:gd name="T33" fmla="*/ 68 h 81"/>
                <a:gd name="T34" fmla="*/ 58 w 63"/>
                <a:gd name="T35" fmla="*/ 74 h 81"/>
                <a:gd name="T36" fmla="*/ 56 w 63"/>
                <a:gd name="T37" fmla="*/ 80 h 81"/>
                <a:gd name="T38" fmla="*/ 54 w 63"/>
                <a:gd name="T3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81">
                  <a:moveTo>
                    <a:pt x="54" y="81"/>
                  </a:moveTo>
                  <a:cubicBezTo>
                    <a:pt x="54" y="81"/>
                    <a:pt x="53" y="81"/>
                    <a:pt x="53" y="81"/>
                  </a:cubicBezTo>
                  <a:cubicBezTo>
                    <a:pt x="52" y="81"/>
                    <a:pt x="51" y="80"/>
                    <a:pt x="52" y="79"/>
                  </a:cubicBezTo>
                  <a:cubicBezTo>
                    <a:pt x="52" y="76"/>
                    <a:pt x="54" y="74"/>
                    <a:pt x="55" y="72"/>
                  </a:cubicBezTo>
                  <a:cubicBezTo>
                    <a:pt x="56" y="71"/>
                    <a:pt x="57" y="69"/>
                    <a:pt x="57" y="67"/>
                  </a:cubicBezTo>
                  <a:cubicBezTo>
                    <a:pt x="59" y="64"/>
                    <a:pt x="58" y="56"/>
                    <a:pt x="57" y="48"/>
                  </a:cubicBezTo>
                  <a:cubicBezTo>
                    <a:pt x="56" y="44"/>
                    <a:pt x="56" y="40"/>
                    <a:pt x="55" y="36"/>
                  </a:cubicBezTo>
                  <a:cubicBezTo>
                    <a:pt x="54" y="21"/>
                    <a:pt x="45" y="13"/>
                    <a:pt x="37" y="9"/>
                  </a:cubicBezTo>
                  <a:cubicBezTo>
                    <a:pt x="28" y="5"/>
                    <a:pt x="19" y="9"/>
                    <a:pt x="11" y="21"/>
                  </a:cubicBezTo>
                  <a:cubicBezTo>
                    <a:pt x="4" y="32"/>
                    <a:pt x="14" y="50"/>
                    <a:pt x="14" y="50"/>
                  </a:cubicBezTo>
                  <a:cubicBezTo>
                    <a:pt x="14" y="51"/>
                    <a:pt x="14" y="52"/>
                    <a:pt x="13" y="53"/>
                  </a:cubicBezTo>
                  <a:cubicBezTo>
                    <a:pt x="12" y="53"/>
                    <a:pt x="11" y="53"/>
                    <a:pt x="10" y="52"/>
                  </a:cubicBezTo>
                  <a:cubicBezTo>
                    <a:pt x="10" y="51"/>
                    <a:pt x="0" y="31"/>
                    <a:pt x="8" y="19"/>
                  </a:cubicBezTo>
                  <a:cubicBezTo>
                    <a:pt x="17" y="5"/>
                    <a:pt x="27" y="0"/>
                    <a:pt x="38" y="6"/>
                  </a:cubicBezTo>
                  <a:cubicBezTo>
                    <a:pt x="51" y="12"/>
                    <a:pt x="59" y="22"/>
                    <a:pt x="59" y="35"/>
                  </a:cubicBezTo>
                  <a:cubicBezTo>
                    <a:pt x="60" y="40"/>
                    <a:pt x="60" y="44"/>
                    <a:pt x="61" y="48"/>
                  </a:cubicBezTo>
                  <a:cubicBezTo>
                    <a:pt x="62" y="57"/>
                    <a:pt x="63" y="64"/>
                    <a:pt x="61" y="68"/>
                  </a:cubicBezTo>
                  <a:cubicBezTo>
                    <a:pt x="60" y="71"/>
                    <a:pt x="59" y="73"/>
                    <a:pt x="58" y="74"/>
                  </a:cubicBezTo>
                  <a:cubicBezTo>
                    <a:pt x="57" y="76"/>
                    <a:pt x="56" y="77"/>
                    <a:pt x="56" y="80"/>
                  </a:cubicBezTo>
                  <a:cubicBezTo>
                    <a:pt x="55" y="80"/>
                    <a:pt x="55" y="81"/>
                    <a:pt x="54" y="8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cxnSp>
        <p:nvCxnSpPr>
          <p:cNvPr id="15" name="Straight Connector 14">
            <a:extLst>
              <a:ext uri="{FF2B5EF4-FFF2-40B4-BE49-F238E27FC236}">
                <a16:creationId xmlns:a16="http://schemas.microsoft.com/office/drawing/2014/main" id="{8CB0AB18-C8E4-4FB3-9680-EB748161FF10}"/>
              </a:ext>
            </a:extLst>
          </p:cNvPr>
          <p:cNvCxnSpPr>
            <a:cxnSpLocks/>
          </p:cNvCxnSpPr>
          <p:nvPr/>
        </p:nvCxnSpPr>
        <p:spPr>
          <a:xfrm>
            <a:off x="684926" y="8844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6B19E98-4668-4BEF-B421-B005D51313EC}"/>
              </a:ext>
            </a:extLst>
          </p:cNvPr>
          <p:cNvCxnSpPr>
            <a:cxnSpLocks/>
          </p:cNvCxnSpPr>
          <p:nvPr/>
        </p:nvCxnSpPr>
        <p:spPr>
          <a:xfrm flipV="1">
            <a:off x="684925" y="8246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76DB8AD0-ADF1-4AB3-AE5D-3166E016C007}"/>
              </a:ext>
            </a:extLst>
          </p:cNvPr>
          <p:cNvCxnSpPr>
            <a:cxnSpLocks/>
          </p:cNvCxnSpPr>
          <p:nvPr/>
        </p:nvCxnSpPr>
        <p:spPr>
          <a:xfrm flipV="1">
            <a:off x="684925" y="8545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EE13AD0-9665-43C8-A8EE-E61FE6FD2D51}"/>
              </a:ext>
            </a:extLst>
          </p:cNvPr>
          <p:cNvCxnSpPr>
            <a:cxnSpLocks/>
          </p:cNvCxnSpPr>
          <p:nvPr/>
        </p:nvCxnSpPr>
        <p:spPr>
          <a:xfrm flipV="1">
            <a:off x="684925" y="9143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35CA2646-059D-459B-8C10-FCABD1C2C2F0}"/>
              </a:ext>
            </a:extLst>
          </p:cNvPr>
          <p:cNvCxnSpPr>
            <a:cxnSpLocks/>
          </p:cNvCxnSpPr>
          <p:nvPr/>
        </p:nvCxnSpPr>
        <p:spPr>
          <a:xfrm flipV="1">
            <a:off x="684925" y="9443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B02CC43-FC89-4E8A-926E-C5165B6EC2A5}"/>
              </a:ext>
            </a:extLst>
          </p:cNvPr>
          <p:cNvCxnSpPr>
            <a:cxnSpLocks/>
          </p:cNvCxnSpPr>
          <p:nvPr/>
        </p:nvCxnSpPr>
        <p:spPr>
          <a:xfrm flipV="1">
            <a:off x="684925" y="9742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A2A5A04F-D52A-42D3-A052-DCF7EB6CE92A}"/>
              </a:ext>
            </a:extLst>
          </p:cNvPr>
          <p:cNvCxnSpPr>
            <a:cxnSpLocks/>
          </p:cNvCxnSpPr>
          <p:nvPr/>
        </p:nvCxnSpPr>
        <p:spPr>
          <a:xfrm flipV="1">
            <a:off x="684925" y="10041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A010B38D-9FC4-4859-A9B3-F0AF4042A2CF}"/>
              </a:ext>
            </a:extLst>
          </p:cNvPr>
          <p:cNvSpPr txBox="1"/>
          <p:nvPr/>
        </p:nvSpPr>
        <p:spPr>
          <a:xfrm rot="16200000">
            <a:off x="-649021" y="1300696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7" name="Freeform 5">
            <a:extLst>
              <a:ext uri="{FF2B5EF4-FFF2-40B4-BE49-F238E27FC236}">
                <a16:creationId xmlns:a16="http://schemas.microsoft.com/office/drawing/2014/main" id="{83475B22-6F71-4F6C-9B2A-F4421650B806}"/>
              </a:ext>
            </a:extLst>
          </p:cNvPr>
          <p:cNvSpPr>
            <a:spLocks/>
          </p:cNvSpPr>
          <p:nvPr/>
        </p:nvSpPr>
        <p:spPr bwMode="auto">
          <a:xfrm flipH="1">
            <a:off x="4369343" y="6395441"/>
            <a:ext cx="11883158" cy="4980625"/>
          </a:xfrm>
          <a:custGeom>
            <a:avLst/>
            <a:gdLst>
              <a:gd name="T0" fmla="*/ 0 w 3568"/>
              <a:gd name="T1" fmla="*/ 1130 h 1130"/>
              <a:gd name="T2" fmla="*/ 3568 w 3568"/>
              <a:gd name="T3" fmla="*/ 0 h 1130"/>
              <a:gd name="connsiteX0" fmla="*/ 0 w 9557"/>
              <a:gd name="connsiteY0" fmla="*/ 13324 h 13324"/>
              <a:gd name="connsiteX1" fmla="*/ 9557 w 9557"/>
              <a:gd name="connsiteY1" fmla="*/ 0 h 13324"/>
              <a:gd name="connsiteX0" fmla="*/ 0 w 10000"/>
              <a:gd name="connsiteY0" fmla="*/ 10000 h 10017"/>
              <a:gd name="connsiteX1" fmla="*/ 10000 w 10000"/>
              <a:gd name="connsiteY1" fmla="*/ 0 h 10017"/>
              <a:gd name="connsiteX0" fmla="*/ 0 w 11648"/>
              <a:gd name="connsiteY0" fmla="*/ 11049 h 11049"/>
              <a:gd name="connsiteX1" fmla="*/ 11648 w 11648"/>
              <a:gd name="connsiteY1" fmla="*/ 0 h 11049"/>
              <a:gd name="connsiteX0" fmla="*/ 0 w 11648"/>
              <a:gd name="connsiteY0" fmla="*/ 11049 h 11049"/>
              <a:gd name="connsiteX1" fmla="*/ 11648 w 11648"/>
              <a:gd name="connsiteY1" fmla="*/ 0 h 11049"/>
            </a:gdLst>
            <a:ahLst/>
            <a:cxnLst>
              <a:cxn ang="0">
                <a:pos x="connsiteX0" y="connsiteY0"/>
              </a:cxn>
              <a:cxn ang="0">
                <a:pos x="connsiteX1" y="connsiteY1"/>
              </a:cxn>
            </a:cxnLst>
            <a:rect l="l" t="t" r="r" b="b"/>
            <a:pathLst>
              <a:path w="11648" h="11049">
                <a:moveTo>
                  <a:pt x="0" y="11049"/>
                </a:moveTo>
                <a:cubicBezTo>
                  <a:pt x="0" y="11049"/>
                  <a:pt x="6496" y="7762"/>
                  <a:pt x="11648" y="0"/>
                </a:cubicBezTo>
              </a:path>
            </a:pathLst>
          </a:custGeom>
          <a:noFill/>
          <a:ln w="57150" cap="flat">
            <a:solidFill>
              <a:schemeClr val="tx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29" name="Group 28">
            <a:extLst>
              <a:ext uri="{FF2B5EF4-FFF2-40B4-BE49-F238E27FC236}">
                <a16:creationId xmlns:a16="http://schemas.microsoft.com/office/drawing/2014/main" id="{A143DDA2-BBFE-4529-B248-B55929D77D80}"/>
              </a:ext>
            </a:extLst>
          </p:cNvPr>
          <p:cNvGrpSpPr/>
          <p:nvPr/>
        </p:nvGrpSpPr>
        <p:grpSpPr>
          <a:xfrm>
            <a:off x="3142941" y="5375389"/>
            <a:ext cx="1052155" cy="925422"/>
            <a:chOff x="8031163" y="4789488"/>
            <a:chExt cx="1831975" cy="1611312"/>
          </a:xfrm>
        </p:grpSpPr>
        <p:sp>
          <p:nvSpPr>
            <p:cNvPr id="30" name="Freeform 19">
              <a:extLst>
                <a:ext uri="{FF2B5EF4-FFF2-40B4-BE49-F238E27FC236}">
                  <a16:creationId xmlns:a16="http://schemas.microsoft.com/office/drawing/2014/main" id="{741ED9F7-95D0-4DD8-89DE-010CC4C8487E}"/>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20">
              <a:extLst>
                <a:ext uri="{FF2B5EF4-FFF2-40B4-BE49-F238E27FC236}">
                  <a16:creationId xmlns:a16="http://schemas.microsoft.com/office/drawing/2014/main" id="{A1D40238-EB7F-461F-9419-106C2F292EBC}"/>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21">
              <a:extLst>
                <a:ext uri="{FF2B5EF4-FFF2-40B4-BE49-F238E27FC236}">
                  <a16:creationId xmlns:a16="http://schemas.microsoft.com/office/drawing/2014/main" id="{8A66AC13-B206-459A-BA0C-7F5B43E8B705}"/>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22">
              <a:extLst>
                <a:ext uri="{FF2B5EF4-FFF2-40B4-BE49-F238E27FC236}">
                  <a16:creationId xmlns:a16="http://schemas.microsoft.com/office/drawing/2014/main" id="{0913AAB4-F6BD-4B92-A09E-CD9A675F2D6C}"/>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23">
              <a:extLst>
                <a:ext uri="{FF2B5EF4-FFF2-40B4-BE49-F238E27FC236}">
                  <a16:creationId xmlns:a16="http://schemas.microsoft.com/office/drawing/2014/main" id="{D612500A-E1D5-43AF-A7B0-CB0E30C15D35}"/>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24">
              <a:extLst>
                <a:ext uri="{FF2B5EF4-FFF2-40B4-BE49-F238E27FC236}">
                  <a16:creationId xmlns:a16="http://schemas.microsoft.com/office/drawing/2014/main" id="{B83978AF-F3B3-4A3F-87FE-BC2790C7BCA1}"/>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25">
              <a:extLst>
                <a:ext uri="{FF2B5EF4-FFF2-40B4-BE49-F238E27FC236}">
                  <a16:creationId xmlns:a16="http://schemas.microsoft.com/office/drawing/2014/main" id="{8A3333D3-752C-4AED-9536-F35F977CB527}"/>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26">
              <a:extLst>
                <a:ext uri="{FF2B5EF4-FFF2-40B4-BE49-F238E27FC236}">
                  <a16:creationId xmlns:a16="http://schemas.microsoft.com/office/drawing/2014/main" id="{BA6C31E2-DD2E-4F6D-AEB7-458AF0EC4979}"/>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27">
              <a:extLst>
                <a:ext uri="{FF2B5EF4-FFF2-40B4-BE49-F238E27FC236}">
                  <a16:creationId xmlns:a16="http://schemas.microsoft.com/office/drawing/2014/main" id="{E77323EA-91A8-4250-852F-FBE7FDEFFC9C}"/>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28">
              <a:extLst>
                <a:ext uri="{FF2B5EF4-FFF2-40B4-BE49-F238E27FC236}">
                  <a16:creationId xmlns:a16="http://schemas.microsoft.com/office/drawing/2014/main" id="{A0FE38F7-46CC-4FD7-ACE0-E49CE73548AF}"/>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29">
              <a:extLst>
                <a:ext uri="{FF2B5EF4-FFF2-40B4-BE49-F238E27FC236}">
                  <a16:creationId xmlns:a16="http://schemas.microsoft.com/office/drawing/2014/main" id="{8C1AABA4-E740-4403-B977-D80BA8199820}"/>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30">
              <a:extLst>
                <a:ext uri="{FF2B5EF4-FFF2-40B4-BE49-F238E27FC236}">
                  <a16:creationId xmlns:a16="http://schemas.microsoft.com/office/drawing/2014/main" id="{3F7FCB79-9BF2-48C8-84C9-6A397B187A52}"/>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31">
              <a:extLst>
                <a:ext uri="{FF2B5EF4-FFF2-40B4-BE49-F238E27FC236}">
                  <a16:creationId xmlns:a16="http://schemas.microsoft.com/office/drawing/2014/main" id="{6FBB9D88-7239-4C7D-A6DB-AA30CF33873C}"/>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32">
              <a:extLst>
                <a:ext uri="{FF2B5EF4-FFF2-40B4-BE49-F238E27FC236}">
                  <a16:creationId xmlns:a16="http://schemas.microsoft.com/office/drawing/2014/main" id="{9293CC32-B0A4-475E-B809-71BFCE8B906A}"/>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7" name="Freeform 5">
            <a:extLst>
              <a:ext uri="{FF2B5EF4-FFF2-40B4-BE49-F238E27FC236}">
                <a16:creationId xmlns:a16="http://schemas.microsoft.com/office/drawing/2014/main" id="{0B85477B-C9EF-4A9F-8F70-AC651E6ADDE5}"/>
              </a:ext>
            </a:extLst>
          </p:cNvPr>
          <p:cNvSpPr>
            <a:spLocks/>
          </p:cNvSpPr>
          <p:nvPr/>
        </p:nvSpPr>
        <p:spPr bwMode="auto">
          <a:xfrm flipH="1">
            <a:off x="5989541" y="9256320"/>
            <a:ext cx="10201212" cy="2132544"/>
          </a:xfrm>
          <a:custGeom>
            <a:avLst/>
            <a:gdLst>
              <a:gd name="T0" fmla="*/ 0 w 3568"/>
              <a:gd name="T1" fmla="*/ 1130 h 1130"/>
              <a:gd name="T2" fmla="*/ 3568 w 3568"/>
              <a:gd name="T3" fmla="*/ 0 h 1130"/>
              <a:gd name="connsiteX0" fmla="*/ 0 w 9951"/>
              <a:gd name="connsiteY0" fmla="*/ 6272 h 6952"/>
              <a:gd name="connsiteX1" fmla="*/ 9951 w 9951"/>
              <a:gd name="connsiteY1" fmla="*/ 0 h 6952"/>
              <a:gd name="connsiteX0" fmla="*/ 0 w 10524"/>
              <a:gd name="connsiteY0" fmla="*/ 7860 h 9336"/>
              <a:gd name="connsiteX1" fmla="*/ 10524 w 10524"/>
              <a:gd name="connsiteY1" fmla="*/ 0 h 9336"/>
              <a:gd name="connsiteX0" fmla="*/ 0 w 8279"/>
              <a:gd name="connsiteY0" fmla="*/ 6744 h 9171"/>
              <a:gd name="connsiteX1" fmla="*/ 8279 w 8279"/>
              <a:gd name="connsiteY1" fmla="*/ 0 h 9171"/>
              <a:gd name="connsiteX0" fmla="*/ 0 w 10000"/>
              <a:gd name="connsiteY0" fmla="*/ 7354 h 7686"/>
              <a:gd name="connsiteX1" fmla="*/ 10000 w 10000"/>
              <a:gd name="connsiteY1" fmla="*/ 0 h 7686"/>
              <a:gd name="connsiteX0" fmla="*/ 0 w 10000"/>
              <a:gd name="connsiteY0" fmla="*/ 9568 h 11759"/>
              <a:gd name="connsiteX1" fmla="*/ 10000 w 10000"/>
              <a:gd name="connsiteY1" fmla="*/ 0 h 11759"/>
              <a:gd name="connsiteX0" fmla="*/ 0 w 9955"/>
              <a:gd name="connsiteY0" fmla="*/ 9432 h 11690"/>
              <a:gd name="connsiteX1" fmla="*/ 9955 w 9955"/>
              <a:gd name="connsiteY1" fmla="*/ 0 h 11690"/>
              <a:gd name="connsiteX0" fmla="*/ 0 w 10000"/>
              <a:gd name="connsiteY0" fmla="*/ 8068 h 8914"/>
              <a:gd name="connsiteX1" fmla="*/ 10000 w 10000"/>
              <a:gd name="connsiteY1" fmla="*/ 0 h 8914"/>
              <a:gd name="connsiteX0" fmla="*/ 0 w 11072"/>
              <a:gd name="connsiteY0" fmla="*/ 13222 h 13241"/>
              <a:gd name="connsiteX1" fmla="*/ 11072 w 11072"/>
              <a:gd name="connsiteY1" fmla="*/ 0 h 13241"/>
              <a:gd name="connsiteX0" fmla="*/ 0 w 11072"/>
              <a:gd name="connsiteY0" fmla="*/ 13222 h 13222"/>
              <a:gd name="connsiteX1" fmla="*/ 11072 w 11072"/>
              <a:gd name="connsiteY1" fmla="*/ 0 h 13222"/>
            </a:gdLst>
            <a:ahLst/>
            <a:cxnLst>
              <a:cxn ang="0">
                <a:pos x="connsiteX0" y="connsiteY0"/>
              </a:cxn>
              <a:cxn ang="0">
                <a:pos x="connsiteX1" y="connsiteY1"/>
              </a:cxn>
            </a:cxnLst>
            <a:rect l="l" t="t" r="r" b="b"/>
            <a:pathLst>
              <a:path w="11072" h="13222">
                <a:moveTo>
                  <a:pt x="0" y="13222"/>
                </a:moveTo>
                <a:cubicBezTo>
                  <a:pt x="0" y="13222"/>
                  <a:pt x="6041" y="12178"/>
                  <a:pt x="11072" y="0"/>
                </a:cubicBezTo>
              </a:path>
            </a:pathLst>
          </a:custGeom>
          <a:noFill/>
          <a:ln w="57150" cap="flat">
            <a:solidFill>
              <a:schemeClr val="tx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58" name="Group 57">
            <a:extLst>
              <a:ext uri="{FF2B5EF4-FFF2-40B4-BE49-F238E27FC236}">
                <a16:creationId xmlns:a16="http://schemas.microsoft.com/office/drawing/2014/main" id="{66DEF3AE-A116-4AD1-B9C2-D11C9C090E28}"/>
              </a:ext>
            </a:extLst>
          </p:cNvPr>
          <p:cNvGrpSpPr/>
          <p:nvPr/>
        </p:nvGrpSpPr>
        <p:grpSpPr>
          <a:xfrm rot="17100000">
            <a:off x="5108415" y="8591858"/>
            <a:ext cx="790500" cy="695284"/>
            <a:chOff x="8031163" y="4789488"/>
            <a:chExt cx="1831975" cy="1611312"/>
          </a:xfrm>
        </p:grpSpPr>
        <p:sp>
          <p:nvSpPr>
            <p:cNvPr id="59" name="Freeform 19">
              <a:extLst>
                <a:ext uri="{FF2B5EF4-FFF2-40B4-BE49-F238E27FC236}">
                  <a16:creationId xmlns:a16="http://schemas.microsoft.com/office/drawing/2014/main" id="{7609206B-F4C3-4C5E-B0C3-15C29F1468B5}"/>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20">
              <a:extLst>
                <a:ext uri="{FF2B5EF4-FFF2-40B4-BE49-F238E27FC236}">
                  <a16:creationId xmlns:a16="http://schemas.microsoft.com/office/drawing/2014/main" id="{CECF17CF-81B7-489D-A8BE-26FF2701236F}"/>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21">
              <a:extLst>
                <a:ext uri="{FF2B5EF4-FFF2-40B4-BE49-F238E27FC236}">
                  <a16:creationId xmlns:a16="http://schemas.microsoft.com/office/drawing/2014/main" id="{29710E9F-4FCD-4878-9414-89F1A089D203}"/>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22">
              <a:extLst>
                <a:ext uri="{FF2B5EF4-FFF2-40B4-BE49-F238E27FC236}">
                  <a16:creationId xmlns:a16="http://schemas.microsoft.com/office/drawing/2014/main" id="{09FDEC67-4CA4-45AC-B5C9-5A63976A88CD}"/>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23">
              <a:extLst>
                <a:ext uri="{FF2B5EF4-FFF2-40B4-BE49-F238E27FC236}">
                  <a16:creationId xmlns:a16="http://schemas.microsoft.com/office/drawing/2014/main" id="{244D01EA-6A84-48A8-A4BC-EE4D4B30FD6E}"/>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24">
              <a:extLst>
                <a:ext uri="{FF2B5EF4-FFF2-40B4-BE49-F238E27FC236}">
                  <a16:creationId xmlns:a16="http://schemas.microsoft.com/office/drawing/2014/main" id="{B9CF9C7E-0E2A-40FA-B4A6-A704A0834D5E}"/>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25">
              <a:extLst>
                <a:ext uri="{FF2B5EF4-FFF2-40B4-BE49-F238E27FC236}">
                  <a16:creationId xmlns:a16="http://schemas.microsoft.com/office/drawing/2014/main" id="{765147FD-5B76-48B8-9035-480B92DE46FA}"/>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26">
              <a:extLst>
                <a:ext uri="{FF2B5EF4-FFF2-40B4-BE49-F238E27FC236}">
                  <a16:creationId xmlns:a16="http://schemas.microsoft.com/office/drawing/2014/main" id="{75883779-AA14-46E7-8F4F-E5D4EC67C90D}"/>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27">
              <a:extLst>
                <a:ext uri="{FF2B5EF4-FFF2-40B4-BE49-F238E27FC236}">
                  <a16:creationId xmlns:a16="http://schemas.microsoft.com/office/drawing/2014/main" id="{5E4E0255-976E-403B-99C4-DEB0CFC20ABF}"/>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28">
              <a:extLst>
                <a:ext uri="{FF2B5EF4-FFF2-40B4-BE49-F238E27FC236}">
                  <a16:creationId xmlns:a16="http://schemas.microsoft.com/office/drawing/2014/main" id="{066AA709-3B00-41F4-9441-9715BA803F11}"/>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29">
              <a:extLst>
                <a:ext uri="{FF2B5EF4-FFF2-40B4-BE49-F238E27FC236}">
                  <a16:creationId xmlns:a16="http://schemas.microsoft.com/office/drawing/2014/main" id="{F1281875-0128-41C5-B329-9001D49C7581}"/>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30">
              <a:extLst>
                <a:ext uri="{FF2B5EF4-FFF2-40B4-BE49-F238E27FC236}">
                  <a16:creationId xmlns:a16="http://schemas.microsoft.com/office/drawing/2014/main" id="{315C008A-066F-46B9-8FB8-E5330AE437C8}"/>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31">
              <a:extLst>
                <a:ext uri="{FF2B5EF4-FFF2-40B4-BE49-F238E27FC236}">
                  <a16:creationId xmlns:a16="http://schemas.microsoft.com/office/drawing/2014/main" id="{CDAC96BF-77E2-4F41-960C-14E3FFD0B243}"/>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32">
              <a:extLst>
                <a:ext uri="{FF2B5EF4-FFF2-40B4-BE49-F238E27FC236}">
                  <a16:creationId xmlns:a16="http://schemas.microsoft.com/office/drawing/2014/main" id="{41C61124-AE7F-440A-8E50-67C9042BC922}"/>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3" name="Freeform 5">
            <a:extLst>
              <a:ext uri="{FF2B5EF4-FFF2-40B4-BE49-F238E27FC236}">
                <a16:creationId xmlns:a16="http://schemas.microsoft.com/office/drawing/2014/main" id="{C8FAD9A7-9F39-4879-A996-DC17F61D6E0C}"/>
              </a:ext>
            </a:extLst>
          </p:cNvPr>
          <p:cNvSpPr>
            <a:spLocks/>
          </p:cNvSpPr>
          <p:nvPr/>
        </p:nvSpPr>
        <p:spPr bwMode="auto">
          <a:xfrm flipH="1">
            <a:off x="4190028" y="10832795"/>
            <a:ext cx="11967296" cy="605875"/>
          </a:xfrm>
          <a:custGeom>
            <a:avLst/>
            <a:gdLst>
              <a:gd name="T0" fmla="*/ 0 w 3568"/>
              <a:gd name="T1" fmla="*/ 1130 h 1130"/>
              <a:gd name="T2" fmla="*/ 3568 w 3568"/>
              <a:gd name="T3" fmla="*/ 0 h 1130"/>
              <a:gd name="connsiteX0" fmla="*/ 0 w 9557"/>
              <a:gd name="connsiteY0" fmla="*/ 13324 h 13324"/>
              <a:gd name="connsiteX1" fmla="*/ 9557 w 9557"/>
              <a:gd name="connsiteY1" fmla="*/ 0 h 13324"/>
              <a:gd name="connsiteX0" fmla="*/ 0 w 10000"/>
              <a:gd name="connsiteY0" fmla="*/ 10000 h 10017"/>
              <a:gd name="connsiteX1" fmla="*/ 10000 w 10000"/>
              <a:gd name="connsiteY1" fmla="*/ 0 h 10017"/>
              <a:gd name="connsiteX0" fmla="*/ 0 w 9835"/>
              <a:gd name="connsiteY0" fmla="*/ 3798 h 6065"/>
              <a:gd name="connsiteX1" fmla="*/ 9835 w 9835"/>
              <a:gd name="connsiteY1" fmla="*/ 0 h 6065"/>
              <a:gd name="connsiteX0" fmla="*/ 0 w 10848"/>
              <a:gd name="connsiteY0" fmla="*/ 2418 h 8656"/>
              <a:gd name="connsiteX1" fmla="*/ 10848 w 10848"/>
              <a:gd name="connsiteY1" fmla="*/ 0 h 8656"/>
              <a:gd name="connsiteX0" fmla="*/ 0 w 10000"/>
              <a:gd name="connsiteY0" fmla="*/ 2793 h 6412"/>
              <a:gd name="connsiteX1" fmla="*/ 10000 w 10000"/>
              <a:gd name="connsiteY1" fmla="*/ 0 h 6412"/>
              <a:gd name="connsiteX0" fmla="*/ 0 w 10000"/>
              <a:gd name="connsiteY0" fmla="*/ 6380 h 6380"/>
              <a:gd name="connsiteX1" fmla="*/ 10000 w 10000"/>
              <a:gd name="connsiteY1" fmla="*/ 2024 h 6380"/>
              <a:gd name="connsiteX0" fmla="*/ 0 w 10000"/>
              <a:gd name="connsiteY0" fmla="*/ 23215 h 23215"/>
              <a:gd name="connsiteX1" fmla="*/ 10000 w 10000"/>
              <a:gd name="connsiteY1" fmla="*/ 16387 h 23215"/>
              <a:gd name="connsiteX0" fmla="*/ 0 w 10000"/>
              <a:gd name="connsiteY0" fmla="*/ 6828 h 17619"/>
              <a:gd name="connsiteX1" fmla="*/ 10000 w 10000"/>
              <a:gd name="connsiteY1" fmla="*/ 0 h 17619"/>
              <a:gd name="connsiteX0" fmla="*/ 0 w 9952"/>
              <a:gd name="connsiteY0" fmla="*/ 0 h 23400"/>
              <a:gd name="connsiteX1" fmla="*/ 9952 w 9952"/>
              <a:gd name="connsiteY1" fmla="*/ 10000 h 23400"/>
              <a:gd name="connsiteX0" fmla="*/ 0 w 10000"/>
              <a:gd name="connsiteY0" fmla="*/ 0 h 4707"/>
              <a:gd name="connsiteX1" fmla="*/ 10000 w 10000"/>
              <a:gd name="connsiteY1" fmla="*/ 4274 h 4707"/>
              <a:gd name="connsiteX0" fmla="*/ 0 w 10000"/>
              <a:gd name="connsiteY0" fmla="*/ 0 h 9159"/>
              <a:gd name="connsiteX1" fmla="*/ 10000 w 10000"/>
              <a:gd name="connsiteY1" fmla="*/ 9080 h 9159"/>
              <a:gd name="connsiteX0" fmla="*/ 0 w 10330"/>
              <a:gd name="connsiteY0" fmla="*/ 3323 h 3323"/>
              <a:gd name="connsiteX1" fmla="*/ 10330 w 10330"/>
              <a:gd name="connsiteY1" fmla="*/ 0 h 3323"/>
              <a:gd name="connsiteX0" fmla="*/ 0 w 10000"/>
              <a:gd name="connsiteY0" fmla="*/ 10000 h 14687"/>
              <a:gd name="connsiteX1" fmla="*/ 10000 w 10000"/>
              <a:gd name="connsiteY1" fmla="*/ 0 h 14687"/>
              <a:gd name="connsiteX0" fmla="*/ 0 w 10695"/>
              <a:gd name="connsiteY0" fmla="*/ 17449 h 18669"/>
              <a:gd name="connsiteX1" fmla="*/ 10695 w 10695"/>
              <a:gd name="connsiteY1" fmla="*/ 0 h 18669"/>
            </a:gdLst>
            <a:ahLst/>
            <a:cxnLst>
              <a:cxn ang="0">
                <a:pos x="connsiteX0" y="connsiteY0"/>
              </a:cxn>
              <a:cxn ang="0">
                <a:pos x="connsiteX1" y="connsiteY1"/>
              </a:cxn>
            </a:cxnLst>
            <a:rect l="l" t="t" r="r" b="b"/>
            <a:pathLst>
              <a:path w="10695" h="18669">
                <a:moveTo>
                  <a:pt x="0" y="17449"/>
                </a:moveTo>
                <a:cubicBezTo>
                  <a:pt x="0" y="17449"/>
                  <a:pt x="5867" y="25552"/>
                  <a:pt x="10695" y="0"/>
                </a:cubicBezTo>
              </a:path>
            </a:pathLst>
          </a:custGeom>
          <a:noFill/>
          <a:ln w="57150" cap="flat">
            <a:solidFill>
              <a:schemeClr val="tx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74" name="Group 73">
            <a:extLst>
              <a:ext uri="{FF2B5EF4-FFF2-40B4-BE49-F238E27FC236}">
                <a16:creationId xmlns:a16="http://schemas.microsoft.com/office/drawing/2014/main" id="{2BB9CF81-3978-4E21-9531-14FF4F4C09C3}"/>
              </a:ext>
            </a:extLst>
          </p:cNvPr>
          <p:cNvGrpSpPr/>
          <p:nvPr/>
        </p:nvGrpSpPr>
        <p:grpSpPr>
          <a:xfrm>
            <a:off x="2870328" y="10322592"/>
            <a:ext cx="1052155" cy="925422"/>
            <a:chOff x="8031163" y="4789488"/>
            <a:chExt cx="1831975" cy="1611312"/>
          </a:xfrm>
        </p:grpSpPr>
        <p:sp>
          <p:nvSpPr>
            <p:cNvPr id="75" name="Freeform 19">
              <a:extLst>
                <a:ext uri="{FF2B5EF4-FFF2-40B4-BE49-F238E27FC236}">
                  <a16:creationId xmlns:a16="http://schemas.microsoft.com/office/drawing/2014/main" id="{99D7E094-D9A0-4FA2-8D99-AE45733C7DAC}"/>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20">
              <a:extLst>
                <a:ext uri="{FF2B5EF4-FFF2-40B4-BE49-F238E27FC236}">
                  <a16:creationId xmlns:a16="http://schemas.microsoft.com/office/drawing/2014/main" id="{2A6E8A3C-765B-46F9-AAC5-97B42CB04CAC}"/>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1">
              <a:extLst>
                <a:ext uri="{FF2B5EF4-FFF2-40B4-BE49-F238E27FC236}">
                  <a16:creationId xmlns:a16="http://schemas.microsoft.com/office/drawing/2014/main" id="{68141E7F-7A8C-40E2-B778-28041683AC82}"/>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22">
              <a:extLst>
                <a:ext uri="{FF2B5EF4-FFF2-40B4-BE49-F238E27FC236}">
                  <a16:creationId xmlns:a16="http://schemas.microsoft.com/office/drawing/2014/main" id="{8BDD1704-1603-482D-B321-2D23B514C7E2}"/>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23">
              <a:extLst>
                <a:ext uri="{FF2B5EF4-FFF2-40B4-BE49-F238E27FC236}">
                  <a16:creationId xmlns:a16="http://schemas.microsoft.com/office/drawing/2014/main" id="{0B8EFC9C-C6F5-4262-9ED3-2ED8E3E70354}"/>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24">
              <a:extLst>
                <a:ext uri="{FF2B5EF4-FFF2-40B4-BE49-F238E27FC236}">
                  <a16:creationId xmlns:a16="http://schemas.microsoft.com/office/drawing/2014/main" id="{0A4394DB-83A4-467D-97E9-FF1F9E3CC4F4}"/>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25">
              <a:extLst>
                <a:ext uri="{FF2B5EF4-FFF2-40B4-BE49-F238E27FC236}">
                  <a16:creationId xmlns:a16="http://schemas.microsoft.com/office/drawing/2014/main" id="{9A872485-27B1-4639-8BED-25D40B98C97B}"/>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26">
              <a:extLst>
                <a:ext uri="{FF2B5EF4-FFF2-40B4-BE49-F238E27FC236}">
                  <a16:creationId xmlns:a16="http://schemas.microsoft.com/office/drawing/2014/main" id="{BFC649E3-3221-4B03-B771-801F6B6F3B97}"/>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27">
              <a:extLst>
                <a:ext uri="{FF2B5EF4-FFF2-40B4-BE49-F238E27FC236}">
                  <a16:creationId xmlns:a16="http://schemas.microsoft.com/office/drawing/2014/main" id="{1FE9F442-92B1-41CF-8134-D1C852C5BFDD}"/>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28">
              <a:extLst>
                <a:ext uri="{FF2B5EF4-FFF2-40B4-BE49-F238E27FC236}">
                  <a16:creationId xmlns:a16="http://schemas.microsoft.com/office/drawing/2014/main" id="{89DF92A5-2C07-4706-B074-2C765DC89C75}"/>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29">
              <a:extLst>
                <a:ext uri="{FF2B5EF4-FFF2-40B4-BE49-F238E27FC236}">
                  <a16:creationId xmlns:a16="http://schemas.microsoft.com/office/drawing/2014/main" id="{9FB8BAA3-4FF2-4E50-9F11-8BA924693DD5}"/>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30">
              <a:extLst>
                <a:ext uri="{FF2B5EF4-FFF2-40B4-BE49-F238E27FC236}">
                  <a16:creationId xmlns:a16="http://schemas.microsoft.com/office/drawing/2014/main" id="{065B3404-0B9D-4220-93E8-F456BE622F84}"/>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31">
              <a:extLst>
                <a:ext uri="{FF2B5EF4-FFF2-40B4-BE49-F238E27FC236}">
                  <a16:creationId xmlns:a16="http://schemas.microsoft.com/office/drawing/2014/main" id="{9B9CEDD6-B6FB-4F7D-99C7-74D413823DE1}"/>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32">
              <a:extLst>
                <a:ext uri="{FF2B5EF4-FFF2-40B4-BE49-F238E27FC236}">
                  <a16:creationId xmlns:a16="http://schemas.microsoft.com/office/drawing/2014/main" id="{A8A9BE05-B50B-4F1D-B85B-9FCF55511622}"/>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9" name="Freeform 5">
            <a:extLst>
              <a:ext uri="{FF2B5EF4-FFF2-40B4-BE49-F238E27FC236}">
                <a16:creationId xmlns:a16="http://schemas.microsoft.com/office/drawing/2014/main" id="{D7FBC8ED-B3EA-402F-9568-F4E0D19AFE0D}"/>
              </a:ext>
            </a:extLst>
          </p:cNvPr>
          <p:cNvSpPr>
            <a:spLocks/>
          </p:cNvSpPr>
          <p:nvPr/>
        </p:nvSpPr>
        <p:spPr bwMode="auto">
          <a:xfrm flipH="1" flipV="1">
            <a:off x="5726757" y="11356114"/>
            <a:ext cx="10495322" cy="1522778"/>
          </a:xfrm>
          <a:custGeom>
            <a:avLst/>
            <a:gdLst>
              <a:gd name="T0" fmla="*/ 0 w 3568"/>
              <a:gd name="T1" fmla="*/ 1130 h 1130"/>
              <a:gd name="T2" fmla="*/ 3568 w 3568"/>
              <a:gd name="T3" fmla="*/ 0 h 1130"/>
              <a:gd name="connsiteX0" fmla="*/ 0 w 9951"/>
              <a:gd name="connsiteY0" fmla="*/ 6272 h 6952"/>
              <a:gd name="connsiteX1" fmla="*/ 9951 w 9951"/>
              <a:gd name="connsiteY1" fmla="*/ 0 h 6952"/>
              <a:gd name="connsiteX0" fmla="*/ 0 w 10524"/>
              <a:gd name="connsiteY0" fmla="*/ 7860 h 9336"/>
              <a:gd name="connsiteX1" fmla="*/ 10524 w 10524"/>
              <a:gd name="connsiteY1" fmla="*/ 0 h 9336"/>
              <a:gd name="connsiteX0" fmla="*/ 0 w 8279"/>
              <a:gd name="connsiteY0" fmla="*/ 6744 h 9171"/>
              <a:gd name="connsiteX1" fmla="*/ 8279 w 8279"/>
              <a:gd name="connsiteY1" fmla="*/ 0 h 9171"/>
              <a:gd name="connsiteX0" fmla="*/ 0 w 10000"/>
              <a:gd name="connsiteY0" fmla="*/ 7354 h 7686"/>
              <a:gd name="connsiteX1" fmla="*/ 10000 w 10000"/>
              <a:gd name="connsiteY1" fmla="*/ 0 h 7686"/>
              <a:gd name="connsiteX0" fmla="*/ 0 w 10000"/>
              <a:gd name="connsiteY0" fmla="*/ 9568 h 11759"/>
              <a:gd name="connsiteX1" fmla="*/ 10000 w 10000"/>
              <a:gd name="connsiteY1" fmla="*/ 0 h 11759"/>
              <a:gd name="connsiteX0" fmla="*/ 0 w 9955"/>
              <a:gd name="connsiteY0" fmla="*/ 9432 h 11690"/>
              <a:gd name="connsiteX1" fmla="*/ 9955 w 9955"/>
              <a:gd name="connsiteY1" fmla="*/ 0 h 11690"/>
              <a:gd name="connsiteX0" fmla="*/ 0 w 10000"/>
              <a:gd name="connsiteY0" fmla="*/ 8068 h 8914"/>
              <a:gd name="connsiteX1" fmla="*/ 10000 w 10000"/>
              <a:gd name="connsiteY1" fmla="*/ 0 h 8914"/>
              <a:gd name="connsiteX0" fmla="*/ 0 w 10034"/>
              <a:gd name="connsiteY0" fmla="*/ 20129 h 20129"/>
              <a:gd name="connsiteX1" fmla="*/ 10034 w 10034"/>
              <a:gd name="connsiteY1" fmla="*/ 0 h 20129"/>
              <a:gd name="connsiteX0" fmla="*/ 0 w 10034"/>
              <a:gd name="connsiteY0" fmla="*/ 20129 h 20129"/>
              <a:gd name="connsiteX1" fmla="*/ 10034 w 10034"/>
              <a:gd name="connsiteY1" fmla="*/ 0 h 20129"/>
              <a:gd name="connsiteX0" fmla="*/ 0 w 10034"/>
              <a:gd name="connsiteY0" fmla="*/ 20129 h 20129"/>
              <a:gd name="connsiteX1" fmla="*/ 10034 w 10034"/>
              <a:gd name="connsiteY1" fmla="*/ 0 h 20129"/>
              <a:gd name="connsiteX0" fmla="*/ 0 w 9121"/>
              <a:gd name="connsiteY0" fmla="*/ 17392 h 17392"/>
              <a:gd name="connsiteX1" fmla="*/ 9121 w 9121"/>
              <a:gd name="connsiteY1" fmla="*/ 0 h 17392"/>
              <a:gd name="connsiteX0" fmla="*/ 0 w 10000"/>
              <a:gd name="connsiteY0" fmla="*/ 10000 h 10000"/>
              <a:gd name="connsiteX1" fmla="*/ 10000 w 10000"/>
              <a:gd name="connsiteY1" fmla="*/ 0 h 10000"/>
              <a:gd name="connsiteX0" fmla="*/ 0 w 12489"/>
              <a:gd name="connsiteY0" fmla="*/ 4492 h 4492"/>
              <a:gd name="connsiteX1" fmla="*/ 12489 w 12489"/>
              <a:gd name="connsiteY1" fmla="*/ 0 h 4492"/>
              <a:gd name="connsiteX0" fmla="*/ 0 w 10000"/>
              <a:gd name="connsiteY0" fmla="*/ 10000 h 10000"/>
              <a:gd name="connsiteX1" fmla="*/ 10000 w 10000"/>
              <a:gd name="connsiteY1" fmla="*/ 0 h 10000"/>
              <a:gd name="connsiteX0" fmla="*/ 0 w 10000"/>
              <a:gd name="connsiteY0" fmla="*/ 12085 h 12085"/>
              <a:gd name="connsiteX1" fmla="*/ 10000 w 10000"/>
              <a:gd name="connsiteY1" fmla="*/ 0 h 12085"/>
              <a:gd name="connsiteX0" fmla="*/ 0 w 10000"/>
              <a:gd name="connsiteY0" fmla="*/ 12085 h 12085"/>
              <a:gd name="connsiteX1" fmla="*/ 10000 w 10000"/>
              <a:gd name="connsiteY1" fmla="*/ 0 h 12085"/>
            </a:gdLst>
            <a:ahLst/>
            <a:cxnLst>
              <a:cxn ang="0">
                <a:pos x="connsiteX0" y="connsiteY0"/>
              </a:cxn>
              <a:cxn ang="0">
                <a:pos x="connsiteX1" y="connsiteY1"/>
              </a:cxn>
            </a:cxnLst>
            <a:rect l="l" t="t" r="r" b="b"/>
            <a:pathLst>
              <a:path w="10000" h="12085">
                <a:moveTo>
                  <a:pt x="0" y="12085"/>
                </a:moveTo>
                <a:cubicBezTo>
                  <a:pt x="0" y="12085"/>
                  <a:pt x="6053" y="7413"/>
                  <a:pt x="10000" y="0"/>
                </a:cubicBezTo>
              </a:path>
            </a:pathLst>
          </a:custGeom>
          <a:noFill/>
          <a:ln w="57150" cap="flat">
            <a:solidFill>
              <a:schemeClr val="tx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90" name="Group 89">
            <a:extLst>
              <a:ext uri="{FF2B5EF4-FFF2-40B4-BE49-F238E27FC236}">
                <a16:creationId xmlns:a16="http://schemas.microsoft.com/office/drawing/2014/main" id="{EE6A016A-24E3-4139-94EA-59FCC89E878E}"/>
              </a:ext>
            </a:extLst>
          </p:cNvPr>
          <p:cNvGrpSpPr/>
          <p:nvPr/>
        </p:nvGrpSpPr>
        <p:grpSpPr>
          <a:xfrm rot="17100000">
            <a:off x="4859621" y="12673140"/>
            <a:ext cx="790500" cy="695284"/>
            <a:chOff x="8031163" y="4789488"/>
            <a:chExt cx="1831975" cy="1611312"/>
          </a:xfrm>
        </p:grpSpPr>
        <p:sp>
          <p:nvSpPr>
            <p:cNvPr id="91" name="Freeform 19">
              <a:extLst>
                <a:ext uri="{FF2B5EF4-FFF2-40B4-BE49-F238E27FC236}">
                  <a16:creationId xmlns:a16="http://schemas.microsoft.com/office/drawing/2014/main" id="{6A612F98-E010-443C-B13B-3BFBE6175753}"/>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20">
              <a:extLst>
                <a:ext uri="{FF2B5EF4-FFF2-40B4-BE49-F238E27FC236}">
                  <a16:creationId xmlns:a16="http://schemas.microsoft.com/office/drawing/2014/main" id="{46CC7D53-0E06-455F-9562-DD715648CE63}"/>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21">
              <a:extLst>
                <a:ext uri="{FF2B5EF4-FFF2-40B4-BE49-F238E27FC236}">
                  <a16:creationId xmlns:a16="http://schemas.microsoft.com/office/drawing/2014/main" id="{C036B2C4-1D20-4E6E-82D8-5241823C2B06}"/>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22">
              <a:extLst>
                <a:ext uri="{FF2B5EF4-FFF2-40B4-BE49-F238E27FC236}">
                  <a16:creationId xmlns:a16="http://schemas.microsoft.com/office/drawing/2014/main" id="{5DC940F0-8E99-4811-BA78-7237288A0CF7}"/>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23">
              <a:extLst>
                <a:ext uri="{FF2B5EF4-FFF2-40B4-BE49-F238E27FC236}">
                  <a16:creationId xmlns:a16="http://schemas.microsoft.com/office/drawing/2014/main" id="{A504FD3A-63CB-435C-9B22-167BD4A4EC87}"/>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24">
              <a:extLst>
                <a:ext uri="{FF2B5EF4-FFF2-40B4-BE49-F238E27FC236}">
                  <a16:creationId xmlns:a16="http://schemas.microsoft.com/office/drawing/2014/main" id="{0C8E27FA-20BB-490E-8760-B27103D21905}"/>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25">
              <a:extLst>
                <a:ext uri="{FF2B5EF4-FFF2-40B4-BE49-F238E27FC236}">
                  <a16:creationId xmlns:a16="http://schemas.microsoft.com/office/drawing/2014/main" id="{6640BAD5-B33A-4D91-9E5B-714C143C782E}"/>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26">
              <a:extLst>
                <a:ext uri="{FF2B5EF4-FFF2-40B4-BE49-F238E27FC236}">
                  <a16:creationId xmlns:a16="http://schemas.microsoft.com/office/drawing/2014/main" id="{6E09F9DE-9FB4-4290-B5DE-363DC6E27D6F}"/>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27">
              <a:extLst>
                <a:ext uri="{FF2B5EF4-FFF2-40B4-BE49-F238E27FC236}">
                  <a16:creationId xmlns:a16="http://schemas.microsoft.com/office/drawing/2014/main" id="{7DE5BB04-8729-4FD1-AA9F-546F958ECEC1}"/>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28">
              <a:extLst>
                <a:ext uri="{FF2B5EF4-FFF2-40B4-BE49-F238E27FC236}">
                  <a16:creationId xmlns:a16="http://schemas.microsoft.com/office/drawing/2014/main" id="{289D6863-6C42-4E5E-A7BC-F2EE8F5A9E29}"/>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29">
              <a:extLst>
                <a:ext uri="{FF2B5EF4-FFF2-40B4-BE49-F238E27FC236}">
                  <a16:creationId xmlns:a16="http://schemas.microsoft.com/office/drawing/2014/main" id="{7473BDB5-0370-41D3-BED3-F06F1C139CDA}"/>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30">
              <a:extLst>
                <a:ext uri="{FF2B5EF4-FFF2-40B4-BE49-F238E27FC236}">
                  <a16:creationId xmlns:a16="http://schemas.microsoft.com/office/drawing/2014/main" id="{62A1A60F-6753-46A8-A1A1-AAEEC5826090}"/>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31">
              <a:extLst>
                <a:ext uri="{FF2B5EF4-FFF2-40B4-BE49-F238E27FC236}">
                  <a16:creationId xmlns:a16="http://schemas.microsoft.com/office/drawing/2014/main" id="{8ED1CD9B-F996-4BF0-9DCF-16051369E152}"/>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32">
              <a:extLst>
                <a:ext uri="{FF2B5EF4-FFF2-40B4-BE49-F238E27FC236}">
                  <a16:creationId xmlns:a16="http://schemas.microsoft.com/office/drawing/2014/main" id="{A33AB6FB-EF4F-44A8-9B4E-94727D5AFA11}"/>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5" name="Freeform 5">
            <a:extLst>
              <a:ext uri="{FF2B5EF4-FFF2-40B4-BE49-F238E27FC236}">
                <a16:creationId xmlns:a16="http://schemas.microsoft.com/office/drawing/2014/main" id="{350196C7-A16B-4214-81D4-B03556D2B24A}"/>
              </a:ext>
            </a:extLst>
          </p:cNvPr>
          <p:cNvSpPr>
            <a:spLocks/>
          </p:cNvSpPr>
          <p:nvPr/>
        </p:nvSpPr>
        <p:spPr bwMode="auto">
          <a:xfrm flipH="1" flipV="1">
            <a:off x="7416175" y="11329091"/>
            <a:ext cx="8742256" cy="2698372"/>
          </a:xfrm>
          <a:custGeom>
            <a:avLst/>
            <a:gdLst>
              <a:gd name="T0" fmla="*/ 0 w 3568"/>
              <a:gd name="T1" fmla="*/ 1130 h 1130"/>
              <a:gd name="T2" fmla="*/ 3568 w 3568"/>
              <a:gd name="T3" fmla="*/ 0 h 1130"/>
              <a:gd name="connsiteX0" fmla="*/ 0 w 9951"/>
              <a:gd name="connsiteY0" fmla="*/ 6272 h 6952"/>
              <a:gd name="connsiteX1" fmla="*/ 9951 w 9951"/>
              <a:gd name="connsiteY1" fmla="*/ 0 h 6952"/>
              <a:gd name="connsiteX0" fmla="*/ 0 w 10524"/>
              <a:gd name="connsiteY0" fmla="*/ 7860 h 9336"/>
              <a:gd name="connsiteX1" fmla="*/ 10524 w 10524"/>
              <a:gd name="connsiteY1" fmla="*/ 0 h 9336"/>
              <a:gd name="connsiteX0" fmla="*/ 0 w 8279"/>
              <a:gd name="connsiteY0" fmla="*/ 6744 h 9171"/>
              <a:gd name="connsiteX1" fmla="*/ 8279 w 8279"/>
              <a:gd name="connsiteY1" fmla="*/ 0 h 9171"/>
              <a:gd name="connsiteX0" fmla="*/ 0 w 10000"/>
              <a:gd name="connsiteY0" fmla="*/ 7354 h 7686"/>
              <a:gd name="connsiteX1" fmla="*/ 10000 w 10000"/>
              <a:gd name="connsiteY1" fmla="*/ 0 h 7686"/>
              <a:gd name="connsiteX0" fmla="*/ 0 w 10000"/>
              <a:gd name="connsiteY0" fmla="*/ 9568 h 11759"/>
              <a:gd name="connsiteX1" fmla="*/ 10000 w 10000"/>
              <a:gd name="connsiteY1" fmla="*/ 0 h 11759"/>
              <a:gd name="connsiteX0" fmla="*/ 0 w 9955"/>
              <a:gd name="connsiteY0" fmla="*/ 9432 h 11690"/>
              <a:gd name="connsiteX1" fmla="*/ 9955 w 9955"/>
              <a:gd name="connsiteY1" fmla="*/ 0 h 11690"/>
              <a:gd name="connsiteX0" fmla="*/ 0 w 10000"/>
              <a:gd name="connsiteY0" fmla="*/ 8068 h 8914"/>
              <a:gd name="connsiteX1" fmla="*/ 10000 w 10000"/>
              <a:gd name="connsiteY1" fmla="*/ 0 h 8914"/>
              <a:gd name="connsiteX0" fmla="*/ 0 w 10034"/>
              <a:gd name="connsiteY0" fmla="*/ 20129 h 20129"/>
              <a:gd name="connsiteX1" fmla="*/ 10034 w 10034"/>
              <a:gd name="connsiteY1" fmla="*/ 0 h 20129"/>
              <a:gd name="connsiteX0" fmla="*/ 0 w 10034"/>
              <a:gd name="connsiteY0" fmla="*/ 20129 h 20129"/>
              <a:gd name="connsiteX1" fmla="*/ 10034 w 10034"/>
              <a:gd name="connsiteY1" fmla="*/ 0 h 20129"/>
              <a:gd name="connsiteX0" fmla="*/ 0 w 10034"/>
              <a:gd name="connsiteY0" fmla="*/ 20129 h 20129"/>
              <a:gd name="connsiteX1" fmla="*/ 10034 w 10034"/>
              <a:gd name="connsiteY1" fmla="*/ 0 h 20129"/>
              <a:gd name="connsiteX0" fmla="*/ 0 w 9121"/>
              <a:gd name="connsiteY0" fmla="*/ 17392 h 17392"/>
              <a:gd name="connsiteX1" fmla="*/ 9121 w 9121"/>
              <a:gd name="connsiteY1" fmla="*/ 0 h 17392"/>
              <a:gd name="connsiteX0" fmla="*/ 0 w 10000"/>
              <a:gd name="connsiteY0" fmla="*/ 10000 h 10000"/>
              <a:gd name="connsiteX1" fmla="*/ 10000 w 10000"/>
              <a:gd name="connsiteY1" fmla="*/ 0 h 10000"/>
              <a:gd name="connsiteX0" fmla="*/ 0 w 12489"/>
              <a:gd name="connsiteY0" fmla="*/ 4492 h 4492"/>
              <a:gd name="connsiteX1" fmla="*/ 12489 w 12489"/>
              <a:gd name="connsiteY1" fmla="*/ 0 h 4492"/>
              <a:gd name="connsiteX0" fmla="*/ 0 w 10000"/>
              <a:gd name="connsiteY0" fmla="*/ 10000 h 10000"/>
              <a:gd name="connsiteX1" fmla="*/ 10000 w 10000"/>
              <a:gd name="connsiteY1" fmla="*/ 0 h 10000"/>
              <a:gd name="connsiteX0" fmla="*/ 0 w 10000"/>
              <a:gd name="connsiteY0" fmla="*/ 12085 h 12085"/>
              <a:gd name="connsiteX1" fmla="*/ 10000 w 10000"/>
              <a:gd name="connsiteY1" fmla="*/ 0 h 12085"/>
              <a:gd name="connsiteX0" fmla="*/ 0 w 10000"/>
              <a:gd name="connsiteY0" fmla="*/ 12085 h 12085"/>
              <a:gd name="connsiteX1" fmla="*/ 10000 w 10000"/>
              <a:gd name="connsiteY1" fmla="*/ 0 h 12085"/>
              <a:gd name="connsiteX0" fmla="*/ 0 w 9637"/>
              <a:gd name="connsiteY0" fmla="*/ 22797 h 22797"/>
              <a:gd name="connsiteX1" fmla="*/ 9637 w 9637"/>
              <a:gd name="connsiteY1" fmla="*/ 0 h 22797"/>
              <a:gd name="connsiteX0" fmla="*/ 0 w 7363"/>
              <a:gd name="connsiteY0" fmla="*/ 7006 h 7006"/>
              <a:gd name="connsiteX1" fmla="*/ 7363 w 7363"/>
              <a:gd name="connsiteY1" fmla="*/ 0 h 7006"/>
              <a:gd name="connsiteX0" fmla="*/ 0 w 10000"/>
              <a:gd name="connsiteY0" fmla="*/ 10000 h 10000"/>
              <a:gd name="connsiteX1" fmla="*/ 10000 w 10000"/>
              <a:gd name="connsiteY1" fmla="*/ 0 h 10000"/>
              <a:gd name="connsiteX0" fmla="*/ 0 w 11739"/>
              <a:gd name="connsiteY0" fmla="*/ 13408 h 13408"/>
              <a:gd name="connsiteX1" fmla="*/ 11739 w 11739"/>
              <a:gd name="connsiteY1" fmla="*/ 0 h 13408"/>
            </a:gdLst>
            <a:ahLst/>
            <a:cxnLst>
              <a:cxn ang="0">
                <a:pos x="connsiteX0" y="connsiteY0"/>
              </a:cxn>
              <a:cxn ang="0">
                <a:pos x="connsiteX1" y="connsiteY1"/>
              </a:cxn>
            </a:cxnLst>
            <a:rect l="l" t="t" r="r" b="b"/>
            <a:pathLst>
              <a:path w="11739" h="13408">
                <a:moveTo>
                  <a:pt x="0" y="13408"/>
                </a:moveTo>
                <a:cubicBezTo>
                  <a:pt x="0" y="13408"/>
                  <a:pt x="6088" y="8374"/>
                  <a:pt x="11739" y="0"/>
                </a:cubicBezTo>
              </a:path>
            </a:pathLst>
          </a:custGeom>
          <a:noFill/>
          <a:ln w="57150" cap="flat">
            <a:solidFill>
              <a:schemeClr val="tx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06" name="Group 105">
            <a:extLst>
              <a:ext uri="{FF2B5EF4-FFF2-40B4-BE49-F238E27FC236}">
                <a16:creationId xmlns:a16="http://schemas.microsoft.com/office/drawing/2014/main" id="{237B9E0A-78AD-400C-A947-33B21683CE70}"/>
              </a:ext>
            </a:extLst>
          </p:cNvPr>
          <p:cNvGrpSpPr/>
          <p:nvPr/>
        </p:nvGrpSpPr>
        <p:grpSpPr>
          <a:xfrm rot="17266888">
            <a:off x="6356239" y="13787033"/>
            <a:ext cx="1052155" cy="925422"/>
            <a:chOff x="8031163" y="4789488"/>
            <a:chExt cx="1831975" cy="1611312"/>
          </a:xfrm>
        </p:grpSpPr>
        <p:sp>
          <p:nvSpPr>
            <p:cNvPr id="107" name="Freeform 19">
              <a:extLst>
                <a:ext uri="{FF2B5EF4-FFF2-40B4-BE49-F238E27FC236}">
                  <a16:creationId xmlns:a16="http://schemas.microsoft.com/office/drawing/2014/main" id="{CBFC7222-C4B7-45A7-9000-C4B3D843EE02}"/>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20">
              <a:extLst>
                <a:ext uri="{FF2B5EF4-FFF2-40B4-BE49-F238E27FC236}">
                  <a16:creationId xmlns:a16="http://schemas.microsoft.com/office/drawing/2014/main" id="{69E3525F-CA7C-4BCC-8E0F-4535125661B0}"/>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21">
              <a:extLst>
                <a:ext uri="{FF2B5EF4-FFF2-40B4-BE49-F238E27FC236}">
                  <a16:creationId xmlns:a16="http://schemas.microsoft.com/office/drawing/2014/main" id="{D8890F63-DA04-41F9-9BC5-3A3E46E3A0F7}"/>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22">
              <a:extLst>
                <a:ext uri="{FF2B5EF4-FFF2-40B4-BE49-F238E27FC236}">
                  <a16:creationId xmlns:a16="http://schemas.microsoft.com/office/drawing/2014/main" id="{F1167C1F-B0DF-4942-A4B5-3EC0B59D702E}"/>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23">
              <a:extLst>
                <a:ext uri="{FF2B5EF4-FFF2-40B4-BE49-F238E27FC236}">
                  <a16:creationId xmlns:a16="http://schemas.microsoft.com/office/drawing/2014/main" id="{E9B0D43A-77C1-4CCE-A58C-5824BD71D802}"/>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24">
              <a:extLst>
                <a:ext uri="{FF2B5EF4-FFF2-40B4-BE49-F238E27FC236}">
                  <a16:creationId xmlns:a16="http://schemas.microsoft.com/office/drawing/2014/main" id="{11A49AEA-60A9-448E-9BF8-6422AA4DA9F4}"/>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25">
              <a:extLst>
                <a:ext uri="{FF2B5EF4-FFF2-40B4-BE49-F238E27FC236}">
                  <a16:creationId xmlns:a16="http://schemas.microsoft.com/office/drawing/2014/main" id="{37B2CE75-F817-4875-8C4E-A531933ACF98}"/>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26">
              <a:extLst>
                <a:ext uri="{FF2B5EF4-FFF2-40B4-BE49-F238E27FC236}">
                  <a16:creationId xmlns:a16="http://schemas.microsoft.com/office/drawing/2014/main" id="{89F9C3D4-F592-406A-866E-BA3431025071}"/>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27">
              <a:extLst>
                <a:ext uri="{FF2B5EF4-FFF2-40B4-BE49-F238E27FC236}">
                  <a16:creationId xmlns:a16="http://schemas.microsoft.com/office/drawing/2014/main" id="{890E96B7-4F66-4D34-A19C-406AA01991EB}"/>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28">
              <a:extLst>
                <a:ext uri="{FF2B5EF4-FFF2-40B4-BE49-F238E27FC236}">
                  <a16:creationId xmlns:a16="http://schemas.microsoft.com/office/drawing/2014/main" id="{F7758136-6361-41AE-B4D9-FB3F20F1AF4D}"/>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29">
              <a:extLst>
                <a:ext uri="{FF2B5EF4-FFF2-40B4-BE49-F238E27FC236}">
                  <a16:creationId xmlns:a16="http://schemas.microsoft.com/office/drawing/2014/main" id="{BA4E17D1-34D3-4FBC-BD90-F24415FF16F4}"/>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30">
              <a:extLst>
                <a:ext uri="{FF2B5EF4-FFF2-40B4-BE49-F238E27FC236}">
                  <a16:creationId xmlns:a16="http://schemas.microsoft.com/office/drawing/2014/main" id="{C0395A1E-51AD-4D07-9C68-801ED6723537}"/>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31">
              <a:extLst>
                <a:ext uri="{FF2B5EF4-FFF2-40B4-BE49-F238E27FC236}">
                  <a16:creationId xmlns:a16="http://schemas.microsoft.com/office/drawing/2014/main" id="{A6B89162-FB99-46EE-A0C6-6E78799C54F9}"/>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32">
              <a:extLst>
                <a:ext uri="{FF2B5EF4-FFF2-40B4-BE49-F238E27FC236}">
                  <a16:creationId xmlns:a16="http://schemas.microsoft.com/office/drawing/2014/main" id="{859411E6-5404-4D53-A3DB-1C0258B7857E}"/>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37910574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1+#ppt_w/2"/>
                                          </p:val>
                                        </p:tav>
                                        <p:tav tm="100000">
                                          <p:val>
                                            <p:strVal val="#ppt_x"/>
                                          </p:val>
                                        </p:tav>
                                      </p:tavLst>
                                    </p:anim>
                                    <p:anim calcmode="lin" valueType="num">
                                      <p:cBhvr additive="base">
                                        <p:cTn id="8" dur="1000" fill="hold"/>
                                        <p:tgtEl>
                                          <p:spTgt spid="3"/>
                                        </p:tgtEl>
                                        <p:attrNameLst>
                                          <p:attrName>ppt_y</p:attrName>
                                        </p:attrNameLst>
                                      </p:cBhvr>
                                      <p:tavLst>
                                        <p:tav tm="0">
                                          <p:val>
                                            <p:strVal val="#ppt_y"/>
                                          </p:val>
                                        </p:tav>
                                        <p:tav tm="100000">
                                          <p:val>
                                            <p:strVal val="#ppt_y"/>
                                          </p:val>
                                        </p:tav>
                                      </p:tavLst>
                                    </p:anim>
                                  </p:childTnLst>
                                </p:cTn>
                              </p:par>
                              <p:par>
                                <p:cTn id="9" presetID="22" presetClass="entr" presetSubtype="2" fill="hold" grpId="0" nodeType="withEffect">
                                  <p:stCondLst>
                                    <p:cond delay="1000"/>
                                  </p:stCondLst>
                                  <p:childTnLst>
                                    <p:set>
                                      <p:cBhvr>
                                        <p:cTn id="10" dur="1" fill="hold">
                                          <p:stCondLst>
                                            <p:cond delay="0"/>
                                          </p:stCondLst>
                                        </p:cTn>
                                        <p:tgtEl>
                                          <p:spTgt spid="7"/>
                                        </p:tgtEl>
                                        <p:attrNameLst>
                                          <p:attrName>style.visibility</p:attrName>
                                        </p:attrNameLst>
                                      </p:cBhvr>
                                      <p:to>
                                        <p:strVal val="visible"/>
                                      </p:to>
                                    </p:set>
                                    <p:animEffect transition="in" filter="wipe(right)">
                                      <p:cBhvr>
                                        <p:cTn id="11" dur="1100"/>
                                        <p:tgtEl>
                                          <p:spTgt spid="7"/>
                                        </p:tgtEl>
                                      </p:cBhvr>
                                    </p:animEffect>
                                  </p:childTnLst>
                                </p:cTn>
                              </p:par>
                              <p:par>
                                <p:cTn id="12" presetID="22" presetClass="entr" presetSubtype="2" fill="hold" grpId="0" nodeType="withEffect">
                                  <p:stCondLst>
                                    <p:cond delay="900"/>
                                  </p:stCondLst>
                                  <p:childTnLst>
                                    <p:set>
                                      <p:cBhvr>
                                        <p:cTn id="13" dur="1" fill="hold">
                                          <p:stCondLst>
                                            <p:cond delay="0"/>
                                          </p:stCondLst>
                                        </p:cTn>
                                        <p:tgtEl>
                                          <p:spTgt spid="57"/>
                                        </p:tgtEl>
                                        <p:attrNameLst>
                                          <p:attrName>style.visibility</p:attrName>
                                        </p:attrNameLst>
                                      </p:cBhvr>
                                      <p:to>
                                        <p:strVal val="visible"/>
                                      </p:to>
                                    </p:set>
                                    <p:animEffect transition="in" filter="wipe(right)">
                                      <p:cBhvr>
                                        <p:cTn id="14" dur="1100"/>
                                        <p:tgtEl>
                                          <p:spTgt spid="57"/>
                                        </p:tgtEl>
                                      </p:cBhvr>
                                    </p:animEffect>
                                  </p:childTnLst>
                                </p:cTn>
                              </p:par>
                              <p:par>
                                <p:cTn id="15" presetID="22" presetClass="entr" presetSubtype="2" fill="hold" grpId="0" nodeType="withEffect">
                                  <p:stCondLst>
                                    <p:cond delay="800"/>
                                  </p:stCondLst>
                                  <p:childTnLst>
                                    <p:set>
                                      <p:cBhvr>
                                        <p:cTn id="16" dur="1" fill="hold">
                                          <p:stCondLst>
                                            <p:cond delay="0"/>
                                          </p:stCondLst>
                                        </p:cTn>
                                        <p:tgtEl>
                                          <p:spTgt spid="73"/>
                                        </p:tgtEl>
                                        <p:attrNameLst>
                                          <p:attrName>style.visibility</p:attrName>
                                        </p:attrNameLst>
                                      </p:cBhvr>
                                      <p:to>
                                        <p:strVal val="visible"/>
                                      </p:to>
                                    </p:set>
                                    <p:animEffect transition="in" filter="wipe(right)">
                                      <p:cBhvr>
                                        <p:cTn id="17" dur="1100"/>
                                        <p:tgtEl>
                                          <p:spTgt spid="73"/>
                                        </p:tgtEl>
                                      </p:cBhvr>
                                    </p:animEffect>
                                  </p:childTnLst>
                                </p:cTn>
                              </p:par>
                              <p:par>
                                <p:cTn id="18" presetID="22" presetClass="entr" presetSubtype="2" fill="hold" grpId="0" nodeType="withEffect">
                                  <p:stCondLst>
                                    <p:cond delay="900"/>
                                  </p:stCondLst>
                                  <p:childTnLst>
                                    <p:set>
                                      <p:cBhvr>
                                        <p:cTn id="19" dur="1" fill="hold">
                                          <p:stCondLst>
                                            <p:cond delay="0"/>
                                          </p:stCondLst>
                                        </p:cTn>
                                        <p:tgtEl>
                                          <p:spTgt spid="89"/>
                                        </p:tgtEl>
                                        <p:attrNameLst>
                                          <p:attrName>style.visibility</p:attrName>
                                        </p:attrNameLst>
                                      </p:cBhvr>
                                      <p:to>
                                        <p:strVal val="visible"/>
                                      </p:to>
                                    </p:set>
                                    <p:animEffect transition="in" filter="wipe(right)">
                                      <p:cBhvr>
                                        <p:cTn id="20" dur="1100"/>
                                        <p:tgtEl>
                                          <p:spTgt spid="89"/>
                                        </p:tgtEl>
                                      </p:cBhvr>
                                    </p:animEffect>
                                  </p:childTnLst>
                                </p:cTn>
                              </p:par>
                              <p:par>
                                <p:cTn id="21" presetID="22" presetClass="entr" presetSubtype="2" fill="hold" grpId="0" nodeType="withEffect">
                                  <p:stCondLst>
                                    <p:cond delay="1000"/>
                                  </p:stCondLst>
                                  <p:childTnLst>
                                    <p:set>
                                      <p:cBhvr>
                                        <p:cTn id="22" dur="1" fill="hold">
                                          <p:stCondLst>
                                            <p:cond delay="0"/>
                                          </p:stCondLst>
                                        </p:cTn>
                                        <p:tgtEl>
                                          <p:spTgt spid="105"/>
                                        </p:tgtEl>
                                        <p:attrNameLst>
                                          <p:attrName>style.visibility</p:attrName>
                                        </p:attrNameLst>
                                      </p:cBhvr>
                                      <p:to>
                                        <p:strVal val="visible"/>
                                      </p:to>
                                    </p:set>
                                    <p:animEffect transition="in" filter="wipe(right)">
                                      <p:cBhvr>
                                        <p:cTn id="23" dur="1100"/>
                                        <p:tgtEl>
                                          <p:spTgt spid="105"/>
                                        </p:tgtEl>
                                      </p:cBhvr>
                                    </p:animEffect>
                                  </p:childTnLst>
                                </p:cTn>
                              </p:par>
                              <p:par>
                                <p:cTn id="24" presetID="1" presetClass="entr" presetSubtype="0" fill="hold" nodeType="withEffect">
                                  <p:stCondLst>
                                    <p:cond delay="1200"/>
                                  </p:stCondLst>
                                  <p:childTnLst>
                                    <p:set>
                                      <p:cBhvr>
                                        <p:cTn id="25" dur="1" fill="hold">
                                          <p:stCondLst>
                                            <p:cond delay="0"/>
                                          </p:stCondLst>
                                        </p:cTn>
                                        <p:tgtEl>
                                          <p:spTgt spid="29"/>
                                        </p:tgtEl>
                                        <p:attrNameLst>
                                          <p:attrName>style.visibility</p:attrName>
                                        </p:attrNameLst>
                                      </p:cBhvr>
                                      <p:to>
                                        <p:strVal val="visible"/>
                                      </p:to>
                                    </p:set>
                                  </p:childTnLst>
                                </p:cTn>
                              </p:par>
                              <p:par>
                                <p:cTn id="26" presetID="0" presetClass="path" presetSubtype="0" accel="50000" decel="50000" fill="hold" nodeType="withEffect">
                                  <p:stCondLst>
                                    <p:cond delay="1000"/>
                                  </p:stCondLst>
                                  <p:childTnLst>
                                    <p:animMotion origin="layout" path="M -0.00079 0.00347 L 0.0759 0.0956 L 0.24183 0.24468 L 0.45078 0.37442 L 0.51354 0.40232 " pathEditMode="relative" ptsTypes="AAAAA">
                                      <p:cBhvr>
                                        <p:cTn id="27" dur="1250" spd="-100000" fill="hold"/>
                                        <p:tgtEl>
                                          <p:spTgt spid="29"/>
                                        </p:tgtEl>
                                        <p:attrNameLst>
                                          <p:attrName>ppt_x</p:attrName>
                                          <p:attrName>ppt_y</p:attrName>
                                        </p:attrNameLst>
                                      </p:cBhvr>
                                    </p:animMotion>
                                  </p:childTnLst>
                                </p:cTn>
                              </p:par>
                              <p:par>
                                <p:cTn id="28" presetID="1" presetClass="entr" presetSubtype="0" fill="hold" nodeType="withEffect">
                                  <p:stCondLst>
                                    <p:cond delay="1100"/>
                                  </p:stCondLst>
                                  <p:childTnLst>
                                    <p:set>
                                      <p:cBhvr>
                                        <p:cTn id="29" dur="1" fill="hold">
                                          <p:stCondLst>
                                            <p:cond delay="0"/>
                                          </p:stCondLst>
                                        </p:cTn>
                                        <p:tgtEl>
                                          <p:spTgt spid="58"/>
                                        </p:tgtEl>
                                        <p:attrNameLst>
                                          <p:attrName>style.visibility</p:attrName>
                                        </p:attrNameLst>
                                      </p:cBhvr>
                                      <p:to>
                                        <p:strVal val="visible"/>
                                      </p:to>
                                    </p:set>
                                  </p:childTnLst>
                                </p:cTn>
                              </p:par>
                              <p:par>
                                <p:cTn id="30" presetID="0" presetClass="path" presetSubtype="0" accel="50000" decel="50000" fill="hold" nodeType="withEffect">
                                  <p:stCondLst>
                                    <p:cond delay="900"/>
                                  </p:stCondLst>
                                  <p:childTnLst>
                                    <p:animMotion origin="layout" path="M 0.00065 0.00648 L 0.0787 0.06516 L 0.21026 0.12639 L 0.33771 0.16389 L 0.44037 0.17974 " pathEditMode="relative" ptsTypes="AAAAA">
                                      <p:cBhvr>
                                        <p:cTn id="31" dur="1250" spd="-100000" fill="hold"/>
                                        <p:tgtEl>
                                          <p:spTgt spid="58"/>
                                        </p:tgtEl>
                                        <p:attrNameLst>
                                          <p:attrName>ppt_x</p:attrName>
                                          <p:attrName>ppt_y</p:attrName>
                                        </p:attrNameLst>
                                      </p:cBhvr>
                                    </p:animMotion>
                                  </p:childTnLst>
                                </p:cTn>
                              </p:par>
                              <p:par>
                                <p:cTn id="32" presetID="1" presetClass="entr" presetSubtype="0" fill="hold" nodeType="withEffect">
                                  <p:stCondLst>
                                    <p:cond delay="1000"/>
                                  </p:stCondLst>
                                  <p:childTnLst>
                                    <p:set>
                                      <p:cBhvr>
                                        <p:cTn id="33" dur="1" fill="hold">
                                          <p:stCondLst>
                                            <p:cond delay="0"/>
                                          </p:stCondLst>
                                        </p:cTn>
                                        <p:tgtEl>
                                          <p:spTgt spid="74"/>
                                        </p:tgtEl>
                                        <p:attrNameLst>
                                          <p:attrName>style.visibility</p:attrName>
                                        </p:attrNameLst>
                                      </p:cBhvr>
                                      <p:to>
                                        <p:strVal val="visible"/>
                                      </p:to>
                                    </p:set>
                                  </p:childTnLst>
                                </p:cTn>
                              </p:par>
                              <p:par>
                                <p:cTn id="34" presetID="0" presetClass="path" presetSubtype="0" accel="50000" decel="50000" fill="hold" nodeType="withEffect">
                                  <p:stCondLst>
                                    <p:cond delay="800"/>
                                  </p:stCondLst>
                                  <p:childTnLst>
                                    <p:animMotion origin="layout" path="M 0.00156 0.00046 L 0.22823 0.04039 L 0.42657 0.04769 L 0.52682 0.04039 " pathEditMode="relative" ptsTypes="AAAA">
                                      <p:cBhvr>
                                        <p:cTn id="35" dur="1250" spd="-100000" fill="hold"/>
                                        <p:tgtEl>
                                          <p:spTgt spid="74"/>
                                        </p:tgtEl>
                                        <p:attrNameLst>
                                          <p:attrName>ppt_x</p:attrName>
                                          <p:attrName>ppt_y</p:attrName>
                                        </p:attrNameLst>
                                      </p:cBhvr>
                                    </p:animMotion>
                                  </p:childTnLst>
                                </p:cTn>
                              </p:par>
                              <p:par>
                                <p:cTn id="36" presetID="1" presetClass="entr" presetSubtype="0" fill="hold" nodeType="withEffect">
                                  <p:stCondLst>
                                    <p:cond delay="1000"/>
                                  </p:stCondLst>
                                  <p:childTnLst>
                                    <p:set>
                                      <p:cBhvr>
                                        <p:cTn id="37" dur="1" fill="hold">
                                          <p:stCondLst>
                                            <p:cond delay="0"/>
                                          </p:stCondLst>
                                        </p:cTn>
                                        <p:tgtEl>
                                          <p:spTgt spid="90"/>
                                        </p:tgtEl>
                                        <p:attrNameLst>
                                          <p:attrName>style.visibility</p:attrName>
                                        </p:attrNameLst>
                                      </p:cBhvr>
                                      <p:to>
                                        <p:strVal val="visible"/>
                                      </p:to>
                                    </p:set>
                                  </p:childTnLst>
                                </p:cTn>
                              </p:par>
                              <p:par>
                                <p:cTn id="38" presetID="0" presetClass="path" presetSubtype="0" accel="50000" decel="50000" fill="hold" nodeType="withEffect">
                                  <p:stCondLst>
                                    <p:cond delay="900"/>
                                  </p:stCondLst>
                                  <p:childTnLst>
                                    <p:animMotion origin="layout" path="M 0.00169 0.00162 L 0.047 -0.02211 L 0.24808 -0.0809 L 0.44955 -0.12199 " pathEditMode="relative" ptsTypes="AAAA">
                                      <p:cBhvr>
                                        <p:cTn id="39" dur="1250" spd="-100000" fill="hold"/>
                                        <p:tgtEl>
                                          <p:spTgt spid="90"/>
                                        </p:tgtEl>
                                        <p:attrNameLst>
                                          <p:attrName>ppt_x</p:attrName>
                                          <p:attrName>ppt_y</p:attrName>
                                        </p:attrNameLst>
                                      </p:cBhvr>
                                    </p:animMotion>
                                  </p:childTnLst>
                                </p:cTn>
                              </p:par>
                              <p:par>
                                <p:cTn id="40" presetID="1" presetClass="entr" presetSubtype="0" fill="hold" nodeType="withEffect">
                                  <p:stCondLst>
                                    <p:cond delay="1100"/>
                                  </p:stCondLst>
                                  <p:childTnLst>
                                    <p:set>
                                      <p:cBhvr>
                                        <p:cTn id="41" dur="1" fill="hold">
                                          <p:stCondLst>
                                            <p:cond delay="0"/>
                                          </p:stCondLst>
                                        </p:cTn>
                                        <p:tgtEl>
                                          <p:spTgt spid="106"/>
                                        </p:tgtEl>
                                        <p:attrNameLst>
                                          <p:attrName>style.visibility</p:attrName>
                                        </p:attrNameLst>
                                      </p:cBhvr>
                                      <p:to>
                                        <p:strVal val="visible"/>
                                      </p:to>
                                    </p:set>
                                  </p:childTnLst>
                                </p:cTn>
                              </p:par>
                              <p:par>
                                <p:cTn id="42" presetID="0" presetClass="path" presetSubtype="0" accel="50000" decel="50000" fill="hold" nodeType="withEffect">
                                  <p:stCondLst>
                                    <p:cond delay="1000"/>
                                  </p:stCondLst>
                                  <p:childTnLst>
                                    <p:animMotion origin="layout" path="M 0.00312 0.00359 L 0.08593 -0.05949 L 0.19906 -0.12685 L 0.31396 -0.18449 L 0.38009 -0.21227 " pathEditMode="relative" ptsTypes="AAAAA">
                                      <p:cBhvr>
                                        <p:cTn id="43" dur="1250" spd="-100000" fill="hold"/>
                                        <p:tgtEl>
                                          <p:spTgt spid="106"/>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57" grpId="0" animBg="1"/>
      <p:bldP spid="73" grpId="0" animBg="1"/>
      <p:bldP spid="89" grpId="0" animBg="1"/>
      <p:bldP spid="105" grpId="0" animBg="1"/>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Group 73">
            <a:extLst>
              <a:ext uri="{FF2B5EF4-FFF2-40B4-BE49-F238E27FC236}">
                <a16:creationId xmlns:a16="http://schemas.microsoft.com/office/drawing/2014/main" id="{853777D2-AFF0-4070-8BCE-CFE21C110641}"/>
              </a:ext>
            </a:extLst>
          </p:cNvPr>
          <p:cNvGrpSpPr/>
          <p:nvPr/>
        </p:nvGrpSpPr>
        <p:grpSpPr>
          <a:xfrm flipH="1">
            <a:off x="-130630" y="4850720"/>
            <a:ext cx="14118771" cy="7942208"/>
            <a:chOff x="5278438" y="2913063"/>
            <a:chExt cx="10523537" cy="5919787"/>
          </a:xfrm>
        </p:grpSpPr>
        <p:sp>
          <p:nvSpPr>
            <p:cNvPr id="47" name="Freeform 44">
              <a:extLst>
                <a:ext uri="{FF2B5EF4-FFF2-40B4-BE49-F238E27FC236}">
                  <a16:creationId xmlns:a16="http://schemas.microsoft.com/office/drawing/2014/main" id="{3DDDD932-422B-4D1A-9CC4-CB5F74F7F9DE}"/>
                </a:ext>
              </a:extLst>
            </p:cNvPr>
            <p:cNvSpPr>
              <a:spLocks/>
            </p:cNvSpPr>
            <p:nvPr/>
          </p:nvSpPr>
          <p:spPr bwMode="auto">
            <a:xfrm>
              <a:off x="5303838" y="2940051"/>
              <a:ext cx="10458449" cy="5786437"/>
            </a:xfrm>
            <a:custGeom>
              <a:avLst/>
              <a:gdLst>
                <a:gd name="T0" fmla="*/ 1563 w 1563"/>
                <a:gd name="T1" fmla="*/ 334 h 864"/>
                <a:gd name="T2" fmla="*/ 1076 w 1563"/>
                <a:gd name="T3" fmla="*/ 322 h 864"/>
                <a:gd name="T4" fmla="*/ 840 w 1563"/>
                <a:gd name="T5" fmla="*/ 202 h 864"/>
                <a:gd name="T6" fmla="*/ 759 w 1563"/>
                <a:gd name="T7" fmla="*/ 177 h 864"/>
                <a:gd name="T8" fmla="*/ 699 w 1563"/>
                <a:gd name="T9" fmla="*/ 134 h 864"/>
                <a:gd name="T10" fmla="*/ 660 w 1563"/>
                <a:gd name="T11" fmla="*/ 88 h 864"/>
                <a:gd name="T12" fmla="*/ 650 w 1563"/>
                <a:gd name="T13" fmla="*/ 82 h 864"/>
                <a:gd name="T14" fmla="*/ 615 w 1563"/>
                <a:gd name="T15" fmla="*/ 11 h 864"/>
                <a:gd name="T16" fmla="*/ 598 w 1563"/>
                <a:gd name="T17" fmla="*/ 11 h 864"/>
                <a:gd name="T18" fmla="*/ 543 w 1563"/>
                <a:gd name="T19" fmla="*/ 39 h 864"/>
                <a:gd name="T20" fmla="*/ 545 w 1563"/>
                <a:gd name="T21" fmla="*/ 114 h 864"/>
                <a:gd name="T22" fmla="*/ 601 w 1563"/>
                <a:gd name="T23" fmla="*/ 208 h 864"/>
                <a:gd name="T24" fmla="*/ 679 w 1563"/>
                <a:gd name="T25" fmla="*/ 284 h 864"/>
                <a:gd name="T26" fmla="*/ 611 w 1563"/>
                <a:gd name="T27" fmla="*/ 282 h 864"/>
                <a:gd name="T28" fmla="*/ 283 w 1563"/>
                <a:gd name="T29" fmla="*/ 218 h 864"/>
                <a:gd name="T30" fmla="*/ 171 w 1563"/>
                <a:gd name="T31" fmla="*/ 196 h 864"/>
                <a:gd name="T32" fmla="*/ 67 w 1563"/>
                <a:gd name="T33" fmla="*/ 191 h 864"/>
                <a:gd name="T34" fmla="*/ 31 w 1563"/>
                <a:gd name="T35" fmla="*/ 222 h 864"/>
                <a:gd name="T36" fmla="*/ 44 w 1563"/>
                <a:gd name="T37" fmla="*/ 258 h 864"/>
                <a:gd name="T38" fmla="*/ 63 w 1563"/>
                <a:gd name="T39" fmla="*/ 275 h 864"/>
                <a:gd name="T40" fmla="*/ 188 w 1563"/>
                <a:gd name="T41" fmla="*/ 308 h 864"/>
                <a:gd name="T42" fmla="*/ 285 w 1563"/>
                <a:gd name="T43" fmla="*/ 328 h 864"/>
                <a:gd name="T44" fmla="*/ 357 w 1563"/>
                <a:gd name="T45" fmla="*/ 346 h 864"/>
                <a:gd name="T46" fmla="*/ 453 w 1563"/>
                <a:gd name="T47" fmla="*/ 370 h 864"/>
                <a:gd name="T48" fmla="*/ 479 w 1563"/>
                <a:gd name="T49" fmla="*/ 386 h 864"/>
                <a:gd name="T50" fmla="*/ 455 w 1563"/>
                <a:gd name="T51" fmla="*/ 402 h 864"/>
                <a:gd name="T52" fmla="*/ 242 w 1563"/>
                <a:gd name="T53" fmla="*/ 418 h 864"/>
                <a:gd name="T54" fmla="*/ 39 w 1563"/>
                <a:gd name="T55" fmla="*/ 432 h 864"/>
                <a:gd name="T56" fmla="*/ 17 w 1563"/>
                <a:gd name="T57" fmla="*/ 493 h 864"/>
                <a:gd name="T58" fmla="*/ 69 w 1563"/>
                <a:gd name="T59" fmla="*/ 523 h 864"/>
                <a:gd name="T60" fmla="*/ 513 w 1563"/>
                <a:gd name="T61" fmla="*/ 524 h 864"/>
                <a:gd name="T62" fmla="*/ 510 w 1563"/>
                <a:gd name="T63" fmla="*/ 542 h 864"/>
                <a:gd name="T64" fmla="*/ 366 w 1563"/>
                <a:gd name="T65" fmla="*/ 577 h 864"/>
                <a:gd name="T66" fmla="*/ 232 w 1563"/>
                <a:gd name="T67" fmla="*/ 609 h 864"/>
                <a:gd name="T68" fmla="*/ 133 w 1563"/>
                <a:gd name="T69" fmla="*/ 651 h 864"/>
                <a:gd name="T70" fmla="*/ 156 w 1563"/>
                <a:gd name="T71" fmla="*/ 710 h 864"/>
                <a:gd name="T72" fmla="*/ 237 w 1563"/>
                <a:gd name="T73" fmla="*/ 710 h 864"/>
                <a:gd name="T74" fmla="*/ 479 w 1563"/>
                <a:gd name="T75" fmla="*/ 658 h 864"/>
                <a:gd name="T76" fmla="*/ 559 w 1563"/>
                <a:gd name="T77" fmla="*/ 646 h 864"/>
                <a:gd name="T78" fmla="*/ 543 w 1563"/>
                <a:gd name="T79" fmla="*/ 678 h 864"/>
                <a:gd name="T80" fmla="*/ 428 w 1563"/>
                <a:gd name="T81" fmla="*/ 736 h 864"/>
                <a:gd name="T82" fmla="*/ 292 w 1563"/>
                <a:gd name="T83" fmla="*/ 798 h 864"/>
                <a:gd name="T84" fmla="*/ 290 w 1563"/>
                <a:gd name="T85" fmla="*/ 845 h 864"/>
                <a:gd name="T86" fmla="*/ 367 w 1563"/>
                <a:gd name="T87" fmla="*/ 847 h 864"/>
                <a:gd name="T88" fmla="*/ 458 w 1563"/>
                <a:gd name="T89" fmla="*/ 812 h 864"/>
                <a:gd name="T90" fmla="*/ 503 w 1563"/>
                <a:gd name="T91" fmla="*/ 798 h 864"/>
                <a:gd name="T92" fmla="*/ 598 w 1563"/>
                <a:gd name="T93" fmla="*/ 761 h 864"/>
                <a:gd name="T94" fmla="*/ 638 w 1563"/>
                <a:gd name="T95" fmla="*/ 745 h 864"/>
                <a:gd name="T96" fmla="*/ 826 w 1563"/>
                <a:gd name="T97" fmla="*/ 741 h 864"/>
                <a:gd name="T98" fmla="*/ 953 w 1563"/>
                <a:gd name="T99" fmla="*/ 716 h 864"/>
                <a:gd name="T100" fmla="*/ 1075 w 1563"/>
                <a:gd name="T101" fmla="*/ 664 h 864"/>
                <a:gd name="T102" fmla="*/ 1563 w 1563"/>
                <a:gd name="T103" fmla="*/ 72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3" h="864">
                  <a:moveTo>
                    <a:pt x="1563" y="334"/>
                  </a:moveTo>
                  <a:cubicBezTo>
                    <a:pt x="1563" y="334"/>
                    <a:pt x="1116" y="325"/>
                    <a:pt x="1076" y="322"/>
                  </a:cubicBezTo>
                  <a:cubicBezTo>
                    <a:pt x="1036" y="319"/>
                    <a:pt x="856" y="209"/>
                    <a:pt x="840" y="202"/>
                  </a:cubicBezTo>
                  <a:cubicBezTo>
                    <a:pt x="824" y="194"/>
                    <a:pt x="771" y="183"/>
                    <a:pt x="759" y="177"/>
                  </a:cubicBezTo>
                  <a:cubicBezTo>
                    <a:pt x="747" y="172"/>
                    <a:pt x="715" y="154"/>
                    <a:pt x="699" y="134"/>
                  </a:cubicBezTo>
                  <a:cubicBezTo>
                    <a:pt x="683" y="114"/>
                    <a:pt x="668" y="104"/>
                    <a:pt x="660" y="88"/>
                  </a:cubicBezTo>
                  <a:cubicBezTo>
                    <a:pt x="650" y="82"/>
                    <a:pt x="650" y="82"/>
                    <a:pt x="650" y="82"/>
                  </a:cubicBezTo>
                  <a:cubicBezTo>
                    <a:pt x="643" y="64"/>
                    <a:pt x="621" y="16"/>
                    <a:pt x="615" y="11"/>
                  </a:cubicBezTo>
                  <a:cubicBezTo>
                    <a:pt x="611" y="7"/>
                    <a:pt x="603" y="4"/>
                    <a:pt x="598" y="11"/>
                  </a:cubicBezTo>
                  <a:cubicBezTo>
                    <a:pt x="586" y="0"/>
                    <a:pt x="545" y="11"/>
                    <a:pt x="543" y="39"/>
                  </a:cubicBezTo>
                  <a:cubicBezTo>
                    <a:pt x="540" y="62"/>
                    <a:pt x="542" y="102"/>
                    <a:pt x="545" y="114"/>
                  </a:cubicBezTo>
                  <a:cubicBezTo>
                    <a:pt x="549" y="126"/>
                    <a:pt x="589" y="195"/>
                    <a:pt x="601" y="208"/>
                  </a:cubicBezTo>
                  <a:cubicBezTo>
                    <a:pt x="612" y="221"/>
                    <a:pt x="667" y="257"/>
                    <a:pt x="679" y="284"/>
                  </a:cubicBezTo>
                  <a:cubicBezTo>
                    <a:pt x="679" y="284"/>
                    <a:pt x="643" y="289"/>
                    <a:pt x="611" y="282"/>
                  </a:cubicBezTo>
                  <a:cubicBezTo>
                    <a:pt x="312" y="221"/>
                    <a:pt x="372" y="230"/>
                    <a:pt x="283" y="218"/>
                  </a:cubicBezTo>
                  <a:cubicBezTo>
                    <a:pt x="239" y="212"/>
                    <a:pt x="187" y="200"/>
                    <a:pt x="171" y="196"/>
                  </a:cubicBezTo>
                  <a:cubicBezTo>
                    <a:pt x="155" y="193"/>
                    <a:pt x="84" y="186"/>
                    <a:pt x="67" y="191"/>
                  </a:cubicBezTo>
                  <a:cubicBezTo>
                    <a:pt x="50" y="195"/>
                    <a:pt x="32" y="209"/>
                    <a:pt x="31" y="222"/>
                  </a:cubicBezTo>
                  <a:cubicBezTo>
                    <a:pt x="30" y="236"/>
                    <a:pt x="36" y="250"/>
                    <a:pt x="44" y="258"/>
                  </a:cubicBezTo>
                  <a:cubicBezTo>
                    <a:pt x="52" y="266"/>
                    <a:pt x="60" y="273"/>
                    <a:pt x="63" y="275"/>
                  </a:cubicBezTo>
                  <a:cubicBezTo>
                    <a:pt x="67" y="278"/>
                    <a:pt x="151" y="301"/>
                    <a:pt x="188" y="308"/>
                  </a:cubicBezTo>
                  <a:cubicBezTo>
                    <a:pt x="225" y="316"/>
                    <a:pt x="262" y="323"/>
                    <a:pt x="285" y="328"/>
                  </a:cubicBezTo>
                  <a:cubicBezTo>
                    <a:pt x="307" y="333"/>
                    <a:pt x="334" y="343"/>
                    <a:pt x="357" y="346"/>
                  </a:cubicBezTo>
                  <a:cubicBezTo>
                    <a:pt x="380" y="350"/>
                    <a:pt x="443" y="367"/>
                    <a:pt x="453" y="370"/>
                  </a:cubicBezTo>
                  <a:cubicBezTo>
                    <a:pt x="463" y="374"/>
                    <a:pt x="477" y="380"/>
                    <a:pt x="479" y="386"/>
                  </a:cubicBezTo>
                  <a:cubicBezTo>
                    <a:pt x="481" y="392"/>
                    <a:pt x="479" y="399"/>
                    <a:pt x="455" y="402"/>
                  </a:cubicBezTo>
                  <a:cubicBezTo>
                    <a:pt x="430" y="406"/>
                    <a:pt x="289" y="418"/>
                    <a:pt x="242" y="418"/>
                  </a:cubicBezTo>
                  <a:cubicBezTo>
                    <a:pt x="196" y="418"/>
                    <a:pt x="78" y="417"/>
                    <a:pt x="39" y="432"/>
                  </a:cubicBezTo>
                  <a:cubicBezTo>
                    <a:pt x="0" y="447"/>
                    <a:pt x="11" y="485"/>
                    <a:pt x="17" y="493"/>
                  </a:cubicBezTo>
                  <a:cubicBezTo>
                    <a:pt x="24" y="500"/>
                    <a:pt x="45" y="520"/>
                    <a:pt x="69" y="523"/>
                  </a:cubicBezTo>
                  <a:cubicBezTo>
                    <a:pt x="135" y="531"/>
                    <a:pt x="509" y="512"/>
                    <a:pt x="513" y="524"/>
                  </a:cubicBezTo>
                  <a:cubicBezTo>
                    <a:pt x="516" y="531"/>
                    <a:pt x="520" y="538"/>
                    <a:pt x="510" y="542"/>
                  </a:cubicBezTo>
                  <a:cubicBezTo>
                    <a:pt x="500" y="546"/>
                    <a:pt x="402" y="571"/>
                    <a:pt x="366" y="577"/>
                  </a:cubicBezTo>
                  <a:cubicBezTo>
                    <a:pt x="331" y="584"/>
                    <a:pt x="261" y="603"/>
                    <a:pt x="232" y="609"/>
                  </a:cubicBezTo>
                  <a:cubicBezTo>
                    <a:pt x="203" y="615"/>
                    <a:pt x="152" y="622"/>
                    <a:pt x="133" y="651"/>
                  </a:cubicBezTo>
                  <a:cubicBezTo>
                    <a:pt x="115" y="680"/>
                    <a:pt x="131" y="708"/>
                    <a:pt x="156" y="710"/>
                  </a:cubicBezTo>
                  <a:cubicBezTo>
                    <a:pt x="182" y="713"/>
                    <a:pt x="206" y="715"/>
                    <a:pt x="237" y="710"/>
                  </a:cubicBezTo>
                  <a:cubicBezTo>
                    <a:pt x="267" y="706"/>
                    <a:pt x="424" y="663"/>
                    <a:pt x="479" y="658"/>
                  </a:cubicBezTo>
                  <a:cubicBezTo>
                    <a:pt x="533" y="654"/>
                    <a:pt x="553" y="646"/>
                    <a:pt x="559" y="646"/>
                  </a:cubicBezTo>
                  <a:cubicBezTo>
                    <a:pt x="564" y="646"/>
                    <a:pt x="552" y="673"/>
                    <a:pt x="543" y="678"/>
                  </a:cubicBezTo>
                  <a:cubicBezTo>
                    <a:pt x="535" y="683"/>
                    <a:pt x="453" y="727"/>
                    <a:pt x="428" y="736"/>
                  </a:cubicBezTo>
                  <a:cubicBezTo>
                    <a:pt x="402" y="746"/>
                    <a:pt x="297" y="790"/>
                    <a:pt x="292" y="798"/>
                  </a:cubicBezTo>
                  <a:cubicBezTo>
                    <a:pt x="287" y="807"/>
                    <a:pt x="286" y="838"/>
                    <a:pt x="290" y="845"/>
                  </a:cubicBezTo>
                  <a:cubicBezTo>
                    <a:pt x="295" y="852"/>
                    <a:pt x="315" y="864"/>
                    <a:pt x="367" y="847"/>
                  </a:cubicBezTo>
                  <a:cubicBezTo>
                    <a:pt x="420" y="829"/>
                    <a:pt x="442" y="816"/>
                    <a:pt x="458" y="812"/>
                  </a:cubicBezTo>
                  <a:cubicBezTo>
                    <a:pt x="473" y="808"/>
                    <a:pt x="493" y="804"/>
                    <a:pt x="503" y="798"/>
                  </a:cubicBezTo>
                  <a:cubicBezTo>
                    <a:pt x="543" y="776"/>
                    <a:pt x="569" y="774"/>
                    <a:pt x="598" y="761"/>
                  </a:cubicBezTo>
                  <a:cubicBezTo>
                    <a:pt x="608" y="756"/>
                    <a:pt x="626" y="746"/>
                    <a:pt x="638" y="745"/>
                  </a:cubicBezTo>
                  <a:cubicBezTo>
                    <a:pt x="651" y="745"/>
                    <a:pt x="795" y="747"/>
                    <a:pt x="826" y="741"/>
                  </a:cubicBezTo>
                  <a:cubicBezTo>
                    <a:pt x="857" y="735"/>
                    <a:pt x="923" y="729"/>
                    <a:pt x="953" y="716"/>
                  </a:cubicBezTo>
                  <a:cubicBezTo>
                    <a:pt x="984" y="703"/>
                    <a:pt x="1056" y="675"/>
                    <a:pt x="1075" y="664"/>
                  </a:cubicBezTo>
                  <a:cubicBezTo>
                    <a:pt x="1295" y="712"/>
                    <a:pt x="1268" y="701"/>
                    <a:pt x="1563" y="727"/>
                  </a:cubicBezTo>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5">
              <a:extLst>
                <a:ext uri="{FF2B5EF4-FFF2-40B4-BE49-F238E27FC236}">
                  <a16:creationId xmlns:a16="http://schemas.microsoft.com/office/drawing/2014/main" id="{AC74D9D7-129E-4F29-8F08-72B039B14D0C}"/>
                </a:ext>
              </a:extLst>
            </p:cNvPr>
            <p:cNvSpPr>
              <a:spLocks noEditPoints="1"/>
            </p:cNvSpPr>
            <p:nvPr/>
          </p:nvSpPr>
          <p:spPr bwMode="auto">
            <a:xfrm>
              <a:off x="5278438" y="2913063"/>
              <a:ext cx="10523537" cy="5919787"/>
            </a:xfrm>
            <a:custGeom>
              <a:avLst/>
              <a:gdLst>
                <a:gd name="T0" fmla="*/ 292 w 1573"/>
                <a:gd name="T1" fmla="*/ 800 h 884"/>
                <a:gd name="T2" fmla="*/ 546 w 1573"/>
                <a:gd name="T3" fmla="*/ 679 h 884"/>
                <a:gd name="T4" fmla="*/ 313 w 1573"/>
                <a:gd name="T5" fmla="*/ 702 h 884"/>
                <a:gd name="T6" fmla="*/ 134 w 1573"/>
                <a:gd name="T7" fmla="*/ 653 h 884"/>
                <a:gd name="T8" fmla="*/ 512 w 1573"/>
                <a:gd name="T9" fmla="*/ 542 h 884"/>
                <a:gd name="T10" fmla="*/ 72 w 1573"/>
                <a:gd name="T11" fmla="*/ 531 h 884"/>
                <a:gd name="T12" fmla="*/ 42 w 1573"/>
                <a:gd name="T13" fmla="*/ 432 h 884"/>
                <a:gd name="T14" fmla="*/ 458 w 1573"/>
                <a:gd name="T15" fmla="*/ 402 h 884"/>
                <a:gd name="T16" fmla="*/ 360 w 1573"/>
                <a:gd name="T17" fmla="*/ 354 h 884"/>
                <a:gd name="T18" fmla="*/ 198 w 1573"/>
                <a:gd name="T19" fmla="*/ 318 h 884"/>
                <a:gd name="T20" fmla="*/ 45 w 1573"/>
                <a:gd name="T21" fmla="*/ 265 h 884"/>
                <a:gd name="T22" fmla="*/ 70 w 1573"/>
                <a:gd name="T23" fmla="*/ 191 h 884"/>
                <a:gd name="T24" fmla="*/ 288 w 1573"/>
                <a:gd name="T25" fmla="*/ 218 h 884"/>
                <a:gd name="T26" fmla="*/ 677 w 1573"/>
                <a:gd name="T27" fmla="*/ 285 h 884"/>
                <a:gd name="T28" fmla="*/ 546 w 1573"/>
                <a:gd name="T29" fmla="*/ 119 h 884"/>
                <a:gd name="T30" fmla="*/ 602 w 1573"/>
                <a:gd name="T31" fmla="*/ 10 h 884"/>
                <a:gd name="T32" fmla="*/ 657 w 1573"/>
                <a:gd name="T33" fmla="*/ 83 h 884"/>
                <a:gd name="T34" fmla="*/ 667 w 1573"/>
                <a:gd name="T35" fmla="*/ 90 h 884"/>
                <a:gd name="T36" fmla="*/ 765 w 1573"/>
                <a:gd name="T37" fmla="*/ 178 h 884"/>
                <a:gd name="T38" fmla="*/ 1080 w 1573"/>
                <a:gd name="T39" fmla="*/ 322 h 884"/>
                <a:gd name="T40" fmla="*/ 1567 w 1573"/>
                <a:gd name="T41" fmla="*/ 342 h 884"/>
                <a:gd name="T42" fmla="*/ 842 w 1573"/>
                <a:gd name="T43" fmla="*/ 209 h 884"/>
                <a:gd name="T44" fmla="*/ 700 w 1573"/>
                <a:gd name="T45" fmla="*/ 140 h 884"/>
                <a:gd name="T46" fmla="*/ 633 w 1573"/>
                <a:gd name="T47" fmla="*/ 49 h 884"/>
                <a:gd name="T48" fmla="*/ 606 w 1573"/>
                <a:gd name="T49" fmla="*/ 18 h 884"/>
                <a:gd name="T50" fmla="*/ 551 w 1573"/>
                <a:gd name="T51" fmla="*/ 44 h 884"/>
                <a:gd name="T52" fmla="*/ 608 w 1573"/>
                <a:gd name="T53" fmla="*/ 209 h 884"/>
                <a:gd name="T54" fmla="*/ 684 w 1573"/>
                <a:gd name="T55" fmla="*/ 292 h 884"/>
                <a:gd name="T56" fmla="*/ 287 w 1573"/>
                <a:gd name="T57" fmla="*/ 226 h 884"/>
                <a:gd name="T58" fmla="*/ 72 w 1573"/>
                <a:gd name="T59" fmla="*/ 199 h 884"/>
                <a:gd name="T60" fmla="*/ 51 w 1573"/>
                <a:gd name="T61" fmla="*/ 259 h 884"/>
                <a:gd name="T62" fmla="*/ 193 w 1573"/>
                <a:gd name="T63" fmla="*/ 309 h 884"/>
                <a:gd name="T64" fmla="*/ 362 w 1573"/>
                <a:gd name="T65" fmla="*/ 346 h 884"/>
                <a:gd name="T66" fmla="*/ 487 w 1573"/>
                <a:gd name="T67" fmla="*/ 389 h 884"/>
                <a:gd name="T68" fmla="*/ 246 w 1573"/>
                <a:gd name="T69" fmla="*/ 426 h 884"/>
                <a:gd name="T70" fmla="*/ 24 w 1573"/>
                <a:gd name="T71" fmla="*/ 494 h 884"/>
                <a:gd name="T72" fmla="*/ 474 w 1573"/>
                <a:gd name="T73" fmla="*/ 520 h 884"/>
                <a:gd name="T74" fmla="*/ 515 w 1573"/>
                <a:gd name="T75" fmla="*/ 550 h 884"/>
                <a:gd name="T76" fmla="*/ 140 w 1573"/>
                <a:gd name="T77" fmla="*/ 657 h 884"/>
                <a:gd name="T78" fmla="*/ 311 w 1573"/>
                <a:gd name="T79" fmla="*/ 694 h 884"/>
                <a:gd name="T80" fmla="*/ 563 w 1573"/>
                <a:gd name="T81" fmla="*/ 646 h 884"/>
                <a:gd name="T82" fmla="*/ 433 w 1573"/>
                <a:gd name="T83" fmla="*/ 744 h 884"/>
                <a:gd name="T84" fmla="*/ 298 w 1573"/>
                <a:gd name="T85" fmla="*/ 847 h 884"/>
                <a:gd name="T86" fmla="*/ 471 w 1573"/>
                <a:gd name="T87" fmla="*/ 809 h 884"/>
                <a:gd name="T88" fmla="*/ 607 w 1573"/>
                <a:gd name="T89" fmla="*/ 758 h 884"/>
                <a:gd name="T90" fmla="*/ 829 w 1573"/>
                <a:gd name="T91" fmla="*/ 741 h 884"/>
                <a:gd name="T92" fmla="*/ 1077 w 1573"/>
                <a:gd name="T93" fmla="*/ 665 h 884"/>
                <a:gd name="T94" fmla="*/ 1567 w 1573"/>
                <a:gd name="T95" fmla="*/ 727 h 884"/>
                <a:gd name="T96" fmla="*/ 1079 w 1573"/>
                <a:gd name="T97" fmla="*/ 673 h 884"/>
                <a:gd name="T98" fmla="*/ 831 w 1573"/>
                <a:gd name="T99" fmla="*/ 749 h 884"/>
                <a:gd name="T100" fmla="*/ 611 w 1573"/>
                <a:gd name="T101" fmla="*/ 765 h 884"/>
                <a:gd name="T102" fmla="*/ 439 w 1573"/>
                <a:gd name="T103" fmla="*/ 829 h 884"/>
                <a:gd name="T104" fmla="*/ 70 w 1573"/>
                <a:gd name="T105" fmla="*/ 276 h 884"/>
                <a:gd name="T106" fmla="*/ 70 w 1573"/>
                <a:gd name="T107" fmla="*/ 276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73" h="884">
                  <a:moveTo>
                    <a:pt x="291" y="851"/>
                  </a:moveTo>
                  <a:cubicBezTo>
                    <a:pt x="286" y="843"/>
                    <a:pt x="286" y="810"/>
                    <a:pt x="292" y="800"/>
                  </a:cubicBezTo>
                  <a:cubicBezTo>
                    <a:pt x="299" y="789"/>
                    <a:pt x="420" y="740"/>
                    <a:pt x="430" y="736"/>
                  </a:cubicBezTo>
                  <a:cubicBezTo>
                    <a:pt x="455" y="727"/>
                    <a:pt x="534" y="685"/>
                    <a:pt x="546" y="679"/>
                  </a:cubicBezTo>
                  <a:cubicBezTo>
                    <a:pt x="551" y="676"/>
                    <a:pt x="558" y="661"/>
                    <a:pt x="560" y="654"/>
                  </a:cubicBezTo>
                  <a:cubicBezTo>
                    <a:pt x="450" y="674"/>
                    <a:pt x="497" y="658"/>
                    <a:pt x="313" y="702"/>
                  </a:cubicBezTo>
                  <a:cubicBezTo>
                    <a:pt x="241" y="719"/>
                    <a:pt x="225" y="725"/>
                    <a:pt x="160" y="718"/>
                  </a:cubicBezTo>
                  <a:cubicBezTo>
                    <a:pt x="132" y="715"/>
                    <a:pt x="114" y="684"/>
                    <a:pt x="134" y="653"/>
                  </a:cubicBezTo>
                  <a:cubicBezTo>
                    <a:pt x="153" y="622"/>
                    <a:pt x="205" y="616"/>
                    <a:pt x="235" y="609"/>
                  </a:cubicBezTo>
                  <a:cubicBezTo>
                    <a:pt x="239" y="608"/>
                    <a:pt x="496" y="549"/>
                    <a:pt x="512" y="542"/>
                  </a:cubicBezTo>
                  <a:cubicBezTo>
                    <a:pt x="517" y="541"/>
                    <a:pt x="517" y="539"/>
                    <a:pt x="514" y="532"/>
                  </a:cubicBezTo>
                  <a:cubicBezTo>
                    <a:pt x="510" y="520"/>
                    <a:pt x="138" y="539"/>
                    <a:pt x="72" y="531"/>
                  </a:cubicBezTo>
                  <a:cubicBezTo>
                    <a:pt x="44" y="527"/>
                    <a:pt x="21" y="502"/>
                    <a:pt x="18" y="499"/>
                  </a:cubicBezTo>
                  <a:cubicBezTo>
                    <a:pt x="10" y="490"/>
                    <a:pt x="0" y="448"/>
                    <a:pt x="42" y="432"/>
                  </a:cubicBezTo>
                  <a:cubicBezTo>
                    <a:pt x="81" y="417"/>
                    <a:pt x="203" y="418"/>
                    <a:pt x="246" y="418"/>
                  </a:cubicBezTo>
                  <a:cubicBezTo>
                    <a:pt x="293" y="418"/>
                    <a:pt x="435" y="406"/>
                    <a:pt x="458" y="402"/>
                  </a:cubicBezTo>
                  <a:cubicBezTo>
                    <a:pt x="489" y="398"/>
                    <a:pt x="485" y="388"/>
                    <a:pt x="456" y="378"/>
                  </a:cubicBezTo>
                  <a:cubicBezTo>
                    <a:pt x="445" y="375"/>
                    <a:pt x="382" y="357"/>
                    <a:pt x="360" y="354"/>
                  </a:cubicBezTo>
                  <a:cubicBezTo>
                    <a:pt x="338" y="350"/>
                    <a:pt x="310" y="341"/>
                    <a:pt x="288" y="336"/>
                  </a:cubicBezTo>
                  <a:cubicBezTo>
                    <a:pt x="267" y="331"/>
                    <a:pt x="233" y="325"/>
                    <a:pt x="198" y="318"/>
                  </a:cubicBezTo>
                  <a:cubicBezTo>
                    <a:pt x="154" y="309"/>
                    <a:pt x="70" y="286"/>
                    <a:pt x="65" y="282"/>
                  </a:cubicBezTo>
                  <a:cubicBezTo>
                    <a:pt x="62" y="280"/>
                    <a:pt x="56" y="274"/>
                    <a:pt x="45" y="265"/>
                  </a:cubicBezTo>
                  <a:cubicBezTo>
                    <a:pt x="36" y="256"/>
                    <a:pt x="30" y="240"/>
                    <a:pt x="31" y="226"/>
                  </a:cubicBezTo>
                  <a:cubicBezTo>
                    <a:pt x="32" y="210"/>
                    <a:pt x="52" y="195"/>
                    <a:pt x="70" y="191"/>
                  </a:cubicBezTo>
                  <a:cubicBezTo>
                    <a:pt x="88" y="186"/>
                    <a:pt x="158" y="192"/>
                    <a:pt x="177" y="197"/>
                  </a:cubicBezTo>
                  <a:cubicBezTo>
                    <a:pt x="196" y="201"/>
                    <a:pt x="245" y="212"/>
                    <a:pt x="288" y="218"/>
                  </a:cubicBezTo>
                  <a:cubicBezTo>
                    <a:pt x="373" y="230"/>
                    <a:pt x="314" y="220"/>
                    <a:pt x="616" y="282"/>
                  </a:cubicBezTo>
                  <a:cubicBezTo>
                    <a:pt x="640" y="287"/>
                    <a:pt x="666" y="286"/>
                    <a:pt x="677" y="285"/>
                  </a:cubicBezTo>
                  <a:cubicBezTo>
                    <a:pt x="661" y="259"/>
                    <a:pt x="613" y="227"/>
                    <a:pt x="602" y="214"/>
                  </a:cubicBezTo>
                  <a:cubicBezTo>
                    <a:pt x="591" y="201"/>
                    <a:pt x="549" y="133"/>
                    <a:pt x="546" y="119"/>
                  </a:cubicBezTo>
                  <a:cubicBezTo>
                    <a:pt x="542" y="106"/>
                    <a:pt x="540" y="65"/>
                    <a:pt x="543" y="43"/>
                  </a:cubicBezTo>
                  <a:cubicBezTo>
                    <a:pt x="546" y="15"/>
                    <a:pt x="582" y="0"/>
                    <a:pt x="602" y="10"/>
                  </a:cubicBezTo>
                  <a:cubicBezTo>
                    <a:pt x="608" y="5"/>
                    <a:pt x="616" y="7"/>
                    <a:pt x="622" y="13"/>
                  </a:cubicBezTo>
                  <a:cubicBezTo>
                    <a:pt x="629" y="19"/>
                    <a:pt x="652" y="72"/>
                    <a:pt x="657" y="83"/>
                  </a:cubicBezTo>
                  <a:cubicBezTo>
                    <a:pt x="666" y="88"/>
                    <a:pt x="666" y="88"/>
                    <a:pt x="666" y="88"/>
                  </a:cubicBezTo>
                  <a:cubicBezTo>
                    <a:pt x="667" y="89"/>
                    <a:pt x="667" y="89"/>
                    <a:pt x="667" y="90"/>
                  </a:cubicBezTo>
                  <a:cubicBezTo>
                    <a:pt x="675" y="105"/>
                    <a:pt x="690" y="115"/>
                    <a:pt x="706" y="135"/>
                  </a:cubicBezTo>
                  <a:cubicBezTo>
                    <a:pt x="722" y="155"/>
                    <a:pt x="755" y="173"/>
                    <a:pt x="765" y="178"/>
                  </a:cubicBezTo>
                  <a:cubicBezTo>
                    <a:pt x="777" y="183"/>
                    <a:pt x="829" y="195"/>
                    <a:pt x="845" y="202"/>
                  </a:cubicBezTo>
                  <a:cubicBezTo>
                    <a:pt x="861" y="209"/>
                    <a:pt x="1042" y="319"/>
                    <a:pt x="1080" y="322"/>
                  </a:cubicBezTo>
                  <a:cubicBezTo>
                    <a:pt x="1119" y="325"/>
                    <a:pt x="1563" y="334"/>
                    <a:pt x="1567" y="334"/>
                  </a:cubicBezTo>
                  <a:cubicBezTo>
                    <a:pt x="1572" y="334"/>
                    <a:pt x="1572" y="342"/>
                    <a:pt x="1567" y="342"/>
                  </a:cubicBezTo>
                  <a:cubicBezTo>
                    <a:pt x="1563" y="342"/>
                    <a:pt x="1119" y="333"/>
                    <a:pt x="1080" y="330"/>
                  </a:cubicBezTo>
                  <a:cubicBezTo>
                    <a:pt x="1038" y="327"/>
                    <a:pt x="858" y="217"/>
                    <a:pt x="842" y="209"/>
                  </a:cubicBezTo>
                  <a:cubicBezTo>
                    <a:pt x="826" y="202"/>
                    <a:pt x="774" y="191"/>
                    <a:pt x="762" y="185"/>
                  </a:cubicBezTo>
                  <a:cubicBezTo>
                    <a:pt x="750" y="180"/>
                    <a:pt x="717" y="162"/>
                    <a:pt x="700" y="140"/>
                  </a:cubicBezTo>
                  <a:cubicBezTo>
                    <a:pt x="684" y="121"/>
                    <a:pt x="669" y="111"/>
                    <a:pt x="661" y="94"/>
                  </a:cubicBezTo>
                  <a:cubicBezTo>
                    <a:pt x="643" y="84"/>
                    <a:pt x="657" y="96"/>
                    <a:pt x="633" y="49"/>
                  </a:cubicBezTo>
                  <a:cubicBezTo>
                    <a:pt x="627" y="37"/>
                    <a:pt x="620" y="21"/>
                    <a:pt x="617" y="18"/>
                  </a:cubicBezTo>
                  <a:cubicBezTo>
                    <a:pt x="613" y="15"/>
                    <a:pt x="609" y="13"/>
                    <a:pt x="606" y="18"/>
                  </a:cubicBezTo>
                  <a:cubicBezTo>
                    <a:pt x="604" y="20"/>
                    <a:pt x="601" y="20"/>
                    <a:pt x="600" y="18"/>
                  </a:cubicBezTo>
                  <a:cubicBezTo>
                    <a:pt x="589" y="9"/>
                    <a:pt x="553" y="19"/>
                    <a:pt x="551" y="44"/>
                  </a:cubicBezTo>
                  <a:cubicBezTo>
                    <a:pt x="548" y="66"/>
                    <a:pt x="550" y="106"/>
                    <a:pt x="553" y="117"/>
                  </a:cubicBezTo>
                  <a:cubicBezTo>
                    <a:pt x="556" y="128"/>
                    <a:pt x="597" y="196"/>
                    <a:pt x="608" y="209"/>
                  </a:cubicBezTo>
                  <a:cubicBezTo>
                    <a:pt x="615" y="218"/>
                    <a:pt x="695" y="276"/>
                    <a:pt x="687" y="290"/>
                  </a:cubicBezTo>
                  <a:cubicBezTo>
                    <a:pt x="686" y="291"/>
                    <a:pt x="685" y="292"/>
                    <a:pt x="684" y="292"/>
                  </a:cubicBezTo>
                  <a:cubicBezTo>
                    <a:pt x="682" y="292"/>
                    <a:pt x="647" y="297"/>
                    <a:pt x="614" y="290"/>
                  </a:cubicBezTo>
                  <a:cubicBezTo>
                    <a:pt x="310" y="228"/>
                    <a:pt x="372" y="238"/>
                    <a:pt x="287" y="226"/>
                  </a:cubicBezTo>
                  <a:cubicBezTo>
                    <a:pt x="250" y="221"/>
                    <a:pt x="209" y="212"/>
                    <a:pt x="174" y="204"/>
                  </a:cubicBezTo>
                  <a:cubicBezTo>
                    <a:pt x="158" y="201"/>
                    <a:pt x="88" y="194"/>
                    <a:pt x="72" y="199"/>
                  </a:cubicBezTo>
                  <a:cubicBezTo>
                    <a:pt x="55" y="203"/>
                    <a:pt x="39" y="216"/>
                    <a:pt x="39" y="227"/>
                  </a:cubicBezTo>
                  <a:cubicBezTo>
                    <a:pt x="38" y="238"/>
                    <a:pt x="43" y="251"/>
                    <a:pt x="51" y="259"/>
                  </a:cubicBezTo>
                  <a:cubicBezTo>
                    <a:pt x="60" y="268"/>
                    <a:pt x="67" y="274"/>
                    <a:pt x="70" y="276"/>
                  </a:cubicBezTo>
                  <a:cubicBezTo>
                    <a:pt x="76" y="279"/>
                    <a:pt x="157" y="301"/>
                    <a:pt x="193" y="309"/>
                  </a:cubicBezTo>
                  <a:cubicBezTo>
                    <a:pt x="227" y="315"/>
                    <a:pt x="267" y="323"/>
                    <a:pt x="290" y="328"/>
                  </a:cubicBezTo>
                  <a:cubicBezTo>
                    <a:pt x="312" y="333"/>
                    <a:pt x="339" y="343"/>
                    <a:pt x="362" y="346"/>
                  </a:cubicBezTo>
                  <a:cubicBezTo>
                    <a:pt x="385" y="350"/>
                    <a:pt x="449" y="368"/>
                    <a:pt x="458" y="371"/>
                  </a:cubicBezTo>
                  <a:cubicBezTo>
                    <a:pt x="484" y="379"/>
                    <a:pt x="486" y="387"/>
                    <a:pt x="487" y="389"/>
                  </a:cubicBezTo>
                  <a:cubicBezTo>
                    <a:pt x="491" y="404"/>
                    <a:pt x="474" y="408"/>
                    <a:pt x="459" y="410"/>
                  </a:cubicBezTo>
                  <a:cubicBezTo>
                    <a:pt x="436" y="414"/>
                    <a:pt x="293" y="426"/>
                    <a:pt x="246" y="426"/>
                  </a:cubicBezTo>
                  <a:cubicBezTo>
                    <a:pt x="198" y="426"/>
                    <a:pt x="82" y="425"/>
                    <a:pt x="44" y="440"/>
                  </a:cubicBezTo>
                  <a:cubicBezTo>
                    <a:pt x="10" y="453"/>
                    <a:pt x="19" y="487"/>
                    <a:pt x="24" y="494"/>
                  </a:cubicBezTo>
                  <a:cubicBezTo>
                    <a:pt x="27" y="496"/>
                    <a:pt x="48" y="519"/>
                    <a:pt x="73" y="523"/>
                  </a:cubicBezTo>
                  <a:cubicBezTo>
                    <a:pt x="123" y="529"/>
                    <a:pt x="437" y="518"/>
                    <a:pt x="474" y="520"/>
                  </a:cubicBezTo>
                  <a:cubicBezTo>
                    <a:pt x="502" y="522"/>
                    <a:pt x="517" y="517"/>
                    <a:pt x="521" y="527"/>
                  </a:cubicBezTo>
                  <a:cubicBezTo>
                    <a:pt x="523" y="533"/>
                    <a:pt x="529" y="544"/>
                    <a:pt x="515" y="550"/>
                  </a:cubicBezTo>
                  <a:cubicBezTo>
                    <a:pt x="499" y="556"/>
                    <a:pt x="246" y="615"/>
                    <a:pt x="225" y="619"/>
                  </a:cubicBezTo>
                  <a:cubicBezTo>
                    <a:pt x="196" y="625"/>
                    <a:pt x="156" y="633"/>
                    <a:pt x="140" y="657"/>
                  </a:cubicBezTo>
                  <a:cubicBezTo>
                    <a:pt x="124" y="684"/>
                    <a:pt x="138" y="708"/>
                    <a:pt x="161" y="710"/>
                  </a:cubicBezTo>
                  <a:cubicBezTo>
                    <a:pt x="226" y="717"/>
                    <a:pt x="242" y="711"/>
                    <a:pt x="311" y="694"/>
                  </a:cubicBezTo>
                  <a:cubicBezTo>
                    <a:pt x="529" y="642"/>
                    <a:pt x="470" y="666"/>
                    <a:pt x="551" y="648"/>
                  </a:cubicBezTo>
                  <a:cubicBezTo>
                    <a:pt x="557" y="647"/>
                    <a:pt x="561" y="646"/>
                    <a:pt x="563" y="646"/>
                  </a:cubicBezTo>
                  <a:cubicBezTo>
                    <a:pt x="576" y="647"/>
                    <a:pt x="560" y="680"/>
                    <a:pt x="549" y="686"/>
                  </a:cubicBezTo>
                  <a:cubicBezTo>
                    <a:pt x="542" y="689"/>
                    <a:pt x="459" y="734"/>
                    <a:pt x="433" y="744"/>
                  </a:cubicBezTo>
                  <a:cubicBezTo>
                    <a:pt x="400" y="756"/>
                    <a:pt x="305" y="797"/>
                    <a:pt x="299" y="804"/>
                  </a:cubicBezTo>
                  <a:cubicBezTo>
                    <a:pt x="295" y="812"/>
                    <a:pt x="295" y="841"/>
                    <a:pt x="298" y="847"/>
                  </a:cubicBezTo>
                  <a:cubicBezTo>
                    <a:pt x="301" y="852"/>
                    <a:pt x="320" y="863"/>
                    <a:pt x="370" y="847"/>
                  </a:cubicBezTo>
                  <a:cubicBezTo>
                    <a:pt x="431" y="826"/>
                    <a:pt x="438" y="818"/>
                    <a:pt x="471" y="809"/>
                  </a:cubicBezTo>
                  <a:cubicBezTo>
                    <a:pt x="484" y="806"/>
                    <a:pt x="498" y="803"/>
                    <a:pt x="505" y="799"/>
                  </a:cubicBezTo>
                  <a:cubicBezTo>
                    <a:pt x="548" y="775"/>
                    <a:pt x="572" y="776"/>
                    <a:pt x="607" y="758"/>
                  </a:cubicBezTo>
                  <a:cubicBezTo>
                    <a:pt x="617" y="753"/>
                    <a:pt x="631" y="746"/>
                    <a:pt x="642" y="745"/>
                  </a:cubicBezTo>
                  <a:cubicBezTo>
                    <a:pt x="655" y="745"/>
                    <a:pt x="798" y="746"/>
                    <a:pt x="829" y="741"/>
                  </a:cubicBezTo>
                  <a:cubicBezTo>
                    <a:pt x="860" y="735"/>
                    <a:pt x="926" y="729"/>
                    <a:pt x="956" y="716"/>
                  </a:cubicBezTo>
                  <a:cubicBezTo>
                    <a:pt x="986" y="704"/>
                    <a:pt x="1059" y="675"/>
                    <a:pt x="1077" y="665"/>
                  </a:cubicBezTo>
                  <a:cubicBezTo>
                    <a:pt x="1077" y="664"/>
                    <a:pt x="1078" y="664"/>
                    <a:pt x="1079" y="664"/>
                  </a:cubicBezTo>
                  <a:cubicBezTo>
                    <a:pt x="1300" y="712"/>
                    <a:pt x="1273" y="701"/>
                    <a:pt x="1567" y="727"/>
                  </a:cubicBezTo>
                  <a:cubicBezTo>
                    <a:pt x="1573" y="727"/>
                    <a:pt x="1572" y="735"/>
                    <a:pt x="1567" y="735"/>
                  </a:cubicBezTo>
                  <a:cubicBezTo>
                    <a:pt x="1270" y="709"/>
                    <a:pt x="1303" y="721"/>
                    <a:pt x="1079" y="673"/>
                  </a:cubicBezTo>
                  <a:cubicBezTo>
                    <a:pt x="1059" y="684"/>
                    <a:pt x="989" y="711"/>
                    <a:pt x="959" y="724"/>
                  </a:cubicBezTo>
                  <a:cubicBezTo>
                    <a:pt x="928" y="737"/>
                    <a:pt x="862" y="743"/>
                    <a:pt x="831" y="749"/>
                  </a:cubicBezTo>
                  <a:cubicBezTo>
                    <a:pt x="807" y="753"/>
                    <a:pt x="719" y="753"/>
                    <a:pt x="672" y="753"/>
                  </a:cubicBezTo>
                  <a:cubicBezTo>
                    <a:pt x="638" y="753"/>
                    <a:pt x="639" y="751"/>
                    <a:pt x="611" y="765"/>
                  </a:cubicBezTo>
                  <a:cubicBezTo>
                    <a:pt x="573" y="784"/>
                    <a:pt x="552" y="782"/>
                    <a:pt x="509" y="806"/>
                  </a:cubicBezTo>
                  <a:cubicBezTo>
                    <a:pt x="493" y="815"/>
                    <a:pt x="474" y="814"/>
                    <a:pt x="439" y="829"/>
                  </a:cubicBezTo>
                  <a:cubicBezTo>
                    <a:pt x="403" y="844"/>
                    <a:pt x="311" y="884"/>
                    <a:pt x="291" y="851"/>
                  </a:cubicBezTo>
                  <a:close/>
                  <a:moveTo>
                    <a:pt x="70" y="276"/>
                  </a:moveTo>
                  <a:cubicBezTo>
                    <a:pt x="70" y="276"/>
                    <a:pt x="70" y="276"/>
                    <a:pt x="70" y="276"/>
                  </a:cubicBezTo>
                  <a:cubicBezTo>
                    <a:pt x="70" y="276"/>
                    <a:pt x="70" y="276"/>
                    <a:pt x="70" y="27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46">
              <a:extLst>
                <a:ext uri="{FF2B5EF4-FFF2-40B4-BE49-F238E27FC236}">
                  <a16:creationId xmlns:a16="http://schemas.microsoft.com/office/drawing/2014/main" id="{635E3F5F-15AF-419F-AE20-2BC2653C2946}"/>
                </a:ext>
              </a:extLst>
            </p:cNvPr>
            <p:cNvSpPr>
              <a:spLocks/>
            </p:cNvSpPr>
            <p:nvPr/>
          </p:nvSpPr>
          <p:spPr bwMode="auto">
            <a:xfrm>
              <a:off x="5599113" y="4225925"/>
              <a:ext cx="701675" cy="528637"/>
            </a:xfrm>
            <a:custGeom>
              <a:avLst/>
              <a:gdLst>
                <a:gd name="T0" fmla="*/ 17 w 105"/>
                <a:gd name="T1" fmla="*/ 0 h 79"/>
                <a:gd name="T2" fmla="*/ 89 w 105"/>
                <a:gd name="T3" fmla="*/ 17 h 79"/>
                <a:gd name="T4" fmla="*/ 66 w 105"/>
                <a:gd name="T5" fmla="*/ 77 h 79"/>
                <a:gd name="T6" fmla="*/ 0 w 105"/>
                <a:gd name="T7" fmla="*/ 66 h 79"/>
                <a:gd name="T8" fmla="*/ 78 w 105"/>
                <a:gd name="T9" fmla="*/ 71 h 79"/>
                <a:gd name="T10" fmla="*/ 89 w 105"/>
                <a:gd name="T11" fmla="*/ 25 h 79"/>
                <a:gd name="T12" fmla="*/ 44 w 105"/>
                <a:gd name="T13" fmla="*/ 5 h 79"/>
                <a:gd name="T14" fmla="*/ 17 w 105"/>
                <a:gd name="T15" fmla="*/ 0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79">
                  <a:moveTo>
                    <a:pt x="17" y="0"/>
                  </a:moveTo>
                  <a:cubicBezTo>
                    <a:pt x="33" y="1"/>
                    <a:pt x="78" y="5"/>
                    <a:pt x="89" y="17"/>
                  </a:cubicBezTo>
                  <a:cubicBezTo>
                    <a:pt x="96" y="24"/>
                    <a:pt x="105" y="77"/>
                    <a:pt x="66" y="77"/>
                  </a:cubicBezTo>
                  <a:cubicBezTo>
                    <a:pt x="44" y="78"/>
                    <a:pt x="13" y="71"/>
                    <a:pt x="0" y="66"/>
                  </a:cubicBezTo>
                  <a:cubicBezTo>
                    <a:pt x="12" y="69"/>
                    <a:pt x="62" y="79"/>
                    <a:pt x="78" y="71"/>
                  </a:cubicBezTo>
                  <a:cubicBezTo>
                    <a:pt x="93" y="63"/>
                    <a:pt x="92" y="37"/>
                    <a:pt x="89" y="25"/>
                  </a:cubicBezTo>
                  <a:cubicBezTo>
                    <a:pt x="87" y="20"/>
                    <a:pt x="88" y="14"/>
                    <a:pt x="44" y="5"/>
                  </a:cubicBezTo>
                  <a:cubicBezTo>
                    <a:pt x="35" y="3"/>
                    <a:pt x="26" y="2"/>
                    <a:pt x="17"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47">
              <a:extLst>
                <a:ext uri="{FF2B5EF4-FFF2-40B4-BE49-F238E27FC236}">
                  <a16:creationId xmlns:a16="http://schemas.microsoft.com/office/drawing/2014/main" id="{8C5DDC68-694F-4746-86A1-7B396A26D644}"/>
                </a:ext>
              </a:extLst>
            </p:cNvPr>
            <p:cNvSpPr>
              <a:spLocks/>
            </p:cNvSpPr>
            <p:nvPr/>
          </p:nvSpPr>
          <p:spPr bwMode="auto">
            <a:xfrm>
              <a:off x="6348413" y="4487863"/>
              <a:ext cx="139700" cy="301625"/>
            </a:xfrm>
            <a:custGeom>
              <a:avLst/>
              <a:gdLst>
                <a:gd name="T0" fmla="*/ 7 w 21"/>
                <a:gd name="T1" fmla="*/ 45 h 45"/>
                <a:gd name="T2" fmla="*/ 16 w 21"/>
                <a:gd name="T3" fmla="*/ 2 h 45"/>
                <a:gd name="T4" fmla="*/ 20 w 21"/>
                <a:gd name="T5" fmla="*/ 4 h 45"/>
                <a:gd name="T6" fmla="*/ 10 w 21"/>
                <a:gd name="T7" fmla="*/ 43 h 45"/>
                <a:gd name="T8" fmla="*/ 7 w 21"/>
                <a:gd name="T9" fmla="*/ 45 h 45"/>
              </a:gdLst>
              <a:ahLst/>
              <a:cxnLst>
                <a:cxn ang="0">
                  <a:pos x="T0" y="T1"/>
                </a:cxn>
                <a:cxn ang="0">
                  <a:pos x="T2" y="T3"/>
                </a:cxn>
                <a:cxn ang="0">
                  <a:pos x="T4" y="T5"/>
                </a:cxn>
                <a:cxn ang="0">
                  <a:pos x="T6" y="T7"/>
                </a:cxn>
                <a:cxn ang="0">
                  <a:pos x="T8" y="T9"/>
                </a:cxn>
              </a:cxnLst>
              <a:rect l="0" t="0" r="r" b="b"/>
              <a:pathLst>
                <a:path w="21" h="45">
                  <a:moveTo>
                    <a:pt x="7" y="45"/>
                  </a:moveTo>
                  <a:cubicBezTo>
                    <a:pt x="0" y="45"/>
                    <a:pt x="12" y="11"/>
                    <a:pt x="16" y="2"/>
                  </a:cubicBezTo>
                  <a:cubicBezTo>
                    <a:pt x="17" y="0"/>
                    <a:pt x="21" y="1"/>
                    <a:pt x="20" y="4"/>
                  </a:cubicBezTo>
                  <a:cubicBezTo>
                    <a:pt x="20" y="4"/>
                    <a:pt x="10" y="26"/>
                    <a:pt x="10" y="43"/>
                  </a:cubicBezTo>
                  <a:cubicBezTo>
                    <a:pt x="10" y="44"/>
                    <a:pt x="9" y="45"/>
                    <a:pt x="7" y="4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48">
              <a:extLst>
                <a:ext uri="{FF2B5EF4-FFF2-40B4-BE49-F238E27FC236}">
                  <a16:creationId xmlns:a16="http://schemas.microsoft.com/office/drawing/2014/main" id="{B8998CCA-6FD2-4B86-BF1D-B5B591F6A80E}"/>
                </a:ext>
              </a:extLst>
            </p:cNvPr>
            <p:cNvSpPr>
              <a:spLocks/>
            </p:cNvSpPr>
            <p:nvPr/>
          </p:nvSpPr>
          <p:spPr bwMode="auto">
            <a:xfrm>
              <a:off x="7566025" y="4660900"/>
              <a:ext cx="93662" cy="334962"/>
            </a:xfrm>
            <a:custGeom>
              <a:avLst/>
              <a:gdLst>
                <a:gd name="T0" fmla="*/ 13 w 14"/>
                <a:gd name="T1" fmla="*/ 9 h 50"/>
                <a:gd name="T2" fmla="*/ 10 w 14"/>
                <a:gd name="T3" fmla="*/ 20 h 50"/>
                <a:gd name="T4" fmla="*/ 2 w 14"/>
                <a:gd name="T5" fmla="*/ 50 h 50"/>
                <a:gd name="T6" fmla="*/ 2 w 14"/>
                <a:gd name="T7" fmla="*/ 49 h 50"/>
                <a:gd name="T8" fmla="*/ 8 w 14"/>
                <a:gd name="T9" fmla="*/ 20 h 50"/>
                <a:gd name="T10" fmla="*/ 10 w 14"/>
                <a:gd name="T11" fmla="*/ 8 h 50"/>
                <a:gd name="T12" fmla="*/ 13 w 14"/>
                <a:gd name="T13" fmla="*/ 9 h 50"/>
              </a:gdLst>
              <a:ahLst/>
              <a:cxnLst>
                <a:cxn ang="0">
                  <a:pos x="T0" y="T1"/>
                </a:cxn>
                <a:cxn ang="0">
                  <a:pos x="T2" y="T3"/>
                </a:cxn>
                <a:cxn ang="0">
                  <a:pos x="T4" y="T5"/>
                </a:cxn>
                <a:cxn ang="0">
                  <a:pos x="T6" y="T7"/>
                </a:cxn>
                <a:cxn ang="0">
                  <a:pos x="T8" y="T9"/>
                </a:cxn>
                <a:cxn ang="0">
                  <a:pos x="T10" y="T11"/>
                </a:cxn>
                <a:cxn ang="0">
                  <a:pos x="T12" y="T13"/>
                </a:cxn>
              </a:cxnLst>
              <a:rect l="0" t="0" r="r" b="b"/>
              <a:pathLst>
                <a:path w="14" h="50">
                  <a:moveTo>
                    <a:pt x="13" y="9"/>
                  </a:moveTo>
                  <a:cubicBezTo>
                    <a:pt x="13" y="16"/>
                    <a:pt x="11" y="16"/>
                    <a:pt x="10" y="20"/>
                  </a:cubicBezTo>
                  <a:cubicBezTo>
                    <a:pt x="8" y="25"/>
                    <a:pt x="10" y="38"/>
                    <a:pt x="2" y="50"/>
                  </a:cubicBezTo>
                  <a:cubicBezTo>
                    <a:pt x="2" y="50"/>
                    <a:pt x="2" y="50"/>
                    <a:pt x="2" y="49"/>
                  </a:cubicBezTo>
                  <a:cubicBezTo>
                    <a:pt x="0" y="36"/>
                    <a:pt x="8" y="25"/>
                    <a:pt x="8" y="20"/>
                  </a:cubicBezTo>
                  <a:cubicBezTo>
                    <a:pt x="9" y="16"/>
                    <a:pt x="8" y="15"/>
                    <a:pt x="10" y="8"/>
                  </a:cubicBezTo>
                  <a:cubicBezTo>
                    <a:pt x="13" y="0"/>
                    <a:pt x="14" y="1"/>
                    <a:pt x="13" y="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49">
              <a:extLst>
                <a:ext uri="{FF2B5EF4-FFF2-40B4-BE49-F238E27FC236}">
                  <a16:creationId xmlns:a16="http://schemas.microsoft.com/office/drawing/2014/main" id="{D9E4479A-65B7-4423-8C68-C90BE9781949}"/>
                </a:ext>
              </a:extLst>
            </p:cNvPr>
            <p:cNvSpPr>
              <a:spLocks/>
            </p:cNvSpPr>
            <p:nvPr/>
          </p:nvSpPr>
          <p:spPr bwMode="auto">
            <a:xfrm>
              <a:off x="6080125" y="4306888"/>
              <a:ext cx="107950" cy="428625"/>
            </a:xfrm>
            <a:custGeom>
              <a:avLst/>
              <a:gdLst>
                <a:gd name="T0" fmla="*/ 1 w 16"/>
                <a:gd name="T1" fmla="*/ 62 h 64"/>
                <a:gd name="T2" fmla="*/ 11 w 16"/>
                <a:gd name="T3" fmla="*/ 3 h 64"/>
                <a:gd name="T4" fmla="*/ 14 w 16"/>
                <a:gd name="T5" fmla="*/ 5 h 64"/>
                <a:gd name="T6" fmla="*/ 5 w 16"/>
                <a:gd name="T7" fmla="*/ 62 h 64"/>
                <a:gd name="T8" fmla="*/ 3 w 16"/>
                <a:gd name="T9" fmla="*/ 64 h 64"/>
                <a:gd name="T10" fmla="*/ 1 w 16"/>
                <a:gd name="T11" fmla="*/ 62 h 64"/>
              </a:gdLst>
              <a:ahLst/>
              <a:cxnLst>
                <a:cxn ang="0">
                  <a:pos x="T0" y="T1"/>
                </a:cxn>
                <a:cxn ang="0">
                  <a:pos x="T2" y="T3"/>
                </a:cxn>
                <a:cxn ang="0">
                  <a:pos x="T4" y="T5"/>
                </a:cxn>
                <a:cxn ang="0">
                  <a:pos x="T6" y="T7"/>
                </a:cxn>
                <a:cxn ang="0">
                  <a:pos x="T8" y="T9"/>
                </a:cxn>
                <a:cxn ang="0">
                  <a:pos x="T10" y="T11"/>
                </a:cxn>
              </a:cxnLst>
              <a:rect l="0" t="0" r="r" b="b"/>
              <a:pathLst>
                <a:path w="16" h="64">
                  <a:moveTo>
                    <a:pt x="1" y="62"/>
                  </a:moveTo>
                  <a:cubicBezTo>
                    <a:pt x="0" y="27"/>
                    <a:pt x="10" y="4"/>
                    <a:pt x="11" y="3"/>
                  </a:cubicBezTo>
                  <a:cubicBezTo>
                    <a:pt x="12" y="0"/>
                    <a:pt x="16" y="2"/>
                    <a:pt x="14" y="5"/>
                  </a:cubicBezTo>
                  <a:cubicBezTo>
                    <a:pt x="14" y="5"/>
                    <a:pt x="4" y="28"/>
                    <a:pt x="5" y="62"/>
                  </a:cubicBezTo>
                  <a:cubicBezTo>
                    <a:pt x="5" y="63"/>
                    <a:pt x="4" y="64"/>
                    <a:pt x="3" y="64"/>
                  </a:cubicBezTo>
                  <a:cubicBezTo>
                    <a:pt x="2" y="64"/>
                    <a:pt x="1" y="63"/>
                    <a:pt x="1" y="6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50">
              <a:extLst>
                <a:ext uri="{FF2B5EF4-FFF2-40B4-BE49-F238E27FC236}">
                  <a16:creationId xmlns:a16="http://schemas.microsoft.com/office/drawing/2014/main" id="{3F91677B-D92B-429C-B39B-E39635135C79}"/>
                </a:ext>
              </a:extLst>
            </p:cNvPr>
            <p:cNvSpPr>
              <a:spLocks/>
            </p:cNvSpPr>
            <p:nvPr/>
          </p:nvSpPr>
          <p:spPr bwMode="auto">
            <a:xfrm>
              <a:off x="5465763" y="5826125"/>
              <a:ext cx="608012" cy="536575"/>
            </a:xfrm>
            <a:custGeom>
              <a:avLst/>
              <a:gdLst>
                <a:gd name="T0" fmla="*/ 0 w 91"/>
                <a:gd name="T1" fmla="*/ 9 h 80"/>
                <a:gd name="T2" fmla="*/ 75 w 91"/>
                <a:gd name="T3" fmla="*/ 11 h 80"/>
                <a:gd name="T4" fmla="*/ 82 w 91"/>
                <a:gd name="T5" fmla="*/ 61 h 80"/>
                <a:gd name="T6" fmla="*/ 11 w 91"/>
                <a:gd name="T7" fmla="*/ 77 h 80"/>
                <a:gd name="T8" fmla="*/ 79 w 91"/>
                <a:gd name="T9" fmla="*/ 59 h 80"/>
                <a:gd name="T10" fmla="*/ 72 w 91"/>
                <a:gd name="T11" fmla="*/ 14 h 80"/>
                <a:gd name="T12" fmla="*/ 0 w 91"/>
                <a:gd name="T13" fmla="*/ 9 h 80"/>
              </a:gdLst>
              <a:ahLst/>
              <a:cxnLst>
                <a:cxn ang="0">
                  <a:pos x="T0" y="T1"/>
                </a:cxn>
                <a:cxn ang="0">
                  <a:pos x="T2" y="T3"/>
                </a:cxn>
                <a:cxn ang="0">
                  <a:pos x="T4" y="T5"/>
                </a:cxn>
                <a:cxn ang="0">
                  <a:pos x="T6" y="T7"/>
                </a:cxn>
                <a:cxn ang="0">
                  <a:pos x="T8" y="T9"/>
                </a:cxn>
                <a:cxn ang="0">
                  <a:pos x="T10" y="T11"/>
                </a:cxn>
                <a:cxn ang="0">
                  <a:pos x="T12" y="T13"/>
                </a:cxn>
              </a:cxnLst>
              <a:rect l="0" t="0" r="r" b="b"/>
              <a:pathLst>
                <a:path w="91" h="80">
                  <a:moveTo>
                    <a:pt x="0" y="9"/>
                  </a:moveTo>
                  <a:cubicBezTo>
                    <a:pt x="15" y="6"/>
                    <a:pt x="64" y="0"/>
                    <a:pt x="75" y="11"/>
                  </a:cubicBezTo>
                  <a:cubicBezTo>
                    <a:pt x="81" y="18"/>
                    <a:pt x="91" y="45"/>
                    <a:pt x="82" y="61"/>
                  </a:cubicBezTo>
                  <a:cubicBezTo>
                    <a:pt x="72" y="80"/>
                    <a:pt x="26" y="80"/>
                    <a:pt x="11" y="77"/>
                  </a:cubicBezTo>
                  <a:cubicBezTo>
                    <a:pt x="21" y="78"/>
                    <a:pt x="70" y="76"/>
                    <a:pt x="79" y="59"/>
                  </a:cubicBezTo>
                  <a:cubicBezTo>
                    <a:pt x="86" y="45"/>
                    <a:pt x="77" y="20"/>
                    <a:pt x="72" y="14"/>
                  </a:cubicBezTo>
                  <a:cubicBezTo>
                    <a:pt x="64" y="5"/>
                    <a:pt x="12" y="8"/>
                    <a:pt x="0" y="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51">
              <a:extLst>
                <a:ext uri="{FF2B5EF4-FFF2-40B4-BE49-F238E27FC236}">
                  <a16:creationId xmlns:a16="http://schemas.microsoft.com/office/drawing/2014/main" id="{38AFBF34-7291-44A3-866E-B983FB7FFD2F}"/>
                </a:ext>
              </a:extLst>
            </p:cNvPr>
            <p:cNvSpPr>
              <a:spLocks/>
            </p:cNvSpPr>
            <p:nvPr/>
          </p:nvSpPr>
          <p:spPr bwMode="auto">
            <a:xfrm>
              <a:off x="5873750" y="5867400"/>
              <a:ext cx="93662" cy="441325"/>
            </a:xfrm>
            <a:custGeom>
              <a:avLst/>
              <a:gdLst>
                <a:gd name="T0" fmla="*/ 9 w 14"/>
                <a:gd name="T1" fmla="*/ 63 h 66"/>
                <a:gd name="T2" fmla="*/ 6 w 14"/>
                <a:gd name="T3" fmla="*/ 3 h 66"/>
                <a:gd name="T4" fmla="*/ 10 w 14"/>
                <a:gd name="T5" fmla="*/ 4 h 66"/>
                <a:gd name="T6" fmla="*/ 13 w 14"/>
                <a:gd name="T7" fmla="*/ 62 h 66"/>
                <a:gd name="T8" fmla="*/ 9 w 14"/>
                <a:gd name="T9" fmla="*/ 63 h 66"/>
              </a:gdLst>
              <a:ahLst/>
              <a:cxnLst>
                <a:cxn ang="0">
                  <a:pos x="T0" y="T1"/>
                </a:cxn>
                <a:cxn ang="0">
                  <a:pos x="T2" y="T3"/>
                </a:cxn>
                <a:cxn ang="0">
                  <a:pos x="T4" y="T5"/>
                </a:cxn>
                <a:cxn ang="0">
                  <a:pos x="T6" y="T7"/>
                </a:cxn>
                <a:cxn ang="0">
                  <a:pos x="T8" y="T9"/>
                </a:cxn>
              </a:cxnLst>
              <a:rect l="0" t="0" r="r" b="b"/>
              <a:pathLst>
                <a:path w="14" h="66">
                  <a:moveTo>
                    <a:pt x="9" y="63"/>
                  </a:moveTo>
                  <a:cubicBezTo>
                    <a:pt x="0" y="29"/>
                    <a:pt x="5" y="4"/>
                    <a:pt x="6" y="3"/>
                  </a:cubicBezTo>
                  <a:cubicBezTo>
                    <a:pt x="6" y="0"/>
                    <a:pt x="10" y="1"/>
                    <a:pt x="10" y="4"/>
                  </a:cubicBezTo>
                  <a:cubicBezTo>
                    <a:pt x="10" y="4"/>
                    <a:pt x="4" y="29"/>
                    <a:pt x="13" y="62"/>
                  </a:cubicBezTo>
                  <a:cubicBezTo>
                    <a:pt x="14" y="65"/>
                    <a:pt x="10" y="66"/>
                    <a:pt x="9" y="6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52">
              <a:extLst>
                <a:ext uri="{FF2B5EF4-FFF2-40B4-BE49-F238E27FC236}">
                  <a16:creationId xmlns:a16="http://schemas.microsoft.com/office/drawing/2014/main" id="{96C794F7-B947-46F2-9A28-DAEB5CE03F96}"/>
                </a:ext>
              </a:extLst>
            </p:cNvPr>
            <p:cNvSpPr>
              <a:spLocks/>
            </p:cNvSpPr>
            <p:nvPr/>
          </p:nvSpPr>
          <p:spPr bwMode="auto">
            <a:xfrm>
              <a:off x="6248400" y="7165975"/>
              <a:ext cx="528637" cy="549275"/>
            </a:xfrm>
            <a:custGeom>
              <a:avLst/>
              <a:gdLst>
                <a:gd name="T0" fmla="*/ 0 w 79"/>
                <a:gd name="T1" fmla="*/ 10 h 82"/>
                <a:gd name="T2" fmla="*/ 78 w 79"/>
                <a:gd name="T3" fmla="*/ 36 h 82"/>
                <a:gd name="T4" fmla="*/ 77 w 79"/>
                <a:gd name="T5" fmla="*/ 60 h 82"/>
                <a:gd name="T6" fmla="*/ 12 w 79"/>
                <a:gd name="T7" fmla="*/ 79 h 82"/>
                <a:gd name="T8" fmla="*/ 73 w 79"/>
                <a:gd name="T9" fmla="*/ 59 h 82"/>
                <a:gd name="T10" fmla="*/ 66 w 79"/>
                <a:gd name="T11" fmla="*/ 16 h 82"/>
                <a:gd name="T12" fmla="*/ 0 w 79"/>
                <a:gd name="T13" fmla="*/ 10 h 82"/>
              </a:gdLst>
              <a:ahLst/>
              <a:cxnLst>
                <a:cxn ang="0">
                  <a:pos x="T0" y="T1"/>
                </a:cxn>
                <a:cxn ang="0">
                  <a:pos x="T2" y="T3"/>
                </a:cxn>
                <a:cxn ang="0">
                  <a:pos x="T4" y="T5"/>
                </a:cxn>
                <a:cxn ang="0">
                  <a:pos x="T6" y="T7"/>
                </a:cxn>
                <a:cxn ang="0">
                  <a:pos x="T8" y="T9"/>
                </a:cxn>
                <a:cxn ang="0">
                  <a:pos x="T10" y="T11"/>
                </a:cxn>
                <a:cxn ang="0">
                  <a:pos x="T12" y="T13"/>
                </a:cxn>
              </a:cxnLst>
              <a:rect l="0" t="0" r="r" b="b"/>
              <a:pathLst>
                <a:path w="79" h="82">
                  <a:moveTo>
                    <a:pt x="0" y="10"/>
                  </a:moveTo>
                  <a:cubicBezTo>
                    <a:pt x="62" y="0"/>
                    <a:pt x="72" y="7"/>
                    <a:pt x="78" y="36"/>
                  </a:cubicBezTo>
                  <a:cubicBezTo>
                    <a:pt x="79" y="44"/>
                    <a:pt x="79" y="53"/>
                    <a:pt x="77" y="60"/>
                  </a:cubicBezTo>
                  <a:cubicBezTo>
                    <a:pt x="69" y="80"/>
                    <a:pt x="28" y="82"/>
                    <a:pt x="12" y="79"/>
                  </a:cubicBezTo>
                  <a:cubicBezTo>
                    <a:pt x="26" y="80"/>
                    <a:pt x="66" y="76"/>
                    <a:pt x="73" y="59"/>
                  </a:cubicBezTo>
                  <a:cubicBezTo>
                    <a:pt x="78" y="46"/>
                    <a:pt x="72" y="25"/>
                    <a:pt x="66" y="16"/>
                  </a:cubicBezTo>
                  <a:cubicBezTo>
                    <a:pt x="58" y="6"/>
                    <a:pt x="14" y="9"/>
                    <a:pt x="0" y="1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53">
              <a:extLst>
                <a:ext uri="{FF2B5EF4-FFF2-40B4-BE49-F238E27FC236}">
                  <a16:creationId xmlns:a16="http://schemas.microsoft.com/office/drawing/2014/main" id="{300FA31B-2E85-4BB0-A76F-73BC80D0A504}"/>
                </a:ext>
              </a:extLst>
            </p:cNvPr>
            <p:cNvSpPr>
              <a:spLocks/>
            </p:cNvSpPr>
            <p:nvPr/>
          </p:nvSpPr>
          <p:spPr bwMode="auto">
            <a:xfrm>
              <a:off x="6608763" y="7219950"/>
              <a:ext cx="93662" cy="441325"/>
            </a:xfrm>
            <a:custGeom>
              <a:avLst/>
              <a:gdLst>
                <a:gd name="T0" fmla="*/ 9 w 14"/>
                <a:gd name="T1" fmla="*/ 63 h 66"/>
                <a:gd name="T2" fmla="*/ 5 w 14"/>
                <a:gd name="T3" fmla="*/ 3 h 66"/>
                <a:gd name="T4" fmla="*/ 10 w 14"/>
                <a:gd name="T5" fmla="*/ 4 h 66"/>
                <a:gd name="T6" fmla="*/ 13 w 14"/>
                <a:gd name="T7" fmla="*/ 62 h 66"/>
                <a:gd name="T8" fmla="*/ 9 w 14"/>
                <a:gd name="T9" fmla="*/ 63 h 66"/>
              </a:gdLst>
              <a:ahLst/>
              <a:cxnLst>
                <a:cxn ang="0">
                  <a:pos x="T0" y="T1"/>
                </a:cxn>
                <a:cxn ang="0">
                  <a:pos x="T2" y="T3"/>
                </a:cxn>
                <a:cxn ang="0">
                  <a:pos x="T4" y="T5"/>
                </a:cxn>
                <a:cxn ang="0">
                  <a:pos x="T6" y="T7"/>
                </a:cxn>
                <a:cxn ang="0">
                  <a:pos x="T8" y="T9"/>
                </a:cxn>
              </a:cxnLst>
              <a:rect l="0" t="0" r="r" b="b"/>
              <a:pathLst>
                <a:path w="14" h="66">
                  <a:moveTo>
                    <a:pt x="9" y="63"/>
                  </a:moveTo>
                  <a:cubicBezTo>
                    <a:pt x="0" y="29"/>
                    <a:pt x="5" y="4"/>
                    <a:pt x="5" y="3"/>
                  </a:cubicBezTo>
                  <a:cubicBezTo>
                    <a:pt x="6" y="0"/>
                    <a:pt x="10" y="1"/>
                    <a:pt x="10" y="4"/>
                  </a:cubicBezTo>
                  <a:cubicBezTo>
                    <a:pt x="10" y="4"/>
                    <a:pt x="4" y="29"/>
                    <a:pt x="13" y="62"/>
                  </a:cubicBezTo>
                  <a:cubicBezTo>
                    <a:pt x="14" y="65"/>
                    <a:pt x="9" y="66"/>
                    <a:pt x="9" y="6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54">
              <a:extLst>
                <a:ext uri="{FF2B5EF4-FFF2-40B4-BE49-F238E27FC236}">
                  <a16:creationId xmlns:a16="http://schemas.microsoft.com/office/drawing/2014/main" id="{BF03DA92-AB33-449B-87E9-49E17753DAFA}"/>
                </a:ext>
              </a:extLst>
            </p:cNvPr>
            <p:cNvSpPr>
              <a:spLocks/>
            </p:cNvSpPr>
            <p:nvPr/>
          </p:nvSpPr>
          <p:spPr bwMode="auto">
            <a:xfrm>
              <a:off x="7245350" y="8264525"/>
              <a:ext cx="441325" cy="407987"/>
            </a:xfrm>
            <a:custGeom>
              <a:avLst/>
              <a:gdLst>
                <a:gd name="T0" fmla="*/ 0 w 66"/>
                <a:gd name="T1" fmla="*/ 19 h 61"/>
                <a:gd name="T2" fmla="*/ 46 w 66"/>
                <a:gd name="T3" fmla="*/ 2 h 61"/>
                <a:gd name="T4" fmla="*/ 65 w 66"/>
                <a:gd name="T5" fmla="*/ 33 h 61"/>
                <a:gd name="T6" fmla="*/ 24 w 66"/>
                <a:gd name="T7" fmla="*/ 61 h 61"/>
                <a:gd name="T8" fmla="*/ 32 w 66"/>
                <a:gd name="T9" fmla="*/ 57 h 61"/>
                <a:gd name="T10" fmla="*/ 56 w 66"/>
                <a:gd name="T11" fmla="*/ 19 h 61"/>
                <a:gd name="T12" fmla="*/ 46 w 66"/>
                <a:gd name="T13" fmla="*/ 7 h 61"/>
                <a:gd name="T14" fmla="*/ 0 w 66"/>
                <a:gd name="T15" fmla="*/ 19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61">
                  <a:moveTo>
                    <a:pt x="0" y="19"/>
                  </a:moveTo>
                  <a:cubicBezTo>
                    <a:pt x="10" y="14"/>
                    <a:pt x="35" y="0"/>
                    <a:pt x="46" y="2"/>
                  </a:cubicBezTo>
                  <a:cubicBezTo>
                    <a:pt x="51" y="4"/>
                    <a:pt x="66" y="20"/>
                    <a:pt x="65" y="33"/>
                  </a:cubicBezTo>
                  <a:cubicBezTo>
                    <a:pt x="64" y="47"/>
                    <a:pt x="37" y="59"/>
                    <a:pt x="24" y="61"/>
                  </a:cubicBezTo>
                  <a:cubicBezTo>
                    <a:pt x="27" y="60"/>
                    <a:pt x="29" y="59"/>
                    <a:pt x="32" y="57"/>
                  </a:cubicBezTo>
                  <a:cubicBezTo>
                    <a:pt x="66" y="42"/>
                    <a:pt x="64" y="31"/>
                    <a:pt x="56" y="19"/>
                  </a:cubicBezTo>
                  <a:cubicBezTo>
                    <a:pt x="54" y="14"/>
                    <a:pt x="50" y="10"/>
                    <a:pt x="46" y="7"/>
                  </a:cubicBezTo>
                  <a:cubicBezTo>
                    <a:pt x="40" y="2"/>
                    <a:pt x="9" y="16"/>
                    <a:pt x="0" y="1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55">
              <a:extLst>
                <a:ext uri="{FF2B5EF4-FFF2-40B4-BE49-F238E27FC236}">
                  <a16:creationId xmlns:a16="http://schemas.microsoft.com/office/drawing/2014/main" id="{E98466EB-747A-457D-AEEA-2AB701D9C940}"/>
                </a:ext>
              </a:extLst>
            </p:cNvPr>
            <p:cNvSpPr>
              <a:spLocks/>
            </p:cNvSpPr>
            <p:nvPr/>
          </p:nvSpPr>
          <p:spPr bwMode="auto">
            <a:xfrm>
              <a:off x="7512050" y="8270875"/>
              <a:ext cx="153987" cy="287337"/>
            </a:xfrm>
            <a:custGeom>
              <a:avLst/>
              <a:gdLst>
                <a:gd name="T0" fmla="*/ 18 w 23"/>
                <a:gd name="T1" fmla="*/ 41 h 43"/>
                <a:gd name="T2" fmla="*/ 0 w 23"/>
                <a:gd name="T3" fmla="*/ 3 h 43"/>
                <a:gd name="T4" fmla="*/ 4 w 23"/>
                <a:gd name="T5" fmla="*/ 3 h 43"/>
                <a:gd name="T6" fmla="*/ 22 w 23"/>
                <a:gd name="T7" fmla="*/ 38 h 43"/>
                <a:gd name="T8" fmla="*/ 18 w 23"/>
                <a:gd name="T9" fmla="*/ 41 h 43"/>
              </a:gdLst>
              <a:ahLst/>
              <a:cxnLst>
                <a:cxn ang="0">
                  <a:pos x="T0" y="T1"/>
                </a:cxn>
                <a:cxn ang="0">
                  <a:pos x="T2" y="T3"/>
                </a:cxn>
                <a:cxn ang="0">
                  <a:pos x="T4" y="T5"/>
                </a:cxn>
                <a:cxn ang="0">
                  <a:pos x="T6" y="T7"/>
                </a:cxn>
                <a:cxn ang="0">
                  <a:pos x="T8" y="T9"/>
                </a:cxn>
              </a:cxnLst>
              <a:rect l="0" t="0" r="r" b="b"/>
              <a:pathLst>
                <a:path w="23" h="43">
                  <a:moveTo>
                    <a:pt x="18" y="41"/>
                  </a:moveTo>
                  <a:cubicBezTo>
                    <a:pt x="4" y="21"/>
                    <a:pt x="0" y="4"/>
                    <a:pt x="0" y="3"/>
                  </a:cubicBezTo>
                  <a:cubicBezTo>
                    <a:pt x="0" y="1"/>
                    <a:pt x="4" y="0"/>
                    <a:pt x="4" y="3"/>
                  </a:cubicBezTo>
                  <a:cubicBezTo>
                    <a:pt x="5" y="3"/>
                    <a:pt x="8" y="20"/>
                    <a:pt x="22" y="38"/>
                  </a:cubicBezTo>
                  <a:cubicBezTo>
                    <a:pt x="23" y="41"/>
                    <a:pt x="20" y="43"/>
                    <a:pt x="18" y="4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56">
              <a:extLst>
                <a:ext uri="{FF2B5EF4-FFF2-40B4-BE49-F238E27FC236}">
                  <a16:creationId xmlns:a16="http://schemas.microsoft.com/office/drawing/2014/main" id="{99316A49-2317-4CA7-A1EC-9B46FAC924F0}"/>
                </a:ext>
              </a:extLst>
            </p:cNvPr>
            <p:cNvSpPr>
              <a:spLocks/>
            </p:cNvSpPr>
            <p:nvPr/>
          </p:nvSpPr>
          <p:spPr bwMode="auto">
            <a:xfrm>
              <a:off x="7578725" y="4608513"/>
              <a:ext cx="261937" cy="541337"/>
            </a:xfrm>
            <a:custGeom>
              <a:avLst/>
              <a:gdLst>
                <a:gd name="T0" fmla="*/ 30 w 39"/>
                <a:gd name="T1" fmla="*/ 12 h 81"/>
                <a:gd name="T2" fmla="*/ 31 w 39"/>
                <a:gd name="T3" fmla="*/ 2 h 81"/>
                <a:gd name="T4" fmla="*/ 2 w 39"/>
                <a:gd name="T5" fmla="*/ 77 h 81"/>
                <a:gd name="T6" fmla="*/ 30 w 39"/>
                <a:gd name="T7" fmla="*/ 12 h 81"/>
              </a:gdLst>
              <a:ahLst/>
              <a:cxnLst>
                <a:cxn ang="0">
                  <a:pos x="T0" y="T1"/>
                </a:cxn>
                <a:cxn ang="0">
                  <a:pos x="T2" y="T3"/>
                </a:cxn>
                <a:cxn ang="0">
                  <a:pos x="T4" y="T5"/>
                </a:cxn>
                <a:cxn ang="0">
                  <a:pos x="T6" y="T7"/>
                </a:cxn>
              </a:cxnLst>
              <a:rect l="0" t="0" r="r" b="b"/>
              <a:pathLst>
                <a:path w="39" h="81">
                  <a:moveTo>
                    <a:pt x="30" y="12"/>
                  </a:moveTo>
                  <a:cubicBezTo>
                    <a:pt x="30" y="9"/>
                    <a:pt x="31" y="0"/>
                    <a:pt x="31" y="2"/>
                  </a:cubicBezTo>
                  <a:cubicBezTo>
                    <a:pt x="39" y="43"/>
                    <a:pt x="0" y="81"/>
                    <a:pt x="2" y="77"/>
                  </a:cubicBezTo>
                  <a:cubicBezTo>
                    <a:pt x="15" y="56"/>
                    <a:pt x="27" y="37"/>
                    <a:pt x="30" y="1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57">
              <a:extLst>
                <a:ext uri="{FF2B5EF4-FFF2-40B4-BE49-F238E27FC236}">
                  <a16:creationId xmlns:a16="http://schemas.microsoft.com/office/drawing/2014/main" id="{4BA3D100-45AD-41D9-9094-E85B74616F22}"/>
                </a:ext>
              </a:extLst>
            </p:cNvPr>
            <p:cNvSpPr>
              <a:spLocks/>
            </p:cNvSpPr>
            <p:nvPr/>
          </p:nvSpPr>
          <p:spPr bwMode="auto">
            <a:xfrm>
              <a:off x="7391400" y="4614863"/>
              <a:ext cx="168275" cy="334962"/>
            </a:xfrm>
            <a:custGeom>
              <a:avLst/>
              <a:gdLst>
                <a:gd name="T0" fmla="*/ 25 w 25"/>
                <a:gd name="T1" fmla="*/ 0 h 50"/>
                <a:gd name="T2" fmla="*/ 9 w 25"/>
                <a:gd name="T3" fmla="*/ 50 h 50"/>
                <a:gd name="T4" fmla="*/ 25 w 25"/>
                <a:gd name="T5" fmla="*/ 0 h 50"/>
              </a:gdLst>
              <a:ahLst/>
              <a:cxnLst>
                <a:cxn ang="0">
                  <a:pos x="T0" y="T1"/>
                </a:cxn>
                <a:cxn ang="0">
                  <a:pos x="T2" y="T3"/>
                </a:cxn>
                <a:cxn ang="0">
                  <a:pos x="T4" y="T5"/>
                </a:cxn>
              </a:cxnLst>
              <a:rect l="0" t="0" r="r" b="b"/>
              <a:pathLst>
                <a:path w="25" h="50">
                  <a:moveTo>
                    <a:pt x="25" y="0"/>
                  </a:moveTo>
                  <a:cubicBezTo>
                    <a:pt x="4" y="28"/>
                    <a:pt x="9" y="43"/>
                    <a:pt x="9" y="50"/>
                  </a:cubicBezTo>
                  <a:cubicBezTo>
                    <a:pt x="0" y="31"/>
                    <a:pt x="11" y="9"/>
                    <a:pt x="25"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58">
              <a:extLst>
                <a:ext uri="{FF2B5EF4-FFF2-40B4-BE49-F238E27FC236}">
                  <a16:creationId xmlns:a16="http://schemas.microsoft.com/office/drawing/2014/main" id="{2E6702A6-4BCD-430F-A1CA-322EC2AC2A44}"/>
                </a:ext>
              </a:extLst>
            </p:cNvPr>
            <p:cNvSpPr>
              <a:spLocks/>
            </p:cNvSpPr>
            <p:nvPr/>
          </p:nvSpPr>
          <p:spPr bwMode="auto">
            <a:xfrm>
              <a:off x="7424738" y="5894388"/>
              <a:ext cx="74612" cy="347662"/>
            </a:xfrm>
            <a:custGeom>
              <a:avLst/>
              <a:gdLst>
                <a:gd name="T0" fmla="*/ 4 w 11"/>
                <a:gd name="T1" fmla="*/ 7 h 52"/>
                <a:gd name="T2" fmla="*/ 4 w 11"/>
                <a:gd name="T3" fmla="*/ 20 h 52"/>
                <a:gd name="T4" fmla="*/ 8 w 11"/>
                <a:gd name="T5" fmla="*/ 49 h 52"/>
                <a:gd name="T6" fmla="*/ 3 w 11"/>
                <a:gd name="T7" fmla="*/ 26 h 52"/>
                <a:gd name="T8" fmla="*/ 1 w 11"/>
                <a:gd name="T9" fmla="*/ 14 h 52"/>
                <a:gd name="T10" fmla="*/ 1 w 11"/>
                <a:gd name="T11" fmla="*/ 2 h 52"/>
                <a:gd name="T12" fmla="*/ 4 w 11"/>
                <a:gd name="T13" fmla="*/ 7 h 52"/>
              </a:gdLst>
              <a:ahLst/>
              <a:cxnLst>
                <a:cxn ang="0">
                  <a:pos x="T0" y="T1"/>
                </a:cxn>
                <a:cxn ang="0">
                  <a:pos x="T2" y="T3"/>
                </a:cxn>
                <a:cxn ang="0">
                  <a:pos x="T4" y="T5"/>
                </a:cxn>
                <a:cxn ang="0">
                  <a:pos x="T6" y="T7"/>
                </a:cxn>
                <a:cxn ang="0">
                  <a:pos x="T8" y="T9"/>
                </a:cxn>
                <a:cxn ang="0">
                  <a:pos x="T10" y="T11"/>
                </a:cxn>
                <a:cxn ang="0">
                  <a:pos x="T12" y="T13"/>
                </a:cxn>
              </a:cxnLst>
              <a:rect l="0" t="0" r="r" b="b"/>
              <a:pathLst>
                <a:path w="11" h="52">
                  <a:moveTo>
                    <a:pt x="4" y="7"/>
                  </a:moveTo>
                  <a:cubicBezTo>
                    <a:pt x="5" y="15"/>
                    <a:pt x="4" y="15"/>
                    <a:pt x="4" y="20"/>
                  </a:cubicBezTo>
                  <a:cubicBezTo>
                    <a:pt x="5" y="25"/>
                    <a:pt x="11" y="36"/>
                    <a:pt x="8" y="49"/>
                  </a:cubicBezTo>
                  <a:cubicBezTo>
                    <a:pt x="8" y="52"/>
                    <a:pt x="2" y="38"/>
                    <a:pt x="3" y="26"/>
                  </a:cubicBezTo>
                  <a:cubicBezTo>
                    <a:pt x="4" y="19"/>
                    <a:pt x="2" y="18"/>
                    <a:pt x="1" y="14"/>
                  </a:cubicBezTo>
                  <a:cubicBezTo>
                    <a:pt x="0" y="11"/>
                    <a:pt x="0" y="5"/>
                    <a:pt x="1" y="2"/>
                  </a:cubicBezTo>
                  <a:cubicBezTo>
                    <a:pt x="1" y="0"/>
                    <a:pt x="3" y="6"/>
                    <a:pt x="4" y="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59">
              <a:extLst>
                <a:ext uri="{FF2B5EF4-FFF2-40B4-BE49-F238E27FC236}">
                  <a16:creationId xmlns:a16="http://schemas.microsoft.com/office/drawing/2014/main" id="{B351DFAD-6C2A-48D7-A745-FD87C02F7AD0}"/>
                </a:ext>
              </a:extLst>
            </p:cNvPr>
            <p:cNvSpPr>
              <a:spLocks/>
            </p:cNvSpPr>
            <p:nvPr/>
          </p:nvSpPr>
          <p:spPr bwMode="auto">
            <a:xfrm>
              <a:off x="7526338" y="5773738"/>
              <a:ext cx="120650" cy="574675"/>
            </a:xfrm>
            <a:custGeom>
              <a:avLst/>
              <a:gdLst>
                <a:gd name="T0" fmla="*/ 1 w 18"/>
                <a:gd name="T1" fmla="*/ 4 h 86"/>
                <a:gd name="T2" fmla="*/ 9 w 18"/>
                <a:gd name="T3" fmla="*/ 65 h 86"/>
                <a:gd name="T4" fmla="*/ 2 w 18"/>
                <a:gd name="T5" fmla="*/ 84 h 86"/>
                <a:gd name="T6" fmla="*/ 1 w 18"/>
                <a:gd name="T7" fmla="*/ 4 h 86"/>
              </a:gdLst>
              <a:ahLst/>
              <a:cxnLst>
                <a:cxn ang="0">
                  <a:pos x="T0" y="T1"/>
                </a:cxn>
                <a:cxn ang="0">
                  <a:pos x="T2" y="T3"/>
                </a:cxn>
                <a:cxn ang="0">
                  <a:pos x="T4" y="T5"/>
                </a:cxn>
                <a:cxn ang="0">
                  <a:pos x="T6" y="T7"/>
                </a:cxn>
              </a:cxnLst>
              <a:rect l="0" t="0" r="r" b="b"/>
              <a:pathLst>
                <a:path w="18" h="86">
                  <a:moveTo>
                    <a:pt x="1" y="4"/>
                  </a:moveTo>
                  <a:cubicBezTo>
                    <a:pt x="0" y="0"/>
                    <a:pt x="18" y="24"/>
                    <a:pt x="9" y="65"/>
                  </a:cubicBezTo>
                  <a:cubicBezTo>
                    <a:pt x="5" y="80"/>
                    <a:pt x="2" y="86"/>
                    <a:pt x="2" y="84"/>
                  </a:cubicBezTo>
                  <a:cubicBezTo>
                    <a:pt x="9" y="45"/>
                    <a:pt x="10" y="30"/>
                    <a:pt x="1" y="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60">
              <a:extLst>
                <a:ext uri="{FF2B5EF4-FFF2-40B4-BE49-F238E27FC236}">
                  <a16:creationId xmlns:a16="http://schemas.microsoft.com/office/drawing/2014/main" id="{9B1E97B5-0349-43D8-B6B9-20D506A20AD6}"/>
                </a:ext>
              </a:extLst>
            </p:cNvPr>
            <p:cNvSpPr>
              <a:spLocks/>
            </p:cNvSpPr>
            <p:nvPr/>
          </p:nvSpPr>
          <p:spPr bwMode="auto">
            <a:xfrm>
              <a:off x="7224713" y="5880100"/>
              <a:ext cx="120650" cy="355600"/>
            </a:xfrm>
            <a:custGeom>
              <a:avLst/>
              <a:gdLst>
                <a:gd name="T0" fmla="*/ 15 w 18"/>
                <a:gd name="T1" fmla="*/ 0 h 53"/>
                <a:gd name="T2" fmla="*/ 18 w 18"/>
                <a:gd name="T3" fmla="*/ 53 h 53"/>
                <a:gd name="T4" fmla="*/ 15 w 18"/>
                <a:gd name="T5" fmla="*/ 0 h 53"/>
              </a:gdLst>
              <a:ahLst/>
              <a:cxnLst>
                <a:cxn ang="0">
                  <a:pos x="T0" y="T1"/>
                </a:cxn>
                <a:cxn ang="0">
                  <a:pos x="T2" y="T3"/>
                </a:cxn>
                <a:cxn ang="0">
                  <a:pos x="T4" y="T5"/>
                </a:cxn>
              </a:cxnLst>
              <a:rect l="0" t="0" r="r" b="b"/>
              <a:pathLst>
                <a:path w="18" h="53">
                  <a:moveTo>
                    <a:pt x="15" y="0"/>
                  </a:moveTo>
                  <a:cubicBezTo>
                    <a:pt x="7" y="29"/>
                    <a:pt x="13" y="40"/>
                    <a:pt x="18" y="53"/>
                  </a:cubicBezTo>
                  <a:cubicBezTo>
                    <a:pt x="0" y="37"/>
                    <a:pt x="6" y="11"/>
                    <a:pt x="15"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61">
              <a:extLst>
                <a:ext uri="{FF2B5EF4-FFF2-40B4-BE49-F238E27FC236}">
                  <a16:creationId xmlns:a16="http://schemas.microsoft.com/office/drawing/2014/main" id="{E8610915-B995-47D9-940A-2F9299FBDF88}"/>
                </a:ext>
              </a:extLst>
            </p:cNvPr>
            <p:cNvSpPr>
              <a:spLocks/>
            </p:cNvSpPr>
            <p:nvPr/>
          </p:nvSpPr>
          <p:spPr bwMode="auto">
            <a:xfrm>
              <a:off x="8047038" y="6972300"/>
              <a:ext cx="93662" cy="274637"/>
            </a:xfrm>
            <a:custGeom>
              <a:avLst/>
              <a:gdLst>
                <a:gd name="T0" fmla="*/ 3 w 14"/>
                <a:gd name="T1" fmla="*/ 5 h 41"/>
                <a:gd name="T2" fmla="*/ 5 w 14"/>
                <a:gd name="T3" fmla="*/ 13 h 41"/>
                <a:gd name="T4" fmla="*/ 9 w 14"/>
                <a:gd name="T5" fmla="*/ 21 h 41"/>
                <a:gd name="T6" fmla="*/ 8 w 14"/>
                <a:gd name="T7" fmla="*/ 26 h 41"/>
                <a:gd name="T8" fmla="*/ 6 w 14"/>
                <a:gd name="T9" fmla="*/ 18 h 41"/>
                <a:gd name="T10" fmla="*/ 0 w 14"/>
                <a:gd name="T11" fmla="*/ 1 h 41"/>
                <a:gd name="T12" fmla="*/ 3 w 14"/>
                <a:gd name="T13" fmla="*/ 5 h 41"/>
              </a:gdLst>
              <a:ahLst/>
              <a:cxnLst>
                <a:cxn ang="0">
                  <a:pos x="T0" y="T1"/>
                </a:cxn>
                <a:cxn ang="0">
                  <a:pos x="T2" y="T3"/>
                </a:cxn>
                <a:cxn ang="0">
                  <a:pos x="T4" y="T5"/>
                </a:cxn>
                <a:cxn ang="0">
                  <a:pos x="T6" y="T7"/>
                </a:cxn>
                <a:cxn ang="0">
                  <a:pos x="T8" y="T9"/>
                </a:cxn>
                <a:cxn ang="0">
                  <a:pos x="T10" y="T11"/>
                </a:cxn>
                <a:cxn ang="0">
                  <a:pos x="T12" y="T13"/>
                </a:cxn>
              </a:cxnLst>
              <a:rect l="0" t="0" r="r" b="b"/>
              <a:pathLst>
                <a:path w="14" h="41">
                  <a:moveTo>
                    <a:pt x="3" y="5"/>
                  </a:moveTo>
                  <a:cubicBezTo>
                    <a:pt x="6" y="10"/>
                    <a:pt x="4" y="9"/>
                    <a:pt x="5" y="13"/>
                  </a:cubicBezTo>
                  <a:cubicBezTo>
                    <a:pt x="6" y="16"/>
                    <a:pt x="8" y="18"/>
                    <a:pt x="9" y="21"/>
                  </a:cubicBezTo>
                  <a:cubicBezTo>
                    <a:pt x="13" y="30"/>
                    <a:pt x="14" y="41"/>
                    <a:pt x="8" y="26"/>
                  </a:cubicBezTo>
                  <a:cubicBezTo>
                    <a:pt x="7" y="24"/>
                    <a:pt x="6" y="21"/>
                    <a:pt x="6" y="18"/>
                  </a:cubicBezTo>
                  <a:cubicBezTo>
                    <a:pt x="5" y="11"/>
                    <a:pt x="0" y="9"/>
                    <a:pt x="0" y="1"/>
                  </a:cubicBezTo>
                  <a:cubicBezTo>
                    <a:pt x="1" y="0"/>
                    <a:pt x="3" y="4"/>
                    <a:pt x="3" y="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62">
              <a:extLst>
                <a:ext uri="{FF2B5EF4-FFF2-40B4-BE49-F238E27FC236}">
                  <a16:creationId xmlns:a16="http://schemas.microsoft.com/office/drawing/2014/main" id="{BB050BFE-8C27-4178-AA61-C6E9E6387780}"/>
                </a:ext>
              </a:extLst>
            </p:cNvPr>
            <p:cNvSpPr>
              <a:spLocks/>
            </p:cNvSpPr>
            <p:nvPr/>
          </p:nvSpPr>
          <p:spPr bwMode="auto">
            <a:xfrm>
              <a:off x="8107363" y="6891338"/>
              <a:ext cx="141287" cy="401637"/>
            </a:xfrm>
            <a:custGeom>
              <a:avLst/>
              <a:gdLst>
                <a:gd name="T0" fmla="*/ 0 w 21"/>
                <a:gd name="T1" fmla="*/ 0 h 60"/>
                <a:gd name="T2" fmla="*/ 0 w 21"/>
                <a:gd name="T3" fmla="*/ 0 h 60"/>
                <a:gd name="T4" fmla="*/ 12 w 21"/>
                <a:gd name="T5" fmla="*/ 56 h 60"/>
                <a:gd name="T6" fmla="*/ 0 w 21"/>
                <a:gd name="T7" fmla="*/ 0 h 60"/>
              </a:gdLst>
              <a:ahLst/>
              <a:cxnLst>
                <a:cxn ang="0">
                  <a:pos x="T0" y="T1"/>
                </a:cxn>
                <a:cxn ang="0">
                  <a:pos x="T2" y="T3"/>
                </a:cxn>
                <a:cxn ang="0">
                  <a:pos x="T4" y="T5"/>
                </a:cxn>
                <a:cxn ang="0">
                  <a:pos x="T6" y="T7"/>
                </a:cxn>
              </a:cxnLst>
              <a:rect l="0" t="0" r="r" b="b"/>
              <a:pathLst>
                <a:path w="21" h="60">
                  <a:moveTo>
                    <a:pt x="0" y="0"/>
                  </a:moveTo>
                  <a:cubicBezTo>
                    <a:pt x="0" y="0"/>
                    <a:pt x="0" y="0"/>
                    <a:pt x="0" y="0"/>
                  </a:cubicBezTo>
                  <a:cubicBezTo>
                    <a:pt x="21" y="23"/>
                    <a:pt x="12" y="60"/>
                    <a:pt x="12" y="56"/>
                  </a:cubicBezTo>
                  <a:cubicBezTo>
                    <a:pt x="11" y="29"/>
                    <a:pt x="10" y="1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63">
              <a:extLst>
                <a:ext uri="{FF2B5EF4-FFF2-40B4-BE49-F238E27FC236}">
                  <a16:creationId xmlns:a16="http://schemas.microsoft.com/office/drawing/2014/main" id="{DB1B8B6A-B4BF-4DCC-81C5-2941484F1C52}"/>
                </a:ext>
              </a:extLst>
            </p:cNvPr>
            <p:cNvSpPr>
              <a:spLocks/>
            </p:cNvSpPr>
            <p:nvPr/>
          </p:nvSpPr>
          <p:spPr bwMode="auto">
            <a:xfrm>
              <a:off x="7934325" y="6978650"/>
              <a:ext cx="106362" cy="241300"/>
            </a:xfrm>
            <a:custGeom>
              <a:avLst/>
              <a:gdLst>
                <a:gd name="T0" fmla="*/ 5 w 16"/>
                <a:gd name="T1" fmla="*/ 0 h 36"/>
                <a:gd name="T2" fmla="*/ 16 w 16"/>
                <a:gd name="T3" fmla="*/ 36 h 36"/>
                <a:gd name="T4" fmla="*/ 5 w 16"/>
                <a:gd name="T5" fmla="*/ 0 h 36"/>
              </a:gdLst>
              <a:ahLst/>
              <a:cxnLst>
                <a:cxn ang="0">
                  <a:pos x="T0" y="T1"/>
                </a:cxn>
                <a:cxn ang="0">
                  <a:pos x="T2" y="T3"/>
                </a:cxn>
                <a:cxn ang="0">
                  <a:pos x="T4" y="T5"/>
                </a:cxn>
              </a:cxnLst>
              <a:rect l="0" t="0" r="r" b="b"/>
              <a:pathLst>
                <a:path w="16" h="36">
                  <a:moveTo>
                    <a:pt x="5" y="0"/>
                  </a:moveTo>
                  <a:cubicBezTo>
                    <a:pt x="4" y="19"/>
                    <a:pt x="8" y="27"/>
                    <a:pt x="16" y="36"/>
                  </a:cubicBezTo>
                  <a:cubicBezTo>
                    <a:pt x="3" y="29"/>
                    <a:pt x="0" y="12"/>
                    <a:pt x="5"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64">
              <a:extLst>
                <a:ext uri="{FF2B5EF4-FFF2-40B4-BE49-F238E27FC236}">
                  <a16:creationId xmlns:a16="http://schemas.microsoft.com/office/drawing/2014/main" id="{FC53003E-CFEE-48DA-B44B-30C074FCF42A}"/>
                </a:ext>
              </a:extLst>
            </p:cNvPr>
            <p:cNvSpPr>
              <a:spLocks/>
            </p:cNvSpPr>
            <p:nvPr/>
          </p:nvSpPr>
          <p:spPr bwMode="auto">
            <a:xfrm>
              <a:off x="8469313" y="7935913"/>
              <a:ext cx="100012" cy="180975"/>
            </a:xfrm>
            <a:custGeom>
              <a:avLst/>
              <a:gdLst>
                <a:gd name="T0" fmla="*/ 4 w 15"/>
                <a:gd name="T1" fmla="*/ 3 h 27"/>
                <a:gd name="T2" fmla="*/ 7 w 15"/>
                <a:gd name="T3" fmla="*/ 10 h 27"/>
                <a:gd name="T4" fmla="*/ 15 w 15"/>
                <a:gd name="T5" fmla="*/ 26 h 27"/>
                <a:gd name="T6" fmla="*/ 9 w 15"/>
                <a:gd name="T7" fmla="*/ 17 h 27"/>
                <a:gd name="T8" fmla="*/ 3 w 15"/>
                <a:gd name="T9" fmla="*/ 7 h 27"/>
                <a:gd name="T10" fmla="*/ 1 w 15"/>
                <a:gd name="T11" fmla="*/ 0 h 27"/>
                <a:gd name="T12" fmla="*/ 4 w 15"/>
                <a:gd name="T13" fmla="*/ 3 h 27"/>
              </a:gdLst>
              <a:ahLst/>
              <a:cxnLst>
                <a:cxn ang="0">
                  <a:pos x="T0" y="T1"/>
                </a:cxn>
                <a:cxn ang="0">
                  <a:pos x="T2" y="T3"/>
                </a:cxn>
                <a:cxn ang="0">
                  <a:pos x="T4" y="T5"/>
                </a:cxn>
                <a:cxn ang="0">
                  <a:pos x="T6" y="T7"/>
                </a:cxn>
                <a:cxn ang="0">
                  <a:pos x="T8" y="T9"/>
                </a:cxn>
                <a:cxn ang="0">
                  <a:pos x="T10" y="T11"/>
                </a:cxn>
                <a:cxn ang="0">
                  <a:pos x="T12" y="T13"/>
                </a:cxn>
              </a:cxnLst>
              <a:rect l="0" t="0" r="r" b="b"/>
              <a:pathLst>
                <a:path w="15" h="27">
                  <a:moveTo>
                    <a:pt x="4" y="3"/>
                  </a:moveTo>
                  <a:cubicBezTo>
                    <a:pt x="6" y="7"/>
                    <a:pt x="5" y="6"/>
                    <a:pt x="7" y="10"/>
                  </a:cubicBezTo>
                  <a:cubicBezTo>
                    <a:pt x="8" y="14"/>
                    <a:pt x="14" y="17"/>
                    <a:pt x="15" y="26"/>
                  </a:cubicBezTo>
                  <a:cubicBezTo>
                    <a:pt x="15" y="27"/>
                    <a:pt x="12" y="23"/>
                    <a:pt x="9" y="17"/>
                  </a:cubicBezTo>
                  <a:cubicBezTo>
                    <a:pt x="6" y="11"/>
                    <a:pt x="9" y="15"/>
                    <a:pt x="3" y="7"/>
                  </a:cubicBezTo>
                  <a:cubicBezTo>
                    <a:pt x="3" y="6"/>
                    <a:pt x="0" y="0"/>
                    <a:pt x="1" y="0"/>
                  </a:cubicBezTo>
                  <a:cubicBezTo>
                    <a:pt x="1" y="0"/>
                    <a:pt x="3" y="3"/>
                    <a:pt x="4" y="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65">
              <a:extLst>
                <a:ext uri="{FF2B5EF4-FFF2-40B4-BE49-F238E27FC236}">
                  <a16:creationId xmlns:a16="http://schemas.microsoft.com/office/drawing/2014/main" id="{8F2F7986-5AFD-4A41-AFDB-3DDB4E41B1E4}"/>
                </a:ext>
              </a:extLst>
            </p:cNvPr>
            <p:cNvSpPr>
              <a:spLocks/>
            </p:cNvSpPr>
            <p:nvPr/>
          </p:nvSpPr>
          <p:spPr bwMode="auto">
            <a:xfrm>
              <a:off x="8489950" y="7835900"/>
              <a:ext cx="153987" cy="354012"/>
            </a:xfrm>
            <a:custGeom>
              <a:avLst/>
              <a:gdLst>
                <a:gd name="T0" fmla="*/ 17 w 23"/>
                <a:gd name="T1" fmla="*/ 30 h 53"/>
                <a:gd name="T2" fmla="*/ 3 w 23"/>
                <a:gd name="T3" fmla="*/ 3 h 53"/>
                <a:gd name="T4" fmla="*/ 12 w 23"/>
                <a:gd name="T5" fmla="*/ 12 h 53"/>
                <a:gd name="T6" fmla="*/ 21 w 23"/>
                <a:gd name="T7" fmla="*/ 49 h 53"/>
                <a:gd name="T8" fmla="*/ 17 w 23"/>
                <a:gd name="T9" fmla="*/ 30 h 53"/>
              </a:gdLst>
              <a:ahLst/>
              <a:cxnLst>
                <a:cxn ang="0">
                  <a:pos x="T0" y="T1"/>
                </a:cxn>
                <a:cxn ang="0">
                  <a:pos x="T2" y="T3"/>
                </a:cxn>
                <a:cxn ang="0">
                  <a:pos x="T4" y="T5"/>
                </a:cxn>
                <a:cxn ang="0">
                  <a:pos x="T6" y="T7"/>
                </a:cxn>
                <a:cxn ang="0">
                  <a:pos x="T8" y="T9"/>
                </a:cxn>
              </a:cxnLst>
              <a:rect l="0" t="0" r="r" b="b"/>
              <a:pathLst>
                <a:path w="23" h="53">
                  <a:moveTo>
                    <a:pt x="17" y="30"/>
                  </a:moveTo>
                  <a:cubicBezTo>
                    <a:pt x="12" y="12"/>
                    <a:pt x="0" y="0"/>
                    <a:pt x="3" y="3"/>
                  </a:cubicBezTo>
                  <a:cubicBezTo>
                    <a:pt x="2" y="2"/>
                    <a:pt x="8" y="6"/>
                    <a:pt x="12" y="12"/>
                  </a:cubicBezTo>
                  <a:cubicBezTo>
                    <a:pt x="23" y="29"/>
                    <a:pt x="22" y="53"/>
                    <a:pt x="21" y="49"/>
                  </a:cubicBezTo>
                  <a:cubicBezTo>
                    <a:pt x="20" y="45"/>
                    <a:pt x="18" y="34"/>
                    <a:pt x="17" y="3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66">
              <a:extLst>
                <a:ext uri="{FF2B5EF4-FFF2-40B4-BE49-F238E27FC236}">
                  <a16:creationId xmlns:a16="http://schemas.microsoft.com/office/drawing/2014/main" id="{F20A8F5A-17F4-46BD-86CD-A6921D6EA93E}"/>
                </a:ext>
              </a:extLst>
            </p:cNvPr>
            <p:cNvSpPr>
              <a:spLocks/>
            </p:cNvSpPr>
            <p:nvPr/>
          </p:nvSpPr>
          <p:spPr bwMode="auto">
            <a:xfrm>
              <a:off x="8388350" y="7950200"/>
              <a:ext cx="107950" cy="193675"/>
            </a:xfrm>
            <a:custGeom>
              <a:avLst/>
              <a:gdLst>
                <a:gd name="T0" fmla="*/ 3 w 16"/>
                <a:gd name="T1" fmla="*/ 0 h 29"/>
                <a:gd name="T2" fmla="*/ 16 w 16"/>
                <a:gd name="T3" fmla="*/ 29 h 29"/>
                <a:gd name="T4" fmla="*/ 3 w 16"/>
                <a:gd name="T5" fmla="*/ 0 h 29"/>
              </a:gdLst>
              <a:ahLst/>
              <a:cxnLst>
                <a:cxn ang="0">
                  <a:pos x="T0" y="T1"/>
                </a:cxn>
                <a:cxn ang="0">
                  <a:pos x="T2" y="T3"/>
                </a:cxn>
                <a:cxn ang="0">
                  <a:pos x="T4" y="T5"/>
                </a:cxn>
              </a:cxnLst>
              <a:rect l="0" t="0" r="r" b="b"/>
              <a:pathLst>
                <a:path w="16" h="29">
                  <a:moveTo>
                    <a:pt x="3" y="0"/>
                  </a:moveTo>
                  <a:cubicBezTo>
                    <a:pt x="4" y="17"/>
                    <a:pt x="10" y="23"/>
                    <a:pt x="16" y="29"/>
                  </a:cubicBezTo>
                  <a:cubicBezTo>
                    <a:pt x="4" y="24"/>
                    <a:pt x="0" y="10"/>
                    <a:pt x="3"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67">
              <a:extLst>
                <a:ext uri="{FF2B5EF4-FFF2-40B4-BE49-F238E27FC236}">
                  <a16:creationId xmlns:a16="http://schemas.microsoft.com/office/drawing/2014/main" id="{DDC5503B-03D5-4F43-8E1E-AEA758DB8B77}"/>
                </a:ext>
              </a:extLst>
            </p:cNvPr>
            <p:cNvSpPr>
              <a:spLocks/>
            </p:cNvSpPr>
            <p:nvPr/>
          </p:nvSpPr>
          <p:spPr bwMode="auto">
            <a:xfrm>
              <a:off x="9145588" y="2973388"/>
              <a:ext cx="508000" cy="590550"/>
            </a:xfrm>
            <a:custGeom>
              <a:avLst/>
              <a:gdLst>
                <a:gd name="T0" fmla="*/ 41 w 76"/>
                <a:gd name="T1" fmla="*/ 6 h 88"/>
                <a:gd name="T2" fmla="*/ 26 w 76"/>
                <a:gd name="T3" fmla="*/ 6 h 88"/>
                <a:gd name="T4" fmla="*/ 20 w 76"/>
                <a:gd name="T5" fmla="*/ 15 h 88"/>
                <a:gd name="T6" fmla="*/ 47 w 76"/>
                <a:gd name="T7" fmla="*/ 84 h 88"/>
                <a:gd name="T8" fmla="*/ 76 w 76"/>
                <a:gd name="T9" fmla="*/ 77 h 88"/>
                <a:gd name="T10" fmla="*/ 49 w 76"/>
                <a:gd name="T11" fmla="*/ 87 h 88"/>
                <a:gd name="T12" fmla="*/ 21 w 76"/>
                <a:gd name="T13" fmla="*/ 8 h 88"/>
                <a:gd name="T14" fmla="*/ 41 w 76"/>
                <a:gd name="T15" fmla="*/ 6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88">
                  <a:moveTo>
                    <a:pt x="41" y="6"/>
                  </a:moveTo>
                  <a:cubicBezTo>
                    <a:pt x="37" y="3"/>
                    <a:pt x="30" y="2"/>
                    <a:pt x="26" y="6"/>
                  </a:cubicBezTo>
                  <a:cubicBezTo>
                    <a:pt x="23" y="9"/>
                    <a:pt x="22" y="12"/>
                    <a:pt x="20" y="15"/>
                  </a:cubicBezTo>
                  <a:cubicBezTo>
                    <a:pt x="10" y="46"/>
                    <a:pt x="39" y="81"/>
                    <a:pt x="47" y="84"/>
                  </a:cubicBezTo>
                  <a:cubicBezTo>
                    <a:pt x="52" y="86"/>
                    <a:pt x="73" y="82"/>
                    <a:pt x="76" y="77"/>
                  </a:cubicBezTo>
                  <a:cubicBezTo>
                    <a:pt x="74" y="82"/>
                    <a:pt x="59" y="88"/>
                    <a:pt x="49" y="87"/>
                  </a:cubicBezTo>
                  <a:cubicBezTo>
                    <a:pt x="34" y="87"/>
                    <a:pt x="0" y="39"/>
                    <a:pt x="21" y="8"/>
                  </a:cubicBezTo>
                  <a:cubicBezTo>
                    <a:pt x="26" y="1"/>
                    <a:pt x="35" y="0"/>
                    <a:pt x="41" y="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68">
              <a:extLst>
                <a:ext uri="{FF2B5EF4-FFF2-40B4-BE49-F238E27FC236}">
                  <a16:creationId xmlns:a16="http://schemas.microsoft.com/office/drawing/2014/main" id="{B67E7AAC-E754-4818-B15C-003675EFC33E}"/>
                </a:ext>
              </a:extLst>
            </p:cNvPr>
            <p:cNvSpPr>
              <a:spLocks/>
            </p:cNvSpPr>
            <p:nvPr/>
          </p:nvSpPr>
          <p:spPr bwMode="auto">
            <a:xfrm>
              <a:off x="9620250" y="3724275"/>
              <a:ext cx="260350" cy="147637"/>
            </a:xfrm>
            <a:custGeom>
              <a:avLst/>
              <a:gdLst>
                <a:gd name="T0" fmla="*/ 39 w 39"/>
                <a:gd name="T1" fmla="*/ 0 h 22"/>
                <a:gd name="T2" fmla="*/ 0 w 39"/>
                <a:gd name="T3" fmla="*/ 22 h 22"/>
                <a:gd name="T4" fmla="*/ 39 w 39"/>
                <a:gd name="T5" fmla="*/ 0 h 22"/>
              </a:gdLst>
              <a:ahLst/>
              <a:cxnLst>
                <a:cxn ang="0">
                  <a:pos x="T0" y="T1"/>
                </a:cxn>
                <a:cxn ang="0">
                  <a:pos x="T2" y="T3"/>
                </a:cxn>
                <a:cxn ang="0">
                  <a:pos x="T4" y="T5"/>
                </a:cxn>
              </a:cxnLst>
              <a:rect l="0" t="0" r="r" b="b"/>
              <a:pathLst>
                <a:path w="39" h="22">
                  <a:moveTo>
                    <a:pt x="39" y="0"/>
                  </a:moveTo>
                  <a:cubicBezTo>
                    <a:pt x="28" y="9"/>
                    <a:pt x="7" y="19"/>
                    <a:pt x="0" y="22"/>
                  </a:cubicBezTo>
                  <a:cubicBezTo>
                    <a:pt x="6" y="12"/>
                    <a:pt x="27" y="2"/>
                    <a:pt x="39"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69">
              <a:extLst>
                <a:ext uri="{FF2B5EF4-FFF2-40B4-BE49-F238E27FC236}">
                  <a16:creationId xmlns:a16="http://schemas.microsoft.com/office/drawing/2014/main" id="{33AED0E9-F7AB-4AA6-85B2-992206924C83}"/>
                </a:ext>
              </a:extLst>
            </p:cNvPr>
            <p:cNvSpPr>
              <a:spLocks/>
            </p:cNvSpPr>
            <p:nvPr/>
          </p:nvSpPr>
          <p:spPr bwMode="auto">
            <a:xfrm>
              <a:off x="9774238" y="3805238"/>
              <a:ext cx="180975" cy="93662"/>
            </a:xfrm>
            <a:custGeom>
              <a:avLst/>
              <a:gdLst>
                <a:gd name="T0" fmla="*/ 27 w 27"/>
                <a:gd name="T1" fmla="*/ 0 h 14"/>
                <a:gd name="T2" fmla="*/ 0 w 27"/>
                <a:gd name="T3" fmla="*/ 14 h 14"/>
                <a:gd name="T4" fmla="*/ 27 w 27"/>
                <a:gd name="T5" fmla="*/ 0 h 14"/>
              </a:gdLst>
              <a:ahLst/>
              <a:cxnLst>
                <a:cxn ang="0">
                  <a:pos x="T0" y="T1"/>
                </a:cxn>
                <a:cxn ang="0">
                  <a:pos x="T2" y="T3"/>
                </a:cxn>
                <a:cxn ang="0">
                  <a:pos x="T4" y="T5"/>
                </a:cxn>
              </a:cxnLst>
              <a:rect l="0" t="0" r="r" b="b"/>
              <a:pathLst>
                <a:path w="27" h="14">
                  <a:moveTo>
                    <a:pt x="27" y="0"/>
                  </a:moveTo>
                  <a:cubicBezTo>
                    <a:pt x="20" y="7"/>
                    <a:pt x="10" y="11"/>
                    <a:pt x="0" y="14"/>
                  </a:cubicBezTo>
                  <a:cubicBezTo>
                    <a:pt x="4" y="8"/>
                    <a:pt x="18" y="1"/>
                    <a:pt x="27"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70">
              <a:extLst>
                <a:ext uri="{FF2B5EF4-FFF2-40B4-BE49-F238E27FC236}">
                  <a16:creationId xmlns:a16="http://schemas.microsoft.com/office/drawing/2014/main" id="{CF20D683-3AA5-4C8F-8BB9-C3FC1267BFB0}"/>
                </a:ext>
              </a:extLst>
            </p:cNvPr>
            <p:cNvSpPr>
              <a:spLocks/>
            </p:cNvSpPr>
            <p:nvPr/>
          </p:nvSpPr>
          <p:spPr bwMode="auto">
            <a:xfrm>
              <a:off x="9774238" y="3871913"/>
              <a:ext cx="227012" cy="139700"/>
            </a:xfrm>
            <a:custGeom>
              <a:avLst/>
              <a:gdLst>
                <a:gd name="T0" fmla="*/ 34 w 34"/>
                <a:gd name="T1" fmla="*/ 0 h 21"/>
                <a:gd name="T2" fmla="*/ 0 w 34"/>
                <a:gd name="T3" fmla="*/ 17 h 21"/>
                <a:gd name="T4" fmla="*/ 34 w 34"/>
                <a:gd name="T5" fmla="*/ 0 h 21"/>
              </a:gdLst>
              <a:ahLst/>
              <a:cxnLst>
                <a:cxn ang="0">
                  <a:pos x="T0" y="T1"/>
                </a:cxn>
                <a:cxn ang="0">
                  <a:pos x="T2" y="T3"/>
                </a:cxn>
                <a:cxn ang="0">
                  <a:pos x="T4" y="T5"/>
                </a:cxn>
              </a:cxnLst>
              <a:rect l="0" t="0" r="r" b="b"/>
              <a:pathLst>
                <a:path w="34" h="21">
                  <a:moveTo>
                    <a:pt x="34" y="0"/>
                  </a:moveTo>
                  <a:cubicBezTo>
                    <a:pt x="34" y="12"/>
                    <a:pt x="17" y="21"/>
                    <a:pt x="0" y="17"/>
                  </a:cubicBezTo>
                  <a:cubicBezTo>
                    <a:pt x="7" y="14"/>
                    <a:pt x="26" y="12"/>
                    <a:pt x="34"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5" name="Group 74">
            <a:extLst>
              <a:ext uri="{FF2B5EF4-FFF2-40B4-BE49-F238E27FC236}">
                <a16:creationId xmlns:a16="http://schemas.microsoft.com/office/drawing/2014/main" id="{89203005-8F8E-4C3E-8535-F59E83E3E019}"/>
              </a:ext>
            </a:extLst>
          </p:cNvPr>
          <p:cNvGrpSpPr/>
          <p:nvPr/>
        </p:nvGrpSpPr>
        <p:grpSpPr>
          <a:xfrm>
            <a:off x="23911539" y="-3029139"/>
            <a:ext cx="1466145" cy="1289545"/>
            <a:chOff x="8031163" y="4789488"/>
            <a:chExt cx="1831975" cy="1611312"/>
          </a:xfrm>
        </p:grpSpPr>
        <p:sp>
          <p:nvSpPr>
            <p:cNvPr id="76" name="Freeform 19">
              <a:extLst>
                <a:ext uri="{FF2B5EF4-FFF2-40B4-BE49-F238E27FC236}">
                  <a16:creationId xmlns:a16="http://schemas.microsoft.com/office/drawing/2014/main" id="{B803C584-DA86-4337-9524-482DE45F4FC4}"/>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0">
              <a:extLst>
                <a:ext uri="{FF2B5EF4-FFF2-40B4-BE49-F238E27FC236}">
                  <a16:creationId xmlns:a16="http://schemas.microsoft.com/office/drawing/2014/main" id="{86701180-82AC-4F11-AB8A-9830A0DD217C}"/>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21">
              <a:extLst>
                <a:ext uri="{FF2B5EF4-FFF2-40B4-BE49-F238E27FC236}">
                  <a16:creationId xmlns:a16="http://schemas.microsoft.com/office/drawing/2014/main" id="{44351EAD-325F-44F3-9202-5BA2C40559E5}"/>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22">
              <a:extLst>
                <a:ext uri="{FF2B5EF4-FFF2-40B4-BE49-F238E27FC236}">
                  <a16:creationId xmlns:a16="http://schemas.microsoft.com/office/drawing/2014/main" id="{A51FDB8F-6C94-497F-A490-1876EC8C647C}"/>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23">
              <a:extLst>
                <a:ext uri="{FF2B5EF4-FFF2-40B4-BE49-F238E27FC236}">
                  <a16:creationId xmlns:a16="http://schemas.microsoft.com/office/drawing/2014/main" id="{F8EF7D44-901C-4F8F-80D8-211E2C9EB79D}"/>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24">
              <a:extLst>
                <a:ext uri="{FF2B5EF4-FFF2-40B4-BE49-F238E27FC236}">
                  <a16:creationId xmlns:a16="http://schemas.microsoft.com/office/drawing/2014/main" id="{92E7314B-6739-47E0-BA5A-AA6ED0B149FD}"/>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25">
              <a:extLst>
                <a:ext uri="{FF2B5EF4-FFF2-40B4-BE49-F238E27FC236}">
                  <a16:creationId xmlns:a16="http://schemas.microsoft.com/office/drawing/2014/main" id="{6F3F65C1-B4B5-42AA-A15E-B96A6D1F2451}"/>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26">
              <a:extLst>
                <a:ext uri="{FF2B5EF4-FFF2-40B4-BE49-F238E27FC236}">
                  <a16:creationId xmlns:a16="http://schemas.microsoft.com/office/drawing/2014/main" id="{2DCDF25E-7F0A-4394-ACDD-66D3C8B43A97}"/>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27">
              <a:extLst>
                <a:ext uri="{FF2B5EF4-FFF2-40B4-BE49-F238E27FC236}">
                  <a16:creationId xmlns:a16="http://schemas.microsoft.com/office/drawing/2014/main" id="{56AAC6CF-0F77-46BF-A701-007A024837DE}"/>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28">
              <a:extLst>
                <a:ext uri="{FF2B5EF4-FFF2-40B4-BE49-F238E27FC236}">
                  <a16:creationId xmlns:a16="http://schemas.microsoft.com/office/drawing/2014/main" id="{1D4A6C17-6639-4869-B5C1-6F881339EF5E}"/>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29">
              <a:extLst>
                <a:ext uri="{FF2B5EF4-FFF2-40B4-BE49-F238E27FC236}">
                  <a16:creationId xmlns:a16="http://schemas.microsoft.com/office/drawing/2014/main" id="{8A2C0A9D-534C-4B14-8A95-1BC2E0BA5771}"/>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30">
              <a:extLst>
                <a:ext uri="{FF2B5EF4-FFF2-40B4-BE49-F238E27FC236}">
                  <a16:creationId xmlns:a16="http://schemas.microsoft.com/office/drawing/2014/main" id="{3A4935E3-9147-423D-BFF6-79C7640BF356}"/>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31">
              <a:extLst>
                <a:ext uri="{FF2B5EF4-FFF2-40B4-BE49-F238E27FC236}">
                  <a16:creationId xmlns:a16="http://schemas.microsoft.com/office/drawing/2014/main" id="{1A4D1012-C831-474B-8261-B8CFA7FC77B0}"/>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32">
              <a:extLst>
                <a:ext uri="{FF2B5EF4-FFF2-40B4-BE49-F238E27FC236}">
                  <a16:creationId xmlns:a16="http://schemas.microsoft.com/office/drawing/2014/main" id="{5052DFCA-5D63-4831-9A64-8E4034607BA2}"/>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0" name="Group 89">
            <a:extLst>
              <a:ext uri="{FF2B5EF4-FFF2-40B4-BE49-F238E27FC236}">
                <a16:creationId xmlns:a16="http://schemas.microsoft.com/office/drawing/2014/main" id="{99153681-017F-4B69-8B94-11BACEF44D16}"/>
              </a:ext>
            </a:extLst>
          </p:cNvPr>
          <p:cNvGrpSpPr/>
          <p:nvPr/>
        </p:nvGrpSpPr>
        <p:grpSpPr>
          <a:xfrm>
            <a:off x="26328237" y="12355474"/>
            <a:ext cx="1234915" cy="1262866"/>
            <a:chOff x="14816138" y="6354763"/>
            <a:chExt cx="1543050" cy="1577975"/>
          </a:xfrm>
        </p:grpSpPr>
        <p:sp>
          <p:nvSpPr>
            <p:cNvPr id="91" name="Freeform 33">
              <a:extLst>
                <a:ext uri="{FF2B5EF4-FFF2-40B4-BE49-F238E27FC236}">
                  <a16:creationId xmlns:a16="http://schemas.microsoft.com/office/drawing/2014/main" id="{7B6D10BD-3754-4B04-B6A8-36884FCDCD6E}"/>
                </a:ext>
              </a:extLst>
            </p:cNvPr>
            <p:cNvSpPr>
              <a:spLocks/>
            </p:cNvSpPr>
            <p:nvPr/>
          </p:nvSpPr>
          <p:spPr bwMode="auto">
            <a:xfrm>
              <a:off x="15735300" y="7534275"/>
              <a:ext cx="222250" cy="258763"/>
            </a:xfrm>
            <a:custGeom>
              <a:avLst/>
              <a:gdLst>
                <a:gd name="T0" fmla="*/ 123 w 159"/>
                <a:gd name="T1" fmla="*/ 169 h 186"/>
                <a:gd name="T2" fmla="*/ 75 w 159"/>
                <a:gd name="T3" fmla="*/ 178 h 186"/>
                <a:gd name="T4" fmla="*/ 86 w 159"/>
                <a:gd name="T5" fmla="*/ 154 h 186"/>
                <a:gd name="T6" fmla="*/ 69 w 159"/>
                <a:gd name="T7" fmla="*/ 132 h 186"/>
                <a:gd name="T8" fmla="*/ 47 w 159"/>
                <a:gd name="T9" fmla="*/ 130 h 186"/>
                <a:gd name="T10" fmla="*/ 54 w 159"/>
                <a:gd name="T11" fmla="*/ 112 h 186"/>
                <a:gd name="T12" fmla="*/ 0 w 159"/>
                <a:gd name="T13" fmla="*/ 42 h 186"/>
                <a:gd name="T14" fmla="*/ 72 w 159"/>
                <a:gd name="T15" fmla="*/ 0 h 186"/>
                <a:gd name="T16" fmla="*/ 107 w 159"/>
                <a:gd name="T17" fmla="*/ 81 h 186"/>
                <a:gd name="T18" fmla="*/ 126 w 159"/>
                <a:gd name="T19" fmla="*/ 84 h 186"/>
                <a:gd name="T20" fmla="*/ 117 w 159"/>
                <a:gd name="T21" fmla="*/ 104 h 186"/>
                <a:gd name="T22" fmla="*/ 128 w 159"/>
                <a:gd name="T23" fmla="*/ 130 h 186"/>
                <a:gd name="T24" fmla="*/ 154 w 159"/>
                <a:gd name="T25" fmla="*/ 131 h 186"/>
                <a:gd name="T26" fmla="*/ 123 w 159"/>
                <a:gd name="T27" fmla="*/ 16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9" h="186">
                  <a:moveTo>
                    <a:pt x="123" y="169"/>
                  </a:moveTo>
                  <a:cubicBezTo>
                    <a:pt x="101" y="182"/>
                    <a:pt x="79" y="186"/>
                    <a:pt x="75" y="178"/>
                  </a:cubicBezTo>
                  <a:cubicBezTo>
                    <a:pt x="72" y="172"/>
                    <a:pt x="76" y="163"/>
                    <a:pt x="86" y="154"/>
                  </a:cubicBezTo>
                  <a:cubicBezTo>
                    <a:pt x="69" y="132"/>
                    <a:pt x="69" y="132"/>
                    <a:pt x="69" y="132"/>
                  </a:cubicBezTo>
                  <a:cubicBezTo>
                    <a:pt x="58" y="135"/>
                    <a:pt x="50" y="135"/>
                    <a:pt x="47" y="130"/>
                  </a:cubicBezTo>
                  <a:cubicBezTo>
                    <a:pt x="44" y="126"/>
                    <a:pt x="47" y="119"/>
                    <a:pt x="54" y="112"/>
                  </a:cubicBezTo>
                  <a:cubicBezTo>
                    <a:pt x="0" y="42"/>
                    <a:pt x="0" y="42"/>
                    <a:pt x="0" y="42"/>
                  </a:cubicBezTo>
                  <a:cubicBezTo>
                    <a:pt x="72" y="0"/>
                    <a:pt x="72" y="0"/>
                    <a:pt x="72" y="0"/>
                  </a:cubicBezTo>
                  <a:cubicBezTo>
                    <a:pt x="107" y="81"/>
                    <a:pt x="107" y="81"/>
                    <a:pt x="107" y="81"/>
                  </a:cubicBezTo>
                  <a:cubicBezTo>
                    <a:pt x="116" y="79"/>
                    <a:pt x="123" y="80"/>
                    <a:pt x="126" y="84"/>
                  </a:cubicBezTo>
                  <a:cubicBezTo>
                    <a:pt x="128" y="88"/>
                    <a:pt x="125" y="96"/>
                    <a:pt x="117" y="104"/>
                  </a:cubicBezTo>
                  <a:cubicBezTo>
                    <a:pt x="128" y="130"/>
                    <a:pt x="128" y="130"/>
                    <a:pt x="128" y="130"/>
                  </a:cubicBezTo>
                  <a:cubicBezTo>
                    <a:pt x="141" y="126"/>
                    <a:pt x="151" y="126"/>
                    <a:pt x="154" y="131"/>
                  </a:cubicBezTo>
                  <a:cubicBezTo>
                    <a:pt x="159" y="139"/>
                    <a:pt x="145" y="156"/>
                    <a:pt x="123" y="16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34">
              <a:extLst>
                <a:ext uri="{FF2B5EF4-FFF2-40B4-BE49-F238E27FC236}">
                  <a16:creationId xmlns:a16="http://schemas.microsoft.com/office/drawing/2014/main" id="{ACD446A6-0458-453D-B0D5-C863640E04EB}"/>
                </a:ext>
              </a:extLst>
            </p:cNvPr>
            <p:cNvSpPr>
              <a:spLocks/>
            </p:cNvSpPr>
            <p:nvPr/>
          </p:nvSpPr>
          <p:spPr bwMode="auto">
            <a:xfrm>
              <a:off x="15578138" y="6418263"/>
              <a:ext cx="204788" cy="252413"/>
            </a:xfrm>
            <a:custGeom>
              <a:avLst/>
              <a:gdLst>
                <a:gd name="T0" fmla="*/ 113 w 147"/>
                <a:gd name="T1" fmla="*/ 55 h 182"/>
                <a:gd name="T2" fmla="*/ 110 w 147"/>
                <a:gd name="T3" fmla="*/ 91 h 182"/>
                <a:gd name="T4" fmla="*/ 126 w 147"/>
                <a:gd name="T5" fmla="*/ 112 h 182"/>
                <a:gd name="T6" fmla="*/ 108 w 147"/>
                <a:gd name="T7" fmla="*/ 122 h 182"/>
                <a:gd name="T8" fmla="*/ 103 w 147"/>
                <a:gd name="T9" fmla="*/ 182 h 182"/>
                <a:gd name="T10" fmla="*/ 0 w 147"/>
                <a:gd name="T11" fmla="*/ 155 h 182"/>
                <a:gd name="T12" fmla="*/ 25 w 147"/>
                <a:gd name="T13" fmla="*/ 100 h 182"/>
                <a:gd name="T14" fmla="*/ 13 w 147"/>
                <a:gd name="T15" fmla="*/ 83 h 182"/>
                <a:gd name="T16" fmla="*/ 38 w 147"/>
                <a:gd name="T17" fmla="*/ 72 h 182"/>
                <a:gd name="T18" fmla="*/ 53 w 147"/>
                <a:gd name="T19" fmla="*/ 39 h 182"/>
                <a:gd name="T20" fmla="*/ 31 w 147"/>
                <a:gd name="T21" fmla="*/ 14 h 182"/>
                <a:gd name="T22" fmla="*/ 93 w 147"/>
                <a:gd name="T23" fmla="*/ 8 h 182"/>
                <a:gd name="T24" fmla="*/ 144 w 147"/>
                <a:gd name="T25" fmla="*/ 44 h 182"/>
                <a:gd name="T26" fmla="*/ 113 w 147"/>
                <a:gd name="T27" fmla="*/ 5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7" h="182">
                  <a:moveTo>
                    <a:pt x="113" y="55"/>
                  </a:moveTo>
                  <a:cubicBezTo>
                    <a:pt x="110" y="91"/>
                    <a:pt x="110" y="91"/>
                    <a:pt x="110" y="91"/>
                  </a:cubicBezTo>
                  <a:cubicBezTo>
                    <a:pt x="121" y="98"/>
                    <a:pt x="128" y="106"/>
                    <a:pt x="126" y="112"/>
                  </a:cubicBezTo>
                  <a:cubicBezTo>
                    <a:pt x="125" y="117"/>
                    <a:pt x="118" y="121"/>
                    <a:pt x="108" y="122"/>
                  </a:cubicBezTo>
                  <a:cubicBezTo>
                    <a:pt x="103" y="182"/>
                    <a:pt x="103" y="182"/>
                    <a:pt x="103" y="182"/>
                  </a:cubicBezTo>
                  <a:cubicBezTo>
                    <a:pt x="0" y="155"/>
                    <a:pt x="0" y="155"/>
                    <a:pt x="0" y="155"/>
                  </a:cubicBezTo>
                  <a:cubicBezTo>
                    <a:pt x="25" y="100"/>
                    <a:pt x="25" y="100"/>
                    <a:pt x="25" y="100"/>
                  </a:cubicBezTo>
                  <a:cubicBezTo>
                    <a:pt x="16" y="94"/>
                    <a:pt x="12" y="88"/>
                    <a:pt x="13" y="83"/>
                  </a:cubicBezTo>
                  <a:cubicBezTo>
                    <a:pt x="15" y="76"/>
                    <a:pt x="24" y="73"/>
                    <a:pt x="38" y="72"/>
                  </a:cubicBezTo>
                  <a:cubicBezTo>
                    <a:pt x="53" y="39"/>
                    <a:pt x="53" y="39"/>
                    <a:pt x="53" y="39"/>
                  </a:cubicBezTo>
                  <a:cubicBezTo>
                    <a:pt x="38" y="31"/>
                    <a:pt x="29" y="22"/>
                    <a:pt x="31" y="14"/>
                  </a:cubicBezTo>
                  <a:cubicBezTo>
                    <a:pt x="34" y="3"/>
                    <a:pt x="62" y="0"/>
                    <a:pt x="93" y="8"/>
                  </a:cubicBezTo>
                  <a:cubicBezTo>
                    <a:pt x="124" y="17"/>
                    <a:pt x="147" y="32"/>
                    <a:pt x="144" y="44"/>
                  </a:cubicBezTo>
                  <a:cubicBezTo>
                    <a:pt x="142" y="51"/>
                    <a:pt x="130" y="55"/>
                    <a:pt x="113" y="5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35">
              <a:extLst>
                <a:ext uri="{FF2B5EF4-FFF2-40B4-BE49-F238E27FC236}">
                  <a16:creationId xmlns:a16="http://schemas.microsoft.com/office/drawing/2014/main" id="{5EB482AC-2723-469A-81B3-BECF4AA41CB5}"/>
                </a:ext>
              </a:extLst>
            </p:cNvPr>
            <p:cNvSpPr>
              <a:spLocks/>
            </p:cNvSpPr>
            <p:nvPr/>
          </p:nvSpPr>
          <p:spPr bwMode="auto">
            <a:xfrm>
              <a:off x="14932025" y="6567488"/>
              <a:ext cx="1192213" cy="1122363"/>
            </a:xfrm>
            <a:custGeom>
              <a:avLst/>
              <a:gdLst>
                <a:gd name="T0" fmla="*/ 525 w 856"/>
                <a:gd name="T1" fmla="*/ 23 h 806"/>
                <a:gd name="T2" fmla="*/ 279 w 856"/>
                <a:gd name="T3" fmla="*/ 40 h 806"/>
                <a:gd name="T4" fmla="*/ 155 w 856"/>
                <a:gd name="T5" fmla="*/ 122 h 806"/>
                <a:gd name="T6" fmla="*/ 78 w 856"/>
                <a:gd name="T7" fmla="*/ 232 h 806"/>
                <a:gd name="T8" fmla="*/ 54 w 856"/>
                <a:gd name="T9" fmla="*/ 299 h 806"/>
                <a:gd name="T10" fmla="*/ 330 w 856"/>
                <a:gd name="T11" fmla="*/ 771 h 806"/>
                <a:gd name="T12" fmla="*/ 695 w 856"/>
                <a:gd name="T13" fmla="*/ 676 h 806"/>
                <a:gd name="T14" fmla="*/ 802 w 856"/>
                <a:gd name="T15" fmla="*/ 494 h 806"/>
                <a:gd name="T16" fmla="*/ 525 w 856"/>
                <a:gd name="T17" fmla="*/ 23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6" h="806">
                  <a:moveTo>
                    <a:pt x="525" y="23"/>
                  </a:moveTo>
                  <a:cubicBezTo>
                    <a:pt x="440" y="0"/>
                    <a:pt x="354" y="8"/>
                    <a:pt x="279" y="40"/>
                  </a:cubicBezTo>
                  <a:cubicBezTo>
                    <a:pt x="233" y="59"/>
                    <a:pt x="191" y="87"/>
                    <a:pt x="155" y="122"/>
                  </a:cubicBezTo>
                  <a:cubicBezTo>
                    <a:pt x="124" y="153"/>
                    <a:pt x="98" y="190"/>
                    <a:pt x="78" y="232"/>
                  </a:cubicBezTo>
                  <a:cubicBezTo>
                    <a:pt x="68" y="253"/>
                    <a:pt x="60" y="276"/>
                    <a:pt x="54" y="299"/>
                  </a:cubicBezTo>
                  <a:cubicBezTo>
                    <a:pt x="0" y="506"/>
                    <a:pt x="124" y="717"/>
                    <a:pt x="330" y="771"/>
                  </a:cubicBezTo>
                  <a:cubicBezTo>
                    <a:pt x="465" y="806"/>
                    <a:pt x="601" y="766"/>
                    <a:pt x="695" y="676"/>
                  </a:cubicBezTo>
                  <a:cubicBezTo>
                    <a:pt x="745" y="628"/>
                    <a:pt x="783" y="566"/>
                    <a:pt x="802" y="494"/>
                  </a:cubicBezTo>
                  <a:cubicBezTo>
                    <a:pt x="856" y="287"/>
                    <a:pt x="732" y="76"/>
                    <a:pt x="525" y="23"/>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6">
              <a:extLst>
                <a:ext uri="{FF2B5EF4-FFF2-40B4-BE49-F238E27FC236}">
                  <a16:creationId xmlns:a16="http://schemas.microsoft.com/office/drawing/2014/main" id="{BB6817FE-DED3-46DA-8FBA-790F78A6DECC}"/>
                </a:ext>
              </a:extLst>
            </p:cNvPr>
            <p:cNvSpPr>
              <a:spLocks/>
            </p:cNvSpPr>
            <p:nvPr/>
          </p:nvSpPr>
          <p:spPr bwMode="auto">
            <a:xfrm>
              <a:off x="15976600" y="7170738"/>
              <a:ext cx="382588" cy="234950"/>
            </a:xfrm>
            <a:custGeom>
              <a:avLst/>
              <a:gdLst>
                <a:gd name="T0" fmla="*/ 220 w 275"/>
                <a:gd name="T1" fmla="*/ 164 h 169"/>
                <a:gd name="T2" fmla="*/ 199 w 275"/>
                <a:gd name="T3" fmla="*/ 131 h 169"/>
                <a:gd name="T4" fmla="*/ 142 w 275"/>
                <a:gd name="T5" fmla="*/ 123 h 169"/>
                <a:gd name="T6" fmla="*/ 112 w 275"/>
                <a:gd name="T7" fmla="*/ 136 h 169"/>
                <a:gd name="T8" fmla="*/ 94 w 275"/>
                <a:gd name="T9" fmla="*/ 116 h 169"/>
                <a:gd name="T10" fmla="*/ 0 w 275"/>
                <a:gd name="T11" fmla="*/ 102 h 169"/>
                <a:gd name="T12" fmla="*/ 27 w 275"/>
                <a:gd name="T13" fmla="*/ 0 h 169"/>
                <a:gd name="T14" fmla="*/ 115 w 275"/>
                <a:gd name="T15" fmla="*/ 34 h 169"/>
                <a:gd name="T16" fmla="*/ 141 w 275"/>
                <a:gd name="T17" fmla="*/ 25 h 169"/>
                <a:gd name="T18" fmla="*/ 161 w 275"/>
                <a:gd name="T19" fmla="*/ 51 h 169"/>
                <a:gd name="T20" fmla="*/ 214 w 275"/>
                <a:gd name="T21" fmla="*/ 72 h 169"/>
                <a:gd name="T22" fmla="*/ 249 w 275"/>
                <a:gd name="T23" fmla="*/ 53 h 169"/>
                <a:gd name="T24" fmla="*/ 267 w 275"/>
                <a:gd name="T25" fmla="*/ 117 h 169"/>
                <a:gd name="T26" fmla="*/ 220 w 275"/>
                <a:gd name="T27" fmla="*/ 164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169">
                  <a:moveTo>
                    <a:pt x="220" y="164"/>
                  </a:moveTo>
                  <a:cubicBezTo>
                    <a:pt x="208" y="161"/>
                    <a:pt x="200" y="148"/>
                    <a:pt x="199" y="131"/>
                  </a:cubicBezTo>
                  <a:cubicBezTo>
                    <a:pt x="142" y="123"/>
                    <a:pt x="142" y="123"/>
                    <a:pt x="142" y="123"/>
                  </a:cubicBezTo>
                  <a:cubicBezTo>
                    <a:pt x="133" y="133"/>
                    <a:pt x="122" y="139"/>
                    <a:pt x="112" y="136"/>
                  </a:cubicBezTo>
                  <a:cubicBezTo>
                    <a:pt x="104" y="134"/>
                    <a:pt x="97" y="126"/>
                    <a:pt x="94" y="116"/>
                  </a:cubicBezTo>
                  <a:cubicBezTo>
                    <a:pt x="0" y="102"/>
                    <a:pt x="0" y="102"/>
                    <a:pt x="0" y="102"/>
                  </a:cubicBezTo>
                  <a:cubicBezTo>
                    <a:pt x="27" y="0"/>
                    <a:pt x="27" y="0"/>
                    <a:pt x="27" y="0"/>
                  </a:cubicBezTo>
                  <a:cubicBezTo>
                    <a:pt x="115" y="34"/>
                    <a:pt x="115" y="34"/>
                    <a:pt x="115" y="34"/>
                  </a:cubicBezTo>
                  <a:cubicBezTo>
                    <a:pt x="123" y="26"/>
                    <a:pt x="132" y="23"/>
                    <a:pt x="141" y="25"/>
                  </a:cubicBezTo>
                  <a:cubicBezTo>
                    <a:pt x="151" y="28"/>
                    <a:pt x="158" y="38"/>
                    <a:pt x="161" y="51"/>
                  </a:cubicBezTo>
                  <a:cubicBezTo>
                    <a:pt x="214" y="72"/>
                    <a:pt x="214" y="72"/>
                    <a:pt x="214" y="72"/>
                  </a:cubicBezTo>
                  <a:cubicBezTo>
                    <a:pt x="224" y="57"/>
                    <a:pt x="237" y="50"/>
                    <a:pt x="249" y="53"/>
                  </a:cubicBezTo>
                  <a:cubicBezTo>
                    <a:pt x="267" y="57"/>
                    <a:pt x="275" y="86"/>
                    <a:pt x="267" y="117"/>
                  </a:cubicBezTo>
                  <a:cubicBezTo>
                    <a:pt x="259" y="148"/>
                    <a:pt x="238" y="169"/>
                    <a:pt x="220" y="16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37">
              <a:extLst>
                <a:ext uri="{FF2B5EF4-FFF2-40B4-BE49-F238E27FC236}">
                  <a16:creationId xmlns:a16="http://schemas.microsoft.com/office/drawing/2014/main" id="{E9F8D588-900B-4C14-9482-B3B685FD20F0}"/>
                </a:ext>
              </a:extLst>
            </p:cNvPr>
            <p:cNvSpPr>
              <a:spLocks/>
            </p:cNvSpPr>
            <p:nvPr/>
          </p:nvSpPr>
          <p:spPr bwMode="auto">
            <a:xfrm>
              <a:off x="14816138" y="6858000"/>
              <a:ext cx="263525" cy="214313"/>
            </a:xfrm>
            <a:custGeom>
              <a:avLst/>
              <a:gdLst>
                <a:gd name="T0" fmla="*/ 162 w 190"/>
                <a:gd name="T1" fmla="*/ 154 h 154"/>
                <a:gd name="T2" fmla="*/ 104 w 190"/>
                <a:gd name="T3" fmla="*/ 128 h 154"/>
                <a:gd name="T4" fmla="*/ 86 w 190"/>
                <a:gd name="T5" fmla="*/ 140 h 154"/>
                <a:gd name="T6" fmla="*/ 75 w 190"/>
                <a:gd name="T7" fmla="*/ 114 h 154"/>
                <a:gd name="T8" fmla="*/ 40 w 190"/>
                <a:gd name="T9" fmla="*/ 99 h 154"/>
                <a:gd name="T10" fmla="*/ 14 w 190"/>
                <a:gd name="T11" fmla="*/ 122 h 154"/>
                <a:gd name="T12" fmla="*/ 8 w 190"/>
                <a:gd name="T13" fmla="*/ 57 h 154"/>
                <a:gd name="T14" fmla="*/ 45 w 190"/>
                <a:gd name="T15" fmla="*/ 3 h 154"/>
                <a:gd name="T16" fmla="*/ 56 w 190"/>
                <a:gd name="T17" fmla="*/ 35 h 154"/>
                <a:gd name="T18" fmla="*/ 95 w 190"/>
                <a:gd name="T19" fmla="*/ 39 h 154"/>
                <a:gd name="T20" fmla="*/ 116 w 190"/>
                <a:gd name="T21" fmla="*/ 22 h 154"/>
                <a:gd name="T22" fmla="*/ 127 w 190"/>
                <a:gd name="T23" fmla="*/ 41 h 154"/>
                <a:gd name="T24" fmla="*/ 190 w 190"/>
                <a:gd name="T25" fmla="*/ 46 h 154"/>
                <a:gd name="T26" fmla="*/ 162 w 190"/>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0" h="154">
                  <a:moveTo>
                    <a:pt x="162" y="154"/>
                  </a:moveTo>
                  <a:cubicBezTo>
                    <a:pt x="104" y="128"/>
                    <a:pt x="104" y="128"/>
                    <a:pt x="104" y="128"/>
                  </a:cubicBezTo>
                  <a:cubicBezTo>
                    <a:pt x="98" y="137"/>
                    <a:pt x="91" y="141"/>
                    <a:pt x="86" y="140"/>
                  </a:cubicBezTo>
                  <a:cubicBezTo>
                    <a:pt x="79" y="138"/>
                    <a:pt x="75" y="128"/>
                    <a:pt x="75" y="114"/>
                  </a:cubicBezTo>
                  <a:cubicBezTo>
                    <a:pt x="40" y="99"/>
                    <a:pt x="40" y="99"/>
                    <a:pt x="40" y="99"/>
                  </a:cubicBezTo>
                  <a:cubicBezTo>
                    <a:pt x="32" y="114"/>
                    <a:pt x="22" y="124"/>
                    <a:pt x="14" y="122"/>
                  </a:cubicBezTo>
                  <a:cubicBezTo>
                    <a:pt x="2" y="119"/>
                    <a:pt x="0" y="89"/>
                    <a:pt x="8" y="57"/>
                  </a:cubicBezTo>
                  <a:cubicBezTo>
                    <a:pt x="17" y="24"/>
                    <a:pt x="33" y="0"/>
                    <a:pt x="45" y="3"/>
                  </a:cubicBezTo>
                  <a:cubicBezTo>
                    <a:pt x="53" y="5"/>
                    <a:pt x="57" y="18"/>
                    <a:pt x="56" y="35"/>
                  </a:cubicBezTo>
                  <a:cubicBezTo>
                    <a:pt x="95" y="39"/>
                    <a:pt x="95" y="39"/>
                    <a:pt x="95" y="39"/>
                  </a:cubicBezTo>
                  <a:cubicBezTo>
                    <a:pt x="102" y="27"/>
                    <a:pt x="110" y="20"/>
                    <a:pt x="116" y="22"/>
                  </a:cubicBezTo>
                  <a:cubicBezTo>
                    <a:pt x="122" y="23"/>
                    <a:pt x="126" y="31"/>
                    <a:pt x="127" y="41"/>
                  </a:cubicBezTo>
                  <a:cubicBezTo>
                    <a:pt x="190" y="46"/>
                    <a:pt x="190" y="46"/>
                    <a:pt x="190" y="46"/>
                  </a:cubicBezTo>
                  <a:lnTo>
                    <a:pt x="162" y="15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38">
              <a:extLst>
                <a:ext uri="{FF2B5EF4-FFF2-40B4-BE49-F238E27FC236}">
                  <a16:creationId xmlns:a16="http://schemas.microsoft.com/office/drawing/2014/main" id="{610A9190-97DF-4E65-9648-F6BEAE77948E}"/>
                </a:ext>
              </a:extLst>
            </p:cNvPr>
            <p:cNvSpPr>
              <a:spLocks/>
            </p:cNvSpPr>
            <p:nvPr/>
          </p:nvSpPr>
          <p:spPr bwMode="auto">
            <a:xfrm>
              <a:off x="15911513" y="6716713"/>
              <a:ext cx="234950" cy="214313"/>
            </a:xfrm>
            <a:custGeom>
              <a:avLst/>
              <a:gdLst>
                <a:gd name="T0" fmla="*/ 160 w 169"/>
                <a:gd name="T1" fmla="*/ 94 h 154"/>
                <a:gd name="T2" fmla="*/ 134 w 169"/>
                <a:gd name="T3" fmla="*/ 81 h 154"/>
                <a:gd name="T4" fmla="*/ 109 w 169"/>
                <a:gd name="T5" fmla="*/ 102 h 154"/>
                <a:gd name="T6" fmla="*/ 106 w 169"/>
                <a:gd name="T7" fmla="*/ 125 h 154"/>
                <a:gd name="T8" fmla="*/ 88 w 169"/>
                <a:gd name="T9" fmla="*/ 120 h 154"/>
                <a:gd name="T10" fmla="*/ 48 w 169"/>
                <a:gd name="T11" fmla="*/ 154 h 154"/>
                <a:gd name="T12" fmla="*/ 0 w 169"/>
                <a:gd name="T13" fmla="*/ 74 h 154"/>
                <a:gd name="T14" fmla="*/ 50 w 169"/>
                <a:gd name="T15" fmla="*/ 55 h 154"/>
                <a:gd name="T16" fmla="*/ 54 w 169"/>
                <a:gd name="T17" fmla="*/ 37 h 154"/>
                <a:gd name="T18" fmla="*/ 76 w 169"/>
                <a:gd name="T19" fmla="*/ 45 h 154"/>
                <a:gd name="T20" fmla="*/ 106 w 169"/>
                <a:gd name="T21" fmla="*/ 34 h 154"/>
                <a:gd name="T22" fmla="*/ 108 w 169"/>
                <a:gd name="T23" fmla="*/ 5 h 154"/>
                <a:gd name="T24" fmla="*/ 150 w 169"/>
                <a:gd name="T25" fmla="*/ 40 h 154"/>
                <a:gd name="T26" fmla="*/ 160 w 169"/>
                <a:gd name="T27" fmla="*/ 9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4">
                  <a:moveTo>
                    <a:pt x="160" y="94"/>
                  </a:moveTo>
                  <a:cubicBezTo>
                    <a:pt x="154" y="98"/>
                    <a:pt x="144" y="92"/>
                    <a:pt x="134" y="81"/>
                  </a:cubicBezTo>
                  <a:cubicBezTo>
                    <a:pt x="109" y="102"/>
                    <a:pt x="109" y="102"/>
                    <a:pt x="109" y="102"/>
                  </a:cubicBezTo>
                  <a:cubicBezTo>
                    <a:pt x="112" y="114"/>
                    <a:pt x="111" y="122"/>
                    <a:pt x="106" y="125"/>
                  </a:cubicBezTo>
                  <a:cubicBezTo>
                    <a:pt x="102" y="128"/>
                    <a:pt x="96" y="126"/>
                    <a:pt x="88" y="120"/>
                  </a:cubicBezTo>
                  <a:cubicBezTo>
                    <a:pt x="48" y="154"/>
                    <a:pt x="48" y="154"/>
                    <a:pt x="48" y="154"/>
                  </a:cubicBezTo>
                  <a:cubicBezTo>
                    <a:pt x="0" y="74"/>
                    <a:pt x="0" y="74"/>
                    <a:pt x="0" y="74"/>
                  </a:cubicBezTo>
                  <a:cubicBezTo>
                    <a:pt x="50" y="55"/>
                    <a:pt x="50" y="55"/>
                    <a:pt x="50" y="55"/>
                  </a:cubicBezTo>
                  <a:cubicBezTo>
                    <a:pt x="49" y="46"/>
                    <a:pt x="50" y="39"/>
                    <a:pt x="54" y="37"/>
                  </a:cubicBezTo>
                  <a:cubicBezTo>
                    <a:pt x="59" y="34"/>
                    <a:pt x="67" y="37"/>
                    <a:pt x="76" y="45"/>
                  </a:cubicBezTo>
                  <a:cubicBezTo>
                    <a:pt x="106" y="34"/>
                    <a:pt x="106" y="34"/>
                    <a:pt x="106" y="34"/>
                  </a:cubicBezTo>
                  <a:cubicBezTo>
                    <a:pt x="102" y="20"/>
                    <a:pt x="102" y="8"/>
                    <a:pt x="108" y="5"/>
                  </a:cubicBezTo>
                  <a:cubicBezTo>
                    <a:pt x="117" y="0"/>
                    <a:pt x="136" y="15"/>
                    <a:pt x="150" y="40"/>
                  </a:cubicBezTo>
                  <a:cubicBezTo>
                    <a:pt x="165" y="65"/>
                    <a:pt x="169" y="89"/>
                    <a:pt x="160" y="9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39">
              <a:extLst>
                <a:ext uri="{FF2B5EF4-FFF2-40B4-BE49-F238E27FC236}">
                  <a16:creationId xmlns:a16="http://schemas.microsoft.com/office/drawing/2014/main" id="{D56FCDFB-0B44-4B64-9B17-3F4B7A01643E}"/>
                </a:ext>
              </a:extLst>
            </p:cNvPr>
            <p:cNvSpPr>
              <a:spLocks/>
            </p:cNvSpPr>
            <p:nvPr/>
          </p:nvSpPr>
          <p:spPr bwMode="auto">
            <a:xfrm>
              <a:off x="14920913" y="7310438"/>
              <a:ext cx="222250" cy="204788"/>
            </a:xfrm>
            <a:custGeom>
              <a:avLst/>
              <a:gdLst>
                <a:gd name="T0" fmla="*/ 160 w 160"/>
                <a:gd name="T1" fmla="*/ 77 h 147"/>
                <a:gd name="T2" fmla="*/ 113 w 160"/>
                <a:gd name="T3" fmla="*/ 95 h 147"/>
                <a:gd name="T4" fmla="*/ 109 w 160"/>
                <a:gd name="T5" fmla="*/ 112 h 147"/>
                <a:gd name="T6" fmla="*/ 88 w 160"/>
                <a:gd name="T7" fmla="*/ 104 h 147"/>
                <a:gd name="T8" fmla="*/ 60 w 160"/>
                <a:gd name="T9" fmla="*/ 114 h 147"/>
                <a:gd name="T10" fmla="*/ 58 w 160"/>
                <a:gd name="T11" fmla="*/ 142 h 147"/>
                <a:gd name="T12" fmla="*/ 18 w 160"/>
                <a:gd name="T13" fmla="*/ 109 h 147"/>
                <a:gd name="T14" fmla="*/ 8 w 160"/>
                <a:gd name="T15" fmla="*/ 57 h 147"/>
                <a:gd name="T16" fmla="*/ 33 w 160"/>
                <a:gd name="T17" fmla="*/ 69 h 147"/>
                <a:gd name="T18" fmla="*/ 56 w 160"/>
                <a:gd name="T19" fmla="*/ 49 h 147"/>
                <a:gd name="T20" fmla="*/ 59 w 160"/>
                <a:gd name="T21" fmla="*/ 28 h 147"/>
                <a:gd name="T22" fmla="*/ 76 w 160"/>
                <a:gd name="T23" fmla="*/ 33 h 147"/>
                <a:gd name="T24" fmla="*/ 115 w 160"/>
                <a:gd name="T25" fmla="*/ 0 h 147"/>
                <a:gd name="T26" fmla="*/ 160 w 160"/>
                <a:gd name="T27" fmla="*/ 7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147">
                  <a:moveTo>
                    <a:pt x="160" y="77"/>
                  </a:moveTo>
                  <a:cubicBezTo>
                    <a:pt x="113" y="95"/>
                    <a:pt x="113" y="95"/>
                    <a:pt x="113" y="95"/>
                  </a:cubicBezTo>
                  <a:cubicBezTo>
                    <a:pt x="114" y="103"/>
                    <a:pt x="113" y="109"/>
                    <a:pt x="109" y="112"/>
                  </a:cubicBezTo>
                  <a:cubicBezTo>
                    <a:pt x="104" y="115"/>
                    <a:pt x="96" y="111"/>
                    <a:pt x="88" y="104"/>
                  </a:cubicBezTo>
                  <a:cubicBezTo>
                    <a:pt x="60" y="114"/>
                    <a:pt x="60" y="114"/>
                    <a:pt x="60" y="114"/>
                  </a:cubicBezTo>
                  <a:cubicBezTo>
                    <a:pt x="64" y="128"/>
                    <a:pt x="64" y="139"/>
                    <a:pt x="58" y="142"/>
                  </a:cubicBezTo>
                  <a:cubicBezTo>
                    <a:pt x="50" y="147"/>
                    <a:pt x="31" y="132"/>
                    <a:pt x="18" y="109"/>
                  </a:cubicBezTo>
                  <a:cubicBezTo>
                    <a:pt x="4" y="85"/>
                    <a:pt x="0" y="62"/>
                    <a:pt x="8" y="57"/>
                  </a:cubicBezTo>
                  <a:cubicBezTo>
                    <a:pt x="14" y="54"/>
                    <a:pt x="23" y="59"/>
                    <a:pt x="33" y="69"/>
                  </a:cubicBezTo>
                  <a:cubicBezTo>
                    <a:pt x="56" y="49"/>
                    <a:pt x="56" y="49"/>
                    <a:pt x="56" y="49"/>
                  </a:cubicBezTo>
                  <a:cubicBezTo>
                    <a:pt x="54" y="39"/>
                    <a:pt x="55" y="30"/>
                    <a:pt x="59" y="28"/>
                  </a:cubicBezTo>
                  <a:cubicBezTo>
                    <a:pt x="63" y="25"/>
                    <a:pt x="69" y="27"/>
                    <a:pt x="76" y="33"/>
                  </a:cubicBezTo>
                  <a:cubicBezTo>
                    <a:pt x="115" y="0"/>
                    <a:pt x="115" y="0"/>
                    <a:pt x="115" y="0"/>
                  </a:cubicBezTo>
                  <a:lnTo>
                    <a:pt x="160" y="77"/>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40">
              <a:extLst>
                <a:ext uri="{FF2B5EF4-FFF2-40B4-BE49-F238E27FC236}">
                  <a16:creationId xmlns:a16="http://schemas.microsoft.com/office/drawing/2014/main" id="{5750BEA3-E202-4C43-AE39-674A46089819}"/>
                </a:ext>
              </a:extLst>
            </p:cNvPr>
            <p:cNvSpPr>
              <a:spLocks/>
            </p:cNvSpPr>
            <p:nvPr/>
          </p:nvSpPr>
          <p:spPr bwMode="auto">
            <a:xfrm>
              <a:off x="15209838" y="7559675"/>
              <a:ext cx="301625" cy="373063"/>
            </a:xfrm>
            <a:custGeom>
              <a:avLst/>
              <a:gdLst>
                <a:gd name="T0" fmla="*/ 161 w 217"/>
                <a:gd name="T1" fmla="*/ 162 h 268"/>
                <a:gd name="T2" fmla="*/ 139 w 217"/>
                <a:gd name="T3" fmla="*/ 211 h 268"/>
                <a:gd name="T4" fmla="*/ 171 w 217"/>
                <a:gd name="T5" fmla="*/ 247 h 268"/>
                <a:gd name="T6" fmla="*/ 80 w 217"/>
                <a:gd name="T7" fmla="*/ 255 h 268"/>
                <a:gd name="T8" fmla="*/ 4 w 217"/>
                <a:gd name="T9" fmla="*/ 203 h 268"/>
                <a:gd name="T10" fmla="*/ 50 w 217"/>
                <a:gd name="T11" fmla="*/ 188 h 268"/>
                <a:gd name="T12" fmla="*/ 54 w 217"/>
                <a:gd name="T13" fmla="*/ 134 h 268"/>
                <a:gd name="T14" fmla="*/ 31 w 217"/>
                <a:gd name="T15" fmla="*/ 103 h 268"/>
                <a:gd name="T16" fmla="*/ 58 w 217"/>
                <a:gd name="T17" fmla="*/ 88 h 268"/>
                <a:gd name="T18" fmla="*/ 65 w 217"/>
                <a:gd name="T19" fmla="*/ 0 h 268"/>
                <a:gd name="T20" fmla="*/ 217 w 217"/>
                <a:gd name="T21" fmla="*/ 39 h 268"/>
                <a:gd name="T22" fmla="*/ 180 w 217"/>
                <a:gd name="T23" fmla="*/ 120 h 268"/>
                <a:gd name="T24" fmla="*/ 197 w 217"/>
                <a:gd name="T25" fmla="*/ 146 h 268"/>
                <a:gd name="T26" fmla="*/ 161 w 217"/>
                <a:gd name="T27" fmla="*/ 16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7" h="268">
                  <a:moveTo>
                    <a:pt x="161" y="162"/>
                  </a:moveTo>
                  <a:cubicBezTo>
                    <a:pt x="139" y="211"/>
                    <a:pt x="139" y="211"/>
                    <a:pt x="139" y="211"/>
                  </a:cubicBezTo>
                  <a:cubicBezTo>
                    <a:pt x="161" y="222"/>
                    <a:pt x="174" y="236"/>
                    <a:pt x="171" y="247"/>
                  </a:cubicBezTo>
                  <a:cubicBezTo>
                    <a:pt x="167" y="264"/>
                    <a:pt x="126" y="268"/>
                    <a:pt x="80" y="255"/>
                  </a:cubicBezTo>
                  <a:cubicBezTo>
                    <a:pt x="34" y="243"/>
                    <a:pt x="0" y="220"/>
                    <a:pt x="4" y="203"/>
                  </a:cubicBezTo>
                  <a:cubicBezTo>
                    <a:pt x="7" y="192"/>
                    <a:pt x="25" y="187"/>
                    <a:pt x="50" y="188"/>
                  </a:cubicBezTo>
                  <a:cubicBezTo>
                    <a:pt x="54" y="134"/>
                    <a:pt x="54" y="134"/>
                    <a:pt x="54" y="134"/>
                  </a:cubicBezTo>
                  <a:cubicBezTo>
                    <a:pt x="38" y="124"/>
                    <a:pt x="28" y="112"/>
                    <a:pt x="31" y="103"/>
                  </a:cubicBezTo>
                  <a:cubicBezTo>
                    <a:pt x="33" y="95"/>
                    <a:pt x="43" y="90"/>
                    <a:pt x="58" y="88"/>
                  </a:cubicBezTo>
                  <a:cubicBezTo>
                    <a:pt x="65" y="0"/>
                    <a:pt x="65" y="0"/>
                    <a:pt x="65" y="0"/>
                  </a:cubicBezTo>
                  <a:cubicBezTo>
                    <a:pt x="217" y="39"/>
                    <a:pt x="217" y="39"/>
                    <a:pt x="217" y="39"/>
                  </a:cubicBezTo>
                  <a:cubicBezTo>
                    <a:pt x="180" y="120"/>
                    <a:pt x="180" y="120"/>
                    <a:pt x="180" y="120"/>
                  </a:cubicBezTo>
                  <a:cubicBezTo>
                    <a:pt x="192" y="129"/>
                    <a:pt x="199" y="138"/>
                    <a:pt x="197" y="146"/>
                  </a:cubicBezTo>
                  <a:cubicBezTo>
                    <a:pt x="194" y="156"/>
                    <a:pt x="181" y="161"/>
                    <a:pt x="161" y="16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41">
              <a:extLst>
                <a:ext uri="{FF2B5EF4-FFF2-40B4-BE49-F238E27FC236}">
                  <a16:creationId xmlns:a16="http://schemas.microsoft.com/office/drawing/2014/main" id="{2777FD08-5287-44C2-9BB5-33D178114114}"/>
                </a:ext>
              </a:extLst>
            </p:cNvPr>
            <p:cNvSpPr>
              <a:spLocks/>
            </p:cNvSpPr>
            <p:nvPr/>
          </p:nvSpPr>
          <p:spPr bwMode="auto">
            <a:xfrm>
              <a:off x="15444788" y="7085013"/>
              <a:ext cx="347663" cy="347663"/>
            </a:xfrm>
            <a:custGeom>
              <a:avLst/>
              <a:gdLst>
                <a:gd name="T0" fmla="*/ 153 w 250"/>
                <a:gd name="T1" fmla="*/ 16 h 250"/>
                <a:gd name="T2" fmla="*/ 15 w 250"/>
                <a:gd name="T3" fmla="*/ 97 h 250"/>
                <a:gd name="T4" fmla="*/ 96 w 250"/>
                <a:gd name="T5" fmla="*/ 235 h 250"/>
                <a:gd name="T6" fmla="*/ 234 w 250"/>
                <a:gd name="T7" fmla="*/ 154 h 250"/>
                <a:gd name="T8" fmla="*/ 153 w 250"/>
                <a:gd name="T9" fmla="*/ 16 h 250"/>
              </a:gdLst>
              <a:ahLst/>
              <a:cxnLst>
                <a:cxn ang="0">
                  <a:pos x="T0" y="T1"/>
                </a:cxn>
                <a:cxn ang="0">
                  <a:pos x="T2" y="T3"/>
                </a:cxn>
                <a:cxn ang="0">
                  <a:pos x="T4" y="T5"/>
                </a:cxn>
                <a:cxn ang="0">
                  <a:pos x="T6" y="T7"/>
                </a:cxn>
                <a:cxn ang="0">
                  <a:pos x="T8" y="T9"/>
                </a:cxn>
              </a:cxnLst>
              <a:rect l="0" t="0" r="r" b="b"/>
              <a:pathLst>
                <a:path w="250" h="250">
                  <a:moveTo>
                    <a:pt x="153" y="16"/>
                  </a:moveTo>
                  <a:cubicBezTo>
                    <a:pt x="93" y="0"/>
                    <a:pt x="31" y="36"/>
                    <a:pt x="15" y="97"/>
                  </a:cubicBezTo>
                  <a:cubicBezTo>
                    <a:pt x="0" y="157"/>
                    <a:pt x="36" y="219"/>
                    <a:pt x="96" y="235"/>
                  </a:cubicBezTo>
                  <a:cubicBezTo>
                    <a:pt x="157" y="250"/>
                    <a:pt x="218" y="214"/>
                    <a:pt x="234" y="154"/>
                  </a:cubicBezTo>
                  <a:cubicBezTo>
                    <a:pt x="250" y="93"/>
                    <a:pt x="214" y="31"/>
                    <a:pt x="153" y="1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42">
              <a:extLst>
                <a:ext uri="{FF2B5EF4-FFF2-40B4-BE49-F238E27FC236}">
                  <a16:creationId xmlns:a16="http://schemas.microsoft.com/office/drawing/2014/main" id="{2C589FBD-DE09-47FC-8BFB-63E803348C19}"/>
                </a:ext>
              </a:extLst>
            </p:cNvPr>
            <p:cNvSpPr>
              <a:spLocks/>
            </p:cNvSpPr>
            <p:nvPr/>
          </p:nvSpPr>
          <p:spPr bwMode="auto">
            <a:xfrm>
              <a:off x="15373350" y="6715125"/>
              <a:ext cx="257175" cy="255588"/>
            </a:xfrm>
            <a:custGeom>
              <a:avLst/>
              <a:gdLst>
                <a:gd name="T0" fmla="*/ 113 w 185"/>
                <a:gd name="T1" fmla="*/ 11 h 184"/>
                <a:gd name="T2" fmla="*/ 11 w 185"/>
                <a:gd name="T3" fmla="*/ 71 h 184"/>
                <a:gd name="T4" fmla="*/ 71 w 185"/>
                <a:gd name="T5" fmla="*/ 173 h 184"/>
                <a:gd name="T6" fmla="*/ 173 w 185"/>
                <a:gd name="T7" fmla="*/ 113 h 184"/>
                <a:gd name="T8" fmla="*/ 113 w 185"/>
                <a:gd name="T9" fmla="*/ 11 h 184"/>
              </a:gdLst>
              <a:ahLst/>
              <a:cxnLst>
                <a:cxn ang="0">
                  <a:pos x="T0" y="T1"/>
                </a:cxn>
                <a:cxn ang="0">
                  <a:pos x="T2" y="T3"/>
                </a:cxn>
                <a:cxn ang="0">
                  <a:pos x="T4" y="T5"/>
                </a:cxn>
                <a:cxn ang="0">
                  <a:pos x="T6" y="T7"/>
                </a:cxn>
                <a:cxn ang="0">
                  <a:pos x="T8" y="T9"/>
                </a:cxn>
              </a:cxnLst>
              <a:rect l="0" t="0" r="r" b="b"/>
              <a:pathLst>
                <a:path w="185" h="184">
                  <a:moveTo>
                    <a:pt x="113" y="11"/>
                  </a:moveTo>
                  <a:cubicBezTo>
                    <a:pt x="69" y="0"/>
                    <a:pt x="23" y="26"/>
                    <a:pt x="11" y="71"/>
                  </a:cubicBezTo>
                  <a:cubicBezTo>
                    <a:pt x="0" y="116"/>
                    <a:pt x="27" y="161"/>
                    <a:pt x="71" y="173"/>
                  </a:cubicBezTo>
                  <a:cubicBezTo>
                    <a:pt x="116" y="184"/>
                    <a:pt x="161" y="158"/>
                    <a:pt x="173" y="113"/>
                  </a:cubicBezTo>
                  <a:cubicBezTo>
                    <a:pt x="185" y="68"/>
                    <a:pt x="158" y="23"/>
                    <a:pt x="113" y="1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43">
              <a:extLst>
                <a:ext uri="{FF2B5EF4-FFF2-40B4-BE49-F238E27FC236}">
                  <a16:creationId xmlns:a16="http://schemas.microsoft.com/office/drawing/2014/main" id="{84434277-12BF-4AF7-ADBB-132E81197819}"/>
                </a:ext>
              </a:extLst>
            </p:cNvPr>
            <p:cNvSpPr>
              <a:spLocks/>
            </p:cNvSpPr>
            <p:nvPr/>
          </p:nvSpPr>
          <p:spPr bwMode="auto">
            <a:xfrm>
              <a:off x="15181263" y="7156450"/>
              <a:ext cx="130175" cy="131763"/>
            </a:xfrm>
            <a:custGeom>
              <a:avLst/>
              <a:gdLst>
                <a:gd name="T0" fmla="*/ 57 w 94"/>
                <a:gd name="T1" fmla="*/ 6 h 94"/>
                <a:gd name="T2" fmla="*/ 6 w 94"/>
                <a:gd name="T3" fmla="*/ 37 h 94"/>
                <a:gd name="T4" fmla="*/ 36 w 94"/>
                <a:gd name="T5" fmla="*/ 88 h 94"/>
                <a:gd name="T6" fmla="*/ 88 w 94"/>
                <a:gd name="T7" fmla="*/ 58 h 94"/>
                <a:gd name="T8" fmla="*/ 57 w 94"/>
                <a:gd name="T9" fmla="*/ 6 h 94"/>
              </a:gdLst>
              <a:ahLst/>
              <a:cxnLst>
                <a:cxn ang="0">
                  <a:pos x="T0" y="T1"/>
                </a:cxn>
                <a:cxn ang="0">
                  <a:pos x="T2" y="T3"/>
                </a:cxn>
                <a:cxn ang="0">
                  <a:pos x="T4" y="T5"/>
                </a:cxn>
                <a:cxn ang="0">
                  <a:pos x="T6" y="T7"/>
                </a:cxn>
                <a:cxn ang="0">
                  <a:pos x="T8" y="T9"/>
                </a:cxn>
              </a:cxnLst>
              <a:rect l="0" t="0" r="r" b="b"/>
              <a:pathLst>
                <a:path w="94" h="94">
                  <a:moveTo>
                    <a:pt x="57" y="6"/>
                  </a:moveTo>
                  <a:cubicBezTo>
                    <a:pt x="35" y="0"/>
                    <a:pt x="12" y="14"/>
                    <a:pt x="6" y="37"/>
                  </a:cubicBezTo>
                  <a:cubicBezTo>
                    <a:pt x="0" y="59"/>
                    <a:pt x="13" y="82"/>
                    <a:pt x="36" y="88"/>
                  </a:cubicBezTo>
                  <a:cubicBezTo>
                    <a:pt x="59" y="94"/>
                    <a:pt x="82" y="81"/>
                    <a:pt x="88" y="58"/>
                  </a:cubicBezTo>
                  <a:cubicBezTo>
                    <a:pt x="94" y="35"/>
                    <a:pt x="80" y="12"/>
                    <a:pt x="57" y="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44">
              <a:extLst>
                <a:ext uri="{FF2B5EF4-FFF2-40B4-BE49-F238E27FC236}">
                  <a16:creationId xmlns:a16="http://schemas.microsoft.com/office/drawing/2014/main" id="{E1B0620B-CD76-4175-BC30-D9311C4EC78A}"/>
                </a:ext>
              </a:extLst>
            </p:cNvPr>
            <p:cNvSpPr>
              <a:spLocks/>
            </p:cNvSpPr>
            <p:nvPr/>
          </p:nvSpPr>
          <p:spPr bwMode="auto">
            <a:xfrm>
              <a:off x="15147925" y="6623050"/>
              <a:ext cx="182563" cy="133350"/>
            </a:xfrm>
            <a:custGeom>
              <a:avLst/>
              <a:gdLst>
                <a:gd name="T0" fmla="*/ 124 w 131"/>
                <a:gd name="T1" fmla="*/ 0 h 96"/>
                <a:gd name="T2" fmla="*/ 0 w 131"/>
                <a:gd name="T3" fmla="*/ 82 h 96"/>
                <a:gd name="T4" fmla="*/ 39 w 131"/>
                <a:gd name="T5" fmla="*/ 96 h 96"/>
                <a:gd name="T6" fmla="*/ 131 w 131"/>
                <a:gd name="T7" fmla="*/ 40 h 96"/>
                <a:gd name="T8" fmla="*/ 124 w 131"/>
                <a:gd name="T9" fmla="*/ 0 h 96"/>
              </a:gdLst>
              <a:ahLst/>
              <a:cxnLst>
                <a:cxn ang="0">
                  <a:pos x="T0" y="T1"/>
                </a:cxn>
                <a:cxn ang="0">
                  <a:pos x="T2" y="T3"/>
                </a:cxn>
                <a:cxn ang="0">
                  <a:pos x="T4" y="T5"/>
                </a:cxn>
                <a:cxn ang="0">
                  <a:pos x="T6" y="T7"/>
                </a:cxn>
                <a:cxn ang="0">
                  <a:pos x="T8" y="T9"/>
                </a:cxn>
              </a:cxnLst>
              <a:rect l="0" t="0" r="r" b="b"/>
              <a:pathLst>
                <a:path w="131" h="96">
                  <a:moveTo>
                    <a:pt x="124" y="0"/>
                  </a:moveTo>
                  <a:cubicBezTo>
                    <a:pt x="78" y="19"/>
                    <a:pt x="36" y="47"/>
                    <a:pt x="0" y="82"/>
                  </a:cubicBezTo>
                  <a:cubicBezTo>
                    <a:pt x="39" y="96"/>
                    <a:pt x="39" y="96"/>
                    <a:pt x="39" y="96"/>
                  </a:cubicBezTo>
                  <a:cubicBezTo>
                    <a:pt x="131" y="40"/>
                    <a:pt x="131" y="40"/>
                    <a:pt x="131" y="40"/>
                  </a:cubicBezTo>
                  <a:lnTo>
                    <a:pt x="12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45">
              <a:extLst>
                <a:ext uri="{FF2B5EF4-FFF2-40B4-BE49-F238E27FC236}">
                  <a16:creationId xmlns:a16="http://schemas.microsoft.com/office/drawing/2014/main" id="{221960C8-6612-4038-ADB4-9016D0A0587E}"/>
                </a:ext>
              </a:extLst>
            </p:cNvPr>
            <p:cNvSpPr>
              <a:spLocks/>
            </p:cNvSpPr>
            <p:nvPr/>
          </p:nvSpPr>
          <p:spPr bwMode="auto">
            <a:xfrm>
              <a:off x="15003463" y="6354763"/>
              <a:ext cx="327025" cy="401638"/>
            </a:xfrm>
            <a:custGeom>
              <a:avLst/>
              <a:gdLst>
                <a:gd name="T0" fmla="*/ 235 w 235"/>
                <a:gd name="T1" fmla="*/ 235 h 289"/>
                <a:gd name="T2" fmla="*/ 143 w 235"/>
                <a:gd name="T3" fmla="*/ 289 h 289"/>
                <a:gd name="T4" fmla="*/ 99 w 235"/>
                <a:gd name="T5" fmla="*/ 193 h 289"/>
                <a:gd name="T6" fmla="*/ 79 w 235"/>
                <a:gd name="T7" fmla="*/ 180 h 289"/>
                <a:gd name="T8" fmla="*/ 79 w 235"/>
                <a:gd name="T9" fmla="*/ 150 h 289"/>
                <a:gd name="T10" fmla="*/ 53 w 235"/>
                <a:gd name="T11" fmla="*/ 92 h 289"/>
                <a:gd name="T12" fmla="*/ 10 w 235"/>
                <a:gd name="T13" fmla="*/ 81 h 289"/>
                <a:gd name="T14" fmla="*/ 46 w 235"/>
                <a:gd name="T15" fmla="*/ 17 h 289"/>
                <a:gd name="T16" fmla="*/ 118 w 235"/>
                <a:gd name="T17" fmla="*/ 18 h 289"/>
                <a:gd name="T18" fmla="*/ 107 w 235"/>
                <a:gd name="T19" fmla="*/ 60 h 289"/>
                <a:gd name="T20" fmla="*/ 145 w 235"/>
                <a:gd name="T21" fmla="*/ 112 h 289"/>
                <a:gd name="T22" fmla="*/ 171 w 235"/>
                <a:gd name="T23" fmla="*/ 126 h 289"/>
                <a:gd name="T24" fmla="*/ 173 w 235"/>
                <a:gd name="T25" fmla="*/ 150 h 289"/>
                <a:gd name="T26" fmla="*/ 235 w 235"/>
                <a:gd name="T27" fmla="*/ 235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5" h="289">
                  <a:moveTo>
                    <a:pt x="235" y="235"/>
                  </a:moveTo>
                  <a:cubicBezTo>
                    <a:pt x="143" y="289"/>
                    <a:pt x="143" y="289"/>
                    <a:pt x="143" y="289"/>
                  </a:cubicBezTo>
                  <a:cubicBezTo>
                    <a:pt x="99" y="193"/>
                    <a:pt x="99" y="193"/>
                    <a:pt x="99" y="193"/>
                  </a:cubicBezTo>
                  <a:cubicBezTo>
                    <a:pt x="90" y="191"/>
                    <a:pt x="83" y="187"/>
                    <a:pt x="79" y="180"/>
                  </a:cubicBezTo>
                  <a:cubicBezTo>
                    <a:pt x="74" y="171"/>
                    <a:pt x="75" y="160"/>
                    <a:pt x="79" y="150"/>
                  </a:cubicBezTo>
                  <a:cubicBezTo>
                    <a:pt x="53" y="92"/>
                    <a:pt x="53" y="92"/>
                    <a:pt x="53" y="92"/>
                  </a:cubicBezTo>
                  <a:cubicBezTo>
                    <a:pt x="34" y="96"/>
                    <a:pt x="17" y="92"/>
                    <a:pt x="10" y="81"/>
                  </a:cubicBezTo>
                  <a:cubicBezTo>
                    <a:pt x="0" y="63"/>
                    <a:pt x="16" y="35"/>
                    <a:pt x="46" y="17"/>
                  </a:cubicBezTo>
                  <a:cubicBezTo>
                    <a:pt x="75" y="0"/>
                    <a:pt x="108" y="0"/>
                    <a:pt x="118" y="18"/>
                  </a:cubicBezTo>
                  <a:cubicBezTo>
                    <a:pt x="125" y="29"/>
                    <a:pt x="120" y="46"/>
                    <a:pt x="107" y="60"/>
                  </a:cubicBezTo>
                  <a:cubicBezTo>
                    <a:pt x="145" y="112"/>
                    <a:pt x="145" y="112"/>
                    <a:pt x="145" y="112"/>
                  </a:cubicBezTo>
                  <a:cubicBezTo>
                    <a:pt x="156" y="113"/>
                    <a:pt x="166" y="117"/>
                    <a:pt x="171" y="126"/>
                  </a:cubicBezTo>
                  <a:cubicBezTo>
                    <a:pt x="175" y="133"/>
                    <a:pt x="175" y="141"/>
                    <a:pt x="173" y="150"/>
                  </a:cubicBezTo>
                  <a:lnTo>
                    <a:pt x="235" y="23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46">
              <a:extLst>
                <a:ext uri="{FF2B5EF4-FFF2-40B4-BE49-F238E27FC236}">
                  <a16:creationId xmlns:a16="http://schemas.microsoft.com/office/drawing/2014/main" id="{5F50FA28-D07F-4FDA-9192-DDE6F3722608}"/>
                </a:ext>
              </a:extLst>
            </p:cNvPr>
            <p:cNvSpPr>
              <a:spLocks/>
            </p:cNvSpPr>
            <p:nvPr/>
          </p:nvSpPr>
          <p:spPr bwMode="auto">
            <a:xfrm>
              <a:off x="15540038" y="6581775"/>
              <a:ext cx="603250" cy="1044575"/>
            </a:xfrm>
            <a:custGeom>
              <a:avLst/>
              <a:gdLst>
                <a:gd name="T0" fmla="*/ 122 w 434"/>
                <a:gd name="T1" fmla="*/ 751 h 751"/>
                <a:gd name="T2" fmla="*/ 187 w 434"/>
                <a:gd name="T3" fmla="*/ 720 h 751"/>
                <a:gd name="T4" fmla="*/ 325 w 434"/>
                <a:gd name="T5" fmla="*/ 191 h 751"/>
                <a:gd name="T6" fmla="*/ 0 w 434"/>
                <a:gd name="T7" fmla="*/ 0 h 751"/>
                <a:gd name="T8" fmla="*/ 123 w 434"/>
                <a:gd name="T9" fmla="*/ 749 h 751"/>
                <a:gd name="T10" fmla="*/ 122 w 434"/>
                <a:gd name="T11" fmla="*/ 751 h 751"/>
              </a:gdLst>
              <a:ahLst/>
              <a:cxnLst>
                <a:cxn ang="0">
                  <a:pos x="T0" y="T1"/>
                </a:cxn>
                <a:cxn ang="0">
                  <a:pos x="T2" y="T3"/>
                </a:cxn>
                <a:cxn ang="0">
                  <a:pos x="T4" y="T5"/>
                </a:cxn>
                <a:cxn ang="0">
                  <a:pos x="T6" y="T7"/>
                </a:cxn>
                <a:cxn ang="0">
                  <a:pos x="T8" y="T9"/>
                </a:cxn>
                <a:cxn ang="0">
                  <a:pos x="T10" y="T11"/>
                </a:cxn>
              </a:cxnLst>
              <a:rect l="0" t="0" r="r" b="b"/>
              <a:pathLst>
                <a:path w="434" h="751">
                  <a:moveTo>
                    <a:pt x="122" y="751"/>
                  </a:moveTo>
                  <a:cubicBezTo>
                    <a:pt x="145" y="743"/>
                    <a:pt x="166" y="732"/>
                    <a:pt x="187" y="720"/>
                  </a:cubicBezTo>
                  <a:cubicBezTo>
                    <a:pt x="371" y="612"/>
                    <a:pt x="433" y="375"/>
                    <a:pt x="325" y="191"/>
                  </a:cubicBezTo>
                  <a:cubicBezTo>
                    <a:pt x="255" y="71"/>
                    <a:pt x="130" y="3"/>
                    <a:pt x="0" y="0"/>
                  </a:cubicBezTo>
                  <a:cubicBezTo>
                    <a:pt x="52" y="33"/>
                    <a:pt x="434" y="301"/>
                    <a:pt x="123" y="749"/>
                  </a:cubicBezTo>
                  <a:lnTo>
                    <a:pt x="122" y="751"/>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5" name="Group 104">
            <a:extLst>
              <a:ext uri="{FF2B5EF4-FFF2-40B4-BE49-F238E27FC236}">
                <a16:creationId xmlns:a16="http://schemas.microsoft.com/office/drawing/2014/main" id="{AD03EF9B-9299-438B-A0D3-DFBE94255068}"/>
              </a:ext>
            </a:extLst>
          </p:cNvPr>
          <p:cNvGrpSpPr/>
          <p:nvPr/>
        </p:nvGrpSpPr>
        <p:grpSpPr>
          <a:xfrm>
            <a:off x="22868486" y="-5318725"/>
            <a:ext cx="1053005" cy="925186"/>
            <a:chOff x="13933488" y="5254625"/>
            <a:chExt cx="823913" cy="723901"/>
          </a:xfrm>
        </p:grpSpPr>
        <p:sp>
          <p:nvSpPr>
            <p:cNvPr id="106" name="Freeform 47">
              <a:extLst>
                <a:ext uri="{FF2B5EF4-FFF2-40B4-BE49-F238E27FC236}">
                  <a16:creationId xmlns:a16="http://schemas.microsoft.com/office/drawing/2014/main" id="{07759252-2209-48A7-BD99-20B12A08DF96}"/>
                </a:ext>
              </a:extLst>
            </p:cNvPr>
            <p:cNvSpPr>
              <a:spLocks/>
            </p:cNvSpPr>
            <p:nvPr/>
          </p:nvSpPr>
          <p:spPr bwMode="auto">
            <a:xfrm>
              <a:off x="13933488" y="5624513"/>
              <a:ext cx="130175" cy="85725"/>
            </a:xfrm>
            <a:custGeom>
              <a:avLst/>
              <a:gdLst>
                <a:gd name="T0" fmla="*/ 3 w 94"/>
                <a:gd name="T1" fmla="*/ 40 h 62"/>
                <a:gd name="T2" fmla="*/ 6 w 94"/>
                <a:gd name="T3" fmla="*/ 15 h 62"/>
                <a:gd name="T4" fmla="*/ 16 w 94"/>
                <a:gd name="T5" fmla="*/ 24 h 62"/>
                <a:gd name="T6" fmla="*/ 29 w 94"/>
                <a:gd name="T7" fmla="*/ 20 h 62"/>
                <a:gd name="T8" fmla="*/ 34 w 94"/>
                <a:gd name="T9" fmla="*/ 9 h 62"/>
                <a:gd name="T10" fmla="*/ 42 w 94"/>
                <a:gd name="T11" fmla="*/ 15 h 62"/>
                <a:gd name="T12" fmla="*/ 84 w 94"/>
                <a:gd name="T13" fmla="*/ 0 h 62"/>
                <a:gd name="T14" fmla="*/ 94 w 94"/>
                <a:gd name="T15" fmla="*/ 42 h 62"/>
                <a:gd name="T16" fmla="*/ 49 w 94"/>
                <a:gd name="T17" fmla="*/ 46 h 62"/>
                <a:gd name="T18" fmla="*/ 44 w 94"/>
                <a:gd name="T19" fmla="*/ 55 h 62"/>
                <a:gd name="T20" fmla="*/ 35 w 94"/>
                <a:gd name="T21" fmla="*/ 47 h 62"/>
                <a:gd name="T22" fmla="*/ 21 w 94"/>
                <a:gd name="T23" fmla="*/ 49 h 62"/>
                <a:gd name="T24" fmla="*/ 16 w 94"/>
                <a:gd name="T25" fmla="*/ 61 h 62"/>
                <a:gd name="T26" fmla="*/ 3 w 94"/>
                <a:gd name="T27" fmla="*/ 4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 h="62">
                  <a:moveTo>
                    <a:pt x="3" y="40"/>
                  </a:moveTo>
                  <a:cubicBezTo>
                    <a:pt x="0" y="27"/>
                    <a:pt x="2" y="16"/>
                    <a:pt x="6" y="15"/>
                  </a:cubicBezTo>
                  <a:cubicBezTo>
                    <a:pt x="9" y="14"/>
                    <a:pt x="13" y="18"/>
                    <a:pt x="16" y="24"/>
                  </a:cubicBezTo>
                  <a:cubicBezTo>
                    <a:pt x="29" y="20"/>
                    <a:pt x="29" y="20"/>
                    <a:pt x="29" y="20"/>
                  </a:cubicBezTo>
                  <a:cubicBezTo>
                    <a:pt x="30" y="14"/>
                    <a:pt x="31" y="10"/>
                    <a:pt x="34" y="9"/>
                  </a:cubicBezTo>
                  <a:cubicBezTo>
                    <a:pt x="37" y="9"/>
                    <a:pt x="39" y="11"/>
                    <a:pt x="42" y="15"/>
                  </a:cubicBezTo>
                  <a:cubicBezTo>
                    <a:pt x="84" y="0"/>
                    <a:pt x="84" y="0"/>
                    <a:pt x="84" y="0"/>
                  </a:cubicBezTo>
                  <a:cubicBezTo>
                    <a:pt x="94" y="42"/>
                    <a:pt x="94" y="42"/>
                    <a:pt x="94" y="42"/>
                  </a:cubicBezTo>
                  <a:cubicBezTo>
                    <a:pt x="49" y="46"/>
                    <a:pt x="49" y="46"/>
                    <a:pt x="49" y="46"/>
                  </a:cubicBezTo>
                  <a:cubicBezTo>
                    <a:pt x="48" y="51"/>
                    <a:pt x="46" y="54"/>
                    <a:pt x="44" y="55"/>
                  </a:cubicBezTo>
                  <a:cubicBezTo>
                    <a:pt x="41" y="56"/>
                    <a:pt x="38" y="53"/>
                    <a:pt x="35" y="47"/>
                  </a:cubicBezTo>
                  <a:cubicBezTo>
                    <a:pt x="21" y="49"/>
                    <a:pt x="21" y="49"/>
                    <a:pt x="21" y="49"/>
                  </a:cubicBezTo>
                  <a:cubicBezTo>
                    <a:pt x="21" y="56"/>
                    <a:pt x="19" y="61"/>
                    <a:pt x="16" y="61"/>
                  </a:cubicBezTo>
                  <a:cubicBezTo>
                    <a:pt x="12" y="62"/>
                    <a:pt x="6" y="53"/>
                    <a:pt x="3" y="4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48">
              <a:extLst>
                <a:ext uri="{FF2B5EF4-FFF2-40B4-BE49-F238E27FC236}">
                  <a16:creationId xmlns:a16="http://schemas.microsoft.com/office/drawing/2014/main" id="{E7300BE8-D5DB-4A16-9478-76BA185CC8DD}"/>
                </a:ext>
              </a:extLst>
            </p:cNvPr>
            <p:cNvSpPr>
              <a:spLocks/>
            </p:cNvSpPr>
            <p:nvPr/>
          </p:nvSpPr>
          <p:spPr bwMode="auto">
            <a:xfrm>
              <a:off x="14503400" y="5700713"/>
              <a:ext cx="138113" cy="128588"/>
            </a:xfrm>
            <a:custGeom>
              <a:avLst/>
              <a:gdLst>
                <a:gd name="T0" fmla="*/ 61 w 99"/>
                <a:gd name="T1" fmla="*/ 72 h 92"/>
                <a:gd name="T2" fmla="*/ 43 w 99"/>
                <a:gd name="T3" fmla="*/ 65 h 92"/>
                <a:gd name="T4" fmla="*/ 30 w 99"/>
                <a:gd name="T5" fmla="*/ 69 h 92"/>
                <a:gd name="T6" fmla="*/ 28 w 99"/>
                <a:gd name="T7" fmla="*/ 58 h 92"/>
                <a:gd name="T8" fmla="*/ 0 w 99"/>
                <a:gd name="T9" fmla="*/ 46 h 92"/>
                <a:gd name="T10" fmla="*/ 29 w 99"/>
                <a:gd name="T11" fmla="*/ 0 h 92"/>
                <a:gd name="T12" fmla="*/ 52 w 99"/>
                <a:gd name="T13" fmla="*/ 21 h 92"/>
                <a:gd name="T14" fmla="*/ 63 w 99"/>
                <a:gd name="T15" fmla="*/ 19 h 92"/>
                <a:gd name="T16" fmla="*/ 64 w 99"/>
                <a:gd name="T17" fmla="*/ 32 h 92"/>
                <a:gd name="T18" fmla="*/ 78 w 99"/>
                <a:gd name="T19" fmla="*/ 45 h 92"/>
                <a:gd name="T20" fmla="*/ 93 w 99"/>
                <a:gd name="T21" fmla="*/ 38 h 92"/>
                <a:gd name="T22" fmla="*/ 86 w 99"/>
                <a:gd name="T23" fmla="*/ 69 h 92"/>
                <a:gd name="T24" fmla="*/ 61 w 99"/>
                <a:gd name="T25" fmla="*/ 89 h 92"/>
                <a:gd name="T26" fmla="*/ 61 w 99"/>
                <a:gd name="T27" fmla="*/ 7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92">
                  <a:moveTo>
                    <a:pt x="61" y="72"/>
                  </a:moveTo>
                  <a:cubicBezTo>
                    <a:pt x="43" y="65"/>
                    <a:pt x="43" y="65"/>
                    <a:pt x="43" y="65"/>
                  </a:cubicBezTo>
                  <a:cubicBezTo>
                    <a:pt x="38" y="69"/>
                    <a:pt x="33" y="71"/>
                    <a:pt x="30" y="69"/>
                  </a:cubicBezTo>
                  <a:cubicBezTo>
                    <a:pt x="28" y="68"/>
                    <a:pt x="27" y="64"/>
                    <a:pt x="28" y="58"/>
                  </a:cubicBezTo>
                  <a:cubicBezTo>
                    <a:pt x="0" y="46"/>
                    <a:pt x="0" y="46"/>
                    <a:pt x="0" y="46"/>
                  </a:cubicBezTo>
                  <a:cubicBezTo>
                    <a:pt x="29" y="0"/>
                    <a:pt x="29" y="0"/>
                    <a:pt x="29" y="0"/>
                  </a:cubicBezTo>
                  <a:cubicBezTo>
                    <a:pt x="52" y="21"/>
                    <a:pt x="52" y="21"/>
                    <a:pt x="52" y="21"/>
                  </a:cubicBezTo>
                  <a:cubicBezTo>
                    <a:pt x="57" y="18"/>
                    <a:pt x="60" y="17"/>
                    <a:pt x="63" y="19"/>
                  </a:cubicBezTo>
                  <a:cubicBezTo>
                    <a:pt x="66" y="20"/>
                    <a:pt x="66" y="26"/>
                    <a:pt x="64" y="32"/>
                  </a:cubicBezTo>
                  <a:cubicBezTo>
                    <a:pt x="78" y="45"/>
                    <a:pt x="78" y="45"/>
                    <a:pt x="78" y="45"/>
                  </a:cubicBezTo>
                  <a:cubicBezTo>
                    <a:pt x="84" y="39"/>
                    <a:pt x="90" y="36"/>
                    <a:pt x="93" y="38"/>
                  </a:cubicBezTo>
                  <a:cubicBezTo>
                    <a:pt x="99" y="41"/>
                    <a:pt x="95" y="55"/>
                    <a:pt x="86" y="69"/>
                  </a:cubicBezTo>
                  <a:cubicBezTo>
                    <a:pt x="77" y="83"/>
                    <a:pt x="66" y="92"/>
                    <a:pt x="61" y="89"/>
                  </a:cubicBezTo>
                  <a:cubicBezTo>
                    <a:pt x="57" y="87"/>
                    <a:pt x="58" y="80"/>
                    <a:pt x="61" y="7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49">
              <a:extLst>
                <a:ext uri="{FF2B5EF4-FFF2-40B4-BE49-F238E27FC236}">
                  <a16:creationId xmlns:a16="http://schemas.microsoft.com/office/drawing/2014/main" id="{C0B90D88-2379-4F7E-8748-8083552C0C8E}"/>
                </a:ext>
              </a:extLst>
            </p:cNvPr>
            <p:cNvSpPr>
              <a:spLocks/>
            </p:cNvSpPr>
            <p:nvPr/>
          </p:nvSpPr>
          <p:spPr bwMode="auto">
            <a:xfrm>
              <a:off x="14025563" y="5283200"/>
              <a:ext cx="569913" cy="630238"/>
            </a:xfrm>
            <a:custGeom>
              <a:avLst/>
              <a:gdLst>
                <a:gd name="T0" fmla="*/ 376 w 410"/>
                <a:gd name="T1" fmla="*/ 334 h 453"/>
                <a:gd name="T2" fmla="*/ 407 w 410"/>
                <a:gd name="T3" fmla="*/ 211 h 453"/>
                <a:gd name="T4" fmla="*/ 386 w 410"/>
                <a:gd name="T5" fmla="*/ 138 h 453"/>
                <a:gd name="T6" fmla="*/ 345 w 410"/>
                <a:gd name="T7" fmla="*/ 82 h 453"/>
                <a:gd name="T8" fmla="*/ 316 w 410"/>
                <a:gd name="T9" fmla="*/ 59 h 453"/>
                <a:gd name="T10" fmla="*/ 41 w 410"/>
                <a:gd name="T11" fmla="*/ 119 h 453"/>
                <a:gd name="T12" fmla="*/ 29 w 410"/>
                <a:gd name="T13" fmla="*/ 312 h 453"/>
                <a:gd name="T14" fmla="*/ 101 w 410"/>
                <a:gd name="T15" fmla="*/ 394 h 453"/>
                <a:gd name="T16" fmla="*/ 376 w 410"/>
                <a:gd name="T17" fmla="*/ 334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0" h="453">
                  <a:moveTo>
                    <a:pt x="376" y="334"/>
                  </a:moveTo>
                  <a:cubicBezTo>
                    <a:pt x="400" y="296"/>
                    <a:pt x="410" y="253"/>
                    <a:pt x="407" y="211"/>
                  </a:cubicBezTo>
                  <a:cubicBezTo>
                    <a:pt x="405" y="186"/>
                    <a:pt x="398" y="161"/>
                    <a:pt x="386" y="138"/>
                  </a:cubicBezTo>
                  <a:cubicBezTo>
                    <a:pt x="376" y="117"/>
                    <a:pt x="362" y="98"/>
                    <a:pt x="345" y="82"/>
                  </a:cubicBezTo>
                  <a:cubicBezTo>
                    <a:pt x="336" y="74"/>
                    <a:pt x="327" y="66"/>
                    <a:pt x="316" y="59"/>
                  </a:cubicBezTo>
                  <a:cubicBezTo>
                    <a:pt x="224" y="0"/>
                    <a:pt x="101" y="27"/>
                    <a:pt x="41" y="119"/>
                  </a:cubicBezTo>
                  <a:cubicBezTo>
                    <a:pt x="2" y="179"/>
                    <a:pt x="0" y="252"/>
                    <a:pt x="29" y="312"/>
                  </a:cubicBezTo>
                  <a:cubicBezTo>
                    <a:pt x="44" y="345"/>
                    <a:pt x="69" y="373"/>
                    <a:pt x="101" y="394"/>
                  </a:cubicBezTo>
                  <a:cubicBezTo>
                    <a:pt x="193" y="453"/>
                    <a:pt x="316" y="427"/>
                    <a:pt x="376" y="33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50">
              <a:extLst>
                <a:ext uri="{FF2B5EF4-FFF2-40B4-BE49-F238E27FC236}">
                  <a16:creationId xmlns:a16="http://schemas.microsoft.com/office/drawing/2014/main" id="{6590E296-BDBF-4EF6-8E82-6EF276787D13}"/>
                </a:ext>
              </a:extLst>
            </p:cNvPr>
            <p:cNvSpPr>
              <a:spLocks/>
            </p:cNvSpPr>
            <p:nvPr/>
          </p:nvSpPr>
          <p:spPr bwMode="auto">
            <a:xfrm>
              <a:off x="14049375" y="5786438"/>
              <a:ext cx="161925" cy="192088"/>
            </a:xfrm>
            <a:custGeom>
              <a:avLst/>
              <a:gdLst>
                <a:gd name="T0" fmla="*/ 5 w 116"/>
                <a:gd name="T1" fmla="*/ 97 h 138"/>
                <a:gd name="T2" fmla="*/ 25 w 116"/>
                <a:gd name="T3" fmla="*/ 93 h 138"/>
                <a:gd name="T4" fmla="*/ 38 w 116"/>
                <a:gd name="T5" fmla="*/ 66 h 138"/>
                <a:gd name="T6" fmla="*/ 37 w 116"/>
                <a:gd name="T7" fmla="*/ 49 h 138"/>
                <a:gd name="T8" fmla="*/ 49 w 116"/>
                <a:gd name="T9" fmla="*/ 44 h 138"/>
                <a:gd name="T10" fmla="*/ 71 w 116"/>
                <a:gd name="T11" fmla="*/ 0 h 138"/>
                <a:gd name="T12" fmla="*/ 116 w 116"/>
                <a:gd name="T13" fmla="*/ 29 h 138"/>
                <a:gd name="T14" fmla="*/ 86 w 116"/>
                <a:gd name="T15" fmla="*/ 67 h 138"/>
                <a:gd name="T16" fmla="*/ 86 w 116"/>
                <a:gd name="T17" fmla="*/ 81 h 138"/>
                <a:gd name="T18" fmla="*/ 70 w 116"/>
                <a:gd name="T19" fmla="*/ 87 h 138"/>
                <a:gd name="T20" fmla="*/ 52 w 116"/>
                <a:gd name="T21" fmla="*/ 110 h 138"/>
                <a:gd name="T22" fmla="*/ 55 w 116"/>
                <a:gd name="T23" fmla="*/ 130 h 138"/>
                <a:gd name="T24" fmla="*/ 21 w 116"/>
                <a:gd name="T25" fmla="*/ 128 h 138"/>
                <a:gd name="T26" fmla="*/ 5 w 116"/>
                <a:gd name="T27" fmla="*/ 9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6" h="138">
                  <a:moveTo>
                    <a:pt x="5" y="97"/>
                  </a:moveTo>
                  <a:cubicBezTo>
                    <a:pt x="9" y="92"/>
                    <a:pt x="16" y="91"/>
                    <a:pt x="25" y="93"/>
                  </a:cubicBezTo>
                  <a:cubicBezTo>
                    <a:pt x="38" y="66"/>
                    <a:pt x="38" y="66"/>
                    <a:pt x="38" y="66"/>
                  </a:cubicBezTo>
                  <a:cubicBezTo>
                    <a:pt x="35" y="60"/>
                    <a:pt x="34" y="54"/>
                    <a:pt x="37" y="49"/>
                  </a:cubicBezTo>
                  <a:cubicBezTo>
                    <a:pt x="39" y="46"/>
                    <a:pt x="44" y="44"/>
                    <a:pt x="49" y="44"/>
                  </a:cubicBezTo>
                  <a:cubicBezTo>
                    <a:pt x="71" y="0"/>
                    <a:pt x="71" y="0"/>
                    <a:pt x="71" y="0"/>
                  </a:cubicBezTo>
                  <a:cubicBezTo>
                    <a:pt x="116" y="29"/>
                    <a:pt x="116" y="29"/>
                    <a:pt x="116" y="29"/>
                  </a:cubicBezTo>
                  <a:cubicBezTo>
                    <a:pt x="86" y="67"/>
                    <a:pt x="86" y="67"/>
                    <a:pt x="86" y="67"/>
                  </a:cubicBezTo>
                  <a:cubicBezTo>
                    <a:pt x="88" y="72"/>
                    <a:pt x="89" y="78"/>
                    <a:pt x="86" y="81"/>
                  </a:cubicBezTo>
                  <a:cubicBezTo>
                    <a:pt x="83" y="86"/>
                    <a:pt x="77" y="88"/>
                    <a:pt x="70" y="87"/>
                  </a:cubicBezTo>
                  <a:cubicBezTo>
                    <a:pt x="52" y="110"/>
                    <a:pt x="52" y="110"/>
                    <a:pt x="52" y="110"/>
                  </a:cubicBezTo>
                  <a:cubicBezTo>
                    <a:pt x="57" y="117"/>
                    <a:pt x="59" y="124"/>
                    <a:pt x="55" y="130"/>
                  </a:cubicBezTo>
                  <a:cubicBezTo>
                    <a:pt x="50" y="138"/>
                    <a:pt x="35" y="137"/>
                    <a:pt x="21" y="128"/>
                  </a:cubicBezTo>
                  <a:cubicBezTo>
                    <a:pt x="7" y="119"/>
                    <a:pt x="0" y="105"/>
                    <a:pt x="5" y="9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51">
              <a:extLst>
                <a:ext uri="{FF2B5EF4-FFF2-40B4-BE49-F238E27FC236}">
                  <a16:creationId xmlns:a16="http://schemas.microsoft.com/office/drawing/2014/main" id="{998FC256-4A03-4897-BF33-880089A5C212}"/>
                </a:ext>
              </a:extLst>
            </p:cNvPr>
            <p:cNvSpPr>
              <a:spLocks/>
            </p:cNvSpPr>
            <p:nvPr/>
          </p:nvSpPr>
          <p:spPr bwMode="auto">
            <a:xfrm>
              <a:off x="14416088" y="5267325"/>
              <a:ext cx="133350" cy="144463"/>
            </a:xfrm>
            <a:custGeom>
              <a:avLst/>
              <a:gdLst>
                <a:gd name="T0" fmla="*/ 0 w 96"/>
                <a:gd name="T1" fmla="*/ 72 h 103"/>
                <a:gd name="T2" fmla="*/ 22 w 96"/>
                <a:gd name="T3" fmla="*/ 48 h 103"/>
                <a:gd name="T4" fmla="*/ 19 w 96"/>
                <a:gd name="T5" fmla="*/ 37 h 103"/>
                <a:gd name="T6" fmla="*/ 33 w 96"/>
                <a:gd name="T7" fmla="*/ 36 h 103"/>
                <a:gd name="T8" fmla="*/ 47 w 96"/>
                <a:gd name="T9" fmla="*/ 21 h 103"/>
                <a:gd name="T10" fmla="*/ 40 w 96"/>
                <a:gd name="T11" fmla="*/ 5 h 103"/>
                <a:gd name="T12" fmla="*/ 72 w 96"/>
                <a:gd name="T13" fmla="*/ 13 h 103"/>
                <a:gd name="T14" fmla="*/ 93 w 96"/>
                <a:gd name="T15" fmla="*/ 39 h 103"/>
                <a:gd name="T16" fmla="*/ 75 w 96"/>
                <a:gd name="T17" fmla="*/ 39 h 103"/>
                <a:gd name="T18" fmla="*/ 67 w 96"/>
                <a:gd name="T19" fmla="*/ 58 h 103"/>
                <a:gd name="T20" fmla="*/ 72 w 96"/>
                <a:gd name="T21" fmla="*/ 71 h 103"/>
                <a:gd name="T22" fmla="*/ 61 w 96"/>
                <a:gd name="T23" fmla="*/ 73 h 103"/>
                <a:gd name="T24" fmla="*/ 48 w 96"/>
                <a:gd name="T25" fmla="*/ 103 h 103"/>
                <a:gd name="T26" fmla="*/ 0 w 96"/>
                <a:gd name="T27" fmla="*/ 7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 h="103">
                  <a:moveTo>
                    <a:pt x="0" y="72"/>
                  </a:moveTo>
                  <a:cubicBezTo>
                    <a:pt x="22" y="48"/>
                    <a:pt x="22" y="48"/>
                    <a:pt x="22" y="48"/>
                  </a:cubicBezTo>
                  <a:cubicBezTo>
                    <a:pt x="19" y="44"/>
                    <a:pt x="18" y="40"/>
                    <a:pt x="19" y="37"/>
                  </a:cubicBezTo>
                  <a:cubicBezTo>
                    <a:pt x="21" y="34"/>
                    <a:pt x="26" y="34"/>
                    <a:pt x="33" y="36"/>
                  </a:cubicBezTo>
                  <a:cubicBezTo>
                    <a:pt x="47" y="21"/>
                    <a:pt x="47" y="21"/>
                    <a:pt x="47" y="21"/>
                  </a:cubicBezTo>
                  <a:cubicBezTo>
                    <a:pt x="40" y="15"/>
                    <a:pt x="37" y="9"/>
                    <a:pt x="40" y="5"/>
                  </a:cubicBezTo>
                  <a:cubicBezTo>
                    <a:pt x="43" y="0"/>
                    <a:pt x="58" y="3"/>
                    <a:pt x="72" y="13"/>
                  </a:cubicBezTo>
                  <a:cubicBezTo>
                    <a:pt x="87" y="22"/>
                    <a:pt x="96" y="34"/>
                    <a:pt x="93" y="39"/>
                  </a:cubicBezTo>
                  <a:cubicBezTo>
                    <a:pt x="90" y="43"/>
                    <a:pt x="83" y="43"/>
                    <a:pt x="75" y="39"/>
                  </a:cubicBezTo>
                  <a:cubicBezTo>
                    <a:pt x="67" y="58"/>
                    <a:pt x="67" y="58"/>
                    <a:pt x="67" y="58"/>
                  </a:cubicBezTo>
                  <a:cubicBezTo>
                    <a:pt x="72" y="63"/>
                    <a:pt x="74" y="68"/>
                    <a:pt x="72" y="71"/>
                  </a:cubicBezTo>
                  <a:cubicBezTo>
                    <a:pt x="70" y="74"/>
                    <a:pt x="66" y="74"/>
                    <a:pt x="61" y="73"/>
                  </a:cubicBezTo>
                  <a:cubicBezTo>
                    <a:pt x="48" y="103"/>
                    <a:pt x="48" y="103"/>
                    <a:pt x="48" y="103"/>
                  </a:cubicBezTo>
                  <a:lnTo>
                    <a:pt x="0" y="72"/>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52">
              <a:extLst>
                <a:ext uri="{FF2B5EF4-FFF2-40B4-BE49-F238E27FC236}">
                  <a16:creationId xmlns:a16="http://schemas.microsoft.com/office/drawing/2014/main" id="{FB1E42B1-B1F5-448C-9384-2894D2DDB91C}"/>
                </a:ext>
              </a:extLst>
            </p:cNvPr>
            <p:cNvSpPr>
              <a:spLocks/>
            </p:cNvSpPr>
            <p:nvPr/>
          </p:nvSpPr>
          <p:spPr bwMode="auto">
            <a:xfrm>
              <a:off x="14335125" y="5834063"/>
              <a:ext cx="88900" cy="114300"/>
            </a:xfrm>
            <a:custGeom>
              <a:avLst/>
              <a:gdLst>
                <a:gd name="T0" fmla="*/ 11 w 64"/>
                <a:gd name="T1" fmla="*/ 75 h 82"/>
                <a:gd name="T2" fmla="*/ 22 w 64"/>
                <a:gd name="T3" fmla="*/ 64 h 82"/>
                <a:gd name="T4" fmla="*/ 15 w 64"/>
                <a:gd name="T5" fmla="*/ 49 h 82"/>
                <a:gd name="T6" fmla="*/ 5 w 64"/>
                <a:gd name="T7" fmla="*/ 44 h 82"/>
                <a:gd name="T8" fmla="*/ 10 w 64"/>
                <a:gd name="T9" fmla="*/ 36 h 82"/>
                <a:gd name="T10" fmla="*/ 0 w 64"/>
                <a:gd name="T11" fmla="*/ 10 h 82"/>
                <a:gd name="T12" fmla="*/ 47 w 64"/>
                <a:gd name="T13" fmla="*/ 0 h 82"/>
                <a:gd name="T14" fmla="*/ 48 w 64"/>
                <a:gd name="T15" fmla="*/ 27 h 82"/>
                <a:gd name="T16" fmla="*/ 56 w 64"/>
                <a:gd name="T17" fmla="*/ 32 h 82"/>
                <a:gd name="T18" fmla="*/ 49 w 64"/>
                <a:gd name="T19" fmla="*/ 42 h 82"/>
                <a:gd name="T20" fmla="*/ 49 w 64"/>
                <a:gd name="T21" fmla="*/ 58 h 82"/>
                <a:gd name="T22" fmla="*/ 63 w 64"/>
                <a:gd name="T23" fmla="*/ 64 h 82"/>
                <a:gd name="T24" fmla="*/ 39 w 64"/>
                <a:gd name="T25" fmla="*/ 79 h 82"/>
                <a:gd name="T26" fmla="*/ 11 w 64"/>
                <a:gd name="T27" fmla="*/ 7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82">
                  <a:moveTo>
                    <a:pt x="11" y="75"/>
                  </a:moveTo>
                  <a:cubicBezTo>
                    <a:pt x="10" y="71"/>
                    <a:pt x="15" y="67"/>
                    <a:pt x="22" y="64"/>
                  </a:cubicBezTo>
                  <a:cubicBezTo>
                    <a:pt x="15" y="49"/>
                    <a:pt x="15" y="49"/>
                    <a:pt x="15" y="49"/>
                  </a:cubicBezTo>
                  <a:cubicBezTo>
                    <a:pt x="9" y="48"/>
                    <a:pt x="5" y="46"/>
                    <a:pt x="5" y="44"/>
                  </a:cubicBezTo>
                  <a:cubicBezTo>
                    <a:pt x="4" y="41"/>
                    <a:pt x="6" y="38"/>
                    <a:pt x="10" y="36"/>
                  </a:cubicBezTo>
                  <a:cubicBezTo>
                    <a:pt x="0" y="10"/>
                    <a:pt x="0" y="10"/>
                    <a:pt x="0" y="10"/>
                  </a:cubicBezTo>
                  <a:cubicBezTo>
                    <a:pt x="47" y="0"/>
                    <a:pt x="47" y="0"/>
                    <a:pt x="47" y="0"/>
                  </a:cubicBezTo>
                  <a:cubicBezTo>
                    <a:pt x="48" y="27"/>
                    <a:pt x="48" y="27"/>
                    <a:pt x="48" y="27"/>
                  </a:cubicBezTo>
                  <a:cubicBezTo>
                    <a:pt x="53" y="28"/>
                    <a:pt x="56" y="30"/>
                    <a:pt x="56" y="32"/>
                  </a:cubicBezTo>
                  <a:cubicBezTo>
                    <a:pt x="57" y="35"/>
                    <a:pt x="54" y="39"/>
                    <a:pt x="49" y="42"/>
                  </a:cubicBezTo>
                  <a:cubicBezTo>
                    <a:pt x="49" y="58"/>
                    <a:pt x="49" y="58"/>
                    <a:pt x="49" y="58"/>
                  </a:cubicBezTo>
                  <a:cubicBezTo>
                    <a:pt x="57" y="58"/>
                    <a:pt x="63" y="60"/>
                    <a:pt x="63" y="64"/>
                  </a:cubicBezTo>
                  <a:cubicBezTo>
                    <a:pt x="64" y="69"/>
                    <a:pt x="54" y="76"/>
                    <a:pt x="39" y="79"/>
                  </a:cubicBezTo>
                  <a:cubicBezTo>
                    <a:pt x="25" y="82"/>
                    <a:pt x="12" y="80"/>
                    <a:pt x="11" y="7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53">
              <a:extLst>
                <a:ext uri="{FF2B5EF4-FFF2-40B4-BE49-F238E27FC236}">
                  <a16:creationId xmlns:a16="http://schemas.microsoft.com/office/drawing/2014/main" id="{E8549126-524F-4D60-82EF-FBB6FE20DDC3}"/>
                </a:ext>
              </a:extLst>
            </p:cNvPr>
            <p:cNvSpPr>
              <a:spLocks/>
            </p:cNvSpPr>
            <p:nvPr/>
          </p:nvSpPr>
          <p:spPr bwMode="auto">
            <a:xfrm>
              <a:off x="14208125" y="5254625"/>
              <a:ext cx="85725" cy="107950"/>
            </a:xfrm>
            <a:custGeom>
              <a:avLst/>
              <a:gdLst>
                <a:gd name="T0" fmla="*/ 16 w 61"/>
                <a:gd name="T1" fmla="*/ 78 h 78"/>
                <a:gd name="T2" fmla="*/ 15 w 61"/>
                <a:gd name="T3" fmla="*/ 52 h 78"/>
                <a:gd name="T4" fmla="*/ 7 w 61"/>
                <a:gd name="T5" fmla="*/ 47 h 78"/>
                <a:gd name="T6" fmla="*/ 15 w 61"/>
                <a:gd name="T7" fmla="*/ 39 h 78"/>
                <a:gd name="T8" fmla="*/ 14 w 61"/>
                <a:gd name="T9" fmla="*/ 23 h 78"/>
                <a:gd name="T10" fmla="*/ 1 w 61"/>
                <a:gd name="T11" fmla="*/ 18 h 78"/>
                <a:gd name="T12" fmla="*/ 23 w 61"/>
                <a:gd name="T13" fmla="*/ 3 h 78"/>
                <a:gd name="T14" fmla="*/ 50 w 61"/>
                <a:gd name="T15" fmla="*/ 7 h 78"/>
                <a:gd name="T16" fmla="*/ 40 w 61"/>
                <a:gd name="T17" fmla="*/ 17 h 78"/>
                <a:gd name="T18" fmla="*/ 46 w 61"/>
                <a:gd name="T19" fmla="*/ 32 h 78"/>
                <a:gd name="T20" fmla="*/ 56 w 61"/>
                <a:gd name="T21" fmla="*/ 37 h 78"/>
                <a:gd name="T22" fmla="*/ 51 w 61"/>
                <a:gd name="T23" fmla="*/ 44 h 78"/>
                <a:gd name="T24" fmla="*/ 61 w 61"/>
                <a:gd name="T25" fmla="*/ 68 h 78"/>
                <a:gd name="T26" fmla="*/ 16 w 61"/>
                <a:gd name="T2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78">
                  <a:moveTo>
                    <a:pt x="16" y="78"/>
                  </a:moveTo>
                  <a:cubicBezTo>
                    <a:pt x="15" y="52"/>
                    <a:pt x="15" y="52"/>
                    <a:pt x="15" y="52"/>
                  </a:cubicBezTo>
                  <a:cubicBezTo>
                    <a:pt x="11" y="51"/>
                    <a:pt x="8" y="50"/>
                    <a:pt x="7" y="47"/>
                  </a:cubicBezTo>
                  <a:cubicBezTo>
                    <a:pt x="7" y="45"/>
                    <a:pt x="10" y="41"/>
                    <a:pt x="15" y="39"/>
                  </a:cubicBezTo>
                  <a:cubicBezTo>
                    <a:pt x="14" y="23"/>
                    <a:pt x="14" y="23"/>
                    <a:pt x="14" y="23"/>
                  </a:cubicBezTo>
                  <a:cubicBezTo>
                    <a:pt x="7" y="23"/>
                    <a:pt x="1" y="21"/>
                    <a:pt x="1" y="18"/>
                  </a:cubicBezTo>
                  <a:cubicBezTo>
                    <a:pt x="0" y="13"/>
                    <a:pt x="10" y="6"/>
                    <a:pt x="23" y="3"/>
                  </a:cubicBezTo>
                  <a:cubicBezTo>
                    <a:pt x="37" y="0"/>
                    <a:pt x="49" y="2"/>
                    <a:pt x="50" y="7"/>
                  </a:cubicBezTo>
                  <a:cubicBezTo>
                    <a:pt x="51" y="10"/>
                    <a:pt x="47" y="14"/>
                    <a:pt x="40" y="17"/>
                  </a:cubicBezTo>
                  <a:cubicBezTo>
                    <a:pt x="46" y="32"/>
                    <a:pt x="46" y="32"/>
                    <a:pt x="46" y="32"/>
                  </a:cubicBezTo>
                  <a:cubicBezTo>
                    <a:pt x="52" y="32"/>
                    <a:pt x="56" y="34"/>
                    <a:pt x="56" y="37"/>
                  </a:cubicBezTo>
                  <a:cubicBezTo>
                    <a:pt x="57" y="39"/>
                    <a:pt x="55" y="42"/>
                    <a:pt x="51" y="44"/>
                  </a:cubicBezTo>
                  <a:cubicBezTo>
                    <a:pt x="61" y="68"/>
                    <a:pt x="61" y="68"/>
                    <a:pt x="61" y="68"/>
                  </a:cubicBezTo>
                  <a:lnTo>
                    <a:pt x="16" y="78"/>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54">
              <a:extLst>
                <a:ext uri="{FF2B5EF4-FFF2-40B4-BE49-F238E27FC236}">
                  <a16:creationId xmlns:a16="http://schemas.microsoft.com/office/drawing/2014/main" id="{A764A0A1-9A5F-4ABF-9828-4BC8B6FBEC82}"/>
                </a:ext>
              </a:extLst>
            </p:cNvPr>
            <p:cNvSpPr>
              <a:spLocks/>
            </p:cNvSpPr>
            <p:nvPr/>
          </p:nvSpPr>
          <p:spPr bwMode="auto">
            <a:xfrm>
              <a:off x="13935075" y="5322888"/>
              <a:ext cx="201613" cy="188913"/>
            </a:xfrm>
            <a:custGeom>
              <a:avLst/>
              <a:gdLst>
                <a:gd name="T0" fmla="*/ 50 w 145"/>
                <a:gd name="T1" fmla="*/ 88 h 135"/>
                <a:gd name="T2" fmla="*/ 30 w 145"/>
                <a:gd name="T3" fmla="*/ 69 h 135"/>
                <a:gd name="T4" fmla="*/ 7 w 145"/>
                <a:gd name="T5" fmla="*/ 79 h 135"/>
                <a:gd name="T6" fmla="*/ 18 w 145"/>
                <a:gd name="T7" fmla="*/ 33 h 135"/>
                <a:gd name="T8" fmla="*/ 55 w 145"/>
                <a:gd name="T9" fmla="*/ 5 h 135"/>
                <a:gd name="T10" fmla="*/ 56 w 145"/>
                <a:gd name="T11" fmla="*/ 29 h 135"/>
                <a:gd name="T12" fmla="*/ 81 w 145"/>
                <a:gd name="T13" fmla="*/ 40 h 135"/>
                <a:gd name="T14" fmla="*/ 100 w 145"/>
                <a:gd name="T15" fmla="*/ 34 h 135"/>
                <a:gd name="T16" fmla="*/ 103 w 145"/>
                <a:gd name="T17" fmla="*/ 49 h 135"/>
                <a:gd name="T18" fmla="*/ 145 w 145"/>
                <a:gd name="T19" fmla="*/ 67 h 135"/>
                <a:gd name="T20" fmla="*/ 101 w 145"/>
                <a:gd name="T21" fmla="*/ 135 h 135"/>
                <a:gd name="T22" fmla="*/ 68 w 145"/>
                <a:gd name="T23" fmla="*/ 104 h 135"/>
                <a:gd name="T24" fmla="*/ 52 w 145"/>
                <a:gd name="T25" fmla="*/ 108 h 135"/>
                <a:gd name="T26" fmla="*/ 50 w 145"/>
                <a:gd name="T27" fmla="*/ 8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50" y="88"/>
                  </a:moveTo>
                  <a:cubicBezTo>
                    <a:pt x="30" y="69"/>
                    <a:pt x="30" y="69"/>
                    <a:pt x="30" y="69"/>
                  </a:cubicBezTo>
                  <a:cubicBezTo>
                    <a:pt x="21" y="78"/>
                    <a:pt x="12" y="82"/>
                    <a:pt x="7" y="79"/>
                  </a:cubicBezTo>
                  <a:cubicBezTo>
                    <a:pt x="0" y="74"/>
                    <a:pt x="4" y="54"/>
                    <a:pt x="18" y="33"/>
                  </a:cubicBezTo>
                  <a:cubicBezTo>
                    <a:pt x="31" y="13"/>
                    <a:pt x="48" y="0"/>
                    <a:pt x="55" y="5"/>
                  </a:cubicBezTo>
                  <a:cubicBezTo>
                    <a:pt x="60" y="8"/>
                    <a:pt x="60" y="17"/>
                    <a:pt x="56" y="29"/>
                  </a:cubicBezTo>
                  <a:cubicBezTo>
                    <a:pt x="81" y="40"/>
                    <a:pt x="81" y="40"/>
                    <a:pt x="81" y="40"/>
                  </a:cubicBezTo>
                  <a:cubicBezTo>
                    <a:pt x="89" y="34"/>
                    <a:pt x="96" y="31"/>
                    <a:pt x="100" y="34"/>
                  </a:cubicBezTo>
                  <a:cubicBezTo>
                    <a:pt x="104" y="36"/>
                    <a:pt x="104" y="42"/>
                    <a:pt x="103" y="49"/>
                  </a:cubicBezTo>
                  <a:cubicBezTo>
                    <a:pt x="145" y="67"/>
                    <a:pt x="145" y="67"/>
                    <a:pt x="145" y="67"/>
                  </a:cubicBezTo>
                  <a:cubicBezTo>
                    <a:pt x="101" y="135"/>
                    <a:pt x="101" y="135"/>
                    <a:pt x="101" y="135"/>
                  </a:cubicBezTo>
                  <a:cubicBezTo>
                    <a:pt x="68" y="104"/>
                    <a:pt x="68" y="104"/>
                    <a:pt x="68" y="104"/>
                  </a:cubicBezTo>
                  <a:cubicBezTo>
                    <a:pt x="61" y="108"/>
                    <a:pt x="56" y="110"/>
                    <a:pt x="52" y="108"/>
                  </a:cubicBezTo>
                  <a:cubicBezTo>
                    <a:pt x="48" y="105"/>
                    <a:pt x="48" y="98"/>
                    <a:pt x="50" y="8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55">
              <a:extLst>
                <a:ext uri="{FF2B5EF4-FFF2-40B4-BE49-F238E27FC236}">
                  <a16:creationId xmlns:a16="http://schemas.microsoft.com/office/drawing/2014/main" id="{9F8A5705-0B6A-4407-8B3E-67E7821C2213}"/>
                </a:ext>
              </a:extLst>
            </p:cNvPr>
            <p:cNvSpPr>
              <a:spLocks/>
            </p:cNvSpPr>
            <p:nvPr/>
          </p:nvSpPr>
          <p:spPr bwMode="auto">
            <a:xfrm>
              <a:off x="14139863" y="5527675"/>
              <a:ext cx="185738" cy="185738"/>
            </a:xfrm>
            <a:custGeom>
              <a:avLst/>
              <a:gdLst>
                <a:gd name="T0" fmla="*/ 115 w 133"/>
                <a:gd name="T1" fmla="*/ 98 h 133"/>
                <a:gd name="T2" fmla="*/ 98 w 133"/>
                <a:gd name="T3" fmla="*/ 18 h 133"/>
                <a:gd name="T4" fmla="*/ 17 w 133"/>
                <a:gd name="T5" fmla="*/ 35 h 133"/>
                <a:gd name="T6" fmla="*/ 35 w 133"/>
                <a:gd name="T7" fmla="*/ 115 h 133"/>
                <a:gd name="T8" fmla="*/ 115 w 133"/>
                <a:gd name="T9" fmla="*/ 98 h 133"/>
              </a:gdLst>
              <a:ahLst/>
              <a:cxnLst>
                <a:cxn ang="0">
                  <a:pos x="T0" y="T1"/>
                </a:cxn>
                <a:cxn ang="0">
                  <a:pos x="T2" y="T3"/>
                </a:cxn>
                <a:cxn ang="0">
                  <a:pos x="T4" y="T5"/>
                </a:cxn>
                <a:cxn ang="0">
                  <a:pos x="T6" y="T7"/>
                </a:cxn>
                <a:cxn ang="0">
                  <a:pos x="T8" y="T9"/>
                </a:cxn>
              </a:cxnLst>
              <a:rect l="0" t="0" r="r" b="b"/>
              <a:pathLst>
                <a:path w="133" h="133">
                  <a:moveTo>
                    <a:pt x="115" y="98"/>
                  </a:moveTo>
                  <a:cubicBezTo>
                    <a:pt x="133" y="71"/>
                    <a:pt x="125" y="35"/>
                    <a:pt x="98" y="18"/>
                  </a:cubicBezTo>
                  <a:cubicBezTo>
                    <a:pt x="71" y="0"/>
                    <a:pt x="35" y="8"/>
                    <a:pt x="17" y="35"/>
                  </a:cubicBezTo>
                  <a:cubicBezTo>
                    <a:pt x="0" y="62"/>
                    <a:pt x="8" y="98"/>
                    <a:pt x="35" y="115"/>
                  </a:cubicBezTo>
                  <a:cubicBezTo>
                    <a:pt x="62" y="133"/>
                    <a:pt x="98" y="125"/>
                    <a:pt x="115" y="9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56">
              <a:extLst>
                <a:ext uri="{FF2B5EF4-FFF2-40B4-BE49-F238E27FC236}">
                  <a16:creationId xmlns:a16="http://schemas.microsoft.com/office/drawing/2014/main" id="{AF734835-DA22-4188-AAFD-010CF0B0B856}"/>
                </a:ext>
              </a:extLst>
            </p:cNvPr>
            <p:cNvSpPr>
              <a:spLocks/>
            </p:cNvSpPr>
            <p:nvPr/>
          </p:nvSpPr>
          <p:spPr bwMode="auto">
            <a:xfrm>
              <a:off x="14387513" y="5561013"/>
              <a:ext cx="136525" cy="136525"/>
            </a:xfrm>
            <a:custGeom>
              <a:avLst/>
              <a:gdLst>
                <a:gd name="T0" fmla="*/ 85 w 98"/>
                <a:gd name="T1" fmla="*/ 72 h 98"/>
                <a:gd name="T2" fmla="*/ 72 w 98"/>
                <a:gd name="T3" fmla="*/ 13 h 98"/>
                <a:gd name="T4" fmla="*/ 13 w 98"/>
                <a:gd name="T5" fmla="*/ 26 h 98"/>
                <a:gd name="T6" fmla="*/ 25 w 98"/>
                <a:gd name="T7" fmla="*/ 85 h 98"/>
                <a:gd name="T8" fmla="*/ 85 w 98"/>
                <a:gd name="T9" fmla="*/ 72 h 98"/>
              </a:gdLst>
              <a:ahLst/>
              <a:cxnLst>
                <a:cxn ang="0">
                  <a:pos x="T0" y="T1"/>
                </a:cxn>
                <a:cxn ang="0">
                  <a:pos x="T2" y="T3"/>
                </a:cxn>
                <a:cxn ang="0">
                  <a:pos x="T4" y="T5"/>
                </a:cxn>
                <a:cxn ang="0">
                  <a:pos x="T6" y="T7"/>
                </a:cxn>
                <a:cxn ang="0">
                  <a:pos x="T8" y="T9"/>
                </a:cxn>
              </a:cxnLst>
              <a:rect l="0" t="0" r="r" b="b"/>
              <a:pathLst>
                <a:path w="98" h="98">
                  <a:moveTo>
                    <a:pt x="85" y="72"/>
                  </a:moveTo>
                  <a:cubicBezTo>
                    <a:pt x="98" y="52"/>
                    <a:pt x="92" y="26"/>
                    <a:pt x="72" y="13"/>
                  </a:cubicBezTo>
                  <a:cubicBezTo>
                    <a:pt x="52" y="0"/>
                    <a:pt x="25" y="6"/>
                    <a:pt x="13" y="26"/>
                  </a:cubicBezTo>
                  <a:cubicBezTo>
                    <a:pt x="0" y="46"/>
                    <a:pt x="6" y="72"/>
                    <a:pt x="25" y="85"/>
                  </a:cubicBezTo>
                  <a:cubicBezTo>
                    <a:pt x="45" y="98"/>
                    <a:pt x="72" y="92"/>
                    <a:pt x="85" y="7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57">
              <a:extLst>
                <a:ext uri="{FF2B5EF4-FFF2-40B4-BE49-F238E27FC236}">
                  <a16:creationId xmlns:a16="http://schemas.microsoft.com/office/drawing/2014/main" id="{7D274FBF-4B01-44AA-ABA8-05A1855475F5}"/>
                </a:ext>
              </a:extLst>
            </p:cNvPr>
            <p:cNvSpPr>
              <a:spLocks/>
            </p:cNvSpPr>
            <p:nvPr/>
          </p:nvSpPr>
          <p:spPr bwMode="auto">
            <a:xfrm>
              <a:off x="14276388" y="5410200"/>
              <a:ext cx="68263" cy="69850"/>
            </a:xfrm>
            <a:custGeom>
              <a:avLst/>
              <a:gdLst>
                <a:gd name="T0" fmla="*/ 43 w 50"/>
                <a:gd name="T1" fmla="*/ 36 h 50"/>
                <a:gd name="T2" fmla="*/ 37 w 50"/>
                <a:gd name="T3" fmla="*/ 6 h 50"/>
                <a:gd name="T4" fmla="*/ 7 w 50"/>
                <a:gd name="T5" fmla="*/ 13 h 50"/>
                <a:gd name="T6" fmla="*/ 13 w 50"/>
                <a:gd name="T7" fmla="*/ 43 h 50"/>
                <a:gd name="T8" fmla="*/ 43 w 50"/>
                <a:gd name="T9" fmla="*/ 36 h 50"/>
              </a:gdLst>
              <a:ahLst/>
              <a:cxnLst>
                <a:cxn ang="0">
                  <a:pos x="T0" y="T1"/>
                </a:cxn>
                <a:cxn ang="0">
                  <a:pos x="T2" y="T3"/>
                </a:cxn>
                <a:cxn ang="0">
                  <a:pos x="T4" y="T5"/>
                </a:cxn>
                <a:cxn ang="0">
                  <a:pos x="T6" y="T7"/>
                </a:cxn>
                <a:cxn ang="0">
                  <a:pos x="T8" y="T9"/>
                </a:cxn>
              </a:cxnLst>
              <a:rect l="0" t="0" r="r" b="b"/>
              <a:pathLst>
                <a:path w="50" h="50">
                  <a:moveTo>
                    <a:pt x="43" y="36"/>
                  </a:moveTo>
                  <a:cubicBezTo>
                    <a:pt x="50" y="26"/>
                    <a:pt x="47" y="13"/>
                    <a:pt x="37" y="6"/>
                  </a:cubicBezTo>
                  <a:cubicBezTo>
                    <a:pt x="27" y="0"/>
                    <a:pt x="13" y="3"/>
                    <a:pt x="7" y="13"/>
                  </a:cubicBezTo>
                  <a:cubicBezTo>
                    <a:pt x="0" y="23"/>
                    <a:pt x="3" y="36"/>
                    <a:pt x="13" y="43"/>
                  </a:cubicBezTo>
                  <a:cubicBezTo>
                    <a:pt x="23" y="50"/>
                    <a:pt x="37" y="47"/>
                    <a:pt x="43" y="3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58">
              <a:extLst>
                <a:ext uri="{FF2B5EF4-FFF2-40B4-BE49-F238E27FC236}">
                  <a16:creationId xmlns:a16="http://schemas.microsoft.com/office/drawing/2014/main" id="{D51E9CD1-DB6D-4461-8ACF-57A20CF76744}"/>
                </a:ext>
              </a:extLst>
            </p:cNvPr>
            <p:cNvSpPr>
              <a:spLocks/>
            </p:cNvSpPr>
            <p:nvPr/>
          </p:nvSpPr>
          <p:spPr bwMode="auto">
            <a:xfrm>
              <a:off x="14546263" y="5475288"/>
              <a:ext cx="46038" cy="101600"/>
            </a:xfrm>
            <a:custGeom>
              <a:avLst/>
              <a:gdLst>
                <a:gd name="T0" fmla="*/ 33 w 33"/>
                <a:gd name="T1" fmla="*/ 73 h 73"/>
                <a:gd name="T2" fmla="*/ 12 w 33"/>
                <a:gd name="T3" fmla="*/ 0 h 73"/>
                <a:gd name="T4" fmla="*/ 0 w 33"/>
                <a:gd name="T5" fmla="*/ 16 h 73"/>
                <a:gd name="T6" fmla="*/ 12 w 33"/>
                <a:gd name="T7" fmla="*/ 70 h 73"/>
                <a:gd name="T8" fmla="*/ 33 w 33"/>
                <a:gd name="T9" fmla="*/ 73 h 73"/>
              </a:gdLst>
              <a:ahLst/>
              <a:cxnLst>
                <a:cxn ang="0">
                  <a:pos x="T0" y="T1"/>
                </a:cxn>
                <a:cxn ang="0">
                  <a:pos x="T2" y="T3"/>
                </a:cxn>
                <a:cxn ang="0">
                  <a:pos x="T4" y="T5"/>
                </a:cxn>
                <a:cxn ang="0">
                  <a:pos x="T6" y="T7"/>
                </a:cxn>
                <a:cxn ang="0">
                  <a:pos x="T8" y="T9"/>
                </a:cxn>
              </a:cxnLst>
              <a:rect l="0" t="0" r="r" b="b"/>
              <a:pathLst>
                <a:path w="33" h="73">
                  <a:moveTo>
                    <a:pt x="33" y="73"/>
                  </a:moveTo>
                  <a:cubicBezTo>
                    <a:pt x="31" y="48"/>
                    <a:pt x="24" y="23"/>
                    <a:pt x="12" y="0"/>
                  </a:cubicBezTo>
                  <a:cubicBezTo>
                    <a:pt x="0" y="16"/>
                    <a:pt x="0" y="16"/>
                    <a:pt x="0" y="16"/>
                  </a:cubicBezTo>
                  <a:cubicBezTo>
                    <a:pt x="12" y="70"/>
                    <a:pt x="12" y="70"/>
                    <a:pt x="12" y="70"/>
                  </a:cubicBezTo>
                  <a:lnTo>
                    <a:pt x="33" y="73"/>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59">
              <a:extLst>
                <a:ext uri="{FF2B5EF4-FFF2-40B4-BE49-F238E27FC236}">
                  <a16:creationId xmlns:a16="http://schemas.microsoft.com/office/drawing/2014/main" id="{E5E8786D-E1A0-4B5D-BAB1-12710AB3CC1B}"/>
                </a:ext>
              </a:extLst>
            </p:cNvPr>
            <p:cNvSpPr>
              <a:spLocks/>
            </p:cNvSpPr>
            <p:nvPr/>
          </p:nvSpPr>
          <p:spPr bwMode="auto">
            <a:xfrm>
              <a:off x="14546263" y="5451475"/>
              <a:ext cx="211138" cy="120650"/>
            </a:xfrm>
            <a:custGeom>
              <a:avLst/>
              <a:gdLst>
                <a:gd name="T0" fmla="*/ 11 w 152"/>
                <a:gd name="T1" fmla="*/ 87 h 87"/>
                <a:gd name="T2" fmla="*/ 0 w 152"/>
                <a:gd name="T3" fmla="*/ 33 h 87"/>
                <a:gd name="T4" fmla="*/ 53 w 152"/>
                <a:gd name="T5" fmla="*/ 27 h 87"/>
                <a:gd name="T6" fmla="*/ 63 w 152"/>
                <a:gd name="T7" fmla="*/ 20 h 87"/>
                <a:gd name="T8" fmla="*/ 78 w 152"/>
                <a:gd name="T9" fmla="*/ 24 h 87"/>
                <a:gd name="T10" fmla="*/ 110 w 152"/>
                <a:gd name="T11" fmla="*/ 21 h 87"/>
                <a:gd name="T12" fmla="*/ 123 w 152"/>
                <a:gd name="T13" fmla="*/ 2 h 87"/>
                <a:gd name="T14" fmla="*/ 148 w 152"/>
                <a:gd name="T15" fmla="*/ 29 h 87"/>
                <a:gd name="T16" fmla="*/ 136 w 152"/>
                <a:gd name="T17" fmla="*/ 64 h 87"/>
                <a:gd name="T18" fmla="*/ 117 w 152"/>
                <a:gd name="T19" fmla="*/ 52 h 87"/>
                <a:gd name="T20" fmla="*/ 86 w 152"/>
                <a:gd name="T21" fmla="*/ 63 h 87"/>
                <a:gd name="T22" fmla="*/ 75 w 152"/>
                <a:gd name="T23" fmla="*/ 73 h 87"/>
                <a:gd name="T24" fmla="*/ 63 w 152"/>
                <a:gd name="T25" fmla="*/ 70 h 87"/>
                <a:gd name="T26" fmla="*/ 11 w 152"/>
                <a:gd name="T2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2" h="87">
                  <a:moveTo>
                    <a:pt x="11" y="87"/>
                  </a:moveTo>
                  <a:cubicBezTo>
                    <a:pt x="0" y="33"/>
                    <a:pt x="0" y="33"/>
                    <a:pt x="0" y="33"/>
                  </a:cubicBezTo>
                  <a:cubicBezTo>
                    <a:pt x="53" y="27"/>
                    <a:pt x="53" y="27"/>
                    <a:pt x="53" y="27"/>
                  </a:cubicBezTo>
                  <a:cubicBezTo>
                    <a:pt x="56" y="23"/>
                    <a:pt x="59" y="21"/>
                    <a:pt x="63" y="20"/>
                  </a:cubicBezTo>
                  <a:cubicBezTo>
                    <a:pt x="68" y="19"/>
                    <a:pt x="73" y="20"/>
                    <a:pt x="78" y="24"/>
                  </a:cubicBezTo>
                  <a:cubicBezTo>
                    <a:pt x="110" y="21"/>
                    <a:pt x="110" y="21"/>
                    <a:pt x="110" y="21"/>
                  </a:cubicBezTo>
                  <a:cubicBezTo>
                    <a:pt x="111" y="11"/>
                    <a:pt x="116" y="3"/>
                    <a:pt x="123" y="2"/>
                  </a:cubicBezTo>
                  <a:cubicBezTo>
                    <a:pt x="133" y="0"/>
                    <a:pt x="144" y="12"/>
                    <a:pt x="148" y="29"/>
                  </a:cubicBezTo>
                  <a:cubicBezTo>
                    <a:pt x="152" y="46"/>
                    <a:pt x="146" y="62"/>
                    <a:pt x="136" y="64"/>
                  </a:cubicBezTo>
                  <a:cubicBezTo>
                    <a:pt x="129" y="66"/>
                    <a:pt x="122" y="61"/>
                    <a:pt x="117" y="52"/>
                  </a:cubicBezTo>
                  <a:cubicBezTo>
                    <a:pt x="86" y="63"/>
                    <a:pt x="86" y="63"/>
                    <a:pt x="86" y="63"/>
                  </a:cubicBezTo>
                  <a:cubicBezTo>
                    <a:pt x="84" y="68"/>
                    <a:pt x="80" y="72"/>
                    <a:pt x="75" y="73"/>
                  </a:cubicBezTo>
                  <a:cubicBezTo>
                    <a:pt x="71" y="74"/>
                    <a:pt x="66" y="73"/>
                    <a:pt x="63" y="70"/>
                  </a:cubicBezTo>
                  <a:lnTo>
                    <a:pt x="11" y="87"/>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60">
              <a:extLst>
                <a:ext uri="{FF2B5EF4-FFF2-40B4-BE49-F238E27FC236}">
                  <a16:creationId xmlns:a16="http://schemas.microsoft.com/office/drawing/2014/main" id="{A65A5889-36E0-4119-9BE0-C2BCE9715776}"/>
                </a:ext>
              </a:extLst>
            </p:cNvPr>
            <p:cNvSpPr>
              <a:spLocks/>
            </p:cNvSpPr>
            <p:nvPr/>
          </p:nvSpPr>
          <p:spPr bwMode="auto">
            <a:xfrm>
              <a:off x="14038263" y="5605463"/>
              <a:ext cx="538163" cy="314325"/>
            </a:xfrm>
            <a:custGeom>
              <a:avLst/>
              <a:gdLst>
                <a:gd name="T0" fmla="*/ 0 w 386"/>
                <a:gd name="T1" fmla="*/ 0 h 225"/>
                <a:gd name="T2" fmla="*/ 4 w 386"/>
                <a:gd name="T3" fmla="*/ 37 h 225"/>
                <a:gd name="T4" fmla="*/ 241 w 386"/>
                <a:gd name="T5" fmla="*/ 189 h 225"/>
                <a:gd name="T6" fmla="*/ 386 w 386"/>
                <a:gd name="T7" fmla="*/ 61 h 225"/>
                <a:gd name="T8" fmla="*/ 0 w 386"/>
                <a:gd name="T9" fmla="*/ 1 h 225"/>
                <a:gd name="T10" fmla="*/ 0 w 386"/>
                <a:gd name="T11" fmla="*/ 0 h 225"/>
              </a:gdLst>
              <a:ahLst/>
              <a:cxnLst>
                <a:cxn ang="0">
                  <a:pos x="T0" y="T1"/>
                </a:cxn>
                <a:cxn ang="0">
                  <a:pos x="T2" y="T3"/>
                </a:cxn>
                <a:cxn ang="0">
                  <a:pos x="T4" y="T5"/>
                </a:cxn>
                <a:cxn ang="0">
                  <a:pos x="T6" y="T7"/>
                </a:cxn>
                <a:cxn ang="0">
                  <a:pos x="T8" y="T9"/>
                </a:cxn>
                <a:cxn ang="0">
                  <a:pos x="T10" y="T11"/>
                </a:cxn>
              </a:cxnLst>
              <a:rect l="0" t="0" r="r" b="b"/>
              <a:pathLst>
                <a:path w="386" h="225">
                  <a:moveTo>
                    <a:pt x="0" y="0"/>
                  </a:moveTo>
                  <a:cubicBezTo>
                    <a:pt x="0" y="12"/>
                    <a:pt x="1" y="25"/>
                    <a:pt x="4" y="37"/>
                  </a:cubicBezTo>
                  <a:cubicBezTo>
                    <a:pt x="27" y="144"/>
                    <a:pt x="133" y="212"/>
                    <a:pt x="241" y="189"/>
                  </a:cubicBezTo>
                  <a:cubicBezTo>
                    <a:pt x="311" y="174"/>
                    <a:pt x="364" y="124"/>
                    <a:pt x="386" y="61"/>
                  </a:cubicBezTo>
                  <a:cubicBezTo>
                    <a:pt x="362" y="81"/>
                    <a:pt x="169" y="225"/>
                    <a:pt x="0" y="1"/>
                  </a:cubicBezTo>
                  <a:lnTo>
                    <a:pt x="0"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0" name="Group 119">
            <a:extLst>
              <a:ext uri="{FF2B5EF4-FFF2-40B4-BE49-F238E27FC236}">
                <a16:creationId xmlns:a16="http://schemas.microsoft.com/office/drawing/2014/main" id="{70C14AC9-4179-4F74-9E14-9573DF026214}"/>
              </a:ext>
            </a:extLst>
          </p:cNvPr>
          <p:cNvGrpSpPr/>
          <p:nvPr/>
        </p:nvGrpSpPr>
        <p:grpSpPr>
          <a:xfrm>
            <a:off x="26852422" y="2932772"/>
            <a:ext cx="1904555" cy="1673700"/>
            <a:chOff x="8520113" y="7242175"/>
            <a:chExt cx="1414463" cy="1243013"/>
          </a:xfrm>
        </p:grpSpPr>
        <p:sp>
          <p:nvSpPr>
            <p:cNvPr id="121" name="Freeform 61">
              <a:extLst>
                <a:ext uri="{FF2B5EF4-FFF2-40B4-BE49-F238E27FC236}">
                  <a16:creationId xmlns:a16="http://schemas.microsoft.com/office/drawing/2014/main" id="{2670150C-FEE8-4F3E-AAE4-AC389E7AFB77}"/>
                </a:ext>
              </a:extLst>
            </p:cNvPr>
            <p:cNvSpPr>
              <a:spLocks/>
            </p:cNvSpPr>
            <p:nvPr/>
          </p:nvSpPr>
          <p:spPr bwMode="auto">
            <a:xfrm>
              <a:off x="8520113" y="7702550"/>
              <a:ext cx="223838" cy="149225"/>
            </a:xfrm>
            <a:custGeom>
              <a:avLst/>
              <a:gdLst>
                <a:gd name="T0" fmla="*/ 5 w 161"/>
                <a:gd name="T1" fmla="*/ 39 h 107"/>
                <a:gd name="T2" fmla="*/ 11 w 161"/>
                <a:gd name="T3" fmla="*/ 82 h 107"/>
                <a:gd name="T4" fmla="*/ 27 w 161"/>
                <a:gd name="T5" fmla="*/ 65 h 107"/>
                <a:gd name="T6" fmla="*/ 51 w 161"/>
                <a:gd name="T7" fmla="*/ 74 h 107"/>
                <a:gd name="T8" fmla="*/ 59 w 161"/>
                <a:gd name="T9" fmla="*/ 92 h 107"/>
                <a:gd name="T10" fmla="*/ 72 w 161"/>
                <a:gd name="T11" fmla="*/ 81 h 107"/>
                <a:gd name="T12" fmla="*/ 145 w 161"/>
                <a:gd name="T13" fmla="*/ 107 h 107"/>
                <a:gd name="T14" fmla="*/ 161 w 161"/>
                <a:gd name="T15" fmla="*/ 35 h 107"/>
                <a:gd name="T16" fmla="*/ 84 w 161"/>
                <a:gd name="T17" fmla="*/ 28 h 107"/>
                <a:gd name="T18" fmla="*/ 76 w 161"/>
                <a:gd name="T19" fmla="*/ 13 h 107"/>
                <a:gd name="T20" fmla="*/ 61 w 161"/>
                <a:gd name="T21" fmla="*/ 26 h 107"/>
                <a:gd name="T22" fmla="*/ 36 w 161"/>
                <a:gd name="T23" fmla="*/ 24 h 107"/>
                <a:gd name="T24" fmla="*/ 28 w 161"/>
                <a:gd name="T25" fmla="*/ 2 h 107"/>
                <a:gd name="T26" fmla="*/ 5 w 161"/>
                <a:gd name="T27" fmla="*/ 3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1" h="107">
                  <a:moveTo>
                    <a:pt x="5" y="39"/>
                  </a:moveTo>
                  <a:cubicBezTo>
                    <a:pt x="0" y="61"/>
                    <a:pt x="3" y="80"/>
                    <a:pt x="11" y="82"/>
                  </a:cubicBezTo>
                  <a:cubicBezTo>
                    <a:pt x="16" y="83"/>
                    <a:pt x="22" y="76"/>
                    <a:pt x="27" y="65"/>
                  </a:cubicBezTo>
                  <a:cubicBezTo>
                    <a:pt x="51" y="74"/>
                    <a:pt x="51" y="74"/>
                    <a:pt x="51" y="74"/>
                  </a:cubicBezTo>
                  <a:cubicBezTo>
                    <a:pt x="51" y="84"/>
                    <a:pt x="54" y="91"/>
                    <a:pt x="59" y="92"/>
                  </a:cubicBezTo>
                  <a:cubicBezTo>
                    <a:pt x="63" y="93"/>
                    <a:pt x="68" y="88"/>
                    <a:pt x="72" y="81"/>
                  </a:cubicBezTo>
                  <a:cubicBezTo>
                    <a:pt x="145" y="107"/>
                    <a:pt x="145" y="107"/>
                    <a:pt x="145" y="107"/>
                  </a:cubicBezTo>
                  <a:cubicBezTo>
                    <a:pt x="161" y="35"/>
                    <a:pt x="161" y="35"/>
                    <a:pt x="161" y="35"/>
                  </a:cubicBezTo>
                  <a:cubicBezTo>
                    <a:pt x="84" y="28"/>
                    <a:pt x="84" y="28"/>
                    <a:pt x="84" y="28"/>
                  </a:cubicBezTo>
                  <a:cubicBezTo>
                    <a:pt x="83" y="19"/>
                    <a:pt x="80" y="14"/>
                    <a:pt x="76" y="13"/>
                  </a:cubicBezTo>
                  <a:cubicBezTo>
                    <a:pt x="71" y="12"/>
                    <a:pt x="66" y="17"/>
                    <a:pt x="61" y="26"/>
                  </a:cubicBezTo>
                  <a:cubicBezTo>
                    <a:pt x="36" y="24"/>
                    <a:pt x="36" y="24"/>
                    <a:pt x="36" y="24"/>
                  </a:cubicBezTo>
                  <a:cubicBezTo>
                    <a:pt x="36" y="12"/>
                    <a:pt x="33" y="3"/>
                    <a:pt x="28" y="2"/>
                  </a:cubicBezTo>
                  <a:cubicBezTo>
                    <a:pt x="20" y="0"/>
                    <a:pt x="10" y="17"/>
                    <a:pt x="5" y="3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62">
              <a:extLst>
                <a:ext uri="{FF2B5EF4-FFF2-40B4-BE49-F238E27FC236}">
                  <a16:creationId xmlns:a16="http://schemas.microsoft.com/office/drawing/2014/main" id="{2E21F471-3981-48D6-919D-C97621C67EE7}"/>
                </a:ext>
              </a:extLst>
            </p:cNvPr>
            <p:cNvSpPr>
              <a:spLocks/>
            </p:cNvSpPr>
            <p:nvPr/>
          </p:nvSpPr>
          <p:spPr bwMode="auto">
            <a:xfrm>
              <a:off x="9501188" y="7499350"/>
              <a:ext cx="234950" cy="219075"/>
            </a:xfrm>
            <a:custGeom>
              <a:avLst/>
              <a:gdLst>
                <a:gd name="T0" fmla="*/ 104 w 169"/>
                <a:gd name="T1" fmla="*/ 35 h 158"/>
                <a:gd name="T2" fmla="*/ 74 w 169"/>
                <a:gd name="T3" fmla="*/ 48 h 158"/>
                <a:gd name="T4" fmla="*/ 52 w 169"/>
                <a:gd name="T5" fmla="*/ 40 h 158"/>
                <a:gd name="T6" fmla="*/ 49 w 169"/>
                <a:gd name="T7" fmla="*/ 58 h 158"/>
                <a:gd name="T8" fmla="*/ 0 w 169"/>
                <a:gd name="T9" fmla="*/ 79 h 158"/>
                <a:gd name="T10" fmla="*/ 51 w 169"/>
                <a:gd name="T11" fmla="*/ 158 h 158"/>
                <a:gd name="T12" fmla="*/ 90 w 169"/>
                <a:gd name="T13" fmla="*/ 122 h 158"/>
                <a:gd name="T14" fmla="*/ 108 w 169"/>
                <a:gd name="T15" fmla="*/ 127 h 158"/>
                <a:gd name="T16" fmla="*/ 110 w 169"/>
                <a:gd name="T17" fmla="*/ 104 h 158"/>
                <a:gd name="T18" fmla="*/ 134 w 169"/>
                <a:gd name="T19" fmla="*/ 82 h 158"/>
                <a:gd name="T20" fmla="*/ 161 w 169"/>
                <a:gd name="T21" fmla="*/ 93 h 158"/>
                <a:gd name="T22" fmla="*/ 149 w 169"/>
                <a:gd name="T23" fmla="*/ 39 h 158"/>
                <a:gd name="T24" fmla="*/ 105 w 169"/>
                <a:gd name="T25" fmla="*/ 6 h 158"/>
                <a:gd name="T26" fmla="*/ 104 w 169"/>
                <a:gd name="T27" fmla="*/ 3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8">
                  <a:moveTo>
                    <a:pt x="104" y="35"/>
                  </a:moveTo>
                  <a:cubicBezTo>
                    <a:pt x="74" y="48"/>
                    <a:pt x="74" y="48"/>
                    <a:pt x="74" y="48"/>
                  </a:cubicBezTo>
                  <a:cubicBezTo>
                    <a:pt x="65" y="40"/>
                    <a:pt x="57" y="37"/>
                    <a:pt x="52" y="40"/>
                  </a:cubicBezTo>
                  <a:cubicBezTo>
                    <a:pt x="48" y="43"/>
                    <a:pt x="47" y="50"/>
                    <a:pt x="49" y="58"/>
                  </a:cubicBezTo>
                  <a:cubicBezTo>
                    <a:pt x="0" y="79"/>
                    <a:pt x="0" y="79"/>
                    <a:pt x="0" y="79"/>
                  </a:cubicBezTo>
                  <a:cubicBezTo>
                    <a:pt x="51" y="158"/>
                    <a:pt x="51" y="158"/>
                    <a:pt x="51" y="158"/>
                  </a:cubicBezTo>
                  <a:cubicBezTo>
                    <a:pt x="90" y="122"/>
                    <a:pt x="90" y="122"/>
                    <a:pt x="90" y="122"/>
                  </a:cubicBezTo>
                  <a:cubicBezTo>
                    <a:pt x="97" y="127"/>
                    <a:pt x="104" y="129"/>
                    <a:pt x="108" y="127"/>
                  </a:cubicBezTo>
                  <a:cubicBezTo>
                    <a:pt x="113" y="124"/>
                    <a:pt x="113" y="115"/>
                    <a:pt x="110" y="104"/>
                  </a:cubicBezTo>
                  <a:cubicBezTo>
                    <a:pt x="134" y="82"/>
                    <a:pt x="134" y="82"/>
                    <a:pt x="134" y="82"/>
                  </a:cubicBezTo>
                  <a:cubicBezTo>
                    <a:pt x="145" y="92"/>
                    <a:pt x="155" y="97"/>
                    <a:pt x="161" y="93"/>
                  </a:cubicBezTo>
                  <a:cubicBezTo>
                    <a:pt x="169" y="88"/>
                    <a:pt x="164" y="64"/>
                    <a:pt x="149" y="39"/>
                  </a:cubicBezTo>
                  <a:cubicBezTo>
                    <a:pt x="133" y="15"/>
                    <a:pt x="113" y="0"/>
                    <a:pt x="105" y="6"/>
                  </a:cubicBezTo>
                  <a:cubicBezTo>
                    <a:pt x="99" y="10"/>
                    <a:pt x="99" y="21"/>
                    <a:pt x="104" y="3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63">
              <a:extLst>
                <a:ext uri="{FF2B5EF4-FFF2-40B4-BE49-F238E27FC236}">
                  <a16:creationId xmlns:a16="http://schemas.microsoft.com/office/drawing/2014/main" id="{EF9AB81F-C460-49C6-806C-2EF29BF1D255}"/>
                </a:ext>
              </a:extLst>
            </p:cNvPr>
            <p:cNvSpPr>
              <a:spLocks/>
            </p:cNvSpPr>
            <p:nvPr/>
          </p:nvSpPr>
          <p:spPr bwMode="auto">
            <a:xfrm>
              <a:off x="8678863" y="7353300"/>
              <a:ext cx="981075" cy="1084263"/>
            </a:xfrm>
            <a:custGeom>
              <a:avLst/>
              <a:gdLst>
                <a:gd name="T0" fmla="*/ 645 w 704"/>
                <a:gd name="T1" fmla="*/ 205 h 779"/>
                <a:gd name="T2" fmla="*/ 698 w 704"/>
                <a:gd name="T3" fmla="*/ 417 h 779"/>
                <a:gd name="T4" fmla="*/ 663 w 704"/>
                <a:gd name="T5" fmla="*/ 543 h 779"/>
                <a:gd name="T6" fmla="*/ 592 w 704"/>
                <a:gd name="T7" fmla="*/ 638 h 779"/>
                <a:gd name="T8" fmla="*/ 542 w 704"/>
                <a:gd name="T9" fmla="*/ 677 h 779"/>
                <a:gd name="T10" fmla="*/ 70 w 704"/>
                <a:gd name="T11" fmla="*/ 574 h 779"/>
                <a:gd name="T12" fmla="*/ 49 w 704"/>
                <a:gd name="T13" fmla="*/ 242 h 779"/>
                <a:gd name="T14" fmla="*/ 173 w 704"/>
                <a:gd name="T15" fmla="*/ 102 h 779"/>
                <a:gd name="T16" fmla="*/ 645 w 704"/>
                <a:gd name="T17" fmla="*/ 2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4" h="779">
                  <a:moveTo>
                    <a:pt x="645" y="205"/>
                  </a:moveTo>
                  <a:cubicBezTo>
                    <a:pt x="687" y="270"/>
                    <a:pt x="704" y="345"/>
                    <a:pt x="698" y="417"/>
                  </a:cubicBezTo>
                  <a:cubicBezTo>
                    <a:pt x="694" y="460"/>
                    <a:pt x="683" y="503"/>
                    <a:pt x="663" y="543"/>
                  </a:cubicBezTo>
                  <a:cubicBezTo>
                    <a:pt x="645" y="578"/>
                    <a:pt x="622" y="610"/>
                    <a:pt x="592" y="638"/>
                  </a:cubicBezTo>
                  <a:cubicBezTo>
                    <a:pt x="577" y="652"/>
                    <a:pt x="560" y="665"/>
                    <a:pt x="542" y="677"/>
                  </a:cubicBezTo>
                  <a:cubicBezTo>
                    <a:pt x="384" y="779"/>
                    <a:pt x="172" y="733"/>
                    <a:pt x="70" y="574"/>
                  </a:cubicBezTo>
                  <a:cubicBezTo>
                    <a:pt x="4" y="471"/>
                    <a:pt x="0" y="346"/>
                    <a:pt x="49" y="242"/>
                  </a:cubicBezTo>
                  <a:cubicBezTo>
                    <a:pt x="76" y="187"/>
                    <a:pt x="117" y="138"/>
                    <a:pt x="173" y="102"/>
                  </a:cubicBezTo>
                  <a:cubicBezTo>
                    <a:pt x="331" y="0"/>
                    <a:pt x="543" y="46"/>
                    <a:pt x="645" y="20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64">
              <a:extLst>
                <a:ext uri="{FF2B5EF4-FFF2-40B4-BE49-F238E27FC236}">
                  <a16:creationId xmlns:a16="http://schemas.microsoft.com/office/drawing/2014/main" id="{DCA026D2-D179-48CA-97A0-5E25C8FECD1C}"/>
                </a:ext>
              </a:extLst>
            </p:cNvPr>
            <p:cNvSpPr>
              <a:spLocks/>
            </p:cNvSpPr>
            <p:nvPr/>
          </p:nvSpPr>
          <p:spPr bwMode="auto">
            <a:xfrm>
              <a:off x="8721725" y="7242175"/>
              <a:ext cx="277813" cy="328613"/>
            </a:xfrm>
            <a:custGeom>
              <a:avLst/>
              <a:gdLst>
                <a:gd name="T0" fmla="*/ 9 w 199"/>
                <a:gd name="T1" fmla="*/ 69 h 236"/>
                <a:gd name="T2" fmla="*/ 42 w 199"/>
                <a:gd name="T3" fmla="*/ 77 h 236"/>
                <a:gd name="T4" fmla="*/ 65 w 199"/>
                <a:gd name="T5" fmla="*/ 123 h 236"/>
                <a:gd name="T6" fmla="*/ 62 w 199"/>
                <a:gd name="T7" fmla="*/ 151 h 236"/>
                <a:gd name="T8" fmla="*/ 84 w 199"/>
                <a:gd name="T9" fmla="*/ 161 h 236"/>
                <a:gd name="T10" fmla="*/ 122 w 199"/>
                <a:gd name="T11" fmla="*/ 236 h 236"/>
                <a:gd name="T12" fmla="*/ 199 w 199"/>
                <a:gd name="T13" fmla="*/ 186 h 236"/>
                <a:gd name="T14" fmla="*/ 147 w 199"/>
                <a:gd name="T15" fmla="*/ 121 h 236"/>
                <a:gd name="T16" fmla="*/ 147 w 199"/>
                <a:gd name="T17" fmla="*/ 97 h 236"/>
                <a:gd name="T18" fmla="*/ 120 w 199"/>
                <a:gd name="T19" fmla="*/ 87 h 236"/>
                <a:gd name="T20" fmla="*/ 88 w 199"/>
                <a:gd name="T21" fmla="*/ 48 h 236"/>
                <a:gd name="T22" fmla="*/ 94 w 199"/>
                <a:gd name="T23" fmla="*/ 14 h 236"/>
                <a:gd name="T24" fmla="*/ 35 w 199"/>
                <a:gd name="T25" fmla="*/ 16 h 236"/>
                <a:gd name="T26" fmla="*/ 9 w 199"/>
                <a:gd name="T27" fmla="*/ 6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9" h="236">
                  <a:moveTo>
                    <a:pt x="9" y="69"/>
                  </a:moveTo>
                  <a:cubicBezTo>
                    <a:pt x="14" y="78"/>
                    <a:pt x="27" y="81"/>
                    <a:pt x="42" y="77"/>
                  </a:cubicBezTo>
                  <a:cubicBezTo>
                    <a:pt x="65" y="123"/>
                    <a:pt x="65" y="123"/>
                    <a:pt x="65" y="123"/>
                  </a:cubicBezTo>
                  <a:cubicBezTo>
                    <a:pt x="59" y="133"/>
                    <a:pt x="57" y="144"/>
                    <a:pt x="62" y="151"/>
                  </a:cubicBezTo>
                  <a:cubicBezTo>
                    <a:pt x="66" y="158"/>
                    <a:pt x="74" y="161"/>
                    <a:pt x="84" y="161"/>
                  </a:cubicBezTo>
                  <a:cubicBezTo>
                    <a:pt x="122" y="236"/>
                    <a:pt x="122" y="236"/>
                    <a:pt x="122" y="236"/>
                  </a:cubicBezTo>
                  <a:cubicBezTo>
                    <a:pt x="199" y="186"/>
                    <a:pt x="199" y="186"/>
                    <a:pt x="199" y="186"/>
                  </a:cubicBezTo>
                  <a:cubicBezTo>
                    <a:pt x="147" y="121"/>
                    <a:pt x="147" y="121"/>
                    <a:pt x="147" y="121"/>
                  </a:cubicBezTo>
                  <a:cubicBezTo>
                    <a:pt x="151" y="112"/>
                    <a:pt x="151" y="103"/>
                    <a:pt x="147" y="97"/>
                  </a:cubicBezTo>
                  <a:cubicBezTo>
                    <a:pt x="142" y="89"/>
                    <a:pt x="132" y="86"/>
                    <a:pt x="120" y="87"/>
                  </a:cubicBezTo>
                  <a:cubicBezTo>
                    <a:pt x="88" y="48"/>
                    <a:pt x="88" y="48"/>
                    <a:pt x="88" y="48"/>
                  </a:cubicBezTo>
                  <a:cubicBezTo>
                    <a:pt x="97" y="36"/>
                    <a:pt x="100" y="23"/>
                    <a:pt x="94" y="14"/>
                  </a:cubicBezTo>
                  <a:cubicBezTo>
                    <a:pt x="85" y="0"/>
                    <a:pt x="59" y="1"/>
                    <a:pt x="35" y="16"/>
                  </a:cubicBezTo>
                  <a:cubicBezTo>
                    <a:pt x="12" y="32"/>
                    <a:pt x="0" y="55"/>
                    <a:pt x="9" y="6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65">
              <a:extLst>
                <a:ext uri="{FF2B5EF4-FFF2-40B4-BE49-F238E27FC236}">
                  <a16:creationId xmlns:a16="http://schemas.microsoft.com/office/drawing/2014/main" id="{C7E36BF2-3B35-42EA-A855-46631BBBF5D6}"/>
                </a:ext>
              </a:extLst>
            </p:cNvPr>
            <p:cNvSpPr>
              <a:spLocks/>
            </p:cNvSpPr>
            <p:nvPr/>
          </p:nvSpPr>
          <p:spPr bwMode="auto">
            <a:xfrm>
              <a:off x="9350375" y="8216900"/>
              <a:ext cx="230188" cy="246063"/>
            </a:xfrm>
            <a:custGeom>
              <a:avLst/>
              <a:gdLst>
                <a:gd name="T0" fmla="*/ 0 w 165"/>
                <a:gd name="T1" fmla="*/ 53 h 177"/>
                <a:gd name="T2" fmla="*/ 38 w 165"/>
                <a:gd name="T3" fmla="*/ 94 h 177"/>
                <a:gd name="T4" fmla="*/ 33 w 165"/>
                <a:gd name="T5" fmla="*/ 113 h 177"/>
                <a:gd name="T6" fmla="*/ 57 w 165"/>
                <a:gd name="T7" fmla="*/ 115 h 177"/>
                <a:gd name="T8" fmla="*/ 80 w 165"/>
                <a:gd name="T9" fmla="*/ 140 h 177"/>
                <a:gd name="T10" fmla="*/ 68 w 165"/>
                <a:gd name="T11" fmla="*/ 168 h 177"/>
                <a:gd name="T12" fmla="*/ 124 w 165"/>
                <a:gd name="T13" fmla="*/ 155 h 177"/>
                <a:gd name="T14" fmla="*/ 159 w 165"/>
                <a:gd name="T15" fmla="*/ 109 h 177"/>
                <a:gd name="T16" fmla="*/ 129 w 165"/>
                <a:gd name="T17" fmla="*/ 109 h 177"/>
                <a:gd name="T18" fmla="*/ 116 w 165"/>
                <a:gd name="T19" fmla="*/ 78 h 177"/>
                <a:gd name="T20" fmla="*/ 124 w 165"/>
                <a:gd name="T21" fmla="*/ 55 h 177"/>
                <a:gd name="T22" fmla="*/ 104 w 165"/>
                <a:gd name="T23" fmla="*/ 51 h 177"/>
                <a:gd name="T24" fmla="*/ 83 w 165"/>
                <a:gd name="T25" fmla="*/ 0 h 177"/>
                <a:gd name="T26" fmla="*/ 0 w 165"/>
                <a:gd name="T27" fmla="*/ 5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77">
                  <a:moveTo>
                    <a:pt x="0" y="53"/>
                  </a:moveTo>
                  <a:cubicBezTo>
                    <a:pt x="38" y="94"/>
                    <a:pt x="38" y="94"/>
                    <a:pt x="38" y="94"/>
                  </a:cubicBezTo>
                  <a:cubicBezTo>
                    <a:pt x="32" y="102"/>
                    <a:pt x="30" y="109"/>
                    <a:pt x="33" y="113"/>
                  </a:cubicBezTo>
                  <a:cubicBezTo>
                    <a:pt x="36" y="118"/>
                    <a:pt x="45" y="119"/>
                    <a:pt x="57" y="115"/>
                  </a:cubicBezTo>
                  <a:cubicBezTo>
                    <a:pt x="80" y="140"/>
                    <a:pt x="80" y="140"/>
                    <a:pt x="80" y="140"/>
                  </a:cubicBezTo>
                  <a:cubicBezTo>
                    <a:pt x="69" y="151"/>
                    <a:pt x="64" y="162"/>
                    <a:pt x="68" y="168"/>
                  </a:cubicBezTo>
                  <a:cubicBezTo>
                    <a:pt x="74" y="177"/>
                    <a:pt x="99" y="171"/>
                    <a:pt x="124" y="155"/>
                  </a:cubicBezTo>
                  <a:cubicBezTo>
                    <a:pt x="149" y="139"/>
                    <a:pt x="165" y="119"/>
                    <a:pt x="159" y="109"/>
                  </a:cubicBezTo>
                  <a:cubicBezTo>
                    <a:pt x="155" y="103"/>
                    <a:pt x="143" y="104"/>
                    <a:pt x="129" y="109"/>
                  </a:cubicBezTo>
                  <a:cubicBezTo>
                    <a:pt x="116" y="78"/>
                    <a:pt x="116" y="78"/>
                    <a:pt x="116" y="78"/>
                  </a:cubicBezTo>
                  <a:cubicBezTo>
                    <a:pt x="123" y="69"/>
                    <a:pt x="127" y="60"/>
                    <a:pt x="124" y="55"/>
                  </a:cubicBezTo>
                  <a:cubicBezTo>
                    <a:pt x="121" y="51"/>
                    <a:pt x="114" y="50"/>
                    <a:pt x="104" y="51"/>
                  </a:cubicBezTo>
                  <a:cubicBezTo>
                    <a:pt x="83" y="0"/>
                    <a:pt x="83" y="0"/>
                    <a:pt x="83" y="0"/>
                  </a:cubicBezTo>
                  <a:lnTo>
                    <a:pt x="0" y="53"/>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66">
              <a:extLst>
                <a:ext uri="{FF2B5EF4-FFF2-40B4-BE49-F238E27FC236}">
                  <a16:creationId xmlns:a16="http://schemas.microsoft.com/office/drawing/2014/main" id="{040CF3F3-EEE2-4611-935A-732045F39F25}"/>
                </a:ext>
              </a:extLst>
            </p:cNvPr>
            <p:cNvSpPr>
              <a:spLocks/>
            </p:cNvSpPr>
            <p:nvPr/>
          </p:nvSpPr>
          <p:spPr bwMode="auto">
            <a:xfrm>
              <a:off x="9210675" y="7294563"/>
              <a:ext cx="155575" cy="196850"/>
            </a:xfrm>
            <a:custGeom>
              <a:avLst/>
              <a:gdLst>
                <a:gd name="T0" fmla="*/ 20 w 111"/>
                <a:gd name="T1" fmla="*/ 12 h 141"/>
                <a:gd name="T2" fmla="*/ 38 w 111"/>
                <a:gd name="T3" fmla="*/ 31 h 141"/>
                <a:gd name="T4" fmla="*/ 27 w 111"/>
                <a:gd name="T5" fmla="*/ 57 h 141"/>
                <a:gd name="T6" fmla="*/ 8 w 111"/>
                <a:gd name="T7" fmla="*/ 66 h 141"/>
                <a:gd name="T8" fmla="*/ 18 w 111"/>
                <a:gd name="T9" fmla="*/ 80 h 141"/>
                <a:gd name="T10" fmla="*/ 0 w 111"/>
                <a:gd name="T11" fmla="*/ 123 h 141"/>
                <a:gd name="T12" fmla="*/ 81 w 111"/>
                <a:gd name="T13" fmla="*/ 141 h 141"/>
                <a:gd name="T14" fmla="*/ 83 w 111"/>
                <a:gd name="T15" fmla="*/ 94 h 141"/>
                <a:gd name="T16" fmla="*/ 97 w 111"/>
                <a:gd name="T17" fmla="*/ 85 h 141"/>
                <a:gd name="T18" fmla="*/ 84 w 111"/>
                <a:gd name="T19" fmla="*/ 70 h 141"/>
                <a:gd name="T20" fmla="*/ 85 w 111"/>
                <a:gd name="T21" fmla="*/ 41 h 141"/>
                <a:gd name="T22" fmla="*/ 109 w 111"/>
                <a:gd name="T23" fmla="*/ 32 h 141"/>
                <a:gd name="T24" fmla="*/ 68 w 111"/>
                <a:gd name="T25" fmla="*/ 6 h 141"/>
                <a:gd name="T26" fmla="*/ 20 w 111"/>
                <a:gd name="T27" fmla="*/ 1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1" h="141">
                  <a:moveTo>
                    <a:pt x="20" y="12"/>
                  </a:moveTo>
                  <a:cubicBezTo>
                    <a:pt x="18" y="18"/>
                    <a:pt x="26" y="25"/>
                    <a:pt x="38" y="31"/>
                  </a:cubicBezTo>
                  <a:cubicBezTo>
                    <a:pt x="27" y="57"/>
                    <a:pt x="27" y="57"/>
                    <a:pt x="27" y="57"/>
                  </a:cubicBezTo>
                  <a:cubicBezTo>
                    <a:pt x="16" y="58"/>
                    <a:pt x="9" y="61"/>
                    <a:pt x="8" y="66"/>
                  </a:cubicBezTo>
                  <a:cubicBezTo>
                    <a:pt x="7" y="70"/>
                    <a:pt x="11" y="75"/>
                    <a:pt x="18" y="80"/>
                  </a:cubicBezTo>
                  <a:cubicBezTo>
                    <a:pt x="0" y="123"/>
                    <a:pt x="0" y="123"/>
                    <a:pt x="0" y="123"/>
                  </a:cubicBezTo>
                  <a:cubicBezTo>
                    <a:pt x="81" y="141"/>
                    <a:pt x="81" y="141"/>
                    <a:pt x="81" y="141"/>
                  </a:cubicBezTo>
                  <a:cubicBezTo>
                    <a:pt x="83" y="94"/>
                    <a:pt x="83" y="94"/>
                    <a:pt x="83" y="94"/>
                  </a:cubicBezTo>
                  <a:cubicBezTo>
                    <a:pt x="91" y="92"/>
                    <a:pt x="96" y="90"/>
                    <a:pt x="97" y="85"/>
                  </a:cubicBezTo>
                  <a:cubicBezTo>
                    <a:pt x="98" y="80"/>
                    <a:pt x="93" y="75"/>
                    <a:pt x="84" y="70"/>
                  </a:cubicBezTo>
                  <a:cubicBezTo>
                    <a:pt x="85" y="41"/>
                    <a:pt x="85" y="41"/>
                    <a:pt x="85" y="41"/>
                  </a:cubicBezTo>
                  <a:cubicBezTo>
                    <a:pt x="98" y="41"/>
                    <a:pt x="108" y="38"/>
                    <a:pt x="109" y="32"/>
                  </a:cubicBezTo>
                  <a:cubicBezTo>
                    <a:pt x="111" y="23"/>
                    <a:pt x="93" y="11"/>
                    <a:pt x="68" y="6"/>
                  </a:cubicBezTo>
                  <a:cubicBezTo>
                    <a:pt x="43" y="0"/>
                    <a:pt x="22" y="3"/>
                    <a:pt x="20" y="12"/>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67">
              <a:extLst>
                <a:ext uri="{FF2B5EF4-FFF2-40B4-BE49-F238E27FC236}">
                  <a16:creationId xmlns:a16="http://schemas.microsoft.com/office/drawing/2014/main" id="{A913AAC4-0601-49F5-810B-0779FF8813F0}"/>
                </a:ext>
              </a:extLst>
            </p:cNvPr>
            <p:cNvSpPr>
              <a:spLocks/>
            </p:cNvSpPr>
            <p:nvPr/>
          </p:nvSpPr>
          <p:spPr bwMode="auto">
            <a:xfrm>
              <a:off x="8993188" y="8301038"/>
              <a:ext cx="146050" cy="184150"/>
            </a:xfrm>
            <a:custGeom>
              <a:avLst/>
              <a:gdLst>
                <a:gd name="T0" fmla="*/ 29 w 106"/>
                <a:gd name="T1" fmla="*/ 0 h 133"/>
                <a:gd name="T2" fmla="*/ 27 w 106"/>
                <a:gd name="T3" fmla="*/ 45 h 133"/>
                <a:gd name="T4" fmla="*/ 14 w 106"/>
                <a:gd name="T5" fmla="*/ 53 h 133"/>
                <a:gd name="T6" fmla="*/ 26 w 106"/>
                <a:gd name="T7" fmla="*/ 68 h 133"/>
                <a:gd name="T8" fmla="*/ 25 w 106"/>
                <a:gd name="T9" fmla="*/ 95 h 133"/>
                <a:gd name="T10" fmla="*/ 2 w 106"/>
                <a:gd name="T11" fmla="*/ 103 h 133"/>
                <a:gd name="T12" fmla="*/ 41 w 106"/>
                <a:gd name="T13" fmla="*/ 128 h 133"/>
                <a:gd name="T14" fmla="*/ 87 w 106"/>
                <a:gd name="T15" fmla="*/ 122 h 133"/>
                <a:gd name="T16" fmla="*/ 70 w 106"/>
                <a:gd name="T17" fmla="*/ 105 h 133"/>
                <a:gd name="T18" fmla="*/ 80 w 106"/>
                <a:gd name="T19" fmla="*/ 79 h 133"/>
                <a:gd name="T20" fmla="*/ 98 w 106"/>
                <a:gd name="T21" fmla="*/ 71 h 133"/>
                <a:gd name="T22" fmla="*/ 89 w 106"/>
                <a:gd name="T23" fmla="*/ 58 h 133"/>
                <a:gd name="T24" fmla="*/ 106 w 106"/>
                <a:gd name="T25" fmla="*/ 17 h 133"/>
                <a:gd name="T26" fmla="*/ 29 w 106"/>
                <a:gd name="T2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6" h="133">
                  <a:moveTo>
                    <a:pt x="29" y="0"/>
                  </a:moveTo>
                  <a:cubicBezTo>
                    <a:pt x="27" y="45"/>
                    <a:pt x="27" y="45"/>
                    <a:pt x="27" y="45"/>
                  </a:cubicBezTo>
                  <a:cubicBezTo>
                    <a:pt x="20" y="46"/>
                    <a:pt x="15" y="49"/>
                    <a:pt x="14" y="53"/>
                  </a:cubicBezTo>
                  <a:cubicBezTo>
                    <a:pt x="13" y="57"/>
                    <a:pt x="18" y="63"/>
                    <a:pt x="26" y="68"/>
                  </a:cubicBezTo>
                  <a:cubicBezTo>
                    <a:pt x="25" y="95"/>
                    <a:pt x="25" y="95"/>
                    <a:pt x="25" y="95"/>
                  </a:cubicBezTo>
                  <a:cubicBezTo>
                    <a:pt x="13" y="95"/>
                    <a:pt x="4" y="98"/>
                    <a:pt x="2" y="103"/>
                  </a:cubicBezTo>
                  <a:cubicBezTo>
                    <a:pt x="0" y="112"/>
                    <a:pt x="18" y="123"/>
                    <a:pt x="41" y="128"/>
                  </a:cubicBezTo>
                  <a:cubicBezTo>
                    <a:pt x="65" y="133"/>
                    <a:pt x="85" y="130"/>
                    <a:pt x="87" y="122"/>
                  </a:cubicBezTo>
                  <a:cubicBezTo>
                    <a:pt x="88" y="116"/>
                    <a:pt x="81" y="110"/>
                    <a:pt x="70" y="105"/>
                  </a:cubicBezTo>
                  <a:cubicBezTo>
                    <a:pt x="80" y="79"/>
                    <a:pt x="80" y="79"/>
                    <a:pt x="80" y="79"/>
                  </a:cubicBezTo>
                  <a:cubicBezTo>
                    <a:pt x="90" y="79"/>
                    <a:pt x="97" y="76"/>
                    <a:pt x="98" y="71"/>
                  </a:cubicBezTo>
                  <a:cubicBezTo>
                    <a:pt x="99" y="67"/>
                    <a:pt x="95" y="62"/>
                    <a:pt x="89" y="58"/>
                  </a:cubicBezTo>
                  <a:cubicBezTo>
                    <a:pt x="106" y="17"/>
                    <a:pt x="106" y="17"/>
                    <a:pt x="106" y="17"/>
                  </a:cubicBezTo>
                  <a:lnTo>
                    <a:pt x="29"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68">
              <a:extLst>
                <a:ext uri="{FF2B5EF4-FFF2-40B4-BE49-F238E27FC236}">
                  <a16:creationId xmlns:a16="http://schemas.microsoft.com/office/drawing/2014/main" id="{329CD5E5-EE16-4072-B7CA-33CF3C2B1BAC}"/>
                </a:ext>
              </a:extLst>
            </p:cNvPr>
            <p:cNvSpPr>
              <a:spLocks/>
            </p:cNvSpPr>
            <p:nvPr/>
          </p:nvSpPr>
          <p:spPr bwMode="auto">
            <a:xfrm>
              <a:off x="8523288" y="8043863"/>
              <a:ext cx="346075" cy="325438"/>
            </a:xfrm>
            <a:custGeom>
              <a:avLst/>
              <a:gdLst>
                <a:gd name="T0" fmla="*/ 87 w 249"/>
                <a:gd name="T1" fmla="*/ 81 h 233"/>
                <a:gd name="T2" fmla="*/ 52 w 249"/>
                <a:gd name="T3" fmla="*/ 113 h 233"/>
                <a:gd name="T4" fmla="*/ 13 w 249"/>
                <a:gd name="T5" fmla="*/ 96 h 233"/>
                <a:gd name="T6" fmla="*/ 30 w 249"/>
                <a:gd name="T7" fmla="*/ 175 h 233"/>
                <a:gd name="T8" fmla="*/ 95 w 249"/>
                <a:gd name="T9" fmla="*/ 224 h 233"/>
                <a:gd name="T10" fmla="*/ 96 w 249"/>
                <a:gd name="T11" fmla="*/ 182 h 233"/>
                <a:gd name="T12" fmla="*/ 139 w 249"/>
                <a:gd name="T13" fmla="*/ 163 h 233"/>
                <a:gd name="T14" fmla="*/ 172 w 249"/>
                <a:gd name="T15" fmla="*/ 174 h 233"/>
                <a:gd name="T16" fmla="*/ 177 w 249"/>
                <a:gd name="T17" fmla="*/ 147 h 233"/>
                <a:gd name="T18" fmla="*/ 249 w 249"/>
                <a:gd name="T19" fmla="*/ 117 h 233"/>
                <a:gd name="T20" fmla="*/ 174 w 249"/>
                <a:gd name="T21" fmla="*/ 0 h 233"/>
                <a:gd name="T22" fmla="*/ 116 w 249"/>
                <a:gd name="T23" fmla="*/ 54 h 233"/>
                <a:gd name="T24" fmla="*/ 90 w 249"/>
                <a:gd name="T25" fmla="*/ 47 h 233"/>
                <a:gd name="T26" fmla="*/ 87 w 249"/>
                <a:gd name="T27" fmla="*/ 8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9" h="233">
                  <a:moveTo>
                    <a:pt x="87" y="81"/>
                  </a:moveTo>
                  <a:cubicBezTo>
                    <a:pt x="52" y="113"/>
                    <a:pt x="52" y="113"/>
                    <a:pt x="52" y="113"/>
                  </a:cubicBezTo>
                  <a:cubicBezTo>
                    <a:pt x="36" y="98"/>
                    <a:pt x="21" y="91"/>
                    <a:pt x="13" y="96"/>
                  </a:cubicBezTo>
                  <a:cubicBezTo>
                    <a:pt x="0" y="104"/>
                    <a:pt x="8" y="140"/>
                    <a:pt x="30" y="175"/>
                  </a:cubicBezTo>
                  <a:cubicBezTo>
                    <a:pt x="53" y="211"/>
                    <a:pt x="82" y="233"/>
                    <a:pt x="95" y="224"/>
                  </a:cubicBezTo>
                  <a:cubicBezTo>
                    <a:pt x="103" y="219"/>
                    <a:pt x="103" y="202"/>
                    <a:pt x="96" y="182"/>
                  </a:cubicBezTo>
                  <a:cubicBezTo>
                    <a:pt x="139" y="163"/>
                    <a:pt x="139" y="163"/>
                    <a:pt x="139" y="163"/>
                  </a:cubicBezTo>
                  <a:cubicBezTo>
                    <a:pt x="153" y="174"/>
                    <a:pt x="165" y="179"/>
                    <a:pt x="172" y="174"/>
                  </a:cubicBezTo>
                  <a:cubicBezTo>
                    <a:pt x="178" y="170"/>
                    <a:pt x="179" y="160"/>
                    <a:pt x="177" y="147"/>
                  </a:cubicBezTo>
                  <a:cubicBezTo>
                    <a:pt x="249" y="117"/>
                    <a:pt x="249" y="117"/>
                    <a:pt x="249" y="117"/>
                  </a:cubicBezTo>
                  <a:cubicBezTo>
                    <a:pt x="174" y="0"/>
                    <a:pt x="174" y="0"/>
                    <a:pt x="174" y="0"/>
                  </a:cubicBezTo>
                  <a:cubicBezTo>
                    <a:pt x="116" y="54"/>
                    <a:pt x="116" y="54"/>
                    <a:pt x="116" y="54"/>
                  </a:cubicBezTo>
                  <a:cubicBezTo>
                    <a:pt x="105" y="46"/>
                    <a:pt x="96" y="43"/>
                    <a:pt x="90" y="47"/>
                  </a:cubicBezTo>
                  <a:cubicBezTo>
                    <a:pt x="83" y="51"/>
                    <a:pt x="82" y="64"/>
                    <a:pt x="87" y="8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69">
              <a:extLst>
                <a:ext uri="{FF2B5EF4-FFF2-40B4-BE49-F238E27FC236}">
                  <a16:creationId xmlns:a16="http://schemas.microsoft.com/office/drawing/2014/main" id="{88A49A68-8021-404D-9846-0CC97D0BDFFF}"/>
                </a:ext>
              </a:extLst>
            </p:cNvPr>
            <p:cNvSpPr>
              <a:spLocks/>
            </p:cNvSpPr>
            <p:nvPr/>
          </p:nvSpPr>
          <p:spPr bwMode="auto">
            <a:xfrm>
              <a:off x="8877300" y="7699375"/>
              <a:ext cx="317500" cy="315913"/>
            </a:xfrm>
            <a:custGeom>
              <a:avLst/>
              <a:gdLst>
                <a:gd name="T0" fmla="*/ 198 w 228"/>
                <a:gd name="T1" fmla="*/ 59 h 227"/>
                <a:gd name="T2" fmla="*/ 168 w 228"/>
                <a:gd name="T3" fmla="*/ 198 h 227"/>
                <a:gd name="T4" fmla="*/ 30 w 228"/>
                <a:gd name="T5" fmla="*/ 168 h 227"/>
                <a:gd name="T6" fmla="*/ 60 w 228"/>
                <a:gd name="T7" fmla="*/ 29 h 227"/>
                <a:gd name="T8" fmla="*/ 198 w 228"/>
                <a:gd name="T9" fmla="*/ 59 h 227"/>
              </a:gdLst>
              <a:ahLst/>
              <a:cxnLst>
                <a:cxn ang="0">
                  <a:pos x="T0" y="T1"/>
                </a:cxn>
                <a:cxn ang="0">
                  <a:pos x="T2" y="T3"/>
                </a:cxn>
                <a:cxn ang="0">
                  <a:pos x="T4" y="T5"/>
                </a:cxn>
                <a:cxn ang="0">
                  <a:pos x="T6" y="T7"/>
                </a:cxn>
                <a:cxn ang="0">
                  <a:pos x="T8" y="T9"/>
                </a:cxn>
              </a:cxnLst>
              <a:rect l="0" t="0" r="r" b="b"/>
              <a:pathLst>
                <a:path w="228" h="227">
                  <a:moveTo>
                    <a:pt x="198" y="59"/>
                  </a:moveTo>
                  <a:cubicBezTo>
                    <a:pt x="228" y="106"/>
                    <a:pt x="214" y="168"/>
                    <a:pt x="168" y="198"/>
                  </a:cubicBezTo>
                  <a:cubicBezTo>
                    <a:pt x="122" y="227"/>
                    <a:pt x="60" y="214"/>
                    <a:pt x="30" y="168"/>
                  </a:cubicBezTo>
                  <a:cubicBezTo>
                    <a:pt x="0" y="121"/>
                    <a:pt x="13" y="59"/>
                    <a:pt x="60" y="29"/>
                  </a:cubicBezTo>
                  <a:cubicBezTo>
                    <a:pt x="106" y="0"/>
                    <a:pt x="168" y="13"/>
                    <a:pt x="198" y="5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70">
              <a:extLst>
                <a:ext uri="{FF2B5EF4-FFF2-40B4-BE49-F238E27FC236}">
                  <a16:creationId xmlns:a16="http://schemas.microsoft.com/office/drawing/2014/main" id="{72C22387-22B7-4C36-91EB-1C238D42B856}"/>
                </a:ext>
              </a:extLst>
            </p:cNvPr>
            <p:cNvSpPr>
              <a:spLocks/>
            </p:cNvSpPr>
            <p:nvPr/>
          </p:nvSpPr>
          <p:spPr bwMode="auto">
            <a:xfrm>
              <a:off x="9299575" y="7724775"/>
              <a:ext cx="234950" cy="233363"/>
            </a:xfrm>
            <a:custGeom>
              <a:avLst/>
              <a:gdLst>
                <a:gd name="T0" fmla="*/ 146 w 168"/>
                <a:gd name="T1" fmla="*/ 44 h 168"/>
                <a:gd name="T2" fmla="*/ 123 w 168"/>
                <a:gd name="T3" fmla="*/ 146 h 168"/>
                <a:gd name="T4" fmla="*/ 22 w 168"/>
                <a:gd name="T5" fmla="*/ 124 h 168"/>
                <a:gd name="T6" fmla="*/ 44 w 168"/>
                <a:gd name="T7" fmla="*/ 22 h 168"/>
                <a:gd name="T8" fmla="*/ 146 w 168"/>
                <a:gd name="T9" fmla="*/ 44 h 168"/>
              </a:gdLst>
              <a:ahLst/>
              <a:cxnLst>
                <a:cxn ang="0">
                  <a:pos x="T0" y="T1"/>
                </a:cxn>
                <a:cxn ang="0">
                  <a:pos x="T2" y="T3"/>
                </a:cxn>
                <a:cxn ang="0">
                  <a:pos x="T4" y="T5"/>
                </a:cxn>
                <a:cxn ang="0">
                  <a:pos x="T6" y="T7"/>
                </a:cxn>
                <a:cxn ang="0">
                  <a:pos x="T8" y="T9"/>
                </a:cxn>
              </a:cxnLst>
              <a:rect l="0" t="0" r="r" b="b"/>
              <a:pathLst>
                <a:path w="168" h="168">
                  <a:moveTo>
                    <a:pt x="146" y="44"/>
                  </a:moveTo>
                  <a:cubicBezTo>
                    <a:pt x="168" y="79"/>
                    <a:pt x="158" y="124"/>
                    <a:pt x="123" y="146"/>
                  </a:cubicBezTo>
                  <a:cubicBezTo>
                    <a:pt x="89" y="168"/>
                    <a:pt x="44" y="158"/>
                    <a:pt x="22" y="124"/>
                  </a:cubicBezTo>
                  <a:cubicBezTo>
                    <a:pt x="0" y="90"/>
                    <a:pt x="9" y="44"/>
                    <a:pt x="44" y="22"/>
                  </a:cubicBezTo>
                  <a:cubicBezTo>
                    <a:pt x="78" y="0"/>
                    <a:pt x="124" y="10"/>
                    <a:pt x="146" y="4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71">
              <a:extLst>
                <a:ext uri="{FF2B5EF4-FFF2-40B4-BE49-F238E27FC236}">
                  <a16:creationId xmlns:a16="http://schemas.microsoft.com/office/drawing/2014/main" id="{625351A5-EA1C-4D6C-B8F9-116FF0EDA892}"/>
                </a:ext>
              </a:extLst>
            </p:cNvPr>
            <p:cNvSpPr>
              <a:spLocks/>
            </p:cNvSpPr>
            <p:nvPr/>
          </p:nvSpPr>
          <p:spPr bwMode="auto">
            <a:xfrm>
              <a:off x="9109075" y="8101013"/>
              <a:ext cx="119063" cy="119063"/>
            </a:xfrm>
            <a:custGeom>
              <a:avLst/>
              <a:gdLst>
                <a:gd name="T0" fmla="*/ 74 w 85"/>
                <a:gd name="T1" fmla="*/ 22 h 85"/>
                <a:gd name="T2" fmla="*/ 63 w 85"/>
                <a:gd name="T3" fmla="*/ 74 h 85"/>
                <a:gd name="T4" fmla="*/ 11 w 85"/>
                <a:gd name="T5" fmla="*/ 63 h 85"/>
                <a:gd name="T6" fmla="*/ 22 w 85"/>
                <a:gd name="T7" fmla="*/ 11 h 85"/>
                <a:gd name="T8" fmla="*/ 74 w 85"/>
                <a:gd name="T9" fmla="*/ 22 h 85"/>
              </a:gdLst>
              <a:ahLst/>
              <a:cxnLst>
                <a:cxn ang="0">
                  <a:pos x="T0" y="T1"/>
                </a:cxn>
                <a:cxn ang="0">
                  <a:pos x="T2" y="T3"/>
                </a:cxn>
                <a:cxn ang="0">
                  <a:pos x="T4" y="T5"/>
                </a:cxn>
                <a:cxn ang="0">
                  <a:pos x="T6" y="T7"/>
                </a:cxn>
                <a:cxn ang="0">
                  <a:pos x="T8" y="T9"/>
                </a:cxn>
              </a:cxnLst>
              <a:rect l="0" t="0" r="r" b="b"/>
              <a:pathLst>
                <a:path w="85" h="85">
                  <a:moveTo>
                    <a:pt x="74" y="22"/>
                  </a:moveTo>
                  <a:cubicBezTo>
                    <a:pt x="85" y="39"/>
                    <a:pt x="80" y="63"/>
                    <a:pt x="63" y="74"/>
                  </a:cubicBezTo>
                  <a:cubicBezTo>
                    <a:pt x="45" y="85"/>
                    <a:pt x="22" y="80"/>
                    <a:pt x="11" y="63"/>
                  </a:cubicBezTo>
                  <a:cubicBezTo>
                    <a:pt x="0" y="45"/>
                    <a:pt x="5" y="22"/>
                    <a:pt x="22" y="11"/>
                  </a:cubicBezTo>
                  <a:cubicBezTo>
                    <a:pt x="40" y="0"/>
                    <a:pt x="63" y="5"/>
                    <a:pt x="74" y="2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72">
              <a:extLst>
                <a:ext uri="{FF2B5EF4-FFF2-40B4-BE49-F238E27FC236}">
                  <a16:creationId xmlns:a16="http://schemas.microsoft.com/office/drawing/2014/main" id="{6DFE1BF6-7963-42E3-84E6-DDB3C2655164}"/>
                </a:ext>
              </a:extLst>
            </p:cNvPr>
            <p:cNvSpPr>
              <a:spLocks/>
            </p:cNvSpPr>
            <p:nvPr/>
          </p:nvSpPr>
          <p:spPr bwMode="auto">
            <a:xfrm>
              <a:off x="9571038" y="7932738"/>
              <a:ext cx="79375" cy="176213"/>
            </a:xfrm>
            <a:custGeom>
              <a:avLst/>
              <a:gdLst>
                <a:gd name="T0" fmla="*/ 57 w 57"/>
                <a:gd name="T1" fmla="*/ 0 h 126"/>
                <a:gd name="T2" fmla="*/ 22 w 57"/>
                <a:gd name="T3" fmla="*/ 126 h 126"/>
                <a:gd name="T4" fmla="*/ 0 w 57"/>
                <a:gd name="T5" fmla="*/ 97 h 126"/>
                <a:gd name="T6" fmla="*/ 22 w 57"/>
                <a:gd name="T7" fmla="*/ 4 h 126"/>
                <a:gd name="T8" fmla="*/ 57 w 57"/>
                <a:gd name="T9" fmla="*/ 0 h 126"/>
              </a:gdLst>
              <a:ahLst/>
              <a:cxnLst>
                <a:cxn ang="0">
                  <a:pos x="T0" y="T1"/>
                </a:cxn>
                <a:cxn ang="0">
                  <a:pos x="T2" y="T3"/>
                </a:cxn>
                <a:cxn ang="0">
                  <a:pos x="T4" y="T5"/>
                </a:cxn>
                <a:cxn ang="0">
                  <a:pos x="T6" y="T7"/>
                </a:cxn>
                <a:cxn ang="0">
                  <a:pos x="T8" y="T9"/>
                </a:cxn>
              </a:cxnLst>
              <a:rect l="0" t="0" r="r" b="b"/>
              <a:pathLst>
                <a:path w="57" h="126">
                  <a:moveTo>
                    <a:pt x="57" y="0"/>
                  </a:moveTo>
                  <a:cubicBezTo>
                    <a:pt x="53" y="43"/>
                    <a:pt x="42" y="86"/>
                    <a:pt x="22" y="126"/>
                  </a:cubicBezTo>
                  <a:cubicBezTo>
                    <a:pt x="0" y="97"/>
                    <a:pt x="0" y="97"/>
                    <a:pt x="0" y="97"/>
                  </a:cubicBezTo>
                  <a:cubicBezTo>
                    <a:pt x="22" y="4"/>
                    <a:pt x="22" y="4"/>
                    <a:pt x="22" y="4"/>
                  </a:cubicBezTo>
                  <a:lnTo>
                    <a:pt x="57"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73">
              <a:extLst>
                <a:ext uri="{FF2B5EF4-FFF2-40B4-BE49-F238E27FC236}">
                  <a16:creationId xmlns:a16="http://schemas.microsoft.com/office/drawing/2014/main" id="{FE2AAA05-DB64-4199-8393-A86739B5F247}"/>
                </a:ext>
              </a:extLst>
            </p:cNvPr>
            <p:cNvSpPr>
              <a:spLocks/>
            </p:cNvSpPr>
            <p:nvPr/>
          </p:nvSpPr>
          <p:spPr bwMode="auto">
            <a:xfrm>
              <a:off x="9571038" y="7940675"/>
              <a:ext cx="363538" cy="207963"/>
            </a:xfrm>
            <a:custGeom>
              <a:avLst/>
              <a:gdLst>
                <a:gd name="T0" fmla="*/ 20 w 261"/>
                <a:gd name="T1" fmla="*/ 0 h 150"/>
                <a:gd name="T2" fmla="*/ 0 w 261"/>
                <a:gd name="T3" fmla="*/ 92 h 150"/>
                <a:gd name="T4" fmla="*/ 92 w 261"/>
                <a:gd name="T5" fmla="*/ 102 h 150"/>
                <a:gd name="T6" fmla="*/ 109 w 261"/>
                <a:gd name="T7" fmla="*/ 115 h 150"/>
                <a:gd name="T8" fmla="*/ 134 w 261"/>
                <a:gd name="T9" fmla="*/ 107 h 150"/>
                <a:gd name="T10" fmla="*/ 190 w 261"/>
                <a:gd name="T11" fmla="*/ 113 h 150"/>
                <a:gd name="T12" fmla="*/ 211 w 261"/>
                <a:gd name="T13" fmla="*/ 146 h 150"/>
                <a:gd name="T14" fmla="*/ 254 w 261"/>
                <a:gd name="T15" fmla="*/ 99 h 150"/>
                <a:gd name="T16" fmla="*/ 235 w 261"/>
                <a:gd name="T17" fmla="*/ 38 h 150"/>
                <a:gd name="T18" fmla="*/ 202 w 261"/>
                <a:gd name="T19" fmla="*/ 59 h 150"/>
                <a:gd name="T20" fmla="*/ 148 w 261"/>
                <a:gd name="T21" fmla="*/ 42 h 150"/>
                <a:gd name="T22" fmla="*/ 129 w 261"/>
                <a:gd name="T23" fmla="*/ 24 h 150"/>
                <a:gd name="T24" fmla="*/ 108 w 261"/>
                <a:gd name="T25" fmla="*/ 29 h 150"/>
                <a:gd name="T26" fmla="*/ 20 w 261"/>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150">
                  <a:moveTo>
                    <a:pt x="20" y="0"/>
                  </a:moveTo>
                  <a:cubicBezTo>
                    <a:pt x="0" y="92"/>
                    <a:pt x="0" y="92"/>
                    <a:pt x="0" y="92"/>
                  </a:cubicBezTo>
                  <a:cubicBezTo>
                    <a:pt x="92" y="102"/>
                    <a:pt x="92" y="102"/>
                    <a:pt x="92" y="102"/>
                  </a:cubicBezTo>
                  <a:cubicBezTo>
                    <a:pt x="96" y="109"/>
                    <a:pt x="102" y="114"/>
                    <a:pt x="109" y="115"/>
                  </a:cubicBezTo>
                  <a:cubicBezTo>
                    <a:pt x="118" y="117"/>
                    <a:pt x="126" y="114"/>
                    <a:pt x="134" y="107"/>
                  </a:cubicBezTo>
                  <a:cubicBezTo>
                    <a:pt x="190" y="113"/>
                    <a:pt x="190" y="113"/>
                    <a:pt x="190" y="113"/>
                  </a:cubicBezTo>
                  <a:cubicBezTo>
                    <a:pt x="192" y="131"/>
                    <a:pt x="200" y="143"/>
                    <a:pt x="211" y="146"/>
                  </a:cubicBezTo>
                  <a:cubicBezTo>
                    <a:pt x="229" y="150"/>
                    <a:pt x="248" y="129"/>
                    <a:pt x="254" y="99"/>
                  </a:cubicBezTo>
                  <a:cubicBezTo>
                    <a:pt x="261" y="69"/>
                    <a:pt x="252" y="42"/>
                    <a:pt x="235" y="38"/>
                  </a:cubicBezTo>
                  <a:cubicBezTo>
                    <a:pt x="223" y="36"/>
                    <a:pt x="210" y="44"/>
                    <a:pt x="202" y="59"/>
                  </a:cubicBezTo>
                  <a:cubicBezTo>
                    <a:pt x="148" y="42"/>
                    <a:pt x="148" y="42"/>
                    <a:pt x="148" y="42"/>
                  </a:cubicBezTo>
                  <a:cubicBezTo>
                    <a:pt x="144" y="32"/>
                    <a:pt x="138" y="26"/>
                    <a:pt x="129" y="24"/>
                  </a:cubicBezTo>
                  <a:cubicBezTo>
                    <a:pt x="122" y="22"/>
                    <a:pt x="115" y="24"/>
                    <a:pt x="108" y="29"/>
                  </a:cubicBezTo>
                  <a:lnTo>
                    <a:pt x="20"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74">
              <a:extLst>
                <a:ext uri="{FF2B5EF4-FFF2-40B4-BE49-F238E27FC236}">
                  <a16:creationId xmlns:a16="http://schemas.microsoft.com/office/drawing/2014/main" id="{0E768B7D-3DEF-4631-8446-98D6A6AE55CF}"/>
                </a:ext>
              </a:extLst>
            </p:cNvPr>
            <p:cNvSpPr>
              <a:spLocks/>
            </p:cNvSpPr>
            <p:nvPr/>
          </p:nvSpPr>
          <p:spPr bwMode="auto">
            <a:xfrm>
              <a:off x="8701088" y="7343775"/>
              <a:ext cx="925513" cy="538163"/>
            </a:xfrm>
            <a:custGeom>
              <a:avLst/>
              <a:gdLst>
                <a:gd name="T0" fmla="*/ 0 w 664"/>
                <a:gd name="T1" fmla="*/ 386 h 386"/>
                <a:gd name="T2" fmla="*/ 8 w 664"/>
                <a:gd name="T3" fmla="*/ 323 h 386"/>
                <a:gd name="T4" fmla="*/ 414 w 664"/>
                <a:gd name="T5" fmla="*/ 62 h 386"/>
                <a:gd name="T6" fmla="*/ 664 w 664"/>
                <a:gd name="T7" fmla="*/ 282 h 386"/>
                <a:gd name="T8" fmla="*/ 1 w 664"/>
                <a:gd name="T9" fmla="*/ 385 h 386"/>
                <a:gd name="T10" fmla="*/ 0 w 664"/>
                <a:gd name="T11" fmla="*/ 386 h 386"/>
              </a:gdLst>
              <a:ahLst/>
              <a:cxnLst>
                <a:cxn ang="0">
                  <a:pos x="T0" y="T1"/>
                </a:cxn>
                <a:cxn ang="0">
                  <a:pos x="T2" y="T3"/>
                </a:cxn>
                <a:cxn ang="0">
                  <a:pos x="T4" y="T5"/>
                </a:cxn>
                <a:cxn ang="0">
                  <a:pos x="T6" y="T7"/>
                </a:cxn>
                <a:cxn ang="0">
                  <a:pos x="T8" y="T9"/>
                </a:cxn>
                <a:cxn ang="0">
                  <a:pos x="T10" y="T11"/>
                </a:cxn>
              </a:cxnLst>
              <a:rect l="0" t="0" r="r" b="b"/>
              <a:pathLst>
                <a:path w="664" h="386">
                  <a:moveTo>
                    <a:pt x="0" y="386"/>
                  </a:moveTo>
                  <a:cubicBezTo>
                    <a:pt x="1" y="365"/>
                    <a:pt x="3" y="344"/>
                    <a:pt x="8" y="323"/>
                  </a:cubicBezTo>
                  <a:cubicBezTo>
                    <a:pt x="48" y="139"/>
                    <a:pt x="230" y="22"/>
                    <a:pt x="414" y="62"/>
                  </a:cubicBezTo>
                  <a:cubicBezTo>
                    <a:pt x="534" y="88"/>
                    <a:pt x="625" y="174"/>
                    <a:pt x="664" y="282"/>
                  </a:cubicBezTo>
                  <a:cubicBezTo>
                    <a:pt x="622" y="248"/>
                    <a:pt x="292" y="0"/>
                    <a:pt x="1" y="385"/>
                  </a:cubicBezTo>
                  <a:lnTo>
                    <a:pt x="0" y="386"/>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50" name="Group 149">
            <a:extLst>
              <a:ext uri="{FF2B5EF4-FFF2-40B4-BE49-F238E27FC236}">
                <a16:creationId xmlns:a16="http://schemas.microsoft.com/office/drawing/2014/main" id="{B276477A-E47B-44C9-96F8-55F7F34FCA42}"/>
              </a:ext>
            </a:extLst>
          </p:cNvPr>
          <p:cNvGrpSpPr/>
          <p:nvPr/>
        </p:nvGrpSpPr>
        <p:grpSpPr>
          <a:xfrm rot="3102239">
            <a:off x="20107737" y="21137842"/>
            <a:ext cx="1364517" cy="1199340"/>
            <a:chOff x="13247688" y="7861300"/>
            <a:chExt cx="1206500" cy="1060450"/>
          </a:xfrm>
        </p:grpSpPr>
        <p:sp>
          <p:nvSpPr>
            <p:cNvPr id="151" name="Freeform 75">
              <a:extLst>
                <a:ext uri="{FF2B5EF4-FFF2-40B4-BE49-F238E27FC236}">
                  <a16:creationId xmlns:a16="http://schemas.microsoft.com/office/drawing/2014/main" id="{9D7C60CB-CF13-498A-AF13-790F83BE92EA}"/>
                </a:ext>
              </a:extLst>
            </p:cNvPr>
            <p:cNvSpPr>
              <a:spLocks/>
            </p:cNvSpPr>
            <p:nvPr/>
          </p:nvSpPr>
          <p:spPr bwMode="auto">
            <a:xfrm>
              <a:off x="13247688" y="8253413"/>
              <a:ext cx="190500" cy="125413"/>
            </a:xfrm>
            <a:custGeom>
              <a:avLst/>
              <a:gdLst>
                <a:gd name="T0" fmla="*/ 4 w 136"/>
                <a:gd name="T1" fmla="*/ 32 h 90"/>
                <a:gd name="T2" fmla="*/ 9 w 136"/>
                <a:gd name="T3" fmla="*/ 69 h 90"/>
                <a:gd name="T4" fmla="*/ 23 w 136"/>
                <a:gd name="T5" fmla="*/ 55 h 90"/>
                <a:gd name="T6" fmla="*/ 42 w 136"/>
                <a:gd name="T7" fmla="*/ 62 h 90"/>
                <a:gd name="T8" fmla="*/ 49 w 136"/>
                <a:gd name="T9" fmla="*/ 77 h 90"/>
                <a:gd name="T10" fmla="*/ 61 w 136"/>
                <a:gd name="T11" fmla="*/ 68 h 90"/>
                <a:gd name="T12" fmla="*/ 123 w 136"/>
                <a:gd name="T13" fmla="*/ 90 h 90"/>
                <a:gd name="T14" fmla="*/ 136 w 136"/>
                <a:gd name="T15" fmla="*/ 29 h 90"/>
                <a:gd name="T16" fmla="*/ 71 w 136"/>
                <a:gd name="T17" fmla="*/ 23 h 90"/>
                <a:gd name="T18" fmla="*/ 64 w 136"/>
                <a:gd name="T19" fmla="*/ 10 h 90"/>
                <a:gd name="T20" fmla="*/ 51 w 136"/>
                <a:gd name="T21" fmla="*/ 21 h 90"/>
                <a:gd name="T22" fmla="*/ 30 w 136"/>
                <a:gd name="T23" fmla="*/ 19 h 90"/>
                <a:gd name="T24" fmla="*/ 23 w 136"/>
                <a:gd name="T25" fmla="*/ 1 h 90"/>
                <a:gd name="T26" fmla="*/ 4 w 136"/>
                <a:gd name="T27" fmla="*/ 3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90">
                  <a:moveTo>
                    <a:pt x="4" y="32"/>
                  </a:moveTo>
                  <a:cubicBezTo>
                    <a:pt x="0" y="51"/>
                    <a:pt x="2" y="67"/>
                    <a:pt x="9" y="69"/>
                  </a:cubicBezTo>
                  <a:cubicBezTo>
                    <a:pt x="13" y="70"/>
                    <a:pt x="18" y="64"/>
                    <a:pt x="23" y="55"/>
                  </a:cubicBezTo>
                  <a:cubicBezTo>
                    <a:pt x="42" y="62"/>
                    <a:pt x="42" y="62"/>
                    <a:pt x="42" y="62"/>
                  </a:cubicBezTo>
                  <a:cubicBezTo>
                    <a:pt x="43" y="71"/>
                    <a:pt x="45" y="77"/>
                    <a:pt x="49" y="77"/>
                  </a:cubicBezTo>
                  <a:cubicBezTo>
                    <a:pt x="53" y="78"/>
                    <a:pt x="57" y="75"/>
                    <a:pt x="61" y="68"/>
                  </a:cubicBezTo>
                  <a:cubicBezTo>
                    <a:pt x="123" y="90"/>
                    <a:pt x="123" y="90"/>
                    <a:pt x="123" y="90"/>
                  </a:cubicBezTo>
                  <a:cubicBezTo>
                    <a:pt x="136" y="29"/>
                    <a:pt x="136" y="29"/>
                    <a:pt x="136" y="29"/>
                  </a:cubicBezTo>
                  <a:cubicBezTo>
                    <a:pt x="71" y="23"/>
                    <a:pt x="71" y="23"/>
                    <a:pt x="71" y="23"/>
                  </a:cubicBezTo>
                  <a:cubicBezTo>
                    <a:pt x="70" y="16"/>
                    <a:pt x="67" y="11"/>
                    <a:pt x="64" y="10"/>
                  </a:cubicBezTo>
                  <a:cubicBezTo>
                    <a:pt x="60" y="9"/>
                    <a:pt x="55" y="14"/>
                    <a:pt x="51" y="21"/>
                  </a:cubicBezTo>
                  <a:cubicBezTo>
                    <a:pt x="30" y="19"/>
                    <a:pt x="30" y="19"/>
                    <a:pt x="30" y="19"/>
                  </a:cubicBezTo>
                  <a:cubicBezTo>
                    <a:pt x="30" y="9"/>
                    <a:pt x="28" y="2"/>
                    <a:pt x="23" y="1"/>
                  </a:cubicBezTo>
                  <a:cubicBezTo>
                    <a:pt x="17" y="0"/>
                    <a:pt x="8" y="14"/>
                    <a:pt x="4" y="3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76">
              <a:extLst>
                <a:ext uri="{FF2B5EF4-FFF2-40B4-BE49-F238E27FC236}">
                  <a16:creationId xmlns:a16="http://schemas.microsoft.com/office/drawing/2014/main" id="{6EDA4580-AB90-4FD5-9073-3C588E3CA644}"/>
                </a:ext>
              </a:extLst>
            </p:cNvPr>
            <p:cNvSpPr>
              <a:spLocks/>
            </p:cNvSpPr>
            <p:nvPr/>
          </p:nvSpPr>
          <p:spPr bwMode="auto">
            <a:xfrm>
              <a:off x="14082713" y="8078788"/>
              <a:ext cx="201613" cy="188913"/>
            </a:xfrm>
            <a:custGeom>
              <a:avLst/>
              <a:gdLst>
                <a:gd name="T0" fmla="*/ 89 w 145"/>
                <a:gd name="T1" fmla="*/ 30 h 135"/>
                <a:gd name="T2" fmla="*/ 64 w 145"/>
                <a:gd name="T3" fmla="*/ 40 h 135"/>
                <a:gd name="T4" fmla="*/ 45 w 145"/>
                <a:gd name="T5" fmla="*/ 34 h 135"/>
                <a:gd name="T6" fmla="*/ 42 w 145"/>
                <a:gd name="T7" fmla="*/ 50 h 135"/>
                <a:gd name="T8" fmla="*/ 0 w 145"/>
                <a:gd name="T9" fmla="*/ 67 h 135"/>
                <a:gd name="T10" fmla="*/ 44 w 145"/>
                <a:gd name="T11" fmla="*/ 135 h 135"/>
                <a:gd name="T12" fmla="*/ 77 w 145"/>
                <a:gd name="T13" fmla="*/ 104 h 135"/>
                <a:gd name="T14" fmla="*/ 93 w 145"/>
                <a:gd name="T15" fmla="*/ 108 h 135"/>
                <a:gd name="T16" fmla="*/ 95 w 145"/>
                <a:gd name="T17" fmla="*/ 88 h 135"/>
                <a:gd name="T18" fmla="*/ 115 w 145"/>
                <a:gd name="T19" fmla="*/ 69 h 135"/>
                <a:gd name="T20" fmla="*/ 138 w 145"/>
                <a:gd name="T21" fmla="*/ 79 h 135"/>
                <a:gd name="T22" fmla="*/ 127 w 145"/>
                <a:gd name="T23" fmla="*/ 33 h 135"/>
                <a:gd name="T24" fmla="*/ 90 w 145"/>
                <a:gd name="T25" fmla="*/ 5 h 135"/>
                <a:gd name="T26" fmla="*/ 89 w 145"/>
                <a:gd name="T27"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89" y="30"/>
                  </a:moveTo>
                  <a:cubicBezTo>
                    <a:pt x="64" y="40"/>
                    <a:pt x="64" y="40"/>
                    <a:pt x="64" y="40"/>
                  </a:cubicBezTo>
                  <a:cubicBezTo>
                    <a:pt x="56" y="34"/>
                    <a:pt x="49" y="31"/>
                    <a:pt x="45" y="34"/>
                  </a:cubicBezTo>
                  <a:cubicBezTo>
                    <a:pt x="42" y="36"/>
                    <a:pt x="41" y="42"/>
                    <a:pt x="42" y="50"/>
                  </a:cubicBezTo>
                  <a:cubicBezTo>
                    <a:pt x="0" y="67"/>
                    <a:pt x="0" y="67"/>
                    <a:pt x="0" y="67"/>
                  </a:cubicBezTo>
                  <a:cubicBezTo>
                    <a:pt x="44" y="135"/>
                    <a:pt x="44" y="135"/>
                    <a:pt x="44" y="135"/>
                  </a:cubicBezTo>
                  <a:cubicBezTo>
                    <a:pt x="77" y="104"/>
                    <a:pt x="77" y="104"/>
                    <a:pt x="77" y="104"/>
                  </a:cubicBezTo>
                  <a:cubicBezTo>
                    <a:pt x="84" y="108"/>
                    <a:pt x="89" y="110"/>
                    <a:pt x="93" y="108"/>
                  </a:cubicBezTo>
                  <a:cubicBezTo>
                    <a:pt x="97" y="105"/>
                    <a:pt x="97" y="98"/>
                    <a:pt x="95" y="88"/>
                  </a:cubicBezTo>
                  <a:cubicBezTo>
                    <a:pt x="115" y="69"/>
                    <a:pt x="115" y="69"/>
                    <a:pt x="115" y="69"/>
                  </a:cubicBezTo>
                  <a:cubicBezTo>
                    <a:pt x="124" y="78"/>
                    <a:pt x="133" y="83"/>
                    <a:pt x="138" y="79"/>
                  </a:cubicBezTo>
                  <a:cubicBezTo>
                    <a:pt x="145" y="75"/>
                    <a:pt x="140" y="54"/>
                    <a:pt x="127" y="33"/>
                  </a:cubicBezTo>
                  <a:cubicBezTo>
                    <a:pt x="114" y="13"/>
                    <a:pt x="97" y="0"/>
                    <a:pt x="90" y="5"/>
                  </a:cubicBezTo>
                  <a:cubicBezTo>
                    <a:pt x="85" y="8"/>
                    <a:pt x="85" y="18"/>
                    <a:pt x="89" y="3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77">
              <a:extLst>
                <a:ext uri="{FF2B5EF4-FFF2-40B4-BE49-F238E27FC236}">
                  <a16:creationId xmlns:a16="http://schemas.microsoft.com/office/drawing/2014/main" id="{5B916ABA-98E9-4C55-9050-6C8379B72B98}"/>
                </a:ext>
              </a:extLst>
            </p:cNvPr>
            <p:cNvSpPr>
              <a:spLocks/>
            </p:cNvSpPr>
            <p:nvPr/>
          </p:nvSpPr>
          <p:spPr bwMode="auto">
            <a:xfrm>
              <a:off x="13382625" y="7954963"/>
              <a:ext cx="836613" cy="923925"/>
            </a:xfrm>
            <a:custGeom>
              <a:avLst/>
              <a:gdLst>
                <a:gd name="T0" fmla="*/ 550 w 601"/>
                <a:gd name="T1" fmla="*/ 174 h 664"/>
                <a:gd name="T2" fmla="*/ 596 w 601"/>
                <a:gd name="T3" fmla="*/ 354 h 664"/>
                <a:gd name="T4" fmla="*/ 566 w 601"/>
                <a:gd name="T5" fmla="*/ 462 h 664"/>
                <a:gd name="T6" fmla="*/ 505 w 601"/>
                <a:gd name="T7" fmla="*/ 543 h 664"/>
                <a:gd name="T8" fmla="*/ 463 w 601"/>
                <a:gd name="T9" fmla="*/ 576 h 664"/>
                <a:gd name="T10" fmla="*/ 60 w 601"/>
                <a:gd name="T11" fmla="*/ 489 h 664"/>
                <a:gd name="T12" fmla="*/ 42 w 601"/>
                <a:gd name="T13" fmla="*/ 206 h 664"/>
                <a:gd name="T14" fmla="*/ 148 w 601"/>
                <a:gd name="T15" fmla="*/ 87 h 664"/>
                <a:gd name="T16" fmla="*/ 550 w 601"/>
                <a:gd name="T17" fmla="*/ 17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1" h="664">
                  <a:moveTo>
                    <a:pt x="550" y="174"/>
                  </a:moveTo>
                  <a:cubicBezTo>
                    <a:pt x="586" y="230"/>
                    <a:pt x="601" y="293"/>
                    <a:pt x="596" y="354"/>
                  </a:cubicBezTo>
                  <a:cubicBezTo>
                    <a:pt x="593" y="392"/>
                    <a:pt x="583" y="428"/>
                    <a:pt x="566" y="462"/>
                  </a:cubicBezTo>
                  <a:cubicBezTo>
                    <a:pt x="551" y="492"/>
                    <a:pt x="531" y="519"/>
                    <a:pt x="505" y="543"/>
                  </a:cubicBezTo>
                  <a:cubicBezTo>
                    <a:pt x="493" y="555"/>
                    <a:pt x="478" y="567"/>
                    <a:pt x="463" y="576"/>
                  </a:cubicBezTo>
                  <a:cubicBezTo>
                    <a:pt x="328" y="664"/>
                    <a:pt x="147" y="624"/>
                    <a:pt x="60" y="489"/>
                  </a:cubicBezTo>
                  <a:cubicBezTo>
                    <a:pt x="4" y="401"/>
                    <a:pt x="0" y="294"/>
                    <a:pt x="42" y="206"/>
                  </a:cubicBezTo>
                  <a:cubicBezTo>
                    <a:pt x="65" y="159"/>
                    <a:pt x="100" y="117"/>
                    <a:pt x="148" y="87"/>
                  </a:cubicBezTo>
                  <a:cubicBezTo>
                    <a:pt x="283" y="0"/>
                    <a:pt x="463" y="39"/>
                    <a:pt x="550" y="17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78">
              <a:extLst>
                <a:ext uri="{FF2B5EF4-FFF2-40B4-BE49-F238E27FC236}">
                  <a16:creationId xmlns:a16="http://schemas.microsoft.com/office/drawing/2014/main" id="{C35D9271-A0EB-4C25-928D-DCCB3F6801D7}"/>
                </a:ext>
              </a:extLst>
            </p:cNvPr>
            <p:cNvSpPr>
              <a:spLocks/>
            </p:cNvSpPr>
            <p:nvPr/>
          </p:nvSpPr>
          <p:spPr bwMode="auto">
            <a:xfrm>
              <a:off x="13419138" y="7861300"/>
              <a:ext cx="236538" cy="279400"/>
            </a:xfrm>
            <a:custGeom>
              <a:avLst/>
              <a:gdLst>
                <a:gd name="T0" fmla="*/ 7 w 170"/>
                <a:gd name="T1" fmla="*/ 59 h 201"/>
                <a:gd name="T2" fmla="*/ 36 w 170"/>
                <a:gd name="T3" fmla="*/ 66 h 201"/>
                <a:gd name="T4" fmla="*/ 55 w 170"/>
                <a:gd name="T5" fmla="*/ 104 h 201"/>
                <a:gd name="T6" fmla="*/ 53 w 170"/>
                <a:gd name="T7" fmla="*/ 129 h 201"/>
                <a:gd name="T8" fmla="*/ 72 w 170"/>
                <a:gd name="T9" fmla="*/ 137 h 201"/>
                <a:gd name="T10" fmla="*/ 104 w 170"/>
                <a:gd name="T11" fmla="*/ 201 h 201"/>
                <a:gd name="T12" fmla="*/ 170 w 170"/>
                <a:gd name="T13" fmla="*/ 158 h 201"/>
                <a:gd name="T14" fmla="*/ 125 w 170"/>
                <a:gd name="T15" fmla="*/ 103 h 201"/>
                <a:gd name="T16" fmla="*/ 126 w 170"/>
                <a:gd name="T17" fmla="*/ 82 h 201"/>
                <a:gd name="T18" fmla="*/ 102 w 170"/>
                <a:gd name="T19" fmla="*/ 74 h 201"/>
                <a:gd name="T20" fmla="*/ 75 w 170"/>
                <a:gd name="T21" fmla="*/ 41 h 201"/>
                <a:gd name="T22" fmla="*/ 80 w 170"/>
                <a:gd name="T23" fmla="*/ 12 h 201"/>
                <a:gd name="T24" fmla="*/ 30 w 170"/>
                <a:gd name="T25" fmla="*/ 14 h 201"/>
                <a:gd name="T26" fmla="*/ 7 w 170"/>
                <a:gd name="T27" fmla="*/ 5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201">
                  <a:moveTo>
                    <a:pt x="7" y="59"/>
                  </a:moveTo>
                  <a:cubicBezTo>
                    <a:pt x="12" y="66"/>
                    <a:pt x="23" y="69"/>
                    <a:pt x="36" y="66"/>
                  </a:cubicBezTo>
                  <a:cubicBezTo>
                    <a:pt x="55" y="104"/>
                    <a:pt x="55" y="104"/>
                    <a:pt x="55" y="104"/>
                  </a:cubicBezTo>
                  <a:cubicBezTo>
                    <a:pt x="50" y="113"/>
                    <a:pt x="49" y="123"/>
                    <a:pt x="53" y="129"/>
                  </a:cubicBezTo>
                  <a:cubicBezTo>
                    <a:pt x="56" y="135"/>
                    <a:pt x="63" y="137"/>
                    <a:pt x="72" y="137"/>
                  </a:cubicBezTo>
                  <a:cubicBezTo>
                    <a:pt x="104" y="201"/>
                    <a:pt x="104" y="201"/>
                    <a:pt x="104" y="201"/>
                  </a:cubicBezTo>
                  <a:cubicBezTo>
                    <a:pt x="170" y="158"/>
                    <a:pt x="170" y="158"/>
                    <a:pt x="170" y="158"/>
                  </a:cubicBezTo>
                  <a:cubicBezTo>
                    <a:pt x="125" y="103"/>
                    <a:pt x="125" y="103"/>
                    <a:pt x="125" y="103"/>
                  </a:cubicBezTo>
                  <a:cubicBezTo>
                    <a:pt x="129" y="95"/>
                    <a:pt x="129" y="88"/>
                    <a:pt x="126" y="82"/>
                  </a:cubicBezTo>
                  <a:cubicBezTo>
                    <a:pt x="121" y="76"/>
                    <a:pt x="113" y="73"/>
                    <a:pt x="102" y="74"/>
                  </a:cubicBezTo>
                  <a:cubicBezTo>
                    <a:pt x="75" y="41"/>
                    <a:pt x="75" y="41"/>
                    <a:pt x="75" y="41"/>
                  </a:cubicBezTo>
                  <a:cubicBezTo>
                    <a:pt x="83" y="30"/>
                    <a:pt x="85" y="19"/>
                    <a:pt x="80" y="12"/>
                  </a:cubicBezTo>
                  <a:cubicBezTo>
                    <a:pt x="73" y="0"/>
                    <a:pt x="50" y="1"/>
                    <a:pt x="30" y="14"/>
                  </a:cubicBezTo>
                  <a:cubicBezTo>
                    <a:pt x="10" y="27"/>
                    <a:pt x="0" y="47"/>
                    <a:pt x="7" y="5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79">
              <a:extLst>
                <a:ext uri="{FF2B5EF4-FFF2-40B4-BE49-F238E27FC236}">
                  <a16:creationId xmlns:a16="http://schemas.microsoft.com/office/drawing/2014/main" id="{16EE817E-855A-4511-8C7C-C86E4ECD0099}"/>
                </a:ext>
              </a:extLst>
            </p:cNvPr>
            <p:cNvSpPr>
              <a:spLocks/>
            </p:cNvSpPr>
            <p:nvPr/>
          </p:nvSpPr>
          <p:spPr bwMode="auto">
            <a:xfrm>
              <a:off x="13955713" y="8691563"/>
              <a:ext cx="195263" cy="211138"/>
            </a:xfrm>
            <a:custGeom>
              <a:avLst/>
              <a:gdLst>
                <a:gd name="T0" fmla="*/ 0 w 140"/>
                <a:gd name="T1" fmla="*/ 45 h 151"/>
                <a:gd name="T2" fmla="*/ 32 w 140"/>
                <a:gd name="T3" fmla="*/ 80 h 151"/>
                <a:gd name="T4" fmla="*/ 28 w 140"/>
                <a:gd name="T5" fmla="*/ 96 h 151"/>
                <a:gd name="T6" fmla="*/ 48 w 140"/>
                <a:gd name="T7" fmla="*/ 98 h 151"/>
                <a:gd name="T8" fmla="*/ 68 w 140"/>
                <a:gd name="T9" fmla="*/ 119 h 151"/>
                <a:gd name="T10" fmla="*/ 57 w 140"/>
                <a:gd name="T11" fmla="*/ 143 h 151"/>
                <a:gd name="T12" fmla="*/ 105 w 140"/>
                <a:gd name="T13" fmla="*/ 132 h 151"/>
                <a:gd name="T14" fmla="*/ 135 w 140"/>
                <a:gd name="T15" fmla="*/ 93 h 151"/>
                <a:gd name="T16" fmla="*/ 109 w 140"/>
                <a:gd name="T17" fmla="*/ 93 h 151"/>
                <a:gd name="T18" fmla="*/ 98 w 140"/>
                <a:gd name="T19" fmla="*/ 66 h 151"/>
                <a:gd name="T20" fmla="*/ 105 w 140"/>
                <a:gd name="T21" fmla="*/ 47 h 151"/>
                <a:gd name="T22" fmla="*/ 88 w 140"/>
                <a:gd name="T23" fmla="*/ 44 h 151"/>
                <a:gd name="T24" fmla="*/ 70 w 140"/>
                <a:gd name="T25" fmla="*/ 0 h 151"/>
                <a:gd name="T26" fmla="*/ 0 w 140"/>
                <a:gd name="T27" fmla="*/ 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51">
                  <a:moveTo>
                    <a:pt x="0" y="45"/>
                  </a:moveTo>
                  <a:cubicBezTo>
                    <a:pt x="32" y="80"/>
                    <a:pt x="32" y="80"/>
                    <a:pt x="32" y="80"/>
                  </a:cubicBezTo>
                  <a:cubicBezTo>
                    <a:pt x="27" y="87"/>
                    <a:pt x="25" y="93"/>
                    <a:pt x="28" y="96"/>
                  </a:cubicBezTo>
                  <a:cubicBezTo>
                    <a:pt x="30" y="101"/>
                    <a:pt x="38" y="101"/>
                    <a:pt x="48" y="98"/>
                  </a:cubicBezTo>
                  <a:cubicBezTo>
                    <a:pt x="68" y="119"/>
                    <a:pt x="68" y="119"/>
                    <a:pt x="68" y="119"/>
                  </a:cubicBezTo>
                  <a:cubicBezTo>
                    <a:pt x="59" y="129"/>
                    <a:pt x="54" y="138"/>
                    <a:pt x="57" y="143"/>
                  </a:cubicBezTo>
                  <a:cubicBezTo>
                    <a:pt x="62" y="151"/>
                    <a:pt x="84" y="146"/>
                    <a:pt x="105" y="132"/>
                  </a:cubicBezTo>
                  <a:cubicBezTo>
                    <a:pt x="127" y="118"/>
                    <a:pt x="140" y="101"/>
                    <a:pt x="135" y="93"/>
                  </a:cubicBezTo>
                  <a:cubicBezTo>
                    <a:pt x="132" y="88"/>
                    <a:pt x="122" y="88"/>
                    <a:pt x="109" y="93"/>
                  </a:cubicBezTo>
                  <a:cubicBezTo>
                    <a:pt x="98" y="66"/>
                    <a:pt x="98" y="66"/>
                    <a:pt x="98" y="66"/>
                  </a:cubicBezTo>
                  <a:cubicBezTo>
                    <a:pt x="105" y="58"/>
                    <a:pt x="108" y="51"/>
                    <a:pt x="105" y="47"/>
                  </a:cubicBezTo>
                  <a:cubicBezTo>
                    <a:pt x="102" y="43"/>
                    <a:pt x="96" y="42"/>
                    <a:pt x="88" y="44"/>
                  </a:cubicBezTo>
                  <a:cubicBezTo>
                    <a:pt x="70" y="0"/>
                    <a:pt x="70" y="0"/>
                    <a:pt x="70" y="0"/>
                  </a:cubicBezTo>
                  <a:lnTo>
                    <a:pt x="0" y="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80">
              <a:extLst>
                <a:ext uri="{FF2B5EF4-FFF2-40B4-BE49-F238E27FC236}">
                  <a16:creationId xmlns:a16="http://schemas.microsoft.com/office/drawing/2014/main" id="{AEC6D7F0-CA79-45AA-B7FF-6E73C5A5B700}"/>
                </a:ext>
              </a:extLst>
            </p:cNvPr>
            <p:cNvSpPr>
              <a:spLocks/>
            </p:cNvSpPr>
            <p:nvPr/>
          </p:nvSpPr>
          <p:spPr bwMode="auto">
            <a:xfrm>
              <a:off x="13835063" y="7905750"/>
              <a:ext cx="133350" cy="165100"/>
            </a:xfrm>
            <a:custGeom>
              <a:avLst/>
              <a:gdLst>
                <a:gd name="T0" fmla="*/ 17 w 95"/>
                <a:gd name="T1" fmla="*/ 10 h 119"/>
                <a:gd name="T2" fmla="*/ 32 w 95"/>
                <a:gd name="T3" fmla="*/ 26 h 119"/>
                <a:gd name="T4" fmla="*/ 23 w 95"/>
                <a:gd name="T5" fmla="*/ 48 h 119"/>
                <a:gd name="T6" fmla="*/ 7 w 95"/>
                <a:gd name="T7" fmla="*/ 56 h 119"/>
                <a:gd name="T8" fmla="*/ 15 w 95"/>
                <a:gd name="T9" fmla="*/ 67 h 119"/>
                <a:gd name="T10" fmla="*/ 0 w 95"/>
                <a:gd name="T11" fmla="*/ 104 h 119"/>
                <a:gd name="T12" fmla="*/ 69 w 95"/>
                <a:gd name="T13" fmla="*/ 119 h 119"/>
                <a:gd name="T14" fmla="*/ 71 w 95"/>
                <a:gd name="T15" fmla="*/ 79 h 119"/>
                <a:gd name="T16" fmla="*/ 83 w 95"/>
                <a:gd name="T17" fmla="*/ 72 h 119"/>
                <a:gd name="T18" fmla="*/ 72 w 95"/>
                <a:gd name="T19" fmla="*/ 59 h 119"/>
                <a:gd name="T20" fmla="*/ 73 w 95"/>
                <a:gd name="T21" fmla="*/ 34 h 119"/>
                <a:gd name="T22" fmla="*/ 93 w 95"/>
                <a:gd name="T23" fmla="*/ 27 h 119"/>
                <a:gd name="T24" fmla="*/ 58 w 95"/>
                <a:gd name="T25" fmla="*/ 4 h 119"/>
                <a:gd name="T26" fmla="*/ 17 w 95"/>
                <a:gd name="T27" fmla="*/ 1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19">
                  <a:moveTo>
                    <a:pt x="17" y="10"/>
                  </a:moveTo>
                  <a:cubicBezTo>
                    <a:pt x="16" y="15"/>
                    <a:pt x="22" y="21"/>
                    <a:pt x="32" y="26"/>
                  </a:cubicBezTo>
                  <a:cubicBezTo>
                    <a:pt x="23" y="48"/>
                    <a:pt x="23" y="48"/>
                    <a:pt x="23" y="48"/>
                  </a:cubicBezTo>
                  <a:cubicBezTo>
                    <a:pt x="14" y="49"/>
                    <a:pt x="8" y="52"/>
                    <a:pt x="7" y="56"/>
                  </a:cubicBezTo>
                  <a:cubicBezTo>
                    <a:pt x="6" y="59"/>
                    <a:pt x="10" y="64"/>
                    <a:pt x="15" y="67"/>
                  </a:cubicBezTo>
                  <a:cubicBezTo>
                    <a:pt x="0" y="104"/>
                    <a:pt x="0" y="104"/>
                    <a:pt x="0" y="104"/>
                  </a:cubicBezTo>
                  <a:cubicBezTo>
                    <a:pt x="69" y="119"/>
                    <a:pt x="69" y="119"/>
                    <a:pt x="69" y="119"/>
                  </a:cubicBezTo>
                  <a:cubicBezTo>
                    <a:pt x="71" y="79"/>
                    <a:pt x="71" y="79"/>
                    <a:pt x="71" y="79"/>
                  </a:cubicBezTo>
                  <a:cubicBezTo>
                    <a:pt x="78" y="78"/>
                    <a:pt x="82" y="76"/>
                    <a:pt x="83" y="72"/>
                  </a:cubicBezTo>
                  <a:cubicBezTo>
                    <a:pt x="84" y="68"/>
                    <a:pt x="79" y="63"/>
                    <a:pt x="72" y="59"/>
                  </a:cubicBezTo>
                  <a:cubicBezTo>
                    <a:pt x="73" y="34"/>
                    <a:pt x="73" y="34"/>
                    <a:pt x="73" y="34"/>
                  </a:cubicBezTo>
                  <a:cubicBezTo>
                    <a:pt x="84" y="34"/>
                    <a:pt x="92" y="32"/>
                    <a:pt x="93" y="27"/>
                  </a:cubicBezTo>
                  <a:cubicBezTo>
                    <a:pt x="95" y="19"/>
                    <a:pt x="79" y="9"/>
                    <a:pt x="58" y="4"/>
                  </a:cubicBezTo>
                  <a:cubicBezTo>
                    <a:pt x="37" y="0"/>
                    <a:pt x="19" y="2"/>
                    <a:pt x="17" y="1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81">
              <a:extLst>
                <a:ext uri="{FF2B5EF4-FFF2-40B4-BE49-F238E27FC236}">
                  <a16:creationId xmlns:a16="http://schemas.microsoft.com/office/drawing/2014/main" id="{CD391D2B-81BE-4213-B7B9-16AC3FFF512A}"/>
                </a:ext>
              </a:extLst>
            </p:cNvPr>
            <p:cNvSpPr>
              <a:spLocks/>
            </p:cNvSpPr>
            <p:nvPr/>
          </p:nvSpPr>
          <p:spPr bwMode="auto">
            <a:xfrm>
              <a:off x="13650913" y="8763000"/>
              <a:ext cx="125413" cy="158750"/>
            </a:xfrm>
            <a:custGeom>
              <a:avLst/>
              <a:gdLst>
                <a:gd name="T0" fmla="*/ 24 w 90"/>
                <a:gd name="T1" fmla="*/ 0 h 114"/>
                <a:gd name="T2" fmla="*/ 22 w 90"/>
                <a:gd name="T3" fmla="*/ 38 h 114"/>
                <a:gd name="T4" fmla="*/ 11 w 90"/>
                <a:gd name="T5" fmla="*/ 45 h 114"/>
                <a:gd name="T6" fmla="*/ 22 w 90"/>
                <a:gd name="T7" fmla="*/ 58 h 114"/>
                <a:gd name="T8" fmla="*/ 21 w 90"/>
                <a:gd name="T9" fmla="*/ 81 h 114"/>
                <a:gd name="T10" fmla="*/ 1 w 90"/>
                <a:gd name="T11" fmla="*/ 88 h 114"/>
                <a:gd name="T12" fmla="*/ 35 w 90"/>
                <a:gd name="T13" fmla="*/ 109 h 114"/>
                <a:gd name="T14" fmla="*/ 74 w 90"/>
                <a:gd name="T15" fmla="*/ 104 h 114"/>
                <a:gd name="T16" fmla="*/ 59 w 90"/>
                <a:gd name="T17" fmla="*/ 89 h 114"/>
                <a:gd name="T18" fmla="*/ 68 w 90"/>
                <a:gd name="T19" fmla="*/ 68 h 114"/>
                <a:gd name="T20" fmla="*/ 83 w 90"/>
                <a:gd name="T21" fmla="*/ 60 h 114"/>
                <a:gd name="T22" fmla="*/ 75 w 90"/>
                <a:gd name="T23" fmla="*/ 50 h 114"/>
                <a:gd name="T24" fmla="*/ 90 w 90"/>
                <a:gd name="T25" fmla="*/ 14 h 114"/>
                <a:gd name="T26" fmla="*/ 24 w 90"/>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14">
                  <a:moveTo>
                    <a:pt x="24" y="0"/>
                  </a:moveTo>
                  <a:cubicBezTo>
                    <a:pt x="22" y="38"/>
                    <a:pt x="22" y="38"/>
                    <a:pt x="22" y="38"/>
                  </a:cubicBezTo>
                  <a:cubicBezTo>
                    <a:pt x="16" y="39"/>
                    <a:pt x="12" y="41"/>
                    <a:pt x="11" y="45"/>
                  </a:cubicBezTo>
                  <a:cubicBezTo>
                    <a:pt x="10" y="49"/>
                    <a:pt x="14" y="54"/>
                    <a:pt x="22" y="58"/>
                  </a:cubicBezTo>
                  <a:cubicBezTo>
                    <a:pt x="21" y="81"/>
                    <a:pt x="21" y="81"/>
                    <a:pt x="21" y="81"/>
                  </a:cubicBezTo>
                  <a:cubicBezTo>
                    <a:pt x="10" y="81"/>
                    <a:pt x="2" y="83"/>
                    <a:pt x="1" y="88"/>
                  </a:cubicBezTo>
                  <a:cubicBezTo>
                    <a:pt x="0" y="95"/>
                    <a:pt x="15" y="105"/>
                    <a:pt x="35" y="109"/>
                  </a:cubicBezTo>
                  <a:cubicBezTo>
                    <a:pt x="55" y="114"/>
                    <a:pt x="72" y="111"/>
                    <a:pt x="74" y="104"/>
                  </a:cubicBezTo>
                  <a:cubicBezTo>
                    <a:pt x="75" y="99"/>
                    <a:pt x="69" y="94"/>
                    <a:pt x="59" y="89"/>
                  </a:cubicBezTo>
                  <a:cubicBezTo>
                    <a:pt x="68" y="68"/>
                    <a:pt x="68" y="68"/>
                    <a:pt x="68" y="68"/>
                  </a:cubicBezTo>
                  <a:cubicBezTo>
                    <a:pt x="76" y="67"/>
                    <a:pt x="82" y="64"/>
                    <a:pt x="83" y="60"/>
                  </a:cubicBezTo>
                  <a:cubicBezTo>
                    <a:pt x="84" y="57"/>
                    <a:pt x="81" y="53"/>
                    <a:pt x="75" y="50"/>
                  </a:cubicBezTo>
                  <a:cubicBezTo>
                    <a:pt x="90" y="14"/>
                    <a:pt x="90" y="14"/>
                    <a:pt x="90" y="14"/>
                  </a:cubicBezTo>
                  <a:lnTo>
                    <a:pt x="24"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82">
              <a:extLst>
                <a:ext uri="{FF2B5EF4-FFF2-40B4-BE49-F238E27FC236}">
                  <a16:creationId xmlns:a16="http://schemas.microsoft.com/office/drawing/2014/main" id="{1663834D-3811-4C5B-BBB0-037096731EDC}"/>
                </a:ext>
              </a:extLst>
            </p:cNvPr>
            <p:cNvSpPr>
              <a:spLocks/>
            </p:cNvSpPr>
            <p:nvPr/>
          </p:nvSpPr>
          <p:spPr bwMode="auto">
            <a:xfrm>
              <a:off x="13249275" y="8543925"/>
              <a:ext cx="295275" cy="276225"/>
            </a:xfrm>
            <a:custGeom>
              <a:avLst/>
              <a:gdLst>
                <a:gd name="T0" fmla="*/ 74 w 212"/>
                <a:gd name="T1" fmla="*/ 69 h 198"/>
                <a:gd name="T2" fmla="*/ 44 w 212"/>
                <a:gd name="T3" fmla="*/ 97 h 198"/>
                <a:gd name="T4" fmla="*/ 11 w 212"/>
                <a:gd name="T5" fmla="*/ 82 h 198"/>
                <a:gd name="T6" fmla="*/ 26 w 212"/>
                <a:gd name="T7" fmla="*/ 149 h 198"/>
                <a:gd name="T8" fmla="*/ 81 w 212"/>
                <a:gd name="T9" fmla="*/ 191 h 198"/>
                <a:gd name="T10" fmla="*/ 81 w 212"/>
                <a:gd name="T11" fmla="*/ 155 h 198"/>
                <a:gd name="T12" fmla="*/ 119 w 212"/>
                <a:gd name="T13" fmla="*/ 139 h 198"/>
                <a:gd name="T14" fmla="*/ 146 w 212"/>
                <a:gd name="T15" fmla="*/ 149 h 198"/>
                <a:gd name="T16" fmla="*/ 151 w 212"/>
                <a:gd name="T17" fmla="*/ 126 h 198"/>
                <a:gd name="T18" fmla="*/ 212 w 212"/>
                <a:gd name="T19" fmla="*/ 100 h 198"/>
                <a:gd name="T20" fmla="*/ 148 w 212"/>
                <a:gd name="T21" fmla="*/ 0 h 198"/>
                <a:gd name="T22" fmla="*/ 99 w 212"/>
                <a:gd name="T23" fmla="*/ 46 h 198"/>
                <a:gd name="T24" fmla="*/ 77 w 212"/>
                <a:gd name="T25" fmla="*/ 40 h 198"/>
                <a:gd name="T26" fmla="*/ 74 w 212"/>
                <a:gd name="T27" fmla="*/ 6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198">
                  <a:moveTo>
                    <a:pt x="74" y="69"/>
                  </a:moveTo>
                  <a:cubicBezTo>
                    <a:pt x="44" y="97"/>
                    <a:pt x="44" y="97"/>
                    <a:pt x="44" y="97"/>
                  </a:cubicBezTo>
                  <a:cubicBezTo>
                    <a:pt x="31" y="83"/>
                    <a:pt x="18" y="77"/>
                    <a:pt x="11" y="82"/>
                  </a:cubicBezTo>
                  <a:cubicBezTo>
                    <a:pt x="0" y="89"/>
                    <a:pt x="6" y="119"/>
                    <a:pt x="26" y="149"/>
                  </a:cubicBezTo>
                  <a:cubicBezTo>
                    <a:pt x="45" y="180"/>
                    <a:pt x="70" y="198"/>
                    <a:pt x="81" y="191"/>
                  </a:cubicBezTo>
                  <a:cubicBezTo>
                    <a:pt x="88" y="187"/>
                    <a:pt x="88" y="172"/>
                    <a:pt x="81" y="155"/>
                  </a:cubicBezTo>
                  <a:cubicBezTo>
                    <a:pt x="119" y="139"/>
                    <a:pt x="119" y="139"/>
                    <a:pt x="119" y="139"/>
                  </a:cubicBezTo>
                  <a:cubicBezTo>
                    <a:pt x="130" y="149"/>
                    <a:pt x="140" y="153"/>
                    <a:pt x="146" y="149"/>
                  </a:cubicBezTo>
                  <a:cubicBezTo>
                    <a:pt x="152" y="145"/>
                    <a:pt x="153" y="137"/>
                    <a:pt x="151" y="126"/>
                  </a:cubicBezTo>
                  <a:cubicBezTo>
                    <a:pt x="212" y="100"/>
                    <a:pt x="212" y="100"/>
                    <a:pt x="212" y="100"/>
                  </a:cubicBezTo>
                  <a:cubicBezTo>
                    <a:pt x="148" y="0"/>
                    <a:pt x="148" y="0"/>
                    <a:pt x="148" y="0"/>
                  </a:cubicBezTo>
                  <a:cubicBezTo>
                    <a:pt x="99" y="46"/>
                    <a:pt x="99" y="46"/>
                    <a:pt x="99" y="46"/>
                  </a:cubicBezTo>
                  <a:cubicBezTo>
                    <a:pt x="90" y="39"/>
                    <a:pt x="82" y="37"/>
                    <a:pt x="77" y="40"/>
                  </a:cubicBezTo>
                  <a:cubicBezTo>
                    <a:pt x="70" y="44"/>
                    <a:pt x="70" y="55"/>
                    <a:pt x="74" y="6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83">
              <a:extLst>
                <a:ext uri="{FF2B5EF4-FFF2-40B4-BE49-F238E27FC236}">
                  <a16:creationId xmlns:a16="http://schemas.microsoft.com/office/drawing/2014/main" id="{BA126CF6-963D-4DC6-A6F2-491D0AA05A86}"/>
                </a:ext>
              </a:extLst>
            </p:cNvPr>
            <p:cNvSpPr>
              <a:spLocks/>
            </p:cNvSpPr>
            <p:nvPr/>
          </p:nvSpPr>
          <p:spPr bwMode="auto">
            <a:xfrm>
              <a:off x="13550900" y="8248650"/>
              <a:ext cx="271463" cy="271463"/>
            </a:xfrm>
            <a:custGeom>
              <a:avLst/>
              <a:gdLst>
                <a:gd name="T0" fmla="*/ 168 w 194"/>
                <a:gd name="T1" fmla="*/ 51 h 195"/>
                <a:gd name="T2" fmla="*/ 143 w 194"/>
                <a:gd name="T3" fmla="*/ 169 h 195"/>
                <a:gd name="T4" fmla="*/ 25 w 194"/>
                <a:gd name="T5" fmla="*/ 143 h 195"/>
                <a:gd name="T6" fmla="*/ 51 w 194"/>
                <a:gd name="T7" fmla="*/ 26 h 195"/>
                <a:gd name="T8" fmla="*/ 168 w 194"/>
                <a:gd name="T9" fmla="*/ 51 h 195"/>
              </a:gdLst>
              <a:ahLst/>
              <a:cxnLst>
                <a:cxn ang="0">
                  <a:pos x="T0" y="T1"/>
                </a:cxn>
                <a:cxn ang="0">
                  <a:pos x="T2" y="T3"/>
                </a:cxn>
                <a:cxn ang="0">
                  <a:pos x="T4" y="T5"/>
                </a:cxn>
                <a:cxn ang="0">
                  <a:pos x="T6" y="T7"/>
                </a:cxn>
                <a:cxn ang="0">
                  <a:pos x="T8" y="T9"/>
                </a:cxn>
              </a:cxnLst>
              <a:rect l="0" t="0" r="r" b="b"/>
              <a:pathLst>
                <a:path w="194" h="195">
                  <a:moveTo>
                    <a:pt x="168" y="51"/>
                  </a:moveTo>
                  <a:cubicBezTo>
                    <a:pt x="194" y="91"/>
                    <a:pt x="182" y="144"/>
                    <a:pt x="143" y="169"/>
                  </a:cubicBezTo>
                  <a:cubicBezTo>
                    <a:pt x="103" y="195"/>
                    <a:pt x="51" y="183"/>
                    <a:pt x="25" y="143"/>
                  </a:cubicBezTo>
                  <a:cubicBezTo>
                    <a:pt x="0" y="104"/>
                    <a:pt x="11" y="51"/>
                    <a:pt x="51" y="26"/>
                  </a:cubicBezTo>
                  <a:cubicBezTo>
                    <a:pt x="90" y="0"/>
                    <a:pt x="143" y="12"/>
                    <a:pt x="168" y="5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84">
              <a:extLst>
                <a:ext uri="{FF2B5EF4-FFF2-40B4-BE49-F238E27FC236}">
                  <a16:creationId xmlns:a16="http://schemas.microsoft.com/office/drawing/2014/main" id="{3774960A-AF2B-447A-AB1D-49375462FC5E}"/>
                </a:ext>
              </a:extLst>
            </p:cNvPr>
            <p:cNvSpPr>
              <a:spLocks/>
            </p:cNvSpPr>
            <p:nvPr/>
          </p:nvSpPr>
          <p:spPr bwMode="auto">
            <a:xfrm>
              <a:off x="13911263" y="8270875"/>
              <a:ext cx="200025" cy="201613"/>
            </a:xfrm>
            <a:custGeom>
              <a:avLst/>
              <a:gdLst>
                <a:gd name="T0" fmla="*/ 125 w 144"/>
                <a:gd name="T1" fmla="*/ 38 h 144"/>
                <a:gd name="T2" fmla="*/ 106 w 144"/>
                <a:gd name="T3" fmla="*/ 125 h 144"/>
                <a:gd name="T4" fmla="*/ 19 w 144"/>
                <a:gd name="T5" fmla="*/ 106 h 144"/>
                <a:gd name="T6" fmla="*/ 38 w 144"/>
                <a:gd name="T7" fmla="*/ 19 h 144"/>
                <a:gd name="T8" fmla="*/ 125 w 144"/>
                <a:gd name="T9" fmla="*/ 38 h 144"/>
              </a:gdLst>
              <a:ahLst/>
              <a:cxnLst>
                <a:cxn ang="0">
                  <a:pos x="T0" y="T1"/>
                </a:cxn>
                <a:cxn ang="0">
                  <a:pos x="T2" y="T3"/>
                </a:cxn>
                <a:cxn ang="0">
                  <a:pos x="T4" y="T5"/>
                </a:cxn>
                <a:cxn ang="0">
                  <a:pos x="T6" y="T7"/>
                </a:cxn>
                <a:cxn ang="0">
                  <a:pos x="T8" y="T9"/>
                </a:cxn>
              </a:cxnLst>
              <a:rect l="0" t="0" r="r" b="b"/>
              <a:pathLst>
                <a:path w="144" h="144">
                  <a:moveTo>
                    <a:pt x="125" y="38"/>
                  </a:moveTo>
                  <a:cubicBezTo>
                    <a:pt x="144" y="67"/>
                    <a:pt x="135" y="106"/>
                    <a:pt x="106" y="125"/>
                  </a:cubicBezTo>
                  <a:cubicBezTo>
                    <a:pt x="77" y="144"/>
                    <a:pt x="38" y="135"/>
                    <a:pt x="19" y="106"/>
                  </a:cubicBezTo>
                  <a:cubicBezTo>
                    <a:pt x="0" y="77"/>
                    <a:pt x="9" y="38"/>
                    <a:pt x="38" y="19"/>
                  </a:cubicBezTo>
                  <a:cubicBezTo>
                    <a:pt x="67" y="0"/>
                    <a:pt x="106" y="9"/>
                    <a:pt x="125"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85">
              <a:extLst>
                <a:ext uri="{FF2B5EF4-FFF2-40B4-BE49-F238E27FC236}">
                  <a16:creationId xmlns:a16="http://schemas.microsoft.com/office/drawing/2014/main" id="{6EDE1F8C-FED8-481A-943F-0ADD213E8B92}"/>
                </a:ext>
              </a:extLst>
            </p:cNvPr>
            <p:cNvSpPr>
              <a:spLocks/>
            </p:cNvSpPr>
            <p:nvPr/>
          </p:nvSpPr>
          <p:spPr bwMode="auto">
            <a:xfrm>
              <a:off x="13749338" y="8593138"/>
              <a:ext cx="101600" cy="101600"/>
            </a:xfrm>
            <a:custGeom>
              <a:avLst/>
              <a:gdLst>
                <a:gd name="T0" fmla="*/ 63 w 73"/>
                <a:gd name="T1" fmla="*/ 19 h 73"/>
                <a:gd name="T2" fmla="*/ 54 w 73"/>
                <a:gd name="T3" fmla="*/ 63 h 73"/>
                <a:gd name="T4" fmla="*/ 9 w 73"/>
                <a:gd name="T5" fmla="*/ 53 h 73"/>
                <a:gd name="T6" fmla="*/ 19 w 73"/>
                <a:gd name="T7" fmla="*/ 9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8" y="53"/>
                    <a:pt x="54" y="63"/>
                  </a:cubicBezTo>
                  <a:cubicBezTo>
                    <a:pt x="39" y="73"/>
                    <a:pt x="19" y="68"/>
                    <a:pt x="9" y="53"/>
                  </a:cubicBezTo>
                  <a:cubicBezTo>
                    <a:pt x="0" y="39"/>
                    <a:pt x="4" y="19"/>
                    <a:pt x="19" y="9"/>
                  </a:cubicBezTo>
                  <a:cubicBezTo>
                    <a:pt x="34" y="0"/>
                    <a:pt x="54" y="4"/>
                    <a:pt x="63" y="1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86">
              <a:extLst>
                <a:ext uri="{FF2B5EF4-FFF2-40B4-BE49-F238E27FC236}">
                  <a16:creationId xmlns:a16="http://schemas.microsoft.com/office/drawing/2014/main" id="{95633568-3867-45DD-BA46-39B10A62D7C1}"/>
                </a:ext>
              </a:extLst>
            </p:cNvPr>
            <p:cNvSpPr>
              <a:spLocks/>
            </p:cNvSpPr>
            <p:nvPr/>
          </p:nvSpPr>
          <p:spPr bwMode="auto">
            <a:xfrm>
              <a:off x="14143038" y="8448675"/>
              <a:ext cx="68263" cy="149225"/>
            </a:xfrm>
            <a:custGeom>
              <a:avLst/>
              <a:gdLst>
                <a:gd name="T0" fmla="*/ 49 w 49"/>
                <a:gd name="T1" fmla="*/ 0 h 108"/>
                <a:gd name="T2" fmla="*/ 19 w 49"/>
                <a:gd name="T3" fmla="*/ 108 h 108"/>
                <a:gd name="T4" fmla="*/ 0 w 49"/>
                <a:gd name="T5" fmla="*/ 84 h 108"/>
                <a:gd name="T6" fmla="*/ 19 w 49"/>
                <a:gd name="T7" fmla="*/ 4 h 108"/>
                <a:gd name="T8" fmla="*/ 49 w 49"/>
                <a:gd name="T9" fmla="*/ 0 h 108"/>
              </a:gdLst>
              <a:ahLst/>
              <a:cxnLst>
                <a:cxn ang="0">
                  <a:pos x="T0" y="T1"/>
                </a:cxn>
                <a:cxn ang="0">
                  <a:pos x="T2" y="T3"/>
                </a:cxn>
                <a:cxn ang="0">
                  <a:pos x="T4" y="T5"/>
                </a:cxn>
                <a:cxn ang="0">
                  <a:pos x="T6" y="T7"/>
                </a:cxn>
                <a:cxn ang="0">
                  <a:pos x="T8" y="T9"/>
                </a:cxn>
              </a:cxnLst>
              <a:rect l="0" t="0" r="r" b="b"/>
              <a:pathLst>
                <a:path w="49" h="108">
                  <a:moveTo>
                    <a:pt x="49" y="0"/>
                  </a:moveTo>
                  <a:cubicBezTo>
                    <a:pt x="46" y="38"/>
                    <a:pt x="36" y="74"/>
                    <a:pt x="19" y="108"/>
                  </a:cubicBezTo>
                  <a:cubicBezTo>
                    <a:pt x="0" y="84"/>
                    <a:pt x="0" y="84"/>
                    <a:pt x="0" y="84"/>
                  </a:cubicBezTo>
                  <a:cubicBezTo>
                    <a:pt x="19" y="4"/>
                    <a:pt x="19" y="4"/>
                    <a:pt x="19" y="4"/>
                  </a:cubicBezTo>
                  <a:lnTo>
                    <a:pt x="49"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87">
              <a:extLst>
                <a:ext uri="{FF2B5EF4-FFF2-40B4-BE49-F238E27FC236}">
                  <a16:creationId xmlns:a16="http://schemas.microsoft.com/office/drawing/2014/main" id="{A1A5FC4D-DFF8-48E5-B31C-F306AF73B4BB}"/>
                </a:ext>
              </a:extLst>
            </p:cNvPr>
            <p:cNvSpPr>
              <a:spLocks/>
            </p:cNvSpPr>
            <p:nvPr/>
          </p:nvSpPr>
          <p:spPr bwMode="auto">
            <a:xfrm>
              <a:off x="14143038" y="8455025"/>
              <a:ext cx="311150" cy="177800"/>
            </a:xfrm>
            <a:custGeom>
              <a:avLst/>
              <a:gdLst>
                <a:gd name="T0" fmla="*/ 17 w 223"/>
                <a:gd name="T1" fmla="*/ 0 h 128"/>
                <a:gd name="T2" fmla="*/ 0 w 223"/>
                <a:gd name="T3" fmla="*/ 79 h 128"/>
                <a:gd name="T4" fmla="*/ 79 w 223"/>
                <a:gd name="T5" fmla="*/ 87 h 128"/>
                <a:gd name="T6" fmla="*/ 93 w 223"/>
                <a:gd name="T7" fmla="*/ 99 h 128"/>
                <a:gd name="T8" fmla="*/ 114 w 223"/>
                <a:gd name="T9" fmla="*/ 91 h 128"/>
                <a:gd name="T10" fmla="*/ 162 w 223"/>
                <a:gd name="T11" fmla="*/ 97 h 128"/>
                <a:gd name="T12" fmla="*/ 180 w 223"/>
                <a:gd name="T13" fmla="*/ 125 h 128"/>
                <a:gd name="T14" fmla="*/ 217 w 223"/>
                <a:gd name="T15" fmla="*/ 85 h 128"/>
                <a:gd name="T16" fmla="*/ 200 w 223"/>
                <a:gd name="T17" fmla="*/ 33 h 128"/>
                <a:gd name="T18" fmla="*/ 172 w 223"/>
                <a:gd name="T19" fmla="*/ 51 h 128"/>
                <a:gd name="T20" fmla="*/ 126 w 223"/>
                <a:gd name="T21" fmla="*/ 36 h 128"/>
                <a:gd name="T22" fmla="*/ 110 w 223"/>
                <a:gd name="T23" fmla="*/ 20 h 128"/>
                <a:gd name="T24" fmla="*/ 93 w 223"/>
                <a:gd name="T25" fmla="*/ 25 h 128"/>
                <a:gd name="T26" fmla="*/ 17 w 223"/>
                <a:gd name="T2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28">
                  <a:moveTo>
                    <a:pt x="17" y="0"/>
                  </a:moveTo>
                  <a:cubicBezTo>
                    <a:pt x="0" y="79"/>
                    <a:pt x="0" y="79"/>
                    <a:pt x="0" y="79"/>
                  </a:cubicBezTo>
                  <a:cubicBezTo>
                    <a:pt x="79" y="87"/>
                    <a:pt x="79" y="87"/>
                    <a:pt x="79" y="87"/>
                  </a:cubicBezTo>
                  <a:cubicBezTo>
                    <a:pt x="82" y="93"/>
                    <a:pt x="87" y="97"/>
                    <a:pt x="93" y="99"/>
                  </a:cubicBezTo>
                  <a:cubicBezTo>
                    <a:pt x="100" y="100"/>
                    <a:pt x="108" y="97"/>
                    <a:pt x="114" y="91"/>
                  </a:cubicBezTo>
                  <a:cubicBezTo>
                    <a:pt x="162" y="97"/>
                    <a:pt x="162" y="97"/>
                    <a:pt x="162" y="97"/>
                  </a:cubicBezTo>
                  <a:cubicBezTo>
                    <a:pt x="164" y="111"/>
                    <a:pt x="170" y="122"/>
                    <a:pt x="180" y="125"/>
                  </a:cubicBezTo>
                  <a:cubicBezTo>
                    <a:pt x="195" y="128"/>
                    <a:pt x="212" y="110"/>
                    <a:pt x="217" y="85"/>
                  </a:cubicBezTo>
                  <a:cubicBezTo>
                    <a:pt x="223" y="59"/>
                    <a:pt x="215" y="36"/>
                    <a:pt x="200" y="33"/>
                  </a:cubicBezTo>
                  <a:cubicBezTo>
                    <a:pt x="190" y="31"/>
                    <a:pt x="180" y="38"/>
                    <a:pt x="172" y="51"/>
                  </a:cubicBezTo>
                  <a:cubicBezTo>
                    <a:pt x="126" y="36"/>
                    <a:pt x="126" y="36"/>
                    <a:pt x="126" y="36"/>
                  </a:cubicBezTo>
                  <a:cubicBezTo>
                    <a:pt x="123" y="28"/>
                    <a:pt x="117" y="22"/>
                    <a:pt x="110" y="20"/>
                  </a:cubicBezTo>
                  <a:cubicBezTo>
                    <a:pt x="104" y="19"/>
                    <a:pt x="98" y="21"/>
                    <a:pt x="93" y="25"/>
                  </a:cubicBezTo>
                  <a:lnTo>
                    <a:pt x="1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88">
              <a:extLst>
                <a:ext uri="{FF2B5EF4-FFF2-40B4-BE49-F238E27FC236}">
                  <a16:creationId xmlns:a16="http://schemas.microsoft.com/office/drawing/2014/main" id="{D4C8AC20-C59B-4AB5-A442-3AAFD7A51E3F}"/>
                </a:ext>
              </a:extLst>
            </p:cNvPr>
            <p:cNvSpPr>
              <a:spLocks/>
            </p:cNvSpPr>
            <p:nvPr/>
          </p:nvSpPr>
          <p:spPr bwMode="auto">
            <a:xfrm>
              <a:off x="13401675" y="7947025"/>
              <a:ext cx="787400" cy="458788"/>
            </a:xfrm>
            <a:custGeom>
              <a:avLst/>
              <a:gdLst>
                <a:gd name="T0" fmla="*/ 0 w 566"/>
                <a:gd name="T1" fmla="*/ 329 h 329"/>
                <a:gd name="T2" fmla="*/ 7 w 566"/>
                <a:gd name="T3" fmla="*/ 276 h 329"/>
                <a:gd name="T4" fmla="*/ 353 w 566"/>
                <a:gd name="T5" fmla="*/ 53 h 329"/>
                <a:gd name="T6" fmla="*/ 566 w 566"/>
                <a:gd name="T7" fmla="*/ 241 h 329"/>
                <a:gd name="T8" fmla="*/ 1 w 566"/>
                <a:gd name="T9" fmla="*/ 329 h 329"/>
                <a:gd name="T10" fmla="*/ 0 w 566"/>
                <a:gd name="T11" fmla="*/ 329 h 329"/>
              </a:gdLst>
              <a:ahLst/>
              <a:cxnLst>
                <a:cxn ang="0">
                  <a:pos x="T0" y="T1"/>
                </a:cxn>
                <a:cxn ang="0">
                  <a:pos x="T2" y="T3"/>
                </a:cxn>
                <a:cxn ang="0">
                  <a:pos x="T4" y="T5"/>
                </a:cxn>
                <a:cxn ang="0">
                  <a:pos x="T6" y="T7"/>
                </a:cxn>
                <a:cxn ang="0">
                  <a:pos x="T8" y="T9"/>
                </a:cxn>
                <a:cxn ang="0">
                  <a:pos x="T10" y="T11"/>
                </a:cxn>
              </a:cxnLst>
              <a:rect l="0" t="0" r="r" b="b"/>
              <a:pathLst>
                <a:path w="566" h="329">
                  <a:moveTo>
                    <a:pt x="0" y="329"/>
                  </a:moveTo>
                  <a:cubicBezTo>
                    <a:pt x="1" y="312"/>
                    <a:pt x="3" y="294"/>
                    <a:pt x="7" y="276"/>
                  </a:cubicBezTo>
                  <a:cubicBezTo>
                    <a:pt x="41" y="119"/>
                    <a:pt x="196" y="19"/>
                    <a:pt x="353" y="53"/>
                  </a:cubicBezTo>
                  <a:cubicBezTo>
                    <a:pt x="455" y="75"/>
                    <a:pt x="533" y="149"/>
                    <a:pt x="566" y="241"/>
                  </a:cubicBezTo>
                  <a:cubicBezTo>
                    <a:pt x="530" y="212"/>
                    <a:pt x="249" y="0"/>
                    <a:pt x="1" y="329"/>
                  </a:cubicBezTo>
                  <a:lnTo>
                    <a:pt x="0" y="329"/>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5" name="Freeform 5">
            <a:extLst>
              <a:ext uri="{FF2B5EF4-FFF2-40B4-BE49-F238E27FC236}">
                <a16:creationId xmlns:a16="http://schemas.microsoft.com/office/drawing/2014/main" id="{AD7EE959-22C5-4132-ABE3-2ED988C0F6CE}"/>
              </a:ext>
            </a:extLst>
          </p:cNvPr>
          <p:cNvSpPr>
            <a:spLocks/>
          </p:cNvSpPr>
          <p:nvPr/>
        </p:nvSpPr>
        <p:spPr bwMode="auto">
          <a:xfrm flipH="1">
            <a:off x="8778339" y="9701490"/>
            <a:ext cx="17007566" cy="5536884"/>
          </a:xfrm>
          <a:custGeom>
            <a:avLst/>
            <a:gdLst>
              <a:gd name="T0" fmla="*/ 0 w 3568"/>
              <a:gd name="T1" fmla="*/ 1130 h 1130"/>
              <a:gd name="T2" fmla="*/ 3568 w 3568"/>
              <a:gd name="T3" fmla="*/ 0 h 1130"/>
              <a:gd name="connsiteX0" fmla="*/ 0 w 9557"/>
              <a:gd name="connsiteY0" fmla="*/ 13324 h 13324"/>
              <a:gd name="connsiteX1" fmla="*/ 9557 w 9557"/>
              <a:gd name="connsiteY1" fmla="*/ 0 h 13324"/>
              <a:gd name="connsiteX0" fmla="*/ 0 w 10000"/>
              <a:gd name="connsiteY0" fmla="*/ 10000 h 10017"/>
              <a:gd name="connsiteX1" fmla="*/ 10000 w 10000"/>
              <a:gd name="connsiteY1" fmla="*/ 0 h 10017"/>
              <a:gd name="connsiteX0" fmla="*/ 0 w 11648"/>
              <a:gd name="connsiteY0" fmla="*/ 11049 h 11049"/>
              <a:gd name="connsiteX1" fmla="*/ 11648 w 11648"/>
              <a:gd name="connsiteY1" fmla="*/ 0 h 11049"/>
              <a:gd name="connsiteX0" fmla="*/ 0 w 11648"/>
              <a:gd name="connsiteY0" fmla="*/ 11049 h 11049"/>
              <a:gd name="connsiteX1" fmla="*/ 11648 w 11648"/>
              <a:gd name="connsiteY1" fmla="*/ 0 h 11049"/>
              <a:gd name="connsiteX0" fmla="*/ 0 w 17439"/>
              <a:gd name="connsiteY0" fmla="*/ 13377 h 13377"/>
              <a:gd name="connsiteX1" fmla="*/ 17439 w 17439"/>
              <a:gd name="connsiteY1" fmla="*/ 0 h 13377"/>
              <a:gd name="connsiteX0" fmla="*/ 0 w 17439"/>
              <a:gd name="connsiteY0" fmla="*/ 13377 h 13455"/>
              <a:gd name="connsiteX1" fmla="*/ 17439 w 17439"/>
              <a:gd name="connsiteY1" fmla="*/ 0 h 13455"/>
              <a:gd name="connsiteX0" fmla="*/ 0 w 16671"/>
              <a:gd name="connsiteY0" fmla="*/ 11976 h 12283"/>
              <a:gd name="connsiteX1" fmla="*/ 16671 w 16671"/>
              <a:gd name="connsiteY1" fmla="*/ 0 h 12283"/>
            </a:gdLst>
            <a:ahLst/>
            <a:cxnLst>
              <a:cxn ang="0">
                <a:pos x="connsiteX0" y="connsiteY0"/>
              </a:cxn>
              <a:cxn ang="0">
                <a:pos x="connsiteX1" y="connsiteY1"/>
              </a:cxn>
            </a:cxnLst>
            <a:rect l="l" t="t" r="r" b="b"/>
            <a:pathLst>
              <a:path w="16671" h="12283">
                <a:moveTo>
                  <a:pt x="0" y="11976"/>
                </a:moveTo>
                <a:cubicBezTo>
                  <a:pt x="0" y="11976"/>
                  <a:pt x="8487" y="15312"/>
                  <a:pt x="16671" y="0"/>
                </a:cubicBezTo>
              </a:path>
            </a:pathLst>
          </a:cu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6" name="Oval 255">
            <a:extLst>
              <a:ext uri="{FF2B5EF4-FFF2-40B4-BE49-F238E27FC236}">
                <a16:creationId xmlns:a16="http://schemas.microsoft.com/office/drawing/2014/main" id="{129B509E-4FE2-439E-9CE2-63D407B78005}"/>
              </a:ext>
            </a:extLst>
          </p:cNvPr>
          <p:cNvSpPr/>
          <p:nvPr/>
        </p:nvSpPr>
        <p:spPr>
          <a:xfrm>
            <a:off x="7741925" y="8812297"/>
            <a:ext cx="697213" cy="6972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Oval 257">
            <a:extLst>
              <a:ext uri="{FF2B5EF4-FFF2-40B4-BE49-F238E27FC236}">
                <a16:creationId xmlns:a16="http://schemas.microsoft.com/office/drawing/2014/main" id="{66DEA46E-ACBB-4764-8860-73EE7FCBA100}"/>
              </a:ext>
            </a:extLst>
          </p:cNvPr>
          <p:cNvSpPr/>
          <p:nvPr/>
        </p:nvSpPr>
        <p:spPr>
          <a:xfrm>
            <a:off x="7707063" y="8777435"/>
            <a:ext cx="766934" cy="766934"/>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5" name="Group 134">
            <a:extLst>
              <a:ext uri="{FF2B5EF4-FFF2-40B4-BE49-F238E27FC236}">
                <a16:creationId xmlns:a16="http://schemas.microsoft.com/office/drawing/2014/main" id="{CD100419-DC9D-46A1-9FB2-E39389847868}"/>
              </a:ext>
            </a:extLst>
          </p:cNvPr>
          <p:cNvGrpSpPr/>
          <p:nvPr/>
        </p:nvGrpSpPr>
        <p:grpSpPr>
          <a:xfrm>
            <a:off x="25407580" y="13927069"/>
            <a:ext cx="1469507" cy="1291619"/>
            <a:chOff x="13247688" y="7861300"/>
            <a:chExt cx="1206500" cy="1060450"/>
          </a:xfrm>
        </p:grpSpPr>
        <p:sp>
          <p:nvSpPr>
            <p:cNvPr id="136" name="Freeform 75">
              <a:extLst>
                <a:ext uri="{FF2B5EF4-FFF2-40B4-BE49-F238E27FC236}">
                  <a16:creationId xmlns:a16="http://schemas.microsoft.com/office/drawing/2014/main" id="{FF365B70-A25B-4D62-9B2C-EA86D1648EBA}"/>
                </a:ext>
              </a:extLst>
            </p:cNvPr>
            <p:cNvSpPr>
              <a:spLocks/>
            </p:cNvSpPr>
            <p:nvPr/>
          </p:nvSpPr>
          <p:spPr bwMode="auto">
            <a:xfrm>
              <a:off x="13247688" y="8253413"/>
              <a:ext cx="190500" cy="125413"/>
            </a:xfrm>
            <a:custGeom>
              <a:avLst/>
              <a:gdLst>
                <a:gd name="T0" fmla="*/ 4 w 136"/>
                <a:gd name="T1" fmla="*/ 32 h 90"/>
                <a:gd name="T2" fmla="*/ 9 w 136"/>
                <a:gd name="T3" fmla="*/ 69 h 90"/>
                <a:gd name="T4" fmla="*/ 23 w 136"/>
                <a:gd name="T5" fmla="*/ 55 h 90"/>
                <a:gd name="T6" fmla="*/ 42 w 136"/>
                <a:gd name="T7" fmla="*/ 62 h 90"/>
                <a:gd name="T8" fmla="*/ 49 w 136"/>
                <a:gd name="T9" fmla="*/ 77 h 90"/>
                <a:gd name="T10" fmla="*/ 61 w 136"/>
                <a:gd name="T11" fmla="*/ 68 h 90"/>
                <a:gd name="T12" fmla="*/ 123 w 136"/>
                <a:gd name="T13" fmla="*/ 90 h 90"/>
                <a:gd name="T14" fmla="*/ 136 w 136"/>
                <a:gd name="T15" fmla="*/ 29 h 90"/>
                <a:gd name="T16" fmla="*/ 71 w 136"/>
                <a:gd name="T17" fmla="*/ 23 h 90"/>
                <a:gd name="T18" fmla="*/ 64 w 136"/>
                <a:gd name="T19" fmla="*/ 10 h 90"/>
                <a:gd name="T20" fmla="*/ 51 w 136"/>
                <a:gd name="T21" fmla="*/ 21 h 90"/>
                <a:gd name="T22" fmla="*/ 30 w 136"/>
                <a:gd name="T23" fmla="*/ 19 h 90"/>
                <a:gd name="T24" fmla="*/ 23 w 136"/>
                <a:gd name="T25" fmla="*/ 1 h 90"/>
                <a:gd name="T26" fmla="*/ 4 w 136"/>
                <a:gd name="T27" fmla="*/ 3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90">
                  <a:moveTo>
                    <a:pt x="4" y="32"/>
                  </a:moveTo>
                  <a:cubicBezTo>
                    <a:pt x="0" y="51"/>
                    <a:pt x="2" y="67"/>
                    <a:pt x="9" y="69"/>
                  </a:cubicBezTo>
                  <a:cubicBezTo>
                    <a:pt x="13" y="70"/>
                    <a:pt x="18" y="64"/>
                    <a:pt x="23" y="55"/>
                  </a:cubicBezTo>
                  <a:cubicBezTo>
                    <a:pt x="42" y="62"/>
                    <a:pt x="42" y="62"/>
                    <a:pt x="42" y="62"/>
                  </a:cubicBezTo>
                  <a:cubicBezTo>
                    <a:pt x="43" y="71"/>
                    <a:pt x="45" y="77"/>
                    <a:pt x="49" y="77"/>
                  </a:cubicBezTo>
                  <a:cubicBezTo>
                    <a:pt x="53" y="78"/>
                    <a:pt x="57" y="75"/>
                    <a:pt x="61" y="68"/>
                  </a:cubicBezTo>
                  <a:cubicBezTo>
                    <a:pt x="123" y="90"/>
                    <a:pt x="123" y="90"/>
                    <a:pt x="123" y="90"/>
                  </a:cubicBezTo>
                  <a:cubicBezTo>
                    <a:pt x="136" y="29"/>
                    <a:pt x="136" y="29"/>
                    <a:pt x="136" y="29"/>
                  </a:cubicBezTo>
                  <a:cubicBezTo>
                    <a:pt x="71" y="23"/>
                    <a:pt x="71" y="23"/>
                    <a:pt x="71" y="23"/>
                  </a:cubicBezTo>
                  <a:cubicBezTo>
                    <a:pt x="70" y="16"/>
                    <a:pt x="67" y="11"/>
                    <a:pt x="64" y="10"/>
                  </a:cubicBezTo>
                  <a:cubicBezTo>
                    <a:pt x="60" y="9"/>
                    <a:pt x="55" y="14"/>
                    <a:pt x="51" y="21"/>
                  </a:cubicBezTo>
                  <a:cubicBezTo>
                    <a:pt x="30" y="19"/>
                    <a:pt x="30" y="19"/>
                    <a:pt x="30" y="19"/>
                  </a:cubicBezTo>
                  <a:cubicBezTo>
                    <a:pt x="30" y="9"/>
                    <a:pt x="28" y="2"/>
                    <a:pt x="23" y="1"/>
                  </a:cubicBezTo>
                  <a:cubicBezTo>
                    <a:pt x="17" y="0"/>
                    <a:pt x="8" y="14"/>
                    <a:pt x="4" y="3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76">
              <a:extLst>
                <a:ext uri="{FF2B5EF4-FFF2-40B4-BE49-F238E27FC236}">
                  <a16:creationId xmlns:a16="http://schemas.microsoft.com/office/drawing/2014/main" id="{737E6017-4521-485B-8746-47782019CF8F}"/>
                </a:ext>
              </a:extLst>
            </p:cNvPr>
            <p:cNvSpPr>
              <a:spLocks/>
            </p:cNvSpPr>
            <p:nvPr/>
          </p:nvSpPr>
          <p:spPr bwMode="auto">
            <a:xfrm>
              <a:off x="14082713" y="8078788"/>
              <a:ext cx="201613" cy="188913"/>
            </a:xfrm>
            <a:custGeom>
              <a:avLst/>
              <a:gdLst>
                <a:gd name="T0" fmla="*/ 89 w 145"/>
                <a:gd name="T1" fmla="*/ 30 h 135"/>
                <a:gd name="T2" fmla="*/ 64 w 145"/>
                <a:gd name="T3" fmla="*/ 40 h 135"/>
                <a:gd name="T4" fmla="*/ 45 w 145"/>
                <a:gd name="T5" fmla="*/ 34 h 135"/>
                <a:gd name="T6" fmla="*/ 42 w 145"/>
                <a:gd name="T7" fmla="*/ 50 h 135"/>
                <a:gd name="T8" fmla="*/ 0 w 145"/>
                <a:gd name="T9" fmla="*/ 67 h 135"/>
                <a:gd name="T10" fmla="*/ 44 w 145"/>
                <a:gd name="T11" fmla="*/ 135 h 135"/>
                <a:gd name="T12" fmla="*/ 77 w 145"/>
                <a:gd name="T13" fmla="*/ 104 h 135"/>
                <a:gd name="T14" fmla="*/ 93 w 145"/>
                <a:gd name="T15" fmla="*/ 108 h 135"/>
                <a:gd name="T16" fmla="*/ 95 w 145"/>
                <a:gd name="T17" fmla="*/ 88 h 135"/>
                <a:gd name="T18" fmla="*/ 115 w 145"/>
                <a:gd name="T19" fmla="*/ 69 h 135"/>
                <a:gd name="T20" fmla="*/ 138 w 145"/>
                <a:gd name="T21" fmla="*/ 79 h 135"/>
                <a:gd name="T22" fmla="*/ 127 w 145"/>
                <a:gd name="T23" fmla="*/ 33 h 135"/>
                <a:gd name="T24" fmla="*/ 90 w 145"/>
                <a:gd name="T25" fmla="*/ 5 h 135"/>
                <a:gd name="T26" fmla="*/ 89 w 145"/>
                <a:gd name="T27"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89" y="30"/>
                  </a:moveTo>
                  <a:cubicBezTo>
                    <a:pt x="64" y="40"/>
                    <a:pt x="64" y="40"/>
                    <a:pt x="64" y="40"/>
                  </a:cubicBezTo>
                  <a:cubicBezTo>
                    <a:pt x="56" y="34"/>
                    <a:pt x="49" y="31"/>
                    <a:pt x="45" y="34"/>
                  </a:cubicBezTo>
                  <a:cubicBezTo>
                    <a:pt x="42" y="36"/>
                    <a:pt x="41" y="42"/>
                    <a:pt x="42" y="50"/>
                  </a:cubicBezTo>
                  <a:cubicBezTo>
                    <a:pt x="0" y="67"/>
                    <a:pt x="0" y="67"/>
                    <a:pt x="0" y="67"/>
                  </a:cubicBezTo>
                  <a:cubicBezTo>
                    <a:pt x="44" y="135"/>
                    <a:pt x="44" y="135"/>
                    <a:pt x="44" y="135"/>
                  </a:cubicBezTo>
                  <a:cubicBezTo>
                    <a:pt x="77" y="104"/>
                    <a:pt x="77" y="104"/>
                    <a:pt x="77" y="104"/>
                  </a:cubicBezTo>
                  <a:cubicBezTo>
                    <a:pt x="84" y="108"/>
                    <a:pt x="89" y="110"/>
                    <a:pt x="93" y="108"/>
                  </a:cubicBezTo>
                  <a:cubicBezTo>
                    <a:pt x="97" y="105"/>
                    <a:pt x="97" y="98"/>
                    <a:pt x="95" y="88"/>
                  </a:cubicBezTo>
                  <a:cubicBezTo>
                    <a:pt x="115" y="69"/>
                    <a:pt x="115" y="69"/>
                    <a:pt x="115" y="69"/>
                  </a:cubicBezTo>
                  <a:cubicBezTo>
                    <a:pt x="124" y="78"/>
                    <a:pt x="133" y="83"/>
                    <a:pt x="138" y="79"/>
                  </a:cubicBezTo>
                  <a:cubicBezTo>
                    <a:pt x="145" y="75"/>
                    <a:pt x="140" y="54"/>
                    <a:pt x="127" y="33"/>
                  </a:cubicBezTo>
                  <a:cubicBezTo>
                    <a:pt x="114" y="13"/>
                    <a:pt x="97" y="0"/>
                    <a:pt x="90" y="5"/>
                  </a:cubicBezTo>
                  <a:cubicBezTo>
                    <a:pt x="85" y="8"/>
                    <a:pt x="85" y="18"/>
                    <a:pt x="89" y="3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77">
              <a:extLst>
                <a:ext uri="{FF2B5EF4-FFF2-40B4-BE49-F238E27FC236}">
                  <a16:creationId xmlns:a16="http://schemas.microsoft.com/office/drawing/2014/main" id="{E9CB54B3-1C9E-4A7E-8CA6-DAA3A67DC04B}"/>
                </a:ext>
              </a:extLst>
            </p:cNvPr>
            <p:cNvSpPr>
              <a:spLocks/>
            </p:cNvSpPr>
            <p:nvPr/>
          </p:nvSpPr>
          <p:spPr bwMode="auto">
            <a:xfrm>
              <a:off x="13382625" y="7954963"/>
              <a:ext cx="836613" cy="923925"/>
            </a:xfrm>
            <a:custGeom>
              <a:avLst/>
              <a:gdLst>
                <a:gd name="T0" fmla="*/ 550 w 601"/>
                <a:gd name="T1" fmla="*/ 174 h 664"/>
                <a:gd name="T2" fmla="*/ 596 w 601"/>
                <a:gd name="T3" fmla="*/ 354 h 664"/>
                <a:gd name="T4" fmla="*/ 566 w 601"/>
                <a:gd name="T5" fmla="*/ 462 h 664"/>
                <a:gd name="T6" fmla="*/ 505 w 601"/>
                <a:gd name="T7" fmla="*/ 543 h 664"/>
                <a:gd name="T8" fmla="*/ 463 w 601"/>
                <a:gd name="T9" fmla="*/ 576 h 664"/>
                <a:gd name="T10" fmla="*/ 60 w 601"/>
                <a:gd name="T11" fmla="*/ 489 h 664"/>
                <a:gd name="T12" fmla="*/ 42 w 601"/>
                <a:gd name="T13" fmla="*/ 206 h 664"/>
                <a:gd name="T14" fmla="*/ 148 w 601"/>
                <a:gd name="T15" fmla="*/ 87 h 664"/>
                <a:gd name="T16" fmla="*/ 550 w 601"/>
                <a:gd name="T17" fmla="*/ 17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1" h="664">
                  <a:moveTo>
                    <a:pt x="550" y="174"/>
                  </a:moveTo>
                  <a:cubicBezTo>
                    <a:pt x="586" y="230"/>
                    <a:pt x="601" y="293"/>
                    <a:pt x="596" y="354"/>
                  </a:cubicBezTo>
                  <a:cubicBezTo>
                    <a:pt x="593" y="392"/>
                    <a:pt x="583" y="428"/>
                    <a:pt x="566" y="462"/>
                  </a:cubicBezTo>
                  <a:cubicBezTo>
                    <a:pt x="551" y="492"/>
                    <a:pt x="531" y="519"/>
                    <a:pt x="505" y="543"/>
                  </a:cubicBezTo>
                  <a:cubicBezTo>
                    <a:pt x="493" y="555"/>
                    <a:pt x="478" y="567"/>
                    <a:pt x="463" y="576"/>
                  </a:cubicBezTo>
                  <a:cubicBezTo>
                    <a:pt x="328" y="664"/>
                    <a:pt x="147" y="624"/>
                    <a:pt x="60" y="489"/>
                  </a:cubicBezTo>
                  <a:cubicBezTo>
                    <a:pt x="4" y="401"/>
                    <a:pt x="0" y="294"/>
                    <a:pt x="42" y="206"/>
                  </a:cubicBezTo>
                  <a:cubicBezTo>
                    <a:pt x="65" y="159"/>
                    <a:pt x="100" y="117"/>
                    <a:pt x="148" y="87"/>
                  </a:cubicBezTo>
                  <a:cubicBezTo>
                    <a:pt x="283" y="0"/>
                    <a:pt x="463" y="39"/>
                    <a:pt x="550" y="17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78">
              <a:extLst>
                <a:ext uri="{FF2B5EF4-FFF2-40B4-BE49-F238E27FC236}">
                  <a16:creationId xmlns:a16="http://schemas.microsoft.com/office/drawing/2014/main" id="{B7B3AB00-20D9-4CFA-817A-1F0E12CE362E}"/>
                </a:ext>
              </a:extLst>
            </p:cNvPr>
            <p:cNvSpPr>
              <a:spLocks/>
            </p:cNvSpPr>
            <p:nvPr/>
          </p:nvSpPr>
          <p:spPr bwMode="auto">
            <a:xfrm>
              <a:off x="13419138" y="7861300"/>
              <a:ext cx="236538" cy="279400"/>
            </a:xfrm>
            <a:custGeom>
              <a:avLst/>
              <a:gdLst>
                <a:gd name="T0" fmla="*/ 7 w 170"/>
                <a:gd name="T1" fmla="*/ 59 h 201"/>
                <a:gd name="T2" fmla="*/ 36 w 170"/>
                <a:gd name="T3" fmla="*/ 66 h 201"/>
                <a:gd name="T4" fmla="*/ 55 w 170"/>
                <a:gd name="T5" fmla="*/ 104 h 201"/>
                <a:gd name="T6" fmla="*/ 53 w 170"/>
                <a:gd name="T7" fmla="*/ 129 h 201"/>
                <a:gd name="T8" fmla="*/ 72 w 170"/>
                <a:gd name="T9" fmla="*/ 137 h 201"/>
                <a:gd name="T10" fmla="*/ 104 w 170"/>
                <a:gd name="T11" fmla="*/ 201 h 201"/>
                <a:gd name="T12" fmla="*/ 170 w 170"/>
                <a:gd name="T13" fmla="*/ 158 h 201"/>
                <a:gd name="T14" fmla="*/ 125 w 170"/>
                <a:gd name="T15" fmla="*/ 103 h 201"/>
                <a:gd name="T16" fmla="*/ 126 w 170"/>
                <a:gd name="T17" fmla="*/ 82 h 201"/>
                <a:gd name="T18" fmla="*/ 102 w 170"/>
                <a:gd name="T19" fmla="*/ 74 h 201"/>
                <a:gd name="T20" fmla="*/ 75 w 170"/>
                <a:gd name="T21" fmla="*/ 41 h 201"/>
                <a:gd name="T22" fmla="*/ 80 w 170"/>
                <a:gd name="T23" fmla="*/ 12 h 201"/>
                <a:gd name="T24" fmla="*/ 30 w 170"/>
                <a:gd name="T25" fmla="*/ 14 h 201"/>
                <a:gd name="T26" fmla="*/ 7 w 170"/>
                <a:gd name="T27" fmla="*/ 5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201">
                  <a:moveTo>
                    <a:pt x="7" y="59"/>
                  </a:moveTo>
                  <a:cubicBezTo>
                    <a:pt x="12" y="66"/>
                    <a:pt x="23" y="69"/>
                    <a:pt x="36" y="66"/>
                  </a:cubicBezTo>
                  <a:cubicBezTo>
                    <a:pt x="55" y="104"/>
                    <a:pt x="55" y="104"/>
                    <a:pt x="55" y="104"/>
                  </a:cubicBezTo>
                  <a:cubicBezTo>
                    <a:pt x="50" y="113"/>
                    <a:pt x="49" y="123"/>
                    <a:pt x="53" y="129"/>
                  </a:cubicBezTo>
                  <a:cubicBezTo>
                    <a:pt x="56" y="135"/>
                    <a:pt x="63" y="137"/>
                    <a:pt x="72" y="137"/>
                  </a:cubicBezTo>
                  <a:cubicBezTo>
                    <a:pt x="104" y="201"/>
                    <a:pt x="104" y="201"/>
                    <a:pt x="104" y="201"/>
                  </a:cubicBezTo>
                  <a:cubicBezTo>
                    <a:pt x="170" y="158"/>
                    <a:pt x="170" y="158"/>
                    <a:pt x="170" y="158"/>
                  </a:cubicBezTo>
                  <a:cubicBezTo>
                    <a:pt x="125" y="103"/>
                    <a:pt x="125" y="103"/>
                    <a:pt x="125" y="103"/>
                  </a:cubicBezTo>
                  <a:cubicBezTo>
                    <a:pt x="129" y="95"/>
                    <a:pt x="129" y="88"/>
                    <a:pt x="126" y="82"/>
                  </a:cubicBezTo>
                  <a:cubicBezTo>
                    <a:pt x="121" y="76"/>
                    <a:pt x="113" y="73"/>
                    <a:pt x="102" y="74"/>
                  </a:cubicBezTo>
                  <a:cubicBezTo>
                    <a:pt x="75" y="41"/>
                    <a:pt x="75" y="41"/>
                    <a:pt x="75" y="41"/>
                  </a:cubicBezTo>
                  <a:cubicBezTo>
                    <a:pt x="83" y="30"/>
                    <a:pt x="85" y="19"/>
                    <a:pt x="80" y="12"/>
                  </a:cubicBezTo>
                  <a:cubicBezTo>
                    <a:pt x="73" y="0"/>
                    <a:pt x="50" y="1"/>
                    <a:pt x="30" y="14"/>
                  </a:cubicBezTo>
                  <a:cubicBezTo>
                    <a:pt x="10" y="27"/>
                    <a:pt x="0" y="47"/>
                    <a:pt x="7" y="5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79">
              <a:extLst>
                <a:ext uri="{FF2B5EF4-FFF2-40B4-BE49-F238E27FC236}">
                  <a16:creationId xmlns:a16="http://schemas.microsoft.com/office/drawing/2014/main" id="{E9275917-92FB-4A3D-B1EB-C2808FC20659}"/>
                </a:ext>
              </a:extLst>
            </p:cNvPr>
            <p:cNvSpPr>
              <a:spLocks/>
            </p:cNvSpPr>
            <p:nvPr/>
          </p:nvSpPr>
          <p:spPr bwMode="auto">
            <a:xfrm>
              <a:off x="13955713" y="8691563"/>
              <a:ext cx="195263" cy="211138"/>
            </a:xfrm>
            <a:custGeom>
              <a:avLst/>
              <a:gdLst>
                <a:gd name="T0" fmla="*/ 0 w 140"/>
                <a:gd name="T1" fmla="*/ 45 h 151"/>
                <a:gd name="T2" fmla="*/ 32 w 140"/>
                <a:gd name="T3" fmla="*/ 80 h 151"/>
                <a:gd name="T4" fmla="*/ 28 w 140"/>
                <a:gd name="T5" fmla="*/ 96 h 151"/>
                <a:gd name="T6" fmla="*/ 48 w 140"/>
                <a:gd name="T7" fmla="*/ 98 h 151"/>
                <a:gd name="T8" fmla="*/ 68 w 140"/>
                <a:gd name="T9" fmla="*/ 119 h 151"/>
                <a:gd name="T10" fmla="*/ 57 w 140"/>
                <a:gd name="T11" fmla="*/ 143 h 151"/>
                <a:gd name="T12" fmla="*/ 105 w 140"/>
                <a:gd name="T13" fmla="*/ 132 h 151"/>
                <a:gd name="T14" fmla="*/ 135 w 140"/>
                <a:gd name="T15" fmla="*/ 93 h 151"/>
                <a:gd name="T16" fmla="*/ 109 w 140"/>
                <a:gd name="T17" fmla="*/ 93 h 151"/>
                <a:gd name="T18" fmla="*/ 98 w 140"/>
                <a:gd name="T19" fmla="*/ 66 h 151"/>
                <a:gd name="T20" fmla="*/ 105 w 140"/>
                <a:gd name="T21" fmla="*/ 47 h 151"/>
                <a:gd name="T22" fmla="*/ 88 w 140"/>
                <a:gd name="T23" fmla="*/ 44 h 151"/>
                <a:gd name="T24" fmla="*/ 70 w 140"/>
                <a:gd name="T25" fmla="*/ 0 h 151"/>
                <a:gd name="T26" fmla="*/ 0 w 140"/>
                <a:gd name="T27" fmla="*/ 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51">
                  <a:moveTo>
                    <a:pt x="0" y="45"/>
                  </a:moveTo>
                  <a:cubicBezTo>
                    <a:pt x="32" y="80"/>
                    <a:pt x="32" y="80"/>
                    <a:pt x="32" y="80"/>
                  </a:cubicBezTo>
                  <a:cubicBezTo>
                    <a:pt x="27" y="87"/>
                    <a:pt x="25" y="93"/>
                    <a:pt x="28" y="96"/>
                  </a:cubicBezTo>
                  <a:cubicBezTo>
                    <a:pt x="30" y="101"/>
                    <a:pt x="38" y="101"/>
                    <a:pt x="48" y="98"/>
                  </a:cubicBezTo>
                  <a:cubicBezTo>
                    <a:pt x="68" y="119"/>
                    <a:pt x="68" y="119"/>
                    <a:pt x="68" y="119"/>
                  </a:cubicBezTo>
                  <a:cubicBezTo>
                    <a:pt x="59" y="129"/>
                    <a:pt x="54" y="138"/>
                    <a:pt x="57" y="143"/>
                  </a:cubicBezTo>
                  <a:cubicBezTo>
                    <a:pt x="62" y="151"/>
                    <a:pt x="84" y="146"/>
                    <a:pt x="105" y="132"/>
                  </a:cubicBezTo>
                  <a:cubicBezTo>
                    <a:pt x="127" y="118"/>
                    <a:pt x="140" y="101"/>
                    <a:pt x="135" y="93"/>
                  </a:cubicBezTo>
                  <a:cubicBezTo>
                    <a:pt x="132" y="88"/>
                    <a:pt x="122" y="88"/>
                    <a:pt x="109" y="93"/>
                  </a:cubicBezTo>
                  <a:cubicBezTo>
                    <a:pt x="98" y="66"/>
                    <a:pt x="98" y="66"/>
                    <a:pt x="98" y="66"/>
                  </a:cubicBezTo>
                  <a:cubicBezTo>
                    <a:pt x="105" y="58"/>
                    <a:pt x="108" y="51"/>
                    <a:pt x="105" y="47"/>
                  </a:cubicBezTo>
                  <a:cubicBezTo>
                    <a:pt x="102" y="43"/>
                    <a:pt x="96" y="42"/>
                    <a:pt x="88" y="44"/>
                  </a:cubicBezTo>
                  <a:cubicBezTo>
                    <a:pt x="70" y="0"/>
                    <a:pt x="70" y="0"/>
                    <a:pt x="70" y="0"/>
                  </a:cubicBezTo>
                  <a:lnTo>
                    <a:pt x="0" y="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80">
              <a:extLst>
                <a:ext uri="{FF2B5EF4-FFF2-40B4-BE49-F238E27FC236}">
                  <a16:creationId xmlns:a16="http://schemas.microsoft.com/office/drawing/2014/main" id="{79A373A0-B55B-4378-ACD8-0BDC2A21E0D8}"/>
                </a:ext>
              </a:extLst>
            </p:cNvPr>
            <p:cNvSpPr>
              <a:spLocks/>
            </p:cNvSpPr>
            <p:nvPr/>
          </p:nvSpPr>
          <p:spPr bwMode="auto">
            <a:xfrm>
              <a:off x="13835063" y="7905750"/>
              <a:ext cx="133350" cy="165100"/>
            </a:xfrm>
            <a:custGeom>
              <a:avLst/>
              <a:gdLst>
                <a:gd name="T0" fmla="*/ 17 w 95"/>
                <a:gd name="T1" fmla="*/ 10 h 119"/>
                <a:gd name="T2" fmla="*/ 32 w 95"/>
                <a:gd name="T3" fmla="*/ 26 h 119"/>
                <a:gd name="T4" fmla="*/ 23 w 95"/>
                <a:gd name="T5" fmla="*/ 48 h 119"/>
                <a:gd name="T6" fmla="*/ 7 w 95"/>
                <a:gd name="T7" fmla="*/ 56 h 119"/>
                <a:gd name="T8" fmla="*/ 15 w 95"/>
                <a:gd name="T9" fmla="*/ 67 h 119"/>
                <a:gd name="T10" fmla="*/ 0 w 95"/>
                <a:gd name="T11" fmla="*/ 104 h 119"/>
                <a:gd name="T12" fmla="*/ 69 w 95"/>
                <a:gd name="T13" fmla="*/ 119 h 119"/>
                <a:gd name="T14" fmla="*/ 71 w 95"/>
                <a:gd name="T15" fmla="*/ 79 h 119"/>
                <a:gd name="T16" fmla="*/ 83 w 95"/>
                <a:gd name="T17" fmla="*/ 72 h 119"/>
                <a:gd name="T18" fmla="*/ 72 w 95"/>
                <a:gd name="T19" fmla="*/ 59 h 119"/>
                <a:gd name="T20" fmla="*/ 73 w 95"/>
                <a:gd name="T21" fmla="*/ 34 h 119"/>
                <a:gd name="T22" fmla="*/ 93 w 95"/>
                <a:gd name="T23" fmla="*/ 27 h 119"/>
                <a:gd name="T24" fmla="*/ 58 w 95"/>
                <a:gd name="T25" fmla="*/ 4 h 119"/>
                <a:gd name="T26" fmla="*/ 17 w 95"/>
                <a:gd name="T27" fmla="*/ 1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19">
                  <a:moveTo>
                    <a:pt x="17" y="10"/>
                  </a:moveTo>
                  <a:cubicBezTo>
                    <a:pt x="16" y="15"/>
                    <a:pt x="22" y="21"/>
                    <a:pt x="32" y="26"/>
                  </a:cubicBezTo>
                  <a:cubicBezTo>
                    <a:pt x="23" y="48"/>
                    <a:pt x="23" y="48"/>
                    <a:pt x="23" y="48"/>
                  </a:cubicBezTo>
                  <a:cubicBezTo>
                    <a:pt x="14" y="49"/>
                    <a:pt x="8" y="52"/>
                    <a:pt x="7" y="56"/>
                  </a:cubicBezTo>
                  <a:cubicBezTo>
                    <a:pt x="6" y="59"/>
                    <a:pt x="10" y="64"/>
                    <a:pt x="15" y="67"/>
                  </a:cubicBezTo>
                  <a:cubicBezTo>
                    <a:pt x="0" y="104"/>
                    <a:pt x="0" y="104"/>
                    <a:pt x="0" y="104"/>
                  </a:cubicBezTo>
                  <a:cubicBezTo>
                    <a:pt x="69" y="119"/>
                    <a:pt x="69" y="119"/>
                    <a:pt x="69" y="119"/>
                  </a:cubicBezTo>
                  <a:cubicBezTo>
                    <a:pt x="71" y="79"/>
                    <a:pt x="71" y="79"/>
                    <a:pt x="71" y="79"/>
                  </a:cubicBezTo>
                  <a:cubicBezTo>
                    <a:pt x="78" y="78"/>
                    <a:pt x="82" y="76"/>
                    <a:pt x="83" y="72"/>
                  </a:cubicBezTo>
                  <a:cubicBezTo>
                    <a:pt x="84" y="68"/>
                    <a:pt x="79" y="63"/>
                    <a:pt x="72" y="59"/>
                  </a:cubicBezTo>
                  <a:cubicBezTo>
                    <a:pt x="73" y="34"/>
                    <a:pt x="73" y="34"/>
                    <a:pt x="73" y="34"/>
                  </a:cubicBezTo>
                  <a:cubicBezTo>
                    <a:pt x="84" y="34"/>
                    <a:pt x="92" y="32"/>
                    <a:pt x="93" y="27"/>
                  </a:cubicBezTo>
                  <a:cubicBezTo>
                    <a:pt x="95" y="19"/>
                    <a:pt x="79" y="9"/>
                    <a:pt x="58" y="4"/>
                  </a:cubicBezTo>
                  <a:cubicBezTo>
                    <a:pt x="37" y="0"/>
                    <a:pt x="19" y="2"/>
                    <a:pt x="17" y="1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81">
              <a:extLst>
                <a:ext uri="{FF2B5EF4-FFF2-40B4-BE49-F238E27FC236}">
                  <a16:creationId xmlns:a16="http://schemas.microsoft.com/office/drawing/2014/main" id="{82A69196-4845-4F0C-98B2-49987C5D7208}"/>
                </a:ext>
              </a:extLst>
            </p:cNvPr>
            <p:cNvSpPr>
              <a:spLocks/>
            </p:cNvSpPr>
            <p:nvPr/>
          </p:nvSpPr>
          <p:spPr bwMode="auto">
            <a:xfrm>
              <a:off x="13650913" y="8763000"/>
              <a:ext cx="125413" cy="158750"/>
            </a:xfrm>
            <a:custGeom>
              <a:avLst/>
              <a:gdLst>
                <a:gd name="T0" fmla="*/ 24 w 90"/>
                <a:gd name="T1" fmla="*/ 0 h 114"/>
                <a:gd name="T2" fmla="*/ 22 w 90"/>
                <a:gd name="T3" fmla="*/ 38 h 114"/>
                <a:gd name="T4" fmla="*/ 11 w 90"/>
                <a:gd name="T5" fmla="*/ 45 h 114"/>
                <a:gd name="T6" fmla="*/ 22 w 90"/>
                <a:gd name="T7" fmla="*/ 58 h 114"/>
                <a:gd name="T8" fmla="*/ 21 w 90"/>
                <a:gd name="T9" fmla="*/ 81 h 114"/>
                <a:gd name="T10" fmla="*/ 1 w 90"/>
                <a:gd name="T11" fmla="*/ 88 h 114"/>
                <a:gd name="T12" fmla="*/ 35 w 90"/>
                <a:gd name="T13" fmla="*/ 109 h 114"/>
                <a:gd name="T14" fmla="*/ 74 w 90"/>
                <a:gd name="T15" fmla="*/ 104 h 114"/>
                <a:gd name="T16" fmla="*/ 59 w 90"/>
                <a:gd name="T17" fmla="*/ 89 h 114"/>
                <a:gd name="T18" fmla="*/ 68 w 90"/>
                <a:gd name="T19" fmla="*/ 68 h 114"/>
                <a:gd name="T20" fmla="*/ 83 w 90"/>
                <a:gd name="T21" fmla="*/ 60 h 114"/>
                <a:gd name="T22" fmla="*/ 75 w 90"/>
                <a:gd name="T23" fmla="*/ 50 h 114"/>
                <a:gd name="T24" fmla="*/ 90 w 90"/>
                <a:gd name="T25" fmla="*/ 14 h 114"/>
                <a:gd name="T26" fmla="*/ 24 w 90"/>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14">
                  <a:moveTo>
                    <a:pt x="24" y="0"/>
                  </a:moveTo>
                  <a:cubicBezTo>
                    <a:pt x="22" y="38"/>
                    <a:pt x="22" y="38"/>
                    <a:pt x="22" y="38"/>
                  </a:cubicBezTo>
                  <a:cubicBezTo>
                    <a:pt x="16" y="39"/>
                    <a:pt x="12" y="41"/>
                    <a:pt x="11" y="45"/>
                  </a:cubicBezTo>
                  <a:cubicBezTo>
                    <a:pt x="10" y="49"/>
                    <a:pt x="14" y="54"/>
                    <a:pt x="22" y="58"/>
                  </a:cubicBezTo>
                  <a:cubicBezTo>
                    <a:pt x="21" y="81"/>
                    <a:pt x="21" y="81"/>
                    <a:pt x="21" y="81"/>
                  </a:cubicBezTo>
                  <a:cubicBezTo>
                    <a:pt x="10" y="81"/>
                    <a:pt x="2" y="83"/>
                    <a:pt x="1" y="88"/>
                  </a:cubicBezTo>
                  <a:cubicBezTo>
                    <a:pt x="0" y="95"/>
                    <a:pt x="15" y="105"/>
                    <a:pt x="35" y="109"/>
                  </a:cubicBezTo>
                  <a:cubicBezTo>
                    <a:pt x="55" y="114"/>
                    <a:pt x="72" y="111"/>
                    <a:pt x="74" y="104"/>
                  </a:cubicBezTo>
                  <a:cubicBezTo>
                    <a:pt x="75" y="99"/>
                    <a:pt x="69" y="94"/>
                    <a:pt x="59" y="89"/>
                  </a:cubicBezTo>
                  <a:cubicBezTo>
                    <a:pt x="68" y="68"/>
                    <a:pt x="68" y="68"/>
                    <a:pt x="68" y="68"/>
                  </a:cubicBezTo>
                  <a:cubicBezTo>
                    <a:pt x="76" y="67"/>
                    <a:pt x="82" y="64"/>
                    <a:pt x="83" y="60"/>
                  </a:cubicBezTo>
                  <a:cubicBezTo>
                    <a:pt x="84" y="57"/>
                    <a:pt x="81" y="53"/>
                    <a:pt x="75" y="50"/>
                  </a:cubicBezTo>
                  <a:cubicBezTo>
                    <a:pt x="90" y="14"/>
                    <a:pt x="90" y="14"/>
                    <a:pt x="90" y="14"/>
                  </a:cubicBezTo>
                  <a:lnTo>
                    <a:pt x="24"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82">
              <a:extLst>
                <a:ext uri="{FF2B5EF4-FFF2-40B4-BE49-F238E27FC236}">
                  <a16:creationId xmlns:a16="http://schemas.microsoft.com/office/drawing/2014/main" id="{011CCAF5-49CA-454F-9DCD-219F439837F4}"/>
                </a:ext>
              </a:extLst>
            </p:cNvPr>
            <p:cNvSpPr>
              <a:spLocks/>
            </p:cNvSpPr>
            <p:nvPr/>
          </p:nvSpPr>
          <p:spPr bwMode="auto">
            <a:xfrm>
              <a:off x="13249275" y="8543925"/>
              <a:ext cx="295275" cy="276225"/>
            </a:xfrm>
            <a:custGeom>
              <a:avLst/>
              <a:gdLst>
                <a:gd name="T0" fmla="*/ 74 w 212"/>
                <a:gd name="T1" fmla="*/ 69 h 198"/>
                <a:gd name="T2" fmla="*/ 44 w 212"/>
                <a:gd name="T3" fmla="*/ 97 h 198"/>
                <a:gd name="T4" fmla="*/ 11 w 212"/>
                <a:gd name="T5" fmla="*/ 82 h 198"/>
                <a:gd name="T6" fmla="*/ 26 w 212"/>
                <a:gd name="T7" fmla="*/ 149 h 198"/>
                <a:gd name="T8" fmla="*/ 81 w 212"/>
                <a:gd name="T9" fmla="*/ 191 h 198"/>
                <a:gd name="T10" fmla="*/ 81 w 212"/>
                <a:gd name="T11" fmla="*/ 155 h 198"/>
                <a:gd name="T12" fmla="*/ 119 w 212"/>
                <a:gd name="T13" fmla="*/ 139 h 198"/>
                <a:gd name="T14" fmla="*/ 146 w 212"/>
                <a:gd name="T15" fmla="*/ 149 h 198"/>
                <a:gd name="T16" fmla="*/ 151 w 212"/>
                <a:gd name="T17" fmla="*/ 126 h 198"/>
                <a:gd name="T18" fmla="*/ 212 w 212"/>
                <a:gd name="T19" fmla="*/ 100 h 198"/>
                <a:gd name="T20" fmla="*/ 148 w 212"/>
                <a:gd name="T21" fmla="*/ 0 h 198"/>
                <a:gd name="T22" fmla="*/ 99 w 212"/>
                <a:gd name="T23" fmla="*/ 46 h 198"/>
                <a:gd name="T24" fmla="*/ 77 w 212"/>
                <a:gd name="T25" fmla="*/ 40 h 198"/>
                <a:gd name="T26" fmla="*/ 74 w 212"/>
                <a:gd name="T27" fmla="*/ 6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198">
                  <a:moveTo>
                    <a:pt x="74" y="69"/>
                  </a:moveTo>
                  <a:cubicBezTo>
                    <a:pt x="44" y="97"/>
                    <a:pt x="44" y="97"/>
                    <a:pt x="44" y="97"/>
                  </a:cubicBezTo>
                  <a:cubicBezTo>
                    <a:pt x="31" y="83"/>
                    <a:pt x="18" y="77"/>
                    <a:pt x="11" y="82"/>
                  </a:cubicBezTo>
                  <a:cubicBezTo>
                    <a:pt x="0" y="89"/>
                    <a:pt x="6" y="119"/>
                    <a:pt x="26" y="149"/>
                  </a:cubicBezTo>
                  <a:cubicBezTo>
                    <a:pt x="45" y="180"/>
                    <a:pt x="70" y="198"/>
                    <a:pt x="81" y="191"/>
                  </a:cubicBezTo>
                  <a:cubicBezTo>
                    <a:pt x="88" y="187"/>
                    <a:pt x="88" y="172"/>
                    <a:pt x="81" y="155"/>
                  </a:cubicBezTo>
                  <a:cubicBezTo>
                    <a:pt x="119" y="139"/>
                    <a:pt x="119" y="139"/>
                    <a:pt x="119" y="139"/>
                  </a:cubicBezTo>
                  <a:cubicBezTo>
                    <a:pt x="130" y="149"/>
                    <a:pt x="140" y="153"/>
                    <a:pt x="146" y="149"/>
                  </a:cubicBezTo>
                  <a:cubicBezTo>
                    <a:pt x="152" y="145"/>
                    <a:pt x="153" y="137"/>
                    <a:pt x="151" y="126"/>
                  </a:cubicBezTo>
                  <a:cubicBezTo>
                    <a:pt x="212" y="100"/>
                    <a:pt x="212" y="100"/>
                    <a:pt x="212" y="100"/>
                  </a:cubicBezTo>
                  <a:cubicBezTo>
                    <a:pt x="148" y="0"/>
                    <a:pt x="148" y="0"/>
                    <a:pt x="148" y="0"/>
                  </a:cubicBezTo>
                  <a:cubicBezTo>
                    <a:pt x="99" y="46"/>
                    <a:pt x="99" y="46"/>
                    <a:pt x="99" y="46"/>
                  </a:cubicBezTo>
                  <a:cubicBezTo>
                    <a:pt x="90" y="39"/>
                    <a:pt x="82" y="37"/>
                    <a:pt x="77" y="40"/>
                  </a:cubicBezTo>
                  <a:cubicBezTo>
                    <a:pt x="70" y="44"/>
                    <a:pt x="70" y="55"/>
                    <a:pt x="74" y="6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83">
              <a:extLst>
                <a:ext uri="{FF2B5EF4-FFF2-40B4-BE49-F238E27FC236}">
                  <a16:creationId xmlns:a16="http://schemas.microsoft.com/office/drawing/2014/main" id="{03FBC807-6E82-409F-B26D-62F84564876E}"/>
                </a:ext>
              </a:extLst>
            </p:cNvPr>
            <p:cNvSpPr>
              <a:spLocks/>
            </p:cNvSpPr>
            <p:nvPr/>
          </p:nvSpPr>
          <p:spPr bwMode="auto">
            <a:xfrm>
              <a:off x="13550900" y="8248650"/>
              <a:ext cx="271463" cy="271463"/>
            </a:xfrm>
            <a:custGeom>
              <a:avLst/>
              <a:gdLst>
                <a:gd name="T0" fmla="*/ 168 w 194"/>
                <a:gd name="T1" fmla="*/ 51 h 195"/>
                <a:gd name="T2" fmla="*/ 143 w 194"/>
                <a:gd name="T3" fmla="*/ 169 h 195"/>
                <a:gd name="T4" fmla="*/ 25 w 194"/>
                <a:gd name="T5" fmla="*/ 143 h 195"/>
                <a:gd name="T6" fmla="*/ 51 w 194"/>
                <a:gd name="T7" fmla="*/ 26 h 195"/>
                <a:gd name="T8" fmla="*/ 168 w 194"/>
                <a:gd name="T9" fmla="*/ 51 h 195"/>
              </a:gdLst>
              <a:ahLst/>
              <a:cxnLst>
                <a:cxn ang="0">
                  <a:pos x="T0" y="T1"/>
                </a:cxn>
                <a:cxn ang="0">
                  <a:pos x="T2" y="T3"/>
                </a:cxn>
                <a:cxn ang="0">
                  <a:pos x="T4" y="T5"/>
                </a:cxn>
                <a:cxn ang="0">
                  <a:pos x="T6" y="T7"/>
                </a:cxn>
                <a:cxn ang="0">
                  <a:pos x="T8" y="T9"/>
                </a:cxn>
              </a:cxnLst>
              <a:rect l="0" t="0" r="r" b="b"/>
              <a:pathLst>
                <a:path w="194" h="195">
                  <a:moveTo>
                    <a:pt x="168" y="51"/>
                  </a:moveTo>
                  <a:cubicBezTo>
                    <a:pt x="194" y="91"/>
                    <a:pt x="182" y="144"/>
                    <a:pt x="143" y="169"/>
                  </a:cubicBezTo>
                  <a:cubicBezTo>
                    <a:pt x="103" y="195"/>
                    <a:pt x="51" y="183"/>
                    <a:pt x="25" y="143"/>
                  </a:cubicBezTo>
                  <a:cubicBezTo>
                    <a:pt x="0" y="104"/>
                    <a:pt x="11" y="51"/>
                    <a:pt x="51" y="26"/>
                  </a:cubicBezTo>
                  <a:cubicBezTo>
                    <a:pt x="90" y="0"/>
                    <a:pt x="143" y="12"/>
                    <a:pt x="168" y="5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84">
              <a:extLst>
                <a:ext uri="{FF2B5EF4-FFF2-40B4-BE49-F238E27FC236}">
                  <a16:creationId xmlns:a16="http://schemas.microsoft.com/office/drawing/2014/main" id="{4D16DE63-0FB4-4179-850D-19F3C4959456}"/>
                </a:ext>
              </a:extLst>
            </p:cNvPr>
            <p:cNvSpPr>
              <a:spLocks/>
            </p:cNvSpPr>
            <p:nvPr/>
          </p:nvSpPr>
          <p:spPr bwMode="auto">
            <a:xfrm>
              <a:off x="13911263" y="8270875"/>
              <a:ext cx="200025" cy="201613"/>
            </a:xfrm>
            <a:custGeom>
              <a:avLst/>
              <a:gdLst>
                <a:gd name="T0" fmla="*/ 125 w 144"/>
                <a:gd name="T1" fmla="*/ 38 h 144"/>
                <a:gd name="T2" fmla="*/ 106 w 144"/>
                <a:gd name="T3" fmla="*/ 125 h 144"/>
                <a:gd name="T4" fmla="*/ 19 w 144"/>
                <a:gd name="T5" fmla="*/ 106 h 144"/>
                <a:gd name="T6" fmla="*/ 38 w 144"/>
                <a:gd name="T7" fmla="*/ 19 h 144"/>
                <a:gd name="T8" fmla="*/ 125 w 144"/>
                <a:gd name="T9" fmla="*/ 38 h 144"/>
              </a:gdLst>
              <a:ahLst/>
              <a:cxnLst>
                <a:cxn ang="0">
                  <a:pos x="T0" y="T1"/>
                </a:cxn>
                <a:cxn ang="0">
                  <a:pos x="T2" y="T3"/>
                </a:cxn>
                <a:cxn ang="0">
                  <a:pos x="T4" y="T5"/>
                </a:cxn>
                <a:cxn ang="0">
                  <a:pos x="T6" y="T7"/>
                </a:cxn>
                <a:cxn ang="0">
                  <a:pos x="T8" y="T9"/>
                </a:cxn>
              </a:cxnLst>
              <a:rect l="0" t="0" r="r" b="b"/>
              <a:pathLst>
                <a:path w="144" h="144">
                  <a:moveTo>
                    <a:pt x="125" y="38"/>
                  </a:moveTo>
                  <a:cubicBezTo>
                    <a:pt x="144" y="67"/>
                    <a:pt x="135" y="106"/>
                    <a:pt x="106" y="125"/>
                  </a:cubicBezTo>
                  <a:cubicBezTo>
                    <a:pt x="77" y="144"/>
                    <a:pt x="38" y="135"/>
                    <a:pt x="19" y="106"/>
                  </a:cubicBezTo>
                  <a:cubicBezTo>
                    <a:pt x="0" y="77"/>
                    <a:pt x="9" y="38"/>
                    <a:pt x="38" y="19"/>
                  </a:cubicBezTo>
                  <a:cubicBezTo>
                    <a:pt x="67" y="0"/>
                    <a:pt x="106" y="9"/>
                    <a:pt x="125"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85">
              <a:extLst>
                <a:ext uri="{FF2B5EF4-FFF2-40B4-BE49-F238E27FC236}">
                  <a16:creationId xmlns:a16="http://schemas.microsoft.com/office/drawing/2014/main" id="{8619E11D-132B-4104-86A2-B1A829EB17B6}"/>
                </a:ext>
              </a:extLst>
            </p:cNvPr>
            <p:cNvSpPr>
              <a:spLocks/>
            </p:cNvSpPr>
            <p:nvPr/>
          </p:nvSpPr>
          <p:spPr bwMode="auto">
            <a:xfrm>
              <a:off x="13749338" y="8593138"/>
              <a:ext cx="101600" cy="101600"/>
            </a:xfrm>
            <a:custGeom>
              <a:avLst/>
              <a:gdLst>
                <a:gd name="T0" fmla="*/ 63 w 73"/>
                <a:gd name="T1" fmla="*/ 19 h 73"/>
                <a:gd name="T2" fmla="*/ 54 w 73"/>
                <a:gd name="T3" fmla="*/ 63 h 73"/>
                <a:gd name="T4" fmla="*/ 9 w 73"/>
                <a:gd name="T5" fmla="*/ 53 h 73"/>
                <a:gd name="T6" fmla="*/ 19 w 73"/>
                <a:gd name="T7" fmla="*/ 9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8" y="53"/>
                    <a:pt x="54" y="63"/>
                  </a:cubicBezTo>
                  <a:cubicBezTo>
                    <a:pt x="39" y="73"/>
                    <a:pt x="19" y="68"/>
                    <a:pt x="9" y="53"/>
                  </a:cubicBezTo>
                  <a:cubicBezTo>
                    <a:pt x="0" y="39"/>
                    <a:pt x="4" y="19"/>
                    <a:pt x="19" y="9"/>
                  </a:cubicBezTo>
                  <a:cubicBezTo>
                    <a:pt x="34" y="0"/>
                    <a:pt x="54" y="4"/>
                    <a:pt x="63" y="1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86">
              <a:extLst>
                <a:ext uri="{FF2B5EF4-FFF2-40B4-BE49-F238E27FC236}">
                  <a16:creationId xmlns:a16="http://schemas.microsoft.com/office/drawing/2014/main" id="{64DFBAC4-73B0-4493-889A-C2C768A6DC91}"/>
                </a:ext>
              </a:extLst>
            </p:cNvPr>
            <p:cNvSpPr>
              <a:spLocks/>
            </p:cNvSpPr>
            <p:nvPr/>
          </p:nvSpPr>
          <p:spPr bwMode="auto">
            <a:xfrm>
              <a:off x="14143038" y="8448675"/>
              <a:ext cx="68263" cy="149225"/>
            </a:xfrm>
            <a:custGeom>
              <a:avLst/>
              <a:gdLst>
                <a:gd name="T0" fmla="*/ 49 w 49"/>
                <a:gd name="T1" fmla="*/ 0 h 108"/>
                <a:gd name="T2" fmla="*/ 19 w 49"/>
                <a:gd name="T3" fmla="*/ 108 h 108"/>
                <a:gd name="T4" fmla="*/ 0 w 49"/>
                <a:gd name="T5" fmla="*/ 84 h 108"/>
                <a:gd name="T6" fmla="*/ 19 w 49"/>
                <a:gd name="T7" fmla="*/ 4 h 108"/>
                <a:gd name="T8" fmla="*/ 49 w 49"/>
                <a:gd name="T9" fmla="*/ 0 h 108"/>
              </a:gdLst>
              <a:ahLst/>
              <a:cxnLst>
                <a:cxn ang="0">
                  <a:pos x="T0" y="T1"/>
                </a:cxn>
                <a:cxn ang="0">
                  <a:pos x="T2" y="T3"/>
                </a:cxn>
                <a:cxn ang="0">
                  <a:pos x="T4" y="T5"/>
                </a:cxn>
                <a:cxn ang="0">
                  <a:pos x="T6" y="T7"/>
                </a:cxn>
                <a:cxn ang="0">
                  <a:pos x="T8" y="T9"/>
                </a:cxn>
              </a:cxnLst>
              <a:rect l="0" t="0" r="r" b="b"/>
              <a:pathLst>
                <a:path w="49" h="108">
                  <a:moveTo>
                    <a:pt x="49" y="0"/>
                  </a:moveTo>
                  <a:cubicBezTo>
                    <a:pt x="46" y="38"/>
                    <a:pt x="36" y="74"/>
                    <a:pt x="19" y="108"/>
                  </a:cubicBezTo>
                  <a:cubicBezTo>
                    <a:pt x="0" y="84"/>
                    <a:pt x="0" y="84"/>
                    <a:pt x="0" y="84"/>
                  </a:cubicBezTo>
                  <a:cubicBezTo>
                    <a:pt x="19" y="4"/>
                    <a:pt x="19" y="4"/>
                    <a:pt x="19" y="4"/>
                  </a:cubicBezTo>
                  <a:lnTo>
                    <a:pt x="49"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87">
              <a:extLst>
                <a:ext uri="{FF2B5EF4-FFF2-40B4-BE49-F238E27FC236}">
                  <a16:creationId xmlns:a16="http://schemas.microsoft.com/office/drawing/2014/main" id="{30090175-25BA-4658-A628-5798D81CC282}"/>
                </a:ext>
              </a:extLst>
            </p:cNvPr>
            <p:cNvSpPr>
              <a:spLocks/>
            </p:cNvSpPr>
            <p:nvPr/>
          </p:nvSpPr>
          <p:spPr bwMode="auto">
            <a:xfrm>
              <a:off x="14143038" y="8455025"/>
              <a:ext cx="311150" cy="177800"/>
            </a:xfrm>
            <a:custGeom>
              <a:avLst/>
              <a:gdLst>
                <a:gd name="T0" fmla="*/ 17 w 223"/>
                <a:gd name="T1" fmla="*/ 0 h 128"/>
                <a:gd name="T2" fmla="*/ 0 w 223"/>
                <a:gd name="T3" fmla="*/ 79 h 128"/>
                <a:gd name="T4" fmla="*/ 79 w 223"/>
                <a:gd name="T5" fmla="*/ 87 h 128"/>
                <a:gd name="T6" fmla="*/ 93 w 223"/>
                <a:gd name="T7" fmla="*/ 99 h 128"/>
                <a:gd name="T8" fmla="*/ 114 w 223"/>
                <a:gd name="T9" fmla="*/ 91 h 128"/>
                <a:gd name="T10" fmla="*/ 162 w 223"/>
                <a:gd name="T11" fmla="*/ 97 h 128"/>
                <a:gd name="T12" fmla="*/ 180 w 223"/>
                <a:gd name="T13" fmla="*/ 125 h 128"/>
                <a:gd name="T14" fmla="*/ 217 w 223"/>
                <a:gd name="T15" fmla="*/ 85 h 128"/>
                <a:gd name="T16" fmla="*/ 200 w 223"/>
                <a:gd name="T17" fmla="*/ 33 h 128"/>
                <a:gd name="T18" fmla="*/ 172 w 223"/>
                <a:gd name="T19" fmla="*/ 51 h 128"/>
                <a:gd name="T20" fmla="*/ 126 w 223"/>
                <a:gd name="T21" fmla="*/ 36 h 128"/>
                <a:gd name="T22" fmla="*/ 110 w 223"/>
                <a:gd name="T23" fmla="*/ 20 h 128"/>
                <a:gd name="T24" fmla="*/ 93 w 223"/>
                <a:gd name="T25" fmla="*/ 25 h 128"/>
                <a:gd name="T26" fmla="*/ 17 w 223"/>
                <a:gd name="T2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28">
                  <a:moveTo>
                    <a:pt x="17" y="0"/>
                  </a:moveTo>
                  <a:cubicBezTo>
                    <a:pt x="0" y="79"/>
                    <a:pt x="0" y="79"/>
                    <a:pt x="0" y="79"/>
                  </a:cubicBezTo>
                  <a:cubicBezTo>
                    <a:pt x="79" y="87"/>
                    <a:pt x="79" y="87"/>
                    <a:pt x="79" y="87"/>
                  </a:cubicBezTo>
                  <a:cubicBezTo>
                    <a:pt x="82" y="93"/>
                    <a:pt x="87" y="97"/>
                    <a:pt x="93" y="99"/>
                  </a:cubicBezTo>
                  <a:cubicBezTo>
                    <a:pt x="100" y="100"/>
                    <a:pt x="108" y="97"/>
                    <a:pt x="114" y="91"/>
                  </a:cubicBezTo>
                  <a:cubicBezTo>
                    <a:pt x="162" y="97"/>
                    <a:pt x="162" y="97"/>
                    <a:pt x="162" y="97"/>
                  </a:cubicBezTo>
                  <a:cubicBezTo>
                    <a:pt x="164" y="111"/>
                    <a:pt x="170" y="122"/>
                    <a:pt x="180" y="125"/>
                  </a:cubicBezTo>
                  <a:cubicBezTo>
                    <a:pt x="195" y="128"/>
                    <a:pt x="212" y="110"/>
                    <a:pt x="217" y="85"/>
                  </a:cubicBezTo>
                  <a:cubicBezTo>
                    <a:pt x="223" y="59"/>
                    <a:pt x="215" y="36"/>
                    <a:pt x="200" y="33"/>
                  </a:cubicBezTo>
                  <a:cubicBezTo>
                    <a:pt x="190" y="31"/>
                    <a:pt x="180" y="38"/>
                    <a:pt x="172" y="51"/>
                  </a:cubicBezTo>
                  <a:cubicBezTo>
                    <a:pt x="126" y="36"/>
                    <a:pt x="126" y="36"/>
                    <a:pt x="126" y="36"/>
                  </a:cubicBezTo>
                  <a:cubicBezTo>
                    <a:pt x="123" y="28"/>
                    <a:pt x="117" y="22"/>
                    <a:pt x="110" y="20"/>
                  </a:cubicBezTo>
                  <a:cubicBezTo>
                    <a:pt x="104" y="19"/>
                    <a:pt x="98" y="21"/>
                    <a:pt x="93" y="25"/>
                  </a:cubicBezTo>
                  <a:lnTo>
                    <a:pt x="1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88">
              <a:extLst>
                <a:ext uri="{FF2B5EF4-FFF2-40B4-BE49-F238E27FC236}">
                  <a16:creationId xmlns:a16="http://schemas.microsoft.com/office/drawing/2014/main" id="{3C418E86-94CB-42BE-ADEB-C4E6E5F6F22F}"/>
                </a:ext>
              </a:extLst>
            </p:cNvPr>
            <p:cNvSpPr>
              <a:spLocks/>
            </p:cNvSpPr>
            <p:nvPr/>
          </p:nvSpPr>
          <p:spPr bwMode="auto">
            <a:xfrm>
              <a:off x="13401675" y="7947025"/>
              <a:ext cx="787400" cy="458788"/>
            </a:xfrm>
            <a:custGeom>
              <a:avLst/>
              <a:gdLst>
                <a:gd name="T0" fmla="*/ 0 w 566"/>
                <a:gd name="T1" fmla="*/ 329 h 329"/>
                <a:gd name="T2" fmla="*/ 7 w 566"/>
                <a:gd name="T3" fmla="*/ 276 h 329"/>
                <a:gd name="T4" fmla="*/ 353 w 566"/>
                <a:gd name="T5" fmla="*/ 53 h 329"/>
                <a:gd name="T6" fmla="*/ 566 w 566"/>
                <a:gd name="T7" fmla="*/ 241 h 329"/>
                <a:gd name="T8" fmla="*/ 1 w 566"/>
                <a:gd name="T9" fmla="*/ 329 h 329"/>
                <a:gd name="T10" fmla="*/ 0 w 566"/>
                <a:gd name="T11" fmla="*/ 329 h 329"/>
              </a:gdLst>
              <a:ahLst/>
              <a:cxnLst>
                <a:cxn ang="0">
                  <a:pos x="T0" y="T1"/>
                </a:cxn>
                <a:cxn ang="0">
                  <a:pos x="T2" y="T3"/>
                </a:cxn>
                <a:cxn ang="0">
                  <a:pos x="T4" y="T5"/>
                </a:cxn>
                <a:cxn ang="0">
                  <a:pos x="T6" y="T7"/>
                </a:cxn>
                <a:cxn ang="0">
                  <a:pos x="T8" y="T9"/>
                </a:cxn>
                <a:cxn ang="0">
                  <a:pos x="T10" y="T11"/>
                </a:cxn>
              </a:cxnLst>
              <a:rect l="0" t="0" r="r" b="b"/>
              <a:pathLst>
                <a:path w="566" h="329">
                  <a:moveTo>
                    <a:pt x="0" y="329"/>
                  </a:moveTo>
                  <a:cubicBezTo>
                    <a:pt x="1" y="312"/>
                    <a:pt x="3" y="294"/>
                    <a:pt x="7" y="276"/>
                  </a:cubicBezTo>
                  <a:cubicBezTo>
                    <a:pt x="41" y="119"/>
                    <a:pt x="196" y="19"/>
                    <a:pt x="353" y="53"/>
                  </a:cubicBezTo>
                  <a:cubicBezTo>
                    <a:pt x="455" y="75"/>
                    <a:pt x="533" y="149"/>
                    <a:pt x="566" y="241"/>
                  </a:cubicBezTo>
                  <a:cubicBezTo>
                    <a:pt x="530" y="212"/>
                    <a:pt x="249" y="0"/>
                    <a:pt x="1" y="329"/>
                  </a:cubicBezTo>
                  <a:lnTo>
                    <a:pt x="0" y="329"/>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65" name="TextBox 164">
            <a:extLst>
              <a:ext uri="{FF2B5EF4-FFF2-40B4-BE49-F238E27FC236}">
                <a16:creationId xmlns:a16="http://schemas.microsoft.com/office/drawing/2014/main" id="{01F69D87-8C16-4DF1-8A11-0EC5F7B14581}"/>
              </a:ext>
            </a:extLst>
          </p:cNvPr>
          <p:cNvSpPr txBox="1"/>
          <p:nvPr/>
        </p:nvSpPr>
        <p:spPr>
          <a:xfrm>
            <a:off x="15420966" y="6773085"/>
            <a:ext cx="6525663" cy="4154984"/>
          </a:xfrm>
          <a:prstGeom prst="rect">
            <a:avLst/>
          </a:prstGeom>
          <a:noFill/>
        </p:spPr>
        <p:txBody>
          <a:bodyPr wrap="square" rtlCol="0" anchor="b">
            <a:spAutoFit/>
          </a:bodyPr>
          <a:lstStyle/>
          <a:p>
            <a:pPr algn="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of the </a:t>
            </a:r>
          </a:p>
          <a:p>
            <a:pPr algn="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475000733"/>
      </p:ext>
    </p:extLst>
  </p:cSld>
  <p:clrMapOvr>
    <a:masterClrMapping/>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3.77946E-6 1.85185E-7 L -3.77946E-6 0.00023 C -0.0069 0.0066 -0.00904 0.00903 -0.01666 0.01493 C -0.01803 0.01597 -0.01966 0.01655 -0.02102 0.01771 C -0.03814 0.03206 -0.0287 0.02697 -0.03671 0.03102 C -0.0414 0.036 -0.04615 0.04074 -0.05077 0.04595 C -0.05227 0.04757 -0.05357 0.04954 -0.05507 0.05104 C -0.06613 0.06238 -0.07648 0.07558 -0.08833 0.08472 C -0.08944 0.08565 -0.09074 0.08634 -0.09178 0.08727 C -0.09797 0.09352 -0.10395 0.1 -0.11014 0.10613 C -0.113 0.10914 -0.11606 0.11134 -0.11893 0.11424 C -0.12544 0.12095 -0.13168 0.12789 -0.13813 0.13461 C -0.13917 0.13565 -0.14054 0.13611 -0.14158 0.13727 C -0.14985 0.14606 -0.15831 0.1544 -0.16606 0.16412 C -0.18031 0.1816 -0.18526 0.18947 -0.19489 0.20417 C -0.20075 0.21319 -0.20609 0.22326 -0.21247 0.23125 C -0.21423 0.23333 -0.21605 0.2353 -0.21761 0.23796 C -0.2236 0.24769 -0.22939 0.25752 -0.23512 0.26748 C -0.23603 0.26933 -0.23675 0.27141 -0.23773 0.27292 C -0.23916 0.27512 -0.27776 0.33356 -0.28225 0.34294 C -0.29045 0.35903 -0.30191 0.37245 -0.30679 0.39132 C -0.31239 0.41285 -0.30621 0.39051 -0.32424 0.43588 C -0.33023 0.45081 -0.33485 0.46736 -0.34175 0.4816 C -0.34259 0.48345 -0.34357 0.48495 -0.34435 0.48669 C -0.34884 0.49792 -0.35275 0.50961 -0.35744 0.52037 C -0.36271 0.53299 -0.36779 0.5456 -0.37404 0.55671 C -0.38237 0.57164 -0.38706 0.57963 -0.39506 0.59988 C -0.40001 0.6125 -0.40483 0.625 -0.4099 0.63762 C -0.41068 0.63947 -0.41186 0.64109 -0.41251 0.64294 C -0.41908 0.66169 -0.42546 0.68067 -0.43171 0.69954 C -0.43646 0.71354 -0.44102 0.72812 -0.44571 0.74259 C -0.44688 0.74618 -0.44792 0.74988 -0.44922 0.75312 L -0.46315 0.79097 C -0.46602 0.80764 -0.46302 0.79248 -0.47715 0.82465 C -0.47793 0.82616 -0.47825 0.82836 -0.47891 0.82986 C -0.50748 0.89907 -0.48528 0.84086 -0.50514 0.89699 C -0.50559 0.89873 -0.50644 0.89988 -0.5069 0.90139 C -0.51054 0.91296 -0.52389 0.95903 -0.52616 0.96863 L -0.54101 1.03183 C -0.54315 1.04144 -0.547 1.06505 -0.54706 1.06551 C -0.54908 1.07882 -0.55207 1.10694 -0.55318 1.1206 C -0.55396 1.13009 -0.55435 1.13958 -0.55494 1.14896 C -0.55552 1.15706 -0.55611 1.16493 -0.55669 1.17303 C -0.55728 1.18924 -0.55787 1.20544 -0.55845 1.22153 C -0.55871 1.22836 -0.55884 1.23495 -0.55936 1.24167 C -0.55975 1.24803 -0.56054 1.25428 -0.56112 1.26053 C -0.56138 1.26991 -0.56138 1.2794 -0.56197 1.28889 C -0.56229 1.29421 -0.56314 1.29965 -0.56366 1.30498 C -0.56405 1.3081 -0.56425 1.31123 -0.56451 1.31435 C -0.56483 1.31829 -0.56503 1.32245 -0.56542 1.3265 C -0.56652 1.33623 -0.56626 1.32569 -0.56626 1.33322 " pathEditMode="relative" rAng="0" ptsTypes="AAAAAAAAAAAAAAAAAAAAAAAAAAAAAAAAAAAAAAAAAAAAAAAAAAA">
                                      <p:cBhvr>
                                        <p:cTn id="6" dur="2000" fill="hold"/>
                                        <p:tgtEl>
                                          <p:spTgt spid="75"/>
                                        </p:tgtEl>
                                        <p:attrNameLst>
                                          <p:attrName>ppt_x</p:attrName>
                                          <p:attrName>ppt_y</p:attrName>
                                        </p:attrNameLst>
                                      </p:cBhvr>
                                      <p:rCtr x="-28317" y="66655"/>
                                    </p:animMotion>
                                  </p:childTnLst>
                                </p:cTn>
                              </p:par>
                              <p:par>
                                <p:cTn id="7" presetID="0" presetClass="path" presetSubtype="0" accel="50000" decel="50000" fill="hold" nodeType="withEffect">
                                  <p:stCondLst>
                                    <p:cond delay="500"/>
                                  </p:stCondLst>
                                  <p:childTnLst>
                                    <p:animMotion origin="layout" path="M -4.4916E-6 -2.96296E-6 L -4.4916E-6 0.00012 L -0.00624 0.00243 C -0.00898 0.00371 -0.01165 0.00579 -0.01438 0.00648 L -0.02467 0.00915 C -0.03508 0.01158 -0.04719 0.01389 -0.05754 0.01713 C -0.06379 0.0191 -0.06991 0.0213 -0.07603 0.02373 C -0.07674 0.02396 -0.07739 0.02477 -0.07811 0.025 C -0.08514 0.02836 -0.09217 0.03172 -0.09933 0.03438 C -0.10858 0.03785 -0.11801 0.04098 -0.12739 0.04364 C -0.13806 0.04665 -0.14887 0.04885 -0.15961 0.05162 C -0.16098 0.05197 -0.16228 0.05267 -0.16365 0.0529 L -0.20062 0.06227 C -0.20244 0.06273 -0.20427 0.06424 -0.20615 0.06493 C -0.24371 0.07616 -0.24417 0.07292 -0.28075 0.09017 C -0.29221 0.09537 -0.30373 0.10128 -0.31499 0.10857 C -0.32495 0.11528 -0.33459 0.12523 -0.34507 0.12848 C -0.35887 0.13287 -0.35288 0.13079 -0.37931 0.14711 C -0.38074 0.14804 -0.38191 0.15023 -0.38341 0.15104 C -0.392 0.15591 -0.40079 0.15961 -0.40945 0.16435 C -0.41062 0.16493 -0.41166 0.16632 -0.41283 0.16702 C -0.47617 0.20324 -0.42644 0.1728 -0.48405 0.2081 L -0.50325 0.22003 C -0.50527 0.2213 -0.50735 0.22234 -0.50937 0.22396 C -0.51998 0.2331 -0.54407 0.25267 -0.55591 0.26517 C -0.56613 0.2757 -0.57681 0.28716 -0.58742 0.2956 L -0.60246 0.30753 C -0.60337 0.30834 -0.60428 0.30926 -0.60519 0.31019 C -0.61137 0.31551 -0.61743 0.32118 -0.62374 0.32616 C -0.62934 0.33044 -0.63572 0.33148 -0.6408 0.33808 C -0.64151 0.33889 -0.6421 0.34005 -0.64288 0.34074 C -0.65557 0.35035 -0.66794 0.36216 -0.68116 0.36852 C -0.68207 0.36898 -0.68304 0.3691 -0.68389 0.36979 C -0.69632 0.38056 -0.70967 0.3882 -0.72093 0.40301 C -0.72796 0.41227 -0.7348 0.42257 -0.74209 0.43091 C -0.75615 0.44688 -0.75621 0.44653 -0.77223 0.46667 C -0.77704 0.47269 -0.78219 0.47824 -0.78661 0.48519 C -0.79136 0.49283 -0.79586 0.50116 -0.801 0.50776 C -0.80236 0.50949 -0.80373 0.51111 -0.8051 0.51308 C -0.80966 0.51968 -0.81415 0.52662 -0.81877 0.53299 C -0.83368 0.55336 -0.80673 0.50475 -0.84064 0.56216 C -0.84435 0.56829 -0.84787 0.57489 -0.85164 0.58067 C -0.86941 0.60857 -0.84331 0.55938 -0.87423 0.61655 L -0.88862 0.64294 C -0.89272 0.65058 -0.89649 0.65868 -0.90092 0.66551 C -0.90203 0.66736 -0.90333 0.66887 -0.90437 0.67084 C -0.90723 0.67685 -0.90971 0.68357 -0.91257 0.68947 C -0.91381 0.69202 -0.91537 0.69364 -0.91667 0.69607 C -0.91856 0.69989 -0.92032 0.70417 -0.92221 0.70799 C -0.92305 0.70984 -0.92403 0.71146 -0.92488 0.71331 C -0.9265 0.71679 -0.928 0.72049 -0.92969 0.72396 C -0.93165 0.72813 -0.93386 0.73172 -0.93588 0.73577 C -0.93666 0.7375 -0.93731 0.73935 -0.93789 0.74109 C -0.94024 0.74769 -0.94213 0.75498 -0.94473 0.761 C -0.9459 0.76366 -0.94694 0.76644 -0.94811 0.76898 C -0.95059 0.77408 -0.95391 0.77778 -0.95573 0.78357 C -0.95638 0.78588 -0.9569 0.7882 -0.95775 0.79028 C -0.95964 0.79445 -0.96191 0.79815 -0.96387 0.8022 C -0.96602 0.80648 -0.96797 0.81111 -0.97012 0.81551 C -0.97272 0.82095 -0.97552 0.82593 -0.97825 0.83125 C -0.97943 0.83357 -0.98066 0.83565 -0.9817 0.83797 C -0.98288 0.84063 -0.98405 0.84317 -0.98515 0.84595 C -0.99127 0.86123 -0.99173 0.8654 -1.00091 0.8831 L -1.00976 0.90035 C -1.01158 0.90382 -1.0136 0.90718 -1.01529 0.911 C -1.01868 0.91841 -1.02239 0.92547 -1.02551 0.93345 C -1.02779 0.93924 -1.02974 0.94549 -1.03241 0.9507 C -1.03306 0.95197 -1.03378 0.95324 -1.03443 0.95463 C -1.04921 0.98808 -1.02701 0.93878 -1.03782 0.96401 C -1.03847 0.9654 -1.03925 0.96655 -1.0399 0.96794 C -1.04042 0.96922 -1.04068 0.97072 -1.04127 0.97188 C -1.04185 0.97304 -1.04263 0.97361 -1.04328 0.97454 L -1.04745 0.98658 C -1.04791 0.98785 -1.04823 0.98935 -1.04882 0.99051 C -1.04947 0.99179 -1.05025 0.99306 -1.05084 0.99445 C -1.05188 0.99699 -1.05266 0.99977 -1.05357 1.00243 C -1.05402 1.00382 -1.05416 1.00591 -1.05494 1.00648 L -1.05702 1.00776 C -1.05721 1.00915 -1.05715 1.01077 -1.05767 1.01181 C -1.06001 1.01609 -1.05969 1.01077 -1.05969 1.01435 " pathEditMode="relative" rAng="0" ptsTypes="AAAAAAAAAAAAAAAAAAAAAAAAAAAAAAAAAAAAAAAAAAAAAAAAAAAAAAAAAAAAAAAAAAAAAAAAAAAAAAAA">
                                      <p:cBhvr>
                                        <p:cTn id="8" dur="2000" fill="hold"/>
                                        <p:tgtEl>
                                          <p:spTgt spid="120"/>
                                        </p:tgtEl>
                                        <p:attrNameLst>
                                          <p:attrName>ppt_x</p:attrName>
                                          <p:attrName>ppt_y</p:attrName>
                                        </p:attrNameLst>
                                      </p:cBhvr>
                                      <p:rCtr x="-52988" y="50718"/>
                                    </p:animMotion>
                                  </p:childTnLst>
                                </p:cTn>
                              </p:par>
                              <p:par>
                                <p:cTn id="9" presetID="0" presetClass="path" presetSubtype="0" accel="50000" decel="50000" fill="hold" nodeType="withEffect">
                                  <p:stCondLst>
                                    <p:cond delay="0"/>
                                  </p:stCondLst>
                                  <p:childTnLst>
                                    <p:animMotion origin="layout" path="M -0.0026 0.01979 L -0.0026 0.01979 C -0.0166 0.0044 -4.25335E-6 0.02141 -0.01354 0.01135 C -0.01458 0.01054 -0.01523 0.00868 -0.01627 0.00776 C -0.02115 0.00336 -0.02629 -0.00011 -0.03124 -0.0044 C -0.03248 -0.00544 -0.03352 -0.00694 -0.03469 -0.00798 C -0.04348 -0.01585 -0.05233 -0.02361 -0.06125 -0.03102 C -0.06255 -0.03217 -0.06405 -0.0324 -0.06535 -0.03345 C -0.07726 -0.04328 -0.08885 -0.05405 -0.10083 -0.06377 C -0.10278 -0.06539 -0.10493 -0.06585 -0.10695 -0.06747 C -0.12062 -0.07801 -0.13416 -0.08958 -0.14783 -0.10011 C -0.14985 -0.10162 -0.15193 -0.10243 -0.15395 -0.10382 L -0.2126 -0.14375 C -0.22731 -0.1537 -0.24241 -0.16192 -0.25693 -0.17291 L -0.31285 -0.21528 C -0.31486 -0.2169 -0.31688 -0.21863 -0.31896 -0.22014 C -0.33303 -0.23032 -0.34761 -0.23831 -0.36121 -0.25046 C -0.36303 -0.25208 -0.36479 -0.25382 -0.36668 -0.25532 C -0.37846 -0.26435 -0.39024 -0.27326 -0.40209 -0.28194 C -0.40522 -0.28426 -0.40854 -0.28576 -0.41166 -0.28796 C -0.42149 -0.29502 -0.43132 -0.3022 -0.44095 -0.30984 C -0.44356 -0.31192 -0.44597 -0.31481 -0.44851 -0.31713 L -0.48939 -0.35347 C -0.49394 -0.35752 -0.49863 -0.36099 -0.50299 -0.36562 C -0.50527 -0.36805 -0.50748 -0.3706 -0.50983 -0.37291 C -0.51978 -0.3824 -0.53033 -0.38993 -0.53983 -0.40069 C -0.5455 -0.40717 -0.5511 -0.41389 -0.55689 -0.42014 C -0.58306 -0.44861 -0.52961 -0.38507 -0.58416 -0.44919 C -0.5938 -0.46065 -0.60324 -0.47257 -0.61274 -0.48437 C -0.61437 -0.48634 -0.61587 -0.48854 -0.61756 -0.49039 C -0.62368 -0.49734 -0.62986 -0.50393 -0.63592 -0.51099 C -0.63787 -0.51331 -0.6395 -0.51609 -0.64138 -0.51828 C -0.64972 -0.52824 -0.65824 -0.53761 -0.66664 -0.54745 C -0.67237 -0.55416 -0.67797 -0.56122 -0.6837 -0.56805 C -0.68545 -0.57014 -0.68741 -0.57176 -0.6891 -0.57407 L -0.71227 -0.6044 L -0.72458 -0.62014 C -0.72614 -0.6221 -0.72777 -0.62407 -0.72933 -0.62615 C -0.73414 -0.63264 -0.73883 -0.63912 -0.74365 -0.6456 C -0.75589 -0.66192 -0.74274 -0.64097 -0.76682 -0.67835 C -0.76793 -0.67997 -0.76852 -0.68252 -0.76956 -0.68437 C -0.77307 -0.69028 -0.77691 -0.6956 -0.78049 -0.70127 C -0.81434 -0.7559 -0.78219 -0.70428 -0.7941 -0.7243 C -0.79748 -0.73009 -0.80093 -0.73565 -0.80432 -0.74132 C -0.80529 -0.74294 -0.80614 -0.74456 -0.80705 -0.74618 C -0.81024 -0.7515 -0.81402 -0.75578 -0.81662 -0.76192 C -0.81727 -0.76354 -0.81786 -0.76539 -0.81864 -0.76678 C -0.82215 -0.77303 -0.82606 -0.7787 -0.82958 -0.78484 C -0.83218 -0.78947 -0.83537 -0.79352 -0.83706 -0.79942 C -0.83914 -0.80683 -0.83895 -0.80683 -0.84318 -0.81516 C -0.84624 -0.82106 -0.84956 -0.8265 -0.85275 -0.83206 C -0.8534 -0.83333 -0.85412 -0.83449 -0.85477 -0.83576 C -0.85659 -0.83935 -0.85835 -0.84317 -0.86024 -0.84664 C -0.86245 -0.85081 -0.86479 -0.85474 -0.86707 -0.85879 C -0.86915 -0.8625 -0.87163 -0.86666 -0.87319 -0.87095 C -0.87521 -0.87627 -0.87657 -0.8824 -0.87866 -0.88784 C -0.87911 -0.88912 -0.8795 -0.89039 -0.88002 -0.89155 C -0.88133 -0.89444 -0.88276 -0.89722 -0.88406 -0.9 C -0.88875 -0.91933 -0.88302 -0.89734 -0.88953 -0.91701 C -0.89083 -0.92083 -0.89213 -0.92477 -0.89298 -0.92905 C -0.89389 -0.93414 -0.89324 -0.93171 -0.895 -0.93634 C -0.89643 -0.94641 -0.89467 -0.93646 -0.89701 -0.94479 C -0.9004 -0.95671 -0.89662 -0.94606 -0.89975 -0.95451 C -0.90125 -0.96747 -0.89929 -0.95301 -0.9032 -0.97025 C -0.90606 -0.98322 -0.90326 -0.96956 -0.90522 -0.9824 C -0.90561 -0.98484 -0.90619 -0.98727 -0.90658 -0.9897 C -0.90684 -0.99132 -0.90697 -0.99294 -0.9073 -0.99456 C -0.90769 -0.99699 -0.9086 -0.9993 -0.9086 -1.00185 L -0.9086 -1.00671 " pathEditMode="relative" ptsTypes="AAAAAAAAAAAAAAAAAAAAAAAAAAAAAAAAAAAAAAAAAAAAAAAAAAAAAAAAAAAAAAAAAAAAA">
                                      <p:cBhvr>
                                        <p:cTn id="10" dur="2000" fill="hold"/>
                                        <p:tgtEl>
                                          <p:spTgt spid="90"/>
                                        </p:tgtEl>
                                        <p:attrNameLst>
                                          <p:attrName>ppt_x</p:attrName>
                                          <p:attrName>ppt_y</p:attrName>
                                        </p:attrNameLst>
                                      </p:cBhvr>
                                    </p:animMotion>
                                  </p:childTnLst>
                                </p:cTn>
                              </p:par>
                              <p:par>
                                <p:cTn id="11" presetID="0" presetClass="path" presetSubtype="0" accel="50000" decel="50000" fill="hold" nodeType="withEffect">
                                  <p:stCondLst>
                                    <p:cond delay="900"/>
                                  </p:stCondLst>
                                  <p:childTnLst>
                                    <p:animMotion origin="layout" path="M -0.00364 0.01042 L -0.00364 0.01042 L -0.09914 0.00218 C -0.10233 0.00191 -0.10552 0.00174 -0.10864 0.00131 C -0.11138 0.00087 -0.11411 5E-6 -0.11685 -0.00052 C -0.11841 -0.00087 -0.12004 -0.00112 -0.1216 -0.00148 C -0.12342 -0.00173 -0.12524 -0.0019 -0.12707 -0.00235 C -0.12889 -0.00277 -0.13065 -0.00373 -0.13253 -0.00416 C -0.13592 -0.00494 -0.13937 -0.00538 -0.14275 -0.00598 C -0.14822 -0.00843 -0.14165 -0.00572 -0.15369 -0.00782 C -0.15779 -0.0085 -0.16183 -0.00972 -0.16593 -0.01051 C -0.16977 -0.01129 -0.17367 -0.01163 -0.17752 -0.01233 C -0.20752 -0.01822 -0.18084 -0.01423 -0.20752 -0.0178 C -0.21579 -0.02005 -0.20479 -0.01727 -0.21976 -0.01962 C -0.22074 -0.0198 -0.22158 -0.02032 -0.2225 -0.02058 C -0.23044 -0.02213 -0.23857 -0.02249 -0.24639 -0.02508 C -0.2542 -0.02769 -0.24222 -0.02388 -0.25999 -0.02777 C -0.26455 -0.02881 -0.26917 -0.02994 -0.27366 -0.03142 C -0.27457 -0.03177 -0.27542 -0.0322 -0.2764 -0.03237 C -0.27978 -0.03307 -0.28317 -0.03359 -0.28662 -0.0342 C -0.28772 -0.0348 -0.28883 -0.03559 -0.29 -0.03602 C -0.29957 -0.03906 -0.29827 -0.03793 -0.30497 -0.03967 C -0.32535 -0.04479 -0.30432 -0.03975 -0.33023 -0.04687 C -0.33609 -0.04852 -0.34201 -0.04991 -0.34794 -0.05147 L -0.35887 -0.05416 C -0.35998 -0.05477 -0.36109 -0.05564 -0.36226 -0.05598 C -0.3661 -0.0572 -0.37 -0.05781 -0.37384 -0.05876 C -0.37502 -0.05902 -0.37612 -0.05928 -0.37729 -0.05963 C -0.39402 -0.06553 -0.3797 -0.06189 -0.40047 -0.06597 C -0.40828 -0.07022 -0.39878 -0.06553 -0.41342 -0.06962 C -0.41459 -0.06996 -0.41564 -0.07109 -0.41681 -0.07145 C -0.43725 -0.07795 -0.42104 -0.07213 -0.43178 -0.07508 C -0.43588 -0.07621 -0.43998 -0.07735 -0.44408 -0.07873 C -0.44545 -0.07916 -0.44675 -0.08003 -0.44818 -0.08055 C -0.4543 -0.08282 -0.46719 -0.08697 -0.47338 -0.08967 C -0.47435 -0.09001 -0.47513 -0.09105 -0.47611 -0.0915 C -0.47904 -0.09262 -0.48203 -0.09332 -0.48496 -0.09418 C -0.49004 -0.09756 -0.48913 -0.09713 -0.49727 -0.10053 C -0.49837 -0.10105 -0.49954 -0.10096 -0.50065 -0.10148 C -0.50436 -0.10313 -0.50788 -0.1053 -0.51159 -0.10695 C -0.51269 -0.10738 -0.51386 -0.10738 -0.51497 -0.10782 C -0.51907 -0.10955 -0.52317 -0.11138 -0.52727 -0.11329 C -0.52838 -0.11381 -0.52949 -0.11459 -0.53066 -0.11511 C -0.53404 -0.11667 -0.53749 -0.11797 -0.54088 -0.11962 C -0.54186 -0.12014 -0.54264 -0.12101 -0.54361 -0.12145 C -0.547 -0.1231 -0.55045 -0.12431 -0.55383 -0.12605 C -0.55846 -0.1283 -0.56282 -0.13125 -0.56744 -0.13334 C -0.56952 -0.13421 -0.5716 -0.13499 -0.57362 -0.13603 C -0.57772 -0.13803 -0.58182 -0.14002 -0.58586 -0.14237 C -0.59335 -0.14671 -0.58527 -0.14402 -0.5927 -0.14601 C -0.59654 -0.14879 -0.60038 -0.15157 -0.60428 -0.15417 C -0.60676 -0.15582 -0.60929 -0.15721 -0.61177 -0.15877 L -0.62199 -0.16511 C -0.62544 -0.16728 -0.62908 -0.16867 -0.63221 -0.17145 C -0.6354 -0.17431 -0.63585 -0.17483 -0.64041 -0.17787 C -0.64152 -0.17856 -0.64275 -0.17891 -0.6438 -0.17969 C -0.64594 -0.18108 -0.6479 -0.18273 -0.64998 -0.18421 C -0.65174 -0.18551 -0.65363 -0.18655 -0.65538 -0.18785 C -0.65538 -0.18785 -0.66632 -0.19697 -0.66632 -0.19697 C -0.66769 -0.19783 -0.66912 -0.19862 -0.67042 -0.19966 C -0.67205 -0.20105 -0.67354 -0.20287 -0.67517 -0.20426 C -0.67647 -0.2053 -0.67804 -0.20582 -0.67927 -0.20695 C -0.68852 -0.21511 -0.67804 -0.20843 -0.68813 -0.21424 C -0.69652 -0.22535 -0.68643 -0.21285 -0.69561 -0.22153 C -0.69822 -0.22396 -0.69887 -0.22674 -0.70108 -0.22969 C -0.70167 -0.23047 -0.70251 -0.23082 -0.70316 -0.23152 C -0.7057 -0.23429 -0.70499 -0.23438 -0.7072 -0.23785 C -0.70785 -0.23881 -0.70863 -0.23959 -0.70928 -0.24063 C -0.71 -0.24176 -0.71052 -0.24315 -0.7113 -0.24419 C -0.71234 -0.24558 -0.71371 -0.24653 -0.71475 -0.24783 C -0.71527 -0.24862 -0.7156 -0.24974 -0.71612 -0.25061 C -0.7238 -0.26502 -0.71306 -0.24419 -0.7195 -0.2579 C -0.72028 -0.25955 -0.72217 -0.26233 -0.72289 -0.26424 C -0.72458 -0.26858 -0.72217 -0.26572 -0.72562 -0.26875 C -0.72608 -0.26971 -0.72647 -0.27066 -0.72699 -0.27153 C -0.73102 -0.27744 -0.73037 -0.27665 -0.73382 -0.27969 C -0.73675 -0.28759 -0.73337 -0.27943 -0.73721 -0.28603 C -0.73825 -0.28777 -0.73994 -0.2915 -0.73994 -0.2915 C -0.74085 -0.29506 -0.74014 -0.29358 -0.74196 -0.29601 " pathEditMode="relative" ptsTypes="AAAAAAAAAAAAAAAAAAAAAAAAAAAAAAAAAAAAAAAAAAAAAAAAAAAAAAAAAAAAAAAAAAAAAAAAAAAAAAA">
                                      <p:cBhvr>
                                        <p:cTn id="12" dur="2000" fill="hold"/>
                                        <p:tgtEl>
                                          <p:spTgt spid="135"/>
                                        </p:tgtEl>
                                        <p:attrNameLst>
                                          <p:attrName>ppt_x</p:attrName>
                                          <p:attrName>ppt_y</p:attrName>
                                        </p:attrNameLst>
                                      </p:cBhvr>
                                    </p:animMotion>
                                  </p:childTnLst>
                                </p:cTn>
                              </p:par>
                              <p:par>
                                <p:cTn id="13" presetID="0" presetClass="path" presetSubtype="0" accel="50000" decel="50000" fill="hold" nodeType="withEffect">
                                  <p:stCondLst>
                                    <p:cond delay="500"/>
                                  </p:stCondLst>
                                  <p:childTnLst>
                                    <p:animMotion origin="layout" path="M 0.0017 -0.02488 L 0.0017 -0.02488 C 6.6835E-5 -0.02696 -0.00162 -0.0287 -0.00312 -0.03101 C -0.00397 -0.0324 -0.00423 -0.0346 -0.00514 -0.03587 C -0.00703 -0.03831 -0.00931 -0.03969 -0.01126 -0.04189 C -0.01679 -0.04814 -0.02219 -0.05486 -0.02766 -0.06134 C -0.03958 -0.07534 -0.0356 -0.06979 -0.0481 -0.08553 C -0.05155 -0.08993 -0.05494 -0.09444 -0.05832 -0.09884 L -0.06854 -0.11226 C -0.07219 -0.11701 -0.0757 -0.12222 -0.07948 -0.12673 C -0.08013 -0.12754 -0.08091 -0.12824 -0.0815 -0.12916 C -0.08586 -0.13587 -0.09015 -0.14294 -0.09445 -0.14976 C -0.09699 -0.15381 -0.09959 -0.15763 -0.10194 -0.16192 C -0.11346 -0.18229 -0.11053 -0.17696 -0.12583 -0.20555 C -0.12928 -0.21192 -0.1326 -0.21863 -0.13605 -0.22488 C -0.15063 -0.25173 -0.14269 -0.23645 -0.15649 -0.26006 C -0.16332 -0.27175 -0.1656 -0.2765 -0.17217 -0.28923 C -0.17465 -0.29398 -0.17803 -0.2978 -0.17966 -0.3037 C -0.18012 -0.30532 -0.18044 -0.30717 -0.18103 -0.30856 C -0.19457 -0.34155 -0.1891 -0.32812 -0.20355 -0.35462 C -0.20609 -0.35937 -0.2085 -0.36435 -0.21104 -0.36921 C -0.21188 -0.37083 -0.21286 -0.37245 -0.21377 -0.37407 C -0.21696 -0.37974 -0.22015 -0.3853 -0.22328 -0.39097 C -0.22744 -0.39861 -0.23102 -0.40717 -0.23558 -0.414 C -0.23714 -0.41643 -0.23883 -0.41863 -0.24033 -0.42129 C -0.24332 -0.42662 -0.25634 -0.45277 -0.2594 -0.45648 C -0.26012 -0.45729 -0.26084 -0.45787 -0.26149 -0.45891 C -0.28674 -0.49907 -0.27503 -0.49155 -0.28739 -0.49884 C -0.29123 -0.50416 -0.29527 -0.50902 -0.29898 -0.51458 C -0.29957 -0.51562 -0.2997 -0.51736 -0.30035 -0.51828 C -0.30425 -0.52349 -0.30862 -0.52766 -0.31259 -0.53287 C -0.31363 -0.53414 -0.31434 -0.53622 -0.31532 -0.53761 C -0.3189 -0.5427 -0.32268 -0.54722 -0.32626 -0.55219 C -0.32697 -0.55324 -0.32749 -0.55486 -0.32827 -0.5559 C -0.33205 -0.56087 -0.33609 -0.56527 -0.33986 -0.57037 C -0.3409 -0.57175 -0.34155 -0.57395 -0.3426 -0.57523 C -0.34637 -0.57997 -0.35034 -0.58414 -0.35418 -0.58854 C -0.35776 -0.59814 -0.35555 -0.59305 -0.36577 -0.60555 C -0.36662 -0.60659 -0.36766 -0.60694 -0.3685 -0.60798 C -0.3713 -0.61145 -0.37384 -0.61539 -0.37671 -0.61886 C -0.37749 -0.6199 -0.37853 -0.62037 -0.37944 -0.62129 C -0.38217 -0.62442 -0.38497 -0.62743 -0.38758 -0.63101 C -0.3909 -0.63553 -0.39389 -0.64085 -0.39715 -0.6456 C -0.40092 -0.65092 -0.40483 -0.65613 -0.40873 -0.66134 C -0.41231 -0.6662 -0.41596 -0.67118 -0.4196 -0.67581 C -0.4254 -0.68321 -0.43523 -0.69432 -0.44076 -0.70254 C -0.44349 -0.70659 -0.44616 -0.71064 -0.44896 -0.71458 C -0.44961 -0.7155 -0.45039 -0.71608 -0.45098 -0.71701 C -0.45697 -0.72627 -0.46283 -0.73553 -0.46869 -0.7449 C -0.47038 -0.74756 -0.48587 -0.77314 -0.48711 -0.77523 C -0.48782 -0.77638 -0.48841 -0.77789 -0.48919 -0.77893 C -0.49212 -0.78287 -0.49524 -0.78657 -0.49804 -0.79097 C -0.50937 -0.80879 -0.5026 -0.80416 -0.50891 -0.80798 C -0.54114 -0.86516 -0.49843 -0.78842 -0.52799 -0.84432 C -0.52857 -0.84537 -0.52942 -0.84583 -0.53007 -0.84675 C -0.53762 -0.85868 -0.54459 -0.87199 -0.55253 -0.8831 C -0.55982 -0.89317 -0.56685 -0.90393 -0.5744 -0.91342 L -0.58866 -0.93159 C -0.59295 -0.94305 -0.58827 -0.93148 -0.60233 -0.94976 C -0.60767 -0.95671 -0.61274 -0.96446 -0.61802 -0.97164 C -0.62713 -0.98391 -0.624 -0.98159 -0.6296 -0.98495 C -0.63572 -0.99305 -0.64165 -1.00162 -0.64802 -1.00914 C -0.64868 -1.00995 -0.64939 -1.01064 -0.65004 -1.01157 C -0.65239 -1.01516 -0.6546 -1.01886 -0.65688 -1.02256 C -0.65961 -1.0324 -0.65668 -1.02337 -0.66365 -1.03587 C -0.66449 -1.03726 -0.66495 -1.03923 -0.66573 -1.04074 C -0.66703 -1.04328 -0.66853 -1.04537 -0.66983 -1.04791 C -0.67387 -1.05636 -0.67426 -1.05891 -0.67732 -1.06863 C -0.67784 -1.07233 -0.67875 -1.07881 -0.67934 -1.08194 C -0.68038 -1.0868 -0.68174 -1.09155 -0.68279 -1.09641 C -0.68311 -1.09803 -0.68318 -1.09976 -0.68344 -1.10127 C -0.68409 -1.10462 -0.68487 -1.10775 -0.68552 -1.11099 C -0.68819 -1.12557 -0.6822 -1.10011 -0.68819 -1.128 C -0.68851 -1.12928 -0.6891 -1.13044 -0.68956 -1.13159 C -0.69359 -1.16006 -0.68721 -1.11504 -0.69366 -1.15821 C -0.69463 -1.16469 -0.69554 -1.17118 -0.69639 -1.17766 C -0.69711 -1.18333 -0.69763 -1.189 -0.69847 -1.19467 C -0.69919 -1.19953 -0.70114 -1.20914 -0.70114 -1.20914 C -0.70225 -1.22199 -0.70231 -1.22442 -0.70388 -1.23587 C -0.70407 -1.23703 -0.7044 -1.23831 -0.70459 -1.23946 C -0.70537 -1.24432 -0.70576 -1.24733 -0.70661 -1.2515 C -0.70726 -1.25474 -0.70811 -1.25787 -0.70869 -1.26122 C -0.70934 -1.26516 -0.71039 -1.27465 -0.71071 -1.27939 C -0.71143 -1.28877 -0.71136 -1.2868 -0.71136 -1.29155 " pathEditMode="relative" ptsTypes="AAAAAAAAAAAAAAAAAAAAAAAAAAAAAAAAAAAAAAAAAAAAAAAAAAAAAAAAAAAAAAAAAAAAAAAAAAAAAAAAAAAA">
                                      <p:cBhvr>
                                        <p:cTn id="14" dur="2000" fill="hold"/>
                                        <p:tgtEl>
                                          <p:spTgt spid="150"/>
                                        </p:tgtEl>
                                        <p:attrNameLst>
                                          <p:attrName>ppt_x</p:attrName>
                                          <p:attrName>ppt_y</p:attrName>
                                        </p:attrNameLst>
                                      </p:cBhvr>
                                    </p:animMotion>
                                  </p:childTnLst>
                                </p:cTn>
                              </p:par>
                              <p:par>
                                <p:cTn id="15" presetID="0" presetClass="path" presetSubtype="0" accel="50000" decel="50000" fill="hold" nodeType="withEffect">
                                  <p:stCondLst>
                                    <p:cond delay="800"/>
                                  </p:stCondLst>
                                  <p:childTnLst>
                                    <p:animMotion origin="layout" path="M 0.00943 0.00613 L 0.00943 0.00613 C 0.00735 0.00694 0.00533 0.00799 0.00325 0.00856 C -0.0002 0.00972 -0.0017 0.00949 -0.00489 0.01099 C -0.00723 0.01215 -0.00944 0.01342 -0.01172 0.0147 C -0.01244 0.01505 -0.01309 0.01562 -0.01381 0.01586 C -0.01511 0.01643 -0.01654 0.01643 -0.01784 0.01713 C -0.02611 0.0213 -0.03431 0.02558 -0.04238 0.03044 C -0.0431 0.03079 -0.04375 0.03136 -0.04447 0.0316 C -0.06575 0.04074 -0.05371 0.03507 -0.07649 0.04375 C -0.07721 0.04398 -0.07786 0.04467 -0.07858 0.04502 C -0.08378 0.04711 -0.08899 0.04896 -0.0942 0.05104 L -0.11197 0.05833 C -0.11906 0.06678 -0.11106 0.05775 -0.13039 0.07049 C -0.13111 0.07095 -0.13169 0.07222 -0.13241 0.07292 C -0.13645 0.07627 -0.14055 0.07951 -0.14471 0.08252 C -0.14556 0.08322 -0.14654 0.0831 -0.14738 0.0838 C -0.152 0.0875 -0.15643 0.09201 -0.16105 0.09595 C -0.1617 0.09641 -0.16242 0.09664 -0.16307 0.09711 C -0.17199 0.10382 -0.18052 0.11227 -0.18969 0.11771 C -0.19034 0.11817 -0.19106 0.1184 -0.19171 0.11886 C -0.19607 0.1228 -0.2005 0.12662 -0.20467 0.13102 C -0.2227 0.14977 -0.2005 0.12974 -0.21834 0.14676 C -0.21892 0.14745 -0.2197 0.14757 -0.22035 0.14803 C -0.22354 0.15289 -0.22667 0.15787 -0.22992 0.16261 C -0.23507 0.17002 -0.24034 0.17708 -0.24561 0.18437 C -0.24646 0.18565 -0.24743 0.1868 -0.24834 0.18796 C -0.25082 0.19155 -0.25323 0.19549 -0.25583 0.19896 C -0.26013 0.20463 -0.26507 0.20903 -0.26878 0.21586 C -0.27464 0.22685 -0.28031 0.23819 -0.28649 0.24861 C -0.3055 0.28055 -0.29333 0.25914 -0.3083 0.28738 C -0.31123 0.29294 -0.31904 0.30555 -0.31989 0.30799 C -0.3275 0.33055 -0.30999 0.27905 -0.33011 0.33472 C -0.33219 0.34039 -0.33434 0.34583 -0.33629 0.35162 C -0.33661 0.35278 -0.33655 0.35405 -0.33694 0.35521 C -0.33909 0.36099 -0.34195 0.36597 -0.34378 0.37211 C -0.3456 0.37824 -0.34638 0.38518 -0.34788 0.39155 C -0.34937 0.39803 -0.35107 0.4044 -0.35263 0.41099 C -0.35289 0.41215 -0.35308 0.41331 -0.35328 0.41458 C -0.35653 0.4331 -0.36011 0.4515 -0.36285 0.47037 C -0.36422 0.47963 -0.36552 0.48889 -0.36695 0.49826 C -0.36714 0.49942 -0.36747 0.50058 -0.3676 0.50185 C -0.36858 0.50914 -0.36929 0.51643 -0.37033 0.52373 C -0.37248 0.53785 -0.37717 0.56609 -0.37717 0.56609 C -0.37762 0.57373 -0.37815 0.58148 -0.37854 0.58912 C -0.3788 0.59479 -0.37893 0.60046 -0.37919 0.60613 C -0.38023 0.62454 -0.37951 0.61979 -0.38127 0.62917 C -0.38173 0.63646 -0.38225 0.64363 -0.38264 0.65093 C -0.3829 0.65625 -0.38296 0.66146 -0.38329 0.66667 C -0.38342 0.66794 -0.38387 0.6691 -0.384 0.67037 C -0.38453 0.67511 -0.38492 0.68009 -0.38537 0.68484 C -0.38557 0.69178 -0.38563 0.69861 -0.38602 0.70544 C -0.38635 0.71076 -0.38713 0.71597 -0.38739 0.7213 C -0.38778 0.72893 -0.38778 0.73657 -0.38811 0.74433 C -0.38824 0.74792 -0.38856 0.7515 -0.38876 0.75521 C -0.38908 0.77847 -0.38941 0.81713 -0.39012 0.84248 C -0.39051 0.85579 -0.39103 0.8691 -0.39149 0.88252 C -0.39221 0.9044 -0.39097 0.89653 -0.39286 0.90671 C -0.39409 0.97535 -0.39396 0.95127 -0.39286 1.05706 C -0.39273 1.07141 -0.39279 1.06979 -0.39149 1.07882 C -0.39103 1.09097 -0.39071 1.10312 -0.39012 1.11516 C -0.38928 1.13264 -0.3898 1.12905 -0.38811 1.13819 C -0.38765 1.14352 -0.38726 1.14873 -0.38674 1.15405 C -0.38661 1.15521 -0.38615 1.15636 -0.38602 1.15764 C -0.3857 1.16123 -0.3857 1.16493 -0.38537 1.16852 C -0.38524 1.16979 -0.38479 1.17095 -0.38466 1.17222 C -0.38368 1.18148 -0.38296 1.19086 -0.38192 1.20011 C -0.38147 1.20405 -0.38101 1.2081 -0.38055 1.21215 C -0.38029 1.21458 -0.38016 1.21701 -0.3799 1.21944 C -0.37945 1.22349 -0.37893 1.22755 -0.37854 1.2316 C -0.37821 1.23518 -0.37808 1.23889 -0.37782 1.24248 C -0.37762 1.24537 -0.37736 1.24815 -0.37717 1.25093 C -0.37691 1.25417 -0.37684 1.25752 -0.37652 1.26065 C -0.37619 1.26354 -0.37561 1.26632 -0.37515 1.2691 C -0.3747 1.27477 -0.37404 1.28044 -0.37378 1.28611 C -0.37352 1.29062 -0.37346 1.29502 -0.37307 1.29942 C -0.37255 1.30636 -0.37177 1.31319 -0.37105 1.32002 C -0.37059 1.32407 -0.37001 1.32812 -0.36968 1.33218 C -0.36897 1.34062 -0.36916 1.34954 -0.3676 1.35764 C -0.3674 1.35891 -0.36721 1.36007 -0.36695 1.36123 C -0.36656 1.36296 -0.36591 1.36447 -0.36558 1.36609 C -0.36409 1.37338 -0.36324 1.3809 -0.36148 1.38796 C -0.36057 1.39155 -0.35972 1.39525 -0.35875 1.39884 C -0.3581 1.40127 -0.35738 1.4037 -0.35673 1.40613 C -0.35465 1.41424 -0.35582 1.41238 -0.35263 1.42187 C -0.35191 1.42396 -0.3512 1.42593 -0.35061 1.42789 C -0.35009 1.42951 -0.34957 1.43113 -0.34924 1.43275 C -0.34866 1.43518 -0.34853 1.43785 -0.34788 1.44005 C -0.34736 1.44155 -0.34638 1.44236 -0.34579 1.44375 C -0.34482 1.44595 -0.3441 1.44873 -0.34306 1.45093 C -0.33362 1.47268 -0.33954 1.45845 -0.33147 1.47396 C -0.32587 1.48472 -0.32054 1.49572 -0.31513 1.50671 C -0.31351 1.50995 -0.3122 1.51366 -0.31038 1.51643 C -0.30856 1.51921 -0.30661 1.52187 -0.30491 1.52488 C -0.30322 1.52801 -0.30185 1.5316 -0.30016 1.53461 C -0.29821 1.53808 -0.29599 1.54097 -0.29398 1.54433 C -0.28584 1.55787 -0.29215 1.54757 -0.28649 1.55891 C -0.28564 1.56053 -0.2846 1.56204 -0.28376 1.56366 C -0.28304 1.56528 -0.28246 1.56701 -0.28174 1.56852 C -0.28109 1.56991 -0.28031 1.57083 -0.27966 1.57222 C -0.27914 1.57326 -0.27868 1.57454 -0.27829 1.57581 C -0.27796 1.57697 -0.27809 1.57847 -0.27764 1.57951 C -0.27321 1.58924 -0.27712 1.57639 -0.2749 1.58437 " pathEditMode="relative" ptsTypes="AAAAAAAAAAAAAAAAAAAAAAAAAAAAAAAAAAAAAAAAAAAAAAAAAAAAAAAAAAAAAAAAAAAAAAAAAAAAAAAAAAAAAAAAAAAAAAAAAAAAAAA">
                                      <p:cBhvr>
                                        <p:cTn id="16" dur="2000" fill="hold"/>
                                        <p:tgtEl>
                                          <p:spTgt spid="105"/>
                                        </p:tgtEl>
                                        <p:attrNameLst>
                                          <p:attrName>ppt_x</p:attrName>
                                          <p:attrName>ppt_y</p:attrName>
                                        </p:attrNameLst>
                                      </p:cBhvr>
                                    </p:animMotion>
                                  </p:childTnLst>
                                </p:cTn>
                              </p:par>
                              <p:par>
                                <p:cTn id="17" presetID="22" presetClass="entr" presetSubtype="2" fill="hold" grpId="0" nodeType="withEffect">
                                  <p:stCondLst>
                                    <p:cond delay="400"/>
                                  </p:stCondLst>
                                  <p:childTnLst>
                                    <p:set>
                                      <p:cBhvr>
                                        <p:cTn id="18" dur="1" fill="hold">
                                          <p:stCondLst>
                                            <p:cond delay="0"/>
                                          </p:stCondLst>
                                        </p:cTn>
                                        <p:tgtEl>
                                          <p:spTgt spid="255"/>
                                        </p:tgtEl>
                                        <p:attrNameLst>
                                          <p:attrName>style.visibility</p:attrName>
                                        </p:attrNameLst>
                                      </p:cBhvr>
                                      <p:to>
                                        <p:strVal val="visible"/>
                                      </p:to>
                                    </p:set>
                                    <p:animEffect transition="in" filter="wipe(right)">
                                      <p:cBhvr>
                                        <p:cTn id="19" dur="1700"/>
                                        <p:tgtEl>
                                          <p:spTgt spid="255"/>
                                        </p:tgtEl>
                                      </p:cBhvr>
                                    </p:animEffect>
                                  </p:childTnLst>
                                </p:cTn>
                              </p:par>
                              <p:par>
                                <p:cTn id="20" presetID="10" presetClass="exit" presetSubtype="0" repeatCount="indefinite" fill="hold" grpId="0" nodeType="withEffect">
                                  <p:stCondLst>
                                    <p:cond delay="2500"/>
                                  </p:stCondLst>
                                  <p:childTnLst>
                                    <p:animEffect transition="out" filter="fade">
                                      <p:cBhvr>
                                        <p:cTn id="21" dur="2000"/>
                                        <p:tgtEl>
                                          <p:spTgt spid="258"/>
                                        </p:tgtEl>
                                      </p:cBhvr>
                                    </p:animEffect>
                                    <p:set>
                                      <p:cBhvr>
                                        <p:cTn id="22" dur="1" fill="hold">
                                          <p:stCondLst>
                                            <p:cond delay="1999"/>
                                          </p:stCondLst>
                                        </p:cTn>
                                        <p:tgtEl>
                                          <p:spTgt spid="258"/>
                                        </p:tgtEl>
                                        <p:attrNameLst>
                                          <p:attrName>style.visibility</p:attrName>
                                        </p:attrNameLst>
                                      </p:cBhvr>
                                      <p:to>
                                        <p:strVal val="hidden"/>
                                      </p:to>
                                    </p:set>
                                  </p:childTnLst>
                                </p:cTn>
                              </p:par>
                              <p:par>
                                <p:cTn id="23" presetID="6" presetClass="emph" presetSubtype="0" repeatCount="indefinite" fill="hold" grpId="1" nodeType="withEffect">
                                  <p:stCondLst>
                                    <p:cond delay="2500"/>
                                  </p:stCondLst>
                                  <p:childTnLst>
                                    <p:animScale>
                                      <p:cBhvr>
                                        <p:cTn id="24" dur="2000" fill="hold"/>
                                        <p:tgtEl>
                                          <p:spTgt spid="258"/>
                                        </p:tgtEl>
                                      </p:cBhvr>
                                      <p:by x="600000" y="600000"/>
                                    </p:animScale>
                                  </p:childTnLst>
                                </p:cTn>
                              </p:par>
                              <p:par>
                                <p:cTn id="25" presetID="10" presetClass="exit" presetSubtype="0" repeatCount="indefinite" fill="hold" grpId="0" nodeType="withEffect">
                                  <p:stCondLst>
                                    <p:cond delay="2500"/>
                                  </p:stCondLst>
                                  <p:childTnLst>
                                    <p:animEffect transition="out" filter="fade">
                                      <p:cBhvr>
                                        <p:cTn id="26" dur="1500"/>
                                        <p:tgtEl>
                                          <p:spTgt spid="256"/>
                                        </p:tgtEl>
                                      </p:cBhvr>
                                    </p:animEffect>
                                    <p:set>
                                      <p:cBhvr>
                                        <p:cTn id="27" dur="1" fill="hold">
                                          <p:stCondLst>
                                            <p:cond delay="1499"/>
                                          </p:stCondLst>
                                        </p:cTn>
                                        <p:tgtEl>
                                          <p:spTgt spid="256"/>
                                        </p:tgtEl>
                                        <p:attrNameLst>
                                          <p:attrName>style.visibility</p:attrName>
                                        </p:attrNameLst>
                                      </p:cBhvr>
                                      <p:to>
                                        <p:strVal val="hidden"/>
                                      </p:to>
                                    </p:set>
                                  </p:childTnLst>
                                </p:cTn>
                              </p:par>
                              <p:par>
                                <p:cTn id="28" presetID="6" presetClass="emph" presetSubtype="0" repeatCount="indefinite" fill="hold" grpId="1" nodeType="withEffect">
                                  <p:stCondLst>
                                    <p:cond delay="2500"/>
                                  </p:stCondLst>
                                  <p:childTnLst>
                                    <p:animScale>
                                      <p:cBhvr>
                                        <p:cTn id="29" dur="1500" fill="hold"/>
                                        <p:tgtEl>
                                          <p:spTgt spid="256"/>
                                        </p:tgtEl>
                                      </p:cBhvr>
                                      <p:by x="600000" y="6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5" grpId="0" animBg="1"/>
      <p:bldP spid="256" grpId="0" animBg="1"/>
      <p:bldP spid="256" grpId="1" animBg="1"/>
      <p:bldP spid="258" grpId="0" animBg="1"/>
      <p:bldP spid="258" grpId="1" animBg="1"/>
    </p:bldLst>
  </p:timing>
</p:sld>
</file>

<file path=ppt/slides/slide2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F598D775-4215-409B-9C8B-B5830EFDC3FF}"/>
              </a:ext>
            </a:extLst>
          </p:cNvPr>
          <p:cNvGrpSpPr/>
          <p:nvPr/>
        </p:nvGrpSpPr>
        <p:grpSpPr>
          <a:xfrm>
            <a:off x="2402369" y="7874748"/>
            <a:ext cx="5722491" cy="6035907"/>
            <a:chOff x="2402369" y="3840046"/>
            <a:chExt cx="5722491" cy="6035907"/>
          </a:xfrm>
        </p:grpSpPr>
        <p:grpSp>
          <p:nvGrpSpPr>
            <p:cNvPr id="6" name="Group 5">
              <a:extLst>
                <a:ext uri="{FF2B5EF4-FFF2-40B4-BE49-F238E27FC236}">
                  <a16:creationId xmlns:a16="http://schemas.microsoft.com/office/drawing/2014/main" id="{B5AE09EC-6B1B-48E1-B168-53AB6C16FDE6}"/>
                </a:ext>
              </a:extLst>
            </p:cNvPr>
            <p:cNvGrpSpPr/>
            <p:nvPr/>
          </p:nvGrpSpPr>
          <p:grpSpPr>
            <a:xfrm>
              <a:off x="2402369" y="3840046"/>
              <a:ext cx="5722491" cy="6035907"/>
              <a:chOff x="8736553" y="3611344"/>
              <a:chExt cx="6914068" cy="7292746"/>
            </a:xfrm>
          </p:grpSpPr>
          <p:sp>
            <p:nvSpPr>
              <p:cNvPr id="8" name="One">
                <a:extLst>
                  <a:ext uri="{FF2B5EF4-FFF2-40B4-BE49-F238E27FC236}">
                    <a16:creationId xmlns:a16="http://schemas.microsoft.com/office/drawing/2014/main" id="{516948BB-086A-423F-9082-ED6F952F3EC3}"/>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Two">
                <a:extLst>
                  <a:ext uri="{FF2B5EF4-FFF2-40B4-BE49-F238E27FC236}">
                    <a16:creationId xmlns:a16="http://schemas.microsoft.com/office/drawing/2014/main" id="{69D2BBF2-7C42-4E20-9E95-452A0E9200B5}"/>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hree">
                <a:extLst>
                  <a:ext uri="{FF2B5EF4-FFF2-40B4-BE49-F238E27FC236}">
                    <a16:creationId xmlns:a16="http://schemas.microsoft.com/office/drawing/2014/main" id="{F1DE2A63-AB3B-4160-A888-EDF75A109EC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our">
                <a:extLst>
                  <a:ext uri="{FF2B5EF4-FFF2-40B4-BE49-F238E27FC236}">
                    <a16:creationId xmlns:a16="http://schemas.microsoft.com/office/drawing/2014/main" id="{0AC76E9E-3471-4B44-AF35-483E87703C9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 name="TextBox 6">
              <a:extLst>
                <a:ext uri="{FF2B5EF4-FFF2-40B4-BE49-F238E27FC236}">
                  <a16:creationId xmlns:a16="http://schemas.microsoft.com/office/drawing/2014/main" id="{3231BBCA-847A-411C-A39C-A16ACE6741A7}"/>
                </a:ext>
              </a:extLst>
            </p:cNvPr>
            <p:cNvSpPr txBox="1"/>
            <p:nvPr/>
          </p:nvSpPr>
          <p:spPr>
            <a:xfrm>
              <a:off x="4057195" y="5461775"/>
              <a:ext cx="2412840" cy="1754326"/>
            </a:xfrm>
            <a:prstGeom prst="rect">
              <a:avLst/>
            </a:prstGeom>
            <a:noFill/>
          </p:spPr>
          <p:txBody>
            <a:bodyPr wrap="none" rtlCol="0" anchor="ctr">
              <a:spAutoFit/>
            </a:bodyPr>
            <a:lstStyle/>
            <a:p>
              <a:pPr algn="ctr"/>
              <a:r>
                <a:rPr lang="en-US" sz="54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3800.0</a:t>
              </a:r>
            </a:p>
            <a:p>
              <a:pPr algn="ctr"/>
              <a:r>
                <a:rPr lang="en-US" sz="54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12" name="Group 11">
            <a:extLst>
              <a:ext uri="{FF2B5EF4-FFF2-40B4-BE49-F238E27FC236}">
                <a16:creationId xmlns:a16="http://schemas.microsoft.com/office/drawing/2014/main" id="{D7A70218-3A56-4BBF-A656-9672ACAEA5EB}"/>
              </a:ext>
            </a:extLst>
          </p:cNvPr>
          <p:cNvGrpSpPr/>
          <p:nvPr/>
        </p:nvGrpSpPr>
        <p:grpSpPr>
          <a:xfrm>
            <a:off x="6587403" y="9613675"/>
            <a:ext cx="3656691" cy="3856965"/>
            <a:chOff x="6587403" y="5578973"/>
            <a:chExt cx="3656691" cy="3856965"/>
          </a:xfrm>
        </p:grpSpPr>
        <p:grpSp>
          <p:nvGrpSpPr>
            <p:cNvPr id="13" name="Group 12">
              <a:extLst>
                <a:ext uri="{FF2B5EF4-FFF2-40B4-BE49-F238E27FC236}">
                  <a16:creationId xmlns:a16="http://schemas.microsoft.com/office/drawing/2014/main" id="{BF8FD301-8BC7-4DDE-9C62-F2983F435FCD}"/>
                </a:ext>
              </a:extLst>
            </p:cNvPr>
            <p:cNvGrpSpPr/>
            <p:nvPr/>
          </p:nvGrpSpPr>
          <p:grpSpPr>
            <a:xfrm>
              <a:off x="6587403" y="5578973"/>
              <a:ext cx="3656691" cy="3856965"/>
              <a:chOff x="1563688" y="3246708"/>
              <a:chExt cx="7605475" cy="8022019"/>
            </a:xfrm>
          </p:grpSpPr>
          <p:sp>
            <p:nvSpPr>
              <p:cNvPr id="15" name="One">
                <a:extLst>
                  <a:ext uri="{FF2B5EF4-FFF2-40B4-BE49-F238E27FC236}">
                    <a16:creationId xmlns:a16="http://schemas.microsoft.com/office/drawing/2014/main" id="{94FC1B84-2188-4125-A036-F0D6418A7628}"/>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Two">
                <a:extLst>
                  <a:ext uri="{FF2B5EF4-FFF2-40B4-BE49-F238E27FC236}">
                    <a16:creationId xmlns:a16="http://schemas.microsoft.com/office/drawing/2014/main" id="{0C81A25D-78A6-45DB-A943-F6AD114940A3}"/>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Three">
                <a:extLst>
                  <a:ext uri="{FF2B5EF4-FFF2-40B4-BE49-F238E27FC236}">
                    <a16:creationId xmlns:a16="http://schemas.microsoft.com/office/drawing/2014/main" id="{568372E0-539D-4686-A72F-2E0D0E0C0DB1}"/>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our">
                <a:extLst>
                  <a:ext uri="{FF2B5EF4-FFF2-40B4-BE49-F238E27FC236}">
                    <a16:creationId xmlns:a16="http://schemas.microsoft.com/office/drawing/2014/main" id="{D077E96F-39B1-43D9-8521-5A67301CD06F}"/>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4" name="TextBox 13">
              <a:extLst>
                <a:ext uri="{FF2B5EF4-FFF2-40B4-BE49-F238E27FC236}">
                  <a16:creationId xmlns:a16="http://schemas.microsoft.com/office/drawing/2014/main" id="{3AFE1122-5309-4274-BED1-D0B5B7F6E62C}"/>
                </a:ext>
              </a:extLst>
            </p:cNvPr>
            <p:cNvSpPr txBox="1"/>
            <p:nvPr/>
          </p:nvSpPr>
          <p:spPr>
            <a:xfrm>
              <a:off x="7179860" y="6382687"/>
              <a:ext cx="2412840" cy="1754326"/>
            </a:xfrm>
            <a:prstGeom prst="rect">
              <a:avLst/>
            </a:prstGeom>
            <a:noFill/>
          </p:spPr>
          <p:txBody>
            <a:bodyPr wrap="none" rtlCol="0" anchor="ctr">
              <a:spAutoFit/>
            </a:bodyPr>
            <a:lstStyle/>
            <a:p>
              <a:pPr algn="ctr"/>
              <a:r>
                <a:rPr lang="en-US" sz="54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2100.0</a:t>
              </a:r>
            </a:p>
            <a:p>
              <a:pPr algn="ctr"/>
              <a:r>
                <a:rPr lang="en-US" sz="54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19" name="Group 18">
            <a:extLst>
              <a:ext uri="{FF2B5EF4-FFF2-40B4-BE49-F238E27FC236}">
                <a16:creationId xmlns:a16="http://schemas.microsoft.com/office/drawing/2014/main" id="{9327F430-D82A-44B7-A6EE-4BF6114C1B95}"/>
              </a:ext>
            </a:extLst>
          </p:cNvPr>
          <p:cNvGrpSpPr/>
          <p:nvPr/>
        </p:nvGrpSpPr>
        <p:grpSpPr>
          <a:xfrm>
            <a:off x="8002592" y="5498518"/>
            <a:ext cx="8523728" cy="8990565"/>
            <a:chOff x="8002592" y="3353835"/>
            <a:chExt cx="8523728" cy="8990565"/>
          </a:xfrm>
        </p:grpSpPr>
        <p:grpSp>
          <p:nvGrpSpPr>
            <p:cNvPr id="20" name="Group 19">
              <a:extLst>
                <a:ext uri="{FF2B5EF4-FFF2-40B4-BE49-F238E27FC236}">
                  <a16:creationId xmlns:a16="http://schemas.microsoft.com/office/drawing/2014/main" id="{3A6F5936-6E08-4C2A-8F48-76481A321D69}"/>
                </a:ext>
              </a:extLst>
            </p:cNvPr>
            <p:cNvGrpSpPr/>
            <p:nvPr/>
          </p:nvGrpSpPr>
          <p:grpSpPr>
            <a:xfrm>
              <a:off x="8002592" y="3353835"/>
              <a:ext cx="8523728" cy="8990565"/>
              <a:chOff x="8736554" y="3611344"/>
              <a:chExt cx="6914068" cy="7292746"/>
            </a:xfrm>
          </p:grpSpPr>
          <p:sp>
            <p:nvSpPr>
              <p:cNvPr id="22" name="One">
                <a:extLst>
                  <a:ext uri="{FF2B5EF4-FFF2-40B4-BE49-F238E27FC236}">
                    <a16:creationId xmlns:a16="http://schemas.microsoft.com/office/drawing/2014/main" id="{F383B615-5F32-4D75-8758-F6A5945A7F3E}"/>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Two">
                <a:extLst>
                  <a:ext uri="{FF2B5EF4-FFF2-40B4-BE49-F238E27FC236}">
                    <a16:creationId xmlns:a16="http://schemas.microsoft.com/office/drawing/2014/main" id="{1904D6D7-D1D6-45EE-A5B2-CD8AA26F7DB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Three">
                <a:extLst>
                  <a:ext uri="{FF2B5EF4-FFF2-40B4-BE49-F238E27FC236}">
                    <a16:creationId xmlns:a16="http://schemas.microsoft.com/office/drawing/2014/main" id="{8D5FE4AD-B130-4143-BEC8-6A55B23FF274}"/>
                  </a:ext>
                </a:extLst>
              </p:cNvPr>
              <p:cNvSpPr/>
              <p:nvPr/>
            </p:nvSpPr>
            <p:spPr>
              <a:xfrm>
                <a:off x="8736554"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our">
                <a:extLst>
                  <a:ext uri="{FF2B5EF4-FFF2-40B4-BE49-F238E27FC236}">
                    <a16:creationId xmlns:a16="http://schemas.microsoft.com/office/drawing/2014/main" id="{21757D47-8594-40E3-8F93-9721AB4705AD}"/>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1" name="TextBox 20">
              <a:extLst>
                <a:ext uri="{FF2B5EF4-FFF2-40B4-BE49-F238E27FC236}">
                  <a16:creationId xmlns:a16="http://schemas.microsoft.com/office/drawing/2014/main" id="{0B469CB0-F965-4274-B40D-FFD5F979BBF8}"/>
                </a:ext>
              </a:extLst>
            </p:cNvPr>
            <p:cNvSpPr txBox="1"/>
            <p:nvPr/>
          </p:nvSpPr>
          <p:spPr>
            <a:xfrm>
              <a:off x="10886268" y="5879230"/>
              <a:ext cx="2659702" cy="1938992"/>
            </a:xfrm>
            <a:prstGeom prst="rect">
              <a:avLst/>
            </a:prstGeom>
            <a:noFill/>
          </p:spPr>
          <p:txBody>
            <a:bodyPr wrap="none" rtlCol="0" anchor="ctr">
              <a:spAutoFit/>
            </a:bodyPr>
            <a:lstStyle/>
            <a:p>
              <a:pPr algn="ct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8600.0</a:t>
              </a:r>
            </a:p>
            <a:p>
              <a:pPr algn="ct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26" name="Group 25">
            <a:extLst>
              <a:ext uri="{FF2B5EF4-FFF2-40B4-BE49-F238E27FC236}">
                <a16:creationId xmlns:a16="http://schemas.microsoft.com/office/drawing/2014/main" id="{B4EEB01D-0152-4369-9EB3-9FA6FD9F992B}"/>
              </a:ext>
            </a:extLst>
          </p:cNvPr>
          <p:cNvGrpSpPr/>
          <p:nvPr/>
        </p:nvGrpSpPr>
        <p:grpSpPr>
          <a:xfrm>
            <a:off x="14624382" y="7658398"/>
            <a:ext cx="5935326" cy="6260399"/>
            <a:chOff x="14624382" y="3623696"/>
            <a:chExt cx="5935326" cy="6260399"/>
          </a:xfrm>
        </p:grpSpPr>
        <p:grpSp>
          <p:nvGrpSpPr>
            <p:cNvPr id="27" name="Group 26">
              <a:extLst>
                <a:ext uri="{FF2B5EF4-FFF2-40B4-BE49-F238E27FC236}">
                  <a16:creationId xmlns:a16="http://schemas.microsoft.com/office/drawing/2014/main" id="{65386BC0-EB0F-4D93-8CBD-78274F06C855}"/>
                </a:ext>
              </a:extLst>
            </p:cNvPr>
            <p:cNvGrpSpPr/>
            <p:nvPr/>
          </p:nvGrpSpPr>
          <p:grpSpPr>
            <a:xfrm>
              <a:off x="14624382" y="3623696"/>
              <a:ext cx="5935326" cy="6260399"/>
              <a:chOff x="8736553" y="3611344"/>
              <a:chExt cx="6914068" cy="7292746"/>
            </a:xfrm>
          </p:grpSpPr>
          <p:sp>
            <p:nvSpPr>
              <p:cNvPr id="29" name="One">
                <a:extLst>
                  <a:ext uri="{FF2B5EF4-FFF2-40B4-BE49-F238E27FC236}">
                    <a16:creationId xmlns:a16="http://schemas.microsoft.com/office/drawing/2014/main" id="{A857F9AB-0107-4B21-AAD1-0EE1A9A0BC0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Two">
                <a:extLst>
                  <a:ext uri="{FF2B5EF4-FFF2-40B4-BE49-F238E27FC236}">
                    <a16:creationId xmlns:a16="http://schemas.microsoft.com/office/drawing/2014/main" id="{E00B547D-6784-4249-BA6D-5CB77F16918C}"/>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Three">
                <a:extLst>
                  <a:ext uri="{FF2B5EF4-FFF2-40B4-BE49-F238E27FC236}">
                    <a16:creationId xmlns:a16="http://schemas.microsoft.com/office/drawing/2014/main" id="{4EA6069F-AA23-4A13-810C-0F6FD38F74D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our">
                <a:extLst>
                  <a:ext uri="{FF2B5EF4-FFF2-40B4-BE49-F238E27FC236}">
                    <a16:creationId xmlns:a16="http://schemas.microsoft.com/office/drawing/2014/main" id="{72879B5D-0E71-4BCF-B071-542C162D2427}"/>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8" name="TextBox 27">
              <a:extLst>
                <a:ext uri="{FF2B5EF4-FFF2-40B4-BE49-F238E27FC236}">
                  <a16:creationId xmlns:a16="http://schemas.microsoft.com/office/drawing/2014/main" id="{56019FA4-8144-4428-969D-48D9DC478CFA}"/>
                </a:ext>
              </a:extLst>
            </p:cNvPr>
            <p:cNvSpPr txBox="1"/>
            <p:nvPr/>
          </p:nvSpPr>
          <p:spPr>
            <a:xfrm>
              <a:off x="16336253" y="5196783"/>
              <a:ext cx="2659702" cy="1938992"/>
            </a:xfrm>
            <a:prstGeom prst="rect">
              <a:avLst/>
            </a:prstGeom>
            <a:noFill/>
          </p:spPr>
          <p:txBody>
            <a:bodyPr wrap="none" rtlCol="0" anchor="ctr">
              <a:spAutoFit/>
            </a:bodyPr>
            <a:lstStyle/>
            <a:p>
              <a:pPr algn="ct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3850.0</a:t>
              </a:r>
            </a:p>
            <a:p>
              <a:pPr algn="ct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33" name="Group 32">
            <a:extLst>
              <a:ext uri="{FF2B5EF4-FFF2-40B4-BE49-F238E27FC236}">
                <a16:creationId xmlns:a16="http://schemas.microsoft.com/office/drawing/2014/main" id="{48E7B793-3F72-45CD-928C-AB7DB9E74252}"/>
              </a:ext>
            </a:extLst>
          </p:cNvPr>
          <p:cNvGrpSpPr/>
          <p:nvPr/>
        </p:nvGrpSpPr>
        <p:grpSpPr>
          <a:xfrm>
            <a:off x="19182279" y="10585826"/>
            <a:ext cx="2502346" cy="2639397"/>
            <a:chOff x="19182279" y="6551124"/>
            <a:chExt cx="2502346" cy="2639397"/>
          </a:xfrm>
        </p:grpSpPr>
        <p:grpSp>
          <p:nvGrpSpPr>
            <p:cNvPr id="34" name="Group 33">
              <a:extLst>
                <a:ext uri="{FF2B5EF4-FFF2-40B4-BE49-F238E27FC236}">
                  <a16:creationId xmlns:a16="http://schemas.microsoft.com/office/drawing/2014/main" id="{D2E8EAD1-617A-418E-A887-3415F5D95CB2}"/>
                </a:ext>
              </a:extLst>
            </p:cNvPr>
            <p:cNvGrpSpPr/>
            <p:nvPr/>
          </p:nvGrpSpPr>
          <p:grpSpPr>
            <a:xfrm>
              <a:off x="19182279" y="6551124"/>
              <a:ext cx="2502346" cy="2639397"/>
              <a:chOff x="8736553" y="3611344"/>
              <a:chExt cx="6914068" cy="7292746"/>
            </a:xfrm>
          </p:grpSpPr>
          <p:sp>
            <p:nvSpPr>
              <p:cNvPr id="36" name="One">
                <a:extLst>
                  <a:ext uri="{FF2B5EF4-FFF2-40B4-BE49-F238E27FC236}">
                    <a16:creationId xmlns:a16="http://schemas.microsoft.com/office/drawing/2014/main" id="{737046AD-D7C7-4E86-9AA0-AD4DE69CBBB0}"/>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Two">
                <a:extLst>
                  <a:ext uri="{FF2B5EF4-FFF2-40B4-BE49-F238E27FC236}">
                    <a16:creationId xmlns:a16="http://schemas.microsoft.com/office/drawing/2014/main" id="{E6D8EB86-FB16-409B-BDB5-CFA81E48C2C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Three">
                <a:extLst>
                  <a:ext uri="{FF2B5EF4-FFF2-40B4-BE49-F238E27FC236}">
                    <a16:creationId xmlns:a16="http://schemas.microsoft.com/office/drawing/2014/main" id="{73D652F0-BA3F-4363-9890-7A6366B65F9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Four">
                <a:extLst>
                  <a:ext uri="{FF2B5EF4-FFF2-40B4-BE49-F238E27FC236}">
                    <a16:creationId xmlns:a16="http://schemas.microsoft.com/office/drawing/2014/main" id="{AD25907E-15AF-41FD-893C-DE3D2ED528D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5" name="TextBox 34">
              <a:extLst>
                <a:ext uri="{FF2B5EF4-FFF2-40B4-BE49-F238E27FC236}">
                  <a16:creationId xmlns:a16="http://schemas.microsoft.com/office/drawing/2014/main" id="{3CBC0CF1-09DE-46CE-83EB-256CB89D0FCB}"/>
                </a:ext>
              </a:extLst>
            </p:cNvPr>
            <p:cNvSpPr txBox="1"/>
            <p:nvPr/>
          </p:nvSpPr>
          <p:spPr>
            <a:xfrm>
              <a:off x="19732779" y="7075298"/>
              <a:ext cx="1401346" cy="1200329"/>
            </a:xfrm>
            <a:prstGeom prst="rect">
              <a:avLst/>
            </a:prstGeom>
            <a:noFill/>
          </p:spPr>
          <p:txBody>
            <a:bodyPr wrap="none" rtlCol="0" anchor="ctr">
              <a:spAutoFit/>
            </a:bodyPr>
            <a:lstStyle/>
            <a:p>
              <a:pPr algn="ctr"/>
              <a:r>
                <a:rPr lang="en-US" sz="36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950.0</a:t>
              </a:r>
            </a:p>
            <a:p>
              <a:pPr algn="ctr"/>
              <a:r>
                <a:rPr lang="en-US" sz="36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40" name="Group 39">
            <a:extLst>
              <a:ext uri="{FF2B5EF4-FFF2-40B4-BE49-F238E27FC236}">
                <a16:creationId xmlns:a16="http://schemas.microsoft.com/office/drawing/2014/main" id="{280ADE9C-9E0B-416E-9030-07FDC200A279}"/>
              </a:ext>
            </a:extLst>
          </p:cNvPr>
          <p:cNvGrpSpPr/>
          <p:nvPr/>
        </p:nvGrpSpPr>
        <p:grpSpPr>
          <a:xfrm>
            <a:off x="3966993" y="6709623"/>
            <a:ext cx="2357203" cy="1055798"/>
            <a:chOff x="5007734" y="9006386"/>
            <a:chExt cx="2357203" cy="1055798"/>
          </a:xfrm>
        </p:grpSpPr>
        <p:sp>
          <p:nvSpPr>
            <p:cNvPr id="41" name="TextBox 40">
              <a:extLst>
                <a:ext uri="{FF2B5EF4-FFF2-40B4-BE49-F238E27FC236}">
                  <a16:creationId xmlns:a16="http://schemas.microsoft.com/office/drawing/2014/main" id="{AB63CBAE-F933-4AC5-B538-01F1C5486D2F}"/>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2" name="TextBox 41">
              <a:extLst>
                <a:ext uri="{FF2B5EF4-FFF2-40B4-BE49-F238E27FC236}">
                  <a16:creationId xmlns:a16="http://schemas.microsoft.com/office/drawing/2014/main" id="{76176426-6799-49B4-AC6A-89734D5AB4C0}"/>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3" name="Group 42">
            <a:extLst>
              <a:ext uri="{FF2B5EF4-FFF2-40B4-BE49-F238E27FC236}">
                <a16:creationId xmlns:a16="http://schemas.microsoft.com/office/drawing/2014/main" id="{9583E3DD-C5C3-4FAA-982F-FA1A09CD7319}"/>
              </a:ext>
            </a:extLst>
          </p:cNvPr>
          <p:cNvGrpSpPr/>
          <p:nvPr/>
        </p:nvGrpSpPr>
        <p:grpSpPr>
          <a:xfrm>
            <a:off x="7237147" y="13074865"/>
            <a:ext cx="2357203" cy="1055798"/>
            <a:chOff x="5007734" y="9006386"/>
            <a:chExt cx="2357203" cy="1055798"/>
          </a:xfrm>
        </p:grpSpPr>
        <p:sp>
          <p:nvSpPr>
            <p:cNvPr id="44" name="TextBox 43">
              <a:extLst>
                <a:ext uri="{FF2B5EF4-FFF2-40B4-BE49-F238E27FC236}">
                  <a16:creationId xmlns:a16="http://schemas.microsoft.com/office/drawing/2014/main" id="{D726B04A-6352-4909-B944-8D7DA3867328}"/>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5" name="TextBox 44">
              <a:extLst>
                <a:ext uri="{FF2B5EF4-FFF2-40B4-BE49-F238E27FC236}">
                  <a16:creationId xmlns:a16="http://schemas.microsoft.com/office/drawing/2014/main" id="{F2256144-1D63-4457-8A47-3BD59DA42031}"/>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6" name="Group 45">
            <a:extLst>
              <a:ext uri="{FF2B5EF4-FFF2-40B4-BE49-F238E27FC236}">
                <a16:creationId xmlns:a16="http://schemas.microsoft.com/office/drawing/2014/main" id="{46CF009A-353A-4984-A457-2A386C8BDA35}"/>
              </a:ext>
            </a:extLst>
          </p:cNvPr>
          <p:cNvGrpSpPr/>
          <p:nvPr/>
        </p:nvGrpSpPr>
        <p:grpSpPr>
          <a:xfrm>
            <a:off x="11027890" y="4490114"/>
            <a:ext cx="2357203" cy="1055798"/>
            <a:chOff x="5007734" y="9006386"/>
            <a:chExt cx="2357203" cy="1055798"/>
          </a:xfrm>
        </p:grpSpPr>
        <p:sp>
          <p:nvSpPr>
            <p:cNvPr id="47" name="TextBox 46">
              <a:extLst>
                <a:ext uri="{FF2B5EF4-FFF2-40B4-BE49-F238E27FC236}">
                  <a16:creationId xmlns:a16="http://schemas.microsoft.com/office/drawing/2014/main" id="{E98A32BF-865B-4059-A061-2DC81E37D1E2}"/>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8" name="TextBox 47">
              <a:extLst>
                <a:ext uri="{FF2B5EF4-FFF2-40B4-BE49-F238E27FC236}">
                  <a16:creationId xmlns:a16="http://schemas.microsoft.com/office/drawing/2014/main" id="{D4C72ADB-D755-4625-9363-0B852D2BE2AB}"/>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9" name="Group 48">
            <a:extLst>
              <a:ext uri="{FF2B5EF4-FFF2-40B4-BE49-F238E27FC236}">
                <a16:creationId xmlns:a16="http://schemas.microsoft.com/office/drawing/2014/main" id="{43D64895-D1DE-4A49-91EB-A4434C0DBFB2}"/>
              </a:ext>
            </a:extLst>
          </p:cNvPr>
          <p:cNvGrpSpPr/>
          <p:nvPr/>
        </p:nvGrpSpPr>
        <p:grpSpPr>
          <a:xfrm>
            <a:off x="16413444" y="13035477"/>
            <a:ext cx="2357203" cy="1055798"/>
            <a:chOff x="5007734" y="9006386"/>
            <a:chExt cx="2357203" cy="1055798"/>
          </a:xfrm>
        </p:grpSpPr>
        <p:sp>
          <p:nvSpPr>
            <p:cNvPr id="50" name="TextBox 49">
              <a:extLst>
                <a:ext uri="{FF2B5EF4-FFF2-40B4-BE49-F238E27FC236}">
                  <a16:creationId xmlns:a16="http://schemas.microsoft.com/office/drawing/2014/main" id="{6A928663-9389-4C9F-9CA8-6A7505AD2C11}"/>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1" name="TextBox 50">
              <a:extLst>
                <a:ext uri="{FF2B5EF4-FFF2-40B4-BE49-F238E27FC236}">
                  <a16:creationId xmlns:a16="http://schemas.microsoft.com/office/drawing/2014/main" id="{31FE951B-9BFA-47EF-9165-CB725BA9EADC}"/>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2" name="Group 51">
            <a:extLst>
              <a:ext uri="{FF2B5EF4-FFF2-40B4-BE49-F238E27FC236}">
                <a16:creationId xmlns:a16="http://schemas.microsoft.com/office/drawing/2014/main" id="{6480B51B-6644-4CD7-B0A3-9CA8B629821C}"/>
              </a:ext>
            </a:extLst>
          </p:cNvPr>
          <p:cNvGrpSpPr/>
          <p:nvPr/>
        </p:nvGrpSpPr>
        <p:grpSpPr>
          <a:xfrm>
            <a:off x="20806204" y="9449473"/>
            <a:ext cx="2357203" cy="1055798"/>
            <a:chOff x="5007734" y="9006386"/>
            <a:chExt cx="2357203" cy="1055798"/>
          </a:xfrm>
        </p:grpSpPr>
        <p:sp>
          <p:nvSpPr>
            <p:cNvPr id="53" name="TextBox 52">
              <a:extLst>
                <a:ext uri="{FF2B5EF4-FFF2-40B4-BE49-F238E27FC236}">
                  <a16:creationId xmlns:a16="http://schemas.microsoft.com/office/drawing/2014/main" id="{4D5CE540-6DB1-499A-860A-1E65D12828FD}"/>
                </a:ext>
              </a:extLst>
            </p:cNvPr>
            <p:cNvSpPr txBox="1"/>
            <p:nvPr/>
          </p:nvSpPr>
          <p:spPr>
            <a:xfrm>
              <a:off x="5007734" y="9006386"/>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4" name="TextBox 53">
              <a:extLst>
                <a:ext uri="{FF2B5EF4-FFF2-40B4-BE49-F238E27FC236}">
                  <a16:creationId xmlns:a16="http://schemas.microsoft.com/office/drawing/2014/main" id="{A5B05F6B-B2CE-4170-86E6-46FD1527F305}"/>
                </a:ext>
              </a:extLst>
            </p:cNvPr>
            <p:cNvSpPr txBox="1"/>
            <p:nvPr/>
          </p:nvSpPr>
          <p:spPr>
            <a:xfrm>
              <a:off x="5007734" y="9477409"/>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55" name="TextBox 54">
            <a:extLst>
              <a:ext uri="{FF2B5EF4-FFF2-40B4-BE49-F238E27FC236}">
                <a16:creationId xmlns:a16="http://schemas.microsoft.com/office/drawing/2014/main" id="{C9E64C5E-FCD0-4265-9BF1-A563C509D485}"/>
              </a:ext>
            </a:extLst>
          </p:cNvPr>
          <p:cNvSpPr txBox="1"/>
          <p:nvPr/>
        </p:nvSpPr>
        <p:spPr>
          <a:xfrm>
            <a:off x="8188485" y="145382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Mass Infograph</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spTree>
    <p:extLst>
      <p:ext uri="{BB962C8B-B14F-4D97-AF65-F5344CB8AC3E}">
        <p14:creationId xmlns:p14="http://schemas.microsoft.com/office/powerpoint/2010/main" val="53839909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14:presetBounceEnd="76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6000">
                                          <p:cBhvr additive="base">
                                            <p:cTn id="7" dur="2500" fill="hold"/>
                                            <p:tgtEl>
                                              <p:spTgt spid="5"/>
                                            </p:tgtEl>
                                            <p:attrNameLst>
                                              <p:attrName>ppt_x</p:attrName>
                                            </p:attrNameLst>
                                          </p:cBhvr>
                                          <p:tavLst>
                                            <p:tav tm="0">
                                              <p:val>
                                                <p:strVal val="1+#ppt_w/2"/>
                                              </p:val>
                                            </p:tav>
                                            <p:tav tm="100000">
                                              <p:val>
                                                <p:strVal val="#ppt_x"/>
                                              </p:val>
                                            </p:tav>
                                          </p:tavLst>
                                        </p:anim>
                                        <p:anim calcmode="lin" valueType="num" p14:bounceEnd="76000">
                                          <p:cBhvr additive="base">
                                            <p:cTn id="8" dur="2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14:presetBounceEnd="76000">
                                      <p:stCondLst>
                                        <p:cond delay="200"/>
                                      </p:stCondLst>
                                      <p:childTnLst>
                                        <p:set>
                                          <p:cBhvr>
                                            <p:cTn id="10" dur="1" fill="hold">
                                              <p:stCondLst>
                                                <p:cond delay="0"/>
                                              </p:stCondLst>
                                            </p:cTn>
                                            <p:tgtEl>
                                              <p:spTgt spid="12"/>
                                            </p:tgtEl>
                                            <p:attrNameLst>
                                              <p:attrName>style.visibility</p:attrName>
                                            </p:attrNameLst>
                                          </p:cBhvr>
                                          <p:to>
                                            <p:strVal val="visible"/>
                                          </p:to>
                                        </p:set>
                                        <p:anim calcmode="lin" valueType="num" p14:bounceEnd="76000">
                                          <p:cBhvr additive="base">
                                            <p:cTn id="11" dur="2500" fill="hold"/>
                                            <p:tgtEl>
                                              <p:spTgt spid="12"/>
                                            </p:tgtEl>
                                            <p:attrNameLst>
                                              <p:attrName>ppt_x</p:attrName>
                                            </p:attrNameLst>
                                          </p:cBhvr>
                                          <p:tavLst>
                                            <p:tav tm="0">
                                              <p:val>
                                                <p:strVal val="1+#ppt_w/2"/>
                                              </p:val>
                                            </p:tav>
                                            <p:tav tm="100000">
                                              <p:val>
                                                <p:strVal val="#ppt_x"/>
                                              </p:val>
                                            </p:tav>
                                          </p:tavLst>
                                        </p:anim>
                                        <p:anim calcmode="lin" valueType="num" p14:bounceEnd="76000">
                                          <p:cBhvr additive="base">
                                            <p:cTn id="12" dur="2500" fill="hold"/>
                                            <p:tgtEl>
                                              <p:spTgt spid="12"/>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14:presetBounceEnd="76000">
                                      <p:stCondLst>
                                        <p:cond delay="400"/>
                                      </p:stCondLst>
                                      <p:childTnLst>
                                        <p:set>
                                          <p:cBhvr>
                                            <p:cTn id="14" dur="1" fill="hold">
                                              <p:stCondLst>
                                                <p:cond delay="0"/>
                                              </p:stCondLst>
                                            </p:cTn>
                                            <p:tgtEl>
                                              <p:spTgt spid="19"/>
                                            </p:tgtEl>
                                            <p:attrNameLst>
                                              <p:attrName>style.visibility</p:attrName>
                                            </p:attrNameLst>
                                          </p:cBhvr>
                                          <p:to>
                                            <p:strVal val="visible"/>
                                          </p:to>
                                        </p:set>
                                        <p:anim calcmode="lin" valueType="num" p14:bounceEnd="76000">
                                          <p:cBhvr additive="base">
                                            <p:cTn id="15" dur="2500" fill="hold"/>
                                            <p:tgtEl>
                                              <p:spTgt spid="19"/>
                                            </p:tgtEl>
                                            <p:attrNameLst>
                                              <p:attrName>ppt_x</p:attrName>
                                            </p:attrNameLst>
                                          </p:cBhvr>
                                          <p:tavLst>
                                            <p:tav tm="0">
                                              <p:val>
                                                <p:strVal val="1+#ppt_w/2"/>
                                              </p:val>
                                            </p:tav>
                                            <p:tav tm="100000">
                                              <p:val>
                                                <p:strVal val="#ppt_x"/>
                                              </p:val>
                                            </p:tav>
                                          </p:tavLst>
                                        </p:anim>
                                        <p:anim calcmode="lin" valueType="num" p14:bounceEnd="76000">
                                          <p:cBhvr additive="base">
                                            <p:cTn id="16" dur="2500" fill="hold"/>
                                            <p:tgtEl>
                                              <p:spTgt spid="19"/>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14:presetBounceEnd="76000">
                                      <p:stCondLst>
                                        <p:cond delay="600"/>
                                      </p:stCondLst>
                                      <p:childTnLst>
                                        <p:set>
                                          <p:cBhvr>
                                            <p:cTn id="18" dur="1" fill="hold">
                                              <p:stCondLst>
                                                <p:cond delay="0"/>
                                              </p:stCondLst>
                                            </p:cTn>
                                            <p:tgtEl>
                                              <p:spTgt spid="26"/>
                                            </p:tgtEl>
                                            <p:attrNameLst>
                                              <p:attrName>style.visibility</p:attrName>
                                            </p:attrNameLst>
                                          </p:cBhvr>
                                          <p:to>
                                            <p:strVal val="visible"/>
                                          </p:to>
                                        </p:set>
                                        <p:anim calcmode="lin" valueType="num" p14:bounceEnd="76000">
                                          <p:cBhvr additive="base">
                                            <p:cTn id="19" dur="2500" fill="hold"/>
                                            <p:tgtEl>
                                              <p:spTgt spid="26"/>
                                            </p:tgtEl>
                                            <p:attrNameLst>
                                              <p:attrName>ppt_x</p:attrName>
                                            </p:attrNameLst>
                                          </p:cBhvr>
                                          <p:tavLst>
                                            <p:tav tm="0">
                                              <p:val>
                                                <p:strVal val="1+#ppt_w/2"/>
                                              </p:val>
                                            </p:tav>
                                            <p:tav tm="100000">
                                              <p:val>
                                                <p:strVal val="#ppt_x"/>
                                              </p:val>
                                            </p:tav>
                                          </p:tavLst>
                                        </p:anim>
                                        <p:anim calcmode="lin" valueType="num" p14:bounceEnd="76000">
                                          <p:cBhvr additive="base">
                                            <p:cTn id="20" dur="2500" fill="hold"/>
                                            <p:tgtEl>
                                              <p:spTgt spid="26"/>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14:presetBounceEnd="76000">
                                      <p:stCondLst>
                                        <p:cond delay="800"/>
                                      </p:stCondLst>
                                      <p:childTnLst>
                                        <p:set>
                                          <p:cBhvr>
                                            <p:cTn id="22" dur="1" fill="hold">
                                              <p:stCondLst>
                                                <p:cond delay="0"/>
                                              </p:stCondLst>
                                            </p:cTn>
                                            <p:tgtEl>
                                              <p:spTgt spid="33"/>
                                            </p:tgtEl>
                                            <p:attrNameLst>
                                              <p:attrName>style.visibility</p:attrName>
                                            </p:attrNameLst>
                                          </p:cBhvr>
                                          <p:to>
                                            <p:strVal val="visible"/>
                                          </p:to>
                                        </p:set>
                                        <p:anim calcmode="lin" valueType="num" p14:bounceEnd="76000">
                                          <p:cBhvr additive="base">
                                            <p:cTn id="23" dur="2500" fill="hold"/>
                                            <p:tgtEl>
                                              <p:spTgt spid="33"/>
                                            </p:tgtEl>
                                            <p:attrNameLst>
                                              <p:attrName>ppt_x</p:attrName>
                                            </p:attrNameLst>
                                          </p:cBhvr>
                                          <p:tavLst>
                                            <p:tav tm="0">
                                              <p:val>
                                                <p:strVal val="1+#ppt_w/2"/>
                                              </p:val>
                                            </p:tav>
                                            <p:tav tm="100000">
                                              <p:val>
                                                <p:strVal val="#ppt_x"/>
                                              </p:val>
                                            </p:tav>
                                          </p:tavLst>
                                        </p:anim>
                                        <p:anim calcmode="lin" valueType="num" p14:bounceEnd="76000">
                                          <p:cBhvr additive="base">
                                            <p:cTn id="24" dur="2500" fill="hold"/>
                                            <p:tgtEl>
                                              <p:spTgt spid="33"/>
                                            </p:tgtEl>
                                            <p:attrNameLst>
                                              <p:attrName>ppt_y</p:attrName>
                                            </p:attrNameLst>
                                          </p:cBhvr>
                                          <p:tavLst>
                                            <p:tav tm="0">
                                              <p:val>
                                                <p:strVal val="#ppt_y"/>
                                              </p:val>
                                            </p:tav>
                                            <p:tav tm="100000">
                                              <p:val>
                                                <p:strVal val="#ppt_y"/>
                                              </p:val>
                                            </p:tav>
                                          </p:tavLst>
                                        </p:anim>
                                      </p:childTnLst>
                                    </p:cTn>
                                  </p:par>
                                  <p:par>
                                    <p:cTn id="25" presetID="10" presetClass="entr" presetSubtype="0" fill="hold" nodeType="withEffect">
                                      <p:stCondLst>
                                        <p:cond delay="800"/>
                                      </p:stCondLst>
                                      <p:childTnLst>
                                        <p:set>
                                          <p:cBhvr>
                                            <p:cTn id="26" dur="1" fill="hold">
                                              <p:stCondLst>
                                                <p:cond delay="0"/>
                                              </p:stCondLst>
                                            </p:cTn>
                                            <p:tgtEl>
                                              <p:spTgt spid="40"/>
                                            </p:tgtEl>
                                            <p:attrNameLst>
                                              <p:attrName>style.visibility</p:attrName>
                                            </p:attrNameLst>
                                          </p:cBhvr>
                                          <p:to>
                                            <p:strVal val="visible"/>
                                          </p:to>
                                        </p:set>
                                        <p:animEffect transition="in" filter="fade">
                                          <p:cBhvr>
                                            <p:cTn id="27" dur="300"/>
                                            <p:tgtEl>
                                              <p:spTgt spid="40"/>
                                            </p:tgtEl>
                                          </p:cBhvr>
                                        </p:animEffect>
                                      </p:childTnLst>
                                    </p:cTn>
                                  </p:par>
                                  <p:par>
                                    <p:cTn id="28" presetID="10" presetClass="entr" presetSubtype="0" fill="hold" nodeType="withEffect">
                                      <p:stCondLst>
                                        <p:cond delay="1000"/>
                                      </p:stCondLst>
                                      <p:childTnLst>
                                        <p:set>
                                          <p:cBhvr>
                                            <p:cTn id="29" dur="1" fill="hold">
                                              <p:stCondLst>
                                                <p:cond delay="0"/>
                                              </p:stCondLst>
                                            </p:cTn>
                                            <p:tgtEl>
                                              <p:spTgt spid="43"/>
                                            </p:tgtEl>
                                            <p:attrNameLst>
                                              <p:attrName>style.visibility</p:attrName>
                                            </p:attrNameLst>
                                          </p:cBhvr>
                                          <p:to>
                                            <p:strVal val="visible"/>
                                          </p:to>
                                        </p:set>
                                        <p:animEffect transition="in" filter="fade">
                                          <p:cBhvr>
                                            <p:cTn id="30" dur="300"/>
                                            <p:tgtEl>
                                              <p:spTgt spid="43"/>
                                            </p:tgtEl>
                                          </p:cBhvr>
                                        </p:animEffect>
                                      </p:childTnLst>
                                    </p:cTn>
                                  </p:par>
                                  <p:par>
                                    <p:cTn id="31" presetID="10" presetClass="entr" presetSubtype="0" fill="hold" nodeType="withEffect">
                                      <p:stCondLst>
                                        <p:cond delay="1200"/>
                                      </p:stCondLst>
                                      <p:childTnLst>
                                        <p:set>
                                          <p:cBhvr>
                                            <p:cTn id="32" dur="1" fill="hold">
                                              <p:stCondLst>
                                                <p:cond delay="0"/>
                                              </p:stCondLst>
                                            </p:cTn>
                                            <p:tgtEl>
                                              <p:spTgt spid="46"/>
                                            </p:tgtEl>
                                            <p:attrNameLst>
                                              <p:attrName>style.visibility</p:attrName>
                                            </p:attrNameLst>
                                          </p:cBhvr>
                                          <p:to>
                                            <p:strVal val="visible"/>
                                          </p:to>
                                        </p:set>
                                        <p:animEffect transition="in" filter="fade">
                                          <p:cBhvr>
                                            <p:cTn id="33" dur="300"/>
                                            <p:tgtEl>
                                              <p:spTgt spid="46"/>
                                            </p:tgtEl>
                                          </p:cBhvr>
                                        </p:animEffect>
                                      </p:childTnLst>
                                    </p:cTn>
                                  </p:par>
                                  <p:par>
                                    <p:cTn id="34" presetID="10" presetClass="entr" presetSubtype="0" fill="hold" nodeType="withEffect">
                                      <p:stCondLst>
                                        <p:cond delay="1400"/>
                                      </p:stCondLst>
                                      <p:childTnLst>
                                        <p:set>
                                          <p:cBhvr>
                                            <p:cTn id="35" dur="1" fill="hold">
                                              <p:stCondLst>
                                                <p:cond delay="0"/>
                                              </p:stCondLst>
                                            </p:cTn>
                                            <p:tgtEl>
                                              <p:spTgt spid="49"/>
                                            </p:tgtEl>
                                            <p:attrNameLst>
                                              <p:attrName>style.visibility</p:attrName>
                                            </p:attrNameLst>
                                          </p:cBhvr>
                                          <p:to>
                                            <p:strVal val="visible"/>
                                          </p:to>
                                        </p:set>
                                        <p:animEffect transition="in" filter="fade">
                                          <p:cBhvr>
                                            <p:cTn id="36" dur="300"/>
                                            <p:tgtEl>
                                              <p:spTgt spid="49"/>
                                            </p:tgtEl>
                                          </p:cBhvr>
                                        </p:animEffect>
                                      </p:childTnLst>
                                    </p:cTn>
                                  </p:par>
                                  <p:par>
                                    <p:cTn id="37" presetID="10" presetClass="entr" presetSubtype="0" fill="hold" nodeType="withEffect">
                                      <p:stCondLst>
                                        <p:cond delay="1600"/>
                                      </p:stCondLst>
                                      <p:childTnLst>
                                        <p:set>
                                          <p:cBhvr>
                                            <p:cTn id="38" dur="1" fill="hold">
                                              <p:stCondLst>
                                                <p:cond delay="0"/>
                                              </p:stCondLst>
                                            </p:cTn>
                                            <p:tgtEl>
                                              <p:spTgt spid="52"/>
                                            </p:tgtEl>
                                            <p:attrNameLst>
                                              <p:attrName>style.visibility</p:attrName>
                                            </p:attrNameLst>
                                          </p:cBhvr>
                                          <p:to>
                                            <p:strVal val="visible"/>
                                          </p:to>
                                        </p:set>
                                        <p:animEffect transition="in" filter="fade">
                                          <p:cBhvr>
                                            <p:cTn id="39" dur="3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1+#ppt_w/2"/>
                                              </p:val>
                                            </p:tav>
                                            <p:tav tm="100000">
                                              <p:val>
                                                <p:strVal val="#ppt_x"/>
                                              </p:val>
                                            </p:tav>
                                          </p:tavLst>
                                        </p:anim>
                                        <p:anim calcmode="lin" valueType="num">
                                          <p:cBhvr additive="base">
                                            <p:cTn id="8" dur="2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2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2500" fill="hold"/>
                                            <p:tgtEl>
                                              <p:spTgt spid="12"/>
                                            </p:tgtEl>
                                            <p:attrNameLst>
                                              <p:attrName>ppt_x</p:attrName>
                                            </p:attrNameLst>
                                          </p:cBhvr>
                                          <p:tavLst>
                                            <p:tav tm="0">
                                              <p:val>
                                                <p:strVal val="1+#ppt_w/2"/>
                                              </p:val>
                                            </p:tav>
                                            <p:tav tm="100000">
                                              <p:val>
                                                <p:strVal val="#ppt_x"/>
                                              </p:val>
                                            </p:tav>
                                          </p:tavLst>
                                        </p:anim>
                                        <p:anim calcmode="lin" valueType="num">
                                          <p:cBhvr additive="base">
                                            <p:cTn id="12" dur="2500" fill="hold"/>
                                            <p:tgtEl>
                                              <p:spTgt spid="12"/>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400"/>
                                      </p:stCondLst>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2500" fill="hold"/>
                                            <p:tgtEl>
                                              <p:spTgt spid="19"/>
                                            </p:tgtEl>
                                            <p:attrNameLst>
                                              <p:attrName>ppt_x</p:attrName>
                                            </p:attrNameLst>
                                          </p:cBhvr>
                                          <p:tavLst>
                                            <p:tav tm="0">
                                              <p:val>
                                                <p:strVal val="1+#ppt_w/2"/>
                                              </p:val>
                                            </p:tav>
                                            <p:tav tm="100000">
                                              <p:val>
                                                <p:strVal val="#ppt_x"/>
                                              </p:val>
                                            </p:tav>
                                          </p:tavLst>
                                        </p:anim>
                                        <p:anim calcmode="lin" valueType="num">
                                          <p:cBhvr additive="base">
                                            <p:cTn id="16" dur="2500" fill="hold"/>
                                            <p:tgtEl>
                                              <p:spTgt spid="19"/>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600"/>
                                      </p:stCondLst>
                                      <p:childTnLst>
                                        <p:set>
                                          <p:cBhvr>
                                            <p:cTn id="18" dur="1" fill="hold">
                                              <p:stCondLst>
                                                <p:cond delay="0"/>
                                              </p:stCondLst>
                                            </p:cTn>
                                            <p:tgtEl>
                                              <p:spTgt spid="26"/>
                                            </p:tgtEl>
                                            <p:attrNameLst>
                                              <p:attrName>style.visibility</p:attrName>
                                            </p:attrNameLst>
                                          </p:cBhvr>
                                          <p:to>
                                            <p:strVal val="visible"/>
                                          </p:to>
                                        </p:set>
                                        <p:anim calcmode="lin" valueType="num">
                                          <p:cBhvr additive="base">
                                            <p:cTn id="19" dur="2500" fill="hold"/>
                                            <p:tgtEl>
                                              <p:spTgt spid="26"/>
                                            </p:tgtEl>
                                            <p:attrNameLst>
                                              <p:attrName>ppt_x</p:attrName>
                                            </p:attrNameLst>
                                          </p:cBhvr>
                                          <p:tavLst>
                                            <p:tav tm="0">
                                              <p:val>
                                                <p:strVal val="1+#ppt_w/2"/>
                                              </p:val>
                                            </p:tav>
                                            <p:tav tm="100000">
                                              <p:val>
                                                <p:strVal val="#ppt_x"/>
                                              </p:val>
                                            </p:tav>
                                          </p:tavLst>
                                        </p:anim>
                                        <p:anim calcmode="lin" valueType="num">
                                          <p:cBhvr additive="base">
                                            <p:cTn id="20" dur="2500" fill="hold"/>
                                            <p:tgtEl>
                                              <p:spTgt spid="26"/>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800"/>
                                      </p:stCondLst>
                                      <p:childTnLst>
                                        <p:set>
                                          <p:cBhvr>
                                            <p:cTn id="22" dur="1" fill="hold">
                                              <p:stCondLst>
                                                <p:cond delay="0"/>
                                              </p:stCondLst>
                                            </p:cTn>
                                            <p:tgtEl>
                                              <p:spTgt spid="33"/>
                                            </p:tgtEl>
                                            <p:attrNameLst>
                                              <p:attrName>style.visibility</p:attrName>
                                            </p:attrNameLst>
                                          </p:cBhvr>
                                          <p:to>
                                            <p:strVal val="visible"/>
                                          </p:to>
                                        </p:set>
                                        <p:anim calcmode="lin" valueType="num">
                                          <p:cBhvr additive="base">
                                            <p:cTn id="23" dur="2500" fill="hold"/>
                                            <p:tgtEl>
                                              <p:spTgt spid="33"/>
                                            </p:tgtEl>
                                            <p:attrNameLst>
                                              <p:attrName>ppt_x</p:attrName>
                                            </p:attrNameLst>
                                          </p:cBhvr>
                                          <p:tavLst>
                                            <p:tav tm="0">
                                              <p:val>
                                                <p:strVal val="1+#ppt_w/2"/>
                                              </p:val>
                                            </p:tav>
                                            <p:tav tm="100000">
                                              <p:val>
                                                <p:strVal val="#ppt_x"/>
                                              </p:val>
                                            </p:tav>
                                          </p:tavLst>
                                        </p:anim>
                                        <p:anim calcmode="lin" valueType="num">
                                          <p:cBhvr additive="base">
                                            <p:cTn id="24" dur="2500" fill="hold"/>
                                            <p:tgtEl>
                                              <p:spTgt spid="33"/>
                                            </p:tgtEl>
                                            <p:attrNameLst>
                                              <p:attrName>ppt_y</p:attrName>
                                            </p:attrNameLst>
                                          </p:cBhvr>
                                          <p:tavLst>
                                            <p:tav tm="0">
                                              <p:val>
                                                <p:strVal val="#ppt_y"/>
                                              </p:val>
                                            </p:tav>
                                            <p:tav tm="100000">
                                              <p:val>
                                                <p:strVal val="#ppt_y"/>
                                              </p:val>
                                            </p:tav>
                                          </p:tavLst>
                                        </p:anim>
                                      </p:childTnLst>
                                    </p:cTn>
                                  </p:par>
                                  <p:par>
                                    <p:cTn id="25" presetID="10" presetClass="entr" presetSubtype="0" fill="hold" nodeType="withEffect">
                                      <p:stCondLst>
                                        <p:cond delay="800"/>
                                      </p:stCondLst>
                                      <p:childTnLst>
                                        <p:set>
                                          <p:cBhvr>
                                            <p:cTn id="26" dur="1" fill="hold">
                                              <p:stCondLst>
                                                <p:cond delay="0"/>
                                              </p:stCondLst>
                                            </p:cTn>
                                            <p:tgtEl>
                                              <p:spTgt spid="40"/>
                                            </p:tgtEl>
                                            <p:attrNameLst>
                                              <p:attrName>style.visibility</p:attrName>
                                            </p:attrNameLst>
                                          </p:cBhvr>
                                          <p:to>
                                            <p:strVal val="visible"/>
                                          </p:to>
                                        </p:set>
                                        <p:animEffect transition="in" filter="fade">
                                          <p:cBhvr>
                                            <p:cTn id="27" dur="300"/>
                                            <p:tgtEl>
                                              <p:spTgt spid="40"/>
                                            </p:tgtEl>
                                          </p:cBhvr>
                                        </p:animEffect>
                                      </p:childTnLst>
                                    </p:cTn>
                                  </p:par>
                                  <p:par>
                                    <p:cTn id="28" presetID="10" presetClass="entr" presetSubtype="0" fill="hold" nodeType="withEffect">
                                      <p:stCondLst>
                                        <p:cond delay="1000"/>
                                      </p:stCondLst>
                                      <p:childTnLst>
                                        <p:set>
                                          <p:cBhvr>
                                            <p:cTn id="29" dur="1" fill="hold">
                                              <p:stCondLst>
                                                <p:cond delay="0"/>
                                              </p:stCondLst>
                                            </p:cTn>
                                            <p:tgtEl>
                                              <p:spTgt spid="43"/>
                                            </p:tgtEl>
                                            <p:attrNameLst>
                                              <p:attrName>style.visibility</p:attrName>
                                            </p:attrNameLst>
                                          </p:cBhvr>
                                          <p:to>
                                            <p:strVal val="visible"/>
                                          </p:to>
                                        </p:set>
                                        <p:animEffect transition="in" filter="fade">
                                          <p:cBhvr>
                                            <p:cTn id="30" dur="300"/>
                                            <p:tgtEl>
                                              <p:spTgt spid="43"/>
                                            </p:tgtEl>
                                          </p:cBhvr>
                                        </p:animEffect>
                                      </p:childTnLst>
                                    </p:cTn>
                                  </p:par>
                                  <p:par>
                                    <p:cTn id="31" presetID="10" presetClass="entr" presetSubtype="0" fill="hold" nodeType="withEffect">
                                      <p:stCondLst>
                                        <p:cond delay="1200"/>
                                      </p:stCondLst>
                                      <p:childTnLst>
                                        <p:set>
                                          <p:cBhvr>
                                            <p:cTn id="32" dur="1" fill="hold">
                                              <p:stCondLst>
                                                <p:cond delay="0"/>
                                              </p:stCondLst>
                                            </p:cTn>
                                            <p:tgtEl>
                                              <p:spTgt spid="46"/>
                                            </p:tgtEl>
                                            <p:attrNameLst>
                                              <p:attrName>style.visibility</p:attrName>
                                            </p:attrNameLst>
                                          </p:cBhvr>
                                          <p:to>
                                            <p:strVal val="visible"/>
                                          </p:to>
                                        </p:set>
                                        <p:animEffect transition="in" filter="fade">
                                          <p:cBhvr>
                                            <p:cTn id="33" dur="300"/>
                                            <p:tgtEl>
                                              <p:spTgt spid="46"/>
                                            </p:tgtEl>
                                          </p:cBhvr>
                                        </p:animEffect>
                                      </p:childTnLst>
                                    </p:cTn>
                                  </p:par>
                                  <p:par>
                                    <p:cTn id="34" presetID="10" presetClass="entr" presetSubtype="0" fill="hold" nodeType="withEffect">
                                      <p:stCondLst>
                                        <p:cond delay="1400"/>
                                      </p:stCondLst>
                                      <p:childTnLst>
                                        <p:set>
                                          <p:cBhvr>
                                            <p:cTn id="35" dur="1" fill="hold">
                                              <p:stCondLst>
                                                <p:cond delay="0"/>
                                              </p:stCondLst>
                                            </p:cTn>
                                            <p:tgtEl>
                                              <p:spTgt spid="49"/>
                                            </p:tgtEl>
                                            <p:attrNameLst>
                                              <p:attrName>style.visibility</p:attrName>
                                            </p:attrNameLst>
                                          </p:cBhvr>
                                          <p:to>
                                            <p:strVal val="visible"/>
                                          </p:to>
                                        </p:set>
                                        <p:animEffect transition="in" filter="fade">
                                          <p:cBhvr>
                                            <p:cTn id="36" dur="300"/>
                                            <p:tgtEl>
                                              <p:spTgt spid="49"/>
                                            </p:tgtEl>
                                          </p:cBhvr>
                                        </p:animEffect>
                                      </p:childTnLst>
                                    </p:cTn>
                                  </p:par>
                                  <p:par>
                                    <p:cTn id="37" presetID="10" presetClass="entr" presetSubtype="0" fill="hold" nodeType="withEffect">
                                      <p:stCondLst>
                                        <p:cond delay="1600"/>
                                      </p:stCondLst>
                                      <p:childTnLst>
                                        <p:set>
                                          <p:cBhvr>
                                            <p:cTn id="38" dur="1" fill="hold">
                                              <p:stCondLst>
                                                <p:cond delay="0"/>
                                              </p:stCondLst>
                                            </p:cTn>
                                            <p:tgtEl>
                                              <p:spTgt spid="52"/>
                                            </p:tgtEl>
                                            <p:attrNameLst>
                                              <p:attrName>style.visibility</p:attrName>
                                            </p:attrNameLst>
                                          </p:cBhvr>
                                          <p:to>
                                            <p:strVal val="visible"/>
                                          </p:to>
                                        </p:set>
                                        <p:animEffect transition="in" filter="fade">
                                          <p:cBhvr>
                                            <p:cTn id="39" dur="3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6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74" name="Group 73">
            <a:extLst>
              <a:ext uri="{FF2B5EF4-FFF2-40B4-BE49-F238E27FC236}">
                <a16:creationId xmlns:a16="http://schemas.microsoft.com/office/drawing/2014/main" id="{853777D2-AFF0-4070-8BCE-CFE21C110641}"/>
              </a:ext>
            </a:extLst>
          </p:cNvPr>
          <p:cNvGrpSpPr/>
          <p:nvPr/>
        </p:nvGrpSpPr>
        <p:grpSpPr>
          <a:xfrm flipH="1">
            <a:off x="-130630" y="4850720"/>
            <a:ext cx="14118771" cy="7942208"/>
            <a:chOff x="5278438" y="2913063"/>
            <a:chExt cx="10523537" cy="5919787"/>
          </a:xfrm>
        </p:grpSpPr>
        <p:sp>
          <p:nvSpPr>
            <p:cNvPr id="47" name="Freeform 44">
              <a:extLst>
                <a:ext uri="{FF2B5EF4-FFF2-40B4-BE49-F238E27FC236}">
                  <a16:creationId xmlns:a16="http://schemas.microsoft.com/office/drawing/2014/main" id="{3DDDD932-422B-4D1A-9CC4-CB5F74F7F9DE}"/>
                </a:ext>
              </a:extLst>
            </p:cNvPr>
            <p:cNvSpPr>
              <a:spLocks/>
            </p:cNvSpPr>
            <p:nvPr/>
          </p:nvSpPr>
          <p:spPr bwMode="auto">
            <a:xfrm>
              <a:off x="5303838" y="2940051"/>
              <a:ext cx="10458449" cy="5786437"/>
            </a:xfrm>
            <a:custGeom>
              <a:avLst/>
              <a:gdLst>
                <a:gd name="T0" fmla="*/ 1563 w 1563"/>
                <a:gd name="T1" fmla="*/ 334 h 864"/>
                <a:gd name="T2" fmla="*/ 1076 w 1563"/>
                <a:gd name="T3" fmla="*/ 322 h 864"/>
                <a:gd name="T4" fmla="*/ 840 w 1563"/>
                <a:gd name="T5" fmla="*/ 202 h 864"/>
                <a:gd name="T6" fmla="*/ 759 w 1563"/>
                <a:gd name="T7" fmla="*/ 177 h 864"/>
                <a:gd name="T8" fmla="*/ 699 w 1563"/>
                <a:gd name="T9" fmla="*/ 134 h 864"/>
                <a:gd name="T10" fmla="*/ 660 w 1563"/>
                <a:gd name="T11" fmla="*/ 88 h 864"/>
                <a:gd name="T12" fmla="*/ 650 w 1563"/>
                <a:gd name="T13" fmla="*/ 82 h 864"/>
                <a:gd name="T14" fmla="*/ 615 w 1563"/>
                <a:gd name="T15" fmla="*/ 11 h 864"/>
                <a:gd name="T16" fmla="*/ 598 w 1563"/>
                <a:gd name="T17" fmla="*/ 11 h 864"/>
                <a:gd name="T18" fmla="*/ 543 w 1563"/>
                <a:gd name="T19" fmla="*/ 39 h 864"/>
                <a:gd name="T20" fmla="*/ 545 w 1563"/>
                <a:gd name="T21" fmla="*/ 114 h 864"/>
                <a:gd name="T22" fmla="*/ 601 w 1563"/>
                <a:gd name="T23" fmla="*/ 208 h 864"/>
                <a:gd name="T24" fmla="*/ 679 w 1563"/>
                <a:gd name="T25" fmla="*/ 284 h 864"/>
                <a:gd name="T26" fmla="*/ 611 w 1563"/>
                <a:gd name="T27" fmla="*/ 282 h 864"/>
                <a:gd name="T28" fmla="*/ 283 w 1563"/>
                <a:gd name="T29" fmla="*/ 218 h 864"/>
                <a:gd name="T30" fmla="*/ 171 w 1563"/>
                <a:gd name="T31" fmla="*/ 196 h 864"/>
                <a:gd name="T32" fmla="*/ 67 w 1563"/>
                <a:gd name="T33" fmla="*/ 191 h 864"/>
                <a:gd name="T34" fmla="*/ 31 w 1563"/>
                <a:gd name="T35" fmla="*/ 222 h 864"/>
                <a:gd name="T36" fmla="*/ 44 w 1563"/>
                <a:gd name="T37" fmla="*/ 258 h 864"/>
                <a:gd name="T38" fmla="*/ 63 w 1563"/>
                <a:gd name="T39" fmla="*/ 275 h 864"/>
                <a:gd name="T40" fmla="*/ 188 w 1563"/>
                <a:gd name="T41" fmla="*/ 308 h 864"/>
                <a:gd name="T42" fmla="*/ 285 w 1563"/>
                <a:gd name="T43" fmla="*/ 328 h 864"/>
                <a:gd name="T44" fmla="*/ 357 w 1563"/>
                <a:gd name="T45" fmla="*/ 346 h 864"/>
                <a:gd name="T46" fmla="*/ 453 w 1563"/>
                <a:gd name="T47" fmla="*/ 370 h 864"/>
                <a:gd name="T48" fmla="*/ 479 w 1563"/>
                <a:gd name="T49" fmla="*/ 386 h 864"/>
                <a:gd name="T50" fmla="*/ 455 w 1563"/>
                <a:gd name="T51" fmla="*/ 402 h 864"/>
                <a:gd name="T52" fmla="*/ 242 w 1563"/>
                <a:gd name="T53" fmla="*/ 418 h 864"/>
                <a:gd name="T54" fmla="*/ 39 w 1563"/>
                <a:gd name="T55" fmla="*/ 432 h 864"/>
                <a:gd name="T56" fmla="*/ 17 w 1563"/>
                <a:gd name="T57" fmla="*/ 493 h 864"/>
                <a:gd name="T58" fmla="*/ 69 w 1563"/>
                <a:gd name="T59" fmla="*/ 523 h 864"/>
                <a:gd name="T60" fmla="*/ 513 w 1563"/>
                <a:gd name="T61" fmla="*/ 524 h 864"/>
                <a:gd name="T62" fmla="*/ 510 w 1563"/>
                <a:gd name="T63" fmla="*/ 542 h 864"/>
                <a:gd name="T64" fmla="*/ 366 w 1563"/>
                <a:gd name="T65" fmla="*/ 577 h 864"/>
                <a:gd name="T66" fmla="*/ 232 w 1563"/>
                <a:gd name="T67" fmla="*/ 609 h 864"/>
                <a:gd name="T68" fmla="*/ 133 w 1563"/>
                <a:gd name="T69" fmla="*/ 651 h 864"/>
                <a:gd name="T70" fmla="*/ 156 w 1563"/>
                <a:gd name="T71" fmla="*/ 710 h 864"/>
                <a:gd name="T72" fmla="*/ 237 w 1563"/>
                <a:gd name="T73" fmla="*/ 710 h 864"/>
                <a:gd name="T74" fmla="*/ 479 w 1563"/>
                <a:gd name="T75" fmla="*/ 658 h 864"/>
                <a:gd name="T76" fmla="*/ 559 w 1563"/>
                <a:gd name="T77" fmla="*/ 646 h 864"/>
                <a:gd name="T78" fmla="*/ 543 w 1563"/>
                <a:gd name="T79" fmla="*/ 678 h 864"/>
                <a:gd name="T80" fmla="*/ 428 w 1563"/>
                <a:gd name="T81" fmla="*/ 736 h 864"/>
                <a:gd name="T82" fmla="*/ 292 w 1563"/>
                <a:gd name="T83" fmla="*/ 798 h 864"/>
                <a:gd name="T84" fmla="*/ 290 w 1563"/>
                <a:gd name="T85" fmla="*/ 845 h 864"/>
                <a:gd name="T86" fmla="*/ 367 w 1563"/>
                <a:gd name="T87" fmla="*/ 847 h 864"/>
                <a:gd name="T88" fmla="*/ 458 w 1563"/>
                <a:gd name="T89" fmla="*/ 812 h 864"/>
                <a:gd name="T90" fmla="*/ 503 w 1563"/>
                <a:gd name="T91" fmla="*/ 798 h 864"/>
                <a:gd name="T92" fmla="*/ 598 w 1563"/>
                <a:gd name="T93" fmla="*/ 761 h 864"/>
                <a:gd name="T94" fmla="*/ 638 w 1563"/>
                <a:gd name="T95" fmla="*/ 745 h 864"/>
                <a:gd name="T96" fmla="*/ 826 w 1563"/>
                <a:gd name="T97" fmla="*/ 741 h 864"/>
                <a:gd name="T98" fmla="*/ 953 w 1563"/>
                <a:gd name="T99" fmla="*/ 716 h 864"/>
                <a:gd name="T100" fmla="*/ 1075 w 1563"/>
                <a:gd name="T101" fmla="*/ 664 h 864"/>
                <a:gd name="T102" fmla="*/ 1563 w 1563"/>
                <a:gd name="T103" fmla="*/ 72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3" h="864">
                  <a:moveTo>
                    <a:pt x="1563" y="334"/>
                  </a:moveTo>
                  <a:cubicBezTo>
                    <a:pt x="1563" y="334"/>
                    <a:pt x="1116" y="325"/>
                    <a:pt x="1076" y="322"/>
                  </a:cubicBezTo>
                  <a:cubicBezTo>
                    <a:pt x="1036" y="319"/>
                    <a:pt x="856" y="209"/>
                    <a:pt x="840" y="202"/>
                  </a:cubicBezTo>
                  <a:cubicBezTo>
                    <a:pt x="824" y="194"/>
                    <a:pt x="771" y="183"/>
                    <a:pt x="759" y="177"/>
                  </a:cubicBezTo>
                  <a:cubicBezTo>
                    <a:pt x="747" y="172"/>
                    <a:pt x="715" y="154"/>
                    <a:pt x="699" y="134"/>
                  </a:cubicBezTo>
                  <a:cubicBezTo>
                    <a:pt x="683" y="114"/>
                    <a:pt x="668" y="104"/>
                    <a:pt x="660" y="88"/>
                  </a:cubicBezTo>
                  <a:cubicBezTo>
                    <a:pt x="650" y="82"/>
                    <a:pt x="650" y="82"/>
                    <a:pt x="650" y="82"/>
                  </a:cubicBezTo>
                  <a:cubicBezTo>
                    <a:pt x="643" y="64"/>
                    <a:pt x="621" y="16"/>
                    <a:pt x="615" y="11"/>
                  </a:cubicBezTo>
                  <a:cubicBezTo>
                    <a:pt x="611" y="7"/>
                    <a:pt x="603" y="4"/>
                    <a:pt x="598" y="11"/>
                  </a:cubicBezTo>
                  <a:cubicBezTo>
                    <a:pt x="586" y="0"/>
                    <a:pt x="545" y="11"/>
                    <a:pt x="543" y="39"/>
                  </a:cubicBezTo>
                  <a:cubicBezTo>
                    <a:pt x="540" y="62"/>
                    <a:pt x="542" y="102"/>
                    <a:pt x="545" y="114"/>
                  </a:cubicBezTo>
                  <a:cubicBezTo>
                    <a:pt x="549" y="126"/>
                    <a:pt x="589" y="195"/>
                    <a:pt x="601" y="208"/>
                  </a:cubicBezTo>
                  <a:cubicBezTo>
                    <a:pt x="612" y="221"/>
                    <a:pt x="667" y="257"/>
                    <a:pt x="679" y="284"/>
                  </a:cubicBezTo>
                  <a:cubicBezTo>
                    <a:pt x="679" y="284"/>
                    <a:pt x="643" y="289"/>
                    <a:pt x="611" y="282"/>
                  </a:cubicBezTo>
                  <a:cubicBezTo>
                    <a:pt x="312" y="221"/>
                    <a:pt x="372" y="230"/>
                    <a:pt x="283" y="218"/>
                  </a:cubicBezTo>
                  <a:cubicBezTo>
                    <a:pt x="239" y="212"/>
                    <a:pt x="187" y="200"/>
                    <a:pt x="171" y="196"/>
                  </a:cubicBezTo>
                  <a:cubicBezTo>
                    <a:pt x="155" y="193"/>
                    <a:pt x="84" y="186"/>
                    <a:pt x="67" y="191"/>
                  </a:cubicBezTo>
                  <a:cubicBezTo>
                    <a:pt x="50" y="195"/>
                    <a:pt x="32" y="209"/>
                    <a:pt x="31" y="222"/>
                  </a:cubicBezTo>
                  <a:cubicBezTo>
                    <a:pt x="30" y="236"/>
                    <a:pt x="36" y="250"/>
                    <a:pt x="44" y="258"/>
                  </a:cubicBezTo>
                  <a:cubicBezTo>
                    <a:pt x="52" y="266"/>
                    <a:pt x="60" y="273"/>
                    <a:pt x="63" y="275"/>
                  </a:cubicBezTo>
                  <a:cubicBezTo>
                    <a:pt x="67" y="278"/>
                    <a:pt x="151" y="301"/>
                    <a:pt x="188" y="308"/>
                  </a:cubicBezTo>
                  <a:cubicBezTo>
                    <a:pt x="225" y="316"/>
                    <a:pt x="262" y="323"/>
                    <a:pt x="285" y="328"/>
                  </a:cubicBezTo>
                  <a:cubicBezTo>
                    <a:pt x="307" y="333"/>
                    <a:pt x="334" y="343"/>
                    <a:pt x="357" y="346"/>
                  </a:cubicBezTo>
                  <a:cubicBezTo>
                    <a:pt x="380" y="350"/>
                    <a:pt x="443" y="367"/>
                    <a:pt x="453" y="370"/>
                  </a:cubicBezTo>
                  <a:cubicBezTo>
                    <a:pt x="463" y="374"/>
                    <a:pt x="477" y="380"/>
                    <a:pt x="479" y="386"/>
                  </a:cubicBezTo>
                  <a:cubicBezTo>
                    <a:pt x="481" y="392"/>
                    <a:pt x="479" y="399"/>
                    <a:pt x="455" y="402"/>
                  </a:cubicBezTo>
                  <a:cubicBezTo>
                    <a:pt x="430" y="406"/>
                    <a:pt x="289" y="418"/>
                    <a:pt x="242" y="418"/>
                  </a:cubicBezTo>
                  <a:cubicBezTo>
                    <a:pt x="196" y="418"/>
                    <a:pt x="78" y="417"/>
                    <a:pt x="39" y="432"/>
                  </a:cubicBezTo>
                  <a:cubicBezTo>
                    <a:pt x="0" y="447"/>
                    <a:pt x="11" y="485"/>
                    <a:pt x="17" y="493"/>
                  </a:cubicBezTo>
                  <a:cubicBezTo>
                    <a:pt x="24" y="500"/>
                    <a:pt x="45" y="520"/>
                    <a:pt x="69" y="523"/>
                  </a:cubicBezTo>
                  <a:cubicBezTo>
                    <a:pt x="135" y="531"/>
                    <a:pt x="509" y="512"/>
                    <a:pt x="513" y="524"/>
                  </a:cubicBezTo>
                  <a:cubicBezTo>
                    <a:pt x="516" y="531"/>
                    <a:pt x="520" y="538"/>
                    <a:pt x="510" y="542"/>
                  </a:cubicBezTo>
                  <a:cubicBezTo>
                    <a:pt x="500" y="546"/>
                    <a:pt x="402" y="571"/>
                    <a:pt x="366" y="577"/>
                  </a:cubicBezTo>
                  <a:cubicBezTo>
                    <a:pt x="331" y="584"/>
                    <a:pt x="261" y="603"/>
                    <a:pt x="232" y="609"/>
                  </a:cubicBezTo>
                  <a:cubicBezTo>
                    <a:pt x="203" y="615"/>
                    <a:pt x="152" y="622"/>
                    <a:pt x="133" y="651"/>
                  </a:cubicBezTo>
                  <a:cubicBezTo>
                    <a:pt x="115" y="680"/>
                    <a:pt x="131" y="708"/>
                    <a:pt x="156" y="710"/>
                  </a:cubicBezTo>
                  <a:cubicBezTo>
                    <a:pt x="182" y="713"/>
                    <a:pt x="206" y="715"/>
                    <a:pt x="237" y="710"/>
                  </a:cubicBezTo>
                  <a:cubicBezTo>
                    <a:pt x="267" y="706"/>
                    <a:pt x="424" y="663"/>
                    <a:pt x="479" y="658"/>
                  </a:cubicBezTo>
                  <a:cubicBezTo>
                    <a:pt x="533" y="654"/>
                    <a:pt x="553" y="646"/>
                    <a:pt x="559" y="646"/>
                  </a:cubicBezTo>
                  <a:cubicBezTo>
                    <a:pt x="564" y="646"/>
                    <a:pt x="552" y="673"/>
                    <a:pt x="543" y="678"/>
                  </a:cubicBezTo>
                  <a:cubicBezTo>
                    <a:pt x="535" y="683"/>
                    <a:pt x="453" y="727"/>
                    <a:pt x="428" y="736"/>
                  </a:cubicBezTo>
                  <a:cubicBezTo>
                    <a:pt x="402" y="746"/>
                    <a:pt x="297" y="790"/>
                    <a:pt x="292" y="798"/>
                  </a:cubicBezTo>
                  <a:cubicBezTo>
                    <a:pt x="287" y="807"/>
                    <a:pt x="286" y="838"/>
                    <a:pt x="290" y="845"/>
                  </a:cubicBezTo>
                  <a:cubicBezTo>
                    <a:pt x="295" y="852"/>
                    <a:pt x="315" y="864"/>
                    <a:pt x="367" y="847"/>
                  </a:cubicBezTo>
                  <a:cubicBezTo>
                    <a:pt x="420" y="829"/>
                    <a:pt x="442" y="816"/>
                    <a:pt x="458" y="812"/>
                  </a:cubicBezTo>
                  <a:cubicBezTo>
                    <a:pt x="473" y="808"/>
                    <a:pt x="493" y="804"/>
                    <a:pt x="503" y="798"/>
                  </a:cubicBezTo>
                  <a:cubicBezTo>
                    <a:pt x="543" y="776"/>
                    <a:pt x="569" y="774"/>
                    <a:pt x="598" y="761"/>
                  </a:cubicBezTo>
                  <a:cubicBezTo>
                    <a:pt x="608" y="756"/>
                    <a:pt x="626" y="746"/>
                    <a:pt x="638" y="745"/>
                  </a:cubicBezTo>
                  <a:cubicBezTo>
                    <a:pt x="651" y="745"/>
                    <a:pt x="795" y="747"/>
                    <a:pt x="826" y="741"/>
                  </a:cubicBezTo>
                  <a:cubicBezTo>
                    <a:pt x="857" y="735"/>
                    <a:pt x="923" y="729"/>
                    <a:pt x="953" y="716"/>
                  </a:cubicBezTo>
                  <a:cubicBezTo>
                    <a:pt x="984" y="703"/>
                    <a:pt x="1056" y="675"/>
                    <a:pt x="1075" y="664"/>
                  </a:cubicBezTo>
                  <a:cubicBezTo>
                    <a:pt x="1295" y="712"/>
                    <a:pt x="1268" y="701"/>
                    <a:pt x="1563" y="727"/>
                  </a:cubicBezTo>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5">
              <a:extLst>
                <a:ext uri="{FF2B5EF4-FFF2-40B4-BE49-F238E27FC236}">
                  <a16:creationId xmlns:a16="http://schemas.microsoft.com/office/drawing/2014/main" id="{AC74D9D7-129E-4F29-8F08-72B039B14D0C}"/>
                </a:ext>
              </a:extLst>
            </p:cNvPr>
            <p:cNvSpPr>
              <a:spLocks noEditPoints="1"/>
            </p:cNvSpPr>
            <p:nvPr/>
          </p:nvSpPr>
          <p:spPr bwMode="auto">
            <a:xfrm>
              <a:off x="5278438" y="2913063"/>
              <a:ext cx="10523537" cy="5919787"/>
            </a:xfrm>
            <a:custGeom>
              <a:avLst/>
              <a:gdLst>
                <a:gd name="T0" fmla="*/ 292 w 1573"/>
                <a:gd name="T1" fmla="*/ 800 h 884"/>
                <a:gd name="T2" fmla="*/ 546 w 1573"/>
                <a:gd name="T3" fmla="*/ 679 h 884"/>
                <a:gd name="T4" fmla="*/ 313 w 1573"/>
                <a:gd name="T5" fmla="*/ 702 h 884"/>
                <a:gd name="T6" fmla="*/ 134 w 1573"/>
                <a:gd name="T7" fmla="*/ 653 h 884"/>
                <a:gd name="T8" fmla="*/ 512 w 1573"/>
                <a:gd name="T9" fmla="*/ 542 h 884"/>
                <a:gd name="T10" fmla="*/ 72 w 1573"/>
                <a:gd name="T11" fmla="*/ 531 h 884"/>
                <a:gd name="T12" fmla="*/ 42 w 1573"/>
                <a:gd name="T13" fmla="*/ 432 h 884"/>
                <a:gd name="T14" fmla="*/ 458 w 1573"/>
                <a:gd name="T15" fmla="*/ 402 h 884"/>
                <a:gd name="T16" fmla="*/ 360 w 1573"/>
                <a:gd name="T17" fmla="*/ 354 h 884"/>
                <a:gd name="T18" fmla="*/ 198 w 1573"/>
                <a:gd name="T19" fmla="*/ 318 h 884"/>
                <a:gd name="T20" fmla="*/ 45 w 1573"/>
                <a:gd name="T21" fmla="*/ 265 h 884"/>
                <a:gd name="T22" fmla="*/ 70 w 1573"/>
                <a:gd name="T23" fmla="*/ 191 h 884"/>
                <a:gd name="T24" fmla="*/ 288 w 1573"/>
                <a:gd name="T25" fmla="*/ 218 h 884"/>
                <a:gd name="T26" fmla="*/ 677 w 1573"/>
                <a:gd name="T27" fmla="*/ 285 h 884"/>
                <a:gd name="T28" fmla="*/ 546 w 1573"/>
                <a:gd name="T29" fmla="*/ 119 h 884"/>
                <a:gd name="T30" fmla="*/ 602 w 1573"/>
                <a:gd name="T31" fmla="*/ 10 h 884"/>
                <a:gd name="T32" fmla="*/ 657 w 1573"/>
                <a:gd name="T33" fmla="*/ 83 h 884"/>
                <a:gd name="T34" fmla="*/ 667 w 1573"/>
                <a:gd name="T35" fmla="*/ 90 h 884"/>
                <a:gd name="T36" fmla="*/ 765 w 1573"/>
                <a:gd name="T37" fmla="*/ 178 h 884"/>
                <a:gd name="T38" fmla="*/ 1080 w 1573"/>
                <a:gd name="T39" fmla="*/ 322 h 884"/>
                <a:gd name="T40" fmla="*/ 1567 w 1573"/>
                <a:gd name="T41" fmla="*/ 342 h 884"/>
                <a:gd name="T42" fmla="*/ 842 w 1573"/>
                <a:gd name="T43" fmla="*/ 209 h 884"/>
                <a:gd name="T44" fmla="*/ 700 w 1573"/>
                <a:gd name="T45" fmla="*/ 140 h 884"/>
                <a:gd name="T46" fmla="*/ 633 w 1573"/>
                <a:gd name="T47" fmla="*/ 49 h 884"/>
                <a:gd name="T48" fmla="*/ 606 w 1573"/>
                <a:gd name="T49" fmla="*/ 18 h 884"/>
                <a:gd name="T50" fmla="*/ 551 w 1573"/>
                <a:gd name="T51" fmla="*/ 44 h 884"/>
                <a:gd name="T52" fmla="*/ 608 w 1573"/>
                <a:gd name="T53" fmla="*/ 209 h 884"/>
                <a:gd name="T54" fmla="*/ 684 w 1573"/>
                <a:gd name="T55" fmla="*/ 292 h 884"/>
                <a:gd name="T56" fmla="*/ 287 w 1573"/>
                <a:gd name="T57" fmla="*/ 226 h 884"/>
                <a:gd name="T58" fmla="*/ 72 w 1573"/>
                <a:gd name="T59" fmla="*/ 199 h 884"/>
                <a:gd name="T60" fmla="*/ 51 w 1573"/>
                <a:gd name="T61" fmla="*/ 259 h 884"/>
                <a:gd name="T62" fmla="*/ 193 w 1573"/>
                <a:gd name="T63" fmla="*/ 309 h 884"/>
                <a:gd name="T64" fmla="*/ 362 w 1573"/>
                <a:gd name="T65" fmla="*/ 346 h 884"/>
                <a:gd name="T66" fmla="*/ 487 w 1573"/>
                <a:gd name="T67" fmla="*/ 389 h 884"/>
                <a:gd name="T68" fmla="*/ 246 w 1573"/>
                <a:gd name="T69" fmla="*/ 426 h 884"/>
                <a:gd name="T70" fmla="*/ 24 w 1573"/>
                <a:gd name="T71" fmla="*/ 494 h 884"/>
                <a:gd name="T72" fmla="*/ 474 w 1573"/>
                <a:gd name="T73" fmla="*/ 520 h 884"/>
                <a:gd name="T74" fmla="*/ 515 w 1573"/>
                <a:gd name="T75" fmla="*/ 550 h 884"/>
                <a:gd name="T76" fmla="*/ 140 w 1573"/>
                <a:gd name="T77" fmla="*/ 657 h 884"/>
                <a:gd name="T78" fmla="*/ 311 w 1573"/>
                <a:gd name="T79" fmla="*/ 694 h 884"/>
                <a:gd name="T80" fmla="*/ 563 w 1573"/>
                <a:gd name="T81" fmla="*/ 646 h 884"/>
                <a:gd name="T82" fmla="*/ 433 w 1573"/>
                <a:gd name="T83" fmla="*/ 744 h 884"/>
                <a:gd name="T84" fmla="*/ 298 w 1573"/>
                <a:gd name="T85" fmla="*/ 847 h 884"/>
                <a:gd name="T86" fmla="*/ 471 w 1573"/>
                <a:gd name="T87" fmla="*/ 809 h 884"/>
                <a:gd name="T88" fmla="*/ 607 w 1573"/>
                <a:gd name="T89" fmla="*/ 758 h 884"/>
                <a:gd name="T90" fmla="*/ 829 w 1573"/>
                <a:gd name="T91" fmla="*/ 741 h 884"/>
                <a:gd name="T92" fmla="*/ 1077 w 1573"/>
                <a:gd name="T93" fmla="*/ 665 h 884"/>
                <a:gd name="T94" fmla="*/ 1567 w 1573"/>
                <a:gd name="T95" fmla="*/ 727 h 884"/>
                <a:gd name="T96" fmla="*/ 1079 w 1573"/>
                <a:gd name="T97" fmla="*/ 673 h 884"/>
                <a:gd name="T98" fmla="*/ 831 w 1573"/>
                <a:gd name="T99" fmla="*/ 749 h 884"/>
                <a:gd name="T100" fmla="*/ 611 w 1573"/>
                <a:gd name="T101" fmla="*/ 765 h 884"/>
                <a:gd name="T102" fmla="*/ 439 w 1573"/>
                <a:gd name="T103" fmla="*/ 829 h 884"/>
                <a:gd name="T104" fmla="*/ 70 w 1573"/>
                <a:gd name="T105" fmla="*/ 276 h 884"/>
                <a:gd name="T106" fmla="*/ 70 w 1573"/>
                <a:gd name="T107" fmla="*/ 276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73" h="884">
                  <a:moveTo>
                    <a:pt x="291" y="851"/>
                  </a:moveTo>
                  <a:cubicBezTo>
                    <a:pt x="286" y="843"/>
                    <a:pt x="286" y="810"/>
                    <a:pt x="292" y="800"/>
                  </a:cubicBezTo>
                  <a:cubicBezTo>
                    <a:pt x="299" y="789"/>
                    <a:pt x="420" y="740"/>
                    <a:pt x="430" y="736"/>
                  </a:cubicBezTo>
                  <a:cubicBezTo>
                    <a:pt x="455" y="727"/>
                    <a:pt x="534" y="685"/>
                    <a:pt x="546" y="679"/>
                  </a:cubicBezTo>
                  <a:cubicBezTo>
                    <a:pt x="551" y="676"/>
                    <a:pt x="558" y="661"/>
                    <a:pt x="560" y="654"/>
                  </a:cubicBezTo>
                  <a:cubicBezTo>
                    <a:pt x="450" y="674"/>
                    <a:pt x="497" y="658"/>
                    <a:pt x="313" y="702"/>
                  </a:cubicBezTo>
                  <a:cubicBezTo>
                    <a:pt x="241" y="719"/>
                    <a:pt x="225" y="725"/>
                    <a:pt x="160" y="718"/>
                  </a:cubicBezTo>
                  <a:cubicBezTo>
                    <a:pt x="132" y="715"/>
                    <a:pt x="114" y="684"/>
                    <a:pt x="134" y="653"/>
                  </a:cubicBezTo>
                  <a:cubicBezTo>
                    <a:pt x="153" y="622"/>
                    <a:pt x="205" y="616"/>
                    <a:pt x="235" y="609"/>
                  </a:cubicBezTo>
                  <a:cubicBezTo>
                    <a:pt x="239" y="608"/>
                    <a:pt x="496" y="549"/>
                    <a:pt x="512" y="542"/>
                  </a:cubicBezTo>
                  <a:cubicBezTo>
                    <a:pt x="517" y="541"/>
                    <a:pt x="517" y="539"/>
                    <a:pt x="514" y="532"/>
                  </a:cubicBezTo>
                  <a:cubicBezTo>
                    <a:pt x="510" y="520"/>
                    <a:pt x="138" y="539"/>
                    <a:pt x="72" y="531"/>
                  </a:cubicBezTo>
                  <a:cubicBezTo>
                    <a:pt x="44" y="527"/>
                    <a:pt x="21" y="502"/>
                    <a:pt x="18" y="499"/>
                  </a:cubicBezTo>
                  <a:cubicBezTo>
                    <a:pt x="10" y="490"/>
                    <a:pt x="0" y="448"/>
                    <a:pt x="42" y="432"/>
                  </a:cubicBezTo>
                  <a:cubicBezTo>
                    <a:pt x="81" y="417"/>
                    <a:pt x="203" y="418"/>
                    <a:pt x="246" y="418"/>
                  </a:cubicBezTo>
                  <a:cubicBezTo>
                    <a:pt x="293" y="418"/>
                    <a:pt x="435" y="406"/>
                    <a:pt x="458" y="402"/>
                  </a:cubicBezTo>
                  <a:cubicBezTo>
                    <a:pt x="489" y="398"/>
                    <a:pt x="485" y="388"/>
                    <a:pt x="456" y="378"/>
                  </a:cubicBezTo>
                  <a:cubicBezTo>
                    <a:pt x="445" y="375"/>
                    <a:pt x="382" y="357"/>
                    <a:pt x="360" y="354"/>
                  </a:cubicBezTo>
                  <a:cubicBezTo>
                    <a:pt x="338" y="350"/>
                    <a:pt x="310" y="341"/>
                    <a:pt x="288" y="336"/>
                  </a:cubicBezTo>
                  <a:cubicBezTo>
                    <a:pt x="267" y="331"/>
                    <a:pt x="233" y="325"/>
                    <a:pt x="198" y="318"/>
                  </a:cubicBezTo>
                  <a:cubicBezTo>
                    <a:pt x="154" y="309"/>
                    <a:pt x="70" y="286"/>
                    <a:pt x="65" y="282"/>
                  </a:cubicBezTo>
                  <a:cubicBezTo>
                    <a:pt x="62" y="280"/>
                    <a:pt x="56" y="274"/>
                    <a:pt x="45" y="265"/>
                  </a:cubicBezTo>
                  <a:cubicBezTo>
                    <a:pt x="36" y="256"/>
                    <a:pt x="30" y="240"/>
                    <a:pt x="31" y="226"/>
                  </a:cubicBezTo>
                  <a:cubicBezTo>
                    <a:pt x="32" y="210"/>
                    <a:pt x="52" y="195"/>
                    <a:pt x="70" y="191"/>
                  </a:cubicBezTo>
                  <a:cubicBezTo>
                    <a:pt x="88" y="186"/>
                    <a:pt x="158" y="192"/>
                    <a:pt x="177" y="197"/>
                  </a:cubicBezTo>
                  <a:cubicBezTo>
                    <a:pt x="196" y="201"/>
                    <a:pt x="245" y="212"/>
                    <a:pt x="288" y="218"/>
                  </a:cubicBezTo>
                  <a:cubicBezTo>
                    <a:pt x="373" y="230"/>
                    <a:pt x="314" y="220"/>
                    <a:pt x="616" y="282"/>
                  </a:cubicBezTo>
                  <a:cubicBezTo>
                    <a:pt x="640" y="287"/>
                    <a:pt x="666" y="286"/>
                    <a:pt x="677" y="285"/>
                  </a:cubicBezTo>
                  <a:cubicBezTo>
                    <a:pt x="661" y="259"/>
                    <a:pt x="613" y="227"/>
                    <a:pt x="602" y="214"/>
                  </a:cubicBezTo>
                  <a:cubicBezTo>
                    <a:pt x="591" y="201"/>
                    <a:pt x="549" y="133"/>
                    <a:pt x="546" y="119"/>
                  </a:cubicBezTo>
                  <a:cubicBezTo>
                    <a:pt x="542" y="106"/>
                    <a:pt x="540" y="65"/>
                    <a:pt x="543" y="43"/>
                  </a:cubicBezTo>
                  <a:cubicBezTo>
                    <a:pt x="546" y="15"/>
                    <a:pt x="582" y="0"/>
                    <a:pt x="602" y="10"/>
                  </a:cubicBezTo>
                  <a:cubicBezTo>
                    <a:pt x="608" y="5"/>
                    <a:pt x="616" y="7"/>
                    <a:pt x="622" y="13"/>
                  </a:cubicBezTo>
                  <a:cubicBezTo>
                    <a:pt x="629" y="19"/>
                    <a:pt x="652" y="72"/>
                    <a:pt x="657" y="83"/>
                  </a:cubicBezTo>
                  <a:cubicBezTo>
                    <a:pt x="666" y="88"/>
                    <a:pt x="666" y="88"/>
                    <a:pt x="666" y="88"/>
                  </a:cubicBezTo>
                  <a:cubicBezTo>
                    <a:pt x="667" y="89"/>
                    <a:pt x="667" y="89"/>
                    <a:pt x="667" y="90"/>
                  </a:cubicBezTo>
                  <a:cubicBezTo>
                    <a:pt x="675" y="105"/>
                    <a:pt x="690" y="115"/>
                    <a:pt x="706" y="135"/>
                  </a:cubicBezTo>
                  <a:cubicBezTo>
                    <a:pt x="722" y="155"/>
                    <a:pt x="755" y="173"/>
                    <a:pt x="765" y="178"/>
                  </a:cubicBezTo>
                  <a:cubicBezTo>
                    <a:pt x="777" y="183"/>
                    <a:pt x="829" y="195"/>
                    <a:pt x="845" y="202"/>
                  </a:cubicBezTo>
                  <a:cubicBezTo>
                    <a:pt x="861" y="209"/>
                    <a:pt x="1042" y="319"/>
                    <a:pt x="1080" y="322"/>
                  </a:cubicBezTo>
                  <a:cubicBezTo>
                    <a:pt x="1119" y="325"/>
                    <a:pt x="1563" y="334"/>
                    <a:pt x="1567" y="334"/>
                  </a:cubicBezTo>
                  <a:cubicBezTo>
                    <a:pt x="1572" y="334"/>
                    <a:pt x="1572" y="342"/>
                    <a:pt x="1567" y="342"/>
                  </a:cubicBezTo>
                  <a:cubicBezTo>
                    <a:pt x="1563" y="342"/>
                    <a:pt x="1119" y="333"/>
                    <a:pt x="1080" y="330"/>
                  </a:cubicBezTo>
                  <a:cubicBezTo>
                    <a:pt x="1038" y="327"/>
                    <a:pt x="858" y="217"/>
                    <a:pt x="842" y="209"/>
                  </a:cubicBezTo>
                  <a:cubicBezTo>
                    <a:pt x="826" y="202"/>
                    <a:pt x="774" y="191"/>
                    <a:pt x="762" y="185"/>
                  </a:cubicBezTo>
                  <a:cubicBezTo>
                    <a:pt x="750" y="180"/>
                    <a:pt x="717" y="162"/>
                    <a:pt x="700" y="140"/>
                  </a:cubicBezTo>
                  <a:cubicBezTo>
                    <a:pt x="684" y="121"/>
                    <a:pt x="669" y="111"/>
                    <a:pt x="661" y="94"/>
                  </a:cubicBezTo>
                  <a:cubicBezTo>
                    <a:pt x="643" y="84"/>
                    <a:pt x="657" y="96"/>
                    <a:pt x="633" y="49"/>
                  </a:cubicBezTo>
                  <a:cubicBezTo>
                    <a:pt x="627" y="37"/>
                    <a:pt x="620" y="21"/>
                    <a:pt x="617" y="18"/>
                  </a:cubicBezTo>
                  <a:cubicBezTo>
                    <a:pt x="613" y="15"/>
                    <a:pt x="609" y="13"/>
                    <a:pt x="606" y="18"/>
                  </a:cubicBezTo>
                  <a:cubicBezTo>
                    <a:pt x="604" y="20"/>
                    <a:pt x="601" y="20"/>
                    <a:pt x="600" y="18"/>
                  </a:cubicBezTo>
                  <a:cubicBezTo>
                    <a:pt x="589" y="9"/>
                    <a:pt x="553" y="19"/>
                    <a:pt x="551" y="44"/>
                  </a:cubicBezTo>
                  <a:cubicBezTo>
                    <a:pt x="548" y="66"/>
                    <a:pt x="550" y="106"/>
                    <a:pt x="553" y="117"/>
                  </a:cubicBezTo>
                  <a:cubicBezTo>
                    <a:pt x="556" y="128"/>
                    <a:pt x="597" y="196"/>
                    <a:pt x="608" y="209"/>
                  </a:cubicBezTo>
                  <a:cubicBezTo>
                    <a:pt x="615" y="218"/>
                    <a:pt x="695" y="276"/>
                    <a:pt x="687" y="290"/>
                  </a:cubicBezTo>
                  <a:cubicBezTo>
                    <a:pt x="686" y="291"/>
                    <a:pt x="685" y="292"/>
                    <a:pt x="684" y="292"/>
                  </a:cubicBezTo>
                  <a:cubicBezTo>
                    <a:pt x="682" y="292"/>
                    <a:pt x="647" y="297"/>
                    <a:pt x="614" y="290"/>
                  </a:cubicBezTo>
                  <a:cubicBezTo>
                    <a:pt x="310" y="228"/>
                    <a:pt x="372" y="238"/>
                    <a:pt x="287" y="226"/>
                  </a:cubicBezTo>
                  <a:cubicBezTo>
                    <a:pt x="250" y="221"/>
                    <a:pt x="209" y="212"/>
                    <a:pt x="174" y="204"/>
                  </a:cubicBezTo>
                  <a:cubicBezTo>
                    <a:pt x="158" y="201"/>
                    <a:pt x="88" y="194"/>
                    <a:pt x="72" y="199"/>
                  </a:cubicBezTo>
                  <a:cubicBezTo>
                    <a:pt x="55" y="203"/>
                    <a:pt x="39" y="216"/>
                    <a:pt x="39" y="227"/>
                  </a:cubicBezTo>
                  <a:cubicBezTo>
                    <a:pt x="38" y="238"/>
                    <a:pt x="43" y="251"/>
                    <a:pt x="51" y="259"/>
                  </a:cubicBezTo>
                  <a:cubicBezTo>
                    <a:pt x="60" y="268"/>
                    <a:pt x="67" y="274"/>
                    <a:pt x="70" y="276"/>
                  </a:cubicBezTo>
                  <a:cubicBezTo>
                    <a:pt x="76" y="279"/>
                    <a:pt x="157" y="301"/>
                    <a:pt x="193" y="309"/>
                  </a:cubicBezTo>
                  <a:cubicBezTo>
                    <a:pt x="227" y="315"/>
                    <a:pt x="267" y="323"/>
                    <a:pt x="290" y="328"/>
                  </a:cubicBezTo>
                  <a:cubicBezTo>
                    <a:pt x="312" y="333"/>
                    <a:pt x="339" y="343"/>
                    <a:pt x="362" y="346"/>
                  </a:cubicBezTo>
                  <a:cubicBezTo>
                    <a:pt x="385" y="350"/>
                    <a:pt x="449" y="368"/>
                    <a:pt x="458" y="371"/>
                  </a:cubicBezTo>
                  <a:cubicBezTo>
                    <a:pt x="484" y="379"/>
                    <a:pt x="486" y="387"/>
                    <a:pt x="487" y="389"/>
                  </a:cubicBezTo>
                  <a:cubicBezTo>
                    <a:pt x="491" y="404"/>
                    <a:pt x="474" y="408"/>
                    <a:pt x="459" y="410"/>
                  </a:cubicBezTo>
                  <a:cubicBezTo>
                    <a:pt x="436" y="414"/>
                    <a:pt x="293" y="426"/>
                    <a:pt x="246" y="426"/>
                  </a:cubicBezTo>
                  <a:cubicBezTo>
                    <a:pt x="198" y="426"/>
                    <a:pt x="82" y="425"/>
                    <a:pt x="44" y="440"/>
                  </a:cubicBezTo>
                  <a:cubicBezTo>
                    <a:pt x="10" y="453"/>
                    <a:pt x="19" y="487"/>
                    <a:pt x="24" y="494"/>
                  </a:cubicBezTo>
                  <a:cubicBezTo>
                    <a:pt x="27" y="496"/>
                    <a:pt x="48" y="519"/>
                    <a:pt x="73" y="523"/>
                  </a:cubicBezTo>
                  <a:cubicBezTo>
                    <a:pt x="123" y="529"/>
                    <a:pt x="437" y="518"/>
                    <a:pt x="474" y="520"/>
                  </a:cubicBezTo>
                  <a:cubicBezTo>
                    <a:pt x="502" y="522"/>
                    <a:pt x="517" y="517"/>
                    <a:pt x="521" y="527"/>
                  </a:cubicBezTo>
                  <a:cubicBezTo>
                    <a:pt x="523" y="533"/>
                    <a:pt x="529" y="544"/>
                    <a:pt x="515" y="550"/>
                  </a:cubicBezTo>
                  <a:cubicBezTo>
                    <a:pt x="499" y="556"/>
                    <a:pt x="246" y="615"/>
                    <a:pt x="225" y="619"/>
                  </a:cubicBezTo>
                  <a:cubicBezTo>
                    <a:pt x="196" y="625"/>
                    <a:pt x="156" y="633"/>
                    <a:pt x="140" y="657"/>
                  </a:cubicBezTo>
                  <a:cubicBezTo>
                    <a:pt x="124" y="684"/>
                    <a:pt x="138" y="708"/>
                    <a:pt x="161" y="710"/>
                  </a:cubicBezTo>
                  <a:cubicBezTo>
                    <a:pt x="226" y="717"/>
                    <a:pt x="242" y="711"/>
                    <a:pt x="311" y="694"/>
                  </a:cubicBezTo>
                  <a:cubicBezTo>
                    <a:pt x="529" y="642"/>
                    <a:pt x="470" y="666"/>
                    <a:pt x="551" y="648"/>
                  </a:cubicBezTo>
                  <a:cubicBezTo>
                    <a:pt x="557" y="647"/>
                    <a:pt x="561" y="646"/>
                    <a:pt x="563" y="646"/>
                  </a:cubicBezTo>
                  <a:cubicBezTo>
                    <a:pt x="576" y="647"/>
                    <a:pt x="560" y="680"/>
                    <a:pt x="549" y="686"/>
                  </a:cubicBezTo>
                  <a:cubicBezTo>
                    <a:pt x="542" y="689"/>
                    <a:pt x="459" y="734"/>
                    <a:pt x="433" y="744"/>
                  </a:cubicBezTo>
                  <a:cubicBezTo>
                    <a:pt x="400" y="756"/>
                    <a:pt x="305" y="797"/>
                    <a:pt x="299" y="804"/>
                  </a:cubicBezTo>
                  <a:cubicBezTo>
                    <a:pt x="295" y="812"/>
                    <a:pt x="295" y="841"/>
                    <a:pt x="298" y="847"/>
                  </a:cubicBezTo>
                  <a:cubicBezTo>
                    <a:pt x="301" y="852"/>
                    <a:pt x="320" y="863"/>
                    <a:pt x="370" y="847"/>
                  </a:cubicBezTo>
                  <a:cubicBezTo>
                    <a:pt x="431" y="826"/>
                    <a:pt x="438" y="818"/>
                    <a:pt x="471" y="809"/>
                  </a:cubicBezTo>
                  <a:cubicBezTo>
                    <a:pt x="484" y="806"/>
                    <a:pt x="498" y="803"/>
                    <a:pt x="505" y="799"/>
                  </a:cubicBezTo>
                  <a:cubicBezTo>
                    <a:pt x="548" y="775"/>
                    <a:pt x="572" y="776"/>
                    <a:pt x="607" y="758"/>
                  </a:cubicBezTo>
                  <a:cubicBezTo>
                    <a:pt x="617" y="753"/>
                    <a:pt x="631" y="746"/>
                    <a:pt x="642" y="745"/>
                  </a:cubicBezTo>
                  <a:cubicBezTo>
                    <a:pt x="655" y="745"/>
                    <a:pt x="798" y="746"/>
                    <a:pt x="829" y="741"/>
                  </a:cubicBezTo>
                  <a:cubicBezTo>
                    <a:pt x="860" y="735"/>
                    <a:pt x="926" y="729"/>
                    <a:pt x="956" y="716"/>
                  </a:cubicBezTo>
                  <a:cubicBezTo>
                    <a:pt x="986" y="704"/>
                    <a:pt x="1059" y="675"/>
                    <a:pt x="1077" y="665"/>
                  </a:cubicBezTo>
                  <a:cubicBezTo>
                    <a:pt x="1077" y="664"/>
                    <a:pt x="1078" y="664"/>
                    <a:pt x="1079" y="664"/>
                  </a:cubicBezTo>
                  <a:cubicBezTo>
                    <a:pt x="1300" y="712"/>
                    <a:pt x="1273" y="701"/>
                    <a:pt x="1567" y="727"/>
                  </a:cubicBezTo>
                  <a:cubicBezTo>
                    <a:pt x="1573" y="727"/>
                    <a:pt x="1572" y="735"/>
                    <a:pt x="1567" y="735"/>
                  </a:cubicBezTo>
                  <a:cubicBezTo>
                    <a:pt x="1270" y="709"/>
                    <a:pt x="1303" y="721"/>
                    <a:pt x="1079" y="673"/>
                  </a:cubicBezTo>
                  <a:cubicBezTo>
                    <a:pt x="1059" y="684"/>
                    <a:pt x="989" y="711"/>
                    <a:pt x="959" y="724"/>
                  </a:cubicBezTo>
                  <a:cubicBezTo>
                    <a:pt x="928" y="737"/>
                    <a:pt x="862" y="743"/>
                    <a:pt x="831" y="749"/>
                  </a:cubicBezTo>
                  <a:cubicBezTo>
                    <a:pt x="807" y="753"/>
                    <a:pt x="719" y="753"/>
                    <a:pt x="672" y="753"/>
                  </a:cubicBezTo>
                  <a:cubicBezTo>
                    <a:pt x="638" y="753"/>
                    <a:pt x="639" y="751"/>
                    <a:pt x="611" y="765"/>
                  </a:cubicBezTo>
                  <a:cubicBezTo>
                    <a:pt x="573" y="784"/>
                    <a:pt x="552" y="782"/>
                    <a:pt x="509" y="806"/>
                  </a:cubicBezTo>
                  <a:cubicBezTo>
                    <a:pt x="493" y="815"/>
                    <a:pt x="474" y="814"/>
                    <a:pt x="439" y="829"/>
                  </a:cubicBezTo>
                  <a:cubicBezTo>
                    <a:pt x="403" y="844"/>
                    <a:pt x="311" y="884"/>
                    <a:pt x="291" y="851"/>
                  </a:cubicBezTo>
                  <a:close/>
                  <a:moveTo>
                    <a:pt x="70" y="276"/>
                  </a:moveTo>
                  <a:cubicBezTo>
                    <a:pt x="70" y="276"/>
                    <a:pt x="70" y="276"/>
                    <a:pt x="70" y="276"/>
                  </a:cubicBezTo>
                  <a:cubicBezTo>
                    <a:pt x="70" y="276"/>
                    <a:pt x="70" y="276"/>
                    <a:pt x="70" y="27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46">
              <a:extLst>
                <a:ext uri="{FF2B5EF4-FFF2-40B4-BE49-F238E27FC236}">
                  <a16:creationId xmlns:a16="http://schemas.microsoft.com/office/drawing/2014/main" id="{635E3F5F-15AF-419F-AE20-2BC2653C2946}"/>
                </a:ext>
              </a:extLst>
            </p:cNvPr>
            <p:cNvSpPr>
              <a:spLocks/>
            </p:cNvSpPr>
            <p:nvPr/>
          </p:nvSpPr>
          <p:spPr bwMode="auto">
            <a:xfrm>
              <a:off x="5599113" y="4225925"/>
              <a:ext cx="701675" cy="528637"/>
            </a:xfrm>
            <a:custGeom>
              <a:avLst/>
              <a:gdLst>
                <a:gd name="T0" fmla="*/ 17 w 105"/>
                <a:gd name="T1" fmla="*/ 0 h 79"/>
                <a:gd name="T2" fmla="*/ 89 w 105"/>
                <a:gd name="T3" fmla="*/ 17 h 79"/>
                <a:gd name="T4" fmla="*/ 66 w 105"/>
                <a:gd name="T5" fmla="*/ 77 h 79"/>
                <a:gd name="T6" fmla="*/ 0 w 105"/>
                <a:gd name="T7" fmla="*/ 66 h 79"/>
                <a:gd name="T8" fmla="*/ 78 w 105"/>
                <a:gd name="T9" fmla="*/ 71 h 79"/>
                <a:gd name="T10" fmla="*/ 89 w 105"/>
                <a:gd name="T11" fmla="*/ 25 h 79"/>
                <a:gd name="T12" fmla="*/ 44 w 105"/>
                <a:gd name="T13" fmla="*/ 5 h 79"/>
                <a:gd name="T14" fmla="*/ 17 w 105"/>
                <a:gd name="T15" fmla="*/ 0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79">
                  <a:moveTo>
                    <a:pt x="17" y="0"/>
                  </a:moveTo>
                  <a:cubicBezTo>
                    <a:pt x="33" y="1"/>
                    <a:pt x="78" y="5"/>
                    <a:pt x="89" y="17"/>
                  </a:cubicBezTo>
                  <a:cubicBezTo>
                    <a:pt x="96" y="24"/>
                    <a:pt x="105" y="77"/>
                    <a:pt x="66" y="77"/>
                  </a:cubicBezTo>
                  <a:cubicBezTo>
                    <a:pt x="44" y="78"/>
                    <a:pt x="13" y="71"/>
                    <a:pt x="0" y="66"/>
                  </a:cubicBezTo>
                  <a:cubicBezTo>
                    <a:pt x="12" y="69"/>
                    <a:pt x="62" y="79"/>
                    <a:pt x="78" y="71"/>
                  </a:cubicBezTo>
                  <a:cubicBezTo>
                    <a:pt x="93" y="63"/>
                    <a:pt x="92" y="37"/>
                    <a:pt x="89" y="25"/>
                  </a:cubicBezTo>
                  <a:cubicBezTo>
                    <a:pt x="87" y="20"/>
                    <a:pt x="88" y="14"/>
                    <a:pt x="44" y="5"/>
                  </a:cubicBezTo>
                  <a:cubicBezTo>
                    <a:pt x="35" y="3"/>
                    <a:pt x="26" y="2"/>
                    <a:pt x="17"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47">
              <a:extLst>
                <a:ext uri="{FF2B5EF4-FFF2-40B4-BE49-F238E27FC236}">
                  <a16:creationId xmlns:a16="http://schemas.microsoft.com/office/drawing/2014/main" id="{8C5DDC68-694F-4746-86A1-7B396A26D644}"/>
                </a:ext>
              </a:extLst>
            </p:cNvPr>
            <p:cNvSpPr>
              <a:spLocks/>
            </p:cNvSpPr>
            <p:nvPr/>
          </p:nvSpPr>
          <p:spPr bwMode="auto">
            <a:xfrm>
              <a:off x="6348413" y="4487863"/>
              <a:ext cx="139700" cy="301625"/>
            </a:xfrm>
            <a:custGeom>
              <a:avLst/>
              <a:gdLst>
                <a:gd name="T0" fmla="*/ 7 w 21"/>
                <a:gd name="T1" fmla="*/ 45 h 45"/>
                <a:gd name="T2" fmla="*/ 16 w 21"/>
                <a:gd name="T3" fmla="*/ 2 h 45"/>
                <a:gd name="T4" fmla="*/ 20 w 21"/>
                <a:gd name="T5" fmla="*/ 4 h 45"/>
                <a:gd name="T6" fmla="*/ 10 w 21"/>
                <a:gd name="T7" fmla="*/ 43 h 45"/>
                <a:gd name="T8" fmla="*/ 7 w 21"/>
                <a:gd name="T9" fmla="*/ 45 h 45"/>
              </a:gdLst>
              <a:ahLst/>
              <a:cxnLst>
                <a:cxn ang="0">
                  <a:pos x="T0" y="T1"/>
                </a:cxn>
                <a:cxn ang="0">
                  <a:pos x="T2" y="T3"/>
                </a:cxn>
                <a:cxn ang="0">
                  <a:pos x="T4" y="T5"/>
                </a:cxn>
                <a:cxn ang="0">
                  <a:pos x="T6" y="T7"/>
                </a:cxn>
                <a:cxn ang="0">
                  <a:pos x="T8" y="T9"/>
                </a:cxn>
              </a:cxnLst>
              <a:rect l="0" t="0" r="r" b="b"/>
              <a:pathLst>
                <a:path w="21" h="45">
                  <a:moveTo>
                    <a:pt x="7" y="45"/>
                  </a:moveTo>
                  <a:cubicBezTo>
                    <a:pt x="0" y="45"/>
                    <a:pt x="12" y="11"/>
                    <a:pt x="16" y="2"/>
                  </a:cubicBezTo>
                  <a:cubicBezTo>
                    <a:pt x="17" y="0"/>
                    <a:pt x="21" y="1"/>
                    <a:pt x="20" y="4"/>
                  </a:cubicBezTo>
                  <a:cubicBezTo>
                    <a:pt x="20" y="4"/>
                    <a:pt x="10" y="26"/>
                    <a:pt x="10" y="43"/>
                  </a:cubicBezTo>
                  <a:cubicBezTo>
                    <a:pt x="10" y="44"/>
                    <a:pt x="9" y="45"/>
                    <a:pt x="7" y="4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48">
              <a:extLst>
                <a:ext uri="{FF2B5EF4-FFF2-40B4-BE49-F238E27FC236}">
                  <a16:creationId xmlns:a16="http://schemas.microsoft.com/office/drawing/2014/main" id="{B8998CCA-6FD2-4B86-BF1D-B5B591F6A80E}"/>
                </a:ext>
              </a:extLst>
            </p:cNvPr>
            <p:cNvSpPr>
              <a:spLocks/>
            </p:cNvSpPr>
            <p:nvPr/>
          </p:nvSpPr>
          <p:spPr bwMode="auto">
            <a:xfrm>
              <a:off x="7566025" y="4660900"/>
              <a:ext cx="93662" cy="334962"/>
            </a:xfrm>
            <a:custGeom>
              <a:avLst/>
              <a:gdLst>
                <a:gd name="T0" fmla="*/ 13 w 14"/>
                <a:gd name="T1" fmla="*/ 9 h 50"/>
                <a:gd name="T2" fmla="*/ 10 w 14"/>
                <a:gd name="T3" fmla="*/ 20 h 50"/>
                <a:gd name="T4" fmla="*/ 2 w 14"/>
                <a:gd name="T5" fmla="*/ 50 h 50"/>
                <a:gd name="T6" fmla="*/ 2 w 14"/>
                <a:gd name="T7" fmla="*/ 49 h 50"/>
                <a:gd name="T8" fmla="*/ 8 w 14"/>
                <a:gd name="T9" fmla="*/ 20 h 50"/>
                <a:gd name="T10" fmla="*/ 10 w 14"/>
                <a:gd name="T11" fmla="*/ 8 h 50"/>
                <a:gd name="T12" fmla="*/ 13 w 14"/>
                <a:gd name="T13" fmla="*/ 9 h 50"/>
              </a:gdLst>
              <a:ahLst/>
              <a:cxnLst>
                <a:cxn ang="0">
                  <a:pos x="T0" y="T1"/>
                </a:cxn>
                <a:cxn ang="0">
                  <a:pos x="T2" y="T3"/>
                </a:cxn>
                <a:cxn ang="0">
                  <a:pos x="T4" y="T5"/>
                </a:cxn>
                <a:cxn ang="0">
                  <a:pos x="T6" y="T7"/>
                </a:cxn>
                <a:cxn ang="0">
                  <a:pos x="T8" y="T9"/>
                </a:cxn>
                <a:cxn ang="0">
                  <a:pos x="T10" y="T11"/>
                </a:cxn>
                <a:cxn ang="0">
                  <a:pos x="T12" y="T13"/>
                </a:cxn>
              </a:cxnLst>
              <a:rect l="0" t="0" r="r" b="b"/>
              <a:pathLst>
                <a:path w="14" h="50">
                  <a:moveTo>
                    <a:pt x="13" y="9"/>
                  </a:moveTo>
                  <a:cubicBezTo>
                    <a:pt x="13" y="16"/>
                    <a:pt x="11" y="16"/>
                    <a:pt x="10" y="20"/>
                  </a:cubicBezTo>
                  <a:cubicBezTo>
                    <a:pt x="8" y="25"/>
                    <a:pt x="10" y="38"/>
                    <a:pt x="2" y="50"/>
                  </a:cubicBezTo>
                  <a:cubicBezTo>
                    <a:pt x="2" y="50"/>
                    <a:pt x="2" y="50"/>
                    <a:pt x="2" y="49"/>
                  </a:cubicBezTo>
                  <a:cubicBezTo>
                    <a:pt x="0" y="36"/>
                    <a:pt x="8" y="25"/>
                    <a:pt x="8" y="20"/>
                  </a:cubicBezTo>
                  <a:cubicBezTo>
                    <a:pt x="9" y="16"/>
                    <a:pt x="8" y="15"/>
                    <a:pt x="10" y="8"/>
                  </a:cubicBezTo>
                  <a:cubicBezTo>
                    <a:pt x="13" y="0"/>
                    <a:pt x="14" y="1"/>
                    <a:pt x="13" y="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49">
              <a:extLst>
                <a:ext uri="{FF2B5EF4-FFF2-40B4-BE49-F238E27FC236}">
                  <a16:creationId xmlns:a16="http://schemas.microsoft.com/office/drawing/2014/main" id="{D9E4479A-65B7-4423-8C68-C90BE9781949}"/>
                </a:ext>
              </a:extLst>
            </p:cNvPr>
            <p:cNvSpPr>
              <a:spLocks/>
            </p:cNvSpPr>
            <p:nvPr/>
          </p:nvSpPr>
          <p:spPr bwMode="auto">
            <a:xfrm>
              <a:off x="6080125" y="4306888"/>
              <a:ext cx="107950" cy="428625"/>
            </a:xfrm>
            <a:custGeom>
              <a:avLst/>
              <a:gdLst>
                <a:gd name="T0" fmla="*/ 1 w 16"/>
                <a:gd name="T1" fmla="*/ 62 h 64"/>
                <a:gd name="T2" fmla="*/ 11 w 16"/>
                <a:gd name="T3" fmla="*/ 3 h 64"/>
                <a:gd name="T4" fmla="*/ 14 w 16"/>
                <a:gd name="T5" fmla="*/ 5 h 64"/>
                <a:gd name="T6" fmla="*/ 5 w 16"/>
                <a:gd name="T7" fmla="*/ 62 h 64"/>
                <a:gd name="T8" fmla="*/ 3 w 16"/>
                <a:gd name="T9" fmla="*/ 64 h 64"/>
                <a:gd name="T10" fmla="*/ 1 w 16"/>
                <a:gd name="T11" fmla="*/ 62 h 64"/>
              </a:gdLst>
              <a:ahLst/>
              <a:cxnLst>
                <a:cxn ang="0">
                  <a:pos x="T0" y="T1"/>
                </a:cxn>
                <a:cxn ang="0">
                  <a:pos x="T2" y="T3"/>
                </a:cxn>
                <a:cxn ang="0">
                  <a:pos x="T4" y="T5"/>
                </a:cxn>
                <a:cxn ang="0">
                  <a:pos x="T6" y="T7"/>
                </a:cxn>
                <a:cxn ang="0">
                  <a:pos x="T8" y="T9"/>
                </a:cxn>
                <a:cxn ang="0">
                  <a:pos x="T10" y="T11"/>
                </a:cxn>
              </a:cxnLst>
              <a:rect l="0" t="0" r="r" b="b"/>
              <a:pathLst>
                <a:path w="16" h="64">
                  <a:moveTo>
                    <a:pt x="1" y="62"/>
                  </a:moveTo>
                  <a:cubicBezTo>
                    <a:pt x="0" y="27"/>
                    <a:pt x="10" y="4"/>
                    <a:pt x="11" y="3"/>
                  </a:cubicBezTo>
                  <a:cubicBezTo>
                    <a:pt x="12" y="0"/>
                    <a:pt x="16" y="2"/>
                    <a:pt x="14" y="5"/>
                  </a:cubicBezTo>
                  <a:cubicBezTo>
                    <a:pt x="14" y="5"/>
                    <a:pt x="4" y="28"/>
                    <a:pt x="5" y="62"/>
                  </a:cubicBezTo>
                  <a:cubicBezTo>
                    <a:pt x="5" y="63"/>
                    <a:pt x="4" y="64"/>
                    <a:pt x="3" y="64"/>
                  </a:cubicBezTo>
                  <a:cubicBezTo>
                    <a:pt x="2" y="64"/>
                    <a:pt x="1" y="63"/>
                    <a:pt x="1" y="6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50">
              <a:extLst>
                <a:ext uri="{FF2B5EF4-FFF2-40B4-BE49-F238E27FC236}">
                  <a16:creationId xmlns:a16="http://schemas.microsoft.com/office/drawing/2014/main" id="{3F91677B-D92B-429C-B39B-E39635135C79}"/>
                </a:ext>
              </a:extLst>
            </p:cNvPr>
            <p:cNvSpPr>
              <a:spLocks/>
            </p:cNvSpPr>
            <p:nvPr/>
          </p:nvSpPr>
          <p:spPr bwMode="auto">
            <a:xfrm>
              <a:off x="5465763" y="5826125"/>
              <a:ext cx="608012" cy="536575"/>
            </a:xfrm>
            <a:custGeom>
              <a:avLst/>
              <a:gdLst>
                <a:gd name="T0" fmla="*/ 0 w 91"/>
                <a:gd name="T1" fmla="*/ 9 h 80"/>
                <a:gd name="T2" fmla="*/ 75 w 91"/>
                <a:gd name="T3" fmla="*/ 11 h 80"/>
                <a:gd name="T4" fmla="*/ 82 w 91"/>
                <a:gd name="T5" fmla="*/ 61 h 80"/>
                <a:gd name="T6" fmla="*/ 11 w 91"/>
                <a:gd name="T7" fmla="*/ 77 h 80"/>
                <a:gd name="T8" fmla="*/ 79 w 91"/>
                <a:gd name="T9" fmla="*/ 59 h 80"/>
                <a:gd name="T10" fmla="*/ 72 w 91"/>
                <a:gd name="T11" fmla="*/ 14 h 80"/>
                <a:gd name="T12" fmla="*/ 0 w 91"/>
                <a:gd name="T13" fmla="*/ 9 h 80"/>
              </a:gdLst>
              <a:ahLst/>
              <a:cxnLst>
                <a:cxn ang="0">
                  <a:pos x="T0" y="T1"/>
                </a:cxn>
                <a:cxn ang="0">
                  <a:pos x="T2" y="T3"/>
                </a:cxn>
                <a:cxn ang="0">
                  <a:pos x="T4" y="T5"/>
                </a:cxn>
                <a:cxn ang="0">
                  <a:pos x="T6" y="T7"/>
                </a:cxn>
                <a:cxn ang="0">
                  <a:pos x="T8" y="T9"/>
                </a:cxn>
                <a:cxn ang="0">
                  <a:pos x="T10" y="T11"/>
                </a:cxn>
                <a:cxn ang="0">
                  <a:pos x="T12" y="T13"/>
                </a:cxn>
              </a:cxnLst>
              <a:rect l="0" t="0" r="r" b="b"/>
              <a:pathLst>
                <a:path w="91" h="80">
                  <a:moveTo>
                    <a:pt x="0" y="9"/>
                  </a:moveTo>
                  <a:cubicBezTo>
                    <a:pt x="15" y="6"/>
                    <a:pt x="64" y="0"/>
                    <a:pt x="75" y="11"/>
                  </a:cubicBezTo>
                  <a:cubicBezTo>
                    <a:pt x="81" y="18"/>
                    <a:pt x="91" y="45"/>
                    <a:pt x="82" y="61"/>
                  </a:cubicBezTo>
                  <a:cubicBezTo>
                    <a:pt x="72" y="80"/>
                    <a:pt x="26" y="80"/>
                    <a:pt x="11" y="77"/>
                  </a:cubicBezTo>
                  <a:cubicBezTo>
                    <a:pt x="21" y="78"/>
                    <a:pt x="70" y="76"/>
                    <a:pt x="79" y="59"/>
                  </a:cubicBezTo>
                  <a:cubicBezTo>
                    <a:pt x="86" y="45"/>
                    <a:pt x="77" y="20"/>
                    <a:pt x="72" y="14"/>
                  </a:cubicBezTo>
                  <a:cubicBezTo>
                    <a:pt x="64" y="5"/>
                    <a:pt x="12" y="8"/>
                    <a:pt x="0" y="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51">
              <a:extLst>
                <a:ext uri="{FF2B5EF4-FFF2-40B4-BE49-F238E27FC236}">
                  <a16:creationId xmlns:a16="http://schemas.microsoft.com/office/drawing/2014/main" id="{38AFBF34-7291-44A3-866E-B983FB7FFD2F}"/>
                </a:ext>
              </a:extLst>
            </p:cNvPr>
            <p:cNvSpPr>
              <a:spLocks/>
            </p:cNvSpPr>
            <p:nvPr/>
          </p:nvSpPr>
          <p:spPr bwMode="auto">
            <a:xfrm>
              <a:off x="5873750" y="5867400"/>
              <a:ext cx="93662" cy="441325"/>
            </a:xfrm>
            <a:custGeom>
              <a:avLst/>
              <a:gdLst>
                <a:gd name="T0" fmla="*/ 9 w 14"/>
                <a:gd name="T1" fmla="*/ 63 h 66"/>
                <a:gd name="T2" fmla="*/ 6 w 14"/>
                <a:gd name="T3" fmla="*/ 3 h 66"/>
                <a:gd name="T4" fmla="*/ 10 w 14"/>
                <a:gd name="T5" fmla="*/ 4 h 66"/>
                <a:gd name="T6" fmla="*/ 13 w 14"/>
                <a:gd name="T7" fmla="*/ 62 h 66"/>
                <a:gd name="T8" fmla="*/ 9 w 14"/>
                <a:gd name="T9" fmla="*/ 63 h 66"/>
              </a:gdLst>
              <a:ahLst/>
              <a:cxnLst>
                <a:cxn ang="0">
                  <a:pos x="T0" y="T1"/>
                </a:cxn>
                <a:cxn ang="0">
                  <a:pos x="T2" y="T3"/>
                </a:cxn>
                <a:cxn ang="0">
                  <a:pos x="T4" y="T5"/>
                </a:cxn>
                <a:cxn ang="0">
                  <a:pos x="T6" y="T7"/>
                </a:cxn>
                <a:cxn ang="0">
                  <a:pos x="T8" y="T9"/>
                </a:cxn>
              </a:cxnLst>
              <a:rect l="0" t="0" r="r" b="b"/>
              <a:pathLst>
                <a:path w="14" h="66">
                  <a:moveTo>
                    <a:pt x="9" y="63"/>
                  </a:moveTo>
                  <a:cubicBezTo>
                    <a:pt x="0" y="29"/>
                    <a:pt x="5" y="4"/>
                    <a:pt x="6" y="3"/>
                  </a:cubicBezTo>
                  <a:cubicBezTo>
                    <a:pt x="6" y="0"/>
                    <a:pt x="10" y="1"/>
                    <a:pt x="10" y="4"/>
                  </a:cubicBezTo>
                  <a:cubicBezTo>
                    <a:pt x="10" y="4"/>
                    <a:pt x="4" y="29"/>
                    <a:pt x="13" y="62"/>
                  </a:cubicBezTo>
                  <a:cubicBezTo>
                    <a:pt x="14" y="65"/>
                    <a:pt x="10" y="66"/>
                    <a:pt x="9" y="6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52">
              <a:extLst>
                <a:ext uri="{FF2B5EF4-FFF2-40B4-BE49-F238E27FC236}">
                  <a16:creationId xmlns:a16="http://schemas.microsoft.com/office/drawing/2014/main" id="{96C794F7-B947-46F2-9A28-DAEB5CE03F96}"/>
                </a:ext>
              </a:extLst>
            </p:cNvPr>
            <p:cNvSpPr>
              <a:spLocks/>
            </p:cNvSpPr>
            <p:nvPr/>
          </p:nvSpPr>
          <p:spPr bwMode="auto">
            <a:xfrm>
              <a:off x="6248400" y="7165975"/>
              <a:ext cx="528637" cy="549275"/>
            </a:xfrm>
            <a:custGeom>
              <a:avLst/>
              <a:gdLst>
                <a:gd name="T0" fmla="*/ 0 w 79"/>
                <a:gd name="T1" fmla="*/ 10 h 82"/>
                <a:gd name="T2" fmla="*/ 78 w 79"/>
                <a:gd name="T3" fmla="*/ 36 h 82"/>
                <a:gd name="T4" fmla="*/ 77 w 79"/>
                <a:gd name="T5" fmla="*/ 60 h 82"/>
                <a:gd name="T6" fmla="*/ 12 w 79"/>
                <a:gd name="T7" fmla="*/ 79 h 82"/>
                <a:gd name="T8" fmla="*/ 73 w 79"/>
                <a:gd name="T9" fmla="*/ 59 h 82"/>
                <a:gd name="T10" fmla="*/ 66 w 79"/>
                <a:gd name="T11" fmla="*/ 16 h 82"/>
                <a:gd name="T12" fmla="*/ 0 w 79"/>
                <a:gd name="T13" fmla="*/ 10 h 82"/>
              </a:gdLst>
              <a:ahLst/>
              <a:cxnLst>
                <a:cxn ang="0">
                  <a:pos x="T0" y="T1"/>
                </a:cxn>
                <a:cxn ang="0">
                  <a:pos x="T2" y="T3"/>
                </a:cxn>
                <a:cxn ang="0">
                  <a:pos x="T4" y="T5"/>
                </a:cxn>
                <a:cxn ang="0">
                  <a:pos x="T6" y="T7"/>
                </a:cxn>
                <a:cxn ang="0">
                  <a:pos x="T8" y="T9"/>
                </a:cxn>
                <a:cxn ang="0">
                  <a:pos x="T10" y="T11"/>
                </a:cxn>
                <a:cxn ang="0">
                  <a:pos x="T12" y="T13"/>
                </a:cxn>
              </a:cxnLst>
              <a:rect l="0" t="0" r="r" b="b"/>
              <a:pathLst>
                <a:path w="79" h="82">
                  <a:moveTo>
                    <a:pt x="0" y="10"/>
                  </a:moveTo>
                  <a:cubicBezTo>
                    <a:pt x="62" y="0"/>
                    <a:pt x="72" y="7"/>
                    <a:pt x="78" y="36"/>
                  </a:cubicBezTo>
                  <a:cubicBezTo>
                    <a:pt x="79" y="44"/>
                    <a:pt x="79" y="53"/>
                    <a:pt x="77" y="60"/>
                  </a:cubicBezTo>
                  <a:cubicBezTo>
                    <a:pt x="69" y="80"/>
                    <a:pt x="28" y="82"/>
                    <a:pt x="12" y="79"/>
                  </a:cubicBezTo>
                  <a:cubicBezTo>
                    <a:pt x="26" y="80"/>
                    <a:pt x="66" y="76"/>
                    <a:pt x="73" y="59"/>
                  </a:cubicBezTo>
                  <a:cubicBezTo>
                    <a:pt x="78" y="46"/>
                    <a:pt x="72" y="25"/>
                    <a:pt x="66" y="16"/>
                  </a:cubicBezTo>
                  <a:cubicBezTo>
                    <a:pt x="58" y="6"/>
                    <a:pt x="14" y="9"/>
                    <a:pt x="0" y="1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53">
              <a:extLst>
                <a:ext uri="{FF2B5EF4-FFF2-40B4-BE49-F238E27FC236}">
                  <a16:creationId xmlns:a16="http://schemas.microsoft.com/office/drawing/2014/main" id="{300FA31B-2E85-4BB0-A76F-73BC80D0A504}"/>
                </a:ext>
              </a:extLst>
            </p:cNvPr>
            <p:cNvSpPr>
              <a:spLocks/>
            </p:cNvSpPr>
            <p:nvPr/>
          </p:nvSpPr>
          <p:spPr bwMode="auto">
            <a:xfrm>
              <a:off x="6608763" y="7219950"/>
              <a:ext cx="93662" cy="441325"/>
            </a:xfrm>
            <a:custGeom>
              <a:avLst/>
              <a:gdLst>
                <a:gd name="T0" fmla="*/ 9 w 14"/>
                <a:gd name="T1" fmla="*/ 63 h 66"/>
                <a:gd name="T2" fmla="*/ 5 w 14"/>
                <a:gd name="T3" fmla="*/ 3 h 66"/>
                <a:gd name="T4" fmla="*/ 10 w 14"/>
                <a:gd name="T5" fmla="*/ 4 h 66"/>
                <a:gd name="T6" fmla="*/ 13 w 14"/>
                <a:gd name="T7" fmla="*/ 62 h 66"/>
                <a:gd name="T8" fmla="*/ 9 w 14"/>
                <a:gd name="T9" fmla="*/ 63 h 66"/>
              </a:gdLst>
              <a:ahLst/>
              <a:cxnLst>
                <a:cxn ang="0">
                  <a:pos x="T0" y="T1"/>
                </a:cxn>
                <a:cxn ang="0">
                  <a:pos x="T2" y="T3"/>
                </a:cxn>
                <a:cxn ang="0">
                  <a:pos x="T4" y="T5"/>
                </a:cxn>
                <a:cxn ang="0">
                  <a:pos x="T6" y="T7"/>
                </a:cxn>
                <a:cxn ang="0">
                  <a:pos x="T8" y="T9"/>
                </a:cxn>
              </a:cxnLst>
              <a:rect l="0" t="0" r="r" b="b"/>
              <a:pathLst>
                <a:path w="14" h="66">
                  <a:moveTo>
                    <a:pt x="9" y="63"/>
                  </a:moveTo>
                  <a:cubicBezTo>
                    <a:pt x="0" y="29"/>
                    <a:pt x="5" y="4"/>
                    <a:pt x="5" y="3"/>
                  </a:cubicBezTo>
                  <a:cubicBezTo>
                    <a:pt x="6" y="0"/>
                    <a:pt x="10" y="1"/>
                    <a:pt x="10" y="4"/>
                  </a:cubicBezTo>
                  <a:cubicBezTo>
                    <a:pt x="10" y="4"/>
                    <a:pt x="4" y="29"/>
                    <a:pt x="13" y="62"/>
                  </a:cubicBezTo>
                  <a:cubicBezTo>
                    <a:pt x="14" y="65"/>
                    <a:pt x="9" y="66"/>
                    <a:pt x="9" y="6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54">
              <a:extLst>
                <a:ext uri="{FF2B5EF4-FFF2-40B4-BE49-F238E27FC236}">
                  <a16:creationId xmlns:a16="http://schemas.microsoft.com/office/drawing/2014/main" id="{BF03DA92-AB33-449B-87E9-49E17753DAFA}"/>
                </a:ext>
              </a:extLst>
            </p:cNvPr>
            <p:cNvSpPr>
              <a:spLocks/>
            </p:cNvSpPr>
            <p:nvPr/>
          </p:nvSpPr>
          <p:spPr bwMode="auto">
            <a:xfrm>
              <a:off x="7245350" y="8264525"/>
              <a:ext cx="441325" cy="407987"/>
            </a:xfrm>
            <a:custGeom>
              <a:avLst/>
              <a:gdLst>
                <a:gd name="T0" fmla="*/ 0 w 66"/>
                <a:gd name="T1" fmla="*/ 19 h 61"/>
                <a:gd name="T2" fmla="*/ 46 w 66"/>
                <a:gd name="T3" fmla="*/ 2 h 61"/>
                <a:gd name="T4" fmla="*/ 65 w 66"/>
                <a:gd name="T5" fmla="*/ 33 h 61"/>
                <a:gd name="T6" fmla="*/ 24 w 66"/>
                <a:gd name="T7" fmla="*/ 61 h 61"/>
                <a:gd name="T8" fmla="*/ 32 w 66"/>
                <a:gd name="T9" fmla="*/ 57 h 61"/>
                <a:gd name="T10" fmla="*/ 56 w 66"/>
                <a:gd name="T11" fmla="*/ 19 h 61"/>
                <a:gd name="T12" fmla="*/ 46 w 66"/>
                <a:gd name="T13" fmla="*/ 7 h 61"/>
                <a:gd name="T14" fmla="*/ 0 w 66"/>
                <a:gd name="T15" fmla="*/ 19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61">
                  <a:moveTo>
                    <a:pt x="0" y="19"/>
                  </a:moveTo>
                  <a:cubicBezTo>
                    <a:pt x="10" y="14"/>
                    <a:pt x="35" y="0"/>
                    <a:pt x="46" y="2"/>
                  </a:cubicBezTo>
                  <a:cubicBezTo>
                    <a:pt x="51" y="4"/>
                    <a:pt x="66" y="20"/>
                    <a:pt x="65" y="33"/>
                  </a:cubicBezTo>
                  <a:cubicBezTo>
                    <a:pt x="64" y="47"/>
                    <a:pt x="37" y="59"/>
                    <a:pt x="24" y="61"/>
                  </a:cubicBezTo>
                  <a:cubicBezTo>
                    <a:pt x="27" y="60"/>
                    <a:pt x="29" y="59"/>
                    <a:pt x="32" y="57"/>
                  </a:cubicBezTo>
                  <a:cubicBezTo>
                    <a:pt x="66" y="42"/>
                    <a:pt x="64" y="31"/>
                    <a:pt x="56" y="19"/>
                  </a:cubicBezTo>
                  <a:cubicBezTo>
                    <a:pt x="54" y="14"/>
                    <a:pt x="50" y="10"/>
                    <a:pt x="46" y="7"/>
                  </a:cubicBezTo>
                  <a:cubicBezTo>
                    <a:pt x="40" y="2"/>
                    <a:pt x="9" y="16"/>
                    <a:pt x="0" y="1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55">
              <a:extLst>
                <a:ext uri="{FF2B5EF4-FFF2-40B4-BE49-F238E27FC236}">
                  <a16:creationId xmlns:a16="http://schemas.microsoft.com/office/drawing/2014/main" id="{E98466EB-747A-457D-AEEA-2AB701D9C940}"/>
                </a:ext>
              </a:extLst>
            </p:cNvPr>
            <p:cNvSpPr>
              <a:spLocks/>
            </p:cNvSpPr>
            <p:nvPr/>
          </p:nvSpPr>
          <p:spPr bwMode="auto">
            <a:xfrm>
              <a:off x="7512050" y="8270875"/>
              <a:ext cx="153987" cy="287337"/>
            </a:xfrm>
            <a:custGeom>
              <a:avLst/>
              <a:gdLst>
                <a:gd name="T0" fmla="*/ 18 w 23"/>
                <a:gd name="T1" fmla="*/ 41 h 43"/>
                <a:gd name="T2" fmla="*/ 0 w 23"/>
                <a:gd name="T3" fmla="*/ 3 h 43"/>
                <a:gd name="T4" fmla="*/ 4 w 23"/>
                <a:gd name="T5" fmla="*/ 3 h 43"/>
                <a:gd name="T6" fmla="*/ 22 w 23"/>
                <a:gd name="T7" fmla="*/ 38 h 43"/>
                <a:gd name="T8" fmla="*/ 18 w 23"/>
                <a:gd name="T9" fmla="*/ 41 h 43"/>
              </a:gdLst>
              <a:ahLst/>
              <a:cxnLst>
                <a:cxn ang="0">
                  <a:pos x="T0" y="T1"/>
                </a:cxn>
                <a:cxn ang="0">
                  <a:pos x="T2" y="T3"/>
                </a:cxn>
                <a:cxn ang="0">
                  <a:pos x="T4" y="T5"/>
                </a:cxn>
                <a:cxn ang="0">
                  <a:pos x="T6" y="T7"/>
                </a:cxn>
                <a:cxn ang="0">
                  <a:pos x="T8" y="T9"/>
                </a:cxn>
              </a:cxnLst>
              <a:rect l="0" t="0" r="r" b="b"/>
              <a:pathLst>
                <a:path w="23" h="43">
                  <a:moveTo>
                    <a:pt x="18" y="41"/>
                  </a:moveTo>
                  <a:cubicBezTo>
                    <a:pt x="4" y="21"/>
                    <a:pt x="0" y="4"/>
                    <a:pt x="0" y="3"/>
                  </a:cubicBezTo>
                  <a:cubicBezTo>
                    <a:pt x="0" y="1"/>
                    <a:pt x="4" y="0"/>
                    <a:pt x="4" y="3"/>
                  </a:cubicBezTo>
                  <a:cubicBezTo>
                    <a:pt x="5" y="3"/>
                    <a:pt x="8" y="20"/>
                    <a:pt x="22" y="38"/>
                  </a:cubicBezTo>
                  <a:cubicBezTo>
                    <a:pt x="23" y="41"/>
                    <a:pt x="20" y="43"/>
                    <a:pt x="18" y="4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56">
              <a:extLst>
                <a:ext uri="{FF2B5EF4-FFF2-40B4-BE49-F238E27FC236}">
                  <a16:creationId xmlns:a16="http://schemas.microsoft.com/office/drawing/2014/main" id="{99316A49-2317-4CA7-A1EC-9B46FAC924F0}"/>
                </a:ext>
              </a:extLst>
            </p:cNvPr>
            <p:cNvSpPr>
              <a:spLocks/>
            </p:cNvSpPr>
            <p:nvPr/>
          </p:nvSpPr>
          <p:spPr bwMode="auto">
            <a:xfrm>
              <a:off x="7578725" y="4608513"/>
              <a:ext cx="261937" cy="541337"/>
            </a:xfrm>
            <a:custGeom>
              <a:avLst/>
              <a:gdLst>
                <a:gd name="T0" fmla="*/ 30 w 39"/>
                <a:gd name="T1" fmla="*/ 12 h 81"/>
                <a:gd name="T2" fmla="*/ 31 w 39"/>
                <a:gd name="T3" fmla="*/ 2 h 81"/>
                <a:gd name="T4" fmla="*/ 2 w 39"/>
                <a:gd name="T5" fmla="*/ 77 h 81"/>
                <a:gd name="T6" fmla="*/ 30 w 39"/>
                <a:gd name="T7" fmla="*/ 12 h 81"/>
              </a:gdLst>
              <a:ahLst/>
              <a:cxnLst>
                <a:cxn ang="0">
                  <a:pos x="T0" y="T1"/>
                </a:cxn>
                <a:cxn ang="0">
                  <a:pos x="T2" y="T3"/>
                </a:cxn>
                <a:cxn ang="0">
                  <a:pos x="T4" y="T5"/>
                </a:cxn>
                <a:cxn ang="0">
                  <a:pos x="T6" y="T7"/>
                </a:cxn>
              </a:cxnLst>
              <a:rect l="0" t="0" r="r" b="b"/>
              <a:pathLst>
                <a:path w="39" h="81">
                  <a:moveTo>
                    <a:pt x="30" y="12"/>
                  </a:moveTo>
                  <a:cubicBezTo>
                    <a:pt x="30" y="9"/>
                    <a:pt x="31" y="0"/>
                    <a:pt x="31" y="2"/>
                  </a:cubicBezTo>
                  <a:cubicBezTo>
                    <a:pt x="39" y="43"/>
                    <a:pt x="0" y="81"/>
                    <a:pt x="2" y="77"/>
                  </a:cubicBezTo>
                  <a:cubicBezTo>
                    <a:pt x="15" y="56"/>
                    <a:pt x="27" y="37"/>
                    <a:pt x="30" y="1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57">
              <a:extLst>
                <a:ext uri="{FF2B5EF4-FFF2-40B4-BE49-F238E27FC236}">
                  <a16:creationId xmlns:a16="http://schemas.microsoft.com/office/drawing/2014/main" id="{4BA3D100-45AD-41D9-9094-E85B74616F22}"/>
                </a:ext>
              </a:extLst>
            </p:cNvPr>
            <p:cNvSpPr>
              <a:spLocks/>
            </p:cNvSpPr>
            <p:nvPr/>
          </p:nvSpPr>
          <p:spPr bwMode="auto">
            <a:xfrm>
              <a:off x="7391400" y="4614863"/>
              <a:ext cx="168275" cy="334962"/>
            </a:xfrm>
            <a:custGeom>
              <a:avLst/>
              <a:gdLst>
                <a:gd name="T0" fmla="*/ 25 w 25"/>
                <a:gd name="T1" fmla="*/ 0 h 50"/>
                <a:gd name="T2" fmla="*/ 9 w 25"/>
                <a:gd name="T3" fmla="*/ 50 h 50"/>
                <a:gd name="T4" fmla="*/ 25 w 25"/>
                <a:gd name="T5" fmla="*/ 0 h 50"/>
              </a:gdLst>
              <a:ahLst/>
              <a:cxnLst>
                <a:cxn ang="0">
                  <a:pos x="T0" y="T1"/>
                </a:cxn>
                <a:cxn ang="0">
                  <a:pos x="T2" y="T3"/>
                </a:cxn>
                <a:cxn ang="0">
                  <a:pos x="T4" y="T5"/>
                </a:cxn>
              </a:cxnLst>
              <a:rect l="0" t="0" r="r" b="b"/>
              <a:pathLst>
                <a:path w="25" h="50">
                  <a:moveTo>
                    <a:pt x="25" y="0"/>
                  </a:moveTo>
                  <a:cubicBezTo>
                    <a:pt x="4" y="28"/>
                    <a:pt x="9" y="43"/>
                    <a:pt x="9" y="50"/>
                  </a:cubicBezTo>
                  <a:cubicBezTo>
                    <a:pt x="0" y="31"/>
                    <a:pt x="11" y="9"/>
                    <a:pt x="25"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58">
              <a:extLst>
                <a:ext uri="{FF2B5EF4-FFF2-40B4-BE49-F238E27FC236}">
                  <a16:creationId xmlns:a16="http://schemas.microsoft.com/office/drawing/2014/main" id="{2E6702A6-4BCD-430F-A1CA-322EC2AC2A44}"/>
                </a:ext>
              </a:extLst>
            </p:cNvPr>
            <p:cNvSpPr>
              <a:spLocks/>
            </p:cNvSpPr>
            <p:nvPr/>
          </p:nvSpPr>
          <p:spPr bwMode="auto">
            <a:xfrm>
              <a:off x="7424738" y="5894388"/>
              <a:ext cx="74612" cy="347662"/>
            </a:xfrm>
            <a:custGeom>
              <a:avLst/>
              <a:gdLst>
                <a:gd name="T0" fmla="*/ 4 w 11"/>
                <a:gd name="T1" fmla="*/ 7 h 52"/>
                <a:gd name="T2" fmla="*/ 4 w 11"/>
                <a:gd name="T3" fmla="*/ 20 h 52"/>
                <a:gd name="T4" fmla="*/ 8 w 11"/>
                <a:gd name="T5" fmla="*/ 49 h 52"/>
                <a:gd name="T6" fmla="*/ 3 w 11"/>
                <a:gd name="T7" fmla="*/ 26 h 52"/>
                <a:gd name="T8" fmla="*/ 1 w 11"/>
                <a:gd name="T9" fmla="*/ 14 h 52"/>
                <a:gd name="T10" fmla="*/ 1 w 11"/>
                <a:gd name="T11" fmla="*/ 2 h 52"/>
                <a:gd name="T12" fmla="*/ 4 w 11"/>
                <a:gd name="T13" fmla="*/ 7 h 52"/>
              </a:gdLst>
              <a:ahLst/>
              <a:cxnLst>
                <a:cxn ang="0">
                  <a:pos x="T0" y="T1"/>
                </a:cxn>
                <a:cxn ang="0">
                  <a:pos x="T2" y="T3"/>
                </a:cxn>
                <a:cxn ang="0">
                  <a:pos x="T4" y="T5"/>
                </a:cxn>
                <a:cxn ang="0">
                  <a:pos x="T6" y="T7"/>
                </a:cxn>
                <a:cxn ang="0">
                  <a:pos x="T8" y="T9"/>
                </a:cxn>
                <a:cxn ang="0">
                  <a:pos x="T10" y="T11"/>
                </a:cxn>
                <a:cxn ang="0">
                  <a:pos x="T12" y="T13"/>
                </a:cxn>
              </a:cxnLst>
              <a:rect l="0" t="0" r="r" b="b"/>
              <a:pathLst>
                <a:path w="11" h="52">
                  <a:moveTo>
                    <a:pt x="4" y="7"/>
                  </a:moveTo>
                  <a:cubicBezTo>
                    <a:pt x="5" y="15"/>
                    <a:pt x="4" y="15"/>
                    <a:pt x="4" y="20"/>
                  </a:cubicBezTo>
                  <a:cubicBezTo>
                    <a:pt x="5" y="25"/>
                    <a:pt x="11" y="36"/>
                    <a:pt x="8" y="49"/>
                  </a:cubicBezTo>
                  <a:cubicBezTo>
                    <a:pt x="8" y="52"/>
                    <a:pt x="2" y="38"/>
                    <a:pt x="3" y="26"/>
                  </a:cubicBezTo>
                  <a:cubicBezTo>
                    <a:pt x="4" y="19"/>
                    <a:pt x="2" y="18"/>
                    <a:pt x="1" y="14"/>
                  </a:cubicBezTo>
                  <a:cubicBezTo>
                    <a:pt x="0" y="11"/>
                    <a:pt x="0" y="5"/>
                    <a:pt x="1" y="2"/>
                  </a:cubicBezTo>
                  <a:cubicBezTo>
                    <a:pt x="1" y="0"/>
                    <a:pt x="3" y="6"/>
                    <a:pt x="4" y="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59">
              <a:extLst>
                <a:ext uri="{FF2B5EF4-FFF2-40B4-BE49-F238E27FC236}">
                  <a16:creationId xmlns:a16="http://schemas.microsoft.com/office/drawing/2014/main" id="{B351DFAD-6C2A-48D7-A745-FD87C02F7AD0}"/>
                </a:ext>
              </a:extLst>
            </p:cNvPr>
            <p:cNvSpPr>
              <a:spLocks/>
            </p:cNvSpPr>
            <p:nvPr/>
          </p:nvSpPr>
          <p:spPr bwMode="auto">
            <a:xfrm>
              <a:off x="7526338" y="5773738"/>
              <a:ext cx="120650" cy="574675"/>
            </a:xfrm>
            <a:custGeom>
              <a:avLst/>
              <a:gdLst>
                <a:gd name="T0" fmla="*/ 1 w 18"/>
                <a:gd name="T1" fmla="*/ 4 h 86"/>
                <a:gd name="T2" fmla="*/ 9 w 18"/>
                <a:gd name="T3" fmla="*/ 65 h 86"/>
                <a:gd name="T4" fmla="*/ 2 w 18"/>
                <a:gd name="T5" fmla="*/ 84 h 86"/>
                <a:gd name="T6" fmla="*/ 1 w 18"/>
                <a:gd name="T7" fmla="*/ 4 h 86"/>
              </a:gdLst>
              <a:ahLst/>
              <a:cxnLst>
                <a:cxn ang="0">
                  <a:pos x="T0" y="T1"/>
                </a:cxn>
                <a:cxn ang="0">
                  <a:pos x="T2" y="T3"/>
                </a:cxn>
                <a:cxn ang="0">
                  <a:pos x="T4" y="T5"/>
                </a:cxn>
                <a:cxn ang="0">
                  <a:pos x="T6" y="T7"/>
                </a:cxn>
              </a:cxnLst>
              <a:rect l="0" t="0" r="r" b="b"/>
              <a:pathLst>
                <a:path w="18" h="86">
                  <a:moveTo>
                    <a:pt x="1" y="4"/>
                  </a:moveTo>
                  <a:cubicBezTo>
                    <a:pt x="0" y="0"/>
                    <a:pt x="18" y="24"/>
                    <a:pt x="9" y="65"/>
                  </a:cubicBezTo>
                  <a:cubicBezTo>
                    <a:pt x="5" y="80"/>
                    <a:pt x="2" y="86"/>
                    <a:pt x="2" y="84"/>
                  </a:cubicBezTo>
                  <a:cubicBezTo>
                    <a:pt x="9" y="45"/>
                    <a:pt x="10" y="30"/>
                    <a:pt x="1" y="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60">
              <a:extLst>
                <a:ext uri="{FF2B5EF4-FFF2-40B4-BE49-F238E27FC236}">
                  <a16:creationId xmlns:a16="http://schemas.microsoft.com/office/drawing/2014/main" id="{9B1E97B5-0349-43D8-B6B9-20D506A20AD6}"/>
                </a:ext>
              </a:extLst>
            </p:cNvPr>
            <p:cNvSpPr>
              <a:spLocks/>
            </p:cNvSpPr>
            <p:nvPr/>
          </p:nvSpPr>
          <p:spPr bwMode="auto">
            <a:xfrm>
              <a:off x="7224713" y="5880100"/>
              <a:ext cx="120650" cy="355600"/>
            </a:xfrm>
            <a:custGeom>
              <a:avLst/>
              <a:gdLst>
                <a:gd name="T0" fmla="*/ 15 w 18"/>
                <a:gd name="T1" fmla="*/ 0 h 53"/>
                <a:gd name="T2" fmla="*/ 18 w 18"/>
                <a:gd name="T3" fmla="*/ 53 h 53"/>
                <a:gd name="T4" fmla="*/ 15 w 18"/>
                <a:gd name="T5" fmla="*/ 0 h 53"/>
              </a:gdLst>
              <a:ahLst/>
              <a:cxnLst>
                <a:cxn ang="0">
                  <a:pos x="T0" y="T1"/>
                </a:cxn>
                <a:cxn ang="0">
                  <a:pos x="T2" y="T3"/>
                </a:cxn>
                <a:cxn ang="0">
                  <a:pos x="T4" y="T5"/>
                </a:cxn>
              </a:cxnLst>
              <a:rect l="0" t="0" r="r" b="b"/>
              <a:pathLst>
                <a:path w="18" h="53">
                  <a:moveTo>
                    <a:pt x="15" y="0"/>
                  </a:moveTo>
                  <a:cubicBezTo>
                    <a:pt x="7" y="29"/>
                    <a:pt x="13" y="40"/>
                    <a:pt x="18" y="53"/>
                  </a:cubicBezTo>
                  <a:cubicBezTo>
                    <a:pt x="0" y="37"/>
                    <a:pt x="6" y="11"/>
                    <a:pt x="15"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61">
              <a:extLst>
                <a:ext uri="{FF2B5EF4-FFF2-40B4-BE49-F238E27FC236}">
                  <a16:creationId xmlns:a16="http://schemas.microsoft.com/office/drawing/2014/main" id="{E8610915-B995-47D9-940A-2F9299FBDF88}"/>
                </a:ext>
              </a:extLst>
            </p:cNvPr>
            <p:cNvSpPr>
              <a:spLocks/>
            </p:cNvSpPr>
            <p:nvPr/>
          </p:nvSpPr>
          <p:spPr bwMode="auto">
            <a:xfrm>
              <a:off x="8047038" y="6972300"/>
              <a:ext cx="93662" cy="274637"/>
            </a:xfrm>
            <a:custGeom>
              <a:avLst/>
              <a:gdLst>
                <a:gd name="T0" fmla="*/ 3 w 14"/>
                <a:gd name="T1" fmla="*/ 5 h 41"/>
                <a:gd name="T2" fmla="*/ 5 w 14"/>
                <a:gd name="T3" fmla="*/ 13 h 41"/>
                <a:gd name="T4" fmla="*/ 9 w 14"/>
                <a:gd name="T5" fmla="*/ 21 h 41"/>
                <a:gd name="T6" fmla="*/ 8 w 14"/>
                <a:gd name="T7" fmla="*/ 26 h 41"/>
                <a:gd name="T8" fmla="*/ 6 w 14"/>
                <a:gd name="T9" fmla="*/ 18 h 41"/>
                <a:gd name="T10" fmla="*/ 0 w 14"/>
                <a:gd name="T11" fmla="*/ 1 h 41"/>
                <a:gd name="T12" fmla="*/ 3 w 14"/>
                <a:gd name="T13" fmla="*/ 5 h 41"/>
              </a:gdLst>
              <a:ahLst/>
              <a:cxnLst>
                <a:cxn ang="0">
                  <a:pos x="T0" y="T1"/>
                </a:cxn>
                <a:cxn ang="0">
                  <a:pos x="T2" y="T3"/>
                </a:cxn>
                <a:cxn ang="0">
                  <a:pos x="T4" y="T5"/>
                </a:cxn>
                <a:cxn ang="0">
                  <a:pos x="T6" y="T7"/>
                </a:cxn>
                <a:cxn ang="0">
                  <a:pos x="T8" y="T9"/>
                </a:cxn>
                <a:cxn ang="0">
                  <a:pos x="T10" y="T11"/>
                </a:cxn>
                <a:cxn ang="0">
                  <a:pos x="T12" y="T13"/>
                </a:cxn>
              </a:cxnLst>
              <a:rect l="0" t="0" r="r" b="b"/>
              <a:pathLst>
                <a:path w="14" h="41">
                  <a:moveTo>
                    <a:pt x="3" y="5"/>
                  </a:moveTo>
                  <a:cubicBezTo>
                    <a:pt x="6" y="10"/>
                    <a:pt x="4" y="9"/>
                    <a:pt x="5" y="13"/>
                  </a:cubicBezTo>
                  <a:cubicBezTo>
                    <a:pt x="6" y="16"/>
                    <a:pt x="8" y="18"/>
                    <a:pt x="9" y="21"/>
                  </a:cubicBezTo>
                  <a:cubicBezTo>
                    <a:pt x="13" y="30"/>
                    <a:pt x="14" y="41"/>
                    <a:pt x="8" y="26"/>
                  </a:cubicBezTo>
                  <a:cubicBezTo>
                    <a:pt x="7" y="24"/>
                    <a:pt x="6" y="21"/>
                    <a:pt x="6" y="18"/>
                  </a:cubicBezTo>
                  <a:cubicBezTo>
                    <a:pt x="5" y="11"/>
                    <a:pt x="0" y="9"/>
                    <a:pt x="0" y="1"/>
                  </a:cubicBezTo>
                  <a:cubicBezTo>
                    <a:pt x="1" y="0"/>
                    <a:pt x="3" y="4"/>
                    <a:pt x="3" y="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62">
              <a:extLst>
                <a:ext uri="{FF2B5EF4-FFF2-40B4-BE49-F238E27FC236}">
                  <a16:creationId xmlns:a16="http://schemas.microsoft.com/office/drawing/2014/main" id="{BB050BFE-8C27-4178-AA61-C6E9E6387780}"/>
                </a:ext>
              </a:extLst>
            </p:cNvPr>
            <p:cNvSpPr>
              <a:spLocks/>
            </p:cNvSpPr>
            <p:nvPr/>
          </p:nvSpPr>
          <p:spPr bwMode="auto">
            <a:xfrm>
              <a:off x="8107363" y="6891338"/>
              <a:ext cx="141287" cy="401637"/>
            </a:xfrm>
            <a:custGeom>
              <a:avLst/>
              <a:gdLst>
                <a:gd name="T0" fmla="*/ 0 w 21"/>
                <a:gd name="T1" fmla="*/ 0 h 60"/>
                <a:gd name="T2" fmla="*/ 0 w 21"/>
                <a:gd name="T3" fmla="*/ 0 h 60"/>
                <a:gd name="T4" fmla="*/ 12 w 21"/>
                <a:gd name="T5" fmla="*/ 56 h 60"/>
                <a:gd name="T6" fmla="*/ 0 w 21"/>
                <a:gd name="T7" fmla="*/ 0 h 60"/>
              </a:gdLst>
              <a:ahLst/>
              <a:cxnLst>
                <a:cxn ang="0">
                  <a:pos x="T0" y="T1"/>
                </a:cxn>
                <a:cxn ang="0">
                  <a:pos x="T2" y="T3"/>
                </a:cxn>
                <a:cxn ang="0">
                  <a:pos x="T4" y="T5"/>
                </a:cxn>
                <a:cxn ang="0">
                  <a:pos x="T6" y="T7"/>
                </a:cxn>
              </a:cxnLst>
              <a:rect l="0" t="0" r="r" b="b"/>
              <a:pathLst>
                <a:path w="21" h="60">
                  <a:moveTo>
                    <a:pt x="0" y="0"/>
                  </a:moveTo>
                  <a:cubicBezTo>
                    <a:pt x="0" y="0"/>
                    <a:pt x="0" y="0"/>
                    <a:pt x="0" y="0"/>
                  </a:cubicBezTo>
                  <a:cubicBezTo>
                    <a:pt x="21" y="23"/>
                    <a:pt x="12" y="60"/>
                    <a:pt x="12" y="56"/>
                  </a:cubicBezTo>
                  <a:cubicBezTo>
                    <a:pt x="11" y="29"/>
                    <a:pt x="10" y="1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63">
              <a:extLst>
                <a:ext uri="{FF2B5EF4-FFF2-40B4-BE49-F238E27FC236}">
                  <a16:creationId xmlns:a16="http://schemas.microsoft.com/office/drawing/2014/main" id="{DB1B8B6A-B4BF-4DCC-81C5-2941484F1C52}"/>
                </a:ext>
              </a:extLst>
            </p:cNvPr>
            <p:cNvSpPr>
              <a:spLocks/>
            </p:cNvSpPr>
            <p:nvPr/>
          </p:nvSpPr>
          <p:spPr bwMode="auto">
            <a:xfrm>
              <a:off x="7934325" y="6978650"/>
              <a:ext cx="106362" cy="241300"/>
            </a:xfrm>
            <a:custGeom>
              <a:avLst/>
              <a:gdLst>
                <a:gd name="T0" fmla="*/ 5 w 16"/>
                <a:gd name="T1" fmla="*/ 0 h 36"/>
                <a:gd name="T2" fmla="*/ 16 w 16"/>
                <a:gd name="T3" fmla="*/ 36 h 36"/>
                <a:gd name="T4" fmla="*/ 5 w 16"/>
                <a:gd name="T5" fmla="*/ 0 h 36"/>
              </a:gdLst>
              <a:ahLst/>
              <a:cxnLst>
                <a:cxn ang="0">
                  <a:pos x="T0" y="T1"/>
                </a:cxn>
                <a:cxn ang="0">
                  <a:pos x="T2" y="T3"/>
                </a:cxn>
                <a:cxn ang="0">
                  <a:pos x="T4" y="T5"/>
                </a:cxn>
              </a:cxnLst>
              <a:rect l="0" t="0" r="r" b="b"/>
              <a:pathLst>
                <a:path w="16" h="36">
                  <a:moveTo>
                    <a:pt x="5" y="0"/>
                  </a:moveTo>
                  <a:cubicBezTo>
                    <a:pt x="4" y="19"/>
                    <a:pt x="8" y="27"/>
                    <a:pt x="16" y="36"/>
                  </a:cubicBezTo>
                  <a:cubicBezTo>
                    <a:pt x="3" y="29"/>
                    <a:pt x="0" y="12"/>
                    <a:pt x="5"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64">
              <a:extLst>
                <a:ext uri="{FF2B5EF4-FFF2-40B4-BE49-F238E27FC236}">
                  <a16:creationId xmlns:a16="http://schemas.microsoft.com/office/drawing/2014/main" id="{FC53003E-CFEE-48DA-B44B-30C074FCF42A}"/>
                </a:ext>
              </a:extLst>
            </p:cNvPr>
            <p:cNvSpPr>
              <a:spLocks/>
            </p:cNvSpPr>
            <p:nvPr/>
          </p:nvSpPr>
          <p:spPr bwMode="auto">
            <a:xfrm>
              <a:off x="8469313" y="7935913"/>
              <a:ext cx="100012" cy="180975"/>
            </a:xfrm>
            <a:custGeom>
              <a:avLst/>
              <a:gdLst>
                <a:gd name="T0" fmla="*/ 4 w 15"/>
                <a:gd name="T1" fmla="*/ 3 h 27"/>
                <a:gd name="T2" fmla="*/ 7 w 15"/>
                <a:gd name="T3" fmla="*/ 10 h 27"/>
                <a:gd name="T4" fmla="*/ 15 w 15"/>
                <a:gd name="T5" fmla="*/ 26 h 27"/>
                <a:gd name="T6" fmla="*/ 9 w 15"/>
                <a:gd name="T7" fmla="*/ 17 h 27"/>
                <a:gd name="T8" fmla="*/ 3 w 15"/>
                <a:gd name="T9" fmla="*/ 7 h 27"/>
                <a:gd name="T10" fmla="*/ 1 w 15"/>
                <a:gd name="T11" fmla="*/ 0 h 27"/>
                <a:gd name="T12" fmla="*/ 4 w 15"/>
                <a:gd name="T13" fmla="*/ 3 h 27"/>
              </a:gdLst>
              <a:ahLst/>
              <a:cxnLst>
                <a:cxn ang="0">
                  <a:pos x="T0" y="T1"/>
                </a:cxn>
                <a:cxn ang="0">
                  <a:pos x="T2" y="T3"/>
                </a:cxn>
                <a:cxn ang="0">
                  <a:pos x="T4" y="T5"/>
                </a:cxn>
                <a:cxn ang="0">
                  <a:pos x="T6" y="T7"/>
                </a:cxn>
                <a:cxn ang="0">
                  <a:pos x="T8" y="T9"/>
                </a:cxn>
                <a:cxn ang="0">
                  <a:pos x="T10" y="T11"/>
                </a:cxn>
                <a:cxn ang="0">
                  <a:pos x="T12" y="T13"/>
                </a:cxn>
              </a:cxnLst>
              <a:rect l="0" t="0" r="r" b="b"/>
              <a:pathLst>
                <a:path w="15" h="27">
                  <a:moveTo>
                    <a:pt x="4" y="3"/>
                  </a:moveTo>
                  <a:cubicBezTo>
                    <a:pt x="6" y="7"/>
                    <a:pt x="5" y="6"/>
                    <a:pt x="7" y="10"/>
                  </a:cubicBezTo>
                  <a:cubicBezTo>
                    <a:pt x="8" y="14"/>
                    <a:pt x="14" y="17"/>
                    <a:pt x="15" y="26"/>
                  </a:cubicBezTo>
                  <a:cubicBezTo>
                    <a:pt x="15" y="27"/>
                    <a:pt x="12" y="23"/>
                    <a:pt x="9" y="17"/>
                  </a:cubicBezTo>
                  <a:cubicBezTo>
                    <a:pt x="6" y="11"/>
                    <a:pt x="9" y="15"/>
                    <a:pt x="3" y="7"/>
                  </a:cubicBezTo>
                  <a:cubicBezTo>
                    <a:pt x="3" y="6"/>
                    <a:pt x="0" y="0"/>
                    <a:pt x="1" y="0"/>
                  </a:cubicBezTo>
                  <a:cubicBezTo>
                    <a:pt x="1" y="0"/>
                    <a:pt x="3" y="3"/>
                    <a:pt x="4" y="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65">
              <a:extLst>
                <a:ext uri="{FF2B5EF4-FFF2-40B4-BE49-F238E27FC236}">
                  <a16:creationId xmlns:a16="http://schemas.microsoft.com/office/drawing/2014/main" id="{8F2F7986-5AFD-4A41-AFDB-3DDB4E41B1E4}"/>
                </a:ext>
              </a:extLst>
            </p:cNvPr>
            <p:cNvSpPr>
              <a:spLocks/>
            </p:cNvSpPr>
            <p:nvPr/>
          </p:nvSpPr>
          <p:spPr bwMode="auto">
            <a:xfrm>
              <a:off x="8489950" y="7835900"/>
              <a:ext cx="153987" cy="354012"/>
            </a:xfrm>
            <a:custGeom>
              <a:avLst/>
              <a:gdLst>
                <a:gd name="T0" fmla="*/ 17 w 23"/>
                <a:gd name="T1" fmla="*/ 30 h 53"/>
                <a:gd name="T2" fmla="*/ 3 w 23"/>
                <a:gd name="T3" fmla="*/ 3 h 53"/>
                <a:gd name="T4" fmla="*/ 12 w 23"/>
                <a:gd name="T5" fmla="*/ 12 h 53"/>
                <a:gd name="T6" fmla="*/ 21 w 23"/>
                <a:gd name="T7" fmla="*/ 49 h 53"/>
                <a:gd name="T8" fmla="*/ 17 w 23"/>
                <a:gd name="T9" fmla="*/ 30 h 53"/>
              </a:gdLst>
              <a:ahLst/>
              <a:cxnLst>
                <a:cxn ang="0">
                  <a:pos x="T0" y="T1"/>
                </a:cxn>
                <a:cxn ang="0">
                  <a:pos x="T2" y="T3"/>
                </a:cxn>
                <a:cxn ang="0">
                  <a:pos x="T4" y="T5"/>
                </a:cxn>
                <a:cxn ang="0">
                  <a:pos x="T6" y="T7"/>
                </a:cxn>
                <a:cxn ang="0">
                  <a:pos x="T8" y="T9"/>
                </a:cxn>
              </a:cxnLst>
              <a:rect l="0" t="0" r="r" b="b"/>
              <a:pathLst>
                <a:path w="23" h="53">
                  <a:moveTo>
                    <a:pt x="17" y="30"/>
                  </a:moveTo>
                  <a:cubicBezTo>
                    <a:pt x="12" y="12"/>
                    <a:pt x="0" y="0"/>
                    <a:pt x="3" y="3"/>
                  </a:cubicBezTo>
                  <a:cubicBezTo>
                    <a:pt x="2" y="2"/>
                    <a:pt x="8" y="6"/>
                    <a:pt x="12" y="12"/>
                  </a:cubicBezTo>
                  <a:cubicBezTo>
                    <a:pt x="23" y="29"/>
                    <a:pt x="22" y="53"/>
                    <a:pt x="21" y="49"/>
                  </a:cubicBezTo>
                  <a:cubicBezTo>
                    <a:pt x="20" y="45"/>
                    <a:pt x="18" y="34"/>
                    <a:pt x="17" y="3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66">
              <a:extLst>
                <a:ext uri="{FF2B5EF4-FFF2-40B4-BE49-F238E27FC236}">
                  <a16:creationId xmlns:a16="http://schemas.microsoft.com/office/drawing/2014/main" id="{F20A8F5A-17F4-46BD-86CD-A6921D6EA93E}"/>
                </a:ext>
              </a:extLst>
            </p:cNvPr>
            <p:cNvSpPr>
              <a:spLocks/>
            </p:cNvSpPr>
            <p:nvPr/>
          </p:nvSpPr>
          <p:spPr bwMode="auto">
            <a:xfrm>
              <a:off x="8388350" y="7950200"/>
              <a:ext cx="107950" cy="193675"/>
            </a:xfrm>
            <a:custGeom>
              <a:avLst/>
              <a:gdLst>
                <a:gd name="T0" fmla="*/ 3 w 16"/>
                <a:gd name="T1" fmla="*/ 0 h 29"/>
                <a:gd name="T2" fmla="*/ 16 w 16"/>
                <a:gd name="T3" fmla="*/ 29 h 29"/>
                <a:gd name="T4" fmla="*/ 3 w 16"/>
                <a:gd name="T5" fmla="*/ 0 h 29"/>
              </a:gdLst>
              <a:ahLst/>
              <a:cxnLst>
                <a:cxn ang="0">
                  <a:pos x="T0" y="T1"/>
                </a:cxn>
                <a:cxn ang="0">
                  <a:pos x="T2" y="T3"/>
                </a:cxn>
                <a:cxn ang="0">
                  <a:pos x="T4" y="T5"/>
                </a:cxn>
              </a:cxnLst>
              <a:rect l="0" t="0" r="r" b="b"/>
              <a:pathLst>
                <a:path w="16" h="29">
                  <a:moveTo>
                    <a:pt x="3" y="0"/>
                  </a:moveTo>
                  <a:cubicBezTo>
                    <a:pt x="4" y="17"/>
                    <a:pt x="10" y="23"/>
                    <a:pt x="16" y="29"/>
                  </a:cubicBezTo>
                  <a:cubicBezTo>
                    <a:pt x="4" y="24"/>
                    <a:pt x="0" y="10"/>
                    <a:pt x="3"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67">
              <a:extLst>
                <a:ext uri="{FF2B5EF4-FFF2-40B4-BE49-F238E27FC236}">
                  <a16:creationId xmlns:a16="http://schemas.microsoft.com/office/drawing/2014/main" id="{DDC5503B-03D5-4F43-8E1E-AEA758DB8B77}"/>
                </a:ext>
              </a:extLst>
            </p:cNvPr>
            <p:cNvSpPr>
              <a:spLocks/>
            </p:cNvSpPr>
            <p:nvPr/>
          </p:nvSpPr>
          <p:spPr bwMode="auto">
            <a:xfrm>
              <a:off x="9145588" y="2973388"/>
              <a:ext cx="508000" cy="590550"/>
            </a:xfrm>
            <a:custGeom>
              <a:avLst/>
              <a:gdLst>
                <a:gd name="T0" fmla="*/ 41 w 76"/>
                <a:gd name="T1" fmla="*/ 6 h 88"/>
                <a:gd name="T2" fmla="*/ 26 w 76"/>
                <a:gd name="T3" fmla="*/ 6 h 88"/>
                <a:gd name="T4" fmla="*/ 20 w 76"/>
                <a:gd name="T5" fmla="*/ 15 h 88"/>
                <a:gd name="T6" fmla="*/ 47 w 76"/>
                <a:gd name="T7" fmla="*/ 84 h 88"/>
                <a:gd name="T8" fmla="*/ 76 w 76"/>
                <a:gd name="T9" fmla="*/ 77 h 88"/>
                <a:gd name="T10" fmla="*/ 49 w 76"/>
                <a:gd name="T11" fmla="*/ 87 h 88"/>
                <a:gd name="T12" fmla="*/ 21 w 76"/>
                <a:gd name="T13" fmla="*/ 8 h 88"/>
                <a:gd name="T14" fmla="*/ 41 w 76"/>
                <a:gd name="T15" fmla="*/ 6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88">
                  <a:moveTo>
                    <a:pt x="41" y="6"/>
                  </a:moveTo>
                  <a:cubicBezTo>
                    <a:pt x="37" y="3"/>
                    <a:pt x="30" y="2"/>
                    <a:pt x="26" y="6"/>
                  </a:cubicBezTo>
                  <a:cubicBezTo>
                    <a:pt x="23" y="9"/>
                    <a:pt x="22" y="12"/>
                    <a:pt x="20" y="15"/>
                  </a:cubicBezTo>
                  <a:cubicBezTo>
                    <a:pt x="10" y="46"/>
                    <a:pt x="39" y="81"/>
                    <a:pt x="47" y="84"/>
                  </a:cubicBezTo>
                  <a:cubicBezTo>
                    <a:pt x="52" y="86"/>
                    <a:pt x="73" y="82"/>
                    <a:pt x="76" y="77"/>
                  </a:cubicBezTo>
                  <a:cubicBezTo>
                    <a:pt x="74" y="82"/>
                    <a:pt x="59" y="88"/>
                    <a:pt x="49" y="87"/>
                  </a:cubicBezTo>
                  <a:cubicBezTo>
                    <a:pt x="34" y="87"/>
                    <a:pt x="0" y="39"/>
                    <a:pt x="21" y="8"/>
                  </a:cubicBezTo>
                  <a:cubicBezTo>
                    <a:pt x="26" y="1"/>
                    <a:pt x="35" y="0"/>
                    <a:pt x="41" y="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68">
              <a:extLst>
                <a:ext uri="{FF2B5EF4-FFF2-40B4-BE49-F238E27FC236}">
                  <a16:creationId xmlns:a16="http://schemas.microsoft.com/office/drawing/2014/main" id="{B67E7AAC-E754-4818-B15C-003675EFC33E}"/>
                </a:ext>
              </a:extLst>
            </p:cNvPr>
            <p:cNvSpPr>
              <a:spLocks/>
            </p:cNvSpPr>
            <p:nvPr/>
          </p:nvSpPr>
          <p:spPr bwMode="auto">
            <a:xfrm>
              <a:off x="9620250" y="3724275"/>
              <a:ext cx="260350" cy="147637"/>
            </a:xfrm>
            <a:custGeom>
              <a:avLst/>
              <a:gdLst>
                <a:gd name="T0" fmla="*/ 39 w 39"/>
                <a:gd name="T1" fmla="*/ 0 h 22"/>
                <a:gd name="T2" fmla="*/ 0 w 39"/>
                <a:gd name="T3" fmla="*/ 22 h 22"/>
                <a:gd name="T4" fmla="*/ 39 w 39"/>
                <a:gd name="T5" fmla="*/ 0 h 22"/>
              </a:gdLst>
              <a:ahLst/>
              <a:cxnLst>
                <a:cxn ang="0">
                  <a:pos x="T0" y="T1"/>
                </a:cxn>
                <a:cxn ang="0">
                  <a:pos x="T2" y="T3"/>
                </a:cxn>
                <a:cxn ang="0">
                  <a:pos x="T4" y="T5"/>
                </a:cxn>
              </a:cxnLst>
              <a:rect l="0" t="0" r="r" b="b"/>
              <a:pathLst>
                <a:path w="39" h="22">
                  <a:moveTo>
                    <a:pt x="39" y="0"/>
                  </a:moveTo>
                  <a:cubicBezTo>
                    <a:pt x="28" y="9"/>
                    <a:pt x="7" y="19"/>
                    <a:pt x="0" y="22"/>
                  </a:cubicBezTo>
                  <a:cubicBezTo>
                    <a:pt x="6" y="12"/>
                    <a:pt x="27" y="2"/>
                    <a:pt x="39"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69">
              <a:extLst>
                <a:ext uri="{FF2B5EF4-FFF2-40B4-BE49-F238E27FC236}">
                  <a16:creationId xmlns:a16="http://schemas.microsoft.com/office/drawing/2014/main" id="{33AED0E9-F7AB-4AA6-85B2-992206924C83}"/>
                </a:ext>
              </a:extLst>
            </p:cNvPr>
            <p:cNvSpPr>
              <a:spLocks/>
            </p:cNvSpPr>
            <p:nvPr/>
          </p:nvSpPr>
          <p:spPr bwMode="auto">
            <a:xfrm>
              <a:off x="9774238" y="3805238"/>
              <a:ext cx="180975" cy="93662"/>
            </a:xfrm>
            <a:custGeom>
              <a:avLst/>
              <a:gdLst>
                <a:gd name="T0" fmla="*/ 27 w 27"/>
                <a:gd name="T1" fmla="*/ 0 h 14"/>
                <a:gd name="T2" fmla="*/ 0 w 27"/>
                <a:gd name="T3" fmla="*/ 14 h 14"/>
                <a:gd name="T4" fmla="*/ 27 w 27"/>
                <a:gd name="T5" fmla="*/ 0 h 14"/>
              </a:gdLst>
              <a:ahLst/>
              <a:cxnLst>
                <a:cxn ang="0">
                  <a:pos x="T0" y="T1"/>
                </a:cxn>
                <a:cxn ang="0">
                  <a:pos x="T2" y="T3"/>
                </a:cxn>
                <a:cxn ang="0">
                  <a:pos x="T4" y="T5"/>
                </a:cxn>
              </a:cxnLst>
              <a:rect l="0" t="0" r="r" b="b"/>
              <a:pathLst>
                <a:path w="27" h="14">
                  <a:moveTo>
                    <a:pt x="27" y="0"/>
                  </a:moveTo>
                  <a:cubicBezTo>
                    <a:pt x="20" y="7"/>
                    <a:pt x="10" y="11"/>
                    <a:pt x="0" y="14"/>
                  </a:cubicBezTo>
                  <a:cubicBezTo>
                    <a:pt x="4" y="8"/>
                    <a:pt x="18" y="1"/>
                    <a:pt x="27"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70">
              <a:extLst>
                <a:ext uri="{FF2B5EF4-FFF2-40B4-BE49-F238E27FC236}">
                  <a16:creationId xmlns:a16="http://schemas.microsoft.com/office/drawing/2014/main" id="{CF20D683-3AA5-4C8F-8BB9-C3FC1267BFB0}"/>
                </a:ext>
              </a:extLst>
            </p:cNvPr>
            <p:cNvSpPr>
              <a:spLocks/>
            </p:cNvSpPr>
            <p:nvPr/>
          </p:nvSpPr>
          <p:spPr bwMode="auto">
            <a:xfrm>
              <a:off x="9774238" y="3871913"/>
              <a:ext cx="227012" cy="139700"/>
            </a:xfrm>
            <a:custGeom>
              <a:avLst/>
              <a:gdLst>
                <a:gd name="T0" fmla="*/ 34 w 34"/>
                <a:gd name="T1" fmla="*/ 0 h 21"/>
                <a:gd name="T2" fmla="*/ 0 w 34"/>
                <a:gd name="T3" fmla="*/ 17 h 21"/>
                <a:gd name="T4" fmla="*/ 34 w 34"/>
                <a:gd name="T5" fmla="*/ 0 h 21"/>
              </a:gdLst>
              <a:ahLst/>
              <a:cxnLst>
                <a:cxn ang="0">
                  <a:pos x="T0" y="T1"/>
                </a:cxn>
                <a:cxn ang="0">
                  <a:pos x="T2" y="T3"/>
                </a:cxn>
                <a:cxn ang="0">
                  <a:pos x="T4" y="T5"/>
                </a:cxn>
              </a:cxnLst>
              <a:rect l="0" t="0" r="r" b="b"/>
              <a:pathLst>
                <a:path w="34" h="21">
                  <a:moveTo>
                    <a:pt x="34" y="0"/>
                  </a:moveTo>
                  <a:cubicBezTo>
                    <a:pt x="34" y="12"/>
                    <a:pt x="17" y="21"/>
                    <a:pt x="0" y="17"/>
                  </a:cubicBezTo>
                  <a:cubicBezTo>
                    <a:pt x="7" y="14"/>
                    <a:pt x="26" y="12"/>
                    <a:pt x="34"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5" name="Group 74">
            <a:extLst>
              <a:ext uri="{FF2B5EF4-FFF2-40B4-BE49-F238E27FC236}">
                <a16:creationId xmlns:a16="http://schemas.microsoft.com/office/drawing/2014/main" id="{89203005-8F8E-4C3E-8535-F59E83E3E019}"/>
              </a:ext>
            </a:extLst>
          </p:cNvPr>
          <p:cNvGrpSpPr/>
          <p:nvPr/>
        </p:nvGrpSpPr>
        <p:grpSpPr>
          <a:xfrm>
            <a:off x="23911539" y="-3029139"/>
            <a:ext cx="1466145" cy="1289545"/>
            <a:chOff x="8031163" y="4789488"/>
            <a:chExt cx="1831975" cy="1611312"/>
          </a:xfrm>
        </p:grpSpPr>
        <p:sp>
          <p:nvSpPr>
            <p:cNvPr id="76" name="Freeform 19">
              <a:extLst>
                <a:ext uri="{FF2B5EF4-FFF2-40B4-BE49-F238E27FC236}">
                  <a16:creationId xmlns:a16="http://schemas.microsoft.com/office/drawing/2014/main" id="{B803C584-DA86-4337-9524-482DE45F4FC4}"/>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0">
              <a:extLst>
                <a:ext uri="{FF2B5EF4-FFF2-40B4-BE49-F238E27FC236}">
                  <a16:creationId xmlns:a16="http://schemas.microsoft.com/office/drawing/2014/main" id="{86701180-82AC-4F11-AB8A-9830A0DD217C}"/>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21">
              <a:extLst>
                <a:ext uri="{FF2B5EF4-FFF2-40B4-BE49-F238E27FC236}">
                  <a16:creationId xmlns:a16="http://schemas.microsoft.com/office/drawing/2014/main" id="{44351EAD-325F-44F3-9202-5BA2C40559E5}"/>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22">
              <a:extLst>
                <a:ext uri="{FF2B5EF4-FFF2-40B4-BE49-F238E27FC236}">
                  <a16:creationId xmlns:a16="http://schemas.microsoft.com/office/drawing/2014/main" id="{A51FDB8F-6C94-497F-A490-1876EC8C647C}"/>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23">
              <a:extLst>
                <a:ext uri="{FF2B5EF4-FFF2-40B4-BE49-F238E27FC236}">
                  <a16:creationId xmlns:a16="http://schemas.microsoft.com/office/drawing/2014/main" id="{F8EF7D44-901C-4F8F-80D8-211E2C9EB79D}"/>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24">
              <a:extLst>
                <a:ext uri="{FF2B5EF4-FFF2-40B4-BE49-F238E27FC236}">
                  <a16:creationId xmlns:a16="http://schemas.microsoft.com/office/drawing/2014/main" id="{92E7314B-6739-47E0-BA5A-AA6ED0B149FD}"/>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25">
              <a:extLst>
                <a:ext uri="{FF2B5EF4-FFF2-40B4-BE49-F238E27FC236}">
                  <a16:creationId xmlns:a16="http://schemas.microsoft.com/office/drawing/2014/main" id="{6F3F65C1-B4B5-42AA-A15E-B96A6D1F2451}"/>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26">
              <a:extLst>
                <a:ext uri="{FF2B5EF4-FFF2-40B4-BE49-F238E27FC236}">
                  <a16:creationId xmlns:a16="http://schemas.microsoft.com/office/drawing/2014/main" id="{2DCDF25E-7F0A-4394-ACDD-66D3C8B43A97}"/>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27">
              <a:extLst>
                <a:ext uri="{FF2B5EF4-FFF2-40B4-BE49-F238E27FC236}">
                  <a16:creationId xmlns:a16="http://schemas.microsoft.com/office/drawing/2014/main" id="{56AAC6CF-0F77-46BF-A701-007A024837DE}"/>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28">
              <a:extLst>
                <a:ext uri="{FF2B5EF4-FFF2-40B4-BE49-F238E27FC236}">
                  <a16:creationId xmlns:a16="http://schemas.microsoft.com/office/drawing/2014/main" id="{1D4A6C17-6639-4869-B5C1-6F881339EF5E}"/>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29">
              <a:extLst>
                <a:ext uri="{FF2B5EF4-FFF2-40B4-BE49-F238E27FC236}">
                  <a16:creationId xmlns:a16="http://schemas.microsoft.com/office/drawing/2014/main" id="{8A2C0A9D-534C-4B14-8A95-1BC2E0BA5771}"/>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30">
              <a:extLst>
                <a:ext uri="{FF2B5EF4-FFF2-40B4-BE49-F238E27FC236}">
                  <a16:creationId xmlns:a16="http://schemas.microsoft.com/office/drawing/2014/main" id="{3A4935E3-9147-423D-BFF6-79C7640BF356}"/>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31">
              <a:extLst>
                <a:ext uri="{FF2B5EF4-FFF2-40B4-BE49-F238E27FC236}">
                  <a16:creationId xmlns:a16="http://schemas.microsoft.com/office/drawing/2014/main" id="{1A4D1012-C831-474B-8261-B8CFA7FC77B0}"/>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32">
              <a:extLst>
                <a:ext uri="{FF2B5EF4-FFF2-40B4-BE49-F238E27FC236}">
                  <a16:creationId xmlns:a16="http://schemas.microsoft.com/office/drawing/2014/main" id="{5052DFCA-5D63-4831-9A64-8E4034607BA2}"/>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0" name="Group 89">
            <a:extLst>
              <a:ext uri="{FF2B5EF4-FFF2-40B4-BE49-F238E27FC236}">
                <a16:creationId xmlns:a16="http://schemas.microsoft.com/office/drawing/2014/main" id="{99153681-017F-4B69-8B94-11BACEF44D16}"/>
              </a:ext>
            </a:extLst>
          </p:cNvPr>
          <p:cNvGrpSpPr/>
          <p:nvPr/>
        </p:nvGrpSpPr>
        <p:grpSpPr>
          <a:xfrm>
            <a:off x="26328237" y="12355474"/>
            <a:ext cx="1234915" cy="1262866"/>
            <a:chOff x="14816138" y="6354763"/>
            <a:chExt cx="1543050" cy="1577975"/>
          </a:xfrm>
        </p:grpSpPr>
        <p:sp>
          <p:nvSpPr>
            <p:cNvPr id="91" name="Freeform 33">
              <a:extLst>
                <a:ext uri="{FF2B5EF4-FFF2-40B4-BE49-F238E27FC236}">
                  <a16:creationId xmlns:a16="http://schemas.microsoft.com/office/drawing/2014/main" id="{7B6D10BD-3754-4B04-B6A8-36884FCDCD6E}"/>
                </a:ext>
              </a:extLst>
            </p:cNvPr>
            <p:cNvSpPr>
              <a:spLocks/>
            </p:cNvSpPr>
            <p:nvPr/>
          </p:nvSpPr>
          <p:spPr bwMode="auto">
            <a:xfrm>
              <a:off x="15735300" y="7534275"/>
              <a:ext cx="222250" cy="258763"/>
            </a:xfrm>
            <a:custGeom>
              <a:avLst/>
              <a:gdLst>
                <a:gd name="T0" fmla="*/ 123 w 159"/>
                <a:gd name="T1" fmla="*/ 169 h 186"/>
                <a:gd name="T2" fmla="*/ 75 w 159"/>
                <a:gd name="T3" fmla="*/ 178 h 186"/>
                <a:gd name="T4" fmla="*/ 86 w 159"/>
                <a:gd name="T5" fmla="*/ 154 h 186"/>
                <a:gd name="T6" fmla="*/ 69 w 159"/>
                <a:gd name="T7" fmla="*/ 132 h 186"/>
                <a:gd name="T8" fmla="*/ 47 w 159"/>
                <a:gd name="T9" fmla="*/ 130 h 186"/>
                <a:gd name="T10" fmla="*/ 54 w 159"/>
                <a:gd name="T11" fmla="*/ 112 h 186"/>
                <a:gd name="T12" fmla="*/ 0 w 159"/>
                <a:gd name="T13" fmla="*/ 42 h 186"/>
                <a:gd name="T14" fmla="*/ 72 w 159"/>
                <a:gd name="T15" fmla="*/ 0 h 186"/>
                <a:gd name="T16" fmla="*/ 107 w 159"/>
                <a:gd name="T17" fmla="*/ 81 h 186"/>
                <a:gd name="T18" fmla="*/ 126 w 159"/>
                <a:gd name="T19" fmla="*/ 84 h 186"/>
                <a:gd name="T20" fmla="*/ 117 w 159"/>
                <a:gd name="T21" fmla="*/ 104 h 186"/>
                <a:gd name="T22" fmla="*/ 128 w 159"/>
                <a:gd name="T23" fmla="*/ 130 h 186"/>
                <a:gd name="T24" fmla="*/ 154 w 159"/>
                <a:gd name="T25" fmla="*/ 131 h 186"/>
                <a:gd name="T26" fmla="*/ 123 w 159"/>
                <a:gd name="T27" fmla="*/ 16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9" h="186">
                  <a:moveTo>
                    <a:pt x="123" y="169"/>
                  </a:moveTo>
                  <a:cubicBezTo>
                    <a:pt x="101" y="182"/>
                    <a:pt x="79" y="186"/>
                    <a:pt x="75" y="178"/>
                  </a:cubicBezTo>
                  <a:cubicBezTo>
                    <a:pt x="72" y="172"/>
                    <a:pt x="76" y="163"/>
                    <a:pt x="86" y="154"/>
                  </a:cubicBezTo>
                  <a:cubicBezTo>
                    <a:pt x="69" y="132"/>
                    <a:pt x="69" y="132"/>
                    <a:pt x="69" y="132"/>
                  </a:cubicBezTo>
                  <a:cubicBezTo>
                    <a:pt x="58" y="135"/>
                    <a:pt x="50" y="135"/>
                    <a:pt x="47" y="130"/>
                  </a:cubicBezTo>
                  <a:cubicBezTo>
                    <a:pt x="44" y="126"/>
                    <a:pt x="47" y="119"/>
                    <a:pt x="54" y="112"/>
                  </a:cubicBezTo>
                  <a:cubicBezTo>
                    <a:pt x="0" y="42"/>
                    <a:pt x="0" y="42"/>
                    <a:pt x="0" y="42"/>
                  </a:cubicBezTo>
                  <a:cubicBezTo>
                    <a:pt x="72" y="0"/>
                    <a:pt x="72" y="0"/>
                    <a:pt x="72" y="0"/>
                  </a:cubicBezTo>
                  <a:cubicBezTo>
                    <a:pt x="107" y="81"/>
                    <a:pt x="107" y="81"/>
                    <a:pt x="107" y="81"/>
                  </a:cubicBezTo>
                  <a:cubicBezTo>
                    <a:pt x="116" y="79"/>
                    <a:pt x="123" y="80"/>
                    <a:pt x="126" y="84"/>
                  </a:cubicBezTo>
                  <a:cubicBezTo>
                    <a:pt x="128" y="88"/>
                    <a:pt x="125" y="96"/>
                    <a:pt x="117" y="104"/>
                  </a:cubicBezTo>
                  <a:cubicBezTo>
                    <a:pt x="128" y="130"/>
                    <a:pt x="128" y="130"/>
                    <a:pt x="128" y="130"/>
                  </a:cubicBezTo>
                  <a:cubicBezTo>
                    <a:pt x="141" y="126"/>
                    <a:pt x="151" y="126"/>
                    <a:pt x="154" y="131"/>
                  </a:cubicBezTo>
                  <a:cubicBezTo>
                    <a:pt x="159" y="139"/>
                    <a:pt x="145" y="156"/>
                    <a:pt x="123" y="16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34">
              <a:extLst>
                <a:ext uri="{FF2B5EF4-FFF2-40B4-BE49-F238E27FC236}">
                  <a16:creationId xmlns:a16="http://schemas.microsoft.com/office/drawing/2014/main" id="{ACD446A6-0458-453D-B0D5-C863640E04EB}"/>
                </a:ext>
              </a:extLst>
            </p:cNvPr>
            <p:cNvSpPr>
              <a:spLocks/>
            </p:cNvSpPr>
            <p:nvPr/>
          </p:nvSpPr>
          <p:spPr bwMode="auto">
            <a:xfrm>
              <a:off x="15578138" y="6418263"/>
              <a:ext cx="204788" cy="252413"/>
            </a:xfrm>
            <a:custGeom>
              <a:avLst/>
              <a:gdLst>
                <a:gd name="T0" fmla="*/ 113 w 147"/>
                <a:gd name="T1" fmla="*/ 55 h 182"/>
                <a:gd name="T2" fmla="*/ 110 w 147"/>
                <a:gd name="T3" fmla="*/ 91 h 182"/>
                <a:gd name="T4" fmla="*/ 126 w 147"/>
                <a:gd name="T5" fmla="*/ 112 h 182"/>
                <a:gd name="T6" fmla="*/ 108 w 147"/>
                <a:gd name="T7" fmla="*/ 122 h 182"/>
                <a:gd name="T8" fmla="*/ 103 w 147"/>
                <a:gd name="T9" fmla="*/ 182 h 182"/>
                <a:gd name="T10" fmla="*/ 0 w 147"/>
                <a:gd name="T11" fmla="*/ 155 h 182"/>
                <a:gd name="T12" fmla="*/ 25 w 147"/>
                <a:gd name="T13" fmla="*/ 100 h 182"/>
                <a:gd name="T14" fmla="*/ 13 w 147"/>
                <a:gd name="T15" fmla="*/ 83 h 182"/>
                <a:gd name="T16" fmla="*/ 38 w 147"/>
                <a:gd name="T17" fmla="*/ 72 h 182"/>
                <a:gd name="T18" fmla="*/ 53 w 147"/>
                <a:gd name="T19" fmla="*/ 39 h 182"/>
                <a:gd name="T20" fmla="*/ 31 w 147"/>
                <a:gd name="T21" fmla="*/ 14 h 182"/>
                <a:gd name="T22" fmla="*/ 93 w 147"/>
                <a:gd name="T23" fmla="*/ 8 h 182"/>
                <a:gd name="T24" fmla="*/ 144 w 147"/>
                <a:gd name="T25" fmla="*/ 44 h 182"/>
                <a:gd name="T26" fmla="*/ 113 w 147"/>
                <a:gd name="T27" fmla="*/ 5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7" h="182">
                  <a:moveTo>
                    <a:pt x="113" y="55"/>
                  </a:moveTo>
                  <a:cubicBezTo>
                    <a:pt x="110" y="91"/>
                    <a:pt x="110" y="91"/>
                    <a:pt x="110" y="91"/>
                  </a:cubicBezTo>
                  <a:cubicBezTo>
                    <a:pt x="121" y="98"/>
                    <a:pt x="128" y="106"/>
                    <a:pt x="126" y="112"/>
                  </a:cubicBezTo>
                  <a:cubicBezTo>
                    <a:pt x="125" y="117"/>
                    <a:pt x="118" y="121"/>
                    <a:pt x="108" y="122"/>
                  </a:cubicBezTo>
                  <a:cubicBezTo>
                    <a:pt x="103" y="182"/>
                    <a:pt x="103" y="182"/>
                    <a:pt x="103" y="182"/>
                  </a:cubicBezTo>
                  <a:cubicBezTo>
                    <a:pt x="0" y="155"/>
                    <a:pt x="0" y="155"/>
                    <a:pt x="0" y="155"/>
                  </a:cubicBezTo>
                  <a:cubicBezTo>
                    <a:pt x="25" y="100"/>
                    <a:pt x="25" y="100"/>
                    <a:pt x="25" y="100"/>
                  </a:cubicBezTo>
                  <a:cubicBezTo>
                    <a:pt x="16" y="94"/>
                    <a:pt x="12" y="88"/>
                    <a:pt x="13" y="83"/>
                  </a:cubicBezTo>
                  <a:cubicBezTo>
                    <a:pt x="15" y="76"/>
                    <a:pt x="24" y="73"/>
                    <a:pt x="38" y="72"/>
                  </a:cubicBezTo>
                  <a:cubicBezTo>
                    <a:pt x="53" y="39"/>
                    <a:pt x="53" y="39"/>
                    <a:pt x="53" y="39"/>
                  </a:cubicBezTo>
                  <a:cubicBezTo>
                    <a:pt x="38" y="31"/>
                    <a:pt x="29" y="22"/>
                    <a:pt x="31" y="14"/>
                  </a:cubicBezTo>
                  <a:cubicBezTo>
                    <a:pt x="34" y="3"/>
                    <a:pt x="62" y="0"/>
                    <a:pt x="93" y="8"/>
                  </a:cubicBezTo>
                  <a:cubicBezTo>
                    <a:pt x="124" y="17"/>
                    <a:pt x="147" y="32"/>
                    <a:pt x="144" y="44"/>
                  </a:cubicBezTo>
                  <a:cubicBezTo>
                    <a:pt x="142" y="51"/>
                    <a:pt x="130" y="55"/>
                    <a:pt x="113" y="5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35">
              <a:extLst>
                <a:ext uri="{FF2B5EF4-FFF2-40B4-BE49-F238E27FC236}">
                  <a16:creationId xmlns:a16="http://schemas.microsoft.com/office/drawing/2014/main" id="{5EB482AC-2723-469A-81B3-BECF4AA41CB5}"/>
                </a:ext>
              </a:extLst>
            </p:cNvPr>
            <p:cNvSpPr>
              <a:spLocks/>
            </p:cNvSpPr>
            <p:nvPr/>
          </p:nvSpPr>
          <p:spPr bwMode="auto">
            <a:xfrm>
              <a:off x="14932025" y="6567488"/>
              <a:ext cx="1192213" cy="1122363"/>
            </a:xfrm>
            <a:custGeom>
              <a:avLst/>
              <a:gdLst>
                <a:gd name="T0" fmla="*/ 525 w 856"/>
                <a:gd name="T1" fmla="*/ 23 h 806"/>
                <a:gd name="T2" fmla="*/ 279 w 856"/>
                <a:gd name="T3" fmla="*/ 40 h 806"/>
                <a:gd name="T4" fmla="*/ 155 w 856"/>
                <a:gd name="T5" fmla="*/ 122 h 806"/>
                <a:gd name="T6" fmla="*/ 78 w 856"/>
                <a:gd name="T7" fmla="*/ 232 h 806"/>
                <a:gd name="T8" fmla="*/ 54 w 856"/>
                <a:gd name="T9" fmla="*/ 299 h 806"/>
                <a:gd name="T10" fmla="*/ 330 w 856"/>
                <a:gd name="T11" fmla="*/ 771 h 806"/>
                <a:gd name="T12" fmla="*/ 695 w 856"/>
                <a:gd name="T13" fmla="*/ 676 h 806"/>
                <a:gd name="T14" fmla="*/ 802 w 856"/>
                <a:gd name="T15" fmla="*/ 494 h 806"/>
                <a:gd name="T16" fmla="*/ 525 w 856"/>
                <a:gd name="T17" fmla="*/ 23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6" h="806">
                  <a:moveTo>
                    <a:pt x="525" y="23"/>
                  </a:moveTo>
                  <a:cubicBezTo>
                    <a:pt x="440" y="0"/>
                    <a:pt x="354" y="8"/>
                    <a:pt x="279" y="40"/>
                  </a:cubicBezTo>
                  <a:cubicBezTo>
                    <a:pt x="233" y="59"/>
                    <a:pt x="191" y="87"/>
                    <a:pt x="155" y="122"/>
                  </a:cubicBezTo>
                  <a:cubicBezTo>
                    <a:pt x="124" y="153"/>
                    <a:pt x="98" y="190"/>
                    <a:pt x="78" y="232"/>
                  </a:cubicBezTo>
                  <a:cubicBezTo>
                    <a:pt x="68" y="253"/>
                    <a:pt x="60" y="276"/>
                    <a:pt x="54" y="299"/>
                  </a:cubicBezTo>
                  <a:cubicBezTo>
                    <a:pt x="0" y="506"/>
                    <a:pt x="124" y="717"/>
                    <a:pt x="330" y="771"/>
                  </a:cubicBezTo>
                  <a:cubicBezTo>
                    <a:pt x="465" y="806"/>
                    <a:pt x="601" y="766"/>
                    <a:pt x="695" y="676"/>
                  </a:cubicBezTo>
                  <a:cubicBezTo>
                    <a:pt x="745" y="628"/>
                    <a:pt x="783" y="566"/>
                    <a:pt x="802" y="494"/>
                  </a:cubicBezTo>
                  <a:cubicBezTo>
                    <a:pt x="856" y="287"/>
                    <a:pt x="732" y="76"/>
                    <a:pt x="525" y="23"/>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6">
              <a:extLst>
                <a:ext uri="{FF2B5EF4-FFF2-40B4-BE49-F238E27FC236}">
                  <a16:creationId xmlns:a16="http://schemas.microsoft.com/office/drawing/2014/main" id="{BB6817FE-DED3-46DA-8FBA-790F78A6DECC}"/>
                </a:ext>
              </a:extLst>
            </p:cNvPr>
            <p:cNvSpPr>
              <a:spLocks/>
            </p:cNvSpPr>
            <p:nvPr/>
          </p:nvSpPr>
          <p:spPr bwMode="auto">
            <a:xfrm>
              <a:off x="15976600" y="7170738"/>
              <a:ext cx="382588" cy="234950"/>
            </a:xfrm>
            <a:custGeom>
              <a:avLst/>
              <a:gdLst>
                <a:gd name="T0" fmla="*/ 220 w 275"/>
                <a:gd name="T1" fmla="*/ 164 h 169"/>
                <a:gd name="T2" fmla="*/ 199 w 275"/>
                <a:gd name="T3" fmla="*/ 131 h 169"/>
                <a:gd name="T4" fmla="*/ 142 w 275"/>
                <a:gd name="T5" fmla="*/ 123 h 169"/>
                <a:gd name="T6" fmla="*/ 112 w 275"/>
                <a:gd name="T7" fmla="*/ 136 h 169"/>
                <a:gd name="T8" fmla="*/ 94 w 275"/>
                <a:gd name="T9" fmla="*/ 116 h 169"/>
                <a:gd name="T10" fmla="*/ 0 w 275"/>
                <a:gd name="T11" fmla="*/ 102 h 169"/>
                <a:gd name="T12" fmla="*/ 27 w 275"/>
                <a:gd name="T13" fmla="*/ 0 h 169"/>
                <a:gd name="T14" fmla="*/ 115 w 275"/>
                <a:gd name="T15" fmla="*/ 34 h 169"/>
                <a:gd name="T16" fmla="*/ 141 w 275"/>
                <a:gd name="T17" fmla="*/ 25 h 169"/>
                <a:gd name="T18" fmla="*/ 161 w 275"/>
                <a:gd name="T19" fmla="*/ 51 h 169"/>
                <a:gd name="T20" fmla="*/ 214 w 275"/>
                <a:gd name="T21" fmla="*/ 72 h 169"/>
                <a:gd name="T22" fmla="*/ 249 w 275"/>
                <a:gd name="T23" fmla="*/ 53 h 169"/>
                <a:gd name="T24" fmla="*/ 267 w 275"/>
                <a:gd name="T25" fmla="*/ 117 h 169"/>
                <a:gd name="T26" fmla="*/ 220 w 275"/>
                <a:gd name="T27" fmla="*/ 164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169">
                  <a:moveTo>
                    <a:pt x="220" y="164"/>
                  </a:moveTo>
                  <a:cubicBezTo>
                    <a:pt x="208" y="161"/>
                    <a:pt x="200" y="148"/>
                    <a:pt x="199" y="131"/>
                  </a:cubicBezTo>
                  <a:cubicBezTo>
                    <a:pt x="142" y="123"/>
                    <a:pt x="142" y="123"/>
                    <a:pt x="142" y="123"/>
                  </a:cubicBezTo>
                  <a:cubicBezTo>
                    <a:pt x="133" y="133"/>
                    <a:pt x="122" y="139"/>
                    <a:pt x="112" y="136"/>
                  </a:cubicBezTo>
                  <a:cubicBezTo>
                    <a:pt x="104" y="134"/>
                    <a:pt x="97" y="126"/>
                    <a:pt x="94" y="116"/>
                  </a:cubicBezTo>
                  <a:cubicBezTo>
                    <a:pt x="0" y="102"/>
                    <a:pt x="0" y="102"/>
                    <a:pt x="0" y="102"/>
                  </a:cubicBezTo>
                  <a:cubicBezTo>
                    <a:pt x="27" y="0"/>
                    <a:pt x="27" y="0"/>
                    <a:pt x="27" y="0"/>
                  </a:cubicBezTo>
                  <a:cubicBezTo>
                    <a:pt x="115" y="34"/>
                    <a:pt x="115" y="34"/>
                    <a:pt x="115" y="34"/>
                  </a:cubicBezTo>
                  <a:cubicBezTo>
                    <a:pt x="123" y="26"/>
                    <a:pt x="132" y="23"/>
                    <a:pt x="141" y="25"/>
                  </a:cubicBezTo>
                  <a:cubicBezTo>
                    <a:pt x="151" y="28"/>
                    <a:pt x="158" y="38"/>
                    <a:pt x="161" y="51"/>
                  </a:cubicBezTo>
                  <a:cubicBezTo>
                    <a:pt x="214" y="72"/>
                    <a:pt x="214" y="72"/>
                    <a:pt x="214" y="72"/>
                  </a:cubicBezTo>
                  <a:cubicBezTo>
                    <a:pt x="224" y="57"/>
                    <a:pt x="237" y="50"/>
                    <a:pt x="249" y="53"/>
                  </a:cubicBezTo>
                  <a:cubicBezTo>
                    <a:pt x="267" y="57"/>
                    <a:pt x="275" y="86"/>
                    <a:pt x="267" y="117"/>
                  </a:cubicBezTo>
                  <a:cubicBezTo>
                    <a:pt x="259" y="148"/>
                    <a:pt x="238" y="169"/>
                    <a:pt x="220" y="16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37">
              <a:extLst>
                <a:ext uri="{FF2B5EF4-FFF2-40B4-BE49-F238E27FC236}">
                  <a16:creationId xmlns:a16="http://schemas.microsoft.com/office/drawing/2014/main" id="{E9F8D588-900B-4C14-9482-B3B685FD20F0}"/>
                </a:ext>
              </a:extLst>
            </p:cNvPr>
            <p:cNvSpPr>
              <a:spLocks/>
            </p:cNvSpPr>
            <p:nvPr/>
          </p:nvSpPr>
          <p:spPr bwMode="auto">
            <a:xfrm>
              <a:off x="14816138" y="6858000"/>
              <a:ext cx="263525" cy="214313"/>
            </a:xfrm>
            <a:custGeom>
              <a:avLst/>
              <a:gdLst>
                <a:gd name="T0" fmla="*/ 162 w 190"/>
                <a:gd name="T1" fmla="*/ 154 h 154"/>
                <a:gd name="T2" fmla="*/ 104 w 190"/>
                <a:gd name="T3" fmla="*/ 128 h 154"/>
                <a:gd name="T4" fmla="*/ 86 w 190"/>
                <a:gd name="T5" fmla="*/ 140 h 154"/>
                <a:gd name="T6" fmla="*/ 75 w 190"/>
                <a:gd name="T7" fmla="*/ 114 h 154"/>
                <a:gd name="T8" fmla="*/ 40 w 190"/>
                <a:gd name="T9" fmla="*/ 99 h 154"/>
                <a:gd name="T10" fmla="*/ 14 w 190"/>
                <a:gd name="T11" fmla="*/ 122 h 154"/>
                <a:gd name="T12" fmla="*/ 8 w 190"/>
                <a:gd name="T13" fmla="*/ 57 h 154"/>
                <a:gd name="T14" fmla="*/ 45 w 190"/>
                <a:gd name="T15" fmla="*/ 3 h 154"/>
                <a:gd name="T16" fmla="*/ 56 w 190"/>
                <a:gd name="T17" fmla="*/ 35 h 154"/>
                <a:gd name="T18" fmla="*/ 95 w 190"/>
                <a:gd name="T19" fmla="*/ 39 h 154"/>
                <a:gd name="T20" fmla="*/ 116 w 190"/>
                <a:gd name="T21" fmla="*/ 22 h 154"/>
                <a:gd name="T22" fmla="*/ 127 w 190"/>
                <a:gd name="T23" fmla="*/ 41 h 154"/>
                <a:gd name="T24" fmla="*/ 190 w 190"/>
                <a:gd name="T25" fmla="*/ 46 h 154"/>
                <a:gd name="T26" fmla="*/ 162 w 190"/>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0" h="154">
                  <a:moveTo>
                    <a:pt x="162" y="154"/>
                  </a:moveTo>
                  <a:cubicBezTo>
                    <a:pt x="104" y="128"/>
                    <a:pt x="104" y="128"/>
                    <a:pt x="104" y="128"/>
                  </a:cubicBezTo>
                  <a:cubicBezTo>
                    <a:pt x="98" y="137"/>
                    <a:pt x="91" y="141"/>
                    <a:pt x="86" y="140"/>
                  </a:cubicBezTo>
                  <a:cubicBezTo>
                    <a:pt x="79" y="138"/>
                    <a:pt x="75" y="128"/>
                    <a:pt x="75" y="114"/>
                  </a:cubicBezTo>
                  <a:cubicBezTo>
                    <a:pt x="40" y="99"/>
                    <a:pt x="40" y="99"/>
                    <a:pt x="40" y="99"/>
                  </a:cubicBezTo>
                  <a:cubicBezTo>
                    <a:pt x="32" y="114"/>
                    <a:pt x="22" y="124"/>
                    <a:pt x="14" y="122"/>
                  </a:cubicBezTo>
                  <a:cubicBezTo>
                    <a:pt x="2" y="119"/>
                    <a:pt x="0" y="89"/>
                    <a:pt x="8" y="57"/>
                  </a:cubicBezTo>
                  <a:cubicBezTo>
                    <a:pt x="17" y="24"/>
                    <a:pt x="33" y="0"/>
                    <a:pt x="45" y="3"/>
                  </a:cubicBezTo>
                  <a:cubicBezTo>
                    <a:pt x="53" y="5"/>
                    <a:pt x="57" y="18"/>
                    <a:pt x="56" y="35"/>
                  </a:cubicBezTo>
                  <a:cubicBezTo>
                    <a:pt x="95" y="39"/>
                    <a:pt x="95" y="39"/>
                    <a:pt x="95" y="39"/>
                  </a:cubicBezTo>
                  <a:cubicBezTo>
                    <a:pt x="102" y="27"/>
                    <a:pt x="110" y="20"/>
                    <a:pt x="116" y="22"/>
                  </a:cubicBezTo>
                  <a:cubicBezTo>
                    <a:pt x="122" y="23"/>
                    <a:pt x="126" y="31"/>
                    <a:pt x="127" y="41"/>
                  </a:cubicBezTo>
                  <a:cubicBezTo>
                    <a:pt x="190" y="46"/>
                    <a:pt x="190" y="46"/>
                    <a:pt x="190" y="46"/>
                  </a:cubicBezTo>
                  <a:lnTo>
                    <a:pt x="162" y="15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38">
              <a:extLst>
                <a:ext uri="{FF2B5EF4-FFF2-40B4-BE49-F238E27FC236}">
                  <a16:creationId xmlns:a16="http://schemas.microsoft.com/office/drawing/2014/main" id="{610A9190-97DF-4E65-9648-F6BEAE77948E}"/>
                </a:ext>
              </a:extLst>
            </p:cNvPr>
            <p:cNvSpPr>
              <a:spLocks/>
            </p:cNvSpPr>
            <p:nvPr/>
          </p:nvSpPr>
          <p:spPr bwMode="auto">
            <a:xfrm>
              <a:off x="15911513" y="6716713"/>
              <a:ext cx="234950" cy="214313"/>
            </a:xfrm>
            <a:custGeom>
              <a:avLst/>
              <a:gdLst>
                <a:gd name="T0" fmla="*/ 160 w 169"/>
                <a:gd name="T1" fmla="*/ 94 h 154"/>
                <a:gd name="T2" fmla="*/ 134 w 169"/>
                <a:gd name="T3" fmla="*/ 81 h 154"/>
                <a:gd name="T4" fmla="*/ 109 w 169"/>
                <a:gd name="T5" fmla="*/ 102 h 154"/>
                <a:gd name="T6" fmla="*/ 106 w 169"/>
                <a:gd name="T7" fmla="*/ 125 h 154"/>
                <a:gd name="T8" fmla="*/ 88 w 169"/>
                <a:gd name="T9" fmla="*/ 120 h 154"/>
                <a:gd name="T10" fmla="*/ 48 w 169"/>
                <a:gd name="T11" fmla="*/ 154 h 154"/>
                <a:gd name="T12" fmla="*/ 0 w 169"/>
                <a:gd name="T13" fmla="*/ 74 h 154"/>
                <a:gd name="T14" fmla="*/ 50 w 169"/>
                <a:gd name="T15" fmla="*/ 55 h 154"/>
                <a:gd name="T16" fmla="*/ 54 w 169"/>
                <a:gd name="T17" fmla="*/ 37 h 154"/>
                <a:gd name="T18" fmla="*/ 76 w 169"/>
                <a:gd name="T19" fmla="*/ 45 h 154"/>
                <a:gd name="T20" fmla="*/ 106 w 169"/>
                <a:gd name="T21" fmla="*/ 34 h 154"/>
                <a:gd name="T22" fmla="*/ 108 w 169"/>
                <a:gd name="T23" fmla="*/ 5 h 154"/>
                <a:gd name="T24" fmla="*/ 150 w 169"/>
                <a:gd name="T25" fmla="*/ 40 h 154"/>
                <a:gd name="T26" fmla="*/ 160 w 169"/>
                <a:gd name="T27" fmla="*/ 9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4">
                  <a:moveTo>
                    <a:pt x="160" y="94"/>
                  </a:moveTo>
                  <a:cubicBezTo>
                    <a:pt x="154" y="98"/>
                    <a:pt x="144" y="92"/>
                    <a:pt x="134" y="81"/>
                  </a:cubicBezTo>
                  <a:cubicBezTo>
                    <a:pt x="109" y="102"/>
                    <a:pt x="109" y="102"/>
                    <a:pt x="109" y="102"/>
                  </a:cubicBezTo>
                  <a:cubicBezTo>
                    <a:pt x="112" y="114"/>
                    <a:pt x="111" y="122"/>
                    <a:pt x="106" y="125"/>
                  </a:cubicBezTo>
                  <a:cubicBezTo>
                    <a:pt x="102" y="128"/>
                    <a:pt x="96" y="126"/>
                    <a:pt x="88" y="120"/>
                  </a:cubicBezTo>
                  <a:cubicBezTo>
                    <a:pt x="48" y="154"/>
                    <a:pt x="48" y="154"/>
                    <a:pt x="48" y="154"/>
                  </a:cubicBezTo>
                  <a:cubicBezTo>
                    <a:pt x="0" y="74"/>
                    <a:pt x="0" y="74"/>
                    <a:pt x="0" y="74"/>
                  </a:cubicBezTo>
                  <a:cubicBezTo>
                    <a:pt x="50" y="55"/>
                    <a:pt x="50" y="55"/>
                    <a:pt x="50" y="55"/>
                  </a:cubicBezTo>
                  <a:cubicBezTo>
                    <a:pt x="49" y="46"/>
                    <a:pt x="50" y="39"/>
                    <a:pt x="54" y="37"/>
                  </a:cubicBezTo>
                  <a:cubicBezTo>
                    <a:pt x="59" y="34"/>
                    <a:pt x="67" y="37"/>
                    <a:pt x="76" y="45"/>
                  </a:cubicBezTo>
                  <a:cubicBezTo>
                    <a:pt x="106" y="34"/>
                    <a:pt x="106" y="34"/>
                    <a:pt x="106" y="34"/>
                  </a:cubicBezTo>
                  <a:cubicBezTo>
                    <a:pt x="102" y="20"/>
                    <a:pt x="102" y="8"/>
                    <a:pt x="108" y="5"/>
                  </a:cubicBezTo>
                  <a:cubicBezTo>
                    <a:pt x="117" y="0"/>
                    <a:pt x="136" y="15"/>
                    <a:pt x="150" y="40"/>
                  </a:cubicBezTo>
                  <a:cubicBezTo>
                    <a:pt x="165" y="65"/>
                    <a:pt x="169" y="89"/>
                    <a:pt x="160" y="9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39">
              <a:extLst>
                <a:ext uri="{FF2B5EF4-FFF2-40B4-BE49-F238E27FC236}">
                  <a16:creationId xmlns:a16="http://schemas.microsoft.com/office/drawing/2014/main" id="{D56FCDFB-0B44-4B64-9B17-3F4B7A01643E}"/>
                </a:ext>
              </a:extLst>
            </p:cNvPr>
            <p:cNvSpPr>
              <a:spLocks/>
            </p:cNvSpPr>
            <p:nvPr/>
          </p:nvSpPr>
          <p:spPr bwMode="auto">
            <a:xfrm>
              <a:off x="14920913" y="7310438"/>
              <a:ext cx="222250" cy="204788"/>
            </a:xfrm>
            <a:custGeom>
              <a:avLst/>
              <a:gdLst>
                <a:gd name="T0" fmla="*/ 160 w 160"/>
                <a:gd name="T1" fmla="*/ 77 h 147"/>
                <a:gd name="T2" fmla="*/ 113 w 160"/>
                <a:gd name="T3" fmla="*/ 95 h 147"/>
                <a:gd name="T4" fmla="*/ 109 w 160"/>
                <a:gd name="T5" fmla="*/ 112 h 147"/>
                <a:gd name="T6" fmla="*/ 88 w 160"/>
                <a:gd name="T7" fmla="*/ 104 h 147"/>
                <a:gd name="T8" fmla="*/ 60 w 160"/>
                <a:gd name="T9" fmla="*/ 114 h 147"/>
                <a:gd name="T10" fmla="*/ 58 w 160"/>
                <a:gd name="T11" fmla="*/ 142 h 147"/>
                <a:gd name="T12" fmla="*/ 18 w 160"/>
                <a:gd name="T13" fmla="*/ 109 h 147"/>
                <a:gd name="T14" fmla="*/ 8 w 160"/>
                <a:gd name="T15" fmla="*/ 57 h 147"/>
                <a:gd name="T16" fmla="*/ 33 w 160"/>
                <a:gd name="T17" fmla="*/ 69 h 147"/>
                <a:gd name="T18" fmla="*/ 56 w 160"/>
                <a:gd name="T19" fmla="*/ 49 h 147"/>
                <a:gd name="T20" fmla="*/ 59 w 160"/>
                <a:gd name="T21" fmla="*/ 28 h 147"/>
                <a:gd name="T22" fmla="*/ 76 w 160"/>
                <a:gd name="T23" fmla="*/ 33 h 147"/>
                <a:gd name="T24" fmla="*/ 115 w 160"/>
                <a:gd name="T25" fmla="*/ 0 h 147"/>
                <a:gd name="T26" fmla="*/ 160 w 160"/>
                <a:gd name="T27" fmla="*/ 7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147">
                  <a:moveTo>
                    <a:pt x="160" y="77"/>
                  </a:moveTo>
                  <a:cubicBezTo>
                    <a:pt x="113" y="95"/>
                    <a:pt x="113" y="95"/>
                    <a:pt x="113" y="95"/>
                  </a:cubicBezTo>
                  <a:cubicBezTo>
                    <a:pt x="114" y="103"/>
                    <a:pt x="113" y="109"/>
                    <a:pt x="109" y="112"/>
                  </a:cubicBezTo>
                  <a:cubicBezTo>
                    <a:pt x="104" y="115"/>
                    <a:pt x="96" y="111"/>
                    <a:pt x="88" y="104"/>
                  </a:cubicBezTo>
                  <a:cubicBezTo>
                    <a:pt x="60" y="114"/>
                    <a:pt x="60" y="114"/>
                    <a:pt x="60" y="114"/>
                  </a:cubicBezTo>
                  <a:cubicBezTo>
                    <a:pt x="64" y="128"/>
                    <a:pt x="64" y="139"/>
                    <a:pt x="58" y="142"/>
                  </a:cubicBezTo>
                  <a:cubicBezTo>
                    <a:pt x="50" y="147"/>
                    <a:pt x="31" y="132"/>
                    <a:pt x="18" y="109"/>
                  </a:cubicBezTo>
                  <a:cubicBezTo>
                    <a:pt x="4" y="85"/>
                    <a:pt x="0" y="62"/>
                    <a:pt x="8" y="57"/>
                  </a:cubicBezTo>
                  <a:cubicBezTo>
                    <a:pt x="14" y="54"/>
                    <a:pt x="23" y="59"/>
                    <a:pt x="33" y="69"/>
                  </a:cubicBezTo>
                  <a:cubicBezTo>
                    <a:pt x="56" y="49"/>
                    <a:pt x="56" y="49"/>
                    <a:pt x="56" y="49"/>
                  </a:cubicBezTo>
                  <a:cubicBezTo>
                    <a:pt x="54" y="39"/>
                    <a:pt x="55" y="30"/>
                    <a:pt x="59" y="28"/>
                  </a:cubicBezTo>
                  <a:cubicBezTo>
                    <a:pt x="63" y="25"/>
                    <a:pt x="69" y="27"/>
                    <a:pt x="76" y="33"/>
                  </a:cubicBezTo>
                  <a:cubicBezTo>
                    <a:pt x="115" y="0"/>
                    <a:pt x="115" y="0"/>
                    <a:pt x="115" y="0"/>
                  </a:cubicBezTo>
                  <a:lnTo>
                    <a:pt x="160" y="77"/>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40">
              <a:extLst>
                <a:ext uri="{FF2B5EF4-FFF2-40B4-BE49-F238E27FC236}">
                  <a16:creationId xmlns:a16="http://schemas.microsoft.com/office/drawing/2014/main" id="{5750BEA3-E202-4C43-AE39-674A46089819}"/>
                </a:ext>
              </a:extLst>
            </p:cNvPr>
            <p:cNvSpPr>
              <a:spLocks/>
            </p:cNvSpPr>
            <p:nvPr/>
          </p:nvSpPr>
          <p:spPr bwMode="auto">
            <a:xfrm>
              <a:off x="15209838" y="7559675"/>
              <a:ext cx="301625" cy="373063"/>
            </a:xfrm>
            <a:custGeom>
              <a:avLst/>
              <a:gdLst>
                <a:gd name="T0" fmla="*/ 161 w 217"/>
                <a:gd name="T1" fmla="*/ 162 h 268"/>
                <a:gd name="T2" fmla="*/ 139 w 217"/>
                <a:gd name="T3" fmla="*/ 211 h 268"/>
                <a:gd name="T4" fmla="*/ 171 w 217"/>
                <a:gd name="T5" fmla="*/ 247 h 268"/>
                <a:gd name="T6" fmla="*/ 80 w 217"/>
                <a:gd name="T7" fmla="*/ 255 h 268"/>
                <a:gd name="T8" fmla="*/ 4 w 217"/>
                <a:gd name="T9" fmla="*/ 203 h 268"/>
                <a:gd name="T10" fmla="*/ 50 w 217"/>
                <a:gd name="T11" fmla="*/ 188 h 268"/>
                <a:gd name="T12" fmla="*/ 54 w 217"/>
                <a:gd name="T13" fmla="*/ 134 h 268"/>
                <a:gd name="T14" fmla="*/ 31 w 217"/>
                <a:gd name="T15" fmla="*/ 103 h 268"/>
                <a:gd name="T16" fmla="*/ 58 w 217"/>
                <a:gd name="T17" fmla="*/ 88 h 268"/>
                <a:gd name="T18" fmla="*/ 65 w 217"/>
                <a:gd name="T19" fmla="*/ 0 h 268"/>
                <a:gd name="T20" fmla="*/ 217 w 217"/>
                <a:gd name="T21" fmla="*/ 39 h 268"/>
                <a:gd name="T22" fmla="*/ 180 w 217"/>
                <a:gd name="T23" fmla="*/ 120 h 268"/>
                <a:gd name="T24" fmla="*/ 197 w 217"/>
                <a:gd name="T25" fmla="*/ 146 h 268"/>
                <a:gd name="T26" fmla="*/ 161 w 217"/>
                <a:gd name="T27" fmla="*/ 16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7" h="268">
                  <a:moveTo>
                    <a:pt x="161" y="162"/>
                  </a:moveTo>
                  <a:cubicBezTo>
                    <a:pt x="139" y="211"/>
                    <a:pt x="139" y="211"/>
                    <a:pt x="139" y="211"/>
                  </a:cubicBezTo>
                  <a:cubicBezTo>
                    <a:pt x="161" y="222"/>
                    <a:pt x="174" y="236"/>
                    <a:pt x="171" y="247"/>
                  </a:cubicBezTo>
                  <a:cubicBezTo>
                    <a:pt x="167" y="264"/>
                    <a:pt x="126" y="268"/>
                    <a:pt x="80" y="255"/>
                  </a:cubicBezTo>
                  <a:cubicBezTo>
                    <a:pt x="34" y="243"/>
                    <a:pt x="0" y="220"/>
                    <a:pt x="4" y="203"/>
                  </a:cubicBezTo>
                  <a:cubicBezTo>
                    <a:pt x="7" y="192"/>
                    <a:pt x="25" y="187"/>
                    <a:pt x="50" y="188"/>
                  </a:cubicBezTo>
                  <a:cubicBezTo>
                    <a:pt x="54" y="134"/>
                    <a:pt x="54" y="134"/>
                    <a:pt x="54" y="134"/>
                  </a:cubicBezTo>
                  <a:cubicBezTo>
                    <a:pt x="38" y="124"/>
                    <a:pt x="28" y="112"/>
                    <a:pt x="31" y="103"/>
                  </a:cubicBezTo>
                  <a:cubicBezTo>
                    <a:pt x="33" y="95"/>
                    <a:pt x="43" y="90"/>
                    <a:pt x="58" y="88"/>
                  </a:cubicBezTo>
                  <a:cubicBezTo>
                    <a:pt x="65" y="0"/>
                    <a:pt x="65" y="0"/>
                    <a:pt x="65" y="0"/>
                  </a:cubicBezTo>
                  <a:cubicBezTo>
                    <a:pt x="217" y="39"/>
                    <a:pt x="217" y="39"/>
                    <a:pt x="217" y="39"/>
                  </a:cubicBezTo>
                  <a:cubicBezTo>
                    <a:pt x="180" y="120"/>
                    <a:pt x="180" y="120"/>
                    <a:pt x="180" y="120"/>
                  </a:cubicBezTo>
                  <a:cubicBezTo>
                    <a:pt x="192" y="129"/>
                    <a:pt x="199" y="138"/>
                    <a:pt x="197" y="146"/>
                  </a:cubicBezTo>
                  <a:cubicBezTo>
                    <a:pt x="194" y="156"/>
                    <a:pt x="181" y="161"/>
                    <a:pt x="161" y="16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41">
              <a:extLst>
                <a:ext uri="{FF2B5EF4-FFF2-40B4-BE49-F238E27FC236}">
                  <a16:creationId xmlns:a16="http://schemas.microsoft.com/office/drawing/2014/main" id="{2777FD08-5287-44C2-9BB5-33D178114114}"/>
                </a:ext>
              </a:extLst>
            </p:cNvPr>
            <p:cNvSpPr>
              <a:spLocks/>
            </p:cNvSpPr>
            <p:nvPr/>
          </p:nvSpPr>
          <p:spPr bwMode="auto">
            <a:xfrm>
              <a:off x="15444788" y="7085013"/>
              <a:ext cx="347663" cy="347663"/>
            </a:xfrm>
            <a:custGeom>
              <a:avLst/>
              <a:gdLst>
                <a:gd name="T0" fmla="*/ 153 w 250"/>
                <a:gd name="T1" fmla="*/ 16 h 250"/>
                <a:gd name="T2" fmla="*/ 15 w 250"/>
                <a:gd name="T3" fmla="*/ 97 h 250"/>
                <a:gd name="T4" fmla="*/ 96 w 250"/>
                <a:gd name="T5" fmla="*/ 235 h 250"/>
                <a:gd name="T6" fmla="*/ 234 w 250"/>
                <a:gd name="T7" fmla="*/ 154 h 250"/>
                <a:gd name="T8" fmla="*/ 153 w 250"/>
                <a:gd name="T9" fmla="*/ 16 h 250"/>
              </a:gdLst>
              <a:ahLst/>
              <a:cxnLst>
                <a:cxn ang="0">
                  <a:pos x="T0" y="T1"/>
                </a:cxn>
                <a:cxn ang="0">
                  <a:pos x="T2" y="T3"/>
                </a:cxn>
                <a:cxn ang="0">
                  <a:pos x="T4" y="T5"/>
                </a:cxn>
                <a:cxn ang="0">
                  <a:pos x="T6" y="T7"/>
                </a:cxn>
                <a:cxn ang="0">
                  <a:pos x="T8" y="T9"/>
                </a:cxn>
              </a:cxnLst>
              <a:rect l="0" t="0" r="r" b="b"/>
              <a:pathLst>
                <a:path w="250" h="250">
                  <a:moveTo>
                    <a:pt x="153" y="16"/>
                  </a:moveTo>
                  <a:cubicBezTo>
                    <a:pt x="93" y="0"/>
                    <a:pt x="31" y="36"/>
                    <a:pt x="15" y="97"/>
                  </a:cubicBezTo>
                  <a:cubicBezTo>
                    <a:pt x="0" y="157"/>
                    <a:pt x="36" y="219"/>
                    <a:pt x="96" y="235"/>
                  </a:cubicBezTo>
                  <a:cubicBezTo>
                    <a:pt x="157" y="250"/>
                    <a:pt x="218" y="214"/>
                    <a:pt x="234" y="154"/>
                  </a:cubicBezTo>
                  <a:cubicBezTo>
                    <a:pt x="250" y="93"/>
                    <a:pt x="214" y="31"/>
                    <a:pt x="153" y="1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42">
              <a:extLst>
                <a:ext uri="{FF2B5EF4-FFF2-40B4-BE49-F238E27FC236}">
                  <a16:creationId xmlns:a16="http://schemas.microsoft.com/office/drawing/2014/main" id="{2C589FBD-DE09-47FC-8BFB-63E803348C19}"/>
                </a:ext>
              </a:extLst>
            </p:cNvPr>
            <p:cNvSpPr>
              <a:spLocks/>
            </p:cNvSpPr>
            <p:nvPr/>
          </p:nvSpPr>
          <p:spPr bwMode="auto">
            <a:xfrm>
              <a:off x="15373350" y="6715125"/>
              <a:ext cx="257175" cy="255588"/>
            </a:xfrm>
            <a:custGeom>
              <a:avLst/>
              <a:gdLst>
                <a:gd name="T0" fmla="*/ 113 w 185"/>
                <a:gd name="T1" fmla="*/ 11 h 184"/>
                <a:gd name="T2" fmla="*/ 11 w 185"/>
                <a:gd name="T3" fmla="*/ 71 h 184"/>
                <a:gd name="T4" fmla="*/ 71 w 185"/>
                <a:gd name="T5" fmla="*/ 173 h 184"/>
                <a:gd name="T6" fmla="*/ 173 w 185"/>
                <a:gd name="T7" fmla="*/ 113 h 184"/>
                <a:gd name="T8" fmla="*/ 113 w 185"/>
                <a:gd name="T9" fmla="*/ 11 h 184"/>
              </a:gdLst>
              <a:ahLst/>
              <a:cxnLst>
                <a:cxn ang="0">
                  <a:pos x="T0" y="T1"/>
                </a:cxn>
                <a:cxn ang="0">
                  <a:pos x="T2" y="T3"/>
                </a:cxn>
                <a:cxn ang="0">
                  <a:pos x="T4" y="T5"/>
                </a:cxn>
                <a:cxn ang="0">
                  <a:pos x="T6" y="T7"/>
                </a:cxn>
                <a:cxn ang="0">
                  <a:pos x="T8" y="T9"/>
                </a:cxn>
              </a:cxnLst>
              <a:rect l="0" t="0" r="r" b="b"/>
              <a:pathLst>
                <a:path w="185" h="184">
                  <a:moveTo>
                    <a:pt x="113" y="11"/>
                  </a:moveTo>
                  <a:cubicBezTo>
                    <a:pt x="69" y="0"/>
                    <a:pt x="23" y="26"/>
                    <a:pt x="11" y="71"/>
                  </a:cubicBezTo>
                  <a:cubicBezTo>
                    <a:pt x="0" y="116"/>
                    <a:pt x="27" y="161"/>
                    <a:pt x="71" y="173"/>
                  </a:cubicBezTo>
                  <a:cubicBezTo>
                    <a:pt x="116" y="184"/>
                    <a:pt x="161" y="158"/>
                    <a:pt x="173" y="113"/>
                  </a:cubicBezTo>
                  <a:cubicBezTo>
                    <a:pt x="185" y="68"/>
                    <a:pt x="158" y="23"/>
                    <a:pt x="113" y="1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43">
              <a:extLst>
                <a:ext uri="{FF2B5EF4-FFF2-40B4-BE49-F238E27FC236}">
                  <a16:creationId xmlns:a16="http://schemas.microsoft.com/office/drawing/2014/main" id="{84434277-12BF-4AF7-ADBB-132E81197819}"/>
                </a:ext>
              </a:extLst>
            </p:cNvPr>
            <p:cNvSpPr>
              <a:spLocks/>
            </p:cNvSpPr>
            <p:nvPr/>
          </p:nvSpPr>
          <p:spPr bwMode="auto">
            <a:xfrm>
              <a:off x="15181263" y="7156450"/>
              <a:ext cx="130175" cy="131763"/>
            </a:xfrm>
            <a:custGeom>
              <a:avLst/>
              <a:gdLst>
                <a:gd name="T0" fmla="*/ 57 w 94"/>
                <a:gd name="T1" fmla="*/ 6 h 94"/>
                <a:gd name="T2" fmla="*/ 6 w 94"/>
                <a:gd name="T3" fmla="*/ 37 h 94"/>
                <a:gd name="T4" fmla="*/ 36 w 94"/>
                <a:gd name="T5" fmla="*/ 88 h 94"/>
                <a:gd name="T6" fmla="*/ 88 w 94"/>
                <a:gd name="T7" fmla="*/ 58 h 94"/>
                <a:gd name="T8" fmla="*/ 57 w 94"/>
                <a:gd name="T9" fmla="*/ 6 h 94"/>
              </a:gdLst>
              <a:ahLst/>
              <a:cxnLst>
                <a:cxn ang="0">
                  <a:pos x="T0" y="T1"/>
                </a:cxn>
                <a:cxn ang="0">
                  <a:pos x="T2" y="T3"/>
                </a:cxn>
                <a:cxn ang="0">
                  <a:pos x="T4" y="T5"/>
                </a:cxn>
                <a:cxn ang="0">
                  <a:pos x="T6" y="T7"/>
                </a:cxn>
                <a:cxn ang="0">
                  <a:pos x="T8" y="T9"/>
                </a:cxn>
              </a:cxnLst>
              <a:rect l="0" t="0" r="r" b="b"/>
              <a:pathLst>
                <a:path w="94" h="94">
                  <a:moveTo>
                    <a:pt x="57" y="6"/>
                  </a:moveTo>
                  <a:cubicBezTo>
                    <a:pt x="35" y="0"/>
                    <a:pt x="12" y="14"/>
                    <a:pt x="6" y="37"/>
                  </a:cubicBezTo>
                  <a:cubicBezTo>
                    <a:pt x="0" y="59"/>
                    <a:pt x="13" y="82"/>
                    <a:pt x="36" y="88"/>
                  </a:cubicBezTo>
                  <a:cubicBezTo>
                    <a:pt x="59" y="94"/>
                    <a:pt x="82" y="81"/>
                    <a:pt x="88" y="58"/>
                  </a:cubicBezTo>
                  <a:cubicBezTo>
                    <a:pt x="94" y="35"/>
                    <a:pt x="80" y="12"/>
                    <a:pt x="57" y="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44">
              <a:extLst>
                <a:ext uri="{FF2B5EF4-FFF2-40B4-BE49-F238E27FC236}">
                  <a16:creationId xmlns:a16="http://schemas.microsoft.com/office/drawing/2014/main" id="{E1B0620B-CD76-4175-BC30-D9311C4EC78A}"/>
                </a:ext>
              </a:extLst>
            </p:cNvPr>
            <p:cNvSpPr>
              <a:spLocks/>
            </p:cNvSpPr>
            <p:nvPr/>
          </p:nvSpPr>
          <p:spPr bwMode="auto">
            <a:xfrm>
              <a:off x="15147925" y="6623050"/>
              <a:ext cx="182563" cy="133350"/>
            </a:xfrm>
            <a:custGeom>
              <a:avLst/>
              <a:gdLst>
                <a:gd name="T0" fmla="*/ 124 w 131"/>
                <a:gd name="T1" fmla="*/ 0 h 96"/>
                <a:gd name="T2" fmla="*/ 0 w 131"/>
                <a:gd name="T3" fmla="*/ 82 h 96"/>
                <a:gd name="T4" fmla="*/ 39 w 131"/>
                <a:gd name="T5" fmla="*/ 96 h 96"/>
                <a:gd name="T6" fmla="*/ 131 w 131"/>
                <a:gd name="T7" fmla="*/ 40 h 96"/>
                <a:gd name="T8" fmla="*/ 124 w 131"/>
                <a:gd name="T9" fmla="*/ 0 h 96"/>
              </a:gdLst>
              <a:ahLst/>
              <a:cxnLst>
                <a:cxn ang="0">
                  <a:pos x="T0" y="T1"/>
                </a:cxn>
                <a:cxn ang="0">
                  <a:pos x="T2" y="T3"/>
                </a:cxn>
                <a:cxn ang="0">
                  <a:pos x="T4" y="T5"/>
                </a:cxn>
                <a:cxn ang="0">
                  <a:pos x="T6" y="T7"/>
                </a:cxn>
                <a:cxn ang="0">
                  <a:pos x="T8" y="T9"/>
                </a:cxn>
              </a:cxnLst>
              <a:rect l="0" t="0" r="r" b="b"/>
              <a:pathLst>
                <a:path w="131" h="96">
                  <a:moveTo>
                    <a:pt x="124" y="0"/>
                  </a:moveTo>
                  <a:cubicBezTo>
                    <a:pt x="78" y="19"/>
                    <a:pt x="36" y="47"/>
                    <a:pt x="0" y="82"/>
                  </a:cubicBezTo>
                  <a:cubicBezTo>
                    <a:pt x="39" y="96"/>
                    <a:pt x="39" y="96"/>
                    <a:pt x="39" y="96"/>
                  </a:cubicBezTo>
                  <a:cubicBezTo>
                    <a:pt x="131" y="40"/>
                    <a:pt x="131" y="40"/>
                    <a:pt x="131" y="40"/>
                  </a:cubicBezTo>
                  <a:lnTo>
                    <a:pt x="12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45">
              <a:extLst>
                <a:ext uri="{FF2B5EF4-FFF2-40B4-BE49-F238E27FC236}">
                  <a16:creationId xmlns:a16="http://schemas.microsoft.com/office/drawing/2014/main" id="{221960C8-6612-4038-ADB4-9016D0A0587E}"/>
                </a:ext>
              </a:extLst>
            </p:cNvPr>
            <p:cNvSpPr>
              <a:spLocks/>
            </p:cNvSpPr>
            <p:nvPr/>
          </p:nvSpPr>
          <p:spPr bwMode="auto">
            <a:xfrm>
              <a:off x="15003463" y="6354763"/>
              <a:ext cx="327025" cy="401638"/>
            </a:xfrm>
            <a:custGeom>
              <a:avLst/>
              <a:gdLst>
                <a:gd name="T0" fmla="*/ 235 w 235"/>
                <a:gd name="T1" fmla="*/ 235 h 289"/>
                <a:gd name="T2" fmla="*/ 143 w 235"/>
                <a:gd name="T3" fmla="*/ 289 h 289"/>
                <a:gd name="T4" fmla="*/ 99 w 235"/>
                <a:gd name="T5" fmla="*/ 193 h 289"/>
                <a:gd name="T6" fmla="*/ 79 w 235"/>
                <a:gd name="T7" fmla="*/ 180 h 289"/>
                <a:gd name="T8" fmla="*/ 79 w 235"/>
                <a:gd name="T9" fmla="*/ 150 h 289"/>
                <a:gd name="T10" fmla="*/ 53 w 235"/>
                <a:gd name="T11" fmla="*/ 92 h 289"/>
                <a:gd name="T12" fmla="*/ 10 w 235"/>
                <a:gd name="T13" fmla="*/ 81 h 289"/>
                <a:gd name="T14" fmla="*/ 46 w 235"/>
                <a:gd name="T15" fmla="*/ 17 h 289"/>
                <a:gd name="T16" fmla="*/ 118 w 235"/>
                <a:gd name="T17" fmla="*/ 18 h 289"/>
                <a:gd name="T18" fmla="*/ 107 w 235"/>
                <a:gd name="T19" fmla="*/ 60 h 289"/>
                <a:gd name="T20" fmla="*/ 145 w 235"/>
                <a:gd name="T21" fmla="*/ 112 h 289"/>
                <a:gd name="T22" fmla="*/ 171 w 235"/>
                <a:gd name="T23" fmla="*/ 126 h 289"/>
                <a:gd name="T24" fmla="*/ 173 w 235"/>
                <a:gd name="T25" fmla="*/ 150 h 289"/>
                <a:gd name="T26" fmla="*/ 235 w 235"/>
                <a:gd name="T27" fmla="*/ 235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5" h="289">
                  <a:moveTo>
                    <a:pt x="235" y="235"/>
                  </a:moveTo>
                  <a:cubicBezTo>
                    <a:pt x="143" y="289"/>
                    <a:pt x="143" y="289"/>
                    <a:pt x="143" y="289"/>
                  </a:cubicBezTo>
                  <a:cubicBezTo>
                    <a:pt x="99" y="193"/>
                    <a:pt x="99" y="193"/>
                    <a:pt x="99" y="193"/>
                  </a:cubicBezTo>
                  <a:cubicBezTo>
                    <a:pt x="90" y="191"/>
                    <a:pt x="83" y="187"/>
                    <a:pt x="79" y="180"/>
                  </a:cubicBezTo>
                  <a:cubicBezTo>
                    <a:pt x="74" y="171"/>
                    <a:pt x="75" y="160"/>
                    <a:pt x="79" y="150"/>
                  </a:cubicBezTo>
                  <a:cubicBezTo>
                    <a:pt x="53" y="92"/>
                    <a:pt x="53" y="92"/>
                    <a:pt x="53" y="92"/>
                  </a:cubicBezTo>
                  <a:cubicBezTo>
                    <a:pt x="34" y="96"/>
                    <a:pt x="17" y="92"/>
                    <a:pt x="10" y="81"/>
                  </a:cubicBezTo>
                  <a:cubicBezTo>
                    <a:pt x="0" y="63"/>
                    <a:pt x="16" y="35"/>
                    <a:pt x="46" y="17"/>
                  </a:cubicBezTo>
                  <a:cubicBezTo>
                    <a:pt x="75" y="0"/>
                    <a:pt x="108" y="0"/>
                    <a:pt x="118" y="18"/>
                  </a:cubicBezTo>
                  <a:cubicBezTo>
                    <a:pt x="125" y="29"/>
                    <a:pt x="120" y="46"/>
                    <a:pt x="107" y="60"/>
                  </a:cubicBezTo>
                  <a:cubicBezTo>
                    <a:pt x="145" y="112"/>
                    <a:pt x="145" y="112"/>
                    <a:pt x="145" y="112"/>
                  </a:cubicBezTo>
                  <a:cubicBezTo>
                    <a:pt x="156" y="113"/>
                    <a:pt x="166" y="117"/>
                    <a:pt x="171" y="126"/>
                  </a:cubicBezTo>
                  <a:cubicBezTo>
                    <a:pt x="175" y="133"/>
                    <a:pt x="175" y="141"/>
                    <a:pt x="173" y="150"/>
                  </a:cubicBezTo>
                  <a:lnTo>
                    <a:pt x="235" y="23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46">
              <a:extLst>
                <a:ext uri="{FF2B5EF4-FFF2-40B4-BE49-F238E27FC236}">
                  <a16:creationId xmlns:a16="http://schemas.microsoft.com/office/drawing/2014/main" id="{5F50FA28-D07F-4FDA-9192-DDE6F3722608}"/>
                </a:ext>
              </a:extLst>
            </p:cNvPr>
            <p:cNvSpPr>
              <a:spLocks/>
            </p:cNvSpPr>
            <p:nvPr/>
          </p:nvSpPr>
          <p:spPr bwMode="auto">
            <a:xfrm>
              <a:off x="15540038" y="6581775"/>
              <a:ext cx="603250" cy="1044575"/>
            </a:xfrm>
            <a:custGeom>
              <a:avLst/>
              <a:gdLst>
                <a:gd name="T0" fmla="*/ 122 w 434"/>
                <a:gd name="T1" fmla="*/ 751 h 751"/>
                <a:gd name="T2" fmla="*/ 187 w 434"/>
                <a:gd name="T3" fmla="*/ 720 h 751"/>
                <a:gd name="T4" fmla="*/ 325 w 434"/>
                <a:gd name="T5" fmla="*/ 191 h 751"/>
                <a:gd name="T6" fmla="*/ 0 w 434"/>
                <a:gd name="T7" fmla="*/ 0 h 751"/>
                <a:gd name="T8" fmla="*/ 123 w 434"/>
                <a:gd name="T9" fmla="*/ 749 h 751"/>
                <a:gd name="T10" fmla="*/ 122 w 434"/>
                <a:gd name="T11" fmla="*/ 751 h 751"/>
              </a:gdLst>
              <a:ahLst/>
              <a:cxnLst>
                <a:cxn ang="0">
                  <a:pos x="T0" y="T1"/>
                </a:cxn>
                <a:cxn ang="0">
                  <a:pos x="T2" y="T3"/>
                </a:cxn>
                <a:cxn ang="0">
                  <a:pos x="T4" y="T5"/>
                </a:cxn>
                <a:cxn ang="0">
                  <a:pos x="T6" y="T7"/>
                </a:cxn>
                <a:cxn ang="0">
                  <a:pos x="T8" y="T9"/>
                </a:cxn>
                <a:cxn ang="0">
                  <a:pos x="T10" y="T11"/>
                </a:cxn>
              </a:cxnLst>
              <a:rect l="0" t="0" r="r" b="b"/>
              <a:pathLst>
                <a:path w="434" h="751">
                  <a:moveTo>
                    <a:pt x="122" y="751"/>
                  </a:moveTo>
                  <a:cubicBezTo>
                    <a:pt x="145" y="743"/>
                    <a:pt x="166" y="732"/>
                    <a:pt x="187" y="720"/>
                  </a:cubicBezTo>
                  <a:cubicBezTo>
                    <a:pt x="371" y="612"/>
                    <a:pt x="433" y="375"/>
                    <a:pt x="325" y="191"/>
                  </a:cubicBezTo>
                  <a:cubicBezTo>
                    <a:pt x="255" y="71"/>
                    <a:pt x="130" y="3"/>
                    <a:pt x="0" y="0"/>
                  </a:cubicBezTo>
                  <a:cubicBezTo>
                    <a:pt x="52" y="33"/>
                    <a:pt x="434" y="301"/>
                    <a:pt x="123" y="749"/>
                  </a:cubicBezTo>
                  <a:lnTo>
                    <a:pt x="122" y="751"/>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5" name="Group 104">
            <a:extLst>
              <a:ext uri="{FF2B5EF4-FFF2-40B4-BE49-F238E27FC236}">
                <a16:creationId xmlns:a16="http://schemas.microsoft.com/office/drawing/2014/main" id="{AD03EF9B-9299-438B-A0D3-DFBE94255068}"/>
              </a:ext>
            </a:extLst>
          </p:cNvPr>
          <p:cNvGrpSpPr/>
          <p:nvPr/>
        </p:nvGrpSpPr>
        <p:grpSpPr>
          <a:xfrm>
            <a:off x="22868486" y="-5318725"/>
            <a:ext cx="1053005" cy="925186"/>
            <a:chOff x="13933488" y="5254625"/>
            <a:chExt cx="823913" cy="723901"/>
          </a:xfrm>
        </p:grpSpPr>
        <p:sp>
          <p:nvSpPr>
            <p:cNvPr id="106" name="Freeform 47">
              <a:extLst>
                <a:ext uri="{FF2B5EF4-FFF2-40B4-BE49-F238E27FC236}">
                  <a16:creationId xmlns:a16="http://schemas.microsoft.com/office/drawing/2014/main" id="{07759252-2209-48A7-BD99-20B12A08DF96}"/>
                </a:ext>
              </a:extLst>
            </p:cNvPr>
            <p:cNvSpPr>
              <a:spLocks/>
            </p:cNvSpPr>
            <p:nvPr/>
          </p:nvSpPr>
          <p:spPr bwMode="auto">
            <a:xfrm>
              <a:off x="13933488" y="5624513"/>
              <a:ext cx="130175" cy="85725"/>
            </a:xfrm>
            <a:custGeom>
              <a:avLst/>
              <a:gdLst>
                <a:gd name="T0" fmla="*/ 3 w 94"/>
                <a:gd name="T1" fmla="*/ 40 h 62"/>
                <a:gd name="T2" fmla="*/ 6 w 94"/>
                <a:gd name="T3" fmla="*/ 15 h 62"/>
                <a:gd name="T4" fmla="*/ 16 w 94"/>
                <a:gd name="T5" fmla="*/ 24 h 62"/>
                <a:gd name="T6" fmla="*/ 29 w 94"/>
                <a:gd name="T7" fmla="*/ 20 h 62"/>
                <a:gd name="T8" fmla="*/ 34 w 94"/>
                <a:gd name="T9" fmla="*/ 9 h 62"/>
                <a:gd name="T10" fmla="*/ 42 w 94"/>
                <a:gd name="T11" fmla="*/ 15 h 62"/>
                <a:gd name="T12" fmla="*/ 84 w 94"/>
                <a:gd name="T13" fmla="*/ 0 h 62"/>
                <a:gd name="T14" fmla="*/ 94 w 94"/>
                <a:gd name="T15" fmla="*/ 42 h 62"/>
                <a:gd name="T16" fmla="*/ 49 w 94"/>
                <a:gd name="T17" fmla="*/ 46 h 62"/>
                <a:gd name="T18" fmla="*/ 44 w 94"/>
                <a:gd name="T19" fmla="*/ 55 h 62"/>
                <a:gd name="T20" fmla="*/ 35 w 94"/>
                <a:gd name="T21" fmla="*/ 47 h 62"/>
                <a:gd name="T22" fmla="*/ 21 w 94"/>
                <a:gd name="T23" fmla="*/ 49 h 62"/>
                <a:gd name="T24" fmla="*/ 16 w 94"/>
                <a:gd name="T25" fmla="*/ 61 h 62"/>
                <a:gd name="T26" fmla="*/ 3 w 94"/>
                <a:gd name="T27" fmla="*/ 4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 h="62">
                  <a:moveTo>
                    <a:pt x="3" y="40"/>
                  </a:moveTo>
                  <a:cubicBezTo>
                    <a:pt x="0" y="27"/>
                    <a:pt x="2" y="16"/>
                    <a:pt x="6" y="15"/>
                  </a:cubicBezTo>
                  <a:cubicBezTo>
                    <a:pt x="9" y="14"/>
                    <a:pt x="13" y="18"/>
                    <a:pt x="16" y="24"/>
                  </a:cubicBezTo>
                  <a:cubicBezTo>
                    <a:pt x="29" y="20"/>
                    <a:pt x="29" y="20"/>
                    <a:pt x="29" y="20"/>
                  </a:cubicBezTo>
                  <a:cubicBezTo>
                    <a:pt x="30" y="14"/>
                    <a:pt x="31" y="10"/>
                    <a:pt x="34" y="9"/>
                  </a:cubicBezTo>
                  <a:cubicBezTo>
                    <a:pt x="37" y="9"/>
                    <a:pt x="39" y="11"/>
                    <a:pt x="42" y="15"/>
                  </a:cubicBezTo>
                  <a:cubicBezTo>
                    <a:pt x="84" y="0"/>
                    <a:pt x="84" y="0"/>
                    <a:pt x="84" y="0"/>
                  </a:cubicBezTo>
                  <a:cubicBezTo>
                    <a:pt x="94" y="42"/>
                    <a:pt x="94" y="42"/>
                    <a:pt x="94" y="42"/>
                  </a:cubicBezTo>
                  <a:cubicBezTo>
                    <a:pt x="49" y="46"/>
                    <a:pt x="49" y="46"/>
                    <a:pt x="49" y="46"/>
                  </a:cubicBezTo>
                  <a:cubicBezTo>
                    <a:pt x="48" y="51"/>
                    <a:pt x="46" y="54"/>
                    <a:pt x="44" y="55"/>
                  </a:cubicBezTo>
                  <a:cubicBezTo>
                    <a:pt x="41" y="56"/>
                    <a:pt x="38" y="53"/>
                    <a:pt x="35" y="47"/>
                  </a:cubicBezTo>
                  <a:cubicBezTo>
                    <a:pt x="21" y="49"/>
                    <a:pt x="21" y="49"/>
                    <a:pt x="21" y="49"/>
                  </a:cubicBezTo>
                  <a:cubicBezTo>
                    <a:pt x="21" y="56"/>
                    <a:pt x="19" y="61"/>
                    <a:pt x="16" y="61"/>
                  </a:cubicBezTo>
                  <a:cubicBezTo>
                    <a:pt x="12" y="62"/>
                    <a:pt x="6" y="53"/>
                    <a:pt x="3" y="4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48">
              <a:extLst>
                <a:ext uri="{FF2B5EF4-FFF2-40B4-BE49-F238E27FC236}">
                  <a16:creationId xmlns:a16="http://schemas.microsoft.com/office/drawing/2014/main" id="{E7300BE8-D5DB-4A16-9478-76BA185CC8DD}"/>
                </a:ext>
              </a:extLst>
            </p:cNvPr>
            <p:cNvSpPr>
              <a:spLocks/>
            </p:cNvSpPr>
            <p:nvPr/>
          </p:nvSpPr>
          <p:spPr bwMode="auto">
            <a:xfrm>
              <a:off x="14503400" y="5700713"/>
              <a:ext cx="138113" cy="128588"/>
            </a:xfrm>
            <a:custGeom>
              <a:avLst/>
              <a:gdLst>
                <a:gd name="T0" fmla="*/ 61 w 99"/>
                <a:gd name="T1" fmla="*/ 72 h 92"/>
                <a:gd name="T2" fmla="*/ 43 w 99"/>
                <a:gd name="T3" fmla="*/ 65 h 92"/>
                <a:gd name="T4" fmla="*/ 30 w 99"/>
                <a:gd name="T5" fmla="*/ 69 h 92"/>
                <a:gd name="T6" fmla="*/ 28 w 99"/>
                <a:gd name="T7" fmla="*/ 58 h 92"/>
                <a:gd name="T8" fmla="*/ 0 w 99"/>
                <a:gd name="T9" fmla="*/ 46 h 92"/>
                <a:gd name="T10" fmla="*/ 29 w 99"/>
                <a:gd name="T11" fmla="*/ 0 h 92"/>
                <a:gd name="T12" fmla="*/ 52 w 99"/>
                <a:gd name="T13" fmla="*/ 21 h 92"/>
                <a:gd name="T14" fmla="*/ 63 w 99"/>
                <a:gd name="T15" fmla="*/ 19 h 92"/>
                <a:gd name="T16" fmla="*/ 64 w 99"/>
                <a:gd name="T17" fmla="*/ 32 h 92"/>
                <a:gd name="T18" fmla="*/ 78 w 99"/>
                <a:gd name="T19" fmla="*/ 45 h 92"/>
                <a:gd name="T20" fmla="*/ 93 w 99"/>
                <a:gd name="T21" fmla="*/ 38 h 92"/>
                <a:gd name="T22" fmla="*/ 86 w 99"/>
                <a:gd name="T23" fmla="*/ 69 h 92"/>
                <a:gd name="T24" fmla="*/ 61 w 99"/>
                <a:gd name="T25" fmla="*/ 89 h 92"/>
                <a:gd name="T26" fmla="*/ 61 w 99"/>
                <a:gd name="T27" fmla="*/ 7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92">
                  <a:moveTo>
                    <a:pt x="61" y="72"/>
                  </a:moveTo>
                  <a:cubicBezTo>
                    <a:pt x="43" y="65"/>
                    <a:pt x="43" y="65"/>
                    <a:pt x="43" y="65"/>
                  </a:cubicBezTo>
                  <a:cubicBezTo>
                    <a:pt x="38" y="69"/>
                    <a:pt x="33" y="71"/>
                    <a:pt x="30" y="69"/>
                  </a:cubicBezTo>
                  <a:cubicBezTo>
                    <a:pt x="28" y="68"/>
                    <a:pt x="27" y="64"/>
                    <a:pt x="28" y="58"/>
                  </a:cubicBezTo>
                  <a:cubicBezTo>
                    <a:pt x="0" y="46"/>
                    <a:pt x="0" y="46"/>
                    <a:pt x="0" y="46"/>
                  </a:cubicBezTo>
                  <a:cubicBezTo>
                    <a:pt x="29" y="0"/>
                    <a:pt x="29" y="0"/>
                    <a:pt x="29" y="0"/>
                  </a:cubicBezTo>
                  <a:cubicBezTo>
                    <a:pt x="52" y="21"/>
                    <a:pt x="52" y="21"/>
                    <a:pt x="52" y="21"/>
                  </a:cubicBezTo>
                  <a:cubicBezTo>
                    <a:pt x="57" y="18"/>
                    <a:pt x="60" y="17"/>
                    <a:pt x="63" y="19"/>
                  </a:cubicBezTo>
                  <a:cubicBezTo>
                    <a:pt x="66" y="20"/>
                    <a:pt x="66" y="26"/>
                    <a:pt x="64" y="32"/>
                  </a:cubicBezTo>
                  <a:cubicBezTo>
                    <a:pt x="78" y="45"/>
                    <a:pt x="78" y="45"/>
                    <a:pt x="78" y="45"/>
                  </a:cubicBezTo>
                  <a:cubicBezTo>
                    <a:pt x="84" y="39"/>
                    <a:pt x="90" y="36"/>
                    <a:pt x="93" y="38"/>
                  </a:cubicBezTo>
                  <a:cubicBezTo>
                    <a:pt x="99" y="41"/>
                    <a:pt x="95" y="55"/>
                    <a:pt x="86" y="69"/>
                  </a:cubicBezTo>
                  <a:cubicBezTo>
                    <a:pt x="77" y="83"/>
                    <a:pt x="66" y="92"/>
                    <a:pt x="61" y="89"/>
                  </a:cubicBezTo>
                  <a:cubicBezTo>
                    <a:pt x="57" y="87"/>
                    <a:pt x="58" y="80"/>
                    <a:pt x="61" y="7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49">
              <a:extLst>
                <a:ext uri="{FF2B5EF4-FFF2-40B4-BE49-F238E27FC236}">
                  <a16:creationId xmlns:a16="http://schemas.microsoft.com/office/drawing/2014/main" id="{C0B90D88-2379-4F7E-8748-8083552C0C8E}"/>
                </a:ext>
              </a:extLst>
            </p:cNvPr>
            <p:cNvSpPr>
              <a:spLocks/>
            </p:cNvSpPr>
            <p:nvPr/>
          </p:nvSpPr>
          <p:spPr bwMode="auto">
            <a:xfrm>
              <a:off x="14025563" y="5283200"/>
              <a:ext cx="569913" cy="630238"/>
            </a:xfrm>
            <a:custGeom>
              <a:avLst/>
              <a:gdLst>
                <a:gd name="T0" fmla="*/ 376 w 410"/>
                <a:gd name="T1" fmla="*/ 334 h 453"/>
                <a:gd name="T2" fmla="*/ 407 w 410"/>
                <a:gd name="T3" fmla="*/ 211 h 453"/>
                <a:gd name="T4" fmla="*/ 386 w 410"/>
                <a:gd name="T5" fmla="*/ 138 h 453"/>
                <a:gd name="T6" fmla="*/ 345 w 410"/>
                <a:gd name="T7" fmla="*/ 82 h 453"/>
                <a:gd name="T8" fmla="*/ 316 w 410"/>
                <a:gd name="T9" fmla="*/ 59 h 453"/>
                <a:gd name="T10" fmla="*/ 41 w 410"/>
                <a:gd name="T11" fmla="*/ 119 h 453"/>
                <a:gd name="T12" fmla="*/ 29 w 410"/>
                <a:gd name="T13" fmla="*/ 312 h 453"/>
                <a:gd name="T14" fmla="*/ 101 w 410"/>
                <a:gd name="T15" fmla="*/ 394 h 453"/>
                <a:gd name="T16" fmla="*/ 376 w 410"/>
                <a:gd name="T17" fmla="*/ 334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0" h="453">
                  <a:moveTo>
                    <a:pt x="376" y="334"/>
                  </a:moveTo>
                  <a:cubicBezTo>
                    <a:pt x="400" y="296"/>
                    <a:pt x="410" y="253"/>
                    <a:pt x="407" y="211"/>
                  </a:cubicBezTo>
                  <a:cubicBezTo>
                    <a:pt x="405" y="186"/>
                    <a:pt x="398" y="161"/>
                    <a:pt x="386" y="138"/>
                  </a:cubicBezTo>
                  <a:cubicBezTo>
                    <a:pt x="376" y="117"/>
                    <a:pt x="362" y="98"/>
                    <a:pt x="345" y="82"/>
                  </a:cubicBezTo>
                  <a:cubicBezTo>
                    <a:pt x="336" y="74"/>
                    <a:pt x="327" y="66"/>
                    <a:pt x="316" y="59"/>
                  </a:cubicBezTo>
                  <a:cubicBezTo>
                    <a:pt x="224" y="0"/>
                    <a:pt x="101" y="27"/>
                    <a:pt x="41" y="119"/>
                  </a:cubicBezTo>
                  <a:cubicBezTo>
                    <a:pt x="2" y="179"/>
                    <a:pt x="0" y="252"/>
                    <a:pt x="29" y="312"/>
                  </a:cubicBezTo>
                  <a:cubicBezTo>
                    <a:pt x="44" y="345"/>
                    <a:pt x="69" y="373"/>
                    <a:pt x="101" y="394"/>
                  </a:cubicBezTo>
                  <a:cubicBezTo>
                    <a:pt x="193" y="453"/>
                    <a:pt x="316" y="427"/>
                    <a:pt x="376" y="33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50">
              <a:extLst>
                <a:ext uri="{FF2B5EF4-FFF2-40B4-BE49-F238E27FC236}">
                  <a16:creationId xmlns:a16="http://schemas.microsoft.com/office/drawing/2014/main" id="{6590E296-BDBF-4EF6-8E82-6EF276787D13}"/>
                </a:ext>
              </a:extLst>
            </p:cNvPr>
            <p:cNvSpPr>
              <a:spLocks/>
            </p:cNvSpPr>
            <p:nvPr/>
          </p:nvSpPr>
          <p:spPr bwMode="auto">
            <a:xfrm>
              <a:off x="14049375" y="5786438"/>
              <a:ext cx="161925" cy="192088"/>
            </a:xfrm>
            <a:custGeom>
              <a:avLst/>
              <a:gdLst>
                <a:gd name="T0" fmla="*/ 5 w 116"/>
                <a:gd name="T1" fmla="*/ 97 h 138"/>
                <a:gd name="T2" fmla="*/ 25 w 116"/>
                <a:gd name="T3" fmla="*/ 93 h 138"/>
                <a:gd name="T4" fmla="*/ 38 w 116"/>
                <a:gd name="T5" fmla="*/ 66 h 138"/>
                <a:gd name="T6" fmla="*/ 37 w 116"/>
                <a:gd name="T7" fmla="*/ 49 h 138"/>
                <a:gd name="T8" fmla="*/ 49 w 116"/>
                <a:gd name="T9" fmla="*/ 44 h 138"/>
                <a:gd name="T10" fmla="*/ 71 w 116"/>
                <a:gd name="T11" fmla="*/ 0 h 138"/>
                <a:gd name="T12" fmla="*/ 116 w 116"/>
                <a:gd name="T13" fmla="*/ 29 h 138"/>
                <a:gd name="T14" fmla="*/ 86 w 116"/>
                <a:gd name="T15" fmla="*/ 67 h 138"/>
                <a:gd name="T16" fmla="*/ 86 w 116"/>
                <a:gd name="T17" fmla="*/ 81 h 138"/>
                <a:gd name="T18" fmla="*/ 70 w 116"/>
                <a:gd name="T19" fmla="*/ 87 h 138"/>
                <a:gd name="T20" fmla="*/ 52 w 116"/>
                <a:gd name="T21" fmla="*/ 110 h 138"/>
                <a:gd name="T22" fmla="*/ 55 w 116"/>
                <a:gd name="T23" fmla="*/ 130 h 138"/>
                <a:gd name="T24" fmla="*/ 21 w 116"/>
                <a:gd name="T25" fmla="*/ 128 h 138"/>
                <a:gd name="T26" fmla="*/ 5 w 116"/>
                <a:gd name="T27" fmla="*/ 9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6" h="138">
                  <a:moveTo>
                    <a:pt x="5" y="97"/>
                  </a:moveTo>
                  <a:cubicBezTo>
                    <a:pt x="9" y="92"/>
                    <a:pt x="16" y="91"/>
                    <a:pt x="25" y="93"/>
                  </a:cubicBezTo>
                  <a:cubicBezTo>
                    <a:pt x="38" y="66"/>
                    <a:pt x="38" y="66"/>
                    <a:pt x="38" y="66"/>
                  </a:cubicBezTo>
                  <a:cubicBezTo>
                    <a:pt x="35" y="60"/>
                    <a:pt x="34" y="54"/>
                    <a:pt x="37" y="49"/>
                  </a:cubicBezTo>
                  <a:cubicBezTo>
                    <a:pt x="39" y="46"/>
                    <a:pt x="44" y="44"/>
                    <a:pt x="49" y="44"/>
                  </a:cubicBezTo>
                  <a:cubicBezTo>
                    <a:pt x="71" y="0"/>
                    <a:pt x="71" y="0"/>
                    <a:pt x="71" y="0"/>
                  </a:cubicBezTo>
                  <a:cubicBezTo>
                    <a:pt x="116" y="29"/>
                    <a:pt x="116" y="29"/>
                    <a:pt x="116" y="29"/>
                  </a:cubicBezTo>
                  <a:cubicBezTo>
                    <a:pt x="86" y="67"/>
                    <a:pt x="86" y="67"/>
                    <a:pt x="86" y="67"/>
                  </a:cubicBezTo>
                  <a:cubicBezTo>
                    <a:pt x="88" y="72"/>
                    <a:pt x="89" y="78"/>
                    <a:pt x="86" y="81"/>
                  </a:cubicBezTo>
                  <a:cubicBezTo>
                    <a:pt x="83" y="86"/>
                    <a:pt x="77" y="88"/>
                    <a:pt x="70" y="87"/>
                  </a:cubicBezTo>
                  <a:cubicBezTo>
                    <a:pt x="52" y="110"/>
                    <a:pt x="52" y="110"/>
                    <a:pt x="52" y="110"/>
                  </a:cubicBezTo>
                  <a:cubicBezTo>
                    <a:pt x="57" y="117"/>
                    <a:pt x="59" y="124"/>
                    <a:pt x="55" y="130"/>
                  </a:cubicBezTo>
                  <a:cubicBezTo>
                    <a:pt x="50" y="138"/>
                    <a:pt x="35" y="137"/>
                    <a:pt x="21" y="128"/>
                  </a:cubicBezTo>
                  <a:cubicBezTo>
                    <a:pt x="7" y="119"/>
                    <a:pt x="0" y="105"/>
                    <a:pt x="5" y="9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51">
              <a:extLst>
                <a:ext uri="{FF2B5EF4-FFF2-40B4-BE49-F238E27FC236}">
                  <a16:creationId xmlns:a16="http://schemas.microsoft.com/office/drawing/2014/main" id="{998FC256-4A03-4897-BF33-880089A5C212}"/>
                </a:ext>
              </a:extLst>
            </p:cNvPr>
            <p:cNvSpPr>
              <a:spLocks/>
            </p:cNvSpPr>
            <p:nvPr/>
          </p:nvSpPr>
          <p:spPr bwMode="auto">
            <a:xfrm>
              <a:off x="14416088" y="5267325"/>
              <a:ext cx="133350" cy="144463"/>
            </a:xfrm>
            <a:custGeom>
              <a:avLst/>
              <a:gdLst>
                <a:gd name="T0" fmla="*/ 0 w 96"/>
                <a:gd name="T1" fmla="*/ 72 h 103"/>
                <a:gd name="T2" fmla="*/ 22 w 96"/>
                <a:gd name="T3" fmla="*/ 48 h 103"/>
                <a:gd name="T4" fmla="*/ 19 w 96"/>
                <a:gd name="T5" fmla="*/ 37 h 103"/>
                <a:gd name="T6" fmla="*/ 33 w 96"/>
                <a:gd name="T7" fmla="*/ 36 h 103"/>
                <a:gd name="T8" fmla="*/ 47 w 96"/>
                <a:gd name="T9" fmla="*/ 21 h 103"/>
                <a:gd name="T10" fmla="*/ 40 w 96"/>
                <a:gd name="T11" fmla="*/ 5 h 103"/>
                <a:gd name="T12" fmla="*/ 72 w 96"/>
                <a:gd name="T13" fmla="*/ 13 h 103"/>
                <a:gd name="T14" fmla="*/ 93 w 96"/>
                <a:gd name="T15" fmla="*/ 39 h 103"/>
                <a:gd name="T16" fmla="*/ 75 w 96"/>
                <a:gd name="T17" fmla="*/ 39 h 103"/>
                <a:gd name="T18" fmla="*/ 67 w 96"/>
                <a:gd name="T19" fmla="*/ 58 h 103"/>
                <a:gd name="T20" fmla="*/ 72 w 96"/>
                <a:gd name="T21" fmla="*/ 71 h 103"/>
                <a:gd name="T22" fmla="*/ 61 w 96"/>
                <a:gd name="T23" fmla="*/ 73 h 103"/>
                <a:gd name="T24" fmla="*/ 48 w 96"/>
                <a:gd name="T25" fmla="*/ 103 h 103"/>
                <a:gd name="T26" fmla="*/ 0 w 96"/>
                <a:gd name="T27" fmla="*/ 7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 h="103">
                  <a:moveTo>
                    <a:pt x="0" y="72"/>
                  </a:moveTo>
                  <a:cubicBezTo>
                    <a:pt x="22" y="48"/>
                    <a:pt x="22" y="48"/>
                    <a:pt x="22" y="48"/>
                  </a:cubicBezTo>
                  <a:cubicBezTo>
                    <a:pt x="19" y="44"/>
                    <a:pt x="18" y="40"/>
                    <a:pt x="19" y="37"/>
                  </a:cubicBezTo>
                  <a:cubicBezTo>
                    <a:pt x="21" y="34"/>
                    <a:pt x="26" y="34"/>
                    <a:pt x="33" y="36"/>
                  </a:cubicBezTo>
                  <a:cubicBezTo>
                    <a:pt x="47" y="21"/>
                    <a:pt x="47" y="21"/>
                    <a:pt x="47" y="21"/>
                  </a:cubicBezTo>
                  <a:cubicBezTo>
                    <a:pt x="40" y="15"/>
                    <a:pt x="37" y="9"/>
                    <a:pt x="40" y="5"/>
                  </a:cubicBezTo>
                  <a:cubicBezTo>
                    <a:pt x="43" y="0"/>
                    <a:pt x="58" y="3"/>
                    <a:pt x="72" y="13"/>
                  </a:cubicBezTo>
                  <a:cubicBezTo>
                    <a:pt x="87" y="22"/>
                    <a:pt x="96" y="34"/>
                    <a:pt x="93" y="39"/>
                  </a:cubicBezTo>
                  <a:cubicBezTo>
                    <a:pt x="90" y="43"/>
                    <a:pt x="83" y="43"/>
                    <a:pt x="75" y="39"/>
                  </a:cubicBezTo>
                  <a:cubicBezTo>
                    <a:pt x="67" y="58"/>
                    <a:pt x="67" y="58"/>
                    <a:pt x="67" y="58"/>
                  </a:cubicBezTo>
                  <a:cubicBezTo>
                    <a:pt x="72" y="63"/>
                    <a:pt x="74" y="68"/>
                    <a:pt x="72" y="71"/>
                  </a:cubicBezTo>
                  <a:cubicBezTo>
                    <a:pt x="70" y="74"/>
                    <a:pt x="66" y="74"/>
                    <a:pt x="61" y="73"/>
                  </a:cubicBezTo>
                  <a:cubicBezTo>
                    <a:pt x="48" y="103"/>
                    <a:pt x="48" y="103"/>
                    <a:pt x="48" y="103"/>
                  </a:cubicBezTo>
                  <a:lnTo>
                    <a:pt x="0" y="72"/>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52">
              <a:extLst>
                <a:ext uri="{FF2B5EF4-FFF2-40B4-BE49-F238E27FC236}">
                  <a16:creationId xmlns:a16="http://schemas.microsoft.com/office/drawing/2014/main" id="{FB1E42B1-B1F5-448C-9384-2894D2DDB91C}"/>
                </a:ext>
              </a:extLst>
            </p:cNvPr>
            <p:cNvSpPr>
              <a:spLocks/>
            </p:cNvSpPr>
            <p:nvPr/>
          </p:nvSpPr>
          <p:spPr bwMode="auto">
            <a:xfrm>
              <a:off x="14335125" y="5834063"/>
              <a:ext cx="88900" cy="114300"/>
            </a:xfrm>
            <a:custGeom>
              <a:avLst/>
              <a:gdLst>
                <a:gd name="T0" fmla="*/ 11 w 64"/>
                <a:gd name="T1" fmla="*/ 75 h 82"/>
                <a:gd name="T2" fmla="*/ 22 w 64"/>
                <a:gd name="T3" fmla="*/ 64 h 82"/>
                <a:gd name="T4" fmla="*/ 15 w 64"/>
                <a:gd name="T5" fmla="*/ 49 h 82"/>
                <a:gd name="T6" fmla="*/ 5 w 64"/>
                <a:gd name="T7" fmla="*/ 44 h 82"/>
                <a:gd name="T8" fmla="*/ 10 w 64"/>
                <a:gd name="T9" fmla="*/ 36 h 82"/>
                <a:gd name="T10" fmla="*/ 0 w 64"/>
                <a:gd name="T11" fmla="*/ 10 h 82"/>
                <a:gd name="T12" fmla="*/ 47 w 64"/>
                <a:gd name="T13" fmla="*/ 0 h 82"/>
                <a:gd name="T14" fmla="*/ 48 w 64"/>
                <a:gd name="T15" fmla="*/ 27 h 82"/>
                <a:gd name="T16" fmla="*/ 56 w 64"/>
                <a:gd name="T17" fmla="*/ 32 h 82"/>
                <a:gd name="T18" fmla="*/ 49 w 64"/>
                <a:gd name="T19" fmla="*/ 42 h 82"/>
                <a:gd name="T20" fmla="*/ 49 w 64"/>
                <a:gd name="T21" fmla="*/ 58 h 82"/>
                <a:gd name="T22" fmla="*/ 63 w 64"/>
                <a:gd name="T23" fmla="*/ 64 h 82"/>
                <a:gd name="T24" fmla="*/ 39 w 64"/>
                <a:gd name="T25" fmla="*/ 79 h 82"/>
                <a:gd name="T26" fmla="*/ 11 w 64"/>
                <a:gd name="T27" fmla="*/ 7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82">
                  <a:moveTo>
                    <a:pt x="11" y="75"/>
                  </a:moveTo>
                  <a:cubicBezTo>
                    <a:pt x="10" y="71"/>
                    <a:pt x="15" y="67"/>
                    <a:pt x="22" y="64"/>
                  </a:cubicBezTo>
                  <a:cubicBezTo>
                    <a:pt x="15" y="49"/>
                    <a:pt x="15" y="49"/>
                    <a:pt x="15" y="49"/>
                  </a:cubicBezTo>
                  <a:cubicBezTo>
                    <a:pt x="9" y="48"/>
                    <a:pt x="5" y="46"/>
                    <a:pt x="5" y="44"/>
                  </a:cubicBezTo>
                  <a:cubicBezTo>
                    <a:pt x="4" y="41"/>
                    <a:pt x="6" y="38"/>
                    <a:pt x="10" y="36"/>
                  </a:cubicBezTo>
                  <a:cubicBezTo>
                    <a:pt x="0" y="10"/>
                    <a:pt x="0" y="10"/>
                    <a:pt x="0" y="10"/>
                  </a:cubicBezTo>
                  <a:cubicBezTo>
                    <a:pt x="47" y="0"/>
                    <a:pt x="47" y="0"/>
                    <a:pt x="47" y="0"/>
                  </a:cubicBezTo>
                  <a:cubicBezTo>
                    <a:pt x="48" y="27"/>
                    <a:pt x="48" y="27"/>
                    <a:pt x="48" y="27"/>
                  </a:cubicBezTo>
                  <a:cubicBezTo>
                    <a:pt x="53" y="28"/>
                    <a:pt x="56" y="30"/>
                    <a:pt x="56" y="32"/>
                  </a:cubicBezTo>
                  <a:cubicBezTo>
                    <a:pt x="57" y="35"/>
                    <a:pt x="54" y="39"/>
                    <a:pt x="49" y="42"/>
                  </a:cubicBezTo>
                  <a:cubicBezTo>
                    <a:pt x="49" y="58"/>
                    <a:pt x="49" y="58"/>
                    <a:pt x="49" y="58"/>
                  </a:cubicBezTo>
                  <a:cubicBezTo>
                    <a:pt x="57" y="58"/>
                    <a:pt x="63" y="60"/>
                    <a:pt x="63" y="64"/>
                  </a:cubicBezTo>
                  <a:cubicBezTo>
                    <a:pt x="64" y="69"/>
                    <a:pt x="54" y="76"/>
                    <a:pt x="39" y="79"/>
                  </a:cubicBezTo>
                  <a:cubicBezTo>
                    <a:pt x="25" y="82"/>
                    <a:pt x="12" y="80"/>
                    <a:pt x="11" y="7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53">
              <a:extLst>
                <a:ext uri="{FF2B5EF4-FFF2-40B4-BE49-F238E27FC236}">
                  <a16:creationId xmlns:a16="http://schemas.microsoft.com/office/drawing/2014/main" id="{E8549126-524F-4D60-82EF-FBB6FE20DDC3}"/>
                </a:ext>
              </a:extLst>
            </p:cNvPr>
            <p:cNvSpPr>
              <a:spLocks/>
            </p:cNvSpPr>
            <p:nvPr/>
          </p:nvSpPr>
          <p:spPr bwMode="auto">
            <a:xfrm>
              <a:off x="14208125" y="5254625"/>
              <a:ext cx="85725" cy="107950"/>
            </a:xfrm>
            <a:custGeom>
              <a:avLst/>
              <a:gdLst>
                <a:gd name="T0" fmla="*/ 16 w 61"/>
                <a:gd name="T1" fmla="*/ 78 h 78"/>
                <a:gd name="T2" fmla="*/ 15 w 61"/>
                <a:gd name="T3" fmla="*/ 52 h 78"/>
                <a:gd name="T4" fmla="*/ 7 w 61"/>
                <a:gd name="T5" fmla="*/ 47 h 78"/>
                <a:gd name="T6" fmla="*/ 15 w 61"/>
                <a:gd name="T7" fmla="*/ 39 h 78"/>
                <a:gd name="T8" fmla="*/ 14 w 61"/>
                <a:gd name="T9" fmla="*/ 23 h 78"/>
                <a:gd name="T10" fmla="*/ 1 w 61"/>
                <a:gd name="T11" fmla="*/ 18 h 78"/>
                <a:gd name="T12" fmla="*/ 23 w 61"/>
                <a:gd name="T13" fmla="*/ 3 h 78"/>
                <a:gd name="T14" fmla="*/ 50 w 61"/>
                <a:gd name="T15" fmla="*/ 7 h 78"/>
                <a:gd name="T16" fmla="*/ 40 w 61"/>
                <a:gd name="T17" fmla="*/ 17 h 78"/>
                <a:gd name="T18" fmla="*/ 46 w 61"/>
                <a:gd name="T19" fmla="*/ 32 h 78"/>
                <a:gd name="T20" fmla="*/ 56 w 61"/>
                <a:gd name="T21" fmla="*/ 37 h 78"/>
                <a:gd name="T22" fmla="*/ 51 w 61"/>
                <a:gd name="T23" fmla="*/ 44 h 78"/>
                <a:gd name="T24" fmla="*/ 61 w 61"/>
                <a:gd name="T25" fmla="*/ 68 h 78"/>
                <a:gd name="T26" fmla="*/ 16 w 61"/>
                <a:gd name="T2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78">
                  <a:moveTo>
                    <a:pt x="16" y="78"/>
                  </a:moveTo>
                  <a:cubicBezTo>
                    <a:pt x="15" y="52"/>
                    <a:pt x="15" y="52"/>
                    <a:pt x="15" y="52"/>
                  </a:cubicBezTo>
                  <a:cubicBezTo>
                    <a:pt x="11" y="51"/>
                    <a:pt x="8" y="50"/>
                    <a:pt x="7" y="47"/>
                  </a:cubicBezTo>
                  <a:cubicBezTo>
                    <a:pt x="7" y="45"/>
                    <a:pt x="10" y="41"/>
                    <a:pt x="15" y="39"/>
                  </a:cubicBezTo>
                  <a:cubicBezTo>
                    <a:pt x="14" y="23"/>
                    <a:pt x="14" y="23"/>
                    <a:pt x="14" y="23"/>
                  </a:cubicBezTo>
                  <a:cubicBezTo>
                    <a:pt x="7" y="23"/>
                    <a:pt x="1" y="21"/>
                    <a:pt x="1" y="18"/>
                  </a:cubicBezTo>
                  <a:cubicBezTo>
                    <a:pt x="0" y="13"/>
                    <a:pt x="10" y="6"/>
                    <a:pt x="23" y="3"/>
                  </a:cubicBezTo>
                  <a:cubicBezTo>
                    <a:pt x="37" y="0"/>
                    <a:pt x="49" y="2"/>
                    <a:pt x="50" y="7"/>
                  </a:cubicBezTo>
                  <a:cubicBezTo>
                    <a:pt x="51" y="10"/>
                    <a:pt x="47" y="14"/>
                    <a:pt x="40" y="17"/>
                  </a:cubicBezTo>
                  <a:cubicBezTo>
                    <a:pt x="46" y="32"/>
                    <a:pt x="46" y="32"/>
                    <a:pt x="46" y="32"/>
                  </a:cubicBezTo>
                  <a:cubicBezTo>
                    <a:pt x="52" y="32"/>
                    <a:pt x="56" y="34"/>
                    <a:pt x="56" y="37"/>
                  </a:cubicBezTo>
                  <a:cubicBezTo>
                    <a:pt x="57" y="39"/>
                    <a:pt x="55" y="42"/>
                    <a:pt x="51" y="44"/>
                  </a:cubicBezTo>
                  <a:cubicBezTo>
                    <a:pt x="61" y="68"/>
                    <a:pt x="61" y="68"/>
                    <a:pt x="61" y="68"/>
                  </a:cubicBezTo>
                  <a:lnTo>
                    <a:pt x="16" y="78"/>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54">
              <a:extLst>
                <a:ext uri="{FF2B5EF4-FFF2-40B4-BE49-F238E27FC236}">
                  <a16:creationId xmlns:a16="http://schemas.microsoft.com/office/drawing/2014/main" id="{A764A0A1-9A5F-4ABF-9828-4BC8B6FBEC82}"/>
                </a:ext>
              </a:extLst>
            </p:cNvPr>
            <p:cNvSpPr>
              <a:spLocks/>
            </p:cNvSpPr>
            <p:nvPr/>
          </p:nvSpPr>
          <p:spPr bwMode="auto">
            <a:xfrm>
              <a:off x="13935075" y="5322888"/>
              <a:ext cx="201613" cy="188913"/>
            </a:xfrm>
            <a:custGeom>
              <a:avLst/>
              <a:gdLst>
                <a:gd name="T0" fmla="*/ 50 w 145"/>
                <a:gd name="T1" fmla="*/ 88 h 135"/>
                <a:gd name="T2" fmla="*/ 30 w 145"/>
                <a:gd name="T3" fmla="*/ 69 h 135"/>
                <a:gd name="T4" fmla="*/ 7 w 145"/>
                <a:gd name="T5" fmla="*/ 79 h 135"/>
                <a:gd name="T6" fmla="*/ 18 w 145"/>
                <a:gd name="T7" fmla="*/ 33 h 135"/>
                <a:gd name="T8" fmla="*/ 55 w 145"/>
                <a:gd name="T9" fmla="*/ 5 h 135"/>
                <a:gd name="T10" fmla="*/ 56 w 145"/>
                <a:gd name="T11" fmla="*/ 29 h 135"/>
                <a:gd name="T12" fmla="*/ 81 w 145"/>
                <a:gd name="T13" fmla="*/ 40 h 135"/>
                <a:gd name="T14" fmla="*/ 100 w 145"/>
                <a:gd name="T15" fmla="*/ 34 h 135"/>
                <a:gd name="T16" fmla="*/ 103 w 145"/>
                <a:gd name="T17" fmla="*/ 49 h 135"/>
                <a:gd name="T18" fmla="*/ 145 w 145"/>
                <a:gd name="T19" fmla="*/ 67 h 135"/>
                <a:gd name="T20" fmla="*/ 101 w 145"/>
                <a:gd name="T21" fmla="*/ 135 h 135"/>
                <a:gd name="T22" fmla="*/ 68 w 145"/>
                <a:gd name="T23" fmla="*/ 104 h 135"/>
                <a:gd name="T24" fmla="*/ 52 w 145"/>
                <a:gd name="T25" fmla="*/ 108 h 135"/>
                <a:gd name="T26" fmla="*/ 50 w 145"/>
                <a:gd name="T27" fmla="*/ 8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50" y="88"/>
                  </a:moveTo>
                  <a:cubicBezTo>
                    <a:pt x="30" y="69"/>
                    <a:pt x="30" y="69"/>
                    <a:pt x="30" y="69"/>
                  </a:cubicBezTo>
                  <a:cubicBezTo>
                    <a:pt x="21" y="78"/>
                    <a:pt x="12" y="82"/>
                    <a:pt x="7" y="79"/>
                  </a:cubicBezTo>
                  <a:cubicBezTo>
                    <a:pt x="0" y="74"/>
                    <a:pt x="4" y="54"/>
                    <a:pt x="18" y="33"/>
                  </a:cubicBezTo>
                  <a:cubicBezTo>
                    <a:pt x="31" y="13"/>
                    <a:pt x="48" y="0"/>
                    <a:pt x="55" y="5"/>
                  </a:cubicBezTo>
                  <a:cubicBezTo>
                    <a:pt x="60" y="8"/>
                    <a:pt x="60" y="17"/>
                    <a:pt x="56" y="29"/>
                  </a:cubicBezTo>
                  <a:cubicBezTo>
                    <a:pt x="81" y="40"/>
                    <a:pt x="81" y="40"/>
                    <a:pt x="81" y="40"/>
                  </a:cubicBezTo>
                  <a:cubicBezTo>
                    <a:pt x="89" y="34"/>
                    <a:pt x="96" y="31"/>
                    <a:pt x="100" y="34"/>
                  </a:cubicBezTo>
                  <a:cubicBezTo>
                    <a:pt x="104" y="36"/>
                    <a:pt x="104" y="42"/>
                    <a:pt x="103" y="49"/>
                  </a:cubicBezTo>
                  <a:cubicBezTo>
                    <a:pt x="145" y="67"/>
                    <a:pt x="145" y="67"/>
                    <a:pt x="145" y="67"/>
                  </a:cubicBezTo>
                  <a:cubicBezTo>
                    <a:pt x="101" y="135"/>
                    <a:pt x="101" y="135"/>
                    <a:pt x="101" y="135"/>
                  </a:cubicBezTo>
                  <a:cubicBezTo>
                    <a:pt x="68" y="104"/>
                    <a:pt x="68" y="104"/>
                    <a:pt x="68" y="104"/>
                  </a:cubicBezTo>
                  <a:cubicBezTo>
                    <a:pt x="61" y="108"/>
                    <a:pt x="56" y="110"/>
                    <a:pt x="52" y="108"/>
                  </a:cubicBezTo>
                  <a:cubicBezTo>
                    <a:pt x="48" y="105"/>
                    <a:pt x="48" y="98"/>
                    <a:pt x="50" y="8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55">
              <a:extLst>
                <a:ext uri="{FF2B5EF4-FFF2-40B4-BE49-F238E27FC236}">
                  <a16:creationId xmlns:a16="http://schemas.microsoft.com/office/drawing/2014/main" id="{9F8A5705-0B6A-4407-8B3E-67E7821C2213}"/>
                </a:ext>
              </a:extLst>
            </p:cNvPr>
            <p:cNvSpPr>
              <a:spLocks/>
            </p:cNvSpPr>
            <p:nvPr/>
          </p:nvSpPr>
          <p:spPr bwMode="auto">
            <a:xfrm>
              <a:off x="14139863" y="5527675"/>
              <a:ext cx="185738" cy="185738"/>
            </a:xfrm>
            <a:custGeom>
              <a:avLst/>
              <a:gdLst>
                <a:gd name="T0" fmla="*/ 115 w 133"/>
                <a:gd name="T1" fmla="*/ 98 h 133"/>
                <a:gd name="T2" fmla="*/ 98 w 133"/>
                <a:gd name="T3" fmla="*/ 18 h 133"/>
                <a:gd name="T4" fmla="*/ 17 w 133"/>
                <a:gd name="T5" fmla="*/ 35 h 133"/>
                <a:gd name="T6" fmla="*/ 35 w 133"/>
                <a:gd name="T7" fmla="*/ 115 h 133"/>
                <a:gd name="T8" fmla="*/ 115 w 133"/>
                <a:gd name="T9" fmla="*/ 98 h 133"/>
              </a:gdLst>
              <a:ahLst/>
              <a:cxnLst>
                <a:cxn ang="0">
                  <a:pos x="T0" y="T1"/>
                </a:cxn>
                <a:cxn ang="0">
                  <a:pos x="T2" y="T3"/>
                </a:cxn>
                <a:cxn ang="0">
                  <a:pos x="T4" y="T5"/>
                </a:cxn>
                <a:cxn ang="0">
                  <a:pos x="T6" y="T7"/>
                </a:cxn>
                <a:cxn ang="0">
                  <a:pos x="T8" y="T9"/>
                </a:cxn>
              </a:cxnLst>
              <a:rect l="0" t="0" r="r" b="b"/>
              <a:pathLst>
                <a:path w="133" h="133">
                  <a:moveTo>
                    <a:pt x="115" y="98"/>
                  </a:moveTo>
                  <a:cubicBezTo>
                    <a:pt x="133" y="71"/>
                    <a:pt x="125" y="35"/>
                    <a:pt x="98" y="18"/>
                  </a:cubicBezTo>
                  <a:cubicBezTo>
                    <a:pt x="71" y="0"/>
                    <a:pt x="35" y="8"/>
                    <a:pt x="17" y="35"/>
                  </a:cubicBezTo>
                  <a:cubicBezTo>
                    <a:pt x="0" y="62"/>
                    <a:pt x="8" y="98"/>
                    <a:pt x="35" y="115"/>
                  </a:cubicBezTo>
                  <a:cubicBezTo>
                    <a:pt x="62" y="133"/>
                    <a:pt x="98" y="125"/>
                    <a:pt x="115" y="9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56">
              <a:extLst>
                <a:ext uri="{FF2B5EF4-FFF2-40B4-BE49-F238E27FC236}">
                  <a16:creationId xmlns:a16="http://schemas.microsoft.com/office/drawing/2014/main" id="{AF734835-DA22-4188-AAFD-010CF0B0B856}"/>
                </a:ext>
              </a:extLst>
            </p:cNvPr>
            <p:cNvSpPr>
              <a:spLocks/>
            </p:cNvSpPr>
            <p:nvPr/>
          </p:nvSpPr>
          <p:spPr bwMode="auto">
            <a:xfrm>
              <a:off x="14387513" y="5561013"/>
              <a:ext cx="136525" cy="136525"/>
            </a:xfrm>
            <a:custGeom>
              <a:avLst/>
              <a:gdLst>
                <a:gd name="T0" fmla="*/ 85 w 98"/>
                <a:gd name="T1" fmla="*/ 72 h 98"/>
                <a:gd name="T2" fmla="*/ 72 w 98"/>
                <a:gd name="T3" fmla="*/ 13 h 98"/>
                <a:gd name="T4" fmla="*/ 13 w 98"/>
                <a:gd name="T5" fmla="*/ 26 h 98"/>
                <a:gd name="T6" fmla="*/ 25 w 98"/>
                <a:gd name="T7" fmla="*/ 85 h 98"/>
                <a:gd name="T8" fmla="*/ 85 w 98"/>
                <a:gd name="T9" fmla="*/ 72 h 98"/>
              </a:gdLst>
              <a:ahLst/>
              <a:cxnLst>
                <a:cxn ang="0">
                  <a:pos x="T0" y="T1"/>
                </a:cxn>
                <a:cxn ang="0">
                  <a:pos x="T2" y="T3"/>
                </a:cxn>
                <a:cxn ang="0">
                  <a:pos x="T4" y="T5"/>
                </a:cxn>
                <a:cxn ang="0">
                  <a:pos x="T6" y="T7"/>
                </a:cxn>
                <a:cxn ang="0">
                  <a:pos x="T8" y="T9"/>
                </a:cxn>
              </a:cxnLst>
              <a:rect l="0" t="0" r="r" b="b"/>
              <a:pathLst>
                <a:path w="98" h="98">
                  <a:moveTo>
                    <a:pt x="85" y="72"/>
                  </a:moveTo>
                  <a:cubicBezTo>
                    <a:pt x="98" y="52"/>
                    <a:pt x="92" y="26"/>
                    <a:pt x="72" y="13"/>
                  </a:cubicBezTo>
                  <a:cubicBezTo>
                    <a:pt x="52" y="0"/>
                    <a:pt x="25" y="6"/>
                    <a:pt x="13" y="26"/>
                  </a:cubicBezTo>
                  <a:cubicBezTo>
                    <a:pt x="0" y="46"/>
                    <a:pt x="6" y="72"/>
                    <a:pt x="25" y="85"/>
                  </a:cubicBezTo>
                  <a:cubicBezTo>
                    <a:pt x="45" y="98"/>
                    <a:pt x="72" y="92"/>
                    <a:pt x="85" y="7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57">
              <a:extLst>
                <a:ext uri="{FF2B5EF4-FFF2-40B4-BE49-F238E27FC236}">
                  <a16:creationId xmlns:a16="http://schemas.microsoft.com/office/drawing/2014/main" id="{7D274FBF-4B01-44AA-ABA8-05A1855475F5}"/>
                </a:ext>
              </a:extLst>
            </p:cNvPr>
            <p:cNvSpPr>
              <a:spLocks/>
            </p:cNvSpPr>
            <p:nvPr/>
          </p:nvSpPr>
          <p:spPr bwMode="auto">
            <a:xfrm>
              <a:off x="14276388" y="5410200"/>
              <a:ext cx="68263" cy="69850"/>
            </a:xfrm>
            <a:custGeom>
              <a:avLst/>
              <a:gdLst>
                <a:gd name="T0" fmla="*/ 43 w 50"/>
                <a:gd name="T1" fmla="*/ 36 h 50"/>
                <a:gd name="T2" fmla="*/ 37 w 50"/>
                <a:gd name="T3" fmla="*/ 6 h 50"/>
                <a:gd name="T4" fmla="*/ 7 w 50"/>
                <a:gd name="T5" fmla="*/ 13 h 50"/>
                <a:gd name="T6" fmla="*/ 13 w 50"/>
                <a:gd name="T7" fmla="*/ 43 h 50"/>
                <a:gd name="T8" fmla="*/ 43 w 50"/>
                <a:gd name="T9" fmla="*/ 36 h 50"/>
              </a:gdLst>
              <a:ahLst/>
              <a:cxnLst>
                <a:cxn ang="0">
                  <a:pos x="T0" y="T1"/>
                </a:cxn>
                <a:cxn ang="0">
                  <a:pos x="T2" y="T3"/>
                </a:cxn>
                <a:cxn ang="0">
                  <a:pos x="T4" y="T5"/>
                </a:cxn>
                <a:cxn ang="0">
                  <a:pos x="T6" y="T7"/>
                </a:cxn>
                <a:cxn ang="0">
                  <a:pos x="T8" y="T9"/>
                </a:cxn>
              </a:cxnLst>
              <a:rect l="0" t="0" r="r" b="b"/>
              <a:pathLst>
                <a:path w="50" h="50">
                  <a:moveTo>
                    <a:pt x="43" y="36"/>
                  </a:moveTo>
                  <a:cubicBezTo>
                    <a:pt x="50" y="26"/>
                    <a:pt x="47" y="13"/>
                    <a:pt x="37" y="6"/>
                  </a:cubicBezTo>
                  <a:cubicBezTo>
                    <a:pt x="27" y="0"/>
                    <a:pt x="13" y="3"/>
                    <a:pt x="7" y="13"/>
                  </a:cubicBezTo>
                  <a:cubicBezTo>
                    <a:pt x="0" y="23"/>
                    <a:pt x="3" y="36"/>
                    <a:pt x="13" y="43"/>
                  </a:cubicBezTo>
                  <a:cubicBezTo>
                    <a:pt x="23" y="50"/>
                    <a:pt x="37" y="47"/>
                    <a:pt x="43" y="3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58">
              <a:extLst>
                <a:ext uri="{FF2B5EF4-FFF2-40B4-BE49-F238E27FC236}">
                  <a16:creationId xmlns:a16="http://schemas.microsoft.com/office/drawing/2014/main" id="{D51E9CD1-DB6D-4461-8ACF-57A20CF76744}"/>
                </a:ext>
              </a:extLst>
            </p:cNvPr>
            <p:cNvSpPr>
              <a:spLocks/>
            </p:cNvSpPr>
            <p:nvPr/>
          </p:nvSpPr>
          <p:spPr bwMode="auto">
            <a:xfrm>
              <a:off x="14546263" y="5475288"/>
              <a:ext cx="46038" cy="101600"/>
            </a:xfrm>
            <a:custGeom>
              <a:avLst/>
              <a:gdLst>
                <a:gd name="T0" fmla="*/ 33 w 33"/>
                <a:gd name="T1" fmla="*/ 73 h 73"/>
                <a:gd name="T2" fmla="*/ 12 w 33"/>
                <a:gd name="T3" fmla="*/ 0 h 73"/>
                <a:gd name="T4" fmla="*/ 0 w 33"/>
                <a:gd name="T5" fmla="*/ 16 h 73"/>
                <a:gd name="T6" fmla="*/ 12 w 33"/>
                <a:gd name="T7" fmla="*/ 70 h 73"/>
                <a:gd name="T8" fmla="*/ 33 w 33"/>
                <a:gd name="T9" fmla="*/ 73 h 73"/>
              </a:gdLst>
              <a:ahLst/>
              <a:cxnLst>
                <a:cxn ang="0">
                  <a:pos x="T0" y="T1"/>
                </a:cxn>
                <a:cxn ang="0">
                  <a:pos x="T2" y="T3"/>
                </a:cxn>
                <a:cxn ang="0">
                  <a:pos x="T4" y="T5"/>
                </a:cxn>
                <a:cxn ang="0">
                  <a:pos x="T6" y="T7"/>
                </a:cxn>
                <a:cxn ang="0">
                  <a:pos x="T8" y="T9"/>
                </a:cxn>
              </a:cxnLst>
              <a:rect l="0" t="0" r="r" b="b"/>
              <a:pathLst>
                <a:path w="33" h="73">
                  <a:moveTo>
                    <a:pt x="33" y="73"/>
                  </a:moveTo>
                  <a:cubicBezTo>
                    <a:pt x="31" y="48"/>
                    <a:pt x="24" y="23"/>
                    <a:pt x="12" y="0"/>
                  </a:cubicBezTo>
                  <a:cubicBezTo>
                    <a:pt x="0" y="16"/>
                    <a:pt x="0" y="16"/>
                    <a:pt x="0" y="16"/>
                  </a:cubicBezTo>
                  <a:cubicBezTo>
                    <a:pt x="12" y="70"/>
                    <a:pt x="12" y="70"/>
                    <a:pt x="12" y="70"/>
                  </a:cubicBezTo>
                  <a:lnTo>
                    <a:pt x="33" y="73"/>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59">
              <a:extLst>
                <a:ext uri="{FF2B5EF4-FFF2-40B4-BE49-F238E27FC236}">
                  <a16:creationId xmlns:a16="http://schemas.microsoft.com/office/drawing/2014/main" id="{E5E8786D-E1A0-4B5D-BAB1-12710AB3CC1B}"/>
                </a:ext>
              </a:extLst>
            </p:cNvPr>
            <p:cNvSpPr>
              <a:spLocks/>
            </p:cNvSpPr>
            <p:nvPr/>
          </p:nvSpPr>
          <p:spPr bwMode="auto">
            <a:xfrm>
              <a:off x="14546263" y="5451475"/>
              <a:ext cx="211138" cy="120650"/>
            </a:xfrm>
            <a:custGeom>
              <a:avLst/>
              <a:gdLst>
                <a:gd name="T0" fmla="*/ 11 w 152"/>
                <a:gd name="T1" fmla="*/ 87 h 87"/>
                <a:gd name="T2" fmla="*/ 0 w 152"/>
                <a:gd name="T3" fmla="*/ 33 h 87"/>
                <a:gd name="T4" fmla="*/ 53 w 152"/>
                <a:gd name="T5" fmla="*/ 27 h 87"/>
                <a:gd name="T6" fmla="*/ 63 w 152"/>
                <a:gd name="T7" fmla="*/ 20 h 87"/>
                <a:gd name="T8" fmla="*/ 78 w 152"/>
                <a:gd name="T9" fmla="*/ 24 h 87"/>
                <a:gd name="T10" fmla="*/ 110 w 152"/>
                <a:gd name="T11" fmla="*/ 21 h 87"/>
                <a:gd name="T12" fmla="*/ 123 w 152"/>
                <a:gd name="T13" fmla="*/ 2 h 87"/>
                <a:gd name="T14" fmla="*/ 148 w 152"/>
                <a:gd name="T15" fmla="*/ 29 h 87"/>
                <a:gd name="T16" fmla="*/ 136 w 152"/>
                <a:gd name="T17" fmla="*/ 64 h 87"/>
                <a:gd name="T18" fmla="*/ 117 w 152"/>
                <a:gd name="T19" fmla="*/ 52 h 87"/>
                <a:gd name="T20" fmla="*/ 86 w 152"/>
                <a:gd name="T21" fmla="*/ 63 h 87"/>
                <a:gd name="T22" fmla="*/ 75 w 152"/>
                <a:gd name="T23" fmla="*/ 73 h 87"/>
                <a:gd name="T24" fmla="*/ 63 w 152"/>
                <a:gd name="T25" fmla="*/ 70 h 87"/>
                <a:gd name="T26" fmla="*/ 11 w 152"/>
                <a:gd name="T2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2" h="87">
                  <a:moveTo>
                    <a:pt x="11" y="87"/>
                  </a:moveTo>
                  <a:cubicBezTo>
                    <a:pt x="0" y="33"/>
                    <a:pt x="0" y="33"/>
                    <a:pt x="0" y="33"/>
                  </a:cubicBezTo>
                  <a:cubicBezTo>
                    <a:pt x="53" y="27"/>
                    <a:pt x="53" y="27"/>
                    <a:pt x="53" y="27"/>
                  </a:cubicBezTo>
                  <a:cubicBezTo>
                    <a:pt x="56" y="23"/>
                    <a:pt x="59" y="21"/>
                    <a:pt x="63" y="20"/>
                  </a:cubicBezTo>
                  <a:cubicBezTo>
                    <a:pt x="68" y="19"/>
                    <a:pt x="73" y="20"/>
                    <a:pt x="78" y="24"/>
                  </a:cubicBezTo>
                  <a:cubicBezTo>
                    <a:pt x="110" y="21"/>
                    <a:pt x="110" y="21"/>
                    <a:pt x="110" y="21"/>
                  </a:cubicBezTo>
                  <a:cubicBezTo>
                    <a:pt x="111" y="11"/>
                    <a:pt x="116" y="3"/>
                    <a:pt x="123" y="2"/>
                  </a:cubicBezTo>
                  <a:cubicBezTo>
                    <a:pt x="133" y="0"/>
                    <a:pt x="144" y="12"/>
                    <a:pt x="148" y="29"/>
                  </a:cubicBezTo>
                  <a:cubicBezTo>
                    <a:pt x="152" y="46"/>
                    <a:pt x="146" y="62"/>
                    <a:pt x="136" y="64"/>
                  </a:cubicBezTo>
                  <a:cubicBezTo>
                    <a:pt x="129" y="66"/>
                    <a:pt x="122" y="61"/>
                    <a:pt x="117" y="52"/>
                  </a:cubicBezTo>
                  <a:cubicBezTo>
                    <a:pt x="86" y="63"/>
                    <a:pt x="86" y="63"/>
                    <a:pt x="86" y="63"/>
                  </a:cubicBezTo>
                  <a:cubicBezTo>
                    <a:pt x="84" y="68"/>
                    <a:pt x="80" y="72"/>
                    <a:pt x="75" y="73"/>
                  </a:cubicBezTo>
                  <a:cubicBezTo>
                    <a:pt x="71" y="74"/>
                    <a:pt x="66" y="73"/>
                    <a:pt x="63" y="70"/>
                  </a:cubicBezTo>
                  <a:lnTo>
                    <a:pt x="11" y="87"/>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60">
              <a:extLst>
                <a:ext uri="{FF2B5EF4-FFF2-40B4-BE49-F238E27FC236}">
                  <a16:creationId xmlns:a16="http://schemas.microsoft.com/office/drawing/2014/main" id="{A65A5889-36E0-4119-9BE0-C2BCE9715776}"/>
                </a:ext>
              </a:extLst>
            </p:cNvPr>
            <p:cNvSpPr>
              <a:spLocks/>
            </p:cNvSpPr>
            <p:nvPr/>
          </p:nvSpPr>
          <p:spPr bwMode="auto">
            <a:xfrm>
              <a:off x="14038263" y="5605463"/>
              <a:ext cx="538163" cy="314325"/>
            </a:xfrm>
            <a:custGeom>
              <a:avLst/>
              <a:gdLst>
                <a:gd name="T0" fmla="*/ 0 w 386"/>
                <a:gd name="T1" fmla="*/ 0 h 225"/>
                <a:gd name="T2" fmla="*/ 4 w 386"/>
                <a:gd name="T3" fmla="*/ 37 h 225"/>
                <a:gd name="T4" fmla="*/ 241 w 386"/>
                <a:gd name="T5" fmla="*/ 189 h 225"/>
                <a:gd name="T6" fmla="*/ 386 w 386"/>
                <a:gd name="T7" fmla="*/ 61 h 225"/>
                <a:gd name="T8" fmla="*/ 0 w 386"/>
                <a:gd name="T9" fmla="*/ 1 h 225"/>
                <a:gd name="T10" fmla="*/ 0 w 386"/>
                <a:gd name="T11" fmla="*/ 0 h 225"/>
              </a:gdLst>
              <a:ahLst/>
              <a:cxnLst>
                <a:cxn ang="0">
                  <a:pos x="T0" y="T1"/>
                </a:cxn>
                <a:cxn ang="0">
                  <a:pos x="T2" y="T3"/>
                </a:cxn>
                <a:cxn ang="0">
                  <a:pos x="T4" y="T5"/>
                </a:cxn>
                <a:cxn ang="0">
                  <a:pos x="T6" y="T7"/>
                </a:cxn>
                <a:cxn ang="0">
                  <a:pos x="T8" y="T9"/>
                </a:cxn>
                <a:cxn ang="0">
                  <a:pos x="T10" y="T11"/>
                </a:cxn>
              </a:cxnLst>
              <a:rect l="0" t="0" r="r" b="b"/>
              <a:pathLst>
                <a:path w="386" h="225">
                  <a:moveTo>
                    <a:pt x="0" y="0"/>
                  </a:moveTo>
                  <a:cubicBezTo>
                    <a:pt x="0" y="12"/>
                    <a:pt x="1" y="25"/>
                    <a:pt x="4" y="37"/>
                  </a:cubicBezTo>
                  <a:cubicBezTo>
                    <a:pt x="27" y="144"/>
                    <a:pt x="133" y="212"/>
                    <a:pt x="241" y="189"/>
                  </a:cubicBezTo>
                  <a:cubicBezTo>
                    <a:pt x="311" y="174"/>
                    <a:pt x="364" y="124"/>
                    <a:pt x="386" y="61"/>
                  </a:cubicBezTo>
                  <a:cubicBezTo>
                    <a:pt x="362" y="81"/>
                    <a:pt x="169" y="225"/>
                    <a:pt x="0" y="1"/>
                  </a:cubicBezTo>
                  <a:lnTo>
                    <a:pt x="0"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0" name="Group 119">
            <a:extLst>
              <a:ext uri="{FF2B5EF4-FFF2-40B4-BE49-F238E27FC236}">
                <a16:creationId xmlns:a16="http://schemas.microsoft.com/office/drawing/2014/main" id="{70C14AC9-4179-4F74-9E14-9573DF026214}"/>
              </a:ext>
            </a:extLst>
          </p:cNvPr>
          <p:cNvGrpSpPr/>
          <p:nvPr/>
        </p:nvGrpSpPr>
        <p:grpSpPr>
          <a:xfrm>
            <a:off x="26852422" y="2932772"/>
            <a:ext cx="1904555" cy="1673700"/>
            <a:chOff x="8520113" y="7242175"/>
            <a:chExt cx="1414463" cy="1243013"/>
          </a:xfrm>
        </p:grpSpPr>
        <p:sp>
          <p:nvSpPr>
            <p:cNvPr id="121" name="Freeform 61">
              <a:extLst>
                <a:ext uri="{FF2B5EF4-FFF2-40B4-BE49-F238E27FC236}">
                  <a16:creationId xmlns:a16="http://schemas.microsoft.com/office/drawing/2014/main" id="{2670150C-FEE8-4F3E-AAE4-AC389E7AFB77}"/>
                </a:ext>
              </a:extLst>
            </p:cNvPr>
            <p:cNvSpPr>
              <a:spLocks/>
            </p:cNvSpPr>
            <p:nvPr/>
          </p:nvSpPr>
          <p:spPr bwMode="auto">
            <a:xfrm>
              <a:off x="8520113" y="7702550"/>
              <a:ext cx="223838" cy="149225"/>
            </a:xfrm>
            <a:custGeom>
              <a:avLst/>
              <a:gdLst>
                <a:gd name="T0" fmla="*/ 5 w 161"/>
                <a:gd name="T1" fmla="*/ 39 h 107"/>
                <a:gd name="T2" fmla="*/ 11 w 161"/>
                <a:gd name="T3" fmla="*/ 82 h 107"/>
                <a:gd name="T4" fmla="*/ 27 w 161"/>
                <a:gd name="T5" fmla="*/ 65 h 107"/>
                <a:gd name="T6" fmla="*/ 51 w 161"/>
                <a:gd name="T7" fmla="*/ 74 h 107"/>
                <a:gd name="T8" fmla="*/ 59 w 161"/>
                <a:gd name="T9" fmla="*/ 92 h 107"/>
                <a:gd name="T10" fmla="*/ 72 w 161"/>
                <a:gd name="T11" fmla="*/ 81 h 107"/>
                <a:gd name="T12" fmla="*/ 145 w 161"/>
                <a:gd name="T13" fmla="*/ 107 h 107"/>
                <a:gd name="T14" fmla="*/ 161 w 161"/>
                <a:gd name="T15" fmla="*/ 35 h 107"/>
                <a:gd name="T16" fmla="*/ 84 w 161"/>
                <a:gd name="T17" fmla="*/ 28 h 107"/>
                <a:gd name="T18" fmla="*/ 76 w 161"/>
                <a:gd name="T19" fmla="*/ 13 h 107"/>
                <a:gd name="T20" fmla="*/ 61 w 161"/>
                <a:gd name="T21" fmla="*/ 26 h 107"/>
                <a:gd name="T22" fmla="*/ 36 w 161"/>
                <a:gd name="T23" fmla="*/ 24 h 107"/>
                <a:gd name="T24" fmla="*/ 28 w 161"/>
                <a:gd name="T25" fmla="*/ 2 h 107"/>
                <a:gd name="T26" fmla="*/ 5 w 161"/>
                <a:gd name="T27" fmla="*/ 3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1" h="107">
                  <a:moveTo>
                    <a:pt x="5" y="39"/>
                  </a:moveTo>
                  <a:cubicBezTo>
                    <a:pt x="0" y="61"/>
                    <a:pt x="3" y="80"/>
                    <a:pt x="11" y="82"/>
                  </a:cubicBezTo>
                  <a:cubicBezTo>
                    <a:pt x="16" y="83"/>
                    <a:pt x="22" y="76"/>
                    <a:pt x="27" y="65"/>
                  </a:cubicBezTo>
                  <a:cubicBezTo>
                    <a:pt x="51" y="74"/>
                    <a:pt x="51" y="74"/>
                    <a:pt x="51" y="74"/>
                  </a:cubicBezTo>
                  <a:cubicBezTo>
                    <a:pt x="51" y="84"/>
                    <a:pt x="54" y="91"/>
                    <a:pt x="59" y="92"/>
                  </a:cubicBezTo>
                  <a:cubicBezTo>
                    <a:pt x="63" y="93"/>
                    <a:pt x="68" y="88"/>
                    <a:pt x="72" y="81"/>
                  </a:cubicBezTo>
                  <a:cubicBezTo>
                    <a:pt x="145" y="107"/>
                    <a:pt x="145" y="107"/>
                    <a:pt x="145" y="107"/>
                  </a:cubicBezTo>
                  <a:cubicBezTo>
                    <a:pt x="161" y="35"/>
                    <a:pt x="161" y="35"/>
                    <a:pt x="161" y="35"/>
                  </a:cubicBezTo>
                  <a:cubicBezTo>
                    <a:pt x="84" y="28"/>
                    <a:pt x="84" y="28"/>
                    <a:pt x="84" y="28"/>
                  </a:cubicBezTo>
                  <a:cubicBezTo>
                    <a:pt x="83" y="19"/>
                    <a:pt x="80" y="14"/>
                    <a:pt x="76" y="13"/>
                  </a:cubicBezTo>
                  <a:cubicBezTo>
                    <a:pt x="71" y="12"/>
                    <a:pt x="66" y="17"/>
                    <a:pt x="61" y="26"/>
                  </a:cubicBezTo>
                  <a:cubicBezTo>
                    <a:pt x="36" y="24"/>
                    <a:pt x="36" y="24"/>
                    <a:pt x="36" y="24"/>
                  </a:cubicBezTo>
                  <a:cubicBezTo>
                    <a:pt x="36" y="12"/>
                    <a:pt x="33" y="3"/>
                    <a:pt x="28" y="2"/>
                  </a:cubicBezTo>
                  <a:cubicBezTo>
                    <a:pt x="20" y="0"/>
                    <a:pt x="10" y="17"/>
                    <a:pt x="5" y="3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62">
              <a:extLst>
                <a:ext uri="{FF2B5EF4-FFF2-40B4-BE49-F238E27FC236}">
                  <a16:creationId xmlns:a16="http://schemas.microsoft.com/office/drawing/2014/main" id="{2E21F471-3981-48D6-919D-C97621C67EE7}"/>
                </a:ext>
              </a:extLst>
            </p:cNvPr>
            <p:cNvSpPr>
              <a:spLocks/>
            </p:cNvSpPr>
            <p:nvPr/>
          </p:nvSpPr>
          <p:spPr bwMode="auto">
            <a:xfrm>
              <a:off x="9501188" y="7499350"/>
              <a:ext cx="234950" cy="219075"/>
            </a:xfrm>
            <a:custGeom>
              <a:avLst/>
              <a:gdLst>
                <a:gd name="T0" fmla="*/ 104 w 169"/>
                <a:gd name="T1" fmla="*/ 35 h 158"/>
                <a:gd name="T2" fmla="*/ 74 w 169"/>
                <a:gd name="T3" fmla="*/ 48 h 158"/>
                <a:gd name="T4" fmla="*/ 52 w 169"/>
                <a:gd name="T5" fmla="*/ 40 h 158"/>
                <a:gd name="T6" fmla="*/ 49 w 169"/>
                <a:gd name="T7" fmla="*/ 58 h 158"/>
                <a:gd name="T8" fmla="*/ 0 w 169"/>
                <a:gd name="T9" fmla="*/ 79 h 158"/>
                <a:gd name="T10" fmla="*/ 51 w 169"/>
                <a:gd name="T11" fmla="*/ 158 h 158"/>
                <a:gd name="T12" fmla="*/ 90 w 169"/>
                <a:gd name="T13" fmla="*/ 122 h 158"/>
                <a:gd name="T14" fmla="*/ 108 w 169"/>
                <a:gd name="T15" fmla="*/ 127 h 158"/>
                <a:gd name="T16" fmla="*/ 110 w 169"/>
                <a:gd name="T17" fmla="*/ 104 h 158"/>
                <a:gd name="T18" fmla="*/ 134 w 169"/>
                <a:gd name="T19" fmla="*/ 82 h 158"/>
                <a:gd name="T20" fmla="*/ 161 w 169"/>
                <a:gd name="T21" fmla="*/ 93 h 158"/>
                <a:gd name="T22" fmla="*/ 149 w 169"/>
                <a:gd name="T23" fmla="*/ 39 h 158"/>
                <a:gd name="T24" fmla="*/ 105 w 169"/>
                <a:gd name="T25" fmla="*/ 6 h 158"/>
                <a:gd name="T26" fmla="*/ 104 w 169"/>
                <a:gd name="T27" fmla="*/ 3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8">
                  <a:moveTo>
                    <a:pt x="104" y="35"/>
                  </a:moveTo>
                  <a:cubicBezTo>
                    <a:pt x="74" y="48"/>
                    <a:pt x="74" y="48"/>
                    <a:pt x="74" y="48"/>
                  </a:cubicBezTo>
                  <a:cubicBezTo>
                    <a:pt x="65" y="40"/>
                    <a:pt x="57" y="37"/>
                    <a:pt x="52" y="40"/>
                  </a:cubicBezTo>
                  <a:cubicBezTo>
                    <a:pt x="48" y="43"/>
                    <a:pt x="47" y="50"/>
                    <a:pt x="49" y="58"/>
                  </a:cubicBezTo>
                  <a:cubicBezTo>
                    <a:pt x="0" y="79"/>
                    <a:pt x="0" y="79"/>
                    <a:pt x="0" y="79"/>
                  </a:cubicBezTo>
                  <a:cubicBezTo>
                    <a:pt x="51" y="158"/>
                    <a:pt x="51" y="158"/>
                    <a:pt x="51" y="158"/>
                  </a:cubicBezTo>
                  <a:cubicBezTo>
                    <a:pt x="90" y="122"/>
                    <a:pt x="90" y="122"/>
                    <a:pt x="90" y="122"/>
                  </a:cubicBezTo>
                  <a:cubicBezTo>
                    <a:pt x="97" y="127"/>
                    <a:pt x="104" y="129"/>
                    <a:pt x="108" y="127"/>
                  </a:cubicBezTo>
                  <a:cubicBezTo>
                    <a:pt x="113" y="124"/>
                    <a:pt x="113" y="115"/>
                    <a:pt x="110" y="104"/>
                  </a:cubicBezTo>
                  <a:cubicBezTo>
                    <a:pt x="134" y="82"/>
                    <a:pt x="134" y="82"/>
                    <a:pt x="134" y="82"/>
                  </a:cubicBezTo>
                  <a:cubicBezTo>
                    <a:pt x="145" y="92"/>
                    <a:pt x="155" y="97"/>
                    <a:pt x="161" y="93"/>
                  </a:cubicBezTo>
                  <a:cubicBezTo>
                    <a:pt x="169" y="88"/>
                    <a:pt x="164" y="64"/>
                    <a:pt x="149" y="39"/>
                  </a:cubicBezTo>
                  <a:cubicBezTo>
                    <a:pt x="133" y="15"/>
                    <a:pt x="113" y="0"/>
                    <a:pt x="105" y="6"/>
                  </a:cubicBezTo>
                  <a:cubicBezTo>
                    <a:pt x="99" y="10"/>
                    <a:pt x="99" y="21"/>
                    <a:pt x="104" y="3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63">
              <a:extLst>
                <a:ext uri="{FF2B5EF4-FFF2-40B4-BE49-F238E27FC236}">
                  <a16:creationId xmlns:a16="http://schemas.microsoft.com/office/drawing/2014/main" id="{EF9AB81F-C460-49C6-806C-2EF29BF1D255}"/>
                </a:ext>
              </a:extLst>
            </p:cNvPr>
            <p:cNvSpPr>
              <a:spLocks/>
            </p:cNvSpPr>
            <p:nvPr/>
          </p:nvSpPr>
          <p:spPr bwMode="auto">
            <a:xfrm>
              <a:off x="8678863" y="7353300"/>
              <a:ext cx="981075" cy="1084263"/>
            </a:xfrm>
            <a:custGeom>
              <a:avLst/>
              <a:gdLst>
                <a:gd name="T0" fmla="*/ 645 w 704"/>
                <a:gd name="T1" fmla="*/ 205 h 779"/>
                <a:gd name="T2" fmla="*/ 698 w 704"/>
                <a:gd name="T3" fmla="*/ 417 h 779"/>
                <a:gd name="T4" fmla="*/ 663 w 704"/>
                <a:gd name="T5" fmla="*/ 543 h 779"/>
                <a:gd name="T6" fmla="*/ 592 w 704"/>
                <a:gd name="T7" fmla="*/ 638 h 779"/>
                <a:gd name="T8" fmla="*/ 542 w 704"/>
                <a:gd name="T9" fmla="*/ 677 h 779"/>
                <a:gd name="T10" fmla="*/ 70 w 704"/>
                <a:gd name="T11" fmla="*/ 574 h 779"/>
                <a:gd name="T12" fmla="*/ 49 w 704"/>
                <a:gd name="T13" fmla="*/ 242 h 779"/>
                <a:gd name="T14" fmla="*/ 173 w 704"/>
                <a:gd name="T15" fmla="*/ 102 h 779"/>
                <a:gd name="T16" fmla="*/ 645 w 704"/>
                <a:gd name="T17" fmla="*/ 2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4" h="779">
                  <a:moveTo>
                    <a:pt x="645" y="205"/>
                  </a:moveTo>
                  <a:cubicBezTo>
                    <a:pt x="687" y="270"/>
                    <a:pt x="704" y="345"/>
                    <a:pt x="698" y="417"/>
                  </a:cubicBezTo>
                  <a:cubicBezTo>
                    <a:pt x="694" y="460"/>
                    <a:pt x="683" y="503"/>
                    <a:pt x="663" y="543"/>
                  </a:cubicBezTo>
                  <a:cubicBezTo>
                    <a:pt x="645" y="578"/>
                    <a:pt x="622" y="610"/>
                    <a:pt x="592" y="638"/>
                  </a:cubicBezTo>
                  <a:cubicBezTo>
                    <a:pt x="577" y="652"/>
                    <a:pt x="560" y="665"/>
                    <a:pt x="542" y="677"/>
                  </a:cubicBezTo>
                  <a:cubicBezTo>
                    <a:pt x="384" y="779"/>
                    <a:pt x="172" y="733"/>
                    <a:pt x="70" y="574"/>
                  </a:cubicBezTo>
                  <a:cubicBezTo>
                    <a:pt x="4" y="471"/>
                    <a:pt x="0" y="346"/>
                    <a:pt x="49" y="242"/>
                  </a:cubicBezTo>
                  <a:cubicBezTo>
                    <a:pt x="76" y="187"/>
                    <a:pt x="117" y="138"/>
                    <a:pt x="173" y="102"/>
                  </a:cubicBezTo>
                  <a:cubicBezTo>
                    <a:pt x="331" y="0"/>
                    <a:pt x="543" y="46"/>
                    <a:pt x="645" y="20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64">
              <a:extLst>
                <a:ext uri="{FF2B5EF4-FFF2-40B4-BE49-F238E27FC236}">
                  <a16:creationId xmlns:a16="http://schemas.microsoft.com/office/drawing/2014/main" id="{DCA026D2-D179-48CA-97A0-5E25C8FECD1C}"/>
                </a:ext>
              </a:extLst>
            </p:cNvPr>
            <p:cNvSpPr>
              <a:spLocks/>
            </p:cNvSpPr>
            <p:nvPr/>
          </p:nvSpPr>
          <p:spPr bwMode="auto">
            <a:xfrm>
              <a:off x="8721725" y="7242175"/>
              <a:ext cx="277813" cy="328613"/>
            </a:xfrm>
            <a:custGeom>
              <a:avLst/>
              <a:gdLst>
                <a:gd name="T0" fmla="*/ 9 w 199"/>
                <a:gd name="T1" fmla="*/ 69 h 236"/>
                <a:gd name="T2" fmla="*/ 42 w 199"/>
                <a:gd name="T3" fmla="*/ 77 h 236"/>
                <a:gd name="T4" fmla="*/ 65 w 199"/>
                <a:gd name="T5" fmla="*/ 123 h 236"/>
                <a:gd name="T6" fmla="*/ 62 w 199"/>
                <a:gd name="T7" fmla="*/ 151 h 236"/>
                <a:gd name="T8" fmla="*/ 84 w 199"/>
                <a:gd name="T9" fmla="*/ 161 h 236"/>
                <a:gd name="T10" fmla="*/ 122 w 199"/>
                <a:gd name="T11" fmla="*/ 236 h 236"/>
                <a:gd name="T12" fmla="*/ 199 w 199"/>
                <a:gd name="T13" fmla="*/ 186 h 236"/>
                <a:gd name="T14" fmla="*/ 147 w 199"/>
                <a:gd name="T15" fmla="*/ 121 h 236"/>
                <a:gd name="T16" fmla="*/ 147 w 199"/>
                <a:gd name="T17" fmla="*/ 97 h 236"/>
                <a:gd name="T18" fmla="*/ 120 w 199"/>
                <a:gd name="T19" fmla="*/ 87 h 236"/>
                <a:gd name="T20" fmla="*/ 88 w 199"/>
                <a:gd name="T21" fmla="*/ 48 h 236"/>
                <a:gd name="T22" fmla="*/ 94 w 199"/>
                <a:gd name="T23" fmla="*/ 14 h 236"/>
                <a:gd name="T24" fmla="*/ 35 w 199"/>
                <a:gd name="T25" fmla="*/ 16 h 236"/>
                <a:gd name="T26" fmla="*/ 9 w 199"/>
                <a:gd name="T27" fmla="*/ 6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9" h="236">
                  <a:moveTo>
                    <a:pt x="9" y="69"/>
                  </a:moveTo>
                  <a:cubicBezTo>
                    <a:pt x="14" y="78"/>
                    <a:pt x="27" y="81"/>
                    <a:pt x="42" y="77"/>
                  </a:cubicBezTo>
                  <a:cubicBezTo>
                    <a:pt x="65" y="123"/>
                    <a:pt x="65" y="123"/>
                    <a:pt x="65" y="123"/>
                  </a:cubicBezTo>
                  <a:cubicBezTo>
                    <a:pt x="59" y="133"/>
                    <a:pt x="57" y="144"/>
                    <a:pt x="62" y="151"/>
                  </a:cubicBezTo>
                  <a:cubicBezTo>
                    <a:pt x="66" y="158"/>
                    <a:pt x="74" y="161"/>
                    <a:pt x="84" y="161"/>
                  </a:cubicBezTo>
                  <a:cubicBezTo>
                    <a:pt x="122" y="236"/>
                    <a:pt x="122" y="236"/>
                    <a:pt x="122" y="236"/>
                  </a:cubicBezTo>
                  <a:cubicBezTo>
                    <a:pt x="199" y="186"/>
                    <a:pt x="199" y="186"/>
                    <a:pt x="199" y="186"/>
                  </a:cubicBezTo>
                  <a:cubicBezTo>
                    <a:pt x="147" y="121"/>
                    <a:pt x="147" y="121"/>
                    <a:pt x="147" y="121"/>
                  </a:cubicBezTo>
                  <a:cubicBezTo>
                    <a:pt x="151" y="112"/>
                    <a:pt x="151" y="103"/>
                    <a:pt x="147" y="97"/>
                  </a:cubicBezTo>
                  <a:cubicBezTo>
                    <a:pt x="142" y="89"/>
                    <a:pt x="132" y="86"/>
                    <a:pt x="120" y="87"/>
                  </a:cubicBezTo>
                  <a:cubicBezTo>
                    <a:pt x="88" y="48"/>
                    <a:pt x="88" y="48"/>
                    <a:pt x="88" y="48"/>
                  </a:cubicBezTo>
                  <a:cubicBezTo>
                    <a:pt x="97" y="36"/>
                    <a:pt x="100" y="23"/>
                    <a:pt x="94" y="14"/>
                  </a:cubicBezTo>
                  <a:cubicBezTo>
                    <a:pt x="85" y="0"/>
                    <a:pt x="59" y="1"/>
                    <a:pt x="35" y="16"/>
                  </a:cubicBezTo>
                  <a:cubicBezTo>
                    <a:pt x="12" y="32"/>
                    <a:pt x="0" y="55"/>
                    <a:pt x="9" y="6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65">
              <a:extLst>
                <a:ext uri="{FF2B5EF4-FFF2-40B4-BE49-F238E27FC236}">
                  <a16:creationId xmlns:a16="http://schemas.microsoft.com/office/drawing/2014/main" id="{C7E36BF2-3B35-42EA-A855-46631BBBF5D6}"/>
                </a:ext>
              </a:extLst>
            </p:cNvPr>
            <p:cNvSpPr>
              <a:spLocks/>
            </p:cNvSpPr>
            <p:nvPr/>
          </p:nvSpPr>
          <p:spPr bwMode="auto">
            <a:xfrm>
              <a:off x="9350375" y="8216900"/>
              <a:ext cx="230188" cy="246063"/>
            </a:xfrm>
            <a:custGeom>
              <a:avLst/>
              <a:gdLst>
                <a:gd name="T0" fmla="*/ 0 w 165"/>
                <a:gd name="T1" fmla="*/ 53 h 177"/>
                <a:gd name="T2" fmla="*/ 38 w 165"/>
                <a:gd name="T3" fmla="*/ 94 h 177"/>
                <a:gd name="T4" fmla="*/ 33 w 165"/>
                <a:gd name="T5" fmla="*/ 113 h 177"/>
                <a:gd name="T6" fmla="*/ 57 w 165"/>
                <a:gd name="T7" fmla="*/ 115 h 177"/>
                <a:gd name="T8" fmla="*/ 80 w 165"/>
                <a:gd name="T9" fmla="*/ 140 h 177"/>
                <a:gd name="T10" fmla="*/ 68 w 165"/>
                <a:gd name="T11" fmla="*/ 168 h 177"/>
                <a:gd name="T12" fmla="*/ 124 w 165"/>
                <a:gd name="T13" fmla="*/ 155 h 177"/>
                <a:gd name="T14" fmla="*/ 159 w 165"/>
                <a:gd name="T15" fmla="*/ 109 h 177"/>
                <a:gd name="T16" fmla="*/ 129 w 165"/>
                <a:gd name="T17" fmla="*/ 109 h 177"/>
                <a:gd name="T18" fmla="*/ 116 w 165"/>
                <a:gd name="T19" fmla="*/ 78 h 177"/>
                <a:gd name="T20" fmla="*/ 124 w 165"/>
                <a:gd name="T21" fmla="*/ 55 h 177"/>
                <a:gd name="T22" fmla="*/ 104 w 165"/>
                <a:gd name="T23" fmla="*/ 51 h 177"/>
                <a:gd name="T24" fmla="*/ 83 w 165"/>
                <a:gd name="T25" fmla="*/ 0 h 177"/>
                <a:gd name="T26" fmla="*/ 0 w 165"/>
                <a:gd name="T27" fmla="*/ 5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77">
                  <a:moveTo>
                    <a:pt x="0" y="53"/>
                  </a:moveTo>
                  <a:cubicBezTo>
                    <a:pt x="38" y="94"/>
                    <a:pt x="38" y="94"/>
                    <a:pt x="38" y="94"/>
                  </a:cubicBezTo>
                  <a:cubicBezTo>
                    <a:pt x="32" y="102"/>
                    <a:pt x="30" y="109"/>
                    <a:pt x="33" y="113"/>
                  </a:cubicBezTo>
                  <a:cubicBezTo>
                    <a:pt x="36" y="118"/>
                    <a:pt x="45" y="119"/>
                    <a:pt x="57" y="115"/>
                  </a:cubicBezTo>
                  <a:cubicBezTo>
                    <a:pt x="80" y="140"/>
                    <a:pt x="80" y="140"/>
                    <a:pt x="80" y="140"/>
                  </a:cubicBezTo>
                  <a:cubicBezTo>
                    <a:pt x="69" y="151"/>
                    <a:pt x="64" y="162"/>
                    <a:pt x="68" y="168"/>
                  </a:cubicBezTo>
                  <a:cubicBezTo>
                    <a:pt x="74" y="177"/>
                    <a:pt x="99" y="171"/>
                    <a:pt x="124" y="155"/>
                  </a:cubicBezTo>
                  <a:cubicBezTo>
                    <a:pt x="149" y="139"/>
                    <a:pt x="165" y="119"/>
                    <a:pt x="159" y="109"/>
                  </a:cubicBezTo>
                  <a:cubicBezTo>
                    <a:pt x="155" y="103"/>
                    <a:pt x="143" y="104"/>
                    <a:pt x="129" y="109"/>
                  </a:cubicBezTo>
                  <a:cubicBezTo>
                    <a:pt x="116" y="78"/>
                    <a:pt x="116" y="78"/>
                    <a:pt x="116" y="78"/>
                  </a:cubicBezTo>
                  <a:cubicBezTo>
                    <a:pt x="123" y="69"/>
                    <a:pt x="127" y="60"/>
                    <a:pt x="124" y="55"/>
                  </a:cubicBezTo>
                  <a:cubicBezTo>
                    <a:pt x="121" y="51"/>
                    <a:pt x="114" y="50"/>
                    <a:pt x="104" y="51"/>
                  </a:cubicBezTo>
                  <a:cubicBezTo>
                    <a:pt x="83" y="0"/>
                    <a:pt x="83" y="0"/>
                    <a:pt x="83" y="0"/>
                  </a:cubicBezTo>
                  <a:lnTo>
                    <a:pt x="0" y="53"/>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66">
              <a:extLst>
                <a:ext uri="{FF2B5EF4-FFF2-40B4-BE49-F238E27FC236}">
                  <a16:creationId xmlns:a16="http://schemas.microsoft.com/office/drawing/2014/main" id="{040CF3F3-EEE2-4611-935A-732045F39F25}"/>
                </a:ext>
              </a:extLst>
            </p:cNvPr>
            <p:cNvSpPr>
              <a:spLocks/>
            </p:cNvSpPr>
            <p:nvPr/>
          </p:nvSpPr>
          <p:spPr bwMode="auto">
            <a:xfrm>
              <a:off x="9210675" y="7294563"/>
              <a:ext cx="155575" cy="196850"/>
            </a:xfrm>
            <a:custGeom>
              <a:avLst/>
              <a:gdLst>
                <a:gd name="T0" fmla="*/ 20 w 111"/>
                <a:gd name="T1" fmla="*/ 12 h 141"/>
                <a:gd name="T2" fmla="*/ 38 w 111"/>
                <a:gd name="T3" fmla="*/ 31 h 141"/>
                <a:gd name="T4" fmla="*/ 27 w 111"/>
                <a:gd name="T5" fmla="*/ 57 h 141"/>
                <a:gd name="T6" fmla="*/ 8 w 111"/>
                <a:gd name="T7" fmla="*/ 66 h 141"/>
                <a:gd name="T8" fmla="*/ 18 w 111"/>
                <a:gd name="T9" fmla="*/ 80 h 141"/>
                <a:gd name="T10" fmla="*/ 0 w 111"/>
                <a:gd name="T11" fmla="*/ 123 h 141"/>
                <a:gd name="T12" fmla="*/ 81 w 111"/>
                <a:gd name="T13" fmla="*/ 141 h 141"/>
                <a:gd name="T14" fmla="*/ 83 w 111"/>
                <a:gd name="T15" fmla="*/ 94 h 141"/>
                <a:gd name="T16" fmla="*/ 97 w 111"/>
                <a:gd name="T17" fmla="*/ 85 h 141"/>
                <a:gd name="T18" fmla="*/ 84 w 111"/>
                <a:gd name="T19" fmla="*/ 70 h 141"/>
                <a:gd name="T20" fmla="*/ 85 w 111"/>
                <a:gd name="T21" fmla="*/ 41 h 141"/>
                <a:gd name="T22" fmla="*/ 109 w 111"/>
                <a:gd name="T23" fmla="*/ 32 h 141"/>
                <a:gd name="T24" fmla="*/ 68 w 111"/>
                <a:gd name="T25" fmla="*/ 6 h 141"/>
                <a:gd name="T26" fmla="*/ 20 w 111"/>
                <a:gd name="T27" fmla="*/ 1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1" h="141">
                  <a:moveTo>
                    <a:pt x="20" y="12"/>
                  </a:moveTo>
                  <a:cubicBezTo>
                    <a:pt x="18" y="18"/>
                    <a:pt x="26" y="25"/>
                    <a:pt x="38" y="31"/>
                  </a:cubicBezTo>
                  <a:cubicBezTo>
                    <a:pt x="27" y="57"/>
                    <a:pt x="27" y="57"/>
                    <a:pt x="27" y="57"/>
                  </a:cubicBezTo>
                  <a:cubicBezTo>
                    <a:pt x="16" y="58"/>
                    <a:pt x="9" y="61"/>
                    <a:pt x="8" y="66"/>
                  </a:cubicBezTo>
                  <a:cubicBezTo>
                    <a:pt x="7" y="70"/>
                    <a:pt x="11" y="75"/>
                    <a:pt x="18" y="80"/>
                  </a:cubicBezTo>
                  <a:cubicBezTo>
                    <a:pt x="0" y="123"/>
                    <a:pt x="0" y="123"/>
                    <a:pt x="0" y="123"/>
                  </a:cubicBezTo>
                  <a:cubicBezTo>
                    <a:pt x="81" y="141"/>
                    <a:pt x="81" y="141"/>
                    <a:pt x="81" y="141"/>
                  </a:cubicBezTo>
                  <a:cubicBezTo>
                    <a:pt x="83" y="94"/>
                    <a:pt x="83" y="94"/>
                    <a:pt x="83" y="94"/>
                  </a:cubicBezTo>
                  <a:cubicBezTo>
                    <a:pt x="91" y="92"/>
                    <a:pt x="96" y="90"/>
                    <a:pt x="97" y="85"/>
                  </a:cubicBezTo>
                  <a:cubicBezTo>
                    <a:pt x="98" y="80"/>
                    <a:pt x="93" y="75"/>
                    <a:pt x="84" y="70"/>
                  </a:cubicBezTo>
                  <a:cubicBezTo>
                    <a:pt x="85" y="41"/>
                    <a:pt x="85" y="41"/>
                    <a:pt x="85" y="41"/>
                  </a:cubicBezTo>
                  <a:cubicBezTo>
                    <a:pt x="98" y="41"/>
                    <a:pt x="108" y="38"/>
                    <a:pt x="109" y="32"/>
                  </a:cubicBezTo>
                  <a:cubicBezTo>
                    <a:pt x="111" y="23"/>
                    <a:pt x="93" y="11"/>
                    <a:pt x="68" y="6"/>
                  </a:cubicBezTo>
                  <a:cubicBezTo>
                    <a:pt x="43" y="0"/>
                    <a:pt x="22" y="3"/>
                    <a:pt x="20" y="12"/>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67">
              <a:extLst>
                <a:ext uri="{FF2B5EF4-FFF2-40B4-BE49-F238E27FC236}">
                  <a16:creationId xmlns:a16="http://schemas.microsoft.com/office/drawing/2014/main" id="{A913AAC4-0601-49F5-810B-0779FF8813F0}"/>
                </a:ext>
              </a:extLst>
            </p:cNvPr>
            <p:cNvSpPr>
              <a:spLocks/>
            </p:cNvSpPr>
            <p:nvPr/>
          </p:nvSpPr>
          <p:spPr bwMode="auto">
            <a:xfrm>
              <a:off x="8993188" y="8301038"/>
              <a:ext cx="146050" cy="184150"/>
            </a:xfrm>
            <a:custGeom>
              <a:avLst/>
              <a:gdLst>
                <a:gd name="T0" fmla="*/ 29 w 106"/>
                <a:gd name="T1" fmla="*/ 0 h 133"/>
                <a:gd name="T2" fmla="*/ 27 w 106"/>
                <a:gd name="T3" fmla="*/ 45 h 133"/>
                <a:gd name="T4" fmla="*/ 14 w 106"/>
                <a:gd name="T5" fmla="*/ 53 h 133"/>
                <a:gd name="T6" fmla="*/ 26 w 106"/>
                <a:gd name="T7" fmla="*/ 68 h 133"/>
                <a:gd name="T8" fmla="*/ 25 w 106"/>
                <a:gd name="T9" fmla="*/ 95 h 133"/>
                <a:gd name="T10" fmla="*/ 2 w 106"/>
                <a:gd name="T11" fmla="*/ 103 h 133"/>
                <a:gd name="T12" fmla="*/ 41 w 106"/>
                <a:gd name="T13" fmla="*/ 128 h 133"/>
                <a:gd name="T14" fmla="*/ 87 w 106"/>
                <a:gd name="T15" fmla="*/ 122 h 133"/>
                <a:gd name="T16" fmla="*/ 70 w 106"/>
                <a:gd name="T17" fmla="*/ 105 h 133"/>
                <a:gd name="T18" fmla="*/ 80 w 106"/>
                <a:gd name="T19" fmla="*/ 79 h 133"/>
                <a:gd name="T20" fmla="*/ 98 w 106"/>
                <a:gd name="T21" fmla="*/ 71 h 133"/>
                <a:gd name="T22" fmla="*/ 89 w 106"/>
                <a:gd name="T23" fmla="*/ 58 h 133"/>
                <a:gd name="T24" fmla="*/ 106 w 106"/>
                <a:gd name="T25" fmla="*/ 17 h 133"/>
                <a:gd name="T26" fmla="*/ 29 w 106"/>
                <a:gd name="T2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6" h="133">
                  <a:moveTo>
                    <a:pt x="29" y="0"/>
                  </a:moveTo>
                  <a:cubicBezTo>
                    <a:pt x="27" y="45"/>
                    <a:pt x="27" y="45"/>
                    <a:pt x="27" y="45"/>
                  </a:cubicBezTo>
                  <a:cubicBezTo>
                    <a:pt x="20" y="46"/>
                    <a:pt x="15" y="49"/>
                    <a:pt x="14" y="53"/>
                  </a:cubicBezTo>
                  <a:cubicBezTo>
                    <a:pt x="13" y="57"/>
                    <a:pt x="18" y="63"/>
                    <a:pt x="26" y="68"/>
                  </a:cubicBezTo>
                  <a:cubicBezTo>
                    <a:pt x="25" y="95"/>
                    <a:pt x="25" y="95"/>
                    <a:pt x="25" y="95"/>
                  </a:cubicBezTo>
                  <a:cubicBezTo>
                    <a:pt x="13" y="95"/>
                    <a:pt x="4" y="98"/>
                    <a:pt x="2" y="103"/>
                  </a:cubicBezTo>
                  <a:cubicBezTo>
                    <a:pt x="0" y="112"/>
                    <a:pt x="18" y="123"/>
                    <a:pt x="41" y="128"/>
                  </a:cubicBezTo>
                  <a:cubicBezTo>
                    <a:pt x="65" y="133"/>
                    <a:pt x="85" y="130"/>
                    <a:pt x="87" y="122"/>
                  </a:cubicBezTo>
                  <a:cubicBezTo>
                    <a:pt x="88" y="116"/>
                    <a:pt x="81" y="110"/>
                    <a:pt x="70" y="105"/>
                  </a:cubicBezTo>
                  <a:cubicBezTo>
                    <a:pt x="80" y="79"/>
                    <a:pt x="80" y="79"/>
                    <a:pt x="80" y="79"/>
                  </a:cubicBezTo>
                  <a:cubicBezTo>
                    <a:pt x="90" y="79"/>
                    <a:pt x="97" y="76"/>
                    <a:pt x="98" y="71"/>
                  </a:cubicBezTo>
                  <a:cubicBezTo>
                    <a:pt x="99" y="67"/>
                    <a:pt x="95" y="62"/>
                    <a:pt x="89" y="58"/>
                  </a:cubicBezTo>
                  <a:cubicBezTo>
                    <a:pt x="106" y="17"/>
                    <a:pt x="106" y="17"/>
                    <a:pt x="106" y="17"/>
                  </a:cubicBezTo>
                  <a:lnTo>
                    <a:pt x="29"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68">
              <a:extLst>
                <a:ext uri="{FF2B5EF4-FFF2-40B4-BE49-F238E27FC236}">
                  <a16:creationId xmlns:a16="http://schemas.microsoft.com/office/drawing/2014/main" id="{329CD5E5-EE16-4072-B7CA-33CF3C2B1BAC}"/>
                </a:ext>
              </a:extLst>
            </p:cNvPr>
            <p:cNvSpPr>
              <a:spLocks/>
            </p:cNvSpPr>
            <p:nvPr/>
          </p:nvSpPr>
          <p:spPr bwMode="auto">
            <a:xfrm>
              <a:off x="8523288" y="8043863"/>
              <a:ext cx="346075" cy="325438"/>
            </a:xfrm>
            <a:custGeom>
              <a:avLst/>
              <a:gdLst>
                <a:gd name="T0" fmla="*/ 87 w 249"/>
                <a:gd name="T1" fmla="*/ 81 h 233"/>
                <a:gd name="T2" fmla="*/ 52 w 249"/>
                <a:gd name="T3" fmla="*/ 113 h 233"/>
                <a:gd name="T4" fmla="*/ 13 w 249"/>
                <a:gd name="T5" fmla="*/ 96 h 233"/>
                <a:gd name="T6" fmla="*/ 30 w 249"/>
                <a:gd name="T7" fmla="*/ 175 h 233"/>
                <a:gd name="T8" fmla="*/ 95 w 249"/>
                <a:gd name="T9" fmla="*/ 224 h 233"/>
                <a:gd name="T10" fmla="*/ 96 w 249"/>
                <a:gd name="T11" fmla="*/ 182 h 233"/>
                <a:gd name="T12" fmla="*/ 139 w 249"/>
                <a:gd name="T13" fmla="*/ 163 h 233"/>
                <a:gd name="T14" fmla="*/ 172 w 249"/>
                <a:gd name="T15" fmla="*/ 174 h 233"/>
                <a:gd name="T16" fmla="*/ 177 w 249"/>
                <a:gd name="T17" fmla="*/ 147 h 233"/>
                <a:gd name="T18" fmla="*/ 249 w 249"/>
                <a:gd name="T19" fmla="*/ 117 h 233"/>
                <a:gd name="T20" fmla="*/ 174 w 249"/>
                <a:gd name="T21" fmla="*/ 0 h 233"/>
                <a:gd name="T22" fmla="*/ 116 w 249"/>
                <a:gd name="T23" fmla="*/ 54 h 233"/>
                <a:gd name="T24" fmla="*/ 90 w 249"/>
                <a:gd name="T25" fmla="*/ 47 h 233"/>
                <a:gd name="T26" fmla="*/ 87 w 249"/>
                <a:gd name="T27" fmla="*/ 8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9" h="233">
                  <a:moveTo>
                    <a:pt x="87" y="81"/>
                  </a:moveTo>
                  <a:cubicBezTo>
                    <a:pt x="52" y="113"/>
                    <a:pt x="52" y="113"/>
                    <a:pt x="52" y="113"/>
                  </a:cubicBezTo>
                  <a:cubicBezTo>
                    <a:pt x="36" y="98"/>
                    <a:pt x="21" y="91"/>
                    <a:pt x="13" y="96"/>
                  </a:cubicBezTo>
                  <a:cubicBezTo>
                    <a:pt x="0" y="104"/>
                    <a:pt x="8" y="140"/>
                    <a:pt x="30" y="175"/>
                  </a:cubicBezTo>
                  <a:cubicBezTo>
                    <a:pt x="53" y="211"/>
                    <a:pt x="82" y="233"/>
                    <a:pt x="95" y="224"/>
                  </a:cubicBezTo>
                  <a:cubicBezTo>
                    <a:pt x="103" y="219"/>
                    <a:pt x="103" y="202"/>
                    <a:pt x="96" y="182"/>
                  </a:cubicBezTo>
                  <a:cubicBezTo>
                    <a:pt x="139" y="163"/>
                    <a:pt x="139" y="163"/>
                    <a:pt x="139" y="163"/>
                  </a:cubicBezTo>
                  <a:cubicBezTo>
                    <a:pt x="153" y="174"/>
                    <a:pt x="165" y="179"/>
                    <a:pt x="172" y="174"/>
                  </a:cubicBezTo>
                  <a:cubicBezTo>
                    <a:pt x="178" y="170"/>
                    <a:pt x="179" y="160"/>
                    <a:pt x="177" y="147"/>
                  </a:cubicBezTo>
                  <a:cubicBezTo>
                    <a:pt x="249" y="117"/>
                    <a:pt x="249" y="117"/>
                    <a:pt x="249" y="117"/>
                  </a:cubicBezTo>
                  <a:cubicBezTo>
                    <a:pt x="174" y="0"/>
                    <a:pt x="174" y="0"/>
                    <a:pt x="174" y="0"/>
                  </a:cubicBezTo>
                  <a:cubicBezTo>
                    <a:pt x="116" y="54"/>
                    <a:pt x="116" y="54"/>
                    <a:pt x="116" y="54"/>
                  </a:cubicBezTo>
                  <a:cubicBezTo>
                    <a:pt x="105" y="46"/>
                    <a:pt x="96" y="43"/>
                    <a:pt x="90" y="47"/>
                  </a:cubicBezTo>
                  <a:cubicBezTo>
                    <a:pt x="83" y="51"/>
                    <a:pt x="82" y="64"/>
                    <a:pt x="87" y="8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69">
              <a:extLst>
                <a:ext uri="{FF2B5EF4-FFF2-40B4-BE49-F238E27FC236}">
                  <a16:creationId xmlns:a16="http://schemas.microsoft.com/office/drawing/2014/main" id="{88A49A68-8021-404D-9846-0CC97D0BDFFF}"/>
                </a:ext>
              </a:extLst>
            </p:cNvPr>
            <p:cNvSpPr>
              <a:spLocks/>
            </p:cNvSpPr>
            <p:nvPr/>
          </p:nvSpPr>
          <p:spPr bwMode="auto">
            <a:xfrm>
              <a:off x="8877300" y="7699375"/>
              <a:ext cx="317500" cy="315913"/>
            </a:xfrm>
            <a:custGeom>
              <a:avLst/>
              <a:gdLst>
                <a:gd name="T0" fmla="*/ 198 w 228"/>
                <a:gd name="T1" fmla="*/ 59 h 227"/>
                <a:gd name="T2" fmla="*/ 168 w 228"/>
                <a:gd name="T3" fmla="*/ 198 h 227"/>
                <a:gd name="T4" fmla="*/ 30 w 228"/>
                <a:gd name="T5" fmla="*/ 168 h 227"/>
                <a:gd name="T6" fmla="*/ 60 w 228"/>
                <a:gd name="T7" fmla="*/ 29 h 227"/>
                <a:gd name="T8" fmla="*/ 198 w 228"/>
                <a:gd name="T9" fmla="*/ 59 h 227"/>
              </a:gdLst>
              <a:ahLst/>
              <a:cxnLst>
                <a:cxn ang="0">
                  <a:pos x="T0" y="T1"/>
                </a:cxn>
                <a:cxn ang="0">
                  <a:pos x="T2" y="T3"/>
                </a:cxn>
                <a:cxn ang="0">
                  <a:pos x="T4" y="T5"/>
                </a:cxn>
                <a:cxn ang="0">
                  <a:pos x="T6" y="T7"/>
                </a:cxn>
                <a:cxn ang="0">
                  <a:pos x="T8" y="T9"/>
                </a:cxn>
              </a:cxnLst>
              <a:rect l="0" t="0" r="r" b="b"/>
              <a:pathLst>
                <a:path w="228" h="227">
                  <a:moveTo>
                    <a:pt x="198" y="59"/>
                  </a:moveTo>
                  <a:cubicBezTo>
                    <a:pt x="228" y="106"/>
                    <a:pt x="214" y="168"/>
                    <a:pt x="168" y="198"/>
                  </a:cubicBezTo>
                  <a:cubicBezTo>
                    <a:pt x="122" y="227"/>
                    <a:pt x="60" y="214"/>
                    <a:pt x="30" y="168"/>
                  </a:cubicBezTo>
                  <a:cubicBezTo>
                    <a:pt x="0" y="121"/>
                    <a:pt x="13" y="59"/>
                    <a:pt x="60" y="29"/>
                  </a:cubicBezTo>
                  <a:cubicBezTo>
                    <a:pt x="106" y="0"/>
                    <a:pt x="168" y="13"/>
                    <a:pt x="198" y="5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70">
              <a:extLst>
                <a:ext uri="{FF2B5EF4-FFF2-40B4-BE49-F238E27FC236}">
                  <a16:creationId xmlns:a16="http://schemas.microsoft.com/office/drawing/2014/main" id="{72C22387-22B7-4C36-91EB-1C238D42B856}"/>
                </a:ext>
              </a:extLst>
            </p:cNvPr>
            <p:cNvSpPr>
              <a:spLocks/>
            </p:cNvSpPr>
            <p:nvPr/>
          </p:nvSpPr>
          <p:spPr bwMode="auto">
            <a:xfrm>
              <a:off x="9299575" y="7724775"/>
              <a:ext cx="234950" cy="233363"/>
            </a:xfrm>
            <a:custGeom>
              <a:avLst/>
              <a:gdLst>
                <a:gd name="T0" fmla="*/ 146 w 168"/>
                <a:gd name="T1" fmla="*/ 44 h 168"/>
                <a:gd name="T2" fmla="*/ 123 w 168"/>
                <a:gd name="T3" fmla="*/ 146 h 168"/>
                <a:gd name="T4" fmla="*/ 22 w 168"/>
                <a:gd name="T5" fmla="*/ 124 h 168"/>
                <a:gd name="T6" fmla="*/ 44 w 168"/>
                <a:gd name="T7" fmla="*/ 22 h 168"/>
                <a:gd name="T8" fmla="*/ 146 w 168"/>
                <a:gd name="T9" fmla="*/ 44 h 168"/>
              </a:gdLst>
              <a:ahLst/>
              <a:cxnLst>
                <a:cxn ang="0">
                  <a:pos x="T0" y="T1"/>
                </a:cxn>
                <a:cxn ang="0">
                  <a:pos x="T2" y="T3"/>
                </a:cxn>
                <a:cxn ang="0">
                  <a:pos x="T4" y="T5"/>
                </a:cxn>
                <a:cxn ang="0">
                  <a:pos x="T6" y="T7"/>
                </a:cxn>
                <a:cxn ang="0">
                  <a:pos x="T8" y="T9"/>
                </a:cxn>
              </a:cxnLst>
              <a:rect l="0" t="0" r="r" b="b"/>
              <a:pathLst>
                <a:path w="168" h="168">
                  <a:moveTo>
                    <a:pt x="146" y="44"/>
                  </a:moveTo>
                  <a:cubicBezTo>
                    <a:pt x="168" y="79"/>
                    <a:pt x="158" y="124"/>
                    <a:pt x="123" y="146"/>
                  </a:cubicBezTo>
                  <a:cubicBezTo>
                    <a:pt x="89" y="168"/>
                    <a:pt x="44" y="158"/>
                    <a:pt x="22" y="124"/>
                  </a:cubicBezTo>
                  <a:cubicBezTo>
                    <a:pt x="0" y="90"/>
                    <a:pt x="9" y="44"/>
                    <a:pt x="44" y="22"/>
                  </a:cubicBezTo>
                  <a:cubicBezTo>
                    <a:pt x="78" y="0"/>
                    <a:pt x="124" y="10"/>
                    <a:pt x="146" y="4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71">
              <a:extLst>
                <a:ext uri="{FF2B5EF4-FFF2-40B4-BE49-F238E27FC236}">
                  <a16:creationId xmlns:a16="http://schemas.microsoft.com/office/drawing/2014/main" id="{625351A5-EA1C-4D6C-B8F9-116FF0EDA892}"/>
                </a:ext>
              </a:extLst>
            </p:cNvPr>
            <p:cNvSpPr>
              <a:spLocks/>
            </p:cNvSpPr>
            <p:nvPr/>
          </p:nvSpPr>
          <p:spPr bwMode="auto">
            <a:xfrm>
              <a:off x="9109075" y="8101013"/>
              <a:ext cx="119063" cy="119063"/>
            </a:xfrm>
            <a:custGeom>
              <a:avLst/>
              <a:gdLst>
                <a:gd name="T0" fmla="*/ 74 w 85"/>
                <a:gd name="T1" fmla="*/ 22 h 85"/>
                <a:gd name="T2" fmla="*/ 63 w 85"/>
                <a:gd name="T3" fmla="*/ 74 h 85"/>
                <a:gd name="T4" fmla="*/ 11 w 85"/>
                <a:gd name="T5" fmla="*/ 63 h 85"/>
                <a:gd name="T6" fmla="*/ 22 w 85"/>
                <a:gd name="T7" fmla="*/ 11 h 85"/>
                <a:gd name="T8" fmla="*/ 74 w 85"/>
                <a:gd name="T9" fmla="*/ 22 h 85"/>
              </a:gdLst>
              <a:ahLst/>
              <a:cxnLst>
                <a:cxn ang="0">
                  <a:pos x="T0" y="T1"/>
                </a:cxn>
                <a:cxn ang="0">
                  <a:pos x="T2" y="T3"/>
                </a:cxn>
                <a:cxn ang="0">
                  <a:pos x="T4" y="T5"/>
                </a:cxn>
                <a:cxn ang="0">
                  <a:pos x="T6" y="T7"/>
                </a:cxn>
                <a:cxn ang="0">
                  <a:pos x="T8" y="T9"/>
                </a:cxn>
              </a:cxnLst>
              <a:rect l="0" t="0" r="r" b="b"/>
              <a:pathLst>
                <a:path w="85" h="85">
                  <a:moveTo>
                    <a:pt x="74" y="22"/>
                  </a:moveTo>
                  <a:cubicBezTo>
                    <a:pt x="85" y="39"/>
                    <a:pt x="80" y="63"/>
                    <a:pt x="63" y="74"/>
                  </a:cubicBezTo>
                  <a:cubicBezTo>
                    <a:pt x="45" y="85"/>
                    <a:pt x="22" y="80"/>
                    <a:pt x="11" y="63"/>
                  </a:cubicBezTo>
                  <a:cubicBezTo>
                    <a:pt x="0" y="45"/>
                    <a:pt x="5" y="22"/>
                    <a:pt x="22" y="11"/>
                  </a:cubicBezTo>
                  <a:cubicBezTo>
                    <a:pt x="40" y="0"/>
                    <a:pt x="63" y="5"/>
                    <a:pt x="74" y="2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72">
              <a:extLst>
                <a:ext uri="{FF2B5EF4-FFF2-40B4-BE49-F238E27FC236}">
                  <a16:creationId xmlns:a16="http://schemas.microsoft.com/office/drawing/2014/main" id="{6DFE1BF6-7963-42E3-84E6-DDB3C2655164}"/>
                </a:ext>
              </a:extLst>
            </p:cNvPr>
            <p:cNvSpPr>
              <a:spLocks/>
            </p:cNvSpPr>
            <p:nvPr/>
          </p:nvSpPr>
          <p:spPr bwMode="auto">
            <a:xfrm>
              <a:off x="9571038" y="7932738"/>
              <a:ext cx="79375" cy="176213"/>
            </a:xfrm>
            <a:custGeom>
              <a:avLst/>
              <a:gdLst>
                <a:gd name="T0" fmla="*/ 57 w 57"/>
                <a:gd name="T1" fmla="*/ 0 h 126"/>
                <a:gd name="T2" fmla="*/ 22 w 57"/>
                <a:gd name="T3" fmla="*/ 126 h 126"/>
                <a:gd name="T4" fmla="*/ 0 w 57"/>
                <a:gd name="T5" fmla="*/ 97 h 126"/>
                <a:gd name="T6" fmla="*/ 22 w 57"/>
                <a:gd name="T7" fmla="*/ 4 h 126"/>
                <a:gd name="T8" fmla="*/ 57 w 57"/>
                <a:gd name="T9" fmla="*/ 0 h 126"/>
              </a:gdLst>
              <a:ahLst/>
              <a:cxnLst>
                <a:cxn ang="0">
                  <a:pos x="T0" y="T1"/>
                </a:cxn>
                <a:cxn ang="0">
                  <a:pos x="T2" y="T3"/>
                </a:cxn>
                <a:cxn ang="0">
                  <a:pos x="T4" y="T5"/>
                </a:cxn>
                <a:cxn ang="0">
                  <a:pos x="T6" y="T7"/>
                </a:cxn>
                <a:cxn ang="0">
                  <a:pos x="T8" y="T9"/>
                </a:cxn>
              </a:cxnLst>
              <a:rect l="0" t="0" r="r" b="b"/>
              <a:pathLst>
                <a:path w="57" h="126">
                  <a:moveTo>
                    <a:pt x="57" y="0"/>
                  </a:moveTo>
                  <a:cubicBezTo>
                    <a:pt x="53" y="43"/>
                    <a:pt x="42" y="86"/>
                    <a:pt x="22" y="126"/>
                  </a:cubicBezTo>
                  <a:cubicBezTo>
                    <a:pt x="0" y="97"/>
                    <a:pt x="0" y="97"/>
                    <a:pt x="0" y="97"/>
                  </a:cubicBezTo>
                  <a:cubicBezTo>
                    <a:pt x="22" y="4"/>
                    <a:pt x="22" y="4"/>
                    <a:pt x="22" y="4"/>
                  </a:cubicBezTo>
                  <a:lnTo>
                    <a:pt x="57"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73">
              <a:extLst>
                <a:ext uri="{FF2B5EF4-FFF2-40B4-BE49-F238E27FC236}">
                  <a16:creationId xmlns:a16="http://schemas.microsoft.com/office/drawing/2014/main" id="{FE2AAA05-DB64-4199-8393-A86739B5F247}"/>
                </a:ext>
              </a:extLst>
            </p:cNvPr>
            <p:cNvSpPr>
              <a:spLocks/>
            </p:cNvSpPr>
            <p:nvPr/>
          </p:nvSpPr>
          <p:spPr bwMode="auto">
            <a:xfrm>
              <a:off x="9571038" y="7940675"/>
              <a:ext cx="363538" cy="207963"/>
            </a:xfrm>
            <a:custGeom>
              <a:avLst/>
              <a:gdLst>
                <a:gd name="T0" fmla="*/ 20 w 261"/>
                <a:gd name="T1" fmla="*/ 0 h 150"/>
                <a:gd name="T2" fmla="*/ 0 w 261"/>
                <a:gd name="T3" fmla="*/ 92 h 150"/>
                <a:gd name="T4" fmla="*/ 92 w 261"/>
                <a:gd name="T5" fmla="*/ 102 h 150"/>
                <a:gd name="T6" fmla="*/ 109 w 261"/>
                <a:gd name="T7" fmla="*/ 115 h 150"/>
                <a:gd name="T8" fmla="*/ 134 w 261"/>
                <a:gd name="T9" fmla="*/ 107 h 150"/>
                <a:gd name="T10" fmla="*/ 190 w 261"/>
                <a:gd name="T11" fmla="*/ 113 h 150"/>
                <a:gd name="T12" fmla="*/ 211 w 261"/>
                <a:gd name="T13" fmla="*/ 146 h 150"/>
                <a:gd name="T14" fmla="*/ 254 w 261"/>
                <a:gd name="T15" fmla="*/ 99 h 150"/>
                <a:gd name="T16" fmla="*/ 235 w 261"/>
                <a:gd name="T17" fmla="*/ 38 h 150"/>
                <a:gd name="T18" fmla="*/ 202 w 261"/>
                <a:gd name="T19" fmla="*/ 59 h 150"/>
                <a:gd name="T20" fmla="*/ 148 w 261"/>
                <a:gd name="T21" fmla="*/ 42 h 150"/>
                <a:gd name="T22" fmla="*/ 129 w 261"/>
                <a:gd name="T23" fmla="*/ 24 h 150"/>
                <a:gd name="T24" fmla="*/ 108 w 261"/>
                <a:gd name="T25" fmla="*/ 29 h 150"/>
                <a:gd name="T26" fmla="*/ 20 w 261"/>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150">
                  <a:moveTo>
                    <a:pt x="20" y="0"/>
                  </a:moveTo>
                  <a:cubicBezTo>
                    <a:pt x="0" y="92"/>
                    <a:pt x="0" y="92"/>
                    <a:pt x="0" y="92"/>
                  </a:cubicBezTo>
                  <a:cubicBezTo>
                    <a:pt x="92" y="102"/>
                    <a:pt x="92" y="102"/>
                    <a:pt x="92" y="102"/>
                  </a:cubicBezTo>
                  <a:cubicBezTo>
                    <a:pt x="96" y="109"/>
                    <a:pt x="102" y="114"/>
                    <a:pt x="109" y="115"/>
                  </a:cubicBezTo>
                  <a:cubicBezTo>
                    <a:pt x="118" y="117"/>
                    <a:pt x="126" y="114"/>
                    <a:pt x="134" y="107"/>
                  </a:cubicBezTo>
                  <a:cubicBezTo>
                    <a:pt x="190" y="113"/>
                    <a:pt x="190" y="113"/>
                    <a:pt x="190" y="113"/>
                  </a:cubicBezTo>
                  <a:cubicBezTo>
                    <a:pt x="192" y="131"/>
                    <a:pt x="200" y="143"/>
                    <a:pt x="211" y="146"/>
                  </a:cubicBezTo>
                  <a:cubicBezTo>
                    <a:pt x="229" y="150"/>
                    <a:pt x="248" y="129"/>
                    <a:pt x="254" y="99"/>
                  </a:cubicBezTo>
                  <a:cubicBezTo>
                    <a:pt x="261" y="69"/>
                    <a:pt x="252" y="42"/>
                    <a:pt x="235" y="38"/>
                  </a:cubicBezTo>
                  <a:cubicBezTo>
                    <a:pt x="223" y="36"/>
                    <a:pt x="210" y="44"/>
                    <a:pt x="202" y="59"/>
                  </a:cubicBezTo>
                  <a:cubicBezTo>
                    <a:pt x="148" y="42"/>
                    <a:pt x="148" y="42"/>
                    <a:pt x="148" y="42"/>
                  </a:cubicBezTo>
                  <a:cubicBezTo>
                    <a:pt x="144" y="32"/>
                    <a:pt x="138" y="26"/>
                    <a:pt x="129" y="24"/>
                  </a:cubicBezTo>
                  <a:cubicBezTo>
                    <a:pt x="122" y="22"/>
                    <a:pt x="115" y="24"/>
                    <a:pt x="108" y="29"/>
                  </a:cubicBezTo>
                  <a:lnTo>
                    <a:pt x="20"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74">
              <a:extLst>
                <a:ext uri="{FF2B5EF4-FFF2-40B4-BE49-F238E27FC236}">
                  <a16:creationId xmlns:a16="http://schemas.microsoft.com/office/drawing/2014/main" id="{0E768B7D-3DEF-4631-8446-98D6A6AE55CF}"/>
                </a:ext>
              </a:extLst>
            </p:cNvPr>
            <p:cNvSpPr>
              <a:spLocks/>
            </p:cNvSpPr>
            <p:nvPr/>
          </p:nvSpPr>
          <p:spPr bwMode="auto">
            <a:xfrm>
              <a:off x="8701088" y="7343775"/>
              <a:ext cx="925513" cy="538163"/>
            </a:xfrm>
            <a:custGeom>
              <a:avLst/>
              <a:gdLst>
                <a:gd name="T0" fmla="*/ 0 w 664"/>
                <a:gd name="T1" fmla="*/ 386 h 386"/>
                <a:gd name="T2" fmla="*/ 8 w 664"/>
                <a:gd name="T3" fmla="*/ 323 h 386"/>
                <a:gd name="T4" fmla="*/ 414 w 664"/>
                <a:gd name="T5" fmla="*/ 62 h 386"/>
                <a:gd name="T6" fmla="*/ 664 w 664"/>
                <a:gd name="T7" fmla="*/ 282 h 386"/>
                <a:gd name="T8" fmla="*/ 1 w 664"/>
                <a:gd name="T9" fmla="*/ 385 h 386"/>
                <a:gd name="T10" fmla="*/ 0 w 664"/>
                <a:gd name="T11" fmla="*/ 386 h 386"/>
              </a:gdLst>
              <a:ahLst/>
              <a:cxnLst>
                <a:cxn ang="0">
                  <a:pos x="T0" y="T1"/>
                </a:cxn>
                <a:cxn ang="0">
                  <a:pos x="T2" y="T3"/>
                </a:cxn>
                <a:cxn ang="0">
                  <a:pos x="T4" y="T5"/>
                </a:cxn>
                <a:cxn ang="0">
                  <a:pos x="T6" y="T7"/>
                </a:cxn>
                <a:cxn ang="0">
                  <a:pos x="T8" y="T9"/>
                </a:cxn>
                <a:cxn ang="0">
                  <a:pos x="T10" y="T11"/>
                </a:cxn>
              </a:cxnLst>
              <a:rect l="0" t="0" r="r" b="b"/>
              <a:pathLst>
                <a:path w="664" h="386">
                  <a:moveTo>
                    <a:pt x="0" y="386"/>
                  </a:moveTo>
                  <a:cubicBezTo>
                    <a:pt x="1" y="365"/>
                    <a:pt x="3" y="344"/>
                    <a:pt x="8" y="323"/>
                  </a:cubicBezTo>
                  <a:cubicBezTo>
                    <a:pt x="48" y="139"/>
                    <a:pt x="230" y="22"/>
                    <a:pt x="414" y="62"/>
                  </a:cubicBezTo>
                  <a:cubicBezTo>
                    <a:pt x="534" y="88"/>
                    <a:pt x="625" y="174"/>
                    <a:pt x="664" y="282"/>
                  </a:cubicBezTo>
                  <a:cubicBezTo>
                    <a:pt x="622" y="248"/>
                    <a:pt x="292" y="0"/>
                    <a:pt x="1" y="385"/>
                  </a:cubicBezTo>
                  <a:lnTo>
                    <a:pt x="0" y="386"/>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50" name="Group 149">
            <a:extLst>
              <a:ext uri="{FF2B5EF4-FFF2-40B4-BE49-F238E27FC236}">
                <a16:creationId xmlns:a16="http://schemas.microsoft.com/office/drawing/2014/main" id="{B276477A-E47B-44C9-96F8-55F7F34FCA42}"/>
              </a:ext>
            </a:extLst>
          </p:cNvPr>
          <p:cNvGrpSpPr/>
          <p:nvPr/>
        </p:nvGrpSpPr>
        <p:grpSpPr>
          <a:xfrm rot="3102239">
            <a:off x="20107737" y="21137842"/>
            <a:ext cx="1364517" cy="1199340"/>
            <a:chOff x="13247688" y="7861300"/>
            <a:chExt cx="1206500" cy="1060450"/>
          </a:xfrm>
        </p:grpSpPr>
        <p:sp>
          <p:nvSpPr>
            <p:cNvPr id="151" name="Freeform 75">
              <a:extLst>
                <a:ext uri="{FF2B5EF4-FFF2-40B4-BE49-F238E27FC236}">
                  <a16:creationId xmlns:a16="http://schemas.microsoft.com/office/drawing/2014/main" id="{9D7C60CB-CF13-498A-AF13-790F83BE92EA}"/>
                </a:ext>
              </a:extLst>
            </p:cNvPr>
            <p:cNvSpPr>
              <a:spLocks/>
            </p:cNvSpPr>
            <p:nvPr/>
          </p:nvSpPr>
          <p:spPr bwMode="auto">
            <a:xfrm>
              <a:off x="13247688" y="8253413"/>
              <a:ext cx="190500" cy="125413"/>
            </a:xfrm>
            <a:custGeom>
              <a:avLst/>
              <a:gdLst>
                <a:gd name="T0" fmla="*/ 4 w 136"/>
                <a:gd name="T1" fmla="*/ 32 h 90"/>
                <a:gd name="T2" fmla="*/ 9 w 136"/>
                <a:gd name="T3" fmla="*/ 69 h 90"/>
                <a:gd name="T4" fmla="*/ 23 w 136"/>
                <a:gd name="T5" fmla="*/ 55 h 90"/>
                <a:gd name="T6" fmla="*/ 42 w 136"/>
                <a:gd name="T7" fmla="*/ 62 h 90"/>
                <a:gd name="T8" fmla="*/ 49 w 136"/>
                <a:gd name="T9" fmla="*/ 77 h 90"/>
                <a:gd name="T10" fmla="*/ 61 w 136"/>
                <a:gd name="T11" fmla="*/ 68 h 90"/>
                <a:gd name="T12" fmla="*/ 123 w 136"/>
                <a:gd name="T13" fmla="*/ 90 h 90"/>
                <a:gd name="T14" fmla="*/ 136 w 136"/>
                <a:gd name="T15" fmla="*/ 29 h 90"/>
                <a:gd name="T16" fmla="*/ 71 w 136"/>
                <a:gd name="T17" fmla="*/ 23 h 90"/>
                <a:gd name="T18" fmla="*/ 64 w 136"/>
                <a:gd name="T19" fmla="*/ 10 h 90"/>
                <a:gd name="T20" fmla="*/ 51 w 136"/>
                <a:gd name="T21" fmla="*/ 21 h 90"/>
                <a:gd name="T22" fmla="*/ 30 w 136"/>
                <a:gd name="T23" fmla="*/ 19 h 90"/>
                <a:gd name="T24" fmla="*/ 23 w 136"/>
                <a:gd name="T25" fmla="*/ 1 h 90"/>
                <a:gd name="T26" fmla="*/ 4 w 136"/>
                <a:gd name="T27" fmla="*/ 3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90">
                  <a:moveTo>
                    <a:pt x="4" y="32"/>
                  </a:moveTo>
                  <a:cubicBezTo>
                    <a:pt x="0" y="51"/>
                    <a:pt x="2" y="67"/>
                    <a:pt x="9" y="69"/>
                  </a:cubicBezTo>
                  <a:cubicBezTo>
                    <a:pt x="13" y="70"/>
                    <a:pt x="18" y="64"/>
                    <a:pt x="23" y="55"/>
                  </a:cubicBezTo>
                  <a:cubicBezTo>
                    <a:pt x="42" y="62"/>
                    <a:pt x="42" y="62"/>
                    <a:pt x="42" y="62"/>
                  </a:cubicBezTo>
                  <a:cubicBezTo>
                    <a:pt x="43" y="71"/>
                    <a:pt x="45" y="77"/>
                    <a:pt x="49" y="77"/>
                  </a:cubicBezTo>
                  <a:cubicBezTo>
                    <a:pt x="53" y="78"/>
                    <a:pt x="57" y="75"/>
                    <a:pt x="61" y="68"/>
                  </a:cubicBezTo>
                  <a:cubicBezTo>
                    <a:pt x="123" y="90"/>
                    <a:pt x="123" y="90"/>
                    <a:pt x="123" y="90"/>
                  </a:cubicBezTo>
                  <a:cubicBezTo>
                    <a:pt x="136" y="29"/>
                    <a:pt x="136" y="29"/>
                    <a:pt x="136" y="29"/>
                  </a:cubicBezTo>
                  <a:cubicBezTo>
                    <a:pt x="71" y="23"/>
                    <a:pt x="71" y="23"/>
                    <a:pt x="71" y="23"/>
                  </a:cubicBezTo>
                  <a:cubicBezTo>
                    <a:pt x="70" y="16"/>
                    <a:pt x="67" y="11"/>
                    <a:pt x="64" y="10"/>
                  </a:cubicBezTo>
                  <a:cubicBezTo>
                    <a:pt x="60" y="9"/>
                    <a:pt x="55" y="14"/>
                    <a:pt x="51" y="21"/>
                  </a:cubicBezTo>
                  <a:cubicBezTo>
                    <a:pt x="30" y="19"/>
                    <a:pt x="30" y="19"/>
                    <a:pt x="30" y="19"/>
                  </a:cubicBezTo>
                  <a:cubicBezTo>
                    <a:pt x="30" y="9"/>
                    <a:pt x="28" y="2"/>
                    <a:pt x="23" y="1"/>
                  </a:cubicBezTo>
                  <a:cubicBezTo>
                    <a:pt x="17" y="0"/>
                    <a:pt x="8" y="14"/>
                    <a:pt x="4" y="3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76">
              <a:extLst>
                <a:ext uri="{FF2B5EF4-FFF2-40B4-BE49-F238E27FC236}">
                  <a16:creationId xmlns:a16="http://schemas.microsoft.com/office/drawing/2014/main" id="{6EDA4580-AB90-4FD5-9073-3C588E3CA644}"/>
                </a:ext>
              </a:extLst>
            </p:cNvPr>
            <p:cNvSpPr>
              <a:spLocks/>
            </p:cNvSpPr>
            <p:nvPr/>
          </p:nvSpPr>
          <p:spPr bwMode="auto">
            <a:xfrm>
              <a:off x="14082713" y="8078788"/>
              <a:ext cx="201613" cy="188913"/>
            </a:xfrm>
            <a:custGeom>
              <a:avLst/>
              <a:gdLst>
                <a:gd name="T0" fmla="*/ 89 w 145"/>
                <a:gd name="T1" fmla="*/ 30 h 135"/>
                <a:gd name="T2" fmla="*/ 64 w 145"/>
                <a:gd name="T3" fmla="*/ 40 h 135"/>
                <a:gd name="T4" fmla="*/ 45 w 145"/>
                <a:gd name="T5" fmla="*/ 34 h 135"/>
                <a:gd name="T6" fmla="*/ 42 w 145"/>
                <a:gd name="T7" fmla="*/ 50 h 135"/>
                <a:gd name="T8" fmla="*/ 0 w 145"/>
                <a:gd name="T9" fmla="*/ 67 h 135"/>
                <a:gd name="T10" fmla="*/ 44 w 145"/>
                <a:gd name="T11" fmla="*/ 135 h 135"/>
                <a:gd name="T12" fmla="*/ 77 w 145"/>
                <a:gd name="T13" fmla="*/ 104 h 135"/>
                <a:gd name="T14" fmla="*/ 93 w 145"/>
                <a:gd name="T15" fmla="*/ 108 h 135"/>
                <a:gd name="T16" fmla="*/ 95 w 145"/>
                <a:gd name="T17" fmla="*/ 88 h 135"/>
                <a:gd name="T18" fmla="*/ 115 w 145"/>
                <a:gd name="T19" fmla="*/ 69 h 135"/>
                <a:gd name="T20" fmla="*/ 138 w 145"/>
                <a:gd name="T21" fmla="*/ 79 h 135"/>
                <a:gd name="T22" fmla="*/ 127 w 145"/>
                <a:gd name="T23" fmla="*/ 33 h 135"/>
                <a:gd name="T24" fmla="*/ 90 w 145"/>
                <a:gd name="T25" fmla="*/ 5 h 135"/>
                <a:gd name="T26" fmla="*/ 89 w 145"/>
                <a:gd name="T27"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89" y="30"/>
                  </a:moveTo>
                  <a:cubicBezTo>
                    <a:pt x="64" y="40"/>
                    <a:pt x="64" y="40"/>
                    <a:pt x="64" y="40"/>
                  </a:cubicBezTo>
                  <a:cubicBezTo>
                    <a:pt x="56" y="34"/>
                    <a:pt x="49" y="31"/>
                    <a:pt x="45" y="34"/>
                  </a:cubicBezTo>
                  <a:cubicBezTo>
                    <a:pt x="42" y="36"/>
                    <a:pt x="41" y="42"/>
                    <a:pt x="42" y="50"/>
                  </a:cubicBezTo>
                  <a:cubicBezTo>
                    <a:pt x="0" y="67"/>
                    <a:pt x="0" y="67"/>
                    <a:pt x="0" y="67"/>
                  </a:cubicBezTo>
                  <a:cubicBezTo>
                    <a:pt x="44" y="135"/>
                    <a:pt x="44" y="135"/>
                    <a:pt x="44" y="135"/>
                  </a:cubicBezTo>
                  <a:cubicBezTo>
                    <a:pt x="77" y="104"/>
                    <a:pt x="77" y="104"/>
                    <a:pt x="77" y="104"/>
                  </a:cubicBezTo>
                  <a:cubicBezTo>
                    <a:pt x="84" y="108"/>
                    <a:pt x="89" y="110"/>
                    <a:pt x="93" y="108"/>
                  </a:cubicBezTo>
                  <a:cubicBezTo>
                    <a:pt x="97" y="105"/>
                    <a:pt x="97" y="98"/>
                    <a:pt x="95" y="88"/>
                  </a:cubicBezTo>
                  <a:cubicBezTo>
                    <a:pt x="115" y="69"/>
                    <a:pt x="115" y="69"/>
                    <a:pt x="115" y="69"/>
                  </a:cubicBezTo>
                  <a:cubicBezTo>
                    <a:pt x="124" y="78"/>
                    <a:pt x="133" y="83"/>
                    <a:pt x="138" y="79"/>
                  </a:cubicBezTo>
                  <a:cubicBezTo>
                    <a:pt x="145" y="75"/>
                    <a:pt x="140" y="54"/>
                    <a:pt x="127" y="33"/>
                  </a:cubicBezTo>
                  <a:cubicBezTo>
                    <a:pt x="114" y="13"/>
                    <a:pt x="97" y="0"/>
                    <a:pt x="90" y="5"/>
                  </a:cubicBezTo>
                  <a:cubicBezTo>
                    <a:pt x="85" y="8"/>
                    <a:pt x="85" y="18"/>
                    <a:pt x="89" y="3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77">
              <a:extLst>
                <a:ext uri="{FF2B5EF4-FFF2-40B4-BE49-F238E27FC236}">
                  <a16:creationId xmlns:a16="http://schemas.microsoft.com/office/drawing/2014/main" id="{5B916ABA-98E9-4C55-9050-6C8379B72B98}"/>
                </a:ext>
              </a:extLst>
            </p:cNvPr>
            <p:cNvSpPr>
              <a:spLocks/>
            </p:cNvSpPr>
            <p:nvPr/>
          </p:nvSpPr>
          <p:spPr bwMode="auto">
            <a:xfrm>
              <a:off x="13382625" y="7954963"/>
              <a:ext cx="836613" cy="923925"/>
            </a:xfrm>
            <a:custGeom>
              <a:avLst/>
              <a:gdLst>
                <a:gd name="T0" fmla="*/ 550 w 601"/>
                <a:gd name="T1" fmla="*/ 174 h 664"/>
                <a:gd name="T2" fmla="*/ 596 w 601"/>
                <a:gd name="T3" fmla="*/ 354 h 664"/>
                <a:gd name="T4" fmla="*/ 566 w 601"/>
                <a:gd name="T5" fmla="*/ 462 h 664"/>
                <a:gd name="T6" fmla="*/ 505 w 601"/>
                <a:gd name="T7" fmla="*/ 543 h 664"/>
                <a:gd name="T8" fmla="*/ 463 w 601"/>
                <a:gd name="T9" fmla="*/ 576 h 664"/>
                <a:gd name="T10" fmla="*/ 60 w 601"/>
                <a:gd name="T11" fmla="*/ 489 h 664"/>
                <a:gd name="T12" fmla="*/ 42 w 601"/>
                <a:gd name="T13" fmla="*/ 206 h 664"/>
                <a:gd name="T14" fmla="*/ 148 w 601"/>
                <a:gd name="T15" fmla="*/ 87 h 664"/>
                <a:gd name="T16" fmla="*/ 550 w 601"/>
                <a:gd name="T17" fmla="*/ 17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1" h="664">
                  <a:moveTo>
                    <a:pt x="550" y="174"/>
                  </a:moveTo>
                  <a:cubicBezTo>
                    <a:pt x="586" y="230"/>
                    <a:pt x="601" y="293"/>
                    <a:pt x="596" y="354"/>
                  </a:cubicBezTo>
                  <a:cubicBezTo>
                    <a:pt x="593" y="392"/>
                    <a:pt x="583" y="428"/>
                    <a:pt x="566" y="462"/>
                  </a:cubicBezTo>
                  <a:cubicBezTo>
                    <a:pt x="551" y="492"/>
                    <a:pt x="531" y="519"/>
                    <a:pt x="505" y="543"/>
                  </a:cubicBezTo>
                  <a:cubicBezTo>
                    <a:pt x="493" y="555"/>
                    <a:pt x="478" y="567"/>
                    <a:pt x="463" y="576"/>
                  </a:cubicBezTo>
                  <a:cubicBezTo>
                    <a:pt x="328" y="664"/>
                    <a:pt x="147" y="624"/>
                    <a:pt x="60" y="489"/>
                  </a:cubicBezTo>
                  <a:cubicBezTo>
                    <a:pt x="4" y="401"/>
                    <a:pt x="0" y="294"/>
                    <a:pt x="42" y="206"/>
                  </a:cubicBezTo>
                  <a:cubicBezTo>
                    <a:pt x="65" y="159"/>
                    <a:pt x="100" y="117"/>
                    <a:pt x="148" y="87"/>
                  </a:cubicBezTo>
                  <a:cubicBezTo>
                    <a:pt x="283" y="0"/>
                    <a:pt x="463" y="39"/>
                    <a:pt x="550" y="17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78">
              <a:extLst>
                <a:ext uri="{FF2B5EF4-FFF2-40B4-BE49-F238E27FC236}">
                  <a16:creationId xmlns:a16="http://schemas.microsoft.com/office/drawing/2014/main" id="{C35D9271-A0EB-4C25-928D-DCCB3F6801D7}"/>
                </a:ext>
              </a:extLst>
            </p:cNvPr>
            <p:cNvSpPr>
              <a:spLocks/>
            </p:cNvSpPr>
            <p:nvPr/>
          </p:nvSpPr>
          <p:spPr bwMode="auto">
            <a:xfrm>
              <a:off x="13419138" y="7861300"/>
              <a:ext cx="236538" cy="279400"/>
            </a:xfrm>
            <a:custGeom>
              <a:avLst/>
              <a:gdLst>
                <a:gd name="T0" fmla="*/ 7 w 170"/>
                <a:gd name="T1" fmla="*/ 59 h 201"/>
                <a:gd name="T2" fmla="*/ 36 w 170"/>
                <a:gd name="T3" fmla="*/ 66 h 201"/>
                <a:gd name="T4" fmla="*/ 55 w 170"/>
                <a:gd name="T5" fmla="*/ 104 h 201"/>
                <a:gd name="T6" fmla="*/ 53 w 170"/>
                <a:gd name="T7" fmla="*/ 129 h 201"/>
                <a:gd name="T8" fmla="*/ 72 w 170"/>
                <a:gd name="T9" fmla="*/ 137 h 201"/>
                <a:gd name="T10" fmla="*/ 104 w 170"/>
                <a:gd name="T11" fmla="*/ 201 h 201"/>
                <a:gd name="T12" fmla="*/ 170 w 170"/>
                <a:gd name="T13" fmla="*/ 158 h 201"/>
                <a:gd name="T14" fmla="*/ 125 w 170"/>
                <a:gd name="T15" fmla="*/ 103 h 201"/>
                <a:gd name="T16" fmla="*/ 126 w 170"/>
                <a:gd name="T17" fmla="*/ 82 h 201"/>
                <a:gd name="T18" fmla="*/ 102 w 170"/>
                <a:gd name="T19" fmla="*/ 74 h 201"/>
                <a:gd name="T20" fmla="*/ 75 w 170"/>
                <a:gd name="T21" fmla="*/ 41 h 201"/>
                <a:gd name="T22" fmla="*/ 80 w 170"/>
                <a:gd name="T23" fmla="*/ 12 h 201"/>
                <a:gd name="T24" fmla="*/ 30 w 170"/>
                <a:gd name="T25" fmla="*/ 14 h 201"/>
                <a:gd name="T26" fmla="*/ 7 w 170"/>
                <a:gd name="T27" fmla="*/ 5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201">
                  <a:moveTo>
                    <a:pt x="7" y="59"/>
                  </a:moveTo>
                  <a:cubicBezTo>
                    <a:pt x="12" y="66"/>
                    <a:pt x="23" y="69"/>
                    <a:pt x="36" y="66"/>
                  </a:cubicBezTo>
                  <a:cubicBezTo>
                    <a:pt x="55" y="104"/>
                    <a:pt x="55" y="104"/>
                    <a:pt x="55" y="104"/>
                  </a:cubicBezTo>
                  <a:cubicBezTo>
                    <a:pt x="50" y="113"/>
                    <a:pt x="49" y="123"/>
                    <a:pt x="53" y="129"/>
                  </a:cubicBezTo>
                  <a:cubicBezTo>
                    <a:pt x="56" y="135"/>
                    <a:pt x="63" y="137"/>
                    <a:pt x="72" y="137"/>
                  </a:cubicBezTo>
                  <a:cubicBezTo>
                    <a:pt x="104" y="201"/>
                    <a:pt x="104" y="201"/>
                    <a:pt x="104" y="201"/>
                  </a:cubicBezTo>
                  <a:cubicBezTo>
                    <a:pt x="170" y="158"/>
                    <a:pt x="170" y="158"/>
                    <a:pt x="170" y="158"/>
                  </a:cubicBezTo>
                  <a:cubicBezTo>
                    <a:pt x="125" y="103"/>
                    <a:pt x="125" y="103"/>
                    <a:pt x="125" y="103"/>
                  </a:cubicBezTo>
                  <a:cubicBezTo>
                    <a:pt x="129" y="95"/>
                    <a:pt x="129" y="88"/>
                    <a:pt x="126" y="82"/>
                  </a:cubicBezTo>
                  <a:cubicBezTo>
                    <a:pt x="121" y="76"/>
                    <a:pt x="113" y="73"/>
                    <a:pt x="102" y="74"/>
                  </a:cubicBezTo>
                  <a:cubicBezTo>
                    <a:pt x="75" y="41"/>
                    <a:pt x="75" y="41"/>
                    <a:pt x="75" y="41"/>
                  </a:cubicBezTo>
                  <a:cubicBezTo>
                    <a:pt x="83" y="30"/>
                    <a:pt x="85" y="19"/>
                    <a:pt x="80" y="12"/>
                  </a:cubicBezTo>
                  <a:cubicBezTo>
                    <a:pt x="73" y="0"/>
                    <a:pt x="50" y="1"/>
                    <a:pt x="30" y="14"/>
                  </a:cubicBezTo>
                  <a:cubicBezTo>
                    <a:pt x="10" y="27"/>
                    <a:pt x="0" y="47"/>
                    <a:pt x="7" y="5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79">
              <a:extLst>
                <a:ext uri="{FF2B5EF4-FFF2-40B4-BE49-F238E27FC236}">
                  <a16:creationId xmlns:a16="http://schemas.microsoft.com/office/drawing/2014/main" id="{16EE817E-855A-4511-8C7C-C86E4ECD0099}"/>
                </a:ext>
              </a:extLst>
            </p:cNvPr>
            <p:cNvSpPr>
              <a:spLocks/>
            </p:cNvSpPr>
            <p:nvPr/>
          </p:nvSpPr>
          <p:spPr bwMode="auto">
            <a:xfrm>
              <a:off x="13955713" y="8691563"/>
              <a:ext cx="195263" cy="211138"/>
            </a:xfrm>
            <a:custGeom>
              <a:avLst/>
              <a:gdLst>
                <a:gd name="T0" fmla="*/ 0 w 140"/>
                <a:gd name="T1" fmla="*/ 45 h 151"/>
                <a:gd name="T2" fmla="*/ 32 w 140"/>
                <a:gd name="T3" fmla="*/ 80 h 151"/>
                <a:gd name="T4" fmla="*/ 28 w 140"/>
                <a:gd name="T5" fmla="*/ 96 h 151"/>
                <a:gd name="T6" fmla="*/ 48 w 140"/>
                <a:gd name="T7" fmla="*/ 98 h 151"/>
                <a:gd name="T8" fmla="*/ 68 w 140"/>
                <a:gd name="T9" fmla="*/ 119 h 151"/>
                <a:gd name="T10" fmla="*/ 57 w 140"/>
                <a:gd name="T11" fmla="*/ 143 h 151"/>
                <a:gd name="T12" fmla="*/ 105 w 140"/>
                <a:gd name="T13" fmla="*/ 132 h 151"/>
                <a:gd name="T14" fmla="*/ 135 w 140"/>
                <a:gd name="T15" fmla="*/ 93 h 151"/>
                <a:gd name="T16" fmla="*/ 109 w 140"/>
                <a:gd name="T17" fmla="*/ 93 h 151"/>
                <a:gd name="T18" fmla="*/ 98 w 140"/>
                <a:gd name="T19" fmla="*/ 66 h 151"/>
                <a:gd name="T20" fmla="*/ 105 w 140"/>
                <a:gd name="T21" fmla="*/ 47 h 151"/>
                <a:gd name="T22" fmla="*/ 88 w 140"/>
                <a:gd name="T23" fmla="*/ 44 h 151"/>
                <a:gd name="T24" fmla="*/ 70 w 140"/>
                <a:gd name="T25" fmla="*/ 0 h 151"/>
                <a:gd name="T26" fmla="*/ 0 w 140"/>
                <a:gd name="T27" fmla="*/ 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51">
                  <a:moveTo>
                    <a:pt x="0" y="45"/>
                  </a:moveTo>
                  <a:cubicBezTo>
                    <a:pt x="32" y="80"/>
                    <a:pt x="32" y="80"/>
                    <a:pt x="32" y="80"/>
                  </a:cubicBezTo>
                  <a:cubicBezTo>
                    <a:pt x="27" y="87"/>
                    <a:pt x="25" y="93"/>
                    <a:pt x="28" y="96"/>
                  </a:cubicBezTo>
                  <a:cubicBezTo>
                    <a:pt x="30" y="101"/>
                    <a:pt x="38" y="101"/>
                    <a:pt x="48" y="98"/>
                  </a:cubicBezTo>
                  <a:cubicBezTo>
                    <a:pt x="68" y="119"/>
                    <a:pt x="68" y="119"/>
                    <a:pt x="68" y="119"/>
                  </a:cubicBezTo>
                  <a:cubicBezTo>
                    <a:pt x="59" y="129"/>
                    <a:pt x="54" y="138"/>
                    <a:pt x="57" y="143"/>
                  </a:cubicBezTo>
                  <a:cubicBezTo>
                    <a:pt x="62" y="151"/>
                    <a:pt x="84" y="146"/>
                    <a:pt x="105" y="132"/>
                  </a:cubicBezTo>
                  <a:cubicBezTo>
                    <a:pt x="127" y="118"/>
                    <a:pt x="140" y="101"/>
                    <a:pt x="135" y="93"/>
                  </a:cubicBezTo>
                  <a:cubicBezTo>
                    <a:pt x="132" y="88"/>
                    <a:pt x="122" y="88"/>
                    <a:pt x="109" y="93"/>
                  </a:cubicBezTo>
                  <a:cubicBezTo>
                    <a:pt x="98" y="66"/>
                    <a:pt x="98" y="66"/>
                    <a:pt x="98" y="66"/>
                  </a:cubicBezTo>
                  <a:cubicBezTo>
                    <a:pt x="105" y="58"/>
                    <a:pt x="108" y="51"/>
                    <a:pt x="105" y="47"/>
                  </a:cubicBezTo>
                  <a:cubicBezTo>
                    <a:pt x="102" y="43"/>
                    <a:pt x="96" y="42"/>
                    <a:pt x="88" y="44"/>
                  </a:cubicBezTo>
                  <a:cubicBezTo>
                    <a:pt x="70" y="0"/>
                    <a:pt x="70" y="0"/>
                    <a:pt x="70" y="0"/>
                  </a:cubicBezTo>
                  <a:lnTo>
                    <a:pt x="0" y="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80">
              <a:extLst>
                <a:ext uri="{FF2B5EF4-FFF2-40B4-BE49-F238E27FC236}">
                  <a16:creationId xmlns:a16="http://schemas.microsoft.com/office/drawing/2014/main" id="{AEC6D7F0-CA79-45AA-B7FF-6E73C5A5B700}"/>
                </a:ext>
              </a:extLst>
            </p:cNvPr>
            <p:cNvSpPr>
              <a:spLocks/>
            </p:cNvSpPr>
            <p:nvPr/>
          </p:nvSpPr>
          <p:spPr bwMode="auto">
            <a:xfrm>
              <a:off x="13835063" y="7905750"/>
              <a:ext cx="133350" cy="165100"/>
            </a:xfrm>
            <a:custGeom>
              <a:avLst/>
              <a:gdLst>
                <a:gd name="T0" fmla="*/ 17 w 95"/>
                <a:gd name="T1" fmla="*/ 10 h 119"/>
                <a:gd name="T2" fmla="*/ 32 w 95"/>
                <a:gd name="T3" fmla="*/ 26 h 119"/>
                <a:gd name="T4" fmla="*/ 23 w 95"/>
                <a:gd name="T5" fmla="*/ 48 h 119"/>
                <a:gd name="T6" fmla="*/ 7 w 95"/>
                <a:gd name="T7" fmla="*/ 56 h 119"/>
                <a:gd name="T8" fmla="*/ 15 w 95"/>
                <a:gd name="T9" fmla="*/ 67 h 119"/>
                <a:gd name="T10" fmla="*/ 0 w 95"/>
                <a:gd name="T11" fmla="*/ 104 h 119"/>
                <a:gd name="T12" fmla="*/ 69 w 95"/>
                <a:gd name="T13" fmla="*/ 119 h 119"/>
                <a:gd name="T14" fmla="*/ 71 w 95"/>
                <a:gd name="T15" fmla="*/ 79 h 119"/>
                <a:gd name="T16" fmla="*/ 83 w 95"/>
                <a:gd name="T17" fmla="*/ 72 h 119"/>
                <a:gd name="T18" fmla="*/ 72 w 95"/>
                <a:gd name="T19" fmla="*/ 59 h 119"/>
                <a:gd name="T20" fmla="*/ 73 w 95"/>
                <a:gd name="T21" fmla="*/ 34 h 119"/>
                <a:gd name="T22" fmla="*/ 93 w 95"/>
                <a:gd name="T23" fmla="*/ 27 h 119"/>
                <a:gd name="T24" fmla="*/ 58 w 95"/>
                <a:gd name="T25" fmla="*/ 4 h 119"/>
                <a:gd name="T26" fmla="*/ 17 w 95"/>
                <a:gd name="T27" fmla="*/ 1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19">
                  <a:moveTo>
                    <a:pt x="17" y="10"/>
                  </a:moveTo>
                  <a:cubicBezTo>
                    <a:pt x="16" y="15"/>
                    <a:pt x="22" y="21"/>
                    <a:pt x="32" y="26"/>
                  </a:cubicBezTo>
                  <a:cubicBezTo>
                    <a:pt x="23" y="48"/>
                    <a:pt x="23" y="48"/>
                    <a:pt x="23" y="48"/>
                  </a:cubicBezTo>
                  <a:cubicBezTo>
                    <a:pt x="14" y="49"/>
                    <a:pt x="8" y="52"/>
                    <a:pt x="7" y="56"/>
                  </a:cubicBezTo>
                  <a:cubicBezTo>
                    <a:pt x="6" y="59"/>
                    <a:pt x="10" y="64"/>
                    <a:pt x="15" y="67"/>
                  </a:cubicBezTo>
                  <a:cubicBezTo>
                    <a:pt x="0" y="104"/>
                    <a:pt x="0" y="104"/>
                    <a:pt x="0" y="104"/>
                  </a:cubicBezTo>
                  <a:cubicBezTo>
                    <a:pt x="69" y="119"/>
                    <a:pt x="69" y="119"/>
                    <a:pt x="69" y="119"/>
                  </a:cubicBezTo>
                  <a:cubicBezTo>
                    <a:pt x="71" y="79"/>
                    <a:pt x="71" y="79"/>
                    <a:pt x="71" y="79"/>
                  </a:cubicBezTo>
                  <a:cubicBezTo>
                    <a:pt x="78" y="78"/>
                    <a:pt x="82" y="76"/>
                    <a:pt x="83" y="72"/>
                  </a:cubicBezTo>
                  <a:cubicBezTo>
                    <a:pt x="84" y="68"/>
                    <a:pt x="79" y="63"/>
                    <a:pt x="72" y="59"/>
                  </a:cubicBezTo>
                  <a:cubicBezTo>
                    <a:pt x="73" y="34"/>
                    <a:pt x="73" y="34"/>
                    <a:pt x="73" y="34"/>
                  </a:cubicBezTo>
                  <a:cubicBezTo>
                    <a:pt x="84" y="34"/>
                    <a:pt x="92" y="32"/>
                    <a:pt x="93" y="27"/>
                  </a:cubicBezTo>
                  <a:cubicBezTo>
                    <a:pt x="95" y="19"/>
                    <a:pt x="79" y="9"/>
                    <a:pt x="58" y="4"/>
                  </a:cubicBezTo>
                  <a:cubicBezTo>
                    <a:pt x="37" y="0"/>
                    <a:pt x="19" y="2"/>
                    <a:pt x="17" y="1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81">
              <a:extLst>
                <a:ext uri="{FF2B5EF4-FFF2-40B4-BE49-F238E27FC236}">
                  <a16:creationId xmlns:a16="http://schemas.microsoft.com/office/drawing/2014/main" id="{CD391D2B-81BE-4213-B7B9-16AC3FFF512A}"/>
                </a:ext>
              </a:extLst>
            </p:cNvPr>
            <p:cNvSpPr>
              <a:spLocks/>
            </p:cNvSpPr>
            <p:nvPr/>
          </p:nvSpPr>
          <p:spPr bwMode="auto">
            <a:xfrm>
              <a:off x="13650913" y="8763000"/>
              <a:ext cx="125413" cy="158750"/>
            </a:xfrm>
            <a:custGeom>
              <a:avLst/>
              <a:gdLst>
                <a:gd name="T0" fmla="*/ 24 w 90"/>
                <a:gd name="T1" fmla="*/ 0 h 114"/>
                <a:gd name="T2" fmla="*/ 22 w 90"/>
                <a:gd name="T3" fmla="*/ 38 h 114"/>
                <a:gd name="T4" fmla="*/ 11 w 90"/>
                <a:gd name="T5" fmla="*/ 45 h 114"/>
                <a:gd name="T6" fmla="*/ 22 w 90"/>
                <a:gd name="T7" fmla="*/ 58 h 114"/>
                <a:gd name="T8" fmla="*/ 21 w 90"/>
                <a:gd name="T9" fmla="*/ 81 h 114"/>
                <a:gd name="T10" fmla="*/ 1 w 90"/>
                <a:gd name="T11" fmla="*/ 88 h 114"/>
                <a:gd name="T12" fmla="*/ 35 w 90"/>
                <a:gd name="T13" fmla="*/ 109 h 114"/>
                <a:gd name="T14" fmla="*/ 74 w 90"/>
                <a:gd name="T15" fmla="*/ 104 h 114"/>
                <a:gd name="T16" fmla="*/ 59 w 90"/>
                <a:gd name="T17" fmla="*/ 89 h 114"/>
                <a:gd name="T18" fmla="*/ 68 w 90"/>
                <a:gd name="T19" fmla="*/ 68 h 114"/>
                <a:gd name="T20" fmla="*/ 83 w 90"/>
                <a:gd name="T21" fmla="*/ 60 h 114"/>
                <a:gd name="T22" fmla="*/ 75 w 90"/>
                <a:gd name="T23" fmla="*/ 50 h 114"/>
                <a:gd name="T24" fmla="*/ 90 w 90"/>
                <a:gd name="T25" fmla="*/ 14 h 114"/>
                <a:gd name="T26" fmla="*/ 24 w 90"/>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14">
                  <a:moveTo>
                    <a:pt x="24" y="0"/>
                  </a:moveTo>
                  <a:cubicBezTo>
                    <a:pt x="22" y="38"/>
                    <a:pt x="22" y="38"/>
                    <a:pt x="22" y="38"/>
                  </a:cubicBezTo>
                  <a:cubicBezTo>
                    <a:pt x="16" y="39"/>
                    <a:pt x="12" y="41"/>
                    <a:pt x="11" y="45"/>
                  </a:cubicBezTo>
                  <a:cubicBezTo>
                    <a:pt x="10" y="49"/>
                    <a:pt x="14" y="54"/>
                    <a:pt x="22" y="58"/>
                  </a:cubicBezTo>
                  <a:cubicBezTo>
                    <a:pt x="21" y="81"/>
                    <a:pt x="21" y="81"/>
                    <a:pt x="21" y="81"/>
                  </a:cubicBezTo>
                  <a:cubicBezTo>
                    <a:pt x="10" y="81"/>
                    <a:pt x="2" y="83"/>
                    <a:pt x="1" y="88"/>
                  </a:cubicBezTo>
                  <a:cubicBezTo>
                    <a:pt x="0" y="95"/>
                    <a:pt x="15" y="105"/>
                    <a:pt x="35" y="109"/>
                  </a:cubicBezTo>
                  <a:cubicBezTo>
                    <a:pt x="55" y="114"/>
                    <a:pt x="72" y="111"/>
                    <a:pt x="74" y="104"/>
                  </a:cubicBezTo>
                  <a:cubicBezTo>
                    <a:pt x="75" y="99"/>
                    <a:pt x="69" y="94"/>
                    <a:pt x="59" y="89"/>
                  </a:cubicBezTo>
                  <a:cubicBezTo>
                    <a:pt x="68" y="68"/>
                    <a:pt x="68" y="68"/>
                    <a:pt x="68" y="68"/>
                  </a:cubicBezTo>
                  <a:cubicBezTo>
                    <a:pt x="76" y="67"/>
                    <a:pt x="82" y="64"/>
                    <a:pt x="83" y="60"/>
                  </a:cubicBezTo>
                  <a:cubicBezTo>
                    <a:pt x="84" y="57"/>
                    <a:pt x="81" y="53"/>
                    <a:pt x="75" y="50"/>
                  </a:cubicBezTo>
                  <a:cubicBezTo>
                    <a:pt x="90" y="14"/>
                    <a:pt x="90" y="14"/>
                    <a:pt x="90" y="14"/>
                  </a:cubicBezTo>
                  <a:lnTo>
                    <a:pt x="24"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82">
              <a:extLst>
                <a:ext uri="{FF2B5EF4-FFF2-40B4-BE49-F238E27FC236}">
                  <a16:creationId xmlns:a16="http://schemas.microsoft.com/office/drawing/2014/main" id="{1663834D-3811-4C5B-BBB0-037096731EDC}"/>
                </a:ext>
              </a:extLst>
            </p:cNvPr>
            <p:cNvSpPr>
              <a:spLocks/>
            </p:cNvSpPr>
            <p:nvPr/>
          </p:nvSpPr>
          <p:spPr bwMode="auto">
            <a:xfrm>
              <a:off x="13249275" y="8543925"/>
              <a:ext cx="295275" cy="276225"/>
            </a:xfrm>
            <a:custGeom>
              <a:avLst/>
              <a:gdLst>
                <a:gd name="T0" fmla="*/ 74 w 212"/>
                <a:gd name="T1" fmla="*/ 69 h 198"/>
                <a:gd name="T2" fmla="*/ 44 w 212"/>
                <a:gd name="T3" fmla="*/ 97 h 198"/>
                <a:gd name="T4" fmla="*/ 11 w 212"/>
                <a:gd name="T5" fmla="*/ 82 h 198"/>
                <a:gd name="T6" fmla="*/ 26 w 212"/>
                <a:gd name="T7" fmla="*/ 149 h 198"/>
                <a:gd name="T8" fmla="*/ 81 w 212"/>
                <a:gd name="T9" fmla="*/ 191 h 198"/>
                <a:gd name="T10" fmla="*/ 81 w 212"/>
                <a:gd name="T11" fmla="*/ 155 h 198"/>
                <a:gd name="T12" fmla="*/ 119 w 212"/>
                <a:gd name="T13" fmla="*/ 139 h 198"/>
                <a:gd name="T14" fmla="*/ 146 w 212"/>
                <a:gd name="T15" fmla="*/ 149 h 198"/>
                <a:gd name="T16" fmla="*/ 151 w 212"/>
                <a:gd name="T17" fmla="*/ 126 h 198"/>
                <a:gd name="T18" fmla="*/ 212 w 212"/>
                <a:gd name="T19" fmla="*/ 100 h 198"/>
                <a:gd name="T20" fmla="*/ 148 w 212"/>
                <a:gd name="T21" fmla="*/ 0 h 198"/>
                <a:gd name="T22" fmla="*/ 99 w 212"/>
                <a:gd name="T23" fmla="*/ 46 h 198"/>
                <a:gd name="T24" fmla="*/ 77 w 212"/>
                <a:gd name="T25" fmla="*/ 40 h 198"/>
                <a:gd name="T26" fmla="*/ 74 w 212"/>
                <a:gd name="T27" fmla="*/ 6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198">
                  <a:moveTo>
                    <a:pt x="74" y="69"/>
                  </a:moveTo>
                  <a:cubicBezTo>
                    <a:pt x="44" y="97"/>
                    <a:pt x="44" y="97"/>
                    <a:pt x="44" y="97"/>
                  </a:cubicBezTo>
                  <a:cubicBezTo>
                    <a:pt x="31" y="83"/>
                    <a:pt x="18" y="77"/>
                    <a:pt x="11" y="82"/>
                  </a:cubicBezTo>
                  <a:cubicBezTo>
                    <a:pt x="0" y="89"/>
                    <a:pt x="6" y="119"/>
                    <a:pt x="26" y="149"/>
                  </a:cubicBezTo>
                  <a:cubicBezTo>
                    <a:pt x="45" y="180"/>
                    <a:pt x="70" y="198"/>
                    <a:pt x="81" y="191"/>
                  </a:cubicBezTo>
                  <a:cubicBezTo>
                    <a:pt x="88" y="187"/>
                    <a:pt x="88" y="172"/>
                    <a:pt x="81" y="155"/>
                  </a:cubicBezTo>
                  <a:cubicBezTo>
                    <a:pt x="119" y="139"/>
                    <a:pt x="119" y="139"/>
                    <a:pt x="119" y="139"/>
                  </a:cubicBezTo>
                  <a:cubicBezTo>
                    <a:pt x="130" y="149"/>
                    <a:pt x="140" y="153"/>
                    <a:pt x="146" y="149"/>
                  </a:cubicBezTo>
                  <a:cubicBezTo>
                    <a:pt x="152" y="145"/>
                    <a:pt x="153" y="137"/>
                    <a:pt x="151" y="126"/>
                  </a:cubicBezTo>
                  <a:cubicBezTo>
                    <a:pt x="212" y="100"/>
                    <a:pt x="212" y="100"/>
                    <a:pt x="212" y="100"/>
                  </a:cubicBezTo>
                  <a:cubicBezTo>
                    <a:pt x="148" y="0"/>
                    <a:pt x="148" y="0"/>
                    <a:pt x="148" y="0"/>
                  </a:cubicBezTo>
                  <a:cubicBezTo>
                    <a:pt x="99" y="46"/>
                    <a:pt x="99" y="46"/>
                    <a:pt x="99" y="46"/>
                  </a:cubicBezTo>
                  <a:cubicBezTo>
                    <a:pt x="90" y="39"/>
                    <a:pt x="82" y="37"/>
                    <a:pt x="77" y="40"/>
                  </a:cubicBezTo>
                  <a:cubicBezTo>
                    <a:pt x="70" y="44"/>
                    <a:pt x="70" y="55"/>
                    <a:pt x="74" y="6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83">
              <a:extLst>
                <a:ext uri="{FF2B5EF4-FFF2-40B4-BE49-F238E27FC236}">
                  <a16:creationId xmlns:a16="http://schemas.microsoft.com/office/drawing/2014/main" id="{BA126CF6-963D-4DC6-A6F2-491D0AA05A86}"/>
                </a:ext>
              </a:extLst>
            </p:cNvPr>
            <p:cNvSpPr>
              <a:spLocks/>
            </p:cNvSpPr>
            <p:nvPr/>
          </p:nvSpPr>
          <p:spPr bwMode="auto">
            <a:xfrm>
              <a:off x="13550900" y="8248650"/>
              <a:ext cx="271463" cy="271463"/>
            </a:xfrm>
            <a:custGeom>
              <a:avLst/>
              <a:gdLst>
                <a:gd name="T0" fmla="*/ 168 w 194"/>
                <a:gd name="T1" fmla="*/ 51 h 195"/>
                <a:gd name="T2" fmla="*/ 143 w 194"/>
                <a:gd name="T3" fmla="*/ 169 h 195"/>
                <a:gd name="T4" fmla="*/ 25 w 194"/>
                <a:gd name="T5" fmla="*/ 143 h 195"/>
                <a:gd name="T6" fmla="*/ 51 w 194"/>
                <a:gd name="T7" fmla="*/ 26 h 195"/>
                <a:gd name="T8" fmla="*/ 168 w 194"/>
                <a:gd name="T9" fmla="*/ 51 h 195"/>
              </a:gdLst>
              <a:ahLst/>
              <a:cxnLst>
                <a:cxn ang="0">
                  <a:pos x="T0" y="T1"/>
                </a:cxn>
                <a:cxn ang="0">
                  <a:pos x="T2" y="T3"/>
                </a:cxn>
                <a:cxn ang="0">
                  <a:pos x="T4" y="T5"/>
                </a:cxn>
                <a:cxn ang="0">
                  <a:pos x="T6" y="T7"/>
                </a:cxn>
                <a:cxn ang="0">
                  <a:pos x="T8" y="T9"/>
                </a:cxn>
              </a:cxnLst>
              <a:rect l="0" t="0" r="r" b="b"/>
              <a:pathLst>
                <a:path w="194" h="195">
                  <a:moveTo>
                    <a:pt x="168" y="51"/>
                  </a:moveTo>
                  <a:cubicBezTo>
                    <a:pt x="194" y="91"/>
                    <a:pt x="182" y="144"/>
                    <a:pt x="143" y="169"/>
                  </a:cubicBezTo>
                  <a:cubicBezTo>
                    <a:pt x="103" y="195"/>
                    <a:pt x="51" y="183"/>
                    <a:pt x="25" y="143"/>
                  </a:cubicBezTo>
                  <a:cubicBezTo>
                    <a:pt x="0" y="104"/>
                    <a:pt x="11" y="51"/>
                    <a:pt x="51" y="26"/>
                  </a:cubicBezTo>
                  <a:cubicBezTo>
                    <a:pt x="90" y="0"/>
                    <a:pt x="143" y="12"/>
                    <a:pt x="168" y="5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84">
              <a:extLst>
                <a:ext uri="{FF2B5EF4-FFF2-40B4-BE49-F238E27FC236}">
                  <a16:creationId xmlns:a16="http://schemas.microsoft.com/office/drawing/2014/main" id="{3774960A-AF2B-447A-AB1D-49375462FC5E}"/>
                </a:ext>
              </a:extLst>
            </p:cNvPr>
            <p:cNvSpPr>
              <a:spLocks/>
            </p:cNvSpPr>
            <p:nvPr/>
          </p:nvSpPr>
          <p:spPr bwMode="auto">
            <a:xfrm>
              <a:off x="13911263" y="8270875"/>
              <a:ext cx="200025" cy="201613"/>
            </a:xfrm>
            <a:custGeom>
              <a:avLst/>
              <a:gdLst>
                <a:gd name="T0" fmla="*/ 125 w 144"/>
                <a:gd name="T1" fmla="*/ 38 h 144"/>
                <a:gd name="T2" fmla="*/ 106 w 144"/>
                <a:gd name="T3" fmla="*/ 125 h 144"/>
                <a:gd name="T4" fmla="*/ 19 w 144"/>
                <a:gd name="T5" fmla="*/ 106 h 144"/>
                <a:gd name="T6" fmla="*/ 38 w 144"/>
                <a:gd name="T7" fmla="*/ 19 h 144"/>
                <a:gd name="T8" fmla="*/ 125 w 144"/>
                <a:gd name="T9" fmla="*/ 38 h 144"/>
              </a:gdLst>
              <a:ahLst/>
              <a:cxnLst>
                <a:cxn ang="0">
                  <a:pos x="T0" y="T1"/>
                </a:cxn>
                <a:cxn ang="0">
                  <a:pos x="T2" y="T3"/>
                </a:cxn>
                <a:cxn ang="0">
                  <a:pos x="T4" y="T5"/>
                </a:cxn>
                <a:cxn ang="0">
                  <a:pos x="T6" y="T7"/>
                </a:cxn>
                <a:cxn ang="0">
                  <a:pos x="T8" y="T9"/>
                </a:cxn>
              </a:cxnLst>
              <a:rect l="0" t="0" r="r" b="b"/>
              <a:pathLst>
                <a:path w="144" h="144">
                  <a:moveTo>
                    <a:pt x="125" y="38"/>
                  </a:moveTo>
                  <a:cubicBezTo>
                    <a:pt x="144" y="67"/>
                    <a:pt x="135" y="106"/>
                    <a:pt x="106" y="125"/>
                  </a:cubicBezTo>
                  <a:cubicBezTo>
                    <a:pt x="77" y="144"/>
                    <a:pt x="38" y="135"/>
                    <a:pt x="19" y="106"/>
                  </a:cubicBezTo>
                  <a:cubicBezTo>
                    <a:pt x="0" y="77"/>
                    <a:pt x="9" y="38"/>
                    <a:pt x="38" y="19"/>
                  </a:cubicBezTo>
                  <a:cubicBezTo>
                    <a:pt x="67" y="0"/>
                    <a:pt x="106" y="9"/>
                    <a:pt x="125"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85">
              <a:extLst>
                <a:ext uri="{FF2B5EF4-FFF2-40B4-BE49-F238E27FC236}">
                  <a16:creationId xmlns:a16="http://schemas.microsoft.com/office/drawing/2014/main" id="{6EDE1F8C-FED8-481A-943F-0ADD213E8B92}"/>
                </a:ext>
              </a:extLst>
            </p:cNvPr>
            <p:cNvSpPr>
              <a:spLocks/>
            </p:cNvSpPr>
            <p:nvPr/>
          </p:nvSpPr>
          <p:spPr bwMode="auto">
            <a:xfrm>
              <a:off x="13749338" y="8593138"/>
              <a:ext cx="101600" cy="101600"/>
            </a:xfrm>
            <a:custGeom>
              <a:avLst/>
              <a:gdLst>
                <a:gd name="T0" fmla="*/ 63 w 73"/>
                <a:gd name="T1" fmla="*/ 19 h 73"/>
                <a:gd name="T2" fmla="*/ 54 w 73"/>
                <a:gd name="T3" fmla="*/ 63 h 73"/>
                <a:gd name="T4" fmla="*/ 9 w 73"/>
                <a:gd name="T5" fmla="*/ 53 h 73"/>
                <a:gd name="T6" fmla="*/ 19 w 73"/>
                <a:gd name="T7" fmla="*/ 9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8" y="53"/>
                    <a:pt x="54" y="63"/>
                  </a:cubicBezTo>
                  <a:cubicBezTo>
                    <a:pt x="39" y="73"/>
                    <a:pt x="19" y="68"/>
                    <a:pt x="9" y="53"/>
                  </a:cubicBezTo>
                  <a:cubicBezTo>
                    <a:pt x="0" y="39"/>
                    <a:pt x="4" y="19"/>
                    <a:pt x="19" y="9"/>
                  </a:cubicBezTo>
                  <a:cubicBezTo>
                    <a:pt x="34" y="0"/>
                    <a:pt x="54" y="4"/>
                    <a:pt x="63" y="1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86">
              <a:extLst>
                <a:ext uri="{FF2B5EF4-FFF2-40B4-BE49-F238E27FC236}">
                  <a16:creationId xmlns:a16="http://schemas.microsoft.com/office/drawing/2014/main" id="{95633568-3867-45DD-BA46-39B10A62D7C1}"/>
                </a:ext>
              </a:extLst>
            </p:cNvPr>
            <p:cNvSpPr>
              <a:spLocks/>
            </p:cNvSpPr>
            <p:nvPr/>
          </p:nvSpPr>
          <p:spPr bwMode="auto">
            <a:xfrm>
              <a:off x="14143038" y="8448675"/>
              <a:ext cx="68263" cy="149225"/>
            </a:xfrm>
            <a:custGeom>
              <a:avLst/>
              <a:gdLst>
                <a:gd name="T0" fmla="*/ 49 w 49"/>
                <a:gd name="T1" fmla="*/ 0 h 108"/>
                <a:gd name="T2" fmla="*/ 19 w 49"/>
                <a:gd name="T3" fmla="*/ 108 h 108"/>
                <a:gd name="T4" fmla="*/ 0 w 49"/>
                <a:gd name="T5" fmla="*/ 84 h 108"/>
                <a:gd name="T6" fmla="*/ 19 w 49"/>
                <a:gd name="T7" fmla="*/ 4 h 108"/>
                <a:gd name="T8" fmla="*/ 49 w 49"/>
                <a:gd name="T9" fmla="*/ 0 h 108"/>
              </a:gdLst>
              <a:ahLst/>
              <a:cxnLst>
                <a:cxn ang="0">
                  <a:pos x="T0" y="T1"/>
                </a:cxn>
                <a:cxn ang="0">
                  <a:pos x="T2" y="T3"/>
                </a:cxn>
                <a:cxn ang="0">
                  <a:pos x="T4" y="T5"/>
                </a:cxn>
                <a:cxn ang="0">
                  <a:pos x="T6" y="T7"/>
                </a:cxn>
                <a:cxn ang="0">
                  <a:pos x="T8" y="T9"/>
                </a:cxn>
              </a:cxnLst>
              <a:rect l="0" t="0" r="r" b="b"/>
              <a:pathLst>
                <a:path w="49" h="108">
                  <a:moveTo>
                    <a:pt x="49" y="0"/>
                  </a:moveTo>
                  <a:cubicBezTo>
                    <a:pt x="46" y="38"/>
                    <a:pt x="36" y="74"/>
                    <a:pt x="19" y="108"/>
                  </a:cubicBezTo>
                  <a:cubicBezTo>
                    <a:pt x="0" y="84"/>
                    <a:pt x="0" y="84"/>
                    <a:pt x="0" y="84"/>
                  </a:cubicBezTo>
                  <a:cubicBezTo>
                    <a:pt x="19" y="4"/>
                    <a:pt x="19" y="4"/>
                    <a:pt x="19" y="4"/>
                  </a:cubicBezTo>
                  <a:lnTo>
                    <a:pt x="49"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87">
              <a:extLst>
                <a:ext uri="{FF2B5EF4-FFF2-40B4-BE49-F238E27FC236}">
                  <a16:creationId xmlns:a16="http://schemas.microsoft.com/office/drawing/2014/main" id="{A1A5FC4D-DFF8-48E5-B31C-F306AF73B4BB}"/>
                </a:ext>
              </a:extLst>
            </p:cNvPr>
            <p:cNvSpPr>
              <a:spLocks/>
            </p:cNvSpPr>
            <p:nvPr/>
          </p:nvSpPr>
          <p:spPr bwMode="auto">
            <a:xfrm>
              <a:off x="14143038" y="8455025"/>
              <a:ext cx="311150" cy="177800"/>
            </a:xfrm>
            <a:custGeom>
              <a:avLst/>
              <a:gdLst>
                <a:gd name="T0" fmla="*/ 17 w 223"/>
                <a:gd name="T1" fmla="*/ 0 h 128"/>
                <a:gd name="T2" fmla="*/ 0 w 223"/>
                <a:gd name="T3" fmla="*/ 79 h 128"/>
                <a:gd name="T4" fmla="*/ 79 w 223"/>
                <a:gd name="T5" fmla="*/ 87 h 128"/>
                <a:gd name="T6" fmla="*/ 93 w 223"/>
                <a:gd name="T7" fmla="*/ 99 h 128"/>
                <a:gd name="T8" fmla="*/ 114 w 223"/>
                <a:gd name="T9" fmla="*/ 91 h 128"/>
                <a:gd name="T10" fmla="*/ 162 w 223"/>
                <a:gd name="T11" fmla="*/ 97 h 128"/>
                <a:gd name="T12" fmla="*/ 180 w 223"/>
                <a:gd name="T13" fmla="*/ 125 h 128"/>
                <a:gd name="T14" fmla="*/ 217 w 223"/>
                <a:gd name="T15" fmla="*/ 85 h 128"/>
                <a:gd name="T16" fmla="*/ 200 w 223"/>
                <a:gd name="T17" fmla="*/ 33 h 128"/>
                <a:gd name="T18" fmla="*/ 172 w 223"/>
                <a:gd name="T19" fmla="*/ 51 h 128"/>
                <a:gd name="T20" fmla="*/ 126 w 223"/>
                <a:gd name="T21" fmla="*/ 36 h 128"/>
                <a:gd name="T22" fmla="*/ 110 w 223"/>
                <a:gd name="T23" fmla="*/ 20 h 128"/>
                <a:gd name="T24" fmla="*/ 93 w 223"/>
                <a:gd name="T25" fmla="*/ 25 h 128"/>
                <a:gd name="T26" fmla="*/ 17 w 223"/>
                <a:gd name="T2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28">
                  <a:moveTo>
                    <a:pt x="17" y="0"/>
                  </a:moveTo>
                  <a:cubicBezTo>
                    <a:pt x="0" y="79"/>
                    <a:pt x="0" y="79"/>
                    <a:pt x="0" y="79"/>
                  </a:cubicBezTo>
                  <a:cubicBezTo>
                    <a:pt x="79" y="87"/>
                    <a:pt x="79" y="87"/>
                    <a:pt x="79" y="87"/>
                  </a:cubicBezTo>
                  <a:cubicBezTo>
                    <a:pt x="82" y="93"/>
                    <a:pt x="87" y="97"/>
                    <a:pt x="93" y="99"/>
                  </a:cubicBezTo>
                  <a:cubicBezTo>
                    <a:pt x="100" y="100"/>
                    <a:pt x="108" y="97"/>
                    <a:pt x="114" y="91"/>
                  </a:cubicBezTo>
                  <a:cubicBezTo>
                    <a:pt x="162" y="97"/>
                    <a:pt x="162" y="97"/>
                    <a:pt x="162" y="97"/>
                  </a:cubicBezTo>
                  <a:cubicBezTo>
                    <a:pt x="164" y="111"/>
                    <a:pt x="170" y="122"/>
                    <a:pt x="180" y="125"/>
                  </a:cubicBezTo>
                  <a:cubicBezTo>
                    <a:pt x="195" y="128"/>
                    <a:pt x="212" y="110"/>
                    <a:pt x="217" y="85"/>
                  </a:cubicBezTo>
                  <a:cubicBezTo>
                    <a:pt x="223" y="59"/>
                    <a:pt x="215" y="36"/>
                    <a:pt x="200" y="33"/>
                  </a:cubicBezTo>
                  <a:cubicBezTo>
                    <a:pt x="190" y="31"/>
                    <a:pt x="180" y="38"/>
                    <a:pt x="172" y="51"/>
                  </a:cubicBezTo>
                  <a:cubicBezTo>
                    <a:pt x="126" y="36"/>
                    <a:pt x="126" y="36"/>
                    <a:pt x="126" y="36"/>
                  </a:cubicBezTo>
                  <a:cubicBezTo>
                    <a:pt x="123" y="28"/>
                    <a:pt x="117" y="22"/>
                    <a:pt x="110" y="20"/>
                  </a:cubicBezTo>
                  <a:cubicBezTo>
                    <a:pt x="104" y="19"/>
                    <a:pt x="98" y="21"/>
                    <a:pt x="93" y="25"/>
                  </a:cubicBezTo>
                  <a:lnTo>
                    <a:pt x="1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88">
              <a:extLst>
                <a:ext uri="{FF2B5EF4-FFF2-40B4-BE49-F238E27FC236}">
                  <a16:creationId xmlns:a16="http://schemas.microsoft.com/office/drawing/2014/main" id="{D4C8AC20-C59B-4AB5-A442-3AAFD7A51E3F}"/>
                </a:ext>
              </a:extLst>
            </p:cNvPr>
            <p:cNvSpPr>
              <a:spLocks/>
            </p:cNvSpPr>
            <p:nvPr/>
          </p:nvSpPr>
          <p:spPr bwMode="auto">
            <a:xfrm>
              <a:off x="13401675" y="7947025"/>
              <a:ext cx="787400" cy="458788"/>
            </a:xfrm>
            <a:custGeom>
              <a:avLst/>
              <a:gdLst>
                <a:gd name="T0" fmla="*/ 0 w 566"/>
                <a:gd name="T1" fmla="*/ 329 h 329"/>
                <a:gd name="T2" fmla="*/ 7 w 566"/>
                <a:gd name="T3" fmla="*/ 276 h 329"/>
                <a:gd name="T4" fmla="*/ 353 w 566"/>
                <a:gd name="T5" fmla="*/ 53 h 329"/>
                <a:gd name="T6" fmla="*/ 566 w 566"/>
                <a:gd name="T7" fmla="*/ 241 h 329"/>
                <a:gd name="T8" fmla="*/ 1 w 566"/>
                <a:gd name="T9" fmla="*/ 329 h 329"/>
                <a:gd name="T10" fmla="*/ 0 w 566"/>
                <a:gd name="T11" fmla="*/ 329 h 329"/>
              </a:gdLst>
              <a:ahLst/>
              <a:cxnLst>
                <a:cxn ang="0">
                  <a:pos x="T0" y="T1"/>
                </a:cxn>
                <a:cxn ang="0">
                  <a:pos x="T2" y="T3"/>
                </a:cxn>
                <a:cxn ang="0">
                  <a:pos x="T4" y="T5"/>
                </a:cxn>
                <a:cxn ang="0">
                  <a:pos x="T6" y="T7"/>
                </a:cxn>
                <a:cxn ang="0">
                  <a:pos x="T8" y="T9"/>
                </a:cxn>
                <a:cxn ang="0">
                  <a:pos x="T10" y="T11"/>
                </a:cxn>
              </a:cxnLst>
              <a:rect l="0" t="0" r="r" b="b"/>
              <a:pathLst>
                <a:path w="566" h="329">
                  <a:moveTo>
                    <a:pt x="0" y="329"/>
                  </a:moveTo>
                  <a:cubicBezTo>
                    <a:pt x="1" y="312"/>
                    <a:pt x="3" y="294"/>
                    <a:pt x="7" y="276"/>
                  </a:cubicBezTo>
                  <a:cubicBezTo>
                    <a:pt x="41" y="119"/>
                    <a:pt x="196" y="19"/>
                    <a:pt x="353" y="53"/>
                  </a:cubicBezTo>
                  <a:cubicBezTo>
                    <a:pt x="455" y="75"/>
                    <a:pt x="533" y="149"/>
                    <a:pt x="566" y="241"/>
                  </a:cubicBezTo>
                  <a:cubicBezTo>
                    <a:pt x="530" y="212"/>
                    <a:pt x="249" y="0"/>
                    <a:pt x="1" y="329"/>
                  </a:cubicBezTo>
                  <a:lnTo>
                    <a:pt x="0" y="329"/>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5" name="Freeform 5">
            <a:extLst>
              <a:ext uri="{FF2B5EF4-FFF2-40B4-BE49-F238E27FC236}">
                <a16:creationId xmlns:a16="http://schemas.microsoft.com/office/drawing/2014/main" id="{AD7EE959-22C5-4132-ABE3-2ED988C0F6CE}"/>
              </a:ext>
            </a:extLst>
          </p:cNvPr>
          <p:cNvSpPr>
            <a:spLocks/>
          </p:cNvSpPr>
          <p:nvPr/>
        </p:nvSpPr>
        <p:spPr bwMode="auto">
          <a:xfrm flipH="1">
            <a:off x="8778339" y="9701490"/>
            <a:ext cx="17007566" cy="5536884"/>
          </a:xfrm>
          <a:custGeom>
            <a:avLst/>
            <a:gdLst>
              <a:gd name="T0" fmla="*/ 0 w 3568"/>
              <a:gd name="T1" fmla="*/ 1130 h 1130"/>
              <a:gd name="T2" fmla="*/ 3568 w 3568"/>
              <a:gd name="T3" fmla="*/ 0 h 1130"/>
              <a:gd name="connsiteX0" fmla="*/ 0 w 9557"/>
              <a:gd name="connsiteY0" fmla="*/ 13324 h 13324"/>
              <a:gd name="connsiteX1" fmla="*/ 9557 w 9557"/>
              <a:gd name="connsiteY1" fmla="*/ 0 h 13324"/>
              <a:gd name="connsiteX0" fmla="*/ 0 w 10000"/>
              <a:gd name="connsiteY0" fmla="*/ 10000 h 10017"/>
              <a:gd name="connsiteX1" fmla="*/ 10000 w 10000"/>
              <a:gd name="connsiteY1" fmla="*/ 0 h 10017"/>
              <a:gd name="connsiteX0" fmla="*/ 0 w 11648"/>
              <a:gd name="connsiteY0" fmla="*/ 11049 h 11049"/>
              <a:gd name="connsiteX1" fmla="*/ 11648 w 11648"/>
              <a:gd name="connsiteY1" fmla="*/ 0 h 11049"/>
              <a:gd name="connsiteX0" fmla="*/ 0 w 11648"/>
              <a:gd name="connsiteY0" fmla="*/ 11049 h 11049"/>
              <a:gd name="connsiteX1" fmla="*/ 11648 w 11648"/>
              <a:gd name="connsiteY1" fmla="*/ 0 h 11049"/>
              <a:gd name="connsiteX0" fmla="*/ 0 w 17439"/>
              <a:gd name="connsiteY0" fmla="*/ 13377 h 13377"/>
              <a:gd name="connsiteX1" fmla="*/ 17439 w 17439"/>
              <a:gd name="connsiteY1" fmla="*/ 0 h 13377"/>
              <a:gd name="connsiteX0" fmla="*/ 0 w 17439"/>
              <a:gd name="connsiteY0" fmla="*/ 13377 h 13455"/>
              <a:gd name="connsiteX1" fmla="*/ 17439 w 17439"/>
              <a:gd name="connsiteY1" fmla="*/ 0 h 13455"/>
              <a:gd name="connsiteX0" fmla="*/ 0 w 16671"/>
              <a:gd name="connsiteY0" fmla="*/ 11976 h 12283"/>
              <a:gd name="connsiteX1" fmla="*/ 16671 w 16671"/>
              <a:gd name="connsiteY1" fmla="*/ 0 h 12283"/>
            </a:gdLst>
            <a:ahLst/>
            <a:cxnLst>
              <a:cxn ang="0">
                <a:pos x="connsiteX0" y="connsiteY0"/>
              </a:cxn>
              <a:cxn ang="0">
                <a:pos x="connsiteX1" y="connsiteY1"/>
              </a:cxn>
            </a:cxnLst>
            <a:rect l="l" t="t" r="r" b="b"/>
            <a:pathLst>
              <a:path w="16671" h="12283">
                <a:moveTo>
                  <a:pt x="0" y="11976"/>
                </a:moveTo>
                <a:cubicBezTo>
                  <a:pt x="0" y="11976"/>
                  <a:pt x="8487" y="15312"/>
                  <a:pt x="16671" y="0"/>
                </a:cubicBezTo>
              </a:path>
            </a:pathLst>
          </a:custGeom>
          <a:noFill/>
          <a:ln w="57150" cap="flat">
            <a:solidFill>
              <a:schemeClr val="tx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6" name="Oval 255">
            <a:extLst>
              <a:ext uri="{FF2B5EF4-FFF2-40B4-BE49-F238E27FC236}">
                <a16:creationId xmlns:a16="http://schemas.microsoft.com/office/drawing/2014/main" id="{129B509E-4FE2-439E-9CE2-63D407B78005}"/>
              </a:ext>
            </a:extLst>
          </p:cNvPr>
          <p:cNvSpPr/>
          <p:nvPr/>
        </p:nvSpPr>
        <p:spPr>
          <a:xfrm>
            <a:off x="7741925" y="8812297"/>
            <a:ext cx="697213" cy="6972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Oval 257">
            <a:extLst>
              <a:ext uri="{FF2B5EF4-FFF2-40B4-BE49-F238E27FC236}">
                <a16:creationId xmlns:a16="http://schemas.microsoft.com/office/drawing/2014/main" id="{66DEA46E-ACBB-4764-8860-73EE7FCBA100}"/>
              </a:ext>
            </a:extLst>
          </p:cNvPr>
          <p:cNvSpPr/>
          <p:nvPr/>
        </p:nvSpPr>
        <p:spPr>
          <a:xfrm>
            <a:off x="7707063" y="8777435"/>
            <a:ext cx="766934" cy="766934"/>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5" name="Group 134">
            <a:extLst>
              <a:ext uri="{FF2B5EF4-FFF2-40B4-BE49-F238E27FC236}">
                <a16:creationId xmlns:a16="http://schemas.microsoft.com/office/drawing/2014/main" id="{CD100419-DC9D-46A1-9FB2-E39389847868}"/>
              </a:ext>
            </a:extLst>
          </p:cNvPr>
          <p:cNvGrpSpPr/>
          <p:nvPr/>
        </p:nvGrpSpPr>
        <p:grpSpPr>
          <a:xfrm>
            <a:off x="25407580" y="13927069"/>
            <a:ext cx="1469507" cy="1291619"/>
            <a:chOff x="13247688" y="7861300"/>
            <a:chExt cx="1206500" cy="1060450"/>
          </a:xfrm>
        </p:grpSpPr>
        <p:sp>
          <p:nvSpPr>
            <p:cNvPr id="136" name="Freeform 75">
              <a:extLst>
                <a:ext uri="{FF2B5EF4-FFF2-40B4-BE49-F238E27FC236}">
                  <a16:creationId xmlns:a16="http://schemas.microsoft.com/office/drawing/2014/main" id="{FF365B70-A25B-4D62-9B2C-EA86D1648EBA}"/>
                </a:ext>
              </a:extLst>
            </p:cNvPr>
            <p:cNvSpPr>
              <a:spLocks/>
            </p:cNvSpPr>
            <p:nvPr/>
          </p:nvSpPr>
          <p:spPr bwMode="auto">
            <a:xfrm>
              <a:off x="13247688" y="8253413"/>
              <a:ext cx="190500" cy="125413"/>
            </a:xfrm>
            <a:custGeom>
              <a:avLst/>
              <a:gdLst>
                <a:gd name="T0" fmla="*/ 4 w 136"/>
                <a:gd name="T1" fmla="*/ 32 h 90"/>
                <a:gd name="T2" fmla="*/ 9 w 136"/>
                <a:gd name="T3" fmla="*/ 69 h 90"/>
                <a:gd name="T4" fmla="*/ 23 w 136"/>
                <a:gd name="T5" fmla="*/ 55 h 90"/>
                <a:gd name="T6" fmla="*/ 42 w 136"/>
                <a:gd name="T7" fmla="*/ 62 h 90"/>
                <a:gd name="T8" fmla="*/ 49 w 136"/>
                <a:gd name="T9" fmla="*/ 77 h 90"/>
                <a:gd name="T10" fmla="*/ 61 w 136"/>
                <a:gd name="T11" fmla="*/ 68 h 90"/>
                <a:gd name="T12" fmla="*/ 123 w 136"/>
                <a:gd name="T13" fmla="*/ 90 h 90"/>
                <a:gd name="T14" fmla="*/ 136 w 136"/>
                <a:gd name="T15" fmla="*/ 29 h 90"/>
                <a:gd name="T16" fmla="*/ 71 w 136"/>
                <a:gd name="T17" fmla="*/ 23 h 90"/>
                <a:gd name="T18" fmla="*/ 64 w 136"/>
                <a:gd name="T19" fmla="*/ 10 h 90"/>
                <a:gd name="T20" fmla="*/ 51 w 136"/>
                <a:gd name="T21" fmla="*/ 21 h 90"/>
                <a:gd name="T22" fmla="*/ 30 w 136"/>
                <a:gd name="T23" fmla="*/ 19 h 90"/>
                <a:gd name="T24" fmla="*/ 23 w 136"/>
                <a:gd name="T25" fmla="*/ 1 h 90"/>
                <a:gd name="T26" fmla="*/ 4 w 136"/>
                <a:gd name="T27" fmla="*/ 3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90">
                  <a:moveTo>
                    <a:pt x="4" y="32"/>
                  </a:moveTo>
                  <a:cubicBezTo>
                    <a:pt x="0" y="51"/>
                    <a:pt x="2" y="67"/>
                    <a:pt x="9" y="69"/>
                  </a:cubicBezTo>
                  <a:cubicBezTo>
                    <a:pt x="13" y="70"/>
                    <a:pt x="18" y="64"/>
                    <a:pt x="23" y="55"/>
                  </a:cubicBezTo>
                  <a:cubicBezTo>
                    <a:pt x="42" y="62"/>
                    <a:pt x="42" y="62"/>
                    <a:pt x="42" y="62"/>
                  </a:cubicBezTo>
                  <a:cubicBezTo>
                    <a:pt x="43" y="71"/>
                    <a:pt x="45" y="77"/>
                    <a:pt x="49" y="77"/>
                  </a:cubicBezTo>
                  <a:cubicBezTo>
                    <a:pt x="53" y="78"/>
                    <a:pt x="57" y="75"/>
                    <a:pt x="61" y="68"/>
                  </a:cubicBezTo>
                  <a:cubicBezTo>
                    <a:pt x="123" y="90"/>
                    <a:pt x="123" y="90"/>
                    <a:pt x="123" y="90"/>
                  </a:cubicBezTo>
                  <a:cubicBezTo>
                    <a:pt x="136" y="29"/>
                    <a:pt x="136" y="29"/>
                    <a:pt x="136" y="29"/>
                  </a:cubicBezTo>
                  <a:cubicBezTo>
                    <a:pt x="71" y="23"/>
                    <a:pt x="71" y="23"/>
                    <a:pt x="71" y="23"/>
                  </a:cubicBezTo>
                  <a:cubicBezTo>
                    <a:pt x="70" y="16"/>
                    <a:pt x="67" y="11"/>
                    <a:pt x="64" y="10"/>
                  </a:cubicBezTo>
                  <a:cubicBezTo>
                    <a:pt x="60" y="9"/>
                    <a:pt x="55" y="14"/>
                    <a:pt x="51" y="21"/>
                  </a:cubicBezTo>
                  <a:cubicBezTo>
                    <a:pt x="30" y="19"/>
                    <a:pt x="30" y="19"/>
                    <a:pt x="30" y="19"/>
                  </a:cubicBezTo>
                  <a:cubicBezTo>
                    <a:pt x="30" y="9"/>
                    <a:pt x="28" y="2"/>
                    <a:pt x="23" y="1"/>
                  </a:cubicBezTo>
                  <a:cubicBezTo>
                    <a:pt x="17" y="0"/>
                    <a:pt x="8" y="14"/>
                    <a:pt x="4" y="3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76">
              <a:extLst>
                <a:ext uri="{FF2B5EF4-FFF2-40B4-BE49-F238E27FC236}">
                  <a16:creationId xmlns:a16="http://schemas.microsoft.com/office/drawing/2014/main" id="{737E6017-4521-485B-8746-47782019CF8F}"/>
                </a:ext>
              </a:extLst>
            </p:cNvPr>
            <p:cNvSpPr>
              <a:spLocks/>
            </p:cNvSpPr>
            <p:nvPr/>
          </p:nvSpPr>
          <p:spPr bwMode="auto">
            <a:xfrm>
              <a:off x="14082713" y="8078788"/>
              <a:ext cx="201613" cy="188913"/>
            </a:xfrm>
            <a:custGeom>
              <a:avLst/>
              <a:gdLst>
                <a:gd name="T0" fmla="*/ 89 w 145"/>
                <a:gd name="T1" fmla="*/ 30 h 135"/>
                <a:gd name="T2" fmla="*/ 64 w 145"/>
                <a:gd name="T3" fmla="*/ 40 h 135"/>
                <a:gd name="T4" fmla="*/ 45 w 145"/>
                <a:gd name="T5" fmla="*/ 34 h 135"/>
                <a:gd name="T6" fmla="*/ 42 w 145"/>
                <a:gd name="T7" fmla="*/ 50 h 135"/>
                <a:gd name="T8" fmla="*/ 0 w 145"/>
                <a:gd name="T9" fmla="*/ 67 h 135"/>
                <a:gd name="T10" fmla="*/ 44 w 145"/>
                <a:gd name="T11" fmla="*/ 135 h 135"/>
                <a:gd name="T12" fmla="*/ 77 w 145"/>
                <a:gd name="T13" fmla="*/ 104 h 135"/>
                <a:gd name="T14" fmla="*/ 93 w 145"/>
                <a:gd name="T15" fmla="*/ 108 h 135"/>
                <a:gd name="T16" fmla="*/ 95 w 145"/>
                <a:gd name="T17" fmla="*/ 88 h 135"/>
                <a:gd name="T18" fmla="*/ 115 w 145"/>
                <a:gd name="T19" fmla="*/ 69 h 135"/>
                <a:gd name="T20" fmla="*/ 138 w 145"/>
                <a:gd name="T21" fmla="*/ 79 h 135"/>
                <a:gd name="T22" fmla="*/ 127 w 145"/>
                <a:gd name="T23" fmla="*/ 33 h 135"/>
                <a:gd name="T24" fmla="*/ 90 w 145"/>
                <a:gd name="T25" fmla="*/ 5 h 135"/>
                <a:gd name="T26" fmla="*/ 89 w 145"/>
                <a:gd name="T27"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89" y="30"/>
                  </a:moveTo>
                  <a:cubicBezTo>
                    <a:pt x="64" y="40"/>
                    <a:pt x="64" y="40"/>
                    <a:pt x="64" y="40"/>
                  </a:cubicBezTo>
                  <a:cubicBezTo>
                    <a:pt x="56" y="34"/>
                    <a:pt x="49" y="31"/>
                    <a:pt x="45" y="34"/>
                  </a:cubicBezTo>
                  <a:cubicBezTo>
                    <a:pt x="42" y="36"/>
                    <a:pt x="41" y="42"/>
                    <a:pt x="42" y="50"/>
                  </a:cubicBezTo>
                  <a:cubicBezTo>
                    <a:pt x="0" y="67"/>
                    <a:pt x="0" y="67"/>
                    <a:pt x="0" y="67"/>
                  </a:cubicBezTo>
                  <a:cubicBezTo>
                    <a:pt x="44" y="135"/>
                    <a:pt x="44" y="135"/>
                    <a:pt x="44" y="135"/>
                  </a:cubicBezTo>
                  <a:cubicBezTo>
                    <a:pt x="77" y="104"/>
                    <a:pt x="77" y="104"/>
                    <a:pt x="77" y="104"/>
                  </a:cubicBezTo>
                  <a:cubicBezTo>
                    <a:pt x="84" y="108"/>
                    <a:pt x="89" y="110"/>
                    <a:pt x="93" y="108"/>
                  </a:cubicBezTo>
                  <a:cubicBezTo>
                    <a:pt x="97" y="105"/>
                    <a:pt x="97" y="98"/>
                    <a:pt x="95" y="88"/>
                  </a:cubicBezTo>
                  <a:cubicBezTo>
                    <a:pt x="115" y="69"/>
                    <a:pt x="115" y="69"/>
                    <a:pt x="115" y="69"/>
                  </a:cubicBezTo>
                  <a:cubicBezTo>
                    <a:pt x="124" y="78"/>
                    <a:pt x="133" y="83"/>
                    <a:pt x="138" y="79"/>
                  </a:cubicBezTo>
                  <a:cubicBezTo>
                    <a:pt x="145" y="75"/>
                    <a:pt x="140" y="54"/>
                    <a:pt x="127" y="33"/>
                  </a:cubicBezTo>
                  <a:cubicBezTo>
                    <a:pt x="114" y="13"/>
                    <a:pt x="97" y="0"/>
                    <a:pt x="90" y="5"/>
                  </a:cubicBezTo>
                  <a:cubicBezTo>
                    <a:pt x="85" y="8"/>
                    <a:pt x="85" y="18"/>
                    <a:pt x="89" y="3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77">
              <a:extLst>
                <a:ext uri="{FF2B5EF4-FFF2-40B4-BE49-F238E27FC236}">
                  <a16:creationId xmlns:a16="http://schemas.microsoft.com/office/drawing/2014/main" id="{E9CB54B3-1C9E-4A7E-8CA6-DAA3A67DC04B}"/>
                </a:ext>
              </a:extLst>
            </p:cNvPr>
            <p:cNvSpPr>
              <a:spLocks/>
            </p:cNvSpPr>
            <p:nvPr/>
          </p:nvSpPr>
          <p:spPr bwMode="auto">
            <a:xfrm>
              <a:off x="13382625" y="7954963"/>
              <a:ext cx="836613" cy="923925"/>
            </a:xfrm>
            <a:custGeom>
              <a:avLst/>
              <a:gdLst>
                <a:gd name="T0" fmla="*/ 550 w 601"/>
                <a:gd name="T1" fmla="*/ 174 h 664"/>
                <a:gd name="T2" fmla="*/ 596 w 601"/>
                <a:gd name="T3" fmla="*/ 354 h 664"/>
                <a:gd name="T4" fmla="*/ 566 w 601"/>
                <a:gd name="T5" fmla="*/ 462 h 664"/>
                <a:gd name="T6" fmla="*/ 505 w 601"/>
                <a:gd name="T7" fmla="*/ 543 h 664"/>
                <a:gd name="T8" fmla="*/ 463 w 601"/>
                <a:gd name="T9" fmla="*/ 576 h 664"/>
                <a:gd name="T10" fmla="*/ 60 w 601"/>
                <a:gd name="T11" fmla="*/ 489 h 664"/>
                <a:gd name="T12" fmla="*/ 42 w 601"/>
                <a:gd name="T13" fmla="*/ 206 h 664"/>
                <a:gd name="T14" fmla="*/ 148 w 601"/>
                <a:gd name="T15" fmla="*/ 87 h 664"/>
                <a:gd name="T16" fmla="*/ 550 w 601"/>
                <a:gd name="T17" fmla="*/ 17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1" h="664">
                  <a:moveTo>
                    <a:pt x="550" y="174"/>
                  </a:moveTo>
                  <a:cubicBezTo>
                    <a:pt x="586" y="230"/>
                    <a:pt x="601" y="293"/>
                    <a:pt x="596" y="354"/>
                  </a:cubicBezTo>
                  <a:cubicBezTo>
                    <a:pt x="593" y="392"/>
                    <a:pt x="583" y="428"/>
                    <a:pt x="566" y="462"/>
                  </a:cubicBezTo>
                  <a:cubicBezTo>
                    <a:pt x="551" y="492"/>
                    <a:pt x="531" y="519"/>
                    <a:pt x="505" y="543"/>
                  </a:cubicBezTo>
                  <a:cubicBezTo>
                    <a:pt x="493" y="555"/>
                    <a:pt x="478" y="567"/>
                    <a:pt x="463" y="576"/>
                  </a:cubicBezTo>
                  <a:cubicBezTo>
                    <a:pt x="328" y="664"/>
                    <a:pt x="147" y="624"/>
                    <a:pt x="60" y="489"/>
                  </a:cubicBezTo>
                  <a:cubicBezTo>
                    <a:pt x="4" y="401"/>
                    <a:pt x="0" y="294"/>
                    <a:pt x="42" y="206"/>
                  </a:cubicBezTo>
                  <a:cubicBezTo>
                    <a:pt x="65" y="159"/>
                    <a:pt x="100" y="117"/>
                    <a:pt x="148" y="87"/>
                  </a:cubicBezTo>
                  <a:cubicBezTo>
                    <a:pt x="283" y="0"/>
                    <a:pt x="463" y="39"/>
                    <a:pt x="550" y="17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78">
              <a:extLst>
                <a:ext uri="{FF2B5EF4-FFF2-40B4-BE49-F238E27FC236}">
                  <a16:creationId xmlns:a16="http://schemas.microsoft.com/office/drawing/2014/main" id="{B7B3AB00-20D9-4CFA-817A-1F0E12CE362E}"/>
                </a:ext>
              </a:extLst>
            </p:cNvPr>
            <p:cNvSpPr>
              <a:spLocks/>
            </p:cNvSpPr>
            <p:nvPr/>
          </p:nvSpPr>
          <p:spPr bwMode="auto">
            <a:xfrm>
              <a:off x="13419138" y="7861300"/>
              <a:ext cx="236538" cy="279400"/>
            </a:xfrm>
            <a:custGeom>
              <a:avLst/>
              <a:gdLst>
                <a:gd name="T0" fmla="*/ 7 w 170"/>
                <a:gd name="T1" fmla="*/ 59 h 201"/>
                <a:gd name="T2" fmla="*/ 36 w 170"/>
                <a:gd name="T3" fmla="*/ 66 h 201"/>
                <a:gd name="T4" fmla="*/ 55 w 170"/>
                <a:gd name="T5" fmla="*/ 104 h 201"/>
                <a:gd name="T6" fmla="*/ 53 w 170"/>
                <a:gd name="T7" fmla="*/ 129 h 201"/>
                <a:gd name="T8" fmla="*/ 72 w 170"/>
                <a:gd name="T9" fmla="*/ 137 h 201"/>
                <a:gd name="T10" fmla="*/ 104 w 170"/>
                <a:gd name="T11" fmla="*/ 201 h 201"/>
                <a:gd name="T12" fmla="*/ 170 w 170"/>
                <a:gd name="T13" fmla="*/ 158 h 201"/>
                <a:gd name="T14" fmla="*/ 125 w 170"/>
                <a:gd name="T15" fmla="*/ 103 h 201"/>
                <a:gd name="T16" fmla="*/ 126 w 170"/>
                <a:gd name="T17" fmla="*/ 82 h 201"/>
                <a:gd name="T18" fmla="*/ 102 w 170"/>
                <a:gd name="T19" fmla="*/ 74 h 201"/>
                <a:gd name="T20" fmla="*/ 75 w 170"/>
                <a:gd name="T21" fmla="*/ 41 h 201"/>
                <a:gd name="T22" fmla="*/ 80 w 170"/>
                <a:gd name="T23" fmla="*/ 12 h 201"/>
                <a:gd name="T24" fmla="*/ 30 w 170"/>
                <a:gd name="T25" fmla="*/ 14 h 201"/>
                <a:gd name="T26" fmla="*/ 7 w 170"/>
                <a:gd name="T27" fmla="*/ 5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201">
                  <a:moveTo>
                    <a:pt x="7" y="59"/>
                  </a:moveTo>
                  <a:cubicBezTo>
                    <a:pt x="12" y="66"/>
                    <a:pt x="23" y="69"/>
                    <a:pt x="36" y="66"/>
                  </a:cubicBezTo>
                  <a:cubicBezTo>
                    <a:pt x="55" y="104"/>
                    <a:pt x="55" y="104"/>
                    <a:pt x="55" y="104"/>
                  </a:cubicBezTo>
                  <a:cubicBezTo>
                    <a:pt x="50" y="113"/>
                    <a:pt x="49" y="123"/>
                    <a:pt x="53" y="129"/>
                  </a:cubicBezTo>
                  <a:cubicBezTo>
                    <a:pt x="56" y="135"/>
                    <a:pt x="63" y="137"/>
                    <a:pt x="72" y="137"/>
                  </a:cubicBezTo>
                  <a:cubicBezTo>
                    <a:pt x="104" y="201"/>
                    <a:pt x="104" y="201"/>
                    <a:pt x="104" y="201"/>
                  </a:cubicBezTo>
                  <a:cubicBezTo>
                    <a:pt x="170" y="158"/>
                    <a:pt x="170" y="158"/>
                    <a:pt x="170" y="158"/>
                  </a:cubicBezTo>
                  <a:cubicBezTo>
                    <a:pt x="125" y="103"/>
                    <a:pt x="125" y="103"/>
                    <a:pt x="125" y="103"/>
                  </a:cubicBezTo>
                  <a:cubicBezTo>
                    <a:pt x="129" y="95"/>
                    <a:pt x="129" y="88"/>
                    <a:pt x="126" y="82"/>
                  </a:cubicBezTo>
                  <a:cubicBezTo>
                    <a:pt x="121" y="76"/>
                    <a:pt x="113" y="73"/>
                    <a:pt x="102" y="74"/>
                  </a:cubicBezTo>
                  <a:cubicBezTo>
                    <a:pt x="75" y="41"/>
                    <a:pt x="75" y="41"/>
                    <a:pt x="75" y="41"/>
                  </a:cubicBezTo>
                  <a:cubicBezTo>
                    <a:pt x="83" y="30"/>
                    <a:pt x="85" y="19"/>
                    <a:pt x="80" y="12"/>
                  </a:cubicBezTo>
                  <a:cubicBezTo>
                    <a:pt x="73" y="0"/>
                    <a:pt x="50" y="1"/>
                    <a:pt x="30" y="14"/>
                  </a:cubicBezTo>
                  <a:cubicBezTo>
                    <a:pt x="10" y="27"/>
                    <a:pt x="0" y="47"/>
                    <a:pt x="7" y="5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79">
              <a:extLst>
                <a:ext uri="{FF2B5EF4-FFF2-40B4-BE49-F238E27FC236}">
                  <a16:creationId xmlns:a16="http://schemas.microsoft.com/office/drawing/2014/main" id="{E9275917-92FB-4A3D-B1EB-C2808FC20659}"/>
                </a:ext>
              </a:extLst>
            </p:cNvPr>
            <p:cNvSpPr>
              <a:spLocks/>
            </p:cNvSpPr>
            <p:nvPr/>
          </p:nvSpPr>
          <p:spPr bwMode="auto">
            <a:xfrm>
              <a:off x="13955713" y="8691563"/>
              <a:ext cx="195263" cy="211138"/>
            </a:xfrm>
            <a:custGeom>
              <a:avLst/>
              <a:gdLst>
                <a:gd name="T0" fmla="*/ 0 w 140"/>
                <a:gd name="T1" fmla="*/ 45 h 151"/>
                <a:gd name="T2" fmla="*/ 32 w 140"/>
                <a:gd name="T3" fmla="*/ 80 h 151"/>
                <a:gd name="T4" fmla="*/ 28 w 140"/>
                <a:gd name="T5" fmla="*/ 96 h 151"/>
                <a:gd name="T6" fmla="*/ 48 w 140"/>
                <a:gd name="T7" fmla="*/ 98 h 151"/>
                <a:gd name="T8" fmla="*/ 68 w 140"/>
                <a:gd name="T9" fmla="*/ 119 h 151"/>
                <a:gd name="T10" fmla="*/ 57 w 140"/>
                <a:gd name="T11" fmla="*/ 143 h 151"/>
                <a:gd name="T12" fmla="*/ 105 w 140"/>
                <a:gd name="T13" fmla="*/ 132 h 151"/>
                <a:gd name="T14" fmla="*/ 135 w 140"/>
                <a:gd name="T15" fmla="*/ 93 h 151"/>
                <a:gd name="T16" fmla="*/ 109 w 140"/>
                <a:gd name="T17" fmla="*/ 93 h 151"/>
                <a:gd name="T18" fmla="*/ 98 w 140"/>
                <a:gd name="T19" fmla="*/ 66 h 151"/>
                <a:gd name="T20" fmla="*/ 105 w 140"/>
                <a:gd name="T21" fmla="*/ 47 h 151"/>
                <a:gd name="T22" fmla="*/ 88 w 140"/>
                <a:gd name="T23" fmla="*/ 44 h 151"/>
                <a:gd name="T24" fmla="*/ 70 w 140"/>
                <a:gd name="T25" fmla="*/ 0 h 151"/>
                <a:gd name="T26" fmla="*/ 0 w 140"/>
                <a:gd name="T27" fmla="*/ 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51">
                  <a:moveTo>
                    <a:pt x="0" y="45"/>
                  </a:moveTo>
                  <a:cubicBezTo>
                    <a:pt x="32" y="80"/>
                    <a:pt x="32" y="80"/>
                    <a:pt x="32" y="80"/>
                  </a:cubicBezTo>
                  <a:cubicBezTo>
                    <a:pt x="27" y="87"/>
                    <a:pt x="25" y="93"/>
                    <a:pt x="28" y="96"/>
                  </a:cubicBezTo>
                  <a:cubicBezTo>
                    <a:pt x="30" y="101"/>
                    <a:pt x="38" y="101"/>
                    <a:pt x="48" y="98"/>
                  </a:cubicBezTo>
                  <a:cubicBezTo>
                    <a:pt x="68" y="119"/>
                    <a:pt x="68" y="119"/>
                    <a:pt x="68" y="119"/>
                  </a:cubicBezTo>
                  <a:cubicBezTo>
                    <a:pt x="59" y="129"/>
                    <a:pt x="54" y="138"/>
                    <a:pt x="57" y="143"/>
                  </a:cubicBezTo>
                  <a:cubicBezTo>
                    <a:pt x="62" y="151"/>
                    <a:pt x="84" y="146"/>
                    <a:pt x="105" y="132"/>
                  </a:cubicBezTo>
                  <a:cubicBezTo>
                    <a:pt x="127" y="118"/>
                    <a:pt x="140" y="101"/>
                    <a:pt x="135" y="93"/>
                  </a:cubicBezTo>
                  <a:cubicBezTo>
                    <a:pt x="132" y="88"/>
                    <a:pt x="122" y="88"/>
                    <a:pt x="109" y="93"/>
                  </a:cubicBezTo>
                  <a:cubicBezTo>
                    <a:pt x="98" y="66"/>
                    <a:pt x="98" y="66"/>
                    <a:pt x="98" y="66"/>
                  </a:cubicBezTo>
                  <a:cubicBezTo>
                    <a:pt x="105" y="58"/>
                    <a:pt x="108" y="51"/>
                    <a:pt x="105" y="47"/>
                  </a:cubicBezTo>
                  <a:cubicBezTo>
                    <a:pt x="102" y="43"/>
                    <a:pt x="96" y="42"/>
                    <a:pt x="88" y="44"/>
                  </a:cubicBezTo>
                  <a:cubicBezTo>
                    <a:pt x="70" y="0"/>
                    <a:pt x="70" y="0"/>
                    <a:pt x="70" y="0"/>
                  </a:cubicBezTo>
                  <a:lnTo>
                    <a:pt x="0" y="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80">
              <a:extLst>
                <a:ext uri="{FF2B5EF4-FFF2-40B4-BE49-F238E27FC236}">
                  <a16:creationId xmlns:a16="http://schemas.microsoft.com/office/drawing/2014/main" id="{79A373A0-B55B-4378-ACD8-0BDC2A21E0D8}"/>
                </a:ext>
              </a:extLst>
            </p:cNvPr>
            <p:cNvSpPr>
              <a:spLocks/>
            </p:cNvSpPr>
            <p:nvPr/>
          </p:nvSpPr>
          <p:spPr bwMode="auto">
            <a:xfrm>
              <a:off x="13835063" y="7905750"/>
              <a:ext cx="133350" cy="165100"/>
            </a:xfrm>
            <a:custGeom>
              <a:avLst/>
              <a:gdLst>
                <a:gd name="T0" fmla="*/ 17 w 95"/>
                <a:gd name="T1" fmla="*/ 10 h 119"/>
                <a:gd name="T2" fmla="*/ 32 w 95"/>
                <a:gd name="T3" fmla="*/ 26 h 119"/>
                <a:gd name="T4" fmla="*/ 23 w 95"/>
                <a:gd name="T5" fmla="*/ 48 h 119"/>
                <a:gd name="T6" fmla="*/ 7 w 95"/>
                <a:gd name="T7" fmla="*/ 56 h 119"/>
                <a:gd name="T8" fmla="*/ 15 w 95"/>
                <a:gd name="T9" fmla="*/ 67 h 119"/>
                <a:gd name="T10" fmla="*/ 0 w 95"/>
                <a:gd name="T11" fmla="*/ 104 h 119"/>
                <a:gd name="T12" fmla="*/ 69 w 95"/>
                <a:gd name="T13" fmla="*/ 119 h 119"/>
                <a:gd name="T14" fmla="*/ 71 w 95"/>
                <a:gd name="T15" fmla="*/ 79 h 119"/>
                <a:gd name="T16" fmla="*/ 83 w 95"/>
                <a:gd name="T17" fmla="*/ 72 h 119"/>
                <a:gd name="T18" fmla="*/ 72 w 95"/>
                <a:gd name="T19" fmla="*/ 59 h 119"/>
                <a:gd name="T20" fmla="*/ 73 w 95"/>
                <a:gd name="T21" fmla="*/ 34 h 119"/>
                <a:gd name="T22" fmla="*/ 93 w 95"/>
                <a:gd name="T23" fmla="*/ 27 h 119"/>
                <a:gd name="T24" fmla="*/ 58 w 95"/>
                <a:gd name="T25" fmla="*/ 4 h 119"/>
                <a:gd name="T26" fmla="*/ 17 w 95"/>
                <a:gd name="T27" fmla="*/ 1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19">
                  <a:moveTo>
                    <a:pt x="17" y="10"/>
                  </a:moveTo>
                  <a:cubicBezTo>
                    <a:pt x="16" y="15"/>
                    <a:pt x="22" y="21"/>
                    <a:pt x="32" y="26"/>
                  </a:cubicBezTo>
                  <a:cubicBezTo>
                    <a:pt x="23" y="48"/>
                    <a:pt x="23" y="48"/>
                    <a:pt x="23" y="48"/>
                  </a:cubicBezTo>
                  <a:cubicBezTo>
                    <a:pt x="14" y="49"/>
                    <a:pt x="8" y="52"/>
                    <a:pt x="7" y="56"/>
                  </a:cubicBezTo>
                  <a:cubicBezTo>
                    <a:pt x="6" y="59"/>
                    <a:pt x="10" y="64"/>
                    <a:pt x="15" y="67"/>
                  </a:cubicBezTo>
                  <a:cubicBezTo>
                    <a:pt x="0" y="104"/>
                    <a:pt x="0" y="104"/>
                    <a:pt x="0" y="104"/>
                  </a:cubicBezTo>
                  <a:cubicBezTo>
                    <a:pt x="69" y="119"/>
                    <a:pt x="69" y="119"/>
                    <a:pt x="69" y="119"/>
                  </a:cubicBezTo>
                  <a:cubicBezTo>
                    <a:pt x="71" y="79"/>
                    <a:pt x="71" y="79"/>
                    <a:pt x="71" y="79"/>
                  </a:cubicBezTo>
                  <a:cubicBezTo>
                    <a:pt x="78" y="78"/>
                    <a:pt x="82" y="76"/>
                    <a:pt x="83" y="72"/>
                  </a:cubicBezTo>
                  <a:cubicBezTo>
                    <a:pt x="84" y="68"/>
                    <a:pt x="79" y="63"/>
                    <a:pt x="72" y="59"/>
                  </a:cubicBezTo>
                  <a:cubicBezTo>
                    <a:pt x="73" y="34"/>
                    <a:pt x="73" y="34"/>
                    <a:pt x="73" y="34"/>
                  </a:cubicBezTo>
                  <a:cubicBezTo>
                    <a:pt x="84" y="34"/>
                    <a:pt x="92" y="32"/>
                    <a:pt x="93" y="27"/>
                  </a:cubicBezTo>
                  <a:cubicBezTo>
                    <a:pt x="95" y="19"/>
                    <a:pt x="79" y="9"/>
                    <a:pt x="58" y="4"/>
                  </a:cubicBezTo>
                  <a:cubicBezTo>
                    <a:pt x="37" y="0"/>
                    <a:pt x="19" y="2"/>
                    <a:pt x="17" y="1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81">
              <a:extLst>
                <a:ext uri="{FF2B5EF4-FFF2-40B4-BE49-F238E27FC236}">
                  <a16:creationId xmlns:a16="http://schemas.microsoft.com/office/drawing/2014/main" id="{82A69196-4845-4F0C-98B2-49987C5D7208}"/>
                </a:ext>
              </a:extLst>
            </p:cNvPr>
            <p:cNvSpPr>
              <a:spLocks/>
            </p:cNvSpPr>
            <p:nvPr/>
          </p:nvSpPr>
          <p:spPr bwMode="auto">
            <a:xfrm>
              <a:off x="13650913" y="8763000"/>
              <a:ext cx="125413" cy="158750"/>
            </a:xfrm>
            <a:custGeom>
              <a:avLst/>
              <a:gdLst>
                <a:gd name="T0" fmla="*/ 24 w 90"/>
                <a:gd name="T1" fmla="*/ 0 h 114"/>
                <a:gd name="T2" fmla="*/ 22 w 90"/>
                <a:gd name="T3" fmla="*/ 38 h 114"/>
                <a:gd name="T4" fmla="*/ 11 w 90"/>
                <a:gd name="T5" fmla="*/ 45 h 114"/>
                <a:gd name="T6" fmla="*/ 22 w 90"/>
                <a:gd name="T7" fmla="*/ 58 h 114"/>
                <a:gd name="T8" fmla="*/ 21 w 90"/>
                <a:gd name="T9" fmla="*/ 81 h 114"/>
                <a:gd name="T10" fmla="*/ 1 w 90"/>
                <a:gd name="T11" fmla="*/ 88 h 114"/>
                <a:gd name="T12" fmla="*/ 35 w 90"/>
                <a:gd name="T13" fmla="*/ 109 h 114"/>
                <a:gd name="T14" fmla="*/ 74 w 90"/>
                <a:gd name="T15" fmla="*/ 104 h 114"/>
                <a:gd name="T16" fmla="*/ 59 w 90"/>
                <a:gd name="T17" fmla="*/ 89 h 114"/>
                <a:gd name="T18" fmla="*/ 68 w 90"/>
                <a:gd name="T19" fmla="*/ 68 h 114"/>
                <a:gd name="T20" fmla="*/ 83 w 90"/>
                <a:gd name="T21" fmla="*/ 60 h 114"/>
                <a:gd name="T22" fmla="*/ 75 w 90"/>
                <a:gd name="T23" fmla="*/ 50 h 114"/>
                <a:gd name="T24" fmla="*/ 90 w 90"/>
                <a:gd name="T25" fmla="*/ 14 h 114"/>
                <a:gd name="T26" fmla="*/ 24 w 90"/>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14">
                  <a:moveTo>
                    <a:pt x="24" y="0"/>
                  </a:moveTo>
                  <a:cubicBezTo>
                    <a:pt x="22" y="38"/>
                    <a:pt x="22" y="38"/>
                    <a:pt x="22" y="38"/>
                  </a:cubicBezTo>
                  <a:cubicBezTo>
                    <a:pt x="16" y="39"/>
                    <a:pt x="12" y="41"/>
                    <a:pt x="11" y="45"/>
                  </a:cubicBezTo>
                  <a:cubicBezTo>
                    <a:pt x="10" y="49"/>
                    <a:pt x="14" y="54"/>
                    <a:pt x="22" y="58"/>
                  </a:cubicBezTo>
                  <a:cubicBezTo>
                    <a:pt x="21" y="81"/>
                    <a:pt x="21" y="81"/>
                    <a:pt x="21" y="81"/>
                  </a:cubicBezTo>
                  <a:cubicBezTo>
                    <a:pt x="10" y="81"/>
                    <a:pt x="2" y="83"/>
                    <a:pt x="1" y="88"/>
                  </a:cubicBezTo>
                  <a:cubicBezTo>
                    <a:pt x="0" y="95"/>
                    <a:pt x="15" y="105"/>
                    <a:pt x="35" y="109"/>
                  </a:cubicBezTo>
                  <a:cubicBezTo>
                    <a:pt x="55" y="114"/>
                    <a:pt x="72" y="111"/>
                    <a:pt x="74" y="104"/>
                  </a:cubicBezTo>
                  <a:cubicBezTo>
                    <a:pt x="75" y="99"/>
                    <a:pt x="69" y="94"/>
                    <a:pt x="59" y="89"/>
                  </a:cubicBezTo>
                  <a:cubicBezTo>
                    <a:pt x="68" y="68"/>
                    <a:pt x="68" y="68"/>
                    <a:pt x="68" y="68"/>
                  </a:cubicBezTo>
                  <a:cubicBezTo>
                    <a:pt x="76" y="67"/>
                    <a:pt x="82" y="64"/>
                    <a:pt x="83" y="60"/>
                  </a:cubicBezTo>
                  <a:cubicBezTo>
                    <a:pt x="84" y="57"/>
                    <a:pt x="81" y="53"/>
                    <a:pt x="75" y="50"/>
                  </a:cubicBezTo>
                  <a:cubicBezTo>
                    <a:pt x="90" y="14"/>
                    <a:pt x="90" y="14"/>
                    <a:pt x="90" y="14"/>
                  </a:cubicBezTo>
                  <a:lnTo>
                    <a:pt x="24"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82">
              <a:extLst>
                <a:ext uri="{FF2B5EF4-FFF2-40B4-BE49-F238E27FC236}">
                  <a16:creationId xmlns:a16="http://schemas.microsoft.com/office/drawing/2014/main" id="{011CCAF5-49CA-454F-9DCD-219F439837F4}"/>
                </a:ext>
              </a:extLst>
            </p:cNvPr>
            <p:cNvSpPr>
              <a:spLocks/>
            </p:cNvSpPr>
            <p:nvPr/>
          </p:nvSpPr>
          <p:spPr bwMode="auto">
            <a:xfrm>
              <a:off x="13249275" y="8543925"/>
              <a:ext cx="295275" cy="276225"/>
            </a:xfrm>
            <a:custGeom>
              <a:avLst/>
              <a:gdLst>
                <a:gd name="T0" fmla="*/ 74 w 212"/>
                <a:gd name="T1" fmla="*/ 69 h 198"/>
                <a:gd name="T2" fmla="*/ 44 w 212"/>
                <a:gd name="T3" fmla="*/ 97 h 198"/>
                <a:gd name="T4" fmla="*/ 11 w 212"/>
                <a:gd name="T5" fmla="*/ 82 h 198"/>
                <a:gd name="T6" fmla="*/ 26 w 212"/>
                <a:gd name="T7" fmla="*/ 149 h 198"/>
                <a:gd name="T8" fmla="*/ 81 w 212"/>
                <a:gd name="T9" fmla="*/ 191 h 198"/>
                <a:gd name="T10" fmla="*/ 81 w 212"/>
                <a:gd name="T11" fmla="*/ 155 h 198"/>
                <a:gd name="T12" fmla="*/ 119 w 212"/>
                <a:gd name="T13" fmla="*/ 139 h 198"/>
                <a:gd name="T14" fmla="*/ 146 w 212"/>
                <a:gd name="T15" fmla="*/ 149 h 198"/>
                <a:gd name="T16" fmla="*/ 151 w 212"/>
                <a:gd name="T17" fmla="*/ 126 h 198"/>
                <a:gd name="T18" fmla="*/ 212 w 212"/>
                <a:gd name="T19" fmla="*/ 100 h 198"/>
                <a:gd name="T20" fmla="*/ 148 w 212"/>
                <a:gd name="T21" fmla="*/ 0 h 198"/>
                <a:gd name="T22" fmla="*/ 99 w 212"/>
                <a:gd name="T23" fmla="*/ 46 h 198"/>
                <a:gd name="T24" fmla="*/ 77 w 212"/>
                <a:gd name="T25" fmla="*/ 40 h 198"/>
                <a:gd name="T26" fmla="*/ 74 w 212"/>
                <a:gd name="T27" fmla="*/ 6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198">
                  <a:moveTo>
                    <a:pt x="74" y="69"/>
                  </a:moveTo>
                  <a:cubicBezTo>
                    <a:pt x="44" y="97"/>
                    <a:pt x="44" y="97"/>
                    <a:pt x="44" y="97"/>
                  </a:cubicBezTo>
                  <a:cubicBezTo>
                    <a:pt x="31" y="83"/>
                    <a:pt x="18" y="77"/>
                    <a:pt x="11" y="82"/>
                  </a:cubicBezTo>
                  <a:cubicBezTo>
                    <a:pt x="0" y="89"/>
                    <a:pt x="6" y="119"/>
                    <a:pt x="26" y="149"/>
                  </a:cubicBezTo>
                  <a:cubicBezTo>
                    <a:pt x="45" y="180"/>
                    <a:pt x="70" y="198"/>
                    <a:pt x="81" y="191"/>
                  </a:cubicBezTo>
                  <a:cubicBezTo>
                    <a:pt x="88" y="187"/>
                    <a:pt x="88" y="172"/>
                    <a:pt x="81" y="155"/>
                  </a:cubicBezTo>
                  <a:cubicBezTo>
                    <a:pt x="119" y="139"/>
                    <a:pt x="119" y="139"/>
                    <a:pt x="119" y="139"/>
                  </a:cubicBezTo>
                  <a:cubicBezTo>
                    <a:pt x="130" y="149"/>
                    <a:pt x="140" y="153"/>
                    <a:pt x="146" y="149"/>
                  </a:cubicBezTo>
                  <a:cubicBezTo>
                    <a:pt x="152" y="145"/>
                    <a:pt x="153" y="137"/>
                    <a:pt x="151" y="126"/>
                  </a:cubicBezTo>
                  <a:cubicBezTo>
                    <a:pt x="212" y="100"/>
                    <a:pt x="212" y="100"/>
                    <a:pt x="212" y="100"/>
                  </a:cubicBezTo>
                  <a:cubicBezTo>
                    <a:pt x="148" y="0"/>
                    <a:pt x="148" y="0"/>
                    <a:pt x="148" y="0"/>
                  </a:cubicBezTo>
                  <a:cubicBezTo>
                    <a:pt x="99" y="46"/>
                    <a:pt x="99" y="46"/>
                    <a:pt x="99" y="46"/>
                  </a:cubicBezTo>
                  <a:cubicBezTo>
                    <a:pt x="90" y="39"/>
                    <a:pt x="82" y="37"/>
                    <a:pt x="77" y="40"/>
                  </a:cubicBezTo>
                  <a:cubicBezTo>
                    <a:pt x="70" y="44"/>
                    <a:pt x="70" y="55"/>
                    <a:pt x="74" y="6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83">
              <a:extLst>
                <a:ext uri="{FF2B5EF4-FFF2-40B4-BE49-F238E27FC236}">
                  <a16:creationId xmlns:a16="http://schemas.microsoft.com/office/drawing/2014/main" id="{03FBC807-6E82-409F-B26D-62F84564876E}"/>
                </a:ext>
              </a:extLst>
            </p:cNvPr>
            <p:cNvSpPr>
              <a:spLocks/>
            </p:cNvSpPr>
            <p:nvPr/>
          </p:nvSpPr>
          <p:spPr bwMode="auto">
            <a:xfrm>
              <a:off x="13550900" y="8248650"/>
              <a:ext cx="271463" cy="271463"/>
            </a:xfrm>
            <a:custGeom>
              <a:avLst/>
              <a:gdLst>
                <a:gd name="T0" fmla="*/ 168 w 194"/>
                <a:gd name="T1" fmla="*/ 51 h 195"/>
                <a:gd name="T2" fmla="*/ 143 w 194"/>
                <a:gd name="T3" fmla="*/ 169 h 195"/>
                <a:gd name="T4" fmla="*/ 25 w 194"/>
                <a:gd name="T5" fmla="*/ 143 h 195"/>
                <a:gd name="T6" fmla="*/ 51 w 194"/>
                <a:gd name="T7" fmla="*/ 26 h 195"/>
                <a:gd name="T8" fmla="*/ 168 w 194"/>
                <a:gd name="T9" fmla="*/ 51 h 195"/>
              </a:gdLst>
              <a:ahLst/>
              <a:cxnLst>
                <a:cxn ang="0">
                  <a:pos x="T0" y="T1"/>
                </a:cxn>
                <a:cxn ang="0">
                  <a:pos x="T2" y="T3"/>
                </a:cxn>
                <a:cxn ang="0">
                  <a:pos x="T4" y="T5"/>
                </a:cxn>
                <a:cxn ang="0">
                  <a:pos x="T6" y="T7"/>
                </a:cxn>
                <a:cxn ang="0">
                  <a:pos x="T8" y="T9"/>
                </a:cxn>
              </a:cxnLst>
              <a:rect l="0" t="0" r="r" b="b"/>
              <a:pathLst>
                <a:path w="194" h="195">
                  <a:moveTo>
                    <a:pt x="168" y="51"/>
                  </a:moveTo>
                  <a:cubicBezTo>
                    <a:pt x="194" y="91"/>
                    <a:pt x="182" y="144"/>
                    <a:pt x="143" y="169"/>
                  </a:cubicBezTo>
                  <a:cubicBezTo>
                    <a:pt x="103" y="195"/>
                    <a:pt x="51" y="183"/>
                    <a:pt x="25" y="143"/>
                  </a:cubicBezTo>
                  <a:cubicBezTo>
                    <a:pt x="0" y="104"/>
                    <a:pt x="11" y="51"/>
                    <a:pt x="51" y="26"/>
                  </a:cubicBezTo>
                  <a:cubicBezTo>
                    <a:pt x="90" y="0"/>
                    <a:pt x="143" y="12"/>
                    <a:pt x="168" y="5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84">
              <a:extLst>
                <a:ext uri="{FF2B5EF4-FFF2-40B4-BE49-F238E27FC236}">
                  <a16:creationId xmlns:a16="http://schemas.microsoft.com/office/drawing/2014/main" id="{4D16DE63-0FB4-4179-850D-19F3C4959456}"/>
                </a:ext>
              </a:extLst>
            </p:cNvPr>
            <p:cNvSpPr>
              <a:spLocks/>
            </p:cNvSpPr>
            <p:nvPr/>
          </p:nvSpPr>
          <p:spPr bwMode="auto">
            <a:xfrm>
              <a:off x="13911263" y="8270875"/>
              <a:ext cx="200025" cy="201613"/>
            </a:xfrm>
            <a:custGeom>
              <a:avLst/>
              <a:gdLst>
                <a:gd name="T0" fmla="*/ 125 w 144"/>
                <a:gd name="T1" fmla="*/ 38 h 144"/>
                <a:gd name="T2" fmla="*/ 106 w 144"/>
                <a:gd name="T3" fmla="*/ 125 h 144"/>
                <a:gd name="T4" fmla="*/ 19 w 144"/>
                <a:gd name="T5" fmla="*/ 106 h 144"/>
                <a:gd name="T6" fmla="*/ 38 w 144"/>
                <a:gd name="T7" fmla="*/ 19 h 144"/>
                <a:gd name="T8" fmla="*/ 125 w 144"/>
                <a:gd name="T9" fmla="*/ 38 h 144"/>
              </a:gdLst>
              <a:ahLst/>
              <a:cxnLst>
                <a:cxn ang="0">
                  <a:pos x="T0" y="T1"/>
                </a:cxn>
                <a:cxn ang="0">
                  <a:pos x="T2" y="T3"/>
                </a:cxn>
                <a:cxn ang="0">
                  <a:pos x="T4" y="T5"/>
                </a:cxn>
                <a:cxn ang="0">
                  <a:pos x="T6" y="T7"/>
                </a:cxn>
                <a:cxn ang="0">
                  <a:pos x="T8" y="T9"/>
                </a:cxn>
              </a:cxnLst>
              <a:rect l="0" t="0" r="r" b="b"/>
              <a:pathLst>
                <a:path w="144" h="144">
                  <a:moveTo>
                    <a:pt x="125" y="38"/>
                  </a:moveTo>
                  <a:cubicBezTo>
                    <a:pt x="144" y="67"/>
                    <a:pt x="135" y="106"/>
                    <a:pt x="106" y="125"/>
                  </a:cubicBezTo>
                  <a:cubicBezTo>
                    <a:pt x="77" y="144"/>
                    <a:pt x="38" y="135"/>
                    <a:pt x="19" y="106"/>
                  </a:cubicBezTo>
                  <a:cubicBezTo>
                    <a:pt x="0" y="77"/>
                    <a:pt x="9" y="38"/>
                    <a:pt x="38" y="19"/>
                  </a:cubicBezTo>
                  <a:cubicBezTo>
                    <a:pt x="67" y="0"/>
                    <a:pt x="106" y="9"/>
                    <a:pt x="125"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85">
              <a:extLst>
                <a:ext uri="{FF2B5EF4-FFF2-40B4-BE49-F238E27FC236}">
                  <a16:creationId xmlns:a16="http://schemas.microsoft.com/office/drawing/2014/main" id="{8619E11D-132B-4104-86A2-B1A829EB17B6}"/>
                </a:ext>
              </a:extLst>
            </p:cNvPr>
            <p:cNvSpPr>
              <a:spLocks/>
            </p:cNvSpPr>
            <p:nvPr/>
          </p:nvSpPr>
          <p:spPr bwMode="auto">
            <a:xfrm>
              <a:off x="13749338" y="8593138"/>
              <a:ext cx="101600" cy="101600"/>
            </a:xfrm>
            <a:custGeom>
              <a:avLst/>
              <a:gdLst>
                <a:gd name="T0" fmla="*/ 63 w 73"/>
                <a:gd name="T1" fmla="*/ 19 h 73"/>
                <a:gd name="T2" fmla="*/ 54 w 73"/>
                <a:gd name="T3" fmla="*/ 63 h 73"/>
                <a:gd name="T4" fmla="*/ 9 w 73"/>
                <a:gd name="T5" fmla="*/ 53 h 73"/>
                <a:gd name="T6" fmla="*/ 19 w 73"/>
                <a:gd name="T7" fmla="*/ 9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8" y="53"/>
                    <a:pt x="54" y="63"/>
                  </a:cubicBezTo>
                  <a:cubicBezTo>
                    <a:pt x="39" y="73"/>
                    <a:pt x="19" y="68"/>
                    <a:pt x="9" y="53"/>
                  </a:cubicBezTo>
                  <a:cubicBezTo>
                    <a:pt x="0" y="39"/>
                    <a:pt x="4" y="19"/>
                    <a:pt x="19" y="9"/>
                  </a:cubicBezTo>
                  <a:cubicBezTo>
                    <a:pt x="34" y="0"/>
                    <a:pt x="54" y="4"/>
                    <a:pt x="63" y="1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86">
              <a:extLst>
                <a:ext uri="{FF2B5EF4-FFF2-40B4-BE49-F238E27FC236}">
                  <a16:creationId xmlns:a16="http://schemas.microsoft.com/office/drawing/2014/main" id="{64DFBAC4-73B0-4493-889A-C2C768A6DC91}"/>
                </a:ext>
              </a:extLst>
            </p:cNvPr>
            <p:cNvSpPr>
              <a:spLocks/>
            </p:cNvSpPr>
            <p:nvPr/>
          </p:nvSpPr>
          <p:spPr bwMode="auto">
            <a:xfrm>
              <a:off x="14143038" y="8448675"/>
              <a:ext cx="68263" cy="149225"/>
            </a:xfrm>
            <a:custGeom>
              <a:avLst/>
              <a:gdLst>
                <a:gd name="T0" fmla="*/ 49 w 49"/>
                <a:gd name="T1" fmla="*/ 0 h 108"/>
                <a:gd name="T2" fmla="*/ 19 w 49"/>
                <a:gd name="T3" fmla="*/ 108 h 108"/>
                <a:gd name="T4" fmla="*/ 0 w 49"/>
                <a:gd name="T5" fmla="*/ 84 h 108"/>
                <a:gd name="T6" fmla="*/ 19 w 49"/>
                <a:gd name="T7" fmla="*/ 4 h 108"/>
                <a:gd name="T8" fmla="*/ 49 w 49"/>
                <a:gd name="T9" fmla="*/ 0 h 108"/>
              </a:gdLst>
              <a:ahLst/>
              <a:cxnLst>
                <a:cxn ang="0">
                  <a:pos x="T0" y="T1"/>
                </a:cxn>
                <a:cxn ang="0">
                  <a:pos x="T2" y="T3"/>
                </a:cxn>
                <a:cxn ang="0">
                  <a:pos x="T4" y="T5"/>
                </a:cxn>
                <a:cxn ang="0">
                  <a:pos x="T6" y="T7"/>
                </a:cxn>
                <a:cxn ang="0">
                  <a:pos x="T8" y="T9"/>
                </a:cxn>
              </a:cxnLst>
              <a:rect l="0" t="0" r="r" b="b"/>
              <a:pathLst>
                <a:path w="49" h="108">
                  <a:moveTo>
                    <a:pt x="49" y="0"/>
                  </a:moveTo>
                  <a:cubicBezTo>
                    <a:pt x="46" y="38"/>
                    <a:pt x="36" y="74"/>
                    <a:pt x="19" y="108"/>
                  </a:cubicBezTo>
                  <a:cubicBezTo>
                    <a:pt x="0" y="84"/>
                    <a:pt x="0" y="84"/>
                    <a:pt x="0" y="84"/>
                  </a:cubicBezTo>
                  <a:cubicBezTo>
                    <a:pt x="19" y="4"/>
                    <a:pt x="19" y="4"/>
                    <a:pt x="19" y="4"/>
                  </a:cubicBezTo>
                  <a:lnTo>
                    <a:pt x="49"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87">
              <a:extLst>
                <a:ext uri="{FF2B5EF4-FFF2-40B4-BE49-F238E27FC236}">
                  <a16:creationId xmlns:a16="http://schemas.microsoft.com/office/drawing/2014/main" id="{30090175-25BA-4658-A628-5798D81CC282}"/>
                </a:ext>
              </a:extLst>
            </p:cNvPr>
            <p:cNvSpPr>
              <a:spLocks/>
            </p:cNvSpPr>
            <p:nvPr/>
          </p:nvSpPr>
          <p:spPr bwMode="auto">
            <a:xfrm>
              <a:off x="14143038" y="8455025"/>
              <a:ext cx="311150" cy="177800"/>
            </a:xfrm>
            <a:custGeom>
              <a:avLst/>
              <a:gdLst>
                <a:gd name="T0" fmla="*/ 17 w 223"/>
                <a:gd name="T1" fmla="*/ 0 h 128"/>
                <a:gd name="T2" fmla="*/ 0 w 223"/>
                <a:gd name="T3" fmla="*/ 79 h 128"/>
                <a:gd name="T4" fmla="*/ 79 w 223"/>
                <a:gd name="T5" fmla="*/ 87 h 128"/>
                <a:gd name="T6" fmla="*/ 93 w 223"/>
                <a:gd name="T7" fmla="*/ 99 h 128"/>
                <a:gd name="T8" fmla="*/ 114 w 223"/>
                <a:gd name="T9" fmla="*/ 91 h 128"/>
                <a:gd name="T10" fmla="*/ 162 w 223"/>
                <a:gd name="T11" fmla="*/ 97 h 128"/>
                <a:gd name="T12" fmla="*/ 180 w 223"/>
                <a:gd name="T13" fmla="*/ 125 h 128"/>
                <a:gd name="T14" fmla="*/ 217 w 223"/>
                <a:gd name="T15" fmla="*/ 85 h 128"/>
                <a:gd name="T16" fmla="*/ 200 w 223"/>
                <a:gd name="T17" fmla="*/ 33 h 128"/>
                <a:gd name="T18" fmla="*/ 172 w 223"/>
                <a:gd name="T19" fmla="*/ 51 h 128"/>
                <a:gd name="T20" fmla="*/ 126 w 223"/>
                <a:gd name="T21" fmla="*/ 36 h 128"/>
                <a:gd name="T22" fmla="*/ 110 w 223"/>
                <a:gd name="T23" fmla="*/ 20 h 128"/>
                <a:gd name="T24" fmla="*/ 93 w 223"/>
                <a:gd name="T25" fmla="*/ 25 h 128"/>
                <a:gd name="T26" fmla="*/ 17 w 223"/>
                <a:gd name="T2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28">
                  <a:moveTo>
                    <a:pt x="17" y="0"/>
                  </a:moveTo>
                  <a:cubicBezTo>
                    <a:pt x="0" y="79"/>
                    <a:pt x="0" y="79"/>
                    <a:pt x="0" y="79"/>
                  </a:cubicBezTo>
                  <a:cubicBezTo>
                    <a:pt x="79" y="87"/>
                    <a:pt x="79" y="87"/>
                    <a:pt x="79" y="87"/>
                  </a:cubicBezTo>
                  <a:cubicBezTo>
                    <a:pt x="82" y="93"/>
                    <a:pt x="87" y="97"/>
                    <a:pt x="93" y="99"/>
                  </a:cubicBezTo>
                  <a:cubicBezTo>
                    <a:pt x="100" y="100"/>
                    <a:pt x="108" y="97"/>
                    <a:pt x="114" y="91"/>
                  </a:cubicBezTo>
                  <a:cubicBezTo>
                    <a:pt x="162" y="97"/>
                    <a:pt x="162" y="97"/>
                    <a:pt x="162" y="97"/>
                  </a:cubicBezTo>
                  <a:cubicBezTo>
                    <a:pt x="164" y="111"/>
                    <a:pt x="170" y="122"/>
                    <a:pt x="180" y="125"/>
                  </a:cubicBezTo>
                  <a:cubicBezTo>
                    <a:pt x="195" y="128"/>
                    <a:pt x="212" y="110"/>
                    <a:pt x="217" y="85"/>
                  </a:cubicBezTo>
                  <a:cubicBezTo>
                    <a:pt x="223" y="59"/>
                    <a:pt x="215" y="36"/>
                    <a:pt x="200" y="33"/>
                  </a:cubicBezTo>
                  <a:cubicBezTo>
                    <a:pt x="190" y="31"/>
                    <a:pt x="180" y="38"/>
                    <a:pt x="172" y="51"/>
                  </a:cubicBezTo>
                  <a:cubicBezTo>
                    <a:pt x="126" y="36"/>
                    <a:pt x="126" y="36"/>
                    <a:pt x="126" y="36"/>
                  </a:cubicBezTo>
                  <a:cubicBezTo>
                    <a:pt x="123" y="28"/>
                    <a:pt x="117" y="22"/>
                    <a:pt x="110" y="20"/>
                  </a:cubicBezTo>
                  <a:cubicBezTo>
                    <a:pt x="104" y="19"/>
                    <a:pt x="98" y="21"/>
                    <a:pt x="93" y="25"/>
                  </a:cubicBezTo>
                  <a:lnTo>
                    <a:pt x="1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88">
              <a:extLst>
                <a:ext uri="{FF2B5EF4-FFF2-40B4-BE49-F238E27FC236}">
                  <a16:creationId xmlns:a16="http://schemas.microsoft.com/office/drawing/2014/main" id="{3C418E86-94CB-42BE-ADEB-C4E6E5F6F22F}"/>
                </a:ext>
              </a:extLst>
            </p:cNvPr>
            <p:cNvSpPr>
              <a:spLocks/>
            </p:cNvSpPr>
            <p:nvPr/>
          </p:nvSpPr>
          <p:spPr bwMode="auto">
            <a:xfrm>
              <a:off x="13401675" y="7947025"/>
              <a:ext cx="787400" cy="458788"/>
            </a:xfrm>
            <a:custGeom>
              <a:avLst/>
              <a:gdLst>
                <a:gd name="T0" fmla="*/ 0 w 566"/>
                <a:gd name="T1" fmla="*/ 329 h 329"/>
                <a:gd name="T2" fmla="*/ 7 w 566"/>
                <a:gd name="T3" fmla="*/ 276 h 329"/>
                <a:gd name="T4" fmla="*/ 353 w 566"/>
                <a:gd name="T5" fmla="*/ 53 h 329"/>
                <a:gd name="T6" fmla="*/ 566 w 566"/>
                <a:gd name="T7" fmla="*/ 241 h 329"/>
                <a:gd name="T8" fmla="*/ 1 w 566"/>
                <a:gd name="T9" fmla="*/ 329 h 329"/>
                <a:gd name="T10" fmla="*/ 0 w 566"/>
                <a:gd name="T11" fmla="*/ 329 h 329"/>
              </a:gdLst>
              <a:ahLst/>
              <a:cxnLst>
                <a:cxn ang="0">
                  <a:pos x="T0" y="T1"/>
                </a:cxn>
                <a:cxn ang="0">
                  <a:pos x="T2" y="T3"/>
                </a:cxn>
                <a:cxn ang="0">
                  <a:pos x="T4" y="T5"/>
                </a:cxn>
                <a:cxn ang="0">
                  <a:pos x="T6" y="T7"/>
                </a:cxn>
                <a:cxn ang="0">
                  <a:pos x="T8" y="T9"/>
                </a:cxn>
                <a:cxn ang="0">
                  <a:pos x="T10" y="T11"/>
                </a:cxn>
              </a:cxnLst>
              <a:rect l="0" t="0" r="r" b="b"/>
              <a:pathLst>
                <a:path w="566" h="329">
                  <a:moveTo>
                    <a:pt x="0" y="329"/>
                  </a:moveTo>
                  <a:cubicBezTo>
                    <a:pt x="1" y="312"/>
                    <a:pt x="3" y="294"/>
                    <a:pt x="7" y="276"/>
                  </a:cubicBezTo>
                  <a:cubicBezTo>
                    <a:pt x="41" y="119"/>
                    <a:pt x="196" y="19"/>
                    <a:pt x="353" y="53"/>
                  </a:cubicBezTo>
                  <a:cubicBezTo>
                    <a:pt x="455" y="75"/>
                    <a:pt x="533" y="149"/>
                    <a:pt x="566" y="241"/>
                  </a:cubicBezTo>
                  <a:cubicBezTo>
                    <a:pt x="530" y="212"/>
                    <a:pt x="249" y="0"/>
                    <a:pt x="1" y="329"/>
                  </a:cubicBezTo>
                  <a:lnTo>
                    <a:pt x="0" y="329"/>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65" name="TextBox 164">
            <a:extLst>
              <a:ext uri="{FF2B5EF4-FFF2-40B4-BE49-F238E27FC236}">
                <a16:creationId xmlns:a16="http://schemas.microsoft.com/office/drawing/2014/main" id="{01F69D87-8C16-4DF1-8A11-0EC5F7B14581}"/>
              </a:ext>
            </a:extLst>
          </p:cNvPr>
          <p:cNvSpPr txBox="1"/>
          <p:nvPr/>
        </p:nvSpPr>
        <p:spPr>
          <a:xfrm>
            <a:off x="15420966" y="6773085"/>
            <a:ext cx="6525663" cy="4154984"/>
          </a:xfrm>
          <a:prstGeom prst="rect">
            <a:avLst/>
          </a:prstGeom>
          <a:noFill/>
        </p:spPr>
        <p:txBody>
          <a:bodyPr wrap="square" rtlCol="0" anchor="b">
            <a:spAutoFit/>
          </a:bodyPr>
          <a:lstStyle/>
          <a:p>
            <a:pPr algn="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of the </a:t>
            </a:r>
          </a:p>
          <a:p>
            <a:pPr algn="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212273744"/>
      </p:ext>
    </p:extLst>
  </p:cSld>
  <p:clrMapOvr>
    <a:overrideClrMapping bg1="dk1" tx1="lt1" bg2="dk2" tx2="lt2" accent1="accent1" accent2="accent2" accent3="accent3" accent4="accent4" accent5="accent5" accent6="accent6" hlink="hlink" folHlink="folHlink"/>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3.77946E-6 1.85185E-7 L -3.77946E-6 0.00023 C -0.0069 0.0066 -0.00904 0.00903 -0.01666 0.01493 C -0.01803 0.01597 -0.01966 0.01655 -0.02102 0.01771 C -0.03814 0.03206 -0.0287 0.02697 -0.03671 0.03102 C -0.0414 0.036 -0.04615 0.04074 -0.05077 0.04595 C -0.05227 0.04757 -0.05357 0.04954 -0.05507 0.05104 C -0.06613 0.06238 -0.07648 0.07558 -0.08833 0.08472 C -0.08944 0.08565 -0.09074 0.08634 -0.09178 0.08727 C -0.09797 0.09352 -0.10395 0.1 -0.11014 0.10613 C -0.113 0.10914 -0.11606 0.11134 -0.11893 0.11424 C -0.12544 0.12095 -0.13168 0.12789 -0.13813 0.13461 C -0.13917 0.13565 -0.14054 0.13611 -0.14158 0.13727 C -0.14985 0.14606 -0.15831 0.1544 -0.16606 0.16412 C -0.18031 0.1816 -0.18526 0.18947 -0.19489 0.20417 C -0.20075 0.21319 -0.20609 0.22326 -0.21247 0.23125 C -0.21423 0.23333 -0.21605 0.2353 -0.21761 0.23796 C -0.2236 0.24769 -0.22939 0.25752 -0.23512 0.26748 C -0.23603 0.26933 -0.23675 0.27141 -0.23773 0.27292 C -0.23916 0.27512 -0.27776 0.33356 -0.28225 0.34294 C -0.29045 0.35903 -0.30191 0.37245 -0.30679 0.39132 C -0.31239 0.41285 -0.30621 0.39051 -0.32424 0.43588 C -0.33023 0.45081 -0.33485 0.46736 -0.34175 0.4816 C -0.34259 0.48345 -0.34357 0.48495 -0.34435 0.48669 C -0.34884 0.49792 -0.35275 0.50961 -0.35744 0.52037 C -0.36271 0.53299 -0.36779 0.5456 -0.37404 0.55671 C -0.38237 0.57164 -0.38706 0.57963 -0.39506 0.59988 C -0.40001 0.6125 -0.40483 0.625 -0.4099 0.63762 C -0.41068 0.63947 -0.41186 0.64109 -0.41251 0.64294 C -0.41908 0.66169 -0.42546 0.68067 -0.43171 0.69954 C -0.43646 0.71354 -0.44102 0.72812 -0.44571 0.74259 C -0.44688 0.74618 -0.44792 0.74988 -0.44922 0.75312 L -0.46315 0.79097 C -0.46602 0.80764 -0.46302 0.79248 -0.47715 0.82465 C -0.47793 0.82616 -0.47825 0.82836 -0.47891 0.82986 C -0.50748 0.89907 -0.48528 0.84086 -0.50514 0.89699 C -0.50559 0.89873 -0.50644 0.89988 -0.5069 0.90139 C -0.51054 0.91296 -0.52389 0.95903 -0.52616 0.96863 L -0.54101 1.03183 C -0.54315 1.04144 -0.547 1.06505 -0.54706 1.06551 C -0.54908 1.07882 -0.55207 1.10694 -0.55318 1.1206 C -0.55396 1.13009 -0.55435 1.13958 -0.55494 1.14896 C -0.55552 1.15706 -0.55611 1.16493 -0.55669 1.17303 C -0.55728 1.18924 -0.55787 1.20544 -0.55845 1.22153 C -0.55871 1.22836 -0.55884 1.23495 -0.55936 1.24167 C -0.55975 1.24803 -0.56054 1.25428 -0.56112 1.26053 C -0.56138 1.26991 -0.56138 1.2794 -0.56197 1.28889 C -0.56229 1.29421 -0.56314 1.29965 -0.56366 1.30498 C -0.56405 1.3081 -0.56425 1.31123 -0.56451 1.31435 C -0.56483 1.31829 -0.56503 1.32245 -0.56542 1.3265 C -0.56652 1.33623 -0.56626 1.32569 -0.56626 1.33322 " pathEditMode="relative" rAng="0" ptsTypes="AAAAAAAAAAAAAAAAAAAAAAAAAAAAAAAAAAAAAAAAAAAAAAAAAAA">
                                      <p:cBhvr>
                                        <p:cTn id="6" dur="2000" fill="hold"/>
                                        <p:tgtEl>
                                          <p:spTgt spid="75"/>
                                        </p:tgtEl>
                                        <p:attrNameLst>
                                          <p:attrName>ppt_x</p:attrName>
                                          <p:attrName>ppt_y</p:attrName>
                                        </p:attrNameLst>
                                      </p:cBhvr>
                                      <p:rCtr x="-28317" y="66655"/>
                                    </p:animMotion>
                                  </p:childTnLst>
                                </p:cTn>
                              </p:par>
                              <p:par>
                                <p:cTn id="7" presetID="0" presetClass="path" presetSubtype="0" accel="50000" decel="50000" fill="hold" nodeType="withEffect">
                                  <p:stCondLst>
                                    <p:cond delay="500"/>
                                  </p:stCondLst>
                                  <p:childTnLst>
                                    <p:animMotion origin="layout" path="M -4.4916E-6 -2.96296E-6 L -4.4916E-6 0.00012 L -0.00624 0.00243 C -0.00898 0.00371 -0.01165 0.00579 -0.01438 0.00648 L -0.02467 0.00915 C -0.03508 0.01158 -0.04719 0.01389 -0.05754 0.01713 C -0.06379 0.0191 -0.06991 0.0213 -0.07603 0.02373 C -0.07674 0.02396 -0.07739 0.02477 -0.07811 0.025 C -0.08514 0.02836 -0.09217 0.03172 -0.09933 0.03438 C -0.10858 0.03785 -0.11801 0.04098 -0.12739 0.04364 C -0.13806 0.04665 -0.14887 0.04885 -0.15961 0.05162 C -0.16098 0.05197 -0.16228 0.05267 -0.16365 0.0529 L -0.20062 0.06227 C -0.20244 0.06273 -0.20427 0.06424 -0.20615 0.06493 C -0.24371 0.07616 -0.24417 0.07292 -0.28075 0.09017 C -0.29221 0.09537 -0.30373 0.10128 -0.31499 0.10857 C -0.32495 0.11528 -0.33459 0.12523 -0.34507 0.12848 C -0.35887 0.13287 -0.35288 0.13079 -0.37931 0.14711 C -0.38074 0.14804 -0.38191 0.15023 -0.38341 0.15104 C -0.392 0.15591 -0.40079 0.15961 -0.40945 0.16435 C -0.41062 0.16493 -0.41166 0.16632 -0.41283 0.16702 C -0.47617 0.20324 -0.42644 0.1728 -0.48405 0.2081 L -0.50325 0.22003 C -0.50527 0.2213 -0.50735 0.22234 -0.50937 0.22396 C -0.51998 0.2331 -0.54407 0.25267 -0.55591 0.26517 C -0.56613 0.2757 -0.57681 0.28716 -0.58742 0.2956 L -0.60246 0.30753 C -0.60337 0.30834 -0.60428 0.30926 -0.60519 0.31019 C -0.61137 0.31551 -0.61743 0.32118 -0.62374 0.32616 C -0.62934 0.33044 -0.63572 0.33148 -0.6408 0.33808 C -0.64151 0.33889 -0.6421 0.34005 -0.64288 0.34074 C -0.65557 0.35035 -0.66794 0.36216 -0.68116 0.36852 C -0.68207 0.36898 -0.68304 0.3691 -0.68389 0.36979 C -0.69632 0.38056 -0.70967 0.3882 -0.72093 0.40301 C -0.72796 0.41227 -0.7348 0.42257 -0.74209 0.43091 C -0.75615 0.44688 -0.75621 0.44653 -0.77223 0.46667 C -0.77704 0.47269 -0.78219 0.47824 -0.78661 0.48519 C -0.79136 0.49283 -0.79586 0.50116 -0.801 0.50776 C -0.80236 0.50949 -0.80373 0.51111 -0.8051 0.51308 C -0.80966 0.51968 -0.81415 0.52662 -0.81877 0.53299 C -0.83368 0.55336 -0.80673 0.50475 -0.84064 0.56216 C -0.84435 0.56829 -0.84787 0.57489 -0.85164 0.58067 C -0.86941 0.60857 -0.84331 0.55938 -0.87423 0.61655 L -0.88862 0.64294 C -0.89272 0.65058 -0.89649 0.65868 -0.90092 0.66551 C -0.90203 0.66736 -0.90333 0.66887 -0.90437 0.67084 C -0.90723 0.67685 -0.90971 0.68357 -0.91257 0.68947 C -0.91381 0.69202 -0.91537 0.69364 -0.91667 0.69607 C -0.91856 0.69989 -0.92032 0.70417 -0.92221 0.70799 C -0.92305 0.70984 -0.92403 0.71146 -0.92488 0.71331 C -0.9265 0.71679 -0.928 0.72049 -0.92969 0.72396 C -0.93165 0.72813 -0.93386 0.73172 -0.93588 0.73577 C -0.93666 0.7375 -0.93731 0.73935 -0.93789 0.74109 C -0.94024 0.74769 -0.94213 0.75498 -0.94473 0.761 C -0.9459 0.76366 -0.94694 0.76644 -0.94811 0.76898 C -0.95059 0.77408 -0.95391 0.77778 -0.95573 0.78357 C -0.95638 0.78588 -0.9569 0.7882 -0.95775 0.79028 C -0.95964 0.79445 -0.96191 0.79815 -0.96387 0.8022 C -0.96602 0.80648 -0.96797 0.81111 -0.97012 0.81551 C -0.97272 0.82095 -0.97552 0.82593 -0.97825 0.83125 C -0.97943 0.83357 -0.98066 0.83565 -0.9817 0.83797 C -0.98288 0.84063 -0.98405 0.84317 -0.98515 0.84595 C -0.99127 0.86123 -0.99173 0.8654 -1.00091 0.8831 L -1.00976 0.90035 C -1.01158 0.90382 -1.0136 0.90718 -1.01529 0.911 C -1.01868 0.91841 -1.02239 0.92547 -1.02551 0.93345 C -1.02779 0.93924 -1.02974 0.94549 -1.03241 0.9507 C -1.03306 0.95197 -1.03378 0.95324 -1.03443 0.95463 C -1.04921 0.98808 -1.02701 0.93878 -1.03782 0.96401 C -1.03847 0.9654 -1.03925 0.96655 -1.0399 0.96794 C -1.04042 0.96922 -1.04068 0.97072 -1.04127 0.97188 C -1.04185 0.97304 -1.04263 0.97361 -1.04328 0.97454 L -1.04745 0.98658 C -1.04791 0.98785 -1.04823 0.98935 -1.04882 0.99051 C -1.04947 0.99179 -1.05025 0.99306 -1.05084 0.99445 C -1.05188 0.99699 -1.05266 0.99977 -1.05357 1.00243 C -1.05402 1.00382 -1.05416 1.00591 -1.05494 1.00648 L -1.05702 1.00776 C -1.05721 1.00915 -1.05715 1.01077 -1.05767 1.01181 C -1.06001 1.01609 -1.05969 1.01077 -1.05969 1.01435 " pathEditMode="relative" rAng="0" ptsTypes="AAAAAAAAAAAAAAAAAAAAAAAAAAAAAAAAAAAAAAAAAAAAAAAAAAAAAAAAAAAAAAAAAAAAAAAAAAAAAAAA">
                                      <p:cBhvr>
                                        <p:cTn id="8" dur="2000" fill="hold"/>
                                        <p:tgtEl>
                                          <p:spTgt spid="120"/>
                                        </p:tgtEl>
                                        <p:attrNameLst>
                                          <p:attrName>ppt_x</p:attrName>
                                          <p:attrName>ppt_y</p:attrName>
                                        </p:attrNameLst>
                                      </p:cBhvr>
                                      <p:rCtr x="-52988" y="50718"/>
                                    </p:animMotion>
                                  </p:childTnLst>
                                </p:cTn>
                              </p:par>
                              <p:par>
                                <p:cTn id="9" presetID="0" presetClass="path" presetSubtype="0" accel="50000" decel="50000" fill="hold" nodeType="withEffect">
                                  <p:stCondLst>
                                    <p:cond delay="0"/>
                                  </p:stCondLst>
                                  <p:childTnLst>
                                    <p:animMotion origin="layout" path="M -0.0026 0.01979 L -0.0026 0.01979 C -0.0166 0.0044 -4.25335E-6 0.02141 -0.01354 0.01135 C -0.01458 0.01054 -0.01523 0.00868 -0.01627 0.00776 C -0.02115 0.00336 -0.02629 -0.00011 -0.03124 -0.0044 C -0.03248 -0.00544 -0.03352 -0.00694 -0.03469 -0.00798 C -0.04348 -0.01585 -0.05233 -0.02361 -0.06125 -0.03102 C -0.06255 -0.03217 -0.06405 -0.0324 -0.06535 -0.03345 C -0.07726 -0.04328 -0.08885 -0.05405 -0.10083 -0.06377 C -0.10278 -0.06539 -0.10493 -0.06585 -0.10695 -0.06747 C -0.12062 -0.07801 -0.13416 -0.08958 -0.14783 -0.10011 C -0.14985 -0.10162 -0.15193 -0.10243 -0.15395 -0.10382 L -0.2126 -0.14375 C -0.22731 -0.1537 -0.24241 -0.16192 -0.25693 -0.17291 L -0.31285 -0.21528 C -0.31486 -0.2169 -0.31688 -0.21863 -0.31896 -0.22014 C -0.33303 -0.23032 -0.34761 -0.23831 -0.36121 -0.25046 C -0.36303 -0.25208 -0.36479 -0.25382 -0.36668 -0.25532 C -0.37846 -0.26435 -0.39024 -0.27326 -0.40209 -0.28194 C -0.40522 -0.28426 -0.40854 -0.28576 -0.41166 -0.28796 C -0.42149 -0.29502 -0.43132 -0.3022 -0.44095 -0.30984 C -0.44356 -0.31192 -0.44597 -0.31481 -0.44851 -0.31713 L -0.48939 -0.35347 C -0.49394 -0.35752 -0.49863 -0.36099 -0.50299 -0.36562 C -0.50527 -0.36805 -0.50748 -0.3706 -0.50983 -0.37291 C -0.51978 -0.3824 -0.53033 -0.38993 -0.53983 -0.40069 C -0.5455 -0.40717 -0.5511 -0.41389 -0.55689 -0.42014 C -0.58306 -0.44861 -0.52961 -0.38507 -0.58416 -0.44919 C -0.5938 -0.46065 -0.60324 -0.47257 -0.61274 -0.48437 C -0.61437 -0.48634 -0.61587 -0.48854 -0.61756 -0.49039 C -0.62368 -0.49734 -0.62986 -0.50393 -0.63592 -0.51099 C -0.63787 -0.51331 -0.6395 -0.51609 -0.64138 -0.51828 C -0.64972 -0.52824 -0.65824 -0.53761 -0.66664 -0.54745 C -0.67237 -0.55416 -0.67797 -0.56122 -0.6837 -0.56805 C -0.68545 -0.57014 -0.68741 -0.57176 -0.6891 -0.57407 L -0.71227 -0.6044 L -0.72458 -0.62014 C -0.72614 -0.6221 -0.72777 -0.62407 -0.72933 -0.62615 C -0.73414 -0.63264 -0.73883 -0.63912 -0.74365 -0.6456 C -0.75589 -0.66192 -0.74274 -0.64097 -0.76682 -0.67835 C -0.76793 -0.67997 -0.76852 -0.68252 -0.76956 -0.68437 C -0.77307 -0.69028 -0.77691 -0.6956 -0.78049 -0.70127 C -0.81434 -0.7559 -0.78219 -0.70428 -0.7941 -0.7243 C -0.79748 -0.73009 -0.80093 -0.73565 -0.80432 -0.74132 C -0.80529 -0.74294 -0.80614 -0.74456 -0.80705 -0.74618 C -0.81024 -0.7515 -0.81402 -0.75578 -0.81662 -0.76192 C -0.81727 -0.76354 -0.81786 -0.76539 -0.81864 -0.76678 C -0.82215 -0.77303 -0.82606 -0.7787 -0.82958 -0.78484 C -0.83218 -0.78947 -0.83537 -0.79352 -0.83706 -0.79942 C -0.83914 -0.80683 -0.83895 -0.80683 -0.84318 -0.81516 C -0.84624 -0.82106 -0.84956 -0.8265 -0.85275 -0.83206 C -0.8534 -0.83333 -0.85412 -0.83449 -0.85477 -0.83576 C -0.85659 -0.83935 -0.85835 -0.84317 -0.86024 -0.84664 C -0.86245 -0.85081 -0.86479 -0.85474 -0.86707 -0.85879 C -0.86915 -0.8625 -0.87163 -0.86666 -0.87319 -0.87095 C -0.87521 -0.87627 -0.87657 -0.8824 -0.87866 -0.88784 C -0.87911 -0.88912 -0.8795 -0.89039 -0.88002 -0.89155 C -0.88133 -0.89444 -0.88276 -0.89722 -0.88406 -0.9 C -0.88875 -0.91933 -0.88302 -0.89734 -0.88953 -0.91701 C -0.89083 -0.92083 -0.89213 -0.92477 -0.89298 -0.92905 C -0.89389 -0.93414 -0.89324 -0.93171 -0.895 -0.93634 C -0.89643 -0.94641 -0.89467 -0.93646 -0.89701 -0.94479 C -0.9004 -0.95671 -0.89662 -0.94606 -0.89975 -0.95451 C -0.90125 -0.96747 -0.89929 -0.95301 -0.9032 -0.97025 C -0.90606 -0.98322 -0.90326 -0.96956 -0.90522 -0.9824 C -0.90561 -0.98484 -0.90619 -0.98727 -0.90658 -0.9897 C -0.90684 -0.99132 -0.90697 -0.99294 -0.9073 -0.99456 C -0.90769 -0.99699 -0.9086 -0.9993 -0.9086 -1.00185 L -0.9086 -1.00671 " pathEditMode="relative" ptsTypes="AAAAAAAAAAAAAAAAAAAAAAAAAAAAAAAAAAAAAAAAAAAAAAAAAAAAAAAAAAAAAAAAAAAAA">
                                      <p:cBhvr>
                                        <p:cTn id="10" dur="2000" fill="hold"/>
                                        <p:tgtEl>
                                          <p:spTgt spid="90"/>
                                        </p:tgtEl>
                                        <p:attrNameLst>
                                          <p:attrName>ppt_x</p:attrName>
                                          <p:attrName>ppt_y</p:attrName>
                                        </p:attrNameLst>
                                      </p:cBhvr>
                                    </p:animMotion>
                                  </p:childTnLst>
                                </p:cTn>
                              </p:par>
                              <p:par>
                                <p:cTn id="11" presetID="0" presetClass="path" presetSubtype="0" accel="50000" decel="50000" fill="hold" nodeType="withEffect">
                                  <p:stCondLst>
                                    <p:cond delay="900"/>
                                  </p:stCondLst>
                                  <p:childTnLst>
                                    <p:animMotion origin="layout" path="M -0.00364 0.01042 L -0.00364 0.01042 L -0.09914 0.00218 C -0.10233 0.00191 -0.10552 0.00174 -0.10864 0.00131 C -0.11138 0.00087 -0.11411 5E-6 -0.11685 -0.00052 C -0.11841 -0.00087 -0.12004 -0.00112 -0.1216 -0.00148 C -0.12342 -0.00173 -0.12524 -0.0019 -0.12707 -0.00235 C -0.12889 -0.00277 -0.13065 -0.00373 -0.13253 -0.00416 C -0.13592 -0.00494 -0.13937 -0.00538 -0.14275 -0.00598 C -0.14822 -0.00843 -0.14165 -0.00572 -0.15369 -0.00782 C -0.15779 -0.0085 -0.16183 -0.00972 -0.16593 -0.01051 C -0.16977 -0.01129 -0.17367 -0.01163 -0.17752 -0.01233 C -0.20752 -0.01822 -0.18084 -0.01423 -0.20752 -0.0178 C -0.21579 -0.02005 -0.20479 -0.01727 -0.21976 -0.01962 C -0.22074 -0.0198 -0.22158 -0.02032 -0.2225 -0.02058 C -0.23044 -0.02213 -0.23857 -0.02249 -0.24639 -0.02508 C -0.2542 -0.02769 -0.24222 -0.02388 -0.25999 -0.02777 C -0.26455 -0.02881 -0.26917 -0.02994 -0.27366 -0.03142 C -0.27457 -0.03177 -0.27542 -0.0322 -0.2764 -0.03237 C -0.27978 -0.03307 -0.28317 -0.03359 -0.28662 -0.0342 C -0.28772 -0.0348 -0.28883 -0.03559 -0.29 -0.03602 C -0.29957 -0.03906 -0.29827 -0.03793 -0.30497 -0.03967 C -0.32535 -0.04479 -0.30432 -0.03975 -0.33023 -0.04687 C -0.33609 -0.04852 -0.34201 -0.04991 -0.34794 -0.05147 L -0.35887 -0.05416 C -0.35998 -0.05477 -0.36109 -0.05564 -0.36226 -0.05598 C -0.3661 -0.0572 -0.37 -0.05781 -0.37384 -0.05876 C -0.37502 -0.05902 -0.37612 -0.05928 -0.37729 -0.05963 C -0.39402 -0.06553 -0.3797 -0.06189 -0.40047 -0.06597 C -0.40828 -0.07022 -0.39878 -0.06553 -0.41342 -0.06962 C -0.41459 -0.06996 -0.41564 -0.07109 -0.41681 -0.07145 C -0.43725 -0.07795 -0.42104 -0.07213 -0.43178 -0.07508 C -0.43588 -0.07621 -0.43998 -0.07735 -0.44408 -0.07873 C -0.44545 -0.07916 -0.44675 -0.08003 -0.44818 -0.08055 C -0.4543 -0.08282 -0.46719 -0.08697 -0.47338 -0.08967 C -0.47435 -0.09001 -0.47513 -0.09105 -0.47611 -0.0915 C -0.47904 -0.09262 -0.48203 -0.09332 -0.48496 -0.09418 C -0.49004 -0.09756 -0.48913 -0.09713 -0.49727 -0.10053 C -0.49837 -0.10105 -0.49954 -0.10096 -0.50065 -0.10148 C -0.50436 -0.10313 -0.50788 -0.1053 -0.51159 -0.10695 C -0.51269 -0.10738 -0.51386 -0.10738 -0.51497 -0.10782 C -0.51907 -0.10955 -0.52317 -0.11138 -0.52727 -0.11329 C -0.52838 -0.11381 -0.52949 -0.11459 -0.53066 -0.11511 C -0.53404 -0.11667 -0.53749 -0.11797 -0.54088 -0.11962 C -0.54186 -0.12014 -0.54264 -0.12101 -0.54361 -0.12145 C -0.547 -0.1231 -0.55045 -0.12431 -0.55383 -0.12605 C -0.55846 -0.1283 -0.56282 -0.13125 -0.56744 -0.13334 C -0.56952 -0.13421 -0.5716 -0.13499 -0.57362 -0.13603 C -0.57772 -0.13803 -0.58182 -0.14002 -0.58586 -0.14237 C -0.59335 -0.14671 -0.58527 -0.14402 -0.5927 -0.14601 C -0.59654 -0.14879 -0.60038 -0.15157 -0.60428 -0.15417 C -0.60676 -0.15582 -0.60929 -0.15721 -0.61177 -0.15877 L -0.62199 -0.16511 C -0.62544 -0.16728 -0.62908 -0.16867 -0.63221 -0.17145 C -0.6354 -0.17431 -0.63585 -0.17483 -0.64041 -0.17787 C -0.64152 -0.17856 -0.64275 -0.17891 -0.6438 -0.17969 C -0.64594 -0.18108 -0.6479 -0.18273 -0.64998 -0.18421 C -0.65174 -0.18551 -0.65363 -0.18655 -0.65538 -0.18785 C -0.65538 -0.18785 -0.66632 -0.19697 -0.66632 -0.19697 C -0.66769 -0.19783 -0.66912 -0.19862 -0.67042 -0.19966 C -0.67205 -0.20105 -0.67354 -0.20287 -0.67517 -0.20426 C -0.67647 -0.2053 -0.67804 -0.20582 -0.67927 -0.20695 C -0.68852 -0.21511 -0.67804 -0.20843 -0.68813 -0.21424 C -0.69652 -0.22535 -0.68643 -0.21285 -0.69561 -0.22153 C -0.69822 -0.22396 -0.69887 -0.22674 -0.70108 -0.22969 C -0.70167 -0.23047 -0.70251 -0.23082 -0.70316 -0.23152 C -0.7057 -0.23429 -0.70499 -0.23438 -0.7072 -0.23785 C -0.70785 -0.23881 -0.70863 -0.23959 -0.70928 -0.24063 C -0.71 -0.24176 -0.71052 -0.24315 -0.7113 -0.24419 C -0.71234 -0.24558 -0.71371 -0.24653 -0.71475 -0.24783 C -0.71527 -0.24862 -0.7156 -0.24974 -0.71612 -0.25061 C -0.7238 -0.26502 -0.71306 -0.24419 -0.7195 -0.2579 C -0.72028 -0.25955 -0.72217 -0.26233 -0.72289 -0.26424 C -0.72458 -0.26858 -0.72217 -0.26572 -0.72562 -0.26875 C -0.72608 -0.26971 -0.72647 -0.27066 -0.72699 -0.27153 C -0.73102 -0.27744 -0.73037 -0.27665 -0.73382 -0.27969 C -0.73675 -0.28759 -0.73337 -0.27943 -0.73721 -0.28603 C -0.73825 -0.28777 -0.73994 -0.2915 -0.73994 -0.2915 C -0.74085 -0.29506 -0.74014 -0.29358 -0.74196 -0.29601 " pathEditMode="relative" ptsTypes="AAAAAAAAAAAAAAAAAAAAAAAAAAAAAAAAAAAAAAAAAAAAAAAAAAAAAAAAAAAAAAAAAAAAAAAAAAAAAAA">
                                      <p:cBhvr>
                                        <p:cTn id="12" dur="2000" fill="hold"/>
                                        <p:tgtEl>
                                          <p:spTgt spid="135"/>
                                        </p:tgtEl>
                                        <p:attrNameLst>
                                          <p:attrName>ppt_x</p:attrName>
                                          <p:attrName>ppt_y</p:attrName>
                                        </p:attrNameLst>
                                      </p:cBhvr>
                                    </p:animMotion>
                                  </p:childTnLst>
                                </p:cTn>
                              </p:par>
                              <p:par>
                                <p:cTn id="13" presetID="0" presetClass="path" presetSubtype="0" accel="50000" decel="50000" fill="hold" nodeType="withEffect">
                                  <p:stCondLst>
                                    <p:cond delay="500"/>
                                  </p:stCondLst>
                                  <p:childTnLst>
                                    <p:animMotion origin="layout" path="M 0.0017 -0.02488 L 0.0017 -0.02488 C 6.6835E-5 -0.02696 -0.00162 -0.0287 -0.00312 -0.03101 C -0.00397 -0.0324 -0.00423 -0.0346 -0.00514 -0.03587 C -0.00703 -0.03831 -0.00931 -0.03969 -0.01126 -0.04189 C -0.01679 -0.04814 -0.02219 -0.05486 -0.02766 -0.06134 C -0.03958 -0.07534 -0.0356 -0.06979 -0.0481 -0.08553 C -0.05155 -0.08993 -0.05494 -0.09444 -0.05832 -0.09884 L -0.06854 -0.11226 C -0.07219 -0.11701 -0.0757 -0.12222 -0.07948 -0.12673 C -0.08013 -0.12754 -0.08091 -0.12824 -0.0815 -0.12916 C -0.08586 -0.13587 -0.09015 -0.14294 -0.09445 -0.14976 C -0.09699 -0.15381 -0.09959 -0.15763 -0.10194 -0.16192 C -0.11346 -0.18229 -0.11053 -0.17696 -0.12583 -0.20555 C -0.12928 -0.21192 -0.1326 -0.21863 -0.13605 -0.22488 C -0.15063 -0.25173 -0.14269 -0.23645 -0.15649 -0.26006 C -0.16332 -0.27175 -0.1656 -0.2765 -0.17217 -0.28923 C -0.17465 -0.29398 -0.17803 -0.2978 -0.17966 -0.3037 C -0.18012 -0.30532 -0.18044 -0.30717 -0.18103 -0.30856 C -0.19457 -0.34155 -0.1891 -0.32812 -0.20355 -0.35462 C -0.20609 -0.35937 -0.2085 -0.36435 -0.21104 -0.36921 C -0.21188 -0.37083 -0.21286 -0.37245 -0.21377 -0.37407 C -0.21696 -0.37974 -0.22015 -0.3853 -0.22328 -0.39097 C -0.22744 -0.39861 -0.23102 -0.40717 -0.23558 -0.414 C -0.23714 -0.41643 -0.23883 -0.41863 -0.24033 -0.42129 C -0.24332 -0.42662 -0.25634 -0.45277 -0.2594 -0.45648 C -0.26012 -0.45729 -0.26084 -0.45787 -0.26149 -0.45891 C -0.28674 -0.49907 -0.27503 -0.49155 -0.28739 -0.49884 C -0.29123 -0.50416 -0.29527 -0.50902 -0.29898 -0.51458 C -0.29957 -0.51562 -0.2997 -0.51736 -0.30035 -0.51828 C -0.30425 -0.52349 -0.30862 -0.52766 -0.31259 -0.53287 C -0.31363 -0.53414 -0.31434 -0.53622 -0.31532 -0.53761 C -0.3189 -0.5427 -0.32268 -0.54722 -0.32626 -0.55219 C -0.32697 -0.55324 -0.32749 -0.55486 -0.32827 -0.5559 C -0.33205 -0.56087 -0.33609 -0.56527 -0.33986 -0.57037 C -0.3409 -0.57175 -0.34155 -0.57395 -0.3426 -0.57523 C -0.34637 -0.57997 -0.35034 -0.58414 -0.35418 -0.58854 C -0.35776 -0.59814 -0.35555 -0.59305 -0.36577 -0.60555 C -0.36662 -0.60659 -0.36766 -0.60694 -0.3685 -0.60798 C -0.3713 -0.61145 -0.37384 -0.61539 -0.37671 -0.61886 C -0.37749 -0.6199 -0.37853 -0.62037 -0.37944 -0.62129 C -0.38217 -0.62442 -0.38497 -0.62743 -0.38758 -0.63101 C -0.3909 -0.63553 -0.39389 -0.64085 -0.39715 -0.6456 C -0.40092 -0.65092 -0.40483 -0.65613 -0.40873 -0.66134 C -0.41231 -0.6662 -0.41596 -0.67118 -0.4196 -0.67581 C -0.4254 -0.68321 -0.43523 -0.69432 -0.44076 -0.70254 C -0.44349 -0.70659 -0.44616 -0.71064 -0.44896 -0.71458 C -0.44961 -0.7155 -0.45039 -0.71608 -0.45098 -0.71701 C -0.45697 -0.72627 -0.46283 -0.73553 -0.46869 -0.7449 C -0.47038 -0.74756 -0.48587 -0.77314 -0.48711 -0.77523 C -0.48782 -0.77638 -0.48841 -0.77789 -0.48919 -0.77893 C -0.49212 -0.78287 -0.49524 -0.78657 -0.49804 -0.79097 C -0.50937 -0.80879 -0.5026 -0.80416 -0.50891 -0.80798 C -0.54114 -0.86516 -0.49843 -0.78842 -0.52799 -0.84432 C -0.52857 -0.84537 -0.52942 -0.84583 -0.53007 -0.84675 C -0.53762 -0.85868 -0.54459 -0.87199 -0.55253 -0.8831 C -0.55982 -0.89317 -0.56685 -0.90393 -0.5744 -0.91342 L -0.58866 -0.93159 C -0.59295 -0.94305 -0.58827 -0.93148 -0.60233 -0.94976 C -0.60767 -0.95671 -0.61274 -0.96446 -0.61802 -0.97164 C -0.62713 -0.98391 -0.624 -0.98159 -0.6296 -0.98495 C -0.63572 -0.99305 -0.64165 -1.00162 -0.64802 -1.00914 C -0.64868 -1.00995 -0.64939 -1.01064 -0.65004 -1.01157 C -0.65239 -1.01516 -0.6546 -1.01886 -0.65688 -1.02256 C -0.65961 -1.0324 -0.65668 -1.02337 -0.66365 -1.03587 C -0.66449 -1.03726 -0.66495 -1.03923 -0.66573 -1.04074 C -0.66703 -1.04328 -0.66853 -1.04537 -0.66983 -1.04791 C -0.67387 -1.05636 -0.67426 -1.05891 -0.67732 -1.06863 C -0.67784 -1.07233 -0.67875 -1.07881 -0.67934 -1.08194 C -0.68038 -1.0868 -0.68174 -1.09155 -0.68279 -1.09641 C -0.68311 -1.09803 -0.68318 -1.09976 -0.68344 -1.10127 C -0.68409 -1.10462 -0.68487 -1.10775 -0.68552 -1.11099 C -0.68819 -1.12557 -0.6822 -1.10011 -0.68819 -1.128 C -0.68851 -1.12928 -0.6891 -1.13044 -0.68956 -1.13159 C -0.69359 -1.16006 -0.68721 -1.11504 -0.69366 -1.15821 C -0.69463 -1.16469 -0.69554 -1.17118 -0.69639 -1.17766 C -0.69711 -1.18333 -0.69763 -1.189 -0.69847 -1.19467 C -0.69919 -1.19953 -0.70114 -1.20914 -0.70114 -1.20914 C -0.70225 -1.22199 -0.70231 -1.22442 -0.70388 -1.23587 C -0.70407 -1.23703 -0.7044 -1.23831 -0.70459 -1.23946 C -0.70537 -1.24432 -0.70576 -1.24733 -0.70661 -1.2515 C -0.70726 -1.25474 -0.70811 -1.25787 -0.70869 -1.26122 C -0.70934 -1.26516 -0.71039 -1.27465 -0.71071 -1.27939 C -0.71143 -1.28877 -0.71136 -1.2868 -0.71136 -1.29155 " pathEditMode="relative" ptsTypes="AAAAAAAAAAAAAAAAAAAAAAAAAAAAAAAAAAAAAAAAAAAAAAAAAAAAAAAAAAAAAAAAAAAAAAAAAAAAAAAAAAAA">
                                      <p:cBhvr>
                                        <p:cTn id="14" dur="2000" fill="hold"/>
                                        <p:tgtEl>
                                          <p:spTgt spid="150"/>
                                        </p:tgtEl>
                                        <p:attrNameLst>
                                          <p:attrName>ppt_x</p:attrName>
                                          <p:attrName>ppt_y</p:attrName>
                                        </p:attrNameLst>
                                      </p:cBhvr>
                                    </p:animMotion>
                                  </p:childTnLst>
                                </p:cTn>
                              </p:par>
                              <p:par>
                                <p:cTn id="15" presetID="0" presetClass="path" presetSubtype="0" accel="50000" decel="50000" fill="hold" nodeType="withEffect">
                                  <p:stCondLst>
                                    <p:cond delay="800"/>
                                  </p:stCondLst>
                                  <p:childTnLst>
                                    <p:animMotion origin="layout" path="M 0.00943 0.00613 L 0.00943 0.00613 C 0.00735 0.00694 0.00533 0.00799 0.00325 0.00856 C -0.0002 0.00972 -0.0017 0.00949 -0.00489 0.01099 C -0.00723 0.01215 -0.00944 0.01342 -0.01172 0.0147 C -0.01244 0.01505 -0.01309 0.01562 -0.01381 0.01586 C -0.01511 0.01643 -0.01654 0.01643 -0.01784 0.01713 C -0.02611 0.0213 -0.03431 0.02558 -0.04238 0.03044 C -0.0431 0.03079 -0.04375 0.03136 -0.04447 0.0316 C -0.06575 0.04074 -0.05371 0.03507 -0.07649 0.04375 C -0.07721 0.04398 -0.07786 0.04467 -0.07858 0.04502 C -0.08378 0.04711 -0.08899 0.04896 -0.0942 0.05104 L -0.11197 0.05833 C -0.11906 0.06678 -0.11106 0.05775 -0.13039 0.07049 C -0.13111 0.07095 -0.13169 0.07222 -0.13241 0.07292 C -0.13645 0.07627 -0.14055 0.07951 -0.14471 0.08252 C -0.14556 0.08322 -0.14654 0.0831 -0.14738 0.0838 C -0.152 0.0875 -0.15643 0.09201 -0.16105 0.09595 C -0.1617 0.09641 -0.16242 0.09664 -0.16307 0.09711 C -0.17199 0.10382 -0.18052 0.11227 -0.18969 0.11771 C -0.19034 0.11817 -0.19106 0.1184 -0.19171 0.11886 C -0.19607 0.1228 -0.2005 0.12662 -0.20467 0.13102 C -0.2227 0.14977 -0.2005 0.12974 -0.21834 0.14676 C -0.21892 0.14745 -0.2197 0.14757 -0.22035 0.14803 C -0.22354 0.15289 -0.22667 0.15787 -0.22992 0.16261 C -0.23507 0.17002 -0.24034 0.17708 -0.24561 0.18437 C -0.24646 0.18565 -0.24743 0.1868 -0.24834 0.18796 C -0.25082 0.19155 -0.25323 0.19549 -0.25583 0.19896 C -0.26013 0.20463 -0.26507 0.20903 -0.26878 0.21586 C -0.27464 0.22685 -0.28031 0.23819 -0.28649 0.24861 C -0.3055 0.28055 -0.29333 0.25914 -0.3083 0.28738 C -0.31123 0.29294 -0.31904 0.30555 -0.31989 0.30799 C -0.3275 0.33055 -0.30999 0.27905 -0.33011 0.33472 C -0.33219 0.34039 -0.33434 0.34583 -0.33629 0.35162 C -0.33661 0.35278 -0.33655 0.35405 -0.33694 0.35521 C -0.33909 0.36099 -0.34195 0.36597 -0.34378 0.37211 C -0.3456 0.37824 -0.34638 0.38518 -0.34788 0.39155 C -0.34937 0.39803 -0.35107 0.4044 -0.35263 0.41099 C -0.35289 0.41215 -0.35308 0.41331 -0.35328 0.41458 C -0.35653 0.4331 -0.36011 0.4515 -0.36285 0.47037 C -0.36422 0.47963 -0.36552 0.48889 -0.36695 0.49826 C -0.36714 0.49942 -0.36747 0.50058 -0.3676 0.50185 C -0.36858 0.50914 -0.36929 0.51643 -0.37033 0.52373 C -0.37248 0.53785 -0.37717 0.56609 -0.37717 0.56609 C -0.37762 0.57373 -0.37815 0.58148 -0.37854 0.58912 C -0.3788 0.59479 -0.37893 0.60046 -0.37919 0.60613 C -0.38023 0.62454 -0.37951 0.61979 -0.38127 0.62917 C -0.38173 0.63646 -0.38225 0.64363 -0.38264 0.65093 C -0.3829 0.65625 -0.38296 0.66146 -0.38329 0.66667 C -0.38342 0.66794 -0.38387 0.6691 -0.384 0.67037 C -0.38453 0.67511 -0.38492 0.68009 -0.38537 0.68484 C -0.38557 0.69178 -0.38563 0.69861 -0.38602 0.70544 C -0.38635 0.71076 -0.38713 0.71597 -0.38739 0.7213 C -0.38778 0.72893 -0.38778 0.73657 -0.38811 0.74433 C -0.38824 0.74792 -0.38856 0.7515 -0.38876 0.75521 C -0.38908 0.77847 -0.38941 0.81713 -0.39012 0.84248 C -0.39051 0.85579 -0.39103 0.8691 -0.39149 0.88252 C -0.39221 0.9044 -0.39097 0.89653 -0.39286 0.90671 C -0.39409 0.97535 -0.39396 0.95127 -0.39286 1.05706 C -0.39273 1.07141 -0.39279 1.06979 -0.39149 1.07882 C -0.39103 1.09097 -0.39071 1.10312 -0.39012 1.11516 C -0.38928 1.13264 -0.3898 1.12905 -0.38811 1.13819 C -0.38765 1.14352 -0.38726 1.14873 -0.38674 1.15405 C -0.38661 1.15521 -0.38615 1.15636 -0.38602 1.15764 C -0.3857 1.16123 -0.3857 1.16493 -0.38537 1.16852 C -0.38524 1.16979 -0.38479 1.17095 -0.38466 1.17222 C -0.38368 1.18148 -0.38296 1.19086 -0.38192 1.20011 C -0.38147 1.20405 -0.38101 1.2081 -0.38055 1.21215 C -0.38029 1.21458 -0.38016 1.21701 -0.3799 1.21944 C -0.37945 1.22349 -0.37893 1.22755 -0.37854 1.2316 C -0.37821 1.23518 -0.37808 1.23889 -0.37782 1.24248 C -0.37762 1.24537 -0.37736 1.24815 -0.37717 1.25093 C -0.37691 1.25417 -0.37684 1.25752 -0.37652 1.26065 C -0.37619 1.26354 -0.37561 1.26632 -0.37515 1.2691 C -0.3747 1.27477 -0.37404 1.28044 -0.37378 1.28611 C -0.37352 1.29062 -0.37346 1.29502 -0.37307 1.29942 C -0.37255 1.30636 -0.37177 1.31319 -0.37105 1.32002 C -0.37059 1.32407 -0.37001 1.32812 -0.36968 1.33218 C -0.36897 1.34062 -0.36916 1.34954 -0.3676 1.35764 C -0.3674 1.35891 -0.36721 1.36007 -0.36695 1.36123 C -0.36656 1.36296 -0.36591 1.36447 -0.36558 1.36609 C -0.36409 1.37338 -0.36324 1.3809 -0.36148 1.38796 C -0.36057 1.39155 -0.35972 1.39525 -0.35875 1.39884 C -0.3581 1.40127 -0.35738 1.4037 -0.35673 1.40613 C -0.35465 1.41424 -0.35582 1.41238 -0.35263 1.42187 C -0.35191 1.42396 -0.3512 1.42593 -0.35061 1.42789 C -0.35009 1.42951 -0.34957 1.43113 -0.34924 1.43275 C -0.34866 1.43518 -0.34853 1.43785 -0.34788 1.44005 C -0.34736 1.44155 -0.34638 1.44236 -0.34579 1.44375 C -0.34482 1.44595 -0.3441 1.44873 -0.34306 1.45093 C -0.33362 1.47268 -0.33954 1.45845 -0.33147 1.47396 C -0.32587 1.48472 -0.32054 1.49572 -0.31513 1.50671 C -0.31351 1.50995 -0.3122 1.51366 -0.31038 1.51643 C -0.30856 1.51921 -0.30661 1.52187 -0.30491 1.52488 C -0.30322 1.52801 -0.30185 1.5316 -0.30016 1.53461 C -0.29821 1.53808 -0.29599 1.54097 -0.29398 1.54433 C -0.28584 1.55787 -0.29215 1.54757 -0.28649 1.55891 C -0.28564 1.56053 -0.2846 1.56204 -0.28376 1.56366 C -0.28304 1.56528 -0.28246 1.56701 -0.28174 1.56852 C -0.28109 1.56991 -0.28031 1.57083 -0.27966 1.57222 C -0.27914 1.57326 -0.27868 1.57454 -0.27829 1.57581 C -0.27796 1.57697 -0.27809 1.57847 -0.27764 1.57951 C -0.27321 1.58924 -0.27712 1.57639 -0.2749 1.58437 " pathEditMode="relative" ptsTypes="AAAAAAAAAAAAAAAAAAAAAAAAAAAAAAAAAAAAAAAAAAAAAAAAAAAAAAAAAAAAAAAAAAAAAAAAAAAAAAAAAAAAAAAAAAAAAAAAAAAAAAA">
                                      <p:cBhvr>
                                        <p:cTn id="16" dur="2000" fill="hold"/>
                                        <p:tgtEl>
                                          <p:spTgt spid="105"/>
                                        </p:tgtEl>
                                        <p:attrNameLst>
                                          <p:attrName>ppt_x</p:attrName>
                                          <p:attrName>ppt_y</p:attrName>
                                        </p:attrNameLst>
                                      </p:cBhvr>
                                    </p:animMotion>
                                  </p:childTnLst>
                                </p:cTn>
                              </p:par>
                              <p:par>
                                <p:cTn id="17" presetID="22" presetClass="entr" presetSubtype="2" fill="hold" grpId="0" nodeType="withEffect">
                                  <p:stCondLst>
                                    <p:cond delay="400"/>
                                  </p:stCondLst>
                                  <p:childTnLst>
                                    <p:set>
                                      <p:cBhvr>
                                        <p:cTn id="18" dur="1" fill="hold">
                                          <p:stCondLst>
                                            <p:cond delay="0"/>
                                          </p:stCondLst>
                                        </p:cTn>
                                        <p:tgtEl>
                                          <p:spTgt spid="255"/>
                                        </p:tgtEl>
                                        <p:attrNameLst>
                                          <p:attrName>style.visibility</p:attrName>
                                        </p:attrNameLst>
                                      </p:cBhvr>
                                      <p:to>
                                        <p:strVal val="visible"/>
                                      </p:to>
                                    </p:set>
                                    <p:animEffect transition="in" filter="wipe(right)">
                                      <p:cBhvr>
                                        <p:cTn id="19" dur="1700"/>
                                        <p:tgtEl>
                                          <p:spTgt spid="255"/>
                                        </p:tgtEl>
                                      </p:cBhvr>
                                    </p:animEffect>
                                  </p:childTnLst>
                                </p:cTn>
                              </p:par>
                              <p:par>
                                <p:cTn id="20" presetID="10" presetClass="exit" presetSubtype="0" repeatCount="indefinite" fill="hold" grpId="0" nodeType="withEffect">
                                  <p:stCondLst>
                                    <p:cond delay="2500"/>
                                  </p:stCondLst>
                                  <p:childTnLst>
                                    <p:animEffect transition="out" filter="fade">
                                      <p:cBhvr>
                                        <p:cTn id="21" dur="2000"/>
                                        <p:tgtEl>
                                          <p:spTgt spid="258"/>
                                        </p:tgtEl>
                                      </p:cBhvr>
                                    </p:animEffect>
                                    <p:set>
                                      <p:cBhvr>
                                        <p:cTn id="22" dur="1" fill="hold">
                                          <p:stCondLst>
                                            <p:cond delay="1999"/>
                                          </p:stCondLst>
                                        </p:cTn>
                                        <p:tgtEl>
                                          <p:spTgt spid="258"/>
                                        </p:tgtEl>
                                        <p:attrNameLst>
                                          <p:attrName>style.visibility</p:attrName>
                                        </p:attrNameLst>
                                      </p:cBhvr>
                                      <p:to>
                                        <p:strVal val="hidden"/>
                                      </p:to>
                                    </p:set>
                                  </p:childTnLst>
                                </p:cTn>
                              </p:par>
                              <p:par>
                                <p:cTn id="23" presetID="6" presetClass="emph" presetSubtype="0" repeatCount="indefinite" fill="hold" grpId="1" nodeType="withEffect">
                                  <p:stCondLst>
                                    <p:cond delay="2500"/>
                                  </p:stCondLst>
                                  <p:childTnLst>
                                    <p:animScale>
                                      <p:cBhvr>
                                        <p:cTn id="24" dur="2000" fill="hold"/>
                                        <p:tgtEl>
                                          <p:spTgt spid="258"/>
                                        </p:tgtEl>
                                      </p:cBhvr>
                                      <p:by x="600000" y="600000"/>
                                    </p:animScale>
                                  </p:childTnLst>
                                </p:cTn>
                              </p:par>
                              <p:par>
                                <p:cTn id="25" presetID="10" presetClass="exit" presetSubtype="0" repeatCount="indefinite" fill="hold" grpId="0" nodeType="withEffect">
                                  <p:stCondLst>
                                    <p:cond delay="2500"/>
                                  </p:stCondLst>
                                  <p:childTnLst>
                                    <p:animEffect transition="out" filter="fade">
                                      <p:cBhvr>
                                        <p:cTn id="26" dur="1500"/>
                                        <p:tgtEl>
                                          <p:spTgt spid="256"/>
                                        </p:tgtEl>
                                      </p:cBhvr>
                                    </p:animEffect>
                                    <p:set>
                                      <p:cBhvr>
                                        <p:cTn id="27" dur="1" fill="hold">
                                          <p:stCondLst>
                                            <p:cond delay="1499"/>
                                          </p:stCondLst>
                                        </p:cTn>
                                        <p:tgtEl>
                                          <p:spTgt spid="256"/>
                                        </p:tgtEl>
                                        <p:attrNameLst>
                                          <p:attrName>style.visibility</p:attrName>
                                        </p:attrNameLst>
                                      </p:cBhvr>
                                      <p:to>
                                        <p:strVal val="hidden"/>
                                      </p:to>
                                    </p:set>
                                  </p:childTnLst>
                                </p:cTn>
                              </p:par>
                              <p:par>
                                <p:cTn id="28" presetID="6" presetClass="emph" presetSubtype="0" repeatCount="indefinite" fill="hold" grpId="1" nodeType="withEffect">
                                  <p:stCondLst>
                                    <p:cond delay="2500"/>
                                  </p:stCondLst>
                                  <p:childTnLst>
                                    <p:animScale>
                                      <p:cBhvr>
                                        <p:cTn id="29" dur="1500" fill="hold"/>
                                        <p:tgtEl>
                                          <p:spTgt spid="256"/>
                                        </p:tgtEl>
                                      </p:cBhvr>
                                      <p:by x="600000" y="6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5" grpId="0" animBg="1"/>
      <p:bldP spid="256" grpId="0" animBg="1"/>
      <p:bldP spid="256" grpId="1" animBg="1"/>
      <p:bldP spid="258" grpId="0" animBg="1"/>
      <p:bldP spid="258" grpId="1" animBg="1"/>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 name="Group 49">
            <a:extLst>
              <a:ext uri="{FF2B5EF4-FFF2-40B4-BE49-F238E27FC236}">
                <a16:creationId xmlns:a16="http://schemas.microsoft.com/office/drawing/2014/main" id="{409CDD70-FFDE-4A3C-97EF-0E3F7A311954}"/>
              </a:ext>
            </a:extLst>
          </p:cNvPr>
          <p:cNvGrpSpPr/>
          <p:nvPr/>
        </p:nvGrpSpPr>
        <p:grpSpPr>
          <a:xfrm>
            <a:off x="-2137456" y="5159999"/>
            <a:ext cx="19027856" cy="8394856"/>
            <a:chOff x="3670300" y="5251450"/>
            <a:chExt cx="8394700" cy="3703638"/>
          </a:xfrm>
        </p:grpSpPr>
        <p:sp>
          <p:nvSpPr>
            <p:cNvPr id="5" name="Freeform 5">
              <a:extLst>
                <a:ext uri="{FF2B5EF4-FFF2-40B4-BE49-F238E27FC236}">
                  <a16:creationId xmlns:a16="http://schemas.microsoft.com/office/drawing/2014/main" id="{1823B565-E87F-4F64-9332-D11E76A9B0F1}"/>
                </a:ext>
              </a:extLst>
            </p:cNvPr>
            <p:cNvSpPr>
              <a:spLocks/>
            </p:cNvSpPr>
            <p:nvPr/>
          </p:nvSpPr>
          <p:spPr bwMode="auto">
            <a:xfrm>
              <a:off x="3670300" y="5251450"/>
              <a:ext cx="8394700" cy="3703638"/>
            </a:xfrm>
            <a:custGeom>
              <a:avLst/>
              <a:gdLst>
                <a:gd name="T0" fmla="*/ 509 w 6030"/>
                <a:gd name="T1" fmla="*/ 0 h 2661"/>
                <a:gd name="T2" fmla="*/ 1812 w 6030"/>
                <a:gd name="T3" fmla="*/ 377 h 2661"/>
                <a:gd name="T4" fmla="*/ 2168 w 6030"/>
                <a:gd name="T5" fmla="*/ 543 h 2661"/>
                <a:gd name="T6" fmla="*/ 3155 w 6030"/>
                <a:gd name="T7" fmla="*/ 845 h 2661"/>
                <a:gd name="T8" fmla="*/ 3425 w 6030"/>
                <a:gd name="T9" fmla="*/ 981 h 2661"/>
                <a:gd name="T10" fmla="*/ 3676 w 6030"/>
                <a:gd name="T11" fmla="*/ 957 h 2661"/>
                <a:gd name="T12" fmla="*/ 3868 w 6030"/>
                <a:gd name="T13" fmla="*/ 1008 h 2661"/>
                <a:gd name="T14" fmla="*/ 5187 w 6030"/>
                <a:gd name="T15" fmla="*/ 1444 h 2661"/>
                <a:gd name="T16" fmla="*/ 5844 w 6030"/>
                <a:gd name="T17" fmla="*/ 1734 h 2661"/>
                <a:gd name="T18" fmla="*/ 6018 w 6030"/>
                <a:gd name="T19" fmla="*/ 1926 h 2661"/>
                <a:gd name="T20" fmla="*/ 5922 w 6030"/>
                <a:gd name="T21" fmla="*/ 2009 h 2661"/>
                <a:gd name="T22" fmla="*/ 5359 w 6030"/>
                <a:gd name="T23" fmla="*/ 1819 h 2661"/>
                <a:gd name="T24" fmla="*/ 4955 w 6030"/>
                <a:gd name="T25" fmla="*/ 1674 h 2661"/>
                <a:gd name="T26" fmla="*/ 4807 w 6030"/>
                <a:gd name="T27" fmla="*/ 1643 h 2661"/>
                <a:gd name="T28" fmla="*/ 5219 w 6030"/>
                <a:gd name="T29" fmla="*/ 1811 h 2661"/>
                <a:gd name="T30" fmla="*/ 5777 w 6030"/>
                <a:gd name="T31" fmla="*/ 2062 h 2661"/>
                <a:gd name="T32" fmla="*/ 5896 w 6030"/>
                <a:gd name="T33" fmla="*/ 2259 h 2661"/>
                <a:gd name="T34" fmla="*/ 5651 w 6030"/>
                <a:gd name="T35" fmla="*/ 2305 h 2661"/>
                <a:gd name="T36" fmla="*/ 5258 w 6030"/>
                <a:gd name="T37" fmla="*/ 2146 h 2661"/>
                <a:gd name="T38" fmla="*/ 4836 w 6030"/>
                <a:gd name="T39" fmla="*/ 1982 h 2661"/>
                <a:gd name="T40" fmla="*/ 4630 w 6030"/>
                <a:gd name="T41" fmla="*/ 1934 h 2661"/>
                <a:gd name="T42" fmla="*/ 5434 w 6030"/>
                <a:gd name="T43" fmla="*/ 2256 h 2661"/>
                <a:gd name="T44" fmla="*/ 5541 w 6030"/>
                <a:gd name="T45" fmla="*/ 2432 h 2661"/>
                <a:gd name="T46" fmla="*/ 5359 w 6030"/>
                <a:gd name="T47" fmla="*/ 2501 h 2661"/>
                <a:gd name="T48" fmla="*/ 4514 w 6030"/>
                <a:gd name="T49" fmla="*/ 2208 h 2661"/>
                <a:gd name="T50" fmla="*/ 4422 w 6030"/>
                <a:gd name="T51" fmla="*/ 2220 h 2661"/>
                <a:gd name="T52" fmla="*/ 4941 w 6030"/>
                <a:gd name="T53" fmla="*/ 2441 h 2661"/>
                <a:gd name="T54" fmla="*/ 5072 w 6030"/>
                <a:gd name="T55" fmla="*/ 2594 h 2661"/>
                <a:gd name="T56" fmla="*/ 4968 w 6030"/>
                <a:gd name="T57" fmla="*/ 2655 h 2661"/>
                <a:gd name="T58" fmla="*/ 4131 w 6030"/>
                <a:gd name="T59" fmla="*/ 2431 h 2661"/>
                <a:gd name="T60" fmla="*/ 3592 w 6030"/>
                <a:gd name="T61" fmla="*/ 2248 h 2661"/>
                <a:gd name="T62" fmla="*/ 3058 w 6030"/>
                <a:gd name="T63" fmla="*/ 1851 h 2661"/>
                <a:gd name="T64" fmla="*/ 2096 w 6030"/>
                <a:gd name="T65" fmla="*/ 1638 h 2661"/>
                <a:gd name="T66" fmla="*/ 1812 w 6030"/>
                <a:gd name="T67" fmla="*/ 1600 h 2661"/>
                <a:gd name="T68" fmla="*/ 0 w 6030"/>
                <a:gd name="T69" fmla="*/ 1516 h 2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30" h="2661">
                  <a:moveTo>
                    <a:pt x="509" y="0"/>
                  </a:moveTo>
                  <a:cubicBezTo>
                    <a:pt x="886" y="73"/>
                    <a:pt x="1812" y="377"/>
                    <a:pt x="1812" y="377"/>
                  </a:cubicBezTo>
                  <a:cubicBezTo>
                    <a:pt x="1812" y="377"/>
                    <a:pt x="1842" y="393"/>
                    <a:pt x="2168" y="543"/>
                  </a:cubicBezTo>
                  <a:cubicBezTo>
                    <a:pt x="2493" y="693"/>
                    <a:pt x="3024" y="825"/>
                    <a:pt x="3155" y="845"/>
                  </a:cubicBezTo>
                  <a:cubicBezTo>
                    <a:pt x="3286" y="865"/>
                    <a:pt x="3373" y="972"/>
                    <a:pt x="3425" y="981"/>
                  </a:cubicBezTo>
                  <a:cubicBezTo>
                    <a:pt x="3477" y="989"/>
                    <a:pt x="3616" y="957"/>
                    <a:pt x="3676" y="957"/>
                  </a:cubicBezTo>
                  <a:cubicBezTo>
                    <a:pt x="3735" y="957"/>
                    <a:pt x="3799" y="989"/>
                    <a:pt x="3868" y="1008"/>
                  </a:cubicBezTo>
                  <a:cubicBezTo>
                    <a:pt x="5152" y="1374"/>
                    <a:pt x="4405" y="1122"/>
                    <a:pt x="5187" y="1444"/>
                  </a:cubicBezTo>
                  <a:cubicBezTo>
                    <a:pt x="5298" y="1489"/>
                    <a:pt x="5659" y="1652"/>
                    <a:pt x="5844" y="1734"/>
                  </a:cubicBezTo>
                  <a:cubicBezTo>
                    <a:pt x="6030" y="1816"/>
                    <a:pt x="6029" y="1885"/>
                    <a:pt x="6018" y="1926"/>
                  </a:cubicBezTo>
                  <a:cubicBezTo>
                    <a:pt x="6006" y="1967"/>
                    <a:pt x="5951" y="1995"/>
                    <a:pt x="5922" y="2009"/>
                  </a:cubicBezTo>
                  <a:cubicBezTo>
                    <a:pt x="5848" y="2042"/>
                    <a:pt x="5478" y="1859"/>
                    <a:pt x="5359" y="1819"/>
                  </a:cubicBezTo>
                  <a:cubicBezTo>
                    <a:pt x="5282" y="1793"/>
                    <a:pt x="5033" y="1701"/>
                    <a:pt x="4955" y="1674"/>
                  </a:cubicBezTo>
                  <a:cubicBezTo>
                    <a:pt x="4877" y="1648"/>
                    <a:pt x="4799" y="1631"/>
                    <a:pt x="4807" y="1643"/>
                  </a:cubicBezTo>
                  <a:cubicBezTo>
                    <a:pt x="4815" y="1654"/>
                    <a:pt x="5141" y="1786"/>
                    <a:pt x="5219" y="1811"/>
                  </a:cubicBezTo>
                  <a:cubicBezTo>
                    <a:pt x="5296" y="1836"/>
                    <a:pt x="5694" y="2024"/>
                    <a:pt x="5777" y="2062"/>
                  </a:cubicBezTo>
                  <a:cubicBezTo>
                    <a:pt x="5859" y="2100"/>
                    <a:pt x="5920" y="2202"/>
                    <a:pt x="5896" y="2259"/>
                  </a:cubicBezTo>
                  <a:cubicBezTo>
                    <a:pt x="5871" y="2316"/>
                    <a:pt x="5739" y="2326"/>
                    <a:pt x="5651" y="2305"/>
                  </a:cubicBezTo>
                  <a:cubicBezTo>
                    <a:pt x="5564" y="2283"/>
                    <a:pt x="5336" y="2172"/>
                    <a:pt x="5258" y="2146"/>
                  </a:cubicBezTo>
                  <a:cubicBezTo>
                    <a:pt x="5180" y="2121"/>
                    <a:pt x="4907" y="2005"/>
                    <a:pt x="4836" y="1982"/>
                  </a:cubicBezTo>
                  <a:cubicBezTo>
                    <a:pt x="4766" y="1959"/>
                    <a:pt x="4622" y="1917"/>
                    <a:pt x="4630" y="1934"/>
                  </a:cubicBezTo>
                  <a:cubicBezTo>
                    <a:pt x="4639" y="1953"/>
                    <a:pt x="4966" y="2066"/>
                    <a:pt x="5434" y="2256"/>
                  </a:cubicBezTo>
                  <a:cubicBezTo>
                    <a:pt x="5493" y="2281"/>
                    <a:pt x="5568" y="2370"/>
                    <a:pt x="5541" y="2432"/>
                  </a:cubicBezTo>
                  <a:cubicBezTo>
                    <a:pt x="5515" y="2495"/>
                    <a:pt x="5408" y="2501"/>
                    <a:pt x="5359" y="2501"/>
                  </a:cubicBezTo>
                  <a:cubicBezTo>
                    <a:pt x="5257" y="2499"/>
                    <a:pt x="4645" y="2234"/>
                    <a:pt x="4514" y="2208"/>
                  </a:cubicBezTo>
                  <a:cubicBezTo>
                    <a:pt x="4426" y="2191"/>
                    <a:pt x="4422" y="2220"/>
                    <a:pt x="4422" y="2220"/>
                  </a:cubicBezTo>
                  <a:cubicBezTo>
                    <a:pt x="4477" y="2237"/>
                    <a:pt x="4789" y="2379"/>
                    <a:pt x="4941" y="2441"/>
                  </a:cubicBezTo>
                  <a:cubicBezTo>
                    <a:pt x="5094" y="2503"/>
                    <a:pt x="5078" y="2559"/>
                    <a:pt x="5072" y="2594"/>
                  </a:cubicBezTo>
                  <a:cubicBezTo>
                    <a:pt x="5065" y="2630"/>
                    <a:pt x="5036" y="2649"/>
                    <a:pt x="4968" y="2655"/>
                  </a:cubicBezTo>
                  <a:cubicBezTo>
                    <a:pt x="4901" y="2661"/>
                    <a:pt x="4277" y="2455"/>
                    <a:pt x="4131" y="2431"/>
                  </a:cubicBezTo>
                  <a:cubicBezTo>
                    <a:pt x="3985" y="2408"/>
                    <a:pt x="3785" y="2313"/>
                    <a:pt x="3592" y="2248"/>
                  </a:cubicBezTo>
                  <a:cubicBezTo>
                    <a:pt x="3400" y="2183"/>
                    <a:pt x="3194" y="1993"/>
                    <a:pt x="3058" y="1851"/>
                  </a:cubicBezTo>
                  <a:cubicBezTo>
                    <a:pt x="2923" y="1710"/>
                    <a:pt x="2096" y="1638"/>
                    <a:pt x="2096" y="1638"/>
                  </a:cubicBezTo>
                  <a:cubicBezTo>
                    <a:pt x="2096" y="1638"/>
                    <a:pt x="1945" y="1620"/>
                    <a:pt x="1812" y="1600"/>
                  </a:cubicBezTo>
                  <a:cubicBezTo>
                    <a:pt x="1812" y="1600"/>
                    <a:pt x="145" y="1527"/>
                    <a:pt x="0" y="1516"/>
                  </a:cubicBezTo>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7">
              <a:extLst>
                <a:ext uri="{FF2B5EF4-FFF2-40B4-BE49-F238E27FC236}">
                  <a16:creationId xmlns:a16="http://schemas.microsoft.com/office/drawing/2014/main" id="{AA3FDCF6-29A0-4FB4-8897-23AE0635E3E2}"/>
                </a:ext>
              </a:extLst>
            </p:cNvPr>
            <p:cNvSpPr>
              <a:spLocks/>
            </p:cNvSpPr>
            <p:nvPr/>
          </p:nvSpPr>
          <p:spPr bwMode="auto">
            <a:xfrm>
              <a:off x="3670300" y="5251450"/>
              <a:ext cx="8394700" cy="3703638"/>
            </a:xfrm>
            <a:custGeom>
              <a:avLst/>
              <a:gdLst>
                <a:gd name="T0" fmla="*/ 509 w 6030"/>
                <a:gd name="T1" fmla="*/ 0 h 2661"/>
                <a:gd name="T2" fmla="*/ 1812 w 6030"/>
                <a:gd name="T3" fmla="*/ 377 h 2661"/>
                <a:gd name="T4" fmla="*/ 2168 w 6030"/>
                <a:gd name="T5" fmla="*/ 543 h 2661"/>
                <a:gd name="T6" fmla="*/ 3155 w 6030"/>
                <a:gd name="T7" fmla="*/ 845 h 2661"/>
                <a:gd name="T8" fmla="*/ 3425 w 6030"/>
                <a:gd name="T9" fmla="*/ 981 h 2661"/>
                <a:gd name="T10" fmla="*/ 3676 w 6030"/>
                <a:gd name="T11" fmla="*/ 957 h 2661"/>
                <a:gd name="T12" fmla="*/ 3868 w 6030"/>
                <a:gd name="T13" fmla="*/ 1008 h 2661"/>
                <a:gd name="T14" fmla="*/ 5187 w 6030"/>
                <a:gd name="T15" fmla="*/ 1444 h 2661"/>
                <a:gd name="T16" fmla="*/ 5844 w 6030"/>
                <a:gd name="T17" fmla="*/ 1734 h 2661"/>
                <a:gd name="T18" fmla="*/ 6018 w 6030"/>
                <a:gd name="T19" fmla="*/ 1926 h 2661"/>
                <a:gd name="T20" fmla="*/ 5922 w 6030"/>
                <a:gd name="T21" fmla="*/ 2009 h 2661"/>
                <a:gd name="T22" fmla="*/ 5359 w 6030"/>
                <a:gd name="T23" fmla="*/ 1819 h 2661"/>
                <a:gd name="T24" fmla="*/ 4955 w 6030"/>
                <a:gd name="T25" fmla="*/ 1674 h 2661"/>
                <a:gd name="T26" fmla="*/ 4807 w 6030"/>
                <a:gd name="T27" fmla="*/ 1643 h 2661"/>
                <a:gd name="T28" fmla="*/ 5219 w 6030"/>
                <a:gd name="T29" fmla="*/ 1811 h 2661"/>
                <a:gd name="T30" fmla="*/ 5777 w 6030"/>
                <a:gd name="T31" fmla="*/ 2062 h 2661"/>
                <a:gd name="T32" fmla="*/ 5896 w 6030"/>
                <a:gd name="T33" fmla="*/ 2259 h 2661"/>
                <a:gd name="T34" fmla="*/ 5651 w 6030"/>
                <a:gd name="T35" fmla="*/ 2305 h 2661"/>
                <a:gd name="T36" fmla="*/ 5258 w 6030"/>
                <a:gd name="T37" fmla="*/ 2146 h 2661"/>
                <a:gd name="T38" fmla="*/ 4836 w 6030"/>
                <a:gd name="T39" fmla="*/ 1982 h 2661"/>
                <a:gd name="T40" fmla="*/ 4630 w 6030"/>
                <a:gd name="T41" fmla="*/ 1934 h 2661"/>
                <a:gd name="T42" fmla="*/ 5434 w 6030"/>
                <a:gd name="T43" fmla="*/ 2256 h 2661"/>
                <a:gd name="T44" fmla="*/ 5541 w 6030"/>
                <a:gd name="T45" fmla="*/ 2432 h 2661"/>
                <a:gd name="T46" fmla="*/ 5359 w 6030"/>
                <a:gd name="T47" fmla="*/ 2501 h 2661"/>
                <a:gd name="T48" fmla="*/ 4514 w 6030"/>
                <a:gd name="T49" fmla="*/ 2208 h 2661"/>
                <a:gd name="T50" fmla="*/ 4422 w 6030"/>
                <a:gd name="T51" fmla="*/ 2220 h 2661"/>
                <a:gd name="T52" fmla="*/ 4941 w 6030"/>
                <a:gd name="T53" fmla="*/ 2441 h 2661"/>
                <a:gd name="T54" fmla="*/ 5072 w 6030"/>
                <a:gd name="T55" fmla="*/ 2594 h 2661"/>
                <a:gd name="T56" fmla="*/ 4968 w 6030"/>
                <a:gd name="T57" fmla="*/ 2655 h 2661"/>
                <a:gd name="T58" fmla="*/ 4131 w 6030"/>
                <a:gd name="T59" fmla="*/ 2431 h 2661"/>
                <a:gd name="T60" fmla="*/ 3592 w 6030"/>
                <a:gd name="T61" fmla="*/ 2248 h 2661"/>
                <a:gd name="T62" fmla="*/ 3058 w 6030"/>
                <a:gd name="T63" fmla="*/ 1851 h 2661"/>
                <a:gd name="T64" fmla="*/ 2096 w 6030"/>
                <a:gd name="T65" fmla="*/ 1638 h 2661"/>
                <a:gd name="T66" fmla="*/ 1812 w 6030"/>
                <a:gd name="T67" fmla="*/ 1600 h 2661"/>
                <a:gd name="T68" fmla="*/ 0 w 6030"/>
                <a:gd name="T69" fmla="*/ 1516 h 2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30" h="2661">
                  <a:moveTo>
                    <a:pt x="509" y="0"/>
                  </a:moveTo>
                  <a:cubicBezTo>
                    <a:pt x="886" y="73"/>
                    <a:pt x="1812" y="377"/>
                    <a:pt x="1812" y="377"/>
                  </a:cubicBezTo>
                  <a:cubicBezTo>
                    <a:pt x="1812" y="377"/>
                    <a:pt x="1842" y="393"/>
                    <a:pt x="2168" y="543"/>
                  </a:cubicBezTo>
                  <a:cubicBezTo>
                    <a:pt x="2493" y="693"/>
                    <a:pt x="3024" y="825"/>
                    <a:pt x="3155" y="845"/>
                  </a:cubicBezTo>
                  <a:cubicBezTo>
                    <a:pt x="3286" y="865"/>
                    <a:pt x="3373" y="972"/>
                    <a:pt x="3425" y="981"/>
                  </a:cubicBezTo>
                  <a:cubicBezTo>
                    <a:pt x="3477" y="989"/>
                    <a:pt x="3616" y="957"/>
                    <a:pt x="3676" y="957"/>
                  </a:cubicBezTo>
                  <a:cubicBezTo>
                    <a:pt x="3735" y="957"/>
                    <a:pt x="3799" y="989"/>
                    <a:pt x="3868" y="1008"/>
                  </a:cubicBezTo>
                  <a:cubicBezTo>
                    <a:pt x="5152" y="1374"/>
                    <a:pt x="4405" y="1122"/>
                    <a:pt x="5187" y="1444"/>
                  </a:cubicBezTo>
                  <a:cubicBezTo>
                    <a:pt x="5298" y="1489"/>
                    <a:pt x="5659" y="1652"/>
                    <a:pt x="5844" y="1734"/>
                  </a:cubicBezTo>
                  <a:cubicBezTo>
                    <a:pt x="6030" y="1816"/>
                    <a:pt x="6029" y="1885"/>
                    <a:pt x="6018" y="1926"/>
                  </a:cubicBezTo>
                  <a:cubicBezTo>
                    <a:pt x="6006" y="1967"/>
                    <a:pt x="5951" y="1995"/>
                    <a:pt x="5922" y="2009"/>
                  </a:cubicBezTo>
                  <a:cubicBezTo>
                    <a:pt x="5848" y="2042"/>
                    <a:pt x="5478" y="1859"/>
                    <a:pt x="5359" y="1819"/>
                  </a:cubicBezTo>
                  <a:cubicBezTo>
                    <a:pt x="5282" y="1793"/>
                    <a:pt x="5033" y="1701"/>
                    <a:pt x="4955" y="1674"/>
                  </a:cubicBezTo>
                  <a:cubicBezTo>
                    <a:pt x="4877" y="1648"/>
                    <a:pt x="4799" y="1631"/>
                    <a:pt x="4807" y="1643"/>
                  </a:cubicBezTo>
                  <a:cubicBezTo>
                    <a:pt x="4815" y="1654"/>
                    <a:pt x="5141" y="1786"/>
                    <a:pt x="5219" y="1811"/>
                  </a:cubicBezTo>
                  <a:cubicBezTo>
                    <a:pt x="5296" y="1836"/>
                    <a:pt x="5694" y="2024"/>
                    <a:pt x="5777" y="2062"/>
                  </a:cubicBezTo>
                  <a:cubicBezTo>
                    <a:pt x="5859" y="2100"/>
                    <a:pt x="5920" y="2202"/>
                    <a:pt x="5896" y="2259"/>
                  </a:cubicBezTo>
                  <a:cubicBezTo>
                    <a:pt x="5871" y="2316"/>
                    <a:pt x="5739" y="2326"/>
                    <a:pt x="5651" y="2305"/>
                  </a:cubicBezTo>
                  <a:cubicBezTo>
                    <a:pt x="5564" y="2283"/>
                    <a:pt x="5336" y="2172"/>
                    <a:pt x="5258" y="2146"/>
                  </a:cubicBezTo>
                  <a:cubicBezTo>
                    <a:pt x="5180" y="2121"/>
                    <a:pt x="4907" y="2005"/>
                    <a:pt x="4836" y="1982"/>
                  </a:cubicBezTo>
                  <a:cubicBezTo>
                    <a:pt x="4766" y="1959"/>
                    <a:pt x="4622" y="1917"/>
                    <a:pt x="4630" y="1934"/>
                  </a:cubicBezTo>
                  <a:cubicBezTo>
                    <a:pt x="4639" y="1953"/>
                    <a:pt x="4966" y="2066"/>
                    <a:pt x="5434" y="2256"/>
                  </a:cubicBezTo>
                  <a:cubicBezTo>
                    <a:pt x="5493" y="2281"/>
                    <a:pt x="5568" y="2370"/>
                    <a:pt x="5541" y="2432"/>
                  </a:cubicBezTo>
                  <a:cubicBezTo>
                    <a:pt x="5515" y="2495"/>
                    <a:pt x="5408" y="2501"/>
                    <a:pt x="5359" y="2501"/>
                  </a:cubicBezTo>
                  <a:cubicBezTo>
                    <a:pt x="5257" y="2499"/>
                    <a:pt x="4645" y="2234"/>
                    <a:pt x="4514" y="2208"/>
                  </a:cubicBezTo>
                  <a:cubicBezTo>
                    <a:pt x="4426" y="2191"/>
                    <a:pt x="4422" y="2220"/>
                    <a:pt x="4422" y="2220"/>
                  </a:cubicBezTo>
                  <a:cubicBezTo>
                    <a:pt x="4477" y="2237"/>
                    <a:pt x="4789" y="2379"/>
                    <a:pt x="4941" y="2441"/>
                  </a:cubicBezTo>
                  <a:cubicBezTo>
                    <a:pt x="5094" y="2503"/>
                    <a:pt x="5078" y="2559"/>
                    <a:pt x="5072" y="2594"/>
                  </a:cubicBezTo>
                  <a:cubicBezTo>
                    <a:pt x="5065" y="2630"/>
                    <a:pt x="5036" y="2649"/>
                    <a:pt x="4968" y="2655"/>
                  </a:cubicBezTo>
                  <a:cubicBezTo>
                    <a:pt x="4901" y="2661"/>
                    <a:pt x="4277" y="2455"/>
                    <a:pt x="4131" y="2431"/>
                  </a:cubicBezTo>
                  <a:cubicBezTo>
                    <a:pt x="3985" y="2408"/>
                    <a:pt x="3785" y="2313"/>
                    <a:pt x="3592" y="2248"/>
                  </a:cubicBezTo>
                  <a:cubicBezTo>
                    <a:pt x="3400" y="2183"/>
                    <a:pt x="3194" y="1993"/>
                    <a:pt x="3058" y="1851"/>
                  </a:cubicBezTo>
                  <a:cubicBezTo>
                    <a:pt x="2923" y="1710"/>
                    <a:pt x="2096" y="1638"/>
                    <a:pt x="2096" y="1638"/>
                  </a:cubicBezTo>
                  <a:cubicBezTo>
                    <a:pt x="2096" y="1638"/>
                    <a:pt x="1945" y="1620"/>
                    <a:pt x="1812" y="1600"/>
                  </a:cubicBezTo>
                  <a:cubicBezTo>
                    <a:pt x="1812" y="1600"/>
                    <a:pt x="145" y="1527"/>
                    <a:pt x="0" y="1516"/>
                  </a:cubicBezTo>
                </a:path>
              </a:pathLst>
            </a:custGeom>
            <a:noFill/>
            <a:ln w="7620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 name="Freeform 8">
              <a:extLst>
                <a:ext uri="{FF2B5EF4-FFF2-40B4-BE49-F238E27FC236}">
                  <a16:creationId xmlns:a16="http://schemas.microsoft.com/office/drawing/2014/main" id="{AE66C7D8-37E7-45CC-97D8-B8F4FA607E8B}"/>
                </a:ext>
              </a:extLst>
            </p:cNvPr>
            <p:cNvSpPr>
              <a:spLocks/>
            </p:cNvSpPr>
            <p:nvPr/>
          </p:nvSpPr>
          <p:spPr bwMode="auto">
            <a:xfrm>
              <a:off x="11601450" y="7735888"/>
              <a:ext cx="60325" cy="228600"/>
            </a:xfrm>
            <a:custGeom>
              <a:avLst/>
              <a:gdLst>
                <a:gd name="T0" fmla="*/ 0 w 44"/>
                <a:gd name="T1" fmla="*/ 165 h 165"/>
                <a:gd name="T2" fmla="*/ 12 w 44"/>
                <a:gd name="T3" fmla="*/ 58 h 165"/>
                <a:gd name="T4" fmla="*/ 43 w 44"/>
                <a:gd name="T5" fmla="*/ 0 h 165"/>
                <a:gd name="T6" fmla="*/ 44 w 44"/>
                <a:gd name="T7" fmla="*/ 1 h 165"/>
                <a:gd name="T8" fmla="*/ 34 w 44"/>
                <a:gd name="T9" fmla="*/ 42 h 165"/>
                <a:gd name="T10" fmla="*/ 21 w 44"/>
                <a:gd name="T11" fmla="*/ 82 h 165"/>
                <a:gd name="T12" fmla="*/ 1 w 44"/>
                <a:gd name="T13" fmla="*/ 165 h 165"/>
                <a:gd name="T14" fmla="*/ 0 w 44"/>
                <a:gd name="T15" fmla="*/ 165 h 1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165">
                  <a:moveTo>
                    <a:pt x="0" y="165"/>
                  </a:moveTo>
                  <a:cubicBezTo>
                    <a:pt x="1" y="117"/>
                    <a:pt x="10" y="73"/>
                    <a:pt x="12" y="58"/>
                  </a:cubicBezTo>
                  <a:cubicBezTo>
                    <a:pt x="17" y="37"/>
                    <a:pt x="27" y="14"/>
                    <a:pt x="43" y="0"/>
                  </a:cubicBezTo>
                  <a:cubicBezTo>
                    <a:pt x="44" y="1"/>
                    <a:pt x="44" y="1"/>
                    <a:pt x="44" y="1"/>
                  </a:cubicBezTo>
                  <a:cubicBezTo>
                    <a:pt x="40" y="15"/>
                    <a:pt x="37" y="28"/>
                    <a:pt x="34" y="42"/>
                  </a:cubicBezTo>
                  <a:cubicBezTo>
                    <a:pt x="30" y="55"/>
                    <a:pt x="25" y="68"/>
                    <a:pt x="21" y="82"/>
                  </a:cubicBezTo>
                  <a:cubicBezTo>
                    <a:pt x="13" y="110"/>
                    <a:pt x="7" y="137"/>
                    <a:pt x="1" y="165"/>
                  </a:cubicBezTo>
                  <a:lnTo>
                    <a:pt x="0" y="16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9">
              <a:extLst>
                <a:ext uri="{FF2B5EF4-FFF2-40B4-BE49-F238E27FC236}">
                  <a16:creationId xmlns:a16="http://schemas.microsoft.com/office/drawing/2014/main" id="{2FE74A4D-2C50-4FD6-A6DB-3D4368F563E6}"/>
                </a:ext>
              </a:extLst>
            </p:cNvPr>
            <p:cNvSpPr>
              <a:spLocks/>
            </p:cNvSpPr>
            <p:nvPr/>
          </p:nvSpPr>
          <p:spPr bwMode="auto">
            <a:xfrm>
              <a:off x="11577638" y="7600950"/>
              <a:ext cx="115888" cy="249238"/>
            </a:xfrm>
            <a:custGeom>
              <a:avLst/>
              <a:gdLst>
                <a:gd name="T0" fmla="*/ 8 w 83"/>
                <a:gd name="T1" fmla="*/ 180 h 180"/>
                <a:gd name="T2" fmla="*/ 82 w 83"/>
                <a:gd name="T3" fmla="*/ 0 h 180"/>
                <a:gd name="T4" fmla="*/ 83 w 83"/>
                <a:gd name="T5" fmla="*/ 1 h 180"/>
                <a:gd name="T6" fmla="*/ 9 w 83"/>
                <a:gd name="T7" fmla="*/ 180 h 180"/>
                <a:gd name="T8" fmla="*/ 8 w 83"/>
                <a:gd name="T9" fmla="*/ 180 h 180"/>
              </a:gdLst>
              <a:ahLst/>
              <a:cxnLst>
                <a:cxn ang="0">
                  <a:pos x="T0" y="T1"/>
                </a:cxn>
                <a:cxn ang="0">
                  <a:pos x="T2" y="T3"/>
                </a:cxn>
                <a:cxn ang="0">
                  <a:pos x="T4" y="T5"/>
                </a:cxn>
                <a:cxn ang="0">
                  <a:pos x="T6" y="T7"/>
                </a:cxn>
                <a:cxn ang="0">
                  <a:pos x="T8" y="T9"/>
                </a:cxn>
              </a:cxnLst>
              <a:rect l="0" t="0" r="r" b="b"/>
              <a:pathLst>
                <a:path w="83" h="180">
                  <a:moveTo>
                    <a:pt x="8" y="180"/>
                  </a:moveTo>
                  <a:cubicBezTo>
                    <a:pt x="0" y="128"/>
                    <a:pt x="21" y="37"/>
                    <a:pt x="82" y="0"/>
                  </a:cubicBezTo>
                  <a:cubicBezTo>
                    <a:pt x="83" y="1"/>
                    <a:pt x="83" y="1"/>
                    <a:pt x="83" y="1"/>
                  </a:cubicBezTo>
                  <a:cubicBezTo>
                    <a:pt x="63" y="41"/>
                    <a:pt x="9" y="97"/>
                    <a:pt x="9" y="180"/>
                  </a:cubicBezTo>
                  <a:lnTo>
                    <a:pt x="8" y="18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0">
              <a:extLst>
                <a:ext uri="{FF2B5EF4-FFF2-40B4-BE49-F238E27FC236}">
                  <a16:creationId xmlns:a16="http://schemas.microsoft.com/office/drawing/2014/main" id="{2383A096-20FE-476F-98B9-79F5CAB3232A}"/>
                </a:ext>
              </a:extLst>
            </p:cNvPr>
            <p:cNvSpPr>
              <a:spLocks/>
            </p:cNvSpPr>
            <p:nvPr/>
          </p:nvSpPr>
          <p:spPr bwMode="auto">
            <a:xfrm>
              <a:off x="10969625" y="7532688"/>
              <a:ext cx="60325" cy="195263"/>
            </a:xfrm>
            <a:custGeom>
              <a:avLst/>
              <a:gdLst>
                <a:gd name="T0" fmla="*/ 7 w 43"/>
                <a:gd name="T1" fmla="*/ 141 h 141"/>
                <a:gd name="T2" fmla="*/ 41 w 43"/>
                <a:gd name="T3" fmla="*/ 0 h 141"/>
                <a:gd name="T4" fmla="*/ 43 w 43"/>
                <a:gd name="T5" fmla="*/ 1 h 141"/>
                <a:gd name="T6" fmla="*/ 8 w 43"/>
                <a:gd name="T7" fmla="*/ 141 h 141"/>
                <a:gd name="T8" fmla="*/ 7 w 43"/>
                <a:gd name="T9" fmla="*/ 141 h 141"/>
              </a:gdLst>
              <a:ahLst/>
              <a:cxnLst>
                <a:cxn ang="0">
                  <a:pos x="T0" y="T1"/>
                </a:cxn>
                <a:cxn ang="0">
                  <a:pos x="T2" y="T3"/>
                </a:cxn>
                <a:cxn ang="0">
                  <a:pos x="T4" y="T5"/>
                </a:cxn>
                <a:cxn ang="0">
                  <a:pos x="T6" y="T7"/>
                </a:cxn>
                <a:cxn ang="0">
                  <a:pos x="T8" y="T9"/>
                </a:cxn>
              </a:cxnLst>
              <a:rect l="0" t="0" r="r" b="b"/>
              <a:pathLst>
                <a:path w="43" h="141">
                  <a:moveTo>
                    <a:pt x="7" y="141"/>
                  </a:moveTo>
                  <a:cubicBezTo>
                    <a:pt x="1" y="110"/>
                    <a:pt x="0" y="31"/>
                    <a:pt x="41" y="0"/>
                  </a:cubicBezTo>
                  <a:cubicBezTo>
                    <a:pt x="43" y="1"/>
                    <a:pt x="43" y="1"/>
                    <a:pt x="43" y="1"/>
                  </a:cubicBezTo>
                  <a:cubicBezTo>
                    <a:pt x="34" y="43"/>
                    <a:pt x="11" y="72"/>
                    <a:pt x="8" y="141"/>
                  </a:cubicBezTo>
                  <a:lnTo>
                    <a:pt x="7" y="14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1">
              <a:extLst>
                <a:ext uri="{FF2B5EF4-FFF2-40B4-BE49-F238E27FC236}">
                  <a16:creationId xmlns:a16="http://schemas.microsoft.com/office/drawing/2014/main" id="{D130C18B-1674-4147-B650-8B35AA14BE17}"/>
                </a:ext>
              </a:extLst>
            </p:cNvPr>
            <p:cNvSpPr>
              <a:spLocks/>
            </p:cNvSpPr>
            <p:nvPr/>
          </p:nvSpPr>
          <p:spPr bwMode="auto">
            <a:xfrm>
              <a:off x="11039475" y="7380288"/>
              <a:ext cx="138113" cy="209550"/>
            </a:xfrm>
            <a:custGeom>
              <a:avLst/>
              <a:gdLst>
                <a:gd name="T0" fmla="*/ 99 w 99"/>
                <a:gd name="T1" fmla="*/ 1 h 150"/>
                <a:gd name="T2" fmla="*/ 9 w 99"/>
                <a:gd name="T3" fmla="*/ 150 h 150"/>
                <a:gd name="T4" fmla="*/ 7 w 99"/>
                <a:gd name="T5" fmla="*/ 149 h 150"/>
                <a:gd name="T6" fmla="*/ 65 w 99"/>
                <a:gd name="T7" fmla="*/ 31 h 150"/>
                <a:gd name="T8" fmla="*/ 98 w 99"/>
                <a:gd name="T9" fmla="*/ 0 h 150"/>
                <a:gd name="T10" fmla="*/ 99 w 99"/>
                <a:gd name="T11" fmla="*/ 1 h 150"/>
              </a:gdLst>
              <a:ahLst/>
              <a:cxnLst>
                <a:cxn ang="0">
                  <a:pos x="T0" y="T1"/>
                </a:cxn>
                <a:cxn ang="0">
                  <a:pos x="T2" y="T3"/>
                </a:cxn>
                <a:cxn ang="0">
                  <a:pos x="T4" y="T5"/>
                </a:cxn>
                <a:cxn ang="0">
                  <a:pos x="T6" y="T7"/>
                </a:cxn>
                <a:cxn ang="0">
                  <a:pos x="T8" y="T9"/>
                </a:cxn>
                <a:cxn ang="0">
                  <a:pos x="T10" y="T11"/>
                </a:cxn>
              </a:cxnLst>
              <a:rect l="0" t="0" r="r" b="b"/>
              <a:pathLst>
                <a:path w="99" h="150">
                  <a:moveTo>
                    <a:pt x="99" y="1"/>
                  </a:moveTo>
                  <a:cubicBezTo>
                    <a:pt x="42" y="67"/>
                    <a:pt x="31" y="105"/>
                    <a:pt x="9" y="150"/>
                  </a:cubicBezTo>
                  <a:cubicBezTo>
                    <a:pt x="7" y="149"/>
                    <a:pt x="7" y="149"/>
                    <a:pt x="7" y="149"/>
                  </a:cubicBezTo>
                  <a:cubicBezTo>
                    <a:pt x="0" y="105"/>
                    <a:pt x="33" y="64"/>
                    <a:pt x="65" y="31"/>
                  </a:cubicBezTo>
                  <a:cubicBezTo>
                    <a:pt x="75" y="20"/>
                    <a:pt x="86" y="10"/>
                    <a:pt x="98" y="0"/>
                  </a:cubicBezTo>
                  <a:lnTo>
                    <a:pt x="99"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BE26B2AE-821D-435C-A489-D55E69E29B91}"/>
                </a:ext>
              </a:extLst>
            </p:cNvPr>
            <p:cNvSpPr>
              <a:spLocks/>
            </p:cNvSpPr>
            <p:nvPr/>
          </p:nvSpPr>
          <p:spPr bwMode="auto">
            <a:xfrm>
              <a:off x="10355263" y="7286625"/>
              <a:ext cx="38100" cy="250825"/>
            </a:xfrm>
            <a:custGeom>
              <a:avLst/>
              <a:gdLst>
                <a:gd name="T0" fmla="*/ 4 w 28"/>
                <a:gd name="T1" fmla="*/ 181 h 181"/>
                <a:gd name="T2" fmla="*/ 8 w 28"/>
                <a:gd name="T3" fmla="*/ 43 h 181"/>
                <a:gd name="T4" fmla="*/ 26 w 28"/>
                <a:gd name="T5" fmla="*/ 0 h 181"/>
                <a:gd name="T6" fmla="*/ 28 w 28"/>
                <a:gd name="T7" fmla="*/ 1 h 181"/>
                <a:gd name="T8" fmla="*/ 6 w 28"/>
                <a:gd name="T9" fmla="*/ 181 h 181"/>
                <a:gd name="T10" fmla="*/ 4 w 28"/>
                <a:gd name="T11" fmla="*/ 181 h 181"/>
              </a:gdLst>
              <a:ahLst/>
              <a:cxnLst>
                <a:cxn ang="0">
                  <a:pos x="T0" y="T1"/>
                </a:cxn>
                <a:cxn ang="0">
                  <a:pos x="T2" y="T3"/>
                </a:cxn>
                <a:cxn ang="0">
                  <a:pos x="T4" y="T5"/>
                </a:cxn>
                <a:cxn ang="0">
                  <a:pos x="T6" y="T7"/>
                </a:cxn>
                <a:cxn ang="0">
                  <a:pos x="T8" y="T9"/>
                </a:cxn>
                <a:cxn ang="0">
                  <a:pos x="T10" y="T11"/>
                </a:cxn>
              </a:cxnLst>
              <a:rect l="0" t="0" r="r" b="b"/>
              <a:pathLst>
                <a:path w="28" h="181">
                  <a:moveTo>
                    <a:pt x="4" y="181"/>
                  </a:moveTo>
                  <a:cubicBezTo>
                    <a:pt x="0" y="136"/>
                    <a:pt x="2" y="65"/>
                    <a:pt x="8" y="43"/>
                  </a:cubicBezTo>
                  <a:cubicBezTo>
                    <a:pt x="12" y="29"/>
                    <a:pt x="18" y="13"/>
                    <a:pt x="26" y="0"/>
                  </a:cubicBezTo>
                  <a:cubicBezTo>
                    <a:pt x="28" y="1"/>
                    <a:pt x="28" y="1"/>
                    <a:pt x="28" y="1"/>
                  </a:cubicBezTo>
                  <a:cubicBezTo>
                    <a:pt x="28" y="50"/>
                    <a:pt x="15" y="68"/>
                    <a:pt x="6" y="181"/>
                  </a:cubicBezTo>
                  <a:lnTo>
                    <a:pt x="4" y="18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3">
              <a:extLst>
                <a:ext uri="{FF2B5EF4-FFF2-40B4-BE49-F238E27FC236}">
                  <a16:creationId xmlns:a16="http://schemas.microsoft.com/office/drawing/2014/main" id="{5698C3B9-3404-4850-B689-8C0C63170C11}"/>
                </a:ext>
              </a:extLst>
            </p:cNvPr>
            <p:cNvSpPr>
              <a:spLocks/>
            </p:cNvSpPr>
            <p:nvPr/>
          </p:nvSpPr>
          <p:spPr bwMode="auto">
            <a:xfrm>
              <a:off x="10398125" y="7083425"/>
              <a:ext cx="74613" cy="411163"/>
            </a:xfrm>
            <a:custGeom>
              <a:avLst/>
              <a:gdLst>
                <a:gd name="T0" fmla="*/ 54 w 54"/>
                <a:gd name="T1" fmla="*/ 1 h 296"/>
                <a:gd name="T2" fmla="*/ 18 w 54"/>
                <a:gd name="T3" fmla="*/ 296 h 296"/>
                <a:gd name="T4" fmla="*/ 16 w 54"/>
                <a:gd name="T5" fmla="*/ 296 h 296"/>
                <a:gd name="T6" fmla="*/ 53 w 54"/>
                <a:gd name="T7" fmla="*/ 0 h 296"/>
                <a:gd name="T8" fmla="*/ 54 w 54"/>
                <a:gd name="T9" fmla="*/ 1 h 296"/>
              </a:gdLst>
              <a:ahLst/>
              <a:cxnLst>
                <a:cxn ang="0">
                  <a:pos x="T0" y="T1"/>
                </a:cxn>
                <a:cxn ang="0">
                  <a:pos x="T2" y="T3"/>
                </a:cxn>
                <a:cxn ang="0">
                  <a:pos x="T4" y="T5"/>
                </a:cxn>
                <a:cxn ang="0">
                  <a:pos x="T6" y="T7"/>
                </a:cxn>
                <a:cxn ang="0">
                  <a:pos x="T8" y="T9"/>
                </a:cxn>
              </a:cxnLst>
              <a:rect l="0" t="0" r="r" b="b"/>
              <a:pathLst>
                <a:path w="54" h="296">
                  <a:moveTo>
                    <a:pt x="54" y="1"/>
                  </a:moveTo>
                  <a:cubicBezTo>
                    <a:pt x="12" y="153"/>
                    <a:pt x="37" y="202"/>
                    <a:pt x="18" y="296"/>
                  </a:cubicBezTo>
                  <a:cubicBezTo>
                    <a:pt x="16" y="296"/>
                    <a:pt x="16" y="296"/>
                    <a:pt x="16" y="296"/>
                  </a:cubicBezTo>
                  <a:cubicBezTo>
                    <a:pt x="0" y="198"/>
                    <a:pt x="19" y="85"/>
                    <a:pt x="53" y="0"/>
                  </a:cubicBezTo>
                  <a:lnTo>
                    <a:pt x="54"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61400512-4670-4B65-A1A2-9D99000F4E04}"/>
                </a:ext>
              </a:extLst>
            </p:cNvPr>
            <p:cNvSpPr>
              <a:spLocks/>
            </p:cNvSpPr>
            <p:nvPr/>
          </p:nvSpPr>
          <p:spPr bwMode="auto">
            <a:xfrm>
              <a:off x="11393488" y="8178800"/>
              <a:ext cx="49213" cy="230188"/>
            </a:xfrm>
            <a:custGeom>
              <a:avLst/>
              <a:gdLst>
                <a:gd name="T0" fmla="*/ 1 w 36"/>
                <a:gd name="T1" fmla="*/ 165 h 165"/>
                <a:gd name="T2" fmla="*/ 1 w 36"/>
                <a:gd name="T3" fmla="*/ 122 h 165"/>
                <a:gd name="T4" fmla="*/ 35 w 36"/>
                <a:gd name="T5" fmla="*/ 0 h 165"/>
                <a:gd name="T6" fmla="*/ 36 w 36"/>
                <a:gd name="T7" fmla="*/ 1 h 165"/>
                <a:gd name="T8" fmla="*/ 21 w 36"/>
                <a:gd name="T9" fmla="*/ 61 h 165"/>
                <a:gd name="T10" fmla="*/ 9 w 36"/>
                <a:gd name="T11" fmla="*/ 123 h 165"/>
                <a:gd name="T12" fmla="*/ 3 w 36"/>
                <a:gd name="T13" fmla="*/ 165 h 165"/>
                <a:gd name="T14" fmla="*/ 1 w 36"/>
                <a:gd name="T15" fmla="*/ 165 h 1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165">
                  <a:moveTo>
                    <a:pt x="1" y="165"/>
                  </a:moveTo>
                  <a:cubicBezTo>
                    <a:pt x="0" y="150"/>
                    <a:pt x="0" y="136"/>
                    <a:pt x="1" y="122"/>
                  </a:cubicBezTo>
                  <a:cubicBezTo>
                    <a:pt x="2" y="81"/>
                    <a:pt x="4" y="21"/>
                    <a:pt x="35" y="0"/>
                  </a:cubicBezTo>
                  <a:cubicBezTo>
                    <a:pt x="36" y="1"/>
                    <a:pt x="36" y="1"/>
                    <a:pt x="36" y="1"/>
                  </a:cubicBezTo>
                  <a:cubicBezTo>
                    <a:pt x="29" y="21"/>
                    <a:pt x="28" y="38"/>
                    <a:pt x="21" y="61"/>
                  </a:cubicBezTo>
                  <a:cubicBezTo>
                    <a:pt x="19" y="69"/>
                    <a:pt x="15" y="83"/>
                    <a:pt x="9" y="123"/>
                  </a:cubicBezTo>
                  <a:cubicBezTo>
                    <a:pt x="6" y="137"/>
                    <a:pt x="5" y="151"/>
                    <a:pt x="3" y="165"/>
                  </a:cubicBezTo>
                  <a:lnTo>
                    <a:pt x="1" y="16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DD3D2513-2327-404F-AE7A-B7629BE8E4EF}"/>
                </a:ext>
              </a:extLst>
            </p:cNvPr>
            <p:cNvSpPr>
              <a:spLocks/>
            </p:cNvSpPr>
            <p:nvPr/>
          </p:nvSpPr>
          <p:spPr bwMode="auto">
            <a:xfrm>
              <a:off x="11431588" y="8053388"/>
              <a:ext cx="141288" cy="222250"/>
            </a:xfrm>
            <a:custGeom>
              <a:avLst/>
              <a:gdLst>
                <a:gd name="T0" fmla="*/ 102 w 102"/>
                <a:gd name="T1" fmla="*/ 1 h 159"/>
                <a:gd name="T2" fmla="*/ 9 w 102"/>
                <a:gd name="T3" fmla="*/ 159 h 159"/>
                <a:gd name="T4" fmla="*/ 8 w 102"/>
                <a:gd name="T5" fmla="*/ 159 h 159"/>
                <a:gd name="T6" fmla="*/ 101 w 102"/>
                <a:gd name="T7" fmla="*/ 0 h 159"/>
                <a:gd name="T8" fmla="*/ 102 w 102"/>
                <a:gd name="T9" fmla="*/ 1 h 159"/>
              </a:gdLst>
              <a:ahLst/>
              <a:cxnLst>
                <a:cxn ang="0">
                  <a:pos x="T0" y="T1"/>
                </a:cxn>
                <a:cxn ang="0">
                  <a:pos x="T2" y="T3"/>
                </a:cxn>
                <a:cxn ang="0">
                  <a:pos x="T4" y="T5"/>
                </a:cxn>
                <a:cxn ang="0">
                  <a:pos x="T6" y="T7"/>
                </a:cxn>
                <a:cxn ang="0">
                  <a:pos x="T8" y="T9"/>
                </a:cxn>
              </a:cxnLst>
              <a:rect l="0" t="0" r="r" b="b"/>
              <a:pathLst>
                <a:path w="102" h="159">
                  <a:moveTo>
                    <a:pt x="102" y="1"/>
                  </a:moveTo>
                  <a:cubicBezTo>
                    <a:pt x="47" y="59"/>
                    <a:pt x="36" y="101"/>
                    <a:pt x="9" y="159"/>
                  </a:cubicBezTo>
                  <a:cubicBezTo>
                    <a:pt x="8" y="159"/>
                    <a:pt x="8" y="159"/>
                    <a:pt x="8" y="159"/>
                  </a:cubicBezTo>
                  <a:cubicBezTo>
                    <a:pt x="0" y="96"/>
                    <a:pt x="63" y="29"/>
                    <a:pt x="101" y="0"/>
                  </a:cubicBezTo>
                  <a:lnTo>
                    <a:pt x="102"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5F53F8C1-7781-44B6-A925-7A250B57722E}"/>
                </a:ext>
              </a:extLst>
            </p:cNvPr>
            <p:cNvSpPr>
              <a:spLocks/>
            </p:cNvSpPr>
            <p:nvPr/>
          </p:nvSpPr>
          <p:spPr bwMode="auto">
            <a:xfrm>
              <a:off x="10891838" y="7923213"/>
              <a:ext cx="41275" cy="282575"/>
            </a:xfrm>
            <a:custGeom>
              <a:avLst/>
              <a:gdLst>
                <a:gd name="T0" fmla="*/ 6 w 29"/>
                <a:gd name="T1" fmla="*/ 203 h 203"/>
                <a:gd name="T2" fmla="*/ 6 w 29"/>
                <a:gd name="T3" fmla="*/ 48 h 203"/>
                <a:gd name="T4" fmla="*/ 28 w 29"/>
                <a:gd name="T5" fmla="*/ 0 h 203"/>
                <a:gd name="T6" fmla="*/ 29 w 29"/>
                <a:gd name="T7" fmla="*/ 1 h 203"/>
                <a:gd name="T8" fmla="*/ 18 w 29"/>
                <a:gd name="T9" fmla="*/ 75 h 203"/>
                <a:gd name="T10" fmla="*/ 8 w 29"/>
                <a:gd name="T11" fmla="*/ 203 h 203"/>
                <a:gd name="T12" fmla="*/ 6 w 29"/>
                <a:gd name="T13" fmla="*/ 203 h 203"/>
              </a:gdLst>
              <a:ahLst/>
              <a:cxnLst>
                <a:cxn ang="0">
                  <a:pos x="T0" y="T1"/>
                </a:cxn>
                <a:cxn ang="0">
                  <a:pos x="T2" y="T3"/>
                </a:cxn>
                <a:cxn ang="0">
                  <a:pos x="T4" y="T5"/>
                </a:cxn>
                <a:cxn ang="0">
                  <a:pos x="T6" y="T7"/>
                </a:cxn>
                <a:cxn ang="0">
                  <a:pos x="T8" y="T9"/>
                </a:cxn>
                <a:cxn ang="0">
                  <a:pos x="T10" y="T11"/>
                </a:cxn>
                <a:cxn ang="0">
                  <a:pos x="T12" y="T13"/>
                </a:cxn>
              </a:cxnLst>
              <a:rect l="0" t="0" r="r" b="b"/>
              <a:pathLst>
                <a:path w="29" h="203">
                  <a:moveTo>
                    <a:pt x="6" y="203"/>
                  </a:moveTo>
                  <a:cubicBezTo>
                    <a:pt x="1" y="154"/>
                    <a:pt x="0" y="74"/>
                    <a:pt x="6" y="48"/>
                  </a:cubicBezTo>
                  <a:cubicBezTo>
                    <a:pt x="9" y="32"/>
                    <a:pt x="16" y="10"/>
                    <a:pt x="28" y="0"/>
                  </a:cubicBezTo>
                  <a:cubicBezTo>
                    <a:pt x="29" y="1"/>
                    <a:pt x="29" y="1"/>
                    <a:pt x="29" y="1"/>
                  </a:cubicBezTo>
                  <a:cubicBezTo>
                    <a:pt x="23" y="19"/>
                    <a:pt x="23" y="47"/>
                    <a:pt x="18" y="75"/>
                  </a:cubicBezTo>
                  <a:cubicBezTo>
                    <a:pt x="12" y="109"/>
                    <a:pt x="9" y="169"/>
                    <a:pt x="8" y="203"/>
                  </a:cubicBezTo>
                  <a:lnTo>
                    <a:pt x="6" y="20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7">
              <a:extLst>
                <a:ext uri="{FF2B5EF4-FFF2-40B4-BE49-F238E27FC236}">
                  <a16:creationId xmlns:a16="http://schemas.microsoft.com/office/drawing/2014/main" id="{433EEC51-64B7-4AF3-92AD-5447658EE3DA}"/>
                </a:ext>
              </a:extLst>
            </p:cNvPr>
            <p:cNvSpPr>
              <a:spLocks/>
            </p:cNvSpPr>
            <p:nvPr/>
          </p:nvSpPr>
          <p:spPr bwMode="auto">
            <a:xfrm>
              <a:off x="10942638" y="7813675"/>
              <a:ext cx="101600" cy="230188"/>
            </a:xfrm>
            <a:custGeom>
              <a:avLst/>
              <a:gdLst>
                <a:gd name="T0" fmla="*/ 73 w 73"/>
                <a:gd name="T1" fmla="*/ 1 h 166"/>
                <a:gd name="T2" fmla="*/ 10 w 73"/>
                <a:gd name="T3" fmla="*/ 166 h 166"/>
                <a:gd name="T4" fmla="*/ 9 w 73"/>
                <a:gd name="T5" fmla="*/ 166 h 166"/>
                <a:gd name="T6" fmla="*/ 34 w 73"/>
                <a:gd name="T7" fmla="*/ 50 h 166"/>
                <a:gd name="T8" fmla="*/ 72 w 73"/>
                <a:gd name="T9" fmla="*/ 0 h 166"/>
                <a:gd name="T10" fmla="*/ 73 w 73"/>
                <a:gd name="T11" fmla="*/ 1 h 166"/>
              </a:gdLst>
              <a:ahLst/>
              <a:cxnLst>
                <a:cxn ang="0">
                  <a:pos x="T0" y="T1"/>
                </a:cxn>
                <a:cxn ang="0">
                  <a:pos x="T2" y="T3"/>
                </a:cxn>
                <a:cxn ang="0">
                  <a:pos x="T4" y="T5"/>
                </a:cxn>
                <a:cxn ang="0">
                  <a:pos x="T6" y="T7"/>
                </a:cxn>
                <a:cxn ang="0">
                  <a:pos x="T8" y="T9"/>
                </a:cxn>
                <a:cxn ang="0">
                  <a:pos x="T10" y="T11"/>
                </a:cxn>
              </a:cxnLst>
              <a:rect l="0" t="0" r="r" b="b"/>
              <a:pathLst>
                <a:path w="73" h="166">
                  <a:moveTo>
                    <a:pt x="73" y="1"/>
                  </a:moveTo>
                  <a:cubicBezTo>
                    <a:pt x="29" y="57"/>
                    <a:pt x="28" y="124"/>
                    <a:pt x="10" y="166"/>
                  </a:cubicBezTo>
                  <a:cubicBezTo>
                    <a:pt x="9" y="166"/>
                    <a:pt x="9" y="166"/>
                    <a:pt x="9" y="166"/>
                  </a:cubicBezTo>
                  <a:cubicBezTo>
                    <a:pt x="0" y="123"/>
                    <a:pt x="14" y="89"/>
                    <a:pt x="34" y="50"/>
                  </a:cubicBezTo>
                  <a:cubicBezTo>
                    <a:pt x="44" y="32"/>
                    <a:pt x="56" y="14"/>
                    <a:pt x="72" y="0"/>
                  </a:cubicBezTo>
                  <a:lnTo>
                    <a:pt x="73"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8">
              <a:extLst>
                <a:ext uri="{FF2B5EF4-FFF2-40B4-BE49-F238E27FC236}">
                  <a16:creationId xmlns:a16="http://schemas.microsoft.com/office/drawing/2014/main" id="{8390A368-66A4-4EB4-9E00-A1F90C4303D7}"/>
                </a:ext>
              </a:extLst>
            </p:cNvPr>
            <p:cNvSpPr>
              <a:spLocks/>
            </p:cNvSpPr>
            <p:nvPr/>
          </p:nvSpPr>
          <p:spPr bwMode="auto">
            <a:xfrm>
              <a:off x="10113963" y="7681913"/>
              <a:ext cx="195263" cy="260350"/>
            </a:xfrm>
            <a:custGeom>
              <a:avLst/>
              <a:gdLst>
                <a:gd name="T0" fmla="*/ 140 w 140"/>
                <a:gd name="T1" fmla="*/ 1 h 187"/>
                <a:gd name="T2" fmla="*/ 2 w 140"/>
                <a:gd name="T3" fmla="*/ 187 h 187"/>
                <a:gd name="T4" fmla="*/ 0 w 140"/>
                <a:gd name="T5" fmla="*/ 187 h 187"/>
                <a:gd name="T6" fmla="*/ 17 w 140"/>
                <a:gd name="T7" fmla="*/ 129 h 187"/>
                <a:gd name="T8" fmla="*/ 139 w 140"/>
                <a:gd name="T9" fmla="*/ 0 h 187"/>
                <a:gd name="T10" fmla="*/ 140 w 140"/>
                <a:gd name="T11" fmla="*/ 1 h 187"/>
              </a:gdLst>
              <a:ahLst/>
              <a:cxnLst>
                <a:cxn ang="0">
                  <a:pos x="T0" y="T1"/>
                </a:cxn>
                <a:cxn ang="0">
                  <a:pos x="T2" y="T3"/>
                </a:cxn>
                <a:cxn ang="0">
                  <a:pos x="T4" y="T5"/>
                </a:cxn>
                <a:cxn ang="0">
                  <a:pos x="T6" y="T7"/>
                </a:cxn>
                <a:cxn ang="0">
                  <a:pos x="T8" y="T9"/>
                </a:cxn>
                <a:cxn ang="0">
                  <a:pos x="T10" y="T11"/>
                </a:cxn>
              </a:cxnLst>
              <a:rect l="0" t="0" r="r" b="b"/>
              <a:pathLst>
                <a:path w="140" h="187">
                  <a:moveTo>
                    <a:pt x="140" y="1"/>
                  </a:moveTo>
                  <a:cubicBezTo>
                    <a:pt x="52" y="84"/>
                    <a:pt x="7" y="178"/>
                    <a:pt x="2" y="187"/>
                  </a:cubicBezTo>
                  <a:cubicBezTo>
                    <a:pt x="0" y="187"/>
                    <a:pt x="0" y="187"/>
                    <a:pt x="0" y="187"/>
                  </a:cubicBezTo>
                  <a:cubicBezTo>
                    <a:pt x="1" y="166"/>
                    <a:pt x="9" y="145"/>
                    <a:pt x="17" y="129"/>
                  </a:cubicBezTo>
                  <a:cubicBezTo>
                    <a:pt x="30" y="103"/>
                    <a:pt x="81" y="42"/>
                    <a:pt x="139" y="0"/>
                  </a:cubicBezTo>
                  <a:lnTo>
                    <a:pt x="140"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9">
              <a:extLst>
                <a:ext uri="{FF2B5EF4-FFF2-40B4-BE49-F238E27FC236}">
                  <a16:creationId xmlns:a16="http://schemas.microsoft.com/office/drawing/2014/main" id="{A5060911-8ECE-428D-A176-90A73E254F3F}"/>
                </a:ext>
              </a:extLst>
            </p:cNvPr>
            <p:cNvSpPr>
              <a:spLocks/>
            </p:cNvSpPr>
            <p:nvPr/>
          </p:nvSpPr>
          <p:spPr bwMode="auto">
            <a:xfrm>
              <a:off x="9826625" y="8080375"/>
              <a:ext cx="214313" cy="260350"/>
            </a:xfrm>
            <a:custGeom>
              <a:avLst/>
              <a:gdLst>
                <a:gd name="T0" fmla="*/ 154 w 154"/>
                <a:gd name="T1" fmla="*/ 1 h 187"/>
                <a:gd name="T2" fmla="*/ 54 w 154"/>
                <a:gd name="T3" fmla="*/ 114 h 187"/>
                <a:gd name="T4" fmla="*/ 1 w 154"/>
                <a:gd name="T5" fmla="*/ 187 h 187"/>
                <a:gd name="T6" fmla="*/ 0 w 154"/>
                <a:gd name="T7" fmla="*/ 187 h 187"/>
                <a:gd name="T8" fmla="*/ 106 w 154"/>
                <a:gd name="T9" fmla="*/ 39 h 187"/>
                <a:gd name="T10" fmla="*/ 153 w 154"/>
                <a:gd name="T11" fmla="*/ 0 h 187"/>
                <a:gd name="T12" fmla="*/ 154 w 154"/>
                <a:gd name="T13" fmla="*/ 1 h 187"/>
              </a:gdLst>
              <a:ahLst/>
              <a:cxnLst>
                <a:cxn ang="0">
                  <a:pos x="T0" y="T1"/>
                </a:cxn>
                <a:cxn ang="0">
                  <a:pos x="T2" y="T3"/>
                </a:cxn>
                <a:cxn ang="0">
                  <a:pos x="T4" y="T5"/>
                </a:cxn>
                <a:cxn ang="0">
                  <a:pos x="T6" y="T7"/>
                </a:cxn>
                <a:cxn ang="0">
                  <a:pos x="T8" y="T9"/>
                </a:cxn>
                <a:cxn ang="0">
                  <a:pos x="T10" y="T11"/>
                </a:cxn>
                <a:cxn ang="0">
                  <a:pos x="T12" y="T13"/>
                </a:cxn>
              </a:cxnLst>
              <a:rect l="0" t="0" r="r" b="b"/>
              <a:pathLst>
                <a:path w="154" h="187">
                  <a:moveTo>
                    <a:pt x="154" y="1"/>
                  </a:moveTo>
                  <a:cubicBezTo>
                    <a:pt x="123" y="32"/>
                    <a:pt x="78" y="80"/>
                    <a:pt x="54" y="114"/>
                  </a:cubicBezTo>
                  <a:cubicBezTo>
                    <a:pt x="36" y="139"/>
                    <a:pt x="17" y="160"/>
                    <a:pt x="1" y="187"/>
                  </a:cubicBezTo>
                  <a:cubicBezTo>
                    <a:pt x="0" y="187"/>
                    <a:pt x="0" y="187"/>
                    <a:pt x="0" y="187"/>
                  </a:cubicBezTo>
                  <a:cubicBezTo>
                    <a:pt x="4" y="134"/>
                    <a:pt x="64" y="78"/>
                    <a:pt x="106" y="39"/>
                  </a:cubicBezTo>
                  <a:cubicBezTo>
                    <a:pt x="122" y="26"/>
                    <a:pt x="137" y="12"/>
                    <a:pt x="153" y="0"/>
                  </a:cubicBezTo>
                  <a:lnTo>
                    <a:pt x="154"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0">
              <a:extLst>
                <a:ext uri="{FF2B5EF4-FFF2-40B4-BE49-F238E27FC236}">
                  <a16:creationId xmlns:a16="http://schemas.microsoft.com/office/drawing/2014/main" id="{ADB79AB9-7566-456E-8A72-1F88A0F723EF}"/>
                </a:ext>
              </a:extLst>
            </p:cNvPr>
            <p:cNvSpPr>
              <a:spLocks/>
            </p:cNvSpPr>
            <p:nvPr/>
          </p:nvSpPr>
          <p:spPr bwMode="auto">
            <a:xfrm>
              <a:off x="10331450" y="8243888"/>
              <a:ext cx="195263" cy="211138"/>
            </a:xfrm>
            <a:custGeom>
              <a:avLst/>
              <a:gdLst>
                <a:gd name="T0" fmla="*/ 0 w 140"/>
                <a:gd name="T1" fmla="*/ 150 h 151"/>
                <a:gd name="T2" fmla="*/ 90 w 140"/>
                <a:gd name="T3" fmla="*/ 21 h 151"/>
                <a:gd name="T4" fmla="*/ 140 w 140"/>
                <a:gd name="T5" fmla="*/ 0 h 151"/>
                <a:gd name="T6" fmla="*/ 140 w 140"/>
                <a:gd name="T7" fmla="*/ 2 h 151"/>
                <a:gd name="T8" fmla="*/ 2 w 140"/>
                <a:gd name="T9" fmla="*/ 151 h 151"/>
                <a:gd name="T10" fmla="*/ 0 w 140"/>
                <a:gd name="T11" fmla="*/ 150 h 151"/>
              </a:gdLst>
              <a:ahLst/>
              <a:cxnLst>
                <a:cxn ang="0">
                  <a:pos x="T0" y="T1"/>
                </a:cxn>
                <a:cxn ang="0">
                  <a:pos x="T2" y="T3"/>
                </a:cxn>
                <a:cxn ang="0">
                  <a:pos x="T4" y="T5"/>
                </a:cxn>
                <a:cxn ang="0">
                  <a:pos x="T6" y="T7"/>
                </a:cxn>
                <a:cxn ang="0">
                  <a:pos x="T8" y="T9"/>
                </a:cxn>
                <a:cxn ang="0">
                  <a:pos x="T10" y="T11"/>
                </a:cxn>
              </a:cxnLst>
              <a:rect l="0" t="0" r="r" b="b"/>
              <a:pathLst>
                <a:path w="140" h="151">
                  <a:moveTo>
                    <a:pt x="0" y="150"/>
                  </a:moveTo>
                  <a:cubicBezTo>
                    <a:pt x="18" y="111"/>
                    <a:pt x="58" y="45"/>
                    <a:pt x="90" y="21"/>
                  </a:cubicBezTo>
                  <a:cubicBezTo>
                    <a:pt x="104" y="10"/>
                    <a:pt x="123" y="0"/>
                    <a:pt x="140" y="0"/>
                  </a:cubicBezTo>
                  <a:cubicBezTo>
                    <a:pt x="140" y="2"/>
                    <a:pt x="140" y="2"/>
                    <a:pt x="140" y="2"/>
                  </a:cubicBezTo>
                  <a:cubicBezTo>
                    <a:pt x="123" y="12"/>
                    <a:pt x="63" y="56"/>
                    <a:pt x="2" y="151"/>
                  </a:cubicBezTo>
                  <a:lnTo>
                    <a:pt x="0" y="15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1">
              <a:extLst>
                <a:ext uri="{FF2B5EF4-FFF2-40B4-BE49-F238E27FC236}">
                  <a16:creationId xmlns:a16="http://schemas.microsoft.com/office/drawing/2014/main" id="{D9E42CE6-2504-4434-92FC-A98C1562E2CC}"/>
                </a:ext>
              </a:extLst>
            </p:cNvPr>
            <p:cNvSpPr>
              <a:spLocks/>
            </p:cNvSpPr>
            <p:nvPr/>
          </p:nvSpPr>
          <p:spPr bwMode="auto">
            <a:xfrm>
              <a:off x="10380663" y="8131175"/>
              <a:ext cx="201613" cy="169863"/>
            </a:xfrm>
            <a:custGeom>
              <a:avLst/>
              <a:gdLst>
                <a:gd name="T0" fmla="*/ 144 w 144"/>
                <a:gd name="T1" fmla="*/ 2 h 122"/>
                <a:gd name="T2" fmla="*/ 66 w 144"/>
                <a:gd name="T3" fmla="*/ 55 h 122"/>
                <a:gd name="T4" fmla="*/ 2 w 144"/>
                <a:gd name="T5" fmla="*/ 122 h 122"/>
                <a:gd name="T6" fmla="*/ 0 w 144"/>
                <a:gd name="T7" fmla="*/ 121 h 122"/>
                <a:gd name="T8" fmla="*/ 143 w 144"/>
                <a:gd name="T9" fmla="*/ 0 h 122"/>
                <a:gd name="T10" fmla="*/ 144 w 144"/>
                <a:gd name="T11" fmla="*/ 2 h 122"/>
              </a:gdLst>
              <a:ahLst/>
              <a:cxnLst>
                <a:cxn ang="0">
                  <a:pos x="T0" y="T1"/>
                </a:cxn>
                <a:cxn ang="0">
                  <a:pos x="T2" y="T3"/>
                </a:cxn>
                <a:cxn ang="0">
                  <a:pos x="T4" y="T5"/>
                </a:cxn>
                <a:cxn ang="0">
                  <a:pos x="T6" y="T7"/>
                </a:cxn>
                <a:cxn ang="0">
                  <a:pos x="T8" y="T9"/>
                </a:cxn>
                <a:cxn ang="0">
                  <a:pos x="T10" y="T11"/>
                </a:cxn>
              </a:cxnLst>
              <a:rect l="0" t="0" r="r" b="b"/>
              <a:pathLst>
                <a:path w="144" h="122">
                  <a:moveTo>
                    <a:pt x="144" y="2"/>
                  </a:moveTo>
                  <a:cubicBezTo>
                    <a:pt x="113" y="19"/>
                    <a:pt x="87" y="38"/>
                    <a:pt x="66" y="55"/>
                  </a:cubicBezTo>
                  <a:cubicBezTo>
                    <a:pt x="60" y="60"/>
                    <a:pt x="20" y="97"/>
                    <a:pt x="2" y="122"/>
                  </a:cubicBezTo>
                  <a:cubicBezTo>
                    <a:pt x="0" y="121"/>
                    <a:pt x="0" y="121"/>
                    <a:pt x="0" y="121"/>
                  </a:cubicBezTo>
                  <a:cubicBezTo>
                    <a:pt x="4" y="65"/>
                    <a:pt x="93" y="19"/>
                    <a:pt x="143" y="0"/>
                  </a:cubicBezTo>
                  <a:lnTo>
                    <a:pt x="144" y="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2">
              <a:extLst>
                <a:ext uri="{FF2B5EF4-FFF2-40B4-BE49-F238E27FC236}">
                  <a16:creationId xmlns:a16="http://schemas.microsoft.com/office/drawing/2014/main" id="{F940DEE0-DD58-4D79-AC12-A8F6D0EDFD1D}"/>
                </a:ext>
              </a:extLst>
            </p:cNvPr>
            <p:cNvSpPr>
              <a:spLocks/>
            </p:cNvSpPr>
            <p:nvPr/>
          </p:nvSpPr>
          <p:spPr bwMode="auto">
            <a:xfrm>
              <a:off x="10879138" y="8434388"/>
              <a:ext cx="96838" cy="220663"/>
            </a:xfrm>
            <a:custGeom>
              <a:avLst/>
              <a:gdLst>
                <a:gd name="T0" fmla="*/ 0 w 69"/>
                <a:gd name="T1" fmla="*/ 159 h 159"/>
                <a:gd name="T2" fmla="*/ 68 w 69"/>
                <a:gd name="T3" fmla="*/ 0 h 159"/>
                <a:gd name="T4" fmla="*/ 69 w 69"/>
                <a:gd name="T5" fmla="*/ 1 h 159"/>
                <a:gd name="T6" fmla="*/ 1 w 69"/>
                <a:gd name="T7" fmla="*/ 159 h 159"/>
                <a:gd name="T8" fmla="*/ 0 w 69"/>
                <a:gd name="T9" fmla="*/ 159 h 159"/>
              </a:gdLst>
              <a:ahLst/>
              <a:cxnLst>
                <a:cxn ang="0">
                  <a:pos x="T0" y="T1"/>
                </a:cxn>
                <a:cxn ang="0">
                  <a:pos x="T2" y="T3"/>
                </a:cxn>
                <a:cxn ang="0">
                  <a:pos x="T4" y="T5"/>
                </a:cxn>
                <a:cxn ang="0">
                  <a:pos x="T6" y="T7"/>
                </a:cxn>
                <a:cxn ang="0">
                  <a:pos x="T8" y="T9"/>
                </a:cxn>
              </a:cxnLst>
              <a:rect l="0" t="0" r="r" b="b"/>
              <a:pathLst>
                <a:path w="69" h="159">
                  <a:moveTo>
                    <a:pt x="0" y="159"/>
                  </a:moveTo>
                  <a:cubicBezTo>
                    <a:pt x="2" y="119"/>
                    <a:pt x="16" y="23"/>
                    <a:pt x="68" y="0"/>
                  </a:cubicBezTo>
                  <a:cubicBezTo>
                    <a:pt x="69" y="1"/>
                    <a:pt x="69" y="1"/>
                    <a:pt x="69" y="1"/>
                  </a:cubicBezTo>
                  <a:cubicBezTo>
                    <a:pt x="42" y="49"/>
                    <a:pt x="20" y="77"/>
                    <a:pt x="1" y="159"/>
                  </a:cubicBezTo>
                  <a:lnTo>
                    <a:pt x="0" y="15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3">
              <a:extLst>
                <a:ext uri="{FF2B5EF4-FFF2-40B4-BE49-F238E27FC236}">
                  <a16:creationId xmlns:a16="http://schemas.microsoft.com/office/drawing/2014/main" id="{2E0925C6-CC38-4521-9A35-AFED89908A9E}"/>
                </a:ext>
              </a:extLst>
            </p:cNvPr>
            <p:cNvSpPr>
              <a:spLocks/>
            </p:cNvSpPr>
            <p:nvPr/>
          </p:nvSpPr>
          <p:spPr bwMode="auto">
            <a:xfrm>
              <a:off x="10858500" y="8301038"/>
              <a:ext cx="169863" cy="215900"/>
            </a:xfrm>
            <a:custGeom>
              <a:avLst/>
              <a:gdLst>
                <a:gd name="T0" fmla="*/ 122 w 122"/>
                <a:gd name="T1" fmla="*/ 2 h 155"/>
                <a:gd name="T2" fmla="*/ 45 w 122"/>
                <a:gd name="T3" fmla="*/ 96 h 155"/>
                <a:gd name="T4" fmla="*/ 5 w 122"/>
                <a:gd name="T5" fmla="*/ 155 h 155"/>
                <a:gd name="T6" fmla="*/ 4 w 122"/>
                <a:gd name="T7" fmla="*/ 154 h 155"/>
                <a:gd name="T8" fmla="*/ 84 w 122"/>
                <a:gd name="T9" fmla="*/ 33 h 155"/>
                <a:gd name="T10" fmla="*/ 121 w 122"/>
                <a:gd name="T11" fmla="*/ 0 h 155"/>
                <a:gd name="T12" fmla="*/ 122 w 122"/>
                <a:gd name="T13" fmla="*/ 2 h 155"/>
              </a:gdLst>
              <a:ahLst/>
              <a:cxnLst>
                <a:cxn ang="0">
                  <a:pos x="T0" y="T1"/>
                </a:cxn>
                <a:cxn ang="0">
                  <a:pos x="T2" y="T3"/>
                </a:cxn>
                <a:cxn ang="0">
                  <a:pos x="T4" y="T5"/>
                </a:cxn>
                <a:cxn ang="0">
                  <a:pos x="T6" y="T7"/>
                </a:cxn>
                <a:cxn ang="0">
                  <a:pos x="T8" y="T9"/>
                </a:cxn>
                <a:cxn ang="0">
                  <a:pos x="T10" y="T11"/>
                </a:cxn>
                <a:cxn ang="0">
                  <a:pos x="T12" y="T13"/>
                </a:cxn>
              </a:cxnLst>
              <a:rect l="0" t="0" r="r" b="b"/>
              <a:pathLst>
                <a:path w="122" h="155">
                  <a:moveTo>
                    <a:pt x="122" y="2"/>
                  </a:moveTo>
                  <a:cubicBezTo>
                    <a:pt x="99" y="27"/>
                    <a:pt x="64" y="66"/>
                    <a:pt x="45" y="96"/>
                  </a:cubicBezTo>
                  <a:cubicBezTo>
                    <a:pt x="29" y="120"/>
                    <a:pt x="16" y="134"/>
                    <a:pt x="5" y="155"/>
                  </a:cubicBezTo>
                  <a:cubicBezTo>
                    <a:pt x="4" y="154"/>
                    <a:pt x="4" y="154"/>
                    <a:pt x="4" y="154"/>
                  </a:cubicBezTo>
                  <a:cubicBezTo>
                    <a:pt x="0" y="113"/>
                    <a:pt x="52" y="62"/>
                    <a:pt x="84" y="33"/>
                  </a:cubicBezTo>
                  <a:cubicBezTo>
                    <a:pt x="96" y="22"/>
                    <a:pt x="108" y="11"/>
                    <a:pt x="121" y="0"/>
                  </a:cubicBezTo>
                  <a:lnTo>
                    <a:pt x="122" y="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4">
              <a:extLst>
                <a:ext uri="{FF2B5EF4-FFF2-40B4-BE49-F238E27FC236}">
                  <a16:creationId xmlns:a16="http://schemas.microsoft.com/office/drawing/2014/main" id="{713526BB-9348-4034-8A3D-ADBDA420CF79}"/>
                </a:ext>
              </a:extLst>
            </p:cNvPr>
            <p:cNvSpPr>
              <a:spLocks/>
            </p:cNvSpPr>
            <p:nvPr/>
          </p:nvSpPr>
          <p:spPr bwMode="auto">
            <a:xfrm>
              <a:off x="10202863" y="8694738"/>
              <a:ext cx="74613" cy="184150"/>
            </a:xfrm>
            <a:custGeom>
              <a:avLst/>
              <a:gdLst>
                <a:gd name="T0" fmla="*/ 0 w 54"/>
                <a:gd name="T1" fmla="*/ 133 h 133"/>
                <a:gd name="T2" fmla="*/ 30 w 54"/>
                <a:gd name="T3" fmla="*/ 17 h 133"/>
                <a:gd name="T4" fmla="*/ 53 w 54"/>
                <a:gd name="T5" fmla="*/ 0 h 133"/>
                <a:gd name="T6" fmla="*/ 54 w 54"/>
                <a:gd name="T7" fmla="*/ 1 h 133"/>
                <a:gd name="T8" fmla="*/ 2 w 54"/>
                <a:gd name="T9" fmla="*/ 133 h 133"/>
                <a:gd name="T10" fmla="*/ 0 w 54"/>
                <a:gd name="T11" fmla="*/ 133 h 133"/>
              </a:gdLst>
              <a:ahLst/>
              <a:cxnLst>
                <a:cxn ang="0">
                  <a:pos x="T0" y="T1"/>
                </a:cxn>
                <a:cxn ang="0">
                  <a:pos x="T2" y="T3"/>
                </a:cxn>
                <a:cxn ang="0">
                  <a:pos x="T4" y="T5"/>
                </a:cxn>
                <a:cxn ang="0">
                  <a:pos x="T6" y="T7"/>
                </a:cxn>
                <a:cxn ang="0">
                  <a:pos x="T8" y="T9"/>
                </a:cxn>
                <a:cxn ang="0">
                  <a:pos x="T10" y="T11"/>
                </a:cxn>
              </a:cxnLst>
              <a:rect l="0" t="0" r="r" b="b"/>
              <a:pathLst>
                <a:path w="54" h="133">
                  <a:moveTo>
                    <a:pt x="0" y="133"/>
                  </a:moveTo>
                  <a:cubicBezTo>
                    <a:pt x="1" y="101"/>
                    <a:pt x="10" y="42"/>
                    <a:pt x="30" y="17"/>
                  </a:cubicBezTo>
                  <a:cubicBezTo>
                    <a:pt x="39" y="7"/>
                    <a:pt x="46" y="3"/>
                    <a:pt x="53" y="0"/>
                  </a:cubicBezTo>
                  <a:cubicBezTo>
                    <a:pt x="54" y="1"/>
                    <a:pt x="54" y="1"/>
                    <a:pt x="54" y="1"/>
                  </a:cubicBezTo>
                  <a:cubicBezTo>
                    <a:pt x="41" y="30"/>
                    <a:pt x="18" y="60"/>
                    <a:pt x="2" y="133"/>
                  </a:cubicBezTo>
                  <a:lnTo>
                    <a:pt x="0" y="13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a:extLst>
                <a:ext uri="{FF2B5EF4-FFF2-40B4-BE49-F238E27FC236}">
                  <a16:creationId xmlns:a16="http://schemas.microsoft.com/office/drawing/2014/main" id="{F26BD289-7AB8-4991-9473-2F2E28DA8FEE}"/>
                </a:ext>
              </a:extLst>
            </p:cNvPr>
            <p:cNvSpPr>
              <a:spLocks/>
            </p:cNvSpPr>
            <p:nvPr/>
          </p:nvSpPr>
          <p:spPr bwMode="auto">
            <a:xfrm>
              <a:off x="10277475" y="8605838"/>
              <a:ext cx="111125" cy="158750"/>
            </a:xfrm>
            <a:custGeom>
              <a:avLst/>
              <a:gdLst>
                <a:gd name="T0" fmla="*/ 80 w 80"/>
                <a:gd name="T1" fmla="*/ 1 h 115"/>
                <a:gd name="T2" fmla="*/ 2 w 80"/>
                <a:gd name="T3" fmla="*/ 115 h 115"/>
                <a:gd name="T4" fmla="*/ 0 w 80"/>
                <a:gd name="T5" fmla="*/ 115 h 115"/>
                <a:gd name="T6" fmla="*/ 7 w 80"/>
                <a:gd name="T7" fmla="*/ 79 h 115"/>
                <a:gd name="T8" fmla="*/ 79 w 80"/>
                <a:gd name="T9" fmla="*/ 0 h 115"/>
                <a:gd name="T10" fmla="*/ 80 w 80"/>
                <a:gd name="T11" fmla="*/ 1 h 115"/>
              </a:gdLst>
              <a:ahLst/>
              <a:cxnLst>
                <a:cxn ang="0">
                  <a:pos x="T0" y="T1"/>
                </a:cxn>
                <a:cxn ang="0">
                  <a:pos x="T2" y="T3"/>
                </a:cxn>
                <a:cxn ang="0">
                  <a:pos x="T4" y="T5"/>
                </a:cxn>
                <a:cxn ang="0">
                  <a:pos x="T6" y="T7"/>
                </a:cxn>
                <a:cxn ang="0">
                  <a:pos x="T8" y="T9"/>
                </a:cxn>
                <a:cxn ang="0">
                  <a:pos x="T10" y="T11"/>
                </a:cxn>
              </a:cxnLst>
              <a:rect l="0" t="0" r="r" b="b"/>
              <a:pathLst>
                <a:path w="80" h="115">
                  <a:moveTo>
                    <a:pt x="80" y="1"/>
                  </a:moveTo>
                  <a:cubicBezTo>
                    <a:pt x="33" y="45"/>
                    <a:pt x="30" y="84"/>
                    <a:pt x="2" y="115"/>
                  </a:cubicBezTo>
                  <a:cubicBezTo>
                    <a:pt x="0" y="115"/>
                    <a:pt x="0" y="115"/>
                    <a:pt x="0" y="115"/>
                  </a:cubicBezTo>
                  <a:cubicBezTo>
                    <a:pt x="0" y="102"/>
                    <a:pt x="3" y="90"/>
                    <a:pt x="7" y="79"/>
                  </a:cubicBezTo>
                  <a:cubicBezTo>
                    <a:pt x="14" y="62"/>
                    <a:pt x="47" y="19"/>
                    <a:pt x="79" y="0"/>
                  </a:cubicBezTo>
                  <a:lnTo>
                    <a:pt x="80"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6">
              <a:extLst>
                <a:ext uri="{FF2B5EF4-FFF2-40B4-BE49-F238E27FC236}">
                  <a16:creationId xmlns:a16="http://schemas.microsoft.com/office/drawing/2014/main" id="{7A416714-6BE1-45E1-A1CA-036CB10D992B}"/>
                </a:ext>
              </a:extLst>
            </p:cNvPr>
            <p:cNvSpPr>
              <a:spLocks/>
            </p:cNvSpPr>
            <p:nvPr/>
          </p:nvSpPr>
          <p:spPr bwMode="auto">
            <a:xfrm>
              <a:off x="10172700" y="8572500"/>
              <a:ext cx="104775" cy="184150"/>
            </a:xfrm>
            <a:custGeom>
              <a:avLst/>
              <a:gdLst>
                <a:gd name="T0" fmla="*/ 76 w 76"/>
                <a:gd name="T1" fmla="*/ 1 h 132"/>
                <a:gd name="T2" fmla="*/ 13 w 76"/>
                <a:gd name="T3" fmla="*/ 132 h 132"/>
                <a:gd name="T4" fmla="*/ 12 w 76"/>
                <a:gd name="T5" fmla="*/ 132 h 132"/>
                <a:gd name="T6" fmla="*/ 75 w 76"/>
                <a:gd name="T7" fmla="*/ 0 h 132"/>
                <a:gd name="T8" fmla="*/ 76 w 76"/>
                <a:gd name="T9" fmla="*/ 1 h 132"/>
              </a:gdLst>
              <a:ahLst/>
              <a:cxnLst>
                <a:cxn ang="0">
                  <a:pos x="T0" y="T1"/>
                </a:cxn>
                <a:cxn ang="0">
                  <a:pos x="T2" y="T3"/>
                </a:cxn>
                <a:cxn ang="0">
                  <a:pos x="T4" y="T5"/>
                </a:cxn>
                <a:cxn ang="0">
                  <a:pos x="T6" y="T7"/>
                </a:cxn>
                <a:cxn ang="0">
                  <a:pos x="T8" y="T9"/>
                </a:cxn>
              </a:cxnLst>
              <a:rect l="0" t="0" r="r" b="b"/>
              <a:pathLst>
                <a:path w="76" h="132">
                  <a:moveTo>
                    <a:pt x="76" y="1"/>
                  </a:moveTo>
                  <a:cubicBezTo>
                    <a:pt x="33" y="54"/>
                    <a:pt x="30" y="102"/>
                    <a:pt x="13" y="132"/>
                  </a:cubicBezTo>
                  <a:cubicBezTo>
                    <a:pt x="12" y="132"/>
                    <a:pt x="12" y="132"/>
                    <a:pt x="12" y="132"/>
                  </a:cubicBezTo>
                  <a:cubicBezTo>
                    <a:pt x="0" y="86"/>
                    <a:pt x="43" y="26"/>
                    <a:pt x="75" y="0"/>
                  </a:cubicBezTo>
                  <a:lnTo>
                    <a:pt x="76"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18" name="Group 117">
            <a:extLst>
              <a:ext uri="{FF2B5EF4-FFF2-40B4-BE49-F238E27FC236}">
                <a16:creationId xmlns:a16="http://schemas.microsoft.com/office/drawing/2014/main" id="{9730ECF4-90FF-4B1A-9937-626C310941F9}"/>
              </a:ext>
            </a:extLst>
          </p:cNvPr>
          <p:cNvGrpSpPr/>
          <p:nvPr/>
        </p:nvGrpSpPr>
        <p:grpSpPr>
          <a:xfrm>
            <a:off x="10877185" y="10028512"/>
            <a:ext cx="1171741" cy="1030603"/>
            <a:chOff x="3142940" y="3089389"/>
            <a:chExt cx="1052155" cy="925422"/>
          </a:xfrm>
        </p:grpSpPr>
        <p:sp>
          <p:nvSpPr>
            <p:cNvPr id="119" name="Freeform 19">
              <a:extLst>
                <a:ext uri="{FF2B5EF4-FFF2-40B4-BE49-F238E27FC236}">
                  <a16:creationId xmlns:a16="http://schemas.microsoft.com/office/drawing/2014/main" id="{27002B3D-28C7-4FBB-9B13-C4387979E7AF}"/>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20">
              <a:extLst>
                <a:ext uri="{FF2B5EF4-FFF2-40B4-BE49-F238E27FC236}">
                  <a16:creationId xmlns:a16="http://schemas.microsoft.com/office/drawing/2014/main" id="{4DCBDE8B-9B54-44A7-9406-C77019573593}"/>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21">
              <a:extLst>
                <a:ext uri="{FF2B5EF4-FFF2-40B4-BE49-F238E27FC236}">
                  <a16:creationId xmlns:a16="http://schemas.microsoft.com/office/drawing/2014/main" id="{689891C2-31CE-4500-91EF-229C488E9EBE}"/>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22">
              <a:extLst>
                <a:ext uri="{FF2B5EF4-FFF2-40B4-BE49-F238E27FC236}">
                  <a16:creationId xmlns:a16="http://schemas.microsoft.com/office/drawing/2014/main" id="{A8ACC60C-D01C-4E49-8420-63B598F05F36}"/>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23">
              <a:extLst>
                <a:ext uri="{FF2B5EF4-FFF2-40B4-BE49-F238E27FC236}">
                  <a16:creationId xmlns:a16="http://schemas.microsoft.com/office/drawing/2014/main" id="{B0E5336B-2FC5-4649-9E82-83DEB71451FA}"/>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24">
              <a:extLst>
                <a:ext uri="{FF2B5EF4-FFF2-40B4-BE49-F238E27FC236}">
                  <a16:creationId xmlns:a16="http://schemas.microsoft.com/office/drawing/2014/main" id="{B71011A8-543C-44FA-96DB-554492B7EBE3}"/>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25">
              <a:extLst>
                <a:ext uri="{FF2B5EF4-FFF2-40B4-BE49-F238E27FC236}">
                  <a16:creationId xmlns:a16="http://schemas.microsoft.com/office/drawing/2014/main" id="{61A1B824-216C-4170-A18F-8888DEE30162}"/>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26">
              <a:extLst>
                <a:ext uri="{FF2B5EF4-FFF2-40B4-BE49-F238E27FC236}">
                  <a16:creationId xmlns:a16="http://schemas.microsoft.com/office/drawing/2014/main" id="{6CA6371C-4605-457B-A9D0-63F3F123C202}"/>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27">
              <a:extLst>
                <a:ext uri="{FF2B5EF4-FFF2-40B4-BE49-F238E27FC236}">
                  <a16:creationId xmlns:a16="http://schemas.microsoft.com/office/drawing/2014/main" id="{950B5341-3581-4CC5-8839-3404E591C98C}"/>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28">
              <a:extLst>
                <a:ext uri="{FF2B5EF4-FFF2-40B4-BE49-F238E27FC236}">
                  <a16:creationId xmlns:a16="http://schemas.microsoft.com/office/drawing/2014/main" id="{0E636E7A-FA02-4693-9D87-BFC98FA20029}"/>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29">
              <a:extLst>
                <a:ext uri="{FF2B5EF4-FFF2-40B4-BE49-F238E27FC236}">
                  <a16:creationId xmlns:a16="http://schemas.microsoft.com/office/drawing/2014/main" id="{F380D551-0C73-4323-86AA-FF2B33D875AE}"/>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30">
              <a:extLst>
                <a:ext uri="{FF2B5EF4-FFF2-40B4-BE49-F238E27FC236}">
                  <a16:creationId xmlns:a16="http://schemas.microsoft.com/office/drawing/2014/main" id="{04FDEA59-AE0B-4350-BFC7-F1FF175EC54D}"/>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31">
              <a:extLst>
                <a:ext uri="{FF2B5EF4-FFF2-40B4-BE49-F238E27FC236}">
                  <a16:creationId xmlns:a16="http://schemas.microsoft.com/office/drawing/2014/main" id="{B92935E6-7C0D-4980-A3E3-3C787CB9CB37}"/>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32">
              <a:extLst>
                <a:ext uri="{FF2B5EF4-FFF2-40B4-BE49-F238E27FC236}">
                  <a16:creationId xmlns:a16="http://schemas.microsoft.com/office/drawing/2014/main" id="{95D770E9-AFC0-406C-B101-B3AC1828854E}"/>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 name="Freeform 6">
            <a:extLst>
              <a:ext uri="{FF2B5EF4-FFF2-40B4-BE49-F238E27FC236}">
                <a16:creationId xmlns:a16="http://schemas.microsoft.com/office/drawing/2014/main" id="{3A3E071A-620B-4D6B-A066-2DB5EA1C93B6}"/>
              </a:ext>
            </a:extLst>
          </p:cNvPr>
          <p:cNvSpPr>
            <a:spLocks/>
          </p:cNvSpPr>
          <p:nvPr/>
        </p:nvSpPr>
        <p:spPr bwMode="auto">
          <a:xfrm>
            <a:off x="11466513" y="6786564"/>
            <a:ext cx="20638" cy="15875"/>
          </a:xfrm>
          <a:custGeom>
            <a:avLst/>
            <a:gdLst>
              <a:gd name="T0" fmla="*/ 7 w 15"/>
              <a:gd name="T1" fmla="*/ 12 h 12"/>
              <a:gd name="T2" fmla="*/ 7 w 15"/>
              <a:gd name="T3" fmla="*/ 0 h 12"/>
              <a:gd name="T4" fmla="*/ 7 w 15"/>
              <a:gd name="T5" fmla="*/ 12 h 12"/>
            </a:gdLst>
            <a:ahLst/>
            <a:cxnLst>
              <a:cxn ang="0">
                <a:pos x="T0" y="T1"/>
              </a:cxn>
              <a:cxn ang="0">
                <a:pos x="T2" y="T3"/>
              </a:cxn>
              <a:cxn ang="0">
                <a:pos x="T4" y="T5"/>
              </a:cxn>
            </a:cxnLst>
            <a:rect l="0" t="0" r="r" b="b"/>
            <a:pathLst>
              <a:path w="15" h="12">
                <a:moveTo>
                  <a:pt x="7" y="12"/>
                </a:moveTo>
                <a:cubicBezTo>
                  <a:pt x="15" y="12"/>
                  <a:pt x="15" y="0"/>
                  <a:pt x="7" y="0"/>
                </a:cubicBezTo>
                <a:cubicBezTo>
                  <a:pt x="0" y="0"/>
                  <a:pt x="0" y="12"/>
                  <a:pt x="7" y="12"/>
                </a:cubicBezTo>
                <a:close/>
              </a:path>
            </a:pathLst>
          </a:custGeom>
          <a:solidFill>
            <a:srgbClr val="FF4D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51" name="Group 50">
            <a:extLst>
              <a:ext uri="{FF2B5EF4-FFF2-40B4-BE49-F238E27FC236}">
                <a16:creationId xmlns:a16="http://schemas.microsoft.com/office/drawing/2014/main" id="{5557558C-D5B7-4677-9724-64815252B2F0}"/>
              </a:ext>
            </a:extLst>
          </p:cNvPr>
          <p:cNvGrpSpPr/>
          <p:nvPr/>
        </p:nvGrpSpPr>
        <p:grpSpPr>
          <a:xfrm>
            <a:off x="8850606" y="3276601"/>
            <a:ext cx="17181924" cy="10931663"/>
            <a:chOff x="13134975" y="4459288"/>
            <a:chExt cx="7580313" cy="4822825"/>
          </a:xfrm>
        </p:grpSpPr>
        <p:sp>
          <p:nvSpPr>
            <p:cNvPr id="27" name="Freeform 27">
              <a:extLst>
                <a:ext uri="{FF2B5EF4-FFF2-40B4-BE49-F238E27FC236}">
                  <a16:creationId xmlns:a16="http://schemas.microsoft.com/office/drawing/2014/main" id="{A93908CA-B9A8-4A75-90B0-362EBB571B9F}"/>
                </a:ext>
              </a:extLst>
            </p:cNvPr>
            <p:cNvSpPr>
              <a:spLocks/>
            </p:cNvSpPr>
            <p:nvPr/>
          </p:nvSpPr>
          <p:spPr bwMode="auto">
            <a:xfrm>
              <a:off x="13134975" y="4459288"/>
              <a:ext cx="7580313" cy="4822825"/>
            </a:xfrm>
            <a:custGeom>
              <a:avLst/>
              <a:gdLst>
                <a:gd name="T0" fmla="*/ 5446 w 5446"/>
                <a:gd name="T1" fmla="*/ 1553 h 3465"/>
                <a:gd name="T2" fmla="*/ 3764 w 5446"/>
                <a:gd name="T3" fmla="*/ 1997 h 3465"/>
                <a:gd name="T4" fmla="*/ 2726 w 5446"/>
                <a:gd name="T5" fmla="*/ 2396 h 3465"/>
                <a:gd name="T6" fmla="*/ 2471 w 5446"/>
                <a:gd name="T7" fmla="*/ 2762 h 3465"/>
                <a:gd name="T8" fmla="*/ 1947 w 5446"/>
                <a:gd name="T9" fmla="*/ 3150 h 3465"/>
                <a:gd name="T10" fmla="*/ 1749 w 5446"/>
                <a:gd name="T11" fmla="*/ 3372 h 3465"/>
                <a:gd name="T12" fmla="*/ 1548 w 5446"/>
                <a:gd name="T13" fmla="*/ 3421 h 3465"/>
                <a:gd name="T14" fmla="*/ 1554 w 5446"/>
                <a:gd name="T15" fmla="*/ 3234 h 3465"/>
                <a:gd name="T16" fmla="*/ 1604 w 5446"/>
                <a:gd name="T17" fmla="*/ 3124 h 3465"/>
                <a:gd name="T18" fmla="*/ 1589 w 5446"/>
                <a:gd name="T19" fmla="*/ 3074 h 3465"/>
                <a:gd name="T20" fmla="*/ 1565 w 5446"/>
                <a:gd name="T21" fmla="*/ 3082 h 3465"/>
                <a:gd name="T22" fmla="*/ 1503 w 5446"/>
                <a:gd name="T23" fmla="*/ 3190 h 3465"/>
                <a:gd name="T24" fmla="*/ 1431 w 5446"/>
                <a:gd name="T25" fmla="*/ 3332 h 3465"/>
                <a:gd name="T26" fmla="*/ 1272 w 5446"/>
                <a:gd name="T27" fmla="*/ 3286 h 3465"/>
                <a:gd name="T28" fmla="*/ 1208 w 5446"/>
                <a:gd name="T29" fmla="*/ 3197 h 3465"/>
                <a:gd name="T30" fmla="*/ 1330 w 5446"/>
                <a:gd name="T31" fmla="*/ 2913 h 3465"/>
                <a:gd name="T32" fmla="*/ 1308 w 5446"/>
                <a:gd name="T33" fmla="*/ 2827 h 3465"/>
                <a:gd name="T34" fmla="*/ 989 w 5446"/>
                <a:gd name="T35" fmla="*/ 3155 h 3465"/>
                <a:gd name="T36" fmla="*/ 847 w 5446"/>
                <a:gd name="T37" fmla="*/ 3291 h 3465"/>
                <a:gd name="T38" fmla="*/ 728 w 5446"/>
                <a:gd name="T39" fmla="*/ 3203 h 3465"/>
                <a:gd name="T40" fmla="*/ 712 w 5446"/>
                <a:gd name="T41" fmla="*/ 3019 h 3465"/>
                <a:gd name="T42" fmla="*/ 1071 w 5446"/>
                <a:gd name="T43" fmla="*/ 2611 h 3465"/>
                <a:gd name="T44" fmla="*/ 1045 w 5446"/>
                <a:gd name="T45" fmla="*/ 2562 h 3465"/>
                <a:gd name="T46" fmla="*/ 698 w 5446"/>
                <a:gd name="T47" fmla="*/ 2713 h 3465"/>
                <a:gd name="T48" fmla="*/ 383 w 5446"/>
                <a:gd name="T49" fmla="*/ 2895 h 3465"/>
                <a:gd name="T50" fmla="*/ 29 w 5446"/>
                <a:gd name="T51" fmla="*/ 2898 h 3465"/>
                <a:gd name="T52" fmla="*/ 149 w 5446"/>
                <a:gd name="T53" fmla="*/ 2714 h 3465"/>
                <a:gd name="T54" fmla="*/ 472 w 5446"/>
                <a:gd name="T55" fmla="*/ 2502 h 3465"/>
                <a:gd name="T56" fmla="*/ 635 w 5446"/>
                <a:gd name="T57" fmla="*/ 2408 h 3465"/>
                <a:gd name="T58" fmla="*/ 963 w 5446"/>
                <a:gd name="T59" fmla="*/ 2229 h 3465"/>
                <a:gd name="T60" fmla="*/ 1292 w 5446"/>
                <a:gd name="T61" fmla="*/ 2073 h 3465"/>
                <a:gd name="T62" fmla="*/ 1283 w 5446"/>
                <a:gd name="T63" fmla="*/ 2061 h 3465"/>
                <a:gd name="T64" fmla="*/ 1072 w 5446"/>
                <a:gd name="T65" fmla="*/ 1982 h 3465"/>
                <a:gd name="T66" fmla="*/ 785 w 5446"/>
                <a:gd name="T67" fmla="*/ 1766 h 3465"/>
                <a:gd name="T68" fmla="*/ 763 w 5446"/>
                <a:gd name="T69" fmla="*/ 1441 h 3465"/>
                <a:gd name="T70" fmla="*/ 763 w 5446"/>
                <a:gd name="T71" fmla="*/ 1441 h 3465"/>
                <a:gd name="T72" fmla="*/ 766 w 5446"/>
                <a:gd name="T73" fmla="*/ 1438 h 3465"/>
                <a:gd name="T74" fmla="*/ 1015 w 5446"/>
                <a:gd name="T75" fmla="*/ 1583 h 3465"/>
                <a:gd name="T76" fmla="*/ 1381 w 5446"/>
                <a:gd name="T77" fmla="*/ 1693 h 3465"/>
                <a:gd name="T78" fmla="*/ 2223 w 5446"/>
                <a:gd name="T79" fmla="*/ 1630 h 3465"/>
                <a:gd name="T80" fmla="*/ 3443 w 5446"/>
                <a:gd name="T81" fmla="*/ 978 h 3465"/>
                <a:gd name="T82" fmla="*/ 5324 w 5446"/>
                <a:gd name="T83" fmla="*/ 0 h 3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46" h="3465">
                  <a:moveTo>
                    <a:pt x="5446" y="1553"/>
                  </a:moveTo>
                  <a:cubicBezTo>
                    <a:pt x="5131" y="1579"/>
                    <a:pt x="3764" y="1997"/>
                    <a:pt x="3764" y="1997"/>
                  </a:cubicBezTo>
                  <a:cubicBezTo>
                    <a:pt x="3126" y="2230"/>
                    <a:pt x="2974" y="2281"/>
                    <a:pt x="2726" y="2396"/>
                  </a:cubicBezTo>
                  <a:cubicBezTo>
                    <a:pt x="2671" y="2421"/>
                    <a:pt x="2574" y="2630"/>
                    <a:pt x="2471" y="2762"/>
                  </a:cubicBezTo>
                  <a:cubicBezTo>
                    <a:pt x="2367" y="2897"/>
                    <a:pt x="2062" y="3108"/>
                    <a:pt x="1947" y="3150"/>
                  </a:cubicBezTo>
                  <a:cubicBezTo>
                    <a:pt x="1808" y="3200"/>
                    <a:pt x="1755" y="3362"/>
                    <a:pt x="1749" y="3372"/>
                  </a:cubicBezTo>
                  <a:cubicBezTo>
                    <a:pt x="1721" y="3417"/>
                    <a:pt x="1635" y="3465"/>
                    <a:pt x="1548" y="3421"/>
                  </a:cubicBezTo>
                  <a:cubicBezTo>
                    <a:pt x="1452" y="3372"/>
                    <a:pt x="1543" y="3277"/>
                    <a:pt x="1554" y="3234"/>
                  </a:cubicBezTo>
                  <a:cubicBezTo>
                    <a:pt x="1566" y="3192"/>
                    <a:pt x="1593" y="3148"/>
                    <a:pt x="1604" y="3124"/>
                  </a:cubicBezTo>
                  <a:cubicBezTo>
                    <a:pt x="1608" y="3114"/>
                    <a:pt x="1611" y="3078"/>
                    <a:pt x="1589" y="3074"/>
                  </a:cubicBezTo>
                  <a:cubicBezTo>
                    <a:pt x="1581" y="3071"/>
                    <a:pt x="1571" y="3074"/>
                    <a:pt x="1565" y="3082"/>
                  </a:cubicBezTo>
                  <a:cubicBezTo>
                    <a:pt x="1538" y="3119"/>
                    <a:pt x="1500" y="3174"/>
                    <a:pt x="1503" y="3190"/>
                  </a:cubicBezTo>
                  <a:cubicBezTo>
                    <a:pt x="1514" y="3255"/>
                    <a:pt x="1492" y="3307"/>
                    <a:pt x="1431" y="3332"/>
                  </a:cubicBezTo>
                  <a:cubicBezTo>
                    <a:pt x="1344" y="3366"/>
                    <a:pt x="1272" y="3286"/>
                    <a:pt x="1272" y="3286"/>
                  </a:cubicBezTo>
                  <a:cubicBezTo>
                    <a:pt x="1258" y="3271"/>
                    <a:pt x="1209" y="3216"/>
                    <a:pt x="1208" y="3197"/>
                  </a:cubicBezTo>
                  <a:cubicBezTo>
                    <a:pt x="1203" y="3116"/>
                    <a:pt x="1319" y="2944"/>
                    <a:pt x="1330" y="2913"/>
                  </a:cubicBezTo>
                  <a:cubicBezTo>
                    <a:pt x="1341" y="2882"/>
                    <a:pt x="1333" y="2821"/>
                    <a:pt x="1308" y="2827"/>
                  </a:cubicBezTo>
                  <a:cubicBezTo>
                    <a:pt x="1284" y="2834"/>
                    <a:pt x="989" y="3112"/>
                    <a:pt x="989" y="3155"/>
                  </a:cubicBezTo>
                  <a:cubicBezTo>
                    <a:pt x="988" y="3199"/>
                    <a:pt x="927" y="3287"/>
                    <a:pt x="847" y="3291"/>
                  </a:cubicBezTo>
                  <a:cubicBezTo>
                    <a:pt x="767" y="3294"/>
                    <a:pt x="737" y="3231"/>
                    <a:pt x="728" y="3203"/>
                  </a:cubicBezTo>
                  <a:cubicBezTo>
                    <a:pt x="719" y="3176"/>
                    <a:pt x="712" y="3047"/>
                    <a:pt x="712" y="3019"/>
                  </a:cubicBezTo>
                  <a:cubicBezTo>
                    <a:pt x="712" y="2995"/>
                    <a:pt x="1038" y="2651"/>
                    <a:pt x="1071" y="2611"/>
                  </a:cubicBezTo>
                  <a:cubicBezTo>
                    <a:pt x="1104" y="2572"/>
                    <a:pt x="1065" y="2560"/>
                    <a:pt x="1045" y="2562"/>
                  </a:cubicBezTo>
                  <a:cubicBezTo>
                    <a:pt x="1024" y="2563"/>
                    <a:pt x="739" y="2702"/>
                    <a:pt x="698" y="2713"/>
                  </a:cubicBezTo>
                  <a:cubicBezTo>
                    <a:pt x="658" y="2725"/>
                    <a:pt x="503" y="2814"/>
                    <a:pt x="383" y="2895"/>
                  </a:cubicBezTo>
                  <a:cubicBezTo>
                    <a:pt x="203" y="3015"/>
                    <a:pt x="67" y="2987"/>
                    <a:pt x="29" y="2898"/>
                  </a:cubicBezTo>
                  <a:cubicBezTo>
                    <a:pt x="0" y="2830"/>
                    <a:pt x="87" y="2756"/>
                    <a:pt x="149" y="2714"/>
                  </a:cubicBezTo>
                  <a:cubicBezTo>
                    <a:pt x="228" y="2662"/>
                    <a:pt x="401" y="2556"/>
                    <a:pt x="472" y="2502"/>
                  </a:cubicBezTo>
                  <a:cubicBezTo>
                    <a:pt x="508" y="2475"/>
                    <a:pt x="533" y="2438"/>
                    <a:pt x="635" y="2408"/>
                  </a:cubicBezTo>
                  <a:cubicBezTo>
                    <a:pt x="671" y="2397"/>
                    <a:pt x="861" y="2298"/>
                    <a:pt x="963" y="2229"/>
                  </a:cubicBezTo>
                  <a:cubicBezTo>
                    <a:pt x="1064" y="2159"/>
                    <a:pt x="1298" y="2097"/>
                    <a:pt x="1292" y="2073"/>
                  </a:cubicBezTo>
                  <a:cubicBezTo>
                    <a:pt x="1291" y="2070"/>
                    <a:pt x="1288" y="2065"/>
                    <a:pt x="1283" y="2061"/>
                  </a:cubicBezTo>
                  <a:cubicBezTo>
                    <a:pt x="1280" y="2054"/>
                    <a:pt x="1217" y="2012"/>
                    <a:pt x="1072" y="1982"/>
                  </a:cubicBezTo>
                  <a:cubicBezTo>
                    <a:pt x="946" y="1956"/>
                    <a:pt x="854" y="1831"/>
                    <a:pt x="785" y="1766"/>
                  </a:cubicBezTo>
                  <a:cubicBezTo>
                    <a:pt x="706" y="1692"/>
                    <a:pt x="708" y="1483"/>
                    <a:pt x="763" y="1441"/>
                  </a:cubicBezTo>
                  <a:cubicBezTo>
                    <a:pt x="763" y="1441"/>
                    <a:pt x="763" y="1441"/>
                    <a:pt x="763" y="1441"/>
                  </a:cubicBezTo>
                  <a:cubicBezTo>
                    <a:pt x="764" y="1440"/>
                    <a:pt x="765" y="1439"/>
                    <a:pt x="766" y="1438"/>
                  </a:cubicBezTo>
                  <a:cubicBezTo>
                    <a:pt x="814" y="1406"/>
                    <a:pt x="907" y="1459"/>
                    <a:pt x="1015" y="1583"/>
                  </a:cubicBezTo>
                  <a:cubicBezTo>
                    <a:pt x="1142" y="1730"/>
                    <a:pt x="1313" y="1692"/>
                    <a:pt x="1381" y="1693"/>
                  </a:cubicBezTo>
                  <a:cubicBezTo>
                    <a:pt x="1542" y="1695"/>
                    <a:pt x="2044" y="1645"/>
                    <a:pt x="2223" y="1630"/>
                  </a:cubicBezTo>
                  <a:cubicBezTo>
                    <a:pt x="2779" y="1400"/>
                    <a:pt x="2958" y="1218"/>
                    <a:pt x="3443" y="978"/>
                  </a:cubicBezTo>
                  <a:cubicBezTo>
                    <a:pt x="4187" y="610"/>
                    <a:pt x="5235" y="251"/>
                    <a:pt x="5324" y="0"/>
                  </a:cubicBezTo>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28">
              <a:extLst>
                <a:ext uri="{FF2B5EF4-FFF2-40B4-BE49-F238E27FC236}">
                  <a16:creationId xmlns:a16="http://schemas.microsoft.com/office/drawing/2014/main" id="{0EF8E8D6-A212-425B-9B1E-AACC704969C5}"/>
                </a:ext>
              </a:extLst>
            </p:cNvPr>
            <p:cNvSpPr>
              <a:spLocks/>
            </p:cNvSpPr>
            <p:nvPr/>
          </p:nvSpPr>
          <p:spPr bwMode="auto">
            <a:xfrm>
              <a:off x="13134975" y="4459288"/>
              <a:ext cx="7580313" cy="4822825"/>
            </a:xfrm>
            <a:custGeom>
              <a:avLst/>
              <a:gdLst>
                <a:gd name="T0" fmla="*/ 5446 w 5446"/>
                <a:gd name="T1" fmla="*/ 1553 h 3465"/>
                <a:gd name="T2" fmla="*/ 3764 w 5446"/>
                <a:gd name="T3" fmla="*/ 1997 h 3465"/>
                <a:gd name="T4" fmla="*/ 2726 w 5446"/>
                <a:gd name="T5" fmla="*/ 2396 h 3465"/>
                <a:gd name="T6" fmla="*/ 2471 w 5446"/>
                <a:gd name="T7" fmla="*/ 2762 h 3465"/>
                <a:gd name="T8" fmla="*/ 1947 w 5446"/>
                <a:gd name="T9" fmla="*/ 3150 h 3465"/>
                <a:gd name="T10" fmla="*/ 1749 w 5446"/>
                <a:gd name="T11" fmla="*/ 3372 h 3465"/>
                <a:gd name="T12" fmla="*/ 1548 w 5446"/>
                <a:gd name="T13" fmla="*/ 3421 h 3465"/>
                <a:gd name="T14" fmla="*/ 1554 w 5446"/>
                <a:gd name="T15" fmla="*/ 3234 h 3465"/>
                <a:gd name="T16" fmla="*/ 1604 w 5446"/>
                <a:gd name="T17" fmla="*/ 3124 h 3465"/>
                <a:gd name="T18" fmla="*/ 1589 w 5446"/>
                <a:gd name="T19" fmla="*/ 3074 h 3465"/>
                <a:gd name="T20" fmla="*/ 1565 w 5446"/>
                <a:gd name="T21" fmla="*/ 3082 h 3465"/>
                <a:gd name="T22" fmla="*/ 1503 w 5446"/>
                <a:gd name="T23" fmla="*/ 3190 h 3465"/>
                <a:gd name="T24" fmla="*/ 1431 w 5446"/>
                <a:gd name="T25" fmla="*/ 3332 h 3465"/>
                <a:gd name="T26" fmla="*/ 1272 w 5446"/>
                <a:gd name="T27" fmla="*/ 3286 h 3465"/>
                <a:gd name="T28" fmla="*/ 1208 w 5446"/>
                <a:gd name="T29" fmla="*/ 3197 h 3465"/>
                <a:gd name="T30" fmla="*/ 1330 w 5446"/>
                <a:gd name="T31" fmla="*/ 2913 h 3465"/>
                <a:gd name="T32" fmla="*/ 1308 w 5446"/>
                <a:gd name="T33" fmla="*/ 2827 h 3465"/>
                <a:gd name="T34" fmla="*/ 989 w 5446"/>
                <a:gd name="T35" fmla="*/ 3155 h 3465"/>
                <a:gd name="T36" fmla="*/ 847 w 5446"/>
                <a:gd name="T37" fmla="*/ 3291 h 3465"/>
                <a:gd name="T38" fmla="*/ 728 w 5446"/>
                <a:gd name="T39" fmla="*/ 3203 h 3465"/>
                <a:gd name="T40" fmla="*/ 712 w 5446"/>
                <a:gd name="T41" fmla="*/ 3019 h 3465"/>
                <a:gd name="T42" fmla="*/ 1071 w 5446"/>
                <a:gd name="T43" fmla="*/ 2611 h 3465"/>
                <a:gd name="T44" fmla="*/ 1045 w 5446"/>
                <a:gd name="T45" fmla="*/ 2562 h 3465"/>
                <a:gd name="T46" fmla="*/ 698 w 5446"/>
                <a:gd name="T47" fmla="*/ 2713 h 3465"/>
                <a:gd name="T48" fmla="*/ 383 w 5446"/>
                <a:gd name="T49" fmla="*/ 2895 h 3465"/>
                <a:gd name="T50" fmla="*/ 29 w 5446"/>
                <a:gd name="T51" fmla="*/ 2898 h 3465"/>
                <a:gd name="T52" fmla="*/ 149 w 5446"/>
                <a:gd name="T53" fmla="*/ 2714 h 3465"/>
                <a:gd name="T54" fmla="*/ 472 w 5446"/>
                <a:gd name="T55" fmla="*/ 2502 h 3465"/>
                <a:gd name="T56" fmla="*/ 635 w 5446"/>
                <a:gd name="T57" fmla="*/ 2408 h 3465"/>
                <a:gd name="T58" fmla="*/ 963 w 5446"/>
                <a:gd name="T59" fmla="*/ 2229 h 3465"/>
                <a:gd name="T60" fmla="*/ 1292 w 5446"/>
                <a:gd name="T61" fmla="*/ 2073 h 3465"/>
                <a:gd name="T62" fmla="*/ 1283 w 5446"/>
                <a:gd name="T63" fmla="*/ 2061 h 3465"/>
                <a:gd name="T64" fmla="*/ 1072 w 5446"/>
                <a:gd name="T65" fmla="*/ 1982 h 3465"/>
                <a:gd name="T66" fmla="*/ 785 w 5446"/>
                <a:gd name="T67" fmla="*/ 1766 h 3465"/>
                <a:gd name="T68" fmla="*/ 763 w 5446"/>
                <a:gd name="T69" fmla="*/ 1441 h 3465"/>
                <a:gd name="T70" fmla="*/ 763 w 5446"/>
                <a:gd name="T71" fmla="*/ 1441 h 3465"/>
                <a:gd name="T72" fmla="*/ 766 w 5446"/>
                <a:gd name="T73" fmla="*/ 1438 h 3465"/>
                <a:gd name="T74" fmla="*/ 1015 w 5446"/>
                <a:gd name="T75" fmla="*/ 1583 h 3465"/>
                <a:gd name="T76" fmla="*/ 1381 w 5446"/>
                <a:gd name="T77" fmla="*/ 1693 h 3465"/>
                <a:gd name="T78" fmla="*/ 2223 w 5446"/>
                <a:gd name="T79" fmla="*/ 1630 h 3465"/>
                <a:gd name="T80" fmla="*/ 3443 w 5446"/>
                <a:gd name="T81" fmla="*/ 978 h 3465"/>
                <a:gd name="T82" fmla="*/ 5324 w 5446"/>
                <a:gd name="T83" fmla="*/ 0 h 3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46" h="3465">
                  <a:moveTo>
                    <a:pt x="5446" y="1553"/>
                  </a:moveTo>
                  <a:cubicBezTo>
                    <a:pt x="5131" y="1579"/>
                    <a:pt x="3764" y="1997"/>
                    <a:pt x="3764" y="1997"/>
                  </a:cubicBezTo>
                  <a:cubicBezTo>
                    <a:pt x="3126" y="2230"/>
                    <a:pt x="2974" y="2281"/>
                    <a:pt x="2726" y="2396"/>
                  </a:cubicBezTo>
                  <a:cubicBezTo>
                    <a:pt x="2671" y="2421"/>
                    <a:pt x="2574" y="2630"/>
                    <a:pt x="2471" y="2762"/>
                  </a:cubicBezTo>
                  <a:cubicBezTo>
                    <a:pt x="2367" y="2897"/>
                    <a:pt x="2062" y="3108"/>
                    <a:pt x="1947" y="3150"/>
                  </a:cubicBezTo>
                  <a:cubicBezTo>
                    <a:pt x="1808" y="3200"/>
                    <a:pt x="1755" y="3362"/>
                    <a:pt x="1749" y="3372"/>
                  </a:cubicBezTo>
                  <a:cubicBezTo>
                    <a:pt x="1721" y="3417"/>
                    <a:pt x="1635" y="3465"/>
                    <a:pt x="1548" y="3421"/>
                  </a:cubicBezTo>
                  <a:cubicBezTo>
                    <a:pt x="1452" y="3372"/>
                    <a:pt x="1543" y="3277"/>
                    <a:pt x="1554" y="3234"/>
                  </a:cubicBezTo>
                  <a:cubicBezTo>
                    <a:pt x="1566" y="3192"/>
                    <a:pt x="1593" y="3148"/>
                    <a:pt x="1604" y="3124"/>
                  </a:cubicBezTo>
                  <a:cubicBezTo>
                    <a:pt x="1608" y="3114"/>
                    <a:pt x="1611" y="3078"/>
                    <a:pt x="1589" y="3074"/>
                  </a:cubicBezTo>
                  <a:cubicBezTo>
                    <a:pt x="1581" y="3071"/>
                    <a:pt x="1571" y="3074"/>
                    <a:pt x="1565" y="3082"/>
                  </a:cubicBezTo>
                  <a:cubicBezTo>
                    <a:pt x="1538" y="3119"/>
                    <a:pt x="1500" y="3174"/>
                    <a:pt x="1503" y="3190"/>
                  </a:cubicBezTo>
                  <a:cubicBezTo>
                    <a:pt x="1514" y="3255"/>
                    <a:pt x="1492" y="3307"/>
                    <a:pt x="1431" y="3332"/>
                  </a:cubicBezTo>
                  <a:cubicBezTo>
                    <a:pt x="1344" y="3366"/>
                    <a:pt x="1272" y="3286"/>
                    <a:pt x="1272" y="3286"/>
                  </a:cubicBezTo>
                  <a:cubicBezTo>
                    <a:pt x="1258" y="3271"/>
                    <a:pt x="1209" y="3216"/>
                    <a:pt x="1208" y="3197"/>
                  </a:cubicBezTo>
                  <a:cubicBezTo>
                    <a:pt x="1203" y="3116"/>
                    <a:pt x="1319" y="2944"/>
                    <a:pt x="1330" y="2913"/>
                  </a:cubicBezTo>
                  <a:cubicBezTo>
                    <a:pt x="1341" y="2882"/>
                    <a:pt x="1333" y="2821"/>
                    <a:pt x="1308" y="2827"/>
                  </a:cubicBezTo>
                  <a:cubicBezTo>
                    <a:pt x="1284" y="2834"/>
                    <a:pt x="989" y="3112"/>
                    <a:pt x="989" y="3155"/>
                  </a:cubicBezTo>
                  <a:cubicBezTo>
                    <a:pt x="988" y="3199"/>
                    <a:pt x="927" y="3287"/>
                    <a:pt x="847" y="3291"/>
                  </a:cubicBezTo>
                  <a:cubicBezTo>
                    <a:pt x="767" y="3294"/>
                    <a:pt x="737" y="3231"/>
                    <a:pt x="728" y="3203"/>
                  </a:cubicBezTo>
                  <a:cubicBezTo>
                    <a:pt x="719" y="3176"/>
                    <a:pt x="712" y="3047"/>
                    <a:pt x="712" y="3019"/>
                  </a:cubicBezTo>
                  <a:cubicBezTo>
                    <a:pt x="712" y="2995"/>
                    <a:pt x="1038" y="2651"/>
                    <a:pt x="1071" y="2611"/>
                  </a:cubicBezTo>
                  <a:cubicBezTo>
                    <a:pt x="1104" y="2572"/>
                    <a:pt x="1065" y="2560"/>
                    <a:pt x="1045" y="2562"/>
                  </a:cubicBezTo>
                  <a:cubicBezTo>
                    <a:pt x="1024" y="2563"/>
                    <a:pt x="739" y="2702"/>
                    <a:pt x="698" y="2713"/>
                  </a:cubicBezTo>
                  <a:cubicBezTo>
                    <a:pt x="658" y="2725"/>
                    <a:pt x="503" y="2814"/>
                    <a:pt x="383" y="2895"/>
                  </a:cubicBezTo>
                  <a:cubicBezTo>
                    <a:pt x="203" y="3015"/>
                    <a:pt x="67" y="2987"/>
                    <a:pt x="29" y="2898"/>
                  </a:cubicBezTo>
                  <a:cubicBezTo>
                    <a:pt x="0" y="2830"/>
                    <a:pt x="87" y="2756"/>
                    <a:pt x="149" y="2714"/>
                  </a:cubicBezTo>
                  <a:cubicBezTo>
                    <a:pt x="228" y="2662"/>
                    <a:pt x="401" y="2556"/>
                    <a:pt x="472" y="2502"/>
                  </a:cubicBezTo>
                  <a:cubicBezTo>
                    <a:pt x="508" y="2475"/>
                    <a:pt x="533" y="2438"/>
                    <a:pt x="635" y="2408"/>
                  </a:cubicBezTo>
                  <a:cubicBezTo>
                    <a:pt x="671" y="2397"/>
                    <a:pt x="861" y="2298"/>
                    <a:pt x="963" y="2229"/>
                  </a:cubicBezTo>
                  <a:cubicBezTo>
                    <a:pt x="1064" y="2159"/>
                    <a:pt x="1298" y="2097"/>
                    <a:pt x="1292" y="2073"/>
                  </a:cubicBezTo>
                  <a:cubicBezTo>
                    <a:pt x="1291" y="2070"/>
                    <a:pt x="1288" y="2065"/>
                    <a:pt x="1283" y="2061"/>
                  </a:cubicBezTo>
                  <a:cubicBezTo>
                    <a:pt x="1280" y="2054"/>
                    <a:pt x="1217" y="2012"/>
                    <a:pt x="1072" y="1982"/>
                  </a:cubicBezTo>
                  <a:cubicBezTo>
                    <a:pt x="946" y="1956"/>
                    <a:pt x="854" y="1831"/>
                    <a:pt x="785" y="1766"/>
                  </a:cubicBezTo>
                  <a:cubicBezTo>
                    <a:pt x="706" y="1692"/>
                    <a:pt x="708" y="1483"/>
                    <a:pt x="763" y="1441"/>
                  </a:cubicBezTo>
                  <a:cubicBezTo>
                    <a:pt x="763" y="1441"/>
                    <a:pt x="763" y="1441"/>
                    <a:pt x="763" y="1441"/>
                  </a:cubicBezTo>
                  <a:cubicBezTo>
                    <a:pt x="764" y="1440"/>
                    <a:pt x="765" y="1439"/>
                    <a:pt x="766" y="1438"/>
                  </a:cubicBezTo>
                  <a:cubicBezTo>
                    <a:pt x="814" y="1406"/>
                    <a:pt x="907" y="1459"/>
                    <a:pt x="1015" y="1583"/>
                  </a:cubicBezTo>
                  <a:cubicBezTo>
                    <a:pt x="1142" y="1730"/>
                    <a:pt x="1313" y="1692"/>
                    <a:pt x="1381" y="1693"/>
                  </a:cubicBezTo>
                  <a:cubicBezTo>
                    <a:pt x="1542" y="1695"/>
                    <a:pt x="2044" y="1645"/>
                    <a:pt x="2223" y="1630"/>
                  </a:cubicBezTo>
                  <a:cubicBezTo>
                    <a:pt x="2779" y="1400"/>
                    <a:pt x="2958" y="1218"/>
                    <a:pt x="3443" y="978"/>
                  </a:cubicBezTo>
                  <a:cubicBezTo>
                    <a:pt x="4187" y="610"/>
                    <a:pt x="5235" y="251"/>
                    <a:pt x="5324" y="0"/>
                  </a:cubicBezTo>
                </a:path>
              </a:pathLst>
            </a:custGeom>
            <a:noFill/>
            <a:ln w="762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Freeform 29">
              <a:extLst>
                <a:ext uri="{FF2B5EF4-FFF2-40B4-BE49-F238E27FC236}">
                  <a16:creationId xmlns:a16="http://schemas.microsoft.com/office/drawing/2014/main" id="{A48F85B9-8EED-4E18-80E9-A82232D24EEB}"/>
                </a:ext>
              </a:extLst>
            </p:cNvPr>
            <p:cNvSpPr>
              <a:spLocks/>
            </p:cNvSpPr>
            <p:nvPr/>
          </p:nvSpPr>
          <p:spPr bwMode="auto">
            <a:xfrm>
              <a:off x="14070013" y="6450013"/>
              <a:ext cx="863600" cy="893763"/>
            </a:xfrm>
            <a:custGeom>
              <a:avLst/>
              <a:gdLst>
                <a:gd name="T0" fmla="*/ 101 w 620"/>
                <a:gd name="T1" fmla="*/ 0 h 643"/>
                <a:gd name="T2" fmla="*/ 54 w 620"/>
                <a:gd name="T3" fmla="*/ 108 h 643"/>
                <a:gd name="T4" fmla="*/ 128 w 620"/>
                <a:gd name="T5" fmla="*/ 327 h 643"/>
                <a:gd name="T6" fmla="*/ 320 w 620"/>
                <a:gd name="T7" fmla="*/ 510 h 643"/>
                <a:gd name="T8" fmla="*/ 620 w 620"/>
                <a:gd name="T9" fmla="*/ 643 h 643"/>
                <a:gd name="T10" fmla="*/ 515 w 620"/>
                <a:gd name="T11" fmla="*/ 588 h 643"/>
                <a:gd name="T12" fmla="*/ 186 w 620"/>
                <a:gd name="T13" fmla="*/ 436 h 643"/>
                <a:gd name="T14" fmla="*/ 101 w 620"/>
                <a:gd name="T15" fmla="*/ 0 h 6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0" h="643">
                  <a:moveTo>
                    <a:pt x="101" y="0"/>
                  </a:moveTo>
                  <a:cubicBezTo>
                    <a:pt x="79" y="26"/>
                    <a:pt x="60" y="65"/>
                    <a:pt x="54" y="108"/>
                  </a:cubicBezTo>
                  <a:cubicBezTo>
                    <a:pt x="43" y="188"/>
                    <a:pt x="80" y="262"/>
                    <a:pt x="128" y="327"/>
                  </a:cubicBezTo>
                  <a:cubicBezTo>
                    <a:pt x="176" y="393"/>
                    <a:pt x="252" y="470"/>
                    <a:pt x="320" y="510"/>
                  </a:cubicBezTo>
                  <a:cubicBezTo>
                    <a:pt x="390" y="550"/>
                    <a:pt x="584" y="577"/>
                    <a:pt x="620" y="643"/>
                  </a:cubicBezTo>
                  <a:cubicBezTo>
                    <a:pt x="601" y="615"/>
                    <a:pt x="550" y="598"/>
                    <a:pt x="515" y="588"/>
                  </a:cubicBezTo>
                  <a:cubicBezTo>
                    <a:pt x="368" y="544"/>
                    <a:pt x="303" y="558"/>
                    <a:pt x="186" y="436"/>
                  </a:cubicBezTo>
                  <a:cubicBezTo>
                    <a:pt x="0" y="244"/>
                    <a:pt x="18" y="83"/>
                    <a:pt x="101"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30">
              <a:extLst>
                <a:ext uri="{FF2B5EF4-FFF2-40B4-BE49-F238E27FC236}">
                  <a16:creationId xmlns:a16="http://schemas.microsoft.com/office/drawing/2014/main" id="{47CBBC8C-F52F-4848-822A-69292EF74637}"/>
                </a:ext>
              </a:extLst>
            </p:cNvPr>
            <p:cNvSpPr>
              <a:spLocks/>
            </p:cNvSpPr>
            <p:nvPr/>
          </p:nvSpPr>
          <p:spPr bwMode="auto">
            <a:xfrm>
              <a:off x="14227175" y="6457950"/>
              <a:ext cx="349250" cy="333375"/>
            </a:xfrm>
            <a:custGeom>
              <a:avLst/>
              <a:gdLst>
                <a:gd name="T0" fmla="*/ 51 w 251"/>
                <a:gd name="T1" fmla="*/ 0 h 240"/>
                <a:gd name="T2" fmla="*/ 14 w 251"/>
                <a:gd name="T3" fmla="*/ 75 h 240"/>
                <a:gd name="T4" fmla="*/ 182 w 251"/>
                <a:gd name="T5" fmla="*/ 220 h 240"/>
                <a:gd name="T6" fmla="*/ 245 w 251"/>
                <a:gd name="T7" fmla="*/ 164 h 240"/>
                <a:gd name="T8" fmla="*/ 180 w 251"/>
                <a:gd name="T9" fmla="*/ 232 h 240"/>
                <a:gd name="T10" fmla="*/ 4 w 251"/>
                <a:gd name="T11" fmla="*/ 79 h 240"/>
                <a:gd name="T12" fmla="*/ 51 w 251"/>
                <a:gd name="T13" fmla="*/ 0 h 240"/>
              </a:gdLst>
              <a:ahLst/>
              <a:cxnLst>
                <a:cxn ang="0">
                  <a:pos x="T0" y="T1"/>
                </a:cxn>
                <a:cxn ang="0">
                  <a:pos x="T2" y="T3"/>
                </a:cxn>
                <a:cxn ang="0">
                  <a:pos x="T4" y="T5"/>
                </a:cxn>
                <a:cxn ang="0">
                  <a:pos x="T6" y="T7"/>
                </a:cxn>
                <a:cxn ang="0">
                  <a:pos x="T8" y="T9"/>
                </a:cxn>
                <a:cxn ang="0">
                  <a:pos x="T10" y="T11"/>
                </a:cxn>
                <a:cxn ang="0">
                  <a:pos x="T12" y="T13"/>
                </a:cxn>
              </a:cxnLst>
              <a:rect l="0" t="0" r="r" b="b"/>
              <a:pathLst>
                <a:path w="251" h="240">
                  <a:moveTo>
                    <a:pt x="51" y="0"/>
                  </a:moveTo>
                  <a:cubicBezTo>
                    <a:pt x="34" y="28"/>
                    <a:pt x="15" y="59"/>
                    <a:pt x="14" y="75"/>
                  </a:cubicBezTo>
                  <a:cubicBezTo>
                    <a:pt x="22" y="99"/>
                    <a:pt x="114" y="204"/>
                    <a:pt x="182" y="220"/>
                  </a:cubicBezTo>
                  <a:cubicBezTo>
                    <a:pt x="224" y="229"/>
                    <a:pt x="244" y="205"/>
                    <a:pt x="245" y="164"/>
                  </a:cubicBezTo>
                  <a:cubicBezTo>
                    <a:pt x="251" y="202"/>
                    <a:pt x="234" y="240"/>
                    <a:pt x="180" y="232"/>
                  </a:cubicBezTo>
                  <a:cubicBezTo>
                    <a:pt x="107" y="222"/>
                    <a:pt x="14" y="116"/>
                    <a:pt x="4" y="79"/>
                  </a:cubicBezTo>
                  <a:cubicBezTo>
                    <a:pt x="0" y="58"/>
                    <a:pt x="37" y="16"/>
                    <a:pt x="51"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31">
              <a:extLst>
                <a:ext uri="{FF2B5EF4-FFF2-40B4-BE49-F238E27FC236}">
                  <a16:creationId xmlns:a16="http://schemas.microsoft.com/office/drawing/2014/main" id="{780772FA-7230-483E-8C4A-2BFAF805BDB2}"/>
                </a:ext>
              </a:extLst>
            </p:cNvPr>
            <p:cNvSpPr>
              <a:spLocks/>
            </p:cNvSpPr>
            <p:nvPr/>
          </p:nvSpPr>
          <p:spPr bwMode="auto">
            <a:xfrm>
              <a:off x="14476413" y="6662738"/>
              <a:ext cx="71438" cy="115888"/>
            </a:xfrm>
            <a:custGeom>
              <a:avLst/>
              <a:gdLst>
                <a:gd name="T0" fmla="*/ 7 w 51"/>
                <a:gd name="T1" fmla="*/ 83 h 83"/>
                <a:gd name="T2" fmla="*/ 51 w 51"/>
                <a:gd name="T3" fmla="*/ 0 h 83"/>
                <a:gd name="T4" fmla="*/ 51 w 51"/>
                <a:gd name="T5" fmla="*/ 1 h 83"/>
                <a:gd name="T6" fmla="*/ 19 w 51"/>
                <a:gd name="T7" fmla="*/ 67 h 83"/>
                <a:gd name="T8" fmla="*/ 23 w 51"/>
                <a:gd name="T9" fmla="*/ 78 h 83"/>
                <a:gd name="T10" fmla="*/ 7 w 51"/>
                <a:gd name="T11" fmla="*/ 83 h 83"/>
              </a:gdLst>
              <a:ahLst/>
              <a:cxnLst>
                <a:cxn ang="0">
                  <a:pos x="T0" y="T1"/>
                </a:cxn>
                <a:cxn ang="0">
                  <a:pos x="T2" y="T3"/>
                </a:cxn>
                <a:cxn ang="0">
                  <a:pos x="T4" y="T5"/>
                </a:cxn>
                <a:cxn ang="0">
                  <a:pos x="T6" y="T7"/>
                </a:cxn>
                <a:cxn ang="0">
                  <a:pos x="T8" y="T9"/>
                </a:cxn>
                <a:cxn ang="0">
                  <a:pos x="T10" y="T11"/>
                </a:cxn>
              </a:cxnLst>
              <a:rect l="0" t="0" r="r" b="b"/>
              <a:pathLst>
                <a:path w="51" h="83">
                  <a:moveTo>
                    <a:pt x="7" y="83"/>
                  </a:moveTo>
                  <a:cubicBezTo>
                    <a:pt x="0" y="56"/>
                    <a:pt x="1" y="5"/>
                    <a:pt x="51" y="0"/>
                  </a:cubicBezTo>
                  <a:cubicBezTo>
                    <a:pt x="51" y="1"/>
                    <a:pt x="51" y="1"/>
                    <a:pt x="51" y="1"/>
                  </a:cubicBezTo>
                  <a:cubicBezTo>
                    <a:pt x="18" y="9"/>
                    <a:pt x="10" y="35"/>
                    <a:pt x="19" y="67"/>
                  </a:cubicBezTo>
                  <a:cubicBezTo>
                    <a:pt x="20" y="71"/>
                    <a:pt x="21" y="75"/>
                    <a:pt x="23" y="78"/>
                  </a:cubicBezTo>
                  <a:lnTo>
                    <a:pt x="7" y="8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32">
              <a:extLst>
                <a:ext uri="{FF2B5EF4-FFF2-40B4-BE49-F238E27FC236}">
                  <a16:creationId xmlns:a16="http://schemas.microsoft.com/office/drawing/2014/main" id="{806F43B3-0DD9-451F-B019-9DBFB0D29A7C}"/>
                </a:ext>
              </a:extLst>
            </p:cNvPr>
            <p:cNvSpPr>
              <a:spLocks/>
            </p:cNvSpPr>
            <p:nvPr/>
          </p:nvSpPr>
          <p:spPr bwMode="auto">
            <a:xfrm>
              <a:off x="13922375" y="7931150"/>
              <a:ext cx="66675" cy="61913"/>
            </a:xfrm>
            <a:custGeom>
              <a:avLst/>
              <a:gdLst>
                <a:gd name="T0" fmla="*/ 0 w 48"/>
                <a:gd name="T1" fmla="*/ 0 h 44"/>
                <a:gd name="T2" fmla="*/ 48 w 48"/>
                <a:gd name="T3" fmla="*/ 44 h 44"/>
                <a:gd name="T4" fmla="*/ 0 w 48"/>
                <a:gd name="T5" fmla="*/ 0 h 44"/>
              </a:gdLst>
              <a:ahLst/>
              <a:cxnLst>
                <a:cxn ang="0">
                  <a:pos x="T0" y="T1"/>
                </a:cxn>
                <a:cxn ang="0">
                  <a:pos x="T2" y="T3"/>
                </a:cxn>
                <a:cxn ang="0">
                  <a:pos x="T4" y="T5"/>
                </a:cxn>
              </a:cxnLst>
              <a:rect l="0" t="0" r="r" b="b"/>
              <a:pathLst>
                <a:path w="48" h="44">
                  <a:moveTo>
                    <a:pt x="0" y="0"/>
                  </a:moveTo>
                  <a:cubicBezTo>
                    <a:pt x="20" y="4"/>
                    <a:pt x="42" y="24"/>
                    <a:pt x="48" y="44"/>
                  </a:cubicBezTo>
                  <a:cubicBezTo>
                    <a:pt x="28" y="40"/>
                    <a:pt x="5" y="19"/>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33">
              <a:extLst>
                <a:ext uri="{FF2B5EF4-FFF2-40B4-BE49-F238E27FC236}">
                  <a16:creationId xmlns:a16="http://schemas.microsoft.com/office/drawing/2014/main" id="{86B29A2F-0B8B-477F-BE76-0FE321BD3B63}"/>
                </a:ext>
              </a:extLst>
            </p:cNvPr>
            <p:cNvSpPr>
              <a:spLocks/>
            </p:cNvSpPr>
            <p:nvPr/>
          </p:nvSpPr>
          <p:spPr bwMode="auto">
            <a:xfrm>
              <a:off x="13793788" y="8040688"/>
              <a:ext cx="173038" cy="68263"/>
            </a:xfrm>
            <a:custGeom>
              <a:avLst/>
              <a:gdLst>
                <a:gd name="T0" fmla="*/ 0 w 125"/>
                <a:gd name="T1" fmla="*/ 0 h 49"/>
                <a:gd name="T2" fmla="*/ 125 w 125"/>
                <a:gd name="T3" fmla="*/ 41 h 49"/>
                <a:gd name="T4" fmla="*/ 0 w 125"/>
                <a:gd name="T5" fmla="*/ 0 h 49"/>
              </a:gdLst>
              <a:ahLst/>
              <a:cxnLst>
                <a:cxn ang="0">
                  <a:pos x="T0" y="T1"/>
                </a:cxn>
                <a:cxn ang="0">
                  <a:pos x="T2" y="T3"/>
                </a:cxn>
                <a:cxn ang="0">
                  <a:pos x="T4" y="T5"/>
                </a:cxn>
              </a:cxnLst>
              <a:rect l="0" t="0" r="r" b="b"/>
              <a:pathLst>
                <a:path w="125" h="49">
                  <a:moveTo>
                    <a:pt x="0" y="0"/>
                  </a:moveTo>
                  <a:cubicBezTo>
                    <a:pt x="57" y="26"/>
                    <a:pt x="93" y="28"/>
                    <a:pt x="125" y="41"/>
                  </a:cubicBezTo>
                  <a:cubicBezTo>
                    <a:pt x="79" y="49"/>
                    <a:pt x="22" y="35"/>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34">
              <a:extLst>
                <a:ext uri="{FF2B5EF4-FFF2-40B4-BE49-F238E27FC236}">
                  <a16:creationId xmlns:a16="http://schemas.microsoft.com/office/drawing/2014/main" id="{06D1C9B4-2064-4462-85AD-953C128527EF}"/>
                </a:ext>
              </a:extLst>
            </p:cNvPr>
            <p:cNvSpPr>
              <a:spLocks/>
            </p:cNvSpPr>
            <p:nvPr/>
          </p:nvSpPr>
          <p:spPr bwMode="auto">
            <a:xfrm>
              <a:off x="14044613" y="7840663"/>
              <a:ext cx="57150" cy="109538"/>
            </a:xfrm>
            <a:custGeom>
              <a:avLst/>
              <a:gdLst>
                <a:gd name="T0" fmla="*/ 0 w 41"/>
                <a:gd name="T1" fmla="*/ 0 h 78"/>
                <a:gd name="T2" fmla="*/ 30 w 41"/>
                <a:gd name="T3" fmla="*/ 78 h 78"/>
                <a:gd name="T4" fmla="*/ 8 w 41"/>
                <a:gd name="T5" fmla="*/ 21 h 78"/>
                <a:gd name="T6" fmla="*/ 0 w 41"/>
                <a:gd name="T7" fmla="*/ 0 h 78"/>
              </a:gdLst>
              <a:ahLst/>
              <a:cxnLst>
                <a:cxn ang="0">
                  <a:pos x="T0" y="T1"/>
                </a:cxn>
                <a:cxn ang="0">
                  <a:pos x="T2" y="T3"/>
                </a:cxn>
                <a:cxn ang="0">
                  <a:pos x="T4" y="T5"/>
                </a:cxn>
                <a:cxn ang="0">
                  <a:pos x="T6" y="T7"/>
                </a:cxn>
              </a:cxnLst>
              <a:rect l="0" t="0" r="r" b="b"/>
              <a:pathLst>
                <a:path w="41" h="78">
                  <a:moveTo>
                    <a:pt x="0" y="0"/>
                  </a:moveTo>
                  <a:cubicBezTo>
                    <a:pt x="32" y="17"/>
                    <a:pt x="41" y="49"/>
                    <a:pt x="30" y="78"/>
                  </a:cubicBezTo>
                  <a:cubicBezTo>
                    <a:pt x="21" y="62"/>
                    <a:pt x="20" y="46"/>
                    <a:pt x="8" y="21"/>
                  </a:cubicBezTo>
                  <a:cubicBezTo>
                    <a:pt x="5" y="14"/>
                    <a:pt x="2" y="8"/>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35">
              <a:extLst>
                <a:ext uri="{FF2B5EF4-FFF2-40B4-BE49-F238E27FC236}">
                  <a16:creationId xmlns:a16="http://schemas.microsoft.com/office/drawing/2014/main" id="{491C9185-7D5A-41AC-8DBE-888552F69472}"/>
                </a:ext>
              </a:extLst>
            </p:cNvPr>
            <p:cNvSpPr>
              <a:spLocks/>
            </p:cNvSpPr>
            <p:nvPr/>
          </p:nvSpPr>
          <p:spPr bwMode="auto">
            <a:xfrm>
              <a:off x="14392275" y="8510588"/>
              <a:ext cx="131763" cy="69850"/>
            </a:xfrm>
            <a:custGeom>
              <a:avLst/>
              <a:gdLst>
                <a:gd name="T0" fmla="*/ 0 w 94"/>
                <a:gd name="T1" fmla="*/ 0 h 50"/>
                <a:gd name="T2" fmla="*/ 94 w 94"/>
                <a:gd name="T3" fmla="*/ 44 h 50"/>
                <a:gd name="T4" fmla="*/ 0 w 94"/>
                <a:gd name="T5" fmla="*/ 0 h 50"/>
              </a:gdLst>
              <a:ahLst/>
              <a:cxnLst>
                <a:cxn ang="0">
                  <a:pos x="T0" y="T1"/>
                </a:cxn>
                <a:cxn ang="0">
                  <a:pos x="T2" y="T3"/>
                </a:cxn>
                <a:cxn ang="0">
                  <a:pos x="T4" y="T5"/>
                </a:cxn>
              </a:cxnLst>
              <a:rect l="0" t="0" r="r" b="b"/>
              <a:pathLst>
                <a:path w="94" h="50">
                  <a:moveTo>
                    <a:pt x="0" y="0"/>
                  </a:moveTo>
                  <a:cubicBezTo>
                    <a:pt x="6" y="4"/>
                    <a:pt x="66" y="26"/>
                    <a:pt x="94" y="44"/>
                  </a:cubicBezTo>
                  <a:cubicBezTo>
                    <a:pt x="53" y="50"/>
                    <a:pt x="4" y="1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36">
              <a:extLst>
                <a:ext uri="{FF2B5EF4-FFF2-40B4-BE49-F238E27FC236}">
                  <a16:creationId xmlns:a16="http://schemas.microsoft.com/office/drawing/2014/main" id="{87EC805A-433E-4E0C-8DA3-4EAAE09FF535}"/>
                </a:ext>
              </a:extLst>
            </p:cNvPr>
            <p:cNvSpPr>
              <a:spLocks/>
            </p:cNvSpPr>
            <p:nvPr/>
          </p:nvSpPr>
          <p:spPr bwMode="auto">
            <a:xfrm>
              <a:off x="14466888" y="8428038"/>
              <a:ext cx="165100" cy="127000"/>
            </a:xfrm>
            <a:custGeom>
              <a:avLst/>
              <a:gdLst>
                <a:gd name="T0" fmla="*/ 0 w 119"/>
                <a:gd name="T1" fmla="*/ 0 h 91"/>
                <a:gd name="T2" fmla="*/ 119 w 119"/>
                <a:gd name="T3" fmla="*/ 91 h 91"/>
                <a:gd name="T4" fmla="*/ 0 w 119"/>
                <a:gd name="T5" fmla="*/ 0 h 91"/>
              </a:gdLst>
              <a:ahLst/>
              <a:cxnLst>
                <a:cxn ang="0">
                  <a:pos x="T0" y="T1"/>
                </a:cxn>
                <a:cxn ang="0">
                  <a:pos x="T2" y="T3"/>
                </a:cxn>
                <a:cxn ang="0">
                  <a:pos x="T4" y="T5"/>
                </a:cxn>
              </a:cxnLst>
              <a:rect l="0" t="0" r="r" b="b"/>
              <a:pathLst>
                <a:path w="119" h="91">
                  <a:moveTo>
                    <a:pt x="0" y="0"/>
                  </a:moveTo>
                  <a:cubicBezTo>
                    <a:pt x="44" y="30"/>
                    <a:pt x="101" y="50"/>
                    <a:pt x="119" y="91"/>
                  </a:cubicBezTo>
                  <a:cubicBezTo>
                    <a:pt x="76" y="59"/>
                    <a:pt x="20" y="40"/>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37">
              <a:extLst>
                <a:ext uri="{FF2B5EF4-FFF2-40B4-BE49-F238E27FC236}">
                  <a16:creationId xmlns:a16="http://schemas.microsoft.com/office/drawing/2014/main" id="{AF4B0F2A-5296-4AB9-ABD0-E979D3914132}"/>
                </a:ext>
              </a:extLst>
            </p:cNvPr>
            <p:cNvSpPr>
              <a:spLocks/>
            </p:cNvSpPr>
            <p:nvPr/>
          </p:nvSpPr>
          <p:spPr bwMode="auto">
            <a:xfrm>
              <a:off x="14324013" y="8616950"/>
              <a:ext cx="220663" cy="55563"/>
            </a:xfrm>
            <a:custGeom>
              <a:avLst/>
              <a:gdLst>
                <a:gd name="T0" fmla="*/ 0 w 159"/>
                <a:gd name="T1" fmla="*/ 0 h 39"/>
                <a:gd name="T2" fmla="*/ 159 w 159"/>
                <a:gd name="T3" fmla="*/ 31 h 39"/>
                <a:gd name="T4" fmla="*/ 0 w 159"/>
                <a:gd name="T5" fmla="*/ 0 h 39"/>
              </a:gdLst>
              <a:ahLst/>
              <a:cxnLst>
                <a:cxn ang="0">
                  <a:pos x="T0" y="T1"/>
                </a:cxn>
                <a:cxn ang="0">
                  <a:pos x="T2" y="T3"/>
                </a:cxn>
                <a:cxn ang="0">
                  <a:pos x="T4" y="T5"/>
                </a:cxn>
              </a:cxnLst>
              <a:rect l="0" t="0" r="r" b="b"/>
              <a:pathLst>
                <a:path w="159" h="39">
                  <a:moveTo>
                    <a:pt x="0" y="0"/>
                  </a:moveTo>
                  <a:cubicBezTo>
                    <a:pt x="88" y="19"/>
                    <a:pt x="123" y="20"/>
                    <a:pt x="159" y="31"/>
                  </a:cubicBezTo>
                  <a:cubicBezTo>
                    <a:pt x="114" y="39"/>
                    <a:pt x="41" y="34"/>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38">
              <a:extLst>
                <a:ext uri="{FF2B5EF4-FFF2-40B4-BE49-F238E27FC236}">
                  <a16:creationId xmlns:a16="http://schemas.microsoft.com/office/drawing/2014/main" id="{0ECA8FC0-87E4-45BC-AE66-BAB4CC25D9B7}"/>
                </a:ext>
              </a:extLst>
            </p:cNvPr>
            <p:cNvSpPr>
              <a:spLocks/>
            </p:cNvSpPr>
            <p:nvPr/>
          </p:nvSpPr>
          <p:spPr bwMode="auto">
            <a:xfrm>
              <a:off x="14979650" y="8896350"/>
              <a:ext cx="71438" cy="34925"/>
            </a:xfrm>
            <a:custGeom>
              <a:avLst/>
              <a:gdLst>
                <a:gd name="T0" fmla="*/ 0 w 52"/>
                <a:gd name="T1" fmla="*/ 8 h 25"/>
                <a:gd name="T2" fmla="*/ 52 w 52"/>
                <a:gd name="T3" fmla="*/ 16 h 25"/>
                <a:gd name="T4" fmla="*/ 0 w 52"/>
                <a:gd name="T5" fmla="*/ 8 h 25"/>
              </a:gdLst>
              <a:ahLst/>
              <a:cxnLst>
                <a:cxn ang="0">
                  <a:pos x="T0" y="T1"/>
                </a:cxn>
                <a:cxn ang="0">
                  <a:pos x="T2" y="T3"/>
                </a:cxn>
                <a:cxn ang="0">
                  <a:pos x="T4" y="T5"/>
                </a:cxn>
              </a:cxnLst>
              <a:rect l="0" t="0" r="r" b="b"/>
              <a:pathLst>
                <a:path w="52" h="25">
                  <a:moveTo>
                    <a:pt x="0" y="8"/>
                  </a:moveTo>
                  <a:cubicBezTo>
                    <a:pt x="15" y="0"/>
                    <a:pt x="40" y="4"/>
                    <a:pt x="52" y="16"/>
                  </a:cubicBezTo>
                  <a:cubicBezTo>
                    <a:pt x="36" y="25"/>
                    <a:pt x="12" y="21"/>
                    <a:pt x="0" y="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39">
              <a:extLst>
                <a:ext uri="{FF2B5EF4-FFF2-40B4-BE49-F238E27FC236}">
                  <a16:creationId xmlns:a16="http://schemas.microsoft.com/office/drawing/2014/main" id="{AAAB90C4-4AF2-4175-BA23-CF16E804C7C9}"/>
                </a:ext>
              </a:extLst>
            </p:cNvPr>
            <p:cNvSpPr>
              <a:spLocks/>
            </p:cNvSpPr>
            <p:nvPr/>
          </p:nvSpPr>
          <p:spPr bwMode="auto">
            <a:xfrm>
              <a:off x="14944725" y="8815388"/>
              <a:ext cx="179388" cy="52388"/>
            </a:xfrm>
            <a:custGeom>
              <a:avLst/>
              <a:gdLst>
                <a:gd name="T0" fmla="*/ 0 w 129"/>
                <a:gd name="T1" fmla="*/ 18 h 38"/>
                <a:gd name="T2" fmla="*/ 129 w 129"/>
                <a:gd name="T3" fmla="*/ 38 h 38"/>
                <a:gd name="T4" fmla="*/ 33 w 129"/>
                <a:gd name="T5" fmla="*/ 22 h 38"/>
                <a:gd name="T6" fmla="*/ 0 w 129"/>
                <a:gd name="T7" fmla="*/ 18 h 38"/>
              </a:gdLst>
              <a:ahLst/>
              <a:cxnLst>
                <a:cxn ang="0">
                  <a:pos x="T0" y="T1"/>
                </a:cxn>
                <a:cxn ang="0">
                  <a:pos x="T2" y="T3"/>
                </a:cxn>
                <a:cxn ang="0">
                  <a:pos x="T4" y="T5"/>
                </a:cxn>
                <a:cxn ang="0">
                  <a:pos x="T6" y="T7"/>
                </a:cxn>
              </a:cxnLst>
              <a:rect l="0" t="0" r="r" b="b"/>
              <a:pathLst>
                <a:path w="129" h="38">
                  <a:moveTo>
                    <a:pt x="0" y="18"/>
                  </a:moveTo>
                  <a:cubicBezTo>
                    <a:pt x="39" y="0"/>
                    <a:pt x="98" y="10"/>
                    <a:pt x="129" y="38"/>
                  </a:cubicBezTo>
                  <a:cubicBezTo>
                    <a:pt x="106" y="34"/>
                    <a:pt x="82" y="28"/>
                    <a:pt x="33" y="22"/>
                  </a:cubicBezTo>
                  <a:cubicBezTo>
                    <a:pt x="22" y="21"/>
                    <a:pt x="12" y="19"/>
                    <a:pt x="0" y="1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40">
              <a:extLst>
                <a:ext uri="{FF2B5EF4-FFF2-40B4-BE49-F238E27FC236}">
                  <a16:creationId xmlns:a16="http://schemas.microsoft.com/office/drawing/2014/main" id="{0AA17FEC-1115-49AC-81F1-C2D722312F4A}"/>
                </a:ext>
              </a:extLst>
            </p:cNvPr>
            <p:cNvSpPr>
              <a:spLocks/>
            </p:cNvSpPr>
            <p:nvPr/>
          </p:nvSpPr>
          <p:spPr bwMode="auto">
            <a:xfrm>
              <a:off x="15360650" y="9090025"/>
              <a:ext cx="49213" cy="38100"/>
            </a:xfrm>
            <a:custGeom>
              <a:avLst/>
              <a:gdLst>
                <a:gd name="T0" fmla="*/ 0 w 36"/>
                <a:gd name="T1" fmla="*/ 4 h 27"/>
                <a:gd name="T2" fmla="*/ 36 w 36"/>
                <a:gd name="T3" fmla="*/ 18 h 27"/>
                <a:gd name="T4" fmla="*/ 0 w 36"/>
                <a:gd name="T5" fmla="*/ 4 h 27"/>
              </a:gdLst>
              <a:ahLst/>
              <a:cxnLst>
                <a:cxn ang="0">
                  <a:pos x="T0" y="T1"/>
                </a:cxn>
                <a:cxn ang="0">
                  <a:pos x="T2" y="T3"/>
                </a:cxn>
                <a:cxn ang="0">
                  <a:pos x="T4" y="T5"/>
                </a:cxn>
              </a:cxnLst>
              <a:rect l="0" t="0" r="r" b="b"/>
              <a:pathLst>
                <a:path w="36" h="27">
                  <a:moveTo>
                    <a:pt x="0" y="4"/>
                  </a:moveTo>
                  <a:cubicBezTo>
                    <a:pt x="14" y="0"/>
                    <a:pt x="28" y="6"/>
                    <a:pt x="36" y="18"/>
                  </a:cubicBezTo>
                  <a:cubicBezTo>
                    <a:pt x="24" y="27"/>
                    <a:pt x="4" y="19"/>
                    <a:pt x="0" y="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41">
              <a:extLst>
                <a:ext uri="{FF2B5EF4-FFF2-40B4-BE49-F238E27FC236}">
                  <a16:creationId xmlns:a16="http://schemas.microsoft.com/office/drawing/2014/main" id="{6CFC891C-26B3-4EFD-901C-5C66852B72CC}"/>
                </a:ext>
              </a:extLst>
            </p:cNvPr>
            <p:cNvSpPr>
              <a:spLocks/>
            </p:cNvSpPr>
            <p:nvPr/>
          </p:nvSpPr>
          <p:spPr bwMode="auto">
            <a:xfrm>
              <a:off x="15308263" y="9126538"/>
              <a:ext cx="133350" cy="65088"/>
            </a:xfrm>
            <a:custGeom>
              <a:avLst/>
              <a:gdLst>
                <a:gd name="T0" fmla="*/ 0 w 95"/>
                <a:gd name="T1" fmla="*/ 0 h 46"/>
                <a:gd name="T2" fmla="*/ 95 w 95"/>
                <a:gd name="T3" fmla="*/ 30 h 46"/>
                <a:gd name="T4" fmla="*/ 0 w 95"/>
                <a:gd name="T5" fmla="*/ 0 h 46"/>
              </a:gdLst>
              <a:ahLst/>
              <a:cxnLst>
                <a:cxn ang="0">
                  <a:pos x="T0" y="T1"/>
                </a:cxn>
                <a:cxn ang="0">
                  <a:pos x="T2" y="T3"/>
                </a:cxn>
                <a:cxn ang="0">
                  <a:pos x="T4" y="T5"/>
                </a:cxn>
              </a:cxnLst>
              <a:rect l="0" t="0" r="r" b="b"/>
              <a:pathLst>
                <a:path w="95" h="46">
                  <a:moveTo>
                    <a:pt x="0" y="0"/>
                  </a:moveTo>
                  <a:cubicBezTo>
                    <a:pt x="37" y="22"/>
                    <a:pt x="69" y="20"/>
                    <a:pt x="95" y="30"/>
                  </a:cubicBezTo>
                  <a:cubicBezTo>
                    <a:pt x="52" y="46"/>
                    <a:pt x="8" y="2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42">
              <a:extLst>
                <a:ext uri="{FF2B5EF4-FFF2-40B4-BE49-F238E27FC236}">
                  <a16:creationId xmlns:a16="http://schemas.microsoft.com/office/drawing/2014/main" id="{A3D4C0B6-A5D5-4579-901A-1D50273055FD}"/>
                </a:ext>
              </a:extLst>
            </p:cNvPr>
            <p:cNvSpPr>
              <a:spLocks/>
            </p:cNvSpPr>
            <p:nvPr/>
          </p:nvSpPr>
          <p:spPr bwMode="auto">
            <a:xfrm>
              <a:off x="13182600" y="8250238"/>
              <a:ext cx="411163" cy="333375"/>
            </a:xfrm>
            <a:custGeom>
              <a:avLst/>
              <a:gdLst>
                <a:gd name="T0" fmla="*/ 0 w 296"/>
                <a:gd name="T1" fmla="*/ 103 h 240"/>
                <a:gd name="T2" fmla="*/ 150 w 296"/>
                <a:gd name="T3" fmla="*/ 5 h 240"/>
                <a:gd name="T4" fmla="*/ 182 w 296"/>
                <a:gd name="T5" fmla="*/ 5 h 240"/>
                <a:gd name="T6" fmla="*/ 277 w 296"/>
                <a:gd name="T7" fmla="*/ 131 h 240"/>
                <a:gd name="T8" fmla="*/ 67 w 296"/>
                <a:gd name="T9" fmla="*/ 240 h 240"/>
                <a:gd name="T10" fmla="*/ 138 w 296"/>
                <a:gd name="T11" fmla="*/ 217 h 240"/>
                <a:gd name="T12" fmla="*/ 265 w 296"/>
                <a:gd name="T13" fmla="*/ 121 h 240"/>
                <a:gd name="T14" fmla="*/ 265 w 296"/>
                <a:gd name="T15" fmla="*/ 121 h 240"/>
                <a:gd name="T16" fmla="*/ 265 w 296"/>
                <a:gd name="T17" fmla="*/ 121 h 240"/>
                <a:gd name="T18" fmla="*/ 177 w 296"/>
                <a:gd name="T19" fmla="*/ 19 h 240"/>
                <a:gd name="T20" fmla="*/ 129 w 296"/>
                <a:gd name="T21" fmla="*/ 28 h 240"/>
                <a:gd name="T22" fmla="*/ 0 w 296"/>
                <a:gd name="T23" fmla="*/ 10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6" h="240">
                  <a:moveTo>
                    <a:pt x="0" y="103"/>
                  </a:moveTo>
                  <a:cubicBezTo>
                    <a:pt x="55" y="56"/>
                    <a:pt x="123" y="12"/>
                    <a:pt x="150" y="5"/>
                  </a:cubicBezTo>
                  <a:cubicBezTo>
                    <a:pt x="155" y="4"/>
                    <a:pt x="165" y="0"/>
                    <a:pt x="182" y="5"/>
                  </a:cubicBezTo>
                  <a:cubicBezTo>
                    <a:pt x="228" y="21"/>
                    <a:pt x="296" y="103"/>
                    <a:pt x="277" y="131"/>
                  </a:cubicBezTo>
                  <a:cubicBezTo>
                    <a:pt x="225" y="198"/>
                    <a:pt x="151" y="231"/>
                    <a:pt x="67" y="240"/>
                  </a:cubicBezTo>
                  <a:cubicBezTo>
                    <a:pt x="91" y="234"/>
                    <a:pt x="115" y="227"/>
                    <a:pt x="138" y="217"/>
                  </a:cubicBezTo>
                  <a:cubicBezTo>
                    <a:pt x="211" y="188"/>
                    <a:pt x="255" y="138"/>
                    <a:pt x="265" y="121"/>
                  </a:cubicBezTo>
                  <a:cubicBezTo>
                    <a:pt x="265" y="121"/>
                    <a:pt x="265" y="121"/>
                    <a:pt x="265" y="121"/>
                  </a:cubicBezTo>
                  <a:cubicBezTo>
                    <a:pt x="265" y="121"/>
                    <a:pt x="265" y="121"/>
                    <a:pt x="265" y="121"/>
                  </a:cubicBezTo>
                  <a:cubicBezTo>
                    <a:pt x="271" y="111"/>
                    <a:pt x="223" y="37"/>
                    <a:pt x="177" y="19"/>
                  </a:cubicBezTo>
                  <a:cubicBezTo>
                    <a:pt x="162" y="13"/>
                    <a:pt x="154" y="17"/>
                    <a:pt x="129" y="28"/>
                  </a:cubicBezTo>
                  <a:cubicBezTo>
                    <a:pt x="88" y="47"/>
                    <a:pt x="39" y="78"/>
                    <a:pt x="0" y="1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43">
              <a:extLst>
                <a:ext uri="{FF2B5EF4-FFF2-40B4-BE49-F238E27FC236}">
                  <a16:creationId xmlns:a16="http://schemas.microsoft.com/office/drawing/2014/main" id="{4130346A-5ED1-42FA-BB9B-F58FD2F796E0}"/>
                </a:ext>
              </a:extLst>
            </p:cNvPr>
            <p:cNvSpPr>
              <a:spLocks/>
            </p:cNvSpPr>
            <p:nvPr/>
          </p:nvSpPr>
          <p:spPr bwMode="auto">
            <a:xfrm>
              <a:off x="13366750" y="8270875"/>
              <a:ext cx="193675" cy="165100"/>
            </a:xfrm>
            <a:custGeom>
              <a:avLst/>
              <a:gdLst>
                <a:gd name="T0" fmla="*/ 137 w 139"/>
                <a:gd name="T1" fmla="*/ 119 h 119"/>
                <a:gd name="T2" fmla="*/ 0 w 139"/>
                <a:gd name="T3" fmla="*/ 1 h 119"/>
                <a:gd name="T4" fmla="*/ 16 w 139"/>
                <a:gd name="T5" fmla="*/ 0 h 119"/>
                <a:gd name="T6" fmla="*/ 139 w 139"/>
                <a:gd name="T7" fmla="*/ 103 h 119"/>
                <a:gd name="T8" fmla="*/ 137 w 139"/>
                <a:gd name="T9" fmla="*/ 119 h 119"/>
              </a:gdLst>
              <a:ahLst/>
              <a:cxnLst>
                <a:cxn ang="0">
                  <a:pos x="T0" y="T1"/>
                </a:cxn>
                <a:cxn ang="0">
                  <a:pos x="T2" y="T3"/>
                </a:cxn>
                <a:cxn ang="0">
                  <a:pos x="T4" y="T5"/>
                </a:cxn>
                <a:cxn ang="0">
                  <a:pos x="T6" y="T7"/>
                </a:cxn>
                <a:cxn ang="0">
                  <a:pos x="T8" y="T9"/>
                </a:cxn>
              </a:cxnLst>
              <a:rect l="0" t="0" r="r" b="b"/>
              <a:pathLst>
                <a:path w="139" h="119">
                  <a:moveTo>
                    <a:pt x="137" y="119"/>
                  </a:moveTo>
                  <a:cubicBezTo>
                    <a:pt x="12" y="109"/>
                    <a:pt x="0" y="2"/>
                    <a:pt x="0" y="1"/>
                  </a:cubicBezTo>
                  <a:cubicBezTo>
                    <a:pt x="16" y="0"/>
                    <a:pt x="16" y="0"/>
                    <a:pt x="16" y="0"/>
                  </a:cubicBezTo>
                  <a:cubicBezTo>
                    <a:pt x="17" y="3"/>
                    <a:pt x="27" y="94"/>
                    <a:pt x="139" y="103"/>
                  </a:cubicBezTo>
                  <a:lnTo>
                    <a:pt x="137" y="11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9" name="Group 48">
            <a:extLst>
              <a:ext uri="{FF2B5EF4-FFF2-40B4-BE49-F238E27FC236}">
                <a16:creationId xmlns:a16="http://schemas.microsoft.com/office/drawing/2014/main" id="{FA552CD4-6B32-412D-B337-50DA5FF1D638}"/>
              </a:ext>
            </a:extLst>
          </p:cNvPr>
          <p:cNvGrpSpPr/>
          <p:nvPr/>
        </p:nvGrpSpPr>
        <p:grpSpPr>
          <a:xfrm>
            <a:off x="7739902" y="8250949"/>
            <a:ext cx="5059222" cy="2295721"/>
            <a:chOff x="8027988" y="6615113"/>
            <a:chExt cx="2232025" cy="1012825"/>
          </a:xfrm>
        </p:grpSpPr>
        <p:sp>
          <p:nvSpPr>
            <p:cNvPr id="44" name="Freeform 44">
              <a:extLst>
                <a:ext uri="{FF2B5EF4-FFF2-40B4-BE49-F238E27FC236}">
                  <a16:creationId xmlns:a16="http://schemas.microsoft.com/office/drawing/2014/main" id="{C06FC0A5-DED5-464C-B16F-355F862DA15B}"/>
                </a:ext>
              </a:extLst>
            </p:cNvPr>
            <p:cNvSpPr>
              <a:spLocks/>
            </p:cNvSpPr>
            <p:nvPr/>
          </p:nvSpPr>
          <p:spPr bwMode="auto">
            <a:xfrm>
              <a:off x="8027988" y="6615113"/>
              <a:ext cx="2198688" cy="969963"/>
            </a:xfrm>
            <a:custGeom>
              <a:avLst/>
              <a:gdLst>
                <a:gd name="T0" fmla="*/ 553 w 1580"/>
                <a:gd name="T1" fmla="*/ 44 h 697"/>
                <a:gd name="T2" fmla="*/ 1006 w 1580"/>
                <a:gd name="T3" fmla="*/ 157 h 697"/>
                <a:gd name="T4" fmla="*/ 1353 w 1580"/>
                <a:gd name="T5" fmla="*/ 285 h 697"/>
                <a:gd name="T6" fmla="*/ 1565 w 1580"/>
                <a:gd name="T7" fmla="*/ 306 h 697"/>
                <a:gd name="T8" fmla="*/ 1395 w 1580"/>
                <a:gd name="T9" fmla="*/ 554 h 697"/>
                <a:gd name="T10" fmla="*/ 765 w 1580"/>
                <a:gd name="T11" fmla="*/ 632 h 697"/>
                <a:gd name="T12" fmla="*/ 291 w 1580"/>
                <a:gd name="T13" fmla="*/ 639 h 697"/>
                <a:gd name="T14" fmla="*/ 82 w 1580"/>
                <a:gd name="T15" fmla="*/ 154 h 697"/>
                <a:gd name="T16" fmla="*/ 553 w 1580"/>
                <a:gd name="T17" fmla="*/ 44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0" h="697">
                  <a:moveTo>
                    <a:pt x="553" y="44"/>
                  </a:moveTo>
                  <a:cubicBezTo>
                    <a:pt x="553" y="44"/>
                    <a:pt x="859" y="60"/>
                    <a:pt x="1006" y="157"/>
                  </a:cubicBezTo>
                  <a:cubicBezTo>
                    <a:pt x="1153" y="255"/>
                    <a:pt x="1248" y="311"/>
                    <a:pt x="1353" y="285"/>
                  </a:cubicBezTo>
                  <a:cubicBezTo>
                    <a:pt x="1457" y="258"/>
                    <a:pt x="1551" y="217"/>
                    <a:pt x="1565" y="306"/>
                  </a:cubicBezTo>
                  <a:cubicBezTo>
                    <a:pt x="1580" y="394"/>
                    <a:pt x="1525" y="525"/>
                    <a:pt x="1395" y="554"/>
                  </a:cubicBezTo>
                  <a:cubicBezTo>
                    <a:pt x="1042" y="631"/>
                    <a:pt x="1064" y="456"/>
                    <a:pt x="765" y="632"/>
                  </a:cubicBezTo>
                  <a:cubicBezTo>
                    <a:pt x="654" y="697"/>
                    <a:pt x="408" y="692"/>
                    <a:pt x="291" y="639"/>
                  </a:cubicBezTo>
                  <a:cubicBezTo>
                    <a:pt x="174" y="586"/>
                    <a:pt x="0" y="308"/>
                    <a:pt x="82" y="154"/>
                  </a:cubicBezTo>
                  <a:cubicBezTo>
                    <a:pt x="163" y="0"/>
                    <a:pt x="553" y="44"/>
                    <a:pt x="553" y="44"/>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45">
              <a:extLst>
                <a:ext uri="{FF2B5EF4-FFF2-40B4-BE49-F238E27FC236}">
                  <a16:creationId xmlns:a16="http://schemas.microsoft.com/office/drawing/2014/main" id="{9460A808-03F7-4CA1-92EC-F569510EE673}"/>
                </a:ext>
              </a:extLst>
            </p:cNvPr>
            <p:cNvSpPr>
              <a:spLocks/>
            </p:cNvSpPr>
            <p:nvPr/>
          </p:nvSpPr>
          <p:spPr bwMode="auto">
            <a:xfrm>
              <a:off x="8396288" y="6978650"/>
              <a:ext cx="1863725" cy="649288"/>
            </a:xfrm>
            <a:custGeom>
              <a:avLst/>
              <a:gdLst>
                <a:gd name="T0" fmla="*/ 1271 w 1339"/>
                <a:gd name="T1" fmla="*/ 0 h 467"/>
                <a:gd name="T2" fmla="*/ 1132 w 1339"/>
                <a:gd name="T3" fmla="*/ 308 h 467"/>
                <a:gd name="T4" fmla="*/ 523 w 1339"/>
                <a:gd name="T5" fmla="*/ 378 h 467"/>
                <a:gd name="T6" fmla="*/ 0 w 1339"/>
                <a:gd name="T7" fmla="*/ 365 h 467"/>
                <a:gd name="T8" fmla="*/ 497 w 1339"/>
                <a:gd name="T9" fmla="*/ 357 h 467"/>
                <a:gd name="T10" fmla="*/ 843 w 1339"/>
                <a:gd name="T11" fmla="*/ 289 h 467"/>
                <a:gd name="T12" fmla="*/ 937 w 1339"/>
                <a:gd name="T13" fmla="*/ 300 h 467"/>
                <a:gd name="T14" fmla="*/ 1149 w 1339"/>
                <a:gd name="T15" fmla="*/ 277 h 467"/>
                <a:gd name="T16" fmla="*/ 1271 w 1339"/>
                <a:gd name="T17" fmla="*/ 0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9" h="467">
                  <a:moveTo>
                    <a:pt x="1271" y="0"/>
                  </a:moveTo>
                  <a:cubicBezTo>
                    <a:pt x="1339" y="30"/>
                    <a:pt x="1318" y="264"/>
                    <a:pt x="1132" y="308"/>
                  </a:cubicBezTo>
                  <a:cubicBezTo>
                    <a:pt x="792" y="390"/>
                    <a:pt x="807" y="221"/>
                    <a:pt x="523" y="378"/>
                  </a:cubicBezTo>
                  <a:cubicBezTo>
                    <a:pt x="363" y="467"/>
                    <a:pt x="90" y="434"/>
                    <a:pt x="0" y="365"/>
                  </a:cubicBezTo>
                  <a:cubicBezTo>
                    <a:pt x="91" y="420"/>
                    <a:pt x="366" y="434"/>
                    <a:pt x="497" y="357"/>
                  </a:cubicBezTo>
                  <a:cubicBezTo>
                    <a:pt x="690" y="243"/>
                    <a:pt x="773" y="277"/>
                    <a:pt x="843" y="289"/>
                  </a:cubicBezTo>
                  <a:cubicBezTo>
                    <a:pt x="874" y="296"/>
                    <a:pt x="905" y="299"/>
                    <a:pt x="937" y="300"/>
                  </a:cubicBezTo>
                  <a:cubicBezTo>
                    <a:pt x="1005" y="303"/>
                    <a:pt x="1083" y="294"/>
                    <a:pt x="1149" y="277"/>
                  </a:cubicBezTo>
                  <a:cubicBezTo>
                    <a:pt x="1302" y="226"/>
                    <a:pt x="1327" y="32"/>
                    <a:pt x="1271"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46">
              <a:extLst>
                <a:ext uri="{FF2B5EF4-FFF2-40B4-BE49-F238E27FC236}">
                  <a16:creationId xmlns:a16="http://schemas.microsoft.com/office/drawing/2014/main" id="{63AFB762-FA71-4FA7-A98D-A8548555C0D9}"/>
                </a:ext>
              </a:extLst>
            </p:cNvPr>
            <p:cNvSpPr>
              <a:spLocks/>
            </p:cNvSpPr>
            <p:nvPr/>
          </p:nvSpPr>
          <p:spPr bwMode="auto">
            <a:xfrm>
              <a:off x="9710738" y="6965950"/>
              <a:ext cx="427038" cy="198438"/>
            </a:xfrm>
            <a:custGeom>
              <a:avLst/>
              <a:gdLst>
                <a:gd name="T0" fmla="*/ 290 w 307"/>
                <a:gd name="T1" fmla="*/ 0 h 143"/>
                <a:gd name="T2" fmla="*/ 103 w 307"/>
                <a:gd name="T3" fmla="*/ 133 h 143"/>
                <a:gd name="T4" fmla="*/ 30 w 307"/>
                <a:gd name="T5" fmla="*/ 30 h 143"/>
                <a:gd name="T6" fmla="*/ 36 w 307"/>
                <a:gd name="T7" fmla="*/ 97 h 143"/>
                <a:gd name="T8" fmla="*/ 104 w 307"/>
                <a:gd name="T9" fmla="*/ 114 h 143"/>
                <a:gd name="T10" fmla="*/ 290 w 307"/>
                <a:gd name="T11" fmla="*/ 0 h 143"/>
              </a:gdLst>
              <a:ahLst/>
              <a:cxnLst>
                <a:cxn ang="0">
                  <a:pos x="T0" y="T1"/>
                </a:cxn>
                <a:cxn ang="0">
                  <a:pos x="T2" y="T3"/>
                </a:cxn>
                <a:cxn ang="0">
                  <a:pos x="T4" y="T5"/>
                </a:cxn>
                <a:cxn ang="0">
                  <a:pos x="T6" y="T7"/>
                </a:cxn>
                <a:cxn ang="0">
                  <a:pos x="T8" y="T9"/>
                </a:cxn>
                <a:cxn ang="0">
                  <a:pos x="T10" y="T11"/>
                </a:cxn>
              </a:cxnLst>
              <a:rect l="0" t="0" r="r" b="b"/>
              <a:pathLst>
                <a:path w="307" h="143">
                  <a:moveTo>
                    <a:pt x="290" y="0"/>
                  </a:moveTo>
                  <a:cubicBezTo>
                    <a:pt x="307" y="65"/>
                    <a:pt x="251" y="143"/>
                    <a:pt x="103" y="133"/>
                  </a:cubicBezTo>
                  <a:cubicBezTo>
                    <a:pt x="0" y="124"/>
                    <a:pt x="2" y="65"/>
                    <a:pt x="30" y="30"/>
                  </a:cubicBezTo>
                  <a:cubicBezTo>
                    <a:pt x="19" y="53"/>
                    <a:pt x="16" y="81"/>
                    <a:pt x="36" y="97"/>
                  </a:cubicBezTo>
                  <a:cubicBezTo>
                    <a:pt x="53" y="111"/>
                    <a:pt x="82" y="114"/>
                    <a:pt x="104" y="114"/>
                  </a:cubicBezTo>
                  <a:cubicBezTo>
                    <a:pt x="249" y="119"/>
                    <a:pt x="291" y="60"/>
                    <a:pt x="29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47">
              <a:extLst>
                <a:ext uri="{FF2B5EF4-FFF2-40B4-BE49-F238E27FC236}">
                  <a16:creationId xmlns:a16="http://schemas.microsoft.com/office/drawing/2014/main" id="{6694F15B-3BE9-430E-A358-0A5249BC1FC7}"/>
                </a:ext>
              </a:extLst>
            </p:cNvPr>
            <p:cNvSpPr>
              <a:spLocks/>
            </p:cNvSpPr>
            <p:nvPr/>
          </p:nvSpPr>
          <p:spPr bwMode="auto">
            <a:xfrm>
              <a:off x="9786938" y="7019925"/>
              <a:ext cx="42863" cy="115888"/>
            </a:xfrm>
            <a:custGeom>
              <a:avLst/>
              <a:gdLst>
                <a:gd name="T0" fmla="*/ 22 w 31"/>
                <a:gd name="T1" fmla="*/ 0 h 83"/>
                <a:gd name="T2" fmla="*/ 27 w 31"/>
                <a:gd name="T3" fmla="*/ 20 h 83"/>
                <a:gd name="T4" fmla="*/ 17 w 31"/>
                <a:gd name="T5" fmla="*/ 83 h 83"/>
                <a:gd name="T6" fmla="*/ 0 w 31"/>
                <a:gd name="T7" fmla="*/ 74 h 83"/>
                <a:gd name="T8" fmla="*/ 22 w 31"/>
                <a:gd name="T9" fmla="*/ 0 h 83"/>
              </a:gdLst>
              <a:ahLst/>
              <a:cxnLst>
                <a:cxn ang="0">
                  <a:pos x="T0" y="T1"/>
                </a:cxn>
                <a:cxn ang="0">
                  <a:pos x="T2" y="T3"/>
                </a:cxn>
                <a:cxn ang="0">
                  <a:pos x="T4" y="T5"/>
                </a:cxn>
                <a:cxn ang="0">
                  <a:pos x="T6" y="T7"/>
                </a:cxn>
                <a:cxn ang="0">
                  <a:pos x="T8" y="T9"/>
                </a:cxn>
              </a:cxnLst>
              <a:rect l="0" t="0" r="r" b="b"/>
              <a:pathLst>
                <a:path w="31" h="83">
                  <a:moveTo>
                    <a:pt x="22" y="0"/>
                  </a:moveTo>
                  <a:cubicBezTo>
                    <a:pt x="24" y="6"/>
                    <a:pt x="26" y="13"/>
                    <a:pt x="27" y="20"/>
                  </a:cubicBezTo>
                  <a:cubicBezTo>
                    <a:pt x="31" y="47"/>
                    <a:pt x="23" y="67"/>
                    <a:pt x="17" y="83"/>
                  </a:cubicBezTo>
                  <a:cubicBezTo>
                    <a:pt x="0" y="74"/>
                    <a:pt x="0" y="74"/>
                    <a:pt x="0" y="74"/>
                  </a:cubicBezTo>
                  <a:cubicBezTo>
                    <a:pt x="15" y="52"/>
                    <a:pt x="27" y="26"/>
                    <a:pt x="22"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8">
              <a:extLst>
                <a:ext uri="{FF2B5EF4-FFF2-40B4-BE49-F238E27FC236}">
                  <a16:creationId xmlns:a16="http://schemas.microsoft.com/office/drawing/2014/main" id="{12A0178E-7240-4999-8C91-687230E985EF}"/>
                </a:ext>
              </a:extLst>
            </p:cNvPr>
            <p:cNvSpPr>
              <a:spLocks/>
            </p:cNvSpPr>
            <p:nvPr/>
          </p:nvSpPr>
          <p:spPr bwMode="auto">
            <a:xfrm>
              <a:off x="9083675" y="6711950"/>
              <a:ext cx="1060450" cy="323850"/>
            </a:xfrm>
            <a:custGeom>
              <a:avLst/>
              <a:gdLst>
                <a:gd name="T0" fmla="*/ 0 w 762"/>
                <a:gd name="T1" fmla="*/ 0 h 232"/>
                <a:gd name="T2" fmla="*/ 373 w 762"/>
                <a:gd name="T3" fmla="*/ 159 h 232"/>
                <a:gd name="T4" fmla="*/ 464 w 762"/>
                <a:gd name="T5" fmla="*/ 198 h 232"/>
                <a:gd name="T6" fmla="*/ 562 w 762"/>
                <a:gd name="T7" fmla="*/ 210 h 232"/>
                <a:gd name="T8" fmla="*/ 659 w 762"/>
                <a:gd name="T9" fmla="*/ 187 h 232"/>
                <a:gd name="T10" fmla="*/ 762 w 762"/>
                <a:gd name="T11" fmla="*/ 184 h 232"/>
                <a:gd name="T12" fmla="*/ 563 w 762"/>
                <a:gd name="T13" fmla="*/ 229 h 232"/>
                <a:gd name="T14" fmla="*/ 410 w 762"/>
                <a:gd name="T15" fmla="*/ 198 h 232"/>
                <a:gd name="T16" fmla="*/ 237 w 762"/>
                <a:gd name="T17" fmla="*/ 88 h 232"/>
                <a:gd name="T18" fmla="*/ 0 w 762"/>
                <a:gd name="T19"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2" h="232">
                  <a:moveTo>
                    <a:pt x="0" y="0"/>
                  </a:moveTo>
                  <a:cubicBezTo>
                    <a:pt x="225" y="38"/>
                    <a:pt x="237" y="83"/>
                    <a:pt x="373" y="159"/>
                  </a:cubicBezTo>
                  <a:cubicBezTo>
                    <a:pt x="400" y="175"/>
                    <a:pt x="432" y="191"/>
                    <a:pt x="464" y="198"/>
                  </a:cubicBezTo>
                  <a:cubicBezTo>
                    <a:pt x="503" y="206"/>
                    <a:pt x="527" y="213"/>
                    <a:pt x="562" y="210"/>
                  </a:cubicBezTo>
                  <a:cubicBezTo>
                    <a:pt x="598" y="207"/>
                    <a:pt x="633" y="194"/>
                    <a:pt x="659" y="187"/>
                  </a:cubicBezTo>
                  <a:cubicBezTo>
                    <a:pt x="684" y="180"/>
                    <a:pt x="741" y="169"/>
                    <a:pt x="762" y="184"/>
                  </a:cubicBezTo>
                  <a:cubicBezTo>
                    <a:pt x="725" y="178"/>
                    <a:pt x="632" y="223"/>
                    <a:pt x="563" y="229"/>
                  </a:cubicBezTo>
                  <a:cubicBezTo>
                    <a:pt x="519" y="232"/>
                    <a:pt x="452" y="217"/>
                    <a:pt x="410" y="198"/>
                  </a:cubicBezTo>
                  <a:cubicBezTo>
                    <a:pt x="357" y="174"/>
                    <a:pt x="292" y="127"/>
                    <a:pt x="237" y="88"/>
                  </a:cubicBezTo>
                  <a:cubicBezTo>
                    <a:pt x="177" y="46"/>
                    <a:pt x="71" y="1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99" name="TextBox 98">
            <a:extLst>
              <a:ext uri="{FF2B5EF4-FFF2-40B4-BE49-F238E27FC236}">
                <a16:creationId xmlns:a16="http://schemas.microsoft.com/office/drawing/2014/main" id="{CAF7AAA8-019D-4013-8F80-1D2B06331DCD}"/>
              </a:ext>
            </a:extLst>
          </p:cNvPr>
          <p:cNvSpPr txBox="1"/>
          <p:nvPr/>
        </p:nvSpPr>
        <p:spPr>
          <a:xfrm>
            <a:off x="7344870" y="4056712"/>
            <a:ext cx="9697434" cy="2800767"/>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of the 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4" name="Group 53">
            <a:extLst>
              <a:ext uri="{FF2B5EF4-FFF2-40B4-BE49-F238E27FC236}">
                <a16:creationId xmlns:a16="http://schemas.microsoft.com/office/drawing/2014/main" id="{9481F533-DF7E-412A-9A6D-9F2C16F47940}"/>
              </a:ext>
            </a:extLst>
          </p:cNvPr>
          <p:cNvGrpSpPr/>
          <p:nvPr/>
        </p:nvGrpSpPr>
        <p:grpSpPr>
          <a:xfrm>
            <a:off x="8414584" y="9448690"/>
            <a:ext cx="914852" cy="804657"/>
            <a:chOff x="3142940" y="3089389"/>
            <a:chExt cx="1052155" cy="925422"/>
          </a:xfrm>
        </p:grpSpPr>
        <p:sp>
          <p:nvSpPr>
            <p:cNvPr id="103" name="Freeform 19">
              <a:extLst>
                <a:ext uri="{FF2B5EF4-FFF2-40B4-BE49-F238E27FC236}">
                  <a16:creationId xmlns:a16="http://schemas.microsoft.com/office/drawing/2014/main" id="{B6E54C69-134D-48AD-B8FD-08829C80E011}"/>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20">
              <a:extLst>
                <a:ext uri="{FF2B5EF4-FFF2-40B4-BE49-F238E27FC236}">
                  <a16:creationId xmlns:a16="http://schemas.microsoft.com/office/drawing/2014/main" id="{C402C302-0762-4511-801B-A9741D74C1B5}"/>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21">
              <a:extLst>
                <a:ext uri="{FF2B5EF4-FFF2-40B4-BE49-F238E27FC236}">
                  <a16:creationId xmlns:a16="http://schemas.microsoft.com/office/drawing/2014/main" id="{20AD58F7-FAA9-4AC6-8376-101809279A93}"/>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22">
              <a:extLst>
                <a:ext uri="{FF2B5EF4-FFF2-40B4-BE49-F238E27FC236}">
                  <a16:creationId xmlns:a16="http://schemas.microsoft.com/office/drawing/2014/main" id="{D1494035-2AD7-46F3-88DB-5BEB0240CD40}"/>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23">
              <a:extLst>
                <a:ext uri="{FF2B5EF4-FFF2-40B4-BE49-F238E27FC236}">
                  <a16:creationId xmlns:a16="http://schemas.microsoft.com/office/drawing/2014/main" id="{EC555466-6DD0-4137-8FCF-1B1C84AD9416}"/>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24">
              <a:extLst>
                <a:ext uri="{FF2B5EF4-FFF2-40B4-BE49-F238E27FC236}">
                  <a16:creationId xmlns:a16="http://schemas.microsoft.com/office/drawing/2014/main" id="{152D68EB-E7D7-4238-8019-4135D2A95CB8}"/>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25">
              <a:extLst>
                <a:ext uri="{FF2B5EF4-FFF2-40B4-BE49-F238E27FC236}">
                  <a16:creationId xmlns:a16="http://schemas.microsoft.com/office/drawing/2014/main" id="{A45AF4A7-0918-46AE-B4CB-08AB557B5094}"/>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26">
              <a:extLst>
                <a:ext uri="{FF2B5EF4-FFF2-40B4-BE49-F238E27FC236}">
                  <a16:creationId xmlns:a16="http://schemas.microsoft.com/office/drawing/2014/main" id="{B0CC027A-3924-4DB5-9A98-CCA79255F599}"/>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27">
              <a:extLst>
                <a:ext uri="{FF2B5EF4-FFF2-40B4-BE49-F238E27FC236}">
                  <a16:creationId xmlns:a16="http://schemas.microsoft.com/office/drawing/2014/main" id="{C6A56631-9ECF-44FE-AE62-95414BC3A7B0}"/>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28">
              <a:extLst>
                <a:ext uri="{FF2B5EF4-FFF2-40B4-BE49-F238E27FC236}">
                  <a16:creationId xmlns:a16="http://schemas.microsoft.com/office/drawing/2014/main" id="{2759E78D-3D4B-44B8-8D85-9050F7EB5F34}"/>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29">
              <a:extLst>
                <a:ext uri="{FF2B5EF4-FFF2-40B4-BE49-F238E27FC236}">
                  <a16:creationId xmlns:a16="http://schemas.microsoft.com/office/drawing/2014/main" id="{871A9CEC-8D92-4B5A-B437-220DD5D22855}"/>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30">
              <a:extLst>
                <a:ext uri="{FF2B5EF4-FFF2-40B4-BE49-F238E27FC236}">
                  <a16:creationId xmlns:a16="http://schemas.microsoft.com/office/drawing/2014/main" id="{1DA7091C-D825-4DF7-911C-C4B91786077A}"/>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31">
              <a:extLst>
                <a:ext uri="{FF2B5EF4-FFF2-40B4-BE49-F238E27FC236}">
                  <a16:creationId xmlns:a16="http://schemas.microsoft.com/office/drawing/2014/main" id="{DE4E57E4-D91D-4789-8EE3-972D535B9CAE}"/>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32">
              <a:extLst>
                <a:ext uri="{FF2B5EF4-FFF2-40B4-BE49-F238E27FC236}">
                  <a16:creationId xmlns:a16="http://schemas.microsoft.com/office/drawing/2014/main" id="{F71926D6-A86B-4CAF-AD1E-7CACE8EFA655}"/>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3" name="Group 132">
            <a:extLst>
              <a:ext uri="{FF2B5EF4-FFF2-40B4-BE49-F238E27FC236}">
                <a16:creationId xmlns:a16="http://schemas.microsoft.com/office/drawing/2014/main" id="{89A3B220-8018-4723-A8C6-EFF85388B697}"/>
              </a:ext>
            </a:extLst>
          </p:cNvPr>
          <p:cNvGrpSpPr/>
          <p:nvPr/>
        </p:nvGrpSpPr>
        <p:grpSpPr>
          <a:xfrm>
            <a:off x="8508470" y="10575457"/>
            <a:ext cx="1171741" cy="1030603"/>
            <a:chOff x="3142940" y="3089389"/>
            <a:chExt cx="1052155" cy="925422"/>
          </a:xfrm>
        </p:grpSpPr>
        <p:sp>
          <p:nvSpPr>
            <p:cNvPr id="134" name="Freeform 19">
              <a:extLst>
                <a:ext uri="{FF2B5EF4-FFF2-40B4-BE49-F238E27FC236}">
                  <a16:creationId xmlns:a16="http://schemas.microsoft.com/office/drawing/2014/main" id="{2C4D72A1-44BE-4FF8-B7B1-8B90D60BEA64}"/>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20">
              <a:extLst>
                <a:ext uri="{FF2B5EF4-FFF2-40B4-BE49-F238E27FC236}">
                  <a16:creationId xmlns:a16="http://schemas.microsoft.com/office/drawing/2014/main" id="{070BF018-002A-43A1-8EB6-2B14FBDF0D35}"/>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21">
              <a:extLst>
                <a:ext uri="{FF2B5EF4-FFF2-40B4-BE49-F238E27FC236}">
                  <a16:creationId xmlns:a16="http://schemas.microsoft.com/office/drawing/2014/main" id="{E67CAF22-F712-4A43-B5CA-4F9B64CDE9DF}"/>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22">
              <a:extLst>
                <a:ext uri="{FF2B5EF4-FFF2-40B4-BE49-F238E27FC236}">
                  <a16:creationId xmlns:a16="http://schemas.microsoft.com/office/drawing/2014/main" id="{73B69695-4A66-4C93-9FC7-7BC7A5953F4A}"/>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23">
              <a:extLst>
                <a:ext uri="{FF2B5EF4-FFF2-40B4-BE49-F238E27FC236}">
                  <a16:creationId xmlns:a16="http://schemas.microsoft.com/office/drawing/2014/main" id="{F9E1E19F-214A-44E3-8E57-AA671409A45E}"/>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24">
              <a:extLst>
                <a:ext uri="{FF2B5EF4-FFF2-40B4-BE49-F238E27FC236}">
                  <a16:creationId xmlns:a16="http://schemas.microsoft.com/office/drawing/2014/main" id="{F4BBB5F2-6E55-40A8-9559-7FD6E964B9B4}"/>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25">
              <a:extLst>
                <a:ext uri="{FF2B5EF4-FFF2-40B4-BE49-F238E27FC236}">
                  <a16:creationId xmlns:a16="http://schemas.microsoft.com/office/drawing/2014/main" id="{25941E16-4D97-4594-8F1C-0755940EDB8B}"/>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26">
              <a:extLst>
                <a:ext uri="{FF2B5EF4-FFF2-40B4-BE49-F238E27FC236}">
                  <a16:creationId xmlns:a16="http://schemas.microsoft.com/office/drawing/2014/main" id="{D28D0A5E-86F3-4625-9B24-28AA4FF1205F}"/>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27">
              <a:extLst>
                <a:ext uri="{FF2B5EF4-FFF2-40B4-BE49-F238E27FC236}">
                  <a16:creationId xmlns:a16="http://schemas.microsoft.com/office/drawing/2014/main" id="{26027886-76AC-4A4F-AB78-D946CA5929D9}"/>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28">
              <a:extLst>
                <a:ext uri="{FF2B5EF4-FFF2-40B4-BE49-F238E27FC236}">
                  <a16:creationId xmlns:a16="http://schemas.microsoft.com/office/drawing/2014/main" id="{3A72B454-6DB1-4064-9DE7-40378C214745}"/>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29">
              <a:extLst>
                <a:ext uri="{FF2B5EF4-FFF2-40B4-BE49-F238E27FC236}">
                  <a16:creationId xmlns:a16="http://schemas.microsoft.com/office/drawing/2014/main" id="{E1E002C2-487F-415E-8A08-0E6102BD6674}"/>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30">
              <a:extLst>
                <a:ext uri="{FF2B5EF4-FFF2-40B4-BE49-F238E27FC236}">
                  <a16:creationId xmlns:a16="http://schemas.microsoft.com/office/drawing/2014/main" id="{826EDC26-120D-4568-8E01-5744A97AA818}"/>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31">
              <a:extLst>
                <a:ext uri="{FF2B5EF4-FFF2-40B4-BE49-F238E27FC236}">
                  <a16:creationId xmlns:a16="http://schemas.microsoft.com/office/drawing/2014/main" id="{B94052B9-060C-45A1-9D98-DDB52B02EE9A}"/>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32">
              <a:extLst>
                <a:ext uri="{FF2B5EF4-FFF2-40B4-BE49-F238E27FC236}">
                  <a16:creationId xmlns:a16="http://schemas.microsoft.com/office/drawing/2014/main" id="{033AB57D-6465-44C7-B257-6A835F5EFB42}"/>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8" name="Group 177">
            <a:extLst>
              <a:ext uri="{FF2B5EF4-FFF2-40B4-BE49-F238E27FC236}">
                <a16:creationId xmlns:a16="http://schemas.microsoft.com/office/drawing/2014/main" id="{2145CA53-D4C8-4F58-8A67-943447E87E89}"/>
              </a:ext>
            </a:extLst>
          </p:cNvPr>
          <p:cNvGrpSpPr/>
          <p:nvPr/>
        </p:nvGrpSpPr>
        <p:grpSpPr>
          <a:xfrm>
            <a:off x="13895435" y="9591901"/>
            <a:ext cx="925850" cy="814330"/>
            <a:chOff x="3142940" y="3089389"/>
            <a:chExt cx="1052155" cy="925422"/>
          </a:xfrm>
        </p:grpSpPr>
        <p:sp>
          <p:nvSpPr>
            <p:cNvPr id="179" name="Freeform 19">
              <a:extLst>
                <a:ext uri="{FF2B5EF4-FFF2-40B4-BE49-F238E27FC236}">
                  <a16:creationId xmlns:a16="http://schemas.microsoft.com/office/drawing/2014/main" id="{1378A159-BE09-4423-95EF-7DD6186D5FD4}"/>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20">
              <a:extLst>
                <a:ext uri="{FF2B5EF4-FFF2-40B4-BE49-F238E27FC236}">
                  <a16:creationId xmlns:a16="http://schemas.microsoft.com/office/drawing/2014/main" id="{32EB0206-4C00-4516-8987-D50B919D5636}"/>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21">
              <a:extLst>
                <a:ext uri="{FF2B5EF4-FFF2-40B4-BE49-F238E27FC236}">
                  <a16:creationId xmlns:a16="http://schemas.microsoft.com/office/drawing/2014/main" id="{AF3CAF77-1781-4749-8465-9FBA1358362E}"/>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22">
              <a:extLst>
                <a:ext uri="{FF2B5EF4-FFF2-40B4-BE49-F238E27FC236}">
                  <a16:creationId xmlns:a16="http://schemas.microsoft.com/office/drawing/2014/main" id="{070B6EE2-44E0-4563-B924-86CC6F3967CA}"/>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23">
              <a:extLst>
                <a:ext uri="{FF2B5EF4-FFF2-40B4-BE49-F238E27FC236}">
                  <a16:creationId xmlns:a16="http://schemas.microsoft.com/office/drawing/2014/main" id="{1882FC69-1E73-48C9-BE99-77A3A763DE84}"/>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24">
              <a:extLst>
                <a:ext uri="{FF2B5EF4-FFF2-40B4-BE49-F238E27FC236}">
                  <a16:creationId xmlns:a16="http://schemas.microsoft.com/office/drawing/2014/main" id="{4ADC25F3-F6A5-4293-9094-422BEE034AFF}"/>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25">
              <a:extLst>
                <a:ext uri="{FF2B5EF4-FFF2-40B4-BE49-F238E27FC236}">
                  <a16:creationId xmlns:a16="http://schemas.microsoft.com/office/drawing/2014/main" id="{99EAF724-E525-4118-B46F-B7E79EABC391}"/>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26">
              <a:extLst>
                <a:ext uri="{FF2B5EF4-FFF2-40B4-BE49-F238E27FC236}">
                  <a16:creationId xmlns:a16="http://schemas.microsoft.com/office/drawing/2014/main" id="{D08548D4-F8C8-418E-8120-1F93C07AA5B6}"/>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27">
              <a:extLst>
                <a:ext uri="{FF2B5EF4-FFF2-40B4-BE49-F238E27FC236}">
                  <a16:creationId xmlns:a16="http://schemas.microsoft.com/office/drawing/2014/main" id="{13D62B7D-8325-4531-9453-D11B1708FBBC}"/>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28">
              <a:extLst>
                <a:ext uri="{FF2B5EF4-FFF2-40B4-BE49-F238E27FC236}">
                  <a16:creationId xmlns:a16="http://schemas.microsoft.com/office/drawing/2014/main" id="{05A59A97-E891-4B86-B003-63C1412012D9}"/>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29">
              <a:extLst>
                <a:ext uri="{FF2B5EF4-FFF2-40B4-BE49-F238E27FC236}">
                  <a16:creationId xmlns:a16="http://schemas.microsoft.com/office/drawing/2014/main" id="{7AC5C740-63C1-4D4D-ABAC-1EDE6CD3F66A}"/>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30">
              <a:extLst>
                <a:ext uri="{FF2B5EF4-FFF2-40B4-BE49-F238E27FC236}">
                  <a16:creationId xmlns:a16="http://schemas.microsoft.com/office/drawing/2014/main" id="{E8CD542D-9E06-4F8B-A56B-163D95AFDE7D}"/>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31">
              <a:extLst>
                <a:ext uri="{FF2B5EF4-FFF2-40B4-BE49-F238E27FC236}">
                  <a16:creationId xmlns:a16="http://schemas.microsoft.com/office/drawing/2014/main" id="{E0C9621F-6315-457B-8255-96516C1B4009}"/>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32">
              <a:extLst>
                <a:ext uri="{FF2B5EF4-FFF2-40B4-BE49-F238E27FC236}">
                  <a16:creationId xmlns:a16="http://schemas.microsoft.com/office/drawing/2014/main" id="{67EA8627-95A2-47CC-B5E5-7C7138DFA16A}"/>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3" name="Group 192">
            <a:extLst>
              <a:ext uri="{FF2B5EF4-FFF2-40B4-BE49-F238E27FC236}">
                <a16:creationId xmlns:a16="http://schemas.microsoft.com/office/drawing/2014/main" id="{34EA25BF-8DB9-47C8-9B83-65CEFB30FF6A}"/>
              </a:ext>
            </a:extLst>
          </p:cNvPr>
          <p:cNvGrpSpPr/>
          <p:nvPr/>
        </p:nvGrpSpPr>
        <p:grpSpPr>
          <a:xfrm>
            <a:off x="12706879" y="10880774"/>
            <a:ext cx="495221" cy="435571"/>
            <a:chOff x="3142940" y="3089389"/>
            <a:chExt cx="1052155" cy="925422"/>
          </a:xfrm>
        </p:grpSpPr>
        <p:sp>
          <p:nvSpPr>
            <p:cNvPr id="194" name="Freeform 19">
              <a:extLst>
                <a:ext uri="{FF2B5EF4-FFF2-40B4-BE49-F238E27FC236}">
                  <a16:creationId xmlns:a16="http://schemas.microsoft.com/office/drawing/2014/main" id="{2B0B8BEB-4A7B-49C6-8688-9D430AD1F622}"/>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20">
              <a:extLst>
                <a:ext uri="{FF2B5EF4-FFF2-40B4-BE49-F238E27FC236}">
                  <a16:creationId xmlns:a16="http://schemas.microsoft.com/office/drawing/2014/main" id="{E0160518-753B-4CCD-AFC6-F6A932F80458}"/>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21">
              <a:extLst>
                <a:ext uri="{FF2B5EF4-FFF2-40B4-BE49-F238E27FC236}">
                  <a16:creationId xmlns:a16="http://schemas.microsoft.com/office/drawing/2014/main" id="{F814D73F-F372-4696-BD5C-75C8B3682B50}"/>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22">
              <a:extLst>
                <a:ext uri="{FF2B5EF4-FFF2-40B4-BE49-F238E27FC236}">
                  <a16:creationId xmlns:a16="http://schemas.microsoft.com/office/drawing/2014/main" id="{0E2169FA-151B-4502-8CF1-9491B29C7DFC}"/>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23">
              <a:extLst>
                <a:ext uri="{FF2B5EF4-FFF2-40B4-BE49-F238E27FC236}">
                  <a16:creationId xmlns:a16="http://schemas.microsoft.com/office/drawing/2014/main" id="{F866E753-EF6B-4D36-96BD-5EDF82F528A5}"/>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24">
              <a:extLst>
                <a:ext uri="{FF2B5EF4-FFF2-40B4-BE49-F238E27FC236}">
                  <a16:creationId xmlns:a16="http://schemas.microsoft.com/office/drawing/2014/main" id="{831A8F78-E44B-483F-AC37-03CD954CC7AC}"/>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25">
              <a:extLst>
                <a:ext uri="{FF2B5EF4-FFF2-40B4-BE49-F238E27FC236}">
                  <a16:creationId xmlns:a16="http://schemas.microsoft.com/office/drawing/2014/main" id="{08A50C58-F15E-4A37-B8F0-7BC1E4FAD1F5}"/>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26">
              <a:extLst>
                <a:ext uri="{FF2B5EF4-FFF2-40B4-BE49-F238E27FC236}">
                  <a16:creationId xmlns:a16="http://schemas.microsoft.com/office/drawing/2014/main" id="{0582E018-A4C1-4DAC-954E-B1732CE4361E}"/>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27">
              <a:extLst>
                <a:ext uri="{FF2B5EF4-FFF2-40B4-BE49-F238E27FC236}">
                  <a16:creationId xmlns:a16="http://schemas.microsoft.com/office/drawing/2014/main" id="{344B58ED-8E61-450A-A7E6-193FAFD8A67D}"/>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28">
              <a:extLst>
                <a:ext uri="{FF2B5EF4-FFF2-40B4-BE49-F238E27FC236}">
                  <a16:creationId xmlns:a16="http://schemas.microsoft.com/office/drawing/2014/main" id="{D3F1A2B0-C3ED-44B8-9383-3A54E5166F2C}"/>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29">
              <a:extLst>
                <a:ext uri="{FF2B5EF4-FFF2-40B4-BE49-F238E27FC236}">
                  <a16:creationId xmlns:a16="http://schemas.microsoft.com/office/drawing/2014/main" id="{21BC39D7-E7F5-47DD-9438-5A23AC6769F5}"/>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30">
              <a:extLst>
                <a:ext uri="{FF2B5EF4-FFF2-40B4-BE49-F238E27FC236}">
                  <a16:creationId xmlns:a16="http://schemas.microsoft.com/office/drawing/2014/main" id="{BD116A25-2550-4234-8501-7FBD39B7FB4E}"/>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31">
              <a:extLst>
                <a:ext uri="{FF2B5EF4-FFF2-40B4-BE49-F238E27FC236}">
                  <a16:creationId xmlns:a16="http://schemas.microsoft.com/office/drawing/2014/main" id="{E9B22308-1862-4572-B725-2EAC5E4BEE0E}"/>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32">
              <a:extLst>
                <a:ext uri="{FF2B5EF4-FFF2-40B4-BE49-F238E27FC236}">
                  <a16:creationId xmlns:a16="http://schemas.microsoft.com/office/drawing/2014/main" id="{2B603AFA-0BB9-40AE-8F7C-0D083F8AAB31}"/>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8" name="Group 207">
            <a:extLst>
              <a:ext uri="{FF2B5EF4-FFF2-40B4-BE49-F238E27FC236}">
                <a16:creationId xmlns:a16="http://schemas.microsoft.com/office/drawing/2014/main" id="{F5049B8C-5539-49F6-9E99-37A03EC0352E}"/>
              </a:ext>
            </a:extLst>
          </p:cNvPr>
          <p:cNvGrpSpPr/>
          <p:nvPr/>
        </p:nvGrpSpPr>
        <p:grpSpPr>
          <a:xfrm>
            <a:off x="15543720" y="11087137"/>
            <a:ext cx="589270" cy="518292"/>
            <a:chOff x="3142940" y="3089389"/>
            <a:chExt cx="1052155" cy="925422"/>
          </a:xfrm>
        </p:grpSpPr>
        <p:sp>
          <p:nvSpPr>
            <p:cNvPr id="209" name="Freeform 19">
              <a:extLst>
                <a:ext uri="{FF2B5EF4-FFF2-40B4-BE49-F238E27FC236}">
                  <a16:creationId xmlns:a16="http://schemas.microsoft.com/office/drawing/2014/main" id="{8BCDEBFA-5F49-46D4-AA7E-9BA8F10C98C7}"/>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20">
              <a:extLst>
                <a:ext uri="{FF2B5EF4-FFF2-40B4-BE49-F238E27FC236}">
                  <a16:creationId xmlns:a16="http://schemas.microsoft.com/office/drawing/2014/main" id="{BDE72938-71C2-4A9C-8E63-233B1B5F71B9}"/>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21">
              <a:extLst>
                <a:ext uri="{FF2B5EF4-FFF2-40B4-BE49-F238E27FC236}">
                  <a16:creationId xmlns:a16="http://schemas.microsoft.com/office/drawing/2014/main" id="{E19F5FE1-8E30-4211-BB00-653708AB46B6}"/>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22">
              <a:extLst>
                <a:ext uri="{FF2B5EF4-FFF2-40B4-BE49-F238E27FC236}">
                  <a16:creationId xmlns:a16="http://schemas.microsoft.com/office/drawing/2014/main" id="{4ECF2301-F558-4869-86D2-2E3E475803EA}"/>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23">
              <a:extLst>
                <a:ext uri="{FF2B5EF4-FFF2-40B4-BE49-F238E27FC236}">
                  <a16:creationId xmlns:a16="http://schemas.microsoft.com/office/drawing/2014/main" id="{8521857B-BE7D-4A1C-93A4-81EE1A0E1CD7}"/>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24">
              <a:extLst>
                <a:ext uri="{FF2B5EF4-FFF2-40B4-BE49-F238E27FC236}">
                  <a16:creationId xmlns:a16="http://schemas.microsoft.com/office/drawing/2014/main" id="{3A6277DF-E6A1-4D4F-A7D3-69610ADFA7F7}"/>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25">
              <a:extLst>
                <a:ext uri="{FF2B5EF4-FFF2-40B4-BE49-F238E27FC236}">
                  <a16:creationId xmlns:a16="http://schemas.microsoft.com/office/drawing/2014/main" id="{4BD4ECF3-8678-46AB-AF01-61BA28B30952}"/>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Freeform 26">
              <a:extLst>
                <a:ext uri="{FF2B5EF4-FFF2-40B4-BE49-F238E27FC236}">
                  <a16:creationId xmlns:a16="http://schemas.microsoft.com/office/drawing/2014/main" id="{4A9B9ED6-BF00-4582-8302-72C39A647F24}"/>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27">
              <a:extLst>
                <a:ext uri="{FF2B5EF4-FFF2-40B4-BE49-F238E27FC236}">
                  <a16:creationId xmlns:a16="http://schemas.microsoft.com/office/drawing/2014/main" id="{9E1F2985-13EB-4157-B152-A085738A73C7}"/>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28">
              <a:extLst>
                <a:ext uri="{FF2B5EF4-FFF2-40B4-BE49-F238E27FC236}">
                  <a16:creationId xmlns:a16="http://schemas.microsoft.com/office/drawing/2014/main" id="{6F987CCC-733C-4ED5-9151-192C9D4B14EB}"/>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29">
              <a:extLst>
                <a:ext uri="{FF2B5EF4-FFF2-40B4-BE49-F238E27FC236}">
                  <a16:creationId xmlns:a16="http://schemas.microsoft.com/office/drawing/2014/main" id="{B8F4DA15-ECFB-482E-B5E0-8A82FCC9E012}"/>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30">
              <a:extLst>
                <a:ext uri="{FF2B5EF4-FFF2-40B4-BE49-F238E27FC236}">
                  <a16:creationId xmlns:a16="http://schemas.microsoft.com/office/drawing/2014/main" id="{2A7B2301-71B5-482A-9DEF-D0D38DB9200D}"/>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31">
              <a:extLst>
                <a:ext uri="{FF2B5EF4-FFF2-40B4-BE49-F238E27FC236}">
                  <a16:creationId xmlns:a16="http://schemas.microsoft.com/office/drawing/2014/main" id="{9E87F5CC-E496-463C-830B-71A76CAEF3FC}"/>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32">
              <a:extLst>
                <a:ext uri="{FF2B5EF4-FFF2-40B4-BE49-F238E27FC236}">
                  <a16:creationId xmlns:a16="http://schemas.microsoft.com/office/drawing/2014/main" id="{074AC868-9D35-44F1-9BAC-4867003385D3}"/>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3" name="Group 222">
            <a:extLst>
              <a:ext uri="{FF2B5EF4-FFF2-40B4-BE49-F238E27FC236}">
                <a16:creationId xmlns:a16="http://schemas.microsoft.com/office/drawing/2014/main" id="{34ED3A3A-1E30-4745-80FA-BD87A00FB21E}"/>
              </a:ext>
            </a:extLst>
          </p:cNvPr>
          <p:cNvGrpSpPr/>
          <p:nvPr/>
        </p:nvGrpSpPr>
        <p:grpSpPr>
          <a:xfrm>
            <a:off x="13726012" y="10643666"/>
            <a:ext cx="1317099" cy="1158453"/>
            <a:chOff x="3142940" y="3089389"/>
            <a:chExt cx="1052155" cy="925422"/>
          </a:xfrm>
        </p:grpSpPr>
        <p:sp>
          <p:nvSpPr>
            <p:cNvPr id="224" name="Freeform 19">
              <a:extLst>
                <a:ext uri="{FF2B5EF4-FFF2-40B4-BE49-F238E27FC236}">
                  <a16:creationId xmlns:a16="http://schemas.microsoft.com/office/drawing/2014/main" id="{458E8E67-AE82-4AC6-BA40-9F2F82C6710D}"/>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20">
              <a:extLst>
                <a:ext uri="{FF2B5EF4-FFF2-40B4-BE49-F238E27FC236}">
                  <a16:creationId xmlns:a16="http://schemas.microsoft.com/office/drawing/2014/main" id="{2A5F818F-ACC2-44B2-B0B6-8961636972A9}"/>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21">
              <a:extLst>
                <a:ext uri="{FF2B5EF4-FFF2-40B4-BE49-F238E27FC236}">
                  <a16:creationId xmlns:a16="http://schemas.microsoft.com/office/drawing/2014/main" id="{C266478D-AD14-4C0D-A2AB-F83957C07127}"/>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22">
              <a:extLst>
                <a:ext uri="{FF2B5EF4-FFF2-40B4-BE49-F238E27FC236}">
                  <a16:creationId xmlns:a16="http://schemas.microsoft.com/office/drawing/2014/main" id="{489962A5-CCF5-4125-B340-2E067B7192BD}"/>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23">
              <a:extLst>
                <a:ext uri="{FF2B5EF4-FFF2-40B4-BE49-F238E27FC236}">
                  <a16:creationId xmlns:a16="http://schemas.microsoft.com/office/drawing/2014/main" id="{0DB8BA24-F9F0-454C-ABC5-4112470FA89C}"/>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24">
              <a:extLst>
                <a:ext uri="{FF2B5EF4-FFF2-40B4-BE49-F238E27FC236}">
                  <a16:creationId xmlns:a16="http://schemas.microsoft.com/office/drawing/2014/main" id="{B01974A9-8CA1-40BA-B078-1F8F827196CD}"/>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25">
              <a:extLst>
                <a:ext uri="{FF2B5EF4-FFF2-40B4-BE49-F238E27FC236}">
                  <a16:creationId xmlns:a16="http://schemas.microsoft.com/office/drawing/2014/main" id="{E21C4127-798A-4CF4-8829-E52F23475F64}"/>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26">
              <a:extLst>
                <a:ext uri="{FF2B5EF4-FFF2-40B4-BE49-F238E27FC236}">
                  <a16:creationId xmlns:a16="http://schemas.microsoft.com/office/drawing/2014/main" id="{00880455-346B-4D03-A741-3141E9B97907}"/>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27">
              <a:extLst>
                <a:ext uri="{FF2B5EF4-FFF2-40B4-BE49-F238E27FC236}">
                  <a16:creationId xmlns:a16="http://schemas.microsoft.com/office/drawing/2014/main" id="{083EA6D2-487F-408B-9B64-B5DD81DB8A0A}"/>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28">
              <a:extLst>
                <a:ext uri="{FF2B5EF4-FFF2-40B4-BE49-F238E27FC236}">
                  <a16:creationId xmlns:a16="http://schemas.microsoft.com/office/drawing/2014/main" id="{C57D3CED-2021-4B18-AC52-BA33494D7A95}"/>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29">
              <a:extLst>
                <a:ext uri="{FF2B5EF4-FFF2-40B4-BE49-F238E27FC236}">
                  <a16:creationId xmlns:a16="http://schemas.microsoft.com/office/drawing/2014/main" id="{16B7F677-3B18-4E31-80DE-77E381A41192}"/>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30">
              <a:extLst>
                <a:ext uri="{FF2B5EF4-FFF2-40B4-BE49-F238E27FC236}">
                  <a16:creationId xmlns:a16="http://schemas.microsoft.com/office/drawing/2014/main" id="{C0C40F22-B876-4D1E-B830-C01F325C0401}"/>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31">
              <a:extLst>
                <a:ext uri="{FF2B5EF4-FFF2-40B4-BE49-F238E27FC236}">
                  <a16:creationId xmlns:a16="http://schemas.microsoft.com/office/drawing/2014/main" id="{9958664C-49A7-411B-BD3C-EE581B8D5B0D}"/>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32">
              <a:extLst>
                <a:ext uri="{FF2B5EF4-FFF2-40B4-BE49-F238E27FC236}">
                  <a16:creationId xmlns:a16="http://schemas.microsoft.com/office/drawing/2014/main" id="{38D3BC0B-31A9-43AF-87F1-C5CE7731803E}"/>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013857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1500" fill="hold"/>
                                        <p:tgtEl>
                                          <p:spTgt spid="50"/>
                                        </p:tgtEl>
                                        <p:attrNameLst>
                                          <p:attrName>ppt_x</p:attrName>
                                        </p:attrNameLst>
                                      </p:cBhvr>
                                      <p:tavLst>
                                        <p:tav tm="0">
                                          <p:val>
                                            <p:strVal val="0-#ppt_w/2"/>
                                          </p:val>
                                        </p:tav>
                                        <p:tav tm="100000">
                                          <p:val>
                                            <p:strVal val="#ppt_x"/>
                                          </p:val>
                                        </p:tav>
                                      </p:tavLst>
                                    </p:anim>
                                    <p:anim calcmode="lin" valueType="num">
                                      <p:cBhvr additive="base">
                                        <p:cTn id="8" dur="1500" fill="hold"/>
                                        <p:tgtEl>
                                          <p:spTgt spid="50"/>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1800" fill="hold"/>
                                        <p:tgtEl>
                                          <p:spTgt spid="49"/>
                                        </p:tgtEl>
                                        <p:attrNameLst>
                                          <p:attrName>ppt_x</p:attrName>
                                        </p:attrNameLst>
                                      </p:cBhvr>
                                      <p:tavLst>
                                        <p:tav tm="0">
                                          <p:val>
                                            <p:strVal val="0-#ppt_w/2"/>
                                          </p:val>
                                        </p:tav>
                                        <p:tav tm="100000">
                                          <p:val>
                                            <p:strVal val="#ppt_x"/>
                                          </p:val>
                                        </p:tav>
                                      </p:tavLst>
                                    </p:anim>
                                    <p:anim calcmode="lin" valueType="num">
                                      <p:cBhvr additive="base">
                                        <p:cTn id="12" dur="1800" fill="hold"/>
                                        <p:tgtEl>
                                          <p:spTgt spid="49"/>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1500" fill="hold"/>
                                        <p:tgtEl>
                                          <p:spTgt spid="118"/>
                                        </p:tgtEl>
                                        <p:attrNameLst>
                                          <p:attrName>ppt_x</p:attrName>
                                        </p:attrNameLst>
                                      </p:cBhvr>
                                      <p:tavLst>
                                        <p:tav tm="0">
                                          <p:val>
                                            <p:strVal val="0-#ppt_w/2"/>
                                          </p:val>
                                        </p:tav>
                                        <p:tav tm="100000">
                                          <p:val>
                                            <p:strVal val="#ppt_x"/>
                                          </p:val>
                                        </p:tav>
                                      </p:tavLst>
                                    </p:anim>
                                    <p:anim calcmode="lin" valueType="num">
                                      <p:cBhvr additive="base">
                                        <p:cTn id="16" dur="1500" fill="hold"/>
                                        <p:tgtEl>
                                          <p:spTgt spid="118"/>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0"/>
                                  </p:stCondLst>
                                  <p:childTnLst>
                                    <p:set>
                                      <p:cBhvr>
                                        <p:cTn id="18" dur="1" fill="hold">
                                          <p:stCondLst>
                                            <p:cond delay="0"/>
                                          </p:stCondLst>
                                        </p:cTn>
                                        <p:tgtEl>
                                          <p:spTgt spid="133"/>
                                        </p:tgtEl>
                                        <p:attrNameLst>
                                          <p:attrName>style.visibility</p:attrName>
                                        </p:attrNameLst>
                                      </p:cBhvr>
                                      <p:to>
                                        <p:strVal val="visible"/>
                                      </p:to>
                                    </p:set>
                                    <p:anim calcmode="lin" valueType="num">
                                      <p:cBhvr additive="base">
                                        <p:cTn id="19" dur="1500" fill="hold"/>
                                        <p:tgtEl>
                                          <p:spTgt spid="133"/>
                                        </p:tgtEl>
                                        <p:attrNameLst>
                                          <p:attrName>ppt_x</p:attrName>
                                        </p:attrNameLst>
                                      </p:cBhvr>
                                      <p:tavLst>
                                        <p:tav tm="0">
                                          <p:val>
                                            <p:strVal val="0-#ppt_w/2"/>
                                          </p:val>
                                        </p:tav>
                                        <p:tav tm="100000">
                                          <p:val>
                                            <p:strVal val="#ppt_x"/>
                                          </p:val>
                                        </p:tav>
                                      </p:tavLst>
                                    </p:anim>
                                    <p:anim calcmode="lin" valueType="num">
                                      <p:cBhvr additive="base">
                                        <p:cTn id="20" dur="1500" fill="hold"/>
                                        <p:tgtEl>
                                          <p:spTgt spid="133"/>
                                        </p:tgtEl>
                                        <p:attrNameLst>
                                          <p:attrName>ppt_y</p:attrName>
                                        </p:attrNameLst>
                                      </p:cBhvr>
                                      <p:tavLst>
                                        <p:tav tm="0">
                                          <p:val>
                                            <p:strVal val="#ppt_y"/>
                                          </p:val>
                                        </p:tav>
                                        <p:tav tm="100000">
                                          <p:val>
                                            <p:strVal val="#ppt_y"/>
                                          </p:val>
                                        </p:tav>
                                      </p:tavLst>
                                    </p:anim>
                                  </p:childTnLst>
                                </p:cTn>
                              </p:par>
                              <p:par>
                                <p:cTn id="21" presetID="2" presetClass="entr" presetSubtype="8" decel="100000" fill="hold" nodeType="withEffect">
                                  <p:stCondLst>
                                    <p:cond delay="0"/>
                                  </p:stCondLst>
                                  <p:childTnLst>
                                    <p:set>
                                      <p:cBhvr>
                                        <p:cTn id="22" dur="1" fill="hold">
                                          <p:stCondLst>
                                            <p:cond delay="0"/>
                                          </p:stCondLst>
                                        </p:cTn>
                                        <p:tgtEl>
                                          <p:spTgt spid="54"/>
                                        </p:tgtEl>
                                        <p:attrNameLst>
                                          <p:attrName>style.visibility</p:attrName>
                                        </p:attrNameLst>
                                      </p:cBhvr>
                                      <p:to>
                                        <p:strVal val="visible"/>
                                      </p:to>
                                    </p:set>
                                    <p:anim calcmode="lin" valueType="num">
                                      <p:cBhvr additive="base">
                                        <p:cTn id="23" dur="1500" fill="hold"/>
                                        <p:tgtEl>
                                          <p:spTgt spid="54"/>
                                        </p:tgtEl>
                                        <p:attrNameLst>
                                          <p:attrName>ppt_x</p:attrName>
                                        </p:attrNameLst>
                                      </p:cBhvr>
                                      <p:tavLst>
                                        <p:tav tm="0">
                                          <p:val>
                                            <p:strVal val="0-#ppt_w/2"/>
                                          </p:val>
                                        </p:tav>
                                        <p:tav tm="100000">
                                          <p:val>
                                            <p:strVal val="#ppt_x"/>
                                          </p:val>
                                        </p:tav>
                                      </p:tavLst>
                                    </p:anim>
                                    <p:anim calcmode="lin" valueType="num">
                                      <p:cBhvr additive="base">
                                        <p:cTn id="24" dur="1500" fill="hold"/>
                                        <p:tgtEl>
                                          <p:spTgt spid="54"/>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0"/>
                                  </p:stCondLst>
                                  <p:childTnLst>
                                    <p:set>
                                      <p:cBhvr>
                                        <p:cTn id="26" dur="1" fill="hold">
                                          <p:stCondLst>
                                            <p:cond delay="0"/>
                                          </p:stCondLst>
                                        </p:cTn>
                                        <p:tgtEl>
                                          <p:spTgt spid="51"/>
                                        </p:tgtEl>
                                        <p:attrNameLst>
                                          <p:attrName>style.visibility</p:attrName>
                                        </p:attrNameLst>
                                      </p:cBhvr>
                                      <p:to>
                                        <p:strVal val="visible"/>
                                      </p:to>
                                    </p:set>
                                    <p:anim calcmode="lin" valueType="num">
                                      <p:cBhvr additive="base">
                                        <p:cTn id="27" dur="1500" fill="hold"/>
                                        <p:tgtEl>
                                          <p:spTgt spid="51"/>
                                        </p:tgtEl>
                                        <p:attrNameLst>
                                          <p:attrName>ppt_x</p:attrName>
                                        </p:attrNameLst>
                                      </p:cBhvr>
                                      <p:tavLst>
                                        <p:tav tm="0">
                                          <p:val>
                                            <p:strVal val="1+#ppt_w/2"/>
                                          </p:val>
                                        </p:tav>
                                        <p:tav tm="100000">
                                          <p:val>
                                            <p:strVal val="#ppt_x"/>
                                          </p:val>
                                        </p:tav>
                                      </p:tavLst>
                                    </p:anim>
                                    <p:anim calcmode="lin" valueType="num">
                                      <p:cBhvr additive="base">
                                        <p:cTn id="28" dur="1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78"/>
                                        </p:tgtEl>
                                        <p:attrNameLst>
                                          <p:attrName>style.visibility</p:attrName>
                                        </p:attrNameLst>
                                      </p:cBhvr>
                                      <p:to>
                                        <p:strVal val="visible"/>
                                      </p:to>
                                    </p:set>
                                    <p:animEffect transition="in" filter="fade">
                                      <p:cBhvr>
                                        <p:cTn id="33" dur="500"/>
                                        <p:tgtEl>
                                          <p:spTgt spid="178"/>
                                        </p:tgtEl>
                                      </p:cBhvr>
                                    </p:animEffect>
                                  </p:childTnLst>
                                </p:cTn>
                              </p:par>
                              <p:par>
                                <p:cTn id="34" presetID="10" presetClass="entr" presetSubtype="0" fill="hold" nodeType="withEffect">
                                  <p:stCondLst>
                                    <p:cond delay="700"/>
                                  </p:stCondLst>
                                  <p:childTnLst>
                                    <p:set>
                                      <p:cBhvr>
                                        <p:cTn id="35" dur="1" fill="hold">
                                          <p:stCondLst>
                                            <p:cond delay="0"/>
                                          </p:stCondLst>
                                        </p:cTn>
                                        <p:tgtEl>
                                          <p:spTgt spid="193"/>
                                        </p:tgtEl>
                                        <p:attrNameLst>
                                          <p:attrName>style.visibility</p:attrName>
                                        </p:attrNameLst>
                                      </p:cBhvr>
                                      <p:to>
                                        <p:strVal val="visible"/>
                                      </p:to>
                                    </p:set>
                                    <p:animEffect transition="in" filter="fade">
                                      <p:cBhvr>
                                        <p:cTn id="36" dur="500"/>
                                        <p:tgtEl>
                                          <p:spTgt spid="193"/>
                                        </p:tgtEl>
                                      </p:cBhvr>
                                    </p:animEffect>
                                  </p:childTnLst>
                                </p:cTn>
                              </p:par>
                              <p:par>
                                <p:cTn id="37" presetID="10" presetClass="entr" presetSubtype="0" fill="hold" nodeType="withEffect">
                                  <p:stCondLst>
                                    <p:cond delay="900"/>
                                  </p:stCondLst>
                                  <p:childTnLst>
                                    <p:set>
                                      <p:cBhvr>
                                        <p:cTn id="38" dur="1" fill="hold">
                                          <p:stCondLst>
                                            <p:cond delay="0"/>
                                          </p:stCondLst>
                                        </p:cTn>
                                        <p:tgtEl>
                                          <p:spTgt spid="208"/>
                                        </p:tgtEl>
                                        <p:attrNameLst>
                                          <p:attrName>style.visibility</p:attrName>
                                        </p:attrNameLst>
                                      </p:cBhvr>
                                      <p:to>
                                        <p:strVal val="visible"/>
                                      </p:to>
                                    </p:set>
                                    <p:animEffect transition="in" filter="fade">
                                      <p:cBhvr>
                                        <p:cTn id="39" dur="500"/>
                                        <p:tgtEl>
                                          <p:spTgt spid="208"/>
                                        </p:tgtEl>
                                      </p:cBhvr>
                                    </p:animEffect>
                                  </p:childTnLst>
                                </p:cTn>
                              </p:par>
                              <p:par>
                                <p:cTn id="40" presetID="10" presetClass="entr" presetSubtype="0" fill="hold" nodeType="withEffect">
                                  <p:stCondLst>
                                    <p:cond delay="1500"/>
                                  </p:stCondLst>
                                  <p:childTnLst>
                                    <p:set>
                                      <p:cBhvr>
                                        <p:cTn id="41" dur="1" fill="hold">
                                          <p:stCondLst>
                                            <p:cond delay="0"/>
                                          </p:stCondLst>
                                        </p:cTn>
                                        <p:tgtEl>
                                          <p:spTgt spid="223"/>
                                        </p:tgtEl>
                                        <p:attrNameLst>
                                          <p:attrName>style.visibility</p:attrName>
                                        </p:attrNameLst>
                                      </p:cBhvr>
                                      <p:to>
                                        <p:strVal val="visible"/>
                                      </p:to>
                                    </p:set>
                                    <p:animEffect transition="in" filter="fade">
                                      <p:cBhvr>
                                        <p:cTn id="42" dur="500"/>
                                        <p:tgtEl>
                                          <p:spTgt spid="223"/>
                                        </p:tgtEl>
                                      </p:cBhvr>
                                    </p:animEffect>
                                  </p:childTnLst>
                                </p:cTn>
                              </p:par>
                            </p:childTnLst>
                          </p:cTn>
                        </p:par>
                      </p:childTnLst>
                    </p:cTn>
                  </p:par>
                  <p:par>
                    <p:cTn id="43" fill="hold">
                      <p:stCondLst>
                        <p:cond delay="indefinite"/>
                      </p:stCondLst>
                      <p:childTnLst>
                        <p:par>
                          <p:cTn id="44" fill="hold">
                            <p:stCondLst>
                              <p:cond delay="0"/>
                            </p:stCondLst>
                            <p:childTnLst>
                              <p:par>
                                <p:cTn id="45" presetID="2" presetClass="exit" presetSubtype="2" accel="100000" fill="hold" nodeType="clickEffect">
                                  <p:stCondLst>
                                    <p:cond delay="200"/>
                                  </p:stCondLst>
                                  <p:childTnLst>
                                    <p:anim calcmode="lin" valueType="num">
                                      <p:cBhvr additive="base">
                                        <p:cTn id="46" dur="1500"/>
                                        <p:tgtEl>
                                          <p:spTgt spid="51"/>
                                        </p:tgtEl>
                                        <p:attrNameLst>
                                          <p:attrName>ppt_x</p:attrName>
                                        </p:attrNameLst>
                                      </p:cBhvr>
                                      <p:tavLst>
                                        <p:tav tm="0">
                                          <p:val>
                                            <p:strVal val="ppt_x"/>
                                          </p:val>
                                        </p:tav>
                                        <p:tav tm="100000">
                                          <p:val>
                                            <p:strVal val="1+ppt_w/2"/>
                                          </p:val>
                                        </p:tav>
                                      </p:tavLst>
                                    </p:anim>
                                    <p:anim calcmode="lin" valueType="num">
                                      <p:cBhvr additive="base">
                                        <p:cTn id="47" dur="1500"/>
                                        <p:tgtEl>
                                          <p:spTgt spid="51"/>
                                        </p:tgtEl>
                                        <p:attrNameLst>
                                          <p:attrName>ppt_y</p:attrName>
                                        </p:attrNameLst>
                                      </p:cBhvr>
                                      <p:tavLst>
                                        <p:tav tm="0">
                                          <p:val>
                                            <p:strVal val="ppt_y"/>
                                          </p:val>
                                        </p:tav>
                                        <p:tav tm="100000">
                                          <p:val>
                                            <p:strVal val="ppt_y"/>
                                          </p:val>
                                        </p:tav>
                                      </p:tavLst>
                                    </p:anim>
                                    <p:set>
                                      <p:cBhvr>
                                        <p:cTn id="48" dur="1" fill="hold">
                                          <p:stCondLst>
                                            <p:cond delay="1499"/>
                                          </p:stCondLst>
                                        </p:cTn>
                                        <p:tgtEl>
                                          <p:spTgt spid="51"/>
                                        </p:tgtEl>
                                        <p:attrNameLst>
                                          <p:attrName>style.visibility</p:attrName>
                                        </p:attrNameLst>
                                      </p:cBhvr>
                                      <p:to>
                                        <p:strVal val="hidden"/>
                                      </p:to>
                                    </p:set>
                                  </p:childTnLst>
                                </p:cTn>
                              </p:par>
                              <p:par>
                                <p:cTn id="49" presetID="2" presetClass="exit" presetSubtype="2" accel="100000" fill="hold" nodeType="withEffect">
                                  <p:stCondLst>
                                    <p:cond delay="0"/>
                                  </p:stCondLst>
                                  <p:childTnLst>
                                    <p:anim calcmode="lin" valueType="num">
                                      <p:cBhvr additive="base">
                                        <p:cTn id="50" dur="1500"/>
                                        <p:tgtEl>
                                          <p:spTgt spid="178"/>
                                        </p:tgtEl>
                                        <p:attrNameLst>
                                          <p:attrName>ppt_x</p:attrName>
                                        </p:attrNameLst>
                                      </p:cBhvr>
                                      <p:tavLst>
                                        <p:tav tm="0">
                                          <p:val>
                                            <p:strVal val="ppt_x"/>
                                          </p:val>
                                        </p:tav>
                                        <p:tav tm="100000">
                                          <p:val>
                                            <p:strVal val="1+ppt_w/2"/>
                                          </p:val>
                                        </p:tav>
                                      </p:tavLst>
                                    </p:anim>
                                    <p:anim calcmode="lin" valueType="num">
                                      <p:cBhvr additive="base">
                                        <p:cTn id="51" dur="1500"/>
                                        <p:tgtEl>
                                          <p:spTgt spid="178"/>
                                        </p:tgtEl>
                                        <p:attrNameLst>
                                          <p:attrName>ppt_y</p:attrName>
                                        </p:attrNameLst>
                                      </p:cBhvr>
                                      <p:tavLst>
                                        <p:tav tm="0">
                                          <p:val>
                                            <p:strVal val="ppt_y"/>
                                          </p:val>
                                        </p:tav>
                                        <p:tav tm="100000">
                                          <p:val>
                                            <p:strVal val="ppt_y"/>
                                          </p:val>
                                        </p:tav>
                                      </p:tavLst>
                                    </p:anim>
                                    <p:set>
                                      <p:cBhvr>
                                        <p:cTn id="52" dur="1" fill="hold">
                                          <p:stCondLst>
                                            <p:cond delay="1499"/>
                                          </p:stCondLst>
                                        </p:cTn>
                                        <p:tgtEl>
                                          <p:spTgt spid="178"/>
                                        </p:tgtEl>
                                        <p:attrNameLst>
                                          <p:attrName>style.visibility</p:attrName>
                                        </p:attrNameLst>
                                      </p:cBhvr>
                                      <p:to>
                                        <p:strVal val="hidden"/>
                                      </p:to>
                                    </p:set>
                                  </p:childTnLst>
                                </p:cTn>
                              </p:par>
                              <p:par>
                                <p:cTn id="53" presetID="2" presetClass="exit" presetSubtype="2" accel="100000" fill="hold" nodeType="withEffect">
                                  <p:stCondLst>
                                    <p:cond delay="0"/>
                                  </p:stCondLst>
                                  <p:childTnLst>
                                    <p:anim calcmode="lin" valueType="num">
                                      <p:cBhvr additive="base">
                                        <p:cTn id="54" dur="1500"/>
                                        <p:tgtEl>
                                          <p:spTgt spid="193"/>
                                        </p:tgtEl>
                                        <p:attrNameLst>
                                          <p:attrName>ppt_x</p:attrName>
                                        </p:attrNameLst>
                                      </p:cBhvr>
                                      <p:tavLst>
                                        <p:tav tm="0">
                                          <p:val>
                                            <p:strVal val="ppt_x"/>
                                          </p:val>
                                        </p:tav>
                                        <p:tav tm="100000">
                                          <p:val>
                                            <p:strVal val="1+ppt_w/2"/>
                                          </p:val>
                                        </p:tav>
                                      </p:tavLst>
                                    </p:anim>
                                    <p:anim calcmode="lin" valueType="num">
                                      <p:cBhvr additive="base">
                                        <p:cTn id="55" dur="1500"/>
                                        <p:tgtEl>
                                          <p:spTgt spid="193"/>
                                        </p:tgtEl>
                                        <p:attrNameLst>
                                          <p:attrName>ppt_y</p:attrName>
                                        </p:attrNameLst>
                                      </p:cBhvr>
                                      <p:tavLst>
                                        <p:tav tm="0">
                                          <p:val>
                                            <p:strVal val="ppt_y"/>
                                          </p:val>
                                        </p:tav>
                                        <p:tav tm="100000">
                                          <p:val>
                                            <p:strVal val="ppt_y"/>
                                          </p:val>
                                        </p:tav>
                                      </p:tavLst>
                                    </p:anim>
                                    <p:set>
                                      <p:cBhvr>
                                        <p:cTn id="56" dur="1" fill="hold">
                                          <p:stCondLst>
                                            <p:cond delay="1499"/>
                                          </p:stCondLst>
                                        </p:cTn>
                                        <p:tgtEl>
                                          <p:spTgt spid="193"/>
                                        </p:tgtEl>
                                        <p:attrNameLst>
                                          <p:attrName>style.visibility</p:attrName>
                                        </p:attrNameLst>
                                      </p:cBhvr>
                                      <p:to>
                                        <p:strVal val="hidden"/>
                                      </p:to>
                                    </p:set>
                                  </p:childTnLst>
                                </p:cTn>
                              </p:par>
                              <p:par>
                                <p:cTn id="57" presetID="2" presetClass="exit" presetSubtype="2" accel="100000" fill="hold" nodeType="withEffect">
                                  <p:stCondLst>
                                    <p:cond delay="0"/>
                                  </p:stCondLst>
                                  <p:childTnLst>
                                    <p:anim calcmode="lin" valueType="num">
                                      <p:cBhvr additive="base">
                                        <p:cTn id="58" dur="1500"/>
                                        <p:tgtEl>
                                          <p:spTgt spid="208"/>
                                        </p:tgtEl>
                                        <p:attrNameLst>
                                          <p:attrName>ppt_x</p:attrName>
                                        </p:attrNameLst>
                                      </p:cBhvr>
                                      <p:tavLst>
                                        <p:tav tm="0">
                                          <p:val>
                                            <p:strVal val="ppt_x"/>
                                          </p:val>
                                        </p:tav>
                                        <p:tav tm="100000">
                                          <p:val>
                                            <p:strVal val="1+ppt_w/2"/>
                                          </p:val>
                                        </p:tav>
                                      </p:tavLst>
                                    </p:anim>
                                    <p:anim calcmode="lin" valueType="num">
                                      <p:cBhvr additive="base">
                                        <p:cTn id="59" dur="1500"/>
                                        <p:tgtEl>
                                          <p:spTgt spid="208"/>
                                        </p:tgtEl>
                                        <p:attrNameLst>
                                          <p:attrName>ppt_y</p:attrName>
                                        </p:attrNameLst>
                                      </p:cBhvr>
                                      <p:tavLst>
                                        <p:tav tm="0">
                                          <p:val>
                                            <p:strVal val="ppt_y"/>
                                          </p:val>
                                        </p:tav>
                                        <p:tav tm="100000">
                                          <p:val>
                                            <p:strVal val="ppt_y"/>
                                          </p:val>
                                        </p:tav>
                                      </p:tavLst>
                                    </p:anim>
                                    <p:set>
                                      <p:cBhvr>
                                        <p:cTn id="60" dur="1" fill="hold">
                                          <p:stCondLst>
                                            <p:cond delay="1499"/>
                                          </p:stCondLst>
                                        </p:cTn>
                                        <p:tgtEl>
                                          <p:spTgt spid="208"/>
                                        </p:tgtEl>
                                        <p:attrNameLst>
                                          <p:attrName>style.visibility</p:attrName>
                                        </p:attrNameLst>
                                      </p:cBhvr>
                                      <p:to>
                                        <p:strVal val="hidden"/>
                                      </p:to>
                                    </p:set>
                                  </p:childTnLst>
                                </p:cTn>
                              </p:par>
                              <p:par>
                                <p:cTn id="61" presetID="2" presetClass="exit" presetSubtype="2" accel="100000" fill="hold" nodeType="withEffect">
                                  <p:stCondLst>
                                    <p:cond delay="0"/>
                                  </p:stCondLst>
                                  <p:childTnLst>
                                    <p:anim calcmode="lin" valueType="num">
                                      <p:cBhvr additive="base">
                                        <p:cTn id="62" dur="1500"/>
                                        <p:tgtEl>
                                          <p:spTgt spid="223"/>
                                        </p:tgtEl>
                                        <p:attrNameLst>
                                          <p:attrName>ppt_x</p:attrName>
                                        </p:attrNameLst>
                                      </p:cBhvr>
                                      <p:tavLst>
                                        <p:tav tm="0">
                                          <p:val>
                                            <p:strVal val="ppt_x"/>
                                          </p:val>
                                        </p:tav>
                                        <p:tav tm="100000">
                                          <p:val>
                                            <p:strVal val="1+ppt_w/2"/>
                                          </p:val>
                                        </p:tav>
                                      </p:tavLst>
                                    </p:anim>
                                    <p:anim calcmode="lin" valueType="num">
                                      <p:cBhvr additive="base">
                                        <p:cTn id="63" dur="1500"/>
                                        <p:tgtEl>
                                          <p:spTgt spid="223"/>
                                        </p:tgtEl>
                                        <p:attrNameLst>
                                          <p:attrName>ppt_y</p:attrName>
                                        </p:attrNameLst>
                                      </p:cBhvr>
                                      <p:tavLst>
                                        <p:tav tm="0">
                                          <p:val>
                                            <p:strVal val="ppt_y"/>
                                          </p:val>
                                        </p:tav>
                                        <p:tav tm="100000">
                                          <p:val>
                                            <p:strVal val="ppt_y"/>
                                          </p:val>
                                        </p:tav>
                                      </p:tavLst>
                                    </p:anim>
                                    <p:set>
                                      <p:cBhvr>
                                        <p:cTn id="64" dur="1" fill="hold">
                                          <p:stCondLst>
                                            <p:cond delay="1499"/>
                                          </p:stCondLst>
                                        </p:cTn>
                                        <p:tgtEl>
                                          <p:spTgt spid="223"/>
                                        </p:tgtEl>
                                        <p:attrNameLst>
                                          <p:attrName>style.visibility</p:attrName>
                                        </p:attrNameLst>
                                      </p:cBhvr>
                                      <p:to>
                                        <p:strVal val="hidden"/>
                                      </p:to>
                                    </p:set>
                                  </p:childTnLst>
                                </p:cTn>
                              </p:par>
                              <p:par>
                                <p:cTn id="65" presetID="2" presetClass="exit" presetSubtype="8" accel="100000" fill="hold" nodeType="withEffect">
                                  <p:stCondLst>
                                    <p:cond delay="0"/>
                                  </p:stCondLst>
                                  <p:childTnLst>
                                    <p:anim calcmode="lin" valueType="num">
                                      <p:cBhvr additive="base">
                                        <p:cTn id="66" dur="1500"/>
                                        <p:tgtEl>
                                          <p:spTgt spid="50"/>
                                        </p:tgtEl>
                                        <p:attrNameLst>
                                          <p:attrName>ppt_x</p:attrName>
                                        </p:attrNameLst>
                                      </p:cBhvr>
                                      <p:tavLst>
                                        <p:tav tm="0">
                                          <p:val>
                                            <p:strVal val="ppt_x"/>
                                          </p:val>
                                        </p:tav>
                                        <p:tav tm="100000">
                                          <p:val>
                                            <p:strVal val="0-ppt_w/2"/>
                                          </p:val>
                                        </p:tav>
                                      </p:tavLst>
                                    </p:anim>
                                    <p:anim calcmode="lin" valueType="num">
                                      <p:cBhvr additive="base">
                                        <p:cTn id="67" dur="1500"/>
                                        <p:tgtEl>
                                          <p:spTgt spid="50"/>
                                        </p:tgtEl>
                                        <p:attrNameLst>
                                          <p:attrName>ppt_y</p:attrName>
                                        </p:attrNameLst>
                                      </p:cBhvr>
                                      <p:tavLst>
                                        <p:tav tm="0">
                                          <p:val>
                                            <p:strVal val="ppt_y"/>
                                          </p:val>
                                        </p:tav>
                                        <p:tav tm="100000">
                                          <p:val>
                                            <p:strVal val="ppt_y"/>
                                          </p:val>
                                        </p:tav>
                                      </p:tavLst>
                                    </p:anim>
                                    <p:set>
                                      <p:cBhvr>
                                        <p:cTn id="68" dur="1" fill="hold">
                                          <p:stCondLst>
                                            <p:cond delay="1499"/>
                                          </p:stCondLst>
                                        </p:cTn>
                                        <p:tgtEl>
                                          <p:spTgt spid="50"/>
                                        </p:tgtEl>
                                        <p:attrNameLst>
                                          <p:attrName>style.visibility</p:attrName>
                                        </p:attrNameLst>
                                      </p:cBhvr>
                                      <p:to>
                                        <p:strVal val="hidden"/>
                                      </p:to>
                                    </p:set>
                                  </p:childTnLst>
                                </p:cTn>
                              </p:par>
                              <p:par>
                                <p:cTn id="69" presetID="2" presetClass="exit" presetSubtype="8" accel="100000" fill="hold" nodeType="withEffect">
                                  <p:stCondLst>
                                    <p:cond delay="0"/>
                                  </p:stCondLst>
                                  <p:childTnLst>
                                    <p:anim calcmode="lin" valueType="num">
                                      <p:cBhvr additive="base">
                                        <p:cTn id="70" dur="1500"/>
                                        <p:tgtEl>
                                          <p:spTgt spid="49"/>
                                        </p:tgtEl>
                                        <p:attrNameLst>
                                          <p:attrName>ppt_x</p:attrName>
                                        </p:attrNameLst>
                                      </p:cBhvr>
                                      <p:tavLst>
                                        <p:tav tm="0">
                                          <p:val>
                                            <p:strVal val="ppt_x"/>
                                          </p:val>
                                        </p:tav>
                                        <p:tav tm="100000">
                                          <p:val>
                                            <p:strVal val="0-ppt_w/2"/>
                                          </p:val>
                                        </p:tav>
                                      </p:tavLst>
                                    </p:anim>
                                    <p:anim calcmode="lin" valueType="num">
                                      <p:cBhvr additive="base">
                                        <p:cTn id="71" dur="1500"/>
                                        <p:tgtEl>
                                          <p:spTgt spid="49"/>
                                        </p:tgtEl>
                                        <p:attrNameLst>
                                          <p:attrName>ppt_y</p:attrName>
                                        </p:attrNameLst>
                                      </p:cBhvr>
                                      <p:tavLst>
                                        <p:tav tm="0">
                                          <p:val>
                                            <p:strVal val="ppt_y"/>
                                          </p:val>
                                        </p:tav>
                                        <p:tav tm="100000">
                                          <p:val>
                                            <p:strVal val="ppt_y"/>
                                          </p:val>
                                        </p:tav>
                                      </p:tavLst>
                                    </p:anim>
                                    <p:set>
                                      <p:cBhvr>
                                        <p:cTn id="72" dur="1" fill="hold">
                                          <p:stCondLst>
                                            <p:cond delay="1499"/>
                                          </p:stCondLst>
                                        </p:cTn>
                                        <p:tgtEl>
                                          <p:spTgt spid="49"/>
                                        </p:tgtEl>
                                        <p:attrNameLst>
                                          <p:attrName>style.visibility</p:attrName>
                                        </p:attrNameLst>
                                      </p:cBhvr>
                                      <p:to>
                                        <p:strVal val="hidden"/>
                                      </p:to>
                                    </p:set>
                                  </p:childTnLst>
                                </p:cTn>
                              </p:par>
                              <p:par>
                                <p:cTn id="73" presetID="2" presetClass="exit" presetSubtype="8" accel="100000" fill="hold" nodeType="withEffect">
                                  <p:stCondLst>
                                    <p:cond delay="0"/>
                                  </p:stCondLst>
                                  <p:childTnLst>
                                    <p:anim calcmode="lin" valueType="num">
                                      <p:cBhvr additive="base">
                                        <p:cTn id="74" dur="1500"/>
                                        <p:tgtEl>
                                          <p:spTgt spid="118"/>
                                        </p:tgtEl>
                                        <p:attrNameLst>
                                          <p:attrName>ppt_x</p:attrName>
                                        </p:attrNameLst>
                                      </p:cBhvr>
                                      <p:tavLst>
                                        <p:tav tm="0">
                                          <p:val>
                                            <p:strVal val="ppt_x"/>
                                          </p:val>
                                        </p:tav>
                                        <p:tav tm="100000">
                                          <p:val>
                                            <p:strVal val="0-ppt_w/2"/>
                                          </p:val>
                                        </p:tav>
                                      </p:tavLst>
                                    </p:anim>
                                    <p:anim calcmode="lin" valueType="num">
                                      <p:cBhvr additive="base">
                                        <p:cTn id="75" dur="1500"/>
                                        <p:tgtEl>
                                          <p:spTgt spid="118"/>
                                        </p:tgtEl>
                                        <p:attrNameLst>
                                          <p:attrName>ppt_y</p:attrName>
                                        </p:attrNameLst>
                                      </p:cBhvr>
                                      <p:tavLst>
                                        <p:tav tm="0">
                                          <p:val>
                                            <p:strVal val="ppt_y"/>
                                          </p:val>
                                        </p:tav>
                                        <p:tav tm="100000">
                                          <p:val>
                                            <p:strVal val="ppt_y"/>
                                          </p:val>
                                        </p:tav>
                                      </p:tavLst>
                                    </p:anim>
                                    <p:set>
                                      <p:cBhvr>
                                        <p:cTn id="76" dur="1" fill="hold">
                                          <p:stCondLst>
                                            <p:cond delay="1499"/>
                                          </p:stCondLst>
                                        </p:cTn>
                                        <p:tgtEl>
                                          <p:spTgt spid="118"/>
                                        </p:tgtEl>
                                        <p:attrNameLst>
                                          <p:attrName>style.visibility</p:attrName>
                                        </p:attrNameLst>
                                      </p:cBhvr>
                                      <p:to>
                                        <p:strVal val="hidden"/>
                                      </p:to>
                                    </p:set>
                                  </p:childTnLst>
                                </p:cTn>
                              </p:par>
                              <p:par>
                                <p:cTn id="77" presetID="2" presetClass="exit" presetSubtype="8" accel="100000" fill="hold" nodeType="withEffect">
                                  <p:stCondLst>
                                    <p:cond delay="0"/>
                                  </p:stCondLst>
                                  <p:childTnLst>
                                    <p:anim calcmode="lin" valueType="num">
                                      <p:cBhvr additive="base">
                                        <p:cTn id="78" dur="1500"/>
                                        <p:tgtEl>
                                          <p:spTgt spid="133"/>
                                        </p:tgtEl>
                                        <p:attrNameLst>
                                          <p:attrName>ppt_x</p:attrName>
                                        </p:attrNameLst>
                                      </p:cBhvr>
                                      <p:tavLst>
                                        <p:tav tm="0">
                                          <p:val>
                                            <p:strVal val="ppt_x"/>
                                          </p:val>
                                        </p:tav>
                                        <p:tav tm="100000">
                                          <p:val>
                                            <p:strVal val="0-ppt_w/2"/>
                                          </p:val>
                                        </p:tav>
                                      </p:tavLst>
                                    </p:anim>
                                    <p:anim calcmode="lin" valueType="num">
                                      <p:cBhvr additive="base">
                                        <p:cTn id="79" dur="1500"/>
                                        <p:tgtEl>
                                          <p:spTgt spid="133"/>
                                        </p:tgtEl>
                                        <p:attrNameLst>
                                          <p:attrName>ppt_y</p:attrName>
                                        </p:attrNameLst>
                                      </p:cBhvr>
                                      <p:tavLst>
                                        <p:tav tm="0">
                                          <p:val>
                                            <p:strVal val="ppt_y"/>
                                          </p:val>
                                        </p:tav>
                                        <p:tav tm="100000">
                                          <p:val>
                                            <p:strVal val="ppt_y"/>
                                          </p:val>
                                        </p:tav>
                                      </p:tavLst>
                                    </p:anim>
                                    <p:set>
                                      <p:cBhvr>
                                        <p:cTn id="80" dur="1" fill="hold">
                                          <p:stCondLst>
                                            <p:cond delay="1499"/>
                                          </p:stCondLst>
                                        </p:cTn>
                                        <p:tgtEl>
                                          <p:spTgt spid="133"/>
                                        </p:tgtEl>
                                        <p:attrNameLst>
                                          <p:attrName>style.visibility</p:attrName>
                                        </p:attrNameLst>
                                      </p:cBhvr>
                                      <p:to>
                                        <p:strVal val="hidden"/>
                                      </p:to>
                                    </p:set>
                                  </p:childTnLst>
                                </p:cTn>
                              </p:par>
                              <p:par>
                                <p:cTn id="81" presetID="2" presetClass="exit" presetSubtype="8" accel="100000" fill="hold" nodeType="withEffect">
                                  <p:stCondLst>
                                    <p:cond delay="0"/>
                                  </p:stCondLst>
                                  <p:childTnLst>
                                    <p:anim calcmode="lin" valueType="num">
                                      <p:cBhvr additive="base">
                                        <p:cTn id="82" dur="1500"/>
                                        <p:tgtEl>
                                          <p:spTgt spid="54"/>
                                        </p:tgtEl>
                                        <p:attrNameLst>
                                          <p:attrName>ppt_x</p:attrName>
                                        </p:attrNameLst>
                                      </p:cBhvr>
                                      <p:tavLst>
                                        <p:tav tm="0">
                                          <p:val>
                                            <p:strVal val="ppt_x"/>
                                          </p:val>
                                        </p:tav>
                                        <p:tav tm="100000">
                                          <p:val>
                                            <p:strVal val="0-ppt_w/2"/>
                                          </p:val>
                                        </p:tav>
                                      </p:tavLst>
                                    </p:anim>
                                    <p:anim calcmode="lin" valueType="num">
                                      <p:cBhvr additive="base">
                                        <p:cTn id="83" dur="1500"/>
                                        <p:tgtEl>
                                          <p:spTgt spid="54"/>
                                        </p:tgtEl>
                                        <p:attrNameLst>
                                          <p:attrName>ppt_y</p:attrName>
                                        </p:attrNameLst>
                                      </p:cBhvr>
                                      <p:tavLst>
                                        <p:tav tm="0">
                                          <p:val>
                                            <p:strVal val="ppt_y"/>
                                          </p:val>
                                        </p:tav>
                                        <p:tav tm="100000">
                                          <p:val>
                                            <p:strVal val="ppt_y"/>
                                          </p:val>
                                        </p:tav>
                                      </p:tavLst>
                                    </p:anim>
                                    <p:set>
                                      <p:cBhvr>
                                        <p:cTn id="84" dur="1" fill="hold">
                                          <p:stCondLst>
                                            <p:cond delay="1499"/>
                                          </p:stCondLst>
                                        </p:cTn>
                                        <p:tgtEl>
                                          <p:spTgt spid="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0" name="Group 49">
            <a:extLst>
              <a:ext uri="{FF2B5EF4-FFF2-40B4-BE49-F238E27FC236}">
                <a16:creationId xmlns:a16="http://schemas.microsoft.com/office/drawing/2014/main" id="{409CDD70-FFDE-4A3C-97EF-0E3F7A311954}"/>
              </a:ext>
            </a:extLst>
          </p:cNvPr>
          <p:cNvGrpSpPr/>
          <p:nvPr/>
        </p:nvGrpSpPr>
        <p:grpSpPr>
          <a:xfrm>
            <a:off x="-2137456" y="5159999"/>
            <a:ext cx="19027856" cy="8394856"/>
            <a:chOff x="3670300" y="5251450"/>
            <a:chExt cx="8394700" cy="3703638"/>
          </a:xfrm>
        </p:grpSpPr>
        <p:sp>
          <p:nvSpPr>
            <p:cNvPr id="5" name="Freeform 5">
              <a:extLst>
                <a:ext uri="{FF2B5EF4-FFF2-40B4-BE49-F238E27FC236}">
                  <a16:creationId xmlns:a16="http://schemas.microsoft.com/office/drawing/2014/main" id="{1823B565-E87F-4F64-9332-D11E76A9B0F1}"/>
                </a:ext>
              </a:extLst>
            </p:cNvPr>
            <p:cNvSpPr>
              <a:spLocks/>
            </p:cNvSpPr>
            <p:nvPr/>
          </p:nvSpPr>
          <p:spPr bwMode="auto">
            <a:xfrm>
              <a:off x="3670300" y="5251450"/>
              <a:ext cx="8394700" cy="3703638"/>
            </a:xfrm>
            <a:custGeom>
              <a:avLst/>
              <a:gdLst>
                <a:gd name="T0" fmla="*/ 509 w 6030"/>
                <a:gd name="T1" fmla="*/ 0 h 2661"/>
                <a:gd name="T2" fmla="*/ 1812 w 6030"/>
                <a:gd name="T3" fmla="*/ 377 h 2661"/>
                <a:gd name="T4" fmla="*/ 2168 w 6030"/>
                <a:gd name="T5" fmla="*/ 543 h 2661"/>
                <a:gd name="T6" fmla="*/ 3155 w 6030"/>
                <a:gd name="T7" fmla="*/ 845 h 2661"/>
                <a:gd name="T8" fmla="*/ 3425 w 6030"/>
                <a:gd name="T9" fmla="*/ 981 h 2661"/>
                <a:gd name="T10" fmla="*/ 3676 w 6030"/>
                <a:gd name="T11" fmla="*/ 957 h 2661"/>
                <a:gd name="T12" fmla="*/ 3868 w 6030"/>
                <a:gd name="T13" fmla="*/ 1008 h 2661"/>
                <a:gd name="T14" fmla="*/ 5187 w 6030"/>
                <a:gd name="T15" fmla="*/ 1444 h 2661"/>
                <a:gd name="T16" fmla="*/ 5844 w 6030"/>
                <a:gd name="T17" fmla="*/ 1734 h 2661"/>
                <a:gd name="T18" fmla="*/ 6018 w 6030"/>
                <a:gd name="T19" fmla="*/ 1926 h 2661"/>
                <a:gd name="T20" fmla="*/ 5922 w 6030"/>
                <a:gd name="T21" fmla="*/ 2009 h 2661"/>
                <a:gd name="T22" fmla="*/ 5359 w 6030"/>
                <a:gd name="T23" fmla="*/ 1819 h 2661"/>
                <a:gd name="T24" fmla="*/ 4955 w 6030"/>
                <a:gd name="T25" fmla="*/ 1674 h 2661"/>
                <a:gd name="T26" fmla="*/ 4807 w 6030"/>
                <a:gd name="T27" fmla="*/ 1643 h 2661"/>
                <a:gd name="T28" fmla="*/ 5219 w 6030"/>
                <a:gd name="T29" fmla="*/ 1811 h 2661"/>
                <a:gd name="T30" fmla="*/ 5777 w 6030"/>
                <a:gd name="T31" fmla="*/ 2062 h 2661"/>
                <a:gd name="T32" fmla="*/ 5896 w 6030"/>
                <a:gd name="T33" fmla="*/ 2259 h 2661"/>
                <a:gd name="T34" fmla="*/ 5651 w 6030"/>
                <a:gd name="T35" fmla="*/ 2305 h 2661"/>
                <a:gd name="T36" fmla="*/ 5258 w 6030"/>
                <a:gd name="T37" fmla="*/ 2146 h 2661"/>
                <a:gd name="T38" fmla="*/ 4836 w 6030"/>
                <a:gd name="T39" fmla="*/ 1982 h 2661"/>
                <a:gd name="T40" fmla="*/ 4630 w 6030"/>
                <a:gd name="T41" fmla="*/ 1934 h 2661"/>
                <a:gd name="T42" fmla="*/ 5434 w 6030"/>
                <a:gd name="T43" fmla="*/ 2256 h 2661"/>
                <a:gd name="T44" fmla="*/ 5541 w 6030"/>
                <a:gd name="T45" fmla="*/ 2432 h 2661"/>
                <a:gd name="T46" fmla="*/ 5359 w 6030"/>
                <a:gd name="T47" fmla="*/ 2501 h 2661"/>
                <a:gd name="T48" fmla="*/ 4514 w 6030"/>
                <a:gd name="T49" fmla="*/ 2208 h 2661"/>
                <a:gd name="T50" fmla="*/ 4422 w 6030"/>
                <a:gd name="T51" fmla="*/ 2220 h 2661"/>
                <a:gd name="T52" fmla="*/ 4941 w 6030"/>
                <a:gd name="T53" fmla="*/ 2441 h 2661"/>
                <a:gd name="T54" fmla="*/ 5072 w 6030"/>
                <a:gd name="T55" fmla="*/ 2594 h 2661"/>
                <a:gd name="T56" fmla="*/ 4968 w 6030"/>
                <a:gd name="T57" fmla="*/ 2655 h 2661"/>
                <a:gd name="T58" fmla="*/ 4131 w 6030"/>
                <a:gd name="T59" fmla="*/ 2431 h 2661"/>
                <a:gd name="T60" fmla="*/ 3592 w 6030"/>
                <a:gd name="T61" fmla="*/ 2248 h 2661"/>
                <a:gd name="T62" fmla="*/ 3058 w 6030"/>
                <a:gd name="T63" fmla="*/ 1851 h 2661"/>
                <a:gd name="T64" fmla="*/ 2096 w 6030"/>
                <a:gd name="T65" fmla="*/ 1638 h 2661"/>
                <a:gd name="T66" fmla="*/ 1812 w 6030"/>
                <a:gd name="T67" fmla="*/ 1600 h 2661"/>
                <a:gd name="T68" fmla="*/ 0 w 6030"/>
                <a:gd name="T69" fmla="*/ 1516 h 2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30" h="2661">
                  <a:moveTo>
                    <a:pt x="509" y="0"/>
                  </a:moveTo>
                  <a:cubicBezTo>
                    <a:pt x="886" y="73"/>
                    <a:pt x="1812" y="377"/>
                    <a:pt x="1812" y="377"/>
                  </a:cubicBezTo>
                  <a:cubicBezTo>
                    <a:pt x="1812" y="377"/>
                    <a:pt x="1842" y="393"/>
                    <a:pt x="2168" y="543"/>
                  </a:cubicBezTo>
                  <a:cubicBezTo>
                    <a:pt x="2493" y="693"/>
                    <a:pt x="3024" y="825"/>
                    <a:pt x="3155" y="845"/>
                  </a:cubicBezTo>
                  <a:cubicBezTo>
                    <a:pt x="3286" y="865"/>
                    <a:pt x="3373" y="972"/>
                    <a:pt x="3425" y="981"/>
                  </a:cubicBezTo>
                  <a:cubicBezTo>
                    <a:pt x="3477" y="989"/>
                    <a:pt x="3616" y="957"/>
                    <a:pt x="3676" y="957"/>
                  </a:cubicBezTo>
                  <a:cubicBezTo>
                    <a:pt x="3735" y="957"/>
                    <a:pt x="3799" y="989"/>
                    <a:pt x="3868" y="1008"/>
                  </a:cubicBezTo>
                  <a:cubicBezTo>
                    <a:pt x="5152" y="1374"/>
                    <a:pt x="4405" y="1122"/>
                    <a:pt x="5187" y="1444"/>
                  </a:cubicBezTo>
                  <a:cubicBezTo>
                    <a:pt x="5298" y="1489"/>
                    <a:pt x="5659" y="1652"/>
                    <a:pt x="5844" y="1734"/>
                  </a:cubicBezTo>
                  <a:cubicBezTo>
                    <a:pt x="6030" y="1816"/>
                    <a:pt x="6029" y="1885"/>
                    <a:pt x="6018" y="1926"/>
                  </a:cubicBezTo>
                  <a:cubicBezTo>
                    <a:pt x="6006" y="1967"/>
                    <a:pt x="5951" y="1995"/>
                    <a:pt x="5922" y="2009"/>
                  </a:cubicBezTo>
                  <a:cubicBezTo>
                    <a:pt x="5848" y="2042"/>
                    <a:pt x="5478" y="1859"/>
                    <a:pt x="5359" y="1819"/>
                  </a:cubicBezTo>
                  <a:cubicBezTo>
                    <a:pt x="5282" y="1793"/>
                    <a:pt x="5033" y="1701"/>
                    <a:pt x="4955" y="1674"/>
                  </a:cubicBezTo>
                  <a:cubicBezTo>
                    <a:pt x="4877" y="1648"/>
                    <a:pt x="4799" y="1631"/>
                    <a:pt x="4807" y="1643"/>
                  </a:cubicBezTo>
                  <a:cubicBezTo>
                    <a:pt x="4815" y="1654"/>
                    <a:pt x="5141" y="1786"/>
                    <a:pt x="5219" y="1811"/>
                  </a:cubicBezTo>
                  <a:cubicBezTo>
                    <a:pt x="5296" y="1836"/>
                    <a:pt x="5694" y="2024"/>
                    <a:pt x="5777" y="2062"/>
                  </a:cubicBezTo>
                  <a:cubicBezTo>
                    <a:pt x="5859" y="2100"/>
                    <a:pt x="5920" y="2202"/>
                    <a:pt x="5896" y="2259"/>
                  </a:cubicBezTo>
                  <a:cubicBezTo>
                    <a:pt x="5871" y="2316"/>
                    <a:pt x="5739" y="2326"/>
                    <a:pt x="5651" y="2305"/>
                  </a:cubicBezTo>
                  <a:cubicBezTo>
                    <a:pt x="5564" y="2283"/>
                    <a:pt x="5336" y="2172"/>
                    <a:pt x="5258" y="2146"/>
                  </a:cubicBezTo>
                  <a:cubicBezTo>
                    <a:pt x="5180" y="2121"/>
                    <a:pt x="4907" y="2005"/>
                    <a:pt x="4836" y="1982"/>
                  </a:cubicBezTo>
                  <a:cubicBezTo>
                    <a:pt x="4766" y="1959"/>
                    <a:pt x="4622" y="1917"/>
                    <a:pt x="4630" y="1934"/>
                  </a:cubicBezTo>
                  <a:cubicBezTo>
                    <a:pt x="4639" y="1953"/>
                    <a:pt x="4966" y="2066"/>
                    <a:pt x="5434" y="2256"/>
                  </a:cubicBezTo>
                  <a:cubicBezTo>
                    <a:pt x="5493" y="2281"/>
                    <a:pt x="5568" y="2370"/>
                    <a:pt x="5541" y="2432"/>
                  </a:cubicBezTo>
                  <a:cubicBezTo>
                    <a:pt x="5515" y="2495"/>
                    <a:pt x="5408" y="2501"/>
                    <a:pt x="5359" y="2501"/>
                  </a:cubicBezTo>
                  <a:cubicBezTo>
                    <a:pt x="5257" y="2499"/>
                    <a:pt x="4645" y="2234"/>
                    <a:pt x="4514" y="2208"/>
                  </a:cubicBezTo>
                  <a:cubicBezTo>
                    <a:pt x="4426" y="2191"/>
                    <a:pt x="4422" y="2220"/>
                    <a:pt x="4422" y="2220"/>
                  </a:cubicBezTo>
                  <a:cubicBezTo>
                    <a:pt x="4477" y="2237"/>
                    <a:pt x="4789" y="2379"/>
                    <a:pt x="4941" y="2441"/>
                  </a:cubicBezTo>
                  <a:cubicBezTo>
                    <a:pt x="5094" y="2503"/>
                    <a:pt x="5078" y="2559"/>
                    <a:pt x="5072" y="2594"/>
                  </a:cubicBezTo>
                  <a:cubicBezTo>
                    <a:pt x="5065" y="2630"/>
                    <a:pt x="5036" y="2649"/>
                    <a:pt x="4968" y="2655"/>
                  </a:cubicBezTo>
                  <a:cubicBezTo>
                    <a:pt x="4901" y="2661"/>
                    <a:pt x="4277" y="2455"/>
                    <a:pt x="4131" y="2431"/>
                  </a:cubicBezTo>
                  <a:cubicBezTo>
                    <a:pt x="3985" y="2408"/>
                    <a:pt x="3785" y="2313"/>
                    <a:pt x="3592" y="2248"/>
                  </a:cubicBezTo>
                  <a:cubicBezTo>
                    <a:pt x="3400" y="2183"/>
                    <a:pt x="3194" y="1993"/>
                    <a:pt x="3058" y="1851"/>
                  </a:cubicBezTo>
                  <a:cubicBezTo>
                    <a:pt x="2923" y="1710"/>
                    <a:pt x="2096" y="1638"/>
                    <a:pt x="2096" y="1638"/>
                  </a:cubicBezTo>
                  <a:cubicBezTo>
                    <a:pt x="2096" y="1638"/>
                    <a:pt x="1945" y="1620"/>
                    <a:pt x="1812" y="1600"/>
                  </a:cubicBezTo>
                  <a:cubicBezTo>
                    <a:pt x="1812" y="1600"/>
                    <a:pt x="145" y="1527"/>
                    <a:pt x="0" y="1516"/>
                  </a:cubicBezTo>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7">
              <a:extLst>
                <a:ext uri="{FF2B5EF4-FFF2-40B4-BE49-F238E27FC236}">
                  <a16:creationId xmlns:a16="http://schemas.microsoft.com/office/drawing/2014/main" id="{AA3FDCF6-29A0-4FB4-8897-23AE0635E3E2}"/>
                </a:ext>
              </a:extLst>
            </p:cNvPr>
            <p:cNvSpPr>
              <a:spLocks/>
            </p:cNvSpPr>
            <p:nvPr/>
          </p:nvSpPr>
          <p:spPr bwMode="auto">
            <a:xfrm>
              <a:off x="3670300" y="5251450"/>
              <a:ext cx="8394700" cy="3703638"/>
            </a:xfrm>
            <a:custGeom>
              <a:avLst/>
              <a:gdLst>
                <a:gd name="T0" fmla="*/ 509 w 6030"/>
                <a:gd name="T1" fmla="*/ 0 h 2661"/>
                <a:gd name="T2" fmla="*/ 1812 w 6030"/>
                <a:gd name="T3" fmla="*/ 377 h 2661"/>
                <a:gd name="T4" fmla="*/ 2168 w 6030"/>
                <a:gd name="T5" fmla="*/ 543 h 2661"/>
                <a:gd name="T6" fmla="*/ 3155 w 6030"/>
                <a:gd name="T7" fmla="*/ 845 h 2661"/>
                <a:gd name="T8" fmla="*/ 3425 w 6030"/>
                <a:gd name="T9" fmla="*/ 981 h 2661"/>
                <a:gd name="T10" fmla="*/ 3676 w 6030"/>
                <a:gd name="T11" fmla="*/ 957 h 2661"/>
                <a:gd name="T12" fmla="*/ 3868 w 6030"/>
                <a:gd name="T13" fmla="*/ 1008 h 2661"/>
                <a:gd name="T14" fmla="*/ 5187 w 6030"/>
                <a:gd name="T15" fmla="*/ 1444 h 2661"/>
                <a:gd name="T16" fmla="*/ 5844 w 6030"/>
                <a:gd name="T17" fmla="*/ 1734 h 2661"/>
                <a:gd name="T18" fmla="*/ 6018 w 6030"/>
                <a:gd name="T19" fmla="*/ 1926 h 2661"/>
                <a:gd name="T20" fmla="*/ 5922 w 6030"/>
                <a:gd name="T21" fmla="*/ 2009 h 2661"/>
                <a:gd name="T22" fmla="*/ 5359 w 6030"/>
                <a:gd name="T23" fmla="*/ 1819 h 2661"/>
                <a:gd name="T24" fmla="*/ 4955 w 6030"/>
                <a:gd name="T25" fmla="*/ 1674 h 2661"/>
                <a:gd name="T26" fmla="*/ 4807 w 6030"/>
                <a:gd name="T27" fmla="*/ 1643 h 2661"/>
                <a:gd name="T28" fmla="*/ 5219 w 6030"/>
                <a:gd name="T29" fmla="*/ 1811 h 2661"/>
                <a:gd name="T30" fmla="*/ 5777 w 6030"/>
                <a:gd name="T31" fmla="*/ 2062 h 2661"/>
                <a:gd name="T32" fmla="*/ 5896 w 6030"/>
                <a:gd name="T33" fmla="*/ 2259 h 2661"/>
                <a:gd name="T34" fmla="*/ 5651 w 6030"/>
                <a:gd name="T35" fmla="*/ 2305 h 2661"/>
                <a:gd name="T36" fmla="*/ 5258 w 6030"/>
                <a:gd name="T37" fmla="*/ 2146 h 2661"/>
                <a:gd name="T38" fmla="*/ 4836 w 6030"/>
                <a:gd name="T39" fmla="*/ 1982 h 2661"/>
                <a:gd name="T40" fmla="*/ 4630 w 6030"/>
                <a:gd name="T41" fmla="*/ 1934 h 2661"/>
                <a:gd name="T42" fmla="*/ 5434 w 6030"/>
                <a:gd name="T43" fmla="*/ 2256 h 2661"/>
                <a:gd name="T44" fmla="*/ 5541 w 6030"/>
                <a:gd name="T45" fmla="*/ 2432 h 2661"/>
                <a:gd name="T46" fmla="*/ 5359 w 6030"/>
                <a:gd name="T47" fmla="*/ 2501 h 2661"/>
                <a:gd name="T48" fmla="*/ 4514 w 6030"/>
                <a:gd name="T49" fmla="*/ 2208 h 2661"/>
                <a:gd name="T50" fmla="*/ 4422 w 6030"/>
                <a:gd name="T51" fmla="*/ 2220 h 2661"/>
                <a:gd name="T52" fmla="*/ 4941 w 6030"/>
                <a:gd name="T53" fmla="*/ 2441 h 2661"/>
                <a:gd name="T54" fmla="*/ 5072 w 6030"/>
                <a:gd name="T55" fmla="*/ 2594 h 2661"/>
                <a:gd name="T56" fmla="*/ 4968 w 6030"/>
                <a:gd name="T57" fmla="*/ 2655 h 2661"/>
                <a:gd name="T58" fmla="*/ 4131 w 6030"/>
                <a:gd name="T59" fmla="*/ 2431 h 2661"/>
                <a:gd name="T60" fmla="*/ 3592 w 6030"/>
                <a:gd name="T61" fmla="*/ 2248 h 2661"/>
                <a:gd name="T62" fmla="*/ 3058 w 6030"/>
                <a:gd name="T63" fmla="*/ 1851 h 2661"/>
                <a:gd name="T64" fmla="*/ 2096 w 6030"/>
                <a:gd name="T65" fmla="*/ 1638 h 2661"/>
                <a:gd name="T66" fmla="*/ 1812 w 6030"/>
                <a:gd name="T67" fmla="*/ 1600 h 2661"/>
                <a:gd name="T68" fmla="*/ 0 w 6030"/>
                <a:gd name="T69" fmla="*/ 1516 h 2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30" h="2661">
                  <a:moveTo>
                    <a:pt x="509" y="0"/>
                  </a:moveTo>
                  <a:cubicBezTo>
                    <a:pt x="886" y="73"/>
                    <a:pt x="1812" y="377"/>
                    <a:pt x="1812" y="377"/>
                  </a:cubicBezTo>
                  <a:cubicBezTo>
                    <a:pt x="1812" y="377"/>
                    <a:pt x="1842" y="393"/>
                    <a:pt x="2168" y="543"/>
                  </a:cubicBezTo>
                  <a:cubicBezTo>
                    <a:pt x="2493" y="693"/>
                    <a:pt x="3024" y="825"/>
                    <a:pt x="3155" y="845"/>
                  </a:cubicBezTo>
                  <a:cubicBezTo>
                    <a:pt x="3286" y="865"/>
                    <a:pt x="3373" y="972"/>
                    <a:pt x="3425" y="981"/>
                  </a:cubicBezTo>
                  <a:cubicBezTo>
                    <a:pt x="3477" y="989"/>
                    <a:pt x="3616" y="957"/>
                    <a:pt x="3676" y="957"/>
                  </a:cubicBezTo>
                  <a:cubicBezTo>
                    <a:pt x="3735" y="957"/>
                    <a:pt x="3799" y="989"/>
                    <a:pt x="3868" y="1008"/>
                  </a:cubicBezTo>
                  <a:cubicBezTo>
                    <a:pt x="5152" y="1374"/>
                    <a:pt x="4405" y="1122"/>
                    <a:pt x="5187" y="1444"/>
                  </a:cubicBezTo>
                  <a:cubicBezTo>
                    <a:pt x="5298" y="1489"/>
                    <a:pt x="5659" y="1652"/>
                    <a:pt x="5844" y="1734"/>
                  </a:cubicBezTo>
                  <a:cubicBezTo>
                    <a:pt x="6030" y="1816"/>
                    <a:pt x="6029" y="1885"/>
                    <a:pt x="6018" y="1926"/>
                  </a:cubicBezTo>
                  <a:cubicBezTo>
                    <a:pt x="6006" y="1967"/>
                    <a:pt x="5951" y="1995"/>
                    <a:pt x="5922" y="2009"/>
                  </a:cubicBezTo>
                  <a:cubicBezTo>
                    <a:pt x="5848" y="2042"/>
                    <a:pt x="5478" y="1859"/>
                    <a:pt x="5359" y="1819"/>
                  </a:cubicBezTo>
                  <a:cubicBezTo>
                    <a:pt x="5282" y="1793"/>
                    <a:pt x="5033" y="1701"/>
                    <a:pt x="4955" y="1674"/>
                  </a:cubicBezTo>
                  <a:cubicBezTo>
                    <a:pt x="4877" y="1648"/>
                    <a:pt x="4799" y="1631"/>
                    <a:pt x="4807" y="1643"/>
                  </a:cubicBezTo>
                  <a:cubicBezTo>
                    <a:pt x="4815" y="1654"/>
                    <a:pt x="5141" y="1786"/>
                    <a:pt x="5219" y="1811"/>
                  </a:cubicBezTo>
                  <a:cubicBezTo>
                    <a:pt x="5296" y="1836"/>
                    <a:pt x="5694" y="2024"/>
                    <a:pt x="5777" y="2062"/>
                  </a:cubicBezTo>
                  <a:cubicBezTo>
                    <a:pt x="5859" y="2100"/>
                    <a:pt x="5920" y="2202"/>
                    <a:pt x="5896" y="2259"/>
                  </a:cubicBezTo>
                  <a:cubicBezTo>
                    <a:pt x="5871" y="2316"/>
                    <a:pt x="5739" y="2326"/>
                    <a:pt x="5651" y="2305"/>
                  </a:cubicBezTo>
                  <a:cubicBezTo>
                    <a:pt x="5564" y="2283"/>
                    <a:pt x="5336" y="2172"/>
                    <a:pt x="5258" y="2146"/>
                  </a:cubicBezTo>
                  <a:cubicBezTo>
                    <a:pt x="5180" y="2121"/>
                    <a:pt x="4907" y="2005"/>
                    <a:pt x="4836" y="1982"/>
                  </a:cubicBezTo>
                  <a:cubicBezTo>
                    <a:pt x="4766" y="1959"/>
                    <a:pt x="4622" y="1917"/>
                    <a:pt x="4630" y="1934"/>
                  </a:cubicBezTo>
                  <a:cubicBezTo>
                    <a:pt x="4639" y="1953"/>
                    <a:pt x="4966" y="2066"/>
                    <a:pt x="5434" y="2256"/>
                  </a:cubicBezTo>
                  <a:cubicBezTo>
                    <a:pt x="5493" y="2281"/>
                    <a:pt x="5568" y="2370"/>
                    <a:pt x="5541" y="2432"/>
                  </a:cubicBezTo>
                  <a:cubicBezTo>
                    <a:pt x="5515" y="2495"/>
                    <a:pt x="5408" y="2501"/>
                    <a:pt x="5359" y="2501"/>
                  </a:cubicBezTo>
                  <a:cubicBezTo>
                    <a:pt x="5257" y="2499"/>
                    <a:pt x="4645" y="2234"/>
                    <a:pt x="4514" y="2208"/>
                  </a:cubicBezTo>
                  <a:cubicBezTo>
                    <a:pt x="4426" y="2191"/>
                    <a:pt x="4422" y="2220"/>
                    <a:pt x="4422" y="2220"/>
                  </a:cubicBezTo>
                  <a:cubicBezTo>
                    <a:pt x="4477" y="2237"/>
                    <a:pt x="4789" y="2379"/>
                    <a:pt x="4941" y="2441"/>
                  </a:cubicBezTo>
                  <a:cubicBezTo>
                    <a:pt x="5094" y="2503"/>
                    <a:pt x="5078" y="2559"/>
                    <a:pt x="5072" y="2594"/>
                  </a:cubicBezTo>
                  <a:cubicBezTo>
                    <a:pt x="5065" y="2630"/>
                    <a:pt x="5036" y="2649"/>
                    <a:pt x="4968" y="2655"/>
                  </a:cubicBezTo>
                  <a:cubicBezTo>
                    <a:pt x="4901" y="2661"/>
                    <a:pt x="4277" y="2455"/>
                    <a:pt x="4131" y="2431"/>
                  </a:cubicBezTo>
                  <a:cubicBezTo>
                    <a:pt x="3985" y="2408"/>
                    <a:pt x="3785" y="2313"/>
                    <a:pt x="3592" y="2248"/>
                  </a:cubicBezTo>
                  <a:cubicBezTo>
                    <a:pt x="3400" y="2183"/>
                    <a:pt x="3194" y="1993"/>
                    <a:pt x="3058" y="1851"/>
                  </a:cubicBezTo>
                  <a:cubicBezTo>
                    <a:pt x="2923" y="1710"/>
                    <a:pt x="2096" y="1638"/>
                    <a:pt x="2096" y="1638"/>
                  </a:cubicBezTo>
                  <a:cubicBezTo>
                    <a:pt x="2096" y="1638"/>
                    <a:pt x="1945" y="1620"/>
                    <a:pt x="1812" y="1600"/>
                  </a:cubicBezTo>
                  <a:cubicBezTo>
                    <a:pt x="1812" y="1600"/>
                    <a:pt x="145" y="1527"/>
                    <a:pt x="0" y="1516"/>
                  </a:cubicBezTo>
                </a:path>
              </a:pathLst>
            </a:custGeom>
            <a:noFill/>
            <a:ln w="7620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 name="Freeform 8">
              <a:extLst>
                <a:ext uri="{FF2B5EF4-FFF2-40B4-BE49-F238E27FC236}">
                  <a16:creationId xmlns:a16="http://schemas.microsoft.com/office/drawing/2014/main" id="{AE66C7D8-37E7-45CC-97D8-B8F4FA607E8B}"/>
                </a:ext>
              </a:extLst>
            </p:cNvPr>
            <p:cNvSpPr>
              <a:spLocks/>
            </p:cNvSpPr>
            <p:nvPr/>
          </p:nvSpPr>
          <p:spPr bwMode="auto">
            <a:xfrm>
              <a:off x="11601450" y="7735888"/>
              <a:ext cx="60325" cy="228600"/>
            </a:xfrm>
            <a:custGeom>
              <a:avLst/>
              <a:gdLst>
                <a:gd name="T0" fmla="*/ 0 w 44"/>
                <a:gd name="T1" fmla="*/ 165 h 165"/>
                <a:gd name="T2" fmla="*/ 12 w 44"/>
                <a:gd name="T3" fmla="*/ 58 h 165"/>
                <a:gd name="T4" fmla="*/ 43 w 44"/>
                <a:gd name="T5" fmla="*/ 0 h 165"/>
                <a:gd name="T6" fmla="*/ 44 w 44"/>
                <a:gd name="T7" fmla="*/ 1 h 165"/>
                <a:gd name="T8" fmla="*/ 34 w 44"/>
                <a:gd name="T9" fmla="*/ 42 h 165"/>
                <a:gd name="T10" fmla="*/ 21 w 44"/>
                <a:gd name="T11" fmla="*/ 82 h 165"/>
                <a:gd name="T12" fmla="*/ 1 w 44"/>
                <a:gd name="T13" fmla="*/ 165 h 165"/>
                <a:gd name="T14" fmla="*/ 0 w 44"/>
                <a:gd name="T15" fmla="*/ 165 h 1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165">
                  <a:moveTo>
                    <a:pt x="0" y="165"/>
                  </a:moveTo>
                  <a:cubicBezTo>
                    <a:pt x="1" y="117"/>
                    <a:pt x="10" y="73"/>
                    <a:pt x="12" y="58"/>
                  </a:cubicBezTo>
                  <a:cubicBezTo>
                    <a:pt x="17" y="37"/>
                    <a:pt x="27" y="14"/>
                    <a:pt x="43" y="0"/>
                  </a:cubicBezTo>
                  <a:cubicBezTo>
                    <a:pt x="44" y="1"/>
                    <a:pt x="44" y="1"/>
                    <a:pt x="44" y="1"/>
                  </a:cubicBezTo>
                  <a:cubicBezTo>
                    <a:pt x="40" y="15"/>
                    <a:pt x="37" y="28"/>
                    <a:pt x="34" y="42"/>
                  </a:cubicBezTo>
                  <a:cubicBezTo>
                    <a:pt x="30" y="55"/>
                    <a:pt x="25" y="68"/>
                    <a:pt x="21" y="82"/>
                  </a:cubicBezTo>
                  <a:cubicBezTo>
                    <a:pt x="13" y="110"/>
                    <a:pt x="7" y="137"/>
                    <a:pt x="1" y="165"/>
                  </a:cubicBezTo>
                  <a:lnTo>
                    <a:pt x="0" y="16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9">
              <a:extLst>
                <a:ext uri="{FF2B5EF4-FFF2-40B4-BE49-F238E27FC236}">
                  <a16:creationId xmlns:a16="http://schemas.microsoft.com/office/drawing/2014/main" id="{2FE74A4D-2C50-4FD6-A6DB-3D4368F563E6}"/>
                </a:ext>
              </a:extLst>
            </p:cNvPr>
            <p:cNvSpPr>
              <a:spLocks/>
            </p:cNvSpPr>
            <p:nvPr/>
          </p:nvSpPr>
          <p:spPr bwMode="auto">
            <a:xfrm>
              <a:off x="11577638" y="7600950"/>
              <a:ext cx="115888" cy="249238"/>
            </a:xfrm>
            <a:custGeom>
              <a:avLst/>
              <a:gdLst>
                <a:gd name="T0" fmla="*/ 8 w 83"/>
                <a:gd name="T1" fmla="*/ 180 h 180"/>
                <a:gd name="T2" fmla="*/ 82 w 83"/>
                <a:gd name="T3" fmla="*/ 0 h 180"/>
                <a:gd name="T4" fmla="*/ 83 w 83"/>
                <a:gd name="T5" fmla="*/ 1 h 180"/>
                <a:gd name="T6" fmla="*/ 9 w 83"/>
                <a:gd name="T7" fmla="*/ 180 h 180"/>
                <a:gd name="T8" fmla="*/ 8 w 83"/>
                <a:gd name="T9" fmla="*/ 180 h 180"/>
              </a:gdLst>
              <a:ahLst/>
              <a:cxnLst>
                <a:cxn ang="0">
                  <a:pos x="T0" y="T1"/>
                </a:cxn>
                <a:cxn ang="0">
                  <a:pos x="T2" y="T3"/>
                </a:cxn>
                <a:cxn ang="0">
                  <a:pos x="T4" y="T5"/>
                </a:cxn>
                <a:cxn ang="0">
                  <a:pos x="T6" y="T7"/>
                </a:cxn>
                <a:cxn ang="0">
                  <a:pos x="T8" y="T9"/>
                </a:cxn>
              </a:cxnLst>
              <a:rect l="0" t="0" r="r" b="b"/>
              <a:pathLst>
                <a:path w="83" h="180">
                  <a:moveTo>
                    <a:pt x="8" y="180"/>
                  </a:moveTo>
                  <a:cubicBezTo>
                    <a:pt x="0" y="128"/>
                    <a:pt x="21" y="37"/>
                    <a:pt x="82" y="0"/>
                  </a:cubicBezTo>
                  <a:cubicBezTo>
                    <a:pt x="83" y="1"/>
                    <a:pt x="83" y="1"/>
                    <a:pt x="83" y="1"/>
                  </a:cubicBezTo>
                  <a:cubicBezTo>
                    <a:pt x="63" y="41"/>
                    <a:pt x="9" y="97"/>
                    <a:pt x="9" y="180"/>
                  </a:cubicBezTo>
                  <a:lnTo>
                    <a:pt x="8" y="18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0">
              <a:extLst>
                <a:ext uri="{FF2B5EF4-FFF2-40B4-BE49-F238E27FC236}">
                  <a16:creationId xmlns:a16="http://schemas.microsoft.com/office/drawing/2014/main" id="{2383A096-20FE-476F-98B9-79F5CAB3232A}"/>
                </a:ext>
              </a:extLst>
            </p:cNvPr>
            <p:cNvSpPr>
              <a:spLocks/>
            </p:cNvSpPr>
            <p:nvPr/>
          </p:nvSpPr>
          <p:spPr bwMode="auto">
            <a:xfrm>
              <a:off x="10969625" y="7532688"/>
              <a:ext cx="60325" cy="195263"/>
            </a:xfrm>
            <a:custGeom>
              <a:avLst/>
              <a:gdLst>
                <a:gd name="T0" fmla="*/ 7 w 43"/>
                <a:gd name="T1" fmla="*/ 141 h 141"/>
                <a:gd name="T2" fmla="*/ 41 w 43"/>
                <a:gd name="T3" fmla="*/ 0 h 141"/>
                <a:gd name="T4" fmla="*/ 43 w 43"/>
                <a:gd name="T5" fmla="*/ 1 h 141"/>
                <a:gd name="T6" fmla="*/ 8 w 43"/>
                <a:gd name="T7" fmla="*/ 141 h 141"/>
                <a:gd name="T8" fmla="*/ 7 w 43"/>
                <a:gd name="T9" fmla="*/ 141 h 141"/>
              </a:gdLst>
              <a:ahLst/>
              <a:cxnLst>
                <a:cxn ang="0">
                  <a:pos x="T0" y="T1"/>
                </a:cxn>
                <a:cxn ang="0">
                  <a:pos x="T2" y="T3"/>
                </a:cxn>
                <a:cxn ang="0">
                  <a:pos x="T4" y="T5"/>
                </a:cxn>
                <a:cxn ang="0">
                  <a:pos x="T6" y="T7"/>
                </a:cxn>
                <a:cxn ang="0">
                  <a:pos x="T8" y="T9"/>
                </a:cxn>
              </a:cxnLst>
              <a:rect l="0" t="0" r="r" b="b"/>
              <a:pathLst>
                <a:path w="43" h="141">
                  <a:moveTo>
                    <a:pt x="7" y="141"/>
                  </a:moveTo>
                  <a:cubicBezTo>
                    <a:pt x="1" y="110"/>
                    <a:pt x="0" y="31"/>
                    <a:pt x="41" y="0"/>
                  </a:cubicBezTo>
                  <a:cubicBezTo>
                    <a:pt x="43" y="1"/>
                    <a:pt x="43" y="1"/>
                    <a:pt x="43" y="1"/>
                  </a:cubicBezTo>
                  <a:cubicBezTo>
                    <a:pt x="34" y="43"/>
                    <a:pt x="11" y="72"/>
                    <a:pt x="8" y="141"/>
                  </a:cubicBezTo>
                  <a:lnTo>
                    <a:pt x="7" y="14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1">
              <a:extLst>
                <a:ext uri="{FF2B5EF4-FFF2-40B4-BE49-F238E27FC236}">
                  <a16:creationId xmlns:a16="http://schemas.microsoft.com/office/drawing/2014/main" id="{D130C18B-1674-4147-B650-8B35AA14BE17}"/>
                </a:ext>
              </a:extLst>
            </p:cNvPr>
            <p:cNvSpPr>
              <a:spLocks/>
            </p:cNvSpPr>
            <p:nvPr/>
          </p:nvSpPr>
          <p:spPr bwMode="auto">
            <a:xfrm>
              <a:off x="11039475" y="7380288"/>
              <a:ext cx="138113" cy="209550"/>
            </a:xfrm>
            <a:custGeom>
              <a:avLst/>
              <a:gdLst>
                <a:gd name="T0" fmla="*/ 99 w 99"/>
                <a:gd name="T1" fmla="*/ 1 h 150"/>
                <a:gd name="T2" fmla="*/ 9 w 99"/>
                <a:gd name="T3" fmla="*/ 150 h 150"/>
                <a:gd name="T4" fmla="*/ 7 w 99"/>
                <a:gd name="T5" fmla="*/ 149 h 150"/>
                <a:gd name="T6" fmla="*/ 65 w 99"/>
                <a:gd name="T7" fmla="*/ 31 h 150"/>
                <a:gd name="T8" fmla="*/ 98 w 99"/>
                <a:gd name="T9" fmla="*/ 0 h 150"/>
                <a:gd name="T10" fmla="*/ 99 w 99"/>
                <a:gd name="T11" fmla="*/ 1 h 150"/>
              </a:gdLst>
              <a:ahLst/>
              <a:cxnLst>
                <a:cxn ang="0">
                  <a:pos x="T0" y="T1"/>
                </a:cxn>
                <a:cxn ang="0">
                  <a:pos x="T2" y="T3"/>
                </a:cxn>
                <a:cxn ang="0">
                  <a:pos x="T4" y="T5"/>
                </a:cxn>
                <a:cxn ang="0">
                  <a:pos x="T6" y="T7"/>
                </a:cxn>
                <a:cxn ang="0">
                  <a:pos x="T8" y="T9"/>
                </a:cxn>
                <a:cxn ang="0">
                  <a:pos x="T10" y="T11"/>
                </a:cxn>
              </a:cxnLst>
              <a:rect l="0" t="0" r="r" b="b"/>
              <a:pathLst>
                <a:path w="99" h="150">
                  <a:moveTo>
                    <a:pt x="99" y="1"/>
                  </a:moveTo>
                  <a:cubicBezTo>
                    <a:pt x="42" y="67"/>
                    <a:pt x="31" y="105"/>
                    <a:pt x="9" y="150"/>
                  </a:cubicBezTo>
                  <a:cubicBezTo>
                    <a:pt x="7" y="149"/>
                    <a:pt x="7" y="149"/>
                    <a:pt x="7" y="149"/>
                  </a:cubicBezTo>
                  <a:cubicBezTo>
                    <a:pt x="0" y="105"/>
                    <a:pt x="33" y="64"/>
                    <a:pt x="65" y="31"/>
                  </a:cubicBezTo>
                  <a:cubicBezTo>
                    <a:pt x="75" y="20"/>
                    <a:pt x="86" y="10"/>
                    <a:pt x="98" y="0"/>
                  </a:cubicBezTo>
                  <a:lnTo>
                    <a:pt x="99"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BE26B2AE-821D-435C-A489-D55E69E29B91}"/>
                </a:ext>
              </a:extLst>
            </p:cNvPr>
            <p:cNvSpPr>
              <a:spLocks/>
            </p:cNvSpPr>
            <p:nvPr/>
          </p:nvSpPr>
          <p:spPr bwMode="auto">
            <a:xfrm>
              <a:off x="10355263" y="7286625"/>
              <a:ext cx="38100" cy="250825"/>
            </a:xfrm>
            <a:custGeom>
              <a:avLst/>
              <a:gdLst>
                <a:gd name="T0" fmla="*/ 4 w 28"/>
                <a:gd name="T1" fmla="*/ 181 h 181"/>
                <a:gd name="T2" fmla="*/ 8 w 28"/>
                <a:gd name="T3" fmla="*/ 43 h 181"/>
                <a:gd name="T4" fmla="*/ 26 w 28"/>
                <a:gd name="T5" fmla="*/ 0 h 181"/>
                <a:gd name="T6" fmla="*/ 28 w 28"/>
                <a:gd name="T7" fmla="*/ 1 h 181"/>
                <a:gd name="T8" fmla="*/ 6 w 28"/>
                <a:gd name="T9" fmla="*/ 181 h 181"/>
                <a:gd name="T10" fmla="*/ 4 w 28"/>
                <a:gd name="T11" fmla="*/ 181 h 181"/>
              </a:gdLst>
              <a:ahLst/>
              <a:cxnLst>
                <a:cxn ang="0">
                  <a:pos x="T0" y="T1"/>
                </a:cxn>
                <a:cxn ang="0">
                  <a:pos x="T2" y="T3"/>
                </a:cxn>
                <a:cxn ang="0">
                  <a:pos x="T4" y="T5"/>
                </a:cxn>
                <a:cxn ang="0">
                  <a:pos x="T6" y="T7"/>
                </a:cxn>
                <a:cxn ang="0">
                  <a:pos x="T8" y="T9"/>
                </a:cxn>
                <a:cxn ang="0">
                  <a:pos x="T10" y="T11"/>
                </a:cxn>
              </a:cxnLst>
              <a:rect l="0" t="0" r="r" b="b"/>
              <a:pathLst>
                <a:path w="28" h="181">
                  <a:moveTo>
                    <a:pt x="4" y="181"/>
                  </a:moveTo>
                  <a:cubicBezTo>
                    <a:pt x="0" y="136"/>
                    <a:pt x="2" y="65"/>
                    <a:pt x="8" y="43"/>
                  </a:cubicBezTo>
                  <a:cubicBezTo>
                    <a:pt x="12" y="29"/>
                    <a:pt x="18" y="13"/>
                    <a:pt x="26" y="0"/>
                  </a:cubicBezTo>
                  <a:cubicBezTo>
                    <a:pt x="28" y="1"/>
                    <a:pt x="28" y="1"/>
                    <a:pt x="28" y="1"/>
                  </a:cubicBezTo>
                  <a:cubicBezTo>
                    <a:pt x="28" y="50"/>
                    <a:pt x="15" y="68"/>
                    <a:pt x="6" y="181"/>
                  </a:cubicBezTo>
                  <a:lnTo>
                    <a:pt x="4" y="18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3">
              <a:extLst>
                <a:ext uri="{FF2B5EF4-FFF2-40B4-BE49-F238E27FC236}">
                  <a16:creationId xmlns:a16="http://schemas.microsoft.com/office/drawing/2014/main" id="{5698C3B9-3404-4850-B689-8C0C63170C11}"/>
                </a:ext>
              </a:extLst>
            </p:cNvPr>
            <p:cNvSpPr>
              <a:spLocks/>
            </p:cNvSpPr>
            <p:nvPr/>
          </p:nvSpPr>
          <p:spPr bwMode="auto">
            <a:xfrm>
              <a:off x="10398125" y="7083425"/>
              <a:ext cx="74613" cy="411163"/>
            </a:xfrm>
            <a:custGeom>
              <a:avLst/>
              <a:gdLst>
                <a:gd name="T0" fmla="*/ 54 w 54"/>
                <a:gd name="T1" fmla="*/ 1 h 296"/>
                <a:gd name="T2" fmla="*/ 18 w 54"/>
                <a:gd name="T3" fmla="*/ 296 h 296"/>
                <a:gd name="T4" fmla="*/ 16 w 54"/>
                <a:gd name="T5" fmla="*/ 296 h 296"/>
                <a:gd name="T6" fmla="*/ 53 w 54"/>
                <a:gd name="T7" fmla="*/ 0 h 296"/>
                <a:gd name="T8" fmla="*/ 54 w 54"/>
                <a:gd name="T9" fmla="*/ 1 h 296"/>
              </a:gdLst>
              <a:ahLst/>
              <a:cxnLst>
                <a:cxn ang="0">
                  <a:pos x="T0" y="T1"/>
                </a:cxn>
                <a:cxn ang="0">
                  <a:pos x="T2" y="T3"/>
                </a:cxn>
                <a:cxn ang="0">
                  <a:pos x="T4" y="T5"/>
                </a:cxn>
                <a:cxn ang="0">
                  <a:pos x="T6" y="T7"/>
                </a:cxn>
                <a:cxn ang="0">
                  <a:pos x="T8" y="T9"/>
                </a:cxn>
              </a:cxnLst>
              <a:rect l="0" t="0" r="r" b="b"/>
              <a:pathLst>
                <a:path w="54" h="296">
                  <a:moveTo>
                    <a:pt x="54" y="1"/>
                  </a:moveTo>
                  <a:cubicBezTo>
                    <a:pt x="12" y="153"/>
                    <a:pt x="37" y="202"/>
                    <a:pt x="18" y="296"/>
                  </a:cubicBezTo>
                  <a:cubicBezTo>
                    <a:pt x="16" y="296"/>
                    <a:pt x="16" y="296"/>
                    <a:pt x="16" y="296"/>
                  </a:cubicBezTo>
                  <a:cubicBezTo>
                    <a:pt x="0" y="198"/>
                    <a:pt x="19" y="85"/>
                    <a:pt x="53" y="0"/>
                  </a:cubicBezTo>
                  <a:lnTo>
                    <a:pt x="54"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61400512-4670-4B65-A1A2-9D99000F4E04}"/>
                </a:ext>
              </a:extLst>
            </p:cNvPr>
            <p:cNvSpPr>
              <a:spLocks/>
            </p:cNvSpPr>
            <p:nvPr/>
          </p:nvSpPr>
          <p:spPr bwMode="auto">
            <a:xfrm>
              <a:off x="11393488" y="8178800"/>
              <a:ext cx="49213" cy="230188"/>
            </a:xfrm>
            <a:custGeom>
              <a:avLst/>
              <a:gdLst>
                <a:gd name="T0" fmla="*/ 1 w 36"/>
                <a:gd name="T1" fmla="*/ 165 h 165"/>
                <a:gd name="T2" fmla="*/ 1 w 36"/>
                <a:gd name="T3" fmla="*/ 122 h 165"/>
                <a:gd name="T4" fmla="*/ 35 w 36"/>
                <a:gd name="T5" fmla="*/ 0 h 165"/>
                <a:gd name="T6" fmla="*/ 36 w 36"/>
                <a:gd name="T7" fmla="*/ 1 h 165"/>
                <a:gd name="T8" fmla="*/ 21 w 36"/>
                <a:gd name="T9" fmla="*/ 61 h 165"/>
                <a:gd name="T10" fmla="*/ 9 w 36"/>
                <a:gd name="T11" fmla="*/ 123 h 165"/>
                <a:gd name="T12" fmla="*/ 3 w 36"/>
                <a:gd name="T13" fmla="*/ 165 h 165"/>
                <a:gd name="T14" fmla="*/ 1 w 36"/>
                <a:gd name="T15" fmla="*/ 165 h 1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165">
                  <a:moveTo>
                    <a:pt x="1" y="165"/>
                  </a:moveTo>
                  <a:cubicBezTo>
                    <a:pt x="0" y="150"/>
                    <a:pt x="0" y="136"/>
                    <a:pt x="1" y="122"/>
                  </a:cubicBezTo>
                  <a:cubicBezTo>
                    <a:pt x="2" y="81"/>
                    <a:pt x="4" y="21"/>
                    <a:pt x="35" y="0"/>
                  </a:cubicBezTo>
                  <a:cubicBezTo>
                    <a:pt x="36" y="1"/>
                    <a:pt x="36" y="1"/>
                    <a:pt x="36" y="1"/>
                  </a:cubicBezTo>
                  <a:cubicBezTo>
                    <a:pt x="29" y="21"/>
                    <a:pt x="28" y="38"/>
                    <a:pt x="21" y="61"/>
                  </a:cubicBezTo>
                  <a:cubicBezTo>
                    <a:pt x="19" y="69"/>
                    <a:pt x="15" y="83"/>
                    <a:pt x="9" y="123"/>
                  </a:cubicBezTo>
                  <a:cubicBezTo>
                    <a:pt x="6" y="137"/>
                    <a:pt x="5" y="151"/>
                    <a:pt x="3" y="165"/>
                  </a:cubicBezTo>
                  <a:lnTo>
                    <a:pt x="1" y="16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DD3D2513-2327-404F-AE7A-B7629BE8E4EF}"/>
                </a:ext>
              </a:extLst>
            </p:cNvPr>
            <p:cNvSpPr>
              <a:spLocks/>
            </p:cNvSpPr>
            <p:nvPr/>
          </p:nvSpPr>
          <p:spPr bwMode="auto">
            <a:xfrm>
              <a:off x="11431588" y="8053388"/>
              <a:ext cx="141288" cy="222250"/>
            </a:xfrm>
            <a:custGeom>
              <a:avLst/>
              <a:gdLst>
                <a:gd name="T0" fmla="*/ 102 w 102"/>
                <a:gd name="T1" fmla="*/ 1 h 159"/>
                <a:gd name="T2" fmla="*/ 9 w 102"/>
                <a:gd name="T3" fmla="*/ 159 h 159"/>
                <a:gd name="T4" fmla="*/ 8 w 102"/>
                <a:gd name="T5" fmla="*/ 159 h 159"/>
                <a:gd name="T6" fmla="*/ 101 w 102"/>
                <a:gd name="T7" fmla="*/ 0 h 159"/>
                <a:gd name="T8" fmla="*/ 102 w 102"/>
                <a:gd name="T9" fmla="*/ 1 h 159"/>
              </a:gdLst>
              <a:ahLst/>
              <a:cxnLst>
                <a:cxn ang="0">
                  <a:pos x="T0" y="T1"/>
                </a:cxn>
                <a:cxn ang="0">
                  <a:pos x="T2" y="T3"/>
                </a:cxn>
                <a:cxn ang="0">
                  <a:pos x="T4" y="T5"/>
                </a:cxn>
                <a:cxn ang="0">
                  <a:pos x="T6" y="T7"/>
                </a:cxn>
                <a:cxn ang="0">
                  <a:pos x="T8" y="T9"/>
                </a:cxn>
              </a:cxnLst>
              <a:rect l="0" t="0" r="r" b="b"/>
              <a:pathLst>
                <a:path w="102" h="159">
                  <a:moveTo>
                    <a:pt x="102" y="1"/>
                  </a:moveTo>
                  <a:cubicBezTo>
                    <a:pt x="47" y="59"/>
                    <a:pt x="36" y="101"/>
                    <a:pt x="9" y="159"/>
                  </a:cubicBezTo>
                  <a:cubicBezTo>
                    <a:pt x="8" y="159"/>
                    <a:pt x="8" y="159"/>
                    <a:pt x="8" y="159"/>
                  </a:cubicBezTo>
                  <a:cubicBezTo>
                    <a:pt x="0" y="96"/>
                    <a:pt x="63" y="29"/>
                    <a:pt x="101" y="0"/>
                  </a:cubicBezTo>
                  <a:lnTo>
                    <a:pt x="102"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5F53F8C1-7781-44B6-A925-7A250B57722E}"/>
                </a:ext>
              </a:extLst>
            </p:cNvPr>
            <p:cNvSpPr>
              <a:spLocks/>
            </p:cNvSpPr>
            <p:nvPr/>
          </p:nvSpPr>
          <p:spPr bwMode="auto">
            <a:xfrm>
              <a:off x="10891838" y="7923213"/>
              <a:ext cx="41275" cy="282575"/>
            </a:xfrm>
            <a:custGeom>
              <a:avLst/>
              <a:gdLst>
                <a:gd name="T0" fmla="*/ 6 w 29"/>
                <a:gd name="T1" fmla="*/ 203 h 203"/>
                <a:gd name="T2" fmla="*/ 6 w 29"/>
                <a:gd name="T3" fmla="*/ 48 h 203"/>
                <a:gd name="T4" fmla="*/ 28 w 29"/>
                <a:gd name="T5" fmla="*/ 0 h 203"/>
                <a:gd name="T6" fmla="*/ 29 w 29"/>
                <a:gd name="T7" fmla="*/ 1 h 203"/>
                <a:gd name="T8" fmla="*/ 18 w 29"/>
                <a:gd name="T9" fmla="*/ 75 h 203"/>
                <a:gd name="T10" fmla="*/ 8 w 29"/>
                <a:gd name="T11" fmla="*/ 203 h 203"/>
                <a:gd name="T12" fmla="*/ 6 w 29"/>
                <a:gd name="T13" fmla="*/ 203 h 203"/>
              </a:gdLst>
              <a:ahLst/>
              <a:cxnLst>
                <a:cxn ang="0">
                  <a:pos x="T0" y="T1"/>
                </a:cxn>
                <a:cxn ang="0">
                  <a:pos x="T2" y="T3"/>
                </a:cxn>
                <a:cxn ang="0">
                  <a:pos x="T4" y="T5"/>
                </a:cxn>
                <a:cxn ang="0">
                  <a:pos x="T6" y="T7"/>
                </a:cxn>
                <a:cxn ang="0">
                  <a:pos x="T8" y="T9"/>
                </a:cxn>
                <a:cxn ang="0">
                  <a:pos x="T10" y="T11"/>
                </a:cxn>
                <a:cxn ang="0">
                  <a:pos x="T12" y="T13"/>
                </a:cxn>
              </a:cxnLst>
              <a:rect l="0" t="0" r="r" b="b"/>
              <a:pathLst>
                <a:path w="29" h="203">
                  <a:moveTo>
                    <a:pt x="6" y="203"/>
                  </a:moveTo>
                  <a:cubicBezTo>
                    <a:pt x="1" y="154"/>
                    <a:pt x="0" y="74"/>
                    <a:pt x="6" y="48"/>
                  </a:cubicBezTo>
                  <a:cubicBezTo>
                    <a:pt x="9" y="32"/>
                    <a:pt x="16" y="10"/>
                    <a:pt x="28" y="0"/>
                  </a:cubicBezTo>
                  <a:cubicBezTo>
                    <a:pt x="29" y="1"/>
                    <a:pt x="29" y="1"/>
                    <a:pt x="29" y="1"/>
                  </a:cubicBezTo>
                  <a:cubicBezTo>
                    <a:pt x="23" y="19"/>
                    <a:pt x="23" y="47"/>
                    <a:pt x="18" y="75"/>
                  </a:cubicBezTo>
                  <a:cubicBezTo>
                    <a:pt x="12" y="109"/>
                    <a:pt x="9" y="169"/>
                    <a:pt x="8" y="203"/>
                  </a:cubicBezTo>
                  <a:lnTo>
                    <a:pt x="6" y="20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7">
              <a:extLst>
                <a:ext uri="{FF2B5EF4-FFF2-40B4-BE49-F238E27FC236}">
                  <a16:creationId xmlns:a16="http://schemas.microsoft.com/office/drawing/2014/main" id="{433EEC51-64B7-4AF3-92AD-5447658EE3DA}"/>
                </a:ext>
              </a:extLst>
            </p:cNvPr>
            <p:cNvSpPr>
              <a:spLocks/>
            </p:cNvSpPr>
            <p:nvPr/>
          </p:nvSpPr>
          <p:spPr bwMode="auto">
            <a:xfrm>
              <a:off x="10942638" y="7813675"/>
              <a:ext cx="101600" cy="230188"/>
            </a:xfrm>
            <a:custGeom>
              <a:avLst/>
              <a:gdLst>
                <a:gd name="T0" fmla="*/ 73 w 73"/>
                <a:gd name="T1" fmla="*/ 1 h 166"/>
                <a:gd name="T2" fmla="*/ 10 w 73"/>
                <a:gd name="T3" fmla="*/ 166 h 166"/>
                <a:gd name="T4" fmla="*/ 9 w 73"/>
                <a:gd name="T5" fmla="*/ 166 h 166"/>
                <a:gd name="T6" fmla="*/ 34 w 73"/>
                <a:gd name="T7" fmla="*/ 50 h 166"/>
                <a:gd name="T8" fmla="*/ 72 w 73"/>
                <a:gd name="T9" fmla="*/ 0 h 166"/>
                <a:gd name="T10" fmla="*/ 73 w 73"/>
                <a:gd name="T11" fmla="*/ 1 h 166"/>
              </a:gdLst>
              <a:ahLst/>
              <a:cxnLst>
                <a:cxn ang="0">
                  <a:pos x="T0" y="T1"/>
                </a:cxn>
                <a:cxn ang="0">
                  <a:pos x="T2" y="T3"/>
                </a:cxn>
                <a:cxn ang="0">
                  <a:pos x="T4" y="T5"/>
                </a:cxn>
                <a:cxn ang="0">
                  <a:pos x="T6" y="T7"/>
                </a:cxn>
                <a:cxn ang="0">
                  <a:pos x="T8" y="T9"/>
                </a:cxn>
                <a:cxn ang="0">
                  <a:pos x="T10" y="T11"/>
                </a:cxn>
              </a:cxnLst>
              <a:rect l="0" t="0" r="r" b="b"/>
              <a:pathLst>
                <a:path w="73" h="166">
                  <a:moveTo>
                    <a:pt x="73" y="1"/>
                  </a:moveTo>
                  <a:cubicBezTo>
                    <a:pt x="29" y="57"/>
                    <a:pt x="28" y="124"/>
                    <a:pt x="10" y="166"/>
                  </a:cubicBezTo>
                  <a:cubicBezTo>
                    <a:pt x="9" y="166"/>
                    <a:pt x="9" y="166"/>
                    <a:pt x="9" y="166"/>
                  </a:cubicBezTo>
                  <a:cubicBezTo>
                    <a:pt x="0" y="123"/>
                    <a:pt x="14" y="89"/>
                    <a:pt x="34" y="50"/>
                  </a:cubicBezTo>
                  <a:cubicBezTo>
                    <a:pt x="44" y="32"/>
                    <a:pt x="56" y="14"/>
                    <a:pt x="72" y="0"/>
                  </a:cubicBezTo>
                  <a:lnTo>
                    <a:pt x="73"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8">
              <a:extLst>
                <a:ext uri="{FF2B5EF4-FFF2-40B4-BE49-F238E27FC236}">
                  <a16:creationId xmlns:a16="http://schemas.microsoft.com/office/drawing/2014/main" id="{8390A368-66A4-4EB4-9E00-A1F90C4303D7}"/>
                </a:ext>
              </a:extLst>
            </p:cNvPr>
            <p:cNvSpPr>
              <a:spLocks/>
            </p:cNvSpPr>
            <p:nvPr/>
          </p:nvSpPr>
          <p:spPr bwMode="auto">
            <a:xfrm>
              <a:off x="10113963" y="7681913"/>
              <a:ext cx="195263" cy="260350"/>
            </a:xfrm>
            <a:custGeom>
              <a:avLst/>
              <a:gdLst>
                <a:gd name="T0" fmla="*/ 140 w 140"/>
                <a:gd name="T1" fmla="*/ 1 h 187"/>
                <a:gd name="T2" fmla="*/ 2 w 140"/>
                <a:gd name="T3" fmla="*/ 187 h 187"/>
                <a:gd name="T4" fmla="*/ 0 w 140"/>
                <a:gd name="T5" fmla="*/ 187 h 187"/>
                <a:gd name="T6" fmla="*/ 17 w 140"/>
                <a:gd name="T7" fmla="*/ 129 h 187"/>
                <a:gd name="T8" fmla="*/ 139 w 140"/>
                <a:gd name="T9" fmla="*/ 0 h 187"/>
                <a:gd name="T10" fmla="*/ 140 w 140"/>
                <a:gd name="T11" fmla="*/ 1 h 187"/>
              </a:gdLst>
              <a:ahLst/>
              <a:cxnLst>
                <a:cxn ang="0">
                  <a:pos x="T0" y="T1"/>
                </a:cxn>
                <a:cxn ang="0">
                  <a:pos x="T2" y="T3"/>
                </a:cxn>
                <a:cxn ang="0">
                  <a:pos x="T4" y="T5"/>
                </a:cxn>
                <a:cxn ang="0">
                  <a:pos x="T6" y="T7"/>
                </a:cxn>
                <a:cxn ang="0">
                  <a:pos x="T8" y="T9"/>
                </a:cxn>
                <a:cxn ang="0">
                  <a:pos x="T10" y="T11"/>
                </a:cxn>
              </a:cxnLst>
              <a:rect l="0" t="0" r="r" b="b"/>
              <a:pathLst>
                <a:path w="140" h="187">
                  <a:moveTo>
                    <a:pt x="140" y="1"/>
                  </a:moveTo>
                  <a:cubicBezTo>
                    <a:pt x="52" y="84"/>
                    <a:pt x="7" y="178"/>
                    <a:pt x="2" y="187"/>
                  </a:cubicBezTo>
                  <a:cubicBezTo>
                    <a:pt x="0" y="187"/>
                    <a:pt x="0" y="187"/>
                    <a:pt x="0" y="187"/>
                  </a:cubicBezTo>
                  <a:cubicBezTo>
                    <a:pt x="1" y="166"/>
                    <a:pt x="9" y="145"/>
                    <a:pt x="17" y="129"/>
                  </a:cubicBezTo>
                  <a:cubicBezTo>
                    <a:pt x="30" y="103"/>
                    <a:pt x="81" y="42"/>
                    <a:pt x="139" y="0"/>
                  </a:cubicBezTo>
                  <a:lnTo>
                    <a:pt x="140"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9">
              <a:extLst>
                <a:ext uri="{FF2B5EF4-FFF2-40B4-BE49-F238E27FC236}">
                  <a16:creationId xmlns:a16="http://schemas.microsoft.com/office/drawing/2014/main" id="{A5060911-8ECE-428D-A176-90A73E254F3F}"/>
                </a:ext>
              </a:extLst>
            </p:cNvPr>
            <p:cNvSpPr>
              <a:spLocks/>
            </p:cNvSpPr>
            <p:nvPr/>
          </p:nvSpPr>
          <p:spPr bwMode="auto">
            <a:xfrm>
              <a:off x="9826625" y="8080375"/>
              <a:ext cx="214313" cy="260350"/>
            </a:xfrm>
            <a:custGeom>
              <a:avLst/>
              <a:gdLst>
                <a:gd name="T0" fmla="*/ 154 w 154"/>
                <a:gd name="T1" fmla="*/ 1 h 187"/>
                <a:gd name="T2" fmla="*/ 54 w 154"/>
                <a:gd name="T3" fmla="*/ 114 h 187"/>
                <a:gd name="T4" fmla="*/ 1 w 154"/>
                <a:gd name="T5" fmla="*/ 187 h 187"/>
                <a:gd name="T6" fmla="*/ 0 w 154"/>
                <a:gd name="T7" fmla="*/ 187 h 187"/>
                <a:gd name="T8" fmla="*/ 106 w 154"/>
                <a:gd name="T9" fmla="*/ 39 h 187"/>
                <a:gd name="T10" fmla="*/ 153 w 154"/>
                <a:gd name="T11" fmla="*/ 0 h 187"/>
                <a:gd name="T12" fmla="*/ 154 w 154"/>
                <a:gd name="T13" fmla="*/ 1 h 187"/>
              </a:gdLst>
              <a:ahLst/>
              <a:cxnLst>
                <a:cxn ang="0">
                  <a:pos x="T0" y="T1"/>
                </a:cxn>
                <a:cxn ang="0">
                  <a:pos x="T2" y="T3"/>
                </a:cxn>
                <a:cxn ang="0">
                  <a:pos x="T4" y="T5"/>
                </a:cxn>
                <a:cxn ang="0">
                  <a:pos x="T6" y="T7"/>
                </a:cxn>
                <a:cxn ang="0">
                  <a:pos x="T8" y="T9"/>
                </a:cxn>
                <a:cxn ang="0">
                  <a:pos x="T10" y="T11"/>
                </a:cxn>
                <a:cxn ang="0">
                  <a:pos x="T12" y="T13"/>
                </a:cxn>
              </a:cxnLst>
              <a:rect l="0" t="0" r="r" b="b"/>
              <a:pathLst>
                <a:path w="154" h="187">
                  <a:moveTo>
                    <a:pt x="154" y="1"/>
                  </a:moveTo>
                  <a:cubicBezTo>
                    <a:pt x="123" y="32"/>
                    <a:pt x="78" y="80"/>
                    <a:pt x="54" y="114"/>
                  </a:cubicBezTo>
                  <a:cubicBezTo>
                    <a:pt x="36" y="139"/>
                    <a:pt x="17" y="160"/>
                    <a:pt x="1" y="187"/>
                  </a:cubicBezTo>
                  <a:cubicBezTo>
                    <a:pt x="0" y="187"/>
                    <a:pt x="0" y="187"/>
                    <a:pt x="0" y="187"/>
                  </a:cubicBezTo>
                  <a:cubicBezTo>
                    <a:pt x="4" y="134"/>
                    <a:pt x="64" y="78"/>
                    <a:pt x="106" y="39"/>
                  </a:cubicBezTo>
                  <a:cubicBezTo>
                    <a:pt x="122" y="26"/>
                    <a:pt x="137" y="12"/>
                    <a:pt x="153" y="0"/>
                  </a:cubicBezTo>
                  <a:lnTo>
                    <a:pt x="154"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0">
              <a:extLst>
                <a:ext uri="{FF2B5EF4-FFF2-40B4-BE49-F238E27FC236}">
                  <a16:creationId xmlns:a16="http://schemas.microsoft.com/office/drawing/2014/main" id="{ADB79AB9-7566-456E-8A72-1F88A0F723EF}"/>
                </a:ext>
              </a:extLst>
            </p:cNvPr>
            <p:cNvSpPr>
              <a:spLocks/>
            </p:cNvSpPr>
            <p:nvPr/>
          </p:nvSpPr>
          <p:spPr bwMode="auto">
            <a:xfrm>
              <a:off x="10331450" y="8243888"/>
              <a:ext cx="195263" cy="211138"/>
            </a:xfrm>
            <a:custGeom>
              <a:avLst/>
              <a:gdLst>
                <a:gd name="T0" fmla="*/ 0 w 140"/>
                <a:gd name="T1" fmla="*/ 150 h 151"/>
                <a:gd name="T2" fmla="*/ 90 w 140"/>
                <a:gd name="T3" fmla="*/ 21 h 151"/>
                <a:gd name="T4" fmla="*/ 140 w 140"/>
                <a:gd name="T5" fmla="*/ 0 h 151"/>
                <a:gd name="T6" fmla="*/ 140 w 140"/>
                <a:gd name="T7" fmla="*/ 2 h 151"/>
                <a:gd name="T8" fmla="*/ 2 w 140"/>
                <a:gd name="T9" fmla="*/ 151 h 151"/>
                <a:gd name="T10" fmla="*/ 0 w 140"/>
                <a:gd name="T11" fmla="*/ 150 h 151"/>
              </a:gdLst>
              <a:ahLst/>
              <a:cxnLst>
                <a:cxn ang="0">
                  <a:pos x="T0" y="T1"/>
                </a:cxn>
                <a:cxn ang="0">
                  <a:pos x="T2" y="T3"/>
                </a:cxn>
                <a:cxn ang="0">
                  <a:pos x="T4" y="T5"/>
                </a:cxn>
                <a:cxn ang="0">
                  <a:pos x="T6" y="T7"/>
                </a:cxn>
                <a:cxn ang="0">
                  <a:pos x="T8" y="T9"/>
                </a:cxn>
                <a:cxn ang="0">
                  <a:pos x="T10" y="T11"/>
                </a:cxn>
              </a:cxnLst>
              <a:rect l="0" t="0" r="r" b="b"/>
              <a:pathLst>
                <a:path w="140" h="151">
                  <a:moveTo>
                    <a:pt x="0" y="150"/>
                  </a:moveTo>
                  <a:cubicBezTo>
                    <a:pt x="18" y="111"/>
                    <a:pt x="58" y="45"/>
                    <a:pt x="90" y="21"/>
                  </a:cubicBezTo>
                  <a:cubicBezTo>
                    <a:pt x="104" y="10"/>
                    <a:pt x="123" y="0"/>
                    <a:pt x="140" y="0"/>
                  </a:cubicBezTo>
                  <a:cubicBezTo>
                    <a:pt x="140" y="2"/>
                    <a:pt x="140" y="2"/>
                    <a:pt x="140" y="2"/>
                  </a:cubicBezTo>
                  <a:cubicBezTo>
                    <a:pt x="123" y="12"/>
                    <a:pt x="63" y="56"/>
                    <a:pt x="2" y="151"/>
                  </a:cubicBezTo>
                  <a:lnTo>
                    <a:pt x="0" y="15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1">
              <a:extLst>
                <a:ext uri="{FF2B5EF4-FFF2-40B4-BE49-F238E27FC236}">
                  <a16:creationId xmlns:a16="http://schemas.microsoft.com/office/drawing/2014/main" id="{D9E42CE6-2504-4434-92FC-A98C1562E2CC}"/>
                </a:ext>
              </a:extLst>
            </p:cNvPr>
            <p:cNvSpPr>
              <a:spLocks/>
            </p:cNvSpPr>
            <p:nvPr/>
          </p:nvSpPr>
          <p:spPr bwMode="auto">
            <a:xfrm>
              <a:off x="10380663" y="8131175"/>
              <a:ext cx="201613" cy="169863"/>
            </a:xfrm>
            <a:custGeom>
              <a:avLst/>
              <a:gdLst>
                <a:gd name="T0" fmla="*/ 144 w 144"/>
                <a:gd name="T1" fmla="*/ 2 h 122"/>
                <a:gd name="T2" fmla="*/ 66 w 144"/>
                <a:gd name="T3" fmla="*/ 55 h 122"/>
                <a:gd name="T4" fmla="*/ 2 w 144"/>
                <a:gd name="T5" fmla="*/ 122 h 122"/>
                <a:gd name="T6" fmla="*/ 0 w 144"/>
                <a:gd name="T7" fmla="*/ 121 h 122"/>
                <a:gd name="T8" fmla="*/ 143 w 144"/>
                <a:gd name="T9" fmla="*/ 0 h 122"/>
                <a:gd name="T10" fmla="*/ 144 w 144"/>
                <a:gd name="T11" fmla="*/ 2 h 122"/>
              </a:gdLst>
              <a:ahLst/>
              <a:cxnLst>
                <a:cxn ang="0">
                  <a:pos x="T0" y="T1"/>
                </a:cxn>
                <a:cxn ang="0">
                  <a:pos x="T2" y="T3"/>
                </a:cxn>
                <a:cxn ang="0">
                  <a:pos x="T4" y="T5"/>
                </a:cxn>
                <a:cxn ang="0">
                  <a:pos x="T6" y="T7"/>
                </a:cxn>
                <a:cxn ang="0">
                  <a:pos x="T8" y="T9"/>
                </a:cxn>
                <a:cxn ang="0">
                  <a:pos x="T10" y="T11"/>
                </a:cxn>
              </a:cxnLst>
              <a:rect l="0" t="0" r="r" b="b"/>
              <a:pathLst>
                <a:path w="144" h="122">
                  <a:moveTo>
                    <a:pt x="144" y="2"/>
                  </a:moveTo>
                  <a:cubicBezTo>
                    <a:pt x="113" y="19"/>
                    <a:pt x="87" y="38"/>
                    <a:pt x="66" y="55"/>
                  </a:cubicBezTo>
                  <a:cubicBezTo>
                    <a:pt x="60" y="60"/>
                    <a:pt x="20" y="97"/>
                    <a:pt x="2" y="122"/>
                  </a:cubicBezTo>
                  <a:cubicBezTo>
                    <a:pt x="0" y="121"/>
                    <a:pt x="0" y="121"/>
                    <a:pt x="0" y="121"/>
                  </a:cubicBezTo>
                  <a:cubicBezTo>
                    <a:pt x="4" y="65"/>
                    <a:pt x="93" y="19"/>
                    <a:pt x="143" y="0"/>
                  </a:cubicBezTo>
                  <a:lnTo>
                    <a:pt x="144" y="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2">
              <a:extLst>
                <a:ext uri="{FF2B5EF4-FFF2-40B4-BE49-F238E27FC236}">
                  <a16:creationId xmlns:a16="http://schemas.microsoft.com/office/drawing/2014/main" id="{F940DEE0-DD58-4D79-AC12-A8F6D0EDFD1D}"/>
                </a:ext>
              </a:extLst>
            </p:cNvPr>
            <p:cNvSpPr>
              <a:spLocks/>
            </p:cNvSpPr>
            <p:nvPr/>
          </p:nvSpPr>
          <p:spPr bwMode="auto">
            <a:xfrm>
              <a:off x="10879138" y="8434388"/>
              <a:ext cx="96838" cy="220663"/>
            </a:xfrm>
            <a:custGeom>
              <a:avLst/>
              <a:gdLst>
                <a:gd name="T0" fmla="*/ 0 w 69"/>
                <a:gd name="T1" fmla="*/ 159 h 159"/>
                <a:gd name="T2" fmla="*/ 68 w 69"/>
                <a:gd name="T3" fmla="*/ 0 h 159"/>
                <a:gd name="T4" fmla="*/ 69 w 69"/>
                <a:gd name="T5" fmla="*/ 1 h 159"/>
                <a:gd name="T6" fmla="*/ 1 w 69"/>
                <a:gd name="T7" fmla="*/ 159 h 159"/>
                <a:gd name="T8" fmla="*/ 0 w 69"/>
                <a:gd name="T9" fmla="*/ 159 h 159"/>
              </a:gdLst>
              <a:ahLst/>
              <a:cxnLst>
                <a:cxn ang="0">
                  <a:pos x="T0" y="T1"/>
                </a:cxn>
                <a:cxn ang="0">
                  <a:pos x="T2" y="T3"/>
                </a:cxn>
                <a:cxn ang="0">
                  <a:pos x="T4" y="T5"/>
                </a:cxn>
                <a:cxn ang="0">
                  <a:pos x="T6" y="T7"/>
                </a:cxn>
                <a:cxn ang="0">
                  <a:pos x="T8" y="T9"/>
                </a:cxn>
              </a:cxnLst>
              <a:rect l="0" t="0" r="r" b="b"/>
              <a:pathLst>
                <a:path w="69" h="159">
                  <a:moveTo>
                    <a:pt x="0" y="159"/>
                  </a:moveTo>
                  <a:cubicBezTo>
                    <a:pt x="2" y="119"/>
                    <a:pt x="16" y="23"/>
                    <a:pt x="68" y="0"/>
                  </a:cubicBezTo>
                  <a:cubicBezTo>
                    <a:pt x="69" y="1"/>
                    <a:pt x="69" y="1"/>
                    <a:pt x="69" y="1"/>
                  </a:cubicBezTo>
                  <a:cubicBezTo>
                    <a:pt x="42" y="49"/>
                    <a:pt x="20" y="77"/>
                    <a:pt x="1" y="159"/>
                  </a:cubicBezTo>
                  <a:lnTo>
                    <a:pt x="0" y="15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3">
              <a:extLst>
                <a:ext uri="{FF2B5EF4-FFF2-40B4-BE49-F238E27FC236}">
                  <a16:creationId xmlns:a16="http://schemas.microsoft.com/office/drawing/2014/main" id="{2E0925C6-CC38-4521-9A35-AFED89908A9E}"/>
                </a:ext>
              </a:extLst>
            </p:cNvPr>
            <p:cNvSpPr>
              <a:spLocks/>
            </p:cNvSpPr>
            <p:nvPr/>
          </p:nvSpPr>
          <p:spPr bwMode="auto">
            <a:xfrm>
              <a:off x="10858500" y="8301038"/>
              <a:ext cx="169863" cy="215900"/>
            </a:xfrm>
            <a:custGeom>
              <a:avLst/>
              <a:gdLst>
                <a:gd name="T0" fmla="*/ 122 w 122"/>
                <a:gd name="T1" fmla="*/ 2 h 155"/>
                <a:gd name="T2" fmla="*/ 45 w 122"/>
                <a:gd name="T3" fmla="*/ 96 h 155"/>
                <a:gd name="T4" fmla="*/ 5 w 122"/>
                <a:gd name="T5" fmla="*/ 155 h 155"/>
                <a:gd name="T6" fmla="*/ 4 w 122"/>
                <a:gd name="T7" fmla="*/ 154 h 155"/>
                <a:gd name="T8" fmla="*/ 84 w 122"/>
                <a:gd name="T9" fmla="*/ 33 h 155"/>
                <a:gd name="T10" fmla="*/ 121 w 122"/>
                <a:gd name="T11" fmla="*/ 0 h 155"/>
                <a:gd name="T12" fmla="*/ 122 w 122"/>
                <a:gd name="T13" fmla="*/ 2 h 155"/>
              </a:gdLst>
              <a:ahLst/>
              <a:cxnLst>
                <a:cxn ang="0">
                  <a:pos x="T0" y="T1"/>
                </a:cxn>
                <a:cxn ang="0">
                  <a:pos x="T2" y="T3"/>
                </a:cxn>
                <a:cxn ang="0">
                  <a:pos x="T4" y="T5"/>
                </a:cxn>
                <a:cxn ang="0">
                  <a:pos x="T6" y="T7"/>
                </a:cxn>
                <a:cxn ang="0">
                  <a:pos x="T8" y="T9"/>
                </a:cxn>
                <a:cxn ang="0">
                  <a:pos x="T10" y="T11"/>
                </a:cxn>
                <a:cxn ang="0">
                  <a:pos x="T12" y="T13"/>
                </a:cxn>
              </a:cxnLst>
              <a:rect l="0" t="0" r="r" b="b"/>
              <a:pathLst>
                <a:path w="122" h="155">
                  <a:moveTo>
                    <a:pt x="122" y="2"/>
                  </a:moveTo>
                  <a:cubicBezTo>
                    <a:pt x="99" y="27"/>
                    <a:pt x="64" y="66"/>
                    <a:pt x="45" y="96"/>
                  </a:cubicBezTo>
                  <a:cubicBezTo>
                    <a:pt x="29" y="120"/>
                    <a:pt x="16" y="134"/>
                    <a:pt x="5" y="155"/>
                  </a:cubicBezTo>
                  <a:cubicBezTo>
                    <a:pt x="4" y="154"/>
                    <a:pt x="4" y="154"/>
                    <a:pt x="4" y="154"/>
                  </a:cubicBezTo>
                  <a:cubicBezTo>
                    <a:pt x="0" y="113"/>
                    <a:pt x="52" y="62"/>
                    <a:pt x="84" y="33"/>
                  </a:cubicBezTo>
                  <a:cubicBezTo>
                    <a:pt x="96" y="22"/>
                    <a:pt x="108" y="11"/>
                    <a:pt x="121" y="0"/>
                  </a:cubicBezTo>
                  <a:lnTo>
                    <a:pt x="122" y="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4">
              <a:extLst>
                <a:ext uri="{FF2B5EF4-FFF2-40B4-BE49-F238E27FC236}">
                  <a16:creationId xmlns:a16="http://schemas.microsoft.com/office/drawing/2014/main" id="{713526BB-9348-4034-8A3D-ADBDA420CF79}"/>
                </a:ext>
              </a:extLst>
            </p:cNvPr>
            <p:cNvSpPr>
              <a:spLocks/>
            </p:cNvSpPr>
            <p:nvPr/>
          </p:nvSpPr>
          <p:spPr bwMode="auto">
            <a:xfrm>
              <a:off x="10202863" y="8694738"/>
              <a:ext cx="74613" cy="184150"/>
            </a:xfrm>
            <a:custGeom>
              <a:avLst/>
              <a:gdLst>
                <a:gd name="T0" fmla="*/ 0 w 54"/>
                <a:gd name="T1" fmla="*/ 133 h 133"/>
                <a:gd name="T2" fmla="*/ 30 w 54"/>
                <a:gd name="T3" fmla="*/ 17 h 133"/>
                <a:gd name="T4" fmla="*/ 53 w 54"/>
                <a:gd name="T5" fmla="*/ 0 h 133"/>
                <a:gd name="T6" fmla="*/ 54 w 54"/>
                <a:gd name="T7" fmla="*/ 1 h 133"/>
                <a:gd name="T8" fmla="*/ 2 w 54"/>
                <a:gd name="T9" fmla="*/ 133 h 133"/>
                <a:gd name="T10" fmla="*/ 0 w 54"/>
                <a:gd name="T11" fmla="*/ 133 h 133"/>
              </a:gdLst>
              <a:ahLst/>
              <a:cxnLst>
                <a:cxn ang="0">
                  <a:pos x="T0" y="T1"/>
                </a:cxn>
                <a:cxn ang="0">
                  <a:pos x="T2" y="T3"/>
                </a:cxn>
                <a:cxn ang="0">
                  <a:pos x="T4" y="T5"/>
                </a:cxn>
                <a:cxn ang="0">
                  <a:pos x="T6" y="T7"/>
                </a:cxn>
                <a:cxn ang="0">
                  <a:pos x="T8" y="T9"/>
                </a:cxn>
                <a:cxn ang="0">
                  <a:pos x="T10" y="T11"/>
                </a:cxn>
              </a:cxnLst>
              <a:rect l="0" t="0" r="r" b="b"/>
              <a:pathLst>
                <a:path w="54" h="133">
                  <a:moveTo>
                    <a:pt x="0" y="133"/>
                  </a:moveTo>
                  <a:cubicBezTo>
                    <a:pt x="1" y="101"/>
                    <a:pt x="10" y="42"/>
                    <a:pt x="30" y="17"/>
                  </a:cubicBezTo>
                  <a:cubicBezTo>
                    <a:pt x="39" y="7"/>
                    <a:pt x="46" y="3"/>
                    <a:pt x="53" y="0"/>
                  </a:cubicBezTo>
                  <a:cubicBezTo>
                    <a:pt x="54" y="1"/>
                    <a:pt x="54" y="1"/>
                    <a:pt x="54" y="1"/>
                  </a:cubicBezTo>
                  <a:cubicBezTo>
                    <a:pt x="41" y="30"/>
                    <a:pt x="18" y="60"/>
                    <a:pt x="2" y="133"/>
                  </a:cubicBezTo>
                  <a:lnTo>
                    <a:pt x="0" y="13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a:extLst>
                <a:ext uri="{FF2B5EF4-FFF2-40B4-BE49-F238E27FC236}">
                  <a16:creationId xmlns:a16="http://schemas.microsoft.com/office/drawing/2014/main" id="{F26BD289-7AB8-4991-9473-2F2E28DA8FEE}"/>
                </a:ext>
              </a:extLst>
            </p:cNvPr>
            <p:cNvSpPr>
              <a:spLocks/>
            </p:cNvSpPr>
            <p:nvPr/>
          </p:nvSpPr>
          <p:spPr bwMode="auto">
            <a:xfrm>
              <a:off x="10277475" y="8605838"/>
              <a:ext cx="111125" cy="158750"/>
            </a:xfrm>
            <a:custGeom>
              <a:avLst/>
              <a:gdLst>
                <a:gd name="T0" fmla="*/ 80 w 80"/>
                <a:gd name="T1" fmla="*/ 1 h 115"/>
                <a:gd name="T2" fmla="*/ 2 w 80"/>
                <a:gd name="T3" fmla="*/ 115 h 115"/>
                <a:gd name="T4" fmla="*/ 0 w 80"/>
                <a:gd name="T5" fmla="*/ 115 h 115"/>
                <a:gd name="T6" fmla="*/ 7 w 80"/>
                <a:gd name="T7" fmla="*/ 79 h 115"/>
                <a:gd name="T8" fmla="*/ 79 w 80"/>
                <a:gd name="T9" fmla="*/ 0 h 115"/>
                <a:gd name="T10" fmla="*/ 80 w 80"/>
                <a:gd name="T11" fmla="*/ 1 h 115"/>
              </a:gdLst>
              <a:ahLst/>
              <a:cxnLst>
                <a:cxn ang="0">
                  <a:pos x="T0" y="T1"/>
                </a:cxn>
                <a:cxn ang="0">
                  <a:pos x="T2" y="T3"/>
                </a:cxn>
                <a:cxn ang="0">
                  <a:pos x="T4" y="T5"/>
                </a:cxn>
                <a:cxn ang="0">
                  <a:pos x="T6" y="T7"/>
                </a:cxn>
                <a:cxn ang="0">
                  <a:pos x="T8" y="T9"/>
                </a:cxn>
                <a:cxn ang="0">
                  <a:pos x="T10" y="T11"/>
                </a:cxn>
              </a:cxnLst>
              <a:rect l="0" t="0" r="r" b="b"/>
              <a:pathLst>
                <a:path w="80" h="115">
                  <a:moveTo>
                    <a:pt x="80" y="1"/>
                  </a:moveTo>
                  <a:cubicBezTo>
                    <a:pt x="33" y="45"/>
                    <a:pt x="30" y="84"/>
                    <a:pt x="2" y="115"/>
                  </a:cubicBezTo>
                  <a:cubicBezTo>
                    <a:pt x="0" y="115"/>
                    <a:pt x="0" y="115"/>
                    <a:pt x="0" y="115"/>
                  </a:cubicBezTo>
                  <a:cubicBezTo>
                    <a:pt x="0" y="102"/>
                    <a:pt x="3" y="90"/>
                    <a:pt x="7" y="79"/>
                  </a:cubicBezTo>
                  <a:cubicBezTo>
                    <a:pt x="14" y="62"/>
                    <a:pt x="47" y="19"/>
                    <a:pt x="79" y="0"/>
                  </a:cubicBezTo>
                  <a:lnTo>
                    <a:pt x="80"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6">
              <a:extLst>
                <a:ext uri="{FF2B5EF4-FFF2-40B4-BE49-F238E27FC236}">
                  <a16:creationId xmlns:a16="http://schemas.microsoft.com/office/drawing/2014/main" id="{7A416714-6BE1-45E1-A1CA-036CB10D992B}"/>
                </a:ext>
              </a:extLst>
            </p:cNvPr>
            <p:cNvSpPr>
              <a:spLocks/>
            </p:cNvSpPr>
            <p:nvPr/>
          </p:nvSpPr>
          <p:spPr bwMode="auto">
            <a:xfrm>
              <a:off x="10172700" y="8572500"/>
              <a:ext cx="104775" cy="184150"/>
            </a:xfrm>
            <a:custGeom>
              <a:avLst/>
              <a:gdLst>
                <a:gd name="T0" fmla="*/ 76 w 76"/>
                <a:gd name="T1" fmla="*/ 1 h 132"/>
                <a:gd name="T2" fmla="*/ 13 w 76"/>
                <a:gd name="T3" fmla="*/ 132 h 132"/>
                <a:gd name="T4" fmla="*/ 12 w 76"/>
                <a:gd name="T5" fmla="*/ 132 h 132"/>
                <a:gd name="T6" fmla="*/ 75 w 76"/>
                <a:gd name="T7" fmla="*/ 0 h 132"/>
                <a:gd name="T8" fmla="*/ 76 w 76"/>
                <a:gd name="T9" fmla="*/ 1 h 132"/>
              </a:gdLst>
              <a:ahLst/>
              <a:cxnLst>
                <a:cxn ang="0">
                  <a:pos x="T0" y="T1"/>
                </a:cxn>
                <a:cxn ang="0">
                  <a:pos x="T2" y="T3"/>
                </a:cxn>
                <a:cxn ang="0">
                  <a:pos x="T4" y="T5"/>
                </a:cxn>
                <a:cxn ang="0">
                  <a:pos x="T6" y="T7"/>
                </a:cxn>
                <a:cxn ang="0">
                  <a:pos x="T8" y="T9"/>
                </a:cxn>
              </a:cxnLst>
              <a:rect l="0" t="0" r="r" b="b"/>
              <a:pathLst>
                <a:path w="76" h="132">
                  <a:moveTo>
                    <a:pt x="76" y="1"/>
                  </a:moveTo>
                  <a:cubicBezTo>
                    <a:pt x="33" y="54"/>
                    <a:pt x="30" y="102"/>
                    <a:pt x="13" y="132"/>
                  </a:cubicBezTo>
                  <a:cubicBezTo>
                    <a:pt x="12" y="132"/>
                    <a:pt x="12" y="132"/>
                    <a:pt x="12" y="132"/>
                  </a:cubicBezTo>
                  <a:cubicBezTo>
                    <a:pt x="0" y="86"/>
                    <a:pt x="43" y="26"/>
                    <a:pt x="75" y="0"/>
                  </a:cubicBezTo>
                  <a:lnTo>
                    <a:pt x="76"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18" name="Group 117">
            <a:extLst>
              <a:ext uri="{FF2B5EF4-FFF2-40B4-BE49-F238E27FC236}">
                <a16:creationId xmlns:a16="http://schemas.microsoft.com/office/drawing/2014/main" id="{9730ECF4-90FF-4B1A-9937-626C310941F9}"/>
              </a:ext>
            </a:extLst>
          </p:cNvPr>
          <p:cNvGrpSpPr/>
          <p:nvPr/>
        </p:nvGrpSpPr>
        <p:grpSpPr>
          <a:xfrm>
            <a:off x="10877185" y="10028512"/>
            <a:ext cx="1171741" cy="1030603"/>
            <a:chOff x="3142940" y="3089389"/>
            <a:chExt cx="1052155" cy="925422"/>
          </a:xfrm>
        </p:grpSpPr>
        <p:sp>
          <p:nvSpPr>
            <p:cNvPr id="119" name="Freeform 19">
              <a:extLst>
                <a:ext uri="{FF2B5EF4-FFF2-40B4-BE49-F238E27FC236}">
                  <a16:creationId xmlns:a16="http://schemas.microsoft.com/office/drawing/2014/main" id="{27002B3D-28C7-4FBB-9B13-C4387979E7AF}"/>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20">
              <a:extLst>
                <a:ext uri="{FF2B5EF4-FFF2-40B4-BE49-F238E27FC236}">
                  <a16:creationId xmlns:a16="http://schemas.microsoft.com/office/drawing/2014/main" id="{4DCBDE8B-9B54-44A7-9406-C77019573593}"/>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21">
              <a:extLst>
                <a:ext uri="{FF2B5EF4-FFF2-40B4-BE49-F238E27FC236}">
                  <a16:creationId xmlns:a16="http://schemas.microsoft.com/office/drawing/2014/main" id="{689891C2-31CE-4500-91EF-229C488E9EBE}"/>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22">
              <a:extLst>
                <a:ext uri="{FF2B5EF4-FFF2-40B4-BE49-F238E27FC236}">
                  <a16:creationId xmlns:a16="http://schemas.microsoft.com/office/drawing/2014/main" id="{A8ACC60C-D01C-4E49-8420-63B598F05F36}"/>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23">
              <a:extLst>
                <a:ext uri="{FF2B5EF4-FFF2-40B4-BE49-F238E27FC236}">
                  <a16:creationId xmlns:a16="http://schemas.microsoft.com/office/drawing/2014/main" id="{B0E5336B-2FC5-4649-9E82-83DEB71451FA}"/>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24">
              <a:extLst>
                <a:ext uri="{FF2B5EF4-FFF2-40B4-BE49-F238E27FC236}">
                  <a16:creationId xmlns:a16="http://schemas.microsoft.com/office/drawing/2014/main" id="{B71011A8-543C-44FA-96DB-554492B7EBE3}"/>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25">
              <a:extLst>
                <a:ext uri="{FF2B5EF4-FFF2-40B4-BE49-F238E27FC236}">
                  <a16:creationId xmlns:a16="http://schemas.microsoft.com/office/drawing/2014/main" id="{61A1B824-216C-4170-A18F-8888DEE30162}"/>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26">
              <a:extLst>
                <a:ext uri="{FF2B5EF4-FFF2-40B4-BE49-F238E27FC236}">
                  <a16:creationId xmlns:a16="http://schemas.microsoft.com/office/drawing/2014/main" id="{6CA6371C-4605-457B-A9D0-63F3F123C202}"/>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27">
              <a:extLst>
                <a:ext uri="{FF2B5EF4-FFF2-40B4-BE49-F238E27FC236}">
                  <a16:creationId xmlns:a16="http://schemas.microsoft.com/office/drawing/2014/main" id="{950B5341-3581-4CC5-8839-3404E591C98C}"/>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28">
              <a:extLst>
                <a:ext uri="{FF2B5EF4-FFF2-40B4-BE49-F238E27FC236}">
                  <a16:creationId xmlns:a16="http://schemas.microsoft.com/office/drawing/2014/main" id="{0E636E7A-FA02-4693-9D87-BFC98FA20029}"/>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29">
              <a:extLst>
                <a:ext uri="{FF2B5EF4-FFF2-40B4-BE49-F238E27FC236}">
                  <a16:creationId xmlns:a16="http://schemas.microsoft.com/office/drawing/2014/main" id="{F380D551-0C73-4323-86AA-FF2B33D875AE}"/>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30">
              <a:extLst>
                <a:ext uri="{FF2B5EF4-FFF2-40B4-BE49-F238E27FC236}">
                  <a16:creationId xmlns:a16="http://schemas.microsoft.com/office/drawing/2014/main" id="{04FDEA59-AE0B-4350-BFC7-F1FF175EC54D}"/>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31">
              <a:extLst>
                <a:ext uri="{FF2B5EF4-FFF2-40B4-BE49-F238E27FC236}">
                  <a16:creationId xmlns:a16="http://schemas.microsoft.com/office/drawing/2014/main" id="{B92935E6-7C0D-4980-A3E3-3C787CB9CB37}"/>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32">
              <a:extLst>
                <a:ext uri="{FF2B5EF4-FFF2-40B4-BE49-F238E27FC236}">
                  <a16:creationId xmlns:a16="http://schemas.microsoft.com/office/drawing/2014/main" id="{95D770E9-AFC0-406C-B101-B3AC1828854E}"/>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 name="Freeform 6">
            <a:extLst>
              <a:ext uri="{FF2B5EF4-FFF2-40B4-BE49-F238E27FC236}">
                <a16:creationId xmlns:a16="http://schemas.microsoft.com/office/drawing/2014/main" id="{3A3E071A-620B-4D6B-A066-2DB5EA1C93B6}"/>
              </a:ext>
            </a:extLst>
          </p:cNvPr>
          <p:cNvSpPr>
            <a:spLocks/>
          </p:cNvSpPr>
          <p:nvPr/>
        </p:nvSpPr>
        <p:spPr bwMode="auto">
          <a:xfrm>
            <a:off x="11466513" y="6786564"/>
            <a:ext cx="20638" cy="15875"/>
          </a:xfrm>
          <a:custGeom>
            <a:avLst/>
            <a:gdLst>
              <a:gd name="T0" fmla="*/ 7 w 15"/>
              <a:gd name="T1" fmla="*/ 12 h 12"/>
              <a:gd name="T2" fmla="*/ 7 w 15"/>
              <a:gd name="T3" fmla="*/ 0 h 12"/>
              <a:gd name="T4" fmla="*/ 7 w 15"/>
              <a:gd name="T5" fmla="*/ 12 h 12"/>
            </a:gdLst>
            <a:ahLst/>
            <a:cxnLst>
              <a:cxn ang="0">
                <a:pos x="T0" y="T1"/>
              </a:cxn>
              <a:cxn ang="0">
                <a:pos x="T2" y="T3"/>
              </a:cxn>
              <a:cxn ang="0">
                <a:pos x="T4" y="T5"/>
              </a:cxn>
            </a:cxnLst>
            <a:rect l="0" t="0" r="r" b="b"/>
            <a:pathLst>
              <a:path w="15" h="12">
                <a:moveTo>
                  <a:pt x="7" y="12"/>
                </a:moveTo>
                <a:cubicBezTo>
                  <a:pt x="15" y="12"/>
                  <a:pt x="15" y="0"/>
                  <a:pt x="7" y="0"/>
                </a:cubicBezTo>
                <a:cubicBezTo>
                  <a:pt x="0" y="0"/>
                  <a:pt x="0" y="12"/>
                  <a:pt x="7" y="12"/>
                </a:cubicBezTo>
                <a:close/>
              </a:path>
            </a:pathLst>
          </a:custGeom>
          <a:solidFill>
            <a:srgbClr val="FF4D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51" name="Group 50">
            <a:extLst>
              <a:ext uri="{FF2B5EF4-FFF2-40B4-BE49-F238E27FC236}">
                <a16:creationId xmlns:a16="http://schemas.microsoft.com/office/drawing/2014/main" id="{5557558C-D5B7-4677-9724-64815252B2F0}"/>
              </a:ext>
            </a:extLst>
          </p:cNvPr>
          <p:cNvGrpSpPr/>
          <p:nvPr/>
        </p:nvGrpSpPr>
        <p:grpSpPr>
          <a:xfrm>
            <a:off x="8850606" y="3276601"/>
            <a:ext cx="17181924" cy="10931663"/>
            <a:chOff x="13134975" y="4459288"/>
            <a:chExt cx="7580313" cy="4822825"/>
          </a:xfrm>
        </p:grpSpPr>
        <p:sp>
          <p:nvSpPr>
            <p:cNvPr id="27" name="Freeform 27">
              <a:extLst>
                <a:ext uri="{FF2B5EF4-FFF2-40B4-BE49-F238E27FC236}">
                  <a16:creationId xmlns:a16="http://schemas.microsoft.com/office/drawing/2014/main" id="{A93908CA-B9A8-4A75-90B0-362EBB571B9F}"/>
                </a:ext>
              </a:extLst>
            </p:cNvPr>
            <p:cNvSpPr>
              <a:spLocks/>
            </p:cNvSpPr>
            <p:nvPr/>
          </p:nvSpPr>
          <p:spPr bwMode="auto">
            <a:xfrm>
              <a:off x="13134975" y="4459288"/>
              <a:ext cx="7580313" cy="4822825"/>
            </a:xfrm>
            <a:custGeom>
              <a:avLst/>
              <a:gdLst>
                <a:gd name="T0" fmla="*/ 5446 w 5446"/>
                <a:gd name="T1" fmla="*/ 1553 h 3465"/>
                <a:gd name="T2" fmla="*/ 3764 w 5446"/>
                <a:gd name="T3" fmla="*/ 1997 h 3465"/>
                <a:gd name="T4" fmla="*/ 2726 w 5446"/>
                <a:gd name="T5" fmla="*/ 2396 h 3465"/>
                <a:gd name="T6" fmla="*/ 2471 w 5446"/>
                <a:gd name="T7" fmla="*/ 2762 h 3465"/>
                <a:gd name="T8" fmla="*/ 1947 w 5446"/>
                <a:gd name="T9" fmla="*/ 3150 h 3465"/>
                <a:gd name="T10" fmla="*/ 1749 w 5446"/>
                <a:gd name="T11" fmla="*/ 3372 h 3465"/>
                <a:gd name="T12" fmla="*/ 1548 w 5446"/>
                <a:gd name="T13" fmla="*/ 3421 h 3465"/>
                <a:gd name="T14" fmla="*/ 1554 w 5446"/>
                <a:gd name="T15" fmla="*/ 3234 h 3465"/>
                <a:gd name="T16" fmla="*/ 1604 w 5446"/>
                <a:gd name="T17" fmla="*/ 3124 h 3465"/>
                <a:gd name="T18" fmla="*/ 1589 w 5446"/>
                <a:gd name="T19" fmla="*/ 3074 h 3465"/>
                <a:gd name="T20" fmla="*/ 1565 w 5446"/>
                <a:gd name="T21" fmla="*/ 3082 h 3465"/>
                <a:gd name="T22" fmla="*/ 1503 w 5446"/>
                <a:gd name="T23" fmla="*/ 3190 h 3465"/>
                <a:gd name="T24" fmla="*/ 1431 w 5446"/>
                <a:gd name="T25" fmla="*/ 3332 h 3465"/>
                <a:gd name="T26" fmla="*/ 1272 w 5446"/>
                <a:gd name="T27" fmla="*/ 3286 h 3465"/>
                <a:gd name="T28" fmla="*/ 1208 w 5446"/>
                <a:gd name="T29" fmla="*/ 3197 h 3465"/>
                <a:gd name="T30" fmla="*/ 1330 w 5446"/>
                <a:gd name="T31" fmla="*/ 2913 h 3465"/>
                <a:gd name="T32" fmla="*/ 1308 w 5446"/>
                <a:gd name="T33" fmla="*/ 2827 h 3465"/>
                <a:gd name="T34" fmla="*/ 989 w 5446"/>
                <a:gd name="T35" fmla="*/ 3155 h 3465"/>
                <a:gd name="T36" fmla="*/ 847 w 5446"/>
                <a:gd name="T37" fmla="*/ 3291 h 3465"/>
                <a:gd name="T38" fmla="*/ 728 w 5446"/>
                <a:gd name="T39" fmla="*/ 3203 h 3465"/>
                <a:gd name="T40" fmla="*/ 712 w 5446"/>
                <a:gd name="T41" fmla="*/ 3019 h 3465"/>
                <a:gd name="T42" fmla="*/ 1071 w 5446"/>
                <a:gd name="T43" fmla="*/ 2611 h 3465"/>
                <a:gd name="T44" fmla="*/ 1045 w 5446"/>
                <a:gd name="T45" fmla="*/ 2562 h 3465"/>
                <a:gd name="T46" fmla="*/ 698 w 5446"/>
                <a:gd name="T47" fmla="*/ 2713 h 3465"/>
                <a:gd name="T48" fmla="*/ 383 w 5446"/>
                <a:gd name="T49" fmla="*/ 2895 h 3465"/>
                <a:gd name="T50" fmla="*/ 29 w 5446"/>
                <a:gd name="T51" fmla="*/ 2898 h 3465"/>
                <a:gd name="T52" fmla="*/ 149 w 5446"/>
                <a:gd name="T53" fmla="*/ 2714 h 3465"/>
                <a:gd name="T54" fmla="*/ 472 w 5446"/>
                <a:gd name="T55" fmla="*/ 2502 h 3465"/>
                <a:gd name="T56" fmla="*/ 635 w 5446"/>
                <a:gd name="T57" fmla="*/ 2408 h 3465"/>
                <a:gd name="T58" fmla="*/ 963 w 5446"/>
                <a:gd name="T59" fmla="*/ 2229 h 3465"/>
                <a:gd name="T60" fmla="*/ 1292 w 5446"/>
                <a:gd name="T61" fmla="*/ 2073 h 3465"/>
                <a:gd name="T62" fmla="*/ 1283 w 5446"/>
                <a:gd name="T63" fmla="*/ 2061 h 3465"/>
                <a:gd name="T64" fmla="*/ 1072 w 5446"/>
                <a:gd name="T65" fmla="*/ 1982 h 3465"/>
                <a:gd name="T66" fmla="*/ 785 w 5446"/>
                <a:gd name="T67" fmla="*/ 1766 h 3465"/>
                <a:gd name="T68" fmla="*/ 763 w 5446"/>
                <a:gd name="T69" fmla="*/ 1441 h 3465"/>
                <a:gd name="T70" fmla="*/ 763 w 5446"/>
                <a:gd name="T71" fmla="*/ 1441 h 3465"/>
                <a:gd name="T72" fmla="*/ 766 w 5446"/>
                <a:gd name="T73" fmla="*/ 1438 h 3465"/>
                <a:gd name="T74" fmla="*/ 1015 w 5446"/>
                <a:gd name="T75" fmla="*/ 1583 h 3465"/>
                <a:gd name="T76" fmla="*/ 1381 w 5446"/>
                <a:gd name="T77" fmla="*/ 1693 h 3465"/>
                <a:gd name="T78" fmla="*/ 2223 w 5446"/>
                <a:gd name="T79" fmla="*/ 1630 h 3465"/>
                <a:gd name="T80" fmla="*/ 3443 w 5446"/>
                <a:gd name="T81" fmla="*/ 978 h 3465"/>
                <a:gd name="T82" fmla="*/ 5324 w 5446"/>
                <a:gd name="T83" fmla="*/ 0 h 3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46" h="3465">
                  <a:moveTo>
                    <a:pt x="5446" y="1553"/>
                  </a:moveTo>
                  <a:cubicBezTo>
                    <a:pt x="5131" y="1579"/>
                    <a:pt x="3764" y="1997"/>
                    <a:pt x="3764" y="1997"/>
                  </a:cubicBezTo>
                  <a:cubicBezTo>
                    <a:pt x="3126" y="2230"/>
                    <a:pt x="2974" y="2281"/>
                    <a:pt x="2726" y="2396"/>
                  </a:cubicBezTo>
                  <a:cubicBezTo>
                    <a:pt x="2671" y="2421"/>
                    <a:pt x="2574" y="2630"/>
                    <a:pt x="2471" y="2762"/>
                  </a:cubicBezTo>
                  <a:cubicBezTo>
                    <a:pt x="2367" y="2897"/>
                    <a:pt x="2062" y="3108"/>
                    <a:pt x="1947" y="3150"/>
                  </a:cubicBezTo>
                  <a:cubicBezTo>
                    <a:pt x="1808" y="3200"/>
                    <a:pt x="1755" y="3362"/>
                    <a:pt x="1749" y="3372"/>
                  </a:cubicBezTo>
                  <a:cubicBezTo>
                    <a:pt x="1721" y="3417"/>
                    <a:pt x="1635" y="3465"/>
                    <a:pt x="1548" y="3421"/>
                  </a:cubicBezTo>
                  <a:cubicBezTo>
                    <a:pt x="1452" y="3372"/>
                    <a:pt x="1543" y="3277"/>
                    <a:pt x="1554" y="3234"/>
                  </a:cubicBezTo>
                  <a:cubicBezTo>
                    <a:pt x="1566" y="3192"/>
                    <a:pt x="1593" y="3148"/>
                    <a:pt x="1604" y="3124"/>
                  </a:cubicBezTo>
                  <a:cubicBezTo>
                    <a:pt x="1608" y="3114"/>
                    <a:pt x="1611" y="3078"/>
                    <a:pt x="1589" y="3074"/>
                  </a:cubicBezTo>
                  <a:cubicBezTo>
                    <a:pt x="1581" y="3071"/>
                    <a:pt x="1571" y="3074"/>
                    <a:pt x="1565" y="3082"/>
                  </a:cubicBezTo>
                  <a:cubicBezTo>
                    <a:pt x="1538" y="3119"/>
                    <a:pt x="1500" y="3174"/>
                    <a:pt x="1503" y="3190"/>
                  </a:cubicBezTo>
                  <a:cubicBezTo>
                    <a:pt x="1514" y="3255"/>
                    <a:pt x="1492" y="3307"/>
                    <a:pt x="1431" y="3332"/>
                  </a:cubicBezTo>
                  <a:cubicBezTo>
                    <a:pt x="1344" y="3366"/>
                    <a:pt x="1272" y="3286"/>
                    <a:pt x="1272" y="3286"/>
                  </a:cubicBezTo>
                  <a:cubicBezTo>
                    <a:pt x="1258" y="3271"/>
                    <a:pt x="1209" y="3216"/>
                    <a:pt x="1208" y="3197"/>
                  </a:cubicBezTo>
                  <a:cubicBezTo>
                    <a:pt x="1203" y="3116"/>
                    <a:pt x="1319" y="2944"/>
                    <a:pt x="1330" y="2913"/>
                  </a:cubicBezTo>
                  <a:cubicBezTo>
                    <a:pt x="1341" y="2882"/>
                    <a:pt x="1333" y="2821"/>
                    <a:pt x="1308" y="2827"/>
                  </a:cubicBezTo>
                  <a:cubicBezTo>
                    <a:pt x="1284" y="2834"/>
                    <a:pt x="989" y="3112"/>
                    <a:pt x="989" y="3155"/>
                  </a:cubicBezTo>
                  <a:cubicBezTo>
                    <a:pt x="988" y="3199"/>
                    <a:pt x="927" y="3287"/>
                    <a:pt x="847" y="3291"/>
                  </a:cubicBezTo>
                  <a:cubicBezTo>
                    <a:pt x="767" y="3294"/>
                    <a:pt x="737" y="3231"/>
                    <a:pt x="728" y="3203"/>
                  </a:cubicBezTo>
                  <a:cubicBezTo>
                    <a:pt x="719" y="3176"/>
                    <a:pt x="712" y="3047"/>
                    <a:pt x="712" y="3019"/>
                  </a:cubicBezTo>
                  <a:cubicBezTo>
                    <a:pt x="712" y="2995"/>
                    <a:pt x="1038" y="2651"/>
                    <a:pt x="1071" y="2611"/>
                  </a:cubicBezTo>
                  <a:cubicBezTo>
                    <a:pt x="1104" y="2572"/>
                    <a:pt x="1065" y="2560"/>
                    <a:pt x="1045" y="2562"/>
                  </a:cubicBezTo>
                  <a:cubicBezTo>
                    <a:pt x="1024" y="2563"/>
                    <a:pt x="739" y="2702"/>
                    <a:pt x="698" y="2713"/>
                  </a:cubicBezTo>
                  <a:cubicBezTo>
                    <a:pt x="658" y="2725"/>
                    <a:pt x="503" y="2814"/>
                    <a:pt x="383" y="2895"/>
                  </a:cubicBezTo>
                  <a:cubicBezTo>
                    <a:pt x="203" y="3015"/>
                    <a:pt x="67" y="2987"/>
                    <a:pt x="29" y="2898"/>
                  </a:cubicBezTo>
                  <a:cubicBezTo>
                    <a:pt x="0" y="2830"/>
                    <a:pt x="87" y="2756"/>
                    <a:pt x="149" y="2714"/>
                  </a:cubicBezTo>
                  <a:cubicBezTo>
                    <a:pt x="228" y="2662"/>
                    <a:pt x="401" y="2556"/>
                    <a:pt x="472" y="2502"/>
                  </a:cubicBezTo>
                  <a:cubicBezTo>
                    <a:pt x="508" y="2475"/>
                    <a:pt x="533" y="2438"/>
                    <a:pt x="635" y="2408"/>
                  </a:cubicBezTo>
                  <a:cubicBezTo>
                    <a:pt x="671" y="2397"/>
                    <a:pt x="861" y="2298"/>
                    <a:pt x="963" y="2229"/>
                  </a:cubicBezTo>
                  <a:cubicBezTo>
                    <a:pt x="1064" y="2159"/>
                    <a:pt x="1298" y="2097"/>
                    <a:pt x="1292" y="2073"/>
                  </a:cubicBezTo>
                  <a:cubicBezTo>
                    <a:pt x="1291" y="2070"/>
                    <a:pt x="1288" y="2065"/>
                    <a:pt x="1283" y="2061"/>
                  </a:cubicBezTo>
                  <a:cubicBezTo>
                    <a:pt x="1280" y="2054"/>
                    <a:pt x="1217" y="2012"/>
                    <a:pt x="1072" y="1982"/>
                  </a:cubicBezTo>
                  <a:cubicBezTo>
                    <a:pt x="946" y="1956"/>
                    <a:pt x="854" y="1831"/>
                    <a:pt x="785" y="1766"/>
                  </a:cubicBezTo>
                  <a:cubicBezTo>
                    <a:pt x="706" y="1692"/>
                    <a:pt x="708" y="1483"/>
                    <a:pt x="763" y="1441"/>
                  </a:cubicBezTo>
                  <a:cubicBezTo>
                    <a:pt x="763" y="1441"/>
                    <a:pt x="763" y="1441"/>
                    <a:pt x="763" y="1441"/>
                  </a:cubicBezTo>
                  <a:cubicBezTo>
                    <a:pt x="764" y="1440"/>
                    <a:pt x="765" y="1439"/>
                    <a:pt x="766" y="1438"/>
                  </a:cubicBezTo>
                  <a:cubicBezTo>
                    <a:pt x="814" y="1406"/>
                    <a:pt x="907" y="1459"/>
                    <a:pt x="1015" y="1583"/>
                  </a:cubicBezTo>
                  <a:cubicBezTo>
                    <a:pt x="1142" y="1730"/>
                    <a:pt x="1313" y="1692"/>
                    <a:pt x="1381" y="1693"/>
                  </a:cubicBezTo>
                  <a:cubicBezTo>
                    <a:pt x="1542" y="1695"/>
                    <a:pt x="2044" y="1645"/>
                    <a:pt x="2223" y="1630"/>
                  </a:cubicBezTo>
                  <a:cubicBezTo>
                    <a:pt x="2779" y="1400"/>
                    <a:pt x="2958" y="1218"/>
                    <a:pt x="3443" y="978"/>
                  </a:cubicBezTo>
                  <a:cubicBezTo>
                    <a:pt x="4187" y="610"/>
                    <a:pt x="5235" y="251"/>
                    <a:pt x="5324" y="0"/>
                  </a:cubicBezTo>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28">
              <a:extLst>
                <a:ext uri="{FF2B5EF4-FFF2-40B4-BE49-F238E27FC236}">
                  <a16:creationId xmlns:a16="http://schemas.microsoft.com/office/drawing/2014/main" id="{0EF8E8D6-A212-425B-9B1E-AACC704969C5}"/>
                </a:ext>
              </a:extLst>
            </p:cNvPr>
            <p:cNvSpPr>
              <a:spLocks/>
            </p:cNvSpPr>
            <p:nvPr/>
          </p:nvSpPr>
          <p:spPr bwMode="auto">
            <a:xfrm>
              <a:off x="13134975" y="4459288"/>
              <a:ext cx="7580313" cy="4822825"/>
            </a:xfrm>
            <a:custGeom>
              <a:avLst/>
              <a:gdLst>
                <a:gd name="T0" fmla="*/ 5446 w 5446"/>
                <a:gd name="T1" fmla="*/ 1553 h 3465"/>
                <a:gd name="T2" fmla="*/ 3764 w 5446"/>
                <a:gd name="T3" fmla="*/ 1997 h 3465"/>
                <a:gd name="T4" fmla="*/ 2726 w 5446"/>
                <a:gd name="T5" fmla="*/ 2396 h 3465"/>
                <a:gd name="T6" fmla="*/ 2471 w 5446"/>
                <a:gd name="T7" fmla="*/ 2762 h 3465"/>
                <a:gd name="T8" fmla="*/ 1947 w 5446"/>
                <a:gd name="T9" fmla="*/ 3150 h 3465"/>
                <a:gd name="T10" fmla="*/ 1749 w 5446"/>
                <a:gd name="T11" fmla="*/ 3372 h 3465"/>
                <a:gd name="T12" fmla="*/ 1548 w 5446"/>
                <a:gd name="T13" fmla="*/ 3421 h 3465"/>
                <a:gd name="T14" fmla="*/ 1554 w 5446"/>
                <a:gd name="T15" fmla="*/ 3234 h 3465"/>
                <a:gd name="T16" fmla="*/ 1604 w 5446"/>
                <a:gd name="T17" fmla="*/ 3124 h 3465"/>
                <a:gd name="T18" fmla="*/ 1589 w 5446"/>
                <a:gd name="T19" fmla="*/ 3074 h 3465"/>
                <a:gd name="T20" fmla="*/ 1565 w 5446"/>
                <a:gd name="T21" fmla="*/ 3082 h 3465"/>
                <a:gd name="T22" fmla="*/ 1503 w 5446"/>
                <a:gd name="T23" fmla="*/ 3190 h 3465"/>
                <a:gd name="T24" fmla="*/ 1431 w 5446"/>
                <a:gd name="T25" fmla="*/ 3332 h 3465"/>
                <a:gd name="T26" fmla="*/ 1272 w 5446"/>
                <a:gd name="T27" fmla="*/ 3286 h 3465"/>
                <a:gd name="T28" fmla="*/ 1208 w 5446"/>
                <a:gd name="T29" fmla="*/ 3197 h 3465"/>
                <a:gd name="T30" fmla="*/ 1330 w 5446"/>
                <a:gd name="T31" fmla="*/ 2913 h 3465"/>
                <a:gd name="T32" fmla="*/ 1308 w 5446"/>
                <a:gd name="T33" fmla="*/ 2827 h 3465"/>
                <a:gd name="T34" fmla="*/ 989 w 5446"/>
                <a:gd name="T35" fmla="*/ 3155 h 3465"/>
                <a:gd name="T36" fmla="*/ 847 w 5446"/>
                <a:gd name="T37" fmla="*/ 3291 h 3465"/>
                <a:gd name="T38" fmla="*/ 728 w 5446"/>
                <a:gd name="T39" fmla="*/ 3203 h 3465"/>
                <a:gd name="T40" fmla="*/ 712 w 5446"/>
                <a:gd name="T41" fmla="*/ 3019 h 3465"/>
                <a:gd name="T42" fmla="*/ 1071 w 5446"/>
                <a:gd name="T43" fmla="*/ 2611 h 3465"/>
                <a:gd name="T44" fmla="*/ 1045 w 5446"/>
                <a:gd name="T45" fmla="*/ 2562 h 3465"/>
                <a:gd name="T46" fmla="*/ 698 w 5446"/>
                <a:gd name="T47" fmla="*/ 2713 h 3465"/>
                <a:gd name="T48" fmla="*/ 383 w 5446"/>
                <a:gd name="T49" fmla="*/ 2895 h 3465"/>
                <a:gd name="T50" fmla="*/ 29 w 5446"/>
                <a:gd name="T51" fmla="*/ 2898 h 3465"/>
                <a:gd name="T52" fmla="*/ 149 w 5446"/>
                <a:gd name="T53" fmla="*/ 2714 h 3465"/>
                <a:gd name="T54" fmla="*/ 472 w 5446"/>
                <a:gd name="T55" fmla="*/ 2502 h 3465"/>
                <a:gd name="T56" fmla="*/ 635 w 5446"/>
                <a:gd name="T57" fmla="*/ 2408 h 3465"/>
                <a:gd name="T58" fmla="*/ 963 w 5446"/>
                <a:gd name="T59" fmla="*/ 2229 h 3465"/>
                <a:gd name="T60" fmla="*/ 1292 w 5446"/>
                <a:gd name="T61" fmla="*/ 2073 h 3465"/>
                <a:gd name="T62" fmla="*/ 1283 w 5446"/>
                <a:gd name="T63" fmla="*/ 2061 h 3465"/>
                <a:gd name="T64" fmla="*/ 1072 w 5446"/>
                <a:gd name="T65" fmla="*/ 1982 h 3465"/>
                <a:gd name="T66" fmla="*/ 785 w 5446"/>
                <a:gd name="T67" fmla="*/ 1766 h 3465"/>
                <a:gd name="T68" fmla="*/ 763 w 5446"/>
                <a:gd name="T69" fmla="*/ 1441 h 3465"/>
                <a:gd name="T70" fmla="*/ 763 w 5446"/>
                <a:gd name="T71" fmla="*/ 1441 h 3465"/>
                <a:gd name="T72" fmla="*/ 766 w 5446"/>
                <a:gd name="T73" fmla="*/ 1438 h 3465"/>
                <a:gd name="T74" fmla="*/ 1015 w 5446"/>
                <a:gd name="T75" fmla="*/ 1583 h 3465"/>
                <a:gd name="T76" fmla="*/ 1381 w 5446"/>
                <a:gd name="T77" fmla="*/ 1693 h 3465"/>
                <a:gd name="T78" fmla="*/ 2223 w 5446"/>
                <a:gd name="T79" fmla="*/ 1630 h 3465"/>
                <a:gd name="T80" fmla="*/ 3443 w 5446"/>
                <a:gd name="T81" fmla="*/ 978 h 3465"/>
                <a:gd name="T82" fmla="*/ 5324 w 5446"/>
                <a:gd name="T83" fmla="*/ 0 h 3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46" h="3465">
                  <a:moveTo>
                    <a:pt x="5446" y="1553"/>
                  </a:moveTo>
                  <a:cubicBezTo>
                    <a:pt x="5131" y="1579"/>
                    <a:pt x="3764" y="1997"/>
                    <a:pt x="3764" y="1997"/>
                  </a:cubicBezTo>
                  <a:cubicBezTo>
                    <a:pt x="3126" y="2230"/>
                    <a:pt x="2974" y="2281"/>
                    <a:pt x="2726" y="2396"/>
                  </a:cubicBezTo>
                  <a:cubicBezTo>
                    <a:pt x="2671" y="2421"/>
                    <a:pt x="2574" y="2630"/>
                    <a:pt x="2471" y="2762"/>
                  </a:cubicBezTo>
                  <a:cubicBezTo>
                    <a:pt x="2367" y="2897"/>
                    <a:pt x="2062" y="3108"/>
                    <a:pt x="1947" y="3150"/>
                  </a:cubicBezTo>
                  <a:cubicBezTo>
                    <a:pt x="1808" y="3200"/>
                    <a:pt x="1755" y="3362"/>
                    <a:pt x="1749" y="3372"/>
                  </a:cubicBezTo>
                  <a:cubicBezTo>
                    <a:pt x="1721" y="3417"/>
                    <a:pt x="1635" y="3465"/>
                    <a:pt x="1548" y="3421"/>
                  </a:cubicBezTo>
                  <a:cubicBezTo>
                    <a:pt x="1452" y="3372"/>
                    <a:pt x="1543" y="3277"/>
                    <a:pt x="1554" y="3234"/>
                  </a:cubicBezTo>
                  <a:cubicBezTo>
                    <a:pt x="1566" y="3192"/>
                    <a:pt x="1593" y="3148"/>
                    <a:pt x="1604" y="3124"/>
                  </a:cubicBezTo>
                  <a:cubicBezTo>
                    <a:pt x="1608" y="3114"/>
                    <a:pt x="1611" y="3078"/>
                    <a:pt x="1589" y="3074"/>
                  </a:cubicBezTo>
                  <a:cubicBezTo>
                    <a:pt x="1581" y="3071"/>
                    <a:pt x="1571" y="3074"/>
                    <a:pt x="1565" y="3082"/>
                  </a:cubicBezTo>
                  <a:cubicBezTo>
                    <a:pt x="1538" y="3119"/>
                    <a:pt x="1500" y="3174"/>
                    <a:pt x="1503" y="3190"/>
                  </a:cubicBezTo>
                  <a:cubicBezTo>
                    <a:pt x="1514" y="3255"/>
                    <a:pt x="1492" y="3307"/>
                    <a:pt x="1431" y="3332"/>
                  </a:cubicBezTo>
                  <a:cubicBezTo>
                    <a:pt x="1344" y="3366"/>
                    <a:pt x="1272" y="3286"/>
                    <a:pt x="1272" y="3286"/>
                  </a:cubicBezTo>
                  <a:cubicBezTo>
                    <a:pt x="1258" y="3271"/>
                    <a:pt x="1209" y="3216"/>
                    <a:pt x="1208" y="3197"/>
                  </a:cubicBezTo>
                  <a:cubicBezTo>
                    <a:pt x="1203" y="3116"/>
                    <a:pt x="1319" y="2944"/>
                    <a:pt x="1330" y="2913"/>
                  </a:cubicBezTo>
                  <a:cubicBezTo>
                    <a:pt x="1341" y="2882"/>
                    <a:pt x="1333" y="2821"/>
                    <a:pt x="1308" y="2827"/>
                  </a:cubicBezTo>
                  <a:cubicBezTo>
                    <a:pt x="1284" y="2834"/>
                    <a:pt x="989" y="3112"/>
                    <a:pt x="989" y="3155"/>
                  </a:cubicBezTo>
                  <a:cubicBezTo>
                    <a:pt x="988" y="3199"/>
                    <a:pt x="927" y="3287"/>
                    <a:pt x="847" y="3291"/>
                  </a:cubicBezTo>
                  <a:cubicBezTo>
                    <a:pt x="767" y="3294"/>
                    <a:pt x="737" y="3231"/>
                    <a:pt x="728" y="3203"/>
                  </a:cubicBezTo>
                  <a:cubicBezTo>
                    <a:pt x="719" y="3176"/>
                    <a:pt x="712" y="3047"/>
                    <a:pt x="712" y="3019"/>
                  </a:cubicBezTo>
                  <a:cubicBezTo>
                    <a:pt x="712" y="2995"/>
                    <a:pt x="1038" y="2651"/>
                    <a:pt x="1071" y="2611"/>
                  </a:cubicBezTo>
                  <a:cubicBezTo>
                    <a:pt x="1104" y="2572"/>
                    <a:pt x="1065" y="2560"/>
                    <a:pt x="1045" y="2562"/>
                  </a:cubicBezTo>
                  <a:cubicBezTo>
                    <a:pt x="1024" y="2563"/>
                    <a:pt x="739" y="2702"/>
                    <a:pt x="698" y="2713"/>
                  </a:cubicBezTo>
                  <a:cubicBezTo>
                    <a:pt x="658" y="2725"/>
                    <a:pt x="503" y="2814"/>
                    <a:pt x="383" y="2895"/>
                  </a:cubicBezTo>
                  <a:cubicBezTo>
                    <a:pt x="203" y="3015"/>
                    <a:pt x="67" y="2987"/>
                    <a:pt x="29" y="2898"/>
                  </a:cubicBezTo>
                  <a:cubicBezTo>
                    <a:pt x="0" y="2830"/>
                    <a:pt x="87" y="2756"/>
                    <a:pt x="149" y="2714"/>
                  </a:cubicBezTo>
                  <a:cubicBezTo>
                    <a:pt x="228" y="2662"/>
                    <a:pt x="401" y="2556"/>
                    <a:pt x="472" y="2502"/>
                  </a:cubicBezTo>
                  <a:cubicBezTo>
                    <a:pt x="508" y="2475"/>
                    <a:pt x="533" y="2438"/>
                    <a:pt x="635" y="2408"/>
                  </a:cubicBezTo>
                  <a:cubicBezTo>
                    <a:pt x="671" y="2397"/>
                    <a:pt x="861" y="2298"/>
                    <a:pt x="963" y="2229"/>
                  </a:cubicBezTo>
                  <a:cubicBezTo>
                    <a:pt x="1064" y="2159"/>
                    <a:pt x="1298" y="2097"/>
                    <a:pt x="1292" y="2073"/>
                  </a:cubicBezTo>
                  <a:cubicBezTo>
                    <a:pt x="1291" y="2070"/>
                    <a:pt x="1288" y="2065"/>
                    <a:pt x="1283" y="2061"/>
                  </a:cubicBezTo>
                  <a:cubicBezTo>
                    <a:pt x="1280" y="2054"/>
                    <a:pt x="1217" y="2012"/>
                    <a:pt x="1072" y="1982"/>
                  </a:cubicBezTo>
                  <a:cubicBezTo>
                    <a:pt x="946" y="1956"/>
                    <a:pt x="854" y="1831"/>
                    <a:pt x="785" y="1766"/>
                  </a:cubicBezTo>
                  <a:cubicBezTo>
                    <a:pt x="706" y="1692"/>
                    <a:pt x="708" y="1483"/>
                    <a:pt x="763" y="1441"/>
                  </a:cubicBezTo>
                  <a:cubicBezTo>
                    <a:pt x="763" y="1441"/>
                    <a:pt x="763" y="1441"/>
                    <a:pt x="763" y="1441"/>
                  </a:cubicBezTo>
                  <a:cubicBezTo>
                    <a:pt x="764" y="1440"/>
                    <a:pt x="765" y="1439"/>
                    <a:pt x="766" y="1438"/>
                  </a:cubicBezTo>
                  <a:cubicBezTo>
                    <a:pt x="814" y="1406"/>
                    <a:pt x="907" y="1459"/>
                    <a:pt x="1015" y="1583"/>
                  </a:cubicBezTo>
                  <a:cubicBezTo>
                    <a:pt x="1142" y="1730"/>
                    <a:pt x="1313" y="1692"/>
                    <a:pt x="1381" y="1693"/>
                  </a:cubicBezTo>
                  <a:cubicBezTo>
                    <a:pt x="1542" y="1695"/>
                    <a:pt x="2044" y="1645"/>
                    <a:pt x="2223" y="1630"/>
                  </a:cubicBezTo>
                  <a:cubicBezTo>
                    <a:pt x="2779" y="1400"/>
                    <a:pt x="2958" y="1218"/>
                    <a:pt x="3443" y="978"/>
                  </a:cubicBezTo>
                  <a:cubicBezTo>
                    <a:pt x="4187" y="610"/>
                    <a:pt x="5235" y="251"/>
                    <a:pt x="5324" y="0"/>
                  </a:cubicBezTo>
                </a:path>
              </a:pathLst>
            </a:custGeom>
            <a:noFill/>
            <a:ln w="762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Freeform 29">
              <a:extLst>
                <a:ext uri="{FF2B5EF4-FFF2-40B4-BE49-F238E27FC236}">
                  <a16:creationId xmlns:a16="http://schemas.microsoft.com/office/drawing/2014/main" id="{A48F85B9-8EED-4E18-80E9-A82232D24EEB}"/>
                </a:ext>
              </a:extLst>
            </p:cNvPr>
            <p:cNvSpPr>
              <a:spLocks/>
            </p:cNvSpPr>
            <p:nvPr/>
          </p:nvSpPr>
          <p:spPr bwMode="auto">
            <a:xfrm>
              <a:off x="14070013" y="6450013"/>
              <a:ext cx="863600" cy="893763"/>
            </a:xfrm>
            <a:custGeom>
              <a:avLst/>
              <a:gdLst>
                <a:gd name="T0" fmla="*/ 101 w 620"/>
                <a:gd name="T1" fmla="*/ 0 h 643"/>
                <a:gd name="T2" fmla="*/ 54 w 620"/>
                <a:gd name="T3" fmla="*/ 108 h 643"/>
                <a:gd name="T4" fmla="*/ 128 w 620"/>
                <a:gd name="T5" fmla="*/ 327 h 643"/>
                <a:gd name="T6" fmla="*/ 320 w 620"/>
                <a:gd name="T7" fmla="*/ 510 h 643"/>
                <a:gd name="T8" fmla="*/ 620 w 620"/>
                <a:gd name="T9" fmla="*/ 643 h 643"/>
                <a:gd name="T10" fmla="*/ 515 w 620"/>
                <a:gd name="T11" fmla="*/ 588 h 643"/>
                <a:gd name="T12" fmla="*/ 186 w 620"/>
                <a:gd name="T13" fmla="*/ 436 h 643"/>
                <a:gd name="T14" fmla="*/ 101 w 620"/>
                <a:gd name="T15" fmla="*/ 0 h 6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0" h="643">
                  <a:moveTo>
                    <a:pt x="101" y="0"/>
                  </a:moveTo>
                  <a:cubicBezTo>
                    <a:pt x="79" y="26"/>
                    <a:pt x="60" y="65"/>
                    <a:pt x="54" y="108"/>
                  </a:cubicBezTo>
                  <a:cubicBezTo>
                    <a:pt x="43" y="188"/>
                    <a:pt x="80" y="262"/>
                    <a:pt x="128" y="327"/>
                  </a:cubicBezTo>
                  <a:cubicBezTo>
                    <a:pt x="176" y="393"/>
                    <a:pt x="252" y="470"/>
                    <a:pt x="320" y="510"/>
                  </a:cubicBezTo>
                  <a:cubicBezTo>
                    <a:pt x="390" y="550"/>
                    <a:pt x="584" y="577"/>
                    <a:pt x="620" y="643"/>
                  </a:cubicBezTo>
                  <a:cubicBezTo>
                    <a:pt x="601" y="615"/>
                    <a:pt x="550" y="598"/>
                    <a:pt x="515" y="588"/>
                  </a:cubicBezTo>
                  <a:cubicBezTo>
                    <a:pt x="368" y="544"/>
                    <a:pt x="303" y="558"/>
                    <a:pt x="186" y="436"/>
                  </a:cubicBezTo>
                  <a:cubicBezTo>
                    <a:pt x="0" y="244"/>
                    <a:pt x="18" y="83"/>
                    <a:pt x="101"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30">
              <a:extLst>
                <a:ext uri="{FF2B5EF4-FFF2-40B4-BE49-F238E27FC236}">
                  <a16:creationId xmlns:a16="http://schemas.microsoft.com/office/drawing/2014/main" id="{47CBBC8C-F52F-4848-822A-69292EF74637}"/>
                </a:ext>
              </a:extLst>
            </p:cNvPr>
            <p:cNvSpPr>
              <a:spLocks/>
            </p:cNvSpPr>
            <p:nvPr/>
          </p:nvSpPr>
          <p:spPr bwMode="auto">
            <a:xfrm>
              <a:off x="14227175" y="6457950"/>
              <a:ext cx="349250" cy="333375"/>
            </a:xfrm>
            <a:custGeom>
              <a:avLst/>
              <a:gdLst>
                <a:gd name="T0" fmla="*/ 51 w 251"/>
                <a:gd name="T1" fmla="*/ 0 h 240"/>
                <a:gd name="T2" fmla="*/ 14 w 251"/>
                <a:gd name="T3" fmla="*/ 75 h 240"/>
                <a:gd name="T4" fmla="*/ 182 w 251"/>
                <a:gd name="T5" fmla="*/ 220 h 240"/>
                <a:gd name="T6" fmla="*/ 245 w 251"/>
                <a:gd name="T7" fmla="*/ 164 h 240"/>
                <a:gd name="T8" fmla="*/ 180 w 251"/>
                <a:gd name="T9" fmla="*/ 232 h 240"/>
                <a:gd name="T10" fmla="*/ 4 w 251"/>
                <a:gd name="T11" fmla="*/ 79 h 240"/>
                <a:gd name="T12" fmla="*/ 51 w 251"/>
                <a:gd name="T13" fmla="*/ 0 h 240"/>
              </a:gdLst>
              <a:ahLst/>
              <a:cxnLst>
                <a:cxn ang="0">
                  <a:pos x="T0" y="T1"/>
                </a:cxn>
                <a:cxn ang="0">
                  <a:pos x="T2" y="T3"/>
                </a:cxn>
                <a:cxn ang="0">
                  <a:pos x="T4" y="T5"/>
                </a:cxn>
                <a:cxn ang="0">
                  <a:pos x="T6" y="T7"/>
                </a:cxn>
                <a:cxn ang="0">
                  <a:pos x="T8" y="T9"/>
                </a:cxn>
                <a:cxn ang="0">
                  <a:pos x="T10" y="T11"/>
                </a:cxn>
                <a:cxn ang="0">
                  <a:pos x="T12" y="T13"/>
                </a:cxn>
              </a:cxnLst>
              <a:rect l="0" t="0" r="r" b="b"/>
              <a:pathLst>
                <a:path w="251" h="240">
                  <a:moveTo>
                    <a:pt x="51" y="0"/>
                  </a:moveTo>
                  <a:cubicBezTo>
                    <a:pt x="34" y="28"/>
                    <a:pt x="15" y="59"/>
                    <a:pt x="14" y="75"/>
                  </a:cubicBezTo>
                  <a:cubicBezTo>
                    <a:pt x="22" y="99"/>
                    <a:pt x="114" y="204"/>
                    <a:pt x="182" y="220"/>
                  </a:cubicBezTo>
                  <a:cubicBezTo>
                    <a:pt x="224" y="229"/>
                    <a:pt x="244" y="205"/>
                    <a:pt x="245" y="164"/>
                  </a:cubicBezTo>
                  <a:cubicBezTo>
                    <a:pt x="251" y="202"/>
                    <a:pt x="234" y="240"/>
                    <a:pt x="180" y="232"/>
                  </a:cubicBezTo>
                  <a:cubicBezTo>
                    <a:pt x="107" y="222"/>
                    <a:pt x="14" y="116"/>
                    <a:pt x="4" y="79"/>
                  </a:cubicBezTo>
                  <a:cubicBezTo>
                    <a:pt x="0" y="58"/>
                    <a:pt x="37" y="16"/>
                    <a:pt x="51"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31">
              <a:extLst>
                <a:ext uri="{FF2B5EF4-FFF2-40B4-BE49-F238E27FC236}">
                  <a16:creationId xmlns:a16="http://schemas.microsoft.com/office/drawing/2014/main" id="{780772FA-7230-483E-8C4A-2BFAF805BDB2}"/>
                </a:ext>
              </a:extLst>
            </p:cNvPr>
            <p:cNvSpPr>
              <a:spLocks/>
            </p:cNvSpPr>
            <p:nvPr/>
          </p:nvSpPr>
          <p:spPr bwMode="auto">
            <a:xfrm>
              <a:off x="14476413" y="6662738"/>
              <a:ext cx="71438" cy="115888"/>
            </a:xfrm>
            <a:custGeom>
              <a:avLst/>
              <a:gdLst>
                <a:gd name="T0" fmla="*/ 7 w 51"/>
                <a:gd name="T1" fmla="*/ 83 h 83"/>
                <a:gd name="T2" fmla="*/ 51 w 51"/>
                <a:gd name="T3" fmla="*/ 0 h 83"/>
                <a:gd name="T4" fmla="*/ 51 w 51"/>
                <a:gd name="T5" fmla="*/ 1 h 83"/>
                <a:gd name="T6" fmla="*/ 19 w 51"/>
                <a:gd name="T7" fmla="*/ 67 h 83"/>
                <a:gd name="T8" fmla="*/ 23 w 51"/>
                <a:gd name="T9" fmla="*/ 78 h 83"/>
                <a:gd name="T10" fmla="*/ 7 w 51"/>
                <a:gd name="T11" fmla="*/ 83 h 83"/>
              </a:gdLst>
              <a:ahLst/>
              <a:cxnLst>
                <a:cxn ang="0">
                  <a:pos x="T0" y="T1"/>
                </a:cxn>
                <a:cxn ang="0">
                  <a:pos x="T2" y="T3"/>
                </a:cxn>
                <a:cxn ang="0">
                  <a:pos x="T4" y="T5"/>
                </a:cxn>
                <a:cxn ang="0">
                  <a:pos x="T6" y="T7"/>
                </a:cxn>
                <a:cxn ang="0">
                  <a:pos x="T8" y="T9"/>
                </a:cxn>
                <a:cxn ang="0">
                  <a:pos x="T10" y="T11"/>
                </a:cxn>
              </a:cxnLst>
              <a:rect l="0" t="0" r="r" b="b"/>
              <a:pathLst>
                <a:path w="51" h="83">
                  <a:moveTo>
                    <a:pt x="7" y="83"/>
                  </a:moveTo>
                  <a:cubicBezTo>
                    <a:pt x="0" y="56"/>
                    <a:pt x="1" y="5"/>
                    <a:pt x="51" y="0"/>
                  </a:cubicBezTo>
                  <a:cubicBezTo>
                    <a:pt x="51" y="1"/>
                    <a:pt x="51" y="1"/>
                    <a:pt x="51" y="1"/>
                  </a:cubicBezTo>
                  <a:cubicBezTo>
                    <a:pt x="18" y="9"/>
                    <a:pt x="10" y="35"/>
                    <a:pt x="19" y="67"/>
                  </a:cubicBezTo>
                  <a:cubicBezTo>
                    <a:pt x="20" y="71"/>
                    <a:pt x="21" y="75"/>
                    <a:pt x="23" y="78"/>
                  </a:cubicBezTo>
                  <a:lnTo>
                    <a:pt x="7" y="8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32">
              <a:extLst>
                <a:ext uri="{FF2B5EF4-FFF2-40B4-BE49-F238E27FC236}">
                  <a16:creationId xmlns:a16="http://schemas.microsoft.com/office/drawing/2014/main" id="{806F43B3-0DD9-451F-B019-9DBFB0D29A7C}"/>
                </a:ext>
              </a:extLst>
            </p:cNvPr>
            <p:cNvSpPr>
              <a:spLocks/>
            </p:cNvSpPr>
            <p:nvPr/>
          </p:nvSpPr>
          <p:spPr bwMode="auto">
            <a:xfrm>
              <a:off x="13922375" y="7931150"/>
              <a:ext cx="66675" cy="61913"/>
            </a:xfrm>
            <a:custGeom>
              <a:avLst/>
              <a:gdLst>
                <a:gd name="T0" fmla="*/ 0 w 48"/>
                <a:gd name="T1" fmla="*/ 0 h 44"/>
                <a:gd name="T2" fmla="*/ 48 w 48"/>
                <a:gd name="T3" fmla="*/ 44 h 44"/>
                <a:gd name="T4" fmla="*/ 0 w 48"/>
                <a:gd name="T5" fmla="*/ 0 h 44"/>
              </a:gdLst>
              <a:ahLst/>
              <a:cxnLst>
                <a:cxn ang="0">
                  <a:pos x="T0" y="T1"/>
                </a:cxn>
                <a:cxn ang="0">
                  <a:pos x="T2" y="T3"/>
                </a:cxn>
                <a:cxn ang="0">
                  <a:pos x="T4" y="T5"/>
                </a:cxn>
              </a:cxnLst>
              <a:rect l="0" t="0" r="r" b="b"/>
              <a:pathLst>
                <a:path w="48" h="44">
                  <a:moveTo>
                    <a:pt x="0" y="0"/>
                  </a:moveTo>
                  <a:cubicBezTo>
                    <a:pt x="20" y="4"/>
                    <a:pt x="42" y="24"/>
                    <a:pt x="48" y="44"/>
                  </a:cubicBezTo>
                  <a:cubicBezTo>
                    <a:pt x="28" y="40"/>
                    <a:pt x="5" y="19"/>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33">
              <a:extLst>
                <a:ext uri="{FF2B5EF4-FFF2-40B4-BE49-F238E27FC236}">
                  <a16:creationId xmlns:a16="http://schemas.microsoft.com/office/drawing/2014/main" id="{86B29A2F-0B8B-477F-BE76-0FE321BD3B63}"/>
                </a:ext>
              </a:extLst>
            </p:cNvPr>
            <p:cNvSpPr>
              <a:spLocks/>
            </p:cNvSpPr>
            <p:nvPr/>
          </p:nvSpPr>
          <p:spPr bwMode="auto">
            <a:xfrm>
              <a:off x="13793788" y="8040688"/>
              <a:ext cx="173038" cy="68263"/>
            </a:xfrm>
            <a:custGeom>
              <a:avLst/>
              <a:gdLst>
                <a:gd name="T0" fmla="*/ 0 w 125"/>
                <a:gd name="T1" fmla="*/ 0 h 49"/>
                <a:gd name="T2" fmla="*/ 125 w 125"/>
                <a:gd name="T3" fmla="*/ 41 h 49"/>
                <a:gd name="T4" fmla="*/ 0 w 125"/>
                <a:gd name="T5" fmla="*/ 0 h 49"/>
              </a:gdLst>
              <a:ahLst/>
              <a:cxnLst>
                <a:cxn ang="0">
                  <a:pos x="T0" y="T1"/>
                </a:cxn>
                <a:cxn ang="0">
                  <a:pos x="T2" y="T3"/>
                </a:cxn>
                <a:cxn ang="0">
                  <a:pos x="T4" y="T5"/>
                </a:cxn>
              </a:cxnLst>
              <a:rect l="0" t="0" r="r" b="b"/>
              <a:pathLst>
                <a:path w="125" h="49">
                  <a:moveTo>
                    <a:pt x="0" y="0"/>
                  </a:moveTo>
                  <a:cubicBezTo>
                    <a:pt x="57" y="26"/>
                    <a:pt x="93" y="28"/>
                    <a:pt x="125" y="41"/>
                  </a:cubicBezTo>
                  <a:cubicBezTo>
                    <a:pt x="79" y="49"/>
                    <a:pt x="22" y="35"/>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34">
              <a:extLst>
                <a:ext uri="{FF2B5EF4-FFF2-40B4-BE49-F238E27FC236}">
                  <a16:creationId xmlns:a16="http://schemas.microsoft.com/office/drawing/2014/main" id="{06D1C9B4-2064-4462-85AD-953C128527EF}"/>
                </a:ext>
              </a:extLst>
            </p:cNvPr>
            <p:cNvSpPr>
              <a:spLocks/>
            </p:cNvSpPr>
            <p:nvPr/>
          </p:nvSpPr>
          <p:spPr bwMode="auto">
            <a:xfrm>
              <a:off x="14044613" y="7840663"/>
              <a:ext cx="57150" cy="109538"/>
            </a:xfrm>
            <a:custGeom>
              <a:avLst/>
              <a:gdLst>
                <a:gd name="T0" fmla="*/ 0 w 41"/>
                <a:gd name="T1" fmla="*/ 0 h 78"/>
                <a:gd name="T2" fmla="*/ 30 w 41"/>
                <a:gd name="T3" fmla="*/ 78 h 78"/>
                <a:gd name="T4" fmla="*/ 8 w 41"/>
                <a:gd name="T5" fmla="*/ 21 h 78"/>
                <a:gd name="T6" fmla="*/ 0 w 41"/>
                <a:gd name="T7" fmla="*/ 0 h 78"/>
              </a:gdLst>
              <a:ahLst/>
              <a:cxnLst>
                <a:cxn ang="0">
                  <a:pos x="T0" y="T1"/>
                </a:cxn>
                <a:cxn ang="0">
                  <a:pos x="T2" y="T3"/>
                </a:cxn>
                <a:cxn ang="0">
                  <a:pos x="T4" y="T5"/>
                </a:cxn>
                <a:cxn ang="0">
                  <a:pos x="T6" y="T7"/>
                </a:cxn>
              </a:cxnLst>
              <a:rect l="0" t="0" r="r" b="b"/>
              <a:pathLst>
                <a:path w="41" h="78">
                  <a:moveTo>
                    <a:pt x="0" y="0"/>
                  </a:moveTo>
                  <a:cubicBezTo>
                    <a:pt x="32" y="17"/>
                    <a:pt x="41" y="49"/>
                    <a:pt x="30" y="78"/>
                  </a:cubicBezTo>
                  <a:cubicBezTo>
                    <a:pt x="21" y="62"/>
                    <a:pt x="20" y="46"/>
                    <a:pt x="8" y="21"/>
                  </a:cubicBezTo>
                  <a:cubicBezTo>
                    <a:pt x="5" y="14"/>
                    <a:pt x="2" y="8"/>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35">
              <a:extLst>
                <a:ext uri="{FF2B5EF4-FFF2-40B4-BE49-F238E27FC236}">
                  <a16:creationId xmlns:a16="http://schemas.microsoft.com/office/drawing/2014/main" id="{491C9185-7D5A-41AC-8DBE-888552F69472}"/>
                </a:ext>
              </a:extLst>
            </p:cNvPr>
            <p:cNvSpPr>
              <a:spLocks/>
            </p:cNvSpPr>
            <p:nvPr/>
          </p:nvSpPr>
          <p:spPr bwMode="auto">
            <a:xfrm>
              <a:off x="14392275" y="8510588"/>
              <a:ext cx="131763" cy="69850"/>
            </a:xfrm>
            <a:custGeom>
              <a:avLst/>
              <a:gdLst>
                <a:gd name="T0" fmla="*/ 0 w 94"/>
                <a:gd name="T1" fmla="*/ 0 h 50"/>
                <a:gd name="T2" fmla="*/ 94 w 94"/>
                <a:gd name="T3" fmla="*/ 44 h 50"/>
                <a:gd name="T4" fmla="*/ 0 w 94"/>
                <a:gd name="T5" fmla="*/ 0 h 50"/>
              </a:gdLst>
              <a:ahLst/>
              <a:cxnLst>
                <a:cxn ang="0">
                  <a:pos x="T0" y="T1"/>
                </a:cxn>
                <a:cxn ang="0">
                  <a:pos x="T2" y="T3"/>
                </a:cxn>
                <a:cxn ang="0">
                  <a:pos x="T4" y="T5"/>
                </a:cxn>
              </a:cxnLst>
              <a:rect l="0" t="0" r="r" b="b"/>
              <a:pathLst>
                <a:path w="94" h="50">
                  <a:moveTo>
                    <a:pt x="0" y="0"/>
                  </a:moveTo>
                  <a:cubicBezTo>
                    <a:pt x="6" y="4"/>
                    <a:pt x="66" y="26"/>
                    <a:pt x="94" y="44"/>
                  </a:cubicBezTo>
                  <a:cubicBezTo>
                    <a:pt x="53" y="50"/>
                    <a:pt x="4" y="1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36">
              <a:extLst>
                <a:ext uri="{FF2B5EF4-FFF2-40B4-BE49-F238E27FC236}">
                  <a16:creationId xmlns:a16="http://schemas.microsoft.com/office/drawing/2014/main" id="{87EC805A-433E-4E0C-8DA3-4EAAE09FF535}"/>
                </a:ext>
              </a:extLst>
            </p:cNvPr>
            <p:cNvSpPr>
              <a:spLocks/>
            </p:cNvSpPr>
            <p:nvPr/>
          </p:nvSpPr>
          <p:spPr bwMode="auto">
            <a:xfrm>
              <a:off x="14466888" y="8428038"/>
              <a:ext cx="165100" cy="127000"/>
            </a:xfrm>
            <a:custGeom>
              <a:avLst/>
              <a:gdLst>
                <a:gd name="T0" fmla="*/ 0 w 119"/>
                <a:gd name="T1" fmla="*/ 0 h 91"/>
                <a:gd name="T2" fmla="*/ 119 w 119"/>
                <a:gd name="T3" fmla="*/ 91 h 91"/>
                <a:gd name="T4" fmla="*/ 0 w 119"/>
                <a:gd name="T5" fmla="*/ 0 h 91"/>
              </a:gdLst>
              <a:ahLst/>
              <a:cxnLst>
                <a:cxn ang="0">
                  <a:pos x="T0" y="T1"/>
                </a:cxn>
                <a:cxn ang="0">
                  <a:pos x="T2" y="T3"/>
                </a:cxn>
                <a:cxn ang="0">
                  <a:pos x="T4" y="T5"/>
                </a:cxn>
              </a:cxnLst>
              <a:rect l="0" t="0" r="r" b="b"/>
              <a:pathLst>
                <a:path w="119" h="91">
                  <a:moveTo>
                    <a:pt x="0" y="0"/>
                  </a:moveTo>
                  <a:cubicBezTo>
                    <a:pt x="44" y="30"/>
                    <a:pt x="101" y="50"/>
                    <a:pt x="119" y="91"/>
                  </a:cubicBezTo>
                  <a:cubicBezTo>
                    <a:pt x="76" y="59"/>
                    <a:pt x="20" y="40"/>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37">
              <a:extLst>
                <a:ext uri="{FF2B5EF4-FFF2-40B4-BE49-F238E27FC236}">
                  <a16:creationId xmlns:a16="http://schemas.microsoft.com/office/drawing/2014/main" id="{AF4B0F2A-5296-4AB9-ABD0-E979D3914132}"/>
                </a:ext>
              </a:extLst>
            </p:cNvPr>
            <p:cNvSpPr>
              <a:spLocks/>
            </p:cNvSpPr>
            <p:nvPr/>
          </p:nvSpPr>
          <p:spPr bwMode="auto">
            <a:xfrm>
              <a:off x="14324013" y="8616950"/>
              <a:ext cx="220663" cy="55563"/>
            </a:xfrm>
            <a:custGeom>
              <a:avLst/>
              <a:gdLst>
                <a:gd name="T0" fmla="*/ 0 w 159"/>
                <a:gd name="T1" fmla="*/ 0 h 39"/>
                <a:gd name="T2" fmla="*/ 159 w 159"/>
                <a:gd name="T3" fmla="*/ 31 h 39"/>
                <a:gd name="T4" fmla="*/ 0 w 159"/>
                <a:gd name="T5" fmla="*/ 0 h 39"/>
              </a:gdLst>
              <a:ahLst/>
              <a:cxnLst>
                <a:cxn ang="0">
                  <a:pos x="T0" y="T1"/>
                </a:cxn>
                <a:cxn ang="0">
                  <a:pos x="T2" y="T3"/>
                </a:cxn>
                <a:cxn ang="0">
                  <a:pos x="T4" y="T5"/>
                </a:cxn>
              </a:cxnLst>
              <a:rect l="0" t="0" r="r" b="b"/>
              <a:pathLst>
                <a:path w="159" h="39">
                  <a:moveTo>
                    <a:pt x="0" y="0"/>
                  </a:moveTo>
                  <a:cubicBezTo>
                    <a:pt x="88" y="19"/>
                    <a:pt x="123" y="20"/>
                    <a:pt x="159" y="31"/>
                  </a:cubicBezTo>
                  <a:cubicBezTo>
                    <a:pt x="114" y="39"/>
                    <a:pt x="41" y="34"/>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38">
              <a:extLst>
                <a:ext uri="{FF2B5EF4-FFF2-40B4-BE49-F238E27FC236}">
                  <a16:creationId xmlns:a16="http://schemas.microsoft.com/office/drawing/2014/main" id="{0ECA8FC0-87E4-45BC-AE66-BAB4CC25D9B7}"/>
                </a:ext>
              </a:extLst>
            </p:cNvPr>
            <p:cNvSpPr>
              <a:spLocks/>
            </p:cNvSpPr>
            <p:nvPr/>
          </p:nvSpPr>
          <p:spPr bwMode="auto">
            <a:xfrm>
              <a:off x="14979650" y="8896350"/>
              <a:ext cx="71438" cy="34925"/>
            </a:xfrm>
            <a:custGeom>
              <a:avLst/>
              <a:gdLst>
                <a:gd name="T0" fmla="*/ 0 w 52"/>
                <a:gd name="T1" fmla="*/ 8 h 25"/>
                <a:gd name="T2" fmla="*/ 52 w 52"/>
                <a:gd name="T3" fmla="*/ 16 h 25"/>
                <a:gd name="T4" fmla="*/ 0 w 52"/>
                <a:gd name="T5" fmla="*/ 8 h 25"/>
              </a:gdLst>
              <a:ahLst/>
              <a:cxnLst>
                <a:cxn ang="0">
                  <a:pos x="T0" y="T1"/>
                </a:cxn>
                <a:cxn ang="0">
                  <a:pos x="T2" y="T3"/>
                </a:cxn>
                <a:cxn ang="0">
                  <a:pos x="T4" y="T5"/>
                </a:cxn>
              </a:cxnLst>
              <a:rect l="0" t="0" r="r" b="b"/>
              <a:pathLst>
                <a:path w="52" h="25">
                  <a:moveTo>
                    <a:pt x="0" y="8"/>
                  </a:moveTo>
                  <a:cubicBezTo>
                    <a:pt x="15" y="0"/>
                    <a:pt x="40" y="4"/>
                    <a:pt x="52" y="16"/>
                  </a:cubicBezTo>
                  <a:cubicBezTo>
                    <a:pt x="36" y="25"/>
                    <a:pt x="12" y="21"/>
                    <a:pt x="0" y="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39">
              <a:extLst>
                <a:ext uri="{FF2B5EF4-FFF2-40B4-BE49-F238E27FC236}">
                  <a16:creationId xmlns:a16="http://schemas.microsoft.com/office/drawing/2014/main" id="{AAAB90C4-4AF2-4175-BA23-CF16E804C7C9}"/>
                </a:ext>
              </a:extLst>
            </p:cNvPr>
            <p:cNvSpPr>
              <a:spLocks/>
            </p:cNvSpPr>
            <p:nvPr/>
          </p:nvSpPr>
          <p:spPr bwMode="auto">
            <a:xfrm>
              <a:off x="14944725" y="8815388"/>
              <a:ext cx="179388" cy="52388"/>
            </a:xfrm>
            <a:custGeom>
              <a:avLst/>
              <a:gdLst>
                <a:gd name="T0" fmla="*/ 0 w 129"/>
                <a:gd name="T1" fmla="*/ 18 h 38"/>
                <a:gd name="T2" fmla="*/ 129 w 129"/>
                <a:gd name="T3" fmla="*/ 38 h 38"/>
                <a:gd name="T4" fmla="*/ 33 w 129"/>
                <a:gd name="T5" fmla="*/ 22 h 38"/>
                <a:gd name="T6" fmla="*/ 0 w 129"/>
                <a:gd name="T7" fmla="*/ 18 h 38"/>
              </a:gdLst>
              <a:ahLst/>
              <a:cxnLst>
                <a:cxn ang="0">
                  <a:pos x="T0" y="T1"/>
                </a:cxn>
                <a:cxn ang="0">
                  <a:pos x="T2" y="T3"/>
                </a:cxn>
                <a:cxn ang="0">
                  <a:pos x="T4" y="T5"/>
                </a:cxn>
                <a:cxn ang="0">
                  <a:pos x="T6" y="T7"/>
                </a:cxn>
              </a:cxnLst>
              <a:rect l="0" t="0" r="r" b="b"/>
              <a:pathLst>
                <a:path w="129" h="38">
                  <a:moveTo>
                    <a:pt x="0" y="18"/>
                  </a:moveTo>
                  <a:cubicBezTo>
                    <a:pt x="39" y="0"/>
                    <a:pt x="98" y="10"/>
                    <a:pt x="129" y="38"/>
                  </a:cubicBezTo>
                  <a:cubicBezTo>
                    <a:pt x="106" y="34"/>
                    <a:pt x="82" y="28"/>
                    <a:pt x="33" y="22"/>
                  </a:cubicBezTo>
                  <a:cubicBezTo>
                    <a:pt x="22" y="21"/>
                    <a:pt x="12" y="19"/>
                    <a:pt x="0" y="1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40">
              <a:extLst>
                <a:ext uri="{FF2B5EF4-FFF2-40B4-BE49-F238E27FC236}">
                  <a16:creationId xmlns:a16="http://schemas.microsoft.com/office/drawing/2014/main" id="{0AA17FEC-1115-49AC-81F1-C2D722312F4A}"/>
                </a:ext>
              </a:extLst>
            </p:cNvPr>
            <p:cNvSpPr>
              <a:spLocks/>
            </p:cNvSpPr>
            <p:nvPr/>
          </p:nvSpPr>
          <p:spPr bwMode="auto">
            <a:xfrm>
              <a:off x="15360650" y="9090025"/>
              <a:ext cx="49213" cy="38100"/>
            </a:xfrm>
            <a:custGeom>
              <a:avLst/>
              <a:gdLst>
                <a:gd name="T0" fmla="*/ 0 w 36"/>
                <a:gd name="T1" fmla="*/ 4 h 27"/>
                <a:gd name="T2" fmla="*/ 36 w 36"/>
                <a:gd name="T3" fmla="*/ 18 h 27"/>
                <a:gd name="T4" fmla="*/ 0 w 36"/>
                <a:gd name="T5" fmla="*/ 4 h 27"/>
              </a:gdLst>
              <a:ahLst/>
              <a:cxnLst>
                <a:cxn ang="0">
                  <a:pos x="T0" y="T1"/>
                </a:cxn>
                <a:cxn ang="0">
                  <a:pos x="T2" y="T3"/>
                </a:cxn>
                <a:cxn ang="0">
                  <a:pos x="T4" y="T5"/>
                </a:cxn>
              </a:cxnLst>
              <a:rect l="0" t="0" r="r" b="b"/>
              <a:pathLst>
                <a:path w="36" h="27">
                  <a:moveTo>
                    <a:pt x="0" y="4"/>
                  </a:moveTo>
                  <a:cubicBezTo>
                    <a:pt x="14" y="0"/>
                    <a:pt x="28" y="6"/>
                    <a:pt x="36" y="18"/>
                  </a:cubicBezTo>
                  <a:cubicBezTo>
                    <a:pt x="24" y="27"/>
                    <a:pt x="4" y="19"/>
                    <a:pt x="0" y="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41">
              <a:extLst>
                <a:ext uri="{FF2B5EF4-FFF2-40B4-BE49-F238E27FC236}">
                  <a16:creationId xmlns:a16="http://schemas.microsoft.com/office/drawing/2014/main" id="{6CFC891C-26B3-4EFD-901C-5C66852B72CC}"/>
                </a:ext>
              </a:extLst>
            </p:cNvPr>
            <p:cNvSpPr>
              <a:spLocks/>
            </p:cNvSpPr>
            <p:nvPr/>
          </p:nvSpPr>
          <p:spPr bwMode="auto">
            <a:xfrm>
              <a:off x="15308263" y="9126538"/>
              <a:ext cx="133350" cy="65088"/>
            </a:xfrm>
            <a:custGeom>
              <a:avLst/>
              <a:gdLst>
                <a:gd name="T0" fmla="*/ 0 w 95"/>
                <a:gd name="T1" fmla="*/ 0 h 46"/>
                <a:gd name="T2" fmla="*/ 95 w 95"/>
                <a:gd name="T3" fmla="*/ 30 h 46"/>
                <a:gd name="T4" fmla="*/ 0 w 95"/>
                <a:gd name="T5" fmla="*/ 0 h 46"/>
              </a:gdLst>
              <a:ahLst/>
              <a:cxnLst>
                <a:cxn ang="0">
                  <a:pos x="T0" y="T1"/>
                </a:cxn>
                <a:cxn ang="0">
                  <a:pos x="T2" y="T3"/>
                </a:cxn>
                <a:cxn ang="0">
                  <a:pos x="T4" y="T5"/>
                </a:cxn>
              </a:cxnLst>
              <a:rect l="0" t="0" r="r" b="b"/>
              <a:pathLst>
                <a:path w="95" h="46">
                  <a:moveTo>
                    <a:pt x="0" y="0"/>
                  </a:moveTo>
                  <a:cubicBezTo>
                    <a:pt x="37" y="22"/>
                    <a:pt x="69" y="20"/>
                    <a:pt x="95" y="30"/>
                  </a:cubicBezTo>
                  <a:cubicBezTo>
                    <a:pt x="52" y="46"/>
                    <a:pt x="8" y="2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42">
              <a:extLst>
                <a:ext uri="{FF2B5EF4-FFF2-40B4-BE49-F238E27FC236}">
                  <a16:creationId xmlns:a16="http://schemas.microsoft.com/office/drawing/2014/main" id="{A3D4C0B6-A5D5-4579-901A-1D50273055FD}"/>
                </a:ext>
              </a:extLst>
            </p:cNvPr>
            <p:cNvSpPr>
              <a:spLocks/>
            </p:cNvSpPr>
            <p:nvPr/>
          </p:nvSpPr>
          <p:spPr bwMode="auto">
            <a:xfrm>
              <a:off x="13182600" y="8250238"/>
              <a:ext cx="411163" cy="333375"/>
            </a:xfrm>
            <a:custGeom>
              <a:avLst/>
              <a:gdLst>
                <a:gd name="T0" fmla="*/ 0 w 296"/>
                <a:gd name="T1" fmla="*/ 103 h 240"/>
                <a:gd name="T2" fmla="*/ 150 w 296"/>
                <a:gd name="T3" fmla="*/ 5 h 240"/>
                <a:gd name="T4" fmla="*/ 182 w 296"/>
                <a:gd name="T5" fmla="*/ 5 h 240"/>
                <a:gd name="T6" fmla="*/ 277 w 296"/>
                <a:gd name="T7" fmla="*/ 131 h 240"/>
                <a:gd name="T8" fmla="*/ 67 w 296"/>
                <a:gd name="T9" fmla="*/ 240 h 240"/>
                <a:gd name="T10" fmla="*/ 138 w 296"/>
                <a:gd name="T11" fmla="*/ 217 h 240"/>
                <a:gd name="T12" fmla="*/ 265 w 296"/>
                <a:gd name="T13" fmla="*/ 121 h 240"/>
                <a:gd name="T14" fmla="*/ 265 w 296"/>
                <a:gd name="T15" fmla="*/ 121 h 240"/>
                <a:gd name="T16" fmla="*/ 265 w 296"/>
                <a:gd name="T17" fmla="*/ 121 h 240"/>
                <a:gd name="T18" fmla="*/ 177 w 296"/>
                <a:gd name="T19" fmla="*/ 19 h 240"/>
                <a:gd name="T20" fmla="*/ 129 w 296"/>
                <a:gd name="T21" fmla="*/ 28 h 240"/>
                <a:gd name="T22" fmla="*/ 0 w 296"/>
                <a:gd name="T23" fmla="*/ 10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6" h="240">
                  <a:moveTo>
                    <a:pt x="0" y="103"/>
                  </a:moveTo>
                  <a:cubicBezTo>
                    <a:pt x="55" y="56"/>
                    <a:pt x="123" y="12"/>
                    <a:pt x="150" y="5"/>
                  </a:cubicBezTo>
                  <a:cubicBezTo>
                    <a:pt x="155" y="4"/>
                    <a:pt x="165" y="0"/>
                    <a:pt x="182" y="5"/>
                  </a:cubicBezTo>
                  <a:cubicBezTo>
                    <a:pt x="228" y="21"/>
                    <a:pt x="296" y="103"/>
                    <a:pt x="277" y="131"/>
                  </a:cubicBezTo>
                  <a:cubicBezTo>
                    <a:pt x="225" y="198"/>
                    <a:pt x="151" y="231"/>
                    <a:pt x="67" y="240"/>
                  </a:cubicBezTo>
                  <a:cubicBezTo>
                    <a:pt x="91" y="234"/>
                    <a:pt x="115" y="227"/>
                    <a:pt x="138" y="217"/>
                  </a:cubicBezTo>
                  <a:cubicBezTo>
                    <a:pt x="211" y="188"/>
                    <a:pt x="255" y="138"/>
                    <a:pt x="265" y="121"/>
                  </a:cubicBezTo>
                  <a:cubicBezTo>
                    <a:pt x="265" y="121"/>
                    <a:pt x="265" y="121"/>
                    <a:pt x="265" y="121"/>
                  </a:cubicBezTo>
                  <a:cubicBezTo>
                    <a:pt x="265" y="121"/>
                    <a:pt x="265" y="121"/>
                    <a:pt x="265" y="121"/>
                  </a:cubicBezTo>
                  <a:cubicBezTo>
                    <a:pt x="271" y="111"/>
                    <a:pt x="223" y="37"/>
                    <a:pt x="177" y="19"/>
                  </a:cubicBezTo>
                  <a:cubicBezTo>
                    <a:pt x="162" y="13"/>
                    <a:pt x="154" y="17"/>
                    <a:pt x="129" y="28"/>
                  </a:cubicBezTo>
                  <a:cubicBezTo>
                    <a:pt x="88" y="47"/>
                    <a:pt x="39" y="78"/>
                    <a:pt x="0" y="1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43">
              <a:extLst>
                <a:ext uri="{FF2B5EF4-FFF2-40B4-BE49-F238E27FC236}">
                  <a16:creationId xmlns:a16="http://schemas.microsoft.com/office/drawing/2014/main" id="{4130346A-5ED1-42FA-BB9B-F58FD2F796E0}"/>
                </a:ext>
              </a:extLst>
            </p:cNvPr>
            <p:cNvSpPr>
              <a:spLocks/>
            </p:cNvSpPr>
            <p:nvPr/>
          </p:nvSpPr>
          <p:spPr bwMode="auto">
            <a:xfrm>
              <a:off x="13366750" y="8270875"/>
              <a:ext cx="193675" cy="165100"/>
            </a:xfrm>
            <a:custGeom>
              <a:avLst/>
              <a:gdLst>
                <a:gd name="T0" fmla="*/ 137 w 139"/>
                <a:gd name="T1" fmla="*/ 119 h 119"/>
                <a:gd name="T2" fmla="*/ 0 w 139"/>
                <a:gd name="T3" fmla="*/ 1 h 119"/>
                <a:gd name="T4" fmla="*/ 16 w 139"/>
                <a:gd name="T5" fmla="*/ 0 h 119"/>
                <a:gd name="T6" fmla="*/ 139 w 139"/>
                <a:gd name="T7" fmla="*/ 103 h 119"/>
                <a:gd name="T8" fmla="*/ 137 w 139"/>
                <a:gd name="T9" fmla="*/ 119 h 119"/>
              </a:gdLst>
              <a:ahLst/>
              <a:cxnLst>
                <a:cxn ang="0">
                  <a:pos x="T0" y="T1"/>
                </a:cxn>
                <a:cxn ang="0">
                  <a:pos x="T2" y="T3"/>
                </a:cxn>
                <a:cxn ang="0">
                  <a:pos x="T4" y="T5"/>
                </a:cxn>
                <a:cxn ang="0">
                  <a:pos x="T6" y="T7"/>
                </a:cxn>
                <a:cxn ang="0">
                  <a:pos x="T8" y="T9"/>
                </a:cxn>
              </a:cxnLst>
              <a:rect l="0" t="0" r="r" b="b"/>
              <a:pathLst>
                <a:path w="139" h="119">
                  <a:moveTo>
                    <a:pt x="137" y="119"/>
                  </a:moveTo>
                  <a:cubicBezTo>
                    <a:pt x="12" y="109"/>
                    <a:pt x="0" y="2"/>
                    <a:pt x="0" y="1"/>
                  </a:cubicBezTo>
                  <a:cubicBezTo>
                    <a:pt x="16" y="0"/>
                    <a:pt x="16" y="0"/>
                    <a:pt x="16" y="0"/>
                  </a:cubicBezTo>
                  <a:cubicBezTo>
                    <a:pt x="17" y="3"/>
                    <a:pt x="27" y="94"/>
                    <a:pt x="139" y="103"/>
                  </a:cubicBezTo>
                  <a:lnTo>
                    <a:pt x="137" y="11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9" name="Group 48">
            <a:extLst>
              <a:ext uri="{FF2B5EF4-FFF2-40B4-BE49-F238E27FC236}">
                <a16:creationId xmlns:a16="http://schemas.microsoft.com/office/drawing/2014/main" id="{FA552CD4-6B32-412D-B337-50DA5FF1D638}"/>
              </a:ext>
            </a:extLst>
          </p:cNvPr>
          <p:cNvGrpSpPr/>
          <p:nvPr/>
        </p:nvGrpSpPr>
        <p:grpSpPr>
          <a:xfrm>
            <a:off x="7739902" y="8250949"/>
            <a:ext cx="5059222" cy="2295721"/>
            <a:chOff x="8027988" y="6615113"/>
            <a:chExt cx="2232025" cy="1012825"/>
          </a:xfrm>
        </p:grpSpPr>
        <p:sp>
          <p:nvSpPr>
            <p:cNvPr id="44" name="Freeform 44">
              <a:extLst>
                <a:ext uri="{FF2B5EF4-FFF2-40B4-BE49-F238E27FC236}">
                  <a16:creationId xmlns:a16="http://schemas.microsoft.com/office/drawing/2014/main" id="{C06FC0A5-DED5-464C-B16F-355F862DA15B}"/>
                </a:ext>
              </a:extLst>
            </p:cNvPr>
            <p:cNvSpPr>
              <a:spLocks/>
            </p:cNvSpPr>
            <p:nvPr/>
          </p:nvSpPr>
          <p:spPr bwMode="auto">
            <a:xfrm>
              <a:off x="8027988" y="6615113"/>
              <a:ext cx="2198688" cy="969963"/>
            </a:xfrm>
            <a:custGeom>
              <a:avLst/>
              <a:gdLst>
                <a:gd name="T0" fmla="*/ 553 w 1580"/>
                <a:gd name="T1" fmla="*/ 44 h 697"/>
                <a:gd name="T2" fmla="*/ 1006 w 1580"/>
                <a:gd name="T3" fmla="*/ 157 h 697"/>
                <a:gd name="T4" fmla="*/ 1353 w 1580"/>
                <a:gd name="T5" fmla="*/ 285 h 697"/>
                <a:gd name="T6" fmla="*/ 1565 w 1580"/>
                <a:gd name="T7" fmla="*/ 306 h 697"/>
                <a:gd name="T8" fmla="*/ 1395 w 1580"/>
                <a:gd name="T9" fmla="*/ 554 h 697"/>
                <a:gd name="T10" fmla="*/ 765 w 1580"/>
                <a:gd name="T11" fmla="*/ 632 h 697"/>
                <a:gd name="T12" fmla="*/ 291 w 1580"/>
                <a:gd name="T13" fmla="*/ 639 h 697"/>
                <a:gd name="T14" fmla="*/ 82 w 1580"/>
                <a:gd name="T15" fmla="*/ 154 h 697"/>
                <a:gd name="T16" fmla="*/ 553 w 1580"/>
                <a:gd name="T17" fmla="*/ 44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0" h="697">
                  <a:moveTo>
                    <a:pt x="553" y="44"/>
                  </a:moveTo>
                  <a:cubicBezTo>
                    <a:pt x="553" y="44"/>
                    <a:pt x="859" y="60"/>
                    <a:pt x="1006" y="157"/>
                  </a:cubicBezTo>
                  <a:cubicBezTo>
                    <a:pt x="1153" y="255"/>
                    <a:pt x="1248" y="311"/>
                    <a:pt x="1353" y="285"/>
                  </a:cubicBezTo>
                  <a:cubicBezTo>
                    <a:pt x="1457" y="258"/>
                    <a:pt x="1551" y="217"/>
                    <a:pt x="1565" y="306"/>
                  </a:cubicBezTo>
                  <a:cubicBezTo>
                    <a:pt x="1580" y="394"/>
                    <a:pt x="1525" y="525"/>
                    <a:pt x="1395" y="554"/>
                  </a:cubicBezTo>
                  <a:cubicBezTo>
                    <a:pt x="1042" y="631"/>
                    <a:pt x="1064" y="456"/>
                    <a:pt x="765" y="632"/>
                  </a:cubicBezTo>
                  <a:cubicBezTo>
                    <a:pt x="654" y="697"/>
                    <a:pt x="408" y="692"/>
                    <a:pt x="291" y="639"/>
                  </a:cubicBezTo>
                  <a:cubicBezTo>
                    <a:pt x="174" y="586"/>
                    <a:pt x="0" y="308"/>
                    <a:pt x="82" y="154"/>
                  </a:cubicBezTo>
                  <a:cubicBezTo>
                    <a:pt x="163" y="0"/>
                    <a:pt x="553" y="44"/>
                    <a:pt x="553" y="44"/>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45">
              <a:extLst>
                <a:ext uri="{FF2B5EF4-FFF2-40B4-BE49-F238E27FC236}">
                  <a16:creationId xmlns:a16="http://schemas.microsoft.com/office/drawing/2014/main" id="{9460A808-03F7-4CA1-92EC-F569510EE673}"/>
                </a:ext>
              </a:extLst>
            </p:cNvPr>
            <p:cNvSpPr>
              <a:spLocks/>
            </p:cNvSpPr>
            <p:nvPr/>
          </p:nvSpPr>
          <p:spPr bwMode="auto">
            <a:xfrm>
              <a:off x="8396288" y="6978650"/>
              <a:ext cx="1863725" cy="649288"/>
            </a:xfrm>
            <a:custGeom>
              <a:avLst/>
              <a:gdLst>
                <a:gd name="T0" fmla="*/ 1271 w 1339"/>
                <a:gd name="T1" fmla="*/ 0 h 467"/>
                <a:gd name="T2" fmla="*/ 1132 w 1339"/>
                <a:gd name="T3" fmla="*/ 308 h 467"/>
                <a:gd name="T4" fmla="*/ 523 w 1339"/>
                <a:gd name="T5" fmla="*/ 378 h 467"/>
                <a:gd name="T6" fmla="*/ 0 w 1339"/>
                <a:gd name="T7" fmla="*/ 365 h 467"/>
                <a:gd name="T8" fmla="*/ 497 w 1339"/>
                <a:gd name="T9" fmla="*/ 357 h 467"/>
                <a:gd name="T10" fmla="*/ 843 w 1339"/>
                <a:gd name="T11" fmla="*/ 289 h 467"/>
                <a:gd name="T12" fmla="*/ 937 w 1339"/>
                <a:gd name="T13" fmla="*/ 300 h 467"/>
                <a:gd name="T14" fmla="*/ 1149 w 1339"/>
                <a:gd name="T15" fmla="*/ 277 h 467"/>
                <a:gd name="T16" fmla="*/ 1271 w 1339"/>
                <a:gd name="T17" fmla="*/ 0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9" h="467">
                  <a:moveTo>
                    <a:pt x="1271" y="0"/>
                  </a:moveTo>
                  <a:cubicBezTo>
                    <a:pt x="1339" y="30"/>
                    <a:pt x="1318" y="264"/>
                    <a:pt x="1132" y="308"/>
                  </a:cubicBezTo>
                  <a:cubicBezTo>
                    <a:pt x="792" y="390"/>
                    <a:pt x="807" y="221"/>
                    <a:pt x="523" y="378"/>
                  </a:cubicBezTo>
                  <a:cubicBezTo>
                    <a:pt x="363" y="467"/>
                    <a:pt x="90" y="434"/>
                    <a:pt x="0" y="365"/>
                  </a:cubicBezTo>
                  <a:cubicBezTo>
                    <a:pt x="91" y="420"/>
                    <a:pt x="366" y="434"/>
                    <a:pt x="497" y="357"/>
                  </a:cubicBezTo>
                  <a:cubicBezTo>
                    <a:pt x="690" y="243"/>
                    <a:pt x="773" y="277"/>
                    <a:pt x="843" y="289"/>
                  </a:cubicBezTo>
                  <a:cubicBezTo>
                    <a:pt x="874" y="296"/>
                    <a:pt x="905" y="299"/>
                    <a:pt x="937" y="300"/>
                  </a:cubicBezTo>
                  <a:cubicBezTo>
                    <a:pt x="1005" y="303"/>
                    <a:pt x="1083" y="294"/>
                    <a:pt x="1149" y="277"/>
                  </a:cubicBezTo>
                  <a:cubicBezTo>
                    <a:pt x="1302" y="226"/>
                    <a:pt x="1327" y="32"/>
                    <a:pt x="1271"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46">
              <a:extLst>
                <a:ext uri="{FF2B5EF4-FFF2-40B4-BE49-F238E27FC236}">
                  <a16:creationId xmlns:a16="http://schemas.microsoft.com/office/drawing/2014/main" id="{63AFB762-FA71-4FA7-A98D-A8548555C0D9}"/>
                </a:ext>
              </a:extLst>
            </p:cNvPr>
            <p:cNvSpPr>
              <a:spLocks/>
            </p:cNvSpPr>
            <p:nvPr/>
          </p:nvSpPr>
          <p:spPr bwMode="auto">
            <a:xfrm>
              <a:off x="9710738" y="6965950"/>
              <a:ext cx="427038" cy="198438"/>
            </a:xfrm>
            <a:custGeom>
              <a:avLst/>
              <a:gdLst>
                <a:gd name="T0" fmla="*/ 290 w 307"/>
                <a:gd name="T1" fmla="*/ 0 h 143"/>
                <a:gd name="T2" fmla="*/ 103 w 307"/>
                <a:gd name="T3" fmla="*/ 133 h 143"/>
                <a:gd name="T4" fmla="*/ 30 w 307"/>
                <a:gd name="T5" fmla="*/ 30 h 143"/>
                <a:gd name="T6" fmla="*/ 36 w 307"/>
                <a:gd name="T7" fmla="*/ 97 h 143"/>
                <a:gd name="T8" fmla="*/ 104 w 307"/>
                <a:gd name="T9" fmla="*/ 114 h 143"/>
                <a:gd name="T10" fmla="*/ 290 w 307"/>
                <a:gd name="T11" fmla="*/ 0 h 143"/>
              </a:gdLst>
              <a:ahLst/>
              <a:cxnLst>
                <a:cxn ang="0">
                  <a:pos x="T0" y="T1"/>
                </a:cxn>
                <a:cxn ang="0">
                  <a:pos x="T2" y="T3"/>
                </a:cxn>
                <a:cxn ang="0">
                  <a:pos x="T4" y="T5"/>
                </a:cxn>
                <a:cxn ang="0">
                  <a:pos x="T6" y="T7"/>
                </a:cxn>
                <a:cxn ang="0">
                  <a:pos x="T8" y="T9"/>
                </a:cxn>
                <a:cxn ang="0">
                  <a:pos x="T10" y="T11"/>
                </a:cxn>
              </a:cxnLst>
              <a:rect l="0" t="0" r="r" b="b"/>
              <a:pathLst>
                <a:path w="307" h="143">
                  <a:moveTo>
                    <a:pt x="290" y="0"/>
                  </a:moveTo>
                  <a:cubicBezTo>
                    <a:pt x="307" y="65"/>
                    <a:pt x="251" y="143"/>
                    <a:pt x="103" y="133"/>
                  </a:cubicBezTo>
                  <a:cubicBezTo>
                    <a:pt x="0" y="124"/>
                    <a:pt x="2" y="65"/>
                    <a:pt x="30" y="30"/>
                  </a:cubicBezTo>
                  <a:cubicBezTo>
                    <a:pt x="19" y="53"/>
                    <a:pt x="16" y="81"/>
                    <a:pt x="36" y="97"/>
                  </a:cubicBezTo>
                  <a:cubicBezTo>
                    <a:pt x="53" y="111"/>
                    <a:pt x="82" y="114"/>
                    <a:pt x="104" y="114"/>
                  </a:cubicBezTo>
                  <a:cubicBezTo>
                    <a:pt x="249" y="119"/>
                    <a:pt x="291" y="60"/>
                    <a:pt x="29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47">
              <a:extLst>
                <a:ext uri="{FF2B5EF4-FFF2-40B4-BE49-F238E27FC236}">
                  <a16:creationId xmlns:a16="http://schemas.microsoft.com/office/drawing/2014/main" id="{6694F15B-3BE9-430E-A358-0A5249BC1FC7}"/>
                </a:ext>
              </a:extLst>
            </p:cNvPr>
            <p:cNvSpPr>
              <a:spLocks/>
            </p:cNvSpPr>
            <p:nvPr/>
          </p:nvSpPr>
          <p:spPr bwMode="auto">
            <a:xfrm>
              <a:off x="9786938" y="7019925"/>
              <a:ext cx="42863" cy="115888"/>
            </a:xfrm>
            <a:custGeom>
              <a:avLst/>
              <a:gdLst>
                <a:gd name="T0" fmla="*/ 22 w 31"/>
                <a:gd name="T1" fmla="*/ 0 h 83"/>
                <a:gd name="T2" fmla="*/ 27 w 31"/>
                <a:gd name="T3" fmla="*/ 20 h 83"/>
                <a:gd name="T4" fmla="*/ 17 w 31"/>
                <a:gd name="T5" fmla="*/ 83 h 83"/>
                <a:gd name="T6" fmla="*/ 0 w 31"/>
                <a:gd name="T7" fmla="*/ 74 h 83"/>
                <a:gd name="T8" fmla="*/ 22 w 31"/>
                <a:gd name="T9" fmla="*/ 0 h 83"/>
              </a:gdLst>
              <a:ahLst/>
              <a:cxnLst>
                <a:cxn ang="0">
                  <a:pos x="T0" y="T1"/>
                </a:cxn>
                <a:cxn ang="0">
                  <a:pos x="T2" y="T3"/>
                </a:cxn>
                <a:cxn ang="0">
                  <a:pos x="T4" y="T5"/>
                </a:cxn>
                <a:cxn ang="0">
                  <a:pos x="T6" y="T7"/>
                </a:cxn>
                <a:cxn ang="0">
                  <a:pos x="T8" y="T9"/>
                </a:cxn>
              </a:cxnLst>
              <a:rect l="0" t="0" r="r" b="b"/>
              <a:pathLst>
                <a:path w="31" h="83">
                  <a:moveTo>
                    <a:pt x="22" y="0"/>
                  </a:moveTo>
                  <a:cubicBezTo>
                    <a:pt x="24" y="6"/>
                    <a:pt x="26" y="13"/>
                    <a:pt x="27" y="20"/>
                  </a:cubicBezTo>
                  <a:cubicBezTo>
                    <a:pt x="31" y="47"/>
                    <a:pt x="23" y="67"/>
                    <a:pt x="17" y="83"/>
                  </a:cubicBezTo>
                  <a:cubicBezTo>
                    <a:pt x="0" y="74"/>
                    <a:pt x="0" y="74"/>
                    <a:pt x="0" y="74"/>
                  </a:cubicBezTo>
                  <a:cubicBezTo>
                    <a:pt x="15" y="52"/>
                    <a:pt x="27" y="26"/>
                    <a:pt x="22"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8">
              <a:extLst>
                <a:ext uri="{FF2B5EF4-FFF2-40B4-BE49-F238E27FC236}">
                  <a16:creationId xmlns:a16="http://schemas.microsoft.com/office/drawing/2014/main" id="{12A0178E-7240-4999-8C91-687230E985EF}"/>
                </a:ext>
              </a:extLst>
            </p:cNvPr>
            <p:cNvSpPr>
              <a:spLocks/>
            </p:cNvSpPr>
            <p:nvPr/>
          </p:nvSpPr>
          <p:spPr bwMode="auto">
            <a:xfrm>
              <a:off x="9083675" y="6711950"/>
              <a:ext cx="1060450" cy="323850"/>
            </a:xfrm>
            <a:custGeom>
              <a:avLst/>
              <a:gdLst>
                <a:gd name="T0" fmla="*/ 0 w 762"/>
                <a:gd name="T1" fmla="*/ 0 h 232"/>
                <a:gd name="T2" fmla="*/ 373 w 762"/>
                <a:gd name="T3" fmla="*/ 159 h 232"/>
                <a:gd name="T4" fmla="*/ 464 w 762"/>
                <a:gd name="T5" fmla="*/ 198 h 232"/>
                <a:gd name="T6" fmla="*/ 562 w 762"/>
                <a:gd name="T7" fmla="*/ 210 h 232"/>
                <a:gd name="T8" fmla="*/ 659 w 762"/>
                <a:gd name="T9" fmla="*/ 187 h 232"/>
                <a:gd name="T10" fmla="*/ 762 w 762"/>
                <a:gd name="T11" fmla="*/ 184 h 232"/>
                <a:gd name="T12" fmla="*/ 563 w 762"/>
                <a:gd name="T13" fmla="*/ 229 h 232"/>
                <a:gd name="T14" fmla="*/ 410 w 762"/>
                <a:gd name="T15" fmla="*/ 198 h 232"/>
                <a:gd name="T16" fmla="*/ 237 w 762"/>
                <a:gd name="T17" fmla="*/ 88 h 232"/>
                <a:gd name="T18" fmla="*/ 0 w 762"/>
                <a:gd name="T19"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2" h="232">
                  <a:moveTo>
                    <a:pt x="0" y="0"/>
                  </a:moveTo>
                  <a:cubicBezTo>
                    <a:pt x="225" y="38"/>
                    <a:pt x="237" y="83"/>
                    <a:pt x="373" y="159"/>
                  </a:cubicBezTo>
                  <a:cubicBezTo>
                    <a:pt x="400" y="175"/>
                    <a:pt x="432" y="191"/>
                    <a:pt x="464" y="198"/>
                  </a:cubicBezTo>
                  <a:cubicBezTo>
                    <a:pt x="503" y="206"/>
                    <a:pt x="527" y="213"/>
                    <a:pt x="562" y="210"/>
                  </a:cubicBezTo>
                  <a:cubicBezTo>
                    <a:pt x="598" y="207"/>
                    <a:pt x="633" y="194"/>
                    <a:pt x="659" y="187"/>
                  </a:cubicBezTo>
                  <a:cubicBezTo>
                    <a:pt x="684" y="180"/>
                    <a:pt x="741" y="169"/>
                    <a:pt x="762" y="184"/>
                  </a:cubicBezTo>
                  <a:cubicBezTo>
                    <a:pt x="725" y="178"/>
                    <a:pt x="632" y="223"/>
                    <a:pt x="563" y="229"/>
                  </a:cubicBezTo>
                  <a:cubicBezTo>
                    <a:pt x="519" y="232"/>
                    <a:pt x="452" y="217"/>
                    <a:pt x="410" y="198"/>
                  </a:cubicBezTo>
                  <a:cubicBezTo>
                    <a:pt x="357" y="174"/>
                    <a:pt x="292" y="127"/>
                    <a:pt x="237" y="88"/>
                  </a:cubicBezTo>
                  <a:cubicBezTo>
                    <a:pt x="177" y="46"/>
                    <a:pt x="71" y="1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99" name="TextBox 98">
            <a:extLst>
              <a:ext uri="{FF2B5EF4-FFF2-40B4-BE49-F238E27FC236}">
                <a16:creationId xmlns:a16="http://schemas.microsoft.com/office/drawing/2014/main" id="{CAF7AAA8-019D-4013-8F80-1D2B06331DCD}"/>
              </a:ext>
            </a:extLst>
          </p:cNvPr>
          <p:cNvSpPr txBox="1"/>
          <p:nvPr/>
        </p:nvSpPr>
        <p:spPr>
          <a:xfrm>
            <a:off x="7344870" y="4056712"/>
            <a:ext cx="9697434" cy="2800767"/>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of the 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grpSp>
        <p:nvGrpSpPr>
          <p:cNvPr id="54" name="Group 53">
            <a:extLst>
              <a:ext uri="{FF2B5EF4-FFF2-40B4-BE49-F238E27FC236}">
                <a16:creationId xmlns:a16="http://schemas.microsoft.com/office/drawing/2014/main" id="{9481F533-DF7E-412A-9A6D-9F2C16F47940}"/>
              </a:ext>
            </a:extLst>
          </p:cNvPr>
          <p:cNvGrpSpPr/>
          <p:nvPr/>
        </p:nvGrpSpPr>
        <p:grpSpPr>
          <a:xfrm>
            <a:off x="8414584" y="9448690"/>
            <a:ext cx="914852" cy="804657"/>
            <a:chOff x="3142940" y="3089389"/>
            <a:chExt cx="1052155" cy="925422"/>
          </a:xfrm>
        </p:grpSpPr>
        <p:sp>
          <p:nvSpPr>
            <p:cNvPr id="103" name="Freeform 19">
              <a:extLst>
                <a:ext uri="{FF2B5EF4-FFF2-40B4-BE49-F238E27FC236}">
                  <a16:creationId xmlns:a16="http://schemas.microsoft.com/office/drawing/2014/main" id="{B6E54C69-134D-48AD-B8FD-08829C80E011}"/>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20">
              <a:extLst>
                <a:ext uri="{FF2B5EF4-FFF2-40B4-BE49-F238E27FC236}">
                  <a16:creationId xmlns:a16="http://schemas.microsoft.com/office/drawing/2014/main" id="{C402C302-0762-4511-801B-A9741D74C1B5}"/>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21">
              <a:extLst>
                <a:ext uri="{FF2B5EF4-FFF2-40B4-BE49-F238E27FC236}">
                  <a16:creationId xmlns:a16="http://schemas.microsoft.com/office/drawing/2014/main" id="{20AD58F7-FAA9-4AC6-8376-101809279A93}"/>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22">
              <a:extLst>
                <a:ext uri="{FF2B5EF4-FFF2-40B4-BE49-F238E27FC236}">
                  <a16:creationId xmlns:a16="http://schemas.microsoft.com/office/drawing/2014/main" id="{D1494035-2AD7-46F3-88DB-5BEB0240CD40}"/>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23">
              <a:extLst>
                <a:ext uri="{FF2B5EF4-FFF2-40B4-BE49-F238E27FC236}">
                  <a16:creationId xmlns:a16="http://schemas.microsoft.com/office/drawing/2014/main" id="{EC555466-6DD0-4137-8FCF-1B1C84AD9416}"/>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24">
              <a:extLst>
                <a:ext uri="{FF2B5EF4-FFF2-40B4-BE49-F238E27FC236}">
                  <a16:creationId xmlns:a16="http://schemas.microsoft.com/office/drawing/2014/main" id="{152D68EB-E7D7-4238-8019-4135D2A95CB8}"/>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25">
              <a:extLst>
                <a:ext uri="{FF2B5EF4-FFF2-40B4-BE49-F238E27FC236}">
                  <a16:creationId xmlns:a16="http://schemas.microsoft.com/office/drawing/2014/main" id="{A45AF4A7-0918-46AE-B4CB-08AB557B5094}"/>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26">
              <a:extLst>
                <a:ext uri="{FF2B5EF4-FFF2-40B4-BE49-F238E27FC236}">
                  <a16:creationId xmlns:a16="http://schemas.microsoft.com/office/drawing/2014/main" id="{B0CC027A-3924-4DB5-9A98-CCA79255F599}"/>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27">
              <a:extLst>
                <a:ext uri="{FF2B5EF4-FFF2-40B4-BE49-F238E27FC236}">
                  <a16:creationId xmlns:a16="http://schemas.microsoft.com/office/drawing/2014/main" id="{C6A56631-9ECF-44FE-AE62-95414BC3A7B0}"/>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28">
              <a:extLst>
                <a:ext uri="{FF2B5EF4-FFF2-40B4-BE49-F238E27FC236}">
                  <a16:creationId xmlns:a16="http://schemas.microsoft.com/office/drawing/2014/main" id="{2759E78D-3D4B-44B8-8D85-9050F7EB5F34}"/>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29">
              <a:extLst>
                <a:ext uri="{FF2B5EF4-FFF2-40B4-BE49-F238E27FC236}">
                  <a16:creationId xmlns:a16="http://schemas.microsoft.com/office/drawing/2014/main" id="{871A9CEC-8D92-4B5A-B437-220DD5D22855}"/>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30">
              <a:extLst>
                <a:ext uri="{FF2B5EF4-FFF2-40B4-BE49-F238E27FC236}">
                  <a16:creationId xmlns:a16="http://schemas.microsoft.com/office/drawing/2014/main" id="{1DA7091C-D825-4DF7-911C-C4B91786077A}"/>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31">
              <a:extLst>
                <a:ext uri="{FF2B5EF4-FFF2-40B4-BE49-F238E27FC236}">
                  <a16:creationId xmlns:a16="http://schemas.microsoft.com/office/drawing/2014/main" id="{DE4E57E4-D91D-4789-8EE3-972D535B9CAE}"/>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32">
              <a:extLst>
                <a:ext uri="{FF2B5EF4-FFF2-40B4-BE49-F238E27FC236}">
                  <a16:creationId xmlns:a16="http://schemas.microsoft.com/office/drawing/2014/main" id="{F71926D6-A86B-4CAF-AD1E-7CACE8EFA655}"/>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3" name="Group 132">
            <a:extLst>
              <a:ext uri="{FF2B5EF4-FFF2-40B4-BE49-F238E27FC236}">
                <a16:creationId xmlns:a16="http://schemas.microsoft.com/office/drawing/2014/main" id="{89A3B220-8018-4723-A8C6-EFF85388B697}"/>
              </a:ext>
            </a:extLst>
          </p:cNvPr>
          <p:cNvGrpSpPr/>
          <p:nvPr/>
        </p:nvGrpSpPr>
        <p:grpSpPr>
          <a:xfrm>
            <a:off x="8508470" y="10575457"/>
            <a:ext cx="1171741" cy="1030603"/>
            <a:chOff x="3142940" y="3089389"/>
            <a:chExt cx="1052155" cy="925422"/>
          </a:xfrm>
        </p:grpSpPr>
        <p:sp>
          <p:nvSpPr>
            <p:cNvPr id="134" name="Freeform 19">
              <a:extLst>
                <a:ext uri="{FF2B5EF4-FFF2-40B4-BE49-F238E27FC236}">
                  <a16:creationId xmlns:a16="http://schemas.microsoft.com/office/drawing/2014/main" id="{2C4D72A1-44BE-4FF8-B7B1-8B90D60BEA64}"/>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20">
              <a:extLst>
                <a:ext uri="{FF2B5EF4-FFF2-40B4-BE49-F238E27FC236}">
                  <a16:creationId xmlns:a16="http://schemas.microsoft.com/office/drawing/2014/main" id="{070BF018-002A-43A1-8EB6-2B14FBDF0D35}"/>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21">
              <a:extLst>
                <a:ext uri="{FF2B5EF4-FFF2-40B4-BE49-F238E27FC236}">
                  <a16:creationId xmlns:a16="http://schemas.microsoft.com/office/drawing/2014/main" id="{E67CAF22-F712-4A43-B5CA-4F9B64CDE9DF}"/>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22">
              <a:extLst>
                <a:ext uri="{FF2B5EF4-FFF2-40B4-BE49-F238E27FC236}">
                  <a16:creationId xmlns:a16="http://schemas.microsoft.com/office/drawing/2014/main" id="{73B69695-4A66-4C93-9FC7-7BC7A5953F4A}"/>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23">
              <a:extLst>
                <a:ext uri="{FF2B5EF4-FFF2-40B4-BE49-F238E27FC236}">
                  <a16:creationId xmlns:a16="http://schemas.microsoft.com/office/drawing/2014/main" id="{F9E1E19F-214A-44E3-8E57-AA671409A45E}"/>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24">
              <a:extLst>
                <a:ext uri="{FF2B5EF4-FFF2-40B4-BE49-F238E27FC236}">
                  <a16:creationId xmlns:a16="http://schemas.microsoft.com/office/drawing/2014/main" id="{F4BBB5F2-6E55-40A8-9559-7FD6E964B9B4}"/>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25">
              <a:extLst>
                <a:ext uri="{FF2B5EF4-FFF2-40B4-BE49-F238E27FC236}">
                  <a16:creationId xmlns:a16="http://schemas.microsoft.com/office/drawing/2014/main" id="{25941E16-4D97-4594-8F1C-0755940EDB8B}"/>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26">
              <a:extLst>
                <a:ext uri="{FF2B5EF4-FFF2-40B4-BE49-F238E27FC236}">
                  <a16:creationId xmlns:a16="http://schemas.microsoft.com/office/drawing/2014/main" id="{D28D0A5E-86F3-4625-9B24-28AA4FF1205F}"/>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27">
              <a:extLst>
                <a:ext uri="{FF2B5EF4-FFF2-40B4-BE49-F238E27FC236}">
                  <a16:creationId xmlns:a16="http://schemas.microsoft.com/office/drawing/2014/main" id="{26027886-76AC-4A4F-AB78-D946CA5929D9}"/>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28">
              <a:extLst>
                <a:ext uri="{FF2B5EF4-FFF2-40B4-BE49-F238E27FC236}">
                  <a16:creationId xmlns:a16="http://schemas.microsoft.com/office/drawing/2014/main" id="{3A72B454-6DB1-4064-9DE7-40378C214745}"/>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29">
              <a:extLst>
                <a:ext uri="{FF2B5EF4-FFF2-40B4-BE49-F238E27FC236}">
                  <a16:creationId xmlns:a16="http://schemas.microsoft.com/office/drawing/2014/main" id="{E1E002C2-487F-415E-8A08-0E6102BD6674}"/>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30">
              <a:extLst>
                <a:ext uri="{FF2B5EF4-FFF2-40B4-BE49-F238E27FC236}">
                  <a16:creationId xmlns:a16="http://schemas.microsoft.com/office/drawing/2014/main" id="{826EDC26-120D-4568-8E01-5744A97AA818}"/>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31">
              <a:extLst>
                <a:ext uri="{FF2B5EF4-FFF2-40B4-BE49-F238E27FC236}">
                  <a16:creationId xmlns:a16="http://schemas.microsoft.com/office/drawing/2014/main" id="{B94052B9-060C-45A1-9D98-DDB52B02EE9A}"/>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32">
              <a:extLst>
                <a:ext uri="{FF2B5EF4-FFF2-40B4-BE49-F238E27FC236}">
                  <a16:creationId xmlns:a16="http://schemas.microsoft.com/office/drawing/2014/main" id="{033AB57D-6465-44C7-B257-6A835F5EFB42}"/>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8" name="Group 177">
            <a:extLst>
              <a:ext uri="{FF2B5EF4-FFF2-40B4-BE49-F238E27FC236}">
                <a16:creationId xmlns:a16="http://schemas.microsoft.com/office/drawing/2014/main" id="{2145CA53-D4C8-4F58-8A67-943447E87E89}"/>
              </a:ext>
            </a:extLst>
          </p:cNvPr>
          <p:cNvGrpSpPr/>
          <p:nvPr/>
        </p:nvGrpSpPr>
        <p:grpSpPr>
          <a:xfrm>
            <a:off x="13895435" y="9591901"/>
            <a:ext cx="925850" cy="814330"/>
            <a:chOff x="3142940" y="3089389"/>
            <a:chExt cx="1052155" cy="925422"/>
          </a:xfrm>
        </p:grpSpPr>
        <p:sp>
          <p:nvSpPr>
            <p:cNvPr id="179" name="Freeform 19">
              <a:extLst>
                <a:ext uri="{FF2B5EF4-FFF2-40B4-BE49-F238E27FC236}">
                  <a16:creationId xmlns:a16="http://schemas.microsoft.com/office/drawing/2014/main" id="{1378A159-BE09-4423-95EF-7DD6186D5FD4}"/>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20">
              <a:extLst>
                <a:ext uri="{FF2B5EF4-FFF2-40B4-BE49-F238E27FC236}">
                  <a16:creationId xmlns:a16="http://schemas.microsoft.com/office/drawing/2014/main" id="{32EB0206-4C00-4516-8987-D50B919D5636}"/>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21">
              <a:extLst>
                <a:ext uri="{FF2B5EF4-FFF2-40B4-BE49-F238E27FC236}">
                  <a16:creationId xmlns:a16="http://schemas.microsoft.com/office/drawing/2014/main" id="{AF3CAF77-1781-4749-8465-9FBA1358362E}"/>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22">
              <a:extLst>
                <a:ext uri="{FF2B5EF4-FFF2-40B4-BE49-F238E27FC236}">
                  <a16:creationId xmlns:a16="http://schemas.microsoft.com/office/drawing/2014/main" id="{070B6EE2-44E0-4563-B924-86CC6F3967CA}"/>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23">
              <a:extLst>
                <a:ext uri="{FF2B5EF4-FFF2-40B4-BE49-F238E27FC236}">
                  <a16:creationId xmlns:a16="http://schemas.microsoft.com/office/drawing/2014/main" id="{1882FC69-1E73-48C9-BE99-77A3A763DE84}"/>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24">
              <a:extLst>
                <a:ext uri="{FF2B5EF4-FFF2-40B4-BE49-F238E27FC236}">
                  <a16:creationId xmlns:a16="http://schemas.microsoft.com/office/drawing/2014/main" id="{4ADC25F3-F6A5-4293-9094-422BEE034AFF}"/>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25">
              <a:extLst>
                <a:ext uri="{FF2B5EF4-FFF2-40B4-BE49-F238E27FC236}">
                  <a16:creationId xmlns:a16="http://schemas.microsoft.com/office/drawing/2014/main" id="{99EAF724-E525-4118-B46F-B7E79EABC391}"/>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26">
              <a:extLst>
                <a:ext uri="{FF2B5EF4-FFF2-40B4-BE49-F238E27FC236}">
                  <a16:creationId xmlns:a16="http://schemas.microsoft.com/office/drawing/2014/main" id="{D08548D4-F8C8-418E-8120-1F93C07AA5B6}"/>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27">
              <a:extLst>
                <a:ext uri="{FF2B5EF4-FFF2-40B4-BE49-F238E27FC236}">
                  <a16:creationId xmlns:a16="http://schemas.microsoft.com/office/drawing/2014/main" id="{13D62B7D-8325-4531-9453-D11B1708FBBC}"/>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28">
              <a:extLst>
                <a:ext uri="{FF2B5EF4-FFF2-40B4-BE49-F238E27FC236}">
                  <a16:creationId xmlns:a16="http://schemas.microsoft.com/office/drawing/2014/main" id="{05A59A97-E891-4B86-B003-63C1412012D9}"/>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29">
              <a:extLst>
                <a:ext uri="{FF2B5EF4-FFF2-40B4-BE49-F238E27FC236}">
                  <a16:creationId xmlns:a16="http://schemas.microsoft.com/office/drawing/2014/main" id="{7AC5C740-63C1-4D4D-ABAC-1EDE6CD3F66A}"/>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30">
              <a:extLst>
                <a:ext uri="{FF2B5EF4-FFF2-40B4-BE49-F238E27FC236}">
                  <a16:creationId xmlns:a16="http://schemas.microsoft.com/office/drawing/2014/main" id="{E8CD542D-9E06-4F8B-A56B-163D95AFDE7D}"/>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31">
              <a:extLst>
                <a:ext uri="{FF2B5EF4-FFF2-40B4-BE49-F238E27FC236}">
                  <a16:creationId xmlns:a16="http://schemas.microsoft.com/office/drawing/2014/main" id="{E0C9621F-6315-457B-8255-96516C1B4009}"/>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32">
              <a:extLst>
                <a:ext uri="{FF2B5EF4-FFF2-40B4-BE49-F238E27FC236}">
                  <a16:creationId xmlns:a16="http://schemas.microsoft.com/office/drawing/2014/main" id="{67EA8627-95A2-47CC-B5E5-7C7138DFA16A}"/>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3" name="Group 192">
            <a:extLst>
              <a:ext uri="{FF2B5EF4-FFF2-40B4-BE49-F238E27FC236}">
                <a16:creationId xmlns:a16="http://schemas.microsoft.com/office/drawing/2014/main" id="{34EA25BF-8DB9-47C8-9B83-65CEFB30FF6A}"/>
              </a:ext>
            </a:extLst>
          </p:cNvPr>
          <p:cNvGrpSpPr/>
          <p:nvPr/>
        </p:nvGrpSpPr>
        <p:grpSpPr>
          <a:xfrm>
            <a:off x="12706879" y="10880774"/>
            <a:ext cx="495221" cy="435571"/>
            <a:chOff x="3142940" y="3089389"/>
            <a:chExt cx="1052155" cy="925422"/>
          </a:xfrm>
        </p:grpSpPr>
        <p:sp>
          <p:nvSpPr>
            <p:cNvPr id="194" name="Freeform 19">
              <a:extLst>
                <a:ext uri="{FF2B5EF4-FFF2-40B4-BE49-F238E27FC236}">
                  <a16:creationId xmlns:a16="http://schemas.microsoft.com/office/drawing/2014/main" id="{2B0B8BEB-4A7B-49C6-8688-9D430AD1F622}"/>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20">
              <a:extLst>
                <a:ext uri="{FF2B5EF4-FFF2-40B4-BE49-F238E27FC236}">
                  <a16:creationId xmlns:a16="http://schemas.microsoft.com/office/drawing/2014/main" id="{E0160518-753B-4CCD-AFC6-F6A932F80458}"/>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21">
              <a:extLst>
                <a:ext uri="{FF2B5EF4-FFF2-40B4-BE49-F238E27FC236}">
                  <a16:creationId xmlns:a16="http://schemas.microsoft.com/office/drawing/2014/main" id="{F814D73F-F372-4696-BD5C-75C8B3682B50}"/>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22">
              <a:extLst>
                <a:ext uri="{FF2B5EF4-FFF2-40B4-BE49-F238E27FC236}">
                  <a16:creationId xmlns:a16="http://schemas.microsoft.com/office/drawing/2014/main" id="{0E2169FA-151B-4502-8CF1-9491B29C7DFC}"/>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23">
              <a:extLst>
                <a:ext uri="{FF2B5EF4-FFF2-40B4-BE49-F238E27FC236}">
                  <a16:creationId xmlns:a16="http://schemas.microsoft.com/office/drawing/2014/main" id="{F866E753-EF6B-4D36-96BD-5EDF82F528A5}"/>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24">
              <a:extLst>
                <a:ext uri="{FF2B5EF4-FFF2-40B4-BE49-F238E27FC236}">
                  <a16:creationId xmlns:a16="http://schemas.microsoft.com/office/drawing/2014/main" id="{831A8F78-E44B-483F-AC37-03CD954CC7AC}"/>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25">
              <a:extLst>
                <a:ext uri="{FF2B5EF4-FFF2-40B4-BE49-F238E27FC236}">
                  <a16:creationId xmlns:a16="http://schemas.microsoft.com/office/drawing/2014/main" id="{08A50C58-F15E-4A37-B8F0-7BC1E4FAD1F5}"/>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26">
              <a:extLst>
                <a:ext uri="{FF2B5EF4-FFF2-40B4-BE49-F238E27FC236}">
                  <a16:creationId xmlns:a16="http://schemas.microsoft.com/office/drawing/2014/main" id="{0582E018-A4C1-4DAC-954E-B1732CE4361E}"/>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27">
              <a:extLst>
                <a:ext uri="{FF2B5EF4-FFF2-40B4-BE49-F238E27FC236}">
                  <a16:creationId xmlns:a16="http://schemas.microsoft.com/office/drawing/2014/main" id="{344B58ED-8E61-450A-A7E6-193FAFD8A67D}"/>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28">
              <a:extLst>
                <a:ext uri="{FF2B5EF4-FFF2-40B4-BE49-F238E27FC236}">
                  <a16:creationId xmlns:a16="http://schemas.microsoft.com/office/drawing/2014/main" id="{D3F1A2B0-C3ED-44B8-9383-3A54E5166F2C}"/>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29">
              <a:extLst>
                <a:ext uri="{FF2B5EF4-FFF2-40B4-BE49-F238E27FC236}">
                  <a16:creationId xmlns:a16="http://schemas.microsoft.com/office/drawing/2014/main" id="{21BC39D7-E7F5-47DD-9438-5A23AC6769F5}"/>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30">
              <a:extLst>
                <a:ext uri="{FF2B5EF4-FFF2-40B4-BE49-F238E27FC236}">
                  <a16:creationId xmlns:a16="http://schemas.microsoft.com/office/drawing/2014/main" id="{BD116A25-2550-4234-8501-7FBD39B7FB4E}"/>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31">
              <a:extLst>
                <a:ext uri="{FF2B5EF4-FFF2-40B4-BE49-F238E27FC236}">
                  <a16:creationId xmlns:a16="http://schemas.microsoft.com/office/drawing/2014/main" id="{E9B22308-1862-4572-B725-2EAC5E4BEE0E}"/>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32">
              <a:extLst>
                <a:ext uri="{FF2B5EF4-FFF2-40B4-BE49-F238E27FC236}">
                  <a16:creationId xmlns:a16="http://schemas.microsoft.com/office/drawing/2014/main" id="{2B603AFA-0BB9-40AE-8F7C-0D083F8AAB31}"/>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8" name="Group 207">
            <a:extLst>
              <a:ext uri="{FF2B5EF4-FFF2-40B4-BE49-F238E27FC236}">
                <a16:creationId xmlns:a16="http://schemas.microsoft.com/office/drawing/2014/main" id="{F5049B8C-5539-49F6-9E99-37A03EC0352E}"/>
              </a:ext>
            </a:extLst>
          </p:cNvPr>
          <p:cNvGrpSpPr/>
          <p:nvPr/>
        </p:nvGrpSpPr>
        <p:grpSpPr>
          <a:xfrm>
            <a:off x="15543720" y="11087137"/>
            <a:ext cx="589270" cy="518292"/>
            <a:chOff x="3142940" y="3089389"/>
            <a:chExt cx="1052155" cy="925422"/>
          </a:xfrm>
        </p:grpSpPr>
        <p:sp>
          <p:nvSpPr>
            <p:cNvPr id="209" name="Freeform 19">
              <a:extLst>
                <a:ext uri="{FF2B5EF4-FFF2-40B4-BE49-F238E27FC236}">
                  <a16:creationId xmlns:a16="http://schemas.microsoft.com/office/drawing/2014/main" id="{8BCDEBFA-5F49-46D4-AA7E-9BA8F10C98C7}"/>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20">
              <a:extLst>
                <a:ext uri="{FF2B5EF4-FFF2-40B4-BE49-F238E27FC236}">
                  <a16:creationId xmlns:a16="http://schemas.microsoft.com/office/drawing/2014/main" id="{BDE72938-71C2-4A9C-8E63-233B1B5F71B9}"/>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21">
              <a:extLst>
                <a:ext uri="{FF2B5EF4-FFF2-40B4-BE49-F238E27FC236}">
                  <a16:creationId xmlns:a16="http://schemas.microsoft.com/office/drawing/2014/main" id="{E19F5FE1-8E30-4211-BB00-653708AB46B6}"/>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22">
              <a:extLst>
                <a:ext uri="{FF2B5EF4-FFF2-40B4-BE49-F238E27FC236}">
                  <a16:creationId xmlns:a16="http://schemas.microsoft.com/office/drawing/2014/main" id="{4ECF2301-F558-4869-86D2-2E3E475803EA}"/>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23">
              <a:extLst>
                <a:ext uri="{FF2B5EF4-FFF2-40B4-BE49-F238E27FC236}">
                  <a16:creationId xmlns:a16="http://schemas.microsoft.com/office/drawing/2014/main" id="{8521857B-BE7D-4A1C-93A4-81EE1A0E1CD7}"/>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24">
              <a:extLst>
                <a:ext uri="{FF2B5EF4-FFF2-40B4-BE49-F238E27FC236}">
                  <a16:creationId xmlns:a16="http://schemas.microsoft.com/office/drawing/2014/main" id="{3A6277DF-E6A1-4D4F-A7D3-69610ADFA7F7}"/>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25">
              <a:extLst>
                <a:ext uri="{FF2B5EF4-FFF2-40B4-BE49-F238E27FC236}">
                  <a16:creationId xmlns:a16="http://schemas.microsoft.com/office/drawing/2014/main" id="{4BD4ECF3-8678-46AB-AF01-61BA28B30952}"/>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Freeform 26">
              <a:extLst>
                <a:ext uri="{FF2B5EF4-FFF2-40B4-BE49-F238E27FC236}">
                  <a16:creationId xmlns:a16="http://schemas.microsoft.com/office/drawing/2014/main" id="{4A9B9ED6-BF00-4582-8302-72C39A647F24}"/>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27">
              <a:extLst>
                <a:ext uri="{FF2B5EF4-FFF2-40B4-BE49-F238E27FC236}">
                  <a16:creationId xmlns:a16="http://schemas.microsoft.com/office/drawing/2014/main" id="{9E1F2985-13EB-4157-B152-A085738A73C7}"/>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28">
              <a:extLst>
                <a:ext uri="{FF2B5EF4-FFF2-40B4-BE49-F238E27FC236}">
                  <a16:creationId xmlns:a16="http://schemas.microsoft.com/office/drawing/2014/main" id="{6F987CCC-733C-4ED5-9151-192C9D4B14EB}"/>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29">
              <a:extLst>
                <a:ext uri="{FF2B5EF4-FFF2-40B4-BE49-F238E27FC236}">
                  <a16:creationId xmlns:a16="http://schemas.microsoft.com/office/drawing/2014/main" id="{B8F4DA15-ECFB-482E-B5E0-8A82FCC9E012}"/>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30">
              <a:extLst>
                <a:ext uri="{FF2B5EF4-FFF2-40B4-BE49-F238E27FC236}">
                  <a16:creationId xmlns:a16="http://schemas.microsoft.com/office/drawing/2014/main" id="{2A7B2301-71B5-482A-9DEF-D0D38DB9200D}"/>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31">
              <a:extLst>
                <a:ext uri="{FF2B5EF4-FFF2-40B4-BE49-F238E27FC236}">
                  <a16:creationId xmlns:a16="http://schemas.microsoft.com/office/drawing/2014/main" id="{9E87F5CC-E496-463C-830B-71A76CAEF3FC}"/>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32">
              <a:extLst>
                <a:ext uri="{FF2B5EF4-FFF2-40B4-BE49-F238E27FC236}">
                  <a16:creationId xmlns:a16="http://schemas.microsoft.com/office/drawing/2014/main" id="{074AC868-9D35-44F1-9BAC-4867003385D3}"/>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3" name="Group 222">
            <a:extLst>
              <a:ext uri="{FF2B5EF4-FFF2-40B4-BE49-F238E27FC236}">
                <a16:creationId xmlns:a16="http://schemas.microsoft.com/office/drawing/2014/main" id="{34ED3A3A-1E30-4745-80FA-BD87A00FB21E}"/>
              </a:ext>
            </a:extLst>
          </p:cNvPr>
          <p:cNvGrpSpPr/>
          <p:nvPr/>
        </p:nvGrpSpPr>
        <p:grpSpPr>
          <a:xfrm>
            <a:off x="13726012" y="10643666"/>
            <a:ext cx="1317099" cy="1158453"/>
            <a:chOff x="3142940" y="3089389"/>
            <a:chExt cx="1052155" cy="925422"/>
          </a:xfrm>
        </p:grpSpPr>
        <p:sp>
          <p:nvSpPr>
            <p:cNvPr id="224" name="Freeform 19">
              <a:extLst>
                <a:ext uri="{FF2B5EF4-FFF2-40B4-BE49-F238E27FC236}">
                  <a16:creationId xmlns:a16="http://schemas.microsoft.com/office/drawing/2014/main" id="{458E8E67-AE82-4AC6-BA40-9F2F82C6710D}"/>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20">
              <a:extLst>
                <a:ext uri="{FF2B5EF4-FFF2-40B4-BE49-F238E27FC236}">
                  <a16:creationId xmlns:a16="http://schemas.microsoft.com/office/drawing/2014/main" id="{2A5F818F-ACC2-44B2-B0B6-8961636972A9}"/>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21">
              <a:extLst>
                <a:ext uri="{FF2B5EF4-FFF2-40B4-BE49-F238E27FC236}">
                  <a16:creationId xmlns:a16="http://schemas.microsoft.com/office/drawing/2014/main" id="{C266478D-AD14-4C0D-A2AB-F83957C07127}"/>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22">
              <a:extLst>
                <a:ext uri="{FF2B5EF4-FFF2-40B4-BE49-F238E27FC236}">
                  <a16:creationId xmlns:a16="http://schemas.microsoft.com/office/drawing/2014/main" id="{489962A5-CCF5-4125-B340-2E067B7192BD}"/>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23">
              <a:extLst>
                <a:ext uri="{FF2B5EF4-FFF2-40B4-BE49-F238E27FC236}">
                  <a16:creationId xmlns:a16="http://schemas.microsoft.com/office/drawing/2014/main" id="{0DB8BA24-F9F0-454C-ABC5-4112470FA89C}"/>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24">
              <a:extLst>
                <a:ext uri="{FF2B5EF4-FFF2-40B4-BE49-F238E27FC236}">
                  <a16:creationId xmlns:a16="http://schemas.microsoft.com/office/drawing/2014/main" id="{B01974A9-8CA1-40BA-B078-1F8F827196CD}"/>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25">
              <a:extLst>
                <a:ext uri="{FF2B5EF4-FFF2-40B4-BE49-F238E27FC236}">
                  <a16:creationId xmlns:a16="http://schemas.microsoft.com/office/drawing/2014/main" id="{E21C4127-798A-4CF4-8829-E52F23475F64}"/>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26">
              <a:extLst>
                <a:ext uri="{FF2B5EF4-FFF2-40B4-BE49-F238E27FC236}">
                  <a16:creationId xmlns:a16="http://schemas.microsoft.com/office/drawing/2014/main" id="{00880455-346B-4D03-A741-3141E9B97907}"/>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27">
              <a:extLst>
                <a:ext uri="{FF2B5EF4-FFF2-40B4-BE49-F238E27FC236}">
                  <a16:creationId xmlns:a16="http://schemas.microsoft.com/office/drawing/2014/main" id="{083EA6D2-487F-408B-9B64-B5DD81DB8A0A}"/>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28">
              <a:extLst>
                <a:ext uri="{FF2B5EF4-FFF2-40B4-BE49-F238E27FC236}">
                  <a16:creationId xmlns:a16="http://schemas.microsoft.com/office/drawing/2014/main" id="{C57D3CED-2021-4B18-AC52-BA33494D7A95}"/>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29">
              <a:extLst>
                <a:ext uri="{FF2B5EF4-FFF2-40B4-BE49-F238E27FC236}">
                  <a16:creationId xmlns:a16="http://schemas.microsoft.com/office/drawing/2014/main" id="{16B7F677-3B18-4E31-80DE-77E381A41192}"/>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30">
              <a:extLst>
                <a:ext uri="{FF2B5EF4-FFF2-40B4-BE49-F238E27FC236}">
                  <a16:creationId xmlns:a16="http://schemas.microsoft.com/office/drawing/2014/main" id="{C0C40F22-B876-4D1E-B830-C01F325C0401}"/>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31">
              <a:extLst>
                <a:ext uri="{FF2B5EF4-FFF2-40B4-BE49-F238E27FC236}">
                  <a16:creationId xmlns:a16="http://schemas.microsoft.com/office/drawing/2014/main" id="{9958664C-49A7-411B-BD3C-EE581B8D5B0D}"/>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32">
              <a:extLst>
                <a:ext uri="{FF2B5EF4-FFF2-40B4-BE49-F238E27FC236}">
                  <a16:creationId xmlns:a16="http://schemas.microsoft.com/office/drawing/2014/main" id="{38D3BC0B-31A9-43AF-87F1-C5CE7731803E}"/>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51291559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1500" fill="hold"/>
                                        <p:tgtEl>
                                          <p:spTgt spid="50"/>
                                        </p:tgtEl>
                                        <p:attrNameLst>
                                          <p:attrName>ppt_x</p:attrName>
                                        </p:attrNameLst>
                                      </p:cBhvr>
                                      <p:tavLst>
                                        <p:tav tm="0">
                                          <p:val>
                                            <p:strVal val="0-#ppt_w/2"/>
                                          </p:val>
                                        </p:tav>
                                        <p:tav tm="100000">
                                          <p:val>
                                            <p:strVal val="#ppt_x"/>
                                          </p:val>
                                        </p:tav>
                                      </p:tavLst>
                                    </p:anim>
                                    <p:anim calcmode="lin" valueType="num">
                                      <p:cBhvr additive="base">
                                        <p:cTn id="8" dur="1500" fill="hold"/>
                                        <p:tgtEl>
                                          <p:spTgt spid="50"/>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1800" fill="hold"/>
                                        <p:tgtEl>
                                          <p:spTgt spid="49"/>
                                        </p:tgtEl>
                                        <p:attrNameLst>
                                          <p:attrName>ppt_x</p:attrName>
                                        </p:attrNameLst>
                                      </p:cBhvr>
                                      <p:tavLst>
                                        <p:tav tm="0">
                                          <p:val>
                                            <p:strVal val="0-#ppt_w/2"/>
                                          </p:val>
                                        </p:tav>
                                        <p:tav tm="100000">
                                          <p:val>
                                            <p:strVal val="#ppt_x"/>
                                          </p:val>
                                        </p:tav>
                                      </p:tavLst>
                                    </p:anim>
                                    <p:anim calcmode="lin" valueType="num">
                                      <p:cBhvr additive="base">
                                        <p:cTn id="12" dur="1800" fill="hold"/>
                                        <p:tgtEl>
                                          <p:spTgt spid="49"/>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1500" fill="hold"/>
                                        <p:tgtEl>
                                          <p:spTgt spid="118"/>
                                        </p:tgtEl>
                                        <p:attrNameLst>
                                          <p:attrName>ppt_x</p:attrName>
                                        </p:attrNameLst>
                                      </p:cBhvr>
                                      <p:tavLst>
                                        <p:tav tm="0">
                                          <p:val>
                                            <p:strVal val="0-#ppt_w/2"/>
                                          </p:val>
                                        </p:tav>
                                        <p:tav tm="100000">
                                          <p:val>
                                            <p:strVal val="#ppt_x"/>
                                          </p:val>
                                        </p:tav>
                                      </p:tavLst>
                                    </p:anim>
                                    <p:anim calcmode="lin" valueType="num">
                                      <p:cBhvr additive="base">
                                        <p:cTn id="16" dur="1500" fill="hold"/>
                                        <p:tgtEl>
                                          <p:spTgt spid="118"/>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0"/>
                                  </p:stCondLst>
                                  <p:childTnLst>
                                    <p:set>
                                      <p:cBhvr>
                                        <p:cTn id="18" dur="1" fill="hold">
                                          <p:stCondLst>
                                            <p:cond delay="0"/>
                                          </p:stCondLst>
                                        </p:cTn>
                                        <p:tgtEl>
                                          <p:spTgt spid="133"/>
                                        </p:tgtEl>
                                        <p:attrNameLst>
                                          <p:attrName>style.visibility</p:attrName>
                                        </p:attrNameLst>
                                      </p:cBhvr>
                                      <p:to>
                                        <p:strVal val="visible"/>
                                      </p:to>
                                    </p:set>
                                    <p:anim calcmode="lin" valueType="num">
                                      <p:cBhvr additive="base">
                                        <p:cTn id="19" dur="1500" fill="hold"/>
                                        <p:tgtEl>
                                          <p:spTgt spid="133"/>
                                        </p:tgtEl>
                                        <p:attrNameLst>
                                          <p:attrName>ppt_x</p:attrName>
                                        </p:attrNameLst>
                                      </p:cBhvr>
                                      <p:tavLst>
                                        <p:tav tm="0">
                                          <p:val>
                                            <p:strVal val="0-#ppt_w/2"/>
                                          </p:val>
                                        </p:tav>
                                        <p:tav tm="100000">
                                          <p:val>
                                            <p:strVal val="#ppt_x"/>
                                          </p:val>
                                        </p:tav>
                                      </p:tavLst>
                                    </p:anim>
                                    <p:anim calcmode="lin" valueType="num">
                                      <p:cBhvr additive="base">
                                        <p:cTn id="20" dur="1500" fill="hold"/>
                                        <p:tgtEl>
                                          <p:spTgt spid="133"/>
                                        </p:tgtEl>
                                        <p:attrNameLst>
                                          <p:attrName>ppt_y</p:attrName>
                                        </p:attrNameLst>
                                      </p:cBhvr>
                                      <p:tavLst>
                                        <p:tav tm="0">
                                          <p:val>
                                            <p:strVal val="#ppt_y"/>
                                          </p:val>
                                        </p:tav>
                                        <p:tav tm="100000">
                                          <p:val>
                                            <p:strVal val="#ppt_y"/>
                                          </p:val>
                                        </p:tav>
                                      </p:tavLst>
                                    </p:anim>
                                  </p:childTnLst>
                                </p:cTn>
                              </p:par>
                              <p:par>
                                <p:cTn id="21" presetID="2" presetClass="entr" presetSubtype="8" decel="100000" fill="hold" nodeType="withEffect">
                                  <p:stCondLst>
                                    <p:cond delay="0"/>
                                  </p:stCondLst>
                                  <p:childTnLst>
                                    <p:set>
                                      <p:cBhvr>
                                        <p:cTn id="22" dur="1" fill="hold">
                                          <p:stCondLst>
                                            <p:cond delay="0"/>
                                          </p:stCondLst>
                                        </p:cTn>
                                        <p:tgtEl>
                                          <p:spTgt spid="54"/>
                                        </p:tgtEl>
                                        <p:attrNameLst>
                                          <p:attrName>style.visibility</p:attrName>
                                        </p:attrNameLst>
                                      </p:cBhvr>
                                      <p:to>
                                        <p:strVal val="visible"/>
                                      </p:to>
                                    </p:set>
                                    <p:anim calcmode="lin" valueType="num">
                                      <p:cBhvr additive="base">
                                        <p:cTn id="23" dur="1500" fill="hold"/>
                                        <p:tgtEl>
                                          <p:spTgt spid="54"/>
                                        </p:tgtEl>
                                        <p:attrNameLst>
                                          <p:attrName>ppt_x</p:attrName>
                                        </p:attrNameLst>
                                      </p:cBhvr>
                                      <p:tavLst>
                                        <p:tav tm="0">
                                          <p:val>
                                            <p:strVal val="0-#ppt_w/2"/>
                                          </p:val>
                                        </p:tav>
                                        <p:tav tm="100000">
                                          <p:val>
                                            <p:strVal val="#ppt_x"/>
                                          </p:val>
                                        </p:tav>
                                      </p:tavLst>
                                    </p:anim>
                                    <p:anim calcmode="lin" valueType="num">
                                      <p:cBhvr additive="base">
                                        <p:cTn id="24" dur="1500" fill="hold"/>
                                        <p:tgtEl>
                                          <p:spTgt spid="54"/>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0"/>
                                  </p:stCondLst>
                                  <p:childTnLst>
                                    <p:set>
                                      <p:cBhvr>
                                        <p:cTn id="26" dur="1" fill="hold">
                                          <p:stCondLst>
                                            <p:cond delay="0"/>
                                          </p:stCondLst>
                                        </p:cTn>
                                        <p:tgtEl>
                                          <p:spTgt spid="51"/>
                                        </p:tgtEl>
                                        <p:attrNameLst>
                                          <p:attrName>style.visibility</p:attrName>
                                        </p:attrNameLst>
                                      </p:cBhvr>
                                      <p:to>
                                        <p:strVal val="visible"/>
                                      </p:to>
                                    </p:set>
                                    <p:anim calcmode="lin" valueType="num">
                                      <p:cBhvr additive="base">
                                        <p:cTn id="27" dur="1500" fill="hold"/>
                                        <p:tgtEl>
                                          <p:spTgt spid="51"/>
                                        </p:tgtEl>
                                        <p:attrNameLst>
                                          <p:attrName>ppt_x</p:attrName>
                                        </p:attrNameLst>
                                      </p:cBhvr>
                                      <p:tavLst>
                                        <p:tav tm="0">
                                          <p:val>
                                            <p:strVal val="1+#ppt_w/2"/>
                                          </p:val>
                                        </p:tav>
                                        <p:tav tm="100000">
                                          <p:val>
                                            <p:strVal val="#ppt_x"/>
                                          </p:val>
                                        </p:tav>
                                      </p:tavLst>
                                    </p:anim>
                                    <p:anim calcmode="lin" valueType="num">
                                      <p:cBhvr additive="base">
                                        <p:cTn id="28" dur="1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78"/>
                                        </p:tgtEl>
                                        <p:attrNameLst>
                                          <p:attrName>style.visibility</p:attrName>
                                        </p:attrNameLst>
                                      </p:cBhvr>
                                      <p:to>
                                        <p:strVal val="visible"/>
                                      </p:to>
                                    </p:set>
                                    <p:animEffect transition="in" filter="fade">
                                      <p:cBhvr>
                                        <p:cTn id="33" dur="500"/>
                                        <p:tgtEl>
                                          <p:spTgt spid="178"/>
                                        </p:tgtEl>
                                      </p:cBhvr>
                                    </p:animEffect>
                                  </p:childTnLst>
                                </p:cTn>
                              </p:par>
                              <p:par>
                                <p:cTn id="34" presetID="10" presetClass="entr" presetSubtype="0" fill="hold" nodeType="withEffect">
                                  <p:stCondLst>
                                    <p:cond delay="700"/>
                                  </p:stCondLst>
                                  <p:childTnLst>
                                    <p:set>
                                      <p:cBhvr>
                                        <p:cTn id="35" dur="1" fill="hold">
                                          <p:stCondLst>
                                            <p:cond delay="0"/>
                                          </p:stCondLst>
                                        </p:cTn>
                                        <p:tgtEl>
                                          <p:spTgt spid="193"/>
                                        </p:tgtEl>
                                        <p:attrNameLst>
                                          <p:attrName>style.visibility</p:attrName>
                                        </p:attrNameLst>
                                      </p:cBhvr>
                                      <p:to>
                                        <p:strVal val="visible"/>
                                      </p:to>
                                    </p:set>
                                    <p:animEffect transition="in" filter="fade">
                                      <p:cBhvr>
                                        <p:cTn id="36" dur="500"/>
                                        <p:tgtEl>
                                          <p:spTgt spid="193"/>
                                        </p:tgtEl>
                                      </p:cBhvr>
                                    </p:animEffect>
                                  </p:childTnLst>
                                </p:cTn>
                              </p:par>
                              <p:par>
                                <p:cTn id="37" presetID="10" presetClass="entr" presetSubtype="0" fill="hold" nodeType="withEffect">
                                  <p:stCondLst>
                                    <p:cond delay="900"/>
                                  </p:stCondLst>
                                  <p:childTnLst>
                                    <p:set>
                                      <p:cBhvr>
                                        <p:cTn id="38" dur="1" fill="hold">
                                          <p:stCondLst>
                                            <p:cond delay="0"/>
                                          </p:stCondLst>
                                        </p:cTn>
                                        <p:tgtEl>
                                          <p:spTgt spid="208"/>
                                        </p:tgtEl>
                                        <p:attrNameLst>
                                          <p:attrName>style.visibility</p:attrName>
                                        </p:attrNameLst>
                                      </p:cBhvr>
                                      <p:to>
                                        <p:strVal val="visible"/>
                                      </p:to>
                                    </p:set>
                                    <p:animEffect transition="in" filter="fade">
                                      <p:cBhvr>
                                        <p:cTn id="39" dur="500"/>
                                        <p:tgtEl>
                                          <p:spTgt spid="208"/>
                                        </p:tgtEl>
                                      </p:cBhvr>
                                    </p:animEffect>
                                  </p:childTnLst>
                                </p:cTn>
                              </p:par>
                              <p:par>
                                <p:cTn id="40" presetID="10" presetClass="entr" presetSubtype="0" fill="hold" nodeType="withEffect">
                                  <p:stCondLst>
                                    <p:cond delay="1500"/>
                                  </p:stCondLst>
                                  <p:childTnLst>
                                    <p:set>
                                      <p:cBhvr>
                                        <p:cTn id="41" dur="1" fill="hold">
                                          <p:stCondLst>
                                            <p:cond delay="0"/>
                                          </p:stCondLst>
                                        </p:cTn>
                                        <p:tgtEl>
                                          <p:spTgt spid="223"/>
                                        </p:tgtEl>
                                        <p:attrNameLst>
                                          <p:attrName>style.visibility</p:attrName>
                                        </p:attrNameLst>
                                      </p:cBhvr>
                                      <p:to>
                                        <p:strVal val="visible"/>
                                      </p:to>
                                    </p:set>
                                    <p:animEffect transition="in" filter="fade">
                                      <p:cBhvr>
                                        <p:cTn id="42" dur="500"/>
                                        <p:tgtEl>
                                          <p:spTgt spid="223"/>
                                        </p:tgtEl>
                                      </p:cBhvr>
                                    </p:animEffect>
                                  </p:childTnLst>
                                </p:cTn>
                              </p:par>
                            </p:childTnLst>
                          </p:cTn>
                        </p:par>
                      </p:childTnLst>
                    </p:cTn>
                  </p:par>
                  <p:par>
                    <p:cTn id="43" fill="hold">
                      <p:stCondLst>
                        <p:cond delay="indefinite"/>
                      </p:stCondLst>
                      <p:childTnLst>
                        <p:par>
                          <p:cTn id="44" fill="hold">
                            <p:stCondLst>
                              <p:cond delay="0"/>
                            </p:stCondLst>
                            <p:childTnLst>
                              <p:par>
                                <p:cTn id="45" presetID="2" presetClass="exit" presetSubtype="2" accel="100000" fill="hold" nodeType="clickEffect">
                                  <p:stCondLst>
                                    <p:cond delay="200"/>
                                  </p:stCondLst>
                                  <p:childTnLst>
                                    <p:anim calcmode="lin" valueType="num">
                                      <p:cBhvr additive="base">
                                        <p:cTn id="46" dur="1500"/>
                                        <p:tgtEl>
                                          <p:spTgt spid="51"/>
                                        </p:tgtEl>
                                        <p:attrNameLst>
                                          <p:attrName>ppt_x</p:attrName>
                                        </p:attrNameLst>
                                      </p:cBhvr>
                                      <p:tavLst>
                                        <p:tav tm="0">
                                          <p:val>
                                            <p:strVal val="ppt_x"/>
                                          </p:val>
                                        </p:tav>
                                        <p:tav tm="100000">
                                          <p:val>
                                            <p:strVal val="1+ppt_w/2"/>
                                          </p:val>
                                        </p:tav>
                                      </p:tavLst>
                                    </p:anim>
                                    <p:anim calcmode="lin" valueType="num">
                                      <p:cBhvr additive="base">
                                        <p:cTn id="47" dur="1500"/>
                                        <p:tgtEl>
                                          <p:spTgt spid="51"/>
                                        </p:tgtEl>
                                        <p:attrNameLst>
                                          <p:attrName>ppt_y</p:attrName>
                                        </p:attrNameLst>
                                      </p:cBhvr>
                                      <p:tavLst>
                                        <p:tav tm="0">
                                          <p:val>
                                            <p:strVal val="ppt_y"/>
                                          </p:val>
                                        </p:tav>
                                        <p:tav tm="100000">
                                          <p:val>
                                            <p:strVal val="ppt_y"/>
                                          </p:val>
                                        </p:tav>
                                      </p:tavLst>
                                    </p:anim>
                                    <p:set>
                                      <p:cBhvr>
                                        <p:cTn id="48" dur="1" fill="hold">
                                          <p:stCondLst>
                                            <p:cond delay="1499"/>
                                          </p:stCondLst>
                                        </p:cTn>
                                        <p:tgtEl>
                                          <p:spTgt spid="51"/>
                                        </p:tgtEl>
                                        <p:attrNameLst>
                                          <p:attrName>style.visibility</p:attrName>
                                        </p:attrNameLst>
                                      </p:cBhvr>
                                      <p:to>
                                        <p:strVal val="hidden"/>
                                      </p:to>
                                    </p:set>
                                  </p:childTnLst>
                                </p:cTn>
                              </p:par>
                              <p:par>
                                <p:cTn id="49" presetID="2" presetClass="exit" presetSubtype="2" accel="100000" fill="hold" nodeType="withEffect">
                                  <p:stCondLst>
                                    <p:cond delay="0"/>
                                  </p:stCondLst>
                                  <p:childTnLst>
                                    <p:anim calcmode="lin" valueType="num">
                                      <p:cBhvr additive="base">
                                        <p:cTn id="50" dur="1500"/>
                                        <p:tgtEl>
                                          <p:spTgt spid="178"/>
                                        </p:tgtEl>
                                        <p:attrNameLst>
                                          <p:attrName>ppt_x</p:attrName>
                                        </p:attrNameLst>
                                      </p:cBhvr>
                                      <p:tavLst>
                                        <p:tav tm="0">
                                          <p:val>
                                            <p:strVal val="ppt_x"/>
                                          </p:val>
                                        </p:tav>
                                        <p:tav tm="100000">
                                          <p:val>
                                            <p:strVal val="1+ppt_w/2"/>
                                          </p:val>
                                        </p:tav>
                                      </p:tavLst>
                                    </p:anim>
                                    <p:anim calcmode="lin" valueType="num">
                                      <p:cBhvr additive="base">
                                        <p:cTn id="51" dur="1500"/>
                                        <p:tgtEl>
                                          <p:spTgt spid="178"/>
                                        </p:tgtEl>
                                        <p:attrNameLst>
                                          <p:attrName>ppt_y</p:attrName>
                                        </p:attrNameLst>
                                      </p:cBhvr>
                                      <p:tavLst>
                                        <p:tav tm="0">
                                          <p:val>
                                            <p:strVal val="ppt_y"/>
                                          </p:val>
                                        </p:tav>
                                        <p:tav tm="100000">
                                          <p:val>
                                            <p:strVal val="ppt_y"/>
                                          </p:val>
                                        </p:tav>
                                      </p:tavLst>
                                    </p:anim>
                                    <p:set>
                                      <p:cBhvr>
                                        <p:cTn id="52" dur="1" fill="hold">
                                          <p:stCondLst>
                                            <p:cond delay="1499"/>
                                          </p:stCondLst>
                                        </p:cTn>
                                        <p:tgtEl>
                                          <p:spTgt spid="178"/>
                                        </p:tgtEl>
                                        <p:attrNameLst>
                                          <p:attrName>style.visibility</p:attrName>
                                        </p:attrNameLst>
                                      </p:cBhvr>
                                      <p:to>
                                        <p:strVal val="hidden"/>
                                      </p:to>
                                    </p:set>
                                  </p:childTnLst>
                                </p:cTn>
                              </p:par>
                              <p:par>
                                <p:cTn id="53" presetID="2" presetClass="exit" presetSubtype="2" accel="100000" fill="hold" nodeType="withEffect">
                                  <p:stCondLst>
                                    <p:cond delay="0"/>
                                  </p:stCondLst>
                                  <p:childTnLst>
                                    <p:anim calcmode="lin" valueType="num">
                                      <p:cBhvr additive="base">
                                        <p:cTn id="54" dur="1500"/>
                                        <p:tgtEl>
                                          <p:spTgt spid="193"/>
                                        </p:tgtEl>
                                        <p:attrNameLst>
                                          <p:attrName>ppt_x</p:attrName>
                                        </p:attrNameLst>
                                      </p:cBhvr>
                                      <p:tavLst>
                                        <p:tav tm="0">
                                          <p:val>
                                            <p:strVal val="ppt_x"/>
                                          </p:val>
                                        </p:tav>
                                        <p:tav tm="100000">
                                          <p:val>
                                            <p:strVal val="1+ppt_w/2"/>
                                          </p:val>
                                        </p:tav>
                                      </p:tavLst>
                                    </p:anim>
                                    <p:anim calcmode="lin" valueType="num">
                                      <p:cBhvr additive="base">
                                        <p:cTn id="55" dur="1500"/>
                                        <p:tgtEl>
                                          <p:spTgt spid="193"/>
                                        </p:tgtEl>
                                        <p:attrNameLst>
                                          <p:attrName>ppt_y</p:attrName>
                                        </p:attrNameLst>
                                      </p:cBhvr>
                                      <p:tavLst>
                                        <p:tav tm="0">
                                          <p:val>
                                            <p:strVal val="ppt_y"/>
                                          </p:val>
                                        </p:tav>
                                        <p:tav tm="100000">
                                          <p:val>
                                            <p:strVal val="ppt_y"/>
                                          </p:val>
                                        </p:tav>
                                      </p:tavLst>
                                    </p:anim>
                                    <p:set>
                                      <p:cBhvr>
                                        <p:cTn id="56" dur="1" fill="hold">
                                          <p:stCondLst>
                                            <p:cond delay="1499"/>
                                          </p:stCondLst>
                                        </p:cTn>
                                        <p:tgtEl>
                                          <p:spTgt spid="193"/>
                                        </p:tgtEl>
                                        <p:attrNameLst>
                                          <p:attrName>style.visibility</p:attrName>
                                        </p:attrNameLst>
                                      </p:cBhvr>
                                      <p:to>
                                        <p:strVal val="hidden"/>
                                      </p:to>
                                    </p:set>
                                  </p:childTnLst>
                                </p:cTn>
                              </p:par>
                              <p:par>
                                <p:cTn id="57" presetID="2" presetClass="exit" presetSubtype="2" accel="100000" fill="hold" nodeType="withEffect">
                                  <p:stCondLst>
                                    <p:cond delay="0"/>
                                  </p:stCondLst>
                                  <p:childTnLst>
                                    <p:anim calcmode="lin" valueType="num">
                                      <p:cBhvr additive="base">
                                        <p:cTn id="58" dur="1500"/>
                                        <p:tgtEl>
                                          <p:spTgt spid="208"/>
                                        </p:tgtEl>
                                        <p:attrNameLst>
                                          <p:attrName>ppt_x</p:attrName>
                                        </p:attrNameLst>
                                      </p:cBhvr>
                                      <p:tavLst>
                                        <p:tav tm="0">
                                          <p:val>
                                            <p:strVal val="ppt_x"/>
                                          </p:val>
                                        </p:tav>
                                        <p:tav tm="100000">
                                          <p:val>
                                            <p:strVal val="1+ppt_w/2"/>
                                          </p:val>
                                        </p:tav>
                                      </p:tavLst>
                                    </p:anim>
                                    <p:anim calcmode="lin" valueType="num">
                                      <p:cBhvr additive="base">
                                        <p:cTn id="59" dur="1500"/>
                                        <p:tgtEl>
                                          <p:spTgt spid="208"/>
                                        </p:tgtEl>
                                        <p:attrNameLst>
                                          <p:attrName>ppt_y</p:attrName>
                                        </p:attrNameLst>
                                      </p:cBhvr>
                                      <p:tavLst>
                                        <p:tav tm="0">
                                          <p:val>
                                            <p:strVal val="ppt_y"/>
                                          </p:val>
                                        </p:tav>
                                        <p:tav tm="100000">
                                          <p:val>
                                            <p:strVal val="ppt_y"/>
                                          </p:val>
                                        </p:tav>
                                      </p:tavLst>
                                    </p:anim>
                                    <p:set>
                                      <p:cBhvr>
                                        <p:cTn id="60" dur="1" fill="hold">
                                          <p:stCondLst>
                                            <p:cond delay="1499"/>
                                          </p:stCondLst>
                                        </p:cTn>
                                        <p:tgtEl>
                                          <p:spTgt spid="208"/>
                                        </p:tgtEl>
                                        <p:attrNameLst>
                                          <p:attrName>style.visibility</p:attrName>
                                        </p:attrNameLst>
                                      </p:cBhvr>
                                      <p:to>
                                        <p:strVal val="hidden"/>
                                      </p:to>
                                    </p:set>
                                  </p:childTnLst>
                                </p:cTn>
                              </p:par>
                              <p:par>
                                <p:cTn id="61" presetID="2" presetClass="exit" presetSubtype="2" accel="100000" fill="hold" nodeType="withEffect">
                                  <p:stCondLst>
                                    <p:cond delay="0"/>
                                  </p:stCondLst>
                                  <p:childTnLst>
                                    <p:anim calcmode="lin" valueType="num">
                                      <p:cBhvr additive="base">
                                        <p:cTn id="62" dur="1500"/>
                                        <p:tgtEl>
                                          <p:spTgt spid="223"/>
                                        </p:tgtEl>
                                        <p:attrNameLst>
                                          <p:attrName>ppt_x</p:attrName>
                                        </p:attrNameLst>
                                      </p:cBhvr>
                                      <p:tavLst>
                                        <p:tav tm="0">
                                          <p:val>
                                            <p:strVal val="ppt_x"/>
                                          </p:val>
                                        </p:tav>
                                        <p:tav tm="100000">
                                          <p:val>
                                            <p:strVal val="1+ppt_w/2"/>
                                          </p:val>
                                        </p:tav>
                                      </p:tavLst>
                                    </p:anim>
                                    <p:anim calcmode="lin" valueType="num">
                                      <p:cBhvr additive="base">
                                        <p:cTn id="63" dur="1500"/>
                                        <p:tgtEl>
                                          <p:spTgt spid="223"/>
                                        </p:tgtEl>
                                        <p:attrNameLst>
                                          <p:attrName>ppt_y</p:attrName>
                                        </p:attrNameLst>
                                      </p:cBhvr>
                                      <p:tavLst>
                                        <p:tav tm="0">
                                          <p:val>
                                            <p:strVal val="ppt_y"/>
                                          </p:val>
                                        </p:tav>
                                        <p:tav tm="100000">
                                          <p:val>
                                            <p:strVal val="ppt_y"/>
                                          </p:val>
                                        </p:tav>
                                      </p:tavLst>
                                    </p:anim>
                                    <p:set>
                                      <p:cBhvr>
                                        <p:cTn id="64" dur="1" fill="hold">
                                          <p:stCondLst>
                                            <p:cond delay="1499"/>
                                          </p:stCondLst>
                                        </p:cTn>
                                        <p:tgtEl>
                                          <p:spTgt spid="223"/>
                                        </p:tgtEl>
                                        <p:attrNameLst>
                                          <p:attrName>style.visibility</p:attrName>
                                        </p:attrNameLst>
                                      </p:cBhvr>
                                      <p:to>
                                        <p:strVal val="hidden"/>
                                      </p:to>
                                    </p:set>
                                  </p:childTnLst>
                                </p:cTn>
                              </p:par>
                              <p:par>
                                <p:cTn id="65" presetID="2" presetClass="exit" presetSubtype="8" accel="100000" fill="hold" nodeType="withEffect">
                                  <p:stCondLst>
                                    <p:cond delay="0"/>
                                  </p:stCondLst>
                                  <p:childTnLst>
                                    <p:anim calcmode="lin" valueType="num">
                                      <p:cBhvr additive="base">
                                        <p:cTn id="66" dur="1500"/>
                                        <p:tgtEl>
                                          <p:spTgt spid="50"/>
                                        </p:tgtEl>
                                        <p:attrNameLst>
                                          <p:attrName>ppt_x</p:attrName>
                                        </p:attrNameLst>
                                      </p:cBhvr>
                                      <p:tavLst>
                                        <p:tav tm="0">
                                          <p:val>
                                            <p:strVal val="ppt_x"/>
                                          </p:val>
                                        </p:tav>
                                        <p:tav tm="100000">
                                          <p:val>
                                            <p:strVal val="0-ppt_w/2"/>
                                          </p:val>
                                        </p:tav>
                                      </p:tavLst>
                                    </p:anim>
                                    <p:anim calcmode="lin" valueType="num">
                                      <p:cBhvr additive="base">
                                        <p:cTn id="67" dur="1500"/>
                                        <p:tgtEl>
                                          <p:spTgt spid="50"/>
                                        </p:tgtEl>
                                        <p:attrNameLst>
                                          <p:attrName>ppt_y</p:attrName>
                                        </p:attrNameLst>
                                      </p:cBhvr>
                                      <p:tavLst>
                                        <p:tav tm="0">
                                          <p:val>
                                            <p:strVal val="ppt_y"/>
                                          </p:val>
                                        </p:tav>
                                        <p:tav tm="100000">
                                          <p:val>
                                            <p:strVal val="ppt_y"/>
                                          </p:val>
                                        </p:tav>
                                      </p:tavLst>
                                    </p:anim>
                                    <p:set>
                                      <p:cBhvr>
                                        <p:cTn id="68" dur="1" fill="hold">
                                          <p:stCondLst>
                                            <p:cond delay="1499"/>
                                          </p:stCondLst>
                                        </p:cTn>
                                        <p:tgtEl>
                                          <p:spTgt spid="50"/>
                                        </p:tgtEl>
                                        <p:attrNameLst>
                                          <p:attrName>style.visibility</p:attrName>
                                        </p:attrNameLst>
                                      </p:cBhvr>
                                      <p:to>
                                        <p:strVal val="hidden"/>
                                      </p:to>
                                    </p:set>
                                  </p:childTnLst>
                                </p:cTn>
                              </p:par>
                              <p:par>
                                <p:cTn id="69" presetID="2" presetClass="exit" presetSubtype="8" accel="100000" fill="hold" nodeType="withEffect">
                                  <p:stCondLst>
                                    <p:cond delay="0"/>
                                  </p:stCondLst>
                                  <p:childTnLst>
                                    <p:anim calcmode="lin" valueType="num">
                                      <p:cBhvr additive="base">
                                        <p:cTn id="70" dur="1500"/>
                                        <p:tgtEl>
                                          <p:spTgt spid="49"/>
                                        </p:tgtEl>
                                        <p:attrNameLst>
                                          <p:attrName>ppt_x</p:attrName>
                                        </p:attrNameLst>
                                      </p:cBhvr>
                                      <p:tavLst>
                                        <p:tav tm="0">
                                          <p:val>
                                            <p:strVal val="ppt_x"/>
                                          </p:val>
                                        </p:tav>
                                        <p:tav tm="100000">
                                          <p:val>
                                            <p:strVal val="0-ppt_w/2"/>
                                          </p:val>
                                        </p:tav>
                                      </p:tavLst>
                                    </p:anim>
                                    <p:anim calcmode="lin" valueType="num">
                                      <p:cBhvr additive="base">
                                        <p:cTn id="71" dur="1500"/>
                                        <p:tgtEl>
                                          <p:spTgt spid="49"/>
                                        </p:tgtEl>
                                        <p:attrNameLst>
                                          <p:attrName>ppt_y</p:attrName>
                                        </p:attrNameLst>
                                      </p:cBhvr>
                                      <p:tavLst>
                                        <p:tav tm="0">
                                          <p:val>
                                            <p:strVal val="ppt_y"/>
                                          </p:val>
                                        </p:tav>
                                        <p:tav tm="100000">
                                          <p:val>
                                            <p:strVal val="ppt_y"/>
                                          </p:val>
                                        </p:tav>
                                      </p:tavLst>
                                    </p:anim>
                                    <p:set>
                                      <p:cBhvr>
                                        <p:cTn id="72" dur="1" fill="hold">
                                          <p:stCondLst>
                                            <p:cond delay="1499"/>
                                          </p:stCondLst>
                                        </p:cTn>
                                        <p:tgtEl>
                                          <p:spTgt spid="49"/>
                                        </p:tgtEl>
                                        <p:attrNameLst>
                                          <p:attrName>style.visibility</p:attrName>
                                        </p:attrNameLst>
                                      </p:cBhvr>
                                      <p:to>
                                        <p:strVal val="hidden"/>
                                      </p:to>
                                    </p:set>
                                  </p:childTnLst>
                                </p:cTn>
                              </p:par>
                              <p:par>
                                <p:cTn id="73" presetID="2" presetClass="exit" presetSubtype="8" accel="100000" fill="hold" nodeType="withEffect">
                                  <p:stCondLst>
                                    <p:cond delay="0"/>
                                  </p:stCondLst>
                                  <p:childTnLst>
                                    <p:anim calcmode="lin" valueType="num">
                                      <p:cBhvr additive="base">
                                        <p:cTn id="74" dur="1500"/>
                                        <p:tgtEl>
                                          <p:spTgt spid="118"/>
                                        </p:tgtEl>
                                        <p:attrNameLst>
                                          <p:attrName>ppt_x</p:attrName>
                                        </p:attrNameLst>
                                      </p:cBhvr>
                                      <p:tavLst>
                                        <p:tav tm="0">
                                          <p:val>
                                            <p:strVal val="ppt_x"/>
                                          </p:val>
                                        </p:tav>
                                        <p:tav tm="100000">
                                          <p:val>
                                            <p:strVal val="0-ppt_w/2"/>
                                          </p:val>
                                        </p:tav>
                                      </p:tavLst>
                                    </p:anim>
                                    <p:anim calcmode="lin" valueType="num">
                                      <p:cBhvr additive="base">
                                        <p:cTn id="75" dur="1500"/>
                                        <p:tgtEl>
                                          <p:spTgt spid="118"/>
                                        </p:tgtEl>
                                        <p:attrNameLst>
                                          <p:attrName>ppt_y</p:attrName>
                                        </p:attrNameLst>
                                      </p:cBhvr>
                                      <p:tavLst>
                                        <p:tav tm="0">
                                          <p:val>
                                            <p:strVal val="ppt_y"/>
                                          </p:val>
                                        </p:tav>
                                        <p:tav tm="100000">
                                          <p:val>
                                            <p:strVal val="ppt_y"/>
                                          </p:val>
                                        </p:tav>
                                      </p:tavLst>
                                    </p:anim>
                                    <p:set>
                                      <p:cBhvr>
                                        <p:cTn id="76" dur="1" fill="hold">
                                          <p:stCondLst>
                                            <p:cond delay="1499"/>
                                          </p:stCondLst>
                                        </p:cTn>
                                        <p:tgtEl>
                                          <p:spTgt spid="118"/>
                                        </p:tgtEl>
                                        <p:attrNameLst>
                                          <p:attrName>style.visibility</p:attrName>
                                        </p:attrNameLst>
                                      </p:cBhvr>
                                      <p:to>
                                        <p:strVal val="hidden"/>
                                      </p:to>
                                    </p:set>
                                  </p:childTnLst>
                                </p:cTn>
                              </p:par>
                              <p:par>
                                <p:cTn id="77" presetID="2" presetClass="exit" presetSubtype="8" accel="100000" fill="hold" nodeType="withEffect">
                                  <p:stCondLst>
                                    <p:cond delay="0"/>
                                  </p:stCondLst>
                                  <p:childTnLst>
                                    <p:anim calcmode="lin" valueType="num">
                                      <p:cBhvr additive="base">
                                        <p:cTn id="78" dur="1500"/>
                                        <p:tgtEl>
                                          <p:spTgt spid="133"/>
                                        </p:tgtEl>
                                        <p:attrNameLst>
                                          <p:attrName>ppt_x</p:attrName>
                                        </p:attrNameLst>
                                      </p:cBhvr>
                                      <p:tavLst>
                                        <p:tav tm="0">
                                          <p:val>
                                            <p:strVal val="ppt_x"/>
                                          </p:val>
                                        </p:tav>
                                        <p:tav tm="100000">
                                          <p:val>
                                            <p:strVal val="0-ppt_w/2"/>
                                          </p:val>
                                        </p:tav>
                                      </p:tavLst>
                                    </p:anim>
                                    <p:anim calcmode="lin" valueType="num">
                                      <p:cBhvr additive="base">
                                        <p:cTn id="79" dur="1500"/>
                                        <p:tgtEl>
                                          <p:spTgt spid="133"/>
                                        </p:tgtEl>
                                        <p:attrNameLst>
                                          <p:attrName>ppt_y</p:attrName>
                                        </p:attrNameLst>
                                      </p:cBhvr>
                                      <p:tavLst>
                                        <p:tav tm="0">
                                          <p:val>
                                            <p:strVal val="ppt_y"/>
                                          </p:val>
                                        </p:tav>
                                        <p:tav tm="100000">
                                          <p:val>
                                            <p:strVal val="ppt_y"/>
                                          </p:val>
                                        </p:tav>
                                      </p:tavLst>
                                    </p:anim>
                                    <p:set>
                                      <p:cBhvr>
                                        <p:cTn id="80" dur="1" fill="hold">
                                          <p:stCondLst>
                                            <p:cond delay="1499"/>
                                          </p:stCondLst>
                                        </p:cTn>
                                        <p:tgtEl>
                                          <p:spTgt spid="133"/>
                                        </p:tgtEl>
                                        <p:attrNameLst>
                                          <p:attrName>style.visibility</p:attrName>
                                        </p:attrNameLst>
                                      </p:cBhvr>
                                      <p:to>
                                        <p:strVal val="hidden"/>
                                      </p:to>
                                    </p:set>
                                  </p:childTnLst>
                                </p:cTn>
                              </p:par>
                              <p:par>
                                <p:cTn id="81" presetID="2" presetClass="exit" presetSubtype="8" accel="100000" fill="hold" nodeType="withEffect">
                                  <p:stCondLst>
                                    <p:cond delay="0"/>
                                  </p:stCondLst>
                                  <p:childTnLst>
                                    <p:anim calcmode="lin" valueType="num">
                                      <p:cBhvr additive="base">
                                        <p:cTn id="82" dur="1500"/>
                                        <p:tgtEl>
                                          <p:spTgt spid="54"/>
                                        </p:tgtEl>
                                        <p:attrNameLst>
                                          <p:attrName>ppt_x</p:attrName>
                                        </p:attrNameLst>
                                      </p:cBhvr>
                                      <p:tavLst>
                                        <p:tav tm="0">
                                          <p:val>
                                            <p:strVal val="ppt_x"/>
                                          </p:val>
                                        </p:tav>
                                        <p:tav tm="100000">
                                          <p:val>
                                            <p:strVal val="0-ppt_w/2"/>
                                          </p:val>
                                        </p:tav>
                                      </p:tavLst>
                                    </p:anim>
                                    <p:anim calcmode="lin" valueType="num">
                                      <p:cBhvr additive="base">
                                        <p:cTn id="83" dur="1500"/>
                                        <p:tgtEl>
                                          <p:spTgt spid="54"/>
                                        </p:tgtEl>
                                        <p:attrNameLst>
                                          <p:attrName>ppt_y</p:attrName>
                                        </p:attrNameLst>
                                      </p:cBhvr>
                                      <p:tavLst>
                                        <p:tav tm="0">
                                          <p:val>
                                            <p:strVal val="ppt_y"/>
                                          </p:val>
                                        </p:tav>
                                        <p:tav tm="100000">
                                          <p:val>
                                            <p:strVal val="ppt_y"/>
                                          </p:val>
                                        </p:tav>
                                      </p:tavLst>
                                    </p:anim>
                                    <p:set>
                                      <p:cBhvr>
                                        <p:cTn id="84" dur="1" fill="hold">
                                          <p:stCondLst>
                                            <p:cond delay="1499"/>
                                          </p:stCondLst>
                                        </p:cTn>
                                        <p:tgtEl>
                                          <p:spTgt spid="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 name="Freeform 5">
            <a:extLst>
              <a:ext uri="{FF2B5EF4-FFF2-40B4-BE49-F238E27FC236}">
                <a16:creationId xmlns:a16="http://schemas.microsoft.com/office/drawing/2014/main" id="{F9A45238-61C1-49C7-AA85-12232F9BF9FE}"/>
              </a:ext>
            </a:extLst>
          </p:cNvPr>
          <p:cNvSpPr>
            <a:spLocks/>
          </p:cNvSpPr>
          <p:nvPr/>
        </p:nvSpPr>
        <p:spPr bwMode="auto">
          <a:xfrm>
            <a:off x="10101659" y="4134603"/>
            <a:ext cx="4183856" cy="10929321"/>
          </a:xfrm>
          <a:custGeom>
            <a:avLst/>
            <a:gdLst>
              <a:gd name="T0" fmla="*/ 1451 w 1487"/>
              <a:gd name="T1" fmla="*/ 1911 h 3888"/>
              <a:gd name="T2" fmla="*/ 1438 w 1487"/>
              <a:gd name="T3" fmla="*/ 1552 h 3888"/>
              <a:gd name="T4" fmla="*/ 1308 w 1487"/>
              <a:gd name="T5" fmla="*/ 960 h 3888"/>
              <a:gd name="T6" fmla="*/ 864 w 1487"/>
              <a:gd name="T7" fmla="*/ 392 h 3888"/>
              <a:gd name="T8" fmla="*/ 891 w 1487"/>
              <a:gd name="T9" fmla="*/ 321 h 3888"/>
              <a:gd name="T10" fmla="*/ 926 w 1487"/>
              <a:gd name="T11" fmla="*/ 212 h 3888"/>
              <a:gd name="T12" fmla="*/ 888 w 1487"/>
              <a:gd name="T13" fmla="*/ 81 h 3888"/>
              <a:gd name="T14" fmla="*/ 646 w 1487"/>
              <a:gd name="T15" fmla="*/ 28 h 3888"/>
              <a:gd name="T16" fmla="*/ 556 w 1487"/>
              <a:gd name="T17" fmla="*/ 212 h 3888"/>
              <a:gd name="T18" fmla="*/ 590 w 1487"/>
              <a:gd name="T19" fmla="*/ 321 h 3888"/>
              <a:gd name="T20" fmla="*/ 621 w 1487"/>
              <a:gd name="T21" fmla="*/ 387 h 3888"/>
              <a:gd name="T22" fmla="*/ 362 w 1487"/>
              <a:gd name="T23" fmla="*/ 635 h 3888"/>
              <a:gd name="T24" fmla="*/ 99 w 1487"/>
              <a:gd name="T25" fmla="*/ 1355 h 3888"/>
              <a:gd name="T26" fmla="*/ 35 w 1487"/>
              <a:gd name="T27" fmla="*/ 1911 h 3888"/>
              <a:gd name="T28" fmla="*/ 8 w 1487"/>
              <a:gd name="T29" fmla="*/ 2201 h 3888"/>
              <a:gd name="T30" fmla="*/ 64 w 1487"/>
              <a:gd name="T31" fmla="*/ 2206 h 3888"/>
              <a:gd name="T32" fmla="*/ 89 w 1487"/>
              <a:gd name="T33" fmla="*/ 2146 h 3888"/>
              <a:gd name="T34" fmla="*/ 120 w 1487"/>
              <a:gd name="T35" fmla="*/ 1990 h 3888"/>
              <a:gd name="T36" fmla="*/ 186 w 1487"/>
              <a:gd name="T37" fmla="*/ 2050 h 3888"/>
              <a:gd name="T38" fmla="*/ 124 w 1487"/>
              <a:gd name="T39" fmla="*/ 1867 h 3888"/>
              <a:gd name="T40" fmla="*/ 298 w 1487"/>
              <a:gd name="T41" fmla="*/ 1399 h 3888"/>
              <a:gd name="T42" fmla="*/ 418 w 1487"/>
              <a:gd name="T43" fmla="*/ 963 h 3888"/>
              <a:gd name="T44" fmla="*/ 405 w 1487"/>
              <a:gd name="T45" fmla="*/ 1654 h 3888"/>
              <a:gd name="T46" fmla="*/ 306 w 1487"/>
              <a:gd name="T47" fmla="*/ 2630 h 3888"/>
              <a:gd name="T48" fmla="*/ 186 w 1487"/>
              <a:gd name="T49" fmla="*/ 3596 h 3888"/>
              <a:gd name="T50" fmla="*/ 134 w 1487"/>
              <a:gd name="T51" fmla="*/ 3740 h 3888"/>
              <a:gd name="T52" fmla="*/ 111 w 1487"/>
              <a:gd name="T53" fmla="*/ 3880 h 3888"/>
              <a:gd name="T54" fmla="*/ 325 w 1487"/>
              <a:gd name="T55" fmla="*/ 3787 h 3888"/>
              <a:gd name="T56" fmla="*/ 437 w 1487"/>
              <a:gd name="T57" fmla="*/ 3111 h 3888"/>
              <a:gd name="T58" fmla="*/ 623 w 1487"/>
              <a:gd name="T59" fmla="*/ 2238 h 3888"/>
              <a:gd name="T60" fmla="*/ 786 w 1487"/>
              <a:gd name="T61" fmla="*/ 1943 h 3888"/>
              <a:gd name="T62" fmla="*/ 1004 w 1487"/>
              <a:gd name="T63" fmla="*/ 2793 h 3888"/>
              <a:gd name="T64" fmla="*/ 1179 w 1487"/>
              <a:gd name="T65" fmla="*/ 3663 h 3888"/>
              <a:gd name="T66" fmla="*/ 1214 w 1487"/>
              <a:gd name="T67" fmla="*/ 3880 h 3888"/>
              <a:gd name="T68" fmla="*/ 1422 w 1487"/>
              <a:gd name="T69" fmla="*/ 3858 h 3888"/>
              <a:gd name="T70" fmla="*/ 1319 w 1487"/>
              <a:gd name="T71" fmla="*/ 3680 h 3888"/>
              <a:gd name="T72" fmla="*/ 1301 w 1487"/>
              <a:gd name="T73" fmla="*/ 3596 h 3888"/>
              <a:gd name="T74" fmla="*/ 1180 w 1487"/>
              <a:gd name="T75" fmla="*/ 2630 h 3888"/>
              <a:gd name="T76" fmla="*/ 1081 w 1487"/>
              <a:gd name="T77" fmla="*/ 1654 h 3888"/>
              <a:gd name="T78" fmla="*/ 1068 w 1487"/>
              <a:gd name="T79" fmla="*/ 963 h 3888"/>
              <a:gd name="T80" fmla="*/ 1189 w 1487"/>
              <a:gd name="T81" fmla="*/ 1410 h 3888"/>
              <a:gd name="T82" fmla="*/ 1363 w 1487"/>
              <a:gd name="T83" fmla="*/ 1867 h 3888"/>
              <a:gd name="T84" fmla="*/ 1319 w 1487"/>
              <a:gd name="T85" fmla="*/ 2010 h 3888"/>
              <a:gd name="T86" fmla="*/ 1350 w 1487"/>
              <a:gd name="T87" fmla="*/ 2048 h 3888"/>
              <a:gd name="T88" fmla="*/ 1413 w 1487"/>
              <a:gd name="T89" fmla="*/ 2106 h 3888"/>
              <a:gd name="T90" fmla="*/ 1413 w 1487"/>
              <a:gd name="T91" fmla="*/ 2191 h 3888"/>
              <a:gd name="T92" fmla="*/ 1454 w 1487"/>
              <a:gd name="T93" fmla="*/ 2164 h 3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87" h="3888">
                <a:moveTo>
                  <a:pt x="1473" y="2061"/>
                </a:moveTo>
                <a:cubicBezTo>
                  <a:pt x="1471" y="2045"/>
                  <a:pt x="1478" y="2041"/>
                  <a:pt x="1479" y="2025"/>
                </a:cubicBezTo>
                <a:cubicBezTo>
                  <a:pt x="1479" y="2009"/>
                  <a:pt x="1460" y="1960"/>
                  <a:pt x="1451" y="1911"/>
                </a:cubicBezTo>
                <a:cubicBezTo>
                  <a:pt x="1443" y="1862"/>
                  <a:pt x="1428" y="1850"/>
                  <a:pt x="1427" y="1850"/>
                </a:cubicBezTo>
                <a:cubicBezTo>
                  <a:pt x="1427" y="1850"/>
                  <a:pt x="1427" y="1850"/>
                  <a:pt x="1427" y="1850"/>
                </a:cubicBezTo>
                <a:cubicBezTo>
                  <a:pt x="1427" y="1850"/>
                  <a:pt x="1429" y="1698"/>
                  <a:pt x="1438" y="1552"/>
                </a:cubicBezTo>
                <a:cubicBezTo>
                  <a:pt x="1443" y="1462"/>
                  <a:pt x="1410" y="1390"/>
                  <a:pt x="1384" y="1349"/>
                </a:cubicBezTo>
                <a:cubicBezTo>
                  <a:pt x="1364" y="1318"/>
                  <a:pt x="1353" y="1282"/>
                  <a:pt x="1350" y="1245"/>
                </a:cubicBezTo>
                <a:cubicBezTo>
                  <a:pt x="1343" y="1168"/>
                  <a:pt x="1329" y="1039"/>
                  <a:pt x="1308" y="960"/>
                </a:cubicBezTo>
                <a:cubicBezTo>
                  <a:pt x="1278" y="841"/>
                  <a:pt x="1244" y="656"/>
                  <a:pt x="1125" y="635"/>
                </a:cubicBezTo>
                <a:cubicBezTo>
                  <a:pt x="1005" y="614"/>
                  <a:pt x="977" y="596"/>
                  <a:pt x="912" y="540"/>
                </a:cubicBezTo>
                <a:cubicBezTo>
                  <a:pt x="856" y="492"/>
                  <a:pt x="862" y="412"/>
                  <a:pt x="864" y="392"/>
                </a:cubicBezTo>
                <a:cubicBezTo>
                  <a:pt x="876" y="375"/>
                  <a:pt x="885" y="360"/>
                  <a:pt x="888" y="325"/>
                </a:cubicBezTo>
                <a:cubicBezTo>
                  <a:pt x="888" y="323"/>
                  <a:pt x="888" y="321"/>
                  <a:pt x="888" y="318"/>
                </a:cubicBezTo>
                <a:cubicBezTo>
                  <a:pt x="889" y="319"/>
                  <a:pt x="890" y="321"/>
                  <a:pt x="891" y="321"/>
                </a:cubicBezTo>
                <a:cubicBezTo>
                  <a:pt x="896" y="325"/>
                  <a:pt x="909" y="322"/>
                  <a:pt x="911" y="308"/>
                </a:cubicBezTo>
                <a:cubicBezTo>
                  <a:pt x="914" y="294"/>
                  <a:pt x="930" y="264"/>
                  <a:pt x="936" y="245"/>
                </a:cubicBezTo>
                <a:cubicBezTo>
                  <a:pt x="943" y="226"/>
                  <a:pt x="936" y="213"/>
                  <a:pt x="926" y="212"/>
                </a:cubicBezTo>
                <a:cubicBezTo>
                  <a:pt x="918" y="211"/>
                  <a:pt x="906" y="219"/>
                  <a:pt x="899" y="224"/>
                </a:cubicBezTo>
                <a:cubicBezTo>
                  <a:pt x="901" y="208"/>
                  <a:pt x="902" y="195"/>
                  <a:pt x="902" y="186"/>
                </a:cubicBezTo>
                <a:cubicBezTo>
                  <a:pt x="903" y="160"/>
                  <a:pt x="896" y="98"/>
                  <a:pt x="888" y="81"/>
                </a:cubicBezTo>
                <a:cubicBezTo>
                  <a:pt x="879" y="64"/>
                  <a:pt x="833" y="22"/>
                  <a:pt x="801" y="11"/>
                </a:cubicBezTo>
                <a:cubicBezTo>
                  <a:pt x="769" y="0"/>
                  <a:pt x="743" y="3"/>
                  <a:pt x="743" y="3"/>
                </a:cubicBezTo>
                <a:cubicBezTo>
                  <a:pt x="743" y="3"/>
                  <a:pt x="677" y="2"/>
                  <a:pt x="646" y="28"/>
                </a:cubicBezTo>
                <a:cubicBezTo>
                  <a:pt x="615" y="54"/>
                  <a:pt x="586" y="91"/>
                  <a:pt x="583" y="121"/>
                </a:cubicBezTo>
                <a:cubicBezTo>
                  <a:pt x="580" y="151"/>
                  <a:pt x="582" y="182"/>
                  <a:pt x="583" y="224"/>
                </a:cubicBezTo>
                <a:cubicBezTo>
                  <a:pt x="576" y="220"/>
                  <a:pt x="563" y="211"/>
                  <a:pt x="556" y="212"/>
                </a:cubicBezTo>
                <a:cubicBezTo>
                  <a:pt x="545" y="213"/>
                  <a:pt x="538" y="226"/>
                  <a:pt x="545" y="245"/>
                </a:cubicBezTo>
                <a:cubicBezTo>
                  <a:pt x="551" y="264"/>
                  <a:pt x="567" y="294"/>
                  <a:pt x="570" y="308"/>
                </a:cubicBezTo>
                <a:cubicBezTo>
                  <a:pt x="572" y="322"/>
                  <a:pt x="586" y="325"/>
                  <a:pt x="590" y="321"/>
                </a:cubicBezTo>
                <a:cubicBezTo>
                  <a:pt x="591" y="321"/>
                  <a:pt x="592" y="320"/>
                  <a:pt x="592" y="319"/>
                </a:cubicBezTo>
                <a:cubicBezTo>
                  <a:pt x="597" y="343"/>
                  <a:pt x="602" y="364"/>
                  <a:pt x="608" y="371"/>
                </a:cubicBezTo>
                <a:cubicBezTo>
                  <a:pt x="610" y="375"/>
                  <a:pt x="615" y="380"/>
                  <a:pt x="621" y="387"/>
                </a:cubicBezTo>
                <a:cubicBezTo>
                  <a:pt x="621" y="387"/>
                  <a:pt x="621" y="387"/>
                  <a:pt x="621" y="387"/>
                </a:cubicBezTo>
                <a:cubicBezTo>
                  <a:pt x="621" y="387"/>
                  <a:pt x="639" y="485"/>
                  <a:pt x="574" y="540"/>
                </a:cubicBezTo>
                <a:cubicBezTo>
                  <a:pt x="510" y="596"/>
                  <a:pt x="481" y="614"/>
                  <a:pt x="362" y="635"/>
                </a:cubicBezTo>
                <a:cubicBezTo>
                  <a:pt x="242" y="656"/>
                  <a:pt x="209" y="841"/>
                  <a:pt x="178" y="960"/>
                </a:cubicBezTo>
                <a:cubicBezTo>
                  <a:pt x="159" y="1036"/>
                  <a:pt x="145" y="1157"/>
                  <a:pt x="138" y="1235"/>
                </a:cubicBezTo>
                <a:cubicBezTo>
                  <a:pt x="134" y="1277"/>
                  <a:pt x="121" y="1318"/>
                  <a:pt x="99" y="1355"/>
                </a:cubicBezTo>
                <a:cubicBezTo>
                  <a:pt x="73" y="1397"/>
                  <a:pt x="43" y="1466"/>
                  <a:pt x="48" y="1552"/>
                </a:cubicBezTo>
                <a:cubicBezTo>
                  <a:pt x="57" y="1698"/>
                  <a:pt x="59" y="1850"/>
                  <a:pt x="59" y="1850"/>
                </a:cubicBezTo>
                <a:cubicBezTo>
                  <a:pt x="59" y="1850"/>
                  <a:pt x="44" y="1862"/>
                  <a:pt x="35" y="1911"/>
                </a:cubicBezTo>
                <a:cubicBezTo>
                  <a:pt x="26" y="1960"/>
                  <a:pt x="7" y="2009"/>
                  <a:pt x="8" y="2025"/>
                </a:cubicBezTo>
                <a:cubicBezTo>
                  <a:pt x="8" y="2041"/>
                  <a:pt x="15" y="2045"/>
                  <a:pt x="13" y="2061"/>
                </a:cubicBezTo>
                <a:cubicBezTo>
                  <a:pt x="11" y="2077"/>
                  <a:pt x="0" y="2194"/>
                  <a:pt x="8" y="2201"/>
                </a:cubicBezTo>
                <a:cubicBezTo>
                  <a:pt x="15" y="2208"/>
                  <a:pt x="26" y="2212"/>
                  <a:pt x="32" y="2164"/>
                </a:cubicBezTo>
                <a:cubicBezTo>
                  <a:pt x="32" y="2164"/>
                  <a:pt x="40" y="2199"/>
                  <a:pt x="37" y="2212"/>
                </a:cubicBezTo>
                <a:cubicBezTo>
                  <a:pt x="34" y="2226"/>
                  <a:pt x="64" y="2225"/>
                  <a:pt x="64" y="2206"/>
                </a:cubicBezTo>
                <a:cubicBezTo>
                  <a:pt x="63" y="2187"/>
                  <a:pt x="69" y="2193"/>
                  <a:pt x="73" y="2191"/>
                </a:cubicBezTo>
                <a:cubicBezTo>
                  <a:pt x="76" y="2188"/>
                  <a:pt x="81" y="2172"/>
                  <a:pt x="79" y="2162"/>
                </a:cubicBezTo>
                <a:cubicBezTo>
                  <a:pt x="74" y="2144"/>
                  <a:pt x="86" y="2160"/>
                  <a:pt x="89" y="2146"/>
                </a:cubicBezTo>
                <a:cubicBezTo>
                  <a:pt x="94" y="2127"/>
                  <a:pt x="76" y="2117"/>
                  <a:pt x="73" y="2106"/>
                </a:cubicBezTo>
                <a:cubicBezTo>
                  <a:pt x="71" y="2095"/>
                  <a:pt x="61" y="2044"/>
                  <a:pt x="68" y="2031"/>
                </a:cubicBezTo>
                <a:cubicBezTo>
                  <a:pt x="75" y="2019"/>
                  <a:pt x="113" y="1973"/>
                  <a:pt x="120" y="1990"/>
                </a:cubicBezTo>
                <a:cubicBezTo>
                  <a:pt x="127" y="2007"/>
                  <a:pt x="128" y="2038"/>
                  <a:pt x="136" y="2048"/>
                </a:cubicBezTo>
                <a:cubicBezTo>
                  <a:pt x="145" y="2058"/>
                  <a:pt x="155" y="2070"/>
                  <a:pt x="172" y="2068"/>
                </a:cubicBezTo>
                <a:cubicBezTo>
                  <a:pt x="190" y="2066"/>
                  <a:pt x="191" y="2057"/>
                  <a:pt x="186" y="2050"/>
                </a:cubicBezTo>
                <a:cubicBezTo>
                  <a:pt x="180" y="2043"/>
                  <a:pt x="168" y="2019"/>
                  <a:pt x="167" y="2010"/>
                </a:cubicBezTo>
                <a:cubicBezTo>
                  <a:pt x="166" y="2001"/>
                  <a:pt x="163" y="1970"/>
                  <a:pt x="165" y="1961"/>
                </a:cubicBezTo>
                <a:cubicBezTo>
                  <a:pt x="168" y="1953"/>
                  <a:pt x="156" y="1897"/>
                  <a:pt x="124" y="1867"/>
                </a:cubicBezTo>
                <a:cubicBezTo>
                  <a:pt x="124" y="1867"/>
                  <a:pt x="163" y="1753"/>
                  <a:pt x="187" y="1719"/>
                </a:cubicBezTo>
                <a:cubicBezTo>
                  <a:pt x="211" y="1685"/>
                  <a:pt x="272" y="1614"/>
                  <a:pt x="288" y="1501"/>
                </a:cubicBezTo>
                <a:cubicBezTo>
                  <a:pt x="295" y="1447"/>
                  <a:pt x="297" y="1416"/>
                  <a:pt x="298" y="1399"/>
                </a:cubicBezTo>
                <a:cubicBezTo>
                  <a:pt x="299" y="1381"/>
                  <a:pt x="302" y="1363"/>
                  <a:pt x="307" y="1345"/>
                </a:cubicBezTo>
                <a:cubicBezTo>
                  <a:pt x="321" y="1302"/>
                  <a:pt x="345" y="1226"/>
                  <a:pt x="356" y="1181"/>
                </a:cubicBezTo>
                <a:cubicBezTo>
                  <a:pt x="373" y="1115"/>
                  <a:pt x="409" y="975"/>
                  <a:pt x="418" y="963"/>
                </a:cubicBezTo>
                <a:cubicBezTo>
                  <a:pt x="428" y="951"/>
                  <a:pt x="434" y="1076"/>
                  <a:pt x="440" y="1140"/>
                </a:cubicBezTo>
                <a:cubicBezTo>
                  <a:pt x="445" y="1203"/>
                  <a:pt x="483" y="1357"/>
                  <a:pt x="479" y="1403"/>
                </a:cubicBezTo>
                <a:cubicBezTo>
                  <a:pt x="475" y="1449"/>
                  <a:pt x="449" y="1579"/>
                  <a:pt x="405" y="1654"/>
                </a:cubicBezTo>
                <a:cubicBezTo>
                  <a:pt x="362" y="1729"/>
                  <a:pt x="323" y="1866"/>
                  <a:pt x="307" y="1986"/>
                </a:cubicBezTo>
                <a:cubicBezTo>
                  <a:pt x="292" y="2105"/>
                  <a:pt x="292" y="2337"/>
                  <a:pt x="297" y="2417"/>
                </a:cubicBezTo>
                <a:cubicBezTo>
                  <a:pt x="302" y="2497"/>
                  <a:pt x="329" y="2540"/>
                  <a:pt x="306" y="2630"/>
                </a:cubicBezTo>
                <a:cubicBezTo>
                  <a:pt x="284" y="2719"/>
                  <a:pt x="229" y="2884"/>
                  <a:pt x="220" y="2952"/>
                </a:cubicBezTo>
                <a:cubicBezTo>
                  <a:pt x="211" y="3020"/>
                  <a:pt x="206" y="3219"/>
                  <a:pt x="204" y="3277"/>
                </a:cubicBezTo>
                <a:cubicBezTo>
                  <a:pt x="203" y="3335"/>
                  <a:pt x="187" y="3557"/>
                  <a:pt x="186" y="3596"/>
                </a:cubicBezTo>
                <a:cubicBezTo>
                  <a:pt x="186" y="3596"/>
                  <a:pt x="173" y="3620"/>
                  <a:pt x="172" y="3641"/>
                </a:cubicBezTo>
                <a:cubicBezTo>
                  <a:pt x="171" y="3661"/>
                  <a:pt x="175" y="3664"/>
                  <a:pt x="167" y="3680"/>
                </a:cubicBezTo>
                <a:cubicBezTo>
                  <a:pt x="159" y="3695"/>
                  <a:pt x="149" y="3714"/>
                  <a:pt x="134" y="3740"/>
                </a:cubicBezTo>
                <a:cubicBezTo>
                  <a:pt x="120" y="3765"/>
                  <a:pt x="69" y="3805"/>
                  <a:pt x="65" y="3820"/>
                </a:cubicBezTo>
                <a:cubicBezTo>
                  <a:pt x="60" y="3836"/>
                  <a:pt x="53" y="3850"/>
                  <a:pt x="65" y="3858"/>
                </a:cubicBezTo>
                <a:cubicBezTo>
                  <a:pt x="76" y="3867"/>
                  <a:pt x="84" y="3879"/>
                  <a:pt x="111" y="3880"/>
                </a:cubicBezTo>
                <a:cubicBezTo>
                  <a:pt x="138" y="3880"/>
                  <a:pt x="148" y="3870"/>
                  <a:pt x="186" y="3877"/>
                </a:cubicBezTo>
                <a:cubicBezTo>
                  <a:pt x="223" y="3884"/>
                  <a:pt x="249" y="3888"/>
                  <a:pt x="273" y="3880"/>
                </a:cubicBezTo>
                <a:cubicBezTo>
                  <a:pt x="296" y="3871"/>
                  <a:pt x="329" y="3824"/>
                  <a:pt x="325" y="3787"/>
                </a:cubicBezTo>
                <a:cubicBezTo>
                  <a:pt x="321" y="3749"/>
                  <a:pt x="296" y="3704"/>
                  <a:pt x="307" y="3663"/>
                </a:cubicBezTo>
                <a:cubicBezTo>
                  <a:pt x="307" y="3663"/>
                  <a:pt x="336" y="3452"/>
                  <a:pt x="351" y="3394"/>
                </a:cubicBezTo>
                <a:cubicBezTo>
                  <a:pt x="366" y="3335"/>
                  <a:pt x="424" y="3168"/>
                  <a:pt x="437" y="3111"/>
                </a:cubicBezTo>
                <a:cubicBezTo>
                  <a:pt x="450" y="3054"/>
                  <a:pt x="472" y="2852"/>
                  <a:pt x="482" y="2793"/>
                </a:cubicBezTo>
                <a:cubicBezTo>
                  <a:pt x="492" y="2735"/>
                  <a:pt x="532" y="2602"/>
                  <a:pt x="540" y="2557"/>
                </a:cubicBezTo>
                <a:cubicBezTo>
                  <a:pt x="549" y="2512"/>
                  <a:pt x="608" y="2312"/>
                  <a:pt x="623" y="2238"/>
                </a:cubicBezTo>
                <a:cubicBezTo>
                  <a:pt x="639" y="2164"/>
                  <a:pt x="688" y="1968"/>
                  <a:pt x="700" y="1943"/>
                </a:cubicBezTo>
                <a:cubicBezTo>
                  <a:pt x="712" y="1918"/>
                  <a:pt x="724" y="1900"/>
                  <a:pt x="743" y="1901"/>
                </a:cubicBezTo>
                <a:cubicBezTo>
                  <a:pt x="762" y="1900"/>
                  <a:pt x="774" y="1918"/>
                  <a:pt x="786" y="1943"/>
                </a:cubicBezTo>
                <a:cubicBezTo>
                  <a:pt x="798" y="1968"/>
                  <a:pt x="848" y="2164"/>
                  <a:pt x="863" y="2238"/>
                </a:cubicBezTo>
                <a:cubicBezTo>
                  <a:pt x="878" y="2312"/>
                  <a:pt x="938" y="2512"/>
                  <a:pt x="946" y="2557"/>
                </a:cubicBezTo>
                <a:cubicBezTo>
                  <a:pt x="955" y="2602"/>
                  <a:pt x="995" y="2735"/>
                  <a:pt x="1004" y="2793"/>
                </a:cubicBezTo>
                <a:cubicBezTo>
                  <a:pt x="1014" y="2852"/>
                  <a:pt x="1037" y="3054"/>
                  <a:pt x="1049" y="3111"/>
                </a:cubicBezTo>
                <a:cubicBezTo>
                  <a:pt x="1062" y="3168"/>
                  <a:pt x="1120" y="3335"/>
                  <a:pt x="1135" y="3394"/>
                </a:cubicBezTo>
                <a:cubicBezTo>
                  <a:pt x="1150" y="3452"/>
                  <a:pt x="1179" y="3662"/>
                  <a:pt x="1179" y="3663"/>
                </a:cubicBezTo>
                <a:cubicBezTo>
                  <a:pt x="1179" y="3663"/>
                  <a:pt x="1179" y="3663"/>
                  <a:pt x="1179" y="3663"/>
                </a:cubicBezTo>
                <a:cubicBezTo>
                  <a:pt x="1190" y="3704"/>
                  <a:pt x="1165" y="3749"/>
                  <a:pt x="1161" y="3787"/>
                </a:cubicBezTo>
                <a:cubicBezTo>
                  <a:pt x="1157" y="3824"/>
                  <a:pt x="1190" y="3871"/>
                  <a:pt x="1214" y="3880"/>
                </a:cubicBezTo>
                <a:cubicBezTo>
                  <a:pt x="1237" y="3888"/>
                  <a:pt x="1263" y="3884"/>
                  <a:pt x="1300" y="3877"/>
                </a:cubicBezTo>
                <a:cubicBezTo>
                  <a:pt x="1338" y="3870"/>
                  <a:pt x="1349" y="3880"/>
                  <a:pt x="1375" y="3880"/>
                </a:cubicBezTo>
                <a:cubicBezTo>
                  <a:pt x="1402" y="3879"/>
                  <a:pt x="1410" y="3867"/>
                  <a:pt x="1422" y="3858"/>
                </a:cubicBezTo>
                <a:cubicBezTo>
                  <a:pt x="1433" y="3850"/>
                  <a:pt x="1426" y="3836"/>
                  <a:pt x="1422" y="3820"/>
                </a:cubicBezTo>
                <a:cubicBezTo>
                  <a:pt x="1417" y="3805"/>
                  <a:pt x="1367" y="3765"/>
                  <a:pt x="1352" y="3740"/>
                </a:cubicBezTo>
                <a:cubicBezTo>
                  <a:pt x="1338" y="3714"/>
                  <a:pt x="1327" y="3695"/>
                  <a:pt x="1319" y="3680"/>
                </a:cubicBezTo>
                <a:cubicBezTo>
                  <a:pt x="1311" y="3664"/>
                  <a:pt x="1315" y="3661"/>
                  <a:pt x="1314" y="3641"/>
                </a:cubicBezTo>
                <a:cubicBezTo>
                  <a:pt x="1313" y="3621"/>
                  <a:pt x="1301" y="3597"/>
                  <a:pt x="1301" y="3596"/>
                </a:cubicBezTo>
                <a:cubicBezTo>
                  <a:pt x="1301" y="3596"/>
                  <a:pt x="1301" y="3596"/>
                  <a:pt x="1301" y="3596"/>
                </a:cubicBezTo>
                <a:cubicBezTo>
                  <a:pt x="1300" y="3557"/>
                  <a:pt x="1283" y="3335"/>
                  <a:pt x="1282" y="3277"/>
                </a:cubicBezTo>
                <a:cubicBezTo>
                  <a:pt x="1281" y="3219"/>
                  <a:pt x="1275" y="3020"/>
                  <a:pt x="1266" y="2952"/>
                </a:cubicBezTo>
                <a:cubicBezTo>
                  <a:pt x="1257" y="2884"/>
                  <a:pt x="1203" y="2719"/>
                  <a:pt x="1180" y="2630"/>
                </a:cubicBezTo>
                <a:cubicBezTo>
                  <a:pt x="1158" y="2540"/>
                  <a:pt x="1185" y="2497"/>
                  <a:pt x="1190" y="2417"/>
                </a:cubicBezTo>
                <a:cubicBezTo>
                  <a:pt x="1194" y="2337"/>
                  <a:pt x="1194" y="2105"/>
                  <a:pt x="1179" y="1986"/>
                </a:cubicBezTo>
                <a:cubicBezTo>
                  <a:pt x="1164" y="1866"/>
                  <a:pt x="1125" y="1729"/>
                  <a:pt x="1081" y="1654"/>
                </a:cubicBezTo>
                <a:cubicBezTo>
                  <a:pt x="1037" y="1579"/>
                  <a:pt x="1011" y="1449"/>
                  <a:pt x="1007" y="1403"/>
                </a:cubicBezTo>
                <a:cubicBezTo>
                  <a:pt x="1003" y="1357"/>
                  <a:pt x="1041" y="1203"/>
                  <a:pt x="1047" y="1140"/>
                </a:cubicBezTo>
                <a:cubicBezTo>
                  <a:pt x="1052" y="1076"/>
                  <a:pt x="1059" y="951"/>
                  <a:pt x="1068" y="963"/>
                </a:cubicBezTo>
                <a:cubicBezTo>
                  <a:pt x="1077" y="975"/>
                  <a:pt x="1113" y="1115"/>
                  <a:pt x="1130" y="1181"/>
                </a:cubicBezTo>
                <a:cubicBezTo>
                  <a:pt x="1140" y="1221"/>
                  <a:pt x="1160" y="1286"/>
                  <a:pt x="1174" y="1330"/>
                </a:cubicBezTo>
                <a:cubicBezTo>
                  <a:pt x="1182" y="1356"/>
                  <a:pt x="1187" y="1383"/>
                  <a:pt x="1189" y="1410"/>
                </a:cubicBezTo>
                <a:cubicBezTo>
                  <a:pt x="1190" y="1428"/>
                  <a:pt x="1193" y="1456"/>
                  <a:pt x="1199" y="1501"/>
                </a:cubicBezTo>
                <a:cubicBezTo>
                  <a:pt x="1214" y="1614"/>
                  <a:pt x="1275" y="1685"/>
                  <a:pt x="1299" y="1719"/>
                </a:cubicBezTo>
                <a:cubicBezTo>
                  <a:pt x="1323" y="1752"/>
                  <a:pt x="1363" y="1867"/>
                  <a:pt x="1363" y="1867"/>
                </a:cubicBezTo>
                <a:cubicBezTo>
                  <a:pt x="1363" y="1867"/>
                  <a:pt x="1363" y="1867"/>
                  <a:pt x="1363" y="1867"/>
                </a:cubicBezTo>
                <a:cubicBezTo>
                  <a:pt x="1330" y="1897"/>
                  <a:pt x="1319" y="1953"/>
                  <a:pt x="1321" y="1961"/>
                </a:cubicBezTo>
                <a:cubicBezTo>
                  <a:pt x="1324" y="1970"/>
                  <a:pt x="1321" y="2001"/>
                  <a:pt x="1319" y="2010"/>
                </a:cubicBezTo>
                <a:cubicBezTo>
                  <a:pt x="1318" y="2019"/>
                  <a:pt x="1306" y="2043"/>
                  <a:pt x="1301" y="2050"/>
                </a:cubicBezTo>
                <a:cubicBezTo>
                  <a:pt x="1295" y="2057"/>
                  <a:pt x="1296" y="2066"/>
                  <a:pt x="1314" y="2068"/>
                </a:cubicBezTo>
                <a:cubicBezTo>
                  <a:pt x="1332" y="2070"/>
                  <a:pt x="1342" y="2058"/>
                  <a:pt x="1350" y="2048"/>
                </a:cubicBezTo>
                <a:cubicBezTo>
                  <a:pt x="1359" y="2038"/>
                  <a:pt x="1359" y="2007"/>
                  <a:pt x="1366" y="1990"/>
                </a:cubicBezTo>
                <a:cubicBezTo>
                  <a:pt x="1374" y="1973"/>
                  <a:pt x="1412" y="2019"/>
                  <a:pt x="1418" y="2031"/>
                </a:cubicBezTo>
                <a:cubicBezTo>
                  <a:pt x="1425" y="2044"/>
                  <a:pt x="1415" y="2095"/>
                  <a:pt x="1413" y="2106"/>
                </a:cubicBezTo>
                <a:cubicBezTo>
                  <a:pt x="1411" y="2117"/>
                  <a:pt x="1392" y="2127"/>
                  <a:pt x="1397" y="2146"/>
                </a:cubicBezTo>
                <a:cubicBezTo>
                  <a:pt x="1400" y="2160"/>
                  <a:pt x="1413" y="2144"/>
                  <a:pt x="1408" y="2162"/>
                </a:cubicBezTo>
                <a:cubicBezTo>
                  <a:pt x="1405" y="2172"/>
                  <a:pt x="1410" y="2188"/>
                  <a:pt x="1413" y="2191"/>
                </a:cubicBezTo>
                <a:cubicBezTo>
                  <a:pt x="1417" y="2193"/>
                  <a:pt x="1423" y="2187"/>
                  <a:pt x="1423" y="2206"/>
                </a:cubicBezTo>
                <a:cubicBezTo>
                  <a:pt x="1422" y="2225"/>
                  <a:pt x="1452" y="2226"/>
                  <a:pt x="1449" y="2212"/>
                </a:cubicBezTo>
                <a:cubicBezTo>
                  <a:pt x="1447" y="2199"/>
                  <a:pt x="1454" y="2164"/>
                  <a:pt x="1454" y="2164"/>
                </a:cubicBezTo>
                <a:cubicBezTo>
                  <a:pt x="1460" y="2212"/>
                  <a:pt x="1471" y="2208"/>
                  <a:pt x="1479" y="2201"/>
                </a:cubicBezTo>
                <a:cubicBezTo>
                  <a:pt x="1487" y="2194"/>
                  <a:pt x="1475" y="2077"/>
                  <a:pt x="1473" y="2061"/>
                </a:cubicBezTo>
                <a:close/>
              </a:path>
            </a:pathLst>
          </a:custGeom>
          <a:solidFill>
            <a:schemeClr val="accent1">
              <a:lumMod val="20000"/>
              <a:lumOff val="80000"/>
            </a:schemeClr>
          </a:solidFill>
          <a:ln w="25400">
            <a:solidFill>
              <a:schemeClr val="accent1"/>
            </a:solidFill>
          </a:ln>
        </p:spPr>
        <p:txBody>
          <a:bodyPr vert="horz" wrap="square" lIns="91440" tIns="45720" rIns="91440" bIns="45720" numCol="1" anchor="t" anchorCtr="0" compatLnSpc="1">
            <a:prstTxWarp prst="textNoShape">
              <a:avLst/>
            </a:prstTxWarp>
          </a:bodyPr>
          <a:lstStyle/>
          <a:p>
            <a:endParaRPr lang="en-US"/>
          </a:p>
        </p:txBody>
      </p:sp>
      <p:grpSp>
        <p:nvGrpSpPr>
          <p:cNvPr id="274" name="Group 273">
            <a:extLst>
              <a:ext uri="{FF2B5EF4-FFF2-40B4-BE49-F238E27FC236}">
                <a16:creationId xmlns:a16="http://schemas.microsoft.com/office/drawing/2014/main" id="{48453F84-ED81-4D4F-A862-E67838C3F530}"/>
              </a:ext>
            </a:extLst>
          </p:cNvPr>
          <p:cNvGrpSpPr/>
          <p:nvPr/>
        </p:nvGrpSpPr>
        <p:grpSpPr>
          <a:xfrm>
            <a:off x="3907834" y="9157070"/>
            <a:ext cx="1171741" cy="1030603"/>
            <a:chOff x="3142940" y="3089389"/>
            <a:chExt cx="1052155" cy="925422"/>
          </a:xfrm>
        </p:grpSpPr>
        <p:sp>
          <p:nvSpPr>
            <p:cNvPr id="275" name="Freeform 19">
              <a:extLst>
                <a:ext uri="{FF2B5EF4-FFF2-40B4-BE49-F238E27FC236}">
                  <a16:creationId xmlns:a16="http://schemas.microsoft.com/office/drawing/2014/main" id="{66DFD47D-C9AD-419E-B0CD-3B763507A417}"/>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Freeform 20">
              <a:extLst>
                <a:ext uri="{FF2B5EF4-FFF2-40B4-BE49-F238E27FC236}">
                  <a16:creationId xmlns:a16="http://schemas.microsoft.com/office/drawing/2014/main" id="{6FE6B64F-703D-4449-875C-75BF9932FC98}"/>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Freeform 21">
              <a:extLst>
                <a:ext uri="{FF2B5EF4-FFF2-40B4-BE49-F238E27FC236}">
                  <a16:creationId xmlns:a16="http://schemas.microsoft.com/office/drawing/2014/main" id="{94D7A15E-393B-4D45-A6EF-53E4C33AE086}"/>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 name="Freeform 22">
              <a:extLst>
                <a:ext uri="{FF2B5EF4-FFF2-40B4-BE49-F238E27FC236}">
                  <a16:creationId xmlns:a16="http://schemas.microsoft.com/office/drawing/2014/main" id="{AA54248A-A4B1-4091-AE3D-D579EB38E227}"/>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Freeform 23">
              <a:extLst>
                <a:ext uri="{FF2B5EF4-FFF2-40B4-BE49-F238E27FC236}">
                  <a16:creationId xmlns:a16="http://schemas.microsoft.com/office/drawing/2014/main" id="{83C94D88-D218-4B0E-9C53-5F1CE03FDE53}"/>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 name="Freeform 24">
              <a:extLst>
                <a:ext uri="{FF2B5EF4-FFF2-40B4-BE49-F238E27FC236}">
                  <a16:creationId xmlns:a16="http://schemas.microsoft.com/office/drawing/2014/main" id="{6D208B81-0005-4AD7-9150-41A17304A9B7}"/>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Freeform 25">
              <a:extLst>
                <a:ext uri="{FF2B5EF4-FFF2-40B4-BE49-F238E27FC236}">
                  <a16:creationId xmlns:a16="http://schemas.microsoft.com/office/drawing/2014/main" id="{BB71BECF-9670-4E04-9038-72836CB0E276}"/>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 name="Freeform 26">
              <a:extLst>
                <a:ext uri="{FF2B5EF4-FFF2-40B4-BE49-F238E27FC236}">
                  <a16:creationId xmlns:a16="http://schemas.microsoft.com/office/drawing/2014/main" id="{291D93F2-D922-46CC-8F85-33C461305424}"/>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Freeform 27">
              <a:extLst>
                <a:ext uri="{FF2B5EF4-FFF2-40B4-BE49-F238E27FC236}">
                  <a16:creationId xmlns:a16="http://schemas.microsoft.com/office/drawing/2014/main" id="{BFF9CA60-B5EF-4AAC-AA1D-A5144B0A5C15}"/>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 name="Freeform 28">
              <a:extLst>
                <a:ext uri="{FF2B5EF4-FFF2-40B4-BE49-F238E27FC236}">
                  <a16:creationId xmlns:a16="http://schemas.microsoft.com/office/drawing/2014/main" id="{CF504A55-D8D8-4E0D-BFD8-93D95573FCBD}"/>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 name="Freeform 29">
              <a:extLst>
                <a:ext uri="{FF2B5EF4-FFF2-40B4-BE49-F238E27FC236}">
                  <a16:creationId xmlns:a16="http://schemas.microsoft.com/office/drawing/2014/main" id="{A8A03D3B-E3BE-416A-81CE-2CC3F0041AC0}"/>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 name="Freeform 30">
              <a:extLst>
                <a:ext uri="{FF2B5EF4-FFF2-40B4-BE49-F238E27FC236}">
                  <a16:creationId xmlns:a16="http://schemas.microsoft.com/office/drawing/2014/main" id="{EB5E9916-F129-4F41-B992-857A4850CCC3}"/>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Freeform 31">
              <a:extLst>
                <a:ext uri="{FF2B5EF4-FFF2-40B4-BE49-F238E27FC236}">
                  <a16:creationId xmlns:a16="http://schemas.microsoft.com/office/drawing/2014/main" id="{4DB1AEE3-2919-440B-9301-B6B6B3822EBE}"/>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 name="Freeform 32">
              <a:extLst>
                <a:ext uri="{FF2B5EF4-FFF2-40B4-BE49-F238E27FC236}">
                  <a16:creationId xmlns:a16="http://schemas.microsoft.com/office/drawing/2014/main" id="{BF9C76C1-B0B7-4DEB-A9B8-DE4A912E5687}"/>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9" name="Group 288">
            <a:extLst>
              <a:ext uri="{FF2B5EF4-FFF2-40B4-BE49-F238E27FC236}">
                <a16:creationId xmlns:a16="http://schemas.microsoft.com/office/drawing/2014/main" id="{12BDFA5D-C250-4F81-BF7B-31642B3328D9}"/>
              </a:ext>
            </a:extLst>
          </p:cNvPr>
          <p:cNvGrpSpPr/>
          <p:nvPr/>
        </p:nvGrpSpPr>
        <p:grpSpPr>
          <a:xfrm>
            <a:off x="2886369" y="12076037"/>
            <a:ext cx="1171741" cy="1030603"/>
            <a:chOff x="3142940" y="3089389"/>
            <a:chExt cx="1052155" cy="925422"/>
          </a:xfrm>
        </p:grpSpPr>
        <p:sp>
          <p:nvSpPr>
            <p:cNvPr id="290" name="Freeform 19">
              <a:extLst>
                <a:ext uri="{FF2B5EF4-FFF2-40B4-BE49-F238E27FC236}">
                  <a16:creationId xmlns:a16="http://schemas.microsoft.com/office/drawing/2014/main" id="{CD81D250-19BC-4A60-8B4C-DC8C1F4CE504}"/>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 name="Freeform 20">
              <a:extLst>
                <a:ext uri="{FF2B5EF4-FFF2-40B4-BE49-F238E27FC236}">
                  <a16:creationId xmlns:a16="http://schemas.microsoft.com/office/drawing/2014/main" id="{F8067EAB-221F-4F93-92C9-8E6D718E6663}"/>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 name="Freeform 21">
              <a:extLst>
                <a:ext uri="{FF2B5EF4-FFF2-40B4-BE49-F238E27FC236}">
                  <a16:creationId xmlns:a16="http://schemas.microsoft.com/office/drawing/2014/main" id="{B3ECDE18-DCF7-4D76-9285-CE7F5B45DBB2}"/>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 name="Freeform 22">
              <a:extLst>
                <a:ext uri="{FF2B5EF4-FFF2-40B4-BE49-F238E27FC236}">
                  <a16:creationId xmlns:a16="http://schemas.microsoft.com/office/drawing/2014/main" id="{E4D48DE9-4AAC-4D03-A4C2-C0AD81F94719}"/>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Freeform 23">
              <a:extLst>
                <a:ext uri="{FF2B5EF4-FFF2-40B4-BE49-F238E27FC236}">
                  <a16:creationId xmlns:a16="http://schemas.microsoft.com/office/drawing/2014/main" id="{06FD59FE-E0BD-4CCA-8540-F95C74DE14BC}"/>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 name="Freeform 24">
              <a:extLst>
                <a:ext uri="{FF2B5EF4-FFF2-40B4-BE49-F238E27FC236}">
                  <a16:creationId xmlns:a16="http://schemas.microsoft.com/office/drawing/2014/main" id="{7CEE0C47-6369-45C2-AAA8-E6410BE134ED}"/>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 name="Freeform 25">
              <a:extLst>
                <a:ext uri="{FF2B5EF4-FFF2-40B4-BE49-F238E27FC236}">
                  <a16:creationId xmlns:a16="http://schemas.microsoft.com/office/drawing/2014/main" id="{A0E94A5A-D2EE-4DCF-8CD0-A07296F1C870}"/>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 name="Freeform 26">
              <a:extLst>
                <a:ext uri="{FF2B5EF4-FFF2-40B4-BE49-F238E27FC236}">
                  <a16:creationId xmlns:a16="http://schemas.microsoft.com/office/drawing/2014/main" id="{C372E1F3-001F-4CCD-96F4-AEE037B8AEAA}"/>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Freeform 27">
              <a:extLst>
                <a:ext uri="{FF2B5EF4-FFF2-40B4-BE49-F238E27FC236}">
                  <a16:creationId xmlns:a16="http://schemas.microsoft.com/office/drawing/2014/main" id="{BCB78C7D-3E44-4D2A-9AE2-C8C9A676AE6F}"/>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 name="Freeform 28">
              <a:extLst>
                <a:ext uri="{FF2B5EF4-FFF2-40B4-BE49-F238E27FC236}">
                  <a16:creationId xmlns:a16="http://schemas.microsoft.com/office/drawing/2014/main" id="{4D222EB3-AA33-4EE4-9DC1-D793925F3E08}"/>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 name="Freeform 29">
              <a:extLst>
                <a:ext uri="{FF2B5EF4-FFF2-40B4-BE49-F238E27FC236}">
                  <a16:creationId xmlns:a16="http://schemas.microsoft.com/office/drawing/2014/main" id="{C669C1D8-A943-4468-B3A5-8B1602F7A017}"/>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 name="Freeform 30">
              <a:extLst>
                <a:ext uri="{FF2B5EF4-FFF2-40B4-BE49-F238E27FC236}">
                  <a16:creationId xmlns:a16="http://schemas.microsoft.com/office/drawing/2014/main" id="{AB1C6A07-EFEB-4F52-852C-27D2978980D2}"/>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Freeform 31">
              <a:extLst>
                <a:ext uri="{FF2B5EF4-FFF2-40B4-BE49-F238E27FC236}">
                  <a16:creationId xmlns:a16="http://schemas.microsoft.com/office/drawing/2014/main" id="{D2ADC5FB-0039-453B-B487-9EC71969C83D}"/>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32">
              <a:extLst>
                <a:ext uri="{FF2B5EF4-FFF2-40B4-BE49-F238E27FC236}">
                  <a16:creationId xmlns:a16="http://schemas.microsoft.com/office/drawing/2014/main" id="{CD796A0F-5576-4731-A906-DA3290AE6B4D}"/>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04" name="Group 303">
            <a:extLst>
              <a:ext uri="{FF2B5EF4-FFF2-40B4-BE49-F238E27FC236}">
                <a16:creationId xmlns:a16="http://schemas.microsoft.com/office/drawing/2014/main" id="{3601E5EA-7678-4439-B4E5-6A4EE0DFECA4}"/>
              </a:ext>
            </a:extLst>
          </p:cNvPr>
          <p:cNvGrpSpPr/>
          <p:nvPr/>
        </p:nvGrpSpPr>
        <p:grpSpPr>
          <a:xfrm>
            <a:off x="20197488" y="10680841"/>
            <a:ext cx="925850" cy="814330"/>
            <a:chOff x="3142940" y="3089389"/>
            <a:chExt cx="1052155" cy="925422"/>
          </a:xfrm>
        </p:grpSpPr>
        <p:sp>
          <p:nvSpPr>
            <p:cNvPr id="305" name="Freeform 19">
              <a:extLst>
                <a:ext uri="{FF2B5EF4-FFF2-40B4-BE49-F238E27FC236}">
                  <a16:creationId xmlns:a16="http://schemas.microsoft.com/office/drawing/2014/main" id="{9852C308-3010-40DB-943A-99540EB5E2F6}"/>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 name="Freeform 20">
              <a:extLst>
                <a:ext uri="{FF2B5EF4-FFF2-40B4-BE49-F238E27FC236}">
                  <a16:creationId xmlns:a16="http://schemas.microsoft.com/office/drawing/2014/main" id="{D5EBFB7B-EEBD-420C-8AE6-8EF700978426}"/>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 name="Freeform 21">
              <a:extLst>
                <a:ext uri="{FF2B5EF4-FFF2-40B4-BE49-F238E27FC236}">
                  <a16:creationId xmlns:a16="http://schemas.microsoft.com/office/drawing/2014/main" id="{68266E37-BA01-4CFE-A1AC-4F11C3C328C9}"/>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Freeform 22">
              <a:extLst>
                <a:ext uri="{FF2B5EF4-FFF2-40B4-BE49-F238E27FC236}">
                  <a16:creationId xmlns:a16="http://schemas.microsoft.com/office/drawing/2014/main" id="{AA3E49B6-23FE-4D18-B86D-22A4635BF927}"/>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 name="Freeform 23">
              <a:extLst>
                <a:ext uri="{FF2B5EF4-FFF2-40B4-BE49-F238E27FC236}">
                  <a16:creationId xmlns:a16="http://schemas.microsoft.com/office/drawing/2014/main" id="{C3735131-D2A5-4136-B77C-05B4849C01DA}"/>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 name="Freeform 24">
              <a:extLst>
                <a:ext uri="{FF2B5EF4-FFF2-40B4-BE49-F238E27FC236}">
                  <a16:creationId xmlns:a16="http://schemas.microsoft.com/office/drawing/2014/main" id="{9DF962CA-ACFF-4788-B1B4-3B2C03C726E3}"/>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Freeform 25">
              <a:extLst>
                <a:ext uri="{FF2B5EF4-FFF2-40B4-BE49-F238E27FC236}">
                  <a16:creationId xmlns:a16="http://schemas.microsoft.com/office/drawing/2014/main" id="{BAE21833-11B0-4922-AD54-F244E512DD13}"/>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 name="Freeform 26">
              <a:extLst>
                <a:ext uri="{FF2B5EF4-FFF2-40B4-BE49-F238E27FC236}">
                  <a16:creationId xmlns:a16="http://schemas.microsoft.com/office/drawing/2014/main" id="{7BC7DDAF-CB6F-449C-93F4-76EFE336A081}"/>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 name="Freeform 27">
              <a:extLst>
                <a:ext uri="{FF2B5EF4-FFF2-40B4-BE49-F238E27FC236}">
                  <a16:creationId xmlns:a16="http://schemas.microsoft.com/office/drawing/2014/main" id="{D0525EE6-7A5D-4B22-A0A2-E9CE0052E3AB}"/>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 name="Freeform 28">
              <a:extLst>
                <a:ext uri="{FF2B5EF4-FFF2-40B4-BE49-F238E27FC236}">
                  <a16:creationId xmlns:a16="http://schemas.microsoft.com/office/drawing/2014/main" id="{0167EEB9-C41E-4102-9054-63D0D3CD9043}"/>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Freeform 29">
              <a:extLst>
                <a:ext uri="{FF2B5EF4-FFF2-40B4-BE49-F238E27FC236}">
                  <a16:creationId xmlns:a16="http://schemas.microsoft.com/office/drawing/2014/main" id="{3963E4D0-AEA2-4956-8973-C1A9ABCC5909}"/>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 name="Freeform 30">
              <a:extLst>
                <a:ext uri="{FF2B5EF4-FFF2-40B4-BE49-F238E27FC236}">
                  <a16:creationId xmlns:a16="http://schemas.microsoft.com/office/drawing/2014/main" id="{CB66E190-0255-4F38-BF2C-EDA4FCA108C9}"/>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 name="Freeform 31">
              <a:extLst>
                <a:ext uri="{FF2B5EF4-FFF2-40B4-BE49-F238E27FC236}">
                  <a16:creationId xmlns:a16="http://schemas.microsoft.com/office/drawing/2014/main" id="{E8197391-D224-4C7D-9671-EC7A7B617272}"/>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 name="Freeform 32">
              <a:extLst>
                <a:ext uri="{FF2B5EF4-FFF2-40B4-BE49-F238E27FC236}">
                  <a16:creationId xmlns:a16="http://schemas.microsoft.com/office/drawing/2014/main" id="{5445530D-4C60-4C9E-80DF-AC76F1B323EC}"/>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19" name="Group 318">
            <a:extLst>
              <a:ext uri="{FF2B5EF4-FFF2-40B4-BE49-F238E27FC236}">
                <a16:creationId xmlns:a16="http://schemas.microsoft.com/office/drawing/2014/main" id="{83CB84AF-3263-4C03-8FE5-E37878F97487}"/>
              </a:ext>
            </a:extLst>
          </p:cNvPr>
          <p:cNvGrpSpPr/>
          <p:nvPr/>
        </p:nvGrpSpPr>
        <p:grpSpPr>
          <a:xfrm>
            <a:off x="17338732" y="7369628"/>
            <a:ext cx="495221" cy="435571"/>
            <a:chOff x="3142940" y="3089389"/>
            <a:chExt cx="1052155" cy="925422"/>
          </a:xfrm>
        </p:grpSpPr>
        <p:sp>
          <p:nvSpPr>
            <p:cNvPr id="320" name="Freeform 19">
              <a:extLst>
                <a:ext uri="{FF2B5EF4-FFF2-40B4-BE49-F238E27FC236}">
                  <a16:creationId xmlns:a16="http://schemas.microsoft.com/office/drawing/2014/main" id="{FD10F67A-3396-489B-8FA7-1DA3E6CB5F62}"/>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 name="Freeform 20">
              <a:extLst>
                <a:ext uri="{FF2B5EF4-FFF2-40B4-BE49-F238E27FC236}">
                  <a16:creationId xmlns:a16="http://schemas.microsoft.com/office/drawing/2014/main" id="{E53C2250-5284-4B52-8001-B8869C1190DB}"/>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Freeform 21">
              <a:extLst>
                <a:ext uri="{FF2B5EF4-FFF2-40B4-BE49-F238E27FC236}">
                  <a16:creationId xmlns:a16="http://schemas.microsoft.com/office/drawing/2014/main" id="{9B2EC818-4CB6-4E06-90B7-06A808F9665D}"/>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 name="Freeform 22">
              <a:extLst>
                <a:ext uri="{FF2B5EF4-FFF2-40B4-BE49-F238E27FC236}">
                  <a16:creationId xmlns:a16="http://schemas.microsoft.com/office/drawing/2014/main" id="{AC8FDFB0-74C8-437B-A3A4-01AF2B7F0AE2}"/>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 name="Freeform 23">
              <a:extLst>
                <a:ext uri="{FF2B5EF4-FFF2-40B4-BE49-F238E27FC236}">
                  <a16:creationId xmlns:a16="http://schemas.microsoft.com/office/drawing/2014/main" id="{F224CD2B-5E0F-4430-9EB5-8600538C3D5D}"/>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 name="Freeform 24">
              <a:extLst>
                <a:ext uri="{FF2B5EF4-FFF2-40B4-BE49-F238E27FC236}">
                  <a16:creationId xmlns:a16="http://schemas.microsoft.com/office/drawing/2014/main" id="{8BE5081E-C49D-4F75-9A6B-FFF52F6A6B94}"/>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 name="Freeform 25">
              <a:extLst>
                <a:ext uri="{FF2B5EF4-FFF2-40B4-BE49-F238E27FC236}">
                  <a16:creationId xmlns:a16="http://schemas.microsoft.com/office/drawing/2014/main" id="{E0FCF08E-A22B-4951-95CC-A70DF7104205}"/>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 name="Freeform 26">
              <a:extLst>
                <a:ext uri="{FF2B5EF4-FFF2-40B4-BE49-F238E27FC236}">
                  <a16:creationId xmlns:a16="http://schemas.microsoft.com/office/drawing/2014/main" id="{6ED17A74-6826-4214-B2F8-2A623C6638D3}"/>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 name="Freeform 27">
              <a:extLst>
                <a:ext uri="{FF2B5EF4-FFF2-40B4-BE49-F238E27FC236}">
                  <a16:creationId xmlns:a16="http://schemas.microsoft.com/office/drawing/2014/main" id="{33FBD9DC-3AC6-4A04-B6B7-F4DC7DDF0552}"/>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 name="Freeform 28">
              <a:extLst>
                <a:ext uri="{FF2B5EF4-FFF2-40B4-BE49-F238E27FC236}">
                  <a16:creationId xmlns:a16="http://schemas.microsoft.com/office/drawing/2014/main" id="{5FB2C1CF-D30F-4348-BC21-E020AED4ACE7}"/>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 name="Freeform 29">
              <a:extLst>
                <a:ext uri="{FF2B5EF4-FFF2-40B4-BE49-F238E27FC236}">
                  <a16:creationId xmlns:a16="http://schemas.microsoft.com/office/drawing/2014/main" id="{E1C8C101-414F-4DE6-A0C1-1E5BE4EA092C}"/>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 name="Freeform 30">
              <a:extLst>
                <a:ext uri="{FF2B5EF4-FFF2-40B4-BE49-F238E27FC236}">
                  <a16:creationId xmlns:a16="http://schemas.microsoft.com/office/drawing/2014/main" id="{467E0988-4445-4450-92C9-F9C1253D7793}"/>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 name="Freeform 31">
              <a:extLst>
                <a:ext uri="{FF2B5EF4-FFF2-40B4-BE49-F238E27FC236}">
                  <a16:creationId xmlns:a16="http://schemas.microsoft.com/office/drawing/2014/main" id="{8F2EEEA4-A68E-46C7-BDF3-2458F5FC8EF5}"/>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 name="Freeform 32">
              <a:extLst>
                <a:ext uri="{FF2B5EF4-FFF2-40B4-BE49-F238E27FC236}">
                  <a16:creationId xmlns:a16="http://schemas.microsoft.com/office/drawing/2014/main" id="{44D58FA3-573D-4693-A365-4C8515977F5C}"/>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4" name="Group 333">
            <a:extLst>
              <a:ext uri="{FF2B5EF4-FFF2-40B4-BE49-F238E27FC236}">
                <a16:creationId xmlns:a16="http://schemas.microsoft.com/office/drawing/2014/main" id="{FD240D7D-0C87-4525-B04A-781CB41C3F9D}"/>
              </a:ext>
            </a:extLst>
          </p:cNvPr>
          <p:cNvGrpSpPr/>
          <p:nvPr/>
        </p:nvGrpSpPr>
        <p:grpSpPr>
          <a:xfrm>
            <a:off x="16936103" y="11645869"/>
            <a:ext cx="589270" cy="518292"/>
            <a:chOff x="3142940" y="3089389"/>
            <a:chExt cx="1052155" cy="925422"/>
          </a:xfrm>
        </p:grpSpPr>
        <p:sp>
          <p:nvSpPr>
            <p:cNvPr id="335" name="Freeform 19">
              <a:extLst>
                <a:ext uri="{FF2B5EF4-FFF2-40B4-BE49-F238E27FC236}">
                  <a16:creationId xmlns:a16="http://schemas.microsoft.com/office/drawing/2014/main" id="{EDC82AF3-7528-4B2C-890A-DFE61C9D0136}"/>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 name="Freeform 20">
              <a:extLst>
                <a:ext uri="{FF2B5EF4-FFF2-40B4-BE49-F238E27FC236}">
                  <a16:creationId xmlns:a16="http://schemas.microsoft.com/office/drawing/2014/main" id="{F6D5126E-43CD-4D78-B5D3-9F61ECA5147D}"/>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 name="Freeform 21">
              <a:extLst>
                <a:ext uri="{FF2B5EF4-FFF2-40B4-BE49-F238E27FC236}">
                  <a16:creationId xmlns:a16="http://schemas.microsoft.com/office/drawing/2014/main" id="{CE67D1D6-EBF1-4580-B8DB-9397AB5FADC7}"/>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 name="Freeform 22">
              <a:extLst>
                <a:ext uri="{FF2B5EF4-FFF2-40B4-BE49-F238E27FC236}">
                  <a16:creationId xmlns:a16="http://schemas.microsoft.com/office/drawing/2014/main" id="{5A0611A6-4887-4640-8C18-223CDC31AF09}"/>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 name="Freeform 23">
              <a:extLst>
                <a:ext uri="{FF2B5EF4-FFF2-40B4-BE49-F238E27FC236}">
                  <a16:creationId xmlns:a16="http://schemas.microsoft.com/office/drawing/2014/main" id="{C89B7407-2547-4675-A3C0-FA9FA9C100AA}"/>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 name="Freeform 24">
              <a:extLst>
                <a:ext uri="{FF2B5EF4-FFF2-40B4-BE49-F238E27FC236}">
                  <a16:creationId xmlns:a16="http://schemas.microsoft.com/office/drawing/2014/main" id="{028B700A-CB4D-444B-8AB3-EF76EAB96332}"/>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 name="Freeform 25">
              <a:extLst>
                <a:ext uri="{FF2B5EF4-FFF2-40B4-BE49-F238E27FC236}">
                  <a16:creationId xmlns:a16="http://schemas.microsoft.com/office/drawing/2014/main" id="{446BCB67-A031-4741-95D3-50851E6A10CA}"/>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 name="Freeform 26">
              <a:extLst>
                <a:ext uri="{FF2B5EF4-FFF2-40B4-BE49-F238E27FC236}">
                  <a16:creationId xmlns:a16="http://schemas.microsoft.com/office/drawing/2014/main" id="{77AAD083-67FC-4CA3-94AE-86138AA96EF8}"/>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 name="Freeform 27">
              <a:extLst>
                <a:ext uri="{FF2B5EF4-FFF2-40B4-BE49-F238E27FC236}">
                  <a16:creationId xmlns:a16="http://schemas.microsoft.com/office/drawing/2014/main" id="{F27BDC13-5734-46F5-9A36-840705ACA339}"/>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 name="Freeform 28">
              <a:extLst>
                <a:ext uri="{FF2B5EF4-FFF2-40B4-BE49-F238E27FC236}">
                  <a16:creationId xmlns:a16="http://schemas.microsoft.com/office/drawing/2014/main" id="{EBE2F0FF-A401-4F9F-AFF0-FF418760A0A3}"/>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 name="Freeform 29">
              <a:extLst>
                <a:ext uri="{FF2B5EF4-FFF2-40B4-BE49-F238E27FC236}">
                  <a16:creationId xmlns:a16="http://schemas.microsoft.com/office/drawing/2014/main" id="{A6E3C268-6FDD-4288-A1AF-12741F39FCD3}"/>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 name="Freeform 30">
              <a:extLst>
                <a:ext uri="{FF2B5EF4-FFF2-40B4-BE49-F238E27FC236}">
                  <a16:creationId xmlns:a16="http://schemas.microsoft.com/office/drawing/2014/main" id="{678E36FF-1745-48E7-81B3-5A5EF13CCC20}"/>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 name="Freeform 31">
              <a:extLst>
                <a:ext uri="{FF2B5EF4-FFF2-40B4-BE49-F238E27FC236}">
                  <a16:creationId xmlns:a16="http://schemas.microsoft.com/office/drawing/2014/main" id="{20E826B4-7839-41F4-82F1-A06BDDC1D1C2}"/>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 name="Freeform 32">
              <a:extLst>
                <a:ext uri="{FF2B5EF4-FFF2-40B4-BE49-F238E27FC236}">
                  <a16:creationId xmlns:a16="http://schemas.microsoft.com/office/drawing/2014/main" id="{10A5AD13-0DF5-496B-890C-4F1AC77347F1}"/>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49" name="Group 348">
            <a:extLst>
              <a:ext uri="{FF2B5EF4-FFF2-40B4-BE49-F238E27FC236}">
                <a16:creationId xmlns:a16="http://schemas.microsoft.com/office/drawing/2014/main" id="{81E33C45-A31F-40FA-9336-4B44322C4625}"/>
              </a:ext>
            </a:extLst>
          </p:cNvPr>
          <p:cNvGrpSpPr/>
          <p:nvPr/>
        </p:nvGrpSpPr>
        <p:grpSpPr>
          <a:xfrm>
            <a:off x="19972216" y="5573929"/>
            <a:ext cx="1317099" cy="1158453"/>
            <a:chOff x="3142940" y="3089389"/>
            <a:chExt cx="1052155" cy="925422"/>
          </a:xfrm>
        </p:grpSpPr>
        <p:sp>
          <p:nvSpPr>
            <p:cNvPr id="350" name="Freeform 19">
              <a:extLst>
                <a:ext uri="{FF2B5EF4-FFF2-40B4-BE49-F238E27FC236}">
                  <a16:creationId xmlns:a16="http://schemas.microsoft.com/office/drawing/2014/main" id="{2FF872D7-2ADE-4182-9B25-87AE8B52F7D5}"/>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 name="Freeform 20">
              <a:extLst>
                <a:ext uri="{FF2B5EF4-FFF2-40B4-BE49-F238E27FC236}">
                  <a16:creationId xmlns:a16="http://schemas.microsoft.com/office/drawing/2014/main" id="{2A4DE76B-9699-4E57-93EB-27287802CFFD}"/>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 name="Freeform 21">
              <a:extLst>
                <a:ext uri="{FF2B5EF4-FFF2-40B4-BE49-F238E27FC236}">
                  <a16:creationId xmlns:a16="http://schemas.microsoft.com/office/drawing/2014/main" id="{BA4A9F28-1B3F-4015-9426-2108151194B2}"/>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 name="Freeform 22">
              <a:extLst>
                <a:ext uri="{FF2B5EF4-FFF2-40B4-BE49-F238E27FC236}">
                  <a16:creationId xmlns:a16="http://schemas.microsoft.com/office/drawing/2014/main" id="{5805E67A-6D19-41CD-929E-B71A5D7DE672}"/>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 name="Freeform 23">
              <a:extLst>
                <a:ext uri="{FF2B5EF4-FFF2-40B4-BE49-F238E27FC236}">
                  <a16:creationId xmlns:a16="http://schemas.microsoft.com/office/drawing/2014/main" id="{6F02E260-A395-46FB-B0F7-894C19ED7804}"/>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 name="Freeform 24">
              <a:extLst>
                <a:ext uri="{FF2B5EF4-FFF2-40B4-BE49-F238E27FC236}">
                  <a16:creationId xmlns:a16="http://schemas.microsoft.com/office/drawing/2014/main" id="{4D5C080E-319C-419F-BCB7-6FAD162BFE17}"/>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 name="Freeform 25">
              <a:extLst>
                <a:ext uri="{FF2B5EF4-FFF2-40B4-BE49-F238E27FC236}">
                  <a16:creationId xmlns:a16="http://schemas.microsoft.com/office/drawing/2014/main" id="{06C6FF98-BB3E-43D8-A6EC-FFBF2202462F}"/>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 name="Freeform 26">
              <a:extLst>
                <a:ext uri="{FF2B5EF4-FFF2-40B4-BE49-F238E27FC236}">
                  <a16:creationId xmlns:a16="http://schemas.microsoft.com/office/drawing/2014/main" id="{59AEBFAC-5837-4A84-B36D-403607213ECF}"/>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 name="Freeform 27">
              <a:extLst>
                <a:ext uri="{FF2B5EF4-FFF2-40B4-BE49-F238E27FC236}">
                  <a16:creationId xmlns:a16="http://schemas.microsoft.com/office/drawing/2014/main" id="{337F8CFA-126B-4D83-AE9A-8E45EFCB1D85}"/>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 name="Freeform 28">
              <a:extLst>
                <a:ext uri="{FF2B5EF4-FFF2-40B4-BE49-F238E27FC236}">
                  <a16:creationId xmlns:a16="http://schemas.microsoft.com/office/drawing/2014/main" id="{62E8D2F7-1BF9-4E5A-AD23-D328C4E4A94C}"/>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 name="Freeform 29">
              <a:extLst>
                <a:ext uri="{FF2B5EF4-FFF2-40B4-BE49-F238E27FC236}">
                  <a16:creationId xmlns:a16="http://schemas.microsoft.com/office/drawing/2014/main" id="{B05C9544-E780-472C-BA2D-7BD533DBD8FB}"/>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 name="Freeform 30">
              <a:extLst>
                <a:ext uri="{FF2B5EF4-FFF2-40B4-BE49-F238E27FC236}">
                  <a16:creationId xmlns:a16="http://schemas.microsoft.com/office/drawing/2014/main" id="{FF718210-5D41-4184-B5E4-F27A839140F5}"/>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 name="Freeform 31">
              <a:extLst>
                <a:ext uri="{FF2B5EF4-FFF2-40B4-BE49-F238E27FC236}">
                  <a16:creationId xmlns:a16="http://schemas.microsoft.com/office/drawing/2014/main" id="{BF9CE947-DCA9-4C2B-8618-474B969DB4FC}"/>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 name="Freeform 32">
              <a:extLst>
                <a:ext uri="{FF2B5EF4-FFF2-40B4-BE49-F238E27FC236}">
                  <a16:creationId xmlns:a16="http://schemas.microsoft.com/office/drawing/2014/main" id="{1825EABD-6D9C-419B-8C09-02308142D5C8}"/>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64" name="Group 363">
            <a:extLst>
              <a:ext uri="{FF2B5EF4-FFF2-40B4-BE49-F238E27FC236}">
                <a16:creationId xmlns:a16="http://schemas.microsoft.com/office/drawing/2014/main" id="{CA1B8CF8-356B-437C-92DD-6893C3465C0D}"/>
              </a:ext>
            </a:extLst>
          </p:cNvPr>
          <p:cNvGrpSpPr/>
          <p:nvPr/>
        </p:nvGrpSpPr>
        <p:grpSpPr>
          <a:xfrm>
            <a:off x="7726666" y="12300059"/>
            <a:ext cx="598418" cy="526338"/>
            <a:chOff x="3142940" y="3089389"/>
            <a:chExt cx="1052155" cy="925422"/>
          </a:xfrm>
        </p:grpSpPr>
        <p:sp>
          <p:nvSpPr>
            <p:cNvPr id="365" name="Freeform 19">
              <a:extLst>
                <a:ext uri="{FF2B5EF4-FFF2-40B4-BE49-F238E27FC236}">
                  <a16:creationId xmlns:a16="http://schemas.microsoft.com/office/drawing/2014/main" id="{FA8E7870-440E-43FE-A6FC-66CC1D558B2F}"/>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 name="Freeform 20">
              <a:extLst>
                <a:ext uri="{FF2B5EF4-FFF2-40B4-BE49-F238E27FC236}">
                  <a16:creationId xmlns:a16="http://schemas.microsoft.com/office/drawing/2014/main" id="{0CACA275-0A02-4A65-B1DB-02A62264A22E}"/>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 name="Freeform 21">
              <a:extLst>
                <a:ext uri="{FF2B5EF4-FFF2-40B4-BE49-F238E27FC236}">
                  <a16:creationId xmlns:a16="http://schemas.microsoft.com/office/drawing/2014/main" id="{42EB7762-0425-4470-9EBC-35095E42AD7D}"/>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 name="Freeform 22">
              <a:extLst>
                <a:ext uri="{FF2B5EF4-FFF2-40B4-BE49-F238E27FC236}">
                  <a16:creationId xmlns:a16="http://schemas.microsoft.com/office/drawing/2014/main" id="{B3B8224C-CFA1-4B7B-9CD5-2773927BAB1C}"/>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 name="Freeform 23">
              <a:extLst>
                <a:ext uri="{FF2B5EF4-FFF2-40B4-BE49-F238E27FC236}">
                  <a16:creationId xmlns:a16="http://schemas.microsoft.com/office/drawing/2014/main" id="{ECC47F6B-B7A7-40E5-8EDA-3A0A5B4CA420}"/>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 name="Freeform 24">
              <a:extLst>
                <a:ext uri="{FF2B5EF4-FFF2-40B4-BE49-F238E27FC236}">
                  <a16:creationId xmlns:a16="http://schemas.microsoft.com/office/drawing/2014/main" id="{CD233900-EF54-4506-B7FF-E08E780DD315}"/>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 name="Freeform 25">
              <a:extLst>
                <a:ext uri="{FF2B5EF4-FFF2-40B4-BE49-F238E27FC236}">
                  <a16:creationId xmlns:a16="http://schemas.microsoft.com/office/drawing/2014/main" id="{8DBD9EC6-B58A-4060-A59C-DAAEB8FAB1BB}"/>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 name="Freeform 26">
              <a:extLst>
                <a:ext uri="{FF2B5EF4-FFF2-40B4-BE49-F238E27FC236}">
                  <a16:creationId xmlns:a16="http://schemas.microsoft.com/office/drawing/2014/main" id="{DC6A7718-667D-40CE-A0F7-8E64808859A1}"/>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 name="Freeform 27">
              <a:extLst>
                <a:ext uri="{FF2B5EF4-FFF2-40B4-BE49-F238E27FC236}">
                  <a16:creationId xmlns:a16="http://schemas.microsoft.com/office/drawing/2014/main" id="{2D793FF1-4E42-4307-97B2-8EFAD29A7290}"/>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 name="Freeform 28">
              <a:extLst>
                <a:ext uri="{FF2B5EF4-FFF2-40B4-BE49-F238E27FC236}">
                  <a16:creationId xmlns:a16="http://schemas.microsoft.com/office/drawing/2014/main" id="{9AEBBA22-9B78-44F1-97ED-0EB376BCF884}"/>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 name="Freeform 29">
              <a:extLst>
                <a:ext uri="{FF2B5EF4-FFF2-40B4-BE49-F238E27FC236}">
                  <a16:creationId xmlns:a16="http://schemas.microsoft.com/office/drawing/2014/main" id="{27D1572E-A57E-41EE-A6A3-CAA106C7786A}"/>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 name="Freeform 30">
              <a:extLst>
                <a:ext uri="{FF2B5EF4-FFF2-40B4-BE49-F238E27FC236}">
                  <a16:creationId xmlns:a16="http://schemas.microsoft.com/office/drawing/2014/main" id="{CA2692AD-CD7E-4FA5-A24A-91B80ACF64E4}"/>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 name="Freeform 31">
              <a:extLst>
                <a:ext uri="{FF2B5EF4-FFF2-40B4-BE49-F238E27FC236}">
                  <a16:creationId xmlns:a16="http://schemas.microsoft.com/office/drawing/2014/main" id="{03BD2F4B-7A4E-426C-8E75-450722B22752}"/>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 name="Freeform 32">
              <a:extLst>
                <a:ext uri="{FF2B5EF4-FFF2-40B4-BE49-F238E27FC236}">
                  <a16:creationId xmlns:a16="http://schemas.microsoft.com/office/drawing/2014/main" id="{547D7F71-820C-4B91-A0D5-9C009CA2CC92}"/>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79" name="TextBox 378">
            <a:extLst>
              <a:ext uri="{FF2B5EF4-FFF2-40B4-BE49-F238E27FC236}">
                <a16:creationId xmlns:a16="http://schemas.microsoft.com/office/drawing/2014/main" id="{C2609A6D-2FAF-471D-B542-36D766280628}"/>
              </a:ext>
            </a:extLst>
          </p:cNvPr>
          <p:cNvSpPr txBox="1"/>
          <p:nvPr/>
        </p:nvSpPr>
        <p:spPr>
          <a:xfrm>
            <a:off x="2568269" y="12862951"/>
            <a:ext cx="3241229" cy="1107996"/>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Vaccine</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Sed euismod id risus quis scelerisque.</a:t>
            </a:r>
          </a:p>
        </p:txBody>
      </p:sp>
      <p:sp>
        <p:nvSpPr>
          <p:cNvPr id="380" name="TextBox 379">
            <a:extLst>
              <a:ext uri="{FF2B5EF4-FFF2-40B4-BE49-F238E27FC236}">
                <a16:creationId xmlns:a16="http://schemas.microsoft.com/office/drawing/2014/main" id="{2D2FD0A9-DBA9-494B-9813-65032A7D2D14}"/>
              </a:ext>
            </a:extLst>
          </p:cNvPr>
          <p:cNvSpPr txBox="1"/>
          <p:nvPr/>
        </p:nvSpPr>
        <p:spPr>
          <a:xfrm>
            <a:off x="19195443" y="6951248"/>
            <a:ext cx="3241229" cy="892552"/>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Research</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381" name="TextBox 380">
            <a:extLst>
              <a:ext uri="{FF2B5EF4-FFF2-40B4-BE49-F238E27FC236}">
                <a16:creationId xmlns:a16="http://schemas.microsoft.com/office/drawing/2014/main" id="{943F2ACB-257D-4933-BE80-812479BFA310}"/>
              </a:ext>
            </a:extLst>
          </p:cNvPr>
          <p:cNvSpPr txBox="1"/>
          <p:nvPr/>
        </p:nvSpPr>
        <p:spPr>
          <a:xfrm>
            <a:off x="18936908" y="12125353"/>
            <a:ext cx="3241229" cy="892552"/>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Genetic Code</a:t>
            </a: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grpSp>
        <p:nvGrpSpPr>
          <p:cNvPr id="382" name="Group 381">
            <a:extLst>
              <a:ext uri="{FF2B5EF4-FFF2-40B4-BE49-F238E27FC236}">
                <a16:creationId xmlns:a16="http://schemas.microsoft.com/office/drawing/2014/main" id="{4E4F6551-185E-439A-B449-521E18434679}"/>
              </a:ext>
            </a:extLst>
          </p:cNvPr>
          <p:cNvGrpSpPr/>
          <p:nvPr/>
        </p:nvGrpSpPr>
        <p:grpSpPr>
          <a:xfrm>
            <a:off x="3000598" y="6813770"/>
            <a:ext cx="914852" cy="804657"/>
            <a:chOff x="3142940" y="3089389"/>
            <a:chExt cx="1052155" cy="925422"/>
          </a:xfrm>
        </p:grpSpPr>
        <p:sp>
          <p:nvSpPr>
            <p:cNvPr id="383" name="Freeform 19">
              <a:extLst>
                <a:ext uri="{FF2B5EF4-FFF2-40B4-BE49-F238E27FC236}">
                  <a16:creationId xmlns:a16="http://schemas.microsoft.com/office/drawing/2014/main" id="{8342A0C3-3E92-413B-9FA9-054B1B744455}"/>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 name="Freeform 20">
              <a:extLst>
                <a:ext uri="{FF2B5EF4-FFF2-40B4-BE49-F238E27FC236}">
                  <a16:creationId xmlns:a16="http://schemas.microsoft.com/office/drawing/2014/main" id="{61EB739F-C1A6-49F9-A791-2D2CC8C44266}"/>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 name="Freeform 21">
              <a:extLst>
                <a:ext uri="{FF2B5EF4-FFF2-40B4-BE49-F238E27FC236}">
                  <a16:creationId xmlns:a16="http://schemas.microsoft.com/office/drawing/2014/main" id="{6DA8007B-CD0B-4405-AA8D-0A550D79074C}"/>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 name="Freeform 22">
              <a:extLst>
                <a:ext uri="{FF2B5EF4-FFF2-40B4-BE49-F238E27FC236}">
                  <a16:creationId xmlns:a16="http://schemas.microsoft.com/office/drawing/2014/main" id="{CA1421A4-0078-4AF6-BFE3-A3CDB7EC9144}"/>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 name="Freeform 23">
              <a:extLst>
                <a:ext uri="{FF2B5EF4-FFF2-40B4-BE49-F238E27FC236}">
                  <a16:creationId xmlns:a16="http://schemas.microsoft.com/office/drawing/2014/main" id="{EF5A5F6A-CE43-4D54-8698-6FE4C4EA442B}"/>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 name="Freeform 24">
              <a:extLst>
                <a:ext uri="{FF2B5EF4-FFF2-40B4-BE49-F238E27FC236}">
                  <a16:creationId xmlns:a16="http://schemas.microsoft.com/office/drawing/2014/main" id="{901DC6DC-590A-4C0D-810E-E0B9B29476DD}"/>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 name="Freeform 25">
              <a:extLst>
                <a:ext uri="{FF2B5EF4-FFF2-40B4-BE49-F238E27FC236}">
                  <a16:creationId xmlns:a16="http://schemas.microsoft.com/office/drawing/2014/main" id="{380DD7F7-080D-4D6F-A3EE-838573E7D1E0}"/>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 name="Freeform 26">
              <a:extLst>
                <a:ext uri="{FF2B5EF4-FFF2-40B4-BE49-F238E27FC236}">
                  <a16:creationId xmlns:a16="http://schemas.microsoft.com/office/drawing/2014/main" id="{A114F58D-14E8-411B-AAC5-57A678518236}"/>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 name="Freeform 27">
              <a:extLst>
                <a:ext uri="{FF2B5EF4-FFF2-40B4-BE49-F238E27FC236}">
                  <a16:creationId xmlns:a16="http://schemas.microsoft.com/office/drawing/2014/main" id="{401257E8-0B74-411B-9005-0AE515F35184}"/>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 name="Freeform 28">
              <a:extLst>
                <a:ext uri="{FF2B5EF4-FFF2-40B4-BE49-F238E27FC236}">
                  <a16:creationId xmlns:a16="http://schemas.microsoft.com/office/drawing/2014/main" id="{1418946C-49FB-4AE0-933D-0C8F976A9F64}"/>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 name="Freeform 29">
              <a:extLst>
                <a:ext uri="{FF2B5EF4-FFF2-40B4-BE49-F238E27FC236}">
                  <a16:creationId xmlns:a16="http://schemas.microsoft.com/office/drawing/2014/main" id="{86434991-E6B0-42FD-9048-745A642536D0}"/>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 name="Freeform 30">
              <a:extLst>
                <a:ext uri="{FF2B5EF4-FFF2-40B4-BE49-F238E27FC236}">
                  <a16:creationId xmlns:a16="http://schemas.microsoft.com/office/drawing/2014/main" id="{C71F6612-9E79-4B5C-8179-43F57EDDE1F8}"/>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 name="Freeform 31">
              <a:extLst>
                <a:ext uri="{FF2B5EF4-FFF2-40B4-BE49-F238E27FC236}">
                  <a16:creationId xmlns:a16="http://schemas.microsoft.com/office/drawing/2014/main" id="{A3ABB83A-0F14-4C3F-A966-2016BC3A8C4E}"/>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 name="Freeform 32">
              <a:extLst>
                <a:ext uri="{FF2B5EF4-FFF2-40B4-BE49-F238E27FC236}">
                  <a16:creationId xmlns:a16="http://schemas.microsoft.com/office/drawing/2014/main" id="{25935FD2-EF48-4A12-B33A-BAA09BFB57AD}"/>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97" name="TextBox 396">
            <a:extLst>
              <a:ext uri="{FF2B5EF4-FFF2-40B4-BE49-F238E27FC236}">
                <a16:creationId xmlns:a16="http://schemas.microsoft.com/office/drawing/2014/main" id="{54E3FA70-4B68-4E42-B192-77C2A7E95D02}"/>
              </a:ext>
            </a:extLst>
          </p:cNvPr>
          <p:cNvSpPr txBox="1"/>
          <p:nvPr/>
        </p:nvSpPr>
        <p:spPr>
          <a:xfrm>
            <a:off x="2174899" y="1842003"/>
            <a:ext cx="6138579" cy="4154984"/>
          </a:xfrm>
          <a:prstGeom prst="rect">
            <a:avLst/>
          </a:prstGeom>
          <a:noFill/>
        </p:spPr>
        <p:txBody>
          <a:bodyPr wrap="square" rtlCol="0" anchor="b">
            <a:spAutoFit/>
          </a:bodyPr>
          <a:lstStyle/>
          <a:p>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of the </a:t>
            </a:r>
          </a:p>
          <a:p>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398" name="Group 397">
            <a:extLst>
              <a:ext uri="{FF2B5EF4-FFF2-40B4-BE49-F238E27FC236}">
                <a16:creationId xmlns:a16="http://schemas.microsoft.com/office/drawing/2014/main" id="{AB9693F7-C7A6-407F-9B0E-41FC55969DEA}"/>
              </a:ext>
            </a:extLst>
          </p:cNvPr>
          <p:cNvGrpSpPr/>
          <p:nvPr/>
        </p:nvGrpSpPr>
        <p:grpSpPr>
          <a:xfrm>
            <a:off x="684925" y="8519028"/>
            <a:ext cx="1061783" cy="1794230"/>
            <a:chOff x="684925" y="5960885"/>
            <a:chExt cx="1061783" cy="1794230"/>
          </a:xfrm>
        </p:grpSpPr>
        <p:cxnSp>
          <p:nvCxnSpPr>
            <p:cNvPr id="399" name="Straight Connector 398">
              <a:extLst>
                <a:ext uri="{FF2B5EF4-FFF2-40B4-BE49-F238E27FC236}">
                  <a16:creationId xmlns:a16="http://schemas.microsoft.com/office/drawing/2014/main" id="{552F36C4-A5AF-4DE0-996D-AF953522F492}"/>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7CCACA82-64E3-439F-9E9D-5BFF16FB81A4}"/>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BCDF5DFD-870F-4540-B037-3B646DE16284}"/>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081A4C2A-1F2E-41CC-A112-D4F60650C1AC}"/>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2DB413B0-0287-48A7-BB8A-96E958BF87F4}"/>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096719CB-7414-4F2E-8C3D-95A65A68083E}"/>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D5391D3E-18DC-4FD7-86F1-560114466305}"/>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406" name="TextBox 405">
            <a:extLst>
              <a:ext uri="{FF2B5EF4-FFF2-40B4-BE49-F238E27FC236}">
                <a16:creationId xmlns:a16="http://schemas.microsoft.com/office/drawing/2014/main" id="{57337129-A688-4286-8973-1CB8B14ECB10}"/>
              </a:ext>
            </a:extLst>
          </p:cNvPr>
          <p:cNvSpPr txBox="1"/>
          <p:nvPr/>
        </p:nvSpPr>
        <p:spPr>
          <a:xfrm rot="16200000">
            <a:off x="-649020" y="3929581"/>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79026910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349"/>
                                            </p:tgtEl>
                                            <p:attrNameLst>
                                              <p:attrName>style.visibility</p:attrName>
                                            </p:attrNameLst>
                                          </p:cBhvr>
                                          <p:to>
                                            <p:strVal val="visible"/>
                                          </p:to>
                                        </p:set>
                                        <p:anim calcmode="lin" valueType="num" p14:bounceEnd="80000">
                                          <p:cBhvr additive="base">
                                            <p:cTn id="7" dur="2500" fill="hold"/>
                                            <p:tgtEl>
                                              <p:spTgt spid="349"/>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349"/>
                                            </p:tgtEl>
                                            <p:attrNameLst>
                                              <p:attrName>ppt_y</p:attrName>
                                            </p:attrNameLst>
                                          </p:cBhvr>
                                          <p:tavLst>
                                            <p:tav tm="0">
                                              <p:val>
                                                <p:strVal val="1+#ppt_h/2"/>
                                              </p:val>
                                            </p:tav>
                                            <p:tav tm="100000">
                                              <p:val>
                                                <p:strVal val="#ppt_y"/>
                                              </p:val>
                                            </p:tav>
                                          </p:tavLst>
                                        </p:anim>
                                      </p:childTnLst>
                                    </p:cTn>
                                  </p:par>
                                  <p:par>
                                    <p:cTn id="9" presetID="2" presetClass="entr" presetSubtype="8" fill="hold" nodeType="withEffect" p14:presetBounceEnd="80000">
                                      <p:stCondLst>
                                        <p:cond delay="300"/>
                                      </p:stCondLst>
                                      <p:childTnLst>
                                        <p:set>
                                          <p:cBhvr>
                                            <p:cTn id="10" dur="1" fill="hold">
                                              <p:stCondLst>
                                                <p:cond delay="0"/>
                                              </p:stCondLst>
                                            </p:cTn>
                                            <p:tgtEl>
                                              <p:spTgt spid="382"/>
                                            </p:tgtEl>
                                            <p:attrNameLst>
                                              <p:attrName>style.visibility</p:attrName>
                                            </p:attrNameLst>
                                          </p:cBhvr>
                                          <p:to>
                                            <p:strVal val="visible"/>
                                          </p:to>
                                        </p:set>
                                        <p:anim calcmode="lin" valueType="num" p14:bounceEnd="80000">
                                          <p:cBhvr additive="base">
                                            <p:cTn id="11" dur="2500" fill="hold"/>
                                            <p:tgtEl>
                                              <p:spTgt spid="382"/>
                                            </p:tgtEl>
                                            <p:attrNameLst>
                                              <p:attrName>ppt_x</p:attrName>
                                            </p:attrNameLst>
                                          </p:cBhvr>
                                          <p:tavLst>
                                            <p:tav tm="0">
                                              <p:val>
                                                <p:strVal val="0-#ppt_w/2"/>
                                              </p:val>
                                            </p:tav>
                                            <p:tav tm="100000">
                                              <p:val>
                                                <p:strVal val="#ppt_x"/>
                                              </p:val>
                                            </p:tav>
                                          </p:tavLst>
                                        </p:anim>
                                        <p:anim calcmode="lin" valueType="num" p14:bounceEnd="80000">
                                          <p:cBhvr additive="base">
                                            <p:cTn id="12" dur="2500" fill="hold"/>
                                            <p:tgtEl>
                                              <p:spTgt spid="382"/>
                                            </p:tgtEl>
                                            <p:attrNameLst>
                                              <p:attrName>ppt_y</p:attrName>
                                            </p:attrNameLst>
                                          </p:cBhvr>
                                          <p:tavLst>
                                            <p:tav tm="0">
                                              <p:val>
                                                <p:strVal val="#ppt_y"/>
                                              </p:val>
                                            </p:tav>
                                            <p:tav tm="100000">
                                              <p:val>
                                                <p:strVal val="#ppt_y"/>
                                              </p:val>
                                            </p:tav>
                                          </p:tavLst>
                                        </p:anim>
                                      </p:childTnLst>
                                    </p:cTn>
                                  </p:par>
                                  <p:par>
                                    <p:cTn id="13" presetID="2" presetClass="entr" presetSubtype="4" fill="hold" grpId="0" nodeType="withEffect" p14:presetBounceEnd="80000">
                                      <p:stCondLst>
                                        <p:cond delay="0"/>
                                      </p:stCondLst>
                                      <p:childTnLst>
                                        <p:set>
                                          <p:cBhvr>
                                            <p:cTn id="14" dur="1" fill="hold">
                                              <p:stCondLst>
                                                <p:cond delay="0"/>
                                              </p:stCondLst>
                                            </p:cTn>
                                            <p:tgtEl>
                                              <p:spTgt spid="381"/>
                                            </p:tgtEl>
                                            <p:attrNameLst>
                                              <p:attrName>style.visibility</p:attrName>
                                            </p:attrNameLst>
                                          </p:cBhvr>
                                          <p:to>
                                            <p:strVal val="visible"/>
                                          </p:to>
                                        </p:set>
                                        <p:anim calcmode="lin" valueType="num" p14:bounceEnd="80000">
                                          <p:cBhvr additive="base">
                                            <p:cTn id="15" dur="2500" fill="hold"/>
                                            <p:tgtEl>
                                              <p:spTgt spid="381"/>
                                            </p:tgtEl>
                                            <p:attrNameLst>
                                              <p:attrName>ppt_x</p:attrName>
                                            </p:attrNameLst>
                                          </p:cBhvr>
                                          <p:tavLst>
                                            <p:tav tm="0">
                                              <p:val>
                                                <p:strVal val="#ppt_x"/>
                                              </p:val>
                                            </p:tav>
                                            <p:tav tm="100000">
                                              <p:val>
                                                <p:strVal val="#ppt_x"/>
                                              </p:val>
                                            </p:tav>
                                          </p:tavLst>
                                        </p:anim>
                                        <p:anim calcmode="lin" valueType="num" p14:bounceEnd="80000">
                                          <p:cBhvr additive="base">
                                            <p:cTn id="16" dur="2500" fill="hold"/>
                                            <p:tgtEl>
                                              <p:spTgt spid="381"/>
                                            </p:tgtEl>
                                            <p:attrNameLst>
                                              <p:attrName>ppt_y</p:attrName>
                                            </p:attrNameLst>
                                          </p:cBhvr>
                                          <p:tavLst>
                                            <p:tav tm="0">
                                              <p:val>
                                                <p:strVal val="1+#ppt_h/2"/>
                                              </p:val>
                                            </p:tav>
                                            <p:tav tm="100000">
                                              <p:val>
                                                <p:strVal val="#ppt_y"/>
                                              </p:val>
                                            </p:tav>
                                          </p:tavLst>
                                        </p:anim>
                                      </p:childTnLst>
                                    </p:cTn>
                                  </p:par>
                                  <p:par>
                                    <p:cTn id="17" presetID="2" presetClass="entr" presetSubtype="12" fill="hold" nodeType="withEffect" p14:presetBounceEnd="80000">
                                      <p:stCondLst>
                                        <p:cond delay="200"/>
                                      </p:stCondLst>
                                      <p:childTnLst>
                                        <p:set>
                                          <p:cBhvr>
                                            <p:cTn id="18" dur="1" fill="hold">
                                              <p:stCondLst>
                                                <p:cond delay="0"/>
                                              </p:stCondLst>
                                            </p:cTn>
                                            <p:tgtEl>
                                              <p:spTgt spid="289"/>
                                            </p:tgtEl>
                                            <p:attrNameLst>
                                              <p:attrName>style.visibility</p:attrName>
                                            </p:attrNameLst>
                                          </p:cBhvr>
                                          <p:to>
                                            <p:strVal val="visible"/>
                                          </p:to>
                                        </p:set>
                                        <p:anim calcmode="lin" valueType="num" p14:bounceEnd="80000">
                                          <p:cBhvr additive="base">
                                            <p:cTn id="19" dur="2500" fill="hold"/>
                                            <p:tgtEl>
                                              <p:spTgt spid="289"/>
                                            </p:tgtEl>
                                            <p:attrNameLst>
                                              <p:attrName>ppt_x</p:attrName>
                                            </p:attrNameLst>
                                          </p:cBhvr>
                                          <p:tavLst>
                                            <p:tav tm="0">
                                              <p:val>
                                                <p:strVal val="0-#ppt_w/2"/>
                                              </p:val>
                                            </p:tav>
                                            <p:tav tm="100000">
                                              <p:val>
                                                <p:strVal val="#ppt_x"/>
                                              </p:val>
                                            </p:tav>
                                          </p:tavLst>
                                        </p:anim>
                                        <p:anim calcmode="lin" valueType="num" p14:bounceEnd="80000">
                                          <p:cBhvr additive="base">
                                            <p:cTn id="20" dur="2500" fill="hold"/>
                                            <p:tgtEl>
                                              <p:spTgt spid="289"/>
                                            </p:tgtEl>
                                            <p:attrNameLst>
                                              <p:attrName>ppt_y</p:attrName>
                                            </p:attrNameLst>
                                          </p:cBhvr>
                                          <p:tavLst>
                                            <p:tav tm="0">
                                              <p:val>
                                                <p:strVal val="1+#ppt_h/2"/>
                                              </p:val>
                                            </p:tav>
                                            <p:tav tm="100000">
                                              <p:val>
                                                <p:strVal val="#ppt_y"/>
                                              </p:val>
                                            </p:tav>
                                          </p:tavLst>
                                        </p:anim>
                                      </p:childTnLst>
                                    </p:cTn>
                                  </p:par>
                                  <p:par>
                                    <p:cTn id="21" presetID="2" presetClass="entr" presetSubtype="2" fill="hold" grpId="0" nodeType="withEffect" p14:presetBounceEnd="80000">
                                      <p:stCondLst>
                                        <p:cond delay="500"/>
                                      </p:stCondLst>
                                      <p:childTnLst>
                                        <p:set>
                                          <p:cBhvr>
                                            <p:cTn id="22" dur="1" fill="hold">
                                              <p:stCondLst>
                                                <p:cond delay="0"/>
                                              </p:stCondLst>
                                            </p:cTn>
                                            <p:tgtEl>
                                              <p:spTgt spid="380"/>
                                            </p:tgtEl>
                                            <p:attrNameLst>
                                              <p:attrName>style.visibility</p:attrName>
                                            </p:attrNameLst>
                                          </p:cBhvr>
                                          <p:to>
                                            <p:strVal val="visible"/>
                                          </p:to>
                                        </p:set>
                                        <p:anim calcmode="lin" valueType="num" p14:bounceEnd="80000">
                                          <p:cBhvr additive="base">
                                            <p:cTn id="23" dur="2500" fill="hold"/>
                                            <p:tgtEl>
                                              <p:spTgt spid="380"/>
                                            </p:tgtEl>
                                            <p:attrNameLst>
                                              <p:attrName>ppt_x</p:attrName>
                                            </p:attrNameLst>
                                          </p:cBhvr>
                                          <p:tavLst>
                                            <p:tav tm="0">
                                              <p:val>
                                                <p:strVal val="1+#ppt_w/2"/>
                                              </p:val>
                                            </p:tav>
                                            <p:tav tm="100000">
                                              <p:val>
                                                <p:strVal val="#ppt_x"/>
                                              </p:val>
                                            </p:tav>
                                          </p:tavLst>
                                        </p:anim>
                                        <p:anim calcmode="lin" valueType="num" p14:bounceEnd="80000">
                                          <p:cBhvr additive="base">
                                            <p:cTn id="24" dur="2500" fill="hold"/>
                                            <p:tgtEl>
                                              <p:spTgt spid="380"/>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14:presetBounceEnd="80000">
                                      <p:stCondLst>
                                        <p:cond delay="0"/>
                                      </p:stCondLst>
                                      <p:childTnLst>
                                        <p:set>
                                          <p:cBhvr>
                                            <p:cTn id="26" dur="1" fill="hold">
                                              <p:stCondLst>
                                                <p:cond delay="0"/>
                                              </p:stCondLst>
                                            </p:cTn>
                                            <p:tgtEl>
                                              <p:spTgt spid="274"/>
                                            </p:tgtEl>
                                            <p:attrNameLst>
                                              <p:attrName>style.visibility</p:attrName>
                                            </p:attrNameLst>
                                          </p:cBhvr>
                                          <p:to>
                                            <p:strVal val="visible"/>
                                          </p:to>
                                        </p:set>
                                        <p:anim calcmode="lin" valueType="num" p14:bounceEnd="80000">
                                          <p:cBhvr additive="base">
                                            <p:cTn id="27" dur="2500" fill="hold"/>
                                            <p:tgtEl>
                                              <p:spTgt spid="274"/>
                                            </p:tgtEl>
                                            <p:attrNameLst>
                                              <p:attrName>ppt_x</p:attrName>
                                            </p:attrNameLst>
                                          </p:cBhvr>
                                          <p:tavLst>
                                            <p:tav tm="0">
                                              <p:val>
                                                <p:strVal val="0-#ppt_w/2"/>
                                              </p:val>
                                            </p:tav>
                                            <p:tav tm="100000">
                                              <p:val>
                                                <p:strVal val="#ppt_x"/>
                                              </p:val>
                                            </p:tav>
                                          </p:tavLst>
                                        </p:anim>
                                        <p:anim calcmode="lin" valueType="num" p14:bounceEnd="80000">
                                          <p:cBhvr additive="base">
                                            <p:cTn id="28" dur="2500" fill="hold"/>
                                            <p:tgtEl>
                                              <p:spTgt spid="274"/>
                                            </p:tgtEl>
                                            <p:attrNameLst>
                                              <p:attrName>ppt_y</p:attrName>
                                            </p:attrNameLst>
                                          </p:cBhvr>
                                          <p:tavLst>
                                            <p:tav tm="0">
                                              <p:val>
                                                <p:strVal val="#ppt_y"/>
                                              </p:val>
                                            </p:tav>
                                            <p:tav tm="100000">
                                              <p:val>
                                                <p:strVal val="#ppt_y"/>
                                              </p:val>
                                            </p:tav>
                                          </p:tavLst>
                                        </p:anim>
                                      </p:childTnLst>
                                    </p:cTn>
                                  </p:par>
                                  <p:par>
                                    <p:cTn id="29" presetID="2" presetClass="entr" presetSubtype="3" fill="hold" nodeType="withEffect" p14:presetBounceEnd="80000">
                                      <p:stCondLst>
                                        <p:cond delay="400"/>
                                      </p:stCondLst>
                                      <p:childTnLst>
                                        <p:set>
                                          <p:cBhvr>
                                            <p:cTn id="30" dur="1" fill="hold">
                                              <p:stCondLst>
                                                <p:cond delay="0"/>
                                              </p:stCondLst>
                                            </p:cTn>
                                            <p:tgtEl>
                                              <p:spTgt spid="319"/>
                                            </p:tgtEl>
                                            <p:attrNameLst>
                                              <p:attrName>style.visibility</p:attrName>
                                            </p:attrNameLst>
                                          </p:cBhvr>
                                          <p:to>
                                            <p:strVal val="visible"/>
                                          </p:to>
                                        </p:set>
                                        <p:anim calcmode="lin" valueType="num" p14:bounceEnd="80000">
                                          <p:cBhvr additive="base">
                                            <p:cTn id="31" dur="2500" fill="hold"/>
                                            <p:tgtEl>
                                              <p:spTgt spid="319"/>
                                            </p:tgtEl>
                                            <p:attrNameLst>
                                              <p:attrName>ppt_x</p:attrName>
                                            </p:attrNameLst>
                                          </p:cBhvr>
                                          <p:tavLst>
                                            <p:tav tm="0">
                                              <p:val>
                                                <p:strVal val="1+#ppt_w/2"/>
                                              </p:val>
                                            </p:tav>
                                            <p:tav tm="100000">
                                              <p:val>
                                                <p:strVal val="#ppt_x"/>
                                              </p:val>
                                            </p:tav>
                                          </p:tavLst>
                                        </p:anim>
                                        <p:anim calcmode="lin" valueType="num" p14:bounceEnd="80000">
                                          <p:cBhvr additive="base">
                                            <p:cTn id="32" dur="2500" fill="hold"/>
                                            <p:tgtEl>
                                              <p:spTgt spid="319"/>
                                            </p:tgtEl>
                                            <p:attrNameLst>
                                              <p:attrName>ppt_y</p:attrName>
                                            </p:attrNameLst>
                                          </p:cBhvr>
                                          <p:tavLst>
                                            <p:tav tm="0">
                                              <p:val>
                                                <p:strVal val="0-#ppt_h/2"/>
                                              </p:val>
                                            </p:tav>
                                            <p:tav tm="100000">
                                              <p:val>
                                                <p:strVal val="#ppt_y"/>
                                              </p:val>
                                            </p:tav>
                                          </p:tavLst>
                                        </p:anim>
                                      </p:childTnLst>
                                    </p:cTn>
                                  </p:par>
                                  <p:par>
                                    <p:cTn id="33" presetID="2" presetClass="entr" presetSubtype="6" fill="hold" nodeType="withEffect" p14:presetBounceEnd="80000">
                                      <p:stCondLst>
                                        <p:cond delay="100"/>
                                      </p:stCondLst>
                                      <p:childTnLst>
                                        <p:set>
                                          <p:cBhvr>
                                            <p:cTn id="34" dur="1" fill="hold">
                                              <p:stCondLst>
                                                <p:cond delay="0"/>
                                              </p:stCondLst>
                                            </p:cTn>
                                            <p:tgtEl>
                                              <p:spTgt spid="334"/>
                                            </p:tgtEl>
                                            <p:attrNameLst>
                                              <p:attrName>style.visibility</p:attrName>
                                            </p:attrNameLst>
                                          </p:cBhvr>
                                          <p:to>
                                            <p:strVal val="visible"/>
                                          </p:to>
                                        </p:set>
                                        <p:anim calcmode="lin" valueType="num" p14:bounceEnd="80000">
                                          <p:cBhvr additive="base">
                                            <p:cTn id="35" dur="2500" fill="hold"/>
                                            <p:tgtEl>
                                              <p:spTgt spid="334"/>
                                            </p:tgtEl>
                                            <p:attrNameLst>
                                              <p:attrName>ppt_x</p:attrName>
                                            </p:attrNameLst>
                                          </p:cBhvr>
                                          <p:tavLst>
                                            <p:tav tm="0">
                                              <p:val>
                                                <p:strVal val="1+#ppt_w/2"/>
                                              </p:val>
                                            </p:tav>
                                            <p:tav tm="100000">
                                              <p:val>
                                                <p:strVal val="#ppt_x"/>
                                              </p:val>
                                            </p:tav>
                                          </p:tavLst>
                                        </p:anim>
                                        <p:anim calcmode="lin" valueType="num" p14:bounceEnd="80000">
                                          <p:cBhvr additive="base">
                                            <p:cTn id="36" dur="2500" fill="hold"/>
                                            <p:tgtEl>
                                              <p:spTgt spid="334"/>
                                            </p:tgtEl>
                                            <p:attrNameLst>
                                              <p:attrName>ppt_y</p:attrName>
                                            </p:attrNameLst>
                                          </p:cBhvr>
                                          <p:tavLst>
                                            <p:tav tm="0">
                                              <p:val>
                                                <p:strVal val="1+#ppt_h/2"/>
                                              </p:val>
                                            </p:tav>
                                            <p:tav tm="100000">
                                              <p:val>
                                                <p:strVal val="#ppt_y"/>
                                              </p:val>
                                            </p:tav>
                                          </p:tavLst>
                                        </p:anim>
                                      </p:childTnLst>
                                    </p:cTn>
                                  </p:par>
                                  <p:par>
                                    <p:cTn id="37" presetID="2" presetClass="entr" presetSubtype="2" fill="hold" nodeType="withEffect" p14:presetBounceEnd="80000">
                                      <p:stCondLst>
                                        <p:cond delay="300"/>
                                      </p:stCondLst>
                                      <p:childTnLst>
                                        <p:set>
                                          <p:cBhvr>
                                            <p:cTn id="38" dur="1" fill="hold">
                                              <p:stCondLst>
                                                <p:cond delay="0"/>
                                              </p:stCondLst>
                                            </p:cTn>
                                            <p:tgtEl>
                                              <p:spTgt spid="304"/>
                                            </p:tgtEl>
                                            <p:attrNameLst>
                                              <p:attrName>style.visibility</p:attrName>
                                            </p:attrNameLst>
                                          </p:cBhvr>
                                          <p:to>
                                            <p:strVal val="visible"/>
                                          </p:to>
                                        </p:set>
                                        <p:anim calcmode="lin" valueType="num" p14:bounceEnd="80000">
                                          <p:cBhvr additive="base">
                                            <p:cTn id="39" dur="2500" fill="hold"/>
                                            <p:tgtEl>
                                              <p:spTgt spid="304"/>
                                            </p:tgtEl>
                                            <p:attrNameLst>
                                              <p:attrName>ppt_x</p:attrName>
                                            </p:attrNameLst>
                                          </p:cBhvr>
                                          <p:tavLst>
                                            <p:tav tm="0">
                                              <p:val>
                                                <p:strVal val="1+#ppt_w/2"/>
                                              </p:val>
                                            </p:tav>
                                            <p:tav tm="100000">
                                              <p:val>
                                                <p:strVal val="#ppt_x"/>
                                              </p:val>
                                            </p:tav>
                                          </p:tavLst>
                                        </p:anim>
                                        <p:anim calcmode="lin" valueType="num" p14:bounceEnd="80000">
                                          <p:cBhvr additive="base">
                                            <p:cTn id="40" dur="2500" fill="hold"/>
                                            <p:tgtEl>
                                              <p:spTgt spid="304"/>
                                            </p:tgtEl>
                                            <p:attrNameLst>
                                              <p:attrName>ppt_y</p:attrName>
                                            </p:attrNameLst>
                                          </p:cBhvr>
                                          <p:tavLst>
                                            <p:tav tm="0">
                                              <p:val>
                                                <p:strVal val="#ppt_y"/>
                                              </p:val>
                                            </p:tav>
                                            <p:tav tm="100000">
                                              <p:val>
                                                <p:strVal val="#ppt_y"/>
                                              </p:val>
                                            </p:tav>
                                          </p:tavLst>
                                        </p:anim>
                                      </p:childTnLst>
                                    </p:cTn>
                                  </p:par>
                                  <p:par>
                                    <p:cTn id="41" presetID="2" presetClass="entr" presetSubtype="12" fill="hold" nodeType="withEffect" p14:presetBounceEnd="80000">
                                      <p:stCondLst>
                                        <p:cond delay="700"/>
                                      </p:stCondLst>
                                      <p:childTnLst>
                                        <p:set>
                                          <p:cBhvr>
                                            <p:cTn id="42" dur="1" fill="hold">
                                              <p:stCondLst>
                                                <p:cond delay="0"/>
                                              </p:stCondLst>
                                            </p:cTn>
                                            <p:tgtEl>
                                              <p:spTgt spid="364"/>
                                            </p:tgtEl>
                                            <p:attrNameLst>
                                              <p:attrName>style.visibility</p:attrName>
                                            </p:attrNameLst>
                                          </p:cBhvr>
                                          <p:to>
                                            <p:strVal val="visible"/>
                                          </p:to>
                                        </p:set>
                                        <p:anim calcmode="lin" valueType="num" p14:bounceEnd="80000">
                                          <p:cBhvr additive="base">
                                            <p:cTn id="43" dur="2500" fill="hold"/>
                                            <p:tgtEl>
                                              <p:spTgt spid="364"/>
                                            </p:tgtEl>
                                            <p:attrNameLst>
                                              <p:attrName>ppt_x</p:attrName>
                                            </p:attrNameLst>
                                          </p:cBhvr>
                                          <p:tavLst>
                                            <p:tav tm="0">
                                              <p:val>
                                                <p:strVal val="0-#ppt_w/2"/>
                                              </p:val>
                                            </p:tav>
                                            <p:tav tm="100000">
                                              <p:val>
                                                <p:strVal val="#ppt_x"/>
                                              </p:val>
                                            </p:tav>
                                          </p:tavLst>
                                        </p:anim>
                                        <p:anim calcmode="lin" valueType="num" p14:bounceEnd="80000">
                                          <p:cBhvr additive="base">
                                            <p:cTn id="44" dur="2500" fill="hold"/>
                                            <p:tgtEl>
                                              <p:spTgt spid="364"/>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80000">
                                      <p:stCondLst>
                                        <p:cond delay="200"/>
                                      </p:stCondLst>
                                      <p:childTnLst>
                                        <p:set>
                                          <p:cBhvr>
                                            <p:cTn id="46" dur="1" fill="hold">
                                              <p:stCondLst>
                                                <p:cond delay="0"/>
                                              </p:stCondLst>
                                            </p:cTn>
                                            <p:tgtEl>
                                              <p:spTgt spid="379"/>
                                            </p:tgtEl>
                                            <p:attrNameLst>
                                              <p:attrName>style.visibility</p:attrName>
                                            </p:attrNameLst>
                                          </p:cBhvr>
                                          <p:to>
                                            <p:strVal val="visible"/>
                                          </p:to>
                                        </p:set>
                                        <p:anim calcmode="lin" valueType="num" p14:bounceEnd="80000">
                                          <p:cBhvr additive="base">
                                            <p:cTn id="47" dur="2500" fill="hold"/>
                                            <p:tgtEl>
                                              <p:spTgt spid="379"/>
                                            </p:tgtEl>
                                            <p:attrNameLst>
                                              <p:attrName>ppt_x</p:attrName>
                                            </p:attrNameLst>
                                          </p:cBhvr>
                                          <p:tavLst>
                                            <p:tav tm="0">
                                              <p:val>
                                                <p:strVal val="#ppt_x"/>
                                              </p:val>
                                            </p:tav>
                                            <p:tav tm="100000">
                                              <p:val>
                                                <p:strVal val="#ppt_x"/>
                                              </p:val>
                                            </p:tav>
                                          </p:tavLst>
                                        </p:anim>
                                        <p:anim calcmode="lin" valueType="num" p14:bounceEnd="80000">
                                          <p:cBhvr additive="base">
                                            <p:cTn id="48" dur="2500" fill="hold"/>
                                            <p:tgtEl>
                                              <p:spTgt spid="379"/>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path" presetSubtype="0" accel="50000" decel="50000" fill="hold" nodeType="clickEffect">
                                      <p:stCondLst>
                                        <p:cond delay="0"/>
                                      </p:stCondLst>
                                      <p:childTnLst>
                                        <p:animMotion origin="layout" path="M 1.58573E-6 -1.25E-6 L 0.37026 -0.03481 " pathEditMode="relative" rAng="0" ptsTypes="AA">
                                          <p:cBhvr>
                                            <p:cTn id="52" dur="2000" fill="hold"/>
                                            <p:tgtEl>
                                              <p:spTgt spid="382"/>
                                            </p:tgtEl>
                                            <p:attrNameLst>
                                              <p:attrName>ppt_x</p:attrName>
                                              <p:attrName>ppt_y</p:attrName>
                                            </p:attrNameLst>
                                          </p:cBhvr>
                                          <p:rCtr x="18513" y="-1745"/>
                                        </p:animMotion>
                                      </p:childTnLst>
                                    </p:cTn>
                                  </p:par>
                                  <p:par>
                                    <p:cTn id="53" presetID="42" presetClass="path" presetSubtype="0" accel="50000" decel="50000" fill="hold" nodeType="withEffect">
                                      <p:stCondLst>
                                        <p:cond delay="600"/>
                                      </p:stCondLst>
                                      <p:childTnLst>
                                        <p:animMotion origin="layout" path="M -3.59589E-6 1.66667E-6 L -0.34598 0.05208 " pathEditMode="relative" rAng="0" ptsTypes="AA">
                                          <p:cBhvr>
                                            <p:cTn id="54" dur="2000" fill="hold"/>
                                            <p:tgtEl>
                                              <p:spTgt spid="349"/>
                                            </p:tgtEl>
                                            <p:attrNameLst>
                                              <p:attrName>ppt_x</p:attrName>
                                              <p:attrName>ppt_y</p:attrName>
                                            </p:attrNameLst>
                                          </p:cBhvr>
                                          <p:rCtr x="-17302" y="2604"/>
                                        </p:animMotion>
                                      </p:childTnLst>
                                    </p:cTn>
                                  </p:par>
                                  <p:par>
                                    <p:cTn id="55" presetID="42" presetClass="path" presetSubtype="0" accel="50000" decel="50000" fill="hold" nodeType="withEffect">
                                      <p:stCondLst>
                                        <p:cond delay="200"/>
                                      </p:stCondLst>
                                      <p:childTnLst>
                                        <p:animMotion origin="layout" path="M -4.27548E-6 -4.86111E-6 L 0.35445 -0.35338 " pathEditMode="relative" rAng="0" ptsTypes="AA">
                                          <p:cBhvr>
                                            <p:cTn id="56" dur="2000" fill="hold"/>
                                            <p:tgtEl>
                                              <p:spTgt spid="289"/>
                                            </p:tgtEl>
                                            <p:attrNameLst>
                                              <p:attrName>ppt_x</p:attrName>
                                              <p:attrName>ppt_y</p:attrName>
                                            </p:attrNameLst>
                                          </p:cBhvr>
                                          <p:rCtr x="17719" y="-17674"/>
                                        </p:animMotion>
                                      </p:childTnLst>
                                    </p:cTn>
                                  </p:par>
                                  <p:par>
                                    <p:cTn id="57" presetID="42" presetClass="path" presetSubtype="0" accel="50000" decel="50000" fill="hold" nodeType="withEffect">
                                      <p:stCondLst>
                                        <p:cond delay="900"/>
                                      </p:stCondLst>
                                      <p:childTnLst>
                                        <p:animMotion origin="layout" path="M 4.09973E-6 5.55556E-7 L 0.30432 -0.14748 " pathEditMode="relative" rAng="0" ptsTypes="AA">
                                          <p:cBhvr>
                                            <p:cTn id="58" dur="2000" fill="hold"/>
                                            <p:tgtEl>
                                              <p:spTgt spid="274"/>
                                            </p:tgtEl>
                                            <p:attrNameLst>
                                              <p:attrName>ppt_x</p:attrName>
                                              <p:attrName>ppt_y</p:attrName>
                                            </p:attrNameLst>
                                          </p:cBhvr>
                                          <p:rCtr x="15213" y="-7378"/>
                                        </p:animMotion>
                                      </p:childTnLst>
                                    </p:cTn>
                                  </p:par>
                                  <p:par>
                                    <p:cTn id="59" presetID="42" presetClass="path" presetSubtype="0" accel="50000" decel="50000" fill="hold" nodeType="withEffect">
                                      <p:stCondLst>
                                        <p:cond delay="500"/>
                                      </p:stCondLst>
                                      <p:childTnLst>
                                        <p:animMotion origin="layout" path="M -6.11899E-8 -3.75E-6 L -0.20687 -0.0335 " pathEditMode="relative" rAng="0" ptsTypes="AA">
                                          <p:cBhvr>
                                            <p:cTn id="60" dur="2000" fill="hold"/>
                                            <p:tgtEl>
                                              <p:spTgt spid="319"/>
                                            </p:tgtEl>
                                            <p:attrNameLst>
                                              <p:attrName>ppt_x</p:attrName>
                                              <p:attrName>ppt_y</p:attrName>
                                            </p:attrNameLst>
                                          </p:cBhvr>
                                          <p:rCtr x="-10344" y="-1675"/>
                                        </p:animMotion>
                                      </p:childTnLst>
                                    </p:cTn>
                                  </p:par>
                                  <p:par>
                                    <p:cTn id="61" presetID="42" presetClass="path" presetSubtype="0" accel="50000" decel="50000" fill="hold" nodeType="withEffect">
                                      <p:stCondLst>
                                        <p:cond delay="1400"/>
                                      </p:stCondLst>
                                      <p:childTnLst>
                                        <p:animMotion origin="layout" path="M 1.37352E-6 -4.86111E-6 L -0.21091 -0.26154 " pathEditMode="relative" rAng="0" ptsTypes="AA">
                                          <p:cBhvr>
                                            <p:cTn id="62" dur="2000" fill="hold"/>
                                            <p:tgtEl>
                                              <p:spTgt spid="334"/>
                                            </p:tgtEl>
                                            <p:attrNameLst>
                                              <p:attrName>ppt_x</p:attrName>
                                              <p:attrName>ppt_y</p:attrName>
                                            </p:attrNameLst>
                                          </p:cBhvr>
                                          <p:rCtr x="-10546" y="-13082"/>
                                        </p:animMotion>
                                      </p:childTnLst>
                                    </p:cTn>
                                  </p:par>
                                  <p:par>
                                    <p:cTn id="63" presetID="42" presetClass="path" presetSubtype="0" accel="50000" decel="50000" fill="hold" nodeType="withEffect">
                                      <p:stCondLst>
                                        <p:cond delay="700"/>
                                      </p:stCondLst>
                                      <p:childTnLst>
                                        <p:animMotion origin="layout" path="M 4.68168E-6 0 L -0.33629 -0.24679 " pathEditMode="relative" rAng="0" ptsTypes="AA">
                                          <p:cBhvr>
                                            <p:cTn id="64" dur="2000" fill="hold"/>
                                            <p:tgtEl>
                                              <p:spTgt spid="304"/>
                                            </p:tgtEl>
                                            <p:attrNameLst>
                                              <p:attrName>ppt_x</p:attrName>
                                              <p:attrName>ppt_y</p:attrName>
                                            </p:attrNameLst>
                                          </p:cBhvr>
                                          <p:rCtr x="-16814" y="-12344"/>
                                        </p:animMotion>
                                      </p:childTnLst>
                                    </p:cTn>
                                  </p:par>
                                  <p:par>
                                    <p:cTn id="65" presetID="42" presetClass="path" presetSubtype="0" accel="50000" decel="50000" fill="hold" nodeType="withEffect">
                                      <p:stCondLst>
                                        <p:cond delay="1700"/>
                                      </p:stCondLst>
                                      <p:childTnLst>
                                        <p:animMotion origin="layout" path="M 1.28369E-6 8.33333E-7 L 0.16209 -0.32656 " pathEditMode="relative" rAng="0" ptsTypes="AA">
                                          <p:cBhvr>
                                            <p:cTn id="66" dur="2000" fill="hold"/>
                                            <p:tgtEl>
                                              <p:spTgt spid="364"/>
                                            </p:tgtEl>
                                            <p:attrNameLst>
                                              <p:attrName>ppt_x</p:attrName>
                                              <p:attrName>ppt_y</p:attrName>
                                            </p:attrNameLst>
                                          </p:cBhvr>
                                          <p:rCtr x="8104" y="-1632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p:bldP spid="380" grpId="0"/>
          <p:bldP spid="38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49"/>
                                            </p:tgtEl>
                                            <p:attrNameLst>
                                              <p:attrName>style.visibility</p:attrName>
                                            </p:attrNameLst>
                                          </p:cBhvr>
                                          <p:to>
                                            <p:strVal val="visible"/>
                                          </p:to>
                                        </p:set>
                                        <p:anim calcmode="lin" valueType="num">
                                          <p:cBhvr additive="base">
                                            <p:cTn id="7" dur="2500" fill="hold"/>
                                            <p:tgtEl>
                                              <p:spTgt spid="349"/>
                                            </p:tgtEl>
                                            <p:attrNameLst>
                                              <p:attrName>ppt_x</p:attrName>
                                            </p:attrNameLst>
                                          </p:cBhvr>
                                          <p:tavLst>
                                            <p:tav tm="0">
                                              <p:val>
                                                <p:strVal val="#ppt_x"/>
                                              </p:val>
                                            </p:tav>
                                            <p:tav tm="100000">
                                              <p:val>
                                                <p:strVal val="#ppt_x"/>
                                              </p:val>
                                            </p:tav>
                                          </p:tavLst>
                                        </p:anim>
                                        <p:anim calcmode="lin" valueType="num">
                                          <p:cBhvr additive="base">
                                            <p:cTn id="8" dur="2500" fill="hold"/>
                                            <p:tgtEl>
                                              <p:spTgt spid="349"/>
                                            </p:tgtEl>
                                            <p:attrNameLst>
                                              <p:attrName>ppt_y</p:attrName>
                                            </p:attrNameLst>
                                          </p:cBhvr>
                                          <p:tavLst>
                                            <p:tav tm="0">
                                              <p:val>
                                                <p:strVal val="1+#ppt_h/2"/>
                                              </p:val>
                                            </p:tav>
                                            <p:tav tm="100000">
                                              <p:val>
                                                <p:strVal val="#ppt_y"/>
                                              </p:val>
                                            </p:tav>
                                          </p:tavLst>
                                        </p:anim>
                                      </p:childTnLst>
                                    </p:cTn>
                                  </p:par>
                                  <p:par>
                                    <p:cTn id="9" presetID="2" presetClass="entr" presetSubtype="8" fill="hold" nodeType="withEffect">
                                      <p:stCondLst>
                                        <p:cond delay="300"/>
                                      </p:stCondLst>
                                      <p:childTnLst>
                                        <p:set>
                                          <p:cBhvr>
                                            <p:cTn id="10" dur="1" fill="hold">
                                              <p:stCondLst>
                                                <p:cond delay="0"/>
                                              </p:stCondLst>
                                            </p:cTn>
                                            <p:tgtEl>
                                              <p:spTgt spid="382"/>
                                            </p:tgtEl>
                                            <p:attrNameLst>
                                              <p:attrName>style.visibility</p:attrName>
                                            </p:attrNameLst>
                                          </p:cBhvr>
                                          <p:to>
                                            <p:strVal val="visible"/>
                                          </p:to>
                                        </p:set>
                                        <p:anim calcmode="lin" valueType="num">
                                          <p:cBhvr additive="base">
                                            <p:cTn id="11" dur="2500" fill="hold"/>
                                            <p:tgtEl>
                                              <p:spTgt spid="382"/>
                                            </p:tgtEl>
                                            <p:attrNameLst>
                                              <p:attrName>ppt_x</p:attrName>
                                            </p:attrNameLst>
                                          </p:cBhvr>
                                          <p:tavLst>
                                            <p:tav tm="0">
                                              <p:val>
                                                <p:strVal val="0-#ppt_w/2"/>
                                              </p:val>
                                            </p:tav>
                                            <p:tav tm="100000">
                                              <p:val>
                                                <p:strVal val="#ppt_x"/>
                                              </p:val>
                                            </p:tav>
                                          </p:tavLst>
                                        </p:anim>
                                        <p:anim calcmode="lin" valueType="num">
                                          <p:cBhvr additive="base">
                                            <p:cTn id="12" dur="2500" fill="hold"/>
                                            <p:tgtEl>
                                              <p:spTgt spid="382"/>
                                            </p:tgtEl>
                                            <p:attrNameLst>
                                              <p:attrName>ppt_y</p:attrName>
                                            </p:attrNameLst>
                                          </p:cBhvr>
                                          <p:tavLst>
                                            <p:tav tm="0">
                                              <p:val>
                                                <p:strVal val="#ppt_y"/>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81"/>
                                            </p:tgtEl>
                                            <p:attrNameLst>
                                              <p:attrName>style.visibility</p:attrName>
                                            </p:attrNameLst>
                                          </p:cBhvr>
                                          <p:to>
                                            <p:strVal val="visible"/>
                                          </p:to>
                                        </p:set>
                                        <p:anim calcmode="lin" valueType="num">
                                          <p:cBhvr additive="base">
                                            <p:cTn id="15" dur="2500" fill="hold"/>
                                            <p:tgtEl>
                                              <p:spTgt spid="381"/>
                                            </p:tgtEl>
                                            <p:attrNameLst>
                                              <p:attrName>ppt_x</p:attrName>
                                            </p:attrNameLst>
                                          </p:cBhvr>
                                          <p:tavLst>
                                            <p:tav tm="0">
                                              <p:val>
                                                <p:strVal val="#ppt_x"/>
                                              </p:val>
                                            </p:tav>
                                            <p:tav tm="100000">
                                              <p:val>
                                                <p:strVal val="#ppt_x"/>
                                              </p:val>
                                            </p:tav>
                                          </p:tavLst>
                                        </p:anim>
                                        <p:anim calcmode="lin" valueType="num">
                                          <p:cBhvr additive="base">
                                            <p:cTn id="16" dur="2500" fill="hold"/>
                                            <p:tgtEl>
                                              <p:spTgt spid="381"/>
                                            </p:tgtEl>
                                            <p:attrNameLst>
                                              <p:attrName>ppt_y</p:attrName>
                                            </p:attrNameLst>
                                          </p:cBhvr>
                                          <p:tavLst>
                                            <p:tav tm="0">
                                              <p:val>
                                                <p:strVal val="1+#ppt_h/2"/>
                                              </p:val>
                                            </p:tav>
                                            <p:tav tm="100000">
                                              <p:val>
                                                <p:strVal val="#ppt_y"/>
                                              </p:val>
                                            </p:tav>
                                          </p:tavLst>
                                        </p:anim>
                                      </p:childTnLst>
                                    </p:cTn>
                                  </p:par>
                                  <p:par>
                                    <p:cTn id="17" presetID="2" presetClass="entr" presetSubtype="12" fill="hold" nodeType="withEffect">
                                      <p:stCondLst>
                                        <p:cond delay="200"/>
                                      </p:stCondLst>
                                      <p:childTnLst>
                                        <p:set>
                                          <p:cBhvr>
                                            <p:cTn id="18" dur="1" fill="hold">
                                              <p:stCondLst>
                                                <p:cond delay="0"/>
                                              </p:stCondLst>
                                            </p:cTn>
                                            <p:tgtEl>
                                              <p:spTgt spid="289"/>
                                            </p:tgtEl>
                                            <p:attrNameLst>
                                              <p:attrName>style.visibility</p:attrName>
                                            </p:attrNameLst>
                                          </p:cBhvr>
                                          <p:to>
                                            <p:strVal val="visible"/>
                                          </p:to>
                                        </p:set>
                                        <p:anim calcmode="lin" valueType="num">
                                          <p:cBhvr additive="base">
                                            <p:cTn id="19" dur="2500" fill="hold"/>
                                            <p:tgtEl>
                                              <p:spTgt spid="289"/>
                                            </p:tgtEl>
                                            <p:attrNameLst>
                                              <p:attrName>ppt_x</p:attrName>
                                            </p:attrNameLst>
                                          </p:cBhvr>
                                          <p:tavLst>
                                            <p:tav tm="0">
                                              <p:val>
                                                <p:strVal val="0-#ppt_w/2"/>
                                              </p:val>
                                            </p:tav>
                                            <p:tav tm="100000">
                                              <p:val>
                                                <p:strVal val="#ppt_x"/>
                                              </p:val>
                                            </p:tav>
                                          </p:tavLst>
                                        </p:anim>
                                        <p:anim calcmode="lin" valueType="num">
                                          <p:cBhvr additive="base">
                                            <p:cTn id="20" dur="2500" fill="hold"/>
                                            <p:tgtEl>
                                              <p:spTgt spid="289"/>
                                            </p:tgtEl>
                                            <p:attrNameLst>
                                              <p:attrName>ppt_y</p:attrName>
                                            </p:attrNameLst>
                                          </p:cBhvr>
                                          <p:tavLst>
                                            <p:tav tm="0">
                                              <p:val>
                                                <p:strVal val="1+#ppt_h/2"/>
                                              </p:val>
                                            </p:tav>
                                            <p:tav tm="100000">
                                              <p:val>
                                                <p:strVal val="#ppt_y"/>
                                              </p:val>
                                            </p:tav>
                                          </p:tavLst>
                                        </p:anim>
                                      </p:childTnLst>
                                    </p:cTn>
                                  </p:par>
                                  <p:par>
                                    <p:cTn id="21" presetID="2" presetClass="entr" presetSubtype="2" fill="hold" grpId="0" nodeType="withEffect">
                                      <p:stCondLst>
                                        <p:cond delay="500"/>
                                      </p:stCondLst>
                                      <p:childTnLst>
                                        <p:set>
                                          <p:cBhvr>
                                            <p:cTn id="22" dur="1" fill="hold">
                                              <p:stCondLst>
                                                <p:cond delay="0"/>
                                              </p:stCondLst>
                                            </p:cTn>
                                            <p:tgtEl>
                                              <p:spTgt spid="380"/>
                                            </p:tgtEl>
                                            <p:attrNameLst>
                                              <p:attrName>style.visibility</p:attrName>
                                            </p:attrNameLst>
                                          </p:cBhvr>
                                          <p:to>
                                            <p:strVal val="visible"/>
                                          </p:to>
                                        </p:set>
                                        <p:anim calcmode="lin" valueType="num">
                                          <p:cBhvr additive="base">
                                            <p:cTn id="23" dur="2500" fill="hold"/>
                                            <p:tgtEl>
                                              <p:spTgt spid="380"/>
                                            </p:tgtEl>
                                            <p:attrNameLst>
                                              <p:attrName>ppt_x</p:attrName>
                                            </p:attrNameLst>
                                          </p:cBhvr>
                                          <p:tavLst>
                                            <p:tav tm="0">
                                              <p:val>
                                                <p:strVal val="1+#ppt_w/2"/>
                                              </p:val>
                                            </p:tav>
                                            <p:tav tm="100000">
                                              <p:val>
                                                <p:strVal val="#ppt_x"/>
                                              </p:val>
                                            </p:tav>
                                          </p:tavLst>
                                        </p:anim>
                                        <p:anim calcmode="lin" valueType="num">
                                          <p:cBhvr additive="base">
                                            <p:cTn id="24" dur="2500" fill="hold"/>
                                            <p:tgtEl>
                                              <p:spTgt spid="380"/>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274"/>
                                            </p:tgtEl>
                                            <p:attrNameLst>
                                              <p:attrName>style.visibility</p:attrName>
                                            </p:attrNameLst>
                                          </p:cBhvr>
                                          <p:to>
                                            <p:strVal val="visible"/>
                                          </p:to>
                                        </p:set>
                                        <p:anim calcmode="lin" valueType="num">
                                          <p:cBhvr additive="base">
                                            <p:cTn id="27" dur="2500" fill="hold"/>
                                            <p:tgtEl>
                                              <p:spTgt spid="274"/>
                                            </p:tgtEl>
                                            <p:attrNameLst>
                                              <p:attrName>ppt_x</p:attrName>
                                            </p:attrNameLst>
                                          </p:cBhvr>
                                          <p:tavLst>
                                            <p:tav tm="0">
                                              <p:val>
                                                <p:strVal val="0-#ppt_w/2"/>
                                              </p:val>
                                            </p:tav>
                                            <p:tav tm="100000">
                                              <p:val>
                                                <p:strVal val="#ppt_x"/>
                                              </p:val>
                                            </p:tav>
                                          </p:tavLst>
                                        </p:anim>
                                        <p:anim calcmode="lin" valueType="num">
                                          <p:cBhvr additive="base">
                                            <p:cTn id="28" dur="2500" fill="hold"/>
                                            <p:tgtEl>
                                              <p:spTgt spid="274"/>
                                            </p:tgtEl>
                                            <p:attrNameLst>
                                              <p:attrName>ppt_y</p:attrName>
                                            </p:attrNameLst>
                                          </p:cBhvr>
                                          <p:tavLst>
                                            <p:tav tm="0">
                                              <p:val>
                                                <p:strVal val="#ppt_y"/>
                                              </p:val>
                                            </p:tav>
                                            <p:tav tm="100000">
                                              <p:val>
                                                <p:strVal val="#ppt_y"/>
                                              </p:val>
                                            </p:tav>
                                          </p:tavLst>
                                        </p:anim>
                                      </p:childTnLst>
                                    </p:cTn>
                                  </p:par>
                                  <p:par>
                                    <p:cTn id="29" presetID="2" presetClass="entr" presetSubtype="3" fill="hold" nodeType="withEffect">
                                      <p:stCondLst>
                                        <p:cond delay="400"/>
                                      </p:stCondLst>
                                      <p:childTnLst>
                                        <p:set>
                                          <p:cBhvr>
                                            <p:cTn id="30" dur="1" fill="hold">
                                              <p:stCondLst>
                                                <p:cond delay="0"/>
                                              </p:stCondLst>
                                            </p:cTn>
                                            <p:tgtEl>
                                              <p:spTgt spid="319"/>
                                            </p:tgtEl>
                                            <p:attrNameLst>
                                              <p:attrName>style.visibility</p:attrName>
                                            </p:attrNameLst>
                                          </p:cBhvr>
                                          <p:to>
                                            <p:strVal val="visible"/>
                                          </p:to>
                                        </p:set>
                                        <p:anim calcmode="lin" valueType="num">
                                          <p:cBhvr additive="base">
                                            <p:cTn id="31" dur="2500" fill="hold"/>
                                            <p:tgtEl>
                                              <p:spTgt spid="319"/>
                                            </p:tgtEl>
                                            <p:attrNameLst>
                                              <p:attrName>ppt_x</p:attrName>
                                            </p:attrNameLst>
                                          </p:cBhvr>
                                          <p:tavLst>
                                            <p:tav tm="0">
                                              <p:val>
                                                <p:strVal val="1+#ppt_w/2"/>
                                              </p:val>
                                            </p:tav>
                                            <p:tav tm="100000">
                                              <p:val>
                                                <p:strVal val="#ppt_x"/>
                                              </p:val>
                                            </p:tav>
                                          </p:tavLst>
                                        </p:anim>
                                        <p:anim calcmode="lin" valueType="num">
                                          <p:cBhvr additive="base">
                                            <p:cTn id="32" dur="2500" fill="hold"/>
                                            <p:tgtEl>
                                              <p:spTgt spid="319"/>
                                            </p:tgtEl>
                                            <p:attrNameLst>
                                              <p:attrName>ppt_y</p:attrName>
                                            </p:attrNameLst>
                                          </p:cBhvr>
                                          <p:tavLst>
                                            <p:tav tm="0">
                                              <p:val>
                                                <p:strVal val="0-#ppt_h/2"/>
                                              </p:val>
                                            </p:tav>
                                            <p:tav tm="100000">
                                              <p:val>
                                                <p:strVal val="#ppt_y"/>
                                              </p:val>
                                            </p:tav>
                                          </p:tavLst>
                                        </p:anim>
                                      </p:childTnLst>
                                    </p:cTn>
                                  </p:par>
                                  <p:par>
                                    <p:cTn id="33" presetID="2" presetClass="entr" presetSubtype="6" fill="hold" nodeType="withEffect">
                                      <p:stCondLst>
                                        <p:cond delay="100"/>
                                      </p:stCondLst>
                                      <p:childTnLst>
                                        <p:set>
                                          <p:cBhvr>
                                            <p:cTn id="34" dur="1" fill="hold">
                                              <p:stCondLst>
                                                <p:cond delay="0"/>
                                              </p:stCondLst>
                                            </p:cTn>
                                            <p:tgtEl>
                                              <p:spTgt spid="334"/>
                                            </p:tgtEl>
                                            <p:attrNameLst>
                                              <p:attrName>style.visibility</p:attrName>
                                            </p:attrNameLst>
                                          </p:cBhvr>
                                          <p:to>
                                            <p:strVal val="visible"/>
                                          </p:to>
                                        </p:set>
                                        <p:anim calcmode="lin" valueType="num">
                                          <p:cBhvr additive="base">
                                            <p:cTn id="35" dur="2500" fill="hold"/>
                                            <p:tgtEl>
                                              <p:spTgt spid="334"/>
                                            </p:tgtEl>
                                            <p:attrNameLst>
                                              <p:attrName>ppt_x</p:attrName>
                                            </p:attrNameLst>
                                          </p:cBhvr>
                                          <p:tavLst>
                                            <p:tav tm="0">
                                              <p:val>
                                                <p:strVal val="1+#ppt_w/2"/>
                                              </p:val>
                                            </p:tav>
                                            <p:tav tm="100000">
                                              <p:val>
                                                <p:strVal val="#ppt_x"/>
                                              </p:val>
                                            </p:tav>
                                          </p:tavLst>
                                        </p:anim>
                                        <p:anim calcmode="lin" valueType="num">
                                          <p:cBhvr additive="base">
                                            <p:cTn id="36" dur="2500" fill="hold"/>
                                            <p:tgtEl>
                                              <p:spTgt spid="334"/>
                                            </p:tgtEl>
                                            <p:attrNameLst>
                                              <p:attrName>ppt_y</p:attrName>
                                            </p:attrNameLst>
                                          </p:cBhvr>
                                          <p:tavLst>
                                            <p:tav tm="0">
                                              <p:val>
                                                <p:strVal val="1+#ppt_h/2"/>
                                              </p:val>
                                            </p:tav>
                                            <p:tav tm="100000">
                                              <p:val>
                                                <p:strVal val="#ppt_y"/>
                                              </p:val>
                                            </p:tav>
                                          </p:tavLst>
                                        </p:anim>
                                      </p:childTnLst>
                                    </p:cTn>
                                  </p:par>
                                  <p:par>
                                    <p:cTn id="37" presetID="2" presetClass="entr" presetSubtype="2" fill="hold" nodeType="withEffect">
                                      <p:stCondLst>
                                        <p:cond delay="300"/>
                                      </p:stCondLst>
                                      <p:childTnLst>
                                        <p:set>
                                          <p:cBhvr>
                                            <p:cTn id="38" dur="1" fill="hold">
                                              <p:stCondLst>
                                                <p:cond delay="0"/>
                                              </p:stCondLst>
                                            </p:cTn>
                                            <p:tgtEl>
                                              <p:spTgt spid="304"/>
                                            </p:tgtEl>
                                            <p:attrNameLst>
                                              <p:attrName>style.visibility</p:attrName>
                                            </p:attrNameLst>
                                          </p:cBhvr>
                                          <p:to>
                                            <p:strVal val="visible"/>
                                          </p:to>
                                        </p:set>
                                        <p:anim calcmode="lin" valueType="num">
                                          <p:cBhvr additive="base">
                                            <p:cTn id="39" dur="2500" fill="hold"/>
                                            <p:tgtEl>
                                              <p:spTgt spid="304"/>
                                            </p:tgtEl>
                                            <p:attrNameLst>
                                              <p:attrName>ppt_x</p:attrName>
                                            </p:attrNameLst>
                                          </p:cBhvr>
                                          <p:tavLst>
                                            <p:tav tm="0">
                                              <p:val>
                                                <p:strVal val="1+#ppt_w/2"/>
                                              </p:val>
                                            </p:tav>
                                            <p:tav tm="100000">
                                              <p:val>
                                                <p:strVal val="#ppt_x"/>
                                              </p:val>
                                            </p:tav>
                                          </p:tavLst>
                                        </p:anim>
                                        <p:anim calcmode="lin" valueType="num">
                                          <p:cBhvr additive="base">
                                            <p:cTn id="40" dur="2500" fill="hold"/>
                                            <p:tgtEl>
                                              <p:spTgt spid="304"/>
                                            </p:tgtEl>
                                            <p:attrNameLst>
                                              <p:attrName>ppt_y</p:attrName>
                                            </p:attrNameLst>
                                          </p:cBhvr>
                                          <p:tavLst>
                                            <p:tav tm="0">
                                              <p:val>
                                                <p:strVal val="#ppt_y"/>
                                              </p:val>
                                            </p:tav>
                                            <p:tav tm="100000">
                                              <p:val>
                                                <p:strVal val="#ppt_y"/>
                                              </p:val>
                                            </p:tav>
                                          </p:tavLst>
                                        </p:anim>
                                      </p:childTnLst>
                                    </p:cTn>
                                  </p:par>
                                  <p:par>
                                    <p:cTn id="41" presetID="2" presetClass="entr" presetSubtype="12" fill="hold" nodeType="withEffect">
                                      <p:stCondLst>
                                        <p:cond delay="700"/>
                                      </p:stCondLst>
                                      <p:childTnLst>
                                        <p:set>
                                          <p:cBhvr>
                                            <p:cTn id="42" dur="1" fill="hold">
                                              <p:stCondLst>
                                                <p:cond delay="0"/>
                                              </p:stCondLst>
                                            </p:cTn>
                                            <p:tgtEl>
                                              <p:spTgt spid="364"/>
                                            </p:tgtEl>
                                            <p:attrNameLst>
                                              <p:attrName>style.visibility</p:attrName>
                                            </p:attrNameLst>
                                          </p:cBhvr>
                                          <p:to>
                                            <p:strVal val="visible"/>
                                          </p:to>
                                        </p:set>
                                        <p:anim calcmode="lin" valueType="num">
                                          <p:cBhvr additive="base">
                                            <p:cTn id="43" dur="2500" fill="hold"/>
                                            <p:tgtEl>
                                              <p:spTgt spid="364"/>
                                            </p:tgtEl>
                                            <p:attrNameLst>
                                              <p:attrName>ppt_x</p:attrName>
                                            </p:attrNameLst>
                                          </p:cBhvr>
                                          <p:tavLst>
                                            <p:tav tm="0">
                                              <p:val>
                                                <p:strVal val="0-#ppt_w/2"/>
                                              </p:val>
                                            </p:tav>
                                            <p:tav tm="100000">
                                              <p:val>
                                                <p:strVal val="#ppt_x"/>
                                              </p:val>
                                            </p:tav>
                                          </p:tavLst>
                                        </p:anim>
                                        <p:anim calcmode="lin" valueType="num">
                                          <p:cBhvr additive="base">
                                            <p:cTn id="44" dur="2500" fill="hold"/>
                                            <p:tgtEl>
                                              <p:spTgt spid="364"/>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200"/>
                                      </p:stCondLst>
                                      <p:childTnLst>
                                        <p:set>
                                          <p:cBhvr>
                                            <p:cTn id="46" dur="1" fill="hold">
                                              <p:stCondLst>
                                                <p:cond delay="0"/>
                                              </p:stCondLst>
                                            </p:cTn>
                                            <p:tgtEl>
                                              <p:spTgt spid="379"/>
                                            </p:tgtEl>
                                            <p:attrNameLst>
                                              <p:attrName>style.visibility</p:attrName>
                                            </p:attrNameLst>
                                          </p:cBhvr>
                                          <p:to>
                                            <p:strVal val="visible"/>
                                          </p:to>
                                        </p:set>
                                        <p:anim calcmode="lin" valueType="num">
                                          <p:cBhvr additive="base">
                                            <p:cTn id="47" dur="2500" fill="hold"/>
                                            <p:tgtEl>
                                              <p:spTgt spid="379"/>
                                            </p:tgtEl>
                                            <p:attrNameLst>
                                              <p:attrName>ppt_x</p:attrName>
                                            </p:attrNameLst>
                                          </p:cBhvr>
                                          <p:tavLst>
                                            <p:tav tm="0">
                                              <p:val>
                                                <p:strVal val="#ppt_x"/>
                                              </p:val>
                                            </p:tav>
                                            <p:tav tm="100000">
                                              <p:val>
                                                <p:strVal val="#ppt_x"/>
                                              </p:val>
                                            </p:tav>
                                          </p:tavLst>
                                        </p:anim>
                                        <p:anim calcmode="lin" valueType="num">
                                          <p:cBhvr additive="base">
                                            <p:cTn id="48" dur="2500" fill="hold"/>
                                            <p:tgtEl>
                                              <p:spTgt spid="379"/>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path" presetSubtype="0" accel="50000" decel="50000" fill="hold" nodeType="clickEffect">
                                      <p:stCondLst>
                                        <p:cond delay="0"/>
                                      </p:stCondLst>
                                      <p:childTnLst>
                                        <p:animMotion origin="layout" path="M 1.58573E-6 -1.25E-6 L 0.37026 -0.03481 " pathEditMode="relative" rAng="0" ptsTypes="AA">
                                          <p:cBhvr>
                                            <p:cTn id="52" dur="2000" fill="hold"/>
                                            <p:tgtEl>
                                              <p:spTgt spid="382"/>
                                            </p:tgtEl>
                                            <p:attrNameLst>
                                              <p:attrName>ppt_x</p:attrName>
                                              <p:attrName>ppt_y</p:attrName>
                                            </p:attrNameLst>
                                          </p:cBhvr>
                                          <p:rCtr x="18513" y="-1745"/>
                                        </p:animMotion>
                                      </p:childTnLst>
                                    </p:cTn>
                                  </p:par>
                                  <p:par>
                                    <p:cTn id="53" presetID="42" presetClass="path" presetSubtype="0" accel="50000" decel="50000" fill="hold" nodeType="withEffect">
                                      <p:stCondLst>
                                        <p:cond delay="600"/>
                                      </p:stCondLst>
                                      <p:childTnLst>
                                        <p:animMotion origin="layout" path="M -3.59589E-6 1.66667E-6 L -0.34598 0.05208 " pathEditMode="relative" rAng="0" ptsTypes="AA">
                                          <p:cBhvr>
                                            <p:cTn id="54" dur="2000" fill="hold"/>
                                            <p:tgtEl>
                                              <p:spTgt spid="349"/>
                                            </p:tgtEl>
                                            <p:attrNameLst>
                                              <p:attrName>ppt_x</p:attrName>
                                              <p:attrName>ppt_y</p:attrName>
                                            </p:attrNameLst>
                                          </p:cBhvr>
                                          <p:rCtr x="-17302" y="2604"/>
                                        </p:animMotion>
                                      </p:childTnLst>
                                    </p:cTn>
                                  </p:par>
                                  <p:par>
                                    <p:cTn id="55" presetID="42" presetClass="path" presetSubtype="0" accel="50000" decel="50000" fill="hold" nodeType="withEffect">
                                      <p:stCondLst>
                                        <p:cond delay="200"/>
                                      </p:stCondLst>
                                      <p:childTnLst>
                                        <p:animMotion origin="layout" path="M -4.27548E-6 -4.86111E-6 L 0.35445 -0.35338 " pathEditMode="relative" rAng="0" ptsTypes="AA">
                                          <p:cBhvr>
                                            <p:cTn id="56" dur="2000" fill="hold"/>
                                            <p:tgtEl>
                                              <p:spTgt spid="289"/>
                                            </p:tgtEl>
                                            <p:attrNameLst>
                                              <p:attrName>ppt_x</p:attrName>
                                              <p:attrName>ppt_y</p:attrName>
                                            </p:attrNameLst>
                                          </p:cBhvr>
                                          <p:rCtr x="17719" y="-17674"/>
                                        </p:animMotion>
                                      </p:childTnLst>
                                    </p:cTn>
                                  </p:par>
                                  <p:par>
                                    <p:cTn id="57" presetID="42" presetClass="path" presetSubtype="0" accel="50000" decel="50000" fill="hold" nodeType="withEffect">
                                      <p:stCondLst>
                                        <p:cond delay="900"/>
                                      </p:stCondLst>
                                      <p:childTnLst>
                                        <p:animMotion origin="layout" path="M 4.09973E-6 5.55556E-7 L 0.30432 -0.14748 " pathEditMode="relative" rAng="0" ptsTypes="AA">
                                          <p:cBhvr>
                                            <p:cTn id="58" dur="2000" fill="hold"/>
                                            <p:tgtEl>
                                              <p:spTgt spid="274"/>
                                            </p:tgtEl>
                                            <p:attrNameLst>
                                              <p:attrName>ppt_x</p:attrName>
                                              <p:attrName>ppt_y</p:attrName>
                                            </p:attrNameLst>
                                          </p:cBhvr>
                                          <p:rCtr x="15213" y="-7378"/>
                                        </p:animMotion>
                                      </p:childTnLst>
                                    </p:cTn>
                                  </p:par>
                                  <p:par>
                                    <p:cTn id="59" presetID="42" presetClass="path" presetSubtype="0" accel="50000" decel="50000" fill="hold" nodeType="withEffect">
                                      <p:stCondLst>
                                        <p:cond delay="500"/>
                                      </p:stCondLst>
                                      <p:childTnLst>
                                        <p:animMotion origin="layout" path="M -6.11899E-8 -3.75E-6 L -0.20687 -0.0335 " pathEditMode="relative" rAng="0" ptsTypes="AA">
                                          <p:cBhvr>
                                            <p:cTn id="60" dur="2000" fill="hold"/>
                                            <p:tgtEl>
                                              <p:spTgt spid="319"/>
                                            </p:tgtEl>
                                            <p:attrNameLst>
                                              <p:attrName>ppt_x</p:attrName>
                                              <p:attrName>ppt_y</p:attrName>
                                            </p:attrNameLst>
                                          </p:cBhvr>
                                          <p:rCtr x="-10344" y="-1675"/>
                                        </p:animMotion>
                                      </p:childTnLst>
                                    </p:cTn>
                                  </p:par>
                                  <p:par>
                                    <p:cTn id="61" presetID="42" presetClass="path" presetSubtype="0" accel="50000" decel="50000" fill="hold" nodeType="withEffect">
                                      <p:stCondLst>
                                        <p:cond delay="1400"/>
                                      </p:stCondLst>
                                      <p:childTnLst>
                                        <p:animMotion origin="layout" path="M 1.37352E-6 -4.86111E-6 L -0.21091 -0.26154 " pathEditMode="relative" rAng="0" ptsTypes="AA">
                                          <p:cBhvr>
                                            <p:cTn id="62" dur="2000" fill="hold"/>
                                            <p:tgtEl>
                                              <p:spTgt spid="334"/>
                                            </p:tgtEl>
                                            <p:attrNameLst>
                                              <p:attrName>ppt_x</p:attrName>
                                              <p:attrName>ppt_y</p:attrName>
                                            </p:attrNameLst>
                                          </p:cBhvr>
                                          <p:rCtr x="-10546" y="-13082"/>
                                        </p:animMotion>
                                      </p:childTnLst>
                                    </p:cTn>
                                  </p:par>
                                  <p:par>
                                    <p:cTn id="63" presetID="42" presetClass="path" presetSubtype="0" accel="50000" decel="50000" fill="hold" nodeType="withEffect">
                                      <p:stCondLst>
                                        <p:cond delay="700"/>
                                      </p:stCondLst>
                                      <p:childTnLst>
                                        <p:animMotion origin="layout" path="M 4.68168E-6 0 L -0.33629 -0.24679 " pathEditMode="relative" rAng="0" ptsTypes="AA">
                                          <p:cBhvr>
                                            <p:cTn id="64" dur="2000" fill="hold"/>
                                            <p:tgtEl>
                                              <p:spTgt spid="304"/>
                                            </p:tgtEl>
                                            <p:attrNameLst>
                                              <p:attrName>ppt_x</p:attrName>
                                              <p:attrName>ppt_y</p:attrName>
                                            </p:attrNameLst>
                                          </p:cBhvr>
                                          <p:rCtr x="-16814" y="-12344"/>
                                        </p:animMotion>
                                      </p:childTnLst>
                                    </p:cTn>
                                  </p:par>
                                  <p:par>
                                    <p:cTn id="65" presetID="42" presetClass="path" presetSubtype="0" accel="50000" decel="50000" fill="hold" nodeType="withEffect">
                                      <p:stCondLst>
                                        <p:cond delay="1700"/>
                                      </p:stCondLst>
                                      <p:childTnLst>
                                        <p:animMotion origin="layout" path="M 1.28369E-6 8.33333E-7 L 0.16209 -0.32656 " pathEditMode="relative" rAng="0" ptsTypes="AA">
                                          <p:cBhvr>
                                            <p:cTn id="66" dur="2000" fill="hold"/>
                                            <p:tgtEl>
                                              <p:spTgt spid="364"/>
                                            </p:tgtEl>
                                            <p:attrNameLst>
                                              <p:attrName>ppt_x</p:attrName>
                                              <p:attrName>ppt_y</p:attrName>
                                            </p:attrNameLst>
                                          </p:cBhvr>
                                          <p:rCtr x="8104" y="-1632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p:bldP spid="380" grpId="0"/>
          <p:bldP spid="381" grpId="0"/>
        </p:bldLst>
      </p:timing>
    </mc:Fallback>
  </mc:AlternateContent>
</p:sld>
</file>

<file path=ppt/slides/slide26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73" name="Freeform 5">
            <a:extLst>
              <a:ext uri="{FF2B5EF4-FFF2-40B4-BE49-F238E27FC236}">
                <a16:creationId xmlns:a16="http://schemas.microsoft.com/office/drawing/2014/main" id="{F9A45238-61C1-49C7-AA85-12232F9BF9FE}"/>
              </a:ext>
            </a:extLst>
          </p:cNvPr>
          <p:cNvSpPr>
            <a:spLocks/>
          </p:cNvSpPr>
          <p:nvPr/>
        </p:nvSpPr>
        <p:spPr bwMode="auto">
          <a:xfrm>
            <a:off x="10101659" y="3652443"/>
            <a:ext cx="4183856" cy="10929321"/>
          </a:xfrm>
          <a:custGeom>
            <a:avLst/>
            <a:gdLst>
              <a:gd name="T0" fmla="*/ 1451 w 1487"/>
              <a:gd name="T1" fmla="*/ 1911 h 3888"/>
              <a:gd name="T2" fmla="*/ 1438 w 1487"/>
              <a:gd name="T3" fmla="*/ 1552 h 3888"/>
              <a:gd name="T4" fmla="*/ 1308 w 1487"/>
              <a:gd name="T5" fmla="*/ 960 h 3888"/>
              <a:gd name="T6" fmla="*/ 864 w 1487"/>
              <a:gd name="T7" fmla="*/ 392 h 3888"/>
              <a:gd name="T8" fmla="*/ 891 w 1487"/>
              <a:gd name="T9" fmla="*/ 321 h 3888"/>
              <a:gd name="T10" fmla="*/ 926 w 1487"/>
              <a:gd name="T11" fmla="*/ 212 h 3888"/>
              <a:gd name="T12" fmla="*/ 888 w 1487"/>
              <a:gd name="T13" fmla="*/ 81 h 3888"/>
              <a:gd name="T14" fmla="*/ 646 w 1487"/>
              <a:gd name="T15" fmla="*/ 28 h 3888"/>
              <a:gd name="T16" fmla="*/ 556 w 1487"/>
              <a:gd name="T17" fmla="*/ 212 h 3888"/>
              <a:gd name="T18" fmla="*/ 590 w 1487"/>
              <a:gd name="T19" fmla="*/ 321 h 3888"/>
              <a:gd name="T20" fmla="*/ 621 w 1487"/>
              <a:gd name="T21" fmla="*/ 387 h 3888"/>
              <a:gd name="T22" fmla="*/ 362 w 1487"/>
              <a:gd name="T23" fmla="*/ 635 h 3888"/>
              <a:gd name="T24" fmla="*/ 99 w 1487"/>
              <a:gd name="T25" fmla="*/ 1355 h 3888"/>
              <a:gd name="T26" fmla="*/ 35 w 1487"/>
              <a:gd name="T27" fmla="*/ 1911 h 3888"/>
              <a:gd name="T28" fmla="*/ 8 w 1487"/>
              <a:gd name="T29" fmla="*/ 2201 h 3888"/>
              <a:gd name="T30" fmla="*/ 64 w 1487"/>
              <a:gd name="T31" fmla="*/ 2206 h 3888"/>
              <a:gd name="T32" fmla="*/ 89 w 1487"/>
              <a:gd name="T33" fmla="*/ 2146 h 3888"/>
              <a:gd name="T34" fmla="*/ 120 w 1487"/>
              <a:gd name="T35" fmla="*/ 1990 h 3888"/>
              <a:gd name="T36" fmla="*/ 186 w 1487"/>
              <a:gd name="T37" fmla="*/ 2050 h 3888"/>
              <a:gd name="T38" fmla="*/ 124 w 1487"/>
              <a:gd name="T39" fmla="*/ 1867 h 3888"/>
              <a:gd name="T40" fmla="*/ 298 w 1487"/>
              <a:gd name="T41" fmla="*/ 1399 h 3888"/>
              <a:gd name="T42" fmla="*/ 418 w 1487"/>
              <a:gd name="T43" fmla="*/ 963 h 3888"/>
              <a:gd name="T44" fmla="*/ 405 w 1487"/>
              <a:gd name="T45" fmla="*/ 1654 h 3888"/>
              <a:gd name="T46" fmla="*/ 306 w 1487"/>
              <a:gd name="T47" fmla="*/ 2630 h 3888"/>
              <a:gd name="T48" fmla="*/ 186 w 1487"/>
              <a:gd name="T49" fmla="*/ 3596 h 3888"/>
              <a:gd name="T50" fmla="*/ 134 w 1487"/>
              <a:gd name="T51" fmla="*/ 3740 h 3888"/>
              <a:gd name="T52" fmla="*/ 111 w 1487"/>
              <a:gd name="T53" fmla="*/ 3880 h 3888"/>
              <a:gd name="T54" fmla="*/ 325 w 1487"/>
              <a:gd name="T55" fmla="*/ 3787 h 3888"/>
              <a:gd name="T56" fmla="*/ 437 w 1487"/>
              <a:gd name="T57" fmla="*/ 3111 h 3888"/>
              <a:gd name="T58" fmla="*/ 623 w 1487"/>
              <a:gd name="T59" fmla="*/ 2238 h 3888"/>
              <a:gd name="T60" fmla="*/ 786 w 1487"/>
              <a:gd name="T61" fmla="*/ 1943 h 3888"/>
              <a:gd name="T62" fmla="*/ 1004 w 1487"/>
              <a:gd name="T63" fmla="*/ 2793 h 3888"/>
              <a:gd name="T64" fmla="*/ 1179 w 1487"/>
              <a:gd name="T65" fmla="*/ 3663 h 3888"/>
              <a:gd name="T66" fmla="*/ 1214 w 1487"/>
              <a:gd name="T67" fmla="*/ 3880 h 3888"/>
              <a:gd name="T68" fmla="*/ 1422 w 1487"/>
              <a:gd name="T69" fmla="*/ 3858 h 3888"/>
              <a:gd name="T70" fmla="*/ 1319 w 1487"/>
              <a:gd name="T71" fmla="*/ 3680 h 3888"/>
              <a:gd name="T72" fmla="*/ 1301 w 1487"/>
              <a:gd name="T73" fmla="*/ 3596 h 3888"/>
              <a:gd name="T74" fmla="*/ 1180 w 1487"/>
              <a:gd name="T75" fmla="*/ 2630 h 3888"/>
              <a:gd name="T76" fmla="*/ 1081 w 1487"/>
              <a:gd name="T77" fmla="*/ 1654 h 3888"/>
              <a:gd name="T78" fmla="*/ 1068 w 1487"/>
              <a:gd name="T79" fmla="*/ 963 h 3888"/>
              <a:gd name="T80" fmla="*/ 1189 w 1487"/>
              <a:gd name="T81" fmla="*/ 1410 h 3888"/>
              <a:gd name="T82" fmla="*/ 1363 w 1487"/>
              <a:gd name="T83" fmla="*/ 1867 h 3888"/>
              <a:gd name="T84" fmla="*/ 1319 w 1487"/>
              <a:gd name="T85" fmla="*/ 2010 h 3888"/>
              <a:gd name="T86" fmla="*/ 1350 w 1487"/>
              <a:gd name="T87" fmla="*/ 2048 h 3888"/>
              <a:gd name="T88" fmla="*/ 1413 w 1487"/>
              <a:gd name="T89" fmla="*/ 2106 h 3888"/>
              <a:gd name="T90" fmla="*/ 1413 w 1487"/>
              <a:gd name="T91" fmla="*/ 2191 h 3888"/>
              <a:gd name="T92" fmla="*/ 1454 w 1487"/>
              <a:gd name="T93" fmla="*/ 2164 h 3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87" h="3888">
                <a:moveTo>
                  <a:pt x="1473" y="2061"/>
                </a:moveTo>
                <a:cubicBezTo>
                  <a:pt x="1471" y="2045"/>
                  <a:pt x="1478" y="2041"/>
                  <a:pt x="1479" y="2025"/>
                </a:cubicBezTo>
                <a:cubicBezTo>
                  <a:pt x="1479" y="2009"/>
                  <a:pt x="1460" y="1960"/>
                  <a:pt x="1451" y="1911"/>
                </a:cubicBezTo>
                <a:cubicBezTo>
                  <a:pt x="1443" y="1862"/>
                  <a:pt x="1428" y="1850"/>
                  <a:pt x="1427" y="1850"/>
                </a:cubicBezTo>
                <a:cubicBezTo>
                  <a:pt x="1427" y="1850"/>
                  <a:pt x="1427" y="1850"/>
                  <a:pt x="1427" y="1850"/>
                </a:cubicBezTo>
                <a:cubicBezTo>
                  <a:pt x="1427" y="1850"/>
                  <a:pt x="1429" y="1698"/>
                  <a:pt x="1438" y="1552"/>
                </a:cubicBezTo>
                <a:cubicBezTo>
                  <a:pt x="1443" y="1462"/>
                  <a:pt x="1410" y="1390"/>
                  <a:pt x="1384" y="1349"/>
                </a:cubicBezTo>
                <a:cubicBezTo>
                  <a:pt x="1364" y="1318"/>
                  <a:pt x="1353" y="1282"/>
                  <a:pt x="1350" y="1245"/>
                </a:cubicBezTo>
                <a:cubicBezTo>
                  <a:pt x="1343" y="1168"/>
                  <a:pt x="1329" y="1039"/>
                  <a:pt x="1308" y="960"/>
                </a:cubicBezTo>
                <a:cubicBezTo>
                  <a:pt x="1278" y="841"/>
                  <a:pt x="1244" y="656"/>
                  <a:pt x="1125" y="635"/>
                </a:cubicBezTo>
                <a:cubicBezTo>
                  <a:pt x="1005" y="614"/>
                  <a:pt x="977" y="596"/>
                  <a:pt x="912" y="540"/>
                </a:cubicBezTo>
                <a:cubicBezTo>
                  <a:pt x="856" y="492"/>
                  <a:pt x="862" y="412"/>
                  <a:pt x="864" y="392"/>
                </a:cubicBezTo>
                <a:cubicBezTo>
                  <a:pt x="876" y="375"/>
                  <a:pt x="885" y="360"/>
                  <a:pt x="888" y="325"/>
                </a:cubicBezTo>
                <a:cubicBezTo>
                  <a:pt x="888" y="323"/>
                  <a:pt x="888" y="321"/>
                  <a:pt x="888" y="318"/>
                </a:cubicBezTo>
                <a:cubicBezTo>
                  <a:pt x="889" y="319"/>
                  <a:pt x="890" y="321"/>
                  <a:pt x="891" y="321"/>
                </a:cubicBezTo>
                <a:cubicBezTo>
                  <a:pt x="896" y="325"/>
                  <a:pt x="909" y="322"/>
                  <a:pt x="911" y="308"/>
                </a:cubicBezTo>
                <a:cubicBezTo>
                  <a:pt x="914" y="294"/>
                  <a:pt x="930" y="264"/>
                  <a:pt x="936" y="245"/>
                </a:cubicBezTo>
                <a:cubicBezTo>
                  <a:pt x="943" y="226"/>
                  <a:pt x="936" y="213"/>
                  <a:pt x="926" y="212"/>
                </a:cubicBezTo>
                <a:cubicBezTo>
                  <a:pt x="918" y="211"/>
                  <a:pt x="906" y="219"/>
                  <a:pt x="899" y="224"/>
                </a:cubicBezTo>
                <a:cubicBezTo>
                  <a:pt x="901" y="208"/>
                  <a:pt x="902" y="195"/>
                  <a:pt x="902" y="186"/>
                </a:cubicBezTo>
                <a:cubicBezTo>
                  <a:pt x="903" y="160"/>
                  <a:pt x="896" y="98"/>
                  <a:pt x="888" y="81"/>
                </a:cubicBezTo>
                <a:cubicBezTo>
                  <a:pt x="879" y="64"/>
                  <a:pt x="833" y="22"/>
                  <a:pt x="801" y="11"/>
                </a:cubicBezTo>
                <a:cubicBezTo>
                  <a:pt x="769" y="0"/>
                  <a:pt x="743" y="3"/>
                  <a:pt x="743" y="3"/>
                </a:cubicBezTo>
                <a:cubicBezTo>
                  <a:pt x="743" y="3"/>
                  <a:pt x="677" y="2"/>
                  <a:pt x="646" y="28"/>
                </a:cubicBezTo>
                <a:cubicBezTo>
                  <a:pt x="615" y="54"/>
                  <a:pt x="586" y="91"/>
                  <a:pt x="583" y="121"/>
                </a:cubicBezTo>
                <a:cubicBezTo>
                  <a:pt x="580" y="151"/>
                  <a:pt x="582" y="182"/>
                  <a:pt x="583" y="224"/>
                </a:cubicBezTo>
                <a:cubicBezTo>
                  <a:pt x="576" y="220"/>
                  <a:pt x="563" y="211"/>
                  <a:pt x="556" y="212"/>
                </a:cubicBezTo>
                <a:cubicBezTo>
                  <a:pt x="545" y="213"/>
                  <a:pt x="538" y="226"/>
                  <a:pt x="545" y="245"/>
                </a:cubicBezTo>
                <a:cubicBezTo>
                  <a:pt x="551" y="264"/>
                  <a:pt x="567" y="294"/>
                  <a:pt x="570" y="308"/>
                </a:cubicBezTo>
                <a:cubicBezTo>
                  <a:pt x="572" y="322"/>
                  <a:pt x="586" y="325"/>
                  <a:pt x="590" y="321"/>
                </a:cubicBezTo>
                <a:cubicBezTo>
                  <a:pt x="591" y="321"/>
                  <a:pt x="592" y="320"/>
                  <a:pt x="592" y="319"/>
                </a:cubicBezTo>
                <a:cubicBezTo>
                  <a:pt x="597" y="343"/>
                  <a:pt x="602" y="364"/>
                  <a:pt x="608" y="371"/>
                </a:cubicBezTo>
                <a:cubicBezTo>
                  <a:pt x="610" y="375"/>
                  <a:pt x="615" y="380"/>
                  <a:pt x="621" y="387"/>
                </a:cubicBezTo>
                <a:cubicBezTo>
                  <a:pt x="621" y="387"/>
                  <a:pt x="621" y="387"/>
                  <a:pt x="621" y="387"/>
                </a:cubicBezTo>
                <a:cubicBezTo>
                  <a:pt x="621" y="387"/>
                  <a:pt x="639" y="485"/>
                  <a:pt x="574" y="540"/>
                </a:cubicBezTo>
                <a:cubicBezTo>
                  <a:pt x="510" y="596"/>
                  <a:pt x="481" y="614"/>
                  <a:pt x="362" y="635"/>
                </a:cubicBezTo>
                <a:cubicBezTo>
                  <a:pt x="242" y="656"/>
                  <a:pt x="209" y="841"/>
                  <a:pt x="178" y="960"/>
                </a:cubicBezTo>
                <a:cubicBezTo>
                  <a:pt x="159" y="1036"/>
                  <a:pt x="145" y="1157"/>
                  <a:pt x="138" y="1235"/>
                </a:cubicBezTo>
                <a:cubicBezTo>
                  <a:pt x="134" y="1277"/>
                  <a:pt x="121" y="1318"/>
                  <a:pt x="99" y="1355"/>
                </a:cubicBezTo>
                <a:cubicBezTo>
                  <a:pt x="73" y="1397"/>
                  <a:pt x="43" y="1466"/>
                  <a:pt x="48" y="1552"/>
                </a:cubicBezTo>
                <a:cubicBezTo>
                  <a:pt x="57" y="1698"/>
                  <a:pt x="59" y="1850"/>
                  <a:pt x="59" y="1850"/>
                </a:cubicBezTo>
                <a:cubicBezTo>
                  <a:pt x="59" y="1850"/>
                  <a:pt x="44" y="1862"/>
                  <a:pt x="35" y="1911"/>
                </a:cubicBezTo>
                <a:cubicBezTo>
                  <a:pt x="26" y="1960"/>
                  <a:pt x="7" y="2009"/>
                  <a:pt x="8" y="2025"/>
                </a:cubicBezTo>
                <a:cubicBezTo>
                  <a:pt x="8" y="2041"/>
                  <a:pt x="15" y="2045"/>
                  <a:pt x="13" y="2061"/>
                </a:cubicBezTo>
                <a:cubicBezTo>
                  <a:pt x="11" y="2077"/>
                  <a:pt x="0" y="2194"/>
                  <a:pt x="8" y="2201"/>
                </a:cubicBezTo>
                <a:cubicBezTo>
                  <a:pt x="15" y="2208"/>
                  <a:pt x="26" y="2212"/>
                  <a:pt x="32" y="2164"/>
                </a:cubicBezTo>
                <a:cubicBezTo>
                  <a:pt x="32" y="2164"/>
                  <a:pt x="40" y="2199"/>
                  <a:pt x="37" y="2212"/>
                </a:cubicBezTo>
                <a:cubicBezTo>
                  <a:pt x="34" y="2226"/>
                  <a:pt x="64" y="2225"/>
                  <a:pt x="64" y="2206"/>
                </a:cubicBezTo>
                <a:cubicBezTo>
                  <a:pt x="63" y="2187"/>
                  <a:pt x="69" y="2193"/>
                  <a:pt x="73" y="2191"/>
                </a:cubicBezTo>
                <a:cubicBezTo>
                  <a:pt x="76" y="2188"/>
                  <a:pt x="81" y="2172"/>
                  <a:pt x="79" y="2162"/>
                </a:cubicBezTo>
                <a:cubicBezTo>
                  <a:pt x="74" y="2144"/>
                  <a:pt x="86" y="2160"/>
                  <a:pt x="89" y="2146"/>
                </a:cubicBezTo>
                <a:cubicBezTo>
                  <a:pt x="94" y="2127"/>
                  <a:pt x="76" y="2117"/>
                  <a:pt x="73" y="2106"/>
                </a:cubicBezTo>
                <a:cubicBezTo>
                  <a:pt x="71" y="2095"/>
                  <a:pt x="61" y="2044"/>
                  <a:pt x="68" y="2031"/>
                </a:cubicBezTo>
                <a:cubicBezTo>
                  <a:pt x="75" y="2019"/>
                  <a:pt x="113" y="1973"/>
                  <a:pt x="120" y="1990"/>
                </a:cubicBezTo>
                <a:cubicBezTo>
                  <a:pt x="127" y="2007"/>
                  <a:pt x="128" y="2038"/>
                  <a:pt x="136" y="2048"/>
                </a:cubicBezTo>
                <a:cubicBezTo>
                  <a:pt x="145" y="2058"/>
                  <a:pt x="155" y="2070"/>
                  <a:pt x="172" y="2068"/>
                </a:cubicBezTo>
                <a:cubicBezTo>
                  <a:pt x="190" y="2066"/>
                  <a:pt x="191" y="2057"/>
                  <a:pt x="186" y="2050"/>
                </a:cubicBezTo>
                <a:cubicBezTo>
                  <a:pt x="180" y="2043"/>
                  <a:pt x="168" y="2019"/>
                  <a:pt x="167" y="2010"/>
                </a:cubicBezTo>
                <a:cubicBezTo>
                  <a:pt x="166" y="2001"/>
                  <a:pt x="163" y="1970"/>
                  <a:pt x="165" y="1961"/>
                </a:cubicBezTo>
                <a:cubicBezTo>
                  <a:pt x="168" y="1953"/>
                  <a:pt x="156" y="1897"/>
                  <a:pt x="124" y="1867"/>
                </a:cubicBezTo>
                <a:cubicBezTo>
                  <a:pt x="124" y="1867"/>
                  <a:pt x="163" y="1753"/>
                  <a:pt x="187" y="1719"/>
                </a:cubicBezTo>
                <a:cubicBezTo>
                  <a:pt x="211" y="1685"/>
                  <a:pt x="272" y="1614"/>
                  <a:pt x="288" y="1501"/>
                </a:cubicBezTo>
                <a:cubicBezTo>
                  <a:pt x="295" y="1447"/>
                  <a:pt x="297" y="1416"/>
                  <a:pt x="298" y="1399"/>
                </a:cubicBezTo>
                <a:cubicBezTo>
                  <a:pt x="299" y="1381"/>
                  <a:pt x="302" y="1363"/>
                  <a:pt x="307" y="1345"/>
                </a:cubicBezTo>
                <a:cubicBezTo>
                  <a:pt x="321" y="1302"/>
                  <a:pt x="345" y="1226"/>
                  <a:pt x="356" y="1181"/>
                </a:cubicBezTo>
                <a:cubicBezTo>
                  <a:pt x="373" y="1115"/>
                  <a:pt x="409" y="975"/>
                  <a:pt x="418" y="963"/>
                </a:cubicBezTo>
                <a:cubicBezTo>
                  <a:pt x="428" y="951"/>
                  <a:pt x="434" y="1076"/>
                  <a:pt x="440" y="1140"/>
                </a:cubicBezTo>
                <a:cubicBezTo>
                  <a:pt x="445" y="1203"/>
                  <a:pt x="483" y="1357"/>
                  <a:pt x="479" y="1403"/>
                </a:cubicBezTo>
                <a:cubicBezTo>
                  <a:pt x="475" y="1449"/>
                  <a:pt x="449" y="1579"/>
                  <a:pt x="405" y="1654"/>
                </a:cubicBezTo>
                <a:cubicBezTo>
                  <a:pt x="362" y="1729"/>
                  <a:pt x="323" y="1866"/>
                  <a:pt x="307" y="1986"/>
                </a:cubicBezTo>
                <a:cubicBezTo>
                  <a:pt x="292" y="2105"/>
                  <a:pt x="292" y="2337"/>
                  <a:pt x="297" y="2417"/>
                </a:cubicBezTo>
                <a:cubicBezTo>
                  <a:pt x="302" y="2497"/>
                  <a:pt x="329" y="2540"/>
                  <a:pt x="306" y="2630"/>
                </a:cubicBezTo>
                <a:cubicBezTo>
                  <a:pt x="284" y="2719"/>
                  <a:pt x="229" y="2884"/>
                  <a:pt x="220" y="2952"/>
                </a:cubicBezTo>
                <a:cubicBezTo>
                  <a:pt x="211" y="3020"/>
                  <a:pt x="206" y="3219"/>
                  <a:pt x="204" y="3277"/>
                </a:cubicBezTo>
                <a:cubicBezTo>
                  <a:pt x="203" y="3335"/>
                  <a:pt x="187" y="3557"/>
                  <a:pt x="186" y="3596"/>
                </a:cubicBezTo>
                <a:cubicBezTo>
                  <a:pt x="186" y="3596"/>
                  <a:pt x="173" y="3620"/>
                  <a:pt x="172" y="3641"/>
                </a:cubicBezTo>
                <a:cubicBezTo>
                  <a:pt x="171" y="3661"/>
                  <a:pt x="175" y="3664"/>
                  <a:pt x="167" y="3680"/>
                </a:cubicBezTo>
                <a:cubicBezTo>
                  <a:pt x="159" y="3695"/>
                  <a:pt x="149" y="3714"/>
                  <a:pt x="134" y="3740"/>
                </a:cubicBezTo>
                <a:cubicBezTo>
                  <a:pt x="120" y="3765"/>
                  <a:pt x="69" y="3805"/>
                  <a:pt x="65" y="3820"/>
                </a:cubicBezTo>
                <a:cubicBezTo>
                  <a:pt x="60" y="3836"/>
                  <a:pt x="53" y="3850"/>
                  <a:pt x="65" y="3858"/>
                </a:cubicBezTo>
                <a:cubicBezTo>
                  <a:pt x="76" y="3867"/>
                  <a:pt x="84" y="3879"/>
                  <a:pt x="111" y="3880"/>
                </a:cubicBezTo>
                <a:cubicBezTo>
                  <a:pt x="138" y="3880"/>
                  <a:pt x="148" y="3870"/>
                  <a:pt x="186" y="3877"/>
                </a:cubicBezTo>
                <a:cubicBezTo>
                  <a:pt x="223" y="3884"/>
                  <a:pt x="249" y="3888"/>
                  <a:pt x="273" y="3880"/>
                </a:cubicBezTo>
                <a:cubicBezTo>
                  <a:pt x="296" y="3871"/>
                  <a:pt x="329" y="3824"/>
                  <a:pt x="325" y="3787"/>
                </a:cubicBezTo>
                <a:cubicBezTo>
                  <a:pt x="321" y="3749"/>
                  <a:pt x="296" y="3704"/>
                  <a:pt x="307" y="3663"/>
                </a:cubicBezTo>
                <a:cubicBezTo>
                  <a:pt x="307" y="3663"/>
                  <a:pt x="336" y="3452"/>
                  <a:pt x="351" y="3394"/>
                </a:cubicBezTo>
                <a:cubicBezTo>
                  <a:pt x="366" y="3335"/>
                  <a:pt x="424" y="3168"/>
                  <a:pt x="437" y="3111"/>
                </a:cubicBezTo>
                <a:cubicBezTo>
                  <a:pt x="450" y="3054"/>
                  <a:pt x="472" y="2852"/>
                  <a:pt x="482" y="2793"/>
                </a:cubicBezTo>
                <a:cubicBezTo>
                  <a:pt x="492" y="2735"/>
                  <a:pt x="532" y="2602"/>
                  <a:pt x="540" y="2557"/>
                </a:cubicBezTo>
                <a:cubicBezTo>
                  <a:pt x="549" y="2512"/>
                  <a:pt x="608" y="2312"/>
                  <a:pt x="623" y="2238"/>
                </a:cubicBezTo>
                <a:cubicBezTo>
                  <a:pt x="639" y="2164"/>
                  <a:pt x="688" y="1968"/>
                  <a:pt x="700" y="1943"/>
                </a:cubicBezTo>
                <a:cubicBezTo>
                  <a:pt x="712" y="1918"/>
                  <a:pt x="724" y="1900"/>
                  <a:pt x="743" y="1901"/>
                </a:cubicBezTo>
                <a:cubicBezTo>
                  <a:pt x="762" y="1900"/>
                  <a:pt x="774" y="1918"/>
                  <a:pt x="786" y="1943"/>
                </a:cubicBezTo>
                <a:cubicBezTo>
                  <a:pt x="798" y="1968"/>
                  <a:pt x="848" y="2164"/>
                  <a:pt x="863" y="2238"/>
                </a:cubicBezTo>
                <a:cubicBezTo>
                  <a:pt x="878" y="2312"/>
                  <a:pt x="938" y="2512"/>
                  <a:pt x="946" y="2557"/>
                </a:cubicBezTo>
                <a:cubicBezTo>
                  <a:pt x="955" y="2602"/>
                  <a:pt x="995" y="2735"/>
                  <a:pt x="1004" y="2793"/>
                </a:cubicBezTo>
                <a:cubicBezTo>
                  <a:pt x="1014" y="2852"/>
                  <a:pt x="1037" y="3054"/>
                  <a:pt x="1049" y="3111"/>
                </a:cubicBezTo>
                <a:cubicBezTo>
                  <a:pt x="1062" y="3168"/>
                  <a:pt x="1120" y="3335"/>
                  <a:pt x="1135" y="3394"/>
                </a:cubicBezTo>
                <a:cubicBezTo>
                  <a:pt x="1150" y="3452"/>
                  <a:pt x="1179" y="3662"/>
                  <a:pt x="1179" y="3663"/>
                </a:cubicBezTo>
                <a:cubicBezTo>
                  <a:pt x="1179" y="3663"/>
                  <a:pt x="1179" y="3663"/>
                  <a:pt x="1179" y="3663"/>
                </a:cubicBezTo>
                <a:cubicBezTo>
                  <a:pt x="1190" y="3704"/>
                  <a:pt x="1165" y="3749"/>
                  <a:pt x="1161" y="3787"/>
                </a:cubicBezTo>
                <a:cubicBezTo>
                  <a:pt x="1157" y="3824"/>
                  <a:pt x="1190" y="3871"/>
                  <a:pt x="1214" y="3880"/>
                </a:cubicBezTo>
                <a:cubicBezTo>
                  <a:pt x="1237" y="3888"/>
                  <a:pt x="1263" y="3884"/>
                  <a:pt x="1300" y="3877"/>
                </a:cubicBezTo>
                <a:cubicBezTo>
                  <a:pt x="1338" y="3870"/>
                  <a:pt x="1349" y="3880"/>
                  <a:pt x="1375" y="3880"/>
                </a:cubicBezTo>
                <a:cubicBezTo>
                  <a:pt x="1402" y="3879"/>
                  <a:pt x="1410" y="3867"/>
                  <a:pt x="1422" y="3858"/>
                </a:cubicBezTo>
                <a:cubicBezTo>
                  <a:pt x="1433" y="3850"/>
                  <a:pt x="1426" y="3836"/>
                  <a:pt x="1422" y="3820"/>
                </a:cubicBezTo>
                <a:cubicBezTo>
                  <a:pt x="1417" y="3805"/>
                  <a:pt x="1367" y="3765"/>
                  <a:pt x="1352" y="3740"/>
                </a:cubicBezTo>
                <a:cubicBezTo>
                  <a:pt x="1338" y="3714"/>
                  <a:pt x="1327" y="3695"/>
                  <a:pt x="1319" y="3680"/>
                </a:cubicBezTo>
                <a:cubicBezTo>
                  <a:pt x="1311" y="3664"/>
                  <a:pt x="1315" y="3661"/>
                  <a:pt x="1314" y="3641"/>
                </a:cubicBezTo>
                <a:cubicBezTo>
                  <a:pt x="1313" y="3621"/>
                  <a:pt x="1301" y="3597"/>
                  <a:pt x="1301" y="3596"/>
                </a:cubicBezTo>
                <a:cubicBezTo>
                  <a:pt x="1301" y="3596"/>
                  <a:pt x="1301" y="3596"/>
                  <a:pt x="1301" y="3596"/>
                </a:cubicBezTo>
                <a:cubicBezTo>
                  <a:pt x="1300" y="3557"/>
                  <a:pt x="1283" y="3335"/>
                  <a:pt x="1282" y="3277"/>
                </a:cubicBezTo>
                <a:cubicBezTo>
                  <a:pt x="1281" y="3219"/>
                  <a:pt x="1275" y="3020"/>
                  <a:pt x="1266" y="2952"/>
                </a:cubicBezTo>
                <a:cubicBezTo>
                  <a:pt x="1257" y="2884"/>
                  <a:pt x="1203" y="2719"/>
                  <a:pt x="1180" y="2630"/>
                </a:cubicBezTo>
                <a:cubicBezTo>
                  <a:pt x="1158" y="2540"/>
                  <a:pt x="1185" y="2497"/>
                  <a:pt x="1190" y="2417"/>
                </a:cubicBezTo>
                <a:cubicBezTo>
                  <a:pt x="1194" y="2337"/>
                  <a:pt x="1194" y="2105"/>
                  <a:pt x="1179" y="1986"/>
                </a:cubicBezTo>
                <a:cubicBezTo>
                  <a:pt x="1164" y="1866"/>
                  <a:pt x="1125" y="1729"/>
                  <a:pt x="1081" y="1654"/>
                </a:cubicBezTo>
                <a:cubicBezTo>
                  <a:pt x="1037" y="1579"/>
                  <a:pt x="1011" y="1449"/>
                  <a:pt x="1007" y="1403"/>
                </a:cubicBezTo>
                <a:cubicBezTo>
                  <a:pt x="1003" y="1357"/>
                  <a:pt x="1041" y="1203"/>
                  <a:pt x="1047" y="1140"/>
                </a:cubicBezTo>
                <a:cubicBezTo>
                  <a:pt x="1052" y="1076"/>
                  <a:pt x="1059" y="951"/>
                  <a:pt x="1068" y="963"/>
                </a:cubicBezTo>
                <a:cubicBezTo>
                  <a:pt x="1077" y="975"/>
                  <a:pt x="1113" y="1115"/>
                  <a:pt x="1130" y="1181"/>
                </a:cubicBezTo>
                <a:cubicBezTo>
                  <a:pt x="1140" y="1221"/>
                  <a:pt x="1160" y="1286"/>
                  <a:pt x="1174" y="1330"/>
                </a:cubicBezTo>
                <a:cubicBezTo>
                  <a:pt x="1182" y="1356"/>
                  <a:pt x="1187" y="1383"/>
                  <a:pt x="1189" y="1410"/>
                </a:cubicBezTo>
                <a:cubicBezTo>
                  <a:pt x="1190" y="1428"/>
                  <a:pt x="1193" y="1456"/>
                  <a:pt x="1199" y="1501"/>
                </a:cubicBezTo>
                <a:cubicBezTo>
                  <a:pt x="1214" y="1614"/>
                  <a:pt x="1275" y="1685"/>
                  <a:pt x="1299" y="1719"/>
                </a:cubicBezTo>
                <a:cubicBezTo>
                  <a:pt x="1323" y="1752"/>
                  <a:pt x="1363" y="1867"/>
                  <a:pt x="1363" y="1867"/>
                </a:cubicBezTo>
                <a:cubicBezTo>
                  <a:pt x="1363" y="1867"/>
                  <a:pt x="1363" y="1867"/>
                  <a:pt x="1363" y="1867"/>
                </a:cubicBezTo>
                <a:cubicBezTo>
                  <a:pt x="1330" y="1897"/>
                  <a:pt x="1319" y="1953"/>
                  <a:pt x="1321" y="1961"/>
                </a:cubicBezTo>
                <a:cubicBezTo>
                  <a:pt x="1324" y="1970"/>
                  <a:pt x="1321" y="2001"/>
                  <a:pt x="1319" y="2010"/>
                </a:cubicBezTo>
                <a:cubicBezTo>
                  <a:pt x="1318" y="2019"/>
                  <a:pt x="1306" y="2043"/>
                  <a:pt x="1301" y="2050"/>
                </a:cubicBezTo>
                <a:cubicBezTo>
                  <a:pt x="1295" y="2057"/>
                  <a:pt x="1296" y="2066"/>
                  <a:pt x="1314" y="2068"/>
                </a:cubicBezTo>
                <a:cubicBezTo>
                  <a:pt x="1332" y="2070"/>
                  <a:pt x="1342" y="2058"/>
                  <a:pt x="1350" y="2048"/>
                </a:cubicBezTo>
                <a:cubicBezTo>
                  <a:pt x="1359" y="2038"/>
                  <a:pt x="1359" y="2007"/>
                  <a:pt x="1366" y="1990"/>
                </a:cubicBezTo>
                <a:cubicBezTo>
                  <a:pt x="1374" y="1973"/>
                  <a:pt x="1412" y="2019"/>
                  <a:pt x="1418" y="2031"/>
                </a:cubicBezTo>
                <a:cubicBezTo>
                  <a:pt x="1425" y="2044"/>
                  <a:pt x="1415" y="2095"/>
                  <a:pt x="1413" y="2106"/>
                </a:cubicBezTo>
                <a:cubicBezTo>
                  <a:pt x="1411" y="2117"/>
                  <a:pt x="1392" y="2127"/>
                  <a:pt x="1397" y="2146"/>
                </a:cubicBezTo>
                <a:cubicBezTo>
                  <a:pt x="1400" y="2160"/>
                  <a:pt x="1413" y="2144"/>
                  <a:pt x="1408" y="2162"/>
                </a:cubicBezTo>
                <a:cubicBezTo>
                  <a:pt x="1405" y="2172"/>
                  <a:pt x="1410" y="2188"/>
                  <a:pt x="1413" y="2191"/>
                </a:cubicBezTo>
                <a:cubicBezTo>
                  <a:pt x="1417" y="2193"/>
                  <a:pt x="1423" y="2187"/>
                  <a:pt x="1423" y="2206"/>
                </a:cubicBezTo>
                <a:cubicBezTo>
                  <a:pt x="1422" y="2225"/>
                  <a:pt x="1452" y="2226"/>
                  <a:pt x="1449" y="2212"/>
                </a:cubicBezTo>
                <a:cubicBezTo>
                  <a:pt x="1447" y="2199"/>
                  <a:pt x="1454" y="2164"/>
                  <a:pt x="1454" y="2164"/>
                </a:cubicBezTo>
                <a:cubicBezTo>
                  <a:pt x="1460" y="2212"/>
                  <a:pt x="1471" y="2208"/>
                  <a:pt x="1479" y="2201"/>
                </a:cubicBezTo>
                <a:cubicBezTo>
                  <a:pt x="1487" y="2194"/>
                  <a:pt x="1475" y="2077"/>
                  <a:pt x="1473" y="2061"/>
                </a:cubicBezTo>
                <a:close/>
              </a:path>
            </a:pathLst>
          </a:custGeom>
          <a:solidFill>
            <a:schemeClr val="accent1">
              <a:lumMod val="20000"/>
              <a:lumOff val="80000"/>
            </a:schemeClr>
          </a:solidFill>
          <a:ln w="25400">
            <a:solidFill>
              <a:schemeClr val="accent1"/>
            </a:solidFill>
          </a:ln>
        </p:spPr>
        <p:txBody>
          <a:bodyPr vert="horz" wrap="square" lIns="91440" tIns="45720" rIns="91440" bIns="45720" numCol="1" anchor="t" anchorCtr="0" compatLnSpc="1">
            <a:prstTxWarp prst="textNoShape">
              <a:avLst/>
            </a:prstTxWarp>
          </a:bodyPr>
          <a:lstStyle/>
          <a:p>
            <a:endParaRPr lang="en-US"/>
          </a:p>
        </p:txBody>
      </p:sp>
      <p:grpSp>
        <p:nvGrpSpPr>
          <p:cNvPr id="274" name="Group 273">
            <a:extLst>
              <a:ext uri="{FF2B5EF4-FFF2-40B4-BE49-F238E27FC236}">
                <a16:creationId xmlns:a16="http://schemas.microsoft.com/office/drawing/2014/main" id="{48453F84-ED81-4D4F-A862-E67838C3F530}"/>
              </a:ext>
            </a:extLst>
          </p:cNvPr>
          <p:cNvGrpSpPr/>
          <p:nvPr/>
        </p:nvGrpSpPr>
        <p:grpSpPr>
          <a:xfrm>
            <a:off x="3907834" y="9157070"/>
            <a:ext cx="1171741" cy="1030603"/>
            <a:chOff x="3142940" y="3089389"/>
            <a:chExt cx="1052155" cy="925422"/>
          </a:xfrm>
        </p:grpSpPr>
        <p:sp>
          <p:nvSpPr>
            <p:cNvPr id="275" name="Freeform 19">
              <a:extLst>
                <a:ext uri="{FF2B5EF4-FFF2-40B4-BE49-F238E27FC236}">
                  <a16:creationId xmlns:a16="http://schemas.microsoft.com/office/drawing/2014/main" id="{66DFD47D-C9AD-419E-B0CD-3B763507A417}"/>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Freeform 20">
              <a:extLst>
                <a:ext uri="{FF2B5EF4-FFF2-40B4-BE49-F238E27FC236}">
                  <a16:creationId xmlns:a16="http://schemas.microsoft.com/office/drawing/2014/main" id="{6FE6B64F-703D-4449-875C-75BF9932FC98}"/>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Freeform 21">
              <a:extLst>
                <a:ext uri="{FF2B5EF4-FFF2-40B4-BE49-F238E27FC236}">
                  <a16:creationId xmlns:a16="http://schemas.microsoft.com/office/drawing/2014/main" id="{94D7A15E-393B-4D45-A6EF-53E4C33AE086}"/>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 name="Freeform 22">
              <a:extLst>
                <a:ext uri="{FF2B5EF4-FFF2-40B4-BE49-F238E27FC236}">
                  <a16:creationId xmlns:a16="http://schemas.microsoft.com/office/drawing/2014/main" id="{AA54248A-A4B1-4091-AE3D-D579EB38E227}"/>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Freeform 23">
              <a:extLst>
                <a:ext uri="{FF2B5EF4-FFF2-40B4-BE49-F238E27FC236}">
                  <a16:creationId xmlns:a16="http://schemas.microsoft.com/office/drawing/2014/main" id="{83C94D88-D218-4B0E-9C53-5F1CE03FDE53}"/>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 name="Freeform 24">
              <a:extLst>
                <a:ext uri="{FF2B5EF4-FFF2-40B4-BE49-F238E27FC236}">
                  <a16:creationId xmlns:a16="http://schemas.microsoft.com/office/drawing/2014/main" id="{6D208B81-0005-4AD7-9150-41A17304A9B7}"/>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Freeform 25">
              <a:extLst>
                <a:ext uri="{FF2B5EF4-FFF2-40B4-BE49-F238E27FC236}">
                  <a16:creationId xmlns:a16="http://schemas.microsoft.com/office/drawing/2014/main" id="{BB71BECF-9670-4E04-9038-72836CB0E276}"/>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 name="Freeform 26">
              <a:extLst>
                <a:ext uri="{FF2B5EF4-FFF2-40B4-BE49-F238E27FC236}">
                  <a16:creationId xmlns:a16="http://schemas.microsoft.com/office/drawing/2014/main" id="{291D93F2-D922-46CC-8F85-33C461305424}"/>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Freeform 27">
              <a:extLst>
                <a:ext uri="{FF2B5EF4-FFF2-40B4-BE49-F238E27FC236}">
                  <a16:creationId xmlns:a16="http://schemas.microsoft.com/office/drawing/2014/main" id="{BFF9CA60-B5EF-4AAC-AA1D-A5144B0A5C15}"/>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 name="Freeform 28">
              <a:extLst>
                <a:ext uri="{FF2B5EF4-FFF2-40B4-BE49-F238E27FC236}">
                  <a16:creationId xmlns:a16="http://schemas.microsoft.com/office/drawing/2014/main" id="{CF504A55-D8D8-4E0D-BFD8-93D95573FCBD}"/>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 name="Freeform 29">
              <a:extLst>
                <a:ext uri="{FF2B5EF4-FFF2-40B4-BE49-F238E27FC236}">
                  <a16:creationId xmlns:a16="http://schemas.microsoft.com/office/drawing/2014/main" id="{A8A03D3B-E3BE-416A-81CE-2CC3F0041AC0}"/>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 name="Freeform 30">
              <a:extLst>
                <a:ext uri="{FF2B5EF4-FFF2-40B4-BE49-F238E27FC236}">
                  <a16:creationId xmlns:a16="http://schemas.microsoft.com/office/drawing/2014/main" id="{EB5E9916-F129-4F41-B992-857A4850CCC3}"/>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Freeform 31">
              <a:extLst>
                <a:ext uri="{FF2B5EF4-FFF2-40B4-BE49-F238E27FC236}">
                  <a16:creationId xmlns:a16="http://schemas.microsoft.com/office/drawing/2014/main" id="{4DB1AEE3-2919-440B-9301-B6B6B3822EBE}"/>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 name="Freeform 32">
              <a:extLst>
                <a:ext uri="{FF2B5EF4-FFF2-40B4-BE49-F238E27FC236}">
                  <a16:creationId xmlns:a16="http://schemas.microsoft.com/office/drawing/2014/main" id="{BF9C76C1-B0B7-4DEB-A9B8-DE4A912E5687}"/>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9" name="Group 288">
            <a:extLst>
              <a:ext uri="{FF2B5EF4-FFF2-40B4-BE49-F238E27FC236}">
                <a16:creationId xmlns:a16="http://schemas.microsoft.com/office/drawing/2014/main" id="{12BDFA5D-C250-4F81-BF7B-31642B3328D9}"/>
              </a:ext>
            </a:extLst>
          </p:cNvPr>
          <p:cNvGrpSpPr/>
          <p:nvPr/>
        </p:nvGrpSpPr>
        <p:grpSpPr>
          <a:xfrm>
            <a:off x="2886369" y="12076037"/>
            <a:ext cx="1171741" cy="1030603"/>
            <a:chOff x="3142940" y="3089389"/>
            <a:chExt cx="1052155" cy="925422"/>
          </a:xfrm>
        </p:grpSpPr>
        <p:sp>
          <p:nvSpPr>
            <p:cNvPr id="290" name="Freeform 19">
              <a:extLst>
                <a:ext uri="{FF2B5EF4-FFF2-40B4-BE49-F238E27FC236}">
                  <a16:creationId xmlns:a16="http://schemas.microsoft.com/office/drawing/2014/main" id="{CD81D250-19BC-4A60-8B4C-DC8C1F4CE504}"/>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 name="Freeform 20">
              <a:extLst>
                <a:ext uri="{FF2B5EF4-FFF2-40B4-BE49-F238E27FC236}">
                  <a16:creationId xmlns:a16="http://schemas.microsoft.com/office/drawing/2014/main" id="{F8067EAB-221F-4F93-92C9-8E6D718E6663}"/>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 name="Freeform 21">
              <a:extLst>
                <a:ext uri="{FF2B5EF4-FFF2-40B4-BE49-F238E27FC236}">
                  <a16:creationId xmlns:a16="http://schemas.microsoft.com/office/drawing/2014/main" id="{B3ECDE18-DCF7-4D76-9285-CE7F5B45DBB2}"/>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 name="Freeform 22">
              <a:extLst>
                <a:ext uri="{FF2B5EF4-FFF2-40B4-BE49-F238E27FC236}">
                  <a16:creationId xmlns:a16="http://schemas.microsoft.com/office/drawing/2014/main" id="{E4D48DE9-4AAC-4D03-A4C2-C0AD81F94719}"/>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Freeform 23">
              <a:extLst>
                <a:ext uri="{FF2B5EF4-FFF2-40B4-BE49-F238E27FC236}">
                  <a16:creationId xmlns:a16="http://schemas.microsoft.com/office/drawing/2014/main" id="{06FD59FE-E0BD-4CCA-8540-F95C74DE14BC}"/>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 name="Freeform 24">
              <a:extLst>
                <a:ext uri="{FF2B5EF4-FFF2-40B4-BE49-F238E27FC236}">
                  <a16:creationId xmlns:a16="http://schemas.microsoft.com/office/drawing/2014/main" id="{7CEE0C47-6369-45C2-AAA8-E6410BE134ED}"/>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 name="Freeform 25">
              <a:extLst>
                <a:ext uri="{FF2B5EF4-FFF2-40B4-BE49-F238E27FC236}">
                  <a16:creationId xmlns:a16="http://schemas.microsoft.com/office/drawing/2014/main" id="{A0E94A5A-D2EE-4DCF-8CD0-A07296F1C870}"/>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 name="Freeform 26">
              <a:extLst>
                <a:ext uri="{FF2B5EF4-FFF2-40B4-BE49-F238E27FC236}">
                  <a16:creationId xmlns:a16="http://schemas.microsoft.com/office/drawing/2014/main" id="{C372E1F3-001F-4CCD-96F4-AEE037B8AEAA}"/>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Freeform 27">
              <a:extLst>
                <a:ext uri="{FF2B5EF4-FFF2-40B4-BE49-F238E27FC236}">
                  <a16:creationId xmlns:a16="http://schemas.microsoft.com/office/drawing/2014/main" id="{BCB78C7D-3E44-4D2A-9AE2-C8C9A676AE6F}"/>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 name="Freeform 28">
              <a:extLst>
                <a:ext uri="{FF2B5EF4-FFF2-40B4-BE49-F238E27FC236}">
                  <a16:creationId xmlns:a16="http://schemas.microsoft.com/office/drawing/2014/main" id="{4D222EB3-AA33-4EE4-9DC1-D793925F3E08}"/>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 name="Freeform 29">
              <a:extLst>
                <a:ext uri="{FF2B5EF4-FFF2-40B4-BE49-F238E27FC236}">
                  <a16:creationId xmlns:a16="http://schemas.microsoft.com/office/drawing/2014/main" id="{C669C1D8-A943-4468-B3A5-8B1602F7A017}"/>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 name="Freeform 30">
              <a:extLst>
                <a:ext uri="{FF2B5EF4-FFF2-40B4-BE49-F238E27FC236}">
                  <a16:creationId xmlns:a16="http://schemas.microsoft.com/office/drawing/2014/main" id="{AB1C6A07-EFEB-4F52-852C-27D2978980D2}"/>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Freeform 31">
              <a:extLst>
                <a:ext uri="{FF2B5EF4-FFF2-40B4-BE49-F238E27FC236}">
                  <a16:creationId xmlns:a16="http://schemas.microsoft.com/office/drawing/2014/main" id="{D2ADC5FB-0039-453B-B487-9EC71969C83D}"/>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32">
              <a:extLst>
                <a:ext uri="{FF2B5EF4-FFF2-40B4-BE49-F238E27FC236}">
                  <a16:creationId xmlns:a16="http://schemas.microsoft.com/office/drawing/2014/main" id="{CD796A0F-5576-4731-A906-DA3290AE6B4D}"/>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04" name="Group 303">
            <a:extLst>
              <a:ext uri="{FF2B5EF4-FFF2-40B4-BE49-F238E27FC236}">
                <a16:creationId xmlns:a16="http://schemas.microsoft.com/office/drawing/2014/main" id="{3601E5EA-7678-4439-B4E5-6A4EE0DFECA4}"/>
              </a:ext>
            </a:extLst>
          </p:cNvPr>
          <p:cNvGrpSpPr/>
          <p:nvPr/>
        </p:nvGrpSpPr>
        <p:grpSpPr>
          <a:xfrm>
            <a:off x="20197488" y="10680841"/>
            <a:ext cx="925850" cy="814330"/>
            <a:chOff x="3142940" y="3089389"/>
            <a:chExt cx="1052155" cy="925422"/>
          </a:xfrm>
        </p:grpSpPr>
        <p:sp>
          <p:nvSpPr>
            <p:cNvPr id="305" name="Freeform 19">
              <a:extLst>
                <a:ext uri="{FF2B5EF4-FFF2-40B4-BE49-F238E27FC236}">
                  <a16:creationId xmlns:a16="http://schemas.microsoft.com/office/drawing/2014/main" id="{9852C308-3010-40DB-943A-99540EB5E2F6}"/>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 name="Freeform 20">
              <a:extLst>
                <a:ext uri="{FF2B5EF4-FFF2-40B4-BE49-F238E27FC236}">
                  <a16:creationId xmlns:a16="http://schemas.microsoft.com/office/drawing/2014/main" id="{D5EBFB7B-EEBD-420C-8AE6-8EF700978426}"/>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 name="Freeform 21">
              <a:extLst>
                <a:ext uri="{FF2B5EF4-FFF2-40B4-BE49-F238E27FC236}">
                  <a16:creationId xmlns:a16="http://schemas.microsoft.com/office/drawing/2014/main" id="{68266E37-BA01-4CFE-A1AC-4F11C3C328C9}"/>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Freeform 22">
              <a:extLst>
                <a:ext uri="{FF2B5EF4-FFF2-40B4-BE49-F238E27FC236}">
                  <a16:creationId xmlns:a16="http://schemas.microsoft.com/office/drawing/2014/main" id="{AA3E49B6-23FE-4D18-B86D-22A4635BF927}"/>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 name="Freeform 23">
              <a:extLst>
                <a:ext uri="{FF2B5EF4-FFF2-40B4-BE49-F238E27FC236}">
                  <a16:creationId xmlns:a16="http://schemas.microsoft.com/office/drawing/2014/main" id="{C3735131-D2A5-4136-B77C-05B4849C01DA}"/>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 name="Freeform 24">
              <a:extLst>
                <a:ext uri="{FF2B5EF4-FFF2-40B4-BE49-F238E27FC236}">
                  <a16:creationId xmlns:a16="http://schemas.microsoft.com/office/drawing/2014/main" id="{9DF962CA-ACFF-4788-B1B4-3B2C03C726E3}"/>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Freeform 25">
              <a:extLst>
                <a:ext uri="{FF2B5EF4-FFF2-40B4-BE49-F238E27FC236}">
                  <a16:creationId xmlns:a16="http://schemas.microsoft.com/office/drawing/2014/main" id="{BAE21833-11B0-4922-AD54-F244E512DD13}"/>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 name="Freeform 26">
              <a:extLst>
                <a:ext uri="{FF2B5EF4-FFF2-40B4-BE49-F238E27FC236}">
                  <a16:creationId xmlns:a16="http://schemas.microsoft.com/office/drawing/2014/main" id="{7BC7DDAF-CB6F-449C-93F4-76EFE336A081}"/>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 name="Freeform 27">
              <a:extLst>
                <a:ext uri="{FF2B5EF4-FFF2-40B4-BE49-F238E27FC236}">
                  <a16:creationId xmlns:a16="http://schemas.microsoft.com/office/drawing/2014/main" id="{D0525EE6-7A5D-4B22-A0A2-E9CE0052E3AB}"/>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 name="Freeform 28">
              <a:extLst>
                <a:ext uri="{FF2B5EF4-FFF2-40B4-BE49-F238E27FC236}">
                  <a16:creationId xmlns:a16="http://schemas.microsoft.com/office/drawing/2014/main" id="{0167EEB9-C41E-4102-9054-63D0D3CD9043}"/>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Freeform 29">
              <a:extLst>
                <a:ext uri="{FF2B5EF4-FFF2-40B4-BE49-F238E27FC236}">
                  <a16:creationId xmlns:a16="http://schemas.microsoft.com/office/drawing/2014/main" id="{3963E4D0-AEA2-4956-8973-C1A9ABCC5909}"/>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 name="Freeform 30">
              <a:extLst>
                <a:ext uri="{FF2B5EF4-FFF2-40B4-BE49-F238E27FC236}">
                  <a16:creationId xmlns:a16="http://schemas.microsoft.com/office/drawing/2014/main" id="{CB66E190-0255-4F38-BF2C-EDA4FCA108C9}"/>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 name="Freeform 31">
              <a:extLst>
                <a:ext uri="{FF2B5EF4-FFF2-40B4-BE49-F238E27FC236}">
                  <a16:creationId xmlns:a16="http://schemas.microsoft.com/office/drawing/2014/main" id="{E8197391-D224-4C7D-9671-EC7A7B617272}"/>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 name="Freeform 32">
              <a:extLst>
                <a:ext uri="{FF2B5EF4-FFF2-40B4-BE49-F238E27FC236}">
                  <a16:creationId xmlns:a16="http://schemas.microsoft.com/office/drawing/2014/main" id="{5445530D-4C60-4C9E-80DF-AC76F1B323EC}"/>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19" name="Group 318">
            <a:extLst>
              <a:ext uri="{FF2B5EF4-FFF2-40B4-BE49-F238E27FC236}">
                <a16:creationId xmlns:a16="http://schemas.microsoft.com/office/drawing/2014/main" id="{83CB84AF-3263-4C03-8FE5-E37878F97487}"/>
              </a:ext>
            </a:extLst>
          </p:cNvPr>
          <p:cNvGrpSpPr/>
          <p:nvPr/>
        </p:nvGrpSpPr>
        <p:grpSpPr>
          <a:xfrm>
            <a:off x="17338732" y="7369628"/>
            <a:ext cx="495221" cy="435571"/>
            <a:chOff x="3142940" y="3089389"/>
            <a:chExt cx="1052155" cy="925422"/>
          </a:xfrm>
        </p:grpSpPr>
        <p:sp>
          <p:nvSpPr>
            <p:cNvPr id="320" name="Freeform 19">
              <a:extLst>
                <a:ext uri="{FF2B5EF4-FFF2-40B4-BE49-F238E27FC236}">
                  <a16:creationId xmlns:a16="http://schemas.microsoft.com/office/drawing/2014/main" id="{FD10F67A-3396-489B-8FA7-1DA3E6CB5F62}"/>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 name="Freeform 20">
              <a:extLst>
                <a:ext uri="{FF2B5EF4-FFF2-40B4-BE49-F238E27FC236}">
                  <a16:creationId xmlns:a16="http://schemas.microsoft.com/office/drawing/2014/main" id="{E53C2250-5284-4B52-8001-B8869C1190DB}"/>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Freeform 21">
              <a:extLst>
                <a:ext uri="{FF2B5EF4-FFF2-40B4-BE49-F238E27FC236}">
                  <a16:creationId xmlns:a16="http://schemas.microsoft.com/office/drawing/2014/main" id="{9B2EC818-4CB6-4E06-90B7-06A808F9665D}"/>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 name="Freeform 22">
              <a:extLst>
                <a:ext uri="{FF2B5EF4-FFF2-40B4-BE49-F238E27FC236}">
                  <a16:creationId xmlns:a16="http://schemas.microsoft.com/office/drawing/2014/main" id="{AC8FDFB0-74C8-437B-A3A4-01AF2B7F0AE2}"/>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 name="Freeform 23">
              <a:extLst>
                <a:ext uri="{FF2B5EF4-FFF2-40B4-BE49-F238E27FC236}">
                  <a16:creationId xmlns:a16="http://schemas.microsoft.com/office/drawing/2014/main" id="{F224CD2B-5E0F-4430-9EB5-8600538C3D5D}"/>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 name="Freeform 24">
              <a:extLst>
                <a:ext uri="{FF2B5EF4-FFF2-40B4-BE49-F238E27FC236}">
                  <a16:creationId xmlns:a16="http://schemas.microsoft.com/office/drawing/2014/main" id="{8BE5081E-C49D-4F75-9A6B-FFF52F6A6B94}"/>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 name="Freeform 25">
              <a:extLst>
                <a:ext uri="{FF2B5EF4-FFF2-40B4-BE49-F238E27FC236}">
                  <a16:creationId xmlns:a16="http://schemas.microsoft.com/office/drawing/2014/main" id="{E0FCF08E-A22B-4951-95CC-A70DF7104205}"/>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 name="Freeform 26">
              <a:extLst>
                <a:ext uri="{FF2B5EF4-FFF2-40B4-BE49-F238E27FC236}">
                  <a16:creationId xmlns:a16="http://schemas.microsoft.com/office/drawing/2014/main" id="{6ED17A74-6826-4214-B2F8-2A623C6638D3}"/>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 name="Freeform 27">
              <a:extLst>
                <a:ext uri="{FF2B5EF4-FFF2-40B4-BE49-F238E27FC236}">
                  <a16:creationId xmlns:a16="http://schemas.microsoft.com/office/drawing/2014/main" id="{33FBD9DC-3AC6-4A04-B6B7-F4DC7DDF0552}"/>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 name="Freeform 28">
              <a:extLst>
                <a:ext uri="{FF2B5EF4-FFF2-40B4-BE49-F238E27FC236}">
                  <a16:creationId xmlns:a16="http://schemas.microsoft.com/office/drawing/2014/main" id="{5FB2C1CF-D30F-4348-BC21-E020AED4ACE7}"/>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 name="Freeform 29">
              <a:extLst>
                <a:ext uri="{FF2B5EF4-FFF2-40B4-BE49-F238E27FC236}">
                  <a16:creationId xmlns:a16="http://schemas.microsoft.com/office/drawing/2014/main" id="{E1C8C101-414F-4DE6-A0C1-1E5BE4EA092C}"/>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 name="Freeform 30">
              <a:extLst>
                <a:ext uri="{FF2B5EF4-FFF2-40B4-BE49-F238E27FC236}">
                  <a16:creationId xmlns:a16="http://schemas.microsoft.com/office/drawing/2014/main" id="{467E0988-4445-4450-92C9-F9C1253D7793}"/>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 name="Freeform 31">
              <a:extLst>
                <a:ext uri="{FF2B5EF4-FFF2-40B4-BE49-F238E27FC236}">
                  <a16:creationId xmlns:a16="http://schemas.microsoft.com/office/drawing/2014/main" id="{8F2EEEA4-A68E-46C7-BDF3-2458F5FC8EF5}"/>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 name="Freeform 32">
              <a:extLst>
                <a:ext uri="{FF2B5EF4-FFF2-40B4-BE49-F238E27FC236}">
                  <a16:creationId xmlns:a16="http://schemas.microsoft.com/office/drawing/2014/main" id="{44D58FA3-573D-4693-A365-4C8515977F5C}"/>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4" name="Group 333">
            <a:extLst>
              <a:ext uri="{FF2B5EF4-FFF2-40B4-BE49-F238E27FC236}">
                <a16:creationId xmlns:a16="http://schemas.microsoft.com/office/drawing/2014/main" id="{FD240D7D-0C87-4525-B04A-781CB41C3F9D}"/>
              </a:ext>
            </a:extLst>
          </p:cNvPr>
          <p:cNvGrpSpPr/>
          <p:nvPr/>
        </p:nvGrpSpPr>
        <p:grpSpPr>
          <a:xfrm>
            <a:off x="16936103" y="11645869"/>
            <a:ext cx="589270" cy="518292"/>
            <a:chOff x="3142940" y="3089389"/>
            <a:chExt cx="1052155" cy="925422"/>
          </a:xfrm>
        </p:grpSpPr>
        <p:sp>
          <p:nvSpPr>
            <p:cNvPr id="335" name="Freeform 19">
              <a:extLst>
                <a:ext uri="{FF2B5EF4-FFF2-40B4-BE49-F238E27FC236}">
                  <a16:creationId xmlns:a16="http://schemas.microsoft.com/office/drawing/2014/main" id="{EDC82AF3-7528-4B2C-890A-DFE61C9D0136}"/>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 name="Freeform 20">
              <a:extLst>
                <a:ext uri="{FF2B5EF4-FFF2-40B4-BE49-F238E27FC236}">
                  <a16:creationId xmlns:a16="http://schemas.microsoft.com/office/drawing/2014/main" id="{F6D5126E-43CD-4D78-B5D3-9F61ECA5147D}"/>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 name="Freeform 21">
              <a:extLst>
                <a:ext uri="{FF2B5EF4-FFF2-40B4-BE49-F238E27FC236}">
                  <a16:creationId xmlns:a16="http://schemas.microsoft.com/office/drawing/2014/main" id="{CE67D1D6-EBF1-4580-B8DB-9397AB5FADC7}"/>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 name="Freeform 22">
              <a:extLst>
                <a:ext uri="{FF2B5EF4-FFF2-40B4-BE49-F238E27FC236}">
                  <a16:creationId xmlns:a16="http://schemas.microsoft.com/office/drawing/2014/main" id="{5A0611A6-4887-4640-8C18-223CDC31AF09}"/>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 name="Freeform 23">
              <a:extLst>
                <a:ext uri="{FF2B5EF4-FFF2-40B4-BE49-F238E27FC236}">
                  <a16:creationId xmlns:a16="http://schemas.microsoft.com/office/drawing/2014/main" id="{C89B7407-2547-4675-A3C0-FA9FA9C100AA}"/>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 name="Freeform 24">
              <a:extLst>
                <a:ext uri="{FF2B5EF4-FFF2-40B4-BE49-F238E27FC236}">
                  <a16:creationId xmlns:a16="http://schemas.microsoft.com/office/drawing/2014/main" id="{028B700A-CB4D-444B-8AB3-EF76EAB96332}"/>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 name="Freeform 25">
              <a:extLst>
                <a:ext uri="{FF2B5EF4-FFF2-40B4-BE49-F238E27FC236}">
                  <a16:creationId xmlns:a16="http://schemas.microsoft.com/office/drawing/2014/main" id="{446BCB67-A031-4741-95D3-50851E6A10CA}"/>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 name="Freeform 26">
              <a:extLst>
                <a:ext uri="{FF2B5EF4-FFF2-40B4-BE49-F238E27FC236}">
                  <a16:creationId xmlns:a16="http://schemas.microsoft.com/office/drawing/2014/main" id="{77AAD083-67FC-4CA3-94AE-86138AA96EF8}"/>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 name="Freeform 27">
              <a:extLst>
                <a:ext uri="{FF2B5EF4-FFF2-40B4-BE49-F238E27FC236}">
                  <a16:creationId xmlns:a16="http://schemas.microsoft.com/office/drawing/2014/main" id="{F27BDC13-5734-46F5-9A36-840705ACA339}"/>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 name="Freeform 28">
              <a:extLst>
                <a:ext uri="{FF2B5EF4-FFF2-40B4-BE49-F238E27FC236}">
                  <a16:creationId xmlns:a16="http://schemas.microsoft.com/office/drawing/2014/main" id="{EBE2F0FF-A401-4F9F-AFF0-FF418760A0A3}"/>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 name="Freeform 29">
              <a:extLst>
                <a:ext uri="{FF2B5EF4-FFF2-40B4-BE49-F238E27FC236}">
                  <a16:creationId xmlns:a16="http://schemas.microsoft.com/office/drawing/2014/main" id="{A6E3C268-6FDD-4288-A1AF-12741F39FCD3}"/>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 name="Freeform 30">
              <a:extLst>
                <a:ext uri="{FF2B5EF4-FFF2-40B4-BE49-F238E27FC236}">
                  <a16:creationId xmlns:a16="http://schemas.microsoft.com/office/drawing/2014/main" id="{678E36FF-1745-48E7-81B3-5A5EF13CCC20}"/>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 name="Freeform 31">
              <a:extLst>
                <a:ext uri="{FF2B5EF4-FFF2-40B4-BE49-F238E27FC236}">
                  <a16:creationId xmlns:a16="http://schemas.microsoft.com/office/drawing/2014/main" id="{20E826B4-7839-41F4-82F1-A06BDDC1D1C2}"/>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 name="Freeform 32">
              <a:extLst>
                <a:ext uri="{FF2B5EF4-FFF2-40B4-BE49-F238E27FC236}">
                  <a16:creationId xmlns:a16="http://schemas.microsoft.com/office/drawing/2014/main" id="{10A5AD13-0DF5-496B-890C-4F1AC77347F1}"/>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49" name="Group 348">
            <a:extLst>
              <a:ext uri="{FF2B5EF4-FFF2-40B4-BE49-F238E27FC236}">
                <a16:creationId xmlns:a16="http://schemas.microsoft.com/office/drawing/2014/main" id="{81E33C45-A31F-40FA-9336-4B44322C4625}"/>
              </a:ext>
            </a:extLst>
          </p:cNvPr>
          <p:cNvGrpSpPr/>
          <p:nvPr/>
        </p:nvGrpSpPr>
        <p:grpSpPr>
          <a:xfrm>
            <a:off x="19972216" y="5573929"/>
            <a:ext cx="1317099" cy="1158453"/>
            <a:chOff x="3142940" y="3089389"/>
            <a:chExt cx="1052155" cy="925422"/>
          </a:xfrm>
        </p:grpSpPr>
        <p:sp>
          <p:nvSpPr>
            <p:cNvPr id="350" name="Freeform 19">
              <a:extLst>
                <a:ext uri="{FF2B5EF4-FFF2-40B4-BE49-F238E27FC236}">
                  <a16:creationId xmlns:a16="http://schemas.microsoft.com/office/drawing/2014/main" id="{2FF872D7-2ADE-4182-9B25-87AE8B52F7D5}"/>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 name="Freeform 20">
              <a:extLst>
                <a:ext uri="{FF2B5EF4-FFF2-40B4-BE49-F238E27FC236}">
                  <a16:creationId xmlns:a16="http://schemas.microsoft.com/office/drawing/2014/main" id="{2A4DE76B-9699-4E57-93EB-27287802CFFD}"/>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 name="Freeform 21">
              <a:extLst>
                <a:ext uri="{FF2B5EF4-FFF2-40B4-BE49-F238E27FC236}">
                  <a16:creationId xmlns:a16="http://schemas.microsoft.com/office/drawing/2014/main" id="{BA4A9F28-1B3F-4015-9426-2108151194B2}"/>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 name="Freeform 22">
              <a:extLst>
                <a:ext uri="{FF2B5EF4-FFF2-40B4-BE49-F238E27FC236}">
                  <a16:creationId xmlns:a16="http://schemas.microsoft.com/office/drawing/2014/main" id="{5805E67A-6D19-41CD-929E-B71A5D7DE672}"/>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 name="Freeform 23">
              <a:extLst>
                <a:ext uri="{FF2B5EF4-FFF2-40B4-BE49-F238E27FC236}">
                  <a16:creationId xmlns:a16="http://schemas.microsoft.com/office/drawing/2014/main" id="{6F02E260-A395-46FB-B0F7-894C19ED7804}"/>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 name="Freeform 24">
              <a:extLst>
                <a:ext uri="{FF2B5EF4-FFF2-40B4-BE49-F238E27FC236}">
                  <a16:creationId xmlns:a16="http://schemas.microsoft.com/office/drawing/2014/main" id="{4D5C080E-319C-419F-BCB7-6FAD162BFE17}"/>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 name="Freeform 25">
              <a:extLst>
                <a:ext uri="{FF2B5EF4-FFF2-40B4-BE49-F238E27FC236}">
                  <a16:creationId xmlns:a16="http://schemas.microsoft.com/office/drawing/2014/main" id="{06C6FF98-BB3E-43D8-A6EC-FFBF2202462F}"/>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 name="Freeform 26">
              <a:extLst>
                <a:ext uri="{FF2B5EF4-FFF2-40B4-BE49-F238E27FC236}">
                  <a16:creationId xmlns:a16="http://schemas.microsoft.com/office/drawing/2014/main" id="{59AEBFAC-5837-4A84-B36D-403607213ECF}"/>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 name="Freeform 27">
              <a:extLst>
                <a:ext uri="{FF2B5EF4-FFF2-40B4-BE49-F238E27FC236}">
                  <a16:creationId xmlns:a16="http://schemas.microsoft.com/office/drawing/2014/main" id="{337F8CFA-126B-4D83-AE9A-8E45EFCB1D85}"/>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 name="Freeform 28">
              <a:extLst>
                <a:ext uri="{FF2B5EF4-FFF2-40B4-BE49-F238E27FC236}">
                  <a16:creationId xmlns:a16="http://schemas.microsoft.com/office/drawing/2014/main" id="{62E8D2F7-1BF9-4E5A-AD23-D328C4E4A94C}"/>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 name="Freeform 29">
              <a:extLst>
                <a:ext uri="{FF2B5EF4-FFF2-40B4-BE49-F238E27FC236}">
                  <a16:creationId xmlns:a16="http://schemas.microsoft.com/office/drawing/2014/main" id="{B05C9544-E780-472C-BA2D-7BD533DBD8FB}"/>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 name="Freeform 30">
              <a:extLst>
                <a:ext uri="{FF2B5EF4-FFF2-40B4-BE49-F238E27FC236}">
                  <a16:creationId xmlns:a16="http://schemas.microsoft.com/office/drawing/2014/main" id="{FF718210-5D41-4184-B5E4-F27A839140F5}"/>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 name="Freeform 31">
              <a:extLst>
                <a:ext uri="{FF2B5EF4-FFF2-40B4-BE49-F238E27FC236}">
                  <a16:creationId xmlns:a16="http://schemas.microsoft.com/office/drawing/2014/main" id="{BF9CE947-DCA9-4C2B-8618-474B969DB4FC}"/>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 name="Freeform 32">
              <a:extLst>
                <a:ext uri="{FF2B5EF4-FFF2-40B4-BE49-F238E27FC236}">
                  <a16:creationId xmlns:a16="http://schemas.microsoft.com/office/drawing/2014/main" id="{1825EABD-6D9C-419B-8C09-02308142D5C8}"/>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64" name="Group 363">
            <a:extLst>
              <a:ext uri="{FF2B5EF4-FFF2-40B4-BE49-F238E27FC236}">
                <a16:creationId xmlns:a16="http://schemas.microsoft.com/office/drawing/2014/main" id="{CA1B8CF8-356B-437C-92DD-6893C3465C0D}"/>
              </a:ext>
            </a:extLst>
          </p:cNvPr>
          <p:cNvGrpSpPr/>
          <p:nvPr/>
        </p:nvGrpSpPr>
        <p:grpSpPr>
          <a:xfrm>
            <a:off x="7726666" y="12300059"/>
            <a:ext cx="598418" cy="526338"/>
            <a:chOff x="3142940" y="3089389"/>
            <a:chExt cx="1052155" cy="925422"/>
          </a:xfrm>
        </p:grpSpPr>
        <p:sp>
          <p:nvSpPr>
            <p:cNvPr id="365" name="Freeform 19">
              <a:extLst>
                <a:ext uri="{FF2B5EF4-FFF2-40B4-BE49-F238E27FC236}">
                  <a16:creationId xmlns:a16="http://schemas.microsoft.com/office/drawing/2014/main" id="{FA8E7870-440E-43FE-A6FC-66CC1D558B2F}"/>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 name="Freeform 20">
              <a:extLst>
                <a:ext uri="{FF2B5EF4-FFF2-40B4-BE49-F238E27FC236}">
                  <a16:creationId xmlns:a16="http://schemas.microsoft.com/office/drawing/2014/main" id="{0CACA275-0A02-4A65-B1DB-02A62264A22E}"/>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 name="Freeform 21">
              <a:extLst>
                <a:ext uri="{FF2B5EF4-FFF2-40B4-BE49-F238E27FC236}">
                  <a16:creationId xmlns:a16="http://schemas.microsoft.com/office/drawing/2014/main" id="{42EB7762-0425-4470-9EBC-35095E42AD7D}"/>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 name="Freeform 22">
              <a:extLst>
                <a:ext uri="{FF2B5EF4-FFF2-40B4-BE49-F238E27FC236}">
                  <a16:creationId xmlns:a16="http://schemas.microsoft.com/office/drawing/2014/main" id="{B3B8224C-CFA1-4B7B-9CD5-2773927BAB1C}"/>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 name="Freeform 23">
              <a:extLst>
                <a:ext uri="{FF2B5EF4-FFF2-40B4-BE49-F238E27FC236}">
                  <a16:creationId xmlns:a16="http://schemas.microsoft.com/office/drawing/2014/main" id="{ECC47F6B-B7A7-40E5-8EDA-3A0A5B4CA420}"/>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 name="Freeform 24">
              <a:extLst>
                <a:ext uri="{FF2B5EF4-FFF2-40B4-BE49-F238E27FC236}">
                  <a16:creationId xmlns:a16="http://schemas.microsoft.com/office/drawing/2014/main" id="{CD233900-EF54-4506-B7FF-E08E780DD315}"/>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 name="Freeform 25">
              <a:extLst>
                <a:ext uri="{FF2B5EF4-FFF2-40B4-BE49-F238E27FC236}">
                  <a16:creationId xmlns:a16="http://schemas.microsoft.com/office/drawing/2014/main" id="{8DBD9EC6-B58A-4060-A59C-DAAEB8FAB1BB}"/>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 name="Freeform 26">
              <a:extLst>
                <a:ext uri="{FF2B5EF4-FFF2-40B4-BE49-F238E27FC236}">
                  <a16:creationId xmlns:a16="http://schemas.microsoft.com/office/drawing/2014/main" id="{DC6A7718-667D-40CE-A0F7-8E64808859A1}"/>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 name="Freeform 27">
              <a:extLst>
                <a:ext uri="{FF2B5EF4-FFF2-40B4-BE49-F238E27FC236}">
                  <a16:creationId xmlns:a16="http://schemas.microsoft.com/office/drawing/2014/main" id="{2D793FF1-4E42-4307-97B2-8EFAD29A7290}"/>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 name="Freeform 28">
              <a:extLst>
                <a:ext uri="{FF2B5EF4-FFF2-40B4-BE49-F238E27FC236}">
                  <a16:creationId xmlns:a16="http://schemas.microsoft.com/office/drawing/2014/main" id="{9AEBBA22-9B78-44F1-97ED-0EB376BCF884}"/>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 name="Freeform 29">
              <a:extLst>
                <a:ext uri="{FF2B5EF4-FFF2-40B4-BE49-F238E27FC236}">
                  <a16:creationId xmlns:a16="http://schemas.microsoft.com/office/drawing/2014/main" id="{27D1572E-A57E-41EE-A6A3-CAA106C7786A}"/>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 name="Freeform 30">
              <a:extLst>
                <a:ext uri="{FF2B5EF4-FFF2-40B4-BE49-F238E27FC236}">
                  <a16:creationId xmlns:a16="http://schemas.microsoft.com/office/drawing/2014/main" id="{CA2692AD-CD7E-4FA5-A24A-91B80ACF64E4}"/>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 name="Freeform 31">
              <a:extLst>
                <a:ext uri="{FF2B5EF4-FFF2-40B4-BE49-F238E27FC236}">
                  <a16:creationId xmlns:a16="http://schemas.microsoft.com/office/drawing/2014/main" id="{03BD2F4B-7A4E-426C-8E75-450722B22752}"/>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 name="Freeform 32">
              <a:extLst>
                <a:ext uri="{FF2B5EF4-FFF2-40B4-BE49-F238E27FC236}">
                  <a16:creationId xmlns:a16="http://schemas.microsoft.com/office/drawing/2014/main" id="{547D7F71-820C-4B91-A0D5-9C009CA2CC92}"/>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79" name="TextBox 378">
            <a:extLst>
              <a:ext uri="{FF2B5EF4-FFF2-40B4-BE49-F238E27FC236}">
                <a16:creationId xmlns:a16="http://schemas.microsoft.com/office/drawing/2014/main" id="{C2609A6D-2FAF-471D-B542-36D766280628}"/>
              </a:ext>
            </a:extLst>
          </p:cNvPr>
          <p:cNvSpPr txBox="1"/>
          <p:nvPr/>
        </p:nvSpPr>
        <p:spPr>
          <a:xfrm>
            <a:off x="2568269" y="12862951"/>
            <a:ext cx="3241229" cy="1107996"/>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Vaccine</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Sed euismod id risus quis scelerisque.</a:t>
            </a:r>
          </a:p>
        </p:txBody>
      </p:sp>
      <p:sp>
        <p:nvSpPr>
          <p:cNvPr id="380" name="TextBox 379">
            <a:extLst>
              <a:ext uri="{FF2B5EF4-FFF2-40B4-BE49-F238E27FC236}">
                <a16:creationId xmlns:a16="http://schemas.microsoft.com/office/drawing/2014/main" id="{2D2FD0A9-DBA9-494B-9813-65032A7D2D14}"/>
              </a:ext>
            </a:extLst>
          </p:cNvPr>
          <p:cNvSpPr txBox="1"/>
          <p:nvPr/>
        </p:nvSpPr>
        <p:spPr>
          <a:xfrm>
            <a:off x="19195443" y="6951248"/>
            <a:ext cx="3241229" cy="892552"/>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Research</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381" name="TextBox 380">
            <a:extLst>
              <a:ext uri="{FF2B5EF4-FFF2-40B4-BE49-F238E27FC236}">
                <a16:creationId xmlns:a16="http://schemas.microsoft.com/office/drawing/2014/main" id="{943F2ACB-257D-4933-BE80-812479BFA310}"/>
              </a:ext>
            </a:extLst>
          </p:cNvPr>
          <p:cNvSpPr txBox="1"/>
          <p:nvPr/>
        </p:nvSpPr>
        <p:spPr>
          <a:xfrm>
            <a:off x="18936908" y="12125353"/>
            <a:ext cx="3241229" cy="892552"/>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Genetic Code</a:t>
            </a: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grpSp>
        <p:nvGrpSpPr>
          <p:cNvPr id="382" name="Group 381">
            <a:extLst>
              <a:ext uri="{FF2B5EF4-FFF2-40B4-BE49-F238E27FC236}">
                <a16:creationId xmlns:a16="http://schemas.microsoft.com/office/drawing/2014/main" id="{4E4F6551-185E-439A-B449-521E18434679}"/>
              </a:ext>
            </a:extLst>
          </p:cNvPr>
          <p:cNvGrpSpPr/>
          <p:nvPr/>
        </p:nvGrpSpPr>
        <p:grpSpPr>
          <a:xfrm>
            <a:off x="3000598" y="6813770"/>
            <a:ext cx="914852" cy="804657"/>
            <a:chOff x="3142940" y="3089389"/>
            <a:chExt cx="1052155" cy="925422"/>
          </a:xfrm>
        </p:grpSpPr>
        <p:sp>
          <p:nvSpPr>
            <p:cNvPr id="383" name="Freeform 19">
              <a:extLst>
                <a:ext uri="{FF2B5EF4-FFF2-40B4-BE49-F238E27FC236}">
                  <a16:creationId xmlns:a16="http://schemas.microsoft.com/office/drawing/2014/main" id="{8342A0C3-3E92-413B-9FA9-054B1B744455}"/>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 name="Freeform 20">
              <a:extLst>
                <a:ext uri="{FF2B5EF4-FFF2-40B4-BE49-F238E27FC236}">
                  <a16:creationId xmlns:a16="http://schemas.microsoft.com/office/drawing/2014/main" id="{61EB739F-C1A6-49F9-A791-2D2CC8C44266}"/>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 name="Freeform 21">
              <a:extLst>
                <a:ext uri="{FF2B5EF4-FFF2-40B4-BE49-F238E27FC236}">
                  <a16:creationId xmlns:a16="http://schemas.microsoft.com/office/drawing/2014/main" id="{6DA8007B-CD0B-4405-AA8D-0A550D79074C}"/>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 name="Freeform 22">
              <a:extLst>
                <a:ext uri="{FF2B5EF4-FFF2-40B4-BE49-F238E27FC236}">
                  <a16:creationId xmlns:a16="http://schemas.microsoft.com/office/drawing/2014/main" id="{CA1421A4-0078-4AF6-BFE3-A3CDB7EC9144}"/>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 name="Freeform 23">
              <a:extLst>
                <a:ext uri="{FF2B5EF4-FFF2-40B4-BE49-F238E27FC236}">
                  <a16:creationId xmlns:a16="http://schemas.microsoft.com/office/drawing/2014/main" id="{EF5A5F6A-CE43-4D54-8698-6FE4C4EA442B}"/>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 name="Freeform 24">
              <a:extLst>
                <a:ext uri="{FF2B5EF4-FFF2-40B4-BE49-F238E27FC236}">
                  <a16:creationId xmlns:a16="http://schemas.microsoft.com/office/drawing/2014/main" id="{901DC6DC-590A-4C0D-810E-E0B9B29476DD}"/>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 name="Freeform 25">
              <a:extLst>
                <a:ext uri="{FF2B5EF4-FFF2-40B4-BE49-F238E27FC236}">
                  <a16:creationId xmlns:a16="http://schemas.microsoft.com/office/drawing/2014/main" id="{380DD7F7-080D-4D6F-A3EE-838573E7D1E0}"/>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 name="Freeform 26">
              <a:extLst>
                <a:ext uri="{FF2B5EF4-FFF2-40B4-BE49-F238E27FC236}">
                  <a16:creationId xmlns:a16="http://schemas.microsoft.com/office/drawing/2014/main" id="{A114F58D-14E8-411B-AAC5-57A678518236}"/>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 name="Freeform 27">
              <a:extLst>
                <a:ext uri="{FF2B5EF4-FFF2-40B4-BE49-F238E27FC236}">
                  <a16:creationId xmlns:a16="http://schemas.microsoft.com/office/drawing/2014/main" id="{401257E8-0B74-411B-9005-0AE515F35184}"/>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 name="Freeform 28">
              <a:extLst>
                <a:ext uri="{FF2B5EF4-FFF2-40B4-BE49-F238E27FC236}">
                  <a16:creationId xmlns:a16="http://schemas.microsoft.com/office/drawing/2014/main" id="{1418946C-49FB-4AE0-933D-0C8F976A9F64}"/>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 name="Freeform 29">
              <a:extLst>
                <a:ext uri="{FF2B5EF4-FFF2-40B4-BE49-F238E27FC236}">
                  <a16:creationId xmlns:a16="http://schemas.microsoft.com/office/drawing/2014/main" id="{86434991-E6B0-42FD-9048-745A642536D0}"/>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 name="Freeform 30">
              <a:extLst>
                <a:ext uri="{FF2B5EF4-FFF2-40B4-BE49-F238E27FC236}">
                  <a16:creationId xmlns:a16="http://schemas.microsoft.com/office/drawing/2014/main" id="{C71F6612-9E79-4B5C-8179-43F57EDDE1F8}"/>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 name="Freeform 31">
              <a:extLst>
                <a:ext uri="{FF2B5EF4-FFF2-40B4-BE49-F238E27FC236}">
                  <a16:creationId xmlns:a16="http://schemas.microsoft.com/office/drawing/2014/main" id="{A3ABB83A-0F14-4C3F-A966-2016BC3A8C4E}"/>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 name="Freeform 32">
              <a:extLst>
                <a:ext uri="{FF2B5EF4-FFF2-40B4-BE49-F238E27FC236}">
                  <a16:creationId xmlns:a16="http://schemas.microsoft.com/office/drawing/2014/main" id="{25935FD2-EF48-4A12-B33A-BAA09BFB57AD}"/>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97" name="TextBox 396">
            <a:extLst>
              <a:ext uri="{FF2B5EF4-FFF2-40B4-BE49-F238E27FC236}">
                <a16:creationId xmlns:a16="http://schemas.microsoft.com/office/drawing/2014/main" id="{54E3FA70-4B68-4E42-B192-77C2A7E95D02}"/>
              </a:ext>
            </a:extLst>
          </p:cNvPr>
          <p:cNvSpPr txBox="1"/>
          <p:nvPr/>
        </p:nvSpPr>
        <p:spPr>
          <a:xfrm>
            <a:off x="2174899" y="1842003"/>
            <a:ext cx="6138579" cy="4154984"/>
          </a:xfrm>
          <a:prstGeom prst="rect">
            <a:avLst/>
          </a:prstGeom>
          <a:noFill/>
        </p:spPr>
        <p:txBody>
          <a:bodyPr wrap="square" rtlCol="0" anchor="b">
            <a:spAutoFit/>
          </a:bodyPr>
          <a:lstStyle/>
          <a:p>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of the </a:t>
            </a:r>
          </a:p>
          <a:p>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grpSp>
        <p:nvGrpSpPr>
          <p:cNvPr id="398" name="Group 397">
            <a:extLst>
              <a:ext uri="{FF2B5EF4-FFF2-40B4-BE49-F238E27FC236}">
                <a16:creationId xmlns:a16="http://schemas.microsoft.com/office/drawing/2014/main" id="{AB9693F7-C7A6-407F-9B0E-41FC55969DEA}"/>
              </a:ext>
            </a:extLst>
          </p:cNvPr>
          <p:cNvGrpSpPr/>
          <p:nvPr/>
        </p:nvGrpSpPr>
        <p:grpSpPr>
          <a:xfrm>
            <a:off x="684925" y="8519028"/>
            <a:ext cx="1061783" cy="1794230"/>
            <a:chOff x="684925" y="5960885"/>
            <a:chExt cx="1061783" cy="1794230"/>
          </a:xfrm>
        </p:grpSpPr>
        <p:cxnSp>
          <p:nvCxnSpPr>
            <p:cNvPr id="399" name="Straight Connector 398">
              <a:extLst>
                <a:ext uri="{FF2B5EF4-FFF2-40B4-BE49-F238E27FC236}">
                  <a16:creationId xmlns:a16="http://schemas.microsoft.com/office/drawing/2014/main" id="{552F36C4-A5AF-4DE0-996D-AF953522F492}"/>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7CCACA82-64E3-439F-9E9D-5BFF16FB81A4}"/>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BCDF5DFD-870F-4540-B037-3B646DE16284}"/>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081A4C2A-1F2E-41CC-A112-D4F60650C1AC}"/>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2DB413B0-0287-48A7-BB8A-96E958BF87F4}"/>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096719CB-7414-4F2E-8C3D-95A65A68083E}"/>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D5391D3E-18DC-4FD7-86F1-560114466305}"/>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406" name="TextBox 405">
            <a:extLst>
              <a:ext uri="{FF2B5EF4-FFF2-40B4-BE49-F238E27FC236}">
                <a16:creationId xmlns:a16="http://schemas.microsoft.com/office/drawing/2014/main" id="{57337129-A688-4286-8973-1CB8B14ECB10}"/>
              </a:ext>
            </a:extLst>
          </p:cNvPr>
          <p:cNvSpPr txBox="1"/>
          <p:nvPr/>
        </p:nvSpPr>
        <p:spPr>
          <a:xfrm rot="16200000">
            <a:off x="-649020" y="3929581"/>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173285282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349"/>
                                            </p:tgtEl>
                                            <p:attrNameLst>
                                              <p:attrName>style.visibility</p:attrName>
                                            </p:attrNameLst>
                                          </p:cBhvr>
                                          <p:to>
                                            <p:strVal val="visible"/>
                                          </p:to>
                                        </p:set>
                                        <p:anim calcmode="lin" valueType="num" p14:bounceEnd="80000">
                                          <p:cBhvr additive="base">
                                            <p:cTn id="7" dur="2500" fill="hold"/>
                                            <p:tgtEl>
                                              <p:spTgt spid="349"/>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349"/>
                                            </p:tgtEl>
                                            <p:attrNameLst>
                                              <p:attrName>ppt_y</p:attrName>
                                            </p:attrNameLst>
                                          </p:cBhvr>
                                          <p:tavLst>
                                            <p:tav tm="0">
                                              <p:val>
                                                <p:strVal val="1+#ppt_h/2"/>
                                              </p:val>
                                            </p:tav>
                                            <p:tav tm="100000">
                                              <p:val>
                                                <p:strVal val="#ppt_y"/>
                                              </p:val>
                                            </p:tav>
                                          </p:tavLst>
                                        </p:anim>
                                      </p:childTnLst>
                                    </p:cTn>
                                  </p:par>
                                  <p:par>
                                    <p:cTn id="9" presetID="2" presetClass="entr" presetSubtype="8" fill="hold" nodeType="withEffect" p14:presetBounceEnd="80000">
                                      <p:stCondLst>
                                        <p:cond delay="300"/>
                                      </p:stCondLst>
                                      <p:childTnLst>
                                        <p:set>
                                          <p:cBhvr>
                                            <p:cTn id="10" dur="1" fill="hold">
                                              <p:stCondLst>
                                                <p:cond delay="0"/>
                                              </p:stCondLst>
                                            </p:cTn>
                                            <p:tgtEl>
                                              <p:spTgt spid="382"/>
                                            </p:tgtEl>
                                            <p:attrNameLst>
                                              <p:attrName>style.visibility</p:attrName>
                                            </p:attrNameLst>
                                          </p:cBhvr>
                                          <p:to>
                                            <p:strVal val="visible"/>
                                          </p:to>
                                        </p:set>
                                        <p:anim calcmode="lin" valueType="num" p14:bounceEnd="80000">
                                          <p:cBhvr additive="base">
                                            <p:cTn id="11" dur="2500" fill="hold"/>
                                            <p:tgtEl>
                                              <p:spTgt spid="382"/>
                                            </p:tgtEl>
                                            <p:attrNameLst>
                                              <p:attrName>ppt_x</p:attrName>
                                            </p:attrNameLst>
                                          </p:cBhvr>
                                          <p:tavLst>
                                            <p:tav tm="0">
                                              <p:val>
                                                <p:strVal val="0-#ppt_w/2"/>
                                              </p:val>
                                            </p:tav>
                                            <p:tav tm="100000">
                                              <p:val>
                                                <p:strVal val="#ppt_x"/>
                                              </p:val>
                                            </p:tav>
                                          </p:tavLst>
                                        </p:anim>
                                        <p:anim calcmode="lin" valueType="num" p14:bounceEnd="80000">
                                          <p:cBhvr additive="base">
                                            <p:cTn id="12" dur="2500" fill="hold"/>
                                            <p:tgtEl>
                                              <p:spTgt spid="382"/>
                                            </p:tgtEl>
                                            <p:attrNameLst>
                                              <p:attrName>ppt_y</p:attrName>
                                            </p:attrNameLst>
                                          </p:cBhvr>
                                          <p:tavLst>
                                            <p:tav tm="0">
                                              <p:val>
                                                <p:strVal val="#ppt_y"/>
                                              </p:val>
                                            </p:tav>
                                            <p:tav tm="100000">
                                              <p:val>
                                                <p:strVal val="#ppt_y"/>
                                              </p:val>
                                            </p:tav>
                                          </p:tavLst>
                                        </p:anim>
                                      </p:childTnLst>
                                    </p:cTn>
                                  </p:par>
                                  <p:par>
                                    <p:cTn id="13" presetID="2" presetClass="entr" presetSubtype="4" fill="hold" grpId="0" nodeType="withEffect" p14:presetBounceEnd="80000">
                                      <p:stCondLst>
                                        <p:cond delay="0"/>
                                      </p:stCondLst>
                                      <p:childTnLst>
                                        <p:set>
                                          <p:cBhvr>
                                            <p:cTn id="14" dur="1" fill="hold">
                                              <p:stCondLst>
                                                <p:cond delay="0"/>
                                              </p:stCondLst>
                                            </p:cTn>
                                            <p:tgtEl>
                                              <p:spTgt spid="381"/>
                                            </p:tgtEl>
                                            <p:attrNameLst>
                                              <p:attrName>style.visibility</p:attrName>
                                            </p:attrNameLst>
                                          </p:cBhvr>
                                          <p:to>
                                            <p:strVal val="visible"/>
                                          </p:to>
                                        </p:set>
                                        <p:anim calcmode="lin" valueType="num" p14:bounceEnd="80000">
                                          <p:cBhvr additive="base">
                                            <p:cTn id="15" dur="2500" fill="hold"/>
                                            <p:tgtEl>
                                              <p:spTgt spid="381"/>
                                            </p:tgtEl>
                                            <p:attrNameLst>
                                              <p:attrName>ppt_x</p:attrName>
                                            </p:attrNameLst>
                                          </p:cBhvr>
                                          <p:tavLst>
                                            <p:tav tm="0">
                                              <p:val>
                                                <p:strVal val="#ppt_x"/>
                                              </p:val>
                                            </p:tav>
                                            <p:tav tm="100000">
                                              <p:val>
                                                <p:strVal val="#ppt_x"/>
                                              </p:val>
                                            </p:tav>
                                          </p:tavLst>
                                        </p:anim>
                                        <p:anim calcmode="lin" valueType="num" p14:bounceEnd="80000">
                                          <p:cBhvr additive="base">
                                            <p:cTn id="16" dur="2500" fill="hold"/>
                                            <p:tgtEl>
                                              <p:spTgt spid="381"/>
                                            </p:tgtEl>
                                            <p:attrNameLst>
                                              <p:attrName>ppt_y</p:attrName>
                                            </p:attrNameLst>
                                          </p:cBhvr>
                                          <p:tavLst>
                                            <p:tav tm="0">
                                              <p:val>
                                                <p:strVal val="1+#ppt_h/2"/>
                                              </p:val>
                                            </p:tav>
                                            <p:tav tm="100000">
                                              <p:val>
                                                <p:strVal val="#ppt_y"/>
                                              </p:val>
                                            </p:tav>
                                          </p:tavLst>
                                        </p:anim>
                                      </p:childTnLst>
                                    </p:cTn>
                                  </p:par>
                                  <p:par>
                                    <p:cTn id="17" presetID="2" presetClass="entr" presetSubtype="12" fill="hold" nodeType="withEffect" p14:presetBounceEnd="80000">
                                      <p:stCondLst>
                                        <p:cond delay="200"/>
                                      </p:stCondLst>
                                      <p:childTnLst>
                                        <p:set>
                                          <p:cBhvr>
                                            <p:cTn id="18" dur="1" fill="hold">
                                              <p:stCondLst>
                                                <p:cond delay="0"/>
                                              </p:stCondLst>
                                            </p:cTn>
                                            <p:tgtEl>
                                              <p:spTgt spid="289"/>
                                            </p:tgtEl>
                                            <p:attrNameLst>
                                              <p:attrName>style.visibility</p:attrName>
                                            </p:attrNameLst>
                                          </p:cBhvr>
                                          <p:to>
                                            <p:strVal val="visible"/>
                                          </p:to>
                                        </p:set>
                                        <p:anim calcmode="lin" valueType="num" p14:bounceEnd="80000">
                                          <p:cBhvr additive="base">
                                            <p:cTn id="19" dur="2500" fill="hold"/>
                                            <p:tgtEl>
                                              <p:spTgt spid="289"/>
                                            </p:tgtEl>
                                            <p:attrNameLst>
                                              <p:attrName>ppt_x</p:attrName>
                                            </p:attrNameLst>
                                          </p:cBhvr>
                                          <p:tavLst>
                                            <p:tav tm="0">
                                              <p:val>
                                                <p:strVal val="0-#ppt_w/2"/>
                                              </p:val>
                                            </p:tav>
                                            <p:tav tm="100000">
                                              <p:val>
                                                <p:strVal val="#ppt_x"/>
                                              </p:val>
                                            </p:tav>
                                          </p:tavLst>
                                        </p:anim>
                                        <p:anim calcmode="lin" valueType="num" p14:bounceEnd="80000">
                                          <p:cBhvr additive="base">
                                            <p:cTn id="20" dur="2500" fill="hold"/>
                                            <p:tgtEl>
                                              <p:spTgt spid="289"/>
                                            </p:tgtEl>
                                            <p:attrNameLst>
                                              <p:attrName>ppt_y</p:attrName>
                                            </p:attrNameLst>
                                          </p:cBhvr>
                                          <p:tavLst>
                                            <p:tav tm="0">
                                              <p:val>
                                                <p:strVal val="1+#ppt_h/2"/>
                                              </p:val>
                                            </p:tav>
                                            <p:tav tm="100000">
                                              <p:val>
                                                <p:strVal val="#ppt_y"/>
                                              </p:val>
                                            </p:tav>
                                          </p:tavLst>
                                        </p:anim>
                                      </p:childTnLst>
                                    </p:cTn>
                                  </p:par>
                                  <p:par>
                                    <p:cTn id="21" presetID="2" presetClass="entr" presetSubtype="2" fill="hold" grpId="0" nodeType="withEffect" p14:presetBounceEnd="80000">
                                      <p:stCondLst>
                                        <p:cond delay="500"/>
                                      </p:stCondLst>
                                      <p:childTnLst>
                                        <p:set>
                                          <p:cBhvr>
                                            <p:cTn id="22" dur="1" fill="hold">
                                              <p:stCondLst>
                                                <p:cond delay="0"/>
                                              </p:stCondLst>
                                            </p:cTn>
                                            <p:tgtEl>
                                              <p:spTgt spid="380"/>
                                            </p:tgtEl>
                                            <p:attrNameLst>
                                              <p:attrName>style.visibility</p:attrName>
                                            </p:attrNameLst>
                                          </p:cBhvr>
                                          <p:to>
                                            <p:strVal val="visible"/>
                                          </p:to>
                                        </p:set>
                                        <p:anim calcmode="lin" valueType="num" p14:bounceEnd="80000">
                                          <p:cBhvr additive="base">
                                            <p:cTn id="23" dur="2500" fill="hold"/>
                                            <p:tgtEl>
                                              <p:spTgt spid="380"/>
                                            </p:tgtEl>
                                            <p:attrNameLst>
                                              <p:attrName>ppt_x</p:attrName>
                                            </p:attrNameLst>
                                          </p:cBhvr>
                                          <p:tavLst>
                                            <p:tav tm="0">
                                              <p:val>
                                                <p:strVal val="1+#ppt_w/2"/>
                                              </p:val>
                                            </p:tav>
                                            <p:tav tm="100000">
                                              <p:val>
                                                <p:strVal val="#ppt_x"/>
                                              </p:val>
                                            </p:tav>
                                          </p:tavLst>
                                        </p:anim>
                                        <p:anim calcmode="lin" valueType="num" p14:bounceEnd="80000">
                                          <p:cBhvr additive="base">
                                            <p:cTn id="24" dur="2500" fill="hold"/>
                                            <p:tgtEl>
                                              <p:spTgt spid="380"/>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14:presetBounceEnd="80000">
                                      <p:stCondLst>
                                        <p:cond delay="0"/>
                                      </p:stCondLst>
                                      <p:childTnLst>
                                        <p:set>
                                          <p:cBhvr>
                                            <p:cTn id="26" dur="1" fill="hold">
                                              <p:stCondLst>
                                                <p:cond delay="0"/>
                                              </p:stCondLst>
                                            </p:cTn>
                                            <p:tgtEl>
                                              <p:spTgt spid="274"/>
                                            </p:tgtEl>
                                            <p:attrNameLst>
                                              <p:attrName>style.visibility</p:attrName>
                                            </p:attrNameLst>
                                          </p:cBhvr>
                                          <p:to>
                                            <p:strVal val="visible"/>
                                          </p:to>
                                        </p:set>
                                        <p:anim calcmode="lin" valueType="num" p14:bounceEnd="80000">
                                          <p:cBhvr additive="base">
                                            <p:cTn id="27" dur="2500" fill="hold"/>
                                            <p:tgtEl>
                                              <p:spTgt spid="274"/>
                                            </p:tgtEl>
                                            <p:attrNameLst>
                                              <p:attrName>ppt_x</p:attrName>
                                            </p:attrNameLst>
                                          </p:cBhvr>
                                          <p:tavLst>
                                            <p:tav tm="0">
                                              <p:val>
                                                <p:strVal val="0-#ppt_w/2"/>
                                              </p:val>
                                            </p:tav>
                                            <p:tav tm="100000">
                                              <p:val>
                                                <p:strVal val="#ppt_x"/>
                                              </p:val>
                                            </p:tav>
                                          </p:tavLst>
                                        </p:anim>
                                        <p:anim calcmode="lin" valueType="num" p14:bounceEnd="80000">
                                          <p:cBhvr additive="base">
                                            <p:cTn id="28" dur="2500" fill="hold"/>
                                            <p:tgtEl>
                                              <p:spTgt spid="274"/>
                                            </p:tgtEl>
                                            <p:attrNameLst>
                                              <p:attrName>ppt_y</p:attrName>
                                            </p:attrNameLst>
                                          </p:cBhvr>
                                          <p:tavLst>
                                            <p:tav tm="0">
                                              <p:val>
                                                <p:strVal val="#ppt_y"/>
                                              </p:val>
                                            </p:tav>
                                            <p:tav tm="100000">
                                              <p:val>
                                                <p:strVal val="#ppt_y"/>
                                              </p:val>
                                            </p:tav>
                                          </p:tavLst>
                                        </p:anim>
                                      </p:childTnLst>
                                    </p:cTn>
                                  </p:par>
                                  <p:par>
                                    <p:cTn id="29" presetID="2" presetClass="entr" presetSubtype="3" fill="hold" nodeType="withEffect" p14:presetBounceEnd="80000">
                                      <p:stCondLst>
                                        <p:cond delay="400"/>
                                      </p:stCondLst>
                                      <p:childTnLst>
                                        <p:set>
                                          <p:cBhvr>
                                            <p:cTn id="30" dur="1" fill="hold">
                                              <p:stCondLst>
                                                <p:cond delay="0"/>
                                              </p:stCondLst>
                                            </p:cTn>
                                            <p:tgtEl>
                                              <p:spTgt spid="319"/>
                                            </p:tgtEl>
                                            <p:attrNameLst>
                                              <p:attrName>style.visibility</p:attrName>
                                            </p:attrNameLst>
                                          </p:cBhvr>
                                          <p:to>
                                            <p:strVal val="visible"/>
                                          </p:to>
                                        </p:set>
                                        <p:anim calcmode="lin" valueType="num" p14:bounceEnd="80000">
                                          <p:cBhvr additive="base">
                                            <p:cTn id="31" dur="2500" fill="hold"/>
                                            <p:tgtEl>
                                              <p:spTgt spid="319"/>
                                            </p:tgtEl>
                                            <p:attrNameLst>
                                              <p:attrName>ppt_x</p:attrName>
                                            </p:attrNameLst>
                                          </p:cBhvr>
                                          <p:tavLst>
                                            <p:tav tm="0">
                                              <p:val>
                                                <p:strVal val="1+#ppt_w/2"/>
                                              </p:val>
                                            </p:tav>
                                            <p:tav tm="100000">
                                              <p:val>
                                                <p:strVal val="#ppt_x"/>
                                              </p:val>
                                            </p:tav>
                                          </p:tavLst>
                                        </p:anim>
                                        <p:anim calcmode="lin" valueType="num" p14:bounceEnd="80000">
                                          <p:cBhvr additive="base">
                                            <p:cTn id="32" dur="2500" fill="hold"/>
                                            <p:tgtEl>
                                              <p:spTgt spid="319"/>
                                            </p:tgtEl>
                                            <p:attrNameLst>
                                              <p:attrName>ppt_y</p:attrName>
                                            </p:attrNameLst>
                                          </p:cBhvr>
                                          <p:tavLst>
                                            <p:tav tm="0">
                                              <p:val>
                                                <p:strVal val="0-#ppt_h/2"/>
                                              </p:val>
                                            </p:tav>
                                            <p:tav tm="100000">
                                              <p:val>
                                                <p:strVal val="#ppt_y"/>
                                              </p:val>
                                            </p:tav>
                                          </p:tavLst>
                                        </p:anim>
                                      </p:childTnLst>
                                    </p:cTn>
                                  </p:par>
                                  <p:par>
                                    <p:cTn id="33" presetID="2" presetClass="entr" presetSubtype="6" fill="hold" nodeType="withEffect" p14:presetBounceEnd="80000">
                                      <p:stCondLst>
                                        <p:cond delay="100"/>
                                      </p:stCondLst>
                                      <p:childTnLst>
                                        <p:set>
                                          <p:cBhvr>
                                            <p:cTn id="34" dur="1" fill="hold">
                                              <p:stCondLst>
                                                <p:cond delay="0"/>
                                              </p:stCondLst>
                                            </p:cTn>
                                            <p:tgtEl>
                                              <p:spTgt spid="334"/>
                                            </p:tgtEl>
                                            <p:attrNameLst>
                                              <p:attrName>style.visibility</p:attrName>
                                            </p:attrNameLst>
                                          </p:cBhvr>
                                          <p:to>
                                            <p:strVal val="visible"/>
                                          </p:to>
                                        </p:set>
                                        <p:anim calcmode="lin" valueType="num" p14:bounceEnd="80000">
                                          <p:cBhvr additive="base">
                                            <p:cTn id="35" dur="2500" fill="hold"/>
                                            <p:tgtEl>
                                              <p:spTgt spid="334"/>
                                            </p:tgtEl>
                                            <p:attrNameLst>
                                              <p:attrName>ppt_x</p:attrName>
                                            </p:attrNameLst>
                                          </p:cBhvr>
                                          <p:tavLst>
                                            <p:tav tm="0">
                                              <p:val>
                                                <p:strVal val="1+#ppt_w/2"/>
                                              </p:val>
                                            </p:tav>
                                            <p:tav tm="100000">
                                              <p:val>
                                                <p:strVal val="#ppt_x"/>
                                              </p:val>
                                            </p:tav>
                                          </p:tavLst>
                                        </p:anim>
                                        <p:anim calcmode="lin" valueType="num" p14:bounceEnd="80000">
                                          <p:cBhvr additive="base">
                                            <p:cTn id="36" dur="2500" fill="hold"/>
                                            <p:tgtEl>
                                              <p:spTgt spid="334"/>
                                            </p:tgtEl>
                                            <p:attrNameLst>
                                              <p:attrName>ppt_y</p:attrName>
                                            </p:attrNameLst>
                                          </p:cBhvr>
                                          <p:tavLst>
                                            <p:tav tm="0">
                                              <p:val>
                                                <p:strVal val="1+#ppt_h/2"/>
                                              </p:val>
                                            </p:tav>
                                            <p:tav tm="100000">
                                              <p:val>
                                                <p:strVal val="#ppt_y"/>
                                              </p:val>
                                            </p:tav>
                                          </p:tavLst>
                                        </p:anim>
                                      </p:childTnLst>
                                    </p:cTn>
                                  </p:par>
                                  <p:par>
                                    <p:cTn id="37" presetID="2" presetClass="entr" presetSubtype="2" fill="hold" nodeType="withEffect" p14:presetBounceEnd="80000">
                                      <p:stCondLst>
                                        <p:cond delay="300"/>
                                      </p:stCondLst>
                                      <p:childTnLst>
                                        <p:set>
                                          <p:cBhvr>
                                            <p:cTn id="38" dur="1" fill="hold">
                                              <p:stCondLst>
                                                <p:cond delay="0"/>
                                              </p:stCondLst>
                                            </p:cTn>
                                            <p:tgtEl>
                                              <p:spTgt spid="304"/>
                                            </p:tgtEl>
                                            <p:attrNameLst>
                                              <p:attrName>style.visibility</p:attrName>
                                            </p:attrNameLst>
                                          </p:cBhvr>
                                          <p:to>
                                            <p:strVal val="visible"/>
                                          </p:to>
                                        </p:set>
                                        <p:anim calcmode="lin" valueType="num" p14:bounceEnd="80000">
                                          <p:cBhvr additive="base">
                                            <p:cTn id="39" dur="2500" fill="hold"/>
                                            <p:tgtEl>
                                              <p:spTgt spid="304"/>
                                            </p:tgtEl>
                                            <p:attrNameLst>
                                              <p:attrName>ppt_x</p:attrName>
                                            </p:attrNameLst>
                                          </p:cBhvr>
                                          <p:tavLst>
                                            <p:tav tm="0">
                                              <p:val>
                                                <p:strVal val="1+#ppt_w/2"/>
                                              </p:val>
                                            </p:tav>
                                            <p:tav tm="100000">
                                              <p:val>
                                                <p:strVal val="#ppt_x"/>
                                              </p:val>
                                            </p:tav>
                                          </p:tavLst>
                                        </p:anim>
                                        <p:anim calcmode="lin" valueType="num" p14:bounceEnd="80000">
                                          <p:cBhvr additive="base">
                                            <p:cTn id="40" dur="2500" fill="hold"/>
                                            <p:tgtEl>
                                              <p:spTgt spid="304"/>
                                            </p:tgtEl>
                                            <p:attrNameLst>
                                              <p:attrName>ppt_y</p:attrName>
                                            </p:attrNameLst>
                                          </p:cBhvr>
                                          <p:tavLst>
                                            <p:tav tm="0">
                                              <p:val>
                                                <p:strVal val="#ppt_y"/>
                                              </p:val>
                                            </p:tav>
                                            <p:tav tm="100000">
                                              <p:val>
                                                <p:strVal val="#ppt_y"/>
                                              </p:val>
                                            </p:tav>
                                          </p:tavLst>
                                        </p:anim>
                                      </p:childTnLst>
                                    </p:cTn>
                                  </p:par>
                                  <p:par>
                                    <p:cTn id="41" presetID="2" presetClass="entr" presetSubtype="12" fill="hold" nodeType="withEffect" p14:presetBounceEnd="80000">
                                      <p:stCondLst>
                                        <p:cond delay="700"/>
                                      </p:stCondLst>
                                      <p:childTnLst>
                                        <p:set>
                                          <p:cBhvr>
                                            <p:cTn id="42" dur="1" fill="hold">
                                              <p:stCondLst>
                                                <p:cond delay="0"/>
                                              </p:stCondLst>
                                            </p:cTn>
                                            <p:tgtEl>
                                              <p:spTgt spid="364"/>
                                            </p:tgtEl>
                                            <p:attrNameLst>
                                              <p:attrName>style.visibility</p:attrName>
                                            </p:attrNameLst>
                                          </p:cBhvr>
                                          <p:to>
                                            <p:strVal val="visible"/>
                                          </p:to>
                                        </p:set>
                                        <p:anim calcmode="lin" valueType="num" p14:bounceEnd="80000">
                                          <p:cBhvr additive="base">
                                            <p:cTn id="43" dur="2500" fill="hold"/>
                                            <p:tgtEl>
                                              <p:spTgt spid="364"/>
                                            </p:tgtEl>
                                            <p:attrNameLst>
                                              <p:attrName>ppt_x</p:attrName>
                                            </p:attrNameLst>
                                          </p:cBhvr>
                                          <p:tavLst>
                                            <p:tav tm="0">
                                              <p:val>
                                                <p:strVal val="0-#ppt_w/2"/>
                                              </p:val>
                                            </p:tav>
                                            <p:tav tm="100000">
                                              <p:val>
                                                <p:strVal val="#ppt_x"/>
                                              </p:val>
                                            </p:tav>
                                          </p:tavLst>
                                        </p:anim>
                                        <p:anim calcmode="lin" valueType="num" p14:bounceEnd="80000">
                                          <p:cBhvr additive="base">
                                            <p:cTn id="44" dur="2500" fill="hold"/>
                                            <p:tgtEl>
                                              <p:spTgt spid="364"/>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80000">
                                      <p:stCondLst>
                                        <p:cond delay="200"/>
                                      </p:stCondLst>
                                      <p:childTnLst>
                                        <p:set>
                                          <p:cBhvr>
                                            <p:cTn id="46" dur="1" fill="hold">
                                              <p:stCondLst>
                                                <p:cond delay="0"/>
                                              </p:stCondLst>
                                            </p:cTn>
                                            <p:tgtEl>
                                              <p:spTgt spid="379"/>
                                            </p:tgtEl>
                                            <p:attrNameLst>
                                              <p:attrName>style.visibility</p:attrName>
                                            </p:attrNameLst>
                                          </p:cBhvr>
                                          <p:to>
                                            <p:strVal val="visible"/>
                                          </p:to>
                                        </p:set>
                                        <p:anim calcmode="lin" valueType="num" p14:bounceEnd="80000">
                                          <p:cBhvr additive="base">
                                            <p:cTn id="47" dur="2500" fill="hold"/>
                                            <p:tgtEl>
                                              <p:spTgt spid="379"/>
                                            </p:tgtEl>
                                            <p:attrNameLst>
                                              <p:attrName>ppt_x</p:attrName>
                                            </p:attrNameLst>
                                          </p:cBhvr>
                                          <p:tavLst>
                                            <p:tav tm="0">
                                              <p:val>
                                                <p:strVal val="#ppt_x"/>
                                              </p:val>
                                            </p:tav>
                                            <p:tav tm="100000">
                                              <p:val>
                                                <p:strVal val="#ppt_x"/>
                                              </p:val>
                                            </p:tav>
                                          </p:tavLst>
                                        </p:anim>
                                        <p:anim calcmode="lin" valueType="num" p14:bounceEnd="80000">
                                          <p:cBhvr additive="base">
                                            <p:cTn id="48" dur="2500" fill="hold"/>
                                            <p:tgtEl>
                                              <p:spTgt spid="379"/>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path" presetSubtype="0" accel="50000" decel="50000" fill="hold" nodeType="clickEffect">
                                      <p:stCondLst>
                                        <p:cond delay="0"/>
                                      </p:stCondLst>
                                      <p:childTnLst>
                                        <p:animMotion origin="layout" path="M 1.58573E-6 -1.25E-6 L 0.37026 -0.03481 " pathEditMode="relative" rAng="0" ptsTypes="AA">
                                          <p:cBhvr>
                                            <p:cTn id="52" dur="2000" fill="hold"/>
                                            <p:tgtEl>
                                              <p:spTgt spid="382"/>
                                            </p:tgtEl>
                                            <p:attrNameLst>
                                              <p:attrName>ppt_x</p:attrName>
                                              <p:attrName>ppt_y</p:attrName>
                                            </p:attrNameLst>
                                          </p:cBhvr>
                                          <p:rCtr x="18513" y="-1745"/>
                                        </p:animMotion>
                                      </p:childTnLst>
                                    </p:cTn>
                                  </p:par>
                                  <p:par>
                                    <p:cTn id="53" presetID="42" presetClass="path" presetSubtype="0" accel="50000" decel="50000" fill="hold" nodeType="withEffect">
                                      <p:stCondLst>
                                        <p:cond delay="600"/>
                                      </p:stCondLst>
                                      <p:childTnLst>
                                        <p:animMotion origin="layout" path="M -3.59589E-6 1.66667E-6 L -0.34598 0.05208 " pathEditMode="relative" rAng="0" ptsTypes="AA">
                                          <p:cBhvr>
                                            <p:cTn id="54" dur="2000" fill="hold"/>
                                            <p:tgtEl>
                                              <p:spTgt spid="349"/>
                                            </p:tgtEl>
                                            <p:attrNameLst>
                                              <p:attrName>ppt_x</p:attrName>
                                              <p:attrName>ppt_y</p:attrName>
                                            </p:attrNameLst>
                                          </p:cBhvr>
                                          <p:rCtr x="-17302" y="2604"/>
                                        </p:animMotion>
                                      </p:childTnLst>
                                    </p:cTn>
                                  </p:par>
                                  <p:par>
                                    <p:cTn id="55" presetID="42" presetClass="path" presetSubtype="0" accel="50000" decel="50000" fill="hold" nodeType="withEffect">
                                      <p:stCondLst>
                                        <p:cond delay="200"/>
                                      </p:stCondLst>
                                      <p:childTnLst>
                                        <p:animMotion origin="layout" path="M -4.27548E-6 -4.86111E-6 L 0.35445 -0.35338 " pathEditMode="relative" rAng="0" ptsTypes="AA">
                                          <p:cBhvr>
                                            <p:cTn id="56" dur="2000" fill="hold"/>
                                            <p:tgtEl>
                                              <p:spTgt spid="289"/>
                                            </p:tgtEl>
                                            <p:attrNameLst>
                                              <p:attrName>ppt_x</p:attrName>
                                              <p:attrName>ppt_y</p:attrName>
                                            </p:attrNameLst>
                                          </p:cBhvr>
                                          <p:rCtr x="17719" y="-17674"/>
                                        </p:animMotion>
                                      </p:childTnLst>
                                    </p:cTn>
                                  </p:par>
                                  <p:par>
                                    <p:cTn id="57" presetID="42" presetClass="path" presetSubtype="0" accel="50000" decel="50000" fill="hold" nodeType="withEffect">
                                      <p:stCondLst>
                                        <p:cond delay="900"/>
                                      </p:stCondLst>
                                      <p:childTnLst>
                                        <p:animMotion origin="layout" path="M 4.09973E-6 5.55556E-7 L 0.30432 -0.14748 " pathEditMode="relative" rAng="0" ptsTypes="AA">
                                          <p:cBhvr>
                                            <p:cTn id="58" dur="2000" fill="hold"/>
                                            <p:tgtEl>
                                              <p:spTgt spid="274"/>
                                            </p:tgtEl>
                                            <p:attrNameLst>
                                              <p:attrName>ppt_x</p:attrName>
                                              <p:attrName>ppt_y</p:attrName>
                                            </p:attrNameLst>
                                          </p:cBhvr>
                                          <p:rCtr x="15213" y="-7378"/>
                                        </p:animMotion>
                                      </p:childTnLst>
                                    </p:cTn>
                                  </p:par>
                                  <p:par>
                                    <p:cTn id="59" presetID="42" presetClass="path" presetSubtype="0" accel="50000" decel="50000" fill="hold" nodeType="withEffect">
                                      <p:stCondLst>
                                        <p:cond delay="500"/>
                                      </p:stCondLst>
                                      <p:childTnLst>
                                        <p:animMotion origin="layout" path="M -6.11899E-8 -3.75E-6 L -0.20687 -0.0335 " pathEditMode="relative" rAng="0" ptsTypes="AA">
                                          <p:cBhvr>
                                            <p:cTn id="60" dur="2000" fill="hold"/>
                                            <p:tgtEl>
                                              <p:spTgt spid="319"/>
                                            </p:tgtEl>
                                            <p:attrNameLst>
                                              <p:attrName>ppt_x</p:attrName>
                                              <p:attrName>ppt_y</p:attrName>
                                            </p:attrNameLst>
                                          </p:cBhvr>
                                          <p:rCtr x="-10344" y="-1675"/>
                                        </p:animMotion>
                                      </p:childTnLst>
                                    </p:cTn>
                                  </p:par>
                                  <p:par>
                                    <p:cTn id="61" presetID="42" presetClass="path" presetSubtype="0" accel="50000" decel="50000" fill="hold" nodeType="withEffect">
                                      <p:stCondLst>
                                        <p:cond delay="1400"/>
                                      </p:stCondLst>
                                      <p:childTnLst>
                                        <p:animMotion origin="layout" path="M 1.37352E-6 -4.86111E-6 L -0.21091 -0.26154 " pathEditMode="relative" rAng="0" ptsTypes="AA">
                                          <p:cBhvr>
                                            <p:cTn id="62" dur="2000" fill="hold"/>
                                            <p:tgtEl>
                                              <p:spTgt spid="334"/>
                                            </p:tgtEl>
                                            <p:attrNameLst>
                                              <p:attrName>ppt_x</p:attrName>
                                              <p:attrName>ppt_y</p:attrName>
                                            </p:attrNameLst>
                                          </p:cBhvr>
                                          <p:rCtr x="-10546" y="-13082"/>
                                        </p:animMotion>
                                      </p:childTnLst>
                                    </p:cTn>
                                  </p:par>
                                  <p:par>
                                    <p:cTn id="63" presetID="42" presetClass="path" presetSubtype="0" accel="50000" decel="50000" fill="hold" nodeType="withEffect">
                                      <p:stCondLst>
                                        <p:cond delay="700"/>
                                      </p:stCondLst>
                                      <p:childTnLst>
                                        <p:animMotion origin="layout" path="M 4.68168E-6 0 L -0.33629 -0.24679 " pathEditMode="relative" rAng="0" ptsTypes="AA">
                                          <p:cBhvr>
                                            <p:cTn id="64" dur="2000" fill="hold"/>
                                            <p:tgtEl>
                                              <p:spTgt spid="304"/>
                                            </p:tgtEl>
                                            <p:attrNameLst>
                                              <p:attrName>ppt_x</p:attrName>
                                              <p:attrName>ppt_y</p:attrName>
                                            </p:attrNameLst>
                                          </p:cBhvr>
                                          <p:rCtr x="-16814" y="-12344"/>
                                        </p:animMotion>
                                      </p:childTnLst>
                                    </p:cTn>
                                  </p:par>
                                  <p:par>
                                    <p:cTn id="65" presetID="42" presetClass="path" presetSubtype="0" accel="50000" decel="50000" fill="hold" nodeType="withEffect">
                                      <p:stCondLst>
                                        <p:cond delay="1700"/>
                                      </p:stCondLst>
                                      <p:childTnLst>
                                        <p:animMotion origin="layout" path="M 1.28369E-6 8.33333E-7 L 0.16209 -0.32656 " pathEditMode="relative" rAng="0" ptsTypes="AA">
                                          <p:cBhvr>
                                            <p:cTn id="66" dur="2000" fill="hold"/>
                                            <p:tgtEl>
                                              <p:spTgt spid="364"/>
                                            </p:tgtEl>
                                            <p:attrNameLst>
                                              <p:attrName>ppt_x</p:attrName>
                                              <p:attrName>ppt_y</p:attrName>
                                            </p:attrNameLst>
                                          </p:cBhvr>
                                          <p:rCtr x="8104" y="-1632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p:bldP spid="380" grpId="0"/>
          <p:bldP spid="38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49"/>
                                            </p:tgtEl>
                                            <p:attrNameLst>
                                              <p:attrName>style.visibility</p:attrName>
                                            </p:attrNameLst>
                                          </p:cBhvr>
                                          <p:to>
                                            <p:strVal val="visible"/>
                                          </p:to>
                                        </p:set>
                                        <p:anim calcmode="lin" valueType="num">
                                          <p:cBhvr additive="base">
                                            <p:cTn id="7" dur="2500" fill="hold"/>
                                            <p:tgtEl>
                                              <p:spTgt spid="349"/>
                                            </p:tgtEl>
                                            <p:attrNameLst>
                                              <p:attrName>ppt_x</p:attrName>
                                            </p:attrNameLst>
                                          </p:cBhvr>
                                          <p:tavLst>
                                            <p:tav tm="0">
                                              <p:val>
                                                <p:strVal val="#ppt_x"/>
                                              </p:val>
                                            </p:tav>
                                            <p:tav tm="100000">
                                              <p:val>
                                                <p:strVal val="#ppt_x"/>
                                              </p:val>
                                            </p:tav>
                                          </p:tavLst>
                                        </p:anim>
                                        <p:anim calcmode="lin" valueType="num">
                                          <p:cBhvr additive="base">
                                            <p:cTn id="8" dur="2500" fill="hold"/>
                                            <p:tgtEl>
                                              <p:spTgt spid="349"/>
                                            </p:tgtEl>
                                            <p:attrNameLst>
                                              <p:attrName>ppt_y</p:attrName>
                                            </p:attrNameLst>
                                          </p:cBhvr>
                                          <p:tavLst>
                                            <p:tav tm="0">
                                              <p:val>
                                                <p:strVal val="1+#ppt_h/2"/>
                                              </p:val>
                                            </p:tav>
                                            <p:tav tm="100000">
                                              <p:val>
                                                <p:strVal val="#ppt_y"/>
                                              </p:val>
                                            </p:tav>
                                          </p:tavLst>
                                        </p:anim>
                                      </p:childTnLst>
                                    </p:cTn>
                                  </p:par>
                                  <p:par>
                                    <p:cTn id="9" presetID="2" presetClass="entr" presetSubtype="8" fill="hold" nodeType="withEffect">
                                      <p:stCondLst>
                                        <p:cond delay="300"/>
                                      </p:stCondLst>
                                      <p:childTnLst>
                                        <p:set>
                                          <p:cBhvr>
                                            <p:cTn id="10" dur="1" fill="hold">
                                              <p:stCondLst>
                                                <p:cond delay="0"/>
                                              </p:stCondLst>
                                            </p:cTn>
                                            <p:tgtEl>
                                              <p:spTgt spid="382"/>
                                            </p:tgtEl>
                                            <p:attrNameLst>
                                              <p:attrName>style.visibility</p:attrName>
                                            </p:attrNameLst>
                                          </p:cBhvr>
                                          <p:to>
                                            <p:strVal val="visible"/>
                                          </p:to>
                                        </p:set>
                                        <p:anim calcmode="lin" valueType="num">
                                          <p:cBhvr additive="base">
                                            <p:cTn id="11" dur="2500" fill="hold"/>
                                            <p:tgtEl>
                                              <p:spTgt spid="382"/>
                                            </p:tgtEl>
                                            <p:attrNameLst>
                                              <p:attrName>ppt_x</p:attrName>
                                            </p:attrNameLst>
                                          </p:cBhvr>
                                          <p:tavLst>
                                            <p:tav tm="0">
                                              <p:val>
                                                <p:strVal val="0-#ppt_w/2"/>
                                              </p:val>
                                            </p:tav>
                                            <p:tav tm="100000">
                                              <p:val>
                                                <p:strVal val="#ppt_x"/>
                                              </p:val>
                                            </p:tav>
                                          </p:tavLst>
                                        </p:anim>
                                        <p:anim calcmode="lin" valueType="num">
                                          <p:cBhvr additive="base">
                                            <p:cTn id="12" dur="2500" fill="hold"/>
                                            <p:tgtEl>
                                              <p:spTgt spid="382"/>
                                            </p:tgtEl>
                                            <p:attrNameLst>
                                              <p:attrName>ppt_y</p:attrName>
                                            </p:attrNameLst>
                                          </p:cBhvr>
                                          <p:tavLst>
                                            <p:tav tm="0">
                                              <p:val>
                                                <p:strVal val="#ppt_y"/>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81"/>
                                            </p:tgtEl>
                                            <p:attrNameLst>
                                              <p:attrName>style.visibility</p:attrName>
                                            </p:attrNameLst>
                                          </p:cBhvr>
                                          <p:to>
                                            <p:strVal val="visible"/>
                                          </p:to>
                                        </p:set>
                                        <p:anim calcmode="lin" valueType="num">
                                          <p:cBhvr additive="base">
                                            <p:cTn id="15" dur="2500" fill="hold"/>
                                            <p:tgtEl>
                                              <p:spTgt spid="381"/>
                                            </p:tgtEl>
                                            <p:attrNameLst>
                                              <p:attrName>ppt_x</p:attrName>
                                            </p:attrNameLst>
                                          </p:cBhvr>
                                          <p:tavLst>
                                            <p:tav tm="0">
                                              <p:val>
                                                <p:strVal val="#ppt_x"/>
                                              </p:val>
                                            </p:tav>
                                            <p:tav tm="100000">
                                              <p:val>
                                                <p:strVal val="#ppt_x"/>
                                              </p:val>
                                            </p:tav>
                                          </p:tavLst>
                                        </p:anim>
                                        <p:anim calcmode="lin" valueType="num">
                                          <p:cBhvr additive="base">
                                            <p:cTn id="16" dur="2500" fill="hold"/>
                                            <p:tgtEl>
                                              <p:spTgt spid="381"/>
                                            </p:tgtEl>
                                            <p:attrNameLst>
                                              <p:attrName>ppt_y</p:attrName>
                                            </p:attrNameLst>
                                          </p:cBhvr>
                                          <p:tavLst>
                                            <p:tav tm="0">
                                              <p:val>
                                                <p:strVal val="1+#ppt_h/2"/>
                                              </p:val>
                                            </p:tav>
                                            <p:tav tm="100000">
                                              <p:val>
                                                <p:strVal val="#ppt_y"/>
                                              </p:val>
                                            </p:tav>
                                          </p:tavLst>
                                        </p:anim>
                                      </p:childTnLst>
                                    </p:cTn>
                                  </p:par>
                                  <p:par>
                                    <p:cTn id="17" presetID="2" presetClass="entr" presetSubtype="12" fill="hold" nodeType="withEffect">
                                      <p:stCondLst>
                                        <p:cond delay="200"/>
                                      </p:stCondLst>
                                      <p:childTnLst>
                                        <p:set>
                                          <p:cBhvr>
                                            <p:cTn id="18" dur="1" fill="hold">
                                              <p:stCondLst>
                                                <p:cond delay="0"/>
                                              </p:stCondLst>
                                            </p:cTn>
                                            <p:tgtEl>
                                              <p:spTgt spid="289"/>
                                            </p:tgtEl>
                                            <p:attrNameLst>
                                              <p:attrName>style.visibility</p:attrName>
                                            </p:attrNameLst>
                                          </p:cBhvr>
                                          <p:to>
                                            <p:strVal val="visible"/>
                                          </p:to>
                                        </p:set>
                                        <p:anim calcmode="lin" valueType="num">
                                          <p:cBhvr additive="base">
                                            <p:cTn id="19" dur="2500" fill="hold"/>
                                            <p:tgtEl>
                                              <p:spTgt spid="289"/>
                                            </p:tgtEl>
                                            <p:attrNameLst>
                                              <p:attrName>ppt_x</p:attrName>
                                            </p:attrNameLst>
                                          </p:cBhvr>
                                          <p:tavLst>
                                            <p:tav tm="0">
                                              <p:val>
                                                <p:strVal val="0-#ppt_w/2"/>
                                              </p:val>
                                            </p:tav>
                                            <p:tav tm="100000">
                                              <p:val>
                                                <p:strVal val="#ppt_x"/>
                                              </p:val>
                                            </p:tav>
                                          </p:tavLst>
                                        </p:anim>
                                        <p:anim calcmode="lin" valueType="num">
                                          <p:cBhvr additive="base">
                                            <p:cTn id="20" dur="2500" fill="hold"/>
                                            <p:tgtEl>
                                              <p:spTgt spid="289"/>
                                            </p:tgtEl>
                                            <p:attrNameLst>
                                              <p:attrName>ppt_y</p:attrName>
                                            </p:attrNameLst>
                                          </p:cBhvr>
                                          <p:tavLst>
                                            <p:tav tm="0">
                                              <p:val>
                                                <p:strVal val="1+#ppt_h/2"/>
                                              </p:val>
                                            </p:tav>
                                            <p:tav tm="100000">
                                              <p:val>
                                                <p:strVal val="#ppt_y"/>
                                              </p:val>
                                            </p:tav>
                                          </p:tavLst>
                                        </p:anim>
                                      </p:childTnLst>
                                    </p:cTn>
                                  </p:par>
                                  <p:par>
                                    <p:cTn id="21" presetID="2" presetClass="entr" presetSubtype="2" fill="hold" grpId="0" nodeType="withEffect">
                                      <p:stCondLst>
                                        <p:cond delay="500"/>
                                      </p:stCondLst>
                                      <p:childTnLst>
                                        <p:set>
                                          <p:cBhvr>
                                            <p:cTn id="22" dur="1" fill="hold">
                                              <p:stCondLst>
                                                <p:cond delay="0"/>
                                              </p:stCondLst>
                                            </p:cTn>
                                            <p:tgtEl>
                                              <p:spTgt spid="380"/>
                                            </p:tgtEl>
                                            <p:attrNameLst>
                                              <p:attrName>style.visibility</p:attrName>
                                            </p:attrNameLst>
                                          </p:cBhvr>
                                          <p:to>
                                            <p:strVal val="visible"/>
                                          </p:to>
                                        </p:set>
                                        <p:anim calcmode="lin" valueType="num">
                                          <p:cBhvr additive="base">
                                            <p:cTn id="23" dur="2500" fill="hold"/>
                                            <p:tgtEl>
                                              <p:spTgt spid="380"/>
                                            </p:tgtEl>
                                            <p:attrNameLst>
                                              <p:attrName>ppt_x</p:attrName>
                                            </p:attrNameLst>
                                          </p:cBhvr>
                                          <p:tavLst>
                                            <p:tav tm="0">
                                              <p:val>
                                                <p:strVal val="1+#ppt_w/2"/>
                                              </p:val>
                                            </p:tav>
                                            <p:tav tm="100000">
                                              <p:val>
                                                <p:strVal val="#ppt_x"/>
                                              </p:val>
                                            </p:tav>
                                          </p:tavLst>
                                        </p:anim>
                                        <p:anim calcmode="lin" valueType="num">
                                          <p:cBhvr additive="base">
                                            <p:cTn id="24" dur="2500" fill="hold"/>
                                            <p:tgtEl>
                                              <p:spTgt spid="380"/>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274"/>
                                            </p:tgtEl>
                                            <p:attrNameLst>
                                              <p:attrName>style.visibility</p:attrName>
                                            </p:attrNameLst>
                                          </p:cBhvr>
                                          <p:to>
                                            <p:strVal val="visible"/>
                                          </p:to>
                                        </p:set>
                                        <p:anim calcmode="lin" valueType="num">
                                          <p:cBhvr additive="base">
                                            <p:cTn id="27" dur="2500" fill="hold"/>
                                            <p:tgtEl>
                                              <p:spTgt spid="274"/>
                                            </p:tgtEl>
                                            <p:attrNameLst>
                                              <p:attrName>ppt_x</p:attrName>
                                            </p:attrNameLst>
                                          </p:cBhvr>
                                          <p:tavLst>
                                            <p:tav tm="0">
                                              <p:val>
                                                <p:strVal val="0-#ppt_w/2"/>
                                              </p:val>
                                            </p:tav>
                                            <p:tav tm="100000">
                                              <p:val>
                                                <p:strVal val="#ppt_x"/>
                                              </p:val>
                                            </p:tav>
                                          </p:tavLst>
                                        </p:anim>
                                        <p:anim calcmode="lin" valueType="num">
                                          <p:cBhvr additive="base">
                                            <p:cTn id="28" dur="2500" fill="hold"/>
                                            <p:tgtEl>
                                              <p:spTgt spid="274"/>
                                            </p:tgtEl>
                                            <p:attrNameLst>
                                              <p:attrName>ppt_y</p:attrName>
                                            </p:attrNameLst>
                                          </p:cBhvr>
                                          <p:tavLst>
                                            <p:tav tm="0">
                                              <p:val>
                                                <p:strVal val="#ppt_y"/>
                                              </p:val>
                                            </p:tav>
                                            <p:tav tm="100000">
                                              <p:val>
                                                <p:strVal val="#ppt_y"/>
                                              </p:val>
                                            </p:tav>
                                          </p:tavLst>
                                        </p:anim>
                                      </p:childTnLst>
                                    </p:cTn>
                                  </p:par>
                                  <p:par>
                                    <p:cTn id="29" presetID="2" presetClass="entr" presetSubtype="3" fill="hold" nodeType="withEffect">
                                      <p:stCondLst>
                                        <p:cond delay="400"/>
                                      </p:stCondLst>
                                      <p:childTnLst>
                                        <p:set>
                                          <p:cBhvr>
                                            <p:cTn id="30" dur="1" fill="hold">
                                              <p:stCondLst>
                                                <p:cond delay="0"/>
                                              </p:stCondLst>
                                            </p:cTn>
                                            <p:tgtEl>
                                              <p:spTgt spid="319"/>
                                            </p:tgtEl>
                                            <p:attrNameLst>
                                              <p:attrName>style.visibility</p:attrName>
                                            </p:attrNameLst>
                                          </p:cBhvr>
                                          <p:to>
                                            <p:strVal val="visible"/>
                                          </p:to>
                                        </p:set>
                                        <p:anim calcmode="lin" valueType="num">
                                          <p:cBhvr additive="base">
                                            <p:cTn id="31" dur="2500" fill="hold"/>
                                            <p:tgtEl>
                                              <p:spTgt spid="319"/>
                                            </p:tgtEl>
                                            <p:attrNameLst>
                                              <p:attrName>ppt_x</p:attrName>
                                            </p:attrNameLst>
                                          </p:cBhvr>
                                          <p:tavLst>
                                            <p:tav tm="0">
                                              <p:val>
                                                <p:strVal val="1+#ppt_w/2"/>
                                              </p:val>
                                            </p:tav>
                                            <p:tav tm="100000">
                                              <p:val>
                                                <p:strVal val="#ppt_x"/>
                                              </p:val>
                                            </p:tav>
                                          </p:tavLst>
                                        </p:anim>
                                        <p:anim calcmode="lin" valueType="num">
                                          <p:cBhvr additive="base">
                                            <p:cTn id="32" dur="2500" fill="hold"/>
                                            <p:tgtEl>
                                              <p:spTgt spid="319"/>
                                            </p:tgtEl>
                                            <p:attrNameLst>
                                              <p:attrName>ppt_y</p:attrName>
                                            </p:attrNameLst>
                                          </p:cBhvr>
                                          <p:tavLst>
                                            <p:tav tm="0">
                                              <p:val>
                                                <p:strVal val="0-#ppt_h/2"/>
                                              </p:val>
                                            </p:tav>
                                            <p:tav tm="100000">
                                              <p:val>
                                                <p:strVal val="#ppt_y"/>
                                              </p:val>
                                            </p:tav>
                                          </p:tavLst>
                                        </p:anim>
                                      </p:childTnLst>
                                    </p:cTn>
                                  </p:par>
                                  <p:par>
                                    <p:cTn id="33" presetID="2" presetClass="entr" presetSubtype="6" fill="hold" nodeType="withEffect">
                                      <p:stCondLst>
                                        <p:cond delay="100"/>
                                      </p:stCondLst>
                                      <p:childTnLst>
                                        <p:set>
                                          <p:cBhvr>
                                            <p:cTn id="34" dur="1" fill="hold">
                                              <p:stCondLst>
                                                <p:cond delay="0"/>
                                              </p:stCondLst>
                                            </p:cTn>
                                            <p:tgtEl>
                                              <p:spTgt spid="334"/>
                                            </p:tgtEl>
                                            <p:attrNameLst>
                                              <p:attrName>style.visibility</p:attrName>
                                            </p:attrNameLst>
                                          </p:cBhvr>
                                          <p:to>
                                            <p:strVal val="visible"/>
                                          </p:to>
                                        </p:set>
                                        <p:anim calcmode="lin" valueType="num">
                                          <p:cBhvr additive="base">
                                            <p:cTn id="35" dur="2500" fill="hold"/>
                                            <p:tgtEl>
                                              <p:spTgt spid="334"/>
                                            </p:tgtEl>
                                            <p:attrNameLst>
                                              <p:attrName>ppt_x</p:attrName>
                                            </p:attrNameLst>
                                          </p:cBhvr>
                                          <p:tavLst>
                                            <p:tav tm="0">
                                              <p:val>
                                                <p:strVal val="1+#ppt_w/2"/>
                                              </p:val>
                                            </p:tav>
                                            <p:tav tm="100000">
                                              <p:val>
                                                <p:strVal val="#ppt_x"/>
                                              </p:val>
                                            </p:tav>
                                          </p:tavLst>
                                        </p:anim>
                                        <p:anim calcmode="lin" valueType="num">
                                          <p:cBhvr additive="base">
                                            <p:cTn id="36" dur="2500" fill="hold"/>
                                            <p:tgtEl>
                                              <p:spTgt spid="334"/>
                                            </p:tgtEl>
                                            <p:attrNameLst>
                                              <p:attrName>ppt_y</p:attrName>
                                            </p:attrNameLst>
                                          </p:cBhvr>
                                          <p:tavLst>
                                            <p:tav tm="0">
                                              <p:val>
                                                <p:strVal val="1+#ppt_h/2"/>
                                              </p:val>
                                            </p:tav>
                                            <p:tav tm="100000">
                                              <p:val>
                                                <p:strVal val="#ppt_y"/>
                                              </p:val>
                                            </p:tav>
                                          </p:tavLst>
                                        </p:anim>
                                      </p:childTnLst>
                                    </p:cTn>
                                  </p:par>
                                  <p:par>
                                    <p:cTn id="37" presetID="2" presetClass="entr" presetSubtype="2" fill="hold" nodeType="withEffect">
                                      <p:stCondLst>
                                        <p:cond delay="300"/>
                                      </p:stCondLst>
                                      <p:childTnLst>
                                        <p:set>
                                          <p:cBhvr>
                                            <p:cTn id="38" dur="1" fill="hold">
                                              <p:stCondLst>
                                                <p:cond delay="0"/>
                                              </p:stCondLst>
                                            </p:cTn>
                                            <p:tgtEl>
                                              <p:spTgt spid="304"/>
                                            </p:tgtEl>
                                            <p:attrNameLst>
                                              <p:attrName>style.visibility</p:attrName>
                                            </p:attrNameLst>
                                          </p:cBhvr>
                                          <p:to>
                                            <p:strVal val="visible"/>
                                          </p:to>
                                        </p:set>
                                        <p:anim calcmode="lin" valueType="num">
                                          <p:cBhvr additive="base">
                                            <p:cTn id="39" dur="2500" fill="hold"/>
                                            <p:tgtEl>
                                              <p:spTgt spid="304"/>
                                            </p:tgtEl>
                                            <p:attrNameLst>
                                              <p:attrName>ppt_x</p:attrName>
                                            </p:attrNameLst>
                                          </p:cBhvr>
                                          <p:tavLst>
                                            <p:tav tm="0">
                                              <p:val>
                                                <p:strVal val="1+#ppt_w/2"/>
                                              </p:val>
                                            </p:tav>
                                            <p:tav tm="100000">
                                              <p:val>
                                                <p:strVal val="#ppt_x"/>
                                              </p:val>
                                            </p:tav>
                                          </p:tavLst>
                                        </p:anim>
                                        <p:anim calcmode="lin" valueType="num">
                                          <p:cBhvr additive="base">
                                            <p:cTn id="40" dur="2500" fill="hold"/>
                                            <p:tgtEl>
                                              <p:spTgt spid="304"/>
                                            </p:tgtEl>
                                            <p:attrNameLst>
                                              <p:attrName>ppt_y</p:attrName>
                                            </p:attrNameLst>
                                          </p:cBhvr>
                                          <p:tavLst>
                                            <p:tav tm="0">
                                              <p:val>
                                                <p:strVal val="#ppt_y"/>
                                              </p:val>
                                            </p:tav>
                                            <p:tav tm="100000">
                                              <p:val>
                                                <p:strVal val="#ppt_y"/>
                                              </p:val>
                                            </p:tav>
                                          </p:tavLst>
                                        </p:anim>
                                      </p:childTnLst>
                                    </p:cTn>
                                  </p:par>
                                  <p:par>
                                    <p:cTn id="41" presetID="2" presetClass="entr" presetSubtype="12" fill="hold" nodeType="withEffect">
                                      <p:stCondLst>
                                        <p:cond delay="700"/>
                                      </p:stCondLst>
                                      <p:childTnLst>
                                        <p:set>
                                          <p:cBhvr>
                                            <p:cTn id="42" dur="1" fill="hold">
                                              <p:stCondLst>
                                                <p:cond delay="0"/>
                                              </p:stCondLst>
                                            </p:cTn>
                                            <p:tgtEl>
                                              <p:spTgt spid="364"/>
                                            </p:tgtEl>
                                            <p:attrNameLst>
                                              <p:attrName>style.visibility</p:attrName>
                                            </p:attrNameLst>
                                          </p:cBhvr>
                                          <p:to>
                                            <p:strVal val="visible"/>
                                          </p:to>
                                        </p:set>
                                        <p:anim calcmode="lin" valueType="num">
                                          <p:cBhvr additive="base">
                                            <p:cTn id="43" dur="2500" fill="hold"/>
                                            <p:tgtEl>
                                              <p:spTgt spid="364"/>
                                            </p:tgtEl>
                                            <p:attrNameLst>
                                              <p:attrName>ppt_x</p:attrName>
                                            </p:attrNameLst>
                                          </p:cBhvr>
                                          <p:tavLst>
                                            <p:tav tm="0">
                                              <p:val>
                                                <p:strVal val="0-#ppt_w/2"/>
                                              </p:val>
                                            </p:tav>
                                            <p:tav tm="100000">
                                              <p:val>
                                                <p:strVal val="#ppt_x"/>
                                              </p:val>
                                            </p:tav>
                                          </p:tavLst>
                                        </p:anim>
                                        <p:anim calcmode="lin" valueType="num">
                                          <p:cBhvr additive="base">
                                            <p:cTn id="44" dur="2500" fill="hold"/>
                                            <p:tgtEl>
                                              <p:spTgt spid="364"/>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200"/>
                                      </p:stCondLst>
                                      <p:childTnLst>
                                        <p:set>
                                          <p:cBhvr>
                                            <p:cTn id="46" dur="1" fill="hold">
                                              <p:stCondLst>
                                                <p:cond delay="0"/>
                                              </p:stCondLst>
                                            </p:cTn>
                                            <p:tgtEl>
                                              <p:spTgt spid="379"/>
                                            </p:tgtEl>
                                            <p:attrNameLst>
                                              <p:attrName>style.visibility</p:attrName>
                                            </p:attrNameLst>
                                          </p:cBhvr>
                                          <p:to>
                                            <p:strVal val="visible"/>
                                          </p:to>
                                        </p:set>
                                        <p:anim calcmode="lin" valueType="num">
                                          <p:cBhvr additive="base">
                                            <p:cTn id="47" dur="2500" fill="hold"/>
                                            <p:tgtEl>
                                              <p:spTgt spid="379"/>
                                            </p:tgtEl>
                                            <p:attrNameLst>
                                              <p:attrName>ppt_x</p:attrName>
                                            </p:attrNameLst>
                                          </p:cBhvr>
                                          <p:tavLst>
                                            <p:tav tm="0">
                                              <p:val>
                                                <p:strVal val="#ppt_x"/>
                                              </p:val>
                                            </p:tav>
                                            <p:tav tm="100000">
                                              <p:val>
                                                <p:strVal val="#ppt_x"/>
                                              </p:val>
                                            </p:tav>
                                          </p:tavLst>
                                        </p:anim>
                                        <p:anim calcmode="lin" valueType="num">
                                          <p:cBhvr additive="base">
                                            <p:cTn id="48" dur="2500" fill="hold"/>
                                            <p:tgtEl>
                                              <p:spTgt spid="379"/>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path" presetSubtype="0" accel="50000" decel="50000" fill="hold" nodeType="clickEffect">
                                      <p:stCondLst>
                                        <p:cond delay="0"/>
                                      </p:stCondLst>
                                      <p:childTnLst>
                                        <p:animMotion origin="layout" path="M 1.58573E-6 -1.25E-6 L 0.37026 -0.03481 " pathEditMode="relative" rAng="0" ptsTypes="AA">
                                          <p:cBhvr>
                                            <p:cTn id="52" dur="2000" fill="hold"/>
                                            <p:tgtEl>
                                              <p:spTgt spid="382"/>
                                            </p:tgtEl>
                                            <p:attrNameLst>
                                              <p:attrName>ppt_x</p:attrName>
                                              <p:attrName>ppt_y</p:attrName>
                                            </p:attrNameLst>
                                          </p:cBhvr>
                                          <p:rCtr x="18513" y="-1745"/>
                                        </p:animMotion>
                                      </p:childTnLst>
                                    </p:cTn>
                                  </p:par>
                                  <p:par>
                                    <p:cTn id="53" presetID="42" presetClass="path" presetSubtype="0" accel="50000" decel="50000" fill="hold" nodeType="withEffect">
                                      <p:stCondLst>
                                        <p:cond delay="600"/>
                                      </p:stCondLst>
                                      <p:childTnLst>
                                        <p:animMotion origin="layout" path="M -3.59589E-6 1.66667E-6 L -0.34598 0.05208 " pathEditMode="relative" rAng="0" ptsTypes="AA">
                                          <p:cBhvr>
                                            <p:cTn id="54" dur="2000" fill="hold"/>
                                            <p:tgtEl>
                                              <p:spTgt spid="349"/>
                                            </p:tgtEl>
                                            <p:attrNameLst>
                                              <p:attrName>ppt_x</p:attrName>
                                              <p:attrName>ppt_y</p:attrName>
                                            </p:attrNameLst>
                                          </p:cBhvr>
                                          <p:rCtr x="-17302" y="2604"/>
                                        </p:animMotion>
                                      </p:childTnLst>
                                    </p:cTn>
                                  </p:par>
                                  <p:par>
                                    <p:cTn id="55" presetID="42" presetClass="path" presetSubtype="0" accel="50000" decel="50000" fill="hold" nodeType="withEffect">
                                      <p:stCondLst>
                                        <p:cond delay="200"/>
                                      </p:stCondLst>
                                      <p:childTnLst>
                                        <p:animMotion origin="layout" path="M -4.27548E-6 -4.86111E-6 L 0.35445 -0.35338 " pathEditMode="relative" rAng="0" ptsTypes="AA">
                                          <p:cBhvr>
                                            <p:cTn id="56" dur="2000" fill="hold"/>
                                            <p:tgtEl>
                                              <p:spTgt spid="289"/>
                                            </p:tgtEl>
                                            <p:attrNameLst>
                                              <p:attrName>ppt_x</p:attrName>
                                              <p:attrName>ppt_y</p:attrName>
                                            </p:attrNameLst>
                                          </p:cBhvr>
                                          <p:rCtr x="17719" y="-17674"/>
                                        </p:animMotion>
                                      </p:childTnLst>
                                    </p:cTn>
                                  </p:par>
                                  <p:par>
                                    <p:cTn id="57" presetID="42" presetClass="path" presetSubtype="0" accel="50000" decel="50000" fill="hold" nodeType="withEffect">
                                      <p:stCondLst>
                                        <p:cond delay="900"/>
                                      </p:stCondLst>
                                      <p:childTnLst>
                                        <p:animMotion origin="layout" path="M 4.09973E-6 5.55556E-7 L 0.30432 -0.14748 " pathEditMode="relative" rAng="0" ptsTypes="AA">
                                          <p:cBhvr>
                                            <p:cTn id="58" dur="2000" fill="hold"/>
                                            <p:tgtEl>
                                              <p:spTgt spid="274"/>
                                            </p:tgtEl>
                                            <p:attrNameLst>
                                              <p:attrName>ppt_x</p:attrName>
                                              <p:attrName>ppt_y</p:attrName>
                                            </p:attrNameLst>
                                          </p:cBhvr>
                                          <p:rCtr x="15213" y="-7378"/>
                                        </p:animMotion>
                                      </p:childTnLst>
                                    </p:cTn>
                                  </p:par>
                                  <p:par>
                                    <p:cTn id="59" presetID="42" presetClass="path" presetSubtype="0" accel="50000" decel="50000" fill="hold" nodeType="withEffect">
                                      <p:stCondLst>
                                        <p:cond delay="500"/>
                                      </p:stCondLst>
                                      <p:childTnLst>
                                        <p:animMotion origin="layout" path="M -6.11899E-8 -3.75E-6 L -0.20687 -0.0335 " pathEditMode="relative" rAng="0" ptsTypes="AA">
                                          <p:cBhvr>
                                            <p:cTn id="60" dur="2000" fill="hold"/>
                                            <p:tgtEl>
                                              <p:spTgt spid="319"/>
                                            </p:tgtEl>
                                            <p:attrNameLst>
                                              <p:attrName>ppt_x</p:attrName>
                                              <p:attrName>ppt_y</p:attrName>
                                            </p:attrNameLst>
                                          </p:cBhvr>
                                          <p:rCtr x="-10344" y="-1675"/>
                                        </p:animMotion>
                                      </p:childTnLst>
                                    </p:cTn>
                                  </p:par>
                                  <p:par>
                                    <p:cTn id="61" presetID="42" presetClass="path" presetSubtype="0" accel="50000" decel="50000" fill="hold" nodeType="withEffect">
                                      <p:stCondLst>
                                        <p:cond delay="1400"/>
                                      </p:stCondLst>
                                      <p:childTnLst>
                                        <p:animMotion origin="layout" path="M 1.37352E-6 -4.86111E-6 L -0.21091 -0.26154 " pathEditMode="relative" rAng="0" ptsTypes="AA">
                                          <p:cBhvr>
                                            <p:cTn id="62" dur="2000" fill="hold"/>
                                            <p:tgtEl>
                                              <p:spTgt spid="334"/>
                                            </p:tgtEl>
                                            <p:attrNameLst>
                                              <p:attrName>ppt_x</p:attrName>
                                              <p:attrName>ppt_y</p:attrName>
                                            </p:attrNameLst>
                                          </p:cBhvr>
                                          <p:rCtr x="-10546" y="-13082"/>
                                        </p:animMotion>
                                      </p:childTnLst>
                                    </p:cTn>
                                  </p:par>
                                  <p:par>
                                    <p:cTn id="63" presetID="42" presetClass="path" presetSubtype="0" accel="50000" decel="50000" fill="hold" nodeType="withEffect">
                                      <p:stCondLst>
                                        <p:cond delay="700"/>
                                      </p:stCondLst>
                                      <p:childTnLst>
                                        <p:animMotion origin="layout" path="M 4.68168E-6 0 L -0.33629 -0.24679 " pathEditMode="relative" rAng="0" ptsTypes="AA">
                                          <p:cBhvr>
                                            <p:cTn id="64" dur="2000" fill="hold"/>
                                            <p:tgtEl>
                                              <p:spTgt spid="304"/>
                                            </p:tgtEl>
                                            <p:attrNameLst>
                                              <p:attrName>ppt_x</p:attrName>
                                              <p:attrName>ppt_y</p:attrName>
                                            </p:attrNameLst>
                                          </p:cBhvr>
                                          <p:rCtr x="-16814" y="-12344"/>
                                        </p:animMotion>
                                      </p:childTnLst>
                                    </p:cTn>
                                  </p:par>
                                  <p:par>
                                    <p:cTn id="65" presetID="42" presetClass="path" presetSubtype="0" accel="50000" decel="50000" fill="hold" nodeType="withEffect">
                                      <p:stCondLst>
                                        <p:cond delay="1700"/>
                                      </p:stCondLst>
                                      <p:childTnLst>
                                        <p:animMotion origin="layout" path="M 1.28369E-6 8.33333E-7 L 0.16209 -0.32656 " pathEditMode="relative" rAng="0" ptsTypes="AA">
                                          <p:cBhvr>
                                            <p:cTn id="66" dur="2000" fill="hold"/>
                                            <p:tgtEl>
                                              <p:spTgt spid="364"/>
                                            </p:tgtEl>
                                            <p:attrNameLst>
                                              <p:attrName>ppt_x</p:attrName>
                                              <p:attrName>ppt_y</p:attrName>
                                            </p:attrNameLst>
                                          </p:cBhvr>
                                          <p:rCtr x="8104" y="-1632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p:bldP spid="380" grpId="0"/>
          <p:bldP spid="381" grpId="0"/>
        </p:bldLst>
      </p:timing>
    </mc:Fallback>
  </mc:AlternateContent>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 name="TextBox 172">
            <a:extLst>
              <a:ext uri="{FF2B5EF4-FFF2-40B4-BE49-F238E27FC236}">
                <a16:creationId xmlns:a16="http://schemas.microsoft.com/office/drawing/2014/main" id="{49343EF4-6223-4759-9326-98BDBDEB699B}"/>
              </a:ext>
            </a:extLst>
          </p:cNvPr>
          <p:cNvSpPr txBox="1"/>
          <p:nvPr/>
        </p:nvSpPr>
        <p:spPr>
          <a:xfrm>
            <a:off x="2273876" y="1730244"/>
            <a:ext cx="6138579" cy="4154984"/>
          </a:xfrm>
          <a:prstGeom prst="rect">
            <a:avLst/>
          </a:prstGeom>
          <a:noFill/>
        </p:spPr>
        <p:txBody>
          <a:bodyPr wrap="square" rtlCol="0" anchor="b">
            <a:spAutoFit/>
          </a:bodyPr>
          <a:lstStyle/>
          <a:p>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of the </a:t>
            </a:r>
          </a:p>
          <a:p>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5" name="Freeform: Shape 194">
            <a:extLst>
              <a:ext uri="{FF2B5EF4-FFF2-40B4-BE49-F238E27FC236}">
                <a16:creationId xmlns:a16="http://schemas.microsoft.com/office/drawing/2014/main" id="{6C73C305-781F-42B5-9B5E-F5ED5EA384B5}"/>
              </a:ext>
            </a:extLst>
          </p:cNvPr>
          <p:cNvSpPr>
            <a:spLocks/>
          </p:cNvSpPr>
          <p:nvPr/>
        </p:nvSpPr>
        <p:spPr bwMode="auto">
          <a:xfrm>
            <a:off x="7685314" y="670789"/>
            <a:ext cx="16868640" cy="17720244"/>
          </a:xfrm>
          <a:custGeom>
            <a:avLst/>
            <a:gdLst>
              <a:gd name="connsiteX0" fmla="*/ 7517389 w 14951581"/>
              <a:gd name="connsiteY0" fmla="*/ 3265171 h 15706403"/>
              <a:gd name="connsiteX1" fmla="*/ 6293185 w 14951581"/>
              <a:gd name="connsiteY1" fmla="*/ 3834372 h 15706403"/>
              <a:gd name="connsiteX2" fmla="*/ 6887459 w 14951581"/>
              <a:gd name="connsiteY2" fmla="*/ 4937198 h 15706403"/>
              <a:gd name="connsiteX3" fmla="*/ 6863687 w 14951581"/>
              <a:gd name="connsiteY3" fmla="*/ 5043923 h 15706403"/>
              <a:gd name="connsiteX4" fmla="*/ 6935001 w 14951581"/>
              <a:gd name="connsiteY4" fmla="*/ 5221798 h 15706403"/>
              <a:gd name="connsiteX5" fmla="*/ 7184595 w 14951581"/>
              <a:gd name="connsiteY5" fmla="*/ 5838432 h 15706403"/>
              <a:gd name="connsiteX6" fmla="*/ 7244023 w 14951581"/>
              <a:gd name="connsiteY6" fmla="*/ 6170466 h 15706403"/>
              <a:gd name="connsiteX7" fmla="*/ 7279679 w 14951581"/>
              <a:gd name="connsiteY7" fmla="*/ 6194183 h 15706403"/>
              <a:gd name="connsiteX8" fmla="*/ 7303450 w 14951581"/>
              <a:gd name="connsiteY8" fmla="*/ 6395774 h 15706403"/>
              <a:gd name="connsiteX9" fmla="*/ 7291565 w 14951581"/>
              <a:gd name="connsiteY9" fmla="*/ 6395774 h 15706403"/>
              <a:gd name="connsiteX10" fmla="*/ 7172710 w 14951581"/>
              <a:gd name="connsiteY10" fmla="*/ 6514358 h 15706403"/>
              <a:gd name="connsiteX11" fmla="*/ 7291565 w 14951581"/>
              <a:gd name="connsiteY11" fmla="*/ 6632940 h 15706403"/>
              <a:gd name="connsiteX12" fmla="*/ 7315335 w 14951581"/>
              <a:gd name="connsiteY12" fmla="*/ 6632940 h 15706403"/>
              <a:gd name="connsiteX13" fmla="*/ 7315335 w 14951581"/>
              <a:gd name="connsiteY13" fmla="*/ 6715949 h 15706403"/>
              <a:gd name="connsiteX14" fmla="*/ 7291565 w 14951581"/>
              <a:gd name="connsiteY14" fmla="*/ 6715949 h 15706403"/>
              <a:gd name="connsiteX15" fmla="*/ 7172710 w 14951581"/>
              <a:gd name="connsiteY15" fmla="*/ 6834533 h 15706403"/>
              <a:gd name="connsiteX16" fmla="*/ 7291565 w 14951581"/>
              <a:gd name="connsiteY16" fmla="*/ 6953116 h 15706403"/>
              <a:gd name="connsiteX17" fmla="*/ 7315335 w 14951581"/>
              <a:gd name="connsiteY17" fmla="*/ 6953116 h 15706403"/>
              <a:gd name="connsiteX18" fmla="*/ 7327221 w 14951581"/>
              <a:gd name="connsiteY18" fmla="*/ 7024266 h 15706403"/>
              <a:gd name="connsiteX19" fmla="*/ 7291565 w 14951581"/>
              <a:gd name="connsiteY19" fmla="*/ 7024266 h 15706403"/>
              <a:gd name="connsiteX20" fmla="*/ 7172710 w 14951581"/>
              <a:gd name="connsiteY20" fmla="*/ 7142850 h 15706403"/>
              <a:gd name="connsiteX21" fmla="*/ 7291565 w 14951581"/>
              <a:gd name="connsiteY21" fmla="*/ 7273291 h 15706403"/>
              <a:gd name="connsiteX22" fmla="*/ 7327221 w 14951581"/>
              <a:gd name="connsiteY22" fmla="*/ 7273291 h 15706403"/>
              <a:gd name="connsiteX23" fmla="*/ 7327221 w 14951581"/>
              <a:gd name="connsiteY23" fmla="*/ 7344441 h 15706403"/>
              <a:gd name="connsiteX24" fmla="*/ 7291565 w 14951581"/>
              <a:gd name="connsiteY24" fmla="*/ 7344441 h 15706403"/>
              <a:gd name="connsiteX25" fmla="*/ 7172710 w 14951581"/>
              <a:gd name="connsiteY25" fmla="*/ 7463025 h 15706403"/>
              <a:gd name="connsiteX26" fmla="*/ 7291565 w 14951581"/>
              <a:gd name="connsiteY26" fmla="*/ 7581609 h 15706403"/>
              <a:gd name="connsiteX27" fmla="*/ 7327221 w 14951581"/>
              <a:gd name="connsiteY27" fmla="*/ 7581609 h 15706403"/>
              <a:gd name="connsiteX28" fmla="*/ 7327221 w 14951581"/>
              <a:gd name="connsiteY28" fmla="*/ 7664616 h 15706403"/>
              <a:gd name="connsiteX29" fmla="*/ 7291565 w 14951581"/>
              <a:gd name="connsiteY29" fmla="*/ 7664616 h 15706403"/>
              <a:gd name="connsiteX30" fmla="*/ 7172710 w 14951581"/>
              <a:gd name="connsiteY30" fmla="*/ 7783200 h 15706403"/>
              <a:gd name="connsiteX31" fmla="*/ 7291565 w 14951581"/>
              <a:gd name="connsiteY31" fmla="*/ 7901783 h 15706403"/>
              <a:gd name="connsiteX32" fmla="*/ 7339107 w 14951581"/>
              <a:gd name="connsiteY32" fmla="*/ 7901783 h 15706403"/>
              <a:gd name="connsiteX33" fmla="*/ 7339107 w 14951581"/>
              <a:gd name="connsiteY33" fmla="*/ 7984792 h 15706403"/>
              <a:gd name="connsiteX34" fmla="*/ 7291565 w 14951581"/>
              <a:gd name="connsiteY34" fmla="*/ 7984792 h 15706403"/>
              <a:gd name="connsiteX35" fmla="*/ 7172710 w 14951581"/>
              <a:gd name="connsiteY35" fmla="*/ 8103375 h 15706403"/>
              <a:gd name="connsiteX36" fmla="*/ 7291565 w 14951581"/>
              <a:gd name="connsiteY36" fmla="*/ 8221959 h 15706403"/>
              <a:gd name="connsiteX37" fmla="*/ 7339107 w 14951581"/>
              <a:gd name="connsiteY37" fmla="*/ 8221959 h 15706403"/>
              <a:gd name="connsiteX38" fmla="*/ 7339107 w 14951581"/>
              <a:gd name="connsiteY38" fmla="*/ 8293109 h 15706403"/>
              <a:gd name="connsiteX39" fmla="*/ 7291565 w 14951581"/>
              <a:gd name="connsiteY39" fmla="*/ 8293109 h 15706403"/>
              <a:gd name="connsiteX40" fmla="*/ 7172710 w 14951581"/>
              <a:gd name="connsiteY40" fmla="*/ 8411692 h 15706403"/>
              <a:gd name="connsiteX41" fmla="*/ 7291565 w 14951581"/>
              <a:gd name="connsiteY41" fmla="*/ 8542134 h 15706403"/>
              <a:gd name="connsiteX42" fmla="*/ 7339107 w 14951581"/>
              <a:gd name="connsiteY42" fmla="*/ 8542134 h 15706403"/>
              <a:gd name="connsiteX43" fmla="*/ 7339107 w 14951581"/>
              <a:gd name="connsiteY43" fmla="*/ 8613284 h 15706403"/>
              <a:gd name="connsiteX44" fmla="*/ 7291565 w 14951581"/>
              <a:gd name="connsiteY44" fmla="*/ 8613284 h 15706403"/>
              <a:gd name="connsiteX45" fmla="*/ 7172710 w 14951581"/>
              <a:gd name="connsiteY45" fmla="*/ 8731867 h 15706403"/>
              <a:gd name="connsiteX46" fmla="*/ 7291565 w 14951581"/>
              <a:gd name="connsiteY46" fmla="*/ 8850451 h 15706403"/>
              <a:gd name="connsiteX47" fmla="*/ 7327221 w 14951581"/>
              <a:gd name="connsiteY47" fmla="*/ 8850451 h 15706403"/>
              <a:gd name="connsiteX48" fmla="*/ 7327221 w 14951581"/>
              <a:gd name="connsiteY48" fmla="*/ 8933459 h 15706403"/>
              <a:gd name="connsiteX49" fmla="*/ 7291565 w 14951581"/>
              <a:gd name="connsiteY49" fmla="*/ 8933459 h 15706403"/>
              <a:gd name="connsiteX50" fmla="*/ 7172710 w 14951581"/>
              <a:gd name="connsiteY50" fmla="*/ 9052043 h 15706403"/>
              <a:gd name="connsiteX51" fmla="*/ 7291565 w 14951581"/>
              <a:gd name="connsiteY51" fmla="*/ 9170626 h 15706403"/>
              <a:gd name="connsiteX52" fmla="*/ 7315335 w 14951581"/>
              <a:gd name="connsiteY52" fmla="*/ 9170626 h 15706403"/>
              <a:gd name="connsiteX53" fmla="*/ 7315335 w 14951581"/>
              <a:gd name="connsiteY53" fmla="*/ 9253634 h 15706403"/>
              <a:gd name="connsiteX54" fmla="*/ 7291565 w 14951581"/>
              <a:gd name="connsiteY54" fmla="*/ 9253634 h 15706403"/>
              <a:gd name="connsiteX55" fmla="*/ 7172710 w 14951581"/>
              <a:gd name="connsiteY55" fmla="*/ 9372218 h 15706403"/>
              <a:gd name="connsiteX56" fmla="*/ 7291565 w 14951581"/>
              <a:gd name="connsiteY56" fmla="*/ 9490801 h 15706403"/>
              <a:gd name="connsiteX57" fmla="*/ 7303450 w 14951581"/>
              <a:gd name="connsiteY57" fmla="*/ 9490801 h 15706403"/>
              <a:gd name="connsiteX58" fmla="*/ 7291565 w 14951581"/>
              <a:gd name="connsiteY58" fmla="*/ 9561951 h 15706403"/>
              <a:gd name="connsiteX59" fmla="*/ 7172710 w 14951581"/>
              <a:gd name="connsiteY59" fmla="*/ 9680535 h 15706403"/>
              <a:gd name="connsiteX60" fmla="*/ 7267794 w 14951581"/>
              <a:gd name="connsiteY60" fmla="*/ 9799118 h 15706403"/>
              <a:gd name="connsiteX61" fmla="*/ 7244023 w 14951581"/>
              <a:gd name="connsiteY61" fmla="*/ 9893985 h 15706403"/>
              <a:gd name="connsiteX62" fmla="*/ 7172710 w 14951581"/>
              <a:gd name="connsiteY62" fmla="*/ 10000710 h 15706403"/>
              <a:gd name="connsiteX63" fmla="*/ 7184595 w 14951581"/>
              <a:gd name="connsiteY63" fmla="*/ 10060002 h 15706403"/>
              <a:gd name="connsiteX64" fmla="*/ 7160825 w 14951581"/>
              <a:gd name="connsiteY64" fmla="*/ 10107435 h 15706403"/>
              <a:gd name="connsiteX65" fmla="*/ 7113283 w 14951581"/>
              <a:gd name="connsiteY65" fmla="*/ 10166726 h 15706403"/>
              <a:gd name="connsiteX66" fmla="*/ 6958771 w 14951581"/>
              <a:gd name="connsiteY66" fmla="*/ 9490801 h 15706403"/>
              <a:gd name="connsiteX67" fmla="*/ 6863687 w 14951581"/>
              <a:gd name="connsiteY67" fmla="*/ 8696292 h 15706403"/>
              <a:gd name="connsiteX68" fmla="*/ 6007933 w 14951581"/>
              <a:gd name="connsiteY68" fmla="*/ 8506559 h 15706403"/>
              <a:gd name="connsiteX69" fmla="*/ 5175950 w 14951581"/>
              <a:gd name="connsiteY69" fmla="*/ 9016468 h 15706403"/>
              <a:gd name="connsiteX70" fmla="*/ 4070601 w 14951581"/>
              <a:gd name="connsiteY70" fmla="*/ 13249896 h 15706403"/>
              <a:gd name="connsiteX71" fmla="*/ 4236998 w 14951581"/>
              <a:gd name="connsiteY71" fmla="*/ 13629363 h 15706403"/>
              <a:gd name="connsiteX72" fmla="*/ 4498478 w 14951581"/>
              <a:gd name="connsiteY72" fmla="*/ 13664938 h 15706403"/>
              <a:gd name="connsiteX73" fmla="*/ 5615713 w 14951581"/>
              <a:gd name="connsiteY73" fmla="*/ 13404054 h 15706403"/>
              <a:gd name="connsiteX74" fmla="*/ 6495238 w 14951581"/>
              <a:gd name="connsiteY74" fmla="*/ 13344762 h 15706403"/>
              <a:gd name="connsiteX75" fmla="*/ 6899344 w 14951581"/>
              <a:gd name="connsiteY75" fmla="*/ 12621403 h 15706403"/>
              <a:gd name="connsiteX76" fmla="*/ 7006313 w 14951581"/>
              <a:gd name="connsiteY76" fmla="*/ 11850611 h 15706403"/>
              <a:gd name="connsiteX77" fmla="*/ 7232137 w 14951581"/>
              <a:gd name="connsiteY77" fmla="*/ 10818936 h 15706403"/>
              <a:gd name="connsiteX78" fmla="*/ 7232137 w 14951581"/>
              <a:gd name="connsiteY78" fmla="*/ 10783360 h 15706403"/>
              <a:gd name="connsiteX79" fmla="*/ 7481732 w 14951581"/>
              <a:gd name="connsiteY79" fmla="*/ 10498760 h 15706403"/>
              <a:gd name="connsiteX80" fmla="*/ 7731327 w 14951581"/>
              <a:gd name="connsiteY80" fmla="*/ 10866369 h 15706403"/>
              <a:gd name="connsiteX81" fmla="*/ 7945266 w 14951581"/>
              <a:gd name="connsiteY81" fmla="*/ 11850611 h 15706403"/>
              <a:gd name="connsiteX82" fmla="*/ 8052235 w 14951581"/>
              <a:gd name="connsiteY82" fmla="*/ 12621403 h 15706403"/>
              <a:gd name="connsiteX83" fmla="*/ 8456341 w 14951581"/>
              <a:gd name="connsiteY83" fmla="*/ 13344762 h 15706403"/>
              <a:gd name="connsiteX84" fmla="*/ 9335867 w 14951581"/>
              <a:gd name="connsiteY84" fmla="*/ 13404054 h 15706403"/>
              <a:gd name="connsiteX85" fmla="*/ 10453101 w 14951581"/>
              <a:gd name="connsiteY85" fmla="*/ 13664938 h 15706403"/>
              <a:gd name="connsiteX86" fmla="*/ 10714581 w 14951581"/>
              <a:gd name="connsiteY86" fmla="*/ 13629363 h 15706403"/>
              <a:gd name="connsiteX87" fmla="*/ 10880978 w 14951581"/>
              <a:gd name="connsiteY87" fmla="*/ 13249896 h 15706403"/>
              <a:gd name="connsiteX88" fmla="*/ 9775629 w 14951581"/>
              <a:gd name="connsiteY88" fmla="*/ 9016468 h 15706403"/>
              <a:gd name="connsiteX89" fmla="*/ 8943645 w 14951581"/>
              <a:gd name="connsiteY89" fmla="*/ 8506559 h 15706403"/>
              <a:gd name="connsiteX90" fmla="*/ 8076006 w 14951581"/>
              <a:gd name="connsiteY90" fmla="*/ 8696292 h 15706403"/>
              <a:gd name="connsiteX91" fmla="*/ 7980922 w 14951581"/>
              <a:gd name="connsiteY91" fmla="*/ 9490801 h 15706403"/>
              <a:gd name="connsiteX92" fmla="*/ 7850182 w 14951581"/>
              <a:gd name="connsiteY92" fmla="*/ 10143010 h 15706403"/>
              <a:gd name="connsiteX93" fmla="*/ 7778869 w 14951581"/>
              <a:gd name="connsiteY93" fmla="*/ 10107435 h 15706403"/>
              <a:gd name="connsiteX94" fmla="*/ 7766984 w 14951581"/>
              <a:gd name="connsiteY94" fmla="*/ 10071860 h 15706403"/>
              <a:gd name="connsiteX95" fmla="*/ 7790755 w 14951581"/>
              <a:gd name="connsiteY95" fmla="*/ 10000710 h 15706403"/>
              <a:gd name="connsiteX96" fmla="*/ 7695671 w 14951581"/>
              <a:gd name="connsiteY96" fmla="*/ 9882127 h 15706403"/>
              <a:gd name="connsiteX97" fmla="*/ 7671900 w 14951581"/>
              <a:gd name="connsiteY97" fmla="*/ 9799118 h 15706403"/>
              <a:gd name="connsiteX98" fmla="*/ 7790755 w 14951581"/>
              <a:gd name="connsiteY98" fmla="*/ 9680535 h 15706403"/>
              <a:gd name="connsiteX99" fmla="*/ 7660014 w 14951581"/>
              <a:gd name="connsiteY99" fmla="*/ 9561951 h 15706403"/>
              <a:gd name="connsiteX100" fmla="*/ 7648129 w 14951581"/>
              <a:gd name="connsiteY100" fmla="*/ 9561951 h 15706403"/>
              <a:gd name="connsiteX101" fmla="*/ 7636243 w 14951581"/>
              <a:gd name="connsiteY101" fmla="*/ 9490801 h 15706403"/>
              <a:gd name="connsiteX102" fmla="*/ 7660014 w 14951581"/>
              <a:gd name="connsiteY102" fmla="*/ 9490801 h 15706403"/>
              <a:gd name="connsiteX103" fmla="*/ 7790755 w 14951581"/>
              <a:gd name="connsiteY103" fmla="*/ 9372218 h 15706403"/>
              <a:gd name="connsiteX104" fmla="*/ 7660014 w 14951581"/>
              <a:gd name="connsiteY104" fmla="*/ 9253634 h 15706403"/>
              <a:gd name="connsiteX105" fmla="*/ 7624358 w 14951581"/>
              <a:gd name="connsiteY105" fmla="*/ 9253634 h 15706403"/>
              <a:gd name="connsiteX106" fmla="*/ 7624358 w 14951581"/>
              <a:gd name="connsiteY106" fmla="*/ 9170626 h 15706403"/>
              <a:gd name="connsiteX107" fmla="*/ 7660014 w 14951581"/>
              <a:gd name="connsiteY107" fmla="*/ 9170626 h 15706403"/>
              <a:gd name="connsiteX108" fmla="*/ 7790755 w 14951581"/>
              <a:gd name="connsiteY108" fmla="*/ 9052043 h 15706403"/>
              <a:gd name="connsiteX109" fmla="*/ 7660014 w 14951581"/>
              <a:gd name="connsiteY109" fmla="*/ 8933459 h 15706403"/>
              <a:gd name="connsiteX110" fmla="*/ 7612473 w 14951581"/>
              <a:gd name="connsiteY110" fmla="*/ 8933459 h 15706403"/>
              <a:gd name="connsiteX111" fmla="*/ 7612473 w 14951581"/>
              <a:gd name="connsiteY111" fmla="*/ 8850451 h 15706403"/>
              <a:gd name="connsiteX112" fmla="*/ 7660014 w 14951581"/>
              <a:gd name="connsiteY112" fmla="*/ 8850451 h 15706403"/>
              <a:gd name="connsiteX113" fmla="*/ 7790755 w 14951581"/>
              <a:gd name="connsiteY113" fmla="*/ 8731867 h 15706403"/>
              <a:gd name="connsiteX114" fmla="*/ 7660014 w 14951581"/>
              <a:gd name="connsiteY114" fmla="*/ 8613284 h 15706403"/>
              <a:gd name="connsiteX115" fmla="*/ 7600587 w 14951581"/>
              <a:gd name="connsiteY115" fmla="*/ 8613284 h 15706403"/>
              <a:gd name="connsiteX116" fmla="*/ 7600587 w 14951581"/>
              <a:gd name="connsiteY116" fmla="*/ 8542134 h 15706403"/>
              <a:gd name="connsiteX117" fmla="*/ 7660014 w 14951581"/>
              <a:gd name="connsiteY117" fmla="*/ 8542134 h 15706403"/>
              <a:gd name="connsiteX118" fmla="*/ 7790755 w 14951581"/>
              <a:gd name="connsiteY118" fmla="*/ 8411692 h 15706403"/>
              <a:gd name="connsiteX119" fmla="*/ 7660014 w 14951581"/>
              <a:gd name="connsiteY119" fmla="*/ 8293109 h 15706403"/>
              <a:gd name="connsiteX120" fmla="*/ 7600587 w 14951581"/>
              <a:gd name="connsiteY120" fmla="*/ 8293109 h 15706403"/>
              <a:gd name="connsiteX121" fmla="*/ 7600587 w 14951581"/>
              <a:gd name="connsiteY121" fmla="*/ 8221959 h 15706403"/>
              <a:gd name="connsiteX122" fmla="*/ 7660014 w 14951581"/>
              <a:gd name="connsiteY122" fmla="*/ 8221959 h 15706403"/>
              <a:gd name="connsiteX123" fmla="*/ 7790755 w 14951581"/>
              <a:gd name="connsiteY123" fmla="*/ 8103375 h 15706403"/>
              <a:gd name="connsiteX124" fmla="*/ 7660014 w 14951581"/>
              <a:gd name="connsiteY124" fmla="*/ 7984792 h 15706403"/>
              <a:gd name="connsiteX125" fmla="*/ 7600587 w 14951581"/>
              <a:gd name="connsiteY125" fmla="*/ 7984792 h 15706403"/>
              <a:gd name="connsiteX126" fmla="*/ 7600587 w 14951581"/>
              <a:gd name="connsiteY126" fmla="*/ 7901783 h 15706403"/>
              <a:gd name="connsiteX127" fmla="*/ 7660014 w 14951581"/>
              <a:gd name="connsiteY127" fmla="*/ 7901783 h 15706403"/>
              <a:gd name="connsiteX128" fmla="*/ 7790755 w 14951581"/>
              <a:gd name="connsiteY128" fmla="*/ 7783200 h 15706403"/>
              <a:gd name="connsiteX129" fmla="*/ 7660014 w 14951581"/>
              <a:gd name="connsiteY129" fmla="*/ 7664616 h 15706403"/>
              <a:gd name="connsiteX130" fmla="*/ 7612473 w 14951581"/>
              <a:gd name="connsiteY130" fmla="*/ 7664616 h 15706403"/>
              <a:gd name="connsiteX131" fmla="*/ 7612473 w 14951581"/>
              <a:gd name="connsiteY131" fmla="*/ 7581609 h 15706403"/>
              <a:gd name="connsiteX132" fmla="*/ 7660014 w 14951581"/>
              <a:gd name="connsiteY132" fmla="*/ 7581609 h 15706403"/>
              <a:gd name="connsiteX133" fmla="*/ 7790755 w 14951581"/>
              <a:gd name="connsiteY133" fmla="*/ 7463025 h 15706403"/>
              <a:gd name="connsiteX134" fmla="*/ 7660014 w 14951581"/>
              <a:gd name="connsiteY134" fmla="*/ 7344441 h 15706403"/>
              <a:gd name="connsiteX135" fmla="*/ 7612473 w 14951581"/>
              <a:gd name="connsiteY135" fmla="*/ 7344441 h 15706403"/>
              <a:gd name="connsiteX136" fmla="*/ 7612473 w 14951581"/>
              <a:gd name="connsiteY136" fmla="*/ 7273291 h 15706403"/>
              <a:gd name="connsiteX137" fmla="*/ 7660014 w 14951581"/>
              <a:gd name="connsiteY137" fmla="*/ 7273291 h 15706403"/>
              <a:gd name="connsiteX138" fmla="*/ 7790755 w 14951581"/>
              <a:gd name="connsiteY138" fmla="*/ 7142850 h 15706403"/>
              <a:gd name="connsiteX139" fmla="*/ 7660014 w 14951581"/>
              <a:gd name="connsiteY139" fmla="*/ 7024266 h 15706403"/>
              <a:gd name="connsiteX140" fmla="*/ 7612473 w 14951581"/>
              <a:gd name="connsiteY140" fmla="*/ 7024266 h 15706403"/>
              <a:gd name="connsiteX141" fmla="*/ 7624358 w 14951581"/>
              <a:gd name="connsiteY141" fmla="*/ 6953116 h 15706403"/>
              <a:gd name="connsiteX142" fmla="*/ 7660014 w 14951581"/>
              <a:gd name="connsiteY142" fmla="*/ 6953116 h 15706403"/>
              <a:gd name="connsiteX143" fmla="*/ 7790755 w 14951581"/>
              <a:gd name="connsiteY143" fmla="*/ 6834533 h 15706403"/>
              <a:gd name="connsiteX144" fmla="*/ 7660014 w 14951581"/>
              <a:gd name="connsiteY144" fmla="*/ 6715949 h 15706403"/>
              <a:gd name="connsiteX145" fmla="*/ 7624358 w 14951581"/>
              <a:gd name="connsiteY145" fmla="*/ 6715949 h 15706403"/>
              <a:gd name="connsiteX146" fmla="*/ 7624358 w 14951581"/>
              <a:gd name="connsiteY146" fmla="*/ 6632940 h 15706403"/>
              <a:gd name="connsiteX147" fmla="*/ 7660014 w 14951581"/>
              <a:gd name="connsiteY147" fmla="*/ 6632940 h 15706403"/>
              <a:gd name="connsiteX148" fmla="*/ 7790755 w 14951581"/>
              <a:gd name="connsiteY148" fmla="*/ 6514358 h 15706403"/>
              <a:gd name="connsiteX149" fmla="*/ 7660014 w 14951581"/>
              <a:gd name="connsiteY149" fmla="*/ 6395774 h 15706403"/>
              <a:gd name="connsiteX150" fmla="*/ 7636243 w 14951581"/>
              <a:gd name="connsiteY150" fmla="*/ 6395774 h 15706403"/>
              <a:gd name="connsiteX151" fmla="*/ 7660014 w 14951581"/>
              <a:gd name="connsiteY151" fmla="*/ 6194183 h 15706403"/>
              <a:gd name="connsiteX152" fmla="*/ 7695671 w 14951581"/>
              <a:gd name="connsiteY152" fmla="*/ 6170466 h 15706403"/>
              <a:gd name="connsiteX153" fmla="*/ 7755098 w 14951581"/>
              <a:gd name="connsiteY153" fmla="*/ 5838432 h 15706403"/>
              <a:gd name="connsiteX154" fmla="*/ 8004693 w 14951581"/>
              <a:gd name="connsiteY154" fmla="*/ 5221798 h 15706403"/>
              <a:gd name="connsiteX155" fmla="*/ 8076006 w 14951581"/>
              <a:gd name="connsiteY155" fmla="*/ 5043923 h 15706403"/>
              <a:gd name="connsiteX156" fmla="*/ 8076006 w 14951581"/>
              <a:gd name="connsiteY156" fmla="*/ 4996489 h 15706403"/>
              <a:gd name="connsiteX157" fmla="*/ 8753478 w 14951581"/>
              <a:gd name="connsiteY157" fmla="*/ 3834372 h 15706403"/>
              <a:gd name="connsiteX158" fmla="*/ 7517389 w 14951581"/>
              <a:gd name="connsiteY158" fmla="*/ 3265171 h 15706403"/>
              <a:gd name="connsiteX159" fmla="*/ 7591778 w 14951581"/>
              <a:gd name="connsiteY159" fmla="*/ 53 h 15706403"/>
              <a:gd name="connsiteX160" fmla="*/ 8154345 w 14951581"/>
              <a:gd name="connsiteY160" fmla="*/ 97902 h 15706403"/>
              <a:gd name="connsiteX161" fmla="*/ 9160476 w 14951581"/>
              <a:gd name="connsiteY161" fmla="*/ 916326 h 15706403"/>
              <a:gd name="connsiteX162" fmla="*/ 9335964 w 14951581"/>
              <a:gd name="connsiteY162" fmla="*/ 2143961 h 15706403"/>
              <a:gd name="connsiteX163" fmla="*/ 9300866 w 14951581"/>
              <a:gd name="connsiteY163" fmla="*/ 2588248 h 15706403"/>
              <a:gd name="connsiteX164" fmla="*/ 9605045 w 14951581"/>
              <a:gd name="connsiteY164" fmla="*/ 2447947 h 15706403"/>
              <a:gd name="connsiteX165" fmla="*/ 9733737 w 14951581"/>
              <a:gd name="connsiteY165" fmla="*/ 2833775 h 15706403"/>
              <a:gd name="connsiteX166" fmla="*/ 9441257 w 14951581"/>
              <a:gd name="connsiteY166" fmla="*/ 3570355 h 15706403"/>
              <a:gd name="connsiteX167" fmla="*/ 9207272 w 14951581"/>
              <a:gd name="connsiteY167" fmla="*/ 3722349 h 15706403"/>
              <a:gd name="connsiteX168" fmla="*/ 9172175 w 14951581"/>
              <a:gd name="connsiteY168" fmla="*/ 3687273 h 15706403"/>
              <a:gd name="connsiteX169" fmla="*/ 9160476 w 14951581"/>
              <a:gd name="connsiteY169" fmla="*/ 3769116 h 15706403"/>
              <a:gd name="connsiteX170" fmla="*/ 8891394 w 14951581"/>
              <a:gd name="connsiteY170" fmla="*/ 4552463 h 15706403"/>
              <a:gd name="connsiteX171" fmla="*/ 9452956 w 14951581"/>
              <a:gd name="connsiteY171" fmla="*/ 6282844 h 15706403"/>
              <a:gd name="connsiteX172" fmla="*/ 11944886 w 14951581"/>
              <a:gd name="connsiteY172" fmla="*/ 7393562 h 15706403"/>
              <a:gd name="connsiteX173" fmla="*/ 14085839 w 14951581"/>
              <a:gd name="connsiteY173" fmla="*/ 11193383 h 15706403"/>
              <a:gd name="connsiteX174" fmla="*/ 14565507 w 14951581"/>
              <a:gd name="connsiteY174" fmla="*/ 14525535 h 15706403"/>
              <a:gd name="connsiteX175" fmla="*/ 14951581 w 14951581"/>
              <a:gd name="connsiteY175" fmla="*/ 15706403 h 15706403"/>
              <a:gd name="connsiteX176" fmla="*/ 12576643 w 14951581"/>
              <a:gd name="connsiteY176" fmla="*/ 15706403 h 15706403"/>
              <a:gd name="connsiteX177" fmla="*/ 12518147 w 14951581"/>
              <a:gd name="connsiteY177" fmla="*/ 15519335 h 15706403"/>
              <a:gd name="connsiteX178" fmla="*/ 12003382 w 14951581"/>
              <a:gd name="connsiteY178" fmla="*/ 13777262 h 15706403"/>
              <a:gd name="connsiteX179" fmla="*/ 11278031 w 14951581"/>
              <a:gd name="connsiteY179" fmla="*/ 11228459 h 15706403"/>
              <a:gd name="connsiteX180" fmla="*/ 11032348 w 14951581"/>
              <a:gd name="connsiteY180" fmla="*/ 13297900 h 15706403"/>
              <a:gd name="connsiteX181" fmla="*/ 10611177 w 14951581"/>
              <a:gd name="connsiteY181" fmla="*/ 15706403 h 15706403"/>
              <a:gd name="connsiteX182" fmla="*/ 4340404 w 14951581"/>
              <a:gd name="connsiteY182" fmla="*/ 15706403 h 15706403"/>
              <a:gd name="connsiteX183" fmla="*/ 3930932 w 14951581"/>
              <a:gd name="connsiteY183" fmla="*/ 13297900 h 15706403"/>
              <a:gd name="connsiteX184" fmla="*/ 3673550 w 14951581"/>
              <a:gd name="connsiteY184" fmla="*/ 11228459 h 15706403"/>
              <a:gd name="connsiteX185" fmla="*/ 2948199 w 14951581"/>
              <a:gd name="connsiteY185" fmla="*/ 13777262 h 15706403"/>
              <a:gd name="connsiteX186" fmla="*/ 2374938 w 14951581"/>
              <a:gd name="connsiteY186" fmla="*/ 15694711 h 15706403"/>
              <a:gd name="connsiteX187" fmla="*/ 2374938 w 14951581"/>
              <a:gd name="connsiteY187" fmla="*/ 15706403 h 15706403"/>
              <a:gd name="connsiteX188" fmla="*/ 0 w 14951581"/>
              <a:gd name="connsiteY188" fmla="*/ 15706403 h 15706403"/>
              <a:gd name="connsiteX189" fmla="*/ 397773 w 14951581"/>
              <a:gd name="connsiteY189" fmla="*/ 14408618 h 15706403"/>
              <a:gd name="connsiteX190" fmla="*/ 865741 w 14951581"/>
              <a:gd name="connsiteY190" fmla="*/ 11193383 h 15706403"/>
              <a:gd name="connsiteX191" fmla="*/ 3018394 w 14951581"/>
              <a:gd name="connsiteY191" fmla="*/ 7393562 h 15706403"/>
              <a:gd name="connsiteX192" fmla="*/ 5498625 w 14951581"/>
              <a:gd name="connsiteY192" fmla="*/ 6282844 h 15706403"/>
              <a:gd name="connsiteX193" fmla="*/ 6071886 w 14951581"/>
              <a:gd name="connsiteY193" fmla="*/ 4833066 h 15706403"/>
              <a:gd name="connsiteX194" fmla="*/ 6048488 w 14951581"/>
              <a:gd name="connsiteY194" fmla="*/ 4494005 h 15706403"/>
              <a:gd name="connsiteX195" fmla="*/ 5896398 w 14951581"/>
              <a:gd name="connsiteY195" fmla="*/ 4306936 h 15706403"/>
              <a:gd name="connsiteX196" fmla="*/ 5709211 w 14951581"/>
              <a:gd name="connsiteY196" fmla="*/ 3698965 h 15706403"/>
              <a:gd name="connsiteX197" fmla="*/ 5685813 w 14951581"/>
              <a:gd name="connsiteY197" fmla="*/ 3722349 h 15706403"/>
              <a:gd name="connsiteX198" fmla="*/ 5451829 w 14951581"/>
              <a:gd name="connsiteY198" fmla="*/ 3570355 h 15706403"/>
              <a:gd name="connsiteX199" fmla="*/ 5159349 w 14951581"/>
              <a:gd name="connsiteY199" fmla="*/ 2833775 h 15706403"/>
              <a:gd name="connsiteX200" fmla="*/ 5276341 w 14951581"/>
              <a:gd name="connsiteY200" fmla="*/ 2447947 h 15706403"/>
              <a:gd name="connsiteX201" fmla="*/ 5603918 w 14951581"/>
              <a:gd name="connsiteY201" fmla="*/ 2588248 h 15706403"/>
              <a:gd name="connsiteX202" fmla="*/ 5603918 w 14951581"/>
              <a:gd name="connsiteY202" fmla="*/ 1383996 h 15706403"/>
              <a:gd name="connsiteX203" fmla="*/ 6340968 w 14951581"/>
              <a:gd name="connsiteY203" fmla="*/ 296662 h 15706403"/>
              <a:gd name="connsiteX204" fmla="*/ 7475791 w 14951581"/>
              <a:gd name="connsiteY204" fmla="*/ 4368 h 15706403"/>
              <a:gd name="connsiteX205" fmla="*/ 7591778 w 14951581"/>
              <a:gd name="connsiteY205" fmla="*/ 53 h 1570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4951581" h="15706403">
                <a:moveTo>
                  <a:pt x="7517389" y="3265171"/>
                </a:moveTo>
                <a:cubicBezTo>
                  <a:pt x="6839917" y="3265171"/>
                  <a:pt x="6293185" y="3312605"/>
                  <a:pt x="6293185" y="3834372"/>
                </a:cubicBezTo>
                <a:cubicBezTo>
                  <a:pt x="6293185" y="4178264"/>
                  <a:pt x="6530894" y="4652597"/>
                  <a:pt x="6887459" y="4937198"/>
                </a:cubicBezTo>
                <a:cubicBezTo>
                  <a:pt x="6863687" y="4972773"/>
                  <a:pt x="6863687" y="5008348"/>
                  <a:pt x="6863687" y="5043923"/>
                </a:cubicBezTo>
                <a:cubicBezTo>
                  <a:pt x="6875573" y="5103214"/>
                  <a:pt x="6911229" y="5162506"/>
                  <a:pt x="6935001" y="5221798"/>
                </a:cubicBezTo>
                <a:cubicBezTo>
                  <a:pt x="7041970" y="5423390"/>
                  <a:pt x="7160825" y="5624982"/>
                  <a:pt x="7184595" y="5838432"/>
                </a:cubicBezTo>
                <a:cubicBezTo>
                  <a:pt x="7196481" y="5957016"/>
                  <a:pt x="7160825" y="6075598"/>
                  <a:pt x="7244023" y="6170466"/>
                </a:cubicBezTo>
                <a:cubicBezTo>
                  <a:pt x="7255908" y="6182324"/>
                  <a:pt x="7267794" y="6182324"/>
                  <a:pt x="7279679" y="6194183"/>
                </a:cubicBezTo>
                <a:cubicBezTo>
                  <a:pt x="7291565" y="6229757"/>
                  <a:pt x="7291565" y="6300907"/>
                  <a:pt x="7303450" y="6395774"/>
                </a:cubicBezTo>
                <a:cubicBezTo>
                  <a:pt x="7291565" y="6395774"/>
                  <a:pt x="7291565" y="6395774"/>
                  <a:pt x="7291565" y="6395774"/>
                </a:cubicBezTo>
                <a:cubicBezTo>
                  <a:pt x="7232137" y="6395774"/>
                  <a:pt x="7172710" y="6443208"/>
                  <a:pt x="7172710" y="6514358"/>
                </a:cubicBezTo>
                <a:cubicBezTo>
                  <a:pt x="7172710" y="6585508"/>
                  <a:pt x="7232137" y="6632940"/>
                  <a:pt x="7291565" y="6632940"/>
                </a:cubicBezTo>
                <a:cubicBezTo>
                  <a:pt x="7315335" y="6632940"/>
                  <a:pt x="7315335" y="6632940"/>
                  <a:pt x="7315335" y="6632940"/>
                </a:cubicBezTo>
                <a:cubicBezTo>
                  <a:pt x="7315335" y="6656658"/>
                  <a:pt x="7315335" y="6680375"/>
                  <a:pt x="7315335" y="6715949"/>
                </a:cubicBezTo>
                <a:cubicBezTo>
                  <a:pt x="7291565" y="6715949"/>
                  <a:pt x="7291565" y="6715949"/>
                  <a:pt x="7291565" y="6715949"/>
                </a:cubicBezTo>
                <a:cubicBezTo>
                  <a:pt x="7232137" y="6715949"/>
                  <a:pt x="7172710" y="6763383"/>
                  <a:pt x="7172710" y="6834533"/>
                </a:cubicBezTo>
                <a:cubicBezTo>
                  <a:pt x="7172710" y="6893824"/>
                  <a:pt x="7232137" y="6953116"/>
                  <a:pt x="7291565" y="6953116"/>
                </a:cubicBezTo>
                <a:cubicBezTo>
                  <a:pt x="7315335" y="6953116"/>
                  <a:pt x="7315335" y="6953116"/>
                  <a:pt x="7315335" y="6953116"/>
                </a:cubicBezTo>
                <a:cubicBezTo>
                  <a:pt x="7327221" y="6976833"/>
                  <a:pt x="7327221" y="7000550"/>
                  <a:pt x="7327221" y="7024266"/>
                </a:cubicBezTo>
                <a:cubicBezTo>
                  <a:pt x="7291565" y="7024266"/>
                  <a:pt x="7291565" y="7024266"/>
                  <a:pt x="7291565" y="7024266"/>
                </a:cubicBezTo>
                <a:cubicBezTo>
                  <a:pt x="7232137" y="7024266"/>
                  <a:pt x="7172710" y="7083558"/>
                  <a:pt x="7172710" y="7142850"/>
                </a:cubicBezTo>
                <a:cubicBezTo>
                  <a:pt x="7172710" y="7213999"/>
                  <a:pt x="7232137" y="7273291"/>
                  <a:pt x="7291565" y="7273291"/>
                </a:cubicBezTo>
                <a:cubicBezTo>
                  <a:pt x="7327221" y="7273291"/>
                  <a:pt x="7327221" y="7273291"/>
                  <a:pt x="7327221" y="7273291"/>
                </a:cubicBezTo>
                <a:cubicBezTo>
                  <a:pt x="7327221" y="7297008"/>
                  <a:pt x="7327221" y="7320725"/>
                  <a:pt x="7327221" y="7344441"/>
                </a:cubicBezTo>
                <a:cubicBezTo>
                  <a:pt x="7291565" y="7344441"/>
                  <a:pt x="7291565" y="7344441"/>
                  <a:pt x="7291565" y="7344441"/>
                </a:cubicBezTo>
                <a:cubicBezTo>
                  <a:pt x="7232137" y="7344441"/>
                  <a:pt x="7172710" y="7403734"/>
                  <a:pt x="7172710" y="7463025"/>
                </a:cubicBezTo>
                <a:cubicBezTo>
                  <a:pt x="7172710" y="7534175"/>
                  <a:pt x="7232137" y="7581609"/>
                  <a:pt x="7291565" y="7581609"/>
                </a:cubicBezTo>
                <a:cubicBezTo>
                  <a:pt x="7327221" y="7581609"/>
                  <a:pt x="7327221" y="7581609"/>
                  <a:pt x="7327221" y="7581609"/>
                </a:cubicBezTo>
                <a:cubicBezTo>
                  <a:pt x="7327221" y="7605325"/>
                  <a:pt x="7327221" y="7640900"/>
                  <a:pt x="7327221" y="7664616"/>
                </a:cubicBezTo>
                <a:cubicBezTo>
                  <a:pt x="7291565" y="7664616"/>
                  <a:pt x="7291565" y="7664616"/>
                  <a:pt x="7291565" y="7664616"/>
                </a:cubicBezTo>
                <a:cubicBezTo>
                  <a:pt x="7232137" y="7664616"/>
                  <a:pt x="7172710" y="7712050"/>
                  <a:pt x="7172710" y="7783200"/>
                </a:cubicBezTo>
                <a:cubicBezTo>
                  <a:pt x="7172710" y="7842492"/>
                  <a:pt x="7232137" y="7901783"/>
                  <a:pt x="7291565" y="7901783"/>
                </a:cubicBezTo>
                <a:cubicBezTo>
                  <a:pt x="7339107" y="7901783"/>
                  <a:pt x="7339107" y="7901783"/>
                  <a:pt x="7339107" y="7901783"/>
                </a:cubicBezTo>
                <a:cubicBezTo>
                  <a:pt x="7339107" y="7925500"/>
                  <a:pt x="7339107" y="7949217"/>
                  <a:pt x="7339107" y="7984792"/>
                </a:cubicBezTo>
                <a:cubicBezTo>
                  <a:pt x="7291565" y="7984792"/>
                  <a:pt x="7291565" y="7984792"/>
                  <a:pt x="7291565" y="7984792"/>
                </a:cubicBezTo>
                <a:cubicBezTo>
                  <a:pt x="7232137" y="7984792"/>
                  <a:pt x="7172710" y="8032225"/>
                  <a:pt x="7172710" y="8103375"/>
                </a:cubicBezTo>
                <a:cubicBezTo>
                  <a:pt x="7172710" y="8162667"/>
                  <a:pt x="7232137" y="8221959"/>
                  <a:pt x="7291565" y="8221959"/>
                </a:cubicBezTo>
                <a:cubicBezTo>
                  <a:pt x="7339107" y="8221959"/>
                  <a:pt x="7339107" y="8221959"/>
                  <a:pt x="7339107" y="8221959"/>
                </a:cubicBezTo>
                <a:cubicBezTo>
                  <a:pt x="7339107" y="8245675"/>
                  <a:pt x="7339107" y="8269392"/>
                  <a:pt x="7339107" y="8293109"/>
                </a:cubicBezTo>
                <a:cubicBezTo>
                  <a:pt x="7291565" y="8293109"/>
                  <a:pt x="7291565" y="8293109"/>
                  <a:pt x="7291565" y="8293109"/>
                </a:cubicBezTo>
                <a:cubicBezTo>
                  <a:pt x="7232137" y="8293109"/>
                  <a:pt x="7172710" y="8352400"/>
                  <a:pt x="7172710" y="8411692"/>
                </a:cubicBezTo>
                <a:cubicBezTo>
                  <a:pt x="7172710" y="8482842"/>
                  <a:pt x="7232137" y="8542134"/>
                  <a:pt x="7291565" y="8542134"/>
                </a:cubicBezTo>
                <a:cubicBezTo>
                  <a:pt x="7339107" y="8542134"/>
                  <a:pt x="7339107" y="8542134"/>
                  <a:pt x="7339107" y="8542134"/>
                </a:cubicBezTo>
                <a:cubicBezTo>
                  <a:pt x="7339107" y="8565850"/>
                  <a:pt x="7339107" y="8589567"/>
                  <a:pt x="7339107" y="8613284"/>
                </a:cubicBezTo>
                <a:cubicBezTo>
                  <a:pt x="7291565" y="8613284"/>
                  <a:pt x="7291565" y="8613284"/>
                  <a:pt x="7291565" y="8613284"/>
                </a:cubicBezTo>
                <a:cubicBezTo>
                  <a:pt x="7232137" y="8613284"/>
                  <a:pt x="7172710" y="8672576"/>
                  <a:pt x="7172710" y="8731867"/>
                </a:cubicBezTo>
                <a:cubicBezTo>
                  <a:pt x="7172710" y="8803017"/>
                  <a:pt x="7232137" y="8850451"/>
                  <a:pt x="7291565" y="8850451"/>
                </a:cubicBezTo>
                <a:cubicBezTo>
                  <a:pt x="7327221" y="8850451"/>
                  <a:pt x="7327221" y="8850451"/>
                  <a:pt x="7327221" y="8850451"/>
                </a:cubicBezTo>
                <a:cubicBezTo>
                  <a:pt x="7327221" y="8874167"/>
                  <a:pt x="7327221" y="8909742"/>
                  <a:pt x="7327221" y="8933459"/>
                </a:cubicBezTo>
                <a:cubicBezTo>
                  <a:pt x="7291565" y="8933459"/>
                  <a:pt x="7291565" y="8933459"/>
                  <a:pt x="7291565" y="8933459"/>
                </a:cubicBezTo>
                <a:cubicBezTo>
                  <a:pt x="7232137" y="8933459"/>
                  <a:pt x="7172710" y="8980892"/>
                  <a:pt x="7172710" y="9052043"/>
                </a:cubicBezTo>
                <a:cubicBezTo>
                  <a:pt x="7172710" y="9111334"/>
                  <a:pt x="7232137" y="9170626"/>
                  <a:pt x="7291565" y="9170626"/>
                </a:cubicBezTo>
                <a:cubicBezTo>
                  <a:pt x="7315335" y="9170626"/>
                  <a:pt x="7315335" y="9170626"/>
                  <a:pt x="7315335" y="9170626"/>
                </a:cubicBezTo>
                <a:cubicBezTo>
                  <a:pt x="7315335" y="9194343"/>
                  <a:pt x="7315335" y="9218059"/>
                  <a:pt x="7315335" y="9253634"/>
                </a:cubicBezTo>
                <a:cubicBezTo>
                  <a:pt x="7291565" y="9253634"/>
                  <a:pt x="7291565" y="9253634"/>
                  <a:pt x="7291565" y="9253634"/>
                </a:cubicBezTo>
                <a:cubicBezTo>
                  <a:pt x="7232137" y="9253634"/>
                  <a:pt x="7172710" y="9301068"/>
                  <a:pt x="7172710" y="9372218"/>
                </a:cubicBezTo>
                <a:cubicBezTo>
                  <a:pt x="7172710" y="9431510"/>
                  <a:pt x="7232137" y="9490801"/>
                  <a:pt x="7291565" y="9490801"/>
                </a:cubicBezTo>
                <a:cubicBezTo>
                  <a:pt x="7303450" y="9490801"/>
                  <a:pt x="7303450" y="9490801"/>
                  <a:pt x="7303450" y="9490801"/>
                </a:cubicBezTo>
                <a:cubicBezTo>
                  <a:pt x="7303450" y="9514518"/>
                  <a:pt x="7303450" y="9538235"/>
                  <a:pt x="7291565" y="9561951"/>
                </a:cubicBezTo>
                <a:cubicBezTo>
                  <a:pt x="7232137" y="9561951"/>
                  <a:pt x="7172710" y="9621243"/>
                  <a:pt x="7172710" y="9680535"/>
                </a:cubicBezTo>
                <a:cubicBezTo>
                  <a:pt x="7172710" y="9739826"/>
                  <a:pt x="7208366" y="9787260"/>
                  <a:pt x="7267794" y="9799118"/>
                </a:cubicBezTo>
                <a:cubicBezTo>
                  <a:pt x="7255908" y="9834693"/>
                  <a:pt x="7255908" y="9858410"/>
                  <a:pt x="7244023" y="9893985"/>
                </a:cubicBezTo>
                <a:cubicBezTo>
                  <a:pt x="7208366" y="9905843"/>
                  <a:pt x="7172710" y="9953277"/>
                  <a:pt x="7172710" y="10000710"/>
                </a:cubicBezTo>
                <a:cubicBezTo>
                  <a:pt x="7172710" y="10024426"/>
                  <a:pt x="7172710" y="10036285"/>
                  <a:pt x="7184595" y="10060002"/>
                </a:cubicBezTo>
                <a:cubicBezTo>
                  <a:pt x="7172710" y="10071860"/>
                  <a:pt x="7172710" y="10095576"/>
                  <a:pt x="7160825" y="10107435"/>
                </a:cubicBezTo>
                <a:cubicBezTo>
                  <a:pt x="7113283" y="10166726"/>
                  <a:pt x="7113283" y="10166726"/>
                  <a:pt x="7113283" y="10166726"/>
                </a:cubicBezTo>
                <a:cubicBezTo>
                  <a:pt x="7041970" y="9941418"/>
                  <a:pt x="6970657" y="9716110"/>
                  <a:pt x="6958771" y="9490801"/>
                </a:cubicBezTo>
                <a:cubicBezTo>
                  <a:pt x="6958771" y="9218059"/>
                  <a:pt x="7018199" y="8921601"/>
                  <a:pt x="6863687" y="8696292"/>
                </a:cubicBezTo>
                <a:cubicBezTo>
                  <a:pt x="6697291" y="8435409"/>
                  <a:pt x="6305070" y="8376117"/>
                  <a:pt x="6007933" y="8506559"/>
                </a:cubicBezTo>
                <a:cubicBezTo>
                  <a:pt x="5805880" y="8601426"/>
                  <a:pt x="5318576" y="8850451"/>
                  <a:pt x="5175950" y="9016468"/>
                </a:cubicBezTo>
                <a:cubicBezTo>
                  <a:pt x="4177570" y="10237876"/>
                  <a:pt x="3821006" y="11328844"/>
                  <a:pt x="4070601" y="13249896"/>
                </a:cubicBezTo>
                <a:cubicBezTo>
                  <a:pt x="4094372" y="13392196"/>
                  <a:pt x="4106257" y="13558213"/>
                  <a:pt x="4236998" y="13629363"/>
                </a:cubicBezTo>
                <a:cubicBezTo>
                  <a:pt x="4308310" y="13676796"/>
                  <a:pt x="4403394" y="13664938"/>
                  <a:pt x="4498478" y="13664938"/>
                </a:cubicBezTo>
                <a:cubicBezTo>
                  <a:pt x="4902584" y="13629363"/>
                  <a:pt x="5211607" y="13404054"/>
                  <a:pt x="5615713" y="13404054"/>
                </a:cubicBezTo>
                <a:cubicBezTo>
                  <a:pt x="5936621" y="13404054"/>
                  <a:pt x="6209987" y="13487063"/>
                  <a:pt x="6495238" y="13344762"/>
                </a:cubicBezTo>
                <a:cubicBezTo>
                  <a:pt x="6768604" y="13214321"/>
                  <a:pt x="6875573" y="12906004"/>
                  <a:pt x="6899344" y="12621403"/>
                </a:cubicBezTo>
                <a:cubicBezTo>
                  <a:pt x="6911229" y="12336803"/>
                  <a:pt x="6982542" y="12135211"/>
                  <a:pt x="7006313" y="11850611"/>
                </a:cubicBezTo>
                <a:cubicBezTo>
                  <a:pt x="7041970" y="11506720"/>
                  <a:pt x="7220252" y="11174686"/>
                  <a:pt x="7232137" y="10818936"/>
                </a:cubicBezTo>
                <a:cubicBezTo>
                  <a:pt x="7232137" y="10807077"/>
                  <a:pt x="7232137" y="10795218"/>
                  <a:pt x="7232137" y="10783360"/>
                </a:cubicBezTo>
                <a:cubicBezTo>
                  <a:pt x="7481732" y="10498760"/>
                  <a:pt x="7481732" y="10498760"/>
                  <a:pt x="7481732" y="10498760"/>
                </a:cubicBezTo>
                <a:cubicBezTo>
                  <a:pt x="7481732" y="10498760"/>
                  <a:pt x="7648129" y="10771502"/>
                  <a:pt x="7731327" y="10866369"/>
                </a:cubicBezTo>
                <a:cubicBezTo>
                  <a:pt x="7743213" y="11198402"/>
                  <a:pt x="7909609" y="11518578"/>
                  <a:pt x="7945266" y="11850611"/>
                </a:cubicBezTo>
                <a:cubicBezTo>
                  <a:pt x="7969037" y="12135211"/>
                  <a:pt x="8040349" y="12336803"/>
                  <a:pt x="8052235" y="12621403"/>
                </a:cubicBezTo>
                <a:cubicBezTo>
                  <a:pt x="8076006" y="12906004"/>
                  <a:pt x="8182975" y="13214321"/>
                  <a:pt x="8456341" y="13344762"/>
                </a:cubicBezTo>
                <a:cubicBezTo>
                  <a:pt x="8729707" y="13487063"/>
                  <a:pt x="9014959" y="13404054"/>
                  <a:pt x="9335867" y="13404054"/>
                </a:cubicBezTo>
                <a:cubicBezTo>
                  <a:pt x="9739973" y="13404054"/>
                  <a:pt x="10048995" y="13629363"/>
                  <a:pt x="10453101" y="13664938"/>
                </a:cubicBezTo>
                <a:cubicBezTo>
                  <a:pt x="10548185" y="13664938"/>
                  <a:pt x="10643269" y="13676796"/>
                  <a:pt x="10714581" y="13629363"/>
                </a:cubicBezTo>
                <a:cubicBezTo>
                  <a:pt x="10845321" y="13558213"/>
                  <a:pt x="10857207" y="13392196"/>
                  <a:pt x="10880978" y="13249896"/>
                </a:cubicBezTo>
                <a:cubicBezTo>
                  <a:pt x="11130573" y="11328844"/>
                  <a:pt x="10774009" y="10237876"/>
                  <a:pt x="9775629" y="9016468"/>
                </a:cubicBezTo>
                <a:cubicBezTo>
                  <a:pt x="9633003" y="8850451"/>
                  <a:pt x="9145699" y="8601426"/>
                  <a:pt x="8943645" y="8506559"/>
                </a:cubicBezTo>
                <a:cubicBezTo>
                  <a:pt x="8646509" y="8376117"/>
                  <a:pt x="8254288" y="8435409"/>
                  <a:pt x="8076006" y="8696292"/>
                </a:cubicBezTo>
                <a:cubicBezTo>
                  <a:pt x="7933380" y="8921601"/>
                  <a:pt x="7992808" y="9218059"/>
                  <a:pt x="7980922" y="9490801"/>
                </a:cubicBezTo>
                <a:cubicBezTo>
                  <a:pt x="7980922" y="9716110"/>
                  <a:pt x="7909609" y="9929560"/>
                  <a:pt x="7850182" y="10143010"/>
                </a:cubicBezTo>
                <a:cubicBezTo>
                  <a:pt x="7778869" y="10107435"/>
                  <a:pt x="7778869" y="10107435"/>
                  <a:pt x="7778869" y="10107435"/>
                </a:cubicBezTo>
                <a:cubicBezTo>
                  <a:pt x="7778869" y="10095576"/>
                  <a:pt x="7766984" y="10083718"/>
                  <a:pt x="7766984" y="10071860"/>
                </a:cubicBezTo>
                <a:cubicBezTo>
                  <a:pt x="7778869" y="10048143"/>
                  <a:pt x="7790755" y="10024426"/>
                  <a:pt x="7790755" y="10000710"/>
                </a:cubicBezTo>
                <a:cubicBezTo>
                  <a:pt x="7790755" y="9941418"/>
                  <a:pt x="7743213" y="9893985"/>
                  <a:pt x="7695671" y="9882127"/>
                </a:cubicBezTo>
                <a:cubicBezTo>
                  <a:pt x="7683785" y="9858410"/>
                  <a:pt x="7683785" y="9834693"/>
                  <a:pt x="7671900" y="9799118"/>
                </a:cubicBezTo>
                <a:cubicBezTo>
                  <a:pt x="7731327" y="9799118"/>
                  <a:pt x="7790755" y="9751685"/>
                  <a:pt x="7790755" y="9680535"/>
                </a:cubicBezTo>
                <a:cubicBezTo>
                  <a:pt x="7790755" y="9621243"/>
                  <a:pt x="7731327" y="9561951"/>
                  <a:pt x="7660014" y="9561951"/>
                </a:cubicBezTo>
                <a:cubicBezTo>
                  <a:pt x="7648129" y="9561951"/>
                  <a:pt x="7648129" y="9561951"/>
                  <a:pt x="7648129" y="9561951"/>
                </a:cubicBezTo>
                <a:cubicBezTo>
                  <a:pt x="7636243" y="9538235"/>
                  <a:pt x="7636243" y="9514518"/>
                  <a:pt x="7636243" y="9490801"/>
                </a:cubicBezTo>
                <a:cubicBezTo>
                  <a:pt x="7660014" y="9490801"/>
                  <a:pt x="7660014" y="9490801"/>
                  <a:pt x="7660014" y="9490801"/>
                </a:cubicBezTo>
                <a:cubicBezTo>
                  <a:pt x="7731327" y="9490801"/>
                  <a:pt x="7790755" y="9431510"/>
                  <a:pt x="7790755" y="9372218"/>
                </a:cubicBezTo>
                <a:cubicBezTo>
                  <a:pt x="7790755" y="9301068"/>
                  <a:pt x="7731327" y="9253634"/>
                  <a:pt x="7660014" y="9253634"/>
                </a:cubicBezTo>
                <a:cubicBezTo>
                  <a:pt x="7624358" y="9253634"/>
                  <a:pt x="7624358" y="9253634"/>
                  <a:pt x="7624358" y="9253634"/>
                </a:cubicBezTo>
                <a:cubicBezTo>
                  <a:pt x="7624358" y="9218059"/>
                  <a:pt x="7624358" y="9194343"/>
                  <a:pt x="7624358" y="9170626"/>
                </a:cubicBezTo>
                <a:cubicBezTo>
                  <a:pt x="7660014" y="9170626"/>
                  <a:pt x="7660014" y="9170626"/>
                  <a:pt x="7660014" y="9170626"/>
                </a:cubicBezTo>
                <a:cubicBezTo>
                  <a:pt x="7731327" y="9170626"/>
                  <a:pt x="7790755" y="9111334"/>
                  <a:pt x="7790755" y="9052043"/>
                </a:cubicBezTo>
                <a:cubicBezTo>
                  <a:pt x="7790755" y="8980892"/>
                  <a:pt x="7731327" y="8933459"/>
                  <a:pt x="7660014" y="8933459"/>
                </a:cubicBezTo>
                <a:cubicBezTo>
                  <a:pt x="7612473" y="8933459"/>
                  <a:pt x="7612473" y="8933459"/>
                  <a:pt x="7612473" y="8933459"/>
                </a:cubicBezTo>
                <a:cubicBezTo>
                  <a:pt x="7612473" y="8909742"/>
                  <a:pt x="7612473" y="8874167"/>
                  <a:pt x="7612473" y="8850451"/>
                </a:cubicBezTo>
                <a:cubicBezTo>
                  <a:pt x="7660014" y="8850451"/>
                  <a:pt x="7660014" y="8850451"/>
                  <a:pt x="7660014" y="8850451"/>
                </a:cubicBezTo>
                <a:cubicBezTo>
                  <a:pt x="7731327" y="8850451"/>
                  <a:pt x="7790755" y="8803017"/>
                  <a:pt x="7790755" y="8731867"/>
                </a:cubicBezTo>
                <a:cubicBezTo>
                  <a:pt x="7790755" y="8672576"/>
                  <a:pt x="7731327" y="8613284"/>
                  <a:pt x="7660014" y="8613284"/>
                </a:cubicBezTo>
                <a:cubicBezTo>
                  <a:pt x="7600587" y="8613284"/>
                  <a:pt x="7600587" y="8613284"/>
                  <a:pt x="7600587" y="8613284"/>
                </a:cubicBezTo>
                <a:cubicBezTo>
                  <a:pt x="7600587" y="8589567"/>
                  <a:pt x="7600587" y="8565850"/>
                  <a:pt x="7600587" y="8542134"/>
                </a:cubicBezTo>
                <a:cubicBezTo>
                  <a:pt x="7660014" y="8542134"/>
                  <a:pt x="7660014" y="8542134"/>
                  <a:pt x="7660014" y="8542134"/>
                </a:cubicBezTo>
                <a:cubicBezTo>
                  <a:pt x="7731327" y="8542134"/>
                  <a:pt x="7790755" y="8482842"/>
                  <a:pt x="7790755" y="8411692"/>
                </a:cubicBezTo>
                <a:cubicBezTo>
                  <a:pt x="7790755" y="8352400"/>
                  <a:pt x="7731327" y="8293109"/>
                  <a:pt x="7660014" y="8293109"/>
                </a:cubicBezTo>
                <a:cubicBezTo>
                  <a:pt x="7600587" y="8293109"/>
                  <a:pt x="7600587" y="8293109"/>
                  <a:pt x="7600587" y="8293109"/>
                </a:cubicBezTo>
                <a:cubicBezTo>
                  <a:pt x="7600587" y="8269392"/>
                  <a:pt x="7600587" y="8245675"/>
                  <a:pt x="7600587" y="8221959"/>
                </a:cubicBezTo>
                <a:cubicBezTo>
                  <a:pt x="7660014" y="8221959"/>
                  <a:pt x="7660014" y="8221959"/>
                  <a:pt x="7660014" y="8221959"/>
                </a:cubicBezTo>
                <a:cubicBezTo>
                  <a:pt x="7731327" y="8221959"/>
                  <a:pt x="7790755" y="8162667"/>
                  <a:pt x="7790755" y="8103375"/>
                </a:cubicBezTo>
                <a:cubicBezTo>
                  <a:pt x="7790755" y="8032225"/>
                  <a:pt x="7731327" y="7984792"/>
                  <a:pt x="7660014" y="7984792"/>
                </a:cubicBezTo>
                <a:cubicBezTo>
                  <a:pt x="7600587" y="7984792"/>
                  <a:pt x="7600587" y="7984792"/>
                  <a:pt x="7600587" y="7984792"/>
                </a:cubicBezTo>
                <a:cubicBezTo>
                  <a:pt x="7600587" y="7949217"/>
                  <a:pt x="7600587" y="7925500"/>
                  <a:pt x="7600587" y="7901783"/>
                </a:cubicBezTo>
                <a:cubicBezTo>
                  <a:pt x="7660014" y="7901783"/>
                  <a:pt x="7660014" y="7901783"/>
                  <a:pt x="7660014" y="7901783"/>
                </a:cubicBezTo>
                <a:cubicBezTo>
                  <a:pt x="7731327" y="7901783"/>
                  <a:pt x="7790755" y="7842492"/>
                  <a:pt x="7790755" y="7783200"/>
                </a:cubicBezTo>
                <a:cubicBezTo>
                  <a:pt x="7790755" y="7712050"/>
                  <a:pt x="7731327" y="7664616"/>
                  <a:pt x="7660014" y="7664616"/>
                </a:cubicBezTo>
                <a:cubicBezTo>
                  <a:pt x="7612473" y="7664616"/>
                  <a:pt x="7612473" y="7664616"/>
                  <a:pt x="7612473" y="7664616"/>
                </a:cubicBezTo>
                <a:cubicBezTo>
                  <a:pt x="7612473" y="7640900"/>
                  <a:pt x="7612473" y="7605325"/>
                  <a:pt x="7612473" y="7581609"/>
                </a:cubicBezTo>
                <a:cubicBezTo>
                  <a:pt x="7660014" y="7581609"/>
                  <a:pt x="7660014" y="7581609"/>
                  <a:pt x="7660014" y="7581609"/>
                </a:cubicBezTo>
                <a:cubicBezTo>
                  <a:pt x="7731327" y="7581609"/>
                  <a:pt x="7790755" y="7534175"/>
                  <a:pt x="7790755" y="7463025"/>
                </a:cubicBezTo>
                <a:cubicBezTo>
                  <a:pt x="7790755" y="7403734"/>
                  <a:pt x="7731327" y="7344441"/>
                  <a:pt x="7660014" y="7344441"/>
                </a:cubicBezTo>
                <a:cubicBezTo>
                  <a:pt x="7612473" y="7344441"/>
                  <a:pt x="7612473" y="7344441"/>
                  <a:pt x="7612473" y="7344441"/>
                </a:cubicBezTo>
                <a:cubicBezTo>
                  <a:pt x="7612473" y="7320725"/>
                  <a:pt x="7612473" y="7297008"/>
                  <a:pt x="7612473" y="7273291"/>
                </a:cubicBezTo>
                <a:cubicBezTo>
                  <a:pt x="7660014" y="7273291"/>
                  <a:pt x="7660014" y="7273291"/>
                  <a:pt x="7660014" y="7273291"/>
                </a:cubicBezTo>
                <a:cubicBezTo>
                  <a:pt x="7731327" y="7273291"/>
                  <a:pt x="7790755" y="7213999"/>
                  <a:pt x="7790755" y="7142850"/>
                </a:cubicBezTo>
                <a:cubicBezTo>
                  <a:pt x="7790755" y="7083558"/>
                  <a:pt x="7731327" y="7024266"/>
                  <a:pt x="7660014" y="7024266"/>
                </a:cubicBezTo>
                <a:cubicBezTo>
                  <a:pt x="7612473" y="7024266"/>
                  <a:pt x="7612473" y="7024266"/>
                  <a:pt x="7612473" y="7024266"/>
                </a:cubicBezTo>
                <a:cubicBezTo>
                  <a:pt x="7612473" y="7000550"/>
                  <a:pt x="7612473" y="6976833"/>
                  <a:pt x="7624358" y="6953116"/>
                </a:cubicBezTo>
                <a:cubicBezTo>
                  <a:pt x="7660014" y="6953116"/>
                  <a:pt x="7660014" y="6953116"/>
                  <a:pt x="7660014" y="6953116"/>
                </a:cubicBezTo>
                <a:cubicBezTo>
                  <a:pt x="7731327" y="6953116"/>
                  <a:pt x="7790755" y="6893824"/>
                  <a:pt x="7790755" y="6834533"/>
                </a:cubicBezTo>
                <a:cubicBezTo>
                  <a:pt x="7790755" y="6763383"/>
                  <a:pt x="7731327" y="6715949"/>
                  <a:pt x="7660014" y="6715949"/>
                </a:cubicBezTo>
                <a:cubicBezTo>
                  <a:pt x="7624358" y="6715949"/>
                  <a:pt x="7624358" y="6715949"/>
                  <a:pt x="7624358" y="6715949"/>
                </a:cubicBezTo>
                <a:cubicBezTo>
                  <a:pt x="7624358" y="6680375"/>
                  <a:pt x="7624358" y="6656658"/>
                  <a:pt x="7624358" y="6632940"/>
                </a:cubicBezTo>
                <a:cubicBezTo>
                  <a:pt x="7660014" y="6632940"/>
                  <a:pt x="7660014" y="6632940"/>
                  <a:pt x="7660014" y="6632940"/>
                </a:cubicBezTo>
                <a:cubicBezTo>
                  <a:pt x="7731327" y="6632940"/>
                  <a:pt x="7790755" y="6585508"/>
                  <a:pt x="7790755" y="6514358"/>
                </a:cubicBezTo>
                <a:cubicBezTo>
                  <a:pt x="7790755" y="6443208"/>
                  <a:pt x="7731327" y="6395774"/>
                  <a:pt x="7660014" y="6395774"/>
                </a:cubicBezTo>
                <a:cubicBezTo>
                  <a:pt x="7636243" y="6395774"/>
                  <a:pt x="7636243" y="6395774"/>
                  <a:pt x="7636243" y="6395774"/>
                </a:cubicBezTo>
                <a:cubicBezTo>
                  <a:pt x="7648129" y="6300907"/>
                  <a:pt x="7648129" y="6229757"/>
                  <a:pt x="7660014" y="6194183"/>
                </a:cubicBezTo>
                <a:cubicBezTo>
                  <a:pt x="7671900" y="6182324"/>
                  <a:pt x="7683785" y="6182324"/>
                  <a:pt x="7695671" y="6170466"/>
                </a:cubicBezTo>
                <a:cubicBezTo>
                  <a:pt x="7778869" y="6075598"/>
                  <a:pt x="7743213" y="5957016"/>
                  <a:pt x="7755098" y="5838432"/>
                </a:cubicBezTo>
                <a:cubicBezTo>
                  <a:pt x="7778869" y="5624982"/>
                  <a:pt x="7897724" y="5423390"/>
                  <a:pt x="8004693" y="5221798"/>
                </a:cubicBezTo>
                <a:cubicBezTo>
                  <a:pt x="8028464" y="5162506"/>
                  <a:pt x="8064121" y="5103214"/>
                  <a:pt x="8076006" y="5043923"/>
                </a:cubicBezTo>
                <a:cubicBezTo>
                  <a:pt x="8076006" y="5032064"/>
                  <a:pt x="8076006" y="5020206"/>
                  <a:pt x="8076006" y="4996489"/>
                </a:cubicBezTo>
                <a:cubicBezTo>
                  <a:pt x="8468227" y="4723747"/>
                  <a:pt x="8753478" y="4213839"/>
                  <a:pt x="8753478" y="3834372"/>
                </a:cubicBezTo>
                <a:cubicBezTo>
                  <a:pt x="8753478" y="3312605"/>
                  <a:pt x="8194861" y="3265171"/>
                  <a:pt x="7517389" y="3265171"/>
                </a:cubicBezTo>
                <a:close/>
                <a:moveTo>
                  <a:pt x="7591778" y="53"/>
                </a:moveTo>
                <a:cubicBezTo>
                  <a:pt x="7713797" y="1080"/>
                  <a:pt x="7920361" y="17522"/>
                  <a:pt x="8154345" y="97902"/>
                </a:cubicBezTo>
                <a:cubicBezTo>
                  <a:pt x="8528719" y="226512"/>
                  <a:pt x="9066882" y="717566"/>
                  <a:pt x="9160476" y="916326"/>
                </a:cubicBezTo>
                <a:cubicBezTo>
                  <a:pt x="9265769" y="1115086"/>
                  <a:pt x="9347663" y="1828283"/>
                  <a:pt x="9335964" y="2143961"/>
                </a:cubicBezTo>
                <a:cubicBezTo>
                  <a:pt x="9335964" y="2249186"/>
                  <a:pt x="9324265" y="2401179"/>
                  <a:pt x="9300866" y="2588248"/>
                </a:cubicBezTo>
                <a:cubicBezTo>
                  <a:pt x="9371061" y="2529789"/>
                  <a:pt x="9523151" y="2436255"/>
                  <a:pt x="9605045" y="2447947"/>
                </a:cubicBezTo>
                <a:cubicBezTo>
                  <a:pt x="9733737" y="2447947"/>
                  <a:pt x="9815631" y="2611631"/>
                  <a:pt x="9733737" y="2833775"/>
                </a:cubicBezTo>
                <a:cubicBezTo>
                  <a:pt x="9663541" y="3055918"/>
                  <a:pt x="9476354" y="3406671"/>
                  <a:pt x="9441257" y="3570355"/>
                </a:cubicBezTo>
                <a:cubicBezTo>
                  <a:pt x="9417858" y="3734040"/>
                  <a:pt x="9265769" y="3769116"/>
                  <a:pt x="9207272" y="3722349"/>
                </a:cubicBezTo>
                <a:cubicBezTo>
                  <a:pt x="9195573" y="3710657"/>
                  <a:pt x="9183874" y="3698965"/>
                  <a:pt x="9172175" y="3687273"/>
                </a:cubicBezTo>
                <a:cubicBezTo>
                  <a:pt x="9172175" y="3722349"/>
                  <a:pt x="9172175" y="3745732"/>
                  <a:pt x="9160476" y="3769116"/>
                </a:cubicBezTo>
                <a:cubicBezTo>
                  <a:pt x="9125378" y="4166635"/>
                  <a:pt x="9031784" y="4353704"/>
                  <a:pt x="8891394" y="4552463"/>
                </a:cubicBezTo>
                <a:cubicBezTo>
                  <a:pt x="8867996" y="4786299"/>
                  <a:pt x="8797800" y="5721640"/>
                  <a:pt x="9452956" y="6282844"/>
                </a:cubicBezTo>
                <a:cubicBezTo>
                  <a:pt x="10213404" y="6925891"/>
                  <a:pt x="10540982" y="7148035"/>
                  <a:pt x="11944886" y="7393562"/>
                </a:cubicBezTo>
                <a:cubicBezTo>
                  <a:pt x="13337091" y="7639089"/>
                  <a:pt x="13734863" y="9802064"/>
                  <a:pt x="14085839" y="11193383"/>
                </a:cubicBezTo>
                <a:cubicBezTo>
                  <a:pt x="14331523" y="12117032"/>
                  <a:pt x="14483613" y="13625270"/>
                  <a:pt x="14565507" y="14525535"/>
                </a:cubicBezTo>
                <a:cubicBezTo>
                  <a:pt x="14612303" y="14946439"/>
                  <a:pt x="14740995" y="15343958"/>
                  <a:pt x="14951581" y="15706403"/>
                </a:cubicBezTo>
                <a:cubicBezTo>
                  <a:pt x="12576643" y="15706403"/>
                  <a:pt x="12576643" y="15706403"/>
                  <a:pt x="12576643" y="15706403"/>
                </a:cubicBezTo>
                <a:cubicBezTo>
                  <a:pt x="12553243" y="15647944"/>
                  <a:pt x="12541545" y="15577794"/>
                  <a:pt x="12518147" y="15519335"/>
                </a:cubicBezTo>
                <a:cubicBezTo>
                  <a:pt x="12354359" y="15004897"/>
                  <a:pt x="12120375" y="14244933"/>
                  <a:pt x="12003382" y="13777262"/>
                </a:cubicBezTo>
                <a:cubicBezTo>
                  <a:pt x="11804495" y="13005606"/>
                  <a:pt x="11383324" y="11368760"/>
                  <a:pt x="11278031" y="11228459"/>
                </a:cubicBezTo>
                <a:cubicBezTo>
                  <a:pt x="11172739" y="11088157"/>
                  <a:pt x="11090844" y="12549628"/>
                  <a:pt x="11032348" y="13297900"/>
                </a:cubicBezTo>
                <a:cubicBezTo>
                  <a:pt x="10985551" y="13835721"/>
                  <a:pt x="10728169" y="14934747"/>
                  <a:pt x="10611177" y="15706403"/>
                </a:cubicBezTo>
                <a:cubicBezTo>
                  <a:pt x="4340404" y="15706403"/>
                  <a:pt x="4340404" y="15706403"/>
                  <a:pt x="4340404" y="15706403"/>
                </a:cubicBezTo>
                <a:cubicBezTo>
                  <a:pt x="4223412" y="14934747"/>
                  <a:pt x="3966030" y="13835721"/>
                  <a:pt x="3930932" y="13297900"/>
                </a:cubicBezTo>
                <a:cubicBezTo>
                  <a:pt x="3860737" y="12549628"/>
                  <a:pt x="3790542" y="11088157"/>
                  <a:pt x="3673550" y="11228459"/>
                </a:cubicBezTo>
                <a:cubicBezTo>
                  <a:pt x="3568257" y="11368760"/>
                  <a:pt x="3147085" y="13005606"/>
                  <a:pt x="2948199" y="13777262"/>
                </a:cubicBezTo>
                <a:cubicBezTo>
                  <a:pt x="2819508" y="14303392"/>
                  <a:pt x="2538727" y="15191966"/>
                  <a:pt x="2374938" y="15694711"/>
                </a:cubicBezTo>
                <a:cubicBezTo>
                  <a:pt x="2374938" y="15694711"/>
                  <a:pt x="2374938" y="15706403"/>
                  <a:pt x="2374938" y="15706403"/>
                </a:cubicBezTo>
                <a:cubicBezTo>
                  <a:pt x="0" y="15706403"/>
                  <a:pt x="0" y="15706403"/>
                  <a:pt x="0" y="15706403"/>
                </a:cubicBezTo>
                <a:cubicBezTo>
                  <a:pt x="210585" y="15308883"/>
                  <a:pt x="350976" y="14864596"/>
                  <a:pt x="397773" y="14408618"/>
                </a:cubicBezTo>
                <a:cubicBezTo>
                  <a:pt x="479667" y="13496660"/>
                  <a:pt x="631757" y="12070265"/>
                  <a:pt x="865741" y="11193383"/>
                </a:cubicBezTo>
                <a:cubicBezTo>
                  <a:pt x="1216717" y="9802064"/>
                  <a:pt x="1614490" y="7639089"/>
                  <a:pt x="3018394" y="7393562"/>
                </a:cubicBezTo>
                <a:cubicBezTo>
                  <a:pt x="4410599" y="7148035"/>
                  <a:pt x="4749877" y="6925891"/>
                  <a:pt x="5498625" y="6282844"/>
                </a:cubicBezTo>
                <a:cubicBezTo>
                  <a:pt x="5989992" y="5861941"/>
                  <a:pt x="6071886" y="5230586"/>
                  <a:pt x="6071886" y="4833066"/>
                </a:cubicBezTo>
                <a:cubicBezTo>
                  <a:pt x="6071886" y="4634306"/>
                  <a:pt x="6048488" y="4494005"/>
                  <a:pt x="6048488" y="4494005"/>
                </a:cubicBezTo>
                <a:cubicBezTo>
                  <a:pt x="5978293" y="4412162"/>
                  <a:pt x="5919797" y="4353704"/>
                  <a:pt x="5896398" y="4306936"/>
                </a:cubicBezTo>
                <a:cubicBezTo>
                  <a:pt x="5826203" y="4213402"/>
                  <a:pt x="5767707" y="3979567"/>
                  <a:pt x="5709211" y="3698965"/>
                </a:cubicBezTo>
                <a:cubicBezTo>
                  <a:pt x="5709211" y="3710657"/>
                  <a:pt x="5697511" y="3722349"/>
                  <a:pt x="5685813" y="3722349"/>
                </a:cubicBezTo>
                <a:cubicBezTo>
                  <a:pt x="5627317" y="3769116"/>
                  <a:pt x="5475227" y="3734040"/>
                  <a:pt x="5451829" y="3570355"/>
                </a:cubicBezTo>
                <a:cubicBezTo>
                  <a:pt x="5416731" y="3406671"/>
                  <a:pt x="5229543" y="3055918"/>
                  <a:pt x="5159349" y="2833775"/>
                </a:cubicBezTo>
                <a:cubicBezTo>
                  <a:pt x="5077454" y="2611631"/>
                  <a:pt x="5159349" y="2447947"/>
                  <a:pt x="5276341" y="2447947"/>
                </a:cubicBezTo>
                <a:cubicBezTo>
                  <a:pt x="5369934" y="2436255"/>
                  <a:pt x="5522023" y="2529789"/>
                  <a:pt x="5603918" y="2588248"/>
                </a:cubicBezTo>
                <a:cubicBezTo>
                  <a:pt x="5580519" y="2097194"/>
                  <a:pt x="5557121" y="1734749"/>
                  <a:pt x="5603918" y="1383996"/>
                </a:cubicBezTo>
                <a:cubicBezTo>
                  <a:pt x="5639015" y="1021552"/>
                  <a:pt x="5978293" y="600648"/>
                  <a:pt x="6340968" y="296662"/>
                </a:cubicBezTo>
                <a:cubicBezTo>
                  <a:pt x="6691944" y="-7323"/>
                  <a:pt x="7475791" y="4368"/>
                  <a:pt x="7475791" y="4368"/>
                </a:cubicBezTo>
                <a:cubicBezTo>
                  <a:pt x="7475791" y="4368"/>
                  <a:pt x="7518566" y="-564"/>
                  <a:pt x="7591778" y="53"/>
                </a:cubicBezTo>
                <a:close/>
              </a:path>
            </a:pathLst>
          </a:custGeom>
          <a:solidFill>
            <a:srgbClr val="FF8F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grpSp>
        <p:nvGrpSpPr>
          <p:cNvPr id="189" name="Group 188">
            <a:extLst>
              <a:ext uri="{FF2B5EF4-FFF2-40B4-BE49-F238E27FC236}">
                <a16:creationId xmlns:a16="http://schemas.microsoft.com/office/drawing/2014/main" id="{82263DF0-A3C5-4401-B960-60478D2FD364}"/>
              </a:ext>
            </a:extLst>
          </p:cNvPr>
          <p:cNvGrpSpPr/>
          <p:nvPr/>
        </p:nvGrpSpPr>
        <p:grpSpPr>
          <a:xfrm>
            <a:off x="15595423" y="5387072"/>
            <a:ext cx="1130909" cy="996311"/>
            <a:chOff x="16727488" y="4400550"/>
            <a:chExt cx="1227138" cy="1081088"/>
          </a:xfrm>
        </p:grpSpPr>
        <p:sp>
          <p:nvSpPr>
            <p:cNvPr id="190" name="Freeform 13">
              <a:extLst>
                <a:ext uri="{FF2B5EF4-FFF2-40B4-BE49-F238E27FC236}">
                  <a16:creationId xmlns:a16="http://schemas.microsoft.com/office/drawing/2014/main" id="{D7656B2D-085B-4762-90DA-906354352217}"/>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14">
              <a:extLst>
                <a:ext uri="{FF2B5EF4-FFF2-40B4-BE49-F238E27FC236}">
                  <a16:creationId xmlns:a16="http://schemas.microsoft.com/office/drawing/2014/main" id="{4302187E-FFA3-4719-9C54-112F7E024E68}"/>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15">
              <a:extLst>
                <a:ext uri="{FF2B5EF4-FFF2-40B4-BE49-F238E27FC236}">
                  <a16:creationId xmlns:a16="http://schemas.microsoft.com/office/drawing/2014/main" id="{7607FD94-A24B-414F-8E39-0C3921F148ED}"/>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16">
              <a:extLst>
                <a:ext uri="{FF2B5EF4-FFF2-40B4-BE49-F238E27FC236}">
                  <a16:creationId xmlns:a16="http://schemas.microsoft.com/office/drawing/2014/main" id="{A40796DE-7346-445E-9DB8-37901434880F}"/>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 name="Group 16">
            <a:extLst>
              <a:ext uri="{FF2B5EF4-FFF2-40B4-BE49-F238E27FC236}">
                <a16:creationId xmlns:a16="http://schemas.microsoft.com/office/drawing/2014/main" id="{F32D8E3A-0AE6-42FC-B17F-6873E3A060A9}"/>
              </a:ext>
            </a:extLst>
          </p:cNvPr>
          <p:cNvGrpSpPr/>
          <p:nvPr/>
        </p:nvGrpSpPr>
        <p:grpSpPr>
          <a:xfrm>
            <a:off x="15595423" y="5387072"/>
            <a:ext cx="1130909" cy="996311"/>
            <a:chOff x="16727488" y="4400550"/>
            <a:chExt cx="1227138" cy="1081088"/>
          </a:xfrm>
        </p:grpSpPr>
        <p:sp>
          <p:nvSpPr>
            <p:cNvPr id="13" name="Freeform 13">
              <a:extLst>
                <a:ext uri="{FF2B5EF4-FFF2-40B4-BE49-F238E27FC236}">
                  <a16:creationId xmlns:a16="http://schemas.microsoft.com/office/drawing/2014/main" id="{991C6828-9A3E-4A6D-A171-D8A22525FD05}"/>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F6AFAB0E-997B-478B-83FC-0CA76F64939D}"/>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B963CEED-C630-4C6E-B20F-7FF68A2F2735}"/>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F4FCBF09-6FEF-4396-9CD9-C7E0FD9409C5}"/>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6" name="Group 195">
            <a:extLst>
              <a:ext uri="{FF2B5EF4-FFF2-40B4-BE49-F238E27FC236}">
                <a16:creationId xmlns:a16="http://schemas.microsoft.com/office/drawing/2014/main" id="{700F8020-E1F9-4784-8491-01401917526C}"/>
              </a:ext>
            </a:extLst>
          </p:cNvPr>
          <p:cNvGrpSpPr/>
          <p:nvPr/>
        </p:nvGrpSpPr>
        <p:grpSpPr>
          <a:xfrm>
            <a:off x="17155414" y="11260743"/>
            <a:ext cx="458597" cy="404016"/>
            <a:chOff x="16727488" y="4400550"/>
            <a:chExt cx="1227138" cy="1081088"/>
          </a:xfrm>
        </p:grpSpPr>
        <p:sp>
          <p:nvSpPr>
            <p:cNvPr id="197" name="Freeform 13">
              <a:extLst>
                <a:ext uri="{FF2B5EF4-FFF2-40B4-BE49-F238E27FC236}">
                  <a16:creationId xmlns:a16="http://schemas.microsoft.com/office/drawing/2014/main" id="{0DC8D512-4341-43DF-B89C-738D90D4D20E}"/>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14">
              <a:extLst>
                <a:ext uri="{FF2B5EF4-FFF2-40B4-BE49-F238E27FC236}">
                  <a16:creationId xmlns:a16="http://schemas.microsoft.com/office/drawing/2014/main" id="{FF84FC27-D342-42C7-9B97-EB89053870CE}"/>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15">
              <a:extLst>
                <a:ext uri="{FF2B5EF4-FFF2-40B4-BE49-F238E27FC236}">
                  <a16:creationId xmlns:a16="http://schemas.microsoft.com/office/drawing/2014/main" id="{81425050-CB3B-4C16-82ED-07EF63519414}"/>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16">
              <a:extLst>
                <a:ext uri="{FF2B5EF4-FFF2-40B4-BE49-F238E27FC236}">
                  <a16:creationId xmlns:a16="http://schemas.microsoft.com/office/drawing/2014/main" id="{2605D9F8-7457-4BC3-8F99-D35A31FEC0B0}"/>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1" name="Group 200">
            <a:extLst>
              <a:ext uri="{FF2B5EF4-FFF2-40B4-BE49-F238E27FC236}">
                <a16:creationId xmlns:a16="http://schemas.microsoft.com/office/drawing/2014/main" id="{504384B0-5CEE-4948-9C06-5ADD19975031}"/>
              </a:ext>
            </a:extLst>
          </p:cNvPr>
          <p:cNvGrpSpPr/>
          <p:nvPr/>
        </p:nvGrpSpPr>
        <p:grpSpPr>
          <a:xfrm>
            <a:off x="18083700" y="11724358"/>
            <a:ext cx="734361" cy="646959"/>
            <a:chOff x="16727488" y="4400550"/>
            <a:chExt cx="1227138" cy="1081088"/>
          </a:xfrm>
        </p:grpSpPr>
        <p:sp>
          <p:nvSpPr>
            <p:cNvPr id="202" name="Freeform 13">
              <a:extLst>
                <a:ext uri="{FF2B5EF4-FFF2-40B4-BE49-F238E27FC236}">
                  <a16:creationId xmlns:a16="http://schemas.microsoft.com/office/drawing/2014/main" id="{6E0943F1-D9B1-4A33-9A93-DCEBB020CD1A}"/>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14">
              <a:extLst>
                <a:ext uri="{FF2B5EF4-FFF2-40B4-BE49-F238E27FC236}">
                  <a16:creationId xmlns:a16="http://schemas.microsoft.com/office/drawing/2014/main" id="{365732E5-660F-434B-94F4-6774AC3BDCCD}"/>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15">
              <a:extLst>
                <a:ext uri="{FF2B5EF4-FFF2-40B4-BE49-F238E27FC236}">
                  <a16:creationId xmlns:a16="http://schemas.microsoft.com/office/drawing/2014/main" id="{53B7F124-A562-4EEB-BC25-6D6D1503F1BE}"/>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16">
              <a:extLst>
                <a:ext uri="{FF2B5EF4-FFF2-40B4-BE49-F238E27FC236}">
                  <a16:creationId xmlns:a16="http://schemas.microsoft.com/office/drawing/2014/main" id="{CEDA7FB8-DD31-46DF-936F-54580B4D3002}"/>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6" name="Group 205">
            <a:extLst>
              <a:ext uri="{FF2B5EF4-FFF2-40B4-BE49-F238E27FC236}">
                <a16:creationId xmlns:a16="http://schemas.microsoft.com/office/drawing/2014/main" id="{97E3E7A2-6953-43D3-AED6-1950D807AA5C}"/>
              </a:ext>
            </a:extLst>
          </p:cNvPr>
          <p:cNvGrpSpPr/>
          <p:nvPr/>
        </p:nvGrpSpPr>
        <p:grpSpPr>
          <a:xfrm>
            <a:off x="16979057" y="14018491"/>
            <a:ext cx="734361" cy="646959"/>
            <a:chOff x="16727488" y="4400550"/>
            <a:chExt cx="1227138" cy="1081088"/>
          </a:xfrm>
        </p:grpSpPr>
        <p:sp>
          <p:nvSpPr>
            <p:cNvPr id="207" name="Freeform 13">
              <a:extLst>
                <a:ext uri="{FF2B5EF4-FFF2-40B4-BE49-F238E27FC236}">
                  <a16:creationId xmlns:a16="http://schemas.microsoft.com/office/drawing/2014/main" id="{63E33BD9-1BBE-4F1D-A82E-AA1DC633E6F1}"/>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Freeform 14">
              <a:extLst>
                <a:ext uri="{FF2B5EF4-FFF2-40B4-BE49-F238E27FC236}">
                  <a16:creationId xmlns:a16="http://schemas.microsoft.com/office/drawing/2014/main" id="{E57486CA-C969-4C57-9334-0A721E8B819D}"/>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15">
              <a:extLst>
                <a:ext uri="{FF2B5EF4-FFF2-40B4-BE49-F238E27FC236}">
                  <a16:creationId xmlns:a16="http://schemas.microsoft.com/office/drawing/2014/main" id="{D0A0F5F0-DAE6-4758-9808-055EA8C11FF6}"/>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16">
              <a:extLst>
                <a:ext uri="{FF2B5EF4-FFF2-40B4-BE49-F238E27FC236}">
                  <a16:creationId xmlns:a16="http://schemas.microsoft.com/office/drawing/2014/main" id="{A0C70D2C-D048-40A0-B7CB-5F48D69C5395}"/>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1" name="Group 210">
            <a:extLst>
              <a:ext uri="{FF2B5EF4-FFF2-40B4-BE49-F238E27FC236}">
                <a16:creationId xmlns:a16="http://schemas.microsoft.com/office/drawing/2014/main" id="{E2FDCEA3-358D-4895-8960-ED403A9B469A}"/>
              </a:ext>
            </a:extLst>
          </p:cNvPr>
          <p:cNvGrpSpPr/>
          <p:nvPr/>
        </p:nvGrpSpPr>
        <p:grpSpPr>
          <a:xfrm>
            <a:off x="18493168" y="14224242"/>
            <a:ext cx="455980" cy="401711"/>
            <a:chOff x="16727488" y="4400550"/>
            <a:chExt cx="1227138" cy="1081088"/>
          </a:xfrm>
        </p:grpSpPr>
        <p:sp>
          <p:nvSpPr>
            <p:cNvPr id="212" name="Freeform 13">
              <a:extLst>
                <a:ext uri="{FF2B5EF4-FFF2-40B4-BE49-F238E27FC236}">
                  <a16:creationId xmlns:a16="http://schemas.microsoft.com/office/drawing/2014/main" id="{021699DA-2D15-496E-B9A0-A4289BB40B44}"/>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14">
              <a:extLst>
                <a:ext uri="{FF2B5EF4-FFF2-40B4-BE49-F238E27FC236}">
                  <a16:creationId xmlns:a16="http://schemas.microsoft.com/office/drawing/2014/main" id="{60EC9BCC-7F38-4140-A679-30C0659D2D59}"/>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15">
              <a:extLst>
                <a:ext uri="{FF2B5EF4-FFF2-40B4-BE49-F238E27FC236}">
                  <a16:creationId xmlns:a16="http://schemas.microsoft.com/office/drawing/2014/main" id="{E1BFEEE6-1EFE-4B94-A4DF-56CCA488F5B3}"/>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16">
              <a:extLst>
                <a:ext uri="{FF2B5EF4-FFF2-40B4-BE49-F238E27FC236}">
                  <a16:creationId xmlns:a16="http://schemas.microsoft.com/office/drawing/2014/main" id="{8CC399E8-F868-4591-82F8-275C4F1EEEB1}"/>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6" name="Group 215">
            <a:extLst>
              <a:ext uri="{FF2B5EF4-FFF2-40B4-BE49-F238E27FC236}">
                <a16:creationId xmlns:a16="http://schemas.microsoft.com/office/drawing/2014/main" id="{EADF0807-DFD4-40EE-9A29-E8AAAF0CB015}"/>
              </a:ext>
            </a:extLst>
          </p:cNvPr>
          <p:cNvGrpSpPr/>
          <p:nvPr/>
        </p:nvGrpSpPr>
        <p:grpSpPr>
          <a:xfrm>
            <a:off x="16882155" y="12316138"/>
            <a:ext cx="734361" cy="646959"/>
            <a:chOff x="16727488" y="4400550"/>
            <a:chExt cx="1227138" cy="1081088"/>
          </a:xfrm>
        </p:grpSpPr>
        <p:sp>
          <p:nvSpPr>
            <p:cNvPr id="217" name="Freeform 13">
              <a:extLst>
                <a:ext uri="{FF2B5EF4-FFF2-40B4-BE49-F238E27FC236}">
                  <a16:creationId xmlns:a16="http://schemas.microsoft.com/office/drawing/2014/main" id="{3856A588-A9D2-4C58-B52B-7FFE57AD2432}"/>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14">
              <a:extLst>
                <a:ext uri="{FF2B5EF4-FFF2-40B4-BE49-F238E27FC236}">
                  <a16:creationId xmlns:a16="http://schemas.microsoft.com/office/drawing/2014/main" id="{62E436C8-C7F0-43C0-9946-52C532C5732F}"/>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15">
              <a:extLst>
                <a:ext uri="{FF2B5EF4-FFF2-40B4-BE49-F238E27FC236}">
                  <a16:creationId xmlns:a16="http://schemas.microsoft.com/office/drawing/2014/main" id="{4566419D-F4BD-4BC8-9539-F995ECF79723}"/>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16">
              <a:extLst>
                <a:ext uri="{FF2B5EF4-FFF2-40B4-BE49-F238E27FC236}">
                  <a16:creationId xmlns:a16="http://schemas.microsoft.com/office/drawing/2014/main" id="{FAFA83E8-BDF7-455C-B75F-E41C78A8D955}"/>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2" name="Group 221">
            <a:extLst>
              <a:ext uri="{FF2B5EF4-FFF2-40B4-BE49-F238E27FC236}">
                <a16:creationId xmlns:a16="http://schemas.microsoft.com/office/drawing/2014/main" id="{B6E2B4C7-856A-4F73-9289-48288517DC15}"/>
              </a:ext>
            </a:extLst>
          </p:cNvPr>
          <p:cNvGrpSpPr/>
          <p:nvPr/>
        </p:nvGrpSpPr>
        <p:grpSpPr>
          <a:xfrm>
            <a:off x="13954489" y="11457115"/>
            <a:ext cx="621148" cy="547220"/>
            <a:chOff x="16727488" y="4400550"/>
            <a:chExt cx="1227138" cy="1081088"/>
          </a:xfrm>
        </p:grpSpPr>
        <p:sp>
          <p:nvSpPr>
            <p:cNvPr id="223" name="Freeform 13">
              <a:extLst>
                <a:ext uri="{FF2B5EF4-FFF2-40B4-BE49-F238E27FC236}">
                  <a16:creationId xmlns:a16="http://schemas.microsoft.com/office/drawing/2014/main" id="{4373DC34-0D0C-4F54-B52E-B0BC42AE3A62}"/>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 name="Freeform 14">
              <a:extLst>
                <a:ext uri="{FF2B5EF4-FFF2-40B4-BE49-F238E27FC236}">
                  <a16:creationId xmlns:a16="http://schemas.microsoft.com/office/drawing/2014/main" id="{C3F22E14-F8D8-4FC2-A176-1FE1E3B11731}"/>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15">
              <a:extLst>
                <a:ext uri="{FF2B5EF4-FFF2-40B4-BE49-F238E27FC236}">
                  <a16:creationId xmlns:a16="http://schemas.microsoft.com/office/drawing/2014/main" id="{D601E6E1-B229-43FF-81DA-76932851598D}"/>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16">
              <a:extLst>
                <a:ext uri="{FF2B5EF4-FFF2-40B4-BE49-F238E27FC236}">
                  <a16:creationId xmlns:a16="http://schemas.microsoft.com/office/drawing/2014/main" id="{65AF9815-4A22-4B58-9719-9F9C4BAEAD57}"/>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7" name="Group 226">
            <a:extLst>
              <a:ext uri="{FF2B5EF4-FFF2-40B4-BE49-F238E27FC236}">
                <a16:creationId xmlns:a16="http://schemas.microsoft.com/office/drawing/2014/main" id="{89F4BE7A-6D4C-4065-BF7D-146227842B46}"/>
              </a:ext>
            </a:extLst>
          </p:cNvPr>
          <p:cNvGrpSpPr/>
          <p:nvPr/>
        </p:nvGrpSpPr>
        <p:grpSpPr>
          <a:xfrm>
            <a:off x="14884083" y="13610056"/>
            <a:ext cx="463613" cy="408435"/>
            <a:chOff x="16727488" y="4400550"/>
            <a:chExt cx="1227138" cy="1081088"/>
          </a:xfrm>
        </p:grpSpPr>
        <p:sp>
          <p:nvSpPr>
            <p:cNvPr id="228" name="Freeform 13">
              <a:extLst>
                <a:ext uri="{FF2B5EF4-FFF2-40B4-BE49-F238E27FC236}">
                  <a16:creationId xmlns:a16="http://schemas.microsoft.com/office/drawing/2014/main" id="{D2973731-5986-4FD6-9A38-28B6FEE7ADE5}"/>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14">
              <a:extLst>
                <a:ext uri="{FF2B5EF4-FFF2-40B4-BE49-F238E27FC236}">
                  <a16:creationId xmlns:a16="http://schemas.microsoft.com/office/drawing/2014/main" id="{52325CB3-D281-413A-8892-5DB4E2A40E12}"/>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15">
              <a:extLst>
                <a:ext uri="{FF2B5EF4-FFF2-40B4-BE49-F238E27FC236}">
                  <a16:creationId xmlns:a16="http://schemas.microsoft.com/office/drawing/2014/main" id="{52F4FCEB-7025-4331-AC57-BD346CD1B6FF}"/>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16">
              <a:extLst>
                <a:ext uri="{FF2B5EF4-FFF2-40B4-BE49-F238E27FC236}">
                  <a16:creationId xmlns:a16="http://schemas.microsoft.com/office/drawing/2014/main" id="{4B4492F5-C68D-4DBA-B75C-524D1041FA31}"/>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2" name="Group 231">
            <a:extLst>
              <a:ext uri="{FF2B5EF4-FFF2-40B4-BE49-F238E27FC236}">
                <a16:creationId xmlns:a16="http://schemas.microsoft.com/office/drawing/2014/main" id="{D54FE147-96F4-41A8-B39C-4877C081BFF3}"/>
              </a:ext>
            </a:extLst>
          </p:cNvPr>
          <p:cNvGrpSpPr/>
          <p:nvPr/>
        </p:nvGrpSpPr>
        <p:grpSpPr>
          <a:xfrm>
            <a:off x="13064721" y="12963097"/>
            <a:ext cx="923414" cy="813511"/>
            <a:chOff x="16727488" y="4400550"/>
            <a:chExt cx="1227138" cy="1081088"/>
          </a:xfrm>
        </p:grpSpPr>
        <p:sp>
          <p:nvSpPr>
            <p:cNvPr id="233" name="Freeform 13">
              <a:extLst>
                <a:ext uri="{FF2B5EF4-FFF2-40B4-BE49-F238E27FC236}">
                  <a16:creationId xmlns:a16="http://schemas.microsoft.com/office/drawing/2014/main" id="{410311C5-154C-46A7-9608-D0726F3AC9FC}"/>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14">
              <a:extLst>
                <a:ext uri="{FF2B5EF4-FFF2-40B4-BE49-F238E27FC236}">
                  <a16:creationId xmlns:a16="http://schemas.microsoft.com/office/drawing/2014/main" id="{26AD1830-C452-4E9E-A0ED-33690D664C81}"/>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15">
              <a:extLst>
                <a:ext uri="{FF2B5EF4-FFF2-40B4-BE49-F238E27FC236}">
                  <a16:creationId xmlns:a16="http://schemas.microsoft.com/office/drawing/2014/main" id="{99FFC010-71CD-44AF-9B85-5C3594164B31}"/>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16">
              <a:extLst>
                <a:ext uri="{FF2B5EF4-FFF2-40B4-BE49-F238E27FC236}">
                  <a16:creationId xmlns:a16="http://schemas.microsoft.com/office/drawing/2014/main" id="{93FA854F-5E83-4A62-8DF6-2FFEE84C884D}"/>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7" name="Group 236">
            <a:extLst>
              <a:ext uri="{FF2B5EF4-FFF2-40B4-BE49-F238E27FC236}">
                <a16:creationId xmlns:a16="http://schemas.microsoft.com/office/drawing/2014/main" id="{CAE60E13-86A2-45EE-B05E-59AB594DBD80}"/>
              </a:ext>
            </a:extLst>
          </p:cNvPr>
          <p:cNvGrpSpPr/>
          <p:nvPr/>
        </p:nvGrpSpPr>
        <p:grpSpPr>
          <a:xfrm>
            <a:off x="13739706" y="14302473"/>
            <a:ext cx="734361" cy="646959"/>
            <a:chOff x="16727488" y="4400550"/>
            <a:chExt cx="1227138" cy="1081088"/>
          </a:xfrm>
        </p:grpSpPr>
        <p:sp>
          <p:nvSpPr>
            <p:cNvPr id="238" name="Freeform 13">
              <a:extLst>
                <a:ext uri="{FF2B5EF4-FFF2-40B4-BE49-F238E27FC236}">
                  <a16:creationId xmlns:a16="http://schemas.microsoft.com/office/drawing/2014/main" id="{CBE12902-4B22-4E9E-BC5D-6AA721893AED}"/>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 name="Freeform 14">
              <a:extLst>
                <a:ext uri="{FF2B5EF4-FFF2-40B4-BE49-F238E27FC236}">
                  <a16:creationId xmlns:a16="http://schemas.microsoft.com/office/drawing/2014/main" id="{E0D9C9ED-46DF-4D5E-9E83-DCD9F5E763E6}"/>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15">
              <a:extLst>
                <a:ext uri="{FF2B5EF4-FFF2-40B4-BE49-F238E27FC236}">
                  <a16:creationId xmlns:a16="http://schemas.microsoft.com/office/drawing/2014/main" id="{1F62972E-C0CC-4F79-ACAC-7840FDF6D9C7}"/>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Freeform 16">
              <a:extLst>
                <a:ext uri="{FF2B5EF4-FFF2-40B4-BE49-F238E27FC236}">
                  <a16:creationId xmlns:a16="http://schemas.microsoft.com/office/drawing/2014/main" id="{B2215807-8BB8-40A1-AF30-2A4E682FA833}"/>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42" name="TextBox 241">
            <a:extLst>
              <a:ext uri="{FF2B5EF4-FFF2-40B4-BE49-F238E27FC236}">
                <a16:creationId xmlns:a16="http://schemas.microsoft.com/office/drawing/2014/main" id="{55D30D49-945C-40A8-9A25-EA3BD9DBE013}"/>
              </a:ext>
            </a:extLst>
          </p:cNvPr>
          <p:cNvSpPr txBox="1"/>
          <p:nvPr/>
        </p:nvSpPr>
        <p:spPr>
          <a:xfrm>
            <a:off x="5904197" y="6717532"/>
            <a:ext cx="3082139" cy="1261884"/>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High fever</a:t>
            </a:r>
          </a:p>
          <a:p>
            <a:r>
              <a:rPr lang="nb-NO" sz="2000"/>
              <a:t>Duis elementum metus vel tellus imperdiet lobortis.</a:t>
            </a:r>
            <a:endParaRPr lang="en-US" sz="2000"/>
          </a:p>
        </p:txBody>
      </p:sp>
      <p:sp>
        <p:nvSpPr>
          <p:cNvPr id="243" name="TextBox 242">
            <a:extLst>
              <a:ext uri="{FF2B5EF4-FFF2-40B4-BE49-F238E27FC236}">
                <a16:creationId xmlns:a16="http://schemas.microsoft.com/office/drawing/2014/main" id="{F9A4E27B-B8E1-4E9A-A530-1872A1337AFB}"/>
              </a:ext>
            </a:extLst>
          </p:cNvPr>
          <p:cNvSpPr txBox="1"/>
          <p:nvPr/>
        </p:nvSpPr>
        <p:spPr>
          <a:xfrm>
            <a:off x="2273875" y="6715987"/>
            <a:ext cx="2762200" cy="1569660"/>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a:t>
            </a:r>
          </a:p>
          <a:p>
            <a:r>
              <a:rPr lang="en-US" sz="2000"/>
              <a:t>diam nisi efficitur erat, id sagittis eros tellus sed erat. </a:t>
            </a:r>
          </a:p>
        </p:txBody>
      </p:sp>
      <p:sp>
        <p:nvSpPr>
          <p:cNvPr id="244" name="TextBox 243">
            <a:extLst>
              <a:ext uri="{FF2B5EF4-FFF2-40B4-BE49-F238E27FC236}">
                <a16:creationId xmlns:a16="http://schemas.microsoft.com/office/drawing/2014/main" id="{88976B96-557F-4B74-B30B-960647E100A1}"/>
              </a:ext>
            </a:extLst>
          </p:cNvPr>
          <p:cNvSpPr txBox="1"/>
          <p:nvPr/>
        </p:nvSpPr>
        <p:spPr>
          <a:xfrm>
            <a:off x="5814290" y="8648876"/>
            <a:ext cx="4152728" cy="1261884"/>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Sore Troath</a:t>
            </a:r>
          </a:p>
          <a:p>
            <a:r>
              <a:rPr lang="en-US" sz="2000"/>
              <a:t>diam nisi efficitur erat, id sagittis eros tellus sed erat. </a:t>
            </a:r>
          </a:p>
        </p:txBody>
      </p:sp>
      <p:sp>
        <p:nvSpPr>
          <p:cNvPr id="245" name="TextBox 244">
            <a:extLst>
              <a:ext uri="{FF2B5EF4-FFF2-40B4-BE49-F238E27FC236}">
                <a16:creationId xmlns:a16="http://schemas.microsoft.com/office/drawing/2014/main" id="{F6B879D9-944E-45F7-A04F-D2E1B4645BF5}"/>
              </a:ext>
            </a:extLst>
          </p:cNvPr>
          <p:cNvSpPr txBox="1"/>
          <p:nvPr/>
        </p:nvSpPr>
        <p:spPr>
          <a:xfrm>
            <a:off x="2273875" y="8648876"/>
            <a:ext cx="2762200" cy="1261884"/>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Headache</a:t>
            </a:r>
          </a:p>
          <a:p>
            <a:r>
              <a:rPr lang="en-US" sz="2000"/>
              <a:t>diam nisi efficitur erat, id sagittis eros.</a:t>
            </a:r>
          </a:p>
        </p:txBody>
      </p:sp>
      <p:sp>
        <p:nvSpPr>
          <p:cNvPr id="246" name="TextBox 245">
            <a:extLst>
              <a:ext uri="{FF2B5EF4-FFF2-40B4-BE49-F238E27FC236}">
                <a16:creationId xmlns:a16="http://schemas.microsoft.com/office/drawing/2014/main" id="{BDED9849-8B9E-48AB-806A-03DCE80BE0B4}"/>
              </a:ext>
            </a:extLst>
          </p:cNvPr>
          <p:cNvSpPr txBox="1"/>
          <p:nvPr/>
        </p:nvSpPr>
        <p:spPr>
          <a:xfrm>
            <a:off x="2273875" y="10561012"/>
            <a:ext cx="2762200" cy="1815882"/>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Shortness</a:t>
            </a:r>
          </a:p>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breath</a:t>
            </a:r>
          </a:p>
          <a:p>
            <a:r>
              <a:rPr lang="en-US" sz="2000"/>
              <a:t>diam nisi efficitur erat, id sagittis.</a:t>
            </a:r>
          </a:p>
        </p:txBody>
      </p:sp>
      <p:grpSp>
        <p:nvGrpSpPr>
          <p:cNvPr id="64" name="Group 63">
            <a:extLst>
              <a:ext uri="{FF2B5EF4-FFF2-40B4-BE49-F238E27FC236}">
                <a16:creationId xmlns:a16="http://schemas.microsoft.com/office/drawing/2014/main" id="{81435065-F418-4A02-B7DD-C4DA361D1818}"/>
              </a:ext>
            </a:extLst>
          </p:cNvPr>
          <p:cNvGrpSpPr/>
          <p:nvPr/>
        </p:nvGrpSpPr>
        <p:grpSpPr>
          <a:xfrm>
            <a:off x="684926" y="8246885"/>
            <a:ext cx="1061783" cy="1794230"/>
            <a:chOff x="684925" y="5960885"/>
            <a:chExt cx="1061783" cy="1794230"/>
          </a:xfrm>
        </p:grpSpPr>
        <p:cxnSp>
          <p:nvCxnSpPr>
            <p:cNvPr id="65" name="Straight Connector 64">
              <a:extLst>
                <a:ext uri="{FF2B5EF4-FFF2-40B4-BE49-F238E27FC236}">
                  <a16:creationId xmlns:a16="http://schemas.microsoft.com/office/drawing/2014/main" id="{A465AD33-ED53-4ECE-B0FA-E98145BE8643}"/>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67F3C281-D21D-4B5D-B6AE-0B2C1965CB90}"/>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E6DC9E2B-D80A-4913-87CE-036C035228B2}"/>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E86711E0-B406-4FDA-94BA-806D24762325}"/>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1A06E800-0A36-4431-B3A1-8759828AB1A1}"/>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7E0E042E-3A12-4EA0-AF4E-A79D57758D33}"/>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9B5942FA-9AD8-4A8D-AE7E-96A49C792A0E}"/>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72" name="TextBox 71">
            <a:extLst>
              <a:ext uri="{FF2B5EF4-FFF2-40B4-BE49-F238E27FC236}">
                <a16:creationId xmlns:a16="http://schemas.microsoft.com/office/drawing/2014/main" id="{286F69CE-08D5-4F26-8C9C-94A92D1B1DDA}"/>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38249726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4.13097E-6 1.80556E-6 L -0.00104 0.30538 C -0.00117 0.30755 -0.00123 0.30972 -0.00143 0.31189 C -0.00149 0.31345 -0.00175 0.31458 -0.00208 0.31606 C -0.00214 0.31753 -0.00227 0.31901 -0.0024 0.32048 C -0.00247 0.32205 -0.00273 0.32491 -0.00306 0.32656 C -0.00319 0.32708 -0.00332 0.32743 -0.00338 0.32786 C -0.00351 0.32838 -0.00351 0.3289 -0.00371 0.32951 C -0.0039 0.32995 -0.00416 0.33029 -0.00442 0.33073 C -0.00455 0.33107 -0.00455 0.33151 -0.00475 0.33186 C -0.00488 0.33238 -0.0052 0.33272 -0.0054 0.33316 C -0.0067 0.33646 -0.0052 0.33411 -0.00735 0.3368 C -0.00794 0.33889 -0.00755 0.33767 -0.00904 0.34045 L -0.0097 0.34175 C -0.00989 0.3421 -0.01009 0.34262 -0.01035 0.34297 C -0.01054 0.34323 -0.01087 0.34349 -0.011 0.34375 C -0.01132 0.3441 -0.01145 0.34453 -0.01171 0.34496 C -0.01204 0.34557 -0.01236 0.34609 -0.01269 0.34661 C -0.01288 0.34696 -0.01315 0.34739 -0.01334 0.34791 C -0.01367 0.34826 -0.01406 0.3487 -0.01438 0.34904 C -0.0149 0.35113 -0.01425 0.34956 -0.01568 0.35113 C -0.0164 0.35191 -0.01705 0.35278 -0.0177 0.35356 C -0.01796 0.3539 -0.01829 0.35443 -0.01874 0.35469 C -0.01946 0.35547 -0.02031 0.35607 -0.02102 0.35677 C -0.02135 0.35712 -0.02161 0.35764 -0.022 0.35807 C -0.02245 0.35842 -0.02291 0.35885 -0.02337 0.35929 C -0.02499 0.36102 -0.02545 0.36241 -0.02766 0.36371 C -0.02812 0.36397 -0.02851 0.36423 -0.02896 0.36458 C -0.02955 0.36484 -0.03014 0.36502 -0.03066 0.36536 C -0.03183 0.36614 -0.03274 0.36719 -0.03398 0.36779 C -0.03541 0.36857 -0.03625 0.36884 -0.03762 0.36988 C -0.03834 0.3704 -0.03892 0.37101 -0.03964 0.37153 C -0.04003 0.37179 -0.04055 0.37196 -0.04094 0.37231 C -0.04322 0.37396 -0.04127 0.37318 -0.04361 0.37387 C -0.04452 0.37448 -0.0455 0.37474 -0.04628 0.37561 C -0.04823 0.37743 -0.04732 0.37691 -0.04895 0.3776 C -0.05142 0.37986 -0.04895 0.37795 -0.0522 0.3796 C -0.0565 0.38194 -0.05337 0.38081 -0.05624 0.38168 C -0.05767 0.38255 -0.05819 0.38298 -0.05988 0.38377 C -0.06372 0.3855 -0.06001 0.38351 -0.06425 0.38533 C -0.06535 0.38585 -0.06639 0.38646 -0.06757 0.38706 L -0.06854 0.38732 C -0.07043 0.38967 -0.06861 0.38785 -0.07056 0.38897 C -0.07095 0.38923 -0.07147 0.38993 -0.07147 0.39002 " pathEditMode="relative" rAng="0" ptsTypes="AAAAAAAAAAAAAAAAAAAAAAAAAAAAAAAAAAAAAAAAAAAA">
                                      <p:cBhvr>
                                        <p:cTn id="6" dur="2000" fill="hold"/>
                                        <p:tgtEl>
                                          <p:spTgt spid="189"/>
                                        </p:tgtEl>
                                        <p:attrNameLst>
                                          <p:attrName>ppt_x</p:attrName>
                                          <p:attrName>ppt_y</p:attrName>
                                        </p:attrNameLst>
                                      </p:cBhvr>
                                      <p:rCtr x="-3574" y="19497"/>
                                    </p:animMotion>
                                  </p:childTnLst>
                                </p:cTn>
                              </p:par>
                              <p:par>
                                <p:cTn id="7" presetID="0" presetClass="path" presetSubtype="0" accel="50000" decel="50000" fill="hold" nodeType="withEffect">
                                  <p:stCondLst>
                                    <p:cond delay="200"/>
                                  </p:stCondLst>
                                  <p:childTnLst>
                                    <p:animMotion origin="layout" path="M -4.13097E-6 1.80556E-6 L -0.00032 0.31649 C -0.00032 0.31675 -0.00026 0.32109 0.00033 0.32239 C 0.00052 0.32274 0.00079 0.323 0.00105 0.32326 L 0.00176 0.32613 C 0.00189 0.32665 0.00183 0.32717 0.00222 0.32743 L 0.00293 0.32847 C 0.003 0.32882 0.00306 0.32934 0.00326 0.32977 C 0.00417 0.33194 0.00371 0.33029 0.00482 0.33212 C 0.00528 0.33298 0.0058 0.33377 0.00625 0.33481 C 0.00645 0.33533 0.00664 0.33611 0.0069 0.33663 C 0.00743 0.33732 0.00847 0.33845 0.00847 0.33854 C 0.00938 0.3421 0.00775 0.33637 0.01107 0.34262 C 0.01127 0.34297 0.0114 0.34366 0.01172 0.34401 C 0.01211 0.34427 0.01257 0.34427 0.01289 0.34444 C 0.01491 0.34809 0.01231 0.34366 0.01472 0.3467 C 0.01511 0.34713 0.01517 0.34774 0.0155 0.34809 C 0.01576 0.34844 0.01628 0.34861 0.01654 0.34896 C 0.01732 0.34974 0.01784 0.35052 0.01843 0.3513 C 0.01869 0.35156 0.01888 0.35191 0.01914 0.35217 L 0.02136 0.35399 L 0.02253 0.35495 C 0.02318 0.35625 0.02324 0.35651 0.02435 0.35764 C 0.02533 0.35851 0.02643 0.35929 0.02728 0.36033 C 0.02767 0.36085 0.028 0.36128 0.02839 0.36172 C 0.03066 0.36397 0.03027 0.36302 0.0321 0.36502 C 0.03639 0.36944 0.03053 0.36354 0.03398 0.36771 C 0.03431 0.36814 0.0347 0.36831 0.03509 0.36866 C 0.03555 0.3691 0.036 0.36962 0.03659 0.36996 C 0.03691 0.3704 0.0373 0.37066 0.03769 0.37092 C 0.03861 0.3717 0.03965 0.37274 0.04062 0.37361 C 0.04108 0.37404 0.04167 0.37448 0.04212 0.37509 C 0.04271 0.37561 0.04323 0.37639 0.04401 0.37691 C 0.04466 0.37743 0.04544 0.37795 0.04609 0.37873 C 0.04726 0.37969 0.04824 0.3809 0.04948 0.38203 C 0.05306 0.38463 0.04974 0.38203 0.0528 0.38463 C 0.05358 0.38533 0.05442 0.38568 0.05501 0.38646 L 0.058 0.3901 C 0.05833 0.39062 0.05872 0.39114 0.05911 0.39158 C 0.0597 0.3921 0.06035 0.39271 0.061 0.39323 C 0.06165 0.3941 0.06217 0.39488 0.06282 0.39566 C 0.06334 0.39627 0.06373 0.39696 0.06432 0.39748 C 0.06803 0.40095 0.06341 0.39653 0.06725 0.40069 C 0.06796 0.40147 0.06907 0.40234 0.06979 0.40295 C 0.07005 0.40347 0.07024 0.40399 0.07057 0.40434 C 0.07089 0.40477 0.07128 0.40495 0.07167 0.40529 C 0.07558 0.40859 0.07031 0.40425 0.07538 0.40842 C 0.07578 0.40877 0.07617 0.40894 0.07643 0.40937 C 0.07831 0.41154 0.0761 0.40877 0.07799 0.41163 C 0.07877 0.41285 0.0787 0.41241 0.07981 0.41345 C 0.08092 0.41449 0.08033 0.41432 0.08131 0.41571 C 0.08163 0.41623 0.08202 0.41666 0.08235 0.4171 L 0.08287 0.41857 " pathEditMode="relative" rAng="0" ptsTypes="AAAAAAAAAAAAAAAAAAAAAAAAAAAAAAAAAAAAAAAAAAAAAAAAAAAAA">
                                      <p:cBhvr>
                                        <p:cTn id="8" dur="2000" fill="hold"/>
                                        <p:tgtEl>
                                          <p:spTgt spid="17"/>
                                        </p:tgtEl>
                                        <p:attrNameLst>
                                          <p:attrName>ppt_x</p:attrName>
                                          <p:attrName>ppt_y</p:attrName>
                                        </p:attrNameLst>
                                      </p:cBhvr>
                                      <p:rCtr x="4127" y="20929"/>
                                    </p:animMotion>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nodeType="clickEffect">
                                  <p:stCondLst>
                                    <p:cond delay="0"/>
                                  </p:stCondLst>
                                  <p:childTnLst>
                                    <p:set>
                                      <p:cBhvr>
                                        <p:cTn id="12" dur="1" fill="hold">
                                          <p:stCondLst>
                                            <p:cond delay="0"/>
                                          </p:stCondLst>
                                        </p:cTn>
                                        <p:tgtEl>
                                          <p:spTgt spid="216"/>
                                        </p:tgtEl>
                                        <p:attrNameLst>
                                          <p:attrName>style.visibility</p:attrName>
                                        </p:attrNameLst>
                                      </p:cBhvr>
                                      <p:to>
                                        <p:strVal val="visible"/>
                                      </p:to>
                                    </p:set>
                                    <p:anim calcmode="lin" valueType="num">
                                      <p:cBhvr>
                                        <p:cTn id="13" dur="500" fill="hold"/>
                                        <p:tgtEl>
                                          <p:spTgt spid="216"/>
                                        </p:tgtEl>
                                        <p:attrNameLst>
                                          <p:attrName>ppt_w</p:attrName>
                                        </p:attrNameLst>
                                      </p:cBhvr>
                                      <p:tavLst>
                                        <p:tav tm="0">
                                          <p:val>
                                            <p:fltVal val="0"/>
                                          </p:val>
                                        </p:tav>
                                        <p:tav tm="100000">
                                          <p:val>
                                            <p:strVal val="#ppt_w"/>
                                          </p:val>
                                        </p:tav>
                                      </p:tavLst>
                                    </p:anim>
                                    <p:anim calcmode="lin" valueType="num">
                                      <p:cBhvr>
                                        <p:cTn id="14" dur="500" fill="hold"/>
                                        <p:tgtEl>
                                          <p:spTgt spid="216"/>
                                        </p:tgtEl>
                                        <p:attrNameLst>
                                          <p:attrName>ppt_h</p:attrName>
                                        </p:attrNameLst>
                                      </p:cBhvr>
                                      <p:tavLst>
                                        <p:tav tm="0">
                                          <p:val>
                                            <p:fltVal val="0"/>
                                          </p:val>
                                        </p:tav>
                                        <p:tav tm="100000">
                                          <p:val>
                                            <p:strVal val="#ppt_h"/>
                                          </p:val>
                                        </p:tav>
                                      </p:tavLst>
                                    </p:anim>
                                    <p:anim calcmode="lin" valueType="num">
                                      <p:cBhvr>
                                        <p:cTn id="15" dur="500" fill="hold"/>
                                        <p:tgtEl>
                                          <p:spTgt spid="216"/>
                                        </p:tgtEl>
                                        <p:attrNameLst>
                                          <p:attrName>style.rotation</p:attrName>
                                        </p:attrNameLst>
                                      </p:cBhvr>
                                      <p:tavLst>
                                        <p:tav tm="0">
                                          <p:val>
                                            <p:fltVal val="360"/>
                                          </p:val>
                                        </p:tav>
                                        <p:tav tm="100000">
                                          <p:val>
                                            <p:fltVal val="0"/>
                                          </p:val>
                                        </p:tav>
                                      </p:tavLst>
                                    </p:anim>
                                    <p:animEffect transition="in" filter="fade">
                                      <p:cBhvr>
                                        <p:cTn id="16" dur="500"/>
                                        <p:tgtEl>
                                          <p:spTgt spid="216"/>
                                        </p:tgtEl>
                                      </p:cBhvr>
                                    </p:animEffect>
                                  </p:childTnLst>
                                </p:cTn>
                              </p:par>
                              <p:par>
                                <p:cTn id="17" presetID="49" presetClass="entr" presetSubtype="0" decel="100000" fill="hold" nodeType="withEffect">
                                  <p:stCondLst>
                                    <p:cond delay="100"/>
                                  </p:stCondLst>
                                  <p:childTnLst>
                                    <p:set>
                                      <p:cBhvr>
                                        <p:cTn id="18" dur="1" fill="hold">
                                          <p:stCondLst>
                                            <p:cond delay="0"/>
                                          </p:stCondLst>
                                        </p:cTn>
                                        <p:tgtEl>
                                          <p:spTgt spid="232"/>
                                        </p:tgtEl>
                                        <p:attrNameLst>
                                          <p:attrName>style.visibility</p:attrName>
                                        </p:attrNameLst>
                                      </p:cBhvr>
                                      <p:to>
                                        <p:strVal val="visible"/>
                                      </p:to>
                                    </p:set>
                                    <p:anim calcmode="lin" valueType="num">
                                      <p:cBhvr>
                                        <p:cTn id="19" dur="500" fill="hold"/>
                                        <p:tgtEl>
                                          <p:spTgt spid="232"/>
                                        </p:tgtEl>
                                        <p:attrNameLst>
                                          <p:attrName>ppt_w</p:attrName>
                                        </p:attrNameLst>
                                      </p:cBhvr>
                                      <p:tavLst>
                                        <p:tav tm="0">
                                          <p:val>
                                            <p:fltVal val="0"/>
                                          </p:val>
                                        </p:tav>
                                        <p:tav tm="100000">
                                          <p:val>
                                            <p:strVal val="#ppt_w"/>
                                          </p:val>
                                        </p:tav>
                                      </p:tavLst>
                                    </p:anim>
                                    <p:anim calcmode="lin" valueType="num">
                                      <p:cBhvr>
                                        <p:cTn id="20" dur="500" fill="hold"/>
                                        <p:tgtEl>
                                          <p:spTgt spid="232"/>
                                        </p:tgtEl>
                                        <p:attrNameLst>
                                          <p:attrName>ppt_h</p:attrName>
                                        </p:attrNameLst>
                                      </p:cBhvr>
                                      <p:tavLst>
                                        <p:tav tm="0">
                                          <p:val>
                                            <p:fltVal val="0"/>
                                          </p:val>
                                        </p:tav>
                                        <p:tav tm="100000">
                                          <p:val>
                                            <p:strVal val="#ppt_h"/>
                                          </p:val>
                                        </p:tav>
                                      </p:tavLst>
                                    </p:anim>
                                    <p:anim calcmode="lin" valueType="num">
                                      <p:cBhvr>
                                        <p:cTn id="21" dur="500" fill="hold"/>
                                        <p:tgtEl>
                                          <p:spTgt spid="232"/>
                                        </p:tgtEl>
                                        <p:attrNameLst>
                                          <p:attrName>style.rotation</p:attrName>
                                        </p:attrNameLst>
                                      </p:cBhvr>
                                      <p:tavLst>
                                        <p:tav tm="0">
                                          <p:val>
                                            <p:fltVal val="360"/>
                                          </p:val>
                                        </p:tav>
                                        <p:tav tm="100000">
                                          <p:val>
                                            <p:fltVal val="0"/>
                                          </p:val>
                                        </p:tav>
                                      </p:tavLst>
                                    </p:anim>
                                    <p:animEffect transition="in" filter="fade">
                                      <p:cBhvr>
                                        <p:cTn id="22" dur="500"/>
                                        <p:tgtEl>
                                          <p:spTgt spid="232"/>
                                        </p:tgtEl>
                                      </p:cBhvr>
                                    </p:animEffect>
                                  </p:childTnLst>
                                </p:cTn>
                              </p:par>
                              <p:par>
                                <p:cTn id="23" presetID="49" presetClass="entr" presetSubtype="0" decel="100000" fill="hold" nodeType="withEffect">
                                  <p:stCondLst>
                                    <p:cond delay="200"/>
                                  </p:stCondLst>
                                  <p:childTnLst>
                                    <p:set>
                                      <p:cBhvr>
                                        <p:cTn id="24" dur="1" fill="hold">
                                          <p:stCondLst>
                                            <p:cond delay="0"/>
                                          </p:stCondLst>
                                        </p:cTn>
                                        <p:tgtEl>
                                          <p:spTgt spid="206"/>
                                        </p:tgtEl>
                                        <p:attrNameLst>
                                          <p:attrName>style.visibility</p:attrName>
                                        </p:attrNameLst>
                                      </p:cBhvr>
                                      <p:to>
                                        <p:strVal val="visible"/>
                                      </p:to>
                                    </p:set>
                                    <p:anim calcmode="lin" valueType="num">
                                      <p:cBhvr>
                                        <p:cTn id="25" dur="500" fill="hold"/>
                                        <p:tgtEl>
                                          <p:spTgt spid="206"/>
                                        </p:tgtEl>
                                        <p:attrNameLst>
                                          <p:attrName>ppt_w</p:attrName>
                                        </p:attrNameLst>
                                      </p:cBhvr>
                                      <p:tavLst>
                                        <p:tav tm="0">
                                          <p:val>
                                            <p:fltVal val="0"/>
                                          </p:val>
                                        </p:tav>
                                        <p:tav tm="100000">
                                          <p:val>
                                            <p:strVal val="#ppt_w"/>
                                          </p:val>
                                        </p:tav>
                                      </p:tavLst>
                                    </p:anim>
                                    <p:anim calcmode="lin" valueType="num">
                                      <p:cBhvr>
                                        <p:cTn id="26" dur="500" fill="hold"/>
                                        <p:tgtEl>
                                          <p:spTgt spid="206"/>
                                        </p:tgtEl>
                                        <p:attrNameLst>
                                          <p:attrName>ppt_h</p:attrName>
                                        </p:attrNameLst>
                                      </p:cBhvr>
                                      <p:tavLst>
                                        <p:tav tm="0">
                                          <p:val>
                                            <p:fltVal val="0"/>
                                          </p:val>
                                        </p:tav>
                                        <p:tav tm="100000">
                                          <p:val>
                                            <p:strVal val="#ppt_h"/>
                                          </p:val>
                                        </p:tav>
                                      </p:tavLst>
                                    </p:anim>
                                    <p:anim calcmode="lin" valueType="num">
                                      <p:cBhvr>
                                        <p:cTn id="27" dur="500" fill="hold"/>
                                        <p:tgtEl>
                                          <p:spTgt spid="206"/>
                                        </p:tgtEl>
                                        <p:attrNameLst>
                                          <p:attrName>style.rotation</p:attrName>
                                        </p:attrNameLst>
                                      </p:cBhvr>
                                      <p:tavLst>
                                        <p:tav tm="0">
                                          <p:val>
                                            <p:fltVal val="360"/>
                                          </p:val>
                                        </p:tav>
                                        <p:tav tm="100000">
                                          <p:val>
                                            <p:fltVal val="0"/>
                                          </p:val>
                                        </p:tav>
                                      </p:tavLst>
                                    </p:anim>
                                    <p:animEffect transition="in" filter="fade">
                                      <p:cBhvr>
                                        <p:cTn id="28" dur="500"/>
                                        <p:tgtEl>
                                          <p:spTgt spid="206"/>
                                        </p:tgtEl>
                                      </p:cBhvr>
                                    </p:animEffect>
                                  </p:childTnLst>
                                </p:cTn>
                              </p:par>
                              <p:par>
                                <p:cTn id="29" presetID="49" presetClass="entr" presetSubtype="0" decel="100000" fill="hold" nodeType="withEffect">
                                  <p:stCondLst>
                                    <p:cond delay="300"/>
                                  </p:stCondLst>
                                  <p:childTnLst>
                                    <p:set>
                                      <p:cBhvr>
                                        <p:cTn id="30" dur="1" fill="hold">
                                          <p:stCondLst>
                                            <p:cond delay="0"/>
                                          </p:stCondLst>
                                        </p:cTn>
                                        <p:tgtEl>
                                          <p:spTgt spid="222"/>
                                        </p:tgtEl>
                                        <p:attrNameLst>
                                          <p:attrName>style.visibility</p:attrName>
                                        </p:attrNameLst>
                                      </p:cBhvr>
                                      <p:to>
                                        <p:strVal val="visible"/>
                                      </p:to>
                                    </p:set>
                                    <p:anim calcmode="lin" valueType="num">
                                      <p:cBhvr>
                                        <p:cTn id="31" dur="500" fill="hold"/>
                                        <p:tgtEl>
                                          <p:spTgt spid="222"/>
                                        </p:tgtEl>
                                        <p:attrNameLst>
                                          <p:attrName>ppt_w</p:attrName>
                                        </p:attrNameLst>
                                      </p:cBhvr>
                                      <p:tavLst>
                                        <p:tav tm="0">
                                          <p:val>
                                            <p:fltVal val="0"/>
                                          </p:val>
                                        </p:tav>
                                        <p:tav tm="100000">
                                          <p:val>
                                            <p:strVal val="#ppt_w"/>
                                          </p:val>
                                        </p:tav>
                                      </p:tavLst>
                                    </p:anim>
                                    <p:anim calcmode="lin" valueType="num">
                                      <p:cBhvr>
                                        <p:cTn id="32" dur="500" fill="hold"/>
                                        <p:tgtEl>
                                          <p:spTgt spid="222"/>
                                        </p:tgtEl>
                                        <p:attrNameLst>
                                          <p:attrName>ppt_h</p:attrName>
                                        </p:attrNameLst>
                                      </p:cBhvr>
                                      <p:tavLst>
                                        <p:tav tm="0">
                                          <p:val>
                                            <p:fltVal val="0"/>
                                          </p:val>
                                        </p:tav>
                                        <p:tav tm="100000">
                                          <p:val>
                                            <p:strVal val="#ppt_h"/>
                                          </p:val>
                                        </p:tav>
                                      </p:tavLst>
                                    </p:anim>
                                    <p:anim calcmode="lin" valueType="num">
                                      <p:cBhvr>
                                        <p:cTn id="33" dur="500" fill="hold"/>
                                        <p:tgtEl>
                                          <p:spTgt spid="222"/>
                                        </p:tgtEl>
                                        <p:attrNameLst>
                                          <p:attrName>style.rotation</p:attrName>
                                        </p:attrNameLst>
                                      </p:cBhvr>
                                      <p:tavLst>
                                        <p:tav tm="0">
                                          <p:val>
                                            <p:fltVal val="360"/>
                                          </p:val>
                                        </p:tav>
                                        <p:tav tm="100000">
                                          <p:val>
                                            <p:fltVal val="0"/>
                                          </p:val>
                                        </p:tav>
                                      </p:tavLst>
                                    </p:anim>
                                    <p:animEffect transition="in" filter="fade">
                                      <p:cBhvr>
                                        <p:cTn id="34" dur="500"/>
                                        <p:tgtEl>
                                          <p:spTgt spid="222"/>
                                        </p:tgtEl>
                                      </p:cBhvr>
                                    </p:animEffect>
                                  </p:childTnLst>
                                </p:cTn>
                              </p:par>
                              <p:par>
                                <p:cTn id="35" presetID="49" presetClass="entr" presetSubtype="0" decel="100000" fill="hold" nodeType="withEffect">
                                  <p:stCondLst>
                                    <p:cond delay="400"/>
                                  </p:stCondLst>
                                  <p:childTnLst>
                                    <p:set>
                                      <p:cBhvr>
                                        <p:cTn id="36" dur="1" fill="hold">
                                          <p:stCondLst>
                                            <p:cond delay="0"/>
                                          </p:stCondLst>
                                        </p:cTn>
                                        <p:tgtEl>
                                          <p:spTgt spid="201"/>
                                        </p:tgtEl>
                                        <p:attrNameLst>
                                          <p:attrName>style.visibility</p:attrName>
                                        </p:attrNameLst>
                                      </p:cBhvr>
                                      <p:to>
                                        <p:strVal val="visible"/>
                                      </p:to>
                                    </p:set>
                                    <p:anim calcmode="lin" valueType="num">
                                      <p:cBhvr>
                                        <p:cTn id="37" dur="500" fill="hold"/>
                                        <p:tgtEl>
                                          <p:spTgt spid="201"/>
                                        </p:tgtEl>
                                        <p:attrNameLst>
                                          <p:attrName>ppt_w</p:attrName>
                                        </p:attrNameLst>
                                      </p:cBhvr>
                                      <p:tavLst>
                                        <p:tav tm="0">
                                          <p:val>
                                            <p:fltVal val="0"/>
                                          </p:val>
                                        </p:tav>
                                        <p:tav tm="100000">
                                          <p:val>
                                            <p:strVal val="#ppt_w"/>
                                          </p:val>
                                        </p:tav>
                                      </p:tavLst>
                                    </p:anim>
                                    <p:anim calcmode="lin" valueType="num">
                                      <p:cBhvr>
                                        <p:cTn id="38" dur="500" fill="hold"/>
                                        <p:tgtEl>
                                          <p:spTgt spid="201"/>
                                        </p:tgtEl>
                                        <p:attrNameLst>
                                          <p:attrName>ppt_h</p:attrName>
                                        </p:attrNameLst>
                                      </p:cBhvr>
                                      <p:tavLst>
                                        <p:tav tm="0">
                                          <p:val>
                                            <p:fltVal val="0"/>
                                          </p:val>
                                        </p:tav>
                                        <p:tav tm="100000">
                                          <p:val>
                                            <p:strVal val="#ppt_h"/>
                                          </p:val>
                                        </p:tav>
                                      </p:tavLst>
                                    </p:anim>
                                    <p:anim calcmode="lin" valueType="num">
                                      <p:cBhvr>
                                        <p:cTn id="39" dur="500" fill="hold"/>
                                        <p:tgtEl>
                                          <p:spTgt spid="201"/>
                                        </p:tgtEl>
                                        <p:attrNameLst>
                                          <p:attrName>style.rotation</p:attrName>
                                        </p:attrNameLst>
                                      </p:cBhvr>
                                      <p:tavLst>
                                        <p:tav tm="0">
                                          <p:val>
                                            <p:fltVal val="360"/>
                                          </p:val>
                                        </p:tav>
                                        <p:tav tm="100000">
                                          <p:val>
                                            <p:fltVal val="0"/>
                                          </p:val>
                                        </p:tav>
                                      </p:tavLst>
                                    </p:anim>
                                    <p:animEffect transition="in" filter="fade">
                                      <p:cBhvr>
                                        <p:cTn id="40" dur="500"/>
                                        <p:tgtEl>
                                          <p:spTgt spid="201"/>
                                        </p:tgtEl>
                                      </p:cBhvr>
                                    </p:animEffect>
                                  </p:childTnLst>
                                </p:cTn>
                              </p:par>
                              <p:par>
                                <p:cTn id="41" presetID="49" presetClass="entr" presetSubtype="0" decel="100000" fill="hold" nodeType="withEffect">
                                  <p:stCondLst>
                                    <p:cond delay="500"/>
                                  </p:stCondLst>
                                  <p:childTnLst>
                                    <p:set>
                                      <p:cBhvr>
                                        <p:cTn id="42" dur="1" fill="hold">
                                          <p:stCondLst>
                                            <p:cond delay="0"/>
                                          </p:stCondLst>
                                        </p:cTn>
                                        <p:tgtEl>
                                          <p:spTgt spid="227"/>
                                        </p:tgtEl>
                                        <p:attrNameLst>
                                          <p:attrName>style.visibility</p:attrName>
                                        </p:attrNameLst>
                                      </p:cBhvr>
                                      <p:to>
                                        <p:strVal val="visible"/>
                                      </p:to>
                                    </p:set>
                                    <p:anim calcmode="lin" valueType="num">
                                      <p:cBhvr>
                                        <p:cTn id="43" dur="500" fill="hold"/>
                                        <p:tgtEl>
                                          <p:spTgt spid="227"/>
                                        </p:tgtEl>
                                        <p:attrNameLst>
                                          <p:attrName>ppt_w</p:attrName>
                                        </p:attrNameLst>
                                      </p:cBhvr>
                                      <p:tavLst>
                                        <p:tav tm="0">
                                          <p:val>
                                            <p:fltVal val="0"/>
                                          </p:val>
                                        </p:tav>
                                        <p:tav tm="100000">
                                          <p:val>
                                            <p:strVal val="#ppt_w"/>
                                          </p:val>
                                        </p:tav>
                                      </p:tavLst>
                                    </p:anim>
                                    <p:anim calcmode="lin" valueType="num">
                                      <p:cBhvr>
                                        <p:cTn id="44" dur="500" fill="hold"/>
                                        <p:tgtEl>
                                          <p:spTgt spid="227"/>
                                        </p:tgtEl>
                                        <p:attrNameLst>
                                          <p:attrName>ppt_h</p:attrName>
                                        </p:attrNameLst>
                                      </p:cBhvr>
                                      <p:tavLst>
                                        <p:tav tm="0">
                                          <p:val>
                                            <p:fltVal val="0"/>
                                          </p:val>
                                        </p:tav>
                                        <p:tav tm="100000">
                                          <p:val>
                                            <p:strVal val="#ppt_h"/>
                                          </p:val>
                                        </p:tav>
                                      </p:tavLst>
                                    </p:anim>
                                    <p:anim calcmode="lin" valueType="num">
                                      <p:cBhvr>
                                        <p:cTn id="45" dur="500" fill="hold"/>
                                        <p:tgtEl>
                                          <p:spTgt spid="227"/>
                                        </p:tgtEl>
                                        <p:attrNameLst>
                                          <p:attrName>style.rotation</p:attrName>
                                        </p:attrNameLst>
                                      </p:cBhvr>
                                      <p:tavLst>
                                        <p:tav tm="0">
                                          <p:val>
                                            <p:fltVal val="360"/>
                                          </p:val>
                                        </p:tav>
                                        <p:tav tm="100000">
                                          <p:val>
                                            <p:fltVal val="0"/>
                                          </p:val>
                                        </p:tav>
                                      </p:tavLst>
                                    </p:anim>
                                    <p:animEffect transition="in" filter="fade">
                                      <p:cBhvr>
                                        <p:cTn id="46" dur="500"/>
                                        <p:tgtEl>
                                          <p:spTgt spid="227"/>
                                        </p:tgtEl>
                                      </p:cBhvr>
                                    </p:animEffect>
                                  </p:childTnLst>
                                </p:cTn>
                              </p:par>
                              <p:par>
                                <p:cTn id="47" presetID="49" presetClass="entr" presetSubtype="0" decel="100000" fill="hold" nodeType="withEffect">
                                  <p:stCondLst>
                                    <p:cond delay="600"/>
                                  </p:stCondLst>
                                  <p:childTnLst>
                                    <p:set>
                                      <p:cBhvr>
                                        <p:cTn id="48" dur="1" fill="hold">
                                          <p:stCondLst>
                                            <p:cond delay="0"/>
                                          </p:stCondLst>
                                        </p:cTn>
                                        <p:tgtEl>
                                          <p:spTgt spid="211"/>
                                        </p:tgtEl>
                                        <p:attrNameLst>
                                          <p:attrName>style.visibility</p:attrName>
                                        </p:attrNameLst>
                                      </p:cBhvr>
                                      <p:to>
                                        <p:strVal val="visible"/>
                                      </p:to>
                                    </p:set>
                                    <p:anim calcmode="lin" valueType="num">
                                      <p:cBhvr>
                                        <p:cTn id="49" dur="500" fill="hold"/>
                                        <p:tgtEl>
                                          <p:spTgt spid="211"/>
                                        </p:tgtEl>
                                        <p:attrNameLst>
                                          <p:attrName>ppt_w</p:attrName>
                                        </p:attrNameLst>
                                      </p:cBhvr>
                                      <p:tavLst>
                                        <p:tav tm="0">
                                          <p:val>
                                            <p:fltVal val="0"/>
                                          </p:val>
                                        </p:tav>
                                        <p:tav tm="100000">
                                          <p:val>
                                            <p:strVal val="#ppt_w"/>
                                          </p:val>
                                        </p:tav>
                                      </p:tavLst>
                                    </p:anim>
                                    <p:anim calcmode="lin" valueType="num">
                                      <p:cBhvr>
                                        <p:cTn id="50" dur="500" fill="hold"/>
                                        <p:tgtEl>
                                          <p:spTgt spid="211"/>
                                        </p:tgtEl>
                                        <p:attrNameLst>
                                          <p:attrName>ppt_h</p:attrName>
                                        </p:attrNameLst>
                                      </p:cBhvr>
                                      <p:tavLst>
                                        <p:tav tm="0">
                                          <p:val>
                                            <p:fltVal val="0"/>
                                          </p:val>
                                        </p:tav>
                                        <p:tav tm="100000">
                                          <p:val>
                                            <p:strVal val="#ppt_h"/>
                                          </p:val>
                                        </p:tav>
                                      </p:tavLst>
                                    </p:anim>
                                    <p:anim calcmode="lin" valueType="num">
                                      <p:cBhvr>
                                        <p:cTn id="51" dur="500" fill="hold"/>
                                        <p:tgtEl>
                                          <p:spTgt spid="211"/>
                                        </p:tgtEl>
                                        <p:attrNameLst>
                                          <p:attrName>style.rotation</p:attrName>
                                        </p:attrNameLst>
                                      </p:cBhvr>
                                      <p:tavLst>
                                        <p:tav tm="0">
                                          <p:val>
                                            <p:fltVal val="360"/>
                                          </p:val>
                                        </p:tav>
                                        <p:tav tm="100000">
                                          <p:val>
                                            <p:fltVal val="0"/>
                                          </p:val>
                                        </p:tav>
                                      </p:tavLst>
                                    </p:anim>
                                    <p:animEffect transition="in" filter="fade">
                                      <p:cBhvr>
                                        <p:cTn id="52" dur="500"/>
                                        <p:tgtEl>
                                          <p:spTgt spid="211"/>
                                        </p:tgtEl>
                                      </p:cBhvr>
                                    </p:animEffect>
                                  </p:childTnLst>
                                </p:cTn>
                              </p:par>
                              <p:par>
                                <p:cTn id="53" presetID="49" presetClass="entr" presetSubtype="0" decel="100000" fill="hold" nodeType="withEffect">
                                  <p:stCondLst>
                                    <p:cond delay="700"/>
                                  </p:stCondLst>
                                  <p:childTnLst>
                                    <p:set>
                                      <p:cBhvr>
                                        <p:cTn id="54" dur="1" fill="hold">
                                          <p:stCondLst>
                                            <p:cond delay="0"/>
                                          </p:stCondLst>
                                        </p:cTn>
                                        <p:tgtEl>
                                          <p:spTgt spid="237"/>
                                        </p:tgtEl>
                                        <p:attrNameLst>
                                          <p:attrName>style.visibility</p:attrName>
                                        </p:attrNameLst>
                                      </p:cBhvr>
                                      <p:to>
                                        <p:strVal val="visible"/>
                                      </p:to>
                                    </p:set>
                                    <p:anim calcmode="lin" valueType="num">
                                      <p:cBhvr>
                                        <p:cTn id="55" dur="500" fill="hold"/>
                                        <p:tgtEl>
                                          <p:spTgt spid="237"/>
                                        </p:tgtEl>
                                        <p:attrNameLst>
                                          <p:attrName>ppt_w</p:attrName>
                                        </p:attrNameLst>
                                      </p:cBhvr>
                                      <p:tavLst>
                                        <p:tav tm="0">
                                          <p:val>
                                            <p:fltVal val="0"/>
                                          </p:val>
                                        </p:tav>
                                        <p:tav tm="100000">
                                          <p:val>
                                            <p:strVal val="#ppt_w"/>
                                          </p:val>
                                        </p:tav>
                                      </p:tavLst>
                                    </p:anim>
                                    <p:anim calcmode="lin" valueType="num">
                                      <p:cBhvr>
                                        <p:cTn id="56" dur="500" fill="hold"/>
                                        <p:tgtEl>
                                          <p:spTgt spid="237"/>
                                        </p:tgtEl>
                                        <p:attrNameLst>
                                          <p:attrName>ppt_h</p:attrName>
                                        </p:attrNameLst>
                                      </p:cBhvr>
                                      <p:tavLst>
                                        <p:tav tm="0">
                                          <p:val>
                                            <p:fltVal val="0"/>
                                          </p:val>
                                        </p:tav>
                                        <p:tav tm="100000">
                                          <p:val>
                                            <p:strVal val="#ppt_h"/>
                                          </p:val>
                                        </p:tav>
                                      </p:tavLst>
                                    </p:anim>
                                    <p:anim calcmode="lin" valueType="num">
                                      <p:cBhvr>
                                        <p:cTn id="57" dur="500" fill="hold"/>
                                        <p:tgtEl>
                                          <p:spTgt spid="237"/>
                                        </p:tgtEl>
                                        <p:attrNameLst>
                                          <p:attrName>style.rotation</p:attrName>
                                        </p:attrNameLst>
                                      </p:cBhvr>
                                      <p:tavLst>
                                        <p:tav tm="0">
                                          <p:val>
                                            <p:fltVal val="360"/>
                                          </p:val>
                                        </p:tav>
                                        <p:tav tm="100000">
                                          <p:val>
                                            <p:fltVal val="0"/>
                                          </p:val>
                                        </p:tav>
                                      </p:tavLst>
                                    </p:anim>
                                    <p:animEffect transition="in" filter="fade">
                                      <p:cBhvr>
                                        <p:cTn id="58" dur="500"/>
                                        <p:tgtEl>
                                          <p:spTgt spid="237"/>
                                        </p:tgtEl>
                                      </p:cBhvr>
                                    </p:animEffect>
                                  </p:childTnLst>
                                </p:cTn>
                              </p:par>
                              <p:par>
                                <p:cTn id="59" presetID="49" presetClass="entr" presetSubtype="0" decel="100000" fill="hold" nodeType="withEffect">
                                  <p:stCondLst>
                                    <p:cond delay="800"/>
                                  </p:stCondLst>
                                  <p:childTnLst>
                                    <p:set>
                                      <p:cBhvr>
                                        <p:cTn id="60" dur="1" fill="hold">
                                          <p:stCondLst>
                                            <p:cond delay="0"/>
                                          </p:stCondLst>
                                        </p:cTn>
                                        <p:tgtEl>
                                          <p:spTgt spid="196"/>
                                        </p:tgtEl>
                                        <p:attrNameLst>
                                          <p:attrName>style.visibility</p:attrName>
                                        </p:attrNameLst>
                                      </p:cBhvr>
                                      <p:to>
                                        <p:strVal val="visible"/>
                                      </p:to>
                                    </p:set>
                                    <p:anim calcmode="lin" valueType="num">
                                      <p:cBhvr>
                                        <p:cTn id="61" dur="500" fill="hold"/>
                                        <p:tgtEl>
                                          <p:spTgt spid="196"/>
                                        </p:tgtEl>
                                        <p:attrNameLst>
                                          <p:attrName>ppt_w</p:attrName>
                                        </p:attrNameLst>
                                      </p:cBhvr>
                                      <p:tavLst>
                                        <p:tav tm="0">
                                          <p:val>
                                            <p:fltVal val="0"/>
                                          </p:val>
                                        </p:tav>
                                        <p:tav tm="100000">
                                          <p:val>
                                            <p:strVal val="#ppt_w"/>
                                          </p:val>
                                        </p:tav>
                                      </p:tavLst>
                                    </p:anim>
                                    <p:anim calcmode="lin" valueType="num">
                                      <p:cBhvr>
                                        <p:cTn id="62" dur="500" fill="hold"/>
                                        <p:tgtEl>
                                          <p:spTgt spid="196"/>
                                        </p:tgtEl>
                                        <p:attrNameLst>
                                          <p:attrName>ppt_h</p:attrName>
                                        </p:attrNameLst>
                                      </p:cBhvr>
                                      <p:tavLst>
                                        <p:tav tm="0">
                                          <p:val>
                                            <p:fltVal val="0"/>
                                          </p:val>
                                        </p:tav>
                                        <p:tav tm="100000">
                                          <p:val>
                                            <p:strVal val="#ppt_h"/>
                                          </p:val>
                                        </p:tav>
                                      </p:tavLst>
                                    </p:anim>
                                    <p:anim calcmode="lin" valueType="num">
                                      <p:cBhvr>
                                        <p:cTn id="63" dur="500" fill="hold"/>
                                        <p:tgtEl>
                                          <p:spTgt spid="196"/>
                                        </p:tgtEl>
                                        <p:attrNameLst>
                                          <p:attrName>style.rotation</p:attrName>
                                        </p:attrNameLst>
                                      </p:cBhvr>
                                      <p:tavLst>
                                        <p:tav tm="0">
                                          <p:val>
                                            <p:fltVal val="360"/>
                                          </p:val>
                                        </p:tav>
                                        <p:tav tm="100000">
                                          <p:val>
                                            <p:fltVal val="0"/>
                                          </p:val>
                                        </p:tav>
                                      </p:tavLst>
                                    </p:anim>
                                    <p:animEffect transition="in" filter="fade">
                                      <p:cBhvr>
                                        <p:cTn id="64" dur="500"/>
                                        <p:tgtEl>
                                          <p:spTgt spid="196"/>
                                        </p:tgtEl>
                                      </p:cBhvr>
                                    </p:animEffect>
                                  </p:childTnLst>
                                </p:cTn>
                              </p:par>
                            </p:childTnLst>
                          </p:cTn>
                        </p:par>
                        <p:par>
                          <p:cTn id="65" fill="hold">
                            <p:stCondLst>
                              <p:cond delay="1300"/>
                            </p:stCondLst>
                            <p:childTnLst>
                              <p:par>
                                <p:cTn id="66" presetID="10" presetClass="entr" presetSubtype="0" fill="hold" grpId="0" nodeType="afterEffect">
                                  <p:stCondLst>
                                    <p:cond delay="0"/>
                                  </p:stCondLst>
                                  <p:childTnLst>
                                    <p:set>
                                      <p:cBhvr>
                                        <p:cTn id="67" dur="1" fill="hold">
                                          <p:stCondLst>
                                            <p:cond delay="0"/>
                                          </p:stCondLst>
                                        </p:cTn>
                                        <p:tgtEl>
                                          <p:spTgt spid="242"/>
                                        </p:tgtEl>
                                        <p:attrNameLst>
                                          <p:attrName>style.visibility</p:attrName>
                                        </p:attrNameLst>
                                      </p:cBhvr>
                                      <p:to>
                                        <p:strVal val="visible"/>
                                      </p:to>
                                    </p:set>
                                    <p:animEffect transition="in" filter="fade">
                                      <p:cBhvr>
                                        <p:cTn id="68" dur="300"/>
                                        <p:tgtEl>
                                          <p:spTgt spid="242"/>
                                        </p:tgtEl>
                                      </p:cBhvr>
                                    </p:animEffect>
                                  </p:childTnLst>
                                </p:cTn>
                              </p:par>
                            </p:childTnLst>
                          </p:cTn>
                        </p:par>
                        <p:par>
                          <p:cTn id="69" fill="hold">
                            <p:stCondLst>
                              <p:cond delay="1600"/>
                            </p:stCondLst>
                            <p:childTnLst>
                              <p:par>
                                <p:cTn id="70" presetID="10" presetClass="entr" presetSubtype="0" fill="hold" grpId="0" nodeType="afterEffect">
                                  <p:stCondLst>
                                    <p:cond delay="0"/>
                                  </p:stCondLst>
                                  <p:childTnLst>
                                    <p:set>
                                      <p:cBhvr>
                                        <p:cTn id="71" dur="1" fill="hold">
                                          <p:stCondLst>
                                            <p:cond delay="0"/>
                                          </p:stCondLst>
                                        </p:cTn>
                                        <p:tgtEl>
                                          <p:spTgt spid="243"/>
                                        </p:tgtEl>
                                        <p:attrNameLst>
                                          <p:attrName>style.visibility</p:attrName>
                                        </p:attrNameLst>
                                      </p:cBhvr>
                                      <p:to>
                                        <p:strVal val="visible"/>
                                      </p:to>
                                    </p:set>
                                    <p:animEffect transition="in" filter="fade">
                                      <p:cBhvr>
                                        <p:cTn id="72" dur="300"/>
                                        <p:tgtEl>
                                          <p:spTgt spid="243"/>
                                        </p:tgtEl>
                                      </p:cBhvr>
                                    </p:animEffect>
                                  </p:childTnLst>
                                </p:cTn>
                              </p:par>
                            </p:childTnLst>
                          </p:cTn>
                        </p:par>
                        <p:par>
                          <p:cTn id="73" fill="hold">
                            <p:stCondLst>
                              <p:cond delay="1900"/>
                            </p:stCondLst>
                            <p:childTnLst>
                              <p:par>
                                <p:cTn id="74" presetID="10" presetClass="entr" presetSubtype="0" fill="hold" grpId="0" nodeType="afterEffect">
                                  <p:stCondLst>
                                    <p:cond delay="0"/>
                                  </p:stCondLst>
                                  <p:childTnLst>
                                    <p:set>
                                      <p:cBhvr>
                                        <p:cTn id="75" dur="1" fill="hold">
                                          <p:stCondLst>
                                            <p:cond delay="0"/>
                                          </p:stCondLst>
                                        </p:cTn>
                                        <p:tgtEl>
                                          <p:spTgt spid="244"/>
                                        </p:tgtEl>
                                        <p:attrNameLst>
                                          <p:attrName>style.visibility</p:attrName>
                                        </p:attrNameLst>
                                      </p:cBhvr>
                                      <p:to>
                                        <p:strVal val="visible"/>
                                      </p:to>
                                    </p:set>
                                    <p:animEffect transition="in" filter="fade">
                                      <p:cBhvr>
                                        <p:cTn id="76" dur="300"/>
                                        <p:tgtEl>
                                          <p:spTgt spid="244"/>
                                        </p:tgtEl>
                                      </p:cBhvr>
                                    </p:animEffect>
                                  </p:childTnLst>
                                </p:cTn>
                              </p:par>
                            </p:childTnLst>
                          </p:cTn>
                        </p:par>
                        <p:par>
                          <p:cTn id="77" fill="hold">
                            <p:stCondLst>
                              <p:cond delay="2200"/>
                            </p:stCondLst>
                            <p:childTnLst>
                              <p:par>
                                <p:cTn id="78" presetID="10" presetClass="entr" presetSubtype="0" fill="hold" grpId="0" nodeType="afterEffect">
                                  <p:stCondLst>
                                    <p:cond delay="0"/>
                                  </p:stCondLst>
                                  <p:childTnLst>
                                    <p:set>
                                      <p:cBhvr>
                                        <p:cTn id="79" dur="1" fill="hold">
                                          <p:stCondLst>
                                            <p:cond delay="0"/>
                                          </p:stCondLst>
                                        </p:cTn>
                                        <p:tgtEl>
                                          <p:spTgt spid="245"/>
                                        </p:tgtEl>
                                        <p:attrNameLst>
                                          <p:attrName>style.visibility</p:attrName>
                                        </p:attrNameLst>
                                      </p:cBhvr>
                                      <p:to>
                                        <p:strVal val="visible"/>
                                      </p:to>
                                    </p:set>
                                    <p:animEffect transition="in" filter="fade">
                                      <p:cBhvr>
                                        <p:cTn id="80" dur="300"/>
                                        <p:tgtEl>
                                          <p:spTgt spid="245"/>
                                        </p:tgtEl>
                                      </p:cBhvr>
                                    </p:animEffect>
                                  </p:childTnLst>
                                </p:cTn>
                              </p:par>
                            </p:childTnLst>
                          </p:cTn>
                        </p:par>
                        <p:par>
                          <p:cTn id="81" fill="hold">
                            <p:stCondLst>
                              <p:cond delay="2500"/>
                            </p:stCondLst>
                            <p:childTnLst>
                              <p:par>
                                <p:cTn id="82" presetID="10" presetClass="entr" presetSubtype="0" fill="hold" grpId="0" nodeType="afterEffect">
                                  <p:stCondLst>
                                    <p:cond delay="0"/>
                                  </p:stCondLst>
                                  <p:childTnLst>
                                    <p:set>
                                      <p:cBhvr>
                                        <p:cTn id="83" dur="1" fill="hold">
                                          <p:stCondLst>
                                            <p:cond delay="0"/>
                                          </p:stCondLst>
                                        </p:cTn>
                                        <p:tgtEl>
                                          <p:spTgt spid="246"/>
                                        </p:tgtEl>
                                        <p:attrNameLst>
                                          <p:attrName>style.visibility</p:attrName>
                                        </p:attrNameLst>
                                      </p:cBhvr>
                                      <p:to>
                                        <p:strVal val="visible"/>
                                      </p:to>
                                    </p:set>
                                    <p:animEffect transition="in" filter="fade">
                                      <p:cBhvr>
                                        <p:cTn id="84" dur="300"/>
                                        <p:tgtEl>
                                          <p:spTgt spid="2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 grpId="0"/>
      <p:bldP spid="243" grpId="0"/>
      <p:bldP spid="244" grpId="0"/>
      <p:bldP spid="245" grpId="0"/>
      <p:bldP spid="246" grpId="0"/>
    </p:bldLst>
  </p:timing>
</p:sld>
</file>

<file path=ppt/slides/slide26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73" name="TextBox 172">
            <a:extLst>
              <a:ext uri="{FF2B5EF4-FFF2-40B4-BE49-F238E27FC236}">
                <a16:creationId xmlns:a16="http://schemas.microsoft.com/office/drawing/2014/main" id="{49343EF4-6223-4759-9326-98BDBDEB699B}"/>
              </a:ext>
            </a:extLst>
          </p:cNvPr>
          <p:cNvSpPr txBox="1"/>
          <p:nvPr/>
        </p:nvSpPr>
        <p:spPr>
          <a:xfrm>
            <a:off x="2273876" y="1730244"/>
            <a:ext cx="6138579" cy="4154984"/>
          </a:xfrm>
          <a:prstGeom prst="rect">
            <a:avLst/>
          </a:prstGeom>
          <a:noFill/>
        </p:spPr>
        <p:txBody>
          <a:bodyPr wrap="square" rtlCol="0" anchor="b">
            <a:spAutoFit/>
          </a:bodyPr>
          <a:lstStyle/>
          <a:p>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of the </a:t>
            </a:r>
          </a:p>
          <a:p>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sp>
        <p:nvSpPr>
          <p:cNvPr id="195" name="Freeform: Shape 194">
            <a:extLst>
              <a:ext uri="{FF2B5EF4-FFF2-40B4-BE49-F238E27FC236}">
                <a16:creationId xmlns:a16="http://schemas.microsoft.com/office/drawing/2014/main" id="{6C73C305-781F-42B5-9B5E-F5ED5EA384B5}"/>
              </a:ext>
            </a:extLst>
          </p:cNvPr>
          <p:cNvSpPr>
            <a:spLocks/>
          </p:cNvSpPr>
          <p:nvPr/>
        </p:nvSpPr>
        <p:spPr bwMode="auto">
          <a:xfrm>
            <a:off x="7685314" y="670789"/>
            <a:ext cx="16868640" cy="17720244"/>
          </a:xfrm>
          <a:custGeom>
            <a:avLst/>
            <a:gdLst>
              <a:gd name="connsiteX0" fmla="*/ 7517389 w 14951581"/>
              <a:gd name="connsiteY0" fmla="*/ 3265171 h 15706403"/>
              <a:gd name="connsiteX1" fmla="*/ 6293185 w 14951581"/>
              <a:gd name="connsiteY1" fmla="*/ 3834372 h 15706403"/>
              <a:gd name="connsiteX2" fmla="*/ 6887459 w 14951581"/>
              <a:gd name="connsiteY2" fmla="*/ 4937198 h 15706403"/>
              <a:gd name="connsiteX3" fmla="*/ 6863687 w 14951581"/>
              <a:gd name="connsiteY3" fmla="*/ 5043923 h 15706403"/>
              <a:gd name="connsiteX4" fmla="*/ 6935001 w 14951581"/>
              <a:gd name="connsiteY4" fmla="*/ 5221798 h 15706403"/>
              <a:gd name="connsiteX5" fmla="*/ 7184595 w 14951581"/>
              <a:gd name="connsiteY5" fmla="*/ 5838432 h 15706403"/>
              <a:gd name="connsiteX6" fmla="*/ 7244023 w 14951581"/>
              <a:gd name="connsiteY6" fmla="*/ 6170466 h 15706403"/>
              <a:gd name="connsiteX7" fmla="*/ 7279679 w 14951581"/>
              <a:gd name="connsiteY7" fmla="*/ 6194183 h 15706403"/>
              <a:gd name="connsiteX8" fmla="*/ 7303450 w 14951581"/>
              <a:gd name="connsiteY8" fmla="*/ 6395774 h 15706403"/>
              <a:gd name="connsiteX9" fmla="*/ 7291565 w 14951581"/>
              <a:gd name="connsiteY9" fmla="*/ 6395774 h 15706403"/>
              <a:gd name="connsiteX10" fmla="*/ 7172710 w 14951581"/>
              <a:gd name="connsiteY10" fmla="*/ 6514358 h 15706403"/>
              <a:gd name="connsiteX11" fmla="*/ 7291565 w 14951581"/>
              <a:gd name="connsiteY11" fmla="*/ 6632940 h 15706403"/>
              <a:gd name="connsiteX12" fmla="*/ 7315335 w 14951581"/>
              <a:gd name="connsiteY12" fmla="*/ 6632940 h 15706403"/>
              <a:gd name="connsiteX13" fmla="*/ 7315335 w 14951581"/>
              <a:gd name="connsiteY13" fmla="*/ 6715949 h 15706403"/>
              <a:gd name="connsiteX14" fmla="*/ 7291565 w 14951581"/>
              <a:gd name="connsiteY14" fmla="*/ 6715949 h 15706403"/>
              <a:gd name="connsiteX15" fmla="*/ 7172710 w 14951581"/>
              <a:gd name="connsiteY15" fmla="*/ 6834533 h 15706403"/>
              <a:gd name="connsiteX16" fmla="*/ 7291565 w 14951581"/>
              <a:gd name="connsiteY16" fmla="*/ 6953116 h 15706403"/>
              <a:gd name="connsiteX17" fmla="*/ 7315335 w 14951581"/>
              <a:gd name="connsiteY17" fmla="*/ 6953116 h 15706403"/>
              <a:gd name="connsiteX18" fmla="*/ 7327221 w 14951581"/>
              <a:gd name="connsiteY18" fmla="*/ 7024266 h 15706403"/>
              <a:gd name="connsiteX19" fmla="*/ 7291565 w 14951581"/>
              <a:gd name="connsiteY19" fmla="*/ 7024266 h 15706403"/>
              <a:gd name="connsiteX20" fmla="*/ 7172710 w 14951581"/>
              <a:gd name="connsiteY20" fmla="*/ 7142850 h 15706403"/>
              <a:gd name="connsiteX21" fmla="*/ 7291565 w 14951581"/>
              <a:gd name="connsiteY21" fmla="*/ 7273291 h 15706403"/>
              <a:gd name="connsiteX22" fmla="*/ 7327221 w 14951581"/>
              <a:gd name="connsiteY22" fmla="*/ 7273291 h 15706403"/>
              <a:gd name="connsiteX23" fmla="*/ 7327221 w 14951581"/>
              <a:gd name="connsiteY23" fmla="*/ 7344441 h 15706403"/>
              <a:gd name="connsiteX24" fmla="*/ 7291565 w 14951581"/>
              <a:gd name="connsiteY24" fmla="*/ 7344441 h 15706403"/>
              <a:gd name="connsiteX25" fmla="*/ 7172710 w 14951581"/>
              <a:gd name="connsiteY25" fmla="*/ 7463025 h 15706403"/>
              <a:gd name="connsiteX26" fmla="*/ 7291565 w 14951581"/>
              <a:gd name="connsiteY26" fmla="*/ 7581609 h 15706403"/>
              <a:gd name="connsiteX27" fmla="*/ 7327221 w 14951581"/>
              <a:gd name="connsiteY27" fmla="*/ 7581609 h 15706403"/>
              <a:gd name="connsiteX28" fmla="*/ 7327221 w 14951581"/>
              <a:gd name="connsiteY28" fmla="*/ 7664616 h 15706403"/>
              <a:gd name="connsiteX29" fmla="*/ 7291565 w 14951581"/>
              <a:gd name="connsiteY29" fmla="*/ 7664616 h 15706403"/>
              <a:gd name="connsiteX30" fmla="*/ 7172710 w 14951581"/>
              <a:gd name="connsiteY30" fmla="*/ 7783200 h 15706403"/>
              <a:gd name="connsiteX31" fmla="*/ 7291565 w 14951581"/>
              <a:gd name="connsiteY31" fmla="*/ 7901783 h 15706403"/>
              <a:gd name="connsiteX32" fmla="*/ 7339107 w 14951581"/>
              <a:gd name="connsiteY32" fmla="*/ 7901783 h 15706403"/>
              <a:gd name="connsiteX33" fmla="*/ 7339107 w 14951581"/>
              <a:gd name="connsiteY33" fmla="*/ 7984792 h 15706403"/>
              <a:gd name="connsiteX34" fmla="*/ 7291565 w 14951581"/>
              <a:gd name="connsiteY34" fmla="*/ 7984792 h 15706403"/>
              <a:gd name="connsiteX35" fmla="*/ 7172710 w 14951581"/>
              <a:gd name="connsiteY35" fmla="*/ 8103375 h 15706403"/>
              <a:gd name="connsiteX36" fmla="*/ 7291565 w 14951581"/>
              <a:gd name="connsiteY36" fmla="*/ 8221959 h 15706403"/>
              <a:gd name="connsiteX37" fmla="*/ 7339107 w 14951581"/>
              <a:gd name="connsiteY37" fmla="*/ 8221959 h 15706403"/>
              <a:gd name="connsiteX38" fmla="*/ 7339107 w 14951581"/>
              <a:gd name="connsiteY38" fmla="*/ 8293109 h 15706403"/>
              <a:gd name="connsiteX39" fmla="*/ 7291565 w 14951581"/>
              <a:gd name="connsiteY39" fmla="*/ 8293109 h 15706403"/>
              <a:gd name="connsiteX40" fmla="*/ 7172710 w 14951581"/>
              <a:gd name="connsiteY40" fmla="*/ 8411692 h 15706403"/>
              <a:gd name="connsiteX41" fmla="*/ 7291565 w 14951581"/>
              <a:gd name="connsiteY41" fmla="*/ 8542134 h 15706403"/>
              <a:gd name="connsiteX42" fmla="*/ 7339107 w 14951581"/>
              <a:gd name="connsiteY42" fmla="*/ 8542134 h 15706403"/>
              <a:gd name="connsiteX43" fmla="*/ 7339107 w 14951581"/>
              <a:gd name="connsiteY43" fmla="*/ 8613284 h 15706403"/>
              <a:gd name="connsiteX44" fmla="*/ 7291565 w 14951581"/>
              <a:gd name="connsiteY44" fmla="*/ 8613284 h 15706403"/>
              <a:gd name="connsiteX45" fmla="*/ 7172710 w 14951581"/>
              <a:gd name="connsiteY45" fmla="*/ 8731867 h 15706403"/>
              <a:gd name="connsiteX46" fmla="*/ 7291565 w 14951581"/>
              <a:gd name="connsiteY46" fmla="*/ 8850451 h 15706403"/>
              <a:gd name="connsiteX47" fmla="*/ 7327221 w 14951581"/>
              <a:gd name="connsiteY47" fmla="*/ 8850451 h 15706403"/>
              <a:gd name="connsiteX48" fmla="*/ 7327221 w 14951581"/>
              <a:gd name="connsiteY48" fmla="*/ 8933459 h 15706403"/>
              <a:gd name="connsiteX49" fmla="*/ 7291565 w 14951581"/>
              <a:gd name="connsiteY49" fmla="*/ 8933459 h 15706403"/>
              <a:gd name="connsiteX50" fmla="*/ 7172710 w 14951581"/>
              <a:gd name="connsiteY50" fmla="*/ 9052043 h 15706403"/>
              <a:gd name="connsiteX51" fmla="*/ 7291565 w 14951581"/>
              <a:gd name="connsiteY51" fmla="*/ 9170626 h 15706403"/>
              <a:gd name="connsiteX52" fmla="*/ 7315335 w 14951581"/>
              <a:gd name="connsiteY52" fmla="*/ 9170626 h 15706403"/>
              <a:gd name="connsiteX53" fmla="*/ 7315335 w 14951581"/>
              <a:gd name="connsiteY53" fmla="*/ 9253634 h 15706403"/>
              <a:gd name="connsiteX54" fmla="*/ 7291565 w 14951581"/>
              <a:gd name="connsiteY54" fmla="*/ 9253634 h 15706403"/>
              <a:gd name="connsiteX55" fmla="*/ 7172710 w 14951581"/>
              <a:gd name="connsiteY55" fmla="*/ 9372218 h 15706403"/>
              <a:gd name="connsiteX56" fmla="*/ 7291565 w 14951581"/>
              <a:gd name="connsiteY56" fmla="*/ 9490801 h 15706403"/>
              <a:gd name="connsiteX57" fmla="*/ 7303450 w 14951581"/>
              <a:gd name="connsiteY57" fmla="*/ 9490801 h 15706403"/>
              <a:gd name="connsiteX58" fmla="*/ 7291565 w 14951581"/>
              <a:gd name="connsiteY58" fmla="*/ 9561951 h 15706403"/>
              <a:gd name="connsiteX59" fmla="*/ 7172710 w 14951581"/>
              <a:gd name="connsiteY59" fmla="*/ 9680535 h 15706403"/>
              <a:gd name="connsiteX60" fmla="*/ 7267794 w 14951581"/>
              <a:gd name="connsiteY60" fmla="*/ 9799118 h 15706403"/>
              <a:gd name="connsiteX61" fmla="*/ 7244023 w 14951581"/>
              <a:gd name="connsiteY61" fmla="*/ 9893985 h 15706403"/>
              <a:gd name="connsiteX62" fmla="*/ 7172710 w 14951581"/>
              <a:gd name="connsiteY62" fmla="*/ 10000710 h 15706403"/>
              <a:gd name="connsiteX63" fmla="*/ 7184595 w 14951581"/>
              <a:gd name="connsiteY63" fmla="*/ 10060002 h 15706403"/>
              <a:gd name="connsiteX64" fmla="*/ 7160825 w 14951581"/>
              <a:gd name="connsiteY64" fmla="*/ 10107435 h 15706403"/>
              <a:gd name="connsiteX65" fmla="*/ 7113283 w 14951581"/>
              <a:gd name="connsiteY65" fmla="*/ 10166726 h 15706403"/>
              <a:gd name="connsiteX66" fmla="*/ 6958771 w 14951581"/>
              <a:gd name="connsiteY66" fmla="*/ 9490801 h 15706403"/>
              <a:gd name="connsiteX67" fmla="*/ 6863687 w 14951581"/>
              <a:gd name="connsiteY67" fmla="*/ 8696292 h 15706403"/>
              <a:gd name="connsiteX68" fmla="*/ 6007933 w 14951581"/>
              <a:gd name="connsiteY68" fmla="*/ 8506559 h 15706403"/>
              <a:gd name="connsiteX69" fmla="*/ 5175950 w 14951581"/>
              <a:gd name="connsiteY69" fmla="*/ 9016468 h 15706403"/>
              <a:gd name="connsiteX70" fmla="*/ 4070601 w 14951581"/>
              <a:gd name="connsiteY70" fmla="*/ 13249896 h 15706403"/>
              <a:gd name="connsiteX71" fmla="*/ 4236998 w 14951581"/>
              <a:gd name="connsiteY71" fmla="*/ 13629363 h 15706403"/>
              <a:gd name="connsiteX72" fmla="*/ 4498478 w 14951581"/>
              <a:gd name="connsiteY72" fmla="*/ 13664938 h 15706403"/>
              <a:gd name="connsiteX73" fmla="*/ 5615713 w 14951581"/>
              <a:gd name="connsiteY73" fmla="*/ 13404054 h 15706403"/>
              <a:gd name="connsiteX74" fmla="*/ 6495238 w 14951581"/>
              <a:gd name="connsiteY74" fmla="*/ 13344762 h 15706403"/>
              <a:gd name="connsiteX75" fmla="*/ 6899344 w 14951581"/>
              <a:gd name="connsiteY75" fmla="*/ 12621403 h 15706403"/>
              <a:gd name="connsiteX76" fmla="*/ 7006313 w 14951581"/>
              <a:gd name="connsiteY76" fmla="*/ 11850611 h 15706403"/>
              <a:gd name="connsiteX77" fmla="*/ 7232137 w 14951581"/>
              <a:gd name="connsiteY77" fmla="*/ 10818936 h 15706403"/>
              <a:gd name="connsiteX78" fmla="*/ 7232137 w 14951581"/>
              <a:gd name="connsiteY78" fmla="*/ 10783360 h 15706403"/>
              <a:gd name="connsiteX79" fmla="*/ 7481732 w 14951581"/>
              <a:gd name="connsiteY79" fmla="*/ 10498760 h 15706403"/>
              <a:gd name="connsiteX80" fmla="*/ 7731327 w 14951581"/>
              <a:gd name="connsiteY80" fmla="*/ 10866369 h 15706403"/>
              <a:gd name="connsiteX81" fmla="*/ 7945266 w 14951581"/>
              <a:gd name="connsiteY81" fmla="*/ 11850611 h 15706403"/>
              <a:gd name="connsiteX82" fmla="*/ 8052235 w 14951581"/>
              <a:gd name="connsiteY82" fmla="*/ 12621403 h 15706403"/>
              <a:gd name="connsiteX83" fmla="*/ 8456341 w 14951581"/>
              <a:gd name="connsiteY83" fmla="*/ 13344762 h 15706403"/>
              <a:gd name="connsiteX84" fmla="*/ 9335867 w 14951581"/>
              <a:gd name="connsiteY84" fmla="*/ 13404054 h 15706403"/>
              <a:gd name="connsiteX85" fmla="*/ 10453101 w 14951581"/>
              <a:gd name="connsiteY85" fmla="*/ 13664938 h 15706403"/>
              <a:gd name="connsiteX86" fmla="*/ 10714581 w 14951581"/>
              <a:gd name="connsiteY86" fmla="*/ 13629363 h 15706403"/>
              <a:gd name="connsiteX87" fmla="*/ 10880978 w 14951581"/>
              <a:gd name="connsiteY87" fmla="*/ 13249896 h 15706403"/>
              <a:gd name="connsiteX88" fmla="*/ 9775629 w 14951581"/>
              <a:gd name="connsiteY88" fmla="*/ 9016468 h 15706403"/>
              <a:gd name="connsiteX89" fmla="*/ 8943645 w 14951581"/>
              <a:gd name="connsiteY89" fmla="*/ 8506559 h 15706403"/>
              <a:gd name="connsiteX90" fmla="*/ 8076006 w 14951581"/>
              <a:gd name="connsiteY90" fmla="*/ 8696292 h 15706403"/>
              <a:gd name="connsiteX91" fmla="*/ 7980922 w 14951581"/>
              <a:gd name="connsiteY91" fmla="*/ 9490801 h 15706403"/>
              <a:gd name="connsiteX92" fmla="*/ 7850182 w 14951581"/>
              <a:gd name="connsiteY92" fmla="*/ 10143010 h 15706403"/>
              <a:gd name="connsiteX93" fmla="*/ 7778869 w 14951581"/>
              <a:gd name="connsiteY93" fmla="*/ 10107435 h 15706403"/>
              <a:gd name="connsiteX94" fmla="*/ 7766984 w 14951581"/>
              <a:gd name="connsiteY94" fmla="*/ 10071860 h 15706403"/>
              <a:gd name="connsiteX95" fmla="*/ 7790755 w 14951581"/>
              <a:gd name="connsiteY95" fmla="*/ 10000710 h 15706403"/>
              <a:gd name="connsiteX96" fmla="*/ 7695671 w 14951581"/>
              <a:gd name="connsiteY96" fmla="*/ 9882127 h 15706403"/>
              <a:gd name="connsiteX97" fmla="*/ 7671900 w 14951581"/>
              <a:gd name="connsiteY97" fmla="*/ 9799118 h 15706403"/>
              <a:gd name="connsiteX98" fmla="*/ 7790755 w 14951581"/>
              <a:gd name="connsiteY98" fmla="*/ 9680535 h 15706403"/>
              <a:gd name="connsiteX99" fmla="*/ 7660014 w 14951581"/>
              <a:gd name="connsiteY99" fmla="*/ 9561951 h 15706403"/>
              <a:gd name="connsiteX100" fmla="*/ 7648129 w 14951581"/>
              <a:gd name="connsiteY100" fmla="*/ 9561951 h 15706403"/>
              <a:gd name="connsiteX101" fmla="*/ 7636243 w 14951581"/>
              <a:gd name="connsiteY101" fmla="*/ 9490801 h 15706403"/>
              <a:gd name="connsiteX102" fmla="*/ 7660014 w 14951581"/>
              <a:gd name="connsiteY102" fmla="*/ 9490801 h 15706403"/>
              <a:gd name="connsiteX103" fmla="*/ 7790755 w 14951581"/>
              <a:gd name="connsiteY103" fmla="*/ 9372218 h 15706403"/>
              <a:gd name="connsiteX104" fmla="*/ 7660014 w 14951581"/>
              <a:gd name="connsiteY104" fmla="*/ 9253634 h 15706403"/>
              <a:gd name="connsiteX105" fmla="*/ 7624358 w 14951581"/>
              <a:gd name="connsiteY105" fmla="*/ 9253634 h 15706403"/>
              <a:gd name="connsiteX106" fmla="*/ 7624358 w 14951581"/>
              <a:gd name="connsiteY106" fmla="*/ 9170626 h 15706403"/>
              <a:gd name="connsiteX107" fmla="*/ 7660014 w 14951581"/>
              <a:gd name="connsiteY107" fmla="*/ 9170626 h 15706403"/>
              <a:gd name="connsiteX108" fmla="*/ 7790755 w 14951581"/>
              <a:gd name="connsiteY108" fmla="*/ 9052043 h 15706403"/>
              <a:gd name="connsiteX109" fmla="*/ 7660014 w 14951581"/>
              <a:gd name="connsiteY109" fmla="*/ 8933459 h 15706403"/>
              <a:gd name="connsiteX110" fmla="*/ 7612473 w 14951581"/>
              <a:gd name="connsiteY110" fmla="*/ 8933459 h 15706403"/>
              <a:gd name="connsiteX111" fmla="*/ 7612473 w 14951581"/>
              <a:gd name="connsiteY111" fmla="*/ 8850451 h 15706403"/>
              <a:gd name="connsiteX112" fmla="*/ 7660014 w 14951581"/>
              <a:gd name="connsiteY112" fmla="*/ 8850451 h 15706403"/>
              <a:gd name="connsiteX113" fmla="*/ 7790755 w 14951581"/>
              <a:gd name="connsiteY113" fmla="*/ 8731867 h 15706403"/>
              <a:gd name="connsiteX114" fmla="*/ 7660014 w 14951581"/>
              <a:gd name="connsiteY114" fmla="*/ 8613284 h 15706403"/>
              <a:gd name="connsiteX115" fmla="*/ 7600587 w 14951581"/>
              <a:gd name="connsiteY115" fmla="*/ 8613284 h 15706403"/>
              <a:gd name="connsiteX116" fmla="*/ 7600587 w 14951581"/>
              <a:gd name="connsiteY116" fmla="*/ 8542134 h 15706403"/>
              <a:gd name="connsiteX117" fmla="*/ 7660014 w 14951581"/>
              <a:gd name="connsiteY117" fmla="*/ 8542134 h 15706403"/>
              <a:gd name="connsiteX118" fmla="*/ 7790755 w 14951581"/>
              <a:gd name="connsiteY118" fmla="*/ 8411692 h 15706403"/>
              <a:gd name="connsiteX119" fmla="*/ 7660014 w 14951581"/>
              <a:gd name="connsiteY119" fmla="*/ 8293109 h 15706403"/>
              <a:gd name="connsiteX120" fmla="*/ 7600587 w 14951581"/>
              <a:gd name="connsiteY120" fmla="*/ 8293109 h 15706403"/>
              <a:gd name="connsiteX121" fmla="*/ 7600587 w 14951581"/>
              <a:gd name="connsiteY121" fmla="*/ 8221959 h 15706403"/>
              <a:gd name="connsiteX122" fmla="*/ 7660014 w 14951581"/>
              <a:gd name="connsiteY122" fmla="*/ 8221959 h 15706403"/>
              <a:gd name="connsiteX123" fmla="*/ 7790755 w 14951581"/>
              <a:gd name="connsiteY123" fmla="*/ 8103375 h 15706403"/>
              <a:gd name="connsiteX124" fmla="*/ 7660014 w 14951581"/>
              <a:gd name="connsiteY124" fmla="*/ 7984792 h 15706403"/>
              <a:gd name="connsiteX125" fmla="*/ 7600587 w 14951581"/>
              <a:gd name="connsiteY125" fmla="*/ 7984792 h 15706403"/>
              <a:gd name="connsiteX126" fmla="*/ 7600587 w 14951581"/>
              <a:gd name="connsiteY126" fmla="*/ 7901783 h 15706403"/>
              <a:gd name="connsiteX127" fmla="*/ 7660014 w 14951581"/>
              <a:gd name="connsiteY127" fmla="*/ 7901783 h 15706403"/>
              <a:gd name="connsiteX128" fmla="*/ 7790755 w 14951581"/>
              <a:gd name="connsiteY128" fmla="*/ 7783200 h 15706403"/>
              <a:gd name="connsiteX129" fmla="*/ 7660014 w 14951581"/>
              <a:gd name="connsiteY129" fmla="*/ 7664616 h 15706403"/>
              <a:gd name="connsiteX130" fmla="*/ 7612473 w 14951581"/>
              <a:gd name="connsiteY130" fmla="*/ 7664616 h 15706403"/>
              <a:gd name="connsiteX131" fmla="*/ 7612473 w 14951581"/>
              <a:gd name="connsiteY131" fmla="*/ 7581609 h 15706403"/>
              <a:gd name="connsiteX132" fmla="*/ 7660014 w 14951581"/>
              <a:gd name="connsiteY132" fmla="*/ 7581609 h 15706403"/>
              <a:gd name="connsiteX133" fmla="*/ 7790755 w 14951581"/>
              <a:gd name="connsiteY133" fmla="*/ 7463025 h 15706403"/>
              <a:gd name="connsiteX134" fmla="*/ 7660014 w 14951581"/>
              <a:gd name="connsiteY134" fmla="*/ 7344441 h 15706403"/>
              <a:gd name="connsiteX135" fmla="*/ 7612473 w 14951581"/>
              <a:gd name="connsiteY135" fmla="*/ 7344441 h 15706403"/>
              <a:gd name="connsiteX136" fmla="*/ 7612473 w 14951581"/>
              <a:gd name="connsiteY136" fmla="*/ 7273291 h 15706403"/>
              <a:gd name="connsiteX137" fmla="*/ 7660014 w 14951581"/>
              <a:gd name="connsiteY137" fmla="*/ 7273291 h 15706403"/>
              <a:gd name="connsiteX138" fmla="*/ 7790755 w 14951581"/>
              <a:gd name="connsiteY138" fmla="*/ 7142850 h 15706403"/>
              <a:gd name="connsiteX139" fmla="*/ 7660014 w 14951581"/>
              <a:gd name="connsiteY139" fmla="*/ 7024266 h 15706403"/>
              <a:gd name="connsiteX140" fmla="*/ 7612473 w 14951581"/>
              <a:gd name="connsiteY140" fmla="*/ 7024266 h 15706403"/>
              <a:gd name="connsiteX141" fmla="*/ 7624358 w 14951581"/>
              <a:gd name="connsiteY141" fmla="*/ 6953116 h 15706403"/>
              <a:gd name="connsiteX142" fmla="*/ 7660014 w 14951581"/>
              <a:gd name="connsiteY142" fmla="*/ 6953116 h 15706403"/>
              <a:gd name="connsiteX143" fmla="*/ 7790755 w 14951581"/>
              <a:gd name="connsiteY143" fmla="*/ 6834533 h 15706403"/>
              <a:gd name="connsiteX144" fmla="*/ 7660014 w 14951581"/>
              <a:gd name="connsiteY144" fmla="*/ 6715949 h 15706403"/>
              <a:gd name="connsiteX145" fmla="*/ 7624358 w 14951581"/>
              <a:gd name="connsiteY145" fmla="*/ 6715949 h 15706403"/>
              <a:gd name="connsiteX146" fmla="*/ 7624358 w 14951581"/>
              <a:gd name="connsiteY146" fmla="*/ 6632940 h 15706403"/>
              <a:gd name="connsiteX147" fmla="*/ 7660014 w 14951581"/>
              <a:gd name="connsiteY147" fmla="*/ 6632940 h 15706403"/>
              <a:gd name="connsiteX148" fmla="*/ 7790755 w 14951581"/>
              <a:gd name="connsiteY148" fmla="*/ 6514358 h 15706403"/>
              <a:gd name="connsiteX149" fmla="*/ 7660014 w 14951581"/>
              <a:gd name="connsiteY149" fmla="*/ 6395774 h 15706403"/>
              <a:gd name="connsiteX150" fmla="*/ 7636243 w 14951581"/>
              <a:gd name="connsiteY150" fmla="*/ 6395774 h 15706403"/>
              <a:gd name="connsiteX151" fmla="*/ 7660014 w 14951581"/>
              <a:gd name="connsiteY151" fmla="*/ 6194183 h 15706403"/>
              <a:gd name="connsiteX152" fmla="*/ 7695671 w 14951581"/>
              <a:gd name="connsiteY152" fmla="*/ 6170466 h 15706403"/>
              <a:gd name="connsiteX153" fmla="*/ 7755098 w 14951581"/>
              <a:gd name="connsiteY153" fmla="*/ 5838432 h 15706403"/>
              <a:gd name="connsiteX154" fmla="*/ 8004693 w 14951581"/>
              <a:gd name="connsiteY154" fmla="*/ 5221798 h 15706403"/>
              <a:gd name="connsiteX155" fmla="*/ 8076006 w 14951581"/>
              <a:gd name="connsiteY155" fmla="*/ 5043923 h 15706403"/>
              <a:gd name="connsiteX156" fmla="*/ 8076006 w 14951581"/>
              <a:gd name="connsiteY156" fmla="*/ 4996489 h 15706403"/>
              <a:gd name="connsiteX157" fmla="*/ 8753478 w 14951581"/>
              <a:gd name="connsiteY157" fmla="*/ 3834372 h 15706403"/>
              <a:gd name="connsiteX158" fmla="*/ 7517389 w 14951581"/>
              <a:gd name="connsiteY158" fmla="*/ 3265171 h 15706403"/>
              <a:gd name="connsiteX159" fmla="*/ 7591778 w 14951581"/>
              <a:gd name="connsiteY159" fmla="*/ 53 h 15706403"/>
              <a:gd name="connsiteX160" fmla="*/ 8154345 w 14951581"/>
              <a:gd name="connsiteY160" fmla="*/ 97902 h 15706403"/>
              <a:gd name="connsiteX161" fmla="*/ 9160476 w 14951581"/>
              <a:gd name="connsiteY161" fmla="*/ 916326 h 15706403"/>
              <a:gd name="connsiteX162" fmla="*/ 9335964 w 14951581"/>
              <a:gd name="connsiteY162" fmla="*/ 2143961 h 15706403"/>
              <a:gd name="connsiteX163" fmla="*/ 9300866 w 14951581"/>
              <a:gd name="connsiteY163" fmla="*/ 2588248 h 15706403"/>
              <a:gd name="connsiteX164" fmla="*/ 9605045 w 14951581"/>
              <a:gd name="connsiteY164" fmla="*/ 2447947 h 15706403"/>
              <a:gd name="connsiteX165" fmla="*/ 9733737 w 14951581"/>
              <a:gd name="connsiteY165" fmla="*/ 2833775 h 15706403"/>
              <a:gd name="connsiteX166" fmla="*/ 9441257 w 14951581"/>
              <a:gd name="connsiteY166" fmla="*/ 3570355 h 15706403"/>
              <a:gd name="connsiteX167" fmla="*/ 9207272 w 14951581"/>
              <a:gd name="connsiteY167" fmla="*/ 3722349 h 15706403"/>
              <a:gd name="connsiteX168" fmla="*/ 9172175 w 14951581"/>
              <a:gd name="connsiteY168" fmla="*/ 3687273 h 15706403"/>
              <a:gd name="connsiteX169" fmla="*/ 9160476 w 14951581"/>
              <a:gd name="connsiteY169" fmla="*/ 3769116 h 15706403"/>
              <a:gd name="connsiteX170" fmla="*/ 8891394 w 14951581"/>
              <a:gd name="connsiteY170" fmla="*/ 4552463 h 15706403"/>
              <a:gd name="connsiteX171" fmla="*/ 9452956 w 14951581"/>
              <a:gd name="connsiteY171" fmla="*/ 6282844 h 15706403"/>
              <a:gd name="connsiteX172" fmla="*/ 11944886 w 14951581"/>
              <a:gd name="connsiteY172" fmla="*/ 7393562 h 15706403"/>
              <a:gd name="connsiteX173" fmla="*/ 14085839 w 14951581"/>
              <a:gd name="connsiteY173" fmla="*/ 11193383 h 15706403"/>
              <a:gd name="connsiteX174" fmla="*/ 14565507 w 14951581"/>
              <a:gd name="connsiteY174" fmla="*/ 14525535 h 15706403"/>
              <a:gd name="connsiteX175" fmla="*/ 14951581 w 14951581"/>
              <a:gd name="connsiteY175" fmla="*/ 15706403 h 15706403"/>
              <a:gd name="connsiteX176" fmla="*/ 12576643 w 14951581"/>
              <a:gd name="connsiteY176" fmla="*/ 15706403 h 15706403"/>
              <a:gd name="connsiteX177" fmla="*/ 12518147 w 14951581"/>
              <a:gd name="connsiteY177" fmla="*/ 15519335 h 15706403"/>
              <a:gd name="connsiteX178" fmla="*/ 12003382 w 14951581"/>
              <a:gd name="connsiteY178" fmla="*/ 13777262 h 15706403"/>
              <a:gd name="connsiteX179" fmla="*/ 11278031 w 14951581"/>
              <a:gd name="connsiteY179" fmla="*/ 11228459 h 15706403"/>
              <a:gd name="connsiteX180" fmla="*/ 11032348 w 14951581"/>
              <a:gd name="connsiteY180" fmla="*/ 13297900 h 15706403"/>
              <a:gd name="connsiteX181" fmla="*/ 10611177 w 14951581"/>
              <a:gd name="connsiteY181" fmla="*/ 15706403 h 15706403"/>
              <a:gd name="connsiteX182" fmla="*/ 4340404 w 14951581"/>
              <a:gd name="connsiteY182" fmla="*/ 15706403 h 15706403"/>
              <a:gd name="connsiteX183" fmla="*/ 3930932 w 14951581"/>
              <a:gd name="connsiteY183" fmla="*/ 13297900 h 15706403"/>
              <a:gd name="connsiteX184" fmla="*/ 3673550 w 14951581"/>
              <a:gd name="connsiteY184" fmla="*/ 11228459 h 15706403"/>
              <a:gd name="connsiteX185" fmla="*/ 2948199 w 14951581"/>
              <a:gd name="connsiteY185" fmla="*/ 13777262 h 15706403"/>
              <a:gd name="connsiteX186" fmla="*/ 2374938 w 14951581"/>
              <a:gd name="connsiteY186" fmla="*/ 15694711 h 15706403"/>
              <a:gd name="connsiteX187" fmla="*/ 2374938 w 14951581"/>
              <a:gd name="connsiteY187" fmla="*/ 15706403 h 15706403"/>
              <a:gd name="connsiteX188" fmla="*/ 0 w 14951581"/>
              <a:gd name="connsiteY188" fmla="*/ 15706403 h 15706403"/>
              <a:gd name="connsiteX189" fmla="*/ 397773 w 14951581"/>
              <a:gd name="connsiteY189" fmla="*/ 14408618 h 15706403"/>
              <a:gd name="connsiteX190" fmla="*/ 865741 w 14951581"/>
              <a:gd name="connsiteY190" fmla="*/ 11193383 h 15706403"/>
              <a:gd name="connsiteX191" fmla="*/ 3018394 w 14951581"/>
              <a:gd name="connsiteY191" fmla="*/ 7393562 h 15706403"/>
              <a:gd name="connsiteX192" fmla="*/ 5498625 w 14951581"/>
              <a:gd name="connsiteY192" fmla="*/ 6282844 h 15706403"/>
              <a:gd name="connsiteX193" fmla="*/ 6071886 w 14951581"/>
              <a:gd name="connsiteY193" fmla="*/ 4833066 h 15706403"/>
              <a:gd name="connsiteX194" fmla="*/ 6048488 w 14951581"/>
              <a:gd name="connsiteY194" fmla="*/ 4494005 h 15706403"/>
              <a:gd name="connsiteX195" fmla="*/ 5896398 w 14951581"/>
              <a:gd name="connsiteY195" fmla="*/ 4306936 h 15706403"/>
              <a:gd name="connsiteX196" fmla="*/ 5709211 w 14951581"/>
              <a:gd name="connsiteY196" fmla="*/ 3698965 h 15706403"/>
              <a:gd name="connsiteX197" fmla="*/ 5685813 w 14951581"/>
              <a:gd name="connsiteY197" fmla="*/ 3722349 h 15706403"/>
              <a:gd name="connsiteX198" fmla="*/ 5451829 w 14951581"/>
              <a:gd name="connsiteY198" fmla="*/ 3570355 h 15706403"/>
              <a:gd name="connsiteX199" fmla="*/ 5159349 w 14951581"/>
              <a:gd name="connsiteY199" fmla="*/ 2833775 h 15706403"/>
              <a:gd name="connsiteX200" fmla="*/ 5276341 w 14951581"/>
              <a:gd name="connsiteY200" fmla="*/ 2447947 h 15706403"/>
              <a:gd name="connsiteX201" fmla="*/ 5603918 w 14951581"/>
              <a:gd name="connsiteY201" fmla="*/ 2588248 h 15706403"/>
              <a:gd name="connsiteX202" fmla="*/ 5603918 w 14951581"/>
              <a:gd name="connsiteY202" fmla="*/ 1383996 h 15706403"/>
              <a:gd name="connsiteX203" fmla="*/ 6340968 w 14951581"/>
              <a:gd name="connsiteY203" fmla="*/ 296662 h 15706403"/>
              <a:gd name="connsiteX204" fmla="*/ 7475791 w 14951581"/>
              <a:gd name="connsiteY204" fmla="*/ 4368 h 15706403"/>
              <a:gd name="connsiteX205" fmla="*/ 7591778 w 14951581"/>
              <a:gd name="connsiteY205" fmla="*/ 53 h 1570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4951581" h="15706403">
                <a:moveTo>
                  <a:pt x="7517389" y="3265171"/>
                </a:moveTo>
                <a:cubicBezTo>
                  <a:pt x="6839917" y="3265171"/>
                  <a:pt x="6293185" y="3312605"/>
                  <a:pt x="6293185" y="3834372"/>
                </a:cubicBezTo>
                <a:cubicBezTo>
                  <a:pt x="6293185" y="4178264"/>
                  <a:pt x="6530894" y="4652597"/>
                  <a:pt x="6887459" y="4937198"/>
                </a:cubicBezTo>
                <a:cubicBezTo>
                  <a:pt x="6863687" y="4972773"/>
                  <a:pt x="6863687" y="5008348"/>
                  <a:pt x="6863687" y="5043923"/>
                </a:cubicBezTo>
                <a:cubicBezTo>
                  <a:pt x="6875573" y="5103214"/>
                  <a:pt x="6911229" y="5162506"/>
                  <a:pt x="6935001" y="5221798"/>
                </a:cubicBezTo>
                <a:cubicBezTo>
                  <a:pt x="7041970" y="5423390"/>
                  <a:pt x="7160825" y="5624982"/>
                  <a:pt x="7184595" y="5838432"/>
                </a:cubicBezTo>
                <a:cubicBezTo>
                  <a:pt x="7196481" y="5957016"/>
                  <a:pt x="7160825" y="6075598"/>
                  <a:pt x="7244023" y="6170466"/>
                </a:cubicBezTo>
                <a:cubicBezTo>
                  <a:pt x="7255908" y="6182324"/>
                  <a:pt x="7267794" y="6182324"/>
                  <a:pt x="7279679" y="6194183"/>
                </a:cubicBezTo>
                <a:cubicBezTo>
                  <a:pt x="7291565" y="6229757"/>
                  <a:pt x="7291565" y="6300907"/>
                  <a:pt x="7303450" y="6395774"/>
                </a:cubicBezTo>
                <a:cubicBezTo>
                  <a:pt x="7291565" y="6395774"/>
                  <a:pt x="7291565" y="6395774"/>
                  <a:pt x="7291565" y="6395774"/>
                </a:cubicBezTo>
                <a:cubicBezTo>
                  <a:pt x="7232137" y="6395774"/>
                  <a:pt x="7172710" y="6443208"/>
                  <a:pt x="7172710" y="6514358"/>
                </a:cubicBezTo>
                <a:cubicBezTo>
                  <a:pt x="7172710" y="6585508"/>
                  <a:pt x="7232137" y="6632940"/>
                  <a:pt x="7291565" y="6632940"/>
                </a:cubicBezTo>
                <a:cubicBezTo>
                  <a:pt x="7315335" y="6632940"/>
                  <a:pt x="7315335" y="6632940"/>
                  <a:pt x="7315335" y="6632940"/>
                </a:cubicBezTo>
                <a:cubicBezTo>
                  <a:pt x="7315335" y="6656658"/>
                  <a:pt x="7315335" y="6680375"/>
                  <a:pt x="7315335" y="6715949"/>
                </a:cubicBezTo>
                <a:cubicBezTo>
                  <a:pt x="7291565" y="6715949"/>
                  <a:pt x="7291565" y="6715949"/>
                  <a:pt x="7291565" y="6715949"/>
                </a:cubicBezTo>
                <a:cubicBezTo>
                  <a:pt x="7232137" y="6715949"/>
                  <a:pt x="7172710" y="6763383"/>
                  <a:pt x="7172710" y="6834533"/>
                </a:cubicBezTo>
                <a:cubicBezTo>
                  <a:pt x="7172710" y="6893824"/>
                  <a:pt x="7232137" y="6953116"/>
                  <a:pt x="7291565" y="6953116"/>
                </a:cubicBezTo>
                <a:cubicBezTo>
                  <a:pt x="7315335" y="6953116"/>
                  <a:pt x="7315335" y="6953116"/>
                  <a:pt x="7315335" y="6953116"/>
                </a:cubicBezTo>
                <a:cubicBezTo>
                  <a:pt x="7327221" y="6976833"/>
                  <a:pt x="7327221" y="7000550"/>
                  <a:pt x="7327221" y="7024266"/>
                </a:cubicBezTo>
                <a:cubicBezTo>
                  <a:pt x="7291565" y="7024266"/>
                  <a:pt x="7291565" y="7024266"/>
                  <a:pt x="7291565" y="7024266"/>
                </a:cubicBezTo>
                <a:cubicBezTo>
                  <a:pt x="7232137" y="7024266"/>
                  <a:pt x="7172710" y="7083558"/>
                  <a:pt x="7172710" y="7142850"/>
                </a:cubicBezTo>
                <a:cubicBezTo>
                  <a:pt x="7172710" y="7213999"/>
                  <a:pt x="7232137" y="7273291"/>
                  <a:pt x="7291565" y="7273291"/>
                </a:cubicBezTo>
                <a:cubicBezTo>
                  <a:pt x="7327221" y="7273291"/>
                  <a:pt x="7327221" y="7273291"/>
                  <a:pt x="7327221" y="7273291"/>
                </a:cubicBezTo>
                <a:cubicBezTo>
                  <a:pt x="7327221" y="7297008"/>
                  <a:pt x="7327221" y="7320725"/>
                  <a:pt x="7327221" y="7344441"/>
                </a:cubicBezTo>
                <a:cubicBezTo>
                  <a:pt x="7291565" y="7344441"/>
                  <a:pt x="7291565" y="7344441"/>
                  <a:pt x="7291565" y="7344441"/>
                </a:cubicBezTo>
                <a:cubicBezTo>
                  <a:pt x="7232137" y="7344441"/>
                  <a:pt x="7172710" y="7403734"/>
                  <a:pt x="7172710" y="7463025"/>
                </a:cubicBezTo>
                <a:cubicBezTo>
                  <a:pt x="7172710" y="7534175"/>
                  <a:pt x="7232137" y="7581609"/>
                  <a:pt x="7291565" y="7581609"/>
                </a:cubicBezTo>
                <a:cubicBezTo>
                  <a:pt x="7327221" y="7581609"/>
                  <a:pt x="7327221" y="7581609"/>
                  <a:pt x="7327221" y="7581609"/>
                </a:cubicBezTo>
                <a:cubicBezTo>
                  <a:pt x="7327221" y="7605325"/>
                  <a:pt x="7327221" y="7640900"/>
                  <a:pt x="7327221" y="7664616"/>
                </a:cubicBezTo>
                <a:cubicBezTo>
                  <a:pt x="7291565" y="7664616"/>
                  <a:pt x="7291565" y="7664616"/>
                  <a:pt x="7291565" y="7664616"/>
                </a:cubicBezTo>
                <a:cubicBezTo>
                  <a:pt x="7232137" y="7664616"/>
                  <a:pt x="7172710" y="7712050"/>
                  <a:pt x="7172710" y="7783200"/>
                </a:cubicBezTo>
                <a:cubicBezTo>
                  <a:pt x="7172710" y="7842492"/>
                  <a:pt x="7232137" y="7901783"/>
                  <a:pt x="7291565" y="7901783"/>
                </a:cubicBezTo>
                <a:cubicBezTo>
                  <a:pt x="7339107" y="7901783"/>
                  <a:pt x="7339107" y="7901783"/>
                  <a:pt x="7339107" y="7901783"/>
                </a:cubicBezTo>
                <a:cubicBezTo>
                  <a:pt x="7339107" y="7925500"/>
                  <a:pt x="7339107" y="7949217"/>
                  <a:pt x="7339107" y="7984792"/>
                </a:cubicBezTo>
                <a:cubicBezTo>
                  <a:pt x="7291565" y="7984792"/>
                  <a:pt x="7291565" y="7984792"/>
                  <a:pt x="7291565" y="7984792"/>
                </a:cubicBezTo>
                <a:cubicBezTo>
                  <a:pt x="7232137" y="7984792"/>
                  <a:pt x="7172710" y="8032225"/>
                  <a:pt x="7172710" y="8103375"/>
                </a:cubicBezTo>
                <a:cubicBezTo>
                  <a:pt x="7172710" y="8162667"/>
                  <a:pt x="7232137" y="8221959"/>
                  <a:pt x="7291565" y="8221959"/>
                </a:cubicBezTo>
                <a:cubicBezTo>
                  <a:pt x="7339107" y="8221959"/>
                  <a:pt x="7339107" y="8221959"/>
                  <a:pt x="7339107" y="8221959"/>
                </a:cubicBezTo>
                <a:cubicBezTo>
                  <a:pt x="7339107" y="8245675"/>
                  <a:pt x="7339107" y="8269392"/>
                  <a:pt x="7339107" y="8293109"/>
                </a:cubicBezTo>
                <a:cubicBezTo>
                  <a:pt x="7291565" y="8293109"/>
                  <a:pt x="7291565" y="8293109"/>
                  <a:pt x="7291565" y="8293109"/>
                </a:cubicBezTo>
                <a:cubicBezTo>
                  <a:pt x="7232137" y="8293109"/>
                  <a:pt x="7172710" y="8352400"/>
                  <a:pt x="7172710" y="8411692"/>
                </a:cubicBezTo>
                <a:cubicBezTo>
                  <a:pt x="7172710" y="8482842"/>
                  <a:pt x="7232137" y="8542134"/>
                  <a:pt x="7291565" y="8542134"/>
                </a:cubicBezTo>
                <a:cubicBezTo>
                  <a:pt x="7339107" y="8542134"/>
                  <a:pt x="7339107" y="8542134"/>
                  <a:pt x="7339107" y="8542134"/>
                </a:cubicBezTo>
                <a:cubicBezTo>
                  <a:pt x="7339107" y="8565850"/>
                  <a:pt x="7339107" y="8589567"/>
                  <a:pt x="7339107" y="8613284"/>
                </a:cubicBezTo>
                <a:cubicBezTo>
                  <a:pt x="7291565" y="8613284"/>
                  <a:pt x="7291565" y="8613284"/>
                  <a:pt x="7291565" y="8613284"/>
                </a:cubicBezTo>
                <a:cubicBezTo>
                  <a:pt x="7232137" y="8613284"/>
                  <a:pt x="7172710" y="8672576"/>
                  <a:pt x="7172710" y="8731867"/>
                </a:cubicBezTo>
                <a:cubicBezTo>
                  <a:pt x="7172710" y="8803017"/>
                  <a:pt x="7232137" y="8850451"/>
                  <a:pt x="7291565" y="8850451"/>
                </a:cubicBezTo>
                <a:cubicBezTo>
                  <a:pt x="7327221" y="8850451"/>
                  <a:pt x="7327221" y="8850451"/>
                  <a:pt x="7327221" y="8850451"/>
                </a:cubicBezTo>
                <a:cubicBezTo>
                  <a:pt x="7327221" y="8874167"/>
                  <a:pt x="7327221" y="8909742"/>
                  <a:pt x="7327221" y="8933459"/>
                </a:cubicBezTo>
                <a:cubicBezTo>
                  <a:pt x="7291565" y="8933459"/>
                  <a:pt x="7291565" y="8933459"/>
                  <a:pt x="7291565" y="8933459"/>
                </a:cubicBezTo>
                <a:cubicBezTo>
                  <a:pt x="7232137" y="8933459"/>
                  <a:pt x="7172710" y="8980892"/>
                  <a:pt x="7172710" y="9052043"/>
                </a:cubicBezTo>
                <a:cubicBezTo>
                  <a:pt x="7172710" y="9111334"/>
                  <a:pt x="7232137" y="9170626"/>
                  <a:pt x="7291565" y="9170626"/>
                </a:cubicBezTo>
                <a:cubicBezTo>
                  <a:pt x="7315335" y="9170626"/>
                  <a:pt x="7315335" y="9170626"/>
                  <a:pt x="7315335" y="9170626"/>
                </a:cubicBezTo>
                <a:cubicBezTo>
                  <a:pt x="7315335" y="9194343"/>
                  <a:pt x="7315335" y="9218059"/>
                  <a:pt x="7315335" y="9253634"/>
                </a:cubicBezTo>
                <a:cubicBezTo>
                  <a:pt x="7291565" y="9253634"/>
                  <a:pt x="7291565" y="9253634"/>
                  <a:pt x="7291565" y="9253634"/>
                </a:cubicBezTo>
                <a:cubicBezTo>
                  <a:pt x="7232137" y="9253634"/>
                  <a:pt x="7172710" y="9301068"/>
                  <a:pt x="7172710" y="9372218"/>
                </a:cubicBezTo>
                <a:cubicBezTo>
                  <a:pt x="7172710" y="9431510"/>
                  <a:pt x="7232137" y="9490801"/>
                  <a:pt x="7291565" y="9490801"/>
                </a:cubicBezTo>
                <a:cubicBezTo>
                  <a:pt x="7303450" y="9490801"/>
                  <a:pt x="7303450" y="9490801"/>
                  <a:pt x="7303450" y="9490801"/>
                </a:cubicBezTo>
                <a:cubicBezTo>
                  <a:pt x="7303450" y="9514518"/>
                  <a:pt x="7303450" y="9538235"/>
                  <a:pt x="7291565" y="9561951"/>
                </a:cubicBezTo>
                <a:cubicBezTo>
                  <a:pt x="7232137" y="9561951"/>
                  <a:pt x="7172710" y="9621243"/>
                  <a:pt x="7172710" y="9680535"/>
                </a:cubicBezTo>
                <a:cubicBezTo>
                  <a:pt x="7172710" y="9739826"/>
                  <a:pt x="7208366" y="9787260"/>
                  <a:pt x="7267794" y="9799118"/>
                </a:cubicBezTo>
                <a:cubicBezTo>
                  <a:pt x="7255908" y="9834693"/>
                  <a:pt x="7255908" y="9858410"/>
                  <a:pt x="7244023" y="9893985"/>
                </a:cubicBezTo>
                <a:cubicBezTo>
                  <a:pt x="7208366" y="9905843"/>
                  <a:pt x="7172710" y="9953277"/>
                  <a:pt x="7172710" y="10000710"/>
                </a:cubicBezTo>
                <a:cubicBezTo>
                  <a:pt x="7172710" y="10024426"/>
                  <a:pt x="7172710" y="10036285"/>
                  <a:pt x="7184595" y="10060002"/>
                </a:cubicBezTo>
                <a:cubicBezTo>
                  <a:pt x="7172710" y="10071860"/>
                  <a:pt x="7172710" y="10095576"/>
                  <a:pt x="7160825" y="10107435"/>
                </a:cubicBezTo>
                <a:cubicBezTo>
                  <a:pt x="7113283" y="10166726"/>
                  <a:pt x="7113283" y="10166726"/>
                  <a:pt x="7113283" y="10166726"/>
                </a:cubicBezTo>
                <a:cubicBezTo>
                  <a:pt x="7041970" y="9941418"/>
                  <a:pt x="6970657" y="9716110"/>
                  <a:pt x="6958771" y="9490801"/>
                </a:cubicBezTo>
                <a:cubicBezTo>
                  <a:pt x="6958771" y="9218059"/>
                  <a:pt x="7018199" y="8921601"/>
                  <a:pt x="6863687" y="8696292"/>
                </a:cubicBezTo>
                <a:cubicBezTo>
                  <a:pt x="6697291" y="8435409"/>
                  <a:pt x="6305070" y="8376117"/>
                  <a:pt x="6007933" y="8506559"/>
                </a:cubicBezTo>
                <a:cubicBezTo>
                  <a:pt x="5805880" y="8601426"/>
                  <a:pt x="5318576" y="8850451"/>
                  <a:pt x="5175950" y="9016468"/>
                </a:cubicBezTo>
                <a:cubicBezTo>
                  <a:pt x="4177570" y="10237876"/>
                  <a:pt x="3821006" y="11328844"/>
                  <a:pt x="4070601" y="13249896"/>
                </a:cubicBezTo>
                <a:cubicBezTo>
                  <a:pt x="4094372" y="13392196"/>
                  <a:pt x="4106257" y="13558213"/>
                  <a:pt x="4236998" y="13629363"/>
                </a:cubicBezTo>
                <a:cubicBezTo>
                  <a:pt x="4308310" y="13676796"/>
                  <a:pt x="4403394" y="13664938"/>
                  <a:pt x="4498478" y="13664938"/>
                </a:cubicBezTo>
                <a:cubicBezTo>
                  <a:pt x="4902584" y="13629363"/>
                  <a:pt x="5211607" y="13404054"/>
                  <a:pt x="5615713" y="13404054"/>
                </a:cubicBezTo>
                <a:cubicBezTo>
                  <a:pt x="5936621" y="13404054"/>
                  <a:pt x="6209987" y="13487063"/>
                  <a:pt x="6495238" y="13344762"/>
                </a:cubicBezTo>
                <a:cubicBezTo>
                  <a:pt x="6768604" y="13214321"/>
                  <a:pt x="6875573" y="12906004"/>
                  <a:pt x="6899344" y="12621403"/>
                </a:cubicBezTo>
                <a:cubicBezTo>
                  <a:pt x="6911229" y="12336803"/>
                  <a:pt x="6982542" y="12135211"/>
                  <a:pt x="7006313" y="11850611"/>
                </a:cubicBezTo>
                <a:cubicBezTo>
                  <a:pt x="7041970" y="11506720"/>
                  <a:pt x="7220252" y="11174686"/>
                  <a:pt x="7232137" y="10818936"/>
                </a:cubicBezTo>
                <a:cubicBezTo>
                  <a:pt x="7232137" y="10807077"/>
                  <a:pt x="7232137" y="10795218"/>
                  <a:pt x="7232137" y="10783360"/>
                </a:cubicBezTo>
                <a:cubicBezTo>
                  <a:pt x="7481732" y="10498760"/>
                  <a:pt x="7481732" y="10498760"/>
                  <a:pt x="7481732" y="10498760"/>
                </a:cubicBezTo>
                <a:cubicBezTo>
                  <a:pt x="7481732" y="10498760"/>
                  <a:pt x="7648129" y="10771502"/>
                  <a:pt x="7731327" y="10866369"/>
                </a:cubicBezTo>
                <a:cubicBezTo>
                  <a:pt x="7743213" y="11198402"/>
                  <a:pt x="7909609" y="11518578"/>
                  <a:pt x="7945266" y="11850611"/>
                </a:cubicBezTo>
                <a:cubicBezTo>
                  <a:pt x="7969037" y="12135211"/>
                  <a:pt x="8040349" y="12336803"/>
                  <a:pt x="8052235" y="12621403"/>
                </a:cubicBezTo>
                <a:cubicBezTo>
                  <a:pt x="8076006" y="12906004"/>
                  <a:pt x="8182975" y="13214321"/>
                  <a:pt x="8456341" y="13344762"/>
                </a:cubicBezTo>
                <a:cubicBezTo>
                  <a:pt x="8729707" y="13487063"/>
                  <a:pt x="9014959" y="13404054"/>
                  <a:pt x="9335867" y="13404054"/>
                </a:cubicBezTo>
                <a:cubicBezTo>
                  <a:pt x="9739973" y="13404054"/>
                  <a:pt x="10048995" y="13629363"/>
                  <a:pt x="10453101" y="13664938"/>
                </a:cubicBezTo>
                <a:cubicBezTo>
                  <a:pt x="10548185" y="13664938"/>
                  <a:pt x="10643269" y="13676796"/>
                  <a:pt x="10714581" y="13629363"/>
                </a:cubicBezTo>
                <a:cubicBezTo>
                  <a:pt x="10845321" y="13558213"/>
                  <a:pt x="10857207" y="13392196"/>
                  <a:pt x="10880978" y="13249896"/>
                </a:cubicBezTo>
                <a:cubicBezTo>
                  <a:pt x="11130573" y="11328844"/>
                  <a:pt x="10774009" y="10237876"/>
                  <a:pt x="9775629" y="9016468"/>
                </a:cubicBezTo>
                <a:cubicBezTo>
                  <a:pt x="9633003" y="8850451"/>
                  <a:pt x="9145699" y="8601426"/>
                  <a:pt x="8943645" y="8506559"/>
                </a:cubicBezTo>
                <a:cubicBezTo>
                  <a:pt x="8646509" y="8376117"/>
                  <a:pt x="8254288" y="8435409"/>
                  <a:pt x="8076006" y="8696292"/>
                </a:cubicBezTo>
                <a:cubicBezTo>
                  <a:pt x="7933380" y="8921601"/>
                  <a:pt x="7992808" y="9218059"/>
                  <a:pt x="7980922" y="9490801"/>
                </a:cubicBezTo>
                <a:cubicBezTo>
                  <a:pt x="7980922" y="9716110"/>
                  <a:pt x="7909609" y="9929560"/>
                  <a:pt x="7850182" y="10143010"/>
                </a:cubicBezTo>
                <a:cubicBezTo>
                  <a:pt x="7778869" y="10107435"/>
                  <a:pt x="7778869" y="10107435"/>
                  <a:pt x="7778869" y="10107435"/>
                </a:cubicBezTo>
                <a:cubicBezTo>
                  <a:pt x="7778869" y="10095576"/>
                  <a:pt x="7766984" y="10083718"/>
                  <a:pt x="7766984" y="10071860"/>
                </a:cubicBezTo>
                <a:cubicBezTo>
                  <a:pt x="7778869" y="10048143"/>
                  <a:pt x="7790755" y="10024426"/>
                  <a:pt x="7790755" y="10000710"/>
                </a:cubicBezTo>
                <a:cubicBezTo>
                  <a:pt x="7790755" y="9941418"/>
                  <a:pt x="7743213" y="9893985"/>
                  <a:pt x="7695671" y="9882127"/>
                </a:cubicBezTo>
                <a:cubicBezTo>
                  <a:pt x="7683785" y="9858410"/>
                  <a:pt x="7683785" y="9834693"/>
                  <a:pt x="7671900" y="9799118"/>
                </a:cubicBezTo>
                <a:cubicBezTo>
                  <a:pt x="7731327" y="9799118"/>
                  <a:pt x="7790755" y="9751685"/>
                  <a:pt x="7790755" y="9680535"/>
                </a:cubicBezTo>
                <a:cubicBezTo>
                  <a:pt x="7790755" y="9621243"/>
                  <a:pt x="7731327" y="9561951"/>
                  <a:pt x="7660014" y="9561951"/>
                </a:cubicBezTo>
                <a:cubicBezTo>
                  <a:pt x="7648129" y="9561951"/>
                  <a:pt x="7648129" y="9561951"/>
                  <a:pt x="7648129" y="9561951"/>
                </a:cubicBezTo>
                <a:cubicBezTo>
                  <a:pt x="7636243" y="9538235"/>
                  <a:pt x="7636243" y="9514518"/>
                  <a:pt x="7636243" y="9490801"/>
                </a:cubicBezTo>
                <a:cubicBezTo>
                  <a:pt x="7660014" y="9490801"/>
                  <a:pt x="7660014" y="9490801"/>
                  <a:pt x="7660014" y="9490801"/>
                </a:cubicBezTo>
                <a:cubicBezTo>
                  <a:pt x="7731327" y="9490801"/>
                  <a:pt x="7790755" y="9431510"/>
                  <a:pt x="7790755" y="9372218"/>
                </a:cubicBezTo>
                <a:cubicBezTo>
                  <a:pt x="7790755" y="9301068"/>
                  <a:pt x="7731327" y="9253634"/>
                  <a:pt x="7660014" y="9253634"/>
                </a:cubicBezTo>
                <a:cubicBezTo>
                  <a:pt x="7624358" y="9253634"/>
                  <a:pt x="7624358" y="9253634"/>
                  <a:pt x="7624358" y="9253634"/>
                </a:cubicBezTo>
                <a:cubicBezTo>
                  <a:pt x="7624358" y="9218059"/>
                  <a:pt x="7624358" y="9194343"/>
                  <a:pt x="7624358" y="9170626"/>
                </a:cubicBezTo>
                <a:cubicBezTo>
                  <a:pt x="7660014" y="9170626"/>
                  <a:pt x="7660014" y="9170626"/>
                  <a:pt x="7660014" y="9170626"/>
                </a:cubicBezTo>
                <a:cubicBezTo>
                  <a:pt x="7731327" y="9170626"/>
                  <a:pt x="7790755" y="9111334"/>
                  <a:pt x="7790755" y="9052043"/>
                </a:cubicBezTo>
                <a:cubicBezTo>
                  <a:pt x="7790755" y="8980892"/>
                  <a:pt x="7731327" y="8933459"/>
                  <a:pt x="7660014" y="8933459"/>
                </a:cubicBezTo>
                <a:cubicBezTo>
                  <a:pt x="7612473" y="8933459"/>
                  <a:pt x="7612473" y="8933459"/>
                  <a:pt x="7612473" y="8933459"/>
                </a:cubicBezTo>
                <a:cubicBezTo>
                  <a:pt x="7612473" y="8909742"/>
                  <a:pt x="7612473" y="8874167"/>
                  <a:pt x="7612473" y="8850451"/>
                </a:cubicBezTo>
                <a:cubicBezTo>
                  <a:pt x="7660014" y="8850451"/>
                  <a:pt x="7660014" y="8850451"/>
                  <a:pt x="7660014" y="8850451"/>
                </a:cubicBezTo>
                <a:cubicBezTo>
                  <a:pt x="7731327" y="8850451"/>
                  <a:pt x="7790755" y="8803017"/>
                  <a:pt x="7790755" y="8731867"/>
                </a:cubicBezTo>
                <a:cubicBezTo>
                  <a:pt x="7790755" y="8672576"/>
                  <a:pt x="7731327" y="8613284"/>
                  <a:pt x="7660014" y="8613284"/>
                </a:cubicBezTo>
                <a:cubicBezTo>
                  <a:pt x="7600587" y="8613284"/>
                  <a:pt x="7600587" y="8613284"/>
                  <a:pt x="7600587" y="8613284"/>
                </a:cubicBezTo>
                <a:cubicBezTo>
                  <a:pt x="7600587" y="8589567"/>
                  <a:pt x="7600587" y="8565850"/>
                  <a:pt x="7600587" y="8542134"/>
                </a:cubicBezTo>
                <a:cubicBezTo>
                  <a:pt x="7660014" y="8542134"/>
                  <a:pt x="7660014" y="8542134"/>
                  <a:pt x="7660014" y="8542134"/>
                </a:cubicBezTo>
                <a:cubicBezTo>
                  <a:pt x="7731327" y="8542134"/>
                  <a:pt x="7790755" y="8482842"/>
                  <a:pt x="7790755" y="8411692"/>
                </a:cubicBezTo>
                <a:cubicBezTo>
                  <a:pt x="7790755" y="8352400"/>
                  <a:pt x="7731327" y="8293109"/>
                  <a:pt x="7660014" y="8293109"/>
                </a:cubicBezTo>
                <a:cubicBezTo>
                  <a:pt x="7600587" y="8293109"/>
                  <a:pt x="7600587" y="8293109"/>
                  <a:pt x="7600587" y="8293109"/>
                </a:cubicBezTo>
                <a:cubicBezTo>
                  <a:pt x="7600587" y="8269392"/>
                  <a:pt x="7600587" y="8245675"/>
                  <a:pt x="7600587" y="8221959"/>
                </a:cubicBezTo>
                <a:cubicBezTo>
                  <a:pt x="7660014" y="8221959"/>
                  <a:pt x="7660014" y="8221959"/>
                  <a:pt x="7660014" y="8221959"/>
                </a:cubicBezTo>
                <a:cubicBezTo>
                  <a:pt x="7731327" y="8221959"/>
                  <a:pt x="7790755" y="8162667"/>
                  <a:pt x="7790755" y="8103375"/>
                </a:cubicBezTo>
                <a:cubicBezTo>
                  <a:pt x="7790755" y="8032225"/>
                  <a:pt x="7731327" y="7984792"/>
                  <a:pt x="7660014" y="7984792"/>
                </a:cubicBezTo>
                <a:cubicBezTo>
                  <a:pt x="7600587" y="7984792"/>
                  <a:pt x="7600587" y="7984792"/>
                  <a:pt x="7600587" y="7984792"/>
                </a:cubicBezTo>
                <a:cubicBezTo>
                  <a:pt x="7600587" y="7949217"/>
                  <a:pt x="7600587" y="7925500"/>
                  <a:pt x="7600587" y="7901783"/>
                </a:cubicBezTo>
                <a:cubicBezTo>
                  <a:pt x="7660014" y="7901783"/>
                  <a:pt x="7660014" y="7901783"/>
                  <a:pt x="7660014" y="7901783"/>
                </a:cubicBezTo>
                <a:cubicBezTo>
                  <a:pt x="7731327" y="7901783"/>
                  <a:pt x="7790755" y="7842492"/>
                  <a:pt x="7790755" y="7783200"/>
                </a:cubicBezTo>
                <a:cubicBezTo>
                  <a:pt x="7790755" y="7712050"/>
                  <a:pt x="7731327" y="7664616"/>
                  <a:pt x="7660014" y="7664616"/>
                </a:cubicBezTo>
                <a:cubicBezTo>
                  <a:pt x="7612473" y="7664616"/>
                  <a:pt x="7612473" y="7664616"/>
                  <a:pt x="7612473" y="7664616"/>
                </a:cubicBezTo>
                <a:cubicBezTo>
                  <a:pt x="7612473" y="7640900"/>
                  <a:pt x="7612473" y="7605325"/>
                  <a:pt x="7612473" y="7581609"/>
                </a:cubicBezTo>
                <a:cubicBezTo>
                  <a:pt x="7660014" y="7581609"/>
                  <a:pt x="7660014" y="7581609"/>
                  <a:pt x="7660014" y="7581609"/>
                </a:cubicBezTo>
                <a:cubicBezTo>
                  <a:pt x="7731327" y="7581609"/>
                  <a:pt x="7790755" y="7534175"/>
                  <a:pt x="7790755" y="7463025"/>
                </a:cubicBezTo>
                <a:cubicBezTo>
                  <a:pt x="7790755" y="7403734"/>
                  <a:pt x="7731327" y="7344441"/>
                  <a:pt x="7660014" y="7344441"/>
                </a:cubicBezTo>
                <a:cubicBezTo>
                  <a:pt x="7612473" y="7344441"/>
                  <a:pt x="7612473" y="7344441"/>
                  <a:pt x="7612473" y="7344441"/>
                </a:cubicBezTo>
                <a:cubicBezTo>
                  <a:pt x="7612473" y="7320725"/>
                  <a:pt x="7612473" y="7297008"/>
                  <a:pt x="7612473" y="7273291"/>
                </a:cubicBezTo>
                <a:cubicBezTo>
                  <a:pt x="7660014" y="7273291"/>
                  <a:pt x="7660014" y="7273291"/>
                  <a:pt x="7660014" y="7273291"/>
                </a:cubicBezTo>
                <a:cubicBezTo>
                  <a:pt x="7731327" y="7273291"/>
                  <a:pt x="7790755" y="7213999"/>
                  <a:pt x="7790755" y="7142850"/>
                </a:cubicBezTo>
                <a:cubicBezTo>
                  <a:pt x="7790755" y="7083558"/>
                  <a:pt x="7731327" y="7024266"/>
                  <a:pt x="7660014" y="7024266"/>
                </a:cubicBezTo>
                <a:cubicBezTo>
                  <a:pt x="7612473" y="7024266"/>
                  <a:pt x="7612473" y="7024266"/>
                  <a:pt x="7612473" y="7024266"/>
                </a:cubicBezTo>
                <a:cubicBezTo>
                  <a:pt x="7612473" y="7000550"/>
                  <a:pt x="7612473" y="6976833"/>
                  <a:pt x="7624358" y="6953116"/>
                </a:cubicBezTo>
                <a:cubicBezTo>
                  <a:pt x="7660014" y="6953116"/>
                  <a:pt x="7660014" y="6953116"/>
                  <a:pt x="7660014" y="6953116"/>
                </a:cubicBezTo>
                <a:cubicBezTo>
                  <a:pt x="7731327" y="6953116"/>
                  <a:pt x="7790755" y="6893824"/>
                  <a:pt x="7790755" y="6834533"/>
                </a:cubicBezTo>
                <a:cubicBezTo>
                  <a:pt x="7790755" y="6763383"/>
                  <a:pt x="7731327" y="6715949"/>
                  <a:pt x="7660014" y="6715949"/>
                </a:cubicBezTo>
                <a:cubicBezTo>
                  <a:pt x="7624358" y="6715949"/>
                  <a:pt x="7624358" y="6715949"/>
                  <a:pt x="7624358" y="6715949"/>
                </a:cubicBezTo>
                <a:cubicBezTo>
                  <a:pt x="7624358" y="6680375"/>
                  <a:pt x="7624358" y="6656658"/>
                  <a:pt x="7624358" y="6632940"/>
                </a:cubicBezTo>
                <a:cubicBezTo>
                  <a:pt x="7660014" y="6632940"/>
                  <a:pt x="7660014" y="6632940"/>
                  <a:pt x="7660014" y="6632940"/>
                </a:cubicBezTo>
                <a:cubicBezTo>
                  <a:pt x="7731327" y="6632940"/>
                  <a:pt x="7790755" y="6585508"/>
                  <a:pt x="7790755" y="6514358"/>
                </a:cubicBezTo>
                <a:cubicBezTo>
                  <a:pt x="7790755" y="6443208"/>
                  <a:pt x="7731327" y="6395774"/>
                  <a:pt x="7660014" y="6395774"/>
                </a:cubicBezTo>
                <a:cubicBezTo>
                  <a:pt x="7636243" y="6395774"/>
                  <a:pt x="7636243" y="6395774"/>
                  <a:pt x="7636243" y="6395774"/>
                </a:cubicBezTo>
                <a:cubicBezTo>
                  <a:pt x="7648129" y="6300907"/>
                  <a:pt x="7648129" y="6229757"/>
                  <a:pt x="7660014" y="6194183"/>
                </a:cubicBezTo>
                <a:cubicBezTo>
                  <a:pt x="7671900" y="6182324"/>
                  <a:pt x="7683785" y="6182324"/>
                  <a:pt x="7695671" y="6170466"/>
                </a:cubicBezTo>
                <a:cubicBezTo>
                  <a:pt x="7778869" y="6075598"/>
                  <a:pt x="7743213" y="5957016"/>
                  <a:pt x="7755098" y="5838432"/>
                </a:cubicBezTo>
                <a:cubicBezTo>
                  <a:pt x="7778869" y="5624982"/>
                  <a:pt x="7897724" y="5423390"/>
                  <a:pt x="8004693" y="5221798"/>
                </a:cubicBezTo>
                <a:cubicBezTo>
                  <a:pt x="8028464" y="5162506"/>
                  <a:pt x="8064121" y="5103214"/>
                  <a:pt x="8076006" y="5043923"/>
                </a:cubicBezTo>
                <a:cubicBezTo>
                  <a:pt x="8076006" y="5032064"/>
                  <a:pt x="8076006" y="5020206"/>
                  <a:pt x="8076006" y="4996489"/>
                </a:cubicBezTo>
                <a:cubicBezTo>
                  <a:pt x="8468227" y="4723747"/>
                  <a:pt x="8753478" y="4213839"/>
                  <a:pt x="8753478" y="3834372"/>
                </a:cubicBezTo>
                <a:cubicBezTo>
                  <a:pt x="8753478" y="3312605"/>
                  <a:pt x="8194861" y="3265171"/>
                  <a:pt x="7517389" y="3265171"/>
                </a:cubicBezTo>
                <a:close/>
                <a:moveTo>
                  <a:pt x="7591778" y="53"/>
                </a:moveTo>
                <a:cubicBezTo>
                  <a:pt x="7713797" y="1080"/>
                  <a:pt x="7920361" y="17522"/>
                  <a:pt x="8154345" y="97902"/>
                </a:cubicBezTo>
                <a:cubicBezTo>
                  <a:pt x="8528719" y="226512"/>
                  <a:pt x="9066882" y="717566"/>
                  <a:pt x="9160476" y="916326"/>
                </a:cubicBezTo>
                <a:cubicBezTo>
                  <a:pt x="9265769" y="1115086"/>
                  <a:pt x="9347663" y="1828283"/>
                  <a:pt x="9335964" y="2143961"/>
                </a:cubicBezTo>
                <a:cubicBezTo>
                  <a:pt x="9335964" y="2249186"/>
                  <a:pt x="9324265" y="2401179"/>
                  <a:pt x="9300866" y="2588248"/>
                </a:cubicBezTo>
                <a:cubicBezTo>
                  <a:pt x="9371061" y="2529789"/>
                  <a:pt x="9523151" y="2436255"/>
                  <a:pt x="9605045" y="2447947"/>
                </a:cubicBezTo>
                <a:cubicBezTo>
                  <a:pt x="9733737" y="2447947"/>
                  <a:pt x="9815631" y="2611631"/>
                  <a:pt x="9733737" y="2833775"/>
                </a:cubicBezTo>
                <a:cubicBezTo>
                  <a:pt x="9663541" y="3055918"/>
                  <a:pt x="9476354" y="3406671"/>
                  <a:pt x="9441257" y="3570355"/>
                </a:cubicBezTo>
                <a:cubicBezTo>
                  <a:pt x="9417858" y="3734040"/>
                  <a:pt x="9265769" y="3769116"/>
                  <a:pt x="9207272" y="3722349"/>
                </a:cubicBezTo>
                <a:cubicBezTo>
                  <a:pt x="9195573" y="3710657"/>
                  <a:pt x="9183874" y="3698965"/>
                  <a:pt x="9172175" y="3687273"/>
                </a:cubicBezTo>
                <a:cubicBezTo>
                  <a:pt x="9172175" y="3722349"/>
                  <a:pt x="9172175" y="3745732"/>
                  <a:pt x="9160476" y="3769116"/>
                </a:cubicBezTo>
                <a:cubicBezTo>
                  <a:pt x="9125378" y="4166635"/>
                  <a:pt x="9031784" y="4353704"/>
                  <a:pt x="8891394" y="4552463"/>
                </a:cubicBezTo>
                <a:cubicBezTo>
                  <a:pt x="8867996" y="4786299"/>
                  <a:pt x="8797800" y="5721640"/>
                  <a:pt x="9452956" y="6282844"/>
                </a:cubicBezTo>
                <a:cubicBezTo>
                  <a:pt x="10213404" y="6925891"/>
                  <a:pt x="10540982" y="7148035"/>
                  <a:pt x="11944886" y="7393562"/>
                </a:cubicBezTo>
                <a:cubicBezTo>
                  <a:pt x="13337091" y="7639089"/>
                  <a:pt x="13734863" y="9802064"/>
                  <a:pt x="14085839" y="11193383"/>
                </a:cubicBezTo>
                <a:cubicBezTo>
                  <a:pt x="14331523" y="12117032"/>
                  <a:pt x="14483613" y="13625270"/>
                  <a:pt x="14565507" y="14525535"/>
                </a:cubicBezTo>
                <a:cubicBezTo>
                  <a:pt x="14612303" y="14946439"/>
                  <a:pt x="14740995" y="15343958"/>
                  <a:pt x="14951581" y="15706403"/>
                </a:cubicBezTo>
                <a:cubicBezTo>
                  <a:pt x="12576643" y="15706403"/>
                  <a:pt x="12576643" y="15706403"/>
                  <a:pt x="12576643" y="15706403"/>
                </a:cubicBezTo>
                <a:cubicBezTo>
                  <a:pt x="12553243" y="15647944"/>
                  <a:pt x="12541545" y="15577794"/>
                  <a:pt x="12518147" y="15519335"/>
                </a:cubicBezTo>
                <a:cubicBezTo>
                  <a:pt x="12354359" y="15004897"/>
                  <a:pt x="12120375" y="14244933"/>
                  <a:pt x="12003382" y="13777262"/>
                </a:cubicBezTo>
                <a:cubicBezTo>
                  <a:pt x="11804495" y="13005606"/>
                  <a:pt x="11383324" y="11368760"/>
                  <a:pt x="11278031" y="11228459"/>
                </a:cubicBezTo>
                <a:cubicBezTo>
                  <a:pt x="11172739" y="11088157"/>
                  <a:pt x="11090844" y="12549628"/>
                  <a:pt x="11032348" y="13297900"/>
                </a:cubicBezTo>
                <a:cubicBezTo>
                  <a:pt x="10985551" y="13835721"/>
                  <a:pt x="10728169" y="14934747"/>
                  <a:pt x="10611177" y="15706403"/>
                </a:cubicBezTo>
                <a:cubicBezTo>
                  <a:pt x="4340404" y="15706403"/>
                  <a:pt x="4340404" y="15706403"/>
                  <a:pt x="4340404" y="15706403"/>
                </a:cubicBezTo>
                <a:cubicBezTo>
                  <a:pt x="4223412" y="14934747"/>
                  <a:pt x="3966030" y="13835721"/>
                  <a:pt x="3930932" y="13297900"/>
                </a:cubicBezTo>
                <a:cubicBezTo>
                  <a:pt x="3860737" y="12549628"/>
                  <a:pt x="3790542" y="11088157"/>
                  <a:pt x="3673550" y="11228459"/>
                </a:cubicBezTo>
                <a:cubicBezTo>
                  <a:pt x="3568257" y="11368760"/>
                  <a:pt x="3147085" y="13005606"/>
                  <a:pt x="2948199" y="13777262"/>
                </a:cubicBezTo>
                <a:cubicBezTo>
                  <a:pt x="2819508" y="14303392"/>
                  <a:pt x="2538727" y="15191966"/>
                  <a:pt x="2374938" y="15694711"/>
                </a:cubicBezTo>
                <a:cubicBezTo>
                  <a:pt x="2374938" y="15694711"/>
                  <a:pt x="2374938" y="15706403"/>
                  <a:pt x="2374938" y="15706403"/>
                </a:cubicBezTo>
                <a:cubicBezTo>
                  <a:pt x="0" y="15706403"/>
                  <a:pt x="0" y="15706403"/>
                  <a:pt x="0" y="15706403"/>
                </a:cubicBezTo>
                <a:cubicBezTo>
                  <a:pt x="210585" y="15308883"/>
                  <a:pt x="350976" y="14864596"/>
                  <a:pt x="397773" y="14408618"/>
                </a:cubicBezTo>
                <a:cubicBezTo>
                  <a:pt x="479667" y="13496660"/>
                  <a:pt x="631757" y="12070265"/>
                  <a:pt x="865741" y="11193383"/>
                </a:cubicBezTo>
                <a:cubicBezTo>
                  <a:pt x="1216717" y="9802064"/>
                  <a:pt x="1614490" y="7639089"/>
                  <a:pt x="3018394" y="7393562"/>
                </a:cubicBezTo>
                <a:cubicBezTo>
                  <a:pt x="4410599" y="7148035"/>
                  <a:pt x="4749877" y="6925891"/>
                  <a:pt x="5498625" y="6282844"/>
                </a:cubicBezTo>
                <a:cubicBezTo>
                  <a:pt x="5989992" y="5861941"/>
                  <a:pt x="6071886" y="5230586"/>
                  <a:pt x="6071886" y="4833066"/>
                </a:cubicBezTo>
                <a:cubicBezTo>
                  <a:pt x="6071886" y="4634306"/>
                  <a:pt x="6048488" y="4494005"/>
                  <a:pt x="6048488" y="4494005"/>
                </a:cubicBezTo>
                <a:cubicBezTo>
                  <a:pt x="5978293" y="4412162"/>
                  <a:pt x="5919797" y="4353704"/>
                  <a:pt x="5896398" y="4306936"/>
                </a:cubicBezTo>
                <a:cubicBezTo>
                  <a:pt x="5826203" y="4213402"/>
                  <a:pt x="5767707" y="3979567"/>
                  <a:pt x="5709211" y="3698965"/>
                </a:cubicBezTo>
                <a:cubicBezTo>
                  <a:pt x="5709211" y="3710657"/>
                  <a:pt x="5697511" y="3722349"/>
                  <a:pt x="5685813" y="3722349"/>
                </a:cubicBezTo>
                <a:cubicBezTo>
                  <a:pt x="5627317" y="3769116"/>
                  <a:pt x="5475227" y="3734040"/>
                  <a:pt x="5451829" y="3570355"/>
                </a:cubicBezTo>
                <a:cubicBezTo>
                  <a:pt x="5416731" y="3406671"/>
                  <a:pt x="5229543" y="3055918"/>
                  <a:pt x="5159349" y="2833775"/>
                </a:cubicBezTo>
                <a:cubicBezTo>
                  <a:pt x="5077454" y="2611631"/>
                  <a:pt x="5159349" y="2447947"/>
                  <a:pt x="5276341" y="2447947"/>
                </a:cubicBezTo>
                <a:cubicBezTo>
                  <a:pt x="5369934" y="2436255"/>
                  <a:pt x="5522023" y="2529789"/>
                  <a:pt x="5603918" y="2588248"/>
                </a:cubicBezTo>
                <a:cubicBezTo>
                  <a:pt x="5580519" y="2097194"/>
                  <a:pt x="5557121" y="1734749"/>
                  <a:pt x="5603918" y="1383996"/>
                </a:cubicBezTo>
                <a:cubicBezTo>
                  <a:pt x="5639015" y="1021552"/>
                  <a:pt x="5978293" y="600648"/>
                  <a:pt x="6340968" y="296662"/>
                </a:cubicBezTo>
                <a:cubicBezTo>
                  <a:pt x="6691944" y="-7323"/>
                  <a:pt x="7475791" y="4368"/>
                  <a:pt x="7475791" y="4368"/>
                </a:cubicBezTo>
                <a:cubicBezTo>
                  <a:pt x="7475791" y="4368"/>
                  <a:pt x="7518566" y="-564"/>
                  <a:pt x="7591778" y="53"/>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grpSp>
        <p:nvGrpSpPr>
          <p:cNvPr id="189" name="Group 188">
            <a:extLst>
              <a:ext uri="{FF2B5EF4-FFF2-40B4-BE49-F238E27FC236}">
                <a16:creationId xmlns:a16="http://schemas.microsoft.com/office/drawing/2014/main" id="{82263DF0-A3C5-4401-B960-60478D2FD364}"/>
              </a:ext>
            </a:extLst>
          </p:cNvPr>
          <p:cNvGrpSpPr/>
          <p:nvPr/>
        </p:nvGrpSpPr>
        <p:grpSpPr>
          <a:xfrm>
            <a:off x="15595423" y="5387072"/>
            <a:ext cx="1130909" cy="996311"/>
            <a:chOff x="16727488" y="4400550"/>
            <a:chExt cx="1227138" cy="1081088"/>
          </a:xfrm>
        </p:grpSpPr>
        <p:sp>
          <p:nvSpPr>
            <p:cNvPr id="190" name="Freeform 13">
              <a:extLst>
                <a:ext uri="{FF2B5EF4-FFF2-40B4-BE49-F238E27FC236}">
                  <a16:creationId xmlns:a16="http://schemas.microsoft.com/office/drawing/2014/main" id="{D7656B2D-085B-4762-90DA-906354352217}"/>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14">
              <a:extLst>
                <a:ext uri="{FF2B5EF4-FFF2-40B4-BE49-F238E27FC236}">
                  <a16:creationId xmlns:a16="http://schemas.microsoft.com/office/drawing/2014/main" id="{4302187E-FFA3-4719-9C54-112F7E024E68}"/>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15">
              <a:extLst>
                <a:ext uri="{FF2B5EF4-FFF2-40B4-BE49-F238E27FC236}">
                  <a16:creationId xmlns:a16="http://schemas.microsoft.com/office/drawing/2014/main" id="{7607FD94-A24B-414F-8E39-0C3921F148ED}"/>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16">
              <a:extLst>
                <a:ext uri="{FF2B5EF4-FFF2-40B4-BE49-F238E27FC236}">
                  <a16:creationId xmlns:a16="http://schemas.microsoft.com/office/drawing/2014/main" id="{A40796DE-7346-445E-9DB8-37901434880F}"/>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 name="Group 16">
            <a:extLst>
              <a:ext uri="{FF2B5EF4-FFF2-40B4-BE49-F238E27FC236}">
                <a16:creationId xmlns:a16="http://schemas.microsoft.com/office/drawing/2014/main" id="{F32D8E3A-0AE6-42FC-B17F-6873E3A060A9}"/>
              </a:ext>
            </a:extLst>
          </p:cNvPr>
          <p:cNvGrpSpPr/>
          <p:nvPr/>
        </p:nvGrpSpPr>
        <p:grpSpPr>
          <a:xfrm>
            <a:off x="15595423" y="5387072"/>
            <a:ext cx="1130909" cy="996311"/>
            <a:chOff x="16727488" y="4400550"/>
            <a:chExt cx="1227138" cy="1081088"/>
          </a:xfrm>
        </p:grpSpPr>
        <p:sp>
          <p:nvSpPr>
            <p:cNvPr id="13" name="Freeform 13">
              <a:extLst>
                <a:ext uri="{FF2B5EF4-FFF2-40B4-BE49-F238E27FC236}">
                  <a16:creationId xmlns:a16="http://schemas.microsoft.com/office/drawing/2014/main" id="{991C6828-9A3E-4A6D-A171-D8A22525FD05}"/>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F6AFAB0E-997B-478B-83FC-0CA76F64939D}"/>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B963CEED-C630-4C6E-B20F-7FF68A2F2735}"/>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F4FCBF09-6FEF-4396-9CD9-C7E0FD9409C5}"/>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6" name="Group 195">
            <a:extLst>
              <a:ext uri="{FF2B5EF4-FFF2-40B4-BE49-F238E27FC236}">
                <a16:creationId xmlns:a16="http://schemas.microsoft.com/office/drawing/2014/main" id="{700F8020-E1F9-4784-8491-01401917526C}"/>
              </a:ext>
            </a:extLst>
          </p:cNvPr>
          <p:cNvGrpSpPr/>
          <p:nvPr/>
        </p:nvGrpSpPr>
        <p:grpSpPr>
          <a:xfrm>
            <a:off x="17155414" y="11260743"/>
            <a:ext cx="458597" cy="404016"/>
            <a:chOff x="16727488" y="4400550"/>
            <a:chExt cx="1227138" cy="1081088"/>
          </a:xfrm>
        </p:grpSpPr>
        <p:sp>
          <p:nvSpPr>
            <p:cNvPr id="197" name="Freeform 13">
              <a:extLst>
                <a:ext uri="{FF2B5EF4-FFF2-40B4-BE49-F238E27FC236}">
                  <a16:creationId xmlns:a16="http://schemas.microsoft.com/office/drawing/2014/main" id="{0DC8D512-4341-43DF-B89C-738D90D4D20E}"/>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14">
              <a:extLst>
                <a:ext uri="{FF2B5EF4-FFF2-40B4-BE49-F238E27FC236}">
                  <a16:creationId xmlns:a16="http://schemas.microsoft.com/office/drawing/2014/main" id="{FF84FC27-D342-42C7-9B97-EB89053870CE}"/>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15">
              <a:extLst>
                <a:ext uri="{FF2B5EF4-FFF2-40B4-BE49-F238E27FC236}">
                  <a16:creationId xmlns:a16="http://schemas.microsoft.com/office/drawing/2014/main" id="{81425050-CB3B-4C16-82ED-07EF63519414}"/>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16">
              <a:extLst>
                <a:ext uri="{FF2B5EF4-FFF2-40B4-BE49-F238E27FC236}">
                  <a16:creationId xmlns:a16="http://schemas.microsoft.com/office/drawing/2014/main" id="{2605D9F8-7457-4BC3-8F99-D35A31FEC0B0}"/>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1" name="Group 200">
            <a:extLst>
              <a:ext uri="{FF2B5EF4-FFF2-40B4-BE49-F238E27FC236}">
                <a16:creationId xmlns:a16="http://schemas.microsoft.com/office/drawing/2014/main" id="{504384B0-5CEE-4948-9C06-5ADD19975031}"/>
              </a:ext>
            </a:extLst>
          </p:cNvPr>
          <p:cNvGrpSpPr/>
          <p:nvPr/>
        </p:nvGrpSpPr>
        <p:grpSpPr>
          <a:xfrm>
            <a:off x="18083700" y="11724358"/>
            <a:ext cx="734361" cy="646959"/>
            <a:chOff x="16727488" y="4400550"/>
            <a:chExt cx="1227138" cy="1081088"/>
          </a:xfrm>
        </p:grpSpPr>
        <p:sp>
          <p:nvSpPr>
            <p:cNvPr id="202" name="Freeform 13">
              <a:extLst>
                <a:ext uri="{FF2B5EF4-FFF2-40B4-BE49-F238E27FC236}">
                  <a16:creationId xmlns:a16="http://schemas.microsoft.com/office/drawing/2014/main" id="{6E0943F1-D9B1-4A33-9A93-DCEBB020CD1A}"/>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14">
              <a:extLst>
                <a:ext uri="{FF2B5EF4-FFF2-40B4-BE49-F238E27FC236}">
                  <a16:creationId xmlns:a16="http://schemas.microsoft.com/office/drawing/2014/main" id="{365732E5-660F-434B-94F4-6774AC3BDCCD}"/>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15">
              <a:extLst>
                <a:ext uri="{FF2B5EF4-FFF2-40B4-BE49-F238E27FC236}">
                  <a16:creationId xmlns:a16="http://schemas.microsoft.com/office/drawing/2014/main" id="{53B7F124-A562-4EEB-BC25-6D6D1503F1BE}"/>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16">
              <a:extLst>
                <a:ext uri="{FF2B5EF4-FFF2-40B4-BE49-F238E27FC236}">
                  <a16:creationId xmlns:a16="http://schemas.microsoft.com/office/drawing/2014/main" id="{CEDA7FB8-DD31-46DF-936F-54580B4D3002}"/>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6" name="Group 205">
            <a:extLst>
              <a:ext uri="{FF2B5EF4-FFF2-40B4-BE49-F238E27FC236}">
                <a16:creationId xmlns:a16="http://schemas.microsoft.com/office/drawing/2014/main" id="{97E3E7A2-6953-43D3-AED6-1950D807AA5C}"/>
              </a:ext>
            </a:extLst>
          </p:cNvPr>
          <p:cNvGrpSpPr/>
          <p:nvPr/>
        </p:nvGrpSpPr>
        <p:grpSpPr>
          <a:xfrm>
            <a:off x="16979057" y="14018491"/>
            <a:ext cx="734361" cy="646959"/>
            <a:chOff x="16727488" y="4400550"/>
            <a:chExt cx="1227138" cy="1081088"/>
          </a:xfrm>
        </p:grpSpPr>
        <p:sp>
          <p:nvSpPr>
            <p:cNvPr id="207" name="Freeform 13">
              <a:extLst>
                <a:ext uri="{FF2B5EF4-FFF2-40B4-BE49-F238E27FC236}">
                  <a16:creationId xmlns:a16="http://schemas.microsoft.com/office/drawing/2014/main" id="{63E33BD9-1BBE-4F1D-A82E-AA1DC633E6F1}"/>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Freeform 14">
              <a:extLst>
                <a:ext uri="{FF2B5EF4-FFF2-40B4-BE49-F238E27FC236}">
                  <a16:creationId xmlns:a16="http://schemas.microsoft.com/office/drawing/2014/main" id="{E57486CA-C969-4C57-9334-0A721E8B819D}"/>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15">
              <a:extLst>
                <a:ext uri="{FF2B5EF4-FFF2-40B4-BE49-F238E27FC236}">
                  <a16:creationId xmlns:a16="http://schemas.microsoft.com/office/drawing/2014/main" id="{D0A0F5F0-DAE6-4758-9808-055EA8C11FF6}"/>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16">
              <a:extLst>
                <a:ext uri="{FF2B5EF4-FFF2-40B4-BE49-F238E27FC236}">
                  <a16:creationId xmlns:a16="http://schemas.microsoft.com/office/drawing/2014/main" id="{A0C70D2C-D048-40A0-B7CB-5F48D69C5395}"/>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1" name="Group 210">
            <a:extLst>
              <a:ext uri="{FF2B5EF4-FFF2-40B4-BE49-F238E27FC236}">
                <a16:creationId xmlns:a16="http://schemas.microsoft.com/office/drawing/2014/main" id="{E2FDCEA3-358D-4895-8960-ED403A9B469A}"/>
              </a:ext>
            </a:extLst>
          </p:cNvPr>
          <p:cNvGrpSpPr/>
          <p:nvPr/>
        </p:nvGrpSpPr>
        <p:grpSpPr>
          <a:xfrm>
            <a:off x="18493168" y="14224242"/>
            <a:ext cx="455980" cy="401711"/>
            <a:chOff x="16727488" y="4400550"/>
            <a:chExt cx="1227138" cy="1081088"/>
          </a:xfrm>
        </p:grpSpPr>
        <p:sp>
          <p:nvSpPr>
            <p:cNvPr id="212" name="Freeform 13">
              <a:extLst>
                <a:ext uri="{FF2B5EF4-FFF2-40B4-BE49-F238E27FC236}">
                  <a16:creationId xmlns:a16="http://schemas.microsoft.com/office/drawing/2014/main" id="{021699DA-2D15-496E-B9A0-A4289BB40B44}"/>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14">
              <a:extLst>
                <a:ext uri="{FF2B5EF4-FFF2-40B4-BE49-F238E27FC236}">
                  <a16:creationId xmlns:a16="http://schemas.microsoft.com/office/drawing/2014/main" id="{60EC9BCC-7F38-4140-A679-30C0659D2D59}"/>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15">
              <a:extLst>
                <a:ext uri="{FF2B5EF4-FFF2-40B4-BE49-F238E27FC236}">
                  <a16:creationId xmlns:a16="http://schemas.microsoft.com/office/drawing/2014/main" id="{E1BFEEE6-1EFE-4B94-A4DF-56CCA488F5B3}"/>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16">
              <a:extLst>
                <a:ext uri="{FF2B5EF4-FFF2-40B4-BE49-F238E27FC236}">
                  <a16:creationId xmlns:a16="http://schemas.microsoft.com/office/drawing/2014/main" id="{8CC399E8-F868-4591-82F8-275C4F1EEEB1}"/>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6" name="Group 215">
            <a:extLst>
              <a:ext uri="{FF2B5EF4-FFF2-40B4-BE49-F238E27FC236}">
                <a16:creationId xmlns:a16="http://schemas.microsoft.com/office/drawing/2014/main" id="{EADF0807-DFD4-40EE-9A29-E8AAAF0CB015}"/>
              </a:ext>
            </a:extLst>
          </p:cNvPr>
          <p:cNvGrpSpPr/>
          <p:nvPr/>
        </p:nvGrpSpPr>
        <p:grpSpPr>
          <a:xfrm>
            <a:off x="16882155" y="12316138"/>
            <a:ext cx="734361" cy="646959"/>
            <a:chOff x="16727488" y="4400550"/>
            <a:chExt cx="1227138" cy="1081088"/>
          </a:xfrm>
        </p:grpSpPr>
        <p:sp>
          <p:nvSpPr>
            <p:cNvPr id="217" name="Freeform 13">
              <a:extLst>
                <a:ext uri="{FF2B5EF4-FFF2-40B4-BE49-F238E27FC236}">
                  <a16:creationId xmlns:a16="http://schemas.microsoft.com/office/drawing/2014/main" id="{3856A588-A9D2-4C58-B52B-7FFE57AD2432}"/>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14">
              <a:extLst>
                <a:ext uri="{FF2B5EF4-FFF2-40B4-BE49-F238E27FC236}">
                  <a16:creationId xmlns:a16="http://schemas.microsoft.com/office/drawing/2014/main" id="{62E436C8-C7F0-43C0-9946-52C532C5732F}"/>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15">
              <a:extLst>
                <a:ext uri="{FF2B5EF4-FFF2-40B4-BE49-F238E27FC236}">
                  <a16:creationId xmlns:a16="http://schemas.microsoft.com/office/drawing/2014/main" id="{4566419D-F4BD-4BC8-9539-F995ECF79723}"/>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16">
              <a:extLst>
                <a:ext uri="{FF2B5EF4-FFF2-40B4-BE49-F238E27FC236}">
                  <a16:creationId xmlns:a16="http://schemas.microsoft.com/office/drawing/2014/main" id="{FAFA83E8-BDF7-455C-B75F-E41C78A8D955}"/>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2" name="Group 221">
            <a:extLst>
              <a:ext uri="{FF2B5EF4-FFF2-40B4-BE49-F238E27FC236}">
                <a16:creationId xmlns:a16="http://schemas.microsoft.com/office/drawing/2014/main" id="{B6E2B4C7-856A-4F73-9289-48288517DC15}"/>
              </a:ext>
            </a:extLst>
          </p:cNvPr>
          <p:cNvGrpSpPr/>
          <p:nvPr/>
        </p:nvGrpSpPr>
        <p:grpSpPr>
          <a:xfrm>
            <a:off x="13954489" y="11457115"/>
            <a:ext cx="621148" cy="547220"/>
            <a:chOff x="16727488" y="4400550"/>
            <a:chExt cx="1227138" cy="1081088"/>
          </a:xfrm>
        </p:grpSpPr>
        <p:sp>
          <p:nvSpPr>
            <p:cNvPr id="223" name="Freeform 13">
              <a:extLst>
                <a:ext uri="{FF2B5EF4-FFF2-40B4-BE49-F238E27FC236}">
                  <a16:creationId xmlns:a16="http://schemas.microsoft.com/office/drawing/2014/main" id="{4373DC34-0D0C-4F54-B52E-B0BC42AE3A62}"/>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 name="Freeform 14">
              <a:extLst>
                <a:ext uri="{FF2B5EF4-FFF2-40B4-BE49-F238E27FC236}">
                  <a16:creationId xmlns:a16="http://schemas.microsoft.com/office/drawing/2014/main" id="{C3F22E14-F8D8-4FC2-A176-1FE1E3B11731}"/>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15">
              <a:extLst>
                <a:ext uri="{FF2B5EF4-FFF2-40B4-BE49-F238E27FC236}">
                  <a16:creationId xmlns:a16="http://schemas.microsoft.com/office/drawing/2014/main" id="{D601E6E1-B229-43FF-81DA-76932851598D}"/>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16">
              <a:extLst>
                <a:ext uri="{FF2B5EF4-FFF2-40B4-BE49-F238E27FC236}">
                  <a16:creationId xmlns:a16="http://schemas.microsoft.com/office/drawing/2014/main" id="{65AF9815-4A22-4B58-9719-9F9C4BAEAD57}"/>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7" name="Group 226">
            <a:extLst>
              <a:ext uri="{FF2B5EF4-FFF2-40B4-BE49-F238E27FC236}">
                <a16:creationId xmlns:a16="http://schemas.microsoft.com/office/drawing/2014/main" id="{89F4BE7A-6D4C-4065-BF7D-146227842B46}"/>
              </a:ext>
            </a:extLst>
          </p:cNvPr>
          <p:cNvGrpSpPr/>
          <p:nvPr/>
        </p:nvGrpSpPr>
        <p:grpSpPr>
          <a:xfrm>
            <a:off x="14884083" y="13610056"/>
            <a:ext cx="463613" cy="408435"/>
            <a:chOff x="16727488" y="4400550"/>
            <a:chExt cx="1227138" cy="1081088"/>
          </a:xfrm>
        </p:grpSpPr>
        <p:sp>
          <p:nvSpPr>
            <p:cNvPr id="228" name="Freeform 13">
              <a:extLst>
                <a:ext uri="{FF2B5EF4-FFF2-40B4-BE49-F238E27FC236}">
                  <a16:creationId xmlns:a16="http://schemas.microsoft.com/office/drawing/2014/main" id="{D2973731-5986-4FD6-9A38-28B6FEE7ADE5}"/>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14">
              <a:extLst>
                <a:ext uri="{FF2B5EF4-FFF2-40B4-BE49-F238E27FC236}">
                  <a16:creationId xmlns:a16="http://schemas.microsoft.com/office/drawing/2014/main" id="{52325CB3-D281-413A-8892-5DB4E2A40E12}"/>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15">
              <a:extLst>
                <a:ext uri="{FF2B5EF4-FFF2-40B4-BE49-F238E27FC236}">
                  <a16:creationId xmlns:a16="http://schemas.microsoft.com/office/drawing/2014/main" id="{52F4FCEB-7025-4331-AC57-BD346CD1B6FF}"/>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16">
              <a:extLst>
                <a:ext uri="{FF2B5EF4-FFF2-40B4-BE49-F238E27FC236}">
                  <a16:creationId xmlns:a16="http://schemas.microsoft.com/office/drawing/2014/main" id="{4B4492F5-C68D-4DBA-B75C-524D1041FA31}"/>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2" name="Group 231">
            <a:extLst>
              <a:ext uri="{FF2B5EF4-FFF2-40B4-BE49-F238E27FC236}">
                <a16:creationId xmlns:a16="http://schemas.microsoft.com/office/drawing/2014/main" id="{D54FE147-96F4-41A8-B39C-4877C081BFF3}"/>
              </a:ext>
            </a:extLst>
          </p:cNvPr>
          <p:cNvGrpSpPr/>
          <p:nvPr/>
        </p:nvGrpSpPr>
        <p:grpSpPr>
          <a:xfrm>
            <a:off x="13064721" y="12963097"/>
            <a:ext cx="923414" cy="813511"/>
            <a:chOff x="16727488" y="4400550"/>
            <a:chExt cx="1227138" cy="1081088"/>
          </a:xfrm>
        </p:grpSpPr>
        <p:sp>
          <p:nvSpPr>
            <p:cNvPr id="233" name="Freeform 13">
              <a:extLst>
                <a:ext uri="{FF2B5EF4-FFF2-40B4-BE49-F238E27FC236}">
                  <a16:creationId xmlns:a16="http://schemas.microsoft.com/office/drawing/2014/main" id="{410311C5-154C-46A7-9608-D0726F3AC9FC}"/>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14">
              <a:extLst>
                <a:ext uri="{FF2B5EF4-FFF2-40B4-BE49-F238E27FC236}">
                  <a16:creationId xmlns:a16="http://schemas.microsoft.com/office/drawing/2014/main" id="{26AD1830-C452-4E9E-A0ED-33690D664C81}"/>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15">
              <a:extLst>
                <a:ext uri="{FF2B5EF4-FFF2-40B4-BE49-F238E27FC236}">
                  <a16:creationId xmlns:a16="http://schemas.microsoft.com/office/drawing/2014/main" id="{99FFC010-71CD-44AF-9B85-5C3594164B31}"/>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16">
              <a:extLst>
                <a:ext uri="{FF2B5EF4-FFF2-40B4-BE49-F238E27FC236}">
                  <a16:creationId xmlns:a16="http://schemas.microsoft.com/office/drawing/2014/main" id="{93FA854F-5E83-4A62-8DF6-2FFEE84C884D}"/>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7" name="Group 236">
            <a:extLst>
              <a:ext uri="{FF2B5EF4-FFF2-40B4-BE49-F238E27FC236}">
                <a16:creationId xmlns:a16="http://schemas.microsoft.com/office/drawing/2014/main" id="{CAE60E13-86A2-45EE-B05E-59AB594DBD80}"/>
              </a:ext>
            </a:extLst>
          </p:cNvPr>
          <p:cNvGrpSpPr/>
          <p:nvPr/>
        </p:nvGrpSpPr>
        <p:grpSpPr>
          <a:xfrm>
            <a:off x="13739706" y="14302473"/>
            <a:ext cx="734361" cy="646959"/>
            <a:chOff x="16727488" y="4400550"/>
            <a:chExt cx="1227138" cy="1081088"/>
          </a:xfrm>
        </p:grpSpPr>
        <p:sp>
          <p:nvSpPr>
            <p:cNvPr id="238" name="Freeform 13">
              <a:extLst>
                <a:ext uri="{FF2B5EF4-FFF2-40B4-BE49-F238E27FC236}">
                  <a16:creationId xmlns:a16="http://schemas.microsoft.com/office/drawing/2014/main" id="{CBE12902-4B22-4E9E-BC5D-6AA721893AED}"/>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 name="Freeform 14">
              <a:extLst>
                <a:ext uri="{FF2B5EF4-FFF2-40B4-BE49-F238E27FC236}">
                  <a16:creationId xmlns:a16="http://schemas.microsoft.com/office/drawing/2014/main" id="{E0D9C9ED-46DF-4D5E-9E83-DCD9F5E763E6}"/>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15">
              <a:extLst>
                <a:ext uri="{FF2B5EF4-FFF2-40B4-BE49-F238E27FC236}">
                  <a16:creationId xmlns:a16="http://schemas.microsoft.com/office/drawing/2014/main" id="{1F62972E-C0CC-4F79-ACAC-7840FDF6D9C7}"/>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Freeform 16">
              <a:extLst>
                <a:ext uri="{FF2B5EF4-FFF2-40B4-BE49-F238E27FC236}">
                  <a16:creationId xmlns:a16="http://schemas.microsoft.com/office/drawing/2014/main" id="{B2215807-8BB8-40A1-AF30-2A4E682FA833}"/>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42" name="TextBox 241">
            <a:extLst>
              <a:ext uri="{FF2B5EF4-FFF2-40B4-BE49-F238E27FC236}">
                <a16:creationId xmlns:a16="http://schemas.microsoft.com/office/drawing/2014/main" id="{55D30D49-945C-40A8-9A25-EA3BD9DBE013}"/>
              </a:ext>
            </a:extLst>
          </p:cNvPr>
          <p:cNvSpPr txBox="1"/>
          <p:nvPr/>
        </p:nvSpPr>
        <p:spPr>
          <a:xfrm>
            <a:off x="5904197" y="6717532"/>
            <a:ext cx="3082139" cy="1261884"/>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High fever</a:t>
            </a:r>
          </a:p>
          <a:p>
            <a:r>
              <a:rPr lang="nb-NO" sz="2000"/>
              <a:t>Duis elementum metus vel tellus imperdiet lobortis.</a:t>
            </a:r>
            <a:endParaRPr lang="en-US" sz="2000"/>
          </a:p>
        </p:txBody>
      </p:sp>
      <p:sp>
        <p:nvSpPr>
          <p:cNvPr id="243" name="TextBox 242">
            <a:extLst>
              <a:ext uri="{FF2B5EF4-FFF2-40B4-BE49-F238E27FC236}">
                <a16:creationId xmlns:a16="http://schemas.microsoft.com/office/drawing/2014/main" id="{F9A4E27B-B8E1-4E9A-A530-1872A1337AFB}"/>
              </a:ext>
            </a:extLst>
          </p:cNvPr>
          <p:cNvSpPr txBox="1"/>
          <p:nvPr/>
        </p:nvSpPr>
        <p:spPr>
          <a:xfrm>
            <a:off x="2273875" y="6715987"/>
            <a:ext cx="2762200" cy="1569660"/>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a:t>
            </a:r>
          </a:p>
          <a:p>
            <a:r>
              <a:rPr lang="en-US" sz="2000"/>
              <a:t>diam nisi efficitur erat, id sagittis eros tellus sed erat. </a:t>
            </a:r>
          </a:p>
        </p:txBody>
      </p:sp>
      <p:sp>
        <p:nvSpPr>
          <p:cNvPr id="244" name="TextBox 243">
            <a:extLst>
              <a:ext uri="{FF2B5EF4-FFF2-40B4-BE49-F238E27FC236}">
                <a16:creationId xmlns:a16="http://schemas.microsoft.com/office/drawing/2014/main" id="{88976B96-557F-4B74-B30B-960647E100A1}"/>
              </a:ext>
            </a:extLst>
          </p:cNvPr>
          <p:cNvSpPr txBox="1"/>
          <p:nvPr/>
        </p:nvSpPr>
        <p:spPr>
          <a:xfrm>
            <a:off x="5814290" y="8648876"/>
            <a:ext cx="4152728" cy="1261884"/>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Sore Troath</a:t>
            </a:r>
          </a:p>
          <a:p>
            <a:r>
              <a:rPr lang="en-US" sz="2000"/>
              <a:t>diam nisi efficitur erat, id sagittis eros tellus sed erat. </a:t>
            </a:r>
          </a:p>
        </p:txBody>
      </p:sp>
      <p:sp>
        <p:nvSpPr>
          <p:cNvPr id="245" name="TextBox 244">
            <a:extLst>
              <a:ext uri="{FF2B5EF4-FFF2-40B4-BE49-F238E27FC236}">
                <a16:creationId xmlns:a16="http://schemas.microsoft.com/office/drawing/2014/main" id="{F6B879D9-944E-45F7-A04F-D2E1B4645BF5}"/>
              </a:ext>
            </a:extLst>
          </p:cNvPr>
          <p:cNvSpPr txBox="1"/>
          <p:nvPr/>
        </p:nvSpPr>
        <p:spPr>
          <a:xfrm>
            <a:off x="2273875" y="8648876"/>
            <a:ext cx="2762200" cy="1261884"/>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Headache</a:t>
            </a:r>
          </a:p>
          <a:p>
            <a:r>
              <a:rPr lang="en-US" sz="2000"/>
              <a:t>diam nisi efficitur erat, id sagittis eros.</a:t>
            </a:r>
          </a:p>
        </p:txBody>
      </p:sp>
      <p:sp>
        <p:nvSpPr>
          <p:cNvPr id="246" name="TextBox 245">
            <a:extLst>
              <a:ext uri="{FF2B5EF4-FFF2-40B4-BE49-F238E27FC236}">
                <a16:creationId xmlns:a16="http://schemas.microsoft.com/office/drawing/2014/main" id="{BDED9849-8B9E-48AB-806A-03DCE80BE0B4}"/>
              </a:ext>
            </a:extLst>
          </p:cNvPr>
          <p:cNvSpPr txBox="1"/>
          <p:nvPr/>
        </p:nvSpPr>
        <p:spPr>
          <a:xfrm>
            <a:off x="2273875" y="10561012"/>
            <a:ext cx="2762200" cy="1815882"/>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Shortness</a:t>
            </a:r>
          </a:p>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breath</a:t>
            </a:r>
          </a:p>
          <a:p>
            <a:r>
              <a:rPr lang="en-US" sz="2000"/>
              <a:t>diam nisi efficitur erat, id sagittis.</a:t>
            </a:r>
          </a:p>
        </p:txBody>
      </p:sp>
      <p:grpSp>
        <p:nvGrpSpPr>
          <p:cNvPr id="64" name="Group 63">
            <a:extLst>
              <a:ext uri="{FF2B5EF4-FFF2-40B4-BE49-F238E27FC236}">
                <a16:creationId xmlns:a16="http://schemas.microsoft.com/office/drawing/2014/main" id="{81435065-F418-4A02-B7DD-C4DA361D1818}"/>
              </a:ext>
            </a:extLst>
          </p:cNvPr>
          <p:cNvGrpSpPr/>
          <p:nvPr/>
        </p:nvGrpSpPr>
        <p:grpSpPr>
          <a:xfrm>
            <a:off x="684926" y="8246885"/>
            <a:ext cx="1061783" cy="1794230"/>
            <a:chOff x="684925" y="5960885"/>
            <a:chExt cx="1061783" cy="1794230"/>
          </a:xfrm>
        </p:grpSpPr>
        <p:cxnSp>
          <p:nvCxnSpPr>
            <p:cNvPr id="65" name="Straight Connector 64">
              <a:extLst>
                <a:ext uri="{FF2B5EF4-FFF2-40B4-BE49-F238E27FC236}">
                  <a16:creationId xmlns:a16="http://schemas.microsoft.com/office/drawing/2014/main" id="{A465AD33-ED53-4ECE-B0FA-E98145BE8643}"/>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67F3C281-D21D-4B5D-B6AE-0B2C1965CB90}"/>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E6DC9E2B-D80A-4913-87CE-036C035228B2}"/>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E86711E0-B406-4FDA-94BA-806D24762325}"/>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1A06E800-0A36-4431-B3A1-8759828AB1A1}"/>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7E0E042E-3A12-4EA0-AF4E-A79D57758D33}"/>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9B5942FA-9AD8-4A8D-AE7E-96A49C792A0E}"/>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72" name="TextBox 71">
            <a:extLst>
              <a:ext uri="{FF2B5EF4-FFF2-40B4-BE49-F238E27FC236}">
                <a16:creationId xmlns:a16="http://schemas.microsoft.com/office/drawing/2014/main" id="{286F69CE-08D5-4F26-8C9C-94A92D1B1DDA}"/>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423095056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4.13097E-6 1.80556E-6 L -0.00104 0.30538 C -0.00117 0.30755 -0.00123 0.30972 -0.00143 0.31189 C -0.00149 0.31345 -0.00175 0.31458 -0.00208 0.31606 C -0.00214 0.31753 -0.00227 0.31901 -0.0024 0.32048 C -0.00247 0.32205 -0.00273 0.32491 -0.00306 0.32656 C -0.00319 0.32708 -0.00332 0.32743 -0.00338 0.32786 C -0.00351 0.32838 -0.00351 0.3289 -0.00371 0.32951 C -0.0039 0.32995 -0.00416 0.33029 -0.00442 0.33073 C -0.00455 0.33107 -0.00455 0.33151 -0.00475 0.33186 C -0.00488 0.33238 -0.0052 0.33272 -0.0054 0.33316 C -0.0067 0.33646 -0.0052 0.33411 -0.00735 0.3368 C -0.00794 0.33889 -0.00755 0.33767 -0.00904 0.34045 L -0.0097 0.34175 C -0.00989 0.3421 -0.01009 0.34262 -0.01035 0.34297 C -0.01054 0.34323 -0.01087 0.34349 -0.011 0.34375 C -0.01132 0.3441 -0.01145 0.34453 -0.01171 0.34496 C -0.01204 0.34557 -0.01236 0.34609 -0.01269 0.34661 C -0.01288 0.34696 -0.01315 0.34739 -0.01334 0.34791 C -0.01367 0.34826 -0.01406 0.3487 -0.01438 0.34904 C -0.0149 0.35113 -0.01425 0.34956 -0.01568 0.35113 C -0.0164 0.35191 -0.01705 0.35278 -0.0177 0.35356 C -0.01796 0.3539 -0.01829 0.35443 -0.01874 0.35469 C -0.01946 0.35547 -0.02031 0.35607 -0.02102 0.35677 C -0.02135 0.35712 -0.02161 0.35764 -0.022 0.35807 C -0.02245 0.35842 -0.02291 0.35885 -0.02337 0.35929 C -0.02499 0.36102 -0.02545 0.36241 -0.02766 0.36371 C -0.02812 0.36397 -0.02851 0.36423 -0.02896 0.36458 C -0.02955 0.36484 -0.03014 0.36502 -0.03066 0.36536 C -0.03183 0.36614 -0.03274 0.36719 -0.03398 0.36779 C -0.03541 0.36857 -0.03625 0.36884 -0.03762 0.36988 C -0.03834 0.3704 -0.03892 0.37101 -0.03964 0.37153 C -0.04003 0.37179 -0.04055 0.37196 -0.04094 0.37231 C -0.04322 0.37396 -0.04127 0.37318 -0.04361 0.37387 C -0.04452 0.37448 -0.0455 0.37474 -0.04628 0.37561 C -0.04823 0.37743 -0.04732 0.37691 -0.04895 0.3776 C -0.05142 0.37986 -0.04895 0.37795 -0.0522 0.3796 C -0.0565 0.38194 -0.05337 0.38081 -0.05624 0.38168 C -0.05767 0.38255 -0.05819 0.38298 -0.05988 0.38377 C -0.06372 0.3855 -0.06001 0.38351 -0.06425 0.38533 C -0.06535 0.38585 -0.06639 0.38646 -0.06757 0.38706 L -0.06854 0.38732 C -0.07043 0.38967 -0.06861 0.38785 -0.07056 0.38897 C -0.07095 0.38923 -0.07147 0.38993 -0.07147 0.39002 " pathEditMode="relative" rAng="0" ptsTypes="AAAAAAAAAAAAAAAAAAAAAAAAAAAAAAAAAAAAAAAAAAAA">
                                      <p:cBhvr>
                                        <p:cTn id="6" dur="2000" fill="hold"/>
                                        <p:tgtEl>
                                          <p:spTgt spid="189"/>
                                        </p:tgtEl>
                                        <p:attrNameLst>
                                          <p:attrName>ppt_x</p:attrName>
                                          <p:attrName>ppt_y</p:attrName>
                                        </p:attrNameLst>
                                      </p:cBhvr>
                                      <p:rCtr x="-3574" y="19497"/>
                                    </p:animMotion>
                                  </p:childTnLst>
                                </p:cTn>
                              </p:par>
                              <p:par>
                                <p:cTn id="7" presetID="0" presetClass="path" presetSubtype="0" accel="50000" decel="50000" fill="hold" nodeType="withEffect">
                                  <p:stCondLst>
                                    <p:cond delay="200"/>
                                  </p:stCondLst>
                                  <p:childTnLst>
                                    <p:animMotion origin="layout" path="M -4.13097E-6 1.80556E-6 L -0.00032 0.31649 C -0.00032 0.31675 -0.00026 0.32109 0.00033 0.32239 C 0.00052 0.32274 0.00079 0.323 0.00105 0.32326 L 0.00176 0.32613 C 0.00189 0.32665 0.00183 0.32717 0.00222 0.32743 L 0.00293 0.32847 C 0.003 0.32882 0.00306 0.32934 0.00326 0.32977 C 0.00417 0.33194 0.00371 0.33029 0.00482 0.33212 C 0.00528 0.33298 0.0058 0.33377 0.00625 0.33481 C 0.00645 0.33533 0.00664 0.33611 0.0069 0.33663 C 0.00743 0.33732 0.00847 0.33845 0.00847 0.33854 C 0.00938 0.3421 0.00775 0.33637 0.01107 0.34262 C 0.01127 0.34297 0.0114 0.34366 0.01172 0.34401 C 0.01211 0.34427 0.01257 0.34427 0.01289 0.34444 C 0.01491 0.34809 0.01231 0.34366 0.01472 0.3467 C 0.01511 0.34713 0.01517 0.34774 0.0155 0.34809 C 0.01576 0.34844 0.01628 0.34861 0.01654 0.34896 C 0.01732 0.34974 0.01784 0.35052 0.01843 0.3513 C 0.01869 0.35156 0.01888 0.35191 0.01914 0.35217 L 0.02136 0.35399 L 0.02253 0.35495 C 0.02318 0.35625 0.02324 0.35651 0.02435 0.35764 C 0.02533 0.35851 0.02643 0.35929 0.02728 0.36033 C 0.02767 0.36085 0.028 0.36128 0.02839 0.36172 C 0.03066 0.36397 0.03027 0.36302 0.0321 0.36502 C 0.03639 0.36944 0.03053 0.36354 0.03398 0.36771 C 0.03431 0.36814 0.0347 0.36831 0.03509 0.36866 C 0.03555 0.3691 0.036 0.36962 0.03659 0.36996 C 0.03691 0.3704 0.0373 0.37066 0.03769 0.37092 C 0.03861 0.3717 0.03965 0.37274 0.04062 0.37361 C 0.04108 0.37404 0.04167 0.37448 0.04212 0.37509 C 0.04271 0.37561 0.04323 0.37639 0.04401 0.37691 C 0.04466 0.37743 0.04544 0.37795 0.04609 0.37873 C 0.04726 0.37969 0.04824 0.3809 0.04948 0.38203 C 0.05306 0.38463 0.04974 0.38203 0.0528 0.38463 C 0.05358 0.38533 0.05442 0.38568 0.05501 0.38646 L 0.058 0.3901 C 0.05833 0.39062 0.05872 0.39114 0.05911 0.39158 C 0.0597 0.3921 0.06035 0.39271 0.061 0.39323 C 0.06165 0.3941 0.06217 0.39488 0.06282 0.39566 C 0.06334 0.39627 0.06373 0.39696 0.06432 0.39748 C 0.06803 0.40095 0.06341 0.39653 0.06725 0.40069 C 0.06796 0.40147 0.06907 0.40234 0.06979 0.40295 C 0.07005 0.40347 0.07024 0.40399 0.07057 0.40434 C 0.07089 0.40477 0.07128 0.40495 0.07167 0.40529 C 0.07558 0.40859 0.07031 0.40425 0.07538 0.40842 C 0.07578 0.40877 0.07617 0.40894 0.07643 0.40937 C 0.07831 0.41154 0.0761 0.40877 0.07799 0.41163 C 0.07877 0.41285 0.0787 0.41241 0.07981 0.41345 C 0.08092 0.41449 0.08033 0.41432 0.08131 0.41571 C 0.08163 0.41623 0.08202 0.41666 0.08235 0.4171 L 0.08287 0.41857 " pathEditMode="relative" rAng="0" ptsTypes="AAAAAAAAAAAAAAAAAAAAAAAAAAAAAAAAAAAAAAAAAAAAAAAAAAAAA">
                                      <p:cBhvr>
                                        <p:cTn id="8" dur="2000" fill="hold"/>
                                        <p:tgtEl>
                                          <p:spTgt spid="17"/>
                                        </p:tgtEl>
                                        <p:attrNameLst>
                                          <p:attrName>ppt_x</p:attrName>
                                          <p:attrName>ppt_y</p:attrName>
                                        </p:attrNameLst>
                                      </p:cBhvr>
                                      <p:rCtr x="4127" y="20929"/>
                                    </p:animMotion>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nodeType="clickEffect">
                                  <p:stCondLst>
                                    <p:cond delay="0"/>
                                  </p:stCondLst>
                                  <p:childTnLst>
                                    <p:set>
                                      <p:cBhvr>
                                        <p:cTn id="12" dur="1" fill="hold">
                                          <p:stCondLst>
                                            <p:cond delay="0"/>
                                          </p:stCondLst>
                                        </p:cTn>
                                        <p:tgtEl>
                                          <p:spTgt spid="216"/>
                                        </p:tgtEl>
                                        <p:attrNameLst>
                                          <p:attrName>style.visibility</p:attrName>
                                        </p:attrNameLst>
                                      </p:cBhvr>
                                      <p:to>
                                        <p:strVal val="visible"/>
                                      </p:to>
                                    </p:set>
                                    <p:anim calcmode="lin" valueType="num">
                                      <p:cBhvr>
                                        <p:cTn id="13" dur="500" fill="hold"/>
                                        <p:tgtEl>
                                          <p:spTgt spid="216"/>
                                        </p:tgtEl>
                                        <p:attrNameLst>
                                          <p:attrName>ppt_w</p:attrName>
                                        </p:attrNameLst>
                                      </p:cBhvr>
                                      <p:tavLst>
                                        <p:tav tm="0">
                                          <p:val>
                                            <p:fltVal val="0"/>
                                          </p:val>
                                        </p:tav>
                                        <p:tav tm="100000">
                                          <p:val>
                                            <p:strVal val="#ppt_w"/>
                                          </p:val>
                                        </p:tav>
                                      </p:tavLst>
                                    </p:anim>
                                    <p:anim calcmode="lin" valueType="num">
                                      <p:cBhvr>
                                        <p:cTn id="14" dur="500" fill="hold"/>
                                        <p:tgtEl>
                                          <p:spTgt spid="216"/>
                                        </p:tgtEl>
                                        <p:attrNameLst>
                                          <p:attrName>ppt_h</p:attrName>
                                        </p:attrNameLst>
                                      </p:cBhvr>
                                      <p:tavLst>
                                        <p:tav tm="0">
                                          <p:val>
                                            <p:fltVal val="0"/>
                                          </p:val>
                                        </p:tav>
                                        <p:tav tm="100000">
                                          <p:val>
                                            <p:strVal val="#ppt_h"/>
                                          </p:val>
                                        </p:tav>
                                      </p:tavLst>
                                    </p:anim>
                                    <p:anim calcmode="lin" valueType="num">
                                      <p:cBhvr>
                                        <p:cTn id="15" dur="500" fill="hold"/>
                                        <p:tgtEl>
                                          <p:spTgt spid="216"/>
                                        </p:tgtEl>
                                        <p:attrNameLst>
                                          <p:attrName>style.rotation</p:attrName>
                                        </p:attrNameLst>
                                      </p:cBhvr>
                                      <p:tavLst>
                                        <p:tav tm="0">
                                          <p:val>
                                            <p:fltVal val="360"/>
                                          </p:val>
                                        </p:tav>
                                        <p:tav tm="100000">
                                          <p:val>
                                            <p:fltVal val="0"/>
                                          </p:val>
                                        </p:tav>
                                      </p:tavLst>
                                    </p:anim>
                                    <p:animEffect transition="in" filter="fade">
                                      <p:cBhvr>
                                        <p:cTn id="16" dur="500"/>
                                        <p:tgtEl>
                                          <p:spTgt spid="216"/>
                                        </p:tgtEl>
                                      </p:cBhvr>
                                    </p:animEffect>
                                  </p:childTnLst>
                                </p:cTn>
                              </p:par>
                              <p:par>
                                <p:cTn id="17" presetID="49" presetClass="entr" presetSubtype="0" decel="100000" fill="hold" nodeType="withEffect">
                                  <p:stCondLst>
                                    <p:cond delay="100"/>
                                  </p:stCondLst>
                                  <p:childTnLst>
                                    <p:set>
                                      <p:cBhvr>
                                        <p:cTn id="18" dur="1" fill="hold">
                                          <p:stCondLst>
                                            <p:cond delay="0"/>
                                          </p:stCondLst>
                                        </p:cTn>
                                        <p:tgtEl>
                                          <p:spTgt spid="232"/>
                                        </p:tgtEl>
                                        <p:attrNameLst>
                                          <p:attrName>style.visibility</p:attrName>
                                        </p:attrNameLst>
                                      </p:cBhvr>
                                      <p:to>
                                        <p:strVal val="visible"/>
                                      </p:to>
                                    </p:set>
                                    <p:anim calcmode="lin" valueType="num">
                                      <p:cBhvr>
                                        <p:cTn id="19" dur="500" fill="hold"/>
                                        <p:tgtEl>
                                          <p:spTgt spid="232"/>
                                        </p:tgtEl>
                                        <p:attrNameLst>
                                          <p:attrName>ppt_w</p:attrName>
                                        </p:attrNameLst>
                                      </p:cBhvr>
                                      <p:tavLst>
                                        <p:tav tm="0">
                                          <p:val>
                                            <p:fltVal val="0"/>
                                          </p:val>
                                        </p:tav>
                                        <p:tav tm="100000">
                                          <p:val>
                                            <p:strVal val="#ppt_w"/>
                                          </p:val>
                                        </p:tav>
                                      </p:tavLst>
                                    </p:anim>
                                    <p:anim calcmode="lin" valueType="num">
                                      <p:cBhvr>
                                        <p:cTn id="20" dur="500" fill="hold"/>
                                        <p:tgtEl>
                                          <p:spTgt spid="232"/>
                                        </p:tgtEl>
                                        <p:attrNameLst>
                                          <p:attrName>ppt_h</p:attrName>
                                        </p:attrNameLst>
                                      </p:cBhvr>
                                      <p:tavLst>
                                        <p:tav tm="0">
                                          <p:val>
                                            <p:fltVal val="0"/>
                                          </p:val>
                                        </p:tav>
                                        <p:tav tm="100000">
                                          <p:val>
                                            <p:strVal val="#ppt_h"/>
                                          </p:val>
                                        </p:tav>
                                      </p:tavLst>
                                    </p:anim>
                                    <p:anim calcmode="lin" valueType="num">
                                      <p:cBhvr>
                                        <p:cTn id="21" dur="500" fill="hold"/>
                                        <p:tgtEl>
                                          <p:spTgt spid="232"/>
                                        </p:tgtEl>
                                        <p:attrNameLst>
                                          <p:attrName>style.rotation</p:attrName>
                                        </p:attrNameLst>
                                      </p:cBhvr>
                                      <p:tavLst>
                                        <p:tav tm="0">
                                          <p:val>
                                            <p:fltVal val="360"/>
                                          </p:val>
                                        </p:tav>
                                        <p:tav tm="100000">
                                          <p:val>
                                            <p:fltVal val="0"/>
                                          </p:val>
                                        </p:tav>
                                      </p:tavLst>
                                    </p:anim>
                                    <p:animEffect transition="in" filter="fade">
                                      <p:cBhvr>
                                        <p:cTn id="22" dur="500"/>
                                        <p:tgtEl>
                                          <p:spTgt spid="232"/>
                                        </p:tgtEl>
                                      </p:cBhvr>
                                    </p:animEffect>
                                  </p:childTnLst>
                                </p:cTn>
                              </p:par>
                              <p:par>
                                <p:cTn id="23" presetID="49" presetClass="entr" presetSubtype="0" decel="100000" fill="hold" nodeType="withEffect">
                                  <p:stCondLst>
                                    <p:cond delay="200"/>
                                  </p:stCondLst>
                                  <p:childTnLst>
                                    <p:set>
                                      <p:cBhvr>
                                        <p:cTn id="24" dur="1" fill="hold">
                                          <p:stCondLst>
                                            <p:cond delay="0"/>
                                          </p:stCondLst>
                                        </p:cTn>
                                        <p:tgtEl>
                                          <p:spTgt spid="206"/>
                                        </p:tgtEl>
                                        <p:attrNameLst>
                                          <p:attrName>style.visibility</p:attrName>
                                        </p:attrNameLst>
                                      </p:cBhvr>
                                      <p:to>
                                        <p:strVal val="visible"/>
                                      </p:to>
                                    </p:set>
                                    <p:anim calcmode="lin" valueType="num">
                                      <p:cBhvr>
                                        <p:cTn id="25" dur="500" fill="hold"/>
                                        <p:tgtEl>
                                          <p:spTgt spid="206"/>
                                        </p:tgtEl>
                                        <p:attrNameLst>
                                          <p:attrName>ppt_w</p:attrName>
                                        </p:attrNameLst>
                                      </p:cBhvr>
                                      <p:tavLst>
                                        <p:tav tm="0">
                                          <p:val>
                                            <p:fltVal val="0"/>
                                          </p:val>
                                        </p:tav>
                                        <p:tav tm="100000">
                                          <p:val>
                                            <p:strVal val="#ppt_w"/>
                                          </p:val>
                                        </p:tav>
                                      </p:tavLst>
                                    </p:anim>
                                    <p:anim calcmode="lin" valueType="num">
                                      <p:cBhvr>
                                        <p:cTn id="26" dur="500" fill="hold"/>
                                        <p:tgtEl>
                                          <p:spTgt spid="206"/>
                                        </p:tgtEl>
                                        <p:attrNameLst>
                                          <p:attrName>ppt_h</p:attrName>
                                        </p:attrNameLst>
                                      </p:cBhvr>
                                      <p:tavLst>
                                        <p:tav tm="0">
                                          <p:val>
                                            <p:fltVal val="0"/>
                                          </p:val>
                                        </p:tav>
                                        <p:tav tm="100000">
                                          <p:val>
                                            <p:strVal val="#ppt_h"/>
                                          </p:val>
                                        </p:tav>
                                      </p:tavLst>
                                    </p:anim>
                                    <p:anim calcmode="lin" valueType="num">
                                      <p:cBhvr>
                                        <p:cTn id="27" dur="500" fill="hold"/>
                                        <p:tgtEl>
                                          <p:spTgt spid="206"/>
                                        </p:tgtEl>
                                        <p:attrNameLst>
                                          <p:attrName>style.rotation</p:attrName>
                                        </p:attrNameLst>
                                      </p:cBhvr>
                                      <p:tavLst>
                                        <p:tav tm="0">
                                          <p:val>
                                            <p:fltVal val="360"/>
                                          </p:val>
                                        </p:tav>
                                        <p:tav tm="100000">
                                          <p:val>
                                            <p:fltVal val="0"/>
                                          </p:val>
                                        </p:tav>
                                      </p:tavLst>
                                    </p:anim>
                                    <p:animEffect transition="in" filter="fade">
                                      <p:cBhvr>
                                        <p:cTn id="28" dur="500"/>
                                        <p:tgtEl>
                                          <p:spTgt spid="206"/>
                                        </p:tgtEl>
                                      </p:cBhvr>
                                    </p:animEffect>
                                  </p:childTnLst>
                                </p:cTn>
                              </p:par>
                              <p:par>
                                <p:cTn id="29" presetID="49" presetClass="entr" presetSubtype="0" decel="100000" fill="hold" nodeType="withEffect">
                                  <p:stCondLst>
                                    <p:cond delay="300"/>
                                  </p:stCondLst>
                                  <p:childTnLst>
                                    <p:set>
                                      <p:cBhvr>
                                        <p:cTn id="30" dur="1" fill="hold">
                                          <p:stCondLst>
                                            <p:cond delay="0"/>
                                          </p:stCondLst>
                                        </p:cTn>
                                        <p:tgtEl>
                                          <p:spTgt spid="222"/>
                                        </p:tgtEl>
                                        <p:attrNameLst>
                                          <p:attrName>style.visibility</p:attrName>
                                        </p:attrNameLst>
                                      </p:cBhvr>
                                      <p:to>
                                        <p:strVal val="visible"/>
                                      </p:to>
                                    </p:set>
                                    <p:anim calcmode="lin" valueType="num">
                                      <p:cBhvr>
                                        <p:cTn id="31" dur="500" fill="hold"/>
                                        <p:tgtEl>
                                          <p:spTgt spid="222"/>
                                        </p:tgtEl>
                                        <p:attrNameLst>
                                          <p:attrName>ppt_w</p:attrName>
                                        </p:attrNameLst>
                                      </p:cBhvr>
                                      <p:tavLst>
                                        <p:tav tm="0">
                                          <p:val>
                                            <p:fltVal val="0"/>
                                          </p:val>
                                        </p:tav>
                                        <p:tav tm="100000">
                                          <p:val>
                                            <p:strVal val="#ppt_w"/>
                                          </p:val>
                                        </p:tav>
                                      </p:tavLst>
                                    </p:anim>
                                    <p:anim calcmode="lin" valueType="num">
                                      <p:cBhvr>
                                        <p:cTn id="32" dur="500" fill="hold"/>
                                        <p:tgtEl>
                                          <p:spTgt spid="222"/>
                                        </p:tgtEl>
                                        <p:attrNameLst>
                                          <p:attrName>ppt_h</p:attrName>
                                        </p:attrNameLst>
                                      </p:cBhvr>
                                      <p:tavLst>
                                        <p:tav tm="0">
                                          <p:val>
                                            <p:fltVal val="0"/>
                                          </p:val>
                                        </p:tav>
                                        <p:tav tm="100000">
                                          <p:val>
                                            <p:strVal val="#ppt_h"/>
                                          </p:val>
                                        </p:tav>
                                      </p:tavLst>
                                    </p:anim>
                                    <p:anim calcmode="lin" valueType="num">
                                      <p:cBhvr>
                                        <p:cTn id="33" dur="500" fill="hold"/>
                                        <p:tgtEl>
                                          <p:spTgt spid="222"/>
                                        </p:tgtEl>
                                        <p:attrNameLst>
                                          <p:attrName>style.rotation</p:attrName>
                                        </p:attrNameLst>
                                      </p:cBhvr>
                                      <p:tavLst>
                                        <p:tav tm="0">
                                          <p:val>
                                            <p:fltVal val="360"/>
                                          </p:val>
                                        </p:tav>
                                        <p:tav tm="100000">
                                          <p:val>
                                            <p:fltVal val="0"/>
                                          </p:val>
                                        </p:tav>
                                      </p:tavLst>
                                    </p:anim>
                                    <p:animEffect transition="in" filter="fade">
                                      <p:cBhvr>
                                        <p:cTn id="34" dur="500"/>
                                        <p:tgtEl>
                                          <p:spTgt spid="222"/>
                                        </p:tgtEl>
                                      </p:cBhvr>
                                    </p:animEffect>
                                  </p:childTnLst>
                                </p:cTn>
                              </p:par>
                              <p:par>
                                <p:cTn id="35" presetID="49" presetClass="entr" presetSubtype="0" decel="100000" fill="hold" nodeType="withEffect">
                                  <p:stCondLst>
                                    <p:cond delay="400"/>
                                  </p:stCondLst>
                                  <p:childTnLst>
                                    <p:set>
                                      <p:cBhvr>
                                        <p:cTn id="36" dur="1" fill="hold">
                                          <p:stCondLst>
                                            <p:cond delay="0"/>
                                          </p:stCondLst>
                                        </p:cTn>
                                        <p:tgtEl>
                                          <p:spTgt spid="201"/>
                                        </p:tgtEl>
                                        <p:attrNameLst>
                                          <p:attrName>style.visibility</p:attrName>
                                        </p:attrNameLst>
                                      </p:cBhvr>
                                      <p:to>
                                        <p:strVal val="visible"/>
                                      </p:to>
                                    </p:set>
                                    <p:anim calcmode="lin" valueType="num">
                                      <p:cBhvr>
                                        <p:cTn id="37" dur="500" fill="hold"/>
                                        <p:tgtEl>
                                          <p:spTgt spid="201"/>
                                        </p:tgtEl>
                                        <p:attrNameLst>
                                          <p:attrName>ppt_w</p:attrName>
                                        </p:attrNameLst>
                                      </p:cBhvr>
                                      <p:tavLst>
                                        <p:tav tm="0">
                                          <p:val>
                                            <p:fltVal val="0"/>
                                          </p:val>
                                        </p:tav>
                                        <p:tav tm="100000">
                                          <p:val>
                                            <p:strVal val="#ppt_w"/>
                                          </p:val>
                                        </p:tav>
                                      </p:tavLst>
                                    </p:anim>
                                    <p:anim calcmode="lin" valueType="num">
                                      <p:cBhvr>
                                        <p:cTn id="38" dur="500" fill="hold"/>
                                        <p:tgtEl>
                                          <p:spTgt spid="201"/>
                                        </p:tgtEl>
                                        <p:attrNameLst>
                                          <p:attrName>ppt_h</p:attrName>
                                        </p:attrNameLst>
                                      </p:cBhvr>
                                      <p:tavLst>
                                        <p:tav tm="0">
                                          <p:val>
                                            <p:fltVal val="0"/>
                                          </p:val>
                                        </p:tav>
                                        <p:tav tm="100000">
                                          <p:val>
                                            <p:strVal val="#ppt_h"/>
                                          </p:val>
                                        </p:tav>
                                      </p:tavLst>
                                    </p:anim>
                                    <p:anim calcmode="lin" valueType="num">
                                      <p:cBhvr>
                                        <p:cTn id="39" dur="500" fill="hold"/>
                                        <p:tgtEl>
                                          <p:spTgt spid="201"/>
                                        </p:tgtEl>
                                        <p:attrNameLst>
                                          <p:attrName>style.rotation</p:attrName>
                                        </p:attrNameLst>
                                      </p:cBhvr>
                                      <p:tavLst>
                                        <p:tav tm="0">
                                          <p:val>
                                            <p:fltVal val="360"/>
                                          </p:val>
                                        </p:tav>
                                        <p:tav tm="100000">
                                          <p:val>
                                            <p:fltVal val="0"/>
                                          </p:val>
                                        </p:tav>
                                      </p:tavLst>
                                    </p:anim>
                                    <p:animEffect transition="in" filter="fade">
                                      <p:cBhvr>
                                        <p:cTn id="40" dur="500"/>
                                        <p:tgtEl>
                                          <p:spTgt spid="201"/>
                                        </p:tgtEl>
                                      </p:cBhvr>
                                    </p:animEffect>
                                  </p:childTnLst>
                                </p:cTn>
                              </p:par>
                              <p:par>
                                <p:cTn id="41" presetID="49" presetClass="entr" presetSubtype="0" decel="100000" fill="hold" nodeType="withEffect">
                                  <p:stCondLst>
                                    <p:cond delay="500"/>
                                  </p:stCondLst>
                                  <p:childTnLst>
                                    <p:set>
                                      <p:cBhvr>
                                        <p:cTn id="42" dur="1" fill="hold">
                                          <p:stCondLst>
                                            <p:cond delay="0"/>
                                          </p:stCondLst>
                                        </p:cTn>
                                        <p:tgtEl>
                                          <p:spTgt spid="227"/>
                                        </p:tgtEl>
                                        <p:attrNameLst>
                                          <p:attrName>style.visibility</p:attrName>
                                        </p:attrNameLst>
                                      </p:cBhvr>
                                      <p:to>
                                        <p:strVal val="visible"/>
                                      </p:to>
                                    </p:set>
                                    <p:anim calcmode="lin" valueType="num">
                                      <p:cBhvr>
                                        <p:cTn id="43" dur="500" fill="hold"/>
                                        <p:tgtEl>
                                          <p:spTgt spid="227"/>
                                        </p:tgtEl>
                                        <p:attrNameLst>
                                          <p:attrName>ppt_w</p:attrName>
                                        </p:attrNameLst>
                                      </p:cBhvr>
                                      <p:tavLst>
                                        <p:tav tm="0">
                                          <p:val>
                                            <p:fltVal val="0"/>
                                          </p:val>
                                        </p:tav>
                                        <p:tav tm="100000">
                                          <p:val>
                                            <p:strVal val="#ppt_w"/>
                                          </p:val>
                                        </p:tav>
                                      </p:tavLst>
                                    </p:anim>
                                    <p:anim calcmode="lin" valueType="num">
                                      <p:cBhvr>
                                        <p:cTn id="44" dur="500" fill="hold"/>
                                        <p:tgtEl>
                                          <p:spTgt spid="227"/>
                                        </p:tgtEl>
                                        <p:attrNameLst>
                                          <p:attrName>ppt_h</p:attrName>
                                        </p:attrNameLst>
                                      </p:cBhvr>
                                      <p:tavLst>
                                        <p:tav tm="0">
                                          <p:val>
                                            <p:fltVal val="0"/>
                                          </p:val>
                                        </p:tav>
                                        <p:tav tm="100000">
                                          <p:val>
                                            <p:strVal val="#ppt_h"/>
                                          </p:val>
                                        </p:tav>
                                      </p:tavLst>
                                    </p:anim>
                                    <p:anim calcmode="lin" valueType="num">
                                      <p:cBhvr>
                                        <p:cTn id="45" dur="500" fill="hold"/>
                                        <p:tgtEl>
                                          <p:spTgt spid="227"/>
                                        </p:tgtEl>
                                        <p:attrNameLst>
                                          <p:attrName>style.rotation</p:attrName>
                                        </p:attrNameLst>
                                      </p:cBhvr>
                                      <p:tavLst>
                                        <p:tav tm="0">
                                          <p:val>
                                            <p:fltVal val="360"/>
                                          </p:val>
                                        </p:tav>
                                        <p:tav tm="100000">
                                          <p:val>
                                            <p:fltVal val="0"/>
                                          </p:val>
                                        </p:tav>
                                      </p:tavLst>
                                    </p:anim>
                                    <p:animEffect transition="in" filter="fade">
                                      <p:cBhvr>
                                        <p:cTn id="46" dur="500"/>
                                        <p:tgtEl>
                                          <p:spTgt spid="227"/>
                                        </p:tgtEl>
                                      </p:cBhvr>
                                    </p:animEffect>
                                  </p:childTnLst>
                                </p:cTn>
                              </p:par>
                              <p:par>
                                <p:cTn id="47" presetID="49" presetClass="entr" presetSubtype="0" decel="100000" fill="hold" nodeType="withEffect">
                                  <p:stCondLst>
                                    <p:cond delay="600"/>
                                  </p:stCondLst>
                                  <p:childTnLst>
                                    <p:set>
                                      <p:cBhvr>
                                        <p:cTn id="48" dur="1" fill="hold">
                                          <p:stCondLst>
                                            <p:cond delay="0"/>
                                          </p:stCondLst>
                                        </p:cTn>
                                        <p:tgtEl>
                                          <p:spTgt spid="211"/>
                                        </p:tgtEl>
                                        <p:attrNameLst>
                                          <p:attrName>style.visibility</p:attrName>
                                        </p:attrNameLst>
                                      </p:cBhvr>
                                      <p:to>
                                        <p:strVal val="visible"/>
                                      </p:to>
                                    </p:set>
                                    <p:anim calcmode="lin" valueType="num">
                                      <p:cBhvr>
                                        <p:cTn id="49" dur="500" fill="hold"/>
                                        <p:tgtEl>
                                          <p:spTgt spid="211"/>
                                        </p:tgtEl>
                                        <p:attrNameLst>
                                          <p:attrName>ppt_w</p:attrName>
                                        </p:attrNameLst>
                                      </p:cBhvr>
                                      <p:tavLst>
                                        <p:tav tm="0">
                                          <p:val>
                                            <p:fltVal val="0"/>
                                          </p:val>
                                        </p:tav>
                                        <p:tav tm="100000">
                                          <p:val>
                                            <p:strVal val="#ppt_w"/>
                                          </p:val>
                                        </p:tav>
                                      </p:tavLst>
                                    </p:anim>
                                    <p:anim calcmode="lin" valueType="num">
                                      <p:cBhvr>
                                        <p:cTn id="50" dur="500" fill="hold"/>
                                        <p:tgtEl>
                                          <p:spTgt spid="211"/>
                                        </p:tgtEl>
                                        <p:attrNameLst>
                                          <p:attrName>ppt_h</p:attrName>
                                        </p:attrNameLst>
                                      </p:cBhvr>
                                      <p:tavLst>
                                        <p:tav tm="0">
                                          <p:val>
                                            <p:fltVal val="0"/>
                                          </p:val>
                                        </p:tav>
                                        <p:tav tm="100000">
                                          <p:val>
                                            <p:strVal val="#ppt_h"/>
                                          </p:val>
                                        </p:tav>
                                      </p:tavLst>
                                    </p:anim>
                                    <p:anim calcmode="lin" valueType="num">
                                      <p:cBhvr>
                                        <p:cTn id="51" dur="500" fill="hold"/>
                                        <p:tgtEl>
                                          <p:spTgt spid="211"/>
                                        </p:tgtEl>
                                        <p:attrNameLst>
                                          <p:attrName>style.rotation</p:attrName>
                                        </p:attrNameLst>
                                      </p:cBhvr>
                                      <p:tavLst>
                                        <p:tav tm="0">
                                          <p:val>
                                            <p:fltVal val="360"/>
                                          </p:val>
                                        </p:tav>
                                        <p:tav tm="100000">
                                          <p:val>
                                            <p:fltVal val="0"/>
                                          </p:val>
                                        </p:tav>
                                      </p:tavLst>
                                    </p:anim>
                                    <p:animEffect transition="in" filter="fade">
                                      <p:cBhvr>
                                        <p:cTn id="52" dur="500"/>
                                        <p:tgtEl>
                                          <p:spTgt spid="211"/>
                                        </p:tgtEl>
                                      </p:cBhvr>
                                    </p:animEffect>
                                  </p:childTnLst>
                                </p:cTn>
                              </p:par>
                              <p:par>
                                <p:cTn id="53" presetID="49" presetClass="entr" presetSubtype="0" decel="100000" fill="hold" nodeType="withEffect">
                                  <p:stCondLst>
                                    <p:cond delay="700"/>
                                  </p:stCondLst>
                                  <p:childTnLst>
                                    <p:set>
                                      <p:cBhvr>
                                        <p:cTn id="54" dur="1" fill="hold">
                                          <p:stCondLst>
                                            <p:cond delay="0"/>
                                          </p:stCondLst>
                                        </p:cTn>
                                        <p:tgtEl>
                                          <p:spTgt spid="237"/>
                                        </p:tgtEl>
                                        <p:attrNameLst>
                                          <p:attrName>style.visibility</p:attrName>
                                        </p:attrNameLst>
                                      </p:cBhvr>
                                      <p:to>
                                        <p:strVal val="visible"/>
                                      </p:to>
                                    </p:set>
                                    <p:anim calcmode="lin" valueType="num">
                                      <p:cBhvr>
                                        <p:cTn id="55" dur="500" fill="hold"/>
                                        <p:tgtEl>
                                          <p:spTgt spid="237"/>
                                        </p:tgtEl>
                                        <p:attrNameLst>
                                          <p:attrName>ppt_w</p:attrName>
                                        </p:attrNameLst>
                                      </p:cBhvr>
                                      <p:tavLst>
                                        <p:tav tm="0">
                                          <p:val>
                                            <p:fltVal val="0"/>
                                          </p:val>
                                        </p:tav>
                                        <p:tav tm="100000">
                                          <p:val>
                                            <p:strVal val="#ppt_w"/>
                                          </p:val>
                                        </p:tav>
                                      </p:tavLst>
                                    </p:anim>
                                    <p:anim calcmode="lin" valueType="num">
                                      <p:cBhvr>
                                        <p:cTn id="56" dur="500" fill="hold"/>
                                        <p:tgtEl>
                                          <p:spTgt spid="237"/>
                                        </p:tgtEl>
                                        <p:attrNameLst>
                                          <p:attrName>ppt_h</p:attrName>
                                        </p:attrNameLst>
                                      </p:cBhvr>
                                      <p:tavLst>
                                        <p:tav tm="0">
                                          <p:val>
                                            <p:fltVal val="0"/>
                                          </p:val>
                                        </p:tav>
                                        <p:tav tm="100000">
                                          <p:val>
                                            <p:strVal val="#ppt_h"/>
                                          </p:val>
                                        </p:tav>
                                      </p:tavLst>
                                    </p:anim>
                                    <p:anim calcmode="lin" valueType="num">
                                      <p:cBhvr>
                                        <p:cTn id="57" dur="500" fill="hold"/>
                                        <p:tgtEl>
                                          <p:spTgt spid="237"/>
                                        </p:tgtEl>
                                        <p:attrNameLst>
                                          <p:attrName>style.rotation</p:attrName>
                                        </p:attrNameLst>
                                      </p:cBhvr>
                                      <p:tavLst>
                                        <p:tav tm="0">
                                          <p:val>
                                            <p:fltVal val="360"/>
                                          </p:val>
                                        </p:tav>
                                        <p:tav tm="100000">
                                          <p:val>
                                            <p:fltVal val="0"/>
                                          </p:val>
                                        </p:tav>
                                      </p:tavLst>
                                    </p:anim>
                                    <p:animEffect transition="in" filter="fade">
                                      <p:cBhvr>
                                        <p:cTn id="58" dur="500"/>
                                        <p:tgtEl>
                                          <p:spTgt spid="237"/>
                                        </p:tgtEl>
                                      </p:cBhvr>
                                    </p:animEffect>
                                  </p:childTnLst>
                                </p:cTn>
                              </p:par>
                              <p:par>
                                <p:cTn id="59" presetID="49" presetClass="entr" presetSubtype="0" decel="100000" fill="hold" nodeType="withEffect">
                                  <p:stCondLst>
                                    <p:cond delay="800"/>
                                  </p:stCondLst>
                                  <p:childTnLst>
                                    <p:set>
                                      <p:cBhvr>
                                        <p:cTn id="60" dur="1" fill="hold">
                                          <p:stCondLst>
                                            <p:cond delay="0"/>
                                          </p:stCondLst>
                                        </p:cTn>
                                        <p:tgtEl>
                                          <p:spTgt spid="196"/>
                                        </p:tgtEl>
                                        <p:attrNameLst>
                                          <p:attrName>style.visibility</p:attrName>
                                        </p:attrNameLst>
                                      </p:cBhvr>
                                      <p:to>
                                        <p:strVal val="visible"/>
                                      </p:to>
                                    </p:set>
                                    <p:anim calcmode="lin" valueType="num">
                                      <p:cBhvr>
                                        <p:cTn id="61" dur="500" fill="hold"/>
                                        <p:tgtEl>
                                          <p:spTgt spid="196"/>
                                        </p:tgtEl>
                                        <p:attrNameLst>
                                          <p:attrName>ppt_w</p:attrName>
                                        </p:attrNameLst>
                                      </p:cBhvr>
                                      <p:tavLst>
                                        <p:tav tm="0">
                                          <p:val>
                                            <p:fltVal val="0"/>
                                          </p:val>
                                        </p:tav>
                                        <p:tav tm="100000">
                                          <p:val>
                                            <p:strVal val="#ppt_w"/>
                                          </p:val>
                                        </p:tav>
                                      </p:tavLst>
                                    </p:anim>
                                    <p:anim calcmode="lin" valueType="num">
                                      <p:cBhvr>
                                        <p:cTn id="62" dur="500" fill="hold"/>
                                        <p:tgtEl>
                                          <p:spTgt spid="196"/>
                                        </p:tgtEl>
                                        <p:attrNameLst>
                                          <p:attrName>ppt_h</p:attrName>
                                        </p:attrNameLst>
                                      </p:cBhvr>
                                      <p:tavLst>
                                        <p:tav tm="0">
                                          <p:val>
                                            <p:fltVal val="0"/>
                                          </p:val>
                                        </p:tav>
                                        <p:tav tm="100000">
                                          <p:val>
                                            <p:strVal val="#ppt_h"/>
                                          </p:val>
                                        </p:tav>
                                      </p:tavLst>
                                    </p:anim>
                                    <p:anim calcmode="lin" valueType="num">
                                      <p:cBhvr>
                                        <p:cTn id="63" dur="500" fill="hold"/>
                                        <p:tgtEl>
                                          <p:spTgt spid="196"/>
                                        </p:tgtEl>
                                        <p:attrNameLst>
                                          <p:attrName>style.rotation</p:attrName>
                                        </p:attrNameLst>
                                      </p:cBhvr>
                                      <p:tavLst>
                                        <p:tav tm="0">
                                          <p:val>
                                            <p:fltVal val="360"/>
                                          </p:val>
                                        </p:tav>
                                        <p:tav tm="100000">
                                          <p:val>
                                            <p:fltVal val="0"/>
                                          </p:val>
                                        </p:tav>
                                      </p:tavLst>
                                    </p:anim>
                                    <p:animEffect transition="in" filter="fade">
                                      <p:cBhvr>
                                        <p:cTn id="64" dur="500"/>
                                        <p:tgtEl>
                                          <p:spTgt spid="196"/>
                                        </p:tgtEl>
                                      </p:cBhvr>
                                    </p:animEffect>
                                  </p:childTnLst>
                                </p:cTn>
                              </p:par>
                            </p:childTnLst>
                          </p:cTn>
                        </p:par>
                        <p:par>
                          <p:cTn id="65" fill="hold">
                            <p:stCondLst>
                              <p:cond delay="1300"/>
                            </p:stCondLst>
                            <p:childTnLst>
                              <p:par>
                                <p:cTn id="66" presetID="10" presetClass="entr" presetSubtype="0" fill="hold" grpId="0" nodeType="afterEffect">
                                  <p:stCondLst>
                                    <p:cond delay="0"/>
                                  </p:stCondLst>
                                  <p:childTnLst>
                                    <p:set>
                                      <p:cBhvr>
                                        <p:cTn id="67" dur="1" fill="hold">
                                          <p:stCondLst>
                                            <p:cond delay="0"/>
                                          </p:stCondLst>
                                        </p:cTn>
                                        <p:tgtEl>
                                          <p:spTgt spid="242"/>
                                        </p:tgtEl>
                                        <p:attrNameLst>
                                          <p:attrName>style.visibility</p:attrName>
                                        </p:attrNameLst>
                                      </p:cBhvr>
                                      <p:to>
                                        <p:strVal val="visible"/>
                                      </p:to>
                                    </p:set>
                                    <p:animEffect transition="in" filter="fade">
                                      <p:cBhvr>
                                        <p:cTn id="68" dur="300"/>
                                        <p:tgtEl>
                                          <p:spTgt spid="242"/>
                                        </p:tgtEl>
                                      </p:cBhvr>
                                    </p:animEffect>
                                  </p:childTnLst>
                                </p:cTn>
                              </p:par>
                            </p:childTnLst>
                          </p:cTn>
                        </p:par>
                        <p:par>
                          <p:cTn id="69" fill="hold">
                            <p:stCondLst>
                              <p:cond delay="1600"/>
                            </p:stCondLst>
                            <p:childTnLst>
                              <p:par>
                                <p:cTn id="70" presetID="10" presetClass="entr" presetSubtype="0" fill="hold" grpId="0" nodeType="afterEffect">
                                  <p:stCondLst>
                                    <p:cond delay="0"/>
                                  </p:stCondLst>
                                  <p:childTnLst>
                                    <p:set>
                                      <p:cBhvr>
                                        <p:cTn id="71" dur="1" fill="hold">
                                          <p:stCondLst>
                                            <p:cond delay="0"/>
                                          </p:stCondLst>
                                        </p:cTn>
                                        <p:tgtEl>
                                          <p:spTgt spid="243"/>
                                        </p:tgtEl>
                                        <p:attrNameLst>
                                          <p:attrName>style.visibility</p:attrName>
                                        </p:attrNameLst>
                                      </p:cBhvr>
                                      <p:to>
                                        <p:strVal val="visible"/>
                                      </p:to>
                                    </p:set>
                                    <p:animEffect transition="in" filter="fade">
                                      <p:cBhvr>
                                        <p:cTn id="72" dur="300"/>
                                        <p:tgtEl>
                                          <p:spTgt spid="243"/>
                                        </p:tgtEl>
                                      </p:cBhvr>
                                    </p:animEffect>
                                  </p:childTnLst>
                                </p:cTn>
                              </p:par>
                            </p:childTnLst>
                          </p:cTn>
                        </p:par>
                        <p:par>
                          <p:cTn id="73" fill="hold">
                            <p:stCondLst>
                              <p:cond delay="1900"/>
                            </p:stCondLst>
                            <p:childTnLst>
                              <p:par>
                                <p:cTn id="74" presetID="10" presetClass="entr" presetSubtype="0" fill="hold" grpId="0" nodeType="afterEffect">
                                  <p:stCondLst>
                                    <p:cond delay="0"/>
                                  </p:stCondLst>
                                  <p:childTnLst>
                                    <p:set>
                                      <p:cBhvr>
                                        <p:cTn id="75" dur="1" fill="hold">
                                          <p:stCondLst>
                                            <p:cond delay="0"/>
                                          </p:stCondLst>
                                        </p:cTn>
                                        <p:tgtEl>
                                          <p:spTgt spid="244"/>
                                        </p:tgtEl>
                                        <p:attrNameLst>
                                          <p:attrName>style.visibility</p:attrName>
                                        </p:attrNameLst>
                                      </p:cBhvr>
                                      <p:to>
                                        <p:strVal val="visible"/>
                                      </p:to>
                                    </p:set>
                                    <p:animEffect transition="in" filter="fade">
                                      <p:cBhvr>
                                        <p:cTn id="76" dur="300"/>
                                        <p:tgtEl>
                                          <p:spTgt spid="244"/>
                                        </p:tgtEl>
                                      </p:cBhvr>
                                    </p:animEffect>
                                  </p:childTnLst>
                                </p:cTn>
                              </p:par>
                            </p:childTnLst>
                          </p:cTn>
                        </p:par>
                        <p:par>
                          <p:cTn id="77" fill="hold">
                            <p:stCondLst>
                              <p:cond delay="2200"/>
                            </p:stCondLst>
                            <p:childTnLst>
                              <p:par>
                                <p:cTn id="78" presetID="10" presetClass="entr" presetSubtype="0" fill="hold" grpId="0" nodeType="afterEffect">
                                  <p:stCondLst>
                                    <p:cond delay="0"/>
                                  </p:stCondLst>
                                  <p:childTnLst>
                                    <p:set>
                                      <p:cBhvr>
                                        <p:cTn id="79" dur="1" fill="hold">
                                          <p:stCondLst>
                                            <p:cond delay="0"/>
                                          </p:stCondLst>
                                        </p:cTn>
                                        <p:tgtEl>
                                          <p:spTgt spid="245"/>
                                        </p:tgtEl>
                                        <p:attrNameLst>
                                          <p:attrName>style.visibility</p:attrName>
                                        </p:attrNameLst>
                                      </p:cBhvr>
                                      <p:to>
                                        <p:strVal val="visible"/>
                                      </p:to>
                                    </p:set>
                                    <p:animEffect transition="in" filter="fade">
                                      <p:cBhvr>
                                        <p:cTn id="80" dur="300"/>
                                        <p:tgtEl>
                                          <p:spTgt spid="245"/>
                                        </p:tgtEl>
                                      </p:cBhvr>
                                    </p:animEffect>
                                  </p:childTnLst>
                                </p:cTn>
                              </p:par>
                            </p:childTnLst>
                          </p:cTn>
                        </p:par>
                        <p:par>
                          <p:cTn id="81" fill="hold">
                            <p:stCondLst>
                              <p:cond delay="2500"/>
                            </p:stCondLst>
                            <p:childTnLst>
                              <p:par>
                                <p:cTn id="82" presetID="10" presetClass="entr" presetSubtype="0" fill="hold" grpId="0" nodeType="afterEffect">
                                  <p:stCondLst>
                                    <p:cond delay="0"/>
                                  </p:stCondLst>
                                  <p:childTnLst>
                                    <p:set>
                                      <p:cBhvr>
                                        <p:cTn id="83" dur="1" fill="hold">
                                          <p:stCondLst>
                                            <p:cond delay="0"/>
                                          </p:stCondLst>
                                        </p:cTn>
                                        <p:tgtEl>
                                          <p:spTgt spid="246"/>
                                        </p:tgtEl>
                                        <p:attrNameLst>
                                          <p:attrName>style.visibility</p:attrName>
                                        </p:attrNameLst>
                                      </p:cBhvr>
                                      <p:to>
                                        <p:strVal val="visible"/>
                                      </p:to>
                                    </p:set>
                                    <p:animEffect transition="in" filter="fade">
                                      <p:cBhvr>
                                        <p:cTn id="84" dur="300"/>
                                        <p:tgtEl>
                                          <p:spTgt spid="2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 grpId="0"/>
      <p:bldP spid="243" grpId="0"/>
      <p:bldP spid="244" grpId="0"/>
      <p:bldP spid="245" grpId="0"/>
      <p:bldP spid="246" grpId="0"/>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 name="Group 102">
            <a:extLst>
              <a:ext uri="{FF2B5EF4-FFF2-40B4-BE49-F238E27FC236}">
                <a16:creationId xmlns:a16="http://schemas.microsoft.com/office/drawing/2014/main" id="{C6DB6A3A-287E-4E2D-B0FD-232E1554EB04}"/>
              </a:ext>
            </a:extLst>
          </p:cNvPr>
          <p:cNvGrpSpPr/>
          <p:nvPr/>
        </p:nvGrpSpPr>
        <p:grpSpPr>
          <a:xfrm>
            <a:off x="11705460" y="3940288"/>
            <a:ext cx="3067305" cy="2695512"/>
            <a:chOff x="8520113" y="7242175"/>
            <a:chExt cx="1414463" cy="1243013"/>
          </a:xfrm>
        </p:grpSpPr>
        <p:sp>
          <p:nvSpPr>
            <p:cNvPr id="70" name="Freeform 61">
              <a:extLst>
                <a:ext uri="{FF2B5EF4-FFF2-40B4-BE49-F238E27FC236}">
                  <a16:creationId xmlns:a16="http://schemas.microsoft.com/office/drawing/2014/main" id="{AAFC1E11-2FAD-454F-BE35-4BBB87273353}"/>
                </a:ext>
              </a:extLst>
            </p:cNvPr>
            <p:cNvSpPr>
              <a:spLocks/>
            </p:cNvSpPr>
            <p:nvPr/>
          </p:nvSpPr>
          <p:spPr bwMode="auto">
            <a:xfrm>
              <a:off x="8520113" y="7702550"/>
              <a:ext cx="223838" cy="149225"/>
            </a:xfrm>
            <a:custGeom>
              <a:avLst/>
              <a:gdLst>
                <a:gd name="T0" fmla="*/ 5 w 161"/>
                <a:gd name="T1" fmla="*/ 39 h 107"/>
                <a:gd name="T2" fmla="*/ 11 w 161"/>
                <a:gd name="T3" fmla="*/ 82 h 107"/>
                <a:gd name="T4" fmla="*/ 27 w 161"/>
                <a:gd name="T5" fmla="*/ 65 h 107"/>
                <a:gd name="T6" fmla="*/ 51 w 161"/>
                <a:gd name="T7" fmla="*/ 74 h 107"/>
                <a:gd name="T8" fmla="*/ 59 w 161"/>
                <a:gd name="T9" fmla="*/ 92 h 107"/>
                <a:gd name="T10" fmla="*/ 72 w 161"/>
                <a:gd name="T11" fmla="*/ 81 h 107"/>
                <a:gd name="T12" fmla="*/ 145 w 161"/>
                <a:gd name="T13" fmla="*/ 107 h 107"/>
                <a:gd name="T14" fmla="*/ 161 w 161"/>
                <a:gd name="T15" fmla="*/ 35 h 107"/>
                <a:gd name="T16" fmla="*/ 84 w 161"/>
                <a:gd name="T17" fmla="*/ 28 h 107"/>
                <a:gd name="T18" fmla="*/ 76 w 161"/>
                <a:gd name="T19" fmla="*/ 13 h 107"/>
                <a:gd name="T20" fmla="*/ 61 w 161"/>
                <a:gd name="T21" fmla="*/ 26 h 107"/>
                <a:gd name="T22" fmla="*/ 36 w 161"/>
                <a:gd name="T23" fmla="*/ 24 h 107"/>
                <a:gd name="T24" fmla="*/ 28 w 161"/>
                <a:gd name="T25" fmla="*/ 2 h 107"/>
                <a:gd name="T26" fmla="*/ 5 w 161"/>
                <a:gd name="T27" fmla="*/ 3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1" h="107">
                  <a:moveTo>
                    <a:pt x="5" y="39"/>
                  </a:moveTo>
                  <a:cubicBezTo>
                    <a:pt x="0" y="61"/>
                    <a:pt x="3" y="80"/>
                    <a:pt x="11" y="82"/>
                  </a:cubicBezTo>
                  <a:cubicBezTo>
                    <a:pt x="16" y="83"/>
                    <a:pt x="22" y="76"/>
                    <a:pt x="27" y="65"/>
                  </a:cubicBezTo>
                  <a:cubicBezTo>
                    <a:pt x="51" y="74"/>
                    <a:pt x="51" y="74"/>
                    <a:pt x="51" y="74"/>
                  </a:cubicBezTo>
                  <a:cubicBezTo>
                    <a:pt x="51" y="84"/>
                    <a:pt x="54" y="91"/>
                    <a:pt x="59" y="92"/>
                  </a:cubicBezTo>
                  <a:cubicBezTo>
                    <a:pt x="63" y="93"/>
                    <a:pt x="68" y="88"/>
                    <a:pt x="72" y="81"/>
                  </a:cubicBezTo>
                  <a:cubicBezTo>
                    <a:pt x="145" y="107"/>
                    <a:pt x="145" y="107"/>
                    <a:pt x="145" y="107"/>
                  </a:cubicBezTo>
                  <a:cubicBezTo>
                    <a:pt x="161" y="35"/>
                    <a:pt x="161" y="35"/>
                    <a:pt x="161" y="35"/>
                  </a:cubicBezTo>
                  <a:cubicBezTo>
                    <a:pt x="84" y="28"/>
                    <a:pt x="84" y="28"/>
                    <a:pt x="84" y="28"/>
                  </a:cubicBezTo>
                  <a:cubicBezTo>
                    <a:pt x="83" y="19"/>
                    <a:pt x="80" y="14"/>
                    <a:pt x="76" y="13"/>
                  </a:cubicBezTo>
                  <a:cubicBezTo>
                    <a:pt x="71" y="12"/>
                    <a:pt x="66" y="17"/>
                    <a:pt x="61" y="26"/>
                  </a:cubicBezTo>
                  <a:cubicBezTo>
                    <a:pt x="36" y="24"/>
                    <a:pt x="36" y="24"/>
                    <a:pt x="36" y="24"/>
                  </a:cubicBezTo>
                  <a:cubicBezTo>
                    <a:pt x="36" y="12"/>
                    <a:pt x="33" y="3"/>
                    <a:pt x="28" y="2"/>
                  </a:cubicBezTo>
                  <a:cubicBezTo>
                    <a:pt x="20" y="0"/>
                    <a:pt x="10" y="17"/>
                    <a:pt x="5" y="3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62">
              <a:extLst>
                <a:ext uri="{FF2B5EF4-FFF2-40B4-BE49-F238E27FC236}">
                  <a16:creationId xmlns:a16="http://schemas.microsoft.com/office/drawing/2014/main" id="{798D6213-C123-4DD8-84E7-738425674ACF}"/>
                </a:ext>
              </a:extLst>
            </p:cNvPr>
            <p:cNvSpPr>
              <a:spLocks/>
            </p:cNvSpPr>
            <p:nvPr/>
          </p:nvSpPr>
          <p:spPr bwMode="auto">
            <a:xfrm>
              <a:off x="9501188" y="7499350"/>
              <a:ext cx="234950" cy="219075"/>
            </a:xfrm>
            <a:custGeom>
              <a:avLst/>
              <a:gdLst>
                <a:gd name="T0" fmla="*/ 104 w 169"/>
                <a:gd name="T1" fmla="*/ 35 h 158"/>
                <a:gd name="T2" fmla="*/ 74 w 169"/>
                <a:gd name="T3" fmla="*/ 48 h 158"/>
                <a:gd name="T4" fmla="*/ 52 w 169"/>
                <a:gd name="T5" fmla="*/ 40 h 158"/>
                <a:gd name="T6" fmla="*/ 49 w 169"/>
                <a:gd name="T7" fmla="*/ 58 h 158"/>
                <a:gd name="T8" fmla="*/ 0 w 169"/>
                <a:gd name="T9" fmla="*/ 79 h 158"/>
                <a:gd name="T10" fmla="*/ 51 w 169"/>
                <a:gd name="T11" fmla="*/ 158 h 158"/>
                <a:gd name="T12" fmla="*/ 90 w 169"/>
                <a:gd name="T13" fmla="*/ 122 h 158"/>
                <a:gd name="T14" fmla="*/ 108 w 169"/>
                <a:gd name="T15" fmla="*/ 127 h 158"/>
                <a:gd name="T16" fmla="*/ 110 w 169"/>
                <a:gd name="T17" fmla="*/ 104 h 158"/>
                <a:gd name="T18" fmla="*/ 134 w 169"/>
                <a:gd name="T19" fmla="*/ 82 h 158"/>
                <a:gd name="T20" fmla="*/ 161 w 169"/>
                <a:gd name="T21" fmla="*/ 93 h 158"/>
                <a:gd name="T22" fmla="*/ 149 w 169"/>
                <a:gd name="T23" fmla="*/ 39 h 158"/>
                <a:gd name="T24" fmla="*/ 105 w 169"/>
                <a:gd name="T25" fmla="*/ 6 h 158"/>
                <a:gd name="T26" fmla="*/ 104 w 169"/>
                <a:gd name="T27" fmla="*/ 3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8">
                  <a:moveTo>
                    <a:pt x="104" y="35"/>
                  </a:moveTo>
                  <a:cubicBezTo>
                    <a:pt x="74" y="48"/>
                    <a:pt x="74" y="48"/>
                    <a:pt x="74" y="48"/>
                  </a:cubicBezTo>
                  <a:cubicBezTo>
                    <a:pt x="65" y="40"/>
                    <a:pt x="57" y="37"/>
                    <a:pt x="52" y="40"/>
                  </a:cubicBezTo>
                  <a:cubicBezTo>
                    <a:pt x="48" y="43"/>
                    <a:pt x="47" y="50"/>
                    <a:pt x="49" y="58"/>
                  </a:cubicBezTo>
                  <a:cubicBezTo>
                    <a:pt x="0" y="79"/>
                    <a:pt x="0" y="79"/>
                    <a:pt x="0" y="79"/>
                  </a:cubicBezTo>
                  <a:cubicBezTo>
                    <a:pt x="51" y="158"/>
                    <a:pt x="51" y="158"/>
                    <a:pt x="51" y="158"/>
                  </a:cubicBezTo>
                  <a:cubicBezTo>
                    <a:pt x="90" y="122"/>
                    <a:pt x="90" y="122"/>
                    <a:pt x="90" y="122"/>
                  </a:cubicBezTo>
                  <a:cubicBezTo>
                    <a:pt x="97" y="127"/>
                    <a:pt x="104" y="129"/>
                    <a:pt x="108" y="127"/>
                  </a:cubicBezTo>
                  <a:cubicBezTo>
                    <a:pt x="113" y="124"/>
                    <a:pt x="113" y="115"/>
                    <a:pt x="110" y="104"/>
                  </a:cubicBezTo>
                  <a:cubicBezTo>
                    <a:pt x="134" y="82"/>
                    <a:pt x="134" y="82"/>
                    <a:pt x="134" y="82"/>
                  </a:cubicBezTo>
                  <a:cubicBezTo>
                    <a:pt x="145" y="92"/>
                    <a:pt x="155" y="97"/>
                    <a:pt x="161" y="93"/>
                  </a:cubicBezTo>
                  <a:cubicBezTo>
                    <a:pt x="169" y="88"/>
                    <a:pt x="164" y="64"/>
                    <a:pt x="149" y="39"/>
                  </a:cubicBezTo>
                  <a:cubicBezTo>
                    <a:pt x="133" y="15"/>
                    <a:pt x="113" y="0"/>
                    <a:pt x="105" y="6"/>
                  </a:cubicBezTo>
                  <a:cubicBezTo>
                    <a:pt x="99" y="10"/>
                    <a:pt x="99" y="21"/>
                    <a:pt x="104" y="3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63">
              <a:extLst>
                <a:ext uri="{FF2B5EF4-FFF2-40B4-BE49-F238E27FC236}">
                  <a16:creationId xmlns:a16="http://schemas.microsoft.com/office/drawing/2014/main" id="{58E268EC-C58C-4D9E-A154-3CBE1A99B690}"/>
                </a:ext>
              </a:extLst>
            </p:cNvPr>
            <p:cNvSpPr>
              <a:spLocks/>
            </p:cNvSpPr>
            <p:nvPr/>
          </p:nvSpPr>
          <p:spPr bwMode="auto">
            <a:xfrm>
              <a:off x="8678863" y="7353300"/>
              <a:ext cx="981075" cy="1084263"/>
            </a:xfrm>
            <a:custGeom>
              <a:avLst/>
              <a:gdLst>
                <a:gd name="T0" fmla="*/ 645 w 704"/>
                <a:gd name="T1" fmla="*/ 205 h 779"/>
                <a:gd name="T2" fmla="*/ 698 w 704"/>
                <a:gd name="T3" fmla="*/ 417 h 779"/>
                <a:gd name="T4" fmla="*/ 663 w 704"/>
                <a:gd name="T5" fmla="*/ 543 h 779"/>
                <a:gd name="T6" fmla="*/ 592 w 704"/>
                <a:gd name="T7" fmla="*/ 638 h 779"/>
                <a:gd name="T8" fmla="*/ 542 w 704"/>
                <a:gd name="T9" fmla="*/ 677 h 779"/>
                <a:gd name="T10" fmla="*/ 70 w 704"/>
                <a:gd name="T11" fmla="*/ 574 h 779"/>
                <a:gd name="T12" fmla="*/ 49 w 704"/>
                <a:gd name="T13" fmla="*/ 242 h 779"/>
                <a:gd name="T14" fmla="*/ 173 w 704"/>
                <a:gd name="T15" fmla="*/ 102 h 779"/>
                <a:gd name="T16" fmla="*/ 645 w 704"/>
                <a:gd name="T17" fmla="*/ 2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4" h="779">
                  <a:moveTo>
                    <a:pt x="645" y="205"/>
                  </a:moveTo>
                  <a:cubicBezTo>
                    <a:pt x="687" y="270"/>
                    <a:pt x="704" y="345"/>
                    <a:pt x="698" y="417"/>
                  </a:cubicBezTo>
                  <a:cubicBezTo>
                    <a:pt x="694" y="460"/>
                    <a:pt x="683" y="503"/>
                    <a:pt x="663" y="543"/>
                  </a:cubicBezTo>
                  <a:cubicBezTo>
                    <a:pt x="645" y="578"/>
                    <a:pt x="622" y="610"/>
                    <a:pt x="592" y="638"/>
                  </a:cubicBezTo>
                  <a:cubicBezTo>
                    <a:pt x="577" y="652"/>
                    <a:pt x="560" y="665"/>
                    <a:pt x="542" y="677"/>
                  </a:cubicBezTo>
                  <a:cubicBezTo>
                    <a:pt x="384" y="779"/>
                    <a:pt x="172" y="733"/>
                    <a:pt x="70" y="574"/>
                  </a:cubicBezTo>
                  <a:cubicBezTo>
                    <a:pt x="4" y="471"/>
                    <a:pt x="0" y="346"/>
                    <a:pt x="49" y="242"/>
                  </a:cubicBezTo>
                  <a:cubicBezTo>
                    <a:pt x="76" y="187"/>
                    <a:pt x="117" y="138"/>
                    <a:pt x="173" y="102"/>
                  </a:cubicBezTo>
                  <a:cubicBezTo>
                    <a:pt x="331" y="0"/>
                    <a:pt x="543" y="46"/>
                    <a:pt x="645" y="20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64">
              <a:extLst>
                <a:ext uri="{FF2B5EF4-FFF2-40B4-BE49-F238E27FC236}">
                  <a16:creationId xmlns:a16="http://schemas.microsoft.com/office/drawing/2014/main" id="{6CC0B095-E981-4766-B9EA-C8B2168A9247}"/>
                </a:ext>
              </a:extLst>
            </p:cNvPr>
            <p:cNvSpPr>
              <a:spLocks/>
            </p:cNvSpPr>
            <p:nvPr/>
          </p:nvSpPr>
          <p:spPr bwMode="auto">
            <a:xfrm>
              <a:off x="8721725" y="7242175"/>
              <a:ext cx="277813" cy="328613"/>
            </a:xfrm>
            <a:custGeom>
              <a:avLst/>
              <a:gdLst>
                <a:gd name="T0" fmla="*/ 9 w 199"/>
                <a:gd name="T1" fmla="*/ 69 h 236"/>
                <a:gd name="T2" fmla="*/ 42 w 199"/>
                <a:gd name="T3" fmla="*/ 77 h 236"/>
                <a:gd name="T4" fmla="*/ 65 w 199"/>
                <a:gd name="T5" fmla="*/ 123 h 236"/>
                <a:gd name="T6" fmla="*/ 62 w 199"/>
                <a:gd name="T7" fmla="*/ 151 h 236"/>
                <a:gd name="T8" fmla="*/ 84 w 199"/>
                <a:gd name="T9" fmla="*/ 161 h 236"/>
                <a:gd name="T10" fmla="*/ 122 w 199"/>
                <a:gd name="T11" fmla="*/ 236 h 236"/>
                <a:gd name="T12" fmla="*/ 199 w 199"/>
                <a:gd name="T13" fmla="*/ 186 h 236"/>
                <a:gd name="T14" fmla="*/ 147 w 199"/>
                <a:gd name="T15" fmla="*/ 121 h 236"/>
                <a:gd name="T16" fmla="*/ 147 w 199"/>
                <a:gd name="T17" fmla="*/ 97 h 236"/>
                <a:gd name="T18" fmla="*/ 120 w 199"/>
                <a:gd name="T19" fmla="*/ 87 h 236"/>
                <a:gd name="T20" fmla="*/ 88 w 199"/>
                <a:gd name="T21" fmla="*/ 48 h 236"/>
                <a:gd name="T22" fmla="*/ 94 w 199"/>
                <a:gd name="T23" fmla="*/ 14 h 236"/>
                <a:gd name="T24" fmla="*/ 35 w 199"/>
                <a:gd name="T25" fmla="*/ 16 h 236"/>
                <a:gd name="T26" fmla="*/ 9 w 199"/>
                <a:gd name="T27" fmla="*/ 6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9" h="236">
                  <a:moveTo>
                    <a:pt x="9" y="69"/>
                  </a:moveTo>
                  <a:cubicBezTo>
                    <a:pt x="14" y="78"/>
                    <a:pt x="27" y="81"/>
                    <a:pt x="42" y="77"/>
                  </a:cubicBezTo>
                  <a:cubicBezTo>
                    <a:pt x="65" y="123"/>
                    <a:pt x="65" y="123"/>
                    <a:pt x="65" y="123"/>
                  </a:cubicBezTo>
                  <a:cubicBezTo>
                    <a:pt x="59" y="133"/>
                    <a:pt x="57" y="144"/>
                    <a:pt x="62" y="151"/>
                  </a:cubicBezTo>
                  <a:cubicBezTo>
                    <a:pt x="66" y="158"/>
                    <a:pt x="74" y="161"/>
                    <a:pt x="84" y="161"/>
                  </a:cubicBezTo>
                  <a:cubicBezTo>
                    <a:pt x="122" y="236"/>
                    <a:pt x="122" y="236"/>
                    <a:pt x="122" y="236"/>
                  </a:cubicBezTo>
                  <a:cubicBezTo>
                    <a:pt x="199" y="186"/>
                    <a:pt x="199" y="186"/>
                    <a:pt x="199" y="186"/>
                  </a:cubicBezTo>
                  <a:cubicBezTo>
                    <a:pt x="147" y="121"/>
                    <a:pt x="147" y="121"/>
                    <a:pt x="147" y="121"/>
                  </a:cubicBezTo>
                  <a:cubicBezTo>
                    <a:pt x="151" y="112"/>
                    <a:pt x="151" y="103"/>
                    <a:pt x="147" y="97"/>
                  </a:cubicBezTo>
                  <a:cubicBezTo>
                    <a:pt x="142" y="89"/>
                    <a:pt x="132" y="86"/>
                    <a:pt x="120" y="87"/>
                  </a:cubicBezTo>
                  <a:cubicBezTo>
                    <a:pt x="88" y="48"/>
                    <a:pt x="88" y="48"/>
                    <a:pt x="88" y="48"/>
                  </a:cubicBezTo>
                  <a:cubicBezTo>
                    <a:pt x="97" y="36"/>
                    <a:pt x="100" y="23"/>
                    <a:pt x="94" y="14"/>
                  </a:cubicBezTo>
                  <a:cubicBezTo>
                    <a:pt x="85" y="0"/>
                    <a:pt x="59" y="1"/>
                    <a:pt x="35" y="16"/>
                  </a:cubicBezTo>
                  <a:cubicBezTo>
                    <a:pt x="12" y="32"/>
                    <a:pt x="0" y="55"/>
                    <a:pt x="9" y="6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65">
              <a:extLst>
                <a:ext uri="{FF2B5EF4-FFF2-40B4-BE49-F238E27FC236}">
                  <a16:creationId xmlns:a16="http://schemas.microsoft.com/office/drawing/2014/main" id="{29E744CB-A284-4365-9EB9-BA93E161687F}"/>
                </a:ext>
              </a:extLst>
            </p:cNvPr>
            <p:cNvSpPr>
              <a:spLocks/>
            </p:cNvSpPr>
            <p:nvPr/>
          </p:nvSpPr>
          <p:spPr bwMode="auto">
            <a:xfrm>
              <a:off x="9350375" y="8216900"/>
              <a:ext cx="230188" cy="246063"/>
            </a:xfrm>
            <a:custGeom>
              <a:avLst/>
              <a:gdLst>
                <a:gd name="T0" fmla="*/ 0 w 165"/>
                <a:gd name="T1" fmla="*/ 53 h 177"/>
                <a:gd name="T2" fmla="*/ 38 w 165"/>
                <a:gd name="T3" fmla="*/ 94 h 177"/>
                <a:gd name="T4" fmla="*/ 33 w 165"/>
                <a:gd name="T5" fmla="*/ 113 h 177"/>
                <a:gd name="T6" fmla="*/ 57 w 165"/>
                <a:gd name="T7" fmla="*/ 115 h 177"/>
                <a:gd name="T8" fmla="*/ 80 w 165"/>
                <a:gd name="T9" fmla="*/ 140 h 177"/>
                <a:gd name="T10" fmla="*/ 68 w 165"/>
                <a:gd name="T11" fmla="*/ 168 h 177"/>
                <a:gd name="T12" fmla="*/ 124 w 165"/>
                <a:gd name="T13" fmla="*/ 155 h 177"/>
                <a:gd name="T14" fmla="*/ 159 w 165"/>
                <a:gd name="T15" fmla="*/ 109 h 177"/>
                <a:gd name="T16" fmla="*/ 129 w 165"/>
                <a:gd name="T17" fmla="*/ 109 h 177"/>
                <a:gd name="T18" fmla="*/ 116 w 165"/>
                <a:gd name="T19" fmla="*/ 78 h 177"/>
                <a:gd name="T20" fmla="*/ 124 w 165"/>
                <a:gd name="T21" fmla="*/ 55 h 177"/>
                <a:gd name="T22" fmla="*/ 104 w 165"/>
                <a:gd name="T23" fmla="*/ 51 h 177"/>
                <a:gd name="T24" fmla="*/ 83 w 165"/>
                <a:gd name="T25" fmla="*/ 0 h 177"/>
                <a:gd name="T26" fmla="*/ 0 w 165"/>
                <a:gd name="T27" fmla="*/ 5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77">
                  <a:moveTo>
                    <a:pt x="0" y="53"/>
                  </a:moveTo>
                  <a:cubicBezTo>
                    <a:pt x="38" y="94"/>
                    <a:pt x="38" y="94"/>
                    <a:pt x="38" y="94"/>
                  </a:cubicBezTo>
                  <a:cubicBezTo>
                    <a:pt x="32" y="102"/>
                    <a:pt x="30" y="109"/>
                    <a:pt x="33" y="113"/>
                  </a:cubicBezTo>
                  <a:cubicBezTo>
                    <a:pt x="36" y="118"/>
                    <a:pt x="45" y="119"/>
                    <a:pt x="57" y="115"/>
                  </a:cubicBezTo>
                  <a:cubicBezTo>
                    <a:pt x="80" y="140"/>
                    <a:pt x="80" y="140"/>
                    <a:pt x="80" y="140"/>
                  </a:cubicBezTo>
                  <a:cubicBezTo>
                    <a:pt x="69" y="151"/>
                    <a:pt x="64" y="162"/>
                    <a:pt x="68" y="168"/>
                  </a:cubicBezTo>
                  <a:cubicBezTo>
                    <a:pt x="74" y="177"/>
                    <a:pt x="99" y="171"/>
                    <a:pt x="124" y="155"/>
                  </a:cubicBezTo>
                  <a:cubicBezTo>
                    <a:pt x="149" y="139"/>
                    <a:pt x="165" y="119"/>
                    <a:pt x="159" y="109"/>
                  </a:cubicBezTo>
                  <a:cubicBezTo>
                    <a:pt x="155" y="103"/>
                    <a:pt x="143" y="104"/>
                    <a:pt x="129" y="109"/>
                  </a:cubicBezTo>
                  <a:cubicBezTo>
                    <a:pt x="116" y="78"/>
                    <a:pt x="116" y="78"/>
                    <a:pt x="116" y="78"/>
                  </a:cubicBezTo>
                  <a:cubicBezTo>
                    <a:pt x="123" y="69"/>
                    <a:pt x="127" y="60"/>
                    <a:pt x="124" y="55"/>
                  </a:cubicBezTo>
                  <a:cubicBezTo>
                    <a:pt x="121" y="51"/>
                    <a:pt x="114" y="50"/>
                    <a:pt x="104" y="51"/>
                  </a:cubicBezTo>
                  <a:cubicBezTo>
                    <a:pt x="83" y="0"/>
                    <a:pt x="83" y="0"/>
                    <a:pt x="83" y="0"/>
                  </a:cubicBezTo>
                  <a:lnTo>
                    <a:pt x="0" y="53"/>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66">
              <a:extLst>
                <a:ext uri="{FF2B5EF4-FFF2-40B4-BE49-F238E27FC236}">
                  <a16:creationId xmlns:a16="http://schemas.microsoft.com/office/drawing/2014/main" id="{263CA6BD-748A-45E2-A4B8-09450BDDF511}"/>
                </a:ext>
              </a:extLst>
            </p:cNvPr>
            <p:cNvSpPr>
              <a:spLocks/>
            </p:cNvSpPr>
            <p:nvPr/>
          </p:nvSpPr>
          <p:spPr bwMode="auto">
            <a:xfrm>
              <a:off x="9210675" y="7294563"/>
              <a:ext cx="155575" cy="196850"/>
            </a:xfrm>
            <a:custGeom>
              <a:avLst/>
              <a:gdLst>
                <a:gd name="T0" fmla="*/ 20 w 111"/>
                <a:gd name="T1" fmla="*/ 12 h 141"/>
                <a:gd name="T2" fmla="*/ 38 w 111"/>
                <a:gd name="T3" fmla="*/ 31 h 141"/>
                <a:gd name="T4" fmla="*/ 27 w 111"/>
                <a:gd name="T5" fmla="*/ 57 h 141"/>
                <a:gd name="T6" fmla="*/ 8 w 111"/>
                <a:gd name="T7" fmla="*/ 66 h 141"/>
                <a:gd name="T8" fmla="*/ 18 w 111"/>
                <a:gd name="T9" fmla="*/ 80 h 141"/>
                <a:gd name="T10" fmla="*/ 0 w 111"/>
                <a:gd name="T11" fmla="*/ 123 h 141"/>
                <a:gd name="T12" fmla="*/ 81 w 111"/>
                <a:gd name="T13" fmla="*/ 141 h 141"/>
                <a:gd name="T14" fmla="*/ 83 w 111"/>
                <a:gd name="T15" fmla="*/ 94 h 141"/>
                <a:gd name="T16" fmla="*/ 97 w 111"/>
                <a:gd name="T17" fmla="*/ 85 h 141"/>
                <a:gd name="T18" fmla="*/ 84 w 111"/>
                <a:gd name="T19" fmla="*/ 70 h 141"/>
                <a:gd name="T20" fmla="*/ 85 w 111"/>
                <a:gd name="T21" fmla="*/ 41 h 141"/>
                <a:gd name="T22" fmla="*/ 109 w 111"/>
                <a:gd name="T23" fmla="*/ 32 h 141"/>
                <a:gd name="T24" fmla="*/ 68 w 111"/>
                <a:gd name="T25" fmla="*/ 6 h 141"/>
                <a:gd name="T26" fmla="*/ 20 w 111"/>
                <a:gd name="T27" fmla="*/ 1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1" h="141">
                  <a:moveTo>
                    <a:pt x="20" y="12"/>
                  </a:moveTo>
                  <a:cubicBezTo>
                    <a:pt x="18" y="18"/>
                    <a:pt x="26" y="25"/>
                    <a:pt x="38" y="31"/>
                  </a:cubicBezTo>
                  <a:cubicBezTo>
                    <a:pt x="27" y="57"/>
                    <a:pt x="27" y="57"/>
                    <a:pt x="27" y="57"/>
                  </a:cubicBezTo>
                  <a:cubicBezTo>
                    <a:pt x="16" y="58"/>
                    <a:pt x="9" y="61"/>
                    <a:pt x="8" y="66"/>
                  </a:cubicBezTo>
                  <a:cubicBezTo>
                    <a:pt x="7" y="70"/>
                    <a:pt x="11" y="75"/>
                    <a:pt x="18" y="80"/>
                  </a:cubicBezTo>
                  <a:cubicBezTo>
                    <a:pt x="0" y="123"/>
                    <a:pt x="0" y="123"/>
                    <a:pt x="0" y="123"/>
                  </a:cubicBezTo>
                  <a:cubicBezTo>
                    <a:pt x="81" y="141"/>
                    <a:pt x="81" y="141"/>
                    <a:pt x="81" y="141"/>
                  </a:cubicBezTo>
                  <a:cubicBezTo>
                    <a:pt x="83" y="94"/>
                    <a:pt x="83" y="94"/>
                    <a:pt x="83" y="94"/>
                  </a:cubicBezTo>
                  <a:cubicBezTo>
                    <a:pt x="91" y="92"/>
                    <a:pt x="96" y="90"/>
                    <a:pt x="97" y="85"/>
                  </a:cubicBezTo>
                  <a:cubicBezTo>
                    <a:pt x="98" y="80"/>
                    <a:pt x="93" y="75"/>
                    <a:pt x="84" y="70"/>
                  </a:cubicBezTo>
                  <a:cubicBezTo>
                    <a:pt x="85" y="41"/>
                    <a:pt x="85" y="41"/>
                    <a:pt x="85" y="41"/>
                  </a:cubicBezTo>
                  <a:cubicBezTo>
                    <a:pt x="98" y="41"/>
                    <a:pt x="108" y="38"/>
                    <a:pt x="109" y="32"/>
                  </a:cubicBezTo>
                  <a:cubicBezTo>
                    <a:pt x="111" y="23"/>
                    <a:pt x="93" y="11"/>
                    <a:pt x="68" y="6"/>
                  </a:cubicBezTo>
                  <a:cubicBezTo>
                    <a:pt x="43" y="0"/>
                    <a:pt x="22" y="3"/>
                    <a:pt x="20" y="12"/>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67">
              <a:extLst>
                <a:ext uri="{FF2B5EF4-FFF2-40B4-BE49-F238E27FC236}">
                  <a16:creationId xmlns:a16="http://schemas.microsoft.com/office/drawing/2014/main" id="{F61407FE-89B1-46BA-B388-AB174920A0C0}"/>
                </a:ext>
              </a:extLst>
            </p:cNvPr>
            <p:cNvSpPr>
              <a:spLocks/>
            </p:cNvSpPr>
            <p:nvPr/>
          </p:nvSpPr>
          <p:spPr bwMode="auto">
            <a:xfrm>
              <a:off x="8993188" y="8301038"/>
              <a:ext cx="146050" cy="184150"/>
            </a:xfrm>
            <a:custGeom>
              <a:avLst/>
              <a:gdLst>
                <a:gd name="T0" fmla="*/ 29 w 106"/>
                <a:gd name="T1" fmla="*/ 0 h 133"/>
                <a:gd name="T2" fmla="*/ 27 w 106"/>
                <a:gd name="T3" fmla="*/ 45 h 133"/>
                <a:gd name="T4" fmla="*/ 14 w 106"/>
                <a:gd name="T5" fmla="*/ 53 h 133"/>
                <a:gd name="T6" fmla="*/ 26 w 106"/>
                <a:gd name="T7" fmla="*/ 68 h 133"/>
                <a:gd name="T8" fmla="*/ 25 w 106"/>
                <a:gd name="T9" fmla="*/ 95 h 133"/>
                <a:gd name="T10" fmla="*/ 2 w 106"/>
                <a:gd name="T11" fmla="*/ 103 h 133"/>
                <a:gd name="T12" fmla="*/ 41 w 106"/>
                <a:gd name="T13" fmla="*/ 128 h 133"/>
                <a:gd name="T14" fmla="*/ 87 w 106"/>
                <a:gd name="T15" fmla="*/ 122 h 133"/>
                <a:gd name="T16" fmla="*/ 70 w 106"/>
                <a:gd name="T17" fmla="*/ 105 h 133"/>
                <a:gd name="T18" fmla="*/ 80 w 106"/>
                <a:gd name="T19" fmla="*/ 79 h 133"/>
                <a:gd name="T20" fmla="*/ 98 w 106"/>
                <a:gd name="T21" fmla="*/ 71 h 133"/>
                <a:gd name="T22" fmla="*/ 89 w 106"/>
                <a:gd name="T23" fmla="*/ 58 h 133"/>
                <a:gd name="T24" fmla="*/ 106 w 106"/>
                <a:gd name="T25" fmla="*/ 17 h 133"/>
                <a:gd name="T26" fmla="*/ 29 w 106"/>
                <a:gd name="T2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6" h="133">
                  <a:moveTo>
                    <a:pt x="29" y="0"/>
                  </a:moveTo>
                  <a:cubicBezTo>
                    <a:pt x="27" y="45"/>
                    <a:pt x="27" y="45"/>
                    <a:pt x="27" y="45"/>
                  </a:cubicBezTo>
                  <a:cubicBezTo>
                    <a:pt x="20" y="46"/>
                    <a:pt x="15" y="49"/>
                    <a:pt x="14" y="53"/>
                  </a:cubicBezTo>
                  <a:cubicBezTo>
                    <a:pt x="13" y="57"/>
                    <a:pt x="18" y="63"/>
                    <a:pt x="26" y="68"/>
                  </a:cubicBezTo>
                  <a:cubicBezTo>
                    <a:pt x="25" y="95"/>
                    <a:pt x="25" y="95"/>
                    <a:pt x="25" y="95"/>
                  </a:cubicBezTo>
                  <a:cubicBezTo>
                    <a:pt x="13" y="95"/>
                    <a:pt x="4" y="98"/>
                    <a:pt x="2" y="103"/>
                  </a:cubicBezTo>
                  <a:cubicBezTo>
                    <a:pt x="0" y="112"/>
                    <a:pt x="18" y="123"/>
                    <a:pt x="41" y="128"/>
                  </a:cubicBezTo>
                  <a:cubicBezTo>
                    <a:pt x="65" y="133"/>
                    <a:pt x="85" y="130"/>
                    <a:pt x="87" y="122"/>
                  </a:cubicBezTo>
                  <a:cubicBezTo>
                    <a:pt x="88" y="116"/>
                    <a:pt x="81" y="110"/>
                    <a:pt x="70" y="105"/>
                  </a:cubicBezTo>
                  <a:cubicBezTo>
                    <a:pt x="80" y="79"/>
                    <a:pt x="80" y="79"/>
                    <a:pt x="80" y="79"/>
                  </a:cubicBezTo>
                  <a:cubicBezTo>
                    <a:pt x="90" y="79"/>
                    <a:pt x="97" y="76"/>
                    <a:pt x="98" y="71"/>
                  </a:cubicBezTo>
                  <a:cubicBezTo>
                    <a:pt x="99" y="67"/>
                    <a:pt x="95" y="62"/>
                    <a:pt x="89" y="58"/>
                  </a:cubicBezTo>
                  <a:cubicBezTo>
                    <a:pt x="106" y="17"/>
                    <a:pt x="106" y="17"/>
                    <a:pt x="106" y="17"/>
                  </a:cubicBezTo>
                  <a:lnTo>
                    <a:pt x="29"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68">
              <a:extLst>
                <a:ext uri="{FF2B5EF4-FFF2-40B4-BE49-F238E27FC236}">
                  <a16:creationId xmlns:a16="http://schemas.microsoft.com/office/drawing/2014/main" id="{33EB0B62-0432-46AF-A1DD-79E37168BF33}"/>
                </a:ext>
              </a:extLst>
            </p:cNvPr>
            <p:cNvSpPr>
              <a:spLocks/>
            </p:cNvSpPr>
            <p:nvPr/>
          </p:nvSpPr>
          <p:spPr bwMode="auto">
            <a:xfrm>
              <a:off x="8523288" y="8043863"/>
              <a:ext cx="346075" cy="325438"/>
            </a:xfrm>
            <a:custGeom>
              <a:avLst/>
              <a:gdLst>
                <a:gd name="T0" fmla="*/ 87 w 249"/>
                <a:gd name="T1" fmla="*/ 81 h 233"/>
                <a:gd name="T2" fmla="*/ 52 w 249"/>
                <a:gd name="T3" fmla="*/ 113 h 233"/>
                <a:gd name="T4" fmla="*/ 13 w 249"/>
                <a:gd name="T5" fmla="*/ 96 h 233"/>
                <a:gd name="T6" fmla="*/ 30 w 249"/>
                <a:gd name="T7" fmla="*/ 175 h 233"/>
                <a:gd name="T8" fmla="*/ 95 w 249"/>
                <a:gd name="T9" fmla="*/ 224 h 233"/>
                <a:gd name="T10" fmla="*/ 96 w 249"/>
                <a:gd name="T11" fmla="*/ 182 h 233"/>
                <a:gd name="T12" fmla="*/ 139 w 249"/>
                <a:gd name="T13" fmla="*/ 163 h 233"/>
                <a:gd name="T14" fmla="*/ 172 w 249"/>
                <a:gd name="T15" fmla="*/ 174 h 233"/>
                <a:gd name="T16" fmla="*/ 177 w 249"/>
                <a:gd name="T17" fmla="*/ 147 h 233"/>
                <a:gd name="T18" fmla="*/ 249 w 249"/>
                <a:gd name="T19" fmla="*/ 117 h 233"/>
                <a:gd name="T20" fmla="*/ 174 w 249"/>
                <a:gd name="T21" fmla="*/ 0 h 233"/>
                <a:gd name="T22" fmla="*/ 116 w 249"/>
                <a:gd name="T23" fmla="*/ 54 h 233"/>
                <a:gd name="T24" fmla="*/ 90 w 249"/>
                <a:gd name="T25" fmla="*/ 47 h 233"/>
                <a:gd name="T26" fmla="*/ 87 w 249"/>
                <a:gd name="T27" fmla="*/ 8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9" h="233">
                  <a:moveTo>
                    <a:pt x="87" y="81"/>
                  </a:moveTo>
                  <a:cubicBezTo>
                    <a:pt x="52" y="113"/>
                    <a:pt x="52" y="113"/>
                    <a:pt x="52" y="113"/>
                  </a:cubicBezTo>
                  <a:cubicBezTo>
                    <a:pt x="36" y="98"/>
                    <a:pt x="21" y="91"/>
                    <a:pt x="13" y="96"/>
                  </a:cubicBezTo>
                  <a:cubicBezTo>
                    <a:pt x="0" y="104"/>
                    <a:pt x="8" y="140"/>
                    <a:pt x="30" y="175"/>
                  </a:cubicBezTo>
                  <a:cubicBezTo>
                    <a:pt x="53" y="211"/>
                    <a:pt x="82" y="233"/>
                    <a:pt x="95" y="224"/>
                  </a:cubicBezTo>
                  <a:cubicBezTo>
                    <a:pt x="103" y="219"/>
                    <a:pt x="103" y="202"/>
                    <a:pt x="96" y="182"/>
                  </a:cubicBezTo>
                  <a:cubicBezTo>
                    <a:pt x="139" y="163"/>
                    <a:pt x="139" y="163"/>
                    <a:pt x="139" y="163"/>
                  </a:cubicBezTo>
                  <a:cubicBezTo>
                    <a:pt x="153" y="174"/>
                    <a:pt x="165" y="179"/>
                    <a:pt x="172" y="174"/>
                  </a:cubicBezTo>
                  <a:cubicBezTo>
                    <a:pt x="178" y="170"/>
                    <a:pt x="179" y="160"/>
                    <a:pt x="177" y="147"/>
                  </a:cubicBezTo>
                  <a:cubicBezTo>
                    <a:pt x="249" y="117"/>
                    <a:pt x="249" y="117"/>
                    <a:pt x="249" y="117"/>
                  </a:cubicBezTo>
                  <a:cubicBezTo>
                    <a:pt x="174" y="0"/>
                    <a:pt x="174" y="0"/>
                    <a:pt x="174" y="0"/>
                  </a:cubicBezTo>
                  <a:cubicBezTo>
                    <a:pt x="116" y="54"/>
                    <a:pt x="116" y="54"/>
                    <a:pt x="116" y="54"/>
                  </a:cubicBezTo>
                  <a:cubicBezTo>
                    <a:pt x="105" y="46"/>
                    <a:pt x="96" y="43"/>
                    <a:pt x="90" y="47"/>
                  </a:cubicBezTo>
                  <a:cubicBezTo>
                    <a:pt x="83" y="51"/>
                    <a:pt x="82" y="64"/>
                    <a:pt x="87" y="8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69">
              <a:extLst>
                <a:ext uri="{FF2B5EF4-FFF2-40B4-BE49-F238E27FC236}">
                  <a16:creationId xmlns:a16="http://schemas.microsoft.com/office/drawing/2014/main" id="{AF456477-4C2D-486F-BFF3-2A2F0248E23B}"/>
                </a:ext>
              </a:extLst>
            </p:cNvPr>
            <p:cNvSpPr>
              <a:spLocks/>
            </p:cNvSpPr>
            <p:nvPr/>
          </p:nvSpPr>
          <p:spPr bwMode="auto">
            <a:xfrm>
              <a:off x="8877300" y="7699375"/>
              <a:ext cx="317500" cy="315913"/>
            </a:xfrm>
            <a:custGeom>
              <a:avLst/>
              <a:gdLst>
                <a:gd name="T0" fmla="*/ 198 w 228"/>
                <a:gd name="T1" fmla="*/ 59 h 227"/>
                <a:gd name="T2" fmla="*/ 168 w 228"/>
                <a:gd name="T3" fmla="*/ 198 h 227"/>
                <a:gd name="T4" fmla="*/ 30 w 228"/>
                <a:gd name="T5" fmla="*/ 168 h 227"/>
                <a:gd name="T6" fmla="*/ 60 w 228"/>
                <a:gd name="T7" fmla="*/ 29 h 227"/>
                <a:gd name="T8" fmla="*/ 198 w 228"/>
                <a:gd name="T9" fmla="*/ 59 h 227"/>
              </a:gdLst>
              <a:ahLst/>
              <a:cxnLst>
                <a:cxn ang="0">
                  <a:pos x="T0" y="T1"/>
                </a:cxn>
                <a:cxn ang="0">
                  <a:pos x="T2" y="T3"/>
                </a:cxn>
                <a:cxn ang="0">
                  <a:pos x="T4" y="T5"/>
                </a:cxn>
                <a:cxn ang="0">
                  <a:pos x="T6" y="T7"/>
                </a:cxn>
                <a:cxn ang="0">
                  <a:pos x="T8" y="T9"/>
                </a:cxn>
              </a:cxnLst>
              <a:rect l="0" t="0" r="r" b="b"/>
              <a:pathLst>
                <a:path w="228" h="227">
                  <a:moveTo>
                    <a:pt x="198" y="59"/>
                  </a:moveTo>
                  <a:cubicBezTo>
                    <a:pt x="228" y="106"/>
                    <a:pt x="214" y="168"/>
                    <a:pt x="168" y="198"/>
                  </a:cubicBezTo>
                  <a:cubicBezTo>
                    <a:pt x="122" y="227"/>
                    <a:pt x="60" y="214"/>
                    <a:pt x="30" y="168"/>
                  </a:cubicBezTo>
                  <a:cubicBezTo>
                    <a:pt x="0" y="121"/>
                    <a:pt x="13" y="59"/>
                    <a:pt x="60" y="29"/>
                  </a:cubicBezTo>
                  <a:cubicBezTo>
                    <a:pt x="106" y="0"/>
                    <a:pt x="168" y="13"/>
                    <a:pt x="198" y="5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0">
              <a:extLst>
                <a:ext uri="{FF2B5EF4-FFF2-40B4-BE49-F238E27FC236}">
                  <a16:creationId xmlns:a16="http://schemas.microsoft.com/office/drawing/2014/main" id="{D68B3E0A-C478-47B2-A8C9-A7C073D8E191}"/>
                </a:ext>
              </a:extLst>
            </p:cNvPr>
            <p:cNvSpPr>
              <a:spLocks/>
            </p:cNvSpPr>
            <p:nvPr/>
          </p:nvSpPr>
          <p:spPr bwMode="auto">
            <a:xfrm>
              <a:off x="9299575" y="7724775"/>
              <a:ext cx="234950" cy="233363"/>
            </a:xfrm>
            <a:custGeom>
              <a:avLst/>
              <a:gdLst>
                <a:gd name="T0" fmla="*/ 146 w 168"/>
                <a:gd name="T1" fmla="*/ 44 h 168"/>
                <a:gd name="T2" fmla="*/ 123 w 168"/>
                <a:gd name="T3" fmla="*/ 146 h 168"/>
                <a:gd name="T4" fmla="*/ 22 w 168"/>
                <a:gd name="T5" fmla="*/ 124 h 168"/>
                <a:gd name="T6" fmla="*/ 44 w 168"/>
                <a:gd name="T7" fmla="*/ 22 h 168"/>
                <a:gd name="T8" fmla="*/ 146 w 168"/>
                <a:gd name="T9" fmla="*/ 44 h 168"/>
              </a:gdLst>
              <a:ahLst/>
              <a:cxnLst>
                <a:cxn ang="0">
                  <a:pos x="T0" y="T1"/>
                </a:cxn>
                <a:cxn ang="0">
                  <a:pos x="T2" y="T3"/>
                </a:cxn>
                <a:cxn ang="0">
                  <a:pos x="T4" y="T5"/>
                </a:cxn>
                <a:cxn ang="0">
                  <a:pos x="T6" y="T7"/>
                </a:cxn>
                <a:cxn ang="0">
                  <a:pos x="T8" y="T9"/>
                </a:cxn>
              </a:cxnLst>
              <a:rect l="0" t="0" r="r" b="b"/>
              <a:pathLst>
                <a:path w="168" h="168">
                  <a:moveTo>
                    <a:pt x="146" y="44"/>
                  </a:moveTo>
                  <a:cubicBezTo>
                    <a:pt x="168" y="79"/>
                    <a:pt x="158" y="124"/>
                    <a:pt x="123" y="146"/>
                  </a:cubicBezTo>
                  <a:cubicBezTo>
                    <a:pt x="89" y="168"/>
                    <a:pt x="44" y="158"/>
                    <a:pt x="22" y="124"/>
                  </a:cubicBezTo>
                  <a:cubicBezTo>
                    <a:pt x="0" y="90"/>
                    <a:pt x="9" y="44"/>
                    <a:pt x="44" y="22"/>
                  </a:cubicBezTo>
                  <a:cubicBezTo>
                    <a:pt x="78" y="0"/>
                    <a:pt x="124" y="10"/>
                    <a:pt x="146" y="4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71">
              <a:extLst>
                <a:ext uri="{FF2B5EF4-FFF2-40B4-BE49-F238E27FC236}">
                  <a16:creationId xmlns:a16="http://schemas.microsoft.com/office/drawing/2014/main" id="{BC8CAA17-D971-47C8-8EB7-960112BC2EAB}"/>
                </a:ext>
              </a:extLst>
            </p:cNvPr>
            <p:cNvSpPr>
              <a:spLocks/>
            </p:cNvSpPr>
            <p:nvPr/>
          </p:nvSpPr>
          <p:spPr bwMode="auto">
            <a:xfrm>
              <a:off x="9109075" y="8101013"/>
              <a:ext cx="119063" cy="119063"/>
            </a:xfrm>
            <a:custGeom>
              <a:avLst/>
              <a:gdLst>
                <a:gd name="T0" fmla="*/ 74 w 85"/>
                <a:gd name="T1" fmla="*/ 22 h 85"/>
                <a:gd name="T2" fmla="*/ 63 w 85"/>
                <a:gd name="T3" fmla="*/ 74 h 85"/>
                <a:gd name="T4" fmla="*/ 11 w 85"/>
                <a:gd name="T5" fmla="*/ 63 h 85"/>
                <a:gd name="T6" fmla="*/ 22 w 85"/>
                <a:gd name="T7" fmla="*/ 11 h 85"/>
                <a:gd name="T8" fmla="*/ 74 w 85"/>
                <a:gd name="T9" fmla="*/ 22 h 85"/>
              </a:gdLst>
              <a:ahLst/>
              <a:cxnLst>
                <a:cxn ang="0">
                  <a:pos x="T0" y="T1"/>
                </a:cxn>
                <a:cxn ang="0">
                  <a:pos x="T2" y="T3"/>
                </a:cxn>
                <a:cxn ang="0">
                  <a:pos x="T4" y="T5"/>
                </a:cxn>
                <a:cxn ang="0">
                  <a:pos x="T6" y="T7"/>
                </a:cxn>
                <a:cxn ang="0">
                  <a:pos x="T8" y="T9"/>
                </a:cxn>
              </a:cxnLst>
              <a:rect l="0" t="0" r="r" b="b"/>
              <a:pathLst>
                <a:path w="85" h="85">
                  <a:moveTo>
                    <a:pt x="74" y="22"/>
                  </a:moveTo>
                  <a:cubicBezTo>
                    <a:pt x="85" y="39"/>
                    <a:pt x="80" y="63"/>
                    <a:pt x="63" y="74"/>
                  </a:cubicBezTo>
                  <a:cubicBezTo>
                    <a:pt x="45" y="85"/>
                    <a:pt x="22" y="80"/>
                    <a:pt x="11" y="63"/>
                  </a:cubicBezTo>
                  <a:cubicBezTo>
                    <a:pt x="0" y="45"/>
                    <a:pt x="5" y="22"/>
                    <a:pt x="22" y="11"/>
                  </a:cubicBezTo>
                  <a:cubicBezTo>
                    <a:pt x="40" y="0"/>
                    <a:pt x="63" y="5"/>
                    <a:pt x="74" y="2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72">
              <a:extLst>
                <a:ext uri="{FF2B5EF4-FFF2-40B4-BE49-F238E27FC236}">
                  <a16:creationId xmlns:a16="http://schemas.microsoft.com/office/drawing/2014/main" id="{B323C671-7ED8-4CF9-91A3-FACB11E470DB}"/>
                </a:ext>
              </a:extLst>
            </p:cNvPr>
            <p:cNvSpPr>
              <a:spLocks/>
            </p:cNvSpPr>
            <p:nvPr/>
          </p:nvSpPr>
          <p:spPr bwMode="auto">
            <a:xfrm>
              <a:off x="9571038" y="7932738"/>
              <a:ext cx="79375" cy="176213"/>
            </a:xfrm>
            <a:custGeom>
              <a:avLst/>
              <a:gdLst>
                <a:gd name="T0" fmla="*/ 57 w 57"/>
                <a:gd name="T1" fmla="*/ 0 h 126"/>
                <a:gd name="T2" fmla="*/ 22 w 57"/>
                <a:gd name="T3" fmla="*/ 126 h 126"/>
                <a:gd name="T4" fmla="*/ 0 w 57"/>
                <a:gd name="T5" fmla="*/ 97 h 126"/>
                <a:gd name="T6" fmla="*/ 22 w 57"/>
                <a:gd name="T7" fmla="*/ 4 h 126"/>
                <a:gd name="T8" fmla="*/ 57 w 57"/>
                <a:gd name="T9" fmla="*/ 0 h 126"/>
              </a:gdLst>
              <a:ahLst/>
              <a:cxnLst>
                <a:cxn ang="0">
                  <a:pos x="T0" y="T1"/>
                </a:cxn>
                <a:cxn ang="0">
                  <a:pos x="T2" y="T3"/>
                </a:cxn>
                <a:cxn ang="0">
                  <a:pos x="T4" y="T5"/>
                </a:cxn>
                <a:cxn ang="0">
                  <a:pos x="T6" y="T7"/>
                </a:cxn>
                <a:cxn ang="0">
                  <a:pos x="T8" y="T9"/>
                </a:cxn>
              </a:cxnLst>
              <a:rect l="0" t="0" r="r" b="b"/>
              <a:pathLst>
                <a:path w="57" h="126">
                  <a:moveTo>
                    <a:pt x="57" y="0"/>
                  </a:moveTo>
                  <a:cubicBezTo>
                    <a:pt x="53" y="43"/>
                    <a:pt x="42" y="86"/>
                    <a:pt x="22" y="126"/>
                  </a:cubicBezTo>
                  <a:cubicBezTo>
                    <a:pt x="0" y="97"/>
                    <a:pt x="0" y="97"/>
                    <a:pt x="0" y="97"/>
                  </a:cubicBezTo>
                  <a:cubicBezTo>
                    <a:pt x="22" y="4"/>
                    <a:pt x="22" y="4"/>
                    <a:pt x="22" y="4"/>
                  </a:cubicBezTo>
                  <a:lnTo>
                    <a:pt x="57"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73">
              <a:extLst>
                <a:ext uri="{FF2B5EF4-FFF2-40B4-BE49-F238E27FC236}">
                  <a16:creationId xmlns:a16="http://schemas.microsoft.com/office/drawing/2014/main" id="{0987EBC4-6D6E-45A3-B0A0-584E27735746}"/>
                </a:ext>
              </a:extLst>
            </p:cNvPr>
            <p:cNvSpPr>
              <a:spLocks/>
            </p:cNvSpPr>
            <p:nvPr/>
          </p:nvSpPr>
          <p:spPr bwMode="auto">
            <a:xfrm>
              <a:off x="9571038" y="7940675"/>
              <a:ext cx="363538" cy="207963"/>
            </a:xfrm>
            <a:custGeom>
              <a:avLst/>
              <a:gdLst>
                <a:gd name="T0" fmla="*/ 20 w 261"/>
                <a:gd name="T1" fmla="*/ 0 h 150"/>
                <a:gd name="T2" fmla="*/ 0 w 261"/>
                <a:gd name="T3" fmla="*/ 92 h 150"/>
                <a:gd name="T4" fmla="*/ 92 w 261"/>
                <a:gd name="T5" fmla="*/ 102 h 150"/>
                <a:gd name="T6" fmla="*/ 109 w 261"/>
                <a:gd name="T7" fmla="*/ 115 h 150"/>
                <a:gd name="T8" fmla="*/ 134 w 261"/>
                <a:gd name="T9" fmla="*/ 107 h 150"/>
                <a:gd name="T10" fmla="*/ 190 w 261"/>
                <a:gd name="T11" fmla="*/ 113 h 150"/>
                <a:gd name="T12" fmla="*/ 211 w 261"/>
                <a:gd name="T13" fmla="*/ 146 h 150"/>
                <a:gd name="T14" fmla="*/ 254 w 261"/>
                <a:gd name="T15" fmla="*/ 99 h 150"/>
                <a:gd name="T16" fmla="*/ 235 w 261"/>
                <a:gd name="T17" fmla="*/ 38 h 150"/>
                <a:gd name="T18" fmla="*/ 202 w 261"/>
                <a:gd name="T19" fmla="*/ 59 h 150"/>
                <a:gd name="T20" fmla="*/ 148 w 261"/>
                <a:gd name="T21" fmla="*/ 42 h 150"/>
                <a:gd name="T22" fmla="*/ 129 w 261"/>
                <a:gd name="T23" fmla="*/ 24 h 150"/>
                <a:gd name="T24" fmla="*/ 108 w 261"/>
                <a:gd name="T25" fmla="*/ 29 h 150"/>
                <a:gd name="T26" fmla="*/ 20 w 261"/>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150">
                  <a:moveTo>
                    <a:pt x="20" y="0"/>
                  </a:moveTo>
                  <a:cubicBezTo>
                    <a:pt x="0" y="92"/>
                    <a:pt x="0" y="92"/>
                    <a:pt x="0" y="92"/>
                  </a:cubicBezTo>
                  <a:cubicBezTo>
                    <a:pt x="92" y="102"/>
                    <a:pt x="92" y="102"/>
                    <a:pt x="92" y="102"/>
                  </a:cubicBezTo>
                  <a:cubicBezTo>
                    <a:pt x="96" y="109"/>
                    <a:pt x="102" y="114"/>
                    <a:pt x="109" y="115"/>
                  </a:cubicBezTo>
                  <a:cubicBezTo>
                    <a:pt x="118" y="117"/>
                    <a:pt x="126" y="114"/>
                    <a:pt x="134" y="107"/>
                  </a:cubicBezTo>
                  <a:cubicBezTo>
                    <a:pt x="190" y="113"/>
                    <a:pt x="190" y="113"/>
                    <a:pt x="190" y="113"/>
                  </a:cubicBezTo>
                  <a:cubicBezTo>
                    <a:pt x="192" y="131"/>
                    <a:pt x="200" y="143"/>
                    <a:pt x="211" y="146"/>
                  </a:cubicBezTo>
                  <a:cubicBezTo>
                    <a:pt x="229" y="150"/>
                    <a:pt x="248" y="129"/>
                    <a:pt x="254" y="99"/>
                  </a:cubicBezTo>
                  <a:cubicBezTo>
                    <a:pt x="261" y="69"/>
                    <a:pt x="252" y="42"/>
                    <a:pt x="235" y="38"/>
                  </a:cubicBezTo>
                  <a:cubicBezTo>
                    <a:pt x="223" y="36"/>
                    <a:pt x="210" y="44"/>
                    <a:pt x="202" y="59"/>
                  </a:cubicBezTo>
                  <a:cubicBezTo>
                    <a:pt x="148" y="42"/>
                    <a:pt x="148" y="42"/>
                    <a:pt x="148" y="42"/>
                  </a:cubicBezTo>
                  <a:cubicBezTo>
                    <a:pt x="144" y="32"/>
                    <a:pt x="138" y="26"/>
                    <a:pt x="129" y="24"/>
                  </a:cubicBezTo>
                  <a:cubicBezTo>
                    <a:pt x="122" y="22"/>
                    <a:pt x="115" y="24"/>
                    <a:pt x="108" y="29"/>
                  </a:cubicBezTo>
                  <a:lnTo>
                    <a:pt x="20"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74">
              <a:extLst>
                <a:ext uri="{FF2B5EF4-FFF2-40B4-BE49-F238E27FC236}">
                  <a16:creationId xmlns:a16="http://schemas.microsoft.com/office/drawing/2014/main" id="{795088BE-678B-4E42-B16B-381961205CBB}"/>
                </a:ext>
              </a:extLst>
            </p:cNvPr>
            <p:cNvSpPr>
              <a:spLocks/>
            </p:cNvSpPr>
            <p:nvPr/>
          </p:nvSpPr>
          <p:spPr bwMode="auto">
            <a:xfrm>
              <a:off x="8701088" y="7343775"/>
              <a:ext cx="925513" cy="538163"/>
            </a:xfrm>
            <a:custGeom>
              <a:avLst/>
              <a:gdLst>
                <a:gd name="T0" fmla="*/ 0 w 664"/>
                <a:gd name="T1" fmla="*/ 386 h 386"/>
                <a:gd name="T2" fmla="*/ 8 w 664"/>
                <a:gd name="T3" fmla="*/ 323 h 386"/>
                <a:gd name="T4" fmla="*/ 414 w 664"/>
                <a:gd name="T5" fmla="*/ 62 h 386"/>
                <a:gd name="T6" fmla="*/ 664 w 664"/>
                <a:gd name="T7" fmla="*/ 282 h 386"/>
                <a:gd name="T8" fmla="*/ 1 w 664"/>
                <a:gd name="T9" fmla="*/ 385 h 386"/>
                <a:gd name="T10" fmla="*/ 0 w 664"/>
                <a:gd name="T11" fmla="*/ 386 h 386"/>
              </a:gdLst>
              <a:ahLst/>
              <a:cxnLst>
                <a:cxn ang="0">
                  <a:pos x="T0" y="T1"/>
                </a:cxn>
                <a:cxn ang="0">
                  <a:pos x="T2" y="T3"/>
                </a:cxn>
                <a:cxn ang="0">
                  <a:pos x="T4" y="T5"/>
                </a:cxn>
                <a:cxn ang="0">
                  <a:pos x="T6" y="T7"/>
                </a:cxn>
                <a:cxn ang="0">
                  <a:pos x="T8" y="T9"/>
                </a:cxn>
                <a:cxn ang="0">
                  <a:pos x="T10" y="T11"/>
                </a:cxn>
              </a:cxnLst>
              <a:rect l="0" t="0" r="r" b="b"/>
              <a:pathLst>
                <a:path w="664" h="386">
                  <a:moveTo>
                    <a:pt x="0" y="386"/>
                  </a:moveTo>
                  <a:cubicBezTo>
                    <a:pt x="1" y="365"/>
                    <a:pt x="3" y="344"/>
                    <a:pt x="8" y="323"/>
                  </a:cubicBezTo>
                  <a:cubicBezTo>
                    <a:pt x="48" y="139"/>
                    <a:pt x="230" y="22"/>
                    <a:pt x="414" y="62"/>
                  </a:cubicBezTo>
                  <a:cubicBezTo>
                    <a:pt x="534" y="88"/>
                    <a:pt x="625" y="174"/>
                    <a:pt x="664" y="282"/>
                  </a:cubicBezTo>
                  <a:cubicBezTo>
                    <a:pt x="622" y="248"/>
                    <a:pt x="292" y="0"/>
                    <a:pt x="1" y="385"/>
                  </a:cubicBezTo>
                  <a:lnTo>
                    <a:pt x="0" y="386"/>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6" name="TextBox 125">
            <a:extLst>
              <a:ext uri="{FF2B5EF4-FFF2-40B4-BE49-F238E27FC236}">
                <a16:creationId xmlns:a16="http://schemas.microsoft.com/office/drawing/2014/main" id="{601A6AC3-07CE-400A-A6AA-FC5A79930C91}"/>
              </a:ext>
            </a:extLst>
          </p:cNvPr>
          <p:cNvSpPr txBox="1"/>
          <p:nvPr/>
        </p:nvSpPr>
        <p:spPr>
          <a:xfrm>
            <a:off x="8629383" y="3813554"/>
            <a:ext cx="7740038" cy="3154710"/>
          </a:xfrm>
          <a:prstGeom prst="rect">
            <a:avLst/>
          </a:prstGeom>
          <a:noFill/>
          <a:effectLst/>
        </p:spPr>
        <p:txBody>
          <a:bodyPr wrap="square" rtlCol="0">
            <a:spAutoFit/>
          </a:bodyPr>
          <a:lstStyle/>
          <a:p>
            <a:pPr algn="ctr"/>
            <a:r>
              <a:rPr lang="en-US" sz="19900" b="1">
                <a:solidFill>
                  <a:schemeClr val="accent3"/>
                </a:solidFill>
                <a:effectLst>
                  <a:outerShdw blurRad="266700" sx="102000" sy="102000" algn="ctr" rotWithShape="0">
                    <a:schemeClr val="accent3">
                      <a:alpha val="62000"/>
                    </a:scheme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STOP</a:t>
            </a:r>
            <a:endParaRPr lang="en-US" sz="19900">
              <a:solidFill>
                <a:schemeClr val="accent3"/>
              </a:solidFill>
              <a:effectLst>
                <a:outerShdw blurRad="266700" sx="102000" sy="102000" algn="ctr" rotWithShape="0">
                  <a:schemeClr val="accent3">
                    <a:alpha val="62000"/>
                  </a:schemeClr>
                </a:outerShdw>
              </a:effectLst>
              <a:latin typeface="Open Sans" panose="020B0606030504020204" pitchFamily="34" charset="0"/>
              <a:ea typeface="Open Sans" panose="020B0606030504020204" pitchFamily="34" charset="0"/>
              <a:cs typeface="Open Sans" panose="020B0606030504020204" pitchFamily="34" charset="0"/>
            </a:endParaRPr>
          </a:p>
        </p:txBody>
      </p:sp>
      <p:grpSp>
        <p:nvGrpSpPr>
          <p:cNvPr id="125" name="Group 124">
            <a:extLst>
              <a:ext uri="{FF2B5EF4-FFF2-40B4-BE49-F238E27FC236}">
                <a16:creationId xmlns:a16="http://schemas.microsoft.com/office/drawing/2014/main" id="{CA48A39C-3AE8-4490-9798-C3A6F952283C}"/>
              </a:ext>
            </a:extLst>
          </p:cNvPr>
          <p:cNvGrpSpPr/>
          <p:nvPr/>
        </p:nvGrpSpPr>
        <p:grpSpPr>
          <a:xfrm>
            <a:off x="684926" y="8246885"/>
            <a:ext cx="1061783" cy="1794230"/>
            <a:chOff x="684925" y="5960885"/>
            <a:chExt cx="1061783" cy="1794230"/>
          </a:xfrm>
        </p:grpSpPr>
        <p:cxnSp>
          <p:nvCxnSpPr>
            <p:cNvPr id="2" name="Straight Connector 1">
              <a:extLst>
                <a:ext uri="{FF2B5EF4-FFF2-40B4-BE49-F238E27FC236}">
                  <a16:creationId xmlns:a16="http://schemas.microsoft.com/office/drawing/2014/main" id="{6B7294CC-471E-454B-A0C0-2CAEB1170CEE}"/>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8CE3AC03-C641-449D-8B0F-BFD5AD92316D}"/>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F713D7D3-9C62-4226-853D-ABA625C308B4}"/>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163C54A-75F0-4A5A-A9F0-ED10DC97B5FC}"/>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543B1291-5F05-422B-866B-4CFE23699F5A}"/>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CB3D0410-6801-4756-B12C-9075E7A3ADFA}"/>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0B6B7E3-E014-49B1-9F3C-301D1BB6EA51}"/>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1726D132-4761-4E76-8471-1FDAAFEEB5EE}"/>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127" name="TextBox 126">
            <a:extLst>
              <a:ext uri="{FF2B5EF4-FFF2-40B4-BE49-F238E27FC236}">
                <a16:creationId xmlns:a16="http://schemas.microsoft.com/office/drawing/2014/main" id="{F89E6978-4098-4ACB-BC03-64D8DD1DD5A5}"/>
              </a:ext>
            </a:extLst>
          </p:cNvPr>
          <p:cNvSpPr txBox="1"/>
          <p:nvPr/>
        </p:nvSpPr>
        <p:spPr>
          <a:xfrm>
            <a:off x="6008619" y="6071150"/>
            <a:ext cx="13727181" cy="3154710"/>
          </a:xfrm>
          <a:prstGeom prst="rect">
            <a:avLst/>
          </a:prstGeom>
          <a:noFill/>
        </p:spPr>
        <p:txBody>
          <a:bodyPr wrap="square" rtlCol="0">
            <a:spAutoFit/>
          </a:bodyPr>
          <a:lstStyle/>
          <a:p>
            <a:pPr algn="ctr"/>
            <a:r>
              <a:rPr lang="en-US" sz="199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99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28" name="Group 127">
            <a:extLst>
              <a:ext uri="{FF2B5EF4-FFF2-40B4-BE49-F238E27FC236}">
                <a16:creationId xmlns:a16="http://schemas.microsoft.com/office/drawing/2014/main" id="{01CFFC9A-CF27-4BAE-88D7-E04EE159F400}"/>
              </a:ext>
            </a:extLst>
          </p:cNvPr>
          <p:cNvGrpSpPr/>
          <p:nvPr/>
        </p:nvGrpSpPr>
        <p:grpSpPr>
          <a:xfrm>
            <a:off x="15483350" y="10104775"/>
            <a:ext cx="4892634" cy="2726475"/>
            <a:chOff x="15493340" y="2039823"/>
            <a:chExt cx="4892634" cy="2726475"/>
          </a:xfrm>
        </p:grpSpPr>
        <p:sp>
          <p:nvSpPr>
            <p:cNvPr id="129" name="Rectangle: Rounded Corners 128">
              <a:extLst>
                <a:ext uri="{FF2B5EF4-FFF2-40B4-BE49-F238E27FC236}">
                  <a16:creationId xmlns:a16="http://schemas.microsoft.com/office/drawing/2014/main" id="{A4B8F953-960F-4A21-825F-FF52F8F9676C}"/>
                </a:ext>
              </a:extLst>
            </p:cNvPr>
            <p:cNvSpPr/>
            <p:nvPr/>
          </p:nvSpPr>
          <p:spPr>
            <a:xfrm>
              <a:off x="15493340" y="2039823"/>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TextBox 129">
              <a:extLst>
                <a:ext uri="{FF2B5EF4-FFF2-40B4-BE49-F238E27FC236}">
                  <a16:creationId xmlns:a16="http://schemas.microsoft.com/office/drawing/2014/main" id="{897C7046-7761-4638-B784-BA76135DB07F}"/>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Treatment</a:t>
              </a:r>
            </a:p>
            <a:p>
              <a:pPr algn="ctr" defTabSz="457108"/>
              <a:r>
                <a:rPr lang="en-US">
                  <a:solidFill>
                    <a:srgbClr val="FFFFFF"/>
                  </a:solidFill>
                  <a:latin typeface="Calibri"/>
                </a:rPr>
                <a:t>Cras sed maximus ante, vel bibendum justo. Integer pulvinar erat in quam varius, at aliquam justo fringilla.</a:t>
              </a:r>
            </a:p>
          </p:txBody>
        </p:sp>
      </p:grpSp>
      <p:grpSp>
        <p:nvGrpSpPr>
          <p:cNvPr id="131" name="Group 130">
            <a:extLst>
              <a:ext uri="{FF2B5EF4-FFF2-40B4-BE49-F238E27FC236}">
                <a16:creationId xmlns:a16="http://schemas.microsoft.com/office/drawing/2014/main" id="{C04457D7-366D-4CBD-8B55-4AA4CCE09669}"/>
              </a:ext>
            </a:extLst>
          </p:cNvPr>
          <p:cNvGrpSpPr/>
          <p:nvPr/>
        </p:nvGrpSpPr>
        <p:grpSpPr>
          <a:xfrm>
            <a:off x="9747271" y="10104775"/>
            <a:ext cx="4892634" cy="2726475"/>
            <a:chOff x="15493340" y="2039823"/>
            <a:chExt cx="4892634" cy="2726475"/>
          </a:xfrm>
        </p:grpSpPr>
        <p:sp>
          <p:nvSpPr>
            <p:cNvPr id="132" name="Rectangle: Rounded Corners 131">
              <a:extLst>
                <a:ext uri="{FF2B5EF4-FFF2-40B4-BE49-F238E27FC236}">
                  <a16:creationId xmlns:a16="http://schemas.microsoft.com/office/drawing/2014/main" id="{C1C81391-CB90-4FAC-8078-DECB4680EDBD}"/>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TextBox 132">
              <a:extLst>
                <a:ext uri="{FF2B5EF4-FFF2-40B4-BE49-F238E27FC236}">
                  <a16:creationId xmlns:a16="http://schemas.microsoft.com/office/drawing/2014/main" id="{6E210CC0-1821-4BE9-821B-1C9069C61D74}"/>
                </a:ext>
              </a:extLst>
            </p:cNvPr>
            <p:cNvSpPr txBox="1"/>
            <p:nvPr/>
          </p:nvSpPr>
          <p:spPr>
            <a:xfrm>
              <a:off x="15908677" y="2325842"/>
              <a:ext cx="4061960" cy="2154436"/>
            </a:xfrm>
            <a:prstGeom prst="rect">
              <a:avLst/>
            </a:prstGeom>
            <a:noFill/>
          </p:spPr>
          <p:txBody>
            <a:bodyPr wrap="square" rtlCol="0">
              <a:spAutoFit/>
            </a:bodyPr>
            <a:lstStyle/>
            <a:p>
              <a:pPr algn="ctr" defTabSz="457108"/>
              <a:r>
                <a:rPr lang="en-US" sz="4000" b="1">
                  <a:solidFill>
                    <a:srgbClr val="FFFFFF"/>
                  </a:solidFill>
                  <a:latin typeface="Century Gothic"/>
                </a:rPr>
                <a:t>What is the Pandemic</a:t>
              </a:r>
            </a:p>
            <a:p>
              <a:pPr algn="ctr" defTabSz="457108"/>
              <a:r>
                <a:rPr lang="en-US">
                  <a:solidFill>
                    <a:srgbClr val="FFFFFF"/>
                  </a:solidFill>
                  <a:latin typeface="Calibri"/>
                </a:rPr>
                <a:t>Cras sed maximus ante, vel bibendum justo. Integer pulvinar erat in quam varius, at aliquam justo fringilla.</a:t>
              </a:r>
            </a:p>
          </p:txBody>
        </p:sp>
      </p:grpSp>
      <p:grpSp>
        <p:nvGrpSpPr>
          <p:cNvPr id="134" name="Group 133">
            <a:extLst>
              <a:ext uri="{FF2B5EF4-FFF2-40B4-BE49-F238E27FC236}">
                <a16:creationId xmlns:a16="http://schemas.microsoft.com/office/drawing/2014/main" id="{163DC148-0D57-4AA9-A4DD-C291E31F6A87}"/>
              </a:ext>
            </a:extLst>
          </p:cNvPr>
          <p:cNvGrpSpPr/>
          <p:nvPr/>
        </p:nvGrpSpPr>
        <p:grpSpPr>
          <a:xfrm>
            <a:off x="4011193" y="10104775"/>
            <a:ext cx="4892634" cy="2726475"/>
            <a:chOff x="15493340" y="2039823"/>
            <a:chExt cx="4892634" cy="2726475"/>
          </a:xfrm>
        </p:grpSpPr>
        <p:sp>
          <p:nvSpPr>
            <p:cNvPr id="135" name="Rectangle: Rounded Corners 134">
              <a:extLst>
                <a:ext uri="{FF2B5EF4-FFF2-40B4-BE49-F238E27FC236}">
                  <a16:creationId xmlns:a16="http://schemas.microsoft.com/office/drawing/2014/main" id="{90349C00-1128-4646-AF99-64AF1D512DB5}"/>
                </a:ext>
              </a:extLst>
            </p:cNvPr>
            <p:cNvSpPr/>
            <p:nvPr/>
          </p:nvSpPr>
          <p:spPr>
            <a:xfrm>
              <a:off x="15493340" y="2039823"/>
              <a:ext cx="4892634" cy="2726475"/>
            </a:xfrm>
            <a:prstGeom prst="roundRect">
              <a:avLst>
                <a:gd name="adj" fmla="val 31476"/>
              </a:avLst>
            </a:prstGeom>
            <a:solidFill>
              <a:schemeClr val="accent6"/>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TextBox 135">
              <a:extLst>
                <a:ext uri="{FF2B5EF4-FFF2-40B4-BE49-F238E27FC236}">
                  <a16:creationId xmlns:a16="http://schemas.microsoft.com/office/drawing/2014/main" id="{A95FECF1-5E3B-4CE1-9AB4-6A1D96E79541}"/>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Symptoms</a:t>
              </a:r>
            </a:p>
            <a:p>
              <a:pPr algn="ctr" defTabSz="457108"/>
              <a:r>
                <a:rPr lang="en-US">
                  <a:solidFill>
                    <a:srgbClr val="FFFFFF"/>
                  </a:solidFill>
                  <a:latin typeface="Calibri"/>
                </a:rPr>
                <a:t>Cras sed maximus ante, vel bibendum justo. Integer pulvinar erat in quam varius, at aliquam justo fringilla.</a:t>
              </a:r>
            </a:p>
          </p:txBody>
        </p:sp>
      </p:grpSp>
    </p:spTree>
    <p:extLst>
      <p:ext uri="{BB962C8B-B14F-4D97-AF65-F5344CB8AC3E}">
        <p14:creationId xmlns:p14="http://schemas.microsoft.com/office/powerpoint/2010/main" val="34416086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1000"/>
                                  </p:stCondLst>
                                  <p:childTnLst>
                                    <p:set>
                                      <p:cBhvr>
                                        <p:cTn id="6" dur="1" fill="hold">
                                          <p:stCondLst>
                                            <p:cond delay="0"/>
                                          </p:stCondLst>
                                        </p:cTn>
                                        <p:tgtEl>
                                          <p:spTgt spid="103"/>
                                        </p:tgtEl>
                                        <p:attrNameLst>
                                          <p:attrName>style.visibility</p:attrName>
                                        </p:attrNameLst>
                                      </p:cBhvr>
                                      <p:to>
                                        <p:strVal val="visible"/>
                                      </p:to>
                                    </p:set>
                                    <p:anim calcmode="lin" valueType="num">
                                      <p:cBhvr additive="base">
                                        <p:cTn id="7" dur="1500" fill="hold"/>
                                        <p:tgtEl>
                                          <p:spTgt spid="103"/>
                                        </p:tgtEl>
                                        <p:attrNameLst>
                                          <p:attrName>ppt_x</p:attrName>
                                        </p:attrNameLst>
                                      </p:cBhvr>
                                      <p:tavLst>
                                        <p:tav tm="0">
                                          <p:val>
                                            <p:strVal val="#ppt_x"/>
                                          </p:val>
                                        </p:tav>
                                        <p:tav tm="100000">
                                          <p:val>
                                            <p:strVal val="#ppt_x"/>
                                          </p:val>
                                        </p:tav>
                                      </p:tavLst>
                                    </p:anim>
                                    <p:anim calcmode="lin" valueType="num">
                                      <p:cBhvr additive="base">
                                        <p:cTn id="8" dur="1500" fill="hold"/>
                                        <p:tgtEl>
                                          <p:spTgt spid="103"/>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0"/>
                                  </p:stCondLst>
                                  <p:iterate type="wd">
                                    <p:tmPct val="150000"/>
                                  </p:iterate>
                                  <p:childTnLst>
                                    <p:set>
                                      <p:cBhvr>
                                        <p:cTn id="10" dur="1" fill="hold">
                                          <p:stCondLst>
                                            <p:cond delay="0"/>
                                          </p:stCondLst>
                                        </p:cTn>
                                        <p:tgtEl>
                                          <p:spTgt spid="126">
                                            <p:txEl>
                                              <p:pRg st="0" end="0"/>
                                            </p:txEl>
                                          </p:spTgt>
                                        </p:tgtEl>
                                        <p:attrNameLst>
                                          <p:attrName>style.visibility</p:attrName>
                                        </p:attrNameLst>
                                      </p:cBhvr>
                                      <p:to>
                                        <p:strVal val="visible"/>
                                      </p:to>
                                    </p:set>
                                    <p:animEffect transition="in" filter="fade">
                                      <p:cBhvr>
                                        <p:cTn id="11" dur="500"/>
                                        <p:tgtEl>
                                          <p:spTgt spid="126">
                                            <p:txEl>
                                              <p:pRg st="0" end="0"/>
                                            </p:txEl>
                                          </p:spTgt>
                                        </p:tgtEl>
                                      </p:cBhvr>
                                    </p:animEffect>
                                  </p:childTnLst>
                                </p:cTn>
                              </p:par>
                              <p:par>
                                <p:cTn id="12" presetID="10" presetClass="entr" presetSubtype="0" fill="hold" nodeType="withEffect">
                                  <p:stCondLst>
                                    <p:cond delay="0"/>
                                  </p:stCondLst>
                                  <p:iterate type="wd">
                                    <p:tmPct val="150000"/>
                                  </p:iterate>
                                  <p:childTnLst>
                                    <p:set>
                                      <p:cBhvr>
                                        <p:cTn id="13" dur="1" fill="hold">
                                          <p:stCondLst>
                                            <p:cond delay="0"/>
                                          </p:stCondLst>
                                        </p:cTn>
                                        <p:tgtEl>
                                          <p:spTgt spid="127">
                                            <p:txEl>
                                              <p:pRg st="0" end="0"/>
                                            </p:txEl>
                                          </p:spTgt>
                                        </p:tgtEl>
                                        <p:attrNameLst>
                                          <p:attrName>style.visibility</p:attrName>
                                        </p:attrNameLst>
                                      </p:cBhvr>
                                      <p:to>
                                        <p:strVal val="visible"/>
                                      </p:to>
                                    </p:set>
                                    <p:animEffect transition="in" filter="fade">
                                      <p:cBhvr>
                                        <p:cTn id="14" dur="500"/>
                                        <p:tgtEl>
                                          <p:spTgt spid="127">
                                            <p:txEl>
                                              <p:pRg st="0" end="0"/>
                                            </p:txEl>
                                          </p:spTgt>
                                        </p:tgtEl>
                                      </p:cBhvr>
                                    </p:animEffect>
                                  </p:childTnLst>
                                </p:cTn>
                              </p:par>
                              <p:par>
                                <p:cTn id="15" presetID="2" presetClass="entr" presetSubtype="2" decel="100000" fill="hold" nodeType="withEffect">
                                  <p:stCondLst>
                                    <p:cond delay="400"/>
                                  </p:stCondLst>
                                  <p:childTnLst>
                                    <p:set>
                                      <p:cBhvr>
                                        <p:cTn id="16" dur="1" fill="hold">
                                          <p:stCondLst>
                                            <p:cond delay="0"/>
                                          </p:stCondLst>
                                        </p:cTn>
                                        <p:tgtEl>
                                          <p:spTgt spid="134"/>
                                        </p:tgtEl>
                                        <p:attrNameLst>
                                          <p:attrName>style.visibility</p:attrName>
                                        </p:attrNameLst>
                                      </p:cBhvr>
                                      <p:to>
                                        <p:strVal val="visible"/>
                                      </p:to>
                                    </p:set>
                                    <p:anim calcmode="lin" valueType="num">
                                      <p:cBhvr additive="base">
                                        <p:cTn id="17" dur="1500" fill="hold"/>
                                        <p:tgtEl>
                                          <p:spTgt spid="134"/>
                                        </p:tgtEl>
                                        <p:attrNameLst>
                                          <p:attrName>ppt_x</p:attrName>
                                        </p:attrNameLst>
                                      </p:cBhvr>
                                      <p:tavLst>
                                        <p:tav tm="0">
                                          <p:val>
                                            <p:strVal val="1+#ppt_w/2"/>
                                          </p:val>
                                        </p:tav>
                                        <p:tav tm="100000">
                                          <p:val>
                                            <p:strVal val="#ppt_x"/>
                                          </p:val>
                                        </p:tav>
                                      </p:tavLst>
                                    </p:anim>
                                    <p:anim calcmode="lin" valueType="num">
                                      <p:cBhvr additive="base">
                                        <p:cTn id="18" dur="1500" fill="hold"/>
                                        <p:tgtEl>
                                          <p:spTgt spid="134"/>
                                        </p:tgtEl>
                                        <p:attrNameLst>
                                          <p:attrName>ppt_y</p:attrName>
                                        </p:attrNameLst>
                                      </p:cBhvr>
                                      <p:tavLst>
                                        <p:tav tm="0">
                                          <p:val>
                                            <p:strVal val="#ppt_y"/>
                                          </p:val>
                                        </p:tav>
                                        <p:tav tm="100000">
                                          <p:val>
                                            <p:strVal val="#ppt_y"/>
                                          </p:val>
                                        </p:tav>
                                      </p:tavLst>
                                    </p:anim>
                                  </p:childTnLst>
                                </p:cTn>
                              </p:par>
                              <p:par>
                                <p:cTn id="19" presetID="2" presetClass="entr" presetSubtype="2" decel="100000" fill="hold" nodeType="withEffect">
                                  <p:stCondLst>
                                    <p:cond delay="500"/>
                                  </p:stCondLst>
                                  <p:childTnLst>
                                    <p:set>
                                      <p:cBhvr>
                                        <p:cTn id="20" dur="1" fill="hold">
                                          <p:stCondLst>
                                            <p:cond delay="0"/>
                                          </p:stCondLst>
                                        </p:cTn>
                                        <p:tgtEl>
                                          <p:spTgt spid="131"/>
                                        </p:tgtEl>
                                        <p:attrNameLst>
                                          <p:attrName>style.visibility</p:attrName>
                                        </p:attrNameLst>
                                      </p:cBhvr>
                                      <p:to>
                                        <p:strVal val="visible"/>
                                      </p:to>
                                    </p:set>
                                    <p:anim calcmode="lin" valueType="num">
                                      <p:cBhvr additive="base">
                                        <p:cTn id="21" dur="1500" fill="hold"/>
                                        <p:tgtEl>
                                          <p:spTgt spid="131"/>
                                        </p:tgtEl>
                                        <p:attrNameLst>
                                          <p:attrName>ppt_x</p:attrName>
                                        </p:attrNameLst>
                                      </p:cBhvr>
                                      <p:tavLst>
                                        <p:tav tm="0">
                                          <p:val>
                                            <p:strVal val="1+#ppt_w/2"/>
                                          </p:val>
                                        </p:tav>
                                        <p:tav tm="100000">
                                          <p:val>
                                            <p:strVal val="#ppt_x"/>
                                          </p:val>
                                        </p:tav>
                                      </p:tavLst>
                                    </p:anim>
                                    <p:anim calcmode="lin" valueType="num">
                                      <p:cBhvr additive="base">
                                        <p:cTn id="22" dur="1500" fill="hold"/>
                                        <p:tgtEl>
                                          <p:spTgt spid="131"/>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600"/>
                                  </p:stCondLst>
                                  <p:childTnLst>
                                    <p:set>
                                      <p:cBhvr>
                                        <p:cTn id="24" dur="1" fill="hold">
                                          <p:stCondLst>
                                            <p:cond delay="0"/>
                                          </p:stCondLst>
                                        </p:cTn>
                                        <p:tgtEl>
                                          <p:spTgt spid="128"/>
                                        </p:tgtEl>
                                        <p:attrNameLst>
                                          <p:attrName>style.visibility</p:attrName>
                                        </p:attrNameLst>
                                      </p:cBhvr>
                                      <p:to>
                                        <p:strVal val="visible"/>
                                      </p:to>
                                    </p:set>
                                    <p:anim calcmode="lin" valueType="num">
                                      <p:cBhvr additive="base">
                                        <p:cTn id="25" dur="1500" fill="hold"/>
                                        <p:tgtEl>
                                          <p:spTgt spid="128"/>
                                        </p:tgtEl>
                                        <p:attrNameLst>
                                          <p:attrName>ppt_x</p:attrName>
                                        </p:attrNameLst>
                                      </p:cBhvr>
                                      <p:tavLst>
                                        <p:tav tm="0">
                                          <p:val>
                                            <p:strVal val="1+#ppt_w/2"/>
                                          </p:val>
                                        </p:tav>
                                        <p:tav tm="100000">
                                          <p:val>
                                            <p:strVal val="#ppt_x"/>
                                          </p:val>
                                        </p:tav>
                                      </p:tavLst>
                                    </p:anim>
                                    <p:anim calcmode="lin" valueType="num">
                                      <p:cBhvr additive="base">
                                        <p:cTn id="26" dur="1500" fill="hold"/>
                                        <p:tgtEl>
                                          <p:spTgt spid="1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3" name="Group 102">
            <a:extLst>
              <a:ext uri="{FF2B5EF4-FFF2-40B4-BE49-F238E27FC236}">
                <a16:creationId xmlns:a16="http://schemas.microsoft.com/office/drawing/2014/main" id="{C6DB6A3A-287E-4E2D-B0FD-232E1554EB04}"/>
              </a:ext>
            </a:extLst>
          </p:cNvPr>
          <p:cNvGrpSpPr/>
          <p:nvPr/>
        </p:nvGrpSpPr>
        <p:grpSpPr>
          <a:xfrm>
            <a:off x="11705460" y="3940288"/>
            <a:ext cx="3067305" cy="2695512"/>
            <a:chOff x="8520113" y="7242175"/>
            <a:chExt cx="1414463" cy="1243013"/>
          </a:xfrm>
        </p:grpSpPr>
        <p:sp>
          <p:nvSpPr>
            <p:cNvPr id="70" name="Freeform 61">
              <a:extLst>
                <a:ext uri="{FF2B5EF4-FFF2-40B4-BE49-F238E27FC236}">
                  <a16:creationId xmlns:a16="http://schemas.microsoft.com/office/drawing/2014/main" id="{AAFC1E11-2FAD-454F-BE35-4BBB87273353}"/>
                </a:ext>
              </a:extLst>
            </p:cNvPr>
            <p:cNvSpPr>
              <a:spLocks/>
            </p:cNvSpPr>
            <p:nvPr/>
          </p:nvSpPr>
          <p:spPr bwMode="auto">
            <a:xfrm>
              <a:off x="8520113" y="7702550"/>
              <a:ext cx="223838" cy="149225"/>
            </a:xfrm>
            <a:custGeom>
              <a:avLst/>
              <a:gdLst>
                <a:gd name="T0" fmla="*/ 5 w 161"/>
                <a:gd name="T1" fmla="*/ 39 h 107"/>
                <a:gd name="T2" fmla="*/ 11 w 161"/>
                <a:gd name="T3" fmla="*/ 82 h 107"/>
                <a:gd name="T4" fmla="*/ 27 w 161"/>
                <a:gd name="T5" fmla="*/ 65 h 107"/>
                <a:gd name="T6" fmla="*/ 51 w 161"/>
                <a:gd name="T7" fmla="*/ 74 h 107"/>
                <a:gd name="T8" fmla="*/ 59 w 161"/>
                <a:gd name="T9" fmla="*/ 92 h 107"/>
                <a:gd name="T10" fmla="*/ 72 w 161"/>
                <a:gd name="T11" fmla="*/ 81 h 107"/>
                <a:gd name="T12" fmla="*/ 145 w 161"/>
                <a:gd name="T13" fmla="*/ 107 h 107"/>
                <a:gd name="T14" fmla="*/ 161 w 161"/>
                <a:gd name="T15" fmla="*/ 35 h 107"/>
                <a:gd name="T16" fmla="*/ 84 w 161"/>
                <a:gd name="T17" fmla="*/ 28 h 107"/>
                <a:gd name="T18" fmla="*/ 76 w 161"/>
                <a:gd name="T19" fmla="*/ 13 h 107"/>
                <a:gd name="T20" fmla="*/ 61 w 161"/>
                <a:gd name="T21" fmla="*/ 26 h 107"/>
                <a:gd name="T22" fmla="*/ 36 w 161"/>
                <a:gd name="T23" fmla="*/ 24 h 107"/>
                <a:gd name="T24" fmla="*/ 28 w 161"/>
                <a:gd name="T25" fmla="*/ 2 h 107"/>
                <a:gd name="T26" fmla="*/ 5 w 161"/>
                <a:gd name="T27" fmla="*/ 3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1" h="107">
                  <a:moveTo>
                    <a:pt x="5" y="39"/>
                  </a:moveTo>
                  <a:cubicBezTo>
                    <a:pt x="0" y="61"/>
                    <a:pt x="3" y="80"/>
                    <a:pt x="11" y="82"/>
                  </a:cubicBezTo>
                  <a:cubicBezTo>
                    <a:pt x="16" y="83"/>
                    <a:pt x="22" y="76"/>
                    <a:pt x="27" y="65"/>
                  </a:cubicBezTo>
                  <a:cubicBezTo>
                    <a:pt x="51" y="74"/>
                    <a:pt x="51" y="74"/>
                    <a:pt x="51" y="74"/>
                  </a:cubicBezTo>
                  <a:cubicBezTo>
                    <a:pt x="51" y="84"/>
                    <a:pt x="54" y="91"/>
                    <a:pt x="59" y="92"/>
                  </a:cubicBezTo>
                  <a:cubicBezTo>
                    <a:pt x="63" y="93"/>
                    <a:pt x="68" y="88"/>
                    <a:pt x="72" y="81"/>
                  </a:cubicBezTo>
                  <a:cubicBezTo>
                    <a:pt x="145" y="107"/>
                    <a:pt x="145" y="107"/>
                    <a:pt x="145" y="107"/>
                  </a:cubicBezTo>
                  <a:cubicBezTo>
                    <a:pt x="161" y="35"/>
                    <a:pt x="161" y="35"/>
                    <a:pt x="161" y="35"/>
                  </a:cubicBezTo>
                  <a:cubicBezTo>
                    <a:pt x="84" y="28"/>
                    <a:pt x="84" y="28"/>
                    <a:pt x="84" y="28"/>
                  </a:cubicBezTo>
                  <a:cubicBezTo>
                    <a:pt x="83" y="19"/>
                    <a:pt x="80" y="14"/>
                    <a:pt x="76" y="13"/>
                  </a:cubicBezTo>
                  <a:cubicBezTo>
                    <a:pt x="71" y="12"/>
                    <a:pt x="66" y="17"/>
                    <a:pt x="61" y="26"/>
                  </a:cubicBezTo>
                  <a:cubicBezTo>
                    <a:pt x="36" y="24"/>
                    <a:pt x="36" y="24"/>
                    <a:pt x="36" y="24"/>
                  </a:cubicBezTo>
                  <a:cubicBezTo>
                    <a:pt x="36" y="12"/>
                    <a:pt x="33" y="3"/>
                    <a:pt x="28" y="2"/>
                  </a:cubicBezTo>
                  <a:cubicBezTo>
                    <a:pt x="20" y="0"/>
                    <a:pt x="10" y="17"/>
                    <a:pt x="5" y="3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62">
              <a:extLst>
                <a:ext uri="{FF2B5EF4-FFF2-40B4-BE49-F238E27FC236}">
                  <a16:creationId xmlns:a16="http://schemas.microsoft.com/office/drawing/2014/main" id="{798D6213-C123-4DD8-84E7-738425674ACF}"/>
                </a:ext>
              </a:extLst>
            </p:cNvPr>
            <p:cNvSpPr>
              <a:spLocks/>
            </p:cNvSpPr>
            <p:nvPr/>
          </p:nvSpPr>
          <p:spPr bwMode="auto">
            <a:xfrm>
              <a:off x="9501188" y="7499350"/>
              <a:ext cx="234950" cy="219075"/>
            </a:xfrm>
            <a:custGeom>
              <a:avLst/>
              <a:gdLst>
                <a:gd name="T0" fmla="*/ 104 w 169"/>
                <a:gd name="T1" fmla="*/ 35 h 158"/>
                <a:gd name="T2" fmla="*/ 74 w 169"/>
                <a:gd name="T3" fmla="*/ 48 h 158"/>
                <a:gd name="T4" fmla="*/ 52 w 169"/>
                <a:gd name="T5" fmla="*/ 40 h 158"/>
                <a:gd name="T6" fmla="*/ 49 w 169"/>
                <a:gd name="T7" fmla="*/ 58 h 158"/>
                <a:gd name="T8" fmla="*/ 0 w 169"/>
                <a:gd name="T9" fmla="*/ 79 h 158"/>
                <a:gd name="T10" fmla="*/ 51 w 169"/>
                <a:gd name="T11" fmla="*/ 158 h 158"/>
                <a:gd name="T12" fmla="*/ 90 w 169"/>
                <a:gd name="T13" fmla="*/ 122 h 158"/>
                <a:gd name="T14" fmla="*/ 108 w 169"/>
                <a:gd name="T15" fmla="*/ 127 h 158"/>
                <a:gd name="T16" fmla="*/ 110 w 169"/>
                <a:gd name="T17" fmla="*/ 104 h 158"/>
                <a:gd name="T18" fmla="*/ 134 w 169"/>
                <a:gd name="T19" fmla="*/ 82 h 158"/>
                <a:gd name="T20" fmla="*/ 161 w 169"/>
                <a:gd name="T21" fmla="*/ 93 h 158"/>
                <a:gd name="T22" fmla="*/ 149 w 169"/>
                <a:gd name="T23" fmla="*/ 39 h 158"/>
                <a:gd name="T24" fmla="*/ 105 w 169"/>
                <a:gd name="T25" fmla="*/ 6 h 158"/>
                <a:gd name="T26" fmla="*/ 104 w 169"/>
                <a:gd name="T27" fmla="*/ 3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8">
                  <a:moveTo>
                    <a:pt x="104" y="35"/>
                  </a:moveTo>
                  <a:cubicBezTo>
                    <a:pt x="74" y="48"/>
                    <a:pt x="74" y="48"/>
                    <a:pt x="74" y="48"/>
                  </a:cubicBezTo>
                  <a:cubicBezTo>
                    <a:pt x="65" y="40"/>
                    <a:pt x="57" y="37"/>
                    <a:pt x="52" y="40"/>
                  </a:cubicBezTo>
                  <a:cubicBezTo>
                    <a:pt x="48" y="43"/>
                    <a:pt x="47" y="50"/>
                    <a:pt x="49" y="58"/>
                  </a:cubicBezTo>
                  <a:cubicBezTo>
                    <a:pt x="0" y="79"/>
                    <a:pt x="0" y="79"/>
                    <a:pt x="0" y="79"/>
                  </a:cubicBezTo>
                  <a:cubicBezTo>
                    <a:pt x="51" y="158"/>
                    <a:pt x="51" y="158"/>
                    <a:pt x="51" y="158"/>
                  </a:cubicBezTo>
                  <a:cubicBezTo>
                    <a:pt x="90" y="122"/>
                    <a:pt x="90" y="122"/>
                    <a:pt x="90" y="122"/>
                  </a:cubicBezTo>
                  <a:cubicBezTo>
                    <a:pt x="97" y="127"/>
                    <a:pt x="104" y="129"/>
                    <a:pt x="108" y="127"/>
                  </a:cubicBezTo>
                  <a:cubicBezTo>
                    <a:pt x="113" y="124"/>
                    <a:pt x="113" y="115"/>
                    <a:pt x="110" y="104"/>
                  </a:cubicBezTo>
                  <a:cubicBezTo>
                    <a:pt x="134" y="82"/>
                    <a:pt x="134" y="82"/>
                    <a:pt x="134" y="82"/>
                  </a:cubicBezTo>
                  <a:cubicBezTo>
                    <a:pt x="145" y="92"/>
                    <a:pt x="155" y="97"/>
                    <a:pt x="161" y="93"/>
                  </a:cubicBezTo>
                  <a:cubicBezTo>
                    <a:pt x="169" y="88"/>
                    <a:pt x="164" y="64"/>
                    <a:pt x="149" y="39"/>
                  </a:cubicBezTo>
                  <a:cubicBezTo>
                    <a:pt x="133" y="15"/>
                    <a:pt x="113" y="0"/>
                    <a:pt x="105" y="6"/>
                  </a:cubicBezTo>
                  <a:cubicBezTo>
                    <a:pt x="99" y="10"/>
                    <a:pt x="99" y="21"/>
                    <a:pt x="104" y="3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63">
              <a:extLst>
                <a:ext uri="{FF2B5EF4-FFF2-40B4-BE49-F238E27FC236}">
                  <a16:creationId xmlns:a16="http://schemas.microsoft.com/office/drawing/2014/main" id="{58E268EC-C58C-4D9E-A154-3CBE1A99B690}"/>
                </a:ext>
              </a:extLst>
            </p:cNvPr>
            <p:cNvSpPr>
              <a:spLocks/>
            </p:cNvSpPr>
            <p:nvPr/>
          </p:nvSpPr>
          <p:spPr bwMode="auto">
            <a:xfrm>
              <a:off x="8678863" y="7353300"/>
              <a:ext cx="981075" cy="1084263"/>
            </a:xfrm>
            <a:custGeom>
              <a:avLst/>
              <a:gdLst>
                <a:gd name="T0" fmla="*/ 645 w 704"/>
                <a:gd name="T1" fmla="*/ 205 h 779"/>
                <a:gd name="T2" fmla="*/ 698 w 704"/>
                <a:gd name="T3" fmla="*/ 417 h 779"/>
                <a:gd name="T4" fmla="*/ 663 w 704"/>
                <a:gd name="T5" fmla="*/ 543 h 779"/>
                <a:gd name="T6" fmla="*/ 592 w 704"/>
                <a:gd name="T7" fmla="*/ 638 h 779"/>
                <a:gd name="T8" fmla="*/ 542 w 704"/>
                <a:gd name="T9" fmla="*/ 677 h 779"/>
                <a:gd name="T10" fmla="*/ 70 w 704"/>
                <a:gd name="T11" fmla="*/ 574 h 779"/>
                <a:gd name="T12" fmla="*/ 49 w 704"/>
                <a:gd name="T13" fmla="*/ 242 h 779"/>
                <a:gd name="T14" fmla="*/ 173 w 704"/>
                <a:gd name="T15" fmla="*/ 102 h 779"/>
                <a:gd name="T16" fmla="*/ 645 w 704"/>
                <a:gd name="T17" fmla="*/ 2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4" h="779">
                  <a:moveTo>
                    <a:pt x="645" y="205"/>
                  </a:moveTo>
                  <a:cubicBezTo>
                    <a:pt x="687" y="270"/>
                    <a:pt x="704" y="345"/>
                    <a:pt x="698" y="417"/>
                  </a:cubicBezTo>
                  <a:cubicBezTo>
                    <a:pt x="694" y="460"/>
                    <a:pt x="683" y="503"/>
                    <a:pt x="663" y="543"/>
                  </a:cubicBezTo>
                  <a:cubicBezTo>
                    <a:pt x="645" y="578"/>
                    <a:pt x="622" y="610"/>
                    <a:pt x="592" y="638"/>
                  </a:cubicBezTo>
                  <a:cubicBezTo>
                    <a:pt x="577" y="652"/>
                    <a:pt x="560" y="665"/>
                    <a:pt x="542" y="677"/>
                  </a:cubicBezTo>
                  <a:cubicBezTo>
                    <a:pt x="384" y="779"/>
                    <a:pt x="172" y="733"/>
                    <a:pt x="70" y="574"/>
                  </a:cubicBezTo>
                  <a:cubicBezTo>
                    <a:pt x="4" y="471"/>
                    <a:pt x="0" y="346"/>
                    <a:pt x="49" y="242"/>
                  </a:cubicBezTo>
                  <a:cubicBezTo>
                    <a:pt x="76" y="187"/>
                    <a:pt x="117" y="138"/>
                    <a:pt x="173" y="102"/>
                  </a:cubicBezTo>
                  <a:cubicBezTo>
                    <a:pt x="331" y="0"/>
                    <a:pt x="543" y="46"/>
                    <a:pt x="645" y="20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64">
              <a:extLst>
                <a:ext uri="{FF2B5EF4-FFF2-40B4-BE49-F238E27FC236}">
                  <a16:creationId xmlns:a16="http://schemas.microsoft.com/office/drawing/2014/main" id="{6CC0B095-E981-4766-B9EA-C8B2168A9247}"/>
                </a:ext>
              </a:extLst>
            </p:cNvPr>
            <p:cNvSpPr>
              <a:spLocks/>
            </p:cNvSpPr>
            <p:nvPr/>
          </p:nvSpPr>
          <p:spPr bwMode="auto">
            <a:xfrm>
              <a:off x="8721725" y="7242175"/>
              <a:ext cx="277813" cy="328613"/>
            </a:xfrm>
            <a:custGeom>
              <a:avLst/>
              <a:gdLst>
                <a:gd name="T0" fmla="*/ 9 w 199"/>
                <a:gd name="T1" fmla="*/ 69 h 236"/>
                <a:gd name="T2" fmla="*/ 42 w 199"/>
                <a:gd name="T3" fmla="*/ 77 h 236"/>
                <a:gd name="T4" fmla="*/ 65 w 199"/>
                <a:gd name="T5" fmla="*/ 123 h 236"/>
                <a:gd name="T6" fmla="*/ 62 w 199"/>
                <a:gd name="T7" fmla="*/ 151 h 236"/>
                <a:gd name="T8" fmla="*/ 84 w 199"/>
                <a:gd name="T9" fmla="*/ 161 h 236"/>
                <a:gd name="T10" fmla="*/ 122 w 199"/>
                <a:gd name="T11" fmla="*/ 236 h 236"/>
                <a:gd name="T12" fmla="*/ 199 w 199"/>
                <a:gd name="T13" fmla="*/ 186 h 236"/>
                <a:gd name="T14" fmla="*/ 147 w 199"/>
                <a:gd name="T15" fmla="*/ 121 h 236"/>
                <a:gd name="T16" fmla="*/ 147 w 199"/>
                <a:gd name="T17" fmla="*/ 97 h 236"/>
                <a:gd name="T18" fmla="*/ 120 w 199"/>
                <a:gd name="T19" fmla="*/ 87 h 236"/>
                <a:gd name="T20" fmla="*/ 88 w 199"/>
                <a:gd name="T21" fmla="*/ 48 h 236"/>
                <a:gd name="T22" fmla="*/ 94 w 199"/>
                <a:gd name="T23" fmla="*/ 14 h 236"/>
                <a:gd name="T24" fmla="*/ 35 w 199"/>
                <a:gd name="T25" fmla="*/ 16 h 236"/>
                <a:gd name="T26" fmla="*/ 9 w 199"/>
                <a:gd name="T27" fmla="*/ 6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9" h="236">
                  <a:moveTo>
                    <a:pt x="9" y="69"/>
                  </a:moveTo>
                  <a:cubicBezTo>
                    <a:pt x="14" y="78"/>
                    <a:pt x="27" y="81"/>
                    <a:pt x="42" y="77"/>
                  </a:cubicBezTo>
                  <a:cubicBezTo>
                    <a:pt x="65" y="123"/>
                    <a:pt x="65" y="123"/>
                    <a:pt x="65" y="123"/>
                  </a:cubicBezTo>
                  <a:cubicBezTo>
                    <a:pt x="59" y="133"/>
                    <a:pt x="57" y="144"/>
                    <a:pt x="62" y="151"/>
                  </a:cubicBezTo>
                  <a:cubicBezTo>
                    <a:pt x="66" y="158"/>
                    <a:pt x="74" y="161"/>
                    <a:pt x="84" y="161"/>
                  </a:cubicBezTo>
                  <a:cubicBezTo>
                    <a:pt x="122" y="236"/>
                    <a:pt x="122" y="236"/>
                    <a:pt x="122" y="236"/>
                  </a:cubicBezTo>
                  <a:cubicBezTo>
                    <a:pt x="199" y="186"/>
                    <a:pt x="199" y="186"/>
                    <a:pt x="199" y="186"/>
                  </a:cubicBezTo>
                  <a:cubicBezTo>
                    <a:pt x="147" y="121"/>
                    <a:pt x="147" y="121"/>
                    <a:pt x="147" y="121"/>
                  </a:cubicBezTo>
                  <a:cubicBezTo>
                    <a:pt x="151" y="112"/>
                    <a:pt x="151" y="103"/>
                    <a:pt x="147" y="97"/>
                  </a:cubicBezTo>
                  <a:cubicBezTo>
                    <a:pt x="142" y="89"/>
                    <a:pt x="132" y="86"/>
                    <a:pt x="120" y="87"/>
                  </a:cubicBezTo>
                  <a:cubicBezTo>
                    <a:pt x="88" y="48"/>
                    <a:pt x="88" y="48"/>
                    <a:pt x="88" y="48"/>
                  </a:cubicBezTo>
                  <a:cubicBezTo>
                    <a:pt x="97" y="36"/>
                    <a:pt x="100" y="23"/>
                    <a:pt x="94" y="14"/>
                  </a:cubicBezTo>
                  <a:cubicBezTo>
                    <a:pt x="85" y="0"/>
                    <a:pt x="59" y="1"/>
                    <a:pt x="35" y="16"/>
                  </a:cubicBezTo>
                  <a:cubicBezTo>
                    <a:pt x="12" y="32"/>
                    <a:pt x="0" y="55"/>
                    <a:pt x="9" y="6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65">
              <a:extLst>
                <a:ext uri="{FF2B5EF4-FFF2-40B4-BE49-F238E27FC236}">
                  <a16:creationId xmlns:a16="http://schemas.microsoft.com/office/drawing/2014/main" id="{29E744CB-A284-4365-9EB9-BA93E161687F}"/>
                </a:ext>
              </a:extLst>
            </p:cNvPr>
            <p:cNvSpPr>
              <a:spLocks/>
            </p:cNvSpPr>
            <p:nvPr/>
          </p:nvSpPr>
          <p:spPr bwMode="auto">
            <a:xfrm>
              <a:off x="9350375" y="8216900"/>
              <a:ext cx="230188" cy="246063"/>
            </a:xfrm>
            <a:custGeom>
              <a:avLst/>
              <a:gdLst>
                <a:gd name="T0" fmla="*/ 0 w 165"/>
                <a:gd name="T1" fmla="*/ 53 h 177"/>
                <a:gd name="T2" fmla="*/ 38 w 165"/>
                <a:gd name="T3" fmla="*/ 94 h 177"/>
                <a:gd name="T4" fmla="*/ 33 w 165"/>
                <a:gd name="T5" fmla="*/ 113 h 177"/>
                <a:gd name="T6" fmla="*/ 57 w 165"/>
                <a:gd name="T7" fmla="*/ 115 h 177"/>
                <a:gd name="T8" fmla="*/ 80 w 165"/>
                <a:gd name="T9" fmla="*/ 140 h 177"/>
                <a:gd name="T10" fmla="*/ 68 w 165"/>
                <a:gd name="T11" fmla="*/ 168 h 177"/>
                <a:gd name="T12" fmla="*/ 124 w 165"/>
                <a:gd name="T13" fmla="*/ 155 h 177"/>
                <a:gd name="T14" fmla="*/ 159 w 165"/>
                <a:gd name="T15" fmla="*/ 109 h 177"/>
                <a:gd name="T16" fmla="*/ 129 w 165"/>
                <a:gd name="T17" fmla="*/ 109 h 177"/>
                <a:gd name="T18" fmla="*/ 116 w 165"/>
                <a:gd name="T19" fmla="*/ 78 h 177"/>
                <a:gd name="T20" fmla="*/ 124 w 165"/>
                <a:gd name="T21" fmla="*/ 55 h 177"/>
                <a:gd name="T22" fmla="*/ 104 w 165"/>
                <a:gd name="T23" fmla="*/ 51 h 177"/>
                <a:gd name="T24" fmla="*/ 83 w 165"/>
                <a:gd name="T25" fmla="*/ 0 h 177"/>
                <a:gd name="T26" fmla="*/ 0 w 165"/>
                <a:gd name="T27" fmla="*/ 5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77">
                  <a:moveTo>
                    <a:pt x="0" y="53"/>
                  </a:moveTo>
                  <a:cubicBezTo>
                    <a:pt x="38" y="94"/>
                    <a:pt x="38" y="94"/>
                    <a:pt x="38" y="94"/>
                  </a:cubicBezTo>
                  <a:cubicBezTo>
                    <a:pt x="32" y="102"/>
                    <a:pt x="30" y="109"/>
                    <a:pt x="33" y="113"/>
                  </a:cubicBezTo>
                  <a:cubicBezTo>
                    <a:pt x="36" y="118"/>
                    <a:pt x="45" y="119"/>
                    <a:pt x="57" y="115"/>
                  </a:cubicBezTo>
                  <a:cubicBezTo>
                    <a:pt x="80" y="140"/>
                    <a:pt x="80" y="140"/>
                    <a:pt x="80" y="140"/>
                  </a:cubicBezTo>
                  <a:cubicBezTo>
                    <a:pt x="69" y="151"/>
                    <a:pt x="64" y="162"/>
                    <a:pt x="68" y="168"/>
                  </a:cubicBezTo>
                  <a:cubicBezTo>
                    <a:pt x="74" y="177"/>
                    <a:pt x="99" y="171"/>
                    <a:pt x="124" y="155"/>
                  </a:cubicBezTo>
                  <a:cubicBezTo>
                    <a:pt x="149" y="139"/>
                    <a:pt x="165" y="119"/>
                    <a:pt x="159" y="109"/>
                  </a:cubicBezTo>
                  <a:cubicBezTo>
                    <a:pt x="155" y="103"/>
                    <a:pt x="143" y="104"/>
                    <a:pt x="129" y="109"/>
                  </a:cubicBezTo>
                  <a:cubicBezTo>
                    <a:pt x="116" y="78"/>
                    <a:pt x="116" y="78"/>
                    <a:pt x="116" y="78"/>
                  </a:cubicBezTo>
                  <a:cubicBezTo>
                    <a:pt x="123" y="69"/>
                    <a:pt x="127" y="60"/>
                    <a:pt x="124" y="55"/>
                  </a:cubicBezTo>
                  <a:cubicBezTo>
                    <a:pt x="121" y="51"/>
                    <a:pt x="114" y="50"/>
                    <a:pt x="104" y="51"/>
                  </a:cubicBezTo>
                  <a:cubicBezTo>
                    <a:pt x="83" y="0"/>
                    <a:pt x="83" y="0"/>
                    <a:pt x="83" y="0"/>
                  </a:cubicBezTo>
                  <a:lnTo>
                    <a:pt x="0" y="53"/>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66">
              <a:extLst>
                <a:ext uri="{FF2B5EF4-FFF2-40B4-BE49-F238E27FC236}">
                  <a16:creationId xmlns:a16="http://schemas.microsoft.com/office/drawing/2014/main" id="{263CA6BD-748A-45E2-A4B8-09450BDDF511}"/>
                </a:ext>
              </a:extLst>
            </p:cNvPr>
            <p:cNvSpPr>
              <a:spLocks/>
            </p:cNvSpPr>
            <p:nvPr/>
          </p:nvSpPr>
          <p:spPr bwMode="auto">
            <a:xfrm>
              <a:off x="9210675" y="7294563"/>
              <a:ext cx="155575" cy="196850"/>
            </a:xfrm>
            <a:custGeom>
              <a:avLst/>
              <a:gdLst>
                <a:gd name="T0" fmla="*/ 20 w 111"/>
                <a:gd name="T1" fmla="*/ 12 h 141"/>
                <a:gd name="T2" fmla="*/ 38 w 111"/>
                <a:gd name="T3" fmla="*/ 31 h 141"/>
                <a:gd name="T4" fmla="*/ 27 w 111"/>
                <a:gd name="T5" fmla="*/ 57 h 141"/>
                <a:gd name="T6" fmla="*/ 8 w 111"/>
                <a:gd name="T7" fmla="*/ 66 h 141"/>
                <a:gd name="T8" fmla="*/ 18 w 111"/>
                <a:gd name="T9" fmla="*/ 80 h 141"/>
                <a:gd name="T10" fmla="*/ 0 w 111"/>
                <a:gd name="T11" fmla="*/ 123 h 141"/>
                <a:gd name="T12" fmla="*/ 81 w 111"/>
                <a:gd name="T13" fmla="*/ 141 h 141"/>
                <a:gd name="T14" fmla="*/ 83 w 111"/>
                <a:gd name="T15" fmla="*/ 94 h 141"/>
                <a:gd name="T16" fmla="*/ 97 w 111"/>
                <a:gd name="T17" fmla="*/ 85 h 141"/>
                <a:gd name="T18" fmla="*/ 84 w 111"/>
                <a:gd name="T19" fmla="*/ 70 h 141"/>
                <a:gd name="T20" fmla="*/ 85 w 111"/>
                <a:gd name="T21" fmla="*/ 41 h 141"/>
                <a:gd name="T22" fmla="*/ 109 w 111"/>
                <a:gd name="T23" fmla="*/ 32 h 141"/>
                <a:gd name="T24" fmla="*/ 68 w 111"/>
                <a:gd name="T25" fmla="*/ 6 h 141"/>
                <a:gd name="T26" fmla="*/ 20 w 111"/>
                <a:gd name="T27" fmla="*/ 1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1" h="141">
                  <a:moveTo>
                    <a:pt x="20" y="12"/>
                  </a:moveTo>
                  <a:cubicBezTo>
                    <a:pt x="18" y="18"/>
                    <a:pt x="26" y="25"/>
                    <a:pt x="38" y="31"/>
                  </a:cubicBezTo>
                  <a:cubicBezTo>
                    <a:pt x="27" y="57"/>
                    <a:pt x="27" y="57"/>
                    <a:pt x="27" y="57"/>
                  </a:cubicBezTo>
                  <a:cubicBezTo>
                    <a:pt x="16" y="58"/>
                    <a:pt x="9" y="61"/>
                    <a:pt x="8" y="66"/>
                  </a:cubicBezTo>
                  <a:cubicBezTo>
                    <a:pt x="7" y="70"/>
                    <a:pt x="11" y="75"/>
                    <a:pt x="18" y="80"/>
                  </a:cubicBezTo>
                  <a:cubicBezTo>
                    <a:pt x="0" y="123"/>
                    <a:pt x="0" y="123"/>
                    <a:pt x="0" y="123"/>
                  </a:cubicBezTo>
                  <a:cubicBezTo>
                    <a:pt x="81" y="141"/>
                    <a:pt x="81" y="141"/>
                    <a:pt x="81" y="141"/>
                  </a:cubicBezTo>
                  <a:cubicBezTo>
                    <a:pt x="83" y="94"/>
                    <a:pt x="83" y="94"/>
                    <a:pt x="83" y="94"/>
                  </a:cubicBezTo>
                  <a:cubicBezTo>
                    <a:pt x="91" y="92"/>
                    <a:pt x="96" y="90"/>
                    <a:pt x="97" y="85"/>
                  </a:cubicBezTo>
                  <a:cubicBezTo>
                    <a:pt x="98" y="80"/>
                    <a:pt x="93" y="75"/>
                    <a:pt x="84" y="70"/>
                  </a:cubicBezTo>
                  <a:cubicBezTo>
                    <a:pt x="85" y="41"/>
                    <a:pt x="85" y="41"/>
                    <a:pt x="85" y="41"/>
                  </a:cubicBezTo>
                  <a:cubicBezTo>
                    <a:pt x="98" y="41"/>
                    <a:pt x="108" y="38"/>
                    <a:pt x="109" y="32"/>
                  </a:cubicBezTo>
                  <a:cubicBezTo>
                    <a:pt x="111" y="23"/>
                    <a:pt x="93" y="11"/>
                    <a:pt x="68" y="6"/>
                  </a:cubicBezTo>
                  <a:cubicBezTo>
                    <a:pt x="43" y="0"/>
                    <a:pt x="22" y="3"/>
                    <a:pt x="20" y="12"/>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67">
              <a:extLst>
                <a:ext uri="{FF2B5EF4-FFF2-40B4-BE49-F238E27FC236}">
                  <a16:creationId xmlns:a16="http://schemas.microsoft.com/office/drawing/2014/main" id="{F61407FE-89B1-46BA-B388-AB174920A0C0}"/>
                </a:ext>
              </a:extLst>
            </p:cNvPr>
            <p:cNvSpPr>
              <a:spLocks/>
            </p:cNvSpPr>
            <p:nvPr/>
          </p:nvSpPr>
          <p:spPr bwMode="auto">
            <a:xfrm>
              <a:off x="8993188" y="8301038"/>
              <a:ext cx="146050" cy="184150"/>
            </a:xfrm>
            <a:custGeom>
              <a:avLst/>
              <a:gdLst>
                <a:gd name="T0" fmla="*/ 29 w 106"/>
                <a:gd name="T1" fmla="*/ 0 h 133"/>
                <a:gd name="T2" fmla="*/ 27 w 106"/>
                <a:gd name="T3" fmla="*/ 45 h 133"/>
                <a:gd name="T4" fmla="*/ 14 w 106"/>
                <a:gd name="T5" fmla="*/ 53 h 133"/>
                <a:gd name="T6" fmla="*/ 26 w 106"/>
                <a:gd name="T7" fmla="*/ 68 h 133"/>
                <a:gd name="T8" fmla="*/ 25 w 106"/>
                <a:gd name="T9" fmla="*/ 95 h 133"/>
                <a:gd name="T10" fmla="*/ 2 w 106"/>
                <a:gd name="T11" fmla="*/ 103 h 133"/>
                <a:gd name="T12" fmla="*/ 41 w 106"/>
                <a:gd name="T13" fmla="*/ 128 h 133"/>
                <a:gd name="T14" fmla="*/ 87 w 106"/>
                <a:gd name="T15" fmla="*/ 122 h 133"/>
                <a:gd name="T16" fmla="*/ 70 w 106"/>
                <a:gd name="T17" fmla="*/ 105 h 133"/>
                <a:gd name="T18" fmla="*/ 80 w 106"/>
                <a:gd name="T19" fmla="*/ 79 h 133"/>
                <a:gd name="T20" fmla="*/ 98 w 106"/>
                <a:gd name="T21" fmla="*/ 71 h 133"/>
                <a:gd name="T22" fmla="*/ 89 w 106"/>
                <a:gd name="T23" fmla="*/ 58 h 133"/>
                <a:gd name="T24" fmla="*/ 106 w 106"/>
                <a:gd name="T25" fmla="*/ 17 h 133"/>
                <a:gd name="T26" fmla="*/ 29 w 106"/>
                <a:gd name="T2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6" h="133">
                  <a:moveTo>
                    <a:pt x="29" y="0"/>
                  </a:moveTo>
                  <a:cubicBezTo>
                    <a:pt x="27" y="45"/>
                    <a:pt x="27" y="45"/>
                    <a:pt x="27" y="45"/>
                  </a:cubicBezTo>
                  <a:cubicBezTo>
                    <a:pt x="20" y="46"/>
                    <a:pt x="15" y="49"/>
                    <a:pt x="14" y="53"/>
                  </a:cubicBezTo>
                  <a:cubicBezTo>
                    <a:pt x="13" y="57"/>
                    <a:pt x="18" y="63"/>
                    <a:pt x="26" y="68"/>
                  </a:cubicBezTo>
                  <a:cubicBezTo>
                    <a:pt x="25" y="95"/>
                    <a:pt x="25" y="95"/>
                    <a:pt x="25" y="95"/>
                  </a:cubicBezTo>
                  <a:cubicBezTo>
                    <a:pt x="13" y="95"/>
                    <a:pt x="4" y="98"/>
                    <a:pt x="2" y="103"/>
                  </a:cubicBezTo>
                  <a:cubicBezTo>
                    <a:pt x="0" y="112"/>
                    <a:pt x="18" y="123"/>
                    <a:pt x="41" y="128"/>
                  </a:cubicBezTo>
                  <a:cubicBezTo>
                    <a:pt x="65" y="133"/>
                    <a:pt x="85" y="130"/>
                    <a:pt x="87" y="122"/>
                  </a:cubicBezTo>
                  <a:cubicBezTo>
                    <a:pt x="88" y="116"/>
                    <a:pt x="81" y="110"/>
                    <a:pt x="70" y="105"/>
                  </a:cubicBezTo>
                  <a:cubicBezTo>
                    <a:pt x="80" y="79"/>
                    <a:pt x="80" y="79"/>
                    <a:pt x="80" y="79"/>
                  </a:cubicBezTo>
                  <a:cubicBezTo>
                    <a:pt x="90" y="79"/>
                    <a:pt x="97" y="76"/>
                    <a:pt x="98" y="71"/>
                  </a:cubicBezTo>
                  <a:cubicBezTo>
                    <a:pt x="99" y="67"/>
                    <a:pt x="95" y="62"/>
                    <a:pt x="89" y="58"/>
                  </a:cubicBezTo>
                  <a:cubicBezTo>
                    <a:pt x="106" y="17"/>
                    <a:pt x="106" y="17"/>
                    <a:pt x="106" y="17"/>
                  </a:cubicBezTo>
                  <a:lnTo>
                    <a:pt x="29"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68">
              <a:extLst>
                <a:ext uri="{FF2B5EF4-FFF2-40B4-BE49-F238E27FC236}">
                  <a16:creationId xmlns:a16="http://schemas.microsoft.com/office/drawing/2014/main" id="{33EB0B62-0432-46AF-A1DD-79E37168BF33}"/>
                </a:ext>
              </a:extLst>
            </p:cNvPr>
            <p:cNvSpPr>
              <a:spLocks/>
            </p:cNvSpPr>
            <p:nvPr/>
          </p:nvSpPr>
          <p:spPr bwMode="auto">
            <a:xfrm>
              <a:off x="8523288" y="8043863"/>
              <a:ext cx="346075" cy="325438"/>
            </a:xfrm>
            <a:custGeom>
              <a:avLst/>
              <a:gdLst>
                <a:gd name="T0" fmla="*/ 87 w 249"/>
                <a:gd name="T1" fmla="*/ 81 h 233"/>
                <a:gd name="T2" fmla="*/ 52 w 249"/>
                <a:gd name="T3" fmla="*/ 113 h 233"/>
                <a:gd name="T4" fmla="*/ 13 w 249"/>
                <a:gd name="T5" fmla="*/ 96 h 233"/>
                <a:gd name="T6" fmla="*/ 30 w 249"/>
                <a:gd name="T7" fmla="*/ 175 h 233"/>
                <a:gd name="T8" fmla="*/ 95 w 249"/>
                <a:gd name="T9" fmla="*/ 224 h 233"/>
                <a:gd name="T10" fmla="*/ 96 w 249"/>
                <a:gd name="T11" fmla="*/ 182 h 233"/>
                <a:gd name="T12" fmla="*/ 139 w 249"/>
                <a:gd name="T13" fmla="*/ 163 h 233"/>
                <a:gd name="T14" fmla="*/ 172 w 249"/>
                <a:gd name="T15" fmla="*/ 174 h 233"/>
                <a:gd name="T16" fmla="*/ 177 w 249"/>
                <a:gd name="T17" fmla="*/ 147 h 233"/>
                <a:gd name="T18" fmla="*/ 249 w 249"/>
                <a:gd name="T19" fmla="*/ 117 h 233"/>
                <a:gd name="T20" fmla="*/ 174 w 249"/>
                <a:gd name="T21" fmla="*/ 0 h 233"/>
                <a:gd name="T22" fmla="*/ 116 w 249"/>
                <a:gd name="T23" fmla="*/ 54 h 233"/>
                <a:gd name="T24" fmla="*/ 90 w 249"/>
                <a:gd name="T25" fmla="*/ 47 h 233"/>
                <a:gd name="T26" fmla="*/ 87 w 249"/>
                <a:gd name="T27" fmla="*/ 8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9" h="233">
                  <a:moveTo>
                    <a:pt x="87" y="81"/>
                  </a:moveTo>
                  <a:cubicBezTo>
                    <a:pt x="52" y="113"/>
                    <a:pt x="52" y="113"/>
                    <a:pt x="52" y="113"/>
                  </a:cubicBezTo>
                  <a:cubicBezTo>
                    <a:pt x="36" y="98"/>
                    <a:pt x="21" y="91"/>
                    <a:pt x="13" y="96"/>
                  </a:cubicBezTo>
                  <a:cubicBezTo>
                    <a:pt x="0" y="104"/>
                    <a:pt x="8" y="140"/>
                    <a:pt x="30" y="175"/>
                  </a:cubicBezTo>
                  <a:cubicBezTo>
                    <a:pt x="53" y="211"/>
                    <a:pt x="82" y="233"/>
                    <a:pt x="95" y="224"/>
                  </a:cubicBezTo>
                  <a:cubicBezTo>
                    <a:pt x="103" y="219"/>
                    <a:pt x="103" y="202"/>
                    <a:pt x="96" y="182"/>
                  </a:cubicBezTo>
                  <a:cubicBezTo>
                    <a:pt x="139" y="163"/>
                    <a:pt x="139" y="163"/>
                    <a:pt x="139" y="163"/>
                  </a:cubicBezTo>
                  <a:cubicBezTo>
                    <a:pt x="153" y="174"/>
                    <a:pt x="165" y="179"/>
                    <a:pt x="172" y="174"/>
                  </a:cubicBezTo>
                  <a:cubicBezTo>
                    <a:pt x="178" y="170"/>
                    <a:pt x="179" y="160"/>
                    <a:pt x="177" y="147"/>
                  </a:cubicBezTo>
                  <a:cubicBezTo>
                    <a:pt x="249" y="117"/>
                    <a:pt x="249" y="117"/>
                    <a:pt x="249" y="117"/>
                  </a:cubicBezTo>
                  <a:cubicBezTo>
                    <a:pt x="174" y="0"/>
                    <a:pt x="174" y="0"/>
                    <a:pt x="174" y="0"/>
                  </a:cubicBezTo>
                  <a:cubicBezTo>
                    <a:pt x="116" y="54"/>
                    <a:pt x="116" y="54"/>
                    <a:pt x="116" y="54"/>
                  </a:cubicBezTo>
                  <a:cubicBezTo>
                    <a:pt x="105" y="46"/>
                    <a:pt x="96" y="43"/>
                    <a:pt x="90" y="47"/>
                  </a:cubicBezTo>
                  <a:cubicBezTo>
                    <a:pt x="83" y="51"/>
                    <a:pt x="82" y="64"/>
                    <a:pt x="87" y="8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69">
              <a:extLst>
                <a:ext uri="{FF2B5EF4-FFF2-40B4-BE49-F238E27FC236}">
                  <a16:creationId xmlns:a16="http://schemas.microsoft.com/office/drawing/2014/main" id="{AF456477-4C2D-486F-BFF3-2A2F0248E23B}"/>
                </a:ext>
              </a:extLst>
            </p:cNvPr>
            <p:cNvSpPr>
              <a:spLocks/>
            </p:cNvSpPr>
            <p:nvPr/>
          </p:nvSpPr>
          <p:spPr bwMode="auto">
            <a:xfrm>
              <a:off x="8877300" y="7699375"/>
              <a:ext cx="317500" cy="315913"/>
            </a:xfrm>
            <a:custGeom>
              <a:avLst/>
              <a:gdLst>
                <a:gd name="T0" fmla="*/ 198 w 228"/>
                <a:gd name="T1" fmla="*/ 59 h 227"/>
                <a:gd name="T2" fmla="*/ 168 w 228"/>
                <a:gd name="T3" fmla="*/ 198 h 227"/>
                <a:gd name="T4" fmla="*/ 30 w 228"/>
                <a:gd name="T5" fmla="*/ 168 h 227"/>
                <a:gd name="T6" fmla="*/ 60 w 228"/>
                <a:gd name="T7" fmla="*/ 29 h 227"/>
                <a:gd name="T8" fmla="*/ 198 w 228"/>
                <a:gd name="T9" fmla="*/ 59 h 227"/>
              </a:gdLst>
              <a:ahLst/>
              <a:cxnLst>
                <a:cxn ang="0">
                  <a:pos x="T0" y="T1"/>
                </a:cxn>
                <a:cxn ang="0">
                  <a:pos x="T2" y="T3"/>
                </a:cxn>
                <a:cxn ang="0">
                  <a:pos x="T4" y="T5"/>
                </a:cxn>
                <a:cxn ang="0">
                  <a:pos x="T6" y="T7"/>
                </a:cxn>
                <a:cxn ang="0">
                  <a:pos x="T8" y="T9"/>
                </a:cxn>
              </a:cxnLst>
              <a:rect l="0" t="0" r="r" b="b"/>
              <a:pathLst>
                <a:path w="228" h="227">
                  <a:moveTo>
                    <a:pt x="198" y="59"/>
                  </a:moveTo>
                  <a:cubicBezTo>
                    <a:pt x="228" y="106"/>
                    <a:pt x="214" y="168"/>
                    <a:pt x="168" y="198"/>
                  </a:cubicBezTo>
                  <a:cubicBezTo>
                    <a:pt x="122" y="227"/>
                    <a:pt x="60" y="214"/>
                    <a:pt x="30" y="168"/>
                  </a:cubicBezTo>
                  <a:cubicBezTo>
                    <a:pt x="0" y="121"/>
                    <a:pt x="13" y="59"/>
                    <a:pt x="60" y="29"/>
                  </a:cubicBezTo>
                  <a:cubicBezTo>
                    <a:pt x="106" y="0"/>
                    <a:pt x="168" y="13"/>
                    <a:pt x="198" y="5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0">
              <a:extLst>
                <a:ext uri="{FF2B5EF4-FFF2-40B4-BE49-F238E27FC236}">
                  <a16:creationId xmlns:a16="http://schemas.microsoft.com/office/drawing/2014/main" id="{D68B3E0A-C478-47B2-A8C9-A7C073D8E191}"/>
                </a:ext>
              </a:extLst>
            </p:cNvPr>
            <p:cNvSpPr>
              <a:spLocks/>
            </p:cNvSpPr>
            <p:nvPr/>
          </p:nvSpPr>
          <p:spPr bwMode="auto">
            <a:xfrm>
              <a:off x="9299575" y="7724775"/>
              <a:ext cx="234950" cy="233363"/>
            </a:xfrm>
            <a:custGeom>
              <a:avLst/>
              <a:gdLst>
                <a:gd name="T0" fmla="*/ 146 w 168"/>
                <a:gd name="T1" fmla="*/ 44 h 168"/>
                <a:gd name="T2" fmla="*/ 123 w 168"/>
                <a:gd name="T3" fmla="*/ 146 h 168"/>
                <a:gd name="T4" fmla="*/ 22 w 168"/>
                <a:gd name="T5" fmla="*/ 124 h 168"/>
                <a:gd name="T6" fmla="*/ 44 w 168"/>
                <a:gd name="T7" fmla="*/ 22 h 168"/>
                <a:gd name="T8" fmla="*/ 146 w 168"/>
                <a:gd name="T9" fmla="*/ 44 h 168"/>
              </a:gdLst>
              <a:ahLst/>
              <a:cxnLst>
                <a:cxn ang="0">
                  <a:pos x="T0" y="T1"/>
                </a:cxn>
                <a:cxn ang="0">
                  <a:pos x="T2" y="T3"/>
                </a:cxn>
                <a:cxn ang="0">
                  <a:pos x="T4" y="T5"/>
                </a:cxn>
                <a:cxn ang="0">
                  <a:pos x="T6" y="T7"/>
                </a:cxn>
                <a:cxn ang="0">
                  <a:pos x="T8" y="T9"/>
                </a:cxn>
              </a:cxnLst>
              <a:rect l="0" t="0" r="r" b="b"/>
              <a:pathLst>
                <a:path w="168" h="168">
                  <a:moveTo>
                    <a:pt x="146" y="44"/>
                  </a:moveTo>
                  <a:cubicBezTo>
                    <a:pt x="168" y="79"/>
                    <a:pt x="158" y="124"/>
                    <a:pt x="123" y="146"/>
                  </a:cubicBezTo>
                  <a:cubicBezTo>
                    <a:pt x="89" y="168"/>
                    <a:pt x="44" y="158"/>
                    <a:pt x="22" y="124"/>
                  </a:cubicBezTo>
                  <a:cubicBezTo>
                    <a:pt x="0" y="90"/>
                    <a:pt x="9" y="44"/>
                    <a:pt x="44" y="22"/>
                  </a:cubicBezTo>
                  <a:cubicBezTo>
                    <a:pt x="78" y="0"/>
                    <a:pt x="124" y="10"/>
                    <a:pt x="146" y="4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71">
              <a:extLst>
                <a:ext uri="{FF2B5EF4-FFF2-40B4-BE49-F238E27FC236}">
                  <a16:creationId xmlns:a16="http://schemas.microsoft.com/office/drawing/2014/main" id="{BC8CAA17-D971-47C8-8EB7-960112BC2EAB}"/>
                </a:ext>
              </a:extLst>
            </p:cNvPr>
            <p:cNvSpPr>
              <a:spLocks/>
            </p:cNvSpPr>
            <p:nvPr/>
          </p:nvSpPr>
          <p:spPr bwMode="auto">
            <a:xfrm>
              <a:off x="9109075" y="8101013"/>
              <a:ext cx="119063" cy="119063"/>
            </a:xfrm>
            <a:custGeom>
              <a:avLst/>
              <a:gdLst>
                <a:gd name="T0" fmla="*/ 74 w 85"/>
                <a:gd name="T1" fmla="*/ 22 h 85"/>
                <a:gd name="T2" fmla="*/ 63 w 85"/>
                <a:gd name="T3" fmla="*/ 74 h 85"/>
                <a:gd name="T4" fmla="*/ 11 w 85"/>
                <a:gd name="T5" fmla="*/ 63 h 85"/>
                <a:gd name="T6" fmla="*/ 22 w 85"/>
                <a:gd name="T7" fmla="*/ 11 h 85"/>
                <a:gd name="T8" fmla="*/ 74 w 85"/>
                <a:gd name="T9" fmla="*/ 22 h 85"/>
              </a:gdLst>
              <a:ahLst/>
              <a:cxnLst>
                <a:cxn ang="0">
                  <a:pos x="T0" y="T1"/>
                </a:cxn>
                <a:cxn ang="0">
                  <a:pos x="T2" y="T3"/>
                </a:cxn>
                <a:cxn ang="0">
                  <a:pos x="T4" y="T5"/>
                </a:cxn>
                <a:cxn ang="0">
                  <a:pos x="T6" y="T7"/>
                </a:cxn>
                <a:cxn ang="0">
                  <a:pos x="T8" y="T9"/>
                </a:cxn>
              </a:cxnLst>
              <a:rect l="0" t="0" r="r" b="b"/>
              <a:pathLst>
                <a:path w="85" h="85">
                  <a:moveTo>
                    <a:pt x="74" y="22"/>
                  </a:moveTo>
                  <a:cubicBezTo>
                    <a:pt x="85" y="39"/>
                    <a:pt x="80" y="63"/>
                    <a:pt x="63" y="74"/>
                  </a:cubicBezTo>
                  <a:cubicBezTo>
                    <a:pt x="45" y="85"/>
                    <a:pt x="22" y="80"/>
                    <a:pt x="11" y="63"/>
                  </a:cubicBezTo>
                  <a:cubicBezTo>
                    <a:pt x="0" y="45"/>
                    <a:pt x="5" y="22"/>
                    <a:pt x="22" y="11"/>
                  </a:cubicBezTo>
                  <a:cubicBezTo>
                    <a:pt x="40" y="0"/>
                    <a:pt x="63" y="5"/>
                    <a:pt x="74" y="2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72">
              <a:extLst>
                <a:ext uri="{FF2B5EF4-FFF2-40B4-BE49-F238E27FC236}">
                  <a16:creationId xmlns:a16="http://schemas.microsoft.com/office/drawing/2014/main" id="{B323C671-7ED8-4CF9-91A3-FACB11E470DB}"/>
                </a:ext>
              </a:extLst>
            </p:cNvPr>
            <p:cNvSpPr>
              <a:spLocks/>
            </p:cNvSpPr>
            <p:nvPr/>
          </p:nvSpPr>
          <p:spPr bwMode="auto">
            <a:xfrm>
              <a:off x="9571038" y="7932738"/>
              <a:ext cx="79375" cy="176213"/>
            </a:xfrm>
            <a:custGeom>
              <a:avLst/>
              <a:gdLst>
                <a:gd name="T0" fmla="*/ 57 w 57"/>
                <a:gd name="T1" fmla="*/ 0 h 126"/>
                <a:gd name="T2" fmla="*/ 22 w 57"/>
                <a:gd name="T3" fmla="*/ 126 h 126"/>
                <a:gd name="T4" fmla="*/ 0 w 57"/>
                <a:gd name="T5" fmla="*/ 97 h 126"/>
                <a:gd name="T6" fmla="*/ 22 w 57"/>
                <a:gd name="T7" fmla="*/ 4 h 126"/>
                <a:gd name="T8" fmla="*/ 57 w 57"/>
                <a:gd name="T9" fmla="*/ 0 h 126"/>
              </a:gdLst>
              <a:ahLst/>
              <a:cxnLst>
                <a:cxn ang="0">
                  <a:pos x="T0" y="T1"/>
                </a:cxn>
                <a:cxn ang="0">
                  <a:pos x="T2" y="T3"/>
                </a:cxn>
                <a:cxn ang="0">
                  <a:pos x="T4" y="T5"/>
                </a:cxn>
                <a:cxn ang="0">
                  <a:pos x="T6" y="T7"/>
                </a:cxn>
                <a:cxn ang="0">
                  <a:pos x="T8" y="T9"/>
                </a:cxn>
              </a:cxnLst>
              <a:rect l="0" t="0" r="r" b="b"/>
              <a:pathLst>
                <a:path w="57" h="126">
                  <a:moveTo>
                    <a:pt x="57" y="0"/>
                  </a:moveTo>
                  <a:cubicBezTo>
                    <a:pt x="53" y="43"/>
                    <a:pt x="42" y="86"/>
                    <a:pt x="22" y="126"/>
                  </a:cubicBezTo>
                  <a:cubicBezTo>
                    <a:pt x="0" y="97"/>
                    <a:pt x="0" y="97"/>
                    <a:pt x="0" y="97"/>
                  </a:cubicBezTo>
                  <a:cubicBezTo>
                    <a:pt x="22" y="4"/>
                    <a:pt x="22" y="4"/>
                    <a:pt x="22" y="4"/>
                  </a:cubicBezTo>
                  <a:lnTo>
                    <a:pt x="57"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73">
              <a:extLst>
                <a:ext uri="{FF2B5EF4-FFF2-40B4-BE49-F238E27FC236}">
                  <a16:creationId xmlns:a16="http://schemas.microsoft.com/office/drawing/2014/main" id="{0987EBC4-6D6E-45A3-B0A0-584E27735746}"/>
                </a:ext>
              </a:extLst>
            </p:cNvPr>
            <p:cNvSpPr>
              <a:spLocks/>
            </p:cNvSpPr>
            <p:nvPr/>
          </p:nvSpPr>
          <p:spPr bwMode="auto">
            <a:xfrm>
              <a:off x="9571038" y="7940675"/>
              <a:ext cx="363538" cy="207963"/>
            </a:xfrm>
            <a:custGeom>
              <a:avLst/>
              <a:gdLst>
                <a:gd name="T0" fmla="*/ 20 w 261"/>
                <a:gd name="T1" fmla="*/ 0 h 150"/>
                <a:gd name="T2" fmla="*/ 0 w 261"/>
                <a:gd name="T3" fmla="*/ 92 h 150"/>
                <a:gd name="T4" fmla="*/ 92 w 261"/>
                <a:gd name="T5" fmla="*/ 102 h 150"/>
                <a:gd name="T6" fmla="*/ 109 w 261"/>
                <a:gd name="T7" fmla="*/ 115 h 150"/>
                <a:gd name="T8" fmla="*/ 134 w 261"/>
                <a:gd name="T9" fmla="*/ 107 h 150"/>
                <a:gd name="T10" fmla="*/ 190 w 261"/>
                <a:gd name="T11" fmla="*/ 113 h 150"/>
                <a:gd name="T12" fmla="*/ 211 w 261"/>
                <a:gd name="T13" fmla="*/ 146 h 150"/>
                <a:gd name="T14" fmla="*/ 254 w 261"/>
                <a:gd name="T15" fmla="*/ 99 h 150"/>
                <a:gd name="T16" fmla="*/ 235 w 261"/>
                <a:gd name="T17" fmla="*/ 38 h 150"/>
                <a:gd name="T18" fmla="*/ 202 w 261"/>
                <a:gd name="T19" fmla="*/ 59 h 150"/>
                <a:gd name="T20" fmla="*/ 148 w 261"/>
                <a:gd name="T21" fmla="*/ 42 h 150"/>
                <a:gd name="T22" fmla="*/ 129 w 261"/>
                <a:gd name="T23" fmla="*/ 24 h 150"/>
                <a:gd name="T24" fmla="*/ 108 w 261"/>
                <a:gd name="T25" fmla="*/ 29 h 150"/>
                <a:gd name="T26" fmla="*/ 20 w 261"/>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150">
                  <a:moveTo>
                    <a:pt x="20" y="0"/>
                  </a:moveTo>
                  <a:cubicBezTo>
                    <a:pt x="0" y="92"/>
                    <a:pt x="0" y="92"/>
                    <a:pt x="0" y="92"/>
                  </a:cubicBezTo>
                  <a:cubicBezTo>
                    <a:pt x="92" y="102"/>
                    <a:pt x="92" y="102"/>
                    <a:pt x="92" y="102"/>
                  </a:cubicBezTo>
                  <a:cubicBezTo>
                    <a:pt x="96" y="109"/>
                    <a:pt x="102" y="114"/>
                    <a:pt x="109" y="115"/>
                  </a:cubicBezTo>
                  <a:cubicBezTo>
                    <a:pt x="118" y="117"/>
                    <a:pt x="126" y="114"/>
                    <a:pt x="134" y="107"/>
                  </a:cubicBezTo>
                  <a:cubicBezTo>
                    <a:pt x="190" y="113"/>
                    <a:pt x="190" y="113"/>
                    <a:pt x="190" y="113"/>
                  </a:cubicBezTo>
                  <a:cubicBezTo>
                    <a:pt x="192" y="131"/>
                    <a:pt x="200" y="143"/>
                    <a:pt x="211" y="146"/>
                  </a:cubicBezTo>
                  <a:cubicBezTo>
                    <a:pt x="229" y="150"/>
                    <a:pt x="248" y="129"/>
                    <a:pt x="254" y="99"/>
                  </a:cubicBezTo>
                  <a:cubicBezTo>
                    <a:pt x="261" y="69"/>
                    <a:pt x="252" y="42"/>
                    <a:pt x="235" y="38"/>
                  </a:cubicBezTo>
                  <a:cubicBezTo>
                    <a:pt x="223" y="36"/>
                    <a:pt x="210" y="44"/>
                    <a:pt x="202" y="59"/>
                  </a:cubicBezTo>
                  <a:cubicBezTo>
                    <a:pt x="148" y="42"/>
                    <a:pt x="148" y="42"/>
                    <a:pt x="148" y="42"/>
                  </a:cubicBezTo>
                  <a:cubicBezTo>
                    <a:pt x="144" y="32"/>
                    <a:pt x="138" y="26"/>
                    <a:pt x="129" y="24"/>
                  </a:cubicBezTo>
                  <a:cubicBezTo>
                    <a:pt x="122" y="22"/>
                    <a:pt x="115" y="24"/>
                    <a:pt x="108" y="29"/>
                  </a:cubicBezTo>
                  <a:lnTo>
                    <a:pt x="20"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74">
              <a:extLst>
                <a:ext uri="{FF2B5EF4-FFF2-40B4-BE49-F238E27FC236}">
                  <a16:creationId xmlns:a16="http://schemas.microsoft.com/office/drawing/2014/main" id="{795088BE-678B-4E42-B16B-381961205CBB}"/>
                </a:ext>
              </a:extLst>
            </p:cNvPr>
            <p:cNvSpPr>
              <a:spLocks/>
            </p:cNvSpPr>
            <p:nvPr/>
          </p:nvSpPr>
          <p:spPr bwMode="auto">
            <a:xfrm>
              <a:off x="8701088" y="7343775"/>
              <a:ext cx="925513" cy="538163"/>
            </a:xfrm>
            <a:custGeom>
              <a:avLst/>
              <a:gdLst>
                <a:gd name="T0" fmla="*/ 0 w 664"/>
                <a:gd name="T1" fmla="*/ 386 h 386"/>
                <a:gd name="T2" fmla="*/ 8 w 664"/>
                <a:gd name="T3" fmla="*/ 323 h 386"/>
                <a:gd name="T4" fmla="*/ 414 w 664"/>
                <a:gd name="T5" fmla="*/ 62 h 386"/>
                <a:gd name="T6" fmla="*/ 664 w 664"/>
                <a:gd name="T7" fmla="*/ 282 h 386"/>
                <a:gd name="T8" fmla="*/ 1 w 664"/>
                <a:gd name="T9" fmla="*/ 385 h 386"/>
                <a:gd name="T10" fmla="*/ 0 w 664"/>
                <a:gd name="T11" fmla="*/ 386 h 386"/>
              </a:gdLst>
              <a:ahLst/>
              <a:cxnLst>
                <a:cxn ang="0">
                  <a:pos x="T0" y="T1"/>
                </a:cxn>
                <a:cxn ang="0">
                  <a:pos x="T2" y="T3"/>
                </a:cxn>
                <a:cxn ang="0">
                  <a:pos x="T4" y="T5"/>
                </a:cxn>
                <a:cxn ang="0">
                  <a:pos x="T6" y="T7"/>
                </a:cxn>
                <a:cxn ang="0">
                  <a:pos x="T8" y="T9"/>
                </a:cxn>
                <a:cxn ang="0">
                  <a:pos x="T10" y="T11"/>
                </a:cxn>
              </a:cxnLst>
              <a:rect l="0" t="0" r="r" b="b"/>
              <a:pathLst>
                <a:path w="664" h="386">
                  <a:moveTo>
                    <a:pt x="0" y="386"/>
                  </a:moveTo>
                  <a:cubicBezTo>
                    <a:pt x="1" y="365"/>
                    <a:pt x="3" y="344"/>
                    <a:pt x="8" y="323"/>
                  </a:cubicBezTo>
                  <a:cubicBezTo>
                    <a:pt x="48" y="139"/>
                    <a:pt x="230" y="22"/>
                    <a:pt x="414" y="62"/>
                  </a:cubicBezTo>
                  <a:cubicBezTo>
                    <a:pt x="534" y="88"/>
                    <a:pt x="625" y="174"/>
                    <a:pt x="664" y="282"/>
                  </a:cubicBezTo>
                  <a:cubicBezTo>
                    <a:pt x="622" y="248"/>
                    <a:pt x="292" y="0"/>
                    <a:pt x="1" y="385"/>
                  </a:cubicBezTo>
                  <a:lnTo>
                    <a:pt x="0" y="386"/>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6" name="TextBox 125">
            <a:extLst>
              <a:ext uri="{FF2B5EF4-FFF2-40B4-BE49-F238E27FC236}">
                <a16:creationId xmlns:a16="http://schemas.microsoft.com/office/drawing/2014/main" id="{601A6AC3-07CE-400A-A6AA-FC5A79930C91}"/>
              </a:ext>
            </a:extLst>
          </p:cNvPr>
          <p:cNvSpPr txBox="1"/>
          <p:nvPr/>
        </p:nvSpPr>
        <p:spPr>
          <a:xfrm>
            <a:off x="8629383" y="3813554"/>
            <a:ext cx="7740038" cy="3154710"/>
          </a:xfrm>
          <a:prstGeom prst="rect">
            <a:avLst/>
          </a:prstGeom>
          <a:noFill/>
          <a:effectLst/>
        </p:spPr>
        <p:txBody>
          <a:bodyPr wrap="square" rtlCol="0">
            <a:spAutoFit/>
          </a:bodyPr>
          <a:lstStyle/>
          <a:p>
            <a:pPr algn="ctr"/>
            <a:r>
              <a:rPr lang="en-US" sz="19900" b="1">
                <a:solidFill>
                  <a:schemeClr val="accent3"/>
                </a:solidFill>
                <a:effectLst>
                  <a:outerShdw blurRad="266700" sx="102000" sy="102000" algn="ctr" rotWithShape="0">
                    <a:schemeClr val="accent3">
                      <a:alpha val="62000"/>
                    </a:scheme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STOP</a:t>
            </a:r>
            <a:endParaRPr lang="en-US" sz="19900">
              <a:solidFill>
                <a:schemeClr val="accent3"/>
              </a:solidFill>
              <a:effectLst>
                <a:outerShdw blurRad="266700" sx="102000" sy="102000" algn="ctr" rotWithShape="0">
                  <a:schemeClr val="accent3">
                    <a:alpha val="62000"/>
                  </a:schemeClr>
                </a:outerShdw>
              </a:effectLst>
              <a:latin typeface="Open Sans" panose="020B0606030504020204" pitchFamily="34" charset="0"/>
              <a:ea typeface="Open Sans" panose="020B0606030504020204" pitchFamily="34" charset="0"/>
              <a:cs typeface="Open Sans" panose="020B0606030504020204" pitchFamily="34" charset="0"/>
            </a:endParaRPr>
          </a:p>
        </p:txBody>
      </p:sp>
      <p:grpSp>
        <p:nvGrpSpPr>
          <p:cNvPr id="125" name="Group 124">
            <a:extLst>
              <a:ext uri="{FF2B5EF4-FFF2-40B4-BE49-F238E27FC236}">
                <a16:creationId xmlns:a16="http://schemas.microsoft.com/office/drawing/2014/main" id="{CA48A39C-3AE8-4490-9798-C3A6F952283C}"/>
              </a:ext>
            </a:extLst>
          </p:cNvPr>
          <p:cNvGrpSpPr/>
          <p:nvPr/>
        </p:nvGrpSpPr>
        <p:grpSpPr>
          <a:xfrm>
            <a:off x="684926" y="8246885"/>
            <a:ext cx="1061783" cy="1794230"/>
            <a:chOff x="684925" y="5960885"/>
            <a:chExt cx="1061783" cy="1794230"/>
          </a:xfrm>
        </p:grpSpPr>
        <p:cxnSp>
          <p:nvCxnSpPr>
            <p:cNvPr id="2" name="Straight Connector 1">
              <a:extLst>
                <a:ext uri="{FF2B5EF4-FFF2-40B4-BE49-F238E27FC236}">
                  <a16:creationId xmlns:a16="http://schemas.microsoft.com/office/drawing/2014/main" id="{6B7294CC-471E-454B-A0C0-2CAEB1170CEE}"/>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8CE3AC03-C641-449D-8B0F-BFD5AD92316D}"/>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F713D7D3-9C62-4226-853D-ABA625C308B4}"/>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163C54A-75F0-4A5A-A9F0-ED10DC97B5FC}"/>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543B1291-5F05-422B-866B-4CFE23699F5A}"/>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CB3D0410-6801-4756-B12C-9075E7A3ADFA}"/>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0B6B7E3-E014-49B1-9F3C-301D1BB6EA51}"/>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1726D132-4761-4E76-8471-1FDAAFEEB5EE}"/>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127" name="TextBox 126">
            <a:extLst>
              <a:ext uri="{FF2B5EF4-FFF2-40B4-BE49-F238E27FC236}">
                <a16:creationId xmlns:a16="http://schemas.microsoft.com/office/drawing/2014/main" id="{F89E6978-4098-4ACB-BC03-64D8DD1DD5A5}"/>
              </a:ext>
            </a:extLst>
          </p:cNvPr>
          <p:cNvSpPr txBox="1"/>
          <p:nvPr/>
        </p:nvSpPr>
        <p:spPr>
          <a:xfrm>
            <a:off x="6008619" y="6071150"/>
            <a:ext cx="13727181" cy="3154710"/>
          </a:xfrm>
          <a:prstGeom prst="rect">
            <a:avLst/>
          </a:prstGeom>
          <a:noFill/>
        </p:spPr>
        <p:txBody>
          <a:bodyPr wrap="square" rtlCol="0">
            <a:spAutoFit/>
          </a:bodyPr>
          <a:lstStyle/>
          <a:p>
            <a:pPr algn="ctr"/>
            <a:r>
              <a:rPr lang="en-US" sz="199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9900">
              <a:latin typeface="Open Sans" panose="020B0606030504020204" pitchFamily="34" charset="0"/>
              <a:ea typeface="Open Sans" panose="020B0606030504020204" pitchFamily="34" charset="0"/>
              <a:cs typeface="Open Sans" panose="020B0606030504020204" pitchFamily="34" charset="0"/>
            </a:endParaRPr>
          </a:p>
        </p:txBody>
      </p:sp>
      <p:grpSp>
        <p:nvGrpSpPr>
          <p:cNvPr id="128" name="Group 127">
            <a:extLst>
              <a:ext uri="{FF2B5EF4-FFF2-40B4-BE49-F238E27FC236}">
                <a16:creationId xmlns:a16="http://schemas.microsoft.com/office/drawing/2014/main" id="{01CFFC9A-CF27-4BAE-88D7-E04EE159F400}"/>
              </a:ext>
            </a:extLst>
          </p:cNvPr>
          <p:cNvGrpSpPr/>
          <p:nvPr/>
        </p:nvGrpSpPr>
        <p:grpSpPr>
          <a:xfrm>
            <a:off x="15483350" y="10104775"/>
            <a:ext cx="4892634" cy="2726475"/>
            <a:chOff x="15493340" y="2039823"/>
            <a:chExt cx="4892634" cy="2726475"/>
          </a:xfrm>
        </p:grpSpPr>
        <p:sp>
          <p:nvSpPr>
            <p:cNvPr id="129" name="Rectangle: Rounded Corners 128">
              <a:extLst>
                <a:ext uri="{FF2B5EF4-FFF2-40B4-BE49-F238E27FC236}">
                  <a16:creationId xmlns:a16="http://schemas.microsoft.com/office/drawing/2014/main" id="{A4B8F953-960F-4A21-825F-FF52F8F9676C}"/>
                </a:ext>
              </a:extLst>
            </p:cNvPr>
            <p:cNvSpPr/>
            <p:nvPr/>
          </p:nvSpPr>
          <p:spPr>
            <a:xfrm>
              <a:off x="15493340" y="2039823"/>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TextBox 129">
              <a:extLst>
                <a:ext uri="{FF2B5EF4-FFF2-40B4-BE49-F238E27FC236}">
                  <a16:creationId xmlns:a16="http://schemas.microsoft.com/office/drawing/2014/main" id="{897C7046-7761-4638-B784-BA76135DB07F}"/>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Treatment</a:t>
              </a:r>
            </a:p>
            <a:p>
              <a:pPr algn="ctr" defTabSz="457108"/>
              <a:r>
                <a:rPr lang="en-US">
                  <a:solidFill>
                    <a:srgbClr val="FFFFFF"/>
                  </a:solidFill>
                  <a:latin typeface="Calibri"/>
                </a:rPr>
                <a:t>Cras sed maximus ante, vel bibendum justo. Integer pulvinar erat in quam varius, at aliquam justo fringilla.</a:t>
              </a:r>
            </a:p>
          </p:txBody>
        </p:sp>
      </p:grpSp>
      <p:grpSp>
        <p:nvGrpSpPr>
          <p:cNvPr id="131" name="Group 130">
            <a:extLst>
              <a:ext uri="{FF2B5EF4-FFF2-40B4-BE49-F238E27FC236}">
                <a16:creationId xmlns:a16="http://schemas.microsoft.com/office/drawing/2014/main" id="{C04457D7-366D-4CBD-8B55-4AA4CCE09669}"/>
              </a:ext>
            </a:extLst>
          </p:cNvPr>
          <p:cNvGrpSpPr/>
          <p:nvPr/>
        </p:nvGrpSpPr>
        <p:grpSpPr>
          <a:xfrm>
            <a:off x="9747271" y="10104775"/>
            <a:ext cx="4892634" cy="2726475"/>
            <a:chOff x="15493340" y="2039823"/>
            <a:chExt cx="4892634" cy="2726475"/>
          </a:xfrm>
        </p:grpSpPr>
        <p:sp>
          <p:nvSpPr>
            <p:cNvPr id="132" name="Rectangle: Rounded Corners 131">
              <a:extLst>
                <a:ext uri="{FF2B5EF4-FFF2-40B4-BE49-F238E27FC236}">
                  <a16:creationId xmlns:a16="http://schemas.microsoft.com/office/drawing/2014/main" id="{C1C81391-CB90-4FAC-8078-DECB4680EDBD}"/>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TextBox 132">
              <a:extLst>
                <a:ext uri="{FF2B5EF4-FFF2-40B4-BE49-F238E27FC236}">
                  <a16:creationId xmlns:a16="http://schemas.microsoft.com/office/drawing/2014/main" id="{6E210CC0-1821-4BE9-821B-1C9069C61D74}"/>
                </a:ext>
              </a:extLst>
            </p:cNvPr>
            <p:cNvSpPr txBox="1"/>
            <p:nvPr/>
          </p:nvSpPr>
          <p:spPr>
            <a:xfrm>
              <a:off x="15908677" y="2325842"/>
              <a:ext cx="4061960" cy="2154436"/>
            </a:xfrm>
            <a:prstGeom prst="rect">
              <a:avLst/>
            </a:prstGeom>
            <a:noFill/>
          </p:spPr>
          <p:txBody>
            <a:bodyPr wrap="square" rtlCol="0">
              <a:spAutoFit/>
            </a:bodyPr>
            <a:lstStyle/>
            <a:p>
              <a:pPr algn="ctr" defTabSz="457108"/>
              <a:r>
                <a:rPr lang="en-US" sz="4000" b="1">
                  <a:solidFill>
                    <a:srgbClr val="FFFFFF"/>
                  </a:solidFill>
                  <a:latin typeface="Century Gothic"/>
                </a:rPr>
                <a:t>What is the Pandemic</a:t>
              </a:r>
            </a:p>
            <a:p>
              <a:pPr algn="ctr" defTabSz="457108"/>
              <a:r>
                <a:rPr lang="en-US">
                  <a:solidFill>
                    <a:srgbClr val="FFFFFF"/>
                  </a:solidFill>
                  <a:latin typeface="Calibri"/>
                </a:rPr>
                <a:t>Cras sed maximus ante, vel bibendum justo. Integer pulvinar erat in quam varius, at aliquam justo fringilla.</a:t>
              </a:r>
            </a:p>
          </p:txBody>
        </p:sp>
      </p:grpSp>
      <p:grpSp>
        <p:nvGrpSpPr>
          <p:cNvPr id="134" name="Group 133">
            <a:extLst>
              <a:ext uri="{FF2B5EF4-FFF2-40B4-BE49-F238E27FC236}">
                <a16:creationId xmlns:a16="http://schemas.microsoft.com/office/drawing/2014/main" id="{163DC148-0D57-4AA9-A4DD-C291E31F6A87}"/>
              </a:ext>
            </a:extLst>
          </p:cNvPr>
          <p:cNvGrpSpPr/>
          <p:nvPr/>
        </p:nvGrpSpPr>
        <p:grpSpPr>
          <a:xfrm>
            <a:off x="4011193" y="10104775"/>
            <a:ext cx="4892634" cy="2726475"/>
            <a:chOff x="15493340" y="2039823"/>
            <a:chExt cx="4892634" cy="2726475"/>
          </a:xfrm>
        </p:grpSpPr>
        <p:sp>
          <p:nvSpPr>
            <p:cNvPr id="135" name="Rectangle: Rounded Corners 134">
              <a:extLst>
                <a:ext uri="{FF2B5EF4-FFF2-40B4-BE49-F238E27FC236}">
                  <a16:creationId xmlns:a16="http://schemas.microsoft.com/office/drawing/2014/main" id="{90349C00-1128-4646-AF99-64AF1D512DB5}"/>
                </a:ext>
              </a:extLst>
            </p:cNvPr>
            <p:cNvSpPr/>
            <p:nvPr/>
          </p:nvSpPr>
          <p:spPr>
            <a:xfrm>
              <a:off x="15493340" y="2039823"/>
              <a:ext cx="4892634" cy="2726475"/>
            </a:xfrm>
            <a:prstGeom prst="roundRect">
              <a:avLst>
                <a:gd name="adj" fmla="val 31476"/>
              </a:avLst>
            </a:prstGeom>
            <a:solidFill>
              <a:schemeClr val="accent6"/>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TextBox 135">
              <a:extLst>
                <a:ext uri="{FF2B5EF4-FFF2-40B4-BE49-F238E27FC236}">
                  <a16:creationId xmlns:a16="http://schemas.microsoft.com/office/drawing/2014/main" id="{A95FECF1-5E3B-4CE1-9AB4-6A1D96E79541}"/>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Symptoms</a:t>
              </a:r>
            </a:p>
            <a:p>
              <a:pPr algn="ctr" defTabSz="457108"/>
              <a:r>
                <a:rPr lang="en-US">
                  <a:solidFill>
                    <a:srgbClr val="FFFFFF"/>
                  </a:solidFill>
                  <a:latin typeface="Calibri"/>
                </a:rPr>
                <a:t>Cras sed maximus ante, vel bibendum justo. Integer pulvinar erat in quam varius, at aliquam justo fringilla.</a:t>
              </a:r>
            </a:p>
          </p:txBody>
        </p:sp>
      </p:grpSp>
    </p:spTree>
    <p:extLst>
      <p:ext uri="{BB962C8B-B14F-4D97-AF65-F5344CB8AC3E}">
        <p14:creationId xmlns:p14="http://schemas.microsoft.com/office/powerpoint/2010/main" val="22015994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1000"/>
                                  </p:stCondLst>
                                  <p:childTnLst>
                                    <p:set>
                                      <p:cBhvr>
                                        <p:cTn id="6" dur="1" fill="hold">
                                          <p:stCondLst>
                                            <p:cond delay="0"/>
                                          </p:stCondLst>
                                        </p:cTn>
                                        <p:tgtEl>
                                          <p:spTgt spid="103"/>
                                        </p:tgtEl>
                                        <p:attrNameLst>
                                          <p:attrName>style.visibility</p:attrName>
                                        </p:attrNameLst>
                                      </p:cBhvr>
                                      <p:to>
                                        <p:strVal val="visible"/>
                                      </p:to>
                                    </p:set>
                                    <p:anim calcmode="lin" valueType="num">
                                      <p:cBhvr additive="base">
                                        <p:cTn id="7" dur="1500" fill="hold"/>
                                        <p:tgtEl>
                                          <p:spTgt spid="103"/>
                                        </p:tgtEl>
                                        <p:attrNameLst>
                                          <p:attrName>ppt_x</p:attrName>
                                        </p:attrNameLst>
                                      </p:cBhvr>
                                      <p:tavLst>
                                        <p:tav tm="0">
                                          <p:val>
                                            <p:strVal val="#ppt_x"/>
                                          </p:val>
                                        </p:tav>
                                        <p:tav tm="100000">
                                          <p:val>
                                            <p:strVal val="#ppt_x"/>
                                          </p:val>
                                        </p:tav>
                                      </p:tavLst>
                                    </p:anim>
                                    <p:anim calcmode="lin" valueType="num">
                                      <p:cBhvr additive="base">
                                        <p:cTn id="8" dur="1500" fill="hold"/>
                                        <p:tgtEl>
                                          <p:spTgt spid="103"/>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0"/>
                                  </p:stCondLst>
                                  <p:iterate type="wd">
                                    <p:tmPct val="150000"/>
                                  </p:iterate>
                                  <p:childTnLst>
                                    <p:set>
                                      <p:cBhvr>
                                        <p:cTn id="10" dur="1" fill="hold">
                                          <p:stCondLst>
                                            <p:cond delay="0"/>
                                          </p:stCondLst>
                                        </p:cTn>
                                        <p:tgtEl>
                                          <p:spTgt spid="126">
                                            <p:txEl>
                                              <p:pRg st="0" end="0"/>
                                            </p:txEl>
                                          </p:spTgt>
                                        </p:tgtEl>
                                        <p:attrNameLst>
                                          <p:attrName>style.visibility</p:attrName>
                                        </p:attrNameLst>
                                      </p:cBhvr>
                                      <p:to>
                                        <p:strVal val="visible"/>
                                      </p:to>
                                    </p:set>
                                    <p:animEffect transition="in" filter="fade">
                                      <p:cBhvr>
                                        <p:cTn id="11" dur="500"/>
                                        <p:tgtEl>
                                          <p:spTgt spid="126">
                                            <p:txEl>
                                              <p:pRg st="0" end="0"/>
                                            </p:txEl>
                                          </p:spTgt>
                                        </p:tgtEl>
                                      </p:cBhvr>
                                    </p:animEffect>
                                  </p:childTnLst>
                                </p:cTn>
                              </p:par>
                              <p:par>
                                <p:cTn id="12" presetID="10" presetClass="entr" presetSubtype="0" fill="hold" nodeType="withEffect">
                                  <p:stCondLst>
                                    <p:cond delay="0"/>
                                  </p:stCondLst>
                                  <p:iterate type="wd">
                                    <p:tmPct val="150000"/>
                                  </p:iterate>
                                  <p:childTnLst>
                                    <p:set>
                                      <p:cBhvr>
                                        <p:cTn id="13" dur="1" fill="hold">
                                          <p:stCondLst>
                                            <p:cond delay="0"/>
                                          </p:stCondLst>
                                        </p:cTn>
                                        <p:tgtEl>
                                          <p:spTgt spid="127">
                                            <p:txEl>
                                              <p:pRg st="0" end="0"/>
                                            </p:txEl>
                                          </p:spTgt>
                                        </p:tgtEl>
                                        <p:attrNameLst>
                                          <p:attrName>style.visibility</p:attrName>
                                        </p:attrNameLst>
                                      </p:cBhvr>
                                      <p:to>
                                        <p:strVal val="visible"/>
                                      </p:to>
                                    </p:set>
                                    <p:animEffect transition="in" filter="fade">
                                      <p:cBhvr>
                                        <p:cTn id="14" dur="500"/>
                                        <p:tgtEl>
                                          <p:spTgt spid="127">
                                            <p:txEl>
                                              <p:pRg st="0" end="0"/>
                                            </p:txEl>
                                          </p:spTgt>
                                        </p:tgtEl>
                                      </p:cBhvr>
                                    </p:animEffect>
                                  </p:childTnLst>
                                </p:cTn>
                              </p:par>
                              <p:par>
                                <p:cTn id="15" presetID="2" presetClass="entr" presetSubtype="2" decel="100000" fill="hold" nodeType="withEffect">
                                  <p:stCondLst>
                                    <p:cond delay="400"/>
                                  </p:stCondLst>
                                  <p:childTnLst>
                                    <p:set>
                                      <p:cBhvr>
                                        <p:cTn id="16" dur="1" fill="hold">
                                          <p:stCondLst>
                                            <p:cond delay="0"/>
                                          </p:stCondLst>
                                        </p:cTn>
                                        <p:tgtEl>
                                          <p:spTgt spid="134"/>
                                        </p:tgtEl>
                                        <p:attrNameLst>
                                          <p:attrName>style.visibility</p:attrName>
                                        </p:attrNameLst>
                                      </p:cBhvr>
                                      <p:to>
                                        <p:strVal val="visible"/>
                                      </p:to>
                                    </p:set>
                                    <p:anim calcmode="lin" valueType="num">
                                      <p:cBhvr additive="base">
                                        <p:cTn id="17" dur="1500" fill="hold"/>
                                        <p:tgtEl>
                                          <p:spTgt spid="134"/>
                                        </p:tgtEl>
                                        <p:attrNameLst>
                                          <p:attrName>ppt_x</p:attrName>
                                        </p:attrNameLst>
                                      </p:cBhvr>
                                      <p:tavLst>
                                        <p:tav tm="0">
                                          <p:val>
                                            <p:strVal val="1+#ppt_w/2"/>
                                          </p:val>
                                        </p:tav>
                                        <p:tav tm="100000">
                                          <p:val>
                                            <p:strVal val="#ppt_x"/>
                                          </p:val>
                                        </p:tav>
                                      </p:tavLst>
                                    </p:anim>
                                    <p:anim calcmode="lin" valueType="num">
                                      <p:cBhvr additive="base">
                                        <p:cTn id="18" dur="1500" fill="hold"/>
                                        <p:tgtEl>
                                          <p:spTgt spid="134"/>
                                        </p:tgtEl>
                                        <p:attrNameLst>
                                          <p:attrName>ppt_y</p:attrName>
                                        </p:attrNameLst>
                                      </p:cBhvr>
                                      <p:tavLst>
                                        <p:tav tm="0">
                                          <p:val>
                                            <p:strVal val="#ppt_y"/>
                                          </p:val>
                                        </p:tav>
                                        <p:tav tm="100000">
                                          <p:val>
                                            <p:strVal val="#ppt_y"/>
                                          </p:val>
                                        </p:tav>
                                      </p:tavLst>
                                    </p:anim>
                                  </p:childTnLst>
                                </p:cTn>
                              </p:par>
                              <p:par>
                                <p:cTn id="19" presetID="2" presetClass="entr" presetSubtype="2" decel="100000" fill="hold" nodeType="withEffect">
                                  <p:stCondLst>
                                    <p:cond delay="500"/>
                                  </p:stCondLst>
                                  <p:childTnLst>
                                    <p:set>
                                      <p:cBhvr>
                                        <p:cTn id="20" dur="1" fill="hold">
                                          <p:stCondLst>
                                            <p:cond delay="0"/>
                                          </p:stCondLst>
                                        </p:cTn>
                                        <p:tgtEl>
                                          <p:spTgt spid="131"/>
                                        </p:tgtEl>
                                        <p:attrNameLst>
                                          <p:attrName>style.visibility</p:attrName>
                                        </p:attrNameLst>
                                      </p:cBhvr>
                                      <p:to>
                                        <p:strVal val="visible"/>
                                      </p:to>
                                    </p:set>
                                    <p:anim calcmode="lin" valueType="num">
                                      <p:cBhvr additive="base">
                                        <p:cTn id="21" dur="1500" fill="hold"/>
                                        <p:tgtEl>
                                          <p:spTgt spid="131"/>
                                        </p:tgtEl>
                                        <p:attrNameLst>
                                          <p:attrName>ppt_x</p:attrName>
                                        </p:attrNameLst>
                                      </p:cBhvr>
                                      <p:tavLst>
                                        <p:tav tm="0">
                                          <p:val>
                                            <p:strVal val="1+#ppt_w/2"/>
                                          </p:val>
                                        </p:tav>
                                        <p:tav tm="100000">
                                          <p:val>
                                            <p:strVal val="#ppt_x"/>
                                          </p:val>
                                        </p:tav>
                                      </p:tavLst>
                                    </p:anim>
                                    <p:anim calcmode="lin" valueType="num">
                                      <p:cBhvr additive="base">
                                        <p:cTn id="22" dur="1500" fill="hold"/>
                                        <p:tgtEl>
                                          <p:spTgt spid="131"/>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600"/>
                                  </p:stCondLst>
                                  <p:childTnLst>
                                    <p:set>
                                      <p:cBhvr>
                                        <p:cTn id="24" dur="1" fill="hold">
                                          <p:stCondLst>
                                            <p:cond delay="0"/>
                                          </p:stCondLst>
                                        </p:cTn>
                                        <p:tgtEl>
                                          <p:spTgt spid="128"/>
                                        </p:tgtEl>
                                        <p:attrNameLst>
                                          <p:attrName>style.visibility</p:attrName>
                                        </p:attrNameLst>
                                      </p:cBhvr>
                                      <p:to>
                                        <p:strVal val="visible"/>
                                      </p:to>
                                    </p:set>
                                    <p:anim calcmode="lin" valueType="num">
                                      <p:cBhvr additive="base">
                                        <p:cTn id="25" dur="1500" fill="hold"/>
                                        <p:tgtEl>
                                          <p:spTgt spid="128"/>
                                        </p:tgtEl>
                                        <p:attrNameLst>
                                          <p:attrName>ppt_x</p:attrName>
                                        </p:attrNameLst>
                                      </p:cBhvr>
                                      <p:tavLst>
                                        <p:tav tm="0">
                                          <p:val>
                                            <p:strVal val="1+#ppt_w/2"/>
                                          </p:val>
                                        </p:tav>
                                        <p:tav tm="100000">
                                          <p:val>
                                            <p:strVal val="#ppt_x"/>
                                          </p:val>
                                        </p:tav>
                                      </p:tavLst>
                                    </p:anim>
                                    <p:anim calcmode="lin" valueType="num">
                                      <p:cBhvr additive="base">
                                        <p:cTn id="26" dur="1500" fill="hold"/>
                                        <p:tgtEl>
                                          <p:spTgt spid="1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69A7442-ACD8-4E1A-B58C-B2D57F937DDF}"/>
              </a:ext>
            </a:extLst>
          </p:cNvPr>
          <p:cNvGrpSpPr/>
          <p:nvPr/>
        </p:nvGrpSpPr>
        <p:grpSpPr>
          <a:xfrm>
            <a:off x="4547116" y="3702016"/>
            <a:ext cx="16816942" cy="11079910"/>
            <a:chOff x="3785116" y="1318045"/>
            <a:chExt cx="16816942" cy="11079910"/>
          </a:xfrm>
          <a:solidFill>
            <a:schemeClr val="tx2">
              <a:lumMod val="10000"/>
              <a:lumOff val="90000"/>
            </a:schemeClr>
          </a:solidFill>
        </p:grpSpPr>
        <p:sp>
          <p:nvSpPr>
            <p:cNvPr id="3" name="Freeform 5">
              <a:extLst>
                <a:ext uri="{FF2B5EF4-FFF2-40B4-BE49-F238E27FC236}">
                  <a16:creationId xmlns:a16="http://schemas.microsoft.com/office/drawing/2014/main" id="{CAD526A2-6B66-4C57-A490-B233FE4885EA}"/>
                </a:ext>
              </a:extLst>
            </p:cNvPr>
            <p:cNvSpPr>
              <a:spLocks/>
            </p:cNvSpPr>
            <p:nvPr/>
          </p:nvSpPr>
          <p:spPr bwMode="auto">
            <a:xfrm>
              <a:off x="11754285" y="6831879"/>
              <a:ext cx="18997" cy="14249"/>
            </a:xfrm>
            <a:custGeom>
              <a:avLst/>
              <a:gdLst>
                <a:gd name="T0" fmla="*/ 4 w 4"/>
                <a:gd name="T1" fmla="*/ 2 h 3"/>
                <a:gd name="T2" fmla="*/ 1 w 4"/>
                <a:gd name="T3" fmla="*/ 3 h 3"/>
                <a:gd name="T4" fmla="*/ 1 w 4"/>
                <a:gd name="T5" fmla="*/ 3 h 3"/>
                <a:gd name="T6" fmla="*/ 1 w 4"/>
                <a:gd name="T7" fmla="*/ 2 h 3"/>
                <a:gd name="T8" fmla="*/ 0 w 4"/>
                <a:gd name="T9" fmla="*/ 1 h 3"/>
                <a:gd name="T10" fmla="*/ 1 w 4"/>
                <a:gd name="T11" fmla="*/ 0 h 3"/>
                <a:gd name="T12" fmla="*/ 1 w 4"/>
                <a:gd name="T13" fmla="*/ 0 h 3"/>
                <a:gd name="T14" fmla="*/ 4 w 4"/>
                <a:gd name="T15" fmla="*/ 0 h 3"/>
                <a:gd name="T16" fmla="*/ 4 w 4"/>
                <a:gd name="T17" fmla="*/ 1 h 3"/>
                <a:gd name="T18" fmla="*/ 4 w 4"/>
                <a:gd name="T19" fmla="*/ 1 h 3"/>
                <a:gd name="T20" fmla="*/ 4 w 4"/>
                <a:gd name="T21" fmla="*/ 1 h 3"/>
                <a:gd name="T22" fmla="*/ 4 w 4"/>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4" y="2"/>
                  </a:moveTo>
                  <a:cubicBezTo>
                    <a:pt x="2" y="2"/>
                    <a:pt x="3" y="2"/>
                    <a:pt x="1" y="3"/>
                  </a:cubicBezTo>
                  <a:cubicBezTo>
                    <a:pt x="1" y="3"/>
                    <a:pt x="1" y="3"/>
                    <a:pt x="1" y="3"/>
                  </a:cubicBezTo>
                  <a:cubicBezTo>
                    <a:pt x="1" y="2"/>
                    <a:pt x="1" y="2"/>
                    <a:pt x="1" y="2"/>
                  </a:cubicBezTo>
                  <a:cubicBezTo>
                    <a:pt x="1" y="2"/>
                    <a:pt x="1" y="2"/>
                    <a:pt x="0" y="1"/>
                  </a:cubicBezTo>
                  <a:cubicBezTo>
                    <a:pt x="1" y="0"/>
                    <a:pt x="1" y="0"/>
                    <a:pt x="1" y="0"/>
                  </a:cubicBezTo>
                  <a:cubicBezTo>
                    <a:pt x="1" y="0"/>
                    <a:pt x="1" y="0"/>
                    <a:pt x="1" y="0"/>
                  </a:cubicBezTo>
                  <a:cubicBezTo>
                    <a:pt x="2" y="0"/>
                    <a:pt x="2" y="0"/>
                    <a:pt x="4" y="0"/>
                  </a:cubicBezTo>
                  <a:cubicBezTo>
                    <a:pt x="4" y="1"/>
                    <a:pt x="4" y="1"/>
                    <a:pt x="4" y="1"/>
                  </a:cubicBezTo>
                  <a:cubicBezTo>
                    <a:pt x="4" y="1"/>
                    <a:pt x="4" y="1"/>
                    <a:pt x="4" y="1"/>
                  </a:cubicBezTo>
                  <a:cubicBezTo>
                    <a:pt x="4" y="1"/>
                    <a:pt x="4" y="1"/>
                    <a:pt x="4" y="1"/>
                  </a:cubicBezTo>
                  <a:lnTo>
                    <a:pt x="4"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 name="Freeform 6">
              <a:extLst>
                <a:ext uri="{FF2B5EF4-FFF2-40B4-BE49-F238E27FC236}">
                  <a16:creationId xmlns:a16="http://schemas.microsoft.com/office/drawing/2014/main" id="{93A4D142-A9C9-4A86-B9F4-D8BF4AB971F4}"/>
                </a:ext>
              </a:extLst>
            </p:cNvPr>
            <p:cNvSpPr>
              <a:spLocks noEditPoints="1"/>
            </p:cNvSpPr>
            <p:nvPr/>
          </p:nvSpPr>
          <p:spPr bwMode="auto">
            <a:xfrm>
              <a:off x="14105143" y="7767474"/>
              <a:ext cx="223214" cy="180470"/>
            </a:xfrm>
            <a:custGeom>
              <a:avLst/>
              <a:gdLst>
                <a:gd name="T0" fmla="*/ 53 w 54"/>
                <a:gd name="T1" fmla="*/ 7 h 43"/>
                <a:gd name="T2" fmla="*/ 54 w 54"/>
                <a:gd name="T3" fmla="*/ 14 h 43"/>
                <a:gd name="T4" fmla="*/ 52 w 54"/>
                <a:gd name="T5" fmla="*/ 15 h 43"/>
                <a:gd name="T6" fmla="*/ 50 w 54"/>
                <a:gd name="T7" fmla="*/ 17 h 43"/>
                <a:gd name="T8" fmla="*/ 49 w 54"/>
                <a:gd name="T9" fmla="*/ 15 h 43"/>
                <a:gd name="T10" fmla="*/ 49 w 54"/>
                <a:gd name="T11" fmla="*/ 15 h 43"/>
                <a:gd name="T12" fmla="*/ 49 w 54"/>
                <a:gd name="T13" fmla="*/ 14 h 43"/>
                <a:gd name="T14" fmla="*/ 48 w 54"/>
                <a:gd name="T15" fmla="*/ 14 h 43"/>
                <a:gd name="T16" fmla="*/ 47 w 54"/>
                <a:gd name="T17" fmla="*/ 15 h 43"/>
                <a:gd name="T18" fmla="*/ 47 w 54"/>
                <a:gd name="T19" fmla="*/ 19 h 43"/>
                <a:gd name="T20" fmla="*/ 47 w 54"/>
                <a:gd name="T21" fmla="*/ 21 h 43"/>
                <a:gd name="T22" fmla="*/ 47 w 54"/>
                <a:gd name="T23" fmla="*/ 23 h 43"/>
                <a:gd name="T24" fmla="*/ 48 w 54"/>
                <a:gd name="T25" fmla="*/ 23 h 43"/>
                <a:gd name="T26" fmla="*/ 49 w 54"/>
                <a:gd name="T27" fmla="*/ 25 h 43"/>
                <a:gd name="T28" fmla="*/ 46 w 54"/>
                <a:gd name="T29" fmla="*/ 26 h 43"/>
                <a:gd name="T30" fmla="*/ 43 w 54"/>
                <a:gd name="T31" fmla="*/ 27 h 43"/>
                <a:gd name="T32" fmla="*/ 44 w 54"/>
                <a:gd name="T33" fmla="*/ 28 h 43"/>
                <a:gd name="T34" fmla="*/ 40 w 54"/>
                <a:gd name="T35" fmla="*/ 42 h 43"/>
                <a:gd name="T36" fmla="*/ 39 w 54"/>
                <a:gd name="T37" fmla="*/ 43 h 43"/>
                <a:gd name="T38" fmla="*/ 0 w 54"/>
                <a:gd name="T39" fmla="*/ 25 h 43"/>
                <a:gd name="T40" fmla="*/ 0 w 54"/>
                <a:gd name="T41" fmla="*/ 22 h 43"/>
                <a:gd name="T42" fmla="*/ 1 w 54"/>
                <a:gd name="T43" fmla="*/ 23 h 43"/>
                <a:gd name="T44" fmla="*/ 2 w 54"/>
                <a:gd name="T45" fmla="*/ 23 h 43"/>
                <a:gd name="T46" fmla="*/ 3 w 54"/>
                <a:gd name="T47" fmla="*/ 26 h 43"/>
                <a:gd name="T48" fmla="*/ 6 w 54"/>
                <a:gd name="T49" fmla="*/ 26 h 43"/>
                <a:gd name="T50" fmla="*/ 26 w 54"/>
                <a:gd name="T51" fmla="*/ 25 h 43"/>
                <a:gd name="T52" fmla="*/ 32 w 54"/>
                <a:gd name="T53" fmla="*/ 22 h 43"/>
                <a:gd name="T54" fmla="*/ 33 w 54"/>
                <a:gd name="T55" fmla="*/ 19 h 43"/>
                <a:gd name="T56" fmla="*/ 34 w 54"/>
                <a:gd name="T57" fmla="*/ 17 h 43"/>
                <a:gd name="T58" fmla="*/ 42 w 54"/>
                <a:gd name="T59" fmla="*/ 10 h 43"/>
                <a:gd name="T60" fmla="*/ 50 w 54"/>
                <a:gd name="T61" fmla="*/ 1 h 43"/>
                <a:gd name="T62" fmla="*/ 51 w 54"/>
                <a:gd name="T63" fmla="*/ 1 h 43"/>
                <a:gd name="T64" fmla="*/ 51 w 54"/>
                <a:gd name="T65" fmla="*/ 6 h 43"/>
                <a:gd name="T66" fmla="*/ 52 w 54"/>
                <a:gd name="T67" fmla="*/ 6 h 43"/>
                <a:gd name="T68" fmla="*/ 52 w 54"/>
                <a:gd name="T69" fmla="*/ 11 h 43"/>
                <a:gd name="T70" fmla="*/ 52 w 54"/>
                <a:gd name="T71" fmla="*/ 10 h 43"/>
                <a:gd name="T72" fmla="*/ 52 w 54"/>
                <a:gd name="T73" fmla="*/ 10 h 43"/>
                <a:gd name="T74" fmla="*/ 52 w 54"/>
                <a:gd name="T75" fmla="*/ 11 h 43"/>
                <a:gd name="T76" fmla="*/ 32 w 54"/>
                <a:gd name="T77" fmla="*/ 21 h 43"/>
                <a:gd name="T78" fmla="*/ 31 w 54"/>
                <a:gd name="T79" fmla="*/ 21 h 43"/>
                <a:gd name="T80" fmla="*/ 31 w 54"/>
                <a:gd name="T81" fmla="*/ 20 h 43"/>
                <a:gd name="T82" fmla="*/ 32 w 54"/>
                <a:gd name="T83" fmla="*/ 20 h 43"/>
                <a:gd name="T84" fmla="*/ 19 w 54"/>
                <a:gd name="T85" fmla="*/ 23 h 43"/>
                <a:gd name="T86" fmla="*/ 18 w 54"/>
                <a:gd name="T87" fmla="*/ 22 h 43"/>
                <a:gd name="T88" fmla="*/ 20 w 54"/>
                <a:gd name="T89" fmla="*/ 21 h 43"/>
                <a:gd name="T90" fmla="*/ 20 w 54"/>
                <a:gd name="T91" fmla="*/ 22 h 43"/>
                <a:gd name="T92" fmla="*/ 11 w 54"/>
                <a:gd name="T93" fmla="*/ 22 h 43"/>
                <a:gd name="T94" fmla="*/ 11 w 54"/>
                <a:gd name="T95" fmla="*/ 22 h 43"/>
                <a:gd name="T96" fmla="*/ 11 w 54"/>
                <a:gd name="T97" fmla="*/ 21 h 43"/>
                <a:gd name="T98" fmla="*/ 11 w 54"/>
                <a:gd name="T99" fmla="*/ 22 h 43"/>
                <a:gd name="T100" fmla="*/ 26 w 54"/>
                <a:gd name="T101" fmla="*/ 24 h 43"/>
                <a:gd name="T102" fmla="*/ 25 w 54"/>
                <a:gd name="T103" fmla="*/ 24 h 43"/>
                <a:gd name="T104" fmla="*/ 23 w 54"/>
                <a:gd name="T105" fmla="*/ 23 h 43"/>
                <a:gd name="T106" fmla="*/ 26 w 54"/>
                <a:gd name="T107"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43">
                  <a:moveTo>
                    <a:pt x="53" y="6"/>
                  </a:moveTo>
                  <a:cubicBezTo>
                    <a:pt x="53" y="7"/>
                    <a:pt x="53" y="7"/>
                    <a:pt x="53" y="7"/>
                  </a:cubicBezTo>
                  <a:cubicBezTo>
                    <a:pt x="53" y="13"/>
                    <a:pt x="53" y="13"/>
                    <a:pt x="53" y="13"/>
                  </a:cubicBezTo>
                  <a:cubicBezTo>
                    <a:pt x="54" y="14"/>
                    <a:pt x="54" y="14"/>
                    <a:pt x="54" y="14"/>
                  </a:cubicBezTo>
                  <a:cubicBezTo>
                    <a:pt x="53" y="14"/>
                    <a:pt x="53" y="14"/>
                    <a:pt x="53" y="14"/>
                  </a:cubicBezTo>
                  <a:cubicBezTo>
                    <a:pt x="53" y="15"/>
                    <a:pt x="53" y="14"/>
                    <a:pt x="52" y="15"/>
                  </a:cubicBezTo>
                  <a:cubicBezTo>
                    <a:pt x="51" y="16"/>
                    <a:pt x="51" y="16"/>
                    <a:pt x="50" y="17"/>
                  </a:cubicBezTo>
                  <a:cubicBezTo>
                    <a:pt x="50" y="17"/>
                    <a:pt x="50" y="17"/>
                    <a:pt x="50" y="17"/>
                  </a:cubicBezTo>
                  <a:cubicBezTo>
                    <a:pt x="49" y="16"/>
                    <a:pt x="49" y="16"/>
                    <a:pt x="49" y="15"/>
                  </a:cubicBezTo>
                  <a:cubicBezTo>
                    <a:pt x="49" y="15"/>
                    <a:pt x="49" y="15"/>
                    <a:pt x="49" y="15"/>
                  </a:cubicBezTo>
                  <a:cubicBezTo>
                    <a:pt x="49" y="15"/>
                    <a:pt x="49" y="15"/>
                    <a:pt x="49" y="15"/>
                  </a:cubicBezTo>
                  <a:cubicBezTo>
                    <a:pt x="49" y="15"/>
                    <a:pt x="49" y="15"/>
                    <a:pt x="49" y="15"/>
                  </a:cubicBezTo>
                  <a:cubicBezTo>
                    <a:pt x="49" y="14"/>
                    <a:pt x="49" y="14"/>
                    <a:pt x="49" y="14"/>
                  </a:cubicBezTo>
                  <a:cubicBezTo>
                    <a:pt x="49" y="14"/>
                    <a:pt x="49" y="14"/>
                    <a:pt x="49" y="14"/>
                  </a:cubicBezTo>
                  <a:cubicBezTo>
                    <a:pt x="48" y="14"/>
                    <a:pt x="48" y="14"/>
                    <a:pt x="48" y="14"/>
                  </a:cubicBezTo>
                  <a:cubicBezTo>
                    <a:pt x="48" y="14"/>
                    <a:pt x="48" y="14"/>
                    <a:pt x="48" y="14"/>
                  </a:cubicBezTo>
                  <a:cubicBezTo>
                    <a:pt x="47" y="15"/>
                    <a:pt x="47" y="15"/>
                    <a:pt x="47" y="15"/>
                  </a:cubicBezTo>
                  <a:cubicBezTo>
                    <a:pt x="47" y="15"/>
                    <a:pt x="47" y="15"/>
                    <a:pt x="47" y="15"/>
                  </a:cubicBezTo>
                  <a:cubicBezTo>
                    <a:pt x="47" y="18"/>
                    <a:pt x="47" y="16"/>
                    <a:pt x="47" y="18"/>
                  </a:cubicBezTo>
                  <a:cubicBezTo>
                    <a:pt x="47" y="19"/>
                    <a:pt x="47" y="19"/>
                    <a:pt x="47" y="19"/>
                  </a:cubicBezTo>
                  <a:cubicBezTo>
                    <a:pt x="47" y="20"/>
                    <a:pt x="47" y="20"/>
                    <a:pt x="47" y="20"/>
                  </a:cubicBezTo>
                  <a:cubicBezTo>
                    <a:pt x="47" y="21"/>
                    <a:pt x="47" y="21"/>
                    <a:pt x="47" y="21"/>
                  </a:cubicBezTo>
                  <a:cubicBezTo>
                    <a:pt x="47" y="22"/>
                    <a:pt x="47" y="22"/>
                    <a:pt x="47" y="22"/>
                  </a:cubicBezTo>
                  <a:cubicBezTo>
                    <a:pt x="47" y="23"/>
                    <a:pt x="47" y="23"/>
                    <a:pt x="47" y="23"/>
                  </a:cubicBezTo>
                  <a:cubicBezTo>
                    <a:pt x="47" y="23"/>
                    <a:pt x="47" y="23"/>
                    <a:pt x="47" y="23"/>
                  </a:cubicBezTo>
                  <a:cubicBezTo>
                    <a:pt x="48" y="23"/>
                    <a:pt x="48" y="23"/>
                    <a:pt x="48" y="23"/>
                  </a:cubicBezTo>
                  <a:cubicBezTo>
                    <a:pt x="49" y="24"/>
                    <a:pt x="49" y="24"/>
                    <a:pt x="49" y="25"/>
                  </a:cubicBezTo>
                  <a:cubicBezTo>
                    <a:pt x="49" y="25"/>
                    <a:pt x="49" y="25"/>
                    <a:pt x="49" y="25"/>
                  </a:cubicBezTo>
                  <a:cubicBezTo>
                    <a:pt x="48" y="25"/>
                    <a:pt x="48" y="25"/>
                    <a:pt x="47" y="26"/>
                  </a:cubicBezTo>
                  <a:cubicBezTo>
                    <a:pt x="46" y="26"/>
                    <a:pt x="46" y="26"/>
                    <a:pt x="46" y="26"/>
                  </a:cubicBezTo>
                  <a:cubicBezTo>
                    <a:pt x="44" y="26"/>
                    <a:pt x="44" y="26"/>
                    <a:pt x="44" y="26"/>
                  </a:cubicBezTo>
                  <a:cubicBezTo>
                    <a:pt x="43" y="27"/>
                    <a:pt x="43" y="27"/>
                    <a:pt x="43" y="27"/>
                  </a:cubicBezTo>
                  <a:cubicBezTo>
                    <a:pt x="44" y="27"/>
                    <a:pt x="43" y="27"/>
                    <a:pt x="44" y="27"/>
                  </a:cubicBezTo>
                  <a:cubicBezTo>
                    <a:pt x="44" y="28"/>
                    <a:pt x="44" y="28"/>
                    <a:pt x="44" y="28"/>
                  </a:cubicBezTo>
                  <a:cubicBezTo>
                    <a:pt x="44" y="30"/>
                    <a:pt x="41" y="36"/>
                    <a:pt x="40" y="38"/>
                  </a:cubicBezTo>
                  <a:cubicBezTo>
                    <a:pt x="40" y="40"/>
                    <a:pt x="40" y="39"/>
                    <a:pt x="40" y="42"/>
                  </a:cubicBezTo>
                  <a:cubicBezTo>
                    <a:pt x="39" y="43"/>
                    <a:pt x="39" y="43"/>
                    <a:pt x="39" y="43"/>
                  </a:cubicBezTo>
                  <a:cubicBezTo>
                    <a:pt x="39" y="43"/>
                    <a:pt x="39" y="43"/>
                    <a:pt x="39" y="43"/>
                  </a:cubicBezTo>
                  <a:cubicBezTo>
                    <a:pt x="37" y="42"/>
                    <a:pt x="13" y="39"/>
                    <a:pt x="11" y="39"/>
                  </a:cubicBezTo>
                  <a:cubicBezTo>
                    <a:pt x="1" y="27"/>
                    <a:pt x="0" y="25"/>
                    <a:pt x="0" y="25"/>
                  </a:cubicBezTo>
                  <a:cubicBezTo>
                    <a:pt x="0" y="24"/>
                    <a:pt x="0" y="24"/>
                    <a:pt x="0" y="24"/>
                  </a:cubicBezTo>
                  <a:cubicBezTo>
                    <a:pt x="0" y="24"/>
                    <a:pt x="0" y="23"/>
                    <a:pt x="0" y="22"/>
                  </a:cubicBezTo>
                  <a:cubicBezTo>
                    <a:pt x="0" y="22"/>
                    <a:pt x="0" y="22"/>
                    <a:pt x="0" y="22"/>
                  </a:cubicBezTo>
                  <a:cubicBezTo>
                    <a:pt x="0" y="22"/>
                    <a:pt x="0" y="22"/>
                    <a:pt x="1" y="23"/>
                  </a:cubicBezTo>
                  <a:cubicBezTo>
                    <a:pt x="1" y="23"/>
                    <a:pt x="1" y="23"/>
                    <a:pt x="1" y="23"/>
                  </a:cubicBezTo>
                  <a:cubicBezTo>
                    <a:pt x="2" y="23"/>
                    <a:pt x="2" y="23"/>
                    <a:pt x="2" y="23"/>
                  </a:cubicBezTo>
                  <a:cubicBezTo>
                    <a:pt x="2" y="25"/>
                    <a:pt x="2" y="25"/>
                    <a:pt x="2" y="25"/>
                  </a:cubicBezTo>
                  <a:cubicBezTo>
                    <a:pt x="3" y="26"/>
                    <a:pt x="3" y="26"/>
                    <a:pt x="3" y="26"/>
                  </a:cubicBezTo>
                  <a:cubicBezTo>
                    <a:pt x="3" y="26"/>
                    <a:pt x="3" y="26"/>
                    <a:pt x="3" y="26"/>
                  </a:cubicBezTo>
                  <a:cubicBezTo>
                    <a:pt x="6" y="26"/>
                    <a:pt x="6" y="26"/>
                    <a:pt x="6" y="26"/>
                  </a:cubicBezTo>
                  <a:cubicBezTo>
                    <a:pt x="8" y="26"/>
                    <a:pt x="9" y="25"/>
                    <a:pt x="12" y="24"/>
                  </a:cubicBezTo>
                  <a:cubicBezTo>
                    <a:pt x="17" y="24"/>
                    <a:pt x="23" y="25"/>
                    <a:pt x="26" y="25"/>
                  </a:cubicBezTo>
                  <a:cubicBezTo>
                    <a:pt x="27" y="24"/>
                    <a:pt x="31" y="23"/>
                    <a:pt x="31" y="23"/>
                  </a:cubicBezTo>
                  <a:cubicBezTo>
                    <a:pt x="32" y="22"/>
                    <a:pt x="32" y="22"/>
                    <a:pt x="32" y="22"/>
                  </a:cubicBezTo>
                  <a:cubicBezTo>
                    <a:pt x="32" y="20"/>
                    <a:pt x="32" y="20"/>
                    <a:pt x="33" y="19"/>
                  </a:cubicBezTo>
                  <a:cubicBezTo>
                    <a:pt x="33" y="19"/>
                    <a:pt x="33" y="19"/>
                    <a:pt x="33" y="19"/>
                  </a:cubicBezTo>
                  <a:cubicBezTo>
                    <a:pt x="34" y="18"/>
                    <a:pt x="34" y="18"/>
                    <a:pt x="34" y="18"/>
                  </a:cubicBezTo>
                  <a:cubicBezTo>
                    <a:pt x="34" y="17"/>
                    <a:pt x="34" y="17"/>
                    <a:pt x="34" y="17"/>
                  </a:cubicBezTo>
                  <a:cubicBezTo>
                    <a:pt x="35" y="16"/>
                    <a:pt x="39" y="14"/>
                    <a:pt x="41" y="11"/>
                  </a:cubicBezTo>
                  <a:cubicBezTo>
                    <a:pt x="42" y="10"/>
                    <a:pt x="42" y="10"/>
                    <a:pt x="42" y="10"/>
                  </a:cubicBezTo>
                  <a:cubicBezTo>
                    <a:pt x="46" y="6"/>
                    <a:pt x="40" y="10"/>
                    <a:pt x="49" y="4"/>
                  </a:cubicBezTo>
                  <a:cubicBezTo>
                    <a:pt x="50" y="2"/>
                    <a:pt x="50" y="1"/>
                    <a:pt x="50" y="1"/>
                  </a:cubicBezTo>
                  <a:cubicBezTo>
                    <a:pt x="51" y="0"/>
                    <a:pt x="51" y="0"/>
                    <a:pt x="51" y="0"/>
                  </a:cubicBezTo>
                  <a:cubicBezTo>
                    <a:pt x="51" y="1"/>
                    <a:pt x="51" y="1"/>
                    <a:pt x="51" y="1"/>
                  </a:cubicBezTo>
                  <a:cubicBezTo>
                    <a:pt x="51" y="2"/>
                    <a:pt x="51" y="5"/>
                    <a:pt x="51" y="5"/>
                  </a:cubicBezTo>
                  <a:cubicBezTo>
                    <a:pt x="51" y="6"/>
                    <a:pt x="51" y="6"/>
                    <a:pt x="51" y="6"/>
                  </a:cubicBezTo>
                  <a:cubicBezTo>
                    <a:pt x="52" y="6"/>
                    <a:pt x="52" y="6"/>
                    <a:pt x="52" y="6"/>
                  </a:cubicBezTo>
                  <a:cubicBezTo>
                    <a:pt x="52" y="6"/>
                    <a:pt x="52" y="6"/>
                    <a:pt x="52" y="6"/>
                  </a:cubicBezTo>
                  <a:cubicBezTo>
                    <a:pt x="53" y="6"/>
                    <a:pt x="53" y="6"/>
                    <a:pt x="53" y="6"/>
                  </a:cubicBezTo>
                  <a:close/>
                  <a:moveTo>
                    <a:pt x="52" y="11"/>
                  </a:moveTo>
                  <a:cubicBezTo>
                    <a:pt x="52" y="10"/>
                    <a:pt x="52" y="10"/>
                    <a:pt x="52" y="10"/>
                  </a:cubicBezTo>
                  <a:cubicBezTo>
                    <a:pt x="52" y="10"/>
                    <a:pt x="52" y="10"/>
                    <a:pt x="52" y="10"/>
                  </a:cubicBezTo>
                  <a:cubicBezTo>
                    <a:pt x="52" y="10"/>
                    <a:pt x="52" y="10"/>
                    <a:pt x="52" y="10"/>
                  </a:cubicBezTo>
                  <a:cubicBezTo>
                    <a:pt x="52" y="10"/>
                    <a:pt x="52" y="10"/>
                    <a:pt x="52" y="10"/>
                  </a:cubicBezTo>
                  <a:cubicBezTo>
                    <a:pt x="52" y="11"/>
                    <a:pt x="52" y="11"/>
                    <a:pt x="52" y="11"/>
                  </a:cubicBezTo>
                  <a:cubicBezTo>
                    <a:pt x="52" y="11"/>
                    <a:pt x="52" y="11"/>
                    <a:pt x="52" y="11"/>
                  </a:cubicBezTo>
                  <a:cubicBezTo>
                    <a:pt x="52" y="11"/>
                    <a:pt x="52" y="11"/>
                    <a:pt x="52" y="11"/>
                  </a:cubicBezTo>
                  <a:close/>
                  <a:moveTo>
                    <a:pt x="32" y="21"/>
                  </a:moveTo>
                  <a:cubicBezTo>
                    <a:pt x="32" y="21"/>
                    <a:pt x="32" y="21"/>
                    <a:pt x="32"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1"/>
                    <a:pt x="32" y="21"/>
                    <a:pt x="32" y="21"/>
                  </a:cubicBezTo>
                  <a:close/>
                  <a:moveTo>
                    <a:pt x="19" y="23"/>
                  </a:moveTo>
                  <a:cubicBezTo>
                    <a:pt x="18" y="23"/>
                    <a:pt x="18" y="23"/>
                    <a:pt x="18" y="23"/>
                  </a:cubicBezTo>
                  <a:cubicBezTo>
                    <a:pt x="18" y="22"/>
                    <a:pt x="18" y="22"/>
                    <a:pt x="18" y="22"/>
                  </a:cubicBezTo>
                  <a:cubicBezTo>
                    <a:pt x="18" y="22"/>
                    <a:pt x="19" y="22"/>
                    <a:pt x="20" y="21"/>
                  </a:cubicBezTo>
                  <a:cubicBezTo>
                    <a:pt x="20" y="21"/>
                    <a:pt x="20" y="21"/>
                    <a:pt x="20" y="21"/>
                  </a:cubicBezTo>
                  <a:cubicBezTo>
                    <a:pt x="21" y="21"/>
                    <a:pt x="21" y="21"/>
                    <a:pt x="21" y="21"/>
                  </a:cubicBezTo>
                  <a:cubicBezTo>
                    <a:pt x="20" y="22"/>
                    <a:pt x="20" y="22"/>
                    <a:pt x="20" y="22"/>
                  </a:cubicBezTo>
                  <a:cubicBezTo>
                    <a:pt x="19" y="23"/>
                    <a:pt x="19" y="23"/>
                    <a:pt x="19" y="23"/>
                  </a:cubicBezTo>
                  <a:close/>
                  <a:moveTo>
                    <a:pt x="11" y="22"/>
                  </a:moveTo>
                  <a:cubicBezTo>
                    <a:pt x="11" y="22"/>
                    <a:pt x="11" y="22"/>
                    <a:pt x="11" y="22"/>
                  </a:cubicBezTo>
                  <a:cubicBezTo>
                    <a:pt x="11" y="22"/>
                    <a:pt x="11" y="22"/>
                    <a:pt x="11" y="22"/>
                  </a:cubicBezTo>
                  <a:cubicBezTo>
                    <a:pt x="11" y="22"/>
                    <a:pt x="11" y="22"/>
                    <a:pt x="11" y="22"/>
                  </a:cubicBezTo>
                  <a:cubicBezTo>
                    <a:pt x="11" y="21"/>
                    <a:pt x="11" y="21"/>
                    <a:pt x="11" y="21"/>
                  </a:cubicBezTo>
                  <a:cubicBezTo>
                    <a:pt x="12" y="22"/>
                    <a:pt x="12" y="22"/>
                    <a:pt x="12" y="22"/>
                  </a:cubicBezTo>
                  <a:lnTo>
                    <a:pt x="11" y="22"/>
                  </a:lnTo>
                  <a:close/>
                  <a:moveTo>
                    <a:pt x="26" y="24"/>
                  </a:moveTo>
                  <a:cubicBezTo>
                    <a:pt x="26" y="24"/>
                    <a:pt x="26" y="24"/>
                    <a:pt x="26" y="24"/>
                  </a:cubicBezTo>
                  <a:cubicBezTo>
                    <a:pt x="25" y="24"/>
                    <a:pt x="25" y="24"/>
                    <a:pt x="25" y="24"/>
                  </a:cubicBezTo>
                  <a:cubicBezTo>
                    <a:pt x="25" y="24"/>
                    <a:pt x="25" y="24"/>
                    <a:pt x="25" y="24"/>
                  </a:cubicBezTo>
                  <a:cubicBezTo>
                    <a:pt x="23" y="24"/>
                    <a:pt x="24" y="24"/>
                    <a:pt x="23" y="24"/>
                  </a:cubicBezTo>
                  <a:cubicBezTo>
                    <a:pt x="23" y="23"/>
                    <a:pt x="23" y="23"/>
                    <a:pt x="23" y="23"/>
                  </a:cubicBezTo>
                  <a:cubicBezTo>
                    <a:pt x="25" y="23"/>
                    <a:pt x="25" y="23"/>
                    <a:pt x="25" y="23"/>
                  </a:cubicBezTo>
                  <a:cubicBezTo>
                    <a:pt x="26" y="23"/>
                    <a:pt x="26" y="23"/>
                    <a:pt x="26" y="2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 name="Freeform 7">
              <a:extLst>
                <a:ext uri="{FF2B5EF4-FFF2-40B4-BE49-F238E27FC236}">
                  <a16:creationId xmlns:a16="http://schemas.microsoft.com/office/drawing/2014/main" id="{11969C41-0359-4281-8290-29E7A4F85B0C}"/>
                </a:ext>
              </a:extLst>
            </p:cNvPr>
            <p:cNvSpPr>
              <a:spLocks/>
            </p:cNvSpPr>
            <p:nvPr/>
          </p:nvSpPr>
          <p:spPr bwMode="auto">
            <a:xfrm>
              <a:off x="14523074" y="7083588"/>
              <a:ext cx="674387" cy="508167"/>
            </a:xfrm>
            <a:custGeom>
              <a:avLst/>
              <a:gdLst>
                <a:gd name="T0" fmla="*/ 160 w 162"/>
                <a:gd name="T1" fmla="*/ 17 h 122"/>
                <a:gd name="T2" fmla="*/ 157 w 162"/>
                <a:gd name="T3" fmla="*/ 20 h 122"/>
                <a:gd name="T4" fmla="*/ 136 w 162"/>
                <a:gd name="T5" fmla="*/ 23 h 122"/>
                <a:gd name="T6" fmla="*/ 127 w 162"/>
                <a:gd name="T7" fmla="*/ 28 h 122"/>
                <a:gd name="T8" fmla="*/ 120 w 162"/>
                <a:gd name="T9" fmla="*/ 34 h 122"/>
                <a:gd name="T10" fmla="*/ 124 w 162"/>
                <a:gd name="T11" fmla="*/ 41 h 122"/>
                <a:gd name="T12" fmla="*/ 125 w 162"/>
                <a:gd name="T13" fmla="*/ 46 h 122"/>
                <a:gd name="T14" fmla="*/ 121 w 162"/>
                <a:gd name="T15" fmla="*/ 50 h 122"/>
                <a:gd name="T16" fmla="*/ 117 w 162"/>
                <a:gd name="T17" fmla="*/ 55 h 122"/>
                <a:gd name="T18" fmla="*/ 118 w 162"/>
                <a:gd name="T19" fmla="*/ 61 h 122"/>
                <a:gd name="T20" fmla="*/ 110 w 162"/>
                <a:gd name="T21" fmla="*/ 70 h 122"/>
                <a:gd name="T22" fmla="*/ 101 w 162"/>
                <a:gd name="T23" fmla="*/ 75 h 122"/>
                <a:gd name="T24" fmla="*/ 99 w 162"/>
                <a:gd name="T25" fmla="*/ 81 h 122"/>
                <a:gd name="T26" fmla="*/ 95 w 162"/>
                <a:gd name="T27" fmla="*/ 93 h 122"/>
                <a:gd name="T28" fmla="*/ 91 w 162"/>
                <a:gd name="T29" fmla="*/ 91 h 122"/>
                <a:gd name="T30" fmla="*/ 86 w 162"/>
                <a:gd name="T31" fmla="*/ 91 h 122"/>
                <a:gd name="T32" fmla="*/ 80 w 162"/>
                <a:gd name="T33" fmla="*/ 95 h 122"/>
                <a:gd name="T34" fmla="*/ 81 w 162"/>
                <a:gd name="T35" fmla="*/ 97 h 122"/>
                <a:gd name="T36" fmla="*/ 73 w 162"/>
                <a:gd name="T37" fmla="*/ 98 h 122"/>
                <a:gd name="T38" fmla="*/ 66 w 162"/>
                <a:gd name="T39" fmla="*/ 103 h 122"/>
                <a:gd name="T40" fmla="*/ 64 w 162"/>
                <a:gd name="T41" fmla="*/ 114 h 122"/>
                <a:gd name="T42" fmla="*/ 63 w 162"/>
                <a:gd name="T43" fmla="*/ 117 h 122"/>
                <a:gd name="T44" fmla="*/ 47 w 162"/>
                <a:gd name="T45" fmla="*/ 120 h 122"/>
                <a:gd name="T46" fmla="*/ 34 w 162"/>
                <a:gd name="T47" fmla="*/ 121 h 122"/>
                <a:gd name="T48" fmla="*/ 14 w 162"/>
                <a:gd name="T49" fmla="*/ 98 h 122"/>
                <a:gd name="T50" fmla="*/ 3 w 162"/>
                <a:gd name="T51" fmla="*/ 92 h 122"/>
                <a:gd name="T52" fmla="*/ 0 w 162"/>
                <a:gd name="T53" fmla="*/ 74 h 122"/>
                <a:gd name="T54" fmla="*/ 1 w 162"/>
                <a:gd name="T55" fmla="*/ 67 h 122"/>
                <a:gd name="T56" fmla="*/ 0 w 162"/>
                <a:gd name="T57" fmla="*/ 61 h 122"/>
                <a:gd name="T58" fmla="*/ 2 w 162"/>
                <a:gd name="T59" fmla="*/ 55 h 122"/>
                <a:gd name="T60" fmla="*/ 5 w 162"/>
                <a:gd name="T61" fmla="*/ 53 h 122"/>
                <a:gd name="T62" fmla="*/ 7 w 162"/>
                <a:gd name="T63" fmla="*/ 47 h 122"/>
                <a:gd name="T64" fmla="*/ 8 w 162"/>
                <a:gd name="T65" fmla="*/ 41 h 122"/>
                <a:gd name="T66" fmla="*/ 11 w 162"/>
                <a:gd name="T67" fmla="*/ 42 h 122"/>
                <a:gd name="T68" fmla="*/ 19 w 162"/>
                <a:gd name="T69" fmla="*/ 45 h 122"/>
                <a:gd name="T70" fmla="*/ 22 w 162"/>
                <a:gd name="T71" fmla="*/ 45 h 122"/>
                <a:gd name="T72" fmla="*/ 30 w 162"/>
                <a:gd name="T73" fmla="*/ 39 h 122"/>
                <a:gd name="T74" fmla="*/ 31 w 162"/>
                <a:gd name="T75" fmla="*/ 37 h 122"/>
                <a:gd name="T76" fmla="*/ 40 w 162"/>
                <a:gd name="T77" fmla="*/ 33 h 122"/>
                <a:gd name="T78" fmla="*/ 57 w 162"/>
                <a:gd name="T79" fmla="*/ 17 h 122"/>
                <a:gd name="T80" fmla="*/ 63 w 162"/>
                <a:gd name="T81" fmla="*/ 15 h 122"/>
                <a:gd name="T82" fmla="*/ 75 w 162"/>
                <a:gd name="T83" fmla="*/ 17 h 122"/>
                <a:gd name="T84" fmla="*/ 79 w 162"/>
                <a:gd name="T85" fmla="*/ 17 h 122"/>
                <a:gd name="T86" fmla="*/ 81 w 162"/>
                <a:gd name="T87" fmla="*/ 19 h 122"/>
                <a:gd name="T88" fmla="*/ 87 w 162"/>
                <a:gd name="T89" fmla="*/ 21 h 122"/>
                <a:gd name="T90" fmla="*/ 91 w 162"/>
                <a:gd name="T91" fmla="*/ 18 h 122"/>
                <a:gd name="T92" fmla="*/ 93 w 162"/>
                <a:gd name="T93" fmla="*/ 17 h 122"/>
                <a:gd name="T94" fmla="*/ 95 w 162"/>
                <a:gd name="T95" fmla="*/ 16 h 122"/>
                <a:gd name="T96" fmla="*/ 100 w 162"/>
                <a:gd name="T97" fmla="*/ 17 h 122"/>
                <a:gd name="T98" fmla="*/ 102 w 162"/>
                <a:gd name="T99" fmla="*/ 12 h 122"/>
                <a:gd name="T100" fmla="*/ 108 w 162"/>
                <a:gd name="T101" fmla="*/ 13 h 122"/>
                <a:gd name="T102" fmla="*/ 109 w 162"/>
                <a:gd name="T103" fmla="*/ 8 h 122"/>
                <a:gd name="T104" fmla="*/ 116 w 162"/>
                <a:gd name="T105" fmla="*/ 0 h 122"/>
                <a:gd name="T106" fmla="*/ 121 w 162"/>
                <a:gd name="T107" fmla="*/ 8 h 122"/>
                <a:gd name="T108" fmla="*/ 124 w 162"/>
                <a:gd name="T109" fmla="*/ 8 h 122"/>
                <a:gd name="T110" fmla="*/ 125 w 162"/>
                <a:gd name="T111" fmla="*/ 25 h 122"/>
                <a:gd name="T112" fmla="*/ 136 w 162"/>
                <a:gd name="T113" fmla="*/ 20 h 122"/>
                <a:gd name="T114" fmla="*/ 148 w 162"/>
                <a:gd name="T115" fmla="*/ 15 h 122"/>
                <a:gd name="T116" fmla="*/ 147 w 162"/>
                <a:gd name="T117" fmla="*/ 17 h 122"/>
                <a:gd name="T118" fmla="*/ 155 w 162"/>
                <a:gd name="T119"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2" h="122">
                  <a:moveTo>
                    <a:pt x="161" y="18"/>
                  </a:moveTo>
                  <a:cubicBezTo>
                    <a:pt x="161" y="18"/>
                    <a:pt x="161" y="18"/>
                    <a:pt x="161" y="18"/>
                  </a:cubicBezTo>
                  <a:cubicBezTo>
                    <a:pt x="160" y="17"/>
                    <a:pt x="160" y="17"/>
                    <a:pt x="160" y="17"/>
                  </a:cubicBezTo>
                  <a:cubicBezTo>
                    <a:pt x="160" y="17"/>
                    <a:pt x="160" y="17"/>
                    <a:pt x="160" y="17"/>
                  </a:cubicBezTo>
                  <a:cubicBezTo>
                    <a:pt x="159" y="17"/>
                    <a:pt x="159" y="17"/>
                    <a:pt x="159" y="17"/>
                  </a:cubicBezTo>
                  <a:cubicBezTo>
                    <a:pt x="159" y="17"/>
                    <a:pt x="158" y="17"/>
                    <a:pt x="155" y="19"/>
                  </a:cubicBezTo>
                  <a:cubicBezTo>
                    <a:pt x="156" y="19"/>
                    <a:pt x="156" y="19"/>
                    <a:pt x="156" y="19"/>
                  </a:cubicBezTo>
                  <a:cubicBezTo>
                    <a:pt x="157" y="20"/>
                    <a:pt x="157" y="20"/>
                    <a:pt x="157" y="20"/>
                  </a:cubicBezTo>
                  <a:cubicBezTo>
                    <a:pt x="153" y="22"/>
                    <a:pt x="153" y="22"/>
                    <a:pt x="152" y="23"/>
                  </a:cubicBezTo>
                  <a:cubicBezTo>
                    <a:pt x="151" y="23"/>
                    <a:pt x="151" y="23"/>
                    <a:pt x="151" y="23"/>
                  </a:cubicBezTo>
                  <a:cubicBezTo>
                    <a:pt x="150" y="23"/>
                    <a:pt x="151" y="23"/>
                    <a:pt x="149" y="22"/>
                  </a:cubicBezTo>
                  <a:cubicBezTo>
                    <a:pt x="137" y="23"/>
                    <a:pt x="144" y="23"/>
                    <a:pt x="136" y="23"/>
                  </a:cubicBezTo>
                  <a:cubicBezTo>
                    <a:pt x="134" y="24"/>
                    <a:pt x="134" y="24"/>
                    <a:pt x="132" y="24"/>
                  </a:cubicBezTo>
                  <a:cubicBezTo>
                    <a:pt x="131" y="25"/>
                    <a:pt x="131" y="25"/>
                    <a:pt x="131" y="25"/>
                  </a:cubicBezTo>
                  <a:cubicBezTo>
                    <a:pt x="130" y="26"/>
                    <a:pt x="130" y="26"/>
                    <a:pt x="130" y="26"/>
                  </a:cubicBezTo>
                  <a:cubicBezTo>
                    <a:pt x="128" y="28"/>
                    <a:pt x="128" y="27"/>
                    <a:pt x="127" y="28"/>
                  </a:cubicBezTo>
                  <a:cubicBezTo>
                    <a:pt x="126" y="29"/>
                    <a:pt x="126" y="29"/>
                    <a:pt x="126" y="29"/>
                  </a:cubicBezTo>
                  <a:cubicBezTo>
                    <a:pt x="126" y="29"/>
                    <a:pt x="126" y="29"/>
                    <a:pt x="125" y="29"/>
                  </a:cubicBezTo>
                  <a:cubicBezTo>
                    <a:pt x="123" y="31"/>
                    <a:pt x="123" y="31"/>
                    <a:pt x="120" y="33"/>
                  </a:cubicBezTo>
                  <a:cubicBezTo>
                    <a:pt x="120" y="34"/>
                    <a:pt x="120" y="34"/>
                    <a:pt x="120" y="34"/>
                  </a:cubicBezTo>
                  <a:cubicBezTo>
                    <a:pt x="120" y="35"/>
                    <a:pt x="120" y="35"/>
                    <a:pt x="120" y="35"/>
                  </a:cubicBezTo>
                  <a:cubicBezTo>
                    <a:pt x="121" y="36"/>
                    <a:pt x="121" y="36"/>
                    <a:pt x="121" y="36"/>
                  </a:cubicBezTo>
                  <a:cubicBezTo>
                    <a:pt x="122" y="37"/>
                    <a:pt x="123" y="37"/>
                    <a:pt x="123" y="40"/>
                  </a:cubicBezTo>
                  <a:cubicBezTo>
                    <a:pt x="124" y="41"/>
                    <a:pt x="124" y="41"/>
                    <a:pt x="124" y="41"/>
                  </a:cubicBezTo>
                  <a:cubicBezTo>
                    <a:pt x="124" y="42"/>
                    <a:pt x="124" y="42"/>
                    <a:pt x="124" y="43"/>
                  </a:cubicBezTo>
                  <a:cubicBezTo>
                    <a:pt x="124" y="43"/>
                    <a:pt x="124" y="43"/>
                    <a:pt x="124" y="44"/>
                  </a:cubicBezTo>
                  <a:cubicBezTo>
                    <a:pt x="124" y="44"/>
                    <a:pt x="124" y="44"/>
                    <a:pt x="124" y="44"/>
                  </a:cubicBezTo>
                  <a:cubicBezTo>
                    <a:pt x="124" y="45"/>
                    <a:pt x="124" y="45"/>
                    <a:pt x="125" y="46"/>
                  </a:cubicBezTo>
                  <a:cubicBezTo>
                    <a:pt x="124" y="46"/>
                    <a:pt x="124" y="46"/>
                    <a:pt x="124" y="46"/>
                  </a:cubicBezTo>
                  <a:cubicBezTo>
                    <a:pt x="124" y="47"/>
                    <a:pt x="124" y="47"/>
                    <a:pt x="124" y="47"/>
                  </a:cubicBezTo>
                  <a:cubicBezTo>
                    <a:pt x="123" y="48"/>
                    <a:pt x="124" y="48"/>
                    <a:pt x="123" y="49"/>
                  </a:cubicBezTo>
                  <a:cubicBezTo>
                    <a:pt x="121" y="50"/>
                    <a:pt x="122" y="50"/>
                    <a:pt x="121" y="50"/>
                  </a:cubicBezTo>
                  <a:cubicBezTo>
                    <a:pt x="120" y="52"/>
                    <a:pt x="120" y="51"/>
                    <a:pt x="119" y="53"/>
                  </a:cubicBezTo>
                  <a:cubicBezTo>
                    <a:pt x="118" y="54"/>
                    <a:pt x="118" y="54"/>
                    <a:pt x="118" y="54"/>
                  </a:cubicBezTo>
                  <a:cubicBezTo>
                    <a:pt x="118" y="54"/>
                    <a:pt x="118" y="54"/>
                    <a:pt x="118" y="54"/>
                  </a:cubicBezTo>
                  <a:cubicBezTo>
                    <a:pt x="117" y="55"/>
                    <a:pt x="117" y="55"/>
                    <a:pt x="117" y="55"/>
                  </a:cubicBezTo>
                  <a:cubicBezTo>
                    <a:pt x="117" y="55"/>
                    <a:pt x="117" y="55"/>
                    <a:pt x="117" y="55"/>
                  </a:cubicBezTo>
                  <a:cubicBezTo>
                    <a:pt x="118" y="56"/>
                    <a:pt x="118" y="56"/>
                    <a:pt x="119" y="57"/>
                  </a:cubicBezTo>
                  <a:cubicBezTo>
                    <a:pt x="119" y="59"/>
                    <a:pt x="119" y="59"/>
                    <a:pt x="119" y="60"/>
                  </a:cubicBezTo>
                  <a:cubicBezTo>
                    <a:pt x="118" y="61"/>
                    <a:pt x="118" y="61"/>
                    <a:pt x="118" y="61"/>
                  </a:cubicBezTo>
                  <a:cubicBezTo>
                    <a:pt x="112" y="64"/>
                    <a:pt x="110" y="63"/>
                    <a:pt x="106" y="61"/>
                  </a:cubicBezTo>
                  <a:cubicBezTo>
                    <a:pt x="105" y="62"/>
                    <a:pt x="105" y="62"/>
                    <a:pt x="105" y="62"/>
                  </a:cubicBezTo>
                  <a:cubicBezTo>
                    <a:pt x="105" y="63"/>
                    <a:pt x="105" y="63"/>
                    <a:pt x="105" y="63"/>
                  </a:cubicBezTo>
                  <a:cubicBezTo>
                    <a:pt x="110" y="69"/>
                    <a:pt x="107" y="66"/>
                    <a:pt x="110" y="70"/>
                  </a:cubicBezTo>
                  <a:cubicBezTo>
                    <a:pt x="109" y="72"/>
                    <a:pt x="109" y="72"/>
                    <a:pt x="109" y="72"/>
                  </a:cubicBezTo>
                  <a:cubicBezTo>
                    <a:pt x="107" y="73"/>
                    <a:pt x="108" y="72"/>
                    <a:pt x="106" y="74"/>
                  </a:cubicBezTo>
                  <a:cubicBezTo>
                    <a:pt x="103" y="74"/>
                    <a:pt x="103" y="74"/>
                    <a:pt x="102" y="75"/>
                  </a:cubicBezTo>
                  <a:cubicBezTo>
                    <a:pt x="101" y="75"/>
                    <a:pt x="101" y="75"/>
                    <a:pt x="101" y="75"/>
                  </a:cubicBezTo>
                  <a:cubicBezTo>
                    <a:pt x="100" y="78"/>
                    <a:pt x="100" y="78"/>
                    <a:pt x="100" y="78"/>
                  </a:cubicBezTo>
                  <a:cubicBezTo>
                    <a:pt x="100" y="78"/>
                    <a:pt x="100" y="78"/>
                    <a:pt x="100" y="78"/>
                  </a:cubicBezTo>
                  <a:cubicBezTo>
                    <a:pt x="100" y="80"/>
                    <a:pt x="100" y="80"/>
                    <a:pt x="100" y="80"/>
                  </a:cubicBezTo>
                  <a:cubicBezTo>
                    <a:pt x="99" y="81"/>
                    <a:pt x="99" y="81"/>
                    <a:pt x="99" y="81"/>
                  </a:cubicBezTo>
                  <a:cubicBezTo>
                    <a:pt x="98" y="82"/>
                    <a:pt x="98" y="82"/>
                    <a:pt x="98" y="82"/>
                  </a:cubicBezTo>
                  <a:cubicBezTo>
                    <a:pt x="98" y="83"/>
                    <a:pt x="98" y="83"/>
                    <a:pt x="98" y="83"/>
                  </a:cubicBezTo>
                  <a:cubicBezTo>
                    <a:pt x="98" y="85"/>
                    <a:pt x="98" y="84"/>
                    <a:pt x="98" y="89"/>
                  </a:cubicBezTo>
                  <a:cubicBezTo>
                    <a:pt x="96" y="92"/>
                    <a:pt x="96" y="92"/>
                    <a:pt x="95" y="93"/>
                  </a:cubicBezTo>
                  <a:cubicBezTo>
                    <a:pt x="94" y="93"/>
                    <a:pt x="94" y="93"/>
                    <a:pt x="94" y="93"/>
                  </a:cubicBezTo>
                  <a:cubicBezTo>
                    <a:pt x="93" y="93"/>
                    <a:pt x="93" y="93"/>
                    <a:pt x="93" y="93"/>
                  </a:cubicBezTo>
                  <a:cubicBezTo>
                    <a:pt x="92" y="92"/>
                    <a:pt x="92" y="93"/>
                    <a:pt x="92" y="92"/>
                  </a:cubicBezTo>
                  <a:cubicBezTo>
                    <a:pt x="91" y="91"/>
                    <a:pt x="91" y="91"/>
                    <a:pt x="91" y="91"/>
                  </a:cubicBezTo>
                  <a:cubicBezTo>
                    <a:pt x="90" y="91"/>
                    <a:pt x="90" y="91"/>
                    <a:pt x="90" y="91"/>
                  </a:cubicBezTo>
                  <a:cubicBezTo>
                    <a:pt x="89" y="92"/>
                    <a:pt x="89" y="92"/>
                    <a:pt x="89" y="92"/>
                  </a:cubicBezTo>
                  <a:cubicBezTo>
                    <a:pt x="88" y="92"/>
                    <a:pt x="88" y="92"/>
                    <a:pt x="88" y="92"/>
                  </a:cubicBezTo>
                  <a:cubicBezTo>
                    <a:pt x="86" y="91"/>
                    <a:pt x="86" y="91"/>
                    <a:pt x="86" y="91"/>
                  </a:cubicBezTo>
                  <a:cubicBezTo>
                    <a:pt x="86" y="91"/>
                    <a:pt x="86" y="91"/>
                    <a:pt x="86" y="91"/>
                  </a:cubicBezTo>
                  <a:cubicBezTo>
                    <a:pt x="85" y="92"/>
                    <a:pt x="85" y="92"/>
                    <a:pt x="85" y="92"/>
                  </a:cubicBezTo>
                  <a:cubicBezTo>
                    <a:pt x="84" y="93"/>
                    <a:pt x="85" y="93"/>
                    <a:pt x="81" y="95"/>
                  </a:cubicBezTo>
                  <a:cubicBezTo>
                    <a:pt x="80" y="95"/>
                    <a:pt x="80" y="95"/>
                    <a:pt x="80" y="95"/>
                  </a:cubicBezTo>
                  <a:cubicBezTo>
                    <a:pt x="79" y="95"/>
                    <a:pt x="79" y="95"/>
                    <a:pt x="79" y="95"/>
                  </a:cubicBezTo>
                  <a:cubicBezTo>
                    <a:pt x="79" y="96"/>
                    <a:pt x="79" y="96"/>
                    <a:pt x="79" y="96"/>
                  </a:cubicBezTo>
                  <a:cubicBezTo>
                    <a:pt x="80" y="96"/>
                    <a:pt x="80" y="96"/>
                    <a:pt x="80" y="96"/>
                  </a:cubicBezTo>
                  <a:cubicBezTo>
                    <a:pt x="81" y="97"/>
                    <a:pt x="81" y="97"/>
                    <a:pt x="81" y="97"/>
                  </a:cubicBezTo>
                  <a:cubicBezTo>
                    <a:pt x="81" y="97"/>
                    <a:pt x="81" y="97"/>
                    <a:pt x="81" y="97"/>
                  </a:cubicBezTo>
                  <a:cubicBezTo>
                    <a:pt x="79" y="98"/>
                    <a:pt x="80" y="98"/>
                    <a:pt x="76" y="99"/>
                  </a:cubicBezTo>
                  <a:cubicBezTo>
                    <a:pt x="74" y="99"/>
                    <a:pt x="74" y="99"/>
                    <a:pt x="74" y="99"/>
                  </a:cubicBezTo>
                  <a:cubicBezTo>
                    <a:pt x="73" y="98"/>
                    <a:pt x="73" y="98"/>
                    <a:pt x="73" y="98"/>
                  </a:cubicBezTo>
                  <a:cubicBezTo>
                    <a:pt x="72" y="98"/>
                    <a:pt x="72" y="98"/>
                    <a:pt x="72" y="98"/>
                  </a:cubicBezTo>
                  <a:cubicBezTo>
                    <a:pt x="71" y="98"/>
                    <a:pt x="71" y="98"/>
                    <a:pt x="70" y="99"/>
                  </a:cubicBezTo>
                  <a:cubicBezTo>
                    <a:pt x="69" y="100"/>
                    <a:pt x="69" y="101"/>
                    <a:pt x="68" y="102"/>
                  </a:cubicBezTo>
                  <a:cubicBezTo>
                    <a:pt x="67" y="102"/>
                    <a:pt x="67" y="102"/>
                    <a:pt x="66" y="103"/>
                  </a:cubicBezTo>
                  <a:cubicBezTo>
                    <a:pt x="65" y="104"/>
                    <a:pt x="65" y="104"/>
                    <a:pt x="65" y="107"/>
                  </a:cubicBezTo>
                  <a:cubicBezTo>
                    <a:pt x="65" y="110"/>
                    <a:pt x="65" y="111"/>
                    <a:pt x="65" y="112"/>
                  </a:cubicBezTo>
                  <a:cubicBezTo>
                    <a:pt x="64" y="113"/>
                    <a:pt x="64" y="113"/>
                    <a:pt x="64" y="113"/>
                  </a:cubicBezTo>
                  <a:cubicBezTo>
                    <a:pt x="64" y="114"/>
                    <a:pt x="64" y="114"/>
                    <a:pt x="64" y="114"/>
                  </a:cubicBezTo>
                  <a:cubicBezTo>
                    <a:pt x="65" y="115"/>
                    <a:pt x="65" y="115"/>
                    <a:pt x="65" y="115"/>
                  </a:cubicBezTo>
                  <a:cubicBezTo>
                    <a:pt x="65" y="116"/>
                    <a:pt x="65" y="116"/>
                    <a:pt x="65" y="116"/>
                  </a:cubicBezTo>
                  <a:cubicBezTo>
                    <a:pt x="64" y="116"/>
                    <a:pt x="64" y="116"/>
                    <a:pt x="64" y="116"/>
                  </a:cubicBezTo>
                  <a:cubicBezTo>
                    <a:pt x="63" y="117"/>
                    <a:pt x="63" y="117"/>
                    <a:pt x="63" y="117"/>
                  </a:cubicBezTo>
                  <a:cubicBezTo>
                    <a:pt x="61" y="118"/>
                    <a:pt x="62" y="117"/>
                    <a:pt x="58" y="119"/>
                  </a:cubicBezTo>
                  <a:cubicBezTo>
                    <a:pt x="55" y="119"/>
                    <a:pt x="56" y="119"/>
                    <a:pt x="52" y="120"/>
                  </a:cubicBezTo>
                  <a:cubicBezTo>
                    <a:pt x="51" y="120"/>
                    <a:pt x="52" y="120"/>
                    <a:pt x="49" y="120"/>
                  </a:cubicBezTo>
                  <a:cubicBezTo>
                    <a:pt x="48" y="120"/>
                    <a:pt x="49" y="120"/>
                    <a:pt x="47" y="120"/>
                  </a:cubicBezTo>
                  <a:cubicBezTo>
                    <a:pt x="44" y="120"/>
                    <a:pt x="45" y="120"/>
                    <a:pt x="43" y="121"/>
                  </a:cubicBezTo>
                  <a:cubicBezTo>
                    <a:pt x="42" y="121"/>
                    <a:pt x="42" y="121"/>
                    <a:pt x="41" y="122"/>
                  </a:cubicBezTo>
                  <a:cubicBezTo>
                    <a:pt x="41" y="122"/>
                    <a:pt x="40" y="122"/>
                    <a:pt x="40" y="122"/>
                  </a:cubicBezTo>
                  <a:cubicBezTo>
                    <a:pt x="38" y="122"/>
                    <a:pt x="37" y="122"/>
                    <a:pt x="34" y="121"/>
                  </a:cubicBezTo>
                  <a:cubicBezTo>
                    <a:pt x="22" y="122"/>
                    <a:pt x="22" y="122"/>
                    <a:pt x="22" y="122"/>
                  </a:cubicBezTo>
                  <a:cubicBezTo>
                    <a:pt x="20" y="122"/>
                    <a:pt x="6" y="117"/>
                    <a:pt x="4" y="116"/>
                  </a:cubicBezTo>
                  <a:cubicBezTo>
                    <a:pt x="10" y="109"/>
                    <a:pt x="11" y="108"/>
                    <a:pt x="14" y="104"/>
                  </a:cubicBezTo>
                  <a:cubicBezTo>
                    <a:pt x="15" y="101"/>
                    <a:pt x="14" y="100"/>
                    <a:pt x="14" y="98"/>
                  </a:cubicBezTo>
                  <a:cubicBezTo>
                    <a:pt x="13" y="97"/>
                    <a:pt x="13" y="97"/>
                    <a:pt x="13" y="97"/>
                  </a:cubicBezTo>
                  <a:cubicBezTo>
                    <a:pt x="12" y="97"/>
                    <a:pt x="4" y="95"/>
                    <a:pt x="3" y="95"/>
                  </a:cubicBezTo>
                  <a:cubicBezTo>
                    <a:pt x="3" y="93"/>
                    <a:pt x="3" y="93"/>
                    <a:pt x="3" y="93"/>
                  </a:cubicBezTo>
                  <a:cubicBezTo>
                    <a:pt x="3" y="92"/>
                    <a:pt x="3" y="92"/>
                    <a:pt x="3" y="92"/>
                  </a:cubicBezTo>
                  <a:cubicBezTo>
                    <a:pt x="3" y="90"/>
                    <a:pt x="3" y="91"/>
                    <a:pt x="3" y="89"/>
                  </a:cubicBezTo>
                  <a:cubicBezTo>
                    <a:pt x="3" y="86"/>
                    <a:pt x="3" y="86"/>
                    <a:pt x="3" y="86"/>
                  </a:cubicBezTo>
                  <a:cubicBezTo>
                    <a:pt x="3" y="85"/>
                    <a:pt x="3" y="85"/>
                    <a:pt x="3" y="85"/>
                  </a:cubicBezTo>
                  <a:cubicBezTo>
                    <a:pt x="3" y="83"/>
                    <a:pt x="0" y="76"/>
                    <a:pt x="0" y="74"/>
                  </a:cubicBezTo>
                  <a:cubicBezTo>
                    <a:pt x="2" y="72"/>
                    <a:pt x="2" y="71"/>
                    <a:pt x="4" y="69"/>
                  </a:cubicBezTo>
                  <a:cubicBezTo>
                    <a:pt x="4" y="68"/>
                    <a:pt x="4" y="68"/>
                    <a:pt x="4" y="68"/>
                  </a:cubicBezTo>
                  <a:cubicBezTo>
                    <a:pt x="3" y="68"/>
                    <a:pt x="3" y="68"/>
                    <a:pt x="1" y="68"/>
                  </a:cubicBezTo>
                  <a:cubicBezTo>
                    <a:pt x="1" y="67"/>
                    <a:pt x="1" y="67"/>
                    <a:pt x="1" y="67"/>
                  </a:cubicBezTo>
                  <a:cubicBezTo>
                    <a:pt x="0" y="67"/>
                    <a:pt x="0" y="67"/>
                    <a:pt x="0" y="67"/>
                  </a:cubicBezTo>
                  <a:cubicBezTo>
                    <a:pt x="0" y="66"/>
                    <a:pt x="0" y="66"/>
                    <a:pt x="0" y="66"/>
                  </a:cubicBezTo>
                  <a:cubicBezTo>
                    <a:pt x="0" y="64"/>
                    <a:pt x="0" y="64"/>
                    <a:pt x="0" y="64"/>
                  </a:cubicBezTo>
                  <a:cubicBezTo>
                    <a:pt x="0" y="61"/>
                    <a:pt x="0" y="61"/>
                    <a:pt x="0" y="61"/>
                  </a:cubicBezTo>
                  <a:cubicBezTo>
                    <a:pt x="1" y="59"/>
                    <a:pt x="0" y="59"/>
                    <a:pt x="1" y="58"/>
                  </a:cubicBezTo>
                  <a:cubicBezTo>
                    <a:pt x="4" y="58"/>
                    <a:pt x="4" y="58"/>
                    <a:pt x="4" y="58"/>
                  </a:cubicBezTo>
                  <a:cubicBezTo>
                    <a:pt x="3" y="56"/>
                    <a:pt x="3" y="56"/>
                    <a:pt x="3" y="56"/>
                  </a:cubicBezTo>
                  <a:cubicBezTo>
                    <a:pt x="2" y="55"/>
                    <a:pt x="2" y="55"/>
                    <a:pt x="2" y="55"/>
                  </a:cubicBezTo>
                  <a:cubicBezTo>
                    <a:pt x="2" y="55"/>
                    <a:pt x="2" y="55"/>
                    <a:pt x="2" y="55"/>
                  </a:cubicBezTo>
                  <a:cubicBezTo>
                    <a:pt x="2" y="55"/>
                    <a:pt x="2" y="55"/>
                    <a:pt x="2" y="55"/>
                  </a:cubicBezTo>
                  <a:cubicBezTo>
                    <a:pt x="3" y="54"/>
                    <a:pt x="3" y="54"/>
                    <a:pt x="3" y="54"/>
                  </a:cubicBezTo>
                  <a:cubicBezTo>
                    <a:pt x="4" y="54"/>
                    <a:pt x="4" y="53"/>
                    <a:pt x="5" y="53"/>
                  </a:cubicBezTo>
                  <a:cubicBezTo>
                    <a:pt x="5" y="52"/>
                    <a:pt x="5" y="52"/>
                    <a:pt x="5" y="52"/>
                  </a:cubicBezTo>
                  <a:cubicBezTo>
                    <a:pt x="6" y="51"/>
                    <a:pt x="5" y="52"/>
                    <a:pt x="6" y="50"/>
                  </a:cubicBezTo>
                  <a:cubicBezTo>
                    <a:pt x="6" y="49"/>
                    <a:pt x="6" y="49"/>
                    <a:pt x="6" y="49"/>
                  </a:cubicBezTo>
                  <a:cubicBezTo>
                    <a:pt x="7" y="48"/>
                    <a:pt x="7" y="48"/>
                    <a:pt x="7" y="47"/>
                  </a:cubicBezTo>
                  <a:cubicBezTo>
                    <a:pt x="6" y="45"/>
                    <a:pt x="7" y="45"/>
                    <a:pt x="6" y="45"/>
                  </a:cubicBezTo>
                  <a:cubicBezTo>
                    <a:pt x="7" y="44"/>
                    <a:pt x="7" y="45"/>
                    <a:pt x="7" y="44"/>
                  </a:cubicBezTo>
                  <a:cubicBezTo>
                    <a:pt x="8" y="43"/>
                    <a:pt x="8" y="43"/>
                    <a:pt x="8" y="42"/>
                  </a:cubicBezTo>
                  <a:cubicBezTo>
                    <a:pt x="8" y="41"/>
                    <a:pt x="8" y="41"/>
                    <a:pt x="8" y="41"/>
                  </a:cubicBezTo>
                  <a:cubicBezTo>
                    <a:pt x="9" y="41"/>
                    <a:pt x="9" y="41"/>
                    <a:pt x="9" y="41"/>
                  </a:cubicBezTo>
                  <a:cubicBezTo>
                    <a:pt x="8" y="40"/>
                    <a:pt x="8" y="40"/>
                    <a:pt x="8" y="40"/>
                  </a:cubicBezTo>
                  <a:cubicBezTo>
                    <a:pt x="9" y="40"/>
                    <a:pt x="9" y="40"/>
                    <a:pt x="9" y="40"/>
                  </a:cubicBezTo>
                  <a:cubicBezTo>
                    <a:pt x="10" y="41"/>
                    <a:pt x="10" y="41"/>
                    <a:pt x="11" y="42"/>
                  </a:cubicBezTo>
                  <a:cubicBezTo>
                    <a:pt x="13" y="43"/>
                    <a:pt x="12" y="42"/>
                    <a:pt x="13" y="43"/>
                  </a:cubicBezTo>
                  <a:cubicBezTo>
                    <a:pt x="15" y="42"/>
                    <a:pt x="15" y="43"/>
                    <a:pt x="16" y="42"/>
                  </a:cubicBezTo>
                  <a:cubicBezTo>
                    <a:pt x="16" y="42"/>
                    <a:pt x="16" y="42"/>
                    <a:pt x="16" y="42"/>
                  </a:cubicBezTo>
                  <a:cubicBezTo>
                    <a:pt x="18" y="43"/>
                    <a:pt x="19" y="44"/>
                    <a:pt x="19" y="45"/>
                  </a:cubicBezTo>
                  <a:cubicBezTo>
                    <a:pt x="20" y="46"/>
                    <a:pt x="20" y="46"/>
                    <a:pt x="20" y="46"/>
                  </a:cubicBezTo>
                  <a:cubicBezTo>
                    <a:pt x="20" y="46"/>
                    <a:pt x="20" y="46"/>
                    <a:pt x="20" y="46"/>
                  </a:cubicBezTo>
                  <a:cubicBezTo>
                    <a:pt x="21" y="45"/>
                    <a:pt x="21" y="45"/>
                    <a:pt x="21" y="45"/>
                  </a:cubicBezTo>
                  <a:cubicBezTo>
                    <a:pt x="22" y="45"/>
                    <a:pt x="22" y="45"/>
                    <a:pt x="22" y="45"/>
                  </a:cubicBezTo>
                  <a:cubicBezTo>
                    <a:pt x="23" y="45"/>
                    <a:pt x="22" y="45"/>
                    <a:pt x="23" y="45"/>
                  </a:cubicBezTo>
                  <a:cubicBezTo>
                    <a:pt x="24" y="45"/>
                    <a:pt x="27" y="43"/>
                    <a:pt x="28" y="42"/>
                  </a:cubicBezTo>
                  <a:cubicBezTo>
                    <a:pt x="29" y="40"/>
                    <a:pt x="29" y="41"/>
                    <a:pt x="29" y="40"/>
                  </a:cubicBezTo>
                  <a:cubicBezTo>
                    <a:pt x="30" y="39"/>
                    <a:pt x="30" y="39"/>
                    <a:pt x="30" y="39"/>
                  </a:cubicBezTo>
                  <a:cubicBezTo>
                    <a:pt x="29" y="38"/>
                    <a:pt x="30" y="39"/>
                    <a:pt x="29" y="37"/>
                  </a:cubicBezTo>
                  <a:cubicBezTo>
                    <a:pt x="29" y="37"/>
                    <a:pt x="29" y="37"/>
                    <a:pt x="29" y="37"/>
                  </a:cubicBezTo>
                  <a:cubicBezTo>
                    <a:pt x="30" y="37"/>
                    <a:pt x="30" y="37"/>
                    <a:pt x="30" y="37"/>
                  </a:cubicBezTo>
                  <a:cubicBezTo>
                    <a:pt x="31" y="37"/>
                    <a:pt x="31" y="37"/>
                    <a:pt x="31" y="37"/>
                  </a:cubicBezTo>
                  <a:cubicBezTo>
                    <a:pt x="33" y="36"/>
                    <a:pt x="37" y="34"/>
                    <a:pt x="39" y="35"/>
                  </a:cubicBezTo>
                  <a:cubicBezTo>
                    <a:pt x="40" y="34"/>
                    <a:pt x="40" y="34"/>
                    <a:pt x="40" y="34"/>
                  </a:cubicBezTo>
                  <a:cubicBezTo>
                    <a:pt x="40" y="34"/>
                    <a:pt x="40" y="34"/>
                    <a:pt x="40" y="34"/>
                  </a:cubicBezTo>
                  <a:cubicBezTo>
                    <a:pt x="40" y="33"/>
                    <a:pt x="40" y="33"/>
                    <a:pt x="40" y="33"/>
                  </a:cubicBezTo>
                  <a:cubicBezTo>
                    <a:pt x="43" y="31"/>
                    <a:pt x="43" y="32"/>
                    <a:pt x="45" y="30"/>
                  </a:cubicBezTo>
                  <a:cubicBezTo>
                    <a:pt x="46" y="29"/>
                    <a:pt x="48" y="20"/>
                    <a:pt x="48" y="19"/>
                  </a:cubicBezTo>
                  <a:cubicBezTo>
                    <a:pt x="50" y="18"/>
                    <a:pt x="49" y="18"/>
                    <a:pt x="51" y="17"/>
                  </a:cubicBezTo>
                  <a:cubicBezTo>
                    <a:pt x="54" y="17"/>
                    <a:pt x="53" y="17"/>
                    <a:pt x="57" y="17"/>
                  </a:cubicBezTo>
                  <a:cubicBezTo>
                    <a:pt x="57" y="15"/>
                    <a:pt x="57" y="16"/>
                    <a:pt x="57" y="14"/>
                  </a:cubicBezTo>
                  <a:cubicBezTo>
                    <a:pt x="58" y="13"/>
                    <a:pt x="58" y="13"/>
                    <a:pt x="58" y="13"/>
                  </a:cubicBezTo>
                  <a:cubicBezTo>
                    <a:pt x="58" y="13"/>
                    <a:pt x="59" y="13"/>
                    <a:pt x="59" y="13"/>
                  </a:cubicBezTo>
                  <a:cubicBezTo>
                    <a:pt x="61" y="14"/>
                    <a:pt x="60" y="13"/>
                    <a:pt x="63" y="15"/>
                  </a:cubicBezTo>
                  <a:cubicBezTo>
                    <a:pt x="66" y="16"/>
                    <a:pt x="66" y="16"/>
                    <a:pt x="67" y="16"/>
                  </a:cubicBezTo>
                  <a:cubicBezTo>
                    <a:pt x="68" y="16"/>
                    <a:pt x="70" y="16"/>
                    <a:pt x="71" y="16"/>
                  </a:cubicBezTo>
                  <a:cubicBezTo>
                    <a:pt x="73" y="16"/>
                    <a:pt x="73" y="16"/>
                    <a:pt x="73" y="16"/>
                  </a:cubicBezTo>
                  <a:cubicBezTo>
                    <a:pt x="75" y="17"/>
                    <a:pt x="75" y="17"/>
                    <a:pt x="75" y="17"/>
                  </a:cubicBezTo>
                  <a:cubicBezTo>
                    <a:pt x="76" y="18"/>
                    <a:pt x="76" y="18"/>
                    <a:pt x="76" y="18"/>
                  </a:cubicBezTo>
                  <a:cubicBezTo>
                    <a:pt x="78" y="17"/>
                    <a:pt x="78" y="17"/>
                    <a:pt x="78" y="17"/>
                  </a:cubicBezTo>
                  <a:cubicBezTo>
                    <a:pt x="79" y="17"/>
                    <a:pt x="79" y="17"/>
                    <a:pt x="79" y="17"/>
                  </a:cubicBezTo>
                  <a:cubicBezTo>
                    <a:pt x="79" y="17"/>
                    <a:pt x="79" y="17"/>
                    <a:pt x="79" y="17"/>
                  </a:cubicBezTo>
                  <a:cubicBezTo>
                    <a:pt x="80" y="18"/>
                    <a:pt x="80" y="18"/>
                    <a:pt x="80" y="18"/>
                  </a:cubicBezTo>
                  <a:cubicBezTo>
                    <a:pt x="81" y="18"/>
                    <a:pt x="81" y="18"/>
                    <a:pt x="81" y="18"/>
                  </a:cubicBezTo>
                  <a:cubicBezTo>
                    <a:pt x="81" y="18"/>
                    <a:pt x="81" y="18"/>
                    <a:pt x="81" y="18"/>
                  </a:cubicBezTo>
                  <a:cubicBezTo>
                    <a:pt x="81" y="18"/>
                    <a:pt x="81" y="18"/>
                    <a:pt x="81" y="19"/>
                  </a:cubicBezTo>
                  <a:cubicBezTo>
                    <a:pt x="82" y="20"/>
                    <a:pt x="82" y="20"/>
                    <a:pt x="83" y="21"/>
                  </a:cubicBezTo>
                  <a:cubicBezTo>
                    <a:pt x="85" y="21"/>
                    <a:pt x="85" y="21"/>
                    <a:pt x="85" y="21"/>
                  </a:cubicBezTo>
                  <a:cubicBezTo>
                    <a:pt x="86" y="20"/>
                    <a:pt x="86" y="20"/>
                    <a:pt x="86" y="20"/>
                  </a:cubicBezTo>
                  <a:cubicBezTo>
                    <a:pt x="87" y="21"/>
                    <a:pt x="87" y="21"/>
                    <a:pt x="87" y="21"/>
                  </a:cubicBezTo>
                  <a:cubicBezTo>
                    <a:pt x="87" y="20"/>
                    <a:pt x="87" y="20"/>
                    <a:pt x="87" y="20"/>
                  </a:cubicBezTo>
                  <a:cubicBezTo>
                    <a:pt x="87" y="20"/>
                    <a:pt x="87" y="20"/>
                    <a:pt x="87" y="20"/>
                  </a:cubicBezTo>
                  <a:cubicBezTo>
                    <a:pt x="88" y="19"/>
                    <a:pt x="88" y="19"/>
                    <a:pt x="88" y="19"/>
                  </a:cubicBezTo>
                  <a:cubicBezTo>
                    <a:pt x="90" y="18"/>
                    <a:pt x="90" y="18"/>
                    <a:pt x="91" y="18"/>
                  </a:cubicBezTo>
                  <a:cubicBezTo>
                    <a:pt x="91" y="17"/>
                    <a:pt x="91" y="17"/>
                    <a:pt x="91" y="17"/>
                  </a:cubicBezTo>
                  <a:cubicBezTo>
                    <a:pt x="92" y="17"/>
                    <a:pt x="92" y="17"/>
                    <a:pt x="92" y="17"/>
                  </a:cubicBezTo>
                  <a:cubicBezTo>
                    <a:pt x="93" y="17"/>
                    <a:pt x="93" y="17"/>
                    <a:pt x="93" y="17"/>
                  </a:cubicBezTo>
                  <a:cubicBezTo>
                    <a:pt x="93" y="17"/>
                    <a:pt x="93" y="17"/>
                    <a:pt x="93" y="17"/>
                  </a:cubicBezTo>
                  <a:cubicBezTo>
                    <a:pt x="93" y="17"/>
                    <a:pt x="93" y="17"/>
                    <a:pt x="93" y="17"/>
                  </a:cubicBezTo>
                  <a:cubicBezTo>
                    <a:pt x="94" y="16"/>
                    <a:pt x="94" y="16"/>
                    <a:pt x="94" y="16"/>
                  </a:cubicBezTo>
                  <a:cubicBezTo>
                    <a:pt x="94" y="16"/>
                    <a:pt x="94" y="16"/>
                    <a:pt x="94" y="16"/>
                  </a:cubicBezTo>
                  <a:cubicBezTo>
                    <a:pt x="95" y="16"/>
                    <a:pt x="95" y="16"/>
                    <a:pt x="95" y="16"/>
                  </a:cubicBezTo>
                  <a:cubicBezTo>
                    <a:pt x="97" y="18"/>
                    <a:pt x="96" y="18"/>
                    <a:pt x="98" y="19"/>
                  </a:cubicBezTo>
                  <a:cubicBezTo>
                    <a:pt x="99" y="19"/>
                    <a:pt x="99" y="19"/>
                    <a:pt x="99" y="19"/>
                  </a:cubicBezTo>
                  <a:cubicBezTo>
                    <a:pt x="99" y="19"/>
                    <a:pt x="99" y="19"/>
                    <a:pt x="100" y="18"/>
                  </a:cubicBezTo>
                  <a:cubicBezTo>
                    <a:pt x="100" y="17"/>
                    <a:pt x="100" y="17"/>
                    <a:pt x="100" y="17"/>
                  </a:cubicBezTo>
                  <a:cubicBezTo>
                    <a:pt x="100" y="15"/>
                    <a:pt x="100" y="15"/>
                    <a:pt x="100" y="15"/>
                  </a:cubicBezTo>
                  <a:cubicBezTo>
                    <a:pt x="100" y="14"/>
                    <a:pt x="100" y="14"/>
                    <a:pt x="100" y="14"/>
                  </a:cubicBezTo>
                  <a:cubicBezTo>
                    <a:pt x="101" y="13"/>
                    <a:pt x="101" y="13"/>
                    <a:pt x="101" y="13"/>
                  </a:cubicBezTo>
                  <a:cubicBezTo>
                    <a:pt x="102" y="12"/>
                    <a:pt x="102" y="12"/>
                    <a:pt x="102" y="12"/>
                  </a:cubicBezTo>
                  <a:cubicBezTo>
                    <a:pt x="105" y="12"/>
                    <a:pt x="104" y="12"/>
                    <a:pt x="106" y="12"/>
                  </a:cubicBezTo>
                  <a:cubicBezTo>
                    <a:pt x="106" y="13"/>
                    <a:pt x="106" y="13"/>
                    <a:pt x="106" y="13"/>
                  </a:cubicBezTo>
                  <a:cubicBezTo>
                    <a:pt x="107" y="13"/>
                    <a:pt x="107" y="13"/>
                    <a:pt x="107" y="13"/>
                  </a:cubicBezTo>
                  <a:cubicBezTo>
                    <a:pt x="108" y="13"/>
                    <a:pt x="108" y="13"/>
                    <a:pt x="108" y="13"/>
                  </a:cubicBezTo>
                  <a:cubicBezTo>
                    <a:pt x="109" y="13"/>
                    <a:pt x="109" y="13"/>
                    <a:pt x="109" y="13"/>
                  </a:cubicBezTo>
                  <a:cubicBezTo>
                    <a:pt x="109" y="11"/>
                    <a:pt x="109" y="11"/>
                    <a:pt x="109" y="11"/>
                  </a:cubicBezTo>
                  <a:cubicBezTo>
                    <a:pt x="109" y="10"/>
                    <a:pt x="109" y="10"/>
                    <a:pt x="109" y="10"/>
                  </a:cubicBezTo>
                  <a:cubicBezTo>
                    <a:pt x="109" y="8"/>
                    <a:pt x="109" y="8"/>
                    <a:pt x="109" y="8"/>
                  </a:cubicBezTo>
                  <a:cubicBezTo>
                    <a:pt x="109" y="8"/>
                    <a:pt x="109" y="8"/>
                    <a:pt x="109" y="8"/>
                  </a:cubicBezTo>
                  <a:cubicBezTo>
                    <a:pt x="111" y="5"/>
                    <a:pt x="111" y="6"/>
                    <a:pt x="113" y="2"/>
                  </a:cubicBezTo>
                  <a:cubicBezTo>
                    <a:pt x="115" y="1"/>
                    <a:pt x="115" y="1"/>
                    <a:pt x="115" y="1"/>
                  </a:cubicBezTo>
                  <a:cubicBezTo>
                    <a:pt x="116" y="0"/>
                    <a:pt x="116" y="0"/>
                    <a:pt x="116" y="0"/>
                  </a:cubicBezTo>
                  <a:cubicBezTo>
                    <a:pt x="118" y="1"/>
                    <a:pt x="118" y="1"/>
                    <a:pt x="118" y="1"/>
                  </a:cubicBezTo>
                  <a:cubicBezTo>
                    <a:pt x="121" y="2"/>
                    <a:pt x="121" y="2"/>
                    <a:pt x="121" y="2"/>
                  </a:cubicBezTo>
                  <a:cubicBezTo>
                    <a:pt x="121" y="4"/>
                    <a:pt x="121" y="4"/>
                    <a:pt x="121" y="4"/>
                  </a:cubicBezTo>
                  <a:cubicBezTo>
                    <a:pt x="121" y="7"/>
                    <a:pt x="121" y="7"/>
                    <a:pt x="121" y="8"/>
                  </a:cubicBezTo>
                  <a:cubicBezTo>
                    <a:pt x="121" y="8"/>
                    <a:pt x="121" y="8"/>
                    <a:pt x="121" y="8"/>
                  </a:cubicBezTo>
                  <a:cubicBezTo>
                    <a:pt x="122" y="8"/>
                    <a:pt x="122" y="8"/>
                    <a:pt x="123" y="8"/>
                  </a:cubicBezTo>
                  <a:cubicBezTo>
                    <a:pt x="124" y="8"/>
                    <a:pt x="124" y="8"/>
                    <a:pt x="124" y="8"/>
                  </a:cubicBezTo>
                  <a:cubicBezTo>
                    <a:pt x="124" y="8"/>
                    <a:pt x="124" y="8"/>
                    <a:pt x="124" y="8"/>
                  </a:cubicBezTo>
                  <a:cubicBezTo>
                    <a:pt x="124" y="9"/>
                    <a:pt x="124" y="9"/>
                    <a:pt x="124" y="9"/>
                  </a:cubicBezTo>
                  <a:cubicBezTo>
                    <a:pt x="123" y="11"/>
                    <a:pt x="123" y="17"/>
                    <a:pt x="122" y="19"/>
                  </a:cubicBezTo>
                  <a:cubicBezTo>
                    <a:pt x="124" y="24"/>
                    <a:pt x="124" y="23"/>
                    <a:pt x="124" y="25"/>
                  </a:cubicBezTo>
                  <a:cubicBezTo>
                    <a:pt x="125" y="25"/>
                    <a:pt x="125" y="25"/>
                    <a:pt x="125" y="25"/>
                  </a:cubicBezTo>
                  <a:cubicBezTo>
                    <a:pt x="126" y="25"/>
                    <a:pt x="126" y="25"/>
                    <a:pt x="126" y="25"/>
                  </a:cubicBezTo>
                  <a:cubicBezTo>
                    <a:pt x="127" y="25"/>
                    <a:pt x="127" y="25"/>
                    <a:pt x="127" y="25"/>
                  </a:cubicBezTo>
                  <a:cubicBezTo>
                    <a:pt x="131" y="22"/>
                    <a:pt x="128" y="23"/>
                    <a:pt x="133" y="21"/>
                  </a:cubicBezTo>
                  <a:cubicBezTo>
                    <a:pt x="136" y="20"/>
                    <a:pt x="136" y="20"/>
                    <a:pt x="136" y="20"/>
                  </a:cubicBezTo>
                  <a:cubicBezTo>
                    <a:pt x="137" y="18"/>
                    <a:pt x="137" y="18"/>
                    <a:pt x="137" y="18"/>
                  </a:cubicBezTo>
                  <a:cubicBezTo>
                    <a:pt x="139" y="17"/>
                    <a:pt x="143" y="14"/>
                    <a:pt x="145" y="14"/>
                  </a:cubicBezTo>
                  <a:cubicBezTo>
                    <a:pt x="146" y="14"/>
                    <a:pt x="147" y="15"/>
                    <a:pt x="148" y="15"/>
                  </a:cubicBezTo>
                  <a:cubicBezTo>
                    <a:pt x="148" y="15"/>
                    <a:pt x="148" y="15"/>
                    <a:pt x="148" y="15"/>
                  </a:cubicBezTo>
                  <a:cubicBezTo>
                    <a:pt x="148" y="16"/>
                    <a:pt x="148" y="16"/>
                    <a:pt x="148" y="16"/>
                  </a:cubicBezTo>
                  <a:cubicBezTo>
                    <a:pt x="147" y="17"/>
                    <a:pt x="147" y="17"/>
                    <a:pt x="147" y="17"/>
                  </a:cubicBezTo>
                  <a:cubicBezTo>
                    <a:pt x="147" y="17"/>
                    <a:pt x="147" y="17"/>
                    <a:pt x="147" y="17"/>
                  </a:cubicBezTo>
                  <a:cubicBezTo>
                    <a:pt x="147" y="17"/>
                    <a:pt x="147" y="17"/>
                    <a:pt x="147" y="17"/>
                  </a:cubicBezTo>
                  <a:cubicBezTo>
                    <a:pt x="148" y="18"/>
                    <a:pt x="148" y="18"/>
                    <a:pt x="148" y="18"/>
                  </a:cubicBezTo>
                  <a:cubicBezTo>
                    <a:pt x="150" y="17"/>
                    <a:pt x="152" y="16"/>
                    <a:pt x="153" y="16"/>
                  </a:cubicBezTo>
                  <a:cubicBezTo>
                    <a:pt x="154" y="15"/>
                    <a:pt x="153" y="16"/>
                    <a:pt x="154" y="15"/>
                  </a:cubicBezTo>
                  <a:cubicBezTo>
                    <a:pt x="155" y="15"/>
                    <a:pt x="155" y="15"/>
                    <a:pt x="155" y="15"/>
                  </a:cubicBezTo>
                  <a:cubicBezTo>
                    <a:pt x="157" y="15"/>
                    <a:pt x="156" y="15"/>
                    <a:pt x="157" y="15"/>
                  </a:cubicBezTo>
                  <a:cubicBezTo>
                    <a:pt x="159" y="15"/>
                    <a:pt x="159" y="15"/>
                    <a:pt x="159" y="15"/>
                  </a:cubicBezTo>
                  <a:cubicBezTo>
                    <a:pt x="162" y="17"/>
                    <a:pt x="160" y="16"/>
                    <a:pt x="161"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8">
              <a:extLst>
                <a:ext uri="{FF2B5EF4-FFF2-40B4-BE49-F238E27FC236}">
                  <a16:creationId xmlns:a16="http://schemas.microsoft.com/office/drawing/2014/main" id="{FA7EA2C8-C4BF-4153-BBA3-72ECCB8D8CFF}"/>
                </a:ext>
              </a:extLst>
            </p:cNvPr>
            <p:cNvSpPr>
              <a:spLocks noEditPoints="1"/>
            </p:cNvSpPr>
            <p:nvPr/>
          </p:nvSpPr>
          <p:spPr bwMode="auto">
            <a:xfrm>
              <a:off x="8800278" y="8190155"/>
              <a:ext cx="9498" cy="33246"/>
            </a:xfrm>
            <a:custGeom>
              <a:avLst/>
              <a:gdLst>
                <a:gd name="T0" fmla="*/ 2 w 2"/>
                <a:gd name="T1" fmla="*/ 7 h 7"/>
                <a:gd name="T2" fmla="*/ 1 w 2"/>
                <a:gd name="T3" fmla="*/ 7 h 7"/>
                <a:gd name="T4" fmla="*/ 0 w 2"/>
                <a:gd name="T5" fmla="*/ 7 h 7"/>
                <a:gd name="T6" fmla="*/ 0 w 2"/>
                <a:gd name="T7" fmla="*/ 7 h 7"/>
                <a:gd name="T8" fmla="*/ 0 w 2"/>
                <a:gd name="T9" fmla="*/ 6 h 7"/>
                <a:gd name="T10" fmla="*/ 1 w 2"/>
                <a:gd name="T11" fmla="*/ 5 h 7"/>
                <a:gd name="T12" fmla="*/ 2 w 2"/>
                <a:gd name="T13" fmla="*/ 6 h 7"/>
                <a:gd name="T14" fmla="*/ 2 w 2"/>
                <a:gd name="T15" fmla="*/ 6 h 7"/>
                <a:gd name="T16" fmla="*/ 2 w 2"/>
                <a:gd name="T17" fmla="*/ 6 h 7"/>
                <a:gd name="T18" fmla="*/ 2 w 2"/>
                <a:gd name="T19" fmla="*/ 7 h 7"/>
                <a:gd name="T20" fmla="*/ 2 w 2"/>
                <a:gd name="T21" fmla="*/ 7 h 7"/>
                <a:gd name="T22" fmla="*/ 2 w 2"/>
                <a:gd name="T23" fmla="*/ 7 h 7"/>
                <a:gd name="T24" fmla="*/ 2 w 2"/>
                <a:gd name="T25" fmla="*/ 7 h 7"/>
                <a:gd name="T26" fmla="*/ 1 w 2"/>
                <a:gd name="T27" fmla="*/ 2 h 7"/>
                <a:gd name="T28" fmla="*/ 1 w 2"/>
                <a:gd name="T29" fmla="*/ 2 h 7"/>
                <a:gd name="T30" fmla="*/ 0 w 2"/>
                <a:gd name="T31" fmla="*/ 1 h 7"/>
                <a:gd name="T32" fmla="*/ 0 w 2"/>
                <a:gd name="T33" fmla="*/ 0 h 7"/>
                <a:gd name="T34" fmla="*/ 0 w 2"/>
                <a:gd name="T35" fmla="*/ 0 h 7"/>
                <a:gd name="T36" fmla="*/ 0 w 2"/>
                <a:gd name="T37" fmla="*/ 0 h 7"/>
                <a:gd name="T38" fmla="*/ 1 w 2"/>
                <a:gd name="T39" fmla="*/ 0 h 7"/>
                <a:gd name="T40" fmla="*/ 1 w 2"/>
                <a:gd name="T41" fmla="*/ 0 h 7"/>
                <a:gd name="T42" fmla="*/ 1 w 2"/>
                <a:gd name="T43" fmla="*/ 1 h 7"/>
                <a:gd name="T44" fmla="*/ 1 w 2"/>
                <a:gd name="T4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7">
                  <a:moveTo>
                    <a:pt x="2" y="7"/>
                  </a:moveTo>
                  <a:lnTo>
                    <a:pt x="1" y="7"/>
                  </a:lnTo>
                  <a:lnTo>
                    <a:pt x="0" y="7"/>
                  </a:lnTo>
                  <a:lnTo>
                    <a:pt x="0" y="7"/>
                  </a:lnTo>
                  <a:lnTo>
                    <a:pt x="0" y="6"/>
                  </a:lnTo>
                  <a:lnTo>
                    <a:pt x="1" y="5"/>
                  </a:lnTo>
                  <a:lnTo>
                    <a:pt x="2" y="6"/>
                  </a:lnTo>
                  <a:lnTo>
                    <a:pt x="2" y="6"/>
                  </a:lnTo>
                  <a:lnTo>
                    <a:pt x="2" y="6"/>
                  </a:lnTo>
                  <a:lnTo>
                    <a:pt x="2" y="7"/>
                  </a:lnTo>
                  <a:lnTo>
                    <a:pt x="2" y="7"/>
                  </a:lnTo>
                  <a:lnTo>
                    <a:pt x="2" y="7"/>
                  </a:lnTo>
                  <a:lnTo>
                    <a:pt x="2" y="7"/>
                  </a:lnTo>
                  <a:close/>
                  <a:moveTo>
                    <a:pt x="1" y="2"/>
                  </a:moveTo>
                  <a:lnTo>
                    <a:pt x="1" y="2"/>
                  </a:lnTo>
                  <a:lnTo>
                    <a:pt x="0" y="1"/>
                  </a:lnTo>
                  <a:lnTo>
                    <a:pt x="0" y="0"/>
                  </a:lnTo>
                  <a:lnTo>
                    <a:pt x="0" y="0"/>
                  </a:lnTo>
                  <a:lnTo>
                    <a:pt x="0" y="0"/>
                  </a:lnTo>
                  <a:lnTo>
                    <a:pt x="1" y="0"/>
                  </a:lnTo>
                  <a:lnTo>
                    <a:pt x="1" y="0"/>
                  </a:lnTo>
                  <a:lnTo>
                    <a:pt x="1" y="1"/>
                  </a:lnTo>
                  <a:lnTo>
                    <a:pt x="1"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9">
              <a:extLst>
                <a:ext uri="{FF2B5EF4-FFF2-40B4-BE49-F238E27FC236}">
                  <a16:creationId xmlns:a16="http://schemas.microsoft.com/office/drawing/2014/main" id="{93067B51-931A-4EB0-9AB7-32423C5A87B8}"/>
                </a:ext>
              </a:extLst>
            </p:cNvPr>
            <p:cNvSpPr>
              <a:spLocks/>
            </p:cNvSpPr>
            <p:nvPr/>
          </p:nvSpPr>
          <p:spPr bwMode="auto">
            <a:xfrm>
              <a:off x="8743288" y="8161660"/>
              <a:ext cx="4751" cy="4751"/>
            </a:xfrm>
            <a:custGeom>
              <a:avLst/>
              <a:gdLst>
                <a:gd name="T0" fmla="*/ 0 w 1"/>
                <a:gd name="T1" fmla="*/ 0 h 1"/>
                <a:gd name="T2" fmla="*/ 0 w 1"/>
                <a:gd name="T3" fmla="*/ 1 h 1"/>
                <a:gd name="T4" fmla="*/ 0 w 1"/>
                <a:gd name="T5" fmla="*/ 0 h 1"/>
                <a:gd name="T6" fmla="*/ 0 w 1"/>
                <a:gd name="T7" fmla="*/ 0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lnTo>
                    <a:pt x="0" y="1"/>
                  </a:lnTo>
                  <a:lnTo>
                    <a:pt x="0" y="0"/>
                  </a:lnTo>
                  <a:lnTo>
                    <a:pt x="0" y="0"/>
                  </a:lnTo>
                  <a:lnTo>
                    <a:pt x="1"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10">
              <a:extLst>
                <a:ext uri="{FF2B5EF4-FFF2-40B4-BE49-F238E27FC236}">
                  <a16:creationId xmlns:a16="http://schemas.microsoft.com/office/drawing/2014/main" id="{2F0550E3-DFA3-4D50-B194-87B2D4B05B35}"/>
                </a:ext>
              </a:extLst>
            </p:cNvPr>
            <p:cNvSpPr>
              <a:spLocks/>
            </p:cNvSpPr>
            <p:nvPr/>
          </p:nvSpPr>
          <p:spPr bwMode="auto">
            <a:xfrm>
              <a:off x="12594896" y="6827131"/>
              <a:ext cx="80738" cy="185221"/>
            </a:xfrm>
            <a:custGeom>
              <a:avLst/>
              <a:gdLst>
                <a:gd name="T0" fmla="*/ 9 w 20"/>
                <a:gd name="T1" fmla="*/ 2 h 45"/>
                <a:gd name="T2" fmla="*/ 12 w 20"/>
                <a:gd name="T3" fmla="*/ 6 h 45"/>
                <a:gd name="T4" fmla="*/ 15 w 20"/>
                <a:gd name="T5" fmla="*/ 12 h 45"/>
                <a:gd name="T6" fmla="*/ 14 w 20"/>
                <a:gd name="T7" fmla="*/ 12 h 45"/>
                <a:gd name="T8" fmla="*/ 14 w 20"/>
                <a:gd name="T9" fmla="*/ 17 h 45"/>
                <a:gd name="T10" fmla="*/ 13 w 20"/>
                <a:gd name="T11" fmla="*/ 17 h 45"/>
                <a:gd name="T12" fmla="*/ 14 w 20"/>
                <a:gd name="T13" fmla="*/ 21 h 45"/>
                <a:gd name="T14" fmla="*/ 15 w 20"/>
                <a:gd name="T15" fmla="*/ 24 h 45"/>
                <a:gd name="T16" fmla="*/ 16 w 20"/>
                <a:gd name="T17" fmla="*/ 26 h 45"/>
                <a:gd name="T18" fmla="*/ 18 w 20"/>
                <a:gd name="T19" fmla="*/ 26 h 45"/>
                <a:gd name="T20" fmla="*/ 19 w 20"/>
                <a:gd name="T21" fmla="*/ 27 h 45"/>
                <a:gd name="T22" fmla="*/ 19 w 20"/>
                <a:gd name="T23" fmla="*/ 29 h 45"/>
                <a:gd name="T24" fmla="*/ 20 w 20"/>
                <a:gd name="T25" fmla="*/ 31 h 45"/>
                <a:gd name="T26" fmla="*/ 17 w 20"/>
                <a:gd name="T27" fmla="*/ 33 h 45"/>
                <a:gd name="T28" fmla="*/ 15 w 20"/>
                <a:gd name="T29" fmla="*/ 38 h 45"/>
                <a:gd name="T30" fmla="*/ 13 w 20"/>
                <a:gd name="T31" fmla="*/ 39 h 45"/>
                <a:gd name="T32" fmla="*/ 12 w 20"/>
                <a:gd name="T33" fmla="*/ 40 h 45"/>
                <a:gd name="T34" fmla="*/ 12 w 20"/>
                <a:gd name="T35" fmla="*/ 41 h 45"/>
                <a:gd name="T36" fmla="*/ 12 w 20"/>
                <a:gd name="T37" fmla="*/ 43 h 45"/>
                <a:gd name="T38" fmla="*/ 12 w 20"/>
                <a:gd name="T39" fmla="*/ 43 h 45"/>
                <a:gd name="T40" fmla="*/ 11 w 20"/>
                <a:gd name="T41" fmla="*/ 44 h 45"/>
                <a:gd name="T42" fmla="*/ 10 w 20"/>
                <a:gd name="T43" fmla="*/ 45 h 45"/>
                <a:gd name="T44" fmla="*/ 8 w 20"/>
                <a:gd name="T45" fmla="*/ 44 h 45"/>
                <a:gd name="T46" fmla="*/ 6 w 20"/>
                <a:gd name="T47" fmla="*/ 39 h 45"/>
                <a:gd name="T48" fmla="*/ 1 w 20"/>
                <a:gd name="T49" fmla="*/ 36 h 45"/>
                <a:gd name="T50" fmla="*/ 1 w 20"/>
                <a:gd name="T51" fmla="*/ 34 h 45"/>
                <a:gd name="T52" fmla="*/ 2 w 20"/>
                <a:gd name="T53" fmla="*/ 34 h 45"/>
                <a:gd name="T54" fmla="*/ 1 w 20"/>
                <a:gd name="T55" fmla="*/ 30 h 45"/>
                <a:gd name="T56" fmla="*/ 2 w 20"/>
                <a:gd name="T57" fmla="*/ 22 h 45"/>
                <a:gd name="T58" fmla="*/ 2 w 20"/>
                <a:gd name="T59" fmla="*/ 17 h 45"/>
                <a:gd name="T60" fmla="*/ 3 w 20"/>
                <a:gd name="T61" fmla="*/ 16 h 45"/>
                <a:gd name="T62" fmla="*/ 2 w 20"/>
                <a:gd name="T63" fmla="*/ 12 h 45"/>
                <a:gd name="T64" fmla="*/ 1 w 20"/>
                <a:gd name="T65" fmla="*/ 10 h 45"/>
                <a:gd name="T66" fmla="*/ 1 w 20"/>
                <a:gd name="T67" fmla="*/ 9 h 45"/>
                <a:gd name="T68" fmla="*/ 0 w 20"/>
                <a:gd name="T69" fmla="*/ 8 h 45"/>
                <a:gd name="T70" fmla="*/ 5 w 20"/>
                <a:gd name="T71" fmla="*/ 0 h 45"/>
                <a:gd name="T72" fmla="*/ 5 w 20"/>
                <a:gd name="T73" fmla="*/ 1 h 45"/>
                <a:gd name="T74" fmla="*/ 5 w 20"/>
                <a:gd name="T75" fmla="*/ 3 h 45"/>
                <a:gd name="T76" fmla="*/ 9 w 20"/>
                <a:gd name="T77" fmla="*/ 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 h="45">
                  <a:moveTo>
                    <a:pt x="9" y="2"/>
                  </a:moveTo>
                  <a:cubicBezTo>
                    <a:pt x="9" y="2"/>
                    <a:pt x="9" y="2"/>
                    <a:pt x="9" y="2"/>
                  </a:cubicBezTo>
                  <a:cubicBezTo>
                    <a:pt x="10" y="4"/>
                    <a:pt x="10" y="4"/>
                    <a:pt x="11" y="5"/>
                  </a:cubicBezTo>
                  <a:cubicBezTo>
                    <a:pt x="12" y="6"/>
                    <a:pt x="12" y="6"/>
                    <a:pt x="12" y="6"/>
                  </a:cubicBezTo>
                  <a:cubicBezTo>
                    <a:pt x="13" y="6"/>
                    <a:pt x="13" y="6"/>
                    <a:pt x="14" y="7"/>
                  </a:cubicBezTo>
                  <a:cubicBezTo>
                    <a:pt x="15" y="9"/>
                    <a:pt x="15" y="10"/>
                    <a:pt x="15" y="12"/>
                  </a:cubicBezTo>
                  <a:cubicBezTo>
                    <a:pt x="14" y="12"/>
                    <a:pt x="14" y="12"/>
                    <a:pt x="14" y="12"/>
                  </a:cubicBezTo>
                  <a:cubicBezTo>
                    <a:pt x="14" y="12"/>
                    <a:pt x="14" y="12"/>
                    <a:pt x="14" y="12"/>
                  </a:cubicBezTo>
                  <a:cubicBezTo>
                    <a:pt x="14" y="15"/>
                    <a:pt x="14" y="15"/>
                    <a:pt x="14" y="15"/>
                  </a:cubicBezTo>
                  <a:cubicBezTo>
                    <a:pt x="14" y="16"/>
                    <a:pt x="14" y="16"/>
                    <a:pt x="14" y="17"/>
                  </a:cubicBezTo>
                  <a:cubicBezTo>
                    <a:pt x="13" y="17"/>
                    <a:pt x="13" y="17"/>
                    <a:pt x="13" y="17"/>
                  </a:cubicBezTo>
                  <a:cubicBezTo>
                    <a:pt x="13" y="17"/>
                    <a:pt x="13" y="17"/>
                    <a:pt x="13" y="17"/>
                  </a:cubicBezTo>
                  <a:cubicBezTo>
                    <a:pt x="14" y="19"/>
                    <a:pt x="14" y="19"/>
                    <a:pt x="14" y="19"/>
                  </a:cubicBezTo>
                  <a:cubicBezTo>
                    <a:pt x="14" y="20"/>
                    <a:pt x="14" y="20"/>
                    <a:pt x="14" y="21"/>
                  </a:cubicBezTo>
                  <a:cubicBezTo>
                    <a:pt x="14" y="23"/>
                    <a:pt x="14" y="23"/>
                    <a:pt x="14" y="23"/>
                  </a:cubicBezTo>
                  <a:cubicBezTo>
                    <a:pt x="15" y="24"/>
                    <a:pt x="15" y="24"/>
                    <a:pt x="15" y="24"/>
                  </a:cubicBezTo>
                  <a:cubicBezTo>
                    <a:pt x="15" y="24"/>
                    <a:pt x="15" y="24"/>
                    <a:pt x="15" y="24"/>
                  </a:cubicBezTo>
                  <a:cubicBezTo>
                    <a:pt x="16" y="26"/>
                    <a:pt x="16" y="26"/>
                    <a:pt x="16" y="26"/>
                  </a:cubicBezTo>
                  <a:cubicBezTo>
                    <a:pt x="16" y="27"/>
                    <a:pt x="16" y="27"/>
                    <a:pt x="16" y="27"/>
                  </a:cubicBezTo>
                  <a:cubicBezTo>
                    <a:pt x="18" y="26"/>
                    <a:pt x="18" y="26"/>
                    <a:pt x="18" y="26"/>
                  </a:cubicBezTo>
                  <a:cubicBezTo>
                    <a:pt x="19" y="27"/>
                    <a:pt x="19" y="27"/>
                    <a:pt x="19" y="27"/>
                  </a:cubicBezTo>
                  <a:cubicBezTo>
                    <a:pt x="19" y="27"/>
                    <a:pt x="19" y="27"/>
                    <a:pt x="19" y="27"/>
                  </a:cubicBezTo>
                  <a:cubicBezTo>
                    <a:pt x="19" y="27"/>
                    <a:pt x="19" y="27"/>
                    <a:pt x="19" y="27"/>
                  </a:cubicBezTo>
                  <a:cubicBezTo>
                    <a:pt x="19" y="29"/>
                    <a:pt x="19" y="29"/>
                    <a:pt x="19" y="29"/>
                  </a:cubicBezTo>
                  <a:cubicBezTo>
                    <a:pt x="19" y="30"/>
                    <a:pt x="19" y="29"/>
                    <a:pt x="20" y="30"/>
                  </a:cubicBezTo>
                  <a:cubicBezTo>
                    <a:pt x="20" y="31"/>
                    <a:pt x="20" y="31"/>
                    <a:pt x="20" y="31"/>
                  </a:cubicBezTo>
                  <a:cubicBezTo>
                    <a:pt x="19" y="32"/>
                    <a:pt x="19" y="31"/>
                    <a:pt x="19" y="33"/>
                  </a:cubicBezTo>
                  <a:cubicBezTo>
                    <a:pt x="18" y="33"/>
                    <a:pt x="18" y="33"/>
                    <a:pt x="17" y="33"/>
                  </a:cubicBezTo>
                  <a:cubicBezTo>
                    <a:pt x="17" y="34"/>
                    <a:pt x="17" y="34"/>
                    <a:pt x="17" y="35"/>
                  </a:cubicBezTo>
                  <a:cubicBezTo>
                    <a:pt x="16" y="36"/>
                    <a:pt x="16" y="36"/>
                    <a:pt x="15" y="38"/>
                  </a:cubicBezTo>
                  <a:cubicBezTo>
                    <a:pt x="15" y="39"/>
                    <a:pt x="15" y="39"/>
                    <a:pt x="15" y="39"/>
                  </a:cubicBezTo>
                  <a:cubicBezTo>
                    <a:pt x="14" y="39"/>
                    <a:pt x="14" y="39"/>
                    <a:pt x="13" y="39"/>
                  </a:cubicBezTo>
                  <a:cubicBezTo>
                    <a:pt x="13" y="39"/>
                    <a:pt x="13" y="39"/>
                    <a:pt x="13" y="39"/>
                  </a:cubicBezTo>
                  <a:cubicBezTo>
                    <a:pt x="12" y="40"/>
                    <a:pt x="12" y="40"/>
                    <a:pt x="12" y="40"/>
                  </a:cubicBezTo>
                  <a:cubicBezTo>
                    <a:pt x="12" y="40"/>
                    <a:pt x="12" y="40"/>
                    <a:pt x="12" y="40"/>
                  </a:cubicBezTo>
                  <a:cubicBezTo>
                    <a:pt x="12" y="41"/>
                    <a:pt x="12" y="41"/>
                    <a:pt x="12" y="41"/>
                  </a:cubicBezTo>
                  <a:cubicBezTo>
                    <a:pt x="12" y="42"/>
                    <a:pt x="12" y="41"/>
                    <a:pt x="12" y="42"/>
                  </a:cubicBezTo>
                  <a:cubicBezTo>
                    <a:pt x="12" y="43"/>
                    <a:pt x="12" y="43"/>
                    <a:pt x="12" y="43"/>
                  </a:cubicBezTo>
                  <a:cubicBezTo>
                    <a:pt x="12" y="43"/>
                    <a:pt x="12" y="43"/>
                    <a:pt x="12" y="43"/>
                  </a:cubicBezTo>
                  <a:cubicBezTo>
                    <a:pt x="12" y="43"/>
                    <a:pt x="12" y="43"/>
                    <a:pt x="12" y="43"/>
                  </a:cubicBezTo>
                  <a:cubicBezTo>
                    <a:pt x="11" y="43"/>
                    <a:pt x="11" y="43"/>
                    <a:pt x="11" y="43"/>
                  </a:cubicBezTo>
                  <a:cubicBezTo>
                    <a:pt x="11" y="44"/>
                    <a:pt x="11" y="44"/>
                    <a:pt x="11" y="44"/>
                  </a:cubicBezTo>
                  <a:cubicBezTo>
                    <a:pt x="11" y="45"/>
                    <a:pt x="11" y="45"/>
                    <a:pt x="10" y="45"/>
                  </a:cubicBezTo>
                  <a:cubicBezTo>
                    <a:pt x="10" y="45"/>
                    <a:pt x="10" y="45"/>
                    <a:pt x="10" y="45"/>
                  </a:cubicBezTo>
                  <a:cubicBezTo>
                    <a:pt x="9" y="44"/>
                    <a:pt x="9" y="44"/>
                    <a:pt x="8" y="44"/>
                  </a:cubicBezTo>
                  <a:cubicBezTo>
                    <a:pt x="8" y="44"/>
                    <a:pt x="8" y="44"/>
                    <a:pt x="8" y="44"/>
                  </a:cubicBezTo>
                  <a:cubicBezTo>
                    <a:pt x="8" y="43"/>
                    <a:pt x="8" y="43"/>
                    <a:pt x="8" y="43"/>
                  </a:cubicBezTo>
                  <a:cubicBezTo>
                    <a:pt x="8" y="41"/>
                    <a:pt x="7" y="41"/>
                    <a:pt x="6" y="39"/>
                  </a:cubicBezTo>
                  <a:cubicBezTo>
                    <a:pt x="2" y="37"/>
                    <a:pt x="2" y="37"/>
                    <a:pt x="2" y="37"/>
                  </a:cubicBezTo>
                  <a:cubicBezTo>
                    <a:pt x="1" y="36"/>
                    <a:pt x="1" y="36"/>
                    <a:pt x="1" y="36"/>
                  </a:cubicBezTo>
                  <a:cubicBezTo>
                    <a:pt x="1" y="35"/>
                    <a:pt x="1" y="35"/>
                    <a:pt x="0" y="34"/>
                  </a:cubicBezTo>
                  <a:cubicBezTo>
                    <a:pt x="1" y="34"/>
                    <a:pt x="1" y="34"/>
                    <a:pt x="1" y="34"/>
                  </a:cubicBezTo>
                  <a:cubicBezTo>
                    <a:pt x="1" y="34"/>
                    <a:pt x="1" y="34"/>
                    <a:pt x="2" y="34"/>
                  </a:cubicBezTo>
                  <a:cubicBezTo>
                    <a:pt x="2" y="34"/>
                    <a:pt x="2" y="34"/>
                    <a:pt x="2" y="34"/>
                  </a:cubicBezTo>
                  <a:cubicBezTo>
                    <a:pt x="2" y="33"/>
                    <a:pt x="1" y="32"/>
                    <a:pt x="1" y="31"/>
                  </a:cubicBezTo>
                  <a:cubicBezTo>
                    <a:pt x="1" y="30"/>
                    <a:pt x="1" y="30"/>
                    <a:pt x="1" y="30"/>
                  </a:cubicBezTo>
                  <a:cubicBezTo>
                    <a:pt x="1" y="28"/>
                    <a:pt x="1" y="29"/>
                    <a:pt x="2" y="26"/>
                  </a:cubicBezTo>
                  <a:cubicBezTo>
                    <a:pt x="2" y="23"/>
                    <a:pt x="2" y="24"/>
                    <a:pt x="2" y="22"/>
                  </a:cubicBezTo>
                  <a:cubicBezTo>
                    <a:pt x="2" y="20"/>
                    <a:pt x="2" y="21"/>
                    <a:pt x="2" y="19"/>
                  </a:cubicBezTo>
                  <a:cubicBezTo>
                    <a:pt x="2" y="17"/>
                    <a:pt x="2" y="17"/>
                    <a:pt x="2" y="17"/>
                  </a:cubicBezTo>
                  <a:cubicBezTo>
                    <a:pt x="3" y="16"/>
                    <a:pt x="3" y="16"/>
                    <a:pt x="3" y="16"/>
                  </a:cubicBezTo>
                  <a:cubicBezTo>
                    <a:pt x="3" y="16"/>
                    <a:pt x="3" y="16"/>
                    <a:pt x="3" y="16"/>
                  </a:cubicBezTo>
                  <a:cubicBezTo>
                    <a:pt x="3" y="13"/>
                    <a:pt x="3" y="13"/>
                    <a:pt x="3" y="13"/>
                  </a:cubicBezTo>
                  <a:cubicBezTo>
                    <a:pt x="2" y="12"/>
                    <a:pt x="2" y="12"/>
                    <a:pt x="2" y="12"/>
                  </a:cubicBezTo>
                  <a:cubicBezTo>
                    <a:pt x="1" y="12"/>
                    <a:pt x="1" y="12"/>
                    <a:pt x="1" y="12"/>
                  </a:cubicBezTo>
                  <a:cubicBezTo>
                    <a:pt x="1" y="11"/>
                    <a:pt x="1" y="12"/>
                    <a:pt x="1" y="10"/>
                  </a:cubicBezTo>
                  <a:cubicBezTo>
                    <a:pt x="1" y="10"/>
                    <a:pt x="1" y="10"/>
                    <a:pt x="1" y="10"/>
                  </a:cubicBezTo>
                  <a:cubicBezTo>
                    <a:pt x="1" y="9"/>
                    <a:pt x="1" y="9"/>
                    <a:pt x="1" y="9"/>
                  </a:cubicBezTo>
                  <a:cubicBezTo>
                    <a:pt x="1" y="8"/>
                    <a:pt x="1" y="8"/>
                    <a:pt x="1" y="8"/>
                  </a:cubicBezTo>
                  <a:cubicBezTo>
                    <a:pt x="0" y="8"/>
                    <a:pt x="0" y="8"/>
                    <a:pt x="0" y="8"/>
                  </a:cubicBezTo>
                  <a:cubicBezTo>
                    <a:pt x="1" y="5"/>
                    <a:pt x="1" y="6"/>
                    <a:pt x="4" y="1"/>
                  </a:cubicBezTo>
                  <a:cubicBezTo>
                    <a:pt x="5" y="0"/>
                    <a:pt x="5" y="0"/>
                    <a:pt x="5" y="0"/>
                  </a:cubicBezTo>
                  <a:cubicBezTo>
                    <a:pt x="5" y="1"/>
                    <a:pt x="5" y="1"/>
                    <a:pt x="5" y="1"/>
                  </a:cubicBezTo>
                  <a:cubicBezTo>
                    <a:pt x="5" y="1"/>
                    <a:pt x="5" y="1"/>
                    <a:pt x="5" y="1"/>
                  </a:cubicBezTo>
                  <a:cubicBezTo>
                    <a:pt x="5" y="2"/>
                    <a:pt x="5" y="2"/>
                    <a:pt x="5" y="2"/>
                  </a:cubicBezTo>
                  <a:cubicBezTo>
                    <a:pt x="5" y="3"/>
                    <a:pt x="5" y="3"/>
                    <a:pt x="5" y="3"/>
                  </a:cubicBezTo>
                  <a:cubicBezTo>
                    <a:pt x="6" y="3"/>
                    <a:pt x="6" y="3"/>
                    <a:pt x="6" y="3"/>
                  </a:cubicBezTo>
                  <a:cubicBezTo>
                    <a:pt x="7" y="3"/>
                    <a:pt x="7" y="3"/>
                    <a:pt x="9"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1">
              <a:extLst>
                <a:ext uri="{FF2B5EF4-FFF2-40B4-BE49-F238E27FC236}">
                  <a16:creationId xmlns:a16="http://schemas.microsoft.com/office/drawing/2014/main" id="{D04C7FE2-21C4-4C56-A883-CD3AEC249156}"/>
                </a:ext>
              </a:extLst>
            </p:cNvPr>
            <p:cNvSpPr>
              <a:spLocks noEditPoints="1"/>
            </p:cNvSpPr>
            <p:nvPr/>
          </p:nvSpPr>
          <p:spPr bwMode="auto">
            <a:xfrm>
              <a:off x="13720456" y="6912617"/>
              <a:ext cx="151975" cy="147227"/>
            </a:xfrm>
            <a:custGeom>
              <a:avLst/>
              <a:gdLst>
                <a:gd name="T0" fmla="*/ 33 w 36"/>
                <a:gd name="T1" fmla="*/ 35 h 35"/>
                <a:gd name="T2" fmla="*/ 30 w 36"/>
                <a:gd name="T3" fmla="*/ 35 h 35"/>
                <a:gd name="T4" fmla="*/ 29 w 36"/>
                <a:gd name="T5" fmla="*/ 30 h 35"/>
                <a:gd name="T6" fmla="*/ 27 w 36"/>
                <a:gd name="T7" fmla="*/ 26 h 35"/>
                <a:gd name="T8" fmla="*/ 26 w 36"/>
                <a:gd name="T9" fmla="*/ 25 h 35"/>
                <a:gd name="T10" fmla="*/ 21 w 36"/>
                <a:gd name="T11" fmla="*/ 25 h 35"/>
                <a:gd name="T12" fmla="*/ 19 w 36"/>
                <a:gd name="T13" fmla="*/ 25 h 35"/>
                <a:gd name="T14" fmla="*/ 19 w 36"/>
                <a:gd name="T15" fmla="*/ 23 h 35"/>
                <a:gd name="T16" fmla="*/ 15 w 36"/>
                <a:gd name="T17" fmla="*/ 23 h 35"/>
                <a:gd name="T18" fmla="*/ 7 w 36"/>
                <a:gd name="T19" fmla="*/ 19 h 35"/>
                <a:gd name="T20" fmla="*/ 3 w 36"/>
                <a:gd name="T21" fmla="*/ 17 h 35"/>
                <a:gd name="T22" fmla="*/ 2 w 36"/>
                <a:gd name="T23" fmla="*/ 14 h 35"/>
                <a:gd name="T24" fmla="*/ 2 w 36"/>
                <a:gd name="T25" fmla="*/ 12 h 35"/>
                <a:gd name="T26" fmla="*/ 3 w 36"/>
                <a:gd name="T27" fmla="*/ 8 h 35"/>
                <a:gd name="T28" fmla="*/ 2 w 36"/>
                <a:gd name="T29" fmla="*/ 5 h 35"/>
                <a:gd name="T30" fmla="*/ 0 w 36"/>
                <a:gd name="T31" fmla="*/ 3 h 35"/>
                <a:gd name="T32" fmla="*/ 9 w 36"/>
                <a:gd name="T33" fmla="*/ 1 h 35"/>
                <a:gd name="T34" fmla="*/ 16 w 36"/>
                <a:gd name="T35" fmla="*/ 1 h 35"/>
                <a:gd name="T36" fmla="*/ 16 w 36"/>
                <a:gd name="T37" fmla="*/ 1 h 35"/>
                <a:gd name="T38" fmla="*/ 17 w 36"/>
                <a:gd name="T39" fmla="*/ 0 h 35"/>
                <a:gd name="T40" fmla="*/ 18 w 36"/>
                <a:gd name="T41" fmla="*/ 1 h 35"/>
                <a:gd name="T42" fmla="*/ 19 w 36"/>
                <a:gd name="T43" fmla="*/ 2 h 35"/>
                <a:gd name="T44" fmla="*/ 20 w 36"/>
                <a:gd name="T45" fmla="*/ 2 h 35"/>
                <a:gd name="T46" fmla="*/ 18 w 36"/>
                <a:gd name="T47" fmla="*/ 3 h 35"/>
                <a:gd name="T48" fmla="*/ 21 w 36"/>
                <a:gd name="T49" fmla="*/ 4 h 35"/>
                <a:gd name="T50" fmla="*/ 22 w 36"/>
                <a:gd name="T51" fmla="*/ 4 h 35"/>
                <a:gd name="T52" fmla="*/ 24 w 36"/>
                <a:gd name="T53" fmla="*/ 6 h 35"/>
                <a:gd name="T54" fmla="*/ 24 w 36"/>
                <a:gd name="T55" fmla="*/ 7 h 35"/>
                <a:gd name="T56" fmla="*/ 22 w 36"/>
                <a:gd name="T57" fmla="*/ 9 h 35"/>
                <a:gd name="T58" fmla="*/ 24 w 36"/>
                <a:gd name="T59" fmla="*/ 13 h 35"/>
                <a:gd name="T60" fmla="*/ 29 w 36"/>
                <a:gd name="T61" fmla="*/ 16 h 35"/>
                <a:gd name="T62" fmla="*/ 27 w 36"/>
                <a:gd name="T63" fmla="*/ 19 h 35"/>
                <a:gd name="T64" fmla="*/ 24 w 36"/>
                <a:gd name="T65" fmla="*/ 19 h 35"/>
                <a:gd name="T66" fmla="*/ 24 w 36"/>
                <a:gd name="T67" fmla="*/ 19 h 35"/>
                <a:gd name="T68" fmla="*/ 27 w 36"/>
                <a:gd name="T69" fmla="*/ 22 h 35"/>
                <a:gd name="T70" fmla="*/ 33 w 36"/>
                <a:gd name="T71" fmla="*/ 24 h 35"/>
                <a:gd name="T72" fmla="*/ 34 w 36"/>
                <a:gd name="T73" fmla="*/ 26 h 35"/>
                <a:gd name="T74" fmla="*/ 33 w 36"/>
                <a:gd name="T75" fmla="*/ 27 h 35"/>
                <a:gd name="T76" fmla="*/ 33 w 36"/>
                <a:gd name="T77" fmla="*/ 28 h 35"/>
                <a:gd name="T78" fmla="*/ 36 w 36"/>
                <a:gd name="T79" fmla="*/ 30 h 35"/>
                <a:gd name="T80" fmla="*/ 34 w 36"/>
                <a:gd name="T81" fmla="*/ 31 h 35"/>
                <a:gd name="T82" fmla="*/ 33 w 36"/>
                <a:gd name="T83" fmla="*/ 31 h 35"/>
                <a:gd name="T84" fmla="*/ 34 w 36"/>
                <a:gd name="T85" fmla="*/ 32 h 35"/>
                <a:gd name="T86" fmla="*/ 34 w 36"/>
                <a:gd name="T87" fmla="*/ 35 h 35"/>
                <a:gd name="T88" fmla="*/ 18 w 36"/>
                <a:gd name="T89" fmla="*/ 3 h 35"/>
                <a:gd name="T90" fmla="*/ 18 w 36"/>
                <a:gd name="T91" fmla="*/ 3 h 35"/>
                <a:gd name="T92" fmla="*/ 17 w 36"/>
                <a:gd name="T93" fmla="*/ 3 h 35"/>
                <a:gd name="T94" fmla="*/ 18 w 36"/>
                <a:gd name="T95" fmla="*/ 4 h 35"/>
                <a:gd name="T96" fmla="*/ 23 w 36"/>
                <a:gd name="T97" fmla="*/ 10 h 35"/>
                <a:gd name="T98" fmla="*/ 23 w 36"/>
                <a:gd name="T99" fmla="*/ 9 h 35"/>
                <a:gd name="T100" fmla="*/ 24 w 36"/>
                <a:gd name="T101" fmla="*/ 9 h 35"/>
                <a:gd name="T102" fmla="*/ 24 w 36"/>
                <a:gd name="T103"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 h="35">
                  <a:moveTo>
                    <a:pt x="34" y="35"/>
                  </a:moveTo>
                  <a:cubicBezTo>
                    <a:pt x="33" y="35"/>
                    <a:pt x="33" y="35"/>
                    <a:pt x="33" y="35"/>
                  </a:cubicBezTo>
                  <a:cubicBezTo>
                    <a:pt x="31" y="35"/>
                    <a:pt x="31" y="35"/>
                    <a:pt x="31" y="35"/>
                  </a:cubicBezTo>
                  <a:cubicBezTo>
                    <a:pt x="30" y="35"/>
                    <a:pt x="30" y="35"/>
                    <a:pt x="30" y="35"/>
                  </a:cubicBezTo>
                  <a:cubicBezTo>
                    <a:pt x="29" y="33"/>
                    <a:pt x="30" y="33"/>
                    <a:pt x="28" y="31"/>
                  </a:cubicBezTo>
                  <a:cubicBezTo>
                    <a:pt x="29" y="30"/>
                    <a:pt x="29" y="30"/>
                    <a:pt x="29" y="30"/>
                  </a:cubicBezTo>
                  <a:cubicBezTo>
                    <a:pt x="28" y="29"/>
                    <a:pt x="27" y="29"/>
                    <a:pt x="26" y="28"/>
                  </a:cubicBezTo>
                  <a:cubicBezTo>
                    <a:pt x="27" y="27"/>
                    <a:pt x="27" y="28"/>
                    <a:pt x="27" y="26"/>
                  </a:cubicBezTo>
                  <a:cubicBezTo>
                    <a:pt x="27" y="26"/>
                    <a:pt x="27" y="26"/>
                    <a:pt x="27" y="26"/>
                  </a:cubicBezTo>
                  <a:cubicBezTo>
                    <a:pt x="26" y="25"/>
                    <a:pt x="26" y="25"/>
                    <a:pt x="26" y="25"/>
                  </a:cubicBezTo>
                  <a:cubicBezTo>
                    <a:pt x="25" y="25"/>
                    <a:pt x="24" y="26"/>
                    <a:pt x="23" y="26"/>
                  </a:cubicBezTo>
                  <a:cubicBezTo>
                    <a:pt x="22" y="26"/>
                    <a:pt x="21" y="26"/>
                    <a:pt x="21" y="25"/>
                  </a:cubicBezTo>
                  <a:cubicBezTo>
                    <a:pt x="20" y="25"/>
                    <a:pt x="20" y="25"/>
                    <a:pt x="20" y="25"/>
                  </a:cubicBezTo>
                  <a:cubicBezTo>
                    <a:pt x="19" y="25"/>
                    <a:pt x="19" y="25"/>
                    <a:pt x="19" y="25"/>
                  </a:cubicBezTo>
                  <a:cubicBezTo>
                    <a:pt x="19" y="24"/>
                    <a:pt x="19" y="24"/>
                    <a:pt x="19" y="24"/>
                  </a:cubicBezTo>
                  <a:cubicBezTo>
                    <a:pt x="19" y="23"/>
                    <a:pt x="19" y="23"/>
                    <a:pt x="19" y="23"/>
                  </a:cubicBezTo>
                  <a:cubicBezTo>
                    <a:pt x="18" y="22"/>
                    <a:pt x="18" y="22"/>
                    <a:pt x="18" y="22"/>
                  </a:cubicBezTo>
                  <a:cubicBezTo>
                    <a:pt x="16" y="23"/>
                    <a:pt x="16" y="23"/>
                    <a:pt x="15" y="23"/>
                  </a:cubicBezTo>
                  <a:cubicBezTo>
                    <a:pt x="14" y="22"/>
                    <a:pt x="12" y="19"/>
                    <a:pt x="10" y="18"/>
                  </a:cubicBezTo>
                  <a:cubicBezTo>
                    <a:pt x="8" y="18"/>
                    <a:pt x="9" y="18"/>
                    <a:pt x="7" y="19"/>
                  </a:cubicBezTo>
                  <a:cubicBezTo>
                    <a:pt x="5" y="18"/>
                    <a:pt x="4" y="18"/>
                    <a:pt x="3" y="17"/>
                  </a:cubicBezTo>
                  <a:cubicBezTo>
                    <a:pt x="3" y="17"/>
                    <a:pt x="3" y="17"/>
                    <a:pt x="3" y="17"/>
                  </a:cubicBezTo>
                  <a:cubicBezTo>
                    <a:pt x="3" y="16"/>
                    <a:pt x="3" y="16"/>
                    <a:pt x="3" y="16"/>
                  </a:cubicBezTo>
                  <a:cubicBezTo>
                    <a:pt x="3" y="15"/>
                    <a:pt x="3" y="16"/>
                    <a:pt x="2" y="14"/>
                  </a:cubicBezTo>
                  <a:cubicBezTo>
                    <a:pt x="2" y="13"/>
                    <a:pt x="2" y="13"/>
                    <a:pt x="2" y="13"/>
                  </a:cubicBezTo>
                  <a:cubicBezTo>
                    <a:pt x="2" y="12"/>
                    <a:pt x="2" y="13"/>
                    <a:pt x="2" y="12"/>
                  </a:cubicBezTo>
                  <a:cubicBezTo>
                    <a:pt x="3" y="10"/>
                    <a:pt x="3" y="11"/>
                    <a:pt x="3" y="9"/>
                  </a:cubicBezTo>
                  <a:cubicBezTo>
                    <a:pt x="3" y="8"/>
                    <a:pt x="3" y="8"/>
                    <a:pt x="3" y="8"/>
                  </a:cubicBezTo>
                  <a:cubicBezTo>
                    <a:pt x="3" y="7"/>
                    <a:pt x="3" y="8"/>
                    <a:pt x="2" y="5"/>
                  </a:cubicBezTo>
                  <a:cubicBezTo>
                    <a:pt x="2" y="5"/>
                    <a:pt x="2" y="5"/>
                    <a:pt x="2" y="5"/>
                  </a:cubicBezTo>
                  <a:cubicBezTo>
                    <a:pt x="1" y="4"/>
                    <a:pt x="1" y="4"/>
                    <a:pt x="1" y="4"/>
                  </a:cubicBezTo>
                  <a:cubicBezTo>
                    <a:pt x="0" y="3"/>
                    <a:pt x="0" y="3"/>
                    <a:pt x="0" y="3"/>
                  </a:cubicBezTo>
                  <a:cubicBezTo>
                    <a:pt x="0" y="3"/>
                    <a:pt x="0" y="3"/>
                    <a:pt x="0" y="3"/>
                  </a:cubicBezTo>
                  <a:cubicBezTo>
                    <a:pt x="0" y="3"/>
                    <a:pt x="9" y="1"/>
                    <a:pt x="9" y="1"/>
                  </a:cubicBezTo>
                  <a:cubicBezTo>
                    <a:pt x="12" y="1"/>
                    <a:pt x="12" y="1"/>
                    <a:pt x="12" y="1"/>
                  </a:cubicBezTo>
                  <a:cubicBezTo>
                    <a:pt x="13" y="1"/>
                    <a:pt x="14" y="1"/>
                    <a:pt x="16" y="1"/>
                  </a:cubicBezTo>
                  <a:cubicBezTo>
                    <a:pt x="16" y="1"/>
                    <a:pt x="16" y="1"/>
                    <a:pt x="16" y="1"/>
                  </a:cubicBezTo>
                  <a:cubicBezTo>
                    <a:pt x="16" y="1"/>
                    <a:pt x="16" y="1"/>
                    <a:pt x="16" y="1"/>
                  </a:cubicBezTo>
                  <a:cubicBezTo>
                    <a:pt x="16" y="0"/>
                    <a:pt x="16" y="0"/>
                    <a:pt x="16" y="0"/>
                  </a:cubicBezTo>
                  <a:cubicBezTo>
                    <a:pt x="17" y="0"/>
                    <a:pt x="17" y="0"/>
                    <a:pt x="17" y="0"/>
                  </a:cubicBezTo>
                  <a:cubicBezTo>
                    <a:pt x="18" y="0"/>
                    <a:pt x="18" y="0"/>
                    <a:pt x="18" y="0"/>
                  </a:cubicBezTo>
                  <a:cubicBezTo>
                    <a:pt x="18" y="1"/>
                    <a:pt x="18" y="1"/>
                    <a:pt x="18" y="1"/>
                  </a:cubicBezTo>
                  <a:cubicBezTo>
                    <a:pt x="19" y="1"/>
                    <a:pt x="19" y="1"/>
                    <a:pt x="19" y="1"/>
                  </a:cubicBezTo>
                  <a:cubicBezTo>
                    <a:pt x="19" y="2"/>
                    <a:pt x="19" y="2"/>
                    <a:pt x="19" y="2"/>
                  </a:cubicBezTo>
                  <a:cubicBezTo>
                    <a:pt x="20" y="2"/>
                    <a:pt x="20" y="2"/>
                    <a:pt x="20" y="2"/>
                  </a:cubicBezTo>
                  <a:cubicBezTo>
                    <a:pt x="20" y="2"/>
                    <a:pt x="20" y="2"/>
                    <a:pt x="20" y="2"/>
                  </a:cubicBezTo>
                  <a:cubicBezTo>
                    <a:pt x="19" y="3"/>
                    <a:pt x="19" y="3"/>
                    <a:pt x="19" y="3"/>
                  </a:cubicBezTo>
                  <a:cubicBezTo>
                    <a:pt x="18" y="3"/>
                    <a:pt x="18" y="3"/>
                    <a:pt x="18" y="3"/>
                  </a:cubicBezTo>
                  <a:cubicBezTo>
                    <a:pt x="19" y="3"/>
                    <a:pt x="19" y="3"/>
                    <a:pt x="19" y="3"/>
                  </a:cubicBezTo>
                  <a:cubicBezTo>
                    <a:pt x="19" y="3"/>
                    <a:pt x="20" y="4"/>
                    <a:pt x="21" y="4"/>
                  </a:cubicBezTo>
                  <a:cubicBezTo>
                    <a:pt x="22" y="4"/>
                    <a:pt x="22" y="4"/>
                    <a:pt x="22" y="4"/>
                  </a:cubicBezTo>
                  <a:cubicBezTo>
                    <a:pt x="22" y="4"/>
                    <a:pt x="22" y="4"/>
                    <a:pt x="22" y="4"/>
                  </a:cubicBezTo>
                  <a:cubicBezTo>
                    <a:pt x="23" y="5"/>
                    <a:pt x="23" y="5"/>
                    <a:pt x="23" y="5"/>
                  </a:cubicBezTo>
                  <a:cubicBezTo>
                    <a:pt x="24" y="6"/>
                    <a:pt x="23" y="6"/>
                    <a:pt x="24" y="6"/>
                  </a:cubicBezTo>
                  <a:cubicBezTo>
                    <a:pt x="24" y="7"/>
                    <a:pt x="24" y="7"/>
                    <a:pt x="24" y="7"/>
                  </a:cubicBezTo>
                  <a:cubicBezTo>
                    <a:pt x="24" y="7"/>
                    <a:pt x="24" y="7"/>
                    <a:pt x="24" y="7"/>
                  </a:cubicBezTo>
                  <a:cubicBezTo>
                    <a:pt x="22" y="9"/>
                    <a:pt x="22" y="9"/>
                    <a:pt x="22" y="9"/>
                  </a:cubicBezTo>
                  <a:cubicBezTo>
                    <a:pt x="22" y="9"/>
                    <a:pt x="22" y="9"/>
                    <a:pt x="22" y="9"/>
                  </a:cubicBezTo>
                  <a:cubicBezTo>
                    <a:pt x="22" y="10"/>
                    <a:pt x="22" y="10"/>
                    <a:pt x="22" y="10"/>
                  </a:cubicBezTo>
                  <a:cubicBezTo>
                    <a:pt x="23" y="11"/>
                    <a:pt x="23" y="11"/>
                    <a:pt x="24" y="13"/>
                  </a:cubicBezTo>
                  <a:cubicBezTo>
                    <a:pt x="26" y="14"/>
                    <a:pt x="25" y="14"/>
                    <a:pt x="29" y="15"/>
                  </a:cubicBezTo>
                  <a:cubicBezTo>
                    <a:pt x="29" y="16"/>
                    <a:pt x="29" y="16"/>
                    <a:pt x="29" y="16"/>
                  </a:cubicBezTo>
                  <a:cubicBezTo>
                    <a:pt x="28" y="17"/>
                    <a:pt x="28" y="18"/>
                    <a:pt x="28" y="19"/>
                  </a:cubicBezTo>
                  <a:cubicBezTo>
                    <a:pt x="27" y="19"/>
                    <a:pt x="27" y="19"/>
                    <a:pt x="27" y="19"/>
                  </a:cubicBezTo>
                  <a:cubicBezTo>
                    <a:pt x="25" y="19"/>
                    <a:pt x="25" y="19"/>
                    <a:pt x="25" y="19"/>
                  </a:cubicBezTo>
                  <a:cubicBezTo>
                    <a:pt x="24" y="19"/>
                    <a:pt x="24" y="19"/>
                    <a:pt x="24" y="19"/>
                  </a:cubicBezTo>
                  <a:cubicBezTo>
                    <a:pt x="24" y="19"/>
                    <a:pt x="24" y="19"/>
                    <a:pt x="24" y="19"/>
                  </a:cubicBezTo>
                  <a:cubicBezTo>
                    <a:pt x="24" y="19"/>
                    <a:pt x="24" y="19"/>
                    <a:pt x="24" y="19"/>
                  </a:cubicBezTo>
                  <a:cubicBezTo>
                    <a:pt x="25" y="20"/>
                    <a:pt x="25" y="20"/>
                    <a:pt x="25" y="20"/>
                  </a:cubicBezTo>
                  <a:cubicBezTo>
                    <a:pt x="27" y="21"/>
                    <a:pt x="26" y="20"/>
                    <a:pt x="27" y="22"/>
                  </a:cubicBezTo>
                  <a:cubicBezTo>
                    <a:pt x="29" y="22"/>
                    <a:pt x="30" y="24"/>
                    <a:pt x="31" y="25"/>
                  </a:cubicBezTo>
                  <a:cubicBezTo>
                    <a:pt x="33" y="24"/>
                    <a:pt x="33" y="24"/>
                    <a:pt x="33" y="24"/>
                  </a:cubicBezTo>
                  <a:cubicBezTo>
                    <a:pt x="34" y="25"/>
                    <a:pt x="34" y="25"/>
                    <a:pt x="34" y="25"/>
                  </a:cubicBezTo>
                  <a:cubicBezTo>
                    <a:pt x="34" y="26"/>
                    <a:pt x="34" y="26"/>
                    <a:pt x="34" y="26"/>
                  </a:cubicBezTo>
                  <a:cubicBezTo>
                    <a:pt x="34" y="27"/>
                    <a:pt x="34" y="27"/>
                    <a:pt x="34" y="27"/>
                  </a:cubicBezTo>
                  <a:cubicBezTo>
                    <a:pt x="33" y="27"/>
                    <a:pt x="33" y="27"/>
                    <a:pt x="33" y="27"/>
                  </a:cubicBezTo>
                  <a:cubicBezTo>
                    <a:pt x="33" y="27"/>
                    <a:pt x="33" y="27"/>
                    <a:pt x="33" y="27"/>
                  </a:cubicBezTo>
                  <a:cubicBezTo>
                    <a:pt x="33" y="28"/>
                    <a:pt x="33" y="28"/>
                    <a:pt x="33" y="28"/>
                  </a:cubicBezTo>
                  <a:cubicBezTo>
                    <a:pt x="33" y="28"/>
                    <a:pt x="33" y="28"/>
                    <a:pt x="33" y="28"/>
                  </a:cubicBezTo>
                  <a:cubicBezTo>
                    <a:pt x="35" y="29"/>
                    <a:pt x="35" y="29"/>
                    <a:pt x="36" y="30"/>
                  </a:cubicBezTo>
                  <a:cubicBezTo>
                    <a:pt x="35" y="30"/>
                    <a:pt x="35" y="30"/>
                    <a:pt x="35" y="30"/>
                  </a:cubicBezTo>
                  <a:cubicBezTo>
                    <a:pt x="34" y="31"/>
                    <a:pt x="34" y="31"/>
                    <a:pt x="34" y="31"/>
                  </a:cubicBezTo>
                  <a:cubicBezTo>
                    <a:pt x="34" y="30"/>
                    <a:pt x="34" y="30"/>
                    <a:pt x="34" y="30"/>
                  </a:cubicBezTo>
                  <a:cubicBezTo>
                    <a:pt x="33" y="31"/>
                    <a:pt x="33" y="31"/>
                    <a:pt x="33" y="31"/>
                  </a:cubicBezTo>
                  <a:cubicBezTo>
                    <a:pt x="33" y="31"/>
                    <a:pt x="33" y="31"/>
                    <a:pt x="33" y="31"/>
                  </a:cubicBezTo>
                  <a:cubicBezTo>
                    <a:pt x="34" y="32"/>
                    <a:pt x="34" y="32"/>
                    <a:pt x="34" y="32"/>
                  </a:cubicBezTo>
                  <a:cubicBezTo>
                    <a:pt x="34" y="32"/>
                    <a:pt x="34" y="32"/>
                    <a:pt x="34" y="32"/>
                  </a:cubicBezTo>
                  <a:cubicBezTo>
                    <a:pt x="34" y="34"/>
                    <a:pt x="34" y="33"/>
                    <a:pt x="34" y="35"/>
                  </a:cubicBezTo>
                  <a:close/>
                  <a:moveTo>
                    <a:pt x="18" y="4"/>
                  </a:move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4"/>
                    <a:pt x="17" y="4"/>
                    <a:pt x="17" y="4"/>
                  </a:cubicBezTo>
                  <a:cubicBezTo>
                    <a:pt x="18" y="4"/>
                    <a:pt x="18" y="4"/>
                    <a:pt x="18" y="4"/>
                  </a:cubicBezTo>
                  <a:close/>
                  <a:moveTo>
                    <a:pt x="24" y="10"/>
                  </a:moveTo>
                  <a:cubicBezTo>
                    <a:pt x="23" y="10"/>
                    <a:pt x="23" y="10"/>
                    <a:pt x="23" y="10"/>
                  </a:cubicBezTo>
                  <a:cubicBezTo>
                    <a:pt x="23" y="9"/>
                    <a:pt x="23" y="9"/>
                    <a:pt x="23" y="9"/>
                  </a:cubicBezTo>
                  <a:cubicBezTo>
                    <a:pt x="23" y="9"/>
                    <a:pt x="23" y="9"/>
                    <a:pt x="23" y="9"/>
                  </a:cubicBezTo>
                  <a:cubicBezTo>
                    <a:pt x="24" y="9"/>
                    <a:pt x="24" y="9"/>
                    <a:pt x="24" y="9"/>
                  </a:cubicBezTo>
                  <a:cubicBezTo>
                    <a:pt x="24" y="9"/>
                    <a:pt x="24" y="9"/>
                    <a:pt x="24" y="9"/>
                  </a:cubicBezTo>
                  <a:cubicBezTo>
                    <a:pt x="24" y="10"/>
                    <a:pt x="24" y="10"/>
                    <a:pt x="24" y="10"/>
                  </a:cubicBezTo>
                  <a:cubicBezTo>
                    <a:pt x="24" y="10"/>
                    <a:pt x="24" y="10"/>
                    <a:pt x="24" y="1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2">
              <a:extLst>
                <a:ext uri="{FF2B5EF4-FFF2-40B4-BE49-F238E27FC236}">
                  <a16:creationId xmlns:a16="http://schemas.microsoft.com/office/drawing/2014/main" id="{1A8B83F7-3DBE-4577-B9A7-E6DE7DAE8019}"/>
                </a:ext>
              </a:extLst>
            </p:cNvPr>
            <p:cNvSpPr>
              <a:spLocks noEditPoints="1"/>
            </p:cNvSpPr>
            <p:nvPr/>
          </p:nvSpPr>
          <p:spPr bwMode="auto">
            <a:xfrm>
              <a:off x="12238704" y="9230230"/>
              <a:ext cx="579403" cy="645892"/>
            </a:xfrm>
            <a:custGeom>
              <a:avLst/>
              <a:gdLst>
                <a:gd name="T0" fmla="*/ 13 w 139"/>
                <a:gd name="T1" fmla="*/ 4 h 155"/>
                <a:gd name="T2" fmla="*/ 9 w 139"/>
                <a:gd name="T3" fmla="*/ 8 h 155"/>
                <a:gd name="T4" fmla="*/ 6 w 139"/>
                <a:gd name="T5" fmla="*/ 15 h 155"/>
                <a:gd name="T6" fmla="*/ 5 w 139"/>
                <a:gd name="T7" fmla="*/ 10 h 155"/>
                <a:gd name="T8" fmla="*/ 7 w 139"/>
                <a:gd name="T9" fmla="*/ 4 h 155"/>
                <a:gd name="T10" fmla="*/ 10 w 139"/>
                <a:gd name="T11" fmla="*/ 1 h 155"/>
                <a:gd name="T12" fmla="*/ 13 w 139"/>
                <a:gd name="T13" fmla="*/ 0 h 155"/>
                <a:gd name="T14" fmla="*/ 139 w 139"/>
                <a:gd name="T15" fmla="*/ 79 h 155"/>
                <a:gd name="T16" fmla="*/ 138 w 139"/>
                <a:gd name="T17" fmla="*/ 90 h 155"/>
                <a:gd name="T18" fmla="*/ 138 w 139"/>
                <a:gd name="T19" fmla="*/ 97 h 155"/>
                <a:gd name="T20" fmla="*/ 131 w 139"/>
                <a:gd name="T21" fmla="*/ 151 h 155"/>
                <a:gd name="T22" fmla="*/ 106 w 139"/>
                <a:gd name="T23" fmla="*/ 154 h 155"/>
                <a:gd name="T24" fmla="*/ 79 w 139"/>
                <a:gd name="T25" fmla="*/ 152 h 155"/>
                <a:gd name="T26" fmla="*/ 25 w 139"/>
                <a:gd name="T27" fmla="*/ 148 h 155"/>
                <a:gd name="T28" fmla="*/ 16 w 139"/>
                <a:gd name="T29" fmla="*/ 143 h 155"/>
                <a:gd name="T30" fmla="*/ 5 w 139"/>
                <a:gd name="T31" fmla="*/ 145 h 155"/>
                <a:gd name="T32" fmla="*/ 0 w 139"/>
                <a:gd name="T33" fmla="*/ 146 h 155"/>
                <a:gd name="T34" fmla="*/ 3 w 139"/>
                <a:gd name="T35" fmla="*/ 127 h 155"/>
                <a:gd name="T36" fmla="*/ 13 w 139"/>
                <a:gd name="T37" fmla="*/ 97 h 155"/>
                <a:gd name="T38" fmla="*/ 23 w 139"/>
                <a:gd name="T39" fmla="*/ 84 h 155"/>
                <a:gd name="T40" fmla="*/ 23 w 139"/>
                <a:gd name="T41" fmla="*/ 70 h 155"/>
                <a:gd name="T42" fmla="*/ 18 w 139"/>
                <a:gd name="T43" fmla="*/ 63 h 155"/>
                <a:gd name="T44" fmla="*/ 15 w 139"/>
                <a:gd name="T45" fmla="*/ 52 h 155"/>
                <a:gd name="T46" fmla="*/ 16 w 139"/>
                <a:gd name="T47" fmla="*/ 50 h 155"/>
                <a:gd name="T48" fmla="*/ 19 w 139"/>
                <a:gd name="T49" fmla="*/ 48 h 155"/>
                <a:gd name="T50" fmla="*/ 13 w 139"/>
                <a:gd name="T51" fmla="*/ 29 h 155"/>
                <a:gd name="T52" fmla="*/ 7 w 139"/>
                <a:gd name="T53" fmla="*/ 19 h 155"/>
                <a:gd name="T54" fmla="*/ 18 w 139"/>
                <a:gd name="T55" fmla="*/ 17 h 155"/>
                <a:gd name="T56" fmla="*/ 53 w 139"/>
                <a:gd name="T57" fmla="*/ 17 h 155"/>
                <a:gd name="T58" fmla="*/ 56 w 139"/>
                <a:gd name="T59" fmla="*/ 20 h 155"/>
                <a:gd name="T60" fmla="*/ 59 w 139"/>
                <a:gd name="T61" fmla="*/ 31 h 155"/>
                <a:gd name="T62" fmla="*/ 66 w 139"/>
                <a:gd name="T63" fmla="*/ 41 h 155"/>
                <a:gd name="T64" fmla="*/ 71 w 139"/>
                <a:gd name="T65" fmla="*/ 41 h 155"/>
                <a:gd name="T66" fmla="*/ 86 w 139"/>
                <a:gd name="T67" fmla="*/ 40 h 155"/>
                <a:gd name="T68" fmla="*/ 87 w 139"/>
                <a:gd name="T69" fmla="*/ 32 h 155"/>
                <a:gd name="T70" fmla="*/ 100 w 139"/>
                <a:gd name="T71" fmla="*/ 28 h 155"/>
                <a:gd name="T72" fmla="*/ 99 w 139"/>
                <a:gd name="T73" fmla="*/ 31 h 155"/>
                <a:gd name="T74" fmla="*/ 113 w 139"/>
                <a:gd name="T75" fmla="*/ 33 h 155"/>
                <a:gd name="T76" fmla="*/ 113 w 139"/>
                <a:gd name="T77" fmla="*/ 42 h 155"/>
                <a:gd name="T78" fmla="*/ 114 w 139"/>
                <a:gd name="T79" fmla="*/ 58 h 155"/>
                <a:gd name="T80" fmla="*/ 119 w 139"/>
                <a:gd name="T81" fmla="*/ 71 h 155"/>
                <a:gd name="T82" fmla="*/ 118 w 139"/>
                <a:gd name="T83" fmla="*/ 73 h 155"/>
                <a:gd name="T84" fmla="*/ 119 w 139"/>
                <a:gd name="T85" fmla="*/ 77 h 155"/>
                <a:gd name="T86" fmla="*/ 131 w 139"/>
                <a:gd name="T87" fmla="*/ 74 h 155"/>
                <a:gd name="T88" fmla="*/ 137 w 139"/>
                <a:gd name="T89" fmla="*/ 7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9" h="155">
                  <a:moveTo>
                    <a:pt x="15" y="3"/>
                  </a:moveTo>
                  <a:cubicBezTo>
                    <a:pt x="15" y="3"/>
                    <a:pt x="15" y="3"/>
                    <a:pt x="15" y="3"/>
                  </a:cubicBezTo>
                  <a:cubicBezTo>
                    <a:pt x="14" y="3"/>
                    <a:pt x="14" y="3"/>
                    <a:pt x="13" y="4"/>
                  </a:cubicBezTo>
                  <a:cubicBezTo>
                    <a:pt x="9" y="7"/>
                    <a:pt x="10" y="6"/>
                    <a:pt x="8" y="7"/>
                  </a:cubicBezTo>
                  <a:cubicBezTo>
                    <a:pt x="8" y="8"/>
                    <a:pt x="8" y="8"/>
                    <a:pt x="8" y="8"/>
                  </a:cubicBezTo>
                  <a:cubicBezTo>
                    <a:pt x="9" y="8"/>
                    <a:pt x="9" y="8"/>
                    <a:pt x="9" y="8"/>
                  </a:cubicBezTo>
                  <a:cubicBezTo>
                    <a:pt x="9" y="12"/>
                    <a:pt x="9" y="11"/>
                    <a:pt x="9" y="14"/>
                  </a:cubicBezTo>
                  <a:cubicBezTo>
                    <a:pt x="9" y="15"/>
                    <a:pt x="9" y="15"/>
                    <a:pt x="9" y="15"/>
                  </a:cubicBezTo>
                  <a:cubicBezTo>
                    <a:pt x="8" y="15"/>
                    <a:pt x="7" y="15"/>
                    <a:pt x="6" y="15"/>
                  </a:cubicBezTo>
                  <a:cubicBezTo>
                    <a:pt x="5" y="15"/>
                    <a:pt x="5" y="14"/>
                    <a:pt x="5" y="14"/>
                  </a:cubicBezTo>
                  <a:cubicBezTo>
                    <a:pt x="5" y="12"/>
                    <a:pt x="5" y="13"/>
                    <a:pt x="6" y="12"/>
                  </a:cubicBezTo>
                  <a:cubicBezTo>
                    <a:pt x="5" y="10"/>
                    <a:pt x="5" y="10"/>
                    <a:pt x="5" y="10"/>
                  </a:cubicBezTo>
                  <a:cubicBezTo>
                    <a:pt x="5" y="10"/>
                    <a:pt x="4" y="7"/>
                    <a:pt x="3" y="7"/>
                  </a:cubicBezTo>
                  <a:cubicBezTo>
                    <a:pt x="4" y="6"/>
                    <a:pt x="4" y="6"/>
                    <a:pt x="6" y="4"/>
                  </a:cubicBezTo>
                  <a:cubicBezTo>
                    <a:pt x="7" y="4"/>
                    <a:pt x="7" y="4"/>
                    <a:pt x="7" y="4"/>
                  </a:cubicBezTo>
                  <a:cubicBezTo>
                    <a:pt x="7" y="4"/>
                    <a:pt x="7" y="4"/>
                    <a:pt x="7" y="4"/>
                  </a:cubicBezTo>
                  <a:cubicBezTo>
                    <a:pt x="8" y="3"/>
                    <a:pt x="7" y="3"/>
                    <a:pt x="8" y="2"/>
                  </a:cubicBezTo>
                  <a:cubicBezTo>
                    <a:pt x="9" y="2"/>
                    <a:pt x="9" y="2"/>
                    <a:pt x="10" y="1"/>
                  </a:cubicBezTo>
                  <a:cubicBezTo>
                    <a:pt x="12" y="1"/>
                    <a:pt x="11" y="1"/>
                    <a:pt x="12" y="0"/>
                  </a:cubicBezTo>
                  <a:cubicBezTo>
                    <a:pt x="13" y="0"/>
                    <a:pt x="13" y="0"/>
                    <a:pt x="13" y="0"/>
                  </a:cubicBezTo>
                  <a:cubicBezTo>
                    <a:pt x="13" y="0"/>
                    <a:pt x="13" y="0"/>
                    <a:pt x="13" y="0"/>
                  </a:cubicBezTo>
                  <a:cubicBezTo>
                    <a:pt x="14" y="1"/>
                    <a:pt x="14" y="2"/>
                    <a:pt x="15" y="3"/>
                  </a:cubicBezTo>
                  <a:close/>
                  <a:moveTo>
                    <a:pt x="138" y="73"/>
                  </a:moveTo>
                  <a:cubicBezTo>
                    <a:pt x="138" y="77"/>
                    <a:pt x="138" y="74"/>
                    <a:pt x="139" y="79"/>
                  </a:cubicBezTo>
                  <a:cubicBezTo>
                    <a:pt x="138" y="79"/>
                    <a:pt x="138" y="79"/>
                    <a:pt x="138" y="79"/>
                  </a:cubicBezTo>
                  <a:cubicBezTo>
                    <a:pt x="138" y="81"/>
                    <a:pt x="138" y="80"/>
                    <a:pt x="138" y="81"/>
                  </a:cubicBezTo>
                  <a:cubicBezTo>
                    <a:pt x="138" y="82"/>
                    <a:pt x="138" y="90"/>
                    <a:pt x="138" y="90"/>
                  </a:cubicBezTo>
                  <a:cubicBezTo>
                    <a:pt x="137" y="92"/>
                    <a:pt x="137" y="93"/>
                    <a:pt x="137" y="95"/>
                  </a:cubicBezTo>
                  <a:cubicBezTo>
                    <a:pt x="138" y="97"/>
                    <a:pt x="138" y="97"/>
                    <a:pt x="138" y="97"/>
                  </a:cubicBezTo>
                  <a:cubicBezTo>
                    <a:pt x="138" y="97"/>
                    <a:pt x="138" y="97"/>
                    <a:pt x="138" y="97"/>
                  </a:cubicBezTo>
                  <a:cubicBezTo>
                    <a:pt x="136" y="97"/>
                    <a:pt x="117" y="97"/>
                    <a:pt x="115" y="97"/>
                  </a:cubicBezTo>
                  <a:cubicBezTo>
                    <a:pt x="115" y="136"/>
                    <a:pt x="115" y="131"/>
                    <a:pt x="117" y="139"/>
                  </a:cubicBezTo>
                  <a:cubicBezTo>
                    <a:pt x="125" y="144"/>
                    <a:pt x="116" y="138"/>
                    <a:pt x="131" y="151"/>
                  </a:cubicBezTo>
                  <a:cubicBezTo>
                    <a:pt x="130" y="151"/>
                    <a:pt x="110" y="155"/>
                    <a:pt x="108" y="155"/>
                  </a:cubicBezTo>
                  <a:cubicBezTo>
                    <a:pt x="108" y="155"/>
                    <a:pt x="108" y="155"/>
                    <a:pt x="108" y="155"/>
                  </a:cubicBezTo>
                  <a:cubicBezTo>
                    <a:pt x="106" y="154"/>
                    <a:pt x="106" y="154"/>
                    <a:pt x="106" y="154"/>
                  </a:cubicBezTo>
                  <a:cubicBezTo>
                    <a:pt x="103" y="155"/>
                    <a:pt x="104" y="155"/>
                    <a:pt x="101" y="155"/>
                  </a:cubicBezTo>
                  <a:cubicBezTo>
                    <a:pt x="99" y="155"/>
                    <a:pt x="99" y="155"/>
                    <a:pt x="97" y="154"/>
                  </a:cubicBezTo>
                  <a:cubicBezTo>
                    <a:pt x="93" y="153"/>
                    <a:pt x="83" y="154"/>
                    <a:pt x="79" y="152"/>
                  </a:cubicBezTo>
                  <a:cubicBezTo>
                    <a:pt x="77" y="150"/>
                    <a:pt x="77" y="150"/>
                    <a:pt x="76" y="148"/>
                  </a:cubicBezTo>
                  <a:cubicBezTo>
                    <a:pt x="76" y="148"/>
                    <a:pt x="76" y="148"/>
                    <a:pt x="75" y="148"/>
                  </a:cubicBezTo>
                  <a:cubicBezTo>
                    <a:pt x="74" y="148"/>
                    <a:pt x="25" y="148"/>
                    <a:pt x="25" y="148"/>
                  </a:cubicBezTo>
                  <a:cubicBezTo>
                    <a:pt x="22" y="146"/>
                    <a:pt x="22" y="147"/>
                    <a:pt x="20" y="144"/>
                  </a:cubicBezTo>
                  <a:cubicBezTo>
                    <a:pt x="19" y="143"/>
                    <a:pt x="19" y="143"/>
                    <a:pt x="19" y="143"/>
                  </a:cubicBezTo>
                  <a:cubicBezTo>
                    <a:pt x="17" y="143"/>
                    <a:pt x="17" y="143"/>
                    <a:pt x="16" y="143"/>
                  </a:cubicBezTo>
                  <a:cubicBezTo>
                    <a:pt x="14" y="144"/>
                    <a:pt x="11" y="145"/>
                    <a:pt x="9" y="146"/>
                  </a:cubicBezTo>
                  <a:cubicBezTo>
                    <a:pt x="7" y="146"/>
                    <a:pt x="7" y="146"/>
                    <a:pt x="6" y="146"/>
                  </a:cubicBezTo>
                  <a:cubicBezTo>
                    <a:pt x="5" y="145"/>
                    <a:pt x="5" y="145"/>
                    <a:pt x="5" y="145"/>
                  </a:cubicBezTo>
                  <a:cubicBezTo>
                    <a:pt x="3" y="145"/>
                    <a:pt x="3" y="145"/>
                    <a:pt x="3" y="145"/>
                  </a:cubicBezTo>
                  <a:cubicBezTo>
                    <a:pt x="2" y="146"/>
                    <a:pt x="2" y="146"/>
                    <a:pt x="2" y="146"/>
                  </a:cubicBezTo>
                  <a:cubicBezTo>
                    <a:pt x="0" y="146"/>
                    <a:pt x="0" y="146"/>
                    <a:pt x="0" y="146"/>
                  </a:cubicBezTo>
                  <a:cubicBezTo>
                    <a:pt x="1" y="136"/>
                    <a:pt x="1" y="144"/>
                    <a:pt x="1" y="131"/>
                  </a:cubicBezTo>
                  <a:cubicBezTo>
                    <a:pt x="1" y="130"/>
                    <a:pt x="1" y="131"/>
                    <a:pt x="0" y="130"/>
                  </a:cubicBezTo>
                  <a:cubicBezTo>
                    <a:pt x="2" y="129"/>
                    <a:pt x="2" y="129"/>
                    <a:pt x="3" y="127"/>
                  </a:cubicBezTo>
                  <a:cubicBezTo>
                    <a:pt x="4" y="124"/>
                    <a:pt x="8" y="109"/>
                    <a:pt x="9" y="106"/>
                  </a:cubicBezTo>
                  <a:cubicBezTo>
                    <a:pt x="9" y="102"/>
                    <a:pt x="9" y="102"/>
                    <a:pt x="9" y="102"/>
                  </a:cubicBezTo>
                  <a:cubicBezTo>
                    <a:pt x="13" y="97"/>
                    <a:pt x="13" y="97"/>
                    <a:pt x="13" y="97"/>
                  </a:cubicBezTo>
                  <a:cubicBezTo>
                    <a:pt x="14" y="95"/>
                    <a:pt x="14" y="95"/>
                    <a:pt x="14" y="95"/>
                  </a:cubicBezTo>
                  <a:cubicBezTo>
                    <a:pt x="17" y="93"/>
                    <a:pt x="16" y="93"/>
                    <a:pt x="19" y="92"/>
                  </a:cubicBezTo>
                  <a:cubicBezTo>
                    <a:pt x="22" y="88"/>
                    <a:pt x="22" y="88"/>
                    <a:pt x="23" y="84"/>
                  </a:cubicBezTo>
                  <a:cubicBezTo>
                    <a:pt x="23" y="79"/>
                    <a:pt x="24" y="75"/>
                    <a:pt x="24" y="73"/>
                  </a:cubicBezTo>
                  <a:cubicBezTo>
                    <a:pt x="23" y="72"/>
                    <a:pt x="23" y="72"/>
                    <a:pt x="23" y="72"/>
                  </a:cubicBezTo>
                  <a:cubicBezTo>
                    <a:pt x="23" y="70"/>
                    <a:pt x="23" y="70"/>
                    <a:pt x="23" y="70"/>
                  </a:cubicBezTo>
                  <a:cubicBezTo>
                    <a:pt x="21" y="68"/>
                    <a:pt x="22" y="69"/>
                    <a:pt x="21" y="68"/>
                  </a:cubicBezTo>
                  <a:cubicBezTo>
                    <a:pt x="20" y="66"/>
                    <a:pt x="20" y="66"/>
                    <a:pt x="20" y="66"/>
                  </a:cubicBezTo>
                  <a:cubicBezTo>
                    <a:pt x="18" y="63"/>
                    <a:pt x="18" y="63"/>
                    <a:pt x="18" y="63"/>
                  </a:cubicBezTo>
                  <a:cubicBezTo>
                    <a:pt x="18" y="61"/>
                    <a:pt x="18" y="61"/>
                    <a:pt x="18" y="61"/>
                  </a:cubicBezTo>
                  <a:cubicBezTo>
                    <a:pt x="17" y="60"/>
                    <a:pt x="17" y="60"/>
                    <a:pt x="17" y="60"/>
                  </a:cubicBezTo>
                  <a:cubicBezTo>
                    <a:pt x="17" y="56"/>
                    <a:pt x="16" y="57"/>
                    <a:pt x="15" y="52"/>
                  </a:cubicBezTo>
                  <a:cubicBezTo>
                    <a:pt x="15" y="52"/>
                    <a:pt x="15" y="52"/>
                    <a:pt x="15" y="52"/>
                  </a:cubicBezTo>
                  <a:cubicBezTo>
                    <a:pt x="15" y="51"/>
                    <a:pt x="15" y="51"/>
                    <a:pt x="15" y="51"/>
                  </a:cubicBezTo>
                  <a:cubicBezTo>
                    <a:pt x="16" y="50"/>
                    <a:pt x="16" y="50"/>
                    <a:pt x="16" y="50"/>
                  </a:cubicBezTo>
                  <a:cubicBezTo>
                    <a:pt x="15" y="51"/>
                    <a:pt x="15" y="51"/>
                    <a:pt x="15" y="51"/>
                  </a:cubicBezTo>
                  <a:cubicBezTo>
                    <a:pt x="15" y="52"/>
                    <a:pt x="15" y="52"/>
                    <a:pt x="15" y="52"/>
                  </a:cubicBezTo>
                  <a:cubicBezTo>
                    <a:pt x="19" y="48"/>
                    <a:pt x="19" y="48"/>
                    <a:pt x="19" y="48"/>
                  </a:cubicBezTo>
                  <a:cubicBezTo>
                    <a:pt x="19" y="47"/>
                    <a:pt x="19" y="47"/>
                    <a:pt x="19" y="47"/>
                  </a:cubicBezTo>
                  <a:cubicBezTo>
                    <a:pt x="19" y="46"/>
                    <a:pt x="19" y="46"/>
                    <a:pt x="19" y="45"/>
                  </a:cubicBezTo>
                  <a:cubicBezTo>
                    <a:pt x="13" y="32"/>
                    <a:pt x="13" y="33"/>
                    <a:pt x="13" y="29"/>
                  </a:cubicBezTo>
                  <a:cubicBezTo>
                    <a:pt x="9" y="24"/>
                    <a:pt x="9" y="25"/>
                    <a:pt x="7" y="20"/>
                  </a:cubicBezTo>
                  <a:cubicBezTo>
                    <a:pt x="6" y="19"/>
                    <a:pt x="6" y="19"/>
                    <a:pt x="6" y="19"/>
                  </a:cubicBezTo>
                  <a:cubicBezTo>
                    <a:pt x="7" y="19"/>
                    <a:pt x="7" y="19"/>
                    <a:pt x="7" y="19"/>
                  </a:cubicBezTo>
                  <a:cubicBezTo>
                    <a:pt x="9" y="19"/>
                    <a:pt x="13" y="18"/>
                    <a:pt x="15" y="16"/>
                  </a:cubicBezTo>
                  <a:cubicBezTo>
                    <a:pt x="17" y="16"/>
                    <a:pt x="17" y="16"/>
                    <a:pt x="17" y="16"/>
                  </a:cubicBezTo>
                  <a:cubicBezTo>
                    <a:pt x="18" y="17"/>
                    <a:pt x="18" y="17"/>
                    <a:pt x="18" y="17"/>
                  </a:cubicBezTo>
                  <a:cubicBezTo>
                    <a:pt x="18" y="16"/>
                    <a:pt x="18" y="16"/>
                    <a:pt x="18" y="16"/>
                  </a:cubicBezTo>
                  <a:cubicBezTo>
                    <a:pt x="18" y="16"/>
                    <a:pt x="52" y="16"/>
                    <a:pt x="52" y="16"/>
                  </a:cubicBezTo>
                  <a:cubicBezTo>
                    <a:pt x="53" y="17"/>
                    <a:pt x="53" y="17"/>
                    <a:pt x="53" y="17"/>
                  </a:cubicBezTo>
                  <a:cubicBezTo>
                    <a:pt x="54" y="17"/>
                    <a:pt x="54" y="17"/>
                    <a:pt x="54" y="17"/>
                  </a:cubicBezTo>
                  <a:cubicBezTo>
                    <a:pt x="55" y="19"/>
                    <a:pt x="55" y="18"/>
                    <a:pt x="55" y="19"/>
                  </a:cubicBezTo>
                  <a:cubicBezTo>
                    <a:pt x="56" y="20"/>
                    <a:pt x="56" y="20"/>
                    <a:pt x="56" y="20"/>
                  </a:cubicBezTo>
                  <a:cubicBezTo>
                    <a:pt x="56" y="21"/>
                    <a:pt x="56" y="21"/>
                    <a:pt x="56" y="21"/>
                  </a:cubicBezTo>
                  <a:cubicBezTo>
                    <a:pt x="56" y="25"/>
                    <a:pt x="58" y="26"/>
                    <a:pt x="59" y="30"/>
                  </a:cubicBezTo>
                  <a:cubicBezTo>
                    <a:pt x="59" y="31"/>
                    <a:pt x="59" y="31"/>
                    <a:pt x="59" y="31"/>
                  </a:cubicBezTo>
                  <a:cubicBezTo>
                    <a:pt x="59" y="32"/>
                    <a:pt x="59" y="32"/>
                    <a:pt x="59" y="32"/>
                  </a:cubicBezTo>
                  <a:cubicBezTo>
                    <a:pt x="62" y="36"/>
                    <a:pt x="58" y="29"/>
                    <a:pt x="65" y="41"/>
                  </a:cubicBezTo>
                  <a:cubicBezTo>
                    <a:pt x="66" y="41"/>
                    <a:pt x="66" y="41"/>
                    <a:pt x="66" y="41"/>
                  </a:cubicBezTo>
                  <a:cubicBezTo>
                    <a:pt x="69" y="41"/>
                    <a:pt x="68" y="41"/>
                    <a:pt x="70" y="41"/>
                  </a:cubicBezTo>
                  <a:cubicBezTo>
                    <a:pt x="71" y="42"/>
                    <a:pt x="71" y="42"/>
                    <a:pt x="71" y="42"/>
                  </a:cubicBezTo>
                  <a:cubicBezTo>
                    <a:pt x="71" y="41"/>
                    <a:pt x="71" y="41"/>
                    <a:pt x="71" y="41"/>
                  </a:cubicBezTo>
                  <a:cubicBezTo>
                    <a:pt x="73" y="41"/>
                    <a:pt x="73" y="41"/>
                    <a:pt x="73" y="41"/>
                  </a:cubicBezTo>
                  <a:cubicBezTo>
                    <a:pt x="74" y="40"/>
                    <a:pt x="76" y="40"/>
                    <a:pt x="77" y="40"/>
                  </a:cubicBezTo>
                  <a:cubicBezTo>
                    <a:pt x="81" y="40"/>
                    <a:pt x="79" y="41"/>
                    <a:pt x="86" y="40"/>
                  </a:cubicBezTo>
                  <a:cubicBezTo>
                    <a:pt x="86" y="39"/>
                    <a:pt x="86" y="37"/>
                    <a:pt x="86" y="36"/>
                  </a:cubicBezTo>
                  <a:cubicBezTo>
                    <a:pt x="87" y="35"/>
                    <a:pt x="86" y="36"/>
                    <a:pt x="87" y="34"/>
                  </a:cubicBezTo>
                  <a:cubicBezTo>
                    <a:pt x="87" y="33"/>
                    <a:pt x="87" y="34"/>
                    <a:pt x="87" y="32"/>
                  </a:cubicBezTo>
                  <a:cubicBezTo>
                    <a:pt x="88" y="31"/>
                    <a:pt x="88" y="31"/>
                    <a:pt x="88" y="31"/>
                  </a:cubicBezTo>
                  <a:cubicBezTo>
                    <a:pt x="89" y="29"/>
                    <a:pt x="89" y="29"/>
                    <a:pt x="89" y="29"/>
                  </a:cubicBezTo>
                  <a:cubicBezTo>
                    <a:pt x="92" y="29"/>
                    <a:pt x="97" y="28"/>
                    <a:pt x="100" y="28"/>
                  </a:cubicBezTo>
                  <a:cubicBezTo>
                    <a:pt x="100" y="28"/>
                    <a:pt x="100" y="28"/>
                    <a:pt x="100" y="28"/>
                  </a:cubicBezTo>
                  <a:cubicBezTo>
                    <a:pt x="99" y="30"/>
                    <a:pt x="99" y="30"/>
                    <a:pt x="99" y="30"/>
                  </a:cubicBezTo>
                  <a:cubicBezTo>
                    <a:pt x="99" y="31"/>
                    <a:pt x="99" y="31"/>
                    <a:pt x="99" y="31"/>
                  </a:cubicBezTo>
                  <a:cubicBezTo>
                    <a:pt x="99" y="32"/>
                    <a:pt x="99" y="32"/>
                    <a:pt x="99" y="32"/>
                  </a:cubicBezTo>
                  <a:cubicBezTo>
                    <a:pt x="100" y="32"/>
                    <a:pt x="100" y="32"/>
                    <a:pt x="100" y="32"/>
                  </a:cubicBezTo>
                  <a:cubicBezTo>
                    <a:pt x="101" y="32"/>
                    <a:pt x="112" y="32"/>
                    <a:pt x="113" y="33"/>
                  </a:cubicBezTo>
                  <a:cubicBezTo>
                    <a:pt x="114" y="34"/>
                    <a:pt x="114" y="34"/>
                    <a:pt x="114" y="34"/>
                  </a:cubicBezTo>
                  <a:cubicBezTo>
                    <a:pt x="114" y="36"/>
                    <a:pt x="114" y="35"/>
                    <a:pt x="113" y="39"/>
                  </a:cubicBezTo>
                  <a:cubicBezTo>
                    <a:pt x="113" y="42"/>
                    <a:pt x="113" y="42"/>
                    <a:pt x="113" y="42"/>
                  </a:cubicBezTo>
                  <a:cubicBezTo>
                    <a:pt x="114" y="44"/>
                    <a:pt x="114" y="44"/>
                    <a:pt x="114" y="44"/>
                  </a:cubicBezTo>
                  <a:cubicBezTo>
                    <a:pt x="115" y="51"/>
                    <a:pt x="114" y="49"/>
                    <a:pt x="113" y="57"/>
                  </a:cubicBezTo>
                  <a:cubicBezTo>
                    <a:pt x="114" y="58"/>
                    <a:pt x="114" y="58"/>
                    <a:pt x="114" y="58"/>
                  </a:cubicBezTo>
                  <a:cubicBezTo>
                    <a:pt x="117" y="62"/>
                    <a:pt x="118" y="61"/>
                    <a:pt x="119" y="67"/>
                  </a:cubicBezTo>
                  <a:cubicBezTo>
                    <a:pt x="119" y="68"/>
                    <a:pt x="119" y="68"/>
                    <a:pt x="119" y="68"/>
                  </a:cubicBezTo>
                  <a:cubicBezTo>
                    <a:pt x="119" y="69"/>
                    <a:pt x="119" y="69"/>
                    <a:pt x="119" y="71"/>
                  </a:cubicBezTo>
                  <a:cubicBezTo>
                    <a:pt x="119" y="72"/>
                    <a:pt x="119" y="72"/>
                    <a:pt x="119" y="72"/>
                  </a:cubicBezTo>
                  <a:cubicBezTo>
                    <a:pt x="118" y="72"/>
                    <a:pt x="118" y="72"/>
                    <a:pt x="118" y="72"/>
                  </a:cubicBezTo>
                  <a:cubicBezTo>
                    <a:pt x="118" y="73"/>
                    <a:pt x="118" y="73"/>
                    <a:pt x="118" y="73"/>
                  </a:cubicBezTo>
                  <a:cubicBezTo>
                    <a:pt x="118" y="75"/>
                    <a:pt x="118" y="74"/>
                    <a:pt x="118" y="76"/>
                  </a:cubicBezTo>
                  <a:cubicBezTo>
                    <a:pt x="119" y="76"/>
                    <a:pt x="118" y="76"/>
                    <a:pt x="119" y="76"/>
                  </a:cubicBezTo>
                  <a:cubicBezTo>
                    <a:pt x="119" y="77"/>
                    <a:pt x="119" y="77"/>
                    <a:pt x="119" y="77"/>
                  </a:cubicBezTo>
                  <a:cubicBezTo>
                    <a:pt x="120" y="76"/>
                    <a:pt x="120" y="76"/>
                    <a:pt x="121" y="75"/>
                  </a:cubicBezTo>
                  <a:cubicBezTo>
                    <a:pt x="122" y="75"/>
                    <a:pt x="122" y="75"/>
                    <a:pt x="122" y="75"/>
                  </a:cubicBezTo>
                  <a:cubicBezTo>
                    <a:pt x="129" y="75"/>
                    <a:pt x="127" y="76"/>
                    <a:pt x="131" y="74"/>
                  </a:cubicBezTo>
                  <a:cubicBezTo>
                    <a:pt x="133" y="74"/>
                    <a:pt x="134" y="74"/>
                    <a:pt x="136" y="74"/>
                  </a:cubicBezTo>
                  <a:cubicBezTo>
                    <a:pt x="137" y="74"/>
                    <a:pt x="137" y="74"/>
                    <a:pt x="137" y="74"/>
                  </a:cubicBezTo>
                  <a:cubicBezTo>
                    <a:pt x="137" y="74"/>
                    <a:pt x="137" y="74"/>
                    <a:pt x="137" y="73"/>
                  </a:cubicBezTo>
                  <a:cubicBezTo>
                    <a:pt x="138" y="73"/>
                    <a:pt x="138" y="73"/>
                    <a:pt x="138" y="7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3">
              <a:extLst>
                <a:ext uri="{FF2B5EF4-FFF2-40B4-BE49-F238E27FC236}">
                  <a16:creationId xmlns:a16="http://schemas.microsoft.com/office/drawing/2014/main" id="{BA27B111-032A-4BB1-ACA0-3BB4FFD9ABC2}"/>
                </a:ext>
              </a:extLst>
            </p:cNvPr>
            <p:cNvSpPr>
              <a:spLocks noEditPoints="1"/>
            </p:cNvSpPr>
            <p:nvPr/>
          </p:nvSpPr>
          <p:spPr bwMode="auto">
            <a:xfrm>
              <a:off x="8254118" y="10061342"/>
              <a:ext cx="930844" cy="2042162"/>
            </a:xfrm>
            <a:custGeom>
              <a:avLst/>
              <a:gdLst>
                <a:gd name="T0" fmla="*/ 170 w 223"/>
                <a:gd name="T1" fmla="*/ 38 h 490"/>
                <a:gd name="T2" fmla="*/ 176 w 223"/>
                <a:gd name="T3" fmla="*/ 51 h 490"/>
                <a:gd name="T4" fmla="*/ 171 w 223"/>
                <a:gd name="T5" fmla="*/ 61 h 490"/>
                <a:gd name="T6" fmla="*/ 184 w 223"/>
                <a:gd name="T7" fmla="*/ 70 h 490"/>
                <a:gd name="T8" fmla="*/ 196 w 223"/>
                <a:gd name="T9" fmla="*/ 68 h 490"/>
                <a:gd name="T10" fmla="*/ 204 w 223"/>
                <a:gd name="T11" fmla="*/ 64 h 490"/>
                <a:gd name="T12" fmla="*/ 213 w 223"/>
                <a:gd name="T13" fmla="*/ 46 h 490"/>
                <a:gd name="T14" fmla="*/ 221 w 223"/>
                <a:gd name="T15" fmla="*/ 51 h 490"/>
                <a:gd name="T16" fmla="*/ 218 w 223"/>
                <a:gd name="T17" fmla="*/ 67 h 490"/>
                <a:gd name="T18" fmla="*/ 210 w 223"/>
                <a:gd name="T19" fmla="*/ 71 h 490"/>
                <a:gd name="T20" fmla="*/ 203 w 223"/>
                <a:gd name="T21" fmla="*/ 78 h 490"/>
                <a:gd name="T22" fmla="*/ 198 w 223"/>
                <a:gd name="T23" fmla="*/ 82 h 490"/>
                <a:gd name="T24" fmla="*/ 182 w 223"/>
                <a:gd name="T25" fmla="*/ 101 h 490"/>
                <a:gd name="T26" fmla="*/ 174 w 223"/>
                <a:gd name="T27" fmla="*/ 120 h 490"/>
                <a:gd name="T28" fmla="*/ 173 w 223"/>
                <a:gd name="T29" fmla="*/ 131 h 490"/>
                <a:gd name="T30" fmla="*/ 170 w 223"/>
                <a:gd name="T31" fmla="*/ 158 h 490"/>
                <a:gd name="T32" fmla="*/ 186 w 223"/>
                <a:gd name="T33" fmla="*/ 187 h 490"/>
                <a:gd name="T34" fmla="*/ 126 w 223"/>
                <a:gd name="T35" fmla="*/ 224 h 490"/>
                <a:gd name="T36" fmla="*/ 127 w 223"/>
                <a:gd name="T37" fmla="*/ 249 h 490"/>
                <a:gd name="T38" fmla="*/ 95 w 223"/>
                <a:gd name="T39" fmla="*/ 268 h 490"/>
                <a:gd name="T40" fmla="*/ 106 w 223"/>
                <a:gd name="T41" fmla="*/ 274 h 490"/>
                <a:gd name="T42" fmla="*/ 104 w 223"/>
                <a:gd name="T43" fmla="*/ 278 h 490"/>
                <a:gd name="T44" fmla="*/ 93 w 223"/>
                <a:gd name="T45" fmla="*/ 292 h 490"/>
                <a:gd name="T46" fmla="*/ 89 w 223"/>
                <a:gd name="T47" fmla="*/ 315 h 490"/>
                <a:gd name="T48" fmla="*/ 86 w 223"/>
                <a:gd name="T49" fmla="*/ 350 h 490"/>
                <a:gd name="T50" fmla="*/ 80 w 223"/>
                <a:gd name="T51" fmla="*/ 369 h 490"/>
                <a:gd name="T52" fmla="*/ 55 w 223"/>
                <a:gd name="T53" fmla="*/ 394 h 490"/>
                <a:gd name="T54" fmla="*/ 49 w 223"/>
                <a:gd name="T55" fmla="*/ 413 h 490"/>
                <a:gd name="T56" fmla="*/ 51 w 223"/>
                <a:gd name="T57" fmla="*/ 427 h 490"/>
                <a:gd name="T58" fmla="*/ 14 w 223"/>
                <a:gd name="T59" fmla="*/ 428 h 490"/>
                <a:gd name="T60" fmla="*/ 12 w 223"/>
                <a:gd name="T61" fmla="*/ 408 h 490"/>
                <a:gd name="T62" fmla="*/ 0 w 223"/>
                <a:gd name="T63" fmla="*/ 388 h 490"/>
                <a:gd name="T64" fmla="*/ 12 w 223"/>
                <a:gd name="T65" fmla="*/ 370 h 490"/>
                <a:gd name="T66" fmla="*/ 18 w 223"/>
                <a:gd name="T67" fmla="*/ 350 h 490"/>
                <a:gd name="T68" fmla="*/ 21 w 223"/>
                <a:gd name="T69" fmla="*/ 329 h 490"/>
                <a:gd name="T70" fmla="*/ 17 w 223"/>
                <a:gd name="T71" fmla="*/ 311 h 490"/>
                <a:gd name="T72" fmla="*/ 20 w 223"/>
                <a:gd name="T73" fmla="*/ 300 h 490"/>
                <a:gd name="T74" fmla="*/ 17 w 223"/>
                <a:gd name="T75" fmla="*/ 285 h 490"/>
                <a:gd name="T76" fmla="*/ 20 w 223"/>
                <a:gd name="T77" fmla="*/ 270 h 490"/>
                <a:gd name="T78" fmla="*/ 20 w 223"/>
                <a:gd name="T79" fmla="*/ 243 h 490"/>
                <a:gd name="T80" fmla="*/ 21 w 223"/>
                <a:gd name="T81" fmla="*/ 233 h 490"/>
                <a:gd name="T82" fmla="*/ 28 w 223"/>
                <a:gd name="T83" fmla="*/ 211 h 490"/>
                <a:gd name="T84" fmla="*/ 31 w 223"/>
                <a:gd name="T85" fmla="*/ 188 h 490"/>
                <a:gd name="T86" fmla="*/ 34 w 223"/>
                <a:gd name="T87" fmla="*/ 173 h 490"/>
                <a:gd name="T88" fmla="*/ 42 w 223"/>
                <a:gd name="T89" fmla="*/ 147 h 490"/>
                <a:gd name="T90" fmla="*/ 38 w 223"/>
                <a:gd name="T91" fmla="*/ 136 h 490"/>
                <a:gd name="T92" fmla="*/ 35 w 223"/>
                <a:gd name="T93" fmla="*/ 127 h 490"/>
                <a:gd name="T94" fmla="*/ 38 w 223"/>
                <a:gd name="T95" fmla="*/ 108 h 490"/>
                <a:gd name="T96" fmla="*/ 39 w 223"/>
                <a:gd name="T97" fmla="*/ 93 h 490"/>
                <a:gd name="T98" fmla="*/ 51 w 223"/>
                <a:gd name="T99" fmla="*/ 69 h 490"/>
                <a:gd name="T100" fmla="*/ 56 w 223"/>
                <a:gd name="T101" fmla="*/ 58 h 490"/>
                <a:gd name="T102" fmla="*/ 56 w 223"/>
                <a:gd name="T103" fmla="*/ 37 h 490"/>
                <a:gd name="T104" fmla="*/ 73 w 223"/>
                <a:gd name="T105" fmla="*/ 9 h 490"/>
                <a:gd name="T106" fmla="*/ 100 w 223"/>
                <a:gd name="T107" fmla="*/ 5 h 490"/>
                <a:gd name="T108" fmla="*/ 121 w 223"/>
                <a:gd name="T109" fmla="*/ 4 h 490"/>
                <a:gd name="T110" fmla="*/ 60 w 223"/>
                <a:gd name="T111" fmla="*/ 453 h 490"/>
                <a:gd name="T112" fmla="*/ 93 w 223"/>
                <a:gd name="T113" fmla="*/ 483 h 490"/>
                <a:gd name="T114" fmla="*/ 55 w 223"/>
                <a:gd name="T115" fmla="*/ 487 h 490"/>
                <a:gd name="T116" fmla="*/ 103 w 223"/>
                <a:gd name="T117" fmla="*/ 48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3" h="490">
                  <a:moveTo>
                    <a:pt x="122" y="5"/>
                  </a:moveTo>
                  <a:cubicBezTo>
                    <a:pt x="123" y="6"/>
                    <a:pt x="123" y="6"/>
                    <a:pt x="123" y="6"/>
                  </a:cubicBezTo>
                  <a:cubicBezTo>
                    <a:pt x="123" y="6"/>
                    <a:pt x="123" y="6"/>
                    <a:pt x="123" y="6"/>
                  </a:cubicBezTo>
                  <a:cubicBezTo>
                    <a:pt x="123" y="7"/>
                    <a:pt x="123" y="7"/>
                    <a:pt x="125" y="8"/>
                  </a:cubicBezTo>
                  <a:cubicBezTo>
                    <a:pt x="131" y="14"/>
                    <a:pt x="126" y="12"/>
                    <a:pt x="135" y="19"/>
                  </a:cubicBezTo>
                  <a:cubicBezTo>
                    <a:pt x="135" y="19"/>
                    <a:pt x="135" y="19"/>
                    <a:pt x="135" y="19"/>
                  </a:cubicBezTo>
                  <a:cubicBezTo>
                    <a:pt x="138" y="22"/>
                    <a:pt x="137" y="20"/>
                    <a:pt x="140" y="23"/>
                  </a:cubicBezTo>
                  <a:cubicBezTo>
                    <a:pt x="140" y="24"/>
                    <a:pt x="140" y="24"/>
                    <a:pt x="140" y="24"/>
                  </a:cubicBezTo>
                  <a:cubicBezTo>
                    <a:pt x="144" y="26"/>
                    <a:pt x="147" y="27"/>
                    <a:pt x="151" y="27"/>
                  </a:cubicBezTo>
                  <a:cubicBezTo>
                    <a:pt x="155" y="29"/>
                    <a:pt x="158" y="31"/>
                    <a:pt x="159" y="32"/>
                  </a:cubicBezTo>
                  <a:cubicBezTo>
                    <a:pt x="169" y="38"/>
                    <a:pt x="166" y="35"/>
                    <a:pt x="170" y="38"/>
                  </a:cubicBezTo>
                  <a:cubicBezTo>
                    <a:pt x="170" y="39"/>
                    <a:pt x="170" y="39"/>
                    <a:pt x="170" y="39"/>
                  </a:cubicBezTo>
                  <a:cubicBezTo>
                    <a:pt x="171" y="39"/>
                    <a:pt x="171" y="39"/>
                    <a:pt x="171" y="39"/>
                  </a:cubicBezTo>
                  <a:cubicBezTo>
                    <a:pt x="172" y="38"/>
                    <a:pt x="172" y="38"/>
                    <a:pt x="172" y="38"/>
                  </a:cubicBezTo>
                  <a:cubicBezTo>
                    <a:pt x="174" y="39"/>
                    <a:pt x="175" y="39"/>
                    <a:pt x="176" y="41"/>
                  </a:cubicBezTo>
                  <a:cubicBezTo>
                    <a:pt x="178" y="42"/>
                    <a:pt x="178" y="43"/>
                    <a:pt x="179" y="44"/>
                  </a:cubicBezTo>
                  <a:cubicBezTo>
                    <a:pt x="179" y="45"/>
                    <a:pt x="179" y="45"/>
                    <a:pt x="179" y="45"/>
                  </a:cubicBezTo>
                  <a:cubicBezTo>
                    <a:pt x="179" y="46"/>
                    <a:pt x="179" y="46"/>
                    <a:pt x="179" y="46"/>
                  </a:cubicBezTo>
                  <a:cubicBezTo>
                    <a:pt x="179" y="46"/>
                    <a:pt x="179" y="46"/>
                    <a:pt x="179" y="46"/>
                  </a:cubicBezTo>
                  <a:cubicBezTo>
                    <a:pt x="178" y="47"/>
                    <a:pt x="178" y="47"/>
                    <a:pt x="177" y="48"/>
                  </a:cubicBezTo>
                  <a:cubicBezTo>
                    <a:pt x="177" y="48"/>
                    <a:pt x="177" y="48"/>
                    <a:pt x="177" y="48"/>
                  </a:cubicBezTo>
                  <a:cubicBezTo>
                    <a:pt x="177" y="50"/>
                    <a:pt x="176" y="50"/>
                    <a:pt x="176" y="51"/>
                  </a:cubicBezTo>
                  <a:cubicBezTo>
                    <a:pt x="175" y="52"/>
                    <a:pt x="175" y="52"/>
                    <a:pt x="174" y="53"/>
                  </a:cubicBezTo>
                  <a:cubicBezTo>
                    <a:pt x="173" y="54"/>
                    <a:pt x="173" y="54"/>
                    <a:pt x="173" y="54"/>
                  </a:cubicBezTo>
                  <a:cubicBezTo>
                    <a:pt x="173" y="54"/>
                    <a:pt x="173" y="54"/>
                    <a:pt x="173" y="54"/>
                  </a:cubicBezTo>
                  <a:cubicBezTo>
                    <a:pt x="173" y="55"/>
                    <a:pt x="173" y="55"/>
                    <a:pt x="173" y="55"/>
                  </a:cubicBezTo>
                  <a:cubicBezTo>
                    <a:pt x="173" y="55"/>
                    <a:pt x="173" y="55"/>
                    <a:pt x="173" y="55"/>
                  </a:cubicBezTo>
                  <a:cubicBezTo>
                    <a:pt x="172" y="57"/>
                    <a:pt x="172" y="57"/>
                    <a:pt x="172" y="59"/>
                  </a:cubicBezTo>
                  <a:cubicBezTo>
                    <a:pt x="172" y="59"/>
                    <a:pt x="172" y="59"/>
                    <a:pt x="172" y="59"/>
                  </a:cubicBezTo>
                  <a:cubicBezTo>
                    <a:pt x="172" y="60"/>
                    <a:pt x="172" y="60"/>
                    <a:pt x="172" y="60"/>
                  </a:cubicBezTo>
                  <a:cubicBezTo>
                    <a:pt x="172" y="61"/>
                    <a:pt x="172" y="61"/>
                    <a:pt x="172" y="61"/>
                  </a:cubicBezTo>
                  <a:cubicBezTo>
                    <a:pt x="171" y="61"/>
                    <a:pt x="171" y="61"/>
                    <a:pt x="171" y="61"/>
                  </a:cubicBezTo>
                  <a:cubicBezTo>
                    <a:pt x="171" y="61"/>
                    <a:pt x="171" y="61"/>
                    <a:pt x="171" y="61"/>
                  </a:cubicBezTo>
                  <a:cubicBezTo>
                    <a:pt x="171" y="62"/>
                    <a:pt x="171" y="62"/>
                    <a:pt x="171" y="62"/>
                  </a:cubicBezTo>
                  <a:cubicBezTo>
                    <a:pt x="171" y="62"/>
                    <a:pt x="171" y="62"/>
                    <a:pt x="171" y="62"/>
                  </a:cubicBezTo>
                  <a:cubicBezTo>
                    <a:pt x="170" y="62"/>
                    <a:pt x="170" y="62"/>
                    <a:pt x="170" y="62"/>
                  </a:cubicBezTo>
                  <a:cubicBezTo>
                    <a:pt x="170" y="63"/>
                    <a:pt x="170" y="63"/>
                    <a:pt x="170" y="63"/>
                  </a:cubicBezTo>
                  <a:cubicBezTo>
                    <a:pt x="169" y="63"/>
                    <a:pt x="169" y="63"/>
                    <a:pt x="169" y="63"/>
                  </a:cubicBezTo>
                  <a:cubicBezTo>
                    <a:pt x="169" y="64"/>
                    <a:pt x="169" y="64"/>
                    <a:pt x="169" y="64"/>
                  </a:cubicBezTo>
                  <a:cubicBezTo>
                    <a:pt x="168" y="65"/>
                    <a:pt x="168" y="65"/>
                    <a:pt x="168" y="65"/>
                  </a:cubicBezTo>
                  <a:cubicBezTo>
                    <a:pt x="168" y="66"/>
                    <a:pt x="168" y="66"/>
                    <a:pt x="168" y="66"/>
                  </a:cubicBezTo>
                  <a:cubicBezTo>
                    <a:pt x="167" y="66"/>
                    <a:pt x="167" y="66"/>
                    <a:pt x="167" y="66"/>
                  </a:cubicBezTo>
                  <a:cubicBezTo>
                    <a:pt x="168" y="68"/>
                    <a:pt x="168" y="68"/>
                    <a:pt x="168" y="68"/>
                  </a:cubicBezTo>
                  <a:cubicBezTo>
                    <a:pt x="178" y="67"/>
                    <a:pt x="174" y="68"/>
                    <a:pt x="184" y="70"/>
                  </a:cubicBezTo>
                  <a:cubicBezTo>
                    <a:pt x="186" y="69"/>
                    <a:pt x="186" y="69"/>
                    <a:pt x="186" y="69"/>
                  </a:cubicBezTo>
                  <a:cubicBezTo>
                    <a:pt x="187" y="69"/>
                    <a:pt x="187" y="69"/>
                    <a:pt x="187" y="69"/>
                  </a:cubicBezTo>
                  <a:cubicBezTo>
                    <a:pt x="188" y="70"/>
                    <a:pt x="188" y="70"/>
                    <a:pt x="188" y="70"/>
                  </a:cubicBezTo>
                  <a:cubicBezTo>
                    <a:pt x="189" y="70"/>
                    <a:pt x="189" y="70"/>
                    <a:pt x="189" y="70"/>
                  </a:cubicBezTo>
                  <a:cubicBezTo>
                    <a:pt x="190" y="70"/>
                    <a:pt x="190" y="70"/>
                    <a:pt x="190" y="70"/>
                  </a:cubicBezTo>
                  <a:cubicBezTo>
                    <a:pt x="191" y="70"/>
                    <a:pt x="191" y="70"/>
                    <a:pt x="191" y="70"/>
                  </a:cubicBezTo>
                  <a:cubicBezTo>
                    <a:pt x="192" y="71"/>
                    <a:pt x="192" y="71"/>
                    <a:pt x="192" y="71"/>
                  </a:cubicBezTo>
                  <a:cubicBezTo>
                    <a:pt x="193" y="71"/>
                    <a:pt x="193" y="71"/>
                    <a:pt x="193" y="71"/>
                  </a:cubicBezTo>
                  <a:cubicBezTo>
                    <a:pt x="194" y="69"/>
                    <a:pt x="193" y="70"/>
                    <a:pt x="194" y="68"/>
                  </a:cubicBezTo>
                  <a:cubicBezTo>
                    <a:pt x="195" y="68"/>
                    <a:pt x="195" y="68"/>
                    <a:pt x="195" y="68"/>
                  </a:cubicBezTo>
                  <a:cubicBezTo>
                    <a:pt x="196" y="68"/>
                    <a:pt x="196" y="68"/>
                    <a:pt x="196" y="68"/>
                  </a:cubicBezTo>
                  <a:cubicBezTo>
                    <a:pt x="198" y="68"/>
                    <a:pt x="197" y="68"/>
                    <a:pt x="198" y="68"/>
                  </a:cubicBezTo>
                  <a:cubicBezTo>
                    <a:pt x="199" y="69"/>
                    <a:pt x="199" y="69"/>
                    <a:pt x="199" y="69"/>
                  </a:cubicBezTo>
                  <a:cubicBezTo>
                    <a:pt x="200" y="69"/>
                    <a:pt x="200" y="69"/>
                    <a:pt x="200" y="69"/>
                  </a:cubicBezTo>
                  <a:cubicBezTo>
                    <a:pt x="201" y="68"/>
                    <a:pt x="201" y="68"/>
                    <a:pt x="201" y="68"/>
                  </a:cubicBezTo>
                  <a:cubicBezTo>
                    <a:pt x="201" y="67"/>
                    <a:pt x="201" y="67"/>
                    <a:pt x="201" y="67"/>
                  </a:cubicBezTo>
                  <a:cubicBezTo>
                    <a:pt x="201" y="66"/>
                    <a:pt x="201" y="66"/>
                    <a:pt x="201" y="66"/>
                  </a:cubicBezTo>
                  <a:cubicBezTo>
                    <a:pt x="202" y="66"/>
                    <a:pt x="202" y="66"/>
                    <a:pt x="202" y="66"/>
                  </a:cubicBezTo>
                  <a:cubicBezTo>
                    <a:pt x="203" y="65"/>
                    <a:pt x="203" y="65"/>
                    <a:pt x="203" y="65"/>
                  </a:cubicBezTo>
                  <a:cubicBezTo>
                    <a:pt x="203" y="65"/>
                    <a:pt x="203" y="65"/>
                    <a:pt x="203" y="65"/>
                  </a:cubicBezTo>
                  <a:cubicBezTo>
                    <a:pt x="203" y="64"/>
                    <a:pt x="203" y="64"/>
                    <a:pt x="203" y="64"/>
                  </a:cubicBezTo>
                  <a:cubicBezTo>
                    <a:pt x="204" y="64"/>
                    <a:pt x="204" y="64"/>
                    <a:pt x="204" y="64"/>
                  </a:cubicBezTo>
                  <a:cubicBezTo>
                    <a:pt x="206" y="63"/>
                    <a:pt x="206" y="63"/>
                    <a:pt x="206" y="63"/>
                  </a:cubicBezTo>
                  <a:cubicBezTo>
                    <a:pt x="207" y="63"/>
                    <a:pt x="207" y="63"/>
                    <a:pt x="207" y="63"/>
                  </a:cubicBezTo>
                  <a:cubicBezTo>
                    <a:pt x="207" y="62"/>
                    <a:pt x="207" y="62"/>
                    <a:pt x="207" y="62"/>
                  </a:cubicBezTo>
                  <a:cubicBezTo>
                    <a:pt x="207" y="62"/>
                    <a:pt x="207" y="62"/>
                    <a:pt x="207" y="62"/>
                  </a:cubicBezTo>
                  <a:cubicBezTo>
                    <a:pt x="208" y="61"/>
                    <a:pt x="208" y="61"/>
                    <a:pt x="208" y="61"/>
                  </a:cubicBezTo>
                  <a:cubicBezTo>
                    <a:pt x="209" y="61"/>
                    <a:pt x="209" y="61"/>
                    <a:pt x="209" y="61"/>
                  </a:cubicBezTo>
                  <a:cubicBezTo>
                    <a:pt x="209" y="60"/>
                    <a:pt x="209" y="60"/>
                    <a:pt x="209" y="60"/>
                  </a:cubicBezTo>
                  <a:cubicBezTo>
                    <a:pt x="209" y="60"/>
                    <a:pt x="209" y="60"/>
                    <a:pt x="209" y="60"/>
                  </a:cubicBezTo>
                  <a:cubicBezTo>
                    <a:pt x="210" y="60"/>
                    <a:pt x="210" y="60"/>
                    <a:pt x="210" y="60"/>
                  </a:cubicBezTo>
                  <a:cubicBezTo>
                    <a:pt x="212" y="55"/>
                    <a:pt x="212" y="52"/>
                    <a:pt x="212" y="46"/>
                  </a:cubicBezTo>
                  <a:cubicBezTo>
                    <a:pt x="213" y="46"/>
                    <a:pt x="213" y="46"/>
                    <a:pt x="213" y="46"/>
                  </a:cubicBezTo>
                  <a:cubicBezTo>
                    <a:pt x="214" y="47"/>
                    <a:pt x="214" y="47"/>
                    <a:pt x="214" y="47"/>
                  </a:cubicBezTo>
                  <a:cubicBezTo>
                    <a:pt x="214" y="47"/>
                    <a:pt x="214" y="47"/>
                    <a:pt x="214" y="47"/>
                  </a:cubicBezTo>
                  <a:cubicBezTo>
                    <a:pt x="215" y="46"/>
                    <a:pt x="215" y="46"/>
                    <a:pt x="216" y="46"/>
                  </a:cubicBezTo>
                  <a:cubicBezTo>
                    <a:pt x="217" y="46"/>
                    <a:pt x="217" y="46"/>
                    <a:pt x="217" y="46"/>
                  </a:cubicBezTo>
                  <a:cubicBezTo>
                    <a:pt x="217" y="46"/>
                    <a:pt x="217" y="46"/>
                    <a:pt x="217" y="46"/>
                  </a:cubicBezTo>
                  <a:cubicBezTo>
                    <a:pt x="218" y="45"/>
                    <a:pt x="218" y="45"/>
                    <a:pt x="218" y="45"/>
                  </a:cubicBezTo>
                  <a:cubicBezTo>
                    <a:pt x="218" y="46"/>
                    <a:pt x="218" y="46"/>
                    <a:pt x="218" y="46"/>
                  </a:cubicBezTo>
                  <a:cubicBezTo>
                    <a:pt x="219" y="46"/>
                    <a:pt x="219" y="46"/>
                    <a:pt x="219" y="46"/>
                  </a:cubicBezTo>
                  <a:cubicBezTo>
                    <a:pt x="220" y="47"/>
                    <a:pt x="220" y="47"/>
                    <a:pt x="220" y="47"/>
                  </a:cubicBezTo>
                  <a:cubicBezTo>
                    <a:pt x="221" y="47"/>
                    <a:pt x="221" y="47"/>
                    <a:pt x="221" y="47"/>
                  </a:cubicBezTo>
                  <a:cubicBezTo>
                    <a:pt x="221" y="49"/>
                    <a:pt x="221" y="49"/>
                    <a:pt x="221" y="51"/>
                  </a:cubicBezTo>
                  <a:cubicBezTo>
                    <a:pt x="222" y="53"/>
                    <a:pt x="222" y="52"/>
                    <a:pt x="223" y="54"/>
                  </a:cubicBezTo>
                  <a:cubicBezTo>
                    <a:pt x="223" y="55"/>
                    <a:pt x="223" y="55"/>
                    <a:pt x="223" y="55"/>
                  </a:cubicBezTo>
                  <a:cubicBezTo>
                    <a:pt x="223" y="56"/>
                    <a:pt x="223" y="56"/>
                    <a:pt x="223" y="56"/>
                  </a:cubicBezTo>
                  <a:cubicBezTo>
                    <a:pt x="222" y="58"/>
                    <a:pt x="222" y="59"/>
                    <a:pt x="222" y="61"/>
                  </a:cubicBezTo>
                  <a:cubicBezTo>
                    <a:pt x="222" y="61"/>
                    <a:pt x="222" y="61"/>
                    <a:pt x="222" y="61"/>
                  </a:cubicBezTo>
                  <a:cubicBezTo>
                    <a:pt x="223" y="62"/>
                    <a:pt x="223" y="62"/>
                    <a:pt x="223" y="62"/>
                  </a:cubicBezTo>
                  <a:cubicBezTo>
                    <a:pt x="222" y="64"/>
                    <a:pt x="222" y="63"/>
                    <a:pt x="221" y="65"/>
                  </a:cubicBezTo>
                  <a:cubicBezTo>
                    <a:pt x="220" y="66"/>
                    <a:pt x="220" y="66"/>
                    <a:pt x="220" y="66"/>
                  </a:cubicBezTo>
                  <a:cubicBezTo>
                    <a:pt x="220" y="66"/>
                    <a:pt x="220" y="66"/>
                    <a:pt x="220" y="66"/>
                  </a:cubicBezTo>
                  <a:cubicBezTo>
                    <a:pt x="219" y="67"/>
                    <a:pt x="219" y="67"/>
                    <a:pt x="219" y="67"/>
                  </a:cubicBezTo>
                  <a:cubicBezTo>
                    <a:pt x="218" y="67"/>
                    <a:pt x="218" y="67"/>
                    <a:pt x="218" y="67"/>
                  </a:cubicBezTo>
                  <a:cubicBezTo>
                    <a:pt x="218" y="67"/>
                    <a:pt x="218" y="67"/>
                    <a:pt x="218" y="67"/>
                  </a:cubicBezTo>
                  <a:cubicBezTo>
                    <a:pt x="217" y="68"/>
                    <a:pt x="217" y="68"/>
                    <a:pt x="217" y="68"/>
                  </a:cubicBezTo>
                  <a:cubicBezTo>
                    <a:pt x="216" y="69"/>
                    <a:pt x="216" y="69"/>
                    <a:pt x="216" y="69"/>
                  </a:cubicBezTo>
                  <a:cubicBezTo>
                    <a:pt x="216" y="69"/>
                    <a:pt x="216" y="69"/>
                    <a:pt x="216" y="69"/>
                  </a:cubicBezTo>
                  <a:cubicBezTo>
                    <a:pt x="215" y="69"/>
                    <a:pt x="215" y="69"/>
                    <a:pt x="214" y="70"/>
                  </a:cubicBezTo>
                  <a:cubicBezTo>
                    <a:pt x="213" y="70"/>
                    <a:pt x="213" y="70"/>
                    <a:pt x="213" y="70"/>
                  </a:cubicBezTo>
                  <a:cubicBezTo>
                    <a:pt x="212" y="70"/>
                    <a:pt x="212" y="70"/>
                    <a:pt x="212" y="70"/>
                  </a:cubicBezTo>
                  <a:cubicBezTo>
                    <a:pt x="212" y="70"/>
                    <a:pt x="212" y="70"/>
                    <a:pt x="212" y="70"/>
                  </a:cubicBezTo>
                  <a:cubicBezTo>
                    <a:pt x="211" y="71"/>
                    <a:pt x="211" y="71"/>
                    <a:pt x="211" y="71"/>
                  </a:cubicBezTo>
                  <a:cubicBezTo>
                    <a:pt x="211" y="71"/>
                    <a:pt x="211" y="71"/>
                    <a:pt x="211" y="71"/>
                  </a:cubicBezTo>
                  <a:cubicBezTo>
                    <a:pt x="210" y="71"/>
                    <a:pt x="210" y="71"/>
                    <a:pt x="210" y="71"/>
                  </a:cubicBezTo>
                  <a:cubicBezTo>
                    <a:pt x="210" y="71"/>
                    <a:pt x="210" y="71"/>
                    <a:pt x="210" y="71"/>
                  </a:cubicBezTo>
                  <a:cubicBezTo>
                    <a:pt x="209" y="72"/>
                    <a:pt x="209" y="72"/>
                    <a:pt x="209" y="72"/>
                  </a:cubicBezTo>
                  <a:cubicBezTo>
                    <a:pt x="209" y="73"/>
                    <a:pt x="209" y="73"/>
                    <a:pt x="209" y="73"/>
                  </a:cubicBezTo>
                  <a:cubicBezTo>
                    <a:pt x="209" y="73"/>
                    <a:pt x="209" y="73"/>
                    <a:pt x="209" y="73"/>
                  </a:cubicBezTo>
                  <a:cubicBezTo>
                    <a:pt x="208" y="74"/>
                    <a:pt x="208" y="74"/>
                    <a:pt x="208" y="74"/>
                  </a:cubicBezTo>
                  <a:cubicBezTo>
                    <a:pt x="207" y="74"/>
                    <a:pt x="207" y="74"/>
                    <a:pt x="207" y="74"/>
                  </a:cubicBezTo>
                  <a:cubicBezTo>
                    <a:pt x="207" y="74"/>
                    <a:pt x="207" y="74"/>
                    <a:pt x="207" y="74"/>
                  </a:cubicBezTo>
                  <a:cubicBezTo>
                    <a:pt x="207" y="75"/>
                    <a:pt x="207" y="75"/>
                    <a:pt x="207" y="75"/>
                  </a:cubicBezTo>
                  <a:cubicBezTo>
                    <a:pt x="205" y="75"/>
                    <a:pt x="205" y="75"/>
                    <a:pt x="205" y="75"/>
                  </a:cubicBezTo>
                  <a:cubicBezTo>
                    <a:pt x="204" y="76"/>
                    <a:pt x="204" y="76"/>
                    <a:pt x="204" y="76"/>
                  </a:cubicBezTo>
                  <a:cubicBezTo>
                    <a:pt x="203" y="77"/>
                    <a:pt x="204" y="77"/>
                    <a:pt x="203" y="78"/>
                  </a:cubicBezTo>
                  <a:cubicBezTo>
                    <a:pt x="201" y="78"/>
                    <a:pt x="202" y="78"/>
                    <a:pt x="200" y="79"/>
                  </a:cubicBezTo>
                  <a:cubicBezTo>
                    <a:pt x="200" y="80"/>
                    <a:pt x="200" y="80"/>
                    <a:pt x="200" y="80"/>
                  </a:cubicBezTo>
                  <a:cubicBezTo>
                    <a:pt x="200" y="80"/>
                    <a:pt x="200" y="80"/>
                    <a:pt x="200" y="80"/>
                  </a:cubicBezTo>
                  <a:cubicBezTo>
                    <a:pt x="201" y="81"/>
                    <a:pt x="201" y="81"/>
                    <a:pt x="201" y="81"/>
                  </a:cubicBezTo>
                  <a:cubicBezTo>
                    <a:pt x="200" y="81"/>
                    <a:pt x="200" y="81"/>
                    <a:pt x="200" y="81"/>
                  </a:cubicBezTo>
                  <a:cubicBezTo>
                    <a:pt x="200" y="81"/>
                    <a:pt x="200" y="81"/>
                    <a:pt x="200" y="81"/>
                  </a:cubicBezTo>
                  <a:cubicBezTo>
                    <a:pt x="199" y="81"/>
                    <a:pt x="199" y="81"/>
                    <a:pt x="199" y="81"/>
                  </a:cubicBezTo>
                  <a:cubicBezTo>
                    <a:pt x="198" y="81"/>
                    <a:pt x="198" y="81"/>
                    <a:pt x="198" y="81"/>
                  </a:cubicBezTo>
                  <a:cubicBezTo>
                    <a:pt x="198" y="81"/>
                    <a:pt x="198" y="81"/>
                    <a:pt x="198" y="81"/>
                  </a:cubicBezTo>
                  <a:cubicBezTo>
                    <a:pt x="198" y="82"/>
                    <a:pt x="198" y="82"/>
                    <a:pt x="198" y="82"/>
                  </a:cubicBezTo>
                  <a:cubicBezTo>
                    <a:pt x="198" y="82"/>
                    <a:pt x="198" y="82"/>
                    <a:pt x="198" y="82"/>
                  </a:cubicBezTo>
                  <a:cubicBezTo>
                    <a:pt x="198" y="82"/>
                    <a:pt x="198" y="82"/>
                    <a:pt x="198" y="82"/>
                  </a:cubicBezTo>
                  <a:cubicBezTo>
                    <a:pt x="197" y="83"/>
                    <a:pt x="197" y="83"/>
                    <a:pt x="197" y="83"/>
                  </a:cubicBezTo>
                  <a:cubicBezTo>
                    <a:pt x="197" y="83"/>
                    <a:pt x="197" y="83"/>
                    <a:pt x="197" y="83"/>
                  </a:cubicBezTo>
                  <a:cubicBezTo>
                    <a:pt x="197" y="84"/>
                    <a:pt x="197" y="84"/>
                    <a:pt x="197" y="84"/>
                  </a:cubicBezTo>
                  <a:cubicBezTo>
                    <a:pt x="196" y="85"/>
                    <a:pt x="196" y="85"/>
                    <a:pt x="194" y="86"/>
                  </a:cubicBezTo>
                  <a:cubicBezTo>
                    <a:pt x="192" y="90"/>
                    <a:pt x="194" y="87"/>
                    <a:pt x="192" y="90"/>
                  </a:cubicBezTo>
                  <a:cubicBezTo>
                    <a:pt x="191" y="91"/>
                    <a:pt x="191" y="91"/>
                    <a:pt x="191" y="91"/>
                  </a:cubicBezTo>
                  <a:cubicBezTo>
                    <a:pt x="190" y="92"/>
                    <a:pt x="190" y="92"/>
                    <a:pt x="190" y="92"/>
                  </a:cubicBezTo>
                  <a:cubicBezTo>
                    <a:pt x="189" y="94"/>
                    <a:pt x="187" y="97"/>
                    <a:pt x="183" y="99"/>
                  </a:cubicBezTo>
                  <a:cubicBezTo>
                    <a:pt x="182" y="100"/>
                    <a:pt x="182" y="100"/>
                    <a:pt x="182" y="100"/>
                  </a:cubicBezTo>
                  <a:cubicBezTo>
                    <a:pt x="182" y="101"/>
                    <a:pt x="182" y="101"/>
                    <a:pt x="182" y="101"/>
                  </a:cubicBezTo>
                  <a:cubicBezTo>
                    <a:pt x="180" y="104"/>
                    <a:pt x="181" y="102"/>
                    <a:pt x="178" y="105"/>
                  </a:cubicBezTo>
                  <a:cubicBezTo>
                    <a:pt x="178" y="106"/>
                    <a:pt x="178" y="106"/>
                    <a:pt x="178" y="106"/>
                  </a:cubicBezTo>
                  <a:cubicBezTo>
                    <a:pt x="178" y="107"/>
                    <a:pt x="178" y="107"/>
                    <a:pt x="176" y="108"/>
                  </a:cubicBezTo>
                  <a:cubicBezTo>
                    <a:pt x="176" y="110"/>
                    <a:pt x="176" y="110"/>
                    <a:pt x="176" y="110"/>
                  </a:cubicBezTo>
                  <a:cubicBezTo>
                    <a:pt x="176" y="111"/>
                    <a:pt x="176" y="111"/>
                    <a:pt x="176" y="111"/>
                  </a:cubicBezTo>
                  <a:cubicBezTo>
                    <a:pt x="177" y="113"/>
                    <a:pt x="177" y="113"/>
                    <a:pt x="177" y="113"/>
                  </a:cubicBezTo>
                  <a:cubicBezTo>
                    <a:pt x="176" y="114"/>
                    <a:pt x="176" y="114"/>
                    <a:pt x="176" y="114"/>
                  </a:cubicBezTo>
                  <a:cubicBezTo>
                    <a:pt x="176" y="114"/>
                    <a:pt x="176" y="114"/>
                    <a:pt x="176" y="114"/>
                  </a:cubicBezTo>
                  <a:cubicBezTo>
                    <a:pt x="176" y="115"/>
                    <a:pt x="176" y="115"/>
                    <a:pt x="176" y="115"/>
                  </a:cubicBezTo>
                  <a:cubicBezTo>
                    <a:pt x="176" y="115"/>
                    <a:pt x="176" y="115"/>
                    <a:pt x="176" y="115"/>
                  </a:cubicBezTo>
                  <a:cubicBezTo>
                    <a:pt x="176" y="118"/>
                    <a:pt x="175" y="119"/>
                    <a:pt x="174" y="120"/>
                  </a:cubicBezTo>
                  <a:cubicBezTo>
                    <a:pt x="174" y="121"/>
                    <a:pt x="174" y="121"/>
                    <a:pt x="174" y="121"/>
                  </a:cubicBezTo>
                  <a:cubicBezTo>
                    <a:pt x="174" y="122"/>
                    <a:pt x="174" y="122"/>
                    <a:pt x="174" y="122"/>
                  </a:cubicBezTo>
                  <a:cubicBezTo>
                    <a:pt x="175" y="123"/>
                    <a:pt x="175" y="123"/>
                    <a:pt x="175" y="123"/>
                  </a:cubicBezTo>
                  <a:cubicBezTo>
                    <a:pt x="175" y="124"/>
                    <a:pt x="174" y="124"/>
                    <a:pt x="174" y="125"/>
                  </a:cubicBezTo>
                  <a:cubicBezTo>
                    <a:pt x="173" y="126"/>
                    <a:pt x="173" y="126"/>
                    <a:pt x="173" y="126"/>
                  </a:cubicBezTo>
                  <a:cubicBezTo>
                    <a:pt x="173" y="126"/>
                    <a:pt x="173" y="126"/>
                    <a:pt x="173" y="126"/>
                  </a:cubicBezTo>
                  <a:cubicBezTo>
                    <a:pt x="172" y="127"/>
                    <a:pt x="172" y="127"/>
                    <a:pt x="172" y="127"/>
                  </a:cubicBezTo>
                  <a:cubicBezTo>
                    <a:pt x="173" y="128"/>
                    <a:pt x="173" y="128"/>
                    <a:pt x="173" y="128"/>
                  </a:cubicBezTo>
                  <a:cubicBezTo>
                    <a:pt x="173" y="129"/>
                    <a:pt x="173" y="129"/>
                    <a:pt x="173" y="129"/>
                  </a:cubicBezTo>
                  <a:cubicBezTo>
                    <a:pt x="172" y="130"/>
                    <a:pt x="172" y="130"/>
                    <a:pt x="172" y="130"/>
                  </a:cubicBezTo>
                  <a:cubicBezTo>
                    <a:pt x="173" y="131"/>
                    <a:pt x="173" y="131"/>
                    <a:pt x="173" y="131"/>
                  </a:cubicBezTo>
                  <a:cubicBezTo>
                    <a:pt x="173" y="131"/>
                    <a:pt x="173" y="131"/>
                    <a:pt x="173" y="131"/>
                  </a:cubicBezTo>
                  <a:cubicBezTo>
                    <a:pt x="173" y="132"/>
                    <a:pt x="173" y="132"/>
                    <a:pt x="173" y="132"/>
                  </a:cubicBezTo>
                  <a:cubicBezTo>
                    <a:pt x="172" y="135"/>
                    <a:pt x="172" y="134"/>
                    <a:pt x="172" y="136"/>
                  </a:cubicBezTo>
                  <a:cubicBezTo>
                    <a:pt x="173" y="141"/>
                    <a:pt x="173" y="141"/>
                    <a:pt x="173" y="141"/>
                  </a:cubicBezTo>
                  <a:cubicBezTo>
                    <a:pt x="172" y="142"/>
                    <a:pt x="172" y="141"/>
                    <a:pt x="172" y="142"/>
                  </a:cubicBezTo>
                  <a:cubicBezTo>
                    <a:pt x="171" y="142"/>
                    <a:pt x="171" y="142"/>
                    <a:pt x="171" y="142"/>
                  </a:cubicBezTo>
                  <a:cubicBezTo>
                    <a:pt x="170" y="142"/>
                    <a:pt x="170" y="142"/>
                    <a:pt x="170" y="142"/>
                  </a:cubicBezTo>
                  <a:cubicBezTo>
                    <a:pt x="170" y="143"/>
                    <a:pt x="170" y="143"/>
                    <a:pt x="170" y="143"/>
                  </a:cubicBezTo>
                  <a:cubicBezTo>
                    <a:pt x="169" y="145"/>
                    <a:pt x="170" y="144"/>
                    <a:pt x="168" y="150"/>
                  </a:cubicBezTo>
                  <a:cubicBezTo>
                    <a:pt x="169" y="154"/>
                    <a:pt x="169" y="151"/>
                    <a:pt x="170" y="157"/>
                  </a:cubicBezTo>
                  <a:cubicBezTo>
                    <a:pt x="170" y="158"/>
                    <a:pt x="170" y="158"/>
                    <a:pt x="170" y="158"/>
                  </a:cubicBezTo>
                  <a:cubicBezTo>
                    <a:pt x="169" y="158"/>
                    <a:pt x="169" y="158"/>
                    <a:pt x="169" y="158"/>
                  </a:cubicBezTo>
                  <a:cubicBezTo>
                    <a:pt x="169" y="159"/>
                    <a:pt x="169" y="159"/>
                    <a:pt x="169" y="159"/>
                  </a:cubicBezTo>
                  <a:cubicBezTo>
                    <a:pt x="169" y="162"/>
                    <a:pt x="169" y="161"/>
                    <a:pt x="171" y="164"/>
                  </a:cubicBezTo>
                  <a:cubicBezTo>
                    <a:pt x="178" y="168"/>
                    <a:pt x="178" y="167"/>
                    <a:pt x="182" y="171"/>
                  </a:cubicBezTo>
                  <a:cubicBezTo>
                    <a:pt x="184" y="173"/>
                    <a:pt x="184" y="173"/>
                    <a:pt x="184" y="173"/>
                  </a:cubicBezTo>
                  <a:cubicBezTo>
                    <a:pt x="184" y="175"/>
                    <a:pt x="184" y="175"/>
                    <a:pt x="184" y="175"/>
                  </a:cubicBezTo>
                  <a:cubicBezTo>
                    <a:pt x="182" y="178"/>
                    <a:pt x="182" y="178"/>
                    <a:pt x="182" y="178"/>
                  </a:cubicBezTo>
                  <a:cubicBezTo>
                    <a:pt x="181" y="181"/>
                    <a:pt x="181" y="181"/>
                    <a:pt x="181" y="181"/>
                  </a:cubicBezTo>
                  <a:cubicBezTo>
                    <a:pt x="182" y="183"/>
                    <a:pt x="182" y="182"/>
                    <a:pt x="183" y="184"/>
                  </a:cubicBezTo>
                  <a:cubicBezTo>
                    <a:pt x="185" y="186"/>
                    <a:pt x="185" y="186"/>
                    <a:pt x="185" y="186"/>
                  </a:cubicBezTo>
                  <a:cubicBezTo>
                    <a:pt x="186" y="187"/>
                    <a:pt x="186" y="187"/>
                    <a:pt x="186" y="187"/>
                  </a:cubicBezTo>
                  <a:cubicBezTo>
                    <a:pt x="188" y="187"/>
                    <a:pt x="188" y="187"/>
                    <a:pt x="188" y="187"/>
                  </a:cubicBezTo>
                  <a:cubicBezTo>
                    <a:pt x="189" y="188"/>
                    <a:pt x="189" y="187"/>
                    <a:pt x="189" y="188"/>
                  </a:cubicBezTo>
                  <a:cubicBezTo>
                    <a:pt x="189" y="193"/>
                    <a:pt x="189" y="192"/>
                    <a:pt x="189" y="194"/>
                  </a:cubicBezTo>
                  <a:cubicBezTo>
                    <a:pt x="186" y="201"/>
                    <a:pt x="182" y="205"/>
                    <a:pt x="180" y="209"/>
                  </a:cubicBezTo>
                  <a:cubicBezTo>
                    <a:pt x="180" y="211"/>
                    <a:pt x="180" y="211"/>
                    <a:pt x="180" y="211"/>
                  </a:cubicBezTo>
                  <a:cubicBezTo>
                    <a:pt x="171" y="221"/>
                    <a:pt x="146" y="223"/>
                    <a:pt x="134" y="224"/>
                  </a:cubicBezTo>
                  <a:cubicBezTo>
                    <a:pt x="131" y="224"/>
                    <a:pt x="132" y="224"/>
                    <a:pt x="129" y="223"/>
                  </a:cubicBezTo>
                  <a:cubicBezTo>
                    <a:pt x="127" y="222"/>
                    <a:pt x="127" y="222"/>
                    <a:pt x="127" y="222"/>
                  </a:cubicBezTo>
                  <a:cubicBezTo>
                    <a:pt x="126" y="221"/>
                    <a:pt x="126" y="221"/>
                    <a:pt x="126" y="221"/>
                  </a:cubicBezTo>
                  <a:cubicBezTo>
                    <a:pt x="125" y="222"/>
                    <a:pt x="125" y="222"/>
                    <a:pt x="125" y="222"/>
                  </a:cubicBezTo>
                  <a:cubicBezTo>
                    <a:pt x="126" y="224"/>
                    <a:pt x="126" y="224"/>
                    <a:pt x="126" y="224"/>
                  </a:cubicBezTo>
                  <a:cubicBezTo>
                    <a:pt x="126" y="226"/>
                    <a:pt x="126" y="226"/>
                    <a:pt x="126" y="226"/>
                  </a:cubicBezTo>
                  <a:cubicBezTo>
                    <a:pt x="126" y="228"/>
                    <a:pt x="126" y="228"/>
                    <a:pt x="126" y="228"/>
                  </a:cubicBezTo>
                  <a:cubicBezTo>
                    <a:pt x="127" y="228"/>
                    <a:pt x="127" y="228"/>
                    <a:pt x="127" y="228"/>
                  </a:cubicBezTo>
                  <a:cubicBezTo>
                    <a:pt x="128" y="229"/>
                    <a:pt x="128" y="229"/>
                    <a:pt x="129" y="230"/>
                  </a:cubicBezTo>
                  <a:cubicBezTo>
                    <a:pt x="128" y="230"/>
                    <a:pt x="128" y="230"/>
                    <a:pt x="128" y="230"/>
                  </a:cubicBezTo>
                  <a:cubicBezTo>
                    <a:pt x="128" y="231"/>
                    <a:pt x="128" y="231"/>
                    <a:pt x="128" y="231"/>
                  </a:cubicBezTo>
                  <a:cubicBezTo>
                    <a:pt x="129" y="231"/>
                    <a:pt x="129" y="231"/>
                    <a:pt x="129" y="231"/>
                  </a:cubicBezTo>
                  <a:cubicBezTo>
                    <a:pt x="129" y="233"/>
                    <a:pt x="129" y="232"/>
                    <a:pt x="128" y="236"/>
                  </a:cubicBezTo>
                  <a:cubicBezTo>
                    <a:pt x="127" y="237"/>
                    <a:pt x="127" y="237"/>
                    <a:pt x="126" y="237"/>
                  </a:cubicBezTo>
                  <a:cubicBezTo>
                    <a:pt x="125" y="239"/>
                    <a:pt x="125" y="242"/>
                    <a:pt x="125" y="244"/>
                  </a:cubicBezTo>
                  <a:cubicBezTo>
                    <a:pt x="125" y="246"/>
                    <a:pt x="126" y="246"/>
                    <a:pt x="127" y="249"/>
                  </a:cubicBezTo>
                  <a:cubicBezTo>
                    <a:pt x="126" y="251"/>
                    <a:pt x="126" y="251"/>
                    <a:pt x="126" y="251"/>
                  </a:cubicBezTo>
                  <a:cubicBezTo>
                    <a:pt x="125" y="252"/>
                    <a:pt x="125" y="252"/>
                    <a:pt x="125" y="252"/>
                  </a:cubicBezTo>
                  <a:cubicBezTo>
                    <a:pt x="119" y="255"/>
                    <a:pt x="118" y="256"/>
                    <a:pt x="110" y="256"/>
                  </a:cubicBezTo>
                  <a:cubicBezTo>
                    <a:pt x="105" y="253"/>
                    <a:pt x="103" y="252"/>
                    <a:pt x="98" y="251"/>
                  </a:cubicBezTo>
                  <a:cubicBezTo>
                    <a:pt x="98" y="250"/>
                    <a:pt x="98" y="250"/>
                    <a:pt x="98" y="250"/>
                  </a:cubicBezTo>
                  <a:cubicBezTo>
                    <a:pt x="98" y="250"/>
                    <a:pt x="98" y="250"/>
                    <a:pt x="98" y="250"/>
                  </a:cubicBezTo>
                  <a:cubicBezTo>
                    <a:pt x="97" y="250"/>
                    <a:pt x="97" y="250"/>
                    <a:pt x="97" y="250"/>
                  </a:cubicBezTo>
                  <a:cubicBezTo>
                    <a:pt x="97" y="250"/>
                    <a:pt x="97" y="250"/>
                    <a:pt x="97" y="250"/>
                  </a:cubicBezTo>
                  <a:cubicBezTo>
                    <a:pt x="95" y="251"/>
                    <a:pt x="95" y="251"/>
                    <a:pt x="95" y="251"/>
                  </a:cubicBezTo>
                  <a:cubicBezTo>
                    <a:pt x="94" y="252"/>
                    <a:pt x="94" y="252"/>
                    <a:pt x="94" y="252"/>
                  </a:cubicBezTo>
                  <a:cubicBezTo>
                    <a:pt x="93" y="258"/>
                    <a:pt x="97" y="259"/>
                    <a:pt x="95" y="268"/>
                  </a:cubicBezTo>
                  <a:cubicBezTo>
                    <a:pt x="96" y="270"/>
                    <a:pt x="96" y="270"/>
                    <a:pt x="96" y="270"/>
                  </a:cubicBezTo>
                  <a:cubicBezTo>
                    <a:pt x="97" y="271"/>
                    <a:pt x="97" y="271"/>
                    <a:pt x="97" y="271"/>
                  </a:cubicBezTo>
                  <a:cubicBezTo>
                    <a:pt x="99" y="272"/>
                    <a:pt x="99" y="272"/>
                    <a:pt x="100" y="272"/>
                  </a:cubicBezTo>
                  <a:cubicBezTo>
                    <a:pt x="101" y="272"/>
                    <a:pt x="101" y="272"/>
                    <a:pt x="101" y="272"/>
                  </a:cubicBezTo>
                  <a:cubicBezTo>
                    <a:pt x="101" y="273"/>
                    <a:pt x="101" y="273"/>
                    <a:pt x="101" y="273"/>
                  </a:cubicBezTo>
                  <a:cubicBezTo>
                    <a:pt x="101" y="273"/>
                    <a:pt x="101" y="273"/>
                    <a:pt x="101" y="273"/>
                  </a:cubicBezTo>
                  <a:cubicBezTo>
                    <a:pt x="101" y="274"/>
                    <a:pt x="101" y="274"/>
                    <a:pt x="101" y="274"/>
                  </a:cubicBezTo>
                  <a:cubicBezTo>
                    <a:pt x="101" y="275"/>
                    <a:pt x="101" y="275"/>
                    <a:pt x="101" y="275"/>
                  </a:cubicBezTo>
                  <a:cubicBezTo>
                    <a:pt x="102" y="275"/>
                    <a:pt x="102" y="275"/>
                    <a:pt x="102" y="275"/>
                  </a:cubicBezTo>
                  <a:cubicBezTo>
                    <a:pt x="105" y="275"/>
                    <a:pt x="104" y="275"/>
                    <a:pt x="106" y="274"/>
                  </a:cubicBezTo>
                  <a:cubicBezTo>
                    <a:pt x="106" y="274"/>
                    <a:pt x="106" y="274"/>
                    <a:pt x="106" y="274"/>
                  </a:cubicBezTo>
                  <a:cubicBezTo>
                    <a:pt x="106" y="272"/>
                    <a:pt x="106" y="272"/>
                    <a:pt x="106" y="272"/>
                  </a:cubicBezTo>
                  <a:cubicBezTo>
                    <a:pt x="104" y="272"/>
                    <a:pt x="104" y="272"/>
                    <a:pt x="104" y="272"/>
                  </a:cubicBezTo>
                  <a:cubicBezTo>
                    <a:pt x="105" y="272"/>
                    <a:pt x="105" y="272"/>
                    <a:pt x="105" y="272"/>
                  </a:cubicBezTo>
                  <a:cubicBezTo>
                    <a:pt x="106" y="271"/>
                    <a:pt x="108" y="270"/>
                    <a:pt x="109" y="270"/>
                  </a:cubicBezTo>
                  <a:cubicBezTo>
                    <a:pt x="110" y="271"/>
                    <a:pt x="110" y="271"/>
                    <a:pt x="111" y="271"/>
                  </a:cubicBezTo>
                  <a:cubicBezTo>
                    <a:pt x="112" y="274"/>
                    <a:pt x="112" y="276"/>
                    <a:pt x="111" y="279"/>
                  </a:cubicBezTo>
                  <a:cubicBezTo>
                    <a:pt x="111" y="280"/>
                    <a:pt x="111" y="280"/>
                    <a:pt x="111" y="281"/>
                  </a:cubicBezTo>
                  <a:cubicBezTo>
                    <a:pt x="107" y="282"/>
                    <a:pt x="107" y="282"/>
                    <a:pt x="107" y="282"/>
                  </a:cubicBezTo>
                  <a:cubicBezTo>
                    <a:pt x="106" y="281"/>
                    <a:pt x="106" y="281"/>
                    <a:pt x="106" y="281"/>
                  </a:cubicBezTo>
                  <a:cubicBezTo>
                    <a:pt x="105" y="280"/>
                    <a:pt x="105" y="280"/>
                    <a:pt x="105" y="280"/>
                  </a:cubicBezTo>
                  <a:cubicBezTo>
                    <a:pt x="104" y="278"/>
                    <a:pt x="104" y="278"/>
                    <a:pt x="104" y="278"/>
                  </a:cubicBezTo>
                  <a:cubicBezTo>
                    <a:pt x="103" y="277"/>
                    <a:pt x="103" y="277"/>
                    <a:pt x="103" y="277"/>
                  </a:cubicBezTo>
                  <a:cubicBezTo>
                    <a:pt x="102" y="276"/>
                    <a:pt x="102" y="276"/>
                    <a:pt x="102" y="276"/>
                  </a:cubicBezTo>
                  <a:cubicBezTo>
                    <a:pt x="100" y="276"/>
                    <a:pt x="100" y="276"/>
                    <a:pt x="100" y="276"/>
                  </a:cubicBezTo>
                  <a:cubicBezTo>
                    <a:pt x="98" y="278"/>
                    <a:pt x="98" y="278"/>
                    <a:pt x="98" y="278"/>
                  </a:cubicBezTo>
                  <a:cubicBezTo>
                    <a:pt x="96" y="279"/>
                    <a:pt x="96" y="279"/>
                    <a:pt x="96" y="279"/>
                  </a:cubicBezTo>
                  <a:cubicBezTo>
                    <a:pt x="96" y="280"/>
                    <a:pt x="96" y="280"/>
                    <a:pt x="96" y="280"/>
                  </a:cubicBezTo>
                  <a:cubicBezTo>
                    <a:pt x="101" y="283"/>
                    <a:pt x="99" y="282"/>
                    <a:pt x="102" y="283"/>
                  </a:cubicBezTo>
                  <a:cubicBezTo>
                    <a:pt x="103" y="283"/>
                    <a:pt x="103" y="283"/>
                    <a:pt x="103" y="283"/>
                  </a:cubicBezTo>
                  <a:cubicBezTo>
                    <a:pt x="104" y="283"/>
                    <a:pt x="104" y="283"/>
                    <a:pt x="104" y="283"/>
                  </a:cubicBezTo>
                  <a:cubicBezTo>
                    <a:pt x="103" y="284"/>
                    <a:pt x="103" y="284"/>
                    <a:pt x="102" y="285"/>
                  </a:cubicBezTo>
                  <a:cubicBezTo>
                    <a:pt x="94" y="287"/>
                    <a:pt x="97" y="288"/>
                    <a:pt x="93" y="292"/>
                  </a:cubicBezTo>
                  <a:cubicBezTo>
                    <a:pt x="93" y="293"/>
                    <a:pt x="93" y="293"/>
                    <a:pt x="93" y="293"/>
                  </a:cubicBezTo>
                  <a:cubicBezTo>
                    <a:pt x="92" y="296"/>
                    <a:pt x="92" y="296"/>
                    <a:pt x="92" y="296"/>
                  </a:cubicBezTo>
                  <a:cubicBezTo>
                    <a:pt x="93" y="300"/>
                    <a:pt x="93" y="300"/>
                    <a:pt x="93" y="300"/>
                  </a:cubicBezTo>
                  <a:cubicBezTo>
                    <a:pt x="92" y="301"/>
                    <a:pt x="92" y="301"/>
                    <a:pt x="92" y="301"/>
                  </a:cubicBezTo>
                  <a:cubicBezTo>
                    <a:pt x="93" y="303"/>
                    <a:pt x="93" y="303"/>
                    <a:pt x="93" y="303"/>
                  </a:cubicBezTo>
                  <a:cubicBezTo>
                    <a:pt x="93" y="305"/>
                    <a:pt x="93" y="304"/>
                    <a:pt x="92" y="306"/>
                  </a:cubicBezTo>
                  <a:cubicBezTo>
                    <a:pt x="89" y="309"/>
                    <a:pt x="89" y="309"/>
                    <a:pt x="89" y="309"/>
                  </a:cubicBezTo>
                  <a:cubicBezTo>
                    <a:pt x="88" y="311"/>
                    <a:pt x="88" y="311"/>
                    <a:pt x="88" y="311"/>
                  </a:cubicBezTo>
                  <a:cubicBezTo>
                    <a:pt x="89" y="313"/>
                    <a:pt x="89" y="313"/>
                    <a:pt x="89" y="313"/>
                  </a:cubicBezTo>
                  <a:cubicBezTo>
                    <a:pt x="89" y="314"/>
                    <a:pt x="89" y="314"/>
                    <a:pt x="89" y="314"/>
                  </a:cubicBezTo>
                  <a:cubicBezTo>
                    <a:pt x="89" y="315"/>
                    <a:pt x="89" y="315"/>
                    <a:pt x="89" y="315"/>
                  </a:cubicBezTo>
                  <a:cubicBezTo>
                    <a:pt x="87" y="315"/>
                    <a:pt x="85" y="314"/>
                    <a:pt x="83" y="314"/>
                  </a:cubicBezTo>
                  <a:cubicBezTo>
                    <a:pt x="80" y="315"/>
                    <a:pt x="81" y="315"/>
                    <a:pt x="79" y="317"/>
                  </a:cubicBezTo>
                  <a:cubicBezTo>
                    <a:pt x="79" y="317"/>
                    <a:pt x="79" y="317"/>
                    <a:pt x="79" y="317"/>
                  </a:cubicBezTo>
                  <a:cubicBezTo>
                    <a:pt x="78" y="318"/>
                    <a:pt x="78" y="318"/>
                    <a:pt x="78" y="318"/>
                  </a:cubicBezTo>
                  <a:cubicBezTo>
                    <a:pt x="75" y="318"/>
                    <a:pt x="75" y="318"/>
                    <a:pt x="75" y="318"/>
                  </a:cubicBezTo>
                  <a:cubicBezTo>
                    <a:pt x="74" y="319"/>
                    <a:pt x="74" y="319"/>
                    <a:pt x="74" y="319"/>
                  </a:cubicBezTo>
                  <a:cubicBezTo>
                    <a:pt x="70" y="325"/>
                    <a:pt x="67" y="330"/>
                    <a:pt x="67" y="332"/>
                  </a:cubicBezTo>
                  <a:cubicBezTo>
                    <a:pt x="66" y="338"/>
                    <a:pt x="68" y="339"/>
                    <a:pt x="76" y="347"/>
                  </a:cubicBezTo>
                  <a:cubicBezTo>
                    <a:pt x="77" y="348"/>
                    <a:pt x="77" y="348"/>
                    <a:pt x="77" y="348"/>
                  </a:cubicBezTo>
                  <a:cubicBezTo>
                    <a:pt x="85" y="348"/>
                    <a:pt x="85" y="348"/>
                    <a:pt x="85" y="348"/>
                  </a:cubicBezTo>
                  <a:cubicBezTo>
                    <a:pt x="86" y="350"/>
                    <a:pt x="86" y="350"/>
                    <a:pt x="86" y="350"/>
                  </a:cubicBezTo>
                  <a:cubicBezTo>
                    <a:pt x="87" y="351"/>
                    <a:pt x="87" y="351"/>
                    <a:pt x="87" y="351"/>
                  </a:cubicBezTo>
                  <a:cubicBezTo>
                    <a:pt x="88" y="353"/>
                    <a:pt x="88" y="353"/>
                    <a:pt x="88" y="353"/>
                  </a:cubicBezTo>
                  <a:cubicBezTo>
                    <a:pt x="87" y="355"/>
                    <a:pt x="87" y="356"/>
                    <a:pt x="87" y="357"/>
                  </a:cubicBezTo>
                  <a:cubicBezTo>
                    <a:pt x="86" y="359"/>
                    <a:pt x="86" y="358"/>
                    <a:pt x="84" y="360"/>
                  </a:cubicBezTo>
                  <a:cubicBezTo>
                    <a:pt x="82" y="361"/>
                    <a:pt x="82" y="361"/>
                    <a:pt x="82" y="361"/>
                  </a:cubicBezTo>
                  <a:cubicBezTo>
                    <a:pt x="83" y="361"/>
                    <a:pt x="83" y="361"/>
                    <a:pt x="83" y="361"/>
                  </a:cubicBezTo>
                  <a:cubicBezTo>
                    <a:pt x="83" y="361"/>
                    <a:pt x="83" y="361"/>
                    <a:pt x="85" y="361"/>
                  </a:cubicBezTo>
                  <a:cubicBezTo>
                    <a:pt x="86" y="361"/>
                    <a:pt x="86" y="361"/>
                    <a:pt x="86" y="361"/>
                  </a:cubicBezTo>
                  <a:cubicBezTo>
                    <a:pt x="87" y="363"/>
                    <a:pt x="87" y="363"/>
                    <a:pt x="87" y="363"/>
                  </a:cubicBezTo>
                  <a:cubicBezTo>
                    <a:pt x="86" y="363"/>
                    <a:pt x="86" y="363"/>
                    <a:pt x="86" y="363"/>
                  </a:cubicBezTo>
                  <a:cubicBezTo>
                    <a:pt x="85" y="365"/>
                    <a:pt x="82" y="367"/>
                    <a:pt x="80" y="369"/>
                  </a:cubicBezTo>
                  <a:cubicBezTo>
                    <a:pt x="71" y="374"/>
                    <a:pt x="73" y="375"/>
                    <a:pt x="68" y="380"/>
                  </a:cubicBezTo>
                  <a:cubicBezTo>
                    <a:pt x="66" y="385"/>
                    <a:pt x="66" y="385"/>
                    <a:pt x="66" y="385"/>
                  </a:cubicBezTo>
                  <a:cubicBezTo>
                    <a:pt x="66" y="386"/>
                    <a:pt x="66" y="386"/>
                    <a:pt x="66" y="386"/>
                  </a:cubicBezTo>
                  <a:cubicBezTo>
                    <a:pt x="66" y="386"/>
                    <a:pt x="66" y="386"/>
                    <a:pt x="66" y="386"/>
                  </a:cubicBezTo>
                  <a:cubicBezTo>
                    <a:pt x="65" y="395"/>
                    <a:pt x="65" y="395"/>
                    <a:pt x="65" y="395"/>
                  </a:cubicBezTo>
                  <a:cubicBezTo>
                    <a:pt x="64" y="396"/>
                    <a:pt x="64" y="396"/>
                    <a:pt x="64" y="396"/>
                  </a:cubicBezTo>
                  <a:cubicBezTo>
                    <a:pt x="63" y="397"/>
                    <a:pt x="64" y="397"/>
                    <a:pt x="61" y="399"/>
                  </a:cubicBezTo>
                  <a:cubicBezTo>
                    <a:pt x="59" y="399"/>
                    <a:pt x="59" y="399"/>
                    <a:pt x="59" y="399"/>
                  </a:cubicBezTo>
                  <a:cubicBezTo>
                    <a:pt x="58" y="398"/>
                    <a:pt x="58" y="398"/>
                    <a:pt x="58" y="398"/>
                  </a:cubicBezTo>
                  <a:cubicBezTo>
                    <a:pt x="57" y="397"/>
                    <a:pt x="56" y="395"/>
                    <a:pt x="55" y="393"/>
                  </a:cubicBezTo>
                  <a:cubicBezTo>
                    <a:pt x="55" y="394"/>
                    <a:pt x="55" y="394"/>
                    <a:pt x="55" y="394"/>
                  </a:cubicBezTo>
                  <a:cubicBezTo>
                    <a:pt x="55" y="395"/>
                    <a:pt x="55" y="395"/>
                    <a:pt x="55" y="395"/>
                  </a:cubicBezTo>
                  <a:cubicBezTo>
                    <a:pt x="55" y="397"/>
                    <a:pt x="55" y="397"/>
                    <a:pt x="55" y="397"/>
                  </a:cubicBezTo>
                  <a:cubicBezTo>
                    <a:pt x="52" y="397"/>
                    <a:pt x="52" y="397"/>
                    <a:pt x="52" y="397"/>
                  </a:cubicBezTo>
                  <a:cubicBezTo>
                    <a:pt x="51" y="398"/>
                    <a:pt x="51" y="398"/>
                    <a:pt x="51" y="398"/>
                  </a:cubicBezTo>
                  <a:cubicBezTo>
                    <a:pt x="54" y="397"/>
                    <a:pt x="54" y="397"/>
                    <a:pt x="54" y="397"/>
                  </a:cubicBezTo>
                  <a:cubicBezTo>
                    <a:pt x="55" y="398"/>
                    <a:pt x="55" y="398"/>
                    <a:pt x="55" y="398"/>
                  </a:cubicBezTo>
                  <a:cubicBezTo>
                    <a:pt x="56" y="398"/>
                    <a:pt x="56" y="398"/>
                    <a:pt x="56" y="398"/>
                  </a:cubicBezTo>
                  <a:cubicBezTo>
                    <a:pt x="57" y="399"/>
                    <a:pt x="57" y="399"/>
                    <a:pt x="57" y="400"/>
                  </a:cubicBezTo>
                  <a:cubicBezTo>
                    <a:pt x="57" y="401"/>
                    <a:pt x="57" y="401"/>
                    <a:pt x="57" y="401"/>
                  </a:cubicBezTo>
                  <a:cubicBezTo>
                    <a:pt x="54" y="402"/>
                    <a:pt x="54" y="402"/>
                    <a:pt x="52" y="404"/>
                  </a:cubicBezTo>
                  <a:cubicBezTo>
                    <a:pt x="50" y="407"/>
                    <a:pt x="50" y="408"/>
                    <a:pt x="49" y="413"/>
                  </a:cubicBezTo>
                  <a:cubicBezTo>
                    <a:pt x="48" y="415"/>
                    <a:pt x="49" y="414"/>
                    <a:pt x="47" y="416"/>
                  </a:cubicBezTo>
                  <a:cubicBezTo>
                    <a:pt x="47" y="416"/>
                    <a:pt x="47" y="416"/>
                    <a:pt x="47" y="416"/>
                  </a:cubicBezTo>
                  <a:cubicBezTo>
                    <a:pt x="48" y="415"/>
                    <a:pt x="48" y="415"/>
                    <a:pt x="48" y="415"/>
                  </a:cubicBezTo>
                  <a:cubicBezTo>
                    <a:pt x="49" y="415"/>
                    <a:pt x="49" y="415"/>
                    <a:pt x="49" y="415"/>
                  </a:cubicBezTo>
                  <a:cubicBezTo>
                    <a:pt x="50" y="418"/>
                    <a:pt x="51" y="422"/>
                    <a:pt x="50" y="425"/>
                  </a:cubicBezTo>
                  <a:cubicBezTo>
                    <a:pt x="48" y="425"/>
                    <a:pt x="49" y="425"/>
                    <a:pt x="47" y="425"/>
                  </a:cubicBezTo>
                  <a:cubicBezTo>
                    <a:pt x="46" y="426"/>
                    <a:pt x="46" y="426"/>
                    <a:pt x="46" y="426"/>
                  </a:cubicBezTo>
                  <a:cubicBezTo>
                    <a:pt x="46" y="426"/>
                    <a:pt x="46" y="426"/>
                    <a:pt x="46" y="426"/>
                  </a:cubicBezTo>
                  <a:cubicBezTo>
                    <a:pt x="47" y="426"/>
                    <a:pt x="47" y="426"/>
                    <a:pt x="47" y="426"/>
                  </a:cubicBezTo>
                  <a:cubicBezTo>
                    <a:pt x="49" y="427"/>
                    <a:pt x="49" y="427"/>
                    <a:pt x="49" y="427"/>
                  </a:cubicBezTo>
                  <a:cubicBezTo>
                    <a:pt x="51" y="427"/>
                    <a:pt x="51" y="427"/>
                    <a:pt x="51" y="427"/>
                  </a:cubicBezTo>
                  <a:cubicBezTo>
                    <a:pt x="51" y="427"/>
                    <a:pt x="57" y="438"/>
                    <a:pt x="58" y="439"/>
                  </a:cubicBezTo>
                  <a:cubicBezTo>
                    <a:pt x="57" y="440"/>
                    <a:pt x="57" y="440"/>
                    <a:pt x="57" y="440"/>
                  </a:cubicBezTo>
                  <a:cubicBezTo>
                    <a:pt x="57" y="439"/>
                    <a:pt x="57" y="439"/>
                    <a:pt x="57" y="439"/>
                  </a:cubicBezTo>
                  <a:cubicBezTo>
                    <a:pt x="55" y="438"/>
                    <a:pt x="55" y="438"/>
                    <a:pt x="49" y="436"/>
                  </a:cubicBezTo>
                  <a:cubicBezTo>
                    <a:pt x="45" y="436"/>
                    <a:pt x="45" y="436"/>
                    <a:pt x="45" y="436"/>
                  </a:cubicBezTo>
                  <a:cubicBezTo>
                    <a:pt x="42" y="434"/>
                    <a:pt x="43" y="435"/>
                    <a:pt x="40" y="433"/>
                  </a:cubicBezTo>
                  <a:cubicBezTo>
                    <a:pt x="33" y="433"/>
                    <a:pt x="25" y="433"/>
                    <a:pt x="18" y="433"/>
                  </a:cubicBezTo>
                  <a:cubicBezTo>
                    <a:pt x="18" y="433"/>
                    <a:pt x="18" y="433"/>
                    <a:pt x="18" y="433"/>
                  </a:cubicBezTo>
                  <a:cubicBezTo>
                    <a:pt x="18" y="431"/>
                    <a:pt x="18" y="431"/>
                    <a:pt x="18" y="431"/>
                  </a:cubicBezTo>
                  <a:cubicBezTo>
                    <a:pt x="17" y="430"/>
                    <a:pt x="17" y="430"/>
                    <a:pt x="16" y="429"/>
                  </a:cubicBezTo>
                  <a:cubicBezTo>
                    <a:pt x="14" y="428"/>
                    <a:pt x="14" y="428"/>
                    <a:pt x="14" y="428"/>
                  </a:cubicBezTo>
                  <a:cubicBezTo>
                    <a:pt x="13" y="426"/>
                    <a:pt x="14" y="427"/>
                    <a:pt x="13" y="425"/>
                  </a:cubicBezTo>
                  <a:cubicBezTo>
                    <a:pt x="14" y="421"/>
                    <a:pt x="14" y="420"/>
                    <a:pt x="14" y="419"/>
                  </a:cubicBezTo>
                  <a:cubicBezTo>
                    <a:pt x="13" y="418"/>
                    <a:pt x="13" y="418"/>
                    <a:pt x="13" y="418"/>
                  </a:cubicBezTo>
                  <a:cubicBezTo>
                    <a:pt x="13" y="417"/>
                    <a:pt x="13" y="417"/>
                    <a:pt x="13" y="417"/>
                  </a:cubicBezTo>
                  <a:cubicBezTo>
                    <a:pt x="13" y="416"/>
                    <a:pt x="13" y="416"/>
                    <a:pt x="13" y="416"/>
                  </a:cubicBezTo>
                  <a:cubicBezTo>
                    <a:pt x="14" y="416"/>
                    <a:pt x="14" y="416"/>
                    <a:pt x="14" y="416"/>
                  </a:cubicBezTo>
                  <a:cubicBezTo>
                    <a:pt x="14" y="414"/>
                    <a:pt x="14" y="414"/>
                    <a:pt x="14" y="414"/>
                  </a:cubicBezTo>
                  <a:cubicBezTo>
                    <a:pt x="14" y="411"/>
                    <a:pt x="14" y="412"/>
                    <a:pt x="13" y="410"/>
                  </a:cubicBezTo>
                  <a:cubicBezTo>
                    <a:pt x="13" y="409"/>
                    <a:pt x="13" y="409"/>
                    <a:pt x="13" y="409"/>
                  </a:cubicBezTo>
                  <a:cubicBezTo>
                    <a:pt x="12" y="408"/>
                    <a:pt x="12" y="408"/>
                    <a:pt x="12" y="408"/>
                  </a:cubicBezTo>
                  <a:cubicBezTo>
                    <a:pt x="12" y="408"/>
                    <a:pt x="12" y="408"/>
                    <a:pt x="12" y="408"/>
                  </a:cubicBezTo>
                  <a:cubicBezTo>
                    <a:pt x="10" y="409"/>
                    <a:pt x="10" y="409"/>
                    <a:pt x="10" y="409"/>
                  </a:cubicBezTo>
                  <a:cubicBezTo>
                    <a:pt x="8" y="409"/>
                    <a:pt x="8" y="409"/>
                    <a:pt x="8" y="409"/>
                  </a:cubicBezTo>
                  <a:cubicBezTo>
                    <a:pt x="8" y="409"/>
                    <a:pt x="8" y="409"/>
                    <a:pt x="8" y="409"/>
                  </a:cubicBezTo>
                  <a:cubicBezTo>
                    <a:pt x="6" y="410"/>
                    <a:pt x="7" y="410"/>
                    <a:pt x="5" y="411"/>
                  </a:cubicBezTo>
                  <a:cubicBezTo>
                    <a:pt x="4" y="411"/>
                    <a:pt x="4" y="411"/>
                    <a:pt x="4" y="411"/>
                  </a:cubicBezTo>
                  <a:cubicBezTo>
                    <a:pt x="4" y="409"/>
                    <a:pt x="4" y="409"/>
                    <a:pt x="4" y="409"/>
                  </a:cubicBezTo>
                  <a:cubicBezTo>
                    <a:pt x="2" y="405"/>
                    <a:pt x="4" y="405"/>
                    <a:pt x="0" y="400"/>
                  </a:cubicBezTo>
                  <a:cubicBezTo>
                    <a:pt x="0" y="398"/>
                    <a:pt x="0" y="399"/>
                    <a:pt x="0" y="396"/>
                  </a:cubicBezTo>
                  <a:cubicBezTo>
                    <a:pt x="1" y="394"/>
                    <a:pt x="1" y="394"/>
                    <a:pt x="1" y="394"/>
                  </a:cubicBezTo>
                  <a:cubicBezTo>
                    <a:pt x="0" y="392"/>
                    <a:pt x="1" y="393"/>
                    <a:pt x="0" y="390"/>
                  </a:cubicBezTo>
                  <a:cubicBezTo>
                    <a:pt x="0" y="388"/>
                    <a:pt x="0" y="388"/>
                    <a:pt x="0" y="388"/>
                  </a:cubicBezTo>
                  <a:cubicBezTo>
                    <a:pt x="1" y="387"/>
                    <a:pt x="1" y="387"/>
                    <a:pt x="1" y="387"/>
                  </a:cubicBezTo>
                  <a:cubicBezTo>
                    <a:pt x="1" y="386"/>
                    <a:pt x="1" y="386"/>
                    <a:pt x="1" y="386"/>
                  </a:cubicBezTo>
                  <a:cubicBezTo>
                    <a:pt x="5" y="386"/>
                    <a:pt x="5" y="386"/>
                    <a:pt x="5" y="386"/>
                  </a:cubicBezTo>
                  <a:cubicBezTo>
                    <a:pt x="4" y="384"/>
                    <a:pt x="4" y="384"/>
                    <a:pt x="4" y="384"/>
                  </a:cubicBezTo>
                  <a:cubicBezTo>
                    <a:pt x="5" y="382"/>
                    <a:pt x="5" y="382"/>
                    <a:pt x="6" y="381"/>
                  </a:cubicBezTo>
                  <a:cubicBezTo>
                    <a:pt x="6" y="380"/>
                    <a:pt x="6" y="380"/>
                    <a:pt x="6" y="380"/>
                  </a:cubicBezTo>
                  <a:cubicBezTo>
                    <a:pt x="8" y="379"/>
                    <a:pt x="7" y="380"/>
                    <a:pt x="9" y="379"/>
                  </a:cubicBezTo>
                  <a:cubicBezTo>
                    <a:pt x="10" y="378"/>
                    <a:pt x="10" y="378"/>
                    <a:pt x="10" y="378"/>
                  </a:cubicBezTo>
                  <a:cubicBezTo>
                    <a:pt x="11" y="376"/>
                    <a:pt x="11" y="375"/>
                    <a:pt x="10" y="372"/>
                  </a:cubicBezTo>
                  <a:cubicBezTo>
                    <a:pt x="11" y="371"/>
                    <a:pt x="11" y="371"/>
                    <a:pt x="11" y="371"/>
                  </a:cubicBezTo>
                  <a:cubicBezTo>
                    <a:pt x="12" y="370"/>
                    <a:pt x="12" y="370"/>
                    <a:pt x="12" y="370"/>
                  </a:cubicBezTo>
                  <a:cubicBezTo>
                    <a:pt x="13" y="370"/>
                    <a:pt x="13" y="370"/>
                    <a:pt x="13" y="370"/>
                  </a:cubicBezTo>
                  <a:cubicBezTo>
                    <a:pt x="14" y="367"/>
                    <a:pt x="14" y="367"/>
                    <a:pt x="14" y="367"/>
                  </a:cubicBezTo>
                  <a:cubicBezTo>
                    <a:pt x="14" y="365"/>
                    <a:pt x="14" y="365"/>
                    <a:pt x="14" y="365"/>
                  </a:cubicBezTo>
                  <a:cubicBezTo>
                    <a:pt x="13" y="364"/>
                    <a:pt x="13" y="364"/>
                    <a:pt x="13" y="364"/>
                  </a:cubicBezTo>
                  <a:cubicBezTo>
                    <a:pt x="12" y="363"/>
                    <a:pt x="12" y="363"/>
                    <a:pt x="12" y="363"/>
                  </a:cubicBezTo>
                  <a:cubicBezTo>
                    <a:pt x="11" y="361"/>
                    <a:pt x="11" y="361"/>
                    <a:pt x="11" y="361"/>
                  </a:cubicBezTo>
                  <a:cubicBezTo>
                    <a:pt x="12" y="359"/>
                    <a:pt x="13" y="358"/>
                    <a:pt x="13" y="356"/>
                  </a:cubicBezTo>
                  <a:cubicBezTo>
                    <a:pt x="13" y="355"/>
                    <a:pt x="13" y="355"/>
                    <a:pt x="13" y="355"/>
                  </a:cubicBezTo>
                  <a:cubicBezTo>
                    <a:pt x="14" y="354"/>
                    <a:pt x="15" y="354"/>
                    <a:pt x="16" y="353"/>
                  </a:cubicBezTo>
                  <a:cubicBezTo>
                    <a:pt x="17" y="351"/>
                    <a:pt x="17" y="351"/>
                    <a:pt x="17" y="351"/>
                  </a:cubicBezTo>
                  <a:cubicBezTo>
                    <a:pt x="18" y="350"/>
                    <a:pt x="18" y="350"/>
                    <a:pt x="18" y="350"/>
                  </a:cubicBezTo>
                  <a:cubicBezTo>
                    <a:pt x="18" y="350"/>
                    <a:pt x="18" y="350"/>
                    <a:pt x="18" y="350"/>
                  </a:cubicBezTo>
                  <a:cubicBezTo>
                    <a:pt x="18" y="349"/>
                    <a:pt x="18" y="349"/>
                    <a:pt x="18" y="349"/>
                  </a:cubicBezTo>
                  <a:cubicBezTo>
                    <a:pt x="18" y="348"/>
                    <a:pt x="18" y="348"/>
                    <a:pt x="18" y="348"/>
                  </a:cubicBezTo>
                  <a:cubicBezTo>
                    <a:pt x="18" y="347"/>
                    <a:pt x="18" y="346"/>
                    <a:pt x="18" y="344"/>
                  </a:cubicBezTo>
                  <a:cubicBezTo>
                    <a:pt x="19" y="343"/>
                    <a:pt x="19" y="344"/>
                    <a:pt x="20" y="342"/>
                  </a:cubicBezTo>
                  <a:cubicBezTo>
                    <a:pt x="21" y="341"/>
                    <a:pt x="21" y="341"/>
                    <a:pt x="21" y="341"/>
                  </a:cubicBezTo>
                  <a:cubicBezTo>
                    <a:pt x="21" y="339"/>
                    <a:pt x="20" y="336"/>
                    <a:pt x="19" y="333"/>
                  </a:cubicBezTo>
                  <a:cubicBezTo>
                    <a:pt x="19" y="332"/>
                    <a:pt x="19" y="332"/>
                    <a:pt x="19" y="332"/>
                  </a:cubicBezTo>
                  <a:cubicBezTo>
                    <a:pt x="21" y="331"/>
                    <a:pt x="21" y="331"/>
                    <a:pt x="21" y="331"/>
                  </a:cubicBezTo>
                  <a:cubicBezTo>
                    <a:pt x="21" y="330"/>
                    <a:pt x="21" y="330"/>
                    <a:pt x="21" y="330"/>
                  </a:cubicBezTo>
                  <a:cubicBezTo>
                    <a:pt x="21" y="329"/>
                    <a:pt x="21" y="329"/>
                    <a:pt x="21" y="329"/>
                  </a:cubicBezTo>
                  <a:cubicBezTo>
                    <a:pt x="20" y="328"/>
                    <a:pt x="20" y="328"/>
                    <a:pt x="20" y="328"/>
                  </a:cubicBezTo>
                  <a:cubicBezTo>
                    <a:pt x="20" y="326"/>
                    <a:pt x="20" y="327"/>
                    <a:pt x="20" y="324"/>
                  </a:cubicBezTo>
                  <a:cubicBezTo>
                    <a:pt x="21" y="323"/>
                    <a:pt x="21" y="323"/>
                    <a:pt x="21" y="323"/>
                  </a:cubicBezTo>
                  <a:cubicBezTo>
                    <a:pt x="23" y="323"/>
                    <a:pt x="23" y="323"/>
                    <a:pt x="23" y="323"/>
                  </a:cubicBezTo>
                  <a:cubicBezTo>
                    <a:pt x="23" y="322"/>
                    <a:pt x="23" y="322"/>
                    <a:pt x="23" y="322"/>
                  </a:cubicBezTo>
                  <a:cubicBezTo>
                    <a:pt x="25" y="320"/>
                    <a:pt x="25" y="320"/>
                    <a:pt x="25" y="320"/>
                  </a:cubicBezTo>
                  <a:cubicBezTo>
                    <a:pt x="25" y="318"/>
                    <a:pt x="25" y="318"/>
                    <a:pt x="25" y="318"/>
                  </a:cubicBezTo>
                  <a:cubicBezTo>
                    <a:pt x="24" y="318"/>
                    <a:pt x="23" y="318"/>
                    <a:pt x="22" y="314"/>
                  </a:cubicBezTo>
                  <a:cubicBezTo>
                    <a:pt x="19" y="313"/>
                    <a:pt x="20" y="314"/>
                    <a:pt x="17" y="313"/>
                  </a:cubicBezTo>
                  <a:cubicBezTo>
                    <a:pt x="16" y="312"/>
                    <a:pt x="16" y="312"/>
                    <a:pt x="16" y="312"/>
                  </a:cubicBezTo>
                  <a:cubicBezTo>
                    <a:pt x="17" y="311"/>
                    <a:pt x="17" y="311"/>
                    <a:pt x="17" y="311"/>
                  </a:cubicBezTo>
                  <a:cubicBezTo>
                    <a:pt x="18" y="311"/>
                    <a:pt x="18" y="311"/>
                    <a:pt x="18" y="311"/>
                  </a:cubicBezTo>
                  <a:cubicBezTo>
                    <a:pt x="22" y="311"/>
                    <a:pt x="19" y="311"/>
                    <a:pt x="23" y="311"/>
                  </a:cubicBezTo>
                  <a:cubicBezTo>
                    <a:pt x="24" y="311"/>
                    <a:pt x="24" y="311"/>
                    <a:pt x="24" y="311"/>
                  </a:cubicBezTo>
                  <a:cubicBezTo>
                    <a:pt x="26" y="311"/>
                    <a:pt x="26" y="311"/>
                    <a:pt x="26" y="311"/>
                  </a:cubicBezTo>
                  <a:cubicBezTo>
                    <a:pt x="26" y="309"/>
                    <a:pt x="26" y="309"/>
                    <a:pt x="26" y="309"/>
                  </a:cubicBezTo>
                  <a:cubicBezTo>
                    <a:pt x="27" y="308"/>
                    <a:pt x="27" y="308"/>
                    <a:pt x="27" y="308"/>
                  </a:cubicBezTo>
                  <a:cubicBezTo>
                    <a:pt x="27" y="307"/>
                    <a:pt x="27" y="307"/>
                    <a:pt x="27" y="307"/>
                  </a:cubicBezTo>
                  <a:cubicBezTo>
                    <a:pt x="26" y="306"/>
                    <a:pt x="26" y="306"/>
                    <a:pt x="26" y="306"/>
                  </a:cubicBezTo>
                  <a:cubicBezTo>
                    <a:pt x="24" y="306"/>
                    <a:pt x="21" y="305"/>
                    <a:pt x="19" y="305"/>
                  </a:cubicBezTo>
                  <a:cubicBezTo>
                    <a:pt x="19" y="303"/>
                    <a:pt x="19" y="303"/>
                    <a:pt x="19" y="301"/>
                  </a:cubicBezTo>
                  <a:cubicBezTo>
                    <a:pt x="20" y="300"/>
                    <a:pt x="20" y="300"/>
                    <a:pt x="20" y="300"/>
                  </a:cubicBezTo>
                  <a:cubicBezTo>
                    <a:pt x="21" y="299"/>
                    <a:pt x="20" y="299"/>
                    <a:pt x="21" y="298"/>
                  </a:cubicBezTo>
                  <a:cubicBezTo>
                    <a:pt x="20" y="297"/>
                    <a:pt x="21" y="297"/>
                    <a:pt x="20" y="295"/>
                  </a:cubicBezTo>
                  <a:cubicBezTo>
                    <a:pt x="20" y="294"/>
                    <a:pt x="20" y="294"/>
                    <a:pt x="20" y="294"/>
                  </a:cubicBezTo>
                  <a:cubicBezTo>
                    <a:pt x="20" y="294"/>
                    <a:pt x="20" y="294"/>
                    <a:pt x="20" y="294"/>
                  </a:cubicBezTo>
                  <a:cubicBezTo>
                    <a:pt x="20" y="293"/>
                    <a:pt x="20" y="293"/>
                    <a:pt x="20" y="293"/>
                  </a:cubicBezTo>
                  <a:cubicBezTo>
                    <a:pt x="19" y="291"/>
                    <a:pt x="19" y="292"/>
                    <a:pt x="18" y="290"/>
                  </a:cubicBezTo>
                  <a:cubicBezTo>
                    <a:pt x="18" y="289"/>
                    <a:pt x="18" y="289"/>
                    <a:pt x="18" y="289"/>
                  </a:cubicBezTo>
                  <a:cubicBezTo>
                    <a:pt x="19" y="288"/>
                    <a:pt x="19" y="289"/>
                    <a:pt x="20" y="288"/>
                  </a:cubicBezTo>
                  <a:cubicBezTo>
                    <a:pt x="20" y="287"/>
                    <a:pt x="20" y="287"/>
                    <a:pt x="20" y="287"/>
                  </a:cubicBezTo>
                  <a:cubicBezTo>
                    <a:pt x="20" y="286"/>
                    <a:pt x="20" y="286"/>
                    <a:pt x="20" y="286"/>
                  </a:cubicBezTo>
                  <a:cubicBezTo>
                    <a:pt x="18" y="286"/>
                    <a:pt x="19" y="286"/>
                    <a:pt x="17" y="285"/>
                  </a:cubicBezTo>
                  <a:cubicBezTo>
                    <a:pt x="16" y="285"/>
                    <a:pt x="16" y="285"/>
                    <a:pt x="16" y="285"/>
                  </a:cubicBezTo>
                  <a:cubicBezTo>
                    <a:pt x="16" y="283"/>
                    <a:pt x="16" y="283"/>
                    <a:pt x="16" y="283"/>
                  </a:cubicBezTo>
                  <a:cubicBezTo>
                    <a:pt x="16" y="280"/>
                    <a:pt x="16" y="280"/>
                    <a:pt x="16" y="277"/>
                  </a:cubicBezTo>
                  <a:cubicBezTo>
                    <a:pt x="16" y="276"/>
                    <a:pt x="16" y="276"/>
                    <a:pt x="17" y="276"/>
                  </a:cubicBezTo>
                  <a:cubicBezTo>
                    <a:pt x="16" y="274"/>
                    <a:pt x="16" y="274"/>
                    <a:pt x="16" y="274"/>
                  </a:cubicBezTo>
                  <a:cubicBezTo>
                    <a:pt x="16" y="273"/>
                    <a:pt x="16" y="273"/>
                    <a:pt x="16" y="273"/>
                  </a:cubicBezTo>
                  <a:cubicBezTo>
                    <a:pt x="16" y="272"/>
                    <a:pt x="16" y="272"/>
                    <a:pt x="16" y="272"/>
                  </a:cubicBezTo>
                  <a:cubicBezTo>
                    <a:pt x="17" y="271"/>
                    <a:pt x="16" y="272"/>
                    <a:pt x="17" y="271"/>
                  </a:cubicBezTo>
                  <a:cubicBezTo>
                    <a:pt x="17" y="270"/>
                    <a:pt x="17" y="270"/>
                    <a:pt x="17" y="270"/>
                  </a:cubicBezTo>
                  <a:cubicBezTo>
                    <a:pt x="18" y="271"/>
                    <a:pt x="18" y="271"/>
                    <a:pt x="18" y="271"/>
                  </a:cubicBezTo>
                  <a:cubicBezTo>
                    <a:pt x="19" y="271"/>
                    <a:pt x="19" y="271"/>
                    <a:pt x="20" y="270"/>
                  </a:cubicBezTo>
                  <a:cubicBezTo>
                    <a:pt x="20" y="269"/>
                    <a:pt x="20" y="269"/>
                    <a:pt x="20" y="269"/>
                  </a:cubicBezTo>
                  <a:cubicBezTo>
                    <a:pt x="19" y="266"/>
                    <a:pt x="19" y="265"/>
                    <a:pt x="18" y="263"/>
                  </a:cubicBezTo>
                  <a:cubicBezTo>
                    <a:pt x="18" y="262"/>
                    <a:pt x="18" y="263"/>
                    <a:pt x="19" y="262"/>
                  </a:cubicBezTo>
                  <a:cubicBezTo>
                    <a:pt x="18" y="259"/>
                    <a:pt x="19" y="254"/>
                    <a:pt x="19" y="252"/>
                  </a:cubicBezTo>
                  <a:cubicBezTo>
                    <a:pt x="18" y="250"/>
                    <a:pt x="18" y="250"/>
                    <a:pt x="18" y="250"/>
                  </a:cubicBezTo>
                  <a:cubicBezTo>
                    <a:pt x="18" y="249"/>
                    <a:pt x="18" y="249"/>
                    <a:pt x="18" y="249"/>
                  </a:cubicBezTo>
                  <a:cubicBezTo>
                    <a:pt x="19" y="248"/>
                    <a:pt x="19" y="248"/>
                    <a:pt x="19" y="245"/>
                  </a:cubicBezTo>
                  <a:cubicBezTo>
                    <a:pt x="20" y="245"/>
                    <a:pt x="20" y="245"/>
                    <a:pt x="20" y="245"/>
                  </a:cubicBezTo>
                  <a:cubicBezTo>
                    <a:pt x="21" y="244"/>
                    <a:pt x="21" y="244"/>
                    <a:pt x="21" y="244"/>
                  </a:cubicBezTo>
                  <a:cubicBezTo>
                    <a:pt x="21" y="244"/>
                    <a:pt x="21" y="244"/>
                    <a:pt x="21" y="244"/>
                  </a:cubicBezTo>
                  <a:cubicBezTo>
                    <a:pt x="20" y="243"/>
                    <a:pt x="20" y="243"/>
                    <a:pt x="20" y="243"/>
                  </a:cubicBezTo>
                  <a:cubicBezTo>
                    <a:pt x="20" y="242"/>
                    <a:pt x="20" y="242"/>
                    <a:pt x="20" y="242"/>
                  </a:cubicBezTo>
                  <a:cubicBezTo>
                    <a:pt x="19" y="241"/>
                    <a:pt x="19" y="241"/>
                    <a:pt x="19" y="241"/>
                  </a:cubicBezTo>
                  <a:cubicBezTo>
                    <a:pt x="20" y="241"/>
                    <a:pt x="20" y="241"/>
                    <a:pt x="20" y="241"/>
                  </a:cubicBezTo>
                  <a:cubicBezTo>
                    <a:pt x="20" y="240"/>
                    <a:pt x="20" y="240"/>
                    <a:pt x="20" y="240"/>
                  </a:cubicBezTo>
                  <a:cubicBezTo>
                    <a:pt x="21" y="240"/>
                    <a:pt x="21" y="240"/>
                    <a:pt x="21" y="240"/>
                  </a:cubicBezTo>
                  <a:cubicBezTo>
                    <a:pt x="21" y="239"/>
                    <a:pt x="21" y="239"/>
                    <a:pt x="21" y="239"/>
                  </a:cubicBezTo>
                  <a:cubicBezTo>
                    <a:pt x="21" y="238"/>
                    <a:pt x="21" y="238"/>
                    <a:pt x="21" y="237"/>
                  </a:cubicBezTo>
                  <a:cubicBezTo>
                    <a:pt x="21" y="236"/>
                    <a:pt x="21" y="236"/>
                    <a:pt x="21" y="236"/>
                  </a:cubicBezTo>
                  <a:cubicBezTo>
                    <a:pt x="21" y="234"/>
                    <a:pt x="21" y="235"/>
                    <a:pt x="20" y="233"/>
                  </a:cubicBezTo>
                  <a:cubicBezTo>
                    <a:pt x="21" y="233"/>
                    <a:pt x="21" y="233"/>
                    <a:pt x="21" y="233"/>
                  </a:cubicBezTo>
                  <a:cubicBezTo>
                    <a:pt x="21" y="233"/>
                    <a:pt x="21" y="233"/>
                    <a:pt x="21" y="233"/>
                  </a:cubicBezTo>
                  <a:cubicBezTo>
                    <a:pt x="22" y="233"/>
                    <a:pt x="22" y="233"/>
                    <a:pt x="22" y="233"/>
                  </a:cubicBezTo>
                  <a:cubicBezTo>
                    <a:pt x="22" y="233"/>
                    <a:pt x="22" y="233"/>
                    <a:pt x="22" y="233"/>
                  </a:cubicBezTo>
                  <a:cubicBezTo>
                    <a:pt x="23" y="232"/>
                    <a:pt x="23" y="233"/>
                    <a:pt x="23" y="232"/>
                  </a:cubicBezTo>
                  <a:cubicBezTo>
                    <a:pt x="24" y="229"/>
                    <a:pt x="24" y="228"/>
                    <a:pt x="24" y="224"/>
                  </a:cubicBezTo>
                  <a:cubicBezTo>
                    <a:pt x="24" y="223"/>
                    <a:pt x="24" y="223"/>
                    <a:pt x="24" y="223"/>
                  </a:cubicBezTo>
                  <a:cubicBezTo>
                    <a:pt x="25" y="222"/>
                    <a:pt x="26" y="222"/>
                    <a:pt x="28" y="221"/>
                  </a:cubicBezTo>
                  <a:cubicBezTo>
                    <a:pt x="29" y="221"/>
                    <a:pt x="29" y="221"/>
                    <a:pt x="29" y="221"/>
                  </a:cubicBezTo>
                  <a:cubicBezTo>
                    <a:pt x="30" y="220"/>
                    <a:pt x="30" y="220"/>
                    <a:pt x="30" y="220"/>
                  </a:cubicBezTo>
                  <a:cubicBezTo>
                    <a:pt x="30" y="218"/>
                    <a:pt x="30" y="219"/>
                    <a:pt x="30" y="218"/>
                  </a:cubicBezTo>
                  <a:cubicBezTo>
                    <a:pt x="30" y="217"/>
                    <a:pt x="30" y="217"/>
                    <a:pt x="29" y="216"/>
                  </a:cubicBezTo>
                  <a:cubicBezTo>
                    <a:pt x="28" y="214"/>
                    <a:pt x="28" y="214"/>
                    <a:pt x="28" y="211"/>
                  </a:cubicBezTo>
                  <a:cubicBezTo>
                    <a:pt x="26" y="206"/>
                    <a:pt x="27" y="206"/>
                    <a:pt x="26" y="205"/>
                  </a:cubicBezTo>
                  <a:cubicBezTo>
                    <a:pt x="27" y="204"/>
                    <a:pt x="27" y="204"/>
                    <a:pt x="27" y="202"/>
                  </a:cubicBezTo>
                  <a:cubicBezTo>
                    <a:pt x="27" y="201"/>
                    <a:pt x="27" y="202"/>
                    <a:pt x="26" y="200"/>
                  </a:cubicBezTo>
                  <a:cubicBezTo>
                    <a:pt x="27" y="199"/>
                    <a:pt x="27" y="199"/>
                    <a:pt x="27" y="198"/>
                  </a:cubicBezTo>
                  <a:cubicBezTo>
                    <a:pt x="27" y="196"/>
                    <a:pt x="27" y="195"/>
                    <a:pt x="26" y="194"/>
                  </a:cubicBezTo>
                  <a:cubicBezTo>
                    <a:pt x="27" y="193"/>
                    <a:pt x="27" y="192"/>
                    <a:pt x="28" y="191"/>
                  </a:cubicBezTo>
                  <a:cubicBezTo>
                    <a:pt x="28" y="190"/>
                    <a:pt x="28" y="190"/>
                    <a:pt x="28" y="190"/>
                  </a:cubicBezTo>
                  <a:cubicBezTo>
                    <a:pt x="28" y="189"/>
                    <a:pt x="28" y="189"/>
                    <a:pt x="28" y="189"/>
                  </a:cubicBezTo>
                  <a:cubicBezTo>
                    <a:pt x="29" y="189"/>
                    <a:pt x="29" y="189"/>
                    <a:pt x="29" y="189"/>
                  </a:cubicBezTo>
                  <a:cubicBezTo>
                    <a:pt x="30" y="188"/>
                    <a:pt x="30" y="188"/>
                    <a:pt x="30" y="188"/>
                  </a:cubicBezTo>
                  <a:cubicBezTo>
                    <a:pt x="30" y="188"/>
                    <a:pt x="30" y="188"/>
                    <a:pt x="31" y="188"/>
                  </a:cubicBezTo>
                  <a:cubicBezTo>
                    <a:pt x="31" y="187"/>
                    <a:pt x="31" y="187"/>
                    <a:pt x="31" y="187"/>
                  </a:cubicBezTo>
                  <a:cubicBezTo>
                    <a:pt x="32" y="187"/>
                    <a:pt x="31" y="187"/>
                    <a:pt x="32" y="186"/>
                  </a:cubicBezTo>
                  <a:cubicBezTo>
                    <a:pt x="33" y="185"/>
                    <a:pt x="33" y="185"/>
                    <a:pt x="33" y="184"/>
                  </a:cubicBezTo>
                  <a:cubicBezTo>
                    <a:pt x="35" y="184"/>
                    <a:pt x="35" y="184"/>
                    <a:pt x="35" y="184"/>
                  </a:cubicBezTo>
                  <a:cubicBezTo>
                    <a:pt x="35" y="183"/>
                    <a:pt x="35" y="183"/>
                    <a:pt x="35" y="183"/>
                  </a:cubicBezTo>
                  <a:cubicBezTo>
                    <a:pt x="35" y="181"/>
                    <a:pt x="35" y="182"/>
                    <a:pt x="35" y="180"/>
                  </a:cubicBezTo>
                  <a:cubicBezTo>
                    <a:pt x="35" y="179"/>
                    <a:pt x="35" y="179"/>
                    <a:pt x="35" y="179"/>
                  </a:cubicBezTo>
                  <a:cubicBezTo>
                    <a:pt x="35" y="176"/>
                    <a:pt x="35" y="177"/>
                    <a:pt x="35" y="175"/>
                  </a:cubicBezTo>
                  <a:cubicBezTo>
                    <a:pt x="35" y="174"/>
                    <a:pt x="35" y="174"/>
                    <a:pt x="35" y="174"/>
                  </a:cubicBezTo>
                  <a:cubicBezTo>
                    <a:pt x="35" y="173"/>
                    <a:pt x="35" y="173"/>
                    <a:pt x="35" y="173"/>
                  </a:cubicBezTo>
                  <a:cubicBezTo>
                    <a:pt x="34" y="173"/>
                    <a:pt x="34" y="173"/>
                    <a:pt x="34" y="173"/>
                  </a:cubicBezTo>
                  <a:cubicBezTo>
                    <a:pt x="34" y="172"/>
                    <a:pt x="34" y="172"/>
                    <a:pt x="34" y="172"/>
                  </a:cubicBezTo>
                  <a:cubicBezTo>
                    <a:pt x="34" y="172"/>
                    <a:pt x="34" y="172"/>
                    <a:pt x="34" y="172"/>
                  </a:cubicBezTo>
                  <a:cubicBezTo>
                    <a:pt x="34" y="171"/>
                    <a:pt x="34" y="171"/>
                    <a:pt x="34" y="171"/>
                  </a:cubicBezTo>
                  <a:cubicBezTo>
                    <a:pt x="35" y="171"/>
                    <a:pt x="34" y="171"/>
                    <a:pt x="35" y="170"/>
                  </a:cubicBezTo>
                  <a:cubicBezTo>
                    <a:pt x="36" y="165"/>
                    <a:pt x="36" y="168"/>
                    <a:pt x="37" y="165"/>
                  </a:cubicBezTo>
                  <a:cubicBezTo>
                    <a:pt x="36" y="165"/>
                    <a:pt x="36" y="165"/>
                    <a:pt x="36" y="165"/>
                  </a:cubicBezTo>
                  <a:cubicBezTo>
                    <a:pt x="37" y="163"/>
                    <a:pt x="39" y="160"/>
                    <a:pt x="39" y="159"/>
                  </a:cubicBezTo>
                  <a:cubicBezTo>
                    <a:pt x="40" y="158"/>
                    <a:pt x="40" y="158"/>
                    <a:pt x="40" y="158"/>
                  </a:cubicBezTo>
                  <a:cubicBezTo>
                    <a:pt x="40" y="158"/>
                    <a:pt x="40" y="158"/>
                    <a:pt x="41" y="158"/>
                  </a:cubicBezTo>
                  <a:cubicBezTo>
                    <a:pt x="41" y="158"/>
                    <a:pt x="41" y="158"/>
                    <a:pt x="41" y="158"/>
                  </a:cubicBezTo>
                  <a:cubicBezTo>
                    <a:pt x="41" y="153"/>
                    <a:pt x="40" y="150"/>
                    <a:pt x="42" y="147"/>
                  </a:cubicBezTo>
                  <a:cubicBezTo>
                    <a:pt x="42" y="146"/>
                    <a:pt x="42" y="146"/>
                    <a:pt x="42" y="145"/>
                  </a:cubicBezTo>
                  <a:cubicBezTo>
                    <a:pt x="41" y="145"/>
                    <a:pt x="41" y="145"/>
                    <a:pt x="41" y="145"/>
                  </a:cubicBezTo>
                  <a:cubicBezTo>
                    <a:pt x="40" y="145"/>
                    <a:pt x="40" y="145"/>
                    <a:pt x="40" y="145"/>
                  </a:cubicBezTo>
                  <a:cubicBezTo>
                    <a:pt x="40" y="145"/>
                    <a:pt x="40" y="145"/>
                    <a:pt x="40" y="145"/>
                  </a:cubicBezTo>
                  <a:cubicBezTo>
                    <a:pt x="39" y="144"/>
                    <a:pt x="39" y="144"/>
                    <a:pt x="39" y="144"/>
                  </a:cubicBezTo>
                  <a:cubicBezTo>
                    <a:pt x="39" y="143"/>
                    <a:pt x="39" y="143"/>
                    <a:pt x="39" y="143"/>
                  </a:cubicBezTo>
                  <a:cubicBezTo>
                    <a:pt x="39" y="142"/>
                    <a:pt x="39" y="142"/>
                    <a:pt x="39" y="142"/>
                  </a:cubicBezTo>
                  <a:cubicBezTo>
                    <a:pt x="39" y="141"/>
                    <a:pt x="39" y="141"/>
                    <a:pt x="39" y="141"/>
                  </a:cubicBezTo>
                  <a:cubicBezTo>
                    <a:pt x="39" y="140"/>
                    <a:pt x="39" y="140"/>
                    <a:pt x="39" y="140"/>
                  </a:cubicBezTo>
                  <a:cubicBezTo>
                    <a:pt x="39" y="139"/>
                    <a:pt x="39" y="140"/>
                    <a:pt x="38" y="139"/>
                  </a:cubicBezTo>
                  <a:cubicBezTo>
                    <a:pt x="38" y="136"/>
                    <a:pt x="38" y="136"/>
                    <a:pt x="38" y="136"/>
                  </a:cubicBezTo>
                  <a:cubicBezTo>
                    <a:pt x="38" y="134"/>
                    <a:pt x="38" y="134"/>
                    <a:pt x="38" y="134"/>
                  </a:cubicBezTo>
                  <a:cubicBezTo>
                    <a:pt x="37" y="134"/>
                    <a:pt x="37" y="134"/>
                    <a:pt x="37" y="134"/>
                  </a:cubicBezTo>
                  <a:cubicBezTo>
                    <a:pt x="37" y="132"/>
                    <a:pt x="37" y="132"/>
                    <a:pt x="37" y="132"/>
                  </a:cubicBezTo>
                  <a:cubicBezTo>
                    <a:pt x="36" y="132"/>
                    <a:pt x="36" y="132"/>
                    <a:pt x="36" y="132"/>
                  </a:cubicBezTo>
                  <a:cubicBezTo>
                    <a:pt x="36" y="130"/>
                    <a:pt x="36" y="131"/>
                    <a:pt x="36" y="129"/>
                  </a:cubicBezTo>
                  <a:cubicBezTo>
                    <a:pt x="36" y="129"/>
                    <a:pt x="36" y="129"/>
                    <a:pt x="36" y="129"/>
                  </a:cubicBezTo>
                  <a:cubicBezTo>
                    <a:pt x="36" y="128"/>
                    <a:pt x="36" y="128"/>
                    <a:pt x="36" y="128"/>
                  </a:cubicBezTo>
                  <a:cubicBezTo>
                    <a:pt x="37" y="127"/>
                    <a:pt x="37" y="127"/>
                    <a:pt x="37" y="127"/>
                  </a:cubicBezTo>
                  <a:cubicBezTo>
                    <a:pt x="37" y="127"/>
                    <a:pt x="37" y="127"/>
                    <a:pt x="37" y="127"/>
                  </a:cubicBezTo>
                  <a:cubicBezTo>
                    <a:pt x="36" y="126"/>
                    <a:pt x="36" y="126"/>
                    <a:pt x="36" y="126"/>
                  </a:cubicBezTo>
                  <a:cubicBezTo>
                    <a:pt x="35" y="127"/>
                    <a:pt x="35" y="127"/>
                    <a:pt x="35" y="127"/>
                  </a:cubicBezTo>
                  <a:cubicBezTo>
                    <a:pt x="35" y="126"/>
                    <a:pt x="35" y="126"/>
                    <a:pt x="35" y="126"/>
                  </a:cubicBezTo>
                  <a:cubicBezTo>
                    <a:pt x="34" y="123"/>
                    <a:pt x="34" y="124"/>
                    <a:pt x="33" y="122"/>
                  </a:cubicBezTo>
                  <a:cubicBezTo>
                    <a:pt x="34" y="119"/>
                    <a:pt x="34" y="117"/>
                    <a:pt x="34" y="117"/>
                  </a:cubicBezTo>
                  <a:cubicBezTo>
                    <a:pt x="34" y="116"/>
                    <a:pt x="34" y="116"/>
                    <a:pt x="34" y="116"/>
                  </a:cubicBezTo>
                  <a:cubicBezTo>
                    <a:pt x="35" y="117"/>
                    <a:pt x="35" y="117"/>
                    <a:pt x="35" y="117"/>
                  </a:cubicBezTo>
                  <a:cubicBezTo>
                    <a:pt x="35" y="117"/>
                    <a:pt x="35" y="117"/>
                    <a:pt x="35" y="117"/>
                  </a:cubicBezTo>
                  <a:cubicBezTo>
                    <a:pt x="36" y="116"/>
                    <a:pt x="36" y="116"/>
                    <a:pt x="36" y="115"/>
                  </a:cubicBezTo>
                  <a:cubicBezTo>
                    <a:pt x="36" y="115"/>
                    <a:pt x="36" y="115"/>
                    <a:pt x="36" y="115"/>
                  </a:cubicBezTo>
                  <a:cubicBezTo>
                    <a:pt x="36" y="114"/>
                    <a:pt x="36" y="114"/>
                    <a:pt x="36" y="114"/>
                  </a:cubicBezTo>
                  <a:cubicBezTo>
                    <a:pt x="36" y="114"/>
                    <a:pt x="36" y="114"/>
                    <a:pt x="36" y="114"/>
                  </a:cubicBezTo>
                  <a:cubicBezTo>
                    <a:pt x="37" y="111"/>
                    <a:pt x="36" y="112"/>
                    <a:pt x="38" y="108"/>
                  </a:cubicBezTo>
                  <a:cubicBezTo>
                    <a:pt x="38" y="107"/>
                    <a:pt x="38" y="107"/>
                    <a:pt x="38" y="107"/>
                  </a:cubicBezTo>
                  <a:cubicBezTo>
                    <a:pt x="38" y="107"/>
                    <a:pt x="38" y="107"/>
                    <a:pt x="38" y="107"/>
                  </a:cubicBezTo>
                  <a:cubicBezTo>
                    <a:pt x="39" y="107"/>
                    <a:pt x="39" y="107"/>
                    <a:pt x="39" y="107"/>
                  </a:cubicBezTo>
                  <a:cubicBezTo>
                    <a:pt x="40" y="107"/>
                    <a:pt x="40" y="107"/>
                    <a:pt x="40" y="107"/>
                  </a:cubicBezTo>
                  <a:cubicBezTo>
                    <a:pt x="41" y="106"/>
                    <a:pt x="41" y="106"/>
                    <a:pt x="41" y="106"/>
                  </a:cubicBezTo>
                  <a:cubicBezTo>
                    <a:pt x="41" y="105"/>
                    <a:pt x="41" y="105"/>
                    <a:pt x="41" y="105"/>
                  </a:cubicBezTo>
                  <a:cubicBezTo>
                    <a:pt x="41" y="104"/>
                    <a:pt x="41" y="104"/>
                    <a:pt x="41" y="104"/>
                  </a:cubicBezTo>
                  <a:cubicBezTo>
                    <a:pt x="41" y="104"/>
                    <a:pt x="41" y="104"/>
                    <a:pt x="41" y="104"/>
                  </a:cubicBezTo>
                  <a:cubicBezTo>
                    <a:pt x="41" y="103"/>
                    <a:pt x="41" y="103"/>
                    <a:pt x="41" y="103"/>
                  </a:cubicBezTo>
                  <a:cubicBezTo>
                    <a:pt x="40" y="103"/>
                    <a:pt x="40" y="103"/>
                    <a:pt x="40" y="103"/>
                  </a:cubicBezTo>
                  <a:cubicBezTo>
                    <a:pt x="41" y="99"/>
                    <a:pt x="41" y="100"/>
                    <a:pt x="39" y="93"/>
                  </a:cubicBezTo>
                  <a:cubicBezTo>
                    <a:pt x="40" y="92"/>
                    <a:pt x="40" y="92"/>
                    <a:pt x="40" y="92"/>
                  </a:cubicBezTo>
                  <a:cubicBezTo>
                    <a:pt x="41" y="91"/>
                    <a:pt x="41" y="91"/>
                    <a:pt x="42" y="90"/>
                  </a:cubicBezTo>
                  <a:cubicBezTo>
                    <a:pt x="42" y="87"/>
                    <a:pt x="43" y="88"/>
                    <a:pt x="43" y="85"/>
                  </a:cubicBezTo>
                  <a:cubicBezTo>
                    <a:pt x="43" y="84"/>
                    <a:pt x="43" y="84"/>
                    <a:pt x="43" y="84"/>
                  </a:cubicBezTo>
                  <a:cubicBezTo>
                    <a:pt x="44" y="82"/>
                    <a:pt x="44" y="82"/>
                    <a:pt x="44" y="82"/>
                  </a:cubicBezTo>
                  <a:cubicBezTo>
                    <a:pt x="45" y="80"/>
                    <a:pt x="45" y="80"/>
                    <a:pt x="45" y="80"/>
                  </a:cubicBezTo>
                  <a:cubicBezTo>
                    <a:pt x="45" y="79"/>
                    <a:pt x="45" y="79"/>
                    <a:pt x="45" y="79"/>
                  </a:cubicBezTo>
                  <a:cubicBezTo>
                    <a:pt x="46" y="79"/>
                    <a:pt x="46" y="79"/>
                    <a:pt x="46" y="79"/>
                  </a:cubicBezTo>
                  <a:cubicBezTo>
                    <a:pt x="46" y="79"/>
                    <a:pt x="47" y="77"/>
                    <a:pt x="48" y="76"/>
                  </a:cubicBezTo>
                  <a:cubicBezTo>
                    <a:pt x="49" y="75"/>
                    <a:pt x="49" y="75"/>
                    <a:pt x="49" y="75"/>
                  </a:cubicBezTo>
                  <a:cubicBezTo>
                    <a:pt x="50" y="73"/>
                    <a:pt x="50" y="72"/>
                    <a:pt x="51" y="69"/>
                  </a:cubicBezTo>
                  <a:cubicBezTo>
                    <a:pt x="52" y="69"/>
                    <a:pt x="52" y="69"/>
                    <a:pt x="52" y="69"/>
                  </a:cubicBezTo>
                  <a:cubicBezTo>
                    <a:pt x="52" y="67"/>
                    <a:pt x="52" y="67"/>
                    <a:pt x="53" y="66"/>
                  </a:cubicBezTo>
                  <a:cubicBezTo>
                    <a:pt x="54" y="65"/>
                    <a:pt x="54" y="65"/>
                    <a:pt x="54" y="65"/>
                  </a:cubicBezTo>
                  <a:cubicBezTo>
                    <a:pt x="54" y="65"/>
                    <a:pt x="54" y="65"/>
                    <a:pt x="54" y="65"/>
                  </a:cubicBezTo>
                  <a:cubicBezTo>
                    <a:pt x="55" y="66"/>
                    <a:pt x="55" y="66"/>
                    <a:pt x="55" y="66"/>
                  </a:cubicBezTo>
                  <a:cubicBezTo>
                    <a:pt x="56" y="66"/>
                    <a:pt x="56" y="66"/>
                    <a:pt x="56" y="66"/>
                  </a:cubicBezTo>
                  <a:cubicBezTo>
                    <a:pt x="56" y="65"/>
                    <a:pt x="56" y="65"/>
                    <a:pt x="56" y="65"/>
                  </a:cubicBezTo>
                  <a:cubicBezTo>
                    <a:pt x="58" y="64"/>
                    <a:pt x="58" y="64"/>
                    <a:pt x="58" y="64"/>
                  </a:cubicBezTo>
                  <a:cubicBezTo>
                    <a:pt x="59" y="64"/>
                    <a:pt x="59" y="64"/>
                    <a:pt x="59" y="64"/>
                  </a:cubicBezTo>
                  <a:cubicBezTo>
                    <a:pt x="59" y="62"/>
                    <a:pt x="59" y="62"/>
                    <a:pt x="59" y="62"/>
                  </a:cubicBezTo>
                  <a:cubicBezTo>
                    <a:pt x="56" y="59"/>
                    <a:pt x="57" y="61"/>
                    <a:pt x="56" y="58"/>
                  </a:cubicBezTo>
                  <a:cubicBezTo>
                    <a:pt x="55" y="57"/>
                    <a:pt x="56" y="57"/>
                    <a:pt x="56" y="56"/>
                  </a:cubicBezTo>
                  <a:cubicBezTo>
                    <a:pt x="56" y="55"/>
                    <a:pt x="56" y="55"/>
                    <a:pt x="58" y="53"/>
                  </a:cubicBezTo>
                  <a:cubicBezTo>
                    <a:pt x="57" y="50"/>
                    <a:pt x="56" y="48"/>
                    <a:pt x="55" y="45"/>
                  </a:cubicBezTo>
                  <a:cubicBezTo>
                    <a:pt x="56" y="42"/>
                    <a:pt x="56" y="42"/>
                    <a:pt x="57" y="41"/>
                  </a:cubicBezTo>
                  <a:cubicBezTo>
                    <a:pt x="57" y="41"/>
                    <a:pt x="57" y="41"/>
                    <a:pt x="57" y="41"/>
                  </a:cubicBezTo>
                  <a:cubicBezTo>
                    <a:pt x="58" y="41"/>
                    <a:pt x="58" y="41"/>
                    <a:pt x="58" y="41"/>
                  </a:cubicBezTo>
                  <a:cubicBezTo>
                    <a:pt x="58" y="40"/>
                    <a:pt x="58" y="40"/>
                    <a:pt x="58" y="40"/>
                  </a:cubicBezTo>
                  <a:cubicBezTo>
                    <a:pt x="57" y="40"/>
                    <a:pt x="57" y="40"/>
                    <a:pt x="57" y="40"/>
                  </a:cubicBezTo>
                  <a:cubicBezTo>
                    <a:pt x="57" y="39"/>
                    <a:pt x="57" y="39"/>
                    <a:pt x="57" y="38"/>
                  </a:cubicBezTo>
                  <a:cubicBezTo>
                    <a:pt x="56" y="38"/>
                    <a:pt x="56" y="38"/>
                    <a:pt x="56" y="38"/>
                  </a:cubicBezTo>
                  <a:cubicBezTo>
                    <a:pt x="56" y="37"/>
                    <a:pt x="56" y="37"/>
                    <a:pt x="56" y="37"/>
                  </a:cubicBezTo>
                  <a:cubicBezTo>
                    <a:pt x="56" y="36"/>
                    <a:pt x="56" y="36"/>
                    <a:pt x="56" y="36"/>
                  </a:cubicBezTo>
                  <a:cubicBezTo>
                    <a:pt x="57" y="34"/>
                    <a:pt x="57" y="34"/>
                    <a:pt x="57" y="34"/>
                  </a:cubicBezTo>
                  <a:cubicBezTo>
                    <a:pt x="57" y="34"/>
                    <a:pt x="57" y="34"/>
                    <a:pt x="57" y="34"/>
                  </a:cubicBezTo>
                  <a:cubicBezTo>
                    <a:pt x="57" y="33"/>
                    <a:pt x="57" y="33"/>
                    <a:pt x="57" y="33"/>
                  </a:cubicBezTo>
                  <a:cubicBezTo>
                    <a:pt x="58" y="33"/>
                    <a:pt x="58" y="33"/>
                    <a:pt x="59" y="32"/>
                  </a:cubicBezTo>
                  <a:cubicBezTo>
                    <a:pt x="59" y="32"/>
                    <a:pt x="59" y="32"/>
                    <a:pt x="59" y="32"/>
                  </a:cubicBezTo>
                  <a:cubicBezTo>
                    <a:pt x="62" y="30"/>
                    <a:pt x="61" y="31"/>
                    <a:pt x="69" y="27"/>
                  </a:cubicBezTo>
                  <a:cubicBezTo>
                    <a:pt x="71" y="23"/>
                    <a:pt x="68" y="32"/>
                    <a:pt x="73" y="15"/>
                  </a:cubicBezTo>
                  <a:cubicBezTo>
                    <a:pt x="71" y="12"/>
                    <a:pt x="71" y="12"/>
                    <a:pt x="71" y="12"/>
                  </a:cubicBezTo>
                  <a:cubicBezTo>
                    <a:pt x="72" y="12"/>
                    <a:pt x="72" y="11"/>
                    <a:pt x="73" y="10"/>
                  </a:cubicBezTo>
                  <a:cubicBezTo>
                    <a:pt x="73" y="9"/>
                    <a:pt x="73" y="9"/>
                    <a:pt x="73" y="9"/>
                  </a:cubicBezTo>
                  <a:cubicBezTo>
                    <a:pt x="74" y="9"/>
                    <a:pt x="74" y="9"/>
                    <a:pt x="74" y="9"/>
                  </a:cubicBezTo>
                  <a:cubicBezTo>
                    <a:pt x="76" y="7"/>
                    <a:pt x="76" y="7"/>
                    <a:pt x="76" y="7"/>
                  </a:cubicBezTo>
                  <a:cubicBezTo>
                    <a:pt x="76" y="6"/>
                    <a:pt x="76" y="7"/>
                    <a:pt x="76" y="6"/>
                  </a:cubicBezTo>
                  <a:cubicBezTo>
                    <a:pt x="77" y="5"/>
                    <a:pt x="77" y="5"/>
                    <a:pt x="77" y="5"/>
                  </a:cubicBezTo>
                  <a:cubicBezTo>
                    <a:pt x="78" y="5"/>
                    <a:pt x="80" y="4"/>
                    <a:pt x="81" y="4"/>
                  </a:cubicBezTo>
                  <a:cubicBezTo>
                    <a:pt x="81" y="3"/>
                    <a:pt x="81" y="2"/>
                    <a:pt x="82" y="0"/>
                  </a:cubicBezTo>
                  <a:cubicBezTo>
                    <a:pt x="82" y="0"/>
                    <a:pt x="82" y="0"/>
                    <a:pt x="82" y="0"/>
                  </a:cubicBezTo>
                  <a:cubicBezTo>
                    <a:pt x="83" y="0"/>
                    <a:pt x="83" y="0"/>
                    <a:pt x="83" y="0"/>
                  </a:cubicBezTo>
                  <a:cubicBezTo>
                    <a:pt x="84" y="0"/>
                    <a:pt x="84" y="0"/>
                    <a:pt x="84" y="0"/>
                  </a:cubicBezTo>
                  <a:cubicBezTo>
                    <a:pt x="84" y="1"/>
                    <a:pt x="86" y="3"/>
                    <a:pt x="87" y="4"/>
                  </a:cubicBezTo>
                  <a:cubicBezTo>
                    <a:pt x="91" y="4"/>
                    <a:pt x="95" y="3"/>
                    <a:pt x="100" y="5"/>
                  </a:cubicBezTo>
                  <a:cubicBezTo>
                    <a:pt x="101" y="7"/>
                    <a:pt x="103" y="11"/>
                    <a:pt x="103" y="12"/>
                  </a:cubicBezTo>
                  <a:cubicBezTo>
                    <a:pt x="104" y="12"/>
                    <a:pt x="104" y="12"/>
                    <a:pt x="104" y="12"/>
                  </a:cubicBezTo>
                  <a:cubicBezTo>
                    <a:pt x="104" y="9"/>
                    <a:pt x="104" y="11"/>
                    <a:pt x="107" y="3"/>
                  </a:cubicBezTo>
                  <a:cubicBezTo>
                    <a:pt x="108" y="3"/>
                    <a:pt x="108" y="3"/>
                    <a:pt x="108" y="3"/>
                  </a:cubicBezTo>
                  <a:cubicBezTo>
                    <a:pt x="109" y="3"/>
                    <a:pt x="109" y="3"/>
                    <a:pt x="109" y="3"/>
                  </a:cubicBezTo>
                  <a:cubicBezTo>
                    <a:pt x="109" y="3"/>
                    <a:pt x="109" y="3"/>
                    <a:pt x="109" y="3"/>
                  </a:cubicBezTo>
                  <a:cubicBezTo>
                    <a:pt x="110" y="3"/>
                    <a:pt x="110" y="3"/>
                    <a:pt x="110" y="3"/>
                  </a:cubicBezTo>
                  <a:cubicBezTo>
                    <a:pt x="110" y="3"/>
                    <a:pt x="110" y="3"/>
                    <a:pt x="110" y="3"/>
                  </a:cubicBezTo>
                  <a:cubicBezTo>
                    <a:pt x="111" y="3"/>
                    <a:pt x="111" y="3"/>
                    <a:pt x="111" y="3"/>
                  </a:cubicBezTo>
                  <a:cubicBezTo>
                    <a:pt x="111" y="3"/>
                    <a:pt x="120" y="2"/>
                    <a:pt x="120" y="2"/>
                  </a:cubicBezTo>
                  <a:cubicBezTo>
                    <a:pt x="120" y="3"/>
                    <a:pt x="121" y="3"/>
                    <a:pt x="121" y="4"/>
                  </a:cubicBezTo>
                  <a:cubicBezTo>
                    <a:pt x="122" y="5"/>
                    <a:pt x="122" y="5"/>
                    <a:pt x="122" y="5"/>
                  </a:cubicBezTo>
                  <a:close/>
                  <a:moveTo>
                    <a:pt x="131" y="227"/>
                  </a:moveTo>
                  <a:cubicBezTo>
                    <a:pt x="131" y="228"/>
                    <a:pt x="131" y="228"/>
                    <a:pt x="131" y="228"/>
                  </a:cubicBezTo>
                  <a:cubicBezTo>
                    <a:pt x="130" y="228"/>
                    <a:pt x="130" y="228"/>
                    <a:pt x="130" y="228"/>
                  </a:cubicBezTo>
                  <a:cubicBezTo>
                    <a:pt x="129" y="227"/>
                    <a:pt x="129" y="227"/>
                    <a:pt x="129" y="227"/>
                  </a:cubicBezTo>
                  <a:cubicBezTo>
                    <a:pt x="129" y="226"/>
                    <a:pt x="129" y="226"/>
                    <a:pt x="129" y="226"/>
                  </a:cubicBezTo>
                  <a:cubicBezTo>
                    <a:pt x="130" y="226"/>
                    <a:pt x="130" y="226"/>
                    <a:pt x="131" y="226"/>
                  </a:cubicBezTo>
                  <a:cubicBezTo>
                    <a:pt x="131" y="227"/>
                    <a:pt x="131" y="227"/>
                    <a:pt x="131" y="227"/>
                  </a:cubicBezTo>
                  <a:close/>
                  <a:moveTo>
                    <a:pt x="55" y="487"/>
                  </a:moveTo>
                  <a:cubicBezTo>
                    <a:pt x="55" y="473"/>
                    <a:pt x="55" y="485"/>
                    <a:pt x="55" y="445"/>
                  </a:cubicBezTo>
                  <a:cubicBezTo>
                    <a:pt x="58" y="449"/>
                    <a:pt x="59" y="450"/>
                    <a:pt x="60" y="453"/>
                  </a:cubicBezTo>
                  <a:cubicBezTo>
                    <a:pt x="58" y="452"/>
                    <a:pt x="58" y="452"/>
                    <a:pt x="58" y="452"/>
                  </a:cubicBezTo>
                  <a:cubicBezTo>
                    <a:pt x="57" y="453"/>
                    <a:pt x="57" y="453"/>
                    <a:pt x="57" y="453"/>
                  </a:cubicBezTo>
                  <a:cubicBezTo>
                    <a:pt x="57" y="454"/>
                    <a:pt x="57" y="453"/>
                    <a:pt x="56" y="455"/>
                  </a:cubicBezTo>
                  <a:cubicBezTo>
                    <a:pt x="56" y="456"/>
                    <a:pt x="56" y="456"/>
                    <a:pt x="56" y="456"/>
                  </a:cubicBezTo>
                  <a:cubicBezTo>
                    <a:pt x="57" y="456"/>
                    <a:pt x="57" y="456"/>
                    <a:pt x="57" y="456"/>
                  </a:cubicBezTo>
                  <a:cubicBezTo>
                    <a:pt x="58" y="457"/>
                    <a:pt x="58" y="457"/>
                    <a:pt x="58" y="457"/>
                  </a:cubicBezTo>
                  <a:cubicBezTo>
                    <a:pt x="60" y="457"/>
                    <a:pt x="60" y="457"/>
                    <a:pt x="60" y="457"/>
                  </a:cubicBezTo>
                  <a:cubicBezTo>
                    <a:pt x="61" y="458"/>
                    <a:pt x="61" y="458"/>
                    <a:pt x="61" y="458"/>
                  </a:cubicBezTo>
                  <a:cubicBezTo>
                    <a:pt x="62" y="462"/>
                    <a:pt x="62" y="462"/>
                    <a:pt x="62" y="462"/>
                  </a:cubicBezTo>
                  <a:cubicBezTo>
                    <a:pt x="67" y="469"/>
                    <a:pt x="78" y="479"/>
                    <a:pt x="87" y="483"/>
                  </a:cubicBezTo>
                  <a:cubicBezTo>
                    <a:pt x="90" y="483"/>
                    <a:pt x="91" y="483"/>
                    <a:pt x="93" y="483"/>
                  </a:cubicBezTo>
                  <a:cubicBezTo>
                    <a:pt x="94" y="483"/>
                    <a:pt x="94" y="483"/>
                    <a:pt x="94" y="483"/>
                  </a:cubicBezTo>
                  <a:cubicBezTo>
                    <a:pt x="93" y="486"/>
                    <a:pt x="93" y="485"/>
                    <a:pt x="92" y="487"/>
                  </a:cubicBezTo>
                  <a:cubicBezTo>
                    <a:pt x="91" y="488"/>
                    <a:pt x="91" y="488"/>
                    <a:pt x="91" y="488"/>
                  </a:cubicBezTo>
                  <a:cubicBezTo>
                    <a:pt x="88" y="488"/>
                    <a:pt x="88" y="488"/>
                    <a:pt x="86" y="488"/>
                  </a:cubicBezTo>
                  <a:cubicBezTo>
                    <a:pt x="85" y="488"/>
                    <a:pt x="85" y="488"/>
                    <a:pt x="85" y="488"/>
                  </a:cubicBezTo>
                  <a:cubicBezTo>
                    <a:pt x="84" y="489"/>
                    <a:pt x="84" y="489"/>
                    <a:pt x="84" y="489"/>
                  </a:cubicBezTo>
                  <a:cubicBezTo>
                    <a:pt x="82" y="489"/>
                    <a:pt x="83" y="489"/>
                    <a:pt x="81" y="489"/>
                  </a:cubicBezTo>
                  <a:cubicBezTo>
                    <a:pt x="80" y="490"/>
                    <a:pt x="80" y="490"/>
                    <a:pt x="79" y="490"/>
                  </a:cubicBezTo>
                  <a:cubicBezTo>
                    <a:pt x="77" y="490"/>
                    <a:pt x="76" y="489"/>
                    <a:pt x="74" y="488"/>
                  </a:cubicBezTo>
                  <a:cubicBezTo>
                    <a:pt x="72" y="488"/>
                    <a:pt x="64" y="487"/>
                    <a:pt x="55" y="486"/>
                  </a:cubicBezTo>
                  <a:cubicBezTo>
                    <a:pt x="55" y="487"/>
                    <a:pt x="55" y="487"/>
                    <a:pt x="55" y="487"/>
                  </a:cubicBezTo>
                  <a:close/>
                  <a:moveTo>
                    <a:pt x="101" y="484"/>
                  </a:moveTo>
                  <a:cubicBezTo>
                    <a:pt x="102" y="485"/>
                    <a:pt x="102" y="485"/>
                    <a:pt x="102" y="485"/>
                  </a:cubicBezTo>
                  <a:cubicBezTo>
                    <a:pt x="105" y="484"/>
                    <a:pt x="105" y="484"/>
                    <a:pt x="106" y="484"/>
                  </a:cubicBezTo>
                  <a:cubicBezTo>
                    <a:pt x="107" y="484"/>
                    <a:pt x="107" y="484"/>
                    <a:pt x="107" y="484"/>
                  </a:cubicBezTo>
                  <a:cubicBezTo>
                    <a:pt x="107" y="485"/>
                    <a:pt x="107" y="485"/>
                    <a:pt x="107" y="485"/>
                  </a:cubicBezTo>
                  <a:cubicBezTo>
                    <a:pt x="108" y="484"/>
                    <a:pt x="108" y="484"/>
                    <a:pt x="108" y="484"/>
                  </a:cubicBezTo>
                  <a:cubicBezTo>
                    <a:pt x="109" y="484"/>
                    <a:pt x="109" y="484"/>
                    <a:pt x="109" y="484"/>
                  </a:cubicBezTo>
                  <a:cubicBezTo>
                    <a:pt x="109" y="485"/>
                    <a:pt x="109" y="485"/>
                    <a:pt x="109" y="485"/>
                  </a:cubicBezTo>
                  <a:cubicBezTo>
                    <a:pt x="107" y="486"/>
                    <a:pt x="107" y="486"/>
                    <a:pt x="107" y="486"/>
                  </a:cubicBezTo>
                  <a:cubicBezTo>
                    <a:pt x="107" y="486"/>
                    <a:pt x="107" y="486"/>
                    <a:pt x="107" y="486"/>
                  </a:cubicBezTo>
                  <a:cubicBezTo>
                    <a:pt x="103" y="486"/>
                    <a:pt x="103" y="486"/>
                    <a:pt x="103" y="486"/>
                  </a:cubicBezTo>
                  <a:cubicBezTo>
                    <a:pt x="102" y="487"/>
                    <a:pt x="102" y="487"/>
                    <a:pt x="102" y="487"/>
                  </a:cubicBezTo>
                  <a:cubicBezTo>
                    <a:pt x="101" y="487"/>
                    <a:pt x="101" y="487"/>
                    <a:pt x="101" y="487"/>
                  </a:cubicBezTo>
                  <a:cubicBezTo>
                    <a:pt x="100" y="488"/>
                    <a:pt x="100" y="488"/>
                    <a:pt x="100" y="488"/>
                  </a:cubicBezTo>
                  <a:cubicBezTo>
                    <a:pt x="99" y="487"/>
                    <a:pt x="99" y="487"/>
                    <a:pt x="99" y="487"/>
                  </a:cubicBezTo>
                  <a:cubicBezTo>
                    <a:pt x="99" y="486"/>
                    <a:pt x="99" y="486"/>
                    <a:pt x="99" y="486"/>
                  </a:cubicBezTo>
                  <a:cubicBezTo>
                    <a:pt x="99" y="485"/>
                    <a:pt x="99" y="485"/>
                    <a:pt x="99" y="485"/>
                  </a:cubicBezTo>
                  <a:cubicBezTo>
                    <a:pt x="100" y="485"/>
                    <a:pt x="100" y="485"/>
                    <a:pt x="100" y="485"/>
                  </a:cubicBezTo>
                  <a:cubicBezTo>
                    <a:pt x="101" y="485"/>
                    <a:pt x="101" y="485"/>
                    <a:pt x="101" y="485"/>
                  </a:cubicBezTo>
                  <a:cubicBezTo>
                    <a:pt x="101" y="484"/>
                    <a:pt x="101" y="484"/>
                    <a:pt x="101" y="48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4">
              <a:extLst>
                <a:ext uri="{FF2B5EF4-FFF2-40B4-BE49-F238E27FC236}">
                  <a16:creationId xmlns:a16="http://schemas.microsoft.com/office/drawing/2014/main" id="{E291C07E-3B7A-4CD3-A4E5-446FAB631766}"/>
                </a:ext>
              </a:extLst>
            </p:cNvPr>
            <p:cNvSpPr>
              <a:spLocks/>
            </p:cNvSpPr>
            <p:nvPr/>
          </p:nvSpPr>
          <p:spPr bwMode="auto">
            <a:xfrm>
              <a:off x="20535569" y="9695655"/>
              <a:ext cx="14249" cy="4751"/>
            </a:xfrm>
            <a:custGeom>
              <a:avLst/>
              <a:gdLst>
                <a:gd name="T0" fmla="*/ 1 w 3"/>
                <a:gd name="T1" fmla="*/ 1 h 1"/>
                <a:gd name="T2" fmla="*/ 1 w 3"/>
                <a:gd name="T3" fmla="*/ 1 h 1"/>
                <a:gd name="T4" fmla="*/ 0 w 3"/>
                <a:gd name="T5" fmla="*/ 0 h 1"/>
                <a:gd name="T6" fmla="*/ 2 w 3"/>
                <a:gd name="T7" fmla="*/ 0 h 1"/>
                <a:gd name="T8" fmla="*/ 3 w 3"/>
                <a:gd name="T9" fmla="*/ 0 h 1"/>
                <a:gd name="T10" fmla="*/ 2 w 3"/>
                <a:gd name="T11" fmla="*/ 0 h 1"/>
                <a:gd name="T12" fmla="*/ 1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1"/>
                  </a:moveTo>
                  <a:cubicBezTo>
                    <a:pt x="1" y="1"/>
                    <a:pt x="1" y="1"/>
                    <a:pt x="1" y="1"/>
                  </a:cubicBezTo>
                  <a:cubicBezTo>
                    <a:pt x="0" y="0"/>
                    <a:pt x="0" y="0"/>
                    <a:pt x="0" y="0"/>
                  </a:cubicBezTo>
                  <a:cubicBezTo>
                    <a:pt x="1" y="0"/>
                    <a:pt x="1" y="0"/>
                    <a:pt x="2" y="0"/>
                  </a:cubicBezTo>
                  <a:cubicBezTo>
                    <a:pt x="3" y="0"/>
                    <a:pt x="3" y="0"/>
                    <a:pt x="3" y="0"/>
                  </a:cubicBezTo>
                  <a:cubicBezTo>
                    <a:pt x="2" y="0"/>
                    <a:pt x="2" y="0"/>
                    <a:pt x="2" y="0"/>
                  </a:cubicBez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5">
              <a:extLst>
                <a:ext uri="{FF2B5EF4-FFF2-40B4-BE49-F238E27FC236}">
                  <a16:creationId xmlns:a16="http://schemas.microsoft.com/office/drawing/2014/main" id="{0BAF81F0-B152-4A9C-91EA-CB9FBF8AB36E}"/>
                </a:ext>
              </a:extLst>
            </p:cNvPr>
            <p:cNvSpPr>
              <a:spLocks/>
            </p:cNvSpPr>
            <p:nvPr/>
          </p:nvSpPr>
          <p:spPr bwMode="auto">
            <a:xfrm>
              <a:off x="12134221" y="6404450"/>
              <a:ext cx="360940" cy="180470"/>
            </a:xfrm>
            <a:custGeom>
              <a:avLst/>
              <a:gdLst>
                <a:gd name="T0" fmla="*/ 83 w 86"/>
                <a:gd name="T1" fmla="*/ 10 h 44"/>
                <a:gd name="T2" fmla="*/ 86 w 86"/>
                <a:gd name="T3" fmla="*/ 17 h 44"/>
                <a:gd name="T4" fmla="*/ 85 w 86"/>
                <a:gd name="T5" fmla="*/ 19 h 44"/>
                <a:gd name="T6" fmla="*/ 85 w 86"/>
                <a:gd name="T7" fmla="*/ 22 h 44"/>
                <a:gd name="T8" fmla="*/ 82 w 86"/>
                <a:gd name="T9" fmla="*/ 22 h 44"/>
                <a:gd name="T10" fmla="*/ 79 w 86"/>
                <a:gd name="T11" fmla="*/ 21 h 44"/>
                <a:gd name="T12" fmla="*/ 80 w 86"/>
                <a:gd name="T13" fmla="*/ 24 h 44"/>
                <a:gd name="T14" fmla="*/ 79 w 86"/>
                <a:gd name="T15" fmla="*/ 27 h 44"/>
                <a:gd name="T16" fmla="*/ 78 w 86"/>
                <a:gd name="T17" fmla="*/ 29 h 44"/>
                <a:gd name="T18" fmla="*/ 79 w 86"/>
                <a:gd name="T19" fmla="*/ 31 h 44"/>
                <a:gd name="T20" fmla="*/ 78 w 86"/>
                <a:gd name="T21" fmla="*/ 34 h 44"/>
                <a:gd name="T22" fmla="*/ 74 w 86"/>
                <a:gd name="T23" fmla="*/ 36 h 44"/>
                <a:gd name="T24" fmla="*/ 73 w 86"/>
                <a:gd name="T25" fmla="*/ 39 h 44"/>
                <a:gd name="T26" fmla="*/ 69 w 86"/>
                <a:gd name="T27" fmla="*/ 39 h 44"/>
                <a:gd name="T28" fmla="*/ 61 w 86"/>
                <a:gd name="T29" fmla="*/ 40 h 44"/>
                <a:gd name="T30" fmla="*/ 57 w 86"/>
                <a:gd name="T31" fmla="*/ 43 h 44"/>
                <a:gd name="T32" fmla="*/ 56 w 86"/>
                <a:gd name="T33" fmla="*/ 43 h 44"/>
                <a:gd name="T34" fmla="*/ 30 w 86"/>
                <a:gd name="T35" fmla="*/ 35 h 44"/>
                <a:gd name="T36" fmla="*/ 31 w 86"/>
                <a:gd name="T37" fmla="*/ 33 h 44"/>
                <a:gd name="T38" fmla="*/ 20 w 86"/>
                <a:gd name="T39" fmla="*/ 34 h 44"/>
                <a:gd name="T40" fmla="*/ 17 w 86"/>
                <a:gd name="T41" fmla="*/ 37 h 44"/>
                <a:gd name="T42" fmla="*/ 14 w 86"/>
                <a:gd name="T43" fmla="*/ 36 h 44"/>
                <a:gd name="T44" fmla="*/ 11 w 86"/>
                <a:gd name="T45" fmla="*/ 35 h 44"/>
                <a:gd name="T46" fmla="*/ 8 w 86"/>
                <a:gd name="T47" fmla="*/ 36 h 44"/>
                <a:gd name="T48" fmla="*/ 4 w 86"/>
                <a:gd name="T49" fmla="*/ 34 h 44"/>
                <a:gd name="T50" fmla="*/ 1 w 86"/>
                <a:gd name="T51" fmla="*/ 32 h 44"/>
                <a:gd name="T52" fmla="*/ 1 w 86"/>
                <a:gd name="T53" fmla="*/ 27 h 44"/>
                <a:gd name="T54" fmla="*/ 1 w 86"/>
                <a:gd name="T55" fmla="*/ 25 h 44"/>
                <a:gd name="T56" fmla="*/ 3 w 86"/>
                <a:gd name="T57" fmla="*/ 24 h 44"/>
                <a:gd name="T58" fmla="*/ 7 w 86"/>
                <a:gd name="T59" fmla="*/ 27 h 44"/>
                <a:gd name="T60" fmla="*/ 8 w 86"/>
                <a:gd name="T61" fmla="*/ 29 h 44"/>
                <a:gd name="T62" fmla="*/ 10 w 86"/>
                <a:gd name="T63" fmla="*/ 27 h 44"/>
                <a:gd name="T64" fmla="*/ 11 w 86"/>
                <a:gd name="T65" fmla="*/ 25 h 44"/>
                <a:gd name="T66" fmla="*/ 16 w 86"/>
                <a:gd name="T67" fmla="*/ 25 h 44"/>
                <a:gd name="T68" fmla="*/ 18 w 86"/>
                <a:gd name="T69" fmla="*/ 27 h 44"/>
                <a:gd name="T70" fmla="*/ 20 w 86"/>
                <a:gd name="T71" fmla="*/ 27 h 44"/>
                <a:gd name="T72" fmla="*/ 30 w 86"/>
                <a:gd name="T73" fmla="*/ 24 h 44"/>
                <a:gd name="T74" fmla="*/ 31 w 86"/>
                <a:gd name="T75" fmla="*/ 22 h 44"/>
                <a:gd name="T76" fmla="*/ 34 w 86"/>
                <a:gd name="T77" fmla="*/ 23 h 44"/>
                <a:gd name="T78" fmla="*/ 37 w 86"/>
                <a:gd name="T79" fmla="*/ 24 h 44"/>
                <a:gd name="T80" fmla="*/ 39 w 86"/>
                <a:gd name="T81" fmla="*/ 26 h 44"/>
                <a:gd name="T82" fmla="*/ 40 w 86"/>
                <a:gd name="T83" fmla="*/ 22 h 44"/>
                <a:gd name="T84" fmla="*/ 39 w 86"/>
                <a:gd name="T85" fmla="*/ 20 h 44"/>
                <a:gd name="T86" fmla="*/ 37 w 86"/>
                <a:gd name="T87" fmla="*/ 15 h 44"/>
                <a:gd name="T88" fmla="*/ 44 w 86"/>
                <a:gd name="T89" fmla="*/ 11 h 44"/>
                <a:gd name="T90" fmla="*/ 47 w 86"/>
                <a:gd name="T91" fmla="*/ 8 h 44"/>
                <a:gd name="T92" fmla="*/ 48 w 86"/>
                <a:gd name="T93" fmla="*/ 7 h 44"/>
                <a:gd name="T94" fmla="*/ 49 w 86"/>
                <a:gd name="T95" fmla="*/ 4 h 44"/>
                <a:gd name="T96" fmla="*/ 55 w 86"/>
                <a:gd name="T97" fmla="*/ 8 h 44"/>
                <a:gd name="T98" fmla="*/ 59 w 86"/>
                <a:gd name="T99" fmla="*/ 7 h 44"/>
                <a:gd name="T100" fmla="*/ 61 w 86"/>
                <a:gd name="T101" fmla="*/ 4 h 44"/>
                <a:gd name="T102" fmla="*/ 63 w 86"/>
                <a:gd name="T103" fmla="*/ 0 h 44"/>
                <a:gd name="T104" fmla="*/ 64 w 86"/>
                <a:gd name="T105" fmla="*/ 1 h 44"/>
                <a:gd name="T106" fmla="*/ 71 w 86"/>
                <a:gd name="T107" fmla="*/ 3 h 44"/>
                <a:gd name="T108" fmla="*/ 79 w 86"/>
                <a:gd name="T109" fmla="*/ 4 h 44"/>
                <a:gd name="T110" fmla="*/ 84 w 86"/>
                <a:gd name="T111"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44">
                  <a:moveTo>
                    <a:pt x="84" y="7"/>
                  </a:moveTo>
                  <a:cubicBezTo>
                    <a:pt x="84" y="7"/>
                    <a:pt x="84" y="8"/>
                    <a:pt x="84" y="8"/>
                  </a:cubicBezTo>
                  <a:cubicBezTo>
                    <a:pt x="83" y="9"/>
                    <a:pt x="83" y="8"/>
                    <a:pt x="83" y="10"/>
                  </a:cubicBezTo>
                  <a:cubicBezTo>
                    <a:pt x="83" y="11"/>
                    <a:pt x="83" y="11"/>
                    <a:pt x="83" y="11"/>
                  </a:cubicBezTo>
                  <a:cubicBezTo>
                    <a:pt x="84" y="13"/>
                    <a:pt x="85" y="16"/>
                    <a:pt x="85" y="17"/>
                  </a:cubicBezTo>
                  <a:cubicBezTo>
                    <a:pt x="86" y="17"/>
                    <a:pt x="86" y="17"/>
                    <a:pt x="86" y="17"/>
                  </a:cubicBezTo>
                  <a:cubicBezTo>
                    <a:pt x="85" y="18"/>
                    <a:pt x="85" y="18"/>
                    <a:pt x="85" y="18"/>
                  </a:cubicBezTo>
                  <a:cubicBezTo>
                    <a:pt x="85" y="19"/>
                    <a:pt x="85" y="19"/>
                    <a:pt x="85" y="19"/>
                  </a:cubicBezTo>
                  <a:cubicBezTo>
                    <a:pt x="85" y="19"/>
                    <a:pt x="85" y="19"/>
                    <a:pt x="85" y="19"/>
                  </a:cubicBezTo>
                  <a:cubicBezTo>
                    <a:pt x="85" y="20"/>
                    <a:pt x="85" y="20"/>
                    <a:pt x="85" y="20"/>
                  </a:cubicBezTo>
                  <a:cubicBezTo>
                    <a:pt x="85" y="20"/>
                    <a:pt x="85" y="20"/>
                    <a:pt x="85" y="20"/>
                  </a:cubicBezTo>
                  <a:cubicBezTo>
                    <a:pt x="85" y="21"/>
                    <a:pt x="85" y="21"/>
                    <a:pt x="85" y="22"/>
                  </a:cubicBezTo>
                  <a:cubicBezTo>
                    <a:pt x="83" y="23"/>
                    <a:pt x="85" y="22"/>
                    <a:pt x="82" y="22"/>
                  </a:cubicBezTo>
                  <a:cubicBezTo>
                    <a:pt x="82" y="23"/>
                    <a:pt x="82" y="23"/>
                    <a:pt x="82" y="23"/>
                  </a:cubicBezTo>
                  <a:cubicBezTo>
                    <a:pt x="82" y="22"/>
                    <a:pt x="82" y="22"/>
                    <a:pt x="82" y="22"/>
                  </a:cubicBezTo>
                  <a:cubicBezTo>
                    <a:pt x="80" y="22"/>
                    <a:pt x="80" y="22"/>
                    <a:pt x="80" y="22"/>
                  </a:cubicBezTo>
                  <a:cubicBezTo>
                    <a:pt x="80" y="21"/>
                    <a:pt x="80" y="21"/>
                    <a:pt x="80" y="21"/>
                  </a:cubicBezTo>
                  <a:cubicBezTo>
                    <a:pt x="79" y="21"/>
                    <a:pt x="79" y="21"/>
                    <a:pt x="79" y="21"/>
                  </a:cubicBezTo>
                  <a:cubicBezTo>
                    <a:pt x="79" y="22"/>
                    <a:pt x="79" y="22"/>
                    <a:pt x="78" y="23"/>
                  </a:cubicBezTo>
                  <a:cubicBezTo>
                    <a:pt x="78" y="23"/>
                    <a:pt x="78" y="23"/>
                    <a:pt x="78" y="23"/>
                  </a:cubicBezTo>
                  <a:cubicBezTo>
                    <a:pt x="80" y="24"/>
                    <a:pt x="80" y="24"/>
                    <a:pt x="80" y="24"/>
                  </a:cubicBezTo>
                  <a:cubicBezTo>
                    <a:pt x="81" y="25"/>
                    <a:pt x="81" y="25"/>
                    <a:pt x="81" y="25"/>
                  </a:cubicBezTo>
                  <a:cubicBezTo>
                    <a:pt x="80" y="26"/>
                    <a:pt x="80" y="26"/>
                    <a:pt x="80" y="26"/>
                  </a:cubicBezTo>
                  <a:cubicBezTo>
                    <a:pt x="80" y="27"/>
                    <a:pt x="80" y="27"/>
                    <a:pt x="79" y="27"/>
                  </a:cubicBezTo>
                  <a:cubicBezTo>
                    <a:pt x="78" y="27"/>
                    <a:pt x="78" y="27"/>
                    <a:pt x="78" y="27"/>
                  </a:cubicBezTo>
                  <a:cubicBezTo>
                    <a:pt x="78" y="28"/>
                    <a:pt x="78" y="28"/>
                    <a:pt x="78" y="28"/>
                  </a:cubicBezTo>
                  <a:cubicBezTo>
                    <a:pt x="78" y="29"/>
                    <a:pt x="78" y="29"/>
                    <a:pt x="78" y="29"/>
                  </a:cubicBezTo>
                  <a:cubicBezTo>
                    <a:pt x="78" y="30"/>
                    <a:pt x="78" y="30"/>
                    <a:pt x="78" y="30"/>
                  </a:cubicBezTo>
                  <a:cubicBezTo>
                    <a:pt x="78" y="31"/>
                    <a:pt x="78" y="31"/>
                    <a:pt x="78" y="31"/>
                  </a:cubicBezTo>
                  <a:cubicBezTo>
                    <a:pt x="79" y="31"/>
                    <a:pt x="79" y="31"/>
                    <a:pt x="79" y="31"/>
                  </a:cubicBezTo>
                  <a:cubicBezTo>
                    <a:pt x="79" y="32"/>
                    <a:pt x="79" y="32"/>
                    <a:pt x="79" y="32"/>
                  </a:cubicBezTo>
                  <a:cubicBezTo>
                    <a:pt x="79" y="33"/>
                    <a:pt x="79" y="33"/>
                    <a:pt x="78" y="34"/>
                  </a:cubicBezTo>
                  <a:cubicBezTo>
                    <a:pt x="78" y="34"/>
                    <a:pt x="78" y="34"/>
                    <a:pt x="78" y="34"/>
                  </a:cubicBezTo>
                  <a:cubicBezTo>
                    <a:pt x="77" y="34"/>
                    <a:pt x="77" y="34"/>
                    <a:pt x="77" y="34"/>
                  </a:cubicBezTo>
                  <a:cubicBezTo>
                    <a:pt x="76" y="34"/>
                    <a:pt x="76" y="34"/>
                    <a:pt x="76" y="34"/>
                  </a:cubicBezTo>
                  <a:cubicBezTo>
                    <a:pt x="74" y="36"/>
                    <a:pt x="74" y="36"/>
                    <a:pt x="74" y="36"/>
                  </a:cubicBezTo>
                  <a:cubicBezTo>
                    <a:pt x="74" y="36"/>
                    <a:pt x="74" y="36"/>
                    <a:pt x="74" y="36"/>
                  </a:cubicBezTo>
                  <a:cubicBezTo>
                    <a:pt x="73" y="37"/>
                    <a:pt x="73" y="37"/>
                    <a:pt x="73" y="37"/>
                  </a:cubicBezTo>
                  <a:cubicBezTo>
                    <a:pt x="73" y="39"/>
                    <a:pt x="73" y="39"/>
                    <a:pt x="73" y="39"/>
                  </a:cubicBezTo>
                  <a:cubicBezTo>
                    <a:pt x="73" y="39"/>
                    <a:pt x="73" y="39"/>
                    <a:pt x="73" y="39"/>
                  </a:cubicBezTo>
                  <a:cubicBezTo>
                    <a:pt x="71" y="38"/>
                    <a:pt x="71" y="38"/>
                    <a:pt x="71" y="38"/>
                  </a:cubicBezTo>
                  <a:cubicBezTo>
                    <a:pt x="70" y="39"/>
                    <a:pt x="69" y="39"/>
                    <a:pt x="69" y="39"/>
                  </a:cubicBezTo>
                  <a:cubicBezTo>
                    <a:pt x="68" y="39"/>
                    <a:pt x="68" y="39"/>
                    <a:pt x="68" y="39"/>
                  </a:cubicBezTo>
                  <a:cubicBezTo>
                    <a:pt x="67" y="40"/>
                    <a:pt x="67" y="40"/>
                    <a:pt x="67" y="40"/>
                  </a:cubicBezTo>
                  <a:cubicBezTo>
                    <a:pt x="64" y="40"/>
                    <a:pt x="65" y="39"/>
                    <a:pt x="61" y="40"/>
                  </a:cubicBezTo>
                  <a:cubicBezTo>
                    <a:pt x="60" y="41"/>
                    <a:pt x="60" y="41"/>
                    <a:pt x="60" y="41"/>
                  </a:cubicBezTo>
                  <a:cubicBezTo>
                    <a:pt x="60" y="41"/>
                    <a:pt x="60" y="41"/>
                    <a:pt x="59" y="42"/>
                  </a:cubicBezTo>
                  <a:cubicBezTo>
                    <a:pt x="58" y="43"/>
                    <a:pt x="59" y="42"/>
                    <a:pt x="57" y="43"/>
                  </a:cubicBezTo>
                  <a:cubicBezTo>
                    <a:pt x="57" y="43"/>
                    <a:pt x="57" y="43"/>
                    <a:pt x="57" y="43"/>
                  </a:cubicBezTo>
                  <a:cubicBezTo>
                    <a:pt x="57" y="44"/>
                    <a:pt x="57" y="44"/>
                    <a:pt x="57" y="44"/>
                  </a:cubicBezTo>
                  <a:cubicBezTo>
                    <a:pt x="56" y="43"/>
                    <a:pt x="56" y="43"/>
                    <a:pt x="56" y="43"/>
                  </a:cubicBezTo>
                  <a:cubicBezTo>
                    <a:pt x="56" y="43"/>
                    <a:pt x="56" y="43"/>
                    <a:pt x="56" y="43"/>
                  </a:cubicBezTo>
                  <a:cubicBezTo>
                    <a:pt x="53" y="42"/>
                    <a:pt x="36" y="40"/>
                    <a:pt x="33" y="39"/>
                  </a:cubicBezTo>
                  <a:cubicBezTo>
                    <a:pt x="30" y="35"/>
                    <a:pt x="33" y="38"/>
                    <a:pt x="30" y="35"/>
                  </a:cubicBezTo>
                  <a:cubicBezTo>
                    <a:pt x="30" y="34"/>
                    <a:pt x="30" y="34"/>
                    <a:pt x="30" y="34"/>
                  </a:cubicBezTo>
                  <a:cubicBezTo>
                    <a:pt x="30" y="33"/>
                    <a:pt x="30" y="33"/>
                    <a:pt x="31" y="33"/>
                  </a:cubicBezTo>
                  <a:cubicBezTo>
                    <a:pt x="31" y="33"/>
                    <a:pt x="31" y="33"/>
                    <a:pt x="31" y="33"/>
                  </a:cubicBezTo>
                  <a:cubicBezTo>
                    <a:pt x="30" y="32"/>
                    <a:pt x="30" y="32"/>
                    <a:pt x="30" y="32"/>
                  </a:cubicBezTo>
                  <a:cubicBezTo>
                    <a:pt x="27" y="33"/>
                    <a:pt x="28" y="33"/>
                    <a:pt x="26" y="34"/>
                  </a:cubicBezTo>
                  <a:cubicBezTo>
                    <a:pt x="26" y="34"/>
                    <a:pt x="26" y="34"/>
                    <a:pt x="20" y="34"/>
                  </a:cubicBezTo>
                  <a:cubicBezTo>
                    <a:pt x="19" y="35"/>
                    <a:pt x="19" y="35"/>
                    <a:pt x="19" y="35"/>
                  </a:cubicBezTo>
                  <a:cubicBezTo>
                    <a:pt x="18" y="36"/>
                    <a:pt x="18" y="36"/>
                    <a:pt x="17" y="37"/>
                  </a:cubicBezTo>
                  <a:cubicBezTo>
                    <a:pt x="17" y="37"/>
                    <a:pt x="17" y="37"/>
                    <a:pt x="17" y="37"/>
                  </a:cubicBezTo>
                  <a:cubicBezTo>
                    <a:pt x="16" y="38"/>
                    <a:pt x="16" y="38"/>
                    <a:pt x="15" y="37"/>
                  </a:cubicBezTo>
                  <a:cubicBezTo>
                    <a:pt x="14" y="37"/>
                    <a:pt x="14" y="37"/>
                    <a:pt x="14" y="37"/>
                  </a:cubicBezTo>
                  <a:cubicBezTo>
                    <a:pt x="14" y="36"/>
                    <a:pt x="14" y="36"/>
                    <a:pt x="14" y="36"/>
                  </a:cubicBezTo>
                  <a:cubicBezTo>
                    <a:pt x="12" y="36"/>
                    <a:pt x="13" y="36"/>
                    <a:pt x="11" y="36"/>
                  </a:cubicBezTo>
                  <a:cubicBezTo>
                    <a:pt x="11" y="36"/>
                    <a:pt x="11" y="36"/>
                    <a:pt x="11" y="36"/>
                  </a:cubicBezTo>
                  <a:cubicBezTo>
                    <a:pt x="11" y="35"/>
                    <a:pt x="11" y="35"/>
                    <a:pt x="11" y="35"/>
                  </a:cubicBezTo>
                  <a:cubicBezTo>
                    <a:pt x="10" y="34"/>
                    <a:pt x="10" y="34"/>
                    <a:pt x="10" y="34"/>
                  </a:cubicBezTo>
                  <a:cubicBezTo>
                    <a:pt x="10" y="34"/>
                    <a:pt x="10" y="34"/>
                    <a:pt x="10" y="34"/>
                  </a:cubicBezTo>
                  <a:cubicBezTo>
                    <a:pt x="8" y="36"/>
                    <a:pt x="8" y="36"/>
                    <a:pt x="8" y="36"/>
                  </a:cubicBezTo>
                  <a:cubicBezTo>
                    <a:pt x="7" y="36"/>
                    <a:pt x="7" y="36"/>
                    <a:pt x="7" y="36"/>
                  </a:cubicBezTo>
                  <a:cubicBezTo>
                    <a:pt x="5" y="36"/>
                    <a:pt x="6" y="36"/>
                    <a:pt x="4" y="35"/>
                  </a:cubicBezTo>
                  <a:cubicBezTo>
                    <a:pt x="4" y="34"/>
                    <a:pt x="4" y="34"/>
                    <a:pt x="4" y="34"/>
                  </a:cubicBezTo>
                  <a:cubicBezTo>
                    <a:pt x="3" y="33"/>
                    <a:pt x="2" y="33"/>
                    <a:pt x="1" y="33"/>
                  </a:cubicBezTo>
                  <a:cubicBezTo>
                    <a:pt x="1" y="32"/>
                    <a:pt x="1" y="33"/>
                    <a:pt x="1" y="32"/>
                  </a:cubicBezTo>
                  <a:cubicBezTo>
                    <a:pt x="1" y="32"/>
                    <a:pt x="1" y="32"/>
                    <a:pt x="1" y="32"/>
                  </a:cubicBezTo>
                  <a:cubicBezTo>
                    <a:pt x="1" y="31"/>
                    <a:pt x="1" y="31"/>
                    <a:pt x="1" y="31"/>
                  </a:cubicBezTo>
                  <a:cubicBezTo>
                    <a:pt x="1" y="30"/>
                    <a:pt x="1" y="30"/>
                    <a:pt x="1" y="29"/>
                  </a:cubicBezTo>
                  <a:cubicBezTo>
                    <a:pt x="1" y="27"/>
                    <a:pt x="1" y="27"/>
                    <a:pt x="1" y="27"/>
                  </a:cubicBezTo>
                  <a:cubicBezTo>
                    <a:pt x="2" y="26"/>
                    <a:pt x="2" y="26"/>
                    <a:pt x="2" y="26"/>
                  </a:cubicBezTo>
                  <a:cubicBezTo>
                    <a:pt x="1" y="26"/>
                    <a:pt x="1" y="25"/>
                    <a:pt x="0" y="25"/>
                  </a:cubicBezTo>
                  <a:cubicBezTo>
                    <a:pt x="1" y="25"/>
                    <a:pt x="1" y="25"/>
                    <a:pt x="1" y="25"/>
                  </a:cubicBezTo>
                  <a:cubicBezTo>
                    <a:pt x="2" y="25"/>
                    <a:pt x="2" y="25"/>
                    <a:pt x="2" y="25"/>
                  </a:cubicBezTo>
                  <a:cubicBezTo>
                    <a:pt x="3" y="25"/>
                    <a:pt x="3" y="25"/>
                    <a:pt x="3" y="25"/>
                  </a:cubicBezTo>
                  <a:cubicBezTo>
                    <a:pt x="3" y="24"/>
                    <a:pt x="3" y="24"/>
                    <a:pt x="3" y="24"/>
                  </a:cubicBezTo>
                  <a:cubicBezTo>
                    <a:pt x="5" y="25"/>
                    <a:pt x="5" y="25"/>
                    <a:pt x="6" y="26"/>
                  </a:cubicBezTo>
                  <a:cubicBezTo>
                    <a:pt x="7" y="26"/>
                    <a:pt x="6" y="26"/>
                    <a:pt x="7" y="27"/>
                  </a:cubicBezTo>
                  <a:cubicBezTo>
                    <a:pt x="7" y="27"/>
                    <a:pt x="7" y="27"/>
                    <a:pt x="7" y="27"/>
                  </a:cubicBezTo>
                  <a:cubicBezTo>
                    <a:pt x="7" y="28"/>
                    <a:pt x="7" y="28"/>
                    <a:pt x="7" y="28"/>
                  </a:cubicBezTo>
                  <a:cubicBezTo>
                    <a:pt x="8" y="28"/>
                    <a:pt x="8" y="28"/>
                    <a:pt x="8" y="28"/>
                  </a:cubicBezTo>
                  <a:cubicBezTo>
                    <a:pt x="8" y="29"/>
                    <a:pt x="8" y="28"/>
                    <a:pt x="8" y="29"/>
                  </a:cubicBezTo>
                  <a:cubicBezTo>
                    <a:pt x="9" y="29"/>
                    <a:pt x="9" y="29"/>
                    <a:pt x="9" y="29"/>
                  </a:cubicBezTo>
                  <a:cubicBezTo>
                    <a:pt x="9" y="29"/>
                    <a:pt x="9" y="29"/>
                    <a:pt x="9" y="29"/>
                  </a:cubicBezTo>
                  <a:cubicBezTo>
                    <a:pt x="10" y="28"/>
                    <a:pt x="10" y="28"/>
                    <a:pt x="10" y="27"/>
                  </a:cubicBezTo>
                  <a:cubicBezTo>
                    <a:pt x="11" y="25"/>
                    <a:pt x="11" y="25"/>
                    <a:pt x="11" y="25"/>
                  </a:cubicBezTo>
                  <a:cubicBezTo>
                    <a:pt x="11" y="25"/>
                    <a:pt x="11" y="25"/>
                    <a:pt x="11" y="25"/>
                  </a:cubicBezTo>
                  <a:cubicBezTo>
                    <a:pt x="11" y="25"/>
                    <a:pt x="11" y="25"/>
                    <a:pt x="11" y="25"/>
                  </a:cubicBezTo>
                  <a:cubicBezTo>
                    <a:pt x="13" y="25"/>
                    <a:pt x="13" y="25"/>
                    <a:pt x="13" y="25"/>
                  </a:cubicBezTo>
                  <a:cubicBezTo>
                    <a:pt x="14" y="25"/>
                    <a:pt x="14" y="25"/>
                    <a:pt x="14" y="25"/>
                  </a:cubicBezTo>
                  <a:cubicBezTo>
                    <a:pt x="16" y="25"/>
                    <a:pt x="16" y="25"/>
                    <a:pt x="16" y="25"/>
                  </a:cubicBezTo>
                  <a:cubicBezTo>
                    <a:pt x="16" y="26"/>
                    <a:pt x="16" y="26"/>
                    <a:pt x="16" y="26"/>
                  </a:cubicBezTo>
                  <a:cubicBezTo>
                    <a:pt x="16" y="26"/>
                    <a:pt x="16" y="26"/>
                    <a:pt x="17" y="27"/>
                  </a:cubicBezTo>
                  <a:cubicBezTo>
                    <a:pt x="18" y="27"/>
                    <a:pt x="18" y="27"/>
                    <a:pt x="18" y="27"/>
                  </a:cubicBezTo>
                  <a:cubicBezTo>
                    <a:pt x="19" y="27"/>
                    <a:pt x="19" y="27"/>
                    <a:pt x="19" y="27"/>
                  </a:cubicBezTo>
                  <a:cubicBezTo>
                    <a:pt x="19" y="27"/>
                    <a:pt x="19" y="27"/>
                    <a:pt x="19" y="27"/>
                  </a:cubicBezTo>
                  <a:cubicBezTo>
                    <a:pt x="20" y="27"/>
                    <a:pt x="20" y="27"/>
                    <a:pt x="20" y="27"/>
                  </a:cubicBezTo>
                  <a:cubicBezTo>
                    <a:pt x="21" y="26"/>
                    <a:pt x="21" y="26"/>
                    <a:pt x="21" y="26"/>
                  </a:cubicBezTo>
                  <a:cubicBezTo>
                    <a:pt x="21" y="26"/>
                    <a:pt x="21" y="26"/>
                    <a:pt x="21" y="26"/>
                  </a:cubicBezTo>
                  <a:cubicBezTo>
                    <a:pt x="25" y="24"/>
                    <a:pt x="21" y="25"/>
                    <a:pt x="30" y="24"/>
                  </a:cubicBezTo>
                  <a:cubicBezTo>
                    <a:pt x="31" y="23"/>
                    <a:pt x="31" y="23"/>
                    <a:pt x="31" y="23"/>
                  </a:cubicBezTo>
                  <a:cubicBezTo>
                    <a:pt x="31" y="22"/>
                    <a:pt x="31" y="22"/>
                    <a:pt x="31" y="22"/>
                  </a:cubicBezTo>
                  <a:cubicBezTo>
                    <a:pt x="31" y="22"/>
                    <a:pt x="31" y="22"/>
                    <a:pt x="31" y="22"/>
                  </a:cubicBezTo>
                  <a:cubicBezTo>
                    <a:pt x="32" y="23"/>
                    <a:pt x="31" y="22"/>
                    <a:pt x="33" y="23"/>
                  </a:cubicBezTo>
                  <a:cubicBezTo>
                    <a:pt x="34" y="23"/>
                    <a:pt x="34" y="23"/>
                    <a:pt x="34" y="23"/>
                  </a:cubicBezTo>
                  <a:cubicBezTo>
                    <a:pt x="34" y="23"/>
                    <a:pt x="34" y="23"/>
                    <a:pt x="34" y="23"/>
                  </a:cubicBezTo>
                  <a:cubicBezTo>
                    <a:pt x="35" y="23"/>
                    <a:pt x="35" y="23"/>
                    <a:pt x="36" y="23"/>
                  </a:cubicBezTo>
                  <a:cubicBezTo>
                    <a:pt x="37" y="23"/>
                    <a:pt x="37" y="23"/>
                    <a:pt x="37" y="23"/>
                  </a:cubicBezTo>
                  <a:cubicBezTo>
                    <a:pt x="37" y="24"/>
                    <a:pt x="37" y="24"/>
                    <a:pt x="37" y="24"/>
                  </a:cubicBezTo>
                  <a:cubicBezTo>
                    <a:pt x="37" y="24"/>
                    <a:pt x="37" y="24"/>
                    <a:pt x="37" y="24"/>
                  </a:cubicBezTo>
                  <a:cubicBezTo>
                    <a:pt x="37" y="24"/>
                    <a:pt x="37" y="24"/>
                    <a:pt x="37" y="24"/>
                  </a:cubicBezTo>
                  <a:cubicBezTo>
                    <a:pt x="38" y="25"/>
                    <a:pt x="38" y="25"/>
                    <a:pt x="39" y="26"/>
                  </a:cubicBezTo>
                  <a:cubicBezTo>
                    <a:pt x="40" y="26"/>
                    <a:pt x="40" y="26"/>
                    <a:pt x="40" y="26"/>
                  </a:cubicBezTo>
                  <a:cubicBezTo>
                    <a:pt x="40" y="25"/>
                    <a:pt x="40" y="24"/>
                    <a:pt x="40" y="23"/>
                  </a:cubicBezTo>
                  <a:cubicBezTo>
                    <a:pt x="40" y="22"/>
                    <a:pt x="40" y="22"/>
                    <a:pt x="40" y="22"/>
                  </a:cubicBezTo>
                  <a:cubicBezTo>
                    <a:pt x="39" y="22"/>
                    <a:pt x="39" y="22"/>
                    <a:pt x="39" y="22"/>
                  </a:cubicBezTo>
                  <a:cubicBezTo>
                    <a:pt x="38" y="22"/>
                    <a:pt x="38" y="22"/>
                    <a:pt x="38" y="22"/>
                  </a:cubicBezTo>
                  <a:cubicBezTo>
                    <a:pt x="39" y="21"/>
                    <a:pt x="39" y="21"/>
                    <a:pt x="39" y="20"/>
                  </a:cubicBezTo>
                  <a:cubicBezTo>
                    <a:pt x="39" y="19"/>
                    <a:pt x="39" y="19"/>
                    <a:pt x="39" y="19"/>
                  </a:cubicBezTo>
                  <a:cubicBezTo>
                    <a:pt x="38" y="17"/>
                    <a:pt x="38" y="18"/>
                    <a:pt x="37" y="16"/>
                  </a:cubicBezTo>
                  <a:cubicBezTo>
                    <a:pt x="37" y="15"/>
                    <a:pt x="37" y="15"/>
                    <a:pt x="37" y="15"/>
                  </a:cubicBezTo>
                  <a:cubicBezTo>
                    <a:pt x="37" y="15"/>
                    <a:pt x="37" y="15"/>
                    <a:pt x="37" y="15"/>
                  </a:cubicBezTo>
                  <a:cubicBezTo>
                    <a:pt x="41" y="12"/>
                    <a:pt x="40" y="13"/>
                    <a:pt x="43" y="12"/>
                  </a:cubicBezTo>
                  <a:cubicBezTo>
                    <a:pt x="44" y="11"/>
                    <a:pt x="44" y="11"/>
                    <a:pt x="44" y="11"/>
                  </a:cubicBezTo>
                  <a:cubicBezTo>
                    <a:pt x="45" y="8"/>
                    <a:pt x="45" y="8"/>
                    <a:pt x="45" y="8"/>
                  </a:cubicBezTo>
                  <a:cubicBezTo>
                    <a:pt x="45" y="8"/>
                    <a:pt x="45" y="8"/>
                    <a:pt x="45" y="7"/>
                  </a:cubicBezTo>
                  <a:cubicBezTo>
                    <a:pt x="47" y="8"/>
                    <a:pt x="47" y="8"/>
                    <a:pt x="47" y="8"/>
                  </a:cubicBezTo>
                  <a:cubicBezTo>
                    <a:pt x="47" y="8"/>
                    <a:pt x="47" y="8"/>
                    <a:pt x="47" y="8"/>
                  </a:cubicBezTo>
                  <a:cubicBezTo>
                    <a:pt x="48" y="8"/>
                    <a:pt x="48" y="8"/>
                    <a:pt x="48" y="8"/>
                  </a:cubicBezTo>
                  <a:cubicBezTo>
                    <a:pt x="48" y="7"/>
                    <a:pt x="48" y="7"/>
                    <a:pt x="48" y="7"/>
                  </a:cubicBezTo>
                  <a:cubicBezTo>
                    <a:pt x="48" y="7"/>
                    <a:pt x="48" y="7"/>
                    <a:pt x="48" y="7"/>
                  </a:cubicBezTo>
                  <a:cubicBezTo>
                    <a:pt x="48" y="5"/>
                    <a:pt x="48" y="6"/>
                    <a:pt x="49" y="5"/>
                  </a:cubicBezTo>
                  <a:cubicBezTo>
                    <a:pt x="49" y="4"/>
                    <a:pt x="49" y="4"/>
                    <a:pt x="49" y="4"/>
                  </a:cubicBezTo>
                  <a:cubicBezTo>
                    <a:pt x="50" y="5"/>
                    <a:pt x="50" y="5"/>
                    <a:pt x="51" y="6"/>
                  </a:cubicBezTo>
                  <a:cubicBezTo>
                    <a:pt x="51" y="7"/>
                    <a:pt x="51" y="7"/>
                    <a:pt x="51" y="7"/>
                  </a:cubicBezTo>
                  <a:cubicBezTo>
                    <a:pt x="53" y="8"/>
                    <a:pt x="52" y="7"/>
                    <a:pt x="55" y="8"/>
                  </a:cubicBezTo>
                  <a:cubicBezTo>
                    <a:pt x="56" y="7"/>
                    <a:pt x="56" y="7"/>
                    <a:pt x="56" y="7"/>
                  </a:cubicBezTo>
                  <a:cubicBezTo>
                    <a:pt x="56" y="7"/>
                    <a:pt x="56" y="7"/>
                    <a:pt x="56" y="7"/>
                  </a:cubicBezTo>
                  <a:cubicBezTo>
                    <a:pt x="57" y="7"/>
                    <a:pt x="57" y="7"/>
                    <a:pt x="59" y="7"/>
                  </a:cubicBezTo>
                  <a:cubicBezTo>
                    <a:pt x="59" y="6"/>
                    <a:pt x="59" y="6"/>
                    <a:pt x="59" y="6"/>
                  </a:cubicBezTo>
                  <a:cubicBezTo>
                    <a:pt x="59" y="5"/>
                    <a:pt x="59" y="5"/>
                    <a:pt x="60" y="4"/>
                  </a:cubicBezTo>
                  <a:cubicBezTo>
                    <a:pt x="61" y="4"/>
                    <a:pt x="61" y="4"/>
                    <a:pt x="61" y="4"/>
                  </a:cubicBezTo>
                  <a:cubicBezTo>
                    <a:pt x="61" y="3"/>
                    <a:pt x="61" y="2"/>
                    <a:pt x="62" y="1"/>
                  </a:cubicBezTo>
                  <a:cubicBezTo>
                    <a:pt x="62" y="0"/>
                    <a:pt x="62" y="0"/>
                    <a:pt x="62" y="0"/>
                  </a:cubicBezTo>
                  <a:cubicBezTo>
                    <a:pt x="63" y="0"/>
                    <a:pt x="63" y="0"/>
                    <a:pt x="63" y="0"/>
                  </a:cubicBezTo>
                  <a:cubicBezTo>
                    <a:pt x="64" y="1"/>
                    <a:pt x="64" y="1"/>
                    <a:pt x="64" y="1"/>
                  </a:cubicBezTo>
                  <a:cubicBezTo>
                    <a:pt x="64" y="1"/>
                    <a:pt x="64" y="1"/>
                    <a:pt x="64" y="1"/>
                  </a:cubicBezTo>
                  <a:cubicBezTo>
                    <a:pt x="64" y="1"/>
                    <a:pt x="64" y="1"/>
                    <a:pt x="64" y="1"/>
                  </a:cubicBezTo>
                  <a:cubicBezTo>
                    <a:pt x="65" y="1"/>
                    <a:pt x="65" y="1"/>
                    <a:pt x="65" y="1"/>
                  </a:cubicBezTo>
                  <a:cubicBezTo>
                    <a:pt x="67" y="1"/>
                    <a:pt x="68" y="2"/>
                    <a:pt x="70" y="3"/>
                  </a:cubicBezTo>
                  <a:cubicBezTo>
                    <a:pt x="71" y="3"/>
                    <a:pt x="70" y="3"/>
                    <a:pt x="71" y="3"/>
                  </a:cubicBezTo>
                  <a:cubicBezTo>
                    <a:pt x="74" y="4"/>
                    <a:pt x="74" y="4"/>
                    <a:pt x="74" y="4"/>
                  </a:cubicBezTo>
                  <a:cubicBezTo>
                    <a:pt x="76" y="5"/>
                    <a:pt x="75" y="5"/>
                    <a:pt x="77" y="5"/>
                  </a:cubicBezTo>
                  <a:cubicBezTo>
                    <a:pt x="78" y="4"/>
                    <a:pt x="78" y="4"/>
                    <a:pt x="79" y="4"/>
                  </a:cubicBezTo>
                  <a:cubicBezTo>
                    <a:pt x="79" y="4"/>
                    <a:pt x="79" y="4"/>
                    <a:pt x="79" y="4"/>
                  </a:cubicBezTo>
                  <a:cubicBezTo>
                    <a:pt x="80" y="4"/>
                    <a:pt x="82" y="5"/>
                    <a:pt x="83" y="5"/>
                  </a:cubicBezTo>
                  <a:cubicBezTo>
                    <a:pt x="84" y="7"/>
                    <a:pt x="84" y="7"/>
                    <a:pt x="84"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6">
              <a:extLst>
                <a:ext uri="{FF2B5EF4-FFF2-40B4-BE49-F238E27FC236}">
                  <a16:creationId xmlns:a16="http://schemas.microsoft.com/office/drawing/2014/main" id="{4F5513A7-8BD9-4F06-B911-22FF1B3CAFAB}"/>
                </a:ext>
              </a:extLst>
            </p:cNvPr>
            <p:cNvSpPr>
              <a:spLocks noEditPoints="1"/>
            </p:cNvSpPr>
            <p:nvPr/>
          </p:nvSpPr>
          <p:spPr bwMode="auto">
            <a:xfrm>
              <a:off x="16973664" y="9496188"/>
              <a:ext cx="2151392" cy="2588319"/>
            </a:xfrm>
            <a:custGeom>
              <a:avLst/>
              <a:gdLst>
                <a:gd name="T0" fmla="*/ 208 w 517"/>
                <a:gd name="T1" fmla="*/ 17 h 621"/>
                <a:gd name="T2" fmla="*/ 298 w 517"/>
                <a:gd name="T3" fmla="*/ 75 h 621"/>
                <a:gd name="T4" fmla="*/ 267 w 517"/>
                <a:gd name="T5" fmla="*/ 13 h 621"/>
                <a:gd name="T6" fmla="*/ 269 w 517"/>
                <a:gd name="T7" fmla="*/ 63 h 621"/>
                <a:gd name="T8" fmla="*/ 268 w 517"/>
                <a:gd name="T9" fmla="*/ 46 h 621"/>
                <a:gd name="T10" fmla="*/ 263 w 517"/>
                <a:gd name="T11" fmla="*/ 47 h 621"/>
                <a:gd name="T12" fmla="*/ 451 w 517"/>
                <a:gd name="T13" fmla="*/ 185 h 621"/>
                <a:gd name="T14" fmla="*/ 455 w 517"/>
                <a:gd name="T15" fmla="*/ 204 h 621"/>
                <a:gd name="T16" fmla="*/ 422 w 517"/>
                <a:gd name="T17" fmla="*/ 142 h 621"/>
                <a:gd name="T18" fmla="*/ 330 w 517"/>
                <a:gd name="T19" fmla="*/ 2 h 621"/>
                <a:gd name="T20" fmla="*/ 405 w 517"/>
                <a:gd name="T21" fmla="*/ 118 h 621"/>
                <a:gd name="T22" fmla="*/ 392 w 517"/>
                <a:gd name="T23" fmla="*/ 373 h 621"/>
                <a:gd name="T24" fmla="*/ 364 w 517"/>
                <a:gd name="T25" fmla="*/ 354 h 621"/>
                <a:gd name="T26" fmla="*/ 261 w 517"/>
                <a:gd name="T27" fmla="*/ 42 h 621"/>
                <a:gd name="T28" fmla="*/ 398 w 517"/>
                <a:gd name="T29" fmla="*/ 406 h 621"/>
                <a:gd name="T30" fmla="*/ 369 w 517"/>
                <a:gd name="T31" fmla="*/ 389 h 621"/>
                <a:gd name="T32" fmla="*/ 366 w 517"/>
                <a:gd name="T33" fmla="*/ 410 h 621"/>
                <a:gd name="T34" fmla="*/ 378 w 517"/>
                <a:gd name="T35" fmla="*/ 427 h 621"/>
                <a:gd name="T36" fmla="*/ 389 w 517"/>
                <a:gd name="T37" fmla="*/ 417 h 621"/>
                <a:gd name="T38" fmla="*/ 396 w 517"/>
                <a:gd name="T39" fmla="*/ 405 h 621"/>
                <a:gd name="T40" fmla="*/ 446 w 517"/>
                <a:gd name="T41" fmla="*/ 177 h 621"/>
                <a:gd name="T42" fmla="*/ 414 w 517"/>
                <a:gd name="T43" fmla="*/ 143 h 621"/>
                <a:gd name="T44" fmla="*/ 388 w 517"/>
                <a:gd name="T45" fmla="*/ 108 h 621"/>
                <a:gd name="T46" fmla="*/ 363 w 517"/>
                <a:gd name="T47" fmla="*/ 57 h 621"/>
                <a:gd name="T48" fmla="*/ 335 w 517"/>
                <a:gd name="T49" fmla="*/ 10 h 621"/>
                <a:gd name="T50" fmla="*/ 325 w 517"/>
                <a:gd name="T51" fmla="*/ 31 h 621"/>
                <a:gd name="T52" fmla="*/ 293 w 517"/>
                <a:gd name="T53" fmla="*/ 78 h 621"/>
                <a:gd name="T54" fmla="*/ 258 w 517"/>
                <a:gd name="T55" fmla="*/ 46 h 621"/>
                <a:gd name="T56" fmla="*/ 263 w 517"/>
                <a:gd name="T57" fmla="*/ 24 h 621"/>
                <a:gd name="T58" fmla="*/ 251 w 517"/>
                <a:gd name="T59" fmla="*/ 24 h 621"/>
                <a:gd name="T60" fmla="*/ 214 w 517"/>
                <a:gd name="T61" fmla="*/ 12 h 621"/>
                <a:gd name="T62" fmla="*/ 207 w 517"/>
                <a:gd name="T63" fmla="*/ 24 h 621"/>
                <a:gd name="T64" fmla="*/ 193 w 517"/>
                <a:gd name="T65" fmla="*/ 35 h 621"/>
                <a:gd name="T66" fmla="*/ 187 w 517"/>
                <a:gd name="T67" fmla="*/ 57 h 621"/>
                <a:gd name="T68" fmla="*/ 172 w 517"/>
                <a:gd name="T69" fmla="*/ 53 h 621"/>
                <a:gd name="T70" fmla="*/ 148 w 517"/>
                <a:gd name="T71" fmla="*/ 47 h 621"/>
                <a:gd name="T72" fmla="*/ 138 w 517"/>
                <a:gd name="T73" fmla="*/ 53 h 621"/>
                <a:gd name="T74" fmla="*/ 137 w 517"/>
                <a:gd name="T75" fmla="*/ 61 h 621"/>
                <a:gd name="T76" fmla="*/ 132 w 517"/>
                <a:gd name="T77" fmla="*/ 72 h 621"/>
                <a:gd name="T78" fmla="*/ 123 w 517"/>
                <a:gd name="T79" fmla="*/ 78 h 621"/>
                <a:gd name="T80" fmla="*/ 106 w 517"/>
                <a:gd name="T81" fmla="*/ 91 h 621"/>
                <a:gd name="T82" fmla="*/ 14 w 517"/>
                <a:gd name="T83" fmla="*/ 136 h 621"/>
                <a:gd name="T84" fmla="*/ 6 w 517"/>
                <a:gd name="T85" fmla="*/ 184 h 621"/>
                <a:gd name="T86" fmla="*/ 31 w 517"/>
                <a:gd name="T87" fmla="*/ 260 h 621"/>
                <a:gd name="T88" fmla="*/ 76 w 517"/>
                <a:gd name="T89" fmla="*/ 292 h 621"/>
                <a:gd name="T90" fmla="*/ 218 w 517"/>
                <a:gd name="T91" fmla="*/ 264 h 621"/>
                <a:gd name="T92" fmla="*/ 252 w 517"/>
                <a:gd name="T93" fmla="*/ 299 h 621"/>
                <a:gd name="T94" fmla="*/ 273 w 517"/>
                <a:gd name="T95" fmla="*/ 286 h 621"/>
                <a:gd name="T96" fmla="*/ 283 w 517"/>
                <a:gd name="T97" fmla="*/ 293 h 621"/>
                <a:gd name="T98" fmla="*/ 303 w 517"/>
                <a:gd name="T99" fmla="*/ 327 h 621"/>
                <a:gd name="T100" fmla="*/ 356 w 517"/>
                <a:gd name="T101" fmla="*/ 348 h 621"/>
                <a:gd name="T102" fmla="*/ 375 w 517"/>
                <a:gd name="T103" fmla="*/ 362 h 621"/>
                <a:gd name="T104" fmla="*/ 425 w 517"/>
                <a:gd name="T105" fmla="*/ 306 h 621"/>
                <a:gd name="T106" fmla="*/ 441 w 517"/>
                <a:gd name="T107" fmla="*/ 274 h 621"/>
                <a:gd name="T108" fmla="*/ 198 w 517"/>
                <a:gd name="T109" fmla="*/ 18 h 621"/>
                <a:gd name="T110" fmla="*/ 3 w 517"/>
                <a:gd name="T111" fmla="*/ 189 h 621"/>
                <a:gd name="T112" fmla="*/ 138 w 517"/>
                <a:gd name="T113" fmla="*/ 50 h 621"/>
                <a:gd name="T114" fmla="*/ 385 w 517"/>
                <a:gd name="T115" fmla="*/ 426 h 621"/>
                <a:gd name="T116" fmla="*/ 277 w 517"/>
                <a:gd name="T117" fmla="*/ 314 h 621"/>
                <a:gd name="T118" fmla="*/ 283 w 517"/>
                <a:gd name="T119" fmla="*/ 316 h 621"/>
                <a:gd name="T120" fmla="*/ 120 w 517"/>
                <a:gd name="T121" fmla="*/ 27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7" h="621">
                  <a:moveTo>
                    <a:pt x="196" y="14"/>
                  </a:moveTo>
                  <a:cubicBezTo>
                    <a:pt x="196" y="13"/>
                    <a:pt x="196" y="13"/>
                    <a:pt x="196" y="13"/>
                  </a:cubicBezTo>
                  <a:cubicBezTo>
                    <a:pt x="196" y="12"/>
                    <a:pt x="196" y="12"/>
                    <a:pt x="196" y="12"/>
                  </a:cubicBezTo>
                  <a:cubicBezTo>
                    <a:pt x="196" y="12"/>
                    <a:pt x="196" y="12"/>
                    <a:pt x="196" y="12"/>
                  </a:cubicBezTo>
                  <a:cubicBezTo>
                    <a:pt x="197" y="12"/>
                    <a:pt x="197" y="12"/>
                    <a:pt x="197" y="12"/>
                  </a:cubicBezTo>
                  <a:cubicBezTo>
                    <a:pt x="197" y="13"/>
                    <a:pt x="198" y="13"/>
                    <a:pt x="198" y="14"/>
                  </a:cubicBezTo>
                  <a:cubicBezTo>
                    <a:pt x="199" y="15"/>
                    <a:pt x="199" y="15"/>
                    <a:pt x="199" y="15"/>
                  </a:cubicBezTo>
                  <a:cubicBezTo>
                    <a:pt x="200" y="15"/>
                    <a:pt x="200" y="15"/>
                    <a:pt x="200" y="15"/>
                  </a:cubicBezTo>
                  <a:cubicBezTo>
                    <a:pt x="202" y="14"/>
                    <a:pt x="202" y="14"/>
                    <a:pt x="202" y="14"/>
                  </a:cubicBezTo>
                  <a:cubicBezTo>
                    <a:pt x="203" y="14"/>
                    <a:pt x="203" y="14"/>
                    <a:pt x="203" y="14"/>
                  </a:cubicBezTo>
                  <a:cubicBezTo>
                    <a:pt x="203" y="14"/>
                    <a:pt x="203" y="14"/>
                    <a:pt x="203" y="14"/>
                  </a:cubicBezTo>
                  <a:cubicBezTo>
                    <a:pt x="205" y="13"/>
                    <a:pt x="205" y="13"/>
                    <a:pt x="205" y="13"/>
                  </a:cubicBezTo>
                  <a:cubicBezTo>
                    <a:pt x="206" y="13"/>
                    <a:pt x="206" y="13"/>
                    <a:pt x="206" y="13"/>
                  </a:cubicBezTo>
                  <a:cubicBezTo>
                    <a:pt x="206" y="12"/>
                    <a:pt x="206" y="12"/>
                    <a:pt x="206" y="12"/>
                  </a:cubicBezTo>
                  <a:cubicBezTo>
                    <a:pt x="207" y="13"/>
                    <a:pt x="207" y="13"/>
                    <a:pt x="207" y="13"/>
                  </a:cubicBezTo>
                  <a:cubicBezTo>
                    <a:pt x="208" y="14"/>
                    <a:pt x="208" y="14"/>
                    <a:pt x="208" y="14"/>
                  </a:cubicBezTo>
                  <a:cubicBezTo>
                    <a:pt x="208" y="15"/>
                    <a:pt x="208" y="15"/>
                    <a:pt x="208" y="15"/>
                  </a:cubicBezTo>
                  <a:cubicBezTo>
                    <a:pt x="209" y="15"/>
                    <a:pt x="209" y="15"/>
                    <a:pt x="209" y="15"/>
                  </a:cubicBezTo>
                  <a:cubicBezTo>
                    <a:pt x="209" y="15"/>
                    <a:pt x="209" y="15"/>
                    <a:pt x="209" y="15"/>
                  </a:cubicBezTo>
                  <a:cubicBezTo>
                    <a:pt x="208" y="16"/>
                    <a:pt x="208" y="16"/>
                    <a:pt x="208" y="16"/>
                  </a:cubicBezTo>
                  <a:cubicBezTo>
                    <a:pt x="208" y="17"/>
                    <a:pt x="208" y="17"/>
                    <a:pt x="208" y="17"/>
                  </a:cubicBezTo>
                  <a:cubicBezTo>
                    <a:pt x="207" y="17"/>
                    <a:pt x="207" y="17"/>
                    <a:pt x="207" y="17"/>
                  </a:cubicBezTo>
                  <a:cubicBezTo>
                    <a:pt x="206" y="18"/>
                    <a:pt x="206" y="18"/>
                    <a:pt x="206" y="18"/>
                  </a:cubicBezTo>
                  <a:cubicBezTo>
                    <a:pt x="203" y="21"/>
                    <a:pt x="203" y="21"/>
                    <a:pt x="203" y="21"/>
                  </a:cubicBezTo>
                  <a:cubicBezTo>
                    <a:pt x="198" y="18"/>
                    <a:pt x="199" y="19"/>
                    <a:pt x="198" y="17"/>
                  </a:cubicBezTo>
                  <a:cubicBezTo>
                    <a:pt x="197" y="15"/>
                    <a:pt x="197" y="15"/>
                    <a:pt x="197" y="15"/>
                  </a:cubicBezTo>
                  <a:cubicBezTo>
                    <a:pt x="196" y="14"/>
                    <a:pt x="196" y="14"/>
                    <a:pt x="196" y="14"/>
                  </a:cubicBezTo>
                  <a:close/>
                  <a:moveTo>
                    <a:pt x="270" y="64"/>
                  </a:moveTo>
                  <a:cubicBezTo>
                    <a:pt x="270" y="65"/>
                    <a:pt x="270" y="65"/>
                    <a:pt x="270" y="65"/>
                  </a:cubicBezTo>
                  <a:cubicBezTo>
                    <a:pt x="271" y="66"/>
                    <a:pt x="271" y="66"/>
                    <a:pt x="271" y="66"/>
                  </a:cubicBezTo>
                  <a:cubicBezTo>
                    <a:pt x="272" y="65"/>
                    <a:pt x="272" y="65"/>
                    <a:pt x="272" y="65"/>
                  </a:cubicBezTo>
                  <a:cubicBezTo>
                    <a:pt x="271" y="65"/>
                    <a:pt x="271" y="65"/>
                    <a:pt x="271" y="65"/>
                  </a:cubicBezTo>
                  <a:cubicBezTo>
                    <a:pt x="271" y="64"/>
                    <a:pt x="271" y="64"/>
                    <a:pt x="271" y="64"/>
                  </a:cubicBezTo>
                  <a:cubicBezTo>
                    <a:pt x="271" y="63"/>
                    <a:pt x="271" y="63"/>
                    <a:pt x="271" y="63"/>
                  </a:cubicBezTo>
                  <a:cubicBezTo>
                    <a:pt x="270" y="64"/>
                    <a:pt x="270" y="64"/>
                    <a:pt x="270" y="64"/>
                  </a:cubicBezTo>
                  <a:cubicBezTo>
                    <a:pt x="270" y="64"/>
                    <a:pt x="270" y="64"/>
                    <a:pt x="270" y="64"/>
                  </a:cubicBezTo>
                  <a:cubicBezTo>
                    <a:pt x="270" y="64"/>
                    <a:pt x="270" y="64"/>
                    <a:pt x="270" y="64"/>
                  </a:cubicBezTo>
                  <a:close/>
                  <a:moveTo>
                    <a:pt x="296" y="76"/>
                  </a:moveTo>
                  <a:cubicBezTo>
                    <a:pt x="296" y="76"/>
                    <a:pt x="296" y="76"/>
                    <a:pt x="296" y="76"/>
                  </a:cubicBezTo>
                  <a:cubicBezTo>
                    <a:pt x="297" y="76"/>
                    <a:pt x="297" y="76"/>
                    <a:pt x="297" y="76"/>
                  </a:cubicBezTo>
                  <a:cubicBezTo>
                    <a:pt x="297" y="75"/>
                    <a:pt x="297" y="75"/>
                    <a:pt x="297" y="75"/>
                  </a:cubicBezTo>
                  <a:cubicBezTo>
                    <a:pt x="298" y="75"/>
                    <a:pt x="298" y="75"/>
                    <a:pt x="298" y="75"/>
                  </a:cubicBezTo>
                  <a:cubicBezTo>
                    <a:pt x="299" y="74"/>
                    <a:pt x="299" y="74"/>
                    <a:pt x="299" y="74"/>
                  </a:cubicBezTo>
                  <a:cubicBezTo>
                    <a:pt x="301" y="74"/>
                    <a:pt x="301" y="74"/>
                    <a:pt x="301" y="74"/>
                  </a:cubicBezTo>
                  <a:cubicBezTo>
                    <a:pt x="300" y="72"/>
                    <a:pt x="300" y="72"/>
                    <a:pt x="300" y="72"/>
                  </a:cubicBezTo>
                  <a:cubicBezTo>
                    <a:pt x="300" y="72"/>
                    <a:pt x="300" y="72"/>
                    <a:pt x="300" y="72"/>
                  </a:cubicBezTo>
                  <a:cubicBezTo>
                    <a:pt x="298" y="73"/>
                    <a:pt x="299" y="73"/>
                    <a:pt x="296" y="73"/>
                  </a:cubicBezTo>
                  <a:cubicBezTo>
                    <a:pt x="295" y="74"/>
                    <a:pt x="296" y="74"/>
                    <a:pt x="295" y="75"/>
                  </a:cubicBezTo>
                  <a:cubicBezTo>
                    <a:pt x="295" y="76"/>
                    <a:pt x="295" y="76"/>
                    <a:pt x="295" y="76"/>
                  </a:cubicBezTo>
                  <a:cubicBezTo>
                    <a:pt x="295" y="76"/>
                    <a:pt x="295" y="76"/>
                    <a:pt x="295" y="76"/>
                  </a:cubicBezTo>
                  <a:cubicBezTo>
                    <a:pt x="296" y="76"/>
                    <a:pt x="296" y="76"/>
                    <a:pt x="296" y="76"/>
                  </a:cubicBezTo>
                  <a:close/>
                  <a:moveTo>
                    <a:pt x="329" y="1"/>
                  </a:moveTo>
                  <a:cubicBezTo>
                    <a:pt x="329" y="0"/>
                    <a:pt x="329" y="0"/>
                    <a:pt x="329" y="0"/>
                  </a:cubicBezTo>
                  <a:cubicBezTo>
                    <a:pt x="328" y="0"/>
                    <a:pt x="328" y="0"/>
                    <a:pt x="328" y="0"/>
                  </a:cubicBezTo>
                  <a:cubicBezTo>
                    <a:pt x="328" y="0"/>
                    <a:pt x="328" y="0"/>
                    <a:pt x="328" y="0"/>
                  </a:cubicBezTo>
                  <a:cubicBezTo>
                    <a:pt x="328" y="1"/>
                    <a:pt x="328" y="1"/>
                    <a:pt x="328" y="1"/>
                  </a:cubicBezTo>
                  <a:cubicBezTo>
                    <a:pt x="329" y="1"/>
                    <a:pt x="329" y="1"/>
                    <a:pt x="329" y="1"/>
                  </a:cubicBezTo>
                  <a:close/>
                  <a:moveTo>
                    <a:pt x="266" y="15"/>
                  </a:moveTo>
                  <a:cubicBezTo>
                    <a:pt x="268" y="12"/>
                    <a:pt x="268" y="12"/>
                    <a:pt x="268" y="12"/>
                  </a:cubicBezTo>
                  <a:cubicBezTo>
                    <a:pt x="268" y="10"/>
                    <a:pt x="268" y="10"/>
                    <a:pt x="268" y="10"/>
                  </a:cubicBezTo>
                  <a:cubicBezTo>
                    <a:pt x="268" y="11"/>
                    <a:pt x="268" y="11"/>
                    <a:pt x="268" y="11"/>
                  </a:cubicBezTo>
                  <a:cubicBezTo>
                    <a:pt x="267" y="12"/>
                    <a:pt x="268" y="11"/>
                    <a:pt x="267" y="12"/>
                  </a:cubicBezTo>
                  <a:cubicBezTo>
                    <a:pt x="267" y="12"/>
                    <a:pt x="267" y="12"/>
                    <a:pt x="267" y="13"/>
                  </a:cubicBezTo>
                  <a:cubicBezTo>
                    <a:pt x="266" y="14"/>
                    <a:pt x="266" y="14"/>
                    <a:pt x="266" y="14"/>
                  </a:cubicBezTo>
                  <a:cubicBezTo>
                    <a:pt x="265" y="15"/>
                    <a:pt x="265" y="15"/>
                    <a:pt x="265" y="15"/>
                  </a:cubicBezTo>
                  <a:cubicBezTo>
                    <a:pt x="265" y="15"/>
                    <a:pt x="265" y="15"/>
                    <a:pt x="265" y="15"/>
                  </a:cubicBezTo>
                  <a:cubicBezTo>
                    <a:pt x="266" y="15"/>
                    <a:pt x="266" y="15"/>
                    <a:pt x="266" y="15"/>
                  </a:cubicBezTo>
                  <a:close/>
                  <a:moveTo>
                    <a:pt x="220" y="12"/>
                  </a:moveTo>
                  <a:cubicBezTo>
                    <a:pt x="221" y="14"/>
                    <a:pt x="221" y="14"/>
                    <a:pt x="221" y="14"/>
                  </a:cubicBezTo>
                  <a:cubicBezTo>
                    <a:pt x="221" y="14"/>
                    <a:pt x="221" y="14"/>
                    <a:pt x="221" y="14"/>
                  </a:cubicBezTo>
                  <a:cubicBezTo>
                    <a:pt x="221" y="12"/>
                    <a:pt x="221" y="12"/>
                    <a:pt x="221" y="12"/>
                  </a:cubicBezTo>
                  <a:cubicBezTo>
                    <a:pt x="221" y="11"/>
                    <a:pt x="221" y="11"/>
                    <a:pt x="221" y="11"/>
                  </a:cubicBezTo>
                  <a:cubicBezTo>
                    <a:pt x="221" y="10"/>
                    <a:pt x="221" y="10"/>
                    <a:pt x="221" y="10"/>
                  </a:cubicBezTo>
                  <a:cubicBezTo>
                    <a:pt x="221" y="10"/>
                    <a:pt x="221" y="10"/>
                    <a:pt x="221" y="10"/>
                  </a:cubicBezTo>
                  <a:cubicBezTo>
                    <a:pt x="220" y="11"/>
                    <a:pt x="220" y="11"/>
                    <a:pt x="220" y="11"/>
                  </a:cubicBezTo>
                  <a:cubicBezTo>
                    <a:pt x="220" y="11"/>
                    <a:pt x="220" y="11"/>
                    <a:pt x="220" y="11"/>
                  </a:cubicBezTo>
                  <a:cubicBezTo>
                    <a:pt x="220" y="12"/>
                    <a:pt x="220" y="12"/>
                    <a:pt x="220" y="12"/>
                  </a:cubicBezTo>
                  <a:cubicBezTo>
                    <a:pt x="220" y="12"/>
                    <a:pt x="220" y="12"/>
                    <a:pt x="220" y="12"/>
                  </a:cubicBezTo>
                  <a:close/>
                  <a:moveTo>
                    <a:pt x="265" y="16"/>
                  </a:moveTo>
                  <a:cubicBezTo>
                    <a:pt x="265" y="16"/>
                    <a:pt x="265" y="16"/>
                    <a:pt x="265" y="16"/>
                  </a:cubicBezTo>
                  <a:cubicBezTo>
                    <a:pt x="264" y="16"/>
                    <a:pt x="263" y="17"/>
                    <a:pt x="262" y="17"/>
                  </a:cubicBezTo>
                  <a:cubicBezTo>
                    <a:pt x="261" y="18"/>
                    <a:pt x="261" y="18"/>
                    <a:pt x="261" y="18"/>
                  </a:cubicBezTo>
                  <a:cubicBezTo>
                    <a:pt x="264" y="17"/>
                    <a:pt x="263" y="17"/>
                    <a:pt x="265" y="16"/>
                  </a:cubicBezTo>
                  <a:close/>
                  <a:moveTo>
                    <a:pt x="269" y="63"/>
                  </a:moveTo>
                  <a:cubicBezTo>
                    <a:pt x="269" y="63"/>
                    <a:pt x="269" y="63"/>
                    <a:pt x="269" y="63"/>
                  </a:cubicBezTo>
                  <a:cubicBezTo>
                    <a:pt x="269" y="63"/>
                    <a:pt x="269" y="63"/>
                    <a:pt x="269" y="63"/>
                  </a:cubicBezTo>
                  <a:cubicBezTo>
                    <a:pt x="269" y="62"/>
                    <a:pt x="269" y="62"/>
                    <a:pt x="269" y="62"/>
                  </a:cubicBezTo>
                  <a:cubicBezTo>
                    <a:pt x="269" y="62"/>
                    <a:pt x="269" y="62"/>
                    <a:pt x="269" y="62"/>
                  </a:cubicBezTo>
                  <a:lnTo>
                    <a:pt x="269" y="63"/>
                  </a:lnTo>
                  <a:close/>
                  <a:moveTo>
                    <a:pt x="328" y="6"/>
                  </a:moveTo>
                  <a:cubicBezTo>
                    <a:pt x="328" y="7"/>
                    <a:pt x="328" y="7"/>
                    <a:pt x="328" y="7"/>
                  </a:cubicBezTo>
                  <a:cubicBezTo>
                    <a:pt x="328" y="7"/>
                    <a:pt x="328" y="7"/>
                    <a:pt x="328" y="7"/>
                  </a:cubicBezTo>
                  <a:cubicBezTo>
                    <a:pt x="329" y="8"/>
                    <a:pt x="329" y="8"/>
                    <a:pt x="329" y="8"/>
                  </a:cubicBezTo>
                  <a:cubicBezTo>
                    <a:pt x="330" y="7"/>
                    <a:pt x="330" y="7"/>
                    <a:pt x="330" y="7"/>
                  </a:cubicBezTo>
                  <a:cubicBezTo>
                    <a:pt x="329" y="6"/>
                    <a:pt x="329" y="6"/>
                    <a:pt x="329" y="6"/>
                  </a:cubicBezTo>
                  <a:cubicBezTo>
                    <a:pt x="328" y="6"/>
                    <a:pt x="328" y="6"/>
                    <a:pt x="328" y="6"/>
                  </a:cubicBezTo>
                  <a:close/>
                  <a:moveTo>
                    <a:pt x="265" y="63"/>
                  </a:moveTo>
                  <a:cubicBezTo>
                    <a:pt x="265" y="63"/>
                    <a:pt x="265" y="63"/>
                    <a:pt x="265" y="63"/>
                  </a:cubicBezTo>
                  <a:cubicBezTo>
                    <a:pt x="265" y="63"/>
                    <a:pt x="265" y="63"/>
                    <a:pt x="265" y="63"/>
                  </a:cubicBezTo>
                  <a:cubicBezTo>
                    <a:pt x="266" y="63"/>
                    <a:pt x="266" y="63"/>
                    <a:pt x="266" y="63"/>
                  </a:cubicBezTo>
                  <a:cubicBezTo>
                    <a:pt x="266" y="62"/>
                    <a:pt x="266" y="62"/>
                    <a:pt x="266" y="62"/>
                  </a:cubicBezTo>
                  <a:cubicBezTo>
                    <a:pt x="266" y="62"/>
                    <a:pt x="266" y="62"/>
                    <a:pt x="266" y="62"/>
                  </a:cubicBezTo>
                  <a:cubicBezTo>
                    <a:pt x="265" y="62"/>
                    <a:pt x="265" y="62"/>
                    <a:pt x="265" y="62"/>
                  </a:cubicBezTo>
                  <a:cubicBezTo>
                    <a:pt x="265" y="63"/>
                    <a:pt x="265" y="63"/>
                    <a:pt x="265" y="63"/>
                  </a:cubicBezTo>
                  <a:close/>
                  <a:moveTo>
                    <a:pt x="268" y="46"/>
                  </a:moveTo>
                  <a:cubicBezTo>
                    <a:pt x="268" y="46"/>
                    <a:pt x="268" y="46"/>
                    <a:pt x="268" y="46"/>
                  </a:cubicBezTo>
                  <a:cubicBezTo>
                    <a:pt x="268" y="45"/>
                    <a:pt x="268" y="45"/>
                    <a:pt x="268" y="45"/>
                  </a:cubicBezTo>
                  <a:cubicBezTo>
                    <a:pt x="268" y="44"/>
                    <a:pt x="268" y="44"/>
                    <a:pt x="268" y="44"/>
                  </a:cubicBezTo>
                  <a:cubicBezTo>
                    <a:pt x="268" y="43"/>
                    <a:pt x="268" y="43"/>
                    <a:pt x="268" y="43"/>
                  </a:cubicBezTo>
                  <a:cubicBezTo>
                    <a:pt x="269" y="43"/>
                    <a:pt x="269" y="43"/>
                    <a:pt x="269" y="43"/>
                  </a:cubicBezTo>
                  <a:cubicBezTo>
                    <a:pt x="269" y="43"/>
                    <a:pt x="269" y="43"/>
                    <a:pt x="269" y="43"/>
                  </a:cubicBezTo>
                  <a:cubicBezTo>
                    <a:pt x="269" y="42"/>
                    <a:pt x="269" y="42"/>
                    <a:pt x="269" y="42"/>
                  </a:cubicBezTo>
                  <a:cubicBezTo>
                    <a:pt x="269" y="42"/>
                    <a:pt x="269" y="42"/>
                    <a:pt x="269" y="42"/>
                  </a:cubicBezTo>
                  <a:cubicBezTo>
                    <a:pt x="269" y="42"/>
                    <a:pt x="269" y="42"/>
                    <a:pt x="269" y="42"/>
                  </a:cubicBezTo>
                  <a:cubicBezTo>
                    <a:pt x="268" y="43"/>
                    <a:pt x="268" y="43"/>
                    <a:pt x="268" y="43"/>
                  </a:cubicBezTo>
                  <a:cubicBezTo>
                    <a:pt x="268" y="43"/>
                    <a:pt x="268" y="43"/>
                    <a:pt x="268" y="43"/>
                  </a:cubicBezTo>
                  <a:cubicBezTo>
                    <a:pt x="267" y="42"/>
                    <a:pt x="267" y="42"/>
                    <a:pt x="267" y="42"/>
                  </a:cubicBezTo>
                  <a:cubicBezTo>
                    <a:pt x="267" y="41"/>
                    <a:pt x="267" y="41"/>
                    <a:pt x="267" y="41"/>
                  </a:cubicBezTo>
                  <a:cubicBezTo>
                    <a:pt x="267" y="41"/>
                    <a:pt x="267" y="41"/>
                    <a:pt x="267" y="41"/>
                  </a:cubicBezTo>
                  <a:cubicBezTo>
                    <a:pt x="267" y="41"/>
                    <a:pt x="267" y="41"/>
                    <a:pt x="267" y="41"/>
                  </a:cubicBezTo>
                  <a:cubicBezTo>
                    <a:pt x="266" y="41"/>
                    <a:pt x="266" y="41"/>
                    <a:pt x="266" y="41"/>
                  </a:cubicBezTo>
                  <a:cubicBezTo>
                    <a:pt x="265" y="42"/>
                    <a:pt x="265" y="42"/>
                    <a:pt x="265" y="42"/>
                  </a:cubicBezTo>
                  <a:cubicBezTo>
                    <a:pt x="264" y="43"/>
                    <a:pt x="264" y="43"/>
                    <a:pt x="264" y="43"/>
                  </a:cubicBezTo>
                  <a:cubicBezTo>
                    <a:pt x="264" y="45"/>
                    <a:pt x="264" y="44"/>
                    <a:pt x="264" y="46"/>
                  </a:cubicBezTo>
                  <a:cubicBezTo>
                    <a:pt x="264" y="47"/>
                    <a:pt x="264" y="47"/>
                    <a:pt x="264" y="47"/>
                  </a:cubicBezTo>
                  <a:cubicBezTo>
                    <a:pt x="263" y="47"/>
                    <a:pt x="263" y="47"/>
                    <a:pt x="263" y="47"/>
                  </a:cubicBezTo>
                  <a:cubicBezTo>
                    <a:pt x="263" y="47"/>
                    <a:pt x="263" y="47"/>
                    <a:pt x="263" y="47"/>
                  </a:cubicBezTo>
                  <a:cubicBezTo>
                    <a:pt x="264" y="47"/>
                    <a:pt x="264" y="47"/>
                    <a:pt x="267" y="48"/>
                  </a:cubicBezTo>
                  <a:cubicBezTo>
                    <a:pt x="268" y="48"/>
                    <a:pt x="268" y="48"/>
                    <a:pt x="269" y="48"/>
                  </a:cubicBezTo>
                  <a:cubicBezTo>
                    <a:pt x="270" y="47"/>
                    <a:pt x="270" y="47"/>
                    <a:pt x="270" y="47"/>
                  </a:cubicBezTo>
                  <a:cubicBezTo>
                    <a:pt x="270" y="47"/>
                    <a:pt x="270" y="47"/>
                    <a:pt x="270" y="47"/>
                  </a:cubicBezTo>
                  <a:cubicBezTo>
                    <a:pt x="270" y="47"/>
                    <a:pt x="270" y="47"/>
                    <a:pt x="270" y="47"/>
                  </a:cubicBezTo>
                  <a:cubicBezTo>
                    <a:pt x="269" y="47"/>
                    <a:pt x="269" y="47"/>
                    <a:pt x="269" y="47"/>
                  </a:cubicBezTo>
                  <a:cubicBezTo>
                    <a:pt x="269" y="47"/>
                    <a:pt x="268" y="46"/>
                    <a:pt x="268" y="46"/>
                  </a:cubicBezTo>
                  <a:close/>
                  <a:moveTo>
                    <a:pt x="430" y="160"/>
                  </a:moveTo>
                  <a:cubicBezTo>
                    <a:pt x="431" y="160"/>
                    <a:pt x="431" y="160"/>
                    <a:pt x="431" y="160"/>
                  </a:cubicBezTo>
                  <a:cubicBezTo>
                    <a:pt x="431" y="159"/>
                    <a:pt x="431" y="159"/>
                    <a:pt x="431" y="159"/>
                  </a:cubicBezTo>
                  <a:cubicBezTo>
                    <a:pt x="431" y="159"/>
                    <a:pt x="431" y="159"/>
                    <a:pt x="430" y="158"/>
                  </a:cubicBezTo>
                  <a:cubicBezTo>
                    <a:pt x="430" y="157"/>
                    <a:pt x="430" y="157"/>
                    <a:pt x="430" y="157"/>
                  </a:cubicBezTo>
                  <a:cubicBezTo>
                    <a:pt x="430" y="157"/>
                    <a:pt x="430" y="157"/>
                    <a:pt x="430" y="157"/>
                  </a:cubicBezTo>
                  <a:cubicBezTo>
                    <a:pt x="430" y="157"/>
                    <a:pt x="430" y="157"/>
                    <a:pt x="430" y="157"/>
                  </a:cubicBezTo>
                  <a:cubicBezTo>
                    <a:pt x="429" y="157"/>
                    <a:pt x="429" y="157"/>
                    <a:pt x="429" y="157"/>
                  </a:cubicBezTo>
                  <a:cubicBezTo>
                    <a:pt x="428" y="156"/>
                    <a:pt x="428" y="156"/>
                    <a:pt x="428" y="156"/>
                  </a:cubicBezTo>
                  <a:cubicBezTo>
                    <a:pt x="428" y="157"/>
                    <a:pt x="428" y="157"/>
                    <a:pt x="428" y="157"/>
                  </a:cubicBezTo>
                  <a:cubicBezTo>
                    <a:pt x="430" y="160"/>
                    <a:pt x="430" y="160"/>
                    <a:pt x="430" y="160"/>
                  </a:cubicBezTo>
                  <a:cubicBezTo>
                    <a:pt x="430" y="160"/>
                    <a:pt x="430" y="160"/>
                    <a:pt x="430" y="160"/>
                  </a:cubicBezTo>
                  <a:close/>
                  <a:moveTo>
                    <a:pt x="451" y="185"/>
                  </a:moveTo>
                  <a:cubicBezTo>
                    <a:pt x="451" y="184"/>
                    <a:pt x="451" y="184"/>
                    <a:pt x="451" y="184"/>
                  </a:cubicBezTo>
                  <a:cubicBezTo>
                    <a:pt x="451" y="182"/>
                    <a:pt x="453" y="178"/>
                    <a:pt x="454" y="176"/>
                  </a:cubicBezTo>
                  <a:cubicBezTo>
                    <a:pt x="454" y="175"/>
                    <a:pt x="454" y="175"/>
                    <a:pt x="454" y="175"/>
                  </a:cubicBezTo>
                  <a:cubicBezTo>
                    <a:pt x="453" y="174"/>
                    <a:pt x="453" y="174"/>
                    <a:pt x="453" y="174"/>
                  </a:cubicBezTo>
                  <a:cubicBezTo>
                    <a:pt x="453" y="172"/>
                    <a:pt x="453" y="172"/>
                    <a:pt x="453" y="172"/>
                  </a:cubicBezTo>
                  <a:cubicBezTo>
                    <a:pt x="453" y="172"/>
                    <a:pt x="453" y="172"/>
                    <a:pt x="453" y="172"/>
                  </a:cubicBezTo>
                  <a:cubicBezTo>
                    <a:pt x="453" y="172"/>
                    <a:pt x="453" y="172"/>
                    <a:pt x="452" y="172"/>
                  </a:cubicBezTo>
                  <a:cubicBezTo>
                    <a:pt x="452" y="173"/>
                    <a:pt x="452" y="173"/>
                    <a:pt x="452" y="173"/>
                  </a:cubicBezTo>
                  <a:cubicBezTo>
                    <a:pt x="452" y="173"/>
                    <a:pt x="452" y="173"/>
                    <a:pt x="452" y="173"/>
                  </a:cubicBezTo>
                  <a:cubicBezTo>
                    <a:pt x="453" y="174"/>
                    <a:pt x="453" y="174"/>
                    <a:pt x="453" y="174"/>
                  </a:cubicBezTo>
                  <a:cubicBezTo>
                    <a:pt x="453" y="175"/>
                    <a:pt x="453" y="175"/>
                    <a:pt x="453" y="175"/>
                  </a:cubicBezTo>
                  <a:cubicBezTo>
                    <a:pt x="452" y="176"/>
                    <a:pt x="452" y="176"/>
                    <a:pt x="452" y="176"/>
                  </a:cubicBezTo>
                  <a:cubicBezTo>
                    <a:pt x="451" y="177"/>
                    <a:pt x="451" y="177"/>
                    <a:pt x="451" y="177"/>
                  </a:cubicBezTo>
                  <a:cubicBezTo>
                    <a:pt x="451" y="179"/>
                    <a:pt x="451" y="179"/>
                    <a:pt x="451" y="179"/>
                  </a:cubicBezTo>
                  <a:cubicBezTo>
                    <a:pt x="451" y="179"/>
                    <a:pt x="451" y="179"/>
                    <a:pt x="451" y="179"/>
                  </a:cubicBezTo>
                  <a:cubicBezTo>
                    <a:pt x="450" y="181"/>
                    <a:pt x="450" y="181"/>
                    <a:pt x="450" y="181"/>
                  </a:cubicBezTo>
                  <a:cubicBezTo>
                    <a:pt x="450" y="182"/>
                    <a:pt x="450" y="182"/>
                    <a:pt x="450" y="182"/>
                  </a:cubicBezTo>
                  <a:cubicBezTo>
                    <a:pt x="450" y="184"/>
                    <a:pt x="450" y="184"/>
                    <a:pt x="450" y="184"/>
                  </a:cubicBezTo>
                  <a:cubicBezTo>
                    <a:pt x="451" y="185"/>
                    <a:pt x="451" y="185"/>
                    <a:pt x="451" y="185"/>
                  </a:cubicBezTo>
                  <a:close/>
                  <a:moveTo>
                    <a:pt x="455" y="204"/>
                  </a:moveTo>
                  <a:cubicBezTo>
                    <a:pt x="455" y="204"/>
                    <a:pt x="455" y="204"/>
                    <a:pt x="455" y="204"/>
                  </a:cubicBezTo>
                  <a:cubicBezTo>
                    <a:pt x="455" y="202"/>
                    <a:pt x="455" y="202"/>
                    <a:pt x="455" y="202"/>
                  </a:cubicBezTo>
                  <a:cubicBezTo>
                    <a:pt x="455" y="200"/>
                    <a:pt x="455" y="200"/>
                    <a:pt x="455" y="200"/>
                  </a:cubicBezTo>
                  <a:cubicBezTo>
                    <a:pt x="455" y="200"/>
                    <a:pt x="455" y="200"/>
                    <a:pt x="455" y="200"/>
                  </a:cubicBezTo>
                  <a:cubicBezTo>
                    <a:pt x="454" y="200"/>
                    <a:pt x="454" y="200"/>
                    <a:pt x="454" y="200"/>
                  </a:cubicBezTo>
                  <a:cubicBezTo>
                    <a:pt x="454" y="202"/>
                    <a:pt x="454" y="201"/>
                    <a:pt x="454" y="203"/>
                  </a:cubicBezTo>
                  <a:lnTo>
                    <a:pt x="455" y="204"/>
                  </a:lnTo>
                  <a:close/>
                  <a:moveTo>
                    <a:pt x="455" y="206"/>
                  </a:moveTo>
                  <a:cubicBezTo>
                    <a:pt x="455" y="208"/>
                    <a:pt x="455" y="208"/>
                    <a:pt x="455" y="208"/>
                  </a:cubicBezTo>
                  <a:cubicBezTo>
                    <a:pt x="455" y="209"/>
                    <a:pt x="455" y="209"/>
                    <a:pt x="455" y="209"/>
                  </a:cubicBezTo>
                  <a:cubicBezTo>
                    <a:pt x="455" y="209"/>
                    <a:pt x="455" y="209"/>
                    <a:pt x="455" y="209"/>
                  </a:cubicBezTo>
                  <a:cubicBezTo>
                    <a:pt x="456" y="205"/>
                    <a:pt x="456" y="205"/>
                    <a:pt x="456" y="205"/>
                  </a:cubicBezTo>
                  <a:cubicBezTo>
                    <a:pt x="456" y="205"/>
                    <a:pt x="456" y="205"/>
                    <a:pt x="456" y="205"/>
                  </a:cubicBezTo>
                  <a:cubicBezTo>
                    <a:pt x="455" y="205"/>
                    <a:pt x="455" y="205"/>
                    <a:pt x="455" y="205"/>
                  </a:cubicBezTo>
                  <a:cubicBezTo>
                    <a:pt x="455" y="206"/>
                    <a:pt x="455" y="206"/>
                    <a:pt x="455" y="206"/>
                  </a:cubicBezTo>
                  <a:close/>
                  <a:moveTo>
                    <a:pt x="422" y="142"/>
                  </a:moveTo>
                  <a:cubicBezTo>
                    <a:pt x="423" y="142"/>
                    <a:pt x="423" y="142"/>
                    <a:pt x="423" y="142"/>
                  </a:cubicBezTo>
                  <a:cubicBezTo>
                    <a:pt x="422" y="141"/>
                    <a:pt x="422" y="141"/>
                    <a:pt x="422" y="141"/>
                  </a:cubicBezTo>
                  <a:cubicBezTo>
                    <a:pt x="422" y="141"/>
                    <a:pt x="422" y="141"/>
                    <a:pt x="422" y="141"/>
                  </a:cubicBezTo>
                  <a:cubicBezTo>
                    <a:pt x="422" y="142"/>
                    <a:pt x="422" y="142"/>
                    <a:pt x="422" y="142"/>
                  </a:cubicBezTo>
                  <a:cubicBezTo>
                    <a:pt x="422" y="142"/>
                    <a:pt x="422" y="142"/>
                    <a:pt x="422" y="142"/>
                  </a:cubicBezTo>
                  <a:cubicBezTo>
                    <a:pt x="422" y="142"/>
                    <a:pt x="422" y="142"/>
                    <a:pt x="422" y="142"/>
                  </a:cubicBezTo>
                  <a:cubicBezTo>
                    <a:pt x="422" y="142"/>
                    <a:pt x="422" y="142"/>
                    <a:pt x="422" y="142"/>
                  </a:cubicBezTo>
                  <a:close/>
                  <a:moveTo>
                    <a:pt x="416" y="141"/>
                  </a:moveTo>
                  <a:cubicBezTo>
                    <a:pt x="416" y="140"/>
                    <a:pt x="416" y="140"/>
                    <a:pt x="415" y="139"/>
                  </a:cubicBezTo>
                  <a:cubicBezTo>
                    <a:pt x="415" y="139"/>
                    <a:pt x="415" y="139"/>
                    <a:pt x="415" y="139"/>
                  </a:cubicBezTo>
                  <a:cubicBezTo>
                    <a:pt x="415" y="140"/>
                    <a:pt x="415" y="140"/>
                    <a:pt x="415" y="140"/>
                  </a:cubicBezTo>
                  <a:cubicBezTo>
                    <a:pt x="415" y="141"/>
                    <a:pt x="415" y="141"/>
                    <a:pt x="415" y="141"/>
                  </a:cubicBezTo>
                  <a:cubicBezTo>
                    <a:pt x="416" y="141"/>
                    <a:pt x="416" y="141"/>
                    <a:pt x="416" y="141"/>
                  </a:cubicBezTo>
                  <a:close/>
                  <a:moveTo>
                    <a:pt x="373" y="94"/>
                  </a:moveTo>
                  <a:cubicBezTo>
                    <a:pt x="374" y="95"/>
                    <a:pt x="374" y="95"/>
                    <a:pt x="374" y="95"/>
                  </a:cubicBezTo>
                  <a:cubicBezTo>
                    <a:pt x="374" y="96"/>
                    <a:pt x="374" y="96"/>
                    <a:pt x="374" y="96"/>
                  </a:cubicBezTo>
                  <a:cubicBezTo>
                    <a:pt x="375" y="97"/>
                    <a:pt x="375" y="97"/>
                    <a:pt x="375" y="97"/>
                  </a:cubicBezTo>
                  <a:cubicBezTo>
                    <a:pt x="375" y="96"/>
                    <a:pt x="375" y="96"/>
                    <a:pt x="375" y="96"/>
                  </a:cubicBezTo>
                  <a:cubicBezTo>
                    <a:pt x="375" y="96"/>
                    <a:pt x="375" y="96"/>
                    <a:pt x="375" y="96"/>
                  </a:cubicBezTo>
                  <a:cubicBezTo>
                    <a:pt x="375" y="95"/>
                    <a:pt x="375" y="95"/>
                    <a:pt x="375" y="95"/>
                  </a:cubicBezTo>
                  <a:cubicBezTo>
                    <a:pt x="375" y="94"/>
                    <a:pt x="375" y="94"/>
                    <a:pt x="375" y="94"/>
                  </a:cubicBezTo>
                  <a:cubicBezTo>
                    <a:pt x="374" y="94"/>
                    <a:pt x="374" y="94"/>
                    <a:pt x="374" y="94"/>
                  </a:cubicBezTo>
                  <a:cubicBezTo>
                    <a:pt x="374" y="94"/>
                    <a:pt x="374" y="94"/>
                    <a:pt x="374" y="94"/>
                  </a:cubicBezTo>
                  <a:cubicBezTo>
                    <a:pt x="374" y="94"/>
                    <a:pt x="374" y="94"/>
                    <a:pt x="374" y="94"/>
                  </a:cubicBezTo>
                  <a:cubicBezTo>
                    <a:pt x="373" y="94"/>
                    <a:pt x="373" y="94"/>
                    <a:pt x="373" y="94"/>
                  </a:cubicBezTo>
                  <a:cubicBezTo>
                    <a:pt x="373" y="94"/>
                    <a:pt x="373" y="94"/>
                    <a:pt x="373" y="94"/>
                  </a:cubicBezTo>
                  <a:close/>
                  <a:moveTo>
                    <a:pt x="330" y="2"/>
                  </a:moveTo>
                  <a:cubicBezTo>
                    <a:pt x="330" y="1"/>
                    <a:pt x="330" y="1"/>
                    <a:pt x="330" y="1"/>
                  </a:cubicBezTo>
                  <a:cubicBezTo>
                    <a:pt x="330" y="1"/>
                    <a:pt x="330" y="1"/>
                    <a:pt x="330" y="1"/>
                  </a:cubicBezTo>
                  <a:cubicBezTo>
                    <a:pt x="329" y="1"/>
                    <a:pt x="329" y="1"/>
                    <a:pt x="329" y="1"/>
                  </a:cubicBezTo>
                  <a:cubicBezTo>
                    <a:pt x="329" y="1"/>
                    <a:pt x="329" y="1"/>
                    <a:pt x="329" y="1"/>
                  </a:cubicBezTo>
                  <a:cubicBezTo>
                    <a:pt x="329" y="2"/>
                    <a:pt x="329" y="2"/>
                    <a:pt x="329" y="2"/>
                  </a:cubicBezTo>
                  <a:cubicBezTo>
                    <a:pt x="330" y="2"/>
                    <a:pt x="330" y="2"/>
                    <a:pt x="330" y="2"/>
                  </a:cubicBezTo>
                  <a:close/>
                  <a:moveTo>
                    <a:pt x="405" y="116"/>
                  </a:moveTo>
                  <a:cubicBezTo>
                    <a:pt x="405" y="115"/>
                    <a:pt x="405" y="115"/>
                    <a:pt x="405" y="115"/>
                  </a:cubicBezTo>
                  <a:cubicBezTo>
                    <a:pt x="404" y="115"/>
                    <a:pt x="404" y="115"/>
                    <a:pt x="404" y="115"/>
                  </a:cubicBezTo>
                  <a:cubicBezTo>
                    <a:pt x="404" y="116"/>
                    <a:pt x="404" y="116"/>
                    <a:pt x="404" y="116"/>
                  </a:cubicBezTo>
                  <a:cubicBezTo>
                    <a:pt x="404" y="116"/>
                    <a:pt x="404" y="116"/>
                    <a:pt x="404" y="116"/>
                  </a:cubicBezTo>
                  <a:cubicBezTo>
                    <a:pt x="405" y="116"/>
                    <a:pt x="405" y="116"/>
                    <a:pt x="405" y="116"/>
                  </a:cubicBezTo>
                  <a:cubicBezTo>
                    <a:pt x="405" y="116"/>
                    <a:pt x="405" y="116"/>
                    <a:pt x="405" y="116"/>
                  </a:cubicBezTo>
                  <a:close/>
                  <a:moveTo>
                    <a:pt x="405" y="118"/>
                  </a:moveTo>
                  <a:cubicBezTo>
                    <a:pt x="405" y="118"/>
                    <a:pt x="405" y="118"/>
                    <a:pt x="405" y="118"/>
                  </a:cubicBezTo>
                  <a:cubicBezTo>
                    <a:pt x="406" y="118"/>
                    <a:pt x="406" y="118"/>
                    <a:pt x="406" y="118"/>
                  </a:cubicBezTo>
                  <a:cubicBezTo>
                    <a:pt x="406" y="118"/>
                    <a:pt x="406" y="118"/>
                    <a:pt x="406" y="118"/>
                  </a:cubicBezTo>
                  <a:cubicBezTo>
                    <a:pt x="405" y="117"/>
                    <a:pt x="405" y="117"/>
                    <a:pt x="405" y="117"/>
                  </a:cubicBezTo>
                  <a:cubicBezTo>
                    <a:pt x="405" y="116"/>
                    <a:pt x="405" y="116"/>
                    <a:pt x="405" y="116"/>
                  </a:cubicBezTo>
                  <a:cubicBezTo>
                    <a:pt x="405" y="118"/>
                    <a:pt x="405" y="118"/>
                    <a:pt x="405" y="118"/>
                  </a:cubicBezTo>
                  <a:cubicBezTo>
                    <a:pt x="405" y="118"/>
                    <a:pt x="405" y="118"/>
                    <a:pt x="405" y="118"/>
                  </a:cubicBezTo>
                  <a:close/>
                  <a:moveTo>
                    <a:pt x="298" y="80"/>
                  </a:moveTo>
                  <a:cubicBezTo>
                    <a:pt x="298" y="80"/>
                    <a:pt x="298" y="80"/>
                    <a:pt x="298" y="80"/>
                  </a:cubicBezTo>
                  <a:cubicBezTo>
                    <a:pt x="298" y="81"/>
                    <a:pt x="298" y="81"/>
                    <a:pt x="298" y="81"/>
                  </a:cubicBezTo>
                  <a:cubicBezTo>
                    <a:pt x="298" y="81"/>
                    <a:pt x="299" y="81"/>
                    <a:pt x="299" y="80"/>
                  </a:cubicBezTo>
                  <a:cubicBezTo>
                    <a:pt x="299" y="80"/>
                    <a:pt x="299" y="80"/>
                    <a:pt x="299" y="80"/>
                  </a:cubicBezTo>
                  <a:cubicBezTo>
                    <a:pt x="299" y="79"/>
                    <a:pt x="299" y="79"/>
                    <a:pt x="299" y="79"/>
                  </a:cubicBezTo>
                  <a:cubicBezTo>
                    <a:pt x="298" y="80"/>
                    <a:pt x="298" y="80"/>
                    <a:pt x="298" y="80"/>
                  </a:cubicBezTo>
                  <a:close/>
                  <a:moveTo>
                    <a:pt x="366" y="351"/>
                  </a:moveTo>
                  <a:cubicBezTo>
                    <a:pt x="365" y="350"/>
                    <a:pt x="365" y="350"/>
                    <a:pt x="365" y="350"/>
                  </a:cubicBezTo>
                  <a:cubicBezTo>
                    <a:pt x="364" y="351"/>
                    <a:pt x="364" y="351"/>
                    <a:pt x="364" y="351"/>
                  </a:cubicBezTo>
                  <a:cubicBezTo>
                    <a:pt x="364" y="351"/>
                    <a:pt x="364" y="351"/>
                    <a:pt x="363" y="352"/>
                  </a:cubicBezTo>
                  <a:cubicBezTo>
                    <a:pt x="364" y="352"/>
                    <a:pt x="364" y="352"/>
                    <a:pt x="364" y="352"/>
                  </a:cubicBezTo>
                  <a:cubicBezTo>
                    <a:pt x="366" y="351"/>
                    <a:pt x="366" y="351"/>
                    <a:pt x="366" y="351"/>
                  </a:cubicBezTo>
                  <a:close/>
                  <a:moveTo>
                    <a:pt x="397" y="375"/>
                  </a:moveTo>
                  <a:cubicBezTo>
                    <a:pt x="397" y="374"/>
                    <a:pt x="397" y="374"/>
                    <a:pt x="397" y="374"/>
                  </a:cubicBezTo>
                  <a:cubicBezTo>
                    <a:pt x="396" y="374"/>
                    <a:pt x="396" y="374"/>
                    <a:pt x="396" y="374"/>
                  </a:cubicBezTo>
                  <a:cubicBezTo>
                    <a:pt x="394" y="371"/>
                    <a:pt x="394" y="371"/>
                    <a:pt x="394" y="371"/>
                  </a:cubicBezTo>
                  <a:cubicBezTo>
                    <a:pt x="393" y="371"/>
                    <a:pt x="393" y="371"/>
                    <a:pt x="393" y="371"/>
                  </a:cubicBezTo>
                  <a:cubicBezTo>
                    <a:pt x="392" y="372"/>
                    <a:pt x="392" y="372"/>
                    <a:pt x="392" y="372"/>
                  </a:cubicBezTo>
                  <a:cubicBezTo>
                    <a:pt x="391" y="373"/>
                    <a:pt x="391" y="373"/>
                    <a:pt x="391" y="373"/>
                  </a:cubicBezTo>
                  <a:cubicBezTo>
                    <a:pt x="392" y="373"/>
                    <a:pt x="392" y="373"/>
                    <a:pt x="392" y="373"/>
                  </a:cubicBezTo>
                  <a:cubicBezTo>
                    <a:pt x="393" y="373"/>
                    <a:pt x="393" y="373"/>
                    <a:pt x="393" y="373"/>
                  </a:cubicBezTo>
                  <a:cubicBezTo>
                    <a:pt x="393" y="374"/>
                    <a:pt x="393" y="374"/>
                    <a:pt x="393" y="374"/>
                  </a:cubicBezTo>
                  <a:cubicBezTo>
                    <a:pt x="393" y="375"/>
                    <a:pt x="393" y="375"/>
                    <a:pt x="393" y="375"/>
                  </a:cubicBezTo>
                  <a:cubicBezTo>
                    <a:pt x="393" y="376"/>
                    <a:pt x="395" y="378"/>
                    <a:pt x="395" y="379"/>
                  </a:cubicBezTo>
                  <a:cubicBezTo>
                    <a:pt x="396" y="378"/>
                    <a:pt x="396" y="378"/>
                    <a:pt x="396" y="378"/>
                  </a:cubicBezTo>
                  <a:cubicBezTo>
                    <a:pt x="397" y="377"/>
                    <a:pt x="397" y="377"/>
                    <a:pt x="397" y="377"/>
                  </a:cubicBezTo>
                  <a:cubicBezTo>
                    <a:pt x="398" y="377"/>
                    <a:pt x="398" y="377"/>
                    <a:pt x="398" y="377"/>
                  </a:cubicBezTo>
                  <a:cubicBezTo>
                    <a:pt x="398" y="377"/>
                    <a:pt x="398" y="377"/>
                    <a:pt x="398" y="377"/>
                  </a:cubicBezTo>
                  <a:cubicBezTo>
                    <a:pt x="397" y="376"/>
                    <a:pt x="397" y="376"/>
                    <a:pt x="397" y="376"/>
                  </a:cubicBezTo>
                  <a:cubicBezTo>
                    <a:pt x="397" y="376"/>
                    <a:pt x="397" y="376"/>
                    <a:pt x="397" y="376"/>
                  </a:cubicBezTo>
                  <a:cubicBezTo>
                    <a:pt x="397" y="375"/>
                    <a:pt x="397" y="375"/>
                    <a:pt x="397" y="375"/>
                  </a:cubicBezTo>
                  <a:close/>
                  <a:moveTo>
                    <a:pt x="397" y="382"/>
                  </a:moveTo>
                  <a:cubicBezTo>
                    <a:pt x="396" y="382"/>
                    <a:pt x="396" y="382"/>
                    <a:pt x="396" y="382"/>
                  </a:cubicBezTo>
                  <a:cubicBezTo>
                    <a:pt x="396" y="382"/>
                    <a:pt x="396" y="382"/>
                    <a:pt x="396" y="382"/>
                  </a:cubicBezTo>
                  <a:cubicBezTo>
                    <a:pt x="395" y="382"/>
                    <a:pt x="395" y="382"/>
                    <a:pt x="395" y="382"/>
                  </a:cubicBezTo>
                  <a:cubicBezTo>
                    <a:pt x="395" y="383"/>
                    <a:pt x="395" y="383"/>
                    <a:pt x="395" y="383"/>
                  </a:cubicBezTo>
                  <a:cubicBezTo>
                    <a:pt x="396" y="383"/>
                    <a:pt x="396" y="383"/>
                    <a:pt x="396" y="383"/>
                  </a:cubicBezTo>
                  <a:cubicBezTo>
                    <a:pt x="397" y="382"/>
                    <a:pt x="397" y="382"/>
                    <a:pt x="397" y="382"/>
                  </a:cubicBezTo>
                  <a:close/>
                  <a:moveTo>
                    <a:pt x="362" y="354"/>
                  </a:moveTo>
                  <a:cubicBezTo>
                    <a:pt x="363" y="353"/>
                    <a:pt x="363" y="353"/>
                    <a:pt x="363" y="353"/>
                  </a:cubicBezTo>
                  <a:cubicBezTo>
                    <a:pt x="364" y="354"/>
                    <a:pt x="364" y="354"/>
                    <a:pt x="364" y="354"/>
                  </a:cubicBezTo>
                  <a:cubicBezTo>
                    <a:pt x="364" y="354"/>
                    <a:pt x="364" y="354"/>
                    <a:pt x="364" y="354"/>
                  </a:cubicBezTo>
                  <a:cubicBezTo>
                    <a:pt x="364" y="353"/>
                    <a:pt x="364" y="353"/>
                    <a:pt x="364" y="353"/>
                  </a:cubicBezTo>
                  <a:cubicBezTo>
                    <a:pt x="364" y="353"/>
                    <a:pt x="364" y="353"/>
                    <a:pt x="364" y="353"/>
                  </a:cubicBezTo>
                  <a:cubicBezTo>
                    <a:pt x="363" y="353"/>
                    <a:pt x="363" y="353"/>
                    <a:pt x="363" y="353"/>
                  </a:cubicBezTo>
                  <a:lnTo>
                    <a:pt x="362" y="354"/>
                  </a:lnTo>
                  <a:close/>
                  <a:moveTo>
                    <a:pt x="358" y="382"/>
                  </a:moveTo>
                  <a:cubicBezTo>
                    <a:pt x="358" y="381"/>
                    <a:pt x="358" y="381"/>
                    <a:pt x="358" y="381"/>
                  </a:cubicBezTo>
                  <a:cubicBezTo>
                    <a:pt x="358" y="381"/>
                    <a:pt x="358" y="381"/>
                    <a:pt x="358" y="381"/>
                  </a:cubicBezTo>
                  <a:cubicBezTo>
                    <a:pt x="358" y="382"/>
                    <a:pt x="358" y="382"/>
                    <a:pt x="358" y="382"/>
                  </a:cubicBezTo>
                  <a:cubicBezTo>
                    <a:pt x="357" y="382"/>
                    <a:pt x="357" y="382"/>
                    <a:pt x="357" y="382"/>
                  </a:cubicBezTo>
                  <a:cubicBezTo>
                    <a:pt x="358" y="383"/>
                    <a:pt x="358" y="383"/>
                    <a:pt x="358" y="383"/>
                  </a:cubicBezTo>
                  <a:cubicBezTo>
                    <a:pt x="358" y="382"/>
                    <a:pt x="358" y="382"/>
                    <a:pt x="358" y="382"/>
                  </a:cubicBezTo>
                  <a:close/>
                  <a:moveTo>
                    <a:pt x="261" y="42"/>
                  </a:moveTo>
                  <a:cubicBezTo>
                    <a:pt x="261" y="42"/>
                    <a:pt x="261" y="42"/>
                    <a:pt x="261" y="42"/>
                  </a:cubicBezTo>
                  <a:cubicBezTo>
                    <a:pt x="261" y="42"/>
                    <a:pt x="261" y="42"/>
                    <a:pt x="261" y="42"/>
                  </a:cubicBezTo>
                  <a:cubicBezTo>
                    <a:pt x="262" y="43"/>
                    <a:pt x="262" y="43"/>
                    <a:pt x="262" y="43"/>
                  </a:cubicBezTo>
                  <a:cubicBezTo>
                    <a:pt x="262" y="43"/>
                    <a:pt x="262" y="43"/>
                    <a:pt x="262" y="43"/>
                  </a:cubicBezTo>
                  <a:cubicBezTo>
                    <a:pt x="262" y="42"/>
                    <a:pt x="262" y="42"/>
                    <a:pt x="262" y="42"/>
                  </a:cubicBezTo>
                  <a:cubicBezTo>
                    <a:pt x="262" y="41"/>
                    <a:pt x="262" y="41"/>
                    <a:pt x="262" y="41"/>
                  </a:cubicBezTo>
                  <a:cubicBezTo>
                    <a:pt x="262" y="41"/>
                    <a:pt x="262" y="41"/>
                    <a:pt x="262" y="41"/>
                  </a:cubicBezTo>
                  <a:cubicBezTo>
                    <a:pt x="261" y="42"/>
                    <a:pt x="261" y="42"/>
                    <a:pt x="261" y="42"/>
                  </a:cubicBezTo>
                  <a:cubicBezTo>
                    <a:pt x="261" y="42"/>
                    <a:pt x="261" y="42"/>
                    <a:pt x="261" y="42"/>
                  </a:cubicBezTo>
                  <a:close/>
                  <a:moveTo>
                    <a:pt x="516" y="616"/>
                  </a:moveTo>
                  <a:cubicBezTo>
                    <a:pt x="516" y="620"/>
                    <a:pt x="516" y="620"/>
                    <a:pt x="516" y="620"/>
                  </a:cubicBezTo>
                  <a:cubicBezTo>
                    <a:pt x="516" y="621"/>
                    <a:pt x="516" y="621"/>
                    <a:pt x="516" y="621"/>
                  </a:cubicBezTo>
                  <a:cubicBezTo>
                    <a:pt x="517" y="618"/>
                    <a:pt x="517" y="617"/>
                    <a:pt x="517" y="615"/>
                  </a:cubicBezTo>
                  <a:cubicBezTo>
                    <a:pt x="516" y="616"/>
                    <a:pt x="516" y="616"/>
                    <a:pt x="516" y="616"/>
                  </a:cubicBezTo>
                  <a:close/>
                  <a:moveTo>
                    <a:pt x="398" y="379"/>
                  </a:moveTo>
                  <a:cubicBezTo>
                    <a:pt x="396" y="380"/>
                    <a:pt x="396" y="380"/>
                    <a:pt x="396" y="380"/>
                  </a:cubicBezTo>
                  <a:cubicBezTo>
                    <a:pt x="395" y="380"/>
                    <a:pt x="395" y="380"/>
                    <a:pt x="395" y="380"/>
                  </a:cubicBezTo>
                  <a:cubicBezTo>
                    <a:pt x="394" y="380"/>
                    <a:pt x="394" y="380"/>
                    <a:pt x="394" y="380"/>
                  </a:cubicBezTo>
                  <a:cubicBezTo>
                    <a:pt x="394" y="381"/>
                    <a:pt x="394" y="381"/>
                    <a:pt x="394" y="381"/>
                  </a:cubicBezTo>
                  <a:cubicBezTo>
                    <a:pt x="395" y="381"/>
                    <a:pt x="395" y="381"/>
                    <a:pt x="395" y="381"/>
                  </a:cubicBezTo>
                  <a:cubicBezTo>
                    <a:pt x="396" y="381"/>
                    <a:pt x="396" y="381"/>
                    <a:pt x="396" y="381"/>
                  </a:cubicBezTo>
                  <a:cubicBezTo>
                    <a:pt x="398" y="381"/>
                    <a:pt x="398" y="381"/>
                    <a:pt x="398" y="381"/>
                  </a:cubicBezTo>
                  <a:cubicBezTo>
                    <a:pt x="398" y="382"/>
                    <a:pt x="398" y="382"/>
                    <a:pt x="398" y="382"/>
                  </a:cubicBezTo>
                  <a:cubicBezTo>
                    <a:pt x="399" y="382"/>
                    <a:pt x="399" y="382"/>
                    <a:pt x="399" y="382"/>
                  </a:cubicBezTo>
                  <a:cubicBezTo>
                    <a:pt x="399" y="381"/>
                    <a:pt x="399" y="381"/>
                    <a:pt x="399" y="381"/>
                  </a:cubicBezTo>
                  <a:cubicBezTo>
                    <a:pt x="399" y="380"/>
                    <a:pt x="399" y="380"/>
                    <a:pt x="399" y="380"/>
                  </a:cubicBezTo>
                  <a:lnTo>
                    <a:pt x="398" y="379"/>
                  </a:lnTo>
                  <a:close/>
                  <a:moveTo>
                    <a:pt x="398" y="406"/>
                  </a:moveTo>
                  <a:cubicBezTo>
                    <a:pt x="398" y="406"/>
                    <a:pt x="398" y="406"/>
                    <a:pt x="398" y="406"/>
                  </a:cubicBezTo>
                  <a:cubicBezTo>
                    <a:pt x="397" y="405"/>
                    <a:pt x="397" y="405"/>
                    <a:pt x="397" y="405"/>
                  </a:cubicBezTo>
                  <a:cubicBezTo>
                    <a:pt x="397" y="405"/>
                    <a:pt x="397" y="405"/>
                    <a:pt x="398" y="403"/>
                  </a:cubicBezTo>
                  <a:cubicBezTo>
                    <a:pt x="397" y="401"/>
                    <a:pt x="397" y="390"/>
                    <a:pt x="397" y="389"/>
                  </a:cubicBezTo>
                  <a:cubicBezTo>
                    <a:pt x="396" y="387"/>
                    <a:pt x="396" y="387"/>
                    <a:pt x="396" y="387"/>
                  </a:cubicBezTo>
                  <a:cubicBezTo>
                    <a:pt x="394" y="386"/>
                    <a:pt x="394" y="386"/>
                    <a:pt x="394" y="386"/>
                  </a:cubicBezTo>
                  <a:cubicBezTo>
                    <a:pt x="394" y="386"/>
                    <a:pt x="394" y="386"/>
                    <a:pt x="394" y="386"/>
                  </a:cubicBezTo>
                  <a:cubicBezTo>
                    <a:pt x="393" y="388"/>
                    <a:pt x="393" y="388"/>
                    <a:pt x="393" y="388"/>
                  </a:cubicBezTo>
                  <a:cubicBezTo>
                    <a:pt x="392" y="388"/>
                    <a:pt x="391" y="387"/>
                    <a:pt x="390" y="387"/>
                  </a:cubicBezTo>
                  <a:cubicBezTo>
                    <a:pt x="389" y="388"/>
                    <a:pt x="389" y="388"/>
                    <a:pt x="388" y="390"/>
                  </a:cubicBezTo>
                  <a:cubicBezTo>
                    <a:pt x="387" y="389"/>
                    <a:pt x="387" y="389"/>
                    <a:pt x="386" y="389"/>
                  </a:cubicBezTo>
                  <a:cubicBezTo>
                    <a:pt x="386" y="389"/>
                    <a:pt x="386" y="389"/>
                    <a:pt x="386" y="389"/>
                  </a:cubicBezTo>
                  <a:cubicBezTo>
                    <a:pt x="385" y="389"/>
                    <a:pt x="385" y="389"/>
                    <a:pt x="385" y="389"/>
                  </a:cubicBezTo>
                  <a:cubicBezTo>
                    <a:pt x="384" y="389"/>
                    <a:pt x="384" y="389"/>
                    <a:pt x="383" y="389"/>
                  </a:cubicBezTo>
                  <a:cubicBezTo>
                    <a:pt x="382" y="390"/>
                    <a:pt x="382" y="390"/>
                    <a:pt x="381" y="390"/>
                  </a:cubicBezTo>
                  <a:cubicBezTo>
                    <a:pt x="381" y="391"/>
                    <a:pt x="381" y="391"/>
                    <a:pt x="381" y="391"/>
                  </a:cubicBezTo>
                  <a:cubicBezTo>
                    <a:pt x="381" y="392"/>
                    <a:pt x="381" y="392"/>
                    <a:pt x="381" y="392"/>
                  </a:cubicBezTo>
                  <a:cubicBezTo>
                    <a:pt x="380" y="391"/>
                    <a:pt x="381" y="391"/>
                    <a:pt x="380" y="391"/>
                  </a:cubicBezTo>
                  <a:cubicBezTo>
                    <a:pt x="379" y="391"/>
                    <a:pt x="379" y="391"/>
                    <a:pt x="378" y="392"/>
                  </a:cubicBezTo>
                  <a:cubicBezTo>
                    <a:pt x="375" y="392"/>
                    <a:pt x="375" y="392"/>
                    <a:pt x="375" y="392"/>
                  </a:cubicBezTo>
                  <a:cubicBezTo>
                    <a:pt x="372" y="391"/>
                    <a:pt x="373" y="391"/>
                    <a:pt x="370" y="390"/>
                  </a:cubicBezTo>
                  <a:cubicBezTo>
                    <a:pt x="369" y="389"/>
                    <a:pt x="369" y="390"/>
                    <a:pt x="369" y="389"/>
                  </a:cubicBezTo>
                  <a:cubicBezTo>
                    <a:pt x="368" y="389"/>
                    <a:pt x="368" y="389"/>
                    <a:pt x="367" y="388"/>
                  </a:cubicBezTo>
                  <a:cubicBezTo>
                    <a:pt x="366" y="387"/>
                    <a:pt x="366" y="387"/>
                    <a:pt x="366" y="387"/>
                  </a:cubicBezTo>
                  <a:cubicBezTo>
                    <a:pt x="366" y="387"/>
                    <a:pt x="366" y="387"/>
                    <a:pt x="366" y="387"/>
                  </a:cubicBezTo>
                  <a:cubicBezTo>
                    <a:pt x="365" y="387"/>
                    <a:pt x="365" y="387"/>
                    <a:pt x="365" y="387"/>
                  </a:cubicBezTo>
                  <a:cubicBezTo>
                    <a:pt x="364" y="387"/>
                    <a:pt x="364" y="387"/>
                    <a:pt x="364" y="387"/>
                  </a:cubicBezTo>
                  <a:cubicBezTo>
                    <a:pt x="364" y="386"/>
                    <a:pt x="364" y="386"/>
                    <a:pt x="364" y="386"/>
                  </a:cubicBezTo>
                  <a:cubicBezTo>
                    <a:pt x="363" y="386"/>
                    <a:pt x="363" y="386"/>
                    <a:pt x="363" y="386"/>
                  </a:cubicBezTo>
                  <a:cubicBezTo>
                    <a:pt x="362" y="386"/>
                    <a:pt x="362" y="386"/>
                    <a:pt x="362" y="386"/>
                  </a:cubicBezTo>
                  <a:cubicBezTo>
                    <a:pt x="361" y="386"/>
                    <a:pt x="361" y="386"/>
                    <a:pt x="361" y="386"/>
                  </a:cubicBezTo>
                  <a:cubicBezTo>
                    <a:pt x="358" y="385"/>
                    <a:pt x="358" y="385"/>
                    <a:pt x="357" y="385"/>
                  </a:cubicBezTo>
                  <a:cubicBezTo>
                    <a:pt x="357" y="386"/>
                    <a:pt x="357" y="386"/>
                    <a:pt x="356" y="389"/>
                  </a:cubicBezTo>
                  <a:cubicBezTo>
                    <a:pt x="357" y="392"/>
                    <a:pt x="357" y="392"/>
                    <a:pt x="358" y="395"/>
                  </a:cubicBezTo>
                  <a:cubicBezTo>
                    <a:pt x="358" y="395"/>
                    <a:pt x="358" y="395"/>
                    <a:pt x="358" y="395"/>
                  </a:cubicBezTo>
                  <a:cubicBezTo>
                    <a:pt x="359" y="398"/>
                    <a:pt x="361" y="402"/>
                    <a:pt x="363" y="405"/>
                  </a:cubicBezTo>
                  <a:cubicBezTo>
                    <a:pt x="363" y="406"/>
                    <a:pt x="363" y="406"/>
                    <a:pt x="363" y="406"/>
                  </a:cubicBezTo>
                  <a:cubicBezTo>
                    <a:pt x="363" y="407"/>
                    <a:pt x="363" y="407"/>
                    <a:pt x="363" y="407"/>
                  </a:cubicBezTo>
                  <a:cubicBezTo>
                    <a:pt x="364" y="407"/>
                    <a:pt x="364" y="407"/>
                    <a:pt x="364" y="407"/>
                  </a:cubicBezTo>
                  <a:cubicBezTo>
                    <a:pt x="364" y="407"/>
                    <a:pt x="364" y="407"/>
                    <a:pt x="364" y="407"/>
                  </a:cubicBezTo>
                  <a:cubicBezTo>
                    <a:pt x="364" y="407"/>
                    <a:pt x="364" y="407"/>
                    <a:pt x="364" y="408"/>
                  </a:cubicBezTo>
                  <a:cubicBezTo>
                    <a:pt x="366" y="410"/>
                    <a:pt x="366" y="410"/>
                    <a:pt x="366" y="410"/>
                  </a:cubicBezTo>
                  <a:cubicBezTo>
                    <a:pt x="366" y="410"/>
                    <a:pt x="366" y="410"/>
                    <a:pt x="366" y="410"/>
                  </a:cubicBezTo>
                  <a:cubicBezTo>
                    <a:pt x="366" y="412"/>
                    <a:pt x="366" y="412"/>
                    <a:pt x="366" y="412"/>
                  </a:cubicBezTo>
                  <a:cubicBezTo>
                    <a:pt x="365" y="411"/>
                    <a:pt x="365" y="411"/>
                    <a:pt x="365" y="411"/>
                  </a:cubicBezTo>
                  <a:cubicBezTo>
                    <a:pt x="365" y="410"/>
                    <a:pt x="365" y="410"/>
                    <a:pt x="365" y="410"/>
                  </a:cubicBezTo>
                  <a:cubicBezTo>
                    <a:pt x="363" y="408"/>
                    <a:pt x="363" y="408"/>
                    <a:pt x="363" y="408"/>
                  </a:cubicBezTo>
                  <a:cubicBezTo>
                    <a:pt x="363" y="413"/>
                    <a:pt x="363" y="411"/>
                    <a:pt x="366" y="418"/>
                  </a:cubicBezTo>
                  <a:cubicBezTo>
                    <a:pt x="366" y="419"/>
                    <a:pt x="366" y="419"/>
                    <a:pt x="366" y="419"/>
                  </a:cubicBezTo>
                  <a:cubicBezTo>
                    <a:pt x="367" y="419"/>
                    <a:pt x="367" y="419"/>
                    <a:pt x="367" y="419"/>
                  </a:cubicBezTo>
                  <a:cubicBezTo>
                    <a:pt x="368" y="420"/>
                    <a:pt x="369" y="422"/>
                    <a:pt x="369" y="423"/>
                  </a:cubicBezTo>
                  <a:cubicBezTo>
                    <a:pt x="370" y="424"/>
                    <a:pt x="370" y="424"/>
                    <a:pt x="370" y="424"/>
                  </a:cubicBezTo>
                  <a:cubicBezTo>
                    <a:pt x="371" y="424"/>
                    <a:pt x="371" y="424"/>
                    <a:pt x="371" y="424"/>
                  </a:cubicBezTo>
                  <a:cubicBezTo>
                    <a:pt x="373" y="424"/>
                    <a:pt x="373" y="424"/>
                    <a:pt x="373" y="424"/>
                  </a:cubicBezTo>
                  <a:cubicBezTo>
                    <a:pt x="374" y="424"/>
                    <a:pt x="374" y="424"/>
                    <a:pt x="374" y="424"/>
                  </a:cubicBezTo>
                  <a:cubicBezTo>
                    <a:pt x="374" y="424"/>
                    <a:pt x="374" y="424"/>
                    <a:pt x="374" y="424"/>
                  </a:cubicBezTo>
                  <a:cubicBezTo>
                    <a:pt x="374" y="425"/>
                    <a:pt x="374" y="425"/>
                    <a:pt x="374" y="425"/>
                  </a:cubicBezTo>
                  <a:cubicBezTo>
                    <a:pt x="373" y="425"/>
                    <a:pt x="373" y="425"/>
                    <a:pt x="373" y="425"/>
                  </a:cubicBezTo>
                  <a:cubicBezTo>
                    <a:pt x="372" y="425"/>
                    <a:pt x="372" y="425"/>
                    <a:pt x="372" y="425"/>
                  </a:cubicBezTo>
                  <a:cubicBezTo>
                    <a:pt x="371" y="426"/>
                    <a:pt x="371" y="426"/>
                    <a:pt x="371" y="426"/>
                  </a:cubicBezTo>
                  <a:cubicBezTo>
                    <a:pt x="372" y="426"/>
                    <a:pt x="372" y="426"/>
                    <a:pt x="372" y="426"/>
                  </a:cubicBezTo>
                  <a:cubicBezTo>
                    <a:pt x="372" y="428"/>
                    <a:pt x="372" y="428"/>
                    <a:pt x="372" y="428"/>
                  </a:cubicBezTo>
                  <a:cubicBezTo>
                    <a:pt x="374" y="427"/>
                    <a:pt x="374" y="427"/>
                    <a:pt x="374" y="427"/>
                  </a:cubicBezTo>
                  <a:cubicBezTo>
                    <a:pt x="377" y="428"/>
                    <a:pt x="376" y="428"/>
                    <a:pt x="378" y="427"/>
                  </a:cubicBezTo>
                  <a:cubicBezTo>
                    <a:pt x="379" y="429"/>
                    <a:pt x="379" y="429"/>
                    <a:pt x="379" y="429"/>
                  </a:cubicBezTo>
                  <a:cubicBezTo>
                    <a:pt x="381" y="429"/>
                    <a:pt x="381" y="429"/>
                    <a:pt x="381" y="429"/>
                  </a:cubicBezTo>
                  <a:cubicBezTo>
                    <a:pt x="381" y="429"/>
                    <a:pt x="381" y="429"/>
                    <a:pt x="381" y="429"/>
                  </a:cubicBezTo>
                  <a:cubicBezTo>
                    <a:pt x="383" y="427"/>
                    <a:pt x="383" y="425"/>
                    <a:pt x="384" y="424"/>
                  </a:cubicBezTo>
                  <a:cubicBezTo>
                    <a:pt x="383" y="423"/>
                    <a:pt x="383" y="423"/>
                    <a:pt x="383" y="423"/>
                  </a:cubicBezTo>
                  <a:cubicBezTo>
                    <a:pt x="383" y="422"/>
                    <a:pt x="383" y="422"/>
                    <a:pt x="383" y="422"/>
                  </a:cubicBezTo>
                  <a:cubicBezTo>
                    <a:pt x="383" y="422"/>
                    <a:pt x="383" y="422"/>
                    <a:pt x="383" y="422"/>
                  </a:cubicBezTo>
                  <a:cubicBezTo>
                    <a:pt x="385" y="424"/>
                    <a:pt x="385" y="424"/>
                    <a:pt x="385" y="424"/>
                  </a:cubicBezTo>
                  <a:cubicBezTo>
                    <a:pt x="386" y="423"/>
                    <a:pt x="386" y="423"/>
                    <a:pt x="386" y="423"/>
                  </a:cubicBezTo>
                  <a:cubicBezTo>
                    <a:pt x="386" y="421"/>
                    <a:pt x="386" y="422"/>
                    <a:pt x="386" y="421"/>
                  </a:cubicBezTo>
                  <a:cubicBezTo>
                    <a:pt x="386" y="420"/>
                    <a:pt x="386" y="420"/>
                    <a:pt x="386" y="420"/>
                  </a:cubicBezTo>
                  <a:cubicBezTo>
                    <a:pt x="386" y="420"/>
                    <a:pt x="386" y="420"/>
                    <a:pt x="386" y="420"/>
                  </a:cubicBezTo>
                  <a:cubicBezTo>
                    <a:pt x="387" y="419"/>
                    <a:pt x="387" y="419"/>
                    <a:pt x="387" y="418"/>
                  </a:cubicBezTo>
                  <a:cubicBezTo>
                    <a:pt x="386" y="417"/>
                    <a:pt x="386" y="417"/>
                    <a:pt x="386" y="417"/>
                  </a:cubicBezTo>
                  <a:cubicBezTo>
                    <a:pt x="386" y="416"/>
                    <a:pt x="386" y="416"/>
                    <a:pt x="386" y="416"/>
                  </a:cubicBezTo>
                  <a:cubicBezTo>
                    <a:pt x="387" y="418"/>
                    <a:pt x="387" y="418"/>
                    <a:pt x="387" y="418"/>
                  </a:cubicBezTo>
                  <a:cubicBezTo>
                    <a:pt x="388" y="420"/>
                    <a:pt x="388" y="420"/>
                    <a:pt x="388" y="420"/>
                  </a:cubicBezTo>
                  <a:cubicBezTo>
                    <a:pt x="389" y="420"/>
                    <a:pt x="389" y="420"/>
                    <a:pt x="389" y="420"/>
                  </a:cubicBezTo>
                  <a:cubicBezTo>
                    <a:pt x="389" y="419"/>
                    <a:pt x="389" y="419"/>
                    <a:pt x="389" y="419"/>
                  </a:cubicBezTo>
                  <a:cubicBezTo>
                    <a:pt x="389" y="418"/>
                    <a:pt x="389" y="418"/>
                    <a:pt x="389" y="418"/>
                  </a:cubicBezTo>
                  <a:cubicBezTo>
                    <a:pt x="389" y="417"/>
                    <a:pt x="389" y="417"/>
                    <a:pt x="389" y="417"/>
                  </a:cubicBezTo>
                  <a:cubicBezTo>
                    <a:pt x="391" y="418"/>
                    <a:pt x="391" y="418"/>
                    <a:pt x="391" y="418"/>
                  </a:cubicBezTo>
                  <a:cubicBezTo>
                    <a:pt x="392" y="418"/>
                    <a:pt x="392" y="418"/>
                    <a:pt x="392" y="418"/>
                  </a:cubicBezTo>
                  <a:cubicBezTo>
                    <a:pt x="392" y="419"/>
                    <a:pt x="392" y="419"/>
                    <a:pt x="392" y="419"/>
                  </a:cubicBezTo>
                  <a:cubicBezTo>
                    <a:pt x="392" y="419"/>
                    <a:pt x="392" y="419"/>
                    <a:pt x="392" y="419"/>
                  </a:cubicBezTo>
                  <a:cubicBezTo>
                    <a:pt x="391" y="420"/>
                    <a:pt x="391" y="420"/>
                    <a:pt x="391" y="420"/>
                  </a:cubicBezTo>
                  <a:cubicBezTo>
                    <a:pt x="391" y="419"/>
                    <a:pt x="391" y="419"/>
                    <a:pt x="391" y="419"/>
                  </a:cubicBezTo>
                  <a:cubicBezTo>
                    <a:pt x="390" y="420"/>
                    <a:pt x="390" y="420"/>
                    <a:pt x="390" y="420"/>
                  </a:cubicBezTo>
                  <a:cubicBezTo>
                    <a:pt x="391" y="422"/>
                    <a:pt x="390" y="421"/>
                    <a:pt x="392" y="423"/>
                  </a:cubicBezTo>
                  <a:cubicBezTo>
                    <a:pt x="392" y="423"/>
                    <a:pt x="392" y="423"/>
                    <a:pt x="392" y="423"/>
                  </a:cubicBezTo>
                  <a:cubicBezTo>
                    <a:pt x="393" y="422"/>
                    <a:pt x="393" y="422"/>
                    <a:pt x="393" y="422"/>
                  </a:cubicBezTo>
                  <a:cubicBezTo>
                    <a:pt x="394" y="422"/>
                    <a:pt x="394" y="422"/>
                    <a:pt x="394" y="422"/>
                  </a:cubicBezTo>
                  <a:cubicBezTo>
                    <a:pt x="393" y="416"/>
                    <a:pt x="393" y="418"/>
                    <a:pt x="393" y="413"/>
                  </a:cubicBezTo>
                  <a:cubicBezTo>
                    <a:pt x="394" y="412"/>
                    <a:pt x="394" y="412"/>
                    <a:pt x="394" y="411"/>
                  </a:cubicBezTo>
                  <a:cubicBezTo>
                    <a:pt x="394" y="409"/>
                    <a:pt x="394" y="408"/>
                    <a:pt x="395" y="406"/>
                  </a:cubicBezTo>
                  <a:cubicBezTo>
                    <a:pt x="396" y="406"/>
                    <a:pt x="396" y="406"/>
                    <a:pt x="396" y="406"/>
                  </a:cubicBezTo>
                  <a:cubicBezTo>
                    <a:pt x="396" y="405"/>
                    <a:pt x="396" y="405"/>
                    <a:pt x="396" y="405"/>
                  </a:cubicBezTo>
                  <a:cubicBezTo>
                    <a:pt x="396" y="405"/>
                    <a:pt x="396" y="405"/>
                    <a:pt x="396" y="405"/>
                  </a:cubicBezTo>
                  <a:cubicBezTo>
                    <a:pt x="396" y="404"/>
                    <a:pt x="396" y="404"/>
                    <a:pt x="396" y="404"/>
                  </a:cubicBezTo>
                  <a:cubicBezTo>
                    <a:pt x="397" y="405"/>
                    <a:pt x="397" y="405"/>
                    <a:pt x="397" y="405"/>
                  </a:cubicBezTo>
                  <a:cubicBezTo>
                    <a:pt x="396" y="405"/>
                    <a:pt x="396" y="405"/>
                    <a:pt x="396" y="405"/>
                  </a:cubicBezTo>
                  <a:cubicBezTo>
                    <a:pt x="396" y="405"/>
                    <a:pt x="396" y="405"/>
                    <a:pt x="396" y="405"/>
                  </a:cubicBezTo>
                  <a:cubicBezTo>
                    <a:pt x="397" y="406"/>
                    <a:pt x="397" y="406"/>
                    <a:pt x="397" y="406"/>
                  </a:cubicBezTo>
                  <a:cubicBezTo>
                    <a:pt x="397" y="406"/>
                    <a:pt x="397" y="406"/>
                    <a:pt x="397" y="406"/>
                  </a:cubicBezTo>
                  <a:cubicBezTo>
                    <a:pt x="397" y="407"/>
                    <a:pt x="397" y="407"/>
                    <a:pt x="397" y="407"/>
                  </a:cubicBezTo>
                  <a:cubicBezTo>
                    <a:pt x="397" y="408"/>
                    <a:pt x="397" y="408"/>
                    <a:pt x="397" y="408"/>
                  </a:cubicBezTo>
                  <a:cubicBezTo>
                    <a:pt x="397" y="408"/>
                    <a:pt x="397" y="408"/>
                    <a:pt x="397" y="408"/>
                  </a:cubicBezTo>
                  <a:cubicBezTo>
                    <a:pt x="398" y="408"/>
                    <a:pt x="398" y="408"/>
                    <a:pt x="398" y="408"/>
                  </a:cubicBezTo>
                  <a:cubicBezTo>
                    <a:pt x="398" y="408"/>
                    <a:pt x="398" y="408"/>
                    <a:pt x="398" y="408"/>
                  </a:cubicBezTo>
                  <a:cubicBezTo>
                    <a:pt x="398" y="407"/>
                    <a:pt x="398" y="407"/>
                    <a:pt x="398" y="407"/>
                  </a:cubicBezTo>
                  <a:cubicBezTo>
                    <a:pt x="398" y="406"/>
                    <a:pt x="398" y="406"/>
                    <a:pt x="398" y="406"/>
                  </a:cubicBezTo>
                  <a:close/>
                  <a:moveTo>
                    <a:pt x="457" y="215"/>
                  </a:moveTo>
                  <a:cubicBezTo>
                    <a:pt x="455" y="213"/>
                    <a:pt x="455" y="213"/>
                    <a:pt x="455" y="213"/>
                  </a:cubicBezTo>
                  <a:cubicBezTo>
                    <a:pt x="454" y="208"/>
                    <a:pt x="454" y="210"/>
                    <a:pt x="451" y="202"/>
                  </a:cubicBezTo>
                  <a:cubicBezTo>
                    <a:pt x="452" y="200"/>
                    <a:pt x="452" y="200"/>
                    <a:pt x="452" y="200"/>
                  </a:cubicBezTo>
                  <a:cubicBezTo>
                    <a:pt x="451" y="191"/>
                    <a:pt x="451" y="191"/>
                    <a:pt x="451" y="191"/>
                  </a:cubicBezTo>
                  <a:cubicBezTo>
                    <a:pt x="452" y="187"/>
                    <a:pt x="452" y="187"/>
                    <a:pt x="452" y="187"/>
                  </a:cubicBezTo>
                  <a:cubicBezTo>
                    <a:pt x="452" y="186"/>
                    <a:pt x="452" y="186"/>
                    <a:pt x="452" y="186"/>
                  </a:cubicBezTo>
                  <a:cubicBezTo>
                    <a:pt x="450" y="186"/>
                    <a:pt x="450" y="186"/>
                    <a:pt x="450" y="186"/>
                  </a:cubicBezTo>
                  <a:cubicBezTo>
                    <a:pt x="450" y="185"/>
                    <a:pt x="450" y="185"/>
                    <a:pt x="449" y="184"/>
                  </a:cubicBezTo>
                  <a:cubicBezTo>
                    <a:pt x="449" y="180"/>
                    <a:pt x="449" y="180"/>
                    <a:pt x="449" y="180"/>
                  </a:cubicBezTo>
                  <a:cubicBezTo>
                    <a:pt x="448" y="178"/>
                    <a:pt x="448" y="178"/>
                    <a:pt x="448" y="178"/>
                  </a:cubicBezTo>
                  <a:cubicBezTo>
                    <a:pt x="446" y="177"/>
                    <a:pt x="446" y="177"/>
                    <a:pt x="446" y="177"/>
                  </a:cubicBezTo>
                  <a:cubicBezTo>
                    <a:pt x="445" y="176"/>
                    <a:pt x="445" y="176"/>
                    <a:pt x="445" y="175"/>
                  </a:cubicBezTo>
                  <a:cubicBezTo>
                    <a:pt x="444" y="174"/>
                    <a:pt x="445" y="174"/>
                    <a:pt x="444" y="173"/>
                  </a:cubicBezTo>
                  <a:cubicBezTo>
                    <a:pt x="442" y="171"/>
                    <a:pt x="443" y="172"/>
                    <a:pt x="440" y="170"/>
                  </a:cubicBezTo>
                  <a:cubicBezTo>
                    <a:pt x="439" y="167"/>
                    <a:pt x="438" y="166"/>
                    <a:pt x="437" y="164"/>
                  </a:cubicBezTo>
                  <a:cubicBezTo>
                    <a:pt x="435" y="163"/>
                    <a:pt x="435" y="163"/>
                    <a:pt x="435" y="163"/>
                  </a:cubicBezTo>
                  <a:cubicBezTo>
                    <a:pt x="434" y="163"/>
                    <a:pt x="434" y="163"/>
                    <a:pt x="433" y="163"/>
                  </a:cubicBezTo>
                  <a:cubicBezTo>
                    <a:pt x="432" y="162"/>
                    <a:pt x="431" y="161"/>
                    <a:pt x="429" y="160"/>
                  </a:cubicBezTo>
                  <a:cubicBezTo>
                    <a:pt x="429" y="159"/>
                    <a:pt x="427" y="157"/>
                    <a:pt x="426" y="156"/>
                  </a:cubicBezTo>
                  <a:cubicBezTo>
                    <a:pt x="425" y="150"/>
                    <a:pt x="426" y="156"/>
                    <a:pt x="425" y="145"/>
                  </a:cubicBezTo>
                  <a:cubicBezTo>
                    <a:pt x="424" y="144"/>
                    <a:pt x="424" y="144"/>
                    <a:pt x="423" y="143"/>
                  </a:cubicBezTo>
                  <a:cubicBezTo>
                    <a:pt x="423" y="143"/>
                    <a:pt x="423" y="143"/>
                    <a:pt x="423" y="143"/>
                  </a:cubicBezTo>
                  <a:cubicBezTo>
                    <a:pt x="423" y="145"/>
                    <a:pt x="423" y="144"/>
                    <a:pt x="423" y="145"/>
                  </a:cubicBezTo>
                  <a:cubicBezTo>
                    <a:pt x="423" y="145"/>
                    <a:pt x="423" y="145"/>
                    <a:pt x="423" y="145"/>
                  </a:cubicBezTo>
                  <a:cubicBezTo>
                    <a:pt x="421" y="144"/>
                    <a:pt x="421" y="144"/>
                    <a:pt x="419" y="143"/>
                  </a:cubicBezTo>
                  <a:cubicBezTo>
                    <a:pt x="418" y="141"/>
                    <a:pt x="418" y="142"/>
                    <a:pt x="417" y="140"/>
                  </a:cubicBezTo>
                  <a:cubicBezTo>
                    <a:pt x="417" y="141"/>
                    <a:pt x="417" y="141"/>
                    <a:pt x="417" y="141"/>
                  </a:cubicBezTo>
                  <a:cubicBezTo>
                    <a:pt x="416" y="141"/>
                    <a:pt x="416" y="141"/>
                    <a:pt x="416" y="141"/>
                  </a:cubicBezTo>
                  <a:cubicBezTo>
                    <a:pt x="416" y="142"/>
                    <a:pt x="416" y="142"/>
                    <a:pt x="416" y="142"/>
                  </a:cubicBezTo>
                  <a:cubicBezTo>
                    <a:pt x="417" y="145"/>
                    <a:pt x="417" y="145"/>
                    <a:pt x="417" y="145"/>
                  </a:cubicBezTo>
                  <a:cubicBezTo>
                    <a:pt x="416" y="145"/>
                    <a:pt x="416" y="145"/>
                    <a:pt x="416" y="145"/>
                  </a:cubicBezTo>
                  <a:cubicBezTo>
                    <a:pt x="416" y="145"/>
                    <a:pt x="416" y="145"/>
                    <a:pt x="414" y="143"/>
                  </a:cubicBezTo>
                  <a:cubicBezTo>
                    <a:pt x="414" y="144"/>
                    <a:pt x="414" y="144"/>
                    <a:pt x="414" y="144"/>
                  </a:cubicBezTo>
                  <a:cubicBezTo>
                    <a:pt x="413" y="144"/>
                    <a:pt x="413" y="144"/>
                    <a:pt x="413" y="144"/>
                  </a:cubicBezTo>
                  <a:cubicBezTo>
                    <a:pt x="412" y="142"/>
                    <a:pt x="413" y="143"/>
                    <a:pt x="412" y="142"/>
                  </a:cubicBezTo>
                  <a:cubicBezTo>
                    <a:pt x="410" y="136"/>
                    <a:pt x="410" y="137"/>
                    <a:pt x="410" y="133"/>
                  </a:cubicBezTo>
                  <a:cubicBezTo>
                    <a:pt x="409" y="132"/>
                    <a:pt x="409" y="132"/>
                    <a:pt x="409" y="132"/>
                  </a:cubicBezTo>
                  <a:cubicBezTo>
                    <a:pt x="408" y="130"/>
                    <a:pt x="408" y="130"/>
                    <a:pt x="408" y="130"/>
                  </a:cubicBezTo>
                  <a:cubicBezTo>
                    <a:pt x="408" y="129"/>
                    <a:pt x="408" y="129"/>
                    <a:pt x="408" y="129"/>
                  </a:cubicBezTo>
                  <a:cubicBezTo>
                    <a:pt x="408" y="128"/>
                    <a:pt x="408" y="128"/>
                    <a:pt x="408" y="128"/>
                  </a:cubicBezTo>
                  <a:cubicBezTo>
                    <a:pt x="405" y="125"/>
                    <a:pt x="404" y="125"/>
                    <a:pt x="402" y="121"/>
                  </a:cubicBezTo>
                  <a:cubicBezTo>
                    <a:pt x="402" y="120"/>
                    <a:pt x="402" y="120"/>
                    <a:pt x="402" y="120"/>
                  </a:cubicBezTo>
                  <a:cubicBezTo>
                    <a:pt x="403" y="120"/>
                    <a:pt x="403" y="120"/>
                    <a:pt x="403" y="120"/>
                  </a:cubicBezTo>
                  <a:cubicBezTo>
                    <a:pt x="404" y="120"/>
                    <a:pt x="404" y="120"/>
                    <a:pt x="404" y="120"/>
                  </a:cubicBezTo>
                  <a:cubicBezTo>
                    <a:pt x="403" y="118"/>
                    <a:pt x="403" y="118"/>
                    <a:pt x="401" y="116"/>
                  </a:cubicBezTo>
                  <a:cubicBezTo>
                    <a:pt x="400" y="116"/>
                    <a:pt x="400" y="116"/>
                    <a:pt x="400" y="116"/>
                  </a:cubicBezTo>
                  <a:cubicBezTo>
                    <a:pt x="398" y="116"/>
                    <a:pt x="398" y="116"/>
                    <a:pt x="398" y="116"/>
                  </a:cubicBezTo>
                  <a:cubicBezTo>
                    <a:pt x="396" y="114"/>
                    <a:pt x="396" y="114"/>
                    <a:pt x="395" y="113"/>
                  </a:cubicBezTo>
                  <a:cubicBezTo>
                    <a:pt x="394" y="113"/>
                    <a:pt x="394" y="113"/>
                    <a:pt x="393" y="113"/>
                  </a:cubicBezTo>
                  <a:cubicBezTo>
                    <a:pt x="392" y="112"/>
                    <a:pt x="392" y="112"/>
                    <a:pt x="392" y="112"/>
                  </a:cubicBezTo>
                  <a:cubicBezTo>
                    <a:pt x="391" y="112"/>
                    <a:pt x="391" y="112"/>
                    <a:pt x="391" y="112"/>
                  </a:cubicBezTo>
                  <a:cubicBezTo>
                    <a:pt x="389" y="110"/>
                    <a:pt x="389" y="110"/>
                    <a:pt x="389" y="110"/>
                  </a:cubicBezTo>
                  <a:cubicBezTo>
                    <a:pt x="389" y="109"/>
                    <a:pt x="389" y="109"/>
                    <a:pt x="388" y="108"/>
                  </a:cubicBezTo>
                  <a:cubicBezTo>
                    <a:pt x="387" y="107"/>
                    <a:pt x="387" y="107"/>
                    <a:pt x="387" y="107"/>
                  </a:cubicBezTo>
                  <a:cubicBezTo>
                    <a:pt x="386" y="108"/>
                    <a:pt x="387" y="107"/>
                    <a:pt x="386" y="108"/>
                  </a:cubicBezTo>
                  <a:cubicBezTo>
                    <a:pt x="384" y="107"/>
                    <a:pt x="384" y="107"/>
                    <a:pt x="384" y="107"/>
                  </a:cubicBezTo>
                  <a:cubicBezTo>
                    <a:pt x="384" y="107"/>
                    <a:pt x="384" y="107"/>
                    <a:pt x="383" y="106"/>
                  </a:cubicBezTo>
                  <a:cubicBezTo>
                    <a:pt x="381" y="106"/>
                    <a:pt x="380" y="106"/>
                    <a:pt x="377" y="104"/>
                  </a:cubicBezTo>
                  <a:cubicBezTo>
                    <a:pt x="376" y="102"/>
                    <a:pt x="376" y="103"/>
                    <a:pt x="375" y="101"/>
                  </a:cubicBezTo>
                  <a:cubicBezTo>
                    <a:pt x="375" y="98"/>
                    <a:pt x="375" y="99"/>
                    <a:pt x="375" y="97"/>
                  </a:cubicBezTo>
                  <a:cubicBezTo>
                    <a:pt x="374" y="97"/>
                    <a:pt x="374" y="97"/>
                    <a:pt x="374" y="97"/>
                  </a:cubicBezTo>
                  <a:cubicBezTo>
                    <a:pt x="372" y="94"/>
                    <a:pt x="372" y="94"/>
                    <a:pt x="372" y="94"/>
                  </a:cubicBezTo>
                  <a:cubicBezTo>
                    <a:pt x="372" y="93"/>
                    <a:pt x="372" y="93"/>
                    <a:pt x="372" y="93"/>
                  </a:cubicBezTo>
                  <a:cubicBezTo>
                    <a:pt x="372" y="91"/>
                    <a:pt x="372" y="92"/>
                    <a:pt x="373" y="87"/>
                  </a:cubicBezTo>
                  <a:cubicBezTo>
                    <a:pt x="372" y="83"/>
                    <a:pt x="373" y="85"/>
                    <a:pt x="370" y="80"/>
                  </a:cubicBezTo>
                  <a:cubicBezTo>
                    <a:pt x="371" y="78"/>
                    <a:pt x="371" y="78"/>
                    <a:pt x="371" y="78"/>
                  </a:cubicBezTo>
                  <a:cubicBezTo>
                    <a:pt x="370" y="78"/>
                    <a:pt x="370" y="78"/>
                    <a:pt x="370" y="78"/>
                  </a:cubicBezTo>
                  <a:cubicBezTo>
                    <a:pt x="369" y="78"/>
                    <a:pt x="369" y="78"/>
                    <a:pt x="369" y="78"/>
                  </a:cubicBezTo>
                  <a:cubicBezTo>
                    <a:pt x="366" y="75"/>
                    <a:pt x="367" y="75"/>
                    <a:pt x="365" y="72"/>
                  </a:cubicBezTo>
                  <a:cubicBezTo>
                    <a:pt x="366" y="68"/>
                    <a:pt x="365" y="73"/>
                    <a:pt x="365" y="68"/>
                  </a:cubicBezTo>
                  <a:cubicBezTo>
                    <a:pt x="365" y="66"/>
                    <a:pt x="365" y="66"/>
                    <a:pt x="365" y="66"/>
                  </a:cubicBezTo>
                  <a:cubicBezTo>
                    <a:pt x="364" y="64"/>
                    <a:pt x="364" y="65"/>
                    <a:pt x="363" y="62"/>
                  </a:cubicBezTo>
                  <a:cubicBezTo>
                    <a:pt x="364" y="60"/>
                    <a:pt x="364" y="60"/>
                    <a:pt x="364" y="60"/>
                  </a:cubicBezTo>
                  <a:cubicBezTo>
                    <a:pt x="363" y="58"/>
                    <a:pt x="364" y="59"/>
                    <a:pt x="363" y="57"/>
                  </a:cubicBezTo>
                  <a:cubicBezTo>
                    <a:pt x="364" y="56"/>
                    <a:pt x="363" y="57"/>
                    <a:pt x="364" y="55"/>
                  </a:cubicBezTo>
                  <a:cubicBezTo>
                    <a:pt x="362" y="54"/>
                    <a:pt x="357" y="51"/>
                    <a:pt x="356" y="50"/>
                  </a:cubicBezTo>
                  <a:cubicBezTo>
                    <a:pt x="356" y="49"/>
                    <a:pt x="356" y="49"/>
                    <a:pt x="356" y="49"/>
                  </a:cubicBezTo>
                  <a:cubicBezTo>
                    <a:pt x="354" y="47"/>
                    <a:pt x="354" y="47"/>
                    <a:pt x="354" y="47"/>
                  </a:cubicBezTo>
                  <a:cubicBezTo>
                    <a:pt x="352" y="48"/>
                    <a:pt x="353" y="48"/>
                    <a:pt x="351" y="48"/>
                  </a:cubicBezTo>
                  <a:cubicBezTo>
                    <a:pt x="350" y="49"/>
                    <a:pt x="350" y="49"/>
                    <a:pt x="350" y="49"/>
                  </a:cubicBezTo>
                  <a:cubicBezTo>
                    <a:pt x="349" y="50"/>
                    <a:pt x="349" y="50"/>
                    <a:pt x="349" y="50"/>
                  </a:cubicBezTo>
                  <a:cubicBezTo>
                    <a:pt x="347" y="49"/>
                    <a:pt x="347" y="49"/>
                    <a:pt x="346" y="49"/>
                  </a:cubicBezTo>
                  <a:cubicBezTo>
                    <a:pt x="345" y="42"/>
                    <a:pt x="345" y="46"/>
                    <a:pt x="344" y="42"/>
                  </a:cubicBezTo>
                  <a:cubicBezTo>
                    <a:pt x="344" y="38"/>
                    <a:pt x="344" y="38"/>
                    <a:pt x="344" y="38"/>
                  </a:cubicBezTo>
                  <a:cubicBezTo>
                    <a:pt x="344" y="37"/>
                    <a:pt x="344" y="37"/>
                    <a:pt x="344" y="37"/>
                  </a:cubicBezTo>
                  <a:cubicBezTo>
                    <a:pt x="343" y="32"/>
                    <a:pt x="343" y="31"/>
                    <a:pt x="342" y="30"/>
                  </a:cubicBezTo>
                  <a:cubicBezTo>
                    <a:pt x="342" y="29"/>
                    <a:pt x="342" y="29"/>
                    <a:pt x="342" y="29"/>
                  </a:cubicBezTo>
                  <a:cubicBezTo>
                    <a:pt x="341" y="27"/>
                    <a:pt x="341" y="27"/>
                    <a:pt x="341" y="27"/>
                  </a:cubicBezTo>
                  <a:cubicBezTo>
                    <a:pt x="341" y="26"/>
                    <a:pt x="341" y="26"/>
                    <a:pt x="341" y="26"/>
                  </a:cubicBezTo>
                  <a:cubicBezTo>
                    <a:pt x="340" y="26"/>
                    <a:pt x="340" y="26"/>
                    <a:pt x="339" y="25"/>
                  </a:cubicBezTo>
                  <a:cubicBezTo>
                    <a:pt x="339" y="24"/>
                    <a:pt x="339" y="24"/>
                    <a:pt x="339" y="24"/>
                  </a:cubicBezTo>
                  <a:cubicBezTo>
                    <a:pt x="340" y="22"/>
                    <a:pt x="340" y="23"/>
                    <a:pt x="340" y="21"/>
                  </a:cubicBezTo>
                  <a:cubicBezTo>
                    <a:pt x="338" y="21"/>
                    <a:pt x="339" y="21"/>
                    <a:pt x="338" y="21"/>
                  </a:cubicBezTo>
                  <a:cubicBezTo>
                    <a:pt x="337" y="20"/>
                    <a:pt x="337" y="20"/>
                    <a:pt x="336" y="20"/>
                  </a:cubicBezTo>
                  <a:cubicBezTo>
                    <a:pt x="336" y="15"/>
                    <a:pt x="337" y="14"/>
                    <a:pt x="335" y="10"/>
                  </a:cubicBezTo>
                  <a:cubicBezTo>
                    <a:pt x="333" y="9"/>
                    <a:pt x="333" y="9"/>
                    <a:pt x="333" y="9"/>
                  </a:cubicBezTo>
                  <a:cubicBezTo>
                    <a:pt x="333" y="8"/>
                    <a:pt x="333" y="8"/>
                    <a:pt x="333" y="8"/>
                  </a:cubicBezTo>
                  <a:cubicBezTo>
                    <a:pt x="333" y="7"/>
                    <a:pt x="333" y="7"/>
                    <a:pt x="333" y="7"/>
                  </a:cubicBezTo>
                  <a:cubicBezTo>
                    <a:pt x="333" y="7"/>
                    <a:pt x="333" y="7"/>
                    <a:pt x="333" y="7"/>
                  </a:cubicBezTo>
                  <a:cubicBezTo>
                    <a:pt x="332" y="7"/>
                    <a:pt x="332" y="7"/>
                    <a:pt x="332" y="7"/>
                  </a:cubicBezTo>
                  <a:cubicBezTo>
                    <a:pt x="331" y="8"/>
                    <a:pt x="331" y="8"/>
                    <a:pt x="331" y="8"/>
                  </a:cubicBezTo>
                  <a:cubicBezTo>
                    <a:pt x="330" y="9"/>
                    <a:pt x="330" y="9"/>
                    <a:pt x="330" y="9"/>
                  </a:cubicBezTo>
                  <a:cubicBezTo>
                    <a:pt x="329" y="10"/>
                    <a:pt x="329" y="10"/>
                    <a:pt x="329" y="10"/>
                  </a:cubicBezTo>
                  <a:cubicBezTo>
                    <a:pt x="328" y="13"/>
                    <a:pt x="328" y="13"/>
                    <a:pt x="326" y="20"/>
                  </a:cubicBezTo>
                  <a:cubicBezTo>
                    <a:pt x="326" y="21"/>
                    <a:pt x="326" y="21"/>
                    <a:pt x="326" y="21"/>
                  </a:cubicBezTo>
                  <a:cubicBezTo>
                    <a:pt x="326" y="22"/>
                    <a:pt x="326" y="22"/>
                    <a:pt x="326" y="22"/>
                  </a:cubicBezTo>
                  <a:cubicBezTo>
                    <a:pt x="326" y="22"/>
                    <a:pt x="326" y="22"/>
                    <a:pt x="325" y="21"/>
                  </a:cubicBezTo>
                  <a:cubicBezTo>
                    <a:pt x="324" y="23"/>
                    <a:pt x="324" y="24"/>
                    <a:pt x="323" y="26"/>
                  </a:cubicBezTo>
                  <a:cubicBezTo>
                    <a:pt x="323" y="27"/>
                    <a:pt x="323" y="27"/>
                    <a:pt x="323" y="27"/>
                  </a:cubicBezTo>
                  <a:cubicBezTo>
                    <a:pt x="324" y="28"/>
                    <a:pt x="324" y="28"/>
                    <a:pt x="324" y="28"/>
                  </a:cubicBezTo>
                  <a:cubicBezTo>
                    <a:pt x="325" y="28"/>
                    <a:pt x="325" y="28"/>
                    <a:pt x="325" y="28"/>
                  </a:cubicBezTo>
                  <a:cubicBezTo>
                    <a:pt x="325" y="29"/>
                    <a:pt x="325" y="29"/>
                    <a:pt x="325" y="29"/>
                  </a:cubicBezTo>
                  <a:cubicBezTo>
                    <a:pt x="325" y="29"/>
                    <a:pt x="325" y="29"/>
                    <a:pt x="325" y="29"/>
                  </a:cubicBezTo>
                  <a:cubicBezTo>
                    <a:pt x="326" y="30"/>
                    <a:pt x="326" y="30"/>
                    <a:pt x="326" y="30"/>
                  </a:cubicBezTo>
                  <a:cubicBezTo>
                    <a:pt x="326" y="31"/>
                    <a:pt x="326" y="31"/>
                    <a:pt x="326" y="31"/>
                  </a:cubicBezTo>
                  <a:cubicBezTo>
                    <a:pt x="325" y="31"/>
                    <a:pt x="325" y="31"/>
                    <a:pt x="325" y="31"/>
                  </a:cubicBezTo>
                  <a:cubicBezTo>
                    <a:pt x="324" y="31"/>
                    <a:pt x="324" y="31"/>
                    <a:pt x="324" y="31"/>
                  </a:cubicBezTo>
                  <a:cubicBezTo>
                    <a:pt x="324" y="31"/>
                    <a:pt x="324" y="31"/>
                    <a:pt x="322" y="32"/>
                  </a:cubicBezTo>
                  <a:cubicBezTo>
                    <a:pt x="323" y="36"/>
                    <a:pt x="323" y="36"/>
                    <a:pt x="323" y="36"/>
                  </a:cubicBezTo>
                  <a:cubicBezTo>
                    <a:pt x="321" y="41"/>
                    <a:pt x="322" y="37"/>
                    <a:pt x="321" y="42"/>
                  </a:cubicBezTo>
                  <a:cubicBezTo>
                    <a:pt x="321" y="44"/>
                    <a:pt x="321" y="44"/>
                    <a:pt x="321" y="44"/>
                  </a:cubicBezTo>
                  <a:cubicBezTo>
                    <a:pt x="322" y="45"/>
                    <a:pt x="321" y="44"/>
                    <a:pt x="322" y="46"/>
                  </a:cubicBezTo>
                  <a:cubicBezTo>
                    <a:pt x="322" y="49"/>
                    <a:pt x="322" y="48"/>
                    <a:pt x="321" y="50"/>
                  </a:cubicBezTo>
                  <a:cubicBezTo>
                    <a:pt x="322" y="56"/>
                    <a:pt x="322" y="55"/>
                    <a:pt x="322" y="57"/>
                  </a:cubicBezTo>
                  <a:cubicBezTo>
                    <a:pt x="320" y="65"/>
                    <a:pt x="321" y="63"/>
                    <a:pt x="320" y="67"/>
                  </a:cubicBezTo>
                  <a:cubicBezTo>
                    <a:pt x="320" y="68"/>
                    <a:pt x="320" y="68"/>
                    <a:pt x="320" y="68"/>
                  </a:cubicBezTo>
                  <a:cubicBezTo>
                    <a:pt x="317" y="76"/>
                    <a:pt x="320" y="72"/>
                    <a:pt x="315" y="79"/>
                  </a:cubicBezTo>
                  <a:cubicBezTo>
                    <a:pt x="314" y="82"/>
                    <a:pt x="315" y="81"/>
                    <a:pt x="314" y="84"/>
                  </a:cubicBezTo>
                  <a:cubicBezTo>
                    <a:pt x="311" y="86"/>
                    <a:pt x="312" y="85"/>
                    <a:pt x="310" y="87"/>
                  </a:cubicBezTo>
                  <a:cubicBezTo>
                    <a:pt x="307" y="88"/>
                    <a:pt x="307" y="88"/>
                    <a:pt x="307" y="88"/>
                  </a:cubicBezTo>
                  <a:cubicBezTo>
                    <a:pt x="305" y="87"/>
                    <a:pt x="305" y="87"/>
                    <a:pt x="305" y="87"/>
                  </a:cubicBezTo>
                  <a:cubicBezTo>
                    <a:pt x="303" y="87"/>
                    <a:pt x="304" y="87"/>
                    <a:pt x="303" y="86"/>
                  </a:cubicBezTo>
                  <a:cubicBezTo>
                    <a:pt x="300" y="85"/>
                    <a:pt x="301" y="86"/>
                    <a:pt x="298" y="84"/>
                  </a:cubicBezTo>
                  <a:cubicBezTo>
                    <a:pt x="296" y="83"/>
                    <a:pt x="296" y="83"/>
                    <a:pt x="296" y="83"/>
                  </a:cubicBezTo>
                  <a:cubicBezTo>
                    <a:pt x="295" y="81"/>
                    <a:pt x="295" y="81"/>
                    <a:pt x="295" y="81"/>
                  </a:cubicBezTo>
                  <a:cubicBezTo>
                    <a:pt x="295" y="80"/>
                    <a:pt x="295" y="81"/>
                    <a:pt x="294" y="79"/>
                  </a:cubicBezTo>
                  <a:cubicBezTo>
                    <a:pt x="293" y="78"/>
                    <a:pt x="293" y="78"/>
                    <a:pt x="293" y="78"/>
                  </a:cubicBezTo>
                  <a:cubicBezTo>
                    <a:pt x="290" y="78"/>
                    <a:pt x="291" y="78"/>
                    <a:pt x="289" y="77"/>
                  </a:cubicBezTo>
                  <a:cubicBezTo>
                    <a:pt x="287" y="77"/>
                    <a:pt x="287" y="77"/>
                    <a:pt x="287" y="77"/>
                  </a:cubicBezTo>
                  <a:cubicBezTo>
                    <a:pt x="285" y="76"/>
                    <a:pt x="285" y="76"/>
                    <a:pt x="285" y="76"/>
                  </a:cubicBezTo>
                  <a:cubicBezTo>
                    <a:pt x="281" y="74"/>
                    <a:pt x="281" y="73"/>
                    <a:pt x="278" y="70"/>
                  </a:cubicBezTo>
                  <a:cubicBezTo>
                    <a:pt x="275" y="69"/>
                    <a:pt x="274" y="68"/>
                    <a:pt x="271" y="66"/>
                  </a:cubicBezTo>
                  <a:cubicBezTo>
                    <a:pt x="270" y="66"/>
                    <a:pt x="270" y="66"/>
                    <a:pt x="268" y="66"/>
                  </a:cubicBezTo>
                  <a:cubicBezTo>
                    <a:pt x="267" y="66"/>
                    <a:pt x="267" y="66"/>
                    <a:pt x="267" y="66"/>
                  </a:cubicBezTo>
                  <a:cubicBezTo>
                    <a:pt x="267" y="65"/>
                    <a:pt x="267" y="65"/>
                    <a:pt x="267" y="65"/>
                  </a:cubicBezTo>
                  <a:cubicBezTo>
                    <a:pt x="267" y="65"/>
                    <a:pt x="267" y="65"/>
                    <a:pt x="267" y="65"/>
                  </a:cubicBezTo>
                  <a:cubicBezTo>
                    <a:pt x="267" y="64"/>
                    <a:pt x="267" y="64"/>
                    <a:pt x="267" y="64"/>
                  </a:cubicBezTo>
                  <a:cubicBezTo>
                    <a:pt x="267" y="64"/>
                    <a:pt x="267" y="64"/>
                    <a:pt x="267" y="64"/>
                  </a:cubicBezTo>
                  <a:cubicBezTo>
                    <a:pt x="267" y="64"/>
                    <a:pt x="267" y="64"/>
                    <a:pt x="267" y="64"/>
                  </a:cubicBezTo>
                  <a:cubicBezTo>
                    <a:pt x="266" y="64"/>
                    <a:pt x="266" y="64"/>
                    <a:pt x="266" y="64"/>
                  </a:cubicBezTo>
                  <a:cubicBezTo>
                    <a:pt x="266" y="64"/>
                    <a:pt x="266" y="64"/>
                    <a:pt x="266" y="64"/>
                  </a:cubicBezTo>
                  <a:cubicBezTo>
                    <a:pt x="264" y="64"/>
                    <a:pt x="265" y="64"/>
                    <a:pt x="263" y="63"/>
                  </a:cubicBezTo>
                  <a:cubicBezTo>
                    <a:pt x="262" y="62"/>
                    <a:pt x="262" y="62"/>
                    <a:pt x="262" y="61"/>
                  </a:cubicBezTo>
                  <a:cubicBezTo>
                    <a:pt x="255" y="57"/>
                    <a:pt x="261" y="60"/>
                    <a:pt x="254" y="56"/>
                  </a:cubicBezTo>
                  <a:cubicBezTo>
                    <a:pt x="253" y="55"/>
                    <a:pt x="253" y="55"/>
                    <a:pt x="253" y="55"/>
                  </a:cubicBezTo>
                  <a:cubicBezTo>
                    <a:pt x="253" y="54"/>
                    <a:pt x="253" y="55"/>
                    <a:pt x="253" y="53"/>
                  </a:cubicBezTo>
                  <a:cubicBezTo>
                    <a:pt x="253" y="53"/>
                    <a:pt x="254" y="51"/>
                    <a:pt x="256" y="48"/>
                  </a:cubicBezTo>
                  <a:cubicBezTo>
                    <a:pt x="257" y="47"/>
                    <a:pt x="257" y="47"/>
                    <a:pt x="258" y="46"/>
                  </a:cubicBezTo>
                  <a:cubicBezTo>
                    <a:pt x="259" y="43"/>
                    <a:pt x="259" y="44"/>
                    <a:pt x="259" y="42"/>
                  </a:cubicBezTo>
                  <a:cubicBezTo>
                    <a:pt x="259" y="40"/>
                    <a:pt x="259" y="40"/>
                    <a:pt x="259" y="40"/>
                  </a:cubicBezTo>
                  <a:cubicBezTo>
                    <a:pt x="258" y="37"/>
                    <a:pt x="258" y="37"/>
                    <a:pt x="258" y="37"/>
                  </a:cubicBezTo>
                  <a:cubicBezTo>
                    <a:pt x="264" y="34"/>
                    <a:pt x="259" y="36"/>
                    <a:pt x="263" y="35"/>
                  </a:cubicBezTo>
                  <a:cubicBezTo>
                    <a:pt x="263" y="35"/>
                    <a:pt x="263" y="35"/>
                    <a:pt x="263" y="35"/>
                  </a:cubicBezTo>
                  <a:cubicBezTo>
                    <a:pt x="264" y="36"/>
                    <a:pt x="264" y="36"/>
                    <a:pt x="264" y="36"/>
                  </a:cubicBezTo>
                  <a:cubicBezTo>
                    <a:pt x="264" y="36"/>
                    <a:pt x="264" y="36"/>
                    <a:pt x="264" y="36"/>
                  </a:cubicBezTo>
                  <a:cubicBezTo>
                    <a:pt x="266" y="33"/>
                    <a:pt x="266" y="33"/>
                    <a:pt x="266" y="33"/>
                  </a:cubicBezTo>
                  <a:cubicBezTo>
                    <a:pt x="266" y="32"/>
                    <a:pt x="266" y="32"/>
                    <a:pt x="266" y="32"/>
                  </a:cubicBezTo>
                  <a:cubicBezTo>
                    <a:pt x="265" y="31"/>
                    <a:pt x="265" y="31"/>
                    <a:pt x="265" y="31"/>
                  </a:cubicBezTo>
                  <a:cubicBezTo>
                    <a:pt x="265" y="31"/>
                    <a:pt x="265" y="31"/>
                    <a:pt x="265" y="31"/>
                  </a:cubicBezTo>
                  <a:cubicBezTo>
                    <a:pt x="270" y="26"/>
                    <a:pt x="270" y="26"/>
                    <a:pt x="270" y="26"/>
                  </a:cubicBezTo>
                  <a:cubicBezTo>
                    <a:pt x="269" y="24"/>
                    <a:pt x="269" y="24"/>
                    <a:pt x="269" y="24"/>
                  </a:cubicBezTo>
                  <a:cubicBezTo>
                    <a:pt x="269" y="24"/>
                    <a:pt x="269" y="24"/>
                    <a:pt x="269" y="24"/>
                  </a:cubicBezTo>
                  <a:cubicBezTo>
                    <a:pt x="267" y="24"/>
                    <a:pt x="267" y="24"/>
                    <a:pt x="267" y="24"/>
                  </a:cubicBezTo>
                  <a:cubicBezTo>
                    <a:pt x="266" y="23"/>
                    <a:pt x="266" y="23"/>
                    <a:pt x="266" y="23"/>
                  </a:cubicBezTo>
                  <a:cubicBezTo>
                    <a:pt x="265" y="21"/>
                    <a:pt x="265" y="21"/>
                    <a:pt x="265" y="21"/>
                  </a:cubicBezTo>
                  <a:cubicBezTo>
                    <a:pt x="264" y="21"/>
                    <a:pt x="264" y="21"/>
                    <a:pt x="264" y="21"/>
                  </a:cubicBezTo>
                  <a:cubicBezTo>
                    <a:pt x="262" y="23"/>
                    <a:pt x="262" y="23"/>
                    <a:pt x="262" y="23"/>
                  </a:cubicBezTo>
                  <a:cubicBezTo>
                    <a:pt x="262" y="24"/>
                    <a:pt x="262" y="24"/>
                    <a:pt x="262" y="24"/>
                  </a:cubicBezTo>
                  <a:cubicBezTo>
                    <a:pt x="263" y="24"/>
                    <a:pt x="263" y="24"/>
                    <a:pt x="263" y="24"/>
                  </a:cubicBezTo>
                  <a:cubicBezTo>
                    <a:pt x="263" y="25"/>
                    <a:pt x="263" y="25"/>
                    <a:pt x="263" y="25"/>
                  </a:cubicBezTo>
                  <a:cubicBezTo>
                    <a:pt x="262" y="27"/>
                    <a:pt x="262" y="27"/>
                    <a:pt x="262" y="27"/>
                  </a:cubicBezTo>
                  <a:cubicBezTo>
                    <a:pt x="261" y="27"/>
                    <a:pt x="262" y="27"/>
                    <a:pt x="260" y="26"/>
                  </a:cubicBezTo>
                  <a:cubicBezTo>
                    <a:pt x="260" y="25"/>
                    <a:pt x="260" y="25"/>
                    <a:pt x="260" y="25"/>
                  </a:cubicBezTo>
                  <a:cubicBezTo>
                    <a:pt x="259" y="24"/>
                    <a:pt x="259" y="24"/>
                    <a:pt x="259" y="24"/>
                  </a:cubicBezTo>
                  <a:cubicBezTo>
                    <a:pt x="259" y="23"/>
                    <a:pt x="259" y="23"/>
                    <a:pt x="259" y="23"/>
                  </a:cubicBezTo>
                  <a:cubicBezTo>
                    <a:pt x="258" y="24"/>
                    <a:pt x="258" y="24"/>
                    <a:pt x="258" y="24"/>
                  </a:cubicBezTo>
                  <a:cubicBezTo>
                    <a:pt x="257" y="24"/>
                    <a:pt x="257" y="24"/>
                    <a:pt x="257" y="24"/>
                  </a:cubicBezTo>
                  <a:cubicBezTo>
                    <a:pt x="256" y="24"/>
                    <a:pt x="256" y="24"/>
                    <a:pt x="256" y="24"/>
                  </a:cubicBezTo>
                  <a:cubicBezTo>
                    <a:pt x="256" y="24"/>
                    <a:pt x="256" y="24"/>
                    <a:pt x="256" y="24"/>
                  </a:cubicBezTo>
                  <a:cubicBezTo>
                    <a:pt x="256" y="23"/>
                    <a:pt x="256" y="23"/>
                    <a:pt x="256" y="23"/>
                  </a:cubicBezTo>
                  <a:cubicBezTo>
                    <a:pt x="257" y="22"/>
                    <a:pt x="257" y="22"/>
                    <a:pt x="258" y="22"/>
                  </a:cubicBezTo>
                  <a:cubicBezTo>
                    <a:pt x="258" y="21"/>
                    <a:pt x="258" y="21"/>
                    <a:pt x="258" y="21"/>
                  </a:cubicBezTo>
                  <a:cubicBezTo>
                    <a:pt x="257" y="21"/>
                    <a:pt x="257" y="21"/>
                    <a:pt x="257" y="21"/>
                  </a:cubicBezTo>
                  <a:cubicBezTo>
                    <a:pt x="258" y="21"/>
                    <a:pt x="258" y="21"/>
                    <a:pt x="258" y="21"/>
                  </a:cubicBezTo>
                  <a:cubicBezTo>
                    <a:pt x="258" y="20"/>
                    <a:pt x="258" y="20"/>
                    <a:pt x="258" y="20"/>
                  </a:cubicBezTo>
                  <a:cubicBezTo>
                    <a:pt x="258" y="20"/>
                    <a:pt x="258" y="20"/>
                    <a:pt x="258" y="20"/>
                  </a:cubicBezTo>
                  <a:cubicBezTo>
                    <a:pt x="257" y="21"/>
                    <a:pt x="257" y="21"/>
                    <a:pt x="257" y="21"/>
                  </a:cubicBezTo>
                  <a:cubicBezTo>
                    <a:pt x="256" y="21"/>
                    <a:pt x="256" y="21"/>
                    <a:pt x="254" y="22"/>
                  </a:cubicBezTo>
                  <a:cubicBezTo>
                    <a:pt x="252" y="23"/>
                    <a:pt x="252" y="23"/>
                    <a:pt x="252" y="23"/>
                  </a:cubicBezTo>
                  <a:cubicBezTo>
                    <a:pt x="251" y="24"/>
                    <a:pt x="251" y="24"/>
                    <a:pt x="251" y="24"/>
                  </a:cubicBezTo>
                  <a:cubicBezTo>
                    <a:pt x="248" y="24"/>
                    <a:pt x="248" y="24"/>
                    <a:pt x="248" y="24"/>
                  </a:cubicBezTo>
                  <a:cubicBezTo>
                    <a:pt x="246" y="23"/>
                    <a:pt x="246" y="23"/>
                    <a:pt x="246" y="23"/>
                  </a:cubicBezTo>
                  <a:cubicBezTo>
                    <a:pt x="246" y="22"/>
                    <a:pt x="246" y="22"/>
                    <a:pt x="245" y="21"/>
                  </a:cubicBezTo>
                  <a:cubicBezTo>
                    <a:pt x="243" y="22"/>
                    <a:pt x="243" y="22"/>
                    <a:pt x="243" y="22"/>
                  </a:cubicBezTo>
                  <a:cubicBezTo>
                    <a:pt x="242" y="22"/>
                    <a:pt x="242" y="22"/>
                    <a:pt x="242" y="22"/>
                  </a:cubicBezTo>
                  <a:cubicBezTo>
                    <a:pt x="241" y="22"/>
                    <a:pt x="241" y="22"/>
                    <a:pt x="240" y="22"/>
                  </a:cubicBezTo>
                  <a:cubicBezTo>
                    <a:pt x="239" y="21"/>
                    <a:pt x="239" y="21"/>
                    <a:pt x="236" y="20"/>
                  </a:cubicBezTo>
                  <a:cubicBezTo>
                    <a:pt x="232" y="19"/>
                    <a:pt x="233" y="19"/>
                    <a:pt x="232" y="20"/>
                  </a:cubicBezTo>
                  <a:cubicBezTo>
                    <a:pt x="230" y="18"/>
                    <a:pt x="230" y="19"/>
                    <a:pt x="228" y="18"/>
                  </a:cubicBezTo>
                  <a:cubicBezTo>
                    <a:pt x="227" y="17"/>
                    <a:pt x="227" y="18"/>
                    <a:pt x="226" y="15"/>
                  </a:cubicBezTo>
                  <a:cubicBezTo>
                    <a:pt x="225" y="15"/>
                    <a:pt x="225" y="15"/>
                    <a:pt x="225" y="15"/>
                  </a:cubicBezTo>
                  <a:cubicBezTo>
                    <a:pt x="224" y="15"/>
                    <a:pt x="224" y="15"/>
                    <a:pt x="224" y="15"/>
                  </a:cubicBezTo>
                  <a:cubicBezTo>
                    <a:pt x="223" y="16"/>
                    <a:pt x="223" y="16"/>
                    <a:pt x="222" y="16"/>
                  </a:cubicBezTo>
                  <a:cubicBezTo>
                    <a:pt x="221" y="14"/>
                    <a:pt x="221" y="14"/>
                    <a:pt x="221" y="14"/>
                  </a:cubicBezTo>
                  <a:cubicBezTo>
                    <a:pt x="218" y="13"/>
                    <a:pt x="218" y="13"/>
                    <a:pt x="218" y="13"/>
                  </a:cubicBezTo>
                  <a:cubicBezTo>
                    <a:pt x="217" y="13"/>
                    <a:pt x="217" y="13"/>
                    <a:pt x="217" y="13"/>
                  </a:cubicBezTo>
                  <a:cubicBezTo>
                    <a:pt x="217" y="13"/>
                    <a:pt x="217" y="13"/>
                    <a:pt x="217" y="13"/>
                  </a:cubicBezTo>
                  <a:cubicBezTo>
                    <a:pt x="217" y="14"/>
                    <a:pt x="217" y="14"/>
                    <a:pt x="217" y="14"/>
                  </a:cubicBezTo>
                  <a:cubicBezTo>
                    <a:pt x="216" y="14"/>
                    <a:pt x="216" y="14"/>
                    <a:pt x="216" y="14"/>
                  </a:cubicBezTo>
                  <a:cubicBezTo>
                    <a:pt x="216" y="13"/>
                    <a:pt x="216" y="14"/>
                    <a:pt x="215" y="12"/>
                  </a:cubicBezTo>
                  <a:cubicBezTo>
                    <a:pt x="214" y="12"/>
                    <a:pt x="214" y="12"/>
                    <a:pt x="214" y="12"/>
                  </a:cubicBezTo>
                  <a:cubicBezTo>
                    <a:pt x="212" y="13"/>
                    <a:pt x="212" y="13"/>
                    <a:pt x="212" y="13"/>
                  </a:cubicBezTo>
                  <a:cubicBezTo>
                    <a:pt x="212" y="14"/>
                    <a:pt x="212" y="14"/>
                    <a:pt x="212" y="14"/>
                  </a:cubicBezTo>
                  <a:cubicBezTo>
                    <a:pt x="214" y="14"/>
                    <a:pt x="214" y="14"/>
                    <a:pt x="214" y="14"/>
                  </a:cubicBezTo>
                  <a:cubicBezTo>
                    <a:pt x="215" y="16"/>
                    <a:pt x="215" y="16"/>
                    <a:pt x="215" y="16"/>
                  </a:cubicBezTo>
                  <a:cubicBezTo>
                    <a:pt x="216" y="16"/>
                    <a:pt x="216" y="16"/>
                    <a:pt x="216" y="16"/>
                  </a:cubicBezTo>
                  <a:cubicBezTo>
                    <a:pt x="218" y="16"/>
                    <a:pt x="218" y="16"/>
                    <a:pt x="218" y="16"/>
                  </a:cubicBezTo>
                  <a:cubicBezTo>
                    <a:pt x="220" y="16"/>
                    <a:pt x="220" y="16"/>
                    <a:pt x="220" y="16"/>
                  </a:cubicBezTo>
                  <a:cubicBezTo>
                    <a:pt x="222" y="18"/>
                    <a:pt x="222" y="18"/>
                    <a:pt x="222" y="18"/>
                  </a:cubicBezTo>
                  <a:cubicBezTo>
                    <a:pt x="221" y="20"/>
                    <a:pt x="222" y="20"/>
                    <a:pt x="221" y="22"/>
                  </a:cubicBezTo>
                  <a:cubicBezTo>
                    <a:pt x="222" y="23"/>
                    <a:pt x="222" y="23"/>
                    <a:pt x="222" y="23"/>
                  </a:cubicBezTo>
                  <a:cubicBezTo>
                    <a:pt x="222" y="23"/>
                    <a:pt x="222" y="23"/>
                    <a:pt x="222" y="23"/>
                  </a:cubicBezTo>
                  <a:cubicBezTo>
                    <a:pt x="221" y="23"/>
                    <a:pt x="221" y="23"/>
                    <a:pt x="221" y="23"/>
                  </a:cubicBezTo>
                  <a:cubicBezTo>
                    <a:pt x="220" y="23"/>
                    <a:pt x="220" y="23"/>
                    <a:pt x="219" y="24"/>
                  </a:cubicBezTo>
                  <a:cubicBezTo>
                    <a:pt x="219" y="25"/>
                    <a:pt x="219" y="25"/>
                    <a:pt x="219" y="25"/>
                  </a:cubicBezTo>
                  <a:cubicBezTo>
                    <a:pt x="219" y="24"/>
                    <a:pt x="219" y="24"/>
                    <a:pt x="219" y="24"/>
                  </a:cubicBezTo>
                  <a:cubicBezTo>
                    <a:pt x="217" y="24"/>
                    <a:pt x="217" y="24"/>
                    <a:pt x="217" y="24"/>
                  </a:cubicBezTo>
                  <a:cubicBezTo>
                    <a:pt x="216" y="24"/>
                    <a:pt x="217" y="24"/>
                    <a:pt x="215" y="25"/>
                  </a:cubicBezTo>
                  <a:cubicBezTo>
                    <a:pt x="214" y="25"/>
                    <a:pt x="214" y="25"/>
                    <a:pt x="213" y="24"/>
                  </a:cubicBezTo>
                  <a:cubicBezTo>
                    <a:pt x="211" y="25"/>
                    <a:pt x="211" y="25"/>
                    <a:pt x="211" y="25"/>
                  </a:cubicBezTo>
                  <a:cubicBezTo>
                    <a:pt x="208" y="25"/>
                    <a:pt x="208" y="25"/>
                    <a:pt x="208" y="25"/>
                  </a:cubicBezTo>
                  <a:cubicBezTo>
                    <a:pt x="207" y="24"/>
                    <a:pt x="207" y="24"/>
                    <a:pt x="207" y="24"/>
                  </a:cubicBezTo>
                  <a:cubicBezTo>
                    <a:pt x="207" y="23"/>
                    <a:pt x="207" y="23"/>
                    <a:pt x="207" y="23"/>
                  </a:cubicBezTo>
                  <a:cubicBezTo>
                    <a:pt x="206" y="22"/>
                    <a:pt x="206" y="22"/>
                    <a:pt x="206" y="22"/>
                  </a:cubicBezTo>
                  <a:cubicBezTo>
                    <a:pt x="206" y="23"/>
                    <a:pt x="206" y="23"/>
                    <a:pt x="206" y="24"/>
                  </a:cubicBezTo>
                  <a:cubicBezTo>
                    <a:pt x="204" y="24"/>
                    <a:pt x="204" y="24"/>
                    <a:pt x="204" y="24"/>
                  </a:cubicBezTo>
                  <a:cubicBezTo>
                    <a:pt x="203" y="24"/>
                    <a:pt x="203" y="24"/>
                    <a:pt x="203" y="24"/>
                  </a:cubicBezTo>
                  <a:cubicBezTo>
                    <a:pt x="204" y="25"/>
                    <a:pt x="204" y="25"/>
                    <a:pt x="204" y="25"/>
                  </a:cubicBezTo>
                  <a:cubicBezTo>
                    <a:pt x="203" y="26"/>
                    <a:pt x="203" y="26"/>
                    <a:pt x="203" y="26"/>
                  </a:cubicBezTo>
                  <a:cubicBezTo>
                    <a:pt x="203" y="26"/>
                    <a:pt x="203" y="26"/>
                    <a:pt x="202" y="26"/>
                  </a:cubicBezTo>
                  <a:cubicBezTo>
                    <a:pt x="202" y="27"/>
                    <a:pt x="202" y="27"/>
                    <a:pt x="202" y="28"/>
                  </a:cubicBezTo>
                  <a:cubicBezTo>
                    <a:pt x="202" y="28"/>
                    <a:pt x="202" y="28"/>
                    <a:pt x="202" y="28"/>
                  </a:cubicBezTo>
                  <a:cubicBezTo>
                    <a:pt x="201" y="27"/>
                    <a:pt x="201" y="27"/>
                    <a:pt x="201" y="27"/>
                  </a:cubicBezTo>
                  <a:cubicBezTo>
                    <a:pt x="200" y="27"/>
                    <a:pt x="200" y="27"/>
                    <a:pt x="200" y="27"/>
                  </a:cubicBezTo>
                  <a:cubicBezTo>
                    <a:pt x="200" y="26"/>
                    <a:pt x="200" y="26"/>
                    <a:pt x="200" y="26"/>
                  </a:cubicBezTo>
                  <a:cubicBezTo>
                    <a:pt x="199" y="27"/>
                    <a:pt x="199" y="27"/>
                    <a:pt x="199" y="27"/>
                  </a:cubicBezTo>
                  <a:cubicBezTo>
                    <a:pt x="199" y="27"/>
                    <a:pt x="199" y="28"/>
                    <a:pt x="199" y="29"/>
                  </a:cubicBezTo>
                  <a:cubicBezTo>
                    <a:pt x="198" y="29"/>
                    <a:pt x="198" y="29"/>
                    <a:pt x="198" y="29"/>
                  </a:cubicBezTo>
                  <a:cubicBezTo>
                    <a:pt x="197" y="29"/>
                    <a:pt x="197" y="29"/>
                    <a:pt x="197" y="29"/>
                  </a:cubicBezTo>
                  <a:cubicBezTo>
                    <a:pt x="196" y="29"/>
                    <a:pt x="196" y="29"/>
                    <a:pt x="196" y="29"/>
                  </a:cubicBezTo>
                  <a:cubicBezTo>
                    <a:pt x="196" y="32"/>
                    <a:pt x="196" y="32"/>
                    <a:pt x="196" y="32"/>
                  </a:cubicBezTo>
                  <a:cubicBezTo>
                    <a:pt x="194" y="33"/>
                    <a:pt x="194" y="33"/>
                    <a:pt x="194" y="33"/>
                  </a:cubicBezTo>
                  <a:cubicBezTo>
                    <a:pt x="194" y="34"/>
                    <a:pt x="194" y="34"/>
                    <a:pt x="193" y="35"/>
                  </a:cubicBezTo>
                  <a:cubicBezTo>
                    <a:pt x="195" y="37"/>
                    <a:pt x="195" y="37"/>
                    <a:pt x="195" y="37"/>
                  </a:cubicBezTo>
                  <a:cubicBezTo>
                    <a:pt x="194" y="38"/>
                    <a:pt x="194" y="37"/>
                    <a:pt x="193" y="38"/>
                  </a:cubicBezTo>
                  <a:cubicBezTo>
                    <a:pt x="193" y="38"/>
                    <a:pt x="193" y="38"/>
                    <a:pt x="191" y="39"/>
                  </a:cubicBezTo>
                  <a:cubicBezTo>
                    <a:pt x="190" y="40"/>
                    <a:pt x="190" y="40"/>
                    <a:pt x="190" y="40"/>
                  </a:cubicBezTo>
                  <a:cubicBezTo>
                    <a:pt x="190" y="40"/>
                    <a:pt x="190" y="40"/>
                    <a:pt x="190" y="40"/>
                  </a:cubicBezTo>
                  <a:cubicBezTo>
                    <a:pt x="189" y="43"/>
                    <a:pt x="189" y="42"/>
                    <a:pt x="189" y="44"/>
                  </a:cubicBezTo>
                  <a:cubicBezTo>
                    <a:pt x="188" y="45"/>
                    <a:pt x="188" y="45"/>
                    <a:pt x="186" y="47"/>
                  </a:cubicBezTo>
                  <a:cubicBezTo>
                    <a:pt x="185" y="49"/>
                    <a:pt x="185" y="49"/>
                    <a:pt x="185" y="49"/>
                  </a:cubicBezTo>
                  <a:cubicBezTo>
                    <a:pt x="186" y="50"/>
                    <a:pt x="186" y="50"/>
                    <a:pt x="188" y="51"/>
                  </a:cubicBezTo>
                  <a:cubicBezTo>
                    <a:pt x="189" y="51"/>
                    <a:pt x="189" y="51"/>
                    <a:pt x="189" y="51"/>
                  </a:cubicBezTo>
                  <a:cubicBezTo>
                    <a:pt x="189" y="51"/>
                    <a:pt x="189" y="51"/>
                    <a:pt x="189" y="51"/>
                  </a:cubicBezTo>
                  <a:cubicBezTo>
                    <a:pt x="188" y="52"/>
                    <a:pt x="188" y="52"/>
                    <a:pt x="188" y="52"/>
                  </a:cubicBezTo>
                  <a:cubicBezTo>
                    <a:pt x="188" y="53"/>
                    <a:pt x="188" y="53"/>
                    <a:pt x="189" y="54"/>
                  </a:cubicBezTo>
                  <a:cubicBezTo>
                    <a:pt x="190" y="54"/>
                    <a:pt x="190" y="54"/>
                    <a:pt x="190" y="54"/>
                  </a:cubicBezTo>
                  <a:cubicBezTo>
                    <a:pt x="190" y="54"/>
                    <a:pt x="190" y="54"/>
                    <a:pt x="190" y="54"/>
                  </a:cubicBezTo>
                  <a:cubicBezTo>
                    <a:pt x="189" y="54"/>
                    <a:pt x="190" y="54"/>
                    <a:pt x="188" y="54"/>
                  </a:cubicBezTo>
                  <a:cubicBezTo>
                    <a:pt x="188" y="55"/>
                    <a:pt x="188" y="55"/>
                    <a:pt x="188" y="55"/>
                  </a:cubicBezTo>
                  <a:cubicBezTo>
                    <a:pt x="188" y="56"/>
                    <a:pt x="188" y="56"/>
                    <a:pt x="188" y="57"/>
                  </a:cubicBezTo>
                  <a:cubicBezTo>
                    <a:pt x="188" y="58"/>
                    <a:pt x="188" y="58"/>
                    <a:pt x="188" y="58"/>
                  </a:cubicBezTo>
                  <a:cubicBezTo>
                    <a:pt x="187" y="57"/>
                    <a:pt x="187" y="57"/>
                    <a:pt x="187" y="57"/>
                  </a:cubicBezTo>
                  <a:cubicBezTo>
                    <a:pt x="187" y="57"/>
                    <a:pt x="187" y="57"/>
                    <a:pt x="187" y="57"/>
                  </a:cubicBezTo>
                  <a:cubicBezTo>
                    <a:pt x="186" y="55"/>
                    <a:pt x="186" y="55"/>
                    <a:pt x="186" y="55"/>
                  </a:cubicBezTo>
                  <a:cubicBezTo>
                    <a:pt x="185" y="55"/>
                    <a:pt x="185" y="55"/>
                    <a:pt x="184" y="55"/>
                  </a:cubicBezTo>
                  <a:cubicBezTo>
                    <a:pt x="183" y="55"/>
                    <a:pt x="183" y="55"/>
                    <a:pt x="183" y="55"/>
                  </a:cubicBezTo>
                  <a:cubicBezTo>
                    <a:pt x="183" y="57"/>
                    <a:pt x="183" y="57"/>
                    <a:pt x="183" y="57"/>
                  </a:cubicBezTo>
                  <a:cubicBezTo>
                    <a:pt x="183" y="58"/>
                    <a:pt x="183" y="58"/>
                    <a:pt x="183" y="58"/>
                  </a:cubicBezTo>
                  <a:cubicBezTo>
                    <a:pt x="183" y="57"/>
                    <a:pt x="183" y="57"/>
                    <a:pt x="183" y="57"/>
                  </a:cubicBezTo>
                  <a:cubicBezTo>
                    <a:pt x="183" y="56"/>
                    <a:pt x="183" y="56"/>
                    <a:pt x="183" y="56"/>
                  </a:cubicBezTo>
                  <a:cubicBezTo>
                    <a:pt x="181" y="55"/>
                    <a:pt x="181" y="55"/>
                    <a:pt x="181" y="55"/>
                  </a:cubicBezTo>
                  <a:cubicBezTo>
                    <a:pt x="179" y="54"/>
                    <a:pt x="177" y="53"/>
                    <a:pt x="175" y="54"/>
                  </a:cubicBezTo>
                  <a:cubicBezTo>
                    <a:pt x="174" y="54"/>
                    <a:pt x="174" y="54"/>
                    <a:pt x="174" y="54"/>
                  </a:cubicBezTo>
                  <a:cubicBezTo>
                    <a:pt x="174" y="55"/>
                    <a:pt x="174" y="55"/>
                    <a:pt x="174" y="55"/>
                  </a:cubicBezTo>
                  <a:cubicBezTo>
                    <a:pt x="172" y="56"/>
                    <a:pt x="173" y="55"/>
                    <a:pt x="171" y="57"/>
                  </a:cubicBezTo>
                  <a:cubicBezTo>
                    <a:pt x="171" y="57"/>
                    <a:pt x="171" y="57"/>
                    <a:pt x="171" y="57"/>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1" y="59"/>
                    <a:pt x="171" y="59"/>
                    <a:pt x="171" y="59"/>
                  </a:cubicBezTo>
                  <a:cubicBezTo>
                    <a:pt x="171" y="60"/>
                    <a:pt x="171" y="60"/>
                    <a:pt x="171" y="60"/>
                  </a:cubicBezTo>
                  <a:cubicBezTo>
                    <a:pt x="170" y="60"/>
                    <a:pt x="170" y="60"/>
                    <a:pt x="170" y="60"/>
                  </a:cubicBezTo>
                  <a:cubicBezTo>
                    <a:pt x="170" y="57"/>
                    <a:pt x="170" y="56"/>
                    <a:pt x="172" y="53"/>
                  </a:cubicBezTo>
                  <a:cubicBezTo>
                    <a:pt x="172" y="53"/>
                    <a:pt x="172" y="53"/>
                    <a:pt x="172" y="53"/>
                  </a:cubicBezTo>
                  <a:cubicBezTo>
                    <a:pt x="168" y="50"/>
                    <a:pt x="168" y="50"/>
                    <a:pt x="168" y="50"/>
                  </a:cubicBezTo>
                  <a:cubicBezTo>
                    <a:pt x="166" y="47"/>
                    <a:pt x="165" y="45"/>
                    <a:pt x="159" y="43"/>
                  </a:cubicBezTo>
                  <a:cubicBezTo>
                    <a:pt x="158" y="42"/>
                    <a:pt x="158" y="42"/>
                    <a:pt x="158" y="42"/>
                  </a:cubicBezTo>
                  <a:cubicBezTo>
                    <a:pt x="157" y="42"/>
                    <a:pt x="157" y="42"/>
                    <a:pt x="157" y="42"/>
                  </a:cubicBezTo>
                  <a:cubicBezTo>
                    <a:pt x="156" y="42"/>
                    <a:pt x="156" y="42"/>
                    <a:pt x="156" y="42"/>
                  </a:cubicBezTo>
                  <a:cubicBezTo>
                    <a:pt x="156" y="43"/>
                    <a:pt x="156" y="43"/>
                    <a:pt x="156" y="43"/>
                  </a:cubicBezTo>
                  <a:cubicBezTo>
                    <a:pt x="156" y="44"/>
                    <a:pt x="156" y="44"/>
                    <a:pt x="156" y="44"/>
                  </a:cubicBezTo>
                  <a:cubicBezTo>
                    <a:pt x="155" y="46"/>
                    <a:pt x="155" y="46"/>
                    <a:pt x="155" y="46"/>
                  </a:cubicBezTo>
                  <a:cubicBezTo>
                    <a:pt x="153" y="46"/>
                    <a:pt x="153" y="46"/>
                    <a:pt x="153" y="46"/>
                  </a:cubicBezTo>
                  <a:cubicBezTo>
                    <a:pt x="152" y="45"/>
                    <a:pt x="153" y="46"/>
                    <a:pt x="152" y="45"/>
                  </a:cubicBezTo>
                  <a:cubicBezTo>
                    <a:pt x="151" y="45"/>
                    <a:pt x="151" y="45"/>
                    <a:pt x="151" y="45"/>
                  </a:cubicBezTo>
                  <a:cubicBezTo>
                    <a:pt x="150" y="46"/>
                    <a:pt x="150" y="46"/>
                    <a:pt x="150" y="46"/>
                  </a:cubicBezTo>
                  <a:cubicBezTo>
                    <a:pt x="150" y="46"/>
                    <a:pt x="150" y="46"/>
                    <a:pt x="150" y="46"/>
                  </a:cubicBezTo>
                  <a:cubicBezTo>
                    <a:pt x="150" y="46"/>
                    <a:pt x="150" y="46"/>
                    <a:pt x="149" y="45"/>
                  </a:cubicBezTo>
                  <a:cubicBezTo>
                    <a:pt x="148" y="44"/>
                    <a:pt x="148" y="44"/>
                    <a:pt x="148" y="44"/>
                  </a:cubicBezTo>
                  <a:cubicBezTo>
                    <a:pt x="148" y="44"/>
                    <a:pt x="148" y="44"/>
                    <a:pt x="148" y="44"/>
                  </a:cubicBezTo>
                  <a:cubicBezTo>
                    <a:pt x="148" y="45"/>
                    <a:pt x="148" y="45"/>
                    <a:pt x="148" y="45"/>
                  </a:cubicBezTo>
                  <a:cubicBezTo>
                    <a:pt x="148" y="46"/>
                    <a:pt x="148" y="46"/>
                    <a:pt x="148" y="46"/>
                  </a:cubicBezTo>
                  <a:cubicBezTo>
                    <a:pt x="148" y="47"/>
                    <a:pt x="148" y="47"/>
                    <a:pt x="148" y="47"/>
                  </a:cubicBezTo>
                  <a:cubicBezTo>
                    <a:pt x="148" y="47"/>
                    <a:pt x="148" y="47"/>
                    <a:pt x="148" y="47"/>
                  </a:cubicBezTo>
                  <a:cubicBezTo>
                    <a:pt x="148" y="48"/>
                    <a:pt x="148" y="48"/>
                    <a:pt x="147" y="49"/>
                  </a:cubicBezTo>
                  <a:cubicBezTo>
                    <a:pt x="147" y="50"/>
                    <a:pt x="147" y="50"/>
                    <a:pt x="147" y="50"/>
                  </a:cubicBezTo>
                  <a:cubicBezTo>
                    <a:pt x="146" y="51"/>
                    <a:pt x="146" y="51"/>
                    <a:pt x="146" y="51"/>
                  </a:cubicBezTo>
                  <a:cubicBezTo>
                    <a:pt x="146" y="52"/>
                    <a:pt x="146" y="52"/>
                    <a:pt x="146" y="52"/>
                  </a:cubicBezTo>
                  <a:cubicBezTo>
                    <a:pt x="145" y="51"/>
                    <a:pt x="145" y="51"/>
                    <a:pt x="145" y="51"/>
                  </a:cubicBezTo>
                  <a:cubicBezTo>
                    <a:pt x="145" y="51"/>
                    <a:pt x="145" y="51"/>
                    <a:pt x="145" y="50"/>
                  </a:cubicBezTo>
                  <a:cubicBezTo>
                    <a:pt x="144" y="50"/>
                    <a:pt x="144" y="50"/>
                    <a:pt x="144" y="50"/>
                  </a:cubicBezTo>
                  <a:cubicBezTo>
                    <a:pt x="144" y="50"/>
                    <a:pt x="144" y="50"/>
                    <a:pt x="144" y="50"/>
                  </a:cubicBezTo>
                  <a:cubicBezTo>
                    <a:pt x="144" y="51"/>
                    <a:pt x="144" y="51"/>
                    <a:pt x="144" y="51"/>
                  </a:cubicBezTo>
                  <a:cubicBezTo>
                    <a:pt x="143" y="51"/>
                    <a:pt x="143" y="51"/>
                    <a:pt x="143" y="51"/>
                  </a:cubicBezTo>
                  <a:cubicBezTo>
                    <a:pt x="143" y="50"/>
                    <a:pt x="143" y="50"/>
                    <a:pt x="143" y="50"/>
                  </a:cubicBezTo>
                  <a:cubicBezTo>
                    <a:pt x="143" y="49"/>
                    <a:pt x="143" y="49"/>
                    <a:pt x="144" y="48"/>
                  </a:cubicBezTo>
                  <a:cubicBezTo>
                    <a:pt x="143" y="47"/>
                    <a:pt x="143" y="47"/>
                    <a:pt x="143" y="47"/>
                  </a:cubicBezTo>
                  <a:cubicBezTo>
                    <a:pt x="143" y="48"/>
                    <a:pt x="143" y="48"/>
                    <a:pt x="143" y="48"/>
                  </a:cubicBezTo>
                  <a:cubicBezTo>
                    <a:pt x="143" y="49"/>
                    <a:pt x="143" y="48"/>
                    <a:pt x="142" y="50"/>
                  </a:cubicBezTo>
                  <a:cubicBezTo>
                    <a:pt x="141" y="50"/>
                    <a:pt x="141" y="50"/>
                    <a:pt x="141" y="50"/>
                  </a:cubicBezTo>
                  <a:cubicBezTo>
                    <a:pt x="141" y="51"/>
                    <a:pt x="141" y="51"/>
                    <a:pt x="141" y="51"/>
                  </a:cubicBezTo>
                  <a:cubicBezTo>
                    <a:pt x="140" y="51"/>
                    <a:pt x="140" y="51"/>
                    <a:pt x="140" y="51"/>
                  </a:cubicBezTo>
                  <a:cubicBezTo>
                    <a:pt x="139" y="51"/>
                    <a:pt x="139" y="51"/>
                    <a:pt x="139" y="51"/>
                  </a:cubicBezTo>
                  <a:cubicBezTo>
                    <a:pt x="139" y="52"/>
                    <a:pt x="139" y="52"/>
                    <a:pt x="139" y="52"/>
                  </a:cubicBezTo>
                  <a:cubicBezTo>
                    <a:pt x="138" y="53"/>
                    <a:pt x="138" y="53"/>
                    <a:pt x="138" y="53"/>
                  </a:cubicBezTo>
                  <a:cubicBezTo>
                    <a:pt x="138" y="54"/>
                    <a:pt x="138" y="54"/>
                    <a:pt x="138" y="54"/>
                  </a:cubicBezTo>
                  <a:cubicBezTo>
                    <a:pt x="139" y="55"/>
                    <a:pt x="139" y="55"/>
                    <a:pt x="139" y="55"/>
                  </a:cubicBezTo>
                  <a:cubicBezTo>
                    <a:pt x="139" y="55"/>
                    <a:pt x="139" y="55"/>
                    <a:pt x="139" y="55"/>
                  </a:cubicBezTo>
                  <a:cubicBezTo>
                    <a:pt x="140" y="56"/>
                    <a:pt x="140" y="56"/>
                    <a:pt x="140" y="56"/>
                  </a:cubicBezTo>
                  <a:cubicBezTo>
                    <a:pt x="140" y="57"/>
                    <a:pt x="140" y="57"/>
                    <a:pt x="140" y="57"/>
                  </a:cubicBezTo>
                  <a:cubicBezTo>
                    <a:pt x="140" y="57"/>
                    <a:pt x="140" y="57"/>
                    <a:pt x="140" y="57"/>
                  </a:cubicBezTo>
                  <a:cubicBezTo>
                    <a:pt x="139" y="57"/>
                    <a:pt x="139" y="57"/>
                    <a:pt x="138" y="57"/>
                  </a:cubicBezTo>
                  <a:cubicBezTo>
                    <a:pt x="137" y="56"/>
                    <a:pt x="137" y="56"/>
                    <a:pt x="137" y="56"/>
                  </a:cubicBezTo>
                  <a:cubicBezTo>
                    <a:pt x="136" y="56"/>
                    <a:pt x="136" y="56"/>
                    <a:pt x="136" y="56"/>
                  </a:cubicBezTo>
                  <a:cubicBezTo>
                    <a:pt x="136" y="56"/>
                    <a:pt x="136" y="56"/>
                    <a:pt x="136" y="56"/>
                  </a:cubicBezTo>
                  <a:cubicBezTo>
                    <a:pt x="136" y="57"/>
                    <a:pt x="136" y="57"/>
                    <a:pt x="136" y="57"/>
                  </a:cubicBezTo>
                  <a:cubicBezTo>
                    <a:pt x="136" y="57"/>
                    <a:pt x="136" y="57"/>
                    <a:pt x="136" y="57"/>
                  </a:cubicBezTo>
                  <a:cubicBezTo>
                    <a:pt x="135" y="57"/>
                    <a:pt x="135" y="57"/>
                    <a:pt x="135" y="57"/>
                  </a:cubicBezTo>
                  <a:cubicBezTo>
                    <a:pt x="134" y="58"/>
                    <a:pt x="134" y="58"/>
                    <a:pt x="134" y="58"/>
                  </a:cubicBezTo>
                  <a:cubicBezTo>
                    <a:pt x="135" y="59"/>
                    <a:pt x="135" y="59"/>
                    <a:pt x="135" y="59"/>
                  </a:cubicBezTo>
                  <a:cubicBezTo>
                    <a:pt x="135" y="59"/>
                    <a:pt x="135" y="59"/>
                    <a:pt x="135" y="59"/>
                  </a:cubicBezTo>
                  <a:cubicBezTo>
                    <a:pt x="135" y="60"/>
                    <a:pt x="135" y="60"/>
                    <a:pt x="135" y="60"/>
                  </a:cubicBezTo>
                  <a:cubicBezTo>
                    <a:pt x="136" y="60"/>
                    <a:pt x="136" y="60"/>
                    <a:pt x="136" y="60"/>
                  </a:cubicBezTo>
                  <a:cubicBezTo>
                    <a:pt x="137" y="60"/>
                    <a:pt x="137" y="60"/>
                    <a:pt x="137" y="60"/>
                  </a:cubicBezTo>
                  <a:cubicBezTo>
                    <a:pt x="137" y="60"/>
                    <a:pt x="137" y="60"/>
                    <a:pt x="137" y="60"/>
                  </a:cubicBezTo>
                  <a:cubicBezTo>
                    <a:pt x="137" y="61"/>
                    <a:pt x="137" y="61"/>
                    <a:pt x="137" y="61"/>
                  </a:cubicBezTo>
                  <a:cubicBezTo>
                    <a:pt x="136" y="61"/>
                    <a:pt x="136" y="61"/>
                    <a:pt x="136" y="61"/>
                  </a:cubicBezTo>
                  <a:cubicBezTo>
                    <a:pt x="136" y="61"/>
                    <a:pt x="136" y="61"/>
                    <a:pt x="136" y="61"/>
                  </a:cubicBezTo>
                  <a:cubicBezTo>
                    <a:pt x="133" y="59"/>
                    <a:pt x="133" y="59"/>
                    <a:pt x="133" y="59"/>
                  </a:cubicBezTo>
                  <a:cubicBezTo>
                    <a:pt x="132" y="59"/>
                    <a:pt x="132" y="59"/>
                    <a:pt x="132" y="59"/>
                  </a:cubicBezTo>
                  <a:cubicBezTo>
                    <a:pt x="132" y="60"/>
                    <a:pt x="132" y="60"/>
                    <a:pt x="132" y="60"/>
                  </a:cubicBezTo>
                  <a:cubicBezTo>
                    <a:pt x="132" y="60"/>
                    <a:pt x="132" y="60"/>
                    <a:pt x="132" y="60"/>
                  </a:cubicBezTo>
                  <a:cubicBezTo>
                    <a:pt x="132" y="61"/>
                    <a:pt x="132" y="61"/>
                    <a:pt x="131" y="62"/>
                  </a:cubicBezTo>
                  <a:cubicBezTo>
                    <a:pt x="130" y="62"/>
                    <a:pt x="130" y="62"/>
                    <a:pt x="130" y="62"/>
                  </a:cubicBezTo>
                  <a:cubicBezTo>
                    <a:pt x="130" y="62"/>
                    <a:pt x="130" y="62"/>
                    <a:pt x="130" y="62"/>
                  </a:cubicBezTo>
                  <a:cubicBezTo>
                    <a:pt x="129" y="64"/>
                    <a:pt x="129" y="63"/>
                    <a:pt x="129" y="65"/>
                  </a:cubicBezTo>
                  <a:cubicBezTo>
                    <a:pt x="130" y="66"/>
                    <a:pt x="130" y="66"/>
                    <a:pt x="130" y="66"/>
                  </a:cubicBezTo>
                  <a:cubicBezTo>
                    <a:pt x="130" y="67"/>
                    <a:pt x="130" y="67"/>
                    <a:pt x="130" y="67"/>
                  </a:cubicBezTo>
                  <a:cubicBezTo>
                    <a:pt x="131" y="66"/>
                    <a:pt x="131" y="66"/>
                    <a:pt x="131" y="66"/>
                  </a:cubicBezTo>
                  <a:cubicBezTo>
                    <a:pt x="132" y="65"/>
                    <a:pt x="132" y="65"/>
                    <a:pt x="132" y="65"/>
                  </a:cubicBezTo>
                  <a:cubicBezTo>
                    <a:pt x="132" y="66"/>
                    <a:pt x="132" y="66"/>
                    <a:pt x="132" y="66"/>
                  </a:cubicBezTo>
                  <a:cubicBezTo>
                    <a:pt x="131" y="67"/>
                    <a:pt x="131" y="68"/>
                    <a:pt x="131" y="69"/>
                  </a:cubicBezTo>
                  <a:cubicBezTo>
                    <a:pt x="130" y="69"/>
                    <a:pt x="131" y="69"/>
                    <a:pt x="129" y="69"/>
                  </a:cubicBezTo>
                  <a:cubicBezTo>
                    <a:pt x="129" y="69"/>
                    <a:pt x="129" y="69"/>
                    <a:pt x="129" y="70"/>
                  </a:cubicBezTo>
                  <a:cubicBezTo>
                    <a:pt x="129" y="71"/>
                    <a:pt x="129" y="71"/>
                    <a:pt x="129" y="71"/>
                  </a:cubicBezTo>
                  <a:cubicBezTo>
                    <a:pt x="130" y="72"/>
                    <a:pt x="130" y="72"/>
                    <a:pt x="130" y="72"/>
                  </a:cubicBezTo>
                  <a:cubicBezTo>
                    <a:pt x="131" y="71"/>
                    <a:pt x="131" y="71"/>
                    <a:pt x="132" y="72"/>
                  </a:cubicBezTo>
                  <a:cubicBezTo>
                    <a:pt x="133" y="72"/>
                    <a:pt x="133" y="72"/>
                    <a:pt x="133" y="72"/>
                  </a:cubicBezTo>
                  <a:cubicBezTo>
                    <a:pt x="133" y="72"/>
                    <a:pt x="133" y="72"/>
                    <a:pt x="133" y="72"/>
                  </a:cubicBezTo>
                  <a:cubicBezTo>
                    <a:pt x="132" y="72"/>
                    <a:pt x="132" y="72"/>
                    <a:pt x="132" y="72"/>
                  </a:cubicBezTo>
                  <a:cubicBezTo>
                    <a:pt x="128" y="72"/>
                    <a:pt x="132" y="72"/>
                    <a:pt x="128" y="72"/>
                  </a:cubicBezTo>
                  <a:cubicBezTo>
                    <a:pt x="127" y="72"/>
                    <a:pt x="127" y="72"/>
                    <a:pt x="127" y="72"/>
                  </a:cubicBezTo>
                  <a:cubicBezTo>
                    <a:pt x="126" y="71"/>
                    <a:pt x="126" y="71"/>
                    <a:pt x="126" y="71"/>
                  </a:cubicBezTo>
                  <a:cubicBezTo>
                    <a:pt x="125" y="71"/>
                    <a:pt x="125" y="71"/>
                    <a:pt x="125" y="71"/>
                  </a:cubicBezTo>
                  <a:cubicBezTo>
                    <a:pt x="124" y="71"/>
                    <a:pt x="124" y="71"/>
                    <a:pt x="124" y="71"/>
                  </a:cubicBezTo>
                  <a:cubicBezTo>
                    <a:pt x="124" y="72"/>
                    <a:pt x="124" y="72"/>
                    <a:pt x="124" y="72"/>
                  </a:cubicBezTo>
                  <a:cubicBezTo>
                    <a:pt x="123" y="72"/>
                    <a:pt x="123" y="72"/>
                    <a:pt x="123" y="72"/>
                  </a:cubicBezTo>
                  <a:cubicBezTo>
                    <a:pt x="122" y="70"/>
                    <a:pt x="122" y="70"/>
                    <a:pt x="122" y="70"/>
                  </a:cubicBezTo>
                  <a:cubicBezTo>
                    <a:pt x="121" y="70"/>
                    <a:pt x="121" y="70"/>
                    <a:pt x="121" y="70"/>
                  </a:cubicBezTo>
                  <a:cubicBezTo>
                    <a:pt x="120" y="70"/>
                    <a:pt x="120" y="70"/>
                    <a:pt x="120" y="70"/>
                  </a:cubicBezTo>
                  <a:cubicBezTo>
                    <a:pt x="121" y="72"/>
                    <a:pt x="121" y="72"/>
                    <a:pt x="121" y="72"/>
                  </a:cubicBezTo>
                  <a:cubicBezTo>
                    <a:pt x="120" y="72"/>
                    <a:pt x="120" y="72"/>
                    <a:pt x="120" y="72"/>
                  </a:cubicBezTo>
                  <a:cubicBezTo>
                    <a:pt x="120" y="73"/>
                    <a:pt x="120" y="73"/>
                    <a:pt x="120" y="73"/>
                  </a:cubicBezTo>
                  <a:cubicBezTo>
                    <a:pt x="119" y="73"/>
                    <a:pt x="119" y="73"/>
                    <a:pt x="119" y="73"/>
                  </a:cubicBezTo>
                  <a:cubicBezTo>
                    <a:pt x="119" y="73"/>
                    <a:pt x="119" y="73"/>
                    <a:pt x="119" y="73"/>
                  </a:cubicBezTo>
                  <a:cubicBezTo>
                    <a:pt x="119" y="74"/>
                    <a:pt x="120" y="75"/>
                    <a:pt x="120" y="75"/>
                  </a:cubicBezTo>
                  <a:cubicBezTo>
                    <a:pt x="121" y="76"/>
                    <a:pt x="121" y="76"/>
                    <a:pt x="122" y="78"/>
                  </a:cubicBezTo>
                  <a:cubicBezTo>
                    <a:pt x="123" y="78"/>
                    <a:pt x="123" y="78"/>
                    <a:pt x="123" y="78"/>
                  </a:cubicBezTo>
                  <a:cubicBezTo>
                    <a:pt x="123" y="78"/>
                    <a:pt x="123" y="78"/>
                    <a:pt x="123" y="78"/>
                  </a:cubicBezTo>
                  <a:cubicBezTo>
                    <a:pt x="123" y="79"/>
                    <a:pt x="123" y="79"/>
                    <a:pt x="123" y="79"/>
                  </a:cubicBezTo>
                  <a:cubicBezTo>
                    <a:pt x="123" y="81"/>
                    <a:pt x="123" y="81"/>
                    <a:pt x="123" y="81"/>
                  </a:cubicBezTo>
                  <a:cubicBezTo>
                    <a:pt x="122" y="81"/>
                    <a:pt x="122" y="81"/>
                    <a:pt x="122" y="81"/>
                  </a:cubicBezTo>
                  <a:cubicBezTo>
                    <a:pt x="122" y="80"/>
                    <a:pt x="122" y="81"/>
                    <a:pt x="121" y="80"/>
                  </a:cubicBezTo>
                  <a:cubicBezTo>
                    <a:pt x="120" y="79"/>
                    <a:pt x="120" y="79"/>
                    <a:pt x="120" y="79"/>
                  </a:cubicBezTo>
                  <a:cubicBezTo>
                    <a:pt x="120" y="80"/>
                    <a:pt x="120" y="80"/>
                    <a:pt x="120" y="80"/>
                  </a:cubicBezTo>
                  <a:cubicBezTo>
                    <a:pt x="120" y="80"/>
                    <a:pt x="120" y="80"/>
                    <a:pt x="120" y="80"/>
                  </a:cubicBezTo>
                  <a:cubicBezTo>
                    <a:pt x="120" y="82"/>
                    <a:pt x="120" y="82"/>
                    <a:pt x="120" y="82"/>
                  </a:cubicBezTo>
                  <a:cubicBezTo>
                    <a:pt x="120" y="84"/>
                    <a:pt x="120" y="84"/>
                    <a:pt x="120" y="84"/>
                  </a:cubicBezTo>
                  <a:cubicBezTo>
                    <a:pt x="120" y="85"/>
                    <a:pt x="120" y="85"/>
                    <a:pt x="120" y="85"/>
                  </a:cubicBezTo>
                  <a:cubicBezTo>
                    <a:pt x="120" y="85"/>
                    <a:pt x="120" y="85"/>
                    <a:pt x="120" y="85"/>
                  </a:cubicBezTo>
                  <a:cubicBezTo>
                    <a:pt x="119" y="85"/>
                    <a:pt x="119" y="85"/>
                    <a:pt x="119" y="85"/>
                  </a:cubicBezTo>
                  <a:cubicBezTo>
                    <a:pt x="113" y="75"/>
                    <a:pt x="114" y="76"/>
                    <a:pt x="113" y="73"/>
                  </a:cubicBezTo>
                  <a:cubicBezTo>
                    <a:pt x="112" y="73"/>
                    <a:pt x="112" y="73"/>
                    <a:pt x="112" y="73"/>
                  </a:cubicBezTo>
                  <a:cubicBezTo>
                    <a:pt x="111" y="75"/>
                    <a:pt x="111" y="76"/>
                    <a:pt x="110" y="77"/>
                  </a:cubicBezTo>
                  <a:cubicBezTo>
                    <a:pt x="109" y="78"/>
                    <a:pt x="109" y="78"/>
                    <a:pt x="108" y="79"/>
                  </a:cubicBezTo>
                  <a:cubicBezTo>
                    <a:pt x="107" y="79"/>
                    <a:pt x="107" y="79"/>
                    <a:pt x="107" y="79"/>
                  </a:cubicBezTo>
                  <a:cubicBezTo>
                    <a:pt x="105" y="81"/>
                    <a:pt x="105" y="80"/>
                    <a:pt x="104" y="83"/>
                  </a:cubicBezTo>
                  <a:cubicBezTo>
                    <a:pt x="104" y="86"/>
                    <a:pt x="104" y="84"/>
                    <a:pt x="105" y="91"/>
                  </a:cubicBezTo>
                  <a:cubicBezTo>
                    <a:pt x="106" y="91"/>
                    <a:pt x="106" y="91"/>
                    <a:pt x="106" y="91"/>
                  </a:cubicBezTo>
                  <a:cubicBezTo>
                    <a:pt x="106" y="91"/>
                    <a:pt x="106" y="91"/>
                    <a:pt x="106" y="91"/>
                  </a:cubicBezTo>
                  <a:cubicBezTo>
                    <a:pt x="106" y="92"/>
                    <a:pt x="106" y="92"/>
                    <a:pt x="106" y="92"/>
                  </a:cubicBezTo>
                  <a:cubicBezTo>
                    <a:pt x="105" y="93"/>
                    <a:pt x="103" y="94"/>
                    <a:pt x="102" y="96"/>
                  </a:cubicBezTo>
                  <a:cubicBezTo>
                    <a:pt x="100" y="97"/>
                    <a:pt x="100" y="97"/>
                    <a:pt x="100" y="97"/>
                  </a:cubicBezTo>
                  <a:cubicBezTo>
                    <a:pt x="96" y="102"/>
                    <a:pt x="98" y="112"/>
                    <a:pt x="77" y="114"/>
                  </a:cubicBezTo>
                  <a:cubicBezTo>
                    <a:pt x="75" y="115"/>
                    <a:pt x="75" y="115"/>
                    <a:pt x="75" y="115"/>
                  </a:cubicBezTo>
                  <a:cubicBezTo>
                    <a:pt x="72" y="115"/>
                    <a:pt x="73" y="115"/>
                    <a:pt x="70" y="115"/>
                  </a:cubicBezTo>
                  <a:cubicBezTo>
                    <a:pt x="66" y="118"/>
                    <a:pt x="66" y="118"/>
                    <a:pt x="66" y="118"/>
                  </a:cubicBezTo>
                  <a:cubicBezTo>
                    <a:pt x="51" y="121"/>
                    <a:pt x="61" y="120"/>
                    <a:pt x="51" y="123"/>
                  </a:cubicBezTo>
                  <a:cubicBezTo>
                    <a:pt x="49" y="123"/>
                    <a:pt x="49" y="123"/>
                    <a:pt x="49" y="123"/>
                  </a:cubicBezTo>
                  <a:cubicBezTo>
                    <a:pt x="48" y="122"/>
                    <a:pt x="48" y="122"/>
                    <a:pt x="48" y="122"/>
                  </a:cubicBezTo>
                  <a:cubicBezTo>
                    <a:pt x="44" y="123"/>
                    <a:pt x="46" y="122"/>
                    <a:pt x="43" y="122"/>
                  </a:cubicBezTo>
                  <a:cubicBezTo>
                    <a:pt x="37" y="126"/>
                    <a:pt x="35" y="126"/>
                    <a:pt x="29" y="132"/>
                  </a:cubicBezTo>
                  <a:cubicBezTo>
                    <a:pt x="24" y="135"/>
                    <a:pt x="22" y="135"/>
                    <a:pt x="20" y="136"/>
                  </a:cubicBezTo>
                  <a:cubicBezTo>
                    <a:pt x="19" y="138"/>
                    <a:pt x="17" y="141"/>
                    <a:pt x="17" y="143"/>
                  </a:cubicBezTo>
                  <a:cubicBezTo>
                    <a:pt x="16" y="144"/>
                    <a:pt x="16" y="144"/>
                    <a:pt x="16" y="144"/>
                  </a:cubicBezTo>
                  <a:cubicBezTo>
                    <a:pt x="14" y="144"/>
                    <a:pt x="15" y="144"/>
                    <a:pt x="14" y="144"/>
                  </a:cubicBezTo>
                  <a:cubicBezTo>
                    <a:pt x="14" y="142"/>
                    <a:pt x="14" y="142"/>
                    <a:pt x="14" y="142"/>
                  </a:cubicBezTo>
                  <a:cubicBezTo>
                    <a:pt x="13" y="141"/>
                    <a:pt x="13" y="141"/>
                    <a:pt x="13" y="141"/>
                  </a:cubicBezTo>
                  <a:cubicBezTo>
                    <a:pt x="14" y="137"/>
                    <a:pt x="14" y="137"/>
                    <a:pt x="14" y="137"/>
                  </a:cubicBezTo>
                  <a:cubicBezTo>
                    <a:pt x="14" y="136"/>
                    <a:pt x="14" y="136"/>
                    <a:pt x="14" y="136"/>
                  </a:cubicBezTo>
                  <a:cubicBezTo>
                    <a:pt x="12" y="137"/>
                    <a:pt x="13" y="137"/>
                    <a:pt x="12" y="138"/>
                  </a:cubicBezTo>
                  <a:cubicBezTo>
                    <a:pt x="10" y="144"/>
                    <a:pt x="10" y="142"/>
                    <a:pt x="9" y="146"/>
                  </a:cubicBezTo>
                  <a:cubicBezTo>
                    <a:pt x="11" y="150"/>
                    <a:pt x="10" y="149"/>
                    <a:pt x="10" y="156"/>
                  </a:cubicBezTo>
                  <a:cubicBezTo>
                    <a:pt x="6" y="161"/>
                    <a:pt x="6" y="162"/>
                    <a:pt x="6" y="168"/>
                  </a:cubicBezTo>
                  <a:cubicBezTo>
                    <a:pt x="11" y="179"/>
                    <a:pt x="10" y="178"/>
                    <a:pt x="15" y="186"/>
                  </a:cubicBezTo>
                  <a:cubicBezTo>
                    <a:pt x="15" y="189"/>
                    <a:pt x="15" y="187"/>
                    <a:pt x="15" y="191"/>
                  </a:cubicBezTo>
                  <a:cubicBezTo>
                    <a:pt x="14" y="192"/>
                    <a:pt x="14" y="192"/>
                    <a:pt x="14" y="192"/>
                  </a:cubicBezTo>
                  <a:cubicBezTo>
                    <a:pt x="13" y="192"/>
                    <a:pt x="13" y="192"/>
                    <a:pt x="13" y="192"/>
                  </a:cubicBezTo>
                  <a:cubicBezTo>
                    <a:pt x="12" y="191"/>
                    <a:pt x="12" y="191"/>
                    <a:pt x="12" y="191"/>
                  </a:cubicBezTo>
                  <a:cubicBezTo>
                    <a:pt x="12" y="191"/>
                    <a:pt x="12" y="191"/>
                    <a:pt x="12" y="191"/>
                  </a:cubicBezTo>
                  <a:cubicBezTo>
                    <a:pt x="11" y="188"/>
                    <a:pt x="11" y="188"/>
                    <a:pt x="11" y="188"/>
                  </a:cubicBezTo>
                  <a:cubicBezTo>
                    <a:pt x="11" y="188"/>
                    <a:pt x="11" y="188"/>
                    <a:pt x="11" y="188"/>
                  </a:cubicBezTo>
                  <a:cubicBezTo>
                    <a:pt x="10" y="189"/>
                    <a:pt x="10" y="189"/>
                    <a:pt x="10" y="189"/>
                  </a:cubicBezTo>
                  <a:cubicBezTo>
                    <a:pt x="10" y="189"/>
                    <a:pt x="10" y="189"/>
                    <a:pt x="10" y="189"/>
                  </a:cubicBezTo>
                  <a:cubicBezTo>
                    <a:pt x="9" y="189"/>
                    <a:pt x="9" y="189"/>
                    <a:pt x="9" y="189"/>
                  </a:cubicBezTo>
                  <a:cubicBezTo>
                    <a:pt x="9" y="188"/>
                    <a:pt x="9" y="188"/>
                    <a:pt x="9" y="188"/>
                  </a:cubicBezTo>
                  <a:cubicBezTo>
                    <a:pt x="9" y="187"/>
                    <a:pt x="9" y="186"/>
                    <a:pt x="9" y="185"/>
                  </a:cubicBezTo>
                  <a:cubicBezTo>
                    <a:pt x="8" y="184"/>
                    <a:pt x="8" y="184"/>
                    <a:pt x="7" y="183"/>
                  </a:cubicBezTo>
                  <a:cubicBezTo>
                    <a:pt x="6" y="182"/>
                    <a:pt x="6" y="182"/>
                    <a:pt x="6" y="182"/>
                  </a:cubicBezTo>
                  <a:cubicBezTo>
                    <a:pt x="6" y="183"/>
                    <a:pt x="6" y="183"/>
                    <a:pt x="6" y="183"/>
                  </a:cubicBezTo>
                  <a:cubicBezTo>
                    <a:pt x="6" y="184"/>
                    <a:pt x="6" y="184"/>
                    <a:pt x="6" y="184"/>
                  </a:cubicBezTo>
                  <a:cubicBezTo>
                    <a:pt x="7" y="187"/>
                    <a:pt x="7" y="186"/>
                    <a:pt x="8" y="189"/>
                  </a:cubicBezTo>
                  <a:cubicBezTo>
                    <a:pt x="9" y="190"/>
                    <a:pt x="9" y="190"/>
                    <a:pt x="9" y="190"/>
                  </a:cubicBezTo>
                  <a:cubicBezTo>
                    <a:pt x="10" y="191"/>
                    <a:pt x="10" y="191"/>
                    <a:pt x="10" y="191"/>
                  </a:cubicBezTo>
                  <a:cubicBezTo>
                    <a:pt x="11" y="192"/>
                    <a:pt x="11" y="192"/>
                    <a:pt x="11" y="192"/>
                  </a:cubicBezTo>
                  <a:cubicBezTo>
                    <a:pt x="11" y="194"/>
                    <a:pt x="11" y="194"/>
                    <a:pt x="11" y="194"/>
                  </a:cubicBezTo>
                  <a:cubicBezTo>
                    <a:pt x="10" y="195"/>
                    <a:pt x="10" y="194"/>
                    <a:pt x="9" y="195"/>
                  </a:cubicBezTo>
                  <a:cubicBezTo>
                    <a:pt x="8" y="194"/>
                    <a:pt x="8" y="194"/>
                    <a:pt x="8" y="194"/>
                  </a:cubicBezTo>
                  <a:cubicBezTo>
                    <a:pt x="7" y="192"/>
                    <a:pt x="7" y="192"/>
                    <a:pt x="6" y="189"/>
                  </a:cubicBezTo>
                  <a:cubicBezTo>
                    <a:pt x="5" y="188"/>
                    <a:pt x="5" y="188"/>
                    <a:pt x="5" y="188"/>
                  </a:cubicBezTo>
                  <a:cubicBezTo>
                    <a:pt x="5" y="189"/>
                    <a:pt x="5" y="189"/>
                    <a:pt x="5" y="189"/>
                  </a:cubicBezTo>
                  <a:cubicBezTo>
                    <a:pt x="5" y="190"/>
                    <a:pt x="5" y="190"/>
                    <a:pt x="5" y="190"/>
                  </a:cubicBezTo>
                  <a:cubicBezTo>
                    <a:pt x="5" y="190"/>
                    <a:pt x="5" y="190"/>
                    <a:pt x="5" y="190"/>
                  </a:cubicBezTo>
                  <a:cubicBezTo>
                    <a:pt x="5" y="190"/>
                    <a:pt x="5" y="190"/>
                    <a:pt x="5" y="190"/>
                  </a:cubicBezTo>
                  <a:cubicBezTo>
                    <a:pt x="4" y="190"/>
                    <a:pt x="4" y="190"/>
                    <a:pt x="4" y="190"/>
                  </a:cubicBezTo>
                  <a:cubicBezTo>
                    <a:pt x="3" y="190"/>
                    <a:pt x="3" y="190"/>
                    <a:pt x="3" y="190"/>
                  </a:cubicBezTo>
                  <a:cubicBezTo>
                    <a:pt x="18" y="211"/>
                    <a:pt x="12" y="204"/>
                    <a:pt x="14" y="213"/>
                  </a:cubicBezTo>
                  <a:cubicBezTo>
                    <a:pt x="16" y="216"/>
                    <a:pt x="18" y="218"/>
                    <a:pt x="19" y="221"/>
                  </a:cubicBezTo>
                  <a:cubicBezTo>
                    <a:pt x="19" y="222"/>
                    <a:pt x="19" y="222"/>
                    <a:pt x="19" y="222"/>
                  </a:cubicBezTo>
                  <a:cubicBezTo>
                    <a:pt x="19" y="224"/>
                    <a:pt x="19" y="224"/>
                    <a:pt x="19" y="224"/>
                  </a:cubicBezTo>
                  <a:cubicBezTo>
                    <a:pt x="22" y="227"/>
                    <a:pt x="22" y="227"/>
                    <a:pt x="22" y="227"/>
                  </a:cubicBezTo>
                  <a:cubicBezTo>
                    <a:pt x="26" y="240"/>
                    <a:pt x="18" y="236"/>
                    <a:pt x="31" y="260"/>
                  </a:cubicBezTo>
                  <a:cubicBezTo>
                    <a:pt x="32" y="264"/>
                    <a:pt x="32" y="268"/>
                    <a:pt x="32" y="272"/>
                  </a:cubicBezTo>
                  <a:cubicBezTo>
                    <a:pt x="31" y="272"/>
                    <a:pt x="31" y="272"/>
                    <a:pt x="31" y="272"/>
                  </a:cubicBezTo>
                  <a:cubicBezTo>
                    <a:pt x="31" y="273"/>
                    <a:pt x="31" y="273"/>
                    <a:pt x="31" y="273"/>
                  </a:cubicBezTo>
                  <a:cubicBezTo>
                    <a:pt x="31" y="278"/>
                    <a:pt x="31" y="277"/>
                    <a:pt x="31" y="280"/>
                  </a:cubicBezTo>
                  <a:cubicBezTo>
                    <a:pt x="30" y="283"/>
                    <a:pt x="31" y="282"/>
                    <a:pt x="29" y="284"/>
                  </a:cubicBezTo>
                  <a:cubicBezTo>
                    <a:pt x="28" y="286"/>
                    <a:pt x="28" y="286"/>
                    <a:pt x="28" y="286"/>
                  </a:cubicBezTo>
                  <a:cubicBezTo>
                    <a:pt x="26" y="286"/>
                    <a:pt x="26" y="286"/>
                    <a:pt x="26" y="286"/>
                  </a:cubicBezTo>
                  <a:cubicBezTo>
                    <a:pt x="24" y="285"/>
                    <a:pt x="25" y="285"/>
                    <a:pt x="24" y="284"/>
                  </a:cubicBezTo>
                  <a:cubicBezTo>
                    <a:pt x="23" y="289"/>
                    <a:pt x="23" y="287"/>
                    <a:pt x="23" y="291"/>
                  </a:cubicBezTo>
                  <a:cubicBezTo>
                    <a:pt x="24" y="293"/>
                    <a:pt x="24" y="292"/>
                    <a:pt x="24" y="294"/>
                  </a:cubicBezTo>
                  <a:cubicBezTo>
                    <a:pt x="25" y="295"/>
                    <a:pt x="25" y="295"/>
                    <a:pt x="25" y="295"/>
                  </a:cubicBezTo>
                  <a:cubicBezTo>
                    <a:pt x="26" y="295"/>
                    <a:pt x="26" y="295"/>
                    <a:pt x="26" y="295"/>
                  </a:cubicBezTo>
                  <a:cubicBezTo>
                    <a:pt x="27" y="295"/>
                    <a:pt x="27" y="295"/>
                    <a:pt x="27" y="295"/>
                  </a:cubicBezTo>
                  <a:cubicBezTo>
                    <a:pt x="32" y="297"/>
                    <a:pt x="31" y="297"/>
                    <a:pt x="35" y="301"/>
                  </a:cubicBezTo>
                  <a:cubicBezTo>
                    <a:pt x="38" y="303"/>
                    <a:pt x="37" y="302"/>
                    <a:pt x="41" y="304"/>
                  </a:cubicBezTo>
                  <a:cubicBezTo>
                    <a:pt x="51" y="306"/>
                    <a:pt x="42" y="304"/>
                    <a:pt x="53" y="306"/>
                  </a:cubicBezTo>
                  <a:cubicBezTo>
                    <a:pt x="53" y="306"/>
                    <a:pt x="58" y="304"/>
                    <a:pt x="59" y="304"/>
                  </a:cubicBezTo>
                  <a:cubicBezTo>
                    <a:pt x="64" y="300"/>
                    <a:pt x="62" y="302"/>
                    <a:pt x="67" y="297"/>
                  </a:cubicBezTo>
                  <a:cubicBezTo>
                    <a:pt x="70" y="297"/>
                    <a:pt x="69" y="297"/>
                    <a:pt x="71" y="297"/>
                  </a:cubicBezTo>
                  <a:cubicBezTo>
                    <a:pt x="74" y="296"/>
                    <a:pt x="74" y="296"/>
                    <a:pt x="74" y="296"/>
                  </a:cubicBezTo>
                  <a:cubicBezTo>
                    <a:pt x="76" y="292"/>
                    <a:pt x="76" y="292"/>
                    <a:pt x="76" y="292"/>
                  </a:cubicBezTo>
                  <a:cubicBezTo>
                    <a:pt x="77" y="291"/>
                    <a:pt x="76" y="291"/>
                    <a:pt x="78" y="290"/>
                  </a:cubicBezTo>
                  <a:cubicBezTo>
                    <a:pt x="82" y="290"/>
                    <a:pt x="82" y="290"/>
                    <a:pt x="82" y="290"/>
                  </a:cubicBezTo>
                  <a:cubicBezTo>
                    <a:pt x="84" y="290"/>
                    <a:pt x="84" y="290"/>
                    <a:pt x="84" y="290"/>
                  </a:cubicBezTo>
                  <a:cubicBezTo>
                    <a:pt x="89" y="288"/>
                    <a:pt x="99" y="288"/>
                    <a:pt x="103" y="289"/>
                  </a:cubicBezTo>
                  <a:cubicBezTo>
                    <a:pt x="104" y="291"/>
                    <a:pt x="104" y="291"/>
                    <a:pt x="104" y="291"/>
                  </a:cubicBezTo>
                  <a:cubicBezTo>
                    <a:pt x="110" y="289"/>
                    <a:pt x="111" y="289"/>
                    <a:pt x="114" y="289"/>
                  </a:cubicBezTo>
                  <a:cubicBezTo>
                    <a:pt x="116" y="291"/>
                    <a:pt x="116" y="291"/>
                    <a:pt x="116" y="291"/>
                  </a:cubicBezTo>
                  <a:cubicBezTo>
                    <a:pt x="117" y="289"/>
                    <a:pt x="117" y="289"/>
                    <a:pt x="117" y="289"/>
                  </a:cubicBezTo>
                  <a:cubicBezTo>
                    <a:pt x="119" y="290"/>
                    <a:pt x="119" y="290"/>
                    <a:pt x="119" y="290"/>
                  </a:cubicBezTo>
                  <a:cubicBezTo>
                    <a:pt x="121" y="289"/>
                    <a:pt x="121" y="289"/>
                    <a:pt x="121" y="289"/>
                  </a:cubicBezTo>
                  <a:cubicBezTo>
                    <a:pt x="124" y="284"/>
                    <a:pt x="123" y="285"/>
                    <a:pt x="126" y="279"/>
                  </a:cubicBezTo>
                  <a:cubicBezTo>
                    <a:pt x="127" y="278"/>
                    <a:pt x="127" y="278"/>
                    <a:pt x="127" y="278"/>
                  </a:cubicBezTo>
                  <a:cubicBezTo>
                    <a:pt x="129" y="277"/>
                    <a:pt x="129" y="277"/>
                    <a:pt x="129" y="277"/>
                  </a:cubicBezTo>
                  <a:cubicBezTo>
                    <a:pt x="131" y="277"/>
                    <a:pt x="130" y="277"/>
                    <a:pt x="133" y="276"/>
                  </a:cubicBezTo>
                  <a:cubicBezTo>
                    <a:pt x="146" y="268"/>
                    <a:pt x="136" y="275"/>
                    <a:pt x="146" y="268"/>
                  </a:cubicBezTo>
                  <a:cubicBezTo>
                    <a:pt x="149" y="267"/>
                    <a:pt x="149" y="267"/>
                    <a:pt x="149" y="267"/>
                  </a:cubicBezTo>
                  <a:cubicBezTo>
                    <a:pt x="157" y="268"/>
                    <a:pt x="163" y="270"/>
                    <a:pt x="180" y="260"/>
                  </a:cubicBezTo>
                  <a:cubicBezTo>
                    <a:pt x="190" y="258"/>
                    <a:pt x="197" y="259"/>
                    <a:pt x="201" y="259"/>
                  </a:cubicBezTo>
                  <a:cubicBezTo>
                    <a:pt x="204" y="258"/>
                    <a:pt x="201" y="259"/>
                    <a:pt x="205" y="257"/>
                  </a:cubicBezTo>
                  <a:cubicBezTo>
                    <a:pt x="209" y="258"/>
                    <a:pt x="209" y="259"/>
                    <a:pt x="217" y="264"/>
                  </a:cubicBezTo>
                  <a:cubicBezTo>
                    <a:pt x="218" y="264"/>
                    <a:pt x="218" y="264"/>
                    <a:pt x="218" y="264"/>
                  </a:cubicBezTo>
                  <a:cubicBezTo>
                    <a:pt x="222" y="263"/>
                    <a:pt x="222" y="263"/>
                    <a:pt x="222" y="263"/>
                  </a:cubicBezTo>
                  <a:cubicBezTo>
                    <a:pt x="223" y="264"/>
                    <a:pt x="223" y="264"/>
                    <a:pt x="223" y="264"/>
                  </a:cubicBezTo>
                  <a:cubicBezTo>
                    <a:pt x="228" y="267"/>
                    <a:pt x="228" y="267"/>
                    <a:pt x="228" y="267"/>
                  </a:cubicBezTo>
                  <a:cubicBezTo>
                    <a:pt x="231" y="267"/>
                    <a:pt x="230" y="267"/>
                    <a:pt x="232" y="267"/>
                  </a:cubicBezTo>
                  <a:cubicBezTo>
                    <a:pt x="233" y="267"/>
                    <a:pt x="233" y="267"/>
                    <a:pt x="233" y="267"/>
                  </a:cubicBezTo>
                  <a:cubicBezTo>
                    <a:pt x="234" y="268"/>
                    <a:pt x="234" y="268"/>
                    <a:pt x="234" y="268"/>
                  </a:cubicBezTo>
                  <a:cubicBezTo>
                    <a:pt x="236" y="270"/>
                    <a:pt x="236" y="270"/>
                    <a:pt x="236" y="270"/>
                  </a:cubicBezTo>
                  <a:cubicBezTo>
                    <a:pt x="239" y="271"/>
                    <a:pt x="239" y="271"/>
                    <a:pt x="239" y="271"/>
                  </a:cubicBezTo>
                  <a:cubicBezTo>
                    <a:pt x="240" y="273"/>
                    <a:pt x="240" y="273"/>
                    <a:pt x="240" y="273"/>
                  </a:cubicBezTo>
                  <a:cubicBezTo>
                    <a:pt x="239" y="274"/>
                    <a:pt x="239" y="274"/>
                    <a:pt x="239" y="274"/>
                  </a:cubicBezTo>
                  <a:cubicBezTo>
                    <a:pt x="238" y="274"/>
                    <a:pt x="239" y="274"/>
                    <a:pt x="238" y="274"/>
                  </a:cubicBezTo>
                  <a:cubicBezTo>
                    <a:pt x="239" y="277"/>
                    <a:pt x="239" y="277"/>
                    <a:pt x="239" y="277"/>
                  </a:cubicBezTo>
                  <a:cubicBezTo>
                    <a:pt x="240" y="280"/>
                    <a:pt x="240" y="280"/>
                    <a:pt x="240" y="280"/>
                  </a:cubicBezTo>
                  <a:cubicBezTo>
                    <a:pt x="244" y="280"/>
                    <a:pt x="244" y="280"/>
                    <a:pt x="244" y="280"/>
                  </a:cubicBezTo>
                  <a:cubicBezTo>
                    <a:pt x="245" y="281"/>
                    <a:pt x="245" y="281"/>
                    <a:pt x="245" y="281"/>
                  </a:cubicBezTo>
                  <a:cubicBezTo>
                    <a:pt x="246" y="282"/>
                    <a:pt x="246" y="282"/>
                    <a:pt x="246" y="282"/>
                  </a:cubicBezTo>
                  <a:cubicBezTo>
                    <a:pt x="246" y="284"/>
                    <a:pt x="246" y="283"/>
                    <a:pt x="247" y="286"/>
                  </a:cubicBezTo>
                  <a:cubicBezTo>
                    <a:pt x="249" y="288"/>
                    <a:pt x="248" y="287"/>
                    <a:pt x="250" y="289"/>
                  </a:cubicBezTo>
                  <a:cubicBezTo>
                    <a:pt x="251" y="291"/>
                    <a:pt x="253" y="297"/>
                    <a:pt x="253" y="299"/>
                  </a:cubicBezTo>
                  <a:cubicBezTo>
                    <a:pt x="253" y="299"/>
                    <a:pt x="253" y="299"/>
                    <a:pt x="253" y="299"/>
                  </a:cubicBezTo>
                  <a:cubicBezTo>
                    <a:pt x="252" y="299"/>
                    <a:pt x="252" y="299"/>
                    <a:pt x="252" y="299"/>
                  </a:cubicBezTo>
                  <a:cubicBezTo>
                    <a:pt x="251" y="298"/>
                    <a:pt x="252" y="298"/>
                    <a:pt x="251" y="297"/>
                  </a:cubicBezTo>
                  <a:cubicBezTo>
                    <a:pt x="250" y="297"/>
                    <a:pt x="250" y="297"/>
                    <a:pt x="250" y="297"/>
                  </a:cubicBezTo>
                  <a:cubicBezTo>
                    <a:pt x="250" y="298"/>
                    <a:pt x="250" y="298"/>
                    <a:pt x="250" y="298"/>
                  </a:cubicBezTo>
                  <a:cubicBezTo>
                    <a:pt x="249" y="299"/>
                    <a:pt x="249" y="299"/>
                    <a:pt x="249" y="299"/>
                  </a:cubicBezTo>
                  <a:cubicBezTo>
                    <a:pt x="250" y="298"/>
                    <a:pt x="250" y="298"/>
                    <a:pt x="250" y="298"/>
                  </a:cubicBezTo>
                  <a:cubicBezTo>
                    <a:pt x="251" y="299"/>
                    <a:pt x="251" y="299"/>
                    <a:pt x="251" y="299"/>
                  </a:cubicBezTo>
                  <a:cubicBezTo>
                    <a:pt x="252" y="300"/>
                    <a:pt x="252" y="300"/>
                    <a:pt x="253" y="301"/>
                  </a:cubicBezTo>
                  <a:cubicBezTo>
                    <a:pt x="255" y="303"/>
                    <a:pt x="255" y="303"/>
                    <a:pt x="255" y="303"/>
                  </a:cubicBezTo>
                  <a:cubicBezTo>
                    <a:pt x="256" y="303"/>
                    <a:pt x="256" y="303"/>
                    <a:pt x="257" y="302"/>
                  </a:cubicBezTo>
                  <a:cubicBezTo>
                    <a:pt x="258" y="304"/>
                    <a:pt x="258" y="304"/>
                    <a:pt x="258" y="304"/>
                  </a:cubicBezTo>
                  <a:cubicBezTo>
                    <a:pt x="259" y="304"/>
                    <a:pt x="259" y="304"/>
                    <a:pt x="259" y="304"/>
                  </a:cubicBezTo>
                  <a:cubicBezTo>
                    <a:pt x="259" y="304"/>
                    <a:pt x="259" y="304"/>
                    <a:pt x="259" y="304"/>
                  </a:cubicBezTo>
                  <a:cubicBezTo>
                    <a:pt x="259" y="301"/>
                    <a:pt x="259" y="301"/>
                    <a:pt x="259" y="301"/>
                  </a:cubicBezTo>
                  <a:cubicBezTo>
                    <a:pt x="258" y="301"/>
                    <a:pt x="258" y="301"/>
                    <a:pt x="258" y="301"/>
                  </a:cubicBezTo>
                  <a:cubicBezTo>
                    <a:pt x="258" y="300"/>
                    <a:pt x="258" y="300"/>
                    <a:pt x="258" y="300"/>
                  </a:cubicBezTo>
                  <a:cubicBezTo>
                    <a:pt x="259" y="299"/>
                    <a:pt x="259" y="299"/>
                    <a:pt x="259" y="299"/>
                  </a:cubicBezTo>
                  <a:cubicBezTo>
                    <a:pt x="259" y="298"/>
                    <a:pt x="259" y="298"/>
                    <a:pt x="259" y="298"/>
                  </a:cubicBezTo>
                  <a:cubicBezTo>
                    <a:pt x="261" y="296"/>
                    <a:pt x="260" y="297"/>
                    <a:pt x="264" y="291"/>
                  </a:cubicBezTo>
                  <a:cubicBezTo>
                    <a:pt x="265" y="290"/>
                    <a:pt x="265" y="291"/>
                    <a:pt x="266" y="289"/>
                  </a:cubicBezTo>
                  <a:cubicBezTo>
                    <a:pt x="271" y="287"/>
                    <a:pt x="270" y="287"/>
                    <a:pt x="272" y="287"/>
                  </a:cubicBezTo>
                  <a:cubicBezTo>
                    <a:pt x="273" y="286"/>
                    <a:pt x="273" y="286"/>
                    <a:pt x="273" y="286"/>
                  </a:cubicBezTo>
                  <a:cubicBezTo>
                    <a:pt x="275" y="282"/>
                    <a:pt x="274" y="284"/>
                    <a:pt x="276" y="280"/>
                  </a:cubicBezTo>
                  <a:cubicBezTo>
                    <a:pt x="277" y="278"/>
                    <a:pt x="276" y="279"/>
                    <a:pt x="278" y="277"/>
                  </a:cubicBezTo>
                  <a:cubicBezTo>
                    <a:pt x="279" y="275"/>
                    <a:pt x="279" y="275"/>
                    <a:pt x="279" y="275"/>
                  </a:cubicBezTo>
                  <a:cubicBezTo>
                    <a:pt x="279" y="273"/>
                    <a:pt x="279" y="274"/>
                    <a:pt x="279" y="272"/>
                  </a:cubicBezTo>
                  <a:cubicBezTo>
                    <a:pt x="281" y="273"/>
                    <a:pt x="280" y="273"/>
                    <a:pt x="282" y="279"/>
                  </a:cubicBezTo>
                  <a:cubicBezTo>
                    <a:pt x="281" y="280"/>
                    <a:pt x="281" y="280"/>
                    <a:pt x="281" y="280"/>
                  </a:cubicBezTo>
                  <a:cubicBezTo>
                    <a:pt x="280" y="280"/>
                    <a:pt x="280" y="280"/>
                    <a:pt x="280" y="280"/>
                  </a:cubicBezTo>
                  <a:cubicBezTo>
                    <a:pt x="280" y="284"/>
                    <a:pt x="281" y="281"/>
                    <a:pt x="281" y="285"/>
                  </a:cubicBezTo>
                  <a:cubicBezTo>
                    <a:pt x="278" y="288"/>
                    <a:pt x="278" y="288"/>
                    <a:pt x="276" y="293"/>
                  </a:cubicBezTo>
                  <a:cubicBezTo>
                    <a:pt x="276" y="296"/>
                    <a:pt x="275" y="295"/>
                    <a:pt x="276" y="299"/>
                  </a:cubicBezTo>
                  <a:cubicBezTo>
                    <a:pt x="276" y="302"/>
                    <a:pt x="276" y="301"/>
                    <a:pt x="275" y="303"/>
                  </a:cubicBezTo>
                  <a:cubicBezTo>
                    <a:pt x="274" y="303"/>
                    <a:pt x="272" y="303"/>
                    <a:pt x="271" y="303"/>
                  </a:cubicBezTo>
                  <a:cubicBezTo>
                    <a:pt x="269" y="308"/>
                    <a:pt x="269" y="308"/>
                    <a:pt x="269" y="308"/>
                  </a:cubicBezTo>
                  <a:cubicBezTo>
                    <a:pt x="270" y="308"/>
                    <a:pt x="270" y="308"/>
                    <a:pt x="270" y="308"/>
                  </a:cubicBezTo>
                  <a:cubicBezTo>
                    <a:pt x="271" y="308"/>
                    <a:pt x="271" y="308"/>
                    <a:pt x="271" y="308"/>
                  </a:cubicBezTo>
                  <a:cubicBezTo>
                    <a:pt x="272" y="308"/>
                    <a:pt x="272" y="308"/>
                    <a:pt x="272" y="308"/>
                  </a:cubicBezTo>
                  <a:cubicBezTo>
                    <a:pt x="274" y="307"/>
                    <a:pt x="273" y="307"/>
                    <a:pt x="276" y="306"/>
                  </a:cubicBezTo>
                  <a:cubicBezTo>
                    <a:pt x="277" y="306"/>
                    <a:pt x="277" y="306"/>
                    <a:pt x="278" y="306"/>
                  </a:cubicBezTo>
                  <a:cubicBezTo>
                    <a:pt x="281" y="299"/>
                    <a:pt x="280" y="302"/>
                    <a:pt x="281" y="297"/>
                  </a:cubicBezTo>
                  <a:cubicBezTo>
                    <a:pt x="282" y="295"/>
                    <a:pt x="282" y="295"/>
                    <a:pt x="282" y="295"/>
                  </a:cubicBezTo>
                  <a:cubicBezTo>
                    <a:pt x="282" y="294"/>
                    <a:pt x="282" y="294"/>
                    <a:pt x="283" y="293"/>
                  </a:cubicBezTo>
                  <a:cubicBezTo>
                    <a:pt x="283" y="294"/>
                    <a:pt x="287" y="300"/>
                    <a:pt x="287" y="301"/>
                  </a:cubicBezTo>
                  <a:cubicBezTo>
                    <a:pt x="288" y="305"/>
                    <a:pt x="288" y="305"/>
                    <a:pt x="288" y="305"/>
                  </a:cubicBezTo>
                  <a:cubicBezTo>
                    <a:pt x="286" y="309"/>
                    <a:pt x="286" y="309"/>
                    <a:pt x="286" y="309"/>
                  </a:cubicBezTo>
                  <a:cubicBezTo>
                    <a:pt x="285" y="310"/>
                    <a:pt x="286" y="310"/>
                    <a:pt x="285" y="311"/>
                  </a:cubicBezTo>
                  <a:cubicBezTo>
                    <a:pt x="284" y="313"/>
                    <a:pt x="284" y="313"/>
                    <a:pt x="284" y="313"/>
                  </a:cubicBezTo>
                  <a:cubicBezTo>
                    <a:pt x="286" y="313"/>
                    <a:pt x="286" y="313"/>
                    <a:pt x="288" y="313"/>
                  </a:cubicBezTo>
                  <a:cubicBezTo>
                    <a:pt x="288" y="313"/>
                    <a:pt x="290" y="312"/>
                    <a:pt x="290" y="312"/>
                  </a:cubicBezTo>
                  <a:cubicBezTo>
                    <a:pt x="292" y="312"/>
                    <a:pt x="292" y="312"/>
                    <a:pt x="292" y="312"/>
                  </a:cubicBezTo>
                  <a:cubicBezTo>
                    <a:pt x="292" y="311"/>
                    <a:pt x="292" y="311"/>
                    <a:pt x="292" y="311"/>
                  </a:cubicBezTo>
                  <a:cubicBezTo>
                    <a:pt x="295" y="309"/>
                    <a:pt x="292" y="310"/>
                    <a:pt x="295" y="309"/>
                  </a:cubicBezTo>
                  <a:cubicBezTo>
                    <a:pt x="296" y="309"/>
                    <a:pt x="296" y="309"/>
                    <a:pt x="296" y="309"/>
                  </a:cubicBezTo>
                  <a:cubicBezTo>
                    <a:pt x="296" y="310"/>
                    <a:pt x="296" y="310"/>
                    <a:pt x="297" y="310"/>
                  </a:cubicBezTo>
                  <a:cubicBezTo>
                    <a:pt x="296" y="311"/>
                    <a:pt x="296" y="311"/>
                    <a:pt x="296" y="311"/>
                  </a:cubicBezTo>
                  <a:cubicBezTo>
                    <a:pt x="296" y="313"/>
                    <a:pt x="296" y="313"/>
                    <a:pt x="296" y="313"/>
                  </a:cubicBezTo>
                  <a:cubicBezTo>
                    <a:pt x="296" y="312"/>
                    <a:pt x="296" y="312"/>
                    <a:pt x="296" y="312"/>
                  </a:cubicBezTo>
                  <a:cubicBezTo>
                    <a:pt x="295" y="311"/>
                    <a:pt x="295" y="311"/>
                    <a:pt x="295" y="311"/>
                  </a:cubicBezTo>
                  <a:cubicBezTo>
                    <a:pt x="294" y="312"/>
                    <a:pt x="294" y="312"/>
                    <a:pt x="294" y="312"/>
                  </a:cubicBezTo>
                  <a:cubicBezTo>
                    <a:pt x="294" y="313"/>
                    <a:pt x="294" y="313"/>
                    <a:pt x="294" y="313"/>
                  </a:cubicBezTo>
                  <a:cubicBezTo>
                    <a:pt x="293" y="312"/>
                    <a:pt x="293" y="312"/>
                    <a:pt x="293" y="312"/>
                  </a:cubicBezTo>
                  <a:cubicBezTo>
                    <a:pt x="293" y="313"/>
                    <a:pt x="293" y="313"/>
                    <a:pt x="293" y="314"/>
                  </a:cubicBezTo>
                  <a:cubicBezTo>
                    <a:pt x="299" y="319"/>
                    <a:pt x="300" y="320"/>
                    <a:pt x="303" y="327"/>
                  </a:cubicBezTo>
                  <a:cubicBezTo>
                    <a:pt x="303" y="328"/>
                    <a:pt x="302" y="331"/>
                    <a:pt x="301" y="333"/>
                  </a:cubicBezTo>
                  <a:cubicBezTo>
                    <a:pt x="301" y="334"/>
                    <a:pt x="301" y="334"/>
                    <a:pt x="301" y="334"/>
                  </a:cubicBezTo>
                  <a:cubicBezTo>
                    <a:pt x="302" y="335"/>
                    <a:pt x="302" y="335"/>
                    <a:pt x="302" y="335"/>
                  </a:cubicBezTo>
                  <a:cubicBezTo>
                    <a:pt x="305" y="341"/>
                    <a:pt x="305" y="337"/>
                    <a:pt x="309" y="345"/>
                  </a:cubicBezTo>
                  <a:cubicBezTo>
                    <a:pt x="311" y="346"/>
                    <a:pt x="311" y="346"/>
                    <a:pt x="311" y="346"/>
                  </a:cubicBezTo>
                  <a:cubicBezTo>
                    <a:pt x="316" y="347"/>
                    <a:pt x="316" y="347"/>
                    <a:pt x="316" y="347"/>
                  </a:cubicBezTo>
                  <a:cubicBezTo>
                    <a:pt x="318" y="348"/>
                    <a:pt x="318" y="348"/>
                    <a:pt x="318" y="348"/>
                  </a:cubicBezTo>
                  <a:cubicBezTo>
                    <a:pt x="320" y="351"/>
                    <a:pt x="320" y="351"/>
                    <a:pt x="320" y="351"/>
                  </a:cubicBezTo>
                  <a:cubicBezTo>
                    <a:pt x="321" y="351"/>
                    <a:pt x="321" y="351"/>
                    <a:pt x="322" y="352"/>
                  </a:cubicBezTo>
                  <a:cubicBezTo>
                    <a:pt x="324" y="350"/>
                    <a:pt x="324" y="350"/>
                    <a:pt x="324" y="350"/>
                  </a:cubicBezTo>
                  <a:cubicBezTo>
                    <a:pt x="326" y="350"/>
                    <a:pt x="326" y="350"/>
                    <a:pt x="326" y="350"/>
                  </a:cubicBezTo>
                  <a:cubicBezTo>
                    <a:pt x="329" y="352"/>
                    <a:pt x="329" y="352"/>
                    <a:pt x="329" y="352"/>
                  </a:cubicBezTo>
                  <a:cubicBezTo>
                    <a:pt x="331" y="351"/>
                    <a:pt x="331" y="351"/>
                    <a:pt x="331" y="351"/>
                  </a:cubicBezTo>
                  <a:cubicBezTo>
                    <a:pt x="332" y="352"/>
                    <a:pt x="332" y="352"/>
                    <a:pt x="332" y="352"/>
                  </a:cubicBezTo>
                  <a:cubicBezTo>
                    <a:pt x="334" y="353"/>
                    <a:pt x="333" y="352"/>
                    <a:pt x="336" y="354"/>
                  </a:cubicBezTo>
                  <a:cubicBezTo>
                    <a:pt x="339" y="355"/>
                    <a:pt x="339" y="355"/>
                    <a:pt x="339" y="355"/>
                  </a:cubicBezTo>
                  <a:cubicBezTo>
                    <a:pt x="340" y="357"/>
                    <a:pt x="340" y="357"/>
                    <a:pt x="340" y="357"/>
                  </a:cubicBezTo>
                  <a:cubicBezTo>
                    <a:pt x="342" y="357"/>
                    <a:pt x="341" y="357"/>
                    <a:pt x="344" y="358"/>
                  </a:cubicBezTo>
                  <a:cubicBezTo>
                    <a:pt x="350" y="355"/>
                    <a:pt x="349" y="352"/>
                    <a:pt x="355" y="350"/>
                  </a:cubicBezTo>
                  <a:cubicBezTo>
                    <a:pt x="357" y="349"/>
                    <a:pt x="357" y="349"/>
                    <a:pt x="357" y="349"/>
                  </a:cubicBezTo>
                  <a:cubicBezTo>
                    <a:pt x="356" y="348"/>
                    <a:pt x="356" y="348"/>
                    <a:pt x="356" y="348"/>
                  </a:cubicBezTo>
                  <a:cubicBezTo>
                    <a:pt x="355" y="348"/>
                    <a:pt x="355" y="348"/>
                    <a:pt x="355" y="348"/>
                  </a:cubicBezTo>
                  <a:cubicBezTo>
                    <a:pt x="354" y="348"/>
                    <a:pt x="354" y="348"/>
                    <a:pt x="354" y="348"/>
                  </a:cubicBezTo>
                  <a:cubicBezTo>
                    <a:pt x="354" y="348"/>
                    <a:pt x="355" y="347"/>
                    <a:pt x="359" y="345"/>
                  </a:cubicBezTo>
                  <a:cubicBezTo>
                    <a:pt x="360" y="345"/>
                    <a:pt x="360" y="345"/>
                    <a:pt x="362" y="347"/>
                  </a:cubicBezTo>
                  <a:cubicBezTo>
                    <a:pt x="361" y="350"/>
                    <a:pt x="361" y="349"/>
                    <a:pt x="359" y="351"/>
                  </a:cubicBezTo>
                  <a:cubicBezTo>
                    <a:pt x="358" y="351"/>
                    <a:pt x="358" y="351"/>
                    <a:pt x="357" y="351"/>
                  </a:cubicBezTo>
                  <a:cubicBezTo>
                    <a:pt x="359" y="353"/>
                    <a:pt x="358" y="352"/>
                    <a:pt x="360" y="353"/>
                  </a:cubicBezTo>
                  <a:cubicBezTo>
                    <a:pt x="362" y="351"/>
                    <a:pt x="362" y="351"/>
                    <a:pt x="362" y="351"/>
                  </a:cubicBezTo>
                  <a:cubicBezTo>
                    <a:pt x="363" y="350"/>
                    <a:pt x="363" y="350"/>
                    <a:pt x="364" y="349"/>
                  </a:cubicBezTo>
                  <a:cubicBezTo>
                    <a:pt x="364" y="349"/>
                    <a:pt x="364" y="349"/>
                    <a:pt x="364" y="349"/>
                  </a:cubicBezTo>
                  <a:cubicBezTo>
                    <a:pt x="366" y="349"/>
                    <a:pt x="366" y="349"/>
                    <a:pt x="366" y="349"/>
                  </a:cubicBezTo>
                  <a:cubicBezTo>
                    <a:pt x="366" y="351"/>
                    <a:pt x="366" y="350"/>
                    <a:pt x="366" y="352"/>
                  </a:cubicBezTo>
                  <a:cubicBezTo>
                    <a:pt x="366" y="352"/>
                    <a:pt x="366" y="352"/>
                    <a:pt x="366" y="352"/>
                  </a:cubicBezTo>
                  <a:cubicBezTo>
                    <a:pt x="365" y="353"/>
                    <a:pt x="365" y="353"/>
                    <a:pt x="365" y="354"/>
                  </a:cubicBezTo>
                  <a:cubicBezTo>
                    <a:pt x="367" y="355"/>
                    <a:pt x="366" y="355"/>
                    <a:pt x="367" y="355"/>
                  </a:cubicBezTo>
                  <a:cubicBezTo>
                    <a:pt x="368" y="355"/>
                    <a:pt x="368" y="355"/>
                    <a:pt x="369" y="356"/>
                  </a:cubicBezTo>
                  <a:cubicBezTo>
                    <a:pt x="370" y="357"/>
                    <a:pt x="370" y="357"/>
                    <a:pt x="371" y="359"/>
                  </a:cubicBezTo>
                  <a:cubicBezTo>
                    <a:pt x="372" y="358"/>
                    <a:pt x="372" y="358"/>
                    <a:pt x="372" y="358"/>
                  </a:cubicBezTo>
                  <a:cubicBezTo>
                    <a:pt x="373" y="358"/>
                    <a:pt x="373" y="358"/>
                    <a:pt x="373" y="358"/>
                  </a:cubicBezTo>
                  <a:cubicBezTo>
                    <a:pt x="375" y="360"/>
                    <a:pt x="374" y="359"/>
                    <a:pt x="375" y="361"/>
                  </a:cubicBezTo>
                  <a:cubicBezTo>
                    <a:pt x="375" y="362"/>
                    <a:pt x="375" y="362"/>
                    <a:pt x="375" y="362"/>
                  </a:cubicBezTo>
                  <a:cubicBezTo>
                    <a:pt x="376" y="362"/>
                    <a:pt x="376" y="362"/>
                    <a:pt x="376" y="362"/>
                  </a:cubicBezTo>
                  <a:cubicBezTo>
                    <a:pt x="377" y="362"/>
                    <a:pt x="377" y="362"/>
                    <a:pt x="377" y="362"/>
                  </a:cubicBezTo>
                  <a:cubicBezTo>
                    <a:pt x="377" y="361"/>
                    <a:pt x="377" y="361"/>
                    <a:pt x="377" y="361"/>
                  </a:cubicBezTo>
                  <a:cubicBezTo>
                    <a:pt x="377" y="360"/>
                    <a:pt x="377" y="360"/>
                    <a:pt x="377" y="358"/>
                  </a:cubicBezTo>
                  <a:cubicBezTo>
                    <a:pt x="376" y="358"/>
                    <a:pt x="376" y="358"/>
                    <a:pt x="376" y="358"/>
                  </a:cubicBezTo>
                  <a:cubicBezTo>
                    <a:pt x="375" y="359"/>
                    <a:pt x="375" y="359"/>
                    <a:pt x="375" y="359"/>
                  </a:cubicBezTo>
                  <a:cubicBezTo>
                    <a:pt x="375" y="358"/>
                    <a:pt x="375" y="358"/>
                    <a:pt x="374" y="357"/>
                  </a:cubicBezTo>
                  <a:cubicBezTo>
                    <a:pt x="374" y="356"/>
                    <a:pt x="374" y="356"/>
                    <a:pt x="374" y="356"/>
                  </a:cubicBezTo>
                  <a:cubicBezTo>
                    <a:pt x="375" y="356"/>
                    <a:pt x="375" y="356"/>
                    <a:pt x="375" y="356"/>
                  </a:cubicBezTo>
                  <a:cubicBezTo>
                    <a:pt x="376" y="356"/>
                    <a:pt x="379" y="356"/>
                    <a:pt x="381" y="355"/>
                  </a:cubicBezTo>
                  <a:cubicBezTo>
                    <a:pt x="398" y="338"/>
                    <a:pt x="396" y="346"/>
                    <a:pt x="411" y="343"/>
                  </a:cubicBezTo>
                  <a:cubicBezTo>
                    <a:pt x="412" y="342"/>
                    <a:pt x="413" y="341"/>
                    <a:pt x="414" y="340"/>
                  </a:cubicBezTo>
                  <a:cubicBezTo>
                    <a:pt x="416" y="339"/>
                    <a:pt x="416" y="339"/>
                    <a:pt x="416" y="339"/>
                  </a:cubicBezTo>
                  <a:cubicBezTo>
                    <a:pt x="416" y="338"/>
                    <a:pt x="416" y="338"/>
                    <a:pt x="416" y="338"/>
                  </a:cubicBezTo>
                  <a:cubicBezTo>
                    <a:pt x="416" y="337"/>
                    <a:pt x="416" y="337"/>
                    <a:pt x="416" y="336"/>
                  </a:cubicBezTo>
                  <a:cubicBezTo>
                    <a:pt x="416" y="331"/>
                    <a:pt x="418" y="319"/>
                    <a:pt x="419" y="316"/>
                  </a:cubicBezTo>
                  <a:cubicBezTo>
                    <a:pt x="422" y="309"/>
                    <a:pt x="419" y="316"/>
                    <a:pt x="423" y="307"/>
                  </a:cubicBezTo>
                  <a:cubicBezTo>
                    <a:pt x="424" y="307"/>
                    <a:pt x="424" y="307"/>
                    <a:pt x="424" y="307"/>
                  </a:cubicBezTo>
                  <a:cubicBezTo>
                    <a:pt x="424" y="307"/>
                    <a:pt x="424" y="307"/>
                    <a:pt x="424" y="307"/>
                  </a:cubicBezTo>
                  <a:cubicBezTo>
                    <a:pt x="424" y="306"/>
                    <a:pt x="424" y="306"/>
                    <a:pt x="424" y="306"/>
                  </a:cubicBezTo>
                  <a:cubicBezTo>
                    <a:pt x="425" y="306"/>
                    <a:pt x="425" y="306"/>
                    <a:pt x="425" y="306"/>
                  </a:cubicBezTo>
                  <a:cubicBezTo>
                    <a:pt x="424" y="306"/>
                    <a:pt x="424" y="306"/>
                    <a:pt x="424" y="306"/>
                  </a:cubicBezTo>
                  <a:cubicBezTo>
                    <a:pt x="424" y="305"/>
                    <a:pt x="424" y="305"/>
                    <a:pt x="424" y="305"/>
                  </a:cubicBezTo>
                  <a:cubicBezTo>
                    <a:pt x="424" y="305"/>
                    <a:pt x="424" y="305"/>
                    <a:pt x="424" y="305"/>
                  </a:cubicBezTo>
                  <a:cubicBezTo>
                    <a:pt x="425" y="304"/>
                    <a:pt x="425" y="304"/>
                    <a:pt x="425" y="304"/>
                  </a:cubicBezTo>
                  <a:cubicBezTo>
                    <a:pt x="425" y="305"/>
                    <a:pt x="425" y="305"/>
                    <a:pt x="425" y="305"/>
                  </a:cubicBezTo>
                  <a:cubicBezTo>
                    <a:pt x="425" y="304"/>
                    <a:pt x="425" y="304"/>
                    <a:pt x="425" y="304"/>
                  </a:cubicBezTo>
                  <a:cubicBezTo>
                    <a:pt x="426" y="304"/>
                    <a:pt x="426" y="304"/>
                    <a:pt x="426" y="304"/>
                  </a:cubicBezTo>
                  <a:cubicBezTo>
                    <a:pt x="425" y="303"/>
                    <a:pt x="425" y="303"/>
                    <a:pt x="425" y="303"/>
                  </a:cubicBezTo>
                  <a:cubicBezTo>
                    <a:pt x="427" y="296"/>
                    <a:pt x="425" y="302"/>
                    <a:pt x="427" y="295"/>
                  </a:cubicBezTo>
                  <a:cubicBezTo>
                    <a:pt x="429" y="293"/>
                    <a:pt x="428" y="293"/>
                    <a:pt x="430" y="291"/>
                  </a:cubicBezTo>
                  <a:cubicBezTo>
                    <a:pt x="430" y="291"/>
                    <a:pt x="430" y="291"/>
                    <a:pt x="429" y="291"/>
                  </a:cubicBezTo>
                  <a:cubicBezTo>
                    <a:pt x="430" y="290"/>
                    <a:pt x="430" y="290"/>
                    <a:pt x="430" y="290"/>
                  </a:cubicBezTo>
                  <a:cubicBezTo>
                    <a:pt x="430" y="290"/>
                    <a:pt x="430" y="290"/>
                    <a:pt x="430" y="290"/>
                  </a:cubicBezTo>
                  <a:cubicBezTo>
                    <a:pt x="430" y="291"/>
                    <a:pt x="430" y="291"/>
                    <a:pt x="430" y="291"/>
                  </a:cubicBezTo>
                  <a:cubicBezTo>
                    <a:pt x="431" y="290"/>
                    <a:pt x="431" y="290"/>
                    <a:pt x="431" y="290"/>
                  </a:cubicBezTo>
                  <a:cubicBezTo>
                    <a:pt x="431" y="288"/>
                    <a:pt x="431" y="289"/>
                    <a:pt x="431" y="287"/>
                  </a:cubicBezTo>
                  <a:cubicBezTo>
                    <a:pt x="431" y="285"/>
                    <a:pt x="431" y="285"/>
                    <a:pt x="431" y="285"/>
                  </a:cubicBezTo>
                  <a:cubicBezTo>
                    <a:pt x="432" y="284"/>
                    <a:pt x="432" y="285"/>
                    <a:pt x="433" y="284"/>
                  </a:cubicBezTo>
                  <a:cubicBezTo>
                    <a:pt x="433" y="283"/>
                    <a:pt x="433" y="283"/>
                    <a:pt x="433" y="282"/>
                  </a:cubicBezTo>
                  <a:cubicBezTo>
                    <a:pt x="434" y="281"/>
                    <a:pt x="435" y="278"/>
                    <a:pt x="437" y="276"/>
                  </a:cubicBezTo>
                  <a:cubicBezTo>
                    <a:pt x="439" y="275"/>
                    <a:pt x="438" y="275"/>
                    <a:pt x="441" y="274"/>
                  </a:cubicBezTo>
                  <a:cubicBezTo>
                    <a:pt x="441" y="274"/>
                    <a:pt x="441" y="274"/>
                    <a:pt x="441" y="274"/>
                  </a:cubicBezTo>
                  <a:cubicBezTo>
                    <a:pt x="440" y="273"/>
                    <a:pt x="440" y="273"/>
                    <a:pt x="440" y="273"/>
                  </a:cubicBezTo>
                  <a:cubicBezTo>
                    <a:pt x="440" y="273"/>
                    <a:pt x="440" y="273"/>
                    <a:pt x="440" y="273"/>
                  </a:cubicBezTo>
                  <a:cubicBezTo>
                    <a:pt x="441" y="273"/>
                    <a:pt x="441" y="273"/>
                    <a:pt x="441" y="273"/>
                  </a:cubicBezTo>
                  <a:cubicBezTo>
                    <a:pt x="442" y="272"/>
                    <a:pt x="442" y="272"/>
                    <a:pt x="442" y="272"/>
                  </a:cubicBezTo>
                  <a:cubicBezTo>
                    <a:pt x="443" y="272"/>
                    <a:pt x="442" y="272"/>
                    <a:pt x="444" y="270"/>
                  </a:cubicBezTo>
                  <a:cubicBezTo>
                    <a:pt x="445" y="267"/>
                    <a:pt x="445" y="268"/>
                    <a:pt x="445" y="265"/>
                  </a:cubicBezTo>
                  <a:cubicBezTo>
                    <a:pt x="448" y="261"/>
                    <a:pt x="448" y="261"/>
                    <a:pt x="448" y="261"/>
                  </a:cubicBezTo>
                  <a:cubicBezTo>
                    <a:pt x="452" y="251"/>
                    <a:pt x="450" y="250"/>
                    <a:pt x="450" y="245"/>
                  </a:cubicBezTo>
                  <a:cubicBezTo>
                    <a:pt x="452" y="240"/>
                    <a:pt x="454" y="235"/>
                    <a:pt x="454" y="229"/>
                  </a:cubicBezTo>
                  <a:cubicBezTo>
                    <a:pt x="456" y="225"/>
                    <a:pt x="455" y="226"/>
                    <a:pt x="457" y="223"/>
                  </a:cubicBezTo>
                  <a:cubicBezTo>
                    <a:pt x="457" y="221"/>
                    <a:pt x="457" y="221"/>
                    <a:pt x="457" y="221"/>
                  </a:cubicBezTo>
                  <a:cubicBezTo>
                    <a:pt x="457" y="219"/>
                    <a:pt x="457" y="219"/>
                    <a:pt x="457" y="219"/>
                  </a:cubicBezTo>
                  <a:cubicBezTo>
                    <a:pt x="457" y="215"/>
                    <a:pt x="457" y="215"/>
                    <a:pt x="457" y="215"/>
                  </a:cubicBezTo>
                  <a:close/>
                  <a:moveTo>
                    <a:pt x="193" y="20"/>
                  </a:moveTo>
                  <a:cubicBezTo>
                    <a:pt x="196" y="19"/>
                    <a:pt x="196" y="19"/>
                    <a:pt x="196" y="19"/>
                  </a:cubicBezTo>
                  <a:cubicBezTo>
                    <a:pt x="198" y="20"/>
                    <a:pt x="198" y="20"/>
                    <a:pt x="198" y="20"/>
                  </a:cubicBezTo>
                  <a:cubicBezTo>
                    <a:pt x="199" y="20"/>
                    <a:pt x="199" y="20"/>
                    <a:pt x="199" y="20"/>
                  </a:cubicBezTo>
                  <a:cubicBezTo>
                    <a:pt x="199" y="19"/>
                    <a:pt x="199" y="19"/>
                    <a:pt x="199" y="19"/>
                  </a:cubicBezTo>
                  <a:cubicBezTo>
                    <a:pt x="198" y="19"/>
                    <a:pt x="198" y="19"/>
                    <a:pt x="198" y="19"/>
                  </a:cubicBezTo>
                  <a:cubicBezTo>
                    <a:pt x="198" y="18"/>
                    <a:pt x="198" y="18"/>
                    <a:pt x="198" y="18"/>
                  </a:cubicBezTo>
                  <a:cubicBezTo>
                    <a:pt x="197" y="18"/>
                    <a:pt x="197" y="18"/>
                    <a:pt x="197" y="18"/>
                  </a:cubicBezTo>
                  <a:cubicBezTo>
                    <a:pt x="197" y="17"/>
                    <a:pt x="197" y="17"/>
                    <a:pt x="196" y="16"/>
                  </a:cubicBezTo>
                  <a:cubicBezTo>
                    <a:pt x="196" y="15"/>
                    <a:pt x="196" y="15"/>
                    <a:pt x="196" y="15"/>
                  </a:cubicBezTo>
                  <a:cubicBezTo>
                    <a:pt x="196" y="14"/>
                    <a:pt x="196" y="14"/>
                    <a:pt x="196" y="14"/>
                  </a:cubicBezTo>
                  <a:cubicBezTo>
                    <a:pt x="195" y="14"/>
                    <a:pt x="195" y="14"/>
                    <a:pt x="195" y="14"/>
                  </a:cubicBezTo>
                  <a:cubicBezTo>
                    <a:pt x="195" y="14"/>
                    <a:pt x="195" y="14"/>
                    <a:pt x="195" y="14"/>
                  </a:cubicBezTo>
                  <a:cubicBezTo>
                    <a:pt x="194" y="16"/>
                    <a:pt x="194" y="16"/>
                    <a:pt x="194" y="16"/>
                  </a:cubicBezTo>
                  <a:cubicBezTo>
                    <a:pt x="194" y="16"/>
                    <a:pt x="194" y="16"/>
                    <a:pt x="194" y="16"/>
                  </a:cubicBezTo>
                  <a:cubicBezTo>
                    <a:pt x="194" y="18"/>
                    <a:pt x="194" y="18"/>
                    <a:pt x="194" y="18"/>
                  </a:cubicBezTo>
                  <a:cubicBezTo>
                    <a:pt x="194" y="18"/>
                    <a:pt x="194" y="18"/>
                    <a:pt x="194" y="18"/>
                  </a:cubicBezTo>
                  <a:cubicBezTo>
                    <a:pt x="193" y="18"/>
                    <a:pt x="193" y="18"/>
                    <a:pt x="193" y="18"/>
                  </a:cubicBezTo>
                  <a:cubicBezTo>
                    <a:pt x="192" y="19"/>
                    <a:pt x="192" y="19"/>
                    <a:pt x="192" y="19"/>
                  </a:cubicBezTo>
                  <a:cubicBezTo>
                    <a:pt x="193" y="20"/>
                    <a:pt x="193" y="20"/>
                    <a:pt x="193" y="20"/>
                  </a:cubicBezTo>
                  <a:cubicBezTo>
                    <a:pt x="193" y="20"/>
                    <a:pt x="193" y="20"/>
                    <a:pt x="193" y="20"/>
                  </a:cubicBezTo>
                  <a:close/>
                  <a:moveTo>
                    <a:pt x="3" y="187"/>
                  </a:moveTo>
                  <a:cubicBezTo>
                    <a:pt x="3" y="186"/>
                    <a:pt x="3" y="186"/>
                    <a:pt x="3" y="186"/>
                  </a:cubicBezTo>
                  <a:cubicBezTo>
                    <a:pt x="2" y="185"/>
                    <a:pt x="1" y="183"/>
                    <a:pt x="1" y="181"/>
                  </a:cubicBezTo>
                  <a:cubicBezTo>
                    <a:pt x="1" y="182"/>
                    <a:pt x="1" y="182"/>
                    <a:pt x="1" y="182"/>
                  </a:cubicBezTo>
                  <a:cubicBezTo>
                    <a:pt x="0" y="182"/>
                    <a:pt x="0" y="182"/>
                    <a:pt x="0" y="182"/>
                  </a:cubicBezTo>
                  <a:cubicBezTo>
                    <a:pt x="1" y="185"/>
                    <a:pt x="1" y="185"/>
                    <a:pt x="1" y="185"/>
                  </a:cubicBezTo>
                  <a:cubicBezTo>
                    <a:pt x="3" y="189"/>
                    <a:pt x="3" y="189"/>
                    <a:pt x="3" y="189"/>
                  </a:cubicBezTo>
                  <a:cubicBezTo>
                    <a:pt x="3" y="188"/>
                    <a:pt x="3" y="188"/>
                    <a:pt x="3" y="188"/>
                  </a:cubicBezTo>
                  <a:cubicBezTo>
                    <a:pt x="3" y="188"/>
                    <a:pt x="3" y="187"/>
                    <a:pt x="3" y="187"/>
                  </a:cubicBezTo>
                  <a:close/>
                  <a:moveTo>
                    <a:pt x="28" y="125"/>
                  </a:moveTo>
                  <a:cubicBezTo>
                    <a:pt x="29" y="124"/>
                    <a:pt x="29" y="124"/>
                    <a:pt x="29" y="124"/>
                  </a:cubicBezTo>
                  <a:cubicBezTo>
                    <a:pt x="29" y="123"/>
                    <a:pt x="29" y="123"/>
                    <a:pt x="29" y="123"/>
                  </a:cubicBezTo>
                  <a:cubicBezTo>
                    <a:pt x="28" y="123"/>
                    <a:pt x="28" y="123"/>
                    <a:pt x="28" y="123"/>
                  </a:cubicBezTo>
                  <a:cubicBezTo>
                    <a:pt x="27" y="124"/>
                    <a:pt x="28" y="123"/>
                    <a:pt x="27" y="124"/>
                  </a:cubicBezTo>
                  <a:cubicBezTo>
                    <a:pt x="27" y="125"/>
                    <a:pt x="27" y="125"/>
                    <a:pt x="27" y="125"/>
                  </a:cubicBezTo>
                  <a:lnTo>
                    <a:pt x="28" y="125"/>
                  </a:lnTo>
                  <a:close/>
                  <a:moveTo>
                    <a:pt x="131" y="61"/>
                  </a:moveTo>
                  <a:cubicBezTo>
                    <a:pt x="131" y="61"/>
                    <a:pt x="131" y="61"/>
                    <a:pt x="131" y="61"/>
                  </a:cubicBezTo>
                  <a:cubicBezTo>
                    <a:pt x="131" y="60"/>
                    <a:pt x="131" y="60"/>
                    <a:pt x="131" y="60"/>
                  </a:cubicBezTo>
                  <a:cubicBezTo>
                    <a:pt x="131" y="60"/>
                    <a:pt x="131" y="60"/>
                    <a:pt x="131" y="60"/>
                  </a:cubicBezTo>
                  <a:cubicBezTo>
                    <a:pt x="131" y="59"/>
                    <a:pt x="131" y="59"/>
                    <a:pt x="131" y="59"/>
                  </a:cubicBezTo>
                  <a:cubicBezTo>
                    <a:pt x="130" y="59"/>
                    <a:pt x="130" y="59"/>
                    <a:pt x="130" y="59"/>
                  </a:cubicBezTo>
                  <a:cubicBezTo>
                    <a:pt x="130" y="59"/>
                    <a:pt x="130" y="59"/>
                    <a:pt x="130" y="60"/>
                  </a:cubicBezTo>
                  <a:cubicBezTo>
                    <a:pt x="130" y="60"/>
                    <a:pt x="130" y="60"/>
                    <a:pt x="130" y="60"/>
                  </a:cubicBezTo>
                  <a:cubicBezTo>
                    <a:pt x="130" y="61"/>
                    <a:pt x="130" y="61"/>
                    <a:pt x="130" y="61"/>
                  </a:cubicBezTo>
                  <a:cubicBezTo>
                    <a:pt x="130" y="61"/>
                    <a:pt x="131" y="61"/>
                    <a:pt x="131" y="61"/>
                  </a:cubicBezTo>
                  <a:close/>
                  <a:moveTo>
                    <a:pt x="138" y="50"/>
                  </a:moveTo>
                  <a:cubicBezTo>
                    <a:pt x="138" y="50"/>
                    <a:pt x="138" y="50"/>
                    <a:pt x="138" y="50"/>
                  </a:cubicBezTo>
                  <a:cubicBezTo>
                    <a:pt x="137" y="50"/>
                    <a:pt x="137" y="50"/>
                    <a:pt x="137" y="50"/>
                  </a:cubicBezTo>
                  <a:cubicBezTo>
                    <a:pt x="137" y="51"/>
                    <a:pt x="137" y="51"/>
                    <a:pt x="137" y="51"/>
                  </a:cubicBezTo>
                  <a:cubicBezTo>
                    <a:pt x="137" y="52"/>
                    <a:pt x="137" y="52"/>
                    <a:pt x="137" y="52"/>
                  </a:cubicBezTo>
                  <a:cubicBezTo>
                    <a:pt x="138" y="51"/>
                    <a:pt x="138" y="51"/>
                    <a:pt x="138" y="51"/>
                  </a:cubicBezTo>
                  <a:cubicBezTo>
                    <a:pt x="138" y="51"/>
                    <a:pt x="138" y="50"/>
                    <a:pt x="138" y="50"/>
                  </a:cubicBezTo>
                  <a:close/>
                  <a:moveTo>
                    <a:pt x="387" y="421"/>
                  </a:moveTo>
                  <a:cubicBezTo>
                    <a:pt x="386" y="421"/>
                    <a:pt x="386" y="421"/>
                    <a:pt x="386" y="421"/>
                  </a:cubicBezTo>
                  <a:cubicBezTo>
                    <a:pt x="386" y="422"/>
                    <a:pt x="386" y="422"/>
                    <a:pt x="386" y="422"/>
                  </a:cubicBezTo>
                  <a:cubicBezTo>
                    <a:pt x="386" y="422"/>
                    <a:pt x="386" y="422"/>
                    <a:pt x="386" y="422"/>
                  </a:cubicBezTo>
                  <a:cubicBezTo>
                    <a:pt x="387" y="422"/>
                    <a:pt x="387" y="422"/>
                    <a:pt x="387" y="422"/>
                  </a:cubicBezTo>
                  <a:cubicBezTo>
                    <a:pt x="387" y="423"/>
                    <a:pt x="387" y="423"/>
                    <a:pt x="387" y="423"/>
                  </a:cubicBezTo>
                  <a:cubicBezTo>
                    <a:pt x="387" y="423"/>
                    <a:pt x="387" y="423"/>
                    <a:pt x="387" y="423"/>
                  </a:cubicBezTo>
                  <a:cubicBezTo>
                    <a:pt x="388" y="423"/>
                    <a:pt x="388" y="423"/>
                    <a:pt x="388" y="423"/>
                  </a:cubicBezTo>
                  <a:cubicBezTo>
                    <a:pt x="387" y="421"/>
                    <a:pt x="387" y="421"/>
                    <a:pt x="387" y="421"/>
                  </a:cubicBezTo>
                  <a:cubicBezTo>
                    <a:pt x="387" y="421"/>
                    <a:pt x="387" y="421"/>
                    <a:pt x="387" y="421"/>
                  </a:cubicBezTo>
                  <a:close/>
                  <a:moveTo>
                    <a:pt x="386" y="424"/>
                  </a:moveTo>
                  <a:cubicBezTo>
                    <a:pt x="386" y="424"/>
                    <a:pt x="386" y="424"/>
                    <a:pt x="386" y="424"/>
                  </a:cubicBezTo>
                  <a:cubicBezTo>
                    <a:pt x="385" y="425"/>
                    <a:pt x="385" y="425"/>
                    <a:pt x="385" y="425"/>
                  </a:cubicBezTo>
                  <a:cubicBezTo>
                    <a:pt x="385" y="425"/>
                    <a:pt x="385" y="425"/>
                    <a:pt x="385" y="425"/>
                  </a:cubicBezTo>
                  <a:cubicBezTo>
                    <a:pt x="385" y="425"/>
                    <a:pt x="385" y="425"/>
                    <a:pt x="385" y="425"/>
                  </a:cubicBezTo>
                  <a:cubicBezTo>
                    <a:pt x="385" y="426"/>
                    <a:pt x="385" y="426"/>
                    <a:pt x="385" y="426"/>
                  </a:cubicBezTo>
                  <a:cubicBezTo>
                    <a:pt x="385" y="426"/>
                    <a:pt x="385" y="426"/>
                    <a:pt x="385" y="426"/>
                  </a:cubicBezTo>
                  <a:cubicBezTo>
                    <a:pt x="384" y="426"/>
                    <a:pt x="384" y="426"/>
                    <a:pt x="384" y="426"/>
                  </a:cubicBezTo>
                  <a:cubicBezTo>
                    <a:pt x="384" y="426"/>
                    <a:pt x="384" y="426"/>
                    <a:pt x="384" y="426"/>
                  </a:cubicBezTo>
                  <a:cubicBezTo>
                    <a:pt x="385" y="427"/>
                    <a:pt x="385" y="427"/>
                    <a:pt x="385" y="427"/>
                  </a:cubicBezTo>
                  <a:cubicBezTo>
                    <a:pt x="385" y="427"/>
                    <a:pt x="385" y="427"/>
                    <a:pt x="385" y="427"/>
                  </a:cubicBezTo>
                  <a:cubicBezTo>
                    <a:pt x="386" y="427"/>
                    <a:pt x="386" y="427"/>
                    <a:pt x="386" y="427"/>
                  </a:cubicBezTo>
                  <a:cubicBezTo>
                    <a:pt x="387" y="426"/>
                    <a:pt x="387" y="426"/>
                    <a:pt x="387" y="426"/>
                  </a:cubicBezTo>
                  <a:cubicBezTo>
                    <a:pt x="387" y="425"/>
                    <a:pt x="387" y="425"/>
                    <a:pt x="386" y="424"/>
                  </a:cubicBezTo>
                  <a:close/>
                  <a:moveTo>
                    <a:pt x="396" y="414"/>
                  </a:moveTo>
                  <a:cubicBezTo>
                    <a:pt x="395" y="413"/>
                    <a:pt x="395" y="413"/>
                    <a:pt x="395" y="413"/>
                  </a:cubicBezTo>
                  <a:cubicBezTo>
                    <a:pt x="394" y="414"/>
                    <a:pt x="394" y="414"/>
                    <a:pt x="394" y="414"/>
                  </a:cubicBezTo>
                  <a:cubicBezTo>
                    <a:pt x="394" y="414"/>
                    <a:pt x="394" y="414"/>
                    <a:pt x="394" y="414"/>
                  </a:cubicBezTo>
                  <a:cubicBezTo>
                    <a:pt x="394" y="415"/>
                    <a:pt x="394" y="415"/>
                    <a:pt x="394" y="415"/>
                  </a:cubicBezTo>
                  <a:cubicBezTo>
                    <a:pt x="395" y="415"/>
                    <a:pt x="395" y="415"/>
                    <a:pt x="395" y="415"/>
                  </a:cubicBezTo>
                  <a:cubicBezTo>
                    <a:pt x="395" y="415"/>
                    <a:pt x="395" y="415"/>
                    <a:pt x="395" y="415"/>
                  </a:cubicBezTo>
                  <a:cubicBezTo>
                    <a:pt x="395" y="415"/>
                    <a:pt x="395" y="415"/>
                    <a:pt x="395" y="415"/>
                  </a:cubicBezTo>
                  <a:cubicBezTo>
                    <a:pt x="396" y="414"/>
                    <a:pt x="396" y="414"/>
                    <a:pt x="396" y="414"/>
                  </a:cubicBezTo>
                  <a:cubicBezTo>
                    <a:pt x="396" y="414"/>
                    <a:pt x="396" y="414"/>
                    <a:pt x="396" y="414"/>
                  </a:cubicBezTo>
                  <a:close/>
                  <a:moveTo>
                    <a:pt x="281" y="314"/>
                  </a:moveTo>
                  <a:cubicBezTo>
                    <a:pt x="280" y="315"/>
                    <a:pt x="280" y="315"/>
                    <a:pt x="280" y="315"/>
                  </a:cubicBezTo>
                  <a:cubicBezTo>
                    <a:pt x="277" y="314"/>
                    <a:pt x="277" y="314"/>
                    <a:pt x="277" y="314"/>
                  </a:cubicBezTo>
                  <a:cubicBezTo>
                    <a:pt x="277" y="314"/>
                    <a:pt x="277" y="314"/>
                    <a:pt x="277" y="314"/>
                  </a:cubicBezTo>
                  <a:cubicBezTo>
                    <a:pt x="278" y="313"/>
                    <a:pt x="278" y="313"/>
                    <a:pt x="278" y="313"/>
                  </a:cubicBezTo>
                  <a:cubicBezTo>
                    <a:pt x="277" y="313"/>
                    <a:pt x="277" y="313"/>
                    <a:pt x="277" y="313"/>
                  </a:cubicBezTo>
                  <a:cubicBezTo>
                    <a:pt x="276" y="312"/>
                    <a:pt x="275" y="312"/>
                    <a:pt x="274" y="312"/>
                  </a:cubicBezTo>
                  <a:cubicBezTo>
                    <a:pt x="270" y="314"/>
                    <a:pt x="272" y="313"/>
                    <a:pt x="266" y="315"/>
                  </a:cubicBezTo>
                  <a:cubicBezTo>
                    <a:pt x="266" y="315"/>
                    <a:pt x="266" y="315"/>
                    <a:pt x="266" y="315"/>
                  </a:cubicBezTo>
                  <a:cubicBezTo>
                    <a:pt x="265" y="316"/>
                    <a:pt x="265" y="316"/>
                    <a:pt x="265" y="316"/>
                  </a:cubicBezTo>
                  <a:cubicBezTo>
                    <a:pt x="266" y="317"/>
                    <a:pt x="267" y="318"/>
                    <a:pt x="268" y="318"/>
                  </a:cubicBezTo>
                  <a:cubicBezTo>
                    <a:pt x="270" y="319"/>
                    <a:pt x="270" y="319"/>
                    <a:pt x="270" y="319"/>
                  </a:cubicBezTo>
                  <a:cubicBezTo>
                    <a:pt x="271" y="318"/>
                    <a:pt x="271" y="318"/>
                    <a:pt x="271" y="318"/>
                  </a:cubicBezTo>
                  <a:cubicBezTo>
                    <a:pt x="272" y="319"/>
                    <a:pt x="272" y="319"/>
                    <a:pt x="272" y="319"/>
                  </a:cubicBezTo>
                  <a:cubicBezTo>
                    <a:pt x="273" y="318"/>
                    <a:pt x="273" y="318"/>
                    <a:pt x="273" y="318"/>
                  </a:cubicBezTo>
                  <a:cubicBezTo>
                    <a:pt x="275" y="318"/>
                    <a:pt x="275" y="318"/>
                    <a:pt x="275" y="318"/>
                  </a:cubicBezTo>
                  <a:cubicBezTo>
                    <a:pt x="276" y="319"/>
                    <a:pt x="276" y="319"/>
                    <a:pt x="276" y="319"/>
                  </a:cubicBezTo>
                  <a:cubicBezTo>
                    <a:pt x="277" y="318"/>
                    <a:pt x="277" y="318"/>
                    <a:pt x="277" y="318"/>
                  </a:cubicBezTo>
                  <a:cubicBezTo>
                    <a:pt x="278" y="317"/>
                    <a:pt x="278" y="317"/>
                    <a:pt x="278" y="317"/>
                  </a:cubicBezTo>
                  <a:cubicBezTo>
                    <a:pt x="278" y="317"/>
                    <a:pt x="278" y="317"/>
                    <a:pt x="278" y="317"/>
                  </a:cubicBezTo>
                  <a:cubicBezTo>
                    <a:pt x="280" y="316"/>
                    <a:pt x="280" y="316"/>
                    <a:pt x="280" y="316"/>
                  </a:cubicBezTo>
                  <a:cubicBezTo>
                    <a:pt x="282" y="317"/>
                    <a:pt x="282" y="317"/>
                    <a:pt x="282" y="317"/>
                  </a:cubicBezTo>
                  <a:cubicBezTo>
                    <a:pt x="283" y="317"/>
                    <a:pt x="283" y="317"/>
                    <a:pt x="283" y="317"/>
                  </a:cubicBezTo>
                  <a:cubicBezTo>
                    <a:pt x="283" y="316"/>
                    <a:pt x="283" y="316"/>
                    <a:pt x="283" y="316"/>
                  </a:cubicBezTo>
                  <a:cubicBezTo>
                    <a:pt x="282" y="315"/>
                    <a:pt x="282" y="315"/>
                    <a:pt x="282" y="315"/>
                  </a:cubicBezTo>
                  <a:cubicBezTo>
                    <a:pt x="281" y="314"/>
                    <a:pt x="281" y="314"/>
                    <a:pt x="281" y="314"/>
                  </a:cubicBezTo>
                  <a:close/>
                  <a:moveTo>
                    <a:pt x="350" y="372"/>
                  </a:moveTo>
                  <a:cubicBezTo>
                    <a:pt x="350" y="369"/>
                    <a:pt x="350" y="369"/>
                    <a:pt x="350" y="369"/>
                  </a:cubicBezTo>
                  <a:cubicBezTo>
                    <a:pt x="349" y="369"/>
                    <a:pt x="349" y="369"/>
                    <a:pt x="349" y="369"/>
                  </a:cubicBezTo>
                  <a:cubicBezTo>
                    <a:pt x="349" y="369"/>
                    <a:pt x="349" y="369"/>
                    <a:pt x="349" y="369"/>
                  </a:cubicBezTo>
                  <a:cubicBezTo>
                    <a:pt x="348" y="370"/>
                    <a:pt x="348" y="370"/>
                    <a:pt x="348" y="370"/>
                  </a:cubicBezTo>
                  <a:cubicBezTo>
                    <a:pt x="348" y="370"/>
                    <a:pt x="348" y="370"/>
                    <a:pt x="348" y="370"/>
                  </a:cubicBezTo>
                  <a:cubicBezTo>
                    <a:pt x="348" y="371"/>
                    <a:pt x="348" y="371"/>
                    <a:pt x="348" y="371"/>
                  </a:cubicBezTo>
                  <a:cubicBezTo>
                    <a:pt x="348" y="372"/>
                    <a:pt x="348" y="372"/>
                    <a:pt x="348" y="372"/>
                  </a:cubicBezTo>
                  <a:cubicBezTo>
                    <a:pt x="347" y="373"/>
                    <a:pt x="347" y="373"/>
                    <a:pt x="347" y="373"/>
                  </a:cubicBezTo>
                  <a:cubicBezTo>
                    <a:pt x="348" y="375"/>
                    <a:pt x="348" y="375"/>
                    <a:pt x="348" y="375"/>
                  </a:cubicBezTo>
                  <a:cubicBezTo>
                    <a:pt x="348" y="376"/>
                    <a:pt x="348" y="376"/>
                    <a:pt x="348" y="376"/>
                  </a:cubicBezTo>
                  <a:cubicBezTo>
                    <a:pt x="348" y="377"/>
                    <a:pt x="348" y="377"/>
                    <a:pt x="348" y="377"/>
                  </a:cubicBezTo>
                  <a:cubicBezTo>
                    <a:pt x="348" y="376"/>
                    <a:pt x="349" y="376"/>
                    <a:pt x="350" y="376"/>
                  </a:cubicBezTo>
                  <a:cubicBezTo>
                    <a:pt x="350" y="375"/>
                    <a:pt x="350" y="375"/>
                    <a:pt x="350" y="375"/>
                  </a:cubicBezTo>
                  <a:cubicBezTo>
                    <a:pt x="351" y="374"/>
                    <a:pt x="351" y="374"/>
                    <a:pt x="351" y="374"/>
                  </a:cubicBezTo>
                  <a:cubicBezTo>
                    <a:pt x="350" y="373"/>
                    <a:pt x="350" y="373"/>
                    <a:pt x="350" y="373"/>
                  </a:cubicBezTo>
                  <a:cubicBezTo>
                    <a:pt x="350" y="372"/>
                    <a:pt x="350" y="372"/>
                    <a:pt x="350" y="372"/>
                  </a:cubicBezTo>
                  <a:close/>
                  <a:moveTo>
                    <a:pt x="120" y="27"/>
                  </a:moveTo>
                  <a:cubicBezTo>
                    <a:pt x="120" y="27"/>
                    <a:pt x="120" y="27"/>
                    <a:pt x="120" y="27"/>
                  </a:cubicBezTo>
                  <a:cubicBezTo>
                    <a:pt x="120" y="26"/>
                    <a:pt x="120" y="26"/>
                    <a:pt x="120" y="26"/>
                  </a:cubicBezTo>
                  <a:cubicBezTo>
                    <a:pt x="120" y="27"/>
                    <a:pt x="120" y="27"/>
                    <a:pt x="120"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7">
              <a:extLst>
                <a:ext uri="{FF2B5EF4-FFF2-40B4-BE49-F238E27FC236}">
                  <a16:creationId xmlns:a16="http://schemas.microsoft.com/office/drawing/2014/main" id="{BDB12494-FB43-4ABC-B6E3-EE427954FD5F}"/>
                </a:ext>
              </a:extLst>
            </p:cNvPr>
            <p:cNvSpPr>
              <a:spLocks/>
            </p:cNvSpPr>
            <p:nvPr/>
          </p:nvSpPr>
          <p:spPr bwMode="auto">
            <a:xfrm>
              <a:off x="8415591" y="8432363"/>
              <a:ext cx="9498" cy="9498"/>
            </a:xfrm>
            <a:custGeom>
              <a:avLst/>
              <a:gdLst>
                <a:gd name="T0" fmla="*/ 2 w 2"/>
                <a:gd name="T1" fmla="*/ 2 h 2"/>
                <a:gd name="T2" fmla="*/ 2 w 2"/>
                <a:gd name="T3" fmla="*/ 2 h 2"/>
                <a:gd name="T4" fmla="*/ 1 w 2"/>
                <a:gd name="T5" fmla="*/ 2 h 2"/>
                <a:gd name="T6" fmla="*/ 0 w 2"/>
                <a:gd name="T7" fmla="*/ 1 h 2"/>
                <a:gd name="T8" fmla="*/ 0 w 2"/>
                <a:gd name="T9" fmla="*/ 0 h 2"/>
                <a:gd name="T10" fmla="*/ 0 w 2"/>
                <a:gd name="T11" fmla="*/ 0 h 2"/>
                <a:gd name="T12" fmla="*/ 1 w 2"/>
                <a:gd name="T13" fmla="*/ 1 h 2"/>
                <a:gd name="T14" fmla="*/ 2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2"/>
                  </a:moveTo>
                  <a:cubicBezTo>
                    <a:pt x="2" y="2"/>
                    <a:pt x="2" y="2"/>
                    <a:pt x="2" y="2"/>
                  </a:cubicBezTo>
                  <a:cubicBezTo>
                    <a:pt x="1" y="2"/>
                    <a:pt x="1" y="2"/>
                    <a:pt x="1" y="2"/>
                  </a:cubicBezTo>
                  <a:cubicBezTo>
                    <a:pt x="1" y="1"/>
                    <a:pt x="1" y="1"/>
                    <a:pt x="0" y="1"/>
                  </a:cubicBezTo>
                  <a:cubicBezTo>
                    <a:pt x="0" y="0"/>
                    <a:pt x="0" y="0"/>
                    <a:pt x="0" y="0"/>
                  </a:cubicBezTo>
                  <a:cubicBezTo>
                    <a:pt x="0" y="0"/>
                    <a:pt x="0" y="0"/>
                    <a:pt x="0" y="0"/>
                  </a:cubicBezTo>
                  <a:cubicBezTo>
                    <a:pt x="1" y="1"/>
                    <a:pt x="1" y="1"/>
                    <a:pt x="1" y="1"/>
                  </a:cubicBezTo>
                  <a:cubicBezTo>
                    <a:pt x="1" y="1"/>
                    <a:pt x="2" y="1"/>
                    <a:pt x="2"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8">
              <a:extLst>
                <a:ext uri="{FF2B5EF4-FFF2-40B4-BE49-F238E27FC236}">
                  <a16:creationId xmlns:a16="http://schemas.microsoft.com/office/drawing/2014/main" id="{12ECBF67-A19C-4F8C-B199-8BDE2560F275}"/>
                </a:ext>
              </a:extLst>
            </p:cNvPr>
            <p:cNvSpPr>
              <a:spLocks noEditPoints="1"/>
            </p:cNvSpPr>
            <p:nvPr/>
          </p:nvSpPr>
          <p:spPr bwMode="auto">
            <a:xfrm>
              <a:off x="12604394" y="5473605"/>
              <a:ext cx="52243" cy="37994"/>
            </a:xfrm>
            <a:custGeom>
              <a:avLst/>
              <a:gdLst>
                <a:gd name="T0" fmla="*/ 5 w 12"/>
                <a:gd name="T1" fmla="*/ 2 h 9"/>
                <a:gd name="T2" fmla="*/ 5 w 12"/>
                <a:gd name="T3" fmla="*/ 2 h 9"/>
                <a:gd name="T4" fmla="*/ 5 w 12"/>
                <a:gd name="T5" fmla="*/ 1 h 9"/>
                <a:gd name="T6" fmla="*/ 6 w 12"/>
                <a:gd name="T7" fmla="*/ 2 h 9"/>
                <a:gd name="T8" fmla="*/ 7 w 12"/>
                <a:gd name="T9" fmla="*/ 2 h 9"/>
                <a:gd name="T10" fmla="*/ 7 w 12"/>
                <a:gd name="T11" fmla="*/ 3 h 9"/>
                <a:gd name="T12" fmla="*/ 8 w 12"/>
                <a:gd name="T13" fmla="*/ 3 h 9"/>
                <a:gd name="T14" fmla="*/ 8 w 12"/>
                <a:gd name="T15" fmla="*/ 4 h 9"/>
                <a:gd name="T16" fmla="*/ 7 w 12"/>
                <a:gd name="T17" fmla="*/ 5 h 9"/>
                <a:gd name="T18" fmla="*/ 7 w 12"/>
                <a:gd name="T19" fmla="*/ 5 h 9"/>
                <a:gd name="T20" fmla="*/ 7 w 12"/>
                <a:gd name="T21" fmla="*/ 5 h 9"/>
                <a:gd name="T22" fmla="*/ 6 w 12"/>
                <a:gd name="T23" fmla="*/ 5 h 9"/>
                <a:gd name="T24" fmla="*/ 6 w 12"/>
                <a:gd name="T25" fmla="*/ 5 h 9"/>
                <a:gd name="T26" fmla="*/ 5 w 12"/>
                <a:gd name="T27" fmla="*/ 7 h 9"/>
                <a:gd name="T28" fmla="*/ 3 w 12"/>
                <a:gd name="T29" fmla="*/ 8 h 9"/>
                <a:gd name="T30" fmla="*/ 2 w 12"/>
                <a:gd name="T31" fmla="*/ 7 h 9"/>
                <a:gd name="T32" fmla="*/ 1 w 12"/>
                <a:gd name="T33" fmla="*/ 4 h 9"/>
                <a:gd name="T34" fmla="*/ 2 w 12"/>
                <a:gd name="T35" fmla="*/ 3 h 9"/>
                <a:gd name="T36" fmla="*/ 2 w 12"/>
                <a:gd name="T37" fmla="*/ 3 h 9"/>
                <a:gd name="T38" fmla="*/ 3 w 12"/>
                <a:gd name="T39" fmla="*/ 3 h 9"/>
                <a:gd name="T40" fmla="*/ 3 w 12"/>
                <a:gd name="T41" fmla="*/ 5 h 9"/>
                <a:gd name="T42" fmla="*/ 3 w 12"/>
                <a:gd name="T43" fmla="*/ 5 h 9"/>
                <a:gd name="T44" fmla="*/ 4 w 12"/>
                <a:gd name="T45" fmla="*/ 3 h 9"/>
                <a:gd name="T46" fmla="*/ 3 w 12"/>
                <a:gd name="T47" fmla="*/ 2 h 9"/>
                <a:gd name="T48" fmla="*/ 3 w 12"/>
                <a:gd name="T49" fmla="*/ 2 h 9"/>
                <a:gd name="T50" fmla="*/ 3 w 12"/>
                <a:gd name="T51" fmla="*/ 2 h 9"/>
                <a:gd name="T52" fmla="*/ 3 w 12"/>
                <a:gd name="T53" fmla="*/ 1 h 9"/>
                <a:gd name="T54" fmla="*/ 4 w 12"/>
                <a:gd name="T55" fmla="*/ 0 h 9"/>
                <a:gd name="T56" fmla="*/ 4 w 12"/>
                <a:gd name="T57" fmla="*/ 1 h 9"/>
                <a:gd name="T58" fmla="*/ 5 w 12"/>
                <a:gd name="T59" fmla="*/ 2 h 9"/>
                <a:gd name="T60" fmla="*/ 1 w 12"/>
                <a:gd name="T61" fmla="*/ 5 h 9"/>
                <a:gd name="T62" fmla="*/ 1 w 12"/>
                <a:gd name="T63" fmla="*/ 6 h 9"/>
                <a:gd name="T64" fmla="*/ 1 w 12"/>
                <a:gd name="T65" fmla="*/ 6 h 9"/>
                <a:gd name="T66" fmla="*/ 1 w 12"/>
                <a:gd name="T67" fmla="*/ 6 h 9"/>
                <a:gd name="T68" fmla="*/ 0 w 12"/>
                <a:gd name="T69" fmla="*/ 6 h 9"/>
                <a:gd name="T70" fmla="*/ 0 w 12"/>
                <a:gd name="T71" fmla="*/ 6 h 9"/>
                <a:gd name="T72" fmla="*/ 0 w 12"/>
                <a:gd name="T73" fmla="*/ 5 h 9"/>
                <a:gd name="T74" fmla="*/ 0 w 12"/>
                <a:gd name="T75" fmla="*/ 4 h 9"/>
                <a:gd name="T76" fmla="*/ 1 w 12"/>
                <a:gd name="T77" fmla="*/ 4 h 9"/>
                <a:gd name="T78" fmla="*/ 1 w 12"/>
                <a:gd name="T79" fmla="*/ 5 h 9"/>
                <a:gd name="T80" fmla="*/ 12 w 12"/>
                <a:gd name="T81" fmla="*/ 9 h 9"/>
                <a:gd name="T82" fmla="*/ 12 w 12"/>
                <a:gd name="T83" fmla="*/ 9 h 9"/>
                <a:gd name="T84" fmla="*/ 11 w 12"/>
                <a:gd name="T85" fmla="*/ 9 h 9"/>
                <a:gd name="T86" fmla="*/ 11 w 12"/>
                <a:gd name="T87" fmla="*/ 9 h 9"/>
                <a:gd name="T88" fmla="*/ 10 w 12"/>
                <a:gd name="T89" fmla="*/ 9 h 9"/>
                <a:gd name="T90" fmla="*/ 10 w 12"/>
                <a:gd name="T91" fmla="*/ 9 h 9"/>
                <a:gd name="T92" fmla="*/ 10 w 12"/>
                <a:gd name="T93" fmla="*/ 8 h 9"/>
                <a:gd name="T94" fmla="*/ 11 w 12"/>
                <a:gd name="T95" fmla="*/ 8 h 9"/>
                <a:gd name="T96" fmla="*/ 11 w 12"/>
                <a:gd name="T97" fmla="*/ 8 h 9"/>
                <a:gd name="T98" fmla="*/ 12 w 12"/>
                <a:gd name="T9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5" y="2"/>
                  </a:moveTo>
                  <a:cubicBezTo>
                    <a:pt x="5" y="2"/>
                    <a:pt x="5" y="2"/>
                    <a:pt x="5" y="2"/>
                  </a:cubicBezTo>
                  <a:cubicBezTo>
                    <a:pt x="5" y="1"/>
                    <a:pt x="5" y="1"/>
                    <a:pt x="5" y="1"/>
                  </a:cubicBezTo>
                  <a:cubicBezTo>
                    <a:pt x="6" y="2"/>
                    <a:pt x="6" y="2"/>
                    <a:pt x="6" y="2"/>
                  </a:cubicBezTo>
                  <a:cubicBezTo>
                    <a:pt x="7" y="2"/>
                    <a:pt x="7" y="2"/>
                    <a:pt x="7" y="2"/>
                  </a:cubicBezTo>
                  <a:cubicBezTo>
                    <a:pt x="7" y="3"/>
                    <a:pt x="7" y="3"/>
                    <a:pt x="7" y="3"/>
                  </a:cubicBezTo>
                  <a:cubicBezTo>
                    <a:pt x="8" y="3"/>
                    <a:pt x="8" y="3"/>
                    <a:pt x="8" y="3"/>
                  </a:cubicBezTo>
                  <a:cubicBezTo>
                    <a:pt x="8" y="4"/>
                    <a:pt x="8" y="4"/>
                    <a:pt x="8" y="4"/>
                  </a:cubicBezTo>
                  <a:cubicBezTo>
                    <a:pt x="7" y="5"/>
                    <a:pt x="7" y="5"/>
                    <a:pt x="7" y="5"/>
                  </a:cubicBezTo>
                  <a:cubicBezTo>
                    <a:pt x="7" y="5"/>
                    <a:pt x="7" y="5"/>
                    <a:pt x="7" y="5"/>
                  </a:cubicBezTo>
                  <a:cubicBezTo>
                    <a:pt x="7" y="5"/>
                    <a:pt x="7" y="5"/>
                    <a:pt x="7" y="5"/>
                  </a:cubicBezTo>
                  <a:cubicBezTo>
                    <a:pt x="6" y="5"/>
                    <a:pt x="6" y="5"/>
                    <a:pt x="6" y="5"/>
                  </a:cubicBezTo>
                  <a:cubicBezTo>
                    <a:pt x="6" y="5"/>
                    <a:pt x="6" y="5"/>
                    <a:pt x="6" y="5"/>
                  </a:cubicBezTo>
                  <a:cubicBezTo>
                    <a:pt x="5" y="6"/>
                    <a:pt x="5" y="6"/>
                    <a:pt x="5" y="7"/>
                  </a:cubicBezTo>
                  <a:cubicBezTo>
                    <a:pt x="3" y="8"/>
                    <a:pt x="3" y="8"/>
                    <a:pt x="3" y="8"/>
                  </a:cubicBezTo>
                  <a:cubicBezTo>
                    <a:pt x="2" y="7"/>
                    <a:pt x="2" y="7"/>
                    <a:pt x="2" y="7"/>
                  </a:cubicBezTo>
                  <a:cubicBezTo>
                    <a:pt x="1" y="4"/>
                    <a:pt x="1" y="4"/>
                    <a:pt x="1" y="4"/>
                  </a:cubicBezTo>
                  <a:cubicBezTo>
                    <a:pt x="2" y="3"/>
                    <a:pt x="2" y="3"/>
                    <a:pt x="2" y="3"/>
                  </a:cubicBezTo>
                  <a:cubicBezTo>
                    <a:pt x="2" y="3"/>
                    <a:pt x="2" y="3"/>
                    <a:pt x="2" y="3"/>
                  </a:cubicBezTo>
                  <a:cubicBezTo>
                    <a:pt x="3" y="3"/>
                    <a:pt x="3" y="3"/>
                    <a:pt x="3" y="3"/>
                  </a:cubicBezTo>
                  <a:cubicBezTo>
                    <a:pt x="3" y="5"/>
                    <a:pt x="3" y="5"/>
                    <a:pt x="3" y="5"/>
                  </a:cubicBezTo>
                  <a:cubicBezTo>
                    <a:pt x="3" y="5"/>
                    <a:pt x="3" y="5"/>
                    <a:pt x="3" y="5"/>
                  </a:cubicBezTo>
                  <a:cubicBezTo>
                    <a:pt x="4" y="3"/>
                    <a:pt x="4" y="4"/>
                    <a:pt x="4" y="3"/>
                  </a:cubicBezTo>
                  <a:cubicBezTo>
                    <a:pt x="3" y="2"/>
                    <a:pt x="3" y="2"/>
                    <a:pt x="3" y="2"/>
                  </a:cubicBezTo>
                  <a:cubicBezTo>
                    <a:pt x="3" y="2"/>
                    <a:pt x="3" y="2"/>
                    <a:pt x="3" y="2"/>
                  </a:cubicBezTo>
                  <a:cubicBezTo>
                    <a:pt x="3" y="2"/>
                    <a:pt x="3" y="2"/>
                    <a:pt x="3" y="2"/>
                  </a:cubicBezTo>
                  <a:cubicBezTo>
                    <a:pt x="3" y="1"/>
                    <a:pt x="3" y="1"/>
                    <a:pt x="3" y="1"/>
                  </a:cubicBezTo>
                  <a:cubicBezTo>
                    <a:pt x="4" y="0"/>
                    <a:pt x="4" y="0"/>
                    <a:pt x="4" y="0"/>
                  </a:cubicBezTo>
                  <a:cubicBezTo>
                    <a:pt x="4" y="1"/>
                    <a:pt x="4" y="1"/>
                    <a:pt x="4" y="1"/>
                  </a:cubicBezTo>
                  <a:cubicBezTo>
                    <a:pt x="5" y="2"/>
                    <a:pt x="5" y="2"/>
                    <a:pt x="5" y="2"/>
                  </a:cubicBezTo>
                  <a:close/>
                  <a:moveTo>
                    <a:pt x="1" y="5"/>
                  </a:move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5"/>
                    <a:pt x="0" y="5"/>
                    <a:pt x="0" y="5"/>
                  </a:cubicBezTo>
                  <a:cubicBezTo>
                    <a:pt x="0" y="4"/>
                    <a:pt x="0" y="4"/>
                    <a:pt x="0" y="4"/>
                  </a:cubicBezTo>
                  <a:cubicBezTo>
                    <a:pt x="1" y="4"/>
                    <a:pt x="1" y="4"/>
                    <a:pt x="1" y="4"/>
                  </a:cubicBezTo>
                  <a:cubicBezTo>
                    <a:pt x="1" y="5"/>
                    <a:pt x="1" y="5"/>
                    <a:pt x="1" y="5"/>
                  </a:cubicBezTo>
                  <a:close/>
                  <a:moveTo>
                    <a:pt x="12" y="9"/>
                  </a:moveTo>
                  <a:cubicBezTo>
                    <a:pt x="12" y="9"/>
                    <a:pt x="12" y="9"/>
                    <a:pt x="12" y="9"/>
                  </a:cubicBezTo>
                  <a:cubicBezTo>
                    <a:pt x="11" y="9"/>
                    <a:pt x="11" y="9"/>
                    <a:pt x="11" y="9"/>
                  </a:cubicBezTo>
                  <a:cubicBezTo>
                    <a:pt x="11" y="9"/>
                    <a:pt x="11" y="9"/>
                    <a:pt x="11" y="9"/>
                  </a:cubicBezTo>
                  <a:cubicBezTo>
                    <a:pt x="10" y="9"/>
                    <a:pt x="10" y="9"/>
                    <a:pt x="10" y="9"/>
                  </a:cubicBezTo>
                  <a:cubicBezTo>
                    <a:pt x="10" y="9"/>
                    <a:pt x="10" y="9"/>
                    <a:pt x="10" y="9"/>
                  </a:cubicBezTo>
                  <a:cubicBezTo>
                    <a:pt x="10" y="8"/>
                    <a:pt x="10" y="8"/>
                    <a:pt x="10" y="8"/>
                  </a:cubicBezTo>
                  <a:cubicBezTo>
                    <a:pt x="11" y="8"/>
                    <a:pt x="11" y="8"/>
                    <a:pt x="11" y="8"/>
                  </a:cubicBezTo>
                  <a:cubicBezTo>
                    <a:pt x="11" y="8"/>
                    <a:pt x="11" y="8"/>
                    <a:pt x="11" y="8"/>
                  </a:cubicBezTo>
                  <a:lnTo>
                    <a:pt x="12" y="9"/>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9">
              <a:extLst>
                <a:ext uri="{FF2B5EF4-FFF2-40B4-BE49-F238E27FC236}">
                  <a16:creationId xmlns:a16="http://schemas.microsoft.com/office/drawing/2014/main" id="{F041342A-667D-42B4-8AE7-6BBA7A967CA9}"/>
                </a:ext>
              </a:extLst>
            </p:cNvPr>
            <p:cNvSpPr>
              <a:spLocks noEditPoints="1"/>
            </p:cNvSpPr>
            <p:nvPr/>
          </p:nvSpPr>
          <p:spPr bwMode="auto">
            <a:xfrm>
              <a:off x="13786945" y="6879371"/>
              <a:ext cx="261208" cy="208965"/>
            </a:xfrm>
            <a:custGeom>
              <a:avLst/>
              <a:gdLst>
                <a:gd name="T0" fmla="*/ 46 w 63"/>
                <a:gd name="T1" fmla="*/ 4 h 51"/>
                <a:gd name="T2" fmla="*/ 49 w 63"/>
                <a:gd name="T3" fmla="*/ 10 h 51"/>
                <a:gd name="T4" fmla="*/ 53 w 63"/>
                <a:gd name="T5" fmla="*/ 16 h 51"/>
                <a:gd name="T6" fmla="*/ 56 w 63"/>
                <a:gd name="T7" fmla="*/ 19 h 51"/>
                <a:gd name="T8" fmla="*/ 63 w 63"/>
                <a:gd name="T9" fmla="*/ 24 h 51"/>
                <a:gd name="T10" fmla="*/ 53 w 63"/>
                <a:gd name="T11" fmla="*/ 27 h 51"/>
                <a:gd name="T12" fmla="*/ 52 w 63"/>
                <a:gd name="T13" fmla="*/ 37 h 51"/>
                <a:gd name="T14" fmla="*/ 50 w 63"/>
                <a:gd name="T15" fmla="*/ 41 h 51"/>
                <a:gd name="T16" fmla="*/ 49 w 63"/>
                <a:gd name="T17" fmla="*/ 42 h 51"/>
                <a:gd name="T18" fmla="*/ 47 w 63"/>
                <a:gd name="T19" fmla="*/ 41 h 51"/>
                <a:gd name="T20" fmla="*/ 46 w 63"/>
                <a:gd name="T21" fmla="*/ 50 h 51"/>
                <a:gd name="T22" fmla="*/ 41 w 63"/>
                <a:gd name="T23" fmla="*/ 48 h 51"/>
                <a:gd name="T24" fmla="*/ 39 w 63"/>
                <a:gd name="T25" fmla="*/ 48 h 51"/>
                <a:gd name="T26" fmla="*/ 36 w 63"/>
                <a:gd name="T27" fmla="*/ 44 h 51"/>
                <a:gd name="T28" fmla="*/ 39 w 63"/>
                <a:gd name="T29" fmla="*/ 43 h 51"/>
                <a:gd name="T30" fmla="*/ 40 w 63"/>
                <a:gd name="T31" fmla="*/ 42 h 51"/>
                <a:gd name="T32" fmla="*/ 38 w 63"/>
                <a:gd name="T33" fmla="*/ 39 h 51"/>
                <a:gd name="T34" fmla="*/ 39 w 63"/>
                <a:gd name="T35" fmla="*/ 37 h 51"/>
                <a:gd name="T36" fmla="*/ 35 w 63"/>
                <a:gd name="T37" fmla="*/ 32 h 51"/>
                <a:gd name="T38" fmla="*/ 20 w 63"/>
                <a:gd name="T39" fmla="*/ 44 h 51"/>
                <a:gd name="T40" fmla="*/ 19 w 63"/>
                <a:gd name="T41" fmla="*/ 41 h 51"/>
                <a:gd name="T42" fmla="*/ 19 w 63"/>
                <a:gd name="T43" fmla="*/ 39 h 51"/>
                <a:gd name="T44" fmla="*/ 21 w 63"/>
                <a:gd name="T45" fmla="*/ 39 h 51"/>
                <a:gd name="T46" fmla="*/ 18 w 63"/>
                <a:gd name="T47" fmla="*/ 36 h 51"/>
                <a:gd name="T48" fmla="*/ 19 w 63"/>
                <a:gd name="T49" fmla="*/ 35 h 51"/>
                <a:gd name="T50" fmla="*/ 16 w 63"/>
                <a:gd name="T51" fmla="*/ 34 h 51"/>
                <a:gd name="T52" fmla="*/ 9 w 63"/>
                <a:gd name="T53" fmla="*/ 28 h 51"/>
                <a:gd name="T54" fmla="*/ 10 w 63"/>
                <a:gd name="T55" fmla="*/ 28 h 51"/>
                <a:gd name="T56" fmla="*/ 14 w 63"/>
                <a:gd name="T57" fmla="*/ 25 h 51"/>
                <a:gd name="T58" fmla="*/ 7 w 63"/>
                <a:gd name="T59" fmla="*/ 19 h 51"/>
                <a:gd name="T60" fmla="*/ 9 w 63"/>
                <a:gd name="T61" fmla="*/ 16 h 51"/>
                <a:gd name="T62" fmla="*/ 8 w 63"/>
                <a:gd name="T63" fmla="*/ 14 h 51"/>
                <a:gd name="T64" fmla="*/ 6 w 63"/>
                <a:gd name="T65" fmla="*/ 13 h 51"/>
                <a:gd name="T66" fmla="*/ 4 w 63"/>
                <a:gd name="T67" fmla="*/ 12 h 51"/>
                <a:gd name="T68" fmla="*/ 4 w 63"/>
                <a:gd name="T69" fmla="*/ 11 h 51"/>
                <a:gd name="T70" fmla="*/ 3 w 63"/>
                <a:gd name="T71" fmla="*/ 9 h 51"/>
                <a:gd name="T72" fmla="*/ 11 w 63"/>
                <a:gd name="T73" fmla="*/ 9 h 51"/>
                <a:gd name="T74" fmla="*/ 16 w 63"/>
                <a:gd name="T75" fmla="*/ 10 h 51"/>
                <a:gd name="T76" fmla="*/ 21 w 63"/>
                <a:gd name="T77" fmla="*/ 11 h 51"/>
                <a:gd name="T78" fmla="*/ 17 w 63"/>
                <a:gd name="T79" fmla="*/ 6 h 51"/>
                <a:gd name="T80" fmla="*/ 16 w 63"/>
                <a:gd name="T81" fmla="*/ 4 h 51"/>
                <a:gd name="T82" fmla="*/ 17 w 63"/>
                <a:gd name="T83" fmla="*/ 2 h 51"/>
                <a:gd name="T84" fmla="*/ 20 w 63"/>
                <a:gd name="T85" fmla="*/ 1 h 51"/>
                <a:gd name="T86" fmla="*/ 22 w 63"/>
                <a:gd name="T87" fmla="*/ 1 h 51"/>
                <a:gd name="T88" fmla="*/ 28 w 63"/>
                <a:gd name="T89" fmla="*/ 6 h 51"/>
                <a:gd name="T90" fmla="*/ 34 w 63"/>
                <a:gd name="T91" fmla="*/ 10 h 51"/>
                <a:gd name="T92" fmla="*/ 41 w 63"/>
                <a:gd name="T93" fmla="*/ 4 h 51"/>
                <a:gd name="T94" fmla="*/ 9 w 63"/>
                <a:gd name="T95" fmla="*/ 18 h 51"/>
                <a:gd name="T96" fmla="*/ 8 w 63"/>
                <a:gd name="T97" fmla="*/ 19 h 51"/>
                <a:gd name="T98" fmla="*/ 9 w 63"/>
                <a:gd name="T99" fmla="*/ 18 h 51"/>
                <a:gd name="T100" fmla="*/ 2 w 63"/>
                <a:gd name="T101" fmla="*/ 13 h 51"/>
                <a:gd name="T102" fmla="*/ 3 w 63"/>
                <a:gd name="T103" fmla="*/ 12 h 51"/>
                <a:gd name="T104" fmla="*/ 3 w 63"/>
                <a:gd name="T105" fmla="*/ 13 h 51"/>
                <a:gd name="T106" fmla="*/ 6 w 63"/>
                <a:gd name="T107" fmla="*/ 40 h 51"/>
                <a:gd name="T108" fmla="*/ 0 w 63"/>
                <a:gd name="T109" fmla="*/ 32 h 51"/>
                <a:gd name="T110" fmla="*/ 4 w 63"/>
                <a:gd name="T111" fmla="*/ 33 h 51"/>
                <a:gd name="T112" fmla="*/ 6 w 63"/>
                <a:gd name="T113" fmla="*/ 34 h 51"/>
                <a:gd name="T114" fmla="*/ 12 w 63"/>
                <a:gd name="T115" fmla="*/ 34 h 51"/>
                <a:gd name="T116" fmla="*/ 14 w 63"/>
                <a:gd name="T117" fmla="*/ 3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 h="51">
                  <a:moveTo>
                    <a:pt x="43" y="1"/>
                  </a:moveTo>
                  <a:cubicBezTo>
                    <a:pt x="44" y="1"/>
                    <a:pt x="44" y="1"/>
                    <a:pt x="44" y="1"/>
                  </a:cubicBezTo>
                  <a:cubicBezTo>
                    <a:pt x="46" y="4"/>
                    <a:pt x="46" y="4"/>
                    <a:pt x="46" y="4"/>
                  </a:cubicBezTo>
                  <a:cubicBezTo>
                    <a:pt x="48" y="8"/>
                    <a:pt x="48" y="8"/>
                    <a:pt x="48" y="8"/>
                  </a:cubicBezTo>
                  <a:cubicBezTo>
                    <a:pt x="49" y="9"/>
                    <a:pt x="49" y="9"/>
                    <a:pt x="49" y="9"/>
                  </a:cubicBezTo>
                  <a:cubicBezTo>
                    <a:pt x="49" y="10"/>
                    <a:pt x="49" y="10"/>
                    <a:pt x="49" y="10"/>
                  </a:cubicBezTo>
                  <a:cubicBezTo>
                    <a:pt x="50" y="11"/>
                    <a:pt x="50" y="11"/>
                    <a:pt x="50" y="11"/>
                  </a:cubicBezTo>
                  <a:cubicBezTo>
                    <a:pt x="50" y="13"/>
                    <a:pt x="50" y="13"/>
                    <a:pt x="50" y="13"/>
                  </a:cubicBezTo>
                  <a:cubicBezTo>
                    <a:pt x="53" y="16"/>
                    <a:pt x="53" y="16"/>
                    <a:pt x="53" y="16"/>
                  </a:cubicBezTo>
                  <a:cubicBezTo>
                    <a:pt x="54" y="17"/>
                    <a:pt x="54" y="17"/>
                    <a:pt x="54" y="17"/>
                  </a:cubicBezTo>
                  <a:cubicBezTo>
                    <a:pt x="56" y="19"/>
                    <a:pt x="56" y="19"/>
                    <a:pt x="56" y="19"/>
                  </a:cubicBezTo>
                  <a:cubicBezTo>
                    <a:pt x="56" y="19"/>
                    <a:pt x="56" y="19"/>
                    <a:pt x="56" y="19"/>
                  </a:cubicBezTo>
                  <a:cubicBezTo>
                    <a:pt x="57" y="19"/>
                    <a:pt x="57" y="19"/>
                    <a:pt x="59" y="19"/>
                  </a:cubicBezTo>
                  <a:cubicBezTo>
                    <a:pt x="61" y="20"/>
                    <a:pt x="61" y="20"/>
                    <a:pt x="62" y="22"/>
                  </a:cubicBezTo>
                  <a:cubicBezTo>
                    <a:pt x="63" y="24"/>
                    <a:pt x="63" y="24"/>
                    <a:pt x="63" y="24"/>
                  </a:cubicBezTo>
                  <a:cubicBezTo>
                    <a:pt x="60" y="23"/>
                    <a:pt x="60" y="23"/>
                    <a:pt x="60" y="23"/>
                  </a:cubicBezTo>
                  <a:cubicBezTo>
                    <a:pt x="58" y="23"/>
                    <a:pt x="57" y="23"/>
                    <a:pt x="54" y="25"/>
                  </a:cubicBezTo>
                  <a:cubicBezTo>
                    <a:pt x="53" y="27"/>
                    <a:pt x="53" y="27"/>
                    <a:pt x="53" y="27"/>
                  </a:cubicBezTo>
                  <a:cubicBezTo>
                    <a:pt x="52" y="31"/>
                    <a:pt x="53" y="29"/>
                    <a:pt x="51" y="34"/>
                  </a:cubicBezTo>
                  <a:cubicBezTo>
                    <a:pt x="51" y="35"/>
                    <a:pt x="51" y="35"/>
                    <a:pt x="51" y="35"/>
                  </a:cubicBezTo>
                  <a:cubicBezTo>
                    <a:pt x="52" y="37"/>
                    <a:pt x="52" y="37"/>
                    <a:pt x="52" y="37"/>
                  </a:cubicBezTo>
                  <a:cubicBezTo>
                    <a:pt x="52" y="37"/>
                    <a:pt x="52" y="37"/>
                    <a:pt x="52" y="37"/>
                  </a:cubicBezTo>
                  <a:cubicBezTo>
                    <a:pt x="51" y="38"/>
                    <a:pt x="51" y="38"/>
                    <a:pt x="51" y="38"/>
                  </a:cubicBezTo>
                  <a:cubicBezTo>
                    <a:pt x="50" y="41"/>
                    <a:pt x="50" y="41"/>
                    <a:pt x="50" y="41"/>
                  </a:cubicBezTo>
                  <a:cubicBezTo>
                    <a:pt x="50" y="42"/>
                    <a:pt x="50" y="42"/>
                    <a:pt x="50" y="42"/>
                  </a:cubicBezTo>
                  <a:cubicBezTo>
                    <a:pt x="49" y="42"/>
                    <a:pt x="49" y="42"/>
                    <a:pt x="49" y="42"/>
                  </a:cubicBezTo>
                  <a:cubicBezTo>
                    <a:pt x="49" y="42"/>
                    <a:pt x="49" y="42"/>
                    <a:pt x="49" y="42"/>
                  </a:cubicBezTo>
                  <a:cubicBezTo>
                    <a:pt x="49" y="41"/>
                    <a:pt x="49" y="41"/>
                    <a:pt x="49" y="41"/>
                  </a:cubicBezTo>
                  <a:cubicBezTo>
                    <a:pt x="48" y="40"/>
                    <a:pt x="48" y="40"/>
                    <a:pt x="48" y="40"/>
                  </a:cubicBezTo>
                  <a:cubicBezTo>
                    <a:pt x="47" y="41"/>
                    <a:pt x="47" y="41"/>
                    <a:pt x="47" y="41"/>
                  </a:cubicBezTo>
                  <a:cubicBezTo>
                    <a:pt x="47" y="43"/>
                    <a:pt x="47" y="43"/>
                    <a:pt x="46" y="45"/>
                  </a:cubicBezTo>
                  <a:cubicBezTo>
                    <a:pt x="46" y="45"/>
                    <a:pt x="46" y="50"/>
                    <a:pt x="46" y="50"/>
                  </a:cubicBezTo>
                  <a:cubicBezTo>
                    <a:pt x="46" y="50"/>
                    <a:pt x="46" y="50"/>
                    <a:pt x="46" y="50"/>
                  </a:cubicBezTo>
                  <a:cubicBezTo>
                    <a:pt x="44" y="51"/>
                    <a:pt x="44" y="51"/>
                    <a:pt x="44" y="51"/>
                  </a:cubicBezTo>
                  <a:cubicBezTo>
                    <a:pt x="43" y="51"/>
                    <a:pt x="43" y="51"/>
                    <a:pt x="43" y="51"/>
                  </a:cubicBezTo>
                  <a:cubicBezTo>
                    <a:pt x="41" y="48"/>
                    <a:pt x="41" y="48"/>
                    <a:pt x="41" y="48"/>
                  </a:cubicBezTo>
                  <a:cubicBezTo>
                    <a:pt x="41" y="48"/>
                    <a:pt x="41" y="48"/>
                    <a:pt x="41" y="48"/>
                  </a:cubicBezTo>
                  <a:cubicBezTo>
                    <a:pt x="40" y="48"/>
                    <a:pt x="40" y="48"/>
                    <a:pt x="40" y="48"/>
                  </a:cubicBezTo>
                  <a:cubicBezTo>
                    <a:pt x="39" y="48"/>
                    <a:pt x="39" y="48"/>
                    <a:pt x="39" y="48"/>
                  </a:cubicBezTo>
                  <a:cubicBezTo>
                    <a:pt x="39" y="47"/>
                    <a:pt x="39" y="47"/>
                    <a:pt x="39" y="46"/>
                  </a:cubicBezTo>
                  <a:cubicBezTo>
                    <a:pt x="37" y="45"/>
                    <a:pt x="37" y="45"/>
                    <a:pt x="37" y="45"/>
                  </a:cubicBezTo>
                  <a:cubicBezTo>
                    <a:pt x="36" y="44"/>
                    <a:pt x="36" y="44"/>
                    <a:pt x="36" y="44"/>
                  </a:cubicBezTo>
                  <a:cubicBezTo>
                    <a:pt x="36" y="44"/>
                    <a:pt x="36" y="44"/>
                    <a:pt x="36" y="44"/>
                  </a:cubicBezTo>
                  <a:cubicBezTo>
                    <a:pt x="37" y="44"/>
                    <a:pt x="37" y="44"/>
                    <a:pt x="37" y="43"/>
                  </a:cubicBezTo>
                  <a:cubicBezTo>
                    <a:pt x="38" y="43"/>
                    <a:pt x="38" y="43"/>
                    <a:pt x="39" y="43"/>
                  </a:cubicBezTo>
                  <a:cubicBezTo>
                    <a:pt x="40" y="42"/>
                    <a:pt x="40" y="42"/>
                    <a:pt x="40" y="42"/>
                  </a:cubicBezTo>
                  <a:cubicBezTo>
                    <a:pt x="40" y="42"/>
                    <a:pt x="40" y="42"/>
                    <a:pt x="40" y="42"/>
                  </a:cubicBezTo>
                  <a:cubicBezTo>
                    <a:pt x="40" y="42"/>
                    <a:pt x="40" y="42"/>
                    <a:pt x="40" y="42"/>
                  </a:cubicBezTo>
                  <a:cubicBezTo>
                    <a:pt x="40" y="41"/>
                    <a:pt x="40" y="41"/>
                    <a:pt x="40" y="41"/>
                  </a:cubicBezTo>
                  <a:cubicBezTo>
                    <a:pt x="38" y="40"/>
                    <a:pt x="38" y="40"/>
                    <a:pt x="38" y="40"/>
                  </a:cubicBezTo>
                  <a:cubicBezTo>
                    <a:pt x="38" y="39"/>
                    <a:pt x="38" y="39"/>
                    <a:pt x="38" y="39"/>
                  </a:cubicBezTo>
                  <a:cubicBezTo>
                    <a:pt x="38" y="39"/>
                    <a:pt x="38" y="39"/>
                    <a:pt x="38" y="38"/>
                  </a:cubicBezTo>
                  <a:cubicBezTo>
                    <a:pt x="38" y="38"/>
                    <a:pt x="38" y="38"/>
                    <a:pt x="38" y="38"/>
                  </a:cubicBezTo>
                  <a:cubicBezTo>
                    <a:pt x="39" y="37"/>
                    <a:pt x="39" y="37"/>
                    <a:pt x="39" y="37"/>
                  </a:cubicBezTo>
                  <a:cubicBezTo>
                    <a:pt x="40" y="37"/>
                    <a:pt x="40" y="37"/>
                    <a:pt x="40" y="37"/>
                  </a:cubicBezTo>
                  <a:cubicBezTo>
                    <a:pt x="39" y="35"/>
                    <a:pt x="37" y="34"/>
                    <a:pt x="36" y="32"/>
                  </a:cubicBezTo>
                  <a:cubicBezTo>
                    <a:pt x="35" y="32"/>
                    <a:pt x="35" y="32"/>
                    <a:pt x="35" y="32"/>
                  </a:cubicBezTo>
                  <a:cubicBezTo>
                    <a:pt x="33" y="33"/>
                    <a:pt x="27" y="37"/>
                    <a:pt x="25" y="40"/>
                  </a:cubicBezTo>
                  <a:cubicBezTo>
                    <a:pt x="24" y="40"/>
                    <a:pt x="24" y="40"/>
                    <a:pt x="24" y="40"/>
                  </a:cubicBezTo>
                  <a:cubicBezTo>
                    <a:pt x="22" y="41"/>
                    <a:pt x="21" y="42"/>
                    <a:pt x="20" y="44"/>
                  </a:cubicBezTo>
                  <a:cubicBezTo>
                    <a:pt x="19" y="44"/>
                    <a:pt x="19" y="44"/>
                    <a:pt x="19" y="44"/>
                  </a:cubicBezTo>
                  <a:cubicBezTo>
                    <a:pt x="19" y="42"/>
                    <a:pt x="19" y="43"/>
                    <a:pt x="19" y="41"/>
                  </a:cubicBezTo>
                  <a:cubicBezTo>
                    <a:pt x="19" y="41"/>
                    <a:pt x="19" y="41"/>
                    <a:pt x="19" y="41"/>
                  </a:cubicBezTo>
                  <a:cubicBezTo>
                    <a:pt x="18" y="40"/>
                    <a:pt x="18" y="40"/>
                    <a:pt x="18" y="40"/>
                  </a:cubicBezTo>
                  <a:cubicBezTo>
                    <a:pt x="18" y="40"/>
                    <a:pt x="18" y="40"/>
                    <a:pt x="18" y="40"/>
                  </a:cubicBezTo>
                  <a:cubicBezTo>
                    <a:pt x="19" y="39"/>
                    <a:pt x="19" y="39"/>
                    <a:pt x="19" y="39"/>
                  </a:cubicBezTo>
                  <a:cubicBezTo>
                    <a:pt x="19" y="40"/>
                    <a:pt x="19" y="40"/>
                    <a:pt x="19" y="40"/>
                  </a:cubicBezTo>
                  <a:cubicBezTo>
                    <a:pt x="20" y="39"/>
                    <a:pt x="20" y="39"/>
                    <a:pt x="20" y="39"/>
                  </a:cubicBezTo>
                  <a:cubicBezTo>
                    <a:pt x="21" y="39"/>
                    <a:pt x="21" y="39"/>
                    <a:pt x="21" y="39"/>
                  </a:cubicBezTo>
                  <a:cubicBezTo>
                    <a:pt x="20" y="38"/>
                    <a:pt x="20" y="38"/>
                    <a:pt x="18" y="37"/>
                  </a:cubicBezTo>
                  <a:cubicBezTo>
                    <a:pt x="18" y="37"/>
                    <a:pt x="18" y="37"/>
                    <a:pt x="18" y="37"/>
                  </a:cubicBezTo>
                  <a:cubicBezTo>
                    <a:pt x="18" y="36"/>
                    <a:pt x="18" y="36"/>
                    <a:pt x="18" y="36"/>
                  </a:cubicBezTo>
                  <a:cubicBezTo>
                    <a:pt x="18" y="36"/>
                    <a:pt x="18" y="36"/>
                    <a:pt x="18" y="36"/>
                  </a:cubicBezTo>
                  <a:cubicBezTo>
                    <a:pt x="19" y="36"/>
                    <a:pt x="19" y="36"/>
                    <a:pt x="19" y="36"/>
                  </a:cubicBezTo>
                  <a:cubicBezTo>
                    <a:pt x="19" y="35"/>
                    <a:pt x="19" y="35"/>
                    <a:pt x="19" y="35"/>
                  </a:cubicBezTo>
                  <a:cubicBezTo>
                    <a:pt x="19" y="34"/>
                    <a:pt x="19" y="34"/>
                    <a:pt x="19" y="34"/>
                  </a:cubicBezTo>
                  <a:cubicBezTo>
                    <a:pt x="18" y="33"/>
                    <a:pt x="18" y="33"/>
                    <a:pt x="18" y="33"/>
                  </a:cubicBezTo>
                  <a:cubicBezTo>
                    <a:pt x="16" y="34"/>
                    <a:pt x="16" y="34"/>
                    <a:pt x="16" y="34"/>
                  </a:cubicBezTo>
                  <a:cubicBezTo>
                    <a:pt x="15" y="33"/>
                    <a:pt x="14" y="31"/>
                    <a:pt x="12" y="31"/>
                  </a:cubicBezTo>
                  <a:cubicBezTo>
                    <a:pt x="11" y="29"/>
                    <a:pt x="12" y="30"/>
                    <a:pt x="10" y="29"/>
                  </a:cubicBezTo>
                  <a:cubicBezTo>
                    <a:pt x="9" y="28"/>
                    <a:pt x="9" y="28"/>
                    <a:pt x="9" y="28"/>
                  </a:cubicBezTo>
                  <a:cubicBezTo>
                    <a:pt x="9" y="28"/>
                    <a:pt x="9" y="28"/>
                    <a:pt x="9" y="28"/>
                  </a:cubicBezTo>
                  <a:cubicBezTo>
                    <a:pt x="9" y="28"/>
                    <a:pt x="9" y="28"/>
                    <a:pt x="9" y="28"/>
                  </a:cubicBezTo>
                  <a:cubicBezTo>
                    <a:pt x="10" y="28"/>
                    <a:pt x="10" y="28"/>
                    <a:pt x="10" y="28"/>
                  </a:cubicBezTo>
                  <a:cubicBezTo>
                    <a:pt x="12" y="28"/>
                    <a:pt x="12" y="28"/>
                    <a:pt x="12" y="28"/>
                  </a:cubicBezTo>
                  <a:cubicBezTo>
                    <a:pt x="13" y="28"/>
                    <a:pt x="13" y="28"/>
                    <a:pt x="13" y="28"/>
                  </a:cubicBezTo>
                  <a:cubicBezTo>
                    <a:pt x="13" y="27"/>
                    <a:pt x="13" y="26"/>
                    <a:pt x="14" y="25"/>
                  </a:cubicBezTo>
                  <a:cubicBezTo>
                    <a:pt x="14" y="24"/>
                    <a:pt x="14" y="24"/>
                    <a:pt x="14" y="24"/>
                  </a:cubicBezTo>
                  <a:cubicBezTo>
                    <a:pt x="10" y="23"/>
                    <a:pt x="11" y="23"/>
                    <a:pt x="9" y="22"/>
                  </a:cubicBezTo>
                  <a:cubicBezTo>
                    <a:pt x="8" y="20"/>
                    <a:pt x="8" y="20"/>
                    <a:pt x="7" y="19"/>
                  </a:cubicBezTo>
                  <a:cubicBezTo>
                    <a:pt x="7" y="18"/>
                    <a:pt x="7" y="18"/>
                    <a:pt x="7" y="18"/>
                  </a:cubicBezTo>
                  <a:cubicBezTo>
                    <a:pt x="7" y="18"/>
                    <a:pt x="7" y="18"/>
                    <a:pt x="7" y="18"/>
                  </a:cubicBezTo>
                  <a:cubicBezTo>
                    <a:pt x="9" y="16"/>
                    <a:pt x="9" y="16"/>
                    <a:pt x="9" y="16"/>
                  </a:cubicBezTo>
                  <a:cubicBezTo>
                    <a:pt x="9" y="16"/>
                    <a:pt x="9" y="16"/>
                    <a:pt x="9" y="16"/>
                  </a:cubicBezTo>
                  <a:cubicBezTo>
                    <a:pt x="9" y="15"/>
                    <a:pt x="9" y="15"/>
                    <a:pt x="9" y="15"/>
                  </a:cubicBezTo>
                  <a:cubicBezTo>
                    <a:pt x="8" y="15"/>
                    <a:pt x="9" y="15"/>
                    <a:pt x="8" y="14"/>
                  </a:cubicBezTo>
                  <a:cubicBezTo>
                    <a:pt x="7" y="13"/>
                    <a:pt x="7" y="13"/>
                    <a:pt x="7" y="13"/>
                  </a:cubicBezTo>
                  <a:cubicBezTo>
                    <a:pt x="7" y="13"/>
                    <a:pt x="7" y="13"/>
                    <a:pt x="7" y="13"/>
                  </a:cubicBezTo>
                  <a:cubicBezTo>
                    <a:pt x="6" y="13"/>
                    <a:pt x="6" y="13"/>
                    <a:pt x="6" y="13"/>
                  </a:cubicBezTo>
                  <a:cubicBezTo>
                    <a:pt x="5" y="13"/>
                    <a:pt x="4" y="12"/>
                    <a:pt x="4" y="12"/>
                  </a:cubicBezTo>
                  <a:cubicBezTo>
                    <a:pt x="3" y="12"/>
                    <a:pt x="3" y="12"/>
                    <a:pt x="3" y="12"/>
                  </a:cubicBezTo>
                  <a:cubicBezTo>
                    <a:pt x="4" y="12"/>
                    <a:pt x="4" y="12"/>
                    <a:pt x="4" y="12"/>
                  </a:cubicBezTo>
                  <a:cubicBezTo>
                    <a:pt x="5" y="11"/>
                    <a:pt x="5" y="11"/>
                    <a:pt x="5" y="11"/>
                  </a:cubicBezTo>
                  <a:cubicBezTo>
                    <a:pt x="5" y="11"/>
                    <a:pt x="5" y="11"/>
                    <a:pt x="5" y="11"/>
                  </a:cubicBezTo>
                  <a:cubicBezTo>
                    <a:pt x="4" y="11"/>
                    <a:pt x="4" y="11"/>
                    <a:pt x="4" y="11"/>
                  </a:cubicBezTo>
                  <a:cubicBezTo>
                    <a:pt x="4" y="10"/>
                    <a:pt x="4" y="10"/>
                    <a:pt x="4" y="10"/>
                  </a:cubicBezTo>
                  <a:cubicBezTo>
                    <a:pt x="3" y="10"/>
                    <a:pt x="3" y="10"/>
                    <a:pt x="3" y="10"/>
                  </a:cubicBezTo>
                  <a:cubicBezTo>
                    <a:pt x="3" y="9"/>
                    <a:pt x="3" y="9"/>
                    <a:pt x="3" y="9"/>
                  </a:cubicBezTo>
                  <a:cubicBezTo>
                    <a:pt x="4" y="8"/>
                    <a:pt x="5" y="7"/>
                    <a:pt x="6" y="7"/>
                  </a:cubicBezTo>
                  <a:cubicBezTo>
                    <a:pt x="7" y="7"/>
                    <a:pt x="7" y="7"/>
                    <a:pt x="11" y="8"/>
                  </a:cubicBezTo>
                  <a:cubicBezTo>
                    <a:pt x="11" y="9"/>
                    <a:pt x="11" y="9"/>
                    <a:pt x="11" y="9"/>
                  </a:cubicBezTo>
                  <a:cubicBezTo>
                    <a:pt x="11" y="9"/>
                    <a:pt x="11" y="9"/>
                    <a:pt x="12" y="10"/>
                  </a:cubicBezTo>
                  <a:cubicBezTo>
                    <a:pt x="13" y="11"/>
                    <a:pt x="13" y="10"/>
                    <a:pt x="14" y="11"/>
                  </a:cubicBezTo>
                  <a:cubicBezTo>
                    <a:pt x="15" y="10"/>
                    <a:pt x="15" y="10"/>
                    <a:pt x="16" y="10"/>
                  </a:cubicBezTo>
                  <a:cubicBezTo>
                    <a:pt x="17" y="11"/>
                    <a:pt x="19" y="12"/>
                    <a:pt x="19" y="12"/>
                  </a:cubicBezTo>
                  <a:cubicBezTo>
                    <a:pt x="20" y="12"/>
                    <a:pt x="20" y="12"/>
                    <a:pt x="20" y="12"/>
                  </a:cubicBezTo>
                  <a:cubicBezTo>
                    <a:pt x="21" y="11"/>
                    <a:pt x="21" y="11"/>
                    <a:pt x="21" y="11"/>
                  </a:cubicBezTo>
                  <a:cubicBezTo>
                    <a:pt x="21" y="9"/>
                    <a:pt x="21" y="9"/>
                    <a:pt x="22" y="9"/>
                  </a:cubicBezTo>
                  <a:cubicBezTo>
                    <a:pt x="21" y="8"/>
                    <a:pt x="21" y="8"/>
                    <a:pt x="21" y="8"/>
                  </a:cubicBezTo>
                  <a:cubicBezTo>
                    <a:pt x="19" y="6"/>
                    <a:pt x="19" y="7"/>
                    <a:pt x="17" y="6"/>
                  </a:cubicBezTo>
                  <a:cubicBezTo>
                    <a:pt x="17" y="4"/>
                    <a:pt x="17" y="4"/>
                    <a:pt x="17" y="4"/>
                  </a:cubicBezTo>
                  <a:cubicBezTo>
                    <a:pt x="16" y="4"/>
                    <a:pt x="16" y="4"/>
                    <a:pt x="16" y="4"/>
                  </a:cubicBezTo>
                  <a:cubicBezTo>
                    <a:pt x="16" y="4"/>
                    <a:pt x="16" y="4"/>
                    <a:pt x="16" y="4"/>
                  </a:cubicBezTo>
                  <a:cubicBezTo>
                    <a:pt x="16" y="3"/>
                    <a:pt x="16" y="4"/>
                    <a:pt x="16" y="3"/>
                  </a:cubicBezTo>
                  <a:cubicBezTo>
                    <a:pt x="16" y="2"/>
                    <a:pt x="16" y="2"/>
                    <a:pt x="16" y="2"/>
                  </a:cubicBezTo>
                  <a:cubicBezTo>
                    <a:pt x="17" y="2"/>
                    <a:pt x="17" y="2"/>
                    <a:pt x="17" y="2"/>
                  </a:cubicBezTo>
                  <a:cubicBezTo>
                    <a:pt x="18" y="1"/>
                    <a:pt x="18" y="1"/>
                    <a:pt x="19" y="0"/>
                  </a:cubicBezTo>
                  <a:cubicBezTo>
                    <a:pt x="20" y="0"/>
                    <a:pt x="20" y="0"/>
                    <a:pt x="20" y="0"/>
                  </a:cubicBezTo>
                  <a:cubicBezTo>
                    <a:pt x="20" y="1"/>
                    <a:pt x="20" y="1"/>
                    <a:pt x="20" y="1"/>
                  </a:cubicBezTo>
                  <a:cubicBezTo>
                    <a:pt x="20" y="1"/>
                    <a:pt x="20" y="1"/>
                    <a:pt x="20" y="1"/>
                  </a:cubicBezTo>
                  <a:cubicBezTo>
                    <a:pt x="21" y="1"/>
                    <a:pt x="21" y="1"/>
                    <a:pt x="22" y="1"/>
                  </a:cubicBezTo>
                  <a:cubicBezTo>
                    <a:pt x="22" y="1"/>
                    <a:pt x="22" y="1"/>
                    <a:pt x="22" y="1"/>
                  </a:cubicBezTo>
                  <a:cubicBezTo>
                    <a:pt x="23" y="2"/>
                    <a:pt x="25" y="3"/>
                    <a:pt x="25" y="4"/>
                  </a:cubicBezTo>
                  <a:cubicBezTo>
                    <a:pt x="26" y="5"/>
                    <a:pt x="26" y="5"/>
                    <a:pt x="27" y="6"/>
                  </a:cubicBezTo>
                  <a:cubicBezTo>
                    <a:pt x="28" y="6"/>
                    <a:pt x="28" y="6"/>
                    <a:pt x="28" y="6"/>
                  </a:cubicBezTo>
                  <a:cubicBezTo>
                    <a:pt x="28" y="9"/>
                    <a:pt x="28" y="9"/>
                    <a:pt x="28" y="9"/>
                  </a:cubicBezTo>
                  <a:cubicBezTo>
                    <a:pt x="29" y="9"/>
                    <a:pt x="29" y="9"/>
                    <a:pt x="29" y="9"/>
                  </a:cubicBezTo>
                  <a:cubicBezTo>
                    <a:pt x="32" y="10"/>
                    <a:pt x="31" y="10"/>
                    <a:pt x="34" y="10"/>
                  </a:cubicBezTo>
                  <a:cubicBezTo>
                    <a:pt x="35" y="10"/>
                    <a:pt x="35" y="10"/>
                    <a:pt x="35" y="10"/>
                  </a:cubicBezTo>
                  <a:cubicBezTo>
                    <a:pt x="36" y="8"/>
                    <a:pt x="36" y="9"/>
                    <a:pt x="37" y="6"/>
                  </a:cubicBezTo>
                  <a:cubicBezTo>
                    <a:pt x="40" y="5"/>
                    <a:pt x="40" y="5"/>
                    <a:pt x="41" y="4"/>
                  </a:cubicBezTo>
                  <a:cubicBezTo>
                    <a:pt x="41" y="3"/>
                    <a:pt x="41" y="3"/>
                    <a:pt x="43" y="1"/>
                  </a:cubicBezTo>
                  <a:close/>
                  <a:moveTo>
                    <a:pt x="9" y="18"/>
                  </a:moveTo>
                  <a:cubicBezTo>
                    <a:pt x="9" y="18"/>
                    <a:pt x="9" y="18"/>
                    <a:pt x="9"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8"/>
                    <a:pt x="9" y="18"/>
                  </a:cubicBezTo>
                  <a:close/>
                  <a:moveTo>
                    <a:pt x="3" y="13"/>
                  </a:moveTo>
                  <a:cubicBezTo>
                    <a:pt x="3" y="13"/>
                    <a:pt x="3" y="13"/>
                    <a:pt x="3" y="13"/>
                  </a:cubicBezTo>
                  <a:cubicBezTo>
                    <a:pt x="2" y="13"/>
                    <a:pt x="2" y="13"/>
                    <a:pt x="2" y="13"/>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lnTo>
                    <a:pt x="3" y="13"/>
                  </a:lnTo>
                  <a:close/>
                  <a:moveTo>
                    <a:pt x="15" y="44"/>
                  </a:moveTo>
                  <a:cubicBezTo>
                    <a:pt x="13" y="44"/>
                    <a:pt x="10" y="43"/>
                    <a:pt x="8" y="42"/>
                  </a:cubicBezTo>
                  <a:cubicBezTo>
                    <a:pt x="7" y="41"/>
                    <a:pt x="7" y="41"/>
                    <a:pt x="6" y="40"/>
                  </a:cubicBezTo>
                  <a:cubicBezTo>
                    <a:pt x="5" y="39"/>
                    <a:pt x="5" y="39"/>
                    <a:pt x="5" y="39"/>
                  </a:cubicBezTo>
                  <a:cubicBezTo>
                    <a:pt x="4" y="39"/>
                    <a:pt x="4" y="39"/>
                    <a:pt x="4" y="39"/>
                  </a:cubicBezTo>
                  <a:cubicBezTo>
                    <a:pt x="4" y="37"/>
                    <a:pt x="1" y="33"/>
                    <a:pt x="0" y="32"/>
                  </a:cubicBezTo>
                  <a:cubicBezTo>
                    <a:pt x="1" y="32"/>
                    <a:pt x="1" y="32"/>
                    <a:pt x="3" y="31"/>
                  </a:cubicBezTo>
                  <a:cubicBezTo>
                    <a:pt x="4" y="32"/>
                    <a:pt x="4" y="32"/>
                    <a:pt x="4" y="32"/>
                  </a:cubicBezTo>
                  <a:cubicBezTo>
                    <a:pt x="4" y="32"/>
                    <a:pt x="4" y="32"/>
                    <a:pt x="4" y="33"/>
                  </a:cubicBezTo>
                  <a:cubicBezTo>
                    <a:pt x="4" y="34"/>
                    <a:pt x="4" y="34"/>
                    <a:pt x="4" y="34"/>
                  </a:cubicBezTo>
                  <a:cubicBezTo>
                    <a:pt x="5" y="34"/>
                    <a:pt x="5" y="34"/>
                    <a:pt x="5" y="34"/>
                  </a:cubicBezTo>
                  <a:cubicBezTo>
                    <a:pt x="6" y="34"/>
                    <a:pt x="6" y="34"/>
                    <a:pt x="6" y="34"/>
                  </a:cubicBezTo>
                  <a:cubicBezTo>
                    <a:pt x="6" y="35"/>
                    <a:pt x="7" y="35"/>
                    <a:pt x="8" y="35"/>
                  </a:cubicBezTo>
                  <a:cubicBezTo>
                    <a:pt x="9" y="35"/>
                    <a:pt x="10" y="34"/>
                    <a:pt x="11" y="34"/>
                  </a:cubicBezTo>
                  <a:cubicBezTo>
                    <a:pt x="12" y="34"/>
                    <a:pt x="12" y="34"/>
                    <a:pt x="12" y="34"/>
                  </a:cubicBezTo>
                  <a:cubicBezTo>
                    <a:pt x="12" y="35"/>
                    <a:pt x="12" y="35"/>
                    <a:pt x="12" y="35"/>
                  </a:cubicBezTo>
                  <a:cubicBezTo>
                    <a:pt x="12" y="36"/>
                    <a:pt x="12" y="36"/>
                    <a:pt x="11" y="37"/>
                  </a:cubicBezTo>
                  <a:cubicBezTo>
                    <a:pt x="12" y="38"/>
                    <a:pt x="13" y="38"/>
                    <a:pt x="14" y="39"/>
                  </a:cubicBezTo>
                  <a:cubicBezTo>
                    <a:pt x="13" y="40"/>
                    <a:pt x="13" y="40"/>
                    <a:pt x="13" y="40"/>
                  </a:cubicBezTo>
                  <a:cubicBezTo>
                    <a:pt x="15" y="43"/>
                    <a:pt x="15" y="42"/>
                    <a:pt x="15" y="4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0">
              <a:extLst>
                <a:ext uri="{FF2B5EF4-FFF2-40B4-BE49-F238E27FC236}">
                  <a16:creationId xmlns:a16="http://schemas.microsoft.com/office/drawing/2014/main" id="{0CF62A10-5CB9-4485-8A1B-362A92A0141A}"/>
                </a:ext>
              </a:extLst>
            </p:cNvPr>
            <p:cNvSpPr>
              <a:spLocks/>
            </p:cNvSpPr>
            <p:nvPr/>
          </p:nvSpPr>
          <p:spPr bwMode="auto">
            <a:xfrm>
              <a:off x="12428672" y="6660907"/>
              <a:ext cx="175722" cy="175722"/>
            </a:xfrm>
            <a:custGeom>
              <a:avLst/>
              <a:gdLst>
                <a:gd name="T0" fmla="*/ 16 w 43"/>
                <a:gd name="T1" fmla="*/ 1 h 42"/>
                <a:gd name="T2" fmla="*/ 17 w 43"/>
                <a:gd name="T3" fmla="*/ 1 h 42"/>
                <a:gd name="T4" fmla="*/ 21 w 43"/>
                <a:gd name="T5" fmla="*/ 2 h 42"/>
                <a:gd name="T6" fmla="*/ 22 w 43"/>
                <a:gd name="T7" fmla="*/ 1 h 42"/>
                <a:gd name="T8" fmla="*/ 24 w 43"/>
                <a:gd name="T9" fmla="*/ 3 h 42"/>
                <a:gd name="T10" fmla="*/ 27 w 43"/>
                <a:gd name="T11" fmla="*/ 2 h 42"/>
                <a:gd name="T12" fmla="*/ 31 w 43"/>
                <a:gd name="T13" fmla="*/ 3 h 42"/>
                <a:gd name="T14" fmla="*/ 34 w 43"/>
                <a:gd name="T15" fmla="*/ 4 h 42"/>
                <a:gd name="T16" fmla="*/ 34 w 43"/>
                <a:gd name="T17" fmla="*/ 5 h 42"/>
                <a:gd name="T18" fmla="*/ 36 w 43"/>
                <a:gd name="T19" fmla="*/ 6 h 42"/>
                <a:gd name="T20" fmla="*/ 40 w 43"/>
                <a:gd name="T21" fmla="*/ 5 h 42"/>
                <a:gd name="T22" fmla="*/ 41 w 43"/>
                <a:gd name="T23" fmla="*/ 6 h 42"/>
                <a:gd name="T24" fmla="*/ 39 w 43"/>
                <a:gd name="T25" fmla="*/ 11 h 42"/>
                <a:gd name="T26" fmla="*/ 38 w 43"/>
                <a:gd name="T27" fmla="*/ 15 h 42"/>
                <a:gd name="T28" fmla="*/ 43 w 43"/>
                <a:gd name="T29" fmla="*/ 19 h 42"/>
                <a:gd name="T30" fmla="*/ 43 w 43"/>
                <a:gd name="T31" fmla="*/ 20 h 42"/>
                <a:gd name="T32" fmla="*/ 40 w 43"/>
                <a:gd name="T33" fmla="*/ 20 h 42"/>
                <a:gd name="T34" fmla="*/ 40 w 43"/>
                <a:gd name="T35" fmla="*/ 21 h 42"/>
                <a:gd name="T36" fmla="*/ 42 w 43"/>
                <a:gd name="T37" fmla="*/ 25 h 42"/>
                <a:gd name="T38" fmla="*/ 42 w 43"/>
                <a:gd name="T39" fmla="*/ 26 h 42"/>
                <a:gd name="T40" fmla="*/ 41 w 43"/>
                <a:gd name="T41" fmla="*/ 26 h 42"/>
                <a:gd name="T42" fmla="*/ 39 w 43"/>
                <a:gd name="T43" fmla="*/ 27 h 42"/>
                <a:gd name="T44" fmla="*/ 38 w 43"/>
                <a:gd name="T45" fmla="*/ 27 h 42"/>
                <a:gd name="T46" fmla="*/ 36 w 43"/>
                <a:gd name="T47" fmla="*/ 27 h 42"/>
                <a:gd name="T48" fmla="*/ 37 w 43"/>
                <a:gd name="T49" fmla="*/ 30 h 42"/>
                <a:gd name="T50" fmla="*/ 37 w 43"/>
                <a:gd name="T51" fmla="*/ 31 h 42"/>
                <a:gd name="T52" fmla="*/ 36 w 43"/>
                <a:gd name="T53" fmla="*/ 30 h 42"/>
                <a:gd name="T54" fmla="*/ 33 w 43"/>
                <a:gd name="T55" fmla="*/ 32 h 42"/>
                <a:gd name="T56" fmla="*/ 31 w 43"/>
                <a:gd name="T57" fmla="*/ 35 h 42"/>
                <a:gd name="T58" fmla="*/ 31 w 43"/>
                <a:gd name="T59" fmla="*/ 36 h 42"/>
                <a:gd name="T60" fmla="*/ 32 w 43"/>
                <a:gd name="T61" fmla="*/ 40 h 42"/>
                <a:gd name="T62" fmla="*/ 32 w 43"/>
                <a:gd name="T63" fmla="*/ 41 h 42"/>
                <a:gd name="T64" fmla="*/ 31 w 43"/>
                <a:gd name="T65" fmla="*/ 42 h 42"/>
                <a:gd name="T66" fmla="*/ 23 w 43"/>
                <a:gd name="T67" fmla="*/ 37 h 42"/>
                <a:gd name="T68" fmla="*/ 22 w 43"/>
                <a:gd name="T69" fmla="*/ 37 h 42"/>
                <a:gd name="T70" fmla="*/ 22 w 43"/>
                <a:gd name="T71" fmla="*/ 36 h 42"/>
                <a:gd name="T72" fmla="*/ 22 w 43"/>
                <a:gd name="T73" fmla="*/ 35 h 42"/>
                <a:gd name="T74" fmla="*/ 18 w 43"/>
                <a:gd name="T75" fmla="*/ 30 h 42"/>
                <a:gd name="T76" fmla="*/ 17 w 43"/>
                <a:gd name="T77" fmla="*/ 28 h 42"/>
                <a:gd name="T78" fmla="*/ 15 w 43"/>
                <a:gd name="T79" fmla="*/ 27 h 42"/>
                <a:gd name="T80" fmla="*/ 6 w 43"/>
                <a:gd name="T81" fmla="*/ 16 h 42"/>
                <a:gd name="T82" fmla="*/ 4 w 43"/>
                <a:gd name="T83" fmla="*/ 11 h 42"/>
                <a:gd name="T84" fmla="*/ 1 w 43"/>
                <a:gd name="T85" fmla="*/ 1 h 42"/>
                <a:gd name="T86" fmla="*/ 2 w 43"/>
                <a:gd name="T87" fmla="*/ 1 h 42"/>
                <a:gd name="T88" fmla="*/ 4 w 43"/>
                <a:gd name="T89" fmla="*/ 1 h 42"/>
                <a:gd name="T90" fmla="*/ 6 w 43"/>
                <a:gd name="T91" fmla="*/ 4 h 42"/>
                <a:gd name="T92" fmla="*/ 12 w 43"/>
                <a:gd name="T93"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42">
                  <a:moveTo>
                    <a:pt x="14" y="0"/>
                  </a:moveTo>
                  <a:cubicBezTo>
                    <a:pt x="16" y="1"/>
                    <a:pt x="16" y="1"/>
                    <a:pt x="16" y="1"/>
                  </a:cubicBezTo>
                  <a:cubicBezTo>
                    <a:pt x="17" y="2"/>
                    <a:pt x="17" y="2"/>
                    <a:pt x="17" y="2"/>
                  </a:cubicBezTo>
                  <a:cubicBezTo>
                    <a:pt x="17" y="1"/>
                    <a:pt x="17" y="1"/>
                    <a:pt x="17" y="1"/>
                  </a:cubicBezTo>
                  <a:cubicBezTo>
                    <a:pt x="18" y="1"/>
                    <a:pt x="19" y="2"/>
                    <a:pt x="20" y="2"/>
                  </a:cubicBezTo>
                  <a:cubicBezTo>
                    <a:pt x="21" y="2"/>
                    <a:pt x="21" y="2"/>
                    <a:pt x="21" y="2"/>
                  </a:cubicBezTo>
                  <a:cubicBezTo>
                    <a:pt x="22" y="1"/>
                    <a:pt x="22" y="1"/>
                    <a:pt x="22" y="1"/>
                  </a:cubicBezTo>
                  <a:cubicBezTo>
                    <a:pt x="22" y="1"/>
                    <a:pt x="22" y="1"/>
                    <a:pt x="22" y="1"/>
                  </a:cubicBezTo>
                  <a:cubicBezTo>
                    <a:pt x="24" y="3"/>
                    <a:pt x="24" y="3"/>
                    <a:pt x="24" y="3"/>
                  </a:cubicBezTo>
                  <a:cubicBezTo>
                    <a:pt x="24" y="3"/>
                    <a:pt x="24" y="3"/>
                    <a:pt x="24" y="3"/>
                  </a:cubicBezTo>
                  <a:cubicBezTo>
                    <a:pt x="25" y="2"/>
                    <a:pt x="25" y="2"/>
                    <a:pt x="26" y="2"/>
                  </a:cubicBezTo>
                  <a:cubicBezTo>
                    <a:pt x="27" y="2"/>
                    <a:pt x="27" y="2"/>
                    <a:pt x="27" y="2"/>
                  </a:cubicBezTo>
                  <a:cubicBezTo>
                    <a:pt x="28" y="2"/>
                    <a:pt x="28" y="2"/>
                    <a:pt x="29" y="2"/>
                  </a:cubicBezTo>
                  <a:cubicBezTo>
                    <a:pt x="30" y="2"/>
                    <a:pt x="30" y="2"/>
                    <a:pt x="31" y="3"/>
                  </a:cubicBezTo>
                  <a:cubicBezTo>
                    <a:pt x="33" y="3"/>
                    <a:pt x="33" y="3"/>
                    <a:pt x="33" y="3"/>
                  </a:cubicBezTo>
                  <a:cubicBezTo>
                    <a:pt x="34" y="4"/>
                    <a:pt x="34" y="4"/>
                    <a:pt x="34" y="4"/>
                  </a:cubicBezTo>
                  <a:cubicBezTo>
                    <a:pt x="34" y="4"/>
                    <a:pt x="34" y="4"/>
                    <a:pt x="34" y="4"/>
                  </a:cubicBezTo>
                  <a:cubicBezTo>
                    <a:pt x="34" y="5"/>
                    <a:pt x="34" y="5"/>
                    <a:pt x="34" y="5"/>
                  </a:cubicBezTo>
                  <a:cubicBezTo>
                    <a:pt x="35" y="6"/>
                    <a:pt x="35" y="6"/>
                    <a:pt x="35" y="6"/>
                  </a:cubicBezTo>
                  <a:cubicBezTo>
                    <a:pt x="36" y="6"/>
                    <a:pt x="36" y="6"/>
                    <a:pt x="36" y="6"/>
                  </a:cubicBezTo>
                  <a:cubicBezTo>
                    <a:pt x="37" y="6"/>
                    <a:pt x="37" y="6"/>
                    <a:pt x="37" y="6"/>
                  </a:cubicBezTo>
                  <a:cubicBezTo>
                    <a:pt x="39" y="5"/>
                    <a:pt x="38" y="6"/>
                    <a:pt x="40" y="5"/>
                  </a:cubicBezTo>
                  <a:cubicBezTo>
                    <a:pt x="40" y="6"/>
                    <a:pt x="40" y="6"/>
                    <a:pt x="40" y="6"/>
                  </a:cubicBezTo>
                  <a:cubicBezTo>
                    <a:pt x="41" y="6"/>
                    <a:pt x="41" y="6"/>
                    <a:pt x="41" y="6"/>
                  </a:cubicBezTo>
                  <a:cubicBezTo>
                    <a:pt x="41" y="6"/>
                    <a:pt x="41" y="6"/>
                    <a:pt x="41" y="6"/>
                  </a:cubicBezTo>
                  <a:cubicBezTo>
                    <a:pt x="40" y="9"/>
                    <a:pt x="40" y="9"/>
                    <a:pt x="39" y="11"/>
                  </a:cubicBezTo>
                  <a:cubicBezTo>
                    <a:pt x="38" y="12"/>
                    <a:pt x="38" y="13"/>
                    <a:pt x="38" y="14"/>
                  </a:cubicBezTo>
                  <a:cubicBezTo>
                    <a:pt x="38" y="15"/>
                    <a:pt x="38" y="15"/>
                    <a:pt x="38" y="15"/>
                  </a:cubicBezTo>
                  <a:cubicBezTo>
                    <a:pt x="39" y="15"/>
                    <a:pt x="39" y="15"/>
                    <a:pt x="39" y="15"/>
                  </a:cubicBezTo>
                  <a:cubicBezTo>
                    <a:pt x="40" y="16"/>
                    <a:pt x="42" y="17"/>
                    <a:pt x="43" y="19"/>
                  </a:cubicBezTo>
                  <a:cubicBezTo>
                    <a:pt x="43" y="19"/>
                    <a:pt x="43" y="19"/>
                    <a:pt x="43" y="19"/>
                  </a:cubicBezTo>
                  <a:cubicBezTo>
                    <a:pt x="43" y="20"/>
                    <a:pt x="43" y="20"/>
                    <a:pt x="43" y="20"/>
                  </a:cubicBezTo>
                  <a:cubicBezTo>
                    <a:pt x="42" y="20"/>
                    <a:pt x="42" y="20"/>
                    <a:pt x="40" y="20"/>
                  </a:cubicBezTo>
                  <a:cubicBezTo>
                    <a:pt x="40" y="20"/>
                    <a:pt x="40" y="20"/>
                    <a:pt x="40" y="20"/>
                  </a:cubicBezTo>
                  <a:cubicBezTo>
                    <a:pt x="40" y="20"/>
                    <a:pt x="40" y="20"/>
                    <a:pt x="40" y="20"/>
                  </a:cubicBezTo>
                  <a:cubicBezTo>
                    <a:pt x="40" y="21"/>
                    <a:pt x="40" y="21"/>
                    <a:pt x="40" y="21"/>
                  </a:cubicBezTo>
                  <a:cubicBezTo>
                    <a:pt x="41" y="22"/>
                    <a:pt x="41" y="22"/>
                    <a:pt x="42" y="24"/>
                  </a:cubicBezTo>
                  <a:cubicBezTo>
                    <a:pt x="42" y="25"/>
                    <a:pt x="42" y="25"/>
                    <a:pt x="42" y="25"/>
                  </a:cubicBezTo>
                  <a:cubicBezTo>
                    <a:pt x="42" y="26"/>
                    <a:pt x="42" y="26"/>
                    <a:pt x="42" y="26"/>
                  </a:cubicBezTo>
                  <a:cubicBezTo>
                    <a:pt x="42" y="26"/>
                    <a:pt x="42" y="26"/>
                    <a:pt x="42" y="26"/>
                  </a:cubicBezTo>
                  <a:cubicBezTo>
                    <a:pt x="41" y="26"/>
                    <a:pt x="41" y="26"/>
                    <a:pt x="41" y="26"/>
                  </a:cubicBezTo>
                  <a:cubicBezTo>
                    <a:pt x="41" y="26"/>
                    <a:pt x="41" y="26"/>
                    <a:pt x="41" y="26"/>
                  </a:cubicBezTo>
                  <a:cubicBezTo>
                    <a:pt x="40" y="26"/>
                    <a:pt x="40" y="26"/>
                    <a:pt x="40" y="26"/>
                  </a:cubicBezTo>
                  <a:cubicBezTo>
                    <a:pt x="39" y="27"/>
                    <a:pt x="39" y="27"/>
                    <a:pt x="39" y="27"/>
                  </a:cubicBezTo>
                  <a:cubicBezTo>
                    <a:pt x="39" y="27"/>
                    <a:pt x="39" y="27"/>
                    <a:pt x="39" y="27"/>
                  </a:cubicBezTo>
                  <a:cubicBezTo>
                    <a:pt x="38" y="27"/>
                    <a:pt x="38" y="27"/>
                    <a:pt x="38" y="27"/>
                  </a:cubicBezTo>
                  <a:cubicBezTo>
                    <a:pt x="37" y="27"/>
                    <a:pt x="37" y="27"/>
                    <a:pt x="37" y="27"/>
                  </a:cubicBezTo>
                  <a:cubicBezTo>
                    <a:pt x="36" y="27"/>
                    <a:pt x="36" y="27"/>
                    <a:pt x="36" y="27"/>
                  </a:cubicBezTo>
                  <a:cubicBezTo>
                    <a:pt x="36" y="27"/>
                    <a:pt x="36" y="27"/>
                    <a:pt x="36" y="27"/>
                  </a:cubicBezTo>
                  <a:cubicBezTo>
                    <a:pt x="37" y="28"/>
                    <a:pt x="36" y="28"/>
                    <a:pt x="37" y="30"/>
                  </a:cubicBezTo>
                  <a:cubicBezTo>
                    <a:pt x="37" y="31"/>
                    <a:pt x="37" y="31"/>
                    <a:pt x="37" y="31"/>
                  </a:cubicBezTo>
                  <a:cubicBezTo>
                    <a:pt x="37" y="31"/>
                    <a:pt x="37" y="31"/>
                    <a:pt x="37" y="31"/>
                  </a:cubicBezTo>
                  <a:cubicBezTo>
                    <a:pt x="36" y="30"/>
                    <a:pt x="36" y="30"/>
                    <a:pt x="36" y="30"/>
                  </a:cubicBezTo>
                  <a:cubicBezTo>
                    <a:pt x="36" y="30"/>
                    <a:pt x="36" y="30"/>
                    <a:pt x="36" y="30"/>
                  </a:cubicBezTo>
                  <a:cubicBezTo>
                    <a:pt x="35" y="30"/>
                    <a:pt x="35" y="30"/>
                    <a:pt x="35" y="30"/>
                  </a:cubicBezTo>
                  <a:cubicBezTo>
                    <a:pt x="34" y="31"/>
                    <a:pt x="34" y="31"/>
                    <a:pt x="33" y="32"/>
                  </a:cubicBezTo>
                  <a:cubicBezTo>
                    <a:pt x="33" y="33"/>
                    <a:pt x="33" y="32"/>
                    <a:pt x="33" y="35"/>
                  </a:cubicBezTo>
                  <a:cubicBezTo>
                    <a:pt x="31" y="35"/>
                    <a:pt x="31" y="35"/>
                    <a:pt x="31" y="35"/>
                  </a:cubicBezTo>
                  <a:cubicBezTo>
                    <a:pt x="31" y="35"/>
                    <a:pt x="31" y="35"/>
                    <a:pt x="31" y="35"/>
                  </a:cubicBezTo>
                  <a:cubicBezTo>
                    <a:pt x="31" y="36"/>
                    <a:pt x="31" y="36"/>
                    <a:pt x="31" y="36"/>
                  </a:cubicBezTo>
                  <a:cubicBezTo>
                    <a:pt x="31" y="38"/>
                    <a:pt x="31" y="38"/>
                    <a:pt x="31" y="38"/>
                  </a:cubicBezTo>
                  <a:cubicBezTo>
                    <a:pt x="32" y="40"/>
                    <a:pt x="32" y="40"/>
                    <a:pt x="32" y="40"/>
                  </a:cubicBezTo>
                  <a:cubicBezTo>
                    <a:pt x="32" y="41"/>
                    <a:pt x="32" y="41"/>
                    <a:pt x="32" y="41"/>
                  </a:cubicBezTo>
                  <a:cubicBezTo>
                    <a:pt x="32" y="41"/>
                    <a:pt x="32" y="41"/>
                    <a:pt x="32" y="41"/>
                  </a:cubicBezTo>
                  <a:cubicBezTo>
                    <a:pt x="31" y="41"/>
                    <a:pt x="31" y="41"/>
                    <a:pt x="31" y="42"/>
                  </a:cubicBezTo>
                  <a:cubicBezTo>
                    <a:pt x="31" y="42"/>
                    <a:pt x="31" y="42"/>
                    <a:pt x="31" y="42"/>
                  </a:cubicBezTo>
                  <a:cubicBezTo>
                    <a:pt x="28" y="41"/>
                    <a:pt x="28" y="40"/>
                    <a:pt x="24" y="37"/>
                  </a:cubicBezTo>
                  <a:cubicBezTo>
                    <a:pt x="23" y="37"/>
                    <a:pt x="23" y="37"/>
                    <a:pt x="23" y="37"/>
                  </a:cubicBezTo>
                  <a:cubicBezTo>
                    <a:pt x="23" y="36"/>
                    <a:pt x="23" y="36"/>
                    <a:pt x="23" y="36"/>
                  </a:cubicBezTo>
                  <a:cubicBezTo>
                    <a:pt x="22" y="37"/>
                    <a:pt x="22" y="37"/>
                    <a:pt x="22" y="37"/>
                  </a:cubicBezTo>
                  <a:cubicBezTo>
                    <a:pt x="21" y="36"/>
                    <a:pt x="21" y="36"/>
                    <a:pt x="21" y="36"/>
                  </a:cubicBezTo>
                  <a:cubicBezTo>
                    <a:pt x="22" y="36"/>
                    <a:pt x="22" y="36"/>
                    <a:pt x="22" y="36"/>
                  </a:cubicBezTo>
                  <a:cubicBezTo>
                    <a:pt x="22" y="35"/>
                    <a:pt x="22" y="35"/>
                    <a:pt x="22" y="35"/>
                  </a:cubicBezTo>
                  <a:cubicBezTo>
                    <a:pt x="22" y="35"/>
                    <a:pt x="22" y="35"/>
                    <a:pt x="22" y="35"/>
                  </a:cubicBezTo>
                  <a:cubicBezTo>
                    <a:pt x="21" y="34"/>
                    <a:pt x="21" y="34"/>
                    <a:pt x="21" y="34"/>
                  </a:cubicBezTo>
                  <a:cubicBezTo>
                    <a:pt x="19" y="32"/>
                    <a:pt x="19" y="32"/>
                    <a:pt x="18" y="30"/>
                  </a:cubicBezTo>
                  <a:cubicBezTo>
                    <a:pt x="18" y="30"/>
                    <a:pt x="18" y="30"/>
                    <a:pt x="18" y="30"/>
                  </a:cubicBezTo>
                  <a:cubicBezTo>
                    <a:pt x="17" y="28"/>
                    <a:pt x="17" y="28"/>
                    <a:pt x="17" y="28"/>
                  </a:cubicBezTo>
                  <a:cubicBezTo>
                    <a:pt x="17" y="28"/>
                    <a:pt x="17" y="28"/>
                    <a:pt x="17" y="28"/>
                  </a:cubicBezTo>
                  <a:cubicBezTo>
                    <a:pt x="15" y="27"/>
                    <a:pt x="15" y="27"/>
                    <a:pt x="15" y="27"/>
                  </a:cubicBezTo>
                  <a:cubicBezTo>
                    <a:pt x="13" y="25"/>
                    <a:pt x="14" y="26"/>
                    <a:pt x="11" y="23"/>
                  </a:cubicBezTo>
                  <a:cubicBezTo>
                    <a:pt x="10" y="20"/>
                    <a:pt x="8" y="19"/>
                    <a:pt x="6" y="16"/>
                  </a:cubicBezTo>
                  <a:cubicBezTo>
                    <a:pt x="5" y="15"/>
                    <a:pt x="5" y="13"/>
                    <a:pt x="4" y="12"/>
                  </a:cubicBezTo>
                  <a:cubicBezTo>
                    <a:pt x="4" y="11"/>
                    <a:pt x="4" y="11"/>
                    <a:pt x="4" y="11"/>
                  </a:cubicBezTo>
                  <a:cubicBezTo>
                    <a:pt x="1" y="9"/>
                    <a:pt x="2" y="9"/>
                    <a:pt x="0" y="8"/>
                  </a:cubicBezTo>
                  <a:cubicBezTo>
                    <a:pt x="0" y="6"/>
                    <a:pt x="1" y="3"/>
                    <a:pt x="1" y="1"/>
                  </a:cubicBezTo>
                  <a:cubicBezTo>
                    <a:pt x="1" y="1"/>
                    <a:pt x="1" y="1"/>
                    <a:pt x="1" y="1"/>
                  </a:cubicBezTo>
                  <a:cubicBezTo>
                    <a:pt x="2" y="1"/>
                    <a:pt x="2" y="1"/>
                    <a:pt x="2" y="1"/>
                  </a:cubicBezTo>
                  <a:cubicBezTo>
                    <a:pt x="3" y="1"/>
                    <a:pt x="3" y="1"/>
                    <a:pt x="3" y="1"/>
                  </a:cubicBezTo>
                  <a:cubicBezTo>
                    <a:pt x="4" y="1"/>
                    <a:pt x="4" y="1"/>
                    <a:pt x="4" y="1"/>
                  </a:cubicBezTo>
                  <a:cubicBezTo>
                    <a:pt x="5" y="3"/>
                    <a:pt x="5" y="3"/>
                    <a:pt x="6" y="4"/>
                  </a:cubicBezTo>
                  <a:cubicBezTo>
                    <a:pt x="6" y="4"/>
                    <a:pt x="6" y="4"/>
                    <a:pt x="6" y="4"/>
                  </a:cubicBezTo>
                  <a:cubicBezTo>
                    <a:pt x="9" y="2"/>
                    <a:pt x="7" y="3"/>
                    <a:pt x="9" y="1"/>
                  </a:cubicBezTo>
                  <a:cubicBezTo>
                    <a:pt x="12" y="1"/>
                    <a:pt x="12" y="1"/>
                    <a:pt x="12" y="1"/>
                  </a:cubicBezTo>
                  <a:lnTo>
                    <a:pt x="14"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1">
              <a:extLst>
                <a:ext uri="{FF2B5EF4-FFF2-40B4-BE49-F238E27FC236}">
                  <a16:creationId xmlns:a16="http://schemas.microsoft.com/office/drawing/2014/main" id="{FEF377A4-4257-4117-A2D1-2E20721766BE}"/>
                </a:ext>
              </a:extLst>
            </p:cNvPr>
            <p:cNvSpPr>
              <a:spLocks/>
            </p:cNvSpPr>
            <p:nvPr/>
          </p:nvSpPr>
          <p:spPr bwMode="auto">
            <a:xfrm>
              <a:off x="8904761" y="8399120"/>
              <a:ext cx="9498" cy="14249"/>
            </a:xfrm>
            <a:custGeom>
              <a:avLst/>
              <a:gdLst>
                <a:gd name="T0" fmla="*/ 1 w 2"/>
                <a:gd name="T1" fmla="*/ 3 h 3"/>
                <a:gd name="T2" fmla="*/ 0 w 2"/>
                <a:gd name="T3" fmla="*/ 2 h 3"/>
                <a:gd name="T4" fmla="*/ 0 w 2"/>
                <a:gd name="T5" fmla="*/ 2 h 3"/>
                <a:gd name="T6" fmla="*/ 0 w 2"/>
                <a:gd name="T7" fmla="*/ 0 h 3"/>
                <a:gd name="T8" fmla="*/ 1 w 2"/>
                <a:gd name="T9" fmla="*/ 0 h 3"/>
                <a:gd name="T10" fmla="*/ 2 w 2"/>
                <a:gd name="T11" fmla="*/ 2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cubicBezTo>
                    <a:pt x="0" y="2"/>
                    <a:pt x="0" y="2"/>
                    <a:pt x="0" y="2"/>
                  </a:cubicBezTo>
                  <a:cubicBezTo>
                    <a:pt x="0" y="2"/>
                    <a:pt x="0" y="2"/>
                    <a:pt x="0" y="2"/>
                  </a:cubicBezTo>
                  <a:cubicBezTo>
                    <a:pt x="0" y="0"/>
                    <a:pt x="0" y="0"/>
                    <a:pt x="0" y="0"/>
                  </a:cubicBezTo>
                  <a:cubicBezTo>
                    <a:pt x="1" y="0"/>
                    <a:pt x="1" y="0"/>
                    <a:pt x="1" y="0"/>
                  </a:cubicBezTo>
                  <a:cubicBezTo>
                    <a:pt x="2" y="2"/>
                    <a:pt x="2" y="1"/>
                    <a:pt x="2" y="2"/>
                  </a:cubicBezTo>
                  <a:cubicBezTo>
                    <a:pt x="2" y="2"/>
                    <a:pt x="2" y="3"/>
                    <a:pt x="1"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2">
              <a:extLst>
                <a:ext uri="{FF2B5EF4-FFF2-40B4-BE49-F238E27FC236}">
                  <a16:creationId xmlns:a16="http://schemas.microsoft.com/office/drawing/2014/main" id="{1AA41442-C814-48C1-9E62-B0E4070D676A}"/>
                </a:ext>
              </a:extLst>
            </p:cNvPr>
            <p:cNvSpPr>
              <a:spLocks noEditPoints="1"/>
            </p:cNvSpPr>
            <p:nvPr/>
          </p:nvSpPr>
          <p:spPr bwMode="auto">
            <a:xfrm>
              <a:off x="15810107" y="7743729"/>
              <a:ext cx="213716" cy="294451"/>
            </a:xfrm>
            <a:custGeom>
              <a:avLst/>
              <a:gdLst>
                <a:gd name="T0" fmla="*/ 50 w 51"/>
                <a:gd name="T1" fmla="*/ 64 h 71"/>
                <a:gd name="T2" fmla="*/ 47 w 51"/>
                <a:gd name="T3" fmla="*/ 67 h 71"/>
                <a:gd name="T4" fmla="*/ 44 w 51"/>
                <a:gd name="T5" fmla="*/ 60 h 71"/>
                <a:gd name="T6" fmla="*/ 41 w 51"/>
                <a:gd name="T7" fmla="*/ 50 h 71"/>
                <a:gd name="T8" fmla="*/ 35 w 51"/>
                <a:gd name="T9" fmla="*/ 49 h 71"/>
                <a:gd name="T10" fmla="*/ 28 w 51"/>
                <a:gd name="T11" fmla="*/ 37 h 71"/>
                <a:gd name="T12" fmla="*/ 26 w 51"/>
                <a:gd name="T13" fmla="*/ 40 h 71"/>
                <a:gd name="T14" fmla="*/ 27 w 51"/>
                <a:gd name="T15" fmla="*/ 44 h 71"/>
                <a:gd name="T16" fmla="*/ 28 w 51"/>
                <a:gd name="T17" fmla="*/ 49 h 71"/>
                <a:gd name="T18" fmla="*/ 26 w 51"/>
                <a:gd name="T19" fmla="*/ 56 h 71"/>
                <a:gd name="T20" fmla="*/ 23 w 51"/>
                <a:gd name="T21" fmla="*/ 56 h 71"/>
                <a:gd name="T22" fmla="*/ 21 w 51"/>
                <a:gd name="T23" fmla="*/ 52 h 71"/>
                <a:gd name="T24" fmla="*/ 18 w 51"/>
                <a:gd name="T25" fmla="*/ 58 h 71"/>
                <a:gd name="T26" fmla="*/ 16 w 51"/>
                <a:gd name="T27" fmla="*/ 58 h 71"/>
                <a:gd name="T28" fmla="*/ 12 w 51"/>
                <a:gd name="T29" fmla="*/ 56 h 71"/>
                <a:gd name="T30" fmla="*/ 10 w 51"/>
                <a:gd name="T31" fmla="*/ 42 h 71"/>
                <a:gd name="T32" fmla="*/ 6 w 51"/>
                <a:gd name="T33" fmla="*/ 36 h 71"/>
                <a:gd name="T34" fmla="*/ 4 w 51"/>
                <a:gd name="T35" fmla="*/ 27 h 71"/>
                <a:gd name="T36" fmla="*/ 0 w 51"/>
                <a:gd name="T37" fmla="*/ 24 h 71"/>
                <a:gd name="T38" fmla="*/ 4 w 51"/>
                <a:gd name="T39" fmla="*/ 20 h 71"/>
                <a:gd name="T40" fmla="*/ 10 w 51"/>
                <a:gd name="T41" fmla="*/ 16 h 71"/>
                <a:gd name="T42" fmla="*/ 8 w 51"/>
                <a:gd name="T43" fmla="*/ 14 h 71"/>
                <a:gd name="T44" fmla="*/ 1 w 51"/>
                <a:gd name="T45" fmla="*/ 9 h 71"/>
                <a:gd name="T46" fmla="*/ 4 w 51"/>
                <a:gd name="T47" fmla="*/ 2 h 71"/>
                <a:gd name="T48" fmla="*/ 4 w 51"/>
                <a:gd name="T49" fmla="*/ 0 h 71"/>
                <a:gd name="T50" fmla="*/ 9 w 51"/>
                <a:gd name="T51" fmla="*/ 4 h 71"/>
                <a:gd name="T52" fmla="*/ 10 w 51"/>
                <a:gd name="T53" fmla="*/ 3 h 71"/>
                <a:gd name="T54" fmla="*/ 12 w 51"/>
                <a:gd name="T55" fmla="*/ 3 h 71"/>
                <a:gd name="T56" fmla="*/ 17 w 51"/>
                <a:gd name="T57" fmla="*/ 6 h 71"/>
                <a:gd name="T58" fmla="*/ 19 w 51"/>
                <a:gd name="T59" fmla="*/ 5 h 71"/>
                <a:gd name="T60" fmla="*/ 20 w 51"/>
                <a:gd name="T61" fmla="*/ 16 h 71"/>
                <a:gd name="T62" fmla="*/ 50 w 51"/>
                <a:gd name="T63" fmla="*/ 21 h 71"/>
                <a:gd name="T64" fmla="*/ 47 w 51"/>
                <a:gd name="T65" fmla="*/ 21 h 71"/>
                <a:gd name="T66" fmla="*/ 44 w 51"/>
                <a:gd name="T67" fmla="*/ 28 h 71"/>
                <a:gd name="T68" fmla="*/ 40 w 51"/>
                <a:gd name="T69" fmla="*/ 30 h 71"/>
                <a:gd name="T70" fmla="*/ 37 w 51"/>
                <a:gd name="T71" fmla="*/ 32 h 71"/>
                <a:gd name="T72" fmla="*/ 37 w 51"/>
                <a:gd name="T73" fmla="*/ 43 h 71"/>
                <a:gd name="T74" fmla="*/ 38 w 51"/>
                <a:gd name="T75" fmla="*/ 42 h 71"/>
                <a:gd name="T76" fmla="*/ 42 w 51"/>
                <a:gd name="T77" fmla="*/ 43 h 71"/>
                <a:gd name="T78" fmla="*/ 44 w 51"/>
                <a:gd name="T79" fmla="*/ 38 h 71"/>
                <a:gd name="T80" fmla="*/ 46 w 51"/>
                <a:gd name="T81" fmla="*/ 35 h 71"/>
                <a:gd name="T82" fmla="*/ 50 w 51"/>
                <a:gd name="T83" fmla="*/ 48 h 71"/>
                <a:gd name="T84" fmla="*/ 28 w 51"/>
                <a:gd name="T85" fmla="*/ 44 h 71"/>
                <a:gd name="T86" fmla="*/ 28 w 51"/>
                <a:gd name="T87" fmla="*/ 55 h 71"/>
                <a:gd name="T88" fmla="*/ 28 w 51"/>
                <a:gd name="T89" fmla="*/ 46 h 71"/>
                <a:gd name="T90" fmla="*/ 31 w 51"/>
                <a:gd name="T91" fmla="*/ 55 h 71"/>
                <a:gd name="T92" fmla="*/ 38 w 51"/>
                <a:gd name="T93" fmla="*/ 49 h 71"/>
                <a:gd name="T94" fmla="*/ 34 w 51"/>
                <a:gd name="T95" fmla="*/ 50 h 71"/>
                <a:gd name="T96" fmla="*/ 42 w 51"/>
                <a:gd name="T97" fmla="*/ 58 h 71"/>
                <a:gd name="T98" fmla="*/ 44 w 51"/>
                <a:gd name="T99" fmla="*/ 62 h 71"/>
                <a:gd name="T100" fmla="*/ 43 w 51"/>
                <a:gd name="T101" fmla="*/ 6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 h="71">
                  <a:moveTo>
                    <a:pt x="51" y="56"/>
                  </a:moveTo>
                  <a:cubicBezTo>
                    <a:pt x="51" y="56"/>
                    <a:pt x="51" y="59"/>
                    <a:pt x="51" y="65"/>
                  </a:cubicBezTo>
                  <a:cubicBezTo>
                    <a:pt x="51" y="65"/>
                    <a:pt x="51" y="65"/>
                    <a:pt x="51" y="65"/>
                  </a:cubicBezTo>
                  <a:cubicBezTo>
                    <a:pt x="51" y="65"/>
                    <a:pt x="51" y="65"/>
                    <a:pt x="51" y="65"/>
                  </a:cubicBezTo>
                  <a:cubicBezTo>
                    <a:pt x="50" y="64"/>
                    <a:pt x="50" y="64"/>
                    <a:pt x="50" y="64"/>
                  </a:cubicBezTo>
                  <a:cubicBezTo>
                    <a:pt x="49" y="64"/>
                    <a:pt x="49" y="63"/>
                    <a:pt x="48" y="63"/>
                  </a:cubicBezTo>
                  <a:cubicBezTo>
                    <a:pt x="48" y="63"/>
                    <a:pt x="48" y="63"/>
                    <a:pt x="48" y="63"/>
                  </a:cubicBezTo>
                  <a:cubicBezTo>
                    <a:pt x="47" y="64"/>
                    <a:pt x="47" y="64"/>
                    <a:pt x="47" y="64"/>
                  </a:cubicBezTo>
                  <a:cubicBezTo>
                    <a:pt x="46" y="65"/>
                    <a:pt x="46" y="65"/>
                    <a:pt x="46" y="65"/>
                  </a:cubicBezTo>
                  <a:cubicBezTo>
                    <a:pt x="47" y="66"/>
                    <a:pt x="46" y="66"/>
                    <a:pt x="47" y="67"/>
                  </a:cubicBezTo>
                  <a:cubicBezTo>
                    <a:pt x="47" y="67"/>
                    <a:pt x="47" y="67"/>
                    <a:pt x="47" y="67"/>
                  </a:cubicBezTo>
                  <a:cubicBezTo>
                    <a:pt x="47" y="69"/>
                    <a:pt x="48" y="69"/>
                    <a:pt x="48" y="71"/>
                  </a:cubicBezTo>
                  <a:cubicBezTo>
                    <a:pt x="48" y="71"/>
                    <a:pt x="48" y="71"/>
                    <a:pt x="48" y="71"/>
                  </a:cubicBezTo>
                  <a:cubicBezTo>
                    <a:pt x="45" y="67"/>
                    <a:pt x="48" y="71"/>
                    <a:pt x="45" y="66"/>
                  </a:cubicBezTo>
                  <a:cubicBezTo>
                    <a:pt x="44" y="61"/>
                    <a:pt x="44" y="62"/>
                    <a:pt x="44" y="60"/>
                  </a:cubicBezTo>
                  <a:cubicBezTo>
                    <a:pt x="42" y="55"/>
                    <a:pt x="44" y="57"/>
                    <a:pt x="42" y="53"/>
                  </a:cubicBezTo>
                  <a:cubicBezTo>
                    <a:pt x="43" y="53"/>
                    <a:pt x="43" y="53"/>
                    <a:pt x="43" y="52"/>
                  </a:cubicBezTo>
                  <a:cubicBezTo>
                    <a:pt x="43" y="52"/>
                    <a:pt x="43" y="52"/>
                    <a:pt x="43" y="52"/>
                  </a:cubicBezTo>
                  <a:cubicBezTo>
                    <a:pt x="42" y="53"/>
                    <a:pt x="42" y="53"/>
                    <a:pt x="42" y="53"/>
                  </a:cubicBezTo>
                  <a:cubicBezTo>
                    <a:pt x="41" y="51"/>
                    <a:pt x="41" y="52"/>
                    <a:pt x="41" y="50"/>
                  </a:cubicBezTo>
                  <a:cubicBezTo>
                    <a:pt x="40" y="48"/>
                    <a:pt x="39" y="48"/>
                    <a:pt x="39" y="47"/>
                  </a:cubicBezTo>
                  <a:cubicBezTo>
                    <a:pt x="39" y="45"/>
                    <a:pt x="39" y="45"/>
                    <a:pt x="39" y="45"/>
                  </a:cubicBezTo>
                  <a:cubicBezTo>
                    <a:pt x="38" y="47"/>
                    <a:pt x="38" y="47"/>
                    <a:pt x="38" y="47"/>
                  </a:cubicBezTo>
                  <a:cubicBezTo>
                    <a:pt x="36" y="47"/>
                    <a:pt x="37" y="47"/>
                    <a:pt x="36" y="48"/>
                  </a:cubicBezTo>
                  <a:cubicBezTo>
                    <a:pt x="35" y="49"/>
                    <a:pt x="35" y="49"/>
                    <a:pt x="35" y="49"/>
                  </a:cubicBezTo>
                  <a:cubicBezTo>
                    <a:pt x="33" y="49"/>
                    <a:pt x="33" y="49"/>
                    <a:pt x="33" y="49"/>
                  </a:cubicBezTo>
                  <a:cubicBezTo>
                    <a:pt x="31" y="47"/>
                    <a:pt x="30" y="45"/>
                    <a:pt x="29" y="43"/>
                  </a:cubicBezTo>
                  <a:cubicBezTo>
                    <a:pt x="29" y="41"/>
                    <a:pt x="29" y="41"/>
                    <a:pt x="29" y="41"/>
                  </a:cubicBezTo>
                  <a:cubicBezTo>
                    <a:pt x="29" y="38"/>
                    <a:pt x="29" y="38"/>
                    <a:pt x="29" y="37"/>
                  </a:cubicBezTo>
                  <a:cubicBezTo>
                    <a:pt x="28" y="37"/>
                    <a:pt x="28" y="37"/>
                    <a:pt x="28" y="37"/>
                  </a:cubicBezTo>
                  <a:cubicBezTo>
                    <a:pt x="28" y="38"/>
                    <a:pt x="28" y="38"/>
                    <a:pt x="28" y="38"/>
                  </a:cubicBezTo>
                  <a:cubicBezTo>
                    <a:pt x="28" y="38"/>
                    <a:pt x="28" y="38"/>
                    <a:pt x="28" y="38"/>
                  </a:cubicBezTo>
                  <a:cubicBezTo>
                    <a:pt x="28" y="39"/>
                    <a:pt x="28" y="39"/>
                    <a:pt x="28" y="39"/>
                  </a:cubicBezTo>
                  <a:cubicBezTo>
                    <a:pt x="26" y="39"/>
                    <a:pt x="27" y="39"/>
                    <a:pt x="25" y="39"/>
                  </a:cubicBezTo>
                  <a:cubicBezTo>
                    <a:pt x="26" y="40"/>
                    <a:pt x="26" y="40"/>
                    <a:pt x="26" y="40"/>
                  </a:cubicBezTo>
                  <a:cubicBezTo>
                    <a:pt x="28" y="40"/>
                    <a:pt x="28" y="40"/>
                    <a:pt x="28" y="40"/>
                  </a:cubicBezTo>
                  <a:cubicBezTo>
                    <a:pt x="29" y="41"/>
                    <a:pt x="29" y="41"/>
                    <a:pt x="29" y="41"/>
                  </a:cubicBezTo>
                  <a:cubicBezTo>
                    <a:pt x="29" y="42"/>
                    <a:pt x="29" y="41"/>
                    <a:pt x="29" y="42"/>
                  </a:cubicBezTo>
                  <a:cubicBezTo>
                    <a:pt x="28" y="43"/>
                    <a:pt x="28" y="43"/>
                    <a:pt x="27" y="43"/>
                  </a:cubicBezTo>
                  <a:cubicBezTo>
                    <a:pt x="27" y="44"/>
                    <a:pt x="27" y="44"/>
                    <a:pt x="27" y="44"/>
                  </a:cubicBezTo>
                  <a:cubicBezTo>
                    <a:pt x="28" y="45"/>
                    <a:pt x="28" y="45"/>
                    <a:pt x="28" y="45"/>
                  </a:cubicBezTo>
                  <a:cubicBezTo>
                    <a:pt x="27" y="46"/>
                    <a:pt x="27" y="46"/>
                    <a:pt x="27" y="46"/>
                  </a:cubicBezTo>
                  <a:cubicBezTo>
                    <a:pt x="27" y="46"/>
                    <a:pt x="27" y="46"/>
                    <a:pt x="27" y="46"/>
                  </a:cubicBezTo>
                  <a:cubicBezTo>
                    <a:pt x="27" y="47"/>
                    <a:pt x="27" y="47"/>
                    <a:pt x="27" y="47"/>
                  </a:cubicBezTo>
                  <a:cubicBezTo>
                    <a:pt x="27" y="48"/>
                    <a:pt x="27" y="48"/>
                    <a:pt x="28" y="49"/>
                  </a:cubicBezTo>
                  <a:cubicBezTo>
                    <a:pt x="27" y="49"/>
                    <a:pt x="27" y="49"/>
                    <a:pt x="27" y="49"/>
                  </a:cubicBezTo>
                  <a:cubicBezTo>
                    <a:pt x="28" y="50"/>
                    <a:pt x="28" y="49"/>
                    <a:pt x="29" y="51"/>
                  </a:cubicBezTo>
                  <a:cubicBezTo>
                    <a:pt x="29" y="52"/>
                    <a:pt x="29" y="52"/>
                    <a:pt x="29" y="52"/>
                  </a:cubicBezTo>
                  <a:cubicBezTo>
                    <a:pt x="29" y="53"/>
                    <a:pt x="29" y="53"/>
                    <a:pt x="29" y="53"/>
                  </a:cubicBezTo>
                  <a:cubicBezTo>
                    <a:pt x="29" y="53"/>
                    <a:pt x="27" y="54"/>
                    <a:pt x="26" y="56"/>
                  </a:cubicBezTo>
                  <a:cubicBezTo>
                    <a:pt x="25" y="58"/>
                    <a:pt x="25" y="57"/>
                    <a:pt x="25" y="58"/>
                  </a:cubicBezTo>
                  <a:cubicBezTo>
                    <a:pt x="24" y="58"/>
                    <a:pt x="24" y="58"/>
                    <a:pt x="24" y="58"/>
                  </a:cubicBezTo>
                  <a:cubicBezTo>
                    <a:pt x="23" y="58"/>
                    <a:pt x="23" y="58"/>
                    <a:pt x="23" y="58"/>
                  </a:cubicBezTo>
                  <a:cubicBezTo>
                    <a:pt x="23" y="57"/>
                    <a:pt x="23" y="57"/>
                    <a:pt x="23" y="57"/>
                  </a:cubicBezTo>
                  <a:cubicBezTo>
                    <a:pt x="23" y="56"/>
                    <a:pt x="23" y="56"/>
                    <a:pt x="23" y="56"/>
                  </a:cubicBezTo>
                  <a:cubicBezTo>
                    <a:pt x="24" y="54"/>
                    <a:pt x="24" y="54"/>
                    <a:pt x="24" y="54"/>
                  </a:cubicBezTo>
                  <a:cubicBezTo>
                    <a:pt x="23" y="55"/>
                    <a:pt x="23" y="55"/>
                    <a:pt x="21" y="56"/>
                  </a:cubicBezTo>
                  <a:cubicBezTo>
                    <a:pt x="21" y="54"/>
                    <a:pt x="21" y="54"/>
                    <a:pt x="21" y="52"/>
                  </a:cubicBezTo>
                  <a:cubicBezTo>
                    <a:pt x="22" y="51"/>
                    <a:pt x="22" y="51"/>
                    <a:pt x="22" y="51"/>
                  </a:cubicBezTo>
                  <a:cubicBezTo>
                    <a:pt x="21" y="52"/>
                    <a:pt x="21" y="52"/>
                    <a:pt x="21" y="52"/>
                  </a:cubicBezTo>
                  <a:cubicBezTo>
                    <a:pt x="20" y="53"/>
                    <a:pt x="20" y="53"/>
                    <a:pt x="20" y="53"/>
                  </a:cubicBezTo>
                  <a:cubicBezTo>
                    <a:pt x="20" y="55"/>
                    <a:pt x="21" y="54"/>
                    <a:pt x="20" y="56"/>
                  </a:cubicBezTo>
                  <a:cubicBezTo>
                    <a:pt x="19" y="57"/>
                    <a:pt x="19" y="57"/>
                    <a:pt x="19" y="57"/>
                  </a:cubicBezTo>
                  <a:cubicBezTo>
                    <a:pt x="18" y="58"/>
                    <a:pt x="18" y="58"/>
                    <a:pt x="18" y="58"/>
                  </a:cubicBezTo>
                  <a:cubicBezTo>
                    <a:pt x="18" y="58"/>
                    <a:pt x="18" y="58"/>
                    <a:pt x="18" y="58"/>
                  </a:cubicBezTo>
                  <a:cubicBezTo>
                    <a:pt x="17" y="59"/>
                    <a:pt x="17" y="59"/>
                    <a:pt x="17" y="59"/>
                  </a:cubicBezTo>
                  <a:cubicBezTo>
                    <a:pt x="17" y="57"/>
                    <a:pt x="17" y="55"/>
                    <a:pt x="16" y="53"/>
                  </a:cubicBezTo>
                  <a:cubicBezTo>
                    <a:pt x="16" y="54"/>
                    <a:pt x="16" y="54"/>
                    <a:pt x="16" y="54"/>
                  </a:cubicBezTo>
                  <a:cubicBezTo>
                    <a:pt x="16" y="56"/>
                    <a:pt x="16" y="56"/>
                    <a:pt x="16" y="57"/>
                  </a:cubicBezTo>
                  <a:cubicBezTo>
                    <a:pt x="16" y="58"/>
                    <a:pt x="16" y="58"/>
                    <a:pt x="16" y="58"/>
                  </a:cubicBezTo>
                  <a:cubicBezTo>
                    <a:pt x="15" y="60"/>
                    <a:pt x="15" y="60"/>
                    <a:pt x="15" y="60"/>
                  </a:cubicBezTo>
                  <a:cubicBezTo>
                    <a:pt x="14" y="60"/>
                    <a:pt x="14" y="60"/>
                    <a:pt x="14" y="60"/>
                  </a:cubicBezTo>
                  <a:cubicBezTo>
                    <a:pt x="13" y="60"/>
                    <a:pt x="13" y="60"/>
                    <a:pt x="13" y="60"/>
                  </a:cubicBezTo>
                  <a:cubicBezTo>
                    <a:pt x="12" y="59"/>
                    <a:pt x="13" y="59"/>
                    <a:pt x="12" y="58"/>
                  </a:cubicBezTo>
                  <a:cubicBezTo>
                    <a:pt x="12" y="56"/>
                    <a:pt x="12" y="56"/>
                    <a:pt x="12" y="56"/>
                  </a:cubicBezTo>
                  <a:cubicBezTo>
                    <a:pt x="11" y="55"/>
                    <a:pt x="11" y="55"/>
                    <a:pt x="11" y="55"/>
                  </a:cubicBezTo>
                  <a:cubicBezTo>
                    <a:pt x="11" y="54"/>
                    <a:pt x="12" y="53"/>
                    <a:pt x="10" y="49"/>
                  </a:cubicBezTo>
                  <a:cubicBezTo>
                    <a:pt x="10" y="48"/>
                    <a:pt x="10" y="48"/>
                    <a:pt x="10" y="48"/>
                  </a:cubicBezTo>
                  <a:cubicBezTo>
                    <a:pt x="10" y="48"/>
                    <a:pt x="9" y="44"/>
                    <a:pt x="9" y="44"/>
                  </a:cubicBezTo>
                  <a:cubicBezTo>
                    <a:pt x="10" y="42"/>
                    <a:pt x="10" y="42"/>
                    <a:pt x="10" y="42"/>
                  </a:cubicBezTo>
                  <a:cubicBezTo>
                    <a:pt x="10" y="42"/>
                    <a:pt x="10" y="42"/>
                    <a:pt x="10" y="42"/>
                  </a:cubicBezTo>
                  <a:cubicBezTo>
                    <a:pt x="8" y="41"/>
                    <a:pt x="9" y="41"/>
                    <a:pt x="8" y="41"/>
                  </a:cubicBezTo>
                  <a:cubicBezTo>
                    <a:pt x="7" y="41"/>
                    <a:pt x="7" y="41"/>
                    <a:pt x="7" y="41"/>
                  </a:cubicBezTo>
                  <a:cubicBezTo>
                    <a:pt x="8" y="39"/>
                    <a:pt x="8" y="39"/>
                    <a:pt x="8" y="39"/>
                  </a:cubicBezTo>
                  <a:cubicBezTo>
                    <a:pt x="7" y="37"/>
                    <a:pt x="7" y="38"/>
                    <a:pt x="6" y="36"/>
                  </a:cubicBezTo>
                  <a:cubicBezTo>
                    <a:pt x="8" y="30"/>
                    <a:pt x="7" y="34"/>
                    <a:pt x="8" y="29"/>
                  </a:cubicBezTo>
                  <a:cubicBezTo>
                    <a:pt x="8" y="29"/>
                    <a:pt x="8" y="29"/>
                    <a:pt x="8" y="29"/>
                  </a:cubicBezTo>
                  <a:cubicBezTo>
                    <a:pt x="7" y="28"/>
                    <a:pt x="7" y="28"/>
                    <a:pt x="7" y="28"/>
                  </a:cubicBezTo>
                  <a:cubicBezTo>
                    <a:pt x="5" y="28"/>
                    <a:pt x="5" y="28"/>
                    <a:pt x="5" y="28"/>
                  </a:cubicBezTo>
                  <a:cubicBezTo>
                    <a:pt x="4" y="27"/>
                    <a:pt x="4" y="27"/>
                    <a:pt x="4" y="27"/>
                  </a:cubicBezTo>
                  <a:cubicBezTo>
                    <a:pt x="3" y="26"/>
                    <a:pt x="3" y="26"/>
                    <a:pt x="3" y="26"/>
                  </a:cubicBezTo>
                  <a:cubicBezTo>
                    <a:pt x="3" y="26"/>
                    <a:pt x="3" y="26"/>
                    <a:pt x="3" y="26"/>
                  </a:cubicBezTo>
                  <a:cubicBezTo>
                    <a:pt x="2" y="26"/>
                    <a:pt x="2" y="26"/>
                    <a:pt x="2" y="26"/>
                  </a:cubicBezTo>
                  <a:cubicBezTo>
                    <a:pt x="1" y="26"/>
                    <a:pt x="1" y="26"/>
                    <a:pt x="1" y="26"/>
                  </a:cubicBezTo>
                  <a:cubicBezTo>
                    <a:pt x="0" y="25"/>
                    <a:pt x="0" y="25"/>
                    <a:pt x="0" y="24"/>
                  </a:cubicBezTo>
                  <a:cubicBezTo>
                    <a:pt x="0" y="23"/>
                    <a:pt x="0" y="22"/>
                    <a:pt x="1" y="21"/>
                  </a:cubicBezTo>
                  <a:cubicBezTo>
                    <a:pt x="2" y="21"/>
                    <a:pt x="2" y="21"/>
                    <a:pt x="2" y="21"/>
                  </a:cubicBezTo>
                  <a:cubicBezTo>
                    <a:pt x="3" y="21"/>
                    <a:pt x="3" y="21"/>
                    <a:pt x="3" y="21"/>
                  </a:cubicBezTo>
                  <a:cubicBezTo>
                    <a:pt x="3" y="21"/>
                    <a:pt x="3" y="21"/>
                    <a:pt x="3" y="21"/>
                  </a:cubicBezTo>
                  <a:cubicBezTo>
                    <a:pt x="4" y="20"/>
                    <a:pt x="4" y="20"/>
                    <a:pt x="4" y="20"/>
                  </a:cubicBezTo>
                  <a:cubicBezTo>
                    <a:pt x="5" y="17"/>
                    <a:pt x="5" y="17"/>
                    <a:pt x="5" y="17"/>
                  </a:cubicBezTo>
                  <a:cubicBezTo>
                    <a:pt x="7" y="17"/>
                    <a:pt x="7" y="17"/>
                    <a:pt x="8" y="18"/>
                  </a:cubicBezTo>
                  <a:cubicBezTo>
                    <a:pt x="9" y="17"/>
                    <a:pt x="8" y="18"/>
                    <a:pt x="9" y="17"/>
                  </a:cubicBezTo>
                  <a:cubicBezTo>
                    <a:pt x="10" y="17"/>
                    <a:pt x="10" y="17"/>
                    <a:pt x="10" y="17"/>
                  </a:cubicBezTo>
                  <a:cubicBezTo>
                    <a:pt x="10" y="16"/>
                    <a:pt x="10" y="16"/>
                    <a:pt x="10" y="16"/>
                  </a:cubicBezTo>
                  <a:cubicBezTo>
                    <a:pt x="10" y="16"/>
                    <a:pt x="10" y="16"/>
                    <a:pt x="10" y="16"/>
                  </a:cubicBezTo>
                  <a:cubicBezTo>
                    <a:pt x="9" y="16"/>
                    <a:pt x="9" y="16"/>
                    <a:pt x="9" y="16"/>
                  </a:cubicBezTo>
                  <a:cubicBezTo>
                    <a:pt x="9" y="15"/>
                    <a:pt x="9" y="15"/>
                    <a:pt x="9" y="15"/>
                  </a:cubicBezTo>
                  <a:cubicBezTo>
                    <a:pt x="8" y="14"/>
                    <a:pt x="8" y="14"/>
                    <a:pt x="8" y="14"/>
                  </a:cubicBezTo>
                  <a:cubicBezTo>
                    <a:pt x="8" y="14"/>
                    <a:pt x="8" y="14"/>
                    <a:pt x="8" y="14"/>
                  </a:cubicBezTo>
                  <a:cubicBezTo>
                    <a:pt x="6" y="14"/>
                    <a:pt x="6" y="14"/>
                    <a:pt x="6" y="14"/>
                  </a:cubicBezTo>
                  <a:cubicBezTo>
                    <a:pt x="5" y="13"/>
                    <a:pt x="5" y="13"/>
                    <a:pt x="5" y="13"/>
                  </a:cubicBezTo>
                  <a:cubicBezTo>
                    <a:pt x="3" y="11"/>
                    <a:pt x="4" y="11"/>
                    <a:pt x="2" y="10"/>
                  </a:cubicBezTo>
                  <a:cubicBezTo>
                    <a:pt x="1" y="10"/>
                    <a:pt x="1" y="10"/>
                    <a:pt x="1" y="10"/>
                  </a:cubicBezTo>
                  <a:cubicBezTo>
                    <a:pt x="1" y="9"/>
                    <a:pt x="1" y="9"/>
                    <a:pt x="1" y="9"/>
                  </a:cubicBezTo>
                  <a:cubicBezTo>
                    <a:pt x="0" y="9"/>
                    <a:pt x="0" y="9"/>
                    <a:pt x="0" y="9"/>
                  </a:cubicBezTo>
                  <a:cubicBezTo>
                    <a:pt x="1" y="8"/>
                    <a:pt x="1" y="8"/>
                    <a:pt x="1" y="8"/>
                  </a:cubicBezTo>
                  <a:cubicBezTo>
                    <a:pt x="1" y="7"/>
                    <a:pt x="1" y="7"/>
                    <a:pt x="1" y="6"/>
                  </a:cubicBezTo>
                  <a:cubicBezTo>
                    <a:pt x="2" y="5"/>
                    <a:pt x="4" y="3"/>
                    <a:pt x="4" y="3"/>
                  </a:cubicBezTo>
                  <a:cubicBezTo>
                    <a:pt x="4" y="2"/>
                    <a:pt x="4" y="2"/>
                    <a:pt x="4" y="2"/>
                  </a:cubicBezTo>
                  <a:cubicBezTo>
                    <a:pt x="4" y="2"/>
                    <a:pt x="4" y="2"/>
                    <a:pt x="4" y="2"/>
                  </a:cubicBezTo>
                  <a:cubicBezTo>
                    <a:pt x="4" y="1"/>
                    <a:pt x="4" y="1"/>
                    <a:pt x="4" y="1"/>
                  </a:cubicBezTo>
                  <a:cubicBezTo>
                    <a:pt x="3" y="1"/>
                    <a:pt x="3" y="1"/>
                    <a:pt x="3" y="1"/>
                  </a:cubicBezTo>
                  <a:cubicBezTo>
                    <a:pt x="3" y="1"/>
                    <a:pt x="3" y="1"/>
                    <a:pt x="3" y="1"/>
                  </a:cubicBezTo>
                  <a:cubicBezTo>
                    <a:pt x="4" y="0"/>
                    <a:pt x="4" y="0"/>
                    <a:pt x="4" y="0"/>
                  </a:cubicBezTo>
                  <a:cubicBezTo>
                    <a:pt x="4" y="0"/>
                    <a:pt x="4" y="0"/>
                    <a:pt x="4" y="0"/>
                  </a:cubicBezTo>
                  <a:cubicBezTo>
                    <a:pt x="6" y="1"/>
                    <a:pt x="6" y="1"/>
                    <a:pt x="7" y="3"/>
                  </a:cubicBezTo>
                  <a:cubicBezTo>
                    <a:pt x="7" y="4"/>
                    <a:pt x="7" y="4"/>
                    <a:pt x="7" y="4"/>
                  </a:cubicBezTo>
                  <a:cubicBezTo>
                    <a:pt x="8" y="4"/>
                    <a:pt x="7" y="4"/>
                    <a:pt x="8" y="4"/>
                  </a:cubicBezTo>
                  <a:cubicBezTo>
                    <a:pt x="9" y="4"/>
                    <a:pt x="9" y="4"/>
                    <a:pt x="9"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2"/>
                    <a:pt x="10" y="2"/>
                    <a:pt x="10" y="2"/>
                  </a:cubicBezTo>
                  <a:cubicBezTo>
                    <a:pt x="10" y="2"/>
                    <a:pt x="10" y="2"/>
                    <a:pt x="10" y="2"/>
                  </a:cubicBezTo>
                  <a:cubicBezTo>
                    <a:pt x="11" y="2"/>
                    <a:pt x="11" y="2"/>
                    <a:pt x="11" y="2"/>
                  </a:cubicBezTo>
                  <a:cubicBezTo>
                    <a:pt x="11" y="3"/>
                    <a:pt x="11" y="3"/>
                    <a:pt x="11" y="3"/>
                  </a:cubicBezTo>
                  <a:cubicBezTo>
                    <a:pt x="12" y="3"/>
                    <a:pt x="12" y="3"/>
                    <a:pt x="12" y="3"/>
                  </a:cubicBezTo>
                  <a:cubicBezTo>
                    <a:pt x="12" y="5"/>
                    <a:pt x="12" y="5"/>
                    <a:pt x="12" y="5"/>
                  </a:cubicBezTo>
                  <a:cubicBezTo>
                    <a:pt x="13" y="6"/>
                    <a:pt x="13" y="6"/>
                    <a:pt x="13" y="6"/>
                  </a:cubicBezTo>
                  <a:cubicBezTo>
                    <a:pt x="14" y="7"/>
                    <a:pt x="14" y="7"/>
                    <a:pt x="16" y="8"/>
                  </a:cubicBezTo>
                  <a:cubicBezTo>
                    <a:pt x="17" y="7"/>
                    <a:pt x="17" y="7"/>
                    <a:pt x="17" y="7"/>
                  </a:cubicBezTo>
                  <a:cubicBezTo>
                    <a:pt x="17" y="6"/>
                    <a:pt x="17" y="6"/>
                    <a:pt x="17" y="6"/>
                  </a:cubicBezTo>
                  <a:cubicBezTo>
                    <a:pt x="17" y="6"/>
                    <a:pt x="17" y="6"/>
                    <a:pt x="17" y="6"/>
                  </a:cubicBezTo>
                  <a:cubicBezTo>
                    <a:pt x="17" y="5"/>
                    <a:pt x="17" y="5"/>
                    <a:pt x="17" y="5"/>
                  </a:cubicBezTo>
                  <a:cubicBezTo>
                    <a:pt x="18" y="5"/>
                    <a:pt x="18" y="5"/>
                    <a:pt x="18" y="5"/>
                  </a:cubicBezTo>
                  <a:cubicBezTo>
                    <a:pt x="18" y="5"/>
                    <a:pt x="18" y="5"/>
                    <a:pt x="18" y="5"/>
                  </a:cubicBezTo>
                  <a:cubicBezTo>
                    <a:pt x="19" y="5"/>
                    <a:pt x="19" y="5"/>
                    <a:pt x="19" y="5"/>
                  </a:cubicBezTo>
                  <a:cubicBezTo>
                    <a:pt x="20" y="8"/>
                    <a:pt x="20" y="8"/>
                    <a:pt x="20" y="8"/>
                  </a:cubicBezTo>
                  <a:cubicBezTo>
                    <a:pt x="20" y="9"/>
                    <a:pt x="20" y="9"/>
                    <a:pt x="20" y="9"/>
                  </a:cubicBezTo>
                  <a:cubicBezTo>
                    <a:pt x="20" y="13"/>
                    <a:pt x="20" y="16"/>
                    <a:pt x="20" y="16"/>
                  </a:cubicBezTo>
                  <a:cubicBezTo>
                    <a:pt x="20" y="16"/>
                    <a:pt x="20" y="16"/>
                    <a:pt x="20" y="16"/>
                  </a:cubicBezTo>
                  <a:cubicBezTo>
                    <a:pt x="20" y="16"/>
                    <a:pt x="20" y="16"/>
                    <a:pt x="20" y="16"/>
                  </a:cubicBezTo>
                  <a:cubicBezTo>
                    <a:pt x="20" y="16"/>
                    <a:pt x="20" y="16"/>
                    <a:pt x="20" y="16"/>
                  </a:cubicBezTo>
                  <a:cubicBezTo>
                    <a:pt x="27" y="18"/>
                    <a:pt x="22" y="18"/>
                    <a:pt x="36" y="17"/>
                  </a:cubicBezTo>
                  <a:cubicBezTo>
                    <a:pt x="39" y="18"/>
                    <a:pt x="37" y="18"/>
                    <a:pt x="45" y="18"/>
                  </a:cubicBezTo>
                  <a:cubicBezTo>
                    <a:pt x="47" y="18"/>
                    <a:pt x="47" y="19"/>
                    <a:pt x="50" y="20"/>
                  </a:cubicBezTo>
                  <a:cubicBezTo>
                    <a:pt x="50" y="21"/>
                    <a:pt x="50" y="21"/>
                    <a:pt x="50" y="21"/>
                  </a:cubicBezTo>
                  <a:cubicBezTo>
                    <a:pt x="50" y="21"/>
                    <a:pt x="50" y="21"/>
                    <a:pt x="50" y="21"/>
                  </a:cubicBezTo>
                  <a:cubicBezTo>
                    <a:pt x="49" y="22"/>
                    <a:pt x="49" y="22"/>
                    <a:pt x="49" y="22"/>
                  </a:cubicBezTo>
                  <a:cubicBezTo>
                    <a:pt x="49" y="22"/>
                    <a:pt x="49" y="22"/>
                    <a:pt x="49" y="22"/>
                  </a:cubicBezTo>
                  <a:cubicBezTo>
                    <a:pt x="47" y="21"/>
                    <a:pt x="47" y="21"/>
                    <a:pt x="47" y="21"/>
                  </a:cubicBezTo>
                  <a:cubicBezTo>
                    <a:pt x="47" y="21"/>
                    <a:pt x="47" y="21"/>
                    <a:pt x="47" y="21"/>
                  </a:cubicBezTo>
                  <a:cubicBezTo>
                    <a:pt x="47" y="22"/>
                    <a:pt x="47" y="22"/>
                    <a:pt x="47" y="22"/>
                  </a:cubicBezTo>
                  <a:cubicBezTo>
                    <a:pt x="46" y="25"/>
                    <a:pt x="46" y="25"/>
                    <a:pt x="46" y="27"/>
                  </a:cubicBezTo>
                  <a:cubicBezTo>
                    <a:pt x="45" y="27"/>
                    <a:pt x="45" y="27"/>
                    <a:pt x="45" y="27"/>
                  </a:cubicBezTo>
                  <a:cubicBezTo>
                    <a:pt x="45" y="27"/>
                    <a:pt x="45" y="27"/>
                    <a:pt x="45" y="27"/>
                  </a:cubicBezTo>
                  <a:cubicBezTo>
                    <a:pt x="44" y="27"/>
                    <a:pt x="44" y="27"/>
                    <a:pt x="44" y="28"/>
                  </a:cubicBezTo>
                  <a:cubicBezTo>
                    <a:pt x="43" y="28"/>
                    <a:pt x="43" y="29"/>
                    <a:pt x="43" y="30"/>
                  </a:cubicBezTo>
                  <a:cubicBezTo>
                    <a:pt x="43" y="30"/>
                    <a:pt x="43" y="30"/>
                    <a:pt x="43" y="30"/>
                  </a:cubicBezTo>
                  <a:cubicBezTo>
                    <a:pt x="42" y="29"/>
                    <a:pt x="42" y="29"/>
                    <a:pt x="42" y="29"/>
                  </a:cubicBezTo>
                  <a:cubicBezTo>
                    <a:pt x="41" y="29"/>
                    <a:pt x="41" y="29"/>
                    <a:pt x="41" y="30"/>
                  </a:cubicBezTo>
                  <a:cubicBezTo>
                    <a:pt x="40" y="30"/>
                    <a:pt x="40" y="30"/>
                    <a:pt x="40" y="30"/>
                  </a:cubicBezTo>
                  <a:cubicBezTo>
                    <a:pt x="40" y="31"/>
                    <a:pt x="40" y="31"/>
                    <a:pt x="40" y="31"/>
                  </a:cubicBezTo>
                  <a:cubicBezTo>
                    <a:pt x="39" y="31"/>
                    <a:pt x="39" y="31"/>
                    <a:pt x="39" y="31"/>
                  </a:cubicBezTo>
                  <a:cubicBezTo>
                    <a:pt x="38" y="31"/>
                    <a:pt x="38" y="31"/>
                    <a:pt x="38" y="31"/>
                  </a:cubicBezTo>
                  <a:cubicBezTo>
                    <a:pt x="37" y="31"/>
                    <a:pt x="37" y="31"/>
                    <a:pt x="37" y="31"/>
                  </a:cubicBezTo>
                  <a:cubicBezTo>
                    <a:pt x="37" y="31"/>
                    <a:pt x="37" y="31"/>
                    <a:pt x="37" y="32"/>
                  </a:cubicBezTo>
                  <a:cubicBezTo>
                    <a:pt x="36" y="33"/>
                    <a:pt x="36" y="33"/>
                    <a:pt x="36" y="33"/>
                  </a:cubicBezTo>
                  <a:cubicBezTo>
                    <a:pt x="35" y="35"/>
                    <a:pt x="35" y="35"/>
                    <a:pt x="35" y="36"/>
                  </a:cubicBezTo>
                  <a:cubicBezTo>
                    <a:pt x="35" y="37"/>
                    <a:pt x="35" y="37"/>
                    <a:pt x="35" y="37"/>
                  </a:cubicBezTo>
                  <a:cubicBezTo>
                    <a:pt x="36" y="40"/>
                    <a:pt x="36" y="39"/>
                    <a:pt x="37" y="43"/>
                  </a:cubicBezTo>
                  <a:cubicBezTo>
                    <a:pt x="37" y="43"/>
                    <a:pt x="37" y="43"/>
                    <a:pt x="37" y="43"/>
                  </a:cubicBezTo>
                  <a:cubicBezTo>
                    <a:pt x="37" y="43"/>
                    <a:pt x="37" y="43"/>
                    <a:pt x="37" y="43"/>
                  </a:cubicBezTo>
                  <a:cubicBezTo>
                    <a:pt x="37" y="43"/>
                    <a:pt x="37" y="43"/>
                    <a:pt x="37" y="43"/>
                  </a:cubicBezTo>
                  <a:cubicBezTo>
                    <a:pt x="37" y="42"/>
                    <a:pt x="37" y="43"/>
                    <a:pt x="37" y="42"/>
                  </a:cubicBezTo>
                  <a:cubicBezTo>
                    <a:pt x="38" y="42"/>
                    <a:pt x="38" y="42"/>
                    <a:pt x="38" y="42"/>
                  </a:cubicBezTo>
                  <a:cubicBezTo>
                    <a:pt x="38" y="42"/>
                    <a:pt x="38" y="42"/>
                    <a:pt x="38" y="42"/>
                  </a:cubicBezTo>
                  <a:cubicBezTo>
                    <a:pt x="38" y="42"/>
                    <a:pt x="38" y="42"/>
                    <a:pt x="39" y="44"/>
                  </a:cubicBezTo>
                  <a:cubicBezTo>
                    <a:pt x="39" y="44"/>
                    <a:pt x="39" y="44"/>
                    <a:pt x="39" y="44"/>
                  </a:cubicBezTo>
                  <a:cubicBezTo>
                    <a:pt x="40" y="44"/>
                    <a:pt x="40" y="44"/>
                    <a:pt x="40" y="44"/>
                  </a:cubicBezTo>
                  <a:cubicBezTo>
                    <a:pt x="41" y="44"/>
                    <a:pt x="41" y="44"/>
                    <a:pt x="41" y="44"/>
                  </a:cubicBezTo>
                  <a:cubicBezTo>
                    <a:pt x="42" y="43"/>
                    <a:pt x="42" y="43"/>
                    <a:pt x="42" y="43"/>
                  </a:cubicBezTo>
                  <a:cubicBezTo>
                    <a:pt x="42" y="43"/>
                    <a:pt x="42" y="43"/>
                    <a:pt x="42" y="43"/>
                  </a:cubicBezTo>
                  <a:cubicBezTo>
                    <a:pt x="42" y="41"/>
                    <a:pt x="42" y="42"/>
                    <a:pt x="42" y="41"/>
                  </a:cubicBezTo>
                  <a:cubicBezTo>
                    <a:pt x="42" y="40"/>
                    <a:pt x="42" y="40"/>
                    <a:pt x="42" y="40"/>
                  </a:cubicBezTo>
                  <a:cubicBezTo>
                    <a:pt x="43" y="38"/>
                    <a:pt x="43" y="38"/>
                    <a:pt x="43" y="38"/>
                  </a:cubicBezTo>
                  <a:cubicBezTo>
                    <a:pt x="44" y="38"/>
                    <a:pt x="44" y="38"/>
                    <a:pt x="44" y="38"/>
                  </a:cubicBezTo>
                  <a:cubicBezTo>
                    <a:pt x="44" y="37"/>
                    <a:pt x="44" y="37"/>
                    <a:pt x="44" y="36"/>
                  </a:cubicBezTo>
                  <a:cubicBezTo>
                    <a:pt x="44" y="36"/>
                    <a:pt x="44" y="36"/>
                    <a:pt x="44" y="36"/>
                  </a:cubicBezTo>
                  <a:cubicBezTo>
                    <a:pt x="45" y="36"/>
                    <a:pt x="45" y="36"/>
                    <a:pt x="45" y="36"/>
                  </a:cubicBezTo>
                  <a:cubicBezTo>
                    <a:pt x="46" y="35"/>
                    <a:pt x="46" y="35"/>
                    <a:pt x="46" y="35"/>
                  </a:cubicBezTo>
                  <a:cubicBezTo>
                    <a:pt x="46" y="35"/>
                    <a:pt x="46" y="35"/>
                    <a:pt x="46" y="35"/>
                  </a:cubicBezTo>
                  <a:cubicBezTo>
                    <a:pt x="46" y="36"/>
                    <a:pt x="46" y="36"/>
                    <a:pt x="46" y="36"/>
                  </a:cubicBezTo>
                  <a:cubicBezTo>
                    <a:pt x="47" y="36"/>
                    <a:pt x="47" y="36"/>
                    <a:pt x="47" y="36"/>
                  </a:cubicBezTo>
                  <a:cubicBezTo>
                    <a:pt x="49" y="46"/>
                    <a:pt x="47" y="37"/>
                    <a:pt x="48" y="45"/>
                  </a:cubicBezTo>
                  <a:cubicBezTo>
                    <a:pt x="49" y="45"/>
                    <a:pt x="49" y="45"/>
                    <a:pt x="49" y="45"/>
                  </a:cubicBezTo>
                  <a:cubicBezTo>
                    <a:pt x="49" y="47"/>
                    <a:pt x="49" y="47"/>
                    <a:pt x="50" y="48"/>
                  </a:cubicBezTo>
                  <a:cubicBezTo>
                    <a:pt x="50" y="48"/>
                    <a:pt x="51" y="56"/>
                    <a:pt x="51" y="56"/>
                  </a:cubicBezTo>
                  <a:close/>
                  <a:moveTo>
                    <a:pt x="29" y="45"/>
                  </a:moveTo>
                  <a:cubicBezTo>
                    <a:pt x="29" y="45"/>
                    <a:pt x="29" y="45"/>
                    <a:pt x="29" y="45"/>
                  </a:cubicBezTo>
                  <a:cubicBezTo>
                    <a:pt x="29" y="45"/>
                    <a:pt x="29" y="45"/>
                    <a:pt x="28" y="44"/>
                  </a:cubicBezTo>
                  <a:cubicBezTo>
                    <a:pt x="28" y="44"/>
                    <a:pt x="28" y="44"/>
                    <a:pt x="28" y="44"/>
                  </a:cubicBezTo>
                  <a:cubicBezTo>
                    <a:pt x="28" y="44"/>
                    <a:pt x="28" y="44"/>
                    <a:pt x="28" y="44"/>
                  </a:cubicBezTo>
                  <a:cubicBezTo>
                    <a:pt x="29" y="45"/>
                    <a:pt x="29" y="45"/>
                    <a:pt x="29" y="45"/>
                  </a:cubicBezTo>
                  <a:close/>
                  <a:moveTo>
                    <a:pt x="31" y="55"/>
                  </a:moveTo>
                  <a:cubicBezTo>
                    <a:pt x="29" y="56"/>
                    <a:pt x="29" y="56"/>
                    <a:pt x="29" y="56"/>
                  </a:cubicBezTo>
                  <a:cubicBezTo>
                    <a:pt x="28" y="55"/>
                    <a:pt x="28" y="55"/>
                    <a:pt x="28" y="55"/>
                  </a:cubicBezTo>
                  <a:cubicBezTo>
                    <a:pt x="30" y="52"/>
                    <a:pt x="30" y="52"/>
                    <a:pt x="30" y="52"/>
                  </a:cubicBezTo>
                  <a:cubicBezTo>
                    <a:pt x="29" y="51"/>
                    <a:pt x="30" y="51"/>
                    <a:pt x="29" y="50"/>
                  </a:cubicBezTo>
                  <a:cubicBezTo>
                    <a:pt x="28" y="49"/>
                    <a:pt x="28" y="49"/>
                    <a:pt x="28" y="49"/>
                  </a:cubicBezTo>
                  <a:cubicBezTo>
                    <a:pt x="28" y="48"/>
                    <a:pt x="28" y="48"/>
                    <a:pt x="28" y="48"/>
                  </a:cubicBezTo>
                  <a:cubicBezTo>
                    <a:pt x="28" y="47"/>
                    <a:pt x="28" y="47"/>
                    <a:pt x="28" y="46"/>
                  </a:cubicBezTo>
                  <a:cubicBezTo>
                    <a:pt x="29" y="46"/>
                    <a:pt x="29" y="46"/>
                    <a:pt x="29" y="46"/>
                  </a:cubicBezTo>
                  <a:cubicBezTo>
                    <a:pt x="29" y="46"/>
                    <a:pt x="29" y="46"/>
                    <a:pt x="29" y="46"/>
                  </a:cubicBezTo>
                  <a:cubicBezTo>
                    <a:pt x="30" y="49"/>
                    <a:pt x="29" y="47"/>
                    <a:pt x="32" y="50"/>
                  </a:cubicBezTo>
                  <a:cubicBezTo>
                    <a:pt x="32" y="52"/>
                    <a:pt x="32" y="52"/>
                    <a:pt x="31" y="54"/>
                  </a:cubicBezTo>
                  <a:cubicBezTo>
                    <a:pt x="31" y="55"/>
                    <a:pt x="31" y="55"/>
                    <a:pt x="31" y="55"/>
                  </a:cubicBezTo>
                  <a:close/>
                  <a:moveTo>
                    <a:pt x="39" y="52"/>
                  </a:moveTo>
                  <a:cubicBezTo>
                    <a:pt x="39" y="52"/>
                    <a:pt x="39" y="52"/>
                    <a:pt x="39" y="52"/>
                  </a:cubicBezTo>
                  <a:cubicBezTo>
                    <a:pt x="38" y="52"/>
                    <a:pt x="38" y="52"/>
                    <a:pt x="38" y="52"/>
                  </a:cubicBezTo>
                  <a:cubicBezTo>
                    <a:pt x="38" y="50"/>
                    <a:pt x="38" y="50"/>
                    <a:pt x="38" y="50"/>
                  </a:cubicBezTo>
                  <a:cubicBezTo>
                    <a:pt x="38" y="49"/>
                    <a:pt x="38" y="49"/>
                    <a:pt x="38" y="49"/>
                  </a:cubicBezTo>
                  <a:cubicBezTo>
                    <a:pt x="38" y="49"/>
                    <a:pt x="38" y="49"/>
                    <a:pt x="38" y="49"/>
                  </a:cubicBezTo>
                  <a:cubicBezTo>
                    <a:pt x="39" y="49"/>
                    <a:pt x="39" y="51"/>
                    <a:pt x="39" y="52"/>
                  </a:cubicBezTo>
                  <a:close/>
                  <a:moveTo>
                    <a:pt x="35" y="54"/>
                  </a:moveTo>
                  <a:cubicBezTo>
                    <a:pt x="34" y="55"/>
                    <a:pt x="34" y="55"/>
                    <a:pt x="34" y="55"/>
                  </a:cubicBezTo>
                  <a:cubicBezTo>
                    <a:pt x="34" y="50"/>
                    <a:pt x="34" y="50"/>
                    <a:pt x="34" y="50"/>
                  </a:cubicBezTo>
                  <a:cubicBezTo>
                    <a:pt x="35" y="52"/>
                    <a:pt x="35" y="52"/>
                    <a:pt x="35" y="53"/>
                  </a:cubicBezTo>
                  <a:lnTo>
                    <a:pt x="35" y="54"/>
                  </a:lnTo>
                  <a:close/>
                  <a:moveTo>
                    <a:pt x="43" y="58"/>
                  </a:moveTo>
                  <a:cubicBezTo>
                    <a:pt x="43" y="59"/>
                    <a:pt x="43" y="59"/>
                    <a:pt x="43" y="59"/>
                  </a:cubicBezTo>
                  <a:cubicBezTo>
                    <a:pt x="42" y="58"/>
                    <a:pt x="42" y="58"/>
                    <a:pt x="42" y="58"/>
                  </a:cubicBezTo>
                  <a:cubicBezTo>
                    <a:pt x="43" y="57"/>
                    <a:pt x="43" y="58"/>
                    <a:pt x="43" y="57"/>
                  </a:cubicBezTo>
                  <a:cubicBezTo>
                    <a:pt x="43" y="57"/>
                    <a:pt x="43" y="57"/>
                    <a:pt x="43" y="57"/>
                  </a:cubicBezTo>
                  <a:cubicBezTo>
                    <a:pt x="43" y="58"/>
                    <a:pt x="43" y="58"/>
                    <a:pt x="43" y="58"/>
                  </a:cubicBezTo>
                  <a:cubicBezTo>
                    <a:pt x="43" y="58"/>
                    <a:pt x="43" y="58"/>
                    <a:pt x="43" y="58"/>
                  </a:cubicBezTo>
                  <a:close/>
                  <a:moveTo>
                    <a:pt x="44" y="62"/>
                  </a:moveTo>
                  <a:cubicBezTo>
                    <a:pt x="43" y="62"/>
                    <a:pt x="43" y="62"/>
                    <a:pt x="43" y="62"/>
                  </a:cubicBezTo>
                  <a:cubicBezTo>
                    <a:pt x="43" y="62"/>
                    <a:pt x="43" y="62"/>
                    <a:pt x="43" y="62"/>
                  </a:cubicBezTo>
                  <a:cubicBezTo>
                    <a:pt x="43" y="61"/>
                    <a:pt x="43" y="61"/>
                    <a:pt x="43" y="61"/>
                  </a:cubicBezTo>
                  <a:cubicBezTo>
                    <a:pt x="43" y="60"/>
                    <a:pt x="43" y="60"/>
                    <a:pt x="43" y="60"/>
                  </a:cubicBezTo>
                  <a:cubicBezTo>
                    <a:pt x="43" y="60"/>
                    <a:pt x="43" y="60"/>
                    <a:pt x="43" y="60"/>
                  </a:cubicBezTo>
                  <a:cubicBezTo>
                    <a:pt x="44" y="60"/>
                    <a:pt x="44" y="60"/>
                    <a:pt x="44" y="60"/>
                  </a:cubicBezTo>
                  <a:cubicBezTo>
                    <a:pt x="44" y="60"/>
                    <a:pt x="44" y="60"/>
                    <a:pt x="44" y="61"/>
                  </a:cubicBezTo>
                  <a:lnTo>
                    <a:pt x="44" y="6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3">
              <a:extLst>
                <a:ext uri="{FF2B5EF4-FFF2-40B4-BE49-F238E27FC236}">
                  <a16:creationId xmlns:a16="http://schemas.microsoft.com/office/drawing/2014/main" id="{4F63D33F-7548-41C8-BCF6-0F1C575D6819}"/>
                </a:ext>
              </a:extLst>
            </p:cNvPr>
            <p:cNvSpPr>
              <a:spLocks/>
            </p:cNvSpPr>
            <p:nvPr/>
          </p:nvSpPr>
          <p:spPr bwMode="auto">
            <a:xfrm>
              <a:off x="11811275" y="6223980"/>
              <a:ext cx="180470" cy="147227"/>
            </a:xfrm>
            <a:custGeom>
              <a:avLst/>
              <a:gdLst>
                <a:gd name="T0" fmla="*/ 26 w 43"/>
                <a:gd name="T1" fmla="*/ 1 h 35"/>
                <a:gd name="T2" fmla="*/ 28 w 43"/>
                <a:gd name="T3" fmla="*/ 0 h 35"/>
                <a:gd name="T4" fmla="*/ 29 w 43"/>
                <a:gd name="T5" fmla="*/ 2 h 35"/>
                <a:gd name="T6" fmla="*/ 31 w 43"/>
                <a:gd name="T7" fmla="*/ 4 h 35"/>
                <a:gd name="T8" fmla="*/ 33 w 43"/>
                <a:gd name="T9" fmla="*/ 4 h 35"/>
                <a:gd name="T10" fmla="*/ 35 w 43"/>
                <a:gd name="T11" fmla="*/ 5 h 35"/>
                <a:gd name="T12" fmla="*/ 37 w 43"/>
                <a:gd name="T13" fmla="*/ 6 h 35"/>
                <a:gd name="T14" fmla="*/ 36 w 43"/>
                <a:gd name="T15" fmla="*/ 9 h 35"/>
                <a:gd name="T16" fmla="*/ 36 w 43"/>
                <a:gd name="T17" fmla="*/ 10 h 35"/>
                <a:gd name="T18" fmla="*/ 35 w 43"/>
                <a:gd name="T19" fmla="*/ 11 h 35"/>
                <a:gd name="T20" fmla="*/ 36 w 43"/>
                <a:gd name="T21" fmla="*/ 12 h 35"/>
                <a:gd name="T22" fmla="*/ 38 w 43"/>
                <a:gd name="T23" fmla="*/ 13 h 35"/>
                <a:gd name="T24" fmla="*/ 39 w 43"/>
                <a:gd name="T25" fmla="*/ 13 h 35"/>
                <a:gd name="T26" fmla="*/ 41 w 43"/>
                <a:gd name="T27" fmla="*/ 15 h 35"/>
                <a:gd name="T28" fmla="*/ 41 w 43"/>
                <a:gd name="T29" fmla="*/ 17 h 35"/>
                <a:gd name="T30" fmla="*/ 41 w 43"/>
                <a:gd name="T31" fmla="*/ 17 h 35"/>
                <a:gd name="T32" fmla="*/ 43 w 43"/>
                <a:gd name="T33" fmla="*/ 18 h 35"/>
                <a:gd name="T34" fmla="*/ 41 w 43"/>
                <a:gd name="T35" fmla="*/ 22 h 35"/>
                <a:gd name="T36" fmla="*/ 40 w 43"/>
                <a:gd name="T37" fmla="*/ 24 h 35"/>
                <a:gd name="T38" fmla="*/ 40 w 43"/>
                <a:gd name="T39" fmla="*/ 23 h 35"/>
                <a:gd name="T40" fmla="*/ 37 w 43"/>
                <a:gd name="T41" fmla="*/ 25 h 35"/>
                <a:gd name="T42" fmla="*/ 36 w 43"/>
                <a:gd name="T43" fmla="*/ 28 h 35"/>
                <a:gd name="T44" fmla="*/ 36 w 43"/>
                <a:gd name="T45" fmla="*/ 29 h 35"/>
                <a:gd name="T46" fmla="*/ 37 w 43"/>
                <a:gd name="T47" fmla="*/ 30 h 35"/>
                <a:gd name="T48" fmla="*/ 37 w 43"/>
                <a:gd name="T49" fmla="*/ 34 h 35"/>
                <a:gd name="T50" fmla="*/ 34 w 43"/>
                <a:gd name="T51" fmla="*/ 35 h 35"/>
                <a:gd name="T52" fmla="*/ 31 w 43"/>
                <a:gd name="T53" fmla="*/ 32 h 35"/>
                <a:gd name="T54" fmla="*/ 28 w 43"/>
                <a:gd name="T55" fmla="*/ 30 h 35"/>
                <a:gd name="T56" fmla="*/ 26 w 43"/>
                <a:gd name="T57" fmla="*/ 28 h 35"/>
                <a:gd name="T58" fmla="*/ 26 w 43"/>
                <a:gd name="T59" fmla="*/ 24 h 35"/>
                <a:gd name="T60" fmla="*/ 25 w 43"/>
                <a:gd name="T61" fmla="*/ 24 h 35"/>
                <a:gd name="T62" fmla="*/ 24 w 43"/>
                <a:gd name="T63" fmla="*/ 26 h 35"/>
                <a:gd name="T64" fmla="*/ 18 w 43"/>
                <a:gd name="T65" fmla="*/ 27 h 35"/>
                <a:gd name="T66" fmla="*/ 18 w 43"/>
                <a:gd name="T67" fmla="*/ 26 h 35"/>
                <a:gd name="T68" fmla="*/ 18 w 43"/>
                <a:gd name="T69" fmla="*/ 26 h 35"/>
                <a:gd name="T70" fmla="*/ 19 w 43"/>
                <a:gd name="T71" fmla="*/ 24 h 35"/>
                <a:gd name="T72" fmla="*/ 18 w 43"/>
                <a:gd name="T73" fmla="*/ 22 h 35"/>
                <a:gd name="T74" fmla="*/ 14 w 43"/>
                <a:gd name="T75" fmla="*/ 20 h 35"/>
                <a:gd name="T76" fmla="*/ 13 w 43"/>
                <a:gd name="T77" fmla="*/ 21 h 35"/>
                <a:gd name="T78" fmla="*/ 12 w 43"/>
                <a:gd name="T79" fmla="*/ 18 h 35"/>
                <a:gd name="T80" fmla="*/ 9 w 43"/>
                <a:gd name="T81" fmla="*/ 17 h 35"/>
                <a:gd name="T82" fmla="*/ 8 w 43"/>
                <a:gd name="T83" fmla="*/ 14 h 35"/>
                <a:gd name="T84" fmla="*/ 6 w 43"/>
                <a:gd name="T85" fmla="*/ 12 h 35"/>
                <a:gd name="T86" fmla="*/ 4 w 43"/>
                <a:gd name="T87" fmla="*/ 13 h 35"/>
                <a:gd name="T88" fmla="*/ 1 w 43"/>
                <a:gd name="T89" fmla="*/ 11 h 35"/>
                <a:gd name="T90" fmla="*/ 1 w 43"/>
                <a:gd name="T91" fmla="*/ 9 h 35"/>
                <a:gd name="T92" fmla="*/ 9 w 43"/>
                <a:gd name="T93" fmla="*/ 2 h 35"/>
                <a:gd name="T94" fmla="*/ 10 w 43"/>
                <a:gd name="T95" fmla="*/ 4 h 35"/>
                <a:gd name="T96" fmla="*/ 11 w 43"/>
                <a:gd name="T97" fmla="*/ 4 h 35"/>
                <a:gd name="T98" fmla="*/ 14 w 43"/>
                <a:gd name="T99" fmla="*/ 4 h 35"/>
                <a:gd name="T100" fmla="*/ 15 w 43"/>
                <a:gd name="T101" fmla="*/ 5 h 35"/>
                <a:gd name="T102" fmla="*/ 18 w 43"/>
                <a:gd name="T103" fmla="*/ 3 h 35"/>
                <a:gd name="T104" fmla="*/ 19 w 43"/>
                <a:gd name="T105" fmla="*/ 2 h 35"/>
                <a:gd name="T106" fmla="*/ 21 w 43"/>
                <a:gd name="T107" fmla="*/ 2 h 35"/>
                <a:gd name="T108" fmla="*/ 21 w 43"/>
                <a:gd name="T109" fmla="*/ 1 h 35"/>
                <a:gd name="T110" fmla="*/ 22 w 43"/>
                <a:gd name="T111" fmla="*/ 0 h 35"/>
                <a:gd name="T112" fmla="*/ 23 w 43"/>
                <a:gd name="T113" fmla="*/ 1 h 35"/>
                <a:gd name="T114" fmla="*/ 25 w 43"/>
                <a:gd name="T115" fmla="*/ 0 h 35"/>
                <a:gd name="T116" fmla="*/ 26 w 43"/>
                <a:gd name="T1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 h="35">
                  <a:moveTo>
                    <a:pt x="26" y="1"/>
                  </a:moveTo>
                  <a:cubicBezTo>
                    <a:pt x="26" y="1"/>
                    <a:pt x="26" y="1"/>
                    <a:pt x="26" y="1"/>
                  </a:cubicBezTo>
                  <a:cubicBezTo>
                    <a:pt x="27" y="1"/>
                    <a:pt x="27" y="1"/>
                    <a:pt x="27" y="1"/>
                  </a:cubicBezTo>
                  <a:cubicBezTo>
                    <a:pt x="28" y="0"/>
                    <a:pt x="28" y="1"/>
                    <a:pt x="28" y="0"/>
                  </a:cubicBezTo>
                  <a:cubicBezTo>
                    <a:pt x="28" y="0"/>
                    <a:pt x="28" y="0"/>
                    <a:pt x="28" y="0"/>
                  </a:cubicBezTo>
                  <a:cubicBezTo>
                    <a:pt x="29" y="1"/>
                    <a:pt x="28" y="1"/>
                    <a:pt x="29" y="2"/>
                  </a:cubicBezTo>
                  <a:cubicBezTo>
                    <a:pt x="30" y="3"/>
                    <a:pt x="30" y="3"/>
                    <a:pt x="30" y="3"/>
                  </a:cubicBezTo>
                  <a:cubicBezTo>
                    <a:pt x="31" y="4"/>
                    <a:pt x="31" y="4"/>
                    <a:pt x="31" y="4"/>
                  </a:cubicBezTo>
                  <a:cubicBezTo>
                    <a:pt x="32" y="4"/>
                    <a:pt x="32" y="4"/>
                    <a:pt x="33" y="3"/>
                  </a:cubicBezTo>
                  <a:cubicBezTo>
                    <a:pt x="33" y="4"/>
                    <a:pt x="33" y="4"/>
                    <a:pt x="33" y="4"/>
                  </a:cubicBezTo>
                  <a:cubicBezTo>
                    <a:pt x="34" y="4"/>
                    <a:pt x="34" y="4"/>
                    <a:pt x="34" y="4"/>
                  </a:cubicBezTo>
                  <a:cubicBezTo>
                    <a:pt x="35" y="5"/>
                    <a:pt x="35" y="5"/>
                    <a:pt x="35" y="5"/>
                  </a:cubicBezTo>
                  <a:cubicBezTo>
                    <a:pt x="35" y="5"/>
                    <a:pt x="36" y="5"/>
                    <a:pt x="37" y="6"/>
                  </a:cubicBezTo>
                  <a:cubicBezTo>
                    <a:pt x="37" y="6"/>
                    <a:pt x="37" y="6"/>
                    <a:pt x="37" y="6"/>
                  </a:cubicBezTo>
                  <a:cubicBezTo>
                    <a:pt x="37" y="7"/>
                    <a:pt x="37" y="7"/>
                    <a:pt x="37" y="7"/>
                  </a:cubicBezTo>
                  <a:cubicBezTo>
                    <a:pt x="37" y="8"/>
                    <a:pt x="36" y="8"/>
                    <a:pt x="36" y="9"/>
                  </a:cubicBezTo>
                  <a:cubicBezTo>
                    <a:pt x="36" y="9"/>
                    <a:pt x="36" y="9"/>
                    <a:pt x="36" y="9"/>
                  </a:cubicBezTo>
                  <a:cubicBezTo>
                    <a:pt x="36" y="10"/>
                    <a:pt x="36" y="10"/>
                    <a:pt x="36" y="10"/>
                  </a:cubicBezTo>
                  <a:cubicBezTo>
                    <a:pt x="35" y="11"/>
                    <a:pt x="35" y="11"/>
                    <a:pt x="35" y="11"/>
                  </a:cubicBezTo>
                  <a:cubicBezTo>
                    <a:pt x="35" y="11"/>
                    <a:pt x="35" y="11"/>
                    <a:pt x="35" y="11"/>
                  </a:cubicBezTo>
                  <a:cubicBezTo>
                    <a:pt x="35" y="12"/>
                    <a:pt x="35" y="12"/>
                    <a:pt x="35" y="12"/>
                  </a:cubicBezTo>
                  <a:cubicBezTo>
                    <a:pt x="36" y="12"/>
                    <a:pt x="36" y="12"/>
                    <a:pt x="36" y="12"/>
                  </a:cubicBezTo>
                  <a:cubicBezTo>
                    <a:pt x="37" y="12"/>
                    <a:pt x="37" y="12"/>
                    <a:pt x="37" y="12"/>
                  </a:cubicBezTo>
                  <a:cubicBezTo>
                    <a:pt x="38" y="13"/>
                    <a:pt x="38" y="13"/>
                    <a:pt x="38" y="13"/>
                  </a:cubicBezTo>
                  <a:cubicBezTo>
                    <a:pt x="39" y="13"/>
                    <a:pt x="39" y="13"/>
                    <a:pt x="39" y="13"/>
                  </a:cubicBezTo>
                  <a:cubicBezTo>
                    <a:pt x="39" y="13"/>
                    <a:pt x="39" y="13"/>
                    <a:pt x="39" y="13"/>
                  </a:cubicBezTo>
                  <a:cubicBezTo>
                    <a:pt x="40" y="14"/>
                    <a:pt x="40" y="14"/>
                    <a:pt x="40" y="14"/>
                  </a:cubicBezTo>
                  <a:cubicBezTo>
                    <a:pt x="41" y="15"/>
                    <a:pt x="41" y="15"/>
                    <a:pt x="41" y="15"/>
                  </a:cubicBezTo>
                  <a:cubicBezTo>
                    <a:pt x="42" y="16"/>
                    <a:pt x="42" y="16"/>
                    <a:pt x="42" y="16"/>
                  </a:cubicBezTo>
                  <a:cubicBezTo>
                    <a:pt x="41" y="17"/>
                    <a:pt x="41" y="17"/>
                    <a:pt x="41" y="17"/>
                  </a:cubicBezTo>
                  <a:cubicBezTo>
                    <a:pt x="41" y="17"/>
                    <a:pt x="41" y="17"/>
                    <a:pt x="41" y="17"/>
                  </a:cubicBezTo>
                  <a:cubicBezTo>
                    <a:pt x="41" y="17"/>
                    <a:pt x="41" y="17"/>
                    <a:pt x="41" y="17"/>
                  </a:cubicBezTo>
                  <a:cubicBezTo>
                    <a:pt x="42" y="18"/>
                    <a:pt x="42" y="18"/>
                    <a:pt x="42" y="18"/>
                  </a:cubicBezTo>
                  <a:cubicBezTo>
                    <a:pt x="43" y="18"/>
                    <a:pt x="43" y="18"/>
                    <a:pt x="43" y="18"/>
                  </a:cubicBezTo>
                  <a:cubicBezTo>
                    <a:pt x="43" y="19"/>
                    <a:pt x="43" y="19"/>
                    <a:pt x="43" y="21"/>
                  </a:cubicBezTo>
                  <a:cubicBezTo>
                    <a:pt x="41" y="22"/>
                    <a:pt x="41" y="22"/>
                    <a:pt x="41" y="22"/>
                  </a:cubicBezTo>
                  <a:cubicBezTo>
                    <a:pt x="41" y="23"/>
                    <a:pt x="40" y="23"/>
                    <a:pt x="40" y="24"/>
                  </a:cubicBezTo>
                  <a:cubicBezTo>
                    <a:pt x="40" y="24"/>
                    <a:pt x="40" y="24"/>
                    <a:pt x="40" y="24"/>
                  </a:cubicBezTo>
                  <a:cubicBezTo>
                    <a:pt x="40" y="23"/>
                    <a:pt x="40" y="23"/>
                    <a:pt x="40" y="23"/>
                  </a:cubicBezTo>
                  <a:cubicBezTo>
                    <a:pt x="40" y="23"/>
                    <a:pt x="40" y="23"/>
                    <a:pt x="40" y="23"/>
                  </a:cubicBezTo>
                  <a:cubicBezTo>
                    <a:pt x="39" y="23"/>
                    <a:pt x="39" y="23"/>
                    <a:pt x="39" y="23"/>
                  </a:cubicBezTo>
                  <a:cubicBezTo>
                    <a:pt x="37" y="25"/>
                    <a:pt x="37" y="25"/>
                    <a:pt x="37" y="25"/>
                  </a:cubicBezTo>
                  <a:cubicBezTo>
                    <a:pt x="37" y="26"/>
                    <a:pt x="37" y="27"/>
                    <a:pt x="36" y="27"/>
                  </a:cubicBezTo>
                  <a:cubicBezTo>
                    <a:pt x="36" y="28"/>
                    <a:pt x="36" y="28"/>
                    <a:pt x="36" y="28"/>
                  </a:cubicBezTo>
                  <a:cubicBezTo>
                    <a:pt x="36" y="29"/>
                    <a:pt x="36" y="29"/>
                    <a:pt x="36" y="29"/>
                  </a:cubicBezTo>
                  <a:cubicBezTo>
                    <a:pt x="36" y="29"/>
                    <a:pt x="36" y="29"/>
                    <a:pt x="36" y="29"/>
                  </a:cubicBezTo>
                  <a:cubicBezTo>
                    <a:pt x="36" y="29"/>
                    <a:pt x="36" y="29"/>
                    <a:pt x="36" y="29"/>
                  </a:cubicBezTo>
                  <a:cubicBezTo>
                    <a:pt x="37" y="30"/>
                    <a:pt x="37" y="30"/>
                    <a:pt x="37" y="30"/>
                  </a:cubicBezTo>
                  <a:cubicBezTo>
                    <a:pt x="37" y="31"/>
                    <a:pt x="37" y="32"/>
                    <a:pt x="38" y="32"/>
                  </a:cubicBezTo>
                  <a:cubicBezTo>
                    <a:pt x="37" y="33"/>
                    <a:pt x="37" y="33"/>
                    <a:pt x="37" y="34"/>
                  </a:cubicBezTo>
                  <a:cubicBezTo>
                    <a:pt x="37" y="34"/>
                    <a:pt x="37" y="34"/>
                    <a:pt x="37" y="34"/>
                  </a:cubicBezTo>
                  <a:cubicBezTo>
                    <a:pt x="35" y="34"/>
                    <a:pt x="35" y="34"/>
                    <a:pt x="34" y="35"/>
                  </a:cubicBezTo>
                  <a:cubicBezTo>
                    <a:pt x="33" y="35"/>
                    <a:pt x="33" y="35"/>
                    <a:pt x="33" y="35"/>
                  </a:cubicBezTo>
                  <a:cubicBezTo>
                    <a:pt x="31" y="33"/>
                    <a:pt x="33" y="34"/>
                    <a:pt x="31" y="32"/>
                  </a:cubicBezTo>
                  <a:cubicBezTo>
                    <a:pt x="31" y="32"/>
                    <a:pt x="31" y="32"/>
                    <a:pt x="31" y="32"/>
                  </a:cubicBezTo>
                  <a:cubicBezTo>
                    <a:pt x="29" y="31"/>
                    <a:pt x="29" y="31"/>
                    <a:pt x="28" y="30"/>
                  </a:cubicBezTo>
                  <a:cubicBezTo>
                    <a:pt x="27" y="30"/>
                    <a:pt x="27" y="30"/>
                    <a:pt x="26" y="30"/>
                  </a:cubicBezTo>
                  <a:cubicBezTo>
                    <a:pt x="26" y="28"/>
                    <a:pt x="26" y="29"/>
                    <a:pt x="26" y="28"/>
                  </a:cubicBezTo>
                  <a:cubicBezTo>
                    <a:pt x="25" y="27"/>
                    <a:pt x="25" y="27"/>
                    <a:pt x="25" y="27"/>
                  </a:cubicBezTo>
                  <a:cubicBezTo>
                    <a:pt x="26" y="24"/>
                    <a:pt x="26" y="24"/>
                    <a:pt x="26" y="24"/>
                  </a:cubicBezTo>
                  <a:cubicBezTo>
                    <a:pt x="26" y="23"/>
                    <a:pt x="26" y="23"/>
                    <a:pt x="26" y="23"/>
                  </a:cubicBezTo>
                  <a:cubicBezTo>
                    <a:pt x="25" y="24"/>
                    <a:pt x="25" y="24"/>
                    <a:pt x="25" y="24"/>
                  </a:cubicBezTo>
                  <a:cubicBezTo>
                    <a:pt x="24" y="24"/>
                    <a:pt x="24" y="24"/>
                    <a:pt x="24" y="24"/>
                  </a:cubicBezTo>
                  <a:cubicBezTo>
                    <a:pt x="24" y="25"/>
                    <a:pt x="24" y="25"/>
                    <a:pt x="24" y="26"/>
                  </a:cubicBezTo>
                  <a:cubicBezTo>
                    <a:pt x="23" y="27"/>
                    <a:pt x="23" y="27"/>
                    <a:pt x="23" y="27"/>
                  </a:cubicBezTo>
                  <a:cubicBezTo>
                    <a:pt x="20" y="27"/>
                    <a:pt x="21" y="27"/>
                    <a:pt x="18" y="27"/>
                  </a:cubicBezTo>
                  <a:cubicBezTo>
                    <a:pt x="18" y="27"/>
                    <a:pt x="18" y="27"/>
                    <a:pt x="18" y="27"/>
                  </a:cubicBezTo>
                  <a:cubicBezTo>
                    <a:pt x="18" y="26"/>
                    <a:pt x="18" y="26"/>
                    <a:pt x="18" y="26"/>
                  </a:cubicBezTo>
                  <a:cubicBezTo>
                    <a:pt x="18" y="26"/>
                    <a:pt x="18" y="26"/>
                    <a:pt x="18" y="26"/>
                  </a:cubicBezTo>
                  <a:cubicBezTo>
                    <a:pt x="18" y="26"/>
                    <a:pt x="18" y="26"/>
                    <a:pt x="18" y="26"/>
                  </a:cubicBezTo>
                  <a:cubicBezTo>
                    <a:pt x="19" y="25"/>
                    <a:pt x="19" y="25"/>
                    <a:pt x="19" y="25"/>
                  </a:cubicBezTo>
                  <a:cubicBezTo>
                    <a:pt x="19" y="24"/>
                    <a:pt x="19" y="24"/>
                    <a:pt x="19" y="24"/>
                  </a:cubicBezTo>
                  <a:cubicBezTo>
                    <a:pt x="18" y="24"/>
                    <a:pt x="18" y="24"/>
                    <a:pt x="18" y="24"/>
                  </a:cubicBezTo>
                  <a:cubicBezTo>
                    <a:pt x="18" y="22"/>
                    <a:pt x="18" y="23"/>
                    <a:pt x="18" y="22"/>
                  </a:cubicBezTo>
                  <a:cubicBezTo>
                    <a:pt x="17" y="20"/>
                    <a:pt x="17" y="20"/>
                    <a:pt x="17" y="20"/>
                  </a:cubicBezTo>
                  <a:cubicBezTo>
                    <a:pt x="15" y="20"/>
                    <a:pt x="16" y="20"/>
                    <a:pt x="14" y="20"/>
                  </a:cubicBezTo>
                  <a:cubicBezTo>
                    <a:pt x="14" y="20"/>
                    <a:pt x="14" y="20"/>
                    <a:pt x="14" y="20"/>
                  </a:cubicBezTo>
                  <a:cubicBezTo>
                    <a:pt x="13" y="21"/>
                    <a:pt x="13" y="20"/>
                    <a:pt x="13" y="21"/>
                  </a:cubicBezTo>
                  <a:cubicBezTo>
                    <a:pt x="13" y="20"/>
                    <a:pt x="13" y="20"/>
                    <a:pt x="13" y="20"/>
                  </a:cubicBezTo>
                  <a:cubicBezTo>
                    <a:pt x="12" y="18"/>
                    <a:pt x="12" y="18"/>
                    <a:pt x="12" y="18"/>
                  </a:cubicBezTo>
                  <a:cubicBezTo>
                    <a:pt x="12" y="18"/>
                    <a:pt x="12" y="18"/>
                    <a:pt x="12" y="18"/>
                  </a:cubicBezTo>
                  <a:cubicBezTo>
                    <a:pt x="10" y="17"/>
                    <a:pt x="11" y="17"/>
                    <a:pt x="9" y="17"/>
                  </a:cubicBezTo>
                  <a:cubicBezTo>
                    <a:pt x="8" y="17"/>
                    <a:pt x="8" y="17"/>
                    <a:pt x="8" y="17"/>
                  </a:cubicBezTo>
                  <a:cubicBezTo>
                    <a:pt x="8" y="15"/>
                    <a:pt x="8" y="16"/>
                    <a:pt x="8" y="14"/>
                  </a:cubicBezTo>
                  <a:cubicBezTo>
                    <a:pt x="7" y="13"/>
                    <a:pt x="7" y="13"/>
                    <a:pt x="7" y="13"/>
                  </a:cubicBezTo>
                  <a:cubicBezTo>
                    <a:pt x="7" y="13"/>
                    <a:pt x="7" y="13"/>
                    <a:pt x="6" y="12"/>
                  </a:cubicBezTo>
                  <a:cubicBezTo>
                    <a:pt x="6" y="13"/>
                    <a:pt x="6" y="13"/>
                    <a:pt x="6" y="13"/>
                  </a:cubicBezTo>
                  <a:cubicBezTo>
                    <a:pt x="4" y="13"/>
                    <a:pt x="4" y="13"/>
                    <a:pt x="4" y="13"/>
                  </a:cubicBezTo>
                  <a:cubicBezTo>
                    <a:pt x="4" y="13"/>
                    <a:pt x="4" y="13"/>
                    <a:pt x="3" y="14"/>
                  </a:cubicBezTo>
                  <a:cubicBezTo>
                    <a:pt x="2" y="12"/>
                    <a:pt x="2" y="12"/>
                    <a:pt x="1" y="11"/>
                  </a:cubicBezTo>
                  <a:cubicBezTo>
                    <a:pt x="1" y="10"/>
                    <a:pt x="1" y="10"/>
                    <a:pt x="1" y="10"/>
                  </a:cubicBezTo>
                  <a:cubicBezTo>
                    <a:pt x="1" y="9"/>
                    <a:pt x="1" y="9"/>
                    <a:pt x="1" y="9"/>
                  </a:cubicBezTo>
                  <a:cubicBezTo>
                    <a:pt x="0" y="8"/>
                    <a:pt x="0" y="8"/>
                    <a:pt x="0" y="7"/>
                  </a:cubicBezTo>
                  <a:cubicBezTo>
                    <a:pt x="3" y="5"/>
                    <a:pt x="6" y="3"/>
                    <a:pt x="9" y="2"/>
                  </a:cubicBezTo>
                  <a:cubicBezTo>
                    <a:pt x="10" y="3"/>
                    <a:pt x="10" y="3"/>
                    <a:pt x="10" y="3"/>
                  </a:cubicBezTo>
                  <a:cubicBezTo>
                    <a:pt x="10" y="4"/>
                    <a:pt x="10" y="4"/>
                    <a:pt x="10" y="4"/>
                  </a:cubicBezTo>
                  <a:cubicBezTo>
                    <a:pt x="10" y="4"/>
                    <a:pt x="10" y="4"/>
                    <a:pt x="10" y="4"/>
                  </a:cubicBezTo>
                  <a:cubicBezTo>
                    <a:pt x="11" y="4"/>
                    <a:pt x="11" y="4"/>
                    <a:pt x="11" y="4"/>
                  </a:cubicBezTo>
                  <a:cubicBezTo>
                    <a:pt x="11" y="4"/>
                    <a:pt x="11" y="4"/>
                    <a:pt x="12" y="3"/>
                  </a:cubicBezTo>
                  <a:cubicBezTo>
                    <a:pt x="13" y="4"/>
                    <a:pt x="13" y="3"/>
                    <a:pt x="14" y="4"/>
                  </a:cubicBezTo>
                  <a:cubicBezTo>
                    <a:pt x="14" y="4"/>
                    <a:pt x="14" y="4"/>
                    <a:pt x="14" y="4"/>
                  </a:cubicBezTo>
                  <a:cubicBezTo>
                    <a:pt x="15" y="5"/>
                    <a:pt x="15" y="5"/>
                    <a:pt x="15" y="5"/>
                  </a:cubicBezTo>
                  <a:cubicBezTo>
                    <a:pt x="15" y="5"/>
                    <a:pt x="15" y="5"/>
                    <a:pt x="15" y="5"/>
                  </a:cubicBezTo>
                  <a:cubicBezTo>
                    <a:pt x="17" y="4"/>
                    <a:pt x="17" y="4"/>
                    <a:pt x="18" y="3"/>
                  </a:cubicBezTo>
                  <a:cubicBezTo>
                    <a:pt x="19" y="2"/>
                    <a:pt x="19" y="2"/>
                    <a:pt x="19" y="2"/>
                  </a:cubicBezTo>
                  <a:cubicBezTo>
                    <a:pt x="19" y="2"/>
                    <a:pt x="19" y="2"/>
                    <a:pt x="19" y="2"/>
                  </a:cubicBezTo>
                  <a:cubicBezTo>
                    <a:pt x="20" y="2"/>
                    <a:pt x="20" y="2"/>
                    <a:pt x="20" y="2"/>
                  </a:cubicBezTo>
                  <a:cubicBezTo>
                    <a:pt x="21" y="2"/>
                    <a:pt x="21" y="2"/>
                    <a:pt x="21" y="2"/>
                  </a:cubicBezTo>
                  <a:cubicBezTo>
                    <a:pt x="21" y="2"/>
                    <a:pt x="21" y="2"/>
                    <a:pt x="21" y="2"/>
                  </a:cubicBezTo>
                  <a:cubicBezTo>
                    <a:pt x="21" y="1"/>
                    <a:pt x="21" y="1"/>
                    <a:pt x="21" y="1"/>
                  </a:cubicBezTo>
                  <a:cubicBezTo>
                    <a:pt x="21" y="0"/>
                    <a:pt x="21" y="0"/>
                    <a:pt x="21" y="0"/>
                  </a:cubicBezTo>
                  <a:cubicBezTo>
                    <a:pt x="22" y="0"/>
                    <a:pt x="22" y="0"/>
                    <a:pt x="22" y="0"/>
                  </a:cubicBezTo>
                  <a:cubicBezTo>
                    <a:pt x="22" y="0"/>
                    <a:pt x="22" y="0"/>
                    <a:pt x="22" y="0"/>
                  </a:cubicBezTo>
                  <a:cubicBezTo>
                    <a:pt x="23" y="1"/>
                    <a:pt x="23" y="1"/>
                    <a:pt x="23" y="1"/>
                  </a:cubicBezTo>
                  <a:cubicBezTo>
                    <a:pt x="24" y="1"/>
                    <a:pt x="24" y="1"/>
                    <a:pt x="24" y="1"/>
                  </a:cubicBezTo>
                  <a:cubicBezTo>
                    <a:pt x="25" y="0"/>
                    <a:pt x="25" y="0"/>
                    <a:pt x="25" y="0"/>
                  </a:cubicBezTo>
                  <a:cubicBezTo>
                    <a:pt x="25" y="0"/>
                    <a:pt x="25" y="0"/>
                    <a:pt x="25" y="0"/>
                  </a:cubicBezTo>
                  <a:cubicBezTo>
                    <a:pt x="26" y="0"/>
                    <a:pt x="26" y="0"/>
                    <a:pt x="26" y="0"/>
                  </a:cubicBezTo>
                  <a:cubicBezTo>
                    <a:pt x="26" y="1"/>
                    <a:pt x="26" y="1"/>
                    <a:pt x="26"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4">
              <a:extLst>
                <a:ext uri="{FF2B5EF4-FFF2-40B4-BE49-F238E27FC236}">
                  <a16:creationId xmlns:a16="http://schemas.microsoft.com/office/drawing/2014/main" id="{B164997E-C643-46A1-9AD9-0AA35DA11300}"/>
                </a:ext>
              </a:extLst>
            </p:cNvPr>
            <p:cNvSpPr>
              <a:spLocks/>
            </p:cNvSpPr>
            <p:nvPr/>
          </p:nvSpPr>
          <p:spPr bwMode="auto">
            <a:xfrm>
              <a:off x="11436086" y="8318382"/>
              <a:ext cx="365690" cy="265956"/>
            </a:xfrm>
            <a:custGeom>
              <a:avLst/>
              <a:gdLst>
                <a:gd name="T0" fmla="*/ 63 w 88"/>
                <a:gd name="T1" fmla="*/ 6 h 64"/>
                <a:gd name="T2" fmla="*/ 69 w 88"/>
                <a:gd name="T3" fmla="*/ 16 h 64"/>
                <a:gd name="T4" fmla="*/ 73 w 88"/>
                <a:gd name="T5" fmla="*/ 17 h 64"/>
                <a:gd name="T6" fmla="*/ 75 w 88"/>
                <a:gd name="T7" fmla="*/ 20 h 64"/>
                <a:gd name="T8" fmla="*/ 73 w 88"/>
                <a:gd name="T9" fmla="*/ 23 h 64"/>
                <a:gd name="T10" fmla="*/ 82 w 88"/>
                <a:gd name="T11" fmla="*/ 28 h 64"/>
                <a:gd name="T12" fmla="*/ 85 w 88"/>
                <a:gd name="T13" fmla="*/ 27 h 64"/>
                <a:gd name="T14" fmla="*/ 87 w 88"/>
                <a:gd name="T15" fmla="*/ 30 h 64"/>
                <a:gd name="T16" fmla="*/ 85 w 88"/>
                <a:gd name="T17" fmla="*/ 31 h 64"/>
                <a:gd name="T18" fmla="*/ 87 w 88"/>
                <a:gd name="T19" fmla="*/ 39 h 64"/>
                <a:gd name="T20" fmla="*/ 80 w 88"/>
                <a:gd name="T21" fmla="*/ 42 h 64"/>
                <a:gd name="T22" fmla="*/ 77 w 88"/>
                <a:gd name="T23" fmla="*/ 42 h 64"/>
                <a:gd name="T24" fmla="*/ 75 w 88"/>
                <a:gd name="T25" fmla="*/ 43 h 64"/>
                <a:gd name="T26" fmla="*/ 74 w 88"/>
                <a:gd name="T27" fmla="*/ 44 h 64"/>
                <a:gd name="T28" fmla="*/ 74 w 88"/>
                <a:gd name="T29" fmla="*/ 45 h 64"/>
                <a:gd name="T30" fmla="*/ 73 w 88"/>
                <a:gd name="T31" fmla="*/ 46 h 64"/>
                <a:gd name="T32" fmla="*/ 68 w 88"/>
                <a:gd name="T33" fmla="*/ 47 h 64"/>
                <a:gd name="T34" fmla="*/ 67 w 88"/>
                <a:gd name="T35" fmla="*/ 46 h 64"/>
                <a:gd name="T36" fmla="*/ 58 w 88"/>
                <a:gd name="T37" fmla="*/ 45 h 64"/>
                <a:gd name="T38" fmla="*/ 55 w 88"/>
                <a:gd name="T39" fmla="*/ 47 h 64"/>
                <a:gd name="T40" fmla="*/ 51 w 88"/>
                <a:gd name="T41" fmla="*/ 47 h 64"/>
                <a:gd name="T42" fmla="*/ 44 w 88"/>
                <a:gd name="T43" fmla="*/ 46 h 64"/>
                <a:gd name="T44" fmla="*/ 30 w 88"/>
                <a:gd name="T45" fmla="*/ 46 h 64"/>
                <a:gd name="T46" fmla="*/ 30 w 88"/>
                <a:gd name="T47" fmla="*/ 53 h 64"/>
                <a:gd name="T48" fmla="*/ 30 w 88"/>
                <a:gd name="T49" fmla="*/ 54 h 64"/>
                <a:gd name="T50" fmla="*/ 30 w 88"/>
                <a:gd name="T51" fmla="*/ 56 h 64"/>
                <a:gd name="T52" fmla="*/ 31 w 88"/>
                <a:gd name="T53" fmla="*/ 62 h 64"/>
                <a:gd name="T54" fmla="*/ 31 w 88"/>
                <a:gd name="T55" fmla="*/ 64 h 64"/>
                <a:gd name="T56" fmla="*/ 27 w 88"/>
                <a:gd name="T57" fmla="*/ 61 h 64"/>
                <a:gd name="T58" fmla="*/ 25 w 88"/>
                <a:gd name="T59" fmla="*/ 59 h 64"/>
                <a:gd name="T60" fmla="*/ 12 w 88"/>
                <a:gd name="T61" fmla="*/ 62 h 64"/>
                <a:gd name="T62" fmla="*/ 10 w 88"/>
                <a:gd name="T63" fmla="*/ 61 h 64"/>
                <a:gd name="T64" fmla="*/ 6 w 88"/>
                <a:gd name="T65" fmla="*/ 59 h 64"/>
                <a:gd name="T66" fmla="*/ 3 w 88"/>
                <a:gd name="T67" fmla="*/ 54 h 64"/>
                <a:gd name="T68" fmla="*/ 0 w 88"/>
                <a:gd name="T69" fmla="*/ 54 h 64"/>
                <a:gd name="T70" fmla="*/ 0 w 88"/>
                <a:gd name="T71" fmla="*/ 46 h 64"/>
                <a:gd name="T72" fmla="*/ 3 w 88"/>
                <a:gd name="T73" fmla="*/ 40 h 64"/>
                <a:gd name="T74" fmla="*/ 4 w 88"/>
                <a:gd name="T75" fmla="*/ 35 h 64"/>
                <a:gd name="T76" fmla="*/ 12 w 88"/>
                <a:gd name="T77" fmla="*/ 31 h 64"/>
                <a:gd name="T78" fmla="*/ 14 w 88"/>
                <a:gd name="T79" fmla="*/ 26 h 64"/>
                <a:gd name="T80" fmla="*/ 13 w 88"/>
                <a:gd name="T81" fmla="*/ 22 h 64"/>
                <a:gd name="T82" fmla="*/ 18 w 88"/>
                <a:gd name="T83" fmla="*/ 19 h 64"/>
                <a:gd name="T84" fmla="*/ 23 w 88"/>
                <a:gd name="T85" fmla="*/ 21 h 64"/>
                <a:gd name="T86" fmla="*/ 25 w 88"/>
                <a:gd name="T87" fmla="*/ 17 h 64"/>
                <a:gd name="T88" fmla="*/ 28 w 88"/>
                <a:gd name="T89" fmla="*/ 16 h 64"/>
                <a:gd name="T90" fmla="*/ 29 w 88"/>
                <a:gd name="T91" fmla="*/ 15 h 64"/>
                <a:gd name="T92" fmla="*/ 38 w 88"/>
                <a:gd name="T93" fmla="*/ 10 h 64"/>
                <a:gd name="T94" fmla="*/ 42 w 88"/>
                <a:gd name="T95" fmla="*/ 7 h 64"/>
                <a:gd name="T96" fmla="*/ 56 w 88"/>
                <a:gd name="T97" fmla="*/ 0 h 64"/>
                <a:gd name="T98" fmla="*/ 57 w 88"/>
                <a:gd name="T9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8" h="64">
                  <a:moveTo>
                    <a:pt x="64" y="2"/>
                  </a:moveTo>
                  <a:cubicBezTo>
                    <a:pt x="64" y="2"/>
                    <a:pt x="64" y="2"/>
                    <a:pt x="64" y="2"/>
                  </a:cubicBezTo>
                  <a:cubicBezTo>
                    <a:pt x="64" y="3"/>
                    <a:pt x="64" y="5"/>
                    <a:pt x="63" y="6"/>
                  </a:cubicBezTo>
                  <a:cubicBezTo>
                    <a:pt x="64" y="7"/>
                    <a:pt x="66" y="9"/>
                    <a:pt x="66" y="9"/>
                  </a:cubicBezTo>
                  <a:cubicBezTo>
                    <a:pt x="66" y="11"/>
                    <a:pt x="66" y="11"/>
                    <a:pt x="66" y="11"/>
                  </a:cubicBezTo>
                  <a:cubicBezTo>
                    <a:pt x="66" y="12"/>
                    <a:pt x="67" y="14"/>
                    <a:pt x="69" y="16"/>
                  </a:cubicBezTo>
                  <a:cubicBezTo>
                    <a:pt x="69" y="16"/>
                    <a:pt x="69" y="16"/>
                    <a:pt x="70" y="16"/>
                  </a:cubicBezTo>
                  <a:cubicBezTo>
                    <a:pt x="71" y="16"/>
                    <a:pt x="71" y="16"/>
                    <a:pt x="72" y="17"/>
                  </a:cubicBezTo>
                  <a:cubicBezTo>
                    <a:pt x="72" y="17"/>
                    <a:pt x="72" y="17"/>
                    <a:pt x="73" y="17"/>
                  </a:cubicBezTo>
                  <a:cubicBezTo>
                    <a:pt x="73" y="18"/>
                    <a:pt x="73" y="18"/>
                    <a:pt x="73" y="18"/>
                  </a:cubicBezTo>
                  <a:cubicBezTo>
                    <a:pt x="74" y="19"/>
                    <a:pt x="74" y="19"/>
                    <a:pt x="75" y="20"/>
                  </a:cubicBezTo>
                  <a:cubicBezTo>
                    <a:pt x="75" y="20"/>
                    <a:pt x="75" y="20"/>
                    <a:pt x="75" y="20"/>
                  </a:cubicBezTo>
                  <a:cubicBezTo>
                    <a:pt x="73" y="20"/>
                    <a:pt x="74" y="20"/>
                    <a:pt x="73" y="19"/>
                  </a:cubicBezTo>
                  <a:cubicBezTo>
                    <a:pt x="72" y="21"/>
                    <a:pt x="73" y="22"/>
                    <a:pt x="73" y="23"/>
                  </a:cubicBezTo>
                  <a:cubicBezTo>
                    <a:pt x="73" y="23"/>
                    <a:pt x="73" y="23"/>
                    <a:pt x="73" y="23"/>
                  </a:cubicBezTo>
                  <a:cubicBezTo>
                    <a:pt x="74" y="24"/>
                    <a:pt x="74" y="24"/>
                    <a:pt x="74" y="24"/>
                  </a:cubicBezTo>
                  <a:cubicBezTo>
                    <a:pt x="75" y="24"/>
                    <a:pt x="78" y="27"/>
                    <a:pt x="79" y="28"/>
                  </a:cubicBezTo>
                  <a:cubicBezTo>
                    <a:pt x="81" y="28"/>
                    <a:pt x="80" y="28"/>
                    <a:pt x="82" y="28"/>
                  </a:cubicBezTo>
                  <a:cubicBezTo>
                    <a:pt x="82" y="28"/>
                    <a:pt x="82" y="28"/>
                    <a:pt x="82" y="28"/>
                  </a:cubicBezTo>
                  <a:cubicBezTo>
                    <a:pt x="84" y="27"/>
                    <a:pt x="84" y="27"/>
                    <a:pt x="84" y="27"/>
                  </a:cubicBezTo>
                  <a:cubicBezTo>
                    <a:pt x="84" y="27"/>
                    <a:pt x="84" y="27"/>
                    <a:pt x="85" y="27"/>
                  </a:cubicBezTo>
                  <a:cubicBezTo>
                    <a:pt x="85" y="27"/>
                    <a:pt x="85" y="27"/>
                    <a:pt x="85" y="27"/>
                  </a:cubicBezTo>
                  <a:cubicBezTo>
                    <a:pt x="86" y="28"/>
                    <a:pt x="86" y="28"/>
                    <a:pt x="86" y="29"/>
                  </a:cubicBezTo>
                  <a:cubicBezTo>
                    <a:pt x="87" y="30"/>
                    <a:pt x="87" y="30"/>
                    <a:pt x="87" y="30"/>
                  </a:cubicBezTo>
                  <a:cubicBezTo>
                    <a:pt x="87" y="30"/>
                    <a:pt x="87" y="30"/>
                    <a:pt x="87" y="30"/>
                  </a:cubicBezTo>
                  <a:cubicBezTo>
                    <a:pt x="86" y="30"/>
                    <a:pt x="86" y="30"/>
                    <a:pt x="86" y="30"/>
                  </a:cubicBezTo>
                  <a:cubicBezTo>
                    <a:pt x="85" y="31"/>
                    <a:pt x="85" y="31"/>
                    <a:pt x="85" y="31"/>
                  </a:cubicBezTo>
                  <a:cubicBezTo>
                    <a:pt x="85" y="31"/>
                    <a:pt x="85" y="31"/>
                    <a:pt x="85" y="31"/>
                  </a:cubicBezTo>
                  <a:cubicBezTo>
                    <a:pt x="85" y="32"/>
                    <a:pt x="88" y="35"/>
                    <a:pt x="88" y="36"/>
                  </a:cubicBezTo>
                  <a:cubicBezTo>
                    <a:pt x="88" y="37"/>
                    <a:pt x="88" y="38"/>
                    <a:pt x="87" y="39"/>
                  </a:cubicBezTo>
                  <a:cubicBezTo>
                    <a:pt x="86" y="40"/>
                    <a:pt x="85" y="41"/>
                    <a:pt x="84" y="42"/>
                  </a:cubicBezTo>
                  <a:cubicBezTo>
                    <a:pt x="82" y="41"/>
                    <a:pt x="82" y="41"/>
                    <a:pt x="82" y="41"/>
                  </a:cubicBezTo>
                  <a:cubicBezTo>
                    <a:pt x="80" y="42"/>
                    <a:pt x="80" y="42"/>
                    <a:pt x="80" y="42"/>
                  </a:cubicBezTo>
                  <a:cubicBezTo>
                    <a:pt x="79" y="41"/>
                    <a:pt x="79" y="41"/>
                    <a:pt x="79" y="41"/>
                  </a:cubicBezTo>
                  <a:cubicBezTo>
                    <a:pt x="78" y="41"/>
                    <a:pt x="79" y="41"/>
                    <a:pt x="78" y="41"/>
                  </a:cubicBezTo>
                  <a:cubicBezTo>
                    <a:pt x="77" y="42"/>
                    <a:pt x="77" y="42"/>
                    <a:pt x="77" y="42"/>
                  </a:cubicBezTo>
                  <a:cubicBezTo>
                    <a:pt x="77" y="42"/>
                    <a:pt x="77" y="42"/>
                    <a:pt x="77" y="42"/>
                  </a:cubicBezTo>
                  <a:cubicBezTo>
                    <a:pt x="77" y="42"/>
                    <a:pt x="77" y="42"/>
                    <a:pt x="76" y="43"/>
                  </a:cubicBezTo>
                  <a:cubicBezTo>
                    <a:pt x="76" y="43"/>
                    <a:pt x="76" y="43"/>
                    <a:pt x="75" y="43"/>
                  </a:cubicBezTo>
                  <a:cubicBezTo>
                    <a:pt x="75" y="43"/>
                    <a:pt x="75" y="43"/>
                    <a:pt x="75" y="43"/>
                  </a:cubicBezTo>
                  <a:cubicBezTo>
                    <a:pt x="74" y="44"/>
                    <a:pt x="74" y="44"/>
                    <a:pt x="74" y="44"/>
                  </a:cubicBezTo>
                  <a:cubicBezTo>
                    <a:pt x="74" y="44"/>
                    <a:pt x="74" y="44"/>
                    <a:pt x="74" y="44"/>
                  </a:cubicBezTo>
                  <a:cubicBezTo>
                    <a:pt x="74" y="44"/>
                    <a:pt x="74" y="44"/>
                    <a:pt x="74" y="44"/>
                  </a:cubicBezTo>
                  <a:cubicBezTo>
                    <a:pt x="74" y="45"/>
                    <a:pt x="74" y="45"/>
                    <a:pt x="74" y="45"/>
                  </a:cubicBezTo>
                  <a:cubicBezTo>
                    <a:pt x="74" y="45"/>
                    <a:pt x="74" y="45"/>
                    <a:pt x="74" y="45"/>
                  </a:cubicBezTo>
                  <a:cubicBezTo>
                    <a:pt x="74" y="46"/>
                    <a:pt x="74" y="46"/>
                    <a:pt x="74" y="46"/>
                  </a:cubicBezTo>
                  <a:cubicBezTo>
                    <a:pt x="74" y="46"/>
                    <a:pt x="74" y="46"/>
                    <a:pt x="74" y="46"/>
                  </a:cubicBezTo>
                  <a:cubicBezTo>
                    <a:pt x="73" y="46"/>
                    <a:pt x="73" y="46"/>
                    <a:pt x="73" y="46"/>
                  </a:cubicBezTo>
                  <a:cubicBezTo>
                    <a:pt x="72" y="46"/>
                    <a:pt x="72" y="46"/>
                    <a:pt x="72" y="46"/>
                  </a:cubicBezTo>
                  <a:cubicBezTo>
                    <a:pt x="72" y="46"/>
                    <a:pt x="72" y="46"/>
                    <a:pt x="72" y="46"/>
                  </a:cubicBezTo>
                  <a:cubicBezTo>
                    <a:pt x="69" y="46"/>
                    <a:pt x="68" y="47"/>
                    <a:pt x="68" y="47"/>
                  </a:cubicBezTo>
                  <a:cubicBezTo>
                    <a:pt x="67" y="47"/>
                    <a:pt x="67" y="47"/>
                    <a:pt x="67" y="47"/>
                  </a:cubicBezTo>
                  <a:cubicBezTo>
                    <a:pt x="67" y="47"/>
                    <a:pt x="67" y="47"/>
                    <a:pt x="67" y="47"/>
                  </a:cubicBezTo>
                  <a:cubicBezTo>
                    <a:pt x="67" y="46"/>
                    <a:pt x="67" y="46"/>
                    <a:pt x="67" y="46"/>
                  </a:cubicBezTo>
                  <a:cubicBezTo>
                    <a:pt x="60" y="45"/>
                    <a:pt x="66" y="46"/>
                    <a:pt x="58" y="45"/>
                  </a:cubicBezTo>
                  <a:cubicBezTo>
                    <a:pt x="58" y="45"/>
                    <a:pt x="58" y="45"/>
                    <a:pt x="58" y="45"/>
                  </a:cubicBezTo>
                  <a:cubicBezTo>
                    <a:pt x="58" y="45"/>
                    <a:pt x="58" y="45"/>
                    <a:pt x="58" y="45"/>
                  </a:cubicBezTo>
                  <a:cubicBezTo>
                    <a:pt x="57" y="45"/>
                    <a:pt x="57" y="45"/>
                    <a:pt x="57" y="45"/>
                  </a:cubicBezTo>
                  <a:cubicBezTo>
                    <a:pt x="56" y="46"/>
                    <a:pt x="57" y="46"/>
                    <a:pt x="56" y="46"/>
                  </a:cubicBezTo>
                  <a:cubicBezTo>
                    <a:pt x="55" y="47"/>
                    <a:pt x="55" y="47"/>
                    <a:pt x="55" y="47"/>
                  </a:cubicBezTo>
                  <a:cubicBezTo>
                    <a:pt x="54" y="47"/>
                    <a:pt x="54" y="47"/>
                    <a:pt x="54" y="47"/>
                  </a:cubicBezTo>
                  <a:cubicBezTo>
                    <a:pt x="54" y="47"/>
                    <a:pt x="54" y="47"/>
                    <a:pt x="54" y="47"/>
                  </a:cubicBezTo>
                  <a:cubicBezTo>
                    <a:pt x="53" y="46"/>
                    <a:pt x="53" y="46"/>
                    <a:pt x="51" y="47"/>
                  </a:cubicBezTo>
                  <a:cubicBezTo>
                    <a:pt x="51" y="46"/>
                    <a:pt x="46" y="46"/>
                    <a:pt x="44" y="46"/>
                  </a:cubicBezTo>
                  <a:cubicBezTo>
                    <a:pt x="44" y="46"/>
                    <a:pt x="44" y="46"/>
                    <a:pt x="44" y="46"/>
                  </a:cubicBezTo>
                  <a:cubicBezTo>
                    <a:pt x="44" y="46"/>
                    <a:pt x="44" y="46"/>
                    <a:pt x="44" y="46"/>
                  </a:cubicBezTo>
                  <a:cubicBezTo>
                    <a:pt x="36" y="47"/>
                    <a:pt x="37" y="46"/>
                    <a:pt x="31" y="47"/>
                  </a:cubicBezTo>
                  <a:cubicBezTo>
                    <a:pt x="31" y="46"/>
                    <a:pt x="31" y="46"/>
                    <a:pt x="31" y="46"/>
                  </a:cubicBezTo>
                  <a:cubicBezTo>
                    <a:pt x="30" y="46"/>
                    <a:pt x="30" y="46"/>
                    <a:pt x="30" y="46"/>
                  </a:cubicBezTo>
                  <a:cubicBezTo>
                    <a:pt x="29" y="49"/>
                    <a:pt x="29" y="50"/>
                    <a:pt x="29" y="51"/>
                  </a:cubicBezTo>
                  <a:cubicBezTo>
                    <a:pt x="29" y="52"/>
                    <a:pt x="29" y="52"/>
                    <a:pt x="30" y="53"/>
                  </a:cubicBezTo>
                  <a:cubicBezTo>
                    <a:pt x="30" y="53"/>
                    <a:pt x="30" y="53"/>
                    <a:pt x="30" y="53"/>
                  </a:cubicBezTo>
                  <a:cubicBezTo>
                    <a:pt x="30" y="53"/>
                    <a:pt x="30" y="53"/>
                    <a:pt x="30" y="53"/>
                  </a:cubicBezTo>
                  <a:cubicBezTo>
                    <a:pt x="30" y="54"/>
                    <a:pt x="30" y="54"/>
                    <a:pt x="30" y="54"/>
                  </a:cubicBezTo>
                  <a:cubicBezTo>
                    <a:pt x="30" y="54"/>
                    <a:pt x="30" y="54"/>
                    <a:pt x="30" y="54"/>
                  </a:cubicBezTo>
                  <a:cubicBezTo>
                    <a:pt x="30" y="55"/>
                    <a:pt x="30" y="55"/>
                    <a:pt x="30" y="55"/>
                  </a:cubicBezTo>
                  <a:cubicBezTo>
                    <a:pt x="31" y="55"/>
                    <a:pt x="31" y="55"/>
                    <a:pt x="31" y="55"/>
                  </a:cubicBezTo>
                  <a:cubicBezTo>
                    <a:pt x="30" y="56"/>
                    <a:pt x="30" y="56"/>
                    <a:pt x="30" y="56"/>
                  </a:cubicBezTo>
                  <a:cubicBezTo>
                    <a:pt x="30" y="59"/>
                    <a:pt x="31" y="57"/>
                    <a:pt x="31" y="60"/>
                  </a:cubicBezTo>
                  <a:cubicBezTo>
                    <a:pt x="30" y="61"/>
                    <a:pt x="30" y="61"/>
                    <a:pt x="30" y="61"/>
                  </a:cubicBezTo>
                  <a:cubicBezTo>
                    <a:pt x="31" y="62"/>
                    <a:pt x="31" y="62"/>
                    <a:pt x="31" y="62"/>
                  </a:cubicBezTo>
                  <a:cubicBezTo>
                    <a:pt x="31" y="63"/>
                    <a:pt x="31" y="63"/>
                    <a:pt x="31" y="64"/>
                  </a:cubicBezTo>
                  <a:cubicBezTo>
                    <a:pt x="31" y="64"/>
                    <a:pt x="31" y="64"/>
                    <a:pt x="31" y="64"/>
                  </a:cubicBezTo>
                  <a:cubicBezTo>
                    <a:pt x="31" y="64"/>
                    <a:pt x="31" y="64"/>
                    <a:pt x="31" y="64"/>
                  </a:cubicBezTo>
                  <a:cubicBezTo>
                    <a:pt x="30" y="64"/>
                    <a:pt x="30" y="64"/>
                    <a:pt x="30" y="64"/>
                  </a:cubicBezTo>
                  <a:cubicBezTo>
                    <a:pt x="29" y="63"/>
                    <a:pt x="29" y="63"/>
                    <a:pt x="28" y="61"/>
                  </a:cubicBezTo>
                  <a:cubicBezTo>
                    <a:pt x="27" y="61"/>
                    <a:pt x="28" y="61"/>
                    <a:pt x="27" y="61"/>
                  </a:cubicBezTo>
                  <a:cubicBezTo>
                    <a:pt x="26" y="59"/>
                    <a:pt x="26" y="59"/>
                    <a:pt x="26" y="59"/>
                  </a:cubicBezTo>
                  <a:cubicBezTo>
                    <a:pt x="25" y="59"/>
                    <a:pt x="25" y="59"/>
                    <a:pt x="25" y="59"/>
                  </a:cubicBezTo>
                  <a:cubicBezTo>
                    <a:pt x="25" y="59"/>
                    <a:pt x="25" y="59"/>
                    <a:pt x="25" y="59"/>
                  </a:cubicBezTo>
                  <a:cubicBezTo>
                    <a:pt x="20" y="58"/>
                    <a:pt x="19" y="58"/>
                    <a:pt x="14" y="61"/>
                  </a:cubicBezTo>
                  <a:cubicBezTo>
                    <a:pt x="13" y="62"/>
                    <a:pt x="13" y="62"/>
                    <a:pt x="13" y="62"/>
                  </a:cubicBezTo>
                  <a:cubicBezTo>
                    <a:pt x="12" y="62"/>
                    <a:pt x="12" y="62"/>
                    <a:pt x="12" y="62"/>
                  </a:cubicBezTo>
                  <a:cubicBezTo>
                    <a:pt x="11" y="61"/>
                    <a:pt x="11" y="61"/>
                    <a:pt x="11" y="61"/>
                  </a:cubicBezTo>
                  <a:cubicBezTo>
                    <a:pt x="11" y="61"/>
                    <a:pt x="11" y="61"/>
                    <a:pt x="11" y="61"/>
                  </a:cubicBezTo>
                  <a:cubicBezTo>
                    <a:pt x="10" y="61"/>
                    <a:pt x="10" y="61"/>
                    <a:pt x="10" y="61"/>
                  </a:cubicBezTo>
                  <a:cubicBezTo>
                    <a:pt x="9" y="61"/>
                    <a:pt x="9" y="61"/>
                    <a:pt x="9" y="61"/>
                  </a:cubicBezTo>
                  <a:cubicBezTo>
                    <a:pt x="8" y="60"/>
                    <a:pt x="8" y="60"/>
                    <a:pt x="8" y="60"/>
                  </a:cubicBezTo>
                  <a:cubicBezTo>
                    <a:pt x="7" y="59"/>
                    <a:pt x="7" y="59"/>
                    <a:pt x="6" y="59"/>
                  </a:cubicBezTo>
                  <a:cubicBezTo>
                    <a:pt x="6" y="57"/>
                    <a:pt x="6" y="57"/>
                    <a:pt x="6" y="57"/>
                  </a:cubicBezTo>
                  <a:cubicBezTo>
                    <a:pt x="5" y="56"/>
                    <a:pt x="5" y="57"/>
                    <a:pt x="4" y="55"/>
                  </a:cubicBezTo>
                  <a:cubicBezTo>
                    <a:pt x="3" y="54"/>
                    <a:pt x="3" y="54"/>
                    <a:pt x="3" y="54"/>
                  </a:cubicBezTo>
                  <a:cubicBezTo>
                    <a:pt x="3" y="54"/>
                    <a:pt x="3" y="54"/>
                    <a:pt x="3" y="54"/>
                  </a:cubicBezTo>
                  <a:cubicBezTo>
                    <a:pt x="1" y="54"/>
                    <a:pt x="1" y="54"/>
                    <a:pt x="1" y="54"/>
                  </a:cubicBezTo>
                  <a:cubicBezTo>
                    <a:pt x="0" y="54"/>
                    <a:pt x="0" y="54"/>
                    <a:pt x="0" y="54"/>
                  </a:cubicBezTo>
                  <a:cubicBezTo>
                    <a:pt x="0" y="53"/>
                    <a:pt x="0" y="53"/>
                    <a:pt x="0" y="53"/>
                  </a:cubicBezTo>
                  <a:cubicBezTo>
                    <a:pt x="0" y="52"/>
                    <a:pt x="0" y="52"/>
                    <a:pt x="0" y="51"/>
                  </a:cubicBezTo>
                  <a:cubicBezTo>
                    <a:pt x="0" y="48"/>
                    <a:pt x="1" y="50"/>
                    <a:pt x="0" y="46"/>
                  </a:cubicBezTo>
                  <a:cubicBezTo>
                    <a:pt x="1" y="45"/>
                    <a:pt x="1" y="45"/>
                    <a:pt x="2" y="45"/>
                  </a:cubicBezTo>
                  <a:cubicBezTo>
                    <a:pt x="2" y="44"/>
                    <a:pt x="2" y="44"/>
                    <a:pt x="2" y="44"/>
                  </a:cubicBezTo>
                  <a:cubicBezTo>
                    <a:pt x="3" y="42"/>
                    <a:pt x="3" y="43"/>
                    <a:pt x="3" y="40"/>
                  </a:cubicBezTo>
                  <a:cubicBezTo>
                    <a:pt x="2" y="39"/>
                    <a:pt x="2" y="40"/>
                    <a:pt x="2" y="38"/>
                  </a:cubicBezTo>
                  <a:cubicBezTo>
                    <a:pt x="2" y="37"/>
                    <a:pt x="2" y="37"/>
                    <a:pt x="2" y="37"/>
                  </a:cubicBezTo>
                  <a:cubicBezTo>
                    <a:pt x="3" y="36"/>
                    <a:pt x="3" y="36"/>
                    <a:pt x="4" y="35"/>
                  </a:cubicBezTo>
                  <a:cubicBezTo>
                    <a:pt x="7" y="35"/>
                    <a:pt x="8" y="35"/>
                    <a:pt x="10" y="33"/>
                  </a:cubicBezTo>
                  <a:cubicBezTo>
                    <a:pt x="11" y="32"/>
                    <a:pt x="11" y="32"/>
                    <a:pt x="11" y="32"/>
                  </a:cubicBezTo>
                  <a:cubicBezTo>
                    <a:pt x="11" y="32"/>
                    <a:pt x="11" y="32"/>
                    <a:pt x="12" y="31"/>
                  </a:cubicBezTo>
                  <a:cubicBezTo>
                    <a:pt x="12" y="29"/>
                    <a:pt x="12" y="29"/>
                    <a:pt x="12" y="28"/>
                  </a:cubicBezTo>
                  <a:cubicBezTo>
                    <a:pt x="11" y="28"/>
                    <a:pt x="12" y="28"/>
                    <a:pt x="11" y="27"/>
                  </a:cubicBezTo>
                  <a:cubicBezTo>
                    <a:pt x="14" y="26"/>
                    <a:pt x="14" y="26"/>
                    <a:pt x="14" y="26"/>
                  </a:cubicBezTo>
                  <a:cubicBezTo>
                    <a:pt x="14" y="25"/>
                    <a:pt x="14" y="25"/>
                    <a:pt x="14" y="25"/>
                  </a:cubicBezTo>
                  <a:cubicBezTo>
                    <a:pt x="14" y="24"/>
                    <a:pt x="14" y="24"/>
                    <a:pt x="13" y="23"/>
                  </a:cubicBezTo>
                  <a:cubicBezTo>
                    <a:pt x="13" y="22"/>
                    <a:pt x="13" y="22"/>
                    <a:pt x="13" y="22"/>
                  </a:cubicBezTo>
                  <a:cubicBezTo>
                    <a:pt x="15" y="20"/>
                    <a:pt x="15" y="20"/>
                    <a:pt x="16" y="19"/>
                  </a:cubicBezTo>
                  <a:cubicBezTo>
                    <a:pt x="17" y="19"/>
                    <a:pt x="17" y="19"/>
                    <a:pt x="17" y="19"/>
                  </a:cubicBezTo>
                  <a:cubicBezTo>
                    <a:pt x="18" y="19"/>
                    <a:pt x="18" y="19"/>
                    <a:pt x="18" y="19"/>
                  </a:cubicBezTo>
                  <a:cubicBezTo>
                    <a:pt x="21" y="21"/>
                    <a:pt x="21" y="21"/>
                    <a:pt x="21" y="21"/>
                  </a:cubicBezTo>
                  <a:cubicBezTo>
                    <a:pt x="22" y="22"/>
                    <a:pt x="22" y="22"/>
                    <a:pt x="22" y="22"/>
                  </a:cubicBezTo>
                  <a:cubicBezTo>
                    <a:pt x="23" y="21"/>
                    <a:pt x="23" y="21"/>
                    <a:pt x="23" y="21"/>
                  </a:cubicBezTo>
                  <a:cubicBezTo>
                    <a:pt x="24" y="21"/>
                    <a:pt x="23" y="21"/>
                    <a:pt x="25" y="20"/>
                  </a:cubicBezTo>
                  <a:cubicBezTo>
                    <a:pt x="25" y="19"/>
                    <a:pt x="25" y="19"/>
                    <a:pt x="25" y="19"/>
                  </a:cubicBezTo>
                  <a:cubicBezTo>
                    <a:pt x="25" y="17"/>
                    <a:pt x="25" y="17"/>
                    <a:pt x="25" y="17"/>
                  </a:cubicBezTo>
                  <a:cubicBezTo>
                    <a:pt x="25" y="16"/>
                    <a:pt x="25" y="16"/>
                    <a:pt x="25" y="16"/>
                  </a:cubicBezTo>
                  <a:cubicBezTo>
                    <a:pt x="26" y="16"/>
                    <a:pt x="26" y="16"/>
                    <a:pt x="26" y="16"/>
                  </a:cubicBezTo>
                  <a:cubicBezTo>
                    <a:pt x="26" y="16"/>
                    <a:pt x="27" y="16"/>
                    <a:pt x="28" y="16"/>
                  </a:cubicBezTo>
                  <a:cubicBezTo>
                    <a:pt x="28" y="16"/>
                    <a:pt x="28" y="16"/>
                    <a:pt x="28" y="16"/>
                  </a:cubicBezTo>
                  <a:cubicBezTo>
                    <a:pt x="29" y="16"/>
                    <a:pt x="29" y="16"/>
                    <a:pt x="29" y="16"/>
                  </a:cubicBezTo>
                  <a:cubicBezTo>
                    <a:pt x="29" y="15"/>
                    <a:pt x="29" y="15"/>
                    <a:pt x="29" y="15"/>
                  </a:cubicBezTo>
                  <a:cubicBezTo>
                    <a:pt x="29" y="13"/>
                    <a:pt x="29" y="13"/>
                    <a:pt x="29" y="13"/>
                  </a:cubicBezTo>
                  <a:cubicBezTo>
                    <a:pt x="32" y="10"/>
                    <a:pt x="33" y="9"/>
                    <a:pt x="34" y="9"/>
                  </a:cubicBezTo>
                  <a:cubicBezTo>
                    <a:pt x="38" y="10"/>
                    <a:pt x="38" y="10"/>
                    <a:pt x="38" y="10"/>
                  </a:cubicBezTo>
                  <a:cubicBezTo>
                    <a:pt x="38" y="10"/>
                    <a:pt x="38" y="10"/>
                    <a:pt x="38" y="10"/>
                  </a:cubicBezTo>
                  <a:cubicBezTo>
                    <a:pt x="39" y="7"/>
                    <a:pt x="39" y="7"/>
                    <a:pt x="39" y="7"/>
                  </a:cubicBezTo>
                  <a:cubicBezTo>
                    <a:pt x="41" y="7"/>
                    <a:pt x="40" y="7"/>
                    <a:pt x="42" y="7"/>
                  </a:cubicBezTo>
                  <a:cubicBezTo>
                    <a:pt x="42" y="6"/>
                    <a:pt x="46" y="4"/>
                    <a:pt x="50" y="3"/>
                  </a:cubicBezTo>
                  <a:cubicBezTo>
                    <a:pt x="50" y="3"/>
                    <a:pt x="51" y="1"/>
                    <a:pt x="53" y="0"/>
                  </a:cubicBezTo>
                  <a:cubicBezTo>
                    <a:pt x="54" y="0"/>
                    <a:pt x="54" y="0"/>
                    <a:pt x="56" y="0"/>
                  </a:cubicBezTo>
                  <a:cubicBezTo>
                    <a:pt x="56" y="0"/>
                    <a:pt x="56" y="0"/>
                    <a:pt x="56" y="0"/>
                  </a:cubicBezTo>
                  <a:cubicBezTo>
                    <a:pt x="57" y="0"/>
                    <a:pt x="57" y="0"/>
                    <a:pt x="57" y="0"/>
                  </a:cubicBezTo>
                  <a:cubicBezTo>
                    <a:pt x="57" y="0"/>
                    <a:pt x="57" y="0"/>
                    <a:pt x="57" y="0"/>
                  </a:cubicBezTo>
                  <a:cubicBezTo>
                    <a:pt x="59" y="0"/>
                    <a:pt x="59" y="0"/>
                    <a:pt x="59" y="0"/>
                  </a:cubicBezTo>
                  <a:cubicBezTo>
                    <a:pt x="62" y="1"/>
                    <a:pt x="61" y="1"/>
                    <a:pt x="64"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5">
              <a:extLst>
                <a:ext uri="{FF2B5EF4-FFF2-40B4-BE49-F238E27FC236}">
                  <a16:creationId xmlns:a16="http://schemas.microsoft.com/office/drawing/2014/main" id="{6E2ECA48-4EB9-4376-A220-5B2FB2960B7D}"/>
                </a:ext>
              </a:extLst>
            </p:cNvPr>
            <p:cNvSpPr>
              <a:spLocks/>
            </p:cNvSpPr>
            <p:nvPr/>
          </p:nvSpPr>
          <p:spPr bwMode="auto">
            <a:xfrm>
              <a:off x="12737372" y="6727396"/>
              <a:ext cx="289703" cy="189968"/>
            </a:xfrm>
            <a:custGeom>
              <a:avLst/>
              <a:gdLst>
                <a:gd name="T0" fmla="*/ 70 w 70"/>
                <a:gd name="T1" fmla="*/ 11 h 46"/>
                <a:gd name="T2" fmla="*/ 67 w 70"/>
                <a:gd name="T3" fmla="*/ 13 h 46"/>
                <a:gd name="T4" fmla="*/ 64 w 70"/>
                <a:gd name="T5" fmla="*/ 15 h 46"/>
                <a:gd name="T6" fmla="*/ 63 w 70"/>
                <a:gd name="T7" fmla="*/ 23 h 46"/>
                <a:gd name="T8" fmla="*/ 61 w 70"/>
                <a:gd name="T9" fmla="*/ 24 h 46"/>
                <a:gd name="T10" fmla="*/ 64 w 70"/>
                <a:gd name="T11" fmla="*/ 34 h 46"/>
                <a:gd name="T12" fmla="*/ 63 w 70"/>
                <a:gd name="T13" fmla="*/ 34 h 46"/>
                <a:gd name="T14" fmla="*/ 62 w 70"/>
                <a:gd name="T15" fmla="*/ 35 h 46"/>
                <a:gd name="T16" fmla="*/ 59 w 70"/>
                <a:gd name="T17" fmla="*/ 35 h 46"/>
                <a:gd name="T18" fmla="*/ 55 w 70"/>
                <a:gd name="T19" fmla="*/ 33 h 46"/>
                <a:gd name="T20" fmla="*/ 53 w 70"/>
                <a:gd name="T21" fmla="*/ 33 h 46"/>
                <a:gd name="T22" fmla="*/ 48 w 70"/>
                <a:gd name="T23" fmla="*/ 35 h 46"/>
                <a:gd name="T24" fmla="*/ 47 w 70"/>
                <a:gd name="T25" fmla="*/ 37 h 46"/>
                <a:gd name="T26" fmla="*/ 46 w 70"/>
                <a:gd name="T27" fmla="*/ 37 h 46"/>
                <a:gd name="T28" fmla="*/ 45 w 70"/>
                <a:gd name="T29" fmla="*/ 38 h 46"/>
                <a:gd name="T30" fmla="*/ 44 w 70"/>
                <a:gd name="T31" fmla="*/ 38 h 46"/>
                <a:gd name="T32" fmla="*/ 42 w 70"/>
                <a:gd name="T33" fmla="*/ 39 h 46"/>
                <a:gd name="T34" fmla="*/ 43 w 70"/>
                <a:gd name="T35" fmla="*/ 40 h 46"/>
                <a:gd name="T36" fmla="*/ 43 w 70"/>
                <a:gd name="T37" fmla="*/ 43 h 46"/>
                <a:gd name="T38" fmla="*/ 39 w 70"/>
                <a:gd name="T39" fmla="*/ 44 h 46"/>
                <a:gd name="T40" fmla="*/ 29 w 70"/>
                <a:gd name="T41" fmla="*/ 43 h 46"/>
                <a:gd name="T42" fmla="*/ 28 w 70"/>
                <a:gd name="T43" fmla="*/ 44 h 46"/>
                <a:gd name="T44" fmla="*/ 25 w 70"/>
                <a:gd name="T45" fmla="*/ 41 h 46"/>
                <a:gd name="T46" fmla="*/ 23 w 70"/>
                <a:gd name="T47" fmla="*/ 41 h 46"/>
                <a:gd name="T48" fmla="*/ 19 w 70"/>
                <a:gd name="T49" fmla="*/ 42 h 46"/>
                <a:gd name="T50" fmla="*/ 18 w 70"/>
                <a:gd name="T51" fmla="*/ 42 h 46"/>
                <a:gd name="T52" fmla="*/ 10 w 70"/>
                <a:gd name="T53" fmla="*/ 43 h 46"/>
                <a:gd name="T54" fmla="*/ 7 w 70"/>
                <a:gd name="T55" fmla="*/ 44 h 46"/>
                <a:gd name="T56" fmla="*/ 7 w 70"/>
                <a:gd name="T57" fmla="*/ 40 h 46"/>
                <a:gd name="T58" fmla="*/ 8 w 70"/>
                <a:gd name="T59" fmla="*/ 38 h 46"/>
                <a:gd name="T60" fmla="*/ 7 w 70"/>
                <a:gd name="T61" fmla="*/ 38 h 46"/>
                <a:gd name="T62" fmla="*/ 5 w 70"/>
                <a:gd name="T63" fmla="*/ 34 h 46"/>
                <a:gd name="T64" fmla="*/ 1 w 70"/>
                <a:gd name="T65" fmla="*/ 29 h 46"/>
                <a:gd name="T66" fmla="*/ 3 w 70"/>
                <a:gd name="T67" fmla="*/ 27 h 46"/>
                <a:gd name="T68" fmla="*/ 2 w 70"/>
                <a:gd name="T69" fmla="*/ 26 h 46"/>
                <a:gd name="T70" fmla="*/ 2 w 70"/>
                <a:gd name="T71" fmla="*/ 23 h 46"/>
                <a:gd name="T72" fmla="*/ 2 w 70"/>
                <a:gd name="T73" fmla="*/ 21 h 46"/>
                <a:gd name="T74" fmla="*/ 4 w 70"/>
                <a:gd name="T75" fmla="*/ 21 h 46"/>
                <a:gd name="T76" fmla="*/ 6 w 70"/>
                <a:gd name="T77" fmla="*/ 19 h 46"/>
                <a:gd name="T78" fmla="*/ 8 w 70"/>
                <a:gd name="T79" fmla="*/ 16 h 46"/>
                <a:gd name="T80" fmla="*/ 5 w 70"/>
                <a:gd name="T81" fmla="*/ 14 h 46"/>
                <a:gd name="T82" fmla="*/ 2 w 70"/>
                <a:gd name="T83" fmla="*/ 11 h 46"/>
                <a:gd name="T84" fmla="*/ 1 w 70"/>
                <a:gd name="T85" fmla="*/ 7 h 46"/>
                <a:gd name="T86" fmla="*/ 3 w 70"/>
                <a:gd name="T87" fmla="*/ 2 h 46"/>
                <a:gd name="T88" fmla="*/ 4 w 70"/>
                <a:gd name="T89" fmla="*/ 1 h 46"/>
                <a:gd name="T90" fmla="*/ 8 w 70"/>
                <a:gd name="T91" fmla="*/ 2 h 46"/>
                <a:gd name="T92" fmla="*/ 8 w 70"/>
                <a:gd name="T93" fmla="*/ 3 h 46"/>
                <a:gd name="T94" fmla="*/ 6 w 70"/>
                <a:gd name="T95" fmla="*/ 4 h 46"/>
                <a:gd name="T96" fmla="*/ 6 w 70"/>
                <a:gd name="T97" fmla="*/ 6 h 46"/>
                <a:gd name="T98" fmla="*/ 10 w 70"/>
                <a:gd name="T99" fmla="*/ 6 h 46"/>
                <a:gd name="T100" fmla="*/ 24 w 70"/>
                <a:gd name="T101" fmla="*/ 7 h 46"/>
                <a:gd name="T102" fmla="*/ 39 w 70"/>
                <a:gd name="T103" fmla="*/ 7 h 46"/>
                <a:gd name="T104" fmla="*/ 54 w 70"/>
                <a:gd name="T105" fmla="*/ 1 h 46"/>
                <a:gd name="T106" fmla="*/ 59 w 70"/>
                <a:gd name="T107" fmla="*/ 3 h 46"/>
                <a:gd name="T108" fmla="*/ 61 w 70"/>
                <a:gd name="T109" fmla="*/ 4 h 46"/>
                <a:gd name="T110" fmla="*/ 63 w 70"/>
                <a:gd name="T111" fmla="*/ 4 h 46"/>
                <a:gd name="T112" fmla="*/ 70 w 70"/>
                <a:gd name="T113"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 h="46">
                  <a:moveTo>
                    <a:pt x="70" y="8"/>
                  </a:moveTo>
                  <a:cubicBezTo>
                    <a:pt x="70" y="11"/>
                    <a:pt x="70" y="11"/>
                    <a:pt x="70" y="11"/>
                  </a:cubicBezTo>
                  <a:cubicBezTo>
                    <a:pt x="69" y="13"/>
                    <a:pt x="69" y="13"/>
                    <a:pt x="69" y="13"/>
                  </a:cubicBezTo>
                  <a:cubicBezTo>
                    <a:pt x="67" y="13"/>
                    <a:pt x="67" y="13"/>
                    <a:pt x="67" y="13"/>
                  </a:cubicBezTo>
                  <a:cubicBezTo>
                    <a:pt x="65" y="13"/>
                    <a:pt x="65" y="13"/>
                    <a:pt x="65" y="13"/>
                  </a:cubicBezTo>
                  <a:cubicBezTo>
                    <a:pt x="64" y="15"/>
                    <a:pt x="64" y="15"/>
                    <a:pt x="64" y="15"/>
                  </a:cubicBezTo>
                  <a:cubicBezTo>
                    <a:pt x="64" y="16"/>
                    <a:pt x="64" y="15"/>
                    <a:pt x="63" y="16"/>
                  </a:cubicBezTo>
                  <a:cubicBezTo>
                    <a:pt x="63" y="19"/>
                    <a:pt x="63" y="18"/>
                    <a:pt x="63" y="23"/>
                  </a:cubicBezTo>
                  <a:cubicBezTo>
                    <a:pt x="62" y="23"/>
                    <a:pt x="62" y="23"/>
                    <a:pt x="62" y="23"/>
                  </a:cubicBezTo>
                  <a:cubicBezTo>
                    <a:pt x="61" y="24"/>
                    <a:pt x="61" y="24"/>
                    <a:pt x="61" y="24"/>
                  </a:cubicBezTo>
                  <a:cubicBezTo>
                    <a:pt x="58" y="27"/>
                    <a:pt x="58" y="27"/>
                    <a:pt x="58" y="27"/>
                  </a:cubicBezTo>
                  <a:cubicBezTo>
                    <a:pt x="61" y="29"/>
                    <a:pt x="59" y="27"/>
                    <a:pt x="64" y="34"/>
                  </a:cubicBezTo>
                  <a:cubicBezTo>
                    <a:pt x="64" y="35"/>
                    <a:pt x="64" y="35"/>
                    <a:pt x="64" y="35"/>
                  </a:cubicBezTo>
                  <a:cubicBezTo>
                    <a:pt x="63" y="34"/>
                    <a:pt x="63" y="34"/>
                    <a:pt x="63" y="34"/>
                  </a:cubicBezTo>
                  <a:cubicBezTo>
                    <a:pt x="62" y="35"/>
                    <a:pt x="62" y="35"/>
                    <a:pt x="62" y="35"/>
                  </a:cubicBezTo>
                  <a:cubicBezTo>
                    <a:pt x="62" y="35"/>
                    <a:pt x="62" y="35"/>
                    <a:pt x="62" y="35"/>
                  </a:cubicBezTo>
                  <a:cubicBezTo>
                    <a:pt x="61" y="35"/>
                    <a:pt x="61" y="35"/>
                    <a:pt x="60" y="35"/>
                  </a:cubicBezTo>
                  <a:cubicBezTo>
                    <a:pt x="59" y="35"/>
                    <a:pt x="59" y="35"/>
                    <a:pt x="59" y="35"/>
                  </a:cubicBezTo>
                  <a:cubicBezTo>
                    <a:pt x="58" y="35"/>
                    <a:pt x="57" y="34"/>
                    <a:pt x="56" y="33"/>
                  </a:cubicBezTo>
                  <a:cubicBezTo>
                    <a:pt x="55" y="33"/>
                    <a:pt x="55" y="33"/>
                    <a:pt x="55" y="33"/>
                  </a:cubicBezTo>
                  <a:cubicBezTo>
                    <a:pt x="55" y="33"/>
                    <a:pt x="55" y="33"/>
                    <a:pt x="55" y="33"/>
                  </a:cubicBezTo>
                  <a:cubicBezTo>
                    <a:pt x="53" y="33"/>
                    <a:pt x="53" y="33"/>
                    <a:pt x="53" y="33"/>
                  </a:cubicBezTo>
                  <a:cubicBezTo>
                    <a:pt x="52" y="34"/>
                    <a:pt x="52" y="34"/>
                    <a:pt x="52" y="34"/>
                  </a:cubicBezTo>
                  <a:cubicBezTo>
                    <a:pt x="51" y="35"/>
                    <a:pt x="50" y="35"/>
                    <a:pt x="48" y="35"/>
                  </a:cubicBezTo>
                  <a:cubicBezTo>
                    <a:pt x="48" y="35"/>
                    <a:pt x="48" y="35"/>
                    <a:pt x="48" y="35"/>
                  </a:cubicBezTo>
                  <a:cubicBezTo>
                    <a:pt x="48" y="36"/>
                    <a:pt x="48" y="36"/>
                    <a:pt x="47" y="37"/>
                  </a:cubicBezTo>
                  <a:cubicBezTo>
                    <a:pt x="47" y="37"/>
                    <a:pt x="47" y="37"/>
                    <a:pt x="47" y="37"/>
                  </a:cubicBezTo>
                  <a:cubicBezTo>
                    <a:pt x="46" y="37"/>
                    <a:pt x="46" y="37"/>
                    <a:pt x="46" y="37"/>
                  </a:cubicBezTo>
                  <a:cubicBezTo>
                    <a:pt x="45" y="38"/>
                    <a:pt x="45" y="38"/>
                    <a:pt x="45" y="38"/>
                  </a:cubicBezTo>
                  <a:cubicBezTo>
                    <a:pt x="45" y="38"/>
                    <a:pt x="45" y="38"/>
                    <a:pt x="45" y="38"/>
                  </a:cubicBezTo>
                  <a:cubicBezTo>
                    <a:pt x="45" y="39"/>
                    <a:pt x="45" y="39"/>
                    <a:pt x="45" y="39"/>
                  </a:cubicBezTo>
                  <a:cubicBezTo>
                    <a:pt x="44" y="38"/>
                    <a:pt x="44" y="38"/>
                    <a:pt x="44" y="38"/>
                  </a:cubicBezTo>
                  <a:cubicBezTo>
                    <a:pt x="43" y="38"/>
                    <a:pt x="43" y="38"/>
                    <a:pt x="43" y="38"/>
                  </a:cubicBezTo>
                  <a:cubicBezTo>
                    <a:pt x="42" y="39"/>
                    <a:pt x="42" y="39"/>
                    <a:pt x="42" y="39"/>
                  </a:cubicBezTo>
                  <a:cubicBezTo>
                    <a:pt x="42" y="40"/>
                    <a:pt x="42" y="40"/>
                    <a:pt x="42" y="40"/>
                  </a:cubicBezTo>
                  <a:cubicBezTo>
                    <a:pt x="43" y="40"/>
                    <a:pt x="43" y="40"/>
                    <a:pt x="43" y="40"/>
                  </a:cubicBezTo>
                  <a:cubicBezTo>
                    <a:pt x="43" y="42"/>
                    <a:pt x="43" y="41"/>
                    <a:pt x="43" y="43"/>
                  </a:cubicBezTo>
                  <a:cubicBezTo>
                    <a:pt x="43" y="43"/>
                    <a:pt x="43" y="43"/>
                    <a:pt x="43" y="43"/>
                  </a:cubicBezTo>
                  <a:cubicBezTo>
                    <a:pt x="42" y="44"/>
                    <a:pt x="42" y="44"/>
                    <a:pt x="41" y="45"/>
                  </a:cubicBezTo>
                  <a:cubicBezTo>
                    <a:pt x="39" y="44"/>
                    <a:pt x="39" y="44"/>
                    <a:pt x="39" y="44"/>
                  </a:cubicBezTo>
                  <a:cubicBezTo>
                    <a:pt x="39" y="44"/>
                    <a:pt x="33" y="46"/>
                    <a:pt x="33" y="46"/>
                  </a:cubicBezTo>
                  <a:cubicBezTo>
                    <a:pt x="31" y="44"/>
                    <a:pt x="31" y="44"/>
                    <a:pt x="29" y="43"/>
                  </a:cubicBezTo>
                  <a:cubicBezTo>
                    <a:pt x="28" y="44"/>
                    <a:pt x="28" y="44"/>
                    <a:pt x="28" y="44"/>
                  </a:cubicBezTo>
                  <a:cubicBezTo>
                    <a:pt x="28" y="44"/>
                    <a:pt x="28" y="44"/>
                    <a:pt x="28" y="44"/>
                  </a:cubicBezTo>
                  <a:cubicBezTo>
                    <a:pt x="27" y="43"/>
                    <a:pt x="27" y="43"/>
                    <a:pt x="26" y="43"/>
                  </a:cubicBezTo>
                  <a:cubicBezTo>
                    <a:pt x="25" y="42"/>
                    <a:pt x="25" y="42"/>
                    <a:pt x="25" y="41"/>
                  </a:cubicBezTo>
                  <a:cubicBezTo>
                    <a:pt x="24" y="41"/>
                    <a:pt x="24" y="41"/>
                    <a:pt x="24" y="41"/>
                  </a:cubicBezTo>
                  <a:cubicBezTo>
                    <a:pt x="23" y="41"/>
                    <a:pt x="23" y="41"/>
                    <a:pt x="23" y="41"/>
                  </a:cubicBezTo>
                  <a:cubicBezTo>
                    <a:pt x="19" y="41"/>
                    <a:pt x="24" y="41"/>
                    <a:pt x="20" y="41"/>
                  </a:cubicBezTo>
                  <a:cubicBezTo>
                    <a:pt x="19" y="42"/>
                    <a:pt x="19" y="42"/>
                    <a:pt x="19" y="42"/>
                  </a:cubicBezTo>
                  <a:cubicBezTo>
                    <a:pt x="19" y="42"/>
                    <a:pt x="19" y="42"/>
                    <a:pt x="19" y="42"/>
                  </a:cubicBezTo>
                  <a:cubicBezTo>
                    <a:pt x="18" y="42"/>
                    <a:pt x="18" y="42"/>
                    <a:pt x="18" y="42"/>
                  </a:cubicBezTo>
                  <a:cubicBezTo>
                    <a:pt x="15" y="44"/>
                    <a:pt x="15" y="44"/>
                    <a:pt x="13" y="43"/>
                  </a:cubicBezTo>
                  <a:cubicBezTo>
                    <a:pt x="12" y="43"/>
                    <a:pt x="12" y="43"/>
                    <a:pt x="10" y="43"/>
                  </a:cubicBezTo>
                  <a:cubicBezTo>
                    <a:pt x="10" y="44"/>
                    <a:pt x="10" y="44"/>
                    <a:pt x="10" y="44"/>
                  </a:cubicBezTo>
                  <a:cubicBezTo>
                    <a:pt x="8" y="44"/>
                    <a:pt x="8" y="44"/>
                    <a:pt x="7" y="44"/>
                  </a:cubicBezTo>
                  <a:cubicBezTo>
                    <a:pt x="7" y="44"/>
                    <a:pt x="7" y="44"/>
                    <a:pt x="7" y="44"/>
                  </a:cubicBezTo>
                  <a:cubicBezTo>
                    <a:pt x="7" y="40"/>
                    <a:pt x="7" y="40"/>
                    <a:pt x="7" y="40"/>
                  </a:cubicBezTo>
                  <a:cubicBezTo>
                    <a:pt x="8" y="39"/>
                    <a:pt x="8" y="39"/>
                    <a:pt x="8" y="39"/>
                  </a:cubicBezTo>
                  <a:cubicBezTo>
                    <a:pt x="8" y="38"/>
                    <a:pt x="8" y="38"/>
                    <a:pt x="8" y="38"/>
                  </a:cubicBezTo>
                  <a:cubicBezTo>
                    <a:pt x="8" y="38"/>
                    <a:pt x="8" y="38"/>
                    <a:pt x="8" y="38"/>
                  </a:cubicBezTo>
                  <a:cubicBezTo>
                    <a:pt x="7" y="38"/>
                    <a:pt x="7" y="38"/>
                    <a:pt x="7" y="38"/>
                  </a:cubicBezTo>
                  <a:cubicBezTo>
                    <a:pt x="7" y="36"/>
                    <a:pt x="6" y="36"/>
                    <a:pt x="6" y="34"/>
                  </a:cubicBezTo>
                  <a:cubicBezTo>
                    <a:pt x="5" y="34"/>
                    <a:pt x="5" y="34"/>
                    <a:pt x="5" y="34"/>
                  </a:cubicBezTo>
                  <a:cubicBezTo>
                    <a:pt x="3" y="33"/>
                    <a:pt x="2" y="32"/>
                    <a:pt x="0" y="30"/>
                  </a:cubicBezTo>
                  <a:cubicBezTo>
                    <a:pt x="1" y="29"/>
                    <a:pt x="1" y="29"/>
                    <a:pt x="1" y="29"/>
                  </a:cubicBezTo>
                  <a:cubicBezTo>
                    <a:pt x="2" y="29"/>
                    <a:pt x="2" y="28"/>
                    <a:pt x="2" y="28"/>
                  </a:cubicBezTo>
                  <a:cubicBezTo>
                    <a:pt x="3" y="27"/>
                    <a:pt x="3" y="27"/>
                    <a:pt x="3" y="27"/>
                  </a:cubicBezTo>
                  <a:cubicBezTo>
                    <a:pt x="2" y="27"/>
                    <a:pt x="2" y="27"/>
                    <a:pt x="2" y="27"/>
                  </a:cubicBezTo>
                  <a:cubicBezTo>
                    <a:pt x="2" y="26"/>
                    <a:pt x="2" y="26"/>
                    <a:pt x="2" y="26"/>
                  </a:cubicBezTo>
                  <a:cubicBezTo>
                    <a:pt x="1" y="25"/>
                    <a:pt x="1" y="25"/>
                    <a:pt x="1" y="25"/>
                  </a:cubicBezTo>
                  <a:cubicBezTo>
                    <a:pt x="2" y="23"/>
                    <a:pt x="2" y="23"/>
                    <a:pt x="2" y="23"/>
                  </a:cubicBezTo>
                  <a:cubicBezTo>
                    <a:pt x="1" y="22"/>
                    <a:pt x="1" y="22"/>
                    <a:pt x="1" y="22"/>
                  </a:cubicBezTo>
                  <a:cubicBezTo>
                    <a:pt x="2" y="21"/>
                    <a:pt x="2" y="21"/>
                    <a:pt x="2" y="21"/>
                  </a:cubicBezTo>
                  <a:cubicBezTo>
                    <a:pt x="2" y="21"/>
                    <a:pt x="2" y="21"/>
                    <a:pt x="2" y="21"/>
                  </a:cubicBezTo>
                  <a:cubicBezTo>
                    <a:pt x="3" y="21"/>
                    <a:pt x="4" y="21"/>
                    <a:pt x="4" y="21"/>
                  </a:cubicBezTo>
                  <a:cubicBezTo>
                    <a:pt x="6" y="19"/>
                    <a:pt x="6" y="19"/>
                    <a:pt x="6" y="19"/>
                  </a:cubicBezTo>
                  <a:cubicBezTo>
                    <a:pt x="6" y="19"/>
                    <a:pt x="6" y="19"/>
                    <a:pt x="6" y="19"/>
                  </a:cubicBezTo>
                  <a:cubicBezTo>
                    <a:pt x="7" y="18"/>
                    <a:pt x="7" y="18"/>
                    <a:pt x="7" y="18"/>
                  </a:cubicBezTo>
                  <a:cubicBezTo>
                    <a:pt x="7" y="17"/>
                    <a:pt x="7" y="17"/>
                    <a:pt x="8" y="16"/>
                  </a:cubicBezTo>
                  <a:cubicBezTo>
                    <a:pt x="6" y="15"/>
                    <a:pt x="6" y="15"/>
                    <a:pt x="6" y="15"/>
                  </a:cubicBezTo>
                  <a:cubicBezTo>
                    <a:pt x="6" y="14"/>
                    <a:pt x="6" y="15"/>
                    <a:pt x="5" y="14"/>
                  </a:cubicBezTo>
                  <a:cubicBezTo>
                    <a:pt x="4" y="13"/>
                    <a:pt x="5" y="13"/>
                    <a:pt x="3" y="12"/>
                  </a:cubicBezTo>
                  <a:cubicBezTo>
                    <a:pt x="2" y="11"/>
                    <a:pt x="2" y="11"/>
                    <a:pt x="2" y="11"/>
                  </a:cubicBezTo>
                  <a:cubicBezTo>
                    <a:pt x="2" y="10"/>
                    <a:pt x="2" y="9"/>
                    <a:pt x="1" y="8"/>
                  </a:cubicBezTo>
                  <a:cubicBezTo>
                    <a:pt x="1" y="8"/>
                    <a:pt x="1" y="8"/>
                    <a:pt x="1" y="7"/>
                  </a:cubicBezTo>
                  <a:cubicBezTo>
                    <a:pt x="1" y="6"/>
                    <a:pt x="1" y="5"/>
                    <a:pt x="1" y="4"/>
                  </a:cubicBezTo>
                  <a:cubicBezTo>
                    <a:pt x="2" y="3"/>
                    <a:pt x="2" y="3"/>
                    <a:pt x="3" y="2"/>
                  </a:cubicBezTo>
                  <a:cubicBezTo>
                    <a:pt x="3" y="1"/>
                    <a:pt x="3" y="1"/>
                    <a:pt x="3" y="1"/>
                  </a:cubicBezTo>
                  <a:cubicBezTo>
                    <a:pt x="4" y="1"/>
                    <a:pt x="4" y="1"/>
                    <a:pt x="4" y="1"/>
                  </a:cubicBezTo>
                  <a:cubicBezTo>
                    <a:pt x="4" y="0"/>
                    <a:pt x="4" y="0"/>
                    <a:pt x="4" y="0"/>
                  </a:cubicBezTo>
                  <a:cubicBezTo>
                    <a:pt x="7" y="2"/>
                    <a:pt x="6" y="0"/>
                    <a:pt x="8" y="2"/>
                  </a:cubicBezTo>
                  <a:cubicBezTo>
                    <a:pt x="8" y="3"/>
                    <a:pt x="8" y="3"/>
                    <a:pt x="8" y="3"/>
                  </a:cubicBezTo>
                  <a:cubicBezTo>
                    <a:pt x="8" y="3"/>
                    <a:pt x="8" y="3"/>
                    <a:pt x="8" y="3"/>
                  </a:cubicBezTo>
                  <a:cubicBezTo>
                    <a:pt x="7" y="4"/>
                    <a:pt x="7" y="4"/>
                    <a:pt x="7" y="4"/>
                  </a:cubicBezTo>
                  <a:cubicBezTo>
                    <a:pt x="6" y="4"/>
                    <a:pt x="6" y="4"/>
                    <a:pt x="6" y="4"/>
                  </a:cubicBezTo>
                  <a:cubicBezTo>
                    <a:pt x="6" y="5"/>
                    <a:pt x="6" y="5"/>
                    <a:pt x="6" y="5"/>
                  </a:cubicBezTo>
                  <a:cubicBezTo>
                    <a:pt x="6" y="6"/>
                    <a:pt x="6" y="6"/>
                    <a:pt x="6" y="6"/>
                  </a:cubicBezTo>
                  <a:cubicBezTo>
                    <a:pt x="7" y="6"/>
                    <a:pt x="7" y="6"/>
                    <a:pt x="7" y="6"/>
                  </a:cubicBezTo>
                  <a:cubicBezTo>
                    <a:pt x="10" y="6"/>
                    <a:pt x="10" y="6"/>
                    <a:pt x="10" y="6"/>
                  </a:cubicBezTo>
                  <a:cubicBezTo>
                    <a:pt x="18" y="6"/>
                    <a:pt x="14" y="6"/>
                    <a:pt x="22" y="7"/>
                  </a:cubicBezTo>
                  <a:cubicBezTo>
                    <a:pt x="24" y="7"/>
                    <a:pt x="24" y="7"/>
                    <a:pt x="24" y="7"/>
                  </a:cubicBezTo>
                  <a:cubicBezTo>
                    <a:pt x="34" y="9"/>
                    <a:pt x="31" y="8"/>
                    <a:pt x="36" y="9"/>
                  </a:cubicBezTo>
                  <a:cubicBezTo>
                    <a:pt x="38" y="8"/>
                    <a:pt x="38" y="8"/>
                    <a:pt x="39" y="7"/>
                  </a:cubicBezTo>
                  <a:cubicBezTo>
                    <a:pt x="41" y="6"/>
                    <a:pt x="41" y="6"/>
                    <a:pt x="41" y="6"/>
                  </a:cubicBezTo>
                  <a:cubicBezTo>
                    <a:pt x="44" y="3"/>
                    <a:pt x="46" y="2"/>
                    <a:pt x="54" y="1"/>
                  </a:cubicBezTo>
                  <a:cubicBezTo>
                    <a:pt x="54" y="2"/>
                    <a:pt x="57" y="3"/>
                    <a:pt x="57" y="3"/>
                  </a:cubicBezTo>
                  <a:cubicBezTo>
                    <a:pt x="59" y="3"/>
                    <a:pt x="59" y="3"/>
                    <a:pt x="59" y="3"/>
                  </a:cubicBezTo>
                  <a:cubicBezTo>
                    <a:pt x="60" y="4"/>
                    <a:pt x="60" y="4"/>
                    <a:pt x="60" y="4"/>
                  </a:cubicBezTo>
                  <a:cubicBezTo>
                    <a:pt x="61" y="4"/>
                    <a:pt x="61" y="4"/>
                    <a:pt x="61" y="4"/>
                  </a:cubicBezTo>
                  <a:cubicBezTo>
                    <a:pt x="61" y="4"/>
                    <a:pt x="61" y="4"/>
                    <a:pt x="61" y="4"/>
                  </a:cubicBezTo>
                  <a:cubicBezTo>
                    <a:pt x="63" y="4"/>
                    <a:pt x="63" y="4"/>
                    <a:pt x="63" y="4"/>
                  </a:cubicBezTo>
                  <a:cubicBezTo>
                    <a:pt x="63" y="5"/>
                    <a:pt x="63" y="5"/>
                    <a:pt x="64" y="6"/>
                  </a:cubicBezTo>
                  <a:cubicBezTo>
                    <a:pt x="68" y="8"/>
                    <a:pt x="68" y="8"/>
                    <a:pt x="70"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6">
              <a:extLst>
                <a:ext uri="{FF2B5EF4-FFF2-40B4-BE49-F238E27FC236}">
                  <a16:creationId xmlns:a16="http://schemas.microsoft.com/office/drawing/2014/main" id="{CC1EA52F-ED9B-475A-BEE2-12447D46C010}"/>
                </a:ext>
              </a:extLst>
            </p:cNvPr>
            <p:cNvSpPr>
              <a:spLocks/>
            </p:cNvSpPr>
            <p:nvPr/>
          </p:nvSpPr>
          <p:spPr bwMode="auto">
            <a:xfrm>
              <a:off x="14052901" y="7757975"/>
              <a:ext cx="4751" cy="28495"/>
            </a:xfrm>
            <a:custGeom>
              <a:avLst/>
              <a:gdLst>
                <a:gd name="T0" fmla="*/ 2 w 2"/>
                <a:gd name="T1" fmla="*/ 5 h 6"/>
                <a:gd name="T2" fmla="*/ 1 w 2"/>
                <a:gd name="T3" fmla="*/ 6 h 6"/>
                <a:gd name="T4" fmla="*/ 1 w 2"/>
                <a:gd name="T5" fmla="*/ 5 h 6"/>
                <a:gd name="T6" fmla="*/ 0 w 2"/>
                <a:gd name="T7" fmla="*/ 4 h 6"/>
                <a:gd name="T8" fmla="*/ 0 w 2"/>
                <a:gd name="T9" fmla="*/ 3 h 6"/>
                <a:gd name="T10" fmla="*/ 0 w 2"/>
                <a:gd name="T11" fmla="*/ 1 h 6"/>
                <a:gd name="T12" fmla="*/ 0 w 2"/>
                <a:gd name="T13" fmla="*/ 0 h 6"/>
                <a:gd name="T14" fmla="*/ 1 w 2"/>
                <a:gd name="T15" fmla="*/ 0 h 6"/>
                <a:gd name="T16" fmla="*/ 1 w 2"/>
                <a:gd name="T17" fmla="*/ 0 h 6"/>
                <a:gd name="T18" fmla="*/ 1 w 2"/>
                <a:gd name="T19" fmla="*/ 1 h 6"/>
                <a:gd name="T20" fmla="*/ 2 w 2"/>
                <a:gd name="T21" fmla="*/ 2 h 6"/>
                <a:gd name="T22" fmla="*/ 2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2" y="5"/>
                  </a:moveTo>
                  <a:cubicBezTo>
                    <a:pt x="1" y="6"/>
                    <a:pt x="1" y="6"/>
                    <a:pt x="1" y="6"/>
                  </a:cubicBezTo>
                  <a:cubicBezTo>
                    <a:pt x="1" y="5"/>
                    <a:pt x="1" y="5"/>
                    <a:pt x="1" y="5"/>
                  </a:cubicBezTo>
                  <a:cubicBezTo>
                    <a:pt x="0" y="4"/>
                    <a:pt x="0" y="4"/>
                    <a:pt x="0" y="4"/>
                  </a:cubicBezTo>
                  <a:cubicBezTo>
                    <a:pt x="0" y="3"/>
                    <a:pt x="0" y="3"/>
                    <a:pt x="0" y="3"/>
                  </a:cubicBezTo>
                  <a:cubicBezTo>
                    <a:pt x="0" y="1"/>
                    <a:pt x="0" y="1"/>
                    <a:pt x="0" y="1"/>
                  </a:cubicBezTo>
                  <a:cubicBezTo>
                    <a:pt x="0" y="0"/>
                    <a:pt x="0" y="0"/>
                    <a:pt x="0" y="0"/>
                  </a:cubicBezTo>
                  <a:cubicBezTo>
                    <a:pt x="1" y="0"/>
                    <a:pt x="1" y="0"/>
                    <a:pt x="1" y="0"/>
                  </a:cubicBezTo>
                  <a:cubicBezTo>
                    <a:pt x="1" y="0"/>
                    <a:pt x="1" y="0"/>
                    <a:pt x="1" y="0"/>
                  </a:cubicBezTo>
                  <a:cubicBezTo>
                    <a:pt x="1" y="1"/>
                    <a:pt x="1" y="1"/>
                    <a:pt x="1" y="1"/>
                  </a:cubicBezTo>
                  <a:cubicBezTo>
                    <a:pt x="2" y="2"/>
                    <a:pt x="2" y="2"/>
                    <a:pt x="2" y="2"/>
                  </a:cubicBezTo>
                  <a:cubicBezTo>
                    <a:pt x="2" y="4"/>
                    <a:pt x="2" y="3"/>
                    <a:pt x="2"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7">
              <a:extLst>
                <a:ext uri="{FF2B5EF4-FFF2-40B4-BE49-F238E27FC236}">
                  <a16:creationId xmlns:a16="http://schemas.microsoft.com/office/drawing/2014/main" id="{6F088EE8-EAB8-42B6-BA94-71CC3CAB2C9E}"/>
                </a:ext>
              </a:extLst>
            </p:cNvPr>
            <p:cNvSpPr>
              <a:spLocks/>
            </p:cNvSpPr>
            <p:nvPr/>
          </p:nvSpPr>
          <p:spPr bwMode="auto">
            <a:xfrm>
              <a:off x="13046069" y="9135245"/>
              <a:ext cx="85486" cy="99735"/>
            </a:xfrm>
            <a:custGeom>
              <a:avLst/>
              <a:gdLst>
                <a:gd name="T0" fmla="*/ 18 w 20"/>
                <a:gd name="T1" fmla="*/ 1 h 24"/>
                <a:gd name="T2" fmla="*/ 16 w 20"/>
                <a:gd name="T3" fmla="*/ 3 h 24"/>
                <a:gd name="T4" fmla="*/ 16 w 20"/>
                <a:gd name="T5" fmla="*/ 3 h 24"/>
                <a:gd name="T6" fmla="*/ 17 w 20"/>
                <a:gd name="T7" fmla="*/ 4 h 24"/>
                <a:gd name="T8" fmla="*/ 16 w 20"/>
                <a:gd name="T9" fmla="*/ 5 h 24"/>
                <a:gd name="T10" fmla="*/ 16 w 20"/>
                <a:gd name="T11" fmla="*/ 6 h 24"/>
                <a:gd name="T12" fmla="*/ 16 w 20"/>
                <a:gd name="T13" fmla="*/ 6 h 24"/>
                <a:gd name="T14" fmla="*/ 19 w 20"/>
                <a:gd name="T15" fmla="*/ 7 h 24"/>
                <a:gd name="T16" fmla="*/ 20 w 20"/>
                <a:gd name="T17" fmla="*/ 7 h 24"/>
                <a:gd name="T18" fmla="*/ 20 w 20"/>
                <a:gd name="T19" fmla="*/ 7 h 24"/>
                <a:gd name="T20" fmla="*/ 20 w 20"/>
                <a:gd name="T21" fmla="*/ 8 h 24"/>
                <a:gd name="T22" fmla="*/ 20 w 20"/>
                <a:gd name="T23" fmla="*/ 9 h 24"/>
                <a:gd name="T24" fmla="*/ 20 w 20"/>
                <a:gd name="T25" fmla="*/ 10 h 24"/>
                <a:gd name="T26" fmla="*/ 20 w 20"/>
                <a:gd name="T27" fmla="*/ 10 h 24"/>
                <a:gd name="T28" fmla="*/ 19 w 20"/>
                <a:gd name="T29" fmla="*/ 11 h 24"/>
                <a:gd name="T30" fmla="*/ 18 w 20"/>
                <a:gd name="T31" fmla="*/ 11 h 24"/>
                <a:gd name="T32" fmla="*/ 18 w 20"/>
                <a:gd name="T33" fmla="*/ 11 h 24"/>
                <a:gd name="T34" fmla="*/ 18 w 20"/>
                <a:gd name="T35" fmla="*/ 12 h 24"/>
                <a:gd name="T36" fmla="*/ 18 w 20"/>
                <a:gd name="T37" fmla="*/ 12 h 24"/>
                <a:gd name="T38" fmla="*/ 16 w 20"/>
                <a:gd name="T39" fmla="*/ 14 h 24"/>
                <a:gd name="T40" fmla="*/ 16 w 20"/>
                <a:gd name="T41" fmla="*/ 15 h 24"/>
                <a:gd name="T42" fmla="*/ 15 w 20"/>
                <a:gd name="T43" fmla="*/ 16 h 24"/>
                <a:gd name="T44" fmla="*/ 14 w 20"/>
                <a:gd name="T45" fmla="*/ 17 h 24"/>
                <a:gd name="T46" fmla="*/ 13 w 20"/>
                <a:gd name="T47" fmla="*/ 19 h 24"/>
                <a:gd name="T48" fmla="*/ 11 w 20"/>
                <a:gd name="T49" fmla="*/ 22 h 24"/>
                <a:gd name="T50" fmla="*/ 8 w 20"/>
                <a:gd name="T51" fmla="*/ 24 h 24"/>
                <a:gd name="T52" fmla="*/ 5 w 20"/>
                <a:gd name="T53" fmla="*/ 23 h 24"/>
                <a:gd name="T54" fmla="*/ 4 w 20"/>
                <a:gd name="T55" fmla="*/ 20 h 24"/>
                <a:gd name="T56" fmla="*/ 3 w 20"/>
                <a:gd name="T57" fmla="*/ 17 h 24"/>
                <a:gd name="T58" fmla="*/ 3 w 20"/>
                <a:gd name="T59" fmla="*/ 8 h 24"/>
                <a:gd name="T60" fmla="*/ 0 w 20"/>
                <a:gd name="T61" fmla="*/ 5 h 24"/>
                <a:gd name="T62" fmla="*/ 1 w 20"/>
                <a:gd name="T63" fmla="*/ 3 h 24"/>
                <a:gd name="T64" fmla="*/ 1 w 20"/>
                <a:gd name="T65" fmla="*/ 3 h 24"/>
                <a:gd name="T66" fmla="*/ 3 w 20"/>
                <a:gd name="T67" fmla="*/ 4 h 24"/>
                <a:gd name="T68" fmla="*/ 4 w 20"/>
                <a:gd name="T69" fmla="*/ 5 h 24"/>
                <a:gd name="T70" fmla="*/ 5 w 20"/>
                <a:gd name="T71" fmla="*/ 5 h 24"/>
                <a:gd name="T72" fmla="*/ 8 w 20"/>
                <a:gd name="T73" fmla="*/ 5 h 24"/>
                <a:gd name="T74" fmla="*/ 10 w 20"/>
                <a:gd name="T75" fmla="*/ 4 h 24"/>
                <a:gd name="T76" fmla="*/ 10 w 20"/>
                <a:gd name="T77" fmla="*/ 4 h 24"/>
                <a:gd name="T78" fmla="*/ 11 w 20"/>
                <a:gd name="T79" fmla="*/ 0 h 24"/>
                <a:gd name="T80" fmla="*/ 11 w 20"/>
                <a:gd name="T81" fmla="*/ 0 h 24"/>
                <a:gd name="T82" fmla="*/ 12 w 20"/>
                <a:gd name="T83" fmla="*/ 1 h 24"/>
                <a:gd name="T84" fmla="*/ 13 w 20"/>
                <a:gd name="T85" fmla="*/ 1 h 24"/>
                <a:gd name="T86" fmla="*/ 13 w 20"/>
                <a:gd name="T87" fmla="*/ 1 h 24"/>
                <a:gd name="T88" fmla="*/ 14 w 20"/>
                <a:gd name="T89" fmla="*/ 0 h 24"/>
                <a:gd name="T90" fmla="*/ 14 w 20"/>
                <a:gd name="T91" fmla="*/ 0 h 24"/>
                <a:gd name="T92" fmla="*/ 16 w 20"/>
                <a:gd name="T93" fmla="*/ 0 h 24"/>
                <a:gd name="T94" fmla="*/ 17 w 20"/>
                <a:gd name="T95" fmla="*/ 0 h 24"/>
                <a:gd name="T96" fmla="*/ 18 w 20"/>
                <a:gd name="T97"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 h="24">
                  <a:moveTo>
                    <a:pt x="18" y="1"/>
                  </a:moveTo>
                  <a:cubicBezTo>
                    <a:pt x="17" y="1"/>
                    <a:pt x="17" y="3"/>
                    <a:pt x="16" y="3"/>
                  </a:cubicBezTo>
                  <a:cubicBezTo>
                    <a:pt x="16" y="3"/>
                    <a:pt x="16" y="3"/>
                    <a:pt x="16" y="3"/>
                  </a:cubicBezTo>
                  <a:cubicBezTo>
                    <a:pt x="17" y="4"/>
                    <a:pt x="17" y="4"/>
                    <a:pt x="17" y="4"/>
                  </a:cubicBezTo>
                  <a:cubicBezTo>
                    <a:pt x="16" y="5"/>
                    <a:pt x="16" y="4"/>
                    <a:pt x="16" y="5"/>
                  </a:cubicBezTo>
                  <a:cubicBezTo>
                    <a:pt x="16" y="6"/>
                    <a:pt x="16" y="6"/>
                    <a:pt x="16" y="6"/>
                  </a:cubicBezTo>
                  <a:cubicBezTo>
                    <a:pt x="16" y="6"/>
                    <a:pt x="16" y="6"/>
                    <a:pt x="16" y="6"/>
                  </a:cubicBezTo>
                  <a:cubicBezTo>
                    <a:pt x="18" y="7"/>
                    <a:pt x="17" y="6"/>
                    <a:pt x="19" y="7"/>
                  </a:cubicBezTo>
                  <a:cubicBezTo>
                    <a:pt x="20" y="7"/>
                    <a:pt x="20" y="7"/>
                    <a:pt x="20" y="7"/>
                  </a:cubicBezTo>
                  <a:cubicBezTo>
                    <a:pt x="20" y="7"/>
                    <a:pt x="20" y="7"/>
                    <a:pt x="20" y="7"/>
                  </a:cubicBezTo>
                  <a:cubicBezTo>
                    <a:pt x="20" y="8"/>
                    <a:pt x="20" y="8"/>
                    <a:pt x="20" y="8"/>
                  </a:cubicBezTo>
                  <a:cubicBezTo>
                    <a:pt x="20" y="9"/>
                    <a:pt x="20" y="9"/>
                    <a:pt x="20" y="9"/>
                  </a:cubicBezTo>
                  <a:cubicBezTo>
                    <a:pt x="20" y="10"/>
                    <a:pt x="20" y="10"/>
                    <a:pt x="20" y="10"/>
                  </a:cubicBezTo>
                  <a:cubicBezTo>
                    <a:pt x="20" y="10"/>
                    <a:pt x="20" y="10"/>
                    <a:pt x="20" y="10"/>
                  </a:cubicBezTo>
                  <a:cubicBezTo>
                    <a:pt x="19" y="11"/>
                    <a:pt x="19" y="11"/>
                    <a:pt x="19" y="11"/>
                  </a:cubicBezTo>
                  <a:cubicBezTo>
                    <a:pt x="18" y="11"/>
                    <a:pt x="18" y="11"/>
                    <a:pt x="18" y="11"/>
                  </a:cubicBezTo>
                  <a:cubicBezTo>
                    <a:pt x="18" y="11"/>
                    <a:pt x="18" y="11"/>
                    <a:pt x="18" y="11"/>
                  </a:cubicBezTo>
                  <a:cubicBezTo>
                    <a:pt x="18" y="12"/>
                    <a:pt x="18" y="12"/>
                    <a:pt x="18" y="12"/>
                  </a:cubicBezTo>
                  <a:cubicBezTo>
                    <a:pt x="18" y="12"/>
                    <a:pt x="18" y="12"/>
                    <a:pt x="18" y="12"/>
                  </a:cubicBezTo>
                  <a:cubicBezTo>
                    <a:pt x="17" y="13"/>
                    <a:pt x="18" y="13"/>
                    <a:pt x="16" y="14"/>
                  </a:cubicBezTo>
                  <a:cubicBezTo>
                    <a:pt x="16" y="15"/>
                    <a:pt x="16" y="14"/>
                    <a:pt x="16" y="15"/>
                  </a:cubicBezTo>
                  <a:cubicBezTo>
                    <a:pt x="15" y="16"/>
                    <a:pt x="15" y="16"/>
                    <a:pt x="15" y="16"/>
                  </a:cubicBezTo>
                  <a:cubicBezTo>
                    <a:pt x="14" y="17"/>
                    <a:pt x="14" y="17"/>
                    <a:pt x="14" y="17"/>
                  </a:cubicBezTo>
                  <a:cubicBezTo>
                    <a:pt x="13" y="19"/>
                    <a:pt x="14" y="18"/>
                    <a:pt x="13" y="19"/>
                  </a:cubicBezTo>
                  <a:cubicBezTo>
                    <a:pt x="11" y="22"/>
                    <a:pt x="11" y="22"/>
                    <a:pt x="11" y="22"/>
                  </a:cubicBezTo>
                  <a:cubicBezTo>
                    <a:pt x="10" y="22"/>
                    <a:pt x="9" y="23"/>
                    <a:pt x="8" y="24"/>
                  </a:cubicBezTo>
                  <a:cubicBezTo>
                    <a:pt x="5" y="23"/>
                    <a:pt x="5" y="23"/>
                    <a:pt x="5" y="23"/>
                  </a:cubicBezTo>
                  <a:cubicBezTo>
                    <a:pt x="4" y="21"/>
                    <a:pt x="4" y="22"/>
                    <a:pt x="4" y="20"/>
                  </a:cubicBezTo>
                  <a:cubicBezTo>
                    <a:pt x="3" y="17"/>
                    <a:pt x="3" y="17"/>
                    <a:pt x="3" y="17"/>
                  </a:cubicBezTo>
                  <a:cubicBezTo>
                    <a:pt x="2" y="16"/>
                    <a:pt x="3" y="9"/>
                    <a:pt x="3" y="8"/>
                  </a:cubicBezTo>
                  <a:cubicBezTo>
                    <a:pt x="2" y="7"/>
                    <a:pt x="2" y="6"/>
                    <a:pt x="0" y="5"/>
                  </a:cubicBezTo>
                  <a:cubicBezTo>
                    <a:pt x="0" y="4"/>
                    <a:pt x="0" y="4"/>
                    <a:pt x="1" y="3"/>
                  </a:cubicBezTo>
                  <a:cubicBezTo>
                    <a:pt x="1" y="3"/>
                    <a:pt x="1" y="3"/>
                    <a:pt x="1" y="3"/>
                  </a:cubicBezTo>
                  <a:cubicBezTo>
                    <a:pt x="3" y="3"/>
                    <a:pt x="2" y="3"/>
                    <a:pt x="3" y="4"/>
                  </a:cubicBezTo>
                  <a:cubicBezTo>
                    <a:pt x="4" y="5"/>
                    <a:pt x="4" y="5"/>
                    <a:pt x="4" y="5"/>
                  </a:cubicBezTo>
                  <a:cubicBezTo>
                    <a:pt x="5" y="5"/>
                    <a:pt x="5" y="5"/>
                    <a:pt x="5" y="5"/>
                  </a:cubicBezTo>
                  <a:cubicBezTo>
                    <a:pt x="6" y="5"/>
                    <a:pt x="7" y="5"/>
                    <a:pt x="8" y="5"/>
                  </a:cubicBezTo>
                  <a:cubicBezTo>
                    <a:pt x="9" y="5"/>
                    <a:pt x="9" y="5"/>
                    <a:pt x="10" y="4"/>
                  </a:cubicBezTo>
                  <a:cubicBezTo>
                    <a:pt x="10" y="4"/>
                    <a:pt x="10" y="4"/>
                    <a:pt x="10" y="4"/>
                  </a:cubicBezTo>
                  <a:cubicBezTo>
                    <a:pt x="10" y="2"/>
                    <a:pt x="10" y="3"/>
                    <a:pt x="11" y="0"/>
                  </a:cubicBezTo>
                  <a:cubicBezTo>
                    <a:pt x="11" y="0"/>
                    <a:pt x="11" y="0"/>
                    <a:pt x="11" y="0"/>
                  </a:cubicBezTo>
                  <a:cubicBezTo>
                    <a:pt x="12" y="1"/>
                    <a:pt x="12" y="1"/>
                    <a:pt x="12" y="1"/>
                  </a:cubicBezTo>
                  <a:cubicBezTo>
                    <a:pt x="13" y="1"/>
                    <a:pt x="13" y="1"/>
                    <a:pt x="13" y="1"/>
                  </a:cubicBezTo>
                  <a:cubicBezTo>
                    <a:pt x="13" y="1"/>
                    <a:pt x="13" y="1"/>
                    <a:pt x="13" y="1"/>
                  </a:cubicBezTo>
                  <a:cubicBezTo>
                    <a:pt x="14" y="0"/>
                    <a:pt x="13" y="0"/>
                    <a:pt x="14" y="0"/>
                  </a:cubicBezTo>
                  <a:cubicBezTo>
                    <a:pt x="14" y="0"/>
                    <a:pt x="14" y="0"/>
                    <a:pt x="14" y="0"/>
                  </a:cubicBezTo>
                  <a:cubicBezTo>
                    <a:pt x="16" y="0"/>
                    <a:pt x="16" y="0"/>
                    <a:pt x="16" y="0"/>
                  </a:cubicBezTo>
                  <a:cubicBezTo>
                    <a:pt x="17" y="0"/>
                    <a:pt x="17" y="0"/>
                    <a:pt x="17" y="0"/>
                  </a:cubicBezTo>
                  <a:cubicBezTo>
                    <a:pt x="17" y="1"/>
                    <a:pt x="17" y="1"/>
                    <a:pt x="18"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8">
              <a:extLst>
                <a:ext uri="{FF2B5EF4-FFF2-40B4-BE49-F238E27FC236}">
                  <a16:creationId xmlns:a16="http://schemas.microsoft.com/office/drawing/2014/main" id="{FD18E48E-E5C8-4CE3-B788-99AAAC35D71E}"/>
                </a:ext>
              </a:extLst>
            </p:cNvPr>
            <p:cNvSpPr>
              <a:spLocks/>
            </p:cNvSpPr>
            <p:nvPr/>
          </p:nvSpPr>
          <p:spPr bwMode="auto">
            <a:xfrm>
              <a:off x="11725789" y="8446612"/>
              <a:ext cx="147227" cy="289703"/>
            </a:xfrm>
            <a:custGeom>
              <a:avLst/>
              <a:gdLst>
                <a:gd name="T0" fmla="*/ 31 w 35"/>
                <a:gd name="T1" fmla="*/ 10 h 69"/>
                <a:gd name="T2" fmla="*/ 33 w 35"/>
                <a:gd name="T3" fmla="*/ 14 h 69"/>
                <a:gd name="T4" fmla="*/ 34 w 35"/>
                <a:gd name="T5" fmla="*/ 18 h 69"/>
                <a:gd name="T6" fmla="*/ 35 w 35"/>
                <a:gd name="T7" fmla="*/ 20 h 69"/>
                <a:gd name="T8" fmla="*/ 34 w 35"/>
                <a:gd name="T9" fmla="*/ 22 h 69"/>
                <a:gd name="T10" fmla="*/ 33 w 35"/>
                <a:gd name="T11" fmla="*/ 22 h 69"/>
                <a:gd name="T12" fmla="*/ 32 w 35"/>
                <a:gd name="T13" fmla="*/ 23 h 69"/>
                <a:gd name="T14" fmla="*/ 33 w 35"/>
                <a:gd name="T15" fmla="*/ 25 h 69"/>
                <a:gd name="T16" fmla="*/ 31 w 35"/>
                <a:gd name="T17" fmla="*/ 28 h 69"/>
                <a:gd name="T18" fmla="*/ 29 w 35"/>
                <a:gd name="T19" fmla="*/ 29 h 69"/>
                <a:gd name="T20" fmla="*/ 29 w 35"/>
                <a:gd name="T21" fmla="*/ 31 h 69"/>
                <a:gd name="T22" fmla="*/ 27 w 35"/>
                <a:gd name="T23" fmla="*/ 34 h 69"/>
                <a:gd name="T24" fmla="*/ 26 w 35"/>
                <a:gd name="T25" fmla="*/ 37 h 69"/>
                <a:gd name="T26" fmla="*/ 22 w 35"/>
                <a:gd name="T27" fmla="*/ 45 h 69"/>
                <a:gd name="T28" fmla="*/ 22 w 35"/>
                <a:gd name="T29" fmla="*/ 51 h 69"/>
                <a:gd name="T30" fmla="*/ 23 w 35"/>
                <a:gd name="T31" fmla="*/ 55 h 69"/>
                <a:gd name="T32" fmla="*/ 22 w 35"/>
                <a:gd name="T33" fmla="*/ 56 h 69"/>
                <a:gd name="T34" fmla="*/ 22 w 35"/>
                <a:gd name="T35" fmla="*/ 60 h 69"/>
                <a:gd name="T36" fmla="*/ 23 w 35"/>
                <a:gd name="T37" fmla="*/ 64 h 69"/>
                <a:gd name="T38" fmla="*/ 10 w 35"/>
                <a:gd name="T39" fmla="*/ 69 h 69"/>
                <a:gd name="T40" fmla="*/ 12 w 35"/>
                <a:gd name="T41" fmla="*/ 69 h 69"/>
                <a:gd name="T42" fmla="*/ 10 w 35"/>
                <a:gd name="T43" fmla="*/ 65 h 69"/>
                <a:gd name="T44" fmla="*/ 9 w 35"/>
                <a:gd name="T45" fmla="*/ 64 h 69"/>
                <a:gd name="T46" fmla="*/ 9 w 35"/>
                <a:gd name="T47" fmla="*/ 62 h 69"/>
                <a:gd name="T48" fmla="*/ 10 w 35"/>
                <a:gd name="T49" fmla="*/ 61 h 69"/>
                <a:gd name="T50" fmla="*/ 9 w 35"/>
                <a:gd name="T51" fmla="*/ 37 h 69"/>
                <a:gd name="T52" fmla="*/ 7 w 35"/>
                <a:gd name="T53" fmla="*/ 34 h 69"/>
                <a:gd name="T54" fmla="*/ 7 w 35"/>
                <a:gd name="T55" fmla="*/ 27 h 69"/>
                <a:gd name="T56" fmla="*/ 0 w 35"/>
                <a:gd name="T57" fmla="*/ 23 h 69"/>
                <a:gd name="T58" fmla="*/ 0 w 35"/>
                <a:gd name="T59" fmla="*/ 19 h 69"/>
                <a:gd name="T60" fmla="*/ 2 w 35"/>
                <a:gd name="T61" fmla="*/ 15 h 69"/>
                <a:gd name="T62" fmla="*/ 2 w 35"/>
                <a:gd name="T63" fmla="*/ 15 h 69"/>
                <a:gd name="T64" fmla="*/ 4 w 35"/>
                <a:gd name="T65" fmla="*/ 15 h 69"/>
                <a:gd name="T66" fmla="*/ 4 w 35"/>
                <a:gd name="T67" fmla="*/ 14 h 69"/>
                <a:gd name="T68" fmla="*/ 4 w 35"/>
                <a:gd name="T69" fmla="*/ 13 h 69"/>
                <a:gd name="T70" fmla="*/ 4 w 35"/>
                <a:gd name="T71" fmla="*/ 13 h 69"/>
                <a:gd name="T72" fmla="*/ 5 w 35"/>
                <a:gd name="T73" fmla="*/ 12 h 69"/>
                <a:gd name="T74" fmla="*/ 7 w 35"/>
                <a:gd name="T75" fmla="*/ 11 h 69"/>
                <a:gd name="T76" fmla="*/ 8 w 35"/>
                <a:gd name="T77" fmla="*/ 10 h 69"/>
                <a:gd name="T78" fmla="*/ 10 w 35"/>
                <a:gd name="T79" fmla="*/ 11 h 69"/>
                <a:gd name="T80" fmla="*/ 14 w 35"/>
                <a:gd name="T81" fmla="*/ 11 h 69"/>
                <a:gd name="T82" fmla="*/ 19 w 35"/>
                <a:gd name="T83" fmla="*/ 4 h 69"/>
                <a:gd name="T84" fmla="*/ 18 w 35"/>
                <a:gd name="T85" fmla="*/ 1 h 69"/>
                <a:gd name="T86" fmla="*/ 22 w 35"/>
                <a:gd name="T87" fmla="*/ 0 h 69"/>
                <a:gd name="T88" fmla="*/ 23 w 35"/>
                <a:gd name="T89" fmla="*/ 0 h 69"/>
                <a:gd name="T90" fmla="*/ 28 w 35"/>
                <a:gd name="T91" fmla="*/ 4 h 69"/>
                <a:gd name="T92" fmla="*/ 29 w 35"/>
                <a:gd name="T93" fmla="*/ 5 h 69"/>
                <a:gd name="T94" fmla="*/ 31 w 35"/>
                <a:gd name="T95"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 h="69">
                  <a:moveTo>
                    <a:pt x="32" y="7"/>
                  </a:moveTo>
                  <a:cubicBezTo>
                    <a:pt x="32" y="8"/>
                    <a:pt x="32" y="8"/>
                    <a:pt x="31" y="10"/>
                  </a:cubicBezTo>
                  <a:cubicBezTo>
                    <a:pt x="31" y="11"/>
                    <a:pt x="31" y="11"/>
                    <a:pt x="31" y="11"/>
                  </a:cubicBezTo>
                  <a:cubicBezTo>
                    <a:pt x="31" y="12"/>
                    <a:pt x="32" y="13"/>
                    <a:pt x="33" y="14"/>
                  </a:cubicBezTo>
                  <a:cubicBezTo>
                    <a:pt x="33" y="15"/>
                    <a:pt x="33" y="15"/>
                    <a:pt x="33" y="15"/>
                  </a:cubicBezTo>
                  <a:cubicBezTo>
                    <a:pt x="34" y="17"/>
                    <a:pt x="33" y="15"/>
                    <a:pt x="34" y="18"/>
                  </a:cubicBezTo>
                  <a:cubicBezTo>
                    <a:pt x="35" y="19"/>
                    <a:pt x="35" y="19"/>
                    <a:pt x="35" y="19"/>
                  </a:cubicBezTo>
                  <a:cubicBezTo>
                    <a:pt x="35" y="20"/>
                    <a:pt x="35" y="20"/>
                    <a:pt x="35" y="20"/>
                  </a:cubicBezTo>
                  <a:cubicBezTo>
                    <a:pt x="34" y="22"/>
                    <a:pt x="34" y="22"/>
                    <a:pt x="34" y="22"/>
                  </a:cubicBezTo>
                  <a:cubicBezTo>
                    <a:pt x="34" y="22"/>
                    <a:pt x="34" y="22"/>
                    <a:pt x="34" y="22"/>
                  </a:cubicBezTo>
                  <a:cubicBezTo>
                    <a:pt x="34" y="22"/>
                    <a:pt x="34" y="22"/>
                    <a:pt x="34" y="22"/>
                  </a:cubicBezTo>
                  <a:cubicBezTo>
                    <a:pt x="33" y="22"/>
                    <a:pt x="33" y="22"/>
                    <a:pt x="33" y="22"/>
                  </a:cubicBezTo>
                  <a:cubicBezTo>
                    <a:pt x="33" y="22"/>
                    <a:pt x="33" y="22"/>
                    <a:pt x="33" y="22"/>
                  </a:cubicBezTo>
                  <a:cubicBezTo>
                    <a:pt x="32" y="23"/>
                    <a:pt x="32" y="23"/>
                    <a:pt x="32" y="23"/>
                  </a:cubicBezTo>
                  <a:cubicBezTo>
                    <a:pt x="32" y="24"/>
                    <a:pt x="32" y="24"/>
                    <a:pt x="32" y="24"/>
                  </a:cubicBezTo>
                  <a:cubicBezTo>
                    <a:pt x="33" y="25"/>
                    <a:pt x="33" y="25"/>
                    <a:pt x="33" y="25"/>
                  </a:cubicBezTo>
                  <a:cubicBezTo>
                    <a:pt x="32" y="27"/>
                    <a:pt x="32" y="27"/>
                    <a:pt x="32" y="28"/>
                  </a:cubicBezTo>
                  <a:cubicBezTo>
                    <a:pt x="31" y="28"/>
                    <a:pt x="31" y="28"/>
                    <a:pt x="31" y="28"/>
                  </a:cubicBezTo>
                  <a:cubicBezTo>
                    <a:pt x="30" y="29"/>
                    <a:pt x="30" y="29"/>
                    <a:pt x="30" y="29"/>
                  </a:cubicBezTo>
                  <a:cubicBezTo>
                    <a:pt x="29" y="29"/>
                    <a:pt x="29" y="29"/>
                    <a:pt x="29" y="29"/>
                  </a:cubicBezTo>
                  <a:cubicBezTo>
                    <a:pt x="29" y="29"/>
                    <a:pt x="29" y="29"/>
                    <a:pt x="29" y="29"/>
                  </a:cubicBezTo>
                  <a:cubicBezTo>
                    <a:pt x="29" y="31"/>
                    <a:pt x="29" y="31"/>
                    <a:pt x="29" y="31"/>
                  </a:cubicBezTo>
                  <a:cubicBezTo>
                    <a:pt x="28" y="32"/>
                    <a:pt x="28" y="32"/>
                    <a:pt x="27" y="33"/>
                  </a:cubicBezTo>
                  <a:cubicBezTo>
                    <a:pt x="27" y="34"/>
                    <a:pt x="27" y="34"/>
                    <a:pt x="27" y="34"/>
                  </a:cubicBezTo>
                  <a:cubicBezTo>
                    <a:pt x="26" y="36"/>
                    <a:pt x="26" y="36"/>
                    <a:pt x="26" y="36"/>
                  </a:cubicBezTo>
                  <a:cubicBezTo>
                    <a:pt x="26" y="37"/>
                    <a:pt x="26" y="37"/>
                    <a:pt x="26" y="37"/>
                  </a:cubicBezTo>
                  <a:cubicBezTo>
                    <a:pt x="24" y="37"/>
                    <a:pt x="24" y="37"/>
                    <a:pt x="23" y="38"/>
                  </a:cubicBezTo>
                  <a:cubicBezTo>
                    <a:pt x="23" y="39"/>
                    <a:pt x="22" y="44"/>
                    <a:pt x="22" y="45"/>
                  </a:cubicBezTo>
                  <a:cubicBezTo>
                    <a:pt x="22" y="47"/>
                    <a:pt x="22" y="49"/>
                    <a:pt x="22" y="51"/>
                  </a:cubicBezTo>
                  <a:cubicBezTo>
                    <a:pt x="22" y="51"/>
                    <a:pt x="22" y="51"/>
                    <a:pt x="22" y="51"/>
                  </a:cubicBezTo>
                  <a:cubicBezTo>
                    <a:pt x="22" y="53"/>
                    <a:pt x="22" y="52"/>
                    <a:pt x="22" y="54"/>
                  </a:cubicBezTo>
                  <a:cubicBezTo>
                    <a:pt x="23" y="55"/>
                    <a:pt x="22" y="54"/>
                    <a:pt x="23" y="55"/>
                  </a:cubicBezTo>
                  <a:cubicBezTo>
                    <a:pt x="23" y="56"/>
                    <a:pt x="23" y="56"/>
                    <a:pt x="23" y="56"/>
                  </a:cubicBezTo>
                  <a:cubicBezTo>
                    <a:pt x="23" y="56"/>
                    <a:pt x="23" y="56"/>
                    <a:pt x="22" y="56"/>
                  </a:cubicBezTo>
                  <a:cubicBezTo>
                    <a:pt x="22" y="57"/>
                    <a:pt x="22" y="59"/>
                    <a:pt x="23" y="60"/>
                  </a:cubicBezTo>
                  <a:cubicBezTo>
                    <a:pt x="22" y="60"/>
                    <a:pt x="22" y="60"/>
                    <a:pt x="22" y="60"/>
                  </a:cubicBezTo>
                  <a:cubicBezTo>
                    <a:pt x="22" y="61"/>
                    <a:pt x="22" y="61"/>
                    <a:pt x="22" y="61"/>
                  </a:cubicBezTo>
                  <a:cubicBezTo>
                    <a:pt x="22" y="62"/>
                    <a:pt x="22" y="62"/>
                    <a:pt x="23" y="64"/>
                  </a:cubicBezTo>
                  <a:cubicBezTo>
                    <a:pt x="22" y="65"/>
                    <a:pt x="22" y="66"/>
                    <a:pt x="22" y="68"/>
                  </a:cubicBezTo>
                  <a:cubicBezTo>
                    <a:pt x="18" y="68"/>
                    <a:pt x="14" y="68"/>
                    <a:pt x="10" y="69"/>
                  </a:cubicBezTo>
                  <a:cubicBezTo>
                    <a:pt x="10" y="69"/>
                    <a:pt x="10" y="69"/>
                    <a:pt x="10" y="69"/>
                  </a:cubicBezTo>
                  <a:cubicBezTo>
                    <a:pt x="12" y="69"/>
                    <a:pt x="12" y="69"/>
                    <a:pt x="12" y="69"/>
                  </a:cubicBezTo>
                  <a:cubicBezTo>
                    <a:pt x="11" y="67"/>
                    <a:pt x="11" y="67"/>
                    <a:pt x="11" y="67"/>
                  </a:cubicBezTo>
                  <a:cubicBezTo>
                    <a:pt x="10" y="65"/>
                    <a:pt x="10" y="65"/>
                    <a:pt x="10" y="65"/>
                  </a:cubicBezTo>
                  <a:cubicBezTo>
                    <a:pt x="10" y="65"/>
                    <a:pt x="10" y="65"/>
                    <a:pt x="10" y="65"/>
                  </a:cubicBezTo>
                  <a:cubicBezTo>
                    <a:pt x="9" y="64"/>
                    <a:pt x="9" y="64"/>
                    <a:pt x="9" y="64"/>
                  </a:cubicBezTo>
                  <a:cubicBezTo>
                    <a:pt x="10" y="64"/>
                    <a:pt x="10" y="64"/>
                    <a:pt x="10" y="64"/>
                  </a:cubicBezTo>
                  <a:cubicBezTo>
                    <a:pt x="9" y="63"/>
                    <a:pt x="9" y="63"/>
                    <a:pt x="9" y="62"/>
                  </a:cubicBezTo>
                  <a:cubicBezTo>
                    <a:pt x="9" y="61"/>
                    <a:pt x="9" y="61"/>
                    <a:pt x="9" y="61"/>
                  </a:cubicBezTo>
                  <a:cubicBezTo>
                    <a:pt x="10" y="61"/>
                    <a:pt x="10" y="61"/>
                    <a:pt x="10" y="61"/>
                  </a:cubicBezTo>
                  <a:cubicBezTo>
                    <a:pt x="10" y="33"/>
                    <a:pt x="10" y="55"/>
                    <a:pt x="10" y="37"/>
                  </a:cubicBezTo>
                  <a:cubicBezTo>
                    <a:pt x="9" y="37"/>
                    <a:pt x="9" y="37"/>
                    <a:pt x="9" y="37"/>
                  </a:cubicBezTo>
                  <a:cubicBezTo>
                    <a:pt x="8" y="35"/>
                    <a:pt x="8" y="35"/>
                    <a:pt x="8" y="35"/>
                  </a:cubicBezTo>
                  <a:cubicBezTo>
                    <a:pt x="7" y="34"/>
                    <a:pt x="7" y="34"/>
                    <a:pt x="7" y="34"/>
                  </a:cubicBezTo>
                  <a:cubicBezTo>
                    <a:pt x="7" y="33"/>
                    <a:pt x="7" y="33"/>
                    <a:pt x="7" y="32"/>
                  </a:cubicBezTo>
                  <a:cubicBezTo>
                    <a:pt x="7" y="29"/>
                    <a:pt x="7" y="30"/>
                    <a:pt x="7" y="27"/>
                  </a:cubicBezTo>
                  <a:cubicBezTo>
                    <a:pt x="7" y="27"/>
                    <a:pt x="7" y="27"/>
                    <a:pt x="7" y="27"/>
                  </a:cubicBezTo>
                  <a:cubicBezTo>
                    <a:pt x="6" y="27"/>
                    <a:pt x="1" y="23"/>
                    <a:pt x="0" y="23"/>
                  </a:cubicBezTo>
                  <a:cubicBezTo>
                    <a:pt x="0" y="22"/>
                    <a:pt x="0" y="22"/>
                    <a:pt x="0" y="22"/>
                  </a:cubicBezTo>
                  <a:cubicBezTo>
                    <a:pt x="0" y="19"/>
                    <a:pt x="0" y="19"/>
                    <a:pt x="0" y="19"/>
                  </a:cubicBezTo>
                  <a:cubicBezTo>
                    <a:pt x="1" y="18"/>
                    <a:pt x="1" y="18"/>
                    <a:pt x="1" y="18"/>
                  </a:cubicBezTo>
                  <a:cubicBezTo>
                    <a:pt x="2" y="16"/>
                    <a:pt x="1" y="17"/>
                    <a:pt x="2" y="15"/>
                  </a:cubicBezTo>
                  <a:cubicBezTo>
                    <a:pt x="2" y="15"/>
                    <a:pt x="2" y="15"/>
                    <a:pt x="2" y="15"/>
                  </a:cubicBezTo>
                  <a:cubicBezTo>
                    <a:pt x="2" y="15"/>
                    <a:pt x="2" y="15"/>
                    <a:pt x="2" y="15"/>
                  </a:cubicBezTo>
                  <a:cubicBezTo>
                    <a:pt x="3" y="15"/>
                    <a:pt x="3" y="15"/>
                    <a:pt x="3" y="15"/>
                  </a:cubicBezTo>
                  <a:cubicBezTo>
                    <a:pt x="3" y="15"/>
                    <a:pt x="3" y="15"/>
                    <a:pt x="4" y="15"/>
                  </a:cubicBezTo>
                  <a:cubicBezTo>
                    <a:pt x="4" y="15"/>
                    <a:pt x="4" y="15"/>
                    <a:pt x="4" y="15"/>
                  </a:cubicBezTo>
                  <a:cubicBezTo>
                    <a:pt x="4" y="14"/>
                    <a:pt x="4" y="14"/>
                    <a:pt x="4" y="14"/>
                  </a:cubicBezTo>
                  <a:cubicBezTo>
                    <a:pt x="4" y="14"/>
                    <a:pt x="4" y="14"/>
                    <a:pt x="4" y="14"/>
                  </a:cubicBezTo>
                  <a:cubicBezTo>
                    <a:pt x="4" y="13"/>
                    <a:pt x="4" y="13"/>
                    <a:pt x="4" y="13"/>
                  </a:cubicBezTo>
                  <a:cubicBezTo>
                    <a:pt x="4" y="13"/>
                    <a:pt x="4" y="13"/>
                    <a:pt x="4" y="13"/>
                  </a:cubicBezTo>
                  <a:cubicBezTo>
                    <a:pt x="4" y="13"/>
                    <a:pt x="4" y="13"/>
                    <a:pt x="4" y="13"/>
                  </a:cubicBezTo>
                  <a:cubicBezTo>
                    <a:pt x="5" y="12"/>
                    <a:pt x="5" y="12"/>
                    <a:pt x="5" y="12"/>
                  </a:cubicBezTo>
                  <a:cubicBezTo>
                    <a:pt x="5" y="12"/>
                    <a:pt x="5" y="12"/>
                    <a:pt x="5" y="12"/>
                  </a:cubicBezTo>
                  <a:cubicBezTo>
                    <a:pt x="6" y="12"/>
                    <a:pt x="6" y="12"/>
                    <a:pt x="6" y="12"/>
                  </a:cubicBezTo>
                  <a:cubicBezTo>
                    <a:pt x="7" y="11"/>
                    <a:pt x="7" y="11"/>
                    <a:pt x="7" y="11"/>
                  </a:cubicBezTo>
                  <a:cubicBezTo>
                    <a:pt x="7" y="11"/>
                    <a:pt x="7" y="11"/>
                    <a:pt x="7" y="11"/>
                  </a:cubicBezTo>
                  <a:cubicBezTo>
                    <a:pt x="8" y="10"/>
                    <a:pt x="8" y="10"/>
                    <a:pt x="8" y="10"/>
                  </a:cubicBezTo>
                  <a:cubicBezTo>
                    <a:pt x="9" y="10"/>
                    <a:pt x="8" y="10"/>
                    <a:pt x="9" y="10"/>
                  </a:cubicBezTo>
                  <a:cubicBezTo>
                    <a:pt x="10" y="11"/>
                    <a:pt x="10" y="11"/>
                    <a:pt x="10" y="11"/>
                  </a:cubicBezTo>
                  <a:cubicBezTo>
                    <a:pt x="12" y="10"/>
                    <a:pt x="12" y="10"/>
                    <a:pt x="12" y="10"/>
                  </a:cubicBezTo>
                  <a:cubicBezTo>
                    <a:pt x="14" y="11"/>
                    <a:pt x="14" y="11"/>
                    <a:pt x="14" y="11"/>
                  </a:cubicBezTo>
                  <a:cubicBezTo>
                    <a:pt x="15" y="10"/>
                    <a:pt x="16" y="9"/>
                    <a:pt x="17" y="8"/>
                  </a:cubicBezTo>
                  <a:cubicBezTo>
                    <a:pt x="19" y="5"/>
                    <a:pt x="18" y="5"/>
                    <a:pt x="19" y="4"/>
                  </a:cubicBezTo>
                  <a:cubicBezTo>
                    <a:pt x="18" y="2"/>
                    <a:pt x="18" y="2"/>
                    <a:pt x="18" y="2"/>
                  </a:cubicBezTo>
                  <a:cubicBezTo>
                    <a:pt x="18" y="1"/>
                    <a:pt x="18" y="1"/>
                    <a:pt x="18" y="1"/>
                  </a:cubicBezTo>
                  <a:cubicBezTo>
                    <a:pt x="19" y="1"/>
                    <a:pt x="20" y="1"/>
                    <a:pt x="21" y="1"/>
                  </a:cubicBezTo>
                  <a:cubicBezTo>
                    <a:pt x="22" y="0"/>
                    <a:pt x="22" y="0"/>
                    <a:pt x="22" y="0"/>
                  </a:cubicBezTo>
                  <a:cubicBezTo>
                    <a:pt x="22" y="0"/>
                    <a:pt x="22" y="0"/>
                    <a:pt x="22" y="0"/>
                  </a:cubicBezTo>
                  <a:cubicBezTo>
                    <a:pt x="23" y="0"/>
                    <a:pt x="23" y="0"/>
                    <a:pt x="23" y="0"/>
                  </a:cubicBezTo>
                  <a:cubicBezTo>
                    <a:pt x="24" y="0"/>
                    <a:pt x="24" y="0"/>
                    <a:pt x="24" y="0"/>
                  </a:cubicBezTo>
                  <a:cubicBezTo>
                    <a:pt x="27" y="3"/>
                    <a:pt x="27" y="3"/>
                    <a:pt x="28" y="4"/>
                  </a:cubicBezTo>
                  <a:cubicBezTo>
                    <a:pt x="29" y="5"/>
                    <a:pt x="29" y="5"/>
                    <a:pt x="29" y="5"/>
                  </a:cubicBezTo>
                  <a:cubicBezTo>
                    <a:pt x="29" y="5"/>
                    <a:pt x="29" y="5"/>
                    <a:pt x="29" y="5"/>
                  </a:cubicBezTo>
                  <a:cubicBezTo>
                    <a:pt x="30" y="6"/>
                    <a:pt x="30" y="6"/>
                    <a:pt x="30" y="6"/>
                  </a:cubicBezTo>
                  <a:cubicBezTo>
                    <a:pt x="31" y="6"/>
                    <a:pt x="31" y="6"/>
                    <a:pt x="31" y="6"/>
                  </a:cubicBezTo>
                  <a:lnTo>
                    <a:pt x="32" y="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9">
              <a:extLst>
                <a:ext uri="{FF2B5EF4-FFF2-40B4-BE49-F238E27FC236}">
                  <a16:creationId xmlns:a16="http://schemas.microsoft.com/office/drawing/2014/main" id="{419CAF1E-2A04-4A9B-8B1F-F9BD5A27025E}"/>
                </a:ext>
              </a:extLst>
            </p:cNvPr>
            <p:cNvSpPr>
              <a:spLocks/>
            </p:cNvSpPr>
            <p:nvPr/>
          </p:nvSpPr>
          <p:spPr bwMode="auto">
            <a:xfrm>
              <a:off x="8752786" y="8180656"/>
              <a:ext cx="4751" cy="0"/>
            </a:xfrm>
            <a:custGeom>
              <a:avLst/>
              <a:gdLst>
                <a:gd name="T0" fmla="*/ 0 w 1"/>
                <a:gd name="T1" fmla="*/ 0 w 1"/>
                <a:gd name="T2" fmla="*/ 0 w 1"/>
                <a:gd name="T3" fmla="*/ 0 w 1"/>
                <a:gd name="T4" fmla="*/ 0 w 1"/>
                <a:gd name="T5" fmla="*/ 0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0" y="0"/>
                    <a:pt x="0" y="0"/>
                    <a:pt x="0"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30">
              <a:extLst>
                <a:ext uri="{FF2B5EF4-FFF2-40B4-BE49-F238E27FC236}">
                  <a16:creationId xmlns:a16="http://schemas.microsoft.com/office/drawing/2014/main" id="{7550B944-4A49-43E7-A33A-597D704C9396}"/>
                </a:ext>
              </a:extLst>
            </p:cNvPr>
            <p:cNvSpPr>
              <a:spLocks noEditPoints="1"/>
            </p:cNvSpPr>
            <p:nvPr/>
          </p:nvSpPr>
          <p:spPr bwMode="auto">
            <a:xfrm>
              <a:off x="17025904" y="8793303"/>
              <a:ext cx="56990" cy="47492"/>
            </a:xfrm>
            <a:custGeom>
              <a:avLst/>
              <a:gdLst>
                <a:gd name="T0" fmla="*/ 11 w 14"/>
                <a:gd name="T1" fmla="*/ 1 h 11"/>
                <a:gd name="T2" fmla="*/ 8 w 14"/>
                <a:gd name="T3" fmla="*/ 3 h 11"/>
                <a:gd name="T4" fmla="*/ 8 w 14"/>
                <a:gd name="T5" fmla="*/ 6 h 11"/>
                <a:gd name="T6" fmla="*/ 9 w 14"/>
                <a:gd name="T7" fmla="*/ 7 h 11"/>
                <a:gd name="T8" fmla="*/ 9 w 14"/>
                <a:gd name="T9" fmla="*/ 7 h 11"/>
                <a:gd name="T10" fmla="*/ 8 w 14"/>
                <a:gd name="T11" fmla="*/ 8 h 11"/>
                <a:gd name="T12" fmla="*/ 8 w 14"/>
                <a:gd name="T13" fmla="*/ 8 h 11"/>
                <a:gd name="T14" fmla="*/ 8 w 14"/>
                <a:gd name="T15" fmla="*/ 9 h 11"/>
                <a:gd name="T16" fmla="*/ 7 w 14"/>
                <a:gd name="T17" fmla="*/ 11 h 11"/>
                <a:gd name="T18" fmla="*/ 6 w 14"/>
                <a:gd name="T19" fmla="*/ 11 h 11"/>
                <a:gd name="T20" fmla="*/ 4 w 14"/>
                <a:gd name="T21" fmla="*/ 8 h 11"/>
                <a:gd name="T22" fmla="*/ 3 w 14"/>
                <a:gd name="T23" fmla="*/ 8 h 11"/>
                <a:gd name="T24" fmla="*/ 3 w 14"/>
                <a:gd name="T25" fmla="*/ 8 h 11"/>
                <a:gd name="T26" fmla="*/ 3 w 14"/>
                <a:gd name="T27" fmla="*/ 7 h 11"/>
                <a:gd name="T28" fmla="*/ 2 w 14"/>
                <a:gd name="T29" fmla="*/ 6 h 11"/>
                <a:gd name="T30" fmla="*/ 0 w 14"/>
                <a:gd name="T31" fmla="*/ 5 h 11"/>
                <a:gd name="T32" fmla="*/ 3 w 14"/>
                <a:gd name="T33" fmla="*/ 4 h 11"/>
                <a:gd name="T34" fmla="*/ 11 w 14"/>
                <a:gd name="T35" fmla="*/ 0 h 11"/>
                <a:gd name="T36" fmla="*/ 11 w 14"/>
                <a:gd name="T37" fmla="*/ 0 h 11"/>
                <a:gd name="T38" fmla="*/ 11 w 14"/>
                <a:gd name="T39" fmla="*/ 0 h 11"/>
                <a:gd name="T40" fmla="*/ 11 w 14"/>
                <a:gd name="T41" fmla="*/ 1 h 11"/>
                <a:gd name="T42" fmla="*/ 11 w 14"/>
                <a:gd name="T43" fmla="*/ 1 h 11"/>
                <a:gd name="T44" fmla="*/ 12 w 14"/>
                <a:gd name="T45" fmla="*/ 1 h 11"/>
                <a:gd name="T46" fmla="*/ 14 w 14"/>
                <a:gd name="T47" fmla="*/ 6 h 11"/>
                <a:gd name="T48" fmla="*/ 14 w 14"/>
                <a:gd name="T49" fmla="*/ 7 h 11"/>
                <a:gd name="T50" fmla="*/ 14 w 14"/>
                <a:gd name="T51" fmla="*/ 7 h 11"/>
                <a:gd name="T52" fmla="*/ 14 w 14"/>
                <a:gd name="T53" fmla="*/ 7 h 11"/>
                <a:gd name="T54" fmla="*/ 13 w 14"/>
                <a:gd name="T55" fmla="*/ 7 h 11"/>
                <a:gd name="T56" fmla="*/ 12 w 14"/>
                <a:gd name="T57" fmla="*/ 7 h 11"/>
                <a:gd name="T58" fmla="*/ 11 w 14"/>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 h="11">
                  <a:moveTo>
                    <a:pt x="11" y="1"/>
                  </a:moveTo>
                  <a:cubicBezTo>
                    <a:pt x="10" y="2"/>
                    <a:pt x="8" y="2"/>
                    <a:pt x="8" y="3"/>
                  </a:cubicBezTo>
                  <a:cubicBezTo>
                    <a:pt x="8" y="4"/>
                    <a:pt x="8" y="5"/>
                    <a:pt x="8" y="6"/>
                  </a:cubicBezTo>
                  <a:cubicBezTo>
                    <a:pt x="9" y="6"/>
                    <a:pt x="8" y="6"/>
                    <a:pt x="9" y="7"/>
                  </a:cubicBezTo>
                  <a:cubicBezTo>
                    <a:pt x="9" y="7"/>
                    <a:pt x="9" y="7"/>
                    <a:pt x="9" y="7"/>
                  </a:cubicBezTo>
                  <a:cubicBezTo>
                    <a:pt x="8" y="8"/>
                    <a:pt x="8" y="8"/>
                    <a:pt x="8" y="8"/>
                  </a:cubicBezTo>
                  <a:cubicBezTo>
                    <a:pt x="8" y="8"/>
                    <a:pt x="8" y="8"/>
                    <a:pt x="8" y="8"/>
                  </a:cubicBezTo>
                  <a:cubicBezTo>
                    <a:pt x="8" y="9"/>
                    <a:pt x="8" y="9"/>
                    <a:pt x="8" y="9"/>
                  </a:cubicBezTo>
                  <a:cubicBezTo>
                    <a:pt x="7" y="10"/>
                    <a:pt x="8" y="10"/>
                    <a:pt x="7" y="11"/>
                  </a:cubicBezTo>
                  <a:cubicBezTo>
                    <a:pt x="6" y="11"/>
                    <a:pt x="6" y="11"/>
                    <a:pt x="6" y="11"/>
                  </a:cubicBezTo>
                  <a:cubicBezTo>
                    <a:pt x="5" y="10"/>
                    <a:pt x="5" y="9"/>
                    <a:pt x="4" y="8"/>
                  </a:cubicBezTo>
                  <a:cubicBezTo>
                    <a:pt x="3" y="8"/>
                    <a:pt x="3" y="8"/>
                    <a:pt x="3" y="8"/>
                  </a:cubicBezTo>
                  <a:cubicBezTo>
                    <a:pt x="3" y="8"/>
                    <a:pt x="3" y="8"/>
                    <a:pt x="3" y="8"/>
                  </a:cubicBezTo>
                  <a:cubicBezTo>
                    <a:pt x="3" y="7"/>
                    <a:pt x="3" y="7"/>
                    <a:pt x="3" y="7"/>
                  </a:cubicBezTo>
                  <a:cubicBezTo>
                    <a:pt x="2" y="6"/>
                    <a:pt x="2" y="7"/>
                    <a:pt x="2" y="6"/>
                  </a:cubicBezTo>
                  <a:cubicBezTo>
                    <a:pt x="0" y="4"/>
                    <a:pt x="1" y="6"/>
                    <a:pt x="0" y="5"/>
                  </a:cubicBezTo>
                  <a:cubicBezTo>
                    <a:pt x="2" y="5"/>
                    <a:pt x="1" y="5"/>
                    <a:pt x="3" y="4"/>
                  </a:cubicBezTo>
                  <a:cubicBezTo>
                    <a:pt x="8" y="2"/>
                    <a:pt x="5" y="2"/>
                    <a:pt x="11" y="0"/>
                  </a:cubicBezTo>
                  <a:cubicBezTo>
                    <a:pt x="11" y="0"/>
                    <a:pt x="11" y="0"/>
                    <a:pt x="11" y="0"/>
                  </a:cubicBezTo>
                  <a:cubicBezTo>
                    <a:pt x="11" y="0"/>
                    <a:pt x="11" y="0"/>
                    <a:pt x="11" y="0"/>
                  </a:cubicBezTo>
                  <a:cubicBezTo>
                    <a:pt x="11" y="1"/>
                    <a:pt x="11" y="1"/>
                    <a:pt x="11" y="1"/>
                  </a:cubicBezTo>
                  <a:close/>
                  <a:moveTo>
                    <a:pt x="11" y="1"/>
                  </a:moveTo>
                  <a:cubicBezTo>
                    <a:pt x="12" y="1"/>
                    <a:pt x="12" y="1"/>
                    <a:pt x="12" y="1"/>
                  </a:cubicBezTo>
                  <a:cubicBezTo>
                    <a:pt x="14" y="3"/>
                    <a:pt x="14" y="4"/>
                    <a:pt x="14" y="6"/>
                  </a:cubicBezTo>
                  <a:cubicBezTo>
                    <a:pt x="14" y="7"/>
                    <a:pt x="14" y="7"/>
                    <a:pt x="14" y="7"/>
                  </a:cubicBezTo>
                  <a:cubicBezTo>
                    <a:pt x="14" y="7"/>
                    <a:pt x="14" y="7"/>
                    <a:pt x="14" y="7"/>
                  </a:cubicBezTo>
                  <a:cubicBezTo>
                    <a:pt x="14" y="7"/>
                    <a:pt x="14" y="7"/>
                    <a:pt x="14" y="7"/>
                  </a:cubicBezTo>
                  <a:cubicBezTo>
                    <a:pt x="13" y="7"/>
                    <a:pt x="13" y="7"/>
                    <a:pt x="13" y="7"/>
                  </a:cubicBezTo>
                  <a:cubicBezTo>
                    <a:pt x="12" y="7"/>
                    <a:pt x="13" y="7"/>
                    <a:pt x="12" y="7"/>
                  </a:cubicBezTo>
                  <a:cubicBezTo>
                    <a:pt x="11" y="3"/>
                    <a:pt x="11" y="4"/>
                    <a:pt x="1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31">
              <a:extLst>
                <a:ext uri="{FF2B5EF4-FFF2-40B4-BE49-F238E27FC236}">
                  <a16:creationId xmlns:a16="http://schemas.microsoft.com/office/drawing/2014/main" id="{542E730E-BA71-42CF-8E15-2D8FE24168EA}"/>
                </a:ext>
              </a:extLst>
            </p:cNvPr>
            <p:cNvSpPr>
              <a:spLocks/>
            </p:cNvSpPr>
            <p:nvPr/>
          </p:nvSpPr>
          <p:spPr bwMode="auto">
            <a:xfrm>
              <a:off x="8439338" y="9481939"/>
              <a:ext cx="565157" cy="636394"/>
            </a:xfrm>
            <a:custGeom>
              <a:avLst/>
              <a:gdLst>
                <a:gd name="T0" fmla="*/ 118 w 136"/>
                <a:gd name="T1" fmla="*/ 110 h 153"/>
                <a:gd name="T2" fmla="*/ 78 w 136"/>
                <a:gd name="T3" fmla="*/ 145 h 153"/>
                <a:gd name="T4" fmla="*/ 66 w 136"/>
                <a:gd name="T5" fmla="*/ 143 h 153"/>
                <a:gd name="T6" fmla="*/ 64 w 136"/>
                <a:gd name="T7" fmla="*/ 143 h 153"/>
                <a:gd name="T8" fmla="*/ 56 w 136"/>
                <a:gd name="T9" fmla="*/ 145 h 153"/>
                <a:gd name="T10" fmla="*/ 38 w 136"/>
                <a:gd name="T11" fmla="*/ 140 h 153"/>
                <a:gd name="T12" fmla="*/ 32 w 136"/>
                <a:gd name="T13" fmla="*/ 146 h 153"/>
                <a:gd name="T14" fmla="*/ 29 w 136"/>
                <a:gd name="T15" fmla="*/ 150 h 153"/>
                <a:gd name="T16" fmla="*/ 20 w 136"/>
                <a:gd name="T17" fmla="*/ 148 h 153"/>
                <a:gd name="T18" fmla="*/ 17 w 136"/>
                <a:gd name="T19" fmla="*/ 140 h 153"/>
                <a:gd name="T20" fmla="*/ 12 w 136"/>
                <a:gd name="T21" fmla="*/ 130 h 153"/>
                <a:gd name="T22" fmla="*/ 13 w 136"/>
                <a:gd name="T23" fmla="*/ 126 h 153"/>
                <a:gd name="T24" fmla="*/ 10 w 136"/>
                <a:gd name="T25" fmla="*/ 123 h 153"/>
                <a:gd name="T26" fmla="*/ 10 w 136"/>
                <a:gd name="T27" fmla="*/ 120 h 153"/>
                <a:gd name="T28" fmla="*/ 12 w 136"/>
                <a:gd name="T29" fmla="*/ 118 h 153"/>
                <a:gd name="T30" fmla="*/ 10 w 136"/>
                <a:gd name="T31" fmla="*/ 115 h 153"/>
                <a:gd name="T32" fmla="*/ 7 w 136"/>
                <a:gd name="T33" fmla="*/ 106 h 153"/>
                <a:gd name="T34" fmla="*/ 3 w 136"/>
                <a:gd name="T35" fmla="*/ 94 h 153"/>
                <a:gd name="T36" fmla="*/ 1 w 136"/>
                <a:gd name="T37" fmla="*/ 87 h 153"/>
                <a:gd name="T38" fmla="*/ 1 w 136"/>
                <a:gd name="T39" fmla="*/ 85 h 153"/>
                <a:gd name="T40" fmla="*/ 7 w 136"/>
                <a:gd name="T41" fmla="*/ 79 h 153"/>
                <a:gd name="T42" fmla="*/ 9 w 136"/>
                <a:gd name="T43" fmla="*/ 76 h 153"/>
                <a:gd name="T44" fmla="*/ 5 w 136"/>
                <a:gd name="T45" fmla="*/ 74 h 153"/>
                <a:gd name="T46" fmla="*/ 5 w 136"/>
                <a:gd name="T47" fmla="*/ 63 h 153"/>
                <a:gd name="T48" fmla="*/ 4 w 136"/>
                <a:gd name="T49" fmla="*/ 57 h 153"/>
                <a:gd name="T50" fmla="*/ 7 w 136"/>
                <a:gd name="T51" fmla="*/ 52 h 153"/>
                <a:gd name="T52" fmla="*/ 7 w 136"/>
                <a:gd name="T53" fmla="*/ 48 h 153"/>
                <a:gd name="T54" fmla="*/ 8 w 136"/>
                <a:gd name="T55" fmla="*/ 34 h 153"/>
                <a:gd name="T56" fmla="*/ 0 w 136"/>
                <a:gd name="T57" fmla="*/ 14 h 153"/>
                <a:gd name="T58" fmla="*/ 10 w 136"/>
                <a:gd name="T59" fmla="*/ 16 h 153"/>
                <a:gd name="T60" fmla="*/ 18 w 136"/>
                <a:gd name="T61" fmla="*/ 11 h 153"/>
                <a:gd name="T62" fmla="*/ 26 w 136"/>
                <a:gd name="T63" fmla="*/ 7 h 153"/>
                <a:gd name="T64" fmla="*/ 44 w 136"/>
                <a:gd name="T65" fmla="*/ 0 h 153"/>
                <a:gd name="T66" fmla="*/ 47 w 136"/>
                <a:gd name="T67" fmla="*/ 0 h 153"/>
                <a:gd name="T68" fmla="*/ 48 w 136"/>
                <a:gd name="T69" fmla="*/ 2 h 153"/>
                <a:gd name="T70" fmla="*/ 47 w 136"/>
                <a:gd name="T71" fmla="*/ 9 h 153"/>
                <a:gd name="T72" fmla="*/ 48 w 136"/>
                <a:gd name="T73" fmla="*/ 17 h 153"/>
                <a:gd name="T74" fmla="*/ 48 w 136"/>
                <a:gd name="T75" fmla="*/ 19 h 153"/>
                <a:gd name="T76" fmla="*/ 50 w 136"/>
                <a:gd name="T77" fmla="*/ 22 h 153"/>
                <a:gd name="T78" fmla="*/ 51 w 136"/>
                <a:gd name="T79" fmla="*/ 23 h 153"/>
                <a:gd name="T80" fmla="*/ 58 w 136"/>
                <a:gd name="T81" fmla="*/ 31 h 153"/>
                <a:gd name="T82" fmla="*/ 70 w 136"/>
                <a:gd name="T83" fmla="*/ 33 h 153"/>
                <a:gd name="T84" fmla="*/ 74 w 136"/>
                <a:gd name="T85" fmla="*/ 33 h 153"/>
                <a:gd name="T86" fmla="*/ 84 w 136"/>
                <a:gd name="T87" fmla="*/ 39 h 153"/>
                <a:gd name="T88" fmla="*/ 91 w 136"/>
                <a:gd name="T89" fmla="*/ 43 h 153"/>
                <a:gd name="T90" fmla="*/ 103 w 136"/>
                <a:gd name="T91" fmla="*/ 50 h 153"/>
                <a:gd name="T92" fmla="*/ 104 w 136"/>
                <a:gd name="T93" fmla="*/ 52 h 153"/>
                <a:gd name="T94" fmla="*/ 101 w 136"/>
                <a:gd name="T95" fmla="*/ 61 h 153"/>
                <a:gd name="T96" fmla="*/ 127 w 136"/>
                <a:gd name="T97" fmla="*/ 75 h 153"/>
                <a:gd name="T98" fmla="*/ 127 w 136"/>
                <a:gd name="T99" fmla="*/ 87 h 153"/>
                <a:gd name="T100" fmla="*/ 133 w 136"/>
                <a:gd name="T101" fmla="*/ 90 h 153"/>
                <a:gd name="T102" fmla="*/ 136 w 136"/>
                <a:gd name="T103" fmla="*/ 98 h 153"/>
                <a:gd name="T104" fmla="*/ 134 w 136"/>
                <a:gd name="T105" fmla="*/ 107 h 153"/>
                <a:gd name="T106" fmla="*/ 132 w 136"/>
                <a:gd name="T107" fmla="*/ 119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6" h="153">
                  <a:moveTo>
                    <a:pt x="129" y="121"/>
                  </a:moveTo>
                  <a:cubicBezTo>
                    <a:pt x="129" y="118"/>
                    <a:pt x="129" y="119"/>
                    <a:pt x="129" y="117"/>
                  </a:cubicBezTo>
                  <a:cubicBezTo>
                    <a:pt x="128" y="116"/>
                    <a:pt x="128" y="116"/>
                    <a:pt x="128" y="116"/>
                  </a:cubicBezTo>
                  <a:cubicBezTo>
                    <a:pt x="122" y="112"/>
                    <a:pt x="128" y="116"/>
                    <a:pt x="118" y="110"/>
                  </a:cubicBezTo>
                  <a:cubicBezTo>
                    <a:pt x="100" y="110"/>
                    <a:pt x="106" y="111"/>
                    <a:pt x="88" y="114"/>
                  </a:cubicBezTo>
                  <a:cubicBezTo>
                    <a:pt x="86" y="120"/>
                    <a:pt x="87" y="118"/>
                    <a:pt x="82" y="125"/>
                  </a:cubicBezTo>
                  <a:cubicBezTo>
                    <a:pt x="82" y="129"/>
                    <a:pt x="82" y="128"/>
                    <a:pt x="82" y="131"/>
                  </a:cubicBezTo>
                  <a:cubicBezTo>
                    <a:pt x="82" y="132"/>
                    <a:pt x="79" y="144"/>
                    <a:pt x="78" y="145"/>
                  </a:cubicBezTo>
                  <a:cubicBezTo>
                    <a:pt x="78" y="145"/>
                    <a:pt x="78" y="145"/>
                    <a:pt x="77" y="144"/>
                  </a:cubicBezTo>
                  <a:cubicBezTo>
                    <a:pt x="77" y="144"/>
                    <a:pt x="76" y="143"/>
                    <a:pt x="76" y="142"/>
                  </a:cubicBezTo>
                  <a:cubicBezTo>
                    <a:pt x="76" y="142"/>
                    <a:pt x="67" y="143"/>
                    <a:pt x="67" y="143"/>
                  </a:cubicBezTo>
                  <a:cubicBezTo>
                    <a:pt x="66" y="143"/>
                    <a:pt x="66" y="143"/>
                    <a:pt x="66" y="143"/>
                  </a:cubicBezTo>
                  <a:cubicBezTo>
                    <a:pt x="66" y="143"/>
                    <a:pt x="66" y="143"/>
                    <a:pt x="66" y="143"/>
                  </a:cubicBezTo>
                  <a:cubicBezTo>
                    <a:pt x="65" y="143"/>
                    <a:pt x="65" y="143"/>
                    <a:pt x="65" y="143"/>
                  </a:cubicBezTo>
                  <a:cubicBezTo>
                    <a:pt x="65" y="143"/>
                    <a:pt x="65" y="143"/>
                    <a:pt x="65" y="143"/>
                  </a:cubicBezTo>
                  <a:cubicBezTo>
                    <a:pt x="64" y="143"/>
                    <a:pt x="64" y="143"/>
                    <a:pt x="64" y="143"/>
                  </a:cubicBezTo>
                  <a:cubicBezTo>
                    <a:pt x="63" y="143"/>
                    <a:pt x="63" y="143"/>
                    <a:pt x="63" y="143"/>
                  </a:cubicBezTo>
                  <a:cubicBezTo>
                    <a:pt x="59" y="151"/>
                    <a:pt x="60" y="149"/>
                    <a:pt x="60" y="152"/>
                  </a:cubicBezTo>
                  <a:cubicBezTo>
                    <a:pt x="59" y="152"/>
                    <a:pt x="59" y="152"/>
                    <a:pt x="59" y="152"/>
                  </a:cubicBezTo>
                  <a:cubicBezTo>
                    <a:pt x="59" y="151"/>
                    <a:pt x="57" y="147"/>
                    <a:pt x="56" y="145"/>
                  </a:cubicBezTo>
                  <a:cubicBezTo>
                    <a:pt x="51" y="143"/>
                    <a:pt x="47" y="144"/>
                    <a:pt x="43" y="144"/>
                  </a:cubicBezTo>
                  <a:cubicBezTo>
                    <a:pt x="42" y="143"/>
                    <a:pt x="40" y="141"/>
                    <a:pt x="40" y="141"/>
                  </a:cubicBezTo>
                  <a:cubicBezTo>
                    <a:pt x="39" y="140"/>
                    <a:pt x="39" y="140"/>
                    <a:pt x="39" y="140"/>
                  </a:cubicBezTo>
                  <a:cubicBezTo>
                    <a:pt x="38" y="140"/>
                    <a:pt x="38" y="140"/>
                    <a:pt x="38" y="140"/>
                  </a:cubicBezTo>
                  <a:cubicBezTo>
                    <a:pt x="38" y="140"/>
                    <a:pt x="38" y="140"/>
                    <a:pt x="38" y="140"/>
                  </a:cubicBezTo>
                  <a:cubicBezTo>
                    <a:pt x="38" y="142"/>
                    <a:pt x="37" y="143"/>
                    <a:pt x="37" y="144"/>
                  </a:cubicBezTo>
                  <a:cubicBezTo>
                    <a:pt x="35" y="144"/>
                    <a:pt x="34" y="145"/>
                    <a:pt x="33" y="145"/>
                  </a:cubicBezTo>
                  <a:cubicBezTo>
                    <a:pt x="32" y="146"/>
                    <a:pt x="32" y="146"/>
                    <a:pt x="32" y="146"/>
                  </a:cubicBezTo>
                  <a:cubicBezTo>
                    <a:pt x="32" y="147"/>
                    <a:pt x="32" y="146"/>
                    <a:pt x="32" y="147"/>
                  </a:cubicBezTo>
                  <a:cubicBezTo>
                    <a:pt x="30" y="149"/>
                    <a:pt x="30" y="149"/>
                    <a:pt x="30" y="149"/>
                  </a:cubicBezTo>
                  <a:cubicBezTo>
                    <a:pt x="29" y="149"/>
                    <a:pt x="29" y="149"/>
                    <a:pt x="29" y="149"/>
                  </a:cubicBezTo>
                  <a:cubicBezTo>
                    <a:pt x="29" y="150"/>
                    <a:pt x="29" y="150"/>
                    <a:pt x="29" y="150"/>
                  </a:cubicBezTo>
                  <a:cubicBezTo>
                    <a:pt x="28" y="151"/>
                    <a:pt x="28" y="152"/>
                    <a:pt x="27" y="152"/>
                  </a:cubicBezTo>
                  <a:cubicBezTo>
                    <a:pt x="22" y="153"/>
                    <a:pt x="22" y="153"/>
                    <a:pt x="21" y="153"/>
                  </a:cubicBezTo>
                  <a:cubicBezTo>
                    <a:pt x="20" y="153"/>
                    <a:pt x="20" y="153"/>
                    <a:pt x="20" y="152"/>
                  </a:cubicBezTo>
                  <a:cubicBezTo>
                    <a:pt x="19" y="152"/>
                    <a:pt x="20" y="150"/>
                    <a:pt x="20" y="148"/>
                  </a:cubicBezTo>
                  <a:cubicBezTo>
                    <a:pt x="19" y="147"/>
                    <a:pt x="19" y="147"/>
                    <a:pt x="19" y="147"/>
                  </a:cubicBezTo>
                  <a:cubicBezTo>
                    <a:pt x="19" y="145"/>
                    <a:pt x="19" y="144"/>
                    <a:pt x="18" y="143"/>
                  </a:cubicBezTo>
                  <a:cubicBezTo>
                    <a:pt x="17" y="142"/>
                    <a:pt x="17" y="142"/>
                    <a:pt x="17" y="142"/>
                  </a:cubicBezTo>
                  <a:cubicBezTo>
                    <a:pt x="17" y="141"/>
                    <a:pt x="17" y="141"/>
                    <a:pt x="17" y="140"/>
                  </a:cubicBezTo>
                  <a:cubicBezTo>
                    <a:pt x="16" y="138"/>
                    <a:pt x="16" y="138"/>
                    <a:pt x="16" y="138"/>
                  </a:cubicBezTo>
                  <a:cubicBezTo>
                    <a:pt x="16" y="135"/>
                    <a:pt x="16" y="136"/>
                    <a:pt x="16" y="134"/>
                  </a:cubicBezTo>
                  <a:cubicBezTo>
                    <a:pt x="14" y="132"/>
                    <a:pt x="15" y="133"/>
                    <a:pt x="13" y="130"/>
                  </a:cubicBezTo>
                  <a:cubicBezTo>
                    <a:pt x="12" y="130"/>
                    <a:pt x="12" y="130"/>
                    <a:pt x="12" y="130"/>
                  </a:cubicBezTo>
                  <a:cubicBezTo>
                    <a:pt x="12" y="129"/>
                    <a:pt x="12" y="129"/>
                    <a:pt x="12" y="129"/>
                  </a:cubicBezTo>
                  <a:cubicBezTo>
                    <a:pt x="12" y="129"/>
                    <a:pt x="12" y="128"/>
                    <a:pt x="12" y="127"/>
                  </a:cubicBezTo>
                  <a:cubicBezTo>
                    <a:pt x="13" y="126"/>
                    <a:pt x="13" y="126"/>
                    <a:pt x="13" y="126"/>
                  </a:cubicBezTo>
                  <a:cubicBezTo>
                    <a:pt x="13" y="126"/>
                    <a:pt x="13" y="126"/>
                    <a:pt x="13" y="126"/>
                  </a:cubicBezTo>
                  <a:cubicBezTo>
                    <a:pt x="13" y="126"/>
                    <a:pt x="13" y="126"/>
                    <a:pt x="13" y="126"/>
                  </a:cubicBezTo>
                  <a:cubicBezTo>
                    <a:pt x="12" y="125"/>
                    <a:pt x="11" y="125"/>
                    <a:pt x="10" y="124"/>
                  </a:cubicBezTo>
                  <a:cubicBezTo>
                    <a:pt x="10" y="124"/>
                    <a:pt x="10" y="124"/>
                    <a:pt x="10" y="124"/>
                  </a:cubicBezTo>
                  <a:cubicBezTo>
                    <a:pt x="10" y="123"/>
                    <a:pt x="10" y="123"/>
                    <a:pt x="10" y="123"/>
                  </a:cubicBezTo>
                  <a:cubicBezTo>
                    <a:pt x="10" y="123"/>
                    <a:pt x="10" y="123"/>
                    <a:pt x="10" y="122"/>
                  </a:cubicBezTo>
                  <a:cubicBezTo>
                    <a:pt x="10" y="121"/>
                    <a:pt x="10" y="121"/>
                    <a:pt x="10" y="121"/>
                  </a:cubicBezTo>
                  <a:cubicBezTo>
                    <a:pt x="10" y="120"/>
                    <a:pt x="10" y="120"/>
                    <a:pt x="10" y="120"/>
                  </a:cubicBezTo>
                  <a:cubicBezTo>
                    <a:pt x="10" y="120"/>
                    <a:pt x="10" y="120"/>
                    <a:pt x="10" y="120"/>
                  </a:cubicBezTo>
                  <a:cubicBezTo>
                    <a:pt x="10" y="120"/>
                    <a:pt x="10" y="120"/>
                    <a:pt x="10" y="120"/>
                  </a:cubicBezTo>
                  <a:cubicBezTo>
                    <a:pt x="10" y="119"/>
                    <a:pt x="10" y="119"/>
                    <a:pt x="10" y="119"/>
                  </a:cubicBezTo>
                  <a:cubicBezTo>
                    <a:pt x="11" y="119"/>
                    <a:pt x="11" y="119"/>
                    <a:pt x="11" y="119"/>
                  </a:cubicBezTo>
                  <a:cubicBezTo>
                    <a:pt x="12" y="118"/>
                    <a:pt x="12" y="118"/>
                    <a:pt x="12" y="118"/>
                  </a:cubicBezTo>
                  <a:cubicBezTo>
                    <a:pt x="12" y="117"/>
                    <a:pt x="12" y="117"/>
                    <a:pt x="12" y="117"/>
                  </a:cubicBezTo>
                  <a:cubicBezTo>
                    <a:pt x="12" y="117"/>
                    <a:pt x="12" y="117"/>
                    <a:pt x="12" y="117"/>
                  </a:cubicBezTo>
                  <a:cubicBezTo>
                    <a:pt x="10" y="116"/>
                    <a:pt x="10" y="116"/>
                    <a:pt x="10" y="116"/>
                  </a:cubicBezTo>
                  <a:cubicBezTo>
                    <a:pt x="10" y="115"/>
                    <a:pt x="10" y="115"/>
                    <a:pt x="10" y="115"/>
                  </a:cubicBezTo>
                  <a:cubicBezTo>
                    <a:pt x="11" y="115"/>
                    <a:pt x="12" y="113"/>
                    <a:pt x="13" y="112"/>
                  </a:cubicBezTo>
                  <a:cubicBezTo>
                    <a:pt x="13" y="112"/>
                    <a:pt x="13" y="112"/>
                    <a:pt x="13" y="112"/>
                  </a:cubicBezTo>
                  <a:cubicBezTo>
                    <a:pt x="13" y="111"/>
                    <a:pt x="13" y="111"/>
                    <a:pt x="13" y="111"/>
                  </a:cubicBezTo>
                  <a:cubicBezTo>
                    <a:pt x="11" y="110"/>
                    <a:pt x="8" y="108"/>
                    <a:pt x="7" y="106"/>
                  </a:cubicBezTo>
                  <a:cubicBezTo>
                    <a:pt x="7" y="105"/>
                    <a:pt x="7" y="101"/>
                    <a:pt x="5" y="97"/>
                  </a:cubicBezTo>
                  <a:cubicBezTo>
                    <a:pt x="6" y="96"/>
                    <a:pt x="6" y="96"/>
                    <a:pt x="6" y="96"/>
                  </a:cubicBezTo>
                  <a:cubicBezTo>
                    <a:pt x="6" y="96"/>
                    <a:pt x="6" y="96"/>
                    <a:pt x="6" y="96"/>
                  </a:cubicBezTo>
                  <a:cubicBezTo>
                    <a:pt x="5" y="95"/>
                    <a:pt x="4" y="95"/>
                    <a:pt x="3" y="94"/>
                  </a:cubicBezTo>
                  <a:cubicBezTo>
                    <a:pt x="3" y="92"/>
                    <a:pt x="3" y="92"/>
                    <a:pt x="3" y="92"/>
                  </a:cubicBezTo>
                  <a:cubicBezTo>
                    <a:pt x="1" y="91"/>
                    <a:pt x="1" y="91"/>
                    <a:pt x="1" y="91"/>
                  </a:cubicBezTo>
                  <a:cubicBezTo>
                    <a:pt x="1" y="89"/>
                    <a:pt x="1" y="89"/>
                    <a:pt x="1" y="88"/>
                  </a:cubicBezTo>
                  <a:cubicBezTo>
                    <a:pt x="1" y="87"/>
                    <a:pt x="1" y="87"/>
                    <a:pt x="1" y="87"/>
                  </a:cubicBezTo>
                  <a:cubicBezTo>
                    <a:pt x="0" y="87"/>
                    <a:pt x="0" y="87"/>
                    <a:pt x="0" y="87"/>
                  </a:cubicBezTo>
                  <a:cubicBezTo>
                    <a:pt x="0" y="86"/>
                    <a:pt x="0" y="86"/>
                    <a:pt x="0" y="86"/>
                  </a:cubicBezTo>
                  <a:cubicBezTo>
                    <a:pt x="0" y="86"/>
                    <a:pt x="0" y="86"/>
                    <a:pt x="0" y="86"/>
                  </a:cubicBezTo>
                  <a:cubicBezTo>
                    <a:pt x="1" y="85"/>
                    <a:pt x="1" y="85"/>
                    <a:pt x="1" y="85"/>
                  </a:cubicBezTo>
                  <a:cubicBezTo>
                    <a:pt x="2" y="84"/>
                    <a:pt x="2" y="84"/>
                    <a:pt x="2" y="84"/>
                  </a:cubicBezTo>
                  <a:cubicBezTo>
                    <a:pt x="2" y="84"/>
                    <a:pt x="2" y="84"/>
                    <a:pt x="2" y="84"/>
                  </a:cubicBezTo>
                  <a:cubicBezTo>
                    <a:pt x="4" y="82"/>
                    <a:pt x="4" y="81"/>
                    <a:pt x="6" y="79"/>
                  </a:cubicBezTo>
                  <a:cubicBezTo>
                    <a:pt x="7" y="79"/>
                    <a:pt x="7" y="79"/>
                    <a:pt x="7" y="79"/>
                  </a:cubicBezTo>
                  <a:cubicBezTo>
                    <a:pt x="7" y="78"/>
                    <a:pt x="7" y="78"/>
                    <a:pt x="7" y="77"/>
                  </a:cubicBezTo>
                  <a:cubicBezTo>
                    <a:pt x="7" y="77"/>
                    <a:pt x="7" y="77"/>
                    <a:pt x="7" y="77"/>
                  </a:cubicBezTo>
                  <a:cubicBezTo>
                    <a:pt x="8" y="76"/>
                    <a:pt x="8" y="76"/>
                    <a:pt x="9" y="76"/>
                  </a:cubicBezTo>
                  <a:cubicBezTo>
                    <a:pt x="9" y="76"/>
                    <a:pt x="9" y="76"/>
                    <a:pt x="9" y="76"/>
                  </a:cubicBezTo>
                  <a:cubicBezTo>
                    <a:pt x="9" y="75"/>
                    <a:pt x="9" y="75"/>
                    <a:pt x="9" y="75"/>
                  </a:cubicBezTo>
                  <a:cubicBezTo>
                    <a:pt x="8" y="75"/>
                    <a:pt x="8" y="75"/>
                    <a:pt x="8" y="75"/>
                  </a:cubicBezTo>
                  <a:cubicBezTo>
                    <a:pt x="6" y="74"/>
                    <a:pt x="6" y="74"/>
                    <a:pt x="6" y="74"/>
                  </a:cubicBezTo>
                  <a:cubicBezTo>
                    <a:pt x="5" y="74"/>
                    <a:pt x="5" y="74"/>
                    <a:pt x="5" y="74"/>
                  </a:cubicBezTo>
                  <a:cubicBezTo>
                    <a:pt x="5" y="74"/>
                    <a:pt x="5" y="74"/>
                    <a:pt x="5" y="73"/>
                  </a:cubicBezTo>
                  <a:cubicBezTo>
                    <a:pt x="4" y="72"/>
                    <a:pt x="3" y="69"/>
                    <a:pt x="2" y="67"/>
                  </a:cubicBezTo>
                  <a:cubicBezTo>
                    <a:pt x="2" y="67"/>
                    <a:pt x="2" y="67"/>
                    <a:pt x="2" y="67"/>
                  </a:cubicBezTo>
                  <a:cubicBezTo>
                    <a:pt x="4" y="64"/>
                    <a:pt x="4" y="64"/>
                    <a:pt x="5" y="63"/>
                  </a:cubicBezTo>
                  <a:cubicBezTo>
                    <a:pt x="5" y="62"/>
                    <a:pt x="5" y="62"/>
                    <a:pt x="5" y="62"/>
                  </a:cubicBezTo>
                  <a:cubicBezTo>
                    <a:pt x="4" y="61"/>
                    <a:pt x="3" y="61"/>
                    <a:pt x="3" y="60"/>
                  </a:cubicBezTo>
                  <a:cubicBezTo>
                    <a:pt x="3" y="59"/>
                    <a:pt x="3" y="59"/>
                    <a:pt x="3" y="58"/>
                  </a:cubicBezTo>
                  <a:cubicBezTo>
                    <a:pt x="4" y="57"/>
                    <a:pt x="4" y="57"/>
                    <a:pt x="4" y="57"/>
                  </a:cubicBezTo>
                  <a:cubicBezTo>
                    <a:pt x="4" y="56"/>
                    <a:pt x="4" y="56"/>
                    <a:pt x="4" y="55"/>
                  </a:cubicBezTo>
                  <a:cubicBezTo>
                    <a:pt x="5" y="55"/>
                    <a:pt x="5" y="55"/>
                    <a:pt x="6" y="54"/>
                  </a:cubicBezTo>
                  <a:cubicBezTo>
                    <a:pt x="7" y="53"/>
                    <a:pt x="6" y="53"/>
                    <a:pt x="7" y="53"/>
                  </a:cubicBezTo>
                  <a:cubicBezTo>
                    <a:pt x="7" y="52"/>
                    <a:pt x="7" y="52"/>
                    <a:pt x="7" y="52"/>
                  </a:cubicBezTo>
                  <a:cubicBezTo>
                    <a:pt x="7" y="51"/>
                    <a:pt x="7" y="51"/>
                    <a:pt x="7" y="51"/>
                  </a:cubicBezTo>
                  <a:cubicBezTo>
                    <a:pt x="8" y="51"/>
                    <a:pt x="8" y="51"/>
                    <a:pt x="8" y="51"/>
                  </a:cubicBezTo>
                  <a:cubicBezTo>
                    <a:pt x="8" y="50"/>
                    <a:pt x="8" y="50"/>
                    <a:pt x="8" y="50"/>
                  </a:cubicBezTo>
                  <a:cubicBezTo>
                    <a:pt x="8" y="50"/>
                    <a:pt x="8" y="49"/>
                    <a:pt x="7" y="48"/>
                  </a:cubicBezTo>
                  <a:cubicBezTo>
                    <a:pt x="7" y="46"/>
                    <a:pt x="7" y="46"/>
                    <a:pt x="6" y="45"/>
                  </a:cubicBezTo>
                  <a:cubicBezTo>
                    <a:pt x="6" y="44"/>
                    <a:pt x="6" y="45"/>
                    <a:pt x="7" y="44"/>
                  </a:cubicBezTo>
                  <a:cubicBezTo>
                    <a:pt x="8" y="41"/>
                    <a:pt x="7" y="40"/>
                    <a:pt x="7" y="36"/>
                  </a:cubicBezTo>
                  <a:cubicBezTo>
                    <a:pt x="8" y="35"/>
                    <a:pt x="8" y="35"/>
                    <a:pt x="8" y="34"/>
                  </a:cubicBezTo>
                  <a:cubicBezTo>
                    <a:pt x="9" y="34"/>
                    <a:pt x="9" y="34"/>
                    <a:pt x="10" y="33"/>
                  </a:cubicBezTo>
                  <a:cubicBezTo>
                    <a:pt x="10" y="33"/>
                    <a:pt x="10" y="33"/>
                    <a:pt x="10" y="33"/>
                  </a:cubicBezTo>
                  <a:cubicBezTo>
                    <a:pt x="10" y="32"/>
                    <a:pt x="10" y="32"/>
                    <a:pt x="11" y="31"/>
                  </a:cubicBezTo>
                  <a:cubicBezTo>
                    <a:pt x="4" y="20"/>
                    <a:pt x="3" y="18"/>
                    <a:pt x="0" y="14"/>
                  </a:cubicBezTo>
                  <a:cubicBezTo>
                    <a:pt x="5" y="14"/>
                    <a:pt x="4" y="14"/>
                    <a:pt x="9" y="14"/>
                  </a:cubicBezTo>
                  <a:cubicBezTo>
                    <a:pt x="9" y="15"/>
                    <a:pt x="9" y="15"/>
                    <a:pt x="9" y="15"/>
                  </a:cubicBezTo>
                  <a:cubicBezTo>
                    <a:pt x="10" y="15"/>
                    <a:pt x="10" y="15"/>
                    <a:pt x="10" y="15"/>
                  </a:cubicBezTo>
                  <a:cubicBezTo>
                    <a:pt x="10" y="16"/>
                    <a:pt x="10" y="16"/>
                    <a:pt x="10" y="16"/>
                  </a:cubicBezTo>
                  <a:cubicBezTo>
                    <a:pt x="11" y="16"/>
                    <a:pt x="10" y="16"/>
                    <a:pt x="11" y="16"/>
                  </a:cubicBezTo>
                  <a:cubicBezTo>
                    <a:pt x="13" y="15"/>
                    <a:pt x="13" y="15"/>
                    <a:pt x="15" y="14"/>
                  </a:cubicBezTo>
                  <a:cubicBezTo>
                    <a:pt x="17" y="12"/>
                    <a:pt x="15" y="14"/>
                    <a:pt x="17" y="11"/>
                  </a:cubicBezTo>
                  <a:cubicBezTo>
                    <a:pt x="18" y="11"/>
                    <a:pt x="18" y="11"/>
                    <a:pt x="18" y="11"/>
                  </a:cubicBezTo>
                  <a:cubicBezTo>
                    <a:pt x="20" y="10"/>
                    <a:pt x="20" y="10"/>
                    <a:pt x="20" y="10"/>
                  </a:cubicBezTo>
                  <a:cubicBezTo>
                    <a:pt x="21" y="11"/>
                    <a:pt x="21" y="11"/>
                    <a:pt x="21" y="11"/>
                  </a:cubicBezTo>
                  <a:cubicBezTo>
                    <a:pt x="21" y="11"/>
                    <a:pt x="21" y="11"/>
                    <a:pt x="21" y="11"/>
                  </a:cubicBezTo>
                  <a:cubicBezTo>
                    <a:pt x="22" y="9"/>
                    <a:pt x="23" y="8"/>
                    <a:pt x="26" y="7"/>
                  </a:cubicBezTo>
                  <a:cubicBezTo>
                    <a:pt x="26" y="7"/>
                    <a:pt x="26" y="7"/>
                    <a:pt x="26" y="7"/>
                  </a:cubicBezTo>
                  <a:cubicBezTo>
                    <a:pt x="27" y="6"/>
                    <a:pt x="27" y="6"/>
                    <a:pt x="27" y="6"/>
                  </a:cubicBezTo>
                  <a:cubicBezTo>
                    <a:pt x="31" y="4"/>
                    <a:pt x="30" y="4"/>
                    <a:pt x="34" y="2"/>
                  </a:cubicBezTo>
                  <a:cubicBezTo>
                    <a:pt x="39" y="1"/>
                    <a:pt x="35" y="1"/>
                    <a:pt x="44" y="0"/>
                  </a:cubicBezTo>
                  <a:cubicBezTo>
                    <a:pt x="45" y="1"/>
                    <a:pt x="45" y="1"/>
                    <a:pt x="45" y="1"/>
                  </a:cubicBezTo>
                  <a:cubicBezTo>
                    <a:pt x="46" y="1"/>
                    <a:pt x="46" y="1"/>
                    <a:pt x="46" y="1"/>
                  </a:cubicBezTo>
                  <a:cubicBezTo>
                    <a:pt x="46" y="0"/>
                    <a:pt x="46" y="0"/>
                    <a:pt x="46" y="0"/>
                  </a:cubicBezTo>
                  <a:cubicBezTo>
                    <a:pt x="47" y="0"/>
                    <a:pt x="47" y="0"/>
                    <a:pt x="47" y="0"/>
                  </a:cubicBezTo>
                  <a:cubicBezTo>
                    <a:pt x="47" y="0"/>
                    <a:pt x="47" y="0"/>
                    <a:pt x="47" y="0"/>
                  </a:cubicBezTo>
                  <a:cubicBezTo>
                    <a:pt x="48" y="1"/>
                    <a:pt x="48" y="1"/>
                    <a:pt x="48" y="1"/>
                  </a:cubicBezTo>
                  <a:cubicBezTo>
                    <a:pt x="48" y="1"/>
                    <a:pt x="48" y="1"/>
                    <a:pt x="48" y="1"/>
                  </a:cubicBezTo>
                  <a:cubicBezTo>
                    <a:pt x="48" y="2"/>
                    <a:pt x="48" y="2"/>
                    <a:pt x="48" y="2"/>
                  </a:cubicBezTo>
                  <a:cubicBezTo>
                    <a:pt x="48" y="3"/>
                    <a:pt x="48" y="3"/>
                    <a:pt x="49" y="5"/>
                  </a:cubicBezTo>
                  <a:cubicBezTo>
                    <a:pt x="48" y="6"/>
                    <a:pt x="48" y="6"/>
                    <a:pt x="48" y="6"/>
                  </a:cubicBezTo>
                  <a:cubicBezTo>
                    <a:pt x="48" y="7"/>
                    <a:pt x="48" y="7"/>
                    <a:pt x="47" y="8"/>
                  </a:cubicBezTo>
                  <a:cubicBezTo>
                    <a:pt x="47" y="9"/>
                    <a:pt x="47" y="9"/>
                    <a:pt x="47" y="9"/>
                  </a:cubicBezTo>
                  <a:cubicBezTo>
                    <a:pt x="47" y="10"/>
                    <a:pt x="48" y="11"/>
                    <a:pt x="48" y="13"/>
                  </a:cubicBezTo>
                  <a:cubicBezTo>
                    <a:pt x="48" y="15"/>
                    <a:pt x="48" y="15"/>
                    <a:pt x="48" y="15"/>
                  </a:cubicBezTo>
                  <a:cubicBezTo>
                    <a:pt x="48" y="16"/>
                    <a:pt x="48" y="15"/>
                    <a:pt x="47" y="16"/>
                  </a:cubicBezTo>
                  <a:cubicBezTo>
                    <a:pt x="48" y="17"/>
                    <a:pt x="48" y="17"/>
                    <a:pt x="48" y="17"/>
                  </a:cubicBezTo>
                  <a:cubicBezTo>
                    <a:pt x="48" y="18"/>
                    <a:pt x="48" y="18"/>
                    <a:pt x="48" y="18"/>
                  </a:cubicBezTo>
                  <a:cubicBezTo>
                    <a:pt x="48" y="18"/>
                    <a:pt x="48" y="18"/>
                    <a:pt x="48" y="18"/>
                  </a:cubicBezTo>
                  <a:cubicBezTo>
                    <a:pt x="48" y="18"/>
                    <a:pt x="48" y="18"/>
                    <a:pt x="48" y="18"/>
                  </a:cubicBezTo>
                  <a:cubicBezTo>
                    <a:pt x="48" y="19"/>
                    <a:pt x="48" y="19"/>
                    <a:pt x="48" y="19"/>
                  </a:cubicBezTo>
                  <a:cubicBezTo>
                    <a:pt x="49" y="20"/>
                    <a:pt x="49" y="20"/>
                    <a:pt x="49" y="20"/>
                  </a:cubicBezTo>
                  <a:cubicBezTo>
                    <a:pt x="50" y="21"/>
                    <a:pt x="50" y="21"/>
                    <a:pt x="50" y="21"/>
                  </a:cubicBezTo>
                  <a:cubicBezTo>
                    <a:pt x="50" y="22"/>
                    <a:pt x="50" y="22"/>
                    <a:pt x="50" y="22"/>
                  </a:cubicBezTo>
                  <a:cubicBezTo>
                    <a:pt x="50" y="22"/>
                    <a:pt x="50" y="22"/>
                    <a:pt x="50" y="22"/>
                  </a:cubicBezTo>
                  <a:cubicBezTo>
                    <a:pt x="50" y="23"/>
                    <a:pt x="50" y="23"/>
                    <a:pt x="50" y="23"/>
                  </a:cubicBezTo>
                  <a:cubicBezTo>
                    <a:pt x="50" y="23"/>
                    <a:pt x="50" y="23"/>
                    <a:pt x="50" y="23"/>
                  </a:cubicBezTo>
                  <a:cubicBezTo>
                    <a:pt x="50" y="23"/>
                    <a:pt x="50" y="23"/>
                    <a:pt x="51" y="23"/>
                  </a:cubicBezTo>
                  <a:cubicBezTo>
                    <a:pt x="51" y="23"/>
                    <a:pt x="51" y="23"/>
                    <a:pt x="51" y="23"/>
                  </a:cubicBezTo>
                  <a:cubicBezTo>
                    <a:pt x="51" y="24"/>
                    <a:pt x="52" y="24"/>
                    <a:pt x="52" y="25"/>
                  </a:cubicBezTo>
                  <a:cubicBezTo>
                    <a:pt x="53" y="26"/>
                    <a:pt x="53" y="26"/>
                    <a:pt x="54" y="26"/>
                  </a:cubicBezTo>
                  <a:cubicBezTo>
                    <a:pt x="56" y="28"/>
                    <a:pt x="54" y="27"/>
                    <a:pt x="57" y="29"/>
                  </a:cubicBezTo>
                  <a:cubicBezTo>
                    <a:pt x="58" y="29"/>
                    <a:pt x="58" y="29"/>
                    <a:pt x="58" y="31"/>
                  </a:cubicBezTo>
                  <a:cubicBezTo>
                    <a:pt x="62" y="32"/>
                    <a:pt x="60" y="31"/>
                    <a:pt x="64" y="32"/>
                  </a:cubicBezTo>
                  <a:cubicBezTo>
                    <a:pt x="65" y="31"/>
                    <a:pt x="65" y="31"/>
                    <a:pt x="65" y="31"/>
                  </a:cubicBezTo>
                  <a:cubicBezTo>
                    <a:pt x="67" y="31"/>
                    <a:pt x="67" y="31"/>
                    <a:pt x="67" y="31"/>
                  </a:cubicBezTo>
                  <a:cubicBezTo>
                    <a:pt x="68" y="32"/>
                    <a:pt x="68" y="32"/>
                    <a:pt x="70" y="33"/>
                  </a:cubicBezTo>
                  <a:cubicBezTo>
                    <a:pt x="72" y="34"/>
                    <a:pt x="72" y="34"/>
                    <a:pt x="72" y="34"/>
                  </a:cubicBezTo>
                  <a:cubicBezTo>
                    <a:pt x="72" y="33"/>
                    <a:pt x="72" y="33"/>
                    <a:pt x="72" y="33"/>
                  </a:cubicBezTo>
                  <a:cubicBezTo>
                    <a:pt x="73" y="33"/>
                    <a:pt x="73" y="33"/>
                    <a:pt x="73" y="33"/>
                  </a:cubicBezTo>
                  <a:cubicBezTo>
                    <a:pt x="74" y="33"/>
                    <a:pt x="74" y="33"/>
                    <a:pt x="74" y="33"/>
                  </a:cubicBezTo>
                  <a:cubicBezTo>
                    <a:pt x="74" y="34"/>
                    <a:pt x="74" y="34"/>
                    <a:pt x="74" y="35"/>
                  </a:cubicBezTo>
                  <a:cubicBezTo>
                    <a:pt x="76" y="36"/>
                    <a:pt x="75" y="36"/>
                    <a:pt x="77" y="37"/>
                  </a:cubicBezTo>
                  <a:cubicBezTo>
                    <a:pt x="78" y="37"/>
                    <a:pt x="78" y="37"/>
                    <a:pt x="78" y="37"/>
                  </a:cubicBezTo>
                  <a:cubicBezTo>
                    <a:pt x="80" y="38"/>
                    <a:pt x="82" y="39"/>
                    <a:pt x="84" y="39"/>
                  </a:cubicBezTo>
                  <a:cubicBezTo>
                    <a:pt x="84" y="39"/>
                    <a:pt x="84" y="39"/>
                    <a:pt x="84" y="39"/>
                  </a:cubicBezTo>
                  <a:cubicBezTo>
                    <a:pt x="85" y="40"/>
                    <a:pt x="85" y="40"/>
                    <a:pt x="85" y="40"/>
                  </a:cubicBezTo>
                  <a:cubicBezTo>
                    <a:pt x="86" y="41"/>
                    <a:pt x="86" y="42"/>
                    <a:pt x="88" y="43"/>
                  </a:cubicBezTo>
                  <a:cubicBezTo>
                    <a:pt x="89" y="43"/>
                    <a:pt x="90" y="43"/>
                    <a:pt x="91" y="43"/>
                  </a:cubicBezTo>
                  <a:cubicBezTo>
                    <a:pt x="93" y="43"/>
                    <a:pt x="95" y="43"/>
                    <a:pt x="96" y="43"/>
                  </a:cubicBezTo>
                  <a:cubicBezTo>
                    <a:pt x="101" y="45"/>
                    <a:pt x="99" y="44"/>
                    <a:pt x="102" y="46"/>
                  </a:cubicBezTo>
                  <a:cubicBezTo>
                    <a:pt x="103" y="48"/>
                    <a:pt x="103" y="48"/>
                    <a:pt x="103" y="49"/>
                  </a:cubicBezTo>
                  <a:cubicBezTo>
                    <a:pt x="103" y="50"/>
                    <a:pt x="103" y="50"/>
                    <a:pt x="103" y="50"/>
                  </a:cubicBezTo>
                  <a:cubicBezTo>
                    <a:pt x="103" y="50"/>
                    <a:pt x="103" y="50"/>
                    <a:pt x="103" y="50"/>
                  </a:cubicBezTo>
                  <a:cubicBezTo>
                    <a:pt x="103" y="51"/>
                    <a:pt x="103" y="51"/>
                    <a:pt x="103" y="51"/>
                  </a:cubicBezTo>
                  <a:cubicBezTo>
                    <a:pt x="103" y="52"/>
                    <a:pt x="103" y="52"/>
                    <a:pt x="103" y="52"/>
                  </a:cubicBezTo>
                  <a:cubicBezTo>
                    <a:pt x="104" y="52"/>
                    <a:pt x="104" y="52"/>
                    <a:pt x="104" y="52"/>
                  </a:cubicBezTo>
                  <a:cubicBezTo>
                    <a:pt x="104" y="53"/>
                    <a:pt x="104" y="53"/>
                    <a:pt x="104" y="55"/>
                  </a:cubicBezTo>
                  <a:cubicBezTo>
                    <a:pt x="105" y="56"/>
                    <a:pt x="105" y="56"/>
                    <a:pt x="105" y="56"/>
                  </a:cubicBezTo>
                  <a:cubicBezTo>
                    <a:pt x="105" y="61"/>
                    <a:pt x="105" y="61"/>
                    <a:pt x="105" y="61"/>
                  </a:cubicBezTo>
                  <a:cubicBezTo>
                    <a:pt x="103" y="61"/>
                    <a:pt x="104" y="61"/>
                    <a:pt x="101" y="61"/>
                  </a:cubicBezTo>
                  <a:cubicBezTo>
                    <a:pt x="102" y="62"/>
                    <a:pt x="105" y="65"/>
                    <a:pt x="105" y="66"/>
                  </a:cubicBezTo>
                  <a:cubicBezTo>
                    <a:pt x="105" y="68"/>
                    <a:pt x="106" y="73"/>
                    <a:pt x="106" y="75"/>
                  </a:cubicBezTo>
                  <a:cubicBezTo>
                    <a:pt x="108" y="75"/>
                    <a:pt x="125" y="76"/>
                    <a:pt x="126" y="75"/>
                  </a:cubicBezTo>
                  <a:cubicBezTo>
                    <a:pt x="127" y="75"/>
                    <a:pt x="127" y="75"/>
                    <a:pt x="127" y="75"/>
                  </a:cubicBezTo>
                  <a:cubicBezTo>
                    <a:pt x="127" y="76"/>
                    <a:pt x="127" y="76"/>
                    <a:pt x="127" y="77"/>
                  </a:cubicBezTo>
                  <a:cubicBezTo>
                    <a:pt x="125" y="79"/>
                    <a:pt x="125" y="79"/>
                    <a:pt x="125" y="79"/>
                  </a:cubicBezTo>
                  <a:cubicBezTo>
                    <a:pt x="125" y="81"/>
                    <a:pt x="126" y="84"/>
                    <a:pt x="126" y="86"/>
                  </a:cubicBezTo>
                  <a:cubicBezTo>
                    <a:pt x="127" y="87"/>
                    <a:pt x="127" y="87"/>
                    <a:pt x="127" y="87"/>
                  </a:cubicBezTo>
                  <a:cubicBezTo>
                    <a:pt x="128" y="88"/>
                    <a:pt x="128" y="87"/>
                    <a:pt x="131" y="89"/>
                  </a:cubicBezTo>
                  <a:cubicBezTo>
                    <a:pt x="132" y="90"/>
                    <a:pt x="132" y="90"/>
                    <a:pt x="132" y="90"/>
                  </a:cubicBezTo>
                  <a:cubicBezTo>
                    <a:pt x="132" y="89"/>
                    <a:pt x="132" y="89"/>
                    <a:pt x="132" y="89"/>
                  </a:cubicBezTo>
                  <a:cubicBezTo>
                    <a:pt x="133" y="90"/>
                    <a:pt x="133" y="90"/>
                    <a:pt x="133" y="90"/>
                  </a:cubicBezTo>
                  <a:cubicBezTo>
                    <a:pt x="133" y="91"/>
                    <a:pt x="133" y="91"/>
                    <a:pt x="133" y="91"/>
                  </a:cubicBezTo>
                  <a:cubicBezTo>
                    <a:pt x="133" y="92"/>
                    <a:pt x="135" y="96"/>
                    <a:pt x="136" y="97"/>
                  </a:cubicBezTo>
                  <a:cubicBezTo>
                    <a:pt x="136" y="97"/>
                    <a:pt x="136" y="97"/>
                    <a:pt x="136" y="97"/>
                  </a:cubicBezTo>
                  <a:cubicBezTo>
                    <a:pt x="136" y="98"/>
                    <a:pt x="136" y="98"/>
                    <a:pt x="136" y="98"/>
                  </a:cubicBezTo>
                  <a:cubicBezTo>
                    <a:pt x="135" y="98"/>
                    <a:pt x="135" y="98"/>
                    <a:pt x="135" y="98"/>
                  </a:cubicBezTo>
                  <a:cubicBezTo>
                    <a:pt x="135" y="99"/>
                    <a:pt x="133" y="105"/>
                    <a:pt x="133" y="106"/>
                  </a:cubicBezTo>
                  <a:cubicBezTo>
                    <a:pt x="133" y="106"/>
                    <a:pt x="133" y="106"/>
                    <a:pt x="133" y="106"/>
                  </a:cubicBezTo>
                  <a:cubicBezTo>
                    <a:pt x="134" y="106"/>
                    <a:pt x="134" y="106"/>
                    <a:pt x="134" y="107"/>
                  </a:cubicBezTo>
                  <a:cubicBezTo>
                    <a:pt x="133" y="107"/>
                    <a:pt x="133" y="107"/>
                    <a:pt x="133" y="107"/>
                  </a:cubicBezTo>
                  <a:cubicBezTo>
                    <a:pt x="133" y="108"/>
                    <a:pt x="129" y="115"/>
                    <a:pt x="129" y="116"/>
                  </a:cubicBezTo>
                  <a:cubicBezTo>
                    <a:pt x="130" y="117"/>
                    <a:pt x="130" y="116"/>
                    <a:pt x="132" y="118"/>
                  </a:cubicBezTo>
                  <a:cubicBezTo>
                    <a:pt x="132" y="119"/>
                    <a:pt x="132" y="119"/>
                    <a:pt x="132" y="119"/>
                  </a:cubicBezTo>
                  <a:cubicBezTo>
                    <a:pt x="131" y="119"/>
                    <a:pt x="131" y="119"/>
                    <a:pt x="130" y="119"/>
                  </a:cubicBezTo>
                  <a:cubicBezTo>
                    <a:pt x="130" y="120"/>
                    <a:pt x="130" y="120"/>
                    <a:pt x="129" y="120"/>
                  </a:cubicBezTo>
                  <a:lnTo>
                    <a:pt x="129" y="12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32">
              <a:extLst>
                <a:ext uri="{FF2B5EF4-FFF2-40B4-BE49-F238E27FC236}">
                  <a16:creationId xmlns:a16="http://schemas.microsoft.com/office/drawing/2014/main" id="{F39DFD94-0956-4522-8B82-0BC4B444B8FF}"/>
                </a:ext>
              </a:extLst>
            </p:cNvPr>
            <p:cNvSpPr>
              <a:spLocks/>
            </p:cNvSpPr>
            <p:nvPr/>
          </p:nvSpPr>
          <p:spPr bwMode="auto">
            <a:xfrm>
              <a:off x="8657802" y="7435029"/>
              <a:ext cx="14249" cy="4751"/>
            </a:xfrm>
            <a:custGeom>
              <a:avLst/>
              <a:gdLst>
                <a:gd name="T0" fmla="*/ 2 w 3"/>
                <a:gd name="T1" fmla="*/ 1 h 1"/>
                <a:gd name="T2" fmla="*/ 1 w 3"/>
                <a:gd name="T3" fmla="*/ 1 h 1"/>
                <a:gd name="T4" fmla="*/ 1 w 3"/>
                <a:gd name="T5" fmla="*/ 1 h 1"/>
                <a:gd name="T6" fmla="*/ 0 w 3"/>
                <a:gd name="T7" fmla="*/ 1 h 1"/>
                <a:gd name="T8" fmla="*/ 1 w 3"/>
                <a:gd name="T9" fmla="*/ 1 h 1"/>
                <a:gd name="T10" fmla="*/ 2 w 3"/>
                <a:gd name="T11" fmla="*/ 0 h 1"/>
                <a:gd name="T12" fmla="*/ 3 w 3"/>
                <a:gd name="T13" fmla="*/ 0 h 1"/>
                <a:gd name="T14" fmla="*/ 2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2" y="1"/>
                  </a:moveTo>
                  <a:lnTo>
                    <a:pt x="1" y="1"/>
                  </a:lnTo>
                  <a:lnTo>
                    <a:pt x="1" y="1"/>
                  </a:lnTo>
                  <a:lnTo>
                    <a:pt x="0" y="1"/>
                  </a:lnTo>
                  <a:lnTo>
                    <a:pt x="1" y="1"/>
                  </a:lnTo>
                  <a:lnTo>
                    <a:pt x="2" y="0"/>
                  </a:lnTo>
                  <a:lnTo>
                    <a:pt x="3" y="0"/>
                  </a:lnTo>
                  <a:lnTo>
                    <a:pt x="2"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3">
              <a:extLst>
                <a:ext uri="{FF2B5EF4-FFF2-40B4-BE49-F238E27FC236}">
                  <a16:creationId xmlns:a16="http://schemas.microsoft.com/office/drawing/2014/main" id="{DF06AF86-F661-408B-8132-334E117196CC}"/>
                </a:ext>
              </a:extLst>
            </p:cNvPr>
            <p:cNvSpPr>
              <a:spLocks noEditPoints="1"/>
            </p:cNvSpPr>
            <p:nvPr/>
          </p:nvSpPr>
          <p:spPr bwMode="auto">
            <a:xfrm>
              <a:off x="8496329" y="8194902"/>
              <a:ext cx="251709" cy="270706"/>
            </a:xfrm>
            <a:custGeom>
              <a:avLst/>
              <a:gdLst>
                <a:gd name="T0" fmla="*/ 2 w 61"/>
                <a:gd name="T1" fmla="*/ 63 h 65"/>
                <a:gd name="T2" fmla="*/ 1 w 61"/>
                <a:gd name="T3" fmla="*/ 65 h 65"/>
                <a:gd name="T4" fmla="*/ 1 w 61"/>
                <a:gd name="T5" fmla="*/ 64 h 65"/>
                <a:gd name="T6" fmla="*/ 1 w 61"/>
                <a:gd name="T7" fmla="*/ 63 h 65"/>
                <a:gd name="T8" fmla="*/ 1 w 61"/>
                <a:gd name="T9" fmla="*/ 63 h 65"/>
                <a:gd name="T10" fmla="*/ 0 w 61"/>
                <a:gd name="T11" fmla="*/ 62 h 65"/>
                <a:gd name="T12" fmla="*/ 0 w 61"/>
                <a:gd name="T13" fmla="*/ 62 h 65"/>
                <a:gd name="T14" fmla="*/ 0 w 61"/>
                <a:gd name="T15" fmla="*/ 62 h 65"/>
                <a:gd name="T16" fmla="*/ 2 w 61"/>
                <a:gd name="T17" fmla="*/ 62 h 65"/>
                <a:gd name="T18" fmla="*/ 2 w 61"/>
                <a:gd name="T19" fmla="*/ 63 h 65"/>
                <a:gd name="T20" fmla="*/ 61 w 61"/>
                <a:gd name="T21" fmla="*/ 2 h 65"/>
                <a:gd name="T22" fmla="*/ 61 w 61"/>
                <a:gd name="T23" fmla="*/ 2 h 65"/>
                <a:gd name="T24" fmla="*/ 61 w 61"/>
                <a:gd name="T25" fmla="*/ 2 h 65"/>
                <a:gd name="T26" fmla="*/ 60 w 61"/>
                <a:gd name="T27" fmla="*/ 2 h 65"/>
                <a:gd name="T28" fmla="*/ 60 w 61"/>
                <a:gd name="T29" fmla="*/ 1 h 65"/>
                <a:gd name="T30" fmla="*/ 61 w 61"/>
                <a:gd name="T31" fmla="*/ 1 h 65"/>
                <a:gd name="T32" fmla="*/ 61 w 61"/>
                <a:gd name="T33" fmla="*/ 2 h 65"/>
                <a:gd name="T34" fmla="*/ 58 w 61"/>
                <a:gd name="T35" fmla="*/ 0 h 65"/>
                <a:gd name="T36" fmla="*/ 58 w 61"/>
                <a:gd name="T37" fmla="*/ 0 h 65"/>
                <a:gd name="T38" fmla="*/ 57 w 61"/>
                <a:gd name="T39" fmla="*/ 0 h 65"/>
                <a:gd name="T40" fmla="*/ 58 w 61"/>
                <a:gd name="T41" fmla="*/ 0 h 65"/>
                <a:gd name="T42" fmla="*/ 58 w 61"/>
                <a:gd name="T43" fmla="*/ 0 h 65"/>
                <a:gd name="T44" fmla="*/ 58 w 61"/>
                <a:gd name="T45" fmla="*/ 0 h 65"/>
                <a:gd name="T46" fmla="*/ 58 w 61"/>
                <a:gd name="T47" fmla="*/ 0 h 65"/>
                <a:gd name="T48" fmla="*/ 58 w 61"/>
                <a:gd name="T4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5">
                  <a:moveTo>
                    <a:pt x="2" y="63"/>
                  </a:moveTo>
                  <a:cubicBezTo>
                    <a:pt x="1" y="65"/>
                    <a:pt x="1" y="65"/>
                    <a:pt x="1" y="65"/>
                  </a:cubicBezTo>
                  <a:cubicBezTo>
                    <a:pt x="1" y="64"/>
                    <a:pt x="1" y="64"/>
                    <a:pt x="1" y="64"/>
                  </a:cubicBezTo>
                  <a:cubicBezTo>
                    <a:pt x="1" y="63"/>
                    <a:pt x="1" y="63"/>
                    <a:pt x="1" y="63"/>
                  </a:cubicBezTo>
                  <a:cubicBezTo>
                    <a:pt x="1" y="63"/>
                    <a:pt x="1" y="63"/>
                    <a:pt x="1" y="63"/>
                  </a:cubicBezTo>
                  <a:cubicBezTo>
                    <a:pt x="0" y="62"/>
                    <a:pt x="0" y="62"/>
                    <a:pt x="0" y="62"/>
                  </a:cubicBezTo>
                  <a:cubicBezTo>
                    <a:pt x="0" y="62"/>
                    <a:pt x="0" y="62"/>
                    <a:pt x="0" y="62"/>
                  </a:cubicBezTo>
                  <a:cubicBezTo>
                    <a:pt x="0" y="62"/>
                    <a:pt x="0" y="62"/>
                    <a:pt x="0" y="62"/>
                  </a:cubicBezTo>
                  <a:cubicBezTo>
                    <a:pt x="2" y="62"/>
                    <a:pt x="2" y="62"/>
                    <a:pt x="2" y="62"/>
                  </a:cubicBezTo>
                  <a:cubicBezTo>
                    <a:pt x="2" y="63"/>
                    <a:pt x="2" y="63"/>
                    <a:pt x="2" y="63"/>
                  </a:cubicBezTo>
                  <a:close/>
                  <a:moveTo>
                    <a:pt x="61" y="2"/>
                  </a:moveTo>
                  <a:cubicBezTo>
                    <a:pt x="61" y="2"/>
                    <a:pt x="61" y="2"/>
                    <a:pt x="61" y="2"/>
                  </a:cubicBezTo>
                  <a:cubicBezTo>
                    <a:pt x="61" y="2"/>
                    <a:pt x="61" y="2"/>
                    <a:pt x="61" y="2"/>
                  </a:cubicBezTo>
                  <a:cubicBezTo>
                    <a:pt x="60" y="2"/>
                    <a:pt x="60" y="2"/>
                    <a:pt x="60" y="2"/>
                  </a:cubicBezTo>
                  <a:cubicBezTo>
                    <a:pt x="60" y="1"/>
                    <a:pt x="60" y="1"/>
                    <a:pt x="60" y="1"/>
                  </a:cubicBezTo>
                  <a:cubicBezTo>
                    <a:pt x="61" y="1"/>
                    <a:pt x="61" y="1"/>
                    <a:pt x="61" y="1"/>
                  </a:cubicBezTo>
                  <a:cubicBezTo>
                    <a:pt x="61" y="2"/>
                    <a:pt x="61" y="2"/>
                    <a:pt x="61" y="2"/>
                  </a:cubicBezTo>
                  <a:close/>
                  <a:moveTo>
                    <a:pt x="58" y="0"/>
                  </a:moveTo>
                  <a:cubicBezTo>
                    <a:pt x="58" y="0"/>
                    <a:pt x="58" y="0"/>
                    <a:pt x="58" y="0"/>
                  </a:cubicBezTo>
                  <a:cubicBezTo>
                    <a:pt x="57" y="0"/>
                    <a:pt x="57" y="0"/>
                    <a:pt x="57" y="0"/>
                  </a:cubicBezTo>
                  <a:cubicBezTo>
                    <a:pt x="58" y="0"/>
                    <a:pt x="58" y="0"/>
                    <a:pt x="58" y="0"/>
                  </a:cubicBezTo>
                  <a:cubicBezTo>
                    <a:pt x="58" y="0"/>
                    <a:pt x="58" y="0"/>
                    <a:pt x="58" y="0"/>
                  </a:cubicBezTo>
                  <a:cubicBezTo>
                    <a:pt x="58" y="0"/>
                    <a:pt x="58" y="0"/>
                    <a:pt x="58" y="0"/>
                  </a:cubicBezTo>
                  <a:cubicBezTo>
                    <a:pt x="58" y="0"/>
                    <a:pt x="58" y="0"/>
                    <a:pt x="58" y="0"/>
                  </a:cubicBezTo>
                  <a:cubicBezTo>
                    <a:pt x="58" y="0"/>
                    <a:pt x="58" y="0"/>
                    <a:pt x="5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4">
              <a:extLst>
                <a:ext uri="{FF2B5EF4-FFF2-40B4-BE49-F238E27FC236}">
                  <a16:creationId xmlns:a16="http://schemas.microsoft.com/office/drawing/2014/main" id="{8C9BD49D-E98F-404F-8657-BCF3EDC171CE}"/>
                </a:ext>
              </a:extLst>
            </p:cNvPr>
            <p:cNvSpPr>
              <a:spLocks noEditPoints="1"/>
            </p:cNvSpPr>
            <p:nvPr/>
          </p:nvSpPr>
          <p:spPr bwMode="auto">
            <a:xfrm>
              <a:off x="8235121" y="8779056"/>
              <a:ext cx="1828446" cy="1913932"/>
            </a:xfrm>
            <a:custGeom>
              <a:avLst/>
              <a:gdLst>
                <a:gd name="T0" fmla="*/ 210 w 440"/>
                <a:gd name="T1" fmla="*/ 31 h 459"/>
                <a:gd name="T2" fmla="*/ 223 w 440"/>
                <a:gd name="T3" fmla="*/ 35 h 459"/>
                <a:gd name="T4" fmla="*/ 243 w 440"/>
                <a:gd name="T5" fmla="*/ 24 h 459"/>
                <a:gd name="T6" fmla="*/ 262 w 440"/>
                <a:gd name="T7" fmla="*/ 35 h 459"/>
                <a:gd name="T8" fmla="*/ 250 w 440"/>
                <a:gd name="T9" fmla="*/ 67 h 459"/>
                <a:gd name="T10" fmla="*/ 262 w 440"/>
                <a:gd name="T11" fmla="*/ 77 h 459"/>
                <a:gd name="T12" fmla="*/ 284 w 440"/>
                <a:gd name="T13" fmla="*/ 75 h 459"/>
                <a:gd name="T14" fmla="*/ 295 w 440"/>
                <a:gd name="T15" fmla="*/ 67 h 459"/>
                <a:gd name="T16" fmla="*/ 312 w 440"/>
                <a:gd name="T17" fmla="*/ 71 h 459"/>
                <a:gd name="T18" fmla="*/ 331 w 440"/>
                <a:gd name="T19" fmla="*/ 82 h 459"/>
                <a:gd name="T20" fmla="*/ 335 w 440"/>
                <a:gd name="T21" fmla="*/ 87 h 459"/>
                <a:gd name="T22" fmla="*/ 367 w 440"/>
                <a:gd name="T23" fmla="*/ 92 h 459"/>
                <a:gd name="T24" fmla="*/ 439 w 440"/>
                <a:gd name="T25" fmla="*/ 137 h 459"/>
                <a:gd name="T26" fmla="*/ 412 w 440"/>
                <a:gd name="T27" fmla="*/ 185 h 459"/>
                <a:gd name="T28" fmla="*/ 393 w 440"/>
                <a:gd name="T29" fmla="*/ 212 h 459"/>
                <a:gd name="T30" fmla="*/ 378 w 440"/>
                <a:gd name="T31" fmla="*/ 292 h 459"/>
                <a:gd name="T32" fmla="*/ 345 w 440"/>
                <a:gd name="T33" fmla="*/ 319 h 459"/>
                <a:gd name="T34" fmla="*/ 330 w 440"/>
                <a:gd name="T35" fmla="*/ 326 h 459"/>
                <a:gd name="T36" fmla="*/ 290 w 440"/>
                <a:gd name="T37" fmla="*/ 351 h 459"/>
                <a:gd name="T38" fmla="*/ 284 w 440"/>
                <a:gd name="T39" fmla="*/ 364 h 459"/>
                <a:gd name="T40" fmla="*/ 256 w 440"/>
                <a:gd name="T41" fmla="*/ 427 h 459"/>
                <a:gd name="T42" fmla="*/ 256 w 440"/>
                <a:gd name="T43" fmla="*/ 413 h 459"/>
                <a:gd name="T44" fmla="*/ 245 w 440"/>
                <a:gd name="T45" fmla="*/ 435 h 459"/>
                <a:gd name="T46" fmla="*/ 210 w 440"/>
                <a:gd name="T47" fmla="*/ 426 h 459"/>
                <a:gd name="T48" fmla="*/ 188 w 440"/>
                <a:gd name="T49" fmla="*/ 407 h 459"/>
                <a:gd name="T50" fmla="*/ 205 w 440"/>
                <a:gd name="T51" fmla="*/ 387 h 459"/>
                <a:gd name="T52" fmla="*/ 221 w 440"/>
                <a:gd name="T53" fmla="*/ 377 h 459"/>
                <a:gd name="T54" fmla="*/ 223 w 440"/>
                <a:gd name="T55" fmla="*/ 354 h 459"/>
                <a:gd name="T56" fmla="*/ 209 w 440"/>
                <a:gd name="T57" fmla="*/ 335 h 459"/>
                <a:gd name="T58" fmla="*/ 204 w 440"/>
                <a:gd name="T59" fmla="*/ 314 h 459"/>
                <a:gd name="T60" fmla="*/ 182 w 440"/>
                <a:gd name="T61" fmla="*/ 312 h 459"/>
                <a:gd name="T62" fmla="*/ 181 w 440"/>
                <a:gd name="T63" fmla="*/ 295 h 459"/>
                <a:gd name="T64" fmla="*/ 185 w 440"/>
                <a:gd name="T65" fmla="*/ 266 h 459"/>
                <a:gd name="T66" fmla="*/ 153 w 440"/>
                <a:gd name="T67" fmla="*/ 223 h 459"/>
                <a:gd name="T68" fmla="*/ 121 w 440"/>
                <a:gd name="T69" fmla="*/ 201 h 459"/>
                <a:gd name="T70" fmla="*/ 97 w 440"/>
                <a:gd name="T71" fmla="*/ 186 h 459"/>
                <a:gd name="T72" fmla="*/ 93 w 440"/>
                <a:gd name="T73" fmla="*/ 168 h 459"/>
                <a:gd name="T74" fmla="*/ 38 w 440"/>
                <a:gd name="T75" fmla="*/ 182 h 459"/>
                <a:gd name="T76" fmla="*/ 11 w 440"/>
                <a:gd name="T77" fmla="*/ 160 h 459"/>
                <a:gd name="T78" fmla="*/ 0 w 440"/>
                <a:gd name="T79" fmla="*/ 143 h 459"/>
                <a:gd name="T80" fmla="*/ 9 w 440"/>
                <a:gd name="T81" fmla="*/ 127 h 459"/>
                <a:gd name="T82" fmla="*/ 44 w 440"/>
                <a:gd name="T83" fmla="*/ 107 h 459"/>
                <a:gd name="T84" fmla="*/ 44 w 440"/>
                <a:gd name="T85" fmla="*/ 61 h 459"/>
                <a:gd name="T86" fmla="*/ 52 w 440"/>
                <a:gd name="T87" fmla="*/ 47 h 459"/>
                <a:gd name="T88" fmla="*/ 66 w 440"/>
                <a:gd name="T89" fmla="*/ 37 h 459"/>
                <a:gd name="T90" fmla="*/ 95 w 440"/>
                <a:gd name="T91" fmla="*/ 49 h 459"/>
                <a:gd name="T92" fmla="*/ 119 w 440"/>
                <a:gd name="T93" fmla="*/ 32 h 459"/>
                <a:gd name="T94" fmla="*/ 112 w 440"/>
                <a:gd name="T95" fmla="*/ 15 h 459"/>
                <a:gd name="T96" fmla="*/ 146 w 440"/>
                <a:gd name="T97" fmla="*/ 8 h 459"/>
                <a:gd name="T98" fmla="*/ 156 w 440"/>
                <a:gd name="T99" fmla="*/ 8 h 459"/>
                <a:gd name="T100" fmla="*/ 158 w 440"/>
                <a:gd name="T101" fmla="*/ 32 h 459"/>
                <a:gd name="T102" fmla="*/ 174 w 440"/>
                <a:gd name="T103" fmla="*/ 43 h 459"/>
                <a:gd name="T104" fmla="*/ 189 w 440"/>
                <a:gd name="T105" fmla="*/ 36 h 459"/>
                <a:gd name="T106" fmla="*/ 266 w 440"/>
                <a:gd name="T107" fmla="*/ 54 h 459"/>
                <a:gd name="T108" fmla="*/ 266 w 440"/>
                <a:gd name="T109" fmla="*/ 56 h 459"/>
                <a:gd name="T110" fmla="*/ 276 w 440"/>
                <a:gd name="T111" fmla="*/ 58 h 459"/>
                <a:gd name="T112" fmla="*/ 287 w 440"/>
                <a:gd name="T113" fmla="*/ 62 h 459"/>
                <a:gd name="T114" fmla="*/ 272 w 440"/>
                <a:gd name="T115" fmla="*/ 78 h 459"/>
                <a:gd name="T116" fmla="*/ 261 w 440"/>
                <a:gd name="T117" fmla="*/ 65 h 459"/>
                <a:gd name="T118" fmla="*/ 326 w 440"/>
                <a:gd name="T119" fmla="*/ 74 h 459"/>
                <a:gd name="T120" fmla="*/ 395 w 440"/>
                <a:gd name="T121" fmla="*/ 206 h 459"/>
                <a:gd name="T122" fmla="*/ 333 w 440"/>
                <a:gd name="T123" fmla="*/ 325 h 459"/>
                <a:gd name="T124" fmla="*/ 286 w 440"/>
                <a:gd name="T125" fmla="*/ 362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0" h="459">
                  <a:moveTo>
                    <a:pt x="197" y="37"/>
                  </a:moveTo>
                  <a:cubicBezTo>
                    <a:pt x="197" y="37"/>
                    <a:pt x="202" y="38"/>
                    <a:pt x="202" y="38"/>
                  </a:cubicBezTo>
                  <a:cubicBezTo>
                    <a:pt x="202" y="38"/>
                    <a:pt x="202" y="38"/>
                    <a:pt x="202" y="38"/>
                  </a:cubicBezTo>
                  <a:cubicBezTo>
                    <a:pt x="203" y="38"/>
                    <a:pt x="203" y="38"/>
                    <a:pt x="203" y="38"/>
                  </a:cubicBezTo>
                  <a:cubicBezTo>
                    <a:pt x="203" y="37"/>
                    <a:pt x="203" y="37"/>
                    <a:pt x="203" y="36"/>
                  </a:cubicBezTo>
                  <a:cubicBezTo>
                    <a:pt x="202" y="35"/>
                    <a:pt x="202" y="35"/>
                    <a:pt x="201" y="34"/>
                  </a:cubicBezTo>
                  <a:cubicBezTo>
                    <a:pt x="200" y="34"/>
                    <a:pt x="200" y="34"/>
                    <a:pt x="200" y="34"/>
                  </a:cubicBezTo>
                  <a:cubicBezTo>
                    <a:pt x="200" y="33"/>
                    <a:pt x="200" y="33"/>
                    <a:pt x="200" y="33"/>
                  </a:cubicBezTo>
                  <a:cubicBezTo>
                    <a:pt x="201" y="33"/>
                    <a:pt x="201" y="33"/>
                    <a:pt x="201" y="33"/>
                  </a:cubicBezTo>
                  <a:cubicBezTo>
                    <a:pt x="201" y="32"/>
                    <a:pt x="201" y="32"/>
                    <a:pt x="201" y="32"/>
                  </a:cubicBezTo>
                  <a:cubicBezTo>
                    <a:pt x="202" y="32"/>
                    <a:pt x="202" y="32"/>
                    <a:pt x="202" y="32"/>
                  </a:cubicBezTo>
                  <a:cubicBezTo>
                    <a:pt x="202" y="31"/>
                    <a:pt x="202" y="31"/>
                    <a:pt x="202" y="31"/>
                  </a:cubicBezTo>
                  <a:cubicBezTo>
                    <a:pt x="202" y="31"/>
                    <a:pt x="202" y="31"/>
                    <a:pt x="202" y="31"/>
                  </a:cubicBezTo>
                  <a:cubicBezTo>
                    <a:pt x="202" y="31"/>
                    <a:pt x="202" y="31"/>
                    <a:pt x="202" y="31"/>
                  </a:cubicBezTo>
                  <a:cubicBezTo>
                    <a:pt x="203" y="31"/>
                    <a:pt x="203" y="31"/>
                    <a:pt x="203" y="31"/>
                  </a:cubicBezTo>
                  <a:cubicBezTo>
                    <a:pt x="203" y="31"/>
                    <a:pt x="204" y="32"/>
                    <a:pt x="205" y="32"/>
                  </a:cubicBezTo>
                  <a:cubicBezTo>
                    <a:pt x="206" y="32"/>
                    <a:pt x="208" y="32"/>
                    <a:pt x="209" y="32"/>
                  </a:cubicBezTo>
                  <a:cubicBezTo>
                    <a:pt x="209" y="31"/>
                    <a:pt x="209" y="31"/>
                    <a:pt x="209" y="31"/>
                  </a:cubicBezTo>
                  <a:cubicBezTo>
                    <a:pt x="210" y="31"/>
                    <a:pt x="210" y="31"/>
                    <a:pt x="210" y="31"/>
                  </a:cubicBezTo>
                  <a:cubicBezTo>
                    <a:pt x="211" y="30"/>
                    <a:pt x="211" y="30"/>
                    <a:pt x="211" y="30"/>
                  </a:cubicBezTo>
                  <a:cubicBezTo>
                    <a:pt x="211" y="30"/>
                    <a:pt x="211" y="30"/>
                    <a:pt x="211" y="30"/>
                  </a:cubicBezTo>
                  <a:cubicBezTo>
                    <a:pt x="212" y="30"/>
                    <a:pt x="212" y="30"/>
                    <a:pt x="212" y="30"/>
                  </a:cubicBezTo>
                  <a:cubicBezTo>
                    <a:pt x="212" y="30"/>
                    <a:pt x="212" y="30"/>
                    <a:pt x="212" y="30"/>
                  </a:cubicBezTo>
                  <a:cubicBezTo>
                    <a:pt x="213" y="30"/>
                    <a:pt x="213" y="30"/>
                    <a:pt x="213" y="30"/>
                  </a:cubicBezTo>
                  <a:cubicBezTo>
                    <a:pt x="213" y="30"/>
                    <a:pt x="213" y="30"/>
                    <a:pt x="213" y="30"/>
                  </a:cubicBezTo>
                  <a:cubicBezTo>
                    <a:pt x="214" y="30"/>
                    <a:pt x="214" y="30"/>
                    <a:pt x="214" y="30"/>
                  </a:cubicBezTo>
                  <a:cubicBezTo>
                    <a:pt x="214" y="31"/>
                    <a:pt x="214" y="31"/>
                    <a:pt x="215" y="31"/>
                  </a:cubicBezTo>
                  <a:cubicBezTo>
                    <a:pt x="215" y="32"/>
                    <a:pt x="215" y="32"/>
                    <a:pt x="215" y="32"/>
                  </a:cubicBezTo>
                  <a:cubicBezTo>
                    <a:pt x="216" y="31"/>
                    <a:pt x="216" y="31"/>
                    <a:pt x="216" y="31"/>
                  </a:cubicBezTo>
                  <a:cubicBezTo>
                    <a:pt x="216" y="32"/>
                    <a:pt x="216" y="32"/>
                    <a:pt x="216" y="32"/>
                  </a:cubicBezTo>
                  <a:cubicBezTo>
                    <a:pt x="216" y="32"/>
                    <a:pt x="216" y="32"/>
                    <a:pt x="216" y="32"/>
                  </a:cubicBezTo>
                  <a:cubicBezTo>
                    <a:pt x="217" y="33"/>
                    <a:pt x="217" y="33"/>
                    <a:pt x="217" y="33"/>
                  </a:cubicBezTo>
                  <a:cubicBezTo>
                    <a:pt x="217" y="33"/>
                    <a:pt x="217" y="33"/>
                    <a:pt x="217" y="33"/>
                  </a:cubicBezTo>
                  <a:cubicBezTo>
                    <a:pt x="217" y="33"/>
                    <a:pt x="217" y="33"/>
                    <a:pt x="217" y="33"/>
                  </a:cubicBezTo>
                  <a:cubicBezTo>
                    <a:pt x="218" y="33"/>
                    <a:pt x="218" y="33"/>
                    <a:pt x="218" y="33"/>
                  </a:cubicBezTo>
                  <a:cubicBezTo>
                    <a:pt x="219" y="34"/>
                    <a:pt x="219" y="34"/>
                    <a:pt x="219" y="34"/>
                  </a:cubicBezTo>
                  <a:cubicBezTo>
                    <a:pt x="220" y="34"/>
                    <a:pt x="219" y="34"/>
                    <a:pt x="221" y="35"/>
                  </a:cubicBezTo>
                  <a:cubicBezTo>
                    <a:pt x="222" y="35"/>
                    <a:pt x="222" y="35"/>
                    <a:pt x="223" y="35"/>
                  </a:cubicBezTo>
                  <a:cubicBezTo>
                    <a:pt x="224" y="34"/>
                    <a:pt x="225" y="34"/>
                    <a:pt x="227" y="33"/>
                  </a:cubicBezTo>
                  <a:cubicBezTo>
                    <a:pt x="227" y="33"/>
                    <a:pt x="227" y="33"/>
                    <a:pt x="227" y="33"/>
                  </a:cubicBezTo>
                  <a:cubicBezTo>
                    <a:pt x="227" y="33"/>
                    <a:pt x="227" y="33"/>
                    <a:pt x="227" y="33"/>
                  </a:cubicBezTo>
                  <a:cubicBezTo>
                    <a:pt x="229" y="34"/>
                    <a:pt x="229" y="34"/>
                    <a:pt x="230" y="34"/>
                  </a:cubicBezTo>
                  <a:cubicBezTo>
                    <a:pt x="231" y="33"/>
                    <a:pt x="231" y="33"/>
                    <a:pt x="231" y="33"/>
                  </a:cubicBezTo>
                  <a:cubicBezTo>
                    <a:pt x="231" y="33"/>
                    <a:pt x="231" y="33"/>
                    <a:pt x="232" y="33"/>
                  </a:cubicBezTo>
                  <a:cubicBezTo>
                    <a:pt x="232" y="33"/>
                    <a:pt x="232" y="33"/>
                    <a:pt x="232" y="33"/>
                  </a:cubicBezTo>
                  <a:cubicBezTo>
                    <a:pt x="233" y="34"/>
                    <a:pt x="233" y="34"/>
                    <a:pt x="233" y="34"/>
                  </a:cubicBezTo>
                  <a:cubicBezTo>
                    <a:pt x="234" y="34"/>
                    <a:pt x="235" y="34"/>
                    <a:pt x="235" y="34"/>
                  </a:cubicBezTo>
                  <a:cubicBezTo>
                    <a:pt x="236" y="34"/>
                    <a:pt x="236" y="34"/>
                    <a:pt x="236" y="34"/>
                  </a:cubicBezTo>
                  <a:cubicBezTo>
                    <a:pt x="237" y="34"/>
                    <a:pt x="237" y="34"/>
                    <a:pt x="237" y="34"/>
                  </a:cubicBezTo>
                  <a:cubicBezTo>
                    <a:pt x="237" y="34"/>
                    <a:pt x="237" y="34"/>
                    <a:pt x="237" y="34"/>
                  </a:cubicBezTo>
                  <a:cubicBezTo>
                    <a:pt x="238" y="33"/>
                    <a:pt x="238" y="33"/>
                    <a:pt x="239" y="32"/>
                  </a:cubicBezTo>
                  <a:cubicBezTo>
                    <a:pt x="240" y="32"/>
                    <a:pt x="240" y="31"/>
                    <a:pt x="241" y="30"/>
                  </a:cubicBezTo>
                  <a:cubicBezTo>
                    <a:pt x="241" y="29"/>
                    <a:pt x="241" y="29"/>
                    <a:pt x="241" y="29"/>
                  </a:cubicBezTo>
                  <a:cubicBezTo>
                    <a:pt x="242" y="27"/>
                    <a:pt x="242" y="27"/>
                    <a:pt x="242" y="27"/>
                  </a:cubicBezTo>
                  <a:cubicBezTo>
                    <a:pt x="242" y="26"/>
                    <a:pt x="242" y="26"/>
                    <a:pt x="242" y="26"/>
                  </a:cubicBezTo>
                  <a:cubicBezTo>
                    <a:pt x="242" y="25"/>
                    <a:pt x="242" y="26"/>
                    <a:pt x="243" y="25"/>
                  </a:cubicBezTo>
                  <a:cubicBezTo>
                    <a:pt x="243" y="24"/>
                    <a:pt x="243" y="24"/>
                    <a:pt x="243" y="24"/>
                  </a:cubicBezTo>
                  <a:cubicBezTo>
                    <a:pt x="243" y="23"/>
                    <a:pt x="243" y="23"/>
                    <a:pt x="243" y="23"/>
                  </a:cubicBezTo>
                  <a:cubicBezTo>
                    <a:pt x="245" y="22"/>
                    <a:pt x="244" y="23"/>
                    <a:pt x="247" y="18"/>
                  </a:cubicBezTo>
                  <a:cubicBezTo>
                    <a:pt x="247" y="18"/>
                    <a:pt x="247" y="18"/>
                    <a:pt x="247" y="18"/>
                  </a:cubicBezTo>
                  <a:cubicBezTo>
                    <a:pt x="247" y="17"/>
                    <a:pt x="247" y="17"/>
                    <a:pt x="247" y="17"/>
                  </a:cubicBezTo>
                  <a:cubicBezTo>
                    <a:pt x="248" y="17"/>
                    <a:pt x="248" y="17"/>
                    <a:pt x="248" y="17"/>
                  </a:cubicBezTo>
                  <a:cubicBezTo>
                    <a:pt x="248" y="16"/>
                    <a:pt x="248" y="16"/>
                    <a:pt x="249" y="16"/>
                  </a:cubicBezTo>
                  <a:cubicBezTo>
                    <a:pt x="249" y="15"/>
                    <a:pt x="249" y="15"/>
                    <a:pt x="249" y="14"/>
                  </a:cubicBezTo>
                  <a:cubicBezTo>
                    <a:pt x="250" y="14"/>
                    <a:pt x="250" y="14"/>
                    <a:pt x="251" y="14"/>
                  </a:cubicBezTo>
                  <a:cubicBezTo>
                    <a:pt x="252" y="12"/>
                    <a:pt x="252" y="12"/>
                    <a:pt x="252" y="12"/>
                  </a:cubicBezTo>
                  <a:cubicBezTo>
                    <a:pt x="252" y="11"/>
                    <a:pt x="252" y="11"/>
                    <a:pt x="252" y="11"/>
                  </a:cubicBezTo>
                  <a:cubicBezTo>
                    <a:pt x="253" y="11"/>
                    <a:pt x="253" y="11"/>
                    <a:pt x="253" y="11"/>
                  </a:cubicBezTo>
                  <a:cubicBezTo>
                    <a:pt x="254" y="12"/>
                    <a:pt x="254" y="12"/>
                    <a:pt x="254" y="12"/>
                  </a:cubicBezTo>
                  <a:cubicBezTo>
                    <a:pt x="256" y="13"/>
                    <a:pt x="256" y="13"/>
                    <a:pt x="256" y="13"/>
                  </a:cubicBezTo>
                  <a:cubicBezTo>
                    <a:pt x="257" y="18"/>
                    <a:pt x="257" y="18"/>
                    <a:pt x="257" y="18"/>
                  </a:cubicBezTo>
                  <a:cubicBezTo>
                    <a:pt x="258" y="24"/>
                    <a:pt x="257" y="21"/>
                    <a:pt x="262" y="34"/>
                  </a:cubicBezTo>
                  <a:cubicBezTo>
                    <a:pt x="262" y="35"/>
                    <a:pt x="262" y="35"/>
                    <a:pt x="262" y="35"/>
                  </a:cubicBezTo>
                  <a:cubicBezTo>
                    <a:pt x="261" y="35"/>
                    <a:pt x="261" y="35"/>
                    <a:pt x="261" y="35"/>
                  </a:cubicBezTo>
                  <a:cubicBezTo>
                    <a:pt x="262" y="35"/>
                    <a:pt x="262" y="35"/>
                    <a:pt x="262" y="35"/>
                  </a:cubicBezTo>
                  <a:cubicBezTo>
                    <a:pt x="262" y="35"/>
                    <a:pt x="262" y="35"/>
                    <a:pt x="262" y="35"/>
                  </a:cubicBezTo>
                  <a:cubicBezTo>
                    <a:pt x="263" y="37"/>
                    <a:pt x="263" y="37"/>
                    <a:pt x="264" y="38"/>
                  </a:cubicBezTo>
                  <a:cubicBezTo>
                    <a:pt x="266" y="39"/>
                    <a:pt x="266" y="39"/>
                    <a:pt x="267" y="39"/>
                  </a:cubicBezTo>
                  <a:cubicBezTo>
                    <a:pt x="269" y="40"/>
                    <a:pt x="268" y="39"/>
                    <a:pt x="270" y="40"/>
                  </a:cubicBezTo>
                  <a:cubicBezTo>
                    <a:pt x="271" y="43"/>
                    <a:pt x="271" y="43"/>
                    <a:pt x="271" y="43"/>
                  </a:cubicBezTo>
                  <a:cubicBezTo>
                    <a:pt x="270" y="45"/>
                    <a:pt x="270" y="44"/>
                    <a:pt x="270" y="46"/>
                  </a:cubicBezTo>
                  <a:cubicBezTo>
                    <a:pt x="270" y="46"/>
                    <a:pt x="270" y="46"/>
                    <a:pt x="269" y="47"/>
                  </a:cubicBezTo>
                  <a:cubicBezTo>
                    <a:pt x="268" y="48"/>
                    <a:pt x="268" y="48"/>
                    <a:pt x="268" y="48"/>
                  </a:cubicBezTo>
                  <a:cubicBezTo>
                    <a:pt x="266" y="50"/>
                    <a:pt x="266" y="50"/>
                    <a:pt x="266" y="50"/>
                  </a:cubicBezTo>
                  <a:cubicBezTo>
                    <a:pt x="265" y="50"/>
                    <a:pt x="265" y="50"/>
                    <a:pt x="265" y="50"/>
                  </a:cubicBezTo>
                  <a:cubicBezTo>
                    <a:pt x="264" y="52"/>
                    <a:pt x="264" y="52"/>
                    <a:pt x="264" y="52"/>
                  </a:cubicBezTo>
                  <a:cubicBezTo>
                    <a:pt x="263" y="54"/>
                    <a:pt x="262" y="55"/>
                    <a:pt x="260" y="57"/>
                  </a:cubicBezTo>
                  <a:cubicBezTo>
                    <a:pt x="259" y="57"/>
                    <a:pt x="259" y="57"/>
                    <a:pt x="259" y="57"/>
                  </a:cubicBezTo>
                  <a:cubicBezTo>
                    <a:pt x="258" y="57"/>
                    <a:pt x="258" y="57"/>
                    <a:pt x="258" y="57"/>
                  </a:cubicBezTo>
                  <a:cubicBezTo>
                    <a:pt x="257" y="59"/>
                    <a:pt x="257" y="59"/>
                    <a:pt x="257" y="59"/>
                  </a:cubicBezTo>
                  <a:cubicBezTo>
                    <a:pt x="255" y="60"/>
                    <a:pt x="255" y="60"/>
                    <a:pt x="255" y="60"/>
                  </a:cubicBezTo>
                  <a:cubicBezTo>
                    <a:pt x="255" y="61"/>
                    <a:pt x="255" y="61"/>
                    <a:pt x="255" y="61"/>
                  </a:cubicBezTo>
                  <a:cubicBezTo>
                    <a:pt x="253" y="64"/>
                    <a:pt x="254" y="63"/>
                    <a:pt x="252" y="65"/>
                  </a:cubicBezTo>
                  <a:cubicBezTo>
                    <a:pt x="252" y="65"/>
                    <a:pt x="252" y="65"/>
                    <a:pt x="252" y="65"/>
                  </a:cubicBezTo>
                  <a:cubicBezTo>
                    <a:pt x="250" y="67"/>
                    <a:pt x="250" y="67"/>
                    <a:pt x="250" y="67"/>
                  </a:cubicBezTo>
                  <a:cubicBezTo>
                    <a:pt x="250" y="68"/>
                    <a:pt x="250" y="68"/>
                    <a:pt x="250" y="70"/>
                  </a:cubicBezTo>
                  <a:cubicBezTo>
                    <a:pt x="249" y="72"/>
                    <a:pt x="249" y="71"/>
                    <a:pt x="248" y="72"/>
                  </a:cubicBezTo>
                  <a:cubicBezTo>
                    <a:pt x="248" y="74"/>
                    <a:pt x="248" y="74"/>
                    <a:pt x="248" y="74"/>
                  </a:cubicBezTo>
                  <a:cubicBezTo>
                    <a:pt x="247" y="74"/>
                    <a:pt x="247" y="74"/>
                    <a:pt x="247" y="74"/>
                  </a:cubicBezTo>
                  <a:cubicBezTo>
                    <a:pt x="244" y="74"/>
                    <a:pt x="244" y="74"/>
                    <a:pt x="244" y="74"/>
                  </a:cubicBezTo>
                  <a:cubicBezTo>
                    <a:pt x="242" y="75"/>
                    <a:pt x="241" y="76"/>
                    <a:pt x="239" y="76"/>
                  </a:cubicBezTo>
                  <a:cubicBezTo>
                    <a:pt x="243" y="76"/>
                    <a:pt x="243" y="76"/>
                    <a:pt x="243" y="76"/>
                  </a:cubicBezTo>
                  <a:cubicBezTo>
                    <a:pt x="245" y="77"/>
                    <a:pt x="245" y="77"/>
                    <a:pt x="245" y="77"/>
                  </a:cubicBezTo>
                  <a:cubicBezTo>
                    <a:pt x="247" y="77"/>
                    <a:pt x="247" y="77"/>
                    <a:pt x="247" y="77"/>
                  </a:cubicBezTo>
                  <a:cubicBezTo>
                    <a:pt x="247" y="77"/>
                    <a:pt x="258" y="70"/>
                    <a:pt x="258" y="70"/>
                  </a:cubicBezTo>
                  <a:cubicBezTo>
                    <a:pt x="258" y="70"/>
                    <a:pt x="258" y="70"/>
                    <a:pt x="258" y="70"/>
                  </a:cubicBezTo>
                  <a:cubicBezTo>
                    <a:pt x="259" y="69"/>
                    <a:pt x="259" y="69"/>
                    <a:pt x="259" y="69"/>
                  </a:cubicBezTo>
                  <a:cubicBezTo>
                    <a:pt x="260" y="70"/>
                    <a:pt x="260" y="70"/>
                    <a:pt x="260" y="70"/>
                  </a:cubicBezTo>
                  <a:cubicBezTo>
                    <a:pt x="260" y="70"/>
                    <a:pt x="260" y="70"/>
                    <a:pt x="260" y="70"/>
                  </a:cubicBezTo>
                  <a:cubicBezTo>
                    <a:pt x="259" y="71"/>
                    <a:pt x="259" y="71"/>
                    <a:pt x="259" y="71"/>
                  </a:cubicBezTo>
                  <a:cubicBezTo>
                    <a:pt x="259" y="72"/>
                    <a:pt x="259" y="72"/>
                    <a:pt x="259" y="72"/>
                  </a:cubicBezTo>
                  <a:cubicBezTo>
                    <a:pt x="260" y="72"/>
                    <a:pt x="260" y="72"/>
                    <a:pt x="260" y="72"/>
                  </a:cubicBezTo>
                  <a:cubicBezTo>
                    <a:pt x="260" y="75"/>
                    <a:pt x="260" y="73"/>
                    <a:pt x="260" y="75"/>
                  </a:cubicBezTo>
                  <a:cubicBezTo>
                    <a:pt x="262" y="77"/>
                    <a:pt x="262" y="77"/>
                    <a:pt x="262" y="77"/>
                  </a:cubicBezTo>
                  <a:cubicBezTo>
                    <a:pt x="262" y="78"/>
                    <a:pt x="262" y="78"/>
                    <a:pt x="262" y="78"/>
                  </a:cubicBezTo>
                  <a:cubicBezTo>
                    <a:pt x="262" y="78"/>
                    <a:pt x="262" y="78"/>
                    <a:pt x="262" y="78"/>
                  </a:cubicBezTo>
                  <a:cubicBezTo>
                    <a:pt x="262" y="79"/>
                    <a:pt x="262" y="79"/>
                    <a:pt x="262" y="79"/>
                  </a:cubicBezTo>
                  <a:cubicBezTo>
                    <a:pt x="263" y="80"/>
                    <a:pt x="264" y="81"/>
                    <a:pt x="265" y="81"/>
                  </a:cubicBezTo>
                  <a:cubicBezTo>
                    <a:pt x="266" y="80"/>
                    <a:pt x="266" y="80"/>
                    <a:pt x="266" y="80"/>
                  </a:cubicBezTo>
                  <a:cubicBezTo>
                    <a:pt x="267" y="80"/>
                    <a:pt x="267" y="80"/>
                    <a:pt x="267" y="80"/>
                  </a:cubicBezTo>
                  <a:cubicBezTo>
                    <a:pt x="268" y="80"/>
                    <a:pt x="268" y="80"/>
                    <a:pt x="268" y="80"/>
                  </a:cubicBezTo>
                  <a:cubicBezTo>
                    <a:pt x="269" y="79"/>
                    <a:pt x="269" y="79"/>
                    <a:pt x="269" y="79"/>
                  </a:cubicBezTo>
                  <a:cubicBezTo>
                    <a:pt x="270" y="80"/>
                    <a:pt x="270" y="80"/>
                    <a:pt x="272" y="80"/>
                  </a:cubicBezTo>
                  <a:cubicBezTo>
                    <a:pt x="274" y="80"/>
                    <a:pt x="273" y="80"/>
                    <a:pt x="277" y="78"/>
                  </a:cubicBezTo>
                  <a:cubicBezTo>
                    <a:pt x="276" y="80"/>
                    <a:pt x="275" y="83"/>
                    <a:pt x="275" y="84"/>
                  </a:cubicBezTo>
                  <a:cubicBezTo>
                    <a:pt x="274" y="87"/>
                    <a:pt x="274" y="87"/>
                    <a:pt x="274" y="87"/>
                  </a:cubicBezTo>
                  <a:cubicBezTo>
                    <a:pt x="274" y="88"/>
                    <a:pt x="274" y="87"/>
                    <a:pt x="273" y="88"/>
                  </a:cubicBezTo>
                  <a:cubicBezTo>
                    <a:pt x="274" y="88"/>
                    <a:pt x="274" y="88"/>
                    <a:pt x="275" y="88"/>
                  </a:cubicBezTo>
                  <a:cubicBezTo>
                    <a:pt x="275" y="87"/>
                    <a:pt x="275" y="87"/>
                    <a:pt x="275" y="87"/>
                  </a:cubicBezTo>
                  <a:cubicBezTo>
                    <a:pt x="276" y="84"/>
                    <a:pt x="276" y="86"/>
                    <a:pt x="278" y="80"/>
                  </a:cubicBezTo>
                  <a:cubicBezTo>
                    <a:pt x="279" y="80"/>
                    <a:pt x="279" y="80"/>
                    <a:pt x="279" y="80"/>
                  </a:cubicBezTo>
                  <a:cubicBezTo>
                    <a:pt x="281" y="79"/>
                    <a:pt x="281" y="79"/>
                    <a:pt x="281" y="79"/>
                  </a:cubicBezTo>
                  <a:cubicBezTo>
                    <a:pt x="284" y="75"/>
                    <a:pt x="284" y="75"/>
                    <a:pt x="284" y="75"/>
                  </a:cubicBezTo>
                  <a:cubicBezTo>
                    <a:pt x="285" y="75"/>
                    <a:pt x="285" y="75"/>
                    <a:pt x="285" y="75"/>
                  </a:cubicBezTo>
                  <a:cubicBezTo>
                    <a:pt x="286" y="76"/>
                    <a:pt x="286" y="76"/>
                    <a:pt x="287" y="77"/>
                  </a:cubicBezTo>
                  <a:cubicBezTo>
                    <a:pt x="287" y="76"/>
                    <a:pt x="287" y="76"/>
                    <a:pt x="287" y="76"/>
                  </a:cubicBezTo>
                  <a:cubicBezTo>
                    <a:pt x="288" y="75"/>
                    <a:pt x="288" y="75"/>
                    <a:pt x="288" y="75"/>
                  </a:cubicBezTo>
                  <a:cubicBezTo>
                    <a:pt x="287" y="75"/>
                    <a:pt x="287" y="75"/>
                    <a:pt x="287" y="75"/>
                  </a:cubicBezTo>
                  <a:cubicBezTo>
                    <a:pt x="286" y="74"/>
                    <a:pt x="287" y="74"/>
                    <a:pt x="286" y="74"/>
                  </a:cubicBezTo>
                  <a:cubicBezTo>
                    <a:pt x="287" y="73"/>
                    <a:pt x="287" y="73"/>
                    <a:pt x="287" y="73"/>
                  </a:cubicBezTo>
                  <a:cubicBezTo>
                    <a:pt x="287" y="72"/>
                    <a:pt x="287" y="72"/>
                    <a:pt x="287" y="72"/>
                  </a:cubicBezTo>
                  <a:cubicBezTo>
                    <a:pt x="288" y="70"/>
                    <a:pt x="288" y="70"/>
                    <a:pt x="288" y="70"/>
                  </a:cubicBezTo>
                  <a:cubicBezTo>
                    <a:pt x="288" y="70"/>
                    <a:pt x="288" y="70"/>
                    <a:pt x="288" y="70"/>
                  </a:cubicBezTo>
                  <a:cubicBezTo>
                    <a:pt x="289" y="69"/>
                    <a:pt x="289" y="69"/>
                    <a:pt x="289" y="68"/>
                  </a:cubicBezTo>
                  <a:cubicBezTo>
                    <a:pt x="290" y="68"/>
                    <a:pt x="290" y="68"/>
                    <a:pt x="290" y="68"/>
                  </a:cubicBezTo>
                  <a:cubicBezTo>
                    <a:pt x="290" y="67"/>
                    <a:pt x="290" y="67"/>
                    <a:pt x="290" y="67"/>
                  </a:cubicBezTo>
                  <a:cubicBezTo>
                    <a:pt x="291" y="67"/>
                    <a:pt x="291" y="67"/>
                    <a:pt x="291" y="67"/>
                  </a:cubicBezTo>
                  <a:cubicBezTo>
                    <a:pt x="292" y="67"/>
                    <a:pt x="292" y="67"/>
                    <a:pt x="292" y="67"/>
                  </a:cubicBezTo>
                  <a:cubicBezTo>
                    <a:pt x="293" y="67"/>
                    <a:pt x="293" y="67"/>
                    <a:pt x="293" y="67"/>
                  </a:cubicBezTo>
                  <a:cubicBezTo>
                    <a:pt x="294" y="66"/>
                    <a:pt x="294" y="66"/>
                    <a:pt x="294" y="66"/>
                  </a:cubicBezTo>
                  <a:cubicBezTo>
                    <a:pt x="294" y="66"/>
                    <a:pt x="294" y="66"/>
                    <a:pt x="294" y="66"/>
                  </a:cubicBezTo>
                  <a:cubicBezTo>
                    <a:pt x="295" y="67"/>
                    <a:pt x="295" y="67"/>
                    <a:pt x="295" y="67"/>
                  </a:cubicBezTo>
                  <a:cubicBezTo>
                    <a:pt x="295" y="67"/>
                    <a:pt x="295" y="67"/>
                    <a:pt x="295" y="67"/>
                  </a:cubicBezTo>
                  <a:cubicBezTo>
                    <a:pt x="296" y="67"/>
                    <a:pt x="296" y="67"/>
                    <a:pt x="296" y="67"/>
                  </a:cubicBezTo>
                  <a:cubicBezTo>
                    <a:pt x="297" y="66"/>
                    <a:pt x="297" y="66"/>
                    <a:pt x="297" y="66"/>
                  </a:cubicBezTo>
                  <a:cubicBezTo>
                    <a:pt x="298" y="67"/>
                    <a:pt x="298" y="67"/>
                    <a:pt x="298" y="67"/>
                  </a:cubicBezTo>
                  <a:cubicBezTo>
                    <a:pt x="298" y="67"/>
                    <a:pt x="298" y="67"/>
                    <a:pt x="298" y="67"/>
                  </a:cubicBezTo>
                  <a:cubicBezTo>
                    <a:pt x="298" y="67"/>
                    <a:pt x="298" y="67"/>
                    <a:pt x="298" y="67"/>
                  </a:cubicBezTo>
                  <a:cubicBezTo>
                    <a:pt x="298" y="66"/>
                    <a:pt x="298" y="66"/>
                    <a:pt x="298" y="66"/>
                  </a:cubicBezTo>
                  <a:cubicBezTo>
                    <a:pt x="298" y="66"/>
                    <a:pt x="298" y="66"/>
                    <a:pt x="298" y="66"/>
                  </a:cubicBezTo>
                  <a:cubicBezTo>
                    <a:pt x="299" y="66"/>
                    <a:pt x="299" y="66"/>
                    <a:pt x="299" y="66"/>
                  </a:cubicBezTo>
                  <a:cubicBezTo>
                    <a:pt x="300" y="66"/>
                    <a:pt x="300" y="66"/>
                    <a:pt x="300" y="66"/>
                  </a:cubicBezTo>
                  <a:cubicBezTo>
                    <a:pt x="301" y="66"/>
                    <a:pt x="301" y="66"/>
                    <a:pt x="302" y="67"/>
                  </a:cubicBezTo>
                  <a:cubicBezTo>
                    <a:pt x="303" y="67"/>
                    <a:pt x="303" y="67"/>
                    <a:pt x="304" y="67"/>
                  </a:cubicBezTo>
                  <a:cubicBezTo>
                    <a:pt x="304" y="68"/>
                    <a:pt x="304" y="68"/>
                    <a:pt x="304" y="68"/>
                  </a:cubicBezTo>
                  <a:cubicBezTo>
                    <a:pt x="305" y="68"/>
                    <a:pt x="305" y="68"/>
                    <a:pt x="305" y="68"/>
                  </a:cubicBezTo>
                  <a:cubicBezTo>
                    <a:pt x="306" y="68"/>
                    <a:pt x="306" y="68"/>
                    <a:pt x="306" y="68"/>
                  </a:cubicBezTo>
                  <a:cubicBezTo>
                    <a:pt x="307" y="69"/>
                    <a:pt x="307" y="69"/>
                    <a:pt x="307" y="69"/>
                  </a:cubicBezTo>
                  <a:cubicBezTo>
                    <a:pt x="307" y="70"/>
                    <a:pt x="307" y="70"/>
                    <a:pt x="307" y="70"/>
                  </a:cubicBezTo>
                  <a:cubicBezTo>
                    <a:pt x="310" y="70"/>
                    <a:pt x="309" y="71"/>
                    <a:pt x="312" y="70"/>
                  </a:cubicBezTo>
                  <a:cubicBezTo>
                    <a:pt x="312" y="71"/>
                    <a:pt x="312" y="71"/>
                    <a:pt x="312" y="71"/>
                  </a:cubicBezTo>
                  <a:cubicBezTo>
                    <a:pt x="313" y="71"/>
                    <a:pt x="313" y="71"/>
                    <a:pt x="313" y="71"/>
                  </a:cubicBezTo>
                  <a:cubicBezTo>
                    <a:pt x="314" y="71"/>
                    <a:pt x="314" y="71"/>
                    <a:pt x="314" y="71"/>
                  </a:cubicBezTo>
                  <a:cubicBezTo>
                    <a:pt x="315" y="72"/>
                    <a:pt x="315" y="72"/>
                    <a:pt x="315" y="72"/>
                  </a:cubicBezTo>
                  <a:cubicBezTo>
                    <a:pt x="317" y="73"/>
                    <a:pt x="317" y="73"/>
                    <a:pt x="317" y="73"/>
                  </a:cubicBezTo>
                  <a:cubicBezTo>
                    <a:pt x="318" y="74"/>
                    <a:pt x="318" y="74"/>
                    <a:pt x="318" y="74"/>
                  </a:cubicBezTo>
                  <a:cubicBezTo>
                    <a:pt x="319" y="74"/>
                    <a:pt x="319" y="74"/>
                    <a:pt x="319" y="74"/>
                  </a:cubicBezTo>
                  <a:cubicBezTo>
                    <a:pt x="320" y="74"/>
                    <a:pt x="320" y="74"/>
                    <a:pt x="320" y="74"/>
                  </a:cubicBezTo>
                  <a:cubicBezTo>
                    <a:pt x="321" y="76"/>
                    <a:pt x="321" y="76"/>
                    <a:pt x="321" y="76"/>
                  </a:cubicBezTo>
                  <a:cubicBezTo>
                    <a:pt x="322" y="78"/>
                    <a:pt x="322" y="78"/>
                    <a:pt x="322" y="78"/>
                  </a:cubicBezTo>
                  <a:cubicBezTo>
                    <a:pt x="322" y="78"/>
                    <a:pt x="322" y="78"/>
                    <a:pt x="322" y="78"/>
                  </a:cubicBezTo>
                  <a:cubicBezTo>
                    <a:pt x="323" y="77"/>
                    <a:pt x="323" y="77"/>
                    <a:pt x="323" y="76"/>
                  </a:cubicBezTo>
                  <a:cubicBezTo>
                    <a:pt x="325" y="75"/>
                    <a:pt x="325" y="75"/>
                    <a:pt x="325" y="75"/>
                  </a:cubicBezTo>
                  <a:cubicBezTo>
                    <a:pt x="326" y="76"/>
                    <a:pt x="327" y="77"/>
                    <a:pt x="328" y="78"/>
                  </a:cubicBezTo>
                  <a:cubicBezTo>
                    <a:pt x="329" y="78"/>
                    <a:pt x="329" y="78"/>
                    <a:pt x="329" y="78"/>
                  </a:cubicBezTo>
                  <a:cubicBezTo>
                    <a:pt x="328" y="79"/>
                    <a:pt x="328" y="79"/>
                    <a:pt x="328" y="79"/>
                  </a:cubicBezTo>
                  <a:cubicBezTo>
                    <a:pt x="329" y="79"/>
                    <a:pt x="329" y="79"/>
                    <a:pt x="329" y="79"/>
                  </a:cubicBezTo>
                  <a:cubicBezTo>
                    <a:pt x="329" y="78"/>
                    <a:pt x="329" y="78"/>
                    <a:pt x="329" y="78"/>
                  </a:cubicBezTo>
                  <a:cubicBezTo>
                    <a:pt x="330" y="80"/>
                    <a:pt x="330" y="79"/>
                    <a:pt x="331" y="81"/>
                  </a:cubicBezTo>
                  <a:cubicBezTo>
                    <a:pt x="331" y="82"/>
                    <a:pt x="331" y="82"/>
                    <a:pt x="331" y="82"/>
                  </a:cubicBezTo>
                  <a:cubicBezTo>
                    <a:pt x="330" y="83"/>
                    <a:pt x="330" y="82"/>
                    <a:pt x="330" y="83"/>
                  </a:cubicBezTo>
                  <a:cubicBezTo>
                    <a:pt x="329" y="84"/>
                    <a:pt x="329" y="84"/>
                    <a:pt x="329" y="84"/>
                  </a:cubicBezTo>
                  <a:cubicBezTo>
                    <a:pt x="329" y="84"/>
                    <a:pt x="329" y="84"/>
                    <a:pt x="328" y="84"/>
                  </a:cubicBezTo>
                  <a:cubicBezTo>
                    <a:pt x="329" y="85"/>
                    <a:pt x="329" y="85"/>
                    <a:pt x="329" y="85"/>
                  </a:cubicBezTo>
                  <a:cubicBezTo>
                    <a:pt x="330" y="84"/>
                    <a:pt x="330" y="84"/>
                    <a:pt x="330" y="84"/>
                  </a:cubicBezTo>
                  <a:cubicBezTo>
                    <a:pt x="331" y="83"/>
                    <a:pt x="331" y="83"/>
                    <a:pt x="331" y="83"/>
                  </a:cubicBezTo>
                  <a:cubicBezTo>
                    <a:pt x="332" y="83"/>
                    <a:pt x="332" y="83"/>
                    <a:pt x="332" y="83"/>
                  </a:cubicBezTo>
                  <a:cubicBezTo>
                    <a:pt x="332" y="84"/>
                    <a:pt x="332" y="84"/>
                    <a:pt x="332" y="84"/>
                  </a:cubicBezTo>
                  <a:cubicBezTo>
                    <a:pt x="332" y="85"/>
                    <a:pt x="332" y="85"/>
                    <a:pt x="332" y="85"/>
                  </a:cubicBezTo>
                  <a:cubicBezTo>
                    <a:pt x="331" y="86"/>
                    <a:pt x="331" y="86"/>
                    <a:pt x="331" y="86"/>
                  </a:cubicBezTo>
                  <a:cubicBezTo>
                    <a:pt x="331" y="86"/>
                    <a:pt x="331" y="86"/>
                    <a:pt x="331" y="86"/>
                  </a:cubicBezTo>
                  <a:cubicBezTo>
                    <a:pt x="330" y="87"/>
                    <a:pt x="330" y="87"/>
                    <a:pt x="330" y="87"/>
                  </a:cubicBezTo>
                  <a:cubicBezTo>
                    <a:pt x="330" y="88"/>
                    <a:pt x="330" y="88"/>
                    <a:pt x="330" y="88"/>
                  </a:cubicBezTo>
                  <a:cubicBezTo>
                    <a:pt x="330" y="89"/>
                    <a:pt x="329" y="93"/>
                    <a:pt x="329" y="95"/>
                  </a:cubicBezTo>
                  <a:cubicBezTo>
                    <a:pt x="329" y="94"/>
                    <a:pt x="329" y="94"/>
                    <a:pt x="332" y="92"/>
                  </a:cubicBezTo>
                  <a:cubicBezTo>
                    <a:pt x="333" y="89"/>
                    <a:pt x="332" y="90"/>
                    <a:pt x="333" y="87"/>
                  </a:cubicBezTo>
                  <a:cubicBezTo>
                    <a:pt x="334" y="86"/>
                    <a:pt x="334" y="86"/>
                    <a:pt x="334" y="86"/>
                  </a:cubicBezTo>
                  <a:cubicBezTo>
                    <a:pt x="335" y="86"/>
                    <a:pt x="335" y="86"/>
                    <a:pt x="335" y="86"/>
                  </a:cubicBezTo>
                  <a:cubicBezTo>
                    <a:pt x="335" y="87"/>
                    <a:pt x="335" y="87"/>
                    <a:pt x="335" y="87"/>
                  </a:cubicBezTo>
                  <a:cubicBezTo>
                    <a:pt x="336" y="87"/>
                    <a:pt x="336" y="87"/>
                    <a:pt x="336" y="87"/>
                  </a:cubicBezTo>
                  <a:cubicBezTo>
                    <a:pt x="335" y="88"/>
                    <a:pt x="335" y="88"/>
                    <a:pt x="335" y="88"/>
                  </a:cubicBezTo>
                  <a:cubicBezTo>
                    <a:pt x="334" y="89"/>
                    <a:pt x="334" y="89"/>
                    <a:pt x="334" y="90"/>
                  </a:cubicBezTo>
                  <a:cubicBezTo>
                    <a:pt x="335" y="90"/>
                    <a:pt x="335" y="90"/>
                    <a:pt x="335" y="90"/>
                  </a:cubicBezTo>
                  <a:cubicBezTo>
                    <a:pt x="336" y="89"/>
                    <a:pt x="336" y="89"/>
                    <a:pt x="337" y="88"/>
                  </a:cubicBezTo>
                  <a:cubicBezTo>
                    <a:pt x="338" y="88"/>
                    <a:pt x="338" y="88"/>
                    <a:pt x="338" y="88"/>
                  </a:cubicBezTo>
                  <a:cubicBezTo>
                    <a:pt x="340" y="87"/>
                    <a:pt x="340" y="87"/>
                    <a:pt x="340" y="87"/>
                  </a:cubicBezTo>
                  <a:cubicBezTo>
                    <a:pt x="343" y="87"/>
                    <a:pt x="343" y="87"/>
                    <a:pt x="343" y="87"/>
                  </a:cubicBezTo>
                  <a:cubicBezTo>
                    <a:pt x="343" y="86"/>
                    <a:pt x="343" y="86"/>
                    <a:pt x="343" y="86"/>
                  </a:cubicBezTo>
                  <a:cubicBezTo>
                    <a:pt x="344" y="85"/>
                    <a:pt x="344" y="85"/>
                    <a:pt x="344" y="85"/>
                  </a:cubicBezTo>
                  <a:cubicBezTo>
                    <a:pt x="345" y="85"/>
                    <a:pt x="344" y="85"/>
                    <a:pt x="349" y="86"/>
                  </a:cubicBezTo>
                  <a:cubicBezTo>
                    <a:pt x="350" y="87"/>
                    <a:pt x="349" y="87"/>
                    <a:pt x="352" y="88"/>
                  </a:cubicBezTo>
                  <a:cubicBezTo>
                    <a:pt x="352" y="88"/>
                    <a:pt x="352" y="88"/>
                    <a:pt x="352" y="88"/>
                  </a:cubicBezTo>
                  <a:cubicBezTo>
                    <a:pt x="356" y="90"/>
                    <a:pt x="356" y="90"/>
                    <a:pt x="356" y="90"/>
                  </a:cubicBezTo>
                  <a:cubicBezTo>
                    <a:pt x="359" y="90"/>
                    <a:pt x="359" y="90"/>
                    <a:pt x="359" y="90"/>
                  </a:cubicBezTo>
                  <a:cubicBezTo>
                    <a:pt x="361" y="89"/>
                    <a:pt x="361" y="89"/>
                    <a:pt x="361" y="89"/>
                  </a:cubicBezTo>
                  <a:cubicBezTo>
                    <a:pt x="362" y="90"/>
                    <a:pt x="362" y="90"/>
                    <a:pt x="362" y="90"/>
                  </a:cubicBezTo>
                  <a:cubicBezTo>
                    <a:pt x="363" y="91"/>
                    <a:pt x="363" y="91"/>
                    <a:pt x="363" y="91"/>
                  </a:cubicBezTo>
                  <a:cubicBezTo>
                    <a:pt x="365" y="91"/>
                    <a:pt x="365" y="91"/>
                    <a:pt x="367" y="92"/>
                  </a:cubicBezTo>
                  <a:cubicBezTo>
                    <a:pt x="368" y="91"/>
                    <a:pt x="368" y="91"/>
                    <a:pt x="368" y="91"/>
                  </a:cubicBezTo>
                  <a:cubicBezTo>
                    <a:pt x="378" y="90"/>
                    <a:pt x="373" y="89"/>
                    <a:pt x="382" y="91"/>
                  </a:cubicBezTo>
                  <a:cubicBezTo>
                    <a:pt x="391" y="97"/>
                    <a:pt x="384" y="91"/>
                    <a:pt x="396" y="100"/>
                  </a:cubicBezTo>
                  <a:cubicBezTo>
                    <a:pt x="399" y="100"/>
                    <a:pt x="399" y="100"/>
                    <a:pt x="399" y="100"/>
                  </a:cubicBezTo>
                  <a:cubicBezTo>
                    <a:pt x="400" y="102"/>
                    <a:pt x="400" y="102"/>
                    <a:pt x="400" y="102"/>
                  </a:cubicBezTo>
                  <a:cubicBezTo>
                    <a:pt x="400" y="102"/>
                    <a:pt x="408" y="109"/>
                    <a:pt x="408" y="110"/>
                  </a:cubicBezTo>
                  <a:cubicBezTo>
                    <a:pt x="412" y="111"/>
                    <a:pt x="412" y="111"/>
                    <a:pt x="412" y="111"/>
                  </a:cubicBezTo>
                  <a:cubicBezTo>
                    <a:pt x="413" y="114"/>
                    <a:pt x="413" y="114"/>
                    <a:pt x="413" y="114"/>
                  </a:cubicBezTo>
                  <a:cubicBezTo>
                    <a:pt x="415" y="114"/>
                    <a:pt x="415" y="114"/>
                    <a:pt x="417" y="114"/>
                  </a:cubicBezTo>
                  <a:cubicBezTo>
                    <a:pt x="418" y="115"/>
                    <a:pt x="418" y="115"/>
                    <a:pt x="418" y="115"/>
                  </a:cubicBezTo>
                  <a:cubicBezTo>
                    <a:pt x="420" y="116"/>
                    <a:pt x="420" y="116"/>
                    <a:pt x="420" y="116"/>
                  </a:cubicBezTo>
                  <a:cubicBezTo>
                    <a:pt x="424" y="115"/>
                    <a:pt x="424" y="116"/>
                    <a:pt x="427" y="115"/>
                  </a:cubicBezTo>
                  <a:cubicBezTo>
                    <a:pt x="432" y="116"/>
                    <a:pt x="432" y="116"/>
                    <a:pt x="432" y="116"/>
                  </a:cubicBezTo>
                  <a:cubicBezTo>
                    <a:pt x="432" y="116"/>
                    <a:pt x="432" y="116"/>
                    <a:pt x="432" y="116"/>
                  </a:cubicBezTo>
                  <a:cubicBezTo>
                    <a:pt x="433" y="117"/>
                    <a:pt x="433" y="117"/>
                    <a:pt x="433" y="117"/>
                  </a:cubicBezTo>
                  <a:cubicBezTo>
                    <a:pt x="435" y="121"/>
                    <a:pt x="435" y="121"/>
                    <a:pt x="437" y="128"/>
                  </a:cubicBezTo>
                  <a:cubicBezTo>
                    <a:pt x="438" y="130"/>
                    <a:pt x="438" y="130"/>
                    <a:pt x="438" y="130"/>
                  </a:cubicBezTo>
                  <a:cubicBezTo>
                    <a:pt x="438" y="133"/>
                    <a:pt x="438" y="134"/>
                    <a:pt x="439" y="136"/>
                  </a:cubicBezTo>
                  <a:cubicBezTo>
                    <a:pt x="439" y="137"/>
                    <a:pt x="439" y="137"/>
                    <a:pt x="439" y="137"/>
                  </a:cubicBezTo>
                  <a:cubicBezTo>
                    <a:pt x="440" y="137"/>
                    <a:pt x="440" y="137"/>
                    <a:pt x="440" y="137"/>
                  </a:cubicBezTo>
                  <a:cubicBezTo>
                    <a:pt x="440" y="141"/>
                    <a:pt x="439" y="144"/>
                    <a:pt x="439" y="144"/>
                  </a:cubicBezTo>
                  <a:cubicBezTo>
                    <a:pt x="439" y="145"/>
                    <a:pt x="439" y="145"/>
                    <a:pt x="439" y="145"/>
                  </a:cubicBezTo>
                  <a:cubicBezTo>
                    <a:pt x="440" y="147"/>
                    <a:pt x="440" y="147"/>
                    <a:pt x="440" y="147"/>
                  </a:cubicBezTo>
                  <a:cubicBezTo>
                    <a:pt x="440" y="148"/>
                    <a:pt x="440" y="148"/>
                    <a:pt x="440" y="148"/>
                  </a:cubicBezTo>
                  <a:cubicBezTo>
                    <a:pt x="437" y="153"/>
                    <a:pt x="439" y="158"/>
                    <a:pt x="429" y="168"/>
                  </a:cubicBezTo>
                  <a:cubicBezTo>
                    <a:pt x="428" y="168"/>
                    <a:pt x="428" y="168"/>
                    <a:pt x="428" y="168"/>
                  </a:cubicBezTo>
                  <a:cubicBezTo>
                    <a:pt x="428" y="167"/>
                    <a:pt x="428" y="167"/>
                    <a:pt x="428" y="167"/>
                  </a:cubicBezTo>
                  <a:cubicBezTo>
                    <a:pt x="428" y="168"/>
                    <a:pt x="428" y="168"/>
                    <a:pt x="428" y="168"/>
                  </a:cubicBezTo>
                  <a:cubicBezTo>
                    <a:pt x="427" y="170"/>
                    <a:pt x="425" y="172"/>
                    <a:pt x="422" y="176"/>
                  </a:cubicBezTo>
                  <a:cubicBezTo>
                    <a:pt x="418" y="178"/>
                    <a:pt x="419" y="178"/>
                    <a:pt x="416" y="180"/>
                  </a:cubicBezTo>
                  <a:cubicBezTo>
                    <a:pt x="416" y="181"/>
                    <a:pt x="414" y="183"/>
                    <a:pt x="414" y="183"/>
                  </a:cubicBezTo>
                  <a:cubicBezTo>
                    <a:pt x="413" y="183"/>
                    <a:pt x="413" y="183"/>
                    <a:pt x="413" y="183"/>
                  </a:cubicBezTo>
                  <a:cubicBezTo>
                    <a:pt x="413" y="184"/>
                    <a:pt x="413" y="184"/>
                    <a:pt x="413" y="184"/>
                  </a:cubicBezTo>
                  <a:cubicBezTo>
                    <a:pt x="412" y="187"/>
                    <a:pt x="412" y="187"/>
                    <a:pt x="412" y="187"/>
                  </a:cubicBezTo>
                  <a:cubicBezTo>
                    <a:pt x="411" y="187"/>
                    <a:pt x="411" y="187"/>
                    <a:pt x="411" y="187"/>
                  </a:cubicBezTo>
                  <a:cubicBezTo>
                    <a:pt x="411" y="186"/>
                    <a:pt x="411" y="186"/>
                    <a:pt x="411" y="186"/>
                  </a:cubicBezTo>
                  <a:cubicBezTo>
                    <a:pt x="412" y="186"/>
                    <a:pt x="412" y="186"/>
                    <a:pt x="412" y="186"/>
                  </a:cubicBezTo>
                  <a:cubicBezTo>
                    <a:pt x="412" y="185"/>
                    <a:pt x="412" y="185"/>
                    <a:pt x="412" y="185"/>
                  </a:cubicBezTo>
                  <a:cubicBezTo>
                    <a:pt x="411" y="185"/>
                    <a:pt x="411" y="185"/>
                    <a:pt x="411" y="185"/>
                  </a:cubicBezTo>
                  <a:cubicBezTo>
                    <a:pt x="410" y="187"/>
                    <a:pt x="410" y="187"/>
                    <a:pt x="410" y="187"/>
                  </a:cubicBezTo>
                  <a:cubicBezTo>
                    <a:pt x="411" y="188"/>
                    <a:pt x="411" y="188"/>
                    <a:pt x="411" y="188"/>
                  </a:cubicBezTo>
                  <a:cubicBezTo>
                    <a:pt x="409" y="193"/>
                    <a:pt x="404" y="201"/>
                    <a:pt x="400" y="205"/>
                  </a:cubicBezTo>
                  <a:cubicBezTo>
                    <a:pt x="399" y="205"/>
                    <a:pt x="399" y="205"/>
                    <a:pt x="398" y="205"/>
                  </a:cubicBezTo>
                  <a:cubicBezTo>
                    <a:pt x="398" y="202"/>
                    <a:pt x="398" y="202"/>
                    <a:pt x="398" y="202"/>
                  </a:cubicBezTo>
                  <a:cubicBezTo>
                    <a:pt x="398" y="202"/>
                    <a:pt x="397" y="201"/>
                    <a:pt x="396" y="201"/>
                  </a:cubicBezTo>
                  <a:cubicBezTo>
                    <a:pt x="396" y="202"/>
                    <a:pt x="396" y="202"/>
                    <a:pt x="396" y="202"/>
                  </a:cubicBezTo>
                  <a:cubicBezTo>
                    <a:pt x="395" y="203"/>
                    <a:pt x="395" y="203"/>
                    <a:pt x="395" y="203"/>
                  </a:cubicBezTo>
                  <a:cubicBezTo>
                    <a:pt x="394" y="203"/>
                    <a:pt x="394" y="203"/>
                    <a:pt x="394" y="203"/>
                  </a:cubicBezTo>
                  <a:cubicBezTo>
                    <a:pt x="395" y="203"/>
                    <a:pt x="395" y="203"/>
                    <a:pt x="395" y="203"/>
                  </a:cubicBezTo>
                  <a:cubicBezTo>
                    <a:pt x="395" y="204"/>
                    <a:pt x="395" y="204"/>
                    <a:pt x="395" y="204"/>
                  </a:cubicBezTo>
                  <a:cubicBezTo>
                    <a:pt x="395" y="205"/>
                    <a:pt x="395" y="205"/>
                    <a:pt x="395" y="205"/>
                  </a:cubicBezTo>
                  <a:cubicBezTo>
                    <a:pt x="395" y="207"/>
                    <a:pt x="395" y="207"/>
                    <a:pt x="395" y="207"/>
                  </a:cubicBezTo>
                  <a:cubicBezTo>
                    <a:pt x="393" y="208"/>
                    <a:pt x="393" y="208"/>
                    <a:pt x="392" y="209"/>
                  </a:cubicBezTo>
                  <a:cubicBezTo>
                    <a:pt x="392" y="211"/>
                    <a:pt x="392" y="210"/>
                    <a:pt x="392" y="212"/>
                  </a:cubicBezTo>
                  <a:cubicBezTo>
                    <a:pt x="392" y="211"/>
                    <a:pt x="392" y="211"/>
                    <a:pt x="392" y="211"/>
                  </a:cubicBezTo>
                  <a:cubicBezTo>
                    <a:pt x="393" y="212"/>
                    <a:pt x="393" y="212"/>
                    <a:pt x="393" y="212"/>
                  </a:cubicBezTo>
                  <a:cubicBezTo>
                    <a:pt x="393" y="212"/>
                    <a:pt x="393" y="212"/>
                    <a:pt x="393" y="212"/>
                  </a:cubicBezTo>
                  <a:cubicBezTo>
                    <a:pt x="393" y="213"/>
                    <a:pt x="393" y="212"/>
                    <a:pt x="392" y="214"/>
                  </a:cubicBezTo>
                  <a:cubicBezTo>
                    <a:pt x="392" y="216"/>
                    <a:pt x="392" y="216"/>
                    <a:pt x="392" y="216"/>
                  </a:cubicBezTo>
                  <a:cubicBezTo>
                    <a:pt x="392" y="217"/>
                    <a:pt x="392" y="217"/>
                    <a:pt x="392" y="217"/>
                  </a:cubicBezTo>
                  <a:cubicBezTo>
                    <a:pt x="393" y="218"/>
                    <a:pt x="393" y="218"/>
                    <a:pt x="393" y="218"/>
                  </a:cubicBezTo>
                  <a:cubicBezTo>
                    <a:pt x="393" y="217"/>
                    <a:pt x="393" y="217"/>
                    <a:pt x="393" y="217"/>
                  </a:cubicBezTo>
                  <a:cubicBezTo>
                    <a:pt x="393" y="217"/>
                    <a:pt x="393" y="217"/>
                    <a:pt x="393" y="217"/>
                  </a:cubicBezTo>
                  <a:cubicBezTo>
                    <a:pt x="392" y="224"/>
                    <a:pt x="392" y="224"/>
                    <a:pt x="392" y="224"/>
                  </a:cubicBezTo>
                  <a:cubicBezTo>
                    <a:pt x="394" y="233"/>
                    <a:pt x="392" y="226"/>
                    <a:pt x="394" y="238"/>
                  </a:cubicBezTo>
                  <a:cubicBezTo>
                    <a:pt x="392" y="248"/>
                    <a:pt x="389" y="253"/>
                    <a:pt x="391" y="259"/>
                  </a:cubicBezTo>
                  <a:cubicBezTo>
                    <a:pt x="390" y="261"/>
                    <a:pt x="390" y="261"/>
                    <a:pt x="390" y="261"/>
                  </a:cubicBezTo>
                  <a:cubicBezTo>
                    <a:pt x="388" y="262"/>
                    <a:pt x="388" y="262"/>
                    <a:pt x="388" y="262"/>
                  </a:cubicBezTo>
                  <a:cubicBezTo>
                    <a:pt x="387" y="263"/>
                    <a:pt x="386" y="264"/>
                    <a:pt x="385" y="266"/>
                  </a:cubicBezTo>
                  <a:cubicBezTo>
                    <a:pt x="384" y="272"/>
                    <a:pt x="384" y="270"/>
                    <a:pt x="385" y="278"/>
                  </a:cubicBezTo>
                  <a:cubicBezTo>
                    <a:pt x="385" y="280"/>
                    <a:pt x="385" y="281"/>
                    <a:pt x="383" y="282"/>
                  </a:cubicBezTo>
                  <a:cubicBezTo>
                    <a:pt x="382" y="283"/>
                    <a:pt x="382" y="283"/>
                    <a:pt x="382" y="283"/>
                  </a:cubicBezTo>
                  <a:cubicBezTo>
                    <a:pt x="380" y="286"/>
                    <a:pt x="380" y="286"/>
                    <a:pt x="380" y="286"/>
                  </a:cubicBezTo>
                  <a:cubicBezTo>
                    <a:pt x="379" y="289"/>
                    <a:pt x="379" y="289"/>
                    <a:pt x="379" y="289"/>
                  </a:cubicBezTo>
                  <a:cubicBezTo>
                    <a:pt x="378" y="290"/>
                    <a:pt x="378" y="290"/>
                    <a:pt x="378" y="290"/>
                  </a:cubicBezTo>
                  <a:cubicBezTo>
                    <a:pt x="378" y="292"/>
                    <a:pt x="378" y="292"/>
                    <a:pt x="378" y="292"/>
                  </a:cubicBezTo>
                  <a:cubicBezTo>
                    <a:pt x="377" y="293"/>
                    <a:pt x="377" y="293"/>
                    <a:pt x="375" y="296"/>
                  </a:cubicBezTo>
                  <a:cubicBezTo>
                    <a:pt x="373" y="297"/>
                    <a:pt x="373" y="297"/>
                    <a:pt x="373" y="297"/>
                  </a:cubicBezTo>
                  <a:cubicBezTo>
                    <a:pt x="373" y="297"/>
                    <a:pt x="373" y="297"/>
                    <a:pt x="373" y="297"/>
                  </a:cubicBezTo>
                  <a:cubicBezTo>
                    <a:pt x="372" y="299"/>
                    <a:pt x="371" y="301"/>
                    <a:pt x="370" y="305"/>
                  </a:cubicBezTo>
                  <a:cubicBezTo>
                    <a:pt x="370" y="306"/>
                    <a:pt x="371" y="309"/>
                    <a:pt x="370" y="310"/>
                  </a:cubicBezTo>
                  <a:cubicBezTo>
                    <a:pt x="369" y="311"/>
                    <a:pt x="369" y="311"/>
                    <a:pt x="369" y="311"/>
                  </a:cubicBezTo>
                  <a:cubicBezTo>
                    <a:pt x="367" y="312"/>
                    <a:pt x="364" y="313"/>
                    <a:pt x="362" y="314"/>
                  </a:cubicBezTo>
                  <a:cubicBezTo>
                    <a:pt x="359" y="317"/>
                    <a:pt x="359" y="317"/>
                    <a:pt x="359" y="317"/>
                  </a:cubicBezTo>
                  <a:cubicBezTo>
                    <a:pt x="359" y="318"/>
                    <a:pt x="359" y="318"/>
                    <a:pt x="359" y="318"/>
                  </a:cubicBezTo>
                  <a:cubicBezTo>
                    <a:pt x="359" y="319"/>
                    <a:pt x="359" y="319"/>
                    <a:pt x="359" y="319"/>
                  </a:cubicBezTo>
                  <a:cubicBezTo>
                    <a:pt x="360" y="320"/>
                    <a:pt x="360" y="320"/>
                    <a:pt x="360" y="320"/>
                  </a:cubicBezTo>
                  <a:cubicBezTo>
                    <a:pt x="359" y="321"/>
                    <a:pt x="359" y="321"/>
                    <a:pt x="359" y="322"/>
                  </a:cubicBezTo>
                  <a:cubicBezTo>
                    <a:pt x="353" y="321"/>
                    <a:pt x="351" y="322"/>
                    <a:pt x="348" y="322"/>
                  </a:cubicBezTo>
                  <a:cubicBezTo>
                    <a:pt x="348" y="322"/>
                    <a:pt x="348" y="322"/>
                    <a:pt x="347" y="321"/>
                  </a:cubicBezTo>
                  <a:cubicBezTo>
                    <a:pt x="347" y="321"/>
                    <a:pt x="347" y="321"/>
                    <a:pt x="347" y="321"/>
                  </a:cubicBezTo>
                  <a:cubicBezTo>
                    <a:pt x="347" y="320"/>
                    <a:pt x="347" y="320"/>
                    <a:pt x="347" y="320"/>
                  </a:cubicBezTo>
                  <a:cubicBezTo>
                    <a:pt x="347" y="319"/>
                    <a:pt x="347" y="319"/>
                    <a:pt x="347" y="319"/>
                  </a:cubicBezTo>
                  <a:cubicBezTo>
                    <a:pt x="346" y="319"/>
                    <a:pt x="346" y="319"/>
                    <a:pt x="346" y="319"/>
                  </a:cubicBezTo>
                  <a:cubicBezTo>
                    <a:pt x="345" y="319"/>
                    <a:pt x="345" y="319"/>
                    <a:pt x="345" y="319"/>
                  </a:cubicBezTo>
                  <a:cubicBezTo>
                    <a:pt x="345" y="320"/>
                    <a:pt x="345" y="320"/>
                    <a:pt x="345" y="320"/>
                  </a:cubicBezTo>
                  <a:cubicBezTo>
                    <a:pt x="345" y="320"/>
                    <a:pt x="345" y="320"/>
                    <a:pt x="345" y="320"/>
                  </a:cubicBezTo>
                  <a:cubicBezTo>
                    <a:pt x="346" y="321"/>
                    <a:pt x="346" y="321"/>
                    <a:pt x="346" y="322"/>
                  </a:cubicBezTo>
                  <a:cubicBezTo>
                    <a:pt x="345" y="322"/>
                    <a:pt x="345" y="322"/>
                    <a:pt x="345" y="322"/>
                  </a:cubicBezTo>
                  <a:cubicBezTo>
                    <a:pt x="344" y="323"/>
                    <a:pt x="339" y="324"/>
                    <a:pt x="338" y="324"/>
                  </a:cubicBezTo>
                  <a:cubicBezTo>
                    <a:pt x="337" y="323"/>
                    <a:pt x="337" y="323"/>
                    <a:pt x="337" y="323"/>
                  </a:cubicBezTo>
                  <a:cubicBezTo>
                    <a:pt x="338" y="323"/>
                    <a:pt x="338" y="323"/>
                    <a:pt x="338" y="323"/>
                  </a:cubicBezTo>
                  <a:cubicBezTo>
                    <a:pt x="339" y="323"/>
                    <a:pt x="339" y="323"/>
                    <a:pt x="339" y="323"/>
                  </a:cubicBezTo>
                  <a:cubicBezTo>
                    <a:pt x="340" y="323"/>
                    <a:pt x="340" y="323"/>
                    <a:pt x="340" y="323"/>
                  </a:cubicBezTo>
                  <a:cubicBezTo>
                    <a:pt x="340" y="322"/>
                    <a:pt x="340" y="322"/>
                    <a:pt x="340" y="322"/>
                  </a:cubicBezTo>
                  <a:cubicBezTo>
                    <a:pt x="338" y="321"/>
                    <a:pt x="338" y="321"/>
                    <a:pt x="338" y="321"/>
                  </a:cubicBezTo>
                  <a:cubicBezTo>
                    <a:pt x="336" y="322"/>
                    <a:pt x="336" y="322"/>
                    <a:pt x="336" y="322"/>
                  </a:cubicBezTo>
                  <a:cubicBezTo>
                    <a:pt x="335" y="323"/>
                    <a:pt x="335" y="323"/>
                    <a:pt x="335" y="323"/>
                  </a:cubicBezTo>
                  <a:cubicBezTo>
                    <a:pt x="332" y="323"/>
                    <a:pt x="333" y="322"/>
                    <a:pt x="330" y="323"/>
                  </a:cubicBezTo>
                  <a:cubicBezTo>
                    <a:pt x="329" y="324"/>
                    <a:pt x="329" y="324"/>
                    <a:pt x="329" y="324"/>
                  </a:cubicBezTo>
                  <a:cubicBezTo>
                    <a:pt x="329" y="325"/>
                    <a:pt x="329" y="325"/>
                    <a:pt x="329" y="325"/>
                  </a:cubicBezTo>
                  <a:cubicBezTo>
                    <a:pt x="330" y="325"/>
                    <a:pt x="330" y="325"/>
                    <a:pt x="330" y="325"/>
                  </a:cubicBezTo>
                  <a:cubicBezTo>
                    <a:pt x="330" y="326"/>
                    <a:pt x="330" y="326"/>
                    <a:pt x="330" y="326"/>
                  </a:cubicBezTo>
                  <a:cubicBezTo>
                    <a:pt x="330" y="326"/>
                    <a:pt x="330" y="326"/>
                    <a:pt x="330" y="326"/>
                  </a:cubicBezTo>
                  <a:cubicBezTo>
                    <a:pt x="329" y="327"/>
                    <a:pt x="327" y="327"/>
                    <a:pt x="326" y="327"/>
                  </a:cubicBezTo>
                  <a:cubicBezTo>
                    <a:pt x="323" y="330"/>
                    <a:pt x="323" y="330"/>
                    <a:pt x="323" y="330"/>
                  </a:cubicBezTo>
                  <a:cubicBezTo>
                    <a:pt x="322" y="330"/>
                    <a:pt x="322" y="330"/>
                    <a:pt x="322" y="330"/>
                  </a:cubicBezTo>
                  <a:cubicBezTo>
                    <a:pt x="321" y="331"/>
                    <a:pt x="321" y="331"/>
                    <a:pt x="321" y="331"/>
                  </a:cubicBezTo>
                  <a:cubicBezTo>
                    <a:pt x="321" y="332"/>
                    <a:pt x="321" y="332"/>
                    <a:pt x="321" y="332"/>
                  </a:cubicBezTo>
                  <a:cubicBezTo>
                    <a:pt x="320" y="332"/>
                    <a:pt x="320" y="332"/>
                    <a:pt x="320" y="332"/>
                  </a:cubicBezTo>
                  <a:cubicBezTo>
                    <a:pt x="320" y="332"/>
                    <a:pt x="320" y="332"/>
                    <a:pt x="320" y="332"/>
                  </a:cubicBezTo>
                  <a:cubicBezTo>
                    <a:pt x="318" y="332"/>
                    <a:pt x="318" y="332"/>
                    <a:pt x="318" y="332"/>
                  </a:cubicBezTo>
                  <a:cubicBezTo>
                    <a:pt x="316" y="332"/>
                    <a:pt x="316" y="332"/>
                    <a:pt x="316" y="332"/>
                  </a:cubicBezTo>
                  <a:cubicBezTo>
                    <a:pt x="313" y="333"/>
                    <a:pt x="307" y="336"/>
                    <a:pt x="304" y="338"/>
                  </a:cubicBezTo>
                  <a:cubicBezTo>
                    <a:pt x="301" y="341"/>
                    <a:pt x="294" y="346"/>
                    <a:pt x="293" y="347"/>
                  </a:cubicBezTo>
                  <a:cubicBezTo>
                    <a:pt x="293" y="347"/>
                    <a:pt x="293" y="347"/>
                    <a:pt x="293" y="347"/>
                  </a:cubicBezTo>
                  <a:cubicBezTo>
                    <a:pt x="292" y="347"/>
                    <a:pt x="292" y="347"/>
                    <a:pt x="292" y="347"/>
                  </a:cubicBezTo>
                  <a:cubicBezTo>
                    <a:pt x="292" y="348"/>
                    <a:pt x="292" y="348"/>
                    <a:pt x="292" y="348"/>
                  </a:cubicBezTo>
                  <a:cubicBezTo>
                    <a:pt x="293" y="348"/>
                    <a:pt x="293" y="348"/>
                    <a:pt x="293" y="348"/>
                  </a:cubicBezTo>
                  <a:cubicBezTo>
                    <a:pt x="293" y="349"/>
                    <a:pt x="293" y="349"/>
                    <a:pt x="293" y="349"/>
                  </a:cubicBezTo>
                  <a:cubicBezTo>
                    <a:pt x="292" y="350"/>
                    <a:pt x="292" y="349"/>
                    <a:pt x="289" y="352"/>
                  </a:cubicBezTo>
                  <a:cubicBezTo>
                    <a:pt x="289" y="352"/>
                    <a:pt x="289" y="352"/>
                    <a:pt x="289" y="352"/>
                  </a:cubicBezTo>
                  <a:cubicBezTo>
                    <a:pt x="290" y="351"/>
                    <a:pt x="290" y="351"/>
                    <a:pt x="290" y="351"/>
                  </a:cubicBezTo>
                  <a:cubicBezTo>
                    <a:pt x="289" y="351"/>
                    <a:pt x="289" y="351"/>
                    <a:pt x="287" y="350"/>
                  </a:cubicBezTo>
                  <a:cubicBezTo>
                    <a:pt x="287" y="351"/>
                    <a:pt x="287" y="351"/>
                    <a:pt x="287" y="351"/>
                  </a:cubicBezTo>
                  <a:cubicBezTo>
                    <a:pt x="287" y="352"/>
                    <a:pt x="287" y="352"/>
                    <a:pt x="287" y="352"/>
                  </a:cubicBezTo>
                  <a:cubicBezTo>
                    <a:pt x="286" y="352"/>
                    <a:pt x="286" y="352"/>
                    <a:pt x="286" y="352"/>
                  </a:cubicBezTo>
                  <a:cubicBezTo>
                    <a:pt x="285" y="353"/>
                    <a:pt x="286" y="353"/>
                    <a:pt x="285" y="352"/>
                  </a:cubicBezTo>
                  <a:cubicBezTo>
                    <a:pt x="284" y="352"/>
                    <a:pt x="284" y="352"/>
                    <a:pt x="284" y="352"/>
                  </a:cubicBezTo>
                  <a:cubicBezTo>
                    <a:pt x="284" y="353"/>
                    <a:pt x="284" y="353"/>
                    <a:pt x="284" y="353"/>
                  </a:cubicBezTo>
                  <a:cubicBezTo>
                    <a:pt x="286" y="353"/>
                    <a:pt x="286" y="353"/>
                    <a:pt x="287" y="354"/>
                  </a:cubicBezTo>
                  <a:cubicBezTo>
                    <a:pt x="287" y="354"/>
                    <a:pt x="287" y="354"/>
                    <a:pt x="287" y="354"/>
                  </a:cubicBezTo>
                  <a:cubicBezTo>
                    <a:pt x="286" y="357"/>
                    <a:pt x="286" y="357"/>
                    <a:pt x="286" y="357"/>
                  </a:cubicBezTo>
                  <a:cubicBezTo>
                    <a:pt x="284" y="357"/>
                    <a:pt x="284" y="357"/>
                    <a:pt x="284" y="357"/>
                  </a:cubicBezTo>
                  <a:cubicBezTo>
                    <a:pt x="284" y="358"/>
                    <a:pt x="284" y="358"/>
                    <a:pt x="284" y="358"/>
                  </a:cubicBezTo>
                  <a:cubicBezTo>
                    <a:pt x="285" y="358"/>
                    <a:pt x="285" y="358"/>
                    <a:pt x="285" y="358"/>
                  </a:cubicBezTo>
                  <a:cubicBezTo>
                    <a:pt x="285" y="359"/>
                    <a:pt x="285" y="359"/>
                    <a:pt x="285" y="359"/>
                  </a:cubicBezTo>
                  <a:cubicBezTo>
                    <a:pt x="285" y="362"/>
                    <a:pt x="285" y="362"/>
                    <a:pt x="285" y="362"/>
                  </a:cubicBezTo>
                  <a:cubicBezTo>
                    <a:pt x="284" y="362"/>
                    <a:pt x="284" y="362"/>
                    <a:pt x="284" y="362"/>
                  </a:cubicBezTo>
                  <a:cubicBezTo>
                    <a:pt x="284" y="362"/>
                    <a:pt x="284" y="362"/>
                    <a:pt x="284" y="362"/>
                  </a:cubicBezTo>
                  <a:cubicBezTo>
                    <a:pt x="283" y="363"/>
                    <a:pt x="283" y="363"/>
                    <a:pt x="283" y="363"/>
                  </a:cubicBezTo>
                  <a:cubicBezTo>
                    <a:pt x="284" y="364"/>
                    <a:pt x="284" y="364"/>
                    <a:pt x="284" y="364"/>
                  </a:cubicBezTo>
                  <a:cubicBezTo>
                    <a:pt x="284" y="367"/>
                    <a:pt x="284" y="366"/>
                    <a:pt x="284" y="368"/>
                  </a:cubicBezTo>
                  <a:cubicBezTo>
                    <a:pt x="284" y="369"/>
                    <a:pt x="285" y="369"/>
                    <a:pt x="286" y="374"/>
                  </a:cubicBezTo>
                  <a:cubicBezTo>
                    <a:pt x="285" y="375"/>
                    <a:pt x="285" y="375"/>
                    <a:pt x="285" y="375"/>
                  </a:cubicBezTo>
                  <a:cubicBezTo>
                    <a:pt x="285" y="377"/>
                    <a:pt x="285" y="377"/>
                    <a:pt x="285" y="377"/>
                  </a:cubicBezTo>
                  <a:cubicBezTo>
                    <a:pt x="285" y="379"/>
                    <a:pt x="285" y="379"/>
                    <a:pt x="285" y="379"/>
                  </a:cubicBezTo>
                  <a:cubicBezTo>
                    <a:pt x="286" y="387"/>
                    <a:pt x="284" y="388"/>
                    <a:pt x="283" y="390"/>
                  </a:cubicBezTo>
                  <a:cubicBezTo>
                    <a:pt x="283" y="392"/>
                    <a:pt x="283" y="392"/>
                    <a:pt x="283" y="392"/>
                  </a:cubicBezTo>
                  <a:cubicBezTo>
                    <a:pt x="263" y="404"/>
                    <a:pt x="272" y="419"/>
                    <a:pt x="249" y="435"/>
                  </a:cubicBezTo>
                  <a:cubicBezTo>
                    <a:pt x="247" y="436"/>
                    <a:pt x="248" y="436"/>
                    <a:pt x="246" y="438"/>
                  </a:cubicBezTo>
                  <a:cubicBezTo>
                    <a:pt x="246" y="437"/>
                    <a:pt x="246" y="437"/>
                    <a:pt x="246" y="437"/>
                  </a:cubicBezTo>
                  <a:cubicBezTo>
                    <a:pt x="246" y="436"/>
                    <a:pt x="246" y="436"/>
                    <a:pt x="246" y="436"/>
                  </a:cubicBezTo>
                  <a:cubicBezTo>
                    <a:pt x="246" y="435"/>
                    <a:pt x="246" y="435"/>
                    <a:pt x="246" y="434"/>
                  </a:cubicBezTo>
                  <a:cubicBezTo>
                    <a:pt x="247" y="434"/>
                    <a:pt x="247" y="434"/>
                    <a:pt x="247" y="434"/>
                  </a:cubicBezTo>
                  <a:cubicBezTo>
                    <a:pt x="248" y="434"/>
                    <a:pt x="248" y="434"/>
                    <a:pt x="248" y="434"/>
                  </a:cubicBezTo>
                  <a:cubicBezTo>
                    <a:pt x="249" y="434"/>
                    <a:pt x="249" y="434"/>
                    <a:pt x="249" y="433"/>
                  </a:cubicBezTo>
                  <a:cubicBezTo>
                    <a:pt x="250" y="433"/>
                    <a:pt x="250" y="433"/>
                    <a:pt x="250" y="433"/>
                  </a:cubicBezTo>
                  <a:cubicBezTo>
                    <a:pt x="253" y="430"/>
                    <a:pt x="253" y="430"/>
                    <a:pt x="253" y="430"/>
                  </a:cubicBezTo>
                  <a:cubicBezTo>
                    <a:pt x="255" y="429"/>
                    <a:pt x="255" y="429"/>
                    <a:pt x="255" y="429"/>
                  </a:cubicBezTo>
                  <a:cubicBezTo>
                    <a:pt x="256" y="427"/>
                    <a:pt x="256" y="427"/>
                    <a:pt x="256" y="427"/>
                  </a:cubicBezTo>
                  <a:cubicBezTo>
                    <a:pt x="256" y="426"/>
                    <a:pt x="256" y="427"/>
                    <a:pt x="256" y="424"/>
                  </a:cubicBezTo>
                  <a:cubicBezTo>
                    <a:pt x="257" y="424"/>
                    <a:pt x="257" y="424"/>
                    <a:pt x="257" y="424"/>
                  </a:cubicBezTo>
                  <a:cubicBezTo>
                    <a:pt x="258" y="424"/>
                    <a:pt x="258" y="424"/>
                    <a:pt x="258" y="424"/>
                  </a:cubicBezTo>
                  <a:cubicBezTo>
                    <a:pt x="259" y="424"/>
                    <a:pt x="259" y="424"/>
                    <a:pt x="259" y="424"/>
                  </a:cubicBezTo>
                  <a:cubicBezTo>
                    <a:pt x="258" y="423"/>
                    <a:pt x="258" y="423"/>
                    <a:pt x="258" y="423"/>
                  </a:cubicBezTo>
                  <a:cubicBezTo>
                    <a:pt x="259" y="422"/>
                    <a:pt x="259" y="422"/>
                    <a:pt x="259" y="422"/>
                  </a:cubicBezTo>
                  <a:cubicBezTo>
                    <a:pt x="261" y="420"/>
                    <a:pt x="261" y="420"/>
                    <a:pt x="261" y="420"/>
                  </a:cubicBezTo>
                  <a:cubicBezTo>
                    <a:pt x="262" y="419"/>
                    <a:pt x="262" y="419"/>
                    <a:pt x="262" y="419"/>
                  </a:cubicBezTo>
                  <a:cubicBezTo>
                    <a:pt x="261" y="415"/>
                    <a:pt x="261" y="415"/>
                    <a:pt x="261" y="415"/>
                  </a:cubicBezTo>
                  <a:cubicBezTo>
                    <a:pt x="262" y="415"/>
                    <a:pt x="262" y="415"/>
                    <a:pt x="262" y="415"/>
                  </a:cubicBezTo>
                  <a:cubicBezTo>
                    <a:pt x="262" y="416"/>
                    <a:pt x="262" y="416"/>
                    <a:pt x="262" y="416"/>
                  </a:cubicBezTo>
                  <a:cubicBezTo>
                    <a:pt x="263" y="416"/>
                    <a:pt x="263" y="416"/>
                    <a:pt x="263" y="416"/>
                  </a:cubicBezTo>
                  <a:cubicBezTo>
                    <a:pt x="263" y="414"/>
                    <a:pt x="263" y="414"/>
                    <a:pt x="263" y="414"/>
                  </a:cubicBezTo>
                  <a:cubicBezTo>
                    <a:pt x="263" y="413"/>
                    <a:pt x="263" y="413"/>
                    <a:pt x="263" y="413"/>
                  </a:cubicBezTo>
                  <a:cubicBezTo>
                    <a:pt x="262" y="413"/>
                    <a:pt x="262" y="413"/>
                    <a:pt x="262" y="413"/>
                  </a:cubicBezTo>
                  <a:cubicBezTo>
                    <a:pt x="259" y="415"/>
                    <a:pt x="259" y="415"/>
                    <a:pt x="259" y="415"/>
                  </a:cubicBezTo>
                  <a:cubicBezTo>
                    <a:pt x="258" y="415"/>
                    <a:pt x="258" y="415"/>
                    <a:pt x="258" y="415"/>
                  </a:cubicBezTo>
                  <a:cubicBezTo>
                    <a:pt x="258" y="413"/>
                    <a:pt x="258" y="413"/>
                    <a:pt x="258" y="413"/>
                  </a:cubicBezTo>
                  <a:cubicBezTo>
                    <a:pt x="256" y="413"/>
                    <a:pt x="256" y="413"/>
                    <a:pt x="256" y="413"/>
                  </a:cubicBezTo>
                  <a:cubicBezTo>
                    <a:pt x="255" y="411"/>
                    <a:pt x="256" y="412"/>
                    <a:pt x="255" y="411"/>
                  </a:cubicBezTo>
                  <a:cubicBezTo>
                    <a:pt x="255" y="410"/>
                    <a:pt x="255" y="410"/>
                    <a:pt x="255" y="410"/>
                  </a:cubicBezTo>
                  <a:cubicBezTo>
                    <a:pt x="255" y="412"/>
                    <a:pt x="255" y="411"/>
                    <a:pt x="255" y="413"/>
                  </a:cubicBezTo>
                  <a:cubicBezTo>
                    <a:pt x="256" y="415"/>
                    <a:pt x="256" y="415"/>
                    <a:pt x="256" y="415"/>
                  </a:cubicBezTo>
                  <a:cubicBezTo>
                    <a:pt x="256" y="415"/>
                    <a:pt x="256" y="415"/>
                    <a:pt x="255" y="416"/>
                  </a:cubicBezTo>
                  <a:cubicBezTo>
                    <a:pt x="255" y="418"/>
                    <a:pt x="255" y="418"/>
                    <a:pt x="255" y="418"/>
                  </a:cubicBezTo>
                  <a:cubicBezTo>
                    <a:pt x="255" y="420"/>
                    <a:pt x="255" y="420"/>
                    <a:pt x="255" y="420"/>
                  </a:cubicBezTo>
                  <a:cubicBezTo>
                    <a:pt x="255" y="419"/>
                    <a:pt x="255" y="419"/>
                    <a:pt x="255" y="419"/>
                  </a:cubicBezTo>
                  <a:cubicBezTo>
                    <a:pt x="254" y="419"/>
                    <a:pt x="254" y="419"/>
                    <a:pt x="254" y="419"/>
                  </a:cubicBezTo>
                  <a:cubicBezTo>
                    <a:pt x="254" y="421"/>
                    <a:pt x="254" y="421"/>
                    <a:pt x="254" y="421"/>
                  </a:cubicBezTo>
                  <a:cubicBezTo>
                    <a:pt x="253" y="422"/>
                    <a:pt x="253" y="422"/>
                    <a:pt x="253" y="422"/>
                  </a:cubicBezTo>
                  <a:cubicBezTo>
                    <a:pt x="253" y="423"/>
                    <a:pt x="253" y="423"/>
                    <a:pt x="253" y="423"/>
                  </a:cubicBezTo>
                  <a:cubicBezTo>
                    <a:pt x="253" y="424"/>
                    <a:pt x="253" y="424"/>
                    <a:pt x="253" y="424"/>
                  </a:cubicBezTo>
                  <a:cubicBezTo>
                    <a:pt x="252" y="424"/>
                    <a:pt x="252" y="424"/>
                    <a:pt x="252" y="424"/>
                  </a:cubicBezTo>
                  <a:cubicBezTo>
                    <a:pt x="250" y="426"/>
                    <a:pt x="251" y="426"/>
                    <a:pt x="248" y="427"/>
                  </a:cubicBezTo>
                  <a:cubicBezTo>
                    <a:pt x="247" y="428"/>
                    <a:pt x="247" y="428"/>
                    <a:pt x="247" y="428"/>
                  </a:cubicBezTo>
                  <a:cubicBezTo>
                    <a:pt x="247" y="430"/>
                    <a:pt x="247" y="429"/>
                    <a:pt x="247" y="431"/>
                  </a:cubicBezTo>
                  <a:cubicBezTo>
                    <a:pt x="246" y="432"/>
                    <a:pt x="246" y="432"/>
                    <a:pt x="246" y="432"/>
                  </a:cubicBezTo>
                  <a:cubicBezTo>
                    <a:pt x="245" y="435"/>
                    <a:pt x="245" y="435"/>
                    <a:pt x="245" y="435"/>
                  </a:cubicBezTo>
                  <a:cubicBezTo>
                    <a:pt x="245" y="437"/>
                    <a:pt x="245" y="437"/>
                    <a:pt x="245" y="438"/>
                  </a:cubicBezTo>
                  <a:cubicBezTo>
                    <a:pt x="242" y="441"/>
                    <a:pt x="242" y="449"/>
                    <a:pt x="237" y="455"/>
                  </a:cubicBezTo>
                  <a:cubicBezTo>
                    <a:pt x="231" y="459"/>
                    <a:pt x="231" y="459"/>
                    <a:pt x="231" y="459"/>
                  </a:cubicBezTo>
                  <a:cubicBezTo>
                    <a:pt x="231" y="459"/>
                    <a:pt x="230" y="459"/>
                    <a:pt x="230" y="458"/>
                  </a:cubicBezTo>
                  <a:cubicBezTo>
                    <a:pt x="230" y="458"/>
                    <a:pt x="230" y="458"/>
                    <a:pt x="230" y="458"/>
                  </a:cubicBezTo>
                  <a:cubicBezTo>
                    <a:pt x="230" y="458"/>
                    <a:pt x="230" y="452"/>
                    <a:pt x="230" y="451"/>
                  </a:cubicBezTo>
                  <a:cubicBezTo>
                    <a:pt x="230" y="450"/>
                    <a:pt x="230" y="450"/>
                    <a:pt x="230" y="450"/>
                  </a:cubicBezTo>
                  <a:cubicBezTo>
                    <a:pt x="232" y="449"/>
                    <a:pt x="233" y="448"/>
                    <a:pt x="234" y="446"/>
                  </a:cubicBezTo>
                  <a:cubicBezTo>
                    <a:pt x="234" y="445"/>
                    <a:pt x="234" y="445"/>
                    <a:pt x="234" y="445"/>
                  </a:cubicBezTo>
                  <a:cubicBezTo>
                    <a:pt x="233" y="444"/>
                    <a:pt x="233" y="444"/>
                    <a:pt x="233" y="444"/>
                  </a:cubicBezTo>
                  <a:cubicBezTo>
                    <a:pt x="231" y="443"/>
                    <a:pt x="231" y="443"/>
                    <a:pt x="229" y="441"/>
                  </a:cubicBezTo>
                  <a:cubicBezTo>
                    <a:pt x="229" y="441"/>
                    <a:pt x="227" y="437"/>
                    <a:pt x="227" y="437"/>
                  </a:cubicBezTo>
                  <a:cubicBezTo>
                    <a:pt x="226" y="436"/>
                    <a:pt x="226" y="436"/>
                    <a:pt x="225" y="435"/>
                  </a:cubicBezTo>
                  <a:cubicBezTo>
                    <a:pt x="222" y="434"/>
                    <a:pt x="226" y="436"/>
                    <a:pt x="222" y="434"/>
                  </a:cubicBezTo>
                  <a:cubicBezTo>
                    <a:pt x="218" y="431"/>
                    <a:pt x="220" y="432"/>
                    <a:pt x="218" y="429"/>
                  </a:cubicBezTo>
                  <a:cubicBezTo>
                    <a:pt x="214" y="428"/>
                    <a:pt x="214" y="428"/>
                    <a:pt x="214" y="428"/>
                  </a:cubicBezTo>
                  <a:cubicBezTo>
                    <a:pt x="213" y="427"/>
                    <a:pt x="213" y="427"/>
                    <a:pt x="213" y="427"/>
                  </a:cubicBezTo>
                  <a:cubicBezTo>
                    <a:pt x="212" y="427"/>
                    <a:pt x="212" y="427"/>
                    <a:pt x="212" y="427"/>
                  </a:cubicBezTo>
                  <a:cubicBezTo>
                    <a:pt x="211" y="426"/>
                    <a:pt x="211" y="427"/>
                    <a:pt x="210" y="426"/>
                  </a:cubicBezTo>
                  <a:cubicBezTo>
                    <a:pt x="210" y="424"/>
                    <a:pt x="210" y="425"/>
                    <a:pt x="209" y="424"/>
                  </a:cubicBezTo>
                  <a:cubicBezTo>
                    <a:pt x="208" y="423"/>
                    <a:pt x="208" y="422"/>
                    <a:pt x="206" y="421"/>
                  </a:cubicBezTo>
                  <a:cubicBezTo>
                    <a:pt x="206" y="421"/>
                    <a:pt x="206" y="421"/>
                    <a:pt x="206" y="421"/>
                  </a:cubicBezTo>
                  <a:cubicBezTo>
                    <a:pt x="206" y="422"/>
                    <a:pt x="206" y="421"/>
                    <a:pt x="206" y="422"/>
                  </a:cubicBezTo>
                  <a:cubicBezTo>
                    <a:pt x="205" y="422"/>
                    <a:pt x="205" y="423"/>
                    <a:pt x="204" y="423"/>
                  </a:cubicBezTo>
                  <a:cubicBezTo>
                    <a:pt x="203" y="424"/>
                    <a:pt x="203" y="424"/>
                    <a:pt x="203" y="424"/>
                  </a:cubicBezTo>
                  <a:cubicBezTo>
                    <a:pt x="202" y="424"/>
                    <a:pt x="203" y="424"/>
                    <a:pt x="202" y="424"/>
                  </a:cubicBezTo>
                  <a:cubicBezTo>
                    <a:pt x="202" y="424"/>
                    <a:pt x="202" y="424"/>
                    <a:pt x="202" y="424"/>
                  </a:cubicBezTo>
                  <a:cubicBezTo>
                    <a:pt x="202" y="423"/>
                    <a:pt x="202" y="423"/>
                    <a:pt x="202" y="421"/>
                  </a:cubicBezTo>
                  <a:cubicBezTo>
                    <a:pt x="200" y="418"/>
                    <a:pt x="195" y="413"/>
                    <a:pt x="193" y="411"/>
                  </a:cubicBezTo>
                  <a:cubicBezTo>
                    <a:pt x="191" y="411"/>
                    <a:pt x="192" y="411"/>
                    <a:pt x="190" y="411"/>
                  </a:cubicBezTo>
                  <a:cubicBezTo>
                    <a:pt x="189" y="412"/>
                    <a:pt x="189" y="412"/>
                    <a:pt x="189" y="412"/>
                  </a:cubicBezTo>
                  <a:cubicBezTo>
                    <a:pt x="189" y="413"/>
                    <a:pt x="189" y="413"/>
                    <a:pt x="189" y="413"/>
                  </a:cubicBezTo>
                  <a:cubicBezTo>
                    <a:pt x="188" y="414"/>
                    <a:pt x="188" y="414"/>
                    <a:pt x="188" y="414"/>
                  </a:cubicBezTo>
                  <a:cubicBezTo>
                    <a:pt x="186" y="414"/>
                    <a:pt x="187" y="414"/>
                    <a:pt x="185" y="413"/>
                  </a:cubicBezTo>
                  <a:cubicBezTo>
                    <a:pt x="184" y="412"/>
                    <a:pt x="184" y="412"/>
                    <a:pt x="184" y="412"/>
                  </a:cubicBezTo>
                  <a:cubicBezTo>
                    <a:pt x="186" y="410"/>
                    <a:pt x="184" y="413"/>
                    <a:pt x="187" y="409"/>
                  </a:cubicBezTo>
                  <a:cubicBezTo>
                    <a:pt x="187" y="408"/>
                    <a:pt x="187" y="408"/>
                    <a:pt x="187" y="408"/>
                  </a:cubicBezTo>
                  <a:cubicBezTo>
                    <a:pt x="188" y="407"/>
                    <a:pt x="188" y="407"/>
                    <a:pt x="188" y="407"/>
                  </a:cubicBezTo>
                  <a:cubicBezTo>
                    <a:pt x="191" y="405"/>
                    <a:pt x="194" y="402"/>
                    <a:pt x="195" y="400"/>
                  </a:cubicBezTo>
                  <a:cubicBezTo>
                    <a:pt x="196" y="399"/>
                    <a:pt x="196" y="399"/>
                    <a:pt x="196" y="399"/>
                  </a:cubicBezTo>
                  <a:cubicBezTo>
                    <a:pt x="197" y="398"/>
                    <a:pt x="197" y="398"/>
                    <a:pt x="197" y="398"/>
                  </a:cubicBezTo>
                  <a:cubicBezTo>
                    <a:pt x="199" y="395"/>
                    <a:pt x="197" y="398"/>
                    <a:pt x="199" y="394"/>
                  </a:cubicBezTo>
                  <a:cubicBezTo>
                    <a:pt x="201" y="392"/>
                    <a:pt x="201" y="393"/>
                    <a:pt x="202" y="392"/>
                  </a:cubicBezTo>
                  <a:cubicBezTo>
                    <a:pt x="202" y="391"/>
                    <a:pt x="202" y="391"/>
                    <a:pt x="202" y="391"/>
                  </a:cubicBezTo>
                  <a:cubicBezTo>
                    <a:pt x="202" y="391"/>
                    <a:pt x="202" y="391"/>
                    <a:pt x="202" y="391"/>
                  </a:cubicBezTo>
                  <a:cubicBezTo>
                    <a:pt x="203" y="390"/>
                    <a:pt x="203" y="390"/>
                    <a:pt x="203" y="390"/>
                  </a:cubicBezTo>
                  <a:cubicBezTo>
                    <a:pt x="203" y="390"/>
                    <a:pt x="203" y="390"/>
                    <a:pt x="203" y="390"/>
                  </a:cubicBezTo>
                  <a:cubicBezTo>
                    <a:pt x="203" y="389"/>
                    <a:pt x="203" y="389"/>
                    <a:pt x="203" y="389"/>
                  </a:cubicBezTo>
                  <a:cubicBezTo>
                    <a:pt x="203" y="389"/>
                    <a:pt x="203" y="389"/>
                    <a:pt x="203" y="389"/>
                  </a:cubicBezTo>
                  <a:cubicBezTo>
                    <a:pt x="204" y="389"/>
                    <a:pt x="204" y="389"/>
                    <a:pt x="204" y="389"/>
                  </a:cubicBezTo>
                  <a:cubicBezTo>
                    <a:pt x="204" y="389"/>
                    <a:pt x="204" y="389"/>
                    <a:pt x="204" y="389"/>
                  </a:cubicBezTo>
                  <a:cubicBezTo>
                    <a:pt x="205" y="389"/>
                    <a:pt x="205" y="389"/>
                    <a:pt x="205" y="389"/>
                  </a:cubicBezTo>
                  <a:cubicBezTo>
                    <a:pt x="205" y="389"/>
                    <a:pt x="205" y="389"/>
                    <a:pt x="205" y="389"/>
                  </a:cubicBezTo>
                  <a:cubicBezTo>
                    <a:pt x="206" y="389"/>
                    <a:pt x="206" y="389"/>
                    <a:pt x="206" y="389"/>
                  </a:cubicBezTo>
                  <a:cubicBezTo>
                    <a:pt x="205" y="388"/>
                    <a:pt x="205" y="388"/>
                    <a:pt x="205" y="388"/>
                  </a:cubicBezTo>
                  <a:cubicBezTo>
                    <a:pt x="205" y="388"/>
                    <a:pt x="205" y="388"/>
                    <a:pt x="205" y="388"/>
                  </a:cubicBezTo>
                  <a:cubicBezTo>
                    <a:pt x="205" y="387"/>
                    <a:pt x="205" y="387"/>
                    <a:pt x="205" y="387"/>
                  </a:cubicBezTo>
                  <a:cubicBezTo>
                    <a:pt x="207" y="386"/>
                    <a:pt x="206" y="386"/>
                    <a:pt x="208" y="386"/>
                  </a:cubicBezTo>
                  <a:cubicBezTo>
                    <a:pt x="209" y="385"/>
                    <a:pt x="208" y="385"/>
                    <a:pt x="209" y="384"/>
                  </a:cubicBezTo>
                  <a:cubicBezTo>
                    <a:pt x="210" y="383"/>
                    <a:pt x="210" y="383"/>
                    <a:pt x="210" y="383"/>
                  </a:cubicBezTo>
                  <a:cubicBezTo>
                    <a:pt x="212" y="383"/>
                    <a:pt x="212" y="383"/>
                    <a:pt x="212" y="383"/>
                  </a:cubicBezTo>
                  <a:cubicBezTo>
                    <a:pt x="212" y="382"/>
                    <a:pt x="212" y="382"/>
                    <a:pt x="212" y="382"/>
                  </a:cubicBezTo>
                  <a:cubicBezTo>
                    <a:pt x="212" y="382"/>
                    <a:pt x="212" y="382"/>
                    <a:pt x="212" y="382"/>
                  </a:cubicBezTo>
                  <a:cubicBezTo>
                    <a:pt x="213" y="381"/>
                    <a:pt x="213" y="381"/>
                    <a:pt x="213" y="381"/>
                  </a:cubicBezTo>
                  <a:cubicBezTo>
                    <a:pt x="214" y="381"/>
                    <a:pt x="214" y="381"/>
                    <a:pt x="214" y="381"/>
                  </a:cubicBezTo>
                  <a:cubicBezTo>
                    <a:pt x="214" y="381"/>
                    <a:pt x="214" y="381"/>
                    <a:pt x="214" y="381"/>
                  </a:cubicBezTo>
                  <a:cubicBezTo>
                    <a:pt x="214" y="380"/>
                    <a:pt x="214" y="380"/>
                    <a:pt x="214" y="380"/>
                  </a:cubicBezTo>
                  <a:cubicBezTo>
                    <a:pt x="215" y="379"/>
                    <a:pt x="215" y="379"/>
                    <a:pt x="215" y="379"/>
                  </a:cubicBezTo>
                  <a:cubicBezTo>
                    <a:pt x="215" y="379"/>
                    <a:pt x="215" y="379"/>
                    <a:pt x="215" y="379"/>
                  </a:cubicBezTo>
                  <a:cubicBezTo>
                    <a:pt x="216" y="379"/>
                    <a:pt x="216" y="379"/>
                    <a:pt x="216" y="379"/>
                  </a:cubicBezTo>
                  <a:cubicBezTo>
                    <a:pt x="216" y="379"/>
                    <a:pt x="216" y="379"/>
                    <a:pt x="216" y="379"/>
                  </a:cubicBezTo>
                  <a:cubicBezTo>
                    <a:pt x="217" y="378"/>
                    <a:pt x="217" y="378"/>
                    <a:pt x="217" y="378"/>
                  </a:cubicBezTo>
                  <a:cubicBezTo>
                    <a:pt x="218" y="378"/>
                    <a:pt x="218" y="378"/>
                    <a:pt x="218" y="378"/>
                  </a:cubicBezTo>
                  <a:cubicBezTo>
                    <a:pt x="218" y="378"/>
                    <a:pt x="218" y="378"/>
                    <a:pt x="218" y="378"/>
                  </a:cubicBezTo>
                  <a:cubicBezTo>
                    <a:pt x="219" y="378"/>
                    <a:pt x="219" y="378"/>
                    <a:pt x="219" y="378"/>
                  </a:cubicBezTo>
                  <a:cubicBezTo>
                    <a:pt x="220" y="377"/>
                    <a:pt x="220" y="377"/>
                    <a:pt x="221" y="377"/>
                  </a:cubicBezTo>
                  <a:cubicBezTo>
                    <a:pt x="222" y="377"/>
                    <a:pt x="222" y="377"/>
                    <a:pt x="222" y="377"/>
                  </a:cubicBezTo>
                  <a:cubicBezTo>
                    <a:pt x="222" y="375"/>
                    <a:pt x="222" y="375"/>
                    <a:pt x="222" y="375"/>
                  </a:cubicBezTo>
                  <a:cubicBezTo>
                    <a:pt x="223" y="375"/>
                    <a:pt x="223" y="375"/>
                    <a:pt x="223" y="375"/>
                  </a:cubicBezTo>
                  <a:cubicBezTo>
                    <a:pt x="223" y="375"/>
                    <a:pt x="223" y="375"/>
                    <a:pt x="223" y="375"/>
                  </a:cubicBezTo>
                  <a:cubicBezTo>
                    <a:pt x="224" y="375"/>
                    <a:pt x="224" y="375"/>
                    <a:pt x="224" y="375"/>
                  </a:cubicBezTo>
                  <a:cubicBezTo>
                    <a:pt x="225" y="374"/>
                    <a:pt x="225" y="374"/>
                    <a:pt x="225" y="374"/>
                  </a:cubicBezTo>
                  <a:cubicBezTo>
                    <a:pt x="225" y="374"/>
                    <a:pt x="225" y="374"/>
                    <a:pt x="225" y="374"/>
                  </a:cubicBezTo>
                  <a:cubicBezTo>
                    <a:pt x="226" y="373"/>
                    <a:pt x="226" y="373"/>
                    <a:pt x="226" y="373"/>
                  </a:cubicBezTo>
                  <a:cubicBezTo>
                    <a:pt x="227" y="371"/>
                    <a:pt x="227" y="372"/>
                    <a:pt x="228" y="370"/>
                  </a:cubicBezTo>
                  <a:cubicBezTo>
                    <a:pt x="228" y="369"/>
                    <a:pt x="228" y="369"/>
                    <a:pt x="228" y="369"/>
                  </a:cubicBezTo>
                  <a:cubicBezTo>
                    <a:pt x="227" y="369"/>
                    <a:pt x="227" y="369"/>
                    <a:pt x="227" y="369"/>
                  </a:cubicBezTo>
                  <a:cubicBezTo>
                    <a:pt x="227" y="367"/>
                    <a:pt x="228" y="365"/>
                    <a:pt x="228" y="364"/>
                  </a:cubicBezTo>
                  <a:cubicBezTo>
                    <a:pt x="228" y="363"/>
                    <a:pt x="228" y="363"/>
                    <a:pt x="228" y="363"/>
                  </a:cubicBezTo>
                  <a:cubicBezTo>
                    <a:pt x="228" y="362"/>
                    <a:pt x="228" y="362"/>
                    <a:pt x="228" y="362"/>
                  </a:cubicBezTo>
                  <a:cubicBezTo>
                    <a:pt x="227" y="360"/>
                    <a:pt x="227" y="361"/>
                    <a:pt x="226" y="359"/>
                  </a:cubicBezTo>
                  <a:cubicBezTo>
                    <a:pt x="226" y="357"/>
                    <a:pt x="226" y="357"/>
                    <a:pt x="226" y="355"/>
                  </a:cubicBezTo>
                  <a:cubicBezTo>
                    <a:pt x="225" y="355"/>
                    <a:pt x="225" y="355"/>
                    <a:pt x="225" y="355"/>
                  </a:cubicBezTo>
                  <a:cubicBezTo>
                    <a:pt x="224" y="354"/>
                    <a:pt x="224" y="354"/>
                    <a:pt x="224" y="354"/>
                  </a:cubicBezTo>
                  <a:cubicBezTo>
                    <a:pt x="223" y="354"/>
                    <a:pt x="223" y="354"/>
                    <a:pt x="223" y="354"/>
                  </a:cubicBezTo>
                  <a:cubicBezTo>
                    <a:pt x="223" y="354"/>
                    <a:pt x="223" y="354"/>
                    <a:pt x="223" y="353"/>
                  </a:cubicBezTo>
                  <a:cubicBezTo>
                    <a:pt x="222" y="354"/>
                    <a:pt x="222" y="354"/>
                    <a:pt x="222" y="354"/>
                  </a:cubicBezTo>
                  <a:cubicBezTo>
                    <a:pt x="222" y="354"/>
                    <a:pt x="222" y="354"/>
                    <a:pt x="222" y="354"/>
                  </a:cubicBezTo>
                  <a:cubicBezTo>
                    <a:pt x="221" y="354"/>
                    <a:pt x="221" y="354"/>
                    <a:pt x="221" y="354"/>
                  </a:cubicBezTo>
                  <a:cubicBezTo>
                    <a:pt x="220" y="354"/>
                    <a:pt x="220" y="354"/>
                    <a:pt x="219" y="355"/>
                  </a:cubicBezTo>
                  <a:cubicBezTo>
                    <a:pt x="219" y="354"/>
                    <a:pt x="219" y="354"/>
                    <a:pt x="219" y="354"/>
                  </a:cubicBezTo>
                  <a:cubicBezTo>
                    <a:pt x="218" y="354"/>
                    <a:pt x="218" y="354"/>
                    <a:pt x="218" y="354"/>
                  </a:cubicBezTo>
                  <a:cubicBezTo>
                    <a:pt x="218" y="354"/>
                    <a:pt x="218" y="354"/>
                    <a:pt x="218" y="354"/>
                  </a:cubicBezTo>
                  <a:cubicBezTo>
                    <a:pt x="218" y="352"/>
                    <a:pt x="218" y="352"/>
                    <a:pt x="218" y="352"/>
                  </a:cubicBezTo>
                  <a:cubicBezTo>
                    <a:pt x="219" y="350"/>
                    <a:pt x="219" y="350"/>
                    <a:pt x="220" y="348"/>
                  </a:cubicBezTo>
                  <a:cubicBezTo>
                    <a:pt x="219" y="348"/>
                    <a:pt x="219" y="348"/>
                    <a:pt x="219" y="348"/>
                  </a:cubicBezTo>
                  <a:cubicBezTo>
                    <a:pt x="221" y="341"/>
                    <a:pt x="221" y="344"/>
                    <a:pt x="221" y="338"/>
                  </a:cubicBezTo>
                  <a:cubicBezTo>
                    <a:pt x="221" y="337"/>
                    <a:pt x="221" y="337"/>
                    <a:pt x="221" y="337"/>
                  </a:cubicBezTo>
                  <a:cubicBezTo>
                    <a:pt x="221" y="336"/>
                    <a:pt x="221" y="336"/>
                    <a:pt x="221" y="336"/>
                  </a:cubicBezTo>
                  <a:cubicBezTo>
                    <a:pt x="221" y="336"/>
                    <a:pt x="221" y="336"/>
                    <a:pt x="222" y="335"/>
                  </a:cubicBezTo>
                  <a:cubicBezTo>
                    <a:pt x="220" y="334"/>
                    <a:pt x="220" y="334"/>
                    <a:pt x="219" y="333"/>
                  </a:cubicBezTo>
                  <a:cubicBezTo>
                    <a:pt x="218" y="333"/>
                    <a:pt x="219" y="333"/>
                    <a:pt x="217" y="332"/>
                  </a:cubicBezTo>
                  <a:cubicBezTo>
                    <a:pt x="213" y="334"/>
                    <a:pt x="216" y="334"/>
                    <a:pt x="211" y="335"/>
                  </a:cubicBezTo>
                  <a:cubicBezTo>
                    <a:pt x="210" y="335"/>
                    <a:pt x="210" y="335"/>
                    <a:pt x="209" y="335"/>
                  </a:cubicBezTo>
                  <a:cubicBezTo>
                    <a:pt x="209" y="334"/>
                    <a:pt x="209" y="334"/>
                    <a:pt x="209" y="334"/>
                  </a:cubicBezTo>
                  <a:cubicBezTo>
                    <a:pt x="208" y="333"/>
                    <a:pt x="208" y="333"/>
                    <a:pt x="208" y="333"/>
                  </a:cubicBezTo>
                  <a:cubicBezTo>
                    <a:pt x="208" y="332"/>
                    <a:pt x="208" y="332"/>
                    <a:pt x="208" y="331"/>
                  </a:cubicBezTo>
                  <a:cubicBezTo>
                    <a:pt x="207" y="330"/>
                    <a:pt x="207" y="330"/>
                    <a:pt x="207" y="330"/>
                  </a:cubicBezTo>
                  <a:cubicBezTo>
                    <a:pt x="207" y="330"/>
                    <a:pt x="207" y="330"/>
                    <a:pt x="207" y="330"/>
                  </a:cubicBezTo>
                  <a:cubicBezTo>
                    <a:pt x="207" y="328"/>
                    <a:pt x="207" y="328"/>
                    <a:pt x="207" y="328"/>
                  </a:cubicBezTo>
                  <a:cubicBezTo>
                    <a:pt x="207" y="327"/>
                    <a:pt x="207" y="327"/>
                    <a:pt x="207" y="327"/>
                  </a:cubicBezTo>
                  <a:cubicBezTo>
                    <a:pt x="207" y="326"/>
                    <a:pt x="207" y="326"/>
                    <a:pt x="207" y="326"/>
                  </a:cubicBezTo>
                  <a:cubicBezTo>
                    <a:pt x="207" y="325"/>
                    <a:pt x="207" y="326"/>
                    <a:pt x="207" y="324"/>
                  </a:cubicBezTo>
                  <a:cubicBezTo>
                    <a:pt x="206" y="324"/>
                    <a:pt x="206" y="324"/>
                    <a:pt x="206" y="324"/>
                  </a:cubicBezTo>
                  <a:cubicBezTo>
                    <a:pt x="206" y="323"/>
                    <a:pt x="206" y="323"/>
                    <a:pt x="206" y="322"/>
                  </a:cubicBezTo>
                  <a:cubicBezTo>
                    <a:pt x="206" y="321"/>
                    <a:pt x="206" y="321"/>
                    <a:pt x="206" y="321"/>
                  </a:cubicBezTo>
                  <a:cubicBezTo>
                    <a:pt x="206" y="320"/>
                    <a:pt x="206" y="320"/>
                    <a:pt x="206" y="320"/>
                  </a:cubicBezTo>
                  <a:cubicBezTo>
                    <a:pt x="206" y="319"/>
                    <a:pt x="206" y="320"/>
                    <a:pt x="206" y="319"/>
                  </a:cubicBezTo>
                  <a:cubicBezTo>
                    <a:pt x="206" y="318"/>
                    <a:pt x="206" y="318"/>
                    <a:pt x="206" y="318"/>
                  </a:cubicBezTo>
                  <a:cubicBezTo>
                    <a:pt x="205" y="318"/>
                    <a:pt x="205" y="318"/>
                    <a:pt x="205" y="318"/>
                  </a:cubicBezTo>
                  <a:cubicBezTo>
                    <a:pt x="205" y="317"/>
                    <a:pt x="205" y="317"/>
                    <a:pt x="205" y="317"/>
                  </a:cubicBezTo>
                  <a:cubicBezTo>
                    <a:pt x="205" y="315"/>
                    <a:pt x="205" y="315"/>
                    <a:pt x="205" y="315"/>
                  </a:cubicBezTo>
                  <a:cubicBezTo>
                    <a:pt x="204" y="315"/>
                    <a:pt x="204" y="315"/>
                    <a:pt x="204" y="314"/>
                  </a:cubicBezTo>
                  <a:cubicBezTo>
                    <a:pt x="203" y="314"/>
                    <a:pt x="203" y="314"/>
                    <a:pt x="203" y="314"/>
                  </a:cubicBezTo>
                  <a:cubicBezTo>
                    <a:pt x="202" y="314"/>
                    <a:pt x="202" y="314"/>
                    <a:pt x="202" y="314"/>
                  </a:cubicBezTo>
                  <a:cubicBezTo>
                    <a:pt x="201" y="314"/>
                    <a:pt x="201" y="314"/>
                    <a:pt x="200" y="314"/>
                  </a:cubicBezTo>
                  <a:cubicBezTo>
                    <a:pt x="199" y="314"/>
                    <a:pt x="199" y="314"/>
                    <a:pt x="199" y="314"/>
                  </a:cubicBezTo>
                  <a:cubicBezTo>
                    <a:pt x="199" y="313"/>
                    <a:pt x="199" y="313"/>
                    <a:pt x="199" y="313"/>
                  </a:cubicBezTo>
                  <a:cubicBezTo>
                    <a:pt x="198" y="313"/>
                    <a:pt x="198" y="313"/>
                    <a:pt x="198" y="313"/>
                  </a:cubicBezTo>
                  <a:cubicBezTo>
                    <a:pt x="198" y="312"/>
                    <a:pt x="198" y="312"/>
                    <a:pt x="198" y="312"/>
                  </a:cubicBezTo>
                  <a:cubicBezTo>
                    <a:pt x="197" y="311"/>
                    <a:pt x="197" y="311"/>
                    <a:pt x="197" y="311"/>
                  </a:cubicBezTo>
                  <a:cubicBezTo>
                    <a:pt x="196" y="312"/>
                    <a:pt x="196" y="312"/>
                    <a:pt x="196" y="312"/>
                  </a:cubicBezTo>
                  <a:cubicBezTo>
                    <a:pt x="195" y="313"/>
                    <a:pt x="196" y="312"/>
                    <a:pt x="195" y="313"/>
                  </a:cubicBezTo>
                  <a:cubicBezTo>
                    <a:pt x="194" y="313"/>
                    <a:pt x="194" y="313"/>
                    <a:pt x="194" y="313"/>
                  </a:cubicBezTo>
                  <a:cubicBezTo>
                    <a:pt x="193" y="314"/>
                    <a:pt x="193" y="314"/>
                    <a:pt x="193" y="314"/>
                  </a:cubicBezTo>
                  <a:cubicBezTo>
                    <a:pt x="192" y="314"/>
                    <a:pt x="193" y="314"/>
                    <a:pt x="191" y="314"/>
                  </a:cubicBezTo>
                  <a:cubicBezTo>
                    <a:pt x="189" y="313"/>
                    <a:pt x="189" y="313"/>
                    <a:pt x="188" y="313"/>
                  </a:cubicBezTo>
                  <a:cubicBezTo>
                    <a:pt x="187" y="313"/>
                    <a:pt x="187" y="313"/>
                    <a:pt x="187" y="313"/>
                  </a:cubicBezTo>
                  <a:cubicBezTo>
                    <a:pt x="186" y="313"/>
                    <a:pt x="186" y="313"/>
                    <a:pt x="184" y="313"/>
                  </a:cubicBezTo>
                  <a:cubicBezTo>
                    <a:pt x="184" y="312"/>
                    <a:pt x="184" y="312"/>
                    <a:pt x="184" y="312"/>
                  </a:cubicBezTo>
                  <a:cubicBezTo>
                    <a:pt x="183" y="312"/>
                    <a:pt x="183" y="312"/>
                    <a:pt x="183" y="312"/>
                  </a:cubicBezTo>
                  <a:cubicBezTo>
                    <a:pt x="182" y="312"/>
                    <a:pt x="182" y="312"/>
                    <a:pt x="182" y="312"/>
                  </a:cubicBezTo>
                  <a:cubicBezTo>
                    <a:pt x="182" y="312"/>
                    <a:pt x="182" y="312"/>
                    <a:pt x="182" y="312"/>
                  </a:cubicBezTo>
                  <a:cubicBezTo>
                    <a:pt x="181" y="312"/>
                    <a:pt x="181" y="312"/>
                    <a:pt x="180" y="312"/>
                  </a:cubicBezTo>
                  <a:cubicBezTo>
                    <a:pt x="180" y="311"/>
                    <a:pt x="180" y="311"/>
                    <a:pt x="180" y="311"/>
                  </a:cubicBezTo>
                  <a:cubicBezTo>
                    <a:pt x="180" y="310"/>
                    <a:pt x="180" y="310"/>
                    <a:pt x="180" y="309"/>
                  </a:cubicBezTo>
                  <a:cubicBezTo>
                    <a:pt x="180" y="309"/>
                    <a:pt x="180" y="309"/>
                    <a:pt x="180" y="309"/>
                  </a:cubicBezTo>
                  <a:cubicBezTo>
                    <a:pt x="180" y="308"/>
                    <a:pt x="180" y="308"/>
                    <a:pt x="180" y="307"/>
                  </a:cubicBezTo>
                  <a:cubicBezTo>
                    <a:pt x="180" y="306"/>
                    <a:pt x="180" y="306"/>
                    <a:pt x="180" y="304"/>
                  </a:cubicBezTo>
                  <a:cubicBezTo>
                    <a:pt x="181" y="303"/>
                    <a:pt x="181" y="304"/>
                    <a:pt x="181" y="303"/>
                  </a:cubicBezTo>
                  <a:cubicBezTo>
                    <a:pt x="181" y="302"/>
                    <a:pt x="181" y="302"/>
                    <a:pt x="181" y="302"/>
                  </a:cubicBezTo>
                  <a:cubicBezTo>
                    <a:pt x="181" y="301"/>
                    <a:pt x="181" y="301"/>
                    <a:pt x="181" y="300"/>
                  </a:cubicBezTo>
                  <a:cubicBezTo>
                    <a:pt x="181" y="298"/>
                    <a:pt x="181" y="298"/>
                    <a:pt x="181" y="298"/>
                  </a:cubicBezTo>
                  <a:cubicBezTo>
                    <a:pt x="181" y="297"/>
                    <a:pt x="181" y="297"/>
                    <a:pt x="181" y="297"/>
                  </a:cubicBezTo>
                  <a:cubicBezTo>
                    <a:pt x="181" y="297"/>
                    <a:pt x="181" y="297"/>
                    <a:pt x="181" y="297"/>
                  </a:cubicBezTo>
                  <a:cubicBezTo>
                    <a:pt x="181" y="297"/>
                    <a:pt x="181" y="297"/>
                    <a:pt x="181" y="297"/>
                  </a:cubicBezTo>
                  <a:cubicBezTo>
                    <a:pt x="181" y="297"/>
                    <a:pt x="181" y="297"/>
                    <a:pt x="181" y="297"/>
                  </a:cubicBezTo>
                  <a:cubicBezTo>
                    <a:pt x="181" y="296"/>
                    <a:pt x="181" y="296"/>
                    <a:pt x="181" y="296"/>
                  </a:cubicBezTo>
                  <a:cubicBezTo>
                    <a:pt x="181" y="296"/>
                    <a:pt x="181" y="296"/>
                    <a:pt x="181" y="296"/>
                  </a:cubicBezTo>
                  <a:cubicBezTo>
                    <a:pt x="181" y="295"/>
                    <a:pt x="181" y="295"/>
                    <a:pt x="181" y="295"/>
                  </a:cubicBezTo>
                  <a:cubicBezTo>
                    <a:pt x="181" y="295"/>
                    <a:pt x="181" y="295"/>
                    <a:pt x="181" y="295"/>
                  </a:cubicBezTo>
                  <a:cubicBezTo>
                    <a:pt x="180" y="295"/>
                    <a:pt x="180" y="295"/>
                    <a:pt x="180" y="295"/>
                  </a:cubicBezTo>
                  <a:cubicBezTo>
                    <a:pt x="180" y="294"/>
                    <a:pt x="180" y="294"/>
                    <a:pt x="180" y="294"/>
                  </a:cubicBezTo>
                  <a:cubicBezTo>
                    <a:pt x="180" y="293"/>
                    <a:pt x="180" y="294"/>
                    <a:pt x="179" y="293"/>
                  </a:cubicBezTo>
                  <a:cubicBezTo>
                    <a:pt x="180" y="292"/>
                    <a:pt x="180" y="292"/>
                    <a:pt x="180" y="292"/>
                  </a:cubicBezTo>
                  <a:cubicBezTo>
                    <a:pt x="179" y="291"/>
                    <a:pt x="179" y="291"/>
                    <a:pt x="179" y="291"/>
                  </a:cubicBezTo>
                  <a:cubicBezTo>
                    <a:pt x="179" y="291"/>
                    <a:pt x="179" y="291"/>
                    <a:pt x="179" y="291"/>
                  </a:cubicBezTo>
                  <a:cubicBezTo>
                    <a:pt x="178" y="290"/>
                    <a:pt x="179" y="291"/>
                    <a:pt x="178" y="290"/>
                  </a:cubicBezTo>
                  <a:cubicBezTo>
                    <a:pt x="178" y="289"/>
                    <a:pt x="178" y="290"/>
                    <a:pt x="178" y="289"/>
                  </a:cubicBezTo>
                  <a:cubicBezTo>
                    <a:pt x="178" y="288"/>
                    <a:pt x="178" y="288"/>
                    <a:pt x="178" y="288"/>
                  </a:cubicBezTo>
                  <a:cubicBezTo>
                    <a:pt x="179" y="288"/>
                    <a:pt x="179" y="288"/>
                    <a:pt x="179" y="287"/>
                  </a:cubicBezTo>
                  <a:cubicBezTo>
                    <a:pt x="180" y="287"/>
                    <a:pt x="180" y="287"/>
                    <a:pt x="181" y="287"/>
                  </a:cubicBezTo>
                  <a:cubicBezTo>
                    <a:pt x="181" y="286"/>
                    <a:pt x="181" y="286"/>
                    <a:pt x="181" y="286"/>
                  </a:cubicBezTo>
                  <a:cubicBezTo>
                    <a:pt x="179" y="284"/>
                    <a:pt x="179" y="285"/>
                    <a:pt x="178" y="284"/>
                  </a:cubicBezTo>
                  <a:cubicBezTo>
                    <a:pt x="178" y="283"/>
                    <a:pt x="182" y="276"/>
                    <a:pt x="182" y="275"/>
                  </a:cubicBezTo>
                  <a:cubicBezTo>
                    <a:pt x="183" y="275"/>
                    <a:pt x="183" y="275"/>
                    <a:pt x="183" y="275"/>
                  </a:cubicBezTo>
                  <a:cubicBezTo>
                    <a:pt x="183" y="274"/>
                    <a:pt x="183" y="274"/>
                    <a:pt x="183" y="274"/>
                  </a:cubicBezTo>
                  <a:cubicBezTo>
                    <a:pt x="182" y="274"/>
                    <a:pt x="182" y="274"/>
                    <a:pt x="182" y="274"/>
                  </a:cubicBezTo>
                  <a:cubicBezTo>
                    <a:pt x="182" y="273"/>
                    <a:pt x="184" y="266"/>
                    <a:pt x="185" y="266"/>
                  </a:cubicBezTo>
                  <a:cubicBezTo>
                    <a:pt x="185" y="266"/>
                    <a:pt x="185" y="266"/>
                    <a:pt x="185" y="266"/>
                  </a:cubicBezTo>
                  <a:cubicBezTo>
                    <a:pt x="185" y="265"/>
                    <a:pt x="185" y="265"/>
                    <a:pt x="185" y="265"/>
                  </a:cubicBezTo>
                  <a:cubicBezTo>
                    <a:pt x="185" y="265"/>
                    <a:pt x="185" y="265"/>
                    <a:pt x="185" y="265"/>
                  </a:cubicBezTo>
                  <a:cubicBezTo>
                    <a:pt x="184" y="264"/>
                    <a:pt x="182" y="260"/>
                    <a:pt x="182" y="259"/>
                  </a:cubicBezTo>
                  <a:cubicBezTo>
                    <a:pt x="182" y="258"/>
                    <a:pt x="182" y="258"/>
                    <a:pt x="182" y="258"/>
                  </a:cubicBezTo>
                  <a:cubicBezTo>
                    <a:pt x="181" y="257"/>
                    <a:pt x="181" y="257"/>
                    <a:pt x="181" y="257"/>
                  </a:cubicBezTo>
                  <a:cubicBezTo>
                    <a:pt x="181" y="257"/>
                    <a:pt x="181" y="257"/>
                    <a:pt x="181" y="257"/>
                  </a:cubicBezTo>
                  <a:cubicBezTo>
                    <a:pt x="180" y="257"/>
                    <a:pt x="180" y="257"/>
                    <a:pt x="180" y="257"/>
                  </a:cubicBezTo>
                  <a:cubicBezTo>
                    <a:pt x="177" y="255"/>
                    <a:pt x="177" y="256"/>
                    <a:pt x="176" y="255"/>
                  </a:cubicBezTo>
                  <a:cubicBezTo>
                    <a:pt x="175" y="254"/>
                    <a:pt x="175" y="254"/>
                    <a:pt x="175" y="254"/>
                  </a:cubicBezTo>
                  <a:cubicBezTo>
                    <a:pt x="175" y="252"/>
                    <a:pt x="174" y="249"/>
                    <a:pt x="174" y="247"/>
                  </a:cubicBezTo>
                  <a:cubicBezTo>
                    <a:pt x="176" y="245"/>
                    <a:pt x="176" y="245"/>
                    <a:pt x="176" y="245"/>
                  </a:cubicBezTo>
                  <a:cubicBezTo>
                    <a:pt x="176" y="244"/>
                    <a:pt x="176" y="244"/>
                    <a:pt x="176" y="243"/>
                  </a:cubicBezTo>
                  <a:cubicBezTo>
                    <a:pt x="175" y="243"/>
                    <a:pt x="175" y="243"/>
                    <a:pt x="175" y="243"/>
                  </a:cubicBezTo>
                  <a:cubicBezTo>
                    <a:pt x="174" y="244"/>
                    <a:pt x="157" y="243"/>
                    <a:pt x="155" y="243"/>
                  </a:cubicBezTo>
                  <a:cubicBezTo>
                    <a:pt x="155" y="240"/>
                    <a:pt x="155" y="236"/>
                    <a:pt x="154" y="234"/>
                  </a:cubicBezTo>
                  <a:cubicBezTo>
                    <a:pt x="154" y="233"/>
                    <a:pt x="151" y="230"/>
                    <a:pt x="151" y="229"/>
                  </a:cubicBezTo>
                  <a:cubicBezTo>
                    <a:pt x="153" y="229"/>
                    <a:pt x="152" y="229"/>
                    <a:pt x="154" y="229"/>
                  </a:cubicBezTo>
                  <a:cubicBezTo>
                    <a:pt x="154" y="224"/>
                    <a:pt x="154" y="224"/>
                    <a:pt x="154" y="224"/>
                  </a:cubicBezTo>
                  <a:cubicBezTo>
                    <a:pt x="153" y="223"/>
                    <a:pt x="153" y="223"/>
                    <a:pt x="153" y="223"/>
                  </a:cubicBezTo>
                  <a:cubicBezTo>
                    <a:pt x="153" y="221"/>
                    <a:pt x="153" y="221"/>
                    <a:pt x="153" y="220"/>
                  </a:cubicBezTo>
                  <a:cubicBezTo>
                    <a:pt x="152" y="220"/>
                    <a:pt x="152" y="220"/>
                    <a:pt x="152" y="220"/>
                  </a:cubicBezTo>
                  <a:cubicBezTo>
                    <a:pt x="152" y="219"/>
                    <a:pt x="152" y="219"/>
                    <a:pt x="152" y="219"/>
                  </a:cubicBezTo>
                  <a:cubicBezTo>
                    <a:pt x="152" y="218"/>
                    <a:pt x="152" y="218"/>
                    <a:pt x="152" y="218"/>
                  </a:cubicBezTo>
                  <a:cubicBezTo>
                    <a:pt x="152" y="218"/>
                    <a:pt x="152" y="218"/>
                    <a:pt x="152" y="218"/>
                  </a:cubicBezTo>
                  <a:cubicBezTo>
                    <a:pt x="153" y="217"/>
                    <a:pt x="153" y="217"/>
                    <a:pt x="153" y="217"/>
                  </a:cubicBezTo>
                  <a:cubicBezTo>
                    <a:pt x="152" y="216"/>
                    <a:pt x="152" y="216"/>
                    <a:pt x="151" y="214"/>
                  </a:cubicBezTo>
                  <a:cubicBezTo>
                    <a:pt x="148" y="212"/>
                    <a:pt x="151" y="213"/>
                    <a:pt x="145" y="211"/>
                  </a:cubicBezTo>
                  <a:cubicBezTo>
                    <a:pt x="144" y="211"/>
                    <a:pt x="142" y="211"/>
                    <a:pt x="140" y="211"/>
                  </a:cubicBezTo>
                  <a:cubicBezTo>
                    <a:pt x="139" y="211"/>
                    <a:pt x="138" y="211"/>
                    <a:pt x="137" y="211"/>
                  </a:cubicBezTo>
                  <a:cubicBezTo>
                    <a:pt x="135" y="210"/>
                    <a:pt x="135" y="209"/>
                    <a:pt x="134" y="208"/>
                  </a:cubicBezTo>
                  <a:cubicBezTo>
                    <a:pt x="133" y="207"/>
                    <a:pt x="133" y="207"/>
                    <a:pt x="133" y="207"/>
                  </a:cubicBezTo>
                  <a:cubicBezTo>
                    <a:pt x="133" y="207"/>
                    <a:pt x="133" y="207"/>
                    <a:pt x="133" y="207"/>
                  </a:cubicBezTo>
                  <a:cubicBezTo>
                    <a:pt x="131" y="207"/>
                    <a:pt x="131" y="207"/>
                    <a:pt x="127" y="205"/>
                  </a:cubicBezTo>
                  <a:cubicBezTo>
                    <a:pt x="126" y="205"/>
                    <a:pt x="126" y="205"/>
                    <a:pt x="126" y="205"/>
                  </a:cubicBezTo>
                  <a:cubicBezTo>
                    <a:pt x="125" y="204"/>
                    <a:pt x="125" y="204"/>
                    <a:pt x="123" y="203"/>
                  </a:cubicBezTo>
                  <a:cubicBezTo>
                    <a:pt x="123" y="202"/>
                    <a:pt x="123" y="202"/>
                    <a:pt x="123" y="201"/>
                  </a:cubicBezTo>
                  <a:cubicBezTo>
                    <a:pt x="122" y="201"/>
                    <a:pt x="122" y="201"/>
                    <a:pt x="122" y="201"/>
                  </a:cubicBezTo>
                  <a:cubicBezTo>
                    <a:pt x="121" y="201"/>
                    <a:pt x="121" y="201"/>
                    <a:pt x="121" y="201"/>
                  </a:cubicBezTo>
                  <a:cubicBezTo>
                    <a:pt x="121" y="202"/>
                    <a:pt x="121" y="202"/>
                    <a:pt x="121" y="202"/>
                  </a:cubicBezTo>
                  <a:cubicBezTo>
                    <a:pt x="120" y="201"/>
                    <a:pt x="120" y="201"/>
                    <a:pt x="120" y="201"/>
                  </a:cubicBezTo>
                  <a:cubicBezTo>
                    <a:pt x="117" y="200"/>
                    <a:pt x="118" y="200"/>
                    <a:pt x="116" y="199"/>
                  </a:cubicBezTo>
                  <a:cubicBezTo>
                    <a:pt x="115" y="199"/>
                    <a:pt x="115" y="199"/>
                    <a:pt x="115" y="199"/>
                  </a:cubicBezTo>
                  <a:cubicBezTo>
                    <a:pt x="113" y="200"/>
                    <a:pt x="113" y="200"/>
                    <a:pt x="113" y="200"/>
                  </a:cubicBezTo>
                  <a:cubicBezTo>
                    <a:pt x="109" y="199"/>
                    <a:pt x="111" y="200"/>
                    <a:pt x="107" y="199"/>
                  </a:cubicBezTo>
                  <a:cubicBezTo>
                    <a:pt x="107" y="197"/>
                    <a:pt x="107" y="197"/>
                    <a:pt x="106" y="196"/>
                  </a:cubicBezTo>
                  <a:cubicBezTo>
                    <a:pt x="103" y="195"/>
                    <a:pt x="105" y="196"/>
                    <a:pt x="103" y="194"/>
                  </a:cubicBezTo>
                  <a:cubicBezTo>
                    <a:pt x="102" y="194"/>
                    <a:pt x="102" y="194"/>
                    <a:pt x="101" y="193"/>
                  </a:cubicBezTo>
                  <a:cubicBezTo>
                    <a:pt x="101" y="192"/>
                    <a:pt x="101" y="192"/>
                    <a:pt x="100" y="191"/>
                  </a:cubicBezTo>
                  <a:cubicBezTo>
                    <a:pt x="100" y="191"/>
                    <a:pt x="100" y="191"/>
                    <a:pt x="100" y="191"/>
                  </a:cubicBezTo>
                  <a:cubicBezTo>
                    <a:pt x="99" y="191"/>
                    <a:pt x="99" y="191"/>
                    <a:pt x="99" y="191"/>
                  </a:cubicBezTo>
                  <a:cubicBezTo>
                    <a:pt x="99" y="191"/>
                    <a:pt x="99" y="191"/>
                    <a:pt x="99" y="191"/>
                  </a:cubicBezTo>
                  <a:cubicBezTo>
                    <a:pt x="99" y="190"/>
                    <a:pt x="99" y="190"/>
                    <a:pt x="99" y="190"/>
                  </a:cubicBezTo>
                  <a:cubicBezTo>
                    <a:pt x="99" y="190"/>
                    <a:pt x="99" y="190"/>
                    <a:pt x="99" y="190"/>
                  </a:cubicBezTo>
                  <a:cubicBezTo>
                    <a:pt x="99" y="189"/>
                    <a:pt x="99" y="189"/>
                    <a:pt x="99" y="189"/>
                  </a:cubicBezTo>
                  <a:cubicBezTo>
                    <a:pt x="98" y="188"/>
                    <a:pt x="98" y="188"/>
                    <a:pt x="98" y="188"/>
                  </a:cubicBezTo>
                  <a:cubicBezTo>
                    <a:pt x="97" y="187"/>
                    <a:pt x="97" y="187"/>
                    <a:pt x="97" y="187"/>
                  </a:cubicBezTo>
                  <a:cubicBezTo>
                    <a:pt x="97" y="186"/>
                    <a:pt x="97" y="186"/>
                    <a:pt x="97" y="186"/>
                  </a:cubicBezTo>
                  <a:cubicBezTo>
                    <a:pt x="97" y="186"/>
                    <a:pt x="97" y="186"/>
                    <a:pt x="97" y="186"/>
                  </a:cubicBezTo>
                  <a:cubicBezTo>
                    <a:pt x="97" y="186"/>
                    <a:pt x="97" y="186"/>
                    <a:pt x="97" y="186"/>
                  </a:cubicBezTo>
                  <a:cubicBezTo>
                    <a:pt x="97" y="185"/>
                    <a:pt x="97" y="185"/>
                    <a:pt x="97" y="185"/>
                  </a:cubicBezTo>
                  <a:cubicBezTo>
                    <a:pt x="97" y="184"/>
                    <a:pt x="97" y="184"/>
                    <a:pt x="97" y="184"/>
                  </a:cubicBezTo>
                  <a:cubicBezTo>
                    <a:pt x="97" y="183"/>
                    <a:pt x="97" y="184"/>
                    <a:pt x="97" y="183"/>
                  </a:cubicBezTo>
                  <a:cubicBezTo>
                    <a:pt x="97" y="181"/>
                    <a:pt x="97" y="181"/>
                    <a:pt x="97" y="181"/>
                  </a:cubicBezTo>
                  <a:cubicBezTo>
                    <a:pt x="97" y="179"/>
                    <a:pt x="96" y="178"/>
                    <a:pt x="96" y="177"/>
                  </a:cubicBezTo>
                  <a:cubicBezTo>
                    <a:pt x="96" y="176"/>
                    <a:pt x="96" y="176"/>
                    <a:pt x="96" y="176"/>
                  </a:cubicBezTo>
                  <a:cubicBezTo>
                    <a:pt x="97" y="175"/>
                    <a:pt x="97" y="175"/>
                    <a:pt x="97" y="174"/>
                  </a:cubicBezTo>
                  <a:cubicBezTo>
                    <a:pt x="98" y="173"/>
                    <a:pt x="98" y="173"/>
                    <a:pt x="98" y="173"/>
                  </a:cubicBezTo>
                  <a:cubicBezTo>
                    <a:pt x="97" y="171"/>
                    <a:pt x="97" y="171"/>
                    <a:pt x="97" y="170"/>
                  </a:cubicBezTo>
                  <a:cubicBezTo>
                    <a:pt x="98" y="169"/>
                    <a:pt x="98" y="169"/>
                    <a:pt x="98" y="169"/>
                  </a:cubicBezTo>
                  <a:cubicBezTo>
                    <a:pt x="97" y="169"/>
                    <a:pt x="97" y="169"/>
                    <a:pt x="97" y="169"/>
                  </a:cubicBezTo>
                  <a:cubicBezTo>
                    <a:pt x="97" y="168"/>
                    <a:pt x="97" y="168"/>
                    <a:pt x="97" y="168"/>
                  </a:cubicBezTo>
                  <a:cubicBezTo>
                    <a:pt x="96" y="168"/>
                    <a:pt x="96" y="168"/>
                    <a:pt x="96" y="168"/>
                  </a:cubicBezTo>
                  <a:cubicBezTo>
                    <a:pt x="95" y="168"/>
                    <a:pt x="95" y="168"/>
                    <a:pt x="95" y="168"/>
                  </a:cubicBezTo>
                  <a:cubicBezTo>
                    <a:pt x="95" y="169"/>
                    <a:pt x="95" y="169"/>
                    <a:pt x="95" y="169"/>
                  </a:cubicBezTo>
                  <a:cubicBezTo>
                    <a:pt x="94" y="169"/>
                    <a:pt x="94" y="169"/>
                    <a:pt x="94" y="169"/>
                  </a:cubicBezTo>
                  <a:cubicBezTo>
                    <a:pt x="93" y="168"/>
                    <a:pt x="93" y="168"/>
                    <a:pt x="93" y="168"/>
                  </a:cubicBezTo>
                  <a:cubicBezTo>
                    <a:pt x="84" y="169"/>
                    <a:pt x="88" y="169"/>
                    <a:pt x="83" y="170"/>
                  </a:cubicBezTo>
                  <a:cubicBezTo>
                    <a:pt x="79" y="172"/>
                    <a:pt x="80" y="172"/>
                    <a:pt x="76" y="174"/>
                  </a:cubicBezTo>
                  <a:cubicBezTo>
                    <a:pt x="75" y="175"/>
                    <a:pt x="75" y="175"/>
                    <a:pt x="75" y="175"/>
                  </a:cubicBezTo>
                  <a:cubicBezTo>
                    <a:pt x="75" y="175"/>
                    <a:pt x="75" y="175"/>
                    <a:pt x="75" y="175"/>
                  </a:cubicBezTo>
                  <a:cubicBezTo>
                    <a:pt x="72" y="176"/>
                    <a:pt x="72" y="177"/>
                    <a:pt x="70" y="179"/>
                  </a:cubicBezTo>
                  <a:cubicBezTo>
                    <a:pt x="70" y="179"/>
                    <a:pt x="70" y="179"/>
                    <a:pt x="70" y="179"/>
                  </a:cubicBezTo>
                  <a:cubicBezTo>
                    <a:pt x="69" y="178"/>
                    <a:pt x="69" y="178"/>
                    <a:pt x="69" y="178"/>
                  </a:cubicBezTo>
                  <a:cubicBezTo>
                    <a:pt x="67" y="179"/>
                    <a:pt x="67" y="179"/>
                    <a:pt x="67" y="179"/>
                  </a:cubicBezTo>
                  <a:cubicBezTo>
                    <a:pt x="67" y="179"/>
                    <a:pt x="67" y="179"/>
                    <a:pt x="67" y="179"/>
                  </a:cubicBezTo>
                  <a:cubicBezTo>
                    <a:pt x="64" y="182"/>
                    <a:pt x="66" y="180"/>
                    <a:pt x="64" y="182"/>
                  </a:cubicBezTo>
                  <a:cubicBezTo>
                    <a:pt x="63" y="183"/>
                    <a:pt x="62" y="183"/>
                    <a:pt x="60" y="183"/>
                  </a:cubicBezTo>
                  <a:cubicBezTo>
                    <a:pt x="60" y="184"/>
                    <a:pt x="60" y="184"/>
                    <a:pt x="59" y="184"/>
                  </a:cubicBezTo>
                  <a:cubicBezTo>
                    <a:pt x="59" y="183"/>
                    <a:pt x="59" y="183"/>
                    <a:pt x="59" y="183"/>
                  </a:cubicBezTo>
                  <a:cubicBezTo>
                    <a:pt x="59" y="183"/>
                    <a:pt x="59" y="183"/>
                    <a:pt x="59" y="183"/>
                  </a:cubicBezTo>
                  <a:cubicBezTo>
                    <a:pt x="58" y="182"/>
                    <a:pt x="58" y="182"/>
                    <a:pt x="58" y="182"/>
                  </a:cubicBezTo>
                  <a:cubicBezTo>
                    <a:pt x="52" y="182"/>
                    <a:pt x="57" y="182"/>
                    <a:pt x="45" y="181"/>
                  </a:cubicBezTo>
                  <a:cubicBezTo>
                    <a:pt x="44" y="182"/>
                    <a:pt x="42" y="183"/>
                    <a:pt x="40" y="183"/>
                  </a:cubicBezTo>
                  <a:cubicBezTo>
                    <a:pt x="40" y="182"/>
                    <a:pt x="40" y="183"/>
                    <a:pt x="39" y="182"/>
                  </a:cubicBezTo>
                  <a:cubicBezTo>
                    <a:pt x="38" y="182"/>
                    <a:pt x="38" y="182"/>
                    <a:pt x="38" y="182"/>
                  </a:cubicBezTo>
                  <a:cubicBezTo>
                    <a:pt x="38" y="182"/>
                    <a:pt x="38" y="169"/>
                    <a:pt x="38" y="169"/>
                  </a:cubicBezTo>
                  <a:cubicBezTo>
                    <a:pt x="38" y="168"/>
                    <a:pt x="38" y="168"/>
                    <a:pt x="38" y="168"/>
                  </a:cubicBezTo>
                  <a:cubicBezTo>
                    <a:pt x="38" y="167"/>
                    <a:pt x="38" y="167"/>
                    <a:pt x="38" y="167"/>
                  </a:cubicBezTo>
                  <a:cubicBezTo>
                    <a:pt x="38" y="166"/>
                    <a:pt x="38" y="166"/>
                    <a:pt x="38" y="166"/>
                  </a:cubicBezTo>
                  <a:cubicBezTo>
                    <a:pt x="39" y="165"/>
                    <a:pt x="38" y="165"/>
                    <a:pt x="39" y="165"/>
                  </a:cubicBezTo>
                  <a:cubicBezTo>
                    <a:pt x="38" y="165"/>
                    <a:pt x="38" y="165"/>
                    <a:pt x="38" y="165"/>
                  </a:cubicBezTo>
                  <a:cubicBezTo>
                    <a:pt x="37" y="165"/>
                    <a:pt x="37" y="165"/>
                    <a:pt x="37" y="165"/>
                  </a:cubicBezTo>
                  <a:cubicBezTo>
                    <a:pt x="35" y="167"/>
                    <a:pt x="37" y="166"/>
                    <a:pt x="35" y="167"/>
                  </a:cubicBezTo>
                  <a:cubicBezTo>
                    <a:pt x="34" y="168"/>
                    <a:pt x="34" y="169"/>
                    <a:pt x="32" y="169"/>
                  </a:cubicBezTo>
                  <a:cubicBezTo>
                    <a:pt x="31" y="171"/>
                    <a:pt x="31" y="171"/>
                    <a:pt x="31" y="171"/>
                  </a:cubicBezTo>
                  <a:cubicBezTo>
                    <a:pt x="28" y="171"/>
                    <a:pt x="23" y="171"/>
                    <a:pt x="20" y="171"/>
                  </a:cubicBezTo>
                  <a:cubicBezTo>
                    <a:pt x="20" y="170"/>
                    <a:pt x="20" y="170"/>
                    <a:pt x="20" y="169"/>
                  </a:cubicBezTo>
                  <a:cubicBezTo>
                    <a:pt x="19" y="168"/>
                    <a:pt x="19" y="168"/>
                    <a:pt x="19" y="168"/>
                  </a:cubicBezTo>
                  <a:cubicBezTo>
                    <a:pt x="19" y="167"/>
                    <a:pt x="19" y="167"/>
                    <a:pt x="19" y="167"/>
                  </a:cubicBezTo>
                  <a:cubicBezTo>
                    <a:pt x="19" y="167"/>
                    <a:pt x="19" y="167"/>
                    <a:pt x="19" y="166"/>
                  </a:cubicBezTo>
                  <a:cubicBezTo>
                    <a:pt x="18" y="165"/>
                    <a:pt x="18" y="165"/>
                    <a:pt x="18" y="165"/>
                  </a:cubicBezTo>
                  <a:cubicBezTo>
                    <a:pt x="13" y="164"/>
                    <a:pt x="15" y="164"/>
                    <a:pt x="9" y="164"/>
                  </a:cubicBezTo>
                  <a:cubicBezTo>
                    <a:pt x="10" y="162"/>
                    <a:pt x="10" y="163"/>
                    <a:pt x="11" y="161"/>
                  </a:cubicBezTo>
                  <a:cubicBezTo>
                    <a:pt x="11" y="160"/>
                    <a:pt x="11" y="160"/>
                    <a:pt x="11" y="160"/>
                  </a:cubicBezTo>
                  <a:cubicBezTo>
                    <a:pt x="9" y="157"/>
                    <a:pt x="11" y="159"/>
                    <a:pt x="9" y="156"/>
                  </a:cubicBezTo>
                  <a:cubicBezTo>
                    <a:pt x="8" y="156"/>
                    <a:pt x="8" y="156"/>
                    <a:pt x="8" y="156"/>
                  </a:cubicBezTo>
                  <a:cubicBezTo>
                    <a:pt x="7" y="155"/>
                    <a:pt x="7" y="155"/>
                    <a:pt x="7" y="155"/>
                  </a:cubicBezTo>
                  <a:cubicBezTo>
                    <a:pt x="7" y="154"/>
                    <a:pt x="7" y="154"/>
                    <a:pt x="7" y="154"/>
                  </a:cubicBezTo>
                  <a:cubicBezTo>
                    <a:pt x="7" y="154"/>
                    <a:pt x="7" y="154"/>
                    <a:pt x="7" y="154"/>
                  </a:cubicBezTo>
                  <a:cubicBezTo>
                    <a:pt x="7" y="153"/>
                    <a:pt x="5" y="152"/>
                    <a:pt x="5" y="152"/>
                  </a:cubicBezTo>
                  <a:cubicBezTo>
                    <a:pt x="5" y="152"/>
                    <a:pt x="5" y="152"/>
                    <a:pt x="5" y="152"/>
                  </a:cubicBezTo>
                  <a:cubicBezTo>
                    <a:pt x="5" y="151"/>
                    <a:pt x="5" y="151"/>
                    <a:pt x="4" y="150"/>
                  </a:cubicBezTo>
                  <a:cubicBezTo>
                    <a:pt x="4" y="150"/>
                    <a:pt x="4" y="150"/>
                    <a:pt x="4" y="150"/>
                  </a:cubicBezTo>
                  <a:cubicBezTo>
                    <a:pt x="4" y="149"/>
                    <a:pt x="4" y="149"/>
                    <a:pt x="2" y="148"/>
                  </a:cubicBezTo>
                  <a:cubicBezTo>
                    <a:pt x="2" y="147"/>
                    <a:pt x="2" y="147"/>
                    <a:pt x="2" y="147"/>
                  </a:cubicBezTo>
                  <a:cubicBezTo>
                    <a:pt x="3" y="147"/>
                    <a:pt x="3" y="147"/>
                    <a:pt x="3" y="147"/>
                  </a:cubicBezTo>
                  <a:cubicBezTo>
                    <a:pt x="3" y="146"/>
                    <a:pt x="3" y="146"/>
                    <a:pt x="3" y="146"/>
                  </a:cubicBezTo>
                  <a:cubicBezTo>
                    <a:pt x="3" y="146"/>
                    <a:pt x="3" y="146"/>
                    <a:pt x="3" y="146"/>
                  </a:cubicBezTo>
                  <a:cubicBezTo>
                    <a:pt x="3" y="146"/>
                    <a:pt x="3" y="146"/>
                    <a:pt x="3" y="146"/>
                  </a:cubicBezTo>
                  <a:cubicBezTo>
                    <a:pt x="2" y="145"/>
                    <a:pt x="2" y="145"/>
                    <a:pt x="2" y="145"/>
                  </a:cubicBezTo>
                  <a:cubicBezTo>
                    <a:pt x="1" y="144"/>
                    <a:pt x="1" y="144"/>
                    <a:pt x="0" y="144"/>
                  </a:cubicBezTo>
                  <a:cubicBezTo>
                    <a:pt x="0" y="143"/>
                    <a:pt x="0" y="143"/>
                    <a:pt x="0" y="143"/>
                  </a:cubicBezTo>
                  <a:cubicBezTo>
                    <a:pt x="0" y="143"/>
                    <a:pt x="0" y="143"/>
                    <a:pt x="0" y="143"/>
                  </a:cubicBezTo>
                  <a:cubicBezTo>
                    <a:pt x="0" y="142"/>
                    <a:pt x="0" y="142"/>
                    <a:pt x="0" y="142"/>
                  </a:cubicBezTo>
                  <a:cubicBezTo>
                    <a:pt x="0" y="142"/>
                    <a:pt x="0" y="142"/>
                    <a:pt x="0" y="142"/>
                  </a:cubicBezTo>
                  <a:cubicBezTo>
                    <a:pt x="0" y="141"/>
                    <a:pt x="0" y="141"/>
                    <a:pt x="0" y="141"/>
                  </a:cubicBezTo>
                  <a:cubicBezTo>
                    <a:pt x="1" y="141"/>
                    <a:pt x="1" y="141"/>
                    <a:pt x="1" y="141"/>
                  </a:cubicBezTo>
                  <a:cubicBezTo>
                    <a:pt x="1" y="141"/>
                    <a:pt x="1" y="141"/>
                    <a:pt x="1" y="141"/>
                  </a:cubicBezTo>
                  <a:cubicBezTo>
                    <a:pt x="2" y="141"/>
                    <a:pt x="2" y="141"/>
                    <a:pt x="2" y="141"/>
                  </a:cubicBezTo>
                  <a:cubicBezTo>
                    <a:pt x="2" y="141"/>
                    <a:pt x="2" y="141"/>
                    <a:pt x="3" y="141"/>
                  </a:cubicBezTo>
                  <a:cubicBezTo>
                    <a:pt x="3" y="141"/>
                    <a:pt x="3" y="141"/>
                    <a:pt x="3" y="141"/>
                  </a:cubicBezTo>
                  <a:cubicBezTo>
                    <a:pt x="3" y="140"/>
                    <a:pt x="3" y="140"/>
                    <a:pt x="3" y="140"/>
                  </a:cubicBezTo>
                  <a:cubicBezTo>
                    <a:pt x="3" y="139"/>
                    <a:pt x="3" y="139"/>
                    <a:pt x="3" y="139"/>
                  </a:cubicBezTo>
                  <a:cubicBezTo>
                    <a:pt x="2" y="139"/>
                    <a:pt x="2" y="139"/>
                    <a:pt x="2" y="139"/>
                  </a:cubicBezTo>
                  <a:cubicBezTo>
                    <a:pt x="2" y="138"/>
                    <a:pt x="2" y="138"/>
                    <a:pt x="2" y="138"/>
                  </a:cubicBezTo>
                  <a:cubicBezTo>
                    <a:pt x="3" y="137"/>
                    <a:pt x="2" y="137"/>
                    <a:pt x="3" y="136"/>
                  </a:cubicBezTo>
                  <a:cubicBezTo>
                    <a:pt x="4" y="134"/>
                    <a:pt x="6" y="133"/>
                    <a:pt x="8" y="132"/>
                  </a:cubicBezTo>
                  <a:cubicBezTo>
                    <a:pt x="8" y="132"/>
                    <a:pt x="8" y="132"/>
                    <a:pt x="8" y="132"/>
                  </a:cubicBezTo>
                  <a:cubicBezTo>
                    <a:pt x="9" y="132"/>
                    <a:pt x="9" y="132"/>
                    <a:pt x="9" y="132"/>
                  </a:cubicBezTo>
                  <a:cubicBezTo>
                    <a:pt x="10" y="131"/>
                    <a:pt x="10" y="131"/>
                    <a:pt x="10" y="131"/>
                  </a:cubicBezTo>
                  <a:cubicBezTo>
                    <a:pt x="10" y="130"/>
                    <a:pt x="10" y="130"/>
                    <a:pt x="10" y="130"/>
                  </a:cubicBezTo>
                  <a:cubicBezTo>
                    <a:pt x="10" y="129"/>
                    <a:pt x="9" y="128"/>
                    <a:pt x="9" y="127"/>
                  </a:cubicBezTo>
                  <a:cubicBezTo>
                    <a:pt x="9" y="125"/>
                    <a:pt x="10" y="124"/>
                    <a:pt x="11" y="122"/>
                  </a:cubicBezTo>
                  <a:cubicBezTo>
                    <a:pt x="11" y="122"/>
                    <a:pt x="12" y="121"/>
                    <a:pt x="12" y="117"/>
                  </a:cubicBezTo>
                  <a:cubicBezTo>
                    <a:pt x="12" y="116"/>
                    <a:pt x="12" y="116"/>
                    <a:pt x="12" y="116"/>
                  </a:cubicBezTo>
                  <a:cubicBezTo>
                    <a:pt x="12" y="116"/>
                    <a:pt x="12" y="116"/>
                    <a:pt x="12" y="116"/>
                  </a:cubicBezTo>
                  <a:cubicBezTo>
                    <a:pt x="13" y="116"/>
                    <a:pt x="13" y="116"/>
                    <a:pt x="13" y="116"/>
                  </a:cubicBezTo>
                  <a:cubicBezTo>
                    <a:pt x="15" y="115"/>
                    <a:pt x="15" y="115"/>
                    <a:pt x="15" y="115"/>
                  </a:cubicBezTo>
                  <a:cubicBezTo>
                    <a:pt x="17" y="114"/>
                    <a:pt x="17" y="114"/>
                    <a:pt x="18" y="112"/>
                  </a:cubicBezTo>
                  <a:cubicBezTo>
                    <a:pt x="20" y="111"/>
                    <a:pt x="22" y="110"/>
                    <a:pt x="24" y="109"/>
                  </a:cubicBezTo>
                  <a:cubicBezTo>
                    <a:pt x="28" y="109"/>
                    <a:pt x="28" y="108"/>
                    <a:pt x="30" y="108"/>
                  </a:cubicBezTo>
                  <a:cubicBezTo>
                    <a:pt x="31" y="108"/>
                    <a:pt x="31" y="108"/>
                    <a:pt x="31" y="108"/>
                  </a:cubicBezTo>
                  <a:cubicBezTo>
                    <a:pt x="32" y="108"/>
                    <a:pt x="32" y="108"/>
                    <a:pt x="34" y="107"/>
                  </a:cubicBezTo>
                  <a:cubicBezTo>
                    <a:pt x="36" y="106"/>
                    <a:pt x="34" y="107"/>
                    <a:pt x="36" y="105"/>
                  </a:cubicBezTo>
                  <a:cubicBezTo>
                    <a:pt x="37" y="105"/>
                    <a:pt x="37" y="105"/>
                    <a:pt x="37" y="105"/>
                  </a:cubicBezTo>
                  <a:cubicBezTo>
                    <a:pt x="39" y="105"/>
                    <a:pt x="39" y="105"/>
                    <a:pt x="40" y="105"/>
                  </a:cubicBezTo>
                  <a:cubicBezTo>
                    <a:pt x="41" y="106"/>
                    <a:pt x="41" y="106"/>
                    <a:pt x="41" y="106"/>
                  </a:cubicBezTo>
                  <a:cubicBezTo>
                    <a:pt x="41" y="106"/>
                    <a:pt x="41" y="106"/>
                    <a:pt x="41" y="106"/>
                  </a:cubicBezTo>
                  <a:cubicBezTo>
                    <a:pt x="42" y="107"/>
                    <a:pt x="42" y="107"/>
                    <a:pt x="42" y="107"/>
                  </a:cubicBezTo>
                  <a:cubicBezTo>
                    <a:pt x="43" y="107"/>
                    <a:pt x="43" y="107"/>
                    <a:pt x="43" y="107"/>
                  </a:cubicBezTo>
                  <a:cubicBezTo>
                    <a:pt x="44" y="107"/>
                    <a:pt x="44" y="107"/>
                    <a:pt x="44" y="107"/>
                  </a:cubicBezTo>
                  <a:cubicBezTo>
                    <a:pt x="45" y="107"/>
                    <a:pt x="45" y="107"/>
                    <a:pt x="45" y="107"/>
                  </a:cubicBezTo>
                  <a:cubicBezTo>
                    <a:pt x="45" y="107"/>
                    <a:pt x="45" y="107"/>
                    <a:pt x="45" y="107"/>
                  </a:cubicBezTo>
                  <a:cubicBezTo>
                    <a:pt x="45" y="106"/>
                    <a:pt x="45" y="106"/>
                    <a:pt x="45" y="106"/>
                  </a:cubicBezTo>
                  <a:cubicBezTo>
                    <a:pt x="45" y="106"/>
                    <a:pt x="45" y="106"/>
                    <a:pt x="45" y="106"/>
                  </a:cubicBezTo>
                  <a:cubicBezTo>
                    <a:pt x="45" y="106"/>
                    <a:pt x="52" y="72"/>
                    <a:pt x="52" y="72"/>
                  </a:cubicBezTo>
                  <a:cubicBezTo>
                    <a:pt x="51" y="72"/>
                    <a:pt x="51" y="72"/>
                    <a:pt x="51" y="72"/>
                  </a:cubicBezTo>
                  <a:cubicBezTo>
                    <a:pt x="51" y="71"/>
                    <a:pt x="51" y="71"/>
                    <a:pt x="51" y="71"/>
                  </a:cubicBezTo>
                  <a:cubicBezTo>
                    <a:pt x="51" y="70"/>
                    <a:pt x="51" y="71"/>
                    <a:pt x="51" y="70"/>
                  </a:cubicBezTo>
                  <a:cubicBezTo>
                    <a:pt x="50" y="70"/>
                    <a:pt x="51" y="70"/>
                    <a:pt x="50" y="69"/>
                  </a:cubicBezTo>
                  <a:cubicBezTo>
                    <a:pt x="50" y="69"/>
                    <a:pt x="50" y="69"/>
                    <a:pt x="50" y="69"/>
                  </a:cubicBezTo>
                  <a:cubicBezTo>
                    <a:pt x="50" y="68"/>
                    <a:pt x="50" y="69"/>
                    <a:pt x="50" y="68"/>
                  </a:cubicBezTo>
                  <a:cubicBezTo>
                    <a:pt x="49" y="67"/>
                    <a:pt x="49" y="67"/>
                    <a:pt x="49" y="67"/>
                  </a:cubicBezTo>
                  <a:cubicBezTo>
                    <a:pt x="49" y="67"/>
                    <a:pt x="49" y="67"/>
                    <a:pt x="49" y="67"/>
                  </a:cubicBezTo>
                  <a:cubicBezTo>
                    <a:pt x="49" y="66"/>
                    <a:pt x="49" y="66"/>
                    <a:pt x="49" y="66"/>
                  </a:cubicBezTo>
                  <a:cubicBezTo>
                    <a:pt x="49" y="66"/>
                    <a:pt x="49" y="66"/>
                    <a:pt x="49" y="66"/>
                  </a:cubicBezTo>
                  <a:cubicBezTo>
                    <a:pt x="49" y="65"/>
                    <a:pt x="49" y="65"/>
                    <a:pt x="49" y="64"/>
                  </a:cubicBezTo>
                  <a:cubicBezTo>
                    <a:pt x="49" y="64"/>
                    <a:pt x="49" y="64"/>
                    <a:pt x="49" y="64"/>
                  </a:cubicBezTo>
                  <a:cubicBezTo>
                    <a:pt x="48" y="64"/>
                    <a:pt x="48" y="64"/>
                    <a:pt x="48" y="64"/>
                  </a:cubicBezTo>
                  <a:cubicBezTo>
                    <a:pt x="45" y="61"/>
                    <a:pt x="47" y="64"/>
                    <a:pt x="44" y="61"/>
                  </a:cubicBezTo>
                  <a:cubicBezTo>
                    <a:pt x="44" y="60"/>
                    <a:pt x="44" y="60"/>
                    <a:pt x="44" y="60"/>
                  </a:cubicBezTo>
                  <a:cubicBezTo>
                    <a:pt x="44" y="58"/>
                    <a:pt x="44" y="55"/>
                    <a:pt x="44" y="52"/>
                  </a:cubicBezTo>
                  <a:cubicBezTo>
                    <a:pt x="49" y="52"/>
                    <a:pt x="46" y="52"/>
                    <a:pt x="49" y="51"/>
                  </a:cubicBezTo>
                  <a:cubicBezTo>
                    <a:pt x="49" y="51"/>
                    <a:pt x="49" y="51"/>
                    <a:pt x="49" y="51"/>
                  </a:cubicBezTo>
                  <a:cubicBezTo>
                    <a:pt x="50" y="51"/>
                    <a:pt x="50" y="51"/>
                    <a:pt x="51" y="51"/>
                  </a:cubicBezTo>
                  <a:cubicBezTo>
                    <a:pt x="51" y="51"/>
                    <a:pt x="51" y="51"/>
                    <a:pt x="51" y="51"/>
                  </a:cubicBezTo>
                  <a:cubicBezTo>
                    <a:pt x="52" y="51"/>
                    <a:pt x="52" y="51"/>
                    <a:pt x="52" y="51"/>
                  </a:cubicBezTo>
                  <a:cubicBezTo>
                    <a:pt x="52" y="52"/>
                    <a:pt x="52" y="52"/>
                    <a:pt x="52" y="52"/>
                  </a:cubicBezTo>
                  <a:cubicBezTo>
                    <a:pt x="52" y="52"/>
                    <a:pt x="52" y="52"/>
                    <a:pt x="53" y="52"/>
                  </a:cubicBezTo>
                  <a:cubicBezTo>
                    <a:pt x="53" y="52"/>
                    <a:pt x="53" y="52"/>
                    <a:pt x="53" y="52"/>
                  </a:cubicBezTo>
                  <a:cubicBezTo>
                    <a:pt x="53" y="52"/>
                    <a:pt x="54" y="52"/>
                    <a:pt x="54" y="52"/>
                  </a:cubicBezTo>
                  <a:cubicBezTo>
                    <a:pt x="54" y="51"/>
                    <a:pt x="54" y="51"/>
                    <a:pt x="54" y="51"/>
                  </a:cubicBezTo>
                  <a:cubicBezTo>
                    <a:pt x="54" y="51"/>
                    <a:pt x="54" y="51"/>
                    <a:pt x="54" y="51"/>
                  </a:cubicBezTo>
                  <a:cubicBezTo>
                    <a:pt x="54" y="50"/>
                    <a:pt x="54" y="50"/>
                    <a:pt x="54" y="49"/>
                  </a:cubicBezTo>
                  <a:cubicBezTo>
                    <a:pt x="54" y="49"/>
                    <a:pt x="54" y="49"/>
                    <a:pt x="54" y="49"/>
                  </a:cubicBezTo>
                  <a:cubicBezTo>
                    <a:pt x="53" y="48"/>
                    <a:pt x="54" y="48"/>
                    <a:pt x="53" y="47"/>
                  </a:cubicBezTo>
                  <a:cubicBezTo>
                    <a:pt x="53" y="47"/>
                    <a:pt x="53" y="47"/>
                    <a:pt x="53" y="47"/>
                  </a:cubicBezTo>
                  <a:cubicBezTo>
                    <a:pt x="52" y="47"/>
                    <a:pt x="52" y="47"/>
                    <a:pt x="52" y="47"/>
                  </a:cubicBezTo>
                  <a:cubicBezTo>
                    <a:pt x="52" y="47"/>
                    <a:pt x="52" y="47"/>
                    <a:pt x="52" y="47"/>
                  </a:cubicBezTo>
                  <a:cubicBezTo>
                    <a:pt x="51" y="47"/>
                    <a:pt x="51" y="47"/>
                    <a:pt x="51" y="47"/>
                  </a:cubicBezTo>
                  <a:cubicBezTo>
                    <a:pt x="51" y="47"/>
                    <a:pt x="51" y="47"/>
                    <a:pt x="51" y="47"/>
                  </a:cubicBezTo>
                  <a:cubicBezTo>
                    <a:pt x="50" y="47"/>
                    <a:pt x="50" y="47"/>
                    <a:pt x="49" y="47"/>
                  </a:cubicBezTo>
                  <a:cubicBezTo>
                    <a:pt x="48" y="47"/>
                    <a:pt x="48" y="47"/>
                    <a:pt x="48" y="47"/>
                  </a:cubicBezTo>
                  <a:cubicBezTo>
                    <a:pt x="48" y="47"/>
                    <a:pt x="48" y="47"/>
                    <a:pt x="48" y="47"/>
                  </a:cubicBezTo>
                  <a:cubicBezTo>
                    <a:pt x="47" y="47"/>
                    <a:pt x="47" y="47"/>
                    <a:pt x="47" y="47"/>
                  </a:cubicBezTo>
                  <a:cubicBezTo>
                    <a:pt x="47" y="47"/>
                    <a:pt x="47" y="47"/>
                    <a:pt x="47" y="47"/>
                  </a:cubicBezTo>
                  <a:cubicBezTo>
                    <a:pt x="47" y="40"/>
                    <a:pt x="47" y="42"/>
                    <a:pt x="47" y="40"/>
                  </a:cubicBezTo>
                  <a:cubicBezTo>
                    <a:pt x="47" y="40"/>
                    <a:pt x="47" y="40"/>
                    <a:pt x="47" y="40"/>
                  </a:cubicBezTo>
                  <a:cubicBezTo>
                    <a:pt x="48" y="39"/>
                    <a:pt x="48" y="39"/>
                    <a:pt x="48" y="39"/>
                  </a:cubicBezTo>
                  <a:cubicBezTo>
                    <a:pt x="49" y="39"/>
                    <a:pt x="49" y="39"/>
                    <a:pt x="49" y="39"/>
                  </a:cubicBezTo>
                  <a:cubicBezTo>
                    <a:pt x="50" y="39"/>
                    <a:pt x="50" y="39"/>
                    <a:pt x="50" y="39"/>
                  </a:cubicBezTo>
                  <a:cubicBezTo>
                    <a:pt x="50" y="39"/>
                    <a:pt x="50" y="39"/>
                    <a:pt x="50" y="39"/>
                  </a:cubicBezTo>
                  <a:cubicBezTo>
                    <a:pt x="51" y="39"/>
                    <a:pt x="51" y="39"/>
                    <a:pt x="52" y="40"/>
                  </a:cubicBezTo>
                  <a:cubicBezTo>
                    <a:pt x="53" y="40"/>
                    <a:pt x="63" y="40"/>
                    <a:pt x="65" y="40"/>
                  </a:cubicBezTo>
                  <a:cubicBezTo>
                    <a:pt x="65" y="39"/>
                    <a:pt x="65" y="39"/>
                    <a:pt x="64" y="38"/>
                  </a:cubicBezTo>
                  <a:cubicBezTo>
                    <a:pt x="65" y="37"/>
                    <a:pt x="65" y="38"/>
                    <a:pt x="65" y="37"/>
                  </a:cubicBezTo>
                  <a:cubicBezTo>
                    <a:pt x="65" y="37"/>
                    <a:pt x="65" y="37"/>
                    <a:pt x="65" y="37"/>
                  </a:cubicBezTo>
                  <a:cubicBezTo>
                    <a:pt x="66" y="37"/>
                    <a:pt x="66" y="37"/>
                    <a:pt x="66" y="37"/>
                  </a:cubicBezTo>
                  <a:cubicBezTo>
                    <a:pt x="67" y="38"/>
                    <a:pt x="66" y="38"/>
                    <a:pt x="67" y="39"/>
                  </a:cubicBezTo>
                  <a:cubicBezTo>
                    <a:pt x="67" y="39"/>
                    <a:pt x="67" y="39"/>
                    <a:pt x="67" y="39"/>
                  </a:cubicBezTo>
                  <a:cubicBezTo>
                    <a:pt x="68" y="39"/>
                    <a:pt x="68" y="39"/>
                    <a:pt x="68" y="39"/>
                  </a:cubicBezTo>
                  <a:cubicBezTo>
                    <a:pt x="69" y="39"/>
                    <a:pt x="69" y="39"/>
                    <a:pt x="69" y="39"/>
                  </a:cubicBezTo>
                  <a:cubicBezTo>
                    <a:pt x="71" y="37"/>
                    <a:pt x="72" y="36"/>
                    <a:pt x="73" y="35"/>
                  </a:cubicBezTo>
                  <a:cubicBezTo>
                    <a:pt x="74" y="35"/>
                    <a:pt x="74" y="35"/>
                    <a:pt x="74" y="35"/>
                  </a:cubicBezTo>
                  <a:cubicBezTo>
                    <a:pt x="75" y="36"/>
                    <a:pt x="75" y="36"/>
                    <a:pt x="75" y="36"/>
                  </a:cubicBezTo>
                  <a:cubicBezTo>
                    <a:pt x="75" y="37"/>
                    <a:pt x="77" y="39"/>
                    <a:pt x="78" y="41"/>
                  </a:cubicBezTo>
                  <a:cubicBezTo>
                    <a:pt x="78" y="44"/>
                    <a:pt x="78" y="43"/>
                    <a:pt x="77" y="45"/>
                  </a:cubicBezTo>
                  <a:cubicBezTo>
                    <a:pt x="78" y="46"/>
                    <a:pt x="78" y="46"/>
                    <a:pt x="78" y="46"/>
                  </a:cubicBezTo>
                  <a:cubicBezTo>
                    <a:pt x="78" y="46"/>
                    <a:pt x="78" y="46"/>
                    <a:pt x="78" y="46"/>
                  </a:cubicBezTo>
                  <a:cubicBezTo>
                    <a:pt x="80" y="45"/>
                    <a:pt x="80" y="45"/>
                    <a:pt x="80" y="45"/>
                  </a:cubicBezTo>
                  <a:cubicBezTo>
                    <a:pt x="81" y="46"/>
                    <a:pt x="84" y="49"/>
                    <a:pt x="86" y="50"/>
                  </a:cubicBezTo>
                  <a:cubicBezTo>
                    <a:pt x="86" y="50"/>
                    <a:pt x="86" y="50"/>
                    <a:pt x="86" y="50"/>
                  </a:cubicBezTo>
                  <a:cubicBezTo>
                    <a:pt x="88" y="50"/>
                    <a:pt x="89" y="50"/>
                    <a:pt x="90" y="50"/>
                  </a:cubicBezTo>
                  <a:cubicBezTo>
                    <a:pt x="92" y="48"/>
                    <a:pt x="92" y="48"/>
                    <a:pt x="93" y="48"/>
                  </a:cubicBezTo>
                  <a:cubicBezTo>
                    <a:pt x="93" y="48"/>
                    <a:pt x="93" y="48"/>
                    <a:pt x="93" y="48"/>
                  </a:cubicBezTo>
                  <a:cubicBezTo>
                    <a:pt x="94" y="48"/>
                    <a:pt x="94" y="48"/>
                    <a:pt x="95" y="48"/>
                  </a:cubicBezTo>
                  <a:cubicBezTo>
                    <a:pt x="95" y="49"/>
                    <a:pt x="95" y="49"/>
                    <a:pt x="95" y="49"/>
                  </a:cubicBezTo>
                  <a:cubicBezTo>
                    <a:pt x="95" y="50"/>
                    <a:pt x="95" y="50"/>
                    <a:pt x="95" y="50"/>
                  </a:cubicBezTo>
                  <a:cubicBezTo>
                    <a:pt x="95" y="51"/>
                    <a:pt x="95" y="51"/>
                    <a:pt x="95" y="51"/>
                  </a:cubicBezTo>
                  <a:cubicBezTo>
                    <a:pt x="96" y="51"/>
                    <a:pt x="96" y="51"/>
                    <a:pt x="96" y="51"/>
                  </a:cubicBezTo>
                  <a:cubicBezTo>
                    <a:pt x="97" y="50"/>
                    <a:pt x="96" y="50"/>
                    <a:pt x="97" y="49"/>
                  </a:cubicBezTo>
                  <a:cubicBezTo>
                    <a:pt x="98" y="48"/>
                    <a:pt x="99" y="48"/>
                    <a:pt x="100" y="46"/>
                  </a:cubicBezTo>
                  <a:cubicBezTo>
                    <a:pt x="102" y="45"/>
                    <a:pt x="102" y="45"/>
                    <a:pt x="103" y="45"/>
                  </a:cubicBezTo>
                  <a:cubicBezTo>
                    <a:pt x="104" y="45"/>
                    <a:pt x="104" y="45"/>
                    <a:pt x="104" y="45"/>
                  </a:cubicBezTo>
                  <a:cubicBezTo>
                    <a:pt x="105" y="44"/>
                    <a:pt x="105" y="44"/>
                    <a:pt x="106" y="43"/>
                  </a:cubicBezTo>
                  <a:cubicBezTo>
                    <a:pt x="107" y="43"/>
                    <a:pt x="107" y="43"/>
                    <a:pt x="107" y="43"/>
                  </a:cubicBezTo>
                  <a:cubicBezTo>
                    <a:pt x="108" y="43"/>
                    <a:pt x="107" y="43"/>
                    <a:pt x="109" y="43"/>
                  </a:cubicBezTo>
                  <a:cubicBezTo>
                    <a:pt x="110" y="42"/>
                    <a:pt x="110" y="42"/>
                    <a:pt x="111" y="41"/>
                  </a:cubicBezTo>
                  <a:cubicBezTo>
                    <a:pt x="112" y="39"/>
                    <a:pt x="111" y="39"/>
                    <a:pt x="112" y="38"/>
                  </a:cubicBezTo>
                  <a:cubicBezTo>
                    <a:pt x="113" y="37"/>
                    <a:pt x="113" y="37"/>
                    <a:pt x="114" y="37"/>
                  </a:cubicBezTo>
                  <a:cubicBezTo>
                    <a:pt x="116" y="36"/>
                    <a:pt x="116" y="36"/>
                    <a:pt x="117" y="35"/>
                  </a:cubicBezTo>
                  <a:cubicBezTo>
                    <a:pt x="118" y="35"/>
                    <a:pt x="118" y="35"/>
                    <a:pt x="118" y="35"/>
                  </a:cubicBezTo>
                  <a:cubicBezTo>
                    <a:pt x="119" y="35"/>
                    <a:pt x="119" y="35"/>
                    <a:pt x="119" y="35"/>
                  </a:cubicBezTo>
                  <a:cubicBezTo>
                    <a:pt x="119" y="34"/>
                    <a:pt x="119" y="34"/>
                    <a:pt x="119" y="34"/>
                  </a:cubicBezTo>
                  <a:cubicBezTo>
                    <a:pt x="119" y="33"/>
                    <a:pt x="119" y="33"/>
                    <a:pt x="119" y="33"/>
                  </a:cubicBezTo>
                  <a:cubicBezTo>
                    <a:pt x="119" y="32"/>
                    <a:pt x="119" y="32"/>
                    <a:pt x="119" y="32"/>
                  </a:cubicBezTo>
                  <a:cubicBezTo>
                    <a:pt x="117" y="32"/>
                    <a:pt x="114" y="32"/>
                    <a:pt x="112" y="31"/>
                  </a:cubicBezTo>
                  <a:cubicBezTo>
                    <a:pt x="112" y="31"/>
                    <a:pt x="112" y="31"/>
                    <a:pt x="112" y="31"/>
                  </a:cubicBezTo>
                  <a:cubicBezTo>
                    <a:pt x="112" y="31"/>
                    <a:pt x="112" y="31"/>
                    <a:pt x="112" y="31"/>
                  </a:cubicBezTo>
                  <a:cubicBezTo>
                    <a:pt x="112" y="30"/>
                    <a:pt x="112" y="30"/>
                    <a:pt x="112" y="29"/>
                  </a:cubicBezTo>
                  <a:cubicBezTo>
                    <a:pt x="112" y="27"/>
                    <a:pt x="111" y="25"/>
                    <a:pt x="110" y="23"/>
                  </a:cubicBezTo>
                  <a:cubicBezTo>
                    <a:pt x="110" y="21"/>
                    <a:pt x="110" y="21"/>
                    <a:pt x="110" y="19"/>
                  </a:cubicBezTo>
                  <a:cubicBezTo>
                    <a:pt x="109" y="18"/>
                    <a:pt x="109" y="18"/>
                    <a:pt x="109" y="18"/>
                  </a:cubicBezTo>
                  <a:cubicBezTo>
                    <a:pt x="107" y="16"/>
                    <a:pt x="106" y="16"/>
                    <a:pt x="105" y="14"/>
                  </a:cubicBezTo>
                  <a:cubicBezTo>
                    <a:pt x="104" y="13"/>
                    <a:pt x="104" y="13"/>
                    <a:pt x="104" y="13"/>
                  </a:cubicBezTo>
                  <a:cubicBezTo>
                    <a:pt x="103" y="12"/>
                    <a:pt x="103" y="12"/>
                    <a:pt x="103" y="12"/>
                  </a:cubicBezTo>
                  <a:cubicBezTo>
                    <a:pt x="103" y="11"/>
                    <a:pt x="103" y="11"/>
                    <a:pt x="103" y="11"/>
                  </a:cubicBezTo>
                  <a:cubicBezTo>
                    <a:pt x="104" y="11"/>
                    <a:pt x="104" y="11"/>
                    <a:pt x="104" y="11"/>
                  </a:cubicBezTo>
                  <a:cubicBezTo>
                    <a:pt x="105" y="12"/>
                    <a:pt x="105" y="12"/>
                    <a:pt x="105" y="12"/>
                  </a:cubicBezTo>
                  <a:cubicBezTo>
                    <a:pt x="105" y="12"/>
                    <a:pt x="105" y="12"/>
                    <a:pt x="105" y="12"/>
                  </a:cubicBezTo>
                  <a:cubicBezTo>
                    <a:pt x="106" y="13"/>
                    <a:pt x="106" y="13"/>
                    <a:pt x="106" y="13"/>
                  </a:cubicBezTo>
                  <a:cubicBezTo>
                    <a:pt x="107" y="13"/>
                    <a:pt x="109" y="13"/>
                    <a:pt x="110" y="13"/>
                  </a:cubicBezTo>
                  <a:cubicBezTo>
                    <a:pt x="111" y="13"/>
                    <a:pt x="110" y="13"/>
                    <a:pt x="111" y="13"/>
                  </a:cubicBezTo>
                  <a:cubicBezTo>
                    <a:pt x="111" y="14"/>
                    <a:pt x="111" y="14"/>
                    <a:pt x="111" y="14"/>
                  </a:cubicBezTo>
                  <a:cubicBezTo>
                    <a:pt x="112" y="15"/>
                    <a:pt x="112" y="15"/>
                    <a:pt x="112" y="15"/>
                  </a:cubicBezTo>
                  <a:cubicBezTo>
                    <a:pt x="114" y="15"/>
                    <a:pt x="115" y="15"/>
                    <a:pt x="116" y="15"/>
                  </a:cubicBezTo>
                  <a:cubicBezTo>
                    <a:pt x="117" y="15"/>
                    <a:pt x="117" y="15"/>
                    <a:pt x="118" y="15"/>
                  </a:cubicBezTo>
                  <a:cubicBezTo>
                    <a:pt x="119" y="15"/>
                    <a:pt x="119" y="15"/>
                    <a:pt x="119" y="15"/>
                  </a:cubicBezTo>
                  <a:cubicBezTo>
                    <a:pt x="120" y="15"/>
                    <a:pt x="120" y="15"/>
                    <a:pt x="120" y="15"/>
                  </a:cubicBezTo>
                  <a:cubicBezTo>
                    <a:pt x="120" y="15"/>
                    <a:pt x="120" y="15"/>
                    <a:pt x="120" y="15"/>
                  </a:cubicBezTo>
                  <a:cubicBezTo>
                    <a:pt x="122" y="17"/>
                    <a:pt x="123" y="18"/>
                    <a:pt x="124" y="19"/>
                  </a:cubicBezTo>
                  <a:cubicBezTo>
                    <a:pt x="125" y="19"/>
                    <a:pt x="125" y="19"/>
                    <a:pt x="125" y="19"/>
                  </a:cubicBezTo>
                  <a:cubicBezTo>
                    <a:pt x="126" y="18"/>
                    <a:pt x="126" y="18"/>
                    <a:pt x="126" y="18"/>
                  </a:cubicBezTo>
                  <a:cubicBezTo>
                    <a:pt x="126" y="16"/>
                    <a:pt x="126" y="15"/>
                    <a:pt x="127" y="14"/>
                  </a:cubicBezTo>
                  <a:cubicBezTo>
                    <a:pt x="127" y="14"/>
                    <a:pt x="127" y="14"/>
                    <a:pt x="127" y="14"/>
                  </a:cubicBezTo>
                  <a:cubicBezTo>
                    <a:pt x="128" y="14"/>
                    <a:pt x="128" y="14"/>
                    <a:pt x="128" y="14"/>
                  </a:cubicBezTo>
                  <a:cubicBezTo>
                    <a:pt x="129" y="13"/>
                    <a:pt x="128" y="13"/>
                    <a:pt x="129" y="13"/>
                  </a:cubicBezTo>
                  <a:cubicBezTo>
                    <a:pt x="130" y="12"/>
                    <a:pt x="130" y="12"/>
                    <a:pt x="130" y="12"/>
                  </a:cubicBezTo>
                  <a:cubicBezTo>
                    <a:pt x="133" y="13"/>
                    <a:pt x="133" y="13"/>
                    <a:pt x="133" y="13"/>
                  </a:cubicBezTo>
                  <a:cubicBezTo>
                    <a:pt x="133" y="13"/>
                    <a:pt x="137" y="12"/>
                    <a:pt x="140" y="11"/>
                  </a:cubicBezTo>
                  <a:cubicBezTo>
                    <a:pt x="141" y="10"/>
                    <a:pt x="141" y="10"/>
                    <a:pt x="141" y="10"/>
                  </a:cubicBezTo>
                  <a:cubicBezTo>
                    <a:pt x="142" y="9"/>
                    <a:pt x="142" y="9"/>
                    <a:pt x="142" y="9"/>
                  </a:cubicBezTo>
                  <a:cubicBezTo>
                    <a:pt x="143" y="8"/>
                    <a:pt x="143" y="8"/>
                    <a:pt x="143" y="8"/>
                  </a:cubicBezTo>
                  <a:cubicBezTo>
                    <a:pt x="144" y="9"/>
                    <a:pt x="145" y="9"/>
                    <a:pt x="146" y="8"/>
                  </a:cubicBezTo>
                  <a:cubicBezTo>
                    <a:pt x="146" y="8"/>
                    <a:pt x="146" y="7"/>
                    <a:pt x="147" y="7"/>
                  </a:cubicBezTo>
                  <a:cubicBezTo>
                    <a:pt x="149" y="5"/>
                    <a:pt x="149" y="6"/>
                    <a:pt x="150" y="4"/>
                  </a:cubicBezTo>
                  <a:cubicBezTo>
                    <a:pt x="150" y="4"/>
                    <a:pt x="150" y="4"/>
                    <a:pt x="150" y="4"/>
                  </a:cubicBezTo>
                  <a:cubicBezTo>
                    <a:pt x="150" y="3"/>
                    <a:pt x="150" y="3"/>
                    <a:pt x="150" y="3"/>
                  </a:cubicBezTo>
                  <a:cubicBezTo>
                    <a:pt x="150" y="2"/>
                    <a:pt x="150" y="2"/>
                    <a:pt x="150" y="1"/>
                  </a:cubicBezTo>
                  <a:cubicBezTo>
                    <a:pt x="149" y="1"/>
                    <a:pt x="149" y="1"/>
                    <a:pt x="149" y="1"/>
                  </a:cubicBezTo>
                  <a:cubicBezTo>
                    <a:pt x="149" y="1"/>
                    <a:pt x="149" y="1"/>
                    <a:pt x="149" y="1"/>
                  </a:cubicBezTo>
                  <a:cubicBezTo>
                    <a:pt x="150" y="1"/>
                    <a:pt x="150" y="1"/>
                    <a:pt x="150" y="1"/>
                  </a:cubicBezTo>
                  <a:cubicBezTo>
                    <a:pt x="151" y="1"/>
                    <a:pt x="151" y="1"/>
                    <a:pt x="151" y="1"/>
                  </a:cubicBezTo>
                  <a:cubicBezTo>
                    <a:pt x="152" y="1"/>
                    <a:pt x="152" y="1"/>
                    <a:pt x="152" y="1"/>
                  </a:cubicBezTo>
                  <a:cubicBezTo>
                    <a:pt x="153" y="1"/>
                    <a:pt x="153" y="1"/>
                    <a:pt x="153" y="1"/>
                  </a:cubicBezTo>
                  <a:cubicBezTo>
                    <a:pt x="153" y="1"/>
                    <a:pt x="153" y="1"/>
                    <a:pt x="153" y="1"/>
                  </a:cubicBezTo>
                  <a:cubicBezTo>
                    <a:pt x="154" y="0"/>
                    <a:pt x="154" y="0"/>
                    <a:pt x="154" y="0"/>
                  </a:cubicBezTo>
                  <a:cubicBezTo>
                    <a:pt x="155" y="0"/>
                    <a:pt x="155" y="0"/>
                    <a:pt x="155" y="0"/>
                  </a:cubicBezTo>
                  <a:cubicBezTo>
                    <a:pt x="156" y="0"/>
                    <a:pt x="156" y="0"/>
                    <a:pt x="156" y="0"/>
                  </a:cubicBezTo>
                  <a:cubicBezTo>
                    <a:pt x="156" y="1"/>
                    <a:pt x="156" y="1"/>
                    <a:pt x="156" y="1"/>
                  </a:cubicBezTo>
                  <a:cubicBezTo>
                    <a:pt x="157" y="2"/>
                    <a:pt x="157" y="2"/>
                    <a:pt x="157" y="2"/>
                  </a:cubicBezTo>
                  <a:cubicBezTo>
                    <a:pt x="157" y="5"/>
                    <a:pt x="157" y="3"/>
                    <a:pt x="157" y="6"/>
                  </a:cubicBezTo>
                  <a:cubicBezTo>
                    <a:pt x="156" y="8"/>
                    <a:pt x="157" y="6"/>
                    <a:pt x="156" y="8"/>
                  </a:cubicBezTo>
                  <a:cubicBezTo>
                    <a:pt x="155" y="8"/>
                    <a:pt x="155" y="8"/>
                    <a:pt x="155" y="8"/>
                  </a:cubicBezTo>
                  <a:cubicBezTo>
                    <a:pt x="156" y="8"/>
                    <a:pt x="156" y="8"/>
                    <a:pt x="156" y="8"/>
                  </a:cubicBezTo>
                  <a:cubicBezTo>
                    <a:pt x="157" y="9"/>
                    <a:pt x="156" y="9"/>
                    <a:pt x="158" y="9"/>
                  </a:cubicBezTo>
                  <a:cubicBezTo>
                    <a:pt x="158" y="9"/>
                    <a:pt x="158" y="9"/>
                    <a:pt x="158" y="9"/>
                  </a:cubicBezTo>
                  <a:cubicBezTo>
                    <a:pt x="159" y="9"/>
                    <a:pt x="159" y="9"/>
                    <a:pt x="159" y="9"/>
                  </a:cubicBezTo>
                  <a:cubicBezTo>
                    <a:pt x="160" y="10"/>
                    <a:pt x="160" y="10"/>
                    <a:pt x="160" y="10"/>
                  </a:cubicBezTo>
                  <a:cubicBezTo>
                    <a:pt x="160" y="10"/>
                    <a:pt x="160" y="10"/>
                    <a:pt x="160" y="10"/>
                  </a:cubicBezTo>
                  <a:cubicBezTo>
                    <a:pt x="160" y="11"/>
                    <a:pt x="160" y="11"/>
                    <a:pt x="160" y="12"/>
                  </a:cubicBezTo>
                  <a:cubicBezTo>
                    <a:pt x="160" y="12"/>
                    <a:pt x="160" y="12"/>
                    <a:pt x="161" y="12"/>
                  </a:cubicBezTo>
                  <a:cubicBezTo>
                    <a:pt x="161" y="13"/>
                    <a:pt x="161" y="14"/>
                    <a:pt x="162" y="14"/>
                  </a:cubicBezTo>
                  <a:cubicBezTo>
                    <a:pt x="162" y="15"/>
                    <a:pt x="162" y="15"/>
                    <a:pt x="162" y="15"/>
                  </a:cubicBezTo>
                  <a:cubicBezTo>
                    <a:pt x="162" y="15"/>
                    <a:pt x="162" y="15"/>
                    <a:pt x="162" y="15"/>
                  </a:cubicBezTo>
                  <a:cubicBezTo>
                    <a:pt x="162" y="16"/>
                    <a:pt x="162" y="15"/>
                    <a:pt x="162" y="16"/>
                  </a:cubicBezTo>
                  <a:cubicBezTo>
                    <a:pt x="161" y="17"/>
                    <a:pt x="161" y="17"/>
                    <a:pt x="161" y="17"/>
                  </a:cubicBezTo>
                  <a:cubicBezTo>
                    <a:pt x="161" y="18"/>
                    <a:pt x="161" y="18"/>
                    <a:pt x="161" y="18"/>
                  </a:cubicBezTo>
                  <a:cubicBezTo>
                    <a:pt x="160" y="18"/>
                    <a:pt x="160" y="18"/>
                    <a:pt x="159" y="19"/>
                  </a:cubicBezTo>
                  <a:cubicBezTo>
                    <a:pt x="159" y="20"/>
                    <a:pt x="159" y="20"/>
                    <a:pt x="159" y="21"/>
                  </a:cubicBezTo>
                  <a:cubicBezTo>
                    <a:pt x="158" y="24"/>
                    <a:pt x="157" y="26"/>
                    <a:pt x="157" y="29"/>
                  </a:cubicBezTo>
                  <a:cubicBezTo>
                    <a:pt x="158" y="30"/>
                    <a:pt x="157" y="29"/>
                    <a:pt x="158" y="32"/>
                  </a:cubicBezTo>
                  <a:cubicBezTo>
                    <a:pt x="159" y="33"/>
                    <a:pt x="159" y="33"/>
                    <a:pt x="160" y="33"/>
                  </a:cubicBezTo>
                  <a:cubicBezTo>
                    <a:pt x="160" y="35"/>
                    <a:pt x="160" y="35"/>
                    <a:pt x="160" y="38"/>
                  </a:cubicBezTo>
                  <a:cubicBezTo>
                    <a:pt x="160" y="38"/>
                    <a:pt x="160" y="38"/>
                    <a:pt x="160" y="38"/>
                  </a:cubicBezTo>
                  <a:cubicBezTo>
                    <a:pt x="161" y="38"/>
                    <a:pt x="161" y="38"/>
                    <a:pt x="161" y="38"/>
                  </a:cubicBezTo>
                  <a:cubicBezTo>
                    <a:pt x="161" y="38"/>
                    <a:pt x="161" y="38"/>
                    <a:pt x="161" y="38"/>
                  </a:cubicBezTo>
                  <a:cubicBezTo>
                    <a:pt x="161" y="39"/>
                    <a:pt x="161" y="39"/>
                    <a:pt x="161" y="39"/>
                  </a:cubicBezTo>
                  <a:cubicBezTo>
                    <a:pt x="162" y="40"/>
                    <a:pt x="161" y="40"/>
                    <a:pt x="162" y="40"/>
                  </a:cubicBezTo>
                  <a:cubicBezTo>
                    <a:pt x="163" y="41"/>
                    <a:pt x="163" y="40"/>
                    <a:pt x="164" y="42"/>
                  </a:cubicBezTo>
                  <a:cubicBezTo>
                    <a:pt x="165" y="42"/>
                    <a:pt x="165" y="42"/>
                    <a:pt x="165" y="42"/>
                  </a:cubicBezTo>
                  <a:cubicBezTo>
                    <a:pt x="165" y="42"/>
                    <a:pt x="165" y="42"/>
                    <a:pt x="165" y="42"/>
                  </a:cubicBezTo>
                  <a:cubicBezTo>
                    <a:pt x="166" y="43"/>
                    <a:pt x="166" y="43"/>
                    <a:pt x="166" y="43"/>
                  </a:cubicBezTo>
                  <a:cubicBezTo>
                    <a:pt x="168" y="44"/>
                    <a:pt x="167" y="44"/>
                    <a:pt x="169" y="44"/>
                  </a:cubicBezTo>
                  <a:cubicBezTo>
                    <a:pt x="169" y="45"/>
                    <a:pt x="169" y="45"/>
                    <a:pt x="170" y="45"/>
                  </a:cubicBezTo>
                  <a:cubicBezTo>
                    <a:pt x="170" y="45"/>
                    <a:pt x="170" y="45"/>
                    <a:pt x="171" y="45"/>
                  </a:cubicBezTo>
                  <a:cubicBezTo>
                    <a:pt x="172" y="45"/>
                    <a:pt x="171" y="45"/>
                    <a:pt x="172" y="45"/>
                  </a:cubicBezTo>
                  <a:cubicBezTo>
                    <a:pt x="173" y="45"/>
                    <a:pt x="173" y="45"/>
                    <a:pt x="174" y="44"/>
                  </a:cubicBezTo>
                  <a:cubicBezTo>
                    <a:pt x="174" y="44"/>
                    <a:pt x="174" y="44"/>
                    <a:pt x="174" y="44"/>
                  </a:cubicBezTo>
                  <a:cubicBezTo>
                    <a:pt x="174" y="44"/>
                    <a:pt x="174" y="44"/>
                    <a:pt x="174" y="44"/>
                  </a:cubicBezTo>
                  <a:cubicBezTo>
                    <a:pt x="174" y="43"/>
                    <a:pt x="174" y="43"/>
                    <a:pt x="174" y="43"/>
                  </a:cubicBezTo>
                  <a:cubicBezTo>
                    <a:pt x="174" y="42"/>
                    <a:pt x="174" y="42"/>
                    <a:pt x="174" y="42"/>
                  </a:cubicBezTo>
                  <a:cubicBezTo>
                    <a:pt x="175" y="42"/>
                    <a:pt x="175" y="42"/>
                    <a:pt x="175" y="42"/>
                  </a:cubicBezTo>
                  <a:cubicBezTo>
                    <a:pt x="175" y="42"/>
                    <a:pt x="175" y="42"/>
                    <a:pt x="175" y="42"/>
                  </a:cubicBezTo>
                  <a:cubicBezTo>
                    <a:pt x="176" y="41"/>
                    <a:pt x="175" y="42"/>
                    <a:pt x="176" y="41"/>
                  </a:cubicBezTo>
                  <a:cubicBezTo>
                    <a:pt x="176" y="41"/>
                    <a:pt x="176" y="41"/>
                    <a:pt x="176" y="41"/>
                  </a:cubicBezTo>
                  <a:cubicBezTo>
                    <a:pt x="176" y="41"/>
                    <a:pt x="176" y="41"/>
                    <a:pt x="176" y="41"/>
                  </a:cubicBezTo>
                  <a:cubicBezTo>
                    <a:pt x="177" y="41"/>
                    <a:pt x="177" y="41"/>
                    <a:pt x="178" y="42"/>
                  </a:cubicBezTo>
                  <a:cubicBezTo>
                    <a:pt x="178" y="42"/>
                    <a:pt x="178" y="42"/>
                    <a:pt x="178" y="42"/>
                  </a:cubicBezTo>
                  <a:cubicBezTo>
                    <a:pt x="179" y="42"/>
                    <a:pt x="178" y="42"/>
                    <a:pt x="179" y="42"/>
                  </a:cubicBezTo>
                  <a:cubicBezTo>
                    <a:pt x="179" y="42"/>
                    <a:pt x="179" y="42"/>
                    <a:pt x="179" y="42"/>
                  </a:cubicBezTo>
                  <a:cubicBezTo>
                    <a:pt x="180" y="41"/>
                    <a:pt x="180" y="41"/>
                    <a:pt x="180" y="41"/>
                  </a:cubicBezTo>
                  <a:cubicBezTo>
                    <a:pt x="180" y="40"/>
                    <a:pt x="180" y="40"/>
                    <a:pt x="180" y="40"/>
                  </a:cubicBezTo>
                  <a:cubicBezTo>
                    <a:pt x="181" y="40"/>
                    <a:pt x="181" y="40"/>
                    <a:pt x="182" y="40"/>
                  </a:cubicBezTo>
                  <a:cubicBezTo>
                    <a:pt x="183" y="40"/>
                    <a:pt x="183" y="40"/>
                    <a:pt x="184" y="40"/>
                  </a:cubicBezTo>
                  <a:cubicBezTo>
                    <a:pt x="185" y="40"/>
                    <a:pt x="185" y="40"/>
                    <a:pt x="185" y="40"/>
                  </a:cubicBezTo>
                  <a:cubicBezTo>
                    <a:pt x="185" y="39"/>
                    <a:pt x="186" y="39"/>
                    <a:pt x="186" y="38"/>
                  </a:cubicBezTo>
                  <a:cubicBezTo>
                    <a:pt x="187" y="37"/>
                    <a:pt x="187" y="37"/>
                    <a:pt x="187" y="37"/>
                  </a:cubicBezTo>
                  <a:cubicBezTo>
                    <a:pt x="188" y="37"/>
                    <a:pt x="188" y="37"/>
                    <a:pt x="188" y="37"/>
                  </a:cubicBezTo>
                  <a:cubicBezTo>
                    <a:pt x="189" y="37"/>
                    <a:pt x="188" y="37"/>
                    <a:pt x="189" y="36"/>
                  </a:cubicBezTo>
                  <a:cubicBezTo>
                    <a:pt x="190" y="36"/>
                    <a:pt x="190" y="36"/>
                    <a:pt x="190" y="36"/>
                  </a:cubicBezTo>
                  <a:cubicBezTo>
                    <a:pt x="190" y="37"/>
                    <a:pt x="190" y="37"/>
                    <a:pt x="190" y="37"/>
                  </a:cubicBezTo>
                  <a:cubicBezTo>
                    <a:pt x="191" y="37"/>
                    <a:pt x="191" y="37"/>
                    <a:pt x="191" y="37"/>
                  </a:cubicBezTo>
                  <a:cubicBezTo>
                    <a:pt x="191" y="37"/>
                    <a:pt x="192" y="38"/>
                    <a:pt x="193" y="38"/>
                  </a:cubicBezTo>
                  <a:cubicBezTo>
                    <a:pt x="195" y="38"/>
                    <a:pt x="193" y="38"/>
                    <a:pt x="195" y="37"/>
                  </a:cubicBezTo>
                  <a:cubicBezTo>
                    <a:pt x="196" y="38"/>
                    <a:pt x="196" y="38"/>
                    <a:pt x="196" y="38"/>
                  </a:cubicBezTo>
                  <a:cubicBezTo>
                    <a:pt x="196" y="37"/>
                    <a:pt x="196" y="37"/>
                    <a:pt x="197" y="37"/>
                  </a:cubicBezTo>
                  <a:close/>
                  <a:moveTo>
                    <a:pt x="266" y="37"/>
                  </a:moveTo>
                  <a:cubicBezTo>
                    <a:pt x="265" y="38"/>
                    <a:pt x="265" y="38"/>
                    <a:pt x="265" y="38"/>
                  </a:cubicBezTo>
                  <a:cubicBezTo>
                    <a:pt x="264" y="38"/>
                    <a:pt x="264" y="38"/>
                    <a:pt x="264" y="38"/>
                  </a:cubicBezTo>
                  <a:cubicBezTo>
                    <a:pt x="264" y="36"/>
                    <a:pt x="264" y="36"/>
                    <a:pt x="264" y="36"/>
                  </a:cubicBezTo>
                  <a:cubicBezTo>
                    <a:pt x="264" y="35"/>
                    <a:pt x="264" y="35"/>
                    <a:pt x="264" y="35"/>
                  </a:cubicBezTo>
                  <a:cubicBezTo>
                    <a:pt x="265" y="35"/>
                    <a:pt x="265" y="35"/>
                    <a:pt x="265" y="35"/>
                  </a:cubicBezTo>
                  <a:cubicBezTo>
                    <a:pt x="265" y="35"/>
                    <a:pt x="265" y="35"/>
                    <a:pt x="265" y="35"/>
                  </a:cubicBezTo>
                  <a:cubicBezTo>
                    <a:pt x="265" y="35"/>
                    <a:pt x="265" y="35"/>
                    <a:pt x="265" y="35"/>
                  </a:cubicBezTo>
                  <a:cubicBezTo>
                    <a:pt x="266" y="37"/>
                    <a:pt x="266" y="37"/>
                    <a:pt x="266" y="37"/>
                  </a:cubicBezTo>
                  <a:close/>
                  <a:moveTo>
                    <a:pt x="268" y="54"/>
                  </a:moveTo>
                  <a:cubicBezTo>
                    <a:pt x="266" y="55"/>
                    <a:pt x="266" y="55"/>
                    <a:pt x="266" y="55"/>
                  </a:cubicBezTo>
                  <a:cubicBezTo>
                    <a:pt x="266" y="54"/>
                    <a:pt x="266" y="54"/>
                    <a:pt x="266" y="54"/>
                  </a:cubicBezTo>
                  <a:cubicBezTo>
                    <a:pt x="266" y="53"/>
                    <a:pt x="266" y="53"/>
                    <a:pt x="266" y="53"/>
                  </a:cubicBezTo>
                  <a:cubicBezTo>
                    <a:pt x="266" y="52"/>
                    <a:pt x="266" y="52"/>
                    <a:pt x="266" y="52"/>
                  </a:cubicBezTo>
                  <a:cubicBezTo>
                    <a:pt x="268" y="52"/>
                    <a:pt x="268" y="52"/>
                    <a:pt x="268" y="52"/>
                  </a:cubicBezTo>
                  <a:cubicBezTo>
                    <a:pt x="268" y="52"/>
                    <a:pt x="268" y="52"/>
                    <a:pt x="268" y="52"/>
                  </a:cubicBezTo>
                  <a:cubicBezTo>
                    <a:pt x="269" y="52"/>
                    <a:pt x="269" y="52"/>
                    <a:pt x="269" y="52"/>
                  </a:cubicBezTo>
                  <a:cubicBezTo>
                    <a:pt x="269" y="52"/>
                    <a:pt x="269" y="52"/>
                    <a:pt x="269" y="52"/>
                  </a:cubicBezTo>
                  <a:cubicBezTo>
                    <a:pt x="269" y="53"/>
                    <a:pt x="269" y="53"/>
                    <a:pt x="269" y="53"/>
                  </a:cubicBezTo>
                  <a:cubicBezTo>
                    <a:pt x="268" y="54"/>
                    <a:pt x="268" y="54"/>
                    <a:pt x="268" y="54"/>
                  </a:cubicBezTo>
                  <a:close/>
                  <a:moveTo>
                    <a:pt x="264" y="57"/>
                  </a:moveTo>
                  <a:cubicBezTo>
                    <a:pt x="264" y="59"/>
                    <a:pt x="264" y="59"/>
                    <a:pt x="264" y="59"/>
                  </a:cubicBezTo>
                  <a:cubicBezTo>
                    <a:pt x="262" y="58"/>
                    <a:pt x="262" y="58"/>
                    <a:pt x="262" y="58"/>
                  </a:cubicBezTo>
                  <a:cubicBezTo>
                    <a:pt x="262" y="57"/>
                    <a:pt x="262" y="57"/>
                    <a:pt x="262" y="57"/>
                  </a:cubicBezTo>
                  <a:cubicBezTo>
                    <a:pt x="263" y="56"/>
                    <a:pt x="263" y="56"/>
                    <a:pt x="263" y="56"/>
                  </a:cubicBezTo>
                  <a:cubicBezTo>
                    <a:pt x="264" y="55"/>
                    <a:pt x="264" y="55"/>
                    <a:pt x="264" y="55"/>
                  </a:cubicBezTo>
                  <a:cubicBezTo>
                    <a:pt x="265" y="54"/>
                    <a:pt x="264" y="54"/>
                    <a:pt x="265" y="53"/>
                  </a:cubicBezTo>
                  <a:cubicBezTo>
                    <a:pt x="265" y="52"/>
                    <a:pt x="265" y="52"/>
                    <a:pt x="265" y="52"/>
                  </a:cubicBezTo>
                  <a:cubicBezTo>
                    <a:pt x="265" y="52"/>
                    <a:pt x="265" y="52"/>
                    <a:pt x="265" y="52"/>
                  </a:cubicBezTo>
                  <a:cubicBezTo>
                    <a:pt x="265" y="52"/>
                    <a:pt x="265" y="52"/>
                    <a:pt x="265" y="52"/>
                  </a:cubicBezTo>
                  <a:cubicBezTo>
                    <a:pt x="265" y="55"/>
                    <a:pt x="265" y="54"/>
                    <a:pt x="266" y="56"/>
                  </a:cubicBezTo>
                  <a:cubicBezTo>
                    <a:pt x="264" y="57"/>
                    <a:pt x="264" y="57"/>
                    <a:pt x="264" y="57"/>
                  </a:cubicBezTo>
                  <a:close/>
                  <a:moveTo>
                    <a:pt x="272" y="56"/>
                  </a:moveTo>
                  <a:cubicBezTo>
                    <a:pt x="273" y="56"/>
                    <a:pt x="273" y="56"/>
                    <a:pt x="273" y="56"/>
                  </a:cubicBezTo>
                  <a:cubicBezTo>
                    <a:pt x="271" y="59"/>
                    <a:pt x="271" y="59"/>
                    <a:pt x="271" y="59"/>
                  </a:cubicBezTo>
                  <a:cubicBezTo>
                    <a:pt x="270" y="59"/>
                    <a:pt x="270" y="59"/>
                    <a:pt x="270" y="59"/>
                  </a:cubicBezTo>
                  <a:cubicBezTo>
                    <a:pt x="269" y="59"/>
                    <a:pt x="269" y="59"/>
                    <a:pt x="269" y="59"/>
                  </a:cubicBezTo>
                  <a:cubicBezTo>
                    <a:pt x="268" y="58"/>
                    <a:pt x="268" y="58"/>
                    <a:pt x="268" y="58"/>
                  </a:cubicBezTo>
                  <a:cubicBezTo>
                    <a:pt x="266" y="59"/>
                    <a:pt x="266" y="59"/>
                    <a:pt x="266" y="59"/>
                  </a:cubicBezTo>
                  <a:cubicBezTo>
                    <a:pt x="265" y="58"/>
                    <a:pt x="265" y="58"/>
                    <a:pt x="265" y="58"/>
                  </a:cubicBezTo>
                  <a:cubicBezTo>
                    <a:pt x="265" y="57"/>
                    <a:pt x="265" y="57"/>
                    <a:pt x="265" y="57"/>
                  </a:cubicBezTo>
                  <a:cubicBezTo>
                    <a:pt x="266" y="56"/>
                    <a:pt x="266" y="56"/>
                    <a:pt x="266" y="56"/>
                  </a:cubicBezTo>
                  <a:cubicBezTo>
                    <a:pt x="268" y="56"/>
                    <a:pt x="268" y="56"/>
                    <a:pt x="268" y="56"/>
                  </a:cubicBezTo>
                  <a:cubicBezTo>
                    <a:pt x="271" y="55"/>
                    <a:pt x="271" y="55"/>
                    <a:pt x="271" y="55"/>
                  </a:cubicBezTo>
                  <a:cubicBezTo>
                    <a:pt x="272" y="56"/>
                    <a:pt x="272" y="56"/>
                    <a:pt x="272" y="56"/>
                  </a:cubicBezTo>
                  <a:close/>
                  <a:moveTo>
                    <a:pt x="273" y="60"/>
                  </a:moveTo>
                  <a:cubicBezTo>
                    <a:pt x="271" y="60"/>
                    <a:pt x="271" y="60"/>
                    <a:pt x="271" y="60"/>
                  </a:cubicBezTo>
                  <a:cubicBezTo>
                    <a:pt x="271" y="59"/>
                    <a:pt x="271" y="59"/>
                    <a:pt x="271" y="59"/>
                  </a:cubicBezTo>
                  <a:cubicBezTo>
                    <a:pt x="273" y="58"/>
                    <a:pt x="273" y="58"/>
                    <a:pt x="275" y="58"/>
                  </a:cubicBezTo>
                  <a:cubicBezTo>
                    <a:pt x="276" y="58"/>
                    <a:pt x="276" y="58"/>
                    <a:pt x="276" y="58"/>
                  </a:cubicBezTo>
                  <a:cubicBezTo>
                    <a:pt x="276" y="59"/>
                    <a:pt x="276" y="59"/>
                    <a:pt x="276" y="59"/>
                  </a:cubicBezTo>
                  <a:cubicBezTo>
                    <a:pt x="276" y="59"/>
                    <a:pt x="276" y="59"/>
                    <a:pt x="276" y="59"/>
                  </a:cubicBezTo>
                  <a:cubicBezTo>
                    <a:pt x="276" y="60"/>
                    <a:pt x="276" y="60"/>
                    <a:pt x="276" y="60"/>
                  </a:cubicBezTo>
                  <a:cubicBezTo>
                    <a:pt x="276" y="60"/>
                    <a:pt x="273" y="60"/>
                    <a:pt x="273" y="60"/>
                  </a:cubicBezTo>
                  <a:close/>
                  <a:moveTo>
                    <a:pt x="262" y="60"/>
                  </a:moveTo>
                  <a:cubicBezTo>
                    <a:pt x="259" y="62"/>
                    <a:pt x="259" y="62"/>
                    <a:pt x="259" y="62"/>
                  </a:cubicBezTo>
                  <a:cubicBezTo>
                    <a:pt x="258" y="62"/>
                    <a:pt x="258" y="62"/>
                    <a:pt x="258" y="62"/>
                  </a:cubicBezTo>
                  <a:cubicBezTo>
                    <a:pt x="258" y="61"/>
                    <a:pt x="258" y="61"/>
                    <a:pt x="258" y="61"/>
                  </a:cubicBezTo>
                  <a:cubicBezTo>
                    <a:pt x="258" y="61"/>
                    <a:pt x="258" y="61"/>
                    <a:pt x="258" y="61"/>
                  </a:cubicBezTo>
                  <a:cubicBezTo>
                    <a:pt x="258" y="61"/>
                    <a:pt x="258" y="61"/>
                    <a:pt x="258" y="61"/>
                  </a:cubicBezTo>
                  <a:cubicBezTo>
                    <a:pt x="258" y="60"/>
                    <a:pt x="258" y="60"/>
                    <a:pt x="258" y="60"/>
                  </a:cubicBezTo>
                  <a:cubicBezTo>
                    <a:pt x="260" y="59"/>
                    <a:pt x="260" y="59"/>
                    <a:pt x="261" y="59"/>
                  </a:cubicBezTo>
                  <a:cubicBezTo>
                    <a:pt x="262" y="59"/>
                    <a:pt x="262" y="59"/>
                    <a:pt x="262" y="59"/>
                  </a:cubicBezTo>
                  <a:cubicBezTo>
                    <a:pt x="262" y="60"/>
                    <a:pt x="262" y="60"/>
                    <a:pt x="262" y="60"/>
                  </a:cubicBezTo>
                  <a:cubicBezTo>
                    <a:pt x="262" y="60"/>
                    <a:pt x="262" y="60"/>
                    <a:pt x="262" y="60"/>
                  </a:cubicBezTo>
                  <a:close/>
                  <a:moveTo>
                    <a:pt x="273" y="61"/>
                  </a:moveTo>
                  <a:cubicBezTo>
                    <a:pt x="275" y="61"/>
                    <a:pt x="274" y="61"/>
                    <a:pt x="276" y="61"/>
                  </a:cubicBezTo>
                  <a:cubicBezTo>
                    <a:pt x="277" y="61"/>
                    <a:pt x="277" y="61"/>
                    <a:pt x="277" y="61"/>
                  </a:cubicBezTo>
                  <a:cubicBezTo>
                    <a:pt x="278" y="61"/>
                    <a:pt x="285" y="61"/>
                    <a:pt x="287" y="62"/>
                  </a:cubicBezTo>
                  <a:cubicBezTo>
                    <a:pt x="287" y="63"/>
                    <a:pt x="287" y="63"/>
                    <a:pt x="287" y="63"/>
                  </a:cubicBezTo>
                  <a:cubicBezTo>
                    <a:pt x="287" y="64"/>
                    <a:pt x="287" y="64"/>
                    <a:pt x="286" y="66"/>
                  </a:cubicBezTo>
                  <a:cubicBezTo>
                    <a:pt x="286" y="67"/>
                    <a:pt x="286" y="67"/>
                    <a:pt x="286" y="67"/>
                  </a:cubicBezTo>
                  <a:cubicBezTo>
                    <a:pt x="285" y="66"/>
                    <a:pt x="285" y="66"/>
                    <a:pt x="285" y="66"/>
                  </a:cubicBezTo>
                  <a:cubicBezTo>
                    <a:pt x="286" y="68"/>
                    <a:pt x="286" y="68"/>
                    <a:pt x="286" y="68"/>
                  </a:cubicBezTo>
                  <a:cubicBezTo>
                    <a:pt x="285" y="70"/>
                    <a:pt x="284" y="71"/>
                    <a:pt x="282" y="73"/>
                  </a:cubicBezTo>
                  <a:cubicBezTo>
                    <a:pt x="282" y="73"/>
                    <a:pt x="282" y="73"/>
                    <a:pt x="283" y="74"/>
                  </a:cubicBezTo>
                  <a:cubicBezTo>
                    <a:pt x="282" y="74"/>
                    <a:pt x="282" y="74"/>
                    <a:pt x="282" y="74"/>
                  </a:cubicBezTo>
                  <a:cubicBezTo>
                    <a:pt x="281" y="75"/>
                    <a:pt x="281" y="75"/>
                    <a:pt x="281" y="75"/>
                  </a:cubicBezTo>
                  <a:cubicBezTo>
                    <a:pt x="281" y="76"/>
                    <a:pt x="281" y="76"/>
                    <a:pt x="280" y="76"/>
                  </a:cubicBezTo>
                  <a:cubicBezTo>
                    <a:pt x="280" y="76"/>
                    <a:pt x="280" y="76"/>
                    <a:pt x="280" y="76"/>
                  </a:cubicBezTo>
                  <a:cubicBezTo>
                    <a:pt x="279" y="75"/>
                    <a:pt x="279" y="75"/>
                    <a:pt x="279" y="75"/>
                  </a:cubicBezTo>
                  <a:cubicBezTo>
                    <a:pt x="278" y="76"/>
                    <a:pt x="279" y="75"/>
                    <a:pt x="278" y="76"/>
                  </a:cubicBezTo>
                  <a:cubicBezTo>
                    <a:pt x="278" y="77"/>
                    <a:pt x="278" y="77"/>
                    <a:pt x="278" y="77"/>
                  </a:cubicBezTo>
                  <a:cubicBezTo>
                    <a:pt x="277" y="77"/>
                    <a:pt x="277" y="77"/>
                    <a:pt x="277" y="77"/>
                  </a:cubicBezTo>
                  <a:cubicBezTo>
                    <a:pt x="276" y="76"/>
                    <a:pt x="276" y="76"/>
                    <a:pt x="275" y="76"/>
                  </a:cubicBezTo>
                  <a:cubicBezTo>
                    <a:pt x="275" y="77"/>
                    <a:pt x="275" y="77"/>
                    <a:pt x="275" y="77"/>
                  </a:cubicBezTo>
                  <a:cubicBezTo>
                    <a:pt x="274" y="78"/>
                    <a:pt x="274" y="78"/>
                    <a:pt x="274" y="78"/>
                  </a:cubicBezTo>
                  <a:cubicBezTo>
                    <a:pt x="273" y="78"/>
                    <a:pt x="273" y="78"/>
                    <a:pt x="272" y="78"/>
                  </a:cubicBezTo>
                  <a:cubicBezTo>
                    <a:pt x="271" y="79"/>
                    <a:pt x="271" y="79"/>
                    <a:pt x="271" y="79"/>
                  </a:cubicBezTo>
                  <a:cubicBezTo>
                    <a:pt x="270" y="78"/>
                    <a:pt x="271" y="79"/>
                    <a:pt x="269" y="78"/>
                  </a:cubicBezTo>
                  <a:cubicBezTo>
                    <a:pt x="269" y="78"/>
                    <a:pt x="269" y="78"/>
                    <a:pt x="269" y="78"/>
                  </a:cubicBezTo>
                  <a:cubicBezTo>
                    <a:pt x="268" y="78"/>
                    <a:pt x="268" y="78"/>
                    <a:pt x="268" y="78"/>
                  </a:cubicBezTo>
                  <a:cubicBezTo>
                    <a:pt x="265" y="78"/>
                    <a:pt x="265" y="78"/>
                    <a:pt x="265" y="78"/>
                  </a:cubicBezTo>
                  <a:cubicBezTo>
                    <a:pt x="264" y="79"/>
                    <a:pt x="264" y="79"/>
                    <a:pt x="264" y="79"/>
                  </a:cubicBezTo>
                  <a:cubicBezTo>
                    <a:pt x="264" y="79"/>
                    <a:pt x="264" y="79"/>
                    <a:pt x="264" y="79"/>
                  </a:cubicBezTo>
                  <a:cubicBezTo>
                    <a:pt x="263" y="78"/>
                    <a:pt x="263" y="78"/>
                    <a:pt x="263" y="78"/>
                  </a:cubicBezTo>
                  <a:cubicBezTo>
                    <a:pt x="263" y="78"/>
                    <a:pt x="262" y="75"/>
                    <a:pt x="261" y="73"/>
                  </a:cubicBezTo>
                  <a:cubicBezTo>
                    <a:pt x="261" y="71"/>
                    <a:pt x="261" y="71"/>
                    <a:pt x="261" y="71"/>
                  </a:cubicBezTo>
                  <a:cubicBezTo>
                    <a:pt x="262" y="71"/>
                    <a:pt x="262" y="71"/>
                    <a:pt x="263" y="72"/>
                  </a:cubicBezTo>
                  <a:cubicBezTo>
                    <a:pt x="263" y="72"/>
                    <a:pt x="263" y="72"/>
                    <a:pt x="263" y="72"/>
                  </a:cubicBezTo>
                  <a:cubicBezTo>
                    <a:pt x="263" y="71"/>
                    <a:pt x="263" y="71"/>
                    <a:pt x="263" y="71"/>
                  </a:cubicBezTo>
                  <a:cubicBezTo>
                    <a:pt x="263" y="71"/>
                    <a:pt x="263" y="71"/>
                    <a:pt x="263" y="71"/>
                  </a:cubicBezTo>
                  <a:cubicBezTo>
                    <a:pt x="261" y="71"/>
                    <a:pt x="261" y="71"/>
                    <a:pt x="261" y="71"/>
                  </a:cubicBezTo>
                  <a:cubicBezTo>
                    <a:pt x="260" y="70"/>
                    <a:pt x="260" y="70"/>
                    <a:pt x="260" y="70"/>
                  </a:cubicBezTo>
                  <a:cubicBezTo>
                    <a:pt x="260" y="68"/>
                    <a:pt x="260" y="67"/>
                    <a:pt x="261" y="66"/>
                  </a:cubicBezTo>
                  <a:cubicBezTo>
                    <a:pt x="261" y="65"/>
                    <a:pt x="261" y="65"/>
                    <a:pt x="261" y="65"/>
                  </a:cubicBezTo>
                  <a:cubicBezTo>
                    <a:pt x="261" y="65"/>
                    <a:pt x="261" y="65"/>
                    <a:pt x="261" y="65"/>
                  </a:cubicBezTo>
                  <a:cubicBezTo>
                    <a:pt x="261" y="64"/>
                    <a:pt x="261" y="64"/>
                    <a:pt x="261" y="64"/>
                  </a:cubicBezTo>
                  <a:cubicBezTo>
                    <a:pt x="261" y="63"/>
                    <a:pt x="261" y="63"/>
                    <a:pt x="261" y="63"/>
                  </a:cubicBezTo>
                  <a:cubicBezTo>
                    <a:pt x="262" y="62"/>
                    <a:pt x="262" y="62"/>
                    <a:pt x="262" y="62"/>
                  </a:cubicBezTo>
                  <a:cubicBezTo>
                    <a:pt x="264" y="61"/>
                    <a:pt x="264" y="61"/>
                    <a:pt x="264" y="61"/>
                  </a:cubicBezTo>
                  <a:cubicBezTo>
                    <a:pt x="266" y="60"/>
                    <a:pt x="266" y="60"/>
                    <a:pt x="266" y="60"/>
                  </a:cubicBezTo>
                  <a:cubicBezTo>
                    <a:pt x="273" y="61"/>
                    <a:pt x="273" y="61"/>
                    <a:pt x="273" y="61"/>
                  </a:cubicBezTo>
                  <a:close/>
                  <a:moveTo>
                    <a:pt x="248" y="75"/>
                  </a:moveTo>
                  <a:cubicBezTo>
                    <a:pt x="249" y="72"/>
                    <a:pt x="249" y="72"/>
                    <a:pt x="249" y="72"/>
                  </a:cubicBezTo>
                  <a:cubicBezTo>
                    <a:pt x="250" y="71"/>
                    <a:pt x="250" y="71"/>
                    <a:pt x="250" y="71"/>
                  </a:cubicBezTo>
                  <a:cubicBezTo>
                    <a:pt x="250" y="68"/>
                    <a:pt x="250" y="68"/>
                    <a:pt x="250" y="68"/>
                  </a:cubicBezTo>
                  <a:cubicBezTo>
                    <a:pt x="252" y="66"/>
                    <a:pt x="252" y="66"/>
                    <a:pt x="252" y="66"/>
                  </a:cubicBezTo>
                  <a:cubicBezTo>
                    <a:pt x="253" y="65"/>
                    <a:pt x="253" y="65"/>
                    <a:pt x="253" y="65"/>
                  </a:cubicBezTo>
                  <a:cubicBezTo>
                    <a:pt x="255" y="65"/>
                    <a:pt x="255" y="65"/>
                    <a:pt x="255" y="65"/>
                  </a:cubicBezTo>
                  <a:cubicBezTo>
                    <a:pt x="256" y="66"/>
                    <a:pt x="256" y="66"/>
                    <a:pt x="256" y="66"/>
                  </a:cubicBezTo>
                  <a:cubicBezTo>
                    <a:pt x="255" y="70"/>
                    <a:pt x="255" y="70"/>
                    <a:pt x="255" y="70"/>
                  </a:cubicBezTo>
                  <a:cubicBezTo>
                    <a:pt x="255" y="70"/>
                    <a:pt x="255" y="70"/>
                    <a:pt x="255" y="70"/>
                  </a:cubicBezTo>
                  <a:cubicBezTo>
                    <a:pt x="252" y="73"/>
                    <a:pt x="251" y="74"/>
                    <a:pt x="248" y="75"/>
                  </a:cubicBezTo>
                  <a:close/>
                  <a:moveTo>
                    <a:pt x="327" y="74"/>
                  </a:moveTo>
                  <a:cubicBezTo>
                    <a:pt x="326" y="74"/>
                    <a:pt x="326" y="74"/>
                    <a:pt x="326" y="74"/>
                  </a:cubicBezTo>
                  <a:cubicBezTo>
                    <a:pt x="325" y="74"/>
                    <a:pt x="325" y="74"/>
                    <a:pt x="325" y="74"/>
                  </a:cubicBezTo>
                  <a:cubicBezTo>
                    <a:pt x="325" y="74"/>
                    <a:pt x="325" y="74"/>
                    <a:pt x="325" y="74"/>
                  </a:cubicBezTo>
                  <a:cubicBezTo>
                    <a:pt x="325" y="74"/>
                    <a:pt x="325" y="74"/>
                    <a:pt x="325" y="74"/>
                  </a:cubicBezTo>
                  <a:cubicBezTo>
                    <a:pt x="326" y="73"/>
                    <a:pt x="326" y="73"/>
                    <a:pt x="326" y="73"/>
                  </a:cubicBezTo>
                  <a:cubicBezTo>
                    <a:pt x="327" y="73"/>
                    <a:pt x="327" y="73"/>
                    <a:pt x="327" y="73"/>
                  </a:cubicBezTo>
                  <a:cubicBezTo>
                    <a:pt x="327" y="74"/>
                    <a:pt x="327" y="74"/>
                    <a:pt x="327" y="74"/>
                  </a:cubicBezTo>
                  <a:close/>
                  <a:moveTo>
                    <a:pt x="331" y="92"/>
                  </a:moveTo>
                  <a:cubicBezTo>
                    <a:pt x="330" y="93"/>
                    <a:pt x="330" y="93"/>
                    <a:pt x="330" y="93"/>
                  </a:cubicBezTo>
                  <a:cubicBezTo>
                    <a:pt x="330" y="91"/>
                    <a:pt x="330" y="91"/>
                    <a:pt x="330" y="91"/>
                  </a:cubicBezTo>
                  <a:cubicBezTo>
                    <a:pt x="330" y="91"/>
                    <a:pt x="330" y="91"/>
                    <a:pt x="330" y="91"/>
                  </a:cubicBezTo>
                  <a:cubicBezTo>
                    <a:pt x="330" y="90"/>
                    <a:pt x="330" y="90"/>
                    <a:pt x="330" y="90"/>
                  </a:cubicBezTo>
                  <a:cubicBezTo>
                    <a:pt x="331" y="89"/>
                    <a:pt x="331" y="89"/>
                    <a:pt x="331" y="89"/>
                  </a:cubicBezTo>
                  <a:cubicBezTo>
                    <a:pt x="331" y="89"/>
                    <a:pt x="331" y="89"/>
                    <a:pt x="331" y="89"/>
                  </a:cubicBezTo>
                  <a:cubicBezTo>
                    <a:pt x="331" y="90"/>
                    <a:pt x="331" y="90"/>
                    <a:pt x="331" y="90"/>
                  </a:cubicBezTo>
                  <a:cubicBezTo>
                    <a:pt x="331" y="90"/>
                    <a:pt x="331" y="90"/>
                    <a:pt x="331" y="90"/>
                  </a:cubicBezTo>
                  <a:cubicBezTo>
                    <a:pt x="331" y="92"/>
                    <a:pt x="331" y="92"/>
                    <a:pt x="331" y="92"/>
                  </a:cubicBezTo>
                  <a:close/>
                  <a:moveTo>
                    <a:pt x="396" y="206"/>
                  </a:moveTo>
                  <a:cubicBezTo>
                    <a:pt x="395" y="206"/>
                    <a:pt x="395" y="206"/>
                    <a:pt x="395" y="206"/>
                  </a:cubicBezTo>
                  <a:cubicBezTo>
                    <a:pt x="395" y="206"/>
                    <a:pt x="395" y="206"/>
                    <a:pt x="395" y="206"/>
                  </a:cubicBezTo>
                  <a:cubicBezTo>
                    <a:pt x="396" y="205"/>
                    <a:pt x="396" y="205"/>
                    <a:pt x="396" y="205"/>
                  </a:cubicBezTo>
                  <a:cubicBezTo>
                    <a:pt x="396" y="204"/>
                    <a:pt x="396" y="204"/>
                    <a:pt x="396" y="204"/>
                  </a:cubicBezTo>
                  <a:cubicBezTo>
                    <a:pt x="397" y="204"/>
                    <a:pt x="397" y="204"/>
                    <a:pt x="397" y="204"/>
                  </a:cubicBezTo>
                  <a:cubicBezTo>
                    <a:pt x="397" y="205"/>
                    <a:pt x="397" y="205"/>
                    <a:pt x="397" y="205"/>
                  </a:cubicBezTo>
                  <a:cubicBezTo>
                    <a:pt x="397" y="205"/>
                    <a:pt x="397" y="205"/>
                    <a:pt x="397" y="205"/>
                  </a:cubicBezTo>
                  <a:cubicBezTo>
                    <a:pt x="396" y="206"/>
                    <a:pt x="396" y="206"/>
                    <a:pt x="396" y="206"/>
                  </a:cubicBezTo>
                  <a:close/>
                  <a:moveTo>
                    <a:pt x="394" y="210"/>
                  </a:moveTo>
                  <a:cubicBezTo>
                    <a:pt x="393" y="211"/>
                    <a:pt x="393" y="211"/>
                    <a:pt x="393" y="211"/>
                  </a:cubicBezTo>
                  <a:cubicBezTo>
                    <a:pt x="393" y="211"/>
                    <a:pt x="393" y="211"/>
                    <a:pt x="393" y="211"/>
                  </a:cubicBezTo>
                  <a:cubicBezTo>
                    <a:pt x="393" y="211"/>
                    <a:pt x="393" y="211"/>
                    <a:pt x="393" y="211"/>
                  </a:cubicBezTo>
                  <a:cubicBezTo>
                    <a:pt x="393" y="210"/>
                    <a:pt x="393" y="210"/>
                    <a:pt x="393" y="210"/>
                  </a:cubicBezTo>
                  <a:cubicBezTo>
                    <a:pt x="393" y="210"/>
                    <a:pt x="393" y="210"/>
                    <a:pt x="393" y="210"/>
                  </a:cubicBezTo>
                  <a:cubicBezTo>
                    <a:pt x="393" y="210"/>
                    <a:pt x="393" y="210"/>
                    <a:pt x="393" y="210"/>
                  </a:cubicBezTo>
                  <a:cubicBezTo>
                    <a:pt x="394" y="210"/>
                    <a:pt x="394" y="210"/>
                    <a:pt x="394" y="210"/>
                  </a:cubicBezTo>
                  <a:close/>
                  <a:moveTo>
                    <a:pt x="335" y="324"/>
                  </a:moveTo>
                  <a:cubicBezTo>
                    <a:pt x="336" y="325"/>
                    <a:pt x="336" y="325"/>
                    <a:pt x="336" y="325"/>
                  </a:cubicBezTo>
                  <a:cubicBezTo>
                    <a:pt x="335" y="325"/>
                    <a:pt x="335" y="325"/>
                    <a:pt x="335" y="325"/>
                  </a:cubicBezTo>
                  <a:cubicBezTo>
                    <a:pt x="334" y="325"/>
                    <a:pt x="334" y="325"/>
                    <a:pt x="333" y="325"/>
                  </a:cubicBezTo>
                  <a:cubicBezTo>
                    <a:pt x="333" y="325"/>
                    <a:pt x="333" y="325"/>
                    <a:pt x="333" y="325"/>
                  </a:cubicBezTo>
                  <a:cubicBezTo>
                    <a:pt x="334" y="324"/>
                    <a:pt x="334" y="324"/>
                    <a:pt x="334" y="324"/>
                  </a:cubicBezTo>
                  <a:cubicBezTo>
                    <a:pt x="334" y="323"/>
                    <a:pt x="334" y="323"/>
                    <a:pt x="334" y="323"/>
                  </a:cubicBezTo>
                  <a:cubicBezTo>
                    <a:pt x="334" y="324"/>
                    <a:pt x="334" y="324"/>
                    <a:pt x="334" y="324"/>
                  </a:cubicBezTo>
                  <a:cubicBezTo>
                    <a:pt x="334" y="324"/>
                    <a:pt x="334" y="324"/>
                    <a:pt x="334" y="324"/>
                  </a:cubicBezTo>
                  <a:cubicBezTo>
                    <a:pt x="335" y="324"/>
                    <a:pt x="335" y="324"/>
                    <a:pt x="335" y="324"/>
                  </a:cubicBezTo>
                  <a:close/>
                  <a:moveTo>
                    <a:pt x="322" y="333"/>
                  </a:moveTo>
                  <a:cubicBezTo>
                    <a:pt x="322" y="334"/>
                    <a:pt x="322" y="334"/>
                    <a:pt x="322" y="334"/>
                  </a:cubicBezTo>
                  <a:cubicBezTo>
                    <a:pt x="322" y="334"/>
                    <a:pt x="322" y="334"/>
                    <a:pt x="322" y="334"/>
                  </a:cubicBezTo>
                  <a:cubicBezTo>
                    <a:pt x="321" y="334"/>
                    <a:pt x="321" y="334"/>
                    <a:pt x="321" y="334"/>
                  </a:cubicBezTo>
                  <a:cubicBezTo>
                    <a:pt x="320" y="333"/>
                    <a:pt x="320" y="333"/>
                    <a:pt x="320" y="333"/>
                  </a:cubicBezTo>
                  <a:cubicBezTo>
                    <a:pt x="322" y="331"/>
                    <a:pt x="322" y="331"/>
                    <a:pt x="322" y="331"/>
                  </a:cubicBezTo>
                  <a:cubicBezTo>
                    <a:pt x="322" y="332"/>
                    <a:pt x="322" y="332"/>
                    <a:pt x="323" y="332"/>
                  </a:cubicBezTo>
                  <a:cubicBezTo>
                    <a:pt x="323" y="333"/>
                    <a:pt x="323" y="333"/>
                    <a:pt x="323" y="333"/>
                  </a:cubicBezTo>
                  <a:cubicBezTo>
                    <a:pt x="323" y="333"/>
                    <a:pt x="323" y="333"/>
                    <a:pt x="323" y="333"/>
                  </a:cubicBezTo>
                  <a:cubicBezTo>
                    <a:pt x="322" y="333"/>
                    <a:pt x="322" y="333"/>
                    <a:pt x="322" y="333"/>
                  </a:cubicBezTo>
                  <a:close/>
                  <a:moveTo>
                    <a:pt x="285" y="364"/>
                  </a:moveTo>
                  <a:cubicBezTo>
                    <a:pt x="285" y="365"/>
                    <a:pt x="285" y="365"/>
                    <a:pt x="285" y="365"/>
                  </a:cubicBezTo>
                  <a:cubicBezTo>
                    <a:pt x="284" y="363"/>
                    <a:pt x="284" y="363"/>
                    <a:pt x="284" y="363"/>
                  </a:cubicBezTo>
                  <a:cubicBezTo>
                    <a:pt x="286" y="362"/>
                    <a:pt x="286" y="362"/>
                    <a:pt x="286" y="362"/>
                  </a:cubicBezTo>
                  <a:cubicBezTo>
                    <a:pt x="286" y="362"/>
                    <a:pt x="286" y="362"/>
                    <a:pt x="286" y="362"/>
                  </a:cubicBezTo>
                  <a:cubicBezTo>
                    <a:pt x="286" y="363"/>
                    <a:pt x="286" y="364"/>
                    <a:pt x="285" y="364"/>
                  </a:cubicBezTo>
                  <a:close/>
                  <a:moveTo>
                    <a:pt x="286" y="382"/>
                  </a:moveTo>
                  <a:cubicBezTo>
                    <a:pt x="286" y="382"/>
                    <a:pt x="286" y="382"/>
                    <a:pt x="286" y="382"/>
                  </a:cubicBezTo>
                  <a:cubicBezTo>
                    <a:pt x="286" y="379"/>
                    <a:pt x="286" y="379"/>
                    <a:pt x="286" y="379"/>
                  </a:cubicBezTo>
                  <a:cubicBezTo>
                    <a:pt x="286" y="378"/>
                    <a:pt x="286" y="378"/>
                    <a:pt x="287" y="377"/>
                  </a:cubicBezTo>
                  <a:cubicBezTo>
                    <a:pt x="287" y="377"/>
                    <a:pt x="287" y="377"/>
                    <a:pt x="287" y="377"/>
                  </a:cubicBezTo>
                  <a:cubicBezTo>
                    <a:pt x="287" y="378"/>
                    <a:pt x="287" y="378"/>
                    <a:pt x="287" y="378"/>
                  </a:cubicBezTo>
                  <a:cubicBezTo>
                    <a:pt x="287" y="379"/>
                    <a:pt x="287" y="379"/>
                    <a:pt x="287" y="379"/>
                  </a:cubicBezTo>
                  <a:cubicBezTo>
                    <a:pt x="286" y="381"/>
                    <a:pt x="286" y="381"/>
                    <a:pt x="286" y="381"/>
                  </a:cubicBezTo>
                  <a:cubicBezTo>
                    <a:pt x="286" y="382"/>
                    <a:pt x="286" y="382"/>
                    <a:pt x="286" y="38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35">
              <a:extLst>
                <a:ext uri="{FF2B5EF4-FFF2-40B4-BE49-F238E27FC236}">
                  <a16:creationId xmlns:a16="http://schemas.microsoft.com/office/drawing/2014/main" id="{4B329C23-F185-4FC0-95AD-A4361BF20EBD}"/>
                </a:ext>
              </a:extLst>
            </p:cNvPr>
            <p:cNvSpPr>
              <a:spLocks noEditPoints="1"/>
            </p:cNvSpPr>
            <p:nvPr/>
          </p:nvSpPr>
          <p:spPr bwMode="auto">
            <a:xfrm>
              <a:off x="7997661" y="7724732"/>
              <a:ext cx="294451" cy="303949"/>
            </a:xfrm>
            <a:custGeom>
              <a:avLst/>
              <a:gdLst>
                <a:gd name="T0" fmla="*/ 18 w 70"/>
                <a:gd name="T1" fmla="*/ 11 h 73"/>
                <a:gd name="T2" fmla="*/ 20 w 70"/>
                <a:gd name="T3" fmla="*/ 7 h 73"/>
                <a:gd name="T4" fmla="*/ 18 w 70"/>
                <a:gd name="T5" fmla="*/ 4 h 73"/>
                <a:gd name="T6" fmla="*/ 16 w 70"/>
                <a:gd name="T7" fmla="*/ 0 h 73"/>
                <a:gd name="T8" fmla="*/ 19 w 70"/>
                <a:gd name="T9" fmla="*/ 3 h 73"/>
                <a:gd name="T10" fmla="*/ 20 w 70"/>
                <a:gd name="T11" fmla="*/ 12 h 73"/>
                <a:gd name="T12" fmla="*/ 8 w 70"/>
                <a:gd name="T13" fmla="*/ 3 h 73"/>
                <a:gd name="T14" fmla="*/ 12 w 70"/>
                <a:gd name="T15" fmla="*/ 3 h 73"/>
                <a:gd name="T16" fmla="*/ 0 w 70"/>
                <a:gd name="T17" fmla="*/ 3 h 73"/>
                <a:gd name="T18" fmla="*/ 4 w 70"/>
                <a:gd name="T19" fmla="*/ 3 h 73"/>
                <a:gd name="T20" fmla="*/ 5 w 70"/>
                <a:gd name="T21" fmla="*/ 2 h 73"/>
                <a:gd name="T22" fmla="*/ 32 w 70"/>
                <a:gd name="T23" fmla="*/ 22 h 73"/>
                <a:gd name="T24" fmla="*/ 31 w 70"/>
                <a:gd name="T25" fmla="*/ 28 h 73"/>
                <a:gd name="T26" fmla="*/ 31 w 70"/>
                <a:gd name="T27" fmla="*/ 24 h 73"/>
                <a:gd name="T28" fmla="*/ 28 w 70"/>
                <a:gd name="T29" fmla="*/ 19 h 73"/>
                <a:gd name="T30" fmla="*/ 25 w 70"/>
                <a:gd name="T31" fmla="*/ 17 h 73"/>
                <a:gd name="T32" fmla="*/ 14 w 70"/>
                <a:gd name="T33" fmla="*/ 30 h 73"/>
                <a:gd name="T34" fmla="*/ 11 w 70"/>
                <a:gd name="T35" fmla="*/ 32 h 73"/>
                <a:gd name="T36" fmla="*/ 9 w 70"/>
                <a:gd name="T37" fmla="*/ 30 h 73"/>
                <a:gd name="T38" fmla="*/ 6 w 70"/>
                <a:gd name="T39" fmla="*/ 28 h 73"/>
                <a:gd name="T40" fmla="*/ 8 w 70"/>
                <a:gd name="T41" fmla="*/ 28 h 73"/>
                <a:gd name="T42" fmla="*/ 9 w 70"/>
                <a:gd name="T43" fmla="*/ 23 h 73"/>
                <a:gd name="T44" fmla="*/ 11 w 70"/>
                <a:gd name="T45" fmla="*/ 23 h 73"/>
                <a:gd name="T46" fmla="*/ 18 w 70"/>
                <a:gd name="T47" fmla="*/ 23 h 73"/>
                <a:gd name="T48" fmla="*/ 16 w 70"/>
                <a:gd name="T49" fmla="*/ 23 h 73"/>
                <a:gd name="T50" fmla="*/ 19 w 70"/>
                <a:gd name="T51" fmla="*/ 23 h 73"/>
                <a:gd name="T52" fmla="*/ 40 w 70"/>
                <a:gd name="T53" fmla="*/ 34 h 73"/>
                <a:gd name="T54" fmla="*/ 40 w 70"/>
                <a:gd name="T55" fmla="*/ 33 h 73"/>
                <a:gd name="T56" fmla="*/ 37 w 70"/>
                <a:gd name="T57" fmla="*/ 29 h 73"/>
                <a:gd name="T58" fmla="*/ 37 w 70"/>
                <a:gd name="T59" fmla="*/ 28 h 73"/>
                <a:gd name="T60" fmla="*/ 15 w 70"/>
                <a:gd name="T61" fmla="*/ 33 h 73"/>
                <a:gd name="T62" fmla="*/ 16 w 70"/>
                <a:gd name="T63" fmla="*/ 34 h 73"/>
                <a:gd name="T64" fmla="*/ 16 w 70"/>
                <a:gd name="T65" fmla="*/ 38 h 73"/>
                <a:gd name="T66" fmla="*/ 13 w 70"/>
                <a:gd name="T67" fmla="*/ 37 h 73"/>
                <a:gd name="T68" fmla="*/ 12 w 70"/>
                <a:gd name="T69" fmla="*/ 33 h 73"/>
                <a:gd name="T70" fmla="*/ 15 w 70"/>
                <a:gd name="T71" fmla="*/ 33 h 73"/>
                <a:gd name="T72" fmla="*/ 50 w 70"/>
                <a:gd name="T73" fmla="*/ 35 h 73"/>
                <a:gd name="T74" fmla="*/ 37 w 70"/>
                <a:gd name="T75" fmla="*/ 43 h 73"/>
                <a:gd name="T76" fmla="*/ 33 w 70"/>
                <a:gd name="T77" fmla="*/ 41 h 73"/>
                <a:gd name="T78" fmla="*/ 37 w 70"/>
                <a:gd name="T79" fmla="*/ 43 h 73"/>
                <a:gd name="T80" fmla="*/ 42 w 70"/>
                <a:gd name="T81" fmla="*/ 46 h 73"/>
                <a:gd name="T82" fmla="*/ 41 w 70"/>
                <a:gd name="T83" fmla="*/ 41 h 73"/>
                <a:gd name="T84" fmla="*/ 44 w 70"/>
                <a:gd name="T85" fmla="*/ 46 h 73"/>
                <a:gd name="T86" fmla="*/ 55 w 70"/>
                <a:gd name="T87" fmla="*/ 51 h 73"/>
                <a:gd name="T88" fmla="*/ 53 w 70"/>
                <a:gd name="T89" fmla="*/ 52 h 73"/>
                <a:gd name="T90" fmla="*/ 54 w 70"/>
                <a:gd name="T91" fmla="*/ 51 h 73"/>
                <a:gd name="T92" fmla="*/ 53 w 70"/>
                <a:gd name="T93" fmla="*/ 57 h 73"/>
                <a:gd name="T94" fmla="*/ 57 w 70"/>
                <a:gd name="T95" fmla="*/ 54 h 73"/>
                <a:gd name="T96" fmla="*/ 56 w 70"/>
                <a:gd name="T97" fmla="*/ 52 h 73"/>
                <a:gd name="T98" fmla="*/ 56 w 70"/>
                <a:gd name="T99" fmla="*/ 56 h 73"/>
                <a:gd name="T100" fmla="*/ 68 w 70"/>
                <a:gd name="T101" fmla="*/ 55 h 73"/>
                <a:gd name="T102" fmla="*/ 70 w 70"/>
                <a:gd name="T103" fmla="*/ 57 h 73"/>
                <a:gd name="T104" fmla="*/ 66 w 70"/>
                <a:gd name="T105" fmla="*/ 55 h 73"/>
                <a:gd name="T106" fmla="*/ 66 w 70"/>
                <a:gd name="T107" fmla="*/ 66 h 73"/>
                <a:gd name="T108" fmla="*/ 65 w 70"/>
                <a:gd name="T109" fmla="*/ 72 h 73"/>
                <a:gd name="T110" fmla="*/ 60 w 70"/>
                <a:gd name="T111" fmla="*/ 71 h 73"/>
                <a:gd name="T112" fmla="*/ 61 w 70"/>
                <a:gd name="T113" fmla="*/ 70 h 73"/>
                <a:gd name="T114" fmla="*/ 66 w 70"/>
                <a:gd name="T115" fmla="*/ 7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 h="73">
                  <a:moveTo>
                    <a:pt x="20" y="12"/>
                  </a:moveTo>
                  <a:cubicBezTo>
                    <a:pt x="19" y="13"/>
                    <a:pt x="19" y="13"/>
                    <a:pt x="19" y="13"/>
                  </a:cubicBezTo>
                  <a:cubicBezTo>
                    <a:pt x="18" y="11"/>
                    <a:pt x="18" y="11"/>
                    <a:pt x="18" y="11"/>
                  </a:cubicBezTo>
                  <a:cubicBezTo>
                    <a:pt x="18" y="11"/>
                    <a:pt x="18" y="11"/>
                    <a:pt x="18" y="11"/>
                  </a:cubicBezTo>
                  <a:cubicBezTo>
                    <a:pt x="19" y="10"/>
                    <a:pt x="19" y="10"/>
                    <a:pt x="19" y="10"/>
                  </a:cubicBezTo>
                  <a:cubicBezTo>
                    <a:pt x="19" y="9"/>
                    <a:pt x="19" y="9"/>
                    <a:pt x="19" y="9"/>
                  </a:cubicBezTo>
                  <a:cubicBezTo>
                    <a:pt x="19" y="8"/>
                    <a:pt x="19" y="8"/>
                    <a:pt x="19" y="8"/>
                  </a:cubicBezTo>
                  <a:cubicBezTo>
                    <a:pt x="20" y="7"/>
                    <a:pt x="20" y="7"/>
                    <a:pt x="20" y="7"/>
                  </a:cubicBezTo>
                  <a:cubicBezTo>
                    <a:pt x="20" y="6"/>
                    <a:pt x="20" y="6"/>
                    <a:pt x="20" y="6"/>
                  </a:cubicBezTo>
                  <a:cubicBezTo>
                    <a:pt x="20" y="5"/>
                    <a:pt x="20" y="5"/>
                    <a:pt x="20" y="5"/>
                  </a:cubicBezTo>
                  <a:cubicBezTo>
                    <a:pt x="20" y="4"/>
                    <a:pt x="20" y="4"/>
                    <a:pt x="20" y="4"/>
                  </a:cubicBezTo>
                  <a:cubicBezTo>
                    <a:pt x="18" y="4"/>
                    <a:pt x="18" y="4"/>
                    <a:pt x="18" y="4"/>
                  </a:cubicBezTo>
                  <a:cubicBezTo>
                    <a:pt x="16" y="1"/>
                    <a:pt x="16" y="1"/>
                    <a:pt x="16" y="1"/>
                  </a:cubicBezTo>
                  <a:cubicBezTo>
                    <a:pt x="12" y="0"/>
                    <a:pt x="13" y="0"/>
                    <a:pt x="12" y="0"/>
                  </a:cubicBezTo>
                  <a:cubicBezTo>
                    <a:pt x="12" y="0"/>
                    <a:pt x="12" y="0"/>
                    <a:pt x="12" y="0"/>
                  </a:cubicBezTo>
                  <a:cubicBezTo>
                    <a:pt x="14" y="0"/>
                    <a:pt x="14" y="0"/>
                    <a:pt x="16" y="0"/>
                  </a:cubicBezTo>
                  <a:cubicBezTo>
                    <a:pt x="17" y="1"/>
                    <a:pt x="17" y="1"/>
                    <a:pt x="18" y="2"/>
                  </a:cubicBezTo>
                  <a:cubicBezTo>
                    <a:pt x="19" y="2"/>
                    <a:pt x="19" y="2"/>
                    <a:pt x="19" y="3"/>
                  </a:cubicBezTo>
                  <a:cubicBezTo>
                    <a:pt x="19" y="3"/>
                    <a:pt x="19" y="3"/>
                    <a:pt x="19" y="3"/>
                  </a:cubicBezTo>
                  <a:cubicBezTo>
                    <a:pt x="19" y="3"/>
                    <a:pt x="19" y="3"/>
                    <a:pt x="19" y="3"/>
                  </a:cubicBezTo>
                  <a:cubicBezTo>
                    <a:pt x="21" y="4"/>
                    <a:pt x="20" y="4"/>
                    <a:pt x="21" y="5"/>
                  </a:cubicBezTo>
                  <a:cubicBezTo>
                    <a:pt x="22" y="7"/>
                    <a:pt x="22" y="7"/>
                    <a:pt x="22" y="7"/>
                  </a:cubicBezTo>
                  <a:cubicBezTo>
                    <a:pt x="20" y="8"/>
                    <a:pt x="20" y="8"/>
                    <a:pt x="20" y="8"/>
                  </a:cubicBezTo>
                  <a:cubicBezTo>
                    <a:pt x="20" y="12"/>
                    <a:pt x="20" y="12"/>
                    <a:pt x="20" y="12"/>
                  </a:cubicBezTo>
                  <a:cubicBezTo>
                    <a:pt x="20" y="12"/>
                    <a:pt x="20" y="12"/>
                    <a:pt x="20" y="12"/>
                  </a:cubicBezTo>
                  <a:close/>
                  <a:moveTo>
                    <a:pt x="5" y="2"/>
                  </a:moveTo>
                  <a:cubicBezTo>
                    <a:pt x="7" y="3"/>
                    <a:pt x="7" y="3"/>
                    <a:pt x="7" y="3"/>
                  </a:cubicBezTo>
                  <a:cubicBezTo>
                    <a:pt x="8" y="3"/>
                    <a:pt x="8" y="3"/>
                    <a:pt x="8" y="3"/>
                  </a:cubicBezTo>
                  <a:cubicBezTo>
                    <a:pt x="8" y="2"/>
                    <a:pt x="8" y="2"/>
                    <a:pt x="8" y="2"/>
                  </a:cubicBezTo>
                  <a:cubicBezTo>
                    <a:pt x="10" y="2"/>
                    <a:pt x="10" y="2"/>
                    <a:pt x="10" y="2"/>
                  </a:cubicBezTo>
                  <a:cubicBezTo>
                    <a:pt x="12" y="2"/>
                    <a:pt x="12" y="2"/>
                    <a:pt x="12" y="2"/>
                  </a:cubicBezTo>
                  <a:cubicBezTo>
                    <a:pt x="12" y="3"/>
                    <a:pt x="12" y="3"/>
                    <a:pt x="12" y="3"/>
                  </a:cubicBezTo>
                  <a:cubicBezTo>
                    <a:pt x="12" y="3"/>
                    <a:pt x="12" y="3"/>
                    <a:pt x="12" y="3"/>
                  </a:cubicBezTo>
                  <a:cubicBezTo>
                    <a:pt x="8" y="3"/>
                    <a:pt x="8" y="3"/>
                    <a:pt x="3" y="5"/>
                  </a:cubicBezTo>
                  <a:cubicBezTo>
                    <a:pt x="3" y="5"/>
                    <a:pt x="3" y="5"/>
                    <a:pt x="3" y="5"/>
                  </a:cubicBezTo>
                  <a:cubicBezTo>
                    <a:pt x="2" y="5"/>
                    <a:pt x="1" y="4"/>
                    <a:pt x="0" y="3"/>
                  </a:cubicBezTo>
                  <a:cubicBezTo>
                    <a:pt x="0" y="3"/>
                    <a:pt x="0" y="3"/>
                    <a:pt x="0" y="3"/>
                  </a:cubicBezTo>
                  <a:cubicBezTo>
                    <a:pt x="2" y="4"/>
                    <a:pt x="2" y="4"/>
                    <a:pt x="2" y="4"/>
                  </a:cubicBezTo>
                  <a:cubicBezTo>
                    <a:pt x="3" y="4"/>
                    <a:pt x="3" y="4"/>
                    <a:pt x="3" y="4"/>
                  </a:cubicBezTo>
                  <a:cubicBezTo>
                    <a:pt x="4" y="3"/>
                    <a:pt x="4" y="3"/>
                    <a:pt x="4" y="3"/>
                  </a:cubicBezTo>
                  <a:cubicBezTo>
                    <a:pt x="4" y="3"/>
                    <a:pt x="4" y="3"/>
                    <a:pt x="4" y="3"/>
                  </a:cubicBezTo>
                  <a:cubicBezTo>
                    <a:pt x="4" y="2"/>
                    <a:pt x="4" y="2"/>
                    <a:pt x="4" y="2"/>
                  </a:cubicBezTo>
                  <a:cubicBezTo>
                    <a:pt x="4" y="1"/>
                    <a:pt x="4" y="1"/>
                    <a:pt x="4" y="1"/>
                  </a:cubicBezTo>
                  <a:cubicBezTo>
                    <a:pt x="4" y="1"/>
                    <a:pt x="5" y="2"/>
                    <a:pt x="5" y="2"/>
                  </a:cubicBezTo>
                  <a:close/>
                  <a:moveTo>
                    <a:pt x="26" y="18"/>
                  </a:moveTo>
                  <a:cubicBezTo>
                    <a:pt x="28" y="19"/>
                    <a:pt x="28" y="19"/>
                    <a:pt x="28" y="19"/>
                  </a:cubicBezTo>
                  <a:cubicBezTo>
                    <a:pt x="30" y="20"/>
                    <a:pt x="30" y="20"/>
                    <a:pt x="30" y="20"/>
                  </a:cubicBezTo>
                  <a:cubicBezTo>
                    <a:pt x="31" y="21"/>
                    <a:pt x="31" y="21"/>
                    <a:pt x="32" y="22"/>
                  </a:cubicBezTo>
                  <a:cubicBezTo>
                    <a:pt x="32" y="22"/>
                    <a:pt x="32" y="22"/>
                    <a:pt x="32" y="22"/>
                  </a:cubicBezTo>
                  <a:cubicBezTo>
                    <a:pt x="32" y="25"/>
                    <a:pt x="32" y="25"/>
                    <a:pt x="31" y="27"/>
                  </a:cubicBezTo>
                  <a:cubicBezTo>
                    <a:pt x="32" y="28"/>
                    <a:pt x="32" y="28"/>
                    <a:pt x="32" y="28"/>
                  </a:cubicBezTo>
                  <a:cubicBezTo>
                    <a:pt x="31" y="28"/>
                    <a:pt x="31" y="28"/>
                    <a:pt x="31" y="28"/>
                  </a:cubicBezTo>
                  <a:cubicBezTo>
                    <a:pt x="31" y="27"/>
                    <a:pt x="31" y="27"/>
                    <a:pt x="31" y="27"/>
                  </a:cubicBezTo>
                  <a:cubicBezTo>
                    <a:pt x="30" y="26"/>
                    <a:pt x="30" y="26"/>
                    <a:pt x="30" y="26"/>
                  </a:cubicBezTo>
                  <a:cubicBezTo>
                    <a:pt x="31" y="26"/>
                    <a:pt x="31" y="26"/>
                    <a:pt x="31" y="26"/>
                  </a:cubicBezTo>
                  <a:cubicBezTo>
                    <a:pt x="31" y="24"/>
                    <a:pt x="31" y="24"/>
                    <a:pt x="31" y="24"/>
                  </a:cubicBezTo>
                  <a:cubicBezTo>
                    <a:pt x="32" y="23"/>
                    <a:pt x="32" y="23"/>
                    <a:pt x="32" y="23"/>
                  </a:cubicBezTo>
                  <a:cubicBezTo>
                    <a:pt x="32" y="22"/>
                    <a:pt x="32" y="22"/>
                    <a:pt x="32" y="22"/>
                  </a:cubicBezTo>
                  <a:cubicBezTo>
                    <a:pt x="30" y="21"/>
                    <a:pt x="30" y="21"/>
                    <a:pt x="29" y="20"/>
                  </a:cubicBezTo>
                  <a:cubicBezTo>
                    <a:pt x="28" y="19"/>
                    <a:pt x="28" y="19"/>
                    <a:pt x="28" y="19"/>
                  </a:cubicBezTo>
                  <a:cubicBezTo>
                    <a:pt x="26" y="18"/>
                    <a:pt x="26" y="18"/>
                    <a:pt x="26" y="18"/>
                  </a:cubicBezTo>
                  <a:cubicBezTo>
                    <a:pt x="26" y="18"/>
                    <a:pt x="26" y="18"/>
                    <a:pt x="26" y="18"/>
                  </a:cubicBezTo>
                  <a:cubicBezTo>
                    <a:pt x="25" y="18"/>
                    <a:pt x="25" y="18"/>
                    <a:pt x="25" y="18"/>
                  </a:cubicBezTo>
                  <a:cubicBezTo>
                    <a:pt x="25" y="18"/>
                    <a:pt x="25" y="18"/>
                    <a:pt x="25" y="17"/>
                  </a:cubicBezTo>
                  <a:cubicBezTo>
                    <a:pt x="25" y="17"/>
                    <a:pt x="25" y="17"/>
                    <a:pt x="25" y="17"/>
                  </a:cubicBezTo>
                  <a:lnTo>
                    <a:pt x="26" y="18"/>
                  </a:lnTo>
                  <a:close/>
                  <a:moveTo>
                    <a:pt x="14" y="27"/>
                  </a:moveTo>
                  <a:cubicBezTo>
                    <a:pt x="14" y="29"/>
                    <a:pt x="14" y="29"/>
                    <a:pt x="14" y="30"/>
                  </a:cubicBezTo>
                  <a:cubicBezTo>
                    <a:pt x="14" y="30"/>
                    <a:pt x="14" y="30"/>
                    <a:pt x="14" y="30"/>
                  </a:cubicBezTo>
                  <a:cubicBezTo>
                    <a:pt x="13" y="31"/>
                    <a:pt x="13" y="31"/>
                    <a:pt x="13" y="31"/>
                  </a:cubicBezTo>
                  <a:cubicBezTo>
                    <a:pt x="12" y="31"/>
                    <a:pt x="12" y="31"/>
                    <a:pt x="12" y="31"/>
                  </a:cubicBezTo>
                  <a:cubicBezTo>
                    <a:pt x="11" y="32"/>
                    <a:pt x="11" y="32"/>
                    <a:pt x="11" y="32"/>
                  </a:cubicBezTo>
                  <a:cubicBezTo>
                    <a:pt x="10" y="32"/>
                    <a:pt x="10" y="32"/>
                    <a:pt x="10" y="32"/>
                  </a:cubicBezTo>
                  <a:cubicBezTo>
                    <a:pt x="10" y="31"/>
                    <a:pt x="10" y="31"/>
                    <a:pt x="10" y="31"/>
                  </a:cubicBezTo>
                  <a:cubicBezTo>
                    <a:pt x="9" y="31"/>
                    <a:pt x="9" y="31"/>
                    <a:pt x="9" y="31"/>
                  </a:cubicBezTo>
                  <a:cubicBezTo>
                    <a:pt x="9" y="30"/>
                    <a:pt x="9" y="30"/>
                    <a:pt x="9" y="30"/>
                  </a:cubicBezTo>
                  <a:cubicBezTo>
                    <a:pt x="9" y="30"/>
                    <a:pt x="9" y="30"/>
                    <a:pt x="9" y="30"/>
                  </a:cubicBezTo>
                  <a:cubicBezTo>
                    <a:pt x="8" y="30"/>
                    <a:pt x="8" y="30"/>
                    <a:pt x="8" y="30"/>
                  </a:cubicBezTo>
                  <a:cubicBezTo>
                    <a:pt x="7" y="29"/>
                    <a:pt x="7" y="29"/>
                    <a:pt x="7" y="29"/>
                  </a:cubicBezTo>
                  <a:cubicBezTo>
                    <a:pt x="6" y="28"/>
                    <a:pt x="6" y="28"/>
                    <a:pt x="6" y="28"/>
                  </a:cubicBezTo>
                  <a:cubicBezTo>
                    <a:pt x="7" y="28"/>
                    <a:pt x="7" y="28"/>
                    <a:pt x="7" y="28"/>
                  </a:cubicBezTo>
                  <a:cubicBezTo>
                    <a:pt x="7" y="29"/>
                    <a:pt x="7" y="29"/>
                    <a:pt x="7" y="29"/>
                  </a:cubicBezTo>
                  <a:cubicBezTo>
                    <a:pt x="8" y="28"/>
                    <a:pt x="8" y="28"/>
                    <a:pt x="8" y="28"/>
                  </a:cubicBezTo>
                  <a:cubicBezTo>
                    <a:pt x="8" y="28"/>
                    <a:pt x="8" y="28"/>
                    <a:pt x="8" y="28"/>
                  </a:cubicBezTo>
                  <a:cubicBezTo>
                    <a:pt x="8" y="27"/>
                    <a:pt x="8" y="27"/>
                    <a:pt x="8" y="27"/>
                  </a:cubicBezTo>
                  <a:cubicBezTo>
                    <a:pt x="8" y="27"/>
                    <a:pt x="8" y="27"/>
                    <a:pt x="8" y="27"/>
                  </a:cubicBezTo>
                  <a:cubicBezTo>
                    <a:pt x="9" y="25"/>
                    <a:pt x="9" y="25"/>
                    <a:pt x="9" y="25"/>
                  </a:cubicBezTo>
                  <a:cubicBezTo>
                    <a:pt x="9" y="23"/>
                    <a:pt x="9" y="23"/>
                    <a:pt x="9" y="23"/>
                  </a:cubicBezTo>
                  <a:cubicBezTo>
                    <a:pt x="9" y="21"/>
                    <a:pt x="9" y="21"/>
                    <a:pt x="9" y="21"/>
                  </a:cubicBezTo>
                  <a:cubicBezTo>
                    <a:pt x="9" y="21"/>
                    <a:pt x="9" y="21"/>
                    <a:pt x="9" y="21"/>
                  </a:cubicBezTo>
                  <a:cubicBezTo>
                    <a:pt x="11" y="22"/>
                    <a:pt x="11" y="22"/>
                    <a:pt x="11" y="22"/>
                  </a:cubicBezTo>
                  <a:cubicBezTo>
                    <a:pt x="11" y="23"/>
                    <a:pt x="11" y="23"/>
                    <a:pt x="11" y="23"/>
                  </a:cubicBezTo>
                  <a:cubicBezTo>
                    <a:pt x="11" y="24"/>
                    <a:pt x="11" y="24"/>
                    <a:pt x="11" y="24"/>
                  </a:cubicBezTo>
                  <a:cubicBezTo>
                    <a:pt x="12" y="24"/>
                    <a:pt x="12" y="24"/>
                    <a:pt x="13" y="26"/>
                  </a:cubicBezTo>
                  <a:cubicBezTo>
                    <a:pt x="14" y="27"/>
                    <a:pt x="14" y="27"/>
                    <a:pt x="14" y="27"/>
                  </a:cubicBezTo>
                  <a:close/>
                  <a:moveTo>
                    <a:pt x="18" y="23"/>
                  </a:moveTo>
                  <a:cubicBezTo>
                    <a:pt x="17" y="24"/>
                    <a:pt x="17" y="24"/>
                    <a:pt x="17" y="24"/>
                  </a:cubicBezTo>
                  <a:cubicBezTo>
                    <a:pt x="16" y="23"/>
                    <a:pt x="16" y="23"/>
                    <a:pt x="16" y="23"/>
                  </a:cubicBezTo>
                  <a:cubicBezTo>
                    <a:pt x="16" y="23"/>
                    <a:pt x="16" y="23"/>
                    <a:pt x="16" y="23"/>
                  </a:cubicBezTo>
                  <a:cubicBezTo>
                    <a:pt x="16" y="23"/>
                    <a:pt x="16" y="23"/>
                    <a:pt x="16" y="23"/>
                  </a:cubicBezTo>
                  <a:cubicBezTo>
                    <a:pt x="17" y="23"/>
                    <a:pt x="17" y="23"/>
                    <a:pt x="17" y="23"/>
                  </a:cubicBezTo>
                  <a:cubicBezTo>
                    <a:pt x="18" y="23"/>
                    <a:pt x="18" y="23"/>
                    <a:pt x="18" y="23"/>
                  </a:cubicBezTo>
                  <a:cubicBezTo>
                    <a:pt x="19" y="23"/>
                    <a:pt x="19" y="23"/>
                    <a:pt x="19" y="23"/>
                  </a:cubicBezTo>
                  <a:cubicBezTo>
                    <a:pt x="19" y="23"/>
                    <a:pt x="19" y="23"/>
                    <a:pt x="19" y="23"/>
                  </a:cubicBezTo>
                  <a:cubicBezTo>
                    <a:pt x="18" y="23"/>
                    <a:pt x="18" y="23"/>
                    <a:pt x="18" y="23"/>
                  </a:cubicBezTo>
                  <a:close/>
                  <a:moveTo>
                    <a:pt x="41" y="33"/>
                  </a:moveTo>
                  <a:cubicBezTo>
                    <a:pt x="41" y="34"/>
                    <a:pt x="41" y="34"/>
                    <a:pt x="41" y="34"/>
                  </a:cubicBezTo>
                  <a:cubicBezTo>
                    <a:pt x="40" y="34"/>
                    <a:pt x="40" y="34"/>
                    <a:pt x="40" y="34"/>
                  </a:cubicBezTo>
                  <a:cubicBezTo>
                    <a:pt x="40" y="34"/>
                    <a:pt x="40" y="34"/>
                    <a:pt x="39" y="34"/>
                  </a:cubicBezTo>
                  <a:cubicBezTo>
                    <a:pt x="39" y="34"/>
                    <a:pt x="39" y="34"/>
                    <a:pt x="39" y="34"/>
                  </a:cubicBezTo>
                  <a:cubicBezTo>
                    <a:pt x="40" y="33"/>
                    <a:pt x="40" y="33"/>
                    <a:pt x="40" y="33"/>
                  </a:cubicBezTo>
                  <a:cubicBezTo>
                    <a:pt x="40" y="33"/>
                    <a:pt x="40" y="33"/>
                    <a:pt x="40" y="33"/>
                  </a:cubicBezTo>
                  <a:cubicBezTo>
                    <a:pt x="39" y="32"/>
                    <a:pt x="39" y="32"/>
                    <a:pt x="39" y="32"/>
                  </a:cubicBezTo>
                  <a:cubicBezTo>
                    <a:pt x="38" y="30"/>
                    <a:pt x="38" y="30"/>
                    <a:pt x="38" y="30"/>
                  </a:cubicBezTo>
                  <a:cubicBezTo>
                    <a:pt x="37" y="29"/>
                    <a:pt x="37" y="29"/>
                    <a:pt x="37" y="29"/>
                  </a:cubicBezTo>
                  <a:cubicBezTo>
                    <a:pt x="37" y="29"/>
                    <a:pt x="37" y="29"/>
                    <a:pt x="37" y="29"/>
                  </a:cubicBezTo>
                  <a:cubicBezTo>
                    <a:pt x="36" y="28"/>
                    <a:pt x="36" y="28"/>
                    <a:pt x="36" y="28"/>
                  </a:cubicBezTo>
                  <a:cubicBezTo>
                    <a:pt x="36" y="27"/>
                    <a:pt x="36" y="27"/>
                    <a:pt x="36" y="27"/>
                  </a:cubicBezTo>
                  <a:cubicBezTo>
                    <a:pt x="37" y="27"/>
                    <a:pt x="37" y="27"/>
                    <a:pt x="37" y="27"/>
                  </a:cubicBezTo>
                  <a:cubicBezTo>
                    <a:pt x="37" y="28"/>
                    <a:pt x="37" y="28"/>
                    <a:pt x="37" y="28"/>
                  </a:cubicBezTo>
                  <a:cubicBezTo>
                    <a:pt x="37" y="28"/>
                    <a:pt x="39" y="30"/>
                    <a:pt x="39" y="31"/>
                  </a:cubicBezTo>
                  <a:lnTo>
                    <a:pt x="41" y="33"/>
                  </a:lnTo>
                  <a:close/>
                  <a:moveTo>
                    <a:pt x="15" y="33"/>
                  </a:moveTo>
                  <a:cubicBezTo>
                    <a:pt x="15" y="33"/>
                    <a:pt x="15" y="33"/>
                    <a:pt x="15" y="33"/>
                  </a:cubicBezTo>
                  <a:cubicBezTo>
                    <a:pt x="14" y="34"/>
                    <a:pt x="14" y="34"/>
                    <a:pt x="14" y="34"/>
                  </a:cubicBezTo>
                  <a:cubicBezTo>
                    <a:pt x="15" y="34"/>
                    <a:pt x="15" y="34"/>
                    <a:pt x="15" y="34"/>
                  </a:cubicBezTo>
                  <a:cubicBezTo>
                    <a:pt x="15" y="33"/>
                    <a:pt x="15" y="33"/>
                    <a:pt x="15" y="33"/>
                  </a:cubicBezTo>
                  <a:cubicBezTo>
                    <a:pt x="16" y="34"/>
                    <a:pt x="16" y="34"/>
                    <a:pt x="16" y="34"/>
                  </a:cubicBezTo>
                  <a:cubicBezTo>
                    <a:pt x="16" y="36"/>
                    <a:pt x="16" y="36"/>
                    <a:pt x="16" y="36"/>
                  </a:cubicBezTo>
                  <a:cubicBezTo>
                    <a:pt x="16" y="36"/>
                    <a:pt x="16" y="36"/>
                    <a:pt x="16" y="36"/>
                  </a:cubicBezTo>
                  <a:cubicBezTo>
                    <a:pt x="16" y="37"/>
                    <a:pt x="16" y="37"/>
                    <a:pt x="16" y="37"/>
                  </a:cubicBezTo>
                  <a:cubicBezTo>
                    <a:pt x="16" y="38"/>
                    <a:pt x="16" y="38"/>
                    <a:pt x="16" y="38"/>
                  </a:cubicBezTo>
                  <a:cubicBezTo>
                    <a:pt x="16" y="39"/>
                    <a:pt x="16" y="39"/>
                    <a:pt x="16" y="39"/>
                  </a:cubicBezTo>
                  <a:cubicBezTo>
                    <a:pt x="14" y="39"/>
                    <a:pt x="14" y="39"/>
                    <a:pt x="14" y="39"/>
                  </a:cubicBezTo>
                  <a:cubicBezTo>
                    <a:pt x="13" y="38"/>
                    <a:pt x="13" y="38"/>
                    <a:pt x="13" y="38"/>
                  </a:cubicBezTo>
                  <a:cubicBezTo>
                    <a:pt x="13" y="37"/>
                    <a:pt x="13" y="37"/>
                    <a:pt x="13" y="37"/>
                  </a:cubicBezTo>
                  <a:cubicBezTo>
                    <a:pt x="13" y="35"/>
                    <a:pt x="13" y="35"/>
                    <a:pt x="13" y="35"/>
                  </a:cubicBezTo>
                  <a:cubicBezTo>
                    <a:pt x="12" y="35"/>
                    <a:pt x="12" y="35"/>
                    <a:pt x="12" y="35"/>
                  </a:cubicBezTo>
                  <a:cubicBezTo>
                    <a:pt x="11" y="33"/>
                    <a:pt x="11" y="33"/>
                    <a:pt x="11" y="33"/>
                  </a:cubicBezTo>
                  <a:cubicBezTo>
                    <a:pt x="12" y="33"/>
                    <a:pt x="12" y="33"/>
                    <a:pt x="12" y="33"/>
                  </a:cubicBezTo>
                  <a:cubicBezTo>
                    <a:pt x="12" y="33"/>
                    <a:pt x="12" y="33"/>
                    <a:pt x="12" y="33"/>
                  </a:cubicBezTo>
                  <a:cubicBezTo>
                    <a:pt x="13" y="33"/>
                    <a:pt x="13" y="33"/>
                    <a:pt x="13" y="33"/>
                  </a:cubicBezTo>
                  <a:cubicBezTo>
                    <a:pt x="14" y="33"/>
                    <a:pt x="14" y="33"/>
                    <a:pt x="14" y="32"/>
                  </a:cubicBezTo>
                  <a:cubicBezTo>
                    <a:pt x="15" y="33"/>
                    <a:pt x="15" y="33"/>
                    <a:pt x="15" y="33"/>
                  </a:cubicBezTo>
                  <a:close/>
                  <a:moveTo>
                    <a:pt x="51" y="35"/>
                  </a:moveTo>
                  <a:cubicBezTo>
                    <a:pt x="50" y="36"/>
                    <a:pt x="50" y="36"/>
                    <a:pt x="50" y="36"/>
                  </a:cubicBezTo>
                  <a:cubicBezTo>
                    <a:pt x="50" y="36"/>
                    <a:pt x="50" y="36"/>
                    <a:pt x="50" y="36"/>
                  </a:cubicBezTo>
                  <a:cubicBezTo>
                    <a:pt x="50" y="35"/>
                    <a:pt x="50" y="35"/>
                    <a:pt x="50" y="35"/>
                  </a:cubicBezTo>
                  <a:cubicBezTo>
                    <a:pt x="51" y="34"/>
                    <a:pt x="51" y="34"/>
                    <a:pt x="51" y="34"/>
                  </a:cubicBezTo>
                  <a:cubicBezTo>
                    <a:pt x="51" y="34"/>
                    <a:pt x="51" y="34"/>
                    <a:pt x="51" y="34"/>
                  </a:cubicBezTo>
                  <a:cubicBezTo>
                    <a:pt x="51" y="35"/>
                    <a:pt x="51" y="35"/>
                    <a:pt x="51" y="35"/>
                  </a:cubicBezTo>
                  <a:close/>
                  <a:moveTo>
                    <a:pt x="37" y="43"/>
                  </a:moveTo>
                  <a:cubicBezTo>
                    <a:pt x="37" y="43"/>
                    <a:pt x="37" y="43"/>
                    <a:pt x="37" y="43"/>
                  </a:cubicBezTo>
                  <a:cubicBezTo>
                    <a:pt x="36" y="42"/>
                    <a:pt x="36" y="42"/>
                    <a:pt x="36" y="42"/>
                  </a:cubicBezTo>
                  <a:cubicBezTo>
                    <a:pt x="34" y="41"/>
                    <a:pt x="34" y="41"/>
                    <a:pt x="34" y="41"/>
                  </a:cubicBezTo>
                  <a:cubicBezTo>
                    <a:pt x="33" y="41"/>
                    <a:pt x="33" y="41"/>
                    <a:pt x="33" y="41"/>
                  </a:cubicBezTo>
                  <a:cubicBezTo>
                    <a:pt x="33" y="40"/>
                    <a:pt x="33" y="40"/>
                    <a:pt x="33" y="40"/>
                  </a:cubicBezTo>
                  <a:cubicBezTo>
                    <a:pt x="34" y="40"/>
                    <a:pt x="34" y="40"/>
                    <a:pt x="34" y="40"/>
                  </a:cubicBezTo>
                  <a:cubicBezTo>
                    <a:pt x="35" y="41"/>
                    <a:pt x="35" y="41"/>
                    <a:pt x="36" y="42"/>
                  </a:cubicBezTo>
                  <a:lnTo>
                    <a:pt x="37" y="43"/>
                  </a:lnTo>
                  <a:close/>
                  <a:moveTo>
                    <a:pt x="46" y="50"/>
                  </a:moveTo>
                  <a:cubicBezTo>
                    <a:pt x="45" y="47"/>
                    <a:pt x="45" y="47"/>
                    <a:pt x="45" y="47"/>
                  </a:cubicBezTo>
                  <a:cubicBezTo>
                    <a:pt x="43" y="47"/>
                    <a:pt x="43" y="47"/>
                    <a:pt x="42" y="46"/>
                  </a:cubicBezTo>
                  <a:cubicBezTo>
                    <a:pt x="42" y="46"/>
                    <a:pt x="42" y="46"/>
                    <a:pt x="42" y="46"/>
                  </a:cubicBezTo>
                  <a:cubicBezTo>
                    <a:pt x="43" y="46"/>
                    <a:pt x="43" y="46"/>
                    <a:pt x="43" y="46"/>
                  </a:cubicBezTo>
                  <a:cubicBezTo>
                    <a:pt x="43" y="45"/>
                    <a:pt x="43" y="45"/>
                    <a:pt x="43" y="45"/>
                  </a:cubicBezTo>
                  <a:cubicBezTo>
                    <a:pt x="43" y="44"/>
                    <a:pt x="42" y="43"/>
                    <a:pt x="41" y="41"/>
                  </a:cubicBezTo>
                  <a:cubicBezTo>
                    <a:pt x="41" y="41"/>
                    <a:pt x="41" y="41"/>
                    <a:pt x="41" y="41"/>
                  </a:cubicBezTo>
                  <a:cubicBezTo>
                    <a:pt x="41" y="40"/>
                    <a:pt x="41" y="40"/>
                    <a:pt x="41" y="40"/>
                  </a:cubicBezTo>
                  <a:cubicBezTo>
                    <a:pt x="42" y="41"/>
                    <a:pt x="42" y="41"/>
                    <a:pt x="42" y="41"/>
                  </a:cubicBezTo>
                  <a:cubicBezTo>
                    <a:pt x="43" y="43"/>
                    <a:pt x="43" y="43"/>
                    <a:pt x="43" y="44"/>
                  </a:cubicBezTo>
                  <a:cubicBezTo>
                    <a:pt x="44" y="46"/>
                    <a:pt x="44" y="46"/>
                    <a:pt x="44" y="46"/>
                  </a:cubicBezTo>
                  <a:cubicBezTo>
                    <a:pt x="45" y="47"/>
                    <a:pt x="45" y="47"/>
                    <a:pt x="45" y="47"/>
                  </a:cubicBezTo>
                  <a:cubicBezTo>
                    <a:pt x="46" y="48"/>
                    <a:pt x="46" y="48"/>
                    <a:pt x="46" y="48"/>
                  </a:cubicBezTo>
                  <a:cubicBezTo>
                    <a:pt x="46" y="49"/>
                    <a:pt x="46" y="49"/>
                    <a:pt x="46" y="50"/>
                  </a:cubicBezTo>
                  <a:close/>
                  <a:moveTo>
                    <a:pt x="55" y="51"/>
                  </a:moveTo>
                  <a:cubicBezTo>
                    <a:pt x="55" y="52"/>
                    <a:pt x="55" y="52"/>
                    <a:pt x="55" y="52"/>
                  </a:cubicBezTo>
                  <a:cubicBezTo>
                    <a:pt x="55" y="52"/>
                    <a:pt x="55" y="52"/>
                    <a:pt x="55" y="52"/>
                  </a:cubicBezTo>
                  <a:cubicBezTo>
                    <a:pt x="53" y="52"/>
                    <a:pt x="53" y="52"/>
                    <a:pt x="53" y="52"/>
                  </a:cubicBezTo>
                  <a:cubicBezTo>
                    <a:pt x="53" y="52"/>
                    <a:pt x="53" y="52"/>
                    <a:pt x="53" y="52"/>
                  </a:cubicBezTo>
                  <a:cubicBezTo>
                    <a:pt x="52" y="51"/>
                    <a:pt x="52" y="51"/>
                    <a:pt x="52" y="50"/>
                  </a:cubicBezTo>
                  <a:cubicBezTo>
                    <a:pt x="52" y="50"/>
                    <a:pt x="52" y="50"/>
                    <a:pt x="52" y="50"/>
                  </a:cubicBezTo>
                  <a:cubicBezTo>
                    <a:pt x="53" y="50"/>
                    <a:pt x="53" y="50"/>
                    <a:pt x="53" y="50"/>
                  </a:cubicBezTo>
                  <a:cubicBezTo>
                    <a:pt x="54" y="51"/>
                    <a:pt x="54" y="51"/>
                    <a:pt x="54" y="51"/>
                  </a:cubicBezTo>
                  <a:cubicBezTo>
                    <a:pt x="55" y="51"/>
                    <a:pt x="55" y="51"/>
                    <a:pt x="55" y="51"/>
                  </a:cubicBezTo>
                  <a:close/>
                  <a:moveTo>
                    <a:pt x="54" y="58"/>
                  </a:moveTo>
                  <a:cubicBezTo>
                    <a:pt x="53" y="58"/>
                    <a:pt x="53" y="58"/>
                    <a:pt x="53" y="58"/>
                  </a:cubicBezTo>
                  <a:cubicBezTo>
                    <a:pt x="53" y="57"/>
                    <a:pt x="53" y="57"/>
                    <a:pt x="53" y="57"/>
                  </a:cubicBezTo>
                  <a:cubicBezTo>
                    <a:pt x="55" y="56"/>
                    <a:pt x="56" y="55"/>
                    <a:pt x="56" y="55"/>
                  </a:cubicBezTo>
                  <a:cubicBezTo>
                    <a:pt x="56" y="55"/>
                    <a:pt x="56" y="55"/>
                    <a:pt x="56" y="55"/>
                  </a:cubicBezTo>
                  <a:cubicBezTo>
                    <a:pt x="57" y="54"/>
                    <a:pt x="57" y="54"/>
                    <a:pt x="57" y="54"/>
                  </a:cubicBezTo>
                  <a:cubicBezTo>
                    <a:pt x="57" y="54"/>
                    <a:pt x="57" y="54"/>
                    <a:pt x="57" y="54"/>
                  </a:cubicBezTo>
                  <a:cubicBezTo>
                    <a:pt x="57" y="53"/>
                    <a:pt x="57" y="53"/>
                    <a:pt x="57" y="53"/>
                  </a:cubicBezTo>
                  <a:cubicBezTo>
                    <a:pt x="56" y="53"/>
                    <a:pt x="56" y="53"/>
                    <a:pt x="56" y="53"/>
                  </a:cubicBezTo>
                  <a:cubicBezTo>
                    <a:pt x="56" y="52"/>
                    <a:pt x="56" y="52"/>
                    <a:pt x="56" y="52"/>
                  </a:cubicBezTo>
                  <a:cubicBezTo>
                    <a:pt x="56" y="52"/>
                    <a:pt x="56" y="52"/>
                    <a:pt x="56" y="52"/>
                  </a:cubicBezTo>
                  <a:cubicBezTo>
                    <a:pt x="58" y="51"/>
                    <a:pt x="58" y="51"/>
                    <a:pt x="58" y="51"/>
                  </a:cubicBezTo>
                  <a:cubicBezTo>
                    <a:pt x="57" y="52"/>
                    <a:pt x="57" y="52"/>
                    <a:pt x="57" y="52"/>
                  </a:cubicBezTo>
                  <a:cubicBezTo>
                    <a:pt x="58" y="54"/>
                    <a:pt x="58" y="54"/>
                    <a:pt x="58" y="54"/>
                  </a:cubicBezTo>
                  <a:cubicBezTo>
                    <a:pt x="56" y="56"/>
                    <a:pt x="56" y="56"/>
                    <a:pt x="56" y="56"/>
                  </a:cubicBezTo>
                  <a:cubicBezTo>
                    <a:pt x="55" y="57"/>
                    <a:pt x="55" y="56"/>
                    <a:pt x="54" y="58"/>
                  </a:cubicBezTo>
                  <a:close/>
                  <a:moveTo>
                    <a:pt x="67" y="55"/>
                  </a:moveTo>
                  <a:cubicBezTo>
                    <a:pt x="67" y="55"/>
                    <a:pt x="67" y="55"/>
                    <a:pt x="67" y="55"/>
                  </a:cubicBezTo>
                  <a:cubicBezTo>
                    <a:pt x="68" y="55"/>
                    <a:pt x="68" y="55"/>
                    <a:pt x="68" y="55"/>
                  </a:cubicBezTo>
                  <a:cubicBezTo>
                    <a:pt x="69" y="56"/>
                    <a:pt x="69" y="56"/>
                    <a:pt x="69" y="56"/>
                  </a:cubicBezTo>
                  <a:cubicBezTo>
                    <a:pt x="70" y="56"/>
                    <a:pt x="70" y="56"/>
                    <a:pt x="70" y="56"/>
                  </a:cubicBezTo>
                  <a:cubicBezTo>
                    <a:pt x="70" y="56"/>
                    <a:pt x="70" y="56"/>
                    <a:pt x="70" y="56"/>
                  </a:cubicBezTo>
                  <a:cubicBezTo>
                    <a:pt x="70" y="57"/>
                    <a:pt x="70" y="57"/>
                    <a:pt x="70" y="57"/>
                  </a:cubicBezTo>
                  <a:cubicBezTo>
                    <a:pt x="68" y="56"/>
                    <a:pt x="68" y="56"/>
                    <a:pt x="68" y="56"/>
                  </a:cubicBezTo>
                  <a:cubicBezTo>
                    <a:pt x="67" y="56"/>
                    <a:pt x="68" y="56"/>
                    <a:pt x="66" y="56"/>
                  </a:cubicBezTo>
                  <a:cubicBezTo>
                    <a:pt x="65" y="56"/>
                    <a:pt x="65" y="56"/>
                    <a:pt x="65" y="56"/>
                  </a:cubicBezTo>
                  <a:cubicBezTo>
                    <a:pt x="66" y="55"/>
                    <a:pt x="66" y="55"/>
                    <a:pt x="66" y="55"/>
                  </a:cubicBezTo>
                  <a:cubicBezTo>
                    <a:pt x="67" y="55"/>
                    <a:pt x="67" y="55"/>
                    <a:pt x="67" y="55"/>
                  </a:cubicBezTo>
                  <a:close/>
                  <a:moveTo>
                    <a:pt x="68" y="66"/>
                  </a:moveTo>
                  <a:cubicBezTo>
                    <a:pt x="67" y="67"/>
                    <a:pt x="67" y="67"/>
                    <a:pt x="67" y="67"/>
                  </a:cubicBezTo>
                  <a:cubicBezTo>
                    <a:pt x="66" y="66"/>
                    <a:pt x="66" y="66"/>
                    <a:pt x="66" y="66"/>
                  </a:cubicBezTo>
                  <a:cubicBezTo>
                    <a:pt x="67" y="65"/>
                    <a:pt x="67" y="65"/>
                    <a:pt x="67" y="65"/>
                  </a:cubicBezTo>
                  <a:cubicBezTo>
                    <a:pt x="68" y="66"/>
                    <a:pt x="68" y="66"/>
                    <a:pt x="68" y="66"/>
                  </a:cubicBezTo>
                  <a:close/>
                  <a:moveTo>
                    <a:pt x="67" y="70"/>
                  </a:moveTo>
                  <a:cubicBezTo>
                    <a:pt x="66" y="71"/>
                    <a:pt x="67" y="70"/>
                    <a:pt x="65" y="72"/>
                  </a:cubicBezTo>
                  <a:cubicBezTo>
                    <a:pt x="62" y="73"/>
                    <a:pt x="63" y="73"/>
                    <a:pt x="60" y="73"/>
                  </a:cubicBezTo>
                  <a:cubicBezTo>
                    <a:pt x="59" y="72"/>
                    <a:pt x="59" y="72"/>
                    <a:pt x="59" y="72"/>
                  </a:cubicBezTo>
                  <a:cubicBezTo>
                    <a:pt x="59" y="72"/>
                    <a:pt x="59" y="72"/>
                    <a:pt x="59" y="72"/>
                  </a:cubicBezTo>
                  <a:cubicBezTo>
                    <a:pt x="60" y="71"/>
                    <a:pt x="60" y="71"/>
                    <a:pt x="60" y="71"/>
                  </a:cubicBezTo>
                  <a:cubicBezTo>
                    <a:pt x="60" y="71"/>
                    <a:pt x="60" y="71"/>
                    <a:pt x="60" y="71"/>
                  </a:cubicBezTo>
                  <a:cubicBezTo>
                    <a:pt x="59" y="71"/>
                    <a:pt x="59" y="71"/>
                    <a:pt x="59" y="71"/>
                  </a:cubicBezTo>
                  <a:cubicBezTo>
                    <a:pt x="61" y="71"/>
                    <a:pt x="61" y="71"/>
                    <a:pt x="61" y="71"/>
                  </a:cubicBezTo>
                  <a:cubicBezTo>
                    <a:pt x="61" y="70"/>
                    <a:pt x="61" y="70"/>
                    <a:pt x="61" y="70"/>
                  </a:cubicBezTo>
                  <a:cubicBezTo>
                    <a:pt x="62" y="70"/>
                    <a:pt x="62" y="70"/>
                    <a:pt x="62" y="70"/>
                  </a:cubicBezTo>
                  <a:cubicBezTo>
                    <a:pt x="64" y="70"/>
                    <a:pt x="64" y="70"/>
                    <a:pt x="64" y="70"/>
                  </a:cubicBezTo>
                  <a:cubicBezTo>
                    <a:pt x="64" y="70"/>
                    <a:pt x="64" y="70"/>
                    <a:pt x="64" y="70"/>
                  </a:cubicBezTo>
                  <a:cubicBezTo>
                    <a:pt x="66" y="70"/>
                    <a:pt x="66" y="70"/>
                    <a:pt x="66" y="70"/>
                  </a:cubicBezTo>
                  <a:cubicBezTo>
                    <a:pt x="66" y="68"/>
                    <a:pt x="66" y="68"/>
                    <a:pt x="66" y="68"/>
                  </a:cubicBezTo>
                  <a:cubicBezTo>
                    <a:pt x="67" y="69"/>
                    <a:pt x="67" y="69"/>
                    <a:pt x="67" y="69"/>
                  </a:cubicBezTo>
                  <a:cubicBezTo>
                    <a:pt x="67" y="70"/>
                    <a:pt x="67" y="70"/>
                    <a:pt x="67" y="7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36">
              <a:extLst>
                <a:ext uri="{FF2B5EF4-FFF2-40B4-BE49-F238E27FC236}">
                  <a16:creationId xmlns:a16="http://schemas.microsoft.com/office/drawing/2014/main" id="{117D6090-50F6-42EB-A185-654FA4F9FDCD}"/>
                </a:ext>
              </a:extLst>
            </p:cNvPr>
            <p:cNvSpPr>
              <a:spLocks/>
            </p:cNvSpPr>
            <p:nvPr/>
          </p:nvSpPr>
          <p:spPr bwMode="auto">
            <a:xfrm>
              <a:off x="15843353" y="7653493"/>
              <a:ext cx="151975" cy="85486"/>
            </a:xfrm>
            <a:custGeom>
              <a:avLst/>
              <a:gdLst>
                <a:gd name="T0" fmla="*/ 32 w 37"/>
                <a:gd name="T1" fmla="*/ 7 h 21"/>
                <a:gd name="T2" fmla="*/ 32 w 37"/>
                <a:gd name="T3" fmla="*/ 9 h 21"/>
                <a:gd name="T4" fmla="*/ 32 w 37"/>
                <a:gd name="T5" fmla="*/ 10 h 21"/>
                <a:gd name="T6" fmla="*/ 33 w 37"/>
                <a:gd name="T7" fmla="*/ 11 h 21"/>
                <a:gd name="T8" fmla="*/ 36 w 37"/>
                <a:gd name="T9" fmla="*/ 11 h 21"/>
                <a:gd name="T10" fmla="*/ 36 w 37"/>
                <a:gd name="T11" fmla="*/ 11 h 21"/>
                <a:gd name="T12" fmla="*/ 37 w 37"/>
                <a:gd name="T13" fmla="*/ 13 h 21"/>
                <a:gd name="T14" fmla="*/ 36 w 37"/>
                <a:gd name="T15" fmla="*/ 16 h 21"/>
                <a:gd name="T16" fmla="*/ 36 w 37"/>
                <a:gd name="T17" fmla="*/ 16 h 21"/>
                <a:gd name="T18" fmla="*/ 37 w 37"/>
                <a:gd name="T19" fmla="*/ 17 h 21"/>
                <a:gd name="T20" fmla="*/ 37 w 37"/>
                <a:gd name="T21" fmla="*/ 18 h 21"/>
                <a:gd name="T22" fmla="*/ 37 w 37"/>
                <a:gd name="T23" fmla="*/ 18 h 21"/>
                <a:gd name="T24" fmla="*/ 36 w 37"/>
                <a:gd name="T25" fmla="*/ 19 h 21"/>
                <a:gd name="T26" fmla="*/ 33 w 37"/>
                <a:gd name="T27" fmla="*/ 19 h 21"/>
                <a:gd name="T28" fmla="*/ 31 w 37"/>
                <a:gd name="T29" fmla="*/ 19 h 21"/>
                <a:gd name="T30" fmla="*/ 30 w 37"/>
                <a:gd name="T31" fmla="*/ 18 h 21"/>
                <a:gd name="T32" fmla="*/ 30 w 37"/>
                <a:gd name="T33" fmla="*/ 18 h 21"/>
                <a:gd name="T34" fmla="*/ 28 w 37"/>
                <a:gd name="T35" fmla="*/ 19 h 21"/>
                <a:gd name="T36" fmla="*/ 18 w 37"/>
                <a:gd name="T37" fmla="*/ 18 h 21"/>
                <a:gd name="T38" fmla="*/ 16 w 37"/>
                <a:gd name="T39" fmla="*/ 19 h 21"/>
                <a:gd name="T40" fmla="*/ 15 w 37"/>
                <a:gd name="T41" fmla="*/ 20 h 21"/>
                <a:gd name="T42" fmla="*/ 11 w 37"/>
                <a:gd name="T43" fmla="*/ 21 h 21"/>
                <a:gd name="T44" fmla="*/ 10 w 37"/>
                <a:gd name="T45" fmla="*/ 20 h 21"/>
                <a:gd name="T46" fmla="*/ 9 w 37"/>
                <a:gd name="T47" fmla="*/ 20 h 21"/>
                <a:gd name="T48" fmla="*/ 10 w 37"/>
                <a:gd name="T49" fmla="*/ 20 h 21"/>
                <a:gd name="T50" fmla="*/ 9 w 37"/>
                <a:gd name="T51" fmla="*/ 19 h 21"/>
                <a:gd name="T52" fmla="*/ 6 w 37"/>
                <a:gd name="T53" fmla="*/ 19 h 21"/>
                <a:gd name="T54" fmla="*/ 4 w 37"/>
                <a:gd name="T55" fmla="*/ 19 h 21"/>
                <a:gd name="T56" fmla="*/ 1 w 37"/>
                <a:gd name="T57" fmla="*/ 17 h 21"/>
                <a:gd name="T58" fmla="*/ 1 w 37"/>
                <a:gd name="T59" fmla="*/ 16 h 21"/>
                <a:gd name="T60" fmla="*/ 1 w 37"/>
                <a:gd name="T61" fmla="*/ 16 h 21"/>
                <a:gd name="T62" fmla="*/ 0 w 37"/>
                <a:gd name="T63" fmla="*/ 15 h 21"/>
                <a:gd name="T64" fmla="*/ 0 w 37"/>
                <a:gd name="T65" fmla="*/ 15 h 21"/>
                <a:gd name="T66" fmla="*/ 0 w 37"/>
                <a:gd name="T67" fmla="*/ 14 h 21"/>
                <a:gd name="T68" fmla="*/ 1 w 37"/>
                <a:gd name="T69" fmla="*/ 13 h 21"/>
                <a:gd name="T70" fmla="*/ 2 w 37"/>
                <a:gd name="T71" fmla="*/ 11 h 21"/>
                <a:gd name="T72" fmla="*/ 4 w 37"/>
                <a:gd name="T73" fmla="*/ 9 h 21"/>
                <a:gd name="T74" fmla="*/ 4 w 37"/>
                <a:gd name="T75" fmla="*/ 8 h 21"/>
                <a:gd name="T76" fmla="*/ 9 w 37"/>
                <a:gd name="T77" fmla="*/ 3 h 21"/>
                <a:gd name="T78" fmla="*/ 11 w 37"/>
                <a:gd name="T79" fmla="*/ 2 h 21"/>
                <a:gd name="T80" fmla="*/ 12 w 37"/>
                <a:gd name="T81" fmla="*/ 1 h 21"/>
                <a:gd name="T82" fmla="*/ 13 w 37"/>
                <a:gd name="T83" fmla="*/ 0 h 21"/>
                <a:gd name="T84" fmla="*/ 14 w 37"/>
                <a:gd name="T85" fmla="*/ 0 h 21"/>
                <a:gd name="T86" fmla="*/ 18 w 37"/>
                <a:gd name="T87" fmla="*/ 1 h 21"/>
                <a:gd name="T88" fmla="*/ 18 w 37"/>
                <a:gd name="T89" fmla="*/ 1 h 21"/>
                <a:gd name="T90" fmla="*/ 18 w 37"/>
                <a:gd name="T91" fmla="*/ 3 h 21"/>
                <a:gd name="T92" fmla="*/ 18 w 37"/>
                <a:gd name="T93" fmla="*/ 3 h 21"/>
                <a:gd name="T94" fmla="*/ 18 w 37"/>
                <a:gd name="T95" fmla="*/ 3 h 21"/>
                <a:gd name="T96" fmla="*/ 24 w 37"/>
                <a:gd name="T97" fmla="*/ 4 h 21"/>
                <a:gd name="T98" fmla="*/ 25 w 37"/>
                <a:gd name="T99" fmla="*/ 5 h 21"/>
                <a:gd name="T100" fmla="*/ 26 w 37"/>
                <a:gd name="T101" fmla="*/ 5 h 21"/>
                <a:gd name="T102" fmla="*/ 28 w 37"/>
                <a:gd name="T103" fmla="*/ 3 h 21"/>
                <a:gd name="T104" fmla="*/ 28 w 37"/>
                <a:gd name="T105" fmla="*/ 3 h 21"/>
                <a:gd name="T106" fmla="*/ 29 w 37"/>
                <a:gd name="T107" fmla="*/ 4 h 21"/>
                <a:gd name="T108" fmla="*/ 32 w 37"/>
                <a:gd name="T109" fmla="*/ 5 h 21"/>
                <a:gd name="T110" fmla="*/ 32 w 37"/>
                <a:gd name="T111" fmla="*/ 5 h 21"/>
                <a:gd name="T112" fmla="*/ 32 w 37"/>
                <a:gd name="T113"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 h="21">
                  <a:moveTo>
                    <a:pt x="32" y="7"/>
                  </a:moveTo>
                  <a:cubicBezTo>
                    <a:pt x="32" y="7"/>
                    <a:pt x="32" y="8"/>
                    <a:pt x="32" y="9"/>
                  </a:cubicBezTo>
                  <a:cubicBezTo>
                    <a:pt x="32" y="10"/>
                    <a:pt x="32" y="10"/>
                    <a:pt x="32" y="10"/>
                  </a:cubicBezTo>
                  <a:cubicBezTo>
                    <a:pt x="33" y="11"/>
                    <a:pt x="32" y="10"/>
                    <a:pt x="33" y="11"/>
                  </a:cubicBezTo>
                  <a:cubicBezTo>
                    <a:pt x="35" y="11"/>
                    <a:pt x="34" y="11"/>
                    <a:pt x="36" y="11"/>
                  </a:cubicBezTo>
                  <a:cubicBezTo>
                    <a:pt x="36" y="11"/>
                    <a:pt x="36" y="11"/>
                    <a:pt x="36" y="11"/>
                  </a:cubicBezTo>
                  <a:cubicBezTo>
                    <a:pt x="37" y="12"/>
                    <a:pt x="37" y="12"/>
                    <a:pt x="37" y="13"/>
                  </a:cubicBezTo>
                  <a:cubicBezTo>
                    <a:pt x="37" y="14"/>
                    <a:pt x="37" y="14"/>
                    <a:pt x="36" y="16"/>
                  </a:cubicBezTo>
                  <a:cubicBezTo>
                    <a:pt x="36" y="16"/>
                    <a:pt x="36" y="16"/>
                    <a:pt x="36" y="16"/>
                  </a:cubicBezTo>
                  <a:cubicBezTo>
                    <a:pt x="37" y="16"/>
                    <a:pt x="37" y="16"/>
                    <a:pt x="37" y="17"/>
                  </a:cubicBezTo>
                  <a:cubicBezTo>
                    <a:pt x="37" y="18"/>
                    <a:pt x="37" y="18"/>
                    <a:pt x="37" y="18"/>
                  </a:cubicBezTo>
                  <a:cubicBezTo>
                    <a:pt x="37" y="18"/>
                    <a:pt x="37" y="18"/>
                    <a:pt x="37" y="18"/>
                  </a:cubicBezTo>
                  <a:cubicBezTo>
                    <a:pt x="36" y="19"/>
                    <a:pt x="36" y="19"/>
                    <a:pt x="36" y="19"/>
                  </a:cubicBezTo>
                  <a:cubicBezTo>
                    <a:pt x="35" y="18"/>
                    <a:pt x="35" y="18"/>
                    <a:pt x="33" y="19"/>
                  </a:cubicBezTo>
                  <a:cubicBezTo>
                    <a:pt x="31" y="19"/>
                    <a:pt x="31" y="19"/>
                    <a:pt x="31" y="19"/>
                  </a:cubicBezTo>
                  <a:cubicBezTo>
                    <a:pt x="30" y="18"/>
                    <a:pt x="30" y="18"/>
                    <a:pt x="30" y="18"/>
                  </a:cubicBezTo>
                  <a:cubicBezTo>
                    <a:pt x="30" y="18"/>
                    <a:pt x="30" y="18"/>
                    <a:pt x="30" y="18"/>
                  </a:cubicBezTo>
                  <a:cubicBezTo>
                    <a:pt x="28" y="19"/>
                    <a:pt x="28" y="19"/>
                    <a:pt x="28" y="19"/>
                  </a:cubicBezTo>
                  <a:cubicBezTo>
                    <a:pt x="22" y="19"/>
                    <a:pt x="24" y="21"/>
                    <a:pt x="18" y="18"/>
                  </a:cubicBezTo>
                  <a:cubicBezTo>
                    <a:pt x="17" y="18"/>
                    <a:pt x="17" y="19"/>
                    <a:pt x="16" y="19"/>
                  </a:cubicBezTo>
                  <a:cubicBezTo>
                    <a:pt x="15" y="20"/>
                    <a:pt x="15" y="20"/>
                    <a:pt x="15" y="20"/>
                  </a:cubicBezTo>
                  <a:cubicBezTo>
                    <a:pt x="13" y="20"/>
                    <a:pt x="14" y="20"/>
                    <a:pt x="11" y="21"/>
                  </a:cubicBezTo>
                  <a:cubicBezTo>
                    <a:pt x="11" y="20"/>
                    <a:pt x="11" y="20"/>
                    <a:pt x="10" y="20"/>
                  </a:cubicBezTo>
                  <a:cubicBezTo>
                    <a:pt x="9" y="20"/>
                    <a:pt x="9" y="20"/>
                    <a:pt x="9" y="20"/>
                  </a:cubicBezTo>
                  <a:cubicBezTo>
                    <a:pt x="10" y="20"/>
                    <a:pt x="10" y="20"/>
                    <a:pt x="10" y="20"/>
                  </a:cubicBezTo>
                  <a:cubicBezTo>
                    <a:pt x="9" y="20"/>
                    <a:pt x="9" y="20"/>
                    <a:pt x="9" y="19"/>
                  </a:cubicBezTo>
                  <a:cubicBezTo>
                    <a:pt x="8" y="19"/>
                    <a:pt x="8" y="19"/>
                    <a:pt x="6" y="19"/>
                  </a:cubicBezTo>
                  <a:cubicBezTo>
                    <a:pt x="4" y="19"/>
                    <a:pt x="4" y="19"/>
                    <a:pt x="4" y="19"/>
                  </a:cubicBezTo>
                  <a:cubicBezTo>
                    <a:pt x="1" y="18"/>
                    <a:pt x="4" y="19"/>
                    <a:pt x="1" y="17"/>
                  </a:cubicBezTo>
                  <a:cubicBezTo>
                    <a:pt x="1" y="16"/>
                    <a:pt x="1" y="16"/>
                    <a:pt x="1" y="16"/>
                  </a:cubicBezTo>
                  <a:cubicBezTo>
                    <a:pt x="1" y="16"/>
                    <a:pt x="1" y="16"/>
                    <a:pt x="1" y="16"/>
                  </a:cubicBezTo>
                  <a:cubicBezTo>
                    <a:pt x="0" y="15"/>
                    <a:pt x="0" y="15"/>
                    <a:pt x="0" y="15"/>
                  </a:cubicBezTo>
                  <a:cubicBezTo>
                    <a:pt x="0" y="15"/>
                    <a:pt x="0" y="15"/>
                    <a:pt x="0" y="15"/>
                  </a:cubicBezTo>
                  <a:cubicBezTo>
                    <a:pt x="0" y="14"/>
                    <a:pt x="0" y="14"/>
                    <a:pt x="0" y="14"/>
                  </a:cubicBezTo>
                  <a:cubicBezTo>
                    <a:pt x="1" y="13"/>
                    <a:pt x="1" y="13"/>
                    <a:pt x="1" y="13"/>
                  </a:cubicBezTo>
                  <a:cubicBezTo>
                    <a:pt x="2" y="13"/>
                    <a:pt x="2" y="11"/>
                    <a:pt x="2" y="11"/>
                  </a:cubicBezTo>
                  <a:cubicBezTo>
                    <a:pt x="3" y="10"/>
                    <a:pt x="3" y="10"/>
                    <a:pt x="4" y="9"/>
                  </a:cubicBezTo>
                  <a:cubicBezTo>
                    <a:pt x="4" y="8"/>
                    <a:pt x="4" y="8"/>
                    <a:pt x="4" y="8"/>
                  </a:cubicBezTo>
                  <a:cubicBezTo>
                    <a:pt x="5" y="7"/>
                    <a:pt x="8" y="3"/>
                    <a:pt x="9" y="3"/>
                  </a:cubicBezTo>
                  <a:cubicBezTo>
                    <a:pt x="10" y="2"/>
                    <a:pt x="10" y="2"/>
                    <a:pt x="11" y="2"/>
                  </a:cubicBezTo>
                  <a:cubicBezTo>
                    <a:pt x="12" y="1"/>
                    <a:pt x="12" y="1"/>
                    <a:pt x="12" y="1"/>
                  </a:cubicBezTo>
                  <a:cubicBezTo>
                    <a:pt x="13" y="0"/>
                    <a:pt x="13" y="0"/>
                    <a:pt x="13" y="0"/>
                  </a:cubicBezTo>
                  <a:cubicBezTo>
                    <a:pt x="14" y="0"/>
                    <a:pt x="14" y="0"/>
                    <a:pt x="14" y="0"/>
                  </a:cubicBezTo>
                  <a:cubicBezTo>
                    <a:pt x="15" y="0"/>
                    <a:pt x="15" y="0"/>
                    <a:pt x="18" y="1"/>
                  </a:cubicBezTo>
                  <a:cubicBezTo>
                    <a:pt x="18" y="1"/>
                    <a:pt x="18" y="1"/>
                    <a:pt x="18" y="1"/>
                  </a:cubicBezTo>
                  <a:cubicBezTo>
                    <a:pt x="18" y="2"/>
                    <a:pt x="18" y="2"/>
                    <a:pt x="18" y="3"/>
                  </a:cubicBezTo>
                  <a:cubicBezTo>
                    <a:pt x="18" y="3"/>
                    <a:pt x="18" y="3"/>
                    <a:pt x="18" y="3"/>
                  </a:cubicBezTo>
                  <a:cubicBezTo>
                    <a:pt x="18" y="3"/>
                    <a:pt x="18" y="3"/>
                    <a:pt x="18" y="3"/>
                  </a:cubicBezTo>
                  <a:cubicBezTo>
                    <a:pt x="22" y="4"/>
                    <a:pt x="20" y="3"/>
                    <a:pt x="24" y="4"/>
                  </a:cubicBezTo>
                  <a:cubicBezTo>
                    <a:pt x="25" y="4"/>
                    <a:pt x="25" y="4"/>
                    <a:pt x="25" y="5"/>
                  </a:cubicBezTo>
                  <a:cubicBezTo>
                    <a:pt x="26" y="5"/>
                    <a:pt x="26" y="5"/>
                    <a:pt x="26" y="5"/>
                  </a:cubicBezTo>
                  <a:cubicBezTo>
                    <a:pt x="27" y="4"/>
                    <a:pt x="27" y="4"/>
                    <a:pt x="28" y="3"/>
                  </a:cubicBezTo>
                  <a:cubicBezTo>
                    <a:pt x="28" y="3"/>
                    <a:pt x="28" y="3"/>
                    <a:pt x="28" y="3"/>
                  </a:cubicBezTo>
                  <a:cubicBezTo>
                    <a:pt x="29" y="3"/>
                    <a:pt x="28" y="3"/>
                    <a:pt x="29" y="4"/>
                  </a:cubicBezTo>
                  <a:cubicBezTo>
                    <a:pt x="31" y="5"/>
                    <a:pt x="30" y="4"/>
                    <a:pt x="32" y="5"/>
                  </a:cubicBezTo>
                  <a:cubicBezTo>
                    <a:pt x="32" y="5"/>
                    <a:pt x="32" y="5"/>
                    <a:pt x="32" y="5"/>
                  </a:cubicBezTo>
                  <a:cubicBezTo>
                    <a:pt x="32" y="6"/>
                    <a:pt x="32" y="7"/>
                    <a:pt x="32"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37">
              <a:extLst>
                <a:ext uri="{FF2B5EF4-FFF2-40B4-BE49-F238E27FC236}">
                  <a16:creationId xmlns:a16="http://schemas.microsoft.com/office/drawing/2014/main" id="{1A9B66B2-E5CE-445A-9B1B-2C8179BA5E1E}"/>
                </a:ext>
              </a:extLst>
            </p:cNvPr>
            <p:cNvSpPr>
              <a:spLocks/>
            </p:cNvSpPr>
            <p:nvPr/>
          </p:nvSpPr>
          <p:spPr bwMode="auto">
            <a:xfrm>
              <a:off x="11849269" y="12051261"/>
              <a:ext cx="9498" cy="4751"/>
            </a:xfrm>
            <a:custGeom>
              <a:avLst/>
              <a:gdLst>
                <a:gd name="T0" fmla="*/ 1 w 2"/>
                <a:gd name="T1" fmla="*/ 1 h 1"/>
                <a:gd name="T2" fmla="*/ 1 w 2"/>
                <a:gd name="T3" fmla="*/ 1 h 1"/>
                <a:gd name="T4" fmla="*/ 1 w 2"/>
                <a:gd name="T5" fmla="*/ 1 h 1"/>
                <a:gd name="T6" fmla="*/ 0 w 2"/>
                <a:gd name="T7" fmla="*/ 1 h 1"/>
                <a:gd name="T8" fmla="*/ 0 w 2"/>
                <a:gd name="T9" fmla="*/ 1 h 1"/>
                <a:gd name="T10" fmla="*/ 0 w 2"/>
                <a:gd name="T11" fmla="*/ 1 h 1"/>
                <a:gd name="T12" fmla="*/ 0 w 2"/>
                <a:gd name="T13" fmla="*/ 0 h 1"/>
                <a:gd name="T14" fmla="*/ 0 w 2"/>
                <a:gd name="T15" fmla="*/ 0 h 1"/>
                <a:gd name="T16" fmla="*/ 1 w 2"/>
                <a:gd name="T17" fmla="*/ 0 h 1"/>
                <a:gd name="T18" fmla="*/ 1 w 2"/>
                <a:gd name="T19" fmla="*/ 0 h 1"/>
                <a:gd name="T20" fmla="*/ 2 w 2"/>
                <a:gd name="T21" fmla="*/ 0 h 1"/>
                <a:gd name="T22" fmla="*/ 2 w 2"/>
                <a:gd name="T23" fmla="*/ 0 h 1"/>
                <a:gd name="T24" fmla="*/ 1 w 2"/>
                <a:gd name="T2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1">
                  <a:moveTo>
                    <a:pt x="1" y="1"/>
                  </a:move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0"/>
                  </a:cubicBezTo>
                  <a:cubicBezTo>
                    <a:pt x="1" y="0"/>
                    <a:pt x="1" y="0"/>
                    <a:pt x="1" y="0"/>
                  </a:cubicBezTo>
                  <a:cubicBezTo>
                    <a:pt x="2" y="0"/>
                    <a:pt x="2" y="0"/>
                    <a:pt x="2" y="0"/>
                  </a:cubicBezTo>
                  <a:cubicBezTo>
                    <a:pt x="2" y="0"/>
                    <a:pt x="2" y="0"/>
                    <a:pt x="2" y="0"/>
                  </a:cubicBezTo>
                  <a:cubicBezTo>
                    <a:pt x="2" y="1"/>
                    <a:pt x="2"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38">
              <a:extLst>
                <a:ext uri="{FF2B5EF4-FFF2-40B4-BE49-F238E27FC236}">
                  <a16:creationId xmlns:a16="http://schemas.microsoft.com/office/drawing/2014/main" id="{51D12A26-92DC-4E8B-BCB9-EAE649C46D02}"/>
                </a:ext>
              </a:extLst>
            </p:cNvPr>
            <p:cNvSpPr>
              <a:spLocks/>
            </p:cNvSpPr>
            <p:nvPr/>
          </p:nvSpPr>
          <p:spPr bwMode="auto">
            <a:xfrm>
              <a:off x="12628139" y="9861876"/>
              <a:ext cx="436927" cy="460675"/>
            </a:xfrm>
            <a:custGeom>
              <a:avLst/>
              <a:gdLst>
                <a:gd name="T0" fmla="*/ 59 w 105"/>
                <a:gd name="T1" fmla="*/ 2 h 110"/>
                <a:gd name="T2" fmla="*/ 65 w 105"/>
                <a:gd name="T3" fmla="*/ 11 h 110"/>
                <a:gd name="T4" fmla="*/ 67 w 105"/>
                <a:gd name="T5" fmla="*/ 14 h 110"/>
                <a:gd name="T6" fmla="*/ 67 w 105"/>
                <a:gd name="T7" fmla="*/ 16 h 110"/>
                <a:gd name="T8" fmla="*/ 80 w 105"/>
                <a:gd name="T9" fmla="*/ 27 h 110"/>
                <a:gd name="T10" fmla="*/ 81 w 105"/>
                <a:gd name="T11" fmla="*/ 28 h 110"/>
                <a:gd name="T12" fmla="*/ 86 w 105"/>
                <a:gd name="T13" fmla="*/ 32 h 110"/>
                <a:gd name="T14" fmla="*/ 87 w 105"/>
                <a:gd name="T15" fmla="*/ 33 h 110"/>
                <a:gd name="T16" fmla="*/ 86 w 105"/>
                <a:gd name="T17" fmla="*/ 39 h 110"/>
                <a:gd name="T18" fmla="*/ 90 w 105"/>
                <a:gd name="T19" fmla="*/ 45 h 110"/>
                <a:gd name="T20" fmla="*/ 101 w 105"/>
                <a:gd name="T21" fmla="*/ 48 h 110"/>
                <a:gd name="T22" fmla="*/ 101 w 105"/>
                <a:gd name="T23" fmla="*/ 50 h 110"/>
                <a:gd name="T24" fmla="*/ 102 w 105"/>
                <a:gd name="T25" fmla="*/ 51 h 110"/>
                <a:gd name="T26" fmla="*/ 102 w 105"/>
                <a:gd name="T27" fmla="*/ 51 h 110"/>
                <a:gd name="T28" fmla="*/ 105 w 105"/>
                <a:gd name="T29" fmla="*/ 53 h 110"/>
                <a:gd name="T30" fmla="*/ 101 w 105"/>
                <a:gd name="T31" fmla="*/ 54 h 110"/>
                <a:gd name="T32" fmla="*/ 99 w 105"/>
                <a:gd name="T33" fmla="*/ 56 h 110"/>
                <a:gd name="T34" fmla="*/ 89 w 105"/>
                <a:gd name="T35" fmla="*/ 62 h 110"/>
                <a:gd name="T36" fmla="*/ 89 w 105"/>
                <a:gd name="T37" fmla="*/ 63 h 110"/>
                <a:gd name="T38" fmla="*/ 87 w 105"/>
                <a:gd name="T39" fmla="*/ 64 h 110"/>
                <a:gd name="T40" fmla="*/ 87 w 105"/>
                <a:gd name="T41" fmla="*/ 65 h 110"/>
                <a:gd name="T42" fmla="*/ 85 w 105"/>
                <a:gd name="T43" fmla="*/ 66 h 110"/>
                <a:gd name="T44" fmla="*/ 84 w 105"/>
                <a:gd name="T45" fmla="*/ 67 h 110"/>
                <a:gd name="T46" fmla="*/ 82 w 105"/>
                <a:gd name="T47" fmla="*/ 68 h 110"/>
                <a:gd name="T48" fmla="*/ 80 w 105"/>
                <a:gd name="T49" fmla="*/ 69 h 110"/>
                <a:gd name="T50" fmla="*/ 77 w 105"/>
                <a:gd name="T51" fmla="*/ 78 h 110"/>
                <a:gd name="T52" fmla="*/ 72 w 105"/>
                <a:gd name="T53" fmla="*/ 82 h 110"/>
                <a:gd name="T54" fmla="*/ 66 w 105"/>
                <a:gd name="T55" fmla="*/ 84 h 110"/>
                <a:gd name="T56" fmla="*/ 61 w 105"/>
                <a:gd name="T57" fmla="*/ 96 h 110"/>
                <a:gd name="T58" fmla="*/ 55 w 105"/>
                <a:gd name="T59" fmla="*/ 97 h 110"/>
                <a:gd name="T60" fmla="*/ 47 w 105"/>
                <a:gd name="T61" fmla="*/ 95 h 110"/>
                <a:gd name="T62" fmla="*/ 44 w 105"/>
                <a:gd name="T63" fmla="*/ 94 h 110"/>
                <a:gd name="T64" fmla="*/ 34 w 105"/>
                <a:gd name="T65" fmla="*/ 91 h 110"/>
                <a:gd name="T66" fmla="*/ 32 w 105"/>
                <a:gd name="T67" fmla="*/ 93 h 110"/>
                <a:gd name="T68" fmla="*/ 25 w 105"/>
                <a:gd name="T69" fmla="*/ 104 h 110"/>
                <a:gd name="T70" fmla="*/ 23 w 105"/>
                <a:gd name="T71" fmla="*/ 107 h 110"/>
                <a:gd name="T72" fmla="*/ 20 w 105"/>
                <a:gd name="T73" fmla="*/ 108 h 110"/>
                <a:gd name="T74" fmla="*/ 19 w 105"/>
                <a:gd name="T75" fmla="*/ 110 h 110"/>
                <a:gd name="T76" fmla="*/ 16 w 105"/>
                <a:gd name="T77" fmla="*/ 110 h 110"/>
                <a:gd name="T78" fmla="*/ 10 w 105"/>
                <a:gd name="T79" fmla="*/ 109 h 110"/>
                <a:gd name="T80" fmla="*/ 8 w 105"/>
                <a:gd name="T81" fmla="*/ 110 h 110"/>
                <a:gd name="T82" fmla="*/ 7 w 105"/>
                <a:gd name="T83" fmla="*/ 105 h 110"/>
                <a:gd name="T84" fmla="*/ 9 w 105"/>
                <a:gd name="T85" fmla="*/ 101 h 110"/>
                <a:gd name="T86" fmla="*/ 4 w 105"/>
                <a:gd name="T87" fmla="*/ 87 h 110"/>
                <a:gd name="T88" fmla="*/ 0 w 105"/>
                <a:gd name="T89" fmla="*/ 50 h 110"/>
                <a:gd name="T90" fmla="*/ 11 w 105"/>
                <a:gd name="T91" fmla="*/ 7 h 110"/>
                <a:gd name="T92" fmla="*/ 37 w 105"/>
                <a:gd name="T93" fmla="*/ 3 h 110"/>
                <a:gd name="T94" fmla="*/ 40 w 105"/>
                <a:gd name="T95" fmla="*/ 8 h 110"/>
                <a:gd name="T96" fmla="*/ 42 w 105"/>
                <a:gd name="T97" fmla="*/ 8 h 110"/>
                <a:gd name="T98" fmla="*/ 50 w 105"/>
                <a:gd name="T99" fmla="*/ 3 h 110"/>
                <a:gd name="T100" fmla="*/ 54 w 105"/>
                <a:gd name="T101" fmla="*/ 1 h 110"/>
                <a:gd name="T102" fmla="*/ 59 w 105"/>
                <a:gd name="T103" fmla="*/ 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110">
                  <a:moveTo>
                    <a:pt x="59" y="1"/>
                  </a:moveTo>
                  <a:cubicBezTo>
                    <a:pt x="59" y="1"/>
                    <a:pt x="59" y="1"/>
                    <a:pt x="59" y="2"/>
                  </a:cubicBezTo>
                  <a:cubicBezTo>
                    <a:pt x="59" y="3"/>
                    <a:pt x="60" y="4"/>
                    <a:pt x="61" y="5"/>
                  </a:cubicBezTo>
                  <a:cubicBezTo>
                    <a:pt x="62" y="8"/>
                    <a:pt x="61" y="6"/>
                    <a:pt x="65" y="11"/>
                  </a:cubicBezTo>
                  <a:cubicBezTo>
                    <a:pt x="65" y="12"/>
                    <a:pt x="65" y="11"/>
                    <a:pt x="65" y="12"/>
                  </a:cubicBezTo>
                  <a:cubicBezTo>
                    <a:pt x="67" y="14"/>
                    <a:pt x="67" y="14"/>
                    <a:pt x="67" y="14"/>
                  </a:cubicBezTo>
                  <a:cubicBezTo>
                    <a:pt x="67" y="15"/>
                    <a:pt x="67" y="15"/>
                    <a:pt x="67" y="15"/>
                  </a:cubicBezTo>
                  <a:cubicBezTo>
                    <a:pt x="67" y="16"/>
                    <a:pt x="67" y="16"/>
                    <a:pt x="67" y="16"/>
                  </a:cubicBezTo>
                  <a:cubicBezTo>
                    <a:pt x="69" y="20"/>
                    <a:pt x="68" y="19"/>
                    <a:pt x="69" y="21"/>
                  </a:cubicBezTo>
                  <a:cubicBezTo>
                    <a:pt x="73" y="23"/>
                    <a:pt x="71" y="24"/>
                    <a:pt x="80" y="27"/>
                  </a:cubicBezTo>
                  <a:cubicBezTo>
                    <a:pt x="81" y="28"/>
                    <a:pt x="81" y="28"/>
                    <a:pt x="81" y="28"/>
                  </a:cubicBezTo>
                  <a:cubicBezTo>
                    <a:pt x="81" y="28"/>
                    <a:pt x="81" y="28"/>
                    <a:pt x="81" y="28"/>
                  </a:cubicBezTo>
                  <a:cubicBezTo>
                    <a:pt x="82" y="30"/>
                    <a:pt x="82" y="31"/>
                    <a:pt x="82" y="32"/>
                  </a:cubicBezTo>
                  <a:cubicBezTo>
                    <a:pt x="84" y="32"/>
                    <a:pt x="84" y="32"/>
                    <a:pt x="86" y="32"/>
                  </a:cubicBezTo>
                  <a:cubicBezTo>
                    <a:pt x="86" y="33"/>
                    <a:pt x="86" y="33"/>
                    <a:pt x="86" y="33"/>
                  </a:cubicBezTo>
                  <a:cubicBezTo>
                    <a:pt x="87" y="33"/>
                    <a:pt x="87" y="33"/>
                    <a:pt x="87" y="33"/>
                  </a:cubicBezTo>
                  <a:cubicBezTo>
                    <a:pt x="86" y="34"/>
                    <a:pt x="86" y="35"/>
                    <a:pt x="87" y="36"/>
                  </a:cubicBezTo>
                  <a:cubicBezTo>
                    <a:pt x="86" y="37"/>
                    <a:pt x="86" y="38"/>
                    <a:pt x="86" y="39"/>
                  </a:cubicBezTo>
                  <a:cubicBezTo>
                    <a:pt x="86" y="40"/>
                    <a:pt x="86" y="40"/>
                    <a:pt x="86" y="40"/>
                  </a:cubicBezTo>
                  <a:cubicBezTo>
                    <a:pt x="92" y="45"/>
                    <a:pt x="87" y="41"/>
                    <a:pt x="90" y="45"/>
                  </a:cubicBezTo>
                  <a:cubicBezTo>
                    <a:pt x="90" y="45"/>
                    <a:pt x="90" y="45"/>
                    <a:pt x="90" y="45"/>
                  </a:cubicBezTo>
                  <a:cubicBezTo>
                    <a:pt x="95" y="46"/>
                    <a:pt x="100" y="47"/>
                    <a:pt x="101" y="48"/>
                  </a:cubicBezTo>
                  <a:cubicBezTo>
                    <a:pt x="102" y="48"/>
                    <a:pt x="102" y="48"/>
                    <a:pt x="102" y="48"/>
                  </a:cubicBezTo>
                  <a:cubicBezTo>
                    <a:pt x="101" y="50"/>
                    <a:pt x="101" y="50"/>
                    <a:pt x="101" y="50"/>
                  </a:cubicBezTo>
                  <a:cubicBezTo>
                    <a:pt x="101" y="50"/>
                    <a:pt x="101" y="50"/>
                    <a:pt x="101" y="50"/>
                  </a:cubicBezTo>
                  <a:cubicBezTo>
                    <a:pt x="102" y="51"/>
                    <a:pt x="102" y="51"/>
                    <a:pt x="102" y="51"/>
                  </a:cubicBezTo>
                  <a:cubicBezTo>
                    <a:pt x="102" y="51"/>
                    <a:pt x="102" y="51"/>
                    <a:pt x="102" y="51"/>
                  </a:cubicBezTo>
                  <a:cubicBezTo>
                    <a:pt x="102" y="51"/>
                    <a:pt x="102" y="51"/>
                    <a:pt x="102" y="51"/>
                  </a:cubicBezTo>
                  <a:cubicBezTo>
                    <a:pt x="104" y="51"/>
                    <a:pt x="104" y="51"/>
                    <a:pt x="104" y="51"/>
                  </a:cubicBezTo>
                  <a:cubicBezTo>
                    <a:pt x="105" y="53"/>
                    <a:pt x="105" y="52"/>
                    <a:pt x="105" y="53"/>
                  </a:cubicBezTo>
                  <a:cubicBezTo>
                    <a:pt x="103" y="53"/>
                    <a:pt x="103" y="53"/>
                    <a:pt x="103" y="53"/>
                  </a:cubicBezTo>
                  <a:cubicBezTo>
                    <a:pt x="101" y="54"/>
                    <a:pt x="101" y="54"/>
                    <a:pt x="101" y="54"/>
                  </a:cubicBezTo>
                  <a:cubicBezTo>
                    <a:pt x="101" y="55"/>
                    <a:pt x="101" y="55"/>
                    <a:pt x="101" y="55"/>
                  </a:cubicBezTo>
                  <a:cubicBezTo>
                    <a:pt x="99" y="56"/>
                    <a:pt x="99" y="56"/>
                    <a:pt x="99" y="56"/>
                  </a:cubicBezTo>
                  <a:cubicBezTo>
                    <a:pt x="97" y="57"/>
                    <a:pt x="97" y="57"/>
                    <a:pt x="94" y="58"/>
                  </a:cubicBezTo>
                  <a:cubicBezTo>
                    <a:pt x="92" y="59"/>
                    <a:pt x="92" y="59"/>
                    <a:pt x="89" y="62"/>
                  </a:cubicBezTo>
                  <a:cubicBezTo>
                    <a:pt x="89" y="63"/>
                    <a:pt x="89" y="63"/>
                    <a:pt x="89" y="63"/>
                  </a:cubicBezTo>
                  <a:cubicBezTo>
                    <a:pt x="89" y="63"/>
                    <a:pt x="89" y="63"/>
                    <a:pt x="89" y="63"/>
                  </a:cubicBezTo>
                  <a:cubicBezTo>
                    <a:pt x="88" y="64"/>
                    <a:pt x="88" y="64"/>
                    <a:pt x="88" y="64"/>
                  </a:cubicBezTo>
                  <a:cubicBezTo>
                    <a:pt x="87" y="64"/>
                    <a:pt x="87" y="64"/>
                    <a:pt x="87" y="64"/>
                  </a:cubicBezTo>
                  <a:cubicBezTo>
                    <a:pt x="87" y="65"/>
                    <a:pt x="87" y="65"/>
                    <a:pt x="87" y="65"/>
                  </a:cubicBezTo>
                  <a:cubicBezTo>
                    <a:pt x="87" y="65"/>
                    <a:pt x="87" y="65"/>
                    <a:pt x="87" y="65"/>
                  </a:cubicBezTo>
                  <a:cubicBezTo>
                    <a:pt x="86" y="65"/>
                    <a:pt x="86" y="65"/>
                    <a:pt x="86" y="65"/>
                  </a:cubicBezTo>
                  <a:cubicBezTo>
                    <a:pt x="85" y="66"/>
                    <a:pt x="85" y="66"/>
                    <a:pt x="85" y="66"/>
                  </a:cubicBezTo>
                  <a:cubicBezTo>
                    <a:pt x="85" y="67"/>
                    <a:pt x="85" y="67"/>
                    <a:pt x="85" y="67"/>
                  </a:cubicBezTo>
                  <a:cubicBezTo>
                    <a:pt x="84" y="67"/>
                    <a:pt x="84" y="67"/>
                    <a:pt x="84" y="67"/>
                  </a:cubicBezTo>
                  <a:cubicBezTo>
                    <a:pt x="83" y="67"/>
                    <a:pt x="83" y="67"/>
                    <a:pt x="83" y="67"/>
                  </a:cubicBezTo>
                  <a:cubicBezTo>
                    <a:pt x="82" y="68"/>
                    <a:pt x="82" y="68"/>
                    <a:pt x="82" y="68"/>
                  </a:cubicBezTo>
                  <a:cubicBezTo>
                    <a:pt x="81" y="69"/>
                    <a:pt x="81" y="68"/>
                    <a:pt x="81" y="69"/>
                  </a:cubicBezTo>
                  <a:cubicBezTo>
                    <a:pt x="80" y="69"/>
                    <a:pt x="80" y="69"/>
                    <a:pt x="80" y="69"/>
                  </a:cubicBezTo>
                  <a:cubicBezTo>
                    <a:pt x="80" y="70"/>
                    <a:pt x="80" y="69"/>
                    <a:pt x="79" y="71"/>
                  </a:cubicBezTo>
                  <a:cubicBezTo>
                    <a:pt x="78" y="72"/>
                    <a:pt x="77" y="77"/>
                    <a:pt x="77" y="78"/>
                  </a:cubicBezTo>
                  <a:cubicBezTo>
                    <a:pt x="75" y="80"/>
                    <a:pt x="74" y="80"/>
                    <a:pt x="73" y="82"/>
                  </a:cubicBezTo>
                  <a:cubicBezTo>
                    <a:pt x="72" y="82"/>
                    <a:pt x="72" y="82"/>
                    <a:pt x="72" y="82"/>
                  </a:cubicBezTo>
                  <a:cubicBezTo>
                    <a:pt x="68" y="83"/>
                    <a:pt x="69" y="83"/>
                    <a:pt x="66" y="84"/>
                  </a:cubicBezTo>
                  <a:cubicBezTo>
                    <a:pt x="66" y="84"/>
                    <a:pt x="66" y="84"/>
                    <a:pt x="66" y="84"/>
                  </a:cubicBezTo>
                  <a:cubicBezTo>
                    <a:pt x="66" y="87"/>
                    <a:pt x="64" y="92"/>
                    <a:pt x="63" y="95"/>
                  </a:cubicBezTo>
                  <a:cubicBezTo>
                    <a:pt x="62" y="95"/>
                    <a:pt x="62" y="95"/>
                    <a:pt x="61" y="96"/>
                  </a:cubicBezTo>
                  <a:cubicBezTo>
                    <a:pt x="59" y="97"/>
                    <a:pt x="59" y="96"/>
                    <a:pt x="56" y="96"/>
                  </a:cubicBezTo>
                  <a:cubicBezTo>
                    <a:pt x="55" y="97"/>
                    <a:pt x="55" y="97"/>
                    <a:pt x="55" y="97"/>
                  </a:cubicBezTo>
                  <a:cubicBezTo>
                    <a:pt x="52" y="97"/>
                    <a:pt x="51" y="96"/>
                    <a:pt x="49" y="96"/>
                  </a:cubicBezTo>
                  <a:cubicBezTo>
                    <a:pt x="47" y="95"/>
                    <a:pt x="47" y="95"/>
                    <a:pt x="47" y="95"/>
                  </a:cubicBezTo>
                  <a:cubicBezTo>
                    <a:pt x="46" y="95"/>
                    <a:pt x="46" y="95"/>
                    <a:pt x="45" y="95"/>
                  </a:cubicBezTo>
                  <a:cubicBezTo>
                    <a:pt x="44" y="94"/>
                    <a:pt x="44" y="94"/>
                    <a:pt x="44" y="94"/>
                  </a:cubicBezTo>
                  <a:cubicBezTo>
                    <a:pt x="40" y="91"/>
                    <a:pt x="38" y="91"/>
                    <a:pt x="37" y="90"/>
                  </a:cubicBezTo>
                  <a:cubicBezTo>
                    <a:pt x="36" y="91"/>
                    <a:pt x="35" y="91"/>
                    <a:pt x="34" y="91"/>
                  </a:cubicBezTo>
                  <a:cubicBezTo>
                    <a:pt x="33" y="92"/>
                    <a:pt x="33" y="92"/>
                    <a:pt x="33" y="92"/>
                  </a:cubicBezTo>
                  <a:cubicBezTo>
                    <a:pt x="32" y="93"/>
                    <a:pt x="32" y="93"/>
                    <a:pt x="32" y="93"/>
                  </a:cubicBezTo>
                  <a:cubicBezTo>
                    <a:pt x="32" y="95"/>
                    <a:pt x="30" y="100"/>
                    <a:pt x="29" y="102"/>
                  </a:cubicBezTo>
                  <a:cubicBezTo>
                    <a:pt x="27" y="102"/>
                    <a:pt x="26" y="103"/>
                    <a:pt x="25" y="104"/>
                  </a:cubicBezTo>
                  <a:cubicBezTo>
                    <a:pt x="24" y="107"/>
                    <a:pt x="24" y="107"/>
                    <a:pt x="24" y="107"/>
                  </a:cubicBezTo>
                  <a:cubicBezTo>
                    <a:pt x="23" y="107"/>
                    <a:pt x="23" y="107"/>
                    <a:pt x="23" y="107"/>
                  </a:cubicBezTo>
                  <a:cubicBezTo>
                    <a:pt x="21" y="108"/>
                    <a:pt x="22" y="108"/>
                    <a:pt x="21" y="108"/>
                  </a:cubicBezTo>
                  <a:cubicBezTo>
                    <a:pt x="20" y="108"/>
                    <a:pt x="20" y="108"/>
                    <a:pt x="20" y="108"/>
                  </a:cubicBezTo>
                  <a:cubicBezTo>
                    <a:pt x="20" y="109"/>
                    <a:pt x="20" y="109"/>
                    <a:pt x="20" y="109"/>
                  </a:cubicBezTo>
                  <a:cubicBezTo>
                    <a:pt x="19" y="110"/>
                    <a:pt x="19" y="110"/>
                    <a:pt x="19" y="110"/>
                  </a:cubicBezTo>
                  <a:cubicBezTo>
                    <a:pt x="19" y="110"/>
                    <a:pt x="19" y="110"/>
                    <a:pt x="19" y="110"/>
                  </a:cubicBezTo>
                  <a:cubicBezTo>
                    <a:pt x="18" y="110"/>
                    <a:pt x="17" y="110"/>
                    <a:pt x="16" y="110"/>
                  </a:cubicBezTo>
                  <a:cubicBezTo>
                    <a:pt x="12" y="110"/>
                    <a:pt x="12" y="110"/>
                    <a:pt x="12" y="110"/>
                  </a:cubicBezTo>
                  <a:cubicBezTo>
                    <a:pt x="11" y="110"/>
                    <a:pt x="11" y="110"/>
                    <a:pt x="10" y="109"/>
                  </a:cubicBezTo>
                  <a:cubicBezTo>
                    <a:pt x="8" y="110"/>
                    <a:pt x="8" y="110"/>
                    <a:pt x="8" y="110"/>
                  </a:cubicBezTo>
                  <a:cubicBezTo>
                    <a:pt x="8" y="110"/>
                    <a:pt x="8" y="110"/>
                    <a:pt x="8" y="110"/>
                  </a:cubicBezTo>
                  <a:cubicBezTo>
                    <a:pt x="7" y="109"/>
                    <a:pt x="7" y="109"/>
                    <a:pt x="7" y="109"/>
                  </a:cubicBezTo>
                  <a:cubicBezTo>
                    <a:pt x="7" y="106"/>
                    <a:pt x="7" y="107"/>
                    <a:pt x="7" y="105"/>
                  </a:cubicBezTo>
                  <a:cubicBezTo>
                    <a:pt x="9" y="103"/>
                    <a:pt x="8" y="103"/>
                    <a:pt x="9" y="101"/>
                  </a:cubicBezTo>
                  <a:cubicBezTo>
                    <a:pt x="9" y="101"/>
                    <a:pt x="9" y="101"/>
                    <a:pt x="9" y="101"/>
                  </a:cubicBezTo>
                  <a:cubicBezTo>
                    <a:pt x="9" y="100"/>
                    <a:pt x="9" y="99"/>
                    <a:pt x="9" y="98"/>
                  </a:cubicBezTo>
                  <a:cubicBezTo>
                    <a:pt x="7" y="92"/>
                    <a:pt x="6" y="91"/>
                    <a:pt x="4" y="87"/>
                  </a:cubicBezTo>
                  <a:cubicBezTo>
                    <a:pt x="3" y="87"/>
                    <a:pt x="1" y="85"/>
                    <a:pt x="0" y="84"/>
                  </a:cubicBezTo>
                  <a:cubicBezTo>
                    <a:pt x="0" y="84"/>
                    <a:pt x="0" y="51"/>
                    <a:pt x="0" y="50"/>
                  </a:cubicBezTo>
                  <a:cubicBezTo>
                    <a:pt x="4" y="50"/>
                    <a:pt x="7" y="50"/>
                    <a:pt x="11" y="50"/>
                  </a:cubicBezTo>
                  <a:cubicBezTo>
                    <a:pt x="11" y="50"/>
                    <a:pt x="11" y="7"/>
                    <a:pt x="11" y="7"/>
                  </a:cubicBezTo>
                  <a:cubicBezTo>
                    <a:pt x="20" y="6"/>
                    <a:pt x="31" y="3"/>
                    <a:pt x="36" y="3"/>
                  </a:cubicBezTo>
                  <a:cubicBezTo>
                    <a:pt x="37" y="3"/>
                    <a:pt x="37" y="3"/>
                    <a:pt x="37" y="3"/>
                  </a:cubicBezTo>
                  <a:cubicBezTo>
                    <a:pt x="39" y="6"/>
                    <a:pt x="39" y="5"/>
                    <a:pt x="40" y="8"/>
                  </a:cubicBezTo>
                  <a:cubicBezTo>
                    <a:pt x="40" y="8"/>
                    <a:pt x="40" y="8"/>
                    <a:pt x="40" y="8"/>
                  </a:cubicBezTo>
                  <a:cubicBezTo>
                    <a:pt x="41" y="8"/>
                    <a:pt x="41" y="8"/>
                    <a:pt x="41" y="8"/>
                  </a:cubicBezTo>
                  <a:cubicBezTo>
                    <a:pt x="41" y="8"/>
                    <a:pt x="41" y="8"/>
                    <a:pt x="42" y="8"/>
                  </a:cubicBezTo>
                  <a:cubicBezTo>
                    <a:pt x="45" y="5"/>
                    <a:pt x="45" y="4"/>
                    <a:pt x="49" y="3"/>
                  </a:cubicBezTo>
                  <a:cubicBezTo>
                    <a:pt x="50" y="3"/>
                    <a:pt x="50" y="3"/>
                    <a:pt x="50" y="3"/>
                  </a:cubicBezTo>
                  <a:cubicBezTo>
                    <a:pt x="50" y="3"/>
                    <a:pt x="50" y="3"/>
                    <a:pt x="51" y="4"/>
                  </a:cubicBezTo>
                  <a:cubicBezTo>
                    <a:pt x="54" y="1"/>
                    <a:pt x="54" y="1"/>
                    <a:pt x="54" y="1"/>
                  </a:cubicBezTo>
                  <a:cubicBezTo>
                    <a:pt x="56" y="1"/>
                    <a:pt x="56" y="1"/>
                    <a:pt x="59" y="0"/>
                  </a:cubicBezTo>
                  <a:lnTo>
                    <a:pt x="59"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39">
              <a:extLst>
                <a:ext uri="{FF2B5EF4-FFF2-40B4-BE49-F238E27FC236}">
                  <a16:creationId xmlns:a16="http://schemas.microsoft.com/office/drawing/2014/main" id="{52D8D2EC-3AC4-4B49-AC24-548BEADEBF76}"/>
                </a:ext>
              </a:extLst>
            </p:cNvPr>
            <p:cNvSpPr>
              <a:spLocks/>
            </p:cNvSpPr>
            <p:nvPr/>
          </p:nvSpPr>
          <p:spPr bwMode="auto">
            <a:xfrm>
              <a:off x="12775366" y="5853542"/>
              <a:ext cx="446425" cy="384687"/>
            </a:xfrm>
            <a:custGeom>
              <a:avLst/>
              <a:gdLst>
                <a:gd name="T0" fmla="*/ 58 w 107"/>
                <a:gd name="T1" fmla="*/ 1 h 93"/>
                <a:gd name="T2" fmla="*/ 63 w 107"/>
                <a:gd name="T3" fmla="*/ 4 h 93"/>
                <a:gd name="T4" fmla="*/ 70 w 107"/>
                <a:gd name="T5" fmla="*/ 5 h 93"/>
                <a:gd name="T6" fmla="*/ 73 w 107"/>
                <a:gd name="T7" fmla="*/ 8 h 93"/>
                <a:gd name="T8" fmla="*/ 76 w 107"/>
                <a:gd name="T9" fmla="*/ 6 h 93"/>
                <a:gd name="T10" fmla="*/ 84 w 107"/>
                <a:gd name="T11" fmla="*/ 10 h 93"/>
                <a:gd name="T12" fmla="*/ 86 w 107"/>
                <a:gd name="T13" fmla="*/ 11 h 93"/>
                <a:gd name="T14" fmla="*/ 85 w 107"/>
                <a:gd name="T15" fmla="*/ 17 h 93"/>
                <a:gd name="T16" fmla="*/ 86 w 107"/>
                <a:gd name="T17" fmla="*/ 25 h 93"/>
                <a:gd name="T18" fmla="*/ 89 w 107"/>
                <a:gd name="T19" fmla="*/ 30 h 93"/>
                <a:gd name="T20" fmla="*/ 91 w 107"/>
                <a:gd name="T21" fmla="*/ 37 h 93"/>
                <a:gd name="T22" fmla="*/ 97 w 107"/>
                <a:gd name="T23" fmla="*/ 42 h 93"/>
                <a:gd name="T24" fmla="*/ 104 w 107"/>
                <a:gd name="T25" fmla="*/ 48 h 93"/>
                <a:gd name="T26" fmla="*/ 107 w 107"/>
                <a:gd name="T27" fmla="*/ 53 h 93"/>
                <a:gd name="T28" fmla="*/ 104 w 107"/>
                <a:gd name="T29" fmla="*/ 57 h 93"/>
                <a:gd name="T30" fmla="*/ 96 w 107"/>
                <a:gd name="T31" fmla="*/ 58 h 93"/>
                <a:gd name="T32" fmla="*/ 90 w 107"/>
                <a:gd name="T33" fmla="*/ 61 h 93"/>
                <a:gd name="T34" fmla="*/ 93 w 107"/>
                <a:gd name="T35" fmla="*/ 67 h 93"/>
                <a:gd name="T36" fmla="*/ 94 w 107"/>
                <a:gd name="T37" fmla="*/ 74 h 93"/>
                <a:gd name="T38" fmla="*/ 96 w 107"/>
                <a:gd name="T39" fmla="*/ 78 h 93"/>
                <a:gd name="T40" fmla="*/ 87 w 107"/>
                <a:gd name="T41" fmla="*/ 79 h 93"/>
                <a:gd name="T42" fmla="*/ 83 w 107"/>
                <a:gd name="T43" fmla="*/ 92 h 93"/>
                <a:gd name="T44" fmla="*/ 80 w 107"/>
                <a:gd name="T45" fmla="*/ 90 h 93"/>
                <a:gd name="T46" fmla="*/ 69 w 107"/>
                <a:gd name="T47" fmla="*/ 91 h 93"/>
                <a:gd name="T48" fmla="*/ 66 w 107"/>
                <a:gd name="T49" fmla="*/ 86 h 93"/>
                <a:gd name="T50" fmla="*/ 62 w 107"/>
                <a:gd name="T51" fmla="*/ 90 h 93"/>
                <a:gd name="T52" fmla="*/ 60 w 107"/>
                <a:gd name="T53" fmla="*/ 87 h 93"/>
                <a:gd name="T54" fmla="*/ 54 w 107"/>
                <a:gd name="T55" fmla="*/ 87 h 93"/>
                <a:gd name="T56" fmla="*/ 51 w 107"/>
                <a:gd name="T57" fmla="*/ 89 h 93"/>
                <a:gd name="T58" fmla="*/ 47 w 107"/>
                <a:gd name="T59" fmla="*/ 87 h 93"/>
                <a:gd name="T60" fmla="*/ 44 w 107"/>
                <a:gd name="T61" fmla="*/ 84 h 93"/>
                <a:gd name="T62" fmla="*/ 13 w 107"/>
                <a:gd name="T63" fmla="*/ 82 h 93"/>
                <a:gd name="T64" fmla="*/ 8 w 107"/>
                <a:gd name="T65" fmla="*/ 87 h 93"/>
                <a:gd name="T66" fmla="*/ 5 w 107"/>
                <a:gd name="T67" fmla="*/ 87 h 93"/>
                <a:gd name="T68" fmla="*/ 4 w 107"/>
                <a:gd name="T69" fmla="*/ 85 h 93"/>
                <a:gd name="T70" fmla="*/ 5 w 107"/>
                <a:gd name="T71" fmla="*/ 79 h 93"/>
                <a:gd name="T72" fmla="*/ 0 w 107"/>
                <a:gd name="T73" fmla="*/ 75 h 93"/>
                <a:gd name="T74" fmla="*/ 3 w 107"/>
                <a:gd name="T75" fmla="*/ 43 h 93"/>
                <a:gd name="T76" fmla="*/ 9 w 107"/>
                <a:gd name="T77" fmla="*/ 44 h 93"/>
                <a:gd name="T78" fmla="*/ 16 w 107"/>
                <a:gd name="T79" fmla="*/ 43 h 93"/>
                <a:gd name="T80" fmla="*/ 19 w 107"/>
                <a:gd name="T81" fmla="*/ 39 h 93"/>
                <a:gd name="T82" fmla="*/ 23 w 107"/>
                <a:gd name="T83" fmla="*/ 37 h 93"/>
                <a:gd name="T84" fmla="*/ 26 w 107"/>
                <a:gd name="T85" fmla="*/ 38 h 93"/>
                <a:gd name="T86" fmla="*/ 28 w 107"/>
                <a:gd name="T87" fmla="*/ 40 h 93"/>
                <a:gd name="T88" fmla="*/ 28 w 107"/>
                <a:gd name="T89" fmla="*/ 37 h 93"/>
                <a:gd name="T90" fmla="*/ 28 w 107"/>
                <a:gd name="T91" fmla="*/ 31 h 93"/>
                <a:gd name="T92" fmla="*/ 33 w 107"/>
                <a:gd name="T93" fmla="*/ 23 h 93"/>
                <a:gd name="T94" fmla="*/ 39 w 107"/>
                <a:gd name="T95" fmla="*/ 19 h 93"/>
                <a:gd name="T96" fmla="*/ 37 w 107"/>
                <a:gd name="T97" fmla="*/ 17 h 93"/>
                <a:gd name="T98" fmla="*/ 40 w 107"/>
                <a:gd name="T99" fmla="*/ 9 h 93"/>
                <a:gd name="T100" fmla="*/ 49 w 107"/>
                <a:gd name="T101" fmla="*/ 7 h 93"/>
                <a:gd name="T102" fmla="*/ 55 w 107"/>
                <a:gd name="T10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7" h="93">
                  <a:moveTo>
                    <a:pt x="56" y="0"/>
                  </a:moveTo>
                  <a:cubicBezTo>
                    <a:pt x="57" y="2"/>
                    <a:pt x="57" y="2"/>
                    <a:pt x="57" y="2"/>
                  </a:cubicBezTo>
                  <a:cubicBezTo>
                    <a:pt x="57" y="2"/>
                    <a:pt x="57" y="2"/>
                    <a:pt x="57" y="2"/>
                  </a:cubicBezTo>
                  <a:cubicBezTo>
                    <a:pt x="58" y="1"/>
                    <a:pt x="58" y="1"/>
                    <a:pt x="58" y="1"/>
                  </a:cubicBezTo>
                  <a:cubicBezTo>
                    <a:pt x="59" y="1"/>
                    <a:pt x="60" y="1"/>
                    <a:pt x="60" y="1"/>
                  </a:cubicBezTo>
                  <a:cubicBezTo>
                    <a:pt x="61" y="2"/>
                    <a:pt x="61" y="2"/>
                    <a:pt x="61" y="2"/>
                  </a:cubicBezTo>
                  <a:cubicBezTo>
                    <a:pt x="62" y="3"/>
                    <a:pt x="62" y="3"/>
                    <a:pt x="62" y="4"/>
                  </a:cubicBezTo>
                  <a:cubicBezTo>
                    <a:pt x="63" y="4"/>
                    <a:pt x="63" y="4"/>
                    <a:pt x="63" y="4"/>
                  </a:cubicBezTo>
                  <a:cubicBezTo>
                    <a:pt x="65" y="3"/>
                    <a:pt x="65" y="3"/>
                    <a:pt x="65" y="3"/>
                  </a:cubicBezTo>
                  <a:cubicBezTo>
                    <a:pt x="66" y="3"/>
                    <a:pt x="66" y="3"/>
                    <a:pt x="66" y="3"/>
                  </a:cubicBezTo>
                  <a:cubicBezTo>
                    <a:pt x="69" y="4"/>
                    <a:pt x="68" y="4"/>
                    <a:pt x="69" y="4"/>
                  </a:cubicBezTo>
                  <a:cubicBezTo>
                    <a:pt x="70" y="5"/>
                    <a:pt x="70" y="5"/>
                    <a:pt x="70" y="5"/>
                  </a:cubicBezTo>
                  <a:cubicBezTo>
                    <a:pt x="70" y="6"/>
                    <a:pt x="70" y="6"/>
                    <a:pt x="70" y="6"/>
                  </a:cubicBezTo>
                  <a:cubicBezTo>
                    <a:pt x="69" y="7"/>
                    <a:pt x="69" y="6"/>
                    <a:pt x="69" y="7"/>
                  </a:cubicBezTo>
                  <a:cubicBezTo>
                    <a:pt x="70" y="9"/>
                    <a:pt x="70" y="8"/>
                    <a:pt x="71" y="9"/>
                  </a:cubicBezTo>
                  <a:cubicBezTo>
                    <a:pt x="71" y="9"/>
                    <a:pt x="72" y="8"/>
                    <a:pt x="73" y="8"/>
                  </a:cubicBezTo>
                  <a:cubicBezTo>
                    <a:pt x="73" y="8"/>
                    <a:pt x="73" y="8"/>
                    <a:pt x="73" y="8"/>
                  </a:cubicBezTo>
                  <a:cubicBezTo>
                    <a:pt x="74" y="7"/>
                    <a:pt x="74" y="7"/>
                    <a:pt x="74" y="7"/>
                  </a:cubicBezTo>
                  <a:cubicBezTo>
                    <a:pt x="75" y="7"/>
                    <a:pt x="75" y="7"/>
                    <a:pt x="75" y="7"/>
                  </a:cubicBezTo>
                  <a:cubicBezTo>
                    <a:pt x="76" y="6"/>
                    <a:pt x="76" y="6"/>
                    <a:pt x="76" y="6"/>
                  </a:cubicBezTo>
                  <a:cubicBezTo>
                    <a:pt x="77" y="6"/>
                    <a:pt x="77" y="6"/>
                    <a:pt x="79" y="6"/>
                  </a:cubicBezTo>
                  <a:cubicBezTo>
                    <a:pt x="81" y="7"/>
                    <a:pt x="81" y="7"/>
                    <a:pt x="81" y="7"/>
                  </a:cubicBezTo>
                  <a:cubicBezTo>
                    <a:pt x="82" y="8"/>
                    <a:pt x="83" y="9"/>
                    <a:pt x="83" y="10"/>
                  </a:cubicBezTo>
                  <a:cubicBezTo>
                    <a:pt x="84" y="10"/>
                    <a:pt x="84" y="10"/>
                    <a:pt x="84" y="10"/>
                  </a:cubicBezTo>
                  <a:cubicBezTo>
                    <a:pt x="84" y="11"/>
                    <a:pt x="84" y="11"/>
                    <a:pt x="84" y="11"/>
                  </a:cubicBezTo>
                  <a:cubicBezTo>
                    <a:pt x="85" y="11"/>
                    <a:pt x="85" y="11"/>
                    <a:pt x="85" y="11"/>
                  </a:cubicBezTo>
                  <a:cubicBezTo>
                    <a:pt x="86" y="11"/>
                    <a:pt x="86" y="11"/>
                    <a:pt x="86" y="11"/>
                  </a:cubicBezTo>
                  <a:cubicBezTo>
                    <a:pt x="86" y="11"/>
                    <a:pt x="86" y="11"/>
                    <a:pt x="86" y="11"/>
                  </a:cubicBezTo>
                  <a:cubicBezTo>
                    <a:pt x="87" y="12"/>
                    <a:pt x="87" y="12"/>
                    <a:pt x="87" y="12"/>
                  </a:cubicBezTo>
                  <a:cubicBezTo>
                    <a:pt x="87" y="13"/>
                    <a:pt x="87" y="14"/>
                    <a:pt x="86" y="15"/>
                  </a:cubicBezTo>
                  <a:cubicBezTo>
                    <a:pt x="86" y="16"/>
                    <a:pt x="86" y="16"/>
                    <a:pt x="86" y="16"/>
                  </a:cubicBezTo>
                  <a:cubicBezTo>
                    <a:pt x="85" y="17"/>
                    <a:pt x="85" y="17"/>
                    <a:pt x="85" y="17"/>
                  </a:cubicBezTo>
                  <a:cubicBezTo>
                    <a:pt x="86" y="18"/>
                    <a:pt x="86" y="18"/>
                    <a:pt x="86" y="18"/>
                  </a:cubicBezTo>
                  <a:cubicBezTo>
                    <a:pt x="86" y="19"/>
                    <a:pt x="86" y="18"/>
                    <a:pt x="87" y="20"/>
                  </a:cubicBezTo>
                  <a:cubicBezTo>
                    <a:pt x="87" y="21"/>
                    <a:pt x="87" y="21"/>
                    <a:pt x="87" y="22"/>
                  </a:cubicBezTo>
                  <a:cubicBezTo>
                    <a:pt x="87" y="23"/>
                    <a:pt x="86" y="24"/>
                    <a:pt x="86" y="25"/>
                  </a:cubicBezTo>
                  <a:cubicBezTo>
                    <a:pt x="85" y="26"/>
                    <a:pt x="85" y="25"/>
                    <a:pt x="85" y="27"/>
                  </a:cubicBezTo>
                  <a:cubicBezTo>
                    <a:pt x="85" y="27"/>
                    <a:pt x="85" y="27"/>
                    <a:pt x="85" y="27"/>
                  </a:cubicBezTo>
                  <a:cubicBezTo>
                    <a:pt x="88" y="29"/>
                    <a:pt x="87" y="29"/>
                    <a:pt x="89" y="30"/>
                  </a:cubicBezTo>
                  <a:cubicBezTo>
                    <a:pt x="89" y="30"/>
                    <a:pt x="89" y="30"/>
                    <a:pt x="89" y="30"/>
                  </a:cubicBezTo>
                  <a:cubicBezTo>
                    <a:pt x="89" y="31"/>
                    <a:pt x="89" y="31"/>
                    <a:pt x="89" y="31"/>
                  </a:cubicBezTo>
                  <a:cubicBezTo>
                    <a:pt x="89" y="31"/>
                    <a:pt x="89" y="32"/>
                    <a:pt x="88" y="33"/>
                  </a:cubicBezTo>
                  <a:cubicBezTo>
                    <a:pt x="90" y="34"/>
                    <a:pt x="90" y="34"/>
                    <a:pt x="90" y="34"/>
                  </a:cubicBezTo>
                  <a:cubicBezTo>
                    <a:pt x="90" y="35"/>
                    <a:pt x="90" y="34"/>
                    <a:pt x="91" y="37"/>
                  </a:cubicBezTo>
                  <a:cubicBezTo>
                    <a:pt x="92" y="39"/>
                    <a:pt x="92" y="39"/>
                    <a:pt x="92" y="39"/>
                  </a:cubicBezTo>
                  <a:cubicBezTo>
                    <a:pt x="95" y="40"/>
                    <a:pt x="94" y="40"/>
                    <a:pt x="96" y="41"/>
                  </a:cubicBezTo>
                  <a:cubicBezTo>
                    <a:pt x="97" y="42"/>
                    <a:pt x="97" y="42"/>
                    <a:pt x="97" y="42"/>
                  </a:cubicBezTo>
                  <a:cubicBezTo>
                    <a:pt x="97" y="42"/>
                    <a:pt x="97" y="42"/>
                    <a:pt x="97" y="42"/>
                  </a:cubicBezTo>
                  <a:cubicBezTo>
                    <a:pt x="97" y="43"/>
                    <a:pt x="97" y="44"/>
                    <a:pt x="96" y="46"/>
                  </a:cubicBezTo>
                  <a:cubicBezTo>
                    <a:pt x="97" y="46"/>
                    <a:pt x="97" y="46"/>
                    <a:pt x="97" y="46"/>
                  </a:cubicBezTo>
                  <a:cubicBezTo>
                    <a:pt x="99" y="46"/>
                    <a:pt x="98" y="46"/>
                    <a:pt x="101" y="46"/>
                  </a:cubicBezTo>
                  <a:cubicBezTo>
                    <a:pt x="104" y="48"/>
                    <a:pt x="104" y="48"/>
                    <a:pt x="104" y="48"/>
                  </a:cubicBezTo>
                  <a:cubicBezTo>
                    <a:pt x="104" y="49"/>
                    <a:pt x="104" y="49"/>
                    <a:pt x="104" y="49"/>
                  </a:cubicBezTo>
                  <a:cubicBezTo>
                    <a:pt x="104" y="50"/>
                    <a:pt x="104" y="50"/>
                    <a:pt x="104" y="50"/>
                  </a:cubicBezTo>
                  <a:cubicBezTo>
                    <a:pt x="104" y="50"/>
                    <a:pt x="104" y="50"/>
                    <a:pt x="104" y="51"/>
                  </a:cubicBezTo>
                  <a:cubicBezTo>
                    <a:pt x="107" y="53"/>
                    <a:pt x="107" y="53"/>
                    <a:pt x="107" y="53"/>
                  </a:cubicBezTo>
                  <a:cubicBezTo>
                    <a:pt x="107" y="53"/>
                    <a:pt x="107" y="53"/>
                    <a:pt x="107" y="53"/>
                  </a:cubicBezTo>
                  <a:cubicBezTo>
                    <a:pt x="107" y="54"/>
                    <a:pt x="107" y="54"/>
                    <a:pt x="107" y="55"/>
                  </a:cubicBezTo>
                  <a:cubicBezTo>
                    <a:pt x="105" y="55"/>
                    <a:pt x="105" y="55"/>
                    <a:pt x="104" y="56"/>
                  </a:cubicBezTo>
                  <a:cubicBezTo>
                    <a:pt x="104" y="57"/>
                    <a:pt x="104" y="57"/>
                    <a:pt x="104" y="57"/>
                  </a:cubicBezTo>
                  <a:cubicBezTo>
                    <a:pt x="101" y="59"/>
                    <a:pt x="102" y="59"/>
                    <a:pt x="100" y="59"/>
                  </a:cubicBezTo>
                  <a:cubicBezTo>
                    <a:pt x="99" y="59"/>
                    <a:pt x="99" y="59"/>
                    <a:pt x="97" y="59"/>
                  </a:cubicBezTo>
                  <a:cubicBezTo>
                    <a:pt x="96" y="58"/>
                    <a:pt x="96" y="58"/>
                    <a:pt x="96" y="58"/>
                  </a:cubicBezTo>
                  <a:cubicBezTo>
                    <a:pt x="96" y="58"/>
                    <a:pt x="96" y="58"/>
                    <a:pt x="96" y="58"/>
                  </a:cubicBezTo>
                  <a:cubicBezTo>
                    <a:pt x="95" y="57"/>
                    <a:pt x="95" y="57"/>
                    <a:pt x="95" y="57"/>
                  </a:cubicBezTo>
                  <a:cubicBezTo>
                    <a:pt x="94" y="57"/>
                    <a:pt x="94" y="57"/>
                    <a:pt x="92" y="57"/>
                  </a:cubicBezTo>
                  <a:cubicBezTo>
                    <a:pt x="92" y="58"/>
                    <a:pt x="92" y="58"/>
                    <a:pt x="92" y="58"/>
                  </a:cubicBezTo>
                  <a:cubicBezTo>
                    <a:pt x="92" y="58"/>
                    <a:pt x="92" y="59"/>
                    <a:pt x="90" y="61"/>
                  </a:cubicBezTo>
                  <a:cubicBezTo>
                    <a:pt x="93" y="63"/>
                    <a:pt x="90" y="61"/>
                    <a:pt x="94" y="65"/>
                  </a:cubicBezTo>
                  <a:cubicBezTo>
                    <a:pt x="94" y="66"/>
                    <a:pt x="94" y="66"/>
                    <a:pt x="94" y="66"/>
                  </a:cubicBezTo>
                  <a:cubicBezTo>
                    <a:pt x="94" y="66"/>
                    <a:pt x="94" y="66"/>
                    <a:pt x="94" y="66"/>
                  </a:cubicBezTo>
                  <a:cubicBezTo>
                    <a:pt x="93" y="67"/>
                    <a:pt x="93" y="67"/>
                    <a:pt x="93" y="67"/>
                  </a:cubicBezTo>
                  <a:cubicBezTo>
                    <a:pt x="93" y="68"/>
                    <a:pt x="93" y="68"/>
                    <a:pt x="93" y="68"/>
                  </a:cubicBezTo>
                  <a:cubicBezTo>
                    <a:pt x="94" y="69"/>
                    <a:pt x="94" y="69"/>
                    <a:pt x="94" y="69"/>
                  </a:cubicBezTo>
                  <a:cubicBezTo>
                    <a:pt x="94" y="70"/>
                    <a:pt x="94" y="70"/>
                    <a:pt x="94" y="70"/>
                  </a:cubicBezTo>
                  <a:cubicBezTo>
                    <a:pt x="94" y="72"/>
                    <a:pt x="94" y="71"/>
                    <a:pt x="94" y="74"/>
                  </a:cubicBezTo>
                  <a:cubicBezTo>
                    <a:pt x="94" y="74"/>
                    <a:pt x="94" y="74"/>
                    <a:pt x="94" y="74"/>
                  </a:cubicBezTo>
                  <a:cubicBezTo>
                    <a:pt x="95" y="75"/>
                    <a:pt x="95" y="75"/>
                    <a:pt x="95" y="75"/>
                  </a:cubicBezTo>
                  <a:cubicBezTo>
                    <a:pt x="95" y="75"/>
                    <a:pt x="95" y="75"/>
                    <a:pt x="96" y="77"/>
                  </a:cubicBezTo>
                  <a:cubicBezTo>
                    <a:pt x="96" y="78"/>
                    <a:pt x="96" y="78"/>
                    <a:pt x="96" y="78"/>
                  </a:cubicBezTo>
                  <a:cubicBezTo>
                    <a:pt x="94" y="77"/>
                    <a:pt x="95" y="77"/>
                    <a:pt x="91" y="78"/>
                  </a:cubicBezTo>
                  <a:cubicBezTo>
                    <a:pt x="90" y="79"/>
                    <a:pt x="90" y="79"/>
                    <a:pt x="90" y="79"/>
                  </a:cubicBezTo>
                  <a:cubicBezTo>
                    <a:pt x="89" y="78"/>
                    <a:pt x="90" y="78"/>
                    <a:pt x="88" y="78"/>
                  </a:cubicBezTo>
                  <a:cubicBezTo>
                    <a:pt x="87" y="79"/>
                    <a:pt x="87" y="79"/>
                    <a:pt x="87" y="79"/>
                  </a:cubicBezTo>
                  <a:cubicBezTo>
                    <a:pt x="84" y="82"/>
                    <a:pt x="84" y="82"/>
                    <a:pt x="82" y="87"/>
                  </a:cubicBezTo>
                  <a:cubicBezTo>
                    <a:pt x="83" y="88"/>
                    <a:pt x="83" y="88"/>
                    <a:pt x="83" y="89"/>
                  </a:cubicBezTo>
                  <a:cubicBezTo>
                    <a:pt x="83" y="90"/>
                    <a:pt x="83" y="90"/>
                    <a:pt x="83" y="91"/>
                  </a:cubicBezTo>
                  <a:cubicBezTo>
                    <a:pt x="83" y="92"/>
                    <a:pt x="83" y="92"/>
                    <a:pt x="83" y="92"/>
                  </a:cubicBezTo>
                  <a:cubicBezTo>
                    <a:pt x="82" y="93"/>
                    <a:pt x="82" y="93"/>
                    <a:pt x="82" y="93"/>
                  </a:cubicBezTo>
                  <a:cubicBezTo>
                    <a:pt x="81" y="93"/>
                    <a:pt x="81" y="93"/>
                    <a:pt x="81" y="93"/>
                  </a:cubicBezTo>
                  <a:cubicBezTo>
                    <a:pt x="80" y="92"/>
                    <a:pt x="80" y="92"/>
                    <a:pt x="80" y="92"/>
                  </a:cubicBezTo>
                  <a:cubicBezTo>
                    <a:pt x="80" y="90"/>
                    <a:pt x="80" y="90"/>
                    <a:pt x="80" y="90"/>
                  </a:cubicBezTo>
                  <a:cubicBezTo>
                    <a:pt x="79" y="89"/>
                    <a:pt x="79" y="89"/>
                    <a:pt x="78" y="89"/>
                  </a:cubicBezTo>
                  <a:cubicBezTo>
                    <a:pt x="77" y="89"/>
                    <a:pt x="77" y="89"/>
                    <a:pt x="77" y="89"/>
                  </a:cubicBezTo>
                  <a:cubicBezTo>
                    <a:pt x="75" y="89"/>
                    <a:pt x="74" y="90"/>
                    <a:pt x="71" y="90"/>
                  </a:cubicBezTo>
                  <a:cubicBezTo>
                    <a:pt x="70" y="90"/>
                    <a:pt x="71" y="90"/>
                    <a:pt x="69" y="91"/>
                  </a:cubicBezTo>
                  <a:cubicBezTo>
                    <a:pt x="68" y="90"/>
                    <a:pt x="68" y="90"/>
                    <a:pt x="68" y="90"/>
                  </a:cubicBezTo>
                  <a:cubicBezTo>
                    <a:pt x="68" y="89"/>
                    <a:pt x="67" y="87"/>
                    <a:pt x="67" y="86"/>
                  </a:cubicBezTo>
                  <a:cubicBezTo>
                    <a:pt x="66" y="86"/>
                    <a:pt x="66" y="86"/>
                    <a:pt x="66" y="86"/>
                  </a:cubicBezTo>
                  <a:cubicBezTo>
                    <a:pt x="66" y="86"/>
                    <a:pt x="66" y="86"/>
                    <a:pt x="66" y="86"/>
                  </a:cubicBezTo>
                  <a:cubicBezTo>
                    <a:pt x="65" y="87"/>
                    <a:pt x="65" y="87"/>
                    <a:pt x="65" y="87"/>
                  </a:cubicBezTo>
                  <a:cubicBezTo>
                    <a:pt x="64" y="87"/>
                    <a:pt x="64" y="87"/>
                    <a:pt x="63" y="88"/>
                  </a:cubicBezTo>
                  <a:cubicBezTo>
                    <a:pt x="63" y="88"/>
                    <a:pt x="63" y="88"/>
                    <a:pt x="63" y="88"/>
                  </a:cubicBezTo>
                  <a:cubicBezTo>
                    <a:pt x="62" y="90"/>
                    <a:pt x="62" y="90"/>
                    <a:pt x="62" y="90"/>
                  </a:cubicBezTo>
                  <a:cubicBezTo>
                    <a:pt x="62" y="90"/>
                    <a:pt x="62" y="90"/>
                    <a:pt x="62" y="90"/>
                  </a:cubicBezTo>
                  <a:cubicBezTo>
                    <a:pt x="61" y="89"/>
                    <a:pt x="61" y="89"/>
                    <a:pt x="61" y="89"/>
                  </a:cubicBezTo>
                  <a:cubicBezTo>
                    <a:pt x="61" y="88"/>
                    <a:pt x="61" y="88"/>
                    <a:pt x="61" y="88"/>
                  </a:cubicBezTo>
                  <a:cubicBezTo>
                    <a:pt x="60" y="87"/>
                    <a:pt x="60" y="87"/>
                    <a:pt x="60" y="87"/>
                  </a:cubicBezTo>
                  <a:cubicBezTo>
                    <a:pt x="58" y="87"/>
                    <a:pt x="58" y="87"/>
                    <a:pt x="56" y="87"/>
                  </a:cubicBezTo>
                  <a:cubicBezTo>
                    <a:pt x="56" y="87"/>
                    <a:pt x="56" y="87"/>
                    <a:pt x="56" y="87"/>
                  </a:cubicBezTo>
                  <a:cubicBezTo>
                    <a:pt x="55" y="87"/>
                    <a:pt x="55" y="87"/>
                    <a:pt x="55" y="87"/>
                  </a:cubicBezTo>
                  <a:cubicBezTo>
                    <a:pt x="54" y="87"/>
                    <a:pt x="54" y="87"/>
                    <a:pt x="54" y="87"/>
                  </a:cubicBezTo>
                  <a:cubicBezTo>
                    <a:pt x="52" y="87"/>
                    <a:pt x="52" y="87"/>
                    <a:pt x="52" y="87"/>
                  </a:cubicBezTo>
                  <a:cubicBezTo>
                    <a:pt x="52" y="87"/>
                    <a:pt x="52" y="87"/>
                    <a:pt x="52" y="87"/>
                  </a:cubicBezTo>
                  <a:cubicBezTo>
                    <a:pt x="51" y="88"/>
                    <a:pt x="52" y="88"/>
                    <a:pt x="51" y="89"/>
                  </a:cubicBezTo>
                  <a:cubicBezTo>
                    <a:pt x="51" y="89"/>
                    <a:pt x="51" y="89"/>
                    <a:pt x="51" y="89"/>
                  </a:cubicBezTo>
                  <a:cubicBezTo>
                    <a:pt x="50" y="89"/>
                    <a:pt x="50" y="89"/>
                    <a:pt x="50" y="89"/>
                  </a:cubicBezTo>
                  <a:cubicBezTo>
                    <a:pt x="50" y="87"/>
                    <a:pt x="50" y="87"/>
                    <a:pt x="50" y="87"/>
                  </a:cubicBezTo>
                  <a:cubicBezTo>
                    <a:pt x="49" y="87"/>
                    <a:pt x="49" y="87"/>
                    <a:pt x="49" y="87"/>
                  </a:cubicBezTo>
                  <a:cubicBezTo>
                    <a:pt x="47" y="87"/>
                    <a:pt x="48" y="87"/>
                    <a:pt x="47" y="87"/>
                  </a:cubicBezTo>
                  <a:cubicBezTo>
                    <a:pt x="46" y="87"/>
                    <a:pt x="46" y="87"/>
                    <a:pt x="46" y="87"/>
                  </a:cubicBezTo>
                  <a:cubicBezTo>
                    <a:pt x="46" y="86"/>
                    <a:pt x="46" y="86"/>
                    <a:pt x="46" y="86"/>
                  </a:cubicBezTo>
                  <a:cubicBezTo>
                    <a:pt x="44" y="84"/>
                    <a:pt x="44" y="84"/>
                    <a:pt x="44" y="84"/>
                  </a:cubicBezTo>
                  <a:cubicBezTo>
                    <a:pt x="44" y="84"/>
                    <a:pt x="44" y="84"/>
                    <a:pt x="44" y="84"/>
                  </a:cubicBezTo>
                  <a:cubicBezTo>
                    <a:pt x="41" y="84"/>
                    <a:pt x="39" y="83"/>
                    <a:pt x="37" y="83"/>
                  </a:cubicBezTo>
                  <a:cubicBezTo>
                    <a:pt x="36" y="82"/>
                    <a:pt x="36" y="82"/>
                    <a:pt x="36" y="82"/>
                  </a:cubicBezTo>
                  <a:cubicBezTo>
                    <a:pt x="32" y="82"/>
                    <a:pt x="31" y="80"/>
                    <a:pt x="21" y="81"/>
                  </a:cubicBezTo>
                  <a:cubicBezTo>
                    <a:pt x="18" y="82"/>
                    <a:pt x="17" y="81"/>
                    <a:pt x="13" y="82"/>
                  </a:cubicBezTo>
                  <a:cubicBezTo>
                    <a:pt x="13" y="82"/>
                    <a:pt x="13" y="82"/>
                    <a:pt x="13" y="82"/>
                  </a:cubicBezTo>
                  <a:cubicBezTo>
                    <a:pt x="12" y="84"/>
                    <a:pt x="12" y="84"/>
                    <a:pt x="12" y="84"/>
                  </a:cubicBezTo>
                  <a:cubicBezTo>
                    <a:pt x="10" y="86"/>
                    <a:pt x="11" y="85"/>
                    <a:pt x="9" y="87"/>
                  </a:cubicBezTo>
                  <a:cubicBezTo>
                    <a:pt x="8" y="87"/>
                    <a:pt x="8" y="87"/>
                    <a:pt x="8" y="87"/>
                  </a:cubicBezTo>
                  <a:cubicBezTo>
                    <a:pt x="7" y="86"/>
                    <a:pt x="7" y="86"/>
                    <a:pt x="7" y="86"/>
                  </a:cubicBezTo>
                  <a:cubicBezTo>
                    <a:pt x="6" y="86"/>
                    <a:pt x="7" y="86"/>
                    <a:pt x="6" y="86"/>
                  </a:cubicBezTo>
                  <a:cubicBezTo>
                    <a:pt x="5" y="86"/>
                    <a:pt x="5" y="86"/>
                    <a:pt x="5" y="86"/>
                  </a:cubicBezTo>
                  <a:cubicBezTo>
                    <a:pt x="5" y="87"/>
                    <a:pt x="5" y="87"/>
                    <a:pt x="5" y="87"/>
                  </a:cubicBezTo>
                  <a:cubicBezTo>
                    <a:pt x="5" y="88"/>
                    <a:pt x="5" y="88"/>
                    <a:pt x="5" y="88"/>
                  </a:cubicBezTo>
                  <a:cubicBezTo>
                    <a:pt x="5" y="88"/>
                    <a:pt x="5" y="88"/>
                    <a:pt x="5" y="88"/>
                  </a:cubicBezTo>
                  <a:cubicBezTo>
                    <a:pt x="4" y="86"/>
                    <a:pt x="4" y="86"/>
                    <a:pt x="4" y="86"/>
                  </a:cubicBezTo>
                  <a:cubicBezTo>
                    <a:pt x="4" y="85"/>
                    <a:pt x="4" y="85"/>
                    <a:pt x="4" y="85"/>
                  </a:cubicBezTo>
                  <a:cubicBezTo>
                    <a:pt x="4" y="84"/>
                    <a:pt x="4" y="84"/>
                    <a:pt x="5" y="83"/>
                  </a:cubicBezTo>
                  <a:cubicBezTo>
                    <a:pt x="5" y="82"/>
                    <a:pt x="5" y="82"/>
                    <a:pt x="5" y="82"/>
                  </a:cubicBezTo>
                  <a:cubicBezTo>
                    <a:pt x="5" y="80"/>
                    <a:pt x="5" y="80"/>
                    <a:pt x="5" y="80"/>
                  </a:cubicBezTo>
                  <a:cubicBezTo>
                    <a:pt x="5" y="79"/>
                    <a:pt x="5" y="79"/>
                    <a:pt x="5" y="79"/>
                  </a:cubicBezTo>
                  <a:cubicBezTo>
                    <a:pt x="5" y="78"/>
                    <a:pt x="5" y="78"/>
                    <a:pt x="4" y="78"/>
                  </a:cubicBezTo>
                  <a:cubicBezTo>
                    <a:pt x="3" y="77"/>
                    <a:pt x="3" y="77"/>
                    <a:pt x="3" y="77"/>
                  </a:cubicBezTo>
                  <a:cubicBezTo>
                    <a:pt x="3" y="76"/>
                    <a:pt x="3" y="76"/>
                    <a:pt x="3" y="76"/>
                  </a:cubicBezTo>
                  <a:cubicBezTo>
                    <a:pt x="1" y="76"/>
                    <a:pt x="2" y="76"/>
                    <a:pt x="0" y="75"/>
                  </a:cubicBezTo>
                  <a:cubicBezTo>
                    <a:pt x="0" y="74"/>
                    <a:pt x="0" y="74"/>
                    <a:pt x="0" y="74"/>
                  </a:cubicBezTo>
                  <a:cubicBezTo>
                    <a:pt x="0" y="70"/>
                    <a:pt x="4" y="69"/>
                    <a:pt x="7" y="67"/>
                  </a:cubicBezTo>
                  <a:cubicBezTo>
                    <a:pt x="8" y="67"/>
                    <a:pt x="8" y="67"/>
                    <a:pt x="8" y="67"/>
                  </a:cubicBezTo>
                  <a:cubicBezTo>
                    <a:pt x="9" y="59"/>
                    <a:pt x="6" y="55"/>
                    <a:pt x="3" y="43"/>
                  </a:cubicBezTo>
                  <a:cubicBezTo>
                    <a:pt x="4" y="44"/>
                    <a:pt x="4" y="44"/>
                    <a:pt x="4" y="44"/>
                  </a:cubicBezTo>
                  <a:cubicBezTo>
                    <a:pt x="6" y="44"/>
                    <a:pt x="6" y="44"/>
                    <a:pt x="6" y="44"/>
                  </a:cubicBezTo>
                  <a:cubicBezTo>
                    <a:pt x="8" y="43"/>
                    <a:pt x="8" y="43"/>
                    <a:pt x="8" y="43"/>
                  </a:cubicBezTo>
                  <a:cubicBezTo>
                    <a:pt x="9" y="44"/>
                    <a:pt x="9" y="44"/>
                    <a:pt x="9" y="44"/>
                  </a:cubicBezTo>
                  <a:cubicBezTo>
                    <a:pt x="10" y="43"/>
                    <a:pt x="10" y="43"/>
                    <a:pt x="11" y="43"/>
                  </a:cubicBezTo>
                  <a:cubicBezTo>
                    <a:pt x="12" y="44"/>
                    <a:pt x="12" y="44"/>
                    <a:pt x="12" y="44"/>
                  </a:cubicBezTo>
                  <a:cubicBezTo>
                    <a:pt x="13" y="44"/>
                    <a:pt x="13" y="44"/>
                    <a:pt x="13" y="44"/>
                  </a:cubicBezTo>
                  <a:cubicBezTo>
                    <a:pt x="15" y="43"/>
                    <a:pt x="14" y="44"/>
                    <a:pt x="16" y="43"/>
                  </a:cubicBezTo>
                  <a:cubicBezTo>
                    <a:pt x="18" y="43"/>
                    <a:pt x="18" y="43"/>
                    <a:pt x="18" y="43"/>
                  </a:cubicBezTo>
                  <a:cubicBezTo>
                    <a:pt x="18" y="42"/>
                    <a:pt x="18" y="42"/>
                    <a:pt x="18" y="42"/>
                  </a:cubicBezTo>
                  <a:cubicBezTo>
                    <a:pt x="18" y="40"/>
                    <a:pt x="18" y="40"/>
                    <a:pt x="18" y="40"/>
                  </a:cubicBezTo>
                  <a:cubicBezTo>
                    <a:pt x="19" y="39"/>
                    <a:pt x="19" y="39"/>
                    <a:pt x="19" y="39"/>
                  </a:cubicBezTo>
                  <a:cubicBezTo>
                    <a:pt x="21" y="40"/>
                    <a:pt x="21" y="40"/>
                    <a:pt x="21" y="40"/>
                  </a:cubicBezTo>
                  <a:cubicBezTo>
                    <a:pt x="21" y="39"/>
                    <a:pt x="21" y="39"/>
                    <a:pt x="21" y="39"/>
                  </a:cubicBezTo>
                  <a:cubicBezTo>
                    <a:pt x="22" y="38"/>
                    <a:pt x="22" y="38"/>
                    <a:pt x="22" y="38"/>
                  </a:cubicBezTo>
                  <a:cubicBezTo>
                    <a:pt x="23" y="37"/>
                    <a:pt x="23" y="37"/>
                    <a:pt x="23" y="37"/>
                  </a:cubicBezTo>
                  <a:cubicBezTo>
                    <a:pt x="24" y="37"/>
                    <a:pt x="24" y="37"/>
                    <a:pt x="24" y="37"/>
                  </a:cubicBezTo>
                  <a:cubicBezTo>
                    <a:pt x="25" y="37"/>
                    <a:pt x="25" y="37"/>
                    <a:pt x="25" y="37"/>
                  </a:cubicBezTo>
                  <a:cubicBezTo>
                    <a:pt x="26" y="37"/>
                    <a:pt x="26" y="37"/>
                    <a:pt x="26" y="37"/>
                  </a:cubicBezTo>
                  <a:cubicBezTo>
                    <a:pt x="26" y="38"/>
                    <a:pt x="26" y="38"/>
                    <a:pt x="26" y="38"/>
                  </a:cubicBezTo>
                  <a:cubicBezTo>
                    <a:pt x="26" y="39"/>
                    <a:pt x="26" y="39"/>
                    <a:pt x="26" y="39"/>
                  </a:cubicBezTo>
                  <a:cubicBezTo>
                    <a:pt x="26" y="39"/>
                    <a:pt x="26" y="39"/>
                    <a:pt x="26" y="39"/>
                  </a:cubicBezTo>
                  <a:cubicBezTo>
                    <a:pt x="27" y="40"/>
                    <a:pt x="27" y="40"/>
                    <a:pt x="27" y="40"/>
                  </a:cubicBezTo>
                  <a:cubicBezTo>
                    <a:pt x="28" y="40"/>
                    <a:pt x="28" y="40"/>
                    <a:pt x="28" y="40"/>
                  </a:cubicBezTo>
                  <a:cubicBezTo>
                    <a:pt x="29" y="39"/>
                    <a:pt x="29" y="39"/>
                    <a:pt x="29" y="39"/>
                  </a:cubicBezTo>
                  <a:cubicBezTo>
                    <a:pt x="29" y="39"/>
                    <a:pt x="29" y="39"/>
                    <a:pt x="29" y="39"/>
                  </a:cubicBezTo>
                  <a:cubicBezTo>
                    <a:pt x="29" y="38"/>
                    <a:pt x="29" y="38"/>
                    <a:pt x="29" y="37"/>
                  </a:cubicBezTo>
                  <a:cubicBezTo>
                    <a:pt x="28" y="37"/>
                    <a:pt x="28" y="37"/>
                    <a:pt x="28" y="37"/>
                  </a:cubicBezTo>
                  <a:cubicBezTo>
                    <a:pt x="27" y="36"/>
                    <a:pt x="27" y="36"/>
                    <a:pt x="27" y="36"/>
                  </a:cubicBezTo>
                  <a:cubicBezTo>
                    <a:pt x="26" y="36"/>
                    <a:pt x="26" y="36"/>
                    <a:pt x="26" y="36"/>
                  </a:cubicBezTo>
                  <a:cubicBezTo>
                    <a:pt x="26" y="36"/>
                    <a:pt x="26" y="36"/>
                    <a:pt x="26" y="36"/>
                  </a:cubicBezTo>
                  <a:cubicBezTo>
                    <a:pt x="27" y="34"/>
                    <a:pt x="27" y="33"/>
                    <a:pt x="28" y="31"/>
                  </a:cubicBezTo>
                  <a:cubicBezTo>
                    <a:pt x="28" y="31"/>
                    <a:pt x="28" y="29"/>
                    <a:pt x="28" y="28"/>
                  </a:cubicBezTo>
                  <a:cubicBezTo>
                    <a:pt x="29" y="26"/>
                    <a:pt x="29" y="27"/>
                    <a:pt x="30" y="25"/>
                  </a:cubicBezTo>
                  <a:cubicBezTo>
                    <a:pt x="31" y="24"/>
                    <a:pt x="31" y="24"/>
                    <a:pt x="33" y="24"/>
                  </a:cubicBezTo>
                  <a:cubicBezTo>
                    <a:pt x="33" y="23"/>
                    <a:pt x="33" y="23"/>
                    <a:pt x="33" y="23"/>
                  </a:cubicBezTo>
                  <a:cubicBezTo>
                    <a:pt x="34" y="21"/>
                    <a:pt x="34" y="22"/>
                    <a:pt x="34" y="21"/>
                  </a:cubicBezTo>
                  <a:cubicBezTo>
                    <a:pt x="35" y="20"/>
                    <a:pt x="35" y="20"/>
                    <a:pt x="35" y="20"/>
                  </a:cubicBezTo>
                  <a:cubicBezTo>
                    <a:pt x="38" y="20"/>
                    <a:pt x="38" y="20"/>
                    <a:pt x="38" y="20"/>
                  </a:cubicBezTo>
                  <a:cubicBezTo>
                    <a:pt x="39" y="19"/>
                    <a:pt x="39" y="19"/>
                    <a:pt x="39" y="19"/>
                  </a:cubicBezTo>
                  <a:cubicBezTo>
                    <a:pt x="39" y="19"/>
                    <a:pt x="39" y="19"/>
                    <a:pt x="39" y="19"/>
                  </a:cubicBezTo>
                  <a:cubicBezTo>
                    <a:pt x="40" y="18"/>
                    <a:pt x="40" y="18"/>
                    <a:pt x="40" y="18"/>
                  </a:cubicBezTo>
                  <a:cubicBezTo>
                    <a:pt x="40" y="17"/>
                    <a:pt x="40" y="17"/>
                    <a:pt x="40" y="17"/>
                  </a:cubicBezTo>
                  <a:cubicBezTo>
                    <a:pt x="39" y="17"/>
                    <a:pt x="40" y="17"/>
                    <a:pt x="37" y="17"/>
                  </a:cubicBezTo>
                  <a:cubicBezTo>
                    <a:pt x="37" y="16"/>
                    <a:pt x="37" y="16"/>
                    <a:pt x="37" y="16"/>
                  </a:cubicBezTo>
                  <a:cubicBezTo>
                    <a:pt x="37" y="14"/>
                    <a:pt x="38" y="13"/>
                    <a:pt x="38" y="10"/>
                  </a:cubicBezTo>
                  <a:cubicBezTo>
                    <a:pt x="38" y="10"/>
                    <a:pt x="38" y="10"/>
                    <a:pt x="38" y="10"/>
                  </a:cubicBezTo>
                  <a:cubicBezTo>
                    <a:pt x="40" y="9"/>
                    <a:pt x="40" y="9"/>
                    <a:pt x="40" y="9"/>
                  </a:cubicBezTo>
                  <a:cubicBezTo>
                    <a:pt x="41" y="9"/>
                    <a:pt x="41" y="9"/>
                    <a:pt x="41" y="9"/>
                  </a:cubicBezTo>
                  <a:cubicBezTo>
                    <a:pt x="42" y="7"/>
                    <a:pt x="42" y="7"/>
                    <a:pt x="42" y="7"/>
                  </a:cubicBezTo>
                  <a:cubicBezTo>
                    <a:pt x="43" y="7"/>
                    <a:pt x="43" y="7"/>
                    <a:pt x="43" y="7"/>
                  </a:cubicBezTo>
                  <a:cubicBezTo>
                    <a:pt x="48" y="7"/>
                    <a:pt x="44" y="7"/>
                    <a:pt x="49" y="7"/>
                  </a:cubicBezTo>
                  <a:cubicBezTo>
                    <a:pt x="49" y="7"/>
                    <a:pt x="49" y="7"/>
                    <a:pt x="49" y="7"/>
                  </a:cubicBezTo>
                  <a:cubicBezTo>
                    <a:pt x="50" y="5"/>
                    <a:pt x="50" y="5"/>
                    <a:pt x="50" y="5"/>
                  </a:cubicBezTo>
                  <a:cubicBezTo>
                    <a:pt x="52" y="2"/>
                    <a:pt x="51" y="3"/>
                    <a:pt x="54" y="1"/>
                  </a:cubicBezTo>
                  <a:cubicBezTo>
                    <a:pt x="55" y="0"/>
                    <a:pt x="55" y="0"/>
                    <a:pt x="55" y="0"/>
                  </a:cubicBezTo>
                  <a:lnTo>
                    <a:pt x="56"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40">
              <a:extLst>
                <a:ext uri="{FF2B5EF4-FFF2-40B4-BE49-F238E27FC236}">
                  <a16:creationId xmlns:a16="http://schemas.microsoft.com/office/drawing/2014/main" id="{8F6DFCF5-9F9B-46BC-87A2-E4B7632CBFC8}"/>
                </a:ext>
              </a:extLst>
            </p:cNvPr>
            <p:cNvSpPr>
              <a:spLocks noEditPoints="1"/>
            </p:cNvSpPr>
            <p:nvPr/>
          </p:nvSpPr>
          <p:spPr bwMode="auto">
            <a:xfrm>
              <a:off x="7522740" y="8152161"/>
              <a:ext cx="66489" cy="123479"/>
            </a:xfrm>
            <a:custGeom>
              <a:avLst/>
              <a:gdLst>
                <a:gd name="T0" fmla="*/ 10 w 16"/>
                <a:gd name="T1" fmla="*/ 0 h 30"/>
                <a:gd name="T2" fmla="*/ 10 w 16"/>
                <a:gd name="T3" fmla="*/ 1 h 30"/>
                <a:gd name="T4" fmla="*/ 10 w 16"/>
                <a:gd name="T5" fmla="*/ 2 h 30"/>
                <a:gd name="T6" fmla="*/ 12 w 16"/>
                <a:gd name="T7" fmla="*/ 2 h 30"/>
                <a:gd name="T8" fmla="*/ 13 w 16"/>
                <a:gd name="T9" fmla="*/ 3 h 30"/>
                <a:gd name="T10" fmla="*/ 11 w 16"/>
                <a:gd name="T11" fmla="*/ 10 h 30"/>
                <a:gd name="T12" fmla="*/ 11 w 16"/>
                <a:gd name="T13" fmla="*/ 11 h 30"/>
                <a:gd name="T14" fmla="*/ 11 w 16"/>
                <a:gd name="T15" fmla="*/ 18 h 30"/>
                <a:gd name="T16" fmla="*/ 10 w 16"/>
                <a:gd name="T17" fmla="*/ 22 h 30"/>
                <a:gd name="T18" fmla="*/ 7 w 16"/>
                <a:gd name="T19" fmla="*/ 26 h 30"/>
                <a:gd name="T20" fmla="*/ 6 w 16"/>
                <a:gd name="T21" fmla="*/ 26 h 30"/>
                <a:gd name="T22" fmla="*/ 3 w 16"/>
                <a:gd name="T23" fmla="*/ 30 h 30"/>
                <a:gd name="T24" fmla="*/ 4 w 16"/>
                <a:gd name="T25" fmla="*/ 30 h 30"/>
                <a:gd name="T26" fmla="*/ 0 w 16"/>
                <a:gd name="T27" fmla="*/ 30 h 30"/>
                <a:gd name="T28" fmla="*/ 0 w 16"/>
                <a:gd name="T29" fmla="*/ 30 h 30"/>
                <a:gd name="T30" fmla="*/ 1 w 16"/>
                <a:gd name="T31" fmla="*/ 7 h 30"/>
                <a:gd name="T32" fmla="*/ 1 w 16"/>
                <a:gd name="T33" fmla="*/ 6 h 30"/>
                <a:gd name="T34" fmla="*/ 2 w 16"/>
                <a:gd name="T35" fmla="*/ 6 h 30"/>
                <a:gd name="T36" fmla="*/ 4 w 16"/>
                <a:gd name="T37" fmla="*/ 7 h 30"/>
                <a:gd name="T38" fmla="*/ 4 w 16"/>
                <a:gd name="T39" fmla="*/ 7 h 30"/>
                <a:gd name="T40" fmla="*/ 5 w 16"/>
                <a:gd name="T41" fmla="*/ 6 h 30"/>
                <a:gd name="T42" fmla="*/ 8 w 16"/>
                <a:gd name="T43" fmla="*/ 0 h 30"/>
                <a:gd name="T44" fmla="*/ 9 w 16"/>
                <a:gd name="T45" fmla="*/ 0 h 30"/>
                <a:gd name="T46" fmla="*/ 10 w 16"/>
                <a:gd name="T47" fmla="*/ 0 h 30"/>
                <a:gd name="T48" fmla="*/ 14 w 16"/>
                <a:gd name="T49" fmla="*/ 7 h 30"/>
                <a:gd name="T50" fmla="*/ 14 w 16"/>
                <a:gd name="T51" fmla="*/ 7 h 30"/>
                <a:gd name="T52" fmla="*/ 14 w 16"/>
                <a:gd name="T53" fmla="*/ 6 h 30"/>
                <a:gd name="T54" fmla="*/ 15 w 16"/>
                <a:gd name="T55" fmla="*/ 4 h 30"/>
                <a:gd name="T56" fmla="*/ 15 w 16"/>
                <a:gd name="T57" fmla="*/ 4 h 30"/>
                <a:gd name="T58" fmla="*/ 15 w 16"/>
                <a:gd name="T59" fmla="*/ 4 h 30"/>
                <a:gd name="T60" fmla="*/ 14 w 16"/>
                <a:gd name="T61" fmla="*/ 7 h 30"/>
                <a:gd name="T62" fmla="*/ 15 w 16"/>
                <a:gd name="T63" fmla="*/ 12 h 30"/>
                <a:gd name="T64" fmla="*/ 14 w 16"/>
                <a:gd name="T65" fmla="*/ 14 h 30"/>
                <a:gd name="T66" fmla="*/ 14 w 16"/>
                <a:gd name="T67" fmla="*/ 14 h 30"/>
                <a:gd name="T68" fmla="*/ 15 w 16"/>
                <a:gd name="T69" fmla="*/ 12 h 30"/>
                <a:gd name="T70" fmla="*/ 16 w 16"/>
                <a:gd name="T71" fmla="*/ 12 h 30"/>
                <a:gd name="T72" fmla="*/ 16 w 16"/>
                <a:gd name="T73" fmla="*/ 11 h 30"/>
                <a:gd name="T74" fmla="*/ 16 w 16"/>
                <a:gd name="T75" fmla="*/ 11 h 30"/>
                <a:gd name="T76" fmla="*/ 16 w 16"/>
                <a:gd name="T77" fmla="*/ 12 h 30"/>
                <a:gd name="T78" fmla="*/ 15 w 16"/>
                <a:gd name="T7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 h="30">
                  <a:moveTo>
                    <a:pt x="10" y="0"/>
                  </a:moveTo>
                  <a:cubicBezTo>
                    <a:pt x="10" y="1"/>
                    <a:pt x="10" y="1"/>
                    <a:pt x="10" y="1"/>
                  </a:cubicBezTo>
                  <a:cubicBezTo>
                    <a:pt x="10" y="2"/>
                    <a:pt x="10" y="2"/>
                    <a:pt x="10" y="2"/>
                  </a:cubicBezTo>
                  <a:cubicBezTo>
                    <a:pt x="11" y="1"/>
                    <a:pt x="11" y="2"/>
                    <a:pt x="12" y="2"/>
                  </a:cubicBezTo>
                  <a:cubicBezTo>
                    <a:pt x="13" y="3"/>
                    <a:pt x="13" y="3"/>
                    <a:pt x="13" y="3"/>
                  </a:cubicBezTo>
                  <a:cubicBezTo>
                    <a:pt x="13" y="4"/>
                    <a:pt x="11" y="9"/>
                    <a:pt x="11" y="10"/>
                  </a:cubicBezTo>
                  <a:cubicBezTo>
                    <a:pt x="11" y="11"/>
                    <a:pt x="11" y="11"/>
                    <a:pt x="11" y="11"/>
                  </a:cubicBezTo>
                  <a:cubicBezTo>
                    <a:pt x="10" y="14"/>
                    <a:pt x="10" y="14"/>
                    <a:pt x="11" y="18"/>
                  </a:cubicBezTo>
                  <a:cubicBezTo>
                    <a:pt x="10" y="22"/>
                    <a:pt x="10" y="22"/>
                    <a:pt x="10" y="22"/>
                  </a:cubicBezTo>
                  <a:cubicBezTo>
                    <a:pt x="8" y="25"/>
                    <a:pt x="10" y="22"/>
                    <a:pt x="7" y="26"/>
                  </a:cubicBezTo>
                  <a:cubicBezTo>
                    <a:pt x="6" y="26"/>
                    <a:pt x="6" y="26"/>
                    <a:pt x="6" y="26"/>
                  </a:cubicBezTo>
                  <a:cubicBezTo>
                    <a:pt x="5" y="27"/>
                    <a:pt x="4" y="29"/>
                    <a:pt x="3" y="30"/>
                  </a:cubicBezTo>
                  <a:cubicBezTo>
                    <a:pt x="4" y="30"/>
                    <a:pt x="4" y="30"/>
                    <a:pt x="4" y="30"/>
                  </a:cubicBezTo>
                  <a:cubicBezTo>
                    <a:pt x="1" y="30"/>
                    <a:pt x="3" y="30"/>
                    <a:pt x="0" y="30"/>
                  </a:cubicBezTo>
                  <a:cubicBezTo>
                    <a:pt x="0" y="30"/>
                    <a:pt x="0" y="30"/>
                    <a:pt x="0" y="30"/>
                  </a:cubicBezTo>
                  <a:cubicBezTo>
                    <a:pt x="0" y="29"/>
                    <a:pt x="1" y="8"/>
                    <a:pt x="1" y="7"/>
                  </a:cubicBezTo>
                  <a:cubicBezTo>
                    <a:pt x="1" y="6"/>
                    <a:pt x="1" y="6"/>
                    <a:pt x="1" y="6"/>
                  </a:cubicBezTo>
                  <a:cubicBezTo>
                    <a:pt x="2" y="6"/>
                    <a:pt x="2" y="6"/>
                    <a:pt x="2" y="6"/>
                  </a:cubicBezTo>
                  <a:cubicBezTo>
                    <a:pt x="3" y="6"/>
                    <a:pt x="3" y="6"/>
                    <a:pt x="4" y="7"/>
                  </a:cubicBezTo>
                  <a:cubicBezTo>
                    <a:pt x="4" y="7"/>
                    <a:pt x="4" y="7"/>
                    <a:pt x="4" y="7"/>
                  </a:cubicBezTo>
                  <a:cubicBezTo>
                    <a:pt x="5" y="6"/>
                    <a:pt x="5" y="6"/>
                    <a:pt x="5" y="6"/>
                  </a:cubicBezTo>
                  <a:cubicBezTo>
                    <a:pt x="7" y="3"/>
                    <a:pt x="7" y="4"/>
                    <a:pt x="8" y="0"/>
                  </a:cubicBezTo>
                  <a:cubicBezTo>
                    <a:pt x="9" y="0"/>
                    <a:pt x="9" y="0"/>
                    <a:pt x="9" y="0"/>
                  </a:cubicBezTo>
                  <a:cubicBezTo>
                    <a:pt x="10" y="0"/>
                    <a:pt x="9" y="0"/>
                    <a:pt x="10" y="0"/>
                  </a:cubicBezTo>
                  <a:close/>
                  <a:moveTo>
                    <a:pt x="14" y="7"/>
                  </a:moveTo>
                  <a:cubicBezTo>
                    <a:pt x="14" y="7"/>
                    <a:pt x="14" y="7"/>
                    <a:pt x="14" y="7"/>
                  </a:cubicBezTo>
                  <a:cubicBezTo>
                    <a:pt x="14" y="6"/>
                    <a:pt x="14" y="6"/>
                    <a:pt x="14" y="6"/>
                  </a:cubicBezTo>
                  <a:cubicBezTo>
                    <a:pt x="14" y="5"/>
                    <a:pt x="15" y="5"/>
                    <a:pt x="15" y="4"/>
                  </a:cubicBezTo>
                  <a:cubicBezTo>
                    <a:pt x="15" y="4"/>
                    <a:pt x="15" y="4"/>
                    <a:pt x="15" y="4"/>
                  </a:cubicBezTo>
                  <a:cubicBezTo>
                    <a:pt x="15" y="4"/>
                    <a:pt x="15" y="4"/>
                    <a:pt x="15" y="4"/>
                  </a:cubicBezTo>
                  <a:cubicBezTo>
                    <a:pt x="14" y="7"/>
                    <a:pt x="14" y="7"/>
                    <a:pt x="14" y="7"/>
                  </a:cubicBezTo>
                  <a:close/>
                  <a:moveTo>
                    <a:pt x="15" y="12"/>
                  </a:moveTo>
                  <a:cubicBezTo>
                    <a:pt x="14" y="14"/>
                    <a:pt x="14" y="14"/>
                    <a:pt x="14" y="14"/>
                  </a:cubicBezTo>
                  <a:cubicBezTo>
                    <a:pt x="14" y="14"/>
                    <a:pt x="14" y="14"/>
                    <a:pt x="14" y="14"/>
                  </a:cubicBezTo>
                  <a:cubicBezTo>
                    <a:pt x="15" y="12"/>
                    <a:pt x="15" y="12"/>
                    <a:pt x="15" y="12"/>
                  </a:cubicBezTo>
                  <a:cubicBezTo>
                    <a:pt x="15" y="12"/>
                    <a:pt x="15" y="12"/>
                    <a:pt x="16" y="12"/>
                  </a:cubicBezTo>
                  <a:cubicBezTo>
                    <a:pt x="16" y="11"/>
                    <a:pt x="16" y="11"/>
                    <a:pt x="16" y="11"/>
                  </a:cubicBezTo>
                  <a:cubicBezTo>
                    <a:pt x="16" y="11"/>
                    <a:pt x="16" y="11"/>
                    <a:pt x="16" y="11"/>
                  </a:cubicBezTo>
                  <a:cubicBezTo>
                    <a:pt x="16" y="12"/>
                    <a:pt x="16" y="12"/>
                    <a:pt x="16" y="12"/>
                  </a:cubicBezTo>
                  <a:cubicBezTo>
                    <a:pt x="15" y="12"/>
                    <a:pt x="15" y="12"/>
                    <a:pt x="15"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41">
              <a:extLst>
                <a:ext uri="{FF2B5EF4-FFF2-40B4-BE49-F238E27FC236}">
                  <a16:creationId xmlns:a16="http://schemas.microsoft.com/office/drawing/2014/main" id="{3E83C009-083B-426A-9624-D786F10064B9}"/>
                </a:ext>
              </a:extLst>
            </p:cNvPr>
            <p:cNvSpPr>
              <a:spLocks noEditPoints="1"/>
            </p:cNvSpPr>
            <p:nvPr/>
          </p:nvSpPr>
          <p:spPr bwMode="auto">
            <a:xfrm>
              <a:off x="5100645" y="1512764"/>
              <a:ext cx="4127062" cy="5371357"/>
            </a:xfrm>
            <a:custGeom>
              <a:avLst/>
              <a:gdLst>
                <a:gd name="T0" fmla="*/ 707 w 991"/>
                <a:gd name="T1" fmla="*/ 298 h 1290"/>
                <a:gd name="T2" fmla="*/ 640 w 991"/>
                <a:gd name="T3" fmla="*/ 385 h 1290"/>
                <a:gd name="T4" fmla="*/ 576 w 991"/>
                <a:gd name="T5" fmla="*/ 149 h 1290"/>
                <a:gd name="T6" fmla="*/ 581 w 991"/>
                <a:gd name="T7" fmla="*/ 207 h 1290"/>
                <a:gd name="T8" fmla="*/ 513 w 991"/>
                <a:gd name="T9" fmla="*/ 263 h 1290"/>
                <a:gd name="T10" fmla="*/ 406 w 991"/>
                <a:gd name="T11" fmla="*/ 327 h 1290"/>
                <a:gd name="T12" fmla="*/ 346 w 991"/>
                <a:gd name="T13" fmla="*/ 371 h 1290"/>
                <a:gd name="T14" fmla="*/ 256 w 991"/>
                <a:gd name="T15" fmla="*/ 423 h 1290"/>
                <a:gd name="T16" fmla="*/ 586 w 991"/>
                <a:gd name="T17" fmla="*/ 482 h 1290"/>
                <a:gd name="T18" fmla="*/ 578 w 991"/>
                <a:gd name="T19" fmla="*/ 522 h 1290"/>
                <a:gd name="T20" fmla="*/ 314 w 991"/>
                <a:gd name="T21" fmla="*/ 529 h 1290"/>
                <a:gd name="T22" fmla="*/ 369 w 991"/>
                <a:gd name="T23" fmla="*/ 448 h 1290"/>
                <a:gd name="T24" fmla="*/ 450 w 991"/>
                <a:gd name="T25" fmla="*/ 438 h 1290"/>
                <a:gd name="T26" fmla="*/ 533 w 991"/>
                <a:gd name="T27" fmla="*/ 514 h 1290"/>
                <a:gd name="T28" fmla="*/ 183 w 991"/>
                <a:gd name="T29" fmla="*/ 532 h 1290"/>
                <a:gd name="T30" fmla="*/ 491 w 991"/>
                <a:gd name="T31" fmla="*/ 634 h 1290"/>
                <a:gd name="T32" fmla="*/ 623 w 991"/>
                <a:gd name="T33" fmla="*/ 581 h 1290"/>
                <a:gd name="T34" fmla="*/ 775 w 991"/>
                <a:gd name="T35" fmla="*/ 655 h 1290"/>
                <a:gd name="T36" fmla="*/ 830 w 991"/>
                <a:gd name="T37" fmla="*/ 743 h 1290"/>
                <a:gd name="T38" fmla="*/ 861 w 991"/>
                <a:gd name="T39" fmla="*/ 828 h 1290"/>
                <a:gd name="T40" fmla="*/ 858 w 991"/>
                <a:gd name="T41" fmla="*/ 883 h 1290"/>
                <a:gd name="T42" fmla="*/ 742 w 991"/>
                <a:gd name="T43" fmla="*/ 844 h 1290"/>
                <a:gd name="T44" fmla="*/ 725 w 991"/>
                <a:gd name="T45" fmla="*/ 710 h 1290"/>
                <a:gd name="T46" fmla="*/ 726 w 991"/>
                <a:gd name="T47" fmla="*/ 585 h 1290"/>
                <a:gd name="T48" fmla="*/ 438 w 991"/>
                <a:gd name="T49" fmla="*/ 683 h 1290"/>
                <a:gd name="T50" fmla="*/ 256 w 991"/>
                <a:gd name="T51" fmla="*/ 640 h 1290"/>
                <a:gd name="T52" fmla="*/ 697 w 991"/>
                <a:gd name="T53" fmla="*/ 1272 h 1290"/>
                <a:gd name="T54" fmla="*/ 686 w 991"/>
                <a:gd name="T55" fmla="*/ 1241 h 1290"/>
                <a:gd name="T56" fmla="*/ 628 w 991"/>
                <a:gd name="T57" fmla="*/ 1197 h 1290"/>
                <a:gd name="T58" fmla="*/ 201 w 991"/>
                <a:gd name="T59" fmla="*/ 1172 h 1290"/>
                <a:gd name="T60" fmla="*/ 154 w 991"/>
                <a:gd name="T61" fmla="*/ 1114 h 1290"/>
                <a:gd name="T62" fmla="*/ 100 w 991"/>
                <a:gd name="T63" fmla="*/ 1024 h 1290"/>
                <a:gd name="T64" fmla="*/ 87 w 991"/>
                <a:gd name="T65" fmla="*/ 732 h 1290"/>
                <a:gd name="T66" fmla="*/ 293 w 991"/>
                <a:gd name="T67" fmla="*/ 760 h 1290"/>
                <a:gd name="T68" fmla="*/ 433 w 991"/>
                <a:gd name="T69" fmla="*/ 761 h 1290"/>
                <a:gd name="T70" fmla="*/ 526 w 991"/>
                <a:gd name="T71" fmla="*/ 720 h 1290"/>
                <a:gd name="T72" fmla="*/ 568 w 991"/>
                <a:gd name="T73" fmla="*/ 709 h 1290"/>
                <a:gd name="T74" fmla="*/ 668 w 991"/>
                <a:gd name="T75" fmla="*/ 782 h 1290"/>
                <a:gd name="T76" fmla="*/ 534 w 991"/>
                <a:gd name="T77" fmla="*/ 864 h 1290"/>
                <a:gd name="T78" fmla="*/ 600 w 991"/>
                <a:gd name="T79" fmla="*/ 1045 h 1290"/>
                <a:gd name="T80" fmla="*/ 713 w 991"/>
                <a:gd name="T81" fmla="*/ 948 h 1290"/>
                <a:gd name="T82" fmla="*/ 808 w 991"/>
                <a:gd name="T83" fmla="*/ 1006 h 1290"/>
                <a:gd name="T84" fmla="*/ 877 w 991"/>
                <a:gd name="T85" fmla="*/ 1000 h 1290"/>
                <a:gd name="T86" fmla="*/ 920 w 991"/>
                <a:gd name="T87" fmla="*/ 1085 h 1290"/>
                <a:gd name="T88" fmla="*/ 786 w 991"/>
                <a:gd name="T89" fmla="*/ 1184 h 1290"/>
                <a:gd name="T90" fmla="*/ 691 w 991"/>
                <a:gd name="T91" fmla="*/ 702 h 1290"/>
                <a:gd name="T92" fmla="*/ 569 w 991"/>
                <a:gd name="T93" fmla="*/ 710 h 1290"/>
                <a:gd name="T94" fmla="*/ 725 w 991"/>
                <a:gd name="T95" fmla="*/ 745 h 1290"/>
                <a:gd name="T96" fmla="*/ 630 w 991"/>
                <a:gd name="T97" fmla="*/ 821 h 1290"/>
                <a:gd name="T98" fmla="*/ 654 w 991"/>
                <a:gd name="T99" fmla="*/ 891 h 1290"/>
                <a:gd name="T100" fmla="*/ 683 w 991"/>
                <a:gd name="T101" fmla="*/ 966 h 1290"/>
                <a:gd name="T102" fmla="*/ 698 w 991"/>
                <a:gd name="T103" fmla="*/ 1042 h 1290"/>
                <a:gd name="T104" fmla="*/ 137 w 991"/>
                <a:gd name="T105" fmla="*/ 1107 h 1290"/>
                <a:gd name="T106" fmla="*/ 145 w 991"/>
                <a:gd name="T107" fmla="*/ 1127 h 1290"/>
                <a:gd name="T108" fmla="*/ 984 w 991"/>
                <a:gd name="T109" fmla="*/ 1185 h 1290"/>
                <a:gd name="T110" fmla="*/ 922 w 991"/>
                <a:gd name="T111" fmla="*/ 1179 h 1290"/>
                <a:gd name="T112" fmla="*/ 164 w 991"/>
                <a:gd name="T113" fmla="*/ 1163 h 1290"/>
                <a:gd name="T114" fmla="*/ 968 w 991"/>
                <a:gd name="T115" fmla="*/ 1166 h 1290"/>
                <a:gd name="T116" fmla="*/ 835 w 991"/>
                <a:gd name="T117" fmla="*/ 1191 h 1290"/>
                <a:gd name="T118" fmla="*/ 862 w 991"/>
                <a:gd name="T119" fmla="*/ 1238 h 1290"/>
                <a:gd name="T120" fmla="*/ 886 w 991"/>
                <a:gd name="T121" fmla="*/ 1204 h 1290"/>
                <a:gd name="T122" fmla="*/ 785 w 991"/>
                <a:gd name="T123" fmla="*/ 1210 h 1290"/>
                <a:gd name="T124" fmla="*/ 755 w 991"/>
                <a:gd name="T125" fmla="*/ 1231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1290">
                  <a:moveTo>
                    <a:pt x="812" y="11"/>
                  </a:moveTo>
                  <a:cubicBezTo>
                    <a:pt x="815" y="10"/>
                    <a:pt x="815" y="10"/>
                    <a:pt x="815" y="10"/>
                  </a:cubicBezTo>
                  <a:cubicBezTo>
                    <a:pt x="818" y="14"/>
                    <a:pt x="818" y="14"/>
                    <a:pt x="818" y="14"/>
                  </a:cubicBezTo>
                  <a:cubicBezTo>
                    <a:pt x="820" y="15"/>
                    <a:pt x="820" y="15"/>
                    <a:pt x="820" y="15"/>
                  </a:cubicBezTo>
                  <a:cubicBezTo>
                    <a:pt x="823" y="14"/>
                    <a:pt x="823" y="14"/>
                    <a:pt x="823" y="14"/>
                  </a:cubicBezTo>
                  <a:cubicBezTo>
                    <a:pt x="826" y="15"/>
                    <a:pt x="826" y="15"/>
                    <a:pt x="826" y="15"/>
                  </a:cubicBezTo>
                  <a:cubicBezTo>
                    <a:pt x="835" y="16"/>
                    <a:pt x="835" y="16"/>
                    <a:pt x="835" y="16"/>
                  </a:cubicBezTo>
                  <a:cubicBezTo>
                    <a:pt x="837" y="18"/>
                    <a:pt x="837" y="18"/>
                    <a:pt x="837" y="18"/>
                  </a:cubicBezTo>
                  <a:cubicBezTo>
                    <a:pt x="837" y="19"/>
                    <a:pt x="837" y="19"/>
                    <a:pt x="837" y="19"/>
                  </a:cubicBezTo>
                  <a:cubicBezTo>
                    <a:pt x="834" y="24"/>
                    <a:pt x="836" y="23"/>
                    <a:pt x="832" y="27"/>
                  </a:cubicBezTo>
                  <a:cubicBezTo>
                    <a:pt x="815" y="40"/>
                    <a:pt x="815" y="40"/>
                    <a:pt x="815" y="40"/>
                  </a:cubicBezTo>
                  <a:cubicBezTo>
                    <a:pt x="814" y="42"/>
                    <a:pt x="814" y="42"/>
                    <a:pt x="814" y="42"/>
                  </a:cubicBezTo>
                  <a:cubicBezTo>
                    <a:pt x="817" y="43"/>
                    <a:pt x="817" y="43"/>
                    <a:pt x="817" y="43"/>
                  </a:cubicBezTo>
                  <a:cubicBezTo>
                    <a:pt x="823" y="42"/>
                    <a:pt x="821" y="42"/>
                    <a:pt x="826" y="41"/>
                  </a:cubicBezTo>
                  <a:cubicBezTo>
                    <a:pt x="830" y="37"/>
                    <a:pt x="830" y="37"/>
                    <a:pt x="830" y="37"/>
                  </a:cubicBezTo>
                  <a:cubicBezTo>
                    <a:pt x="832" y="36"/>
                    <a:pt x="832" y="36"/>
                    <a:pt x="832" y="36"/>
                  </a:cubicBezTo>
                  <a:cubicBezTo>
                    <a:pt x="840" y="31"/>
                    <a:pt x="835" y="32"/>
                    <a:pt x="845" y="25"/>
                  </a:cubicBezTo>
                  <a:cubicBezTo>
                    <a:pt x="847" y="27"/>
                    <a:pt x="847" y="27"/>
                    <a:pt x="847" y="27"/>
                  </a:cubicBezTo>
                  <a:cubicBezTo>
                    <a:pt x="848" y="29"/>
                    <a:pt x="848" y="29"/>
                    <a:pt x="848" y="29"/>
                  </a:cubicBezTo>
                  <a:cubicBezTo>
                    <a:pt x="850" y="29"/>
                    <a:pt x="850" y="29"/>
                    <a:pt x="850" y="29"/>
                  </a:cubicBezTo>
                  <a:cubicBezTo>
                    <a:pt x="851" y="25"/>
                    <a:pt x="850" y="25"/>
                    <a:pt x="852" y="21"/>
                  </a:cubicBezTo>
                  <a:cubicBezTo>
                    <a:pt x="853" y="20"/>
                    <a:pt x="853" y="20"/>
                    <a:pt x="853" y="20"/>
                  </a:cubicBezTo>
                  <a:cubicBezTo>
                    <a:pt x="854" y="20"/>
                    <a:pt x="854" y="20"/>
                    <a:pt x="854" y="20"/>
                  </a:cubicBezTo>
                  <a:cubicBezTo>
                    <a:pt x="855" y="22"/>
                    <a:pt x="855" y="22"/>
                    <a:pt x="855" y="22"/>
                  </a:cubicBezTo>
                  <a:cubicBezTo>
                    <a:pt x="857" y="29"/>
                    <a:pt x="857" y="26"/>
                    <a:pt x="858" y="31"/>
                  </a:cubicBezTo>
                  <a:cubicBezTo>
                    <a:pt x="859" y="31"/>
                    <a:pt x="859" y="31"/>
                    <a:pt x="859" y="31"/>
                  </a:cubicBezTo>
                  <a:cubicBezTo>
                    <a:pt x="863" y="27"/>
                    <a:pt x="863" y="27"/>
                    <a:pt x="863" y="27"/>
                  </a:cubicBezTo>
                  <a:cubicBezTo>
                    <a:pt x="864" y="26"/>
                    <a:pt x="864" y="26"/>
                    <a:pt x="864" y="26"/>
                  </a:cubicBezTo>
                  <a:cubicBezTo>
                    <a:pt x="868" y="28"/>
                    <a:pt x="868" y="28"/>
                    <a:pt x="868" y="28"/>
                  </a:cubicBezTo>
                  <a:cubicBezTo>
                    <a:pt x="870" y="30"/>
                    <a:pt x="870" y="30"/>
                    <a:pt x="870" y="30"/>
                  </a:cubicBezTo>
                  <a:cubicBezTo>
                    <a:pt x="870" y="32"/>
                    <a:pt x="870" y="32"/>
                    <a:pt x="870" y="32"/>
                  </a:cubicBezTo>
                  <a:cubicBezTo>
                    <a:pt x="868" y="35"/>
                    <a:pt x="868" y="35"/>
                    <a:pt x="868" y="37"/>
                  </a:cubicBezTo>
                  <a:cubicBezTo>
                    <a:pt x="868" y="37"/>
                    <a:pt x="871" y="42"/>
                    <a:pt x="874" y="50"/>
                  </a:cubicBezTo>
                  <a:cubicBezTo>
                    <a:pt x="874" y="53"/>
                    <a:pt x="874" y="53"/>
                    <a:pt x="874" y="53"/>
                  </a:cubicBezTo>
                  <a:cubicBezTo>
                    <a:pt x="873" y="58"/>
                    <a:pt x="873" y="58"/>
                    <a:pt x="873" y="58"/>
                  </a:cubicBezTo>
                  <a:cubicBezTo>
                    <a:pt x="873" y="60"/>
                    <a:pt x="873" y="60"/>
                    <a:pt x="873" y="60"/>
                  </a:cubicBezTo>
                  <a:cubicBezTo>
                    <a:pt x="881" y="54"/>
                    <a:pt x="881" y="54"/>
                    <a:pt x="881" y="54"/>
                  </a:cubicBezTo>
                  <a:cubicBezTo>
                    <a:pt x="890" y="56"/>
                    <a:pt x="890" y="56"/>
                    <a:pt x="890" y="56"/>
                  </a:cubicBezTo>
                  <a:cubicBezTo>
                    <a:pt x="892" y="58"/>
                    <a:pt x="892" y="58"/>
                    <a:pt x="892" y="58"/>
                  </a:cubicBezTo>
                  <a:cubicBezTo>
                    <a:pt x="894" y="62"/>
                    <a:pt x="894" y="64"/>
                    <a:pt x="895" y="69"/>
                  </a:cubicBezTo>
                  <a:cubicBezTo>
                    <a:pt x="895" y="74"/>
                    <a:pt x="895" y="74"/>
                    <a:pt x="895" y="74"/>
                  </a:cubicBezTo>
                  <a:cubicBezTo>
                    <a:pt x="886" y="92"/>
                    <a:pt x="890" y="80"/>
                    <a:pt x="885" y="93"/>
                  </a:cubicBezTo>
                  <a:cubicBezTo>
                    <a:pt x="884" y="94"/>
                    <a:pt x="860" y="117"/>
                    <a:pt x="859" y="117"/>
                  </a:cubicBezTo>
                  <a:cubicBezTo>
                    <a:pt x="858" y="118"/>
                    <a:pt x="858" y="118"/>
                    <a:pt x="858" y="118"/>
                  </a:cubicBezTo>
                  <a:cubicBezTo>
                    <a:pt x="850" y="117"/>
                    <a:pt x="850" y="117"/>
                    <a:pt x="850" y="117"/>
                  </a:cubicBezTo>
                  <a:cubicBezTo>
                    <a:pt x="848" y="120"/>
                    <a:pt x="848" y="120"/>
                    <a:pt x="848" y="120"/>
                  </a:cubicBezTo>
                  <a:cubicBezTo>
                    <a:pt x="847" y="123"/>
                    <a:pt x="847" y="123"/>
                    <a:pt x="847" y="123"/>
                  </a:cubicBezTo>
                  <a:cubicBezTo>
                    <a:pt x="845" y="125"/>
                    <a:pt x="845" y="125"/>
                    <a:pt x="845" y="125"/>
                  </a:cubicBezTo>
                  <a:cubicBezTo>
                    <a:pt x="841" y="127"/>
                    <a:pt x="843" y="126"/>
                    <a:pt x="835" y="127"/>
                  </a:cubicBezTo>
                  <a:cubicBezTo>
                    <a:pt x="833" y="131"/>
                    <a:pt x="832" y="136"/>
                    <a:pt x="831" y="137"/>
                  </a:cubicBezTo>
                  <a:cubicBezTo>
                    <a:pt x="811" y="152"/>
                    <a:pt x="811" y="152"/>
                    <a:pt x="811" y="152"/>
                  </a:cubicBezTo>
                  <a:cubicBezTo>
                    <a:pt x="811" y="154"/>
                    <a:pt x="811" y="154"/>
                    <a:pt x="811" y="154"/>
                  </a:cubicBezTo>
                  <a:cubicBezTo>
                    <a:pt x="813" y="155"/>
                    <a:pt x="813" y="155"/>
                    <a:pt x="813" y="155"/>
                  </a:cubicBezTo>
                  <a:cubicBezTo>
                    <a:pt x="817" y="153"/>
                    <a:pt x="812" y="156"/>
                    <a:pt x="845" y="137"/>
                  </a:cubicBezTo>
                  <a:cubicBezTo>
                    <a:pt x="850" y="135"/>
                    <a:pt x="850" y="135"/>
                    <a:pt x="850" y="135"/>
                  </a:cubicBezTo>
                  <a:cubicBezTo>
                    <a:pt x="855" y="137"/>
                    <a:pt x="855" y="137"/>
                    <a:pt x="855" y="137"/>
                  </a:cubicBezTo>
                  <a:cubicBezTo>
                    <a:pt x="855" y="141"/>
                    <a:pt x="855" y="141"/>
                    <a:pt x="855" y="141"/>
                  </a:cubicBezTo>
                  <a:cubicBezTo>
                    <a:pt x="852" y="145"/>
                    <a:pt x="846" y="157"/>
                    <a:pt x="822" y="183"/>
                  </a:cubicBezTo>
                  <a:cubicBezTo>
                    <a:pt x="801" y="211"/>
                    <a:pt x="810" y="202"/>
                    <a:pt x="802" y="216"/>
                  </a:cubicBezTo>
                  <a:cubicBezTo>
                    <a:pt x="800" y="217"/>
                    <a:pt x="800" y="217"/>
                    <a:pt x="800" y="217"/>
                  </a:cubicBezTo>
                  <a:cubicBezTo>
                    <a:pt x="797" y="216"/>
                    <a:pt x="797" y="216"/>
                    <a:pt x="797" y="216"/>
                  </a:cubicBezTo>
                  <a:cubicBezTo>
                    <a:pt x="795" y="215"/>
                    <a:pt x="795" y="215"/>
                    <a:pt x="795" y="215"/>
                  </a:cubicBezTo>
                  <a:cubicBezTo>
                    <a:pt x="792" y="210"/>
                    <a:pt x="793" y="212"/>
                    <a:pt x="790" y="206"/>
                  </a:cubicBezTo>
                  <a:cubicBezTo>
                    <a:pt x="789" y="205"/>
                    <a:pt x="789" y="205"/>
                    <a:pt x="789" y="205"/>
                  </a:cubicBezTo>
                  <a:cubicBezTo>
                    <a:pt x="789" y="209"/>
                    <a:pt x="789" y="206"/>
                    <a:pt x="794" y="223"/>
                  </a:cubicBezTo>
                  <a:cubicBezTo>
                    <a:pt x="794" y="226"/>
                    <a:pt x="794" y="226"/>
                    <a:pt x="794" y="226"/>
                  </a:cubicBezTo>
                  <a:cubicBezTo>
                    <a:pt x="783" y="229"/>
                    <a:pt x="785" y="228"/>
                    <a:pt x="780" y="232"/>
                  </a:cubicBezTo>
                  <a:cubicBezTo>
                    <a:pt x="778" y="232"/>
                    <a:pt x="778" y="232"/>
                    <a:pt x="778" y="232"/>
                  </a:cubicBezTo>
                  <a:cubicBezTo>
                    <a:pt x="777" y="232"/>
                    <a:pt x="777" y="232"/>
                    <a:pt x="777" y="232"/>
                  </a:cubicBezTo>
                  <a:cubicBezTo>
                    <a:pt x="775" y="232"/>
                    <a:pt x="775" y="232"/>
                    <a:pt x="775" y="232"/>
                  </a:cubicBezTo>
                  <a:cubicBezTo>
                    <a:pt x="774" y="233"/>
                    <a:pt x="774" y="233"/>
                    <a:pt x="774" y="233"/>
                  </a:cubicBezTo>
                  <a:cubicBezTo>
                    <a:pt x="774" y="234"/>
                    <a:pt x="774" y="234"/>
                    <a:pt x="774" y="234"/>
                  </a:cubicBezTo>
                  <a:cubicBezTo>
                    <a:pt x="775" y="235"/>
                    <a:pt x="775" y="235"/>
                    <a:pt x="775" y="235"/>
                  </a:cubicBezTo>
                  <a:cubicBezTo>
                    <a:pt x="779" y="236"/>
                    <a:pt x="779" y="236"/>
                    <a:pt x="779" y="236"/>
                  </a:cubicBezTo>
                  <a:cubicBezTo>
                    <a:pt x="787" y="233"/>
                    <a:pt x="787" y="233"/>
                    <a:pt x="787" y="233"/>
                  </a:cubicBezTo>
                  <a:cubicBezTo>
                    <a:pt x="788" y="233"/>
                    <a:pt x="788" y="233"/>
                    <a:pt x="788" y="233"/>
                  </a:cubicBezTo>
                  <a:cubicBezTo>
                    <a:pt x="790" y="235"/>
                    <a:pt x="790" y="235"/>
                    <a:pt x="790" y="235"/>
                  </a:cubicBezTo>
                  <a:cubicBezTo>
                    <a:pt x="790" y="236"/>
                    <a:pt x="790" y="236"/>
                    <a:pt x="790" y="236"/>
                  </a:cubicBezTo>
                  <a:cubicBezTo>
                    <a:pt x="788" y="241"/>
                    <a:pt x="788" y="241"/>
                    <a:pt x="788" y="241"/>
                  </a:cubicBezTo>
                  <a:cubicBezTo>
                    <a:pt x="782" y="247"/>
                    <a:pt x="782" y="247"/>
                    <a:pt x="782" y="247"/>
                  </a:cubicBezTo>
                  <a:cubicBezTo>
                    <a:pt x="782" y="247"/>
                    <a:pt x="782" y="247"/>
                    <a:pt x="782" y="247"/>
                  </a:cubicBezTo>
                  <a:cubicBezTo>
                    <a:pt x="784" y="249"/>
                    <a:pt x="784" y="249"/>
                    <a:pt x="784" y="249"/>
                  </a:cubicBezTo>
                  <a:cubicBezTo>
                    <a:pt x="784" y="251"/>
                    <a:pt x="784" y="251"/>
                    <a:pt x="784" y="251"/>
                  </a:cubicBezTo>
                  <a:cubicBezTo>
                    <a:pt x="783" y="253"/>
                    <a:pt x="783" y="254"/>
                    <a:pt x="781" y="256"/>
                  </a:cubicBezTo>
                  <a:cubicBezTo>
                    <a:pt x="774" y="261"/>
                    <a:pt x="776" y="260"/>
                    <a:pt x="772" y="261"/>
                  </a:cubicBezTo>
                  <a:cubicBezTo>
                    <a:pt x="769" y="261"/>
                    <a:pt x="769" y="261"/>
                    <a:pt x="769" y="261"/>
                  </a:cubicBezTo>
                  <a:cubicBezTo>
                    <a:pt x="758" y="252"/>
                    <a:pt x="758" y="252"/>
                    <a:pt x="758" y="252"/>
                  </a:cubicBezTo>
                  <a:cubicBezTo>
                    <a:pt x="753" y="251"/>
                    <a:pt x="755" y="251"/>
                    <a:pt x="750" y="249"/>
                  </a:cubicBezTo>
                  <a:cubicBezTo>
                    <a:pt x="747" y="249"/>
                    <a:pt x="747" y="249"/>
                    <a:pt x="747" y="249"/>
                  </a:cubicBezTo>
                  <a:cubicBezTo>
                    <a:pt x="744" y="252"/>
                    <a:pt x="744" y="252"/>
                    <a:pt x="744" y="252"/>
                  </a:cubicBezTo>
                  <a:cubicBezTo>
                    <a:pt x="746" y="253"/>
                    <a:pt x="746" y="253"/>
                    <a:pt x="746" y="253"/>
                  </a:cubicBezTo>
                  <a:cubicBezTo>
                    <a:pt x="751" y="255"/>
                    <a:pt x="751" y="255"/>
                    <a:pt x="751" y="255"/>
                  </a:cubicBezTo>
                  <a:cubicBezTo>
                    <a:pt x="756" y="256"/>
                    <a:pt x="756" y="256"/>
                    <a:pt x="756" y="256"/>
                  </a:cubicBezTo>
                  <a:cubicBezTo>
                    <a:pt x="758" y="257"/>
                    <a:pt x="758" y="257"/>
                    <a:pt x="758" y="257"/>
                  </a:cubicBezTo>
                  <a:cubicBezTo>
                    <a:pt x="761" y="262"/>
                    <a:pt x="761" y="264"/>
                    <a:pt x="761" y="267"/>
                  </a:cubicBezTo>
                  <a:cubicBezTo>
                    <a:pt x="760" y="270"/>
                    <a:pt x="761" y="269"/>
                    <a:pt x="760" y="271"/>
                  </a:cubicBezTo>
                  <a:cubicBezTo>
                    <a:pt x="759" y="272"/>
                    <a:pt x="759" y="272"/>
                    <a:pt x="759" y="272"/>
                  </a:cubicBezTo>
                  <a:cubicBezTo>
                    <a:pt x="758" y="273"/>
                    <a:pt x="758" y="273"/>
                    <a:pt x="758" y="273"/>
                  </a:cubicBezTo>
                  <a:cubicBezTo>
                    <a:pt x="753" y="273"/>
                    <a:pt x="753" y="273"/>
                    <a:pt x="753" y="273"/>
                  </a:cubicBezTo>
                  <a:cubicBezTo>
                    <a:pt x="752" y="273"/>
                    <a:pt x="752" y="273"/>
                    <a:pt x="752" y="273"/>
                  </a:cubicBezTo>
                  <a:cubicBezTo>
                    <a:pt x="750" y="275"/>
                    <a:pt x="750" y="275"/>
                    <a:pt x="750" y="275"/>
                  </a:cubicBezTo>
                  <a:cubicBezTo>
                    <a:pt x="747" y="275"/>
                    <a:pt x="747" y="275"/>
                    <a:pt x="747" y="275"/>
                  </a:cubicBezTo>
                  <a:cubicBezTo>
                    <a:pt x="743" y="275"/>
                    <a:pt x="743" y="275"/>
                    <a:pt x="743" y="275"/>
                  </a:cubicBezTo>
                  <a:cubicBezTo>
                    <a:pt x="738" y="277"/>
                    <a:pt x="738" y="277"/>
                    <a:pt x="738" y="277"/>
                  </a:cubicBezTo>
                  <a:cubicBezTo>
                    <a:pt x="735" y="278"/>
                    <a:pt x="735" y="278"/>
                    <a:pt x="735" y="278"/>
                  </a:cubicBezTo>
                  <a:cubicBezTo>
                    <a:pt x="732" y="277"/>
                    <a:pt x="732" y="277"/>
                    <a:pt x="732" y="277"/>
                  </a:cubicBezTo>
                  <a:cubicBezTo>
                    <a:pt x="729" y="274"/>
                    <a:pt x="729" y="274"/>
                    <a:pt x="729" y="274"/>
                  </a:cubicBezTo>
                  <a:cubicBezTo>
                    <a:pt x="724" y="273"/>
                    <a:pt x="726" y="273"/>
                    <a:pt x="719" y="272"/>
                  </a:cubicBezTo>
                  <a:cubicBezTo>
                    <a:pt x="720" y="273"/>
                    <a:pt x="720" y="273"/>
                    <a:pt x="720" y="273"/>
                  </a:cubicBezTo>
                  <a:cubicBezTo>
                    <a:pt x="722" y="274"/>
                    <a:pt x="722" y="274"/>
                    <a:pt x="722" y="274"/>
                  </a:cubicBezTo>
                  <a:cubicBezTo>
                    <a:pt x="726" y="278"/>
                    <a:pt x="726" y="278"/>
                    <a:pt x="726" y="278"/>
                  </a:cubicBezTo>
                  <a:cubicBezTo>
                    <a:pt x="728" y="283"/>
                    <a:pt x="728" y="283"/>
                    <a:pt x="728" y="283"/>
                  </a:cubicBezTo>
                  <a:cubicBezTo>
                    <a:pt x="730" y="284"/>
                    <a:pt x="730" y="284"/>
                    <a:pt x="730" y="284"/>
                  </a:cubicBezTo>
                  <a:cubicBezTo>
                    <a:pt x="734" y="288"/>
                    <a:pt x="734" y="288"/>
                    <a:pt x="734" y="288"/>
                  </a:cubicBezTo>
                  <a:cubicBezTo>
                    <a:pt x="737" y="289"/>
                    <a:pt x="736" y="289"/>
                    <a:pt x="740" y="291"/>
                  </a:cubicBezTo>
                  <a:cubicBezTo>
                    <a:pt x="744" y="289"/>
                    <a:pt x="744" y="289"/>
                    <a:pt x="744" y="289"/>
                  </a:cubicBezTo>
                  <a:cubicBezTo>
                    <a:pt x="746" y="289"/>
                    <a:pt x="746" y="289"/>
                    <a:pt x="746" y="289"/>
                  </a:cubicBezTo>
                  <a:cubicBezTo>
                    <a:pt x="746" y="300"/>
                    <a:pt x="746" y="300"/>
                    <a:pt x="746" y="300"/>
                  </a:cubicBezTo>
                  <a:cubicBezTo>
                    <a:pt x="745" y="301"/>
                    <a:pt x="745" y="301"/>
                    <a:pt x="745" y="301"/>
                  </a:cubicBezTo>
                  <a:cubicBezTo>
                    <a:pt x="738" y="301"/>
                    <a:pt x="738" y="301"/>
                    <a:pt x="738" y="301"/>
                  </a:cubicBezTo>
                  <a:cubicBezTo>
                    <a:pt x="735" y="299"/>
                    <a:pt x="735" y="299"/>
                    <a:pt x="735" y="299"/>
                  </a:cubicBezTo>
                  <a:cubicBezTo>
                    <a:pt x="733" y="298"/>
                    <a:pt x="733" y="298"/>
                    <a:pt x="733" y="298"/>
                  </a:cubicBezTo>
                  <a:cubicBezTo>
                    <a:pt x="730" y="296"/>
                    <a:pt x="730" y="296"/>
                    <a:pt x="730" y="296"/>
                  </a:cubicBezTo>
                  <a:cubicBezTo>
                    <a:pt x="728" y="297"/>
                    <a:pt x="728" y="297"/>
                    <a:pt x="728" y="297"/>
                  </a:cubicBezTo>
                  <a:cubicBezTo>
                    <a:pt x="725" y="297"/>
                    <a:pt x="725" y="297"/>
                    <a:pt x="725" y="297"/>
                  </a:cubicBezTo>
                  <a:cubicBezTo>
                    <a:pt x="723" y="298"/>
                    <a:pt x="723" y="298"/>
                    <a:pt x="723" y="298"/>
                  </a:cubicBezTo>
                  <a:cubicBezTo>
                    <a:pt x="716" y="298"/>
                    <a:pt x="719" y="299"/>
                    <a:pt x="710" y="299"/>
                  </a:cubicBezTo>
                  <a:cubicBezTo>
                    <a:pt x="707" y="298"/>
                    <a:pt x="707" y="298"/>
                    <a:pt x="707" y="298"/>
                  </a:cubicBezTo>
                  <a:cubicBezTo>
                    <a:pt x="703" y="298"/>
                    <a:pt x="705" y="298"/>
                    <a:pt x="700" y="298"/>
                  </a:cubicBezTo>
                  <a:cubicBezTo>
                    <a:pt x="701" y="300"/>
                    <a:pt x="701" y="300"/>
                    <a:pt x="701" y="300"/>
                  </a:cubicBezTo>
                  <a:cubicBezTo>
                    <a:pt x="702" y="300"/>
                    <a:pt x="702" y="300"/>
                    <a:pt x="702" y="300"/>
                  </a:cubicBezTo>
                  <a:cubicBezTo>
                    <a:pt x="705" y="302"/>
                    <a:pt x="704" y="301"/>
                    <a:pt x="707" y="305"/>
                  </a:cubicBezTo>
                  <a:cubicBezTo>
                    <a:pt x="708" y="306"/>
                    <a:pt x="708" y="306"/>
                    <a:pt x="708" y="306"/>
                  </a:cubicBezTo>
                  <a:cubicBezTo>
                    <a:pt x="711" y="305"/>
                    <a:pt x="710" y="306"/>
                    <a:pt x="712" y="304"/>
                  </a:cubicBezTo>
                  <a:cubicBezTo>
                    <a:pt x="722" y="301"/>
                    <a:pt x="719" y="302"/>
                    <a:pt x="724" y="301"/>
                  </a:cubicBezTo>
                  <a:cubicBezTo>
                    <a:pt x="727" y="303"/>
                    <a:pt x="726" y="302"/>
                    <a:pt x="729" y="304"/>
                  </a:cubicBezTo>
                  <a:cubicBezTo>
                    <a:pt x="730" y="305"/>
                    <a:pt x="730" y="305"/>
                    <a:pt x="730" y="305"/>
                  </a:cubicBezTo>
                  <a:cubicBezTo>
                    <a:pt x="732" y="309"/>
                    <a:pt x="732" y="309"/>
                    <a:pt x="732" y="309"/>
                  </a:cubicBezTo>
                  <a:cubicBezTo>
                    <a:pt x="736" y="310"/>
                    <a:pt x="736" y="310"/>
                    <a:pt x="736" y="310"/>
                  </a:cubicBezTo>
                  <a:cubicBezTo>
                    <a:pt x="740" y="311"/>
                    <a:pt x="740" y="311"/>
                    <a:pt x="740" y="311"/>
                  </a:cubicBezTo>
                  <a:cubicBezTo>
                    <a:pt x="745" y="317"/>
                    <a:pt x="745" y="317"/>
                    <a:pt x="745" y="317"/>
                  </a:cubicBezTo>
                  <a:cubicBezTo>
                    <a:pt x="746" y="317"/>
                    <a:pt x="746" y="317"/>
                    <a:pt x="746" y="317"/>
                  </a:cubicBezTo>
                  <a:cubicBezTo>
                    <a:pt x="747" y="319"/>
                    <a:pt x="747" y="319"/>
                    <a:pt x="747" y="319"/>
                  </a:cubicBezTo>
                  <a:cubicBezTo>
                    <a:pt x="746" y="323"/>
                    <a:pt x="746" y="322"/>
                    <a:pt x="746" y="325"/>
                  </a:cubicBezTo>
                  <a:cubicBezTo>
                    <a:pt x="742" y="329"/>
                    <a:pt x="742" y="329"/>
                    <a:pt x="742" y="329"/>
                  </a:cubicBezTo>
                  <a:cubicBezTo>
                    <a:pt x="736" y="330"/>
                    <a:pt x="736" y="330"/>
                    <a:pt x="736" y="330"/>
                  </a:cubicBezTo>
                  <a:cubicBezTo>
                    <a:pt x="728" y="330"/>
                    <a:pt x="731" y="330"/>
                    <a:pt x="725" y="330"/>
                  </a:cubicBezTo>
                  <a:cubicBezTo>
                    <a:pt x="725" y="331"/>
                    <a:pt x="725" y="331"/>
                    <a:pt x="725" y="331"/>
                  </a:cubicBezTo>
                  <a:cubicBezTo>
                    <a:pt x="730" y="333"/>
                    <a:pt x="734" y="336"/>
                    <a:pt x="738" y="340"/>
                  </a:cubicBezTo>
                  <a:cubicBezTo>
                    <a:pt x="738" y="341"/>
                    <a:pt x="738" y="341"/>
                    <a:pt x="738" y="341"/>
                  </a:cubicBezTo>
                  <a:cubicBezTo>
                    <a:pt x="734" y="347"/>
                    <a:pt x="734" y="347"/>
                    <a:pt x="734" y="347"/>
                  </a:cubicBezTo>
                  <a:cubicBezTo>
                    <a:pt x="731" y="359"/>
                    <a:pt x="731" y="359"/>
                    <a:pt x="731" y="359"/>
                  </a:cubicBezTo>
                  <a:cubicBezTo>
                    <a:pt x="730" y="359"/>
                    <a:pt x="730" y="359"/>
                    <a:pt x="730" y="359"/>
                  </a:cubicBezTo>
                  <a:cubicBezTo>
                    <a:pt x="729" y="360"/>
                    <a:pt x="729" y="360"/>
                    <a:pt x="729" y="360"/>
                  </a:cubicBezTo>
                  <a:cubicBezTo>
                    <a:pt x="725" y="360"/>
                    <a:pt x="725" y="360"/>
                    <a:pt x="725" y="360"/>
                  </a:cubicBezTo>
                  <a:cubicBezTo>
                    <a:pt x="721" y="362"/>
                    <a:pt x="721" y="362"/>
                    <a:pt x="721" y="362"/>
                  </a:cubicBezTo>
                  <a:cubicBezTo>
                    <a:pt x="718" y="363"/>
                    <a:pt x="718" y="363"/>
                    <a:pt x="718" y="363"/>
                  </a:cubicBezTo>
                  <a:cubicBezTo>
                    <a:pt x="712" y="362"/>
                    <a:pt x="714" y="362"/>
                    <a:pt x="707" y="362"/>
                  </a:cubicBezTo>
                  <a:cubicBezTo>
                    <a:pt x="704" y="372"/>
                    <a:pt x="709" y="380"/>
                    <a:pt x="704" y="390"/>
                  </a:cubicBezTo>
                  <a:cubicBezTo>
                    <a:pt x="698" y="395"/>
                    <a:pt x="686" y="397"/>
                    <a:pt x="678" y="395"/>
                  </a:cubicBezTo>
                  <a:cubicBezTo>
                    <a:pt x="670" y="390"/>
                    <a:pt x="671" y="387"/>
                    <a:pt x="666" y="384"/>
                  </a:cubicBezTo>
                  <a:cubicBezTo>
                    <a:pt x="666" y="386"/>
                    <a:pt x="666" y="386"/>
                    <a:pt x="666" y="386"/>
                  </a:cubicBezTo>
                  <a:cubicBezTo>
                    <a:pt x="668" y="390"/>
                    <a:pt x="667" y="389"/>
                    <a:pt x="669" y="391"/>
                  </a:cubicBezTo>
                  <a:cubicBezTo>
                    <a:pt x="670" y="392"/>
                    <a:pt x="670" y="392"/>
                    <a:pt x="670" y="392"/>
                  </a:cubicBezTo>
                  <a:cubicBezTo>
                    <a:pt x="670" y="394"/>
                    <a:pt x="670" y="394"/>
                    <a:pt x="670" y="394"/>
                  </a:cubicBezTo>
                  <a:cubicBezTo>
                    <a:pt x="667" y="395"/>
                    <a:pt x="667" y="395"/>
                    <a:pt x="667" y="395"/>
                  </a:cubicBezTo>
                  <a:cubicBezTo>
                    <a:pt x="665" y="396"/>
                    <a:pt x="665" y="396"/>
                    <a:pt x="665" y="396"/>
                  </a:cubicBezTo>
                  <a:cubicBezTo>
                    <a:pt x="661" y="396"/>
                    <a:pt x="661" y="396"/>
                    <a:pt x="661" y="396"/>
                  </a:cubicBezTo>
                  <a:cubicBezTo>
                    <a:pt x="661" y="397"/>
                    <a:pt x="661" y="397"/>
                    <a:pt x="661" y="397"/>
                  </a:cubicBezTo>
                  <a:cubicBezTo>
                    <a:pt x="663" y="399"/>
                    <a:pt x="662" y="398"/>
                    <a:pt x="664" y="400"/>
                  </a:cubicBezTo>
                  <a:cubicBezTo>
                    <a:pt x="665" y="401"/>
                    <a:pt x="665" y="401"/>
                    <a:pt x="665" y="401"/>
                  </a:cubicBezTo>
                  <a:cubicBezTo>
                    <a:pt x="667" y="400"/>
                    <a:pt x="667" y="400"/>
                    <a:pt x="667" y="400"/>
                  </a:cubicBezTo>
                  <a:cubicBezTo>
                    <a:pt x="670" y="398"/>
                    <a:pt x="670" y="398"/>
                    <a:pt x="670" y="398"/>
                  </a:cubicBezTo>
                  <a:cubicBezTo>
                    <a:pt x="672" y="397"/>
                    <a:pt x="672" y="397"/>
                    <a:pt x="672" y="397"/>
                  </a:cubicBezTo>
                  <a:cubicBezTo>
                    <a:pt x="676" y="398"/>
                    <a:pt x="676" y="398"/>
                    <a:pt x="676" y="398"/>
                  </a:cubicBezTo>
                  <a:cubicBezTo>
                    <a:pt x="677" y="399"/>
                    <a:pt x="677" y="399"/>
                    <a:pt x="677" y="399"/>
                  </a:cubicBezTo>
                  <a:cubicBezTo>
                    <a:pt x="681" y="403"/>
                    <a:pt x="681" y="403"/>
                    <a:pt x="681" y="403"/>
                  </a:cubicBezTo>
                  <a:cubicBezTo>
                    <a:pt x="682" y="404"/>
                    <a:pt x="682" y="404"/>
                    <a:pt x="682" y="404"/>
                  </a:cubicBezTo>
                  <a:cubicBezTo>
                    <a:pt x="685" y="401"/>
                    <a:pt x="685" y="401"/>
                    <a:pt x="685" y="401"/>
                  </a:cubicBezTo>
                  <a:cubicBezTo>
                    <a:pt x="690" y="401"/>
                    <a:pt x="690" y="401"/>
                    <a:pt x="690" y="401"/>
                  </a:cubicBezTo>
                  <a:cubicBezTo>
                    <a:pt x="692" y="403"/>
                    <a:pt x="692" y="403"/>
                    <a:pt x="692" y="403"/>
                  </a:cubicBezTo>
                  <a:cubicBezTo>
                    <a:pt x="693" y="409"/>
                    <a:pt x="693" y="409"/>
                    <a:pt x="692" y="412"/>
                  </a:cubicBezTo>
                  <a:cubicBezTo>
                    <a:pt x="693" y="414"/>
                    <a:pt x="693" y="414"/>
                    <a:pt x="693" y="414"/>
                  </a:cubicBezTo>
                  <a:cubicBezTo>
                    <a:pt x="696" y="416"/>
                    <a:pt x="696" y="416"/>
                    <a:pt x="696" y="416"/>
                  </a:cubicBezTo>
                  <a:cubicBezTo>
                    <a:pt x="698" y="417"/>
                    <a:pt x="698" y="417"/>
                    <a:pt x="698" y="417"/>
                  </a:cubicBezTo>
                  <a:cubicBezTo>
                    <a:pt x="699" y="416"/>
                    <a:pt x="699" y="416"/>
                    <a:pt x="702" y="413"/>
                  </a:cubicBezTo>
                  <a:cubicBezTo>
                    <a:pt x="703" y="412"/>
                    <a:pt x="703" y="412"/>
                    <a:pt x="703" y="412"/>
                  </a:cubicBezTo>
                  <a:cubicBezTo>
                    <a:pt x="704" y="412"/>
                    <a:pt x="704" y="412"/>
                    <a:pt x="704" y="412"/>
                  </a:cubicBezTo>
                  <a:cubicBezTo>
                    <a:pt x="705" y="414"/>
                    <a:pt x="705" y="413"/>
                    <a:pt x="707" y="418"/>
                  </a:cubicBezTo>
                  <a:cubicBezTo>
                    <a:pt x="707" y="423"/>
                    <a:pt x="707" y="423"/>
                    <a:pt x="707" y="423"/>
                  </a:cubicBezTo>
                  <a:cubicBezTo>
                    <a:pt x="705" y="430"/>
                    <a:pt x="706" y="428"/>
                    <a:pt x="704" y="432"/>
                  </a:cubicBezTo>
                  <a:cubicBezTo>
                    <a:pt x="686" y="446"/>
                    <a:pt x="698" y="440"/>
                    <a:pt x="685" y="447"/>
                  </a:cubicBezTo>
                  <a:cubicBezTo>
                    <a:pt x="682" y="448"/>
                    <a:pt x="682" y="448"/>
                    <a:pt x="682" y="448"/>
                  </a:cubicBezTo>
                  <a:cubicBezTo>
                    <a:pt x="677" y="451"/>
                    <a:pt x="677" y="451"/>
                    <a:pt x="677" y="451"/>
                  </a:cubicBezTo>
                  <a:cubicBezTo>
                    <a:pt x="676" y="451"/>
                    <a:pt x="676" y="451"/>
                    <a:pt x="676" y="451"/>
                  </a:cubicBezTo>
                  <a:cubicBezTo>
                    <a:pt x="674" y="450"/>
                    <a:pt x="674" y="450"/>
                    <a:pt x="674" y="450"/>
                  </a:cubicBezTo>
                  <a:cubicBezTo>
                    <a:pt x="673" y="449"/>
                    <a:pt x="673" y="449"/>
                    <a:pt x="673" y="449"/>
                  </a:cubicBezTo>
                  <a:cubicBezTo>
                    <a:pt x="674" y="445"/>
                    <a:pt x="674" y="445"/>
                    <a:pt x="675" y="442"/>
                  </a:cubicBezTo>
                  <a:cubicBezTo>
                    <a:pt x="675" y="440"/>
                    <a:pt x="675" y="440"/>
                    <a:pt x="675" y="440"/>
                  </a:cubicBezTo>
                  <a:cubicBezTo>
                    <a:pt x="673" y="436"/>
                    <a:pt x="673" y="437"/>
                    <a:pt x="672" y="435"/>
                  </a:cubicBezTo>
                  <a:cubicBezTo>
                    <a:pt x="671" y="435"/>
                    <a:pt x="671" y="435"/>
                    <a:pt x="671" y="435"/>
                  </a:cubicBezTo>
                  <a:cubicBezTo>
                    <a:pt x="669" y="435"/>
                    <a:pt x="669" y="435"/>
                    <a:pt x="669" y="435"/>
                  </a:cubicBezTo>
                  <a:cubicBezTo>
                    <a:pt x="668" y="436"/>
                    <a:pt x="668" y="436"/>
                    <a:pt x="668" y="436"/>
                  </a:cubicBezTo>
                  <a:cubicBezTo>
                    <a:pt x="667" y="436"/>
                    <a:pt x="667" y="436"/>
                    <a:pt x="667" y="436"/>
                  </a:cubicBezTo>
                  <a:cubicBezTo>
                    <a:pt x="665" y="436"/>
                    <a:pt x="665" y="436"/>
                    <a:pt x="665" y="436"/>
                  </a:cubicBezTo>
                  <a:cubicBezTo>
                    <a:pt x="664" y="434"/>
                    <a:pt x="664" y="434"/>
                    <a:pt x="664" y="434"/>
                  </a:cubicBezTo>
                  <a:cubicBezTo>
                    <a:pt x="662" y="429"/>
                    <a:pt x="662" y="429"/>
                    <a:pt x="662" y="429"/>
                  </a:cubicBezTo>
                  <a:cubicBezTo>
                    <a:pt x="661" y="428"/>
                    <a:pt x="661" y="428"/>
                    <a:pt x="661" y="428"/>
                  </a:cubicBezTo>
                  <a:cubicBezTo>
                    <a:pt x="660" y="429"/>
                    <a:pt x="660" y="429"/>
                    <a:pt x="660" y="429"/>
                  </a:cubicBezTo>
                  <a:cubicBezTo>
                    <a:pt x="659" y="428"/>
                    <a:pt x="659" y="428"/>
                    <a:pt x="659" y="428"/>
                  </a:cubicBezTo>
                  <a:cubicBezTo>
                    <a:pt x="657" y="426"/>
                    <a:pt x="658" y="427"/>
                    <a:pt x="656" y="425"/>
                  </a:cubicBezTo>
                  <a:cubicBezTo>
                    <a:pt x="658" y="429"/>
                    <a:pt x="658" y="427"/>
                    <a:pt x="660" y="435"/>
                  </a:cubicBezTo>
                  <a:cubicBezTo>
                    <a:pt x="659" y="437"/>
                    <a:pt x="659" y="437"/>
                    <a:pt x="659" y="437"/>
                  </a:cubicBezTo>
                  <a:cubicBezTo>
                    <a:pt x="644" y="439"/>
                    <a:pt x="648" y="439"/>
                    <a:pt x="641" y="438"/>
                  </a:cubicBezTo>
                  <a:cubicBezTo>
                    <a:pt x="639" y="435"/>
                    <a:pt x="640" y="437"/>
                    <a:pt x="637" y="427"/>
                  </a:cubicBezTo>
                  <a:cubicBezTo>
                    <a:pt x="636" y="442"/>
                    <a:pt x="636" y="442"/>
                    <a:pt x="636" y="442"/>
                  </a:cubicBezTo>
                  <a:cubicBezTo>
                    <a:pt x="627" y="445"/>
                    <a:pt x="627" y="445"/>
                    <a:pt x="627" y="445"/>
                  </a:cubicBezTo>
                  <a:cubicBezTo>
                    <a:pt x="625" y="444"/>
                    <a:pt x="625" y="445"/>
                    <a:pt x="621" y="443"/>
                  </a:cubicBezTo>
                  <a:cubicBezTo>
                    <a:pt x="615" y="438"/>
                    <a:pt x="617" y="440"/>
                    <a:pt x="614" y="436"/>
                  </a:cubicBezTo>
                  <a:cubicBezTo>
                    <a:pt x="613" y="433"/>
                    <a:pt x="613" y="433"/>
                    <a:pt x="612" y="432"/>
                  </a:cubicBezTo>
                  <a:cubicBezTo>
                    <a:pt x="612" y="431"/>
                    <a:pt x="612" y="431"/>
                    <a:pt x="612" y="431"/>
                  </a:cubicBezTo>
                  <a:cubicBezTo>
                    <a:pt x="611" y="435"/>
                    <a:pt x="611" y="433"/>
                    <a:pt x="609" y="441"/>
                  </a:cubicBezTo>
                  <a:cubicBezTo>
                    <a:pt x="605" y="439"/>
                    <a:pt x="607" y="440"/>
                    <a:pt x="602" y="438"/>
                  </a:cubicBezTo>
                  <a:cubicBezTo>
                    <a:pt x="600" y="431"/>
                    <a:pt x="600" y="431"/>
                    <a:pt x="600" y="431"/>
                  </a:cubicBezTo>
                  <a:cubicBezTo>
                    <a:pt x="600" y="441"/>
                    <a:pt x="600" y="441"/>
                    <a:pt x="600" y="441"/>
                  </a:cubicBezTo>
                  <a:cubicBezTo>
                    <a:pt x="594" y="440"/>
                    <a:pt x="594" y="440"/>
                    <a:pt x="594" y="440"/>
                  </a:cubicBezTo>
                  <a:cubicBezTo>
                    <a:pt x="590" y="440"/>
                    <a:pt x="590" y="440"/>
                    <a:pt x="590" y="440"/>
                  </a:cubicBezTo>
                  <a:cubicBezTo>
                    <a:pt x="589" y="430"/>
                    <a:pt x="589" y="434"/>
                    <a:pt x="589" y="422"/>
                  </a:cubicBezTo>
                  <a:cubicBezTo>
                    <a:pt x="588" y="428"/>
                    <a:pt x="588" y="428"/>
                    <a:pt x="588" y="428"/>
                  </a:cubicBezTo>
                  <a:cubicBezTo>
                    <a:pt x="588" y="434"/>
                    <a:pt x="588" y="432"/>
                    <a:pt x="589" y="439"/>
                  </a:cubicBezTo>
                  <a:cubicBezTo>
                    <a:pt x="586" y="437"/>
                    <a:pt x="586" y="437"/>
                    <a:pt x="586" y="437"/>
                  </a:cubicBezTo>
                  <a:cubicBezTo>
                    <a:pt x="578" y="437"/>
                    <a:pt x="580" y="437"/>
                    <a:pt x="577" y="436"/>
                  </a:cubicBezTo>
                  <a:cubicBezTo>
                    <a:pt x="577" y="426"/>
                    <a:pt x="577" y="430"/>
                    <a:pt x="578" y="420"/>
                  </a:cubicBezTo>
                  <a:cubicBezTo>
                    <a:pt x="587" y="410"/>
                    <a:pt x="585" y="412"/>
                    <a:pt x="588" y="407"/>
                  </a:cubicBezTo>
                  <a:cubicBezTo>
                    <a:pt x="590" y="406"/>
                    <a:pt x="590" y="406"/>
                    <a:pt x="590" y="406"/>
                  </a:cubicBezTo>
                  <a:cubicBezTo>
                    <a:pt x="594" y="404"/>
                    <a:pt x="592" y="405"/>
                    <a:pt x="597" y="404"/>
                  </a:cubicBezTo>
                  <a:cubicBezTo>
                    <a:pt x="599" y="405"/>
                    <a:pt x="599" y="405"/>
                    <a:pt x="599" y="405"/>
                  </a:cubicBezTo>
                  <a:cubicBezTo>
                    <a:pt x="606" y="403"/>
                    <a:pt x="601" y="403"/>
                    <a:pt x="608" y="402"/>
                  </a:cubicBezTo>
                  <a:cubicBezTo>
                    <a:pt x="608" y="402"/>
                    <a:pt x="608" y="402"/>
                    <a:pt x="608" y="402"/>
                  </a:cubicBezTo>
                  <a:cubicBezTo>
                    <a:pt x="607" y="401"/>
                    <a:pt x="607" y="401"/>
                    <a:pt x="607" y="401"/>
                  </a:cubicBezTo>
                  <a:cubicBezTo>
                    <a:pt x="606" y="399"/>
                    <a:pt x="605" y="396"/>
                    <a:pt x="604" y="394"/>
                  </a:cubicBezTo>
                  <a:cubicBezTo>
                    <a:pt x="603" y="394"/>
                    <a:pt x="603" y="394"/>
                    <a:pt x="603" y="394"/>
                  </a:cubicBezTo>
                  <a:cubicBezTo>
                    <a:pt x="601" y="393"/>
                    <a:pt x="601" y="393"/>
                    <a:pt x="601" y="393"/>
                  </a:cubicBezTo>
                  <a:cubicBezTo>
                    <a:pt x="597" y="388"/>
                    <a:pt x="596" y="383"/>
                    <a:pt x="594" y="374"/>
                  </a:cubicBezTo>
                  <a:cubicBezTo>
                    <a:pt x="594" y="371"/>
                    <a:pt x="594" y="371"/>
                    <a:pt x="594" y="371"/>
                  </a:cubicBezTo>
                  <a:cubicBezTo>
                    <a:pt x="599" y="366"/>
                    <a:pt x="599" y="366"/>
                    <a:pt x="603" y="365"/>
                  </a:cubicBezTo>
                  <a:cubicBezTo>
                    <a:pt x="606" y="365"/>
                    <a:pt x="606" y="365"/>
                    <a:pt x="606" y="365"/>
                  </a:cubicBezTo>
                  <a:cubicBezTo>
                    <a:pt x="609" y="367"/>
                    <a:pt x="608" y="366"/>
                    <a:pt x="613" y="369"/>
                  </a:cubicBezTo>
                  <a:cubicBezTo>
                    <a:pt x="619" y="377"/>
                    <a:pt x="618" y="381"/>
                    <a:pt x="622" y="388"/>
                  </a:cubicBezTo>
                  <a:cubicBezTo>
                    <a:pt x="629" y="392"/>
                    <a:pt x="629" y="392"/>
                    <a:pt x="629" y="392"/>
                  </a:cubicBezTo>
                  <a:cubicBezTo>
                    <a:pt x="631" y="393"/>
                    <a:pt x="631" y="393"/>
                    <a:pt x="631" y="393"/>
                  </a:cubicBezTo>
                  <a:cubicBezTo>
                    <a:pt x="640" y="392"/>
                    <a:pt x="640" y="391"/>
                    <a:pt x="643" y="390"/>
                  </a:cubicBezTo>
                  <a:cubicBezTo>
                    <a:pt x="644" y="388"/>
                    <a:pt x="644" y="388"/>
                    <a:pt x="644" y="388"/>
                  </a:cubicBezTo>
                  <a:cubicBezTo>
                    <a:pt x="646" y="382"/>
                    <a:pt x="653" y="377"/>
                    <a:pt x="655" y="359"/>
                  </a:cubicBezTo>
                  <a:cubicBezTo>
                    <a:pt x="651" y="366"/>
                    <a:pt x="651" y="373"/>
                    <a:pt x="642" y="384"/>
                  </a:cubicBezTo>
                  <a:cubicBezTo>
                    <a:pt x="640" y="385"/>
                    <a:pt x="640" y="385"/>
                    <a:pt x="640" y="385"/>
                  </a:cubicBezTo>
                  <a:cubicBezTo>
                    <a:pt x="638" y="384"/>
                    <a:pt x="638" y="384"/>
                    <a:pt x="638" y="384"/>
                  </a:cubicBezTo>
                  <a:cubicBezTo>
                    <a:pt x="634" y="382"/>
                    <a:pt x="634" y="382"/>
                    <a:pt x="634" y="382"/>
                  </a:cubicBezTo>
                  <a:cubicBezTo>
                    <a:pt x="630" y="386"/>
                    <a:pt x="630" y="386"/>
                    <a:pt x="630" y="386"/>
                  </a:cubicBezTo>
                  <a:cubicBezTo>
                    <a:pt x="627" y="385"/>
                    <a:pt x="627" y="385"/>
                    <a:pt x="627" y="385"/>
                  </a:cubicBezTo>
                  <a:cubicBezTo>
                    <a:pt x="625" y="382"/>
                    <a:pt x="625" y="382"/>
                    <a:pt x="625" y="382"/>
                  </a:cubicBezTo>
                  <a:cubicBezTo>
                    <a:pt x="625" y="372"/>
                    <a:pt x="625" y="372"/>
                    <a:pt x="625" y="372"/>
                  </a:cubicBezTo>
                  <a:cubicBezTo>
                    <a:pt x="622" y="363"/>
                    <a:pt x="622" y="363"/>
                    <a:pt x="622" y="363"/>
                  </a:cubicBezTo>
                  <a:cubicBezTo>
                    <a:pt x="631" y="351"/>
                    <a:pt x="623" y="363"/>
                    <a:pt x="633" y="348"/>
                  </a:cubicBezTo>
                  <a:cubicBezTo>
                    <a:pt x="634" y="348"/>
                    <a:pt x="634" y="348"/>
                    <a:pt x="634" y="348"/>
                  </a:cubicBezTo>
                  <a:cubicBezTo>
                    <a:pt x="637" y="349"/>
                    <a:pt x="637" y="349"/>
                    <a:pt x="637" y="349"/>
                  </a:cubicBezTo>
                  <a:cubicBezTo>
                    <a:pt x="635" y="347"/>
                    <a:pt x="636" y="348"/>
                    <a:pt x="633" y="345"/>
                  </a:cubicBezTo>
                  <a:cubicBezTo>
                    <a:pt x="629" y="346"/>
                    <a:pt x="629" y="346"/>
                    <a:pt x="629" y="346"/>
                  </a:cubicBezTo>
                  <a:cubicBezTo>
                    <a:pt x="631" y="330"/>
                    <a:pt x="631" y="330"/>
                    <a:pt x="631" y="330"/>
                  </a:cubicBezTo>
                  <a:cubicBezTo>
                    <a:pt x="628" y="342"/>
                    <a:pt x="628" y="342"/>
                    <a:pt x="624" y="351"/>
                  </a:cubicBezTo>
                  <a:cubicBezTo>
                    <a:pt x="622" y="353"/>
                    <a:pt x="622" y="353"/>
                    <a:pt x="622" y="353"/>
                  </a:cubicBezTo>
                  <a:cubicBezTo>
                    <a:pt x="615" y="355"/>
                    <a:pt x="615" y="355"/>
                    <a:pt x="615" y="355"/>
                  </a:cubicBezTo>
                  <a:cubicBezTo>
                    <a:pt x="617" y="347"/>
                    <a:pt x="616" y="351"/>
                    <a:pt x="618" y="340"/>
                  </a:cubicBezTo>
                  <a:cubicBezTo>
                    <a:pt x="614" y="347"/>
                    <a:pt x="611" y="350"/>
                    <a:pt x="607" y="352"/>
                  </a:cubicBezTo>
                  <a:cubicBezTo>
                    <a:pt x="602" y="352"/>
                    <a:pt x="602" y="352"/>
                    <a:pt x="602" y="352"/>
                  </a:cubicBezTo>
                  <a:cubicBezTo>
                    <a:pt x="600" y="349"/>
                    <a:pt x="600" y="349"/>
                    <a:pt x="600" y="349"/>
                  </a:cubicBezTo>
                  <a:cubicBezTo>
                    <a:pt x="601" y="342"/>
                    <a:pt x="600" y="345"/>
                    <a:pt x="600" y="336"/>
                  </a:cubicBezTo>
                  <a:cubicBezTo>
                    <a:pt x="605" y="326"/>
                    <a:pt x="605" y="329"/>
                    <a:pt x="608" y="316"/>
                  </a:cubicBezTo>
                  <a:cubicBezTo>
                    <a:pt x="616" y="312"/>
                    <a:pt x="613" y="313"/>
                    <a:pt x="621" y="312"/>
                  </a:cubicBezTo>
                  <a:cubicBezTo>
                    <a:pt x="626" y="308"/>
                    <a:pt x="626" y="308"/>
                    <a:pt x="626" y="308"/>
                  </a:cubicBezTo>
                  <a:cubicBezTo>
                    <a:pt x="628" y="308"/>
                    <a:pt x="628" y="308"/>
                    <a:pt x="628" y="308"/>
                  </a:cubicBezTo>
                  <a:cubicBezTo>
                    <a:pt x="631" y="309"/>
                    <a:pt x="631" y="309"/>
                    <a:pt x="631" y="309"/>
                  </a:cubicBezTo>
                  <a:cubicBezTo>
                    <a:pt x="640" y="312"/>
                    <a:pt x="642" y="312"/>
                    <a:pt x="646" y="316"/>
                  </a:cubicBezTo>
                  <a:cubicBezTo>
                    <a:pt x="648" y="316"/>
                    <a:pt x="648" y="316"/>
                    <a:pt x="648" y="316"/>
                  </a:cubicBezTo>
                  <a:cubicBezTo>
                    <a:pt x="649" y="313"/>
                    <a:pt x="649" y="314"/>
                    <a:pt x="651" y="312"/>
                  </a:cubicBezTo>
                  <a:cubicBezTo>
                    <a:pt x="658" y="312"/>
                    <a:pt x="656" y="312"/>
                    <a:pt x="659" y="312"/>
                  </a:cubicBezTo>
                  <a:cubicBezTo>
                    <a:pt x="662" y="310"/>
                    <a:pt x="662" y="308"/>
                    <a:pt x="665" y="306"/>
                  </a:cubicBezTo>
                  <a:cubicBezTo>
                    <a:pt x="665" y="304"/>
                    <a:pt x="665" y="304"/>
                    <a:pt x="665" y="304"/>
                  </a:cubicBezTo>
                  <a:cubicBezTo>
                    <a:pt x="663" y="304"/>
                    <a:pt x="663" y="304"/>
                    <a:pt x="663" y="304"/>
                  </a:cubicBezTo>
                  <a:cubicBezTo>
                    <a:pt x="662" y="305"/>
                    <a:pt x="662" y="305"/>
                    <a:pt x="662" y="305"/>
                  </a:cubicBezTo>
                  <a:cubicBezTo>
                    <a:pt x="659" y="307"/>
                    <a:pt x="659" y="307"/>
                    <a:pt x="659" y="307"/>
                  </a:cubicBezTo>
                  <a:cubicBezTo>
                    <a:pt x="657" y="308"/>
                    <a:pt x="657" y="308"/>
                    <a:pt x="657" y="308"/>
                  </a:cubicBezTo>
                  <a:cubicBezTo>
                    <a:pt x="655" y="308"/>
                    <a:pt x="655" y="308"/>
                    <a:pt x="655" y="308"/>
                  </a:cubicBezTo>
                  <a:cubicBezTo>
                    <a:pt x="650" y="306"/>
                    <a:pt x="650" y="306"/>
                    <a:pt x="650" y="306"/>
                  </a:cubicBezTo>
                  <a:cubicBezTo>
                    <a:pt x="642" y="306"/>
                    <a:pt x="640" y="306"/>
                    <a:pt x="636" y="304"/>
                  </a:cubicBezTo>
                  <a:cubicBezTo>
                    <a:pt x="634" y="302"/>
                    <a:pt x="634" y="301"/>
                    <a:pt x="633" y="299"/>
                  </a:cubicBezTo>
                  <a:cubicBezTo>
                    <a:pt x="634" y="297"/>
                    <a:pt x="634" y="297"/>
                    <a:pt x="634" y="297"/>
                  </a:cubicBezTo>
                  <a:cubicBezTo>
                    <a:pt x="635" y="296"/>
                    <a:pt x="635" y="296"/>
                    <a:pt x="635" y="296"/>
                  </a:cubicBezTo>
                  <a:cubicBezTo>
                    <a:pt x="637" y="295"/>
                    <a:pt x="637" y="295"/>
                    <a:pt x="637" y="295"/>
                  </a:cubicBezTo>
                  <a:cubicBezTo>
                    <a:pt x="639" y="297"/>
                    <a:pt x="638" y="296"/>
                    <a:pt x="642" y="299"/>
                  </a:cubicBezTo>
                  <a:cubicBezTo>
                    <a:pt x="644" y="300"/>
                    <a:pt x="644" y="300"/>
                    <a:pt x="644" y="300"/>
                  </a:cubicBezTo>
                  <a:cubicBezTo>
                    <a:pt x="643" y="297"/>
                    <a:pt x="643" y="297"/>
                    <a:pt x="643" y="297"/>
                  </a:cubicBezTo>
                  <a:cubicBezTo>
                    <a:pt x="632" y="283"/>
                    <a:pt x="632" y="273"/>
                    <a:pt x="625" y="262"/>
                  </a:cubicBezTo>
                  <a:cubicBezTo>
                    <a:pt x="623" y="261"/>
                    <a:pt x="623" y="261"/>
                    <a:pt x="623" y="261"/>
                  </a:cubicBezTo>
                  <a:cubicBezTo>
                    <a:pt x="617" y="259"/>
                    <a:pt x="617" y="259"/>
                    <a:pt x="617" y="259"/>
                  </a:cubicBezTo>
                  <a:cubicBezTo>
                    <a:pt x="615" y="257"/>
                    <a:pt x="615" y="257"/>
                    <a:pt x="615" y="257"/>
                  </a:cubicBezTo>
                  <a:cubicBezTo>
                    <a:pt x="612" y="251"/>
                    <a:pt x="612" y="251"/>
                    <a:pt x="612" y="251"/>
                  </a:cubicBezTo>
                  <a:cubicBezTo>
                    <a:pt x="611" y="238"/>
                    <a:pt x="612" y="241"/>
                    <a:pt x="610" y="233"/>
                  </a:cubicBezTo>
                  <a:cubicBezTo>
                    <a:pt x="612" y="224"/>
                    <a:pt x="612" y="224"/>
                    <a:pt x="612" y="224"/>
                  </a:cubicBezTo>
                  <a:cubicBezTo>
                    <a:pt x="614" y="220"/>
                    <a:pt x="614" y="220"/>
                    <a:pt x="614" y="220"/>
                  </a:cubicBezTo>
                  <a:cubicBezTo>
                    <a:pt x="627" y="223"/>
                    <a:pt x="627" y="223"/>
                    <a:pt x="627" y="223"/>
                  </a:cubicBezTo>
                  <a:cubicBezTo>
                    <a:pt x="633" y="223"/>
                    <a:pt x="630" y="223"/>
                    <a:pt x="639" y="224"/>
                  </a:cubicBezTo>
                  <a:cubicBezTo>
                    <a:pt x="643" y="226"/>
                    <a:pt x="643" y="226"/>
                    <a:pt x="643" y="226"/>
                  </a:cubicBezTo>
                  <a:cubicBezTo>
                    <a:pt x="670" y="261"/>
                    <a:pt x="657" y="257"/>
                    <a:pt x="673" y="266"/>
                  </a:cubicBezTo>
                  <a:cubicBezTo>
                    <a:pt x="677" y="266"/>
                    <a:pt x="677" y="266"/>
                    <a:pt x="677" y="266"/>
                  </a:cubicBezTo>
                  <a:cubicBezTo>
                    <a:pt x="679" y="266"/>
                    <a:pt x="679" y="266"/>
                    <a:pt x="679" y="266"/>
                  </a:cubicBezTo>
                  <a:cubicBezTo>
                    <a:pt x="682" y="264"/>
                    <a:pt x="681" y="265"/>
                    <a:pt x="683" y="262"/>
                  </a:cubicBezTo>
                  <a:cubicBezTo>
                    <a:pt x="681" y="262"/>
                    <a:pt x="681" y="262"/>
                    <a:pt x="681" y="262"/>
                  </a:cubicBezTo>
                  <a:cubicBezTo>
                    <a:pt x="676" y="262"/>
                    <a:pt x="676" y="262"/>
                    <a:pt x="676" y="262"/>
                  </a:cubicBezTo>
                  <a:cubicBezTo>
                    <a:pt x="673" y="261"/>
                    <a:pt x="673" y="261"/>
                    <a:pt x="673" y="261"/>
                  </a:cubicBezTo>
                  <a:cubicBezTo>
                    <a:pt x="672" y="259"/>
                    <a:pt x="656" y="233"/>
                    <a:pt x="651" y="223"/>
                  </a:cubicBezTo>
                  <a:cubicBezTo>
                    <a:pt x="651" y="220"/>
                    <a:pt x="651" y="220"/>
                    <a:pt x="651" y="220"/>
                  </a:cubicBezTo>
                  <a:cubicBezTo>
                    <a:pt x="660" y="212"/>
                    <a:pt x="660" y="219"/>
                    <a:pt x="684" y="206"/>
                  </a:cubicBezTo>
                  <a:cubicBezTo>
                    <a:pt x="685" y="204"/>
                    <a:pt x="688" y="200"/>
                    <a:pt x="689" y="198"/>
                  </a:cubicBezTo>
                  <a:cubicBezTo>
                    <a:pt x="700" y="190"/>
                    <a:pt x="704" y="186"/>
                    <a:pt x="716" y="184"/>
                  </a:cubicBezTo>
                  <a:cubicBezTo>
                    <a:pt x="720" y="183"/>
                    <a:pt x="720" y="183"/>
                    <a:pt x="720" y="183"/>
                  </a:cubicBezTo>
                  <a:cubicBezTo>
                    <a:pt x="720" y="182"/>
                    <a:pt x="720" y="182"/>
                    <a:pt x="720" y="182"/>
                  </a:cubicBezTo>
                  <a:cubicBezTo>
                    <a:pt x="712" y="178"/>
                    <a:pt x="715" y="181"/>
                    <a:pt x="701" y="179"/>
                  </a:cubicBezTo>
                  <a:cubicBezTo>
                    <a:pt x="699" y="176"/>
                    <a:pt x="699" y="176"/>
                    <a:pt x="699" y="176"/>
                  </a:cubicBezTo>
                  <a:cubicBezTo>
                    <a:pt x="700" y="167"/>
                    <a:pt x="704" y="157"/>
                    <a:pt x="718" y="145"/>
                  </a:cubicBezTo>
                  <a:cubicBezTo>
                    <a:pt x="719" y="141"/>
                    <a:pt x="719" y="141"/>
                    <a:pt x="719" y="141"/>
                  </a:cubicBezTo>
                  <a:cubicBezTo>
                    <a:pt x="707" y="149"/>
                    <a:pt x="707" y="149"/>
                    <a:pt x="707" y="149"/>
                  </a:cubicBezTo>
                  <a:cubicBezTo>
                    <a:pt x="702" y="155"/>
                    <a:pt x="704" y="152"/>
                    <a:pt x="699" y="162"/>
                  </a:cubicBezTo>
                  <a:cubicBezTo>
                    <a:pt x="696" y="164"/>
                    <a:pt x="696" y="164"/>
                    <a:pt x="696" y="164"/>
                  </a:cubicBezTo>
                  <a:cubicBezTo>
                    <a:pt x="695" y="164"/>
                    <a:pt x="695" y="164"/>
                    <a:pt x="695" y="164"/>
                  </a:cubicBezTo>
                  <a:cubicBezTo>
                    <a:pt x="694" y="165"/>
                    <a:pt x="694" y="165"/>
                    <a:pt x="694" y="165"/>
                  </a:cubicBezTo>
                  <a:cubicBezTo>
                    <a:pt x="692" y="167"/>
                    <a:pt x="692" y="167"/>
                    <a:pt x="692" y="167"/>
                  </a:cubicBezTo>
                  <a:cubicBezTo>
                    <a:pt x="689" y="178"/>
                    <a:pt x="692" y="186"/>
                    <a:pt x="670" y="199"/>
                  </a:cubicBezTo>
                  <a:cubicBezTo>
                    <a:pt x="667" y="200"/>
                    <a:pt x="667" y="200"/>
                    <a:pt x="667" y="200"/>
                  </a:cubicBezTo>
                  <a:cubicBezTo>
                    <a:pt x="658" y="204"/>
                    <a:pt x="658" y="204"/>
                    <a:pt x="658" y="204"/>
                  </a:cubicBezTo>
                  <a:cubicBezTo>
                    <a:pt x="655" y="204"/>
                    <a:pt x="655" y="204"/>
                    <a:pt x="655" y="204"/>
                  </a:cubicBezTo>
                  <a:cubicBezTo>
                    <a:pt x="652" y="203"/>
                    <a:pt x="652" y="203"/>
                    <a:pt x="652" y="203"/>
                  </a:cubicBezTo>
                  <a:cubicBezTo>
                    <a:pt x="653" y="199"/>
                    <a:pt x="653" y="199"/>
                    <a:pt x="653" y="199"/>
                  </a:cubicBezTo>
                  <a:cubicBezTo>
                    <a:pt x="659" y="191"/>
                    <a:pt x="658" y="193"/>
                    <a:pt x="660" y="189"/>
                  </a:cubicBezTo>
                  <a:cubicBezTo>
                    <a:pt x="656" y="190"/>
                    <a:pt x="656" y="190"/>
                    <a:pt x="656" y="190"/>
                  </a:cubicBezTo>
                  <a:cubicBezTo>
                    <a:pt x="653" y="192"/>
                    <a:pt x="653" y="192"/>
                    <a:pt x="653" y="192"/>
                  </a:cubicBezTo>
                  <a:cubicBezTo>
                    <a:pt x="646" y="193"/>
                    <a:pt x="646" y="193"/>
                    <a:pt x="646" y="193"/>
                  </a:cubicBezTo>
                  <a:cubicBezTo>
                    <a:pt x="644" y="196"/>
                    <a:pt x="644" y="196"/>
                    <a:pt x="644" y="196"/>
                  </a:cubicBezTo>
                  <a:cubicBezTo>
                    <a:pt x="640" y="202"/>
                    <a:pt x="641" y="200"/>
                    <a:pt x="639" y="204"/>
                  </a:cubicBezTo>
                  <a:cubicBezTo>
                    <a:pt x="637" y="205"/>
                    <a:pt x="637" y="205"/>
                    <a:pt x="637" y="205"/>
                  </a:cubicBezTo>
                  <a:cubicBezTo>
                    <a:pt x="635" y="206"/>
                    <a:pt x="635" y="206"/>
                    <a:pt x="635" y="206"/>
                  </a:cubicBezTo>
                  <a:cubicBezTo>
                    <a:pt x="626" y="207"/>
                    <a:pt x="628" y="207"/>
                    <a:pt x="625" y="206"/>
                  </a:cubicBezTo>
                  <a:cubicBezTo>
                    <a:pt x="620" y="202"/>
                    <a:pt x="620" y="202"/>
                    <a:pt x="620" y="202"/>
                  </a:cubicBezTo>
                  <a:cubicBezTo>
                    <a:pt x="616" y="204"/>
                    <a:pt x="616" y="204"/>
                    <a:pt x="616" y="204"/>
                  </a:cubicBezTo>
                  <a:cubicBezTo>
                    <a:pt x="614" y="203"/>
                    <a:pt x="614" y="203"/>
                    <a:pt x="614" y="203"/>
                  </a:cubicBezTo>
                  <a:cubicBezTo>
                    <a:pt x="611" y="201"/>
                    <a:pt x="611" y="201"/>
                    <a:pt x="611" y="201"/>
                  </a:cubicBezTo>
                  <a:cubicBezTo>
                    <a:pt x="610" y="199"/>
                    <a:pt x="610" y="199"/>
                    <a:pt x="610" y="199"/>
                  </a:cubicBezTo>
                  <a:cubicBezTo>
                    <a:pt x="610" y="197"/>
                    <a:pt x="610" y="197"/>
                    <a:pt x="610" y="197"/>
                  </a:cubicBezTo>
                  <a:cubicBezTo>
                    <a:pt x="617" y="180"/>
                    <a:pt x="624" y="175"/>
                    <a:pt x="632" y="170"/>
                  </a:cubicBezTo>
                  <a:cubicBezTo>
                    <a:pt x="647" y="166"/>
                    <a:pt x="647" y="166"/>
                    <a:pt x="647" y="166"/>
                  </a:cubicBezTo>
                  <a:cubicBezTo>
                    <a:pt x="648" y="162"/>
                    <a:pt x="648" y="162"/>
                    <a:pt x="648" y="162"/>
                  </a:cubicBezTo>
                  <a:cubicBezTo>
                    <a:pt x="629" y="167"/>
                    <a:pt x="635" y="165"/>
                    <a:pt x="620" y="170"/>
                  </a:cubicBezTo>
                  <a:cubicBezTo>
                    <a:pt x="618" y="172"/>
                    <a:pt x="618" y="172"/>
                    <a:pt x="618" y="172"/>
                  </a:cubicBezTo>
                  <a:cubicBezTo>
                    <a:pt x="610" y="183"/>
                    <a:pt x="609" y="187"/>
                    <a:pt x="602" y="196"/>
                  </a:cubicBezTo>
                  <a:cubicBezTo>
                    <a:pt x="598" y="197"/>
                    <a:pt x="598" y="197"/>
                    <a:pt x="598" y="197"/>
                  </a:cubicBezTo>
                  <a:cubicBezTo>
                    <a:pt x="595" y="196"/>
                    <a:pt x="595" y="196"/>
                    <a:pt x="595" y="196"/>
                  </a:cubicBezTo>
                  <a:cubicBezTo>
                    <a:pt x="581" y="186"/>
                    <a:pt x="582" y="183"/>
                    <a:pt x="581" y="179"/>
                  </a:cubicBezTo>
                  <a:cubicBezTo>
                    <a:pt x="582" y="177"/>
                    <a:pt x="582" y="177"/>
                    <a:pt x="582" y="177"/>
                  </a:cubicBezTo>
                  <a:cubicBezTo>
                    <a:pt x="590" y="173"/>
                    <a:pt x="590" y="173"/>
                    <a:pt x="590" y="173"/>
                  </a:cubicBezTo>
                  <a:cubicBezTo>
                    <a:pt x="604" y="174"/>
                    <a:pt x="600" y="174"/>
                    <a:pt x="607" y="173"/>
                  </a:cubicBezTo>
                  <a:cubicBezTo>
                    <a:pt x="616" y="168"/>
                    <a:pt x="626" y="158"/>
                    <a:pt x="629" y="152"/>
                  </a:cubicBezTo>
                  <a:cubicBezTo>
                    <a:pt x="626" y="151"/>
                    <a:pt x="626" y="151"/>
                    <a:pt x="626" y="151"/>
                  </a:cubicBezTo>
                  <a:cubicBezTo>
                    <a:pt x="619" y="154"/>
                    <a:pt x="617" y="157"/>
                    <a:pt x="610" y="164"/>
                  </a:cubicBezTo>
                  <a:cubicBezTo>
                    <a:pt x="603" y="167"/>
                    <a:pt x="603" y="167"/>
                    <a:pt x="603" y="167"/>
                  </a:cubicBezTo>
                  <a:cubicBezTo>
                    <a:pt x="585" y="169"/>
                    <a:pt x="585" y="169"/>
                    <a:pt x="585" y="169"/>
                  </a:cubicBezTo>
                  <a:cubicBezTo>
                    <a:pt x="579" y="171"/>
                    <a:pt x="579" y="171"/>
                    <a:pt x="579" y="171"/>
                  </a:cubicBezTo>
                  <a:cubicBezTo>
                    <a:pt x="576" y="171"/>
                    <a:pt x="576" y="171"/>
                    <a:pt x="576" y="171"/>
                  </a:cubicBezTo>
                  <a:cubicBezTo>
                    <a:pt x="574" y="168"/>
                    <a:pt x="575" y="169"/>
                    <a:pt x="572" y="164"/>
                  </a:cubicBezTo>
                  <a:cubicBezTo>
                    <a:pt x="573" y="161"/>
                    <a:pt x="573" y="161"/>
                    <a:pt x="573" y="161"/>
                  </a:cubicBezTo>
                  <a:cubicBezTo>
                    <a:pt x="577" y="157"/>
                    <a:pt x="577" y="157"/>
                    <a:pt x="577" y="157"/>
                  </a:cubicBezTo>
                  <a:cubicBezTo>
                    <a:pt x="581" y="156"/>
                    <a:pt x="581" y="156"/>
                    <a:pt x="581" y="156"/>
                  </a:cubicBezTo>
                  <a:cubicBezTo>
                    <a:pt x="581" y="155"/>
                    <a:pt x="581" y="155"/>
                    <a:pt x="581" y="155"/>
                  </a:cubicBezTo>
                  <a:cubicBezTo>
                    <a:pt x="576" y="151"/>
                    <a:pt x="576" y="151"/>
                    <a:pt x="576" y="151"/>
                  </a:cubicBezTo>
                  <a:cubicBezTo>
                    <a:pt x="576" y="149"/>
                    <a:pt x="576" y="149"/>
                    <a:pt x="576" y="149"/>
                  </a:cubicBezTo>
                  <a:cubicBezTo>
                    <a:pt x="581" y="141"/>
                    <a:pt x="585" y="138"/>
                    <a:pt x="588" y="136"/>
                  </a:cubicBezTo>
                  <a:cubicBezTo>
                    <a:pt x="593" y="135"/>
                    <a:pt x="593" y="135"/>
                    <a:pt x="593" y="135"/>
                  </a:cubicBezTo>
                  <a:cubicBezTo>
                    <a:pt x="599" y="135"/>
                    <a:pt x="599" y="135"/>
                    <a:pt x="599" y="135"/>
                  </a:cubicBezTo>
                  <a:cubicBezTo>
                    <a:pt x="599" y="134"/>
                    <a:pt x="599" y="134"/>
                    <a:pt x="599" y="134"/>
                  </a:cubicBezTo>
                  <a:cubicBezTo>
                    <a:pt x="594" y="132"/>
                    <a:pt x="594" y="132"/>
                    <a:pt x="594" y="132"/>
                  </a:cubicBezTo>
                  <a:cubicBezTo>
                    <a:pt x="589" y="131"/>
                    <a:pt x="589" y="131"/>
                    <a:pt x="589" y="131"/>
                  </a:cubicBezTo>
                  <a:cubicBezTo>
                    <a:pt x="584" y="133"/>
                    <a:pt x="584" y="133"/>
                    <a:pt x="584" y="133"/>
                  </a:cubicBezTo>
                  <a:cubicBezTo>
                    <a:pt x="569" y="144"/>
                    <a:pt x="569" y="144"/>
                    <a:pt x="569" y="144"/>
                  </a:cubicBezTo>
                  <a:cubicBezTo>
                    <a:pt x="568" y="143"/>
                    <a:pt x="568" y="143"/>
                    <a:pt x="568" y="143"/>
                  </a:cubicBezTo>
                  <a:cubicBezTo>
                    <a:pt x="565" y="141"/>
                    <a:pt x="565" y="141"/>
                    <a:pt x="565" y="141"/>
                  </a:cubicBezTo>
                  <a:cubicBezTo>
                    <a:pt x="566" y="139"/>
                    <a:pt x="566" y="139"/>
                    <a:pt x="566" y="139"/>
                  </a:cubicBezTo>
                  <a:cubicBezTo>
                    <a:pt x="574" y="128"/>
                    <a:pt x="574" y="128"/>
                    <a:pt x="574" y="128"/>
                  </a:cubicBezTo>
                  <a:cubicBezTo>
                    <a:pt x="574" y="126"/>
                    <a:pt x="574" y="126"/>
                    <a:pt x="574" y="126"/>
                  </a:cubicBezTo>
                  <a:cubicBezTo>
                    <a:pt x="569" y="126"/>
                    <a:pt x="569" y="126"/>
                    <a:pt x="569" y="126"/>
                  </a:cubicBezTo>
                  <a:cubicBezTo>
                    <a:pt x="567" y="125"/>
                    <a:pt x="567" y="125"/>
                    <a:pt x="567" y="125"/>
                  </a:cubicBezTo>
                  <a:cubicBezTo>
                    <a:pt x="565" y="124"/>
                    <a:pt x="565" y="124"/>
                    <a:pt x="565" y="124"/>
                  </a:cubicBezTo>
                  <a:cubicBezTo>
                    <a:pt x="563" y="125"/>
                    <a:pt x="563" y="125"/>
                    <a:pt x="563" y="125"/>
                  </a:cubicBezTo>
                  <a:cubicBezTo>
                    <a:pt x="559" y="130"/>
                    <a:pt x="560" y="129"/>
                    <a:pt x="558" y="131"/>
                  </a:cubicBezTo>
                  <a:cubicBezTo>
                    <a:pt x="556" y="130"/>
                    <a:pt x="556" y="130"/>
                    <a:pt x="556" y="130"/>
                  </a:cubicBezTo>
                  <a:cubicBezTo>
                    <a:pt x="553" y="126"/>
                    <a:pt x="553" y="126"/>
                    <a:pt x="553" y="126"/>
                  </a:cubicBezTo>
                  <a:cubicBezTo>
                    <a:pt x="554" y="122"/>
                    <a:pt x="554" y="122"/>
                    <a:pt x="554" y="122"/>
                  </a:cubicBezTo>
                  <a:cubicBezTo>
                    <a:pt x="559" y="113"/>
                    <a:pt x="559" y="113"/>
                    <a:pt x="567" y="107"/>
                  </a:cubicBezTo>
                  <a:cubicBezTo>
                    <a:pt x="570" y="105"/>
                    <a:pt x="570" y="105"/>
                    <a:pt x="570" y="105"/>
                  </a:cubicBezTo>
                  <a:cubicBezTo>
                    <a:pt x="576" y="105"/>
                    <a:pt x="576" y="105"/>
                    <a:pt x="576" y="105"/>
                  </a:cubicBezTo>
                  <a:cubicBezTo>
                    <a:pt x="579" y="104"/>
                    <a:pt x="579" y="104"/>
                    <a:pt x="579" y="104"/>
                  </a:cubicBezTo>
                  <a:cubicBezTo>
                    <a:pt x="586" y="95"/>
                    <a:pt x="581" y="99"/>
                    <a:pt x="588" y="92"/>
                  </a:cubicBezTo>
                  <a:cubicBezTo>
                    <a:pt x="594" y="89"/>
                    <a:pt x="594" y="89"/>
                    <a:pt x="594" y="89"/>
                  </a:cubicBezTo>
                  <a:cubicBezTo>
                    <a:pt x="599" y="90"/>
                    <a:pt x="599" y="90"/>
                    <a:pt x="599" y="90"/>
                  </a:cubicBezTo>
                  <a:cubicBezTo>
                    <a:pt x="601" y="93"/>
                    <a:pt x="601" y="93"/>
                    <a:pt x="601" y="93"/>
                  </a:cubicBezTo>
                  <a:cubicBezTo>
                    <a:pt x="604" y="98"/>
                    <a:pt x="603" y="96"/>
                    <a:pt x="606" y="100"/>
                  </a:cubicBezTo>
                  <a:cubicBezTo>
                    <a:pt x="606" y="98"/>
                    <a:pt x="606" y="98"/>
                    <a:pt x="606" y="98"/>
                  </a:cubicBezTo>
                  <a:cubicBezTo>
                    <a:pt x="608" y="94"/>
                    <a:pt x="608" y="94"/>
                    <a:pt x="608" y="94"/>
                  </a:cubicBezTo>
                  <a:cubicBezTo>
                    <a:pt x="610" y="93"/>
                    <a:pt x="610" y="93"/>
                    <a:pt x="610" y="93"/>
                  </a:cubicBezTo>
                  <a:cubicBezTo>
                    <a:pt x="613" y="93"/>
                    <a:pt x="613" y="93"/>
                    <a:pt x="613" y="93"/>
                  </a:cubicBezTo>
                  <a:cubicBezTo>
                    <a:pt x="615" y="95"/>
                    <a:pt x="615" y="95"/>
                    <a:pt x="615" y="95"/>
                  </a:cubicBezTo>
                  <a:cubicBezTo>
                    <a:pt x="619" y="99"/>
                    <a:pt x="619" y="99"/>
                    <a:pt x="619" y="99"/>
                  </a:cubicBezTo>
                  <a:cubicBezTo>
                    <a:pt x="621" y="101"/>
                    <a:pt x="621" y="101"/>
                    <a:pt x="621" y="101"/>
                  </a:cubicBezTo>
                  <a:cubicBezTo>
                    <a:pt x="622" y="101"/>
                    <a:pt x="622" y="101"/>
                    <a:pt x="622" y="101"/>
                  </a:cubicBezTo>
                  <a:cubicBezTo>
                    <a:pt x="624" y="98"/>
                    <a:pt x="624" y="98"/>
                    <a:pt x="624" y="98"/>
                  </a:cubicBezTo>
                  <a:cubicBezTo>
                    <a:pt x="628" y="98"/>
                    <a:pt x="628" y="98"/>
                    <a:pt x="628" y="98"/>
                  </a:cubicBezTo>
                  <a:cubicBezTo>
                    <a:pt x="628" y="97"/>
                    <a:pt x="628" y="97"/>
                    <a:pt x="628" y="97"/>
                  </a:cubicBezTo>
                  <a:cubicBezTo>
                    <a:pt x="626" y="93"/>
                    <a:pt x="627" y="95"/>
                    <a:pt x="611" y="82"/>
                  </a:cubicBezTo>
                  <a:cubicBezTo>
                    <a:pt x="610" y="79"/>
                    <a:pt x="610" y="79"/>
                    <a:pt x="610" y="79"/>
                  </a:cubicBezTo>
                  <a:cubicBezTo>
                    <a:pt x="615" y="77"/>
                    <a:pt x="615" y="77"/>
                    <a:pt x="615" y="77"/>
                  </a:cubicBezTo>
                  <a:cubicBezTo>
                    <a:pt x="618" y="74"/>
                    <a:pt x="618" y="74"/>
                    <a:pt x="618" y="74"/>
                  </a:cubicBezTo>
                  <a:cubicBezTo>
                    <a:pt x="619" y="73"/>
                    <a:pt x="619" y="73"/>
                    <a:pt x="619" y="73"/>
                  </a:cubicBezTo>
                  <a:cubicBezTo>
                    <a:pt x="625" y="63"/>
                    <a:pt x="624" y="65"/>
                    <a:pt x="630" y="60"/>
                  </a:cubicBezTo>
                  <a:cubicBezTo>
                    <a:pt x="631" y="61"/>
                    <a:pt x="631" y="61"/>
                    <a:pt x="631" y="61"/>
                  </a:cubicBezTo>
                  <a:cubicBezTo>
                    <a:pt x="634" y="65"/>
                    <a:pt x="633" y="64"/>
                    <a:pt x="635" y="66"/>
                  </a:cubicBezTo>
                  <a:cubicBezTo>
                    <a:pt x="642" y="68"/>
                    <a:pt x="642" y="68"/>
                    <a:pt x="642" y="68"/>
                  </a:cubicBezTo>
                  <a:cubicBezTo>
                    <a:pt x="644" y="70"/>
                    <a:pt x="644" y="70"/>
                    <a:pt x="644" y="70"/>
                  </a:cubicBezTo>
                  <a:cubicBezTo>
                    <a:pt x="649" y="83"/>
                    <a:pt x="650" y="87"/>
                    <a:pt x="655" y="91"/>
                  </a:cubicBezTo>
                  <a:cubicBezTo>
                    <a:pt x="658" y="92"/>
                    <a:pt x="658" y="92"/>
                    <a:pt x="658" y="92"/>
                  </a:cubicBezTo>
                  <a:cubicBezTo>
                    <a:pt x="658" y="89"/>
                    <a:pt x="658" y="89"/>
                    <a:pt x="658" y="89"/>
                  </a:cubicBezTo>
                  <a:cubicBezTo>
                    <a:pt x="655" y="84"/>
                    <a:pt x="655" y="84"/>
                    <a:pt x="655" y="84"/>
                  </a:cubicBezTo>
                  <a:cubicBezTo>
                    <a:pt x="654" y="81"/>
                    <a:pt x="654" y="81"/>
                    <a:pt x="654" y="81"/>
                  </a:cubicBezTo>
                  <a:cubicBezTo>
                    <a:pt x="654" y="78"/>
                    <a:pt x="654" y="78"/>
                    <a:pt x="654" y="78"/>
                  </a:cubicBezTo>
                  <a:cubicBezTo>
                    <a:pt x="655" y="77"/>
                    <a:pt x="655" y="77"/>
                    <a:pt x="655" y="77"/>
                  </a:cubicBezTo>
                  <a:cubicBezTo>
                    <a:pt x="656" y="77"/>
                    <a:pt x="656" y="77"/>
                    <a:pt x="656" y="77"/>
                  </a:cubicBezTo>
                  <a:cubicBezTo>
                    <a:pt x="663" y="82"/>
                    <a:pt x="671" y="93"/>
                    <a:pt x="683" y="99"/>
                  </a:cubicBezTo>
                  <a:cubicBezTo>
                    <a:pt x="689" y="107"/>
                    <a:pt x="685" y="103"/>
                    <a:pt x="690" y="109"/>
                  </a:cubicBezTo>
                  <a:cubicBezTo>
                    <a:pt x="691" y="109"/>
                    <a:pt x="691" y="109"/>
                    <a:pt x="691" y="109"/>
                  </a:cubicBezTo>
                  <a:cubicBezTo>
                    <a:pt x="689" y="102"/>
                    <a:pt x="689" y="102"/>
                    <a:pt x="689" y="102"/>
                  </a:cubicBezTo>
                  <a:cubicBezTo>
                    <a:pt x="675" y="83"/>
                    <a:pt x="666" y="85"/>
                    <a:pt x="657" y="64"/>
                  </a:cubicBezTo>
                  <a:cubicBezTo>
                    <a:pt x="657" y="62"/>
                    <a:pt x="657" y="62"/>
                    <a:pt x="657" y="62"/>
                  </a:cubicBezTo>
                  <a:cubicBezTo>
                    <a:pt x="659" y="58"/>
                    <a:pt x="658" y="59"/>
                    <a:pt x="662" y="56"/>
                  </a:cubicBezTo>
                  <a:cubicBezTo>
                    <a:pt x="665" y="55"/>
                    <a:pt x="665" y="55"/>
                    <a:pt x="665" y="55"/>
                  </a:cubicBezTo>
                  <a:cubicBezTo>
                    <a:pt x="666" y="54"/>
                    <a:pt x="666" y="54"/>
                    <a:pt x="666" y="54"/>
                  </a:cubicBezTo>
                  <a:cubicBezTo>
                    <a:pt x="662" y="49"/>
                    <a:pt x="663" y="51"/>
                    <a:pt x="661" y="47"/>
                  </a:cubicBezTo>
                  <a:cubicBezTo>
                    <a:pt x="661" y="44"/>
                    <a:pt x="661" y="44"/>
                    <a:pt x="661" y="44"/>
                  </a:cubicBezTo>
                  <a:cubicBezTo>
                    <a:pt x="664" y="42"/>
                    <a:pt x="664" y="42"/>
                    <a:pt x="664" y="42"/>
                  </a:cubicBezTo>
                  <a:cubicBezTo>
                    <a:pt x="667" y="43"/>
                    <a:pt x="667" y="43"/>
                    <a:pt x="667" y="43"/>
                  </a:cubicBezTo>
                  <a:cubicBezTo>
                    <a:pt x="671" y="47"/>
                    <a:pt x="671" y="47"/>
                    <a:pt x="671" y="47"/>
                  </a:cubicBezTo>
                  <a:cubicBezTo>
                    <a:pt x="675" y="49"/>
                    <a:pt x="675" y="49"/>
                    <a:pt x="675" y="49"/>
                  </a:cubicBezTo>
                  <a:cubicBezTo>
                    <a:pt x="675" y="48"/>
                    <a:pt x="675" y="48"/>
                    <a:pt x="675" y="48"/>
                  </a:cubicBezTo>
                  <a:cubicBezTo>
                    <a:pt x="671" y="35"/>
                    <a:pt x="672" y="38"/>
                    <a:pt x="671" y="34"/>
                  </a:cubicBezTo>
                  <a:cubicBezTo>
                    <a:pt x="672" y="32"/>
                    <a:pt x="672" y="32"/>
                    <a:pt x="672" y="32"/>
                  </a:cubicBezTo>
                  <a:cubicBezTo>
                    <a:pt x="673" y="31"/>
                    <a:pt x="673" y="31"/>
                    <a:pt x="673" y="31"/>
                  </a:cubicBezTo>
                  <a:cubicBezTo>
                    <a:pt x="677" y="32"/>
                    <a:pt x="677" y="32"/>
                    <a:pt x="677" y="32"/>
                  </a:cubicBezTo>
                  <a:cubicBezTo>
                    <a:pt x="684" y="37"/>
                    <a:pt x="684" y="37"/>
                    <a:pt x="684" y="37"/>
                  </a:cubicBezTo>
                  <a:cubicBezTo>
                    <a:pt x="695" y="40"/>
                    <a:pt x="695" y="40"/>
                    <a:pt x="695" y="40"/>
                  </a:cubicBezTo>
                  <a:cubicBezTo>
                    <a:pt x="699" y="40"/>
                    <a:pt x="699" y="40"/>
                    <a:pt x="699" y="40"/>
                  </a:cubicBezTo>
                  <a:cubicBezTo>
                    <a:pt x="698" y="38"/>
                    <a:pt x="698" y="38"/>
                    <a:pt x="698" y="38"/>
                  </a:cubicBezTo>
                  <a:cubicBezTo>
                    <a:pt x="685" y="29"/>
                    <a:pt x="687" y="28"/>
                    <a:pt x="683" y="21"/>
                  </a:cubicBezTo>
                  <a:cubicBezTo>
                    <a:pt x="683" y="19"/>
                    <a:pt x="683" y="19"/>
                    <a:pt x="683" y="19"/>
                  </a:cubicBezTo>
                  <a:cubicBezTo>
                    <a:pt x="686" y="16"/>
                    <a:pt x="686" y="16"/>
                    <a:pt x="686" y="16"/>
                  </a:cubicBezTo>
                  <a:cubicBezTo>
                    <a:pt x="694" y="17"/>
                    <a:pt x="694" y="17"/>
                    <a:pt x="694" y="17"/>
                  </a:cubicBezTo>
                  <a:cubicBezTo>
                    <a:pt x="701" y="21"/>
                    <a:pt x="701" y="21"/>
                    <a:pt x="701" y="21"/>
                  </a:cubicBezTo>
                  <a:cubicBezTo>
                    <a:pt x="707" y="19"/>
                    <a:pt x="707" y="19"/>
                    <a:pt x="707" y="19"/>
                  </a:cubicBezTo>
                  <a:cubicBezTo>
                    <a:pt x="711" y="20"/>
                    <a:pt x="711" y="20"/>
                    <a:pt x="711" y="20"/>
                  </a:cubicBezTo>
                  <a:cubicBezTo>
                    <a:pt x="713" y="22"/>
                    <a:pt x="713" y="22"/>
                    <a:pt x="713" y="22"/>
                  </a:cubicBezTo>
                  <a:cubicBezTo>
                    <a:pt x="727" y="42"/>
                    <a:pt x="726" y="43"/>
                    <a:pt x="728" y="51"/>
                  </a:cubicBezTo>
                  <a:cubicBezTo>
                    <a:pt x="729" y="52"/>
                    <a:pt x="729" y="52"/>
                    <a:pt x="729" y="52"/>
                  </a:cubicBezTo>
                  <a:cubicBezTo>
                    <a:pt x="733" y="48"/>
                    <a:pt x="732" y="50"/>
                    <a:pt x="734" y="46"/>
                  </a:cubicBezTo>
                  <a:cubicBezTo>
                    <a:pt x="733" y="43"/>
                    <a:pt x="733" y="43"/>
                    <a:pt x="733" y="43"/>
                  </a:cubicBezTo>
                  <a:cubicBezTo>
                    <a:pt x="729" y="37"/>
                    <a:pt x="719" y="20"/>
                    <a:pt x="717" y="10"/>
                  </a:cubicBezTo>
                  <a:cubicBezTo>
                    <a:pt x="732" y="6"/>
                    <a:pt x="732" y="6"/>
                    <a:pt x="732" y="6"/>
                  </a:cubicBezTo>
                  <a:cubicBezTo>
                    <a:pt x="747" y="10"/>
                    <a:pt x="747" y="10"/>
                    <a:pt x="747" y="10"/>
                  </a:cubicBezTo>
                  <a:cubicBezTo>
                    <a:pt x="750" y="12"/>
                    <a:pt x="750" y="12"/>
                    <a:pt x="750" y="12"/>
                  </a:cubicBezTo>
                  <a:cubicBezTo>
                    <a:pt x="755" y="22"/>
                    <a:pt x="749" y="16"/>
                    <a:pt x="760" y="32"/>
                  </a:cubicBezTo>
                  <a:cubicBezTo>
                    <a:pt x="767" y="36"/>
                    <a:pt x="767" y="36"/>
                    <a:pt x="767" y="36"/>
                  </a:cubicBezTo>
                  <a:cubicBezTo>
                    <a:pt x="763" y="27"/>
                    <a:pt x="763" y="32"/>
                    <a:pt x="758" y="20"/>
                  </a:cubicBezTo>
                  <a:cubicBezTo>
                    <a:pt x="758" y="15"/>
                    <a:pt x="758" y="14"/>
                    <a:pt x="759" y="11"/>
                  </a:cubicBezTo>
                  <a:cubicBezTo>
                    <a:pt x="765" y="3"/>
                    <a:pt x="765" y="3"/>
                    <a:pt x="765" y="3"/>
                  </a:cubicBezTo>
                  <a:cubicBezTo>
                    <a:pt x="774" y="1"/>
                    <a:pt x="774" y="1"/>
                    <a:pt x="774" y="1"/>
                  </a:cubicBezTo>
                  <a:cubicBezTo>
                    <a:pt x="774" y="1"/>
                    <a:pt x="774" y="1"/>
                    <a:pt x="774" y="1"/>
                  </a:cubicBezTo>
                  <a:cubicBezTo>
                    <a:pt x="782" y="15"/>
                    <a:pt x="780" y="12"/>
                    <a:pt x="784" y="18"/>
                  </a:cubicBezTo>
                  <a:cubicBezTo>
                    <a:pt x="786" y="20"/>
                    <a:pt x="786" y="20"/>
                    <a:pt x="786" y="20"/>
                  </a:cubicBezTo>
                  <a:cubicBezTo>
                    <a:pt x="786" y="19"/>
                    <a:pt x="786" y="19"/>
                    <a:pt x="786" y="19"/>
                  </a:cubicBezTo>
                  <a:cubicBezTo>
                    <a:pt x="783" y="12"/>
                    <a:pt x="783" y="14"/>
                    <a:pt x="781" y="11"/>
                  </a:cubicBezTo>
                  <a:cubicBezTo>
                    <a:pt x="781" y="9"/>
                    <a:pt x="781" y="9"/>
                    <a:pt x="781" y="9"/>
                  </a:cubicBezTo>
                  <a:cubicBezTo>
                    <a:pt x="785" y="3"/>
                    <a:pt x="785" y="3"/>
                    <a:pt x="785" y="3"/>
                  </a:cubicBezTo>
                  <a:cubicBezTo>
                    <a:pt x="787" y="2"/>
                    <a:pt x="787" y="2"/>
                    <a:pt x="787" y="2"/>
                  </a:cubicBezTo>
                  <a:cubicBezTo>
                    <a:pt x="797" y="0"/>
                    <a:pt x="797" y="0"/>
                    <a:pt x="797" y="0"/>
                  </a:cubicBezTo>
                  <a:cubicBezTo>
                    <a:pt x="798" y="1"/>
                    <a:pt x="798" y="1"/>
                    <a:pt x="798" y="1"/>
                  </a:cubicBezTo>
                  <a:cubicBezTo>
                    <a:pt x="800" y="3"/>
                    <a:pt x="799" y="1"/>
                    <a:pt x="802" y="9"/>
                  </a:cubicBezTo>
                  <a:cubicBezTo>
                    <a:pt x="803" y="9"/>
                    <a:pt x="803" y="9"/>
                    <a:pt x="803" y="9"/>
                  </a:cubicBezTo>
                  <a:cubicBezTo>
                    <a:pt x="803" y="9"/>
                    <a:pt x="812" y="11"/>
                    <a:pt x="812" y="11"/>
                  </a:cubicBezTo>
                  <a:close/>
                  <a:moveTo>
                    <a:pt x="551" y="163"/>
                  </a:moveTo>
                  <a:cubicBezTo>
                    <a:pt x="555" y="182"/>
                    <a:pt x="561" y="189"/>
                    <a:pt x="565" y="195"/>
                  </a:cubicBezTo>
                  <a:cubicBezTo>
                    <a:pt x="565" y="197"/>
                    <a:pt x="565" y="197"/>
                    <a:pt x="565" y="202"/>
                  </a:cubicBezTo>
                  <a:cubicBezTo>
                    <a:pt x="566" y="203"/>
                    <a:pt x="566" y="203"/>
                    <a:pt x="566" y="203"/>
                  </a:cubicBezTo>
                  <a:cubicBezTo>
                    <a:pt x="571" y="205"/>
                    <a:pt x="569" y="204"/>
                    <a:pt x="574" y="208"/>
                  </a:cubicBezTo>
                  <a:cubicBezTo>
                    <a:pt x="575" y="208"/>
                    <a:pt x="575" y="208"/>
                    <a:pt x="575" y="208"/>
                  </a:cubicBezTo>
                  <a:cubicBezTo>
                    <a:pt x="576" y="206"/>
                    <a:pt x="576" y="206"/>
                    <a:pt x="576" y="206"/>
                  </a:cubicBezTo>
                  <a:cubicBezTo>
                    <a:pt x="578" y="205"/>
                    <a:pt x="578" y="205"/>
                    <a:pt x="578" y="205"/>
                  </a:cubicBezTo>
                  <a:cubicBezTo>
                    <a:pt x="580" y="206"/>
                    <a:pt x="580" y="206"/>
                    <a:pt x="580" y="206"/>
                  </a:cubicBezTo>
                  <a:cubicBezTo>
                    <a:pt x="581" y="207"/>
                    <a:pt x="581" y="207"/>
                    <a:pt x="581" y="207"/>
                  </a:cubicBezTo>
                  <a:cubicBezTo>
                    <a:pt x="582" y="210"/>
                    <a:pt x="582" y="211"/>
                    <a:pt x="582" y="212"/>
                  </a:cubicBezTo>
                  <a:cubicBezTo>
                    <a:pt x="581" y="214"/>
                    <a:pt x="581" y="214"/>
                    <a:pt x="581" y="214"/>
                  </a:cubicBezTo>
                  <a:cubicBezTo>
                    <a:pt x="581" y="215"/>
                    <a:pt x="581" y="215"/>
                    <a:pt x="581" y="215"/>
                  </a:cubicBezTo>
                  <a:cubicBezTo>
                    <a:pt x="582" y="216"/>
                    <a:pt x="582" y="216"/>
                    <a:pt x="582" y="216"/>
                  </a:cubicBezTo>
                  <a:cubicBezTo>
                    <a:pt x="582" y="218"/>
                    <a:pt x="581" y="220"/>
                    <a:pt x="581" y="222"/>
                  </a:cubicBezTo>
                  <a:cubicBezTo>
                    <a:pt x="581" y="224"/>
                    <a:pt x="581" y="224"/>
                    <a:pt x="581" y="224"/>
                  </a:cubicBezTo>
                  <a:cubicBezTo>
                    <a:pt x="583" y="228"/>
                    <a:pt x="583" y="228"/>
                    <a:pt x="583" y="228"/>
                  </a:cubicBezTo>
                  <a:cubicBezTo>
                    <a:pt x="585" y="230"/>
                    <a:pt x="585" y="230"/>
                    <a:pt x="585" y="230"/>
                  </a:cubicBezTo>
                  <a:cubicBezTo>
                    <a:pt x="589" y="233"/>
                    <a:pt x="589" y="233"/>
                    <a:pt x="589" y="233"/>
                  </a:cubicBezTo>
                  <a:cubicBezTo>
                    <a:pt x="591" y="232"/>
                    <a:pt x="591" y="232"/>
                    <a:pt x="591" y="232"/>
                  </a:cubicBezTo>
                  <a:cubicBezTo>
                    <a:pt x="592" y="234"/>
                    <a:pt x="592" y="234"/>
                    <a:pt x="592" y="234"/>
                  </a:cubicBezTo>
                  <a:cubicBezTo>
                    <a:pt x="592" y="233"/>
                    <a:pt x="592" y="233"/>
                    <a:pt x="592" y="233"/>
                  </a:cubicBezTo>
                  <a:cubicBezTo>
                    <a:pt x="592" y="230"/>
                    <a:pt x="592" y="231"/>
                    <a:pt x="590" y="226"/>
                  </a:cubicBezTo>
                  <a:cubicBezTo>
                    <a:pt x="588" y="224"/>
                    <a:pt x="588" y="224"/>
                    <a:pt x="588" y="224"/>
                  </a:cubicBezTo>
                  <a:cubicBezTo>
                    <a:pt x="587" y="220"/>
                    <a:pt x="587" y="218"/>
                    <a:pt x="587" y="216"/>
                  </a:cubicBezTo>
                  <a:cubicBezTo>
                    <a:pt x="589" y="213"/>
                    <a:pt x="589" y="213"/>
                    <a:pt x="589" y="213"/>
                  </a:cubicBezTo>
                  <a:cubicBezTo>
                    <a:pt x="590" y="213"/>
                    <a:pt x="590" y="213"/>
                    <a:pt x="590" y="213"/>
                  </a:cubicBezTo>
                  <a:cubicBezTo>
                    <a:pt x="593" y="213"/>
                    <a:pt x="593" y="213"/>
                    <a:pt x="593" y="213"/>
                  </a:cubicBezTo>
                  <a:cubicBezTo>
                    <a:pt x="595" y="214"/>
                    <a:pt x="595" y="214"/>
                    <a:pt x="595" y="214"/>
                  </a:cubicBezTo>
                  <a:cubicBezTo>
                    <a:pt x="598" y="217"/>
                    <a:pt x="598" y="217"/>
                    <a:pt x="598" y="217"/>
                  </a:cubicBezTo>
                  <a:cubicBezTo>
                    <a:pt x="599" y="219"/>
                    <a:pt x="599" y="226"/>
                    <a:pt x="599" y="229"/>
                  </a:cubicBezTo>
                  <a:cubicBezTo>
                    <a:pt x="596" y="232"/>
                    <a:pt x="596" y="232"/>
                    <a:pt x="596" y="232"/>
                  </a:cubicBezTo>
                  <a:cubicBezTo>
                    <a:pt x="596" y="235"/>
                    <a:pt x="596" y="235"/>
                    <a:pt x="596" y="235"/>
                  </a:cubicBezTo>
                  <a:cubicBezTo>
                    <a:pt x="596" y="235"/>
                    <a:pt x="596" y="235"/>
                    <a:pt x="596" y="235"/>
                  </a:cubicBezTo>
                  <a:cubicBezTo>
                    <a:pt x="599" y="236"/>
                    <a:pt x="599" y="236"/>
                    <a:pt x="599" y="236"/>
                  </a:cubicBezTo>
                  <a:cubicBezTo>
                    <a:pt x="602" y="238"/>
                    <a:pt x="602" y="238"/>
                    <a:pt x="602" y="238"/>
                  </a:cubicBezTo>
                  <a:cubicBezTo>
                    <a:pt x="604" y="238"/>
                    <a:pt x="604" y="238"/>
                    <a:pt x="604" y="238"/>
                  </a:cubicBezTo>
                  <a:cubicBezTo>
                    <a:pt x="605" y="244"/>
                    <a:pt x="605" y="242"/>
                    <a:pt x="606" y="248"/>
                  </a:cubicBezTo>
                  <a:cubicBezTo>
                    <a:pt x="605" y="255"/>
                    <a:pt x="606" y="252"/>
                    <a:pt x="604" y="263"/>
                  </a:cubicBezTo>
                  <a:cubicBezTo>
                    <a:pt x="603" y="265"/>
                    <a:pt x="604" y="264"/>
                    <a:pt x="603" y="268"/>
                  </a:cubicBezTo>
                  <a:cubicBezTo>
                    <a:pt x="603" y="268"/>
                    <a:pt x="603" y="268"/>
                    <a:pt x="603" y="268"/>
                  </a:cubicBezTo>
                  <a:cubicBezTo>
                    <a:pt x="604" y="268"/>
                    <a:pt x="606" y="267"/>
                    <a:pt x="607" y="267"/>
                  </a:cubicBezTo>
                  <a:cubicBezTo>
                    <a:pt x="610" y="264"/>
                    <a:pt x="610" y="264"/>
                    <a:pt x="610" y="264"/>
                  </a:cubicBezTo>
                  <a:cubicBezTo>
                    <a:pt x="613" y="264"/>
                    <a:pt x="613" y="264"/>
                    <a:pt x="613" y="264"/>
                  </a:cubicBezTo>
                  <a:cubicBezTo>
                    <a:pt x="615" y="265"/>
                    <a:pt x="615" y="265"/>
                    <a:pt x="615" y="265"/>
                  </a:cubicBezTo>
                  <a:cubicBezTo>
                    <a:pt x="616" y="268"/>
                    <a:pt x="616" y="271"/>
                    <a:pt x="617" y="274"/>
                  </a:cubicBezTo>
                  <a:cubicBezTo>
                    <a:pt x="618" y="274"/>
                    <a:pt x="618" y="274"/>
                    <a:pt x="618" y="274"/>
                  </a:cubicBezTo>
                  <a:cubicBezTo>
                    <a:pt x="619" y="268"/>
                    <a:pt x="619" y="268"/>
                    <a:pt x="621" y="266"/>
                  </a:cubicBezTo>
                  <a:cubicBezTo>
                    <a:pt x="621" y="266"/>
                    <a:pt x="621" y="266"/>
                    <a:pt x="621" y="266"/>
                  </a:cubicBezTo>
                  <a:cubicBezTo>
                    <a:pt x="625" y="279"/>
                    <a:pt x="627" y="279"/>
                    <a:pt x="628" y="286"/>
                  </a:cubicBezTo>
                  <a:cubicBezTo>
                    <a:pt x="626" y="289"/>
                    <a:pt x="626" y="289"/>
                    <a:pt x="625" y="290"/>
                  </a:cubicBezTo>
                  <a:cubicBezTo>
                    <a:pt x="607" y="303"/>
                    <a:pt x="614" y="300"/>
                    <a:pt x="609" y="304"/>
                  </a:cubicBezTo>
                  <a:cubicBezTo>
                    <a:pt x="607" y="304"/>
                    <a:pt x="607" y="304"/>
                    <a:pt x="607" y="304"/>
                  </a:cubicBezTo>
                  <a:cubicBezTo>
                    <a:pt x="606" y="304"/>
                    <a:pt x="606" y="304"/>
                    <a:pt x="606" y="304"/>
                  </a:cubicBezTo>
                  <a:cubicBezTo>
                    <a:pt x="605" y="311"/>
                    <a:pt x="602" y="317"/>
                    <a:pt x="599" y="322"/>
                  </a:cubicBezTo>
                  <a:cubicBezTo>
                    <a:pt x="596" y="320"/>
                    <a:pt x="596" y="320"/>
                    <a:pt x="596" y="320"/>
                  </a:cubicBezTo>
                  <a:cubicBezTo>
                    <a:pt x="594" y="310"/>
                    <a:pt x="596" y="305"/>
                    <a:pt x="597" y="301"/>
                  </a:cubicBezTo>
                  <a:cubicBezTo>
                    <a:pt x="597" y="300"/>
                    <a:pt x="597" y="300"/>
                    <a:pt x="597" y="300"/>
                  </a:cubicBezTo>
                  <a:cubicBezTo>
                    <a:pt x="596" y="300"/>
                    <a:pt x="596" y="300"/>
                    <a:pt x="596" y="300"/>
                  </a:cubicBezTo>
                  <a:cubicBezTo>
                    <a:pt x="590" y="308"/>
                    <a:pt x="594" y="309"/>
                    <a:pt x="593" y="320"/>
                  </a:cubicBezTo>
                  <a:cubicBezTo>
                    <a:pt x="592" y="322"/>
                    <a:pt x="592" y="322"/>
                    <a:pt x="592" y="322"/>
                  </a:cubicBezTo>
                  <a:cubicBezTo>
                    <a:pt x="592" y="323"/>
                    <a:pt x="592" y="323"/>
                    <a:pt x="592" y="323"/>
                  </a:cubicBezTo>
                  <a:cubicBezTo>
                    <a:pt x="594" y="324"/>
                    <a:pt x="594" y="324"/>
                    <a:pt x="594" y="324"/>
                  </a:cubicBezTo>
                  <a:cubicBezTo>
                    <a:pt x="595" y="325"/>
                    <a:pt x="595" y="325"/>
                    <a:pt x="595" y="325"/>
                  </a:cubicBezTo>
                  <a:cubicBezTo>
                    <a:pt x="595" y="328"/>
                    <a:pt x="595" y="329"/>
                    <a:pt x="594" y="332"/>
                  </a:cubicBezTo>
                  <a:cubicBezTo>
                    <a:pt x="593" y="333"/>
                    <a:pt x="593" y="333"/>
                    <a:pt x="593" y="333"/>
                  </a:cubicBezTo>
                  <a:cubicBezTo>
                    <a:pt x="592" y="332"/>
                    <a:pt x="592" y="332"/>
                    <a:pt x="592" y="332"/>
                  </a:cubicBezTo>
                  <a:cubicBezTo>
                    <a:pt x="588" y="326"/>
                    <a:pt x="588" y="326"/>
                    <a:pt x="588" y="326"/>
                  </a:cubicBezTo>
                  <a:cubicBezTo>
                    <a:pt x="587" y="326"/>
                    <a:pt x="587" y="326"/>
                    <a:pt x="587" y="326"/>
                  </a:cubicBezTo>
                  <a:cubicBezTo>
                    <a:pt x="586" y="327"/>
                    <a:pt x="586" y="327"/>
                    <a:pt x="586" y="327"/>
                  </a:cubicBezTo>
                  <a:cubicBezTo>
                    <a:pt x="588" y="335"/>
                    <a:pt x="589" y="334"/>
                    <a:pt x="586" y="349"/>
                  </a:cubicBezTo>
                  <a:cubicBezTo>
                    <a:pt x="585" y="349"/>
                    <a:pt x="585" y="349"/>
                    <a:pt x="585" y="349"/>
                  </a:cubicBezTo>
                  <a:cubicBezTo>
                    <a:pt x="584" y="349"/>
                    <a:pt x="584" y="349"/>
                    <a:pt x="584" y="349"/>
                  </a:cubicBezTo>
                  <a:cubicBezTo>
                    <a:pt x="582" y="348"/>
                    <a:pt x="582" y="348"/>
                    <a:pt x="582" y="348"/>
                  </a:cubicBezTo>
                  <a:cubicBezTo>
                    <a:pt x="574" y="329"/>
                    <a:pt x="572" y="326"/>
                    <a:pt x="572" y="326"/>
                  </a:cubicBezTo>
                  <a:cubicBezTo>
                    <a:pt x="572" y="325"/>
                    <a:pt x="572" y="325"/>
                    <a:pt x="572" y="325"/>
                  </a:cubicBezTo>
                  <a:cubicBezTo>
                    <a:pt x="571" y="329"/>
                    <a:pt x="571" y="329"/>
                    <a:pt x="571" y="329"/>
                  </a:cubicBezTo>
                  <a:cubicBezTo>
                    <a:pt x="573" y="335"/>
                    <a:pt x="577" y="344"/>
                    <a:pt x="578" y="350"/>
                  </a:cubicBezTo>
                  <a:cubicBezTo>
                    <a:pt x="578" y="350"/>
                    <a:pt x="578" y="350"/>
                    <a:pt x="578" y="350"/>
                  </a:cubicBezTo>
                  <a:cubicBezTo>
                    <a:pt x="577" y="350"/>
                    <a:pt x="577" y="350"/>
                    <a:pt x="577" y="350"/>
                  </a:cubicBezTo>
                  <a:cubicBezTo>
                    <a:pt x="576" y="349"/>
                    <a:pt x="576" y="349"/>
                    <a:pt x="576" y="349"/>
                  </a:cubicBezTo>
                  <a:cubicBezTo>
                    <a:pt x="574" y="346"/>
                    <a:pt x="573" y="346"/>
                    <a:pt x="572" y="343"/>
                  </a:cubicBezTo>
                  <a:cubicBezTo>
                    <a:pt x="571" y="342"/>
                    <a:pt x="571" y="342"/>
                    <a:pt x="571" y="342"/>
                  </a:cubicBezTo>
                  <a:cubicBezTo>
                    <a:pt x="569" y="341"/>
                    <a:pt x="569" y="341"/>
                    <a:pt x="569" y="341"/>
                  </a:cubicBezTo>
                  <a:cubicBezTo>
                    <a:pt x="567" y="341"/>
                    <a:pt x="567" y="341"/>
                    <a:pt x="567" y="341"/>
                  </a:cubicBezTo>
                  <a:cubicBezTo>
                    <a:pt x="565" y="341"/>
                    <a:pt x="565" y="341"/>
                    <a:pt x="565" y="341"/>
                  </a:cubicBezTo>
                  <a:cubicBezTo>
                    <a:pt x="565" y="342"/>
                    <a:pt x="565" y="342"/>
                    <a:pt x="565" y="342"/>
                  </a:cubicBezTo>
                  <a:cubicBezTo>
                    <a:pt x="568" y="345"/>
                    <a:pt x="568" y="345"/>
                    <a:pt x="569" y="349"/>
                  </a:cubicBezTo>
                  <a:cubicBezTo>
                    <a:pt x="568" y="350"/>
                    <a:pt x="568" y="350"/>
                    <a:pt x="568" y="350"/>
                  </a:cubicBezTo>
                  <a:cubicBezTo>
                    <a:pt x="565" y="351"/>
                    <a:pt x="565" y="351"/>
                    <a:pt x="565" y="351"/>
                  </a:cubicBezTo>
                  <a:cubicBezTo>
                    <a:pt x="555" y="349"/>
                    <a:pt x="547" y="345"/>
                    <a:pt x="541" y="335"/>
                  </a:cubicBezTo>
                  <a:cubicBezTo>
                    <a:pt x="540" y="334"/>
                    <a:pt x="540" y="334"/>
                    <a:pt x="540" y="334"/>
                  </a:cubicBezTo>
                  <a:cubicBezTo>
                    <a:pt x="542" y="332"/>
                    <a:pt x="542" y="332"/>
                    <a:pt x="542" y="332"/>
                  </a:cubicBezTo>
                  <a:cubicBezTo>
                    <a:pt x="548" y="330"/>
                    <a:pt x="545" y="331"/>
                    <a:pt x="551" y="329"/>
                  </a:cubicBezTo>
                  <a:cubicBezTo>
                    <a:pt x="551" y="328"/>
                    <a:pt x="551" y="328"/>
                    <a:pt x="551" y="328"/>
                  </a:cubicBezTo>
                  <a:cubicBezTo>
                    <a:pt x="540" y="325"/>
                    <a:pt x="543" y="326"/>
                    <a:pt x="539" y="325"/>
                  </a:cubicBezTo>
                  <a:cubicBezTo>
                    <a:pt x="537" y="326"/>
                    <a:pt x="537" y="326"/>
                    <a:pt x="537" y="326"/>
                  </a:cubicBezTo>
                  <a:cubicBezTo>
                    <a:pt x="536" y="325"/>
                    <a:pt x="536" y="325"/>
                    <a:pt x="536" y="325"/>
                  </a:cubicBezTo>
                  <a:cubicBezTo>
                    <a:pt x="534" y="323"/>
                    <a:pt x="533" y="322"/>
                    <a:pt x="531" y="317"/>
                  </a:cubicBezTo>
                  <a:cubicBezTo>
                    <a:pt x="532" y="316"/>
                    <a:pt x="532" y="316"/>
                    <a:pt x="532" y="316"/>
                  </a:cubicBezTo>
                  <a:cubicBezTo>
                    <a:pt x="532" y="316"/>
                    <a:pt x="532" y="316"/>
                    <a:pt x="532" y="316"/>
                  </a:cubicBezTo>
                  <a:cubicBezTo>
                    <a:pt x="536" y="316"/>
                    <a:pt x="536" y="316"/>
                    <a:pt x="536" y="316"/>
                  </a:cubicBezTo>
                  <a:cubicBezTo>
                    <a:pt x="537" y="316"/>
                    <a:pt x="537" y="316"/>
                    <a:pt x="537" y="316"/>
                  </a:cubicBezTo>
                  <a:cubicBezTo>
                    <a:pt x="534" y="313"/>
                    <a:pt x="536" y="314"/>
                    <a:pt x="528" y="310"/>
                  </a:cubicBezTo>
                  <a:cubicBezTo>
                    <a:pt x="526" y="307"/>
                    <a:pt x="526" y="307"/>
                    <a:pt x="526" y="307"/>
                  </a:cubicBezTo>
                  <a:cubicBezTo>
                    <a:pt x="525" y="305"/>
                    <a:pt x="525" y="305"/>
                    <a:pt x="526" y="303"/>
                  </a:cubicBezTo>
                  <a:cubicBezTo>
                    <a:pt x="529" y="300"/>
                    <a:pt x="527" y="301"/>
                    <a:pt x="535" y="294"/>
                  </a:cubicBezTo>
                  <a:cubicBezTo>
                    <a:pt x="538" y="294"/>
                    <a:pt x="538" y="294"/>
                    <a:pt x="538" y="294"/>
                  </a:cubicBezTo>
                  <a:cubicBezTo>
                    <a:pt x="540" y="293"/>
                    <a:pt x="540" y="293"/>
                    <a:pt x="540" y="293"/>
                  </a:cubicBezTo>
                  <a:cubicBezTo>
                    <a:pt x="542" y="292"/>
                    <a:pt x="542" y="292"/>
                    <a:pt x="542" y="292"/>
                  </a:cubicBezTo>
                  <a:cubicBezTo>
                    <a:pt x="544" y="286"/>
                    <a:pt x="544" y="286"/>
                    <a:pt x="544" y="286"/>
                  </a:cubicBezTo>
                  <a:cubicBezTo>
                    <a:pt x="553" y="283"/>
                    <a:pt x="550" y="284"/>
                    <a:pt x="557" y="281"/>
                  </a:cubicBezTo>
                  <a:cubicBezTo>
                    <a:pt x="558" y="280"/>
                    <a:pt x="558" y="280"/>
                    <a:pt x="558" y="280"/>
                  </a:cubicBezTo>
                  <a:cubicBezTo>
                    <a:pt x="552" y="281"/>
                    <a:pt x="555" y="281"/>
                    <a:pt x="547" y="280"/>
                  </a:cubicBezTo>
                  <a:cubicBezTo>
                    <a:pt x="544" y="276"/>
                    <a:pt x="544" y="276"/>
                    <a:pt x="544" y="276"/>
                  </a:cubicBezTo>
                  <a:cubicBezTo>
                    <a:pt x="543" y="276"/>
                    <a:pt x="543" y="276"/>
                    <a:pt x="543" y="276"/>
                  </a:cubicBezTo>
                  <a:cubicBezTo>
                    <a:pt x="541" y="276"/>
                    <a:pt x="541" y="276"/>
                    <a:pt x="541" y="276"/>
                  </a:cubicBezTo>
                  <a:cubicBezTo>
                    <a:pt x="538" y="277"/>
                    <a:pt x="539" y="276"/>
                    <a:pt x="534" y="281"/>
                  </a:cubicBezTo>
                  <a:cubicBezTo>
                    <a:pt x="532" y="282"/>
                    <a:pt x="532" y="282"/>
                    <a:pt x="532" y="282"/>
                  </a:cubicBezTo>
                  <a:cubicBezTo>
                    <a:pt x="528" y="285"/>
                    <a:pt x="528" y="285"/>
                    <a:pt x="528" y="285"/>
                  </a:cubicBezTo>
                  <a:cubicBezTo>
                    <a:pt x="527" y="285"/>
                    <a:pt x="527" y="285"/>
                    <a:pt x="527" y="285"/>
                  </a:cubicBezTo>
                  <a:cubicBezTo>
                    <a:pt x="526" y="285"/>
                    <a:pt x="526" y="285"/>
                    <a:pt x="526" y="285"/>
                  </a:cubicBezTo>
                  <a:cubicBezTo>
                    <a:pt x="526" y="284"/>
                    <a:pt x="526" y="284"/>
                    <a:pt x="526" y="284"/>
                  </a:cubicBezTo>
                  <a:cubicBezTo>
                    <a:pt x="527" y="281"/>
                    <a:pt x="527" y="281"/>
                    <a:pt x="527" y="281"/>
                  </a:cubicBezTo>
                  <a:cubicBezTo>
                    <a:pt x="528" y="280"/>
                    <a:pt x="528" y="280"/>
                    <a:pt x="528" y="280"/>
                  </a:cubicBezTo>
                  <a:cubicBezTo>
                    <a:pt x="528" y="279"/>
                    <a:pt x="528" y="279"/>
                    <a:pt x="528" y="279"/>
                  </a:cubicBezTo>
                  <a:cubicBezTo>
                    <a:pt x="526" y="279"/>
                    <a:pt x="526" y="279"/>
                    <a:pt x="524" y="279"/>
                  </a:cubicBezTo>
                  <a:cubicBezTo>
                    <a:pt x="521" y="280"/>
                    <a:pt x="519" y="282"/>
                    <a:pt x="516" y="285"/>
                  </a:cubicBezTo>
                  <a:cubicBezTo>
                    <a:pt x="515" y="285"/>
                    <a:pt x="515" y="285"/>
                    <a:pt x="515" y="285"/>
                  </a:cubicBezTo>
                  <a:cubicBezTo>
                    <a:pt x="513" y="282"/>
                    <a:pt x="513" y="282"/>
                    <a:pt x="513" y="282"/>
                  </a:cubicBezTo>
                  <a:cubicBezTo>
                    <a:pt x="509" y="279"/>
                    <a:pt x="509" y="279"/>
                    <a:pt x="509" y="279"/>
                  </a:cubicBezTo>
                  <a:cubicBezTo>
                    <a:pt x="508" y="278"/>
                    <a:pt x="508" y="278"/>
                    <a:pt x="508" y="278"/>
                  </a:cubicBezTo>
                  <a:cubicBezTo>
                    <a:pt x="509" y="271"/>
                    <a:pt x="509" y="271"/>
                    <a:pt x="509" y="271"/>
                  </a:cubicBezTo>
                  <a:cubicBezTo>
                    <a:pt x="510" y="270"/>
                    <a:pt x="510" y="270"/>
                    <a:pt x="510" y="270"/>
                  </a:cubicBezTo>
                  <a:cubicBezTo>
                    <a:pt x="514" y="268"/>
                    <a:pt x="511" y="269"/>
                    <a:pt x="521" y="262"/>
                  </a:cubicBezTo>
                  <a:cubicBezTo>
                    <a:pt x="522" y="261"/>
                    <a:pt x="522" y="260"/>
                    <a:pt x="523" y="258"/>
                  </a:cubicBezTo>
                  <a:cubicBezTo>
                    <a:pt x="521" y="259"/>
                    <a:pt x="521" y="259"/>
                    <a:pt x="521" y="259"/>
                  </a:cubicBezTo>
                  <a:cubicBezTo>
                    <a:pt x="515" y="262"/>
                    <a:pt x="517" y="261"/>
                    <a:pt x="513" y="263"/>
                  </a:cubicBezTo>
                  <a:cubicBezTo>
                    <a:pt x="509" y="263"/>
                    <a:pt x="510" y="263"/>
                    <a:pt x="508" y="263"/>
                  </a:cubicBezTo>
                  <a:cubicBezTo>
                    <a:pt x="506" y="262"/>
                    <a:pt x="506" y="262"/>
                    <a:pt x="506" y="262"/>
                  </a:cubicBezTo>
                  <a:cubicBezTo>
                    <a:pt x="497" y="250"/>
                    <a:pt x="499" y="247"/>
                    <a:pt x="496" y="232"/>
                  </a:cubicBezTo>
                  <a:cubicBezTo>
                    <a:pt x="511" y="238"/>
                    <a:pt x="508" y="238"/>
                    <a:pt x="520" y="238"/>
                  </a:cubicBezTo>
                  <a:cubicBezTo>
                    <a:pt x="520" y="238"/>
                    <a:pt x="520" y="238"/>
                    <a:pt x="520" y="238"/>
                  </a:cubicBezTo>
                  <a:cubicBezTo>
                    <a:pt x="521" y="235"/>
                    <a:pt x="520" y="235"/>
                    <a:pt x="521" y="232"/>
                  </a:cubicBezTo>
                  <a:cubicBezTo>
                    <a:pt x="524" y="229"/>
                    <a:pt x="524" y="229"/>
                    <a:pt x="524" y="229"/>
                  </a:cubicBezTo>
                  <a:cubicBezTo>
                    <a:pt x="524" y="228"/>
                    <a:pt x="524" y="228"/>
                    <a:pt x="524" y="228"/>
                  </a:cubicBezTo>
                  <a:cubicBezTo>
                    <a:pt x="521" y="228"/>
                    <a:pt x="521" y="228"/>
                    <a:pt x="521" y="228"/>
                  </a:cubicBezTo>
                  <a:cubicBezTo>
                    <a:pt x="514" y="232"/>
                    <a:pt x="514" y="232"/>
                    <a:pt x="514" y="232"/>
                  </a:cubicBezTo>
                  <a:cubicBezTo>
                    <a:pt x="512" y="232"/>
                    <a:pt x="512" y="232"/>
                    <a:pt x="512" y="232"/>
                  </a:cubicBezTo>
                  <a:cubicBezTo>
                    <a:pt x="509" y="226"/>
                    <a:pt x="509" y="226"/>
                    <a:pt x="509" y="226"/>
                  </a:cubicBezTo>
                  <a:cubicBezTo>
                    <a:pt x="506" y="227"/>
                    <a:pt x="506" y="227"/>
                    <a:pt x="506" y="227"/>
                  </a:cubicBezTo>
                  <a:cubicBezTo>
                    <a:pt x="505" y="227"/>
                    <a:pt x="505" y="227"/>
                    <a:pt x="505" y="227"/>
                  </a:cubicBezTo>
                  <a:cubicBezTo>
                    <a:pt x="502" y="225"/>
                    <a:pt x="502" y="225"/>
                    <a:pt x="502" y="225"/>
                  </a:cubicBezTo>
                  <a:cubicBezTo>
                    <a:pt x="501" y="224"/>
                    <a:pt x="501" y="224"/>
                    <a:pt x="501" y="224"/>
                  </a:cubicBezTo>
                  <a:cubicBezTo>
                    <a:pt x="501" y="222"/>
                    <a:pt x="501" y="222"/>
                    <a:pt x="500" y="220"/>
                  </a:cubicBezTo>
                  <a:cubicBezTo>
                    <a:pt x="501" y="219"/>
                    <a:pt x="501" y="219"/>
                    <a:pt x="501" y="219"/>
                  </a:cubicBezTo>
                  <a:cubicBezTo>
                    <a:pt x="501" y="218"/>
                    <a:pt x="501" y="218"/>
                    <a:pt x="501" y="218"/>
                  </a:cubicBezTo>
                  <a:cubicBezTo>
                    <a:pt x="504" y="216"/>
                    <a:pt x="504" y="216"/>
                    <a:pt x="504" y="216"/>
                  </a:cubicBezTo>
                  <a:cubicBezTo>
                    <a:pt x="505" y="216"/>
                    <a:pt x="505" y="216"/>
                    <a:pt x="505" y="216"/>
                  </a:cubicBezTo>
                  <a:cubicBezTo>
                    <a:pt x="508" y="217"/>
                    <a:pt x="508" y="217"/>
                    <a:pt x="508" y="217"/>
                  </a:cubicBezTo>
                  <a:cubicBezTo>
                    <a:pt x="510" y="217"/>
                    <a:pt x="510" y="217"/>
                    <a:pt x="510" y="217"/>
                  </a:cubicBezTo>
                  <a:cubicBezTo>
                    <a:pt x="510" y="216"/>
                    <a:pt x="506" y="209"/>
                    <a:pt x="503" y="204"/>
                  </a:cubicBezTo>
                  <a:cubicBezTo>
                    <a:pt x="503" y="195"/>
                    <a:pt x="503" y="195"/>
                    <a:pt x="503" y="195"/>
                  </a:cubicBezTo>
                  <a:cubicBezTo>
                    <a:pt x="506" y="193"/>
                    <a:pt x="506" y="193"/>
                    <a:pt x="506" y="193"/>
                  </a:cubicBezTo>
                  <a:cubicBezTo>
                    <a:pt x="508" y="192"/>
                    <a:pt x="508" y="192"/>
                    <a:pt x="508" y="192"/>
                  </a:cubicBezTo>
                  <a:cubicBezTo>
                    <a:pt x="510" y="195"/>
                    <a:pt x="510" y="195"/>
                    <a:pt x="510" y="195"/>
                  </a:cubicBezTo>
                  <a:cubicBezTo>
                    <a:pt x="514" y="195"/>
                    <a:pt x="514" y="195"/>
                    <a:pt x="514" y="195"/>
                  </a:cubicBezTo>
                  <a:cubicBezTo>
                    <a:pt x="516" y="198"/>
                    <a:pt x="516" y="198"/>
                    <a:pt x="516" y="198"/>
                  </a:cubicBezTo>
                  <a:cubicBezTo>
                    <a:pt x="517" y="203"/>
                    <a:pt x="517" y="203"/>
                    <a:pt x="517" y="203"/>
                  </a:cubicBezTo>
                  <a:cubicBezTo>
                    <a:pt x="519" y="203"/>
                    <a:pt x="519" y="203"/>
                    <a:pt x="519" y="203"/>
                  </a:cubicBezTo>
                  <a:cubicBezTo>
                    <a:pt x="522" y="204"/>
                    <a:pt x="522" y="204"/>
                    <a:pt x="522" y="204"/>
                  </a:cubicBezTo>
                  <a:cubicBezTo>
                    <a:pt x="528" y="204"/>
                    <a:pt x="528" y="204"/>
                    <a:pt x="528" y="204"/>
                  </a:cubicBezTo>
                  <a:cubicBezTo>
                    <a:pt x="527" y="202"/>
                    <a:pt x="527" y="202"/>
                    <a:pt x="527" y="202"/>
                  </a:cubicBezTo>
                  <a:cubicBezTo>
                    <a:pt x="525" y="201"/>
                    <a:pt x="526" y="201"/>
                    <a:pt x="521" y="198"/>
                  </a:cubicBezTo>
                  <a:cubicBezTo>
                    <a:pt x="518" y="191"/>
                    <a:pt x="518" y="191"/>
                    <a:pt x="518" y="191"/>
                  </a:cubicBezTo>
                  <a:cubicBezTo>
                    <a:pt x="513" y="186"/>
                    <a:pt x="515" y="187"/>
                    <a:pt x="510" y="185"/>
                  </a:cubicBezTo>
                  <a:cubicBezTo>
                    <a:pt x="510" y="182"/>
                    <a:pt x="510" y="184"/>
                    <a:pt x="513" y="173"/>
                  </a:cubicBezTo>
                  <a:cubicBezTo>
                    <a:pt x="516" y="169"/>
                    <a:pt x="516" y="169"/>
                    <a:pt x="516" y="169"/>
                  </a:cubicBezTo>
                  <a:cubicBezTo>
                    <a:pt x="521" y="171"/>
                    <a:pt x="521" y="171"/>
                    <a:pt x="521" y="171"/>
                  </a:cubicBezTo>
                  <a:cubicBezTo>
                    <a:pt x="526" y="168"/>
                    <a:pt x="524" y="170"/>
                    <a:pt x="529" y="165"/>
                  </a:cubicBezTo>
                  <a:cubicBezTo>
                    <a:pt x="534" y="167"/>
                    <a:pt x="534" y="167"/>
                    <a:pt x="534" y="167"/>
                  </a:cubicBezTo>
                  <a:cubicBezTo>
                    <a:pt x="535" y="167"/>
                    <a:pt x="535" y="167"/>
                    <a:pt x="535" y="167"/>
                  </a:cubicBezTo>
                  <a:cubicBezTo>
                    <a:pt x="535" y="166"/>
                    <a:pt x="535" y="166"/>
                    <a:pt x="535" y="166"/>
                  </a:cubicBezTo>
                  <a:cubicBezTo>
                    <a:pt x="536" y="164"/>
                    <a:pt x="536" y="164"/>
                    <a:pt x="536" y="164"/>
                  </a:cubicBezTo>
                  <a:cubicBezTo>
                    <a:pt x="536" y="162"/>
                    <a:pt x="536" y="162"/>
                    <a:pt x="536" y="162"/>
                  </a:cubicBezTo>
                  <a:cubicBezTo>
                    <a:pt x="535" y="160"/>
                    <a:pt x="536" y="160"/>
                    <a:pt x="534" y="158"/>
                  </a:cubicBezTo>
                  <a:cubicBezTo>
                    <a:pt x="529" y="158"/>
                    <a:pt x="529" y="158"/>
                    <a:pt x="529" y="158"/>
                  </a:cubicBezTo>
                  <a:cubicBezTo>
                    <a:pt x="526" y="157"/>
                    <a:pt x="526" y="157"/>
                    <a:pt x="526" y="157"/>
                  </a:cubicBezTo>
                  <a:cubicBezTo>
                    <a:pt x="525" y="156"/>
                    <a:pt x="525" y="156"/>
                    <a:pt x="525" y="156"/>
                  </a:cubicBezTo>
                  <a:cubicBezTo>
                    <a:pt x="525" y="153"/>
                    <a:pt x="525" y="151"/>
                    <a:pt x="525" y="149"/>
                  </a:cubicBezTo>
                  <a:cubicBezTo>
                    <a:pt x="525" y="148"/>
                    <a:pt x="525" y="148"/>
                    <a:pt x="525" y="148"/>
                  </a:cubicBezTo>
                  <a:cubicBezTo>
                    <a:pt x="527" y="147"/>
                    <a:pt x="527" y="147"/>
                    <a:pt x="527" y="147"/>
                  </a:cubicBezTo>
                  <a:cubicBezTo>
                    <a:pt x="532" y="147"/>
                    <a:pt x="532" y="147"/>
                    <a:pt x="532" y="147"/>
                  </a:cubicBezTo>
                  <a:cubicBezTo>
                    <a:pt x="535" y="146"/>
                    <a:pt x="535" y="146"/>
                    <a:pt x="535" y="146"/>
                  </a:cubicBezTo>
                  <a:cubicBezTo>
                    <a:pt x="547" y="151"/>
                    <a:pt x="549" y="158"/>
                    <a:pt x="551" y="163"/>
                  </a:cubicBezTo>
                  <a:close/>
                  <a:moveTo>
                    <a:pt x="474" y="242"/>
                  </a:moveTo>
                  <a:cubicBezTo>
                    <a:pt x="474" y="253"/>
                    <a:pt x="474" y="253"/>
                    <a:pt x="473" y="258"/>
                  </a:cubicBezTo>
                  <a:cubicBezTo>
                    <a:pt x="472" y="259"/>
                    <a:pt x="472" y="259"/>
                    <a:pt x="472" y="259"/>
                  </a:cubicBezTo>
                  <a:cubicBezTo>
                    <a:pt x="472" y="259"/>
                    <a:pt x="472" y="259"/>
                    <a:pt x="472" y="259"/>
                  </a:cubicBezTo>
                  <a:cubicBezTo>
                    <a:pt x="469" y="256"/>
                    <a:pt x="469" y="256"/>
                    <a:pt x="469" y="256"/>
                  </a:cubicBezTo>
                  <a:cubicBezTo>
                    <a:pt x="468" y="255"/>
                    <a:pt x="468" y="255"/>
                    <a:pt x="468" y="255"/>
                  </a:cubicBezTo>
                  <a:cubicBezTo>
                    <a:pt x="468" y="254"/>
                    <a:pt x="468" y="254"/>
                    <a:pt x="467" y="251"/>
                  </a:cubicBezTo>
                  <a:cubicBezTo>
                    <a:pt x="465" y="248"/>
                    <a:pt x="465" y="248"/>
                    <a:pt x="465" y="248"/>
                  </a:cubicBezTo>
                  <a:cubicBezTo>
                    <a:pt x="462" y="249"/>
                    <a:pt x="462" y="249"/>
                    <a:pt x="462" y="249"/>
                  </a:cubicBezTo>
                  <a:cubicBezTo>
                    <a:pt x="460" y="249"/>
                    <a:pt x="460" y="249"/>
                    <a:pt x="460" y="249"/>
                  </a:cubicBezTo>
                  <a:cubicBezTo>
                    <a:pt x="459" y="248"/>
                    <a:pt x="459" y="248"/>
                    <a:pt x="459" y="248"/>
                  </a:cubicBezTo>
                  <a:cubicBezTo>
                    <a:pt x="458" y="245"/>
                    <a:pt x="458" y="238"/>
                    <a:pt x="459" y="235"/>
                  </a:cubicBezTo>
                  <a:cubicBezTo>
                    <a:pt x="462" y="232"/>
                    <a:pt x="462" y="232"/>
                    <a:pt x="462" y="232"/>
                  </a:cubicBezTo>
                  <a:cubicBezTo>
                    <a:pt x="463" y="232"/>
                    <a:pt x="463" y="232"/>
                    <a:pt x="463" y="232"/>
                  </a:cubicBezTo>
                  <a:cubicBezTo>
                    <a:pt x="466" y="233"/>
                    <a:pt x="466" y="233"/>
                    <a:pt x="466" y="233"/>
                  </a:cubicBezTo>
                  <a:cubicBezTo>
                    <a:pt x="469" y="233"/>
                    <a:pt x="469" y="233"/>
                    <a:pt x="469" y="233"/>
                  </a:cubicBezTo>
                  <a:cubicBezTo>
                    <a:pt x="471" y="234"/>
                    <a:pt x="471" y="234"/>
                    <a:pt x="471" y="234"/>
                  </a:cubicBezTo>
                  <a:cubicBezTo>
                    <a:pt x="472" y="236"/>
                    <a:pt x="472" y="236"/>
                    <a:pt x="472" y="236"/>
                  </a:cubicBezTo>
                  <a:cubicBezTo>
                    <a:pt x="474" y="240"/>
                    <a:pt x="474" y="242"/>
                    <a:pt x="474" y="242"/>
                  </a:cubicBezTo>
                  <a:close/>
                  <a:moveTo>
                    <a:pt x="422" y="284"/>
                  </a:moveTo>
                  <a:cubicBezTo>
                    <a:pt x="424" y="285"/>
                    <a:pt x="424" y="285"/>
                    <a:pt x="424" y="285"/>
                  </a:cubicBezTo>
                  <a:cubicBezTo>
                    <a:pt x="427" y="289"/>
                    <a:pt x="427" y="289"/>
                    <a:pt x="427" y="289"/>
                  </a:cubicBezTo>
                  <a:cubicBezTo>
                    <a:pt x="430" y="295"/>
                    <a:pt x="432" y="299"/>
                    <a:pt x="429" y="305"/>
                  </a:cubicBezTo>
                  <a:cubicBezTo>
                    <a:pt x="431" y="306"/>
                    <a:pt x="431" y="306"/>
                    <a:pt x="431" y="306"/>
                  </a:cubicBezTo>
                  <a:cubicBezTo>
                    <a:pt x="431" y="307"/>
                    <a:pt x="431" y="307"/>
                    <a:pt x="431" y="307"/>
                  </a:cubicBezTo>
                  <a:cubicBezTo>
                    <a:pt x="431" y="309"/>
                    <a:pt x="431" y="308"/>
                    <a:pt x="431" y="310"/>
                  </a:cubicBezTo>
                  <a:cubicBezTo>
                    <a:pt x="433" y="307"/>
                    <a:pt x="433" y="306"/>
                    <a:pt x="433" y="302"/>
                  </a:cubicBezTo>
                  <a:cubicBezTo>
                    <a:pt x="436" y="300"/>
                    <a:pt x="435" y="301"/>
                    <a:pt x="438" y="298"/>
                  </a:cubicBezTo>
                  <a:cubicBezTo>
                    <a:pt x="439" y="297"/>
                    <a:pt x="439" y="297"/>
                    <a:pt x="439" y="297"/>
                  </a:cubicBezTo>
                  <a:cubicBezTo>
                    <a:pt x="441" y="298"/>
                    <a:pt x="441" y="298"/>
                    <a:pt x="441" y="298"/>
                  </a:cubicBezTo>
                  <a:cubicBezTo>
                    <a:pt x="445" y="304"/>
                    <a:pt x="445" y="304"/>
                    <a:pt x="445" y="304"/>
                  </a:cubicBezTo>
                  <a:cubicBezTo>
                    <a:pt x="447" y="304"/>
                    <a:pt x="447" y="304"/>
                    <a:pt x="447" y="304"/>
                  </a:cubicBezTo>
                  <a:cubicBezTo>
                    <a:pt x="448" y="305"/>
                    <a:pt x="448" y="305"/>
                    <a:pt x="448" y="305"/>
                  </a:cubicBezTo>
                  <a:cubicBezTo>
                    <a:pt x="448" y="306"/>
                    <a:pt x="448" y="306"/>
                    <a:pt x="448" y="306"/>
                  </a:cubicBezTo>
                  <a:cubicBezTo>
                    <a:pt x="448" y="308"/>
                    <a:pt x="448" y="308"/>
                    <a:pt x="448" y="308"/>
                  </a:cubicBezTo>
                  <a:cubicBezTo>
                    <a:pt x="447" y="312"/>
                    <a:pt x="447" y="311"/>
                    <a:pt x="447" y="313"/>
                  </a:cubicBezTo>
                  <a:cubicBezTo>
                    <a:pt x="447" y="314"/>
                    <a:pt x="447" y="314"/>
                    <a:pt x="447" y="314"/>
                  </a:cubicBezTo>
                  <a:cubicBezTo>
                    <a:pt x="450" y="315"/>
                    <a:pt x="450" y="315"/>
                    <a:pt x="450" y="315"/>
                  </a:cubicBezTo>
                  <a:cubicBezTo>
                    <a:pt x="455" y="313"/>
                    <a:pt x="455" y="313"/>
                    <a:pt x="455" y="313"/>
                  </a:cubicBezTo>
                  <a:cubicBezTo>
                    <a:pt x="460" y="318"/>
                    <a:pt x="460" y="318"/>
                    <a:pt x="460" y="318"/>
                  </a:cubicBezTo>
                  <a:cubicBezTo>
                    <a:pt x="462" y="325"/>
                    <a:pt x="462" y="325"/>
                    <a:pt x="462" y="325"/>
                  </a:cubicBezTo>
                  <a:cubicBezTo>
                    <a:pt x="464" y="327"/>
                    <a:pt x="464" y="327"/>
                    <a:pt x="464" y="327"/>
                  </a:cubicBezTo>
                  <a:cubicBezTo>
                    <a:pt x="465" y="328"/>
                    <a:pt x="465" y="328"/>
                    <a:pt x="465" y="328"/>
                  </a:cubicBezTo>
                  <a:cubicBezTo>
                    <a:pt x="464" y="329"/>
                    <a:pt x="464" y="329"/>
                    <a:pt x="464" y="329"/>
                  </a:cubicBezTo>
                  <a:cubicBezTo>
                    <a:pt x="464" y="332"/>
                    <a:pt x="464" y="332"/>
                    <a:pt x="464" y="332"/>
                  </a:cubicBezTo>
                  <a:cubicBezTo>
                    <a:pt x="462" y="334"/>
                    <a:pt x="462" y="334"/>
                    <a:pt x="462" y="334"/>
                  </a:cubicBezTo>
                  <a:cubicBezTo>
                    <a:pt x="462" y="335"/>
                    <a:pt x="462" y="335"/>
                    <a:pt x="462" y="335"/>
                  </a:cubicBezTo>
                  <a:cubicBezTo>
                    <a:pt x="463" y="337"/>
                    <a:pt x="463" y="337"/>
                    <a:pt x="463" y="337"/>
                  </a:cubicBezTo>
                  <a:cubicBezTo>
                    <a:pt x="463" y="339"/>
                    <a:pt x="463" y="339"/>
                    <a:pt x="462" y="341"/>
                  </a:cubicBezTo>
                  <a:cubicBezTo>
                    <a:pt x="463" y="342"/>
                    <a:pt x="463" y="342"/>
                    <a:pt x="463" y="342"/>
                  </a:cubicBezTo>
                  <a:cubicBezTo>
                    <a:pt x="465" y="344"/>
                    <a:pt x="465" y="344"/>
                    <a:pt x="465" y="344"/>
                  </a:cubicBezTo>
                  <a:cubicBezTo>
                    <a:pt x="470" y="353"/>
                    <a:pt x="471" y="354"/>
                    <a:pt x="471" y="359"/>
                  </a:cubicBezTo>
                  <a:cubicBezTo>
                    <a:pt x="469" y="364"/>
                    <a:pt x="471" y="363"/>
                    <a:pt x="469" y="367"/>
                  </a:cubicBezTo>
                  <a:cubicBezTo>
                    <a:pt x="464" y="369"/>
                    <a:pt x="468" y="367"/>
                    <a:pt x="460" y="370"/>
                  </a:cubicBezTo>
                  <a:cubicBezTo>
                    <a:pt x="456" y="368"/>
                    <a:pt x="458" y="369"/>
                    <a:pt x="453" y="365"/>
                  </a:cubicBezTo>
                  <a:cubicBezTo>
                    <a:pt x="450" y="359"/>
                    <a:pt x="452" y="359"/>
                    <a:pt x="451" y="354"/>
                  </a:cubicBezTo>
                  <a:cubicBezTo>
                    <a:pt x="449" y="352"/>
                    <a:pt x="449" y="353"/>
                    <a:pt x="448" y="349"/>
                  </a:cubicBezTo>
                  <a:cubicBezTo>
                    <a:pt x="445" y="348"/>
                    <a:pt x="445" y="348"/>
                    <a:pt x="445" y="348"/>
                  </a:cubicBezTo>
                  <a:cubicBezTo>
                    <a:pt x="438" y="344"/>
                    <a:pt x="440" y="345"/>
                    <a:pt x="437" y="344"/>
                  </a:cubicBezTo>
                  <a:cubicBezTo>
                    <a:pt x="434" y="344"/>
                    <a:pt x="434" y="344"/>
                    <a:pt x="434" y="344"/>
                  </a:cubicBezTo>
                  <a:cubicBezTo>
                    <a:pt x="431" y="345"/>
                    <a:pt x="431" y="345"/>
                    <a:pt x="431" y="345"/>
                  </a:cubicBezTo>
                  <a:cubicBezTo>
                    <a:pt x="430" y="345"/>
                    <a:pt x="430" y="345"/>
                    <a:pt x="430" y="345"/>
                  </a:cubicBezTo>
                  <a:cubicBezTo>
                    <a:pt x="429" y="343"/>
                    <a:pt x="429" y="342"/>
                    <a:pt x="429" y="341"/>
                  </a:cubicBezTo>
                  <a:cubicBezTo>
                    <a:pt x="429" y="339"/>
                    <a:pt x="429" y="339"/>
                    <a:pt x="429" y="339"/>
                  </a:cubicBezTo>
                  <a:cubicBezTo>
                    <a:pt x="419" y="342"/>
                    <a:pt x="419" y="342"/>
                    <a:pt x="419" y="342"/>
                  </a:cubicBezTo>
                  <a:cubicBezTo>
                    <a:pt x="416" y="345"/>
                    <a:pt x="416" y="345"/>
                    <a:pt x="416" y="345"/>
                  </a:cubicBezTo>
                  <a:cubicBezTo>
                    <a:pt x="411" y="344"/>
                    <a:pt x="411" y="344"/>
                    <a:pt x="411" y="344"/>
                  </a:cubicBezTo>
                  <a:cubicBezTo>
                    <a:pt x="409" y="343"/>
                    <a:pt x="410" y="343"/>
                    <a:pt x="407" y="340"/>
                  </a:cubicBezTo>
                  <a:cubicBezTo>
                    <a:pt x="405" y="336"/>
                    <a:pt x="405" y="338"/>
                    <a:pt x="404" y="333"/>
                  </a:cubicBezTo>
                  <a:cubicBezTo>
                    <a:pt x="404" y="330"/>
                    <a:pt x="404" y="330"/>
                    <a:pt x="404" y="330"/>
                  </a:cubicBezTo>
                  <a:cubicBezTo>
                    <a:pt x="405" y="328"/>
                    <a:pt x="405" y="329"/>
                    <a:pt x="406" y="327"/>
                  </a:cubicBezTo>
                  <a:cubicBezTo>
                    <a:pt x="407" y="327"/>
                    <a:pt x="407" y="327"/>
                    <a:pt x="407" y="327"/>
                  </a:cubicBezTo>
                  <a:cubicBezTo>
                    <a:pt x="414" y="330"/>
                    <a:pt x="412" y="329"/>
                    <a:pt x="418" y="330"/>
                  </a:cubicBezTo>
                  <a:cubicBezTo>
                    <a:pt x="420" y="329"/>
                    <a:pt x="420" y="329"/>
                    <a:pt x="420" y="329"/>
                  </a:cubicBezTo>
                  <a:cubicBezTo>
                    <a:pt x="421" y="326"/>
                    <a:pt x="421" y="326"/>
                    <a:pt x="421" y="326"/>
                  </a:cubicBezTo>
                  <a:cubicBezTo>
                    <a:pt x="420" y="325"/>
                    <a:pt x="420" y="325"/>
                    <a:pt x="420" y="325"/>
                  </a:cubicBezTo>
                  <a:cubicBezTo>
                    <a:pt x="415" y="324"/>
                    <a:pt x="415" y="324"/>
                    <a:pt x="415" y="324"/>
                  </a:cubicBezTo>
                  <a:cubicBezTo>
                    <a:pt x="416" y="322"/>
                    <a:pt x="416" y="322"/>
                    <a:pt x="416" y="322"/>
                  </a:cubicBezTo>
                  <a:cubicBezTo>
                    <a:pt x="420" y="321"/>
                    <a:pt x="420" y="321"/>
                    <a:pt x="420" y="321"/>
                  </a:cubicBezTo>
                  <a:cubicBezTo>
                    <a:pt x="422" y="318"/>
                    <a:pt x="422" y="318"/>
                    <a:pt x="422" y="318"/>
                  </a:cubicBezTo>
                  <a:cubicBezTo>
                    <a:pt x="422" y="317"/>
                    <a:pt x="422" y="317"/>
                    <a:pt x="422" y="317"/>
                  </a:cubicBezTo>
                  <a:cubicBezTo>
                    <a:pt x="420" y="316"/>
                    <a:pt x="420" y="316"/>
                    <a:pt x="420" y="316"/>
                  </a:cubicBezTo>
                  <a:cubicBezTo>
                    <a:pt x="415" y="316"/>
                    <a:pt x="415" y="316"/>
                    <a:pt x="415" y="316"/>
                  </a:cubicBezTo>
                  <a:cubicBezTo>
                    <a:pt x="413" y="315"/>
                    <a:pt x="413" y="315"/>
                    <a:pt x="413" y="315"/>
                  </a:cubicBezTo>
                  <a:cubicBezTo>
                    <a:pt x="413" y="315"/>
                    <a:pt x="413" y="315"/>
                    <a:pt x="413" y="315"/>
                  </a:cubicBezTo>
                  <a:cubicBezTo>
                    <a:pt x="414" y="313"/>
                    <a:pt x="415" y="310"/>
                    <a:pt x="416" y="308"/>
                  </a:cubicBezTo>
                  <a:cubicBezTo>
                    <a:pt x="416" y="307"/>
                    <a:pt x="416" y="307"/>
                    <a:pt x="416" y="307"/>
                  </a:cubicBezTo>
                  <a:cubicBezTo>
                    <a:pt x="415" y="305"/>
                    <a:pt x="415" y="306"/>
                    <a:pt x="414" y="304"/>
                  </a:cubicBezTo>
                  <a:cubicBezTo>
                    <a:pt x="413" y="303"/>
                    <a:pt x="413" y="303"/>
                    <a:pt x="413" y="303"/>
                  </a:cubicBezTo>
                  <a:cubicBezTo>
                    <a:pt x="411" y="305"/>
                    <a:pt x="411" y="305"/>
                    <a:pt x="411" y="305"/>
                  </a:cubicBezTo>
                  <a:cubicBezTo>
                    <a:pt x="410" y="307"/>
                    <a:pt x="407" y="312"/>
                    <a:pt x="406" y="314"/>
                  </a:cubicBezTo>
                  <a:cubicBezTo>
                    <a:pt x="405" y="314"/>
                    <a:pt x="405" y="314"/>
                    <a:pt x="405" y="314"/>
                  </a:cubicBezTo>
                  <a:cubicBezTo>
                    <a:pt x="404" y="313"/>
                    <a:pt x="404" y="313"/>
                    <a:pt x="404" y="313"/>
                  </a:cubicBezTo>
                  <a:cubicBezTo>
                    <a:pt x="404" y="311"/>
                    <a:pt x="404" y="311"/>
                    <a:pt x="404" y="311"/>
                  </a:cubicBezTo>
                  <a:cubicBezTo>
                    <a:pt x="405" y="308"/>
                    <a:pt x="405" y="310"/>
                    <a:pt x="407" y="303"/>
                  </a:cubicBezTo>
                  <a:cubicBezTo>
                    <a:pt x="407" y="301"/>
                    <a:pt x="407" y="301"/>
                    <a:pt x="407" y="301"/>
                  </a:cubicBezTo>
                  <a:cubicBezTo>
                    <a:pt x="405" y="300"/>
                    <a:pt x="405" y="300"/>
                    <a:pt x="405" y="300"/>
                  </a:cubicBezTo>
                  <a:cubicBezTo>
                    <a:pt x="399" y="301"/>
                    <a:pt x="400" y="301"/>
                    <a:pt x="398" y="301"/>
                  </a:cubicBezTo>
                  <a:cubicBezTo>
                    <a:pt x="397" y="296"/>
                    <a:pt x="398" y="288"/>
                    <a:pt x="399" y="283"/>
                  </a:cubicBezTo>
                  <a:cubicBezTo>
                    <a:pt x="406" y="284"/>
                    <a:pt x="406" y="284"/>
                    <a:pt x="406" y="284"/>
                  </a:cubicBezTo>
                  <a:cubicBezTo>
                    <a:pt x="417" y="282"/>
                    <a:pt x="414" y="282"/>
                    <a:pt x="418" y="282"/>
                  </a:cubicBezTo>
                  <a:cubicBezTo>
                    <a:pt x="422" y="284"/>
                    <a:pt x="422" y="284"/>
                    <a:pt x="422" y="284"/>
                  </a:cubicBezTo>
                  <a:close/>
                  <a:moveTo>
                    <a:pt x="503" y="330"/>
                  </a:moveTo>
                  <a:cubicBezTo>
                    <a:pt x="505" y="331"/>
                    <a:pt x="505" y="331"/>
                    <a:pt x="505" y="331"/>
                  </a:cubicBezTo>
                  <a:cubicBezTo>
                    <a:pt x="510" y="331"/>
                    <a:pt x="510" y="331"/>
                    <a:pt x="510" y="331"/>
                  </a:cubicBezTo>
                  <a:cubicBezTo>
                    <a:pt x="512" y="332"/>
                    <a:pt x="513" y="333"/>
                    <a:pt x="516" y="335"/>
                  </a:cubicBezTo>
                  <a:cubicBezTo>
                    <a:pt x="517" y="338"/>
                    <a:pt x="517" y="338"/>
                    <a:pt x="517" y="338"/>
                  </a:cubicBezTo>
                  <a:cubicBezTo>
                    <a:pt x="517" y="340"/>
                    <a:pt x="517" y="339"/>
                    <a:pt x="517" y="340"/>
                  </a:cubicBezTo>
                  <a:cubicBezTo>
                    <a:pt x="516" y="342"/>
                    <a:pt x="516" y="342"/>
                    <a:pt x="513" y="345"/>
                  </a:cubicBezTo>
                  <a:cubicBezTo>
                    <a:pt x="512" y="347"/>
                    <a:pt x="512" y="347"/>
                    <a:pt x="512" y="347"/>
                  </a:cubicBezTo>
                  <a:cubicBezTo>
                    <a:pt x="515" y="349"/>
                    <a:pt x="515" y="349"/>
                    <a:pt x="515" y="349"/>
                  </a:cubicBezTo>
                  <a:cubicBezTo>
                    <a:pt x="516" y="352"/>
                    <a:pt x="516" y="351"/>
                    <a:pt x="517" y="353"/>
                  </a:cubicBezTo>
                  <a:cubicBezTo>
                    <a:pt x="517" y="355"/>
                    <a:pt x="517" y="355"/>
                    <a:pt x="517" y="355"/>
                  </a:cubicBezTo>
                  <a:cubicBezTo>
                    <a:pt x="515" y="359"/>
                    <a:pt x="515" y="359"/>
                    <a:pt x="515" y="359"/>
                  </a:cubicBezTo>
                  <a:cubicBezTo>
                    <a:pt x="514" y="361"/>
                    <a:pt x="514" y="361"/>
                    <a:pt x="514" y="361"/>
                  </a:cubicBezTo>
                  <a:cubicBezTo>
                    <a:pt x="512" y="361"/>
                    <a:pt x="512" y="361"/>
                    <a:pt x="512" y="361"/>
                  </a:cubicBezTo>
                  <a:cubicBezTo>
                    <a:pt x="511" y="361"/>
                    <a:pt x="511" y="361"/>
                    <a:pt x="511" y="361"/>
                  </a:cubicBezTo>
                  <a:cubicBezTo>
                    <a:pt x="508" y="364"/>
                    <a:pt x="509" y="363"/>
                    <a:pt x="505" y="365"/>
                  </a:cubicBezTo>
                  <a:cubicBezTo>
                    <a:pt x="500" y="366"/>
                    <a:pt x="500" y="366"/>
                    <a:pt x="500" y="366"/>
                  </a:cubicBezTo>
                  <a:cubicBezTo>
                    <a:pt x="498" y="367"/>
                    <a:pt x="498" y="367"/>
                    <a:pt x="496" y="369"/>
                  </a:cubicBezTo>
                  <a:cubicBezTo>
                    <a:pt x="494" y="369"/>
                    <a:pt x="494" y="369"/>
                    <a:pt x="494" y="369"/>
                  </a:cubicBezTo>
                  <a:cubicBezTo>
                    <a:pt x="493" y="368"/>
                    <a:pt x="493" y="368"/>
                    <a:pt x="493" y="368"/>
                  </a:cubicBezTo>
                  <a:cubicBezTo>
                    <a:pt x="493" y="367"/>
                    <a:pt x="493" y="367"/>
                    <a:pt x="493" y="367"/>
                  </a:cubicBezTo>
                  <a:cubicBezTo>
                    <a:pt x="493" y="365"/>
                    <a:pt x="493" y="366"/>
                    <a:pt x="493" y="364"/>
                  </a:cubicBezTo>
                  <a:cubicBezTo>
                    <a:pt x="493" y="363"/>
                    <a:pt x="493" y="363"/>
                    <a:pt x="493" y="363"/>
                  </a:cubicBezTo>
                  <a:cubicBezTo>
                    <a:pt x="489" y="360"/>
                    <a:pt x="489" y="360"/>
                    <a:pt x="489" y="360"/>
                  </a:cubicBezTo>
                  <a:cubicBezTo>
                    <a:pt x="487" y="356"/>
                    <a:pt x="487" y="356"/>
                    <a:pt x="487" y="356"/>
                  </a:cubicBezTo>
                  <a:cubicBezTo>
                    <a:pt x="486" y="355"/>
                    <a:pt x="486" y="355"/>
                    <a:pt x="486" y="354"/>
                  </a:cubicBezTo>
                  <a:cubicBezTo>
                    <a:pt x="492" y="353"/>
                    <a:pt x="491" y="353"/>
                    <a:pt x="493" y="353"/>
                  </a:cubicBezTo>
                  <a:cubicBezTo>
                    <a:pt x="494" y="352"/>
                    <a:pt x="494" y="352"/>
                    <a:pt x="494" y="352"/>
                  </a:cubicBezTo>
                  <a:cubicBezTo>
                    <a:pt x="494" y="351"/>
                    <a:pt x="494" y="351"/>
                    <a:pt x="494" y="351"/>
                  </a:cubicBezTo>
                  <a:cubicBezTo>
                    <a:pt x="493" y="351"/>
                    <a:pt x="493" y="351"/>
                    <a:pt x="493" y="351"/>
                  </a:cubicBezTo>
                  <a:cubicBezTo>
                    <a:pt x="490" y="348"/>
                    <a:pt x="490" y="348"/>
                    <a:pt x="490" y="348"/>
                  </a:cubicBezTo>
                  <a:cubicBezTo>
                    <a:pt x="484" y="346"/>
                    <a:pt x="484" y="346"/>
                    <a:pt x="484" y="346"/>
                  </a:cubicBezTo>
                  <a:cubicBezTo>
                    <a:pt x="484" y="345"/>
                    <a:pt x="484" y="345"/>
                    <a:pt x="484" y="345"/>
                  </a:cubicBezTo>
                  <a:cubicBezTo>
                    <a:pt x="482" y="341"/>
                    <a:pt x="482" y="341"/>
                    <a:pt x="482" y="341"/>
                  </a:cubicBezTo>
                  <a:cubicBezTo>
                    <a:pt x="482" y="338"/>
                    <a:pt x="482" y="338"/>
                    <a:pt x="482" y="338"/>
                  </a:cubicBezTo>
                  <a:cubicBezTo>
                    <a:pt x="481" y="337"/>
                    <a:pt x="481" y="337"/>
                    <a:pt x="481" y="337"/>
                  </a:cubicBezTo>
                  <a:cubicBezTo>
                    <a:pt x="480" y="335"/>
                    <a:pt x="480" y="335"/>
                    <a:pt x="480" y="335"/>
                  </a:cubicBezTo>
                  <a:cubicBezTo>
                    <a:pt x="479" y="334"/>
                    <a:pt x="479" y="332"/>
                    <a:pt x="479" y="331"/>
                  </a:cubicBezTo>
                  <a:cubicBezTo>
                    <a:pt x="482" y="328"/>
                    <a:pt x="482" y="328"/>
                    <a:pt x="482" y="328"/>
                  </a:cubicBezTo>
                  <a:cubicBezTo>
                    <a:pt x="480" y="323"/>
                    <a:pt x="478" y="320"/>
                    <a:pt x="479" y="316"/>
                  </a:cubicBezTo>
                  <a:cubicBezTo>
                    <a:pt x="480" y="314"/>
                    <a:pt x="480" y="314"/>
                    <a:pt x="480" y="314"/>
                  </a:cubicBezTo>
                  <a:cubicBezTo>
                    <a:pt x="491" y="314"/>
                    <a:pt x="490" y="317"/>
                    <a:pt x="498" y="321"/>
                  </a:cubicBezTo>
                  <a:cubicBezTo>
                    <a:pt x="500" y="323"/>
                    <a:pt x="500" y="324"/>
                    <a:pt x="502" y="326"/>
                  </a:cubicBezTo>
                  <a:cubicBezTo>
                    <a:pt x="502" y="327"/>
                    <a:pt x="502" y="327"/>
                    <a:pt x="502" y="327"/>
                  </a:cubicBezTo>
                  <a:cubicBezTo>
                    <a:pt x="502" y="329"/>
                    <a:pt x="502" y="329"/>
                    <a:pt x="502" y="329"/>
                  </a:cubicBezTo>
                  <a:cubicBezTo>
                    <a:pt x="503" y="330"/>
                    <a:pt x="503" y="330"/>
                    <a:pt x="503" y="330"/>
                  </a:cubicBezTo>
                  <a:close/>
                  <a:moveTo>
                    <a:pt x="350" y="323"/>
                  </a:moveTo>
                  <a:cubicBezTo>
                    <a:pt x="352" y="326"/>
                    <a:pt x="352" y="326"/>
                    <a:pt x="352" y="326"/>
                  </a:cubicBezTo>
                  <a:cubicBezTo>
                    <a:pt x="352" y="326"/>
                    <a:pt x="352" y="326"/>
                    <a:pt x="352" y="326"/>
                  </a:cubicBezTo>
                  <a:cubicBezTo>
                    <a:pt x="353" y="327"/>
                    <a:pt x="353" y="327"/>
                    <a:pt x="353" y="327"/>
                  </a:cubicBezTo>
                  <a:cubicBezTo>
                    <a:pt x="355" y="331"/>
                    <a:pt x="356" y="336"/>
                    <a:pt x="355" y="341"/>
                  </a:cubicBezTo>
                  <a:cubicBezTo>
                    <a:pt x="354" y="342"/>
                    <a:pt x="354" y="342"/>
                    <a:pt x="354" y="342"/>
                  </a:cubicBezTo>
                  <a:cubicBezTo>
                    <a:pt x="351" y="342"/>
                    <a:pt x="351" y="342"/>
                    <a:pt x="351" y="342"/>
                  </a:cubicBezTo>
                  <a:cubicBezTo>
                    <a:pt x="347" y="341"/>
                    <a:pt x="347" y="341"/>
                    <a:pt x="347" y="341"/>
                  </a:cubicBezTo>
                  <a:cubicBezTo>
                    <a:pt x="344" y="343"/>
                    <a:pt x="344" y="343"/>
                    <a:pt x="344" y="343"/>
                  </a:cubicBezTo>
                  <a:cubicBezTo>
                    <a:pt x="343" y="343"/>
                    <a:pt x="343" y="343"/>
                    <a:pt x="343" y="343"/>
                  </a:cubicBezTo>
                  <a:cubicBezTo>
                    <a:pt x="339" y="342"/>
                    <a:pt x="339" y="342"/>
                    <a:pt x="339" y="342"/>
                  </a:cubicBezTo>
                  <a:cubicBezTo>
                    <a:pt x="338" y="341"/>
                    <a:pt x="338" y="341"/>
                    <a:pt x="338" y="341"/>
                  </a:cubicBezTo>
                  <a:cubicBezTo>
                    <a:pt x="336" y="339"/>
                    <a:pt x="336" y="339"/>
                    <a:pt x="336" y="339"/>
                  </a:cubicBezTo>
                  <a:cubicBezTo>
                    <a:pt x="335" y="338"/>
                    <a:pt x="335" y="338"/>
                    <a:pt x="335" y="338"/>
                  </a:cubicBezTo>
                  <a:cubicBezTo>
                    <a:pt x="334" y="338"/>
                    <a:pt x="334" y="338"/>
                    <a:pt x="334" y="338"/>
                  </a:cubicBezTo>
                  <a:cubicBezTo>
                    <a:pt x="333" y="341"/>
                    <a:pt x="333" y="340"/>
                    <a:pt x="332" y="343"/>
                  </a:cubicBezTo>
                  <a:cubicBezTo>
                    <a:pt x="331" y="344"/>
                    <a:pt x="331" y="344"/>
                    <a:pt x="331" y="344"/>
                  </a:cubicBezTo>
                  <a:cubicBezTo>
                    <a:pt x="328" y="344"/>
                    <a:pt x="328" y="344"/>
                    <a:pt x="328" y="344"/>
                  </a:cubicBezTo>
                  <a:cubicBezTo>
                    <a:pt x="324" y="339"/>
                    <a:pt x="324" y="339"/>
                    <a:pt x="324" y="339"/>
                  </a:cubicBezTo>
                  <a:cubicBezTo>
                    <a:pt x="318" y="341"/>
                    <a:pt x="314" y="343"/>
                    <a:pt x="312" y="344"/>
                  </a:cubicBezTo>
                  <a:cubicBezTo>
                    <a:pt x="312" y="343"/>
                    <a:pt x="312" y="343"/>
                    <a:pt x="311" y="341"/>
                  </a:cubicBezTo>
                  <a:cubicBezTo>
                    <a:pt x="311" y="340"/>
                    <a:pt x="311" y="340"/>
                    <a:pt x="311" y="340"/>
                  </a:cubicBezTo>
                  <a:cubicBezTo>
                    <a:pt x="312" y="337"/>
                    <a:pt x="312" y="337"/>
                    <a:pt x="312" y="337"/>
                  </a:cubicBezTo>
                  <a:cubicBezTo>
                    <a:pt x="320" y="329"/>
                    <a:pt x="322" y="329"/>
                    <a:pt x="329" y="327"/>
                  </a:cubicBezTo>
                  <a:cubicBezTo>
                    <a:pt x="331" y="326"/>
                    <a:pt x="331" y="326"/>
                    <a:pt x="331" y="326"/>
                  </a:cubicBezTo>
                  <a:cubicBezTo>
                    <a:pt x="332" y="323"/>
                    <a:pt x="332" y="323"/>
                    <a:pt x="332" y="323"/>
                  </a:cubicBezTo>
                  <a:cubicBezTo>
                    <a:pt x="337" y="318"/>
                    <a:pt x="336" y="319"/>
                    <a:pt x="341" y="317"/>
                  </a:cubicBezTo>
                  <a:cubicBezTo>
                    <a:pt x="343" y="317"/>
                    <a:pt x="343" y="317"/>
                    <a:pt x="343" y="317"/>
                  </a:cubicBezTo>
                  <a:cubicBezTo>
                    <a:pt x="347" y="320"/>
                    <a:pt x="346" y="320"/>
                    <a:pt x="348" y="321"/>
                  </a:cubicBezTo>
                  <a:cubicBezTo>
                    <a:pt x="350" y="323"/>
                    <a:pt x="350" y="323"/>
                    <a:pt x="350" y="323"/>
                  </a:cubicBezTo>
                  <a:close/>
                  <a:moveTo>
                    <a:pt x="426" y="351"/>
                  </a:moveTo>
                  <a:cubicBezTo>
                    <a:pt x="425" y="352"/>
                    <a:pt x="425" y="352"/>
                    <a:pt x="425" y="352"/>
                  </a:cubicBezTo>
                  <a:cubicBezTo>
                    <a:pt x="423" y="352"/>
                    <a:pt x="423" y="352"/>
                    <a:pt x="423" y="352"/>
                  </a:cubicBezTo>
                  <a:cubicBezTo>
                    <a:pt x="423" y="351"/>
                    <a:pt x="423" y="351"/>
                    <a:pt x="423" y="351"/>
                  </a:cubicBezTo>
                  <a:cubicBezTo>
                    <a:pt x="423" y="350"/>
                    <a:pt x="423" y="350"/>
                    <a:pt x="423" y="349"/>
                  </a:cubicBezTo>
                  <a:cubicBezTo>
                    <a:pt x="425" y="346"/>
                    <a:pt x="425" y="346"/>
                    <a:pt x="425" y="346"/>
                  </a:cubicBezTo>
                  <a:cubicBezTo>
                    <a:pt x="427" y="344"/>
                    <a:pt x="427" y="344"/>
                    <a:pt x="427" y="344"/>
                  </a:cubicBezTo>
                  <a:cubicBezTo>
                    <a:pt x="428" y="344"/>
                    <a:pt x="428" y="344"/>
                    <a:pt x="428" y="344"/>
                  </a:cubicBezTo>
                  <a:cubicBezTo>
                    <a:pt x="428" y="345"/>
                    <a:pt x="428" y="345"/>
                    <a:pt x="428" y="345"/>
                  </a:cubicBezTo>
                  <a:cubicBezTo>
                    <a:pt x="429" y="347"/>
                    <a:pt x="429" y="347"/>
                    <a:pt x="429" y="347"/>
                  </a:cubicBezTo>
                  <a:cubicBezTo>
                    <a:pt x="426" y="351"/>
                    <a:pt x="426" y="351"/>
                    <a:pt x="426" y="351"/>
                  </a:cubicBezTo>
                  <a:close/>
                  <a:moveTo>
                    <a:pt x="343" y="353"/>
                  </a:moveTo>
                  <a:cubicBezTo>
                    <a:pt x="352" y="355"/>
                    <a:pt x="352" y="355"/>
                    <a:pt x="352" y="355"/>
                  </a:cubicBezTo>
                  <a:cubicBezTo>
                    <a:pt x="352" y="355"/>
                    <a:pt x="352" y="355"/>
                    <a:pt x="352" y="355"/>
                  </a:cubicBezTo>
                  <a:cubicBezTo>
                    <a:pt x="352" y="358"/>
                    <a:pt x="351" y="359"/>
                    <a:pt x="350" y="361"/>
                  </a:cubicBezTo>
                  <a:cubicBezTo>
                    <a:pt x="344" y="365"/>
                    <a:pt x="347" y="364"/>
                    <a:pt x="339" y="367"/>
                  </a:cubicBezTo>
                  <a:cubicBezTo>
                    <a:pt x="338" y="368"/>
                    <a:pt x="338" y="368"/>
                    <a:pt x="338" y="368"/>
                  </a:cubicBezTo>
                  <a:cubicBezTo>
                    <a:pt x="338" y="369"/>
                    <a:pt x="338" y="369"/>
                    <a:pt x="338" y="369"/>
                  </a:cubicBezTo>
                  <a:cubicBezTo>
                    <a:pt x="339" y="370"/>
                    <a:pt x="338" y="369"/>
                    <a:pt x="340" y="371"/>
                  </a:cubicBezTo>
                  <a:cubicBezTo>
                    <a:pt x="344" y="370"/>
                    <a:pt x="344" y="370"/>
                    <a:pt x="344" y="370"/>
                  </a:cubicBezTo>
                  <a:cubicBezTo>
                    <a:pt x="346" y="371"/>
                    <a:pt x="346" y="371"/>
                    <a:pt x="346" y="371"/>
                  </a:cubicBezTo>
                  <a:cubicBezTo>
                    <a:pt x="346" y="372"/>
                    <a:pt x="346" y="372"/>
                    <a:pt x="346" y="372"/>
                  </a:cubicBezTo>
                  <a:cubicBezTo>
                    <a:pt x="347" y="375"/>
                    <a:pt x="347" y="380"/>
                    <a:pt x="346" y="384"/>
                  </a:cubicBezTo>
                  <a:cubicBezTo>
                    <a:pt x="342" y="388"/>
                    <a:pt x="340" y="388"/>
                    <a:pt x="338" y="389"/>
                  </a:cubicBezTo>
                  <a:cubicBezTo>
                    <a:pt x="336" y="389"/>
                    <a:pt x="336" y="389"/>
                    <a:pt x="336" y="389"/>
                  </a:cubicBezTo>
                  <a:cubicBezTo>
                    <a:pt x="334" y="389"/>
                    <a:pt x="334" y="389"/>
                    <a:pt x="334" y="389"/>
                  </a:cubicBezTo>
                  <a:cubicBezTo>
                    <a:pt x="326" y="394"/>
                    <a:pt x="326" y="394"/>
                    <a:pt x="326" y="394"/>
                  </a:cubicBezTo>
                  <a:cubicBezTo>
                    <a:pt x="323" y="394"/>
                    <a:pt x="323" y="394"/>
                    <a:pt x="323" y="394"/>
                  </a:cubicBezTo>
                  <a:cubicBezTo>
                    <a:pt x="321" y="393"/>
                    <a:pt x="321" y="393"/>
                    <a:pt x="321" y="393"/>
                  </a:cubicBezTo>
                  <a:cubicBezTo>
                    <a:pt x="318" y="388"/>
                    <a:pt x="318" y="388"/>
                    <a:pt x="318" y="388"/>
                  </a:cubicBezTo>
                  <a:cubicBezTo>
                    <a:pt x="315" y="387"/>
                    <a:pt x="315" y="387"/>
                    <a:pt x="315" y="387"/>
                  </a:cubicBezTo>
                  <a:cubicBezTo>
                    <a:pt x="314" y="385"/>
                    <a:pt x="314" y="385"/>
                    <a:pt x="314" y="385"/>
                  </a:cubicBezTo>
                  <a:cubicBezTo>
                    <a:pt x="312" y="384"/>
                    <a:pt x="312" y="384"/>
                    <a:pt x="312" y="384"/>
                  </a:cubicBezTo>
                  <a:cubicBezTo>
                    <a:pt x="312" y="382"/>
                    <a:pt x="312" y="383"/>
                    <a:pt x="312" y="381"/>
                  </a:cubicBezTo>
                  <a:cubicBezTo>
                    <a:pt x="312" y="380"/>
                    <a:pt x="312" y="380"/>
                    <a:pt x="312" y="380"/>
                  </a:cubicBezTo>
                  <a:cubicBezTo>
                    <a:pt x="313" y="379"/>
                    <a:pt x="313" y="379"/>
                    <a:pt x="313" y="379"/>
                  </a:cubicBezTo>
                  <a:cubicBezTo>
                    <a:pt x="313" y="379"/>
                    <a:pt x="313" y="379"/>
                    <a:pt x="313" y="379"/>
                  </a:cubicBezTo>
                  <a:cubicBezTo>
                    <a:pt x="310" y="367"/>
                    <a:pt x="311" y="368"/>
                    <a:pt x="312" y="364"/>
                  </a:cubicBezTo>
                  <a:cubicBezTo>
                    <a:pt x="312" y="364"/>
                    <a:pt x="312" y="364"/>
                    <a:pt x="312" y="364"/>
                  </a:cubicBezTo>
                  <a:cubicBezTo>
                    <a:pt x="314" y="363"/>
                    <a:pt x="314" y="363"/>
                    <a:pt x="314" y="363"/>
                  </a:cubicBezTo>
                  <a:cubicBezTo>
                    <a:pt x="328" y="356"/>
                    <a:pt x="312" y="362"/>
                    <a:pt x="334" y="354"/>
                  </a:cubicBezTo>
                  <a:cubicBezTo>
                    <a:pt x="338" y="355"/>
                    <a:pt x="338" y="355"/>
                    <a:pt x="338" y="355"/>
                  </a:cubicBezTo>
                  <a:cubicBezTo>
                    <a:pt x="340" y="354"/>
                    <a:pt x="340" y="354"/>
                    <a:pt x="340" y="354"/>
                  </a:cubicBezTo>
                  <a:lnTo>
                    <a:pt x="343" y="353"/>
                  </a:lnTo>
                  <a:close/>
                  <a:moveTo>
                    <a:pt x="305" y="372"/>
                  </a:moveTo>
                  <a:cubicBezTo>
                    <a:pt x="302" y="374"/>
                    <a:pt x="302" y="374"/>
                    <a:pt x="302" y="374"/>
                  </a:cubicBezTo>
                  <a:cubicBezTo>
                    <a:pt x="300" y="374"/>
                    <a:pt x="300" y="374"/>
                    <a:pt x="300" y="374"/>
                  </a:cubicBezTo>
                  <a:cubicBezTo>
                    <a:pt x="296" y="371"/>
                    <a:pt x="296" y="371"/>
                    <a:pt x="296" y="371"/>
                  </a:cubicBezTo>
                  <a:cubicBezTo>
                    <a:pt x="292" y="364"/>
                    <a:pt x="292" y="364"/>
                    <a:pt x="292" y="364"/>
                  </a:cubicBezTo>
                  <a:cubicBezTo>
                    <a:pt x="291" y="361"/>
                    <a:pt x="291" y="361"/>
                    <a:pt x="291" y="361"/>
                  </a:cubicBezTo>
                  <a:cubicBezTo>
                    <a:pt x="293" y="360"/>
                    <a:pt x="293" y="360"/>
                    <a:pt x="293" y="360"/>
                  </a:cubicBezTo>
                  <a:cubicBezTo>
                    <a:pt x="294" y="359"/>
                    <a:pt x="294" y="359"/>
                    <a:pt x="294" y="359"/>
                  </a:cubicBezTo>
                  <a:cubicBezTo>
                    <a:pt x="295" y="357"/>
                    <a:pt x="296" y="357"/>
                    <a:pt x="299" y="355"/>
                  </a:cubicBezTo>
                  <a:cubicBezTo>
                    <a:pt x="299" y="356"/>
                    <a:pt x="299" y="356"/>
                    <a:pt x="299" y="356"/>
                  </a:cubicBezTo>
                  <a:cubicBezTo>
                    <a:pt x="299" y="358"/>
                    <a:pt x="299" y="357"/>
                    <a:pt x="300" y="359"/>
                  </a:cubicBezTo>
                  <a:cubicBezTo>
                    <a:pt x="301" y="359"/>
                    <a:pt x="301" y="359"/>
                    <a:pt x="301" y="359"/>
                  </a:cubicBezTo>
                  <a:cubicBezTo>
                    <a:pt x="302" y="361"/>
                    <a:pt x="303" y="362"/>
                    <a:pt x="304" y="364"/>
                  </a:cubicBezTo>
                  <a:cubicBezTo>
                    <a:pt x="305" y="364"/>
                    <a:pt x="305" y="364"/>
                    <a:pt x="305" y="364"/>
                  </a:cubicBezTo>
                  <a:cubicBezTo>
                    <a:pt x="306" y="365"/>
                    <a:pt x="306" y="365"/>
                    <a:pt x="306" y="365"/>
                  </a:cubicBezTo>
                  <a:cubicBezTo>
                    <a:pt x="306" y="366"/>
                    <a:pt x="306" y="366"/>
                    <a:pt x="307" y="368"/>
                  </a:cubicBezTo>
                  <a:cubicBezTo>
                    <a:pt x="307" y="369"/>
                    <a:pt x="307" y="369"/>
                    <a:pt x="307" y="369"/>
                  </a:cubicBezTo>
                  <a:cubicBezTo>
                    <a:pt x="306" y="371"/>
                    <a:pt x="306" y="371"/>
                    <a:pt x="306" y="371"/>
                  </a:cubicBezTo>
                  <a:cubicBezTo>
                    <a:pt x="305" y="372"/>
                    <a:pt x="305" y="372"/>
                    <a:pt x="305" y="372"/>
                  </a:cubicBezTo>
                  <a:close/>
                  <a:moveTo>
                    <a:pt x="441" y="375"/>
                  </a:moveTo>
                  <a:cubicBezTo>
                    <a:pt x="439" y="376"/>
                    <a:pt x="439" y="376"/>
                    <a:pt x="439" y="376"/>
                  </a:cubicBezTo>
                  <a:cubicBezTo>
                    <a:pt x="437" y="375"/>
                    <a:pt x="437" y="375"/>
                    <a:pt x="437" y="375"/>
                  </a:cubicBezTo>
                  <a:cubicBezTo>
                    <a:pt x="433" y="374"/>
                    <a:pt x="433" y="374"/>
                    <a:pt x="433" y="374"/>
                  </a:cubicBezTo>
                  <a:cubicBezTo>
                    <a:pt x="432" y="371"/>
                    <a:pt x="432" y="371"/>
                    <a:pt x="432" y="371"/>
                  </a:cubicBezTo>
                  <a:cubicBezTo>
                    <a:pt x="432" y="367"/>
                    <a:pt x="432" y="368"/>
                    <a:pt x="432" y="366"/>
                  </a:cubicBezTo>
                  <a:cubicBezTo>
                    <a:pt x="433" y="365"/>
                    <a:pt x="433" y="365"/>
                    <a:pt x="433" y="365"/>
                  </a:cubicBezTo>
                  <a:cubicBezTo>
                    <a:pt x="434" y="365"/>
                    <a:pt x="434" y="365"/>
                    <a:pt x="438" y="364"/>
                  </a:cubicBezTo>
                  <a:cubicBezTo>
                    <a:pt x="442" y="365"/>
                    <a:pt x="442" y="365"/>
                    <a:pt x="442" y="365"/>
                  </a:cubicBezTo>
                  <a:cubicBezTo>
                    <a:pt x="446" y="367"/>
                    <a:pt x="448" y="368"/>
                    <a:pt x="449" y="373"/>
                  </a:cubicBezTo>
                  <a:cubicBezTo>
                    <a:pt x="443" y="374"/>
                    <a:pt x="444" y="374"/>
                    <a:pt x="442" y="374"/>
                  </a:cubicBezTo>
                  <a:lnTo>
                    <a:pt x="441" y="375"/>
                  </a:lnTo>
                  <a:close/>
                  <a:moveTo>
                    <a:pt x="511" y="370"/>
                  </a:moveTo>
                  <a:cubicBezTo>
                    <a:pt x="514" y="372"/>
                    <a:pt x="514" y="372"/>
                    <a:pt x="514" y="372"/>
                  </a:cubicBezTo>
                  <a:cubicBezTo>
                    <a:pt x="517" y="371"/>
                    <a:pt x="517" y="371"/>
                    <a:pt x="517" y="371"/>
                  </a:cubicBezTo>
                  <a:cubicBezTo>
                    <a:pt x="526" y="371"/>
                    <a:pt x="522" y="373"/>
                    <a:pt x="532" y="371"/>
                  </a:cubicBezTo>
                  <a:cubicBezTo>
                    <a:pt x="533" y="372"/>
                    <a:pt x="533" y="372"/>
                    <a:pt x="533" y="372"/>
                  </a:cubicBezTo>
                  <a:cubicBezTo>
                    <a:pt x="535" y="373"/>
                    <a:pt x="535" y="373"/>
                    <a:pt x="535" y="373"/>
                  </a:cubicBezTo>
                  <a:cubicBezTo>
                    <a:pt x="536" y="375"/>
                    <a:pt x="536" y="374"/>
                    <a:pt x="537" y="377"/>
                  </a:cubicBezTo>
                  <a:cubicBezTo>
                    <a:pt x="535" y="379"/>
                    <a:pt x="535" y="379"/>
                    <a:pt x="535" y="379"/>
                  </a:cubicBezTo>
                  <a:cubicBezTo>
                    <a:pt x="533" y="387"/>
                    <a:pt x="533" y="387"/>
                    <a:pt x="533" y="387"/>
                  </a:cubicBezTo>
                  <a:cubicBezTo>
                    <a:pt x="532" y="387"/>
                    <a:pt x="532" y="387"/>
                    <a:pt x="532" y="387"/>
                  </a:cubicBezTo>
                  <a:cubicBezTo>
                    <a:pt x="530" y="387"/>
                    <a:pt x="530" y="387"/>
                    <a:pt x="530" y="387"/>
                  </a:cubicBezTo>
                  <a:cubicBezTo>
                    <a:pt x="529" y="388"/>
                    <a:pt x="529" y="388"/>
                    <a:pt x="529" y="388"/>
                  </a:cubicBezTo>
                  <a:cubicBezTo>
                    <a:pt x="521" y="387"/>
                    <a:pt x="526" y="387"/>
                    <a:pt x="505" y="386"/>
                  </a:cubicBezTo>
                  <a:cubicBezTo>
                    <a:pt x="504" y="385"/>
                    <a:pt x="503" y="382"/>
                    <a:pt x="502" y="381"/>
                  </a:cubicBezTo>
                  <a:cubicBezTo>
                    <a:pt x="502" y="379"/>
                    <a:pt x="502" y="379"/>
                    <a:pt x="502" y="379"/>
                  </a:cubicBezTo>
                  <a:cubicBezTo>
                    <a:pt x="502" y="376"/>
                    <a:pt x="502" y="377"/>
                    <a:pt x="503" y="375"/>
                  </a:cubicBezTo>
                  <a:cubicBezTo>
                    <a:pt x="503" y="374"/>
                    <a:pt x="503" y="374"/>
                    <a:pt x="503" y="374"/>
                  </a:cubicBezTo>
                  <a:cubicBezTo>
                    <a:pt x="508" y="371"/>
                    <a:pt x="508" y="371"/>
                    <a:pt x="508" y="371"/>
                  </a:cubicBezTo>
                  <a:cubicBezTo>
                    <a:pt x="511" y="370"/>
                    <a:pt x="511" y="370"/>
                    <a:pt x="511" y="370"/>
                  </a:cubicBezTo>
                  <a:close/>
                  <a:moveTo>
                    <a:pt x="409" y="404"/>
                  </a:moveTo>
                  <a:cubicBezTo>
                    <a:pt x="407" y="405"/>
                    <a:pt x="407" y="405"/>
                    <a:pt x="407" y="405"/>
                  </a:cubicBezTo>
                  <a:cubicBezTo>
                    <a:pt x="403" y="402"/>
                    <a:pt x="404" y="403"/>
                    <a:pt x="401" y="402"/>
                  </a:cubicBezTo>
                  <a:cubicBezTo>
                    <a:pt x="398" y="395"/>
                    <a:pt x="397" y="391"/>
                    <a:pt x="395" y="384"/>
                  </a:cubicBezTo>
                  <a:cubicBezTo>
                    <a:pt x="394" y="382"/>
                    <a:pt x="394" y="382"/>
                    <a:pt x="394" y="382"/>
                  </a:cubicBezTo>
                  <a:cubicBezTo>
                    <a:pt x="394" y="379"/>
                    <a:pt x="394" y="380"/>
                    <a:pt x="392" y="374"/>
                  </a:cubicBezTo>
                  <a:cubicBezTo>
                    <a:pt x="392" y="373"/>
                    <a:pt x="392" y="373"/>
                    <a:pt x="392" y="373"/>
                  </a:cubicBezTo>
                  <a:cubicBezTo>
                    <a:pt x="394" y="372"/>
                    <a:pt x="394" y="372"/>
                    <a:pt x="394" y="372"/>
                  </a:cubicBezTo>
                  <a:cubicBezTo>
                    <a:pt x="397" y="373"/>
                    <a:pt x="397" y="373"/>
                    <a:pt x="397" y="373"/>
                  </a:cubicBezTo>
                  <a:cubicBezTo>
                    <a:pt x="400" y="376"/>
                    <a:pt x="402" y="380"/>
                    <a:pt x="404" y="385"/>
                  </a:cubicBezTo>
                  <a:cubicBezTo>
                    <a:pt x="404" y="388"/>
                    <a:pt x="404" y="388"/>
                    <a:pt x="404" y="390"/>
                  </a:cubicBezTo>
                  <a:cubicBezTo>
                    <a:pt x="406" y="390"/>
                    <a:pt x="406" y="390"/>
                    <a:pt x="406" y="390"/>
                  </a:cubicBezTo>
                  <a:cubicBezTo>
                    <a:pt x="409" y="394"/>
                    <a:pt x="409" y="394"/>
                    <a:pt x="409" y="394"/>
                  </a:cubicBezTo>
                  <a:cubicBezTo>
                    <a:pt x="410" y="398"/>
                    <a:pt x="410" y="399"/>
                    <a:pt x="410" y="403"/>
                  </a:cubicBezTo>
                  <a:cubicBezTo>
                    <a:pt x="409" y="404"/>
                    <a:pt x="409" y="404"/>
                    <a:pt x="409" y="404"/>
                  </a:cubicBezTo>
                  <a:close/>
                  <a:moveTo>
                    <a:pt x="574" y="397"/>
                  </a:moveTo>
                  <a:cubicBezTo>
                    <a:pt x="571" y="400"/>
                    <a:pt x="571" y="400"/>
                    <a:pt x="571" y="400"/>
                  </a:cubicBezTo>
                  <a:cubicBezTo>
                    <a:pt x="570" y="400"/>
                    <a:pt x="570" y="400"/>
                    <a:pt x="570" y="400"/>
                  </a:cubicBezTo>
                  <a:cubicBezTo>
                    <a:pt x="561" y="394"/>
                    <a:pt x="561" y="394"/>
                    <a:pt x="561" y="394"/>
                  </a:cubicBezTo>
                  <a:cubicBezTo>
                    <a:pt x="559" y="391"/>
                    <a:pt x="559" y="391"/>
                    <a:pt x="559" y="391"/>
                  </a:cubicBezTo>
                  <a:cubicBezTo>
                    <a:pt x="559" y="388"/>
                    <a:pt x="559" y="384"/>
                    <a:pt x="559" y="380"/>
                  </a:cubicBezTo>
                  <a:cubicBezTo>
                    <a:pt x="560" y="379"/>
                    <a:pt x="560" y="379"/>
                    <a:pt x="560" y="379"/>
                  </a:cubicBezTo>
                  <a:cubicBezTo>
                    <a:pt x="561" y="378"/>
                    <a:pt x="561" y="378"/>
                    <a:pt x="561" y="378"/>
                  </a:cubicBezTo>
                  <a:cubicBezTo>
                    <a:pt x="563" y="377"/>
                    <a:pt x="563" y="377"/>
                    <a:pt x="563" y="377"/>
                  </a:cubicBezTo>
                  <a:cubicBezTo>
                    <a:pt x="567" y="378"/>
                    <a:pt x="567" y="379"/>
                    <a:pt x="570" y="381"/>
                  </a:cubicBezTo>
                  <a:cubicBezTo>
                    <a:pt x="575" y="387"/>
                    <a:pt x="574" y="385"/>
                    <a:pt x="575" y="389"/>
                  </a:cubicBezTo>
                  <a:cubicBezTo>
                    <a:pt x="576" y="391"/>
                    <a:pt x="576" y="392"/>
                    <a:pt x="575" y="395"/>
                  </a:cubicBezTo>
                  <a:cubicBezTo>
                    <a:pt x="575" y="397"/>
                    <a:pt x="574" y="397"/>
                    <a:pt x="574" y="397"/>
                  </a:cubicBezTo>
                  <a:close/>
                  <a:moveTo>
                    <a:pt x="285" y="393"/>
                  </a:moveTo>
                  <a:cubicBezTo>
                    <a:pt x="286" y="395"/>
                    <a:pt x="286" y="395"/>
                    <a:pt x="286" y="395"/>
                  </a:cubicBezTo>
                  <a:cubicBezTo>
                    <a:pt x="286" y="395"/>
                    <a:pt x="286" y="395"/>
                    <a:pt x="286" y="395"/>
                  </a:cubicBezTo>
                  <a:cubicBezTo>
                    <a:pt x="286" y="396"/>
                    <a:pt x="286" y="396"/>
                    <a:pt x="286" y="396"/>
                  </a:cubicBezTo>
                  <a:cubicBezTo>
                    <a:pt x="284" y="398"/>
                    <a:pt x="286" y="397"/>
                    <a:pt x="278" y="402"/>
                  </a:cubicBezTo>
                  <a:cubicBezTo>
                    <a:pt x="277" y="404"/>
                    <a:pt x="277" y="404"/>
                    <a:pt x="277" y="404"/>
                  </a:cubicBezTo>
                  <a:cubicBezTo>
                    <a:pt x="277" y="406"/>
                    <a:pt x="277" y="406"/>
                    <a:pt x="277" y="406"/>
                  </a:cubicBezTo>
                  <a:cubicBezTo>
                    <a:pt x="280" y="410"/>
                    <a:pt x="279" y="409"/>
                    <a:pt x="282" y="412"/>
                  </a:cubicBezTo>
                  <a:cubicBezTo>
                    <a:pt x="283" y="414"/>
                    <a:pt x="283" y="414"/>
                    <a:pt x="283" y="414"/>
                  </a:cubicBezTo>
                  <a:cubicBezTo>
                    <a:pt x="281" y="415"/>
                    <a:pt x="281" y="415"/>
                    <a:pt x="281" y="415"/>
                  </a:cubicBezTo>
                  <a:cubicBezTo>
                    <a:pt x="279" y="415"/>
                    <a:pt x="279" y="415"/>
                    <a:pt x="279" y="415"/>
                  </a:cubicBezTo>
                  <a:cubicBezTo>
                    <a:pt x="278" y="415"/>
                    <a:pt x="278" y="415"/>
                    <a:pt x="278" y="415"/>
                  </a:cubicBezTo>
                  <a:cubicBezTo>
                    <a:pt x="278" y="416"/>
                    <a:pt x="278" y="416"/>
                    <a:pt x="278" y="416"/>
                  </a:cubicBezTo>
                  <a:cubicBezTo>
                    <a:pt x="278" y="417"/>
                    <a:pt x="278" y="417"/>
                    <a:pt x="278" y="417"/>
                  </a:cubicBezTo>
                  <a:cubicBezTo>
                    <a:pt x="281" y="423"/>
                    <a:pt x="280" y="422"/>
                    <a:pt x="281" y="424"/>
                  </a:cubicBezTo>
                  <a:cubicBezTo>
                    <a:pt x="281" y="425"/>
                    <a:pt x="281" y="425"/>
                    <a:pt x="281" y="425"/>
                  </a:cubicBezTo>
                  <a:cubicBezTo>
                    <a:pt x="280" y="427"/>
                    <a:pt x="279" y="428"/>
                    <a:pt x="278" y="430"/>
                  </a:cubicBezTo>
                  <a:cubicBezTo>
                    <a:pt x="274" y="432"/>
                    <a:pt x="276" y="431"/>
                    <a:pt x="269" y="434"/>
                  </a:cubicBezTo>
                  <a:cubicBezTo>
                    <a:pt x="269" y="438"/>
                    <a:pt x="270" y="440"/>
                    <a:pt x="267" y="445"/>
                  </a:cubicBezTo>
                  <a:cubicBezTo>
                    <a:pt x="267" y="446"/>
                    <a:pt x="267" y="446"/>
                    <a:pt x="267" y="446"/>
                  </a:cubicBezTo>
                  <a:cubicBezTo>
                    <a:pt x="265" y="446"/>
                    <a:pt x="265" y="446"/>
                    <a:pt x="265" y="446"/>
                  </a:cubicBezTo>
                  <a:cubicBezTo>
                    <a:pt x="264" y="446"/>
                    <a:pt x="264" y="446"/>
                    <a:pt x="264" y="446"/>
                  </a:cubicBezTo>
                  <a:cubicBezTo>
                    <a:pt x="260" y="443"/>
                    <a:pt x="260" y="444"/>
                    <a:pt x="258" y="440"/>
                  </a:cubicBezTo>
                  <a:cubicBezTo>
                    <a:pt x="257" y="434"/>
                    <a:pt x="260" y="426"/>
                    <a:pt x="260" y="422"/>
                  </a:cubicBezTo>
                  <a:cubicBezTo>
                    <a:pt x="260" y="421"/>
                    <a:pt x="260" y="421"/>
                    <a:pt x="260" y="421"/>
                  </a:cubicBezTo>
                  <a:cubicBezTo>
                    <a:pt x="259" y="421"/>
                    <a:pt x="259" y="421"/>
                    <a:pt x="259" y="421"/>
                  </a:cubicBezTo>
                  <a:cubicBezTo>
                    <a:pt x="257" y="422"/>
                    <a:pt x="257" y="422"/>
                    <a:pt x="256" y="423"/>
                  </a:cubicBezTo>
                  <a:cubicBezTo>
                    <a:pt x="255" y="424"/>
                    <a:pt x="255" y="424"/>
                    <a:pt x="255" y="424"/>
                  </a:cubicBezTo>
                  <a:cubicBezTo>
                    <a:pt x="253" y="429"/>
                    <a:pt x="254" y="428"/>
                    <a:pt x="253" y="433"/>
                  </a:cubicBezTo>
                  <a:cubicBezTo>
                    <a:pt x="251" y="434"/>
                    <a:pt x="251" y="434"/>
                    <a:pt x="251" y="434"/>
                  </a:cubicBezTo>
                  <a:cubicBezTo>
                    <a:pt x="250" y="434"/>
                    <a:pt x="250" y="434"/>
                    <a:pt x="250" y="434"/>
                  </a:cubicBezTo>
                  <a:cubicBezTo>
                    <a:pt x="249" y="435"/>
                    <a:pt x="249" y="435"/>
                    <a:pt x="249" y="435"/>
                  </a:cubicBezTo>
                  <a:cubicBezTo>
                    <a:pt x="249" y="436"/>
                    <a:pt x="249" y="436"/>
                    <a:pt x="249" y="436"/>
                  </a:cubicBezTo>
                  <a:cubicBezTo>
                    <a:pt x="249" y="437"/>
                    <a:pt x="249" y="437"/>
                    <a:pt x="249" y="437"/>
                  </a:cubicBezTo>
                  <a:cubicBezTo>
                    <a:pt x="251" y="439"/>
                    <a:pt x="251" y="439"/>
                    <a:pt x="251" y="439"/>
                  </a:cubicBezTo>
                  <a:cubicBezTo>
                    <a:pt x="251" y="442"/>
                    <a:pt x="251" y="442"/>
                    <a:pt x="251" y="443"/>
                  </a:cubicBezTo>
                  <a:cubicBezTo>
                    <a:pt x="247" y="449"/>
                    <a:pt x="249" y="446"/>
                    <a:pt x="247" y="452"/>
                  </a:cubicBezTo>
                  <a:cubicBezTo>
                    <a:pt x="246" y="453"/>
                    <a:pt x="246" y="453"/>
                    <a:pt x="246" y="453"/>
                  </a:cubicBezTo>
                  <a:cubicBezTo>
                    <a:pt x="245" y="453"/>
                    <a:pt x="245" y="453"/>
                    <a:pt x="245" y="453"/>
                  </a:cubicBezTo>
                  <a:cubicBezTo>
                    <a:pt x="241" y="447"/>
                    <a:pt x="242" y="447"/>
                    <a:pt x="241" y="443"/>
                  </a:cubicBezTo>
                  <a:cubicBezTo>
                    <a:pt x="240" y="444"/>
                    <a:pt x="240" y="444"/>
                    <a:pt x="240" y="444"/>
                  </a:cubicBezTo>
                  <a:cubicBezTo>
                    <a:pt x="239" y="446"/>
                    <a:pt x="239" y="446"/>
                    <a:pt x="239" y="446"/>
                  </a:cubicBezTo>
                  <a:cubicBezTo>
                    <a:pt x="239" y="450"/>
                    <a:pt x="240" y="448"/>
                    <a:pt x="240" y="452"/>
                  </a:cubicBezTo>
                  <a:cubicBezTo>
                    <a:pt x="238" y="454"/>
                    <a:pt x="238" y="454"/>
                    <a:pt x="238" y="454"/>
                  </a:cubicBezTo>
                  <a:cubicBezTo>
                    <a:pt x="239" y="454"/>
                    <a:pt x="239" y="454"/>
                    <a:pt x="239" y="454"/>
                  </a:cubicBezTo>
                  <a:cubicBezTo>
                    <a:pt x="241" y="457"/>
                    <a:pt x="241" y="457"/>
                    <a:pt x="241" y="457"/>
                  </a:cubicBezTo>
                  <a:cubicBezTo>
                    <a:pt x="241" y="458"/>
                    <a:pt x="241" y="458"/>
                    <a:pt x="241" y="460"/>
                  </a:cubicBezTo>
                  <a:cubicBezTo>
                    <a:pt x="240" y="460"/>
                    <a:pt x="240" y="460"/>
                    <a:pt x="240" y="460"/>
                  </a:cubicBezTo>
                  <a:cubicBezTo>
                    <a:pt x="239" y="463"/>
                    <a:pt x="239" y="463"/>
                    <a:pt x="236" y="466"/>
                  </a:cubicBezTo>
                  <a:cubicBezTo>
                    <a:pt x="234" y="466"/>
                    <a:pt x="234" y="466"/>
                    <a:pt x="234" y="466"/>
                  </a:cubicBezTo>
                  <a:cubicBezTo>
                    <a:pt x="231" y="467"/>
                    <a:pt x="231" y="467"/>
                    <a:pt x="231" y="467"/>
                  </a:cubicBezTo>
                  <a:cubicBezTo>
                    <a:pt x="231" y="467"/>
                    <a:pt x="231" y="467"/>
                    <a:pt x="231" y="467"/>
                  </a:cubicBezTo>
                  <a:cubicBezTo>
                    <a:pt x="230" y="463"/>
                    <a:pt x="230" y="464"/>
                    <a:pt x="229" y="459"/>
                  </a:cubicBezTo>
                  <a:cubicBezTo>
                    <a:pt x="228" y="457"/>
                    <a:pt x="228" y="457"/>
                    <a:pt x="228" y="457"/>
                  </a:cubicBezTo>
                  <a:cubicBezTo>
                    <a:pt x="228" y="455"/>
                    <a:pt x="227" y="453"/>
                    <a:pt x="227" y="451"/>
                  </a:cubicBezTo>
                  <a:cubicBezTo>
                    <a:pt x="226" y="451"/>
                    <a:pt x="226" y="451"/>
                    <a:pt x="226" y="451"/>
                  </a:cubicBezTo>
                  <a:cubicBezTo>
                    <a:pt x="226" y="451"/>
                    <a:pt x="226" y="451"/>
                    <a:pt x="226" y="451"/>
                  </a:cubicBezTo>
                  <a:cubicBezTo>
                    <a:pt x="225" y="451"/>
                    <a:pt x="225" y="451"/>
                    <a:pt x="225" y="451"/>
                  </a:cubicBezTo>
                  <a:cubicBezTo>
                    <a:pt x="224" y="458"/>
                    <a:pt x="224" y="458"/>
                    <a:pt x="224" y="458"/>
                  </a:cubicBezTo>
                  <a:cubicBezTo>
                    <a:pt x="222" y="460"/>
                    <a:pt x="222" y="460"/>
                    <a:pt x="222" y="460"/>
                  </a:cubicBezTo>
                  <a:cubicBezTo>
                    <a:pt x="221" y="460"/>
                    <a:pt x="221" y="460"/>
                    <a:pt x="221" y="460"/>
                  </a:cubicBezTo>
                  <a:cubicBezTo>
                    <a:pt x="219" y="460"/>
                    <a:pt x="219" y="460"/>
                    <a:pt x="219" y="460"/>
                  </a:cubicBezTo>
                  <a:cubicBezTo>
                    <a:pt x="216" y="458"/>
                    <a:pt x="216" y="458"/>
                    <a:pt x="216" y="458"/>
                  </a:cubicBezTo>
                  <a:cubicBezTo>
                    <a:pt x="214" y="457"/>
                    <a:pt x="214" y="457"/>
                    <a:pt x="214" y="457"/>
                  </a:cubicBezTo>
                  <a:cubicBezTo>
                    <a:pt x="212" y="458"/>
                    <a:pt x="212" y="458"/>
                    <a:pt x="212" y="458"/>
                  </a:cubicBezTo>
                  <a:cubicBezTo>
                    <a:pt x="211" y="460"/>
                    <a:pt x="210" y="461"/>
                    <a:pt x="209" y="462"/>
                  </a:cubicBezTo>
                  <a:cubicBezTo>
                    <a:pt x="207" y="461"/>
                    <a:pt x="207" y="461"/>
                    <a:pt x="207" y="461"/>
                  </a:cubicBezTo>
                  <a:cubicBezTo>
                    <a:pt x="206" y="459"/>
                    <a:pt x="206" y="459"/>
                    <a:pt x="206" y="458"/>
                  </a:cubicBezTo>
                  <a:cubicBezTo>
                    <a:pt x="206" y="457"/>
                    <a:pt x="206" y="457"/>
                    <a:pt x="206" y="457"/>
                  </a:cubicBezTo>
                  <a:cubicBezTo>
                    <a:pt x="207" y="455"/>
                    <a:pt x="207" y="455"/>
                    <a:pt x="207" y="455"/>
                  </a:cubicBezTo>
                  <a:cubicBezTo>
                    <a:pt x="207" y="455"/>
                    <a:pt x="207" y="455"/>
                    <a:pt x="207" y="455"/>
                  </a:cubicBezTo>
                  <a:cubicBezTo>
                    <a:pt x="206" y="453"/>
                    <a:pt x="206" y="453"/>
                    <a:pt x="206" y="453"/>
                  </a:cubicBezTo>
                  <a:cubicBezTo>
                    <a:pt x="206" y="453"/>
                    <a:pt x="206" y="453"/>
                    <a:pt x="206" y="453"/>
                  </a:cubicBezTo>
                  <a:cubicBezTo>
                    <a:pt x="206" y="452"/>
                    <a:pt x="206" y="452"/>
                    <a:pt x="206" y="452"/>
                  </a:cubicBezTo>
                  <a:cubicBezTo>
                    <a:pt x="206" y="451"/>
                    <a:pt x="206" y="451"/>
                    <a:pt x="206" y="451"/>
                  </a:cubicBezTo>
                  <a:cubicBezTo>
                    <a:pt x="206" y="451"/>
                    <a:pt x="206" y="451"/>
                    <a:pt x="206" y="451"/>
                  </a:cubicBezTo>
                  <a:cubicBezTo>
                    <a:pt x="205" y="452"/>
                    <a:pt x="204" y="452"/>
                    <a:pt x="203" y="453"/>
                  </a:cubicBezTo>
                  <a:cubicBezTo>
                    <a:pt x="204" y="449"/>
                    <a:pt x="206" y="444"/>
                    <a:pt x="208" y="441"/>
                  </a:cubicBezTo>
                  <a:cubicBezTo>
                    <a:pt x="209" y="440"/>
                    <a:pt x="209" y="440"/>
                    <a:pt x="209" y="440"/>
                  </a:cubicBezTo>
                  <a:cubicBezTo>
                    <a:pt x="217" y="438"/>
                    <a:pt x="217" y="438"/>
                    <a:pt x="217" y="438"/>
                  </a:cubicBezTo>
                  <a:cubicBezTo>
                    <a:pt x="218" y="438"/>
                    <a:pt x="218" y="438"/>
                    <a:pt x="218" y="438"/>
                  </a:cubicBezTo>
                  <a:cubicBezTo>
                    <a:pt x="224" y="425"/>
                    <a:pt x="222" y="428"/>
                    <a:pt x="230" y="421"/>
                  </a:cubicBezTo>
                  <a:cubicBezTo>
                    <a:pt x="231" y="420"/>
                    <a:pt x="231" y="419"/>
                    <a:pt x="231" y="417"/>
                  </a:cubicBezTo>
                  <a:cubicBezTo>
                    <a:pt x="234" y="412"/>
                    <a:pt x="242" y="400"/>
                    <a:pt x="246" y="396"/>
                  </a:cubicBezTo>
                  <a:cubicBezTo>
                    <a:pt x="250" y="394"/>
                    <a:pt x="247" y="395"/>
                    <a:pt x="258" y="392"/>
                  </a:cubicBezTo>
                  <a:cubicBezTo>
                    <a:pt x="264" y="395"/>
                    <a:pt x="264" y="395"/>
                    <a:pt x="264" y="395"/>
                  </a:cubicBezTo>
                  <a:cubicBezTo>
                    <a:pt x="266" y="395"/>
                    <a:pt x="266" y="395"/>
                    <a:pt x="266" y="395"/>
                  </a:cubicBezTo>
                  <a:cubicBezTo>
                    <a:pt x="267" y="394"/>
                    <a:pt x="267" y="394"/>
                    <a:pt x="267" y="394"/>
                  </a:cubicBezTo>
                  <a:cubicBezTo>
                    <a:pt x="267" y="393"/>
                    <a:pt x="267" y="393"/>
                    <a:pt x="267" y="393"/>
                  </a:cubicBezTo>
                  <a:cubicBezTo>
                    <a:pt x="268" y="393"/>
                    <a:pt x="268" y="393"/>
                    <a:pt x="268" y="393"/>
                  </a:cubicBezTo>
                  <a:cubicBezTo>
                    <a:pt x="271" y="394"/>
                    <a:pt x="271" y="394"/>
                    <a:pt x="271" y="394"/>
                  </a:cubicBezTo>
                  <a:cubicBezTo>
                    <a:pt x="271" y="393"/>
                    <a:pt x="271" y="393"/>
                    <a:pt x="271" y="393"/>
                  </a:cubicBezTo>
                  <a:cubicBezTo>
                    <a:pt x="272" y="392"/>
                    <a:pt x="272" y="392"/>
                    <a:pt x="272" y="392"/>
                  </a:cubicBezTo>
                  <a:cubicBezTo>
                    <a:pt x="272" y="391"/>
                    <a:pt x="272" y="391"/>
                    <a:pt x="272" y="391"/>
                  </a:cubicBezTo>
                  <a:cubicBezTo>
                    <a:pt x="269" y="389"/>
                    <a:pt x="269" y="389"/>
                    <a:pt x="269" y="389"/>
                  </a:cubicBezTo>
                  <a:cubicBezTo>
                    <a:pt x="269" y="388"/>
                    <a:pt x="269" y="388"/>
                    <a:pt x="269" y="388"/>
                  </a:cubicBezTo>
                  <a:cubicBezTo>
                    <a:pt x="269" y="387"/>
                    <a:pt x="269" y="387"/>
                    <a:pt x="269" y="387"/>
                  </a:cubicBezTo>
                  <a:cubicBezTo>
                    <a:pt x="270" y="385"/>
                    <a:pt x="270" y="385"/>
                    <a:pt x="270" y="385"/>
                  </a:cubicBezTo>
                  <a:cubicBezTo>
                    <a:pt x="271" y="384"/>
                    <a:pt x="271" y="384"/>
                    <a:pt x="271" y="384"/>
                  </a:cubicBezTo>
                  <a:cubicBezTo>
                    <a:pt x="275" y="383"/>
                    <a:pt x="275" y="383"/>
                    <a:pt x="275" y="383"/>
                  </a:cubicBezTo>
                  <a:cubicBezTo>
                    <a:pt x="276" y="383"/>
                    <a:pt x="276" y="383"/>
                    <a:pt x="276" y="383"/>
                  </a:cubicBezTo>
                  <a:cubicBezTo>
                    <a:pt x="276" y="383"/>
                    <a:pt x="283" y="390"/>
                    <a:pt x="285" y="393"/>
                  </a:cubicBezTo>
                  <a:close/>
                  <a:moveTo>
                    <a:pt x="524" y="415"/>
                  </a:moveTo>
                  <a:cubicBezTo>
                    <a:pt x="526" y="416"/>
                    <a:pt x="526" y="416"/>
                    <a:pt x="526" y="416"/>
                  </a:cubicBezTo>
                  <a:cubicBezTo>
                    <a:pt x="528" y="415"/>
                    <a:pt x="528" y="415"/>
                    <a:pt x="528" y="415"/>
                  </a:cubicBezTo>
                  <a:cubicBezTo>
                    <a:pt x="529" y="415"/>
                    <a:pt x="529" y="415"/>
                    <a:pt x="529" y="415"/>
                  </a:cubicBezTo>
                  <a:cubicBezTo>
                    <a:pt x="531" y="417"/>
                    <a:pt x="536" y="422"/>
                    <a:pt x="536" y="422"/>
                  </a:cubicBezTo>
                  <a:cubicBezTo>
                    <a:pt x="537" y="427"/>
                    <a:pt x="536" y="427"/>
                    <a:pt x="535" y="432"/>
                  </a:cubicBezTo>
                  <a:cubicBezTo>
                    <a:pt x="533" y="435"/>
                    <a:pt x="533" y="435"/>
                    <a:pt x="533" y="438"/>
                  </a:cubicBezTo>
                  <a:cubicBezTo>
                    <a:pt x="534" y="436"/>
                    <a:pt x="537" y="432"/>
                    <a:pt x="539" y="430"/>
                  </a:cubicBezTo>
                  <a:cubicBezTo>
                    <a:pt x="542" y="430"/>
                    <a:pt x="542" y="430"/>
                    <a:pt x="542" y="430"/>
                  </a:cubicBezTo>
                  <a:cubicBezTo>
                    <a:pt x="546" y="430"/>
                    <a:pt x="546" y="430"/>
                    <a:pt x="546" y="430"/>
                  </a:cubicBezTo>
                  <a:cubicBezTo>
                    <a:pt x="552" y="427"/>
                    <a:pt x="552" y="427"/>
                    <a:pt x="552" y="427"/>
                  </a:cubicBezTo>
                  <a:cubicBezTo>
                    <a:pt x="555" y="426"/>
                    <a:pt x="554" y="426"/>
                    <a:pt x="558" y="427"/>
                  </a:cubicBezTo>
                  <a:cubicBezTo>
                    <a:pt x="560" y="428"/>
                    <a:pt x="560" y="428"/>
                    <a:pt x="560" y="428"/>
                  </a:cubicBezTo>
                  <a:cubicBezTo>
                    <a:pt x="565" y="432"/>
                    <a:pt x="563" y="431"/>
                    <a:pt x="565" y="433"/>
                  </a:cubicBezTo>
                  <a:cubicBezTo>
                    <a:pt x="566" y="435"/>
                    <a:pt x="566" y="435"/>
                    <a:pt x="566" y="435"/>
                  </a:cubicBezTo>
                  <a:cubicBezTo>
                    <a:pt x="566" y="436"/>
                    <a:pt x="566" y="436"/>
                    <a:pt x="566" y="436"/>
                  </a:cubicBezTo>
                  <a:cubicBezTo>
                    <a:pt x="565" y="437"/>
                    <a:pt x="565" y="437"/>
                    <a:pt x="565" y="437"/>
                  </a:cubicBezTo>
                  <a:cubicBezTo>
                    <a:pt x="562" y="436"/>
                    <a:pt x="564" y="436"/>
                    <a:pt x="558" y="435"/>
                  </a:cubicBezTo>
                  <a:cubicBezTo>
                    <a:pt x="557" y="435"/>
                    <a:pt x="557" y="435"/>
                    <a:pt x="557" y="435"/>
                  </a:cubicBezTo>
                  <a:cubicBezTo>
                    <a:pt x="557" y="435"/>
                    <a:pt x="557" y="435"/>
                    <a:pt x="557" y="435"/>
                  </a:cubicBezTo>
                  <a:cubicBezTo>
                    <a:pt x="556" y="435"/>
                    <a:pt x="556" y="435"/>
                    <a:pt x="556" y="435"/>
                  </a:cubicBezTo>
                  <a:cubicBezTo>
                    <a:pt x="556" y="438"/>
                    <a:pt x="556" y="438"/>
                    <a:pt x="556" y="438"/>
                  </a:cubicBezTo>
                  <a:cubicBezTo>
                    <a:pt x="557" y="438"/>
                    <a:pt x="557" y="438"/>
                    <a:pt x="557" y="438"/>
                  </a:cubicBezTo>
                  <a:cubicBezTo>
                    <a:pt x="563" y="438"/>
                    <a:pt x="563" y="438"/>
                    <a:pt x="563" y="438"/>
                  </a:cubicBezTo>
                  <a:cubicBezTo>
                    <a:pt x="580" y="445"/>
                    <a:pt x="580" y="445"/>
                    <a:pt x="580" y="445"/>
                  </a:cubicBezTo>
                  <a:cubicBezTo>
                    <a:pt x="581" y="447"/>
                    <a:pt x="581" y="447"/>
                    <a:pt x="581" y="447"/>
                  </a:cubicBezTo>
                  <a:cubicBezTo>
                    <a:pt x="581" y="448"/>
                    <a:pt x="581" y="448"/>
                    <a:pt x="581" y="448"/>
                  </a:cubicBezTo>
                  <a:cubicBezTo>
                    <a:pt x="580" y="449"/>
                    <a:pt x="580" y="449"/>
                    <a:pt x="579" y="450"/>
                  </a:cubicBezTo>
                  <a:cubicBezTo>
                    <a:pt x="569" y="452"/>
                    <a:pt x="569" y="452"/>
                    <a:pt x="569" y="452"/>
                  </a:cubicBezTo>
                  <a:cubicBezTo>
                    <a:pt x="562" y="450"/>
                    <a:pt x="564" y="451"/>
                    <a:pt x="558" y="448"/>
                  </a:cubicBezTo>
                  <a:cubicBezTo>
                    <a:pt x="556" y="449"/>
                    <a:pt x="556" y="449"/>
                    <a:pt x="556" y="449"/>
                  </a:cubicBezTo>
                  <a:cubicBezTo>
                    <a:pt x="558" y="452"/>
                    <a:pt x="558" y="452"/>
                    <a:pt x="558" y="452"/>
                  </a:cubicBezTo>
                  <a:cubicBezTo>
                    <a:pt x="561" y="452"/>
                    <a:pt x="561" y="452"/>
                    <a:pt x="561" y="452"/>
                  </a:cubicBezTo>
                  <a:cubicBezTo>
                    <a:pt x="563" y="454"/>
                    <a:pt x="563" y="454"/>
                    <a:pt x="563" y="454"/>
                  </a:cubicBezTo>
                  <a:cubicBezTo>
                    <a:pt x="564" y="455"/>
                    <a:pt x="564" y="455"/>
                    <a:pt x="564" y="455"/>
                  </a:cubicBezTo>
                  <a:cubicBezTo>
                    <a:pt x="569" y="457"/>
                    <a:pt x="569" y="457"/>
                    <a:pt x="569" y="457"/>
                  </a:cubicBezTo>
                  <a:cubicBezTo>
                    <a:pt x="571" y="458"/>
                    <a:pt x="571" y="458"/>
                    <a:pt x="572" y="460"/>
                  </a:cubicBezTo>
                  <a:cubicBezTo>
                    <a:pt x="573" y="461"/>
                    <a:pt x="573" y="461"/>
                    <a:pt x="573" y="461"/>
                  </a:cubicBezTo>
                  <a:cubicBezTo>
                    <a:pt x="575" y="463"/>
                    <a:pt x="575" y="463"/>
                    <a:pt x="575" y="463"/>
                  </a:cubicBezTo>
                  <a:cubicBezTo>
                    <a:pt x="576" y="466"/>
                    <a:pt x="576" y="466"/>
                    <a:pt x="576" y="466"/>
                  </a:cubicBezTo>
                  <a:cubicBezTo>
                    <a:pt x="576" y="466"/>
                    <a:pt x="576" y="466"/>
                    <a:pt x="576" y="466"/>
                  </a:cubicBezTo>
                  <a:cubicBezTo>
                    <a:pt x="578" y="466"/>
                    <a:pt x="578" y="466"/>
                    <a:pt x="578" y="466"/>
                  </a:cubicBezTo>
                  <a:cubicBezTo>
                    <a:pt x="580" y="468"/>
                    <a:pt x="580" y="468"/>
                    <a:pt x="581" y="470"/>
                  </a:cubicBezTo>
                  <a:cubicBezTo>
                    <a:pt x="581" y="471"/>
                    <a:pt x="581" y="471"/>
                    <a:pt x="581" y="471"/>
                  </a:cubicBezTo>
                  <a:cubicBezTo>
                    <a:pt x="580" y="473"/>
                    <a:pt x="581" y="472"/>
                    <a:pt x="579" y="475"/>
                  </a:cubicBezTo>
                  <a:cubicBezTo>
                    <a:pt x="576" y="478"/>
                    <a:pt x="576" y="478"/>
                    <a:pt x="576" y="478"/>
                  </a:cubicBezTo>
                  <a:cubicBezTo>
                    <a:pt x="576" y="479"/>
                    <a:pt x="576" y="479"/>
                    <a:pt x="576" y="479"/>
                  </a:cubicBezTo>
                  <a:cubicBezTo>
                    <a:pt x="580" y="479"/>
                    <a:pt x="580" y="479"/>
                    <a:pt x="580" y="479"/>
                  </a:cubicBezTo>
                  <a:cubicBezTo>
                    <a:pt x="580" y="479"/>
                    <a:pt x="580" y="479"/>
                    <a:pt x="580" y="479"/>
                  </a:cubicBezTo>
                  <a:cubicBezTo>
                    <a:pt x="584" y="484"/>
                    <a:pt x="584" y="484"/>
                    <a:pt x="584" y="484"/>
                  </a:cubicBezTo>
                  <a:cubicBezTo>
                    <a:pt x="585" y="484"/>
                    <a:pt x="585" y="484"/>
                    <a:pt x="585" y="484"/>
                  </a:cubicBezTo>
                  <a:cubicBezTo>
                    <a:pt x="585" y="483"/>
                    <a:pt x="585" y="483"/>
                    <a:pt x="585" y="483"/>
                  </a:cubicBezTo>
                  <a:cubicBezTo>
                    <a:pt x="586" y="482"/>
                    <a:pt x="586" y="482"/>
                    <a:pt x="586" y="482"/>
                  </a:cubicBezTo>
                  <a:cubicBezTo>
                    <a:pt x="585" y="480"/>
                    <a:pt x="586" y="481"/>
                    <a:pt x="585" y="478"/>
                  </a:cubicBezTo>
                  <a:cubicBezTo>
                    <a:pt x="585" y="476"/>
                    <a:pt x="585" y="476"/>
                    <a:pt x="585" y="476"/>
                  </a:cubicBezTo>
                  <a:cubicBezTo>
                    <a:pt x="586" y="475"/>
                    <a:pt x="586" y="475"/>
                    <a:pt x="586" y="475"/>
                  </a:cubicBezTo>
                  <a:cubicBezTo>
                    <a:pt x="587" y="475"/>
                    <a:pt x="587" y="475"/>
                    <a:pt x="587" y="475"/>
                  </a:cubicBezTo>
                  <a:cubicBezTo>
                    <a:pt x="587" y="475"/>
                    <a:pt x="587" y="475"/>
                    <a:pt x="587" y="475"/>
                  </a:cubicBezTo>
                  <a:cubicBezTo>
                    <a:pt x="588" y="475"/>
                    <a:pt x="588" y="475"/>
                    <a:pt x="588" y="475"/>
                  </a:cubicBezTo>
                  <a:cubicBezTo>
                    <a:pt x="592" y="481"/>
                    <a:pt x="592" y="481"/>
                    <a:pt x="592" y="481"/>
                  </a:cubicBezTo>
                  <a:cubicBezTo>
                    <a:pt x="598" y="478"/>
                    <a:pt x="598" y="478"/>
                    <a:pt x="598" y="478"/>
                  </a:cubicBezTo>
                  <a:cubicBezTo>
                    <a:pt x="599" y="480"/>
                    <a:pt x="599" y="480"/>
                    <a:pt x="599" y="480"/>
                  </a:cubicBezTo>
                  <a:cubicBezTo>
                    <a:pt x="599" y="482"/>
                    <a:pt x="599" y="482"/>
                    <a:pt x="599" y="482"/>
                  </a:cubicBezTo>
                  <a:cubicBezTo>
                    <a:pt x="600" y="483"/>
                    <a:pt x="600" y="483"/>
                    <a:pt x="600" y="483"/>
                  </a:cubicBezTo>
                  <a:cubicBezTo>
                    <a:pt x="602" y="478"/>
                    <a:pt x="602" y="478"/>
                    <a:pt x="602" y="478"/>
                  </a:cubicBezTo>
                  <a:cubicBezTo>
                    <a:pt x="603" y="477"/>
                    <a:pt x="603" y="477"/>
                    <a:pt x="603" y="477"/>
                  </a:cubicBezTo>
                  <a:cubicBezTo>
                    <a:pt x="608" y="482"/>
                    <a:pt x="608" y="482"/>
                    <a:pt x="608" y="482"/>
                  </a:cubicBezTo>
                  <a:cubicBezTo>
                    <a:pt x="611" y="483"/>
                    <a:pt x="611" y="483"/>
                    <a:pt x="611" y="483"/>
                  </a:cubicBezTo>
                  <a:cubicBezTo>
                    <a:pt x="612" y="485"/>
                    <a:pt x="612" y="484"/>
                    <a:pt x="614" y="486"/>
                  </a:cubicBezTo>
                  <a:cubicBezTo>
                    <a:pt x="618" y="487"/>
                    <a:pt x="618" y="487"/>
                    <a:pt x="618" y="487"/>
                  </a:cubicBezTo>
                  <a:cubicBezTo>
                    <a:pt x="618" y="484"/>
                    <a:pt x="618" y="484"/>
                    <a:pt x="618" y="484"/>
                  </a:cubicBezTo>
                  <a:cubicBezTo>
                    <a:pt x="616" y="482"/>
                    <a:pt x="616" y="482"/>
                    <a:pt x="616" y="482"/>
                  </a:cubicBezTo>
                  <a:cubicBezTo>
                    <a:pt x="617" y="481"/>
                    <a:pt x="617" y="481"/>
                    <a:pt x="617" y="481"/>
                  </a:cubicBezTo>
                  <a:cubicBezTo>
                    <a:pt x="622" y="478"/>
                    <a:pt x="622" y="478"/>
                    <a:pt x="622" y="478"/>
                  </a:cubicBezTo>
                  <a:cubicBezTo>
                    <a:pt x="624" y="479"/>
                    <a:pt x="624" y="479"/>
                    <a:pt x="624" y="479"/>
                  </a:cubicBezTo>
                  <a:cubicBezTo>
                    <a:pt x="629" y="475"/>
                    <a:pt x="629" y="475"/>
                    <a:pt x="629" y="475"/>
                  </a:cubicBezTo>
                  <a:cubicBezTo>
                    <a:pt x="632" y="475"/>
                    <a:pt x="631" y="475"/>
                    <a:pt x="633" y="475"/>
                  </a:cubicBezTo>
                  <a:cubicBezTo>
                    <a:pt x="635" y="473"/>
                    <a:pt x="638" y="470"/>
                    <a:pt x="639" y="469"/>
                  </a:cubicBezTo>
                  <a:cubicBezTo>
                    <a:pt x="640" y="467"/>
                    <a:pt x="640" y="467"/>
                    <a:pt x="640" y="467"/>
                  </a:cubicBezTo>
                  <a:cubicBezTo>
                    <a:pt x="642" y="468"/>
                    <a:pt x="642" y="468"/>
                    <a:pt x="642" y="468"/>
                  </a:cubicBezTo>
                  <a:cubicBezTo>
                    <a:pt x="648" y="470"/>
                    <a:pt x="648" y="470"/>
                    <a:pt x="648" y="470"/>
                  </a:cubicBezTo>
                  <a:cubicBezTo>
                    <a:pt x="650" y="470"/>
                    <a:pt x="650" y="470"/>
                    <a:pt x="650" y="470"/>
                  </a:cubicBezTo>
                  <a:cubicBezTo>
                    <a:pt x="657" y="467"/>
                    <a:pt x="655" y="468"/>
                    <a:pt x="658" y="467"/>
                  </a:cubicBezTo>
                  <a:cubicBezTo>
                    <a:pt x="663" y="467"/>
                    <a:pt x="669" y="469"/>
                    <a:pt x="672" y="471"/>
                  </a:cubicBezTo>
                  <a:cubicBezTo>
                    <a:pt x="671" y="474"/>
                    <a:pt x="671" y="474"/>
                    <a:pt x="671" y="474"/>
                  </a:cubicBezTo>
                  <a:cubicBezTo>
                    <a:pt x="671" y="474"/>
                    <a:pt x="671" y="474"/>
                    <a:pt x="671" y="474"/>
                  </a:cubicBezTo>
                  <a:cubicBezTo>
                    <a:pt x="672" y="475"/>
                    <a:pt x="672" y="475"/>
                    <a:pt x="672" y="475"/>
                  </a:cubicBezTo>
                  <a:cubicBezTo>
                    <a:pt x="673" y="475"/>
                    <a:pt x="673" y="475"/>
                    <a:pt x="673" y="475"/>
                  </a:cubicBezTo>
                  <a:cubicBezTo>
                    <a:pt x="680" y="475"/>
                    <a:pt x="679" y="476"/>
                    <a:pt x="681" y="476"/>
                  </a:cubicBezTo>
                  <a:cubicBezTo>
                    <a:pt x="682" y="477"/>
                    <a:pt x="683" y="478"/>
                    <a:pt x="683" y="479"/>
                  </a:cubicBezTo>
                  <a:cubicBezTo>
                    <a:pt x="683" y="480"/>
                    <a:pt x="683" y="480"/>
                    <a:pt x="683" y="480"/>
                  </a:cubicBezTo>
                  <a:cubicBezTo>
                    <a:pt x="681" y="482"/>
                    <a:pt x="681" y="482"/>
                    <a:pt x="681" y="482"/>
                  </a:cubicBezTo>
                  <a:cubicBezTo>
                    <a:pt x="682" y="483"/>
                    <a:pt x="682" y="483"/>
                    <a:pt x="682" y="483"/>
                  </a:cubicBezTo>
                  <a:cubicBezTo>
                    <a:pt x="683" y="483"/>
                    <a:pt x="682" y="483"/>
                    <a:pt x="687" y="484"/>
                  </a:cubicBezTo>
                  <a:cubicBezTo>
                    <a:pt x="688" y="484"/>
                    <a:pt x="688" y="484"/>
                    <a:pt x="688" y="484"/>
                  </a:cubicBezTo>
                  <a:cubicBezTo>
                    <a:pt x="689" y="487"/>
                    <a:pt x="690" y="490"/>
                    <a:pt x="690" y="493"/>
                  </a:cubicBezTo>
                  <a:cubicBezTo>
                    <a:pt x="689" y="495"/>
                    <a:pt x="689" y="495"/>
                    <a:pt x="689" y="495"/>
                  </a:cubicBezTo>
                  <a:cubicBezTo>
                    <a:pt x="684" y="500"/>
                    <a:pt x="686" y="498"/>
                    <a:pt x="680" y="502"/>
                  </a:cubicBezTo>
                  <a:cubicBezTo>
                    <a:pt x="680" y="502"/>
                    <a:pt x="680" y="502"/>
                    <a:pt x="680" y="502"/>
                  </a:cubicBezTo>
                  <a:cubicBezTo>
                    <a:pt x="682" y="504"/>
                    <a:pt x="682" y="504"/>
                    <a:pt x="682" y="504"/>
                  </a:cubicBezTo>
                  <a:cubicBezTo>
                    <a:pt x="683" y="504"/>
                    <a:pt x="683" y="504"/>
                    <a:pt x="683" y="504"/>
                  </a:cubicBezTo>
                  <a:cubicBezTo>
                    <a:pt x="684" y="504"/>
                    <a:pt x="684" y="504"/>
                    <a:pt x="684" y="504"/>
                  </a:cubicBezTo>
                  <a:cubicBezTo>
                    <a:pt x="688" y="503"/>
                    <a:pt x="688" y="503"/>
                    <a:pt x="688" y="503"/>
                  </a:cubicBezTo>
                  <a:cubicBezTo>
                    <a:pt x="688" y="503"/>
                    <a:pt x="688" y="503"/>
                    <a:pt x="688" y="503"/>
                  </a:cubicBezTo>
                  <a:cubicBezTo>
                    <a:pt x="690" y="504"/>
                    <a:pt x="690" y="504"/>
                    <a:pt x="690" y="504"/>
                  </a:cubicBezTo>
                  <a:cubicBezTo>
                    <a:pt x="691" y="506"/>
                    <a:pt x="690" y="505"/>
                    <a:pt x="691" y="507"/>
                  </a:cubicBezTo>
                  <a:cubicBezTo>
                    <a:pt x="690" y="509"/>
                    <a:pt x="690" y="509"/>
                    <a:pt x="690" y="509"/>
                  </a:cubicBezTo>
                  <a:cubicBezTo>
                    <a:pt x="685" y="511"/>
                    <a:pt x="685" y="511"/>
                    <a:pt x="685" y="511"/>
                  </a:cubicBezTo>
                  <a:cubicBezTo>
                    <a:pt x="684" y="510"/>
                    <a:pt x="683" y="509"/>
                    <a:pt x="681" y="508"/>
                  </a:cubicBezTo>
                  <a:cubicBezTo>
                    <a:pt x="681" y="508"/>
                    <a:pt x="681" y="508"/>
                    <a:pt x="681" y="508"/>
                  </a:cubicBezTo>
                  <a:cubicBezTo>
                    <a:pt x="681" y="509"/>
                    <a:pt x="681" y="509"/>
                    <a:pt x="681" y="509"/>
                  </a:cubicBezTo>
                  <a:cubicBezTo>
                    <a:pt x="682" y="511"/>
                    <a:pt x="682" y="511"/>
                    <a:pt x="682" y="511"/>
                  </a:cubicBezTo>
                  <a:cubicBezTo>
                    <a:pt x="683" y="513"/>
                    <a:pt x="683" y="513"/>
                    <a:pt x="683" y="513"/>
                  </a:cubicBezTo>
                  <a:cubicBezTo>
                    <a:pt x="682" y="513"/>
                    <a:pt x="682" y="513"/>
                    <a:pt x="682" y="513"/>
                  </a:cubicBezTo>
                  <a:cubicBezTo>
                    <a:pt x="682" y="514"/>
                    <a:pt x="682" y="517"/>
                    <a:pt x="682" y="522"/>
                  </a:cubicBezTo>
                  <a:cubicBezTo>
                    <a:pt x="681" y="522"/>
                    <a:pt x="681" y="522"/>
                    <a:pt x="681" y="522"/>
                  </a:cubicBezTo>
                  <a:cubicBezTo>
                    <a:pt x="671" y="522"/>
                    <a:pt x="671" y="522"/>
                    <a:pt x="671" y="522"/>
                  </a:cubicBezTo>
                  <a:cubicBezTo>
                    <a:pt x="669" y="523"/>
                    <a:pt x="668" y="524"/>
                    <a:pt x="664" y="526"/>
                  </a:cubicBezTo>
                  <a:cubicBezTo>
                    <a:pt x="663" y="526"/>
                    <a:pt x="663" y="526"/>
                    <a:pt x="663" y="526"/>
                  </a:cubicBezTo>
                  <a:cubicBezTo>
                    <a:pt x="661" y="526"/>
                    <a:pt x="659" y="525"/>
                    <a:pt x="657" y="524"/>
                  </a:cubicBezTo>
                  <a:cubicBezTo>
                    <a:pt x="655" y="524"/>
                    <a:pt x="655" y="524"/>
                    <a:pt x="655" y="524"/>
                  </a:cubicBezTo>
                  <a:cubicBezTo>
                    <a:pt x="654" y="524"/>
                    <a:pt x="654" y="524"/>
                    <a:pt x="654" y="524"/>
                  </a:cubicBezTo>
                  <a:cubicBezTo>
                    <a:pt x="652" y="522"/>
                    <a:pt x="652" y="522"/>
                    <a:pt x="652" y="522"/>
                  </a:cubicBezTo>
                  <a:cubicBezTo>
                    <a:pt x="650" y="520"/>
                    <a:pt x="650" y="519"/>
                    <a:pt x="650" y="517"/>
                  </a:cubicBezTo>
                  <a:cubicBezTo>
                    <a:pt x="650" y="515"/>
                    <a:pt x="650" y="513"/>
                    <a:pt x="650" y="512"/>
                  </a:cubicBezTo>
                  <a:cubicBezTo>
                    <a:pt x="649" y="512"/>
                    <a:pt x="649" y="512"/>
                    <a:pt x="649" y="512"/>
                  </a:cubicBezTo>
                  <a:cubicBezTo>
                    <a:pt x="648" y="511"/>
                    <a:pt x="647" y="510"/>
                    <a:pt x="646" y="509"/>
                  </a:cubicBezTo>
                  <a:cubicBezTo>
                    <a:pt x="645" y="508"/>
                    <a:pt x="645" y="508"/>
                    <a:pt x="645" y="508"/>
                  </a:cubicBezTo>
                  <a:cubicBezTo>
                    <a:pt x="645" y="509"/>
                    <a:pt x="645" y="509"/>
                    <a:pt x="645" y="509"/>
                  </a:cubicBezTo>
                  <a:cubicBezTo>
                    <a:pt x="645" y="510"/>
                    <a:pt x="645" y="510"/>
                    <a:pt x="645" y="511"/>
                  </a:cubicBezTo>
                  <a:cubicBezTo>
                    <a:pt x="647" y="512"/>
                    <a:pt x="647" y="512"/>
                    <a:pt x="647" y="512"/>
                  </a:cubicBezTo>
                  <a:cubicBezTo>
                    <a:pt x="647" y="514"/>
                    <a:pt x="647" y="514"/>
                    <a:pt x="647" y="514"/>
                  </a:cubicBezTo>
                  <a:cubicBezTo>
                    <a:pt x="646" y="519"/>
                    <a:pt x="647" y="518"/>
                    <a:pt x="645" y="522"/>
                  </a:cubicBezTo>
                  <a:cubicBezTo>
                    <a:pt x="644" y="522"/>
                    <a:pt x="644" y="522"/>
                    <a:pt x="644" y="522"/>
                  </a:cubicBezTo>
                  <a:cubicBezTo>
                    <a:pt x="641" y="522"/>
                    <a:pt x="641" y="522"/>
                    <a:pt x="641" y="522"/>
                  </a:cubicBezTo>
                  <a:cubicBezTo>
                    <a:pt x="637" y="525"/>
                    <a:pt x="637" y="525"/>
                    <a:pt x="637" y="525"/>
                  </a:cubicBezTo>
                  <a:cubicBezTo>
                    <a:pt x="635" y="525"/>
                    <a:pt x="635" y="525"/>
                    <a:pt x="635" y="525"/>
                  </a:cubicBezTo>
                  <a:cubicBezTo>
                    <a:pt x="632" y="524"/>
                    <a:pt x="632" y="524"/>
                    <a:pt x="632" y="524"/>
                  </a:cubicBezTo>
                  <a:cubicBezTo>
                    <a:pt x="630" y="523"/>
                    <a:pt x="630" y="523"/>
                    <a:pt x="630" y="523"/>
                  </a:cubicBezTo>
                  <a:cubicBezTo>
                    <a:pt x="629" y="522"/>
                    <a:pt x="630" y="523"/>
                    <a:pt x="628" y="521"/>
                  </a:cubicBezTo>
                  <a:cubicBezTo>
                    <a:pt x="628" y="521"/>
                    <a:pt x="628" y="521"/>
                    <a:pt x="628" y="521"/>
                  </a:cubicBezTo>
                  <a:cubicBezTo>
                    <a:pt x="627" y="524"/>
                    <a:pt x="627" y="524"/>
                    <a:pt x="627" y="524"/>
                  </a:cubicBezTo>
                  <a:cubicBezTo>
                    <a:pt x="627" y="524"/>
                    <a:pt x="627" y="524"/>
                    <a:pt x="627" y="524"/>
                  </a:cubicBezTo>
                  <a:cubicBezTo>
                    <a:pt x="626" y="524"/>
                    <a:pt x="626" y="524"/>
                    <a:pt x="626" y="524"/>
                  </a:cubicBezTo>
                  <a:cubicBezTo>
                    <a:pt x="625" y="523"/>
                    <a:pt x="625" y="523"/>
                    <a:pt x="625" y="523"/>
                  </a:cubicBezTo>
                  <a:cubicBezTo>
                    <a:pt x="623" y="521"/>
                    <a:pt x="623" y="521"/>
                    <a:pt x="623" y="521"/>
                  </a:cubicBezTo>
                  <a:cubicBezTo>
                    <a:pt x="623" y="521"/>
                    <a:pt x="623" y="521"/>
                    <a:pt x="623" y="521"/>
                  </a:cubicBezTo>
                  <a:cubicBezTo>
                    <a:pt x="623" y="523"/>
                    <a:pt x="623" y="522"/>
                    <a:pt x="623" y="523"/>
                  </a:cubicBezTo>
                  <a:cubicBezTo>
                    <a:pt x="622" y="524"/>
                    <a:pt x="622" y="524"/>
                    <a:pt x="622" y="524"/>
                  </a:cubicBezTo>
                  <a:cubicBezTo>
                    <a:pt x="619" y="525"/>
                    <a:pt x="619" y="525"/>
                    <a:pt x="619" y="525"/>
                  </a:cubicBezTo>
                  <a:cubicBezTo>
                    <a:pt x="618" y="525"/>
                    <a:pt x="618" y="525"/>
                    <a:pt x="618" y="525"/>
                  </a:cubicBezTo>
                  <a:cubicBezTo>
                    <a:pt x="616" y="524"/>
                    <a:pt x="616" y="524"/>
                    <a:pt x="616" y="524"/>
                  </a:cubicBezTo>
                  <a:cubicBezTo>
                    <a:pt x="615" y="524"/>
                    <a:pt x="615" y="524"/>
                    <a:pt x="615" y="524"/>
                  </a:cubicBezTo>
                  <a:cubicBezTo>
                    <a:pt x="613" y="525"/>
                    <a:pt x="613" y="525"/>
                    <a:pt x="613" y="525"/>
                  </a:cubicBezTo>
                  <a:cubicBezTo>
                    <a:pt x="610" y="523"/>
                    <a:pt x="610" y="523"/>
                    <a:pt x="610" y="523"/>
                  </a:cubicBezTo>
                  <a:cubicBezTo>
                    <a:pt x="609" y="523"/>
                    <a:pt x="609" y="523"/>
                    <a:pt x="609" y="523"/>
                  </a:cubicBezTo>
                  <a:cubicBezTo>
                    <a:pt x="610" y="526"/>
                    <a:pt x="610" y="526"/>
                    <a:pt x="610" y="526"/>
                  </a:cubicBezTo>
                  <a:cubicBezTo>
                    <a:pt x="608" y="526"/>
                    <a:pt x="608" y="526"/>
                    <a:pt x="608" y="526"/>
                  </a:cubicBezTo>
                  <a:cubicBezTo>
                    <a:pt x="606" y="526"/>
                    <a:pt x="607" y="526"/>
                    <a:pt x="602" y="525"/>
                  </a:cubicBezTo>
                  <a:cubicBezTo>
                    <a:pt x="599" y="526"/>
                    <a:pt x="599" y="526"/>
                    <a:pt x="599" y="526"/>
                  </a:cubicBezTo>
                  <a:cubicBezTo>
                    <a:pt x="594" y="525"/>
                    <a:pt x="596" y="526"/>
                    <a:pt x="590" y="525"/>
                  </a:cubicBezTo>
                  <a:cubicBezTo>
                    <a:pt x="589" y="525"/>
                    <a:pt x="589" y="525"/>
                    <a:pt x="589" y="525"/>
                  </a:cubicBezTo>
                  <a:cubicBezTo>
                    <a:pt x="588" y="523"/>
                    <a:pt x="588" y="523"/>
                    <a:pt x="588" y="523"/>
                  </a:cubicBezTo>
                  <a:cubicBezTo>
                    <a:pt x="588" y="520"/>
                    <a:pt x="590" y="517"/>
                    <a:pt x="591" y="513"/>
                  </a:cubicBezTo>
                  <a:cubicBezTo>
                    <a:pt x="590" y="512"/>
                    <a:pt x="590" y="512"/>
                    <a:pt x="590" y="512"/>
                  </a:cubicBezTo>
                  <a:cubicBezTo>
                    <a:pt x="589" y="511"/>
                    <a:pt x="589" y="511"/>
                    <a:pt x="589" y="511"/>
                  </a:cubicBezTo>
                  <a:cubicBezTo>
                    <a:pt x="589" y="511"/>
                    <a:pt x="589" y="511"/>
                    <a:pt x="589" y="511"/>
                  </a:cubicBezTo>
                  <a:cubicBezTo>
                    <a:pt x="587" y="512"/>
                    <a:pt x="587" y="512"/>
                    <a:pt x="587" y="512"/>
                  </a:cubicBezTo>
                  <a:cubicBezTo>
                    <a:pt x="586" y="516"/>
                    <a:pt x="586" y="516"/>
                    <a:pt x="586" y="516"/>
                  </a:cubicBezTo>
                  <a:cubicBezTo>
                    <a:pt x="585" y="517"/>
                    <a:pt x="585" y="517"/>
                    <a:pt x="585" y="517"/>
                  </a:cubicBezTo>
                  <a:cubicBezTo>
                    <a:pt x="585" y="516"/>
                    <a:pt x="585" y="516"/>
                    <a:pt x="585" y="516"/>
                  </a:cubicBezTo>
                  <a:cubicBezTo>
                    <a:pt x="584" y="514"/>
                    <a:pt x="584" y="514"/>
                    <a:pt x="584" y="513"/>
                  </a:cubicBezTo>
                  <a:cubicBezTo>
                    <a:pt x="584" y="513"/>
                    <a:pt x="584" y="513"/>
                    <a:pt x="584" y="513"/>
                  </a:cubicBezTo>
                  <a:cubicBezTo>
                    <a:pt x="583" y="514"/>
                    <a:pt x="583" y="514"/>
                    <a:pt x="583" y="514"/>
                  </a:cubicBezTo>
                  <a:cubicBezTo>
                    <a:pt x="583" y="515"/>
                    <a:pt x="583" y="515"/>
                    <a:pt x="583" y="515"/>
                  </a:cubicBezTo>
                  <a:cubicBezTo>
                    <a:pt x="582" y="515"/>
                    <a:pt x="582" y="515"/>
                    <a:pt x="582" y="515"/>
                  </a:cubicBezTo>
                  <a:cubicBezTo>
                    <a:pt x="581" y="515"/>
                    <a:pt x="581" y="515"/>
                    <a:pt x="581" y="515"/>
                  </a:cubicBezTo>
                  <a:cubicBezTo>
                    <a:pt x="581" y="515"/>
                    <a:pt x="581" y="515"/>
                    <a:pt x="581" y="515"/>
                  </a:cubicBezTo>
                  <a:cubicBezTo>
                    <a:pt x="581" y="518"/>
                    <a:pt x="581" y="518"/>
                    <a:pt x="581" y="519"/>
                  </a:cubicBezTo>
                  <a:cubicBezTo>
                    <a:pt x="581" y="521"/>
                    <a:pt x="581" y="521"/>
                    <a:pt x="581" y="521"/>
                  </a:cubicBezTo>
                  <a:cubicBezTo>
                    <a:pt x="578" y="522"/>
                    <a:pt x="578" y="522"/>
                    <a:pt x="578" y="522"/>
                  </a:cubicBezTo>
                  <a:cubicBezTo>
                    <a:pt x="577" y="523"/>
                    <a:pt x="577" y="523"/>
                    <a:pt x="577" y="523"/>
                  </a:cubicBezTo>
                  <a:cubicBezTo>
                    <a:pt x="574" y="523"/>
                    <a:pt x="574" y="523"/>
                    <a:pt x="574" y="523"/>
                  </a:cubicBezTo>
                  <a:cubicBezTo>
                    <a:pt x="572" y="523"/>
                    <a:pt x="573" y="523"/>
                    <a:pt x="568" y="521"/>
                  </a:cubicBezTo>
                  <a:cubicBezTo>
                    <a:pt x="566" y="520"/>
                    <a:pt x="566" y="520"/>
                    <a:pt x="566" y="520"/>
                  </a:cubicBezTo>
                  <a:cubicBezTo>
                    <a:pt x="563" y="517"/>
                    <a:pt x="563" y="517"/>
                    <a:pt x="563" y="517"/>
                  </a:cubicBezTo>
                  <a:cubicBezTo>
                    <a:pt x="561" y="516"/>
                    <a:pt x="561" y="516"/>
                    <a:pt x="561" y="516"/>
                  </a:cubicBezTo>
                  <a:cubicBezTo>
                    <a:pt x="561" y="515"/>
                    <a:pt x="561" y="515"/>
                    <a:pt x="561" y="515"/>
                  </a:cubicBezTo>
                  <a:cubicBezTo>
                    <a:pt x="562" y="512"/>
                    <a:pt x="562" y="512"/>
                    <a:pt x="562" y="512"/>
                  </a:cubicBezTo>
                  <a:cubicBezTo>
                    <a:pt x="562" y="512"/>
                    <a:pt x="562" y="512"/>
                    <a:pt x="562" y="512"/>
                  </a:cubicBezTo>
                  <a:cubicBezTo>
                    <a:pt x="560" y="515"/>
                    <a:pt x="560" y="515"/>
                    <a:pt x="560" y="515"/>
                  </a:cubicBezTo>
                  <a:cubicBezTo>
                    <a:pt x="559" y="516"/>
                    <a:pt x="559" y="516"/>
                    <a:pt x="559" y="516"/>
                  </a:cubicBezTo>
                  <a:cubicBezTo>
                    <a:pt x="560" y="519"/>
                    <a:pt x="560" y="519"/>
                    <a:pt x="560" y="519"/>
                  </a:cubicBezTo>
                  <a:cubicBezTo>
                    <a:pt x="559" y="519"/>
                    <a:pt x="559" y="519"/>
                    <a:pt x="559" y="519"/>
                  </a:cubicBezTo>
                  <a:cubicBezTo>
                    <a:pt x="557" y="518"/>
                    <a:pt x="557" y="518"/>
                    <a:pt x="557" y="518"/>
                  </a:cubicBezTo>
                  <a:cubicBezTo>
                    <a:pt x="555" y="519"/>
                    <a:pt x="555" y="519"/>
                    <a:pt x="555" y="519"/>
                  </a:cubicBezTo>
                  <a:cubicBezTo>
                    <a:pt x="555" y="519"/>
                    <a:pt x="555" y="519"/>
                    <a:pt x="555" y="519"/>
                  </a:cubicBezTo>
                  <a:cubicBezTo>
                    <a:pt x="554" y="517"/>
                    <a:pt x="554" y="517"/>
                    <a:pt x="554" y="517"/>
                  </a:cubicBezTo>
                  <a:cubicBezTo>
                    <a:pt x="551" y="515"/>
                    <a:pt x="551" y="515"/>
                    <a:pt x="551" y="515"/>
                  </a:cubicBezTo>
                  <a:cubicBezTo>
                    <a:pt x="549" y="511"/>
                    <a:pt x="549" y="506"/>
                    <a:pt x="548" y="502"/>
                  </a:cubicBezTo>
                  <a:cubicBezTo>
                    <a:pt x="548" y="501"/>
                    <a:pt x="548" y="501"/>
                    <a:pt x="548" y="501"/>
                  </a:cubicBezTo>
                  <a:cubicBezTo>
                    <a:pt x="549" y="499"/>
                    <a:pt x="549" y="499"/>
                    <a:pt x="549" y="499"/>
                  </a:cubicBezTo>
                  <a:cubicBezTo>
                    <a:pt x="549" y="498"/>
                    <a:pt x="549" y="498"/>
                    <a:pt x="549" y="498"/>
                  </a:cubicBezTo>
                  <a:cubicBezTo>
                    <a:pt x="547" y="495"/>
                    <a:pt x="548" y="496"/>
                    <a:pt x="546" y="494"/>
                  </a:cubicBezTo>
                  <a:cubicBezTo>
                    <a:pt x="544" y="487"/>
                    <a:pt x="546" y="483"/>
                    <a:pt x="549" y="477"/>
                  </a:cubicBezTo>
                  <a:cubicBezTo>
                    <a:pt x="551" y="469"/>
                    <a:pt x="544" y="461"/>
                    <a:pt x="538" y="442"/>
                  </a:cubicBezTo>
                  <a:cubicBezTo>
                    <a:pt x="536" y="442"/>
                    <a:pt x="536" y="442"/>
                    <a:pt x="536" y="442"/>
                  </a:cubicBezTo>
                  <a:cubicBezTo>
                    <a:pt x="535" y="442"/>
                    <a:pt x="535" y="442"/>
                    <a:pt x="535" y="442"/>
                  </a:cubicBezTo>
                  <a:cubicBezTo>
                    <a:pt x="533" y="444"/>
                    <a:pt x="533" y="444"/>
                    <a:pt x="531" y="446"/>
                  </a:cubicBezTo>
                  <a:cubicBezTo>
                    <a:pt x="531" y="446"/>
                    <a:pt x="531" y="446"/>
                    <a:pt x="531" y="446"/>
                  </a:cubicBezTo>
                  <a:cubicBezTo>
                    <a:pt x="528" y="446"/>
                    <a:pt x="524" y="446"/>
                    <a:pt x="521" y="445"/>
                  </a:cubicBezTo>
                  <a:cubicBezTo>
                    <a:pt x="519" y="445"/>
                    <a:pt x="519" y="445"/>
                    <a:pt x="519" y="445"/>
                  </a:cubicBezTo>
                  <a:cubicBezTo>
                    <a:pt x="516" y="447"/>
                    <a:pt x="516" y="447"/>
                    <a:pt x="516" y="447"/>
                  </a:cubicBezTo>
                  <a:cubicBezTo>
                    <a:pt x="513" y="447"/>
                    <a:pt x="513" y="447"/>
                    <a:pt x="513" y="447"/>
                  </a:cubicBezTo>
                  <a:cubicBezTo>
                    <a:pt x="511" y="442"/>
                    <a:pt x="511" y="442"/>
                    <a:pt x="511" y="442"/>
                  </a:cubicBezTo>
                  <a:cubicBezTo>
                    <a:pt x="507" y="439"/>
                    <a:pt x="507" y="439"/>
                    <a:pt x="507" y="439"/>
                  </a:cubicBezTo>
                  <a:cubicBezTo>
                    <a:pt x="505" y="438"/>
                    <a:pt x="505" y="438"/>
                    <a:pt x="505" y="438"/>
                  </a:cubicBezTo>
                  <a:cubicBezTo>
                    <a:pt x="504" y="436"/>
                    <a:pt x="504" y="436"/>
                    <a:pt x="504" y="436"/>
                  </a:cubicBezTo>
                  <a:cubicBezTo>
                    <a:pt x="505" y="435"/>
                    <a:pt x="505" y="435"/>
                    <a:pt x="505" y="435"/>
                  </a:cubicBezTo>
                  <a:cubicBezTo>
                    <a:pt x="507" y="434"/>
                    <a:pt x="507" y="434"/>
                    <a:pt x="507" y="434"/>
                  </a:cubicBezTo>
                  <a:cubicBezTo>
                    <a:pt x="508" y="432"/>
                    <a:pt x="508" y="433"/>
                    <a:pt x="509" y="431"/>
                  </a:cubicBezTo>
                  <a:cubicBezTo>
                    <a:pt x="506" y="432"/>
                    <a:pt x="506" y="432"/>
                    <a:pt x="506" y="432"/>
                  </a:cubicBezTo>
                  <a:cubicBezTo>
                    <a:pt x="505" y="432"/>
                    <a:pt x="505" y="432"/>
                    <a:pt x="505" y="432"/>
                  </a:cubicBezTo>
                  <a:cubicBezTo>
                    <a:pt x="497" y="425"/>
                    <a:pt x="499" y="426"/>
                    <a:pt x="495" y="424"/>
                  </a:cubicBezTo>
                  <a:cubicBezTo>
                    <a:pt x="495" y="424"/>
                    <a:pt x="495" y="424"/>
                    <a:pt x="495" y="424"/>
                  </a:cubicBezTo>
                  <a:cubicBezTo>
                    <a:pt x="495" y="423"/>
                    <a:pt x="495" y="422"/>
                    <a:pt x="495" y="421"/>
                  </a:cubicBezTo>
                  <a:cubicBezTo>
                    <a:pt x="497" y="423"/>
                    <a:pt x="497" y="423"/>
                    <a:pt x="497" y="423"/>
                  </a:cubicBezTo>
                  <a:cubicBezTo>
                    <a:pt x="498" y="423"/>
                    <a:pt x="498" y="423"/>
                    <a:pt x="498" y="423"/>
                  </a:cubicBezTo>
                  <a:cubicBezTo>
                    <a:pt x="500" y="422"/>
                    <a:pt x="500" y="422"/>
                    <a:pt x="500" y="422"/>
                  </a:cubicBezTo>
                  <a:cubicBezTo>
                    <a:pt x="500" y="421"/>
                    <a:pt x="500" y="421"/>
                    <a:pt x="500" y="421"/>
                  </a:cubicBezTo>
                  <a:cubicBezTo>
                    <a:pt x="500" y="420"/>
                    <a:pt x="500" y="420"/>
                    <a:pt x="500" y="420"/>
                  </a:cubicBezTo>
                  <a:cubicBezTo>
                    <a:pt x="497" y="418"/>
                    <a:pt x="498" y="418"/>
                    <a:pt x="496" y="416"/>
                  </a:cubicBezTo>
                  <a:cubicBezTo>
                    <a:pt x="496" y="415"/>
                    <a:pt x="496" y="415"/>
                    <a:pt x="496" y="415"/>
                  </a:cubicBezTo>
                  <a:cubicBezTo>
                    <a:pt x="496" y="413"/>
                    <a:pt x="496" y="414"/>
                    <a:pt x="496" y="412"/>
                  </a:cubicBezTo>
                  <a:cubicBezTo>
                    <a:pt x="497" y="412"/>
                    <a:pt x="497" y="412"/>
                    <a:pt x="497" y="412"/>
                  </a:cubicBezTo>
                  <a:cubicBezTo>
                    <a:pt x="499" y="412"/>
                    <a:pt x="499" y="412"/>
                    <a:pt x="499" y="412"/>
                  </a:cubicBezTo>
                  <a:cubicBezTo>
                    <a:pt x="504" y="409"/>
                    <a:pt x="501" y="409"/>
                    <a:pt x="507" y="408"/>
                  </a:cubicBezTo>
                  <a:cubicBezTo>
                    <a:pt x="509" y="408"/>
                    <a:pt x="509" y="408"/>
                    <a:pt x="509" y="408"/>
                  </a:cubicBezTo>
                  <a:cubicBezTo>
                    <a:pt x="515" y="410"/>
                    <a:pt x="517" y="411"/>
                    <a:pt x="524" y="415"/>
                  </a:cubicBezTo>
                  <a:close/>
                  <a:moveTo>
                    <a:pt x="308" y="424"/>
                  </a:moveTo>
                  <a:cubicBezTo>
                    <a:pt x="306" y="425"/>
                    <a:pt x="306" y="425"/>
                    <a:pt x="306" y="425"/>
                  </a:cubicBezTo>
                  <a:cubicBezTo>
                    <a:pt x="294" y="423"/>
                    <a:pt x="294" y="423"/>
                    <a:pt x="294" y="423"/>
                  </a:cubicBezTo>
                  <a:cubicBezTo>
                    <a:pt x="294" y="422"/>
                    <a:pt x="294" y="422"/>
                    <a:pt x="294" y="422"/>
                  </a:cubicBezTo>
                  <a:cubicBezTo>
                    <a:pt x="293" y="421"/>
                    <a:pt x="293" y="421"/>
                    <a:pt x="293" y="421"/>
                  </a:cubicBezTo>
                  <a:cubicBezTo>
                    <a:pt x="296" y="418"/>
                    <a:pt x="296" y="418"/>
                    <a:pt x="296" y="418"/>
                  </a:cubicBezTo>
                  <a:cubicBezTo>
                    <a:pt x="298" y="417"/>
                    <a:pt x="298" y="417"/>
                    <a:pt x="298" y="417"/>
                  </a:cubicBezTo>
                  <a:cubicBezTo>
                    <a:pt x="304" y="416"/>
                    <a:pt x="304" y="416"/>
                    <a:pt x="304" y="416"/>
                  </a:cubicBezTo>
                  <a:cubicBezTo>
                    <a:pt x="306" y="417"/>
                    <a:pt x="306" y="417"/>
                    <a:pt x="306" y="417"/>
                  </a:cubicBezTo>
                  <a:cubicBezTo>
                    <a:pt x="308" y="419"/>
                    <a:pt x="307" y="418"/>
                    <a:pt x="308" y="420"/>
                  </a:cubicBezTo>
                  <a:cubicBezTo>
                    <a:pt x="309" y="422"/>
                    <a:pt x="309" y="422"/>
                    <a:pt x="309" y="422"/>
                  </a:cubicBezTo>
                  <a:cubicBezTo>
                    <a:pt x="308" y="424"/>
                    <a:pt x="308" y="424"/>
                    <a:pt x="308" y="424"/>
                  </a:cubicBezTo>
                  <a:close/>
                  <a:moveTo>
                    <a:pt x="575" y="435"/>
                  </a:moveTo>
                  <a:cubicBezTo>
                    <a:pt x="575" y="436"/>
                    <a:pt x="575" y="436"/>
                    <a:pt x="575" y="436"/>
                  </a:cubicBezTo>
                  <a:cubicBezTo>
                    <a:pt x="573" y="435"/>
                    <a:pt x="573" y="435"/>
                    <a:pt x="573" y="435"/>
                  </a:cubicBezTo>
                  <a:cubicBezTo>
                    <a:pt x="573" y="436"/>
                    <a:pt x="573" y="436"/>
                    <a:pt x="573" y="436"/>
                  </a:cubicBezTo>
                  <a:cubicBezTo>
                    <a:pt x="572" y="436"/>
                    <a:pt x="572" y="436"/>
                    <a:pt x="572" y="436"/>
                  </a:cubicBezTo>
                  <a:cubicBezTo>
                    <a:pt x="569" y="433"/>
                    <a:pt x="568" y="429"/>
                    <a:pt x="566" y="424"/>
                  </a:cubicBezTo>
                  <a:cubicBezTo>
                    <a:pt x="566" y="423"/>
                    <a:pt x="566" y="423"/>
                    <a:pt x="566" y="423"/>
                  </a:cubicBezTo>
                  <a:cubicBezTo>
                    <a:pt x="566" y="421"/>
                    <a:pt x="566" y="421"/>
                    <a:pt x="566" y="421"/>
                  </a:cubicBezTo>
                  <a:cubicBezTo>
                    <a:pt x="568" y="420"/>
                    <a:pt x="568" y="420"/>
                    <a:pt x="568" y="420"/>
                  </a:cubicBezTo>
                  <a:cubicBezTo>
                    <a:pt x="571" y="419"/>
                    <a:pt x="571" y="419"/>
                    <a:pt x="571" y="419"/>
                  </a:cubicBezTo>
                  <a:cubicBezTo>
                    <a:pt x="573" y="419"/>
                    <a:pt x="573" y="419"/>
                    <a:pt x="573" y="419"/>
                  </a:cubicBezTo>
                  <a:cubicBezTo>
                    <a:pt x="574" y="421"/>
                    <a:pt x="575" y="422"/>
                    <a:pt x="576" y="424"/>
                  </a:cubicBezTo>
                  <a:cubicBezTo>
                    <a:pt x="576" y="426"/>
                    <a:pt x="575" y="426"/>
                    <a:pt x="574" y="429"/>
                  </a:cubicBezTo>
                  <a:cubicBezTo>
                    <a:pt x="574" y="432"/>
                    <a:pt x="574" y="432"/>
                    <a:pt x="575" y="434"/>
                  </a:cubicBezTo>
                  <a:cubicBezTo>
                    <a:pt x="575" y="434"/>
                    <a:pt x="575" y="434"/>
                    <a:pt x="575" y="434"/>
                  </a:cubicBezTo>
                  <a:cubicBezTo>
                    <a:pt x="575" y="434"/>
                    <a:pt x="575" y="435"/>
                    <a:pt x="575" y="435"/>
                  </a:cubicBezTo>
                  <a:close/>
                  <a:moveTo>
                    <a:pt x="368" y="457"/>
                  </a:moveTo>
                  <a:cubicBezTo>
                    <a:pt x="370" y="456"/>
                    <a:pt x="370" y="456"/>
                    <a:pt x="370" y="456"/>
                  </a:cubicBezTo>
                  <a:cubicBezTo>
                    <a:pt x="372" y="456"/>
                    <a:pt x="372" y="456"/>
                    <a:pt x="372" y="456"/>
                  </a:cubicBezTo>
                  <a:cubicBezTo>
                    <a:pt x="373" y="457"/>
                    <a:pt x="373" y="457"/>
                    <a:pt x="373" y="457"/>
                  </a:cubicBezTo>
                  <a:cubicBezTo>
                    <a:pt x="373" y="459"/>
                    <a:pt x="373" y="459"/>
                    <a:pt x="373" y="459"/>
                  </a:cubicBezTo>
                  <a:cubicBezTo>
                    <a:pt x="373" y="462"/>
                    <a:pt x="371" y="465"/>
                    <a:pt x="370" y="468"/>
                  </a:cubicBezTo>
                  <a:cubicBezTo>
                    <a:pt x="371" y="468"/>
                    <a:pt x="371" y="468"/>
                    <a:pt x="371" y="468"/>
                  </a:cubicBezTo>
                  <a:cubicBezTo>
                    <a:pt x="371" y="468"/>
                    <a:pt x="371" y="468"/>
                    <a:pt x="371" y="468"/>
                  </a:cubicBezTo>
                  <a:cubicBezTo>
                    <a:pt x="374" y="465"/>
                    <a:pt x="374" y="465"/>
                    <a:pt x="374" y="465"/>
                  </a:cubicBezTo>
                  <a:cubicBezTo>
                    <a:pt x="375" y="464"/>
                    <a:pt x="375" y="464"/>
                    <a:pt x="375" y="464"/>
                  </a:cubicBezTo>
                  <a:cubicBezTo>
                    <a:pt x="377" y="463"/>
                    <a:pt x="377" y="463"/>
                    <a:pt x="377" y="463"/>
                  </a:cubicBezTo>
                  <a:cubicBezTo>
                    <a:pt x="379" y="464"/>
                    <a:pt x="379" y="464"/>
                    <a:pt x="379" y="464"/>
                  </a:cubicBezTo>
                  <a:cubicBezTo>
                    <a:pt x="380" y="465"/>
                    <a:pt x="380" y="465"/>
                    <a:pt x="380" y="465"/>
                  </a:cubicBezTo>
                  <a:cubicBezTo>
                    <a:pt x="380" y="465"/>
                    <a:pt x="380" y="465"/>
                    <a:pt x="380" y="465"/>
                  </a:cubicBezTo>
                  <a:cubicBezTo>
                    <a:pt x="382" y="468"/>
                    <a:pt x="382" y="471"/>
                    <a:pt x="382" y="474"/>
                  </a:cubicBezTo>
                  <a:cubicBezTo>
                    <a:pt x="382" y="474"/>
                    <a:pt x="383" y="470"/>
                    <a:pt x="383" y="469"/>
                  </a:cubicBezTo>
                  <a:cubicBezTo>
                    <a:pt x="385" y="468"/>
                    <a:pt x="385" y="468"/>
                    <a:pt x="385" y="468"/>
                  </a:cubicBezTo>
                  <a:cubicBezTo>
                    <a:pt x="385" y="467"/>
                    <a:pt x="385" y="467"/>
                    <a:pt x="385" y="467"/>
                  </a:cubicBezTo>
                  <a:cubicBezTo>
                    <a:pt x="384" y="466"/>
                    <a:pt x="384" y="467"/>
                    <a:pt x="383" y="465"/>
                  </a:cubicBezTo>
                  <a:cubicBezTo>
                    <a:pt x="383" y="462"/>
                    <a:pt x="383" y="462"/>
                    <a:pt x="383" y="462"/>
                  </a:cubicBezTo>
                  <a:cubicBezTo>
                    <a:pt x="383" y="460"/>
                    <a:pt x="384" y="460"/>
                    <a:pt x="385" y="458"/>
                  </a:cubicBezTo>
                  <a:cubicBezTo>
                    <a:pt x="387" y="457"/>
                    <a:pt x="387" y="457"/>
                    <a:pt x="387" y="457"/>
                  </a:cubicBezTo>
                  <a:cubicBezTo>
                    <a:pt x="388" y="456"/>
                    <a:pt x="388" y="456"/>
                    <a:pt x="388" y="456"/>
                  </a:cubicBezTo>
                  <a:cubicBezTo>
                    <a:pt x="394" y="459"/>
                    <a:pt x="394" y="459"/>
                    <a:pt x="394" y="459"/>
                  </a:cubicBezTo>
                  <a:cubicBezTo>
                    <a:pt x="396" y="461"/>
                    <a:pt x="396" y="461"/>
                    <a:pt x="397" y="462"/>
                  </a:cubicBezTo>
                  <a:cubicBezTo>
                    <a:pt x="401" y="470"/>
                    <a:pt x="395" y="496"/>
                    <a:pt x="392" y="500"/>
                  </a:cubicBezTo>
                  <a:cubicBezTo>
                    <a:pt x="385" y="504"/>
                    <a:pt x="381" y="507"/>
                    <a:pt x="381" y="507"/>
                  </a:cubicBezTo>
                  <a:cubicBezTo>
                    <a:pt x="380" y="507"/>
                    <a:pt x="380" y="507"/>
                    <a:pt x="380" y="507"/>
                  </a:cubicBezTo>
                  <a:cubicBezTo>
                    <a:pt x="375" y="506"/>
                    <a:pt x="377" y="506"/>
                    <a:pt x="372" y="504"/>
                  </a:cubicBezTo>
                  <a:cubicBezTo>
                    <a:pt x="370" y="504"/>
                    <a:pt x="370" y="504"/>
                    <a:pt x="370" y="504"/>
                  </a:cubicBezTo>
                  <a:cubicBezTo>
                    <a:pt x="368" y="506"/>
                    <a:pt x="368" y="506"/>
                    <a:pt x="368" y="506"/>
                  </a:cubicBezTo>
                  <a:cubicBezTo>
                    <a:pt x="366" y="506"/>
                    <a:pt x="366" y="506"/>
                    <a:pt x="366" y="506"/>
                  </a:cubicBezTo>
                  <a:cubicBezTo>
                    <a:pt x="365" y="506"/>
                    <a:pt x="365" y="506"/>
                    <a:pt x="364" y="506"/>
                  </a:cubicBezTo>
                  <a:cubicBezTo>
                    <a:pt x="362" y="504"/>
                    <a:pt x="362" y="504"/>
                    <a:pt x="362" y="504"/>
                  </a:cubicBezTo>
                  <a:cubicBezTo>
                    <a:pt x="363" y="504"/>
                    <a:pt x="363" y="504"/>
                    <a:pt x="363" y="504"/>
                  </a:cubicBezTo>
                  <a:cubicBezTo>
                    <a:pt x="363" y="503"/>
                    <a:pt x="363" y="503"/>
                    <a:pt x="363" y="503"/>
                  </a:cubicBezTo>
                  <a:cubicBezTo>
                    <a:pt x="363" y="502"/>
                    <a:pt x="363" y="502"/>
                    <a:pt x="363" y="502"/>
                  </a:cubicBezTo>
                  <a:cubicBezTo>
                    <a:pt x="361" y="501"/>
                    <a:pt x="361" y="501"/>
                    <a:pt x="361" y="501"/>
                  </a:cubicBezTo>
                  <a:cubicBezTo>
                    <a:pt x="358" y="504"/>
                    <a:pt x="360" y="502"/>
                    <a:pt x="353" y="509"/>
                  </a:cubicBezTo>
                  <a:cubicBezTo>
                    <a:pt x="342" y="512"/>
                    <a:pt x="342" y="512"/>
                    <a:pt x="339" y="517"/>
                  </a:cubicBezTo>
                  <a:cubicBezTo>
                    <a:pt x="332" y="524"/>
                    <a:pt x="323" y="527"/>
                    <a:pt x="319" y="529"/>
                  </a:cubicBezTo>
                  <a:cubicBezTo>
                    <a:pt x="314" y="529"/>
                    <a:pt x="314" y="529"/>
                    <a:pt x="314" y="529"/>
                  </a:cubicBezTo>
                  <a:cubicBezTo>
                    <a:pt x="308" y="528"/>
                    <a:pt x="308" y="528"/>
                    <a:pt x="308" y="528"/>
                  </a:cubicBezTo>
                  <a:cubicBezTo>
                    <a:pt x="305" y="526"/>
                    <a:pt x="302" y="524"/>
                    <a:pt x="300" y="521"/>
                  </a:cubicBezTo>
                  <a:cubicBezTo>
                    <a:pt x="299" y="518"/>
                    <a:pt x="299" y="518"/>
                    <a:pt x="299" y="518"/>
                  </a:cubicBezTo>
                  <a:cubicBezTo>
                    <a:pt x="299" y="516"/>
                    <a:pt x="299" y="516"/>
                    <a:pt x="299" y="516"/>
                  </a:cubicBezTo>
                  <a:cubicBezTo>
                    <a:pt x="306" y="509"/>
                    <a:pt x="304" y="514"/>
                    <a:pt x="316" y="505"/>
                  </a:cubicBezTo>
                  <a:cubicBezTo>
                    <a:pt x="318" y="504"/>
                    <a:pt x="318" y="504"/>
                    <a:pt x="318" y="504"/>
                  </a:cubicBezTo>
                  <a:cubicBezTo>
                    <a:pt x="323" y="503"/>
                    <a:pt x="323" y="503"/>
                    <a:pt x="323" y="503"/>
                  </a:cubicBezTo>
                  <a:cubicBezTo>
                    <a:pt x="326" y="504"/>
                    <a:pt x="326" y="504"/>
                    <a:pt x="326" y="504"/>
                  </a:cubicBezTo>
                  <a:cubicBezTo>
                    <a:pt x="328" y="504"/>
                    <a:pt x="328" y="504"/>
                    <a:pt x="328" y="504"/>
                  </a:cubicBezTo>
                  <a:cubicBezTo>
                    <a:pt x="331" y="502"/>
                    <a:pt x="335" y="497"/>
                    <a:pt x="336" y="494"/>
                  </a:cubicBezTo>
                  <a:cubicBezTo>
                    <a:pt x="335" y="493"/>
                    <a:pt x="335" y="493"/>
                    <a:pt x="335" y="493"/>
                  </a:cubicBezTo>
                  <a:cubicBezTo>
                    <a:pt x="334" y="492"/>
                    <a:pt x="334" y="492"/>
                    <a:pt x="334" y="492"/>
                  </a:cubicBezTo>
                  <a:cubicBezTo>
                    <a:pt x="332" y="495"/>
                    <a:pt x="332" y="495"/>
                    <a:pt x="330" y="497"/>
                  </a:cubicBezTo>
                  <a:cubicBezTo>
                    <a:pt x="328" y="497"/>
                    <a:pt x="328" y="497"/>
                    <a:pt x="328" y="497"/>
                  </a:cubicBezTo>
                  <a:cubicBezTo>
                    <a:pt x="326" y="497"/>
                    <a:pt x="324" y="498"/>
                    <a:pt x="322" y="498"/>
                  </a:cubicBezTo>
                  <a:cubicBezTo>
                    <a:pt x="320" y="495"/>
                    <a:pt x="320" y="495"/>
                    <a:pt x="320" y="495"/>
                  </a:cubicBezTo>
                  <a:cubicBezTo>
                    <a:pt x="319" y="495"/>
                    <a:pt x="319" y="495"/>
                    <a:pt x="319" y="495"/>
                  </a:cubicBezTo>
                  <a:cubicBezTo>
                    <a:pt x="318" y="495"/>
                    <a:pt x="318" y="495"/>
                    <a:pt x="318" y="495"/>
                  </a:cubicBezTo>
                  <a:cubicBezTo>
                    <a:pt x="316" y="497"/>
                    <a:pt x="317" y="497"/>
                    <a:pt x="316" y="499"/>
                  </a:cubicBezTo>
                  <a:cubicBezTo>
                    <a:pt x="315" y="499"/>
                    <a:pt x="315" y="499"/>
                    <a:pt x="315" y="499"/>
                  </a:cubicBezTo>
                  <a:cubicBezTo>
                    <a:pt x="309" y="500"/>
                    <a:pt x="311" y="500"/>
                    <a:pt x="306" y="501"/>
                  </a:cubicBezTo>
                  <a:cubicBezTo>
                    <a:pt x="305" y="500"/>
                    <a:pt x="305" y="500"/>
                    <a:pt x="305" y="500"/>
                  </a:cubicBezTo>
                  <a:cubicBezTo>
                    <a:pt x="305" y="499"/>
                    <a:pt x="305" y="499"/>
                    <a:pt x="305" y="499"/>
                  </a:cubicBezTo>
                  <a:cubicBezTo>
                    <a:pt x="304" y="497"/>
                    <a:pt x="305" y="497"/>
                    <a:pt x="304" y="495"/>
                  </a:cubicBezTo>
                  <a:cubicBezTo>
                    <a:pt x="305" y="490"/>
                    <a:pt x="305" y="490"/>
                    <a:pt x="308" y="486"/>
                  </a:cubicBezTo>
                  <a:cubicBezTo>
                    <a:pt x="309" y="486"/>
                    <a:pt x="309" y="486"/>
                    <a:pt x="309" y="486"/>
                  </a:cubicBezTo>
                  <a:cubicBezTo>
                    <a:pt x="307" y="486"/>
                    <a:pt x="307" y="486"/>
                    <a:pt x="307" y="486"/>
                  </a:cubicBezTo>
                  <a:cubicBezTo>
                    <a:pt x="304" y="487"/>
                    <a:pt x="304" y="487"/>
                    <a:pt x="304" y="487"/>
                  </a:cubicBezTo>
                  <a:cubicBezTo>
                    <a:pt x="304" y="487"/>
                    <a:pt x="303" y="486"/>
                    <a:pt x="303" y="485"/>
                  </a:cubicBezTo>
                  <a:cubicBezTo>
                    <a:pt x="303" y="485"/>
                    <a:pt x="303" y="485"/>
                    <a:pt x="303" y="485"/>
                  </a:cubicBezTo>
                  <a:cubicBezTo>
                    <a:pt x="302" y="486"/>
                    <a:pt x="302" y="486"/>
                    <a:pt x="302" y="486"/>
                  </a:cubicBezTo>
                  <a:cubicBezTo>
                    <a:pt x="302" y="489"/>
                    <a:pt x="302" y="488"/>
                    <a:pt x="301" y="493"/>
                  </a:cubicBezTo>
                  <a:cubicBezTo>
                    <a:pt x="300" y="493"/>
                    <a:pt x="300" y="493"/>
                    <a:pt x="300" y="493"/>
                  </a:cubicBezTo>
                  <a:cubicBezTo>
                    <a:pt x="298" y="492"/>
                    <a:pt x="298" y="492"/>
                    <a:pt x="298" y="492"/>
                  </a:cubicBezTo>
                  <a:cubicBezTo>
                    <a:pt x="297" y="491"/>
                    <a:pt x="297" y="491"/>
                    <a:pt x="297" y="491"/>
                  </a:cubicBezTo>
                  <a:cubicBezTo>
                    <a:pt x="297" y="492"/>
                    <a:pt x="297" y="492"/>
                    <a:pt x="297" y="492"/>
                  </a:cubicBezTo>
                  <a:cubicBezTo>
                    <a:pt x="297" y="493"/>
                    <a:pt x="297" y="493"/>
                    <a:pt x="297" y="493"/>
                  </a:cubicBezTo>
                  <a:cubicBezTo>
                    <a:pt x="299" y="496"/>
                    <a:pt x="299" y="496"/>
                    <a:pt x="299" y="496"/>
                  </a:cubicBezTo>
                  <a:cubicBezTo>
                    <a:pt x="299" y="498"/>
                    <a:pt x="299" y="498"/>
                    <a:pt x="299" y="498"/>
                  </a:cubicBezTo>
                  <a:cubicBezTo>
                    <a:pt x="298" y="500"/>
                    <a:pt x="298" y="500"/>
                    <a:pt x="298" y="500"/>
                  </a:cubicBezTo>
                  <a:cubicBezTo>
                    <a:pt x="292" y="504"/>
                    <a:pt x="294" y="503"/>
                    <a:pt x="291" y="505"/>
                  </a:cubicBezTo>
                  <a:cubicBezTo>
                    <a:pt x="291" y="504"/>
                    <a:pt x="291" y="504"/>
                    <a:pt x="291" y="504"/>
                  </a:cubicBezTo>
                  <a:cubicBezTo>
                    <a:pt x="290" y="504"/>
                    <a:pt x="290" y="502"/>
                    <a:pt x="288" y="499"/>
                  </a:cubicBezTo>
                  <a:cubicBezTo>
                    <a:pt x="288" y="499"/>
                    <a:pt x="288" y="499"/>
                    <a:pt x="288" y="499"/>
                  </a:cubicBezTo>
                  <a:cubicBezTo>
                    <a:pt x="287" y="499"/>
                    <a:pt x="287" y="499"/>
                    <a:pt x="287" y="499"/>
                  </a:cubicBezTo>
                  <a:cubicBezTo>
                    <a:pt x="286" y="499"/>
                    <a:pt x="286" y="499"/>
                    <a:pt x="286" y="499"/>
                  </a:cubicBezTo>
                  <a:cubicBezTo>
                    <a:pt x="285" y="501"/>
                    <a:pt x="285" y="501"/>
                    <a:pt x="285" y="503"/>
                  </a:cubicBezTo>
                  <a:cubicBezTo>
                    <a:pt x="284" y="505"/>
                    <a:pt x="284" y="505"/>
                    <a:pt x="284" y="505"/>
                  </a:cubicBezTo>
                  <a:cubicBezTo>
                    <a:pt x="283" y="505"/>
                    <a:pt x="283" y="505"/>
                    <a:pt x="283" y="505"/>
                  </a:cubicBezTo>
                  <a:cubicBezTo>
                    <a:pt x="279" y="502"/>
                    <a:pt x="279" y="502"/>
                    <a:pt x="279" y="502"/>
                  </a:cubicBezTo>
                  <a:cubicBezTo>
                    <a:pt x="275" y="496"/>
                    <a:pt x="275" y="496"/>
                    <a:pt x="275" y="496"/>
                  </a:cubicBezTo>
                  <a:cubicBezTo>
                    <a:pt x="271" y="497"/>
                    <a:pt x="271" y="497"/>
                    <a:pt x="271" y="497"/>
                  </a:cubicBezTo>
                  <a:cubicBezTo>
                    <a:pt x="268" y="497"/>
                    <a:pt x="270" y="497"/>
                    <a:pt x="263" y="495"/>
                  </a:cubicBezTo>
                  <a:cubicBezTo>
                    <a:pt x="263" y="494"/>
                    <a:pt x="263" y="494"/>
                    <a:pt x="263" y="494"/>
                  </a:cubicBezTo>
                  <a:cubicBezTo>
                    <a:pt x="262" y="492"/>
                    <a:pt x="262" y="492"/>
                    <a:pt x="262" y="492"/>
                  </a:cubicBezTo>
                  <a:cubicBezTo>
                    <a:pt x="262" y="490"/>
                    <a:pt x="264" y="486"/>
                    <a:pt x="265" y="484"/>
                  </a:cubicBezTo>
                  <a:cubicBezTo>
                    <a:pt x="266" y="483"/>
                    <a:pt x="266" y="484"/>
                    <a:pt x="267" y="483"/>
                  </a:cubicBezTo>
                  <a:cubicBezTo>
                    <a:pt x="271" y="483"/>
                    <a:pt x="269" y="483"/>
                    <a:pt x="278" y="483"/>
                  </a:cubicBezTo>
                  <a:cubicBezTo>
                    <a:pt x="279" y="482"/>
                    <a:pt x="279" y="482"/>
                    <a:pt x="279" y="482"/>
                  </a:cubicBezTo>
                  <a:cubicBezTo>
                    <a:pt x="285" y="478"/>
                    <a:pt x="289" y="477"/>
                    <a:pt x="290" y="473"/>
                  </a:cubicBezTo>
                  <a:cubicBezTo>
                    <a:pt x="290" y="473"/>
                    <a:pt x="290" y="473"/>
                    <a:pt x="290" y="473"/>
                  </a:cubicBezTo>
                  <a:cubicBezTo>
                    <a:pt x="278" y="478"/>
                    <a:pt x="281" y="477"/>
                    <a:pt x="276" y="478"/>
                  </a:cubicBezTo>
                  <a:cubicBezTo>
                    <a:pt x="269" y="477"/>
                    <a:pt x="269" y="477"/>
                    <a:pt x="269" y="477"/>
                  </a:cubicBezTo>
                  <a:cubicBezTo>
                    <a:pt x="268" y="477"/>
                    <a:pt x="268" y="477"/>
                    <a:pt x="268" y="477"/>
                  </a:cubicBezTo>
                  <a:cubicBezTo>
                    <a:pt x="267" y="475"/>
                    <a:pt x="267" y="475"/>
                    <a:pt x="267" y="475"/>
                  </a:cubicBezTo>
                  <a:cubicBezTo>
                    <a:pt x="268" y="473"/>
                    <a:pt x="268" y="472"/>
                    <a:pt x="269" y="471"/>
                  </a:cubicBezTo>
                  <a:cubicBezTo>
                    <a:pt x="273" y="468"/>
                    <a:pt x="280" y="466"/>
                    <a:pt x="286" y="466"/>
                  </a:cubicBezTo>
                  <a:cubicBezTo>
                    <a:pt x="290" y="465"/>
                    <a:pt x="289" y="465"/>
                    <a:pt x="292" y="464"/>
                  </a:cubicBezTo>
                  <a:cubicBezTo>
                    <a:pt x="283" y="464"/>
                    <a:pt x="287" y="464"/>
                    <a:pt x="277" y="465"/>
                  </a:cubicBezTo>
                  <a:cubicBezTo>
                    <a:pt x="275" y="464"/>
                    <a:pt x="275" y="464"/>
                    <a:pt x="275" y="464"/>
                  </a:cubicBezTo>
                  <a:cubicBezTo>
                    <a:pt x="273" y="462"/>
                    <a:pt x="273" y="462"/>
                    <a:pt x="273" y="462"/>
                  </a:cubicBezTo>
                  <a:cubicBezTo>
                    <a:pt x="273" y="461"/>
                    <a:pt x="273" y="461"/>
                    <a:pt x="273" y="461"/>
                  </a:cubicBezTo>
                  <a:cubicBezTo>
                    <a:pt x="274" y="459"/>
                    <a:pt x="274" y="460"/>
                    <a:pt x="274" y="458"/>
                  </a:cubicBezTo>
                  <a:cubicBezTo>
                    <a:pt x="274" y="456"/>
                    <a:pt x="274" y="456"/>
                    <a:pt x="274" y="456"/>
                  </a:cubicBezTo>
                  <a:cubicBezTo>
                    <a:pt x="274" y="455"/>
                    <a:pt x="274" y="455"/>
                    <a:pt x="274" y="455"/>
                  </a:cubicBezTo>
                  <a:cubicBezTo>
                    <a:pt x="276" y="452"/>
                    <a:pt x="275" y="453"/>
                    <a:pt x="278" y="450"/>
                  </a:cubicBezTo>
                  <a:cubicBezTo>
                    <a:pt x="280" y="450"/>
                    <a:pt x="280" y="450"/>
                    <a:pt x="280" y="450"/>
                  </a:cubicBezTo>
                  <a:cubicBezTo>
                    <a:pt x="284" y="451"/>
                    <a:pt x="291" y="451"/>
                    <a:pt x="294" y="451"/>
                  </a:cubicBezTo>
                  <a:cubicBezTo>
                    <a:pt x="293" y="450"/>
                    <a:pt x="293" y="450"/>
                    <a:pt x="293" y="450"/>
                  </a:cubicBezTo>
                  <a:cubicBezTo>
                    <a:pt x="291" y="449"/>
                    <a:pt x="291" y="449"/>
                    <a:pt x="291" y="449"/>
                  </a:cubicBezTo>
                  <a:cubicBezTo>
                    <a:pt x="283" y="448"/>
                    <a:pt x="285" y="448"/>
                    <a:pt x="283" y="447"/>
                  </a:cubicBezTo>
                  <a:cubicBezTo>
                    <a:pt x="282" y="445"/>
                    <a:pt x="282" y="444"/>
                    <a:pt x="283" y="442"/>
                  </a:cubicBezTo>
                  <a:cubicBezTo>
                    <a:pt x="285" y="438"/>
                    <a:pt x="285" y="438"/>
                    <a:pt x="285" y="438"/>
                  </a:cubicBezTo>
                  <a:cubicBezTo>
                    <a:pt x="292" y="436"/>
                    <a:pt x="292" y="436"/>
                    <a:pt x="292" y="436"/>
                  </a:cubicBezTo>
                  <a:cubicBezTo>
                    <a:pt x="295" y="435"/>
                    <a:pt x="294" y="435"/>
                    <a:pt x="297" y="435"/>
                  </a:cubicBezTo>
                  <a:cubicBezTo>
                    <a:pt x="299" y="437"/>
                    <a:pt x="299" y="437"/>
                    <a:pt x="299" y="437"/>
                  </a:cubicBezTo>
                  <a:cubicBezTo>
                    <a:pt x="301" y="438"/>
                    <a:pt x="301" y="438"/>
                    <a:pt x="301" y="438"/>
                  </a:cubicBezTo>
                  <a:cubicBezTo>
                    <a:pt x="302" y="440"/>
                    <a:pt x="301" y="442"/>
                    <a:pt x="304" y="448"/>
                  </a:cubicBezTo>
                  <a:cubicBezTo>
                    <a:pt x="305" y="449"/>
                    <a:pt x="305" y="449"/>
                    <a:pt x="305" y="449"/>
                  </a:cubicBezTo>
                  <a:cubicBezTo>
                    <a:pt x="311" y="447"/>
                    <a:pt x="309" y="448"/>
                    <a:pt x="312" y="447"/>
                  </a:cubicBezTo>
                  <a:cubicBezTo>
                    <a:pt x="314" y="448"/>
                    <a:pt x="314" y="448"/>
                    <a:pt x="314" y="448"/>
                  </a:cubicBezTo>
                  <a:cubicBezTo>
                    <a:pt x="317" y="450"/>
                    <a:pt x="317" y="450"/>
                    <a:pt x="317" y="450"/>
                  </a:cubicBezTo>
                  <a:cubicBezTo>
                    <a:pt x="322" y="457"/>
                    <a:pt x="320" y="454"/>
                    <a:pt x="327" y="462"/>
                  </a:cubicBezTo>
                  <a:cubicBezTo>
                    <a:pt x="327" y="463"/>
                    <a:pt x="327" y="463"/>
                    <a:pt x="327" y="463"/>
                  </a:cubicBezTo>
                  <a:cubicBezTo>
                    <a:pt x="325" y="465"/>
                    <a:pt x="325" y="465"/>
                    <a:pt x="325" y="465"/>
                  </a:cubicBezTo>
                  <a:cubicBezTo>
                    <a:pt x="324" y="466"/>
                    <a:pt x="324" y="466"/>
                    <a:pt x="324" y="466"/>
                  </a:cubicBezTo>
                  <a:cubicBezTo>
                    <a:pt x="325" y="467"/>
                    <a:pt x="325" y="467"/>
                    <a:pt x="325" y="467"/>
                  </a:cubicBezTo>
                  <a:cubicBezTo>
                    <a:pt x="327" y="467"/>
                    <a:pt x="327" y="467"/>
                    <a:pt x="327" y="467"/>
                  </a:cubicBezTo>
                  <a:cubicBezTo>
                    <a:pt x="329" y="467"/>
                    <a:pt x="329" y="467"/>
                    <a:pt x="329" y="467"/>
                  </a:cubicBezTo>
                  <a:cubicBezTo>
                    <a:pt x="330" y="467"/>
                    <a:pt x="330" y="467"/>
                    <a:pt x="330" y="467"/>
                  </a:cubicBezTo>
                  <a:cubicBezTo>
                    <a:pt x="331" y="468"/>
                    <a:pt x="331" y="468"/>
                    <a:pt x="331" y="468"/>
                  </a:cubicBezTo>
                  <a:cubicBezTo>
                    <a:pt x="333" y="474"/>
                    <a:pt x="332" y="474"/>
                    <a:pt x="335" y="479"/>
                  </a:cubicBezTo>
                  <a:cubicBezTo>
                    <a:pt x="336" y="480"/>
                    <a:pt x="336" y="480"/>
                    <a:pt x="336" y="480"/>
                  </a:cubicBezTo>
                  <a:cubicBezTo>
                    <a:pt x="338" y="480"/>
                    <a:pt x="338" y="480"/>
                    <a:pt x="338" y="480"/>
                  </a:cubicBezTo>
                  <a:cubicBezTo>
                    <a:pt x="340" y="479"/>
                    <a:pt x="340" y="479"/>
                    <a:pt x="340" y="479"/>
                  </a:cubicBezTo>
                  <a:cubicBezTo>
                    <a:pt x="344" y="479"/>
                    <a:pt x="340" y="479"/>
                    <a:pt x="358" y="482"/>
                  </a:cubicBezTo>
                  <a:cubicBezTo>
                    <a:pt x="359" y="481"/>
                    <a:pt x="359" y="481"/>
                    <a:pt x="359" y="481"/>
                  </a:cubicBezTo>
                  <a:cubicBezTo>
                    <a:pt x="360" y="480"/>
                    <a:pt x="360" y="480"/>
                    <a:pt x="360" y="480"/>
                  </a:cubicBezTo>
                  <a:cubicBezTo>
                    <a:pt x="360" y="477"/>
                    <a:pt x="360" y="476"/>
                    <a:pt x="360" y="473"/>
                  </a:cubicBezTo>
                  <a:cubicBezTo>
                    <a:pt x="350" y="465"/>
                    <a:pt x="350" y="465"/>
                    <a:pt x="350" y="465"/>
                  </a:cubicBezTo>
                  <a:cubicBezTo>
                    <a:pt x="349" y="462"/>
                    <a:pt x="349" y="462"/>
                    <a:pt x="349" y="462"/>
                  </a:cubicBezTo>
                  <a:cubicBezTo>
                    <a:pt x="354" y="458"/>
                    <a:pt x="354" y="458"/>
                    <a:pt x="354" y="458"/>
                  </a:cubicBezTo>
                  <a:cubicBezTo>
                    <a:pt x="354" y="457"/>
                    <a:pt x="354" y="457"/>
                    <a:pt x="354" y="457"/>
                  </a:cubicBezTo>
                  <a:cubicBezTo>
                    <a:pt x="354" y="455"/>
                    <a:pt x="354" y="456"/>
                    <a:pt x="354" y="454"/>
                  </a:cubicBezTo>
                  <a:cubicBezTo>
                    <a:pt x="353" y="452"/>
                    <a:pt x="353" y="452"/>
                    <a:pt x="353" y="452"/>
                  </a:cubicBezTo>
                  <a:cubicBezTo>
                    <a:pt x="351" y="449"/>
                    <a:pt x="351" y="449"/>
                    <a:pt x="351" y="449"/>
                  </a:cubicBezTo>
                  <a:cubicBezTo>
                    <a:pt x="349" y="449"/>
                    <a:pt x="349" y="449"/>
                    <a:pt x="349" y="449"/>
                  </a:cubicBezTo>
                  <a:cubicBezTo>
                    <a:pt x="345" y="445"/>
                    <a:pt x="344" y="445"/>
                    <a:pt x="344" y="440"/>
                  </a:cubicBezTo>
                  <a:cubicBezTo>
                    <a:pt x="345" y="439"/>
                    <a:pt x="345" y="439"/>
                    <a:pt x="345" y="439"/>
                  </a:cubicBezTo>
                  <a:cubicBezTo>
                    <a:pt x="354" y="430"/>
                    <a:pt x="352" y="425"/>
                    <a:pt x="358" y="420"/>
                  </a:cubicBezTo>
                  <a:cubicBezTo>
                    <a:pt x="361" y="420"/>
                    <a:pt x="361" y="420"/>
                    <a:pt x="361" y="420"/>
                  </a:cubicBezTo>
                  <a:cubicBezTo>
                    <a:pt x="364" y="423"/>
                    <a:pt x="364" y="423"/>
                    <a:pt x="364" y="423"/>
                  </a:cubicBezTo>
                  <a:cubicBezTo>
                    <a:pt x="365" y="423"/>
                    <a:pt x="365" y="423"/>
                    <a:pt x="365" y="423"/>
                  </a:cubicBezTo>
                  <a:cubicBezTo>
                    <a:pt x="365" y="424"/>
                    <a:pt x="365" y="424"/>
                    <a:pt x="365" y="424"/>
                  </a:cubicBezTo>
                  <a:cubicBezTo>
                    <a:pt x="365" y="428"/>
                    <a:pt x="364" y="426"/>
                    <a:pt x="363" y="430"/>
                  </a:cubicBezTo>
                  <a:cubicBezTo>
                    <a:pt x="363" y="430"/>
                    <a:pt x="364" y="438"/>
                    <a:pt x="364" y="438"/>
                  </a:cubicBezTo>
                  <a:cubicBezTo>
                    <a:pt x="367" y="441"/>
                    <a:pt x="366" y="440"/>
                    <a:pt x="368" y="444"/>
                  </a:cubicBezTo>
                  <a:cubicBezTo>
                    <a:pt x="369" y="448"/>
                    <a:pt x="369" y="448"/>
                    <a:pt x="369" y="448"/>
                  </a:cubicBezTo>
                  <a:cubicBezTo>
                    <a:pt x="367" y="452"/>
                    <a:pt x="366" y="451"/>
                    <a:pt x="366" y="455"/>
                  </a:cubicBezTo>
                  <a:cubicBezTo>
                    <a:pt x="366" y="456"/>
                    <a:pt x="366" y="456"/>
                    <a:pt x="366" y="456"/>
                  </a:cubicBezTo>
                  <a:cubicBezTo>
                    <a:pt x="367" y="457"/>
                    <a:pt x="366" y="456"/>
                    <a:pt x="368" y="457"/>
                  </a:cubicBezTo>
                  <a:close/>
                  <a:moveTo>
                    <a:pt x="446" y="432"/>
                  </a:moveTo>
                  <a:cubicBezTo>
                    <a:pt x="443" y="432"/>
                    <a:pt x="443" y="432"/>
                    <a:pt x="443" y="432"/>
                  </a:cubicBezTo>
                  <a:cubicBezTo>
                    <a:pt x="442" y="431"/>
                    <a:pt x="442" y="431"/>
                    <a:pt x="442" y="431"/>
                  </a:cubicBezTo>
                  <a:cubicBezTo>
                    <a:pt x="442" y="430"/>
                    <a:pt x="442" y="430"/>
                    <a:pt x="442" y="430"/>
                  </a:cubicBezTo>
                  <a:cubicBezTo>
                    <a:pt x="443" y="429"/>
                    <a:pt x="443" y="429"/>
                    <a:pt x="443" y="429"/>
                  </a:cubicBezTo>
                  <a:cubicBezTo>
                    <a:pt x="447" y="427"/>
                    <a:pt x="447" y="427"/>
                    <a:pt x="447" y="427"/>
                  </a:cubicBezTo>
                  <a:cubicBezTo>
                    <a:pt x="449" y="424"/>
                    <a:pt x="449" y="424"/>
                    <a:pt x="449" y="424"/>
                  </a:cubicBezTo>
                  <a:cubicBezTo>
                    <a:pt x="450" y="424"/>
                    <a:pt x="450" y="424"/>
                    <a:pt x="450" y="424"/>
                  </a:cubicBezTo>
                  <a:cubicBezTo>
                    <a:pt x="453" y="423"/>
                    <a:pt x="453" y="423"/>
                    <a:pt x="455" y="423"/>
                  </a:cubicBezTo>
                  <a:cubicBezTo>
                    <a:pt x="457" y="424"/>
                    <a:pt x="457" y="424"/>
                    <a:pt x="457" y="424"/>
                  </a:cubicBezTo>
                  <a:cubicBezTo>
                    <a:pt x="450" y="429"/>
                    <a:pt x="453" y="427"/>
                    <a:pt x="446" y="432"/>
                  </a:cubicBezTo>
                  <a:close/>
                  <a:moveTo>
                    <a:pt x="486" y="437"/>
                  </a:moveTo>
                  <a:cubicBezTo>
                    <a:pt x="486" y="439"/>
                    <a:pt x="486" y="440"/>
                    <a:pt x="485" y="442"/>
                  </a:cubicBezTo>
                  <a:cubicBezTo>
                    <a:pt x="485" y="447"/>
                    <a:pt x="488" y="447"/>
                    <a:pt x="488" y="454"/>
                  </a:cubicBezTo>
                  <a:cubicBezTo>
                    <a:pt x="485" y="461"/>
                    <a:pt x="487" y="462"/>
                    <a:pt x="487" y="466"/>
                  </a:cubicBezTo>
                  <a:cubicBezTo>
                    <a:pt x="486" y="468"/>
                    <a:pt x="486" y="468"/>
                    <a:pt x="486" y="468"/>
                  </a:cubicBezTo>
                  <a:cubicBezTo>
                    <a:pt x="484" y="470"/>
                    <a:pt x="484" y="470"/>
                    <a:pt x="484" y="470"/>
                  </a:cubicBezTo>
                  <a:cubicBezTo>
                    <a:pt x="484" y="471"/>
                    <a:pt x="484" y="471"/>
                    <a:pt x="484" y="471"/>
                  </a:cubicBezTo>
                  <a:cubicBezTo>
                    <a:pt x="489" y="473"/>
                    <a:pt x="489" y="473"/>
                    <a:pt x="489" y="473"/>
                  </a:cubicBezTo>
                  <a:cubicBezTo>
                    <a:pt x="489" y="474"/>
                    <a:pt x="489" y="474"/>
                    <a:pt x="489" y="474"/>
                  </a:cubicBezTo>
                  <a:cubicBezTo>
                    <a:pt x="489" y="481"/>
                    <a:pt x="489" y="478"/>
                    <a:pt x="490" y="485"/>
                  </a:cubicBezTo>
                  <a:cubicBezTo>
                    <a:pt x="490" y="486"/>
                    <a:pt x="490" y="486"/>
                    <a:pt x="490" y="486"/>
                  </a:cubicBezTo>
                  <a:cubicBezTo>
                    <a:pt x="488" y="483"/>
                    <a:pt x="489" y="484"/>
                    <a:pt x="486" y="481"/>
                  </a:cubicBezTo>
                  <a:cubicBezTo>
                    <a:pt x="484" y="486"/>
                    <a:pt x="484" y="486"/>
                    <a:pt x="484" y="486"/>
                  </a:cubicBezTo>
                  <a:cubicBezTo>
                    <a:pt x="484" y="492"/>
                    <a:pt x="484" y="492"/>
                    <a:pt x="484" y="492"/>
                  </a:cubicBezTo>
                  <a:cubicBezTo>
                    <a:pt x="486" y="496"/>
                    <a:pt x="486" y="496"/>
                    <a:pt x="486" y="497"/>
                  </a:cubicBezTo>
                  <a:cubicBezTo>
                    <a:pt x="486" y="498"/>
                    <a:pt x="486" y="498"/>
                    <a:pt x="486" y="498"/>
                  </a:cubicBezTo>
                  <a:cubicBezTo>
                    <a:pt x="485" y="499"/>
                    <a:pt x="485" y="499"/>
                    <a:pt x="485" y="499"/>
                  </a:cubicBezTo>
                  <a:cubicBezTo>
                    <a:pt x="484" y="499"/>
                    <a:pt x="484" y="499"/>
                    <a:pt x="484" y="499"/>
                  </a:cubicBezTo>
                  <a:cubicBezTo>
                    <a:pt x="483" y="497"/>
                    <a:pt x="483" y="497"/>
                    <a:pt x="483" y="497"/>
                  </a:cubicBezTo>
                  <a:cubicBezTo>
                    <a:pt x="482" y="495"/>
                    <a:pt x="482" y="495"/>
                    <a:pt x="482" y="495"/>
                  </a:cubicBezTo>
                  <a:cubicBezTo>
                    <a:pt x="482" y="495"/>
                    <a:pt x="482" y="495"/>
                    <a:pt x="482" y="495"/>
                  </a:cubicBezTo>
                  <a:cubicBezTo>
                    <a:pt x="481" y="496"/>
                    <a:pt x="481" y="496"/>
                    <a:pt x="481" y="496"/>
                  </a:cubicBezTo>
                  <a:cubicBezTo>
                    <a:pt x="482" y="497"/>
                    <a:pt x="482" y="497"/>
                    <a:pt x="482" y="497"/>
                  </a:cubicBezTo>
                  <a:cubicBezTo>
                    <a:pt x="483" y="499"/>
                    <a:pt x="483" y="499"/>
                    <a:pt x="483" y="499"/>
                  </a:cubicBezTo>
                  <a:cubicBezTo>
                    <a:pt x="483" y="501"/>
                    <a:pt x="483" y="501"/>
                    <a:pt x="483" y="501"/>
                  </a:cubicBezTo>
                  <a:cubicBezTo>
                    <a:pt x="483" y="502"/>
                    <a:pt x="483" y="502"/>
                    <a:pt x="483" y="502"/>
                  </a:cubicBezTo>
                  <a:cubicBezTo>
                    <a:pt x="481" y="502"/>
                    <a:pt x="481" y="502"/>
                    <a:pt x="481" y="502"/>
                  </a:cubicBezTo>
                  <a:cubicBezTo>
                    <a:pt x="479" y="502"/>
                    <a:pt x="479" y="502"/>
                    <a:pt x="479" y="502"/>
                  </a:cubicBezTo>
                  <a:cubicBezTo>
                    <a:pt x="476" y="504"/>
                    <a:pt x="476" y="503"/>
                    <a:pt x="475" y="504"/>
                  </a:cubicBezTo>
                  <a:cubicBezTo>
                    <a:pt x="473" y="503"/>
                    <a:pt x="473" y="503"/>
                    <a:pt x="473" y="503"/>
                  </a:cubicBezTo>
                  <a:cubicBezTo>
                    <a:pt x="471" y="503"/>
                    <a:pt x="471" y="503"/>
                    <a:pt x="469" y="503"/>
                  </a:cubicBezTo>
                  <a:cubicBezTo>
                    <a:pt x="468" y="503"/>
                    <a:pt x="468" y="503"/>
                    <a:pt x="468" y="503"/>
                  </a:cubicBezTo>
                  <a:cubicBezTo>
                    <a:pt x="468" y="502"/>
                    <a:pt x="468" y="502"/>
                    <a:pt x="468" y="502"/>
                  </a:cubicBezTo>
                  <a:cubicBezTo>
                    <a:pt x="466" y="502"/>
                    <a:pt x="466" y="502"/>
                    <a:pt x="466" y="502"/>
                  </a:cubicBezTo>
                  <a:cubicBezTo>
                    <a:pt x="464" y="505"/>
                    <a:pt x="464" y="505"/>
                    <a:pt x="464" y="505"/>
                  </a:cubicBezTo>
                  <a:cubicBezTo>
                    <a:pt x="460" y="504"/>
                    <a:pt x="461" y="504"/>
                    <a:pt x="457" y="504"/>
                  </a:cubicBezTo>
                  <a:cubicBezTo>
                    <a:pt x="456" y="501"/>
                    <a:pt x="456" y="500"/>
                    <a:pt x="455" y="496"/>
                  </a:cubicBezTo>
                  <a:cubicBezTo>
                    <a:pt x="455" y="494"/>
                    <a:pt x="455" y="494"/>
                    <a:pt x="455" y="494"/>
                  </a:cubicBezTo>
                  <a:cubicBezTo>
                    <a:pt x="458" y="494"/>
                    <a:pt x="458" y="494"/>
                    <a:pt x="458" y="494"/>
                  </a:cubicBezTo>
                  <a:cubicBezTo>
                    <a:pt x="458" y="493"/>
                    <a:pt x="458" y="493"/>
                    <a:pt x="458" y="493"/>
                  </a:cubicBezTo>
                  <a:cubicBezTo>
                    <a:pt x="455" y="491"/>
                    <a:pt x="453" y="490"/>
                    <a:pt x="452" y="489"/>
                  </a:cubicBezTo>
                  <a:cubicBezTo>
                    <a:pt x="452" y="487"/>
                    <a:pt x="452" y="487"/>
                    <a:pt x="452" y="487"/>
                  </a:cubicBezTo>
                  <a:cubicBezTo>
                    <a:pt x="452" y="486"/>
                    <a:pt x="452" y="486"/>
                    <a:pt x="452" y="486"/>
                  </a:cubicBezTo>
                  <a:cubicBezTo>
                    <a:pt x="457" y="484"/>
                    <a:pt x="457" y="484"/>
                    <a:pt x="457" y="484"/>
                  </a:cubicBezTo>
                  <a:cubicBezTo>
                    <a:pt x="461" y="477"/>
                    <a:pt x="461" y="479"/>
                    <a:pt x="463" y="477"/>
                  </a:cubicBezTo>
                  <a:cubicBezTo>
                    <a:pt x="463" y="476"/>
                    <a:pt x="463" y="476"/>
                    <a:pt x="463" y="476"/>
                  </a:cubicBezTo>
                  <a:cubicBezTo>
                    <a:pt x="465" y="475"/>
                    <a:pt x="465" y="475"/>
                    <a:pt x="465" y="475"/>
                  </a:cubicBezTo>
                  <a:cubicBezTo>
                    <a:pt x="469" y="474"/>
                    <a:pt x="469" y="474"/>
                    <a:pt x="469" y="474"/>
                  </a:cubicBezTo>
                  <a:cubicBezTo>
                    <a:pt x="469" y="473"/>
                    <a:pt x="469" y="473"/>
                    <a:pt x="469" y="473"/>
                  </a:cubicBezTo>
                  <a:cubicBezTo>
                    <a:pt x="465" y="473"/>
                    <a:pt x="457" y="474"/>
                    <a:pt x="446" y="478"/>
                  </a:cubicBezTo>
                  <a:cubicBezTo>
                    <a:pt x="444" y="477"/>
                    <a:pt x="444" y="477"/>
                    <a:pt x="444" y="477"/>
                  </a:cubicBezTo>
                  <a:cubicBezTo>
                    <a:pt x="431" y="481"/>
                    <a:pt x="431" y="481"/>
                    <a:pt x="431" y="481"/>
                  </a:cubicBezTo>
                  <a:cubicBezTo>
                    <a:pt x="431" y="481"/>
                    <a:pt x="431" y="481"/>
                    <a:pt x="431" y="481"/>
                  </a:cubicBezTo>
                  <a:cubicBezTo>
                    <a:pt x="430" y="480"/>
                    <a:pt x="430" y="480"/>
                    <a:pt x="430" y="480"/>
                  </a:cubicBezTo>
                  <a:cubicBezTo>
                    <a:pt x="429" y="477"/>
                    <a:pt x="429" y="477"/>
                    <a:pt x="429" y="477"/>
                  </a:cubicBezTo>
                  <a:cubicBezTo>
                    <a:pt x="429" y="476"/>
                    <a:pt x="429" y="476"/>
                    <a:pt x="429" y="476"/>
                  </a:cubicBezTo>
                  <a:cubicBezTo>
                    <a:pt x="433" y="472"/>
                    <a:pt x="433" y="472"/>
                    <a:pt x="433" y="472"/>
                  </a:cubicBezTo>
                  <a:cubicBezTo>
                    <a:pt x="435" y="469"/>
                    <a:pt x="435" y="469"/>
                    <a:pt x="435" y="469"/>
                  </a:cubicBezTo>
                  <a:cubicBezTo>
                    <a:pt x="434" y="468"/>
                    <a:pt x="434" y="468"/>
                    <a:pt x="434" y="468"/>
                  </a:cubicBezTo>
                  <a:cubicBezTo>
                    <a:pt x="436" y="465"/>
                    <a:pt x="436" y="465"/>
                    <a:pt x="436" y="465"/>
                  </a:cubicBezTo>
                  <a:cubicBezTo>
                    <a:pt x="438" y="464"/>
                    <a:pt x="438" y="464"/>
                    <a:pt x="438" y="464"/>
                  </a:cubicBezTo>
                  <a:cubicBezTo>
                    <a:pt x="442" y="467"/>
                    <a:pt x="442" y="467"/>
                    <a:pt x="442" y="467"/>
                  </a:cubicBezTo>
                  <a:cubicBezTo>
                    <a:pt x="444" y="469"/>
                    <a:pt x="444" y="469"/>
                    <a:pt x="444" y="469"/>
                  </a:cubicBezTo>
                  <a:cubicBezTo>
                    <a:pt x="446" y="470"/>
                    <a:pt x="446" y="470"/>
                    <a:pt x="446" y="470"/>
                  </a:cubicBezTo>
                  <a:cubicBezTo>
                    <a:pt x="447" y="470"/>
                    <a:pt x="447" y="470"/>
                    <a:pt x="447" y="470"/>
                  </a:cubicBezTo>
                  <a:cubicBezTo>
                    <a:pt x="449" y="468"/>
                    <a:pt x="449" y="468"/>
                    <a:pt x="449" y="468"/>
                  </a:cubicBezTo>
                  <a:cubicBezTo>
                    <a:pt x="449" y="468"/>
                    <a:pt x="449" y="468"/>
                    <a:pt x="449" y="468"/>
                  </a:cubicBezTo>
                  <a:cubicBezTo>
                    <a:pt x="446" y="469"/>
                    <a:pt x="446" y="469"/>
                    <a:pt x="446" y="469"/>
                  </a:cubicBezTo>
                  <a:cubicBezTo>
                    <a:pt x="446" y="469"/>
                    <a:pt x="446" y="469"/>
                    <a:pt x="446" y="469"/>
                  </a:cubicBezTo>
                  <a:cubicBezTo>
                    <a:pt x="444" y="466"/>
                    <a:pt x="443" y="465"/>
                    <a:pt x="443" y="462"/>
                  </a:cubicBezTo>
                  <a:cubicBezTo>
                    <a:pt x="444" y="459"/>
                    <a:pt x="444" y="459"/>
                    <a:pt x="444" y="459"/>
                  </a:cubicBezTo>
                  <a:cubicBezTo>
                    <a:pt x="441" y="459"/>
                    <a:pt x="441" y="459"/>
                    <a:pt x="441" y="459"/>
                  </a:cubicBezTo>
                  <a:cubicBezTo>
                    <a:pt x="440" y="457"/>
                    <a:pt x="440" y="457"/>
                    <a:pt x="440" y="457"/>
                  </a:cubicBezTo>
                  <a:cubicBezTo>
                    <a:pt x="439" y="455"/>
                    <a:pt x="439" y="455"/>
                    <a:pt x="439" y="455"/>
                  </a:cubicBezTo>
                  <a:cubicBezTo>
                    <a:pt x="439" y="454"/>
                    <a:pt x="439" y="454"/>
                    <a:pt x="439" y="454"/>
                  </a:cubicBezTo>
                  <a:cubicBezTo>
                    <a:pt x="440" y="452"/>
                    <a:pt x="440" y="452"/>
                    <a:pt x="440" y="452"/>
                  </a:cubicBezTo>
                  <a:cubicBezTo>
                    <a:pt x="443" y="449"/>
                    <a:pt x="443" y="449"/>
                    <a:pt x="443" y="449"/>
                  </a:cubicBezTo>
                  <a:cubicBezTo>
                    <a:pt x="443" y="448"/>
                    <a:pt x="443" y="448"/>
                    <a:pt x="443" y="448"/>
                  </a:cubicBezTo>
                  <a:cubicBezTo>
                    <a:pt x="439" y="448"/>
                    <a:pt x="439" y="448"/>
                    <a:pt x="439" y="448"/>
                  </a:cubicBezTo>
                  <a:cubicBezTo>
                    <a:pt x="438" y="448"/>
                    <a:pt x="438" y="448"/>
                    <a:pt x="438" y="448"/>
                  </a:cubicBezTo>
                  <a:cubicBezTo>
                    <a:pt x="436" y="446"/>
                    <a:pt x="436" y="446"/>
                    <a:pt x="436" y="446"/>
                  </a:cubicBezTo>
                  <a:cubicBezTo>
                    <a:pt x="436" y="443"/>
                    <a:pt x="436" y="443"/>
                    <a:pt x="436" y="443"/>
                  </a:cubicBezTo>
                  <a:cubicBezTo>
                    <a:pt x="438" y="440"/>
                    <a:pt x="438" y="441"/>
                    <a:pt x="439" y="438"/>
                  </a:cubicBezTo>
                  <a:cubicBezTo>
                    <a:pt x="440" y="438"/>
                    <a:pt x="440" y="438"/>
                    <a:pt x="440" y="438"/>
                  </a:cubicBezTo>
                  <a:cubicBezTo>
                    <a:pt x="441" y="438"/>
                    <a:pt x="441" y="438"/>
                    <a:pt x="441" y="438"/>
                  </a:cubicBezTo>
                  <a:cubicBezTo>
                    <a:pt x="444" y="439"/>
                    <a:pt x="444" y="439"/>
                    <a:pt x="444" y="439"/>
                  </a:cubicBezTo>
                  <a:cubicBezTo>
                    <a:pt x="445" y="440"/>
                    <a:pt x="445" y="440"/>
                    <a:pt x="445" y="440"/>
                  </a:cubicBezTo>
                  <a:cubicBezTo>
                    <a:pt x="447" y="443"/>
                    <a:pt x="447" y="443"/>
                    <a:pt x="447" y="443"/>
                  </a:cubicBezTo>
                  <a:cubicBezTo>
                    <a:pt x="448" y="445"/>
                    <a:pt x="448" y="445"/>
                    <a:pt x="448" y="445"/>
                  </a:cubicBezTo>
                  <a:cubicBezTo>
                    <a:pt x="448" y="446"/>
                    <a:pt x="448" y="446"/>
                    <a:pt x="448" y="446"/>
                  </a:cubicBezTo>
                  <a:cubicBezTo>
                    <a:pt x="448" y="448"/>
                    <a:pt x="448" y="448"/>
                    <a:pt x="448" y="448"/>
                  </a:cubicBezTo>
                  <a:cubicBezTo>
                    <a:pt x="452" y="452"/>
                    <a:pt x="459" y="462"/>
                    <a:pt x="460" y="462"/>
                  </a:cubicBezTo>
                  <a:cubicBezTo>
                    <a:pt x="461" y="463"/>
                    <a:pt x="461" y="463"/>
                    <a:pt x="461" y="463"/>
                  </a:cubicBezTo>
                  <a:cubicBezTo>
                    <a:pt x="463" y="462"/>
                    <a:pt x="463" y="462"/>
                    <a:pt x="463" y="462"/>
                  </a:cubicBezTo>
                  <a:cubicBezTo>
                    <a:pt x="463" y="462"/>
                    <a:pt x="463" y="462"/>
                    <a:pt x="463" y="462"/>
                  </a:cubicBezTo>
                  <a:cubicBezTo>
                    <a:pt x="463" y="461"/>
                    <a:pt x="463" y="461"/>
                    <a:pt x="463" y="461"/>
                  </a:cubicBezTo>
                  <a:cubicBezTo>
                    <a:pt x="460" y="458"/>
                    <a:pt x="460" y="458"/>
                    <a:pt x="460" y="458"/>
                  </a:cubicBezTo>
                  <a:cubicBezTo>
                    <a:pt x="459" y="456"/>
                    <a:pt x="460" y="456"/>
                    <a:pt x="459" y="454"/>
                  </a:cubicBezTo>
                  <a:cubicBezTo>
                    <a:pt x="459" y="453"/>
                    <a:pt x="459" y="453"/>
                    <a:pt x="459" y="453"/>
                  </a:cubicBezTo>
                  <a:cubicBezTo>
                    <a:pt x="460" y="453"/>
                    <a:pt x="460" y="453"/>
                    <a:pt x="460" y="453"/>
                  </a:cubicBezTo>
                  <a:cubicBezTo>
                    <a:pt x="462" y="453"/>
                    <a:pt x="462" y="453"/>
                    <a:pt x="462" y="453"/>
                  </a:cubicBezTo>
                  <a:cubicBezTo>
                    <a:pt x="465" y="452"/>
                    <a:pt x="465" y="452"/>
                    <a:pt x="465" y="452"/>
                  </a:cubicBezTo>
                  <a:cubicBezTo>
                    <a:pt x="462" y="451"/>
                    <a:pt x="462" y="451"/>
                    <a:pt x="462" y="451"/>
                  </a:cubicBezTo>
                  <a:cubicBezTo>
                    <a:pt x="460" y="450"/>
                    <a:pt x="460" y="450"/>
                    <a:pt x="460" y="450"/>
                  </a:cubicBezTo>
                  <a:cubicBezTo>
                    <a:pt x="458" y="450"/>
                    <a:pt x="458" y="450"/>
                    <a:pt x="458" y="450"/>
                  </a:cubicBezTo>
                  <a:cubicBezTo>
                    <a:pt x="455" y="448"/>
                    <a:pt x="455" y="448"/>
                    <a:pt x="455" y="448"/>
                  </a:cubicBezTo>
                  <a:cubicBezTo>
                    <a:pt x="455" y="447"/>
                    <a:pt x="455" y="447"/>
                    <a:pt x="455" y="447"/>
                  </a:cubicBezTo>
                  <a:cubicBezTo>
                    <a:pt x="456" y="446"/>
                    <a:pt x="456" y="446"/>
                    <a:pt x="456" y="446"/>
                  </a:cubicBezTo>
                  <a:cubicBezTo>
                    <a:pt x="460" y="445"/>
                    <a:pt x="460" y="445"/>
                    <a:pt x="460" y="445"/>
                  </a:cubicBezTo>
                  <a:cubicBezTo>
                    <a:pt x="460" y="445"/>
                    <a:pt x="460" y="445"/>
                    <a:pt x="460" y="445"/>
                  </a:cubicBezTo>
                  <a:cubicBezTo>
                    <a:pt x="460" y="444"/>
                    <a:pt x="460" y="444"/>
                    <a:pt x="460" y="444"/>
                  </a:cubicBezTo>
                  <a:cubicBezTo>
                    <a:pt x="459" y="443"/>
                    <a:pt x="459" y="443"/>
                    <a:pt x="458" y="442"/>
                  </a:cubicBezTo>
                  <a:cubicBezTo>
                    <a:pt x="453" y="440"/>
                    <a:pt x="453" y="440"/>
                    <a:pt x="453" y="440"/>
                  </a:cubicBezTo>
                  <a:cubicBezTo>
                    <a:pt x="451" y="439"/>
                    <a:pt x="451" y="439"/>
                    <a:pt x="450" y="438"/>
                  </a:cubicBezTo>
                  <a:cubicBezTo>
                    <a:pt x="450" y="437"/>
                    <a:pt x="450" y="437"/>
                    <a:pt x="450" y="437"/>
                  </a:cubicBezTo>
                  <a:cubicBezTo>
                    <a:pt x="451" y="434"/>
                    <a:pt x="451" y="434"/>
                    <a:pt x="451" y="434"/>
                  </a:cubicBezTo>
                  <a:cubicBezTo>
                    <a:pt x="454" y="431"/>
                    <a:pt x="453" y="431"/>
                    <a:pt x="456" y="430"/>
                  </a:cubicBezTo>
                  <a:cubicBezTo>
                    <a:pt x="459" y="429"/>
                    <a:pt x="459" y="429"/>
                    <a:pt x="459" y="429"/>
                  </a:cubicBezTo>
                  <a:cubicBezTo>
                    <a:pt x="462" y="429"/>
                    <a:pt x="462" y="429"/>
                    <a:pt x="464" y="429"/>
                  </a:cubicBezTo>
                  <a:cubicBezTo>
                    <a:pt x="468" y="436"/>
                    <a:pt x="467" y="434"/>
                    <a:pt x="469" y="438"/>
                  </a:cubicBezTo>
                  <a:cubicBezTo>
                    <a:pt x="472" y="437"/>
                    <a:pt x="472" y="437"/>
                    <a:pt x="472" y="437"/>
                  </a:cubicBezTo>
                  <a:cubicBezTo>
                    <a:pt x="471" y="433"/>
                    <a:pt x="472" y="435"/>
                    <a:pt x="471" y="430"/>
                  </a:cubicBezTo>
                  <a:cubicBezTo>
                    <a:pt x="472" y="429"/>
                    <a:pt x="471" y="429"/>
                    <a:pt x="474" y="426"/>
                  </a:cubicBezTo>
                  <a:cubicBezTo>
                    <a:pt x="477" y="427"/>
                    <a:pt x="477" y="427"/>
                    <a:pt x="477" y="427"/>
                  </a:cubicBezTo>
                  <a:cubicBezTo>
                    <a:pt x="478" y="429"/>
                    <a:pt x="479" y="430"/>
                    <a:pt x="480" y="432"/>
                  </a:cubicBezTo>
                  <a:cubicBezTo>
                    <a:pt x="483" y="434"/>
                    <a:pt x="483" y="434"/>
                    <a:pt x="485" y="435"/>
                  </a:cubicBezTo>
                  <a:cubicBezTo>
                    <a:pt x="486" y="436"/>
                    <a:pt x="486" y="436"/>
                    <a:pt x="486" y="436"/>
                  </a:cubicBezTo>
                  <a:cubicBezTo>
                    <a:pt x="486" y="437"/>
                    <a:pt x="486" y="437"/>
                    <a:pt x="486" y="437"/>
                  </a:cubicBezTo>
                  <a:close/>
                  <a:moveTo>
                    <a:pt x="415" y="431"/>
                  </a:moveTo>
                  <a:cubicBezTo>
                    <a:pt x="415" y="432"/>
                    <a:pt x="415" y="432"/>
                    <a:pt x="415" y="432"/>
                  </a:cubicBezTo>
                  <a:cubicBezTo>
                    <a:pt x="417" y="431"/>
                    <a:pt x="417" y="431"/>
                    <a:pt x="417" y="431"/>
                  </a:cubicBezTo>
                  <a:cubicBezTo>
                    <a:pt x="418" y="431"/>
                    <a:pt x="418" y="431"/>
                    <a:pt x="418" y="431"/>
                  </a:cubicBezTo>
                  <a:cubicBezTo>
                    <a:pt x="419" y="432"/>
                    <a:pt x="419" y="432"/>
                    <a:pt x="419" y="432"/>
                  </a:cubicBezTo>
                  <a:cubicBezTo>
                    <a:pt x="420" y="434"/>
                    <a:pt x="420" y="434"/>
                    <a:pt x="420" y="434"/>
                  </a:cubicBezTo>
                  <a:cubicBezTo>
                    <a:pt x="425" y="437"/>
                    <a:pt x="424" y="436"/>
                    <a:pt x="426" y="438"/>
                  </a:cubicBezTo>
                  <a:cubicBezTo>
                    <a:pt x="426" y="439"/>
                    <a:pt x="426" y="439"/>
                    <a:pt x="426" y="439"/>
                  </a:cubicBezTo>
                  <a:cubicBezTo>
                    <a:pt x="425" y="440"/>
                    <a:pt x="425" y="441"/>
                    <a:pt x="423" y="443"/>
                  </a:cubicBezTo>
                  <a:cubicBezTo>
                    <a:pt x="421" y="444"/>
                    <a:pt x="421" y="444"/>
                    <a:pt x="421" y="444"/>
                  </a:cubicBezTo>
                  <a:cubicBezTo>
                    <a:pt x="412" y="444"/>
                    <a:pt x="412" y="444"/>
                    <a:pt x="412" y="444"/>
                  </a:cubicBezTo>
                  <a:cubicBezTo>
                    <a:pt x="411" y="443"/>
                    <a:pt x="411" y="443"/>
                    <a:pt x="411" y="443"/>
                  </a:cubicBezTo>
                  <a:cubicBezTo>
                    <a:pt x="410" y="441"/>
                    <a:pt x="409" y="433"/>
                    <a:pt x="408" y="431"/>
                  </a:cubicBezTo>
                  <a:cubicBezTo>
                    <a:pt x="409" y="430"/>
                    <a:pt x="409" y="430"/>
                    <a:pt x="409" y="430"/>
                  </a:cubicBezTo>
                  <a:cubicBezTo>
                    <a:pt x="409" y="429"/>
                    <a:pt x="409" y="429"/>
                    <a:pt x="409" y="429"/>
                  </a:cubicBezTo>
                  <a:cubicBezTo>
                    <a:pt x="413" y="427"/>
                    <a:pt x="413" y="427"/>
                    <a:pt x="413" y="427"/>
                  </a:cubicBezTo>
                  <a:cubicBezTo>
                    <a:pt x="414" y="427"/>
                    <a:pt x="414" y="427"/>
                    <a:pt x="414" y="427"/>
                  </a:cubicBezTo>
                  <a:cubicBezTo>
                    <a:pt x="415" y="428"/>
                    <a:pt x="415" y="428"/>
                    <a:pt x="415" y="428"/>
                  </a:cubicBezTo>
                  <a:cubicBezTo>
                    <a:pt x="416" y="429"/>
                    <a:pt x="416" y="429"/>
                    <a:pt x="416" y="429"/>
                  </a:cubicBezTo>
                  <a:cubicBezTo>
                    <a:pt x="415" y="430"/>
                    <a:pt x="415" y="430"/>
                    <a:pt x="415" y="430"/>
                  </a:cubicBezTo>
                  <a:cubicBezTo>
                    <a:pt x="415" y="431"/>
                    <a:pt x="415" y="431"/>
                    <a:pt x="415" y="431"/>
                  </a:cubicBezTo>
                  <a:close/>
                  <a:moveTo>
                    <a:pt x="435" y="458"/>
                  </a:moveTo>
                  <a:cubicBezTo>
                    <a:pt x="437" y="461"/>
                    <a:pt x="437" y="461"/>
                    <a:pt x="437" y="461"/>
                  </a:cubicBezTo>
                  <a:cubicBezTo>
                    <a:pt x="437" y="462"/>
                    <a:pt x="437" y="462"/>
                    <a:pt x="437" y="462"/>
                  </a:cubicBezTo>
                  <a:cubicBezTo>
                    <a:pt x="437" y="462"/>
                    <a:pt x="437" y="462"/>
                    <a:pt x="437" y="462"/>
                  </a:cubicBezTo>
                  <a:cubicBezTo>
                    <a:pt x="434" y="464"/>
                    <a:pt x="434" y="464"/>
                    <a:pt x="434" y="464"/>
                  </a:cubicBezTo>
                  <a:cubicBezTo>
                    <a:pt x="433" y="465"/>
                    <a:pt x="433" y="465"/>
                    <a:pt x="433" y="465"/>
                  </a:cubicBezTo>
                  <a:cubicBezTo>
                    <a:pt x="432" y="468"/>
                    <a:pt x="432" y="468"/>
                    <a:pt x="431" y="469"/>
                  </a:cubicBezTo>
                  <a:cubicBezTo>
                    <a:pt x="426" y="470"/>
                    <a:pt x="428" y="470"/>
                    <a:pt x="423" y="470"/>
                  </a:cubicBezTo>
                  <a:cubicBezTo>
                    <a:pt x="424" y="467"/>
                    <a:pt x="423" y="468"/>
                    <a:pt x="426" y="463"/>
                  </a:cubicBezTo>
                  <a:cubicBezTo>
                    <a:pt x="424" y="461"/>
                    <a:pt x="424" y="461"/>
                    <a:pt x="424" y="461"/>
                  </a:cubicBezTo>
                  <a:cubicBezTo>
                    <a:pt x="418" y="464"/>
                    <a:pt x="418" y="464"/>
                    <a:pt x="418" y="464"/>
                  </a:cubicBezTo>
                  <a:cubicBezTo>
                    <a:pt x="415" y="462"/>
                    <a:pt x="415" y="462"/>
                    <a:pt x="415" y="462"/>
                  </a:cubicBezTo>
                  <a:cubicBezTo>
                    <a:pt x="417" y="457"/>
                    <a:pt x="417" y="457"/>
                    <a:pt x="417" y="457"/>
                  </a:cubicBezTo>
                  <a:cubicBezTo>
                    <a:pt x="415" y="457"/>
                    <a:pt x="416" y="457"/>
                    <a:pt x="412" y="457"/>
                  </a:cubicBezTo>
                  <a:cubicBezTo>
                    <a:pt x="411" y="454"/>
                    <a:pt x="411" y="454"/>
                    <a:pt x="411" y="454"/>
                  </a:cubicBezTo>
                  <a:cubicBezTo>
                    <a:pt x="411" y="451"/>
                    <a:pt x="411" y="451"/>
                    <a:pt x="411" y="451"/>
                  </a:cubicBezTo>
                  <a:cubicBezTo>
                    <a:pt x="420" y="446"/>
                    <a:pt x="414" y="450"/>
                    <a:pt x="425" y="444"/>
                  </a:cubicBezTo>
                  <a:cubicBezTo>
                    <a:pt x="429" y="445"/>
                    <a:pt x="429" y="445"/>
                    <a:pt x="429" y="445"/>
                  </a:cubicBezTo>
                  <a:cubicBezTo>
                    <a:pt x="431" y="446"/>
                    <a:pt x="431" y="446"/>
                    <a:pt x="431" y="446"/>
                  </a:cubicBezTo>
                  <a:cubicBezTo>
                    <a:pt x="432" y="451"/>
                    <a:pt x="431" y="449"/>
                    <a:pt x="432" y="455"/>
                  </a:cubicBezTo>
                  <a:cubicBezTo>
                    <a:pt x="433" y="455"/>
                    <a:pt x="433" y="455"/>
                    <a:pt x="433" y="455"/>
                  </a:cubicBezTo>
                  <a:cubicBezTo>
                    <a:pt x="435" y="458"/>
                    <a:pt x="435" y="458"/>
                    <a:pt x="435" y="458"/>
                  </a:cubicBezTo>
                  <a:close/>
                  <a:moveTo>
                    <a:pt x="695" y="462"/>
                  </a:moveTo>
                  <a:cubicBezTo>
                    <a:pt x="695" y="465"/>
                    <a:pt x="695" y="465"/>
                    <a:pt x="695" y="465"/>
                  </a:cubicBezTo>
                  <a:cubicBezTo>
                    <a:pt x="694" y="465"/>
                    <a:pt x="694" y="465"/>
                    <a:pt x="694" y="465"/>
                  </a:cubicBezTo>
                  <a:cubicBezTo>
                    <a:pt x="692" y="467"/>
                    <a:pt x="692" y="467"/>
                    <a:pt x="692" y="467"/>
                  </a:cubicBezTo>
                  <a:cubicBezTo>
                    <a:pt x="690" y="467"/>
                    <a:pt x="690" y="467"/>
                    <a:pt x="690" y="467"/>
                  </a:cubicBezTo>
                  <a:cubicBezTo>
                    <a:pt x="689" y="466"/>
                    <a:pt x="689" y="466"/>
                    <a:pt x="689" y="466"/>
                  </a:cubicBezTo>
                  <a:cubicBezTo>
                    <a:pt x="688" y="464"/>
                    <a:pt x="688" y="464"/>
                    <a:pt x="688" y="464"/>
                  </a:cubicBezTo>
                  <a:cubicBezTo>
                    <a:pt x="690" y="460"/>
                    <a:pt x="694" y="455"/>
                    <a:pt x="696" y="452"/>
                  </a:cubicBezTo>
                  <a:cubicBezTo>
                    <a:pt x="697" y="453"/>
                    <a:pt x="697" y="453"/>
                    <a:pt x="697" y="453"/>
                  </a:cubicBezTo>
                  <a:cubicBezTo>
                    <a:pt x="697" y="454"/>
                    <a:pt x="697" y="454"/>
                    <a:pt x="697" y="454"/>
                  </a:cubicBezTo>
                  <a:cubicBezTo>
                    <a:pt x="696" y="458"/>
                    <a:pt x="696" y="458"/>
                    <a:pt x="696" y="458"/>
                  </a:cubicBezTo>
                  <a:cubicBezTo>
                    <a:pt x="695" y="460"/>
                    <a:pt x="695" y="460"/>
                    <a:pt x="695" y="460"/>
                  </a:cubicBezTo>
                  <a:cubicBezTo>
                    <a:pt x="695" y="462"/>
                    <a:pt x="695" y="462"/>
                    <a:pt x="695" y="462"/>
                  </a:cubicBezTo>
                  <a:close/>
                  <a:moveTo>
                    <a:pt x="254" y="478"/>
                  </a:moveTo>
                  <a:cubicBezTo>
                    <a:pt x="251" y="481"/>
                    <a:pt x="251" y="481"/>
                    <a:pt x="251" y="481"/>
                  </a:cubicBezTo>
                  <a:cubicBezTo>
                    <a:pt x="249" y="481"/>
                    <a:pt x="249" y="481"/>
                    <a:pt x="249" y="481"/>
                  </a:cubicBezTo>
                  <a:cubicBezTo>
                    <a:pt x="246" y="479"/>
                    <a:pt x="246" y="479"/>
                    <a:pt x="246" y="479"/>
                  </a:cubicBezTo>
                  <a:cubicBezTo>
                    <a:pt x="243" y="478"/>
                    <a:pt x="243" y="478"/>
                    <a:pt x="243" y="478"/>
                  </a:cubicBezTo>
                  <a:cubicBezTo>
                    <a:pt x="242" y="477"/>
                    <a:pt x="242" y="477"/>
                    <a:pt x="242" y="477"/>
                  </a:cubicBezTo>
                  <a:cubicBezTo>
                    <a:pt x="242" y="477"/>
                    <a:pt x="242" y="477"/>
                    <a:pt x="242" y="477"/>
                  </a:cubicBezTo>
                  <a:cubicBezTo>
                    <a:pt x="244" y="472"/>
                    <a:pt x="242" y="476"/>
                    <a:pt x="251" y="463"/>
                  </a:cubicBezTo>
                  <a:cubicBezTo>
                    <a:pt x="254" y="460"/>
                    <a:pt x="253" y="461"/>
                    <a:pt x="256" y="459"/>
                  </a:cubicBezTo>
                  <a:cubicBezTo>
                    <a:pt x="260" y="455"/>
                    <a:pt x="259" y="455"/>
                    <a:pt x="261" y="454"/>
                  </a:cubicBezTo>
                  <a:cubicBezTo>
                    <a:pt x="262" y="454"/>
                    <a:pt x="262" y="454"/>
                    <a:pt x="262" y="454"/>
                  </a:cubicBezTo>
                  <a:cubicBezTo>
                    <a:pt x="263" y="454"/>
                    <a:pt x="263" y="454"/>
                    <a:pt x="263" y="454"/>
                  </a:cubicBezTo>
                  <a:cubicBezTo>
                    <a:pt x="264" y="455"/>
                    <a:pt x="264" y="455"/>
                    <a:pt x="264" y="455"/>
                  </a:cubicBezTo>
                  <a:cubicBezTo>
                    <a:pt x="261" y="463"/>
                    <a:pt x="257" y="473"/>
                    <a:pt x="255" y="477"/>
                  </a:cubicBezTo>
                  <a:cubicBezTo>
                    <a:pt x="254" y="478"/>
                    <a:pt x="254" y="478"/>
                    <a:pt x="254" y="478"/>
                  </a:cubicBezTo>
                  <a:close/>
                  <a:moveTo>
                    <a:pt x="521" y="471"/>
                  </a:moveTo>
                  <a:cubicBezTo>
                    <a:pt x="520" y="471"/>
                    <a:pt x="520" y="471"/>
                    <a:pt x="520" y="471"/>
                  </a:cubicBezTo>
                  <a:cubicBezTo>
                    <a:pt x="519" y="470"/>
                    <a:pt x="519" y="470"/>
                    <a:pt x="519" y="470"/>
                  </a:cubicBezTo>
                  <a:cubicBezTo>
                    <a:pt x="518" y="468"/>
                    <a:pt x="517" y="463"/>
                    <a:pt x="517" y="462"/>
                  </a:cubicBezTo>
                  <a:cubicBezTo>
                    <a:pt x="517" y="462"/>
                    <a:pt x="517" y="462"/>
                    <a:pt x="517" y="462"/>
                  </a:cubicBezTo>
                  <a:cubicBezTo>
                    <a:pt x="518" y="461"/>
                    <a:pt x="518" y="461"/>
                    <a:pt x="518" y="461"/>
                  </a:cubicBezTo>
                  <a:cubicBezTo>
                    <a:pt x="519" y="461"/>
                    <a:pt x="519" y="461"/>
                    <a:pt x="519" y="461"/>
                  </a:cubicBezTo>
                  <a:cubicBezTo>
                    <a:pt x="521" y="459"/>
                    <a:pt x="521" y="459"/>
                    <a:pt x="521" y="459"/>
                  </a:cubicBezTo>
                  <a:cubicBezTo>
                    <a:pt x="522" y="459"/>
                    <a:pt x="522" y="459"/>
                    <a:pt x="522" y="459"/>
                  </a:cubicBezTo>
                  <a:cubicBezTo>
                    <a:pt x="522" y="459"/>
                    <a:pt x="524" y="469"/>
                    <a:pt x="524" y="469"/>
                  </a:cubicBezTo>
                  <a:cubicBezTo>
                    <a:pt x="524" y="469"/>
                    <a:pt x="524" y="469"/>
                    <a:pt x="524" y="469"/>
                  </a:cubicBezTo>
                  <a:cubicBezTo>
                    <a:pt x="524" y="470"/>
                    <a:pt x="524" y="470"/>
                    <a:pt x="524" y="470"/>
                  </a:cubicBezTo>
                  <a:lnTo>
                    <a:pt x="521" y="471"/>
                  </a:lnTo>
                  <a:close/>
                  <a:moveTo>
                    <a:pt x="223" y="471"/>
                  </a:moveTo>
                  <a:cubicBezTo>
                    <a:pt x="222" y="470"/>
                    <a:pt x="222" y="470"/>
                    <a:pt x="222" y="470"/>
                  </a:cubicBezTo>
                  <a:cubicBezTo>
                    <a:pt x="222" y="469"/>
                    <a:pt x="222" y="469"/>
                    <a:pt x="222" y="469"/>
                  </a:cubicBezTo>
                  <a:cubicBezTo>
                    <a:pt x="224" y="466"/>
                    <a:pt x="224" y="466"/>
                    <a:pt x="224" y="466"/>
                  </a:cubicBezTo>
                  <a:cubicBezTo>
                    <a:pt x="224" y="465"/>
                    <a:pt x="224" y="465"/>
                    <a:pt x="224" y="464"/>
                  </a:cubicBezTo>
                  <a:cubicBezTo>
                    <a:pt x="224" y="464"/>
                    <a:pt x="224" y="464"/>
                    <a:pt x="224" y="464"/>
                  </a:cubicBezTo>
                  <a:cubicBezTo>
                    <a:pt x="224" y="462"/>
                    <a:pt x="224" y="462"/>
                    <a:pt x="224" y="462"/>
                  </a:cubicBezTo>
                  <a:cubicBezTo>
                    <a:pt x="225" y="462"/>
                    <a:pt x="225" y="462"/>
                    <a:pt x="225" y="462"/>
                  </a:cubicBezTo>
                  <a:cubicBezTo>
                    <a:pt x="226" y="462"/>
                    <a:pt x="226" y="462"/>
                    <a:pt x="226" y="462"/>
                  </a:cubicBezTo>
                  <a:cubicBezTo>
                    <a:pt x="226" y="467"/>
                    <a:pt x="225" y="469"/>
                    <a:pt x="223" y="471"/>
                  </a:cubicBezTo>
                  <a:cubicBezTo>
                    <a:pt x="223" y="471"/>
                    <a:pt x="223" y="471"/>
                    <a:pt x="223" y="471"/>
                  </a:cubicBezTo>
                  <a:close/>
                  <a:moveTo>
                    <a:pt x="504" y="481"/>
                  </a:moveTo>
                  <a:cubicBezTo>
                    <a:pt x="503" y="483"/>
                    <a:pt x="503" y="483"/>
                    <a:pt x="503" y="483"/>
                  </a:cubicBezTo>
                  <a:cubicBezTo>
                    <a:pt x="502" y="483"/>
                    <a:pt x="502" y="483"/>
                    <a:pt x="502" y="483"/>
                  </a:cubicBezTo>
                  <a:cubicBezTo>
                    <a:pt x="501" y="482"/>
                    <a:pt x="501" y="482"/>
                    <a:pt x="501" y="482"/>
                  </a:cubicBezTo>
                  <a:cubicBezTo>
                    <a:pt x="500" y="482"/>
                    <a:pt x="500" y="482"/>
                    <a:pt x="500" y="482"/>
                  </a:cubicBezTo>
                  <a:cubicBezTo>
                    <a:pt x="498" y="485"/>
                    <a:pt x="498" y="485"/>
                    <a:pt x="497" y="487"/>
                  </a:cubicBezTo>
                  <a:cubicBezTo>
                    <a:pt x="497" y="487"/>
                    <a:pt x="497" y="487"/>
                    <a:pt x="497" y="487"/>
                  </a:cubicBezTo>
                  <a:cubicBezTo>
                    <a:pt x="495" y="488"/>
                    <a:pt x="495" y="488"/>
                    <a:pt x="495" y="488"/>
                  </a:cubicBezTo>
                  <a:cubicBezTo>
                    <a:pt x="495" y="487"/>
                    <a:pt x="495" y="487"/>
                    <a:pt x="495" y="487"/>
                  </a:cubicBezTo>
                  <a:cubicBezTo>
                    <a:pt x="494" y="486"/>
                    <a:pt x="494" y="486"/>
                    <a:pt x="493" y="483"/>
                  </a:cubicBezTo>
                  <a:cubicBezTo>
                    <a:pt x="494" y="481"/>
                    <a:pt x="494" y="481"/>
                    <a:pt x="494" y="481"/>
                  </a:cubicBezTo>
                  <a:cubicBezTo>
                    <a:pt x="498" y="478"/>
                    <a:pt x="497" y="480"/>
                    <a:pt x="500" y="477"/>
                  </a:cubicBezTo>
                  <a:cubicBezTo>
                    <a:pt x="500" y="476"/>
                    <a:pt x="500" y="476"/>
                    <a:pt x="500" y="475"/>
                  </a:cubicBezTo>
                  <a:cubicBezTo>
                    <a:pt x="501" y="475"/>
                    <a:pt x="501" y="475"/>
                    <a:pt x="501" y="475"/>
                  </a:cubicBezTo>
                  <a:cubicBezTo>
                    <a:pt x="504" y="478"/>
                    <a:pt x="504" y="478"/>
                    <a:pt x="505" y="479"/>
                  </a:cubicBezTo>
                  <a:cubicBezTo>
                    <a:pt x="505" y="480"/>
                    <a:pt x="505" y="480"/>
                    <a:pt x="505" y="480"/>
                  </a:cubicBezTo>
                  <a:cubicBezTo>
                    <a:pt x="504" y="481"/>
                    <a:pt x="504" y="481"/>
                    <a:pt x="504" y="481"/>
                  </a:cubicBezTo>
                  <a:close/>
                  <a:moveTo>
                    <a:pt x="532" y="503"/>
                  </a:moveTo>
                  <a:cubicBezTo>
                    <a:pt x="534" y="508"/>
                    <a:pt x="534" y="512"/>
                    <a:pt x="533" y="514"/>
                  </a:cubicBezTo>
                  <a:cubicBezTo>
                    <a:pt x="533" y="515"/>
                    <a:pt x="533" y="515"/>
                    <a:pt x="533" y="515"/>
                  </a:cubicBezTo>
                  <a:cubicBezTo>
                    <a:pt x="532" y="516"/>
                    <a:pt x="532" y="515"/>
                    <a:pt x="532" y="517"/>
                  </a:cubicBezTo>
                  <a:cubicBezTo>
                    <a:pt x="532" y="518"/>
                    <a:pt x="532" y="518"/>
                    <a:pt x="532" y="518"/>
                  </a:cubicBezTo>
                  <a:cubicBezTo>
                    <a:pt x="532" y="518"/>
                    <a:pt x="532" y="518"/>
                    <a:pt x="532" y="518"/>
                  </a:cubicBezTo>
                  <a:cubicBezTo>
                    <a:pt x="529" y="519"/>
                    <a:pt x="523" y="520"/>
                    <a:pt x="520" y="519"/>
                  </a:cubicBezTo>
                  <a:cubicBezTo>
                    <a:pt x="517" y="518"/>
                    <a:pt x="515" y="515"/>
                    <a:pt x="513" y="513"/>
                  </a:cubicBezTo>
                  <a:cubicBezTo>
                    <a:pt x="510" y="513"/>
                    <a:pt x="512" y="513"/>
                    <a:pt x="506" y="511"/>
                  </a:cubicBezTo>
                  <a:cubicBezTo>
                    <a:pt x="504" y="507"/>
                    <a:pt x="504" y="507"/>
                    <a:pt x="504" y="507"/>
                  </a:cubicBezTo>
                  <a:cubicBezTo>
                    <a:pt x="503" y="506"/>
                    <a:pt x="503" y="506"/>
                    <a:pt x="503" y="506"/>
                  </a:cubicBezTo>
                  <a:cubicBezTo>
                    <a:pt x="502" y="507"/>
                    <a:pt x="502" y="507"/>
                    <a:pt x="502" y="507"/>
                  </a:cubicBezTo>
                  <a:cubicBezTo>
                    <a:pt x="502" y="507"/>
                    <a:pt x="502" y="507"/>
                    <a:pt x="502" y="507"/>
                  </a:cubicBezTo>
                  <a:cubicBezTo>
                    <a:pt x="501" y="506"/>
                    <a:pt x="501" y="506"/>
                    <a:pt x="501" y="505"/>
                  </a:cubicBezTo>
                  <a:cubicBezTo>
                    <a:pt x="501" y="504"/>
                    <a:pt x="501" y="504"/>
                    <a:pt x="501" y="504"/>
                  </a:cubicBezTo>
                  <a:cubicBezTo>
                    <a:pt x="499" y="504"/>
                    <a:pt x="499" y="504"/>
                    <a:pt x="499" y="504"/>
                  </a:cubicBezTo>
                  <a:cubicBezTo>
                    <a:pt x="498" y="504"/>
                    <a:pt x="498" y="504"/>
                    <a:pt x="498" y="504"/>
                  </a:cubicBezTo>
                  <a:cubicBezTo>
                    <a:pt x="498" y="500"/>
                    <a:pt x="498" y="500"/>
                    <a:pt x="501" y="495"/>
                  </a:cubicBezTo>
                  <a:cubicBezTo>
                    <a:pt x="502" y="494"/>
                    <a:pt x="502" y="494"/>
                    <a:pt x="502" y="494"/>
                  </a:cubicBezTo>
                  <a:cubicBezTo>
                    <a:pt x="503" y="493"/>
                    <a:pt x="503" y="493"/>
                    <a:pt x="503" y="493"/>
                  </a:cubicBezTo>
                  <a:cubicBezTo>
                    <a:pt x="504" y="491"/>
                    <a:pt x="504" y="491"/>
                    <a:pt x="504" y="491"/>
                  </a:cubicBezTo>
                  <a:cubicBezTo>
                    <a:pt x="503" y="488"/>
                    <a:pt x="503" y="488"/>
                    <a:pt x="503" y="488"/>
                  </a:cubicBezTo>
                  <a:cubicBezTo>
                    <a:pt x="505" y="484"/>
                    <a:pt x="505" y="484"/>
                    <a:pt x="505" y="484"/>
                  </a:cubicBezTo>
                  <a:cubicBezTo>
                    <a:pt x="506" y="483"/>
                    <a:pt x="506" y="484"/>
                    <a:pt x="509" y="481"/>
                  </a:cubicBezTo>
                  <a:cubicBezTo>
                    <a:pt x="516" y="476"/>
                    <a:pt x="516" y="476"/>
                    <a:pt x="516" y="476"/>
                  </a:cubicBezTo>
                  <a:cubicBezTo>
                    <a:pt x="517" y="476"/>
                    <a:pt x="517" y="476"/>
                    <a:pt x="517" y="476"/>
                  </a:cubicBezTo>
                  <a:cubicBezTo>
                    <a:pt x="520" y="476"/>
                    <a:pt x="520" y="476"/>
                    <a:pt x="520" y="476"/>
                  </a:cubicBezTo>
                  <a:cubicBezTo>
                    <a:pt x="523" y="478"/>
                    <a:pt x="523" y="478"/>
                    <a:pt x="523" y="478"/>
                  </a:cubicBezTo>
                  <a:cubicBezTo>
                    <a:pt x="529" y="485"/>
                    <a:pt x="531" y="488"/>
                    <a:pt x="533" y="498"/>
                  </a:cubicBezTo>
                  <a:cubicBezTo>
                    <a:pt x="532" y="501"/>
                    <a:pt x="532" y="502"/>
                    <a:pt x="532" y="503"/>
                  </a:cubicBezTo>
                  <a:close/>
                  <a:moveTo>
                    <a:pt x="414" y="502"/>
                  </a:moveTo>
                  <a:cubicBezTo>
                    <a:pt x="412" y="503"/>
                    <a:pt x="412" y="503"/>
                    <a:pt x="412" y="503"/>
                  </a:cubicBezTo>
                  <a:cubicBezTo>
                    <a:pt x="408" y="501"/>
                    <a:pt x="408" y="501"/>
                    <a:pt x="408" y="501"/>
                  </a:cubicBezTo>
                  <a:cubicBezTo>
                    <a:pt x="406" y="499"/>
                    <a:pt x="406" y="499"/>
                    <a:pt x="405" y="497"/>
                  </a:cubicBezTo>
                  <a:cubicBezTo>
                    <a:pt x="405" y="497"/>
                    <a:pt x="405" y="497"/>
                    <a:pt x="405" y="497"/>
                  </a:cubicBezTo>
                  <a:cubicBezTo>
                    <a:pt x="406" y="496"/>
                    <a:pt x="406" y="496"/>
                    <a:pt x="406" y="496"/>
                  </a:cubicBezTo>
                  <a:cubicBezTo>
                    <a:pt x="408" y="487"/>
                    <a:pt x="406" y="491"/>
                    <a:pt x="410" y="486"/>
                  </a:cubicBezTo>
                  <a:cubicBezTo>
                    <a:pt x="411" y="485"/>
                    <a:pt x="411" y="485"/>
                    <a:pt x="411" y="485"/>
                  </a:cubicBezTo>
                  <a:cubicBezTo>
                    <a:pt x="414" y="485"/>
                    <a:pt x="414" y="485"/>
                    <a:pt x="414" y="485"/>
                  </a:cubicBezTo>
                  <a:cubicBezTo>
                    <a:pt x="417" y="487"/>
                    <a:pt x="418" y="488"/>
                    <a:pt x="418" y="493"/>
                  </a:cubicBezTo>
                  <a:cubicBezTo>
                    <a:pt x="420" y="496"/>
                    <a:pt x="420" y="497"/>
                    <a:pt x="417" y="500"/>
                  </a:cubicBezTo>
                  <a:cubicBezTo>
                    <a:pt x="414" y="502"/>
                    <a:pt x="414" y="502"/>
                    <a:pt x="414" y="502"/>
                  </a:cubicBezTo>
                  <a:close/>
                  <a:moveTo>
                    <a:pt x="513" y="525"/>
                  </a:moveTo>
                  <a:cubicBezTo>
                    <a:pt x="512" y="525"/>
                    <a:pt x="512" y="525"/>
                    <a:pt x="512" y="525"/>
                  </a:cubicBezTo>
                  <a:cubicBezTo>
                    <a:pt x="511" y="525"/>
                    <a:pt x="509" y="524"/>
                    <a:pt x="507" y="523"/>
                  </a:cubicBezTo>
                  <a:cubicBezTo>
                    <a:pt x="507" y="522"/>
                    <a:pt x="507" y="522"/>
                    <a:pt x="507" y="522"/>
                  </a:cubicBezTo>
                  <a:cubicBezTo>
                    <a:pt x="507" y="522"/>
                    <a:pt x="507" y="522"/>
                    <a:pt x="507" y="522"/>
                  </a:cubicBezTo>
                  <a:cubicBezTo>
                    <a:pt x="507" y="521"/>
                    <a:pt x="507" y="521"/>
                    <a:pt x="507" y="521"/>
                  </a:cubicBezTo>
                  <a:cubicBezTo>
                    <a:pt x="508" y="520"/>
                    <a:pt x="508" y="520"/>
                    <a:pt x="508" y="520"/>
                  </a:cubicBezTo>
                  <a:cubicBezTo>
                    <a:pt x="509" y="519"/>
                    <a:pt x="509" y="519"/>
                    <a:pt x="509" y="519"/>
                  </a:cubicBezTo>
                  <a:cubicBezTo>
                    <a:pt x="510" y="519"/>
                    <a:pt x="510" y="519"/>
                    <a:pt x="510" y="519"/>
                  </a:cubicBezTo>
                  <a:cubicBezTo>
                    <a:pt x="512" y="522"/>
                    <a:pt x="512" y="522"/>
                    <a:pt x="512" y="522"/>
                  </a:cubicBezTo>
                  <a:cubicBezTo>
                    <a:pt x="513" y="524"/>
                    <a:pt x="513" y="524"/>
                    <a:pt x="513" y="524"/>
                  </a:cubicBezTo>
                  <a:cubicBezTo>
                    <a:pt x="513" y="524"/>
                    <a:pt x="513" y="524"/>
                    <a:pt x="513" y="524"/>
                  </a:cubicBezTo>
                  <a:cubicBezTo>
                    <a:pt x="513" y="525"/>
                    <a:pt x="513" y="525"/>
                    <a:pt x="513" y="525"/>
                  </a:cubicBezTo>
                  <a:close/>
                  <a:moveTo>
                    <a:pt x="490" y="524"/>
                  </a:moveTo>
                  <a:cubicBezTo>
                    <a:pt x="486" y="527"/>
                    <a:pt x="486" y="527"/>
                    <a:pt x="486" y="527"/>
                  </a:cubicBezTo>
                  <a:cubicBezTo>
                    <a:pt x="486" y="526"/>
                    <a:pt x="486" y="526"/>
                    <a:pt x="486" y="526"/>
                  </a:cubicBezTo>
                  <a:cubicBezTo>
                    <a:pt x="485" y="525"/>
                    <a:pt x="485" y="525"/>
                    <a:pt x="485" y="525"/>
                  </a:cubicBezTo>
                  <a:cubicBezTo>
                    <a:pt x="487" y="523"/>
                    <a:pt x="487" y="521"/>
                    <a:pt x="489" y="520"/>
                  </a:cubicBezTo>
                  <a:cubicBezTo>
                    <a:pt x="490" y="521"/>
                    <a:pt x="490" y="521"/>
                    <a:pt x="490" y="521"/>
                  </a:cubicBezTo>
                  <a:cubicBezTo>
                    <a:pt x="490" y="522"/>
                    <a:pt x="490" y="522"/>
                    <a:pt x="490" y="522"/>
                  </a:cubicBezTo>
                  <a:cubicBezTo>
                    <a:pt x="490" y="523"/>
                    <a:pt x="490" y="522"/>
                    <a:pt x="490" y="524"/>
                  </a:cubicBezTo>
                  <a:close/>
                  <a:moveTo>
                    <a:pt x="238" y="541"/>
                  </a:moveTo>
                  <a:cubicBezTo>
                    <a:pt x="239" y="541"/>
                    <a:pt x="239" y="541"/>
                    <a:pt x="239" y="541"/>
                  </a:cubicBezTo>
                  <a:cubicBezTo>
                    <a:pt x="241" y="538"/>
                    <a:pt x="241" y="538"/>
                    <a:pt x="241" y="538"/>
                  </a:cubicBezTo>
                  <a:cubicBezTo>
                    <a:pt x="243" y="537"/>
                    <a:pt x="243" y="537"/>
                    <a:pt x="243" y="537"/>
                  </a:cubicBezTo>
                  <a:cubicBezTo>
                    <a:pt x="244" y="538"/>
                    <a:pt x="244" y="538"/>
                    <a:pt x="244" y="538"/>
                  </a:cubicBezTo>
                  <a:cubicBezTo>
                    <a:pt x="245" y="538"/>
                    <a:pt x="245" y="538"/>
                    <a:pt x="245" y="538"/>
                  </a:cubicBezTo>
                  <a:cubicBezTo>
                    <a:pt x="245" y="540"/>
                    <a:pt x="245" y="543"/>
                    <a:pt x="245" y="545"/>
                  </a:cubicBezTo>
                  <a:cubicBezTo>
                    <a:pt x="245" y="545"/>
                    <a:pt x="245" y="545"/>
                    <a:pt x="245" y="545"/>
                  </a:cubicBezTo>
                  <a:cubicBezTo>
                    <a:pt x="246" y="545"/>
                    <a:pt x="246" y="545"/>
                    <a:pt x="246" y="545"/>
                  </a:cubicBezTo>
                  <a:cubicBezTo>
                    <a:pt x="248" y="541"/>
                    <a:pt x="248" y="540"/>
                    <a:pt x="251" y="536"/>
                  </a:cubicBezTo>
                  <a:cubicBezTo>
                    <a:pt x="252" y="536"/>
                    <a:pt x="252" y="536"/>
                    <a:pt x="252" y="536"/>
                  </a:cubicBezTo>
                  <a:cubicBezTo>
                    <a:pt x="265" y="533"/>
                    <a:pt x="268" y="539"/>
                    <a:pt x="281" y="556"/>
                  </a:cubicBezTo>
                  <a:cubicBezTo>
                    <a:pt x="285" y="560"/>
                    <a:pt x="289" y="563"/>
                    <a:pt x="287" y="568"/>
                  </a:cubicBezTo>
                  <a:cubicBezTo>
                    <a:pt x="285" y="570"/>
                    <a:pt x="282" y="572"/>
                    <a:pt x="280" y="573"/>
                  </a:cubicBezTo>
                  <a:cubicBezTo>
                    <a:pt x="275" y="575"/>
                    <a:pt x="263" y="585"/>
                    <a:pt x="258" y="589"/>
                  </a:cubicBezTo>
                  <a:cubicBezTo>
                    <a:pt x="238" y="604"/>
                    <a:pt x="250" y="595"/>
                    <a:pt x="241" y="612"/>
                  </a:cubicBezTo>
                  <a:cubicBezTo>
                    <a:pt x="238" y="614"/>
                    <a:pt x="238" y="614"/>
                    <a:pt x="238" y="614"/>
                  </a:cubicBezTo>
                  <a:cubicBezTo>
                    <a:pt x="234" y="614"/>
                    <a:pt x="234" y="614"/>
                    <a:pt x="234" y="614"/>
                  </a:cubicBezTo>
                  <a:cubicBezTo>
                    <a:pt x="233" y="615"/>
                    <a:pt x="233" y="615"/>
                    <a:pt x="233" y="615"/>
                  </a:cubicBezTo>
                  <a:cubicBezTo>
                    <a:pt x="233" y="618"/>
                    <a:pt x="231" y="637"/>
                    <a:pt x="229" y="640"/>
                  </a:cubicBezTo>
                  <a:cubicBezTo>
                    <a:pt x="223" y="644"/>
                    <a:pt x="224" y="643"/>
                    <a:pt x="219" y="645"/>
                  </a:cubicBezTo>
                  <a:cubicBezTo>
                    <a:pt x="218" y="644"/>
                    <a:pt x="218" y="644"/>
                    <a:pt x="218" y="644"/>
                  </a:cubicBezTo>
                  <a:cubicBezTo>
                    <a:pt x="217" y="642"/>
                    <a:pt x="217" y="642"/>
                    <a:pt x="217" y="642"/>
                  </a:cubicBezTo>
                  <a:cubicBezTo>
                    <a:pt x="216" y="642"/>
                    <a:pt x="216" y="642"/>
                    <a:pt x="216" y="642"/>
                  </a:cubicBezTo>
                  <a:cubicBezTo>
                    <a:pt x="216" y="643"/>
                    <a:pt x="216" y="643"/>
                    <a:pt x="216" y="643"/>
                  </a:cubicBezTo>
                  <a:cubicBezTo>
                    <a:pt x="211" y="649"/>
                    <a:pt x="211" y="649"/>
                    <a:pt x="211" y="649"/>
                  </a:cubicBezTo>
                  <a:cubicBezTo>
                    <a:pt x="207" y="651"/>
                    <a:pt x="207" y="651"/>
                    <a:pt x="207" y="651"/>
                  </a:cubicBezTo>
                  <a:cubicBezTo>
                    <a:pt x="205" y="654"/>
                    <a:pt x="205" y="654"/>
                    <a:pt x="204" y="655"/>
                  </a:cubicBezTo>
                  <a:cubicBezTo>
                    <a:pt x="203" y="655"/>
                    <a:pt x="203" y="655"/>
                    <a:pt x="203" y="655"/>
                  </a:cubicBezTo>
                  <a:cubicBezTo>
                    <a:pt x="201" y="655"/>
                    <a:pt x="201" y="655"/>
                    <a:pt x="201" y="655"/>
                  </a:cubicBezTo>
                  <a:cubicBezTo>
                    <a:pt x="199" y="654"/>
                    <a:pt x="199" y="654"/>
                    <a:pt x="199" y="654"/>
                  </a:cubicBezTo>
                  <a:cubicBezTo>
                    <a:pt x="195" y="648"/>
                    <a:pt x="197" y="644"/>
                    <a:pt x="190" y="634"/>
                  </a:cubicBezTo>
                  <a:cubicBezTo>
                    <a:pt x="187" y="632"/>
                    <a:pt x="180" y="626"/>
                    <a:pt x="176" y="624"/>
                  </a:cubicBezTo>
                  <a:cubicBezTo>
                    <a:pt x="171" y="624"/>
                    <a:pt x="171" y="624"/>
                    <a:pt x="171" y="624"/>
                  </a:cubicBezTo>
                  <a:cubicBezTo>
                    <a:pt x="170" y="624"/>
                    <a:pt x="170" y="624"/>
                    <a:pt x="170" y="624"/>
                  </a:cubicBezTo>
                  <a:cubicBezTo>
                    <a:pt x="170" y="623"/>
                    <a:pt x="170" y="623"/>
                    <a:pt x="170" y="623"/>
                  </a:cubicBezTo>
                  <a:cubicBezTo>
                    <a:pt x="171" y="621"/>
                    <a:pt x="171" y="621"/>
                    <a:pt x="171" y="618"/>
                  </a:cubicBezTo>
                  <a:cubicBezTo>
                    <a:pt x="171" y="618"/>
                    <a:pt x="171" y="618"/>
                    <a:pt x="171" y="618"/>
                  </a:cubicBezTo>
                  <a:cubicBezTo>
                    <a:pt x="173" y="616"/>
                    <a:pt x="173" y="616"/>
                    <a:pt x="173" y="616"/>
                  </a:cubicBezTo>
                  <a:cubicBezTo>
                    <a:pt x="172" y="616"/>
                    <a:pt x="172" y="616"/>
                    <a:pt x="172" y="616"/>
                  </a:cubicBezTo>
                  <a:cubicBezTo>
                    <a:pt x="172" y="615"/>
                    <a:pt x="172" y="615"/>
                    <a:pt x="172" y="614"/>
                  </a:cubicBezTo>
                  <a:cubicBezTo>
                    <a:pt x="172" y="613"/>
                    <a:pt x="172" y="613"/>
                    <a:pt x="172" y="613"/>
                  </a:cubicBezTo>
                  <a:cubicBezTo>
                    <a:pt x="173" y="613"/>
                    <a:pt x="173" y="613"/>
                    <a:pt x="173" y="613"/>
                  </a:cubicBezTo>
                  <a:cubicBezTo>
                    <a:pt x="174" y="610"/>
                    <a:pt x="173" y="611"/>
                    <a:pt x="175" y="607"/>
                  </a:cubicBezTo>
                  <a:cubicBezTo>
                    <a:pt x="176" y="606"/>
                    <a:pt x="176" y="605"/>
                    <a:pt x="177" y="603"/>
                  </a:cubicBezTo>
                  <a:cubicBezTo>
                    <a:pt x="179" y="602"/>
                    <a:pt x="178" y="603"/>
                    <a:pt x="179" y="601"/>
                  </a:cubicBezTo>
                  <a:cubicBezTo>
                    <a:pt x="180" y="600"/>
                    <a:pt x="180" y="600"/>
                    <a:pt x="180" y="600"/>
                  </a:cubicBezTo>
                  <a:cubicBezTo>
                    <a:pt x="179" y="600"/>
                    <a:pt x="179" y="600"/>
                    <a:pt x="179" y="600"/>
                  </a:cubicBezTo>
                  <a:cubicBezTo>
                    <a:pt x="179" y="598"/>
                    <a:pt x="179" y="593"/>
                    <a:pt x="180" y="591"/>
                  </a:cubicBezTo>
                  <a:cubicBezTo>
                    <a:pt x="184" y="588"/>
                    <a:pt x="184" y="588"/>
                    <a:pt x="184" y="588"/>
                  </a:cubicBezTo>
                  <a:cubicBezTo>
                    <a:pt x="184" y="587"/>
                    <a:pt x="184" y="587"/>
                    <a:pt x="184" y="585"/>
                  </a:cubicBezTo>
                  <a:cubicBezTo>
                    <a:pt x="183" y="585"/>
                    <a:pt x="183" y="585"/>
                    <a:pt x="183" y="585"/>
                  </a:cubicBezTo>
                  <a:cubicBezTo>
                    <a:pt x="182" y="585"/>
                    <a:pt x="182" y="585"/>
                    <a:pt x="182" y="585"/>
                  </a:cubicBezTo>
                  <a:cubicBezTo>
                    <a:pt x="181" y="583"/>
                    <a:pt x="181" y="583"/>
                    <a:pt x="181" y="583"/>
                  </a:cubicBezTo>
                  <a:cubicBezTo>
                    <a:pt x="181" y="582"/>
                    <a:pt x="181" y="582"/>
                    <a:pt x="181" y="582"/>
                  </a:cubicBezTo>
                  <a:cubicBezTo>
                    <a:pt x="182" y="581"/>
                    <a:pt x="182" y="581"/>
                    <a:pt x="182" y="581"/>
                  </a:cubicBezTo>
                  <a:cubicBezTo>
                    <a:pt x="184" y="576"/>
                    <a:pt x="183" y="578"/>
                    <a:pt x="186" y="569"/>
                  </a:cubicBezTo>
                  <a:cubicBezTo>
                    <a:pt x="189" y="565"/>
                    <a:pt x="189" y="565"/>
                    <a:pt x="189" y="565"/>
                  </a:cubicBezTo>
                  <a:cubicBezTo>
                    <a:pt x="190" y="560"/>
                    <a:pt x="190" y="560"/>
                    <a:pt x="190" y="560"/>
                  </a:cubicBezTo>
                  <a:cubicBezTo>
                    <a:pt x="193" y="555"/>
                    <a:pt x="193" y="555"/>
                    <a:pt x="193" y="555"/>
                  </a:cubicBezTo>
                  <a:cubicBezTo>
                    <a:pt x="193" y="555"/>
                    <a:pt x="193" y="555"/>
                    <a:pt x="193" y="555"/>
                  </a:cubicBezTo>
                  <a:cubicBezTo>
                    <a:pt x="192" y="553"/>
                    <a:pt x="192" y="553"/>
                    <a:pt x="192" y="553"/>
                  </a:cubicBezTo>
                  <a:cubicBezTo>
                    <a:pt x="190" y="552"/>
                    <a:pt x="190" y="552"/>
                    <a:pt x="190" y="552"/>
                  </a:cubicBezTo>
                  <a:cubicBezTo>
                    <a:pt x="187" y="548"/>
                    <a:pt x="187" y="546"/>
                    <a:pt x="184" y="536"/>
                  </a:cubicBezTo>
                  <a:cubicBezTo>
                    <a:pt x="184" y="535"/>
                    <a:pt x="184" y="535"/>
                    <a:pt x="184" y="535"/>
                  </a:cubicBezTo>
                  <a:cubicBezTo>
                    <a:pt x="183" y="533"/>
                    <a:pt x="183" y="533"/>
                    <a:pt x="183" y="533"/>
                  </a:cubicBezTo>
                  <a:cubicBezTo>
                    <a:pt x="183" y="532"/>
                    <a:pt x="183" y="532"/>
                    <a:pt x="183" y="532"/>
                  </a:cubicBezTo>
                  <a:cubicBezTo>
                    <a:pt x="183" y="532"/>
                    <a:pt x="183" y="532"/>
                    <a:pt x="183" y="532"/>
                  </a:cubicBezTo>
                  <a:cubicBezTo>
                    <a:pt x="184" y="531"/>
                    <a:pt x="216" y="523"/>
                    <a:pt x="219" y="523"/>
                  </a:cubicBezTo>
                  <a:cubicBezTo>
                    <a:pt x="221" y="524"/>
                    <a:pt x="221" y="524"/>
                    <a:pt x="221" y="524"/>
                  </a:cubicBezTo>
                  <a:cubicBezTo>
                    <a:pt x="231" y="532"/>
                    <a:pt x="219" y="525"/>
                    <a:pt x="236" y="535"/>
                  </a:cubicBezTo>
                  <a:cubicBezTo>
                    <a:pt x="240" y="536"/>
                    <a:pt x="240" y="536"/>
                    <a:pt x="240" y="536"/>
                  </a:cubicBezTo>
                  <a:cubicBezTo>
                    <a:pt x="239" y="538"/>
                    <a:pt x="238" y="540"/>
                    <a:pt x="238" y="541"/>
                  </a:cubicBezTo>
                  <a:close/>
                  <a:moveTo>
                    <a:pt x="537" y="539"/>
                  </a:moveTo>
                  <a:cubicBezTo>
                    <a:pt x="540" y="541"/>
                    <a:pt x="542" y="541"/>
                    <a:pt x="544" y="543"/>
                  </a:cubicBezTo>
                  <a:cubicBezTo>
                    <a:pt x="546" y="546"/>
                    <a:pt x="546" y="546"/>
                    <a:pt x="546" y="546"/>
                  </a:cubicBezTo>
                  <a:cubicBezTo>
                    <a:pt x="547" y="547"/>
                    <a:pt x="547" y="547"/>
                    <a:pt x="547" y="547"/>
                  </a:cubicBezTo>
                  <a:cubicBezTo>
                    <a:pt x="552" y="545"/>
                    <a:pt x="551" y="545"/>
                    <a:pt x="554" y="545"/>
                  </a:cubicBezTo>
                  <a:cubicBezTo>
                    <a:pt x="560" y="545"/>
                    <a:pt x="560" y="545"/>
                    <a:pt x="560" y="545"/>
                  </a:cubicBezTo>
                  <a:cubicBezTo>
                    <a:pt x="565" y="548"/>
                    <a:pt x="565" y="548"/>
                    <a:pt x="565" y="548"/>
                  </a:cubicBezTo>
                  <a:cubicBezTo>
                    <a:pt x="567" y="550"/>
                    <a:pt x="567" y="549"/>
                    <a:pt x="568" y="551"/>
                  </a:cubicBezTo>
                  <a:cubicBezTo>
                    <a:pt x="568" y="556"/>
                    <a:pt x="565" y="561"/>
                    <a:pt x="562" y="565"/>
                  </a:cubicBezTo>
                  <a:cubicBezTo>
                    <a:pt x="561" y="567"/>
                    <a:pt x="560" y="571"/>
                    <a:pt x="558" y="574"/>
                  </a:cubicBezTo>
                  <a:cubicBezTo>
                    <a:pt x="555" y="576"/>
                    <a:pt x="555" y="576"/>
                    <a:pt x="555" y="576"/>
                  </a:cubicBezTo>
                  <a:cubicBezTo>
                    <a:pt x="556" y="577"/>
                    <a:pt x="556" y="577"/>
                    <a:pt x="556" y="577"/>
                  </a:cubicBezTo>
                  <a:cubicBezTo>
                    <a:pt x="556" y="578"/>
                    <a:pt x="556" y="578"/>
                    <a:pt x="556" y="578"/>
                  </a:cubicBezTo>
                  <a:cubicBezTo>
                    <a:pt x="556" y="581"/>
                    <a:pt x="553" y="588"/>
                    <a:pt x="548" y="595"/>
                  </a:cubicBezTo>
                  <a:cubicBezTo>
                    <a:pt x="547" y="596"/>
                    <a:pt x="547" y="596"/>
                    <a:pt x="547" y="596"/>
                  </a:cubicBezTo>
                  <a:cubicBezTo>
                    <a:pt x="545" y="596"/>
                    <a:pt x="545" y="596"/>
                    <a:pt x="545" y="596"/>
                  </a:cubicBezTo>
                  <a:cubicBezTo>
                    <a:pt x="535" y="593"/>
                    <a:pt x="535" y="593"/>
                    <a:pt x="535" y="593"/>
                  </a:cubicBezTo>
                  <a:cubicBezTo>
                    <a:pt x="531" y="593"/>
                    <a:pt x="533" y="593"/>
                    <a:pt x="525" y="595"/>
                  </a:cubicBezTo>
                  <a:cubicBezTo>
                    <a:pt x="526" y="595"/>
                    <a:pt x="526" y="595"/>
                    <a:pt x="526" y="595"/>
                  </a:cubicBezTo>
                  <a:cubicBezTo>
                    <a:pt x="529" y="597"/>
                    <a:pt x="528" y="596"/>
                    <a:pt x="530" y="598"/>
                  </a:cubicBezTo>
                  <a:cubicBezTo>
                    <a:pt x="532" y="601"/>
                    <a:pt x="533" y="603"/>
                    <a:pt x="532" y="607"/>
                  </a:cubicBezTo>
                  <a:cubicBezTo>
                    <a:pt x="529" y="613"/>
                    <a:pt x="529" y="613"/>
                    <a:pt x="529" y="613"/>
                  </a:cubicBezTo>
                  <a:cubicBezTo>
                    <a:pt x="527" y="619"/>
                    <a:pt x="528" y="617"/>
                    <a:pt x="527" y="622"/>
                  </a:cubicBezTo>
                  <a:cubicBezTo>
                    <a:pt x="526" y="623"/>
                    <a:pt x="526" y="623"/>
                    <a:pt x="526" y="623"/>
                  </a:cubicBezTo>
                  <a:cubicBezTo>
                    <a:pt x="522" y="621"/>
                    <a:pt x="522" y="621"/>
                    <a:pt x="522" y="621"/>
                  </a:cubicBezTo>
                  <a:cubicBezTo>
                    <a:pt x="520" y="621"/>
                    <a:pt x="518" y="622"/>
                    <a:pt x="516" y="622"/>
                  </a:cubicBezTo>
                  <a:cubicBezTo>
                    <a:pt x="514" y="622"/>
                    <a:pt x="514" y="622"/>
                    <a:pt x="514" y="622"/>
                  </a:cubicBezTo>
                  <a:cubicBezTo>
                    <a:pt x="515" y="600"/>
                    <a:pt x="505" y="586"/>
                    <a:pt x="509" y="558"/>
                  </a:cubicBezTo>
                  <a:cubicBezTo>
                    <a:pt x="510" y="557"/>
                    <a:pt x="510" y="557"/>
                    <a:pt x="510" y="557"/>
                  </a:cubicBezTo>
                  <a:cubicBezTo>
                    <a:pt x="511" y="556"/>
                    <a:pt x="511" y="556"/>
                    <a:pt x="511" y="556"/>
                  </a:cubicBezTo>
                  <a:cubicBezTo>
                    <a:pt x="512" y="556"/>
                    <a:pt x="512" y="556"/>
                    <a:pt x="512" y="556"/>
                  </a:cubicBezTo>
                  <a:cubicBezTo>
                    <a:pt x="517" y="559"/>
                    <a:pt x="515" y="558"/>
                    <a:pt x="518" y="559"/>
                  </a:cubicBezTo>
                  <a:cubicBezTo>
                    <a:pt x="520" y="559"/>
                    <a:pt x="520" y="559"/>
                    <a:pt x="520" y="559"/>
                  </a:cubicBezTo>
                  <a:cubicBezTo>
                    <a:pt x="520" y="559"/>
                    <a:pt x="520" y="559"/>
                    <a:pt x="520" y="559"/>
                  </a:cubicBezTo>
                  <a:cubicBezTo>
                    <a:pt x="518" y="559"/>
                    <a:pt x="518" y="559"/>
                    <a:pt x="518" y="559"/>
                  </a:cubicBezTo>
                  <a:cubicBezTo>
                    <a:pt x="517" y="557"/>
                    <a:pt x="517" y="557"/>
                    <a:pt x="517" y="557"/>
                  </a:cubicBezTo>
                  <a:cubicBezTo>
                    <a:pt x="515" y="554"/>
                    <a:pt x="514" y="551"/>
                    <a:pt x="515" y="546"/>
                  </a:cubicBezTo>
                  <a:cubicBezTo>
                    <a:pt x="516" y="545"/>
                    <a:pt x="516" y="545"/>
                    <a:pt x="516" y="545"/>
                  </a:cubicBezTo>
                  <a:cubicBezTo>
                    <a:pt x="520" y="541"/>
                    <a:pt x="523" y="541"/>
                    <a:pt x="528" y="540"/>
                  </a:cubicBezTo>
                  <a:cubicBezTo>
                    <a:pt x="530" y="541"/>
                    <a:pt x="530" y="541"/>
                    <a:pt x="530" y="541"/>
                  </a:cubicBezTo>
                  <a:cubicBezTo>
                    <a:pt x="532" y="539"/>
                    <a:pt x="532" y="539"/>
                    <a:pt x="532" y="539"/>
                  </a:cubicBezTo>
                  <a:cubicBezTo>
                    <a:pt x="534" y="539"/>
                    <a:pt x="534" y="539"/>
                    <a:pt x="534" y="539"/>
                  </a:cubicBezTo>
                  <a:cubicBezTo>
                    <a:pt x="537" y="539"/>
                    <a:pt x="537" y="539"/>
                    <a:pt x="537" y="539"/>
                  </a:cubicBezTo>
                  <a:close/>
                  <a:moveTo>
                    <a:pt x="479" y="551"/>
                  </a:moveTo>
                  <a:cubicBezTo>
                    <a:pt x="476" y="552"/>
                    <a:pt x="476" y="552"/>
                    <a:pt x="476" y="552"/>
                  </a:cubicBezTo>
                  <a:cubicBezTo>
                    <a:pt x="475" y="552"/>
                    <a:pt x="475" y="552"/>
                    <a:pt x="475" y="552"/>
                  </a:cubicBezTo>
                  <a:cubicBezTo>
                    <a:pt x="474" y="553"/>
                    <a:pt x="474" y="553"/>
                    <a:pt x="474" y="553"/>
                  </a:cubicBezTo>
                  <a:cubicBezTo>
                    <a:pt x="473" y="553"/>
                    <a:pt x="473" y="553"/>
                    <a:pt x="473" y="553"/>
                  </a:cubicBezTo>
                  <a:cubicBezTo>
                    <a:pt x="472" y="553"/>
                    <a:pt x="472" y="553"/>
                    <a:pt x="472" y="553"/>
                  </a:cubicBezTo>
                  <a:cubicBezTo>
                    <a:pt x="470" y="553"/>
                    <a:pt x="468" y="552"/>
                    <a:pt x="467" y="551"/>
                  </a:cubicBezTo>
                  <a:cubicBezTo>
                    <a:pt x="467" y="550"/>
                    <a:pt x="467" y="550"/>
                    <a:pt x="467" y="550"/>
                  </a:cubicBezTo>
                  <a:cubicBezTo>
                    <a:pt x="467" y="549"/>
                    <a:pt x="467" y="549"/>
                    <a:pt x="467" y="549"/>
                  </a:cubicBezTo>
                  <a:cubicBezTo>
                    <a:pt x="467" y="549"/>
                    <a:pt x="467" y="549"/>
                    <a:pt x="467" y="549"/>
                  </a:cubicBezTo>
                  <a:cubicBezTo>
                    <a:pt x="469" y="548"/>
                    <a:pt x="470" y="548"/>
                    <a:pt x="471" y="547"/>
                  </a:cubicBezTo>
                  <a:cubicBezTo>
                    <a:pt x="472" y="546"/>
                    <a:pt x="472" y="546"/>
                    <a:pt x="472" y="546"/>
                  </a:cubicBezTo>
                  <a:cubicBezTo>
                    <a:pt x="472" y="546"/>
                    <a:pt x="472" y="546"/>
                    <a:pt x="472" y="546"/>
                  </a:cubicBezTo>
                  <a:cubicBezTo>
                    <a:pt x="473" y="545"/>
                    <a:pt x="473" y="545"/>
                    <a:pt x="473" y="545"/>
                  </a:cubicBezTo>
                  <a:cubicBezTo>
                    <a:pt x="477" y="544"/>
                    <a:pt x="475" y="545"/>
                    <a:pt x="482" y="542"/>
                  </a:cubicBezTo>
                  <a:cubicBezTo>
                    <a:pt x="485" y="541"/>
                    <a:pt x="485" y="541"/>
                    <a:pt x="485" y="541"/>
                  </a:cubicBezTo>
                  <a:cubicBezTo>
                    <a:pt x="486" y="541"/>
                    <a:pt x="486" y="541"/>
                    <a:pt x="486" y="541"/>
                  </a:cubicBezTo>
                  <a:cubicBezTo>
                    <a:pt x="486" y="542"/>
                    <a:pt x="486" y="542"/>
                    <a:pt x="486" y="542"/>
                  </a:cubicBezTo>
                  <a:cubicBezTo>
                    <a:pt x="486" y="543"/>
                    <a:pt x="486" y="543"/>
                    <a:pt x="486" y="543"/>
                  </a:cubicBezTo>
                  <a:cubicBezTo>
                    <a:pt x="486" y="546"/>
                    <a:pt x="482" y="550"/>
                    <a:pt x="479" y="551"/>
                  </a:cubicBezTo>
                  <a:close/>
                  <a:moveTo>
                    <a:pt x="460" y="548"/>
                  </a:moveTo>
                  <a:cubicBezTo>
                    <a:pt x="469" y="557"/>
                    <a:pt x="469" y="557"/>
                    <a:pt x="469" y="557"/>
                  </a:cubicBezTo>
                  <a:cubicBezTo>
                    <a:pt x="471" y="556"/>
                    <a:pt x="471" y="556"/>
                    <a:pt x="471" y="556"/>
                  </a:cubicBezTo>
                  <a:cubicBezTo>
                    <a:pt x="477" y="555"/>
                    <a:pt x="472" y="556"/>
                    <a:pt x="481" y="553"/>
                  </a:cubicBezTo>
                  <a:cubicBezTo>
                    <a:pt x="482" y="552"/>
                    <a:pt x="483" y="552"/>
                    <a:pt x="484" y="551"/>
                  </a:cubicBezTo>
                  <a:cubicBezTo>
                    <a:pt x="486" y="550"/>
                    <a:pt x="486" y="550"/>
                    <a:pt x="487" y="550"/>
                  </a:cubicBezTo>
                  <a:cubicBezTo>
                    <a:pt x="489" y="551"/>
                    <a:pt x="490" y="551"/>
                    <a:pt x="491" y="552"/>
                  </a:cubicBezTo>
                  <a:cubicBezTo>
                    <a:pt x="493" y="554"/>
                    <a:pt x="493" y="557"/>
                    <a:pt x="494" y="559"/>
                  </a:cubicBezTo>
                  <a:cubicBezTo>
                    <a:pt x="494" y="559"/>
                    <a:pt x="494" y="559"/>
                    <a:pt x="494" y="559"/>
                  </a:cubicBezTo>
                  <a:cubicBezTo>
                    <a:pt x="492" y="562"/>
                    <a:pt x="493" y="561"/>
                    <a:pt x="492" y="562"/>
                  </a:cubicBezTo>
                  <a:cubicBezTo>
                    <a:pt x="490" y="563"/>
                    <a:pt x="490" y="563"/>
                    <a:pt x="490" y="563"/>
                  </a:cubicBezTo>
                  <a:cubicBezTo>
                    <a:pt x="489" y="563"/>
                    <a:pt x="489" y="563"/>
                    <a:pt x="489" y="563"/>
                  </a:cubicBezTo>
                  <a:cubicBezTo>
                    <a:pt x="488" y="565"/>
                    <a:pt x="488" y="565"/>
                    <a:pt x="488" y="565"/>
                  </a:cubicBezTo>
                  <a:cubicBezTo>
                    <a:pt x="487" y="564"/>
                    <a:pt x="487" y="564"/>
                    <a:pt x="487" y="564"/>
                  </a:cubicBezTo>
                  <a:cubicBezTo>
                    <a:pt x="487" y="566"/>
                    <a:pt x="487" y="566"/>
                    <a:pt x="487" y="566"/>
                  </a:cubicBezTo>
                  <a:cubicBezTo>
                    <a:pt x="487" y="567"/>
                    <a:pt x="487" y="567"/>
                    <a:pt x="487" y="567"/>
                  </a:cubicBezTo>
                  <a:cubicBezTo>
                    <a:pt x="487" y="567"/>
                    <a:pt x="487" y="567"/>
                    <a:pt x="487" y="567"/>
                  </a:cubicBezTo>
                  <a:cubicBezTo>
                    <a:pt x="488" y="567"/>
                    <a:pt x="488" y="567"/>
                    <a:pt x="488" y="567"/>
                  </a:cubicBezTo>
                  <a:cubicBezTo>
                    <a:pt x="488" y="566"/>
                    <a:pt x="488" y="566"/>
                    <a:pt x="488" y="566"/>
                  </a:cubicBezTo>
                  <a:cubicBezTo>
                    <a:pt x="490" y="567"/>
                    <a:pt x="490" y="567"/>
                    <a:pt x="490" y="567"/>
                  </a:cubicBezTo>
                  <a:cubicBezTo>
                    <a:pt x="490" y="568"/>
                    <a:pt x="490" y="568"/>
                    <a:pt x="490" y="568"/>
                  </a:cubicBezTo>
                  <a:cubicBezTo>
                    <a:pt x="491" y="569"/>
                    <a:pt x="491" y="569"/>
                    <a:pt x="491" y="569"/>
                  </a:cubicBezTo>
                  <a:cubicBezTo>
                    <a:pt x="491" y="570"/>
                    <a:pt x="491" y="570"/>
                    <a:pt x="491" y="570"/>
                  </a:cubicBezTo>
                  <a:cubicBezTo>
                    <a:pt x="488" y="573"/>
                    <a:pt x="489" y="572"/>
                    <a:pt x="485" y="574"/>
                  </a:cubicBezTo>
                  <a:cubicBezTo>
                    <a:pt x="484" y="575"/>
                    <a:pt x="478" y="585"/>
                    <a:pt x="478" y="585"/>
                  </a:cubicBezTo>
                  <a:cubicBezTo>
                    <a:pt x="478" y="586"/>
                    <a:pt x="478" y="587"/>
                    <a:pt x="478" y="588"/>
                  </a:cubicBezTo>
                  <a:cubicBezTo>
                    <a:pt x="478" y="588"/>
                    <a:pt x="478" y="588"/>
                    <a:pt x="478" y="588"/>
                  </a:cubicBezTo>
                  <a:cubicBezTo>
                    <a:pt x="481" y="585"/>
                    <a:pt x="480" y="586"/>
                    <a:pt x="482" y="585"/>
                  </a:cubicBezTo>
                  <a:cubicBezTo>
                    <a:pt x="483" y="584"/>
                    <a:pt x="483" y="584"/>
                    <a:pt x="483" y="584"/>
                  </a:cubicBezTo>
                  <a:cubicBezTo>
                    <a:pt x="486" y="584"/>
                    <a:pt x="486" y="584"/>
                    <a:pt x="486" y="584"/>
                  </a:cubicBezTo>
                  <a:cubicBezTo>
                    <a:pt x="487" y="584"/>
                    <a:pt x="487" y="584"/>
                    <a:pt x="487" y="584"/>
                  </a:cubicBezTo>
                  <a:cubicBezTo>
                    <a:pt x="488" y="585"/>
                    <a:pt x="489" y="586"/>
                    <a:pt x="490" y="589"/>
                  </a:cubicBezTo>
                  <a:cubicBezTo>
                    <a:pt x="490" y="589"/>
                    <a:pt x="490" y="589"/>
                    <a:pt x="490" y="589"/>
                  </a:cubicBezTo>
                  <a:cubicBezTo>
                    <a:pt x="489" y="590"/>
                    <a:pt x="489" y="590"/>
                    <a:pt x="489" y="590"/>
                  </a:cubicBezTo>
                  <a:cubicBezTo>
                    <a:pt x="489" y="591"/>
                    <a:pt x="489" y="591"/>
                    <a:pt x="489" y="591"/>
                  </a:cubicBezTo>
                  <a:cubicBezTo>
                    <a:pt x="491" y="592"/>
                    <a:pt x="491" y="592"/>
                    <a:pt x="491" y="592"/>
                  </a:cubicBezTo>
                  <a:cubicBezTo>
                    <a:pt x="493" y="594"/>
                    <a:pt x="493" y="594"/>
                    <a:pt x="493" y="594"/>
                  </a:cubicBezTo>
                  <a:cubicBezTo>
                    <a:pt x="493" y="596"/>
                    <a:pt x="493" y="596"/>
                    <a:pt x="493" y="596"/>
                  </a:cubicBezTo>
                  <a:cubicBezTo>
                    <a:pt x="492" y="598"/>
                    <a:pt x="492" y="598"/>
                    <a:pt x="492" y="599"/>
                  </a:cubicBezTo>
                  <a:cubicBezTo>
                    <a:pt x="492" y="600"/>
                    <a:pt x="492" y="600"/>
                    <a:pt x="492" y="600"/>
                  </a:cubicBezTo>
                  <a:cubicBezTo>
                    <a:pt x="493" y="599"/>
                    <a:pt x="493" y="599"/>
                    <a:pt x="493" y="599"/>
                  </a:cubicBezTo>
                  <a:cubicBezTo>
                    <a:pt x="495" y="597"/>
                    <a:pt x="495" y="597"/>
                    <a:pt x="495" y="597"/>
                  </a:cubicBezTo>
                  <a:cubicBezTo>
                    <a:pt x="497" y="596"/>
                    <a:pt x="497" y="596"/>
                    <a:pt x="497" y="596"/>
                  </a:cubicBezTo>
                  <a:cubicBezTo>
                    <a:pt x="498" y="596"/>
                    <a:pt x="498" y="596"/>
                    <a:pt x="498" y="596"/>
                  </a:cubicBezTo>
                  <a:cubicBezTo>
                    <a:pt x="499" y="597"/>
                    <a:pt x="499" y="597"/>
                    <a:pt x="499" y="597"/>
                  </a:cubicBezTo>
                  <a:cubicBezTo>
                    <a:pt x="500" y="603"/>
                    <a:pt x="500" y="604"/>
                    <a:pt x="499" y="608"/>
                  </a:cubicBezTo>
                  <a:cubicBezTo>
                    <a:pt x="498" y="610"/>
                    <a:pt x="498" y="610"/>
                    <a:pt x="498" y="610"/>
                  </a:cubicBezTo>
                  <a:cubicBezTo>
                    <a:pt x="497" y="611"/>
                    <a:pt x="497" y="611"/>
                    <a:pt x="497" y="611"/>
                  </a:cubicBezTo>
                  <a:cubicBezTo>
                    <a:pt x="496" y="611"/>
                    <a:pt x="496" y="611"/>
                    <a:pt x="496" y="611"/>
                  </a:cubicBezTo>
                  <a:cubicBezTo>
                    <a:pt x="496" y="611"/>
                    <a:pt x="496" y="611"/>
                    <a:pt x="496" y="611"/>
                  </a:cubicBezTo>
                  <a:cubicBezTo>
                    <a:pt x="497" y="613"/>
                    <a:pt x="497" y="613"/>
                    <a:pt x="497" y="613"/>
                  </a:cubicBezTo>
                  <a:cubicBezTo>
                    <a:pt x="498" y="614"/>
                    <a:pt x="498" y="614"/>
                    <a:pt x="498" y="615"/>
                  </a:cubicBezTo>
                  <a:cubicBezTo>
                    <a:pt x="498" y="617"/>
                    <a:pt x="498" y="617"/>
                    <a:pt x="496" y="621"/>
                  </a:cubicBezTo>
                  <a:cubicBezTo>
                    <a:pt x="496" y="622"/>
                    <a:pt x="496" y="622"/>
                    <a:pt x="496" y="622"/>
                  </a:cubicBezTo>
                  <a:cubicBezTo>
                    <a:pt x="497" y="622"/>
                    <a:pt x="497" y="622"/>
                    <a:pt x="497" y="622"/>
                  </a:cubicBezTo>
                  <a:cubicBezTo>
                    <a:pt x="498" y="624"/>
                    <a:pt x="498" y="624"/>
                    <a:pt x="498" y="624"/>
                  </a:cubicBezTo>
                  <a:cubicBezTo>
                    <a:pt x="498" y="629"/>
                    <a:pt x="498" y="629"/>
                    <a:pt x="498" y="629"/>
                  </a:cubicBezTo>
                  <a:cubicBezTo>
                    <a:pt x="494" y="630"/>
                    <a:pt x="494" y="630"/>
                    <a:pt x="494" y="630"/>
                  </a:cubicBezTo>
                  <a:cubicBezTo>
                    <a:pt x="492" y="633"/>
                    <a:pt x="494" y="632"/>
                    <a:pt x="491" y="634"/>
                  </a:cubicBezTo>
                  <a:cubicBezTo>
                    <a:pt x="488" y="636"/>
                    <a:pt x="488" y="636"/>
                    <a:pt x="488" y="636"/>
                  </a:cubicBezTo>
                  <a:cubicBezTo>
                    <a:pt x="487" y="636"/>
                    <a:pt x="487" y="636"/>
                    <a:pt x="487" y="636"/>
                  </a:cubicBezTo>
                  <a:cubicBezTo>
                    <a:pt x="480" y="635"/>
                    <a:pt x="480" y="635"/>
                    <a:pt x="480" y="635"/>
                  </a:cubicBezTo>
                  <a:cubicBezTo>
                    <a:pt x="480" y="634"/>
                    <a:pt x="480" y="634"/>
                    <a:pt x="480" y="634"/>
                  </a:cubicBezTo>
                  <a:cubicBezTo>
                    <a:pt x="478" y="631"/>
                    <a:pt x="479" y="631"/>
                    <a:pt x="479" y="628"/>
                  </a:cubicBezTo>
                  <a:cubicBezTo>
                    <a:pt x="479" y="628"/>
                    <a:pt x="479" y="628"/>
                    <a:pt x="479" y="628"/>
                  </a:cubicBezTo>
                  <a:cubicBezTo>
                    <a:pt x="478" y="629"/>
                    <a:pt x="478" y="629"/>
                    <a:pt x="477" y="631"/>
                  </a:cubicBezTo>
                  <a:cubicBezTo>
                    <a:pt x="478" y="636"/>
                    <a:pt x="481" y="639"/>
                    <a:pt x="480" y="643"/>
                  </a:cubicBezTo>
                  <a:cubicBezTo>
                    <a:pt x="478" y="646"/>
                    <a:pt x="478" y="646"/>
                    <a:pt x="478" y="646"/>
                  </a:cubicBezTo>
                  <a:cubicBezTo>
                    <a:pt x="476" y="647"/>
                    <a:pt x="476" y="647"/>
                    <a:pt x="476" y="647"/>
                  </a:cubicBezTo>
                  <a:cubicBezTo>
                    <a:pt x="475" y="648"/>
                    <a:pt x="475" y="648"/>
                    <a:pt x="475" y="648"/>
                  </a:cubicBezTo>
                  <a:cubicBezTo>
                    <a:pt x="474" y="647"/>
                    <a:pt x="474" y="647"/>
                    <a:pt x="474" y="647"/>
                  </a:cubicBezTo>
                  <a:cubicBezTo>
                    <a:pt x="472" y="646"/>
                    <a:pt x="472" y="646"/>
                    <a:pt x="471" y="645"/>
                  </a:cubicBezTo>
                  <a:cubicBezTo>
                    <a:pt x="469" y="645"/>
                    <a:pt x="469" y="645"/>
                    <a:pt x="469" y="645"/>
                  </a:cubicBezTo>
                  <a:cubicBezTo>
                    <a:pt x="469" y="645"/>
                    <a:pt x="469" y="645"/>
                    <a:pt x="469" y="645"/>
                  </a:cubicBezTo>
                  <a:cubicBezTo>
                    <a:pt x="458" y="620"/>
                    <a:pt x="463" y="634"/>
                    <a:pt x="453" y="617"/>
                  </a:cubicBezTo>
                  <a:cubicBezTo>
                    <a:pt x="452" y="616"/>
                    <a:pt x="452" y="616"/>
                    <a:pt x="452" y="616"/>
                  </a:cubicBezTo>
                  <a:cubicBezTo>
                    <a:pt x="451" y="615"/>
                    <a:pt x="451" y="615"/>
                    <a:pt x="449" y="615"/>
                  </a:cubicBezTo>
                  <a:cubicBezTo>
                    <a:pt x="448" y="614"/>
                    <a:pt x="448" y="614"/>
                    <a:pt x="448" y="612"/>
                  </a:cubicBezTo>
                  <a:cubicBezTo>
                    <a:pt x="446" y="611"/>
                    <a:pt x="446" y="611"/>
                    <a:pt x="446" y="611"/>
                  </a:cubicBezTo>
                  <a:cubicBezTo>
                    <a:pt x="446" y="611"/>
                    <a:pt x="446" y="611"/>
                    <a:pt x="446" y="611"/>
                  </a:cubicBezTo>
                  <a:cubicBezTo>
                    <a:pt x="445" y="611"/>
                    <a:pt x="444" y="612"/>
                    <a:pt x="443" y="613"/>
                  </a:cubicBezTo>
                  <a:cubicBezTo>
                    <a:pt x="441" y="611"/>
                    <a:pt x="441" y="611"/>
                    <a:pt x="441" y="611"/>
                  </a:cubicBezTo>
                  <a:cubicBezTo>
                    <a:pt x="440" y="610"/>
                    <a:pt x="440" y="610"/>
                    <a:pt x="440" y="610"/>
                  </a:cubicBezTo>
                  <a:cubicBezTo>
                    <a:pt x="440" y="608"/>
                    <a:pt x="440" y="609"/>
                    <a:pt x="439" y="608"/>
                  </a:cubicBezTo>
                  <a:cubicBezTo>
                    <a:pt x="439" y="607"/>
                    <a:pt x="439" y="607"/>
                    <a:pt x="439" y="607"/>
                  </a:cubicBezTo>
                  <a:cubicBezTo>
                    <a:pt x="438" y="605"/>
                    <a:pt x="438" y="605"/>
                    <a:pt x="438" y="605"/>
                  </a:cubicBezTo>
                  <a:cubicBezTo>
                    <a:pt x="433" y="601"/>
                    <a:pt x="433" y="601"/>
                    <a:pt x="433" y="601"/>
                  </a:cubicBezTo>
                  <a:cubicBezTo>
                    <a:pt x="431" y="597"/>
                    <a:pt x="426" y="592"/>
                    <a:pt x="434" y="583"/>
                  </a:cubicBezTo>
                  <a:cubicBezTo>
                    <a:pt x="435" y="582"/>
                    <a:pt x="435" y="582"/>
                    <a:pt x="435" y="582"/>
                  </a:cubicBezTo>
                  <a:cubicBezTo>
                    <a:pt x="437" y="583"/>
                    <a:pt x="437" y="583"/>
                    <a:pt x="437" y="583"/>
                  </a:cubicBezTo>
                  <a:cubicBezTo>
                    <a:pt x="438" y="583"/>
                    <a:pt x="438" y="583"/>
                    <a:pt x="438" y="583"/>
                  </a:cubicBezTo>
                  <a:cubicBezTo>
                    <a:pt x="439" y="585"/>
                    <a:pt x="439" y="585"/>
                    <a:pt x="439" y="585"/>
                  </a:cubicBezTo>
                  <a:cubicBezTo>
                    <a:pt x="440" y="587"/>
                    <a:pt x="440" y="586"/>
                    <a:pt x="440" y="588"/>
                  </a:cubicBezTo>
                  <a:cubicBezTo>
                    <a:pt x="443" y="589"/>
                    <a:pt x="443" y="590"/>
                    <a:pt x="445" y="595"/>
                  </a:cubicBezTo>
                  <a:cubicBezTo>
                    <a:pt x="446" y="596"/>
                    <a:pt x="446" y="596"/>
                    <a:pt x="446" y="596"/>
                  </a:cubicBezTo>
                  <a:cubicBezTo>
                    <a:pt x="448" y="596"/>
                    <a:pt x="448" y="596"/>
                    <a:pt x="448" y="596"/>
                  </a:cubicBezTo>
                  <a:cubicBezTo>
                    <a:pt x="450" y="596"/>
                    <a:pt x="449" y="596"/>
                    <a:pt x="455" y="594"/>
                  </a:cubicBezTo>
                  <a:cubicBezTo>
                    <a:pt x="455" y="594"/>
                    <a:pt x="455" y="594"/>
                    <a:pt x="455" y="594"/>
                  </a:cubicBezTo>
                  <a:cubicBezTo>
                    <a:pt x="455" y="592"/>
                    <a:pt x="455" y="588"/>
                    <a:pt x="456" y="586"/>
                  </a:cubicBezTo>
                  <a:cubicBezTo>
                    <a:pt x="456" y="586"/>
                    <a:pt x="456" y="586"/>
                    <a:pt x="456" y="586"/>
                  </a:cubicBezTo>
                  <a:cubicBezTo>
                    <a:pt x="457" y="589"/>
                    <a:pt x="457" y="589"/>
                    <a:pt x="457" y="589"/>
                  </a:cubicBezTo>
                  <a:cubicBezTo>
                    <a:pt x="458" y="590"/>
                    <a:pt x="458" y="590"/>
                    <a:pt x="458" y="590"/>
                  </a:cubicBezTo>
                  <a:cubicBezTo>
                    <a:pt x="459" y="589"/>
                    <a:pt x="459" y="589"/>
                    <a:pt x="459" y="589"/>
                  </a:cubicBezTo>
                  <a:cubicBezTo>
                    <a:pt x="459" y="587"/>
                    <a:pt x="459" y="587"/>
                    <a:pt x="459" y="587"/>
                  </a:cubicBezTo>
                  <a:cubicBezTo>
                    <a:pt x="459" y="586"/>
                    <a:pt x="458" y="583"/>
                    <a:pt x="457" y="581"/>
                  </a:cubicBezTo>
                  <a:cubicBezTo>
                    <a:pt x="456" y="580"/>
                    <a:pt x="456" y="580"/>
                    <a:pt x="456" y="580"/>
                  </a:cubicBezTo>
                  <a:cubicBezTo>
                    <a:pt x="455" y="581"/>
                    <a:pt x="455" y="581"/>
                    <a:pt x="455" y="581"/>
                  </a:cubicBezTo>
                  <a:cubicBezTo>
                    <a:pt x="454" y="580"/>
                    <a:pt x="454" y="580"/>
                    <a:pt x="454" y="580"/>
                  </a:cubicBezTo>
                  <a:cubicBezTo>
                    <a:pt x="454" y="579"/>
                    <a:pt x="454" y="579"/>
                    <a:pt x="454" y="579"/>
                  </a:cubicBezTo>
                  <a:cubicBezTo>
                    <a:pt x="454" y="577"/>
                    <a:pt x="454" y="577"/>
                    <a:pt x="455" y="576"/>
                  </a:cubicBezTo>
                  <a:cubicBezTo>
                    <a:pt x="456" y="575"/>
                    <a:pt x="456" y="575"/>
                    <a:pt x="456" y="575"/>
                  </a:cubicBezTo>
                  <a:cubicBezTo>
                    <a:pt x="457" y="576"/>
                    <a:pt x="457" y="576"/>
                    <a:pt x="457" y="576"/>
                  </a:cubicBezTo>
                  <a:cubicBezTo>
                    <a:pt x="459" y="577"/>
                    <a:pt x="459" y="577"/>
                    <a:pt x="459" y="577"/>
                  </a:cubicBezTo>
                  <a:cubicBezTo>
                    <a:pt x="460" y="578"/>
                    <a:pt x="460" y="578"/>
                    <a:pt x="460" y="578"/>
                  </a:cubicBezTo>
                  <a:cubicBezTo>
                    <a:pt x="462" y="577"/>
                    <a:pt x="462" y="577"/>
                    <a:pt x="462" y="577"/>
                  </a:cubicBezTo>
                  <a:cubicBezTo>
                    <a:pt x="460" y="576"/>
                    <a:pt x="460" y="576"/>
                    <a:pt x="460" y="576"/>
                  </a:cubicBezTo>
                  <a:cubicBezTo>
                    <a:pt x="457" y="572"/>
                    <a:pt x="457" y="572"/>
                    <a:pt x="457" y="572"/>
                  </a:cubicBezTo>
                  <a:cubicBezTo>
                    <a:pt x="456" y="571"/>
                    <a:pt x="456" y="571"/>
                    <a:pt x="456" y="571"/>
                  </a:cubicBezTo>
                  <a:cubicBezTo>
                    <a:pt x="454" y="573"/>
                    <a:pt x="454" y="573"/>
                    <a:pt x="454" y="573"/>
                  </a:cubicBezTo>
                  <a:cubicBezTo>
                    <a:pt x="453" y="574"/>
                    <a:pt x="454" y="574"/>
                    <a:pt x="452" y="575"/>
                  </a:cubicBezTo>
                  <a:cubicBezTo>
                    <a:pt x="450" y="575"/>
                    <a:pt x="450" y="575"/>
                    <a:pt x="450" y="575"/>
                  </a:cubicBezTo>
                  <a:cubicBezTo>
                    <a:pt x="444" y="569"/>
                    <a:pt x="444" y="569"/>
                    <a:pt x="444" y="569"/>
                  </a:cubicBezTo>
                  <a:cubicBezTo>
                    <a:pt x="443" y="568"/>
                    <a:pt x="443" y="568"/>
                    <a:pt x="443" y="566"/>
                  </a:cubicBezTo>
                  <a:cubicBezTo>
                    <a:pt x="443" y="566"/>
                    <a:pt x="443" y="566"/>
                    <a:pt x="443" y="566"/>
                  </a:cubicBezTo>
                  <a:cubicBezTo>
                    <a:pt x="444" y="565"/>
                    <a:pt x="444" y="565"/>
                    <a:pt x="444" y="565"/>
                  </a:cubicBezTo>
                  <a:cubicBezTo>
                    <a:pt x="445" y="563"/>
                    <a:pt x="445" y="563"/>
                    <a:pt x="445" y="563"/>
                  </a:cubicBezTo>
                  <a:cubicBezTo>
                    <a:pt x="447" y="562"/>
                    <a:pt x="447" y="562"/>
                    <a:pt x="447" y="562"/>
                  </a:cubicBezTo>
                  <a:cubicBezTo>
                    <a:pt x="449" y="562"/>
                    <a:pt x="449" y="562"/>
                    <a:pt x="449" y="562"/>
                  </a:cubicBezTo>
                  <a:cubicBezTo>
                    <a:pt x="450" y="563"/>
                    <a:pt x="450" y="563"/>
                    <a:pt x="450" y="563"/>
                  </a:cubicBezTo>
                  <a:cubicBezTo>
                    <a:pt x="453" y="567"/>
                    <a:pt x="452" y="566"/>
                    <a:pt x="454" y="568"/>
                  </a:cubicBezTo>
                  <a:cubicBezTo>
                    <a:pt x="454" y="567"/>
                    <a:pt x="454" y="567"/>
                    <a:pt x="454" y="567"/>
                  </a:cubicBezTo>
                  <a:cubicBezTo>
                    <a:pt x="454" y="565"/>
                    <a:pt x="454" y="566"/>
                    <a:pt x="453" y="563"/>
                  </a:cubicBezTo>
                  <a:cubicBezTo>
                    <a:pt x="453" y="562"/>
                    <a:pt x="453" y="562"/>
                    <a:pt x="453" y="562"/>
                  </a:cubicBezTo>
                  <a:cubicBezTo>
                    <a:pt x="451" y="561"/>
                    <a:pt x="451" y="561"/>
                    <a:pt x="451" y="561"/>
                  </a:cubicBezTo>
                  <a:cubicBezTo>
                    <a:pt x="449" y="559"/>
                    <a:pt x="448" y="557"/>
                    <a:pt x="449" y="554"/>
                  </a:cubicBezTo>
                  <a:cubicBezTo>
                    <a:pt x="450" y="554"/>
                    <a:pt x="450" y="554"/>
                    <a:pt x="450" y="554"/>
                  </a:cubicBezTo>
                  <a:cubicBezTo>
                    <a:pt x="455" y="552"/>
                    <a:pt x="455" y="552"/>
                    <a:pt x="455" y="552"/>
                  </a:cubicBezTo>
                  <a:cubicBezTo>
                    <a:pt x="458" y="554"/>
                    <a:pt x="458" y="554"/>
                    <a:pt x="458" y="554"/>
                  </a:cubicBezTo>
                  <a:cubicBezTo>
                    <a:pt x="460" y="554"/>
                    <a:pt x="460" y="554"/>
                    <a:pt x="460" y="554"/>
                  </a:cubicBezTo>
                  <a:cubicBezTo>
                    <a:pt x="461" y="552"/>
                    <a:pt x="461" y="552"/>
                    <a:pt x="461" y="552"/>
                  </a:cubicBezTo>
                  <a:cubicBezTo>
                    <a:pt x="461" y="552"/>
                    <a:pt x="461" y="552"/>
                    <a:pt x="461" y="552"/>
                  </a:cubicBezTo>
                  <a:cubicBezTo>
                    <a:pt x="460" y="552"/>
                    <a:pt x="460" y="552"/>
                    <a:pt x="460" y="552"/>
                  </a:cubicBezTo>
                  <a:cubicBezTo>
                    <a:pt x="458" y="552"/>
                    <a:pt x="458" y="552"/>
                    <a:pt x="458" y="552"/>
                  </a:cubicBezTo>
                  <a:cubicBezTo>
                    <a:pt x="457" y="551"/>
                    <a:pt x="457" y="551"/>
                    <a:pt x="457" y="551"/>
                  </a:cubicBezTo>
                  <a:cubicBezTo>
                    <a:pt x="457" y="550"/>
                    <a:pt x="457" y="550"/>
                    <a:pt x="457" y="550"/>
                  </a:cubicBezTo>
                  <a:cubicBezTo>
                    <a:pt x="458" y="549"/>
                    <a:pt x="458" y="549"/>
                    <a:pt x="458" y="549"/>
                  </a:cubicBezTo>
                  <a:cubicBezTo>
                    <a:pt x="460" y="548"/>
                    <a:pt x="460" y="548"/>
                    <a:pt x="460" y="548"/>
                  </a:cubicBezTo>
                  <a:close/>
                  <a:moveTo>
                    <a:pt x="611" y="658"/>
                  </a:moveTo>
                  <a:cubicBezTo>
                    <a:pt x="611" y="658"/>
                    <a:pt x="611" y="658"/>
                    <a:pt x="611" y="658"/>
                  </a:cubicBezTo>
                  <a:cubicBezTo>
                    <a:pt x="619" y="655"/>
                    <a:pt x="615" y="656"/>
                    <a:pt x="621" y="653"/>
                  </a:cubicBezTo>
                  <a:cubicBezTo>
                    <a:pt x="627" y="653"/>
                    <a:pt x="627" y="653"/>
                    <a:pt x="627" y="653"/>
                  </a:cubicBezTo>
                  <a:cubicBezTo>
                    <a:pt x="628" y="653"/>
                    <a:pt x="628" y="653"/>
                    <a:pt x="628" y="653"/>
                  </a:cubicBezTo>
                  <a:cubicBezTo>
                    <a:pt x="628" y="654"/>
                    <a:pt x="628" y="655"/>
                    <a:pt x="628" y="655"/>
                  </a:cubicBezTo>
                  <a:cubicBezTo>
                    <a:pt x="628" y="656"/>
                    <a:pt x="628" y="656"/>
                    <a:pt x="628" y="656"/>
                  </a:cubicBezTo>
                  <a:cubicBezTo>
                    <a:pt x="629" y="657"/>
                    <a:pt x="629" y="657"/>
                    <a:pt x="629" y="657"/>
                  </a:cubicBezTo>
                  <a:cubicBezTo>
                    <a:pt x="630" y="658"/>
                    <a:pt x="630" y="658"/>
                    <a:pt x="630" y="658"/>
                  </a:cubicBezTo>
                  <a:cubicBezTo>
                    <a:pt x="630" y="657"/>
                    <a:pt x="630" y="657"/>
                    <a:pt x="630" y="657"/>
                  </a:cubicBezTo>
                  <a:cubicBezTo>
                    <a:pt x="631" y="654"/>
                    <a:pt x="633" y="640"/>
                    <a:pt x="632" y="636"/>
                  </a:cubicBezTo>
                  <a:cubicBezTo>
                    <a:pt x="630" y="635"/>
                    <a:pt x="630" y="635"/>
                    <a:pt x="630" y="635"/>
                  </a:cubicBezTo>
                  <a:cubicBezTo>
                    <a:pt x="628" y="635"/>
                    <a:pt x="628" y="635"/>
                    <a:pt x="628" y="635"/>
                  </a:cubicBezTo>
                  <a:cubicBezTo>
                    <a:pt x="627" y="635"/>
                    <a:pt x="627" y="635"/>
                    <a:pt x="626" y="634"/>
                  </a:cubicBezTo>
                  <a:cubicBezTo>
                    <a:pt x="625" y="634"/>
                    <a:pt x="625" y="634"/>
                    <a:pt x="625" y="634"/>
                  </a:cubicBezTo>
                  <a:cubicBezTo>
                    <a:pt x="622" y="630"/>
                    <a:pt x="623" y="628"/>
                    <a:pt x="618" y="623"/>
                  </a:cubicBezTo>
                  <a:cubicBezTo>
                    <a:pt x="619" y="622"/>
                    <a:pt x="619" y="622"/>
                    <a:pt x="619" y="622"/>
                  </a:cubicBezTo>
                  <a:cubicBezTo>
                    <a:pt x="621" y="620"/>
                    <a:pt x="621" y="621"/>
                    <a:pt x="622" y="619"/>
                  </a:cubicBezTo>
                  <a:cubicBezTo>
                    <a:pt x="624" y="615"/>
                    <a:pt x="624" y="615"/>
                    <a:pt x="624" y="615"/>
                  </a:cubicBezTo>
                  <a:cubicBezTo>
                    <a:pt x="625" y="614"/>
                    <a:pt x="625" y="614"/>
                    <a:pt x="625" y="614"/>
                  </a:cubicBezTo>
                  <a:cubicBezTo>
                    <a:pt x="628" y="615"/>
                    <a:pt x="628" y="615"/>
                    <a:pt x="628" y="615"/>
                  </a:cubicBezTo>
                  <a:cubicBezTo>
                    <a:pt x="634" y="619"/>
                    <a:pt x="632" y="617"/>
                    <a:pt x="636" y="621"/>
                  </a:cubicBezTo>
                  <a:cubicBezTo>
                    <a:pt x="636" y="621"/>
                    <a:pt x="636" y="621"/>
                    <a:pt x="636" y="621"/>
                  </a:cubicBezTo>
                  <a:cubicBezTo>
                    <a:pt x="636" y="621"/>
                    <a:pt x="636" y="621"/>
                    <a:pt x="636" y="621"/>
                  </a:cubicBezTo>
                  <a:cubicBezTo>
                    <a:pt x="634" y="616"/>
                    <a:pt x="633" y="618"/>
                    <a:pt x="630" y="611"/>
                  </a:cubicBezTo>
                  <a:cubicBezTo>
                    <a:pt x="631" y="611"/>
                    <a:pt x="631" y="611"/>
                    <a:pt x="631" y="611"/>
                  </a:cubicBezTo>
                  <a:cubicBezTo>
                    <a:pt x="632" y="610"/>
                    <a:pt x="632" y="610"/>
                    <a:pt x="632" y="610"/>
                  </a:cubicBezTo>
                  <a:cubicBezTo>
                    <a:pt x="633" y="609"/>
                    <a:pt x="633" y="609"/>
                    <a:pt x="633" y="609"/>
                  </a:cubicBezTo>
                  <a:cubicBezTo>
                    <a:pt x="630" y="608"/>
                    <a:pt x="630" y="608"/>
                    <a:pt x="630" y="608"/>
                  </a:cubicBezTo>
                  <a:cubicBezTo>
                    <a:pt x="629" y="608"/>
                    <a:pt x="629" y="608"/>
                    <a:pt x="629" y="608"/>
                  </a:cubicBezTo>
                  <a:cubicBezTo>
                    <a:pt x="628" y="609"/>
                    <a:pt x="628" y="609"/>
                    <a:pt x="628" y="609"/>
                  </a:cubicBezTo>
                  <a:cubicBezTo>
                    <a:pt x="627" y="609"/>
                    <a:pt x="627" y="609"/>
                    <a:pt x="627" y="609"/>
                  </a:cubicBezTo>
                  <a:cubicBezTo>
                    <a:pt x="625" y="607"/>
                    <a:pt x="625" y="607"/>
                    <a:pt x="625" y="607"/>
                  </a:cubicBezTo>
                  <a:cubicBezTo>
                    <a:pt x="620" y="601"/>
                    <a:pt x="620" y="594"/>
                    <a:pt x="623" y="588"/>
                  </a:cubicBezTo>
                  <a:cubicBezTo>
                    <a:pt x="624" y="587"/>
                    <a:pt x="624" y="587"/>
                    <a:pt x="624" y="587"/>
                  </a:cubicBezTo>
                  <a:cubicBezTo>
                    <a:pt x="625" y="587"/>
                    <a:pt x="625" y="587"/>
                    <a:pt x="625" y="587"/>
                  </a:cubicBezTo>
                  <a:cubicBezTo>
                    <a:pt x="629" y="589"/>
                    <a:pt x="627" y="588"/>
                    <a:pt x="637" y="593"/>
                  </a:cubicBezTo>
                  <a:cubicBezTo>
                    <a:pt x="637" y="592"/>
                    <a:pt x="637" y="592"/>
                    <a:pt x="637" y="592"/>
                  </a:cubicBezTo>
                  <a:cubicBezTo>
                    <a:pt x="626" y="584"/>
                    <a:pt x="628" y="586"/>
                    <a:pt x="624" y="584"/>
                  </a:cubicBezTo>
                  <a:cubicBezTo>
                    <a:pt x="623" y="581"/>
                    <a:pt x="623" y="581"/>
                    <a:pt x="623" y="581"/>
                  </a:cubicBezTo>
                  <a:cubicBezTo>
                    <a:pt x="628" y="572"/>
                    <a:pt x="628" y="572"/>
                    <a:pt x="628" y="572"/>
                  </a:cubicBezTo>
                  <a:cubicBezTo>
                    <a:pt x="633" y="570"/>
                    <a:pt x="633" y="570"/>
                    <a:pt x="633" y="570"/>
                  </a:cubicBezTo>
                  <a:cubicBezTo>
                    <a:pt x="635" y="568"/>
                    <a:pt x="635" y="568"/>
                    <a:pt x="635" y="568"/>
                  </a:cubicBezTo>
                  <a:cubicBezTo>
                    <a:pt x="639" y="568"/>
                    <a:pt x="639" y="568"/>
                    <a:pt x="639" y="568"/>
                  </a:cubicBezTo>
                  <a:cubicBezTo>
                    <a:pt x="642" y="569"/>
                    <a:pt x="642" y="569"/>
                    <a:pt x="642" y="569"/>
                  </a:cubicBezTo>
                  <a:cubicBezTo>
                    <a:pt x="642" y="569"/>
                    <a:pt x="642" y="569"/>
                    <a:pt x="642" y="569"/>
                  </a:cubicBezTo>
                  <a:cubicBezTo>
                    <a:pt x="641" y="566"/>
                    <a:pt x="641" y="566"/>
                    <a:pt x="641" y="566"/>
                  </a:cubicBezTo>
                  <a:cubicBezTo>
                    <a:pt x="641" y="565"/>
                    <a:pt x="641" y="565"/>
                    <a:pt x="641" y="565"/>
                  </a:cubicBezTo>
                  <a:cubicBezTo>
                    <a:pt x="644" y="561"/>
                    <a:pt x="646" y="561"/>
                    <a:pt x="651" y="559"/>
                  </a:cubicBezTo>
                  <a:cubicBezTo>
                    <a:pt x="651" y="558"/>
                    <a:pt x="651" y="558"/>
                    <a:pt x="651" y="558"/>
                  </a:cubicBezTo>
                  <a:cubicBezTo>
                    <a:pt x="654" y="556"/>
                    <a:pt x="659" y="555"/>
                    <a:pt x="666" y="558"/>
                  </a:cubicBezTo>
                  <a:cubicBezTo>
                    <a:pt x="669" y="561"/>
                    <a:pt x="669" y="561"/>
                    <a:pt x="669" y="561"/>
                  </a:cubicBezTo>
                  <a:cubicBezTo>
                    <a:pt x="670" y="564"/>
                    <a:pt x="671" y="569"/>
                    <a:pt x="672" y="573"/>
                  </a:cubicBezTo>
                  <a:cubicBezTo>
                    <a:pt x="673" y="576"/>
                    <a:pt x="673" y="576"/>
                    <a:pt x="673" y="576"/>
                  </a:cubicBezTo>
                  <a:cubicBezTo>
                    <a:pt x="676" y="578"/>
                    <a:pt x="675" y="577"/>
                    <a:pt x="677" y="579"/>
                  </a:cubicBezTo>
                  <a:cubicBezTo>
                    <a:pt x="678" y="581"/>
                    <a:pt x="678" y="581"/>
                    <a:pt x="678" y="581"/>
                  </a:cubicBezTo>
                  <a:cubicBezTo>
                    <a:pt x="678" y="583"/>
                    <a:pt x="678" y="583"/>
                    <a:pt x="678" y="583"/>
                  </a:cubicBezTo>
                  <a:cubicBezTo>
                    <a:pt x="678" y="585"/>
                    <a:pt x="678" y="585"/>
                    <a:pt x="678" y="585"/>
                  </a:cubicBezTo>
                  <a:cubicBezTo>
                    <a:pt x="678" y="588"/>
                    <a:pt x="678" y="589"/>
                    <a:pt x="680" y="592"/>
                  </a:cubicBezTo>
                  <a:cubicBezTo>
                    <a:pt x="681" y="594"/>
                    <a:pt x="681" y="594"/>
                    <a:pt x="681" y="594"/>
                  </a:cubicBezTo>
                  <a:cubicBezTo>
                    <a:pt x="681" y="595"/>
                    <a:pt x="681" y="595"/>
                    <a:pt x="681" y="595"/>
                  </a:cubicBezTo>
                  <a:cubicBezTo>
                    <a:pt x="681" y="596"/>
                    <a:pt x="673" y="607"/>
                    <a:pt x="671" y="611"/>
                  </a:cubicBezTo>
                  <a:cubicBezTo>
                    <a:pt x="671" y="613"/>
                    <a:pt x="671" y="613"/>
                    <a:pt x="671" y="613"/>
                  </a:cubicBezTo>
                  <a:cubicBezTo>
                    <a:pt x="676" y="606"/>
                    <a:pt x="676" y="606"/>
                    <a:pt x="676" y="606"/>
                  </a:cubicBezTo>
                  <a:cubicBezTo>
                    <a:pt x="678" y="606"/>
                    <a:pt x="678" y="606"/>
                    <a:pt x="678" y="606"/>
                  </a:cubicBezTo>
                  <a:cubicBezTo>
                    <a:pt x="678" y="607"/>
                    <a:pt x="678" y="607"/>
                    <a:pt x="678" y="607"/>
                  </a:cubicBezTo>
                  <a:cubicBezTo>
                    <a:pt x="676" y="613"/>
                    <a:pt x="675" y="613"/>
                    <a:pt x="674" y="615"/>
                  </a:cubicBezTo>
                  <a:cubicBezTo>
                    <a:pt x="674" y="616"/>
                    <a:pt x="674" y="616"/>
                    <a:pt x="674" y="616"/>
                  </a:cubicBezTo>
                  <a:cubicBezTo>
                    <a:pt x="677" y="619"/>
                    <a:pt x="677" y="619"/>
                    <a:pt x="677" y="619"/>
                  </a:cubicBezTo>
                  <a:cubicBezTo>
                    <a:pt x="676" y="619"/>
                    <a:pt x="676" y="619"/>
                    <a:pt x="676" y="619"/>
                  </a:cubicBezTo>
                  <a:cubicBezTo>
                    <a:pt x="675" y="619"/>
                    <a:pt x="675" y="619"/>
                    <a:pt x="675" y="619"/>
                  </a:cubicBezTo>
                  <a:cubicBezTo>
                    <a:pt x="675" y="619"/>
                    <a:pt x="675" y="619"/>
                    <a:pt x="675" y="619"/>
                  </a:cubicBezTo>
                  <a:cubicBezTo>
                    <a:pt x="674" y="620"/>
                    <a:pt x="674" y="620"/>
                    <a:pt x="674" y="620"/>
                  </a:cubicBezTo>
                  <a:cubicBezTo>
                    <a:pt x="674" y="622"/>
                    <a:pt x="674" y="623"/>
                    <a:pt x="674" y="625"/>
                  </a:cubicBezTo>
                  <a:cubicBezTo>
                    <a:pt x="674" y="626"/>
                    <a:pt x="674" y="626"/>
                    <a:pt x="674" y="626"/>
                  </a:cubicBezTo>
                  <a:cubicBezTo>
                    <a:pt x="674" y="626"/>
                    <a:pt x="674" y="626"/>
                    <a:pt x="674" y="626"/>
                  </a:cubicBezTo>
                  <a:cubicBezTo>
                    <a:pt x="675" y="626"/>
                    <a:pt x="675" y="626"/>
                    <a:pt x="675" y="626"/>
                  </a:cubicBezTo>
                  <a:cubicBezTo>
                    <a:pt x="676" y="625"/>
                    <a:pt x="676" y="625"/>
                    <a:pt x="676" y="625"/>
                  </a:cubicBezTo>
                  <a:cubicBezTo>
                    <a:pt x="680" y="617"/>
                    <a:pt x="681" y="617"/>
                    <a:pt x="682" y="615"/>
                  </a:cubicBezTo>
                  <a:cubicBezTo>
                    <a:pt x="683" y="615"/>
                    <a:pt x="683" y="615"/>
                    <a:pt x="683" y="615"/>
                  </a:cubicBezTo>
                  <a:cubicBezTo>
                    <a:pt x="685" y="616"/>
                    <a:pt x="685" y="616"/>
                    <a:pt x="685" y="616"/>
                  </a:cubicBezTo>
                  <a:cubicBezTo>
                    <a:pt x="686" y="616"/>
                    <a:pt x="686" y="616"/>
                    <a:pt x="686" y="616"/>
                  </a:cubicBezTo>
                  <a:cubicBezTo>
                    <a:pt x="683" y="612"/>
                    <a:pt x="683" y="612"/>
                    <a:pt x="683" y="612"/>
                  </a:cubicBezTo>
                  <a:cubicBezTo>
                    <a:pt x="683" y="611"/>
                    <a:pt x="683" y="611"/>
                    <a:pt x="683" y="611"/>
                  </a:cubicBezTo>
                  <a:cubicBezTo>
                    <a:pt x="684" y="610"/>
                    <a:pt x="684" y="609"/>
                    <a:pt x="684" y="608"/>
                  </a:cubicBezTo>
                  <a:cubicBezTo>
                    <a:pt x="686" y="607"/>
                    <a:pt x="685" y="607"/>
                    <a:pt x="686" y="606"/>
                  </a:cubicBezTo>
                  <a:cubicBezTo>
                    <a:pt x="687" y="607"/>
                    <a:pt x="687" y="607"/>
                    <a:pt x="687" y="607"/>
                  </a:cubicBezTo>
                  <a:cubicBezTo>
                    <a:pt x="688" y="609"/>
                    <a:pt x="688" y="609"/>
                    <a:pt x="688" y="611"/>
                  </a:cubicBezTo>
                  <a:cubicBezTo>
                    <a:pt x="689" y="611"/>
                    <a:pt x="689" y="611"/>
                    <a:pt x="689" y="611"/>
                  </a:cubicBezTo>
                  <a:cubicBezTo>
                    <a:pt x="691" y="610"/>
                    <a:pt x="691" y="610"/>
                    <a:pt x="691" y="610"/>
                  </a:cubicBezTo>
                  <a:cubicBezTo>
                    <a:pt x="692" y="608"/>
                    <a:pt x="692" y="608"/>
                    <a:pt x="692" y="608"/>
                  </a:cubicBezTo>
                  <a:cubicBezTo>
                    <a:pt x="693" y="610"/>
                    <a:pt x="693" y="609"/>
                    <a:pt x="696" y="613"/>
                  </a:cubicBezTo>
                  <a:cubicBezTo>
                    <a:pt x="696" y="616"/>
                    <a:pt x="695" y="617"/>
                    <a:pt x="696" y="621"/>
                  </a:cubicBezTo>
                  <a:cubicBezTo>
                    <a:pt x="699" y="626"/>
                    <a:pt x="698" y="625"/>
                    <a:pt x="700" y="627"/>
                  </a:cubicBezTo>
                  <a:cubicBezTo>
                    <a:pt x="700" y="627"/>
                    <a:pt x="700" y="627"/>
                    <a:pt x="700" y="627"/>
                  </a:cubicBezTo>
                  <a:cubicBezTo>
                    <a:pt x="700" y="626"/>
                    <a:pt x="700" y="626"/>
                    <a:pt x="700" y="625"/>
                  </a:cubicBezTo>
                  <a:cubicBezTo>
                    <a:pt x="698" y="623"/>
                    <a:pt x="698" y="622"/>
                    <a:pt x="697" y="619"/>
                  </a:cubicBezTo>
                  <a:cubicBezTo>
                    <a:pt x="698" y="613"/>
                    <a:pt x="698" y="613"/>
                    <a:pt x="698" y="613"/>
                  </a:cubicBezTo>
                  <a:cubicBezTo>
                    <a:pt x="699" y="610"/>
                    <a:pt x="699" y="610"/>
                    <a:pt x="699" y="610"/>
                  </a:cubicBezTo>
                  <a:cubicBezTo>
                    <a:pt x="701" y="611"/>
                    <a:pt x="700" y="610"/>
                    <a:pt x="702" y="612"/>
                  </a:cubicBezTo>
                  <a:cubicBezTo>
                    <a:pt x="704" y="613"/>
                    <a:pt x="703" y="613"/>
                    <a:pt x="706" y="612"/>
                  </a:cubicBezTo>
                  <a:cubicBezTo>
                    <a:pt x="710" y="616"/>
                    <a:pt x="710" y="616"/>
                    <a:pt x="710" y="616"/>
                  </a:cubicBezTo>
                  <a:cubicBezTo>
                    <a:pt x="712" y="616"/>
                    <a:pt x="712" y="616"/>
                    <a:pt x="712" y="616"/>
                  </a:cubicBezTo>
                  <a:cubicBezTo>
                    <a:pt x="712" y="615"/>
                    <a:pt x="712" y="615"/>
                    <a:pt x="712" y="615"/>
                  </a:cubicBezTo>
                  <a:cubicBezTo>
                    <a:pt x="710" y="614"/>
                    <a:pt x="710" y="614"/>
                    <a:pt x="710" y="614"/>
                  </a:cubicBezTo>
                  <a:cubicBezTo>
                    <a:pt x="707" y="612"/>
                    <a:pt x="709" y="612"/>
                    <a:pt x="704" y="610"/>
                  </a:cubicBezTo>
                  <a:cubicBezTo>
                    <a:pt x="702" y="607"/>
                    <a:pt x="702" y="607"/>
                    <a:pt x="702" y="607"/>
                  </a:cubicBezTo>
                  <a:cubicBezTo>
                    <a:pt x="702" y="605"/>
                    <a:pt x="702" y="605"/>
                    <a:pt x="702" y="605"/>
                  </a:cubicBezTo>
                  <a:cubicBezTo>
                    <a:pt x="702" y="604"/>
                    <a:pt x="702" y="603"/>
                    <a:pt x="702" y="602"/>
                  </a:cubicBezTo>
                  <a:cubicBezTo>
                    <a:pt x="708" y="594"/>
                    <a:pt x="714" y="595"/>
                    <a:pt x="719" y="596"/>
                  </a:cubicBezTo>
                  <a:cubicBezTo>
                    <a:pt x="722" y="597"/>
                    <a:pt x="722" y="597"/>
                    <a:pt x="722" y="597"/>
                  </a:cubicBezTo>
                  <a:cubicBezTo>
                    <a:pt x="725" y="600"/>
                    <a:pt x="723" y="599"/>
                    <a:pt x="727" y="602"/>
                  </a:cubicBezTo>
                  <a:cubicBezTo>
                    <a:pt x="728" y="602"/>
                    <a:pt x="728" y="602"/>
                    <a:pt x="728" y="602"/>
                  </a:cubicBezTo>
                  <a:cubicBezTo>
                    <a:pt x="730" y="602"/>
                    <a:pt x="730" y="602"/>
                    <a:pt x="730" y="602"/>
                  </a:cubicBezTo>
                  <a:cubicBezTo>
                    <a:pt x="731" y="601"/>
                    <a:pt x="731" y="601"/>
                    <a:pt x="731" y="601"/>
                  </a:cubicBezTo>
                  <a:cubicBezTo>
                    <a:pt x="733" y="602"/>
                    <a:pt x="733" y="602"/>
                    <a:pt x="733" y="602"/>
                  </a:cubicBezTo>
                  <a:cubicBezTo>
                    <a:pt x="737" y="605"/>
                    <a:pt x="737" y="605"/>
                    <a:pt x="737" y="605"/>
                  </a:cubicBezTo>
                  <a:cubicBezTo>
                    <a:pt x="739" y="607"/>
                    <a:pt x="739" y="607"/>
                    <a:pt x="739" y="607"/>
                  </a:cubicBezTo>
                  <a:cubicBezTo>
                    <a:pt x="740" y="610"/>
                    <a:pt x="740" y="610"/>
                    <a:pt x="740" y="613"/>
                  </a:cubicBezTo>
                  <a:cubicBezTo>
                    <a:pt x="740" y="614"/>
                    <a:pt x="740" y="614"/>
                    <a:pt x="740" y="614"/>
                  </a:cubicBezTo>
                  <a:cubicBezTo>
                    <a:pt x="736" y="621"/>
                    <a:pt x="736" y="621"/>
                    <a:pt x="736" y="621"/>
                  </a:cubicBezTo>
                  <a:cubicBezTo>
                    <a:pt x="735" y="622"/>
                    <a:pt x="735" y="622"/>
                    <a:pt x="735" y="622"/>
                  </a:cubicBezTo>
                  <a:cubicBezTo>
                    <a:pt x="735" y="622"/>
                    <a:pt x="730" y="633"/>
                    <a:pt x="730" y="633"/>
                  </a:cubicBezTo>
                  <a:cubicBezTo>
                    <a:pt x="731" y="633"/>
                    <a:pt x="731" y="633"/>
                    <a:pt x="731" y="633"/>
                  </a:cubicBezTo>
                  <a:cubicBezTo>
                    <a:pt x="732" y="631"/>
                    <a:pt x="733" y="628"/>
                    <a:pt x="734" y="626"/>
                  </a:cubicBezTo>
                  <a:cubicBezTo>
                    <a:pt x="736" y="623"/>
                    <a:pt x="735" y="624"/>
                    <a:pt x="739" y="620"/>
                  </a:cubicBezTo>
                  <a:cubicBezTo>
                    <a:pt x="742" y="619"/>
                    <a:pt x="742" y="619"/>
                    <a:pt x="742" y="619"/>
                  </a:cubicBezTo>
                  <a:cubicBezTo>
                    <a:pt x="745" y="619"/>
                    <a:pt x="746" y="619"/>
                    <a:pt x="749" y="621"/>
                  </a:cubicBezTo>
                  <a:cubicBezTo>
                    <a:pt x="749" y="621"/>
                    <a:pt x="749" y="621"/>
                    <a:pt x="749" y="621"/>
                  </a:cubicBezTo>
                  <a:cubicBezTo>
                    <a:pt x="750" y="623"/>
                    <a:pt x="750" y="623"/>
                    <a:pt x="750" y="623"/>
                  </a:cubicBezTo>
                  <a:cubicBezTo>
                    <a:pt x="749" y="626"/>
                    <a:pt x="749" y="626"/>
                    <a:pt x="748" y="628"/>
                  </a:cubicBezTo>
                  <a:cubicBezTo>
                    <a:pt x="746" y="630"/>
                    <a:pt x="742" y="633"/>
                    <a:pt x="742" y="633"/>
                  </a:cubicBezTo>
                  <a:cubicBezTo>
                    <a:pt x="738" y="633"/>
                    <a:pt x="738" y="633"/>
                    <a:pt x="738" y="633"/>
                  </a:cubicBezTo>
                  <a:cubicBezTo>
                    <a:pt x="738" y="634"/>
                    <a:pt x="738" y="634"/>
                    <a:pt x="738" y="634"/>
                  </a:cubicBezTo>
                  <a:cubicBezTo>
                    <a:pt x="741" y="635"/>
                    <a:pt x="741" y="635"/>
                    <a:pt x="741" y="635"/>
                  </a:cubicBezTo>
                  <a:cubicBezTo>
                    <a:pt x="744" y="634"/>
                    <a:pt x="744" y="634"/>
                    <a:pt x="744" y="634"/>
                  </a:cubicBezTo>
                  <a:cubicBezTo>
                    <a:pt x="744" y="635"/>
                    <a:pt x="744" y="635"/>
                    <a:pt x="744" y="635"/>
                  </a:cubicBezTo>
                  <a:cubicBezTo>
                    <a:pt x="743" y="638"/>
                    <a:pt x="743" y="638"/>
                    <a:pt x="743" y="638"/>
                  </a:cubicBezTo>
                  <a:cubicBezTo>
                    <a:pt x="742" y="640"/>
                    <a:pt x="742" y="640"/>
                    <a:pt x="742" y="640"/>
                  </a:cubicBezTo>
                  <a:cubicBezTo>
                    <a:pt x="743" y="644"/>
                    <a:pt x="743" y="644"/>
                    <a:pt x="740" y="650"/>
                  </a:cubicBezTo>
                  <a:cubicBezTo>
                    <a:pt x="741" y="651"/>
                    <a:pt x="741" y="651"/>
                    <a:pt x="741" y="651"/>
                  </a:cubicBezTo>
                  <a:cubicBezTo>
                    <a:pt x="743" y="646"/>
                    <a:pt x="743" y="646"/>
                    <a:pt x="743" y="646"/>
                  </a:cubicBezTo>
                  <a:cubicBezTo>
                    <a:pt x="744" y="641"/>
                    <a:pt x="744" y="639"/>
                    <a:pt x="746" y="635"/>
                  </a:cubicBezTo>
                  <a:cubicBezTo>
                    <a:pt x="747" y="634"/>
                    <a:pt x="747" y="634"/>
                    <a:pt x="747" y="634"/>
                  </a:cubicBezTo>
                  <a:cubicBezTo>
                    <a:pt x="750" y="634"/>
                    <a:pt x="750" y="634"/>
                    <a:pt x="750" y="634"/>
                  </a:cubicBezTo>
                  <a:cubicBezTo>
                    <a:pt x="752" y="632"/>
                    <a:pt x="752" y="632"/>
                    <a:pt x="752" y="632"/>
                  </a:cubicBezTo>
                  <a:cubicBezTo>
                    <a:pt x="753" y="631"/>
                    <a:pt x="753" y="631"/>
                    <a:pt x="753" y="631"/>
                  </a:cubicBezTo>
                  <a:cubicBezTo>
                    <a:pt x="754" y="631"/>
                    <a:pt x="754" y="631"/>
                    <a:pt x="754" y="631"/>
                  </a:cubicBezTo>
                  <a:cubicBezTo>
                    <a:pt x="755" y="632"/>
                    <a:pt x="755" y="632"/>
                    <a:pt x="755" y="632"/>
                  </a:cubicBezTo>
                  <a:cubicBezTo>
                    <a:pt x="755" y="633"/>
                    <a:pt x="755" y="633"/>
                    <a:pt x="755" y="633"/>
                  </a:cubicBezTo>
                  <a:cubicBezTo>
                    <a:pt x="753" y="638"/>
                    <a:pt x="754" y="636"/>
                    <a:pt x="750" y="644"/>
                  </a:cubicBezTo>
                  <a:cubicBezTo>
                    <a:pt x="751" y="643"/>
                    <a:pt x="751" y="643"/>
                    <a:pt x="751" y="643"/>
                  </a:cubicBezTo>
                  <a:cubicBezTo>
                    <a:pt x="753" y="640"/>
                    <a:pt x="752" y="642"/>
                    <a:pt x="755" y="638"/>
                  </a:cubicBezTo>
                  <a:cubicBezTo>
                    <a:pt x="756" y="640"/>
                    <a:pt x="756" y="640"/>
                    <a:pt x="756" y="640"/>
                  </a:cubicBezTo>
                  <a:cubicBezTo>
                    <a:pt x="758" y="641"/>
                    <a:pt x="758" y="641"/>
                    <a:pt x="758" y="641"/>
                  </a:cubicBezTo>
                  <a:cubicBezTo>
                    <a:pt x="759" y="645"/>
                    <a:pt x="759" y="645"/>
                    <a:pt x="759" y="645"/>
                  </a:cubicBezTo>
                  <a:cubicBezTo>
                    <a:pt x="760" y="647"/>
                    <a:pt x="760" y="647"/>
                    <a:pt x="761" y="648"/>
                  </a:cubicBezTo>
                  <a:cubicBezTo>
                    <a:pt x="761" y="646"/>
                    <a:pt x="761" y="647"/>
                    <a:pt x="760" y="641"/>
                  </a:cubicBezTo>
                  <a:cubicBezTo>
                    <a:pt x="760" y="639"/>
                    <a:pt x="760" y="639"/>
                    <a:pt x="760" y="639"/>
                  </a:cubicBezTo>
                  <a:cubicBezTo>
                    <a:pt x="761" y="638"/>
                    <a:pt x="763" y="636"/>
                    <a:pt x="764" y="634"/>
                  </a:cubicBezTo>
                  <a:cubicBezTo>
                    <a:pt x="767" y="636"/>
                    <a:pt x="766" y="635"/>
                    <a:pt x="768" y="637"/>
                  </a:cubicBezTo>
                  <a:cubicBezTo>
                    <a:pt x="768" y="637"/>
                    <a:pt x="768" y="637"/>
                    <a:pt x="768" y="637"/>
                  </a:cubicBezTo>
                  <a:cubicBezTo>
                    <a:pt x="776" y="637"/>
                    <a:pt x="782" y="641"/>
                    <a:pt x="783" y="648"/>
                  </a:cubicBezTo>
                  <a:cubicBezTo>
                    <a:pt x="783" y="650"/>
                    <a:pt x="783" y="650"/>
                    <a:pt x="783" y="650"/>
                  </a:cubicBezTo>
                  <a:cubicBezTo>
                    <a:pt x="781" y="654"/>
                    <a:pt x="781" y="653"/>
                    <a:pt x="780" y="654"/>
                  </a:cubicBezTo>
                  <a:cubicBezTo>
                    <a:pt x="779" y="655"/>
                    <a:pt x="779" y="655"/>
                    <a:pt x="779" y="655"/>
                  </a:cubicBezTo>
                  <a:cubicBezTo>
                    <a:pt x="776" y="654"/>
                    <a:pt x="776" y="654"/>
                    <a:pt x="776" y="654"/>
                  </a:cubicBezTo>
                  <a:cubicBezTo>
                    <a:pt x="775" y="655"/>
                    <a:pt x="775" y="655"/>
                    <a:pt x="775" y="655"/>
                  </a:cubicBezTo>
                  <a:cubicBezTo>
                    <a:pt x="771" y="659"/>
                    <a:pt x="772" y="660"/>
                    <a:pt x="768" y="663"/>
                  </a:cubicBezTo>
                  <a:cubicBezTo>
                    <a:pt x="767" y="664"/>
                    <a:pt x="767" y="664"/>
                    <a:pt x="767" y="664"/>
                  </a:cubicBezTo>
                  <a:cubicBezTo>
                    <a:pt x="771" y="664"/>
                    <a:pt x="771" y="664"/>
                    <a:pt x="771" y="664"/>
                  </a:cubicBezTo>
                  <a:cubicBezTo>
                    <a:pt x="772" y="663"/>
                    <a:pt x="772" y="663"/>
                    <a:pt x="772" y="663"/>
                  </a:cubicBezTo>
                  <a:cubicBezTo>
                    <a:pt x="773" y="660"/>
                    <a:pt x="772" y="661"/>
                    <a:pt x="774" y="658"/>
                  </a:cubicBezTo>
                  <a:cubicBezTo>
                    <a:pt x="777" y="656"/>
                    <a:pt x="777" y="656"/>
                    <a:pt x="777" y="656"/>
                  </a:cubicBezTo>
                  <a:cubicBezTo>
                    <a:pt x="781" y="659"/>
                    <a:pt x="781" y="659"/>
                    <a:pt x="781" y="659"/>
                  </a:cubicBezTo>
                  <a:cubicBezTo>
                    <a:pt x="783" y="659"/>
                    <a:pt x="783" y="659"/>
                    <a:pt x="783" y="659"/>
                  </a:cubicBezTo>
                  <a:cubicBezTo>
                    <a:pt x="785" y="656"/>
                    <a:pt x="785" y="657"/>
                    <a:pt x="787" y="655"/>
                  </a:cubicBezTo>
                  <a:cubicBezTo>
                    <a:pt x="788" y="654"/>
                    <a:pt x="788" y="654"/>
                    <a:pt x="788" y="654"/>
                  </a:cubicBezTo>
                  <a:cubicBezTo>
                    <a:pt x="788" y="654"/>
                    <a:pt x="788" y="654"/>
                    <a:pt x="788" y="654"/>
                  </a:cubicBezTo>
                  <a:cubicBezTo>
                    <a:pt x="789" y="656"/>
                    <a:pt x="789" y="656"/>
                    <a:pt x="789" y="656"/>
                  </a:cubicBezTo>
                  <a:cubicBezTo>
                    <a:pt x="791" y="663"/>
                    <a:pt x="788" y="665"/>
                    <a:pt x="785" y="669"/>
                  </a:cubicBezTo>
                  <a:cubicBezTo>
                    <a:pt x="783" y="671"/>
                    <a:pt x="783" y="671"/>
                    <a:pt x="783" y="671"/>
                  </a:cubicBezTo>
                  <a:cubicBezTo>
                    <a:pt x="781" y="672"/>
                    <a:pt x="782" y="671"/>
                    <a:pt x="779" y="673"/>
                  </a:cubicBezTo>
                  <a:cubicBezTo>
                    <a:pt x="777" y="675"/>
                    <a:pt x="778" y="675"/>
                    <a:pt x="776" y="677"/>
                  </a:cubicBezTo>
                  <a:cubicBezTo>
                    <a:pt x="777" y="679"/>
                    <a:pt x="777" y="679"/>
                    <a:pt x="777" y="679"/>
                  </a:cubicBezTo>
                  <a:cubicBezTo>
                    <a:pt x="777" y="679"/>
                    <a:pt x="777" y="679"/>
                    <a:pt x="777" y="679"/>
                  </a:cubicBezTo>
                  <a:cubicBezTo>
                    <a:pt x="779" y="676"/>
                    <a:pt x="778" y="677"/>
                    <a:pt x="780" y="674"/>
                  </a:cubicBezTo>
                  <a:cubicBezTo>
                    <a:pt x="781" y="673"/>
                    <a:pt x="781" y="673"/>
                    <a:pt x="781" y="673"/>
                  </a:cubicBezTo>
                  <a:cubicBezTo>
                    <a:pt x="781" y="673"/>
                    <a:pt x="781" y="673"/>
                    <a:pt x="781" y="673"/>
                  </a:cubicBezTo>
                  <a:cubicBezTo>
                    <a:pt x="782" y="674"/>
                    <a:pt x="782" y="674"/>
                    <a:pt x="782" y="674"/>
                  </a:cubicBezTo>
                  <a:cubicBezTo>
                    <a:pt x="782" y="675"/>
                    <a:pt x="782" y="675"/>
                    <a:pt x="782" y="675"/>
                  </a:cubicBezTo>
                  <a:cubicBezTo>
                    <a:pt x="782" y="679"/>
                    <a:pt x="783" y="676"/>
                    <a:pt x="781" y="687"/>
                  </a:cubicBezTo>
                  <a:cubicBezTo>
                    <a:pt x="781" y="687"/>
                    <a:pt x="781" y="687"/>
                    <a:pt x="781" y="687"/>
                  </a:cubicBezTo>
                  <a:cubicBezTo>
                    <a:pt x="783" y="681"/>
                    <a:pt x="784" y="679"/>
                    <a:pt x="786" y="672"/>
                  </a:cubicBezTo>
                  <a:cubicBezTo>
                    <a:pt x="789" y="667"/>
                    <a:pt x="793" y="665"/>
                    <a:pt x="797" y="663"/>
                  </a:cubicBezTo>
                  <a:cubicBezTo>
                    <a:pt x="799" y="664"/>
                    <a:pt x="799" y="664"/>
                    <a:pt x="799" y="664"/>
                  </a:cubicBezTo>
                  <a:cubicBezTo>
                    <a:pt x="800" y="665"/>
                    <a:pt x="800" y="665"/>
                    <a:pt x="800" y="665"/>
                  </a:cubicBezTo>
                  <a:cubicBezTo>
                    <a:pt x="802" y="666"/>
                    <a:pt x="802" y="666"/>
                    <a:pt x="802" y="666"/>
                  </a:cubicBezTo>
                  <a:cubicBezTo>
                    <a:pt x="804" y="665"/>
                    <a:pt x="804" y="665"/>
                    <a:pt x="804" y="665"/>
                  </a:cubicBezTo>
                  <a:cubicBezTo>
                    <a:pt x="805" y="665"/>
                    <a:pt x="805" y="665"/>
                    <a:pt x="805" y="665"/>
                  </a:cubicBezTo>
                  <a:cubicBezTo>
                    <a:pt x="806" y="666"/>
                    <a:pt x="806" y="666"/>
                    <a:pt x="806" y="666"/>
                  </a:cubicBezTo>
                  <a:cubicBezTo>
                    <a:pt x="810" y="671"/>
                    <a:pt x="811" y="669"/>
                    <a:pt x="814" y="672"/>
                  </a:cubicBezTo>
                  <a:cubicBezTo>
                    <a:pt x="815" y="673"/>
                    <a:pt x="815" y="673"/>
                    <a:pt x="815" y="674"/>
                  </a:cubicBezTo>
                  <a:cubicBezTo>
                    <a:pt x="815" y="676"/>
                    <a:pt x="815" y="676"/>
                    <a:pt x="815" y="676"/>
                  </a:cubicBezTo>
                  <a:cubicBezTo>
                    <a:pt x="815" y="677"/>
                    <a:pt x="815" y="677"/>
                    <a:pt x="815" y="677"/>
                  </a:cubicBezTo>
                  <a:cubicBezTo>
                    <a:pt x="814" y="678"/>
                    <a:pt x="814" y="678"/>
                    <a:pt x="814" y="678"/>
                  </a:cubicBezTo>
                  <a:cubicBezTo>
                    <a:pt x="813" y="678"/>
                    <a:pt x="813" y="678"/>
                    <a:pt x="813" y="678"/>
                  </a:cubicBezTo>
                  <a:cubicBezTo>
                    <a:pt x="812" y="679"/>
                    <a:pt x="812" y="679"/>
                    <a:pt x="810" y="681"/>
                  </a:cubicBezTo>
                  <a:cubicBezTo>
                    <a:pt x="809" y="682"/>
                    <a:pt x="807" y="682"/>
                    <a:pt x="805" y="683"/>
                  </a:cubicBezTo>
                  <a:cubicBezTo>
                    <a:pt x="801" y="684"/>
                    <a:pt x="799" y="686"/>
                    <a:pt x="796" y="689"/>
                  </a:cubicBezTo>
                  <a:cubicBezTo>
                    <a:pt x="796" y="690"/>
                    <a:pt x="796" y="690"/>
                    <a:pt x="796" y="690"/>
                  </a:cubicBezTo>
                  <a:cubicBezTo>
                    <a:pt x="798" y="691"/>
                    <a:pt x="798" y="691"/>
                    <a:pt x="798" y="691"/>
                  </a:cubicBezTo>
                  <a:cubicBezTo>
                    <a:pt x="799" y="690"/>
                    <a:pt x="799" y="690"/>
                    <a:pt x="799" y="690"/>
                  </a:cubicBezTo>
                  <a:cubicBezTo>
                    <a:pt x="801" y="687"/>
                    <a:pt x="801" y="687"/>
                    <a:pt x="801" y="687"/>
                  </a:cubicBezTo>
                  <a:cubicBezTo>
                    <a:pt x="804" y="686"/>
                    <a:pt x="805" y="686"/>
                    <a:pt x="809" y="685"/>
                  </a:cubicBezTo>
                  <a:cubicBezTo>
                    <a:pt x="810" y="685"/>
                    <a:pt x="810" y="685"/>
                    <a:pt x="810" y="685"/>
                  </a:cubicBezTo>
                  <a:cubicBezTo>
                    <a:pt x="811" y="685"/>
                    <a:pt x="811" y="685"/>
                    <a:pt x="811" y="685"/>
                  </a:cubicBezTo>
                  <a:cubicBezTo>
                    <a:pt x="811" y="686"/>
                    <a:pt x="811" y="686"/>
                    <a:pt x="811" y="687"/>
                  </a:cubicBezTo>
                  <a:cubicBezTo>
                    <a:pt x="811" y="688"/>
                    <a:pt x="811" y="688"/>
                    <a:pt x="811" y="688"/>
                  </a:cubicBezTo>
                  <a:cubicBezTo>
                    <a:pt x="810" y="689"/>
                    <a:pt x="810" y="689"/>
                    <a:pt x="810" y="689"/>
                  </a:cubicBezTo>
                  <a:cubicBezTo>
                    <a:pt x="808" y="692"/>
                    <a:pt x="808" y="692"/>
                    <a:pt x="808" y="692"/>
                  </a:cubicBezTo>
                  <a:cubicBezTo>
                    <a:pt x="809" y="693"/>
                    <a:pt x="809" y="693"/>
                    <a:pt x="809" y="693"/>
                  </a:cubicBezTo>
                  <a:cubicBezTo>
                    <a:pt x="811" y="694"/>
                    <a:pt x="811" y="694"/>
                    <a:pt x="811" y="694"/>
                  </a:cubicBezTo>
                  <a:cubicBezTo>
                    <a:pt x="812" y="693"/>
                    <a:pt x="812" y="693"/>
                    <a:pt x="812" y="693"/>
                  </a:cubicBezTo>
                  <a:cubicBezTo>
                    <a:pt x="813" y="691"/>
                    <a:pt x="813" y="691"/>
                    <a:pt x="813" y="691"/>
                  </a:cubicBezTo>
                  <a:cubicBezTo>
                    <a:pt x="814" y="690"/>
                    <a:pt x="814" y="690"/>
                    <a:pt x="814" y="690"/>
                  </a:cubicBezTo>
                  <a:cubicBezTo>
                    <a:pt x="815" y="689"/>
                    <a:pt x="815" y="689"/>
                    <a:pt x="815" y="689"/>
                  </a:cubicBezTo>
                  <a:cubicBezTo>
                    <a:pt x="816" y="689"/>
                    <a:pt x="816" y="689"/>
                    <a:pt x="816" y="689"/>
                  </a:cubicBezTo>
                  <a:cubicBezTo>
                    <a:pt x="817" y="688"/>
                    <a:pt x="817" y="688"/>
                    <a:pt x="817" y="688"/>
                  </a:cubicBezTo>
                  <a:cubicBezTo>
                    <a:pt x="817" y="687"/>
                    <a:pt x="817" y="687"/>
                    <a:pt x="817" y="687"/>
                  </a:cubicBezTo>
                  <a:cubicBezTo>
                    <a:pt x="816" y="686"/>
                    <a:pt x="816" y="686"/>
                    <a:pt x="816" y="686"/>
                  </a:cubicBezTo>
                  <a:cubicBezTo>
                    <a:pt x="816" y="686"/>
                    <a:pt x="816" y="686"/>
                    <a:pt x="816" y="686"/>
                  </a:cubicBezTo>
                  <a:cubicBezTo>
                    <a:pt x="817" y="683"/>
                    <a:pt x="817" y="683"/>
                    <a:pt x="818" y="681"/>
                  </a:cubicBezTo>
                  <a:cubicBezTo>
                    <a:pt x="819" y="681"/>
                    <a:pt x="819" y="681"/>
                    <a:pt x="819" y="681"/>
                  </a:cubicBezTo>
                  <a:cubicBezTo>
                    <a:pt x="821" y="682"/>
                    <a:pt x="821" y="682"/>
                    <a:pt x="821" y="682"/>
                  </a:cubicBezTo>
                  <a:cubicBezTo>
                    <a:pt x="827" y="691"/>
                    <a:pt x="828" y="693"/>
                    <a:pt x="829" y="698"/>
                  </a:cubicBezTo>
                  <a:cubicBezTo>
                    <a:pt x="828" y="700"/>
                    <a:pt x="828" y="699"/>
                    <a:pt x="828" y="700"/>
                  </a:cubicBezTo>
                  <a:cubicBezTo>
                    <a:pt x="828" y="701"/>
                    <a:pt x="828" y="701"/>
                    <a:pt x="828" y="701"/>
                  </a:cubicBezTo>
                  <a:cubicBezTo>
                    <a:pt x="827" y="701"/>
                    <a:pt x="827" y="701"/>
                    <a:pt x="827" y="701"/>
                  </a:cubicBezTo>
                  <a:cubicBezTo>
                    <a:pt x="821" y="699"/>
                    <a:pt x="821" y="699"/>
                    <a:pt x="821" y="699"/>
                  </a:cubicBezTo>
                  <a:cubicBezTo>
                    <a:pt x="819" y="699"/>
                    <a:pt x="819" y="699"/>
                    <a:pt x="819" y="699"/>
                  </a:cubicBezTo>
                  <a:cubicBezTo>
                    <a:pt x="818" y="700"/>
                    <a:pt x="818" y="700"/>
                    <a:pt x="818" y="700"/>
                  </a:cubicBezTo>
                  <a:cubicBezTo>
                    <a:pt x="817" y="701"/>
                    <a:pt x="817" y="701"/>
                    <a:pt x="816" y="703"/>
                  </a:cubicBezTo>
                  <a:cubicBezTo>
                    <a:pt x="815" y="703"/>
                    <a:pt x="815" y="703"/>
                    <a:pt x="815" y="703"/>
                  </a:cubicBezTo>
                  <a:cubicBezTo>
                    <a:pt x="812" y="703"/>
                    <a:pt x="812" y="703"/>
                    <a:pt x="812" y="703"/>
                  </a:cubicBezTo>
                  <a:cubicBezTo>
                    <a:pt x="808" y="705"/>
                    <a:pt x="807" y="706"/>
                    <a:pt x="805" y="706"/>
                  </a:cubicBezTo>
                  <a:cubicBezTo>
                    <a:pt x="805" y="707"/>
                    <a:pt x="805" y="707"/>
                    <a:pt x="805" y="707"/>
                  </a:cubicBezTo>
                  <a:cubicBezTo>
                    <a:pt x="807" y="707"/>
                    <a:pt x="807" y="707"/>
                    <a:pt x="807" y="707"/>
                  </a:cubicBezTo>
                  <a:cubicBezTo>
                    <a:pt x="810" y="706"/>
                    <a:pt x="810" y="706"/>
                    <a:pt x="810" y="706"/>
                  </a:cubicBezTo>
                  <a:cubicBezTo>
                    <a:pt x="813" y="705"/>
                    <a:pt x="813" y="705"/>
                    <a:pt x="813" y="705"/>
                  </a:cubicBezTo>
                  <a:cubicBezTo>
                    <a:pt x="819" y="709"/>
                    <a:pt x="819" y="709"/>
                    <a:pt x="819" y="709"/>
                  </a:cubicBezTo>
                  <a:cubicBezTo>
                    <a:pt x="820" y="709"/>
                    <a:pt x="820" y="709"/>
                    <a:pt x="820" y="709"/>
                  </a:cubicBezTo>
                  <a:cubicBezTo>
                    <a:pt x="821" y="709"/>
                    <a:pt x="821" y="709"/>
                    <a:pt x="821" y="709"/>
                  </a:cubicBezTo>
                  <a:cubicBezTo>
                    <a:pt x="827" y="708"/>
                    <a:pt x="832" y="711"/>
                    <a:pt x="834" y="715"/>
                  </a:cubicBezTo>
                  <a:cubicBezTo>
                    <a:pt x="834" y="716"/>
                    <a:pt x="834" y="716"/>
                    <a:pt x="834" y="718"/>
                  </a:cubicBezTo>
                  <a:cubicBezTo>
                    <a:pt x="834" y="718"/>
                    <a:pt x="834" y="718"/>
                    <a:pt x="834" y="718"/>
                  </a:cubicBezTo>
                  <a:cubicBezTo>
                    <a:pt x="833" y="719"/>
                    <a:pt x="833" y="719"/>
                    <a:pt x="833" y="719"/>
                  </a:cubicBezTo>
                  <a:cubicBezTo>
                    <a:pt x="830" y="719"/>
                    <a:pt x="829" y="719"/>
                    <a:pt x="827" y="718"/>
                  </a:cubicBezTo>
                  <a:cubicBezTo>
                    <a:pt x="825" y="718"/>
                    <a:pt x="825" y="718"/>
                    <a:pt x="825" y="718"/>
                  </a:cubicBezTo>
                  <a:cubicBezTo>
                    <a:pt x="824" y="718"/>
                    <a:pt x="824" y="718"/>
                    <a:pt x="824" y="718"/>
                  </a:cubicBezTo>
                  <a:cubicBezTo>
                    <a:pt x="821" y="717"/>
                    <a:pt x="822" y="718"/>
                    <a:pt x="820" y="716"/>
                  </a:cubicBezTo>
                  <a:cubicBezTo>
                    <a:pt x="817" y="717"/>
                    <a:pt x="817" y="717"/>
                    <a:pt x="817" y="717"/>
                  </a:cubicBezTo>
                  <a:cubicBezTo>
                    <a:pt x="815" y="716"/>
                    <a:pt x="815" y="716"/>
                    <a:pt x="815" y="716"/>
                  </a:cubicBezTo>
                  <a:cubicBezTo>
                    <a:pt x="812" y="717"/>
                    <a:pt x="812" y="717"/>
                    <a:pt x="812" y="717"/>
                  </a:cubicBezTo>
                  <a:cubicBezTo>
                    <a:pt x="808" y="721"/>
                    <a:pt x="808" y="721"/>
                    <a:pt x="808" y="721"/>
                  </a:cubicBezTo>
                  <a:cubicBezTo>
                    <a:pt x="808" y="721"/>
                    <a:pt x="808" y="721"/>
                    <a:pt x="808" y="721"/>
                  </a:cubicBezTo>
                  <a:cubicBezTo>
                    <a:pt x="815" y="718"/>
                    <a:pt x="815" y="718"/>
                    <a:pt x="815" y="718"/>
                  </a:cubicBezTo>
                  <a:cubicBezTo>
                    <a:pt x="816" y="718"/>
                    <a:pt x="816" y="718"/>
                    <a:pt x="816" y="718"/>
                  </a:cubicBezTo>
                  <a:cubicBezTo>
                    <a:pt x="818" y="719"/>
                    <a:pt x="820" y="721"/>
                    <a:pt x="822" y="722"/>
                  </a:cubicBezTo>
                  <a:cubicBezTo>
                    <a:pt x="822" y="727"/>
                    <a:pt x="822" y="726"/>
                    <a:pt x="821" y="730"/>
                  </a:cubicBezTo>
                  <a:cubicBezTo>
                    <a:pt x="819" y="730"/>
                    <a:pt x="818" y="730"/>
                    <a:pt x="816" y="729"/>
                  </a:cubicBezTo>
                  <a:cubicBezTo>
                    <a:pt x="814" y="728"/>
                    <a:pt x="814" y="728"/>
                    <a:pt x="814" y="728"/>
                  </a:cubicBezTo>
                  <a:cubicBezTo>
                    <a:pt x="813" y="729"/>
                    <a:pt x="813" y="729"/>
                    <a:pt x="813" y="729"/>
                  </a:cubicBezTo>
                  <a:cubicBezTo>
                    <a:pt x="812" y="730"/>
                    <a:pt x="812" y="730"/>
                    <a:pt x="812" y="730"/>
                  </a:cubicBezTo>
                  <a:cubicBezTo>
                    <a:pt x="811" y="730"/>
                    <a:pt x="811" y="730"/>
                    <a:pt x="811" y="730"/>
                  </a:cubicBezTo>
                  <a:cubicBezTo>
                    <a:pt x="806" y="728"/>
                    <a:pt x="806" y="728"/>
                    <a:pt x="806" y="728"/>
                  </a:cubicBezTo>
                  <a:cubicBezTo>
                    <a:pt x="804" y="728"/>
                    <a:pt x="804" y="728"/>
                    <a:pt x="804" y="728"/>
                  </a:cubicBezTo>
                  <a:cubicBezTo>
                    <a:pt x="804" y="728"/>
                    <a:pt x="804" y="728"/>
                    <a:pt x="804" y="728"/>
                  </a:cubicBezTo>
                  <a:cubicBezTo>
                    <a:pt x="804" y="728"/>
                    <a:pt x="804" y="728"/>
                    <a:pt x="804" y="728"/>
                  </a:cubicBezTo>
                  <a:cubicBezTo>
                    <a:pt x="809" y="731"/>
                    <a:pt x="809" y="731"/>
                    <a:pt x="809" y="731"/>
                  </a:cubicBezTo>
                  <a:cubicBezTo>
                    <a:pt x="814" y="732"/>
                    <a:pt x="813" y="731"/>
                    <a:pt x="815" y="732"/>
                  </a:cubicBezTo>
                  <a:cubicBezTo>
                    <a:pt x="817" y="733"/>
                    <a:pt x="817" y="733"/>
                    <a:pt x="818" y="734"/>
                  </a:cubicBezTo>
                  <a:cubicBezTo>
                    <a:pt x="818" y="736"/>
                    <a:pt x="818" y="736"/>
                    <a:pt x="818" y="736"/>
                  </a:cubicBezTo>
                  <a:cubicBezTo>
                    <a:pt x="819" y="738"/>
                    <a:pt x="819" y="738"/>
                    <a:pt x="819" y="738"/>
                  </a:cubicBezTo>
                  <a:cubicBezTo>
                    <a:pt x="820" y="738"/>
                    <a:pt x="820" y="738"/>
                    <a:pt x="820" y="738"/>
                  </a:cubicBezTo>
                  <a:cubicBezTo>
                    <a:pt x="821" y="738"/>
                    <a:pt x="821" y="738"/>
                    <a:pt x="821" y="738"/>
                  </a:cubicBezTo>
                  <a:cubicBezTo>
                    <a:pt x="822" y="738"/>
                    <a:pt x="822" y="738"/>
                    <a:pt x="822" y="738"/>
                  </a:cubicBezTo>
                  <a:cubicBezTo>
                    <a:pt x="823" y="738"/>
                    <a:pt x="823" y="738"/>
                    <a:pt x="823" y="738"/>
                  </a:cubicBezTo>
                  <a:cubicBezTo>
                    <a:pt x="824" y="738"/>
                    <a:pt x="824" y="738"/>
                    <a:pt x="825" y="739"/>
                  </a:cubicBezTo>
                  <a:cubicBezTo>
                    <a:pt x="827" y="740"/>
                    <a:pt x="827" y="740"/>
                    <a:pt x="827" y="740"/>
                  </a:cubicBezTo>
                  <a:cubicBezTo>
                    <a:pt x="828" y="740"/>
                    <a:pt x="828" y="740"/>
                    <a:pt x="828" y="740"/>
                  </a:cubicBezTo>
                  <a:cubicBezTo>
                    <a:pt x="830" y="740"/>
                    <a:pt x="830" y="740"/>
                    <a:pt x="832" y="740"/>
                  </a:cubicBezTo>
                  <a:cubicBezTo>
                    <a:pt x="833" y="740"/>
                    <a:pt x="833" y="740"/>
                    <a:pt x="833" y="740"/>
                  </a:cubicBezTo>
                  <a:cubicBezTo>
                    <a:pt x="834" y="741"/>
                    <a:pt x="834" y="741"/>
                    <a:pt x="834" y="741"/>
                  </a:cubicBezTo>
                  <a:cubicBezTo>
                    <a:pt x="833" y="741"/>
                    <a:pt x="833" y="741"/>
                    <a:pt x="833" y="741"/>
                  </a:cubicBezTo>
                  <a:cubicBezTo>
                    <a:pt x="830" y="743"/>
                    <a:pt x="830" y="743"/>
                    <a:pt x="830" y="743"/>
                  </a:cubicBezTo>
                  <a:cubicBezTo>
                    <a:pt x="830" y="744"/>
                    <a:pt x="830" y="744"/>
                    <a:pt x="830" y="744"/>
                  </a:cubicBezTo>
                  <a:cubicBezTo>
                    <a:pt x="832" y="747"/>
                    <a:pt x="831" y="746"/>
                    <a:pt x="832" y="748"/>
                  </a:cubicBezTo>
                  <a:cubicBezTo>
                    <a:pt x="832" y="749"/>
                    <a:pt x="832" y="749"/>
                    <a:pt x="832" y="749"/>
                  </a:cubicBezTo>
                  <a:cubicBezTo>
                    <a:pt x="832" y="750"/>
                    <a:pt x="832" y="751"/>
                    <a:pt x="831" y="752"/>
                  </a:cubicBezTo>
                  <a:cubicBezTo>
                    <a:pt x="832" y="752"/>
                    <a:pt x="832" y="752"/>
                    <a:pt x="832" y="752"/>
                  </a:cubicBezTo>
                  <a:cubicBezTo>
                    <a:pt x="833" y="750"/>
                    <a:pt x="833" y="750"/>
                    <a:pt x="833" y="750"/>
                  </a:cubicBezTo>
                  <a:cubicBezTo>
                    <a:pt x="834" y="751"/>
                    <a:pt x="834" y="751"/>
                    <a:pt x="834" y="751"/>
                  </a:cubicBezTo>
                  <a:cubicBezTo>
                    <a:pt x="834" y="753"/>
                    <a:pt x="834" y="753"/>
                    <a:pt x="834" y="753"/>
                  </a:cubicBezTo>
                  <a:cubicBezTo>
                    <a:pt x="834" y="753"/>
                    <a:pt x="834" y="753"/>
                    <a:pt x="834" y="753"/>
                  </a:cubicBezTo>
                  <a:cubicBezTo>
                    <a:pt x="835" y="751"/>
                    <a:pt x="835" y="751"/>
                    <a:pt x="835" y="751"/>
                  </a:cubicBezTo>
                  <a:cubicBezTo>
                    <a:pt x="835" y="748"/>
                    <a:pt x="835" y="748"/>
                    <a:pt x="835" y="748"/>
                  </a:cubicBezTo>
                  <a:cubicBezTo>
                    <a:pt x="836" y="747"/>
                    <a:pt x="836" y="747"/>
                    <a:pt x="836" y="747"/>
                  </a:cubicBezTo>
                  <a:cubicBezTo>
                    <a:pt x="839" y="746"/>
                    <a:pt x="839" y="746"/>
                    <a:pt x="839" y="746"/>
                  </a:cubicBezTo>
                  <a:cubicBezTo>
                    <a:pt x="839" y="752"/>
                    <a:pt x="839" y="751"/>
                    <a:pt x="839" y="753"/>
                  </a:cubicBezTo>
                  <a:cubicBezTo>
                    <a:pt x="837" y="757"/>
                    <a:pt x="837" y="757"/>
                    <a:pt x="837" y="757"/>
                  </a:cubicBezTo>
                  <a:cubicBezTo>
                    <a:pt x="836" y="758"/>
                    <a:pt x="836" y="758"/>
                    <a:pt x="836" y="758"/>
                  </a:cubicBezTo>
                  <a:cubicBezTo>
                    <a:pt x="836" y="759"/>
                    <a:pt x="836" y="759"/>
                    <a:pt x="836" y="759"/>
                  </a:cubicBezTo>
                  <a:cubicBezTo>
                    <a:pt x="837" y="759"/>
                    <a:pt x="837" y="759"/>
                    <a:pt x="837" y="759"/>
                  </a:cubicBezTo>
                  <a:cubicBezTo>
                    <a:pt x="837" y="759"/>
                    <a:pt x="837" y="759"/>
                    <a:pt x="837" y="759"/>
                  </a:cubicBezTo>
                  <a:cubicBezTo>
                    <a:pt x="838" y="759"/>
                    <a:pt x="838" y="759"/>
                    <a:pt x="838" y="759"/>
                  </a:cubicBezTo>
                  <a:cubicBezTo>
                    <a:pt x="839" y="756"/>
                    <a:pt x="839" y="756"/>
                    <a:pt x="839" y="756"/>
                  </a:cubicBezTo>
                  <a:cubicBezTo>
                    <a:pt x="842" y="752"/>
                    <a:pt x="842" y="752"/>
                    <a:pt x="842" y="752"/>
                  </a:cubicBezTo>
                  <a:cubicBezTo>
                    <a:pt x="842" y="752"/>
                    <a:pt x="842" y="752"/>
                    <a:pt x="842" y="752"/>
                  </a:cubicBezTo>
                  <a:cubicBezTo>
                    <a:pt x="842" y="753"/>
                    <a:pt x="842" y="753"/>
                    <a:pt x="842" y="756"/>
                  </a:cubicBezTo>
                  <a:cubicBezTo>
                    <a:pt x="843" y="757"/>
                    <a:pt x="843" y="757"/>
                    <a:pt x="843" y="757"/>
                  </a:cubicBezTo>
                  <a:cubicBezTo>
                    <a:pt x="845" y="755"/>
                    <a:pt x="844" y="756"/>
                    <a:pt x="845" y="755"/>
                  </a:cubicBezTo>
                  <a:cubicBezTo>
                    <a:pt x="847" y="755"/>
                    <a:pt x="847" y="755"/>
                    <a:pt x="847" y="755"/>
                  </a:cubicBezTo>
                  <a:cubicBezTo>
                    <a:pt x="847" y="755"/>
                    <a:pt x="847" y="755"/>
                    <a:pt x="847" y="755"/>
                  </a:cubicBezTo>
                  <a:cubicBezTo>
                    <a:pt x="847" y="756"/>
                    <a:pt x="847" y="756"/>
                    <a:pt x="847" y="756"/>
                  </a:cubicBezTo>
                  <a:cubicBezTo>
                    <a:pt x="847" y="760"/>
                    <a:pt x="847" y="760"/>
                    <a:pt x="847" y="760"/>
                  </a:cubicBezTo>
                  <a:cubicBezTo>
                    <a:pt x="847" y="761"/>
                    <a:pt x="847" y="761"/>
                    <a:pt x="847" y="761"/>
                  </a:cubicBezTo>
                  <a:cubicBezTo>
                    <a:pt x="848" y="764"/>
                    <a:pt x="848" y="764"/>
                    <a:pt x="848" y="764"/>
                  </a:cubicBezTo>
                  <a:cubicBezTo>
                    <a:pt x="849" y="764"/>
                    <a:pt x="849" y="764"/>
                    <a:pt x="849" y="764"/>
                  </a:cubicBezTo>
                  <a:cubicBezTo>
                    <a:pt x="848" y="762"/>
                    <a:pt x="848" y="762"/>
                    <a:pt x="848" y="759"/>
                  </a:cubicBezTo>
                  <a:cubicBezTo>
                    <a:pt x="848" y="758"/>
                    <a:pt x="848" y="758"/>
                    <a:pt x="848" y="758"/>
                  </a:cubicBezTo>
                  <a:cubicBezTo>
                    <a:pt x="850" y="756"/>
                    <a:pt x="849" y="756"/>
                    <a:pt x="852" y="754"/>
                  </a:cubicBezTo>
                  <a:cubicBezTo>
                    <a:pt x="853" y="753"/>
                    <a:pt x="853" y="753"/>
                    <a:pt x="853" y="753"/>
                  </a:cubicBezTo>
                  <a:cubicBezTo>
                    <a:pt x="854" y="753"/>
                    <a:pt x="854" y="753"/>
                    <a:pt x="854" y="753"/>
                  </a:cubicBezTo>
                  <a:cubicBezTo>
                    <a:pt x="855" y="755"/>
                    <a:pt x="855" y="755"/>
                    <a:pt x="855" y="755"/>
                  </a:cubicBezTo>
                  <a:cubicBezTo>
                    <a:pt x="854" y="755"/>
                    <a:pt x="854" y="755"/>
                    <a:pt x="854" y="755"/>
                  </a:cubicBezTo>
                  <a:cubicBezTo>
                    <a:pt x="853" y="756"/>
                    <a:pt x="853" y="756"/>
                    <a:pt x="853" y="756"/>
                  </a:cubicBezTo>
                  <a:cubicBezTo>
                    <a:pt x="852" y="758"/>
                    <a:pt x="853" y="757"/>
                    <a:pt x="852" y="760"/>
                  </a:cubicBezTo>
                  <a:cubicBezTo>
                    <a:pt x="853" y="761"/>
                    <a:pt x="853" y="761"/>
                    <a:pt x="853" y="761"/>
                  </a:cubicBezTo>
                  <a:cubicBezTo>
                    <a:pt x="855" y="761"/>
                    <a:pt x="855" y="761"/>
                    <a:pt x="855" y="761"/>
                  </a:cubicBezTo>
                  <a:cubicBezTo>
                    <a:pt x="857" y="759"/>
                    <a:pt x="857" y="759"/>
                    <a:pt x="857" y="759"/>
                  </a:cubicBezTo>
                  <a:cubicBezTo>
                    <a:pt x="858" y="760"/>
                    <a:pt x="858" y="760"/>
                    <a:pt x="858" y="760"/>
                  </a:cubicBezTo>
                  <a:cubicBezTo>
                    <a:pt x="860" y="762"/>
                    <a:pt x="859" y="761"/>
                    <a:pt x="862" y="766"/>
                  </a:cubicBezTo>
                  <a:cubicBezTo>
                    <a:pt x="864" y="765"/>
                    <a:pt x="864" y="765"/>
                    <a:pt x="864" y="765"/>
                  </a:cubicBezTo>
                  <a:cubicBezTo>
                    <a:pt x="866" y="767"/>
                    <a:pt x="866" y="767"/>
                    <a:pt x="866" y="767"/>
                  </a:cubicBezTo>
                  <a:cubicBezTo>
                    <a:pt x="863" y="769"/>
                    <a:pt x="863" y="769"/>
                    <a:pt x="863" y="769"/>
                  </a:cubicBezTo>
                  <a:cubicBezTo>
                    <a:pt x="864" y="774"/>
                    <a:pt x="864" y="774"/>
                    <a:pt x="864" y="774"/>
                  </a:cubicBezTo>
                  <a:cubicBezTo>
                    <a:pt x="860" y="773"/>
                    <a:pt x="861" y="773"/>
                    <a:pt x="859" y="774"/>
                  </a:cubicBezTo>
                  <a:cubicBezTo>
                    <a:pt x="858" y="773"/>
                    <a:pt x="858" y="773"/>
                    <a:pt x="858" y="773"/>
                  </a:cubicBezTo>
                  <a:cubicBezTo>
                    <a:pt x="856" y="773"/>
                    <a:pt x="856" y="773"/>
                    <a:pt x="856" y="773"/>
                  </a:cubicBezTo>
                  <a:cubicBezTo>
                    <a:pt x="858" y="775"/>
                    <a:pt x="858" y="775"/>
                    <a:pt x="858" y="775"/>
                  </a:cubicBezTo>
                  <a:cubicBezTo>
                    <a:pt x="860" y="775"/>
                    <a:pt x="860" y="775"/>
                    <a:pt x="860" y="775"/>
                  </a:cubicBezTo>
                  <a:cubicBezTo>
                    <a:pt x="860" y="776"/>
                    <a:pt x="860" y="776"/>
                    <a:pt x="860" y="776"/>
                  </a:cubicBezTo>
                  <a:cubicBezTo>
                    <a:pt x="865" y="776"/>
                    <a:pt x="861" y="776"/>
                    <a:pt x="866" y="776"/>
                  </a:cubicBezTo>
                  <a:cubicBezTo>
                    <a:pt x="866" y="775"/>
                    <a:pt x="866" y="775"/>
                    <a:pt x="866" y="775"/>
                  </a:cubicBezTo>
                  <a:cubicBezTo>
                    <a:pt x="868" y="774"/>
                    <a:pt x="868" y="774"/>
                    <a:pt x="868" y="774"/>
                  </a:cubicBezTo>
                  <a:cubicBezTo>
                    <a:pt x="869" y="773"/>
                    <a:pt x="869" y="773"/>
                    <a:pt x="869" y="773"/>
                  </a:cubicBezTo>
                  <a:cubicBezTo>
                    <a:pt x="870" y="773"/>
                    <a:pt x="870" y="773"/>
                    <a:pt x="870" y="773"/>
                  </a:cubicBezTo>
                  <a:cubicBezTo>
                    <a:pt x="872" y="774"/>
                    <a:pt x="872" y="774"/>
                    <a:pt x="872" y="774"/>
                  </a:cubicBezTo>
                  <a:cubicBezTo>
                    <a:pt x="875" y="777"/>
                    <a:pt x="875" y="777"/>
                    <a:pt x="875" y="777"/>
                  </a:cubicBezTo>
                  <a:cubicBezTo>
                    <a:pt x="874" y="779"/>
                    <a:pt x="874" y="779"/>
                    <a:pt x="874" y="779"/>
                  </a:cubicBezTo>
                  <a:cubicBezTo>
                    <a:pt x="873" y="782"/>
                    <a:pt x="873" y="780"/>
                    <a:pt x="872" y="783"/>
                  </a:cubicBezTo>
                  <a:cubicBezTo>
                    <a:pt x="872" y="784"/>
                    <a:pt x="869" y="787"/>
                    <a:pt x="867" y="789"/>
                  </a:cubicBezTo>
                  <a:cubicBezTo>
                    <a:pt x="868" y="789"/>
                    <a:pt x="868" y="789"/>
                    <a:pt x="868" y="789"/>
                  </a:cubicBezTo>
                  <a:cubicBezTo>
                    <a:pt x="872" y="786"/>
                    <a:pt x="874" y="786"/>
                    <a:pt x="876" y="785"/>
                  </a:cubicBezTo>
                  <a:cubicBezTo>
                    <a:pt x="877" y="786"/>
                    <a:pt x="877" y="786"/>
                    <a:pt x="877" y="786"/>
                  </a:cubicBezTo>
                  <a:cubicBezTo>
                    <a:pt x="878" y="786"/>
                    <a:pt x="878" y="786"/>
                    <a:pt x="878" y="786"/>
                  </a:cubicBezTo>
                  <a:cubicBezTo>
                    <a:pt x="879" y="785"/>
                    <a:pt x="879" y="785"/>
                    <a:pt x="879" y="785"/>
                  </a:cubicBezTo>
                  <a:cubicBezTo>
                    <a:pt x="880" y="786"/>
                    <a:pt x="880" y="786"/>
                    <a:pt x="880" y="786"/>
                  </a:cubicBezTo>
                  <a:cubicBezTo>
                    <a:pt x="882" y="786"/>
                    <a:pt x="882" y="786"/>
                    <a:pt x="882" y="786"/>
                  </a:cubicBezTo>
                  <a:cubicBezTo>
                    <a:pt x="885" y="782"/>
                    <a:pt x="885" y="782"/>
                    <a:pt x="885" y="782"/>
                  </a:cubicBezTo>
                  <a:cubicBezTo>
                    <a:pt x="887" y="783"/>
                    <a:pt x="887" y="783"/>
                    <a:pt x="887" y="783"/>
                  </a:cubicBezTo>
                  <a:cubicBezTo>
                    <a:pt x="889" y="786"/>
                    <a:pt x="893" y="791"/>
                    <a:pt x="894" y="794"/>
                  </a:cubicBezTo>
                  <a:cubicBezTo>
                    <a:pt x="894" y="795"/>
                    <a:pt x="894" y="795"/>
                    <a:pt x="894" y="795"/>
                  </a:cubicBezTo>
                  <a:cubicBezTo>
                    <a:pt x="893" y="796"/>
                    <a:pt x="893" y="796"/>
                    <a:pt x="893" y="796"/>
                  </a:cubicBezTo>
                  <a:cubicBezTo>
                    <a:pt x="892" y="796"/>
                    <a:pt x="892" y="796"/>
                    <a:pt x="892" y="796"/>
                  </a:cubicBezTo>
                  <a:cubicBezTo>
                    <a:pt x="890" y="794"/>
                    <a:pt x="890" y="794"/>
                    <a:pt x="890" y="794"/>
                  </a:cubicBezTo>
                  <a:cubicBezTo>
                    <a:pt x="888" y="793"/>
                    <a:pt x="888" y="793"/>
                    <a:pt x="888" y="793"/>
                  </a:cubicBezTo>
                  <a:cubicBezTo>
                    <a:pt x="886" y="793"/>
                    <a:pt x="886" y="793"/>
                    <a:pt x="886" y="793"/>
                  </a:cubicBezTo>
                  <a:cubicBezTo>
                    <a:pt x="885" y="794"/>
                    <a:pt x="885" y="794"/>
                    <a:pt x="885" y="794"/>
                  </a:cubicBezTo>
                  <a:cubicBezTo>
                    <a:pt x="886" y="794"/>
                    <a:pt x="886" y="794"/>
                    <a:pt x="886" y="794"/>
                  </a:cubicBezTo>
                  <a:cubicBezTo>
                    <a:pt x="891" y="798"/>
                    <a:pt x="891" y="798"/>
                    <a:pt x="891" y="798"/>
                  </a:cubicBezTo>
                  <a:cubicBezTo>
                    <a:pt x="891" y="800"/>
                    <a:pt x="891" y="800"/>
                    <a:pt x="891" y="800"/>
                  </a:cubicBezTo>
                  <a:cubicBezTo>
                    <a:pt x="891" y="801"/>
                    <a:pt x="891" y="801"/>
                    <a:pt x="891" y="801"/>
                  </a:cubicBezTo>
                  <a:cubicBezTo>
                    <a:pt x="888" y="803"/>
                    <a:pt x="888" y="803"/>
                    <a:pt x="888" y="803"/>
                  </a:cubicBezTo>
                  <a:cubicBezTo>
                    <a:pt x="887" y="803"/>
                    <a:pt x="887" y="803"/>
                    <a:pt x="887" y="803"/>
                  </a:cubicBezTo>
                  <a:cubicBezTo>
                    <a:pt x="885" y="802"/>
                    <a:pt x="885" y="802"/>
                    <a:pt x="885" y="802"/>
                  </a:cubicBezTo>
                  <a:cubicBezTo>
                    <a:pt x="884" y="801"/>
                    <a:pt x="884" y="801"/>
                    <a:pt x="884" y="801"/>
                  </a:cubicBezTo>
                  <a:cubicBezTo>
                    <a:pt x="882" y="800"/>
                    <a:pt x="882" y="800"/>
                    <a:pt x="882" y="800"/>
                  </a:cubicBezTo>
                  <a:cubicBezTo>
                    <a:pt x="881" y="800"/>
                    <a:pt x="881" y="800"/>
                    <a:pt x="881" y="800"/>
                  </a:cubicBezTo>
                  <a:cubicBezTo>
                    <a:pt x="880" y="800"/>
                    <a:pt x="880" y="800"/>
                    <a:pt x="880" y="800"/>
                  </a:cubicBezTo>
                  <a:cubicBezTo>
                    <a:pt x="882" y="803"/>
                    <a:pt x="882" y="803"/>
                    <a:pt x="882" y="803"/>
                  </a:cubicBezTo>
                  <a:cubicBezTo>
                    <a:pt x="882" y="804"/>
                    <a:pt x="882" y="804"/>
                    <a:pt x="882" y="804"/>
                  </a:cubicBezTo>
                  <a:cubicBezTo>
                    <a:pt x="881" y="804"/>
                    <a:pt x="881" y="804"/>
                    <a:pt x="881" y="804"/>
                  </a:cubicBezTo>
                  <a:cubicBezTo>
                    <a:pt x="881" y="805"/>
                    <a:pt x="881" y="805"/>
                    <a:pt x="881" y="805"/>
                  </a:cubicBezTo>
                  <a:cubicBezTo>
                    <a:pt x="885" y="808"/>
                    <a:pt x="883" y="807"/>
                    <a:pt x="886" y="810"/>
                  </a:cubicBezTo>
                  <a:cubicBezTo>
                    <a:pt x="887" y="811"/>
                    <a:pt x="887" y="811"/>
                    <a:pt x="887" y="811"/>
                  </a:cubicBezTo>
                  <a:cubicBezTo>
                    <a:pt x="884" y="812"/>
                    <a:pt x="883" y="812"/>
                    <a:pt x="880" y="811"/>
                  </a:cubicBezTo>
                  <a:cubicBezTo>
                    <a:pt x="880" y="811"/>
                    <a:pt x="880" y="811"/>
                    <a:pt x="880" y="811"/>
                  </a:cubicBezTo>
                  <a:cubicBezTo>
                    <a:pt x="881" y="812"/>
                    <a:pt x="881" y="812"/>
                    <a:pt x="881" y="812"/>
                  </a:cubicBezTo>
                  <a:cubicBezTo>
                    <a:pt x="882" y="814"/>
                    <a:pt x="882" y="815"/>
                    <a:pt x="882" y="816"/>
                  </a:cubicBezTo>
                  <a:cubicBezTo>
                    <a:pt x="881" y="817"/>
                    <a:pt x="881" y="817"/>
                    <a:pt x="881" y="817"/>
                  </a:cubicBezTo>
                  <a:cubicBezTo>
                    <a:pt x="880" y="819"/>
                    <a:pt x="880" y="819"/>
                    <a:pt x="880" y="819"/>
                  </a:cubicBezTo>
                  <a:cubicBezTo>
                    <a:pt x="879" y="822"/>
                    <a:pt x="879" y="822"/>
                    <a:pt x="879" y="822"/>
                  </a:cubicBezTo>
                  <a:cubicBezTo>
                    <a:pt x="878" y="822"/>
                    <a:pt x="878" y="822"/>
                    <a:pt x="878" y="822"/>
                  </a:cubicBezTo>
                  <a:cubicBezTo>
                    <a:pt x="877" y="821"/>
                    <a:pt x="877" y="821"/>
                    <a:pt x="877" y="821"/>
                  </a:cubicBezTo>
                  <a:cubicBezTo>
                    <a:pt x="876" y="822"/>
                    <a:pt x="876" y="822"/>
                    <a:pt x="876" y="822"/>
                  </a:cubicBezTo>
                  <a:cubicBezTo>
                    <a:pt x="873" y="821"/>
                    <a:pt x="873" y="821"/>
                    <a:pt x="873" y="821"/>
                  </a:cubicBezTo>
                  <a:cubicBezTo>
                    <a:pt x="872" y="820"/>
                    <a:pt x="871" y="818"/>
                    <a:pt x="870" y="816"/>
                  </a:cubicBezTo>
                  <a:cubicBezTo>
                    <a:pt x="870" y="816"/>
                    <a:pt x="870" y="816"/>
                    <a:pt x="870" y="816"/>
                  </a:cubicBezTo>
                  <a:cubicBezTo>
                    <a:pt x="871" y="818"/>
                    <a:pt x="871" y="818"/>
                    <a:pt x="871" y="818"/>
                  </a:cubicBezTo>
                  <a:cubicBezTo>
                    <a:pt x="871" y="820"/>
                    <a:pt x="871" y="820"/>
                    <a:pt x="871" y="820"/>
                  </a:cubicBezTo>
                  <a:cubicBezTo>
                    <a:pt x="868" y="821"/>
                    <a:pt x="868" y="821"/>
                    <a:pt x="868" y="821"/>
                  </a:cubicBezTo>
                  <a:cubicBezTo>
                    <a:pt x="868" y="821"/>
                    <a:pt x="868" y="821"/>
                    <a:pt x="868" y="821"/>
                  </a:cubicBezTo>
                  <a:cubicBezTo>
                    <a:pt x="870" y="822"/>
                    <a:pt x="869" y="822"/>
                    <a:pt x="872" y="822"/>
                  </a:cubicBezTo>
                  <a:cubicBezTo>
                    <a:pt x="870" y="832"/>
                    <a:pt x="873" y="832"/>
                    <a:pt x="869" y="841"/>
                  </a:cubicBezTo>
                  <a:cubicBezTo>
                    <a:pt x="867" y="839"/>
                    <a:pt x="867" y="839"/>
                    <a:pt x="867" y="839"/>
                  </a:cubicBezTo>
                  <a:cubicBezTo>
                    <a:pt x="866" y="837"/>
                    <a:pt x="867" y="837"/>
                    <a:pt x="866" y="837"/>
                  </a:cubicBezTo>
                  <a:cubicBezTo>
                    <a:pt x="865" y="836"/>
                    <a:pt x="865" y="836"/>
                    <a:pt x="865" y="836"/>
                  </a:cubicBezTo>
                  <a:cubicBezTo>
                    <a:pt x="864" y="836"/>
                    <a:pt x="864" y="836"/>
                    <a:pt x="864" y="836"/>
                  </a:cubicBezTo>
                  <a:cubicBezTo>
                    <a:pt x="863" y="836"/>
                    <a:pt x="863" y="836"/>
                    <a:pt x="863" y="836"/>
                  </a:cubicBezTo>
                  <a:cubicBezTo>
                    <a:pt x="862" y="837"/>
                    <a:pt x="862" y="837"/>
                    <a:pt x="862" y="837"/>
                  </a:cubicBezTo>
                  <a:cubicBezTo>
                    <a:pt x="861" y="835"/>
                    <a:pt x="862" y="836"/>
                    <a:pt x="860" y="834"/>
                  </a:cubicBezTo>
                  <a:cubicBezTo>
                    <a:pt x="861" y="829"/>
                    <a:pt x="861" y="830"/>
                    <a:pt x="861" y="828"/>
                  </a:cubicBezTo>
                  <a:cubicBezTo>
                    <a:pt x="861" y="828"/>
                    <a:pt x="861" y="828"/>
                    <a:pt x="861" y="828"/>
                  </a:cubicBezTo>
                  <a:cubicBezTo>
                    <a:pt x="859" y="831"/>
                    <a:pt x="859" y="832"/>
                    <a:pt x="858" y="836"/>
                  </a:cubicBezTo>
                  <a:cubicBezTo>
                    <a:pt x="856" y="834"/>
                    <a:pt x="853" y="828"/>
                    <a:pt x="852" y="826"/>
                  </a:cubicBezTo>
                  <a:cubicBezTo>
                    <a:pt x="851" y="824"/>
                    <a:pt x="851" y="824"/>
                    <a:pt x="851" y="824"/>
                  </a:cubicBezTo>
                  <a:cubicBezTo>
                    <a:pt x="850" y="822"/>
                    <a:pt x="850" y="821"/>
                    <a:pt x="849" y="820"/>
                  </a:cubicBezTo>
                  <a:cubicBezTo>
                    <a:pt x="849" y="820"/>
                    <a:pt x="849" y="820"/>
                    <a:pt x="849" y="820"/>
                  </a:cubicBezTo>
                  <a:cubicBezTo>
                    <a:pt x="848" y="818"/>
                    <a:pt x="848" y="818"/>
                    <a:pt x="848" y="818"/>
                  </a:cubicBezTo>
                  <a:cubicBezTo>
                    <a:pt x="849" y="817"/>
                    <a:pt x="849" y="817"/>
                    <a:pt x="849" y="817"/>
                  </a:cubicBezTo>
                  <a:cubicBezTo>
                    <a:pt x="851" y="813"/>
                    <a:pt x="851" y="813"/>
                    <a:pt x="853" y="812"/>
                  </a:cubicBezTo>
                  <a:cubicBezTo>
                    <a:pt x="855" y="811"/>
                    <a:pt x="855" y="811"/>
                    <a:pt x="855" y="811"/>
                  </a:cubicBezTo>
                  <a:cubicBezTo>
                    <a:pt x="857" y="807"/>
                    <a:pt x="855" y="809"/>
                    <a:pt x="858" y="804"/>
                  </a:cubicBezTo>
                  <a:cubicBezTo>
                    <a:pt x="859" y="803"/>
                    <a:pt x="859" y="803"/>
                    <a:pt x="859" y="803"/>
                  </a:cubicBezTo>
                  <a:cubicBezTo>
                    <a:pt x="858" y="803"/>
                    <a:pt x="858" y="803"/>
                    <a:pt x="858" y="803"/>
                  </a:cubicBezTo>
                  <a:cubicBezTo>
                    <a:pt x="857" y="804"/>
                    <a:pt x="857" y="804"/>
                    <a:pt x="857" y="804"/>
                  </a:cubicBezTo>
                  <a:cubicBezTo>
                    <a:pt x="854" y="808"/>
                    <a:pt x="856" y="806"/>
                    <a:pt x="853" y="810"/>
                  </a:cubicBezTo>
                  <a:cubicBezTo>
                    <a:pt x="848" y="812"/>
                    <a:pt x="848" y="812"/>
                    <a:pt x="844" y="812"/>
                  </a:cubicBezTo>
                  <a:cubicBezTo>
                    <a:pt x="843" y="811"/>
                    <a:pt x="843" y="811"/>
                    <a:pt x="843" y="811"/>
                  </a:cubicBezTo>
                  <a:cubicBezTo>
                    <a:pt x="843" y="809"/>
                    <a:pt x="843" y="809"/>
                    <a:pt x="843" y="809"/>
                  </a:cubicBezTo>
                  <a:cubicBezTo>
                    <a:pt x="846" y="806"/>
                    <a:pt x="846" y="806"/>
                    <a:pt x="846" y="806"/>
                  </a:cubicBezTo>
                  <a:cubicBezTo>
                    <a:pt x="845" y="806"/>
                    <a:pt x="845" y="806"/>
                    <a:pt x="845" y="806"/>
                  </a:cubicBezTo>
                  <a:cubicBezTo>
                    <a:pt x="844" y="807"/>
                    <a:pt x="844" y="807"/>
                    <a:pt x="844" y="807"/>
                  </a:cubicBezTo>
                  <a:cubicBezTo>
                    <a:pt x="843" y="808"/>
                    <a:pt x="844" y="808"/>
                    <a:pt x="842" y="808"/>
                  </a:cubicBezTo>
                  <a:cubicBezTo>
                    <a:pt x="841" y="808"/>
                    <a:pt x="841" y="808"/>
                    <a:pt x="841" y="808"/>
                  </a:cubicBezTo>
                  <a:cubicBezTo>
                    <a:pt x="840" y="807"/>
                    <a:pt x="840" y="806"/>
                    <a:pt x="839" y="805"/>
                  </a:cubicBezTo>
                  <a:cubicBezTo>
                    <a:pt x="837" y="805"/>
                    <a:pt x="837" y="805"/>
                    <a:pt x="837" y="805"/>
                  </a:cubicBezTo>
                  <a:cubicBezTo>
                    <a:pt x="836" y="804"/>
                    <a:pt x="836" y="804"/>
                    <a:pt x="836" y="804"/>
                  </a:cubicBezTo>
                  <a:cubicBezTo>
                    <a:pt x="834" y="799"/>
                    <a:pt x="834" y="799"/>
                    <a:pt x="833" y="796"/>
                  </a:cubicBezTo>
                  <a:cubicBezTo>
                    <a:pt x="832" y="795"/>
                    <a:pt x="832" y="795"/>
                    <a:pt x="832" y="795"/>
                  </a:cubicBezTo>
                  <a:cubicBezTo>
                    <a:pt x="831" y="794"/>
                    <a:pt x="831" y="794"/>
                    <a:pt x="831" y="794"/>
                  </a:cubicBezTo>
                  <a:cubicBezTo>
                    <a:pt x="830" y="794"/>
                    <a:pt x="830" y="794"/>
                    <a:pt x="830" y="794"/>
                  </a:cubicBezTo>
                  <a:cubicBezTo>
                    <a:pt x="831" y="796"/>
                    <a:pt x="831" y="796"/>
                    <a:pt x="831" y="796"/>
                  </a:cubicBezTo>
                  <a:cubicBezTo>
                    <a:pt x="831" y="797"/>
                    <a:pt x="831" y="797"/>
                    <a:pt x="831" y="797"/>
                  </a:cubicBezTo>
                  <a:cubicBezTo>
                    <a:pt x="830" y="797"/>
                    <a:pt x="830" y="797"/>
                    <a:pt x="830" y="797"/>
                  </a:cubicBezTo>
                  <a:cubicBezTo>
                    <a:pt x="828" y="797"/>
                    <a:pt x="828" y="797"/>
                    <a:pt x="828" y="797"/>
                  </a:cubicBezTo>
                  <a:cubicBezTo>
                    <a:pt x="827" y="796"/>
                    <a:pt x="827" y="796"/>
                    <a:pt x="827" y="796"/>
                  </a:cubicBezTo>
                  <a:cubicBezTo>
                    <a:pt x="827" y="797"/>
                    <a:pt x="827" y="797"/>
                    <a:pt x="827" y="797"/>
                  </a:cubicBezTo>
                  <a:cubicBezTo>
                    <a:pt x="828" y="800"/>
                    <a:pt x="828" y="800"/>
                    <a:pt x="828" y="800"/>
                  </a:cubicBezTo>
                  <a:cubicBezTo>
                    <a:pt x="828" y="803"/>
                    <a:pt x="828" y="803"/>
                    <a:pt x="828" y="803"/>
                  </a:cubicBezTo>
                  <a:cubicBezTo>
                    <a:pt x="828" y="803"/>
                    <a:pt x="828" y="803"/>
                    <a:pt x="828" y="803"/>
                  </a:cubicBezTo>
                  <a:cubicBezTo>
                    <a:pt x="827" y="803"/>
                    <a:pt x="827" y="803"/>
                    <a:pt x="827" y="803"/>
                  </a:cubicBezTo>
                  <a:cubicBezTo>
                    <a:pt x="826" y="803"/>
                    <a:pt x="826" y="803"/>
                    <a:pt x="826" y="803"/>
                  </a:cubicBezTo>
                  <a:cubicBezTo>
                    <a:pt x="824" y="800"/>
                    <a:pt x="824" y="800"/>
                    <a:pt x="821" y="798"/>
                  </a:cubicBezTo>
                  <a:cubicBezTo>
                    <a:pt x="821" y="799"/>
                    <a:pt x="821" y="799"/>
                    <a:pt x="821" y="799"/>
                  </a:cubicBezTo>
                  <a:cubicBezTo>
                    <a:pt x="822" y="802"/>
                    <a:pt x="821" y="801"/>
                    <a:pt x="823" y="804"/>
                  </a:cubicBezTo>
                  <a:cubicBezTo>
                    <a:pt x="826" y="809"/>
                    <a:pt x="825" y="807"/>
                    <a:pt x="828" y="811"/>
                  </a:cubicBezTo>
                  <a:cubicBezTo>
                    <a:pt x="827" y="813"/>
                    <a:pt x="827" y="813"/>
                    <a:pt x="827" y="813"/>
                  </a:cubicBezTo>
                  <a:cubicBezTo>
                    <a:pt x="827" y="814"/>
                    <a:pt x="827" y="814"/>
                    <a:pt x="827" y="814"/>
                  </a:cubicBezTo>
                  <a:cubicBezTo>
                    <a:pt x="826" y="814"/>
                    <a:pt x="826" y="814"/>
                    <a:pt x="826" y="814"/>
                  </a:cubicBezTo>
                  <a:cubicBezTo>
                    <a:pt x="824" y="814"/>
                    <a:pt x="824" y="814"/>
                    <a:pt x="824" y="814"/>
                  </a:cubicBezTo>
                  <a:cubicBezTo>
                    <a:pt x="821" y="813"/>
                    <a:pt x="821" y="813"/>
                    <a:pt x="821" y="813"/>
                  </a:cubicBezTo>
                  <a:cubicBezTo>
                    <a:pt x="820" y="812"/>
                    <a:pt x="818" y="809"/>
                    <a:pt x="814" y="805"/>
                  </a:cubicBezTo>
                  <a:cubicBezTo>
                    <a:pt x="813" y="805"/>
                    <a:pt x="813" y="805"/>
                    <a:pt x="813" y="805"/>
                  </a:cubicBezTo>
                  <a:cubicBezTo>
                    <a:pt x="811" y="806"/>
                    <a:pt x="811" y="806"/>
                    <a:pt x="811" y="806"/>
                  </a:cubicBezTo>
                  <a:cubicBezTo>
                    <a:pt x="811" y="806"/>
                    <a:pt x="811" y="806"/>
                    <a:pt x="811" y="806"/>
                  </a:cubicBezTo>
                  <a:cubicBezTo>
                    <a:pt x="813" y="807"/>
                    <a:pt x="813" y="807"/>
                    <a:pt x="813" y="807"/>
                  </a:cubicBezTo>
                  <a:cubicBezTo>
                    <a:pt x="814" y="807"/>
                    <a:pt x="814" y="807"/>
                    <a:pt x="814" y="807"/>
                  </a:cubicBezTo>
                  <a:cubicBezTo>
                    <a:pt x="817" y="810"/>
                    <a:pt x="817" y="810"/>
                    <a:pt x="817" y="810"/>
                  </a:cubicBezTo>
                  <a:cubicBezTo>
                    <a:pt x="817" y="811"/>
                    <a:pt x="817" y="811"/>
                    <a:pt x="817" y="811"/>
                  </a:cubicBezTo>
                  <a:cubicBezTo>
                    <a:pt x="816" y="812"/>
                    <a:pt x="816" y="812"/>
                    <a:pt x="816" y="812"/>
                  </a:cubicBezTo>
                  <a:cubicBezTo>
                    <a:pt x="816" y="813"/>
                    <a:pt x="816" y="813"/>
                    <a:pt x="816" y="813"/>
                  </a:cubicBezTo>
                  <a:cubicBezTo>
                    <a:pt x="817" y="816"/>
                    <a:pt x="817" y="815"/>
                    <a:pt x="818" y="816"/>
                  </a:cubicBezTo>
                  <a:cubicBezTo>
                    <a:pt x="820" y="817"/>
                    <a:pt x="820" y="817"/>
                    <a:pt x="820" y="817"/>
                  </a:cubicBezTo>
                  <a:cubicBezTo>
                    <a:pt x="820" y="817"/>
                    <a:pt x="820" y="817"/>
                    <a:pt x="820" y="817"/>
                  </a:cubicBezTo>
                  <a:cubicBezTo>
                    <a:pt x="821" y="818"/>
                    <a:pt x="821" y="818"/>
                    <a:pt x="821" y="818"/>
                  </a:cubicBezTo>
                  <a:cubicBezTo>
                    <a:pt x="820" y="820"/>
                    <a:pt x="820" y="822"/>
                    <a:pt x="820" y="823"/>
                  </a:cubicBezTo>
                  <a:cubicBezTo>
                    <a:pt x="820" y="824"/>
                    <a:pt x="820" y="824"/>
                    <a:pt x="820" y="824"/>
                  </a:cubicBezTo>
                  <a:cubicBezTo>
                    <a:pt x="820" y="824"/>
                    <a:pt x="820" y="824"/>
                    <a:pt x="820" y="824"/>
                  </a:cubicBezTo>
                  <a:cubicBezTo>
                    <a:pt x="822" y="823"/>
                    <a:pt x="822" y="822"/>
                    <a:pt x="823" y="822"/>
                  </a:cubicBezTo>
                  <a:cubicBezTo>
                    <a:pt x="824" y="822"/>
                    <a:pt x="824" y="822"/>
                    <a:pt x="824" y="822"/>
                  </a:cubicBezTo>
                  <a:cubicBezTo>
                    <a:pt x="825" y="822"/>
                    <a:pt x="825" y="822"/>
                    <a:pt x="825" y="822"/>
                  </a:cubicBezTo>
                  <a:cubicBezTo>
                    <a:pt x="826" y="823"/>
                    <a:pt x="826" y="823"/>
                    <a:pt x="826" y="823"/>
                  </a:cubicBezTo>
                  <a:cubicBezTo>
                    <a:pt x="827" y="824"/>
                    <a:pt x="827" y="824"/>
                    <a:pt x="827" y="824"/>
                  </a:cubicBezTo>
                  <a:cubicBezTo>
                    <a:pt x="827" y="825"/>
                    <a:pt x="827" y="825"/>
                    <a:pt x="827" y="826"/>
                  </a:cubicBezTo>
                  <a:cubicBezTo>
                    <a:pt x="829" y="827"/>
                    <a:pt x="829" y="827"/>
                    <a:pt x="829" y="827"/>
                  </a:cubicBezTo>
                  <a:cubicBezTo>
                    <a:pt x="829" y="828"/>
                    <a:pt x="829" y="828"/>
                    <a:pt x="829" y="828"/>
                  </a:cubicBezTo>
                  <a:cubicBezTo>
                    <a:pt x="827" y="829"/>
                    <a:pt x="827" y="829"/>
                    <a:pt x="827" y="829"/>
                  </a:cubicBezTo>
                  <a:cubicBezTo>
                    <a:pt x="827" y="830"/>
                    <a:pt x="827" y="830"/>
                    <a:pt x="827" y="830"/>
                  </a:cubicBezTo>
                  <a:cubicBezTo>
                    <a:pt x="827" y="830"/>
                    <a:pt x="827" y="830"/>
                    <a:pt x="827" y="830"/>
                  </a:cubicBezTo>
                  <a:cubicBezTo>
                    <a:pt x="829" y="831"/>
                    <a:pt x="828" y="830"/>
                    <a:pt x="830" y="832"/>
                  </a:cubicBezTo>
                  <a:cubicBezTo>
                    <a:pt x="831" y="835"/>
                    <a:pt x="831" y="835"/>
                    <a:pt x="831" y="836"/>
                  </a:cubicBezTo>
                  <a:cubicBezTo>
                    <a:pt x="831" y="837"/>
                    <a:pt x="831" y="837"/>
                    <a:pt x="831" y="837"/>
                  </a:cubicBezTo>
                  <a:cubicBezTo>
                    <a:pt x="831" y="837"/>
                    <a:pt x="831" y="837"/>
                    <a:pt x="831" y="837"/>
                  </a:cubicBezTo>
                  <a:cubicBezTo>
                    <a:pt x="832" y="836"/>
                    <a:pt x="832" y="836"/>
                    <a:pt x="832" y="836"/>
                  </a:cubicBezTo>
                  <a:cubicBezTo>
                    <a:pt x="832" y="836"/>
                    <a:pt x="832" y="836"/>
                    <a:pt x="832" y="836"/>
                  </a:cubicBezTo>
                  <a:cubicBezTo>
                    <a:pt x="832" y="837"/>
                    <a:pt x="832" y="837"/>
                    <a:pt x="832" y="837"/>
                  </a:cubicBezTo>
                  <a:cubicBezTo>
                    <a:pt x="833" y="839"/>
                    <a:pt x="833" y="842"/>
                    <a:pt x="834" y="844"/>
                  </a:cubicBezTo>
                  <a:cubicBezTo>
                    <a:pt x="834" y="844"/>
                    <a:pt x="834" y="844"/>
                    <a:pt x="834" y="844"/>
                  </a:cubicBezTo>
                  <a:cubicBezTo>
                    <a:pt x="834" y="839"/>
                    <a:pt x="834" y="839"/>
                    <a:pt x="834" y="839"/>
                  </a:cubicBezTo>
                  <a:cubicBezTo>
                    <a:pt x="835" y="839"/>
                    <a:pt x="835" y="839"/>
                    <a:pt x="835" y="839"/>
                  </a:cubicBezTo>
                  <a:cubicBezTo>
                    <a:pt x="836" y="840"/>
                    <a:pt x="837" y="840"/>
                    <a:pt x="839" y="843"/>
                  </a:cubicBezTo>
                  <a:cubicBezTo>
                    <a:pt x="839" y="843"/>
                    <a:pt x="839" y="843"/>
                    <a:pt x="839" y="843"/>
                  </a:cubicBezTo>
                  <a:cubicBezTo>
                    <a:pt x="838" y="845"/>
                    <a:pt x="838" y="845"/>
                    <a:pt x="838" y="845"/>
                  </a:cubicBezTo>
                  <a:cubicBezTo>
                    <a:pt x="839" y="845"/>
                    <a:pt x="839" y="845"/>
                    <a:pt x="839" y="845"/>
                  </a:cubicBezTo>
                  <a:cubicBezTo>
                    <a:pt x="839" y="846"/>
                    <a:pt x="839" y="846"/>
                    <a:pt x="839" y="846"/>
                  </a:cubicBezTo>
                  <a:cubicBezTo>
                    <a:pt x="840" y="846"/>
                    <a:pt x="840" y="846"/>
                    <a:pt x="840" y="846"/>
                  </a:cubicBezTo>
                  <a:cubicBezTo>
                    <a:pt x="841" y="843"/>
                    <a:pt x="841" y="843"/>
                    <a:pt x="842" y="842"/>
                  </a:cubicBezTo>
                  <a:cubicBezTo>
                    <a:pt x="844" y="843"/>
                    <a:pt x="844" y="843"/>
                    <a:pt x="844" y="843"/>
                  </a:cubicBezTo>
                  <a:cubicBezTo>
                    <a:pt x="846" y="845"/>
                    <a:pt x="846" y="845"/>
                    <a:pt x="846" y="845"/>
                  </a:cubicBezTo>
                  <a:cubicBezTo>
                    <a:pt x="846" y="846"/>
                    <a:pt x="846" y="846"/>
                    <a:pt x="846" y="846"/>
                  </a:cubicBezTo>
                  <a:cubicBezTo>
                    <a:pt x="847" y="847"/>
                    <a:pt x="847" y="847"/>
                    <a:pt x="847" y="847"/>
                  </a:cubicBezTo>
                  <a:cubicBezTo>
                    <a:pt x="848" y="846"/>
                    <a:pt x="848" y="846"/>
                    <a:pt x="848" y="846"/>
                  </a:cubicBezTo>
                  <a:cubicBezTo>
                    <a:pt x="850" y="848"/>
                    <a:pt x="850" y="848"/>
                    <a:pt x="850" y="848"/>
                  </a:cubicBezTo>
                  <a:cubicBezTo>
                    <a:pt x="849" y="850"/>
                    <a:pt x="849" y="849"/>
                    <a:pt x="847" y="851"/>
                  </a:cubicBezTo>
                  <a:cubicBezTo>
                    <a:pt x="847" y="852"/>
                    <a:pt x="847" y="852"/>
                    <a:pt x="847" y="852"/>
                  </a:cubicBezTo>
                  <a:cubicBezTo>
                    <a:pt x="847" y="852"/>
                    <a:pt x="847" y="852"/>
                    <a:pt x="847" y="852"/>
                  </a:cubicBezTo>
                  <a:cubicBezTo>
                    <a:pt x="851" y="852"/>
                    <a:pt x="851" y="852"/>
                    <a:pt x="851" y="852"/>
                  </a:cubicBezTo>
                  <a:cubicBezTo>
                    <a:pt x="852" y="852"/>
                    <a:pt x="852" y="852"/>
                    <a:pt x="852" y="852"/>
                  </a:cubicBezTo>
                  <a:cubicBezTo>
                    <a:pt x="852" y="854"/>
                    <a:pt x="852" y="854"/>
                    <a:pt x="852" y="854"/>
                  </a:cubicBezTo>
                  <a:cubicBezTo>
                    <a:pt x="851" y="857"/>
                    <a:pt x="851" y="857"/>
                    <a:pt x="851" y="857"/>
                  </a:cubicBezTo>
                  <a:cubicBezTo>
                    <a:pt x="848" y="856"/>
                    <a:pt x="847" y="857"/>
                    <a:pt x="846" y="857"/>
                  </a:cubicBezTo>
                  <a:cubicBezTo>
                    <a:pt x="846" y="857"/>
                    <a:pt x="846" y="857"/>
                    <a:pt x="846" y="857"/>
                  </a:cubicBezTo>
                  <a:cubicBezTo>
                    <a:pt x="849" y="859"/>
                    <a:pt x="849" y="859"/>
                    <a:pt x="849" y="859"/>
                  </a:cubicBezTo>
                  <a:cubicBezTo>
                    <a:pt x="850" y="861"/>
                    <a:pt x="850" y="861"/>
                    <a:pt x="851" y="863"/>
                  </a:cubicBezTo>
                  <a:cubicBezTo>
                    <a:pt x="851" y="863"/>
                    <a:pt x="851" y="863"/>
                    <a:pt x="851" y="863"/>
                  </a:cubicBezTo>
                  <a:cubicBezTo>
                    <a:pt x="851" y="864"/>
                    <a:pt x="851" y="864"/>
                    <a:pt x="851" y="864"/>
                  </a:cubicBezTo>
                  <a:cubicBezTo>
                    <a:pt x="851" y="864"/>
                    <a:pt x="851" y="864"/>
                    <a:pt x="851" y="864"/>
                  </a:cubicBezTo>
                  <a:cubicBezTo>
                    <a:pt x="853" y="865"/>
                    <a:pt x="853" y="865"/>
                    <a:pt x="853" y="865"/>
                  </a:cubicBezTo>
                  <a:cubicBezTo>
                    <a:pt x="855" y="864"/>
                    <a:pt x="855" y="864"/>
                    <a:pt x="857" y="864"/>
                  </a:cubicBezTo>
                  <a:cubicBezTo>
                    <a:pt x="857" y="865"/>
                    <a:pt x="857" y="865"/>
                    <a:pt x="857" y="865"/>
                  </a:cubicBezTo>
                  <a:cubicBezTo>
                    <a:pt x="856" y="866"/>
                    <a:pt x="856" y="866"/>
                    <a:pt x="856" y="866"/>
                  </a:cubicBezTo>
                  <a:cubicBezTo>
                    <a:pt x="855" y="867"/>
                    <a:pt x="855" y="867"/>
                    <a:pt x="855" y="867"/>
                  </a:cubicBezTo>
                  <a:cubicBezTo>
                    <a:pt x="856" y="867"/>
                    <a:pt x="856" y="867"/>
                    <a:pt x="856" y="867"/>
                  </a:cubicBezTo>
                  <a:cubicBezTo>
                    <a:pt x="857" y="867"/>
                    <a:pt x="857" y="867"/>
                    <a:pt x="857" y="867"/>
                  </a:cubicBezTo>
                  <a:cubicBezTo>
                    <a:pt x="858" y="867"/>
                    <a:pt x="858" y="867"/>
                    <a:pt x="858" y="867"/>
                  </a:cubicBezTo>
                  <a:cubicBezTo>
                    <a:pt x="859" y="871"/>
                    <a:pt x="858" y="870"/>
                    <a:pt x="860" y="872"/>
                  </a:cubicBezTo>
                  <a:cubicBezTo>
                    <a:pt x="859" y="873"/>
                    <a:pt x="859" y="873"/>
                    <a:pt x="859" y="873"/>
                  </a:cubicBezTo>
                  <a:cubicBezTo>
                    <a:pt x="858" y="873"/>
                    <a:pt x="858" y="873"/>
                    <a:pt x="858" y="873"/>
                  </a:cubicBezTo>
                  <a:cubicBezTo>
                    <a:pt x="858" y="880"/>
                    <a:pt x="859" y="876"/>
                    <a:pt x="858" y="883"/>
                  </a:cubicBezTo>
                  <a:cubicBezTo>
                    <a:pt x="858" y="884"/>
                    <a:pt x="858" y="884"/>
                    <a:pt x="858" y="884"/>
                  </a:cubicBezTo>
                  <a:cubicBezTo>
                    <a:pt x="857" y="884"/>
                    <a:pt x="857" y="884"/>
                    <a:pt x="857" y="884"/>
                  </a:cubicBezTo>
                  <a:cubicBezTo>
                    <a:pt x="854" y="880"/>
                    <a:pt x="857" y="879"/>
                    <a:pt x="851" y="871"/>
                  </a:cubicBezTo>
                  <a:cubicBezTo>
                    <a:pt x="851" y="874"/>
                    <a:pt x="853" y="878"/>
                    <a:pt x="853" y="883"/>
                  </a:cubicBezTo>
                  <a:cubicBezTo>
                    <a:pt x="852" y="883"/>
                    <a:pt x="852" y="883"/>
                    <a:pt x="852" y="883"/>
                  </a:cubicBezTo>
                  <a:cubicBezTo>
                    <a:pt x="852" y="883"/>
                    <a:pt x="852" y="883"/>
                    <a:pt x="852" y="883"/>
                  </a:cubicBezTo>
                  <a:cubicBezTo>
                    <a:pt x="852" y="884"/>
                    <a:pt x="852" y="884"/>
                    <a:pt x="852" y="884"/>
                  </a:cubicBezTo>
                  <a:cubicBezTo>
                    <a:pt x="856" y="890"/>
                    <a:pt x="854" y="887"/>
                    <a:pt x="856" y="891"/>
                  </a:cubicBezTo>
                  <a:cubicBezTo>
                    <a:pt x="857" y="892"/>
                    <a:pt x="857" y="892"/>
                    <a:pt x="857" y="892"/>
                  </a:cubicBezTo>
                  <a:cubicBezTo>
                    <a:pt x="856" y="892"/>
                    <a:pt x="856" y="892"/>
                    <a:pt x="856" y="892"/>
                  </a:cubicBezTo>
                  <a:cubicBezTo>
                    <a:pt x="856" y="893"/>
                    <a:pt x="856" y="893"/>
                    <a:pt x="856" y="893"/>
                  </a:cubicBezTo>
                  <a:cubicBezTo>
                    <a:pt x="854" y="893"/>
                    <a:pt x="854" y="893"/>
                    <a:pt x="854" y="893"/>
                  </a:cubicBezTo>
                  <a:cubicBezTo>
                    <a:pt x="854" y="893"/>
                    <a:pt x="852" y="892"/>
                    <a:pt x="851" y="891"/>
                  </a:cubicBezTo>
                  <a:cubicBezTo>
                    <a:pt x="851" y="892"/>
                    <a:pt x="851" y="892"/>
                    <a:pt x="851" y="892"/>
                  </a:cubicBezTo>
                  <a:cubicBezTo>
                    <a:pt x="852" y="894"/>
                    <a:pt x="852" y="897"/>
                    <a:pt x="852" y="899"/>
                  </a:cubicBezTo>
                  <a:cubicBezTo>
                    <a:pt x="852" y="899"/>
                    <a:pt x="852" y="899"/>
                    <a:pt x="852" y="899"/>
                  </a:cubicBezTo>
                  <a:cubicBezTo>
                    <a:pt x="851" y="899"/>
                    <a:pt x="851" y="899"/>
                    <a:pt x="851" y="899"/>
                  </a:cubicBezTo>
                  <a:cubicBezTo>
                    <a:pt x="849" y="895"/>
                    <a:pt x="847" y="894"/>
                    <a:pt x="845" y="892"/>
                  </a:cubicBezTo>
                  <a:cubicBezTo>
                    <a:pt x="844" y="892"/>
                    <a:pt x="844" y="892"/>
                    <a:pt x="844" y="892"/>
                  </a:cubicBezTo>
                  <a:cubicBezTo>
                    <a:pt x="844" y="892"/>
                    <a:pt x="844" y="892"/>
                    <a:pt x="844" y="892"/>
                  </a:cubicBezTo>
                  <a:cubicBezTo>
                    <a:pt x="844" y="892"/>
                    <a:pt x="844" y="892"/>
                    <a:pt x="844" y="892"/>
                  </a:cubicBezTo>
                  <a:cubicBezTo>
                    <a:pt x="843" y="892"/>
                    <a:pt x="843" y="892"/>
                    <a:pt x="843" y="892"/>
                  </a:cubicBezTo>
                  <a:cubicBezTo>
                    <a:pt x="842" y="890"/>
                    <a:pt x="842" y="890"/>
                    <a:pt x="839" y="887"/>
                  </a:cubicBezTo>
                  <a:cubicBezTo>
                    <a:pt x="839" y="887"/>
                    <a:pt x="839" y="887"/>
                    <a:pt x="839" y="887"/>
                  </a:cubicBezTo>
                  <a:cubicBezTo>
                    <a:pt x="839" y="888"/>
                    <a:pt x="839" y="888"/>
                    <a:pt x="839" y="890"/>
                  </a:cubicBezTo>
                  <a:cubicBezTo>
                    <a:pt x="839" y="890"/>
                    <a:pt x="839" y="890"/>
                    <a:pt x="839" y="890"/>
                  </a:cubicBezTo>
                  <a:cubicBezTo>
                    <a:pt x="838" y="890"/>
                    <a:pt x="838" y="890"/>
                    <a:pt x="838" y="890"/>
                  </a:cubicBezTo>
                  <a:cubicBezTo>
                    <a:pt x="837" y="889"/>
                    <a:pt x="837" y="889"/>
                    <a:pt x="837" y="889"/>
                  </a:cubicBezTo>
                  <a:cubicBezTo>
                    <a:pt x="835" y="885"/>
                    <a:pt x="836" y="887"/>
                    <a:pt x="834" y="883"/>
                  </a:cubicBezTo>
                  <a:cubicBezTo>
                    <a:pt x="834" y="886"/>
                    <a:pt x="835" y="885"/>
                    <a:pt x="835" y="888"/>
                  </a:cubicBezTo>
                  <a:cubicBezTo>
                    <a:pt x="834" y="888"/>
                    <a:pt x="834" y="888"/>
                    <a:pt x="834" y="888"/>
                  </a:cubicBezTo>
                  <a:cubicBezTo>
                    <a:pt x="834" y="888"/>
                    <a:pt x="834" y="888"/>
                    <a:pt x="834" y="888"/>
                  </a:cubicBezTo>
                  <a:cubicBezTo>
                    <a:pt x="833" y="887"/>
                    <a:pt x="833" y="887"/>
                    <a:pt x="833" y="886"/>
                  </a:cubicBezTo>
                  <a:cubicBezTo>
                    <a:pt x="832" y="885"/>
                    <a:pt x="832" y="885"/>
                    <a:pt x="832" y="885"/>
                  </a:cubicBezTo>
                  <a:cubicBezTo>
                    <a:pt x="831" y="884"/>
                    <a:pt x="831" y="884"/>
                    <a:pt x="831" y="884"/>
                  </a:cubicBezTo>
                  <a:cubicBezTo>
                    <a:pt x="831" y="884"/>
                    <a:pt x="831" y="884"/>
                    <a:pt x="831" y="884"/>
                  </a:cubicBezTo>
                  <a:cubicBezTo>
                    <a:pt x="830" y="882"/>
                    <a:pt x="830" y="882"/>
                    <a:pt x="830" y="882"/>
                  </a:cubicBezTo>
                  <a:cubicBezTo>
                    <a:pt x="830" y="882"/>
                    <a:pt x="830" y="882"/>
                    <a:pt x="830" y="882"/>
                  </a:cubicBezTo>
                  <a:cubicBezTo>
                    <a:pt x="828" y="882"/>
                    <a:pt x="828" y="882"/>
                    <a:pt x="828" y="882"/>
                  </a:cubicBezTo>
                  <a:cubicBezTo>
                    <a:pt x="826" y="880"/>
                    <a:pt x="822" y="873"/>
                    <a:pt x="820" y="872"/>
                  </a:cubicBezTo>
                  <a:cubicBezTo>
                    <a:pt x="822" y="876"/>
                    <a:pt x="822" y="878"/>
                    <a:pt x="822" y="879"/>
                  </a:cubicBezTo>
                  <a:cubicBezTo>
                    <a:pt x="822" y="880"/>
                    <a:pt x="822" y="880"/>
                    <a:pt x="822" y="880"/>
                  </a:cubicBezTo>
                  <a:cubicBezTo>
                    <a:pt x="818" y="876"/>
                    <a:pt x="820" y="877"/>
                    <a:pt x="814" y="872"/>
                  </a:cubicBezTo>
                  <a:cubicBezTo>
                    <a:pt x="812" y="871"/>
                    <a:pt x="812" y="871"/>
                    <a:pt x="810" y="871"/>
                  </a:cubicBezTo>
                  <a:cubicBezTo>
                    <a:pt x="809" y="872"/>
                    <a:pt x="809" y="872"/>
                    <a:pt x="809" y="872"/>
                  </a:cubicBezTo>
                  <a:cubicBezTo>
                    <a:pt x="810" y="875"/>
                    <a:pt x="817" y="885"/>
                    <a:pt x="818" y="886"/>
                  </a:cubicBezTo>
                  <a:cubicBezTo>
                    <a:pt x="821" y="888"/>
                    <a:pt x="821" y="887"/>
                    <a:pt x="823" y="888"/>
                  </a:cubicBezTo>
                  <a:cubicBezTo>
                    <a:pt x="823" y="888"/>
                    <a:pt x="823" y="888"/>
                    <a:pt x="823" y="888"/>
                  </a:cubicBezTo>
                  <a:cubicBezTo>
                    <a:pt x="822" y="889"/>
                    <a:pt x="822" y="889"/>
                    <a:pt x="822" y="889"/>
                  </a:cubicBezTo>
                  <a:cubicBezTo>
                    <a:pt x="822" y="890"/>
                    <a:pt x="822" y="890"/>
                    <a:pt x="822" y="890"/>
                  </a:cubicBezTo>
                  <a:cubicBezTo>
                    <a:pt x="824" y="891"/>
                    <a:pt x="825" y="891"/>
                    <a:pt x="826" y="892"/>
                  </a:cubicBezTo>
                  <a:cubicBezTo>
                    <a:pt x="827" y="893"/>
                    <a:pt x="827" y="893"/>
                    <a:pt x="827" y="893"/>
                  </a:cubicBezTo>
                  <a:cubicBezTo>
                    <a:pt x="828" y="894"/>
                    <a:pt x="828" y="894"/>
                    <a:pt x="828" y="894"/>
                  </a:cubicBezTo>
                  <a:cubicBezTo>
                    <a:pt x="832" y="898"/>
                    <a:pt x="831" y="897"/>
                    <a:pt x="834" y="899"/>
                  </a:cubicBezTo>
                  <a:cubicBezTo>
                    <a:pt x="834" y="900"/>
                    <a:pt x="834" y="900"/>
                    <a:pt x="834" y="900"/>
                  </a:cubicBezTo>
                  <a:cubicBezTo>
                    <a:pt x="835" y="900"/>
                    <a:pt x="838" y="907"/>
                    <a:pt x="839" y="907"/>
                  </a:cubicBezTo>
                  <a:cubicBezTo>
                    <a:pt x="840" y="908"/>
                    <a:pt x="840" y="908"/>
                    <a:pt x="841" y="909"/>
                  </a:cubicBezTo>
                  <a:cubicBezTo>
                    <a:pt x="842" y="909"/>
                    <a:pt x="842" y="909"/>
                    <a:pt x="842" y="909"/>
                  </a:cubicBezTo>
                  <a:cubicBezTo>
                    <a:pt x="842" y="911"/>
                    <a:pt x="842" y="911"/>
                    <a:pt x="841" y="911"/>
                  </a:cubicBezTo>
                  <a:cubicBezTo>
                    <a:pt x="840" y="912"/>
                    <a:pt x="840" y="912"/>
                    <a:pt x="840" y="912"/>
                  </a:cubicBezTo>
                  <a:cubicBezTo>
                    <a:pt x="840" y="913"/>
                    <a:pt x="840" y="913"/>
                    <a:pt x="841" y="915"/>
                  </a:cubicBezTo>
                  <a:cubicBezTo>
                    <a:pt x="841" y="916"/>
                    <a:pt x="841" y="916"/>
                    <a:pt x="841" y="916"/>
                  </a:cubicBezTo>
                  <a:cubicBezTo>
                    <a:pt x="840" y="917"/>
                    <a:pt x="841" y="917"/>
                    <a:pt x="839" y="917"/>
                  </a:cubicBezTo>
                  <a:cubicBezTo>
                    <a:pt x="838" y="917"/>
                    <a:pt x="838" y="917"/>
                    <a:pt x="838" y="917"/>
                  </a:cubicBezTo>
                  <a:cubicBezTo>
                    <a:pt x="836" y="916"/>
                    <a:pt x="835" y="916"/>
                    <a:pt x="833" y="914"/>
                  </a:cubicBezTo>
                  <a:cubicBezTo>
                    <a:pt x="828" y="912"/>
                    <a:pt x="829" y="913"/>
                    <a:pt x="827" y="912"/>
                  </a:cubicBezTo>
                  <a:cubicBezTo>
                    <a:pt x="826" y="911"/>
                    <a:pt x="826" y="911"/>
                    <a:pt x="826" y="911"/>
                  </a:cubicBezTo>
                  <a:cubicBezTo>
                    <a:pt x="826" y="911"/>
                    <a:pt x="826" y="911"/>
                    <a:pt x="826" y="911"/>
                  </a:cubicBezTo>
                  <a:cubicBezTo>
                    <a:pt x="808" y="907"/>
                    <a:pt x="816" y="909"/>
                    <a:pt x="807" y="904"/>
                  </a:cubicBezTo>
                  <a:cubicBezTo>
                    <a:pt x="804" y="902"/>
                    <a:pt x="803" y="899"/>
                    <a:pt x="802" y="896"/>
                  </a:cubicBezTo>
                  <a:cubicBezTo>
                    <a:pt x="801" y="896"/>
                    <a:pt x="801" y="896"/>
                    <a:pt x="801" y="896"/>
                  </a:cubicBezTo>
                  <a:cubicBezTo>
                    <a:pt x="799" y="895"/>
                    <a:pt x="799" y="895"/>
                    <a:pt x="799" y="895"/>
                  </a:cubicBezTo>
                  <a:cubicBezTo>
                    <a:pt x="797" y="896"/>
                    <a:pt x="797" y="895"/>
                    <a:pt x="796" y="896"/>
                  </a:cubicBezTo>
                  <a:cubicBezTo>
                    <a:pt x="794" y="896"/>
                    <a:pt x="794" y="896"/>
                    <a:pt x="794" y="896"/>
                  </a:cubicBezTo>
                  <a:cubicBezTo>
                    <a:pt x="793" y="895"/>
                    <a:pt x="793" y="895"/>
                    <a:pt x="790" y="893"/>
                  </a:cubicBezTo>
                  <a:cubicBezTo>
                    <a:pt x="788" y="892"/>
                    <a:pt x="788" y="892"/>
                    <a:pt x="788" y="892"/>
                  </a:cubicBezTo>
                  <a:cubicBezTo>
                    <a:pt x="785" y="890"/>
                    <a:pt x="785" y="890"/>
                    <a:pt x="784" y="890"/>
                  </a:cubicBezTo>
                  <a:cubicBezTo>
                    <a:pt x="784" y="889"/>
                    <a:pt x="784" y="889"/>
                    <a:pt x="784" y="889"/>
                  </a:cubicBezTo>
                  <a:cubicBezTo>
                    <a:pt x="786" y="887"/>
                    <a:pt x="786" y="887"/>
                    <a:pt x="786" y="887"/>
                  </a:cubicBezTo>
                  <a:cubicBezTo>
                    <a:pt x="786" y="887"/>
                    <a:pt x="786" y="887"/>
                    <a:pt x="786" y="887"/>
                  </a:cubicBezTo>
                  <a:cubicBezTo>
                    <a:pt x="783" y="889"/>
                    <a:pt x="783" y="889"/>
                    <a:pt x="783" y="889"/>
                  </a:cubicBezTo>
                  <a:cubicBezTo>
                    <a:pt x="778" y="886"/>
                    <a:pt x="778" y="883"/>
                    <a:pt x="774" y="880"/>
                  </a:cubicBezTo>
                  <a:cubicBezTo>
                    <a:pt x="775" y="879"/>
                    <a:pt x="775" y="879"/>
                    <a:pt x="775" y="879"/>
                  </a:cubicBezTo>
                  <a:cubicBezTo>
                    <a:pt x="777" y="879"/>
                    <a:pt x="776" y="879"/>
                    <a:pt x="778" y="879"/>
                  </a:cubicBezTo>
                  <a:cubicBezTo>
                    <a:pt x="779" y="879"/>
                    <a:pt x="779" y="879"/>
                    <a:pt x="779" y="879"/>
                  </a:cubicBezTo>
                  <a:cubicBezTo>
                    <a:pt x="781" y="877"/>
                    <a:pt x="780" y="877"/>
                    <a:pt x="781" y="876"/>
                  </a:cubicBezTo>
                  <a:cubicBezTo>
                    <a:pt x="781" y="875"/>
                    <a:pt x="781" y="875"/>
                    <a:pt x="781" y="875"/>
                  </a:cubicBezTo>
                  <a:cubicBezTo>
                    <a:pt x="780" y="875"/>
                    <a:pt x="780" y="875"/>
                    <a:pt x="780" y="875"/>
                  </a:cubicBezTo>
                  <a:cubicBezTo>
                    <a:pt x="779" y="875"/>
                    <a:pt x="779" y="875"/>
                    <a:pt x="779" y="875"/>
                  </a:cubicBezTo>
                  <a:cubicBezTo>
                    <a:pt x="779" y="874"/>
                    <a:pt x="779" y="874"/>
                    <a:pt x="779" y="874"/>
                  </a:cubicBezTo>
                  <a:cubicBezTo>
                    <a:pt x="778" y="873"/>
                    <a:pt x="779" y="874"/>
                    <a:pt x="777" y="872"/>
                  </a:cubicBezTo>
                  <a:cubicBezTo>
                    <a:pt x="776" y="872"/>
                    <a:pt x="776" y="872"/>
                    <a:pt x="776" y="872"/>
                  </a:cubicBezTo>
                  <a:cubicBezTo>
                    <a:pt x="772" y="872"/>
                    <a:pt x="772" y="872"/>
                    <a:pt x="772" y="872"/>
                  </a:cubicBezTo>
                  <a:cubicBezTo>
                    <a:pt x="771" y="872"/>
                    <a:pt x="771" y="872"/>
                    <a:pt x="771" y="872"/>
                  </a:cubicBezTo>
                  <a:cubicBezTo>
                    <a:pt x="771" y="871"/>
                    <a:pt x="771" y="871"/>
                    <a:pt x="771" y="871"/>
                  </a:cubicBezTo>
                  <a:cubicBezTo>
                    <a:pt x="772" y="870"/>
                    <a:pt x="773" y="868"/>
                    <a:pt x="773" y="868"/>
                  </a:cubicBezTo>
                  <a:cubicBezTo>
                    <a:pt x="772" y="868"/>
                    <a:pt x="772" y="868"/>
                    <a:pt x="772" y="868"/>
                  </a:cubicBezTo>
                  <a:cubicBezTo>
                    <a:pt x="772" y="868"/>
                    <a:pt x="772" y="868"/>
                    <a:pt x="772" y="868"/>
                  </a:cubicBezTo>
                  <a:cubicBezTo>
                    <a:pt x="769" y="869"/>
                    <a:pt x="769" y="869"/>
                    <a:pt x="769" y="869"/>
                  </a:cubicBezTo>
                  <a:cubicBezTo>
                    <a:pt x="769" y="869"/>
                    <a:pt x="769" y="869"/>
                    <a:pt x="769" y="869"/>
                  </a:cubicBezTo>
                  <a:cubicBezTo>
                    <a:pt x="768" y="867"/>
                    <a:pt x="767" y="865"/>
                    <a:pt x="767" y="864"/>
                  </a:cubicBezTo>
                  <a:cubicBezTo>
                    <a:pt x="766" y="864"/>
                    <a:pt x="766" y="864"/>
                    <a:pt x="766" y="864"/>
                  </a:cubicBezTo>
                  <a:cubicBezTo>
                    <a:pt x="762" y="860"/>
                    <a:pt x="760" y="856"/>
                    <a:pt x="758" y="855"/>
                  </a:cubicBezTo>
                  <a:cubicBezTo>
                    <a:pt x="758" y="854"/>
                    <a:pt x="758" y="854"/>
                    <a:pt x="758" y="854"/>
                  </a:cubicBezTo>
                  <a:cubicBezTo>
                    <a:pt x="760" y="850"/>
                    <a:pt x="760" y="850"/>
                    <a:pt x="760" y="850"/>
                  </a:cubicBezTo>
                  <a:cubicBezTo>
                    <a:pt x="760" y="850"/>
                    <a:pt x="760" y="850"/>
                    <a:pt x="760" y="850"/>
                  </a:cubicBezTo>
                  <a:cubicBezTo>
                    <a:pt x="758" y="850"/>
                    <a:pt x="758" y="850"/>
                    <a:pt x="758" y="850"/>
                  </a:cubicBezTo>
                  <a:cubicBezTo>
                    <a:pt x="756" y="849"/>
                    <a:pt x="756" y="849"/>
                    <a:pt x="756" y="849"/>
                  </a:cubicBezTo>
                  <a:cubicBezTo>
                    <a:pt x="755" y="850"/>
                    <a:pt x="755" y="850"/>
                    <a:pt x="755" y="850"/>
                  </a:cubicBezTo>
                  <a:cubicBezTo>
                    <a:pt x="754" y="850"/>
                    <a:pt x="754" y="850"/>
                    <a:pt x="754" y="850"/>
                  </a:cubicBezTo>
                  <a:cubicBezTo>
                    <a:pt x="753" y="850"/>
                    <a:pt x="753" y="850"/>
                    <a:pt x="753" y="850"/>
                  </a:cubicBezTo>
                  <a:cubicBezTo>
                    <a:pt x="753" y="850"/>
                    <a:pt x="753" y="850"/>
                    <a:pt x="753" y="850"/>
                  </a:cubicBezTo>
                  <a:cubicBezTo>
                    <a:pt x="752" y="853"/>
                    <a:pt x="752" y="853"/>
                    <a:pt x="752" y="853"/>
                  </a:cubicBezTo>
                  <a:cubicBezTo>
                    <a:pt x="752" y="854"/>
                    <a:pt x="752" y="854"/>
                    <a:pt x="752" y="854"/>
                  </a:cubicBezTo>
                  <a:cubicBezTo>
                    <a:pt x="752" y="854"/>
                    <a:pt x="752" y="854"/>
                    <a:pt x="752" y="854"/>
                  </a:cubicBezTo>
                  <a:cubicBezTo>
                    <a:pt x="751" y="854"/>
                    <a:pt x="751" y="854"/>
                    <a:pt x="751" y="854"/>
                  </a:cubicBezTo>
                  <a:cubicBezTo>
                    <a:pt x="751" y="853"/>
                    <a:pt x="751" y="853"/>
                    <a:pt x="751" y="853"/>
                  </a:cubicBezTo>
                  <a:cubicBezTo>
                    <a:pt x="751" y="852"/>
                    <a:pt x="751" y="850"/>
                    <a:pt x="750" y="849"/>
                  </a:cubicBezTo>
                  <a:cubicBezTo>
                    <a:pt x="750" y="849"/>
                    <a:pt x="750" y="849"/>
                    <a:pt x="750" y="849"/>
                  </a:cubicBezTo>
                  <a:cubicBezTo>
                    <a:pt x="747" y="848"/>
                    <a:pt x="747" y="848"/>
                    <a:pt x="747" y="848"/>
                  </a:cubicBezTo>
                  <a:cubicBezTo>
                    <a:pt x="747" y="848"/>
                    <a:pt x="747" y="848"/>
                    <a:pt x="747" y="848"/>
                  </a:cubicBezTo>
                  <a:cubicBezTo>
                    <a:pt x="746" y="847"/>
                    <a:pt x="746" y="847"/>
                    <a:pt x="746" y="847"/>
                  </a:cubicBezTo>
                  <a:cubicBezTo>
                    <a:pt x="745" y="845"/>
                    <a:pt x="746" y="845"/>
                    <a:pt x="745" y="843"/>
                  </a:cubicBezTo>
                  <a:cubicBezTo>
                    <a:pt x="744" y="843"/>
                    <a:pt x="744" y="843"/>
                    <a:pt x="744" y="843"/>
                  </a:cubicBezTo>
                  <a:cubicBezTo>
                    <a:pt x="744" y="843"/>
                    <a:pt x="744" y="843"/>
                    <a:pt x="744" y="843"/>
                  </a:cubicBezTo>
                  <a:cubicBezTo>
                    <a:pt x="743" y="844"/>
                    <a:pt x="743" y="844"/>
                    <a:pt x="743" y="844"/>
                  </a:cubicBezTo>
                  <a:cubicBezTo>
                    <a:pt x="743" y="844"/>
                    <a:pt x="743" y="844"/>
                    <a:pt x="743" y="844"/>
                  </a:cubicBezTo>
                  <a:cubicBezTo>
                    <a:pt x="742" y="844"/>
                    <a:pt x="742" y="844"/>
                    <a:pt x="742" y="844"/>
                  </a:cubicBezTo>
                  <a:cubicBezTo>
                    <a:pt x="742" y="845"/>
                    <a:pt x="742" y="845"/>
                    <a:pt x="742" y="845"/>
                  </a:cubicBezTo>
                  <a:cubicBezTo>
                    <a:pt x="743" y="847"/>
                    <a:pt x="744" y="848"/>
                    <a:pt x="745" y="850"/>
                  </a:cubicBezTo>
                  <a:cubicBezTo>
                    <a:pt x="744" y="852"/>
                    <a:pt x="744" y="852"/>
                    <a:pt x="744" y="852"/>
                  </a:cubicBezTo>
                  <a:cubicBezTo>
                    <a:pt x="741" y="853"/>
                    <a:pt x="742" y="853"/>
                    <a:pt x="740" y="853"/>
                  </a:cubicBezTo>
                  <a:cubicBezTo>
                    <a:pt x="737" y="852"/>
                    <a:pt x="737" y="852"/>
                    <a:pt x="735" y="851"/>
                  </a:cubicBezTo>
                  <a:cubicBezTo>
                    <a:pt x="733" y="851"/>
                    <a:pt x="733" y="851"/>
                    <a:pt x="733" y="851"/>
                  </a:cubicBezTo>
                  <a:cubicBezTo>
                    <a:pt x="732" y="855"/>
                    <a:pt x="732" y="855"/>
                    <a:pt x="732" y="855"/>
                  </a:cubicBezTo>
                  <a:cubicBezTo>
                    <a:pt x="732" y="855"/>
                    <a:pt x="732" y="855"/>
                    <a:pt x="732" y="855"/>
                  </a:cubicBezTo>
                  <a:cubicBezTo>
                    <a:pt x="729" y="855"/>
                    <a:pt x="729" y="855"/>
                    <a:pt x="729" y="855"/>
                  </a:cubicBezTo>
                  <a:cubicBezTo>
                    <a:pt x="728" y="855"/>
                    <a:pt x="726" y="856"/>
                    <a:pt x="725" y="857"/>
                  </a:cubicBezTo>
                  <a:cubicBezTo>
                    <a:pt x="724" y="857"/>
                    <a:pt x="724" y="857"/>
                    <a:pt x="724" y="857"/>
                  </a:cubicBezTo>
                  <a:cubicBezTo>
                    <a:pt x="723" y="857"/>
                    <a:pt x="723" y="857"/>
                    <a:pt x="723" y="857"/>
                  </a:cubicBezTo>
                  <a:cubicBezTo>
                    <a:pt x="722" y="858"/>
                    <a:pt x="723" y="857"/>
                    <a:pt x="721" y="859"/>
                  </a:cubicBezTo>
                  <a:cubicBezTo>
                    <a:pt x="720" y="859"/>
                    <a:pt x="720" y="859"/>
                    <a:pt x="720" y="859"/>
                  </a:cubicBezTo>
                  <a:cubicBezTo>
                    <a:pt x="718" y="858"/>
                    <a:pt x="718" y="858"/>
                    <a:pt x="716" y="857"/>
                  </a:cubicBezTo>
                  <a:cubicBezTo>
                    <a:pt x="715" y="858"/>
                    <a:pt x="715" y="858"/>
                    <a:pt x="715" y="858"/>
                  </a:cubicBezTo>
                  <a:cubicBezTo>
                    <a:pt x="714" y="857"/>
                    <a:pt x="714" y="857"/>
                    <a:pt x="714" y="857"/>
                  </a:cubicBezTo>
                  <a:cubicBezTo>
                    <a:pt x="712" y="856"/>
                    <a:pt x="712" y="856"/>
                    <a:pt x="712" y="856"/>
                  </a:cubicBezTo>
                  <a:cubicBezTo>
                    <a:pt x="711" y="855"/>
                    <a:pt x="711" y="855"/>
                    <a:pt x="711" y="855"/>
                  </a:cubicBezTo>
                  <a:cubicBezTo>
                    <a:pt x="710" y="856"/>
                    <a:pt x="710" y="856"/>
                    <a:pt x="710" y="856"/>
                  </a:cubicBezTo>
                  <a:cubicBezTo>
                    <a:pt x="709" y="855"/>
                    <a:pt x="709" y="855"/>
                    <a:pt x="709" y="855"/>
                  </a:cubicBezTo>
                  <a:cubicBezTo>
                    <a:pt x="703" y="848"/>
                    <a:pt x="704" y="841"/>
                    <a:pt x="708" y="837"/>
                  </a:cubicBezTo>
                  <a:cubicBezTo>
                    <a:pt x="713" y="834"/>
                    <a:pt x="713" y="834"/>
                    <a:pt x="713" y="834"/>
                  </a:cubicBezTo>
                  <a:cubicBezTo>
                    <a:pt x="714" y="834"/>
                    <a:pt x="714" y="834"/>
                    <a:pt x="714" y="834"/>
                  </a:cubicBezTo>
                  <a:cubicBezTo>
                    <a:pt x="714" y="833"/>
                    <a:pt x="714" y="833"/>
                    <a:pt x="714" y="833"/>
                  </a:cubicBezTo>
                  <a:cubicBezTo>
                    <a:pt x="713" y="830"/>
                    <a:pt x="713" y="830"/>
                    <a:pt x="713" y="830"/>
                  </a:cubicBezTo>
                  <a:cubicBezTo>
                    <a:pt x="713" y="829"/>
                    <a:pt x="713" y="829"/>
                    <a:pt x="713" y="829"/>
                  </a:cubicBezTo>
                  <a:cubicBezTo>
                    <a:pt x="713" y="829"/>
                    <a:pt x="713" y="829"/>
                    <a:pt x="713" y="829"/>
                  </a:cubicBezTo>
                  <a:cubicBezTo>
                    <a:pt x="714" y="828"/>
                    <a:pt x="714" y="827"/>
                    <a:pt x="715" y="827"/>
                  </a:cubicBezTo>
                  <a:cubicBezTo>
                    <a:pt x="715" y="826"/>
                    <a:pt x="715" y="826"/>
                    <a:pt x="715" y="826"/>
                  </a:cubicBezTo>
                  <a:cubicBezTo>
                    <a:pt x="718" y="828"/>
                    <a:pt x="718" y="828"/>
                    <a:pt x="721" y="828"/>
                  </a:cubicBezTo>
                  <a:cubicBezTo>
                    <a:pt x="724" y="829"/>
                    <a:pt x="726" y="829"/>
                    <a:pt x="731" y="833"/>
                  </a:cubicBezTo>
                  <a:cubicBezTo>
                    <a:pt x="734" y="835"/>
                    <a:pt x="733" y="835"/>
                    <a:pt x="735" y="837"/>
                  </a:cubicBezTo>
                  <a:cubicBezTo>
                    <a:pt x="735" y="838"/>
                    <a:pt x="735" y="838"/>
                    <a:pt x="735" y="838"/>
                  </a:cubicBezTo>
                  <a:cubicBezTo>
                    <a:pt x="735" y="839"/>
                    <a:pt x="734" y="840"/>
                    <a:pt x="734" y="841"/>
                  </a:cubicBezTo>
                  <a:cubicBezTo>
                    <a:pt x="734" y="841"/>
                    <a:pt x="734" y="841"/>
                    <a:pt x="734" y="841"/>
                  </a:cubicBezTo>
                  <a:cubicBezTo>
                    <a:pt x="734" y="842"/>
                    <a:pt x="734" y="842"/>
                    <a:pt x="734" y="842"/>
                  </a:cubicBezTo>
                  <a:cubicBezTo>
                    <a:pt x="736" y="843"/>
                    <a:pt x="736" y="843"/>
                    <a:pt x="736" y="843"/>
                  </a:cubicBezTo>
                  <a:cubicBezTo>
                    <a:pt x="736" y="843"/>
                    <a:pt x="736" y="843"/>
                    <a:pt x="736" y="843"/>
                  </a:cubicBezTo>
                  <a:cubicBezTo>
                    <a:pt x="736" y="841"/>
                    <a:pt x="736" y="841"/>
                    <a:pt x="736" y="841"/>
                  </a:cubicBezTo>
                  <a:cubicBezTo>
                    <a:pt x="736" y="840"/>
                    <a:pt x="736" y="840"/>
                    <a:pt x="736" y="840"/>
                  </a:cubicBezTo>
                  <a:cubicBezTo>
                    <a:pt x="737" y="840"/>
                    <a:pt x="737" y="840"/>
                    <a:pt x="737" y="840"/>
                  </a:cubicBezTo>
                  <a:cubicBezTo>
                    <a:pt x="737" y="839"/>
                    <a:pt x="737" y="839"/>
                    <a:pt x="737" y="839"/>
                  </a:cubicBezTo>
                  <a:cubicBezTo>
                    <a:pt x="735" y="835"/>
                    <a:pt x="735" y="835"/>
                    <a:pt x="732" y="832"/>
                  </a:cubicBezTo>
                  <a:cubicBezTo>
                    <a:pt x="732" y="831"/>
                    <a:pt x="732" y="831"/>
                    <a:pt x="732" y="831"/>
                  </a:cubicBezTo>
                  <a:cubicBezTo>
                    <a:pt x="733" y="830"/>
                    <a:pt x="733" y="830"/>
                    <a:pt x="733" y="830"/>
                  </a:cubicBezTo>
                  <a:cubicBezTo>
                    <a:pt x="737" y="831"/>
                    <a:pt x="737" y="831"/>
                    <a:pt x="737" y="831"/>
                  </a:cubicBezTo>
                  <a:cubicBezTo>
                    <a:pt x="739" y="831"/>
                    <a:pt x="739" y="831"/>
                    <a:pt x="739" y="831"/>
                  </a:cubicBezTo>
                  <a:cubicBezTo>
                    <a:pt x="740" y="830"/>
                    <a:pt x="739" y="830"/>
                    <a:pt x="740" y="829"/>
                  </a:cubicBezTo>
                  <a:cubicBezTo>
                    <a:pt x="741" y="829"/>
                    <a:pt x="741" y="829"/>
                    <a:pt x="741" y="829"/>
                  </a:cubicBezTo>
                  <a:cubicBezTo>
                    <a:pt x="742" y="828"/>
                    <a:pt x="742" y="828"/>
                    <a:pt x="742" y="828"/>
                  </a:cubicBezTo>
                  <a:cubicBezTo>
                    <a:pt x="745" y="829"/>
                    <a:pt x="745" y="829"/>
                    <a:pt x="745" y="829"/>
                  </a:cubicBezTo>
                  <a:cubicBezTo>
                    <a:pt x="746" y="829"/>
                    <a:pt x="746" y="829"/>
                    <a:pt x="746" y="829"/>
                  </a:cubicBezTo>
                  <a:cubicBezTo>
                    <a:pt x="747" y="828"/>
                    <a:pt x="747" y="828"/>
                    <a:pt x="747" y="828"/>
                  </a:cubicBezTo>
                  <a:cubicBezTo>
                    <a:pt x="749" y="826"/>
                    <a:pt x="749" y="826"/>
                    <a:pt x="749" y="826"/>
                  </a:cubicBezTo>
                  <a:cubicBezTo>
                    <a:pt x="751" y="825"/>
                    <a:pt x="752" y="825"/>
                    <a:pt x="753" y="825"/>
                  </a:cubicBezTo>
                  <a:cubicBezTo>
                    <a:pt x="756" y="826"/>
                    <a:pt x="756" y="826"/>
                    <a:pt x="756" y="826"/>
                  </a:cubicBezTo>
                  <a:cubicBezTo>
                    <a:pt x="757" y="826"/>
                    <a:pt x="757" y="826"/>
                    <a:pt x="757" y="826"/>
                  </a:cubicBezTo>
                  <a:cubicBezTo>
                    <a:pt x="757" y="823"/>
                    <a:pt x="756" y="821"/>
                    <a:pt x="755" y="818"/>
                  </a:cubicBezTo>
                  <a:cubicBezTo>
                    <a:pt x="752" y="815"/>
                    <a:pt x="749" y="813"/>
                    <a:pt x="747" y="808"/>
                  </a:cubicBezTo>
                  <a:cubicBezTo>
                    <a:pt x="747" y="807"/>
                    <a:pt x="747" y="807"/>
                    <a:pt x="748" y="806"/>
                  </a:cubicBezTo>
                  <a:cubicBezTo>
                    <a:pt x="752" y="803"/>
                    <a:pt x="756" y="799"/>
                    <a:pt x="759" y="794"/>
                  </a:cubicBezTo>
                  <a:cubicBezTo>
                    <a:pt x="760" y="792"/>
                    <a:pt x="760" y="792"/>
                    <a:pt x="763" y="791"/>
                  </a:cubicBezTo>
                  <a:cubicBezTo>
                    <a:pt x="763" y="790"/>
                    <a:pt x="763" y="790"/>
                    <a:pt x="763" y="790"/>
                  </a:cubicBezTo>
                  <a:cubicBezTo>
                    <a:pt x="763" y="787"/>
                    <a:pt x="763" y="788"/>
                    <a:pt x="765" y="783"/>
                  </a:cubicBezTo>
                  <a:cubicBezTo>
                    <a:pt x="767" y="782"/>
                    <a:pt x="767" y="782"/>
                    <a:pt x="767" y="782"/>
                  </a:cubicBezTo>
                  <a:cubicBezTo>
                    <a:pt x="769" y="781"/>
                    <a:pt x="769" y="781"/>
                    <a:pt x="769" y="781"/>
                  </a:cubicBezTo>
                  <a:cubicBezTo>
                    <a:pt x="770" y="780"/>
                    <a:pt x="770" y="780"/>
                    <a:pt x="770" y="780"/>
                  </a:cubicBezTo>
                  <a:cubicBezTo>
                    <a:pt x="772" y="776"/>
                    <a:pt x="772" y="776"/>
                    <a:pt x="772" y="776"/>
                  </a:cubicBezTo>
                  <a:cubicBezTo>
                    <a:pt x="772" y="775"/>
                    <a:pt x="772" y="775"/>
                    <a:pt x="772" y="775"/>
                  </a:cubicBezTo>
                  <a:cubicBezTo>
                    <a:pt x="771" y="775"/>
                    <a:pt x="771" y="775"/>
                    <a:pt x="771" y="775"/>
                  </a:cubicBezTo>
                  <a:cubicBezTo>
                    <a:pt x="769" y="771"/>
                    <a:pt x="769" y="762"/>
                    <a:pt x="759" y="746"/>
                  </a:cubicBezTo>
                  <a:cubicBezTo>
                    <a:pt x="759" y="745"/>
                    <a:pt x="759" y="745"/>
                    <a:pt x="759" y="745"/>
                  </a:cubicBezTo>
                  <a:cubicBezTo>
                    <a:pt x="760" y="744"/>
                    <a:pt x="760" y="744"/>
                    <a:pt x="760" y="744"/>
                  </a:cubicBezTo>
                  <a:cubicBezTo>
                    <a:pt x="760" y="743"/>
                    <a:pt x="760" y="743"/>
                    <a:pt x="760" y="743"/>
                  </a:cubicBezTo>
                  <a:cubicBezTo>
                    <a:pt x="757" y="745"/>
                    <a:pt x="757" y="745"/>
                    <a:pt x="757" y="745"/>
                  </a:cubicBezTo>
                  <a:cubicBezTo>
                    <a:pt x="756" y="745"/>
                    <a:pt x="756" y="745"/>
                    <a:pt x="756" y="745"/>
                  </a:cubicBezTo>
                  <a:cubicBezTo>
                    <a:pt x="755" y="744"/>
                    <a:pt x="755" y="744"/>
                    <a:pt x="755" y="744"/>
                  </a:cubicBezTo>
                  <a:cubicBezTo>
                    <a:pt x="754" y="743"/>
                    <a:pt x="754" y="743"/>
                    <a:pt x="754" y="743"/>
                  </a:cubicBezTo>
                  <a:cubicBezTo>
                    <a:pt x="753" y="741"/>
                    <a:pt x="753" y="741"/>
                    <a:pt x="753" y="741"/>
                  </a:cubicBezTo>
                  <a:cubicBezTo>
                    <a:pt x="753" y="740"/>
                    <a:pt x="753" y="740"/>
                    <a:pt x="753" y="740"/>
                  </a:cubicBezTo>
                  <a:cubicBezTo>
                    <a:pt x="755" y="737"/>
                    <a:pt x="755" y="736"/>
                    <a:pt x="754" y="733"/>
                  </a:cubicBezTo>
                  <a:cubicBezTo>
                    <a:pt x="754" y="733"/>
                    <a:pt x="754" y="733"/>
                    <a:pt x="754" y="733"/>
                  </a:cubicBezTo>
                  <a:cubicBezTo>
                    <a:pt x="752" y="733"/>
                    <a:pt x="753" y="733"/>
                    <a:pt x="751" y="733"/>
                  </a:cubicBezTo>
                  <a:cubicBezTo>
                    <a:pt x="751" y="733"/>
                    <a:pt x="751" y="733"/>
                    <a:pt x="751" y="733"/>
                  </a:cubicBezTo>
                  <a:cubicBezTo>
                    <a:pt x="752" y="737"/>
                    <a:pt x="752" y="737"/>
                    <a:pt x="752" y="737"/>
                  </a:cubicBezTo>
                  <a:cubicBezTo>
                    <a:pt x="752" y="738"/>
                    <a:pt x="752" y="738"/>
                    <a:pt x="752" y="738"/>
                  </a:cubicBezTo>
                  <a:cubicBezTo>
                    <a:pt x="750" y="738"/>
                    <a:pt x="750" y="738"/>
                    <a:pt x="750" y="738"/>
                  </a:cubicBezTo>
                  <a:cubicBezTo>
                    <a:pt x="749" y="738"/>
                    <a:pt x="749" y="738"/>
                    <a:pt x="749" y="738"/>
                  </a:cubicBezTo>
                  <a:cubicBezTo>
                    <a:pt x="748" y="737"/>
                    <a:pt x="748" y="737"/>
                    <a:pt x="748" y="737"/>
                  </a:cubicBezTo>
                  <a:cubicBezTo>
                    <a:pt x="747" y="737"/>
                    <a:pt x="747" y="737"/>
                    <a:pt x="747" y="737"/>
                  </a:cubicBezTo>
                  <a:cubicBezTo>
                    <a:pt x="746" y="735"/>
                    <a:pt x="745" y="733"/>
                    <a:pt x="744" y="731"/>
                  </a:cubicBezTo>
                  <a:cubicBezTo>
                    <a:pt x="744" y="730"/>
                    <a:pt x="744" y="730"/>
                    <a:pt x="744" y="730"/>
                  </a:cubicBezTo>
                  <a:cubicBezTo>
                    <a:pt x="744" y="730"/>
                    <a:pt x="744" y="730"/>
                    <a:pt x="744" y="730"/>
                  </a:cubicBezTo>
                  <a:cubicBezTo>
                    <a:pt x="744" y="730"/>
                    <a:pt x="744" y="730"/>
                    <a:pt x="744" y="730"/>
                  </a:cubicBezTo>
                  <a:cubicBezTo>
                    <a:pt x="743" y="730"/>
                    <a:pt x="743" y="730"/>
                    <a:pt x="743" y="730"/>
                  </a:cubicBezTo>
                  <a:cubicBezTo>
                    <a:pt x="742" y="730"/>
                    <a:pt x="742" y="730"/>
                    <a:pt x="742" y="730"/>
                  </a:cubicBezTo>
                  <a:cubicBezTo>
                    <a:pt x="742" y="729"/>
                    <a:pt x="742" y="729"/>
                    <a:pt x="742" y="729"/>
                  </a:cubicBezTo>
                  <a:cubicBezTo>
                    <a:pt x="743" y="727"/>
                    <a:pt x="743" y="727"/>
                    <a:pt x="743" y="727"/>
                  </a:cubicBezTo>
                  <a:cubicBezTo>
                    <a:pt x="744" y="726"/>
                    <a:pt x="744" y="726"/>
                    <a:pt x="744" y="726"/>
                  </a:cubicBezTo>
                  <a:cubicBezTo>
                    <a:pt x="743" y="726"/>
                    <a:pt x="743" y="726"/>
                    <a:pt x="743" y="726"/>
                  </a:cubicBezTo>
                  <a:cubicBezTo>
                    <a:pt x="741" y="726"/>
                    <a:pt x="741" y="726"/>
                    <a:pt x="741" y="726"/>
                  </a:cubicBezTo>
                  <a:cubicBezTo>
                    <a:pt x="741" y="725"/>
                    <a:pt x="741" y="725"/>
                    <a:pt x="741" y="725"/>
                  </a:cubicBezTo>
                  <a:cubicBezTo>
                    <a:pt x="742" y="724"/>
                    <a:pt x="742" y="724"/>
                    <a:pt x="742" y="724"/>
                  </a:cubicBezTo>
                  <a:cubicBezTo>
                    <a:pt x="743" y="723"/>
                    <a:pt x="743" y="723"/>
                    <a:pt x="743" y="723"/>
                  </a:cubicBezTo>
                  <a:cubicBezTo>
                    <a:pt x="744" y="722"/>
                    <a:pt x="744" y="722"/>
                    <a:pt x="744" y="722"/>
                  </a:cubicBezTo>
                  <a:cubicBezTo>
                    <a:pt x="743" y="722"/>
                    <a:pt x="743" y="722"/>
                    <a:pt x="743" y="722"/>
                  </a:cubicBezTo>
                  <a:cubicBezTo>
                    <a:pt x="742" y="722"/>
                    <a:pt x="742" y="722"/>
                    <a:pt x="742" y="722"/>
                  </a:cubicBezTo>
                  <a:cubicBezTo>
                    <a:pt x="741" y="723"/>
                    <a:pt x="741" y="722"/>
                    <a:pt x="739" y="726"/>
                  </a:cubicBezTo>
                  <a:cubicBezTo>
                    <a:pt x="738" y="726"/>
                    <a:pt x="738" y="726"/>
                    <a:pt x="738" y="726"/>
                  </a:cubicBezTo>
                  <a:cubicBezTo>
                    <a:pt x="737" y="725"/>
                    <a:pt x="737" y="725"/>
                    <a:pt x="737" y="725"/>
                  </a:cubicBezTo>
                  <a:cubicBezTo>
                    <a:pt x="736" y="725"/>
                    <a:pt x="736" y="725"/>
                    <a:pt x="736" y="725"/>
                  </a:cubicBezTo>
                  <a:cubicBezTo>
                    <a:pt x="735" y="725"/>
                    <a:pt x="735" y="725"/>
                    <a:pt x="735" y="725"/>
                  </a:cubicBezTo>
                  <a:cubicBezTo>
                    <a:pt x="734" y="727"/>
                    <a:pt x="734" y="727"/>
                    <a:pt x="734" y="727"/>
                  </a:cubicBezTo>
                  <a:cubicBezTo>
                    <a:pt x="728" y="731"/>
                    <a:pt x="730" y="730"/>
                    <a:pt x="725" y="733"/>
                  </a:cubicBezTo>
                  <a:cubicBezTo>
                    <a:pt x="723" y="733"/>
                    <a:pt x="723" y="733"/>
                    <a:pt x="723" y="733"/>
                  </a:cubicBezTo>
                  <a:cubicBezTo>
                    <a:pt x="722" y="732"/>
                    <a:pt x="722" y="732"/>
                    <a:pt x="722" y="732"/>
                  </a:cubicBezTo>
                  <a:cubicBezTo>
                    <a:pt x="723" y="724"/>
                    <a:pt x="723" y="735"/>
                    <a:pt x="723" y="724"/>
                  </a:cubicBezTo>
                  <a:cubicBezTo>
                    <a:pt x="723" y="723"/>
                    <a:pt x="723" y="723"/>
                    <a:pt x="723" y="723"/>
                  </a:cubicBezTo>
                  <a:cubicBezTo>
                    <a:pt x="724" y="723"/>
                    <a:pt x="724" y="723"/>
                    <a:pt x="724" y="723"/>
                  </a:cubicBezTo>
                  <a:cubicBezTo>
                    <a:pt x="725" y="722"/>
                    <a:pt x="725" y="722"/>
                    <a:pt x="725" y="722"/>
                  </a:cubicBezTo>
                  <a:cubicBezTo>
                    <a:pt x="728" y="723"/>
                    <a:pt x="728" y="723"/>
                    <a:pt x="728" y="723"/>
                  </a:cubicBezTo>
                  <a:cubicBezTo>
                    <a:pt x="730" y="723"/>
                    <a:pt x="730" y="723"/>
                    <a:pt x="730" y="723"/>
                  </a:cubicBezTo>
                  <a:cubicBezTo>
                    <a:pt x="732" y="721"/>
                    <a:pt x="732" y="721"/>
                    <a:pt x="733" y="719"/>
                  </a:cubicBezTo>
                  <a:cubicBezTo>
                    <a:pt x="733" y="717"/>
                    <a:pt x="733" y="717"/>
                    <a:pt x="733" y="717"/>
                  </a:cubicBezTo>
                  <a:cubicBezTo>
                    <a:pt x="733" y="716"/>
                    <a:pt x="732" y="714"/>
                    <a:pt x="732" y="714"/>
                  </a:cubicBezTo>
                  <a:cubicBezTo>
                    <a:pt x="729" y="712"/>
                    <a:pt x="729" y="711"/>
                    <a:pt x="726" y="710"/>
                  </a:cubicBezTo>
                  <a:cubicBezTo>
                    <a:pt x="725" y="710"/>
                    <a:pt x="725" y="710"/>
                    <a:pt x="725" y="710"/>
                  </a:cubicBezTo>
                  <a:cubicBezTo>
                    <a:pt x="724" y="709"/>
                    <a:pt x="724" y="709"/>
                    <a:pt x="724" y="707"/>
                  </a:cubicBezTo>
                  <a:cubicBezTo>
                    <a:pt x="724" y="706"/>
                    <a:pt x="724" y="707"/>
                    <a:pt x="724" y="705"/>
                  </a:cubicBezTo>
                  <a:cubicBezTo>
                    <a:pt x="724" y="704"/>
                    <a:pt x="724" y="704"/>
                    <a:pt x="724" y="704"/>
                  </a:cubicBezTo>
                  <a:cubicBezTo>
                    <a:pt x="727" y="703"/>
                    <a:pt x="727" y="703"/>
                    <a:pt x="727" y="703"/>
                  </a:cubicBezTo>
                  <a:cubicBezTo>
                    <a:pt x="727" y="703"/>
                    <a:pt x="727" y="703"/>
                    <a:pt x="727" y="703"/>
                  </a:cubicBezTo>
                  <a:cubicBezTo>
                    <a:pt x="725" y="702"/>
                    <a:pt x="725" y="702"/>
                    <a:pt x="725" y="702"/>
                  </a:cubicBezTo>
                  <a:cubicBezTo>
                    <a:pt x="724" y="702"/>
                    <a:pt x="724" y="702"/>
                    <a:pt x="724" y="702"/>
                  </a:cubicBezTo>
                  <a:cubicBezTo>
                    <a:pt x="723" y="703"/>
                    <a:pt x="723" y="703"/>
                    <a:pt x="723" y="703"/>
                  </a:cubicBezTo>
                  <a:cubicBezTo>
                    <a:pt x="722" y="705"/>
                    <a:pt x="722" y="705"/>
                    <a:pt x="722" y="705"/>
                  </a:cubicBezTo>
                  <a:cubicBezTo>
                    <a:pt x="721" y="705"/>
                    <a:pt x="721" y="705"/>
                    <a:pt x="721" y="705"/>
                  </a:cubicBezTo>
                  <a:cubicBezTo>
                    <a:pt x="719" y="704"/>
                    <a:pt x="719" y="704"/>
                    <a:pt x="719" y="704"/>
                  </a:cubicBezTo>
                  <a:cubicBezTo>
                    <a:pt x="718" y="704"/>
                    <a:pt x="718" y="704"/>
                    <a:pt x="718" y="704"/>
                  </a:cubicBezTo>
                  <a:cubicBezTo>
                    <a:pt x="717" y="703"/>
                    <a:pt x="717" y="703"/>
                    <a:pt x="717" y="703"/>
                  </a:cubicBezTo>
                  <a:cubicBezTo>
                    <a:pt x="717" y="703"/>
                    <a:pt x="717" y="703"/>
                    <a:pt x="717" y="703"/>
                  </a:cubicBezTo>
                  <a:cubicBezTo>
                    <a:pt x="717" y="702"/>
                    <a:pt x="717" y="702"/>
                    <a:pt x="717" y="702"/>
                  </a:cubicBezTo>
                  <a:cubicBezTo>
                    <a:pt x="718" y="702"/>
                    <a:pt x="718" y="702"/>
                    <a:pt x="718" y="702"/>
                  </a:cubicBezTo>
                  <a:cubicBezTo>
                    <a:pt x="720" y="700"/>
                    <a:pt x="720" y="700"/>
                    <a:pt x="720" y="700"/>
                  </a:cubicBezTo>
                  <a:cubicBezTo>
                    <a:pt x="720" y="699"/>
                    <a:pt x="720" y="699"/>
                    <a:pt x="720" y="699"/>
                  </a:cubicBezTo>
                  <a:cubicBezTo>
                    <a:pt x="719" y="697"/>
                    <a:pt x="719" y="697"/>
                    <a:pt x="719" y="697"/>
                  </a:cubicBezTo>
                  <a:cubicBezTo>
                    <a:pt x="718" y="697"/>
                    <a:pt x="718" y="697"/>
                    <a:pt x="718" y="697"/>
                  </a:cubicBezTo>
                  <a:cubicBezTo>
                    <a:pt x="716" y="696"/>
                    <a:pt x="716" y="696"/>
                    <a:pt x="716" y="696"/>
                  </a:cubicBezTo>
                  <a:cubicBezTo>
                    <a:pt x="713" y="697"/>
                    <a:pt x="713" y="697"/>
                    <a:pt x="713" y="697"/>
                  </a:cubicBezTo>
                  <a:cubicBezTo>
                    <a:pt x="712" y="697"/>
                    <a:pt x="712" y="697"/>
                    <a:pt x="712" y="697"/>
                  </a:cubicBezTo>
                  <a:cubicBezTo>
                    <a:pt x="710" y="691"/>
                    <a:pt x="711" y="691"/>
                    <a:pt x="710" y="684"/>
                  </a:cubicBezTo>
                  <a:cubicBezTo>
                    <a:pt x="709" y="683"/>
                    <a:pt x="709" y="683"/>
                    <a:pt x="709" y="683"/>
                  </a:cubicBezTo>
                  <a:cubicBezTo>
                    <a:pt x="707" y="684"/>
                    <a:pt x="706" y="684"/>
                    <a:pt x="704" y="684"/>
                  </a:cubicBezTo>
                  <a:cubicBezTo>
                    <a:pt x="704" y="684"/>
                    <a:pt x="704" y="684"/>
                    <a:pt x="704" y="684"/>
                  </a:cubicBezTo>
                  <a:cubicBezTo>
                    <a:pt x="702" y="682"/>
                    <a:pt x="702" y="682"/>
                    <a:pt x="701" y="680"/>
                  </a:cubicBezTo>
                  <a:cubicBezTo>
                    <a:pt x="700" y="680"/>
                    <a:pt x="700" y="680"/>
                    <a:pt x="700" y="680"/>
                  </a:cubicBezTo>
                  <a:cubicBezTo>
                    <a:pt x="698" y="677"/>
                    <a:pt x="698" y="677"/>
                    <a:pt x="698" y="677"/>
                  </a:cubicBezTo>
                  <a:cubicBezTo>
                    <a:pt x="698" y="676"/>
                    <a:pt x="698" y="676"/>
                    <a:pt x="698" y="676"/>
                  </a:cubicBezTo>
                  <a:cubicBezTo>
                    <a:pt x="697" y="675"/>
                    <a:pt x="697" y="675"/>
                    <a:pt x="696" y="672"/>
                  </a:cubicBezTo>
                  <a:cubicBezTo>
                    <a:pt x="695" y="672"/>
                    <a:pt x="695" y="672"/>
                    <a:pt x="695" y="672"/>
                  </a:cubicBezTo>
                  <a:cubicBezTo>
                    <a:pt x="693" y="673"/>
                    <a:pt x="692" y="674"/>
                    <a:pt x="691" y="677"/>
                  </a:cubicBezTo>
                  <a:cubicBezTo>
                    <a:pt x="691" y="678"/>
                    <a:pt x="691" y="678"/>
                    <a:pt x="691" y="678"/>
                  </a:cubicBezTo>
                  <a:cubicBezTo>
                    <a:pt x="692" y="679"/>
                    <a:pt x="692" y="679"/>
                    <a:pt x="692" y="679"/>
                  </a:cubicBezTo>
                  <a:cubicBezTo>
                    <a:pt x="696" y="681"/>
                    <a:pt x="696" y="681"/>
                    <a:pt x="696" y="681"/>
                  </a:cubicBezTo>
                  <a:cubicBezTo>
                    <a:pt x="696" y="682"/>
                    <a:pt x="696" y="682"/>
                    <a:pt x="696" y="682"/>
                  </a:cubicBezTo>
                  <a:cubicBezTo>
                    <a:pt x="698" y="685"/>
                    <a:pt x="698" y="687"/>
                    <a:pt x="698" y="690"/>
                  </a:cubicBezTo>
                  <a:cubicBezTo>
                    <a:pt x="698" y="691"/>
                    <a:pt x="698" y="691"/>
                    <a:pt x="698" y="691"/>
                  </a:cubicBezTo>
                  <a:cubicBezTo>
                    <a:pt x="697" y="692"/>
                    <a:pt x="697" y="692"/>
                    <a:pt x="697" y="692"/>
                  </a:cubicBezTo>
                  <a:cubicBezTo>
                    <a:pt x="694" y="695"/>
                    <a:pt x="695" y="694"/>
                    <a:pt x="692" y="695"/>
                  </a:cubicBezTo>
                  <a:cubicBezTo>
                    <a:pt x="690" y="695"/>
                    <a:pt x="690" y="695"/>
                    <a:pt x="690" y="695"/>
                  </a:cubicBezTo>
                  <a:cubicBezTo>
                    <a:pt x="689" y="695"/>
                    <a:pt x="689" y="695"/>
                    <a:pt x="689" y="695"/>
                  </a:cubicBezTo>
                  <a:cubicBezTo>
                    <a:pt x="683" y="692"/>
                    <a:pt x="683" y="692"/>
                    <a:pt x="683" y="692"/>
                  </a:cubicBezTo>
                  <a:cubicBezTo>
                    <a:pt x="682" y="692"/>
                    <a:pt x="682" y="692"/>
                    <a:pt x="682" y="692"/>
                  </a:cubicBezTo>
                  <a:cubicBezTo>
                    <a:pt x="680" y="691"/>
                    <a:pt x="679" y="691"/>
                    <a:pt x="677" y="690"/>
                  </a:cubicBezTo>
                  <a:cubicBezTo>
                    <a:pt x="675" y="690"/>
                    <a:pt x="675" y="690"/>
                    <a:pt x="675" y="690"/>
                  </a:cubicBezTo>
                  <a:cubicBezTo>
                    <a:pt x="672" y="689"/>
                    <a:pt x="673" y="689"/>
                    <a:pt x="667" y="688"/>
                  </a:cubicBezTo>
                  <a:cubicBezTo>
                    <a:pt x="666" y="689"/>
                    <a:pt x="666" y="689"/>
                    <a:pt x="666" y="689"/>
                  </a:cubicBezTo>
                  <a:cubicBezTo>
                    <a:pt x="667" y="690"/>
                    <a:pt x="667" y="690"/>
                    <a:pt x="667" y="690"/>
                  </a:cubicBezTo>
                  <a:cubicBezTo>
                    <a:pt x="669" y="691"/>
                    <a:pt x="669" y="691"/>
                    <a:pt x="669" y="691"/>
                  </a:cubicBezTo>
                  <a:cubicBezTo>
                    <a:pt x="670" y="691"/>
                    <a:pt x="670" y="691"/>
                    <a:pt x="670" y="691"/>
                  </a:cubicBezTo>
                  <a:cubicBezTo>
                    <a:pt x="672" y="693"/>
                    <a:pt x="674" y="696"/>
                    <a:pt x="675" y="698"/>
                  </a:cubicBezTo>
                  <a:cubicBezTo>
                    <a:pt x="675" y="699"/>
                    <a:pt x="675" y="699"/>
                    <a:pt x="675" y="699"/>
                  </a:cubicBezTo>
                  <a:cubicBezTo>
                    <a:pt x="674" y="700"/>
                    <a:pt x="674" y="700"/>
                    <a:pt x="674" y="700"/>
                  </a:cubicBezTo>
                  <a:cubicBezTo>
                    <a:pt x="667" y="694"/>
                    <a:pt x="667" y="694"/>
                    <a:pt x="667" y="694"/>
                  </a:cubicBezTo>
                  <a:cubicBezTo>
                    <a:pt x="662" y="696"/>
                    <a:pt x="663" y="696"/>
                    <a:pt x="661" y="697"/>
                  </a:cubicBezTo>
                  <a:cubicBezTo>
                    <a:pt x="659" y="697"/>
                    <a:pt x="659" y="697"/>
                    <a:pt x="659" y="697"/>
                  </a:cubicBezTo>
                  <a:cubicBezTo>
                    <a:pt x="656" y="696"/>
                    <a:pt x="655" y="695"/>
                    <a:pt x="650" y="692"/>
                  </a:cubicBezTo>
                  <a:cubicBezTo>
                    <a:pt x="649" y="691"/>
                    <a:pt x="649" y="691"/>
                    <a:pt x="649" y="691"/>
                  </a:cubicBezTo>
                  <a:cubicBezTo>
                    <a:pt x="645" y="693"/>
                    <a:pt x="645" y="693"/>
                    <a:pt x="645" y="693"/>
                  </a:cubicBezTo>
                  <a:cubicBezTo>
                    <a:pt x="642" y="693"/>
                    <a:pt x="638" y="693"/>
                    <a:pt x="631" y="691"/>
                  </a:cubicBezTo>
                  <a:cubicBezTo>
                    <a:pt x="630" y="690"/>
                    <a:pt x="630" y="690"/>
                    <a:pt x="630" y="690"/>
                  </a:cubicBezTo>
                  <a:cubicBezTo>
                    <a:pt x="629" y="689"/>
                    <a:pt x="629" y="689"/>
                    <a:pt x="629" y="689"/>
                  </a:cubicBezTo>
                  <a:cubicBezTo>
                    <a:pt x="627" y="689"/>
                    <a:pt x="628" y="689"/>
                    <a:pt x="624" y="688"/>
                  </a:cubicBezTo>
                  <a:cubicBezTo>
                    <a:pt x="620" y="690"/>
                    <a:pt x="620" y="690"/>
                    <a:pt x="620" y="690"/>
                  </a:cubicBezTo>
                  <a:cubicBezTo>
                    <a:pt x="615" y="688"/>
                    <a:pt x="615" y="688"/>
                    <a:pt x="615" y="688"/>
                  </a:cubicBezTo>
                  <a:cubicBezTo>
                    <a:pt x="614" y="687"/>
                    <a:pt x="614" y="687"/>
                    <a:pt x="614" y="687"/>
                  </a:cubicBezTo>
                  <a:cubicBezTo>
                    <a:pt x="612" y="683"/>
                    <a:pt x="612" y="682"/>
                    <a:pt x="612" y="680"/>
                  </a:cubicBezTo>
                  <a:cubicBezTo>
                    <a:pt x="612" y="679"/>
                    <a:pt x="612" y="678"/>
                    <a:pt x="613" y="676"/>
                  </a:cubicBezTo>
                  <a:cubicBezTo>
                    <a:pt x="610" y="678"/>
                    <a:pt x="610" y="678"/>
                    <a:pt x="610" y="678"/>
                  </a:cubicBezTo>
                  <a:cubicBezTo>
                    <a:pt x="609" y="679"/>
                    <a:pt x="609" y="679"/>
                    <a:pt x="609" y="679"/>
                  </a:cubicBezTo>
                  <a:cubicBezTo>
                    <a:pt x="608" y="679"/>
                    <a:pt x="608" y="679"/>
                    <a:pt x="608" y="679"/>
                  </a:cubicBezTo>
                  <a:cubicBezTo>
                    <a:pt x="605" y="678"/>
                    <a:pt x="605" y="678"/>
                    <a:pt x="605" y="678"/>
                  </a:cubicBezTo>
                  <a:cubicBezTo>
                    <a:pt x="604" y="678"/>
                    <a:pt x="604" y="678"/>
                    <a:pt x="604" y="678"/>
                  </a:cubicBezTo>
                  <a:cubicBezTo>
                    <a:pt x="604" y="679"/>
                    <a:pt x="604" y="679"/>
                    <a:pt x="604" y="679"/>
                  </a:cubicBezTo>
                  <a:cubicBezTo>
                    <a:pt x="605" y="680"/>
                    <a:pt x="605" y="680"/>
                    <a:pt x="605" y="680"/>
                  </a:cubicBezTo>
                  <a:cubicBezTo>
                    <a:pt x="605" y="681"/>
                    <a:pt x="605" y="681"/>
                    <a:pt x="605" y="681"/>
                  </a:cubicBezTo>
                  <a:cubicBezTo>
                    <a:pt x="603" y="681"/>
                    <a:pt x="603" y="681"/>
                    <a:pt x="603" y="681"/>
                  </a:cubicBezTo>
                  <a:cubicBezTo>
                    <a:pt x="600" y="681"/>
                    <a:pt x="600" y="681"/>
                    <a:pt x="600" y="681"/>
                  </a:cubicBezTo>
                  <a:cubicBezTo>
                    <a:pt x="599" y="681"/>
                    <a:pt x="599" y="681"/>
                    <a:pt x="599" y="681"/>
                  </a:cubicBezTo>
                  <a:cubicBezTo>
                    <a:pt x="598" y="681"/>
                    <a:pt x="598" y="681"/>
                    <a:pt x="598" y="681"/>
                  </a:cubicBezTo>
                  <a:cubicBezTo>
                    <a:pt x="597" y="683"/>
                    <a:pt x="597" y="683"/>
                    <a:pt x="597" y="683"/>
                  </a:cubicBezTo>
                  <a:cubicBezTo>
                    <a:pt x="597" y="684"/>
                    <a:pt x="597" y="684"/>
                    <a:pt x="597" y="684"/>
                  </a:cubicBezTo>
                  <a:cubicBezTo>
                    <a:pt x="596" y="683"/>
                    <a:pt x="596" y="683"/>
                    <a:pt x="596" y="683"/>
                  </a:cubicBezTo>
                  <a:cubicBezTo>
                    <a:pt x="592" y="679"/>
                    <a:pt x="593" y="680"/>
                    <a:pt x="590" y="677"/>
                  </a:cubicBezTo>
                  <a:cubicBezTo>
                    <a:pt x="587" y="676"/>
                    <a:pt x="587" y="676"/>
                    <a:pt x="586" y="675"/>
                  </a:cubicBezTo>
                  <a:cubicBezTo>
                    <a:pt x="579" y="667"/>
                    <a:pt x="581" y="660"/>
                    <a:pt x="578" y="656"/>
                  </a:cubicBezTo>
                  <a:cubicBezTo>
                    <a:pt x="579" y="656"/>
                    <a:pt x="579" y="656"/>
                    <a:pt x="579" y="656"/>
                  </a:cubicBezTo>
                  <a:cubicBezTo>
                    <a:pt x="584" y="657"/>
                    <a:pt x="582" y="657"/>
                    <a:pt x="587" y="657"/>
                  </a:cubicBezTo>
                  <a:cubicBezTo>
                    <a:pt x="589" y="657"/>
                    <a:pt x="589" y="657"/>
                    <a:pt x="589" y="657"/>
                  </a:cubicBezTo>
                  <a:cubicBezTo>
                    <a:pt x="595" y="661"/>
                    <a:pt x="597" y="660"/>
                    <a:pt x="604" y="659"/>
                  </a:cubicBezTo>
                  <a:cubicBezTo>
                    <a:pt x="604" y="658"/>
                    <a:pt x="604" y="658"/>
                    <a:pt x="604" y="658"/>
                  </a:cubicBezTo>
                  <a:cubicBezTo>
                    <a:pt x="598" y="654"/>
                    <a:pt x="600" y="654"/>
                    <a:pt x="596" y="651"/>
                  </a:cubicBezTo>
                  <a:cubicBezTo>
                    <a:pt x="591" y="649"/>
                    <a:pt x="583" y="651"/>
                    <a:pt x="574" y="642"/>
                  </a:cubicBezTo>
                  <a:cubicBezTo>
                    <a:pt x="574" y="641"/>
                    <a:pt x="572" y="626"/>
                    <a:pt x="572" y="625"/>
                  </a:cubicBezTo>
                  <a:cubicBezTo>
                    <a:pt x="573" y="621"/>
                    <a:pt x="573" y="621"/>
                    <a:pt x="573" y="621"/>
                  </a:cubicBezTo>
                  <a:cubicBezTo>
                    <a:pt x="576" y="617"/>
                    <a:pt x="576" y="617"/>
                    <a:pt x="576" y="617"/>
                  </a:cubicBezTo>
                  <a:cubicBezTo>
                    <a:pt x="576" y="616"/>
                    <a:pt x="576" y="616"/>
                    <a:pt x="576" y="616"/>
                  </a:cubicBezTo>
                  <a:cubicBezTo>
                    <a:pt x="576" y="616"/>
                    <a:pt x="576" y="616"/>
                    <a:pt x="576" y="616"/>
                  </a:cubicBezTo>
                  <a:cubicBezTo>
                    <a:pt x="574" y="615"/>
                    <a:pt x="574" y="615"/>
                    <a:pt x="574" y="615"/>
                  </a:cubicBezTo>
                  <a:cubicBezTo>
                    <a:pt x="572" y="608"/>
                    <a:pt x="575" y="603"/>
                    <a:pt x="577" y="597"/>
                  </a:cubicBezTo>
                  <a:cubicBezTo>
                    <a:pt x="583" y="585"/>
                    <a:pt x="577" y="588"/>
                    <a:pt x="584" y="576"/>
                  </a:cubicBezTo>
                  <a:cubicBezTo>
                    <a:pt x="586" y="573"/>
                    <a:pt x="586" y="573"/>
                    <a:pt x="586" y="573"/>
                  </a:cubicBezTo>
                  <a:cubicBezTo>
                    <a:pt x="587" y="572"/>
                    <a:pt x="586" y="571"/>
                    <a:pt x="587" y="570"/>
                  </a:cubicBezTo>
                  <a:cubicBezTo>
                    <a:pt x="598" y="556"/>
                    <a:pt x="602" y="549"/>
                    <a:pt x="627" y="554"/>
                  </a:cubicBezTo>
                  <a:cubicBezTo>
                    <a:pt x="628" y="555"/>
                    <a:pt x="628" y="555"/>
                    <a:pt x="628" y="555"/>
                  </a:cubicBezTo>
                  <a:cubicBezTo>
                    <a:pt x="629" y="556"/>
                    <a:pt x="629" y="556"/>
                    <a:pt x="629" y="557"/>
                  </a:cubicBezTo>
                  <a:cubicBezTo>
                    <a:pt x="629" y="558"/>
                    <a:pt x="629" y="558"/>
                    <a:pt x="629" y="558"/>
                  </a:cubicBezTo>
                  <a:cubicBezTo>
                    <a:pt x="621" y="570"/>
                    <a:pt x="623" y="560"/>
                    <a:pt x="610" y="590"/>
                  </a:cubicBezTo>
                  <a:cubicBezTo>
                    <a:pt x="609" y="600"/>
                    <a:pt x="611" y="596"/>
                    <a:pt x="614" y="606"/>
                  </a:cubicBezTo>
                  <a:cubicBezTo>
                    <a:pt x="613" y="630"/>
                    <a:pt x="614" y="628"/>
                    <a:pt x="628" y="644"/>
                  </a:cubicBezTo>
                  <a:cubicBezTo>
                    <a:pt x="628" y="646"/>
                    <a:pt x="628" y="646"/>
                    <a:pt x="628" y="646"/>
                  </a:cubicBezTo>
                  <a:cubicBezTo>
                    <a:pt x="627" y="647"/>
                    <a:pt x="627" y="647"/>
                    <a:pt x="624" y="650"/>
                  </a:cubicBezTo>
                  <a:cubicBezTo>
                    <a:pt x="621" y="651"/>
                    <a:pt x="618" y="651"/>
                    <a:pt x="611" y="658"/>
                  </a:cubicBezTo>
                  <a:close/>
                  <a:moveTo>
                    <a:pt x="690" y="560"/>
                  </a:moveTo>
                  <a:cubicBezTo>
                    <a:pt x="692" y="560"/>
                    <a:pt x="692" y="560"/>
                    <a:pt x="692" y="560"/>
                  </a:cubicBezTo>
                  <a:cubicBezTo>
                    <a:pt x="704" y="559"/>
                    <a:pt x="704" y="559"/>
                    <a:pt x="704" y="559"/>
                  </a:cubicBezTo>
                  <a:cubicBezTo>
                    <a:pt x="708" y="560"/>
                    <a:pt x="713" y="564"/>
                    <a:pt x="716" y="566"/>
                  </a:cubicBezTo>
                  <a:cubicBezTo>
                    <a:pt x="717" y="568"/>
                    <a:pt x="717" y="567"/>
                    <a:pt x="718" y="571"/>
                  </a:cubicBezTo>
                  <a:cubicBezTo>
                    <a:pt x="718" y="572"/>
                    <a:pt x="718" y="572"/>
                    <a:pt x="718" y="572"/>
                  </a:cubicBezTo>
                  <a:cubicBezTo>
                    <a:pt x="721" y="573"/>
                    <a:pt x="721" y="573"/>
                    <a:pt x="721" y="573"/>
                  </a:cubicBezTo>
                  <a:cubicBezTo>
                    <a:pt x="722" y="576"/>
                    <a:pt x="722" y="576"/>
                    <a:pt x="723" y="579"/>
                  </a:cubicBezTo>
                  <a:cubicBezTo>
                    <a:pt x="724" y="581"/>
                    <a:pt x="724" y="581"/>
                    <a:pt x="724" y="581"/>
                  </a:cubicBezTo>
                  <a:cubicBezTo>
                    <a:pt x="726" y="582"/>
                    <a:pt x="726" y="582"/>
                    <a:pt x="726" y="582"/>
                  </a:cubicBezTo>
                  <a:cubicBezTo>
                    <a:pt x="726" y="582"/>
                    <a:pt x="726" y="582"/>
                    <a:pt x="726" y="582"/>
                  </a:cubicBezTo>
                  <a:cubicBezTo>
                    <a:pt x="726" y="585"/>
                    <a:pt x="726" y="585"/>
                    <a:pt x="726" y="585"/>
                  </a:cubicBezTo>
                  <a:cubicBezTo>
                    <a:pt x="727" y="589"/>
                    <a:pt x="727" y="587"/>
                    <a:pt x="728" y="590"/>
                  </a:cubicBezTo>
                  <a:cubicBezTo>
                    <a:pt x="727" y="591"/>
                    <a:pt x="727" y="591"/>
                    <a:pt x="727" y="591"/>
                  </a:cubicBezTo>
                  <a:cubicBezTo>
                    <a:pt x="725" y="592"/>
                    <a:pt x="725" y="592"/>
                    <a:pt x="725" y="592"/>
                  </a:cubicBezTo>
                  <a:cubicBezTo>
                    <a:pt x="716" y="591"/>
                    <a:pt x="720" y="592"/>
                    <a:pt x="709" y="589"/>
                  </a:cubicBezTo>
                  <a:cubicBezTo>
                    <a:pt x="695" y="591"/>
                    <a:pt x="698" y="594"/>
                    <a:pt x="690" y="595"/>
                  </a:cubicBezTo>
                  <a:cubicBezTo>
                    <a:pt x="686" y="592"/>
                    <a:pt x="687" y="592"/>
                    <a:pt x="685" y="591"/>
                  </a:cubicBezTo>
                  <a:cubicBezTo>
                    <a:pt x="683" y="586"/>
                    <a:pt x="683" y="582"/>
                    <a:pt x="682" y="577"/>
                  </a:cubicBezTo>
                  <a:cubicBezTo>
                    <a:pt x="681" y="576"/>
                    <a:pt x="681" y="576"/>
                    <a:pt x="681" y="576"/>
                  </a:cubicBezTo>
                  <a:cubicBezTo>
                    <a:pt x="678" y="575"/>
                    <a:pt x="678" y="575"/>
                    <a:pt x="678" y="575"/>
                  </a:cubicBezTo>
                  <a:cubicBezTo>
                    <a:pt x="676" y="574"/>
                    <a:pt x="676" y="574"/>
                    <a:pt x="676" y="574"/>
                  </a:cubicBezTo>
                  <a:cubicBezTo>
                    <a:pt x="676" y="572"/>
                    <a:pt x="676" y="573"/>
                    <a:pt x="675" y="571"/>
                  </a:cubicBezTo>
                  <a:cubicBezTo>
                    <a:pt x="675" y="568"/>
                    <a:pt x="675" y="569"/>
                    <a:pt x="676" y="567"/>
                  </a:cubicBezTo>
                  <a:cubicBezTo>
                    <a:pt x="676" y="567"/>
                    <a:pt x="676" y="567"/>
                    <a:pt x="676" y="567"/>
                  </a:cubicBezTo>
                  <a:cubicBezTo>
                    <a:pt x="676" y="567"/>
                    <a:pt x="676" y="567"/>
                    <a:pt x="676" y="567"/>
                  </a:cubicBezTo>
                  <a:cubicBezTo>
                    <a:pt x="675" y="565"/>
                    <a:pt x="675" y="565"/>
                    <a:pt x="675" y="565"/>
                  </a:cubicBezTo>
                  <a:cubicBezTo>
                    <a:pt x="675" y="562"/>
                    <a:pt x="675" y="558"/>
                    <a:pt x="675" y="556"/>
                  </a:cubicBezTo>
                  <a:cubicBezTo>
                    <a:pt x="676" y="556"/>
                    <a:pt x="676" y="556"/>
                    <a:pt x="676" y="556"/>
                  </a:cubicBezTo>
                  <a:cubicBezTo>
                    <a:pt x="678" y="555"/>
                    <a:pt x="678" y="555"/>
                    <a:pt x="678" y="555"/>
                  </a:cubicBezTo>
                  <a:cubicBezTo>
                    <a:pt x="680" y="555"/>
                    <a:pt x="680" y="555"/>
                    <a:pt x="680" y="555"/>
                  </a:cubicBezTo>
                  <a:cubicBezTo>
                    <a:pt x="683" y="558"/>
                    <a:pt x="683" y="558"/>
                    <a:pt x="683" y="558"/>
                  </a:cubicBezTo>
                  <a:cubicBezTo>
                    <a:pt x="686" y="558"/>
                    <a:pt x="686" y="558"/>
                    <a:pt x="686" y="558"/>
                  </a:cubicBezTo>
                  <a:cubicBezTo>
                    <a:pt x="690" y="560"/>
                    <a:pt x="690" y="560"/>
                    <a:pt x="690" y="560"/>
                  </a:cubicBezTo>
                  <a:close/>
                  <a:moveTo>
                    <a:pt x="401" y="588"/>
                  </a:moveTo>
                  <a:cubicBezTo>
                    <a:pt x="400" y="589"/>
                    <a:pt x="400" y="589"/>
                    <a:pt x="400" y="589"/>
                  </a:cubicBezTo>
                  <a:cubicBezTo>
                    <a:pt x="398" y="587"/>
                    <a:pt x="397" y="584"/>
                    <a:pt x="392" y="578"/>
                  </a:cubicBezTo>
                  <a:cubicBezTo>
                    <a:pt x="391" y="575"/>
                    <a:pt x="392" y="576"/>
                    <a:pt x="391" y="574"/>
                  </a:cubicBezTo>
                  <a:cubicBezTo>
                    <a:pt x="386" y="569"/>
                    <a:pt x="386" y="569"/>
                    <a:pt x="382" y="567"/>
                  </a:cubicBezTo>
                  <a:cubicBezTo>
                    <a:pt x="382" y="565"/>
                    <a:pt x="382" y="565"/>
                    <a:pt x="382" y="565"/>
                  </a:cubicBezTo>
                  <a:cubicBezTo>
                    <a:pt x="383" y="563"/>
                    <a:pt x="384" y="560"/>
                    <a:pt x="386" y="558"/>
                  </a:cubicBezTo>
                  <a:cubicBezTo>
                    <a:pt x="390" y="557"/>
                    <a:pt x="397" y="555"/>
                    <a:pt x="400" y="555"/>
                  </a:cubicBezTo>
                  <a:cubicBezTo>
                    <a:pt x="403" y="556"/>
                    <a:pt x="403" y="556"/>
                    <a:pt x="403" y="556"/>
                  </a:cubicBezTo>
                  <a:cubicBezTo>
                    <a:pt x="406" y="560"/>
                    <a:pt x="406" y="560"/>
                    <a:pt x="406" y="560"/>
                  </a:cubicBezTo>
                  <a:cubicBezTo>
                    <a:pt x="407" y="561"/>
                    <a:pt x="407" y="561"/>
                    <a:pt x="407" y="561"/>
                  </a:cubicBezTo>
                  <a:cubicBezTo>
                    <a:pt x="408" y="561"/>
                    <a:pt x="408" y="561"/>
                    <a:pt x="408" y="561"/>
                  </a:cubicBezTo>
                  <a:cubicBezTo>
                    <a:pt x="410" y="566"/>
                    <a:pt x="409" y="574"/>
                    <a:pt x="404" y="582"/>
                  </a:cubicBezTo>
                  <a:cubicBezTo>
                    <a:pt x="404" y="584"/>
                    <a:pt x="404" y="584"/>
                    <a:pt x="404" y="584"/>
                  </a:cubicBezTo>
                  <a:cubicBezTo>
                    <a:pt x="403" y="586"/>
                    <a:pt x="403" y="586"/>
                    <a:pt x="401" y="588"/>
                  </a:cubicBezTo>
                  <a:close/>
                  <a:moveTo>
                    <a:pt x="297" y="601"/>
                  </a:moveTo>
                  <a:cubicBezTo>
                    <a:pt x="298" y="601"/>
                    <a:pt x="298" y="601"/>
                    <a:pt x="298" y="601"/>
                  </a:cubicBezTo>
                  <a:cubicBezTo>
                    <a:pt x="299" y="601"/>
                    <a:pt x="299" y="601"/>
                    <a:pt x="299" y="601"/>
                  </a:cubicBezTo>
                  <a:cubicBezTo>
                    <a:pt x="302" y="599"/>
                    <a:pt x="303" y="599"/>
                    <a:pt x="306" y="598"/>
                  </a:cubicBezTo>
                  <a:cubicBezTo>
                    <a:pt x="307" y="599"/>
                    <a:pt x="307" y="599"/>
                    <a:pt x="307" y="599"/>
                  </a:cubicBezTo>
                  <a:cubicBezTo>
                    <a:pt x="308" y="599"/>
                    <a:pt x="308" y="599"/>
                    <a:pt x="308" y="599"/>
                  </a:cubicBezTo>
                  <a:cubicBezTo>
                    <a:pt x="308" y="597"/>
                    <a:pt x="308" y="597"/>
                    <a:pt x="308" y="597"/>
                  </a:cubicBezTo>
                  <a:cubicBezTo>
                    <a:pt x="309" y="596"/>
                    <a:pt x="309" y="593"/>
                    <a:pt x="309" y="592"/>
                  </a:cubicBezTo>
                  <a:cubicBezTo>
                    <a:pt x="309" y="590"/>
                    <a:pt x="310" y="588"/>
                    <a:pt x="312" y="586"/>
                  </a:cubicBezTo>
                  <a:cubicBezTo>
                    <a:pt x="313" y="586"/>
                    <a:pt x="313" y="586"/>
                    <a:pt x="313" y="586"/>
                  </a:cubicBezTo>
                  <a:cubicBezTo>
                    <a:pt x="317" y="586"/>
                    <a:pt x="317" y="586"/>
                    <a:pt x="317" y="586"/>
                  </a:cubicBezTo>
                  <a:cubicBezTo>
                    <a:pt x="323" y="589"/>
                    <a:pt x="327" y="590"/>
                    <a:pt x="333" y="596"/>
                  </a:cubicBezTo>
                  <a:cubicBezTo>
                    <a:pt x="334" y="598"/>
                    <a:pt x="334" y="598"/>
                    <a:pt x="334" y="598"/>
                  </a:cubicBezTo>
                  <a:cubicBezTo>
                    <a:pt x="332" y="603"/>
                    <a:pt x="333" y="600"/>
                    <a:pt x="330" y="607"/>
                  </a:cubicBezTo>
                  <a:cubicBezTo>
                    <a:pt x="327" y="609"/>
                    <a:pt x="327" y="609"/>
                    <a:pt x="326" y="610"/>
                  </a:cubicBezTo>
                  <a:cubicBezTo>
                    <a:pt x="328" y="610"/>
                    <a:pt x="328" y="610"/>
                    <a:pt x="328" y="610"/>
                  </a:cubicBezTo>
                  <a:cubicBezTo>
                    <a:pt x="329" y="612"/>
                    <a:pt x="329" y="612"/>
                    <a:pt x="329" y="612"/>
                  </a:cubicBezTo>
                  <a:cubicBezTo>
                    <a:pt x="333" y="607"/>
                    <a:pt x="330" y="610"/>
                    <a:pt x="333" y="606"/>
                  </a:cubicBezTo>
                  <a:cubicBezTo>
                    <a:pt x="334" y="606"/>
                    <a:pt x="334" y="606"/>
                    <a:pt x="334" y="606"/>
                  </a:cubicBezTo>
                  <a:cubicBezTo>
                    <a:pt x="334" y="606"/>
                    <a:pt x="334" y="606"/>
                    <a:pt x="334" y="606"/>
                  </a:cubicBezTo>
                  <a:cubicBezTo>
                    <a:pt x="333" y="608"/>
                    <a:pt x="333" y="608"/>
                    <a:pt x="333" y="609"/>
                  </a:cubicBezTo>
                  <a:cubicBezTo>
                    <a:pt x="333" y="609"/>
                    <a:pt x="333" y="609"/>
                    <a:pt x="333" y="609"/>
                  </a:cubicBezTo>
                  <a:cubicBezTo>
                    <a:pt x="334" y="610"/>
                    <a:pt x="334" y="610"/>
                    <a:pt x="334" y="610"/>
                  </a:cubicBezTo>
                  <a:cubicBezTo>
                    <a:pt x="335" y="609"/>
                    <a:pt x="335" y="609"/>
                    <a:pt x="335" y="609"/>
                  </a:cubicBezTo>
                  <a:cubicBezTo>
                    <a:pt x="337" y="606"/>
                    <a:pt x="337" y="608"/>
                    <a:pt x="339" y="603"/>
                  </a:cubicBezTo>
                  <a:cubicBezTo>
                    <a:pt x="342" y="601"/>
                    <a:pt x="342" y="601"/>
                    <a:pt x="342" y="601"/>
                  </a:cubicBezTo>
                  <a:cubicBezTo>
                    <a:pt x="343" y="599"/>
                    <a:pt x="343" y="599"/>
                    <a:pt x="343" y="599"/>
                  </a:cubicBezTo>
                  <a:cubicBezTo>
                    <a:pt x="345" y="598"/>
                    <a:pt x="345" y="598"/>
                    <a:pt x="345" y="598"/>
                  </a:cubicBezTo>
                  <a:cubicBezTo>
                    <a:pt x="345" y="597"/>
                    <a:pt x="345" y="596"/>
                    <a:pt x="346" y="595"/>
                  </a:cubicBezTo>
                  <a:cubicBezTo>
                    <a:pt x="344" y="593"/>
                    <a:pt x="343" y="592"/>
                    <a:pt x="342" y="591"/>
                  </a:cubicBezTo>
                  <a:cubicBezTo>
                    <a:pt x="340" y="587"/>
                    <a:pt x="340" y="587"/>
                    <a:pt x="340" y="587"/>
                  </a:cubicBezTo>
                  <a:cubicBezTo>
                    <a:pt x="340" y="585"/>
                    <a:pt x="340" y="585"/>
                    <a:pt x="340" y="585"/>
                  </a:cubicBezTo>
                  <a:cubicBezTo>
                    <a:pt x="343" y="586"/>
                    <a:pt x="341" y="585"/>
                    <a:pt x="347" y="586"/>
                  </a:cubicBezTo>
                  <a:cubicBezTo>
                    <a:pt x="348" y="586"/>
                    <a:pt x="348" y="586"/>
                    <a:pt x="348" y="586"/>
                  </a:cubicBezTo>
                  <a:cubicBezTo>
                    <a:pt x="352" y="590"/>
                    <a:pt x="352" y="590"/>
                    <a:pt x="352" y="590"/>
                  </a:cubicBezTo>
                  <a:cubicBezTo>
                    <a:pt x="354" y="594"/>
                    <a:pt x="354" y="593"/>
                    <a:pt x="358" y="596"/>
                  </a:cubicBezTo>
                  <a:cubicBezTo>
                    <a:pt x="358" y="597"/>
                    <a:pt x="358" y="597"/>
                    <a:pt x="358" y="597"/>
                  </a:cubicBezTo>
                  <a:cubicBezTo>
                    <a:pt x="359" y="598"/>
                    <a:pt x="359" y="598"/>
                    <a:pt x="359" y="598"/>
                  </a:cubicBezTo>
                  <a:cubicBezTo>
                    <a:pt x="359" y="599"/>
                    <a:pt x="359" y="599"/>
                    <a:pt x="359" y="599"/>
                  </a:cubicBezTo>
                  <a:cubicBezTo>
                    <a:pt x="359" y="599"/>
                    <a:pt x="359" y="599"/>
                    <a:pt x="359" y="601"/>
                  </a:cubicBezTo>
                  <a:cubicBezTo>
                    <a:pt x="360" y="601"/>
                    <a:pt x="360" y="601"/>
                    <a:pt x="360" y="601"/>
                  </a:cubicBezTo>
                  <a:cubicBezTo>
                    <a:pt x="361" y="602"/>
                    <a:pt x="361" y="602"/>
                    <a:pt x="361" y="602"/>
                  </a:cubicBezTo>
                  <a:cubicBezTo>
                    <a:pt x="362" y="602"/>
                    <a:pt x="362" y="602"/>
                    <a:pt x="362" y="602"/>
                  </a:cubicBezTo>
                  <a:cubicBezTo>
                    <a:pt x="364" y="609"/>
                    <a:pt x="367" y="629"/>
                    <a:pt x="368" y="633"/>
                  </a:cubicBezTo>
                  <a:cubicBezTo>
                    <a:pt x="369" y="633"/>
                    <a:pt x="369" y="633"/>
                    <a:pt x="369" y="633"/>
                  </a:cubicBezTo>
                  <a:cubicBezTo>
                    <a:pt x="370" y="634"/>
                    <a:pt x="370" y="634"/>
                    <a:pt x="370" y="634"/>
                  </a:cubicBezTo>
                  <a:cubicBezTo>
                    <a:pt x="371" y="636"/>
                    <a:pt x="371" y="636"/>
                    <a:pt x="371" y="636"/>
                  </a:cubicBezTo>
                  <a:cubicBezTo>
                    <a:pt x="372" y="636"/>
                    <a:pt x="372" y="636"/>
                    <a:pt x="372" y="636"/>
                  </a:cubicBezTo>
                  <a:cubicBezTo>
                    <a:pt x="373" y="636"/>
                    <a:pt x="373" y="636"/>
                    <a:pt x="373" y="636"/>
                  </a:cubicBezTo>
                  <a:cubicBezTo>
                    <a:pt x="373" y="635"/>
                    <a:pt x="373" y="635"/>
                    <a:pt x="374" y="633"/>
                  </a:cubicBezTo>
                  <a:cubicBezTo>
                    <a:pt x="378" y="629"/>
                    <a:pt x="378" y="629"/>
                    <a:pt x="378" y="629"/>
                  </a:cubicBezTo>
                  <a:cubicBezTo>
                    <a:pt x="378" y="629"/>
                    <a:pt x="378" y="629"/>
                    <a:pt x="378" y="629"/>
                  </a:cubicBezTo>
                  <a:cubicBezTo>
                    <a:pt x="377" y="628"/>
                    <a:pt x="377" y="628"/>
                    <a:pt x="377" y="627"/>
                  </a:cubicBezTo>
                  <a:cubicBezTo>
                    <a:pt x="377" y="627"/>
                    <a:pt x="377" y="627"/>
                    <a:pt x="377" y="627"/>
                  </a:cubicBezTo>
                  <a:cubicBezTo>
                    <a:pt x="378" y="627"/>
                    <a:pt x="378" y="627"/>
                    <a:pt x="378" y="627"/>
                  </a:cubicBezTo>
                  <a:cubicBezTo>
                    <a:pt x="374" y="619"/>
                    <a:pt x="373" y="617"/>
                    <a:pt x="372" y="606"/>
                  </a:cubicBezTo>
                  <a:cubicBezTo>
                    <a:pt x="372" y="605"/>
                    <a:pt x="372" y="606"/>
                    <a:pt x="371" y="605"/>
                  </a:cubicBezTo>
                  <a:cubicBezTo>
                    <a:pt x="371" y="604"/>
                    <a:pt x="371" y="604"/>
                    <a:pt x="371" y="604"/>
                  </a:cubicBezTo>
                  <a:cubicBezTo>
                    <a:pt x="371" y="602"/>
                    <a:pt x="367" y="584"/>
                    <a:pt x="368" y="580"/>
                  </a:cubicBezTo>
                  <a:cubicBezTo>
                    <a:pt x="368" y="578"/>
                    <a:pt x="368" y="578"/>
                    <a:pt x="368" y="578"/>
                  </a:cubicBezTo>
                  <a:cubicBezTo>
                    <a:pt x="369" y="578"/>
                    <a:pt x="369" y="578"/>
                    <a:pt x="369" y="578"/>
                  </a:cubicBezTo>
                  <a:cubicBezTo>
                    <a:pt x="370" y="577"/>
                    <a:pt x="370" y="577"/>
                    <a:pt x="370" y="577"/>
                  </a:cubicBezTo>
                  <a:cubicBezTo>
                    <a:pt x="371" y="577"/>
                    <a:pt x="371" y="577"/>
                    <a:pt x="371" y="577"/>
                  </a:cubicBezTo>
                  <a:cubicBezTo>
                    <a:pt x="370" y="576"/>
                    <a:pt x="370" y="576"/>
                    <a:pt x="369" y="574"/>
                  </a:cubicBezTo>
                  <a:cubicBezTo>
                    <a:pt x="369" y="574"/>
                    <a:pt x="369" y="574"/>
                    <a:pt x="369" y="574"/>
                  </a:cubicBezTo>
                  <a:cubicBezTo>
                    <a:pt x="370" y="572"/>
                    <a:pt x="370" y="572"/>
                    <a:pt x="370" y="572"/>
                  </a:cubicBezTo>
                  <a:cubicBezTo>
                    <a:pt x="373" y="573"/>
                    <a:pt x="373" y="573"/>
                    <a:pt x="373" y="573"/>
                  </a:cubicBezTo>
                  <a:cubicBezTo>
                    <a:pt x="376" y="574"/>
                    <a:pt x="375" y="573"/>
                    <a:pt x="380" y="578"/>
                  </a:cubicBezTo>
                  <a:cubicBezTo>
                    <a:pt x="381" y="578"/>
                    <a:pt x="381" y="578"/>
                    <a:pt x="381" y="578"/>
                  </a:cubicBezTo>
                  <a:cubicBezTo>
                    <a:pt x="381" y="576"/>
                    <a:pt x="381" y="576"/>
                    <a:pt x="381" y="576"/>
                  </a:cubicBezTo>
                  <a:cubicBezTo>
                    <a:pt x="382" y="575"/>
                    <a:pt x="382" y="575"/>
                    <a:pt x="382" y="575"/>
                  </a:cubicBezTo>
                  <a:cubicBezTo>
                    <a:pt x="383" y="575"/>
                    <a:pt x="383" y="575"/>
                    <a:pt x="383" y="575"/>
                  </a:cubicBezTo>
                  <a:cubicBezTo>
                    <a:pt x="392" y="581"/>
                    <a:pt x="387" y="579"/>
                    <a:pt x="395" y="585"/>
                  </a:cubicBezTo>
                  <a:cubicBezTo>
                    <a:pt x="397" y="589"/>
                    <a:pt x="397" y="588"/>
                    <a:pt x="399" y="593"/>
                  </a:cubicBezTo>
                  <a:cubicBezTo>
                    <a:pt x="399" y="594"/>
                    <a:pt x="399" y="594"/>
                    <a:pt x="399" y="594"/>
                  </a:cubicBezTo>
                  <a:cubicBezTo>
                    <a:pt x="399" y="595"/>
                    <a:pt x="399" y="595"/>
                    <a:pt x="399" y="595"/>
                  </a:cubicBezTo>
                  <a:cubicBezTo>
                    <a:pt x="405" y="628"/>
                    <a:pt x="407" y="628"/>
                    <a:pt x="411" y="638"/>
                  </a:cubicBezTo>
                  <a:cubicBezTo>
                    <a:pt x="411" y="651"/>
                    <a:pt x="409" y="646"/>
                    <a:pt x="409" y="654"/>
                  </a:cubicBezTo>
                  <a:cubicBezTo>
                    <a:pt x="409" y="656"/>
                    <a:pt x="409" y="656"/>
                    <a:pt x="409" y="656"/>
                  </a:cubicBezTo>
                  <a:cubicBezTo>
                    <a:pt x="413" y="661"/>
                    <a:pt x="413" y="661"/>
                    <a:pt x="413" y="661"/>
                  </a:cubicBezTo>
                  <a:cubicBezTo>
                    <a:pt x="416" y="666"/>
                    <a:pt x="416" y="666"/>
                    <a:pt x="416" y="666"/>
                  </a:cubicBezTo>
                  <a:cubicBezTo>
                    <a:pt x="417" y="668"/>
                    <a:pt x="418" y="669"/>
                    <a:pt x="420" y="671"/>
                  </a:cubicBezTo>
                  <a:cubicBezTo>
                    <a:pt x="424" y="673"/>
                    <a:pt x="423" y="673"/>
                    <a:pt x="425" y="675"/>
                  </a:cubicBezTo>
                  <a:cubicBezTo>
                    <a:pt x="425" y="675"/>
                    <a:pt x="425" y="675"/>
                    <a:pt x="425" y="675"/>
                  </a:cubicBezTo>
                  <a:cubicBezTo>
                    <a:pt x="426" y="675"/>
                    <a:pt x="426" y="675"/>
                    <a:pt x="426" y="675"/>
                  </a:cubicBezTo>
                  <a:cubicBezTo>
                    <a:pt x="426" y="674"/>
                    <a:pt x="426" y="674"/>
                    <a:pt x="426" y="674"/>
                  </a:cubicBezTo>
                  <a:cubicBezTo>
                    <a:pt x="426" y="674"/>
                    <a:pt x="426" y="674"/>
                    <a:pt x="426" y="674"/>
                  </a:cubicBezTo>
                  <a:cubicBezTo>
                    <a:pt x="425" y="671"/>
                    <a:pt x="425" y="671"/>
                    <a:pt x="425" y="671"/>
                  </a:cubicBezTo>
                  <a:cubicBezTo>
                    <a:pt x="425" y="670"/>
                    <a:pt x="425" y="670"/>
                    <a:pt x="425" y="670"/>
                  </a:cubicBezTo>
                  <a:cubicBezTo>
                    <a:pt x="426" y="670"/>
                    <a:pt x="426" y="670"/>
                    <a:pt x="426" y="670"/>
                  </a:cubicBezTo>
                  <a:cubicBezTo>
                    <a:pt x="430" y="675"/>
                    <a:pt x="438" y="682"/>
                    <a:pt x="438" y="683"/>
                  </a:cubicBezTo>
                  <a:cubicBezTo>
                    <a:pt x="441" y="682"/>
                    <a:pt x="441" y="682"/>
                    <a:pt x="441" y="682"/>
                  </a:cubicBezTo>
                  <a:cubicBezTo>
                    <a:pt x="441" y="683"/>
                    <a:pt x="441" y="683"/>
                    <a:pt x="441" y="683"/>
                  </a:cubicBezTo>
                  <a:cubicBezTo>
                    <a:pt x="442" y="683"/>
                    <a:pt x="442" y="683"/>
                    <a:pt x="442" y="683"/>
                  </a:cubicBezTo>
                  <a:cubicBezTo>
                    <a:pt x="442" y="684"/>
                    <a:pt x="442" y="685"/>
                    <a:pt x="442" y="686"/>
                  </a:cubicBezTo>
                  <a:cubicBezTo>
                    <a:pt x="442" y="687"/>
                    <a:pt x="442" y="687"/>
                    <a:pt x="442" y="687"/>
                  </a:cubicBezTo>
                  <a:cubicBezTo>
                    <a:pt x="444" y="687"/>
                    <a:pt x="446" y="687"/>
                    <a:pt x="447" y="687"/>
                  </a:cubicBezTo>
                  <a:cubicBezTo>
                    <a:pt x="448" y="687"/>
                    <a:pt x="448" y="687"/>
                    <a:pt x="448" y="687"/>
                  </a:cubicBezTo>
                  <a:cubicBezTo>
                    <a:pt x="448" y="688"/>
                    <a:pt x="448" y="688"/>
                    <a:pt x="448" y="688"/>
                  </a:cubicBezTo>
                  <a:cubicBezTo>
                    <a:pt x="450" y="694"/>
                    <a:pt x="450" y="697"/>
                    <a:pt x="449" y="701"/>
                  </a:cubicBezTo>
                  <a:cubicBezTo>
                    <a:pt x="449" y="702"/>
                    <a:pt x="449" y="702"/>
                    <a:pt x="449" y="702"/>
                  </a:cubicBezTo>
                  <a:cubicBezTo>
                    <a:pt x="448" y="702"/>
                    <a:pt x="448" y="702"/>
                    <a:pt x="448" y="702"/>
                  </a:cubicBezTo>
                  <a:cubicBezTo>
                    <a:pt x="446" y="702"/>
                    <a:pt x="446" y="702"/>
                    <a:pt x="446" y="702"/>
                  </a:cubicBezTo>
                  <a:cubicBezTo>
                    <a:pt x="445" y="701"/>
                    <a:pt x="445" y="701"/>
                    <a:pt x="445" y="701"/>
                  </a:cubicBezTo>
                  <a:cubicBezTo>
                    <a:pt x="444" y="700"/>
                    <a:pt x="444" y="700"/>
                    <a:pt x="444" y="700"/>
                  </a:cubicBezTo>
                  <a:cubicBezTo>
                    <a:pt x="444" y="697"/>
                    <a:pt x="444" y="697"/>
                    <a:pt x="444" y="697"/>
                  </a:cubicBezTo>
                  <a:cubicBezTo>
                    <a:pt x="443" y="697"/>
                    <a:pt x="443" y="697"/>
                    <a:pt x="443" y="697"/>
                  </a:cubicBezTo>
                  <a:cubicBezTo>
                    <a:pt x="442" y="699"/>
                    <a:pt x="443" y="699"/>
                    <a:pt x="441" y="702"/>
                  </a:cubicBezTo>
                  <a:cubicBezTo>
                    <a:pt x="441" y="701"/>
                    <a:pt x="441" y="701"/>
                    <a:pt x="441" y="701"/>
                  </a:cubicBezTo>
                  <a:cubicBezTo>
                    <a:pt x="437" y="699"/>
                    <a:pt x="438" y="699"/>
                    <a:pt x="435" y="697"/>
                  </a:cubicBezTo>
                  <a:cubicBezTo>
                    <a:pt x="435" y="697"/>
                    <a:pt x="435" y="697"/>
                    <a:pt x="435" y="697"/>
                  </a:cubicBezTo>
                  <a:cubicBezTo>
                    <a:pt x="434" y="698"/>
                    <a:pt x="434" y="698"/>
                    <a:pt x="432" y="700"/>
                  </a:cubicBezTo>
                  <a:cubicBezTo>
                    <a:pt x="431" y="701"/>
                    <a:pt x="431" y="701"/>
                    <a:pt x="431" y="701"/>
                  </a:cubicBezTo>
                  <a:cubicBezTo>
                    <a:pt x="431" y="702"/>
                    <a:pt x="432" y="703"/>
                    <a:pt x="431" y="705"/>
                  </a:cubicBezTo>
                  <a:cubicBezTo>
                    <a:pt x="431" y="706"/>
                    <a:pt x="431" y="706"/>
                    <a:pt x="431" y="706"/>
                  </a:cubicBezTo>
                  <a:cubicBezTo>
                    <a:pt x="431" y="706"/>
                    <a:pt x="431" y="706"/>
                    <a:pt x="431" y="706"/>
                  </a:cubicBezTo>
                  <a:cubicBezTo>
                    <a:pt x="429" y="706"/>
                    <a:pt x="429" y="706"/>
                    <a:pt x="429" y="706"/>
                  </a:cubicBezTo>
                  <a:cubicBezTo>
                    <a:pt x="427" y="706"/>
                    <a:pt x="427" y="706"/>
                    <a:pt x="427" y="706"/>
                  </a:cubicBezTo>
                  <a:cubicBezTo>
                    <a:pt x="425" y="705"/>
                    <a:pt x="423" y="702"/>
                    <a:pt x="422" y="702"/>
                  </a:cubicBezTo>
                  <a:cubicBezTo>
                    <a:pt x="421" y="703"/>
                    <a:pt x="421" y="703"/>
                    <a:pt x="421" y="703"/>
                  </a:cubicBezTo>
                  <a:cubicBezTo>
                    <a:pt x="421" y="703"/>
                    <a:pt x="421" y="703"/>
                    <a:pt x="421" y="703"/>
                  </a:cubicBezTo>
                  <a:cubicBezTo>
                    <a:pt x="422" y="704"/>
                    <a:pt x="422" y="704"/>
                    <a:pt x="422" y="704"/>
                  </a:cubicBezTo>
                  <a:cubicBezTo>
                    <a:pt x="423" y="706"/>
                    <a:pt x="425" y="708"/>
                    <a:pt x="425" y="708"/>
                  </a:cubicBezTo>
                  <a:cubicBezTo>
                    <a:pt x="426" y="708"/>
                    <a:pt x="426" y="708"/>
                    <a:pt x="426" y="708"/>
                  </a:cubicBezTo>
                  <a:cubicBezTo>
                    <a:pt x="427" y="711"/>
                    <a:pt x="425" y="714"/>
                    <a:pt x="425" y="717"/>
                  </a:cubicBezTo>
                  <a:cubicBezTo>
                    <a:pt x="425" y="717"/>
                    <a:pt x="425" y="717"/>
                    <a:pt x="425" y="717"/>
                  </a:cubicBezTo>
                  <a:cubicBezTo>
                    <a:pt x="428" y="713"/>
                    <a:pt x="428" y="713"/>
                    <a:pt x="428" y="713"/>
                  </a:cubicBezTo>
                  <a:cubicBezTo>
                    <a:pt x="429" y="712"/>
                    <a:pt x="428" y="712"/>
                    <a:pt x="431" y="710"/>
                  </a:cubicBezTo>
                  <a:cubicBezTo>
                    <a:pt x="433" y="709"/>
                    <a:pt x="433" y="709"/>
                    <a:pt x="433" y="709"/>
                  </a:cubicBezTo>
                  <a:cubicBezTo>
                    <a:pt x="436" y="708"/>
                    <a:pt x="436" y="708"/>
                    <a:pt x="436" y="708"/>
                  </a:cubicBezTo>
                  <a:cubicBezTo>
                    <a:pt x="437" y="709"/>
                    <a:pt x="437" y="709"/>
                    <a:pt x="437" y="709"/>
                  </a:cubicBezTo>
                  <a:cubicBezTo>
                    <a:pt x="438" y="710"/>
                    <a:pt x="438" y="710"/>
                    <a:pt x="438" y="710"/>
                  </a:cubicBezTo>
                  <a:cubicBezTo>
                    <a:pt x="438" y="711"/>
                    <a:pt x="438" y="711"/>
                    <a:pt x="438" y="711"/>
                  </a:cubicBezTo>
                  <a:cubicBezTo>
                    <a:pt x="437" y="712"/>
                    <a:pt x="437" y="712"/>
                    <a:pt x="437" y="712"/>
                  </a:cubicBezTo>
                  <a:cubicBezTo>
                    <a:pt x="437" y="714"/>
                    <a:pt x="437" y="714"/>
                    <a:pt x="437" y="716"/>
                  </a:cubicBezTo>
                  <a:cubicBezTo>
                    <a:pt x="438" y="716"/>
                    <a:pt x="438" y="716"/>
                    <a:pt x="438" y="716"/>
                  </a:cubicBezTo>
                  <a:cubicBezTo>
                    <a:pt x="439" y="716"/>
                    <a:pt x="439" y="716"/>
                    <a:pt x="439" y="716"/>
                  </a:cubicBezTo>
                  <a:cubicBezTo>
                    <a:pt x="439" y="716"/>
                    <a:pt x="439" y="716"/>
                    <a:pt x="439" y="716"/>
                  </a:cubicBezTo>
                  <a:cubicBezTo>
                    <a:pt x="440" y="717"/>
                    <a:pt x="440" y="717"/>
                    <a:pt x="440" y="717"/>
                  </a:cubicBezTo>
                  <a:cubicBezTo>
                    <a:pt x="440" y="718"/>
                    <a:pt x="440" y="718"/>
                    <a:pt x="440" y="718"/>
                  </a:cubicBezTo>
                  <a:cubicBezTo>
                    <a:pt x="440" y="719"/>
                    <a:pt x="440" y="719"/>
                    <a:pt x="439" y="723"/>
                  </a:cubicBezTo>
                  <a:cubicBezTo>
                    <a:pt x="436" y="726"/>
                    <a:pt x="436" y="724"/>
                    <a:pt x="432" y="727"/>
                  </a:cubicBezTo>
                  <a:cubicBezTo>
                    <a:pt x="429" y="728"/>
                    <a:pt x="429" y="728"/>
                    <a:pt x="429" y="728"/>
                  </a:cubicBezTo>
                  <a:cubicBezTo>
                    <a:pt x="428" y="729"/>
                    <a:pt x="428" y="729"/>
                    <a:pt x="428" y="729"/>
                  </a:cubicBezTo>
                  <a:cubicBezTo>
                    <a:pt x="427" y="729"/>
                    <a:pt x="427" y="729"/>
                    <a:pt x="427" y="729"/>
                  </a:cubicBezTo>
                  <a:cubicBezTo>
                    <a:pt x="424" y="729"/>
                    <a:pt x="425" y="729"/>
                    <a:pt x="421" y="730"/>
                  </a:cubicBezTo>
                  <a:cubicBezTo>
                    <a:pt x="416" y="728"/>
                    <a:pt x="418" y="729"/>
                    <a:pt x="414" y="728"/>
                  </a:cubicBezTo>
                  <a:cubicBezTo>
                    <a:pt x="411" y="726"/>
                    <a:pt x="411" y="726"/>
                    <a:pt x="411" y="726"/>
                  </a:cubicBezTo>
                  <a:cubicBezTo>
                    <a:pt x="410" y="726"/>
                    <a:pt x="410" y="726"/>
                    <a:pt x="410" y="726"/>
                  </a:cubicBezTo>
                  <a:cubicBezTo>
                    <a:pt x="409" y="728"/>
                    <a:pt x="409" y="728"/>
                    <a:pt x="409" y="728"/>
                  </a:cubicBezTo>
                  <a:cubicBezTo>
                    <a:pt x="403" y="726"/>
                    <a:pt x="403" y="726"/>
                    <a:pt x="403" y="726"/>
                  </a:cubicBezTo>
                  <a:cubicBezTo>
                    <a:pt x="402" y="725"/>
                    <a:pt x="402" y="725"/>
                    <a:pt x="402" y="725"/>
                  </a:cubicBezTo>
                  <a:cubicBezTo>
                    <a:pt x="402" y="724"/>
                    <a:pt x="403" y="723"/>
                    <a:pt x="404" y="722"/>
                  </a:cubicBezTo>
                  <a:cubicBezTo>
                    <a:pt x="404" y="722"/>
                    <a:pt x="404" y="722"/>
                    <a:pt x="404" y="722"/>
                  </a:cubicBezTo>
                  <a:cubicBezTo>
                    <a:pt x="404" y="721"/>
                    <a:pt x="404" y="721"/>
                    <a:pt x="404" y="721"/>
                  </a:cubicBezTo>
                  <a:cubicBezTo>
                    <a:pt x="398" y="720"/>
                    <a:pt x="402" y="720"/>
                    <a:pt x="395" y="719"/>
                  </a:cubicBezTo>
                  <a:cubicBezTo>
                    <a:pt x="393" y="719"/>
                    <a:pt x="393" y="719"/>
                    <a:pt x="393" y="719"/>
                  </a:cubicBezTo>
                  <a:cubicBezTo>
                    <a:pt x="391" y="719"/>
                    <a:pt x="391" y="719"/>
                    <a:pt x="391" y="719"/>
                  </a:cubicBezTo>
                  <a:cubicBezTo>
                    <a:pt x="389" y="717"/>
                    <a:pt x="390" y="718"/>
                    <a:pt x="389" y="717"/>
                  </a:cubicBezTo>
                  <a:cubicBezTo>
                    <a:pt x="388" y="714"/>
                    <a:pt x="389" y="714"/>
                    <a:pt x="389" y="712"/>
                  </a:cubicBezTo>
                  <a:cubicBezTo>
                    <a:pt x="388" y="711"/>
                    <a:pt x="388" y="711"/>
                    <a:pt x="388" y="711"/>
                  </a:cubicBezTo>
                  <a:cubicBezTo>
                    <a:pt x="387" y="710"/>
                    <a:pt x="387" y="710"/>
                    <a:pt x="387" y="710"/>
                  </a:cubicBezTo>
                  <a:cubicBezTo>
                    <a:pt x="385" y="710"/>
                    <a:pt x="385" y="710"/>
                    <a:pt x="385" y="710"/>
                  </a:cubicBezTo>
                  <a:cubicBezTo>
                    <a:pt x="384" y="711"/>
                    <a:pt x="384" y="711"/>
                    <a:pt x="384" y="711"/>
                  </a:cubicBezTo>
                  <a:cubicBezTo>
                    <a:pt x="383" y="713"/>
                    <a:pt x="383" y="712"/>
                    <a:pt x="381" y="718"/>
                  </a:cubicBezTo>
                  <a:cubicBezTo>
                    <a:pt x="379" y="720"/>
                    <a:pt x="379" y="721"/>
                    <a:pt x="376" y="724"/>
                  </a:cubicBezTo>
                  <a:cubicBezTo>
                    <a:pt x="371" y="725"/>
                    <a:pt x="373" y="725"/>
                    <a:pt x="366" y="726"/>
                  </a:cubicBezTo>
                  <a:cubicBezTo>
                    <a:pt x="364" y="727"/>
                    <a:pt x="364" y="727"/>
                    <a:pt x="364" y="727"/>
                  </a:cubicBezTo>
                  <a:cubicBezTo>
                    <a:pt x="362" y="730"/>
                    <a:pt x="363" y="729"/>
                    <a:pt x="360" y="731"/>
                  </a:cubicBezTo>
                  <a:cubicBezTo>
                    <a:pt x="347" y="737"/>
                    <a:pt x="349" y="734"/>
                    <a:pt x="338" y="737"/>
                  </a:cubicBezTo>
                  <a:cubicBezTo>
                    <a:pt x="337" y="736"/>
                    <a:pt x="337" y="736"/>
                    <a:pt x="337" y="736"/>
                  </a:cubicBezTo>
                  <a:cubicBezTo>
                    <a:pt x="335" y="736"/>
                    <a:pt x="335" y="736"/>
                    <a:pt x="335" y="736"/>
                  </a:cubicBezTo>
                  <a:cubicBezTo>
                    <a:pt x="333" y="738"/>
                    <a:pt x="333" y="738"/>
                    <a:pt x="333" y="738"/>
                  </a:cubicBezTo>
                  <a:cubicBezTo>
                    <a:pt x="331" y="738"/>
                    <a:pt x="315" y="740"/>
                    <a:pt x="313" y="739"/>
                  </a:cubicBezTo>
                  <a:cubicBezTo>
                    <a:pt x="311" y="738"/>
                    <a:pt x="309" y="735"/>
                    <a:pt x="307" y="729"/>
                  </a:cubicBezTo>
                  <a:cubicBezTo>
                    <a:pt x="307" y="725"/>
                    <a:pt x="308" y="721"/>
                    <a:pt x="306" y="718"/>
                  </a:cubicBezTo>
                  <a:cubicBezTo>
                    <a:pt x="291" y="711"/>
                    <a:pt x="291" y="720"/>
                    <a:pt x="275" y="710"/>
                  </a:cubicBezTo>
                  <a:cubicBezTo>
                    <a:pt x="274" y="710"/>
                    <a:pt x="274" y="710"/>
                    <a:pt x="274" y="710"/>
                  </a:cubicBezTo>
                  <a:cubicBezTo>
                    <a:pt x="270" y="698"/>
                    <a:pt x="268" y="704"/>
                    <a:pt x="267" y="690"/>
                  </a:cubicBezTo>
                  <a:cubicBezTo>
                    <a:pt x="267" y="689"/>
                    <a:pt x="267" y="689"/>
                    <a:pt x="267" y="689"/>
                  </a:cubicBezTo>
                  <a:cubicBezTo>
                    <a:pt x="268" y="688"/>
                    <a:pt x="268" y="688"/>
                    <a:pt x="268" y="688"/>
                  </a:cubicBezTo>
                  <a:cubicBezTo>
                    <a:pt x="277" y="685"/>
                    <a:pt x="291" y="681"/>
                    <a:pt x="301" y="682"/>
                  </a:cubicBezTo>
                  <a:cubicBezTo>
                    <a:pt x="309" y="684"/>
                    <a:pt x="305" y="682"/>
                    <a:pt x="318" y="684"/>
                  </a:cubicBezTo>
                  <a:cubicBezTo>
                    <a:pt x="320" y="684"/>
                    <a:pt x="320" y="684"/>
                    <a:pt x="322" y="683"/>
                  </a:cubicBezTo>
                  <a:cubicBezTo>
                    <a:pt x="323" y="683"/>
                    <a:pt x="323" y="683"/>
                    <a:pt x="323" y="683"/>
                  </a:cubicBezTo>
                  <a:cubicBezTo>
                    <a:pt x="328" y="683"/>
                    <a:pt x="328" y="683"/>
                    <a:pt x="328" y="683"/>
                  </a:cubicBezTo>
                  <a:cubicBezTo>
                    <a:pt x="329" y="682"/>
                    <a:pt x="329" y="682"/>
                    <a:pt x="329" y="682"/>
                  </a:cubicBezTo>
                  <a:cubicBezTo>
                    <a:pt x="329" y="681"/>
                    <a:pt x="329" y="681"/>
                    <a:pt x="329" y="681"/>
                  </a:cubicBezTo>
                  <a:cubicBezTo>
                    <a:pt x="328" y="680"/>
                    <a:pt x="328" y="680"/>
                    <a:pt x="328" y="680"/>
                  </a:cubicBezTo>
                  <a:cubicBezTo>
                    <a:pt x="323" y="676"/>
                    <a:pt x="310" y="669"/>
                    <a:pt x="303" y="668"/>
                  </a:cubicBezTo>
                  <a:cubicBezTo>
                    <a:pt x="300" y="669"/>
                    <a:pt x="300" y="669"/>
                    <a:pt x="300" y="669"/>
                  </a:cubicBezTo>
                  <a:cubicBezTo>
                    <a:pt x="299" y="669"/>
                    <a:pt x="299" y="669"/>
                    <a:pt x="299" y="669"/>
                  </a:cubicBezTo>
                  <a:cubicBezTo>
                    <a:pt x="293" y="671"/>
                    <a:pt x="283" y="673"/>
                    <a:pt x="279" y="672"/>
                  </a:cubicBezTo>
                  <a:cubicBezTo>
                    <a:pt x="278" y="671"/>
                    <a:pt x="278" y="671"/>
                    <a:pt x="278" y="671"/>
                  </a:cubicBezTo>
                  <a:cubicBezTo>
                    <a:pt x="277" y="671"/>
                    <a:pt x="277" y="671"/>
                    <a:pt x="277" y="671"/>
                  </a:cubicBezTo>
                  <a:cubicBezTo>
                    <a:pt x="268" y="672"/>
                    <a:pt x="271" y="672"/>
                    <a:pt x="263" y="671"/>
                  </a:cubicBezTo>
                  <a:cubicBezTo>
                    <a:pt x="255" y="662"/>
                    <a:pt x="255" y="662"/>
                    <a:pt x="255" y="662"/>
                  </a:cubicBezTo>
                  <a:cubicBezTo>
                    <a:pt x="254" y="659"/>
                    <a:pt x="254" y="659"/>
                    <a:pt x="254" y="659"/>
                  </a:cubicBezTo>
                  <a:cubicBezTo>
                    <a:pt x="254" y="658"/>
                    <a:pt x="254" y="658"/>
                    <a:pt x="254" y="658"/>
                  </a:cubicBezTo>
                  <a:cubicBezTo>
                    <a:pt x="259" y="652"/>
                    <a:pt x="274" y="647"/>
                    <a:pt x="278" y="646"/>
                  </a:cubicBezTo>
                  <a:cubicBezTo>
                    <a:pt x="280" y="645"/>
                    <a:pt x="280" y="645"/>
                    <a:pt x="280" y="645"/>
                  </a:cubicBezTo>
                  <a:cubicBezTo>
                    <a:pt x="282" y="645"/>
                    <a:pt x="282" y="645"/>
                    <a:pt x="282" y="645"/>
                  </a:cubicBezTo>
                  <a:cubicBezTo>
                    <a:pt x="281" y="644"/>
                    <a:pt x="281" y="644"/>
                    <a:pt x="281" y="644"/>
                  </a:cubicBezTo>
                  <a:cubicBezTo>
                    <a:pt x="280" y="643"/>
                    <a:pt x="280" y="643"/>
                    <a:pt x="280" y="643"/>
                  </a:cubicBezTo>
                  <a:cubicBezTo>
                    <a:pt x="280" y="642"/>
                    <a:pt x="280" y="642"/>
                    <a:pt x="280" y="642"/>
                  </a:cubicBezTo>
                  <a:cubicBezTo>
                    <a:pt x="281" y="642"/>
                    <a:pt x="281" y="642"/>
                    <a:pt x="281" y="642"/>
                  </a:cubicBezTo>
                  <a:cubicBezTo>
                    <a:pt x="283" y="641"/>
                    <a:pt x="283" y="641"/>
                    <a:pt x="283" y="641"/>
                  </a:cubicBezTo>
                  <a:cubicBezTo>
                    <a:pt x="286" y="642"/>
                    <a:pt x="286" y="642"/>
                    <a:pt x="286" y="642"/>
                  </a:cubicBezTo>
                  <a:cubicBezTo>
                    <a:pt x="288" y="642"/>
                    <a:pt x="288" y="642"/>
                    <a:pt x="288" y="642"/>
                  </a:cubicBezTo>
                  <a:cubicBezTo>
                    <a:pt x="288" y="641"/>
                    <a:pt x="288" y="641"/>
                    <a:pt x="288" y="641"/>
                  </a:cubicBezTo>
                  <a:cubicBezTo>
                    <a:pt x="288" y="640"/>
                    <a:pt x="288" y="640"/>
                    <a:pt x="288" y="640"/>
                  </a:cubicBezTo>
                  <a:cubicBezTo>
                    <a:pt x="285" y="639"/>
                    <a:pt x="285" y="639"/>
                    <a:pt x="285" y="639"/>
                  </a:cubicBezTo>
                  <a:cubicBezTo>
                    <a:pt x="269" y="643"/>
                    <a:pt x="273" y="642"/>
                    <a:pt x="265" y="643"/>
                  </a:cubicBezTo>
                  <a:cubicBezTo>
                    <a:pt x="261" y="644"/>
                    <a:pt x="261" y="644"/>
                    <a:pt x="261" y="644"/>
                  </a:cubicBezTo>
                  <a:cubicBezTo>
                    <a:pt x="259" y="644"/>
                    <a:pt x="259" y="644"/>
                    <a:pt x="259" y="644"/>
                  </a:cubicBezTo>
                  <a:cubicBezTo>
                    <a:pt x="256" y="643"/>
                    <a:pt x="256" y="643"/>
                    <a:pt x="256" y="643"/>
                  </a:cubicBezTo>
                  <a:cubicBezTo>
                    <a:pt x="255" y="642"/>
                    <a:pt x="255" y="642"/>
                    <a:pt x="255" y="642"/>
                  </a:cubicBezTo>
                  <a:cubicBezTo>
                    <a:pt x="255" y="642"/>
                    <a:pt x="255" y="642"/>
                    <a:pt x="255" y="642"/>
                  </a:cubicBezTo>
                  <a:cubicBezTo>
                    <a:pt x="256" y="640"/>
                    <a:pt x="256" y="640"/>
                    <a:pt x="256" y="640"/>
                  </a:cubicBezTo>
                  <a:cubicBezTo>
                    <a:pt x="259" y="638"/>
                    <a:pt x="259" y="638"/>
                    <a:pt x="259" y="638"/>
                  </a:cubicBezTo>
                  <a:cubicBezTo>
                    <a:pt x="261" y="635"/>
                    <a:pt x="261" y="635"/>
                    <a:pt x="261" y="635"/>
                  </a:cubicBezTo>
                  <a:cubicBezTo>
                    <a:pt x="258" y="635"/>
                    <a:pt x="260" y="635"/>
                    <a:pt x="254" y="636"/>
                  </a:cubicBezTo>
                  <a:cubicBezTo>
                    <a:pt x="251" y="635"/>
                    <a:pt x="251" y="635"/>
                    <a:pt x="251" y="635"/>
                  </a:cubicBezTo>
                  <a:cubicBezTo>
                    <a:pt x="248" y="634"/>
                    <a:pt x="248" y="634"/>
                    <a:pt x="248" y="634"/>
                  </a:cubicBezTo>
                  <a:cubicBezTo>
                    <a:pt x="247" y="632"/>
                    <a:pt x="247" y="633"/>
                    <a:pt x="247" y="631"/>
                  </a:cubicBezTo>
                  <a:cubicBezTo>
                    <a:pt x="246" y="623"/>
                    <a:pt x="247" y="623"/>
                    <a:pt x="251" y="617"/>
                  </a:cubicBezTo>
                  <a:cubicBezTo>
                    <a:pt x="254" y="615"/>
                    <a:pt x="254" y="615"/>
                    <a:pt x="254" y="615"/>
                  </a:cubicBezTo>
                  <a:cubicBezTo>
                    <a:pt x="256" y="613"/>
                    <a:pt x="256" y="613"/>
                    <a:pt x="256" y="613"/>
                  </a:cubicBezTo>
                  <a:cubicBezTo>
                    <a:pt x="256" y="612"/>
                    <a:pt x="256" y="612"/>
                    <a:pt x="256" y="612"/>
                  </a:cubicBezTo>
                  <a:cubicBezTo>
                    <a:pt x="254" y="609"/>
                    <a:pt x="254" y="610"/>
                    <a:pt x="253" y="607"/>
                  </a:cubicBezTo>
                  <a:cubicBezTo>
                    <a:pt x="253" y="601"/>
                    <a:pt x="262" y="592"/>
                    <a:pt x="266" y="589"/>
                  </a:cubicBezTo>
                  <a:cubicBezTo>
                    <a:pt x="266" y="589"/>
                    <a:pt x="296" y="571"/>
                    <a:pt x="296" y="571"/>
                  </a:cubicBezTo>
                  <a:cubicBezTo>
                    <a:pt x="299" y="573"/>
                    <a:pt x="299" y="573"/>
                    <a:pt x="299" y="573"/>
                  </a:cubicBezTo>
                  <a:cubicBezTo>
                    <a:pt x="300" y="574"/>
                    <a:pt x="300" y="574"/>
                    <a:pt x="300" y="574"/>
                  </a:cubicBezTo>
                  <a:cubicBezTo>
                    <a:pt x="305" y="585"/>
                    <a:pt x="300" y="595"/>
                    <a:pt x="297" y="600"/>
                  </a:cubicBezTo>
                  <a:cubicBezTo>
                    <a:pt x="297" y="601"/>
                    <a:pt x="297" y="601"/>
                    <a:pt x="297" y="601"/>
                  </a:cubicBezTo>
                  <a:close/>
                  <a:moveTo>
                    <a:pt x="496" y="588"/>
                  </a:moveTo>
                  <a:cubicBezTo>
                    <a:pt x="494" y="588"/>
                    <a:pt x="494" y="588"/>
                    <a:pt x="494" y="588"/>
                  </a:cubicBezTo>
                  <a:cubicBezTo>
                    <a:pt x="493" y="585"/>
                    <a:pt x="493" y="585"/>
                    <a:pt x="493" y="585"/>
                  </a:cubicBezTo>
                  <a:cubicBezTo>
                    <a:pt x="493" y="583"/>
                    <a:pt x="492" y="583"/>
                    <a:pt x="493" y="580"/>
                  </a:cubicBezTo>
                  <a:cubicBezTo>
                    <a:pt x="493" y="579"/>
                    <a:pt x="493" y="579"/>
                    <a:pt x="493" y="579"/>
                  </a:cubicBezTo>
                  <a:cubicBezTo>
                    <a:pt x="495" y="578"/>
                    <a:pt x="495" y="578"/>
                    <a:pt x="495" y="578"/>
                  </a:cubicBezTo>
                  <a:cubicBezTo>
                    <a:pt x="496" y="579"/>
                    <a:pt x="496" y="579"/>
                    <a:pt x="496" y="579"/>
                  </a:cubicBezTo>
                  <a:cubicBezTo>
                    <a:pt x="496" y="580"/>
                    <a:pt x="496" y="580"/>
                    <a:pt x="496" y="580"/>
                  </a:cubicBezTo>
                  <a:cubicBezTo>
                    <a:pt x="497" y="581"/>
                    <a:pt x="497" y="581"/>
                    <a:pt x="497" y="581"/>
                  </a:cubicBezTo>
                  <a:cubicBezTo>
                    <a:pt x="498" y="581"/>
                    <a:pt x="498" y="581"/>
                    <a:pt x="498" y="581"/>
                  </a:cubicBezTo>
                  <a:cubicBezTo>
                    <a:pt x="498" y="583"/>
                    <a:pt x="498" y="583"/>
                    <a:pt x="498" y="583"/>
                  </a:cubicBezTo>
                  <a:cubicBezTo>
                    <a:pt x="498" y="585"/>
                    <a:pt x="498" y="585"/>
                    <a:pt x="497" y="587"/>
                  </a:cubicBezTo>
                  <a:cubicBezTo>
                    <a:pt x="497" y="587"/>
                    <a:pt x="497" y="587"/>
                    <a:pt x="497" y="587"/>
                  </a:cubicBezTo>
                  <a:cubicBezTo>
                    <a:pt x="496" y="588"/>
                    <a:pt x="496" y="588"/>
                    <a:pt x="496" y="588"/>
                  </a:cubicBezTo>
                  <a:close/>
                  <a:moveTo>
                    <a:pt x="744" y="1240"/>
                  </a:moveTo>
                  <a:cubicBezTo>
                    <a:pt x="743" y="1240"/>
                    <a:pt x="743" y="1240"/>
                    <a:pt x="742" y="1240"/>
                  </a:cubicBezTo>
                  <a:cubicBezTo>
                    <a:pt x="738" y="1241"/>
                    <a:pt x="733" y="1246"/>
                    <a:pt x="732" y="1248"/>
                  </a:cubicBezTo>
                  <a:cubicBezTo>
                    <a:pt x="732" y="1248"/>
                    <a:pt x="732" y="1248"/>
                    <a:pt x="732" y="1248"/>
                  </a:cubicBezTo>
                  <a:cubicBezTo>
                    <a:pt x="731" y="1248"/>
                    <a:pt x="731" y="1248"/>
                    <a:pt x="731" y="1248"/>
                  </a:cubicBezTo>
                  <a:cubicBezTo>
                    <a:pt x="730" y="1249"/>
                    <a:pt x="730" y="1249"/>
                    <a:pt x="730" y="1249"/>
                  </a:cubicBezTo>
                  <a:cubicBezTo>
                    <a:pt x="728" y="1250"/>
                    <a:pt x="726" y="1251"/>
                    <a:pt x="725" y="1252"/>
                  </a:cubicBezTo>
                  <a:cubicBezTo>
                    <a:pt x="721" y="1253"/>
                    <a:pt x="723" y="1251"/>
                    <a:pt x="718" y="1255"/>
                  </a:cubicBezTo>
                  <a:cubicBezTo>
                    <a:pt x="718" y="1255"/>
                    <a:pt x="718" y="1255"/>
                    <a:pt x="718" y="1255"/>
                  </a:cubicBezTo>
                  <a:cubicBezTo>
                    <a:pt x="717" y="1254"/>
                    <a:pt x="717" y="1254"/>
                    <a:pt x="717" y="1254"/>
                  </a:cubicBezTo>
                  <a:cubicBezTo>
                    <a:pt x="718" y="1254"/>
                    <a:pt x="718" y="1254"/>
                    <a:pt x="718" y="1254"/>
                  </a:cubicBezTo>
                  <a:cubicBezTo>
                    <a:pt x="718" y="1254"/>
                    <a:pt x="718" y="1254"/>
                    <a:pt x="718" y="1254"/>
                  </a:cubicBezTo>
                  <a:cubicBezTo>
                    <a:pt x="719" y="1253"/>
                    <a:pt x="719" y="1253"/>
                    <a:pt x="719" y="1253"/>
                  </a:cubicBezTo>
                  <a:cubicBezTo>
                    <a:pt x="719" y="1253"/>
                    <a:pt x="719" y="1253"/>
                    <a:pt x="719" y="1253"/>
                  </a:cubicBezTo>
                  <a:cubicBezTo>
                    <a:pt x="719" y="1253"/>
                    <a:pt x="719" y="1253"/>
                    <a:pt x="719" y="1253"/>
                  </a:cubicBezTo>
                  <a:cubicBezTo>
                    <a:pt x="718" y="1253"/>
                    <a:pt x="718" y="1253"/>
                    <a:pt x="718" y="1253"/>
                  </a:cubicBezTo>
                  <a:cubicBezTo>
                    <a:pt x="718" y="1253"/>
                    <a:pt x="718" y="1253"/>
                    <a:pt x="718" y="1253"/>
                  </a:cubicBezTo>
                  <a:cubicBezTo>
                    <a:pt x="718" y="1253"/>
                    <a:pt x="718" y="1253"/>
                    <a:pt x="718" y="1253"/>
                  </a:cubicBezTo>
                  <a:cubicBezTo>
                    <a:pt x="718" y="1252"/>
                    <a:pt x="718" y="1252"/>
                    <a:pt x="718" y="1252"/>
                  </a:cubicBezTo>
                  <a:cubicBezTo>
                    <a:pt x="716" y="1253"/>
                    <a:pt x="717" y="1253"/>
                    <a:pt x="716" y="1253"/>
                  </a:cubicBezTo>
                  <a:cubicBezTo>
                    <a:pt x="716" y="1253"/>
                    <a:pt x="716" y="1253"/>
                    <a:pt x="716" y="1253"/>
                  </a:cubicBezTo>
                  <a:cubicBezTo>
                    <a:pt x="715" y="1253"/>
                    <a:pt x="715" y="1253"/>
                    <a:pt x="715" y="1253"/>
                  </a:cubicBezTo>
                  <a:cubicBezTo>
                    <a:pt x="715" y="1253"/>
                    <a:pt x="715" y="1253"/>
                    <a:pt x="715" y="1253"/>
                  </a:cubicBezTo>
                  <a:cubicBezTo>
                    <a:pt x="715" y="1253"/>
                    <a:pt x="715" y="1253"/>
                    <a:pt x="715" y="1253"/>
                  </a:cubicBezTo>
                  <a:cubicBezTo>
                    <a:pt x="714" y="1253"/>
                    <a:pt x="714" y="1253"/>
                    <a:pt x="712" y="1254"/>
                  </a:cubicBezTo>
                  <a:cubicBezTo>
                    <a:pt x="712" y="1254"/>
                    <a:pt x="712" y="1254"/>
                    <a:pt x="712" y="1254"/>
                  </a:cubicBezTo>
                  <a:cubicBezTo>
                    <a:pt x="712" y="1254"/>
                    <a:pt x="712" y="1254"/>
                    <a:pt x="712" y="1254"/>
                  </a:cubicBezTo>
                  <a:cubicBezTo>
                    <a:pt x="713" y="1254"/>
                    <a:pt x="713" y="1254"/>
                    <a:pt x="714" y="1253"/>
                  </a:cubicBezTo>
                  <a:cubicBezTo>
                    <a:pt x="715" y="1253"/>
                    <a:pt x="715" y="1253"/>
                    <a:pt x="715" y="1253"/>
                  </a:cubicBezTo>
                  <a:cubicBezTo>
                    <a:pt x="714" y="1254"/>
                    <a:pt x="714" y="1254"/>
                    <a:pt x="714" y="1254"/>
                  </a:cubicBezTo>
                  <a:cubicBezTo>
                    <a:pt x="714" y="1254"/>
                    <a:pt x="714" y="1254"/>
                    <a:pt x="714"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7" y="1253"/>
                    <a:pt x="717" y="1253"/>
                    <a:pt x="717" y="1253"/>
                  </a:cubicBezTo>
                  <a:cubicBezTo>
                    <a:pt x="717" y="1253"/>
                    <a:pt x="717" y="1253"/>
                    <a:pt x="717" y="1253"/>
                  </a:cubicBezTo>
                  <a:cubicBezTo>
                    <a:pt x="717" y="1254"/>
                    <a:pt x="717" y="1254"/>
                    <a:pt x="717" y="1254"/>
                  </a:cubicBezTo>
                  <a:cubicBezTo>
                    <a:pt x="717" y="1255"/>
                    <a:pt x="717" y="1255"/>
                    <a:pt x="717" y="1255"/>
                  </a:cubicBezTo>
                  <a:cubicBezTo>
                    <a:pt x="718" y="1255"/>
                    <a:pt x="718" y="1255"/>
                    <a:pt x="718" y="1255"/>
                  </a:cubicBezTo>
                  <a:cubicBezTo>
                    <a:pt x="719" y="1255"/>
                    <a:pt x="718" y="1255"/>
                    <a:pt x="719" y="1254"/>
                  </a:cubicBezTo>
                  <a:cubicBezTo>
                    <a:pt x="720" y="1254"/>
                    <a:pt x="720" y="1254"/>
                    <a:pt x="720" y="1254"/>
                  </a:cubicBezTo>
                  <a:cubicBezTo>
                    <a:pt x="719" y="1255"/>
                    <a:pt x="719" y="1255"/>
                    <a:pt x="719" y="1255"/>
                  </a:cubicBezTo>
                  <a:cubicBezTo>
                    <a:pt x="719" y="1255"/>
                    <a:pt x="719" y="1255"/>
                    <a:pt x="718" y="1256"/>
                  </a:cubicBezTo>
                  <a:cubicBezTo>
                    <a:pt x="718" y="1256"/>
                    <a:pt x="718" y="1256"/>
                    <a:pt x="718" y="1256"/>
                  </a:cubicBezTo>
                  <a:cubicBezTo>
                    <a:pt x="718" y="1257"/>
                    <a:pt x="718" y="1257"/>
                    <a:pt x="718" y="1257"/>
                  </a:cubicBezTo>
                  <a:cubicBezTo>
                    <a:pt x="718" y="1256"/>
                    <a:pt x="718" y="1256"/>
                    <a:pt x="718" y="1256"/>
                  </a:cubicBezTo>
                  <a:cubicBezTo>
                    <a:pt x="719" y="1256"/>
                    <a:pt x="719" y="1256"/>
                    <a:pt x="720" y="1256"/>
                  </a:cubicBezTo>
                  <a:cubicBezTo>
                    <a:pt x="720" y="1257"/>
                    <a:pt x="720" y="1257"/>
                    <a:pt x="720" y="1257"/>
                  </a:cubicBezTo>
                  <a:cubicBezTo>
                    <a:pt x="717" y="1257"/>
                    <a:pt x="719" y="1257"/>
                    <a:pt x="716" y="1258"/>
                  </a:cubicBezTo>
                  <a:cubicBezTo>
                    <a:pt x="716" y="1258"/>
                    <a:pt x="716" y="1258"/>
                    <a:pt x="716" y="1258"/>
                  </a:cubicBezTo>
                  <a:cubicBezTo>
                    <a:pt x="716" y="1257"/>
                    <a:pt x="716" y="1257"/>
                    <a:pt x="716" y="1257"/>
                  </a:cubicBezTo>
                  <a:cubicBezTo>
                    <a:pt x="716" y="1257"/>
                    <a:pt x="716" y="1257"/>
                    <a:pt x="716" y="1257"/>
                  </a:cubicBezTo>
                  <a:cubicBezTo>
                    <a:pt x="716" y="1256"/>
                    <a:pt x="716" y="1256"/>
                    <a:pt x="716" y="1256"/>
                  </a:cubicBezTo>
                  <a:cubicBezTo>
                    <a:pt x="715" y="1257"/>
                    <a:pt x="715" y="1257"/>
                    <a:pt x="715" y="1257"/>
                  </a:cubicBezTo>
                  <a:cubicBezTo>
                    <a:pt x="715" y="1257"/>
                    <a:pt x="715" y="1257"/>
                    <a:pt x="715" y="1257"/>
                  </a:cubicBezTo>
                  <a:cubicBezTo>
                    <a:pt x="715" y="1257"/>
                    <a:pt x="715" y="1257"/>
                    <a:pt x="715" y="1257"/>
                  </a:cubicBezTo>
                  <a:cubicBezTo>
                    <a:pt x="715" y="1256"/>
                    <a:pt x="715" y="1256"/>
                    <a:pt x="715" y="1256"/>
                  </a:cubicBezTo>
                  <a:cubicBezTo>
                    <a:pt x="715" y="1256"/>
                    <a:pt x="715" y="1256"/>
                    <a:pt x="715" y="1256"/>
                  </a:cubicBezTo>
                  <a:cubicBezTo>
                    <a:pt x="715" y="1256"/>
                    <a:pt x="715" y="1256"/>
                    <a:pt x="715" y="1256"/>
                  </a:cubicBezTo>
                  <a:cubicBezTo>
                    <a:pt x="715" y="1256"/>
                    <a:pt x="715" y="1256"/>
                    <a:pt x="715" y="1256"/>
                  </a:cubicBezTo>
                  <a:cubicBezTo>
                    <a:pt x="713" y="1256"/>
                    <a:pt x="713" y="1256"/>
                    <a:pt x="713" y="1256"/>
                  </a:cubicBezTo>
                  <a:cubicBezTo>
                    <a:pt x="713" y="1256"/>
                    <a:pt x="713" y="1256"/>
                    <a:pt x="713" y="1256"/>
                  </a:cubicBezTo>
                  <a:cubicBezTo>
                    <a:pt x="712" y="1256"/>
                    <a:pt x="712" y="1256"/>
                    <a:pt x="712" y="1256"/>
                  </a:cubicBezTo>
                  <a:cubicBezTo>
                    <a:pt x="712" y="1256"/>
                    <a:pt x="712" y="1256"/>
                    <a:pt x="712" y="1256"/>
                  </a:cubicBezTo>
                  <a:cubicBezTo>
                    <a:pt x="712" y="1255"/>
                    <a:pt x="712" y="1255"/>
                    <a:pt x="712" y="1255"/>
                  </a:cubicBezTo>
                  <a:cubicBezTo>
                    <a:pt x="712" y="1255"/>
                    <a:pt x="712" y="1255"/>
                    <a:pt x="712" y="1255"/>
                  </a:cubicBezTo>
                  <a:cubicBezTo>
                    <a:pt x="712" y="1255"/>
                    <a:pt x="712" y="1255"/>
                    <a:pt x="712" y="1255"/>
                  </a:cubicBezTo>
                  <a:cubicBezTo>
                    <a:pt x="711" y="1255"/>
                    <a:pt x="711" y="1255"/>
                    <a:pt x="711" y="1255"/>
                  </a:cubicBezTo>
                  <a:cubicBezTo>
                    <a:pt x="710" y="1255"/>
                    <a:pt x="710" y="1255"/>
                    <a:pt x="710" y="1255"/>
                  </a:cubicBezTo>
                  <a:cubicBezTo>
                    <a:pt x="710" y="1256"/>
                    <a:pt x="710" y="1256"/>
                    <a:pt x="710" y="1256"/>
                  </a:cubicBezTo>
                  <a:cubicBezTo>
                    <a:pt x="709" y="1256"/>
                    <a:pt x="709" y="1256"/>
                    <a:pt x="709" y="1256"/>
                  </a:cubicBezTo>
                  <a:cubicBezTo>
                    <a:pt x="709" y="1256"/>
                    <a:pt x="701" y="1257"/>
                    <a:pt x="701" y="1257"/>
                  </a:cubicBezTo>
                  <a:cubicBezTo>
                    <a:pt x="700" y="1257"/>
                    <a:pt x="700" y="1257"/>
                    <a:pt x="700" y="1257"/>
                  </a:cubicBezTo>
                  <a:cubicBezTo>
                    <a:pt x="693" y="1258"/>
                    <a:pt x="695" y="1258"/>
                    <a:pt x="691" y="1261"/>
                  </a:cubicBezTo>
                  <a:cubicBezTo>
                    <a:pt x="691" y="1261"/>
                    <a:pt x="691" y="1261"/>
                    <a:pt x="691" y="1261"/>
                  </a:cubicBezTo>
                  <a:cubicBezTo>
                    <a:pt x="690" y="1261"/>
                    <a:pt x="690" y="1261"/>
                    <a:pt x="690" y="1261"/>
                  </a:cubicBezTo>
                  <a:cubicBezTo>
                    <a:pt x="690" y="1262"/>
                    <a:pt x="690" y="1262"/>
                    <a:pt x="690" y="1262"/>
                  </a:cubicBezTo>
                  <a:cubicBezTo>
                    <a:pt x="689" y="1262"/>
                    <a:pt x="689" y="1262"/>
                    <a:pt x="689" y="1262"/>
                  </a:cubicBezTo>
                  <a:cubicBezTo>
                    <a:pt x="689" y="1263"/>
                    <a:pt x="689" y="1263"/>
                    <a:pt x="689" y="1263"/>
                  </a:cubicBezTo>
                  <a:cubicBezTo>
                    <a:pt x="689" y="1264"/>
                    <a:pt x="688" y="1265"/>
                    <a:pt x="687" y="1266"/>
                  </a:cubicBezTo>
                  <a:cubicBezTo>
                    <a:pt x="687" y="1266"/>
                    <a:pt x="687" y="1266"/>
                    <a:pt x="687" y="1266"/>
                  </a:cubicBezTo>
                  <a:cubicBezTo>
                    <a:pt x="688" y="1267"/>
                    <a:pt x="688" y="1267"/>
                    <a:pt x="688" y="1267"/>
                  </a:cubicBezTo>
                  <a:cubicBezTo>
                    <a:pt x="689" y="1268"/>
                    <a:pt x="688" y="1267"/>
                    <a:pt x="690" y="1268"/>
                  </a:cubicBezTo>
                  <a:cubicBezTo>
                    <a:pt x="691" y="1268"/>
                    <a:pt x="691" y="1268"/>
                    <a:pt x="692" y="1268"/>
                  </a:cubicBezTo>
                  <a:cubicBezTo>
                    <a:pt x="692" y="1268"/>
                    <a:pt x="694" y="1267"/>
                    <a:pt x="695" y="1267"/>
                  </a:cubicBezTo>
                  <a:cubicBezTo>
                    <a:pt x="695" y="1267"/>
                    <a:pt x="695" y="1267"/>
                    <a:pt x="695" y="1267"/>
                  </a:cubicBezTo>
                  <a:cubicBezTo>
                    <a:pt x="695" y="1269"/>
                    <a:pt x="695" y="1269"/>
                    <a:pt x="695" y="1269"/>
                  </a:cubicBezTo>
                  <a:cubicBezTo>
                    <a:pt x="695" y="1270"/>
                    <a:pt x="695" y="1270"/>
                    <a:pt x="695" y="1270"/>
                  </a:cubicBezTo>
                  <a:cubicBezTo>
                    <a:pt x="695" y="1270"/>
                    <a:pt x="695" y="1270"/>
                    <a:pt x="695" y="1270"/>
                  </a:cubicBezTo>
                  <a:cubicBezTo>
                    <a:pt x="695" y="1270"/>
                    <a:pt x="695" y="1270"/>
                    <a:pt x="695" y="1270"/>
                  </a:cubicBezTo>
                  <a:cubicBezTo>
                    <a:pt x="695" y="1271"/>
                    <a:pt x="695" y="1271"/>
                    <a:pt x="695" y="1271"/>
                  </a:cubicBezTo>
                  <a:cubicBezTo>
                    <a:pt x="696" y="1271"/>
                    <a:pt x="696" y="1271"/>
                    <a:pt x="696" y="1271"/>
                  </a:cubicBezTo>
                  <a:cubicBezTo>
                    <a:pt x="696" y="1272"/>
                    <a:pt x="696" y="1272"/>
                    <a:pt x="696" y="1272"/>
                  </a:cubicBezTo>
                  <a:cubicBezTo>
                    <a:pt x="697" y="1272"/>
                    <a:pt x="697" y="1272"/>
                    <a:pt x="697" y="1272"/>
                  </a:cubicBezTo>
                  <a:cubicBezTo>
                    <a:pt x="696" y="1273"/>
                    <a:pt x="696" y="1273"/>
                    <a:pt x="696" y="1273"/>
                  </a:cubicBezTo>
                  <a:cubicBezTo>
                    <a:pt x="695" y="1273"/>
                    <a:pt x="695" y="1273"/>
                    <a:pt x="695" y="1273"/>
                  </a:cubicBezTo>
                  <a:cubicBezTo>
                    <a:pt x="694" y="1273"/>
                    <a:pt x="694" y="1273"/>
                    <a:pt x="694" y="1273"/>
                  </a:cubicBezTo>
                  <a:cubicBezTo>
                    <a:pt x="692" y="1272"/>
                    <a:pt x="691" y="1273"/>
                    <a:pt x="688" y="1273"/>
                  </a:cubicBezTo>
                  <a:cubicBezTo>
                    <a:pt x="688" y="1273"/>
                    <a:pt x="688" y="1273"/>
                    <a:pt x="688" y="1273"/>
                  </a:cubicBezTo>
                  <a:cubicBezTo>
                    <a:pt x="688" y="1273"/>
                    <a:pt x="683" y="1274"/>
                    <a:pt x="682" y="1275"/>
                  </a:cubicBezTo>
                  <a:cubicBezTo>
                    <a:pt x="680" y="1276"/>
                    <a:pt x="682" y="1275"/>
                    <a:pt x="680" y="1276"/>
                  </a:cubicBezTo>
                  <a:cubicBezTo>
                    <a:pt x="680" y="1276"/>
                    <a:pt x="680" y="1276"/>
                    <a:pt x="680" y="1276"/>
                  </a:cubicBezTo>
                  <a:cubicBezTo>
                    <a:pt x="679" y="1277"/>
                    <a:pt x="679" y="1277"/>
                    <a:pt x="679" y="1277"/>
                  </a:cubicBezTo>
                  <a:cubicBezTo>
                    <a:pt x="679" y="1277"/>
                    <a:pt x="679" y="1277"/>
                    <a:pt x="679" y="1277"/>
                  </a:cubicBezTo>
                  <a:cubicBezTo>
                    <a:pt x="680" y="1277"/>
                    <a:pt x="680" y="1277"/>
                    <a:pt x="680" y="1277"/>
                  </a:cubicBezTo>
                  <a:cubicBezTo>
                    <a:pt x="681" y="1277"/>
                    <a:pt x="682" y="1277"/>
                    <a:pt x="683" y="1278"/>
                  </a:cubicBezTo>
                  <a:cubicBezTo>
                    <a:pt x="684" y="1278"/>
                    <a:pt x="684" y="1278"/>
                    <a:pt x="684" y="1278"/>
                  </a:cubicBezTo>
                  <a:cubicBezTo>
                    <a:pt x="683" y="1278"/>
                    <a:pt x="683" y="1278"/>
                    <a:pt x="683" y="1278"/>
                  </a:cubicBezTo>
                  <a:cubicBezTo>
                    <a:pt x="682" y="1278"/>
                    <a:pt x="680" y="1278"/>
                    <a:pt x="679" y="1278"/>
                  </a:cubicBezTo>
                  <a:cubicBezTo>
                    <a:pt x="675" y="1277"/>
                    <a:pt x="674" y="1276"/>
                    <a:pt x="669" y="1277"/>
                  </a:cubicBezTo>
                  <a:cubicBezTo>
                    <a:pt x="666" y="1278"/>
                    <a:pt x="665" y="1280"/>
                    <a:pt x="664" y="1281"/>
                  </a:cubicBezTo>
                  <a:cubicBezTo>
                    <a:pt x="664" y="1282"/>
                    <a:pt x="664" y="1282"/>
                    <a:pt x="664" y="1282"/>
                  </a:cubicBezTo>
                  <a:cubicBezTo>
                    <a:pt x="663" y="1282"/>
                    <a:pt x="663" y="1282"/>
                    <a:pt x="663" y="1282"/>
                  </a:cubicBezTo>
                  <a:cubicBezTo>
                    <a:pt x="663" y="1282"/>
                    <a:pt x="663" y="1282"/>
                    <a:pt x="663" y="1282"/>
                  </a:cubicBezTo>
                  <a:cubicBezTo>
                    <a:pt x="664" y="1282"/>
                    <a:pt x="664" y="1282"/>
                    <a:pt x="664" y="1282"/>
                  </a:cubicBezTo>
                  <a:cubicBezTo>
                    <a:pt x="663" y="1282"/>
                    <a:pt x="663" y="1282"/>
                    <a:pt x="663" y="1282"/>
                  </a:cubicBezTo>
                  <a:cubicBezTo>
                    <a:pt x="663" y="1282"/>
                    <a:pt x="663" y="1282"/>
                    <a:pt x="663" y="1282"/>
                  </a:cubicBezTo>
                  <a:cubicBezTo>
                    <a:pt x="663" y="1282"/>
                    <a:pt x="663" y="1282"/>
                    <a:pt x="663" y="1282"/>
                  </a:cubicBezTo>
                  <a:cubicBezTo>
                    <a:pt x="660" y="1283"/>
                    <a:pt x="658" y="1284"/>
                    <a:pt x="657" y="1285"/>
                  </a:cubicBezTo>
                  <a:cubicBezTo>
                    <a:pt x="657" y="1286"/>
                    <a:pt x="657" y="1286"/>
                    <a:pt x="657" y="1286"/>
                  </a:cubicBezTo>
                  <a:cubicBezTo>
                    <a:pt x="656" y="1287"/>
                    <a:pt x="656" y="1287"/>
                    <a:pt x="656" y="1287"/>
                  </a:cubicBezTo>
                  <a:cubicBezTo>
                    <a:pt x="656" y="1287"/>
                    <a:pt x="656" y="1287"/>
                    <a:pt x="656" y="1287"/>
                  </a:cubicBezTo>
                  <a:cubicBezTo>
                    <a:pt x="656" y="1286"/>
                    <a:pt x="656" y="1286"/>
                    <a:pt x="656" y="1286"/>
                  </a:cubicBezTo>
                  <a:cubicBezTo>
                    <a:pt x="655" y="1286"/>
                    <a:pt x="655" y="1286"/>
                    <a:pt x="655" y="1286"/>
                  </a:cubicBezTo>
                  <a:cubicBezTo>
                    <a:pt x="655" y="1286"/>
                    <a:pt x="655" y="1286"/>
                    <a:pt x="655" y="1286"/>
                  </a:cubicBezTo>
                  <a:cubicBezTo>
                    <a:pt x="654" y="1286"/>
                    <a:pt x="654" y="1286"/>
                    <a:pt x="654" y="1286"/>
                  </a:cubicBezTo>
                  <a:cubicBezTo>
                    <a:pt x="653" y="1286"/>
                    <a:pt x="653" y="1286"/>
                    <a:pt x="653" y="1286"/>
                  </a:cubicBezTo>
                  <a:cubicBezTo>
                    <a:pt x="652" y="1286"/>
                    <a:pt x="652" y="1286"/>
                    <a:pt x="652" y="1286"/>
                  </a:cubicBezTo>
                  <a:cubicBezTo>
                    <a:pt x="651" y="1286"/>
                    <a:pt x="650" y="1286"/>
                    <a:pt x="650" y="1285"/>
                  </a:cubicBezTo>
                  <a:cubicBezTo>
                    <a:pt x="649" y="1284"/>
                    <a:pt x="650" y="1283"/>
                    <a:pt x="650" y="1282"/>
                  </a:cubicBezTo>
                  <a:cubicBezTo>
                    <a:pt x="650" y="1282"/>
                    <a:pt x="650" y="1282"/>
                    <a:pt x="650" y="1282"/>
                  </a:cubicBezTo>
                  <a:cubicBezTo>
                    <a:pt x="650" y="1282"/>
                    <a:pt x="650" y="1282"/>
                    <a:pt x="650" y="1282"/>
                  </a:cubicBezTo>
                  <a:cubicBezTo>
                    <a:pt x="651" y="1281"/>
                    <a:pt x="651" y="1281"/>
                    <a:pt x="652" y="1280"/>
                  </a:cubicBezTo>
                  <a:cubicBezTo>
                    <a:pt x="654" y="1278"/>
                    <a:pt x="653" y="1279"/>
                    <a:pt x="656" y="1277"/>
                  </a:cubicBezTo>
                  <a:cubicBezTo>
                    <a:pt x="657" y="1275"/>
                    <a:pt x="656" y="1276"/>
                    <a:pt x="657" y="1271"/>
                  </a:cubicBezTo>
                  <a:cubicBezTo>
                    <a:pt x="660" y="1270"/>
                    <a:pt x="660" y="1270"/>
                    <a:pt x="661" y="1269"/>
                  </a:cubicBezTo>
                  <a:cubicBezTo>
                    <a:pt x="662" y="1268"/>
                    <a:pt x="662" y="1268"/>
                    <a:pt x="662" y="1268"/>
                  </a:cubicBezTo>
                  <a:cubicBezTo>
                    <a:pt x="664" y="1267"/>
                    <a:pt x="664" y="1267"/>
                    <a:pt x="664" y="1266"/>
                  </a:cubicBezTo>
                  <a:cubicBezTo>
                    <a:pt x="666" y="1264"/>
                    <a:pt x="665" y="1257"/>
                    <a:pt x="665" y="1255"/>
                  </a:cubicBezTo>
                  <a:cubicBezTo>
                    <a:pt x="665" y="1254"/>
                    <a:pt x="665" y="1254"/>
                    <a:pt x="665" y="1254"/>
                  </a:cubicBezTo>
                  <a:cubicBezTo>
                    <a:pt x="667" y="1251"/>
                    <a:pt x="666" y="1252"/>
                    <a:pt x="667" y="1250"/>
                  </a:cubicBezTo>
                  <a:cubicBezTo>
                    <a:pt x="668" y="1249"/>
                    <a:pt x="667" y="1250"/>
                    <a:pt x="668" y="1249"/>
                  </a:cubicBezTo>
                  <a:cubicBezTo>
                    <a:pt x="668" y="1249"/>
                    <a:pt x="668" y="1249"/>
                    <a:pt x="668" y="1249"/>
                  </a:cubicBezTo>
                  <a:cubicBezTo>
                    <a:pt x="669" y="1248"/>
                    <a:pt x="669" y="1248"/>
                    <a:pt x="669" y="1248"/>
                  </a:cubicBezTo>
                  <a:cubicBezTo>
                    <a:pt x="669" y="1247"/>
                    <a:pt x="669" y="1247"/>
                    <a:pt x="670" y="1246"/>
                  </a:cubicBezTo>
                  <a:cubicBezTo>
                    <a:pt x="670" y="1246"/>
                    <a:pt x="670" y="1246"/>
                    <a:pt x="670" y="1246"/>
                  </a:cubicBezTo>
                  <a:cubicBezTo>
                    <a:pt x="670" y="1244"/>
                    <a:pt x="670" y="1245"/>
                    <a:pt x="670" y="1243"/>
                  </a:cubicBezTo>
                  <a:cubicBezTo>
                    <a:pt x="670" y="1243"/>
                    <a:pt x="670" y="1243"/>
                    <a:pt x="670" y="1243"/>
                  </a:cubicBezTo>
                  <a:cubicBezTo>
                    <a:pt x="669" y="1242"/>
                    <a:pt x="669" y="1242"/>
                    <a:pt x="669" y="1242"/>
                  </a:cubicBezTo>
                  <a:cubicBezTo>
                    <a:pt x="669" y="1241"/>
                    <a:pt x="669" y="1241"/>
                    <a:pt x="669" y="1241"/>
                  </a:cubicBezTo>
                  <a:cubicBezTo>
                    <a:pt x="669" y="1240"/>
                    <a:pt x="669" y="1240"/>
                    <a:pt x="669" y="1240"/>
                  </a:cubicBezTo>
                  <a:cubicBezTo>
                    <a:pt x="669" y="1240"/>
                    <a:pt x="669" y="1240"/>
                    <a:pt x="669" y="1240"/>
                  </a:cubicBezTo>
                  <a:cubicBezTo>
                    <a:pt x="669" y="1240"/>
                    <a:pt x="669" y="1240"/>
                    <a:pt x="669" y="1240"/>
                  </a:cubicBezTo>
                  <a:cubicBezTo>
                    <a:pt x="668" y="1240"/>
                    <a:pt x="668" y="1240"/>
                    <a:pt x="668" y="1240"/>
                  </a:cubicBezTo>
                  <a:cubicBezTo>
                    <a:pt x="668" y="1238"/>
                    <a:pt x="668" y="1239"/>
                    <a:pt x="667" y="1238"/>
                  </a:cubicBezTo>
                  <a:cubicBezTo>
                    <a:pt x="667" y="1238"/>
                    <a:pt x="667" y="1238"/>
                    <a:pt x="667" y="1238"/>
                  </a:cubicBezTo>
                  <a:cubicBezTo>
                    <a:pt x="667" y="1237"/>
                    <a:pt x="667" y="1237"/>
                    <a:pt x="667" y="1237"/>
                  </a:cubicBezTo>
                  <a:cubicBezTo>
                    <a:pt x="666" y="1237"/>
                    <a:pt x="666" y="1237"/>
                    <a:pt x="666" y="1237"/>
                  </a:cubicBezTo>
                  <a:cubicBezTo>
                    <a:pt x="666" y="1237"/>
                    <a:pt x="666" y="1237"/>
                    <a:pt x="666" y="1237"/>
                  </a:cubicBezTo>
                  <a:cubicBezTo>
                    <a:pt x="665" y="1236"/>
                    <a:pt x="665" y="1236"/>
                    <a:pt x="665" y="1236"/>
                  </a:cubicBezTo>
                  <a:cubicBezTo>
                    <a:pt x="665" y="1236"/>
                    <a:pt x="665" y="1236"/>
                    <a:pt x="665" y="1236"/>
                  </a:cubicBezTo>
                  <a:cubicBezTo>
                    <a:pt x="667" y="1236"/>
                    <a:pt x="668" y="1236"/>
                    <a:pt x="670" y="1236"/>
                  </a:cubicBezTo>
                  <a:cubicBezTo>
                    <a:pt x="670" y="1236"/>
                    <a:pt x="670" y="1236"/>
                    <a:pt x="670" y="1236"/>
                  </a:cubicBezTo>
                  <a:cubicBezTo>
                    <a:pt x="670" y="1237"/>
                    <a:pt x="670" y="1237"/>
                    <a:pt x="670" y="1237"/>
                  </a:cubicBezTo>
                  <a:cubicBezTo>
                    <a:pt x="670" y="1238"/>
                    <a:pt x="670" y="1238"/>
                    <a:pt x="670" y="1238"/>
                  </a:cubicBezTo>
                  <a:cubicBezTo>
                    <a:pt x="670" y="1238"/>
                    <a:pt x="670" y="1238"/>
                    <a:pt x="670" y="1238"/>
                  </a:cubicBezTo>
                  <a:cubicBezTo>
                    <a:pt x="670" y="1239"/>
                    <a:pt x="670" y="1239"/>
                    <a:pt x="670" y="1240"/>
                  </a:cubicBezTo>
                  <a:cubicBezTo>
                    <a:pt x="671" y="1240"/>
                    <a:pt x="671" y="1240"/>
                    <a:pt x="671" y="1240"/>
                  </a:cubicBezTo>
                  <a:cubicBezTo>
                    <a:pt x="671" y="1240"/>
                    <a:pt x="671" y="1240"/>
                    <a:pt x="671" y="1240"/>
                  </a:cubicBezTo>
                  <a:cubicBezTo>
                    <a:pt x="672" y="1240"/>
                    <a:pt x="672" y="1240"/>
                    <a:pt x="672" y="1240"/>
                  </a:cubicBezTo>
                  <a:cubicBezTo>
                    <a:pt x="672" y="1241"/>
                    <a:pt x="672" y="1241"/>
                    <a:pt x="672" y="1241"/>
                  </a:cubicBezTo>
                  <a:cubicBezTo>
                    <a:pt x="672" y="1241"/>
                    <a:pt x="672" y="1241"/>
                    <a:pt x="672" y="1241"/>
                  </a:cubicBezTo>
                  <a:cubicBezTo>
                    <a:pt x="672" y="1241"/>
                    <a:pt x="672" y="1241"/>
                    <a:pt x="672" y="1241"/>
                  </a:cubicBezTo>
                  <a:cubicBezTo>
                    <a:pt x="672" y="1241"/>
                    <a:pt x="672" y="1241"/>
                    <a:pt x="672" y="1241"/>
                  </a:cubicBezTo>
                  <a:cubicBezTo>
                    <a:pt x="673" y="1241"/>
                    <a:pt x="673" y="1241"/>
                    <a:pt x="673" y="1241"/>
                  </a:cubicBezTo>
                  <a:cubicBezTo>
                    <a:pt x="673" y="1241"/>
                    <a:pt x="673" y="1241"/>
                    <a:pt x="673" y="1241"/>
                  </a:cubicBezTo>
                  <a:cubicBezTo>
                    <a:pt x="674" y="1240"/>
                    <a:pt x="674" y="1240"/>
                    <a:pt x="674" y="1240"/>
                  </a:cubicBezTo>
                  <a:cubicBezTo>
                    <a:pt x="674" y="1241"/>
                    <a:pt x="674" y="1241"/>
                    <a:pt x="674" y="1241"/>
                  </a:cubicBezTo>
                  <a:cubicBezTo>
                    <a:pt x="673" y="1241"/>
                    <a:pt x="673" y="1241"/>
                    <a:pt x="673" y="1241"/>
                  </a:cubicBezTo>
                  <a:cubicBezTo>
                    <a:pt x="673" y="1241"/>
                    <a:pt x="673" y="1241"/>
                    <a:pt x="673" y="1241"/>
                  </a:cubicBezTo>
                  <a:cubicBezTo>
                    <a:pt x="673" y="1242"/>
                    <a:pt x="673" y="1242"/>
                    <a:pt x="673" y="1242"/>
                  </a:cubicBezTo>
                  <a:cubicBezTo>
                    <a:pt x="673" y="1242"/>
                    <a:pt x="673" y="1242"/>
                    <a:pt x="672" y="1243"/>
                  </a:cubicBezTo>
                  <a:cubicBezTo>
                    <a:pt x="672" y="1244"/>
                    <a:pt x="672" y="1244"/>
                    <a:pt x="672" y="1244"/>
                  </a:cubicBezTo>
                  <a:cubicBezTo>
                    <a:pt x="672" y="1244"/>
                    <a:pt x="672" y="1244"/>
                    <a:pt x="672" y="1244"/>
                  </a:cubicBezTo>
                  <a:cubicBezTo>
                    <a:pt x="673" y="1243"/>
                    <a:pt x="673" y="1243"/>
                    <a:pt x="673" y="1243"/>
                  </a:cubicBezTo>
                  <a:cubicBezTo>
                    <a:pt x="674" y="1243"/>
                    <a:pt x="674" y="1243"/>
                    <a:pt x="674" y="1243"/>
                  </a:cubicBezTo>
                  <a:cubicBezTo>
                    <a:pt x="674" y="1243"/>
                    <a:pt x="674" y="1243"/>
                    <a:pt x="674" y="1243"/>
                  </a:cubicBezTo>
                  <a:cubicBezTo>
                    <a:pt x="674" y="1243"/>
                    <a:pt x="674" y="1243"/>
                    <a:pt x="674" y="1243"/>
                  </a:cubicBezTo>
                  <a:cubicBezTo>
                    <a:pt x="675" y="1244"/>
                    <a:pt x="675" y="1244"/>
                    <a:pt x="675" y="1244"/>
                  </a:cubicBezTo>
                  <a:cubicBezTo>
                    <a:pt x="674" y="1245"/>
                    <a:pt x="674" y="1244"/>
                    <a:pt x="674" y="1246"/>
                  </a:cubicBezTo>
                  <a:cubicBezTo>
                    <a:pt x="674" y="1246"/>
                    <a:pt x="674" y="1246"/>
                    <a:pt x="674" y="1246"/>
                  </a:cubicBezTo>
                  <a:cubicBezTo>
                    <a:pt x="675" y="1245"/>
                    <a:pt x="675" y="1245"/>
                    <a:pt x="676" y="1245"/>
                  </a:cubicBezTo>
                  <a:cubicBezTo>
                    <a:pt x="677" y="1244"/>
                    <a:pt x="677" y="1244"/>
                    <a:pt x="677" y="1244"/>
                  </a:cubicBezTo>
                  <a:cubicBezTo>
                    <a:pt x="677" y="1244"/>
                    <a:pt x="677" y="1244"/>
                    <a:pt x="677" y="1244"/>
                  </a:cubicBezTo>
                  <a:cubicBezTo>
                    <a:pt x="678" y="1246"/>
                    <a:pt x="678" y="1246"/>
                    <a:pt x="678" y="1246"/>
                  </a:cubicBezTo>
                  <a:cubicBezTo>
                    <a:pt x="681" y="1248"/>
                    <a:pt x="682" y="1248"/>
                    <a:pt x="684" y="1248"/>
                  </a:cubicBezTo>
                  <a:cubicBezTo>
                    <a:pt x="684" y="1248"/>
                    <a:pt x="684" y="1248"/>
                    <a:pt x="684" y="1248"/>
                  </a:cubicBezTo>
                  <a:cubicBezTo>
                    <a:pt x="684" y="1247"/>
                    <a:pt x="684" y="1247"/>
                    <a:pt x="684" y="1247"/>
                  </a:cubicBezTo>
                  <a:cubicBezTo>
                    <a:pt x="685" y="1245"/>
                    <a:pt x="685" y="1245"/>
                    <a:pt x="685" y="1245"/>
                  </a:cubicBezTo>
                  <a:cubicBezTo>
                    <a:pt x="684" y="1245"/>
                    <a:pt x="684" y="1245"/>
                    <a:pt x="684" y="1245"/>
                  </a:cubicBezTo>
                  <a:cubicBezTo>
                    <a:pt x="684" y="1244"/>
                    <a:pt x="684" y="1244"/>
                    <a:pt x="684" y="1244"/>
                  </a:cubicBezTo>
                  <a:cubicBezTo>
                    <a:pt x="683" y="1244"/>
                    <a:pt x="683" y="1244"/>
                    <a:pt x="683" y="1244"/>
                  </a:cubicBezTo>
                  <a:cubicBezTo>
                    <a:pt x="683" y="1243"/>
                    <a:pt x="683" y="1243"/>
                    <a:pt x="683" y="1243"/>
                  </a:cubicBezTo>
                  <a:cubicBezTo>
                    <a:pt x="684" y="1243"/>
                    <a:pt x="684" y="1243"/>
                    <a:pt x="684" y="1243"/>
                  </a:cubicBezTo>
                  <a:cubicBezTo>
                    <a:pt x="685" y="1242"/>
                    <a:pt x="685" y="1242"/>
                    <a:pt x="685" y="1242"/>
                  </a:cubicBezTo>
                  <a:cubicBezTo>
                    <a:pt x="685" y="1242"/>
                    <a:pt x="685" y="1242"/>
                    <a:pt x="685" y="1242"/>
                  </a:cubicBezTo>
                  <a:cubicBezTo>
                    <a:pt x="685" y="1242"/>
                    <a:pt x="685" y="1242"/>
                    <a:pt x="685" y="1242"/>
                  </a:cubicBezTo>
                  <a:cubicBezTo>
                    <a:pt x="685" y="1243"/>
                    <a:pt x="685" y="1243"/>
                    <a:pt x="685" y="1243"/>
                  </a:cubicBezTo>
                  <a:cubicBezTo>
                    <a:pt x="685" y="1243"/>
                    <a:pt x="685" y="1243"/>
                    <a:pt x="685" y="1243"/>
                  </a:cubicBezTo>
                  <a:cubicBezTo>
                    <a:pt x="686" y="1243"/>
                    <a:pt x="686" y="1243"/>
                    <a:pt x="686" y="1243"/>
                  </a:cubicBezTo>
                  <a:cubicBezTo>
                    <a:pt x="686" y="1243"/>
                    <a:pt x="686" y="1243"/>
                    <a:pt x="686" y="1244"/>
                  </a:cubicBezTo>
                  <a:cubicBezTo>
                    <a:pt x="688" y="1244"/>
                    <a:pt x="688" y="1244"/>
                    <a:pt x="688" y="1244"/>
                  </a:cubicBezTo>
                  <a:cubicBezTo>
                    <a:pt x="688" y="1244"/>
                    <a:pt x="688" y="1244"/>
                    <a:pt x="688" y="1244"/>
                  </a:cubicBezTo>
                  <a:cubicBezTo>
                    <a:pt x="688" y="1243"/>
                    <a:pt x="688" y="1243"/>
                    <a:pt x="688" y="1243"/>
                  </a:cubicBezTo>
                  <a:cubicBezTo>
                    <a:pt x="688" y="1243"/>
                    <a:pt x="688" y="1243"/>
                    <a:pt x="688" y="1243"/>
                  </a:cubicBezTo>
                  <a:cubicBezTo>
                    <a:pt x="688" y="1242"/>
                    <a:pt x="688" y="1242"/>
                    <a:pt x="688" y="1242"/>
                  </a:cubicBezTo>
                  <a:cubicBezTo>
                    <a:pt x="688" y="1242"/>
                    <a:pt x="688" y="1242"/>
                    <a:pt x="688" y="1242"/>
                  </a:cubicBezTo>
                  <a:cubicBezTo>
                    <a:pt x="687" y="1242"/>
                    <a:pt x="687" y="1242"/>
                    <a:pt x="687" y="1242"/>
                  </a:cubicBezTo>
                  <a:cubicBezTo>
                    <a:pt x="687" y="1243"/>
                    <a:pt x="687" y="1243"/>
                    <a:pt x="687" y="1243"/>
                  </a:cubicBezTo>
                  <a:cubicBezTo>
                    <a:pt x="687" y="1243"/>
                    <a:pt x="687" y="1243"/>
                    <a:pt x="687" y="1243"/>
                  </a:cubicBezTo>
                  <a:cubicBezTo>
                    <a:pt x="687" y="1243"/>
                    <a:pt x="687" y="1243"/>
                    <a:pt x="687" y="1243"/>
                  </a:cubicBezTo>
                  <a:cubicBezTo>
                    <a:pt x="687" y="1242"/>
                    <a:pt x="687" y="1242"/>
                    <a:pt x="686" y="1241"/>
                  </a:cubicBezTo>
                  <a:cubicBezTo>
                    <a:pt x="686" y="1241"/>
                    <a:pt x="686" y="1241"/>
                    <a:pt x="686" y="1241"/>
                  </a:cubicBezTo>
                  <a:cubicBezTo>
                    <a:pt x="685" y="1240"/>
                    <a:pt x="685" y="1240"/>
                    <a:pt x="685" y="1240"/>
                  </a:cubicBezTo>
                  <a:cubicBezTo>
                    <a:pt x="685" y="1240"/>
                    <a:pt x="685" y="1240"/>
                    <a:pt x="685" y="1240"/>
                  </a:cubicBezTo>
                  <a:cubicBezTo>
                    <a:pt x="685" y="1240"/>
                    <a:pt x="685" y="1240"/>
                    <a:pt x="685" y="1240"/>
                  </a:cubicBezTo>
                  <a:cubicBezTo>
                    <a:pt x="685" y="1240"/>
                    <a:pt x="685" y="1240"/>
                    <a:pt x="685" y="1240"/>
                  </a:cubicBezTo>
                  <a:cubicBezTo>
                    <a:pt x="684" y="1239"/>
                    <a:pt x="684" y="1239"/>
                    <a:pt x="684" y="1239"/>
                  </a:cubicBezTo>
                  <a:cubicBezTo>
                    <a:pt x="684" y="1238"/>
                    <a:pt x="684" y="1238"/>
                    <a:pt x="684" y="1238"/>
                  </a:cubicBezTo>
                  <a:cubicBezTo>
                    <a:pt x="684" y="1238"/>
                    <a:pt x="684" y="1238"/>
                    <a:pt x="684" y="1238"/>
                  </a:cubicBezTo>
                  <a:cubicBezTo>
                    <a:pt x="684" y="1238"/>
                    <a:pt x="684" y="1238"/>
                    <a:pt x="684" y="1238"/>
                  </a:cubicBezTo>
                  <a:cubicBezTo>
                    <a:pt x="684" y="1238"/>
                    <a:pt x="684" y="1238"/>
                    <a:pt x="684" y="1238"/>
                  </a:cubicBezTo>
                  <a:cubicBezTo>
                    <a:pt x="684" y="1237"/>
                    <a:pt x="684" y="1237"/>
                    <a:pt x="684" y="1237"/>
                  </a:cubicBezTo>
                  <a:cubicBezTo>
                    <a:pt x="684" y="1237"/>
                    <a:pt x="684" y="1237"/>
                    <a:pt x="684" y="1237"/>
                  </a:cubicBezTo>
                  <a:cubicBezTo>
                    <a:pt x="684" y="1237"/>
                    <a:pt x="684" y="1237"/>
                    <a:pt x="684" y="1237"/>
                  </a:cubicBezTo>
                  <a:cubicBezTo>
                    <a:pt x="683" y="1237"/>
                    <a:pt x="683" y="1237"/>
                    <a:pt x="683" y="1237"/>
                  </a:cubicBezTo>
                  <a:cubicBezTo>
                    <a:pt x="683" y="1237"/>
                    <a:pt x="683" y="1237"/>
                    <a:pt x="683" y="1237"/>
                  </a:cubicBezTo>
                  <a:cubicBezTo>
                    <a:pt x="683" y="1236"/>
                    <a:pt x="683" y="1236"/>
                    <a:pt x="683" y="1236"/>
                  </a:cubicBezTo>
                  <a:cubicBezTo>
                    <a:pt x="683" y="1236"/>
                    <a:pt x="683" y="1236"/>
                    <a:pt x="683" y="1236"/>
                  </a:cubicBezTo>
                  <a:cubicBezTo>
                    <a:pt x="684" y="1235"/>
                    <a:pt x="684" y="1235"/>
                    <a:pt x="684" y="1235"/>
                  </a:cubicBezTo>
                  <a:cubicBezTo>
                    <a:pt x="684" y="1235"/>
                    <a:pt x="684" y="1235"/>
                    <a:pt x="684" y="1235"/>
                  </a:cubicBezTo>
                  <a:cubicBezTo>
                    <a:pt x="684" y="1234"/>
                    <a:pt x="684" y="1234"/>
                    <a:pt x="684" y="1234"/>
                  </a:cubicBezTo>
                  <a:cubicBezTo>
                    <a:pt x="683" y="1234"/>
                    <a:pt x="683" y="1234"/>
                    <a:pt x="683" y="1234"/>
                  </a:cubicBezTo>
                  <a:cubicBezTo>
                    <a:pt x="683" y="1234"/>
                    <a:pt x="683" y="1234"/>
                    <a:pt x="683" y="1234"/>
                  </a:cubicBezTo>
                  <a:cubicBezTo>
                    <a:pt x="682" y="1234"/>
                    <a:pt x="682" y="1234"/>
                    <a:pt x="682" y="1234"/>
                  </a:cubicBezTo>
                  <a:cubicBezTo>
                    <a:pt x="683" y="1234"/>
                    <a:pt x="683" y="1234"/>
                    <a:pt x="683" y="1234"/>
                  </a:cubicBezTo>
                  <a:cubicBezTo>
                    <a:pt x="683" y="1235"/>
                    <a:pt x="683" y="1235"/>
                    <a:pt x="683" y="1235"/>
                  </a:cubicBezTo>
                  <a:cubicBezTo>
                    <a:pt x="681" y="1234"/>
                    <a:pt x="681" y="1234"/>
                    <a:pt x="681" y="1234"/>
                  </a:cubicBezTo>
                  <a:cubicBezTo>
                    <a:pt x="681" y="1234"/>
                    <a:pt x="681" y="1234"/>
                    <a:pt x="681" y="1234"/>
                  </a:cubicBezTo>
                  <a:cubicBezTo>
                    <a:pt x="681" y="1234"/>
                    <a:pt x="681" y="1234"/>
                    <a:pt x="681" y="1234"/>
                  </a:cubicBezTo>
                  <a:cubicBezTo>
                    <a:pt x="680" y="1233"/>
                    <a:pt x="680" y="1233"/>
                    <a:pt x="680" y="1233"/>
                  </a:cubicBezTo>
                  <a:cubicBezTo>
                    <a:pt x="680" y="1232"/>
                    <a:pt x="680" y="1232"/>
                    <a:pt x="680" y="1231"/>
                  </a:cubicBezTo>
                  <a:cubicBezTo>
                    <a:pt x="680" y="1230"/>
                    <a:pt x="680" y="1230"/>
                    <a:pt x="680" y="1230"/>
                  </a:cubicBezTo>
                  <a:cubicBezTo>
                    <a:pt x="680" y="1230"/>
                    <a:pt x="680" y="1230"/>
                    <a:pt x="680" y="1230"/>
                  </a:cubicBezTo>
                  <a:cubicBezTo>
                    <a:pt x="680" y="1230"/>
                    <a:pt x="680" y="1230"/>
                    <a:pt x="680" y="1230"/>
                  </a:cubicBezTo>
                  <a:cubicBezTo>
                    <a:pt x="680" y="1231"/>
                    <a:pt x="680" y="1231"/>
                    <a:pt x="680" y="1231"/>
                  </a:cubicBezTo>
                  <a:cubicBezTo>
                    <a:pt x="679" y="1231"/>
                    <a:pt x="679" y="1231"/>
                    <a:pt x="679" y="1231"/>
                  </a:cubicBezTo>
                  <a:cubicBezTo>
                    <a:pt x="679" y="1231"/>
                    <a:pt x="679" y="1231"/>
                    <a:pt x="679" y="1231"/>
                  </a:cubicBezTo>
                  <a:cubicBezTo>
                    <a:pt x="679" y="1230"/>
                    <a:pt x="679" y="1230"/>
                    <a:pt x="679" y="1230"/>
                  </a:cubicBezTo>
                  <a:cubicBezTo>
                    <a:pt x="678" y="1230"/>
                    <a:pt x="678" y="1230"/>
                    <a:pt x="678" y="1229"/>
                  </a:cubicBezTo>
                  <a:cubicBezTo>
                    <a:pt x="678" y="1229"/>
                    <a:pt x="677" y="1229"/>
                    <a:pt x="677" y="1228"/>
                  </a:cubicBezTo>
                  <a:cubicBezTo>
                    <a:pt x="677" y="1228"/>
                    <a:pt x="677" y="1228"/>
                    <a:pt x="677" y="1228"/>
                  </a:cubicBezTo>
                  <a:cubicBezTo>
                    <a:pt x="677" y="1227"/>
                    <a:pt x="677" y="1227"/>
                    <a:pt x="677" y="1227"/>
                  </a:cubicBezTo>
                  <a:cubicBezTo>
                    <a:pt x="677" y="1227"/>
                    <a:pt x="677" y="1227"/>
                    <a:pt x="677" y="1227"/>
                  </a:cubicBezTo>
                  <a:cubicBezTo>
                    <a:pt x="676" y="1226"/>
                    <a:pt x="676" y="1226"/>
                    <a:pt x="676" y="1226"/>
                  </a:cubicBezTo>
                  <a:cubicBezTo>
                    <a:pt x="676" y="1225"/>
                    <a:pt x="676" y="1226"/>
                    <a:pt x="675" y="1225"/>
                  </a:cubicBezTo>
                  <a:cubicBezTo>
                    <a:pt x="675" y="1225"/>
                    <a:pt x="675" y="1225"/>
                    <a:pt x="675" y="1225"/>
                  </a:cubicBezTo>
                  <a:cubicBezTo>
                    <a:pt x="673" y="1225"/>
                    <a:pt x="674" y="1225"/>
                    <a:pt x="672" y="1225"/>
                  </a:cubicBezTo>
                  <a:cubicBezTo>
                    <a:pt x="671" y="1225"/>
                    <a:pt x="671" y="1225"/>
                    <a:pt x="671" y="1225"/>
                  </a:cubicBezTo>
                  <a:cubicBezTo>
                    <a:pt x="672" y="1224"/>
                    <a:pt x="672" y="1224"/>
                    <a:pt x="671" y="1224"/>
                  </a:cubicBezTo>
                  <a:cubicBezTo>
                    <a:pt x="671" y="1224"/>
                    <a:pt x="671" y="1224"/>
                    <a:pt x="671" y="1224"/>
                  </a:cubicBezTo>
                  <a:cubicBezTo>
                    <a:pt x="671" y="1224"/>
                    <a:pt x="671" y="1224"/>
                    <a:pt x="671" y="1224"/>
                  </a:cubicBezTo>
                  <a:cubicBezTo>
                    <a:pt x="671" y="1224"/>
                    <a:pt x="671" y="1224"/>
                    <a:pt x="671" y="1224"/>
                  </a:cubicBezTo>
                  <a:cubicBezTo>
                    <a:pt x="671" y="1224"/>
                    <a:pt x="671" y="1224"/>
                    <a:pt x="671" y="1224"/>
                  </a:cubicBezTo>
                  <a:cubicBezTo>
                    <a:pt x="669" y="1224"/>
                    <a:pt x="669" y="1224"/>
                    <a:pt x="668" y="1224"/>
                  </a:cubicBezTo>
                  <a:cubicBezTo>
                    <a:pt x="667" y="1225"/>
                    <a:pt x="667" y="1225"/>
                    <a:pt x="667" y="1225"/>
                  </a:cubicBezTo>
                  <a:cubicBezTo>
                    <a:pt x="666" y="1224"/>
                    <a:pt x="666" y="1224"/>
                    <a:pt x="666" y="1224"/>
                  </a:cubicBezTo>
                  <a:cubicBezTo>
                    <a:pt x="667" y="1224"/>
                    <a:pt x="667" y="1224"/>
                    <a:pt x="667" y="1224"/>
                  </a:cubicBezTo>
                  <a:cubicBezTo>
                    <a:pt x="667" y="1224"/>
                    <a:pt x="667" y="1224"/>
                    <a:pt x="667" y="1224"/>
                  </a:cubicBezTo>
                  <a:cubicBezTo>
                    <a:pt x="666" y="1224"/>
                    <a:pt x="666" y="1224"/>
                    <a:pt x="666" y="1224"/>
                  </a:cubicBezTo>
                  <a:cubicBezTo>
                    <a:pt x="666" y="1224"/>
                    <a:pt x="666" y="1224"/>
                    <a:pt x="666" y="1223"/>
                  </a:cubicBezTo>
                  <a:cubicBezTo>
                    <a:pt x="667" y="1223"/>
                    <a:pt x="667" y="1223"/>
                    <a:pt x="667" y="1223"/>
                  </a:cubicBezTo>
                  <a:cubicBezTo>
                    <a:pt x="667" y="1223"/>
                    <a:pt x="667" y="1223"/>
                    <a:pt x="667" y="1223"/>
                  </a:cubicBezTo>
                  <a:cubicBezTo>
                    <a:pt x="666" y="1222"/>
                    <a:pt x="666" y="1222"/>
                    <a:pt x="666" y="1222"/>
                  </a:cubicBezTo>
                  <a:cubicBezTo>
                    <a:pt x="666" y="1222"/>
                    <a:pt x="666" y="1222"/>
                    <a:pt x="666" y="1222"/>
                  </a:cubicBezTo>
                  <a:cubicBezTo>
                    <a:pt x="666" y="1223"/>
                    <a:pt x="666" y="1223"/>
                    <a:pt x="666" y="1223"/>
                  </a:cubicBezTo>
                  <a:cubicBezTo>
                    <a:pt x="666" y="1223"/>
                    <a:pt x="666" y="1223"/>
                    <a:pt x="666" y="1223"/>
                  </a:cubicBezTo>
                  <a:cubicBezTo>
                    <a:pt x="665" y="1223"/>
                    <a:pt x="665" y="1223"/>
                    <a:pt x="665" y="1223"/>
                  </a:cubicBezTo>
                  <a:cubicBezTo>
                    <a:pt x="665" y="1223"/>
                    <a:pt x="665" y="1223"/>
                    <a:pt x="665" y="1223"/>
                  </a:cubicBezTo>
                  <a:cubicBezTo>
                    <a:pt x="665" y="1223"/>
                    <a:pt x="665" y="1223"/>
                    <a:pt x="665" y="1223"/>
                  </a:cubicBezTo>
                  <a:cubicBezTo>
                    <a:pt x="665" y="1223"/>
                    <a:pt x="665" y="1223"/>
                    <a:pt x="665" y="1222"/>
                  </a:cubicBezTo>
                  <a:cubicBezTo>
                    <a:pt x="663" y="1222"/>
                    <a:pt x="661" y="1222"/>
                    <a:pt x="660" y="1222"/>
                  </a:cubicBezTo>
                  <a:cubicBezTo>
                    <a:pt x="658" y="1221"/>
                    <a:pt x="658" y="1221"/>
                    <a:pt x="658" y="1221"/>
                  </a:cubicBezTo>
                  <a:cubicBezTo>
                    <a:pt x="658" y="1221"/>
                    <a:pt x="658" y="1221"/>
                    <a:pt x="658" y="1221"/>
                  </a:cubicBezTo>
                  <a:cubicBezTo>
                    <a:pt x="657" y="1221"/>
                    <a:pt x="656" y="1221"/>
                    <a:pt x="655" y="1221"/>
                  </a:cubicBezTo>
                  <a:cubicBezTo>
                    <a:pt x="655" y="1221"/>
                    <a:pt x="655" y="1221"/>
                    <a:pt x="655" y="1221"/>
                  </a:cubicBezTo>
                  <a:cubicBezTo>
                    <a:pt x="654" y="1221"/>
                    <a:pt x="654" y="1221"/>
                    <a:pt x="654" y="1221"/>
                  </a:cubicBezTo>
                  <a:cubicBezTo>
                    <a:pt x="652" y="1221"/>
                    <a:pt x="652" y="1221"/>
                    <a:pt x="651" y="1221"/>
                  </a:cubicBezTo>
                  <a:cubicBezTo>
                    <a:pt x="648" y="1221"/>
                    <a:pt x="646" y="1220"/>
                    <a:pt x="644" y="1220"/>
                  </a:cubicBezTo>
                  <a:cubicBezTo>
                    <a:pt x="644" y="1220"/>
                    <a:pt x="644" y="1220"/>
                    <a:pt x="644" y="1220"/>
                  </a:cubicBezTo>
                  <a:cubicBezTo>
                    <a:pt x="643" y="1219"/>
                    <a:pt x="641" y="1219"/>
                    <a:pt x="641" y="1219"/>
                  </a:cubicBezTo>
                  <a:cubicBezTo>
                    <a:pt x="641" y="1219"/>
                    <a:pt x="641" y="1219"/>
                    <a:pt x="641" y="1219"/>
                  </a:cubicBezTo>
                  <a:cubicBezTo>
                    <a:pt x="640" y="1219"/>
                    <a:pt x="641" y="1219"/>
                    <a:pt x="639" y="1218"/>
                  </a:cubicBezTo>
                  <a:cubicBezTo>
                    <a:pt x="639" y="1218"/>
                    <a:pt x="639" y="1218"/>
                    <a:pt x="639" y="1218"/>
                  </a:cubicBezTo>
                  <a:cubicBezTo>
                    <a:pt x="638" y="1218"/>
                    <a:pt x="638" y="1218"/>
                    <a:pt x="638" y="1218"/>
                  </a:cubicBezTo>
                  <a:cubicBezTo>
                    <a:pt x="638" y="1217"/>
                    <a:pt x="638" y="1217"/>
                    <a:pt x="638" y="1217"/>
                  </a:cubicBezTo>
                  <a:cubicBezTo>
                    <a:pt x="639" y="1216"/>
                    <a:pt x="639" y="1216"/>
                    <a:pt x="639" y="1216"/>
                  </a:cubicBezTo>
                  <a:cubicBezTo>
                    <a:pt x="639" y="1216"/>
                    <a:pt x="639" y="1216"/>
                    <a:pt x="639" y="1216"/>
                  </a:cubicBezTo>
                  <a:cubicBezTo>
                    <a:pt x="638" y="1215"/>
                    <a:pt x="638" y="1215"/>
                    <a:pt x="638" y="1215"/>
                  </a:cubicBezTo>
                  <a:cubicBezTo>
                    <a:pt x="638" y="1215"/>
                    <a:pt x="638" y="1215"/>
                    <a:pt x="638" y="1215"/>
                  </a:cubicBezTo>
                  <a:cubicBezTo>
                    <a:pt x="636" y="1215"/>
                    <a:pt x="637" y="1215"/>
                    <a:pt x="635" y="1216"/>
                  </a:cubicBezTo>
                  <a:cubicBezTo>
                    <a:pt x="634" y="1216"/>
                    <a:pt x="635" y="1216"/>
                    <a:pt x="634" y="1216"/>
                  </a:cubicBezTo>
                  <a:cubicBezTo>
                    <a:pt x="634" y="1216"/>
                    <a:pt x="634" y="1216"/>
                    <a:pt x="634" y="1216"/>
                  </a:cubicBezTo>
                  <a:cubicBezTo>
                    <a:pt x="633" y="1215"/>
                    <a:pt x="633" y="1215"/>
                    <a:pt x="633" y="1215"/>
                  </a:cubicBezTo>
                  <a:cubicBezTo>
                    <a:pt x="633" y="1215"/>
                    <a:pt x="633" y="1215"/>
                    <a:pt x="633" y="1215"/>
                  </a:cubicBezTo>
                  <a:cubicBezTo>
                    <a:pt x="634" y="1214"/>
                    <a:pt x="634" y="1214"/>
                    <a:pt x="634" y="1213"/>
                  </a:cubicBezTo>
                  <a:cubicBezTo>
                    <a:pt x="635" y="1212"/>
                    <a:pt x="635" y="1212"/>
                    <a:pt x="635" y="1212"/>
                  </a:cubicBezTo>
                  <a:cubicBezTo>
                    <a:pt x="634" y="1212"/>
                    <a:pt x="634" y="1212"/>
                    <a:pt x="634" y="1212"/>
                  </a:cubicBezTo>
                  <a:cubicBezTo>
                    <a:pt x="634" y="1212"/>
                    <a:pt x="634" y="1212"/>
                    <a:pt x="634" y="1212"/>
                  </a:cubicBezTo>
                  <a:cubicBezTo>
                    <a:pt x="634" y="1213"/>
                    <a:pt x="634" y="1212"/>
                    <a:pt x="634" y="1213"/>
                  </a:cubicBezTo>
                  <a:cubicBezTo>
                    <a:pt x="634" y="1213"/>
                    <a:pt x="634" y="1213"/>
                    <a:pt x="634" y="1213"/>
                  </a:cubicBezTo>
                  <a:cubicBezTo>
                    <a:pt x="633" y="1212"/>
                    <a:pt x="633" y="1212"/>
                    <a:pt x="633" y="1212"/>
                  </a:cubicBezTo>
                  <a:cubicBezTo>
                    <a:pt x="633" y="1211"/>
                    <a:pt x="633" y="1211"/>
                    <a:pt x="633" y="1211"/>
                  </a:cubicBezTo>
                  <a:cubicBezTo>
                    <a:pt x="634" y="1210"/>
                    <a:pt x="634" y="1210"/>
                    <a:pt x="634" y="1210"/>
                  </a:cubicBezTo>
                  <a:cubicBezTo>
                    <a:pt x="634" y="1210"/>
                    <a:pt x="634" y="1210"/>
                    <a:pt x="634" y="1210"/>
                  </a:cubicBezTo>
                  <a:cubicBezTo>
                    <a:pt x="635" y="1210"/>
                    <a:pt x="635" y="1210"/>
                    <a:pt x="635" y="1210"/>
                  </a:cubicBezTo>
                  <a:cubicBezTo>
                    <a:pt x="635" y="1210"/>
                    <a:pt x="635" y="1210"/>
                    <a:pt x="635" y="1210"/>
                  </a:cubicBezTo>
                  <a:cubicBezTo>
                    <a:pt x="635" y="1210"/>
                    <a:pt x="635" y="1210"/>
                    <a:pt x="635" y="1210"/>
                  </a:cubicBezTo>
                  <a:cubicBezTo>
                    <a:pt x="635" y="1209"/>
                    <a:pt x="635" y="1209"/>
                    <a:pt x="635" y="1209"/>
                  </a:cubicBezTo>
                  <a:cubicBezTo>
                    <a:pt x="635" y="1209"/>
                    <a:pt x="635" y="1209"/>
                    <a:pt x="635" y="1209"/>
                  </a:cubicBezTo>
                  <a:cubicBezTo>
                    <a:pt x="634" y="1209"/>
                    <a:pt x="634" y="1209"/>
                    <a:pt x="634" y="1209"/>
                  </a:cubicBezTo>
                  <a:cubicBezTo>
                    <a:pt x="633" y="1209"/>
                    <a:pt x="633" y="1209"/>
                    <a:pt x="633" y="1209"/>
                  </a:cubicBezTo>
                  <a:cubicBezTo>
                    <a:pt x="633" y="1209"/>
                    <a:pt x="633" y="1209"/>
                    <a:pt x="633" y="1209"/>
                  </a:cubicBezTo>
                  <a:cubicBezTo>
                    <a:pt x="633" y="1209"/>
                    <a:pt x="633" y="1209"/>
                    <a:pt x="633" y="1209"/>
                  </a:cubicBezTo>
                  <a:cubicBezTo>
                    <a:pt x="633" y="1209"/>
                    <a:pt x="633" y="1209"/>
                    <a:pt x="633" y="1209"/>
                  </a:cubicBezTo>
                  <a:cubicBezTo>
                    <a:pt x="632" y="1209"/>
                    <a:pt x="632" y="1209"/>
                    <a:pt x="632" y="1209"/>
                  </a:cubicBezTo>
                  <a:cubicBezTo>
                    <a:pt x="631" y="1208"/>
                    <a:pt x="631" y="1208"/>
                    <a:pt x="631" y="1208"/>
                  </a:cubicBezTo>
                  <a:cubicBezTo>
                    <a:pt x="631" y="1208"/>
                    <a:pt x="631" y="1208"/>
                    <a:pt x="631" y="1208"/>
                  </a:cubicBezTo>
                  <a:cubicBezTo>
                    <a:pt x="631" y="1207"/>
                    <a:pt x="631" y="1207"/>
                    <a:pt x="631" y="1207"/>
                  </a:cubicBezTo>
                  <a:cubicBezTo>
                    <a:pt x="632" y="1206"/>
                    <a:pt x="632" y="1206"/>
                    <a:pt x="632" y="1206"/>
                  </a:cubicBezTo>
                  <a:cubicBezTo>
                    <a:pt x="632" y="1205"/>
                    <a:pt x="632" y="1205"/>
                    <a:pt x="632" y="1205"/>
                  </a:cubicBezTo>
                  <a:cubicBezTo>
                    <a:pt x="632" y="1205"/>
                    <a:pt x="632" y="1205"/>
                    <a:pt x="633" y="1203"/>
                  </a:cubicBezTo>
                  <a:cubicBezTo>
                    <a:pt x="633" y="1203"/>
                    <a:pt x="633" y="1203"/>
                    <a:pt x="633" y="1203"/>
                  </a:cubicBezTo>
                  <a:cubicBezTo>
                    <a:pt x="633" y="1202"/>
                    <a:pt x="633" y="1202"/>
                    <a:pt x="633" y="1202"/>
                  </a:cubicBezTo>
                  <a:cubicBezTo>
                    <a:pt x="632" y="1202"/>
                    <a:pt x="632" y="1202"/>
                    <a:pt x="632" y="1202"/>
                  </a:cubicBezTo>
                  <a:cubicBezTo>
                    <a:pt x="632" y="1202"/>
                    <a:pt x="632" y="1202"/>
                    <a:pt x="632" y="1202"/>
                  </a:cubicBezTo>
                  <a:cubicBezTo>
                    <a:pt x="632" y="1201"/>
                    <a:pt x="632" y="1201"/>
                    <a:pt x="632" y="1201"/>
                  </a:cubicBezTo>
                  <a:cubicBezTo>
                    <a:pt x="632" y="1201"/>
                    <a:pt x="632" y="1201"/>
                    <a:pt x="632" y="1201"/>
                  </a:cubicBezTo>
                  <a:cubicBezTo>
                    <a:pt x="630" y="1199"/>
                    <a:pt x="630" y="1201"/>
                    <a:pt x="628" y="1198"/>
                  </a:cubicBezTo>
                  <a:cubicBezTo>
                    <a:pt x="628" y="1197"/>
                    <a:pt x="628" y="1197"/>
                    <a:pt x="628" y="1197"/>
                  </a:cubicBezTo>
                  <a:cubicBezTo>
                    <a:pt x="629" y="1197"/>
                    <a:pt x="629" y="1197"/>
                    <a:pt x="629" y="1196"/>
                  </a:cubicBezTo>
                  <a:cubicBezTo>
                    <a:pt x="629" y="1196"/>
                    <a:pt x="629" y="1196"/>
                    <a:pt x="629" y="1196"/>
                  </a:cubicBezTo>
                  <a:cubicBezTo>
                    <a:pt x="629" y="1195"/>
                    <a:pt x="629" y="1196"/>
                    <a:pt x="629" y="1195"/>
                  </a:cubicBezTo>
                  <a:cubicBezTo>
                    <a:pt x="629" y="1194"/>
                    <a:pt x="629" y="1194"/>
                    <a:pt x="629" y="1194"/>
                  </a:cubicBezTo>
                  <a:cubicBezTo>
                    <a:pt x="630" y="1193"/>
                    <a:pt x="630" y="1193"/>
                    <a:pt x="630" y="1192"/>
                  </a:cubicBezTo>
                  <a:cubicBezTo>
                    <a:pt x="630" y="1192"/>
                    <a:pt x="630" y="1192"/>
                    <a:pt x="630" y="1192"/>
                  </a:cubicBezTo>
                  <a:cubicBezTo>
                    <a:pt x="624" y="1191"/>
                    <a:pt x="625" y="1193"/>
                    <a:pt x="620" y="1192"/>
                  </a:cubicBezTo>
                  <a:cubicBezTo>
                    <a:pt x="618" y="1191"/>
                    <a:pt x="618" y="1191"/>
                    <a:pt x="618" y="1191"/>
                  </a:cubicBezTo>
                  <a:cubicBezTo>
                    <a:pt x="615" y="1187"/>
                    <a:pt x="616" y="1188"/>
                    <a:pt x="615" y="1184"/>
                  </a:cubicBezTo>
                  <a:cubicBezTo>
                    <a:pt x="615" y="1184"/>
                    <a:pt x="615" y="1184"/>
                    <a:pt x="615" y="1184"/>
                  </a:cubicBezTo>
                  <a:cubicBezTo>
                    <a:pt x="614" y="1182"/>
                    <a:pt x="615" y="1183"/>
                    <a:pt x="614" y="1181"/>
                  </a:cubicBezTo>
                  <a:cubicBezTo>
                    <a:pt x="614" y="1181"/>
                    <a:pt x="614" y="1181"/>
                    <a:pt x="614" y="1181"/>
                  </a:cubicBezTo>
                  <a:cubicBezTo>
                    <a:pt x="613" y="1180"/>
                    <a:pt x="613" y="1180"/>
                    <a:pt x="613" y="1179"/>
                  </a:cubicBezTo>
                  <a:cubicBezTo>
                    <a:pt x="612" y="1178"/>
                    <a:pt x="612" y="1178"/>
                    <a:pt x="612" y="1178"/>
                  </a:cubicBezTo>
                  <a:cubicBezTo>
                    <a:pt x="612" y="1178"/>
                    <a:pt x="612" y="1178"/>
                    <a:pt x="612" y="1178"/>
                  </a:cubicBezTo>
                  <a:cubicBezTo>
                    <a:pt x="611" y="1179"/>
                    <a:pt x="611" y="1179"/>
                    <a:pt x="611" y="1179"/>
                  </a:cubicBezTo>
                  <a:cubicBezTo>
                    <a:pt x="610" y="1178"/>
                    <a:pt x="610" y="1178"/>
                    <a:pt x="610" y="1178"/>
                  </a:cubicBezTo>
                  <a:cubicBezTo>
                    <a:pt x="609" y="1178"/>
                    <a:pt x="609" y="1178"/>
                    <a:pt x="609" y="1178"/>
                  </a:cubicBezTo>
                  <a:cubicBezTo>
                    <a:pt x="609" y="1178"/>
                    <a:pt x="609" y="1178"/>
                    <a:pt x="609" y="1178"/>
                  </a:cubicBezTo>
                  <a:cubicBezTo>
                    <a:pt x="608" y="1178"/>
                    <a:pt x="608" y="1178"/>
                    <a:pt x="608" y="1178"/>
                  </a:cubicBezTo>
                  <a:cubicBezTo>
                    <a:pt x="607" y="1178"/>
                    <a:pt x="607" y="1178"/>
                    <a:pt x="606" y="1178"/>
                  </a:cubicBezTo>
                  <a:cubicBezTo>
                    <a:pt x="605" y="1178"/>
                    <a:pt x="605" y="1178"/>
                    <a:pt x="603" y="1178"/>
                  </a:cubicBezTo>
                  <a:cubicBezTo>
                    <a:pt x="602" y="1178"/>
                    <a:pt x="603" y="1178"/>
                    <a:pt x="601" y="1177"/>
                  </a:cubicBezTo>
                  <a:cubicBezTo>
                    <a:pt x="601" y="1177"/>
                    <a:pt x="601" y="1177"/>
                    <a:pt x="601" y="1177"/>
                  </a:cubicBezTo>
                  <a:cubicBezTo>
                    <a:pt x="600" y="1177"/>
                    <a:pt x="600" y="1177"/>
                    <a:pt x="600" y="1177"/>
                  </a:cubicBezTo>
                  <a:cubicBezTo>
                    <a:pt x="600" y="1177"/>
                    <a:pt x="600" y="1177"/>
                    <a:pt x="600" y="1177"/>
                  </a:cubicBezTo>
                  <a:cubicBezTo>
                    <a:pt x="600" y="1176"/>
                    <a:pt x="600" y="1176"/>
                    <a:pt x="600" y="1176"/>
                  </a:cubicBezTo>
                  <a:cubicBezTo>
                    <a:pt x="598" y="1176"/>
                    <a:pt x="596" y="1175"/>
                    <a:pt x="595" y="1175"/>
                  </a:cubicBezTo>
                  <a:cubicBezTo>
                    <a:pt x="594" y="1174"/>
                    <a:pt x="594" y="1174"/>
                    <a:pt x="594" y="1174"/>
                  </a:cubicBezTo>
                  <a:cubicBezTo>
                    <a:pt x="594" y="1174"/>
                    <a:pt x="594" y="1174"/>
                    <a:pt x="593" y="1174"/>
                  </a:cubicBezTo>
                  <a:cubicBezTo>
                    <a:pt x="593" y="1175"/>
                    <a:pt x="593" y="1175"/>
                    <a:pt x="593" y="1175"/>
                  </a:cubicBezTo>
                  <a:cubicBezTo>
                    <a:pt x="592" y="1175"/>
                    <a:pt x="592" y="1175"/>
                    <a:pt x="592" y="1175"/>
                  </a:cubicBezTo>
                  <a:cubicBezTo>
                    <a:pt x="592" y="1175"/>
                    <a:pt x="592" y="1175"/>
                    <a:pt x="592" y="1175"/>
                  </a:cubicBezTo>
                  <a:cubicBezTo>
                    <a:pt x="592" y="1175"/>
                    <a:pt x="592" y="1175"/>
                    <a:pt x="592" y="1175"/>
                  </a:cubicBezTo>
                  <a:cubicBezTo>
                    <a:pt x="592" y="1175"/>
                    <a:pt x="592" y="1175"/>
                    <a:pt x="592" y="1177"/>
                  </a:cubicBezTo>
                  <a:cubicBezTo>
                    <a:pt x="593" y="1177"/>
                    <a:pt x="593" y="1177"/>
                    <a:pt x="593" y="1177"/>
                  </a:cubicBezTo>
                  <a:cubicBezTo>
                    <a:pt x="593" y="1178"/>
                    <a:pt x="593" y="1178"/>
                    <a:pt x="593" y="1178"/>
                  </a:cubicBezTo>
                  <a:cubicBezTo>
                    <a:pt x="593" y="1179"/>
                    <a:pt x="593" y="1179"/>
                    <a:pt x="593" y="1179"/>
                  </a:cubicBezTo>
                  <a:cubicBezTo>
                    <a:pt x="593" y="1180"/>
                    <a:pt x="593" y="1179"/>
                    <a:pt x="592" y="1181"/>
                  </a:cubicBezTo>
                  <a:cubicBezTo>
                    <a:pt x="592" y="1181"/>
                    <a:pt x="591" y="1181"/>
                    <a:pt x="591" y="1181"/>
                  </a:cubicBezTo>
                  <a:cubicBezTo>
                    <a:pt x="591" y="1182"/>
                    <a:pt x="591" y="1182"/>
                    <a:pt x="591" y="1182"/>
                  </a:cubicBezTo>
                  <a:cubicBezTo>
                    <a:pt x="590" y="1182"/>
                    <a:pt x="590" y="1182"/>
                    <a:pt x="590" y="1182"/>
                  </a:cubicBezTo>
                  <a:cubicBezTo>
                    <a:pt x="590" y="1182"/>
                    <a:pt x="590" y="1182"/>
                    <a:pt x="590" y="1182"/>
                  </a:cubicBezTo>
                  <a:cubicBezTo>
                    <a:pt x="590" y="1182"/>
                    <a:pt x="590" y="1182"/>
                    <a:pt x="590" y="1182"/>
                  </a:cubicBezTo>
                  <a:cubicBezTo>
                    <a:pt x="589" y="1182"/>
                    <a:pt x="589" y="1182"/>
                    <a:pt x="589" y="1182"/>
                  </a:cubicBezTo>
                  <a:cubicBezTo>
                    <a:pt x="589" y="1183"/>
                    <a:pt x="589" y="1183"/>
                    <a:pt x="589" y="1183"/>
                  </a:cubicBezTo>
                  <a:cubicBezTo>
                    <a:pt x="589" y="1183"/>
                    <a:pt x="589" y="1183"/>
                    <a:pt x="589" y="1183"/>
                  </a:cubicBezTo>
                  <a:cubicBezTo>
                    <a:pt x="589" y="1183"/>
                    <a:pt x="589" y="1183"/>
                    <a:pt x="589" y="1183"/>
                  </a:cubicBezTo>
                  <a:cubicBezTo>
                    <a:pt x="589" y="1184"/>
                    <a:pt x="589" y="1184"/>
                    <a:pt x="589" y="1184"/>
                  </a:cubicBezTo>
                  <a:cubicBezTo>
                    <a:pt x="588" y="1184"/>
                    <a:pt x="588" y="1184"/>
                    <a:pt x="588" y="1184"/>
                  </a:cubicBezTo>
                  <a:cubicBezTo>
                    <a:pt x="588" y="1183"/>
                    <a:pt x="588" y="1183"/>
                    <a:pt x="588" y="1183"/>
                  </a:cubicBezTo>
                  <a:cubicBezTo>
                    <a:pt x="588" y="1182"/>
                    <a:pt x="588" y="1182"/>
                    <a:pt x="588" y="1182"/>
                  </a:cubicBezTo>
                  <a:cubicBezTo>
                    <a:pt x="590" y="1181"/>
                    <a:pt x="590" y="1181"/>
                    <a:pt x="591" y="1179"/>
                  </a:cubicBezTo>
                  <a:cubicBezTo>
                    <a:pt x="591" y="1179"/>
                    <a:pt x="591" y="1179"/>
                    <a:pt x="591" y="1179"/>
                  </a:cubicBezTo>
                  <a:cubicBezTo>
                    <a:pt x="591" y="1178"/>
                    <a:pt x="591" y="1178"/>
                    <a:pt x="591" y="1177"/>
                  </a:cubicBezTo>
                  <a:cubicBezTo>
                    <a:pt x="590" y="1177"/>
                    <a:pt x="590" y="1177"/>
                    <a:pt x="590" y="1177"/>
                  </a:cubicBezTo>
                  <a:cubicBezTo>
                    <a:pt x="590" y="1177"/>
                    <a:pt x="590" y="1177"/>
                    <a:pt x="590" y="1177"/>
                  </a:cubicBezTo>
                  <a:cubicBezTo>
                    <a:pt x="589" y="1177"/>
                    <a:pt x="589" y="1177"/>
                    <a:pt x="589" y="1177"/>
                  </a:cubicBezTo>
                  <a:cubicBezTo>
                    <a:pt x="589" y="1178"/>
                    <a:pt x="589" y="1178"/>
                    <a:pt x="589" y="1178"/>
                  </a:cubicBezTo>
                  <a:cubicBezTo>
                    <a:pt x="589" y="1179"/>
                    <a:pt x="588" y="1179"/>
                    <a:pt x="589" y="1180"/>
                  </a:cubicBezTo>
                  <a:cubicBezTo>
                    <a:pt x="588" y="1180"/>
                    <a:pt x="588" y="1180"/>
                    <a:pt x="588" y="1180"/>
                  </a:cubicBezTo>
                  <a:cubicBezTo>
                    <a:pt x="588" y="1181"/>
                    <a:pt x="588" y="1181"/>
                    <a:pt x="588" y="1181"/>
                  </a:cubicBezTo>
                  <a:cubicBezTo>
                    <a:pt x="588" y="1181"/>
                    <a:pt x="588" y="1181"/>
                    <a:pt x="588" y="1181"/>
                  </a:cubicBezTo>
                  <a:cubicBezTo>
                    <a:pt x="588" y="1182"/>
                    <a:pt x="588" y="1182"/>
                    <a:pt x="588" y="1182"/>
                  </a:cubicBezTo>
                  <a:cubicBezTo>
                    <a:pt x="587" y="1183"/>
                    <a:pt x="587" y="1183"/>
                    <a:pt x="587" y="1183"/>
                  </a:cubicBezTo>
                  <a:cubicBezTo>
                    <a:pt x="587" y="1183"/>
                    <a:pt x="587" y="1183"/>
                    <a:pt x="587" y="1183"/>
                  </a:cubicBezTo>
                  <a:cubicBezTo>
                    <a:pt x="587" y="1184"/>
                    <a:pt x="587" y="1184"/>
                    <a:pt x="586" y="1185"/>
                  </a:cubicBezTo>
                  <a:cubicBezTo>
                    <a:pt x="586" y="1185"/>
                    <a:pt x="586" y="1185"/>
                    <a:pt x="585" y="1186"/>
                  </a:cubicBezTo>
                  <a:cubicBezTo>
                    <a:pt x="584" y="1186"/>
                    <a:pt x="584" y="1186"/>
                    <a:pt x="584" y="1186"/>
                  </a:cubicBezTo>
                  <a:cubicBezTo>
                    <a:pt x="584" y="1185"/>
                    <a:pt x="584" y="1185"/>
                    <a:pt x="584" y="1185"/>
                  </a:cubicBezTo>
                  <a:cubicBezTo>
                    <a:pt x="585" y="1185"/>
                    <a:pt x="585" y="1185"/>
                    <a:pt x="585" y="1185"/>
                  </a:cubicBezTo>
                  <a:cubicBezTo>
                    <a:pt x="585" y="1185"/>
                    <a:pt x="585" y="1185"/>
                    <a:pt x="585" y="1185"/>
                  </a:cubicBezTo>
                  <a:cubicBezTo>
                    <a:pt x="586" y="1182"/>
                    <a:pt x="585" y="1183"/>
                    <a:pt x="586" y="1182"/>
                  </a:cubicBezTo>
                  <a:cubicBezTo>
                    <a:pt x="586" y="1181"/>
                    <a:pt x="586" y="1181"/>
                    <a:pt x="586" y="1181"/>
                  </a:cubicBezTo>
                  <a:cubicBezTo>
                    <a:pt x="584" y="1182"/>
                    <a:pt x="583" y="1183"/>
                    <a:pt x="581" y="1184"/>
                  </a:cubicBezTo>
                  <a:cubicBezTo>
                    <a:pt x="581" y="1184"/>
                    <a:pt x="581" y="1184"/>
                    <a:pt x="581" y="1184"/>
                  </a:cubicBezTo>
                  <a:cubicBezTo>
                    <a:pt x="581" y="1185"/>
                    <a:pt x="581" y="1185"/>
                    <a:pt x="581" y="1185"/>
                  </a:cubicBezTo>
                  <a:cubicBezTo>
                    <a:pt x="581" y="1185"/>
                    <a:pt x="581" y="1185"/>
                    <a:pt x="581" y="1185"/>
                  </a:cubicBezTo>
                  <a:cubicBezTo>
                    <a:pt x="581" y="1186"/>
                    <a:pt x="581" y="1186"/>
                    <a:pt x="581" y="1186"/>
                  </a:cubicBezTo>
                  <a:cubicBezTo>
                    <a:pt x="580" y="1187"/>
                    <a:pt x="580" y="1188"/>
                    <a:pt x="580" y="1189"/>
                  </a:cubicBezTo>
                  <a:cubicBezTo>
                    <a:pt x="579" y="1190"/>
                    <a:pt x="579" y="1190"/>
                    <a:pt x="579" y="1190"/>
                  </a:cubicBezTo>
                  <a:cubicBezTo>
                    <a:pt x="578" y="1190"/>
                    <a:pt x="577" y="1191"/>
                    <a:pt x="577" y="1191"/>
                  </a:cubicBezTo>
                  <a:cubicBezTo>
                    <a:pt x="577" y="1191"/>
                    <a:pt x="577" y="1191"/>
                    <a:pt x="577" y="1191"/>
                  </a:cubicBezTo>
                  <a:cubicBezTo>
                    <a:pt x="575" y="1191"/>
                    <a:pt x="575" y="1191"/>
                    <a:pt x="575" y="1191"/>
                  </a:cubicBezTo>
                  <a:cubicBezTo>
                    <a:pt x="573" y="1191"/>
                    <a:pt x="573" y="1191"/>
                    <a:pt x="573" y="1191"/>
                  </a:cubicBezTo>
                  <a:cubicBezTo>
                    <a:pt x="572" y="1191"/>
                    <a:pt x="572" y="1191"/>
                    <a:pt x="572" y="1191"/>
                  </a:cubicBezTo>
                  <a:cubicBezTo>
                    <a:pt x="572" y="1190"/>
                    <a:pt x="572" y="1190"/>
                    <a:pt x="571" y="1189"/>
                  </a:cubicBezTo>
                  <a:cubicBezTo>
                    <a:pt x="566" y="1190"/>
                    <a:pt x="568" y="1189"/>
                    <a:pt x="564" y="1189"/>
                  </a:cubicBezTo>
                  <a:cubicBezTo>
                    <a:pt x="563" y="1189"/>
                    <a:pt x="563" y="1189"/>
                    <a:pt x="563" y="1189"/>
                  </a:cubicBezTo>
                  <a:cubicBezTo>
                    <a:pt x="563" y="1188"/>
                    <a:pt x="563" y="1188"/>
                    <a:pt x="563" y="1188"/>
                  </a:cubicBezTo>
                  <a:cubicBezTo>
                    <a:pt x="562" y="1188"/>
                    <a:pt x="562" y="1188"/>
                    <a:pt x="562" y="1188"/>
                  </a:cubicBezTo>
                  <a:cubicBezTo>
                    <a:pt x="561" y="1188"/>
                    <a:pt x="561" y="1188"/>
                    <a:pt x="561" y="1188"/>
                  </a:cubicBezTo>
                  <a:cubicBezTo>
                    <a:pt x="558" y="1190"/>
                    <a:pt x="559" y="1189"/>
                    <a:pt x="557" y="1190"/>
                  </a:cubicBezTo>
                  <a:cubicBezTo>
                    <a:pt x="555" y="1190"/>
                    <a:pt x="555" y="1190"/>
                    <a:pt x="555" y="1190"/>
                  </a:cubicBezTo>
                  <a:cubicBezTo>
                    <a:pt x="551" y="1188"/>
                    <a:pt x="551" y="1188"/>
                    <a:pt x="550" y="1186"/>
                  </a:cubicBezTo>
                  <a:cubicBezTo>
                    <a:pt x="548" y="1186"/>
                    <a:pt x="548" y="1186"/>
                    <a:pt x="548" y="1186"/>
                  </a:cubicBezTo>
                  <a:cubicBezTo>
                    <a:pt x="546" y="1186"/>
                    <a:pt x="546" y="1186"/>
                    <a:pt x="546" y="1186"/>
                  </a:cubicBezTo>
                  <a:cubicBezTo>
                    <a:pt x="546" y="1187"/>
                    <a:pt x="546" y="1187"/>
                    <a:pt x="546" y="1187"/>
                  </a:cubicBezTo>
                  <a:cubicBezTo>
                    <a:pt x="545" y="1187"/>
                    <a:pt x="545" y="1187"/>
                    <a:pt x="545" y="1187"/>
                  </a:cubicBezTo>
                  <a:cubicBezTo>
                    <a:pt x="545" y="1185"/>
                    <a:pt x="545" y="1185"/>
                    <a:pt x="544" y="1184"/>
                  </a:cubicBezTo>
                  <a:cubicBezTo>
                    <a:pt x="540" y="1182"/>
                    <a:pt x="539" y="1180"/>
                    <a:pt x="534" y="1181"/>
                  </a:cubicBezTo>
                  <a:cubicBezTo>
                    <a:pt x="534" y="1181"/>
                    <a:pt x="534" y="1181"/>
                    <a:pt x="534" y="1181"/>
                  </a:cubicBezTo>
                  <a:cubicBezTo>
                    <a:pt x="534" y="1181"/>
                    <a:pt x="534" y="1181"/>
                    <a:pt x="534" y="1181"/>
                  </a:cubicBezTo>
                  <a:cubicBezTo>
                    <a:pt x="534" y="1181"/>
                    <a:pt x="534" y="1181"/>
                    <a:pt x="534" y="1181"/>
                  </a:cubicBezTo>
                  <a:cubicBezTo>
                    <a:pt x="533" y="1182"/>
                    <a:pt x="533" y="1182"/>
                    <a:pt x="533" y="1182"/>
                  </a:cubicBezTo>
                  <a:cubicBezTo>
                    <a:pt x="532" y="1182"/>
                    <a:pt x="533" y="1182"/>
                    <a:pt x="531" y="1182"/>
                  </a:cubicBezTo>
                  <a:cubicBezTo>
                    <a:pt x="530" y="1182"/>
                    <a:pt x="530" y="1182"/>
                    <a:pt x="530" y="1182"/>
                  </a:cubicBezTo>
                  <a:cubicBezTo>
                    <a:pt x="529" y="1181"/>
                    <a:pt x="529" y="1181"/>
                    <a:pt x="529" y="1181"/>
                  </a:cubicBezTo>
                  <a:cubicBezTo>
                    <a:pt x="524" y="1179"/>
                    <a:pt x="527" y="1181"/>
                    <a:pt x="520" y="1179"/>
                  </a:cubicBezTo>
                  <a:cubicBezTo>
                    <a:pt x="520" y="1178"/>
                    <a:pt x="520" y="1178"/>
                    <a:pt x="520" y="1178"/>
                  </a:cubicBezTo>
                  <a:cubicBezTo>
                    <a:pt x="519" y="1178"/>
                    <a:pt x="519" y="1178"/>
                    <a:pt x="519" y="1178"/>
                  </a:cubicBezTo>
                  <a:cubicBezTo>
                    <a:pt x="519" y="1177"/>
                    <a:pt x="519" y="1177"/>
                    <a:pt x="519" y="1177"/>
                  </a:cubicBezTo>
                  <a:cubicBezTo>
                    <a:pt x="519" y="1177"/>
                    <a:pt x="519" y="1177"/>
                    <a:pt x="519" y="1177"/>
                  </a:cubicBezTo>
                  <a:cubicBezTo>
                    <a:pt x="518" y="1174"/>
                    <a:pt x="518" y="1172"/>
                    <a:pt x="518" y="1169"/>
                  </a:cubicBezTo>
                  <a:cubicBezTo>
                    <a:pt x="517" y="1169"/>
                    <a:pt x="517" y="1169"/>
                    <a:pt x="517" y="1168"/>
                  </a:cubicBezTo>
                  <a:cubicBezTo>
                    <a:pt x="514" y="1168"/>
                    <a:pt x="514" y="1168"/>
                    <a:pt x="514" y="1168"/>
                  </a:cubicBezTo>
                  <a:cubicBezTo>
                    <a:pt x="514" y="1172"/>
                    <a:pt x="514" y="1170"/>
                    <a:pt x="514" y="1174"/>
                  </a:cubicBezTo>
                  <a:cubicBezTo>
                    <a:pt x="510" y="1174"/>
                    <a:pt x="535" y="1174"/>
                    <a:pt x="204" y="1174"/>
                  </a:cubicBezTo>
                  <a:cubicBezTo>
                    <a:pt x="204" y="1174"/>
                    <a:pt x="204" y="1174"/>
                    <a:pt x="204" y="1174"/>
                  </a:cubicBezTo>
                  <a:cubicBezTo>
                    <a:pt x="203" y="1173"/>
                    <a:pt x="203" y="1173"/>
                    <a:pt x="203" y="1173"/>
                  </a:cubicBezTo>
                  <a:cubicBezTo>
                    <a:pt x="202" y="1173"/>
                    <a:pt x="202" y="1173"/>
                    <a:pt x="202" y="1173"/>
                  </a:cubicBezTo>
                  <a:cubicBezTo>
                    <a:pt x="202" y="1173"/>
                    <a:pt x="202" y="1173"/>
                    <a:pt x="202" y="1173"/>
                  </a:cubicBezTo>
                  <a:cubicBezTo>
                    <a:pt x="201" y="1174"/>
                    <a:pt x="201" y="1174"/>
                    <a:pt x="201" y="1174"/>
                  </a:cubicBezTo>
                  <a:cubicBezTo>
                    <a:pt x="201" y="1174"/>
                    <a:pt x="201" y="1174"/>
                    <a:pt x="201" y="1175"/>
                  </a:cubicBezTo>
                  <a:cubicBezTo>
                    <a:pt x="201" y="1175"/>
                    <a:pt x="201" y="1175"/>
                    <a:pt x="201" y="1175"/>
                  </a:cubicBezTo>
                  <a:cubicBezTo>
                    <a:pt x="201" y="1174"/>
                    <a:pt x="201" y="1174"/>
                    <a:pt x="200" y="1173"/>
                  </a:cubicBezTo>
                  <a:cubicBezTo>
                    <a:pt x="201" y="1173"/>
                    <a:pt x="201" y="1173"/>
                    <a:pt x="201" y="1173"/>
                  </a:cubicBezTo>
                  <a:cubicBezTo>
                    <a:pt x="201" y="1172"/>
                    <a:pt x="201" y="1172"/>
                    <a:pt x="201" y="1172"/>
                  </a:cubicBezTo>
                  <a:cubicBezTo>
                    <a:pt x="201" y="1172"/>
                    <a:pt x="201" y="1172"/>
                    <a:pt x="201" y="1172"/>
                  </a:cubicBezTo>
                  <a:cubicBezTo>
                    <a:pt x="200" y="1172"/>
                    <a:pt x="200" y="1172"/>
                    <a:pt x="200" y="1172"/>
                  </a:cubicBezTo>
                  <a:cubicBezTo>
                    <a:pt x="200" y="1172"/>
                    <a:pt x="200" y="1172"/>
                    <a:pt x="200" y="1172"/>
                  </a:cubicBezTo>
                  <a:cubicBezTo>
                    <a:pt x="200" y="1172"/>
                    <a:pt x="200" y="1172"/>
                    <a:pt x="200" y="1172"/>
                  </a:cubicBezTo>
                  <a:cubicBezTo>
                    <a:pt x="200" y="1171"/>
                    <a:pt x="200" y="1171"/>
                    <a:pt x="200" y="1171"/>
                  </a:cubicBezTo>
                  <a:cubicBezTo>
                    <a:pt x="199" y="1170"/>
                    <a:pt x="199" y="1170"/>
                    <a:pt x="199" y="1170"/>
                  </a:cubicBezTo>
                  <a:cubicBezTo>
                    <a:pt x="200" y="1170"/>
                    <a:pt x="200" y="1170"/>
                    <a:pt x="200" y="1170"/>
                  </a:cubicBezTo>
                  <a:cubicBezTo>
                    <a:pt x="201" y="1169"/>
                    <a:pt x="201" y="1169"/>
                    <a:pt x="202" y="1169"/>
                  </a:cubicBezTo>
                  <a:cubicBezTo>
                    <a:pt x="203" y="1169"/>
                    <a:pt x="203" y="1169"/>
                    <a:pt x="203" y="1169"/>
                  </a:cubicBezTo>
                  <a:cubicBezTo>
                    <a:pt x="203" y="1167"/>
                    <a:pt x="203" y="1167"/>
                    <a:pt x="203" y="1167"/>
                  </a:cubicBezTo>
                  <a:cubicBezTo>
                    <a:pt x="202" y="1169"/>
                    <a:pt x="202" y="1169"/>
                    <a:pt x="202" y="1169"/>
                  </a:cubicBezTo>
                  <a:cubicBezTo>
                    <a:pt x="202" y="1169"/>
                    <a:pt x="202" y="1169"/>
                    <a:pt x="202" y="1169"/>
                  </a:cubicBezTo>
                  <a:cubicBezTo>
                    <a:pt x="200" y="1168"/>
                    <a:pt x="200" y="1168"/>
                    <a:pt x="200" y="1168"/>
                  </a:cubicBezTo>
                  <a:cubicBezTo>
                    <a:pt x="199" y="1168"/>
                    <a:pt x="199" y="1168"/>
                    <a:pt x="199" y="1168"/>
                  </a:cubicBezTo>
                  <a:cubicBezTo>
                    <a:pt x="199" y="1168"/>
                    <a:pt x="199" y="1168"/>
                    <a:pt x="199" y="1168"/>
                  </a:cubicBezTo>
                  <a:cubicBezTo>
                    <a:pt x="199" y="1168"/>
                    <a:pt x="199" y="1168"/>
                    <a:pt x="199" y="1168"/>
                  </a:cubicBezTo>
                  <a:cubicBezTo>
                    <a:pt x="199" y="1168"/>
                    <a:pt x="199" y="1168"/>
                    <a:pt x="199" y="1168"/>
                  </a:cubicBezTo>
                  <a:cubicBezTo>
                    <a:pt x="199" y="1166"/>
                    <a:pt x="199" y="1166"/>
                    <a:pt x="199" y="1164"/>
                  </a:cubicBezTo>
                  <a:cubicBezTo>
                    <a:pt x="200" y="1163"/>
                    <a:pt x="200" y="1163"/>
                    <a:pt x="200" y="1163"/>
                  </a:cubicBezTo>
                  <a:cubicBezTo>
                    <a:pt x="200" y="1163"/>
                    <a:pt x="200" y="1163"/>
                    <a:pt x="200" y="1163"/>
                  </a:cubicBezTo>
                  <a:cubicBezTo>
                    <a:pt x="198" y="1164"/>
                    <a:pt x="198" y="1164"/>
                    <a:pt x="198" y="1164"/>
                  </a:cubicBezTo>
                  <a:cubicBezTo>
                    <a:pt x="198" y="1165"/>
                    <a:pt x="198" y="1165"/>
                    <a:pt x="198" y="1165"/>
                  </a:cubicBezTo>
                  <a:cubicBezTo>
                    <a:pt x="198" y="1165"/>
                    <a:pt x="198" y="1165"/>
                    <a:pt x="198" y="1165"/>
                  </a:cubicBezTo>
                  <a:cubicBezTo>
                    <a:pt x="198" y="1166"/>
                    <a:pt x="198" y="1166"/>
                    <a:pt x="198" y="1166"/>
                  </a:cubicBezTo>
                  <a:cubicBezTo>
                    <a:pt x="197" y="1167"/>
                    <a:pt x="197" y="1167"/>
                    <a:pt x="197" y="1167"/>
                  </a:cubicBezTo>
                  <a:cubicBezTo>
                    <a:pt x="197" y="1167"/>
                    <a:pt x="197" y="1167"/>
                    <a:pt x="197" y="1167"/>
                  </a:cubicBezTo>
                  <a:cubicBezTo>
                    <a:pt x="196" y="1167"/>
                    <a:pt x="196" y="1167"/>
                    <a:pt x="196" y="1167"/>
                  </a:cubicBezTo>
                  <a:cubicBezTo>
                    <a:pt x="196" y="1167"/>
                    <a:pt x="196" y="1167"/>
                    <a:pt x="196" y="1167"/>
                  </a:cubicBezTo>
                  <a:cubicBezTo>
                    <a:pt x="195" y="1167"/>
                    <a:pt x="192" y="1166"/>
                    <a:pt x="192" y="1166"/>
                  </a:cubicBezTo>
                  <a:cubicBezTo>
                    <a:pt x="191" y="1165"/>
                    <a:pt x="191" y="1165"/>
                    <a:pt x="190" y="1164"/>
                  </a:cubicBezTo>
                  <a:cubicBezTo>
                    <a:pt x="190" y="1163"/>
                    <a:pt x="190" y="1163"/>
                    <a:pt x="190" y="1163"/>
                  </a:cubicBezTo>
                  <a:cubicBezTo>
                    <a:pt x="190" y="1162"/>
                    <a:pt x="190" y="1162"/>
                    <a:pt x="190" y="1162"/>
                  </a:cubicBezTo>
                  <a:cubicBezTo>
                    <a:pt x="191" y="1162"/>
                    <a:pt x="191" y="1162"/>
                    <a:pt x="191" y="1162"/>
                  </a:cubicBezTo>
                  <a:cubicBezTo>
                    <a:pt x="191" y="1162"/>
                    <a:pt x="191" y="1162"/>
                    <a:pt x="191" y="1162"/>
                  </a:cubicBezTo>
                  <a:cubicBezTo>
                    <a:pt x="191" y="1162"/>
                    <a:pt x="191" y="1162"/>
                    <a:pt x="191" y="1162"/>
                  </a:cubicBezTo>
                  <a:cubicBezTo>
                    <a:pt x="192" y="1164"/>
                    <a:pt x="192" y="1163"/>
                    <a:pt x="193" y="1164"/>
                  </a:cubicBezTo>
                  <a:cubicBezTo>
                    <a:pt x="193" y="1164"/>
                    <a:pt x="193" y="1164"/>
                    <a:pt x="193" y="1164"/>
                  </a:cubicBezTo>
                  <a:cubicBezTo>
                    <a:pt x="194" y="1164"/>
                    <a:pt x="195" y="1163"/>
                    <a:pt x="195" y="1163"/>
                  </a:cubicBezTo>
                  <a:cubicBezTo>
                    <a:pt x="194" y="1163"/>
                    <a:pt x="194" y="1163"/>
                    <a:pt x="194" y="1163"/>
                  </a:cubicBezTo>
                  <a:cubicBezTo>
                    <a:pt x="193" y="1163"/>
                    <a:pt x="193" y="1163"/>
                    <a:pt x="193" y="1163"/>
                  </a:cubicBezTo>
                  <a:cubicBezTo>
                    <a:pt x="193" y="1163"/>
                    <a:pt x="193" y="1163"/>
                    <a:pt x="193" y="1163"/>
                  </a:cubicBezTo>
                  <a:cubicBezTo>
                    <a:pt x="192" y="1162"/>
                    <a:pt x="192" y="1162"/>
                    <a:pt x="192" y="1162"/>
                  </a:cubicBezTo>
                  <a:cubicBezTo>
                    <a:pt x="192" y="1161"/>
                    <a:pt x="192" y="1161"/>
                    <a:pt x="192" y="1161"/>
                  </a:cubicBezTo>
                  <a:cubicBezTo>
                    <a:pt x="192" y="1157"/>
                    <a:pt x="192" y="1157"/>
                    <a:pt x="192" y="1157"/>
                  </a:cubicBezTo>
                  <a:cubicBezTo>
                    <a:pt x="192" y="1157"/>
                    <a:pt x="192" y="1157"/>
                    <a:pt x="192" y="1157"/>
                  </a:cubicBezTo>
                  <a:cubicBezTo>
                    <a:pt x="193" y="1156"/>
                    <a:pt x="193" y="1156"/>
                    <a:pt x="193" y="1156"/>
                  </a:cubicBezTo>
                  <a:cubicBezTo>
                    <a:pt x="193" y="1156"/>
                    <a:pt x="193" y="1156"/>
                    <a:pt x="193" y="1156"/>
                  </a:cubicBezTo>
                  <a:cubicBezTo>
                    <a:pt x="193" y="1155"/>
                    <a:pt x="193" y="1155"/>
                    <a:pt x="193" y="1155"/>
                  </a:cubicBezTo>
                  <a:cubicBezTo>
                    <a:pt x="193" y="1155"/>
                    <a:pt x="193" y="1155"/>
                    <a:pt x="193" y="1155"/>
                  </a:cubicBezTo>
                  <a:cubicBezTo>
                    <a:pt x="192" y="1154"/>
                    <a:pt x="192" y="1154"/>
                    <a:pt x="192" y="1154"/>
                  </a:cubicBezTo>
                  <a:cubicBezTo>
                    <a:pt x="191" y="1154"/>
                    <a:pt x="191" y="1154"/>
                    <a:pt x="191" y="1154"/>
                  </a:cubicBezTo>
                  <a:cubicBezTo>
                    <a:pt x="191" y="1154"/>
                    <a:pt x="191" y="1154"/>
                    <a:pt x="191" y="1154"/>
                  </a:cubicBezTo>
                  <a:cubicBezTo>
                    <a:pt x="192" y="1155"/>
                    <a:pt x="192" y="1155"/>
                    <a:pt x="192" y="1155"/>
                  </a:cubicBezTo>
                  <a:cubicBezTo>
                    <a:pt x="192" y="1156"/>
                    <a:pt x="192" y="1156"/>
                    <a:pt x="192" y="1156"/>
                  </a:cubicBezTo>
                  <a:cubicBezTo>
                    <a:pt x="191" y="1157"/>
                    <a:pt x="191" y="1157"/>
                    <a:pt x="191" y="1157"/>
                  </a:cubicBezTo>
                  <a:cubicBezTo>
                    <a:pt x="191" y="1158"/>
                    <a:pt x="191" y="1158"/>
                    <a:pt x="191" y="1158"/>
                  </a:cubicBezTo>
                  <a:cubicBezTo>
                    <a:pt x="191" y="1159"/>
                    <a:pt x="191" y="1159"/>
                    <a:pt x="191" y="1159"/>
                  </a:cubicBezTo>
                  <a:cubicBezTo>
                    <a:pt x="191" y="1159"/>
                    <a:pt x="191" y="1159"/>
                    <a:pt x="191" y="1159"/>
                  </a:cubicBezTo>
                  <a:cubicBezTo>
                    <a:pt x="190" y="1160"/>
                    <a:pt x="190" y="1160"/>
                    <a:pt x="190" y="1160"/>
                  </a:cubicBezTo>
                  <a:cubicBezTo>
                    <a:pt x="189" y="1161"/>
                    <a:pt x="189" y="1161"/>
                    <a:pt x="189" y="1161"/>
                  </a:cubicBezTo>
                  <a:cubicBezTo>
                    <a:pt x="187" y="1161"/>
                    <a:pt x="187" y="1161"/>
                    <a:pt x="187" y="1161"/>
                  </a:cubicBezTo>
                  <a:cubicBezTo>
                    <a:pt x="186" y="1161"/>
                    <a:pt x="186" y="1161"/>
                    <a:pt x="186" y="1161"/>
                  </a:cubicBezTo>
                  <a:cubicBezTo>
                    <a:pt x="185" y="1160"/>
                    <a:pt x="183" y="1158"/>
                    <a:pt x="182" y="1157"/>
                  </a:cubicBezTo>
                  <a:cubicBezTo>
                    <a:pt x="182" y="1156"/>
                    <a:pt x="182" y="1156"/>
                    <a:pt x="182" y="1156"/>
                  </a:cubicBezTo>
                  <a:cubicBezTo>
                    <a:pt x="180" y="1153"/>
                    <a:pt x="180" y="1153"/>
                    <a:pt x="180" y="1153"/>
                  </a:cubicBezTo>
                  <a:cubicBezTo>
                    <a:pt x="180" y="1152"/>
                    <a:pt x="180" y="1152"/>
                    <a:pt x="180" y="1152"/>
                  </a:cubicBezTo>
                  <a:cubicBezTo>
                    <a:pt x="179" y="1151"/>
                    <a:pt x="179" y="1151"/>
                    <a:pt x="179" y="1151"/>
                  </a:cubicBezTo>
                  <a:cubicBezTo>
                    <a:pt x="179" y="1151"/>
                    <a:pt x="179" y="1151"/>
                    <a:pt x="179" y="1151"/>
                  </a:cubicBezTo>
                  <a:cubicBezTo>
                    <a:pt x="179" y="1150"/>
                    <a:pt x="179" y="1150"/>
                    <a:pt x="179" y="1150"/>
                  </a:cubicBezTo>
                  <a:cubicBezTo>
                    <a:pt x="180" y="1147"/>
                    <a:pt x="180" y="1148"/>
                    <a:pt x="181" y="1146"/>
                  </a:cubicBezTo>
                  <a:cubicBezTo>
                    <a:pt x="181" y="1145"/>
                    <a:pt x="181" y="1144"/>
                    <a:pt x="181" y="1143"/>
                  </a:cubicBezTo>
                  <a:cubicBezTo>
                    <a:pt x="181" y="1142"/>
                    <a:pt x="181" y="1142"/>
                    <a:pt x="181" y="1142"/>
                  </a:cubicBezTo>
                  <a:cubicBezTo>
                    <a:pt x="180" y="1143"/>
                    <a:pt x="180" y="1143"/>
                    <a:pt x="180" y="1143"/>
                  </a:cubicBezTo>
                  <a:cubicBezTo>
                    <a:pt x="180" y="1144"/>
                    <a:pt x="180" y="1144"/>
                    <a:pt x="180" y="1144"/>
                  </a:cubicBezTo>
                  <a:cubicBezTo>
                    <a:pt x="180" y="1144"/>
                    <a:pt x="180" y="1144"/>
                    <a:pt x="180" y="1144"/>
                  </a:cubicBezTo>
                  <a:cubicBezTo>
                    <a:pt x="180" y="1146"/>
                    <a:pt x="180" y="1147"/>
                    <a:pt x="179" y="1148"/>
                  </a:cubicBezTo>
                  <a:cubicBezTo>
                    <a:pt x="177" y="1149"/>
                    <a:pt x="177" y="1149"/>
                    <a:pt x="177" y="1149"/>
                  </a:cubicBezTo>
                  <a:cubicBezTo>
                    <a:pt x="174" y="1148"/>
                    <a:pt x="174" y="1148"/>
                    <a:pt x="174" y="1148"/>
                  </a:cubicBezTo>
                  <a:cubicBezTo>
                    <a:pt x="174" y="1148"/>
                    <a:pt x="174" y="1148"/>
                    <a:pt x="174" y="1148"/>
                  </a:cubicBezTo>
                  <a:cubicBezTo>
                    <a:pt x="173" y="1148"/>
                    <a:pt x="173" y="1148"/>
                    <a:pt x="173" y="1148"/>
                  </a:cubicBezTo>
                  <a:cubicBezTo>
                    <a:pt x="173" y="1146"/>
                    <a:pt x="173" y="1146"/>
                    <a:pt x="173" y="1146"/>
                  </a:cubicBezTo>
                  <a:cubicBezTo>
                    <a:pt x="173" y="1146"/>
                    <a:pt x="173" y="1146"/>
                    <a:pt x="173" y="1146"/>
                  </a:cubicBezTo>
                  <a:cubicBezTo>
                    <a:pt x="173" y="1147"/>
                    <a:pt x="173" y="1147"/>
                    <a:pt x="172" y="1149"/>
                  </a:cubicBezTo>
                  <a:cubicBezTo>
                    <a:pt x="172" y="1149"/>
                    <a:pt x="172" y="1149"/>
                    <a:pt x="172" y="1149"/>
                  </a:cubicBezTo>
                  <a:cubicBezTo>
                    <a:pt x="171" y="1149"/>
                    <a:pt x="171" y="1149"/>
                    <a:pt x="171" y="1149"/>
                  </a:cubicBezTo>
                  <a:cubicBezTo>
                    <a:pt x="171" y="1149"/>
                    <a:pt x="171" y="1149"/>
                    <a:pt x="171" y="1149"/>
                  </a:cubicBezTo>
                  <a:cubicBezTo>
                    <a:pt x="171" y="1148"/>
                    <a:pt x="171" y="1148"/>
                    <a:pt x="171" y="1148"/>
                  </a:cubicBezTo>
                  <a:cubicBezTo>
                    <a:pt x="170" y="1148"/>
                    <a:pt x="170" y="1148"/>
                    <a:pt x="170" y="1148"/>
                  </a:cubicBezTo>
                  <a:cubicBezTo>
                    <a:pt x="168" y="1149"/>
                    <a:pt x="168" y="1149"/>
                    <a:pt x="168" y="1149"/>
                  </a:cubicBezTo>
                  <a:cubicBezTo>
                    <a:pt x="166" y="1148"/>
                    <a:pt x="164" y="1148"/>
                    <a:pt x="164" y="1148"/>
                  </a:cubicBezTo>
                  <a:cubicBezTo>
                    <a:pt x="163" y="1147"/>
                    <a:pt x="163" y="1147"/>
                    <a:pt x="163" y="1147"/>
                  </a:cubicBezTo>
                  <a:cubicBezTo>
                    <a:pt x="163" y="1147"/>
                    <a:pt x="163" y="1147"/>
                    <a:pt x="163" y="1147"/>
                  </a:cubicBezTo>
                  <a:cubicBezTo>
                    <a:pt x="163" y="1146"/>
                    <a:pt x="163" y="1146"/>
                    <a:pt x="163" y="1146"/>
                  </a:cubicBezTo>
                  <a:cubicBezTo>
                    <a:pt x="168" y="1146"/>
                    <a:pt x="165" y="1146"/>
                    <a:pt x="169" y="1145"/>
                  </a:cubicBezTo>
                  <a:cubicBezTo>
                    <a:pt x="169" y="1145"/>
                    <a:pt x="169" y="1145"/>
                    <a:pt x="169" y="1145"/>
                  </a:cubicBezTo>
                  <a:cubicBezTo>
                    <a:pt x="168" y="1145"/>
                    <a:pt x="168" y="1145"/>
                    <a:pt x="168" y="1145"/>
                  </a:cubicBezTo>
                  <a:cubicBezTo>
                    <a:pt x="166" y="1145"/>
                    <a:pt x="165" y="1145"/>
                    <a:pt x="163" y="1145"/>
                  </a:cubicBezTo>
                  <a:cubicBezTo>
                    <a:pt x="162" y="1145"/>
                    <a:pt x="162" y="1145"/>
                    <a:pt x="162" y="1145"/>
                  </a:cubicBezTo>
                  <a:cubicBezTo>
                    <a:pt x="162" y="1144"/>
                    <a:pt x="162" y="1144"/>
                    <a:pt x="162" y="1144"/>
                  </a:cubicBezTo>
                  <a:cubicBezTo>
                    <a:pt x="163" y="1144"/>
                    <a:pt x="163" y="1144"/>
                    <a:pt x="163" y="1144"/>
                  </a:cubicBezTo>
                  <a:cubicBezTo>
                    <a:pt x="164" y="1143"/>
                    <a:pt x="164" y="1143"/>
                    <a:pt x="164" y="1143"/>
                  </a:cubicBezTo>
                  <a:cubicBezTo>
                    <a:pt x="164" y="1142"/>
                    <a:pt x="164" y="1142"/>
                    <a:pt x="164" y="1142"/>
                  </a:cubicBezTo>
                  <a:cubicBezTo>
                    <a:pt x="163" y="1142"/>
                    <a:pt x="163" y="1142"/>
                    <a:pt x="163" y="1142"/>
                  </a:cubicBezTo>
                  <a:cubicBezTo>
                    <a:pt x="163" y="1142"/>
                    <a:pt x="163" y="1142"/>
                    <a:pt x="163" y="1142"/>
                  </a:cubicBezTo>
                  <a:cubicBezTo>
                    <a:pt x="162" y="1142"/>
                    <a:pt x="162" y="1142"/>
                    <a:pt x="162" y="1142"/>
                  </a:cubicBezTo>
                  <a:cubicBezTo>
                    <a:pt x="163" y="1140"/>
                    <a:pt x="163" y="1140"/>
                    <a:pt x="163" y="1140"/>
                  </a:cubicBezTo>
                  <a:cubicBezTo>
                    <a:pt x="162" y="1138"/>
                    <a:pt x="162" y="1138"/>
                    <a:pt x="162" y="1138"/>
                  </a:cubicBezTo>
                  <a:cubicBezTo>
                    <a:pt x="162" y="1140"/>
                    <a:pt x="162" y="1140"/>
                    <a:pt x="162" y="1140"/>
                  </a:cubicBezTo>
                  <a:cubicBezTo>
                    <a:pt x="161" y="1141"/>
                    <a:pt x="161" y="1141"/>
                    <a:pt x="161" y="1141"/>
                  </a:cubicBezTo>
                  <a:cubicBezTo>
                    <a:pt x="157" y="1141"/>
                    <a:pt x="157" y="1141"/>
                    <a:pt x="157" y="1141"/>
                  </a:cubicBezTo>
                  <a:cubicBezTo>
                    <a:pt x="157" y="1142"/>
                    <a:pt x="157" y="1142"/>
                    <a:pt x="157" y="1142"/>
                  </a:cubicBezTo>
                  <a:cubicBezTo>
                    <a:pt x="156" y="1142"/>
                    <a:pt x="156" y="1142"/>
                    <a:pt x="156" y="1142"/>
                  </a:cubicBezTo>
                  <a:cubicBezTo>
                    <a:pt x="151" y="1140"/>
                    <a:pt x="153" y="1141"/>
                    <a:pt x="149" y="1137"/>
                  </a:cubicBezTo>
                  <a:cubicBezTo>
                    <a:pt x="149" y="1133"/>
                    <a:pt x="149" y="1132"/>
                    <a:pt x="152" y="1129"/>
                  </a:cubicBezTo>
                  <a:cubicBezTo>
                    <a:pt x="153" y="1128"/>
                    <a:pt x="153" y="1128"/>
                    <a:pt x="153" y="1128"/>
                  </a:cubicBezTo>
                  <a:cubicBezTo>
                    <a:pt x="155" y="1127"/>
                    <a:pt x="158" y="1128"/>
                    <a:pt x="160" y="1127"/>
                  </a:cubicBezTo>
                  <a:cubicBezTo>
                    <a:pt x="156" y="1127"/>
                    <a:pt x="157" y="1127"/>
                    <a:pt x="153" y="1127"/>
                  </a:cubicBezTo>
                  <a:cubicBezTo>
                    <a:pt x="152" y="1127"/>
                    <a:pt x="152" y="1127"/>
                    <a:pt x="152" y="1127"/>
                  </a:cubicBezTo>
                  <a:cubicBezTo>
                    <a:pt x="149" y="1132"/>
                    <a:pt x="152" y="1127"/>
                    <a:pt x="150" y="1131"/>
                  </a:cubicBezTo>
                  <a:cubicBezTo>
                    <a:pt x="149" y="1131"/>
                    <a:pt x="149" y="1131"/>
                    <a:pt x="149" y="1131"/>
                  </a:cubicBezTo>
                  <a:cubicBezTo>
                    <a:pt x="149" y="1131"/>
                    <a:pt x="149" y="1131"/>
                    <a:pt x="149" y="1131"/>
                  </a:cubicBezTo>
                  <a:cubicBezTo>
                    <a:pt x="149" y="1130"/>
                    <a:pt x="149" y="1131"/>
                    <a:pt x="148" y="1130"/>
                  </a:cubicBezTo>
                  <a:cubicBezTo>
                    <a:pt x="148" y="1129"/>
                    <a:pt x="148" y="1129"/>
                    <a:pt x="148" y="1129"/>
                  </a:cubicBezTo>
                  <a:cubicBezTo>
                    <a:pt x="147" y="1125"/>
                    <a:pt x="147" y="1125"/>
                    <a:pt x="149" y="1122"/>
                  </a:cubicBezTo>
                  <a:cubicBezTo>
                    <a:pt x="147" y="1122"/>
                    <a:pt x="147" y="1122"/>
                    <a:pt x="147" y="1122"/>
                  </a:cubicBezTo>
                  <a:cubicBezTo>
                    <a:pt x="147" y="1120"/>
                    <a:pt x="147" y="1120"/>
                    <a:pt x="148" y="1118"/>
                  </a:cubicBezTo>
                  <a:cubicBezTo>
                    <a:pt x="151" y="1115"/>
                    <a:pt x="149" y="1118"/>
                    <a:pt x="152" y="1115"/>
                  </a:cubicBezTo>
                  <a:cubicBezTo>
                    <a:pt x="154" y="1114"/>
                    <a:pt x="154" y="1114"/>
                    <a:pt x="154" y="1114"/>
                  </a:cubicBezTo>
                  <a:cubicBezTo>
                    <a:pt x="155" y="1116"/>
                    <a:pt x="155" y="1116"/>
                    <a:pt x="155" y="1116"/>
                  </a:cubicBezTo>
                  <a:cubicBezTo>
                    <a:pt x="157" y="1116"/>
                    <a:pt x="157" y="1116"/>
                    <a:pt x="157" y="1116"/>
                  </a:cubicBezTo>
                  <a:cubicBezTo>
                    <a:pt x="159" y="1119"/>
                    <a:pt x="157" y="1117"/>
                    <a:pt x="160" y="1120"/>
                  </a:cubicBezTo>
                  <a:cubicBezTo>
                    <a:pt x="160" y="1120"/>
                    <a:pt x="160" y="1120"/>
                    <a:pt x="160" y="1120"/>
                  </a:cubicBezTo>
                  <a:cubicBezTo>
                    <a:pt x="160" y="1119"/>
                    <a:pt x="159" y="1119"/>
                    <a:pt x="158" y="1117"/>
                  </a:cubicBezTo>
                  <a:cubicBezTo>
                    <a:pt x="158" y="1117"/>
                    <a:pt x="158" y="1117"/>
                    <a:pt x="158" y="1117"/>
                  </a:cubicBezTo>
                  <a:cubicBezTo>
                    <a:pt x="158" y="1116"/>
                    <a:pt x="158" y="1116"/>
                    <a:pt x="158" y="1116"/>
                  </a:cubicBezTo>
                  <a:cubicBezTo>
                    <a:pt x="155" y="1115"/>
                    <a:pt x="155" y="1115"/>
                    <a:pt x="155" y="1115"/>
                  </a:cubicBezTo>
                  <a:cubicBezTo>
                    <a:pt x="155" y="1114"/>
                    <a:pt x="155" y="1114"/>
                    <a:pt x="155" y="1114"/>
                  </a:cubicBezTo>
                  <a:cubicBezTo>
                    <a:pt x="155" y="1113"/>
                    <a:pt x="155" y="1113"/>
                    <a:pt x="155" y="1112"/>
                  </a:cubicBezTo>
                  <a:cubicBezTo>
                    <a:pt x="155" y="1112"/>
                    <a:pt x="155" y="1112"/>
                    <a:pt x="155" y="1112"/>
                  </a:cubicBezTo>
                  <a:cubicBezTo>
                    <a:pt x="157" y="1109"/>
                    <a:pt x="157" y="1109"/>
                    <a:pt x="157" y="1109"/>
                  </a:cubicBezTo>
                  <a:cubicBezTo>
                    <a:pt x="157" y="1108"/>
                    <a:pt x="157" y="1108"/>
                    <a:pt x="157" y="1108"/>
                  </a:cubicBezTo>
                  <a:cubicBezTo>
                    <a:pt x="157" y="1108"/>
                    <a:pt x="157" y="1108"/>
                    <a:pt x="157" y="1108"/>
                  </a:cubicBezTo>
                  <a:cubicBezTo>
                    <a:pt x="157" y="1107"/>
                    <a:pt x="157" y="1107"/>
                    <a:pt x="157" y="1106"/>
                  </a:cubicBezTo>
                  <a:cubicBezTo>
                    <a:pt x="157" y="1106"/>
                    <a:pt x="157" y="1106"/>
                    <a:pt x="157" y="1106"/>
                  </a:cubicBezTo>
                  <a:cubicBezTo>
                    <a:pt x="157" y="1108"/>
                    <a:pt x="157" y="1108"/>
                    <a:pt x="156" y="1110"/>
                  </a:cubicBezTo>
                  <a:cubicBezTo>
                    <a:pt x="155" y="1110"/>
                    <a:pt x="152" y="1115"/>
                    <a:pt x="151" y="1115"/>
                  </a:cubicBezTo>
                  <a:cubicBezTo>
                    <a:pt x="149" y="1116"/>
                    <a:pt x="149" y="1116"/>
                    <a:pt x="149" y="1116"/>
                  </a:cubicBezTo>
                  <a:cubicBezTo>
                    <a:pt x="148" y="1116"/>
                    <a:pt x="148" y="1116"/>
                    <a:pt x="148" y="1116"/>
                  </a:cubicBezTo>
                  <a:cubicBezTo>
                    <a:pt x="147" y="1118"/>
                    <a:pt x="145" y="1123"/>
                    <a:pt x="145" y="1125"/>
                  </a:cubicBezTo>
                  <a:cubicBezTo>
                    <a:pt x="143" y="1122"/>
                    <a:pt x="143" y="1122"/>
                    <a:pt x="143" y="1122"/>
                  </a:cubicBezTo>
                  <a:cubicBezTo>
                    <a:pt x="142" y="1119"/>
                    <a:pt x="142" y="1119"/>
                    <a:pt x="142" y="1119"/>
                  </a:cubicBezTo>
                  <a:cubicBezTo>
                    <a:pt x="145" y="1116"/>
                    <a:pt x="145" y="1116"/>
                    <a:pt x="145" y="1116"/>
                  </a:cubicBezTo>
                  <a:cubicBezTo>
                    <a:pt x="145" y="1115"/>
                    <a:pt x="145" y="1115"/>
                    <a:pt x="145" y="1115"/>
                  </a:cubicBezTo>
                  <a:cubicBezTo>
                    <a:pt x="145" y="1114"/>
                    <a:pt x="145" y="1114"/>
                    <a:pt x="145" y="1114"/>
                  </a:cubicBezTo>
                  <a:cubicBezTo>
                    <a:pt x="145" y="1113"/>
                    <a:pt x="145" y="1113"/>
                    <a:pt x="145" y="1113"/>
                  </a:cubicBezTo>
                  <a:cubicBezTo>
                    <a:pt x="146" y="1112"/>
                    <a:pt x="146" y="1112"/>
                    <a:pt x="146" y="1112"/>
                  </a:cubicBezTo>
                  <a:cubicBezTo>
                    <a:pt x="146" y="1111"/>
                    <a:pt x="146" y="1111"/>
                    <a:pt x="146" y="1111"/>
                  </a:cubicBezTo>
                  <a:cubicBezTo>
                    <a:pt x="145" y="1112"/>
                    <a:pt x="145" y="1112"/>
                    <a:pt x="145" y="1112"/>
                  </a:cubicBezTo>
                  <a:cubicBezTo>
                    <a:pt x="144" y="1113"/>
                    <a:pt x="144" y="1114"/>
                    <a:pt x="143" y="1115"/>
                  </a:cubicBezTo>
                  <a:cubicBezTo>
                    <a:pt x="143" y="1115"/>
                    <a:pt x="143" y="1115"/>
                    <a:pt x="143" y="1115"/>
                  </a:cubicBezTo>
                  <a:cubicBezTo>
                    <a:pt x="143" y="1114"/>
                    <a:pt x="143" y="1114"/>
                    <a:pt x="143" y="1114"/>
                  </a:cubicBezTo>
                  <a:cubicBezTo>
                    <a:pt x="143" y="1111"/>
                    <a:pt x="144" y="1106"/>
                    <a:pt x="144" y="1106"/>
                  </a:cubicBezTo>
                  <a:cubicBezTo>
                    <a:pt x="145" y="1105"/>
                    <a:pt x="145" y="1105"/>
                    <a:pt x="145" y="1105"/>
                  </a:cubicBezTo>
                  <a:cubicBezTo>
                    <a:pt x="144" y="1105"/>
                    <a:pt x="144" y="1105"/>
                    <a:pt x="144" y="1105"/>
                  </a:cubicBezTo>
                  <a:cubicBezTo>
                    <a:pt x="142" y="1106"/>
                    <a:pt x="142" y="1106"/>
                    <a:pt x="142" y="1106"/>
                  </a:cubicBezTo>
                  <a:cubicBezTo>
                    <a:pt x="141" y="1105"/>
                    <a:pt x="141" y="1105"/>
                    <a:pt x="141" y="1105"/>
                  </a:cubicBezTo>
                  <a:cubicBezTo>
                    <a:pt x="140" y="1100"/>
                    <a:pt x="140" y="1100"/>
                    <a:pt x="140" y="1100"/>
                  </a:cubicBezTo>
                  <a:cubicBezTo>
                    <a:pt x="138" y="1099"/>
                    <a:pt x="138" y="1099"/>
                    <a:pt x="138" y="1099"/>
                  </a:cubicBezTo>
                  <a:cubicBezTo>
                    <a:pt x="136" y="1097"/>
                    <a:pt x="136" y="1097"/>
                    <a:pt x="136" y="1097"/>
                  </a:cubicBezTo>
                  <a:cubicBezTo>
                    <a:pt x="134" y="1096"/>
                    <a:pt x="134" y="1096"/>
                    <a:pt x="134" y="1096"/>
                  </a:cubicBezTo>
                  <a:cubicBezTo>
                    <a:pt x="133" y="1094"/>
                    <a:pt x="133" y="1095"/>
                    <a:pt x="133" y="1093"/>
                  </a:cubicBezTo>
                  <a:cubicBezTo>
                    <a:pt x="133" y="1091"/>
                    <a:pt x="133" y="1091"/>
                    <a:pt x="133" y="1091"/>
                  </a:cubicBezTo>
                  <a:cubicBezTo>
                    <a:pt x="134" y="1090"/>
                    <a:pt x="134" y="1090"/>
                    <a:pt x="134" y="1090"/>
                  </a:cubicBezTo>
                  <a:cubicBezTo>
                    <a:pt x="135" y="1090"/>
                    <a:pt x="135" y="1090"/>
                    <a:pt x="135" y="1090"/>
                  </a:cubicBezTo>
                  <a:cubicBezTo>
                    <a:pt x="136" y="1090"/>
                    <a:pt x="136" y="1090"/>
                    <a:pt x="136" y="1090"/>
                  </a:cubicBezTo>
                  <a:cubicBezTo>
                    <a:pt x="136" y="1091"/>
                    <a:pt x="136" y="1091"/>
                    <a:pt x="136" y="1091"/>
                  </a:cubicBezTo>
                  <a:cubicBezTo>
                    <a:pt x="135" y="1093"/>
                    <a:pt x="135" y="1093"/>
                    <a:pt x="135" y="1093"/>
                  </a:cubicBezTo>
                  <a:cubicBezTo>
                    <a:pt x="136" y="1093"/>
                    <a:pt x="136" y="1093"/>
                    <a:pt x="136" y="1093"/>
                  </a:cubicBezTo>
                  <a:cubicBezTo>
                    <a:pt x="140" y="1095"/>
                    <a:pt x="140" y="1095"/>
                    <a:pt x="140" y="1095"/>
                  </a:cubicBezTo>
                  <a:cubicBezTo>
                    <a:pt x="140" y="1095"/>
                    <a:pt x="140" y="1095"/>
                    <a:pt x="140" y="1095"/>
                  </a:cubicBezTo>
                  <a:cubicBezTo>
                    <a:pt x="142" y="1094"/>
                    <a:pt x="142" y="1094"/>
                    <a:pt x="142" y="1094"/>
                  </a:cubicBezTo>
                  <a:cubicBezTo>
                    <a:pt x="142" y="1095"/>
                    <a:pt x="142" y="1095"/>
                    <a:pt x="142" y="1095"/>
                  </a:cubicBezTo>
                  <a:cubicBezTo>
                    <a:pt x="144" y="1095"/>
                    <a:pt x="144" y="1095"/>
                    <a:pt x="144" y="1095"/>
                  </a:cubicBezTo>
                  <a:cubicBezTo>
                    <a:pt x="145" y="1096"/>
                    <a:pt x="144" y="1096"/>
                    <a:pt x="146" y="1098"/>
                  </a:cubicBezTo>
                  <a:cubicBezTo>
                    <a:pt x="146" y="1097"/>
                    <a:pt x="146" y="1097"/>
                    <a:pt x="146" y="1097"/>
                  </a:cubicBezTo>
                  <a:cubicBezTo>
                    <a:pt x="144" y="1095"/>
                    <a:pt x="144" y="1095"/>
                    <a:pt x="144" y="1095"/>
                  </a:cubicBezTo>
                  <a:cubicBezTo>
                    <a:pt x="143" y="1094"/>
                    <a:pt x="143" y="1094"/>
                    <a:pt x="143" y="1094"/>
                  </a:cubicBezTo>
                  <a:cubicBezTo>
                    <a:pt x="142" y="1094"/>
                    <a:pt x="142" y="1094"/>
                    <a:pt x="142" y="1094"/>
                  </a:cubicBezTo>
                  <a:cubicBezTo>
                    <a:pt x="140" y="1094"/>
                    <a:pt x="140" y="1094"/>
                    <a:pt x="140" y="1094"/>
                  </a:cubicBezTo>
                  <a:cubicBezTo>
                    <a:pt x="140" y="1094"/>
                    <a:pt x="140" y="1094"/>
                    <a:pt x="140" y="1094"/>
                  </a:cubicBezTo>
                  <a:cubicBezTo>
                    <a:pt x="139" y="1094"/>
                    <a:pt x="139" y="1094"/>
                    <a:pt x="139" y="1094"/>
                  </a:cubicBezTo>
                  <a:cubicBezTo>
                    <a:pt x="138" y="1093"/>
                    <a:pt x="138" y="1093"/>
                    <a:pt x="138" y="1093"/>
                  </a:cubicBezTo>
                  <a:cubicBezTo>
                    <a:pt x="137" y="1091"/>
                    <a:pt x="137" y="1091"/>
                    <a:pt x="137" y="1090"/>
                  </a:cubicBezTo>
                  <a:cubicBezTo>
                    <a:pt x="137" y="1089"/>
                    <a:pt x="137" y="1089"/>
                    <a:pt x="138" y="1088"/>
                  </a:cubicBezTo>
                  <a:cubicBezTo>
                    <a:pt x="138" y="1087"/>
                    <a:pt x="138" y="1087"/>
                    <a:pt x="138" y="1087"/>
                  </a:cubicBezTo>
                  <a:cubicBezTo>
                    <a:pt x="139" y="1087"/>
                    <a:pt x="139" y="1087"/>
                    <a:pt x="139" y="1087"/>
                  </a:cubicBezTo>
                  <a:cubicBezTo>
                    <a:pt x="140" y="1087"/>
                    <a:pt x="140" y="1087"/>
                    <a:pt x="140" y="1087"/>
                  </a:cubicBezTo>
                  <a:cubicBezTo>
                    <a:pt x="138" y="1086"/>
                    <a:pt x="138" y="1086"/>
                    <a:pt x="138" y="1086"/>
                  </a:cubicBezTo>
                  <a:cubicBezTo>
                    <a:pt x="138" y="1086"/>
                    <a:pt x="138" y="1086"/>
                    <a:pt x="138" y="1086"/>
                  </a:cubicBezTo>
                  <a:cubicBezTo>
                    <a:pt x="136" y="1088"/>
                    <a:pt x="136" y="1088"/>
                    <a:pt x="136" y="1088"/>
                  </a:cubicBezTo>
                  <a:cubicBezTo>
                    <a:pt x="135" y="1088"/>
                    <a:pt x="135" y="1088"/>
                    <a:pt x="135" y="1088"/>
                  </a:cubicBezTo>
                  <a:cubicBezTo>
                    <a:pt x="135" y="1087"/>
                    <a:pt x="135" y="1087"/>
                    <a:pt x="135" y="1087"/>
                  </a:cubicBezTo>
                  <a:cubicBezTo>
                    <a:pt x="135" y="1087"/>
                    <a:pt x="135" y="1087"/>
                    <a:pt x="135" y="1087"/>
                  </a:cubicBezTo>
                  <a:cubicBezTo>
                    <a:pt x="134" y="1088"/>
                    <a:pt x="134" y="1088"/>
                    <a:pt x="134" y="1088"/>
                  </a:cubicBezTo>
                  <a:cubicBezTo>
                    <a:pt x="134" y="1088"/>
                    <a:pt x="134" y="1088"/>
                    <a:pt x="134" y="1088"/>
                  </a:cubicBezTo>
                  <a:cubicBezTo>
                    <a:pt x="132" y="1091"/>
                    <a:pt x="132" y="1091"/>
                    <a:pt x="132" y="1091"/>
                  </a:cubicBezTo>
                  <a:cubicBezTo>
                    <a:pt x="132" y="1094"/>
                    <a:pt x="132" y="1092"/>
                    <a:pt x="132" y="1095"/>
                  </a:cubicBezTo>
                  <a:cubicBezTo>
                    <a:pt x="131" y="1096"/>
                    <a:pt x="131" y="1096"/>
                    <a:pt x="131" y="1096"/>
                  </a:cubicBezTo>
                  <a:cubicBezTo>
                    <a:pt x="129" y="1097"/>
                    <a:pt x="129" y="1097"/>
                    <a:pt x="129" y="1097"/>
                  </a:cubicBezTo>
                  <a:cubicBezTo>
                    <a:pt x="128" y="1098"/>
                    <a:pt x="128" y="1098"/>
                    <a:pt x="128" y="1098"/>
                  </a:cubicBezTo>
                  <a:cubicBezTo>
                    <a:pt x="126" y="1097"/>
                    <a:pt x="127" y="1097"/>
                    <a:pt x="125" y="1095"/>
                  </a:cubicBezTo>
                  <a:cubicBezTo>
                    <a:pt x="124" y="1093"/>
                    <a:pt x="124" y="1093"/>
                    <a:pt x="124" y="1093"/>
                  </a:cubicBezTo>
                  <a:cubicBezTo>
                    <a:pt x="122" y="1092"/>
                    <a:pt x="122" y="1092"/>
                    <a:pt x="122" y="1092"/>
                  </a:cubicBezTo>
                  <a:cubicBezTo>
                    <a:pt x="120" y="1091"/>
                    <a:pt x="120" y="1091"/>
                    <a:pt x="120" y="1091"/>
                  </a:cubicBezTo>
                  <a:cubicBezTo>
                    <a:pt x="119" y="1090"/>
                    <a:pt x="119" y="1090"/>
                    <a:pt x="119" y="1090"/>
                  </a:cubicBezTo>
                  <a:cubicBezTo>
                    <a:pt x="121" y="1087"/>
                    <a:pt x="121" y="1087"/>
                    <a:pt x="121" y="1087"/>
                  </a:cubicBezTo>
                  <a:cubicBezTo>
                    <a:pt x="122" y="1085"/>
                    <a:pt x="122" y="1085"/>
                    <a:pt x="122" y="1085"/>
                  </a:cubicBezTo>
                  <a:cubicBezTo>
                    <a:pt x="122" y="1082"/>
                    <a:pt x="122" y="1082"/>
                    <a:pt x="122" y="1082"/>
                  </a:cubicBezTo>
                  <a:cubicBezTo>
                    <a:pt x="123" y="1082"/>
                    <a:pt x="123" y="1082"/>
                    <a:pt x="123" y="1082"/>
                  </a:cubicBezTo>
                  <a:cubicBezTo>
                    <a:pt x="126" y="1081"/>
                    <a:pt x="126" y="1081"/>
                    <a:pt x="126" y="1081"/>
                  </a:cubicBezTo>
                  <a:cubicBezTo>
                    <a:pt x="127" y="1080"/>
                    <a:pt x="127" y="1080"/>
                    <a:pt x="127" y="1080"/>
                  </a:cubicBezTo>
                  <a:cubicBezTo>
                    <a:pt x="125" y="1080"/>
                    <a:pt x="125" y="1080"/>
                    <a:pt x="122" y="1081"/>
                  </a:cubicBezTo>
                  <a:cubicBezTo>
                    <a:pt x="120" y="1079"/>
                    <a:pt x="120" y="1079"/>
                    <a:pt x="120" y="1079"/>
                  </a:cubicBezTo>
                  <a:cubicBezTo>
                    <a:pt x="119" y="1078"/>
                    <a:pt x="119" y="1078"/>
                    <a:pt x="119" y="1078"/>
                  </a:cubicBezTo>
                  <a:cubicBezTo>
                    <a:pt x="118" y="1076"/>
                    <a:pt x="118" y="1076"/>
                    <a:pt x="118" y="1076"/>
                  </a:cubicBezTo>
                  <a:cubicBezTo>
                    <a:pt x="119" y="1075"/>
                    <a:pt x="119" y="1075"/>
                    <a:pt x="119" y="1075"/>
                  </a:cubicBezTo>
                  <a:cubicBezTo>
                    <a:pt x="119" y="1072"/>
                    <a:pt x="119" y="1072"/>
                    <a:pt x="120" y="1071"/>
                  </a:cubicBezTo>
                  <a:cubicBezTo>
                    <a:pt x="121" y="1070"/>
                    <a:pt x="121" y="1070"/>
                    <a:pt x="121" y="1070"/>
                  </a:cubicBezTo>
                  <a:cubicBezTo>
                    <a:pt x="126" y="1060"/>
                    <a:pt x="123" y="1064"/>
                    <a:pt x="128" y="1056"/>
                  </a:cubicBezTo>
                  <a:cubicBezTo>
                    <a:pt x="127" y="1056"/>
                    <a:pt x="127" y="1056"/>
                    <a:pt x="127" y="1056"/>
                  </a:cubicBezTo>
                  <a:cubicBezTo>
                    <a:pt x="127" y="1056"/>
                    <a:pt x="127" y="1056"/>
                    <a:pt x="127" y="1056"/>
                  </a:cubicBezTo>
                  <a:cubicBezTo>
                    <a:pt x="127" y="1056"/>
                    <a:pt x="127" y="1056"/>
                    <a:pt x="127" y="1056"/>
                  </a:cubicBezTo>
                  <a:cubicBezTo>
                    <a:pt x="126" y="1056"/>
                    <a:pt x="126" y="1056"/>
                    <a:pt x="126" y="1056"/>
                  </a:cubicBezTo>
                  <a:cubicBezTo>
                    <a:pt x="126" y="1055"/>
                    <a:pt x="126" y="1055"/>
                    <a:pt x="126" y="1054"/>
                  </a:cubicBezTo>
                  <a:cubicBezTo>
                    <a:pt x="125" y="1055"/>
                    <a:pt x="125" y="1055"/>
                    <a:pt x="125" y="1055"/>
                  </a:cubicBezTo>
                  <a:cubicBezTo>
                    <a:pt x="125" y="1058"/>
                    <a:pt x="125" y="1060"/>
                    <a:pt x="123" y="1064"/>
                  </a:cubicBezTo>
                  <a:cubicBezTo>
                    <a:pt x="122" y="1063"/>
                    <a:pt x="122" y="1063"/>
                    <a:pt x="122" y="1063"/>
                  </a:cubicBezTo>
                  <a:cubicBezTo>
                    <a:pt x="123" y="1061"/>
                    <a:pt x="122" y="1061"/>
                    <a:pt x="123" y="1060"/>
                  </a:cubicBezTo>
                  <a:cubicBezTo>
                    <a:pt x="123" y="1058"/>
                    <a:pt x="123" y="1058"/>
                    <a:pt x="123" y="1058"/>
                  </a:cubicBezTo>
                  <a:cubicBezTo>
                    <a:pt x="122" y="1053"/>
                    <a:pt x="122" y="1052"/>
                    <a:pt x="123" y="1048"/>
                  </a:cubicBezTo>
                  <a:cubicBezTo>
                    <a:pt x="123" y="1047"/>
                    <a:pt x="123" y="1047"/>
                    <a:pt x="123" y="1047"/>
                  </a:cubicBezTo>
                  <a:cubicBezTo>
                    <a:pt x="123" y="1046"/>
                    <a:pt x="123" y="1046"/>
                    <a:pt x="123" y="1045"/>
                  </a:cubicBezTo>
                  <a:cubicBezTo>
                    <a:pt x="122" y="1044"/>
                    <a:pt x="123" y="1044"/>
                    <a:pt x="122" y="1043"/>
                  </a:cubicBezTo>
                  <a:cubicBezTo>
                    <a:pt x="121" y="1044"/>
                    <a:pt x="121" y="1044"/>
                    <a:pt x="121" y="1044"/>
                  </a:cubicBezTo>
                  <a:cubicBezTo>
                    <a:pt x="119" y="1043"/>
                    <a:pt x="119" y="1043"/>
                    <a:pt x="119" y="1043"/>
                  </a:cubicBezTo>
                  <a:cubicBezTo>
                    <a:pt x="118" y="1041"/>
                    <a:pt x="118" y="1041"/>
                    <a:pt x="118" y="1041"/>
                  </a:cubicBezTo>
                  <a:cubicBezTo>
                    <a:pt x="116" y="1040"/>
                    <a:pt x="116" y="1040"/>
                    <a:pt x="116" y="1040"/>
                  </a:cubicBezTo>
                  <a:cubicBezTo>
                    <a:pt x="115" y="1038"/>
                    <a:pt x="115" y="1038"/>
                    <a:pt x="115" y="1038"/>
                  </a:cubicBezTo>
                  <a:cubicBezTo>
                    <a:pt x="112" y="1037"/>
                    <a:pt x="113" y="1038"/>
                    <a:pt x="111" y="1037"/>
                  </a:cubicBezTo>
                  <a:cubicBezTo>
                    <a:pt x="108" y="1035"/>
                    <a:pt x="109" y="1036"/>
                    <a:pt x="106" y="1033"/>
                  </a:cubicBezTo>
                  <a:cubicBezTo>
                    <a:pt x="104" y="1033"/>
                    <a:pt x="104" y="1033"/>
                    <a:pt x="103" y="1033"/>
                  </a:cubicBezTo>
                  <a:cubicBezTo>
                    <a:pt x="103" y="1031"/>
                    <a:pt x="103" y="1031"/>
                    <a:pt x="103" y="1031"/>
                  </a:cubicBezTo>
                  <a:cubicBezTo>
                    <a:pt x="102" y="1030"/>
                    <a:pt x="102" y="1030"/>
                    <a:pt x="102" y="1030"/>
                  </a:cubicBezTo>
                  <a:cubicBezTo>
                    <a:pt x="102" y="1029"/>
                    <a:pt x="102" y="1029"/>
                    <a:pt x="102" y="1029"/>
                  </a:cubicBezTo>
                  <a:cubicBezTo>
                    <a:pt x="101" y="1029"/>
                    <a:pt x="101" y="1029"/>
                    <a:pt x="100" y="1028"/>
                  </a:cubicBezTo>
                  <a:cubicBezTo>
                    <a:pt x="100" y="1025"/>
                    <a:pt x="100" y="1026"/>
                    <a:pt x="100" y="1024"/>
                  </a:cubicBezTo>
                  <a:cubicBezTo>
                    <a:pt x="99" y="1024"/>
                    <a:pt x="99" y="1024"/>
                    <a:pt x="97" y="1023"/>
                  </a:cubicBezTo>
                  <a:cubicBezTo>
                    <a:pt x="98" y="1022"/>
                    <a:pt x="97" y="1022"/>
                    <a:pt x="98" y="1021"/>
                  </a:cubicBezTo>
                  <a:cubicBezTo>
                    <a:pt x="97" y="1019"/>
                    <a:pt x="87" y="1000"/>
                    <a:pt x="85" y="997"/>
                  </a:cubicBezTo>
                  <a:cubicBezTo>
                    <a:pt x="85" y="995"/>
                    <a:pt x="85" y="995"/>
                    <a:pt x="85" y="995"/>
                  </a:cubicBezTo>
                  <a:cubicBezTo>
                    <a:pt x="83" y="993"/>
                    <a:pt x="84" y="994"/>
                    <a:pt x="80" y="989"/>
                  </a:cubicBezTo>
                  <a:cubicBezTo>
                    <a:pt x="78" y="987"/>
                    <a:pt x="78" y="988"/>
                    <a:pt x="76" y="986"/>
                  </a:cubicBezTo>
                  <a:cubicBezTo>
                    <a:pt x="75" y="985"/>
                    <a:pt x="75" y="985"/>
                    <a:pt x="75" y="985"/>
                  </a:cubicBezTo>
                  <a:cubicBezTo>
                    <a:pt x="74" y="983"/>
                    <a:pt x="74" y="984"/>
                    <a:pt x="74" y="981"/>
                  </a:cubicBezTo>
                  <a:cubicBezTo>
                    <a:pt x="73" y="981"/>
                    <a:pt x="73" y="981"/>
                    <a:pt x="73" y="981"/>
                  </a:cubicBezTo>
                  <a:cubicBezTo>
                    <a:pt x="71" y="979"/>
                    <a:pt x="71" y="979"/>
                    <a:pt x="71" y="979"/>
                  </a:cubicBezTo>
                  <a:cubicBezTo>
                    <a:pt x="71" y="978"/>
                    <a:pt x="71" y="978"/>
                    <a:pt x="71" y="978"/>
                  </a:cubicBezTo>
                  <a:cubicBezTo>
                    <a:pt x="69" y="977"/>
                    <a:pt x="69" y="977"/>
                    <a:pt x="69" y="977"/>
                  </a:cubicBezTo>
                  <a:cubicBezTo>
                    <a:pt x="68" y="977"/>
                    <a:pt x="68" y="977"/>
                    <a:pt x="68" y="977"/>
                  </a:cubicBezTo>
                  <a:cubicBezTo>
                    <a:pt x="68" y="976"/>
                    <a:pt x="68" y="976"/>
                    <a:pt x="68" y="976"/>
                  </a:cubicBezTo>
                  <a:cubicBezTo>
                    <a:pt x="66" y="973"/>
                    <a:pt x="66" y="973"/>
                    <a:pt x="66" y="973"/>
                  </a:cubicBezTo>
                  <a:cubicBezTo>
                    <a:pt x="67" y="971"/>
                    <a:pt x="66" y="972"/>
                    <a:pt x="67" y="971"/>
                  </a:cubicBezTo>
                  <a:cubicBezTo>
                    <a:pt x="67" y="970"/>
                    <a:pt x="67" y="970"/>
                    <a:pt x="67" y="970"/>
                  </a:cubicBezTo>
                  <a:cubicBezTo>
                    <a:pt x="63" y="966"/>
                    <a:pt x="65" y="968"/>
                    <a:pt x="62" y="965"/>
                  </a:cubicBezTo>
                  <a:cubicBezTo>
                    <a:pt x="56" y="969"/>
                    <a:pt x="58" y="968"/>
                    <a:pt x="52" y="969"/>
                  </a:cubicBezTo>
                  <a:cubicBezTo>
                    <a:pt x="53" y="971"/>
                    <a:pt x="53" y="971"/>
                    <a:pt x="53" y="971"/>
                  </a:cubicBezTo>
                  <a:cubicBezTo>
                    <a:pt x="53" y="972"/>
                    <a:pt x="53" y="972"/>
                    <a:pt x="53" y="972"/>
                  </a:cubicBezTo>
                  <a:cubicBezTo>
                    <a:pt x="52" y="973"/>
                    <a:pt x="52" y="973"/>
                    <a:pt x="52" y="973"/>
                  </a:cubicBezTo>
                  <a:cubicBezTo>
                    <a:pt x="51" y="973"/>
                    <a:pt x="51" y="973"/>
                    <a:pt x="51" y="973"/>
                  </a:cubicBezTo>
                  <a:cubicBezTo>
                    <a:pt x="51" y="976"/>
                    <a:pt x="51" y="976"/>
                    <a:pt x="51" y="976"/>
                  </a:cubicBezTo>
                  <a:cubicBezTo>
                    <a:pt x="49" y="979"/>
                    <a:pt x="49" y="979"/>
                    <a:pt x="49" y="979"/>
                  </a:cubicBezTo>
                  <a:cubicBezTo>
                    <a:pt x="47" y="979"/>
                    <a:pt x="47" y="979"/>
                    <a:pt x="47" y="979"/>
                  </a:cubicBezTo>
                  <a:cubicBezTo>
                    <a:pt x="40" y="984"/>
                    <a:pt x="42" y="982"/>
                    <a:pt x="40" y="985"/>
                  </a:cubicBezTo>
                  <a:cubicBezTo>
                    <a:pt x="39" y="984"/>
                    <a:pt x="39" y="984"/>
                    <a:pt x="39" y="984"/>
                  </a:cubicBezTo>
                  <a:cubicBezTo>
                    <a:pt x="39" y="983"/>
                    <a:pt x="39" y="983"/>
                    <a:pt x="39" y="983"/>
                  </a:cubicBezTo>
                  <a:cubicBezTo>
                    <a:pt x="38" y="979"/>
                    <a:pt x="39" y="981"/>
                    <a:pt x="38" y="978"/>
                  </a:cubicBezTo>
                  <a:cubicBezTo>
                    <a:pt x="32" y="972"/>
                    <a:pt x="30" y="969"/>
                    <a:pt x="26" y="965"/>
                  </a:cubicBezTo>
                  <a:cubicBezTo>
                    <a:pt x="25" y="963"/>
                    <a:pt x="25" y="963"/>
                    <a:pt x="25" y="963"/>
                  </a:cubicBezTo>
                  <a:cubicBezTo>
                    <a:pt x="23" y="961"/>
                    <a:pt x="24" y="962"/>
                    <a:pt x="22" y="961"/>
                  </a:cubicBezTo>
                  <a:cubicBezTo>
                    <a:pt x="20" y="959"/>
                    <a:pt x="20" y="959"/>
                    <a:pt x="20" y="959"/>
                  </a:cubicBezTo>
                  <a:cubicBezTo>
                    <a:pt x="21" y="956"/>
                    <a:pt x="21" y="957"/>
                    <a:pt x="21" y="954"/>
                  </a:cubicBezTo>
                  <a:cubicBezTo>
                    <a:pt x="21" y="953"/>
                    <a:pt x="21" y="953"/>
                    <a:pt x="21" y="953"/>
                  </a:cubicBezTo>
                  <a:cubicBezTo>
                    <a:pt x="19" y="953"/>
                    <a:pt x="19" y="953"/>
                    <a:pt x="15" y="953"/>
                  </a:cubicBezTo>
                  <a:cubicBezTo>
                    <a:pt x="12" y="955"/>
                    <a:pt x="13" y="954"/>
                    <a:pt x="11" y="956"/>
                  </a:cubicBezTo>
                  <a:cubicBezTo>
                    <a:pt x="8" y="955"/>
                    <a:pt x="9" y="955"/>
                    <a:pt x="6" y="954"/>
                  </a:cubicBezTo>
                  <a:cubicBezTo>
                    <a:pt x="5" y="956"/>
                    <a:pt x="5" y="956"/>
                    <a:pt x="5" y="956"/>
                  </a:cubicBezTo>
                  <a:cubicBezTo>
                    <a:pt x="2" y="954"/>
                    <a:pt x="3" y="955"/>
                    <a:pt x="0" y="954"/>
                  </a:cubicBezTo>
                  <a:cubicBezTo>
                    <a:pt x="0" y="929"/>
                    <a:pt x="0" y="728"/>
                    <a:pt x="0" y="703"/>
                  </a:cubicBezTo>
                  <a:cubicBezTo>
                    <a:pt x="2" y="704"/>
                    <a:pt x="1" y="703"/>
                    <a:pt x="6" y="705"/>
                  </a:cubicBezTo>
                  <a:cubicBezTo>
                    <a:pt x="11" y="704"/>
                    <a:pt x="11" y="704"/>
                    <a:pt x="11" y="704"/>
                  </a:cubicBezTo>
                  <a:cubicBezTo>
                    <a:pt x="20" y="707"/>
                    <a:pt x="20" y="707"/>
                    <a:pt x="20" y="707"/>
                  </a:cubicBezTo>
                  <a:cubicBezTo>
                    <a:pt x="26" y="714"/>
                    <a:pt x="31" y="718"/>
                    <a:pt x="32" y="719"/>
                  </a:cubicBezTo>
                  <a:cubicBezTo>
                    <a:pt x="36" y="721"/>
                    <a:pt x="34" y="720"/>
                    <a:pt x="42" y="725"/>
                  </a:cubicBezTo>
                  <a:cubicBezTo>
                    <a:pt x="44" y="725"/>
                    <a:pt x="43" y="725"/>
                    <a:pt x="48" y="727"/>
                  </a:cubicBezTo>
                  <a:cubicBezTo>
                    <a:pt x="50" y="727"/>
                    <a:pt x="49" y="727"/>
                    <a:pt x="54" y="727"/>
                  </a:cubicBezTo>
                  <a:cubicBezTo>
                    <a:pt x="57" y="729"/>
                    <a:pt x="56" y="728"/>
                    <a:pt x="63" y="733"/>
                  </a:cubicBezTo>
                  <a:cubicBezTo>
                    <a:pt x="64" y="734"/>
                    <a:pt x="64" y="734"/>
                    <a:pt x="64" y="734"/>
                  </a:cubicBezTo>
                  <a:cubicBezTo>
                    <a:pt x="64" y="733"/>
                    <a:pt x="64" y="733"/>
                    <a:pt x="64" y="733"/>
                  </a:cubicBezTo>
                  <a:cubicBezTo>
                    <a:pt x="64" y="732"/>
                    <a:pt x="63" y="729"/>
                    <a:pt x="62" y="729"/>
                  </a:cubicBezTo>
                  <a:cubicBezTo>
                    <a:pt x="60" y="727"/>
                    <a:pt x="60" y="727"/>
                    <a:pt x="60" y="727"/>
                  </a:cubicBezTo>
                  <a:cubicBezTo>
                    <a:pt x="57" y="726"/>
                    <a:pt x="57" y="726"/>
                    <a:pt x="57" y="726"/>
                  </a:cubicBezTo>
                  <a:cubicBezTo>
                    <a:pt x="57" y="726"/>
                    <a:pt x="57" y="726"/>
                    <a:pt x="57" y="726"/>
                  </a:cubicBezTo>
                  <a:cubicBezTo>
                    <a:pt x="57" y="725"/>
                    <a:pt x="57" y="725"/>
                    <a:pt x="57" y="725"/>
                  </a:cubicBezTo>
                  <a:cubicBezTo>
                    <a:pt x="57" y="724"/>
                    <a:pt x="57" y="724"/>
                    <a:pt x="57" y="724"/>
                  </a:cubicBezTo>
                  <a:cubicBezTo>
                    <a:pt x="57" y="724"/>
                    <a:pt x="57" y="724"/>
                    <a:pt x="57" y="724"/>
                  </a:cubicBezTo>
                  <a:cubicBezTo>
                    <a:pt x="60" y="724"/>
                    <a:pt x="59" y="724"/>
                    <a:pt x="60" y="723"/>
                  </a:cubicBezTo>
                  <a:cubicBezTo>
                    <a:pt x="61" y="723"/>
                    <a:pt x="61" y="723"/>
                    <a:pt x="61" y="723"/>
                  </a:cubicBezTo>
                  <a:cubicBezTo>
                    <a:pt x="60" y="723"/>
                    <a:pt x="60" y="723"/>
                    <a:pt x="60" y="723"/>
                  </a:cubicBezTo>
                  <a:cubicBezTo>
                    <a:pt x="59" y="722"/>
                    <a:pt x="59" y="722"/>
                    <a:pt x="58" y="721"/>
                  </a:cubicBezTo>
                  <a:cubicBezTo>
                    <a:pt x="57" y="720"/>
                    <a:pt x="57" y="720"/>
                    <a:pt x="57" y="720"/>
                  </a:cubicBezTo>
                  <a:cubicBezTo>
                    <a:pt x="59" y="714"/>
                    <a:pt x="59" y="714"/>
                    <a:pt x="59" y="714"/>
                  </a:cubicBezTo>
                  <a:cubicBezTo>
                    <a:pt x="60" y="715"/>
                    <a:pt x="60" y="715"/>
                    <a:pt x="60" y="715"/>
                  </a:cubicBezTo>
                  <a:cubicBezTo>
                    <a:pt x="61" y="713"/>
                    <a:pt x="61" y="713"/>
                    <a:pt x="61" y="713"/>
                  </a:cubicBezTo>
                  <a:cubicBezTo>
                    <a:pt x="64" y="714"/>
                    <a:pt x="64" y="714"/>
                    <a:pt x="64" y="714"/>
                  </a:cubicBezTo>
                  <a:cubicBezTo>
                    <a:pt x="64" y="713"/>
                    <a:pt x="64" y="713"/>
                    <a:pt x="64" y="713"/>
                  </a:cubicBezTo>
                  <a:cubicBezTo>
                    <a:pt x="65" y="710"/>
                    <a:pt x="65" y="710"/>
                    <a:pt x="65" y="710"/>
                  </a:cubicBezTo>
                  <a:cubicBezTo>
                    <a:pt x="65" y="709"/>
                    <a:pt x="65" y="709"/>
                    <a:pt x="65" y="709"/>
                  </a:cubicBezTo>
                  <a:cubicBezTo>
                    <a:pt x="66" y="709"/>
                    <a:pt x="66" y="709"/>
                    <a:pt x="66" y="709"/>
                  </a:cubicBezTo>
                  <a:cubicBezTo>
                    <a:pt x="69" y="708"/>
                    <a:pt x="69" y="708"/>
                    <a:pt x="69" y="708"/>
                  </a:cubicBezTo>
                  <a:cubicBezTo>
                    <a:pt x="73" y="709"/>
                    <a:pt x="73" y="709"/>
                    <a:pt x="73" y="709"/>
                  </a:cubicBezTo>
                  <a:cubicBezTo>
                    <a:pt x="73" y="709"/>
                    <a:pt x="73" y="709"/>
                    <a:pt x="73" y="709"/>
                  </a:cubicBezTo>
                  <a:cubicBezTo>
                    <a:pt x="73" y="706"/>
                    <a:pt x="73" y="706"/>
                    <a:pt x="73" y="703"/>
                  </a:cubicBezTo>
                  <a:cubicBezTo>
                    <a:pt x="74" y="702"/>
                    <a:pt x="74" y="702"/>
                    <a:pt x="74" y="702"/>
                  </a:cubicBezTo>
                  <a:cubicBezTo>
                    <a:pt x="76" y="702"/>
                    <a:pt x="76" y="702"/>
                    <a:pt x="76" y="702"/>
                  </a:cubicBezTo>
                  <a:cubicBezTo>
                    <a:pt x="77" y="705"/>
                    <a:pt x="76" y="704"/>
                    <a:pt x="77" y="706"/>
                  </a:cubicBezTo>
                  <a:cubicBezTo>
                    <a:pt x="79" y="707"/>
                    <a:pt x="79" y="707"/>
                    <a:pt x="79" y="707"/>
                  </a:cubicBezTo>
                  <a:cubicBezTo>
                    <a:pt x="80" y="708"/>
                    <a:pt x="80" y="708"/>
                    <a:pt x="80" y="708"/>
                  </a:cubicBezTo>
                  <a:cubicBezTo>
                    <a:pt x="78" y="712"/>
                    <a:pt x="80" y="708"/>
                    <a:pt x="76" y="715"/>
                  </a:cubicBezTo>
                  <a:cubicBezTo>
                    <a:pt x="76" y="716"/>
                    <a:pt x="76" y="716"/>
                    <a:pt x="76" y="716"/>
                  </a:cubicBezTo>
                  <a:cubicBezTo>
                    <a:pt x="83" y="712"/>
                    <a:pt x="79" y="713"/>
                    <a:pt x="84" y="711"/>
                  </a:cubicBezTo>
                  <a:cubicBezTo>
                    <a:pt x="86" y="711"/>
                    <a:pt x="86" y="711"/>
                    <a:pt x="86" y="711"/>
                  </a:cubicBezTo>
                  <a:cubicBezTo>
                    <a:pt x="88" y="710"/>
                    <a:pt x="88" y="710"/>
                    <a:pt x="88" y="710"/>
                  </a:cubicBezTo>
                  <a:cubicBezTo>
                    <a:pt x="89" y="708"/>
                    <a:pt x="89" y="709"/>
                    <a:pt x="90" y="704"/>
                  </a:cubicBezTo>
                  <a:cubicBezTo>
                    <a:pt x="91" y="703"/>
                    <a:pt x="91" y="703"/>
                    <a:pt x="91" y="703"/>
                  </a:cubicBezTo>
                  <a:cubicBezTo>
                    <a:pt x="93" y="703"/>
                    <a:pt x="94" y="703"/>
                    <a:pt x="96" y="703"/>
                  </a:cubicBezTo>
                  <a:cubicBezTo>
                    <a:pt x="96" y="703"/>
                    <a:pt x="96" y="703"/>
                    <a:pt x="96" y="703"/>
                  </a:cubicBezTo>
                  <a:cubicBezTo>
                    <a:pt x="96" y="702"/>
                    <a:pt x="96" y="702"/>
                    <a:pt x="96" y="702"/>
                  </a:cubicBezTo>
                  <a:cubicBezTo>
                    <a:pt x="95" y="702"/>
                    <a:pt x="95" y="702"/>
                    <a:pt x="95" y="702"/>
                  </a:cubicBezTo>
                  <a:cubicBezTo>
                    <a:pt x="94" y="702"/>
                    <a:pt x="94" y="702"/>
                    <a:pt x="94" y="702"/>
                  </a:cubicBezTo>
                  <a:cubicBezTo>
                    <a:pt x="94" y="701"/>
                    <a:pt x="94" y="701"/>
                    <a:pt x="94" y="701"/>
                  </a:cubicBezTo>
                  <a:cubicBezTo>
                    <a:pt x="95" y="701"/>
                    <a:pt x="95" y="701"/>
                    <a:pt x="95" y="701"/>
                  </a:cubicBezTo>
                  <a:cubicBezTo>
                    <a:pt x="95" y="700"/>
                    <a:pt x="95" y="700"/>
                    <a:pt x="95" y="700"/>
                  </a:cubicBezTo>
                  <a:cubicBezTo>
                    <a:pt x="97" y="700"/>
                    <a:pt x="97" y="700"/>
                    <a:pt x="97" y="700"/>
                  </a:cubicBezTo>
                  <a:cubicBezTo>
                    <a:pt x="98" y="701"/>
                    <a:pt x="98" y="701"/>
                    <a:pt x="98" y="701"/>
                  </a:cubicBezTo>
                  <a:cubicBezTo>
                    <a:pt x="99" y="701"/>
                    <a:pt x="99" y="701"/>
                    <a:pt x="99" y="701"/>
                  </a:cubicBezTo>
                  <a:cubicBezTo>
                    <a:pt x="102" y="700"/>
                    <a:pt x="102" y="700"/>
                    <a:pt x="102" y="700"/>
                  </a:cubicBezTo>
                  <a:cubicBezTo>
                    <a:pt x="104" y="697"/>
                    <a:pt x="105" y="696"/>
                    <a:pt x="107" y="694"/>
                  </a:cubicBezTo>
                  <a:cubicBezTo>
                    <a:pt x="108" y="694"/>
                    <a:pt x="108" y="694"/>
                    <a:pt x="108" y="694"/>
                  </a:cubicBezTo>
                  <a:cubicBezTo>
                    <a:pt x="110" y="695"/>
                    <a:pt x="110" y="695"/>
                    <a:pt x="110" y="695"/>
                  </a:cubicBezTo>
                  <a:cubicBezTo>
                    <a:pt x="110" y="695"/>
                    <a:pt x="110" y="695"/>
                    <a:pt x="110" y="695"/>
                  </a:cubicBezTo>
                  <a:cubicBezTo>
                    <a:pt x="111" y="693"/>
                    <a:pt x="112" y="691"/>
                    <a:pt x="113" y="690"/>
                  </a:cubicBezTo>
                  <a:cubicBezTo>
                    <a:pt x="116" y="687"/>
                    <a:pt x="116" y="687"/>
                    <a:pt x="116" y="687"/>
                  </a:cubicBezTo>
                  <a:cubicBezTo>
                    <a:pt x="118" y="687"/>
                    <a:pt x="118" y="687"/>
                    <a:pt x="118" y="687"/>
                  </a:cubicBezTo>
                  <a:cubicBezTo>
                    <a:pt x="119" y="687"/>
                    <a:pt x="119" y="687"/>
                    <a:pt x="119" y="687"/>
                  </a:cubicBezTo>
                  <a:cubicBezTo>
                    <a:pt x="120" y="688"/>
                    <a:pt x="120" y="688"/>
                    <a:pt x="120" y="688"/>
                  </a:cubicBezTo>
                  <a:cubicBezTo>
                    <a:pt x="121" y="689"/>
                    <a:pt x="121" y="689"/>
                    <a:pt x="121" y="689"/>
                  </a:cubicBezTo>
                  <a:cubicBezTo>
                    <a:pt x="123" y="689"/>
                    <a:pt x="123" y="689"/>
                    <a:pt x="123" y="689"/>
                  </a:cubicBezTo>
                  <a:cubicBezTo>
                    <a:pt x="124" y="689"/>
                    <a:pt x="124" y="689"/>
                    <a:pt x="124" y="689"/>
                  </a:cubicBezTo>
                  <a:cubicBezTo>
                    <a:pt x="125" y="688"/>
                    <a:pt x="126" y="686"/>
                    <a:pt x="126" y="685"/>
                  </a:cubicBezTo>
                  <a:cubicBezTo>
                    <a:pt x="127" y="685"/>
                    <a:pt x="127" y="685"/>
                    <a:pt x="127" y="685"/>
                  </a:cubicBezTo>
                  <a:cubicBezTo>
                    <a:pt x="127" y="686"/>
                    <a:pt x="127" y="686"/>
                    <a:pt x="128" y="688"/>
                  </a:cubicBezTo>
                  <a:cubicBezTo>
                    <a:pt x="128" y="689"/>
                    <a:pt x="128" y="689"/>
                    <a:pt x="128" y="689"/>
                  </a:cubicBezTo>
                  <a:cubicBezTo>
                    <a:pt x="127" y="692"/>
                    <a:pt x="127" y="692"/>
                    <a:pt x="127" y="692"/>
                  </a:cubicBezTo>
                  <a:cubicBezTo>
                    <a:pt x="117" y="700"/>
                    <a:pt x="114" y="703"/>
                    <a:pt x="114" y="703"/>
                  </a:cubicBezTo>
                  <a:cubicBezTo>
                    <a:pt x="112" y="704"/>
                    <a:pt x="113" y="704"/>
                    <a:pt x="110" y="704"/>
                  </a:cubicBezTo>
                  <a:cubicBezTo>
                    <a:pt x="107" y="705"/>
                    <a:pt x="105" y="706"/>
                    <a:pt x="102" y="706"/>
                  </a:cubicBezTo>
                  <a:cubicBezTo>
                    <a:pt x="101" y="707"/>
                    <a:pt x="102" y="707"/>
                    <a:pt x="101" y="707"/>
                  </a:cubicBezTo>
                  <a:cubicBezTo>
                    <a:pt x="99" y="712"/>
                    <a:pt x="99" y="711"/>
                    <a:pt x="97" y="714"/>
                  </a:cubicBezTo>
                  <a:cubicBezTo>
                    <a:pt x="95" y="715"/>
                    <a:pt x="95" y="715"/>
                    <a:pt x="95" y="715"/>
                  </a:cubicBezTo>
                  <a:cubicBezTo>
                    <a:pt x="93" y="716"/>
                    <a:pt x="93" y="716"/>
                    <a:pt x="93" y="716"/>
                  </a:cubicBezTo>
                  <a:cubicBezTo>
                    <a:pt x="93" y="716"/>
                    <a:pt x="86" y="727"/>
                    <a:pt x="85" y="727"/>
                  </a:cubicBezTo>
                  <a:cubicBezTo>
                    <a:pt x="85" y="729"/>
                    <a:pt x="85" y="729"/>
                    <a:pt x="85" y="729"/>
                  </a:cubicBezTo>
                  <a:cubicBezTo>
                    <a:pt x="85" y="730"/>
                    <a:pt x="85" y="730"/>
                    <a:pt x="86" y="731"/>
                  </a:cubicBezTo>
                  <a:cubicBezTo>
                    <a:pt x="87" y="732"/>
                    <a:pt x="87" y="732"/>
                    <a:pt x="87" y="732"/>
                  </a:cubicBezTo>
                  <a:cubicBezTo>
                    <a:pt x="88" y="732"/>
                    <a:pt x="88" y="732"/>
                    <a:pt x="88" y="732"/>
                  </a:cubicBezTo>
                  <a:cubicBezTo>
                    <a:pt x="87" y="731"/>
                    <a:pt x="88" y="731"/>
                    <a:pt x="86" y="729"/>
                  </a:cubicBezTo>
                  <a:cubicBezTo>
                    <a:pt x="86" y="729"/>
                    <a:pt x="86" y="729"/>
                    <a:pt x="86" y="729"/>
                  </a:cubicBezTo>
                  <a:cubicBezTo>
                    <a:pt x="86" y="728"/>
                    <a:pt x="86" y="728"/>
                    <a:pt x="86" y="728"/>
                  </a:cubicBezTo>
                  <a:cubicBezTo>
                    <a:pt x="93" y="729"/>
                    <a:pt x="93" y="729"/>
                    <a:pt x="93" y="729"/>
                  </a:cubicBezTo>
                  <a:cubicBezTo>
                    <a:pt x="94" y="728"/>
                    <a:pt x="94" y="728"/>
                    <a:pt x="94" y="728"/>
                  </a:cubicBezTo>
                  <a:cubicBezTo>
                    <a:pt x="95" y="728"/>
                    <a:pt x="95" y="728"/>
                    <a:pt x="95" y="728"/>
                  </a:cubicBezTo>
                  <a:cubicBezTo>
                    <a:pt x="95" y="727"/>
                    <a:pt x="95" y="727"/>
                    <a:pt x="95" y="727"/>
                  </a:cubicBezTo>
                  <a:cubicBezTo>
                    <a:pt x="93" y="727"/>
                    <a:pt x="93" y="727"/>
                    <a:pt x="93" y="727"/>
                  </a:cubicBezTo>
                  <a:cubicBezTo>
                    <a:pt x="92" y="724"/>
                    <a:pt x="92" y="723"/>
                    <a:pt x="93" y="721"/>
                  </a:cubicBezTo>
                  <a:cubicBezTo>
                    <a:pt x="95" y="719"/>
                    <a:pt x="95" y="719"/>
                    <a:pt x="95" y="719"/>
                  </a:cubicBezTo>
                  <a:cubicBezTo>
                    <a:pt x="99" y="717"/>
                    <a:pt x="97" y="718"/>
                    <a:pt x="102" y="715"/>
                  </a:cubicBezTo>
                  <a:cubicBezTo>
                    <a:pt x="103" y="713"/>
                    <a:pt x="103" y="713"/>
                    <a:pt x="103" y="712"/>
                  </a:cubicBezTo>
                  <a:cubicBezTo>
                    <a:pt x="103" y="711"/>
                    <a:pt x="103" y="711"/>
                    <a:pt x="103" y="711"/>
                  </a:cubicBezTo>
                  <a:cubicBezTo>
                    <a:pt x="103" y="711"/>
                    <a:pt x="103" y="711"/>
                    <a:pt x="103" y="711"/>
                  </a:cubicBezTo>
                  <a:cubicBezTo>
                    <a:pt x="103" y="710"/>
                    <a:pt x="103" y="710"/>
                    <a:pt x="103" y="710"/>
                  </a:cubicBezTo>
                  <a:cubicBezTo>
                    <a:pt x="105" y="709"/>
                    <a:pt x="105" y="709"/>
                    <a:pt x="105" y="709"/>
                  </a:cubicBezTo>
                  <a:cubicBezTo>
                    <a:pt x="106" y="709"/>
                    <a:pt x="106" y="709"/>
                    <a:pt x="106" y="709"/>
                  </a:cubicBezTo>
                  <a:cubicBezTo>
                    <a:pt x="108" y="710"/>
                    <a:pt x="108" y="710"/>
                    <a:pt x="108" y="710"/>
                  </a:cubicBezTo>
                  <a:cubicBezTo>
                    <a:pt x="109" y="711"/>
                    <a:pt x="109" y="711"/>
                    <a:pt x="109" y="711"/>
                  </a:cubicBezTo>
                  <a:cubicBezTo>
                    <a:pt x="108" y="712"/>
                    <a:pt x="108" y="712"/>
                    <a:pt x="108" y="712"/>
                  </a:cubicBezTo>
                  <a:cubicBezTo>
                    <a:pt x="109" y="712"/>
                    <a:pt x="109" y="712"/>
                    <a:pt x="109" y="712"/>
                  </a:cubicBezTo>
                  <a:cubicBezTo>
                    <a:pt x="109" y="711"/>
                    <a:pt x="109" y="710"/>
                    <a:pt x="110" y="709"/>
                  </a:cubicBezTo>
                  <a:cubicBezTo>
                    <a:pt x="111" y="709"/>
                    <a:pt x="111" y="709"/>
                    <a:pt x="111" y="709"/>
                  </a:cubicBezTo>
                  <a:cubicBezTo>
                    <a:pt x="111" y="709"/>
                    <a:pt x="111" y="709"/>
                    <a:pt x="111" y="709"/>
                  </a:cubicBezTo>
                  <a:cubicBezTo>
                    <a:pt x="112" y="710"/>
                    <a:pt x="112" y="710"/>
                    <a:pt x="112" y="710"/>
                  </a:cubicBezTo>
                  <a:cubicBezTo>
                    <a:pt x="112" y="714"/>
                    <a:pt x="112" y="713"/>
                    <a:pt x="112" y="717"/>
                  </a:cubicBezTo>
                  <a:cubicBezTo>
                    <a:pt x="114" y="712"/>
                    <a:pt x="116" y="708"/>
                    <a:pt x="119" y="703"/>
                  </a:cubicBezTo>
                  <a:cubicBezTo>
                    <a:pt x="126" y="698"/>
                    <a:pt x="128" y="697"/>
                    <a:pt x="131" y="696"/>
                  </a:cubicBezTo>
                  <a:cubicBezTo>
                    <a:pt x="133" y="695"/>
                    <a:pt x="133" y="696"/>
                    <a:pt x="134" y="695"/>
                  </a:cubicBezTo>
                  <a:cubicBezTo>
                    <a:pt x="135" y="694"/>
                    <a:pt x="134" y="694"/>
                    <a:pt x="136" y="693"/>
                  </a:cubicBezTo>
                  <a:cubicBezTo>
                    <a:pt x="136" y="693"/>
                    <a:pt x="136" y="693"/>
                    <a:pt x="136" y="693"/>
                  </a:cubicBezTo>
                  <a:cubicBezTo>
                    <a:pt x="136" y="694"/>
                    <a:pt x="135" y="695"/>
                    <a:pt x="135" y="696"/>
                  </a:cubicBezTo>
                  <a:cubicBezTo>
                    <a:pt x="133" y="697"/>
                    <a:pt x="133" y="697"/>
                    <a:pt x="133" y="697"/>
                  </a:cubicBezTo>
                  <a:cubicBezTo>
                    <a:pt x="133" y="698"/>
                    <a:pt x="133" y="698"/>
                    <a:pt x="133" y="698"/>
                  </a:cubicBezTo>
                  <a:cubicBezTo>
                    <a:pt x="133" y="700"/>
                    <a:pt x="133" y="700"/>
                    <a:pt x="133" y="701"/>
                  </a:cubicBezTo>
                  <a:cubicBezTo>
                    <a:pt x="134" y="701"/>
                    <a:pt x="134" y="701"/>
                    <a:pt x="134" y="701"/>
                  </a:cubicBezTo>
                  <a:cubicBezTo>
                    <a:pt x="135" y="701"/>
                    <a:pt x="135" y="701"/>
                    <a:pt x="135" y="701"/>
                  </a:cubicBezTo>
                  <a:cubicBezTo>
                    <a:pt x="138" y="698"/>
                    <a:pt x="139" y="696"/>
                    <a:pt x="141" y="693"/>
                  </a:cubicBezTo>
                  <a:cubicBezTo>
                    <a:pt x="142" y="692"/>
                    <a:pt x="142" y="690"/>
                    <a:pt x="143" y="688"/>
                  </a:cubicBezTo>
                  <a:cubicBezTo>
                    <a:pt x="145" y="686"/>
                    <a:pt x="144" y="687"/>
                    <a:pt x="148" y="684"/>
                  </a:cubicBezTo>
                  <a:cubicBezTo>
                    <a:pt x="149" y="683"/>
                    <a:pt x="149" y="683"/>
                    <a:pt x="149" y="683"/>
                  </a:cubicBezTo>
                  <a:cubicBezTo>
                    <a:pt x="146" y="682"/>
                    <a:pt x="146" y="682"/>
                    <a:pt x="146" y="682"/>
                  </a:cubicBezTo>
                  <a:cubicBezTo>
                    <a:pt x="145" y="681"/>
                    <a:pt x="145" y="681"/>
                    <a:pt x="145" y="681"/>
                  </a:cubicBezTo>
                  <a:cubicBezTo>
                    <a:pt x="145" y="681"/>
                    <a:pt x="145" y="681"/>
                    <a:pt x="145" y="681"/>
                  </a:cubicBezTo>
                  <a:cubicBezTo>
                    <a:pt x="146" y="680"/>
                    <a:pt x="146" y="680"/>
                    <a:pt x="146" y="680"/>
                  </a:cubicBezTo>
                  <a:cubicBezTo>
                    <a:pt x="144" y="678"/>
                    <a:pt x="144" y="678"/>
                    <a:pt x="144" y="678"/>
                  </a:cubicBezTo>
                  <a:cubicBezTo>
                    <a:pt x="144" y="676"/>
                    <a:pt x="144" y="676"/>
                    <a:pt x="144" y="676"/>
                  </a:cubicBezTo>
                  <a:cubicBezTo>
                    <a:pt x="144" y="674"/>
                    <a:pt x="144" y="674"/>
                    <a:pt x="144" y="674"/>
                  </a:cubicBezTo>
                  <a:cubicBezTo>
                    <a:pt x="145" y="673"/>
                    <a:pt x="145" y="673"/>
                    <a:pt x="145" y="673"/>
                  </a:cubicBezTo>
                  <a:cubicBezTo>
                    <a:pt x="146" y="673"/>
                    <a:pt x="146" y="673"/>
                    <a:pt x="146" y="673"/>
                  </a:cubicBezTo>
                  <a:cubicBezTo>
                    <a:pt x="161" y="681"/>
                    <a:pt x="156" y="706"/>
                    <a:pt x="173" y="713"/>
                  </a:cubicBezTo>
                  <a:cubicBezTo>
                    <a:pt x="175" y="713"/>
                    <a:pt x="175" y="713"/>
                    <a:pt x="175" y="713"/>
                  </a:cubicBezTo>
                  <a:cubicBezTo>
                    <a:pt x="177" y="710"/>
                    <a:pt x="177" y="710"/>
                    <a:pt x="177" y="710"/>
                  </a:cubicBezTo>
                  <a:cubicBezTo>
                    <a:pt x="177" y="709"/>
                    <a:pt x="177" y="709"/>
                    <a:pt x="177" y="709"/>
                  </a:cubicBezTo>
                  <a:cubicBezTo>
                    <a:pt x="176" y="705"/>
                    <a:pt x="177" y="706"/>
                    <a:pt x="175" y="704"/>
                  </a:cubicBezTo>
                  <a:cubicBezTo>
                    <a:pt x="175" y="703"/>
                    <a:pt x="175" y="703"/>
                    <a:pt x="175" y="703"/>
                  </a:cubicBezTo>
                  <a:cubicBezTo>
                    <a:pt x="177" y="700"/>
                    <a:pt x="177" y="700"/>
                    <a:pt x="177" y="700"/>
                  </a:cubicBezTo>
                  <a:cubicBezTo>
                    <a:pt x="177" y="699"/>
                    <a:pt x="177" y="699"/>
                    <a:pt x="177" y="697"/>
                  </a:cubicBezTo>
                  <a:cubicBezTo>
                    <a:pt x="178" y="698"/>
                    <a:pt x="178" y="698"/>
                    <a:pt x="178" y="698"/>
                  </a:cubicBezTo>
                  <a:cubicBezTo>
                    <a:pt x="178" y="698"/>
                    <a:pt x="178" y="698"/>
                    <a:pt x="178" y="698"/>
                  </a:cubicBezTo>
                  <a:cubicBezTo>
                    <a:pt x="180" y="695"/>
                    <a:pt x="179" y="696"/>
                    <a:pt x="182" y="693"/>
                  </a:cubicBezTo>
                  <a:cubicBezTo>
                    <a:pt x="182" y="692"/>
                    <a:pt x="182" y="692"/>
                    <a:pt x="182" y="692"/>
                  </a:cubicBezTo>
                  <a:cubicBezTo>
                    <a:pt x="181" y="691"/>
                    <a:pt x="181" y="691"/>
                    <a:pt x="181" y="691"/>
                  </a:cubicBezTo>
                  <a:cubicBezTo>
                    <a:pt x="180" y="691"/>
                    <a:pt x="180" y="691"/>
                    <a:pt x="180" y="691"/>
                  </a:cubicBezTo>
                  <a:cubicBezTo>
                    <a:pt x="180" y="691"/>
                    <a:pt x="180" y="691"/>
                    <a:pt x="180" y="691"/>
                  </a:cubicBezTo>
                  <a:cubicBezTo>
                    <a:pt x="179" y="691"/>
                    <a:pt x="179" y="691"/>
                    <a:pt x="179" y="691"/>
                  </a:cubicBezTo>
                  <a:cubicBezTo>
                    <a:pt x="180" y="690"/>
                    <a:pt x="180" y="690"/>
                    <a:pt x="180" y="690"/>
                  </a:cubicBezTo>
                  <a:cubicBezTo>
                    <a:pt x="182" y="689"/>
                    <a:pt x="182" y="689"/>
                    <a:pt x="182" y="689"/>
                  </a:cubicBezTo>
                  <a:cubicBezTo>
                    <a:pt x="183" y="688"/>
                    <a:pt x="183" y="688"/>
                    <a:pt x="183" y="688"/>
                  </a:cubicBezTo>
                  <a:cubicBezTo>
                    <a:pt x="183" y="687"/>
                    <a:pt x="183" y="687"/>
                    <a:pt x="183" y="687"/>
                  </a:cubicBezTo>
                  <a:cubicBezTo>
                    <a:pt x="184" y="687"/>
                    <a:pt x="184" y="687"/>
                    <a:pt x="184" y="687"/>
                  </a:cubicBezTo>
                  <a:cubicBezTo>
                    <a:pt x="185" y="687"/>
                    <a:pt x="185" y="687"/>
                    <a:pt x="185" y="687"/>
                  </a:cubicBezTo>
                  <a:cubicBezTo>
                    <a:pt x="186" y="688"/>
                    <a:pt x="186" y="688"/>
                    <a:pt x="186" y="688"/>
                  </a:cubicBezTo>
                  <a:cubicBezTo>
                    <a:pt x="186" y="696"/>
                    <a:pt x="184" y="689"/>
                    <a:pt x="186" y="699"/>
                  </a:cubicBezTo>
                  <a:cubicBezTo>
                    <a:pt x="187" y="700"/>
                    <a:pt x="187" y="700"/>
                    <a:pt x="187" y="700"/>
                  </a:cubicBezTo>
                  <a:cubicBezTo>
                    <a:pt x="189" y="702"/>
                    <a:pt x="189" y="702"/>
                    <a:pt x="189" y="702"/>
                  </a:cubicBezTo>
                  <a:cubicBezTo>
                    <a:pt x="189" y="703"/>
                    <a:pt x="189" y="703"/>
                    <a:pt x="189" y="703"/>
                  </a:cubicBezTo>
                  <a:cubicBezTo>
                    <a:pt x="188" y="705"/>
                    <a:pt x="186" y="708"/>
                    <a:pt x="185" y="710"/>
                  </a:cubicBezTo>
                  <a:cubicBezTo>
                    <a:pt x="185" y="711"/>
                    <a:pt x="185" y="711"/>
                    <a:pt x="185" y="711"/>
                  </a:cubicBezTo>
                  <a:cubicBezTo>
                    <a:pt x="186" y="712"/>
                    <a:pt x="186" y="712"/>
                    <a:pt x="186" y="712"/>
                  </a:cubicBezTo>
                  <a:cubicBezTo>
                    <a:pt x="187" y="712"/>
                    <a:pt x="187" y="712"/>
                    <a:pt x="187" y="712"/>
                  </a:cubicBezTo>
                  <a:cubicBezTo>
                    <a:pt x="189" y="712"/>
                    <a:pt x="189" y="712"/>
                    <a:pt x="189" y="712"/>
                  </a:cubicBezTo>
                  <a:cubicBezTo>
                    <a:pt x="190" y="712"/>
                    <a:pt x="190" y="712"/>
                    <a:pt x="190" y="712"/>
                  </a:cubicBezTo>
                  <a:cubicBezTo>
                    <a:pt x="195" y="712"/>
                    <a:pt x="195" y="712"/>
                    <a:pt x="195" y="712"/>
                  </a:cubicBezTo>
                  <a:cubicBezTo>
                    <a:pt x="196" y="711"/>
                    <a:pt x="196" y="711"/>
                    <a:pt x="196" y="711"/>
                  </a:cubicBezTo>
                  <a:cubicBezTo>
                    <a:pt x="197" y="711"/>
                    <a:pt x="196" y="711"/>
                    <a:pt x="198" y="708"/>
                  </a:cubicBezTo>
                  <a:cubicBezTo>
                    <a:pt x="199" y="707"/>
                    <a:pt x="199" y="707"/>
                    <a:pt x="199" y="707"/>
                  </a:cubicBezTo>
                  <a:cubicBezTo>
                    <a:pt x="199" y="707"/>
                    <a:pt x="199" y="707"/>
                    <a:pt x="199" y="707"/>
                  </a:cubicBezTo>
                  <a:cubicBezTo>
                    <a:pt x="201" y="702"/>
                    <a:pt x="200" y="702"/>
                    <a:pt x="201" y="699"/>
                  </a:cubicBezTo>
                  <a:cubicBezTo>
                    <a:pt x="202" y="698"/>
                    <a:pt x="202" y="698"/>
                    <a:pt x="202" y="698"/>
                  </a:cubicBezTo>
                  <a:cubicBezTo>
                    <a:pt x="202" y="698"/>
                    <a:pt x="202" y="698"/>
                    <a:pt x="202" y="698"/>
                  </a:cubicBezTo>
                  <a:cubicBezTo>
                    <a:pt x="204" y="698"/>
                    <a:pt x="204" y="698"/>
                    <a:pt x="204" y="698"/>
                  </a:cubicBezTo>
                  <a:cubicBezTo>
                    <a:pt x="205" y="698"/>
                    <a:pt x="205" y="698"/>
                    <a:pt x="205" y="698"/>
                  </a:cubicBezTo>
                  <a:cubicBezTo>
                    <a:pt x="229" y="700"/>
                    <a:pt x="224" y="704"/>
                    <a:pt x="234" y="712"/>
                  </a:cubicBezTo>
                  <a:cubicBezTo>
                    <a:pt x="238" y="713"/>
                    <a:pt x="248" y="716"/>
                    <a:pt x="250" y="716"/>
                  </a:cubicBezTo>
                  <a:cubicBezTo>
                    <a:pt x="256" y="723"/>
                    <a:pt x="256" y="723"/>
                    <a:pt x="266" y="726"/>
                  </a:cubicBezTo>
                  <a:cubicBezTo>
                    <a:pt x="267" y="726"/>
                    <a:pt x="267" y="726"/>
                    <a:pt x="267" y="726"/>
                  </a:cubicBezTo>
                  <a:cubicBezTo>
                    <a:pt x="268" y="727"/>
                    <a:pt x="268" y="727"/>
                    <a:pt x="268" y="727"/>
                  </a:cubicBezTo>
                  <a:cubicBezTo>
                    <a:pt x="269" y="726"/>
                    <a:pt x="269" y="726"/>
                    <a:pt x="269" y="726"/>
                  </a:cubicBezTo>
                  <a:cubicBezTo>
                    <a:pt x="275" y="728"/>
                    <a:pt x="277" y="728"/>
                    <a:pt x="277" y="728"/>
                  </a:cubicBezTo>
                  <a:cubicBezTo>
                    <a:pt x="278" y="728"/>
                    <a:pt x="278" y="728"/>
                    <a:pt x="278" y="728"/>
                  </a:cubicBezTo>
                  <a:cubicBezTo>
                    <a:pt x="280" y="729"/>
                    <a:pt x="280" y="729"/>
                    <a:pt x="280" y="729"/>
                  </a:cubicBezTo>
                  <a:cubicBezTo>
                    <a:pt x="280" y="728"/>
                    <a:pt x="280" y="728"/>
                    <a:pt x="280" y="728"/>
                  </a:cubicBezTo>
                  <a:cubicBezTo>
                    <a:pt x="278" y="725"/>
                    <a:pt x="278" y="725"/>
                    <a:pt x="278" y="725"/>
                  </a:cubicBezTo>
                  <a:cubicBezTo>
                    <a:pt x="278" y="725"/>
                    <a:pt x="278" y="725"/>
                    <a:pt x="278" y="725"/>
                  </a:cubicBezTo>
                  <a:cubicBezTo>
                    <a:pt x="279" y="724"/>
                    <a:pt x="280" y="725"/>
                    <a:pt x="281" y="725"/>
                  </a:cubicBezTo>
                  <a:cubicBezTo>
                    <a:pt x="282" y="724"/>
                    <a:pt x="282" y="724"/>
                    <a:pt x="282" y="724"/>
                  </a:cubicBezTo>
                  <a:cubicBezTo>
                    <a:pt x="287" y="724"/>
                    <a:pt x="296" y="730"/>
                    <a:pt x="302" y="740"/>
                  </a:cubicBezTo>
                  <a:cubicBezTo>
                    <a:pt x="302" y="741"/>
                    <a:pt x="302" y="741"/>
                    <a:pt x="302" y="741"/>
                  </a:cubicBezTo>
                  <a:cubicBezTo>
                    <a:pt x="302" y="742"/>
                    <a:pt x="302" y="742"/>
                    <a:pt x="302" y="742"/>
                  </a:cubicBezTo>
                  <a:cubicBezTo>
                    <a:pt x="303" y="742"/>
                    <a:pt x="303" y="742"/>
                    <a:pt x="303" y="742"/>
                  </a:cubicBezTo>
                  <a:cubicBezTo>
                    <a:pt x="303" y="742"/>
                    <a:pt x="303" y="742"/>
                    <a:pt x="303" y="742"/>
                  </a:cubicBezTo>
                  <a:cubicBezTo>
                    <a:pt x="303" y="743"/>
                    <a:pt x="303" y="745"/>
                    <a:pt x="302" y="746"/>
                  </a:cubicBezTo>
                  <a:cubicBezTo>
                    <a:pt x="302" y="746"/>
                    <a:pt x="302" y="746"/>
                    <a:pt x="302" y="746"/>
                  </a:cubicBezTo>
                  <a:cubicBezTo>
                    <a:pt x="300" y="747"/>
                    <a:pt x="300" y="747"/>
                    <a:pt x="300" y="747"/>
                  </a:cubicBezTo>
                  <a:cubicBezTo>
                    <a:pt x="294" y="746"/>
                    <a:pt x="294" y="746"/>
                    <a:pt x="294" y="746"/>
                  </a:cubicBezTo>
                  <a:cubicBezTo>
                    <a:pt x="293" y="748"/>
                    <a:pt x="293" y="748"/>
                    <a:pt x="293" y="748"/>
                  </a:cubicBezTo>
                  <a:cubicBezTo>
                    <a:pt x="290" y="750"/>
                    <a:pt x="290" y="750"/>
                    <a:pt x="290" y="750"/>
                  </a:cubicBezTo>
                  <a:cubicBezTo>
                    <a:pt x="290" y="751"/>
                    <a:pt x="290" y="751"/>
                    <a:pt x="290" y="751"/>
                  </a:cubicBezTo>
                  <a:cubicBezTo>
                    <a:pt x="290" y="752"/>
                    <a:pt x="290" y="752"/>
                    <a:pt x="290" y="752"/>
                  </a:cubicBezTo>
                  <a:cubicBezTo>
                    <a:pt x="290" y="754"/>
                    <a:pt x="290" y="754"/>
                    <a:pt x="290" y="754"/>
                  </a:cubicBezTo>
                  <a:cubicBezTo>
                    <a:pt x="289" y="754"/>
                    <a:pt x="289" y="754"/>
                    <a:pt x="289" y="754"/>
                  </a:cubicBezTo>
                  <a:cubicBezTo>
                    <a:pt x="287" y="757"/>
                    <a:pt x="287" y="757"/>
                    <a:pt x="287" y="757"/>
                  </a:cubicBezTo>
                  <a:cubicBezTo>
                    <a:pt x="287" y="757"/>
                    <a:pt x="287" y="757"/>
                    <a:pt x="287" y="757"/>
                  </a:cubicBezTo>
                  <a:cubicBezTo>
                    <a:pt x="289" y="758"/>
                    <a:pt x="288" y="758"/>
                    <a:pt x="290" y="760"/>
                  </a:cubicBezTo>
                  <a:cubicBezTo>
                    <a:pt x="291" y="760"/>
                    <a:pt x="291" y="760"/>
                    <a:pt x="291" y="760"/>
                  </a:cubicBezTo>
                  <a:cubicBezTo>
                    <a:pt x="293" y="760"/>
                    <a:pt x="293" y="760"/>
                    <a:pt x="293" y="760"/>
                  </a:cubicBezTo>
                  <a:cubicBezTo>
                    <a:pt x="298" y="761"/>
                    <a:pt x="295" y="761"/>
                    <a:pt x="300" y="762"/>
                  </a:cubicBezTo>
                  <a:cubicBezTo>
                    <a:pt x="301" y="762"/>
                    <a:pt x="301" y="762"/>
                    <a:pt x="301" y="762"/>
                  </a:cubicBezTo>
                  <a:cubicBezTo>
                    <a:pt x="306" y="763"/>
                    <a:pt x="301" y="763"/>
                    <a:pt x="312" y="763"/>
                  </a:cubicBezTo>
                  <a:cubicBezTo>
                    <a:pt x="314" y="764"/>
                    <a:pt x="317" y="764"/>
                    <a:pt x="320" y="764"/>
                  </a:cubicBezTo>
                  <a:cubicBezTo>
                    <a:pt x="322" y="763"/>
                    <a:pt x="322" y="763"/>
                    <a:pt x="322" y="763"/>
                  </a:cubicBezTo>
                  <a:cubicBezTo>
                    <a:pt x="323" y="762"/>
                    <a:pt x="323" y="762"/>
                    <a:pt x="323" y="762"/>
                  </a:cubicBezTo>
                  <a:cubicBezTo>
                    <a:pt x="327" y="762"/>
                    <a:pt x="326" y="762"/>
                    <a:pt x="330" y="762"/>
                  </a:cubicBezTo>
                  <a:cubicBezTo>
                    <a:pt x="332" y="761"/>
                    <a:pt x="331" y="761"/>
                    <a:pt x="333" y="760"/>
                  </a:cubicBezTo>
                  <a:cubicBezTo>
                    <a:pt x="334" y="760"/>
                    <a:pt x="334" y="760"/>
                    <a:pt x="334" y="760"/>
                  </a:cubicBezTo>
                  <a:cubicBezTo>
                    <a:pt x="335" y="760"/>
                    <a:pt x="335" y="760"/>
                    <a:pt x="335" y="760"/>
                  </a:cubicBezTo>
                  <a:cubicBezTo>
                    <a:pt x="336" y="761"/>
                    <a:pt x="336" y="761"/>
                    <a:pt x="336" y="761"/>
                  </a:cubicBezTo>
                  <a:cubicBezTo>
                    <a:pt x="337" y="761"/>
                    <a:pt x="337" y="761"/>
                    <a:pt x="337" y="761"/>
                  </a:cubicBezTo>
                  <a:cubicBezTo>
                    <a:pt x="339" y="759"/>
                    <a:pt x="338" y="760"/>
                    <a:pt x="344" y="756"/>
                  </a:cubicBezTo>
                  <a:cubicBezTo>
                    <a:pt x="345" y="756"/>
                    <a:pt x="345" y="756"/>
                    <a:pt x="345" y="756"/>
                  </a:cubicBezTo>
                  <a:cubicBezTo>
                    <a:pt x="347" y="755"/>
                    <a:pt x="347" y="755"/>
                    <a:pt x="347" y="755"/>
                  </a:cubicBezTo>
                  <a:cubicBezTo>
                    <a:pt x="347" y="755"/>
                    <a:pt x="347" y="755"/>
                    <a:pt x="347" y="755"/>
                  </a:cubicBezTo>
                  <a:cubicBezTo>
                    <a:pt x="347" y="755"/>
                    <a:pt x="348" y="757"/>
                    <a:pt x="348" y="758"/>
                  </a:cubicBezTo>
                  <a:cubicBezTo>
                    <a:pt x="349" y="758"/>
                    <a:pt x="349" y="758"/>
                    <a:pt x="349" y="758"/>
                  </a:cubicBezTo>
                  <a:cubicBezTo>
                    <a:pt x="350" y="758"/>
                    <a:pt x="350" y="758"/>
                    <a:pt x="350" y="758"/>
                  </a:cubicBezTo>
                  <a:cubicBezTo>
                    <a:pt x="351" y="760"/>
                    <a:pt x="350" y="759"/>
                    <a:pt x="351" y="762"/>
                  </a:cubicBezTo>
                  <a:cubicBezTo>
                    <a:pt x="352" y="762"/>
                    <a:pt x="352" y="762"/>
                    <a:pt x="352" y="762"/>
                  </a:cubicBezTo>
                  <a:cubicBezTo>
                    <a:pt x="356" y="762"/>
                    <a:pt x="356" y="762"/>
                    <a:pt x="356" y="762"/>
                  </a:cubicBezTo>
                  <a:cubicBezTo>
                    <a:pt x="358" y="763"/>
                    <a:pt x="358" y="763"/>
                    <a:pt x="358" y="763"/>
                  </a:cubicBezTo>
                  <a:cubicBezTo>
                    <a:pt x="359" y="763"/>
                    <a:pt x="359" y="763"/>
                    <a:pt x="359" y="763"/>
                  </a:cubicBezTo>
                  <a:cubicBezTo>
                    <a:pt x="360" y="768"/>
                    <a:pt x="359" y="767"/>
                    <a:pt x="360" y="771"/>
                  </a:cubicBezTo>
                  <a:cubicBezTo>
                    <a:pt x="361" y="771"/>
                    <a:pt x="361" y="771"/>
                    <a:pt x="361" y="771"/>
                  </a:cubicBezTo>
                  <a:cubicBezTo>
                    <a:pt x="361" y="771"/>
                    <a:pt x="361" y="771"/>
                    <a:pt x="361" y="771"/>
                  </a:cubicBezTo>
                  <a:cubicBezTo>
                    <a:pt x="361" y="770"/>
                    <a:pt x="362" y="767"/>
                    <a:pt x="363" y="766"/>
                  </a:cubicBezTo>
                  <a:cubicBezTo>
                    <a:pt x="363" y="766"/>
                    <a:pt x="363" y="766"/>
                    <a:pt x="363" y="766"/>
                  </a:cubicBezTo>
                  <a:cubicBezTo>
                    <a:pt x="364" y="766"/>
                    <a:pt x="364" y="766"/>
                    <a:pt x="364" y="766"/>
                  </a:cubicBezTo>
                  <a:cubicBezTo>
                    <a:pt x="365" y="771"/>
                    <a:pt x="365" y="770"/>
                    <a:pt x="370" y="776"/>
                  </a:cubicBezTo>
                  <a:cubicBezTo>
                    <a:pt x="371" y="778"/>
                    <a:pt x="371" y="778"/>
                    <a:pt x="371" y="779"/>
                  </a:cubicBezTo>
                  <a:cubicBezTo>
                    <a:pt x="371" y="780"/>
                    <a:pt x="371" y="780"/>
                    <a:pt x="371" y="780"/>
                  </a:cubicBezTo>
                  <a:cubicBezTo>
                    <a:pt x="370" y="781"/>
                    <a:pt x="370" y="781"/>
                    <a:pt x="370" y="781"/>
                  </a:cubicBezTo>
                  <a:cubicBezTo>
                    <a:pt x="369" y="782"/>
                    <a:pt x="370" y="782"/>
                    <a:pt x="368" y="782"/>
                  </a:cubicBezTo>
                  <a:cubicBezTo>
                    <a:pt x="366" y="782"/>
                    <a:pt x="366" y="782"/>
                    <a:pt x="366" y="782"/>
                  </a:cubicBezTo>
                  <a:cubicBezTo>
                    <a:pt x="365" y="781"/>
                    <a:pt x="365" y="781"/>
                    <a:pt x="365" y="781"/>
                  </a:cubicBezTo>
                  <a:cubicBezTo>
                    <a:pt x="365" y="781"/>
                    <a:pt x="365" y="781"/>
                    <a:pt x="365" y="781"/>
                  </a:cubicBezTo>
                  <a:cubicBezTo>
                    <a:pt x="365" y="781"/>
                    <a:pt x="369" y="788"/>
                    <a:pt x="369" y="788"/>
                  </a:cubicBezTo>
                  <a:cubicBezTo>
                    <a:pt x="370" y="788"/>
                    <a:pt x="370" y="788"/>
                    <a:pt x="370" y="788"/>
                  </a:cubicBezTo>
                  <a:cubicBezTo>
                    <a:pt x="372" y="791"/>
                    <a:pt x="376" y="798"/>
                    <a:pt x="378" y="801"/>
                  </a:cubicBezTo>
                  <a:cubicBezTo>
                    <a:pt x="379" y="801"/>
                    <a:pt x="379" y="801"/>
                    <a:pt x="379" y="801"/>
                  </a:cubicBezTo>
                  <a:cubicBezTo>
                    <a:pt x="377" y="796"/>
                    <a:pt x="373" y="795"/>
                    <a:pt x="373" y="785"/>
                  </a:cubicBezTo>
                  <a:cubicBezTo>
                    <a:pt x="373" y="784"/>
                    <a:pt x="373" y="784"/>
                    <a:pt x="373" y="784"/>
                  </a:cubicBezTo>
                  <a:cubicBezTo>
                    <a:pt x="374" y="784"/>
                    <a:pt x="374" y="784"/>
                    <a:pt x="374" y="784"/>
                  </a:cubicBezTo>
                  <a:cubicBezTo>
                    <a:pt x="376" y="785"/>
                    <a:pt x="376" y="785"/>
                    <a:pt x="376" y="785"/>
                  </a:cubicBezTo>
                  <a:cubicBezTo>
                    <a:pt x="376" y="786"/>
                    <a:pt x="376" y="786"/>
                    <a:pt x="376" y="786"/>
                  </a:cubicBezTo>
                  <a:cubicBezTo>
                    <a:pt x="377" y="786"/>
                    <a:pt x="377" y="786"/>
                    <a:pt x="377" y="786"/>
                  </a:cubicBezTo>
                  <a:cubicBezTo>
                    <a:pt x="377" y="785"/>
                    <a:pt x="377" y="785"/>
                    <a:pt x="377" y="785"/>
                  </a:cubicBezTo>
                  <a:cubicBezTo>
                    <a:pt x="378" y="786"/>
                    <a:pt x="377" y="785"/>
                    <a:pt x="379" y="787"/>
                  </a:cubicBezTo>
                  <a:cubicBezTo>
                    <a:pt x="380" y="787"/>
                    <a:pt x="380" y="787"/>
                    <a:pt x="380" y="787"/>
                  </a:cubicBezTo>
                  <a:cubicBezTo>
                    <a:pt x="379" y="786"/>
                    <a:pt x="378" y="782"/>
                    <a:pt x="378" y="782"/>
                  </a:cubicBezTo>
                  <a:cubicBezTo>
                    <a:pt x="378" y="781"/>
                    <a:pt x="378" y="781"/>
                    <a:pt x="378" y="781"/>
                  </a:cubicBezTo>
                  <a:cubicBezTo>
                    <a:pt x="378" y="780"/>
                    <a:pt x="377" y="779"/>
                    <a:pt x="376" y="778"/>
                  </a:cubicBezTo>
                  <a:cubicBezTo>
                    <a:pt x="373" y="772"/>
                    <a:pt x="375" y="773"/>
                    <a:pt x="374" y="769"/>
                  </a:cubicBezTo>
                  <a:cubicBezTo>
                    <a:pt x="372" y="764"/>
                    <a:pt x="373" y="768"/>
                    <a:pt x="371" y="763"/>
                  </a:cubicBezTo>
                  <a:cubicBezTo>
                    <a:pt x="371" y="762"/>
                    <a:pt x="371" y="762"/>
                    <a:pt x="371" y="762"/>
                  </a:cubicBezTo>
                  <a:cubicBezTo>
                    <a:pt x="371" y="760"/>
                    <a:pt x="371" y="760"/>
                    <a:pt x="371" y="760"/>
                  </a:cubicBezTo>
                  <a:cubicBezTo>
                    <a:pt x="372" y="758"/>
                    <a:pt x="371" y="759"/>
                    <a:pt x="373" y="757"/>
                  </a:cubicBezTo>
                  <a:cubicBezTo>
                    <a:pt x="373" y="756"/>
                    <a:pt x="373" y="756"/>
                    <a:pt x="373" y="756"/>
                  </a:cubicBezTo>
                  <a:cubicBezTo>
                    <a:pt x="373" y="754"/>
                    <a:pt x="373" y="754"/>
                    <a:pt x="372" y="753"/>
                  </a:cubicBezTo>
                  <a:cubicBezTo>
                    <a:pt x="373" y="753"/>
                    <a:pt x="373" y="753"/>
                    <a:pt x="373" y="753"/>
                  </a:cubicBezTo>
                  <a:cubicBezTo>
                    <a:pt x="376" y="753"/>
                    <a:pt x="376" y="753"/>
                    <a:pt x="376" y="753"/>
                  </a:cubicBezTo>
                  <a:cubicBezTo>
                    <a:pt x="376" y="753"/>
                    <a:pt x="376" y="753"/>
                    <a:pt x="376" y="753"/>
                  </a:cubicBezTo>
                  <a:cubicBezTo>
                    <a:pt x="377" y="752"/>
                    <a:pt x="377" y="752"/>
                    <a:pt x="377" y="752"/>
                  </a:cubicBezTo>
                  <a:cubicBezTo>
                    <a:pt x="379" y="751"/>
                    <a:pt x="379" y="752"/>
                    <a:pt x="380" y="751"/>
                  </a:cubicBezTo>
                  <a:cubicBezTo>
                    <a:pt x="381" y="751"/>
                    <a:pt x="381" y="751"/>
                    <a:pt x="381" y="751"/>
                  </a:cubicBezTo>
                  <a:cubicBezTo>
                    <a:pt x="382" y="751"/>
                    <a:pt x="382" y="751"/>
                    <a:pt x="383" y="750"/>
                  </a:cubicBezTo>
                  <a:cubicBezTo>
                    <a:pt x="384" y="750"/>
                    <a:pt x="384" y="750"/>
                    <a:pt x="384" y="750"/>
                  </a:cubicBezTo>
                  <a:cubicBezTo>
                    <a:pt x="385" y="748"/>
                    <a:pt x="385" y="748"/>
                    <a:pt x="385" y="748"/>
                  </a:cubicBezTo>
                  <a:cubicBezTo>
                    <a:pt x="385" y="748"/>
                    <a:pt x="385" y="748"/>
                    <a:pt x="385" y="748"/>
                  </a:cubicBezTo>
                  <a:cubicBezTo>
                    <a:pt x="387" y="748"/>
                    <a:pt x="387" y="748"/>
                    <a:pt x="387" y="748"/>
                  </a:cubicBezTo>
                  <a:cubicBezTo>
                    <a:pt x="387" y="748"/>
                    <a:pt x="387" y="748"/>
                    <a:pt x="387" y="748"/>
                  </a:cubicBezTo>
                  <a:cubicBezTo>
                    <a:pt x="388" y="748"/>
                    <a:pt x="388" y="748"/>
                    <a:pt x="388" y="748"/>
                  </a:cubicBezTo>
                  <a:cubicBezTo>
                    <a:pt x="388" y="746"/>
                    <a:pt x="388" y="746"/>
                    <a:pt x="388" y="746"/>
                  </a:cubicBezTo>
                  <a:cubicBezTo>
                    <a:pt x="388" y="745"/>
                    <a:pt x="388" y="745"/>
                    <a:pt x="388" y="745"/>
                  </a:cubicBezTo>
                  <a:cubicBezTo>
                    <a:pt x="390" y="743"/>
                    <a:pt x="390" y="743"/>
                    <a:pt x="390" y="743"/>
                  </a:cubicBezTo>
                  <a:cubicBezTo>
                    <a:pt x="391" y="743"/>
                    <a:pt x="391" y="743"/>
                    <a:pt x="391" y="743"/>
                  </a:cubicBezTo>
                  <a:cubicBezTo>
                    <a:pt x="392" y="742"/>
                    <a:pt x="392" y="742"/>
                    <a:pt x="392" y="742"/>
                  </a:cubicBezTo>
                  <a:cubicBezTo>
                    <a:pt x="394" y="740"/>
                    <a:pt x="394" y="740"/>
                    <a:pt x="395" y="738"/>
                  </a:cubicBezTo>
                  <a:cubicBezTo>
                    <a:pt x="395" y="736"/>
                    <a:pt x="395" y="736"/>
                    <a:pt x="395" y="736"/>
                  </a:cubicBezTo>
                  <a:cubicBezTo>
                    <a:pt x="395" y="736"/>
                    <a:pt x="395" y="736"/>
                    <a:pt x="395" y="736"/>
                  </a:cubicBezTo>
                  <a:cubicBezTo>
                    <a:pt x="393" y="735"/>
                    <a:pt x="393" y="735"/>
                    <a:pt x="393" y="735"/>
                  </a:cubicBezTo>
                  <a:cubicBezTo>
                    <a:pt x="391" y="736"/>
                    <a:pt x="389" y="737"/>
                    <a:pt x="388" y="739"/>
                  </a:cubicBezTo>
                  <a:cubicBezTo>
                    <a:pt x="387" y="740"/>
                    <a:pt x="387" y="740"/>
                    <a:pt x="387" y="740"/>
                  </a:cubicBezTo>
                  <a:cubicBezTo>
                    <a:pt x="386" y="743"/>
                    <a:pt x="386" y="743"/>
                    <a:pt x="386" y="743"/>
                  </a:cubicBezTo>
                  <a:cubicBezTo>
                    <a:pt x="386" y="744"/>
                    <a:pt x="386" y="744"/>
                    <a:pt x="386" y="744"/>
                  </a:cubicBezTo>
                  <a:cubicBezTo>
                    <a:pt x="384" y="743"/>
                    <a:pt x="384" y="743"/>
                    <a:pt x="384" y="743"/>
                  </a:cubicBezTo>
                  <a:cubicBezTo>
                    <a:pt x="383" y="743"/>
                    <a:pt x="383" y="743"/>
                    <a:pt x="383" y="743"/>
                  </a:cubicBezTo>
                  <a:cubicBezTo>
                    <a:pt x="382" y="743"/>
                    <a:pt x="382" y="743"/>
                    <a:pt x="382" y="743"/>
                  </a:cubicBezTo>
                  <a:cubicBezTo>
                    <a:pt x="381" y="744"/>
                    <a:pt x="381" y="744"/>
                    <a:pt x="380" y="745"/>
                  </a:cubicBezTo>
                  <a:cubicBezTo>
                    <a:pt x="378" y="745"/>
                    <a:pt x="378" y="745"/>
                    <a:pt x="378" y="745"/>
                  </a:cubicBezTo>
                  <a:cubicBezTo>
                    <a:pt x="376" y="744"/>
                    <a:pt x="376" y="745"/>
                    <a:pt x="374" y="744"/>
                  </a:cubicBezTo>
                  <a:cubicBezTo>
                    <a:pt x="373" y="746"/>
                    <a:pt x="373" y="746"/>
                    <a:pt x="373" y="746"/>
                  </a:cubicBezTo>
                  <a:cubicBezTo>
                    <a:pt x="373" y="747"/>
                    <a:pt x="373" y="747"/>
                    <a:pt x="373" y="747"/>
                  </a:cubicBezTo>
                  <a:cubicBezTo>
                    <a:pt x="374" y="748"/>
                    <a:pt x="374" y="748"/>
                    <a:pt x="374" y="748"/>
                  </a:cubicBezTo>
                  <a:cubicBezTo>
                    <a:pt x="373" y="749"/>
                    <a:pt x="373" y="749"/>
                    <a:pt x="373" y="749"/>
                  </a:cubicBezTo>
                  <a:cubicBezTo>
                    <a:pt x="370" y="749"/>
                    <a:pt x="370" y="749"/>
                    <a:pt x="370" y="749"/>
                  </a:cubicBezTo>
                  <a:cubicBezTo>
                    <a:pt x="369" y="749"/>
                    <a:pt x="369" y="749"/>
                    <a:pt x="369" y="749"/>
                  </a:cubicBezTo>
                  <a:cubicBezTo>
                    <a:pt x="367" y="750"/>
                    <a:pt x="367" y="750"/>
                    <a:pt x="367" y="750"/>
                  </a:cubicBezTo>
                  <a:cubicBezTo>
                    <a:pt x="367" y="750"/>
                    <a:pt x="367" y="750"/>
                    <a:pt x="367" y="750"/>
                  </a:cubicBezTo>
                  <a:cubicBezTo>
                    <a:pt x="366" y="749"/>
                    <a:pt x="364" y="747"/>
                    <a:pt x="362" y="746"/>
                  </a:cubicBezTo>
                  <a:cubicBezTo>
                    <a:pt x="362" y="745"/>
                    <a:pt x="362" y="745"/>
                    <a:pt x="362" y="745"/>
                  </a:cubicBezTo>
                  <a:cubicBezTo>
                    <a:pt x="363" y="742"/>
                    <a:pt x="363" y="744"/>
                    <a:pt x="366" y="736"/>
                  </a:cubicBezTo>
                  <a:cubicBezTo>
                    <a:pt x="367" y="736"/>
                    <a:pt x="367" y="736"/>
                    <a:pt x="367" y="736"/>
                  </a:cubicBezTo>
                  <a:cubicBezTo>
                    <a:pt x="376" y="734"/>
                    <a:pt x="375" y="734"/>
                    <a:pt x="383" y="730"/>
                  </a:cubicBezTo>
                  <a:cubicBezTo>
                    <a:pt x="385" y="729"/>
                    <a:pt x="385" y="729"/>
                    <a:pt x="385" y="729"/>
                  </a:cubicBezTo>
                  <a:cubicBezTo>
                    <a:pt x="390" y="726"/>
                    <a:pt x="388" y="727"/>
                    <a:pt x="391" y="726"/>
                  </a:cubicBezTo>
                  <a:cubicBezTo>
                    <a:pt x="394" y="727"/>
                    <a:pt x="395" y="728"/>
                    <a:pt x="396" y="729"/>
                  </a:cubicBezTo>
                  <a:cubicBezTo>
                    <a:pt x="399" y="733"/>
                    <a:pt x="399" y="736"/>
                    <a:pt x="399" y="740"/>
                  </a:cubicBezTo>
                  <a:cubicBezTo>
                    <a:pt x="400" y="742"/>
                    <a:pt x="400" y="742"/>
                    <a:pt x="400" y="742"/>
                  </a:cubicBezTo>
                  <a:cubicBezTo>
                    <a:pt x="401" y="744"/>
                    <a:pt x="401" y="744"/>
                    <a:pt x="403" y="745"/>
                  </a:cubicBezTo>
                  <a:cubicBezTo>
                    <a:pt x="403" y="746"/>
                    <a:pt x="403" y="746"/>
                    <a:pt x="403" y="746"/>
                  </a:cubicBezTo>
                  <a:cubicBezTo>
                    <a:pt x="404" y="745"/>
                    <a:pt x="404" y="745"/>
                    <a:pt x="404" y="745"/>
                  </a:cubicBezTo>
                  <a:cubicBezTo>
                    <a:pt x="404" y="745"/>
                    <a:pt x="404" y="745"/>
                    <a:pt x="404" y="745"/>
                  </a:cubicBezTo>
                  <a:cubicBezTo>
                    <a:pt x="405" y="745"/>
                    <a:pt x="405" y="745"/>
                    <a:pt x="405" y="745"/>
                  </a:cubicBezTo>
                  <a:cubicBezTo>
                    <a:pt x="405" y="747"/>
                    <a:pt x="405" y="747"/>
                    <a:pt x="405" y="747"/>
                  </a:cubicBezTo>
                  <a:cubicBezTo>
                    <a:pt x="405" y="747"/>
                    <a:pt x="405" y="747"/>
                    <a:pt x="405" y="747"/>
                  </a:cubicBezTo>
                  <a:cubicBezTo>
                    <a:pt x="406" y="747"/>
                    <a:pt x="406" y="747"/>
                    <a:pt x="406" y="747"/>
                  </a:cubicBezTo>
                  <a:cubicBezTo>
                    <a:pt x="408" y="747"/>
                    <a:pt x="408" y="747"/>
                    <a:pt x="408" y="747"/>
                  </a:cubicBezTo>
                  <a:cubicBezTo>
                    <a:pt x="408" y="748"/>
                    <a:pt x="408" y="748"/>
                    <a:pt x="408" y="748"/>
                  </a:cubicBezTo>
                  <a:cubicBezTo>
                    <a:pt x="408" y="750"/>
                    <a:pt x="408" y="750"/>
                    <a:pt x="408" y="750"/>
                  </a:cubicBezTo>
                  <a:cubicBezTo>
                    <a:pt x="408" y="751"/>
                    <a:pt x="408" y="751"/>
                    <a:pt x="408" y="751"/>
                  </a:cubicBezTo>
                  <a:cubicBezTo>
                    <a:pt x="410" y="752"/>
                    <a:pt x="410" y="752"/>
                    <a:pt x="410" y="752"/>
                  </a:cubicBezTo>
                  <a:cubicBezTo>
                    <a:pt x="412" y="754"/>
                    <a:pt x="414" y="754"/>
                    <a:pt x="419" y="752"/>
                  </a:cubicBezTo>
                  <a:cubicBezTo>
                    <a:pt x="421" y="751"/>
                    <a:pt x="421" y="751"/>
                    <a:pt x="421" y="751"/>
                  </a:cubicBezTo>
                  <a:cubicBezTo>
                    <a:pt x="425" y="754"/>
                    <a:pt x="426" y="756"/>
                    <a:pt x="428" y="759"/>
                  </a:cubicBezTo>
                  <a:cubicBezTo>
                    <a:pt x="430" y="760"/>
                    <a:pt x="429" y="760"/>
                    <a:pt x="433" y="761"/>
                  </a:cubicBezTo>
                  <a:cubicBezTo>
                    <a:pt x="434" y="762"/>
                    <a:pt x="434" y="762"/>
                    <a:pt x="434" y="762"/>
                  </a:cubicBezTo>
                  <a:cubicBezTo>
                    <a:pt x="435" y="762"/>
                    <a:pt x="435" y="762"/>
                    <a:pt x="435" y="762"/>
                  </a:cubicBezTo>
                  <a:cubicBezTo>
                    <a:pt x="437" y="762"/>
                    <a:pt x="437" y="762"/>
                    <a:pt x="437" y="762"/>
                  </a:cubicBezTo>
                  <a:cubicBezTo>
                    <a:pt x="439" y="762"/>
                    <a:pt x="439" y="762"/>
                    <a:pt x="439" y="762"/>
                  </a:cubicBezTo>
                  <a:cubicBezTo>
                    <a:pt x="441" y="763"/>
                    <a:pt x="441" y="763"/>
                    <a:pt x="443" y="763"/>
                  </a:cubicBezTo>
                  <a:cubicBezTo>
                    <a:pt x="444" y="763"/>
                    <a:pt x="447" y="761"/>
                    <a:pt x="448" y="761"/>
                  </a:cubicBezTo>
                  <a:cubicBezTo>
                    <a:pt x="451" y="760"/>
                    <a:pt x="451" y="760"/>
                    <a:pt x="453" y="760"/>
                  </a:cubicBezTo>
                  <a:cubicBezTo>
                    <a:pt x="454" y="760"/>
                    <a:pt x="454" y="760"/>
                    <a:pt x="454" y="760"/>
                  </a:cubicBezTo>
                  <a:cubicBezTo>
                    <a:pt x="455" y="759"/>
                    <a:pt x="455" y="759"/>
                    <a:pt x="455" y="759"/>
                  </a:cubicBezTo>
                  <a:cubicBezTo>
                    <a:pt x="464" y="759"/>
                    <a:pt x="466" y="761"/>
                    <a:pt x="470" y="763"/>
                  </a:cubicBezTo>
                  <a:cubicBezTo>
                    <a:pt x="471" y="763"/>
                    <a:pt x="471" y="763"/>
                    <a:pt x="471" y="763"/>
                  </a:cubicBezTo>
                  <a:cubicBezTo>
                    <a:pt x="472" y="762"/>
                    <a:pt x="472" y="762"/>
                    <a:pt x="472" y="762"/>
                  </a:cubicBezTo>
                  <a:cubicBezTo>
                    <a:pt x="474" y="762"/>
                    <a:pt x="473" y="762"/>
                    <a:pt x="475" y="761"/>
                  </a:cubicBezTo>
                  <a:cubicBezTo>
                    <a:pt x="477" y="760"/>
                    <a:pt x="477" y="760"/>
                    <a:pt x="477" y="760"/>
                  </a:cubicBezTo>
                  <a:cubicBezTo>
                    <a:pt x="478" y="760"/>
                    <a:pt x="478" y="760"/>
                    <a:pt x="478" y="760"/>
                  </a:cubicBezTo>
                  <a:cubicBezTo>
                    <a:pt x="478" y="759"/>
                    <a:pt x="478" y="759"/>
                    <a:pt x="478" y="759"/>
                  </a:cubicBezTo>
                  <a:cubicBezTo>
                    <a:pt x="477" y="758"/>
                    <a:pt x="476" y="758"/>
                    <a:pt x="475" y="755"/>
                  </a:cubicBezTo>
                  <a:cubicBezTo>
                    <a:pt x="474" y="754"/>
                    <a:pt x="474" y="755"/>
                    <a:pt x="474" y="753"/>
                  </a:cubicBezTo>
                  <a:cubicBezTo>
                    <a:pt x="475" y="752"/>
                    <a:pt x="475" y="752"/>
                    <a:pt x="475" y="752"/>
                  </a:cubicBezTo>
                  <a:cubicBezTo>
                    <a:pt x="475" y="752"/>
                    <a:pt x="475" y="752"/>
                    <a:pt x="475" y="752"/>
                  </a:cubicBezTo>
                  <a:cubicBezTo>
                    <a:pt x="477" y="754"/>
                    <a:pt x="482" y="761"/>
                    <a:pt x="483" y="763"/>
                  </a:cubicBezTo>
                  <a:cubicBezTo>
                    <a:pt x="487" y="765"/>
                    <a:pt x="487" y="765"/>
                    <a:pt x="487" y="765"/>
                  </a:cubicBezTo>
                  <a:cubicBezTo>
                    <a:pt x="489" y="766"/>
                    <a:pt x="489" y="766"/>
                    <a:pt x="489" y="766"/>
                  </a:cubicBezTo>
                  <a:cubicBezTo>
                    <a:pt x="491" y="764"/>
                    <a:pt x="491" y="764"/>
                    <a:pt x="491" y="763"/>
                  </a:cubicBezTo>
                  <a:cubicBezTo>
                    <a:pt x="492" y="762"/>
                    <a:pt x="492" y="762"/>
                    <a:pt x="492" y="762"/>
                  </a:cubicBezTo>
                  <a:cubicBezTo>
                    <a:pt x="492" y="761"/>
                    <a:pt x="492" y="762"/>
                    <a:pt x="492" y="760"/>
                  </a:cubicBezTo>
                  <a:cubicBezTo>
                    <a:pt x="492" y="759"/>
                    <a:pt x="492" y="760"/>
                    <a:pt x="491" y="759"/>
                  </a:cubicBezTo>
                  <a:cubicBezTo>
                    <a:pt x="490" y="757"/>
                    <a:pt x="490" y="758"/>
                    <a:pt x="488" y="755"/>
                  </a:cubicBezTo>
                  <a:cubicBezTo>
                    <a:pt x="485" y="755"/>
                    <a:pt x="485" y="755"/>
                    <a:pt x="485" y="755"/>
                  </a:cubicBezTo>
                  <a:cubicBezTo>
                    <a:pt x="483" y="756"/>
                    <a:pt x="484" y="755"/>
                    <a:pt x="481" y="757"/>
                  </a:cubicBezTo>
                  <a:cubicBezTo>
                    <a:pt x="480" y="757"/>
                    <a:pt x="480" y="757"/>
                    <a:pt x="480" y="757"/>
                  </a:cubicBezTo>
                  <a:cubicBezTo>
                    <a:pt x="479" y="754"/>
                    <a:pt x="478" y="753"/>
                    <a:pt x="477" y="751"/>
                  </a:cubicBezTo>
                  <a:cubicBezTo>
                    <a:pt x="477" y="750"/>
                    <a:pt x="477" y="750"/>
                    <a:pt x="477" y="750"/>
                  </a:cubicBezTo>
                  <a:cubicBezTo>
                    <a:pt x="478" y="751"/>
                    <a:pt x="478" y="751"/>
                    <a:pt x="478" y="751"/>
                  </a:cubicBezTo>
                  <a:cubicBezTo>
                    <a:pt x="478" y="750"/>
                    <a:pt x="478" y="750"/>
                    <a:pt x="478" y="750"/>
                  </a:cubicBezTo>
                  <a:cubicBezTo>
                    <a:pt x="477" y="748"/>
                    <a:pt x="475" y="745"/>
                    <a:pt x="475" y="743"/>
                  </a:cubicBezTo>
                  <a:cubicBezTo>
                    <a:pt x="476" y="743"/>
                    <a:pt x="476" y="743"/>
                    <a:pt x="476" y="743"/>
                  </a:cubicBezTo>
                  <a:cubicBezTo>
                    <a:pt x="477" y="743"/>
                    <a:pt x="477" y="743"/>
                    <a:pt x="477" y="743"/>
                  </a:cubicBezTo>
                  <a:cubicBezTo>
                    <a:pt x="477" y="743"/>
                    <a:pt x="477" y="743"/>
                    <a:pt x="477" y="743"/>
                  </a:cubicBezTo>
                  <a:cubicBezTo>
                    <a:pt x="480" y="745"/>
                    <a:pt x="480" y="745"/>
                    <a:pt x="480" y="745"/>
                  </a:cubicBezTo>
                  <a:cubicBezTo>
                    <a:pt x="481" y="744"/>
                    <a:pt x="481" y="744"/>
                    <a:pt x="485" y="743"/>
                  </a:cubicBezTo>
                  <a:cubicBezTo>
                    <a:pt x="483" y="741"/>
                    <a:pt x="483" y="741"/>
                    <a:pt x="483" y="741"/>
                  </a:cubicBezTo>
                  <a:cubicBezTo>
                    <a:pt x="483" y="739"/>
                    <a:pt x="483" y="739"/>
                    <a:pt x="483" y="739"/>
                  </a:cubicBezTo>
                  <a:cubicBezTo>
                    <a:pt x="483" y="738"/>
                    <a:pt x="483" y="738"/>
                    <a:pt x="483" y="738"/>
                  </a:cubicBezTo>
                  <a:cubicBezTo>
                    <a:pt x="484" y="738"/>
                    <a:pt x="484" y="738"/>
                    <a:pt x="484" y="738"/>
                  </a:cubicBezTo>
                  <a:cubicBezTo>
                    <a:pt x="486" y="740"/>
                    <a:pt x="486" y="740"/>
                    <a:pt x="486" y="740"/>
                  </a:cubicBezTo>
                  <a:cubicBezTo>
                    <a:pt x="488" y="740"/>
                    <a:pt x="488" y="740"/>
                    <a:pt x="488" y="740"/>
                  </a:cubicBezTo>
                  <a:cubicBezTo>
                    <a:pt x="488" y="739"/>
                    <a:pt x="488" y="739"/>
                    <a:pt x="488" y="739"/>
                  </a:cubicBezTo>
                  <a:cubicBezTo>
                    <a:pt x="489" y="739"/>
                    <a:pt x="489" y="739"/>
                    <a:pt x="489" y="739"/>
                  </a:cubicBezTo>
                  <a:cubicBezTo>
                    <a:pt x="491" y="741"/>
                    <a:pt x="493" y="744"/>
                    <a:pt x="494" y="746"/>
                  </a:cubicBezTo>
                  <a:cubicBezTo>
                    <a:pt x="494" y="747"/>
                    <a:pt x="494" y="747"/>
                    <a:pt x="494" y="747"/>
                  </a:cubicBezTo>
                  <a:cubicBezTo>
                    <a:pt x="498" y="747"/>
                    <a:pt x="498" y="747"/>
                    <a:pt x="498" y="747"/>
                  </a:cubicBezTo>
                  <a:cubicBezTo>
                    <a:pt x="500" y="745"/>
                    <a:pt x="500" y="745"/>
                    <a:pt x="500" y="745"/>
                  </a:cubicBezTo>
                  <a:cubicBezTo>
                    <a:pt x="500" y="746"/>
                    <a:pt x="500" y="746"/>
                    <a:pt x="500" y="746"/>
                  </a:cubicBezTo>
                  <a:cubicBezTo>
                    <a:pt x="499" y="748"/>
                    <a:pt x="498" y="750"/>
                    <a:pt x="497" y="752"/>
                  </a:cubicBezTo>
                  <a:cubicBezTo>
                    <a:pt x="497" y="753"/>
                    <a:pt x="497" y="753"/>
                    <a:pt x="497" y="753"/>
                  </a:cubicBezTo>
                  <a:cubicBezTo>
                    <a:pt x="498" y="753"/>
                    <a:pt x="498" y="753"/>
                    <a:pt x="498" y="753"/>
                  </a:cubicBezTo>
                  <a:cubicBezTo>
                    <a:pt x="499" y="752"/>
                    <a:pt x="499" y="752"/>
                    <a:pt x="499" y="752"/>
                  </a:cubicBezTo>
                  <a:cubicBezTo>
                    <a:pt x="499" y="752"/>
                    <a:pt x="499" y="752"/>
                    <a:pt x="499" y="752"/>
                  </a:cubicBezTo>
                  <a:cubicBezTo>
                    <a:pt x="500" y="751"/>
                    <a:pt x="500" y="750"/>
                    <a:pt x="500" y="750"/>
                  </a:cubicBezTo>
                  <a:cubicBezTo>
                    <a:pt x="502" y="749"/>
                    <a:pt x="504" y="747"/>
                    <a:pt x="505" y="747"/>
                  </a:cubicBezTo>
                  <a:cubicBezTo>
                    <a:pt x="502" y="758"/>
                    <a:pt x="504" y="759"/>
                    <a:pt x="501" y="768"/>
                  </a:cubicBezTo>
                  <a:cubicBezTo>
                    <a:pt x="501" y="769"/>
                    <a:pt x="501" y="769"/>
                    <a:pt x="501" y="769"/>
                  </a:cubicBezTo>
                  <a:cubicBezTo>
                    <a:pt x="501" y="770"/>
                    <a:pt x="502" y="772"/>
                    <a:pt x="503" y="773"/>
                  </a:cubicBezTo>
                  <a:cubicBezTo>
                    <a:pt x="503" y="775"/>
                    <a:pt x="503" y="775"/>
                    <a:pt x="503" y="775"/>
                  </a:cubicBezTo>
                  <a:cubicBezTo>
                    <a:pt x="503" y="776"/>
                    <a:pt x="503" y="776"/>
                    <a:pt x="503" y="776"/>
                  </a:cubicBezTo>
                  <a:cubicBezTo>
                    <a:pt x="505" y="776"/>
                    <a:pt x="505" y="776"/>
                    <a:pt x="505" y="776"/>
                  </a:cubicBezTo>
                  <a:cubicBezTo>
                    <a:pt x="507" y="775"/>
                    <a:pt x="506" y="775"/>
                    <a:pt x="508" y="774"/>
                  </a:cubicBezTo>
                  <a:cubicBezTo>
                    <a:pt x="508" y="775"/>
                    <a:pt x="508" y="775"/>
                    <a:pt x="508" y="775"/>
                  </a:cubicBezTo>
                  <a:cubicBezTo>
                    <a:pt x="507" y="778"/>
                    <a:pt x="507" y="778"/>
                    <a:pt x="507" y="778"/>
                  </a:cubicBezTo>
                  <a:cubicBezTo>
                    <a:pt x="507" y="778"/>
                    <a:pt x="507" y="778"/>
                    <a:pt x="507" y="778"/>
                  </a:cubicBezTo>
                  <a:cubicBezTo>
                    <a:pt x="509" y="778"/>
                    <a:pt x="509" y="778"/>
                    <a:pt x="509" y="778"/>
                  </a:cubicBezTo>
                  <a:cubicBezTo>
                    <a:pt x="510" y="777"/>
                    <a:pt x="510" y="777"/>
                    <a:pt x="510" y="777"/>
                  </a:cubicBezTo>
                  <a:cubicBezTo>
                    <a:pt x="510" y="778"/>
                    <a:pt x="510" y="778"/>
                    <a:pt x="510" y="778"/>
                  </a:cubicBezTo>
                  <a:cubicBezTo>
                    <a:pt x="511" y="779"/>
                    <a:pt x="511" y="779"/>
                    <a:pt x="511" y="779"/>
                  </a:cubicBezTo>
                  <a:cubicBezTo>
                    <a:pt x="512" y="781"/>
                    <a:pt x="512" y="782"/>
                    <a:pt x="511" y="783"/>
                  </a:cubicBezTo>
                  <a:cubicBezTo>
                    <a:pt x="511" y="784"/>
                    <a:pt x="511" y="784"/>
                    <a:pt x="511" y="784"/>
                  </a:cubicBezTo>
                  <a:cubicBezTo>
                    <a:pt x="510" y="784"/>
                    <a:pt x="511" y="784"/>
                    <a:pt x="510" y="784"/>
                  </a:cubicBezTo>
                  <a:cubicBezTo>
                    <a:pt x="509" y="784"/>
                    <a:pt x="509" y="784"/>
                    <a:pt x="509" y="784"/>
                  </a:cubicBezTo>
                  <a:cubicBezTo>
                    <a:pt x="507" y="785"/>
                    <a:pt x="507" y="785"/>
                    <a:pt x="507" y="785"/>
                  </a:cubicBezTo>
                  <a:cubicBezTo>
                    <a:pt x="506" y="784"/>
                    <a:pt x="506" y="784"/>
                    <a:pt x="506" y="784"/>
                  </a:cubicBezTo>
                  <a:cubicBezTo>
                    <a:pt x="505" y="783"/>
                    <a:pt x="505" y="783"/>
                    <a:pt x="505" y="783"/>
                  </a:cubicBezTo>
                  <a:cubicBezTo>
                    <a:pt x="505" y="783"/>
                    <a:pt x="505" y="783"/>
                    <a:pt x="505" y="783"/>
                  </a:cubicBezTo>
                  <a:cubicBezTo>
                    <a:pt x="504" y="784"/>
                    <a:pt x="504" y="784"/>
                    <a:pt x="504" y="784"/>
                  </a:cubicBezTo>
                  <a:cubicBezTo>
                    <a:pt x="502" y="784"/>
                    <a:pt x="502" y="784"/>
                    <a:pt x="502" y="784"/>
                  </a:cubicBezTo>
                  <a:cubicBezTo>
                    <a:pt x="501" y="782"/>
                    <a:pt x="501" y="782"/>
                    <a:pt x="501" y="782"/>
                  </a:cubicBezTo>
                  <a:cubicBezTo>
                    <a:pt x="500" y="782"/>
                    <a:pt x="500" y="782"/>
                    <a:pt x="500" y="782"/>
                  </a:cubicBezTo>
                  <a:cubicBezTo>
                    <a:pt x="500" y="782"/>
                    <a:pt x="500" y="782"/>
                    <a:pt x="500" y="782"/>
                  </a:cubicBezTo>
                  <a:cubicBezTo>
                    <a:pt x="500" y="783"/>
                    <a:pt x="500" y="783"/>
                    <a:pt x="500" y="783"/>
                  </a:cubicBezTo>
                  <a:cubicBezTo>
                    <a:pt x="502" y="786"/>
                    <a:pt x="505" y="788"/>
                    <a:pt x="507" y="792"/>
                  </a:cubicBezTo>
                  <a:cubicBezTo>
                    <a:pt x="507" y="795"/>
                    <a:pt x="507" y="795"/>
                    <a:pt x="507" y="795"/>
                  </a:cubicBezTo>
                  <a:cubicBezTo>
                    <a:pt x="507" y="795"/>
                    <a:pt x="507" y="795"/>
                    <a:pt x="507" y="795"/>
                  </a:cubicBezTo>
                  <a:cubicBezTo>
                    <a:pt x="508" y="792"/>
                    <a:pt x="508" y="792"/>
                    <a:pt x="508" y="792"/>
                  </a:cubicBezTo>
                  <a:cubicBezTo>
                    <a:pt x="507" y="791"/>
                    <a:pt x="507" y="791"/>
                    <a:pt x="507" y="791"/>
                  </a:cubicBezTo>
                  <a:cubicBezTo>
                    <a:pt x="505" y="787"/>
                    <a:pt x="505" y="787"/>
                    <a:pt x="505" y="787"/>
                  </a:cubicBezTo>
                  <a:cubicBezTo>
                    <a:pt x="504" y="786"/>
                    <a:pt x="504" y="786"/>
                    <a:pt x="504" y="786"/>
                  </a:cubicBezTo>
                  <a:cubicBezTo>
                    <a:pt x="504" y="785"/>
                    <a:pt x="504" y="785"/>
                    <a:pt x="504" y="785"/>
                  </a:cubicBezTo>
                  <a:cubicBezTo>
                    <a:pt x="505" y="785"/>
                    <a:pt x="505" y="785"/>
                    <a:pt x="505" y="785"/>
                  </a:cubicBezTo>
                  <a:cubicBezTo>
                    <a:pt x="509" y="786"/>
                    <a:pt x="509" y="786"/>
                    <a:pt x="509" y="786"/>
                  </a:cubicBezTo>
                  <a:cubicBezTo>
                    <a:pt x="511" y="786"/>
                    <a:pt x="511" y="786"/>
                    <a:pt x="511" y="786"/>
                  </a:cubicBezTo>
                  <a:cubicBezTo>
                    <a:pt x="512" y="785"/>
                    <a:pt x="512" y="785"/>
                    <a:pt x="512" y="785"/>
                  </a:cubicBezTo>
                  <a:cubicBezTo>
                    <a:pt x="512" y="784"/>
                    <a:pt x="512" y="784"/>
                    <a:pt x="512" y="784"/>
                  </a:cubicBezTo>
                  <a:cubicBezTo>
                    <a:pt x="513" y="778"/>
                    <a:pt x="512" y="780"/>
                    <a:pt x="513" y="776"/>
                  </a:cubicBezTo>
                  <a:cubicBezTo>
                    <a:pt x="512" y="771"/>
                    <a:pt x="512" y="769"/>
                    <a:pt x="511" y="766"/>
                  </a:cubicBezTo>
                  <a:cubicBezTo>
                    <a:pt x="509" y="763"/>
                    <a:pt x="509" y="763"/>
                    <a:pt x="509" y="763"/>
                  </a:cubicBezTo>
                  <a:cubicBezTo>
                    <a:pt x="509" y="762"/>
                    <a:pt x="509" y="762"/>
                    <a:pt x="509" y="762"/>
                  </a:cubicBezTo>
                  <a:cubicBezTo>
                    <a:pt x="509" y="761"/>
                    <a:pt x="511" y="754"/>
                    <a:pt x="511" y="753"/>
                  </a:cubicBezTo>
                  <a:cubicBezTo>
                    <a:pt x="512" y="753"/>
                    <a:pt x="512" y="753"/>
                    <a:pt x="512" y="753"/>
                  </a:cubicBezTo>
                  <a:cubicBezTo>
                    <a:pt x="513" y="753"/>
                    <a:pt x="513" y="753"/>
                    <a:pt x="513" y="753"/>
                  </a:cubicBezTo>
                  <a:cubicBezTo>
                    <a:pt x="515" y="752"/>
                    <a:pt x="515" y="752"/>
                    <a:pt x="515" y="752"/>
                  </a:cubicBezTo>
                  <a:cubicBezTo>
                    <a:pt x="517" y="753"/>
                    <a:pt x="517" y="753"/>
                    <a:pt x="518" y="753"/>
                  </a:cubicBezTo>
                  <a:cubicBezTo>
                    <a:pt x="519" y="752"/>
                    <a:pt x="519" y="752"/>
                    <a:pt x="519" y="752"/>
                  </a:cubicBezTo>
                  <a:cubicBezTo>
                    <a:pt x="524" y="746"/>
                    <a:pt x="528" y="740"/>
                    <a:pt x="528" y="740"/>
                  </a:cubicBezTo>
                  <a:cubicBezTo>
                    <a:pt x="532" y="738"/>
                    <a:pt x="531" y="738"/>
                    <a:pt x="533" y="736"/>
                  </a:cubicBezTo>
                  <a:cubicBezTo>
                    <a:pt x="534" y="736"/>
                    <a:pt x="534" y="736"/>
                    <a:pt x="534" y="736"/>
                  </a:cubicBezTo>
                  <a:cubicBezTo>
                    <a:pt x="532" y="735"/>
                    <a:pt x="532" y="735"/>
                    <a:pt x="532" y="735"/>
                  </a:cubicBezTo>
                  <a:cubicBezTo>
                    <a:pt x="531" y="735"/>
                    <a:pt x="531" y="735"/>
                    <a:pt x="531" y="735"/>
                  </a:cubicBezTo>
                  <a:cubicBezTo>
                    <a:pt x="531" y="733"/>
                    <a:pt x="531" y="733"/>
                    <a:pt x="531" y="733"/>
                  </a:cubicBezTo>
                  <a:cubicBezTo>
                    <a:pt x="531" y="730"/>
                    <a:pt x="532" y="727"/>
                    <a:pt x="529" y="724"/>
                  </a:cubicBezTo>
                  <a:cubicBezTo>
                    <a:pt x="529" y="724"/>
                    <a:pt x="529" y="724"/>
                    <a:pt x="529" y="724"/>
                  </a:cubicBezTo>
                  <a:cubicBezTo>
                    <a:pt x="529" y="724"/>
                    <a:pt x="529" y="724"/>
                    <a:pt x="529" y="724"/>
                  </a:cubicBezTo>
                  <a:cubicBezTo>
                    <a:pt x="529" y="724"/>
                    <a:pt x="528" y="727"/>
                    <a:pt x="527" y="729"/>
                  </a:cubicBezTo>
                  <a:cubicBezTo>
                    <a:pt x="527" y="730"/>
                    <a:pt x="527" y="730"/>
                    <a:pt x="527" y="730"/>
                  </a:cubicBezTo>
                  <a:cubicBezTo>
                    <a:pt x="525" y="731"/>
                    <a:pt x="525" y="731"/>
                    <a:pt x="522" y="732"/>
                  </a:cubicBezTo>
                  <a:cubicBezTo>
                    <a:pt x="521" y="731"/>
                    <a:pt x="521" y="731"/>
                    <a:pt x="521" y="731"/>
                  </a:cubicBezTo>
                  <a:cubicBezTo>
                    <a:pt x="521" y="730"/>
                    <a:pt x="521" y="730"/>
                    <a:pt x="521" y="730"/>
                  </a:cubicBezTo>
                  <a:cubicBezTo>
                    <a:pt x="521" y="726"/>
                    <a:pt x="521" y="726"/>
                    <a:pt x="521" y="726"/>
                  </a:cubicBezTo>
                  <a:cubicBezTo>
                    <a:pt x="522" y="725"/>
                    <a:pt x="524" y="723"/>
                    <a:pt x="526" y="720"/>
                  </a:cubicBezTo>
                  <a:cubicBezTo>
                    <a:pt x="526" y="719"/>
                    <a:pt x="526" y="719"/>
                    <a:pt x="526" y="719"/>
                  </a:cubicBezTo>
                  <a:cubicBezTo>
                    <a:pt x="525" y="719"/>
                    <a:pt x="525" y="719"/>
                    <a:pt x="525" y="719"/>
                  </a:cubicBezTo>
                  <a:cubicBezTo>
                    <a:pt x="524" y="719"/>
                    <a:pt x="524" y="719"/>
                    <a:pt x="524" y="719"/>
                  </a:cubicBezTo>
                  <a:cubicBezTo>
                    <a:pt x="524" y="716"/>
                    <a:pt x="524" y="716"/>
                    <a:pt x="524" y="714"/>
                  </a:cubicBezTo>
                  <a:cubicBezTo>
                    <a:pt x="526" y="713"/>
                    <a:pt x="526" y="713"/>
                    <a:pt x="526" y="713"/>
                  </a:cubicBezTo>
                  <a:cubicBezTo>
                    <a:pt x="530" y="712"/>
                    <a:pt x="528" y="712"/>
                    <a:pt x="532" y="711"/>
                  </a:cubicBezTo>
                  <a:cubicBezTo>
                    <a:pt x="532" y="711"/>
                    <a:pt x="532" y="711"/>
                    <a:pt x="532" y="711"/>
                  </a:cubicBezTo>
                  <a:cubicBezTo>
                    <a:pt x="531" y="712"/>
                    <a:pt x="530" y="714"/>
                    <a:pt x="529" y="716"/>
                  </a:cubicBezTo>
                  <a:cubicBezTo>
                    <a:pt x="530" y="717"/>
                    <a:pt x="530" y="717"/>
                    <a:pt x="530" y="717"/>
                  </a:cubicBezTo>
                  <a:cubicBezTo>
                    <a:pt x="533" y="714"/>
                    <a:pt x="532" y="715"/>
                    <a:pt x="534" y="713"/>
                  </a:cubicBezTo>
                  <a:cubicBezTo>
                    <a:pt x="534" y="712"/>
                    <a:pt x="534" y="712"/>
                    <a:pt x="534" y="712"/>
                  </a:cubicBezTo>
                  <a:cubicBezTo>
                    <a:pt x="533" y="712"/>
                    <a:pt x="533" y="712"/>
                    <a:pt x="533" y="712"/>
                  </a:cubicBezTo>
                  <a:cubicBezTo>
                    <a:pt x="532" y="711"/>
                    <a:pt x="532" y="711"/>
                    <a:pt x="533" y="709"/>
                  </a:cubicBezTo>
                  <a:cubicBezTo>
                    <a:pt x="533" y="708"/>
                    <a:pt x="533" y="708"/>
                    <a:pt x="533" y="708"/>
                  </a:cubicBezTo>
                  <a:cubicBezTo>
                    <a:pt x="531" y="707"/>
                    <a:pt x="531" y="707"/>
                    <a:pt x="531" y="707"/>
                  </a:cubicBezTo>
                  <a:cubicBezTo>
                    <a:pt x="530" y="708"/>
                    <a:pt x="530" y="708"/>
                    <a:pt x="530" y="708"/>
                  </a:cubicBezTo>
                  <a:cubicBezTo>
                    <a:pt x="528" y="709"/>
                    <a:pt x="528" y="709"/>
                    <a:pt x="528" y="709"/>
                  </a:cubicBezTo>
                  <a:cubicBezTo>
                    <a:pt x="527" y="710"/>
                    <a:pt x="527" y="710"/>
                    <a:pt x="527" y="710"/>
                  </a:cubicBezTo>
                  <a:cubicBezTo>
                    <a:pt x="525" y="710"/>
                    <a:pt x="526" y="710"/>
                    <a:pt x="524" y="709"/>
                  </a:cubicBezTo>
                  <a:cubicBezTo>
                    <a:pt x="524" y="709"/>
                    <a:pt x="524" y="709"/>
                    <a:pt x="524" y="709"/>
                  </a:cubicBezTo>
                  <a:cubicBezTo>
                    <a:pt x="522" y="707"/>
                    <a:pt x="522" y="706"/>
                    <a:pt x="520" y="703"/>
                  </a:cubicBezTo>
                  <a:cubicBezTo>
                    <a:pt x="520" y="703"/>
                    <a:pt x="520" y="703"/>
                    <a:pt x="520" y="703"/>
                  </a:cubicBezTo>
                  <a:cubicBezTo>
                    <a:pt x="519" y="703"/>
                    <a:pt x="519" y="703"/>
                    <a:pt x="519" y="703"/>
                  </a:cubicBezTo>
                  <a:cubicBezTo>
                    <a:pt x="518" y="705"/>
                    <a:pt x="518" y="705"/>
                    <a:pt x="518" y="705"/>
                  </a:cubicBezTo>
                  <a:cubicBezTo>
                    <a:pt x="518" y="705"/>
                    <a:pt x="518" y="705"/>
                    <a:pt x="518" y="705"/>
                  </a:cubicBezTo>
                  <a:cubicBezTo>
                    <a:pt x="515" y="704"/>
                    <a:pt x="512" y="702"/>
                    <a:pt x="510" y="700"/>
                  </a:cubicBezTo>
                  <a:cubicBezTo>
                    <a:pt x="508" y="699"/>
                    <a:pt x="508" y="699"/>
                    <a:pt x="508" y="699"/>
                  </a:cubicBezTo>
                  <a:cubicBezTo>
                    <a:pt x="507" y="699"/>
                    <a:pt x="507" y="699"/>
                    <a:pt x="507" y="699"/>
                  </a:cubicBezTo>
                  <a:cubicBezTo>
                    <a:pt x="505" y="698"/>
                    <a:pt x="505" y="698"/>
                    <a:pt x="505" y="698"/>
                  </a:cubicBezTo>
                  <a:cubicBezTo>
                    <a:pt x="504" y="697"/>
                    <a:pt x="504" y="697"/>
                    <a:pt x="504" y="697"/>
                  </a:cubicBezTo>
                  <a:cubicBezTo>
                    <a:pt x="504" y="697"/>
                    <a:pt x="503" y="693"/>
                    <a:pt x="499" y="688"/>
                  </a:cubicBezTo>
                  <a:cubicBezTo>
                    <a:pt x="498" y="684"/>
                    <a:pt x="499" y="685"/>
                    <a:pt x="499" y="681"/>
                  </a:cubicBezTo>
                  <a:cubicBezTo>
                    <a:pt x="500" y="679"/>
                    <a:pt x="501" y="677"/>
                    <a:pt x="502" y="675"/>
                  </a:cubicBezTo>
                  <a:cubicBezTo>
                    <a:pt x="502" y="674"/>
                    <a:pt x="502" y="674"/>
                    <a:pt x="502" y="674"/>
                  </a:cubicBezTo>
                  <a:cubicBezTo>
                    <a:pt x="504" y="673"/>
                    <a:pt x="504" y="673"/>
                    <a:pt x="504" y="673"/>
                  </a:cubicBezTo>
                  <a:cubicBezTo>
                    <a:pt x="504" y="673"/>
                    <a:pt x="504" y="673"/>
                    <a:pt x="504" y="673"/>
                  </a:cubicBezTo>
                  <a:cubicBezTo>
                    <a:pt x="506" y="673"/>
                    <a:pt x="506" y="673"/>
                    <a:pt x="506" y="673"/>
                  </a:cubicBezTo>
                  <a:cubicBezTo>
                    <a:pt x="505" y="672"/>
                    <a:pt x="505" y="672"/>
                    <a:pt x="505" y="672"/>
                  </a:cubicBezTo>
                  <a:cubicBezTo>
                    <a:pt x="505" y="671"/>
                    <a:pt x="505" y="671"/>
                    <a:pt x="505" y="671"/>
                  </a:cubicBezTo>
                  <a:cubicBezTo>
                    <a:pt x="506" y="669"/>
                    <a:pt x="506" y="669"/>
                    <a:pt x="506" y="669"/>
                  </a:cubicBezTo>
                  <a:cubicBezTo>
                    <a:pt x="506" y="668"/>
                    <a:pt x="506" y="668"/>
                    <a:pt x="506" y="668"/>
                  </a:cubicBezTo>
                  <a:cubicBezTo>
                    <a:pt x="503" y="670"/>
                    <a:pt x="503" y="670"/>
                    <a:pt x="503" y="670"/>
                  </a:cubicBezTo>
                  <a:cubicBezTo>
                    <a:pt x="502" y="670"/>
                    <a:pt x="502" y="670"/>
                    <a:pt x="502" y="670"/>
                  </a:cubicBezTo>
                  <a:cubicBezTo>
                    <a:pt x="501" y="669"/>
                    <a:pt x="501" y="669"/>
                    <a:pt x="501" y="669"/>
                  </a:cubicBezTo>
                  <a:cubicBezTo>
                    <a:pt x="499" y="665"/>
                    <a:pt x="499" y="665"/>
                    <a:pt x="499" y="665"/>
                  </a:cubicBezTo>
                  <a:cubicBezTo>
                    <a:pt x="499" y="659"/>
                    <a:pt x="499" y="663"/>
                    <a:pt x="500" y="656"/>
                  </a:cubicBezTo>
                  <a:cubicBezTo>
                    <a:pt x="499" y="654"/>
                    <a:pt x="499" y="654"/>
                    <a:pt x="499" y="654"/>
                  </a:cubicBezTo>
                  <a:cubicBezTo>
                    <a:pt x="499" y="653"/>
                    <a:pt x="499" y="653"/>
                    <a:pt x="499" y="653"/>
                  </a:cubicBezTo>
                  <a:cubicBezTo>
                    <a:pt x="500" y="653"/>
                    <a:pt x="500" y="653"/>
                    <a:pt x="500" y="653"/>
                  </a:cubicBezTo>
                  <a:cubicBezTo>
                    <a:pt x="500" y="652"/>
                    <a:pt x="500" y="652"/>
                    <a:pt x="500" y="652"/>
                  </a:cubicBezTo>
                  <a:cubicBezTo>
                    <a:pt x="500" y="650"/>
                    <a:pt x="500" y="650"/>
                    <a:pt x="500" y="650"/>
                  </a:cubicBezTo>
                  <a:cubicBezTo>
                    <a:pt x="501" y="648"/>
                    <a:pt x="502" y="646"/>
                    <a:pt x="503" y="644"/>
                  </a:cubicBezTo>
                  <a:cubicBezTo>
                    <a:pt x="504" y="644"/>
                    <a:pt x="504" y="644"/>
                    <a:pt x="504" y="644"/>
                  </a:cubicBezTo>
                  <a:cubicBezTo>
                    <a:pt x="505" y="644"/>
                    <a:pt x="505" y="644"/>
                    <a:pt x="505" y="644"/>
                  </a:cubicBezTo>
                  <a:cubicBezTo>
                    <a:pt x="506" y="644"/>
                    <a:pt x="506" y="644"/>
                    <a:pt x="506" y="644"/>
                  </a:cubicBezTo>
                  <a:cubicBezTo>
                    <a:pt x="507" y="646"/>
                    <a:pt x="506" y="645"/>
                    <a:pt x="508" y="647"/>
                  </a:cubicBezTo>
                  <a:cubicBezTo>
                    <a:pt x="509" y="647"/>
                    <a:pt x="509" y="647"/>
                    <a:pt x="509" y="647"/>
                  </a:cubicBezTo>
                  <a:cubicBezTo>
                    <a:pt x="510" y="646"/>
                    <a:pt x="510" y="646"/>
                    <a:pt x="510" y="646"/>
                  </a:cubicBezTo>
                  <a:cubicBezTo>
                    <a:pt x="510" y="645"/>
                    <a:pt x="511" y="642"/>
                    <a:pt x="512" y="641"/>
                  </a:cubicBezTo>
                  <a:cubicBezTo>
                    <a:pt x="511" y="640"/>
                    <a:pt x="511" y="640"/>
                    <a:pt x="511" y="640"/>
                  </a:cubicBezTo>
                  <a:cubicBezTo>
                    <a:pt x="509" y="640"/>
                    <a:pt x="509" y="640"/>
                    <a:pt x="509" y="640"/>
                  </a:cubicBezTo>
                  <a:cubicBezTo>
                    <a:pt x="507" y="640"/>
                    <a:pt x="507" y="640"/>
                    <a:pt x="507" y="640"/>
                  </a:cubicBezTo>
                  <a:cubicBezTo>
                    <a:pt x="507" y="640"/>
                    <a:pt x="507" y="640"/>
                    <a:pt x="507" y="640"/>
                  </a:cubicBezTo>
                  <a:cubicBezTo>
                    <a:pt x="506" y="638"/>
                    <a:pt x="506" y="638"/>
                    <a:pt x="506" y="638"/>
                  </a:cubicBezTo>
                  <a:cubicBezTo>
                    <a:pt x="507" y="637"/>
                    <a:pt x="507" y="637"/>
                    <a:pt x="507" y="637"/>
                  </a:cubicBezTo>
                  <a:cubicBezTo>
                    <a:pt x="509" y="634"/>
                    <a:pt x="509" y="634"/>
                    <a:pt x="509" y="634"/>
                  </a:cubicBezTo>
                  <a:cubicBezTo>
                    <a:pt x="510" y="631"/>
                    <a:pt x="510" y="631"/>
                    <a:pt x="510" y="631"/>
                  </a:cubicBezTo>
                  <a:cubicBezTo>
                    <a:pt x="514" y="626"/>
                    <a:pt x="514" y="626"/>
                    <a:pt x="514" y="626"/>
                  </a:cubicBezTo>
                  <a:cubicBezTo>
                    <a:pt x="518" y="624"/>
                    <a:pt x="517" y="624"/>
                    <a:pt x="519" y="623"/>
                  </a:cubicBezTo>
                  <a:cubicBezTo>
                    <a:pt x="520" y="623"/>
                    <a:pt x="520" y="623"/>
                    <a:pt x="520" y="623"/>
                  </a:cubicBezTo>
                  <a:cubicBezTo>
                    <a:pt x="521" y="623"/>
                    <a:pt x="521" y="623"/>
                    <a:pt x="521" y="623"/>
                  </a:cubicBezTo>
                  <a:cubicBezTo>
                    <a:pt x="522" y="626"/>
                    <a:pt x="522" y="625"/>
                    <a:pt x="522" y="628"/>
                  </a:cubicBezTo>
                  <a:cubicBezTo>
                    <a:pt x="524" y="631"/>
                    <a:pt x="524" y="631"/>
                    <a:pt x="524" y="631"/>
                  </a:cubicBezTo>
                  <a:cubicBezTo>
                    <a:pt x="525" y="631"/>
                    <a:pt x="525" y="631"/>
                    <a:pt x="525" y="631"/>
                  </a:cubicBezTo>
                  <a:cubicBezTo>
                    <a:pt x="526" y="631"/>
                    <a:pt x="526" y="631"/>
                    <a:pt x="526" y="631"/>
                  </a:cubicBezTo>
                  <a:cubicBezTo>
                    <a:pt x="529" y="631"/>
                    <a:pt x="529" y="631"/>
                    <a:pt x="529" y="631"/>
                  </a:cubicBezTo>
                  <a:cubicBezTo>
                    <a:pt x="530" y="632"/>
                    <a:pt x="530" y="632"/>
                    <a:pt x="530" y="632"/>
                  </a:cubicBezTo>
                  <a:cubicBezTo>
                    <a:pt x="530" y="633"/>
                    <a:pt x="530" y="633"/>
                    <a:pt x="530" y="634"/>
                  </a:cubicBezTo>
                  <a:cubicBezTo>
                    <a:pt x="530" y="636"/>
                    <a:pt x="530" y="636"/>
                    <a:pt x="530" y="636"/>
                  </a:cubicBezTo>
                  <a:cubicBezTo>
                    <a:pt x="534" y="641"/>
                    <a:pt x="542" y="647"/>
                    <a:pt x="539" y="662"/>
                  </a:cubicBezTo>
                  <a:cubicBezTo>
                    <a:pt x="539" y="663"/>
                    <a:pt x="539" y="663"/>
                    <a:pt x="539" y="663"/>
                  </a:cubicBezTo>
                  <a:cubicBezTo>
                    <a:pt x="539" y="664"/>
                    <a:pt x="539" y="664"/>
                    <a:pt x="539" y="664"/>
                  </a:cubicBezTo>
                  <a:cubicBezTo>
                    <a:pt x="541" y="665"/>
                    <a:pt x="541" y="665"/>
                    <a:pt x="541" y="665"/>
                  </a:cubicBezTo>
                  <a:cubicBezTo>
                    <a:pt x="543" y="669"/>
                    <a:pt x="543" y="668"/>
                    <a:pt x="545" y="670"/>
                  </a:cubicBezTo>
                  <a:cubicBezTo>
                    <a:pt x="546" y="670"/>
                    <a:pt x="547" y="675"/>
                    <a:pt x="549" y="679"/>
                  </a:cubicBezTo>
                  <a:cubicBezTo>
                    <a:pt x="549" y="680"/>
                    <a:pt x="549" y="680"/>
                    <a:pt x="549" y="680"/>
                  </a:cubicBezTo>
                  <a:cubicBezTo>
                    <a:pt x="549" y="681"/>
                    <a:pt x="549" y="681"/>
                    <a:pt x="549" y="681"/>
                  </a:cubicBezTo>
                  <a:cubicBezTo>
                    <a:pt x="549" y="682"/>
                    <a:pt x="549" y="682"/>
                    <a:pt x="549" y="682"/>
                  </a:cubicBezTo>
                  <a:cubicBezTo>
                    <a:pt x="550" y="682"/>
                    <a:pt x="550" y="682"/>
                    <a:pt x="550" y="682"/>
                  </a:cubicBezTo>
                  <a:cubicBezTo>
                    <a:pt x="551" y="682"/>
                    <a:pt x="551" y="682"/>
                    <a:pt x="551" y="682"/>
                  </a:cubicBezTo>
                  <a:cubicBezTo>
                    <a:pt x="551" y="681"/>
                    <a:pt x="551" y="681"/>
                    <a:pt x="551" y="681"/>
                  </a:cubicBezTo>
                  <a:cubicBezTo>
                    <a:pt x="552" y="680"/>
                    <a:pt x="552" y="680"/>
                    <a:pt x="552" y="680"/>
                  </a:cubicBezTo>
                  <a:cubicBezTo>
                    <a:pt x="552" y="681"/>
                    <a:pt x="552" y="681"/>
                    <a:pt x="552" y="681"/>
                  </a:cubicBezTo>
                  <a:cubicBezTo>
                    <a:pt x="554" y="683"/>
                    <a:pt x="553" y="682"/>
                    <a:pt x="555" y="686"/>
                  </a:cubicBezTo>
                  <a:cubicBezTo>
                    <a:pt x="555" y="686"/>
                    <a:pt x="555" y="686"/>
                    <a:pt x="555" y="686"/>
                  </a:cubicBezTo>
                  <a:cubicBezTo>
                    <a:pt x="554" y="687"/>
                    <a:pt x="554" y="687"/>
                    <a:pt x="554" y="687"/>
                  </a:cubicBezTo>
                  <a:cubicBezTo>
                    <a:pt x="551" y="687"/>
                    <a:pt x="551" y="687"/>
                    <a:pt x="551" y="687"/>
                  </a:cubicBezTo>
                  <a:cubicBezTo>
                    <a:pt x="550" y="687"/>
                    <a:pt x="550" y="687"/>
                    <a:pt x="550" y="687"/>
                  </a:cubicBezTo>
                  <a:cubicBezTo>
                    <a:pt x="548" y="685"/>
                    <a:pt x="548" y="686"/>
                    <a:pt x="547" y="684"/>
                  </a:cubicBezTo>
                  <a:cubicBezTo>
                    <a:pt x="546" y="684"/>
                    <a:pt x="546" y="684"/>
                    <a:pt x="546" y="684"/>
                  </a:cubicBezTo>
                  <a:cubicBezTo>
                    <a:pt x="545" y="687"/>
                    <a:pt x="546" y="684"/>
                    <a:pt x="544" y="688"/>
                  </a:cubicBezTo>
                  <a:cubicBezTo>
                    <a:pt x="545" y="689"/>
                    <a:pt x="545" y="689"/>
                    <a:pt x="545" y="689"/>
                  </a:cubicBezTo>
                  <a:cubicBezTo>
                    <a:pt x="548" y="689"/>
                    <a:pt x="548" y="689"/>
                    <a:pt x="548" y="689"/>
                  </a:cubicBezTo>
                  <a:cubicBezTo>
                    <a:pt x="549" y="689"/>
                    <a:pt x="549" y="689"/>
                    <a:pt x="549" y="689"/>
                  </a:cubicBezTo>
                  <a:cubicBezTo>
                    <a:pt x="550" y="690"/>
                    <a:pt x="550" y="690"/>
                    <a:pt x="550" y="690"/>
                  </a:cubicBezTo>
                  <a:cubicBezTo>
                    <a:pt x="548" y="694"/>
                    <a:pt x="543" y="699"/>
                    <a:pt x="540" y="702"/>
                  </a:cubicBezTo>
                  <a:cubicBezTo>
                    <a:pt x="540" y="703"/>
                    <a:pt x="540" y="703"/>
                    <a:pt x="540" y="703"/>
                  </a:cubicBezTo>
                  <a:cubicBezTo>
                    <a:pt x="541" y="703"/>
                    <a:pt x="541" y="703"/>
                    <a:pt x="541" y="703"/>
                  </a:cubicBezTo>
                  <a:cubicBezTo>
                    <a:pt x="543" y="703"/>
                    <a:pt x="543" y="703"/>
                    <a:pt x="543" y="703"/>
                  </a:cubicBezTo>
                  <a:cubicBezTo>
                    <a:pt x="544" y="702"/>
                    <a:pt x="544" y="702"/>
                    <a:pt x="544" y="702"/>
                  </a:cubicBezTo>
                  <a:cubicBezTo>
                    <a:pt x="546" y="702"/>
                    <a:pt x="546" y="702"/>
                    <a:pt x="546" y="702"/>
                  </a:cubicBezTo>
                  <a:cubicBezTo>
                    <a:pt x="547" y="703"/>
                    <a:pt x="547" y="703"/>
                    <a:pt x="547" y="703"/>
                  </a:cubicBezTo>
                  <a:cubicBezTo>
                    <a:pt x="547" y="704"/>
                    <a:pt x="547" y="704"/>
                    <a:pt x="547" y="704"/>
                  </a:cubicBezTo>
                  <a:cubicBezTo>
                    <a:pt x="547" y="705"/>
                    <a:pt x="547" y="705"/>
                    <a:pt x="547" y="705"/>
                  </a:cubicBezTo>
                  <a:cubicBezTo>
                    <a:pt x="551" y="707"/>
                    <a:pt x="551" y="707"/>
                    <a:pt x="551" y="707"/>
                  </a:cubicBezTo>
                  <a:cubicBezTo>
                    <a:pt x="553" y="706"/>
                    <a:pt x="553" y="706"/>
                    <a:pt x="553" y="706"/>
                  </a:cubicBezTo>
                  <a:cubicBezTo>
                    <a:pt x="555" y="704"/>
                    <a:pt x="555" y="704"/>
                    <a:pt x="557" y="703"/>
                  </a:cubicBezTo>
                  <a:cubicBezTo>
                    <a:pt x="559" y="703"/>
                    <a:pt x="559" y="703"/>
                    <a:pt x="559" y="703"/>
                  </a:cubicBezTo>
                  <a:cubicBezTo>
                    <a:pt x="559" y="703"/>
                    <a:pt x="559" y="703"/>
                    <a:pt x="559" y="703"/>
                  </a:cubicBezTo>
                  <a:cubicBezTo>
                    <a:pt x="559" y="704"/>
                    <a:pt x="559" y="704"/>
                    <a:pt x="559" y="704"/>
                  </a:cubicBezTo>
                  <a:cubicBezTo>
                    <a:pt x="557" y="706"/>
                    <a:pt x="558" y="705"/>
                    <a:pt x="556" y="707"/>
                  </a:cubicBezTo>
                  <a:cubicBezTo>
                    <a:pt x="556" y="707"/>
                    <a:pt x="556" y="707"/>
                    <a:pt x="556" y="707"/>
                  </a:cubicBezTo>
                  <a:cubicBezTo>
                    <a:pt x="558" y="706"/>
                    <a:pt x="558" y="706"/>
                    <a:pt x="558" y="706"/>
                  </a:cubicBezTo>
                  <a:cubicBezTo>
                    <a:pt x="563" y="708"/>
                    <a:pt x="562" y="707"/>
                    <a:pt x="563" y="708"/>
                  </a:cubicBezTo>
                  <a:cubicBezTo>
                    <a:pt x="565" y="707"/>
                    <a:pt x="565" y="707"/>
                    <a:pt x="565" y="707"/>
                  </a:cubicBezTo>
                  <a:cubicBezTo>
                    <a:pt x="566" y="708"/>
                    <a:pt x="566" y="708"/>
                    <a:pt x="566" y="708"/>
                  </a:cubicBezTo>
                  <a:cubicBezTo>
                    <a:pt x="567" y="709"/>
                    <a:pt x="567" y="709"/>
                    <a:pt x="567" y="709"/>
                  </a:cubicBezTo>
                  <a:cubicBezTo>
                    <a:pt x="568" y="709"/>
                    <a:pt x="568" y="709"/>
                    <a:pt x="568" y="709"/>
                  </a:cubicBezTo>
                  <a:cubicBezTo>
                    <a:pt x="566" y="710"/>
                    <a:pt x="566" y="710"/>
                    <a:pt x="566" y="710"/>
                  </a:cubicBezTo>
                  <a:cubicBezTo>
                    <a:pt x="565" y="710"/>
                    <a:pt x="565" y="710"/>
                    <a:pt x="565" y="710"/>
                  </a:cubicBezTo>
                  <a:cubicBezTo>
                    <a:pt x="565" y="710"/>
                    <a:pt x="565" y="710"/>
                    <a:pt x="565" y="710"/>
                  </a:cubicBezTo>
                  <a:cubicBezTo>
                    <a:pt x="563" y="712"/>
                    <a:pt x="563" y="712"/>
                    <a:pt x="563" y="715"/>
                  </a:cubicBezTo>
                  <a:cubicBezTo>
                    <a:pt x="562" y="715"/>
                    <a:pt x="562" y="715"/>
                    <a:pt x="562" y="715"/>
                  </a:cubicBezTo>
                  <a:cubicBezTo>
                    <a:pt x="561" y="715"/>
                    <a:pt x="561" y="715"/>
                    <a:pt x="561" y="715"/>
                  </a:cubicBezTo>
                  <a:cubicBezTo>
                    <a:pt x="560" y="714"/>
                    <a:pt x="560" y="714"/>
                    <a:pt x="560" y="714"/>
                  </a:cubicBezTo>
                  <a:cubicBezTo>
                    <a:pt x="561" y="714"/>
                    <a:pt x="561" y="714"/>
                    <a:pt x="561" y="714"/>
                  </a:cubicBezTo>
                  <a:cubicBezTo>
                    <a:pt x="560" y="714"/>
                    <a:pt x="560" y="714"/>
                    <a:pt x="560" y="714"/>
                  </a:cubicBezTo>
                  <a:cubicBezTo>
                    <a:pt x="559" y="714"/>
                    <a:pt x="559" y="714"/>
                    <a:pt x="559" y="714"/>
                  </a:cubicBezTo>
                  <a:cubicBezTo>
                    <a:pt x="559" y="714"/>
                    <a:pt x="559" y="714"/>
                    <a:pt x="559" y="714"/>
                  </a:cubicBezTo>
                  <a:cubicBezTo>
                    <a:pt x="558" y="715"/>
                    <a:pt x="558" y="715"/>
                    <a:pt x="558" y="715"/>
                  </a:cubicBezTo>
                  <a:cubicBezTo>
                    <a:pt x="564" y="720"/>
                    <a:pt x="564" y="720"/>
                    <a:pt x="564" y="720"/>
                  </a:cubicBezTo>
                  <a:cubicBezTo>
                    <a:pt x="566" y="727"/>
                    <a:pt x="566" y="726"/>
                    <a:pt x="567" y="727"/>
                  </a:cubicBezTo>
                  <a:cubicBezTo>
                    <a:pt x="567" y="728"/>
                    <a:pt x="567" y="728"/>
                    <a:pt x="567" y="728"/>
                  </a:cubicBezTo>
                  <a:cubicBezTo>
                    <a:pt x="566" y="729"/>
                    <a:pt x="566" y="729"/>
                    <a:pt x="566" y="729"/>
                  </a:cubicBezTo>
                  <a:cubicBezTo>
                    <a:pt x="566" y="735"/>
                    <a:pt x="567" y="729"/>
                    <a:pt x="566" y="740"/>
                  </a:cubicBezTo>
                  <a:cubicBezTo>
                    <a:pt x="566" y="741"/>
                    <a:pt x="566" y="741"/>
                    <a:pt x="566" y="741"/>
                  </a:cubicBezTo>
                  <a:cubicBezTo>
                    <a:pt x="568" y="742"/>
                    <a:pt x="568" y="742"/>
                    <a:pt x="568" y="742"/>
                  </a:cubicBezTo>
                  <a:cubicBezTo>
                    <a:pt x="568" y="744"/>
                    <a:pt x="568" y="744"/>
                    <a:pt x="568" y="744"/>
                  </a:cubicBezTo>
                  <a:cubicBezTo>
                    <a:pt x="569" y="744"/>
                    <a:pt x="569" y="744"/>
                    <a:pt x="569" y="744"/>
                  </a:cubicBezTo>
                  <a:cubicBezTo>
                    <a:pt x="569" y="746"/>
                    <a:pt x="569" y="745"/>
                    <a:pt x="569" y="746"/>
                  </a:cubicBezTo>
                  <a:cubicBezTo>
                    <a:pt x="570" y="747"/>
                    <a:pt x="570" y="747"/>
                    <a:pt x="570" y="747"/>
                  </a:cubicBezTo>
                  <a:cubicBezTo>
                    <a:pt x="570" y="746"/>
                    <a:pt x="570" y="746"/>
                    <a:pt x="570" y="746"/>
                  </a:cubicBezTo>
                  <a:cubicBezTo>
                    <a:pt x="571" y="743"/>
                    <a:pt x="573" y="742"/>
                    <a:pt x="574" y="738"/>
                  </a:cubicBezTo>
                  <a:cubicBezTo>
                    <a:pt x="573" y="737"/>
                    <a:pt x="576" y="725"/>
                    <a:pt x="576" y="723"/>
                  </a:cubicBezTo>
                  <a:cubicBezTo>
                    <a:pt x="577" y="721"/>
                    <a:pt x="577" y="722"/>
                    <a:pt x="580" y="717"/>
                  </a:cubicBezTo>
                  <a:cubicBezTo>
                    <a:pt x="580" y="716"/>
                    <a:pt x="580" y="716"/>
                    <a:pt x="580" y="716"/>
                  </a:cubicBezTo>
                  <a:cubicBezTo>
                    <a:pt x="581" y="715"/>
                    <a:pt x="581" y="715"/>
                    <a:pt x="581" y="715"/>
                  </a:cubicBezTo>
                  <a:cubicBezTo>
                    <a:pt x="583" y="715"/>
                    <a:pt x="583" y="715"/>
                    <a:pt x="583" y="715"/>
                  </a:cubicBezTo>
                  <a:cubicBezTo>
                    <a:pt x="583" y="715"/>
                    <a:pt x="594" y="729"/>
                    <a:pt x="594" y="730"/>
                  </a:cubicBezTo>
                  <a:cubicBezTo>
                    <a:pt x="595" y="734"/>
                    <a:pt x="596" y="739"/>
                    <a:pt x="597" y="741"/>
                  </a:cubicBezTo>
                  <a:cubicBezTo>
                    <a:pt x="597" y="743"/>
                    <a:pt x="597" y="744"/>
                    <a:pt x="596" y="746"/>
                  </a:cubicBezTo>
                  <a:cubicBezTo>
                    <a:pt x="596" y="747"/>
                    <a:pt x="596" y="747"/>
                    <a:pt x="596" y="747"/>
                  </a:cubicBezTo>
                  <a:cubicBezTo>
                    <a:pt x="595" y="747"/>
                    <a:pt x="595" y="747"/>
                    <a:pt x="595" y="747"/>
                  </a:cubicBezTo>
                  <a:cubicBezTo>
                    <a:pt x="593" y="747"/>
                    <a:pt x="593" y="747"/>
                    <a:pt x="593" y="747"/>
                  </a:cubicBezTo>
                  <a:cubicBezTo>
                    <a:pt x="593" y="746"/>
                    <a:pt x="593" y="746"/>
                    <a:pt x="593" y="746"/>
                  </a:cubicBezTo>
                  <a:cubicBezTo>
                    <a:pt x="592" y="744"/>
                    <a:pt x="592" y="744"/>
                    <a:pt x="592" y="744"/>
                  </a:cubicBezTo>
                  <a:cubicBezTo>
                    <a:pt x="592" y="744"/>
                    <a:pt x="592" y="744"/>
                    <a:pt x="592" y="744"/>
                  </a:cubicBezTo>
                  <a:cubicBezTo>
                    <a:pt x="591" y="746"/>
                    <a:pt x="591" y="746"/>
                    <a:pt x="591" y="746"/>
                  </a:cubicBezTo>
                  <a:cubicBezTo>
                    <a:pt x="591" y="746"/>
                    <a:pt x="591" y="746"/>
                    <a:pt x="591" y="746"/>
                  </a:cubicBezTo>
                  <a:cubicBezTo>
                    <a:pt x="592" y="757"/>
                    <a:pt x="588" y="755"/>
                    <a:pt x="600" y="773"/>
                  </a:cubicBezTo>
                  <a:cubicBezTo>
                    <a:pt x="601" y="775"/>
                    <a:pt x="601" y="777"/>
                    <a:pt x="602" y="778"/>
                  </a:cubicBezTo>
                  <a:cubicBezTo>
                    <a:pt x="602" y="778"/>
                    <a:pt x="602" y="778"/>
                    <a:pt x="602" y="778"/>
                  </a:cubicBezTo>
                  <a:cubicBezTo>
                    <a:pt x="602" y="779"/>
                    <a:pt x="602" y="779"/>
                    <a:pt x="602" y="779"/>
                  </a:cubicBezTo>
                  <a:cubicBezTo>
                    <a:pt x="603" y="778"/>
                    <a:pt x="603" y="778"/>
                    <a:pt x="603" y="778"/>
                  </a:cubicBezTo>
                  <a:cubicBezTo>
                    <a:pt x="605" y="775"/>
                    <a:pt x="606" y="774"/>
                    <a:pt x="608" y="772"/>
                  </a:cubicBezTo>
                  <a:cubicBezTo>
                    <a:pt x="609" y="772"/>
                    <a:pt x="609" y="772"/>
                    <a:pt x="609" y="772"/>
                  </a:cubicBezTo>
                  <a:cubicBezTo>
                    <a:pt x="610" y="771"/>
                    <a:pt x="610" y="771"/>
                    <a:pt x="611" y="770"/>
                  </a:cubicBezTo>
                  <a:cubicBezTo>
                    <a:pt x="612" y="764"/>
                    <a:pt x="609" y="765"/>
                    <a:pt x="617" y="753"/>
                  </a:cubicBezTo>
                  <a:cubicBezTo>
                    <a:pt x="618" y="752"/>
                    <a:pt x="619" y="746"/>
                    <a:pt x="620" y="744"/>
                  </a:cubicBezTo>
                  <a:cubicBezTo>
                    <a:pt x="621" y="736"/>
                    <a:pt x="620" y="740"/>
                    <a:pt x="620" y="735"/>
                  </a:cubicBezTo>
                  <a:cubicBezTo>
                    <a:pt x="621" y="733"/>
                    <a:pt x="621" y="733"/>
                    <a:pt x="622" y="732"/>
                  </a:cubicBezTo>
                  <a:cubicBezTo>
                    <a:pt x="623" y="731"/>
                    <a:pt x="623" y="731"/>
                    <a:pt x="623" y="731"/>
                  </a:cubicBezTo>
                  <a:cubicBezTo>
                    <a:pt x="623" y="731"/>
                    <a:pt x="623" y="731"/>
                    <a:pt x="623" y="731"/>
                  </a:cubicBezTo>
                  <a:cubicBezTo>
                    <a:pt x="624" y="731"/>
                    <a:pt x="624" y="731"/>
                    <a:pt x="624" y="731"/>
                  </a:cubicBezTo>
                  <a:cubicBezTo>
                    <a:pt x="625" y="732"/>
                    <a:pt x="625" y="732"/>
                    <a:pt x="625" y="732"/>
                  </a:cubicBezTo>
                  <a:cubicBezTo>
                    <a:pt x="625" y="732"/>
                    <a:pt x="625" y="732"/>
                    <a:pt x="625" y="732"/>
                  </a:cubicBezTo>
                  <a:cubicBezTo>
                    <a:pt x="630" y="731"/>
                    <a:pt x="630" y="731"/>
                    <a:pt x="630" y="731"/>
                  </a:cubicBezTo>
                  <a:cubicBezTo>
                    <a:pt x="630" y="730"/>
                    <a:pt x="630" y="730"/>
                    <a:pt x="630" y="730"/>
                  </a:cubicBezTo>
                  <a:cubicBezTo>
                    <a:pt x="627" y="729"/>
                    <a:pt x="627" y="729"/>
                    <a:pt x="627" y="729"/>
                  </a:cubicBezTo>
                  <a:cubicBezTo>
                    <a:pt x="627" y="728"/>
                    <a:pt x="627" y="728"/>
                    <a:pt x="627" y="727"/>
                  </a:cubicBezTo>
                  <a:cubicBezTo>
                    <a:pt x="628" y="725"/>
                    <a:pt x="628" y="725"/>
                    <a:pt x="628" y="725"/>
                  </a:cubicBezTo>
                  <a:cubicBezTo>
                    <a:pt x="629" y="725"/>
                    <a:pt x="629" y="725"/>
                    <a:pt x="629" y="725"/>
                  </a:cubicBezTo>
                  <a:cubicBezTo>
                    <a:pt x="630" y="724"/>
                    <a:pt x="630" y="723"/>
                    <a:pt x="630" y="721"/>
                  </a:cubicBezTo>
                  <a:cubicBezTo>
                    <a:pt x="630" y="721"/>
                    <a:pt x="630" y="721"/>
                    <a:pt x="630" y="721"/>
                  </a:cubicBezTo>
                  <a:cubicBezTo>
                    <a:pt x="627" y="718"/>
                    <a:pt x="627" y="718"/>
                    <a:pt x="627" y="718"/>
                  </a:cubicBezTo>
                  <a:cubicBezTo>
                    <a:pt x="626" y="719"/>
                    <a:pt x="626" y="719"/>
                    <a:pt x="626" y="719"/>
                  </a:cubicBezTo>
                  <a:cubicBezTo>
                    <a:pt x="625" y="718"/>
                    <a:pt x="625" y="718"/>
                    <a:pt x="625" y="718"/>
                  </a:cubicBezTo>
                  <a:cubicBezTo>
                    <a:pt x="624" y="716"/>
                    <a:pt x="624" y="716"/>
                    <a:pt x="624" y="716"/>
                  </a:cubicBezTo>
                  <a:cubicBezTo>
                    <a:pt x="624" y="714"/>
                    <a:pt x="623" y="712"/>
                    <a:pt x="624" y="710"/>
                  </a:cubicBezTo>
                  <a:cubicBezTo>
                    <a:pt x="624" y="708"/>
                    <a:pt x="624" y="709"/>
                    <a:pt x="623" y="707"/>
                  </a:cubicBezTo>
                  <a:cubicBezTo>
                    <a:pt x="624" y="706"/>
                    <a:pt x="624" y="706"/>
                    <a:pt x="624" y="706"/>
                  </a:cubicBezTo>
                  <a:cubicBezTo>
                    <a:pt x="624" y="705"/>
                    <a:pt x="624" y="705"/>
                    <a:pt x="624" y="705"/>
                  </a:cubicBezTo>
                  <a:cubicBezTo>
                    <a:pt x="623" y="704"/>
                    <a:pt x="623" y="704"/>
                    <a:pt x="623" y="703"/>
                  </a:cubicBezTo>
                  <a:cubicBezTo>
                    <a:pt x="623" y="702"/>
                    <a:pt x="623" y="700"/>
                    <a:pt x="623" y="699"/>
                  </a:cubicBezTo>
                  <a:cubicBezTo>
                    <a:pt x="623" y="698"/>
                    <a:pt x="623" y="698"/>
                    <a:pt x="623" y="698"/>
                  </a:cubicBezTo>
                  <a:cubicBezTo>
                    <a:pt x="622" y="697"/>
                    <a:pt x="622" y="697"/>
                    <a:pt x="622" y="697"/>
                  </a:cubicBezTo>
                  <a:cubicBezTo>
                    <a:pt x="623" y="697"/>
                    <a:pt x="623" y="697"/>
                    <a:pt x="623" y="697"/>
                  </a:cubicBezTo>
                  <a:cubicBezTo>
                    <a:pt x="624" y="697"/>
                    <a:pt x="624" y="697"/>
                    <a:pt x="624" y="697"/>
                  </a:cubicBezTo>
                  <a:cubicBezTo>
                    <a:pt x="625" y="697"/>
                    <a:pt x="625" y="697"/>
                    <a:pt x="625" y="697"/>
                  </a:cubicBezTo>
                  <a:cubicBezTo>
                    <a:pt x="626" y="698"/>
                    <a:pt x="626" y="698"/>
                    <a:pt x="626" y="698"/>
                  </a:cubicBezTo>
                  <a:cubicBezTo>
                    <a:pt x="628" y="698"/>
                    <a:pt x="628" y="698"/>
                    <a:pt x="628" y="698"/>
                  </a:cubicBezTo>
                  <a:cubicBezTo>
                    <a:pt x="631" y="697"/>
                    <a:pt x="630" y="697"/>
                    <a:pt x="632" y="697"/>
                  </a:cubicBezTo>
                  <a:cubicBezTo>
                    <a:pt x="634" y="697"/>
                    <a:pt x="636" y="697"/>
                    <a:pt x="637" y="697"/>
                  </a:cubicBezTo>
                  <a:cubicBezTo>
                    <a:pt x="641" y="701"/>
                    <a:pt x="640" y="700"/>
                    <a:pt x="643" y="701"/>
                  </a:cubicBezTo>
                  <a:cubicBezTo>
                    <a:pt x="643" y="701"/>
                    <a:pt x="655" y="702"/>
                    <a:pt x="655" y="702"/>
                  </a:cubicBezTo>
                  <a:cubicBezTo>
                    <a:pt x="658" y="703"/>
                    <a:pt x="658" y="703"/>
                    <a:pt x="658" y="703"/>
                  </a:cubicBezTo>
                  <a:cubicBezTo>
                    <a:pt x="658" y="705"/>
                    <a:pt x="658" y="705"/>
                    <a:pt x="658" y="705"/>
                  </a:cubicBezTo>
                  <a:cubicBezTo>
                    <a:pt x="657" y="707"/>
                    <a:pt x="657" y="707"/>
                    <a:pt x="657" y="707"/>
                  </a:cubicBezTo>
                  <a:cubicBezTo>
                    <a:pt x="655" y="707"/>
                    <a:pt x="655" y="707"/>
                    <a:pt x="654" y="708"/>
                  </a:cubicBezTo>
                  <a:cubicBezTo>
                    <a:pt x="655" y="709"/>
                    <a:pt x="655" y="709"/>
                    <a:pt x="655" y="709"/>
                  </a:cubicBezTo>
                  <a:cubicBezTo>
                    <a:pt x="659" y="711"/>
                    <a:pt x="659" y="711"/>
                    <a:pt x="659" y="711"/>
                  </a:cubicBezTo>
                  <a:cubicBezTo>
                    <a:pt x="659" y="713"/>
                    <a:pt x="659" y="713"/>
                    <a:pt x="660" y="714"/>
                  </a:cubicBezTo>
                  <a:cubicBezTo>
                    <a:pt x="659" y="715"/>
                    <a:pt x="659" y="715"/>
                    <a:pt x="659" y="715"/>
                  </a:cubicBezTo>
                  <a:cubicBezTo>
                    <a:pt x="660" y="716"/>
                    <a:pt x="660" y="716"/>
                    <a:pt x="660" y="716"/>
                  </a:cubicBezTo>
                  <a:cubicBezTo>
                    <a:pt x="660" y="716"/>
                    <a:pt x="660" y="716"/>
                    <a:pt x="660" y="716"/>
                  </a:cubicBezTo>
                  <a:cubicBezTo>
                    <a:pt x="663" y="715"/>
                    <a:pt x="663" y="715"/>
                    <a:pt x="663" y="715"/>
                  </a:cubicBezTo>
                  <a:cubicBezTo>
                    <a:pt x="665" y="716"/>
                    <a:pt x="664" y="715"/>
                    <a:pt x="669" y="717"/>
                  </a:cubicBezTo>
                  <a:cubicBezTo>
                    <a:pt x="669" y="718"/>
                    <a:pt x="669" y="718"/>
                    <a:pt x="669" y="718"/>
                  </a:cubicBezTo>
                  <a:cubicBezTo>
                    <a:pt x="670" y="719"/>
                    <a:pt x="670" y="719"/>
                    <a:pt x="670" y="719"/>
                  </a:cubicBezTo>
                  <a:cubicBezTo>
                    <a:pt x="670" y="720"/>
                    <a:pt x="670" y="720"/>
                    <a:pt x="670" y="720"/>
                  </a:cubicBezTo>
                  <a:cubicBezTo>
                    <a:pt x="665" y="725"/>
                    <a:pt x="666" y="724"/>
                    <a:pt x="663" y="727"/>
                  </a:cubicBezTo>
                  <a:cubicBezTo>
                    <a:pt x="663" y="727"/>
                    <a:pt x="663" y="727"/>
                    <a:pt x="663" y="727"/>
                  </a:cubicBezTo>
                  <a:cubicBezTo>
                    <a:pt x="665" y="727"/>
                    <a:pt x="667" y="727"/>
                    <a:pt x="669" y="728"/>
                  </a:cubicBezTo>
                  <a:cubicBezTo>
                    <a:pt x="670" y="729"/>
                    <a:pt x="669" y="729"/>
                    <a:pt x="670" y="731"/>
                  </a:cubicBezTo>
                  <a:cubicBezTo>
                    <a:pt x="670" y="732"/>
                    <a:pt x="671" y="732"/>
                    <a:pt x="670" y="734"/>
                  </a:cubicBezTo>
                  <a:cubicBezTo>
                    <a:pt x="664" y="741"/>
                    <a:pt x="667" y="737"/>
                    <a:pt x="663" y="740"/>
                  </a:cubicBezTo>
                  <a:cubicBezTo>
                    <a:pt x="662" y="740"/>
                    <a:pt x="662" y="740"/>
                    <a:pt x="662" y="740"/>
                  </a:cubicBezTo>
                  <a:cubicBezTo>
                    <a:pt x="661" y="739"/>
                    <a:pt x="661" y="739"/>
                    <a:pt x="661" y="739"/>
                  </a:cubicBezTo>
                  <a:cubicBezTo>
                    <a:pt x="660" y="739"/>
                    <a:pt x="660" y="739"/>
                    <a:pt x="660" y="739"/>
                  </a:cubicBezTo>
                  <a:cubicBezTo>
                    <a:pt x="658" y="740"/>
                    <a:pt x="658" y="740"/>
                    <a:pt x="658" y="740"/>
                  </a:cubicBezTo>
                  <a:cubicBezTo>
                    <a:pt x="656" y="740"/>
                    <a:pt x="656" y="740"/>
                    <a:pt x="656" y="740"/>
                  </a:cubicBezTo>
                  <a:cubicBezTo>
                    <a:pt x="656" y="740"/>
                    <a:pt x="656" y="740"/>
                    <a:pt x="656" y="740"/>
                  </a:cubicBezTo>
                  <a:cubicBezTo>
                    <a:pt x="656" y="741"/>
                    <a:pt x="656" y="741"/>
                    <a:pt x="656" y="741"/>
                  </a:cubicBezTo>
                  <a:cubicBezTo>
                    <a:pt x="657" y="742"/>
                    <a:pt x="657" y="743"/>
                    <a:pt x="657" y="744"/>
                  </a:cubicBezTo>
                  <a:cubicBezTo>
                    <a:pt x="658" y="744"/>
                    <a:pt x="658" y="744"/>
                    <a:pt x="658" y="744"/>
                  </a:cubicBezTo>
                  <a:cubicBezTo>
                    <a:pt x="657" y="745"/>
                    <a:pt x="657" y="745"/>
                    <a:pt x="657" y="745"/>
                  </a:cubicBezTo>
                  <a:cubicBezTo>
                    <a:pt x="657" y="745"/>
                    <a:pt x="657" y="745"/>
                    <a:pt x="657" y="745"/>
                  </a:cubicBezTo>
                  <a:cubicBezTo>
                    <a:pt x="658" y="746"/>
                    <a:pt x="658" y="746"/>
                    <a:pt x="658" y="746"/>
                  </a:cubicBezTo>
                  <a:cubicBezTo>
                    <a:pt x="660" y="750"/>
                    <a:pt x="660" y="750"/>
                    <a:pt x="660" y="750"/>
                  </a:cubicBezTo>
                  <a:cubicBezTo>
                    <a:pt x="660" y="750"/>
                    <a:pt x="660" y="750"/>
                    <a:pt x="660" y="750"/>
                  </a:cubicBezTo>
                  <a:cubicBezTo>
                    <a:pt x="660" y="750"/>
                    <a:pt x="660" y="750"/>
                    <a:pt x="660" y="750"/>
                  </a:cubicBezTo>
                  <a:cubicBezTo>
                    <a:pt x="661" y="749"/>
                    <a:pt x="661" y="749"/>
                    <a:pt x="662" y="748"/>
                  </a:cubicBezTo>
                  <a:cubicBezTo>
                    <a:pt x="662" y="748"/>
                    <a:pt x="662" y="748"/>
                    <a:pt x="662" y="748"/>
                  </a:cubicBezTo>
                  <a:cubicBezTo>
                    <a:pt x="662" y="752"/>
                    <a:pt x="660" y="752"/>
                    <a:pt x="661" y="756"/>
                  </a:cubicBezTo>
                  <a:cubicBezTo>
                    <a:pt x="665" y="765"/>
                    <a:pt x="669" y="764"/>
                    <a:pt x="670" y="770"/>
                  </a:cubicBezTo>
                  <a:cubicBezTo>
                    <a:pt x="670" y="772"/>
                    <a:pt x="669" y="780"/>
                    <a:pt x="668" y="782"/>
                  </a:cubicBezTo>
                  <a:cubicBezTo>
                    <a:pt x="666" y="784"/>
                    <a:pt x="666" y="784"/>
                    <a:pt x="666" y="784"/>
                  </a:cubicBezTo>
                  <a:cubicBezTo>
                    <a:pt x="665" y="784"/>
                    <a:pt x="665" y="784"/>
                    <a:pt x="665" y="784"/>
                  </a:cubicBezTo>
                  <a:cubicBezTo>
                    <a:pt x="663" y="784"/>
                    <a:pt x="663" y="784"/>
                    <a:pt x="663" y="784"/>
                  </a:cubicBezTo>
                  <a:cubicBezTo>
                    <a:pt x="663" y="784"/>
                    <a:pt x="663" y="784"/>
                    <a:pt x="663" y="784"/>
                  </a:cubicBezTo>
                  <a:cubicBezTo>
                    <a:pt x="659" y="791"/>
                    <a:pt x="661" y="790"/>
                    <a:pt x="658" y="792"/>
                  </a:cubicBezTo>
                  <a:cubicBezTo>
                    <a:pt x="656" y="794"/>
                    <a:pt x="656" y="794"/>
                    <a:pt x="655" y="795"/>
                  </a:cubicBezTo>
                  <a:cubicBezTo>
                    <a:pt x="651" y="796"/>
                    <a:pt x="651" y="796"/>
                    <a:pt x="651" y="796"/>
                  </a:cubicBezTo>
                  <a:cubicBezTo>
                    <a:pt x="650" y="798"/>
                    <a:pt x="649" y="799"/>
                    <a:pt x="647" y="801"/>
                  </a:cubicBezTo>
                  <a:cubicBezTo>
                    <a:pt x="646" y="801"/>
                    <a:pt x="646" y="801"/>
                    <a:pt x="646" y="801"/>
                  </a:cubicBezTo>
                  <a:cubicBezTo>
                    <a:pt x="645" y="801"/>
                    <a:pt x="645" y="801"/>
                    <a:pt x="645" y="801"/>
                  </a:cubicBezTo>
                  <a:cubicBezTo>
                    <a:pt x="644" y="801"/>
                    <a:pt x="644" y="801"/>
                    <a:pt x="644" y="801"/>
                  </a:cubicBezTo>
                  <a:cubicBezTo>
                    <a:pt x="644" y="798"/>
                    <a:pt x="641" y="793"/>
                    <a:pt x="640" y="791"/>
                  </a:cubicBezTo>
                  <a:cubicBezTo>
                    <a:pt x="639" y="791"/>
                    <a:pt x="639" y="791"/>
                    <a:pt x="639" y="791"/>
                  </a:cubicBezTo>
                  <a:cubicBezTo>
                    <a:pt x="638" y="791"/>
                    <a:pt x="638" y="791"/>
                    <a:pt x="638" y="791"/>
                  </a:cubicBezTo>
                  <a:cubicBezTo>
                    <a:pt x="637" y="791"/>
                    <a:pt x="637" y="791"/>
                    <a:pt x="637" y="791"/>
                  </a:cubicBezTo>
                  <a:cubicBezTo>
                    <a:pt x="636" y="790"/>
                    <a:pt x="636" y="790"/>
                    <a:pt x="636" y="790"/>
                  </a:cubicBezTo>
                  <a:cubicBezTo>
                    <a:pt x="636" y="789"/>
                    <a:pt x="636" y="789"/>
                    <a:pt x="636" y="789"/>
                  </a:cubicBezTo>
                  <a:cubicBezTo>
                    <a:pt x="636" y="789"/>
                    <a:pt x="636" y="789"/>
                    <a:pt x="636" y="789"/>
                  </a:cubicBezTo>
                  <a:cubicBezTo>
                    <a:pt x="637" y="788"/>
                    <a:pt x="637" y="788"/>
                    <a:pt x="637" y="788"/>
                  </a:cubicBezTo>
                  <a:cubicBezTo>
                    <a:pt x="636" y="787"/>
                    <a:pt x="635" y="786"/>
                    <a:pt x="634" y="785"/>
                  </a:cubicBezTo>
                  <a:cubicBezTo>
                    <a:pt x="634" y="784"/>
                    <a:pt x="634" y="784"/>
                    <a:pt x="634" y="784"/>
                  </a:cubicBezTo>
                  <a:cubicBezTo>
                    <a:pt x="632" y="783"/>
                    <a:pt x="632" y="783"/>
                    <a:pt x="632" y="783"/>
                  </a:cubicBezTo>
                  <a:cubicBezTo>
                    <a:pt x="630" y="783"/>
                    <a:pt x="630" y="783"/>
                    <a:pt x="630" y="783"/>
                  </a:cubicBezTo>
                  <a:cubicBezTo>
                    <a:pt x="628" y="785"/>
                    <a:pt x="628" y="785"/>
                    <a:pt x="628" y="785"/>
                  </a:cubicBezTo>
                  <a:cubicBezTo>
                    <a:pt x="627" y="786"/>
                    <a:pt x="627" y="786"/>
                    <a:pt x="627" y="786"/>
                  </a:cubicBezTo>
                  <a:cubicBezTo>
                    <a:pt x="627" y="787"/>
                    <a:pt x="627" y="787"/>
                    <a:pt x="627" y="787"/>
                  </a:cubicBezTo>
                  <a:cubicBezTo>
                    <a:pt x="628" y="787"/>
                    <a:pt x="628" y="787"/>
                    <a:pt x="628" y="787"/>
                  </a:cubicBezTo>
                  <a:cubicBezTo>
                    <a:pt x="629" y="787"/>
                    <a:pt x="629" y="787"/>
                    <a:pt x="629" y="787"/>
                  </a:cubicBezTo>
                  <a:cubicBezTo>
                    <a:pt x="629" y="786"/>
                    <a:pt x="629" y="786"/>
                    <a:pt x="630" y="785"/>
                  </a:cubicBezTo>
                  <a:cubicBezTo>
                    <a:pt x="631" y="786"/>
                    <a:pt x="631" y="786"/>
                    <a:pt x="631" y="786"/>
                  </a:cubicBezTo>
                  <a:cubicBezTo>
                    <a:pt x="632" y="786"/>
                    <a:pt x="632" y="786"/>
                    <a:pt x="632" y="786"/>
                  </a:cubicBezTo>
                  <a:cubicBezTo>
                    <a:pt x="633" y="787"/>
                    <a:pt x="633" y="787"/>
                    <a:pt x="633" y="788"/>
                  </a:cubicBezTo>
                  <a:cubicBezTo>
                    <a:pt x="636" y="792"/>
                    <a:pt x="636" y="792"/>
                    <a:pt x="636" y="792"/>
                  </a:cubicBezTo>
                  <a:cubicBezTo>
                    <a:pt x="637" y="793"/>
                    <a:pt x="637" y="793"/>
                    <a:pt x="637" y="793"/>
                  </a:cubicBezTo>
                  <a:cubicBezTo>
                    <a:pt x="637" y="793"/>
                    <a:pt x="642" y="804"/>
                    <a:pt x="642" y="805"/>
                  </a:cubicBezTo>
                  <a:cubicBezTo>
                    <a:pt x="641" y="806"/>
                    <a:pt x="641" y="806"/>
                    <a:pt x="641" y="806"/>
                  </a:cubicBezTo>
                  <a:cubicBezTo>
                    <a:pt x="641" y="806"/>
                    <a:pt x="641" y="806"/>
                    <a:pt x="641" y="806"/>
                  </a:cubicBezTo>
                  <a:cubicBezTo>
                    <a:pt x="639" y="805"/>
                    <a:pt x="638" y="805"/>
                    <a:pt x="636" y="804"/>
                  </a:cubicBezTo>
                  <a:cubicBezTo>
                    <a:pt x="636" y="804"/>
                    <a:pt x="636" y="804"/>
                    <a:pt x="636" y="804"/>
                  </a:cubicBezTo>
                  <a:cubicBezTo>
                    <a:pt x="635" y="805"/>
                    <a:pt x="635" y="805"/>
                    <a:pt x="635" y="805"/>
                  </a:cubicBezTo>
                  <a:cubicBezTo>
                    <a:pt x="634" y="807"/>
                    <a:pt x="634" y="807"/>
                    <a:pt x="634" y="807"/>
                  </a:cubicBezTo>
                  <a:cubicBezTo>
                    <a:pt x="634" y="807"/>
                    <a:pt x="634" y="807"/>
                    <a:pt x="634" y="807"/>
                  </a:cubicBezTo>
                  <a:cubicBezTo>
                    <a:pt x="627" y="803"/>
                    <a:pt x="626" y="802"/>
                    <a:pt x="623" y="797"/>
                  </a:cubicBezTo>
                  <a:cubicBezTo>
                    <a:pt x="622" y="796"/>
                    <a:pt x="622" y="796"/>
                    <a:pt x="622" y="796"/>
                  </a:cubicBezTo>
                  <a:cubicBezTo>
                    <a:pt x="619" y="797"/>
                    <a:pt x="619" y="797"/>
                    <a:pt x="619" y="797"/>
                  </a:cubicBezTo>
                  <a:cubicBezTo>
                    <a:pt x="615" y="797"/>
                    <a:pt x="618" y="797"/>
                    <a:pt x="610" y="797"/>
                  </a:cubicBezTo>
                  <a:cubicBezTo>
                    <a:pt x="609" y="797"/>
                    <a:pt x="609" y="797"/>
                    <a:pt x="609" y="797"/>
                  </a:cubicBezTo>
                  <a:cubicBezTo>
                    <a:pt x="609" y="798"/>
                    <a:pt x="609" y="798"/>
                    <a:pt x="609" y="798"/>
                  </a:cubicBezTo>
                  <a:cubicBezTo>
                    <a:pt x="609" y="799"/>
                    <a:pt x="609" y="799"/>
                    <a:pt x="609" y="799"/>
                  </a:cubicBezTo>
                  <a:cubicBezTo>
                    <a:pt x="609" y="799"/>
                    <a:pt x="609" y="799"/>
                    <a:pt x="609" y="799"/>
                  </a:cubicBezTo>
                  <a:cubicBezTo>
                    <a:pt x="609" y="800"/>
                    <a:pt x="609" y="800"/>
                    <a:pt x="609" y="800"/>
                  </a:cubicBezTo>
                  <a:cubicBezTo>
                    <a:pt x="609" y="800"/>
                    <a:pt x="609" y="800"/>
                    <a:pt x="609" y="800"/>
                  </a:cubicBezTo>
                  <a:cubicBezTo>
                    <a:pt x="609" y="802"/>
                    <a:pt x="609" y="802"/>
                    <a:pt x="609" y="802"/>
                  </a:cubicBezTo>
                  <a:cubicBezTo>
                    <a:pt x="611" y="803"/>
                    <a:pt x="611" y="803"/>
                    <a:pt x="611" y="803"/>
                  </a:cubicBezTo>
                  <a:cubicBezTo>
                    <a:pt x="614" y="804"/>
                    <a:pt x="615" y="805"/>
                    <a:pt x="617" y="807"/>
                  </a:cubicBezTo>
                  <a:cubicBezTo>
                    <a:pt x="618" y="807"/>
                    <a:pt x="618" y="807"/>
                    <a:pt x="618" y="807"/>
                  </a:cubicBezTo>
                  <a:cubicBezTo>
                    <a:pt x="618" y="808"/>
                    <a:pt x="618" y="808"/>
                    <a:pt x="618" y="808"/>
                  </a:cubicBezTo>
                  <a:cubicBezTo>
                    <a:pt x="617" y="811"/>
                    <a:pt x="605" y="827"/>
                    <a:pt x="604" y="829"/>
                  </a:cubicBezTo>
                  <a:cubicBezTo>
                    <a:pt x="603" y="829"/>
                    <a:pt x="603" y="829"/>
                    <a:pt x="603" y="829"/>
                  </a:cubicBezTo>
                  <a:cubicBezTo>
                    <a:pt x="599" y="830"/>
                    <a:pt x="599" y="830"/>
                    <a:pt x="595" y="829"/>
                  </a:cubicBezTo>
                  <a:cubicBezTo>
                    <a:pt x="591" y="827"/>
                    <a:pt x="591" y="825"/>
                    <a:pt x="587" y="822"/>
                  </a:cubicBezTo>
                  <a:cubicBezTo>
                    <a:pt x="586" y="821"/>
                    <a:pt x="586" y="821"/>
                    <a:pt x="586" y="821"/>
                  </a:cubicBezTo>
                  <a:cubicBezTo>
                    <a:pt x="586" y="820"/>
                    <a:pt x="586" y="820"/>
                    <a:pt x="584" y="820"/>
                  </a:cubicBezTo>
                  <a:cubicBezTo>
                    <a:pt x="580" y="817"/>
                    <a:pt x="580" y="816"/>
                    <a:pt x="575" y="813"/>
                  </a:cubicBezTo>
                  <a:cubicBezTo>
                    <a:pt x="573" y="813"/>
                    <a:pt x="573" y="813"/>
                    <a:pt x="573" y="813"/>
                  </a:cubicBezTo>
                  <a:cubicBezTo>
                    <a:pt x="573" y="814"/>
                    <a:pt x="573" y="814"/>
                    <a:pt x="573" y="814"/>
                  </a:cubicBezTo>
                  <a:cubicBezTo>
                    <a:pt x="574" y="815"/>
                    <a:pt x="574" y="815"/>
                    <a:pt x="574" y="815"/>
                  </a:cubicBezTo>
                  <a:cubicBezTo>
                    <a:pt x="573" y="815"/>
                    <a:pt x="573" y="815"/>
                    <a:pt x="573" y="815"/>
                  </a:cubicBezTo>
                  <a:cubicBezTo>
                    <a:pt x="572" y="815"/>
                    <a:pt x="572" y="815"/>
                    <a:pt x="572" y="815"/>
                  </a:cubicBezTo>
                  <a:cubicBezTo>
                    <a:pt x="571" y="815"/>
                    <a:pt x="571" y="815"/>
                    <a:pt x="571" y="815"/>
                  </a:cubicBezTo>
                  <a:cubicBezTo>
                    <a:pt x="569" y="814"/>
                    <a:pt x="569" y="814"/>
                    <a:pt x="569" y="814"/>
                  </a:cubicBezTo>
                  <a:cubicBezTo>
                    <a:pt x="562" y="814"/>
                    <a:pt x="564" y="812"/>
                    <a:pt x="556" y="813"/>
                  </a:cubicBezTo>
                  <a:cubicBezTo>
                    <a:pt x="556" y="813"/>
                    <a:pt x="556" y="813"/>
                    <a:pt x="556" y="813"/>
                  </a:cubicBezTo>
                  <a:cubicBezTo>
                    <a:pt x="558" y="815"/>
                    <a:pt x="557" y="814"/>
                    <a:pt x="561" y="816"/>
                  </a:cubicBezTo>
                  <a:cubicBezTo>
                    <a:pt x="560" y="815"/>
                    <a:pt x="560" y="815"/>
                    <a:pt x="560" y="815"/>
                  </a:cubicBezTo>
                  <a:cubicBezTo>
                    <a:pt x="560" y="814"/>
                    <a:pt x="560" y="814"/>
                    <a:pt x="560" y="814"/>
                  </a:cubicBezTo>
                  <a:cubicBezTo>
                    <a:pt x="561" y="814"/>
                    <a:pt x="561" y="814"/>
                    <a:pt x="561" y="814"/>
                  </a:cubicBezTo>
                  <a:cubicBezTo>
                    <a:pt x="567" y="815"/>
                    <a:pt x="564" y="814"/>
                    <a:pt x="570" y="817"/>
                  </a:cubicBezTo>
                  <a:cubicBezTo>
                    <a:pt x="572" y="817"/>
                    <a:pt x="572" y="817"/>
                    <a:pt x="572" y="817"/>
                  </a:cubicBezTo>
                  <a:cubicBezTo>
                    <a:pt x="578" y="820"/>
                    <a:pt x="578" y="825"/>
                    <a:pt x="584" y="829"/>
                  </a:cubicBezTo>
                  <a:cubicBezTo>
                    <a:pt x="601" y="833"/>
                    <a:pt x="596" y="830"/>
                    <a:pt x="605" y="833"/>
                  </a:cubicBezTo>
                  <a:cubicBezTo>
                    <a:pt x="606" y="833"/>
                    <a:pt x="606" y="833"/>
                    <a:pt x="606" y="833"/>
                  </a:cubicBezTo>
                  <a:cubicBezTo>
                    <a:pt x="606" y="836"/>
                    <a:pt x="606" y="836"/>
                    <a:pt x="606" y="836"/>
                  </a:cubicBezTo>
                  <a:cubicBezTo>
                    <a:pt x="604" y="845"/>
                    <a:pt x="597" y="850"/>
                    <a:pt x="595" y="859"/>
                  </a:cubicBezTo>
                  <a:cubicBezTo>
                    <a:pt x="593" y="861"/>
                    <a:pt x="590" y="863"/>
                    <a:pt x="587" y="865"/>
                  </a:cubicBezTo>
                  <a:cubicBezTo>
                    <a:pt x="586" y="865"/>
                    <a:pt x="586" y="865"/>
                    <a:pt x="586" y="865"/>
                  </a:cubicBezTo>
                  <a:cubicBezTo>
                    <a:pt x="584" y="864"/>
                    <a:pt x="584" y="865"/>
                    <a:pt x="583" y="864"/>
                  </a:cubicBezTo>
                  <a:cubicBezTo>
                    <a:pt x="581" y="862"/>
                    <a:pt x="581" y="862"/>
                    <a:pt x="581" y="862"/>
                  </a:cubicBezTo>
                  <a:cubicBezTo>
                    <a:pt x="581" y="862"/>
                    <a:pt x="581" y="862"/>
                    <a:pt x="581" y="862"/>
                  </a:cubicBezTo>
                  <a:cubicBezTo>
                    <a:pt x="582" y="865"/>
                    <a:pt x="582" y="865"/>
                    <a:pt x="582" y="865"/>
                  </a:cubicBezTo>
                  <a:cubicBezTo>
                    <a:pt x="582" y="866"/>
                    <a:pt x="582" y="866"/>
                    <a:pt x="582" y="866"/>
                  </a:cubicBezTo>
                  <a:cubicBezTo>
                    <a:pt x="581" y="865"/>
                    <a:pt x="580" y="865"/>
                    <a:pt x="579" y="864"/>
                  </a:cubicBezTo>
                  <a:cubicBezTo>
                    <a:pt x="578" y="864"/>
                    <a:pt x="578" y="864"/>
                    <a:pt x="578" y="864"/>
                  </a:cubicBezTo>
                  <a:cubicBezTo>
                    <a:pt x="578" y="864"/>
                    <a:pt x="578" y="864"/>
                    <a:pt x="578" y="864"/>
                  </a:cubicBezTo>
                  <a:cubicBezTo>
                    <a:pt x="577" y="864"/>
                    <a:pt x="577" y="864"/>
                    <a:pt x="577" y="864"/>
                  </a:cubicBezTo>
                  <a:cubicBezTo>
                    <a:pt x="577" y="864"/>
                    <a:pt x="577" y="864"/>
                    <a:pt x="575" y="863"/>
                  </a:cubicBezTo>
                  <a:cubicBezTo>
                    <a:pt x="575" y="862"/>
                    <a:pt x="575" y="862"/>
                    <a:pt x="575" y="862"/>
                  </a:cubicBezTo>
                  <a:cubicBezTo>
                    <a:pt x="575" y="860"/>
                    <a:pt x="575" y="860"/>
                    <a:pt x="575" y="860"/>
                  </a:cubicBezTo>
                  <a:cubicBezTo>
                    <a:pt x="574" y="860"/>
                    <a:pt x="574" y="860"/>
                    <a:pt x="574" y="860"/>
                  </a:cubicBezTo>
                  <a:cubicBezTo>
                    <a:pt x="572" y="861"/>
                    <a:pt x="572" y="861"/>
                    <a:pt x="572" y="861"/>
                  </a:cubicBezTo>
                  <a:cubicBezTo>
                    <a:pt x="571" y="862"/>
                    <a:pt x="571" y="862"/>
                    <a:pt x="571" y="862"/>
                  </a:cubicBezTo>
                  <a:cubicBezTo>
                    <a:pt x="572" y="862"/>
                    <a:pt x="572" y="862"/>
                    <a:pt x="572" y="862"/>
                  </a:cubicBezTo>
                  <a:cubicBezTo>
                    <a:pt x="573" y="863"/>
                    <a:pt x="573" y="864"/>
                    <a:pt x="574" y="865"/>
                  </a:cubicBezTo>
                  <a:cubicBezTo>
                    <a:pt x="574" y="866"/>
                    <a:pt x="574" y="866"/>
                    <a:pt x="574" y="866"/>
                  </a:cubicBezTo>
                  <a:cubicBezTo>
                    <a:pt x="573" y="866"/>
                    <a:pt x="573" y="866"/>
                    <a:pt x="573" y="866"/>
                  </a:cubicBezTo>
                  <a:cubicBezTo>
                    <a:pt x="571" y="865"/>
                    <a:pt x="571" y="865"/>
                    <a:pt x="571" y="865"/>
                  </a:cubicBezTo>
                  <a:cubicBezTo>
                    <a:pt x="570" y="865"/>
                    <a:pt x="570" y="865"/>
                    <a:pt x="570" y="865"/>
                  </a:cubicBezTo>
                  <a:cubicBezTo>
                    <a:pt x="572" y="868"/>
                    <a:pt x="572" y="868"/>
                    <a:pt x="572" y="869"/>
                  </a:cubicBezTo>
                  <a:cubicBezTo>
                    <a:pt x="572" y="870"/>
                    <a:pt x="572" y="870"/>
                    <a:pt x="572" y="870"/>
                  </a:cubicBezTo>
                  <a:cubicBezTo>
                    <a:pt x="570" y="873"/>
                    <a:pt x="570" y="873"/>
                    <a:pt x="570" y="874"/>
                  </a:cubicBezTo>
                  <a:cubicBezTo>
                    <a:pt x="568" y="874"/>
                    <a:pt x="568" y="874"/>
                    <a:pt x="568" y="874"/>
                  </a:cubicBezTo>
                  <a:cubicBezTo>
                    <a:pt x="567" y="874"/>
                    <a:pt x="567" y="874"/>
                    <a:pt x="567" y="874"/>
                  </a:cubicBezTo>
                  <a:cubicBezTo>
                    <a:pt x="566" y="873"/>
                    <a:pt x="566" y="873"/>
                    <a:pt x="566" y="873"/>
                  </a:cubicBezTo>
                  <a:cubicBezTo>
                    <a:pt x="566" y="873"/>
                    <a:pt x="566" y="873"/>
                    <a:pt x="566" y="873"/>
                  </a:cubicBezTo>
                  <a:cubicBezTo>
                    <a:pt x="565" y="874"/>
                    <a:pt x="565" y="874"/>
                    <a:pt x="565" y="874"/>
                  </a:cubicBezTo>
                  <a:cubicBezTo>
                    <a:pt x="564" y="875"/>
                    <a:pt x="564" y="875"/>
                    <a:pt x="564" y="875"/>
                  </a:cubicBezTo>
                  <a:cubicBezTo>
                    <a:pt x="563" y="875"/>
                    <a:pt x="563" y="875"/>
                    <a:pt x="563" y="875"/>
                  </a:cubicBezTo>
                  <a:cubicBezTo>
                    <a:pt x="562" y="875"/>
                    <a:pt x="562" y="875"/>
                    <a:pt x="562" y="875"/>
                  </a:cubicBezTo>
                  <a:cubicBezTo>
                    <a:pt x="554" y="872"/>
                    <a:pt x="558" y="872"/>
                    <a:pt x="551" y="871"/>
                  </a:cubicBezTo>
                  <a:cubicBezTo>
                    <a:pt x="550" y="871"/>
                    <a:pt x="550" y="871"/>
                    <a:pt x="550" y="871"/>
                  </a:cubicBezTo>
                  <a:cubicBezTo>
                    <a:pt x="550" y="870"/>
                    <a:pt x="550" y="870"/>
                    <a:pt x="550" y="870"/>
                  </a:cubicBezTo>
                  <a:cubicBezTo>
                    <a:pt x="551" y="870"/>
                    <a:pt x="551" y="870"/>
                    <a:pt x="551" y="870"/>
                  </a:cubicBezTo>
                  <a:cubicBezTo>
                    <a:pt x="551" y="870"/>
                    <a:pt x="551" y="870"/>
                    <a:pt x="551" y="870"/>
                  </a:cubicBezTo>
                  <a:cubicBezTo>
                    <a:pt x="550" y="869"/>
                    <a:pt x="550" y="869"/>
                    <a:pt x="550" y="869"/>
                  </a:cubicBezTo>
                  <a:cubicBezTo>
                    <a:pt x="549" y="870"/>
                    <a:pt x="549" y="870"/>
                    <a:pt x="549" y="870"/>
                  </a:cubicBezTo>
                  <a:cubicBezTo>
                    <a:pt x="549" y="870"/>
                    <a:pt x="549" y="870"/>
                    <a:pt x="549" y="870"/>
                  </a:cubicBezTo>
                  <a:cubicBezTo>
                    <a:pt x="548" y="871"/>
                    <a:pt x="548" y="871"/>
                    <a:pt x="548" y="871"/>
                  </a:cubicBezTo>
                  <a:cubicBezTo>
                    <a:pt x="543" y="870"/>
                    <a:pt x="545" y="869"/>
                    <a:pt x="534" y="864"/>
                  </a:cubicBezTo>
                  <a:cubicBezTo>
                    <a:pt x="531" y="861"/>
                    <a:pt x="531" y="861"/>
                    <a:pt x="531" y="861"/>
                  </a:cubicBezTo>
                  <a:cubicBezTo>
                    <a:pt x="532" y="864"/>
                    <a:pt x="532" y="864"/>
                    <a:pt x="532" y="864"/>
                  </a:cubicBezTo>
                  <a:cubicBezTo>
                    <a:pt x="532" y="865"/>
                    <a:pt x="532" y="865"/>
                    <a:pt x="532" y="865"/>
                  </a:cubicBezTo>
                  <a:cubicBezTo>
                    <a:pt x="531" y="866"/>
                    <a:pt x="531" y="866"/>
                    <a:pt x="531" y="866"/>
                  </a:cubicBezTo>
                  <a:cubicBezTo>
                    <a:pt x="531" y="866"/>
                    <a:pt x="531" y="866"/>
                    <a:pt x="531" y="866"/>
                  </a:cubicBezTo>
                  <a:cubicBezTo>
                    <a:pt x="532" y="868"/>
                    <a:pt x="532" y="868"/>
                    <a:pt x="532" y="868"/>
                  </a:cubicBezTo>
                  <a:cubicBezTo>
                    <a:pt x="534" y="869"/>
                    <a:pt x="534" y="869"/>
                    <a:pt x="534" y="869"/>
                  </a:cubicBezTo>
                  <a:cubicBezTo>
                    <a:pt x="536" y="869"/>
                    <a:pt x="536" y="869"/>
                    <a:pt x="536" y="869"/>
                  </a:cubicBezTo>
                  <a:cubicBezTo>
                    <a:pt x="536" y="869"/>
                    <a:pt x="536" y="869"/>
                    <a:pt x="536" y="869"/>
                  </a:cubicBezTo>
                  <a:cubicBezTo>
                    <a:pt x="535" y="868"/>
                    <a:pt x="535" y="868"/>
                    <a:pt x="534" y="867"/>
                  </a:cubicBezTo>
                  <a:cubicBezTo>
                    <a:pt x="534" y="866"/>
                    <a:pt x="534" y="866"/>
                    <a:pt x="534" y="866"/>
                  </a:cubicBezTo>
                  <a:cubicBezTo>
                    <a:pt x="534" y="866"/>
                    <a:pt x="534" y="866"/>
                    <a:pt x="534" y="866"/>
                  </a:cubicBezTo>
                  <a:cubicBezTo>
                    <a:pt x="536" y="867"/>
                    <a:pt x="536" y="867"/>
                    <a:pt x="536" y="867"/>
                  </a:cubicBezTo>
                  <a:cubicBezTo>
                    <a:pt x="540" y="869"/>
                    <a:pt x="545" y="871"/>
                    <a:pt x="548" y="872"/>
                  </a:cubicBezTo>
                  <a:cubicBezTo>
                    <a:pt x="548" y="873"/>
                    <a:pt x="548" y="873"/>
                    <a:pt x="548" y="873"/>
                  </a:cubicBezTo>
                  <a:cubicBezTo>
                    <a:pt x="548" y="874"/>
                    <a:pt x="548" y="874"/>
                    <a:pt x="548" y="874"/>
                  </a:cubicBezTo>
                  <a:cubicBezTo>
                    <a:pt x="545" y="876"/>
                    <a:pt x="545" y="876"/>
                    <a:pt x="545" y="876"/>
                  </a:cubicBezTo>
                  <a:cubicBezTo>
                    <a:pt x="545" y="876"/>
                    <a:pt x="545" y="876"/>
                    <a:pt x="545" y="876"/>
                  </a:cubicBezTo>
                  <a:cubicBezTo>
                    <a:pt x="547" y="876"/>
                    <a:pt x="547" y="876"/>
                    <a:pt x="547" y="876"/>
                  </a:cubicBezTo>
                  <a:cubicBezTo>
                    <a:pt x="549" y="874"/>
                    <a:pt x="549" y="874"/>
                    <a:pt x="552" y="873"/>
                  </a:cubicBezTo>
                  <a:cubicBezTo>
                    <a:pt x="553" y="873"/>
                    <a:pt x="553" y="873"/>
                    <a:pt x="553" y="873"/>
                  </a:cubicBezTo>
                  <a:cubicBezTo>
                    <a:pt x="556" y="876"/>
                    <a:pt x="555" y="876"/>
                    <a:pt x="557" y="877"/>
                  </a:cubicBezTo>
                  <a:cubicBezTo>
                    <a:pt x="561" y="879"/>
                    <a:pt x="561" y="878"/>
                    <a:pt x="564" y="881"/>
                  </a:cubicBezTo>
                  <a:cubicBezTo>
                    <a:pt x="564" y="882"/>
                    <a:pt x="564" y="882"/>
                    <a:pt x="564" y="882"/>
                  </a:cubicBezTo>
                  <a:cubicBezTo>
                    <a:pt x="565" y="887"/>
                    <a:pt x="565" y="888"/>
                    <a:pt x="564" y="891"/>
                  </a:cubicBezTo>
                  <a:cubicBezTo>
                    <a:pt x="562" y="891"/>
                    <a:pt x="562" y="891"/>
                    <a:pt x="562" y="891"/>
                  </a:cubicBezTo>
                  <a:cubicBezTo>
                    <a:pt x="561" y="891"/>
                    <a:pt x="561" y="891"/>
                    <a:pt x="561" y="891"/>
                  </a:cubicBezTo>
                  <a:cubicBezTo>
                    <a:pt x="560" y="892"/>
                    <a:pt x="560" y="892"/>
                    <a:pt x="560" y="892"/>
                  </a:cubicBezTo>
                  <a:cubicBezTo>
                    <a:pt x="557" y="894"/>
                    <a:pt x="557" y="894"/>
                    <a:pt x="557" y="894"/>
                  </a:cubicBezTo>
                  <a:cubicBezTo>
                    <a:pt x="556" y="895"/>
                    <a:pt x="556" y="895"/>
                    <a:pt x="556" y="895"/>
                  </a:cubicBezTo>
                  <a:cubicBezTo>
                    <a:pt x="550" y="894"/>
                    <a:pt x="552" y="894"/>
                    <a:pt x="549" y="893"/>
                  </a:cubicBezTo>
                  <a:cubicBezTo>
                    <a:pt x="549" y="893"/>
                    <a:pt x="549" y="893"/>
                    <a:pt x="549" y="893"/>
                  </a:cubicBezTo>
                  <a:cubicBezTo>
                    <a:pt x="548" y="894"/>
                    <a:pt x="548" y="894"/>
                    <a:pt x="548" y="894"/>
                  </a:cubicBezTo>
                  <a:cubicBezTo>
                    <a:pt x="548" y="894"/>
                    <a:pt x="548" y="894"/>
                    <a:pt x="548" y="894"/>
                  </a:cubicBezTo>
                  <a:cubicBezTo>
                    <a:pt x="546" y="894"/>
                    <a:pt x="546" y="894"/>
                    <a:pt x="546" y="894"/>
                  </a:cubicBezTo>
                  <a:cubicBezTo>
                    <a:pt x="545" y="895"/>
                    <a:pt x="545" y="895"/>
                    <a:pt x="545" y="895"/>
                  </a:cubicBezTo>
                  <a:cubicBezTo>
                    <a:pt x="546" y="896"/>
                    <a:pt x="545" y="895"/>
                    <a:pt x="546" y="897"/>
                  </a:cubicBezTo>
                  <a:cubicBezTo>
                    <a:pt x="546" y="897"/>
                    <a:pt x="546" y="897"/>
                    <a:pt x="547" y="898"/>
                  </a:cubicBezTo>
                  <a:cubicBezTo>
                    <a:pt x="548" y="898"/>
                    <a:pt x="548" y="898"/>
                    <a:pt x="550" y="899"/>
                  </a:cubicBezTo>
                  <a:cubicBezTo>
                    <a:pt x="551" y="900"/>
                    <a:pt x="551" y="900"/>
                    <a:pt x="551" y="900"/>
                  </a:cubicBezTo>
                  <a:cubicBezTo>
                    <a:pt x="550" y="900"/>
                    <a:pt x="550" y="900"/>
                    <a:pt x="550" y="900"/>
                  </a:cubicBezTo>
                  <a:cubicBezTo>
                    <a:pt x="550" y="901"/>
                    <a:pt x="550" y="901"/>
                    <a:pt x="550" y="901"/>
                  </a:cubicBezTo>
                  <a:cubicBezTo>
                    <a:pt x="549" y="901"/>
                    <a:pt x="549" y="901"/>
                    <a:pt x="549" y="901"/>
                  </a:cubicBezTo>
                  <a:cubicBezTo>
                    <a:pt x="547" y="900"/>
                    <a:pt x="547" y="900"/>
                    <a:pt x="547" y="900"/>
                  </a:cubicBezTo>
                  <a:cubicBezTo>
                    <a:pt x="547" y="900"/>
                    <a:pt x="547" y="900"/>
                    <a:pt x="547" y="900"/>
                  </a:cubicBezTo>
                  <a:cubicBezTo>
                    <a:pt x="546" y="901"/>
                    <a:pt x="546" y="901"/>
                    <a:pt x="546" y="901"/>
                  </a:cubicBezTo>
                  <a:cubicBezTo>
                    <a:pt x="545" y="901"/>
                    <a:pt x="545" y="901"/>
                    <a:pt x="545" y="901"/>
                  </a:cubicBezTo>
                  <a:cubicBezTo>
                    <a:pt x="544" y="901"/>
                    <a:pt x="544" y="901"/>
                    <a:pt x="544" y="901"/>
                  </a:cubicBezTo>
                  <a:cubicBezTo>
                    <a:pt x="544" y="901"/>
                    <a:pt x="544" y="901"/>
                    <a:pt x="544" y="901"/>
                  </a:cubicBezTo>
                  <a:cubicBezTo>
                    <a:pt x="544" y="902"/>
                    <a:pt x="544" y="902"/>
                    <a:pt x="544" y="902"/>
                  </a:cubicBezTo>
                  <a:cubicBezTo>
                    <a:pt x="543" y="903"/>
                    <a:pt x="543" y="903"/>
                    <a:pt x="543" y="903"/>
                  </a:cubicBezTo>
                  <a:cubicBezTo>
                    <a:pt x="542" y="904"/>
                    <a:pt x="542" y="904"/>
                    <a:pt x="541" y="905"/>
                  </a:cubicBezTo>
                  <a:cubicBezTo>
                    <a:pt x="541" y="906"/>
                    <a:pt x="541" y="906"/>
                    <a:pt x="541" y="906"/>
                  </a:cubicBezTo>
                  <a:cubicBezTo>
                    <a:pt x="542" y="906"/>
                    <a:pt x="542" y="906"/>
                    <a:pt x="542" y="906"/>
                  </a:cubicBezTo>
                  <a:cubicBezTo>
                    <a:pt x="543" y="908"/>
                    <a:pt x="544" y="909"/>
                    <a:pt x="544" y="910"/>
                  </a:cubicBezTo>
                  <a:cubicBezTo>
                    <a:pt x="543" y="910"/>
                    <a:pt x="543" y="910"/>
                    <a:pt x="543" y="910"/>
                  </a:cubicBezTo>
                  <a:cubicBezTo>
                    <a:pt x="540" y="907"/>
                    <a:pt x="543" y="908"/>
                    <a:pt x="537" y="905"/>
                  </a:cubicBezTo>
                  <a:cubicBezTo>
                    <a:pt x="536" y="905"/>
                    <a:pt x="536" y="905"/>
                    <a:pt x="536" y="905"/>
                  </a:cubicBezTo>
                  <a:cubicBezTo>
                    <a:pt x="537" y="906"/>
                    <a:pt x="537" y="906"/>
                    <a:pt x="537" y="906"/>
                  </a:cubicBezTo>
                  <a:cubicBezTo>
                    <a:pt x="539" y="908"/>
                    <a:pt x="539" y="907"/>
                    <a:pt x="540" y="908"/>
                  </a:cubicBezTo>
                  <a:cubicBezTo>
                    <a:pt x="540" y="909"/>
                    <a:pt x="540" y="909"/>
                    <a:pt x="540" y="909"/>
                  </a:cubicBezTo>
                  <a:cubicBezTo>
                    <a:pt x="538" y="911"/>
                    <a:pt x="538" y="911"/>
                    <a:pt x="538" y="911"/>
                  </a:cubicBezTo>
                  <a:cubicBezTo>
                    <a:pt x="538" y="911"/>
                    <a:pt x="538" y="911"/>
                    <a:pt x="538" y="911"/>
                  </a:cubicBezTo>
                  <a:cubicBezTo>
                    <a:pt x="538" y="912"/>
                    <a:pt x="538" y="912"/>
                    <a:pt x="538" y="912"/>
                  </a:cubicBezTo>
                  <a:cubicBezTo>
                    <a:pt x="538" y="912"/>
                    <a:pt x="538" y="912"/>
                    <a:pt x="538" y="912"/>
                  </a:cubicBezTo>
                  <a:cubicBezTo>
                    <a:pt x="538" y="913"/>
                    <a:pt x="538" y="913"/>
                    <a:pt x="538" y="913"/>
                  </a:cubicBezTo>
                  <a:cubicBezTo>
                    <a:pt x="537" y="913"/>
                    <a:pt x="537" y="913"/>
                    <a:pt x="537" y="913"/>
                  </a:cubicBezTo>
                  <a:cubicBezTo>
                    <a:pt x="535" y="914"/>
                    <a:pt x="535" y="914"/>
                    <a:pt x="535" y="914"/>
                  </a:cubicBezTo>
                  <a:cubicBezTo>
                    <a:pt x="534" y="914"/>
                    <a:pt x="534" y="914"/>
                    <a:pt x="534" y="914"/>
                  </a:cubicBezTo>
                  <a:cubicBezTo>
                    <a:pt x="535" y="915"/>
                    <a:pt x="535" y="915"/>
                    <a:pt x="535" y="915"/>
                  </a:cubicBezTo>
                  <a:cubicBezTo>
                    <a:pt x="536" y="915"/>
                    <a:pt x="536" y="915"/>
                    <a:pt x="536" y="915"/>
                  </a:cubicBezTo>
                  <a:cubicBezTo>
                    <a:pt x="535" y="916"/>
                    <a:pt x="535" y="916"/>
                    <a:pt x="535" y="916"/>
                  </a:cubicBezTo>
                  <a:cubicBezTo>
                    <a:pt x="534" y="916"/>
                    <a:pt x="534" y="916"/>
                    <a:pt x="534" y="916"/>
                  </a:cubicBezTo>
                  <a:cubicBezTo>
                    <a:pt x="532" y="916"/>
                    <a:pt x="532" y="916"/>
                    <a:pt x="532" y="916"/>
                  </a:cubicBezTo>
                  <a:cubicBezTo>
                    <a:pt x="533" y="918"/>
                    <a:pt x="533" y="917"/>
                    <a:pt x="534" y="919"/>
                  </a:cubicBezTo>
                  <a:cubicBezTo>
                    <a:pt x="535" y="919"/>
                    <a:pt x="535" y="919"/>
                    <a:pt x="535" y="919"/>
                  </a:cubicBezTo>
                  <a:cubicBezTo>
                    <a:pt x="535" y="920"/>
                    <a:pt x="535" y="920"/>
                    <a:pt x="535" y="920"/>
                  </a:cubicBezTo>
                  <a:cubicBezTo>
                    <a:pt x="535" y="920"/>
                    <a:pt x="535" y="920"/>
                    <a:pt x="535" y="920"/>
                  </a:cubicBezTo>
                  <a:cubicBezTo>
                    <a:pt x="531" y="924"/>
                    <a:pt x="533" y="921"/>
                    <a:pt x="528" y="927"/>
                  </a:cubicBezTo>
                  <a:cubicBezTo>
                    <a:pt x="528" y="927"/>
                    <a:pt x="528" y="927"/>
                    <a:pt x="528" y="927"/>
                  </a:cubicBezTo>
                  <a:cubicBezTo>
                    <a:pt x="529" y="929"/>
                    <a:pt x="529" y="929"/>
                    <a:pt x="529" y="929"/>
                  </a:cubicBezTo>
                  <a:cubicBezTo>
                    <a:pt x="529" y="930"/>
                    <a:pt x="529" y="930"/>
                    <a:pt x="529" y="930"/>
                  </a:cubicBezTo>
                  <a:cubicBezTo>
                    <a:pt x="528" y="931"/>
                    <a:pt x="528" y="931"/>
                    <a:pt x="528" y="931"/>
                  </a:cubicBezTo>
                  <a:cubicBezTo>
                    <a:pt x="527" y="930"/>
                    <a:pt x="527" y="930"/>
                    <a:pt x="527" y="930"/>
                  </a:cubicBezTo>
                  <a:cubicBezTo>
                    <a:pt x="526" y="931"/>
                    <a:pt x="526" y="931"/>
                    <a:pt x="526" y="931"/>
                  </a:cubicBezTo>
                  <a:cubicBezTo>
                    <a:pt x="527" y="932"/>
                    <a:pt x="527" y="932"/>
                    <a:pt x="527" y="932"/>
                  </a:cubicBezTo>
                  <a:cubicBezTo>
                    <a:pt x="527" y="937"/>
                    <a:pt x="525" y="936"/>
                    <a:pt x="522" y="947"/>
                  </a:cubicBezTo>
                  <a:cubicBezTo>
                    <a:pt x="521" y="948"/>
                    <a:pt x="521" y="948"/>
                    <a:pt x="521" y="948"/>
                  </a:cubicBezTo>
                  <a:cubicBezTo>
                    <a:pt x="520" y="948"/>
                    <a:pt x="520" y="948"/>
                    <a:pt x="520" y="948"/>
                  </a:cubicBezTo>
                  <a:cubicBezTo>
                    <a:pt x="519" y="949"/>
                    <a:pt x="519" y="949"/>
                    <a:pt x="519" y="949"/>
                  </a:cubicBezTo>
                  <a:cubicBezTo>
                    <a:pt x="519" y="950"/>
                    <a:pt x="519" y="950"/>
                    <a:pt x="519" y="950"/>
                  </a:cubicBezTo>
                  <a:cubicBezTo>
                    <a:pt x="520" y="950"/>
                    <a:pt x="520" y="950"/>
                    <a:pt x="520" y="950"/>
                  </a:cubicBezTo>
                  <a:cubicBezTo>
                    <a:pt x="520" y="951"/>
                    <a:pt x="520" y="951"/>
                    <a:pt x="520" y="951"/>
                  </a:cubicBezTo>
                  <a:cubicBezTo>
                    <a:pt x="519" y="963"/>
                    <a:pt x="518" y="954"/>
                    <a:pt x="519" y="972"/>
                  </a:cubicBezTo>
                  <a:cubicBezTo>
                    <a:pt x="519" y="975"/>
                    <a:pt x="519" y="978"/>
                    <a:pt x="518" y="981"/>
                  </a:cubicBezTo>
                  <a:cubicBezTo>
                    <a:pt x="517" y="981"/>
                    <a:pt x="517" y="981"/>
                    <a:pt x="517" y="981"/>
                  </a:cubicBezTo>
                  <a:cubicBezTo>
                    <a:pt x="518" y="981"/>
                    <a:pt x="518" y="981"/>
                    <a:pt x="518" y="981"/>
                  </a:cubicBezTo>
                  <a:cubicBezTo>
                    <a:pt x="519" y="982"/>
                    <a:pt x="519" y="982"/>
                    <a:pt x="519" y="982"/>
                  </a:cubicBezTo>
                  <a:cubicBezTo>
                    <a:pt x="519" y="983"/>
                    <a:pt x="519" y="983"/>
                    <a:pt x="519" y="985"/>
                  </a:cubicBezTo>
                  <a:cubicBezTo>
                    <a:pt x="520" y="985"/>
                    <a:pt x="520" y="985"/>
                    <a:pt x="520" y="985"/>
                  </a:cubicBezTo>
                  <a:cubicBezTo>
                    <a:pt x="520" y="985"/>
                    <a:pt x="520" y="985"/>
                    <a:pt x="520" y="985"/>
                  </a:cubicBezTo>
                  <a:cubicBezTo>
                    <a:pt x="521" y="985"/>
                    <a:pt x="521" y="985"/>
                    <a:pt x="521" y="985"/>
                  </a:cubicBezTo>
                  <a:cubicBezTo>
                    <a:pt x="521" y="986"/>
                    <a:pt x="522" y="987"/>
                    <a:pt x="523" y="988"/>
                  </a:cubicBezTo>
                  <a:cubicBezTo>
                    <a:pt x="524" y="989"/>
                    <a:pt x="524" y="989"/>
                    <a:pt x="524" y="989"/>
                  </a:cubicBezTo>
                  <a:cubicBezTo>
                    <a:pt x="524" y="991"/>
                    <a:pt x="524" y="995"/>
                    <a:pt x="524" y="998"/>
                  </a:cubicBezTo>
                  <a:cubicBezTo>
                    <a:pt x="525" y="993"/>
                    <a:pt x="524" y="993"/>
                    <a:pt x="526" y="988"/>
                  </a:cubicBezTo>
                  <a:cubicBezTo>
                    <a:pt x="527" y="988"/>
                    <a:pt x="527" y="988"/>
                    <a:pt x="527" y="988"/>
                  </a:cubicBezTo>
                  <a:cubicBezTo>
                    <a:pt x="530" y="988"/>
                    <a:pt x="530" y="988"/>
                    <a:pt x="530" y="988"/>
                  </a:cubicBezTo>
                  <a:cubicBezTo>
                    <a:pt x="532" y="988"/>
                    <a:pt x="533" y="988"/>
                    <a:pt x="534" y="988"/>
                  </a:cubicBezTo>
                  <a:cubicBezTo>
                    <a:pt x="535" y="988"/>
                    <a:pt x="535" y="988"/>
                    <a:pt x="535" y="988"/>
                  </a:cubicBezTo>
                  <a:cubicBezTo>
                    <a:pt x="537" y="989"/>
                    <a:pt x="537" y="989"/>
                    <a:pt x="537" y="989"/>
                  </a:cubicBezTo>
                  <a:cubicBezTo>
                    <a:pt x="537" y="989"/>
                    <a:pt x="537" y="989"/>
                    <a:pt x="537" y="989"/>
                  </a:cubicBezTo>
                  <a:cubicBezTo>
                    <a:pt x="537" y="992"/>
                    <a:pt x="537" y="992"/>
                    <a:pt x="537" y="994"/>
                  </a:cubicBezTo>
                  <a:cubicBezTo>
                    <a:pt x="545" y="1015"/>
                    <a:pt x="547" y="1022"/>
                    <a:pt x="541" y="1026"/>
                  </a:cubicBezTo>
                  <a:cubicBezTo>
                    <a:pt x="541" y="1026"/>
                    <a:pt x="541" y="1026"/>
                    <a:pt x="541" y="1026"/>
                  </a:cubicBezTo>
                  <a:cubicBezTo>
                    <a:pt x="542" y="1026"/>
                    <a:pt x="542" y="1026"/>
                    <a:pt x="542" y="1026"/>
                  </a:cubicBezTo>
                  <a:cubicBezTo>
                    <a:pt x="543" y="1025"/>
                    <a:pt x="544" y="1025"/>
                    <a:pt x="545" y="1024"/>
                  </a:cubicBezTo>
                  <a:cubicBezTo>
                    <a:pt x="546" y="1024"/>
                    <a:pt x="546" y="1024"/>
                    <a:pt x="546" y="1024"/>
                  </a:cubicBezTo>
                  <a:cubicBezTo>
                    <a:pt x="546" y="1024"/>
                    <a:pt x="546" y="1024"/>
                    <a:pt x="546" y="1024"/>
                  </a:cubicBezTo>
                  <a:cubicBezTo>
                    <a:pt x="546" y="1025"/>
                    <a:pt x="546" y="1025"/>
                    <a:pt x="546" y="1025"/>
                  </a:cubicBezTo>
                  <a:cubicBezTo>
                    <a:pt x="546" y="1025"/>
                    <a:pt x="546" y="1025"/>
                    <a:pt x="546" y="1025"/>
                  </a:cubicBezTo>
                  <a:cubicBezTo>
                    <a:pt x="548" y="1024"/>
                    <a:pt x="558" y="1020"/>
                    <a:pt x="562" y="1020"/>
                  </a:cubicBezTo>
                  <a:cubicBezTo>
                    <a:pt x="566" y="1020"/>
                    <a:pt x="566" y="1020"/>
                    <a:pt x="566" y="1020"/>
                  </a:cubicBezTo>
                  <a:cubicBezTo>
                    <a:pt x="572" y="1024"/>
                    <a:pt x="572" y="1025"/>
                    <a:pt x="584" y="1028"/>
                  </a:cubicBezTo>
                  <a:cubicBezTo>
                    <a:pt x="585" y="1029"/>
                    <a:pt x="585" y="1029"/>
                    <a:pt x="585" y="1029"/>
                  </a:cubicBezTo>
                  <a:cubicBezTo>
                    <a:pt x="589" y="1033"/>
                    <a:pt x="590" y="1034"/>
                    <a:pt x="594" y="1036"/>
                  </a:cubicBezTo>
                  <a:cubicBezTo>
                    <a:pt x="596" y="1038"/>
                    <a:pt x="595" y="1037"/>
                    <a:pt x="600" y="1044"/>
                  </a:cubicBezTo>
                  <a:cubicBezTo>
                    <a:pt x="600" y="1045"/>
                    <a:pt x="600" y="1045"/>
                    <a:pt x="600" y="1045"/>
                  </a:cubicBezTo>
                  <a:cubicBezTo>
                    <a:pt x="625" y="1055"/>
                    <a:pt x="616" y="1049"/>
                    <a:pt x="626" y="1058"/>
                  </a:cubicBezTo>
                  <a:cubicBezTo>
                    <a:pt x="626" y="1059"/>
                    <a:pt x="626" y="1059"/>
                    <a:pt x="626" y="1059"/>
                  </a:cubicBezTo>
                  <a:cubicBezTo>
                    <a:pt x="624" y="1063"/>
                    <a:pt x="624" y="1063"/>
                    <a:pt x="624" y="1063"/>
                  </a:cubicBezTo>
                  <a:cubicBezTo>
                    <a:pt x="624" y="1063"/>
                    <a:pt x="624" y="1063"/>
                    <a:pt x="624" y="1063"/>
                  </a:cubicBezTo>
                  <a:cubicBezTo>
                    <a:pt x="626" y="1061"/>
                    <a:pt x="626" y="1061"/>
                    <a:pt x="626" y="1061"/>
                  </a:cubicBezTo>
                  <a:cubicBezTo>
                    <a:pt x="627" y="1060"/>
                    <a:pt x="627" y="1060"/>
                    <a:pt x="628" y="1059"/>
                  </a:cubicBezTo>
                  <a:cubicBezTo>
                    <a:pt x="633" y="1059"/>
                    <a:pt x="629" y="1061"/>
                    <a:pt x="639" y="1059"/>
                  </a:cubicBezTo>
                  <a:cubicBezTo>
                    <a:pt x="640" y="1059"/>
                    <a:pt x="640" y="1059"/>
                    <a:pt x="640" y="1059"/>
                  </a:cubicBezTo>
                  <a:cubicBezTo>
                    <a:pt x="641" y="1059"/>
                    <a:pt x="641" y="1059"/>
                    <a:pt x="641" y="1059"/>
                  </a:cubicBezTo>
                  <a:cubicBezTo>
                    <a:pt x="643" y="1060"/>
                    <a:pt x="643" y="1060"/>
                    <a:pt x="643" y="1060"/>
                  </a:cubicBezTo>
                  <a:cubicBezTo>
                    <a:pt x="645" y="1060"/>
                    <a:pt x="647" y="1060"/>
                    <a:pt x="648" y="1061"/>
                  </a:cubicBezTo>
                  <a:cubicBezTo>
                    <a:pt x="651" y="1060"/>
                    <a:pt x="651" y="1060"/>
                    <a:pt x="651" y="1060"/>
                  </a:cubicBezTo>
                  <a:cubicBezTo>
                    <a:pt x="651" y="1061"/>
                    <a:pt x="651" y="1061"/>
                    <a:pt x="651" y="1061"/>
                  </a:cubicBezTo>
                  <a:cubicBezTo>
                    <a:pt x="652" y="1062"/>
                    <a:pt x="652" y="1062"/>
                    <a:pt x="652" y="1062"/>
                  </a:cubicBezTo>
                  <a:cubicBezTo>
                    <a:pt x="653" y="1062"/>
                    <a:pt x="653" y="1062"/>
                    <a:pt x="653" y="1062"/>
                  </a:cubicBezTo>
                  <a:cubicBezTo>
                    <a:pt x="654" y="1062"/>
                    <a:pt x="654" y="1062"/>
                    <a:pt x="654" y="1062"/>
                  </a:cubicBezTo>
                  <a:cubicBezTo>
                    <a:pt x="656" y="1062"/>
                    <a:pt x="656" y="1062"/>
                    <a:pt x="656" y="1062"/>
                  </a:cubicBezTo>
                  <a:cubicBezTo>
                    <a:pt x="658" y="1064"/>
                    <a:pt x="658" y="1064"/>
                    <a:pt x="658" y="1064"/>
                  </a:cubicBezTo>
                  <a:cubicBezTo>
                    <a:pt x="659" y="1065"/>
                    <a:pt x="659" y="1065"/>
                    <a:pt x="659" y="1065"/>
                  </a:cubicBezTo>
                  <a:cubicBezTo>
                    <a:pt x="659" y="1066"/>
                    <a:pt x="659" y="1067"/>
                    <a:pt x="660" y="1069"/>
                  </a:cubicBezTo>
                  <a:cubicBezTo>
                    <a:pt x="657" y="1077"/>
                    <a:pt x="657" y="1076"/>
                    <a:pt x="657" y="1080"/>
                  </a:cubicBezTo>
                  <a:cubicBezTo>
                    <a:pt x="658" y="1081"/>
                    <a:pt x="658" y="1081"/>
                    <a:pt x="658" y="1081"/>
                  </a:cubicBezTo>
                  <a:cubicBezTo>
                    <a:pt x="659" y="1083"/>
                    <a:pt x="661" y="1085"/>
                    <a:pt x="660" y="1098"/>
                  </a:cubicBezTo>
                  <a:cubicBezTo>
                    <a:pt x="659" y="1100"/>
                    <a:pt x="659" y="1100"/>
                    <a:pt x="659" y="1102"/>
                  </a:cubicBezTo>
                  <a:cubicBezTo>
                    <a:pt x="659" y="1104"/>
                    <a:pt x="659" y="1104"/>
                    <a:pt x="659" y="1104"/>
                  </a:cubicBezTo>
                  <a:cubicBezTo>
                    <a:pt x="661" y="1105"/>
                    <a:pt x="660" y="1104"/>
                    <a:pt x="667" y="1114"/>
                  </a:cubicBezTo>
                  <a:cubicBezTo>
                    <a:pt x="667" y="1115"/>
                    <a:pt x="667" y="1115"/>
                    <a:pt x="667" y="1115"/>
                  </a:cubicBezTo>
                  <a:cubicBezTo>
                    <a:pt x="666" y="1116"/>
                    <a:pt x="666" y="1116"/>
                    <a:pt x="666" y="1116"/>
                  </a:cubicBezTo>
                  <a:cubicBezTo>
                    <a:pt x="665" y="1117"/>
                    <a:pt x="665" y="1116"/>
                    <a:pt x="664" y="1117"/>
                  </a:cubicBezTo>
                  <a:cubicBezTo>
                    <a:pt x="664" y="1118"/>
                    <a:pt x="664" y="1118"/>
                    <a:pt x="664" y="1118"/>
                  </a:cubicBezTo>
                  <a:cubicBezTo>
                    <a:pt x="666" y="1117"/>
                    <a:pt x="666" y="1117"/>
                    <a:pt x="667" y="1117"/>
                  </a:cubicBezTo>
                  <a:cubicBezTo>
                    <a:pt x="668" y="1118"/>
                    <a:pt x="668" y="1118"/>
                    <a:pt x="668" y="1118"/>
                  </a:cubicBezTo>
                  <a:cubicBezTo>
                    <a:pt x="669" y="1119"/>
                    <a:pt x="669" y="1119"/>
                    <a:pt x="669" y="1119"/>
                  </a:cubicBezTo>
                  <a:cubicBezTo>
                    <a:pt x="673" y="1122"/>
                    <a:pt x="679" y="1124"/>
                    <a:pt x="680" y="1133"/>
                  </a:cubicBezTo>
                  <a:cubicBezTo>
                    <a:pt x="679" y="1133"/>
                    <a:pt x="679" y="1133"/>
                    <a:pt x="679" y="1133"/>
                  </a:cubicBezTo>
                  <a:cubicBezTo>
                    <a:pt x="677" y="1135"/>
                    <a:pt x="677" y="1135"/>
                    <a:pt x="677" y="1135"/>
                  </a:cubicBezTo>
                  <a:cubicBezTo>
                    <a:pt x="675" y="1137"/>
                    <a:pt x="675" y="1137"/>
                    <a:pt x="675" y="1137"/>
                  </a:cubicBezTo>
                  <a:cubicBezTo>
                    <a:pt x="676" y="1137"/>
                    <a:pt x="676" y="1137"/>
                    <a:pt x="676" y="1137"/>
                  </a:cubicBezTo>
                  <a:cubicBezTo>
                    <a:pt x="677" y="1136"/>
                    <a:pt x="677" y="1136"/>
                    <a:pt x="679" y="1134"/>
                  </a:cubicBezTo>
                  <a:cubicBezTo>
                    <a:pt x="680" y="1134"/>
                    <a:pt x="680" y="1134"/>
                    <a:pt x="680" y="1134"/>
                  </a:cubicBezTo>
                  <a:cubicBezTo>
                    <a:pt x="684" y="1134"/>
                    <a:pt x="685" y="1135"/>
                    <a:pt x="686" y="1136"/>
                  </a:cubicBezTo>
                  <a:cubicBezTo>
                    <a:pt x="689" y="1141"/>
                    <a:pt x="690" y="1141"/>
                    <a:pt x="692" y="1144"/>
                  </a:cubicBezTo>
                  <a:cubicBezTo>
                    <a:pt x="691" y="1140"/>
                    <a:pt x="690" y="1140"/>
                    <a:pt x="688" y="1137"/>
                  </a:cubicBezTo>
                  <a:cubicBezTo>
                    <a:pt x="687" y="1136"/>
                    <a:pt x="688" y="1134"/>
                    <a:pt x="689" y="1132"/>
                  </a:cubicBezTo>
                  <a:cubicBezTo>
                    <a:pt x="690" y="1130"/>
                    <a:pt x="689" y="1131"/>
                    <a:pt x="690" y="1129"/>
                  </a:cubicBezTo>
                  <a:cubicBezTo>
                    <a:pt x="692" y="1128"/>
                    <a:pt x="692" y="1128"/>
                    <a:pt x="692" y="1128"/>
                  </a:cubicBezTo>
                  <a:cubicBezTo>
                    <a:pt x="692" y="1128"/>
                    <a:pt x="692" y="1128"/>
                    <a:pt x="692" y="1128"/>
                  </a:cubicBezTo>
                  <a:cubicBezTo>
                    <a:pt x="693" y="1130"/>
                    <a:pt x="693" y="1130"/>
                    <a:pt x="693" y="1130"/>
                  </a:cubicBezTo>
                  <a:cubicBezTo>
                    <a:pt x="693" y="1130"/>
                    <a:pt x="693" y="1130"/>
                    <a:pt x="693" y="1130"/>
                  </a:cubicBezTo>
                  <a:cubicBezTo>
                    <a:pt x="694" y="1130"/>
                    <a:pt x="694" y="1130"/>
                    <a:pt x="694" y="1130"/>
                  </a:cubicBezTo>
                  <a:cubicBezTo>
                    <a:pt x="695" y="1130"/>
                    <a:pt x="695" y="1130"/>
                    <a:pt x="695" y="1130"/>
                  </a:cubicBezTo>
                  <a:cubicBezTo>
                    <a:pt x="696" y="1132"/>
                    <a:pt x="696" y="1133"/>
                    <a:pt x="697" y="1136"/>
                  </a:cubicBezTo>
                  <a:cubicBezTo>
                    <a:pt x="697" y="1133"/>
                    <a:pt x="697" y="1133"/>
                    <a:pt x="698" y="1132"/>
                  </a:cubicBezTo>
                  <a:cubicBezTo>
                    <a:pt x="699" y="1131"/>
                    <a:pt x="699" y="1131"/>
                    <a:pt x="699" y="1131"/>
                  </a:cubicBezTo>
                  <a:cubicBezTo>
                    <a:pt x="699" y="1130"/>
                    <a:pt x="699" y="1130"/>
                    <a:pt x="699" y="1130"/>
                  </a:cubicBezTo>
                  <a:cubicBezTo>
                    <a:pt x="698" y="1129"/>
                    <a:pt x="697" y="1127"/>
                    <a:pt x="696" y="1126"/>
                  </a:cubicBezTo>
                  <a:cubicBezTo>
                    <a:pt x="696" y="1126"/>
                    <a:pt x="696" y="1126"/>
                    <a:pt x="696" y="1126"/>
                  </a:cubicBezTo>
                  <a:cubicBezTo>
                    <a:pt x="697" y="1125"/>
                    <a:pt x="697" y="1125"/>
                    <a:pt x="697" y="1125"/>
                  </a:cubicBezTo>
                  <a:cubicBezTo>
                    <a:pt x="697" y="1124"/>
                    <a:pt x="697" y="1124"/>
                    <a:pt x="697" y="1124"/>
                  </a:cubicBezTo>
                  <a:cubicBezTo>
                    <a:pt x="697" y="1123"/>
                    <a:pt x="697" y="1123"/>
                    <a:pt x="697" y="1123"/>
                  </a:cubicBezTo>
                  <a:cubicBezTo>
                    <a:pt x="698" y="1122"/>
                    <a:pt x="698" y="1122"/>
                    <a:pt x="698" y="1122"/>
                  </a:cubicBezTo>
                  <a:cubicBezTo>
                    <a:pt x="699" y="1121"/>
                    <a:pt x="699" y="1121"/>
                    <a:pt x="699" y="1121"/>
                  </a:cubicBezTo>
                  <a:cubicBezTo>
                    <a:pt x="700" y="1120"/>
                    <a:pt x="701" y="1117"/>
                    <a:pt x="701" y="1117"/>
                  </a:cubicBezTo>
                  <a:cubicBezTo>
                    <a:pt x="702" y="1117"/>
                    <a:pt x="702" y="1117"/>
                    <a:pt x="702" y="1117"/>
                  </a:cubicBezTo>
                  <a:cubicBezTo>
                    <a:pt x="701" y="1116"/>
                    <a:pt x="701" y="1116"/>
                    <a:pt x="701" y="1116"/>
                  </a:cubicBezTo>
                  <a:cubicBezTo>
                    <a:pt x="701" y="1116"/>
                    <a:pt x="701" y="1116"/>
                    <a:pt x="701" y="1116"/>
                  </a:cubicBezTo>
                  <a:cubicBezTo>
                    <a:pt x="701" y="1114"/>
                    <a:pt x="701" y="1115"/>
                    <a:pt x="701" y="1112"/>
                  </a:cubicBezTo>
                  <a:cubicBezTo>
                    <a:pt x="700" y="1111"/>
                    <a:pt x="699" y="1110"/>
                    <a:pt x="699" y="1109"/>
                  </a:cubicBezTo>
                  <a:cubicBezTo>
                    <a:pt x="698" y="1108"/>
                    <a:pt x="698" y="1108"/>
                    <a:pt x="698" y="1108"/>
                  </a:cubicBezTo>
                  <a:cubicBezTo>
                    <a:pt x="698" y="1107"/>
                    <a:pt x="698" y="1107"/>
                    <a:pt x="698" y="1107"/>
                  </a:cubicBezTo>
                  <a:cubicBezTo>
                    <a:pt x="699" y="1106"/>
                    <a:pt x="699" y="1106"/>
                    <a:pt x="699" y="1106"/>
                  </a:cubicBezTo>
                  <a:cubicBezTo>
                    <a:pt x="699" y="1105"/>
                    <a:pt x="699" y="1105"/>
                    <a:pt x="699" y="1105"/>
                  </a:cubicBezTo>
                  <a:cubicBezTo>
                    <a:pt x="697" y="1104"/>
                    <a:pt x="697" y="1104"/>
                    <a:pt x="697" y="1104"/>
                  </a:cubicBezTo>
                  <a:cubicBezTo>
                    <a:pt x="697" y="1103"/>
                    <a:pt x="694" y="1090"/>
                    <a:pt x="694" y="1090"/>
                  </a:cubicBezTo>
                  <a:cubicBezTo>
                    <a:pt x="695" y="1089"/>
                    <a:pt x="695" y="1089"/>
                    <a:pt x="695" y="1089"/>
                  </a:cubicBezTo>
                  <a:cubicBezTo>
                    <a:pt x="695" y="1088"/>
                    <a:pt x="695" y="1088"/>
                    <a:pt x="695" y="1088"/>
                  </a:cubicBezTo>
                  <a:cubicBezTo>
                    <a:pt x="696" y="1087"/>
                    <a:pt x="696" y="1087"/>
                    <a:pt x="696" y="1087"/>
                  </a:cubicBezTo>
                  <a:cubicBezTo>
                    <a:pt x="696" y="1087"/>
                    <a:pt x="696" y="1087"/>
                    <a:pt x="696" y="1087"/>
                  </a:cubicBezTo>
                  <a:cubicBezTo>
                    <a:pt x="696" y="1087"/>
                    <a:pt x="696" y="1087"/>
                    <a:pt x="696" y="1087"/>
                  </a:cubicBezTo>
                  <a:cubicBezTo>
                    <a:pt x="695" y="1086"/>
                    <a:pt x="695" y="1086"/>
                    <a:pt x="695" y="1086"/>
                  </a:cubicBezTo>
                  <a:cubicBezTo>
                    <a:pt x="695" y="1086"/>
                    <a:pt x="695" y="1086"/>
                    <a:pt x="695" y="1086"/>
                  </a:cubicBezTo>
                  <a:cubicBezTo>
                    <a:pt x="695" y="1085"/>
                    <a:pt x="695" y="1085"/>
                    <a:pt x="695" y="1085"/>
                  </a:cubicBezTo>
                  <a:cubicBezTo>
                    <a:pt x="696" y="1084"/>
                    <a:pt x="696" y="1084"/>
                    <a:pt x="696" y="1084"/>
                  </a:cubicBezTo>
                  <a:cubicBezTo>
                    <a:pt x="696" y="1084"/>
                    <a:pt x="696" y="1084"/>
                    <a:pt x="696" y="1084"/>
                  </a:cubicBezTo>
                  <a:cubicBezTo>
                    <a:pt x="695" y="1083"/>
                    <a:pt x="694" y="1083"/>
                    <a:pt x="693" y="1082"/>
                  </a:cubicBezTo>
                  <a:cubicBezTo>
                    <a:pt x="694" y="1082"/>
                    <a:pt x="694" y="1082"/>
                    <a:pt x="694" y="1082"/>
                  </a:cubicBezTo>
                  <a:cubicBezTo>
                    <a:pt x="694" y="1081"/>
                    <a:pt x="694" y="1081"/>
                    <a:pt x="694" y="1081"/>
                  </a:cubicBezTo>
                  <a:cubicBezTo>
                    <a:pt x="694" y="1081"/>
                    <a:pt x="694" y="1081"/>
                    <a:pt x="694" y="1081"/>
                  </a:cubicBezTo>
                  <a:cubicBezTo>
                    <a:pt x="693" y="1081"/>
                    <a:pt x="693" y="1081"/>
                    <a:pt x="692" y="1080"/>
                  </a:cubicBezTo>
                  <a:cubicBezTo>
                    <a:pt x="689" y="1075"/>
                    <a:pt x="691" y="1076"/>
                    <a:pt x="689" y="1072"/>
                  </a:cubicBezTo>
                  <a:cubicBezTo>
                    <a:pt x="688" y="1072"/>
                    <a:pt x="688" y="1072"/>
                    <a:pt x="688" y="1072"/>
                  </a:cubicBezTo>
                  <a:cubicBezTo>
                    <a:pt x="688" y="1072"/>
                    <a:pt x="688" y="1072"/>
                    <a:pt x="688" y="1072"/>
                  </a:cubicBezTo>
                  <a:cubicBezTo>
                    <a:pt x="688" y="1071"/>
                    <a:pt x="688" y="1071"/>
                    <a:pt x="688" y="1071"/>
                  </a:cubicBezTo>
                  <a:cubicBezTo>
                    <a:pt x="688" y="1071"/>
                    <a:pt x="688" y="1071"/>
                    <a:pt x="688" y="1071"/>
                  </a:cubicBezTo>
                  <a:cubicBezTo>
                    <a:pt x="724" y="1056"/>
                    <a:pt x="732" y="1033"/>
                    <a:pt x="716" y="1004"/>
                  </a:cubicBezTo>
                  <a:cubicBezTo>
                    <a:pt x="715" y="1002"/>
                    <a:pt x="713" y="1000"/>
                    <a:pt x="712" y="999"/>
                  </a:cubicBezTo>
                  <a:cubicBezTo>
                    <a:pt x="705" y="994"/>
                    <a:pt x="711" y="1000"/>
                    <a:pt x="703" y="992"/>
                  </a:cubicBezTo>
                  <a:cubicBezTo>
                    <a:pt x="702" y="991"/>
                    <a:pt x="702" y="991"/>
                    <a:pt x="702" y="991"/>
                  </a:cubicBezTo>
                  <a:cubicBezTo>
                    <a:pt x="701" y="990"/>
                    <a:pt x="701" y="990"/>
                    <a:pt x="701" y="990"/>
                  </a:cubicBezTo>
                  <a:cubicBezTo>
                    <a:pt x="701" y="986"/>
                    <a:pt x="705" y="979"/>
                    <a:pt x="709" y="976"/>
                  </a:cubicBezTo>
                  <a:cubicBezTo>
                    <a:pt x="710" y="974"/>
                    <a:pt x="710" y="974"/>
                    <a:pt x="710" y="974"/>
                  </a:cubicBezTo>
                  <a:cubicBezTo>
                    <a:pt x="709" y="974"/>
                    <a:pt x="709" y="974"/>
                    <a:pt x="709" y="974"/>
                  </a:cubicBezTo>
                  <a:cubicBezTo>
                    <a:pt x="709" y="973"/>
                    <a:pt x="709" y="973"/>
                    <a:pt x="709" y="973"/>
                  </a:cubicBezTo>
                  <a:cubicBezTo>
                    <a:pt x="709" y="972"/>
                    <a:pt x="709" y="972"/>
                    <a:pt x="709" y="972"/>
                  </a:cubicBezTo>
                  <a:cubicBezTo>
                    <a:pt x="710" y="970"/>
                    <a:pt x="710" y="970"/>
                    <a:pt x="710" y="970"/>
                  </a:cubicBezTo>
                  <a:cubicBezTo>
                    <a:pt x="710" y="970"/>
                    <a:pt x="710" y="970"/>
                    <a:pt x="710" y="970"/>
                  </a:cubicBezTo>
                  <a:cubicBezTo>
                    <a:pt x="710" y="968"/>
                    <a:pt x="710" y="968"/>
                    <a:pt x="710" y="968"/>
                  </a:cubicBezTo>
                  <a:cubicBezTo>
                    <a:pt x="710" y="968"/>
                    <a:pt x="710" y="968"/>
                    <a:pt x="710" y="968"/>
                  </a:cubicBezTo>
                  <a:cubicBezTo>
                    <a:pt x="712" y="968"/>
                    <a:pt x="712" y="968"/>
                    <a:pt x="712" y="968"/>
                  </a:cubicBezTo>
                  <a:cubicBezTo>
                    <a:pt x="714" y="970"/>
                    <a:pt x="714" y="970"/>
                    <a:pt x="714" y="970"/>
                  </a:cubicBezTo>
                  <a:cubicBezTo>
                    <a:pt x="714" y="970"/>
                    <a:pt x="714" y="970"/>
                    <a:pt x="714" y="970"/>
                  </a:cubicBezTo>
                  <a:cubicBezTo>
                    <a:pt x="714" y="969"/>
                    <a:pt x="714" y="969"/>
                    <a:pt x="714" y="969"/>
                  </a:cubicBezTo>
                  <a:cubicBezTo>
                    <a:pt x="713" y="968"/>
                    <a:pt x="713" y="968"/>
                    <a:pt x="713" y="968"/>
                  </a:cubicBezTo>
                  <a:cubicBezTo>
                    <a:pt x="713" y="967"/>
                    <a:pt x="713" y="967"/>
                    <a:pt x="713" y="967"/>
                  </a:cubicBezTo>
                  <a:cubicBezTo>
                    <a:pt x="714" y="965"/>
                    <a:pt x="714" y="965"/>
                    <a:pt x="714" y="965"/>
                  </a:cubicBezTo>
                  <a:cubicBezTo>
                    <a:pt x="714" y="964"/>
                    <a:pt x="714" y="964"/>
                    <a:pt x="714" y="964"/>
                  </a:cubicBezTo>
                  <a:cubicBezTo>
                    <a:pt x="714" y="963"/>
                    <a:pt x="714" y="963"/>
                    <a:pt x="714" y="963"/>
                  </a:cubicBezTo>
                  <a:cubicBezTo>
                    <a:pt x="714" y="962"/>
                    <a:pt x="714" y="962"/>
                    <a:pt x="714" y="962"/>
                  </a:cubicBezTo>
                  <a:cubicBezTo>
                    <a:pt x="715" y="960"/>
                    <a:pt x="715" y="960"/>
                    <a:pt x="715" y="960"/>
                  </a:cubicBezTo>
                  <a:cubicBezTo>
                    <a:pt x="715" y="960"/>
                    <a:pt x="715" y="960"/>
                    <a:pt x="715" y="960"/>
                  </a:cubicBezTo>
                  <a:cubicBezTo>
                    <a:pt x="712" y="959"/>
                    <a:pt x="712" y="959"/>
                    <a:pt x="712" y="959"/>
                  </a:cubicBezTo>
                  <a:cubicBezTo>
                    <a:pt x="712" y="958"/>
                    <a:pt x="712" y="958"/>
                    <a:pt x="712" y="958"/>
                  </a:cubicBezTo>
                  <a:cubicBezTo>
                    <a:pt x="712" y="958"/>
                    <a:pt x="712" y="958"/>
                    <a:pt x="712" y="958"/>
                  </a:cubicBezTo>
                  <a:cubicBezTo>
                    <a:pt x="713" y="957"/>
                    <a:pt x="713" y="957"/>
                    <a:pt x="713" y="957"/>
                  </a:cubicBezTo>
                  <a:cubicBezTo>
                    <a:pt x="713" y="957"/>
                    <a:pt x="713" y="957"/>
                    <a:pt x="713" y="957"/>
                  </a:cubicBezTo>
                  <a:cubicBezTo>
                    <a:pt x="712" y="955"/>
                    <a:pt x="711" y="953"/>
                    <a:pt x="711" y="951"/>
                  </a:cubicBezTo>
                  <a:cubicBezTo>
                    <a:pt x="711" y="949"/>
                    <a:pt x="711" y="949"/>
                    <a:pt x="711" y="949"/>
                  </a:cubicBezTo>
                  <a:cubicBezTo>
                    <a:pt x="713" y="948"/>
                    <a:pt x="713" y="948"/>
                    <a:pt x="713" y="948"/>
                  </a:cubicBezTo>
                  <a:cubicBezTo>
                    <a:pt x="712" y="948"/>
                    <a:pt x="712" y="948"/>
                    <a:pt x="712" y="948"/>
                  </a:cubicBezTo>
                  <a:cubicBezTo>
                    <a:pt x="711" y="948"/>
                    <a:pt x="711" y="948"/>
                    <a:pt x="710" y="947"/>
                  </a:cubicBezTo>
                  <a:cubicBezTo>
                    <a:pt x="709" y="946"/>
                    <a:pt x="709" y="946"/>
                    <a:pt x="709" y="946"/>
                  </a:cubicBezTo>
                  <a:cubicBezTo>
                    <a:pt x="710" y="945"/>
                    <a:pt x="710" y="945"/>
                    <a:pt x="710" y="945"/>
                  </a:cubicBezTo>
                  <a:cubicBezTo>
                    <a:pt x="710" y="945"/>
                    <a:pt x="710" y="945"/>
                    <a:pt x="710" y="945"/>
                  </a:cubicBezTo>
                  <a:cubicBezTo>
                    <a:pt x="711" y="943"/>
                    <a:pt x="711" y="943"/>
                    <a:pt x="711" y="943"/>
                  </a:cubicBezTo>
                  <a:cubicBezTo>
                    <a:pt x="712" y="942"/>
                    <a:pt x="712" y="942"/>
                    <a:pt x="712" y="942"/>
                  </a:cubicBezTo>
                  <a:cubicBezTo>
                    <a:pt x="711" y="942"/>
                    <a:pt x="711" y="942"/>
                    <a:pt x="711" y="942"/>
                  </a:cubicBezTo>
                  <a:cubicBezTo>
                    <a:pt x="708" y="943"/>
                    <a:pt x="708" y="943"/>
                    <a:pt x="708" y="943"/>
                  </a:cubicBezTo>
                  <a:cubicBezTo>
                    <a:pt x="707" y="942"/>
                    <a:pt x="707" y="942"/>
                    <a:pt x="707" y="942"/>
                  </a:cubicBezTo>
                  <a:cubicBezTo>
                    <a:pt x="706" y="942"/>
                    <a:pt x="706" y="942"/>
                    <a:pt x="706" y="942"/>
                  </a:cubicBezTo>
                  <a:cubicBezTo>
                    <a:pt x="705" y="942"/>
                    <a:pt x="705" y="942"/>
                    <a:pt x="705" y="942"/>
                  </a:cubicBezTo>
                  <a:cubicBezTo>
                    <a:pt x="705" y="941"/>
                    <a:pt x="705" y="941"/>
                    <a:pt x="705" y="941"/>
                  </a:cubicBezTo>
                  <a:cubicBezTo>
                    <a:pt x="713" y="931"/>
                    <a:pt x="709" y="933"/>
                    <a:pt x="710" y="928"/>
                  </a:cubicBezTo>
                  <a:cubicBezTo>
                    <a:pt x="711" y="927"/>
                    <a:pt x="711" y="927"/>
                    <a:pt x="712" y="925"/>
                  </a:cubicBezTo>
                  <a:cubicBezTo>
                    <a:pt x="705" y="919"/>
                    <a:pt x="704" y="910"/>
                    <a:pt x="706" y="906"/>
                  </a:cubicBezTo>
                  <a:cubicBezTo>
                    <a:pt x="708" y="904"/>
                    <a:pt x="707" y="905"/>
                    <a:pt x="711" y="901"/>
                  </a:cubicBezTo>
                  <a:cubicBezTo>
                    <a:pt x="714" y="900"/>
                    <a:pt x="714" y="900"/>
                    <a:pt x="714" y="900"/>
                  </a:cubicBezTo>
                  <a:cubicBezTo>
                    <a:pt x="716" y="901"/>
                    <a:pt x="715" y="901"/>
                    <a:pt x="720" y="902"/>
                  </a:cubicBezTo>
                  <a:cubicBezTo>
                    <a:pt x="724" y="904"/>
                    <a:pt x="721" y="902"/>
                    <a:pt x="731" y="907"/>
                  </a:cubicBezTo>
                  <a:cubicBezTo>
                    <a:pt x="733" y="908"/>
                    <a:pt x="733" y="908"/>
                    <a:pt x="733" y="908"/>
                  </a:cubicBezTo>
                  <a:cubicBezTo>
                    <a:pt x="732" y="910"/>
                    <a:pt x="732" y="910"/>
                    <a:pt x="732" y="910"/>
                  </a:cubicBezTo>
                  <a:cubicBezTo>
                    <a:pt x="732" y="910"/>
                    <a:pt x="732" y="910"/>
                    <a:pt x="732" y="910"/>
                  </a:cubicBezTo>
                  <a:cubicBezTo>
                    <a:pt x="733" y="909"/>
                    <a:pt x="735" y="908"/>
                    <a:pt x="736" y="907"/>
                  </a:cubicBezTo>
                  <a:cubicBezTo>
                    <a:pt x="737" y="907"/>
                    <a:pt x="737" y="907"/>
                    <a:pt x="737" y="907"/>
                  </a:cubicBezTo>
                  <a:cubicBezTo>
                    <a:pt x="738" y="907"/>
                    <a:pt x="739" y="908"/>
                    <a:pt x="740" y="908"/>
                  </a:cubicBezTo>
                  <a:cubicBezTo>
                    <a:pt x="742" y="909"/>
                    <a:pt x="743" y="910"/>
                    <a:pt x="745" y="911"/>
                  </a:cubicBezTo>
                  <a:cubicBezTo>
                    <a:pt x="745" y="911"/>
                    <a:pt x="745" y="911"/>
                    <a:pt x="745" y="911"/>
                  </a:cubicBezTo>
                  <a:cubicBezTo>
                    <a:pt x="744" y="910"/>
                    <a:pt x="744" y="910"/>
                    <a:pt x="744" y="910"/>
                  </a:cubicBezTo>
                  <a:cubicBezTo>
                    <a:pt x="745" y="909"/>
                    <a:pt x="745" y="909"/>
                    <a:pt x="745" y="909"/>
                  </a:cubicBezTo>
                  <a:cubicBezTo>
                    <a:pt x="746" y="908"/>
                    <a:pt x="745" y="909"/>
                    <a:pt x="754" y="903"/>
                  </a:cubicBezTo>
                  <a:cubicBezTo>
                    <a:pt x="755" y="903"/>
                    <a:pt x="755" y="903"/>
                    <a:pt x="755" y="903"/>
                  </a:cubicBezTo>
                  <a:cubicBezTo>
                    <a:pt x="756" y="904"/>
                    <a:pt x="760" y="906"/>
                    <a:pt x="763" y="909"/>
                  </a:cubicBezTo>
                  <a:cubicBezTo>
                    <a:pt x="763" y="910"/>
                    <a:pt x="764" y="910"/>
                    <a:pt x="764" y="911"/>
                  </a:cubicBezTo>
                  <a:cubicBezTo>
                    <a:pt x="766" y="911"/>
                    <a:pt x="766" y="911"/>
                    <a:pt x="766" y="911"/>
                  </a:cubicBezTo>
                  <a:cubicBezTo>
                    <a:pt x="767" y="911"/>
                    <a:pt x="767" y="911"/>
                    <a:pt x="767" y="911"/>
                  </a:cubicBezTo>
                  <a:cubicBezTo>
                    <a:pt x="767" y="911"/>
                    <a:pt x="767" y="911"/>
                    <a:pt x="767" y="911"/>
                  </a:cubicBezTo>
                  <a:cubicBezTo>
                    <a:pt x="768" y="914"/>
                    <a:pt x="767" y="915"/>
                    <a:pt x="766" y="918"/>
                  </a:cubicBezTo>
                  <a:cubicBezTo>
                    <a:pt x="766" y="918"/>
                    <a:pt x="766" y="918"/>
                    <a:pt x="766" y="918"/>
                  </a:cubicBezTo>
                  <a:cubicBezTo>
                    <a:pt x="767" y="917"/>
                    <a:pt x="767" y="918"/>
                    <a:pt x="768" y="916"/>
                  </a:cubicBezTo>
                  <a:cubicBezTo>
                    <a:pt x="769" y="916"/>
                    <a:pt x="769" y="916"/>
                    <a:pt x="769" y="916"/>
                  </a:cubicBezTo>
                  <a:cubicBezTo>
                    <a:pt x="773" y="918"/>
                    <a:pt x="771" y="918"/>
                    <a:pt x="773" y="921"/>
                  </a:cubicBezTo>
                  <a:cubicBezTo>
                    <a:pt x="774" y="922"/>
                    <a:pt x="774" y="922"/>
                    <a:pt x="774" y="922"/>
                  </a:cubicBezTo>
                  <a:cubicBezTo>
                    <a:pt x="774" y="922"/>
                    <a:pt x="774" y="922"/>
                    <a:pt x="774" y="922"/>
                  </a:cubicBezTo>
                  <a:cubicBezTo>
                    <a:pt x="773" y="923"/>
                    <a:pt x="773" y="923"/>
                    <a:pt x="773" y="923"/>
                  </a:cubicBezTo>
                  <a:cubicBezTo>
                    <a:pt x="772" y="924"/>
                    <a:pt x="772" y="924"/>
                    <a:pt x="772" y="924"/>
                  </a:cubicBezTo>
                  <a:cubicBezTo>
                    <a:pt x="772" y="924"/>
                    <a:pt x="772" y="924"/>
                    <a:pt x="772" y="924"/>
                  </a:cubicBezTo>
                  <a:cubicBezTo>
                    <a:pt x="774" y="923"/>
                    <a:pt x="774" y="923"/>
                    <a:pt x="774" y="923"/>
                  </a:cubicBezTo>
                  <a:cubicBezTo>
                    <a:pt x="775" y="923"/>
                    <a:pt x="775" y="923"/>
                    <a:pt x="775" y="923"/>
                  </a:cubicBezTo>
                  <a:cubicBezTo>
                    <a:pt x="775" y="922"/>
                    <a:pt x="775" y="922"/>
                    <a:pt x="775" y="922"/>
                  </a:cubicBezTo>
                  <a:cubicBezTo>
                    <a:pt x="776" y="922"/>
                    <a:pt x="776" y="922"/>
                    <a:pt x="776" y="922"/>
                  </a:cubicBezTo>
                  <a:cubicBezTo>
                    <a:pt x="778" y="923"/>
                    <a:pt x="778" y="923"/>
                    <a:pt x="778" y="923"/>
                  </a:cubicBezTo>
                  <a:cubicBezTo>
                    <a:pt x="779" y="924"/>
                    <a:pt x="779" y="924"/>
                    <a:pt x="779" y="924"/>
                  </a:cubicBezTo>
                  <a:cubicBezTo>
                    <a:pt x="779" y="924"/>
                    <a:pt x="779" y="924"/>
                    <a:pt x="779" y="924"/>
                  </a:cubicBezTo>
                  <a:cubicBezTo>
                    <a:pt x="778" y="925"/>
                    <a:pt x="778" y="925"/>
                    <a:pt x="778" y="925"/>
                  </a:cubicBezTo>
                  <a:cubicBezTo>
                    <a:pt x="777" y="925"/>
                    <a:pt x="777" y="925"/>
                    <a:pt x="777" y="925"/>
                  </a:cubicBezTo>
                  <a:cubicBezTo>
                    <a:pt x="776" y="927"/>
                    <a:pt x="776" y="927"/>
                    <a:pt x="776" y="927"/>
                  </a:cubicBezTo>
                  <a:cubicBezTo>
                    <a:pt x="776" y="927"/>
                    <a:pt x="776" y="927"/>
                    <a:pt x="776" y="927"/>
                  </a:cubicBezTo>
                  <a:cubicBezTo>
                    <a:pt x="777" y="928"/>
                    <a:pt x="777" y="928"/>
                    <a:pt x="777" y="928"/>
                  </a:cubicBezTo>
                  <a:cubicBezTo>
                    <a:pt x="778" y="928"/>
                    <a:pt x="778" y="928"/>
                    <a:pt x="778" y="928"/>
                  </a:cubicBezTo>
                  <a:cubicBezTo>
                    <a:pt x="778" y="928"/>
                    <a:pt x="778" y="928"/>
                    <a:pt x="778" y="928"/>
                  </a:cubicBezTo>
                  <a:cubicBezTo>
                    <a:pt x="777" y="929"/>
                    <a:pt x="777" y="929"/>
                    <a:pt x="777" y="929"/>
                  </a:cubicBezTo>
                  <a:cubicBezTo>
                    <a:pt x="777" y="930"/>
                    <a:pt x="777" y="930"/>
                    <a:pt x="777" y="930"/>
                  </a:cubicBezTo>
                  <a:cubicBezTo>
                    <a:pt x="780" y="933"/>
                    <a:pt x="779" y="933"/>
                    <a:pt x="781" y="934"/>
                  </a:cubicBezTo>
                  <a:cubicBezTo>
                    <a:pt x="781" y="934"/>
                    <a:pt x="781" y="934"/>
                    <a:pt x="784" y="934"/>
                  </a:cubicBezTo>
                  <a:cubicBezTo>
                    <a:pt x="786" y="935"/>
                    <a:pt x="786" y="935"/>
                    <a:pt x="789" y="936"/>
                  </a:cubicBezTo>
                  <a:cubicBezTo>
                    <a:pt x="791" y="937"/>
                    <a:pt x="791" y="937"/>
                    <a:pt x="791" y="937"/>
                  </a:cubicBezTo>
                  <a:cubicBezTo>
                    <a:pt x="793" y="936"/>
                    <a:pt x="792" y="936"/>
                    <a:pt x="794" y="936"/>
                  </a:cubicBezTo>
                  <a:cubicBezTo>
                    <a:pt x="795" y="937"/>
                    <a:pt x="795" y="937"/>
                    <a:pt x="795" y="937"/>
                  </a:cubicBezTo>
                  <a:cubicBezTo>
                    <a:pt x="795" y="937"/>
                    <a:pt x="795" y="937"/>
                    <a:pt x="795" y="937"/>
                  </a:cubicBezTo>
                  <a:cubicBezTo>
                    <a:pt x="795" y="938"/>
                    <a:pt x="795" y="938"/>
                    <a:pt x="795" y="940"/>
                  </a:cubicBezTo>
                  <a:cubicBezTo>
                    <a:pt x="796" y="940"/>
                    <a:pt x="796" y="940"/>
                    <a:pt x="796" y="940"/>
                  </a:cubicBezTo>
                  <a:cubicBezTo>
                    <a:pt x="797" y="941"/>
                    <a:pt x="797" y="941"/>
                    <a:pt x="797" y="941"/>
                  </a:cubicBezTo>
                  <a:cubicBezTo>
                    <a:pt x="798" y="941"/>
                    <a:pt x="798" y="941"/>
                    <a:pt x="798" y="941"/>
                  </a:cubicBezTo>
                  <a:cubicBezTo>
                    <a:pt x="799" y="940"/>
                    <a:pt x="799" y="940"/>
                    <a:pt x="799" y="940"/>
                  </a:cubicBezTo>
                  <a:cubicBezTo>
                    <a:pt x="800" y="940"/>
                    <a:pt x="800" y="940"/>
                    <a:pt x="800" y="940"/>
                  </a:cubicBezTo>
                  <a:cubicBezTo>
                    <a:pt x="801" y="938"/>
                    <a:pt x="800" y="938"/>
                    <a:pt x="801" y="937"/>
                  </a:cubicBezTo>
                  <a:cubicBezTo>
                    <a:pt x="802" y="936"/>
                    <a:pt x="802" y="936"/>
                    <a:pt x="802" y="936"/>
                  </a:cubicBezTo>
                  <a:cubicBezTo>
                    <a:pt x="802" y="937"/>
                    <a:pt x="802" y="937"/>
                    <a:pt x="802" y="937"/>
                  </a:cubicBezTo>
                  <a:cubicBezTo>
                    <a:pt x="803" y="938"/>
                    <a:pt x="803" y="939"/>
                    <a:pt x="803" y="940"/>
                  </a:cubicBezTo>
                  <a:cubicBezTo>
                    <a:pt x="803" y="941"/>
                    <a:pt x="803" y="941"/>
                    <a:pt x="803" y="941"/>
                  </a:cubicBezTo>
                  <a:cubicBezTo>
                    <a:pt x="803" y="942"/>
                    <a:pt x="803" y="942"/>
                    <a:pt x="803" y="942"/>
                  </a:cubicBezTo>
                  <a:cubicBezTo>
                    <a:pt x="802" y="943"/>
                    <a:pt x="803" y="943"/>
                    <a:pt x="802" y="944"/>
                  </a:cubicBezTo>
                  <a:cubicBezTo>
                    <a:pt x="799" y="947"/>
                    <a:pt x="799" y="952"/>
                    <a:pt x="801" y="956"/>
                  </a:cubicBezTo>
                  <a:cubicBezTo>
                    <a:pt x="801" y="956"/>
                    <a:pt x="801" y="957"/>
                    <a:pt x="801" y="958"/>
                  </a:cubicBezTo>
                  <a:cubicBezTo>
                    <a:pt x="800" y="959"/>
                    <a:pt x="800" y="959"/>
                    <a:pt x="800" y="959"/>
                  </a:cubicBezTo>
                  <a:cubicBezTo>
                    <a:pt x="799" y="960"/>
                    <a:pt x="799" y="960"/>
                    <a:pt x="799" y="960"/>
                  </a:cubicBezTo>
                  <a:cubicBezTo>
                    <a:pt x="796" y="960"/>
                    <a:pt x="792" y="960"/>
                    <a:pt x="789" y="960"/>
                  </a:cubicBezTo>
                  <a:cubicBezTo>
                    <a:pt x="790" y="961"/>
                    <a:pt x="790" y="961"/>
                    <a:pt x="790" y="961"/>
                  </a:cubicBezTo>
                  <a:cubicBezTo>
                    <a:pt x="790" y="961"/>
                    <a:pt x="799" y="962"/>
                    <a:pt x="799" y="962"/>
                  </a:cubicBezTo>
                  <a:cubicBezTo>
                    <a:pt x="800" y="962"/>
                    <a:pt x="800" y="962"/>
                    <a:pt x="800" y="962"/>
                  </a:cubicBezTo>
                  <a:cubicBezTo>
                    <a:pt x="801" y="964"/>
                    <a:pt x="801" y="965"/>
                    <a:pt x="801" y="968"/>
                  </a:cubicBezTo>
                  <a:cubicBezTo>
                    <a:pt x="801" y="972"/>
                    <a:pt x="801" y="968"/>
                    <a:pt x="800" y="974"/>
                  </a:cubicBezTo>
                  <a:cubicBezTo>
                    <a:pt x="800" y="975"/>
                    <a:pt x="800" y="975"/>
                    <a:pt x="800" y="975"/>
                  </a:cubicBezTo>
                  <a:cubicBezTo>
                    <a:pt x="803" y="975"/>
                    <a:pt x="803" y="975"/>
                    <a:pt x="803" y="975"/>
                  </a:cubicBezTo>
                  <a:cubicBezTo>
                    <a:pt x="804" y="976"/>
                    <a:pt x="804" y="976"/>
                    <a:pt x="804" y="976"/>
                  </a:cubicBezTo>
                  <a:cubicBezTo>
                    <a:pt x="804" y="977"/>
                    <a:pt x="804" y="977"/>
                    <a:pt x="804" y="977"/>
                  </a:cubicBezTo>
                  <a:cubicBezTo>
                    <a:pt x="803" y="979"/>
                    <a:pt x="803" y="979"/>
                    <a:pt x="803" y="979"/>
                  </a:cubicBezTo>
                  <a:cubicBezTo>
                    <a:pt x="803" y="979"/>
                    <a:pt x="803" y="979"/>
                    <a:pt x="803" y="979"/>
                  </a:cubicBezTo>
                  <a:cubicBezTo>
                    <a:pt x="803" y="981"/>
                    <a:pt x="803" y="981"/>
                    <a:pt x="803" y="981"/>
                  </a:cubicBezTo>
                  <a:cubicBezTo>
                    <a:pt x="803" y="981"/>
                    <a:pt x="803" y="981"/>
                    <a:pt x="803" y="981"/>
                  </a:cubicBezTo>
                  <a:cubicBezTo>
                    <a:pt x="803" y="981"/>
                    <a:pt x="803" y="981"/>
                    <a:pt x="803" y="981"/>
                  </a:cubicBezTo>
                  <a:cubicBezTo>
                    <a:pt x="802" y="984"/>
                    <a:pt x="803" y="983"/>
                    <a:pt x="802" y="985"/>
                  </a:cubicBezTo>
                  <a:cubicBezTo>
                    <a:pt x="801" y="986"/>
                    <a:pt x="801" y="986"/>
                    <a:pt x="801" y="986"/>
                  </a:cubicBezTo>
                  <a:cubicBezTo>
                    <a:pt x="801" y="986"/>
                    <a:pt x="801" y="986"/>
                    <a:pt x="801" y="986"/>
                  </a:cubicBezTo>
                  <a:cubicBezTo>
                    <a:pt x="800" y="986"/>
                    <a:pt x="800" y="986"/>
                    <a:pt x="800" y="986"/>
                  </a:cubicBezTo>
                  <a:cubicBezTo>
                    <a:pt x="800" y="984"/>
                    <a:pt x="800" y="984"/>
                    <a:pt x="800" y="984"/>
                  </a:cubicBezTo>
                  <a:cubicBezTo>
                    <a:pt x="799" y="984"/>
                    <a:pt x="799" y="984"/>
                    <a:pt x="799" y="984"/>
                  </a:cubicBezTo>
                  <a:cubicBezTo>
                    <a:pt x="799" y="984"/>
                    <a:pt x="799" y="984"/>
                    <a:pt x="799" y="984"/>
                  </a:cubicBezTo>
                  <a:cubicBezTo>
                    <a:pt x="799" y="984"/>
                    <a:pt x="799" y="984"/>
                    <a:pt x="799" y="984"/>
                  </a:cubicBezTo>
                  <a:cubicBezTo>
                    <a:pt x="799" y="985"/>
                    <a:pt x="799" y="985"/>
                    <a:pt x="799" y="985"/>
                  </a:cubicBezTo>
                  <a:cubicBezTo>
                    <a:pt x="798" y="985"/>
                    <a:pt x="799" y="985"/>
                    <a:pt x="798" y="986"/>
                  </a:cubicBezTo>
                  <a:cubicBezTo>
                    <a:pt x="797" y="987"/>
                    <a:pt x="797" y="987"/>
                    <a:pt x="797" y="987"/>
                  </a:cubicBezTo>
                  <a:cubicBezTo>
                    <a:pt x="795" y="987"/>
                    <a:pt x="795" y="987"/>
                    <a:pt x="795" y="987"/>
                  </a:cubicBezTo>
                  <a:cubicBezTo>
                    <a:pt x="795" y="988"/>
                    <a:pt x="795" y="988"/>
                    <a:pt x="795" y="988"/>
                  </a:cubicBezTo>
                  <a:cubicBezTo>
                    <a:pt x="796" y="988"/>
                    <a:pt x="796" y="988"/>
                    <a:pt x="796" y="988"/>
                  </a:cubicBezTo>
                  <a:cubicBezTo>
                    <a:pt x="798" y="989"/>
                    <a:pt x="798" y="989"/>
                    <a:pt x="798" y="989"/>
                  </a:cubicBezTo>
                  <a:cubicBezTo>
                    <a:pt x="799" y="989"/>
                    <a:pt x="799" y="989"/>
                    <a:pt x="799" y="989"/>
                  </a:cubicBezTo>
                  <a:cubicBezTo>
                    <a:pt x="803" y="987"/>
                    <a:pt x="801" y="987"/>
                    <a:pt x="805" y="985"/>
                  </a:cubicBezTo>
                  <a:cubicBezTo>
                    <a:pt x="807" y="985"/>
                    <a:pt x="807" y="985"/>
                    <a:pt x="809" y="985"/>
                  </a:cubicBezTo>
                  <a:cubicBezTo>
                    <a:pt x="811" y="985"/>
                    <a:pt x="811" y="985"/>
                    <a:pt x="811" y="985"/>
                  </a:cubicBezTo>
                  <a:cubicBezTo>
                    <a:pt x="815" y="986"/>
                    <a:pt x="815" y="988"/>
                    <a:pt x="816" y="991"/>
                  </a:cubicBezTo>
                  <a:cubicBezTo>
                    <a:pt x="816" y="992"/>
                    <a:pt x="816" y="992"/>
                    <a:pt x="816" y="992"/>
                  </a:cubicBezTo>
                  <a:cubicBezTo>
                    <a:pt x="817" y="995"/>
                    <a:pt x="816" y="998"/>
                    <a:pt x="815" y="1001"/>
                  </a:cubicBezTo>
                  <a:cubicBezTo>
                    <a:pt x="814" y="1002"/>
                    <a:pt x="814" y="1002"/>
                    <a:pt x="814" y="1002"/>
                  </a:cubicBezTo>
                  <a:cubicBezTo>
                    <a:pt x="811" y="1004"/>
                    <a:pt x="812" y="1003"/>
                    <a:pt x="809" y="1005"/>
                  </a:cubicBezTo>
                  <a:cubicBezTo>
                    <a:pt x="808" y="1006"/>
                    <a:pt x="808" y="1006"/>
                    <a:pt x="808" y="1006"/>
                  </a:cubicBezTo>
                  <a:cubicBezTo>
                    <a:pt x="808" y="1006"/>
                    <a:pt x="808" y="1006"/>
                    <a:pt x="808" y="1006"/>
                  </a:cubicBezTo>
                  <a:cubicBezTo>
                    <a:pt x="811" y="1004"/>
                    <a:pt x="810" y="1005"/>
                    <a:pt x="814" y="1004"/>
                  </a:cubicBezTo>
                  <a:cubicBezTo>
                    <a:pt x="815" y="1003"/>
                    <a:pt x="814" y="1003"/>
                    <a:pt x="815" y="1002"/>
                  </a:cubicBezTo>
                  <a:cubicBezTo>
                    <a:pt x="817" y="998"/>
                    <a:pt x="817" y="997"/>
                    <a:pt x="818" y="994"/>
                  </a:cubicBezTo>
                  <a:cubicBezTo>
                    <a:pt x="819" y="994"/>
                    <a:pt x="819" y="994"/>
                    <a:pt x="819" y="994"/>
                  </a:cubicBezTo>
                  <a:cubicBezTo>
                    <a:pt x="819" y="994"/>
                    <a:pt x="819" y="994"/>
                    <a:pt x="819" y="994"/>
                  </a:cubicBezTo>
                  <a:cubicBezTo>
                    <a:pt x="820" y="997"/>
                    <a:pt x="820" y="997"/>
                    <a:pt x="820" y="997"/>
                  </a:cubicBezTo>
                  <a:cubicBezTo>
                    <a:pt x="820" y="998"/>
                    <a:pt x="820" y="998"/>
                    <a:pt x="820" y="998"/>
                  </a:cubicBezTo>
                  <a:cubicBezTo>
                    <a:pt x="820" y="999"/>
                    <a:pt x="819" y="1000"/>
                    <a:pt x="818" y="1001"/>
                  </a:cubicBezTo>
                  <a:cubicBezTo>
                    <a:pt x="819" y="1001"/>
                    <a:pt x="819" y="1001"/>
                    <a:pt x="819" y="1001"/>
                  </a:cubicBezTo>
                  <a:cubicBezTo>
                    <a:pt x="822" y="997"/>
                    <a:pt x="821" y="997"/>
                    <a:pt x="821" y="996"/>
                  </a:cubicBezTo>
                  <a:cubicBezTo>
                    <a:pt x="822" y="995"/>
                    <a:pt x="822" y="995"/>
                    <a:pt x="822" y="995"/>
                  </a:cubicBezTo>
                  <a:cubicBezTo>
                    <a:pt x="822" y="996"/>
                    <a:pt x="822" y="996"/>
                    <a:pt x="822" y="996"/>
                  </a:cubicBezTo>
                  <a:cubicBezTo>
                    <a:pt x="823" y="999"/>
                    <a:pt x="823" y="1000"/>
                    <a:pt x="823" y="1004"/>
                  </a:cubicBezTo>
                  <a:cubicBezTo>
                    <a:pt x="823" y="1004"/>
                    <a:pt x="823" y="1004"/>
                    <a:pt x="823" y="1004"/>
                  </a:cubicBezTo>
                  <a:cubicBezTo>
                    <a:pt x="823" y="1003"/>
                    <a:pt x="824" y="1000"/>
                    <a:pt x="824" y="999"/>
                  </a:cubicBezTo>
                  <a:cubicBezTo>
                    <a:pt x="830" y="994"/>
                    <a:pt x="832" y="994"/>
                    <a:pt x="834" y="994"/>
                  </a:cubicBezTo>
                  <a:cubicBezTo>
                    <a:pt x="835" y="992"/>
                    <a:pt x="835" y="992"/>
                    <a:pt x="835" y="992"/>
                  </a:cubicBezTo>
                  <a:cubicBezTo>
                    <a:pt x="835" y="991"/>
                    <a:pt x="836" y="990"/>
                    <a:pt x="836" y="988"/>
                  </a:cubicBezTo>
                  <a:cubicBezTo>
                    <a:pt x="838" y="987"/>
                    <a:pt x="838" y="987"/>
                    <a:pt x="838" y="987"/>
                  </a:cubicBezTo>
                  <a:cubicBezTo>
                    <a:pt x="838" y="987"/>
                    <a:pt x="838" y="987"/>
                    <a:pt x="838" y="987"/>
                  </a:cubicBezTo>
                  <a:cubicBezTo>
                    <a:pt x="839" y="987"/>
                    <a:pt x="839" y="987"/>
                    <a:pt x="839" y="987"/>
                  </a:cubicBezTo>
                  <a:cubicBezTo>
                    <a:pt x="842" y="991"/>
                    <a:pt x="841" y="991"/>
                    <a:pt x="841" y="995"/>
                  </a:cubicBezTo>
                  <a:cubicBezTo>
                    <a:pt x="842" y="995"/>
                    <a:pt x="842" y="995"/>
                    <a:pt x="842" y="995"/>
                  </a:cubicBezTo>
                  <a:cubicBezTo>
                    <a:pt x="843" y="990"/>
                    <a:pt x="842" y="991"/>
                    <a:pt x="841" y="987"/>
                  </a:cubicBezTo>
                  <a:cubicBezTo>
                    <a:pt x="841" y="986"/>
                    <a:pt x="841" y="986"/>
                    <a:pt x="841" y="986"/>
                  </a:cubicBezTo>
                  <a:cubicBezTo>
                    <a:pt x="842" y="986"/>
                    <a:pt x="842" y="986"/>
                    <a:pt x="842" y="986"/>
                  </a:cubicBezTo>
                  <a:cubicBezTo>
                    <a:pt x="843" y="986"/>
                    <a:pt x="843" y="986"/>
                    <a:pt x="843" y="986"/>
                  </a:cubicBezTo>
                  <a:cubicBezTo>
                    <a:pt x="843" y="986"/>
                    <a:pt x="843" y="986"/>
                    <a:pt x="843" y="986"/>
                  </a:cubicBezTo>
                  <a:cubicBezTo>
                    <a:pt x="843" y="985"/>
                    <a:pt x="843" y="985"/>
                    <a:pt x="843" y="985"/>
                  </a:cubicBezTo>
                  <a:cubicBezTo>
                    <a:pt x="843" y="984"/>
                    <a:pt x="843" y="984"/>
                    <a:pt x="843" y="984"/>
                  </a:cubicBezTo>
                  <a:cubicBezTo>
                    <a:pt x="843" y="983"/>
                    <a:pt x="843" y="983"/>
                    <a:pt x="843" y="983"/>
                  </a:cubicBezTo>
                  <a:cubicBezTo>
                    <a:pt x="844" y="983"/>
                    <a:pt x="844" y="983"/>
                    <a:pt x="844" y="983"/>
                  </a:cubicBezTo>
                  <a:cubicBezTo>
                    <a:pt x="845" y="983"/>
                    <a:pt x="845" y="983"/>
                    <a:pt x="845" y="983"/>
                  </a:cubicBezTo>
                  <a:cubicBezTo>
                    <a:pt x="845" y="983"/>
                    <a:pt x="845" y="983"/>
                    <a:pt x="845" y="983"/>
                  </a:cubicBezTo>
                  <a:cubicBezTo>
                    <a:pt x="845" y="982"/>
                    <a:pt x="845" y="982"/>
                    <a:pt x="845" y="982"/>
                  </a:cubicBezTo>
                  <a:cubicBezTo>
                    <a:pt x="845" y="982"/>
                    <a:pt x="845" y="982"/>
                    <a:pt x="845" y="982"/>
                  </a:cubicBezTo>
                  <a:cubicBezTo>
                    <a:pt x="847" y="982"/>
                    <a:pt x="847" y="982"/>
                    <a:pt x="847" y="982"/>
                  </a:cubicBezTo>
                  <a:cubicBezTo>
                    <a:pt x="847" y="982"/>
                    <a:pt x="847" y="982"/>
                    <a:pt x="847" y="982"/>
                  </a:cubicBezTo>
                  <a:cubicBezTo>
                    <a:pt x="848" y="982"/>
                    <a:pt x="848" y="982"/>
                    <a:pt x="848" y="982"/>
                  </a:cubicBezTo>
                  <a:cubicBezTo>
                    <a:pt x="849" y="981"/>
                    <a:pt x="849" y="981"/>
                    <a:pt x="849" y="981"/>
                  </a:cubicBezTo>
                  <a:cubicBezTo>
                    <a:pt x="847" y="980"/>
                    <a:pt x="848" y="981"/>
                    <a:pt x="846" y="980"/>
                  </a:cubicBezTo>
                  <a:cubicBezTo>
                    <a:pt x="846" y="980"/>
                    <a:pt x="846" y="980"/>
                    <a:pt x="846" y="980"/>
                  </a:cubicBezTo>
                  <a:cubicBezTo>
                    <a:pt x="845" y="979"/>
                    <a:pt x="845" y="979"/>
                    <a:pt x="845" y="978"/>
                  </a:cubicBezTo>
                  <a:cubicBezTo>
                    <a:pt x="845" y="978"/>
                    <a:pt x="845" y="978"/>
                    <a:pt x="845" y="978"/>
                  </a:cubicBezTo>
                  <a:cubicBezTo>
                    <a:pt x="845" y="978"/>
                    <a:pt x="845" y="978"/>
                    <a:pt x="845" y="978"/>
                  </a:cubicBezTo>
                  <a:cubicBezTo>
                    <a:pt x="846" y="978"/>
                    <a:pt x="846" y="978"/>
                    <a:pt x="846" y="978"/>
                  </a:cubicBezTo>
                  <a:cubicBezTo>
                    <a:pt x="846" y="977"/>
                    <a:pt x="846" y="978"/>
                    <a:pt x="847" y="976"/>
                  </a:cubicBezTo>
                  <a:cubicBezTo>
                    <a:pt x="847" y="975"/>
                    <a:pt x="847" y="975"/>
                    <a:pt x="847" y="975"/>
                  </a:cubicBezTo>
                  <a:cubicBezTo>
                    <a:pt x="848" y="976"/>
                    <a:pt x="848" y="976"/>
                    <a:pt x="848" y="976"/>
                  </a:cubicBezTo>
                  <a:cubicBezTo>
                    <a:pt x="848" y="975"/>
                    <a:pt x="848" y="975"/>
                    <a:pt x="848" y="975"/>
                  </a:cubicBezTo>
                  <a:cubicBezTo>
                    <a:pt x="847" y="973"/>
                    <a:pt x="847" y="973"/>
                    <a:pt x="847" y="973"/>
                  </a:cubicBezTo>
                  <a:cubicBezTo>
                    <a:pt x="848" y="972"/>
                    <a:pt x="848" y="972"/>
                    <a:pt x="848" y="972"/>
                  </a:cubicBezTo>
                  <a:cubicBezTo>
                    <a:pt x="849" y="972"/>
                    <a:pt x="849" y="972"/>
                    <a:pt x="849" y="972"/>
                  </a:cubicBezTo>
                  <a:cubicBezTo>
                    <a:pt x="850" y="972"/>
                    <a:pt x="850" y="972"/>
                    <a:pt x="850" y="972"/>
                  </a:cubicBezTo>
                  <a:cubicBezTo>
                    <a:pt x="852" y="974"/>
                    <a:pt x="852" y="974"/>
                    <a:pt x="852" y="974"/>
                  </a:cubicBezTo>
                  <a:cubicBezTo>
                    <a:pt x="852" y="974"/>
                    <a:pt x="852" y="974"/>
                    <a:pt x="852" y="974"/>
                  </a:cubicBezTo>
                  <a:cubicBezTo>
                    <a:pt x="852" y="973"/>
                    <a:pt x="851" y="972"/>
                    <a:pt x="849" y="971"/>
                  </a:cubicBezTo>
                  <a:cubicBezTo>
                    <a:pt x="848" y="971"/>
                    <a:pt x="848" y="971"/>
                    <a:pt x="848" y="971"/>
                  </a:cubicBezTo>
                  <a:cubicBezTo>
                    <a:pt x="847" y="968"/>
                    <a:pt x="847" y="968"/>
                    <a:pt x="848" y="965"/>
                  </a:cubicBezTo>
                  <a:cubicBezTo>
                    <a:pt x="848" y="965"/>
                    <a:pt x="848" y="965"/>
                    <a:pt x="848" y="965"/>
                  </a:cubicBezTo>
                  <a:cubicBezTo>
                    <a:pt x="849" y="965"/>
                    <a:pt x="849" y="965"/>
                    <a:pt x="849" y="965"/>
                  </a:cubicBezTo>
                  <a:cubicBezTo>
                    <a:pt x="850" y="965"/>
                    <a:pt x="850" y="965"/>
                    <a:pt x="850" y="965"/>
                  </a:cubicBezTo>
                  <a:cubicBezTo>
                    <a:pt x="851" y="965"/>
                    <a:pt x="851" y="965"/>
                    <a:pt x="851" y="965"/>
                  </a:cubicBezTo>
                  <a:cubicBezTo>
                    <a:pt x="852" y="966"/>
                    <a:pt x="852" y="966"/>
                    <a:pt x="852" y="966"/>
                  </a:cubicBezTo>
                  <a:cubicBezTo>
                    <a:pt x="853" y="966"/>
                    <a:pt x="853" y="966"/>
                    <a:pt x="853" y="966"/>
                  </a:cubicBezTo>
                  <a:cubicBezTo>
                    <a:pt x="852" y="965"/>
                    <a:pt x="852" y="965"/>
                    <a:pt x="852" y="965"/>
                  </a:cubicBezTo>
                  <a:cubicBezTo>
                    <a:pt x="851" y="964"/>
                    <a:pt x="851" y="964"/>
                    <a:pt x="851" y="964"/>
                  </a:cubicBezTo>
                  <a:cubicBezTo>
                    <a:pt x="851" y="963"/>
                    <a:pt x="851" y="963"/>
                    <a:pt x="851" y="963"/>
                  </a:cubicBezTo>
                  <a:cubicBezTo>
                    <a:pt x="851" y="961"/>
                    <a:pt x="853" y="957"/>
                    <a:pt x="855" y="953"/>
                  </a:cubicBezTo>
                  <a:cubicBezTo>
                    <a:pt x="856" y="953"/>
                    <a:pt x="856" y="953"/>
                    <a:pt x="856" y="953"/>
                  </a:cubicBezTo>
                  <a:cubicBezTo>
                    <a:pt x="859" y="954"/>
                    <a:pt x="859" y="954"/>
                    <a:pt x="859" y="954"/>
                  </a:cubicBezTo>
                  <a:cubicBezTo>
                    <a:pt x="859" y="955"/>
                    <a:pt x="859" y="955"/>
                    <a:pt x="859" y="955"/>
                  </a:cubicBezTo>
                  <a:cubicBezTo>
                    <a:pt x="859" y="957"/>
                    <a:pt x="859" y="957"/>
                    <a:pt x="859" y="957"/>
                  </a:cubicBezTo>
                  <a:cubicBezTo>
                    <a:pt x="858" y="958"/>
                    <a:pt x="858" y="958"/>
                    <a:pt x="858" y="958"/>
                  </a:cubicBezTo>
                  <a:cubicBezTo>
                    <a:pt x="857" y="959"/>
                    <a:pt x="856" y="959"/>
                    <a:pt x="855" y="960"/>
                  </a:cubicBezTo>
                  <a:cubicBezTo>
                    <a:pt x="856" y="961"/>
                    <a:pt x="856" y="961"/>
                    <a:pt x="856" y="961"/>
                  </a:cubicBezTo>
                  <a:cubicBezTo>
                    <a:pt x="858" y="959"/>
                    <a:pt x="857" y="960"/>
                    <a:pt x="860" y="959"/>
                  </a:cubicBezTo>
                  <a:cubicBezTo>
                    <a:pt x="861" y="959"/>
                    <a:pt x="861" y="959"/>
                    <a:pt x="861" y="959"/>
                  </a:cubicBezTo>
                  <a:cubicBezTo>
                    <a:pt x="862" y="961"/>
                    <a:pt x="862" y="961"/>
                    <a:pt x="862" y="961"/>
                  </a:cubicBezTo>
                  <a:cubicBezTo>
                    <a:pt x="862" y="964"/>
                    <a:pt x="862" y="964"/>
                    <a:pt x="862" y="964"/>
                  </a:cubicBezTo>
                  <a:cubicBezTo>
                    <a:pt x="862" y="966"/>
                    <a:pt x="862" y="966"/>
                    <a:pt x="862" y="966"/>
                  </a:cubicBezTo>
                  <a:cubicBezTo>
                    <a:pt x="862" y="965"/>
                    <a:pt x="862" y="965"/>
                    <a:pt x="862" y="965"/>
                  </a:cubicBezTo>
                  <a:cubicBezTo>
                    <a:pt x="863" y="964"/>
                    <a:pt x="863" y="964"/>
                    <a:pt x="863" y="964"/>
                  </a:cubicBezTo>
                  <a:cubicBezTo>
                    <a:pt x="864" y="966"/>
                    <a:pt x="864" y="966"/>
                    <a:pt x="864" y="966"/>
                  </a:cubicBezTo>
                  <a:cubicBezTo>
                    <a:pt x="864" y="967"/>
                    <a:pt x="864" y="967"/>
                    <a:pt x="864" y="967"/>
                  </a:cubicBezTo>
                  <a:cubicBezTo>
                    <a:pt x="865" y="968"/>
                    <a:pt x="865" y="969"/>
                    <a:pt x="867" y="971"/>
                  </a:cubicBezTo>
                  <a:cubicBezTo>
                    <a:pt x="866" y="973"/>
                    <a:pt x="866" y="973"/>
                    <a:pt x="866" y="973"/>
                  </a:cubicBezTo>
                  <a:cubicBezTo>
                    <a:pt x="864" y="974"/>
                    <a:pt x="864" y="974"/>
                    <a:pt x="864" y="974"/>
                  </a:cubicBezTo>
                  <a:cubicBezTo>
                    <a:pt x="865" y="974"/>
                    <a:pt x="865" y="974"/>
                    <a:pt x="865" y="974"/>
                  </a:cubicBezTo>
                  <a:cubicBezTo>
                    <a:pt x="867" y="975"/>
                    <a:pt x="867" y="975"/>
                    <a:pt x="867" y="975"/>
                  </a:cubicBezTo>
                  <a:cubicBezTo>
                    <a:pt x="867" y="976"/>
                    <a:pt x="867" y="976"/>
                    <a:pt x="867" y="976"/>
                  </a:cubicBezTo>
                  <a:cubicBezTo>
                    <a:pt x="867" y="977"/>
                    <a:pt x="867" y="977"/>
                    <a:pt x="867" y="977"/>
                  </a:cubicBezTo>
                  <a:cubicBezTo>
                    <a:pt x="867" y="977"/>
                    <a:pt x="867" y="977"/>
                    <a:pt x="867" y="977"/>
                  </a:cubicBezTo>
                  <a:cubicBezTo>
                    <a:pt x="868" y="975"/>
                    <a:pt x="868" y="975"/>
                    <a:pt x="868" y="975"/>
                  </a:cubicBezTo>
                  <a:cubicBezTo>
                    <a:pt x="869" y="975"/>
                    <a:pt x="869" y="975"/>
                    <a:pt x="869" y="975"/>
                  </a:cubicBezTo>
                  <a:cubicBezTo>
                    <a:pt x="871" y="978"/>
                    <a:pt x="871" y="978"/>
                    <a:pt x="871" y="978"/>
                  </a:cubicBezTo>
                  <a:cubicBezTo>
                    <a:pt x="870" y="980"/>
                    <a:pt x="870" y="980"/>
                    <a:pt x="870" y="980"/>
                  </a:cubicBezTo>
                  <a:cubicBezTo>
                    <a:pt x="868" y="981"/>
                    <a:pt x="868" y="981"/>
                    <a:pt x="867" y="981"/>
                  </a:cubicBezTo>
                  <a:cubicBezTo>
                    <a:pt x="865" y="981"/>
                    <a:pt x="865" y="981"/>
                    <a:pt x="865" y="981"/>
                  </a:cubicBezTo>
                  <a:cubicBezTo>
                    <a:pt x="864" y="981"/>
                    <a:pt x="864" y="981"/>
                    <a:pt x="864" y="981"/>
                  </a:cubicBezTo>
                  <a:cubicBezTo>
                    <a:pt x="865" y="982"/>
                    <a:pt x="865" y="982"/>
                    <a:pt x="865" y="982"/>
                  </a:cubicBezTo>
                  <a:cubicBezTo>
                    <a:pt x="868" y="982"/>
                    <a:pt x="869" y="982"/>
                    <a:pt x="871" y="981"/>
                  </a:cubicBezTo>
                  <a:cubicBezTo>
                    <a:pt x="872" y="981"/>
                    <a:pt x="872" y="981"/>
                    <a:pt x="872" y="981"/>
                  </a:cubicBezTo>
                  <a:cubicBezTo>
                    <a:pt x="873" y="981"/>
                    <a:pt x="873" y="981"/>
                    <a:pt x="873" y="981"/>
                  </a:cubicBezTo>
                  <a:cubicBezTo>
                    <a:pt x="873" y="981"/>
                    <a:pt x="873" y="981"/>
                    <a:pt x="873" y="981"/>
                  </a:cubicBezTo>
                  <a:cubicBezTo>
                    <a:pt x="872" y="982"/>
                    <a:pt x="872" y="982"/>
                    <a:pt x="872" y="982"/>
                  </a:cubicBezTo>
                  <a:cubicBezTo>
                    <a:pt x="872" y="982"/>
                    <a:pt x="872" y="982"/>
                    <a:pt x="872" y="982"/>
                  </a:cubicBezTo>
                  <a:cubicBezTo>
                    <a:pt x="872" y="983"/>
                    <a:pt x="873" y="983"/>
                    <a:pt x="873" y="984"/>
                  </a:cubicBezTo>
                  <a:cubicBezTo>
                    <a:pt x="873" y="984"/>
                    <a:pt x="873" y="984"/>
                    <a:pt x="873" y="984"/>
                  </a:cubicBezTo>
                  <a:cubicBezTo>
                    <a:pt x="872" y="985"/>
                    <a:pt x="872" y="985"/>
                    <a:pt x="872" y="985"/>
                  </a:cubicBezTo>
                  <a:cubicBezTo>
                    <a:pt x="873" y="986"/>
                    <a:pt x="873" y="986"/>
                    <a:pt x="873" y="986"/>
                  </a:cubicBezTo>
                  <a:cubicBezTo>
                    <a:pt x="875" y="985"/>
                    <a:pt x="875" y="985"/>
                    <a:pt x="875" y="985"/>
                  </a:cubicBezTo>
                  <a:cubicBezTo>
                    <a:pt x="875" y="986"/>
                    <a:pt x="875" y="986"/>
                    <a:pt x="875" y="986"/>
                  </a:cubicBezTo>
                  <a:cubicBezTo>
                    <a:pt x="876" y="988"/>
                    <a:pt x="876" y="987"/>
                    <a:pt x="877" y="990"/>
                  </a:cubicBezTo>
                  <a:cubicBezTo>
                    <a:pt x="874" y="992"/>
                    <a:pt x="874" y="992"/>
                    <a:pt x="874" y="992"/>
                  </a:cubicBezTo>
                  <a:cubicBezTo>
                    <a:pt x="873" y="993"/>
                    <a:pt x="873" y="993"/>
                    <a:pt x="871" y="994"/>
                  </a:cubicBezTo>
                  <a:cubicBezTo>
                    <a:pt x="870" y="996"/>
                    <a:pt x="871" y="995"/>
                    <a:pt x="869" y="997"/>
                  </a:cubicBezTo>
                  <a:cubicBezTo>
                    <a:pt x="870" y="997"/>
                    <a:pt x="870" y="997"/>
                    <a:pt x="870" y="997"/>
                  </a:cubicBezTo>
                  <a:cubicBezTo>
                    <a:pt x="872" y="995"/>
                    <a:pt x="872" y="995"/>
                    <a:pt x="872" y="995"/>
                  </a:cubicBezTo>
                  <a:cubicBezTo>
                    <a:pt x="873" y="994"/>
                    <a:pt x="873" y="994"/>
                    <a:pt x="873" y="994"/>
                  </a:cubicBezTo>
                  <a:cubicBezTo>
                    <a:pt x="874" y="994"/>
                    <a:pt x="874" y="994"/>
                    <a:pt x="874" y="994"/>
                  </a:cubicBezTo>
                  <a:cubicBezTo>
                    <a:pt x="874" y="995"/>
                    <a:pt x="874" y="995"/>
                    <a:pt x="874" y="995"/>
                  </a:cubicBezTo>
                  <a:cubicBezTo>
                    <a:pt x="874" y="995"/>
                    <a:pt x="874" y="995"/>
                    <a:pt x="874" y="995"/>
                  </a:cubicBezTo>
                  <a:cubicBezTo>
                    <a:pt x="874" y="995"/>
                    <a:pt x="874" y="995"/>
                    <a:pt x="874" y="995"/>
                  </a:cubicBezTo>
                  <a:cubicBezTo>
                    <a:pt x="878" y="993"/>
                    <a:pt x="878" y="994"/>
                    <a:pt x="880" y="993"/>
                  </a:cubicBezTo>
                  <a:cubicBezTo>
                    <a:pt x="880" y="994"/>
                    <a:pt x="880" y="994"/>
                    <a:pt x="880" y="994"/>
                  </a:cubicBezTo>
                  <a:cubicBezTo>
                    <a:pt x="879" y="997"/>
                    <a:pt x="879" y="997"/>
                    <a:pt x="879" y="997"/>
                  </a:cubicBezTo>
                  <a:cubicBezTo>
                    <a:pt x="877" y="1000"/>
                    <a:pt x="877" y="1000"/>
                    <a:pt x="877" y="1000"/>
                  </a:cubicBezTo>
                  <a:cubicBezTo>
                    <a:pt x="874" y="1002"/>
                    <a:pt x="874" y="1001"/>
                    <a:pt x="872" y="1004"/>
                  </a:cubicBezTo>
                  <a:cubicBezTo>
                    <a:pt x="873" y="1004"/>
                    <a:pt x="873" y="1004"/>
                    <a:pt x="873" y="1004"/>
                  </a:cubicBezTo>
                  <a:cubicBezTo>
                    <a:pt x="876" y="1001"/>
                    <a:pt x="876" y="1002"/>
                    <a:pt x="880" y="1001"/>
                  </a:cubicBezTo>
                  <a:cubicBezTo>
                    <a:pt x="881" y="1001"/>
                    <a:pt x="881" y="1001"/>
                    <a:pt x="881" y="1001"/>
                  </a:cubicBezTo>
                  <a:cubicBezTo>
                    <a:pt x="883" y="1005"/>
                    <a:pt x="883" y="1005"/>
                    <a:pt x="883" y="1005"/>
                  </a:cubicBezTo>
                  <a:cubicBezTo>
                    <a:pt x="884" y="1005"/>
                    <a:pt x="884" y="1005"/>
                    <a:pt x="884" y="1005"/>
                  </a:cubicBezTo>
                  <a:cubicBezTo>
                    <a:pt x="885" y="1005"/>
                    <a:pt x="885" y="1005"/>
                    <a:pt x="885" y="1005"/>
                  </a:cubicBezTo>
                  <a:cubicBezTo>
                    <a:pt x="887" y="1006"/>
                    <a:pt x="887" y="1006"/>
                    <a:pt x="887" y="1006"/>
                  </a:cubicBezTo>
                  <a:cubicBezTo>
                    <a:pt x="888" y="1007"/>
                    <a:pt x="888" y="1007"/>
                    <a:pt x="888" y="1007"/>
                  </a:cubicBezTo>
                  <a:cubicBezTo>
                    <a:pt x="888" y="1008"/>
                    <a:pt x="888" y="1008"/>
                    <a:pt x="888" y="1008"/>
                  </a:cubicBezTo>
                  <a:cubicBezTo>
                    <a:pt x="887" y="1008"/>
                    <a:pt x="887" y="1008"/>
                    <a:pt x="887" y="1008"/>
                  </a:cubicBezTo>
                  <a:cubicBezTo>
                    <a:pt x="887" y="1009"/>
                    <a:pt x="887" y="1009"/>
                    <a:pt x="887" y="1009"/>
                  </a:cubicBezTo>
                  <a:cubicBezTo>
                    <a:pt x="887" y="1011"/>
                    <a:pt x="887" y="1011"/>
                    <a:pt x="887" y="1011"/>
                  </a:cubicBezTo>
                  <a:cubicBezTo>
                    <a:pt x="887" y="1012"/>
                    <a:pt x="887" y="1012"/>
                    <a:pt x="887" y="1012"/>
                  </a:cubicBezTo>
                  <a:cubicBezTo>
                    <a:pt x="885" y="1013"/>
                    <a:pt x="886" y="1013"/>
                    <a:pt x="885" y="1014"/>
                  </a:cubicBezTo>
                  <a:cubicBezTo>
                    <a:pt x="884" y="1014"/>
                    <a:pt x="884" y="1014"/>
                    <a:pt x="884" y="1014"/>
                  </a:cubicBezTo>
                  <a:cubicBezTo>
                    <a:pt x="883" y="1015"/>
                    <a:pt x="883" y="1015"/>
                    <a:pt x="883" y="1015"/>
                  </a:cubicBezTo>
                  <a:cubicBezTo>
                    <a:pt x="882" y="1015"/>
                    <a:pt x="882" y="1015"/>
                    <a:pt x="882" y="1015"/>
                  </a:cubicBezTo>
                  <a:cubicBezTo>
                    <a:pt x="881" y="1015"/>
                    <a:pt x="881" y="1015"/>
                    <a:pt x="881" y="1015"/>
                  </a:cubicBezTo>
                  <a:cubicBezTo>
                    <a:pt x="881" y="1015"/>
                    <a:pt x="881" y="1015"/>
                    <a:pt x="881" y="1015"/>
                  </a:cubicBezTo>
                  <a:cubicBezTo>
                    <a:pt x="882" y="1016"/>
                    <a:pt x="882" y="1016"/>
                    <a:pt x="882" y="1016"/>
                  </a:cubicBezTo>
                  <a:cubicBezTo>
                    <a:pt x="883" y="1016"/>
                    <a:pt x="883" y="1016"/>
                    <a:pt x="883" y="1016"/>
                  </a:cubicBezTo>
                  <a:cubicBezTo>
                    <a:pt x="884" y="1015"/>
                    <a:pt x="884" y="1015"/>
                    <a:pt x="884" y="1015"/>
                  </a:cubicBezTo>
                  <a:cubicBezTo>
                    <a:pt x="886" y="1015"/>
                    <a:pt x="886" y="1015"/>
                    <a:pt x="886" y="1015"/>
                  </a:cubicBezTo>
                  <a:cubicBezTo>
                    <a:pt x="887" y="1016"/>
                    <a:pt x="887" y="1016"/>
                    <a:pt x="887" y="1016"/>
                  </a:cubicBezTo>
                  <a:cubicBezTo>
                    <a:pt x="888" y="1017"/>
                    <a:pt x="888" y="1017"/>
                    <a:pt x="888" y="1017"/>
                  </a:cubicBezTo>
                  <a:cubicBezTo>
                    <a:pt x="888" y="1017"/>
                    <a:pt x="888" y="1017"/>
                    <a:pt x="888" y="1017"/>
                  </a:cubicBezTo>
                  <a:cubicBezTo>
                    <a:pt x="888" y="1018"/>
                    <a:pt x="888" y="1018"/>
                    <a:pt x="888" y="1018"/>
                  </a:cubicBezTo>
                  <a:cubicBezTo>
                    <a:pt x="887" y="1019"/>
                    <a:pt x="887" y="1019"/>
                    <a:pt x="887" y="1019"/>
                  </a:cubicBezTo>
                  <a:cubicBezTo>
                    <a:pt x="887" y="1020"/>
                    <a:pt x="887" y="1020"/>
                    <a:pt x="887" y="1020"/>
                  </a:cubicBezTo>
                  <a:cubicBezTo>
                    <a:pt x="887" y="1020"/>
                    <a:pt x="887" y="1020"/>
                    <a:pt x="888" y="1021"/>
                  </a:cubicBezTo>
                  <a:cubicBezTo>
                    <a:pt x="889" y="1021"/>
                    <a:pt x="889" y="1021"/>
                    <a:pt x="889" y="1021"/>
                  </a:cubicBezTo>
                  <a:cubicBezTo>
                    <a:pt x="890" y="1021"/>
                    <a:pt x="890" y="1021"/>
                    <a:pt x="890" y="1021"/>
                  </a:cubicBezTo>
                  <a:cubicBezTo>
                    <a:pt x="891" y="1021"/>
                    <a:pt x="891" y="1021"/>
                    <a:pt x="891" y="1021"/>
                  </a:cubicBezTo>
                  <a:cubicBezTo>
                    <a:pt x="894" y="1025"/>
                    <a:pt x="894" y="1025"/>
                    <a:pt x="894" y="1025"/>
                  </a:cubicBezTo>
                  <a:cubicBezTo>
                    <a:pt x="894" y="1026"/>
                    <a:pt x="894" y="1026"/>
                    <a:pt x="894" y="1026"/>
                  </a:cubicBezTo>
                  <a:cubicBezTo>
                    <a:pt x="893" y="1028"/>
                    <a:pt x="893" y="1028"/>
                    <a:pt x="893" y="1028"/>
                  </a:cubicBezTo>
                  <a:cubicBezTo>
                    <a:pt x="894" y="1030"/>
                    <a:pt x="894" y="1029"/>
                    <a:pt x="894" y="1031"/>
                  </a:cubicBezTo>
                  <a:cubicBezTo>
                    <a:pt x="892" y="1032"/>
                    <a:pt x="892" y="1032"/>
                    <a:pt x="892" y="1032"/>
                  </a:cubicBezTo>
                  <a:cubicBezTo>
                    <a:pt x="885" y="1031"/>
                    <a:pt x="887" y="1031"/>
                    <a:pt x="882" y="1030"/>
                  </a:cubicBezTo>
                  <a:cubicBezTo>
                    <a:pt x="882" y="1029"/>
                    <a:pt x="882" y="1029"/>
                    <a:pt x="882" y="1029"/>
                  </a:cubicBezTo>
                  <a:cubicBezTo>
                    <a:pt x="883" y="1028"/>
                    <a:pt x="883" y="1028"/>
                    <a:pt x="883" y="1028"/>
                  </a:cubicBezTo>
                  <a:cubicBezTo>
                    <a:pt x="882" y="1028"/>
                    <a:pt x="882" y="1028"/>
                    <a:pt x="882" y="1028"/>
                  </a:cubicBezTo>
                  <a:cubicBezTo>
                    <a:pt x="881" y="1029"/>
                    <a:pt x="881" y="1029"/>
                    <a:pt x="881" y="1029"/>
                  </a:cubicBezTo>
                  <a:cubicBezTo>
                    <a:pt x="881" y="1029"/>
                    <a:pt x="881" y="1029"/>
                    <a:pt x="881" y="1029"/>
                  </a:cubicBezTo>
                  <a:cubicBezTo>
                    <a:pt x="882" y="1030"/>
                    <a:pt x="882" y="1030"/>
                    <a:pt x="882" y="1030"/>
                  </a:cubicBezTo>
                  <a:cubicBezTo>
                    <a:pt x="885" y="1032"/>
                    <a:pt x="885" y="1032"/>
                    <a:pt x="885" y="1032"/>
                  </a:cubicBezTo>
                  <a:cubicBezTo>
                    <a:pt x="887" y="1033"/>
                    <a:pt x="887" y="1033"/>
                    <a:pt x="887" y="1033"/>
                  </a:cubicBezTo>
                  <a:cubicBezTo>
                    <a:pt x="888" y="1033"/>
                    <a:pt x="888" y="1033"/>
                    <a:pt x="888" y="1033"/>
                  </a:cubicBezTo>
                  <a:cubicBezTo>
                    <a:pt x="889" y="1034"/>
                    <a:pt x="889" y="1034"/>
                    <a:pt x="889" y="1034"/>
                  </a:cubicBezTo>
                  <a:cubicBezTo>
                    <a:pt x="890" y="1035"/>
                    <a:pt x="890" y="1035"/>
                    <a:pt x="890" y="1035"/>
                  </a:cubicBezTo>
                  <a:cubicBezTo>
                    <a:pt x="889" y="1035"/>
                    <a:pt x="889" y="1035"/>
                    <a:pt x="889" y="1035"/>
                  </a:cubicBezTo>
                  <a:cubicBezTo>
                    <a:pt x="888" y="1035"/>
                    <a:pt x="888" y="1035"/>
                    <a:pt x="888" y="1035"/>
                  </a:cubicBezTo>
                  <a:cubicBezTo>
                    <a:pt x="886" y="1036"/>
                    <a:pt x="886" y="1036"/>
                    <a:pt x="886" y="1036"/>
                  </a:cubicBezTo>
                  <a:cubicBezTo>
                    <a:pt x="887" y="1037"/>
                    <a:pt x="887" y="1037"/>
                    <a:pt x="887" y="1037"/>
                  </a:cubicBezTo>
                  <a:cubicBezTo>
                    <a:pt x="891" y="1037"/>
                    <a:pt x="890" y="1037"/>
                    <a:pt x="892" y="1037"/>
                  </a:cubicBezTo>
                  <a:cubicBezTo>
                    <a:pt x="893" y="1038"/>
                    <a:pt x="893" y="1038"/>
                    <a:pt x="893" y="1038"/>
                  </a:cubicBezTo>
                  <a:cubicBezTo>
                    <a:pt x="892" y="1039"/>
                    <a:pt x="892" y="1039"/>
                    <a:pt x="892" y="1039"/>
                  </a:cubicBezTo>
                  <a:cubicBezTo>
                    <a:pt x="890" y="1039"/>
                    <a:pt x="890" y="1039"/>
                    <a:pt x="890" y="1039"/>
                  </a:cubicBezTo>
                  <a:cubicBezTo>
                    <a:pt x="890" y="1041"/>
                    <a:pt x="890" y="1041"/>
                    <a:pt x="890" y="1041"/>
                  </a:cubicBezTo>
                  <a:cubicBezTo>
                    <a:pt x="892" y="1041"/>
                    <a:pt x="892" y="1041"/>
                    <a:pt x="892" y="1041"/>
                  </a:cubicBezTo>
                  <a:cubicBezTo>
                    <a:pt x="893" y="1041"/>
                    <a:pt x="893" y="1041"/>
                    <a:pt x="893" y="1041"/>
                  </a:cubicBezTo>
                  <a:cubicBezTo>
                    <a:pt x="894" y="1041"/>
                    <a:pt x="894" y="1041"/>
                    <a:pt x="894" y="1041"/>
                  </a:cubicBezTo>
                  <a:cubicBezTo>
                    <a:pt x="894" y="1042"/>
                    <a:pt x="894" y="1043"/>
                    <a:pt x="894" y="1044"/>
                  </a:cubicBezTo>
                  <a:cubicBezTo>
                    <a:pt x="893" y="1045"/>
                    <a:pt x="893" y="1045"/>
                    <a:pt x="893" y="1045"/>
                  </a:cubicBezTo>
                  <a:cubicBezTo>
                    <a:pt x="893" y="1045"/>
                    <a:pt x="893" y="1045"/>
                    <a:pt x="893" y="1045"/>
                  </a:cubicBezTo>
                  <a:cubicBezTo>
                    <a:pt x="894" y="1046"/>
                    <a:pt x="894" y="1046"/>
                    <a:pt x="896" y="1046"/>
                  </a:cubicBezTo>
                  <a:cubicBezTo>
                    <a:pt x="896" y="1047"/>
                    <a:pt x="896" y="1047"/>
                    <a:pt x="896" y="1047"/>
                  </a:cubicBezTo>
                  <a:cubicBezTo>
                    <a:pt x="896" y="1047"/>
                    <a:pt x="896" y="1047"/>
                    <a:pt x="896" y="1047"/>
                  </a:cubicBezTo>
                  <a:cubicBezTo>
                    <a:pt x="897" y="1048"/>
                    <a:pt x="897" y="1048"/>
                    <a:pt x="897" y="1048"/>
                  </a:cubicBezTo>
                  <a:cubicBezTo>
                    <a:pt x="898" y="1048"/>
                    <a:pt x="898" y="1048"/>
                    <a:pt x="898" y="1048"/>
                  </a:cubicBezTo>
                  <a:cubicBezTo>
                    <a:pt x="899" y="1047"/>
                    <a:pt x="899" y="1047"/>
                    <a:pt x="900" y="1046"/>
                  </a:cubicBezTo>
                  <a:cubicBezTo>
                    <a:pt x="901" y="1046"/>
                    <a:pt x="901" y="1046"/>
                    <a:pt x="901" y="1046"/>
                  </a:cubicBezTo>
                  <a:cubicBezTo>
                    <a:pt x="901" y="1047"/>
                    <a:pt x="901" y="1047"/>
                    <a:pt x="901" y="1047"/>
                  </a:cubicBezTo>
                  <a:cubicBezTo>
                    <a:pt x="902" y="1049"/>
                    <a:pt x="902" y="1049"/>
                    <a:pt x="902" y="1049"/>
                  </a:cubicBezTo>
                  <a:cubicBezTo>
                    <a:pt x="902" y="1049"/>
                    <a:pt x="902" y="1049"/>
                    <a:pt x="902" y="1049"/>
                  </a:cubicBezTo>
                  <a:cubicBezTo>
                    <a:pt x="903" y="1051"/>
                    <a:pt x="903" y="1051"/>
                    <a:pt x="903" y="1051"/>
                  </a:cubicBezTo>
                  <a:cubicBezTo>
                    <a:pt x="904" y="1049"/>
                    <a:pt x="904" y="1049"/>
                    <a:pt x="904" y="1049"/>
                  </a:cubicBezTo>
                  <a:cubicBezTo>
                    <a:pt x="904" y="1049"/>
                    <a:pt x="904" y="1049"/>
                    <a:pt x="904" y="1049"/>
                  </a:cubicBezTo>
                  <a:cubicBezTo>
                    <a:pt x="905" y="1049"/>
                    <a:pt x="905" y="1049"/>
                    <a:pt x="905" y="1049"/>
                  </a:cubicBezTo>
                  <a:cubicBezTo>
                    <a:pt x="905" y="1051"/>
                    <a:pt x="905" y="1051"/>
                    <a:pt x="904" y="1052"/>
                  </a:cubicBezTo>
                  <a:cubicBezTo>
                    <a:pt x="905" y="1053"/>
                    <a:pt x="905" y="1053"/>
                    <a:pt x="905" y="1053"/>
                  </a:cubicBezTo>
                  <a:cubicBezTo>
                    <a:pt x="906" y="1054"/>
                    <a:pt x="906" y="1054"/>
                    <a:pt x="906" y="1054"/>
                  </a:cubicBezTo>
                  <a:cubicBezTo>
                    <a:pt x="907" y="1055"/>
                    <a:pt x="907" y="1055"/>
                    <a:pt x="907" y="1055"/>
                  </a:cubicBezTo>
                  <a:cubicBezTo>
                    <a:pt x="906" y="1056"/>
                    <a:pt x="906" y="1056"/>
                    <a:pt x="906" y="1056"/>
                  </a:cubicBezTo>
                  <a:cubicBezTo>
                    <a:pt x="905" y="1058"/>
                    <a:pt x="905" y="1058"/>
                    <a:pt x="905" y="1058"/>
                  </a:cubicBezTo>
                  <a:cubicBezTo>
                    <a:pt x="905" y="1059"/>
                    <a:pt x="904" y="1060"/>
                    <a:pt x="904" y="1061"/>
                  </a:cubicBezTo>
                  <a:cubicBezTo>
                    <a:pt x="903" y="1063"/>
                    <a:pt x="903" y="1062"/>
                    <a:pt x="902" y="1064"/>
                  </a:cubicBezTo>
                  <a:cubicBezTo>
                    <a:pt x="903" y="1064"/>
                    <a:pt x="903" y="1064"/>
                    <a:pt x="903" y="1064"/>
                  </a:cubicBezTo>
                  <a:cubicBezTo>
                    <a:pt x="905" y="1061"/>
                    <a:pt x="905" y="1061"/>
                    <a:pt x="905" y="1061"/>
                  </a:cubicBezTo>
                  <a:cubicBezTo>
                    <a:pt x="907" y="1060"/>
                    <a:pt x="907" y="1060"/>
                    <a:pt x="907" y="1060"/>
                  </a:cubicBezTo>
                  <a:cubicBezTo>
                    <a:pt x="910" y="1060"/>
                    <a:pt x="910" y="1060"/>
                    <a:pt x="910" y="1060"/>
                  </a:cubicBezTo>
                  <a:cubicBezTo>
                    <a:pt x="911" y="1059"/>
                    <a:pt x="911" y="1059"/>
                    <a:pt x="911" y="1059"/>
                  </a:cubicBezTo>
                  <a:cubicBezTo>
                    <a:pt x="912" y="1059"/>
                    <a:pt x="912" y="1059"/>
                    <a:pt x="912" y="1059"/>
                  </a:cubicBezTo>
                  <a:cubicBezTo>
                    <a:pt x="912" y="1060"/>
                    <a:pt x="912" y="1060"/>
                    <a:pt x="912" y="1060"/>
                  </a:cubicBezTo>
                  <a:cubicBezTo>
                    <a:pt x="913" y="1061"/>
                    <a:pt x="913" y="1061"/>
                    <a:pt x="913" y="1061"/>
                  </a:cubicBezTo>
                  <a:cubicBezTo>
                    <a:pt x="913" y="1062"/>
                    <a:pt x="913" y="1062"/>
                    <a:pt x="913" y="1062"/>
                  </a:cubicBezTo>
                  <a:cubicBezTo>
                    <a:pt x="914" y="1061"/>
                    <a:pt x="914" y="1061"/>
                    <a:pt x="914" y="1061"/>
                  </a:cubicBezTo>
                  <a:cubicBezTo>
                    <a:pt x="915" y="1061"/>
                    <a:pt x="915" y="1061"/>
                    <a:pt x="915" y="1061"/>
                  </a:cubicBezTo>
                  <a:cubicBezTo>
                    <a:pt x="913" y="1065"/>
                    <a:pt x="913" y="1064"/>
                    <a:pt x="911" y="1068"/>
                  </a:cubicBezTo>
                  <a:cubicBezTo>
                    <a:pt x="911" y="1069"/>
                    <a:pt x="911" y="1069"/>
                    <a:pt x="911" y="1069"/>
                  </a:cubicBezTo>
                  <a:cubicBezTo>
                    <a:pt x="911" y="1069"/>
                    <a:pt x="914" y="1065"/>
                    <a:pt x="917" y="1061"/>
                  </a:cubicBezTo>
                  <a:cubicBezTo>
                    <a:pt x="919" y="1061"/>
                    <a:pt x="919" y="1061"/>
                    <a:pt x="919" y="1061"/>
                  </a:cubicBezTo>
                  <a:cubicBezTo>
                    <a:pt x="920" y="1062"/>
                    <a:pt x="920" y="1062"/>
                    <a:pt x="920" y="1062"/>
                  </a:cubicBezTo>
                  <a:cubicBezTo>
                    <a:pt x="921" y="1065"/>
                    <a:pt x="921" y="1065"/>
                    <a:pt x="923" y="1068"/>
                  </a:cubicBezTo>
                  <a:cubicBezTo>
                    <a:pt x="924" y="1069"/>
                    <a:pt x="925" y="1069"/>
                    <a:pt x="927" y="1069"/>
                  </a:cubicBezTo>
                  <a:cubicBezTo>
                    <a:pt x="929" y="1069"/>
                    <a:pt x="929" y="1069"/>
                    <a:pt x="929" y="1069"/>
                  </a:cubicBezTo>
                  <a:cubicBezTo>
                    <a:pt x="929" y="1068"/>
                    <a:pt x="929" y="1068"/>
                    <a:pt x="929" y="1068"/>
                  </a:cubicBezTo>
                  <a:cubicBezTo>
                    <a:pt x="931" y="1067"/>
                    <a:pt x="931" y="1067"/>
                    <a:pt x="931" y="1067"/>
                  </a:cubicBezTo>
                  <a:cubicBezTo>
                    <a:pt x="932" y="1067"/>
                    <a:pt x="932" y="1067"/>
                    <a:pt x="932" y="1067"/>
                  </a:cubicBezTo>
                  <a:cubicBezTo>
                    <a:pt x="932" y="1069"/>
                    <a:pt x="932" y="1069"/>
                    <a:pt x="932" y="1069"/>
                  </a:cubicBezTo>
                  <a:cubicBezTo>
                    <a:pt x="934" y="1071"/>
                    <a:pt x="933" y="1070"/>
                    <a:pt x="935" y="1071"/>
                  </a:cubicBezTo>
                  <a:cubicBezTo>
                    <a:pt x="936" y="1072"/>
                    <a:pt x="936" y="1072"/>
                    <a:pt x="936" y="1072"/>
                  </a:cubicBezTo>
                  <a:cubicBezTo>
                    <a:pt x="937" y="1072"/>
                    <a:pt x="937" y="1072"/>
                    <a:pt x="937" y="1072"/>
                  </a:cubicBezTo>
                  <a:cubicBezTo>
                    <a:pt x="938" y="1073"/>
                    <a:pt x="938" y="1073"/>
                    <a:pt x="938" y="1073"/>
                  </a:cubicBezTo>
                  <a:cubicBezTo>
                    <a:pt x="938" y="1073"/>
                    <a:pt x="938" y="1073"/>
                    <a:pt x="938" y="1073"/>
                  </a:cubicBezTo>
                  <a:cubicBezTo>
                    <a:pt x="937" y="1075"/>
                    <a:pt x="937" y="1074"/>
                    <a:pt x="936" y="1076"/>
                  </a:cubicBezTo>
                  <a:cubicBezTo>
                    <a:pt x="935" y="1077"/>
                    <a:pt x="935" y="1077"/>
                    <a:pt x="935" y="1077"/>
                  </a:cubicBezTo>
                  <a:cubicBezTo>
                    <a:pt x="932" y="1077"/>
                    <a:pt x="933" y="1077"/>
                    <a:pt x="930" y="1078"/>
                  </a:cubicBezTo>
                  <a:cubicBezTo>
                    <a:pt x="930" y="1078"/>
                    <a:pt x="930" y="1078"/>
                    <a:pt x="930" y="1078"/>
                  </a:cubicBezTo>
                  <a:cubicBezTo>
                    <a:pt x="929" y="1079"/>
                    <a:pt x="929" y="1079"/>
                    <a:pt x="929" y="1079"/>
                  </a:cubicBezTo>
                  <a:cubicBezTo>
                    <a:pt x="927" y="1079"/>
                    <a:pt x="927" y="1079"/>
                    <a:pt x="927" y="1080"/>
                  </a:cubicBezTo>
                  <a:cubicBezTo>
                    <a:pt x="925" y="1083"/>
                    <a:pt x="925" y="1082"/>
                    <a:pt x="924" y="1083"/>
                  </a:cubicBezTo>
                  <a:cubicBezTo>
                    <a:pt x="923" y="1083"/>
                    <a:pt x="923" y="1083"/>
                    <a:pt x="923" y="1083"/>
                  </a:cubicBezTo>
                  <a:cubicBezTo>
                    <a:pt x="922" y="1083"/>
                    <a:pt x="922" y="1083"/>
                    <a:pt x="922" y="1083"/>
                  </a:cubicBezTo>
                  <a:cubicBezTo>
                    <a:pt x="921" y="1084"/>
                    <a:pt x="921" y="1084"/>
                    <a:pt x="921" y="1084"/>
                  </a:cubicBezTo>
                  <a:cubicBezTo>
                    <a:pt x="920" y="1084"/>
                    <a:pt x="920" y="1084"/>
                    <a:pt x="920" y="1084"/>
                  </a:cubicBezTo>
                  <a:cubicBezTo>
                    <a:pt x="920" y="1085"/>
                    <a:pt x="920" y="1085"/>
                    <a:pt x="920" y="1085"/>
                  </a:cubicBezTo>
                  <a:cubicBezTo>
                    <a:pt x="920" y="1085"/>
                    <a:pt x="920" y="1085"/>
                    <a:pt x="920" y="1085"/>
                  </a:cubicBezTo>
                  <a:cubicBezTo>
                    <a:pt x="918" y="1086"/>
                    <a:pt x="919" y="1085"/>
                    <a:pt x="915" y="1087"/>
                  </a:cubicBezTo>
                  <a:cubicBezTo>
                    <a:pt x="913" y="1087"/>
                    <a:pt x="913" y="1087"/>
                    <a:pt x="912" y="1087"/>
                  </a:cubicBezTo>
                  <a:cubicBezTo>
                    <a:pt x="911" y="1087"/>
                    <a:pt x="911" y="1087"/>
                    <a:pt x="911" y="1087"/>
                  </a:cubicBezTo>
                  <a:cubicBezTo>
                    <a:pt x="910" y="1088"/>
                    <a:pt x="910" y="1088"/>
                    <a:pt x="909" y="1089"/>
                  </a:cubicBezTo>
                  <a:cubicBezTo>
                    <a:pt x="908" y="1089"/>
                    <a:pt x="908" y="1089"/>
                    <a:pt x="908" y="1089"/>
                  </a:cubicBezTo>
                  <a:cubicBezTo>
                    <a:pt x="908" y="1091"/>
                    <a:pt x="908" y="1090"/>
                    <a:pt x="908" y="1092"/>
                  </a:cubicBezTo>
                  <a:cubicBezTo>
                    <a:pt x="907" y="1092"/>
                    <a:pt x="907" y="1092"/>
                    <a:pt x="907" y="1092"/>
                  </a:cubicBezTo>
                  <a:cubicBezTo>
                    <a:pt x="906" y="1092"/>
                    <a:pt x="906" y="1092"/>
                    <a:pt x="906" y="1092"/>
                  </a:cubicBezTo>
                  <a:cubicBezTo>
                    <a:pt x="905" y="1091"/>
                    <a:pt x="905" y="1091"/>
                    <a:pt x="905" y="1091"/>
                  </a:cubicBezTo>
                  <a:cubicBezTo>
                    <a:pt x="905" y="1092"/>
                    <a:pt x="905" y="1092"/>
                    <a:pt x="905" y="1092"/>
                  </a:cubicBezTo>
                  <a:cubicBezTo>
                    <a:pt x="907" y="1093"/>
                    <a:pt x="907" y="1093"/>
                    <a:pt x="907" y="1093"/>
                  </a:cubicBezTo>
                  <a:cubicBezTo>
                    <a:pt x="908" y="1094"/>
                    <a:pt x="908" y="1094"/>
                    <a:pt x="908" y="1094"/>
                  </a:cubicBezTo>
                  <a:cubicBezTo>
                    <a:pt x="907" y="1095"/>
                    <a:pt x="908" y="1094"/>
                    <a:pt x="906" y="1096"/>
                  </a:cubicBezTo>
                  <a:cubicBezTo>
                    <a:pt x="906" y="1096"/>
                    <a:pt x="906" y="1096"/>
                    <a:pt x="906" y="1096"/>
                  </a:cubicBezTo>
                  <a:cubicBezTo>
                    <a:pt x="906" y="1097"/>
                    <a:pt x="906" y="1097"/>
                    <a:pt x="906" y="1097"/>
                  </a:cubicBezTo>
                  <a:cubicBezTo>
                    <a:pt x="906" y="1097"/>
                    <a:pt x="906" y="1097"/>
                    <a:pt x="906" y="1097"/>
                  </a:cubicBezTo>
                  <a:cubicBezTo>
                    <a:pt x="905" y="1098"/>
                    <a:pt x="905" y="1098"/>
                    <a:pt x="905" y="1098"/>
                  </a:cubicBezTo>
                  <a:cubicBezTo>
                    <a:pt x="905" y="1098"/>
                    <a:pt x="905" y="1098"/>
                    <a:pt x="905" y="1098"/>
                  </a:cubicBezTo>
                  <a:cubicBezTo>
                    <a:pt x="907" y="1097"/>
                    <a:pt x="907" y="1097"/>
                    <a:pt x="907" y="1097"/>
                  </a:cubicBezTo>
                  <a:cubicBezTo>
                    <a:pt x="910" y="1095"/>
                    <a:pt x="909" y="1096"/>
                    <a:pt x="910" y="1094"/>
                  </a:cubicBezTo>
                  <a:cubicBezTo>
                    <a:pt x="911" y="1094"/>
                    <a:pt x="911" y="1094"/>
                    <a:pt x="911" y="1094"/>
                  </a:cubicBezTo>
                  <a:cubicBezTo>
                    <a:pt x="920" y="1091"/>
                    <a:pt x="921" y="1083"/>
                    <a:pt x="932" y="1082"/>
                  </a:cubicBezTo>
                  <a:cubicBezTo>
                    <a:pt x="932" y="1082"/>
                    <a:pt x="932" y="1082"/>
                    <a:pt x="932" y="1082"/>
                  </a:cubicBezTo>
                  <a:cubicBezTo>
                    <a:pt x="930" y="1082"/>
                    <a:pt x="931" y="1082"/>
                    <a:pt x="929" y="1082"/>
                  </a:cubicBezTo>
                  <a:cubicBezTo>
                    <a:pt x="928" y="1082"/>
                    <a:pt x="928" y="1082"/>
                    <a:pt x="928" y="1082"/>
                  </a:cubicBezTo>
                  <a:cubicBezTo>
                    <a:pt x="927" y="1081"/>
                    <a:pt x="927" y="1081"/>
                    <a:pt x="927" y="1081"/>
                  </a:cubicBezTo>
                  <a:cubicBezTo>
                    <a:pt x="927" y="1081"/>
                    <a:pt x="927" y="1081"/>
                    <a:pt x="927" y="1081"/>
                  </a:cubicBezTo>
                  <a:cubicBezTo>
                    <a:pt x="928" y="1080"/>
                    <a:pt x="928" y="1080"/>
                    <a:pt x="928" y="1080"/>
                  </a:cubicBezTo>
                  <a:cubicBezTo>
                    <a:pt x="929" y="1080"/>
                    <a:pt x="929" y="1080"/>
                    <a:pt x="929" y="1080"/>
                  </a:cubicBezTo>
                  <a:cubicBezTo>
                    <a:pt x="937" y="1081"/>
                    <a:pt x="935" y="1080"/>
                    <a:pt x="938" y="1081"/>
                  </a:cubicBezTo>
                  <a:cubicBezTo>
                    <a:pt x="940" y="1085"/>
                    <a:pt x="941" y="1086"/>
                    <a:pt x="941" y="1088"/>
                  </a:cubicBezTo>
                  <a:cubicBezTo>
                    <a:pt x="941" y="1089"/>
                    <a:pt x="941" y="1089"/>
                    <a:pt x="941" y="1089"/>
                  </a:cubicBezTo>
                  <a:cubicBezTo>
                    <a:pt x="940" y="1090"/>
                    <a:pt x="939" y="1090"/>
                    <a:pt x="937" y="1091"/>
                  </a:cubicBezTo>
                  <a:cubicBezTo>
                    <a:pt x="937" y="1092"/>
                    <a:pt x="937" y="1092"/>
                    <a:pt x="937" y="1092"/>
                  </a:cubicBezTo>
                  <a:cubicBezTo>
                    <a:pt x="937" y="1092"/>
                    <a:pt x="937" y="1092"/>
                    <a:pt x="937" y="1092"/>
                  </a:cubicBezTo>
                  <a:cubicBezTo>
                    <a:pt x="938" y="1092"/>
                    <a:pt x="938" y="1092"/>
                    <a:pt x="938" y="1092"/>
                  </a:cubicBezTo>
                  <a:cubicBezTo>
                    <a:pt x="938" y="1093"/>
                    <a:pt x="938" y="1093"/>
                    <a:pt x="938" y="1093"/>
                  </a:cubicBezTo>
                  <a:cubicBezTo>
                    <a:pt x="939" y="1094"/>
                    <a:pt x="939" y="1094"/>
                    <a:pt x="939" y="1094"/>
                  </a:cubicBezTo>
                  <a:cubicBezTo>
                    <a:pt x="940" y="1093"/>
                    <a:pt x="940" y="1094"/>
                    <a:pt x="943" y="1090"/>
                  </a:cubicBezTo>
                  <a:cubicBezTo>
                    <a:pt x="944" y="1089"/>
                    <a:pt x="944" y="1089"/>
                    <a:pt x="944" y="1089"/>
                  </a:cubicBezTo>
                  <a:cubicBezTo>
                    <a:pt x="946" y="1089"/>
                    <a:pt x="947" y="1089"/>
                    <a:pt x="949" y="1089"/>
                  </a:cubicBezTo>
                  <a:cubicBezTo>
                    <a:pt x="949" y="1090"/>
                    <a:pt x="949" y="1090"/>
                    <a:pt x="949" y="1090"/>
                  </a:cubicBezTo>
                  <a:cubicBezTo>
                    <a:pt x="950" y="1091"/>
                    <a:pt x="950" y="1091"/>
                    <a:pt x="950" y="1091"/>
                  </a:cubicBezTo>
                  <a:cubicBezTo>
                    <a:pt x="951" y="1092"/>
                    <a:pt x="951" y="1092"/>
                    <a:pt x="951" y="1092"/>
                  </a:cubicBezTo>
                  <a:cubicBezTo>
                    <a:pt x="953" y="1092"/>
                    <a:pt x="953" y="1092"/>
                    <a:pt x="953" y="1092"/>
                  </a:cubicBezTo>
                  <a:cubicBezTo>
                    <a:pt x="955" y="1095"/>
                    <a:pt x="954" y="1095"/>
                    <a:pt x="955" y="1097"/>
                  </a:cubicBezTo>
                  <a:cubicBezTo>
                    <a:pt x="955" y="1097"/>
                    <a:pt x="955" y="1097"/>
                    <a:pt x="955" y="1097"/>
                  </a:cubicBezTo>
                  <a:cubicBezTo>
                    <a:pt x="956" y="1098"/>
                    <a:pt x="956" y="1098"/>
                    <a:pt x="956" y="1098"/>
                  </a:cubicBezTo>
                  <a:cubicBezTo>
                    <a:pt x="956" y="1099"/>
                    <a:pt x="956" y="1098"/>
                    <a:pt x="956" y="1099"/>
                  </a:cubicBezTo>
                  <a:cubicBezTo>
                    <a:pt x="956" y="1101"/>
                    <a:pt x="956" y="1101"/>
                    <a:pt x="956" y="1101"/>
                  </a:cubicBezTo>
                  <a:cubicBezTo>
                    <a:pt x="955" y="1103"/>
                    <a:pt x="955" y="1103"/>
                    <a:pt x="955" y="1103"/>
                  </a:cubicBezTo>
                  <a:cubicBezTo>
                    <a:pt x="956" y="1105"/>
                    <a:pt x="956" y="1105"/>
                    <a:pt x="956" y="1105"/>
                  </a:cubicBezTo>
                  <a:cubicBezTo>
                    <a:pt x="955" y="1106"/>
                    <a:pt x="956" y="1106"/>
                    <a:pt x="955" y="1108"/>
                  </a:cubicBezTo>
                  <a:cubicBezTo>
                    <a:pt x="956" y="1109"/>
                    <a:pt x="956" y="1109"/>
                    <a:pt x="956" y="1110"/>
                  </a:cubicBezTo>
                  <a:cubicBezTo>
                    <a:pt x="956" y="1110"/>
                    <a:pt x="956" y="1110"/>
                    <a:pt x="956" y="1110"/>
                  </a:cubicBezTo>
                  <a:cubicBezTo>
                    <a:pt x="953" y="1111"/>
                    <a:pt x="953" y="1111"/>
                    <a:pt x="951" y="1111"/>
                  </a:cubicBezTo>
                  <a:cubicBezTo>
                    <a:pt x="950" y="1111"/>
                    <a:pt x="950" y="1111"/>
                    <a:pt x="950" y="1111"/>
                  </a:cubicBezTo>
                  <a:cubicBezTo>
                    <a:pt x="954" y="1112"/>
                    <a:pt x="951" y="1111"/>
                    <a:pt x="956" y="1112"/>
                  </a:cubicBezTo>
                  <a:cubicBezTo>
                    <a:pt x="957" y="1113"/>
                    <a:pt x="957" y="1113"/>
                    <a:pt x="957" y="1113"/>
                  </a:cubicBezTo>
                  <a:cubicBezTo>
                    <a:pt x="957" y="1114"/>
                    <a:pt x="957" y="1114"/>
                    <a:pt x="957" y="1114"/>
                  </a:cubicBezTo>
                  <a:cubicBezTo>
                    <a:pt x="957" y="1114"/>
                    <a:pt x="957" y="1114"/>
                    <a:pt x="957" y="1114"/>
                  </a:cubicBezTo>
                  <a:cubicBezTo>
                    <a:pt x="956" y="1115"/>
                    <a:pt x="956" y="1115"/>
                    <a:pt x="956" y="1115"/>
                  </a:cubicBezTo>
                  <a:cubicBezTo>
                    <a:pt x="955" y="1115"/>
                    <a:pt x="955" y="1115"/>
                    <a:pt x="955" y="1115"/>
                  </a:cubicBezTo>
                  <a:cubicBezTo>
                    <a:pt x="954" y="1114"/>
                    <a:pt x="954" y="1114"/>
                    <a:pt x="954" y="1114"/>
                  </a:cubicBezTo>
                  <a:cubicBezTo>
                    <a:pt x="954" y="1115"/>
                    <a:pt x="954" y="1115"/>
                    <a:pt x="954" y="1115"/>
                  </a:cubicBezTo>
                  <a:cubicBezTo>
                    <a:pt x="958" y="1117"/>
                    <a:pt x="953" y="1114"/>
                    <a:pt x="957" y="1117"/>
                  </a:cubicBezTo>
                  <a:cubicBezTo>
                    <a:pt x="958" y="1118"/>
                    <a:pt x="958" y="1118"/>
                    <a:pt x="958" y="1118"/>
                  </a:cubicBezTo>
                  <a:cubicBezTo>
                    <a:pt x="957" y="1119"/>
                    <a:pt x="957" y="1119"/>
                    <a:pt x="957" y="1119"/>
                  </a:cubicBezTo>
                  <a:cubicBezTo>
                    <a:pt x="950" y="1127"/>
                    <a:pt x="954" y="1122"/>
                    <a:pt x="943" y="1131"/>
                  </a:cubicBezTo>
                  <a:cubicBezTo>
                    <a:pt x="942" y="1131"/>
                    <a:pt x="942" y="1131"/>
                    <a:pt x="942" y="1131"/>
                  </a:cubicBezTo>
                  <a:cubicBezTo>
                    <a:pt x="942" y="1132"/>
                    <a:pt x="942" y="1132"/>
                    <a:pt x="942" y="1132"/>
                  </a:cubicBezTo>
                  <a:cubicBezTo>
                    <a:pt x="939" y="1131"/>
                    <a:pt x="939" y="1131"/>
                    <a:pt x="939" y="1131"/>
                  </a:cubicBezTo>
                  <a:cubicBezTo>
                    <a:pt x="934" y="1131"/>
                    <a:pt x="934" y="1132"/>
                    <a:pt x="931" y="1134"/>
                  </a:cubicBezTo>
                  <a:cubicBezTo>
                    <a:pt x="929" y="1134"/>
                    <a:pt x="928" y="1134"/>
                    <a:pt x="926" y="1134"/>
                  </a:cubicBezTo>
                  <a:cubicBezTo>
                    <a:pt x="926" y="1134"/>
                    <a:pt x="926" y="1134"/>
                    <a:pt x="926" y="1134"/>
                  </a:cubicBezTo>
                  <a:cubicBezTo>
                    <a:pt x="925" y="1135"/>
                    <a:pt x="925" y="1135"/>
                    <a:pt x="925" y="1135"/>
                  </a:cubicBezTo>
                  <a:cubicBezTo>
                    <a:pt x="925" y="1135"/>
                    <a:pt x="925" y="1135"/>
                    <a:pt x="925" y="1135"/>
                  </a:cubicBezTo>
                  <a:cubicBezTo>
                    <a:pt x="924" y="1136"/>
                    <a:pt x="924" y="1136"/>
                    <a:pt x="924" y="1136"/>
                  </a:cubicBezTo>
                  <a:cubicBezTo>
                    <a:pt x="922" y="1139"/>
                    <a:pt x="920" y="1141"/>
                    <a:pt x="918" y="1143"/>
                  </a:cubicBezTo>
                  <a:cubicBezTo>
                    <a:pt x="915" y="1146"/>
                    <a:pt x="917" y="1145"/>
                    <a:pt x="913" y="1148"/>
                  </a:cubicBezTo>
                  <a:cubicBezTo>
                    <a:pt x="911" y="1150"/>
                    <a:pt x="911" y="1150"/>
                    <a:pt x="911" y="1150"/>
                  </a:cubicBezTo>
                  <a:cubicBezTo>
                    <a:pt x="910" y="1152"/>
                    <a:pt x="910" y="1152"/>
                    <a:pt x="910" y="1152"/>
                  </a:cubicBezTo>
                  <a:cubicBezTo>
                    <a:pt x="908" y="1153"/>
                    <a:pt x="908" y="1153"/>
                    <a:pt x="908" y="1153"/>
                  </a:cubicBezTo>
                  <a:cubicBezTo>
                    <a:pt x="903" y="1153"/>
                    <a:pt x="904" y="1153"/>
                    <a:pt x="902" y="1153"/>
                  </a:cubicBezTo>
                  <a:cubicBezTo>
                    <a:pt x="900" y="1153"/>
                    <a:pt x="900" y="1153"/>
                    <a:pt x="900" y="1153"/>
                  </a:cubicBezTo>
                  <a:cubicBezTo>
                    <a:pt x="898" y="1153"/>
                    <a:pt x="898" y="1153"/>
                    <a:pt x="898" y="1153"/>
                  </a:cubicBezTo>
                  <a:cubicBezTo>
                    <a:pt x="895" y="1154"/>
                    <a:pt x="896" y="1154"/>
                    <a:pt x="895" y="1154"/>
                  </a:cubicBezTo>
                  <a:cubicBezTo>
                    <a:pt x="890" y="1155"/>
                    <a:pt x="890" y="1155"/>
                    <a:pt x="890" y="1155"/>
                  </a:cubicBezTo>
                  <a:cubicBezTo>
                    <a:pt x="888" y="1154"/>
                    <a:pt x="888" y="1154"/>
                    <a:pt x="888" y="1154"/>
                  </a:cubicBezTo>
                  <a:cubicBezTo>
                    <a:pt x="887" y="1153"/>
                    <a:pt x="887" y="1153"/>
                    <a:pt x="887" y="1153"/>
                  </a:cubicBezTo>
                  <a:cubicBezTo>
                    <a:pt x="887" y="1153"/>
                    <a:pt x="882" y="1152"/>
                    <a:pt x="874" y="1152"/>
                  </a:cubicBezTo>
                  <a:cubicBezTo>
                    <a:pt x="873" y="1153"/>
                    <a:pt x="873" y="1153"/>
                    <a:pt x="873" y="1153"/>
                  </a:cubicBezTo>
                  <a:cubicBezTo>
                    <a:pt x="869" y="1153"/>
                    <a:pt x="869" y="1153"/>
                    <a:pt x="869" y="1153"/>
                  </a:cubicBezTo>
                  <a:cubicBezTo>
                    <a:pt x="867" y="1152"/>
                    <a:pt x="867" y="1152"/>
                    <a:pt x="867" y="1152"/>
                  </a:cubicBezTo>
                  <a:cubicBezTo>
                    <a:pt x="864" y="1151"/>
                    <a:pt x="864" y="1152"/>
                    <a:pt x="862" y="1152"/>
                  </a:cubicBezTo>
                  <a:cubicBezTo>
                    <a:pt x="858" y="1152"/>
                    <a:pt x="858" y="1152"/>
                    <a:pt x="858" y="1152"/>
                  </a:cubicBezTo>
                  <a:cubicBezTo>
                    <a:pt x="853" y="1152"/>
                    <a:pt x="855" y="1152"/>
                    <a:pt x="851" y="1152"/>
                  </a:cubicBezTo>
                  <a:cubicBezTo>
                    <a:pt x="850" y="1151"/>
                    <a:pt x="850" y="1151"/>
                    <a:pt x="850" y="1151"/>
                  </a:cubicBezTo>
                  <a:cubicBezTo>
                    <a:pt x="844" y="1153"/>
                    <a:pt x="844" y="1153"/>
                    <a:pt x="844" y="1153"/>
                  </a:cubicBezTo>
                  <a:cubicBezTo>
                    <a:pt x="842" y="1152"/>
                    <a:pt x="842" y="1152"/>
                    <a:pt x="842" y="1152"/>
                  </a:cubicBezTo>
                  <a:cubicBezTo>
                    <a:pt x="840" y="1154"/>
                    <a:pt x="840" y="1154"/>
                    <a:pt x="840" y="1154"/>
                  </a:cubicBezTo>
                  <a:cubicBezTo>
                    <a:pt x="839" y="1153"/>
                    <a:pt x="839" y="1153"/>
                    <a:pt x="839" y="1153"/>
                  </a:cubicBezTo>
                  <a:cubicBezTo>
                    <a:pt x="837" y="1153"/>
                    <a:pt x="837" y="1153"/>
                    <a:pt x="837" y="1153"/>
                  </a:cubicBezTo>
                  <a:cubicBezTo>
                    <a:pt x="837" y="1153"/>
                    <a:pt x="837" y="1153"/>
                    <a:pt x="837" y="1153"/>
                  </a:cubicBezTo>
                  <a:cubicBezTo>
                    <a:pt x="836" y="1153"/>
                    <a:pt x="836" y="1153"/>
                    <a:pt x="836" y="1153"/>
                  </a:cubicBezTo>
                  <a:cubicBezTo>
                    <a:pt x="835" y="1154"/>
                    <a:pt x="835" y="1154"/>
                    <a:pt x="835" y="1154"/>
                  </a:cubicBezTo>
                  <a:cubicBezTo>
                    <a:pt x="835" y="1154"/>
                    <a:pt x="835" y="1154"/>
                    <a:pt x="835" y="1154"/>
                  </a:cubicBezTo>
                  <a:cubicBezTo>
                    <a:pt x="833" y="1156"/>
                    <a:pt x="833" y="1156"/>
                    <a:pt x="833" y="1156"/>
                  </a:cubicBezTo>
                  <a:cubicBezTo>
                    <a:pt x="831" y="1157"/>
                    <a:pt x="831" y="1157"/>
                    <a:pt x="831" y="1157"/>
                  </a:cubicBezTo>
                  <a:cubicBezTo>
                    <a:pt x="828" y="1164"/>
                    <a:pt x="828" y="1164"/>
                    <a:pt x="828" y="1164"/>
                  </a:cubicBezTo>
                  <a:cubicBezTo>
                    <a:pt x="828" y="1167"/>
                    <a:pt x="828" y="1167"/>
                    <a:pt x="828" y="1167"/>
                  </a:cubicBezTo>
                  <a:cubicBezTo>
                    <a:pt x="826" y="1168"/>
                    <a:pt x="826" y="1168"/>
                    <a:pt x="826" y="1168"/>
                  </a:cubicBezTo>
                  <a:cubicBezTo>
                    <a:pt x="817" y="1170"/>
                    <a:pt x="821" y="1169"/>
                    <a:pt x="816" y="1171"/>
                  </a:cubicBezTo>
                  <a:cubicBezTo>
                    <a:pt x="817" y="1172"/>
                    <a:pt x="817" y="1172"/>
                    <a:pt x="817" y="1172"/>
                  </a:cubicBezTo>
                  <a:cubicBezTo>
                    <a:pt x="816" y="1172"/>
                    <a:pt x="816" y="1172"/>
                    <a:pt x="816" y="1172"/>
                  </a:cubicBezTo>
                  <a:cubicBezTo>
                    <a:pt x="815" y="1173"/>
                    <a:pt x="815" y="1173"/>
                    <a:pt x="815" y="1173"/>
                  </a:cubicBezTo>
                  <a:cubicBezTo>
                    <a:pt x="813" y="1173"/>
                    <a:pt x="813" y="1173"/>
                    <a:pt x="812" y="1174"/>
                  </a:cubicBezTo>
                  <a:cubicBezTo>
                    <a:pt x="812" y="1175"/>
                    <a:pt x="812" y="1175"/>
                    <a:pt x="812" y="1175"/>
                  </a:cubicBezTo>
                  <a:cubicBezTo>
                    <a:pt x="809" y="1177"/>
                    <a:pt x="809" y="1177"/>
                    <a:pt x="809" y="1177"/>
                  </a:cubicBezTo>
                  <a:cubicBezTo>
                    <a:pt x="805" y="1183"/>
                    <a:pt x="804" y="1185"/>
                    <a:pt x="802" y="1187"/>
                  </a:cubicBezTo>
                  <a:cubicBezTo>
                    <a:pt x="800" y="1188"/>
                    <a:pt x="800" y="1188"/>
                    <a:pt x="800" y="1188"/>
                  </a:cubicBezTo>
                  <a:cubicBezTo>
                    <a:pt x="799" y="1188"/>
                    <a:pt x="799" y="1188"/>
                    <a:pt x="799" y="1188"/>
                  </a:cubicBezTo>
                  <a:cubicBezTo>
                    <a:pt x="798" y="1188"/>
                    <a:pt x="798" y="1188"/>
                    <a:pt x="798" y="1188"/>
                  </a:cubicBezTo>
                  <a:cubicBezTo>
                    <a:pt x="797" y="1187"/>
                    <a:pt x="797" y="1187"/>
                    <a:pt x="797" y="1187"/>
                  </a:cubicBezTo>
                  <a:cubicBezTo>
                    <a:pt x="796" y="1187"/>
                    <a:pt x="796" y="1187"/>
                    <a:pt x="796" y="1187"/>
                  </a:cubicBezTo>
                  <a:cubicBezTo>
                    <a:pt x="792" y="1185"/>
                    <a:pt x="794" y="1185"/>
                    <a:pt x="785" y="1184"/>
                  </a:cubicBezTo>
                  <a:cubicBezTo>
                    <a:pt x="786" y="1184"/>
                    <a:pt x="786" y="1184"/>
                    <a:pt x="786" y="1184"/>
                  </a:cubicBezTo>
                  <a:cubicBezTo>
                    <a:pt x="787" y="1185"/>
                    <a:pt x="787" y="1185"/>
                    <a:pt x="787" y="1185"/>
                  </a:cubicBezTo>
                  <a:cubicBezTo>
                    <a:pt x="790" y="1185"/>
                    <a:pt x="789" y="1185"/>
                    <a:pt x="791" y="1185"/>
                  </a:cubicBezTo>
                  <a:cubicBezTo>
                    <a:pt x="795" y="1187"/>
                    <a:pt x="798" y="1188"/>
                    <a:pt x="798" y="1188"/>
                  </a:cubicBezTo>
                  <a:cubicBezTo>
                    <a:pt x="799" y="1190"/>
                    <a:pt x="799" y="1190"/>
                    <a:pt x="799" y="1190"/>
                  </a:cubicBezTo>
                  <a:cubicBezTo>
                    <a:pt x="798" y="1194"/>
                    <a:pt x="798" y="1196"/>
                    <a:pt x="792" y="1201"/>
                  </a:cubicBezTo>
                  <a:cubicBezTo>
                    <a:pt x="789" y="1205"/>
                    <a:pt x="789" y="1205"/>
                    <a:pt x="789" y="1205"/>
                  </a:cubicBezTo>
                  <a:cubicBezTo>
                    <a:pt x="783" y="1210"/>
                    <a:pt x="784" y="1209"/>
                    <a:pt x="783" y="1211"/>
                  </a:cubicBezTo>
                  <a:cubicBezTo>
                    <a:pt x="780" y="1212"/>
                    <a:pt x="779" y="1213"/>
                    <a:pt x="777" y="1213"/>
                  </a:cubicBezTo>
                  <a:cubicBezTo>
                    <a:pt x="776" y="1213"/>
                    <a:pt x="776" y="1213"/>
                    <a:pt x="776" y="1213"/>
                  </a:cubicBezTo>
                  <a:cubicBezTo>
                    <a:pt x="774" y="1214"/>
                    <a:pt x="774" y="1214"/>
                    <a:pt x="774" y="1214"/>
                  </a:cubicBezTo>
                  <a:cubicBezTo>
                    <a:pt x="772" y="1215"/>
                    <a:pt x="772" y="1215"/>
                    <a:pt x="772" y="1215"/>
                  </a:cubicBezTo>
                  <a:cubicBezTo>
                    <a:pt x="771" y="1216"/>
                    <a:pt x="771" y="1216"/>
                    <a:pt x="771" y="1216"/>
                  </a:cubicBezTo>
                  <a:cubicBezTo>
                    <a:pt x="767" y="1219"/>
                    <a:pt x="767" y="1219"/>
                    <a:pt x="767" y="1219"/>
                  </a:cubicBezTo>
                  <a:cubicBezTo>
                    <a:pt x="765" y="1220"/>
                    <a:pt x="765" y="1220"/>
                    <a:pt x="765" y="1220"/>
                  </a:cubicBezTo>
                  <a:cubicBezTo>
                    <a:pt x="763" y="1221"/>
                    <a:pt x="763" y="1221"/>
                    <a:pt x="763" y="1221"/>
                  </a:cubicBezTo>
                  <a:cubicBezTo>
                    <a:pt x="763" y="1222"/>
                    <a:pt x="763" y="1222"/>
                    <a:pt x="763" y="1222"/>
                  </a:cubicBezTo>
                  <a:cubicBezTo>
                    <a:pt x="761" y="1223"/>
                    <a:pt x="761" y="1223"/>
                    <a:pt x="761" y="1223"/>
                  </a:cubicBezTo>
                  <a:cubicBezTo>
                    <a:pt x="760" y="1226"/>
                    <a:pt x="760" y="1225"/>
                    <a:pt x="758" y="1228"/>
                  </a:cubicBezTo>
                  <a:cubicBezTo>
                    <a:pt x="755" y="1229"/>
                    <a:pt x="755" y="1229"/>
                    <a:pt x="755" y="1229"/>
                  </a:cubicBezTo>
                  <a:cubicBezTo>
                    <a:pt x="754" y="1230"/>
                    <a:pt x="754" y="1229"/>
                    <a:pt x="753" y="1231"/>
                  </a:cubicBezTo>
                  <a:cubicBezTo>
                    <a:pt x="751" y="1232"/>
                    <a:pt x="751" y="1232"/>
                    <a:pt x="751" y="1232"/>
                  </a:cubicBezTo>
                  <a:cubicBezTo>
                    <a:pt x="748" y="1232"/>
                    <a:pt x="748" y="1232"/>
                    <a:pt x="748" y="1232"/>
                  </a:cubicBezTo>
                  <a:cubicBezTo>
                    <a:pt x="749" y="1232"/>
                    <a:pt x="749" y="1232"/>
                    <a:pt x="749" y="1232"/>
                  </a:cubicBezTo>
                  <a:cubicBezTo>
                    <a:pt x="752" y="1233"/>
                    <a:pt x="752" y="1233"/>
                    <a:pt x="752" y="1233"/>
                  </a:cubicBezTo>
                  <a:cubicBezTo>
                    <a:pt x="752" y="1234"/>
                    <a:pt x="752" y="1234"/>
                    <a:pt x="752" y="1234"/>
                  </a:cubicBezTo>
                  <a:cubicBezTo>
                    <a:pt x="751" y="1235"/>
                    <a:pt x="751" y="1235"/>
                    <a:pt x="751" y="1235"/>
                  </a:cubicBezTo>
                  <a:cubicBezTo>
                    <a:pt x="747" y="1237"/>
                    <a:pt x="749" y="1236"/>
                    <a:pt x="744" y="1240"/>
                  </a:cubicBezTo>
                  <a:close/>
                  <a:moveTo>
                    <a:pt x="457" y="675"/>
                  </a:moveTo>
                  <a:cubicBezTo>
                    <a:pt x="456" y="675"/>
                    <a:pt x="456" y="675"/>
                    <a:pt x="456" y="675"/>
                  </a:cubicBezTo>
                  <a:cubicBezTo>
                    <a:pt x="455" y="675"/>
                    <a:pt x="454" y="674"/>
                    <a:pt x="453" y="673"/>
                  </a:cubicBezTo>
                  <a:cubicBezTo>
                    <a:pt x="453" y="673"/>
                    <a:pt x="453" y="673"/>
                    <a:pt x="453" y="673"/>
                  </a:cubicBezTo>
                  <a:cubicBezTo>
                    <a:pt x="452" y="672"/>
                    <a:pt x="453" y="672"/>
                    <a:pt x="452" y="670"/>
                  </a:cubicBezTo>
                  <a:cubicBezTo>
                    <a:pt x="453" y="669"/>
                    <a:pt x="453" y="669"/>
                    <a:pt x="453" y="669"/>
                  </a:cubicBezTo>
                  <a:cubicBezTo>
                    <a:pt x="454" y="669"/>
                    <a:pt x="454" y="669"/>
                    <a:pt x="454" y="669"/>
                  </a:cubicBezTo>
                  <a:cubicBezTo>
                    <a:pt x="455" y="670"/>
                    <a:pt x="455" y="670"/>
                    <a:pt x="455" y="670"/>
                  </a:cubicBezTo>
                  <a:cubicBezTo>
                    <a:pt x="457" y="672"/>
                    <a:pt x="457" y="672"/>
                    <a:pt x="457" y="672"/>
                  </a:cubicBezTo>
                  <a:cubicBezTo>
                    <a:pt x="456" y="672"/>
                    <a:pt x="456" y="672"/>
                    <a:pt x="456" y="672"/>
                  </a:cubicBezTo>
                  <a:cubicBezTo>
                    <a:pt x="456" y="675"/>
                    <a:pt x="457" y="674"/>
                    <a:pt x="457" y="675"/>
                  </a:cubicBezTo>
                  <a:close/>
                  <a:moveTo>
                    <a:pt x="607" y="688"/>
                  </a:moveTo>
                  <a:cubicBezTo>
                    <a:pt x="608" y="688"/>
                    <a:pt x="608" y="688"/>
                    <a:pt x="608" y="688"/>
                  </a:cubicBezTo>
                  <a:cubicBezTo>
                    <a:pt x="609" y="688"/>
                    <a:pt x="609" y="688"/>
                    <a:pt x="609" y="688"/>
                  </a:cubicBezTo>
                  <a:cubicBezTo>
                    <a:pt x="610" y="688"/>
                    <a:pt x="610" y="688"/>
                    <a:pt x="610" y="688"/>
                  </a:cubicBezTo>
                  <a:cubicBezTo>
                    <a:pt x="611" y="690"/>
                    <a:pt x="611" y="690"/>
                    <a:pt x="611" y="691"/>
                  </a:cubicBezTo>
                  <a:cubicBezTo>
                    <a:pt x="611" y="692"/>
                    <a:pt x="611" y="692"/>
                    <a:pt x="611" y="692"/>
                  </a:cubicBezTo>
                  <a:cubicBezTo>
                    <a:pt x="609" y="692"/>
                    <a:pt x="609" y="692"/>
                    <a:pt x="609" y="692"/>
                  </a:cubicBezTo>
                  <a:cubicBezTo>
                    <a:pt x="608" y="692"/>
                    <a:pt x="608" y="692"/>
                    <a:pt x="608" y="692"/>
                  </a:cubicBezTo>
                  <a:cubicBezTo>
                    <a:pt x="606" y="691"/>
                    <a:pt x="606" y="691"/>
                    <a:pt x="606" y="691"/>
                  </a:cubicBezTo>
                  <a:cubicBezTo>
                    <a:pt x="605" y="692"/>
                    <a:pt x="605" y="692"/>
                    <a:pt x="605" y="692"/>
                  </a:cubicBezTo>
                  <a:cubicBezTo>
                    <a:pt x="604" y="691"/>
                    <a:pt x="604" y="691"/>
                    <a:pt x="604" y="691"/>
                  </a:cubicBezTo>
                  <a:cubicBezTo>
                    <a:pt x="603" y="690"/>
                    <a:pt x="603" y="690"/>
                    <a:pt x="603" y="690"/>
                  </a:cubicBezTo>
                  <a:cubicBezTo>
                    <a:pt x="602" y="689"/>
                    <a:pt x="602" y="689"/>
                    <a:pt x="602" y="689"/>
                  </a:cubicBezTo>
                  <a:cubicBezTo>
                    <a:pt x="602" y="688"/>
                    <a:pt x="602" y="688"/>
                    <a:pt x="602" y="688"/>
                  </a:cubicBezTo>
                  <a:cubicBezTo>
                    <a:pt x="604" y="687"/>
                    <a:pt x="604" y="687"/>
                    <a:pt x="604" y="687"/>
                  </a:cubicBezTo>
                  <a:cubicBezTo>
                    <a:pt x="605" y="687"/>
                    <a:pt x="605" y="687"/>
                    <a:pt x="605" y="687"/>
                  </a:cubicBezTo>
                  <a:cubicBezTo>
                    <a:pt x="607" y="688"/>
                    <a:pt x="607" y="688"/>
                    <a:pt x="607" y="688"/>
                  </a:cubicBezTo>
                  <a:close/>
                  <a:moveTo>
                    <a:pt x="489" y="703"/>
                  </a:moveTo>
                  <a:cubicBezTo>
                    <a:pt x="489" y="704"/>
                    <a:pt x="489" y="704"/>
                    <a:pt x="489" y="704"/>
                  </a:cubicBezTo>
                  <a:cubicBezTo>
                    <a:pt x="490" y="703"/>
                    <a:pt x="490" y="703"/>
                    <a:pt x="490" y="703"/>
                  </a:cubicBezTo>
                  <a:cubicBezTo>
                    <a:pt x="490" y="702"/>
                    <a:pt x="490" y="702"/>
                    <a:pt x="490" y="702"/>
                  </a:cubicBezTo>
                  <a:cubicBezTo>
                    <a:pt x="491" y="702"/>
                    <a:pt x="491" y="702"/>
                    <a:pt x="491" y="702"/>
                  </a:cubicBezTo>
                  <a:cubicBezTo>
                    <a:pt x="491" y="702"/>
                    <a:pt x="491" y="702"/>
                    <a:pt x="491" y="702"/>
                  </a:cubicBezTo>
                  <a:cubicBezTo>
                    <a:pt x="494" y="706"/>
                    <a:pt x="493" y="705"/>
                    <a:pt x="495" y="708"/>
                  </a:cubicBezTo>
                  <a:cubicBezTo>
                    <a:pt x="498" y="709"/>
                    <a:pt x="496" y="708"/>
                    <a:pt x="502" y="713"/>
                  </a:cubicBezTo>
                  <a:cubicBezTo>
                    <a:pt x="505" y="721"/>
                    <a:pt x="504" y="723"/>
                    <a:pt x="510" y="729"/>
                  </a:cubicBezTo>
                  <a:cubicBezTo>
                    <a:pt x="511" y="728"/>
                    <a:pt x="511" y="728"/>
                    <a:pt x="512" y="727"/>
                  </a:cubicBezTo>
                  <a:cubicBezTo>
                    <a:pt x="513" y="728"/>
                    <a:pt x="513" y="728"/>
                    <a:pt x="513" y="728"/>
                  </a:cubicBezTo>
                  <a:cubicBezTo>
                    <a:pt x="513" y="729"/>
                    <a:pt x="513" y="729"/>
                    <a:pt x="513" y="729"/>
                  </a:cubicBezTo>
                  <a:cubicBezTo>
                    <a:pt x="513" y="730"/>
                    <a:pt x="513" y="730"/>
                    <a:pt x="513" y="730"/>
                  </a:cubicBezTo>
                  <a:cubicBezTo>
                    <a:pt x="512" y="731"/>
                    <a:pt x="512" y="730"/>
                    <a:pt x="511" y="732"/>
                  </a:cubicBezTo>
                  <a:cubicBezTo>
                    <a:pt x="509" y="732"/>
                    <a:pt x="509" y="732"/>
                    <a:pt x="509" y="732"/>
                  </a:cubicBezTo>
                  <a:cubicBezTo>
                    <a:pt x="508" y="732"/>
                    <a:pt x="508" y="732"/>
                    <a:pt x="508" y="732"/>
                  </a:cubicBezTo>
                  <a:cubicBezTo>
                    <a:pt x="507" y="734"/>
                    <a:pt x="507" y="733"/>
                    <a:pt x="506" y="735"/>
                  </a:cubicBezTo>
                  <a:cubicBezTo>
                    <a:pt x="505" y="736"/>
                    <a:pt x="505" y="736"/>
                    <a:pt x="505" y="736"/>
                  </a:cubicBezTo>
                  <a:cubicBezTo>
                    <a:pt x="501" y="740"/>
                    <a:pt x="502" y="739"/>
                    <a:pt x="500" y="740"/>
                  </a:cubicBezTo>
                  <a:cubicBezTo>
                    <a:pt x="498" y="740"/>
                    <a:pt x="498" y="740"/>
                    <a:pt x="498" y="740"/>
                  </a:cubicBezTo>
                  <a:cubicBezTo>
                    <a:pt x="494" y="738"/>
                    <a:pt x="494" y="738"/>
                    <a:pt x="494" y="738"/>
                  </a:cubicBezTo>
                  <a:cubicBezTo>
                    <a:pt x="491" y="738"/>
                    <a:pt x="491" y="738"/>
                    <a:pt x="491" y="738"/>
                  </a:cubicBezTo>
                  <a:cubicBezTo>
                    <a:pt x="488" y="738"/>
                    <a:pt x="488" y="738"/>
                    <a:pt x="488" y="738"/>
                  </a:cubicBezTo>
                  <a:cubicBezTo>
                    <a:pt x="485" y="734"/>
                    <a:pt x="485" y="735"/>
                    <a:pt x="480" y="732"/>
                  </a:cubicBezTo>
                  <a:cubicBezTo>
                    <a:pt x="480" y="731"/>
                    <a:pt x="480" y="731"/>
                    <a:pt x="480" y="731"/>
                  </a:cubicBezTo>
                  <a:cubicBezTo>
                    <a:pt x="479" y="730"/>
                    <a:pt x="480" y="731"/>
                    <a:pt x="479" y="729"/>
                  </a:cubicBezTo>
                  <a:cubicBezTo>
                    <a:pt x="479" y="729"/>
                    <a:pt x="479" y="729"/>
                    <a:pt x="479" y="729"/>
                  </a:cubicBezTo>
                  <a:cubicBezTo>
                    <a:pt x="478" y="729"/>
                    <a:pt x="478" y="729"/>
                    <a:pt x="478" y="729"/>
                  </a:cubicBezTo>
                  <a:cubicBezTo>
                    <a:pt x="478" y="729"/>
                    <a:pt x="478" y="729"/>
                    <a:pt x="478" y="729"/>
                  </a:cubicBezTo>
                  <a:cubicBezTo>
                    <a:pt x="476" y="730"/>
                    <a:pt x="476" y="730"/>
                    <a:pt x="476" y="730"/>
                  </a:cubicBezTo>
                  <a:cubicBezTo>
                    <a:pt x="475" y="730"/>
                    <a:pt x="475" y="730"/>
                    <a:pt x="475" y="730"/>
                  </a:cubicBezTo>
                  <a:cubicBezTo>
                    <a:pt x="474" y="729"/>
                    <a:pt x="474" y="729"/>
                    <a:pt x="474" y="729"/>
                  </a:cubicBezTo>
                  <a:cubicBezTo>
                    <a:pt x="473" y="729"/>
                    <a:pt x="473" y="729"/>
                    <a:pt x="473" y="729"/>
                  </a:cubicBezTo>
                  <a:cubicBezTo>
                    <a:pt x="473" y="728"/>
                    <a:pt x="473" y="728"/>
                    <a:pt x="473" y="728"/>
                  </a:cubicBezTo>
                  <a:cubicBezTo>
                    <a:pt x="473" y="727"/>
                    <a:pt x="473" y="727"/>
                    <a:pt x="473" y="726"/>
                  </a:cubicBezTo>
                  <a:cubicBezTo>
                    <a:pt x="472" y="726"/>
                    <a:pt x="472" y="726"/>
                    <a:pt x="472" y="726"/>
                  </a:cubicBezTo>
                  <a:cubicBezTo>
                    <a:pt x="472" y="726"/>
                    <a:pt x="472" y="726"/>
                    <a:pt x="472" y="726"/>
                  </a:cubicBezTo>
                  <a:cubicBezTo>
                    <a:pt x="471" y="726"/>
                    <a:pt x="471" y="726"/>
                    <a:pt x="471" y="726"/>
                  </a:cubicBezTo>
                  <a:cubicBezTo>
                    <a:pt x="470" y="727"/>
                    <a:pt x="470" y="727"/>
                    <a:pt x="470" y="727"/>
                  </a:cubicBezTo>
                  <a:cubicBezTo>
                    <a:pt x="470" y="728"/>
                    <a:pt x="470" y="728"/>
                    <a:pt x="470" y="728"/>
                  </a:cubicBezTo>
                  <a:cubicBezTo>
                    <a:pt x="470" y="728"/>
                    <a:pt x="470" y="728"/>
                    <a:pt x="470" y="728"/>
                  </a:cubicBezTo>
                  <a:cubicBezTo>
                    <a:pt x="468" y="728"/>
                    <a:pt x="468" y="728"/>
                    <a:pt x="468" y="728"/>
                  </a:cubicBezTo>
                  <a:cubicBezTo>
                    <a:pt x="468" y="728"/>
                    <a:pt x="468" y="728"/>
                    <a:pt x="466" y="726"/>
                  </a:cubicBezTo>
                  <a:cubicBezTo>
                    <a:pt x="466" y="725"/>
                    <a:pt x="466" y="725"/>
                    <a:pt x="465" y="723"/>
                  </a:cubicBezTo>
                  <a:cubicBezTo>
                    <a:pt x="465" y="721"/>
                    <a:pt x="465" y="721"/>
                    <a:pt x="466" y="720"/>
                  </a:cubicBezTo>
                  <a:cubicBezTo>
                    <a:pt x="471" y="719"/>
                    <a:pt x="470" y="719"/>
                    <a:pt x="472" y="718"/>
                  </a:cubicBezTo>
                  <a:cubicBezTo>
                    <a:pt x="474" y="717"/>
                    <a:pt x="475" y="716"/>
                    <a:pt x="477" y="713"/>
                  </a:cubicBezTo>
                  <a:cubicBezTo>
                    <a:pt x="477" y="713"/>
                    <a:pt x="477" y="713"/>
                    <a:pt x="477" y="713"/>
                  </a:cubicBezTo>
                  <a:cubicBezTo>
                    <a:pt x="477" y="710"/>
                    <a:pt x="477" y="712"/>
                    <a:pt x="476" y="709"/>
                  </a:cubicBezTo>
                  <a:cubicBezTo>
                    <a:pt x="476" y="709"/>
                    <a:pt x="476" y="709"/>
                    <a:pt x="476" y="709"/>
                  </a:cubicBezTo>
                  <a:cubicBezTo>
                    <a:pt x="477" y="709"/>
                    <a:pt x="477" y="709"/>
                    <a:pt x="477" y="709"/>
                  </a:cubicBezTo>
                  <a:cubicBezTo>
                    <a:pt x="477" y="708"/>
                    <a:pt x="477" y="708"/>
                    <a:pt x="476" y="706"/>
                  </a:cubicBezTo>
                  <a:cubicBezTo>
                    <a:pt x="476" y="706"/>
                    <a:pt x="476" y="706"/>
                    <a:pt x="476" y="706"/>
                  </a:cubicBezTo>
                  <a:cubicBezTo>
                    <a:pt x="477" y="705"/>
                    <a:pt x="477" y="705"/>
                    <a:pt x="477" y="705"/>
                  </a:cubicBezTo>
                  <a:cubicBezTo>
                    <a:pt x="478" y="706"/>
                    <a:pt x="478" y="706"/>
                    <a:pt x="478" y="706"/>
                  </a:cubicBezTo>
                  <a:cubicBezTo>
                    <a:pt x="480" y="708"/>
                    <a:pt x="480" y="708"/>
                    <a:pt x="480" y="708"/>
                  </a:cubicBezTo>
                  <a:cubicBezTo>
                    <a:pt x="481" y="709"/>
                    <a:pt x="481" y="709"/>
                    <a:pt x="481" y="709"/>
                  </a:cubicBezTo>
                  <a:cubicBezTo>
                    <a:pt x="482" y="709"/>
                    <a:pt x="482" y="709"/>
                    <a:pt x="482" y="709"/>
                  </a:cubicBezTo>
                  <a:cubicBezTo>
                    <a:pt x="481" y="707"/>
                    <a:pt x="481" y="707"/>
                    <a:pt x="481" y="707"/>
                  </a:cubicBezTo>
                  <a:cubicBezTo>
                    <a:pt x="479" y="704"/>
                    <a:pt x="478" y="702"/>
                    <a:pt x="480" y="699"/>
                  </a:cubicBezTo>
                  <a:cubicBezTo>
                    <a:pt x="480" y="698"/>
                    <a:pt x="481" y="698"/>
                    <a:pt x="482" y="697"/>
                  </a:cubicBezTo>
                  <a:cubicBezTo>
                    <a:pt x="484" y="696"/>
                    <a:pt x="484" y="696"/>
                    <a:pt x="484" y="696"/>
                  </a:cubicBezTo>
                  <a:cubicBezTo>
                    <a:pt x="485" y="696"/>
                    <a:pt x="485" y="696"/>
                    <a:pt x="485" y="696"/>
                  </a:cubicBezTo>
                  <a:cubicBezTo>
                    <a:pt x="486" y="697"/>
                    <a:pt x="486" y="697"/>
                    <a:pt x="486" y="697"/>
                  </a:cubicBezTo>
                  <a:cubicBezTo>
                    <a:pt x="487" y="698"/>
                    <a:pt x="487" y="698"/>
                    <a:pt x="489" y="700"/>
                  </a:cubicBezTo>
                  <a:cubicBezTo>
                    <a:pt x="489" y="701"/>
                    <a:pt x="489" y="701"/>
                    <a:pt x="489" y="701"/>
                  </a:cubicBezTo>
                  <a:cubicBezTo>
                    <a:pt x="489" y="701"/>
                    <a:pt x="489" y="701"/>
                    <a:pt x="489" y="701"/>
                  </a:cubicBezTo>
                  <a:cubicBezTo>
                    <a:pt x="489" y="702"/>
                    <a:pt x="489" y="702"/>
                    <a:pt x="489" y="702"/>
                  </a:cubicBezTo>
                  <a:cubicBezTo>
                    <a:pt x="488" y="702"/>
                    <a:pt x="488" y="702"/>
                    <a:pt x="488" y="702"/>
                  </a:cubicBezTo>
                  <a:cubicBezTo>
                    <a:pt x="489" y="703"/>
                    <a:pt x="489" y="703"/>
                    <a:pt x="489" y="703"/>
                  </a:cubicBezTo>
                  <a:close/>
                  <a:moveTo>
                    <a:pt x="691" y="699"/>
                  </a:moveTo>
                  <a:cubicBezTo>
                    <a:pt x="691" y="700"/>
                    <a:pt x="691" y="700"/>
                    <a:pt x="692" y="701"/>
                  </a:cubicBezTo>
                  <a:cubicBezTo>
                    <a:pt x="691" y="702"/>
                    <a:pt x="691" y="702"/>
                    <a:pt x="691" y="702"/>
                  </a:cubicBezTo>
                  <a:cubicBezTo>
                    <a:pt x="690" y="704"/>
                    <a:pt x="690" y="704"/>
                    <a:pt x="690" y="704"/>
                  </a:cubicBezTo>
                  <a:cubicBezTo>
                    <a:pt x="686" y="704"/>
                    <a:pt x="686" y="704"/>
                    <a:pt x="686" y="704"/>
                  </a:cubicBezTo>
                  <a:cubicBezTo>
                    <a:pt x="684" y="704"/>
                    <a:pt x="684" y="704"/>
                    <a:pt x="684" y="704"/>
                  </a:cubicBezTo>
                  <a:cubicBezTo>
                    <a:pt x="685" y="705"/>
                    <a:pt x="685" y="706"/>
                    <a:pt x="685" y="707"/>
                  </a:cubicBezTo>
                  <a:cubicBezTo>
                    <a:pt x="685" y="708"/>
                    <a:pt x="685" y="708"/>
                    <a:pt x="685" y="708"/>
                  </a:cubicBezTo>
                  <a:cubicBezTo>
                    <a:pt x="684" y="707"/>
                    <a:pt x="684" y="707"/>
                    <a:pt x="684" y="707"/>
                  </a:cubicBezTo>
                  <a:cubicBezTo>
                    <a:pt x="683" y="707"/>
                    <a:pt x="683" y="707"/>
                    <a:pt x="683" y="707"/>
                  </a:cubicBezTo>
                  <a:cubicBezTo>
                    <a:pt x="682" y="706"/>
                    <a:pt x="682" y="706"/>
                    <a:pt x="682" y="706"/>
                  </a:cubicBezTo>
                  <a:cubicBezTo>
                    <a:pt x="682" y="705"/>
                    <a:pt x="682" y="705"/>
                    <a:pt x="682" y="705"/>
                  </a:cubicBezTo>
                  <a:cubicBezTo>
                    <a:pt x="681" y="705"/>
                    <a:pt x="681" y="705"/>
                    <a:pt x="681" y="705"/>
                  </a:cubicBezTo>
                  <a:cubicBezTo>
                    <a:pt x="681" y="705"/>
                    <a:pt x="681" y="705"/>
                    <a:pt x="681" y="705"/>
                  </a:cubicBezTo>
                  <a:cubicBezTo>
                    <a:pt x="681" y="705"/>
                    <a:pt x="681" y="705"/>
                    <a:pt x="681" y="705"/>
                  </a:cubicBezTo>
                  <a:cubicBezTo>
                    <a:pt x="680" y="704"/>
                    <a:pt x="680" y="704"/>
                    <a:pt x="680" y="704"/>
                  </a:cubicBezTo>
                  <a:cubicBezTo>
                    <a:pt x="679" y="703"/>
                    <a:pt x="679" y="703"/>
                    <a:pt x="679" y="703"/>
                  </a:cubicBezTo>
                  <a:cubicBezTo>
                    <a:pt x="676" y="702"/>
                    <a:pt x="676" y="702"/>
                    <a:pt x="676" y="702"/>
                  </a:cubicBezTo>
                  <a:cubicBezTo>
                    <a:pt x="676" y="702"/>
                    <a:pt x="676" y="702"/>
                    <a:pt x="676" y="702"/>
                  </a:cubicBezTo>
                  <a:cubicBezTo>
                    <a:pt x="676" y="701"/>
                    <a:pt x="676" y="701"/>
                    <a:pt x="676" y="700"/>
                  </a:cubicBezTo>
                  <a:cubicBezTo>
                    <a:pt x="677" y="700"/>
                    <a:pt x="677" y="700"/>
                    <a:pt x="677" y="700"/>
                  </a:cubicBezTo>
                  <a:cubicBezTo>
                    <a:pt x="679" y="700"/>
                    <a:pt x="679" y="700"/>
                    <a:pt x="679" y="700"/>
                  </a:cubicBezTo>
                  <a:cubicBezTo>
                    <a:pt x="679" y="700"/>
                    <a:pt x="679" y="700"/>
                    <a:pt x="679" y="700"/>
                  </a:cubicBezTo>
                  <a:cubicBezTo>
                    <a:pt x="680" y="699"/>
                    <a:pt x="680" y="699"/>
                    <a:pt x="680" y="698"/>
                  </a:cubicBezTo>
                  <a:cubicBezTo>
                    <a:pt x="681" y="698"/>
                    <a:pt x="681" y="698"/>
                    <a:pt x="681" y="698"/>
                  </a:cubicBezTo>
                  <a:cubicBezTo>
                    <a:pt x="682" y="698"/>
                    <a:pt x="682" y="698"/>
                    <a:pt x="682" y="698"/>
                  </a:cubicBezTo>
                  <a:cubicBezTo>
                    <a:pt x="683" y="699"/>
                    <a:pt x="683" y="699"/>
                    <a:pt x="683" y="699"/>
                  </a:cubicBezTo>
                  <a:cubicBezTo>
                    <a:pt x="683" y="700"/>
                    <a:pt x="683" y="700"/>
                    <a:pt x="683" y="700"/>
                  </a:cubicBezTo>
                  <a:cubicBezTo>
                    <a:pt x="684" y="700"/>
                    <a:pt x="684" y="700"/>
                    <a:pt x="684" y="700"/>
                  </a:cubicBezTo>
                  <a:cubicBezTo>
                    <a:pt x="685" y="700"/>
                    <a:pt x="685" y="700"/>
                    <a:pt x="685" y="700"/>
                  </a:cubicBezTo>
                  <a:cubicBezTo>
                    <a:pt x="686" y="700"/>
                    <a:pt x="686" y="700"/>
                    <a:pt x="688" y="698"/>
                  </a:cubicBezTo>
                  <a:cubicBezTo>
                    <a:pt x="689" y="698"/>
                    <a:pt x="689" y="698"/>
                    <a:pt x="689" y="698"/>
                  </a:cubicBezTo>
                  <a:cubicBezTo>
                    <a:pt x="691" y="699"/>
                    <a:pt x="691" y="699"/>
                    <a:pt x="691" y="699"/>
                  </a:cubicBezTo>
                  <a:close/>
                  <a:moveTo>
                    <a:pt x="707" y="701"/>
                  </a:moveTo>
                  <a:cubicBezTo>
                    <a:pt x="707" y="703"/>
                    <a:pt x="707" y="703"/>
                    <a:pt x="707" y="703"/>
                  </a:cubicBezTo>
                  <a:cubicBezTo>
                    <a:pt x="707" y="704"/>
                    <a:pt x="707" y="704"/>
                    <a:pt x="707" y="704"/>
                  </a:cubicBezTo>
                  <a:cubicBezTo>
                    <a:pt x="703" y="707"/>
                    <a:pt x="704" y="706"/>
                    <a:pt x="702" y="708"/>
                  </a:cubicBezTo>
                  <a:cubicBezTo>
                    <a:pt x="701" y="708"/>
                    <a:pt x="701" y="708"/>
                    <a:pt x="701" y="708"/>
                  </a:cubicBezTo>
                  <a:cubicBezTo>
                    <a:pt x="700" y="708"/>
                    <a:pt x="700" y="708"/>
                    <a:pt x="700" y="708"/>
                  </a:cubicBezTo>
                  <a:cubicBezTo>
                    <a:pt x="698" y="709"/>
                    <a:pt x="698" y="709"/>
                    <a:pt x="698" y="709"/>
                  </a:cubicBezTo>
                  <a:cubicBezTo>
                    <a:pt x="697" y="708"/>
                    <a:pt x="697" y="708"/>
                    <a:pt x="697" y="708"/>
                  </a:cubicBezTo>
                  <a:cubicBezTo>
                    <a:pt x="698" y="707"/>
                    <a:pt x="699" y="705"/>
                    <a:pt x="700" y="703"/>
                  </a:cubicBezTo>
                  <a:cubicBezTo>
                    <a:pt x="702" y="703"/>
                    <a:pt x="702" y="703"/>
                    <a:pt x="702" y="703"/>
                  </a:cubicBezTo>
                  <a:cubicBezTo>
                    <a:pt x="703" y="702"/>
                    <a:pt x="703" y="702"/>
                    <a:pt x="703" y="702"/>
                  </a:cubicBezTo>
                  <a:cubicBezTo>
                    <a:pt x="704" y="703"/>
                    <a:pt x="704" y="703"/>
                    <a:pt x="704" y="703"/>
                  </a:cubicBezTo>
                  <a:cubicBezTo>
                    <a:pt x="704" y="702"/>
                    <a:pt x="704" y="702"/>
                    <a:pt x="704" y="702"/>
                  </a:cubicBezTo>
                  <a:cubicBezTo>
                    <a:pt x="704" y="701"/>
                    <a:pt x="704" y="701"/>
                    <a:pt x="704" y="701"/>
                  </a:cubicBezTo>
                  <a:cubicBezTo>
                    <a:pt x="705" y="700"/>
                    <a:pt x="705" y="700"/>
                    <a:pt x="705" y="700"/>
                  </a:cubicBezTo>
                  <a:cubicBezTo>
                    <a:pt x="705" y="700"/>
                    <a:pt x="705" y="700"/>
                    <a:pt x="705" y="700"/>
                  </a:cubicBezTo>
                  <a:cubicBezTo>
                    <a:pt x="707" y="701"/>
                    <a:pt x="707" y="701"/>
                    <a:pt x="707" y="701"/>
                  </a:cubicBezTo>
                  <a:close/>
                  <a:moveTo>
                    <a:pt x="820" y="707"/>
                  </a:moveTo>
                  <a:cubicBezTo>
                    <a:pt x="820" y="707"/>
                    <a:pt x="820" y="707"/>
                    <a:pt x="820" y="707"/>
                  </a:cubicBezTo>
                  <a:cubicBezTo>
                    <a:pt x="817" y="705"/>
                    <a:pt x="817" y="705"/>
                    <a:pt x="817" y="705"/>
                  </a:cubicBezTo>
                  <a:cubicBezTo>
                    <a:pt x="817" y="704"/>
                    <a:pt x="817" y="704"/>
                    <a:pt x="817" y="704"/>
                  </a:cubicBezTo>
                  <a:cubicBezTo>
                    <a:pt x="818" y="703"/>
                    <a:pt x="818" y="703"/>
                    <a:pt x="819" y="702"/>
                  </a:cubicBezTo>
                  <a:cubicBezTo>
                    <a:pt x="820" y="702"/>
                    <a:pt x="820" y="702"/>
                    <a:pt x="820" y="702"/>
                  </a:cubicBezTo>
                  <a:cubicBezTo>
                    <a:pt x="821" y="702"/>
                    <a:pt x="821" y="702"/>
                    <a:pt x="821" y="702"/>
                  </a:cubicBezTo>
                  <a:cubicBezTo>
                    <a:pt x="822" y="704"/>
                    <a:pt x="822" y="704"/>
                    <a:pt x="822" y="704"/>
                  </a:cubicBezTo>
                  <a:cubicBezTo>
                    <a:pt x="821" y="705"/>
                    <a:pt x="821" y="705"/>
                    <a:pt x="820" y="707"/>
                  </a:cubicBezTo>
                  <a:close/>
                  <a:moveTo>
                    <a:pt x="21" y="707"/>
                  </a:moveTo>
                  <a:cubicBezTo>
                    <a:pt x="19" y="705"/>
                    <a:pt x="19" y="705"/>
                    <a:pt x="19" y="705"/>
                  </a:cubicBezTo>
                  <a:cubicBezTo>
                    <a:pt x="19" y="705"/>
                    <a:pt x="19" y="705"/>
                    <a:pt x="19" y="705"/>
                  </a:cubicBezTo>
                  <a:cubicBezTo>
                    <a:pt x="21" y="703"/>
                    <a:pt x="21" y="703"/>
                    <a:pt x="21" y="703"/>
                  </a:cubicBezTo>
                  <a:cubicBezTo>
                    <a:pt x="21" y="703"/>
                    <a:pt x="21" y="703"/>
                    <a:pt x="21" y="703"/>
                  </a:cubicBezTo>
                  <a:cubicBezTo>
                    <a:pt x="23" y="704"/>
                    <a:pt x="23" y="704"/>
                    <a:pt x="23" y="704"/>
                  </a:cubicBezTo>
                  <a:cubicBezTo>
                    <a:pt x="24" y="705"/>
                    <a:pt x="24" y="705"/>
                    <a:pt x="24" y="705"/>
                  </a:cubicBezTo>
                  <a:cubicBezTo>
                    <a:pt x="22" y="705"/>
                    <a:pt x="22" y="705"/>
                    <a:pt x="22" y="705"/>
                  </a:cubicBezTo>
                  <a:cubicBezTo>
                    <a:pt x="22" y="705"/>
                    <a:pt x="21" y="707"/>
                    <a:pt x="21" y="707"/>
                  </a:cubicBezTo>
                  <a:close/>
                  <a:moveTo>
                    <a:pt x="512" y="708"/>
                  </a:moveTo>
                  <a:cubicBezTo>
                    <a:pt x="512" y="710"/>
                    <a:pt x="512" y="710"/>
                    <a:pt x="511" y="712"/>
                  </a:cubicBezTo>
                  <a:cubicBezTo>
                    <a:pt x="511" y="713"/>
                    <a:pt x="511" y="713"/>
                    <a:pt x="511" y="713"/>
                  </a:cubicBezTo>
                  <a:cubicBezTo>
                    <a:pt x="510" y="713"/>
                    <a:pt x="510" y="713"/>
                    <a:pt x="510" y="713"/>
                  </a:cubicBezTo>
                  <a:cubicBezTo>
                    <a:pt x="508" y="713"/>
                    <a:pt x="508" y="713"/>
                    <a:pt x="508" y="713"/>
                  </a:cubicBezTo>
                  <a:cubicBezTo>
                    <a:pt x="508" y="713"/>
                    <a:pt x="508" y="713"/>
                    <a:pt x="508" y="713"/>
                  </a:cubicBezTo>
                  <a:cubicBezTo>
                    <a:pt x="508" y="711"/>
                    <a:pt x="508" y="711"/>
                    <a:pt x="508" y="711"/>
                  </a:cubicBezTo>
                  <a:cubicBezTo>
                    <a:pt x="509" y="711"/>
                    <a:pt x="509" y="711"/>
                    <a:pt x="509" y="711"/>
                  </a:cubicBezTo>
                  <a:cubicBezTo>
                    <a:pt x="509" y="710"/>
                    <a:pt x="509" y="709"/>
                    <a:pt x="508" y="707"/>
                  </a:cubicBezTo>
                  <a:cubicBezTo>
                    <a:pt x="508" y="706"/>
                    <a:pt x="508" y="706"/>
                    <a:pt x="508" y="706"/>
                  </a:cubicBezTo>
                  <a:cubicBezTo>
                    <a:pt x="507" y="706"/>
                    <a:pt x="507" y="706"/>
                    <a:pt x="507" y="706"/>
                  </a:cubicBezTo>
                  <a:cubicBezTo>
                    <a:pt x="507" y="707"/>
                    <a:pt x="507" y="707"/>
                    <a:pt x="507" y="707"/>
                  </a:cubicBezTo>
                  <a:cubicBezTo>
                    <a:pt x="507" y="708"/>
                    <a:pt x="507" y="710"/>
                    <a:pt x="506" y="713"/>
                  </a:cubicBezTo>
                  <a:cubicBezTo>
                    <a:pt x="505" y="712"/>
                    <a:pt x="505" y="712"/>
                    <a:pt x="505" y="712"/>
                  </a:cubicBezTo>
                  <a:cubicBezTo>
                    <a:pt x="505" y="711"/>
                    <a:pt x="505" y="711"/>
                    <a:pt x="505" y="711"/>
                  </a:cubicBezTo>
                  <a:cubicBezTo>
                    <a:pt x="505" y="710"/>
                    <a:pt x="505" y="710"/>
                    <a:pt x="505" y="709"/>
                  </a:cubicBezTo>
                  <a:cubicBezTo>
                    <a:pt x="505" y="706"/>
                    <a:pt x="506" y="706"/>
                    <a:pt x="506" y="704"/>
                  </a:cubicBezTo>
                  <a:cubicBezTo>
                    <a:pt x="507" y="704"/>
                    <a:pt x="507" y="704"/>
                    <a:pt x="507" y="704"/>
                  </a:cubicBezTo>
                  <a:cubicBezTo>
                    <a:pt x="508" y="704"/>
                    <a:pt x="508" y="704"/>
                    <a:pt x="508" y="704"/>
                  </a:cubicBezTo>
                  <a:cubicBezTo>
                    <a:pt x="510" y="705"/>
                    <a:pt x="510" y="705"/>
                    <a:pt x="512" y="708"/>
                  </a:cubicBezTo>
                  <a:close/>
                  <a:moveTo>
                    <a:pt x="447" y="711"/>
                  </a:moveTo>
                  <a:cubicBezTo>
                    <a:pt x="446" y="711"/>
                    <a:pt x="446" y="711"/>
                    <a:pt x="446" y="711"/>
                  </a:cubicBezTo>
                  <a:cubicBezTo>
                    <a:pt x="446" y="711"/>
                    <a:pt x="446" y="711"/>
                    <a:pt x="446" y="711"/>
                  </a:cubicBezTo>
                  <a:cubicBezTo>
                    <a:pt x="446" y="710"/>
                    <a:pt x="446" y="710"/>
                    <a:pt x="446" y="710"/>
                  </a:cubicBezTo>
                  <a:cubicBezTo>
                    <a:pt x="446" y="710"/>
                    <a:pt x="446" y="710"/>
                    <a:pt x="446" y="710"/>
                  </a:cubicBezTo>
                  <a:cubicBezTo>
                    <a:pt x="446" y="709"/>
                    <a:pt x="446" y="709"/>
                    <a:pt x="446" y="709"/>
                  </a:cubicBezTo>
                  <a:cubicBezTo>
                    <a:pt x="446" y="709"/>
                    <a:pt x="446" y="709"/>
                    <a:pt x="446" y="709"/>
                  </a:cubicBezTo>
                  <a:cubicBezTo>
                    <a:pt x="446" y="708"/>
                    <a:pt x="446" y="708"/>
                    <a:pt x="446" y="708"/>
                  </a:cubicBezTo>
                  <a:cubicBezTo>
                    <a:pt x="445" y="707"/>
                    <a:pt x="445" y="707"/>
                    <a:pt x="445" y="707"/>
                  </a:cubicBezTo>
                  <a:cubicBezTo>
                    <a:pt x="445" y="707"/>
                    <a:pt x="445" y="707"/>
                    <a:pt x="445" y="707"/>
                  </a:cubicBezTo>
                  <a:cubicBezTo>
                    <a:pt x="445" y="706"/>
                    <a:pt x="445" y="706"/>
                    <a:pt x="445" y="706"/>
                  </a:cubicBezTo>
                  <a:cubicBezTo>
                    <a:pt x="445" y="705"/>
                    <a:pt x="445" y="705"/>
                    <a:pt x="445" y="705"/>
                  </a:cubicBezTo>
                  <a:cubicBezTo>
                    <a:pt x="446" y="706"/>
                    <a:pt x="446" y="706"/>
                    <a:pt x="446" y="706"/>
                  </a:cubicBezTo>
                  <a:cubicBezTo>
                    <a:pt x="448" y="707"/>
                    <a:pt x="448" y="707"/>
                    <a:pt x="448" y="707"/>
                  </a:cubicBezTo>
                  <a:cubicBezTo>
                    <a:pt x="449" y="708"/>
                    <a:pt x="448" y="708"/>
                    <a:pt x="449" y="709"/>
                  </a:cubicBezTo>
                  <a:cubicBezTo>
                    <a:pt x="448" y="709"/>
                    <a:pt x="448" y="709"/>
                    <a:pt x="448" y="709"/>
                  </a:cubicBezTo>
                  <a:cubicBezTo>
                    <a:pt x="448" y="710"/>
                    <a:pt x="448" y="710"/>
                    <a:pt x="448" y="710"/>
                  </a:cubicBezTo>
                  <a:cubicBezTo>
                    <a:pt x="447" y="711"/>
                    <a:pt x="447" y="711"/>
                    <a:pt x="447" y="711"/>
                  </a:cubicBezTo>
                  <a:close/>
                  <a:moveTo>
                    <a:pt x="718" y="719"/>
                  </a:moveTo>
                  <a:cubicBezTo>
                    <a:pt x="717" y="720"/>
                    <a:pt x="717" y="720"/>
                    <a:pt x="717" y="720"/>
                  </a:cubicBezTo>
                  <a:cubicBezTo>
                    <a:pt x="716" y="719"/>
                    <a:pt x="716" y="719"/>
                    <a:pt x="716" y="719"/>
                  </a:cubicBezTo>
                  <a:cubicBezTo>
                    <a:pt x="715" y="719"/>
                    <a:pt x="715" y="719"/>
                    <a:pt x="715" y="719"/>
                  </a:cubicBezTo>
                  <a:cubicBezTo>
                    <a:pt x="714" y="717"/>
                    <a:pt x="714" y="717"/>
                    <a:pt x="714" y="715"/>
                  </a:cubicBezTo>
                  <a:cubicBezTo>
                    <a:pt x="714" y="712"/>
                    <a:pt x="714" y="713"/>
                    <a:pt x="714" y="711"/>
                  </a:cubicBezTo>
                  <a:cubicBezTo>
                    <a:pt x="715" y="711"/>
                    <a:pt x="715" y="711"/>
                    <a:pt x="715" y="711"/>
                  </a:cubicBezTo>
                  <a:cubicBezTo>
                    <a:pt x="716" y="710"/>
                    <a:pt x="716" y="710"/>
                    <a:pt x="716" y="710"/>
                  </a:cubicBezTo>
                  <a:cubicBezTo>
                    <a:pt x="717" y="710"/>
                    <a:pt x="717" y="710"/>
                    <a:pt x="717" y="710"/>
                  </a:cubicBezTo>
                  <a:cubicBezTo>
                    <a:pt x="718" y="711"/>
                    <a:pt x="718" y="711"/>
                    <a:pt x="718" y="711"/>
                  </a:cubicBezTo>
                  <a:cubicBezTo>
                    <a:pt x="721" y="711"/>
                    <a:pt x="721" y="711"/>
                    <a:pt x="721" y="711"/>
                  </a:cubicBezTo>
                  <a:cubicBezTo>
                    <a:pt x="722" y="712"/>
                    <a:pt x="722" y="712"/>
                    <a:pt x="722" y="712"/>
                  </a:cubicBezTo>
                  <a:cubicBezTo>
                    <a:pt x="722" y="712"/>
                    <a:pt x="722" y="712"/>
                    <a:pt x="722" y="712"/>
                  </a:cubicBezTo>
                  <a:cubicBezTo>
                    <a:pt x="722" y="713"/>
                    <a:pt x="722" y="713"/>
                    <a:pt x="722" y="713"/>
                  </a:cubicBezTo>
                  <a:cubicBezTo>
                    <a:pt x="722" y="713"/>
                    <a:pt x="722" y="713"/>
                    <a:pt x="722" y="713"/>
                  </a:cubicBezTo>
                  <a:cubicBezTo>
                    <a:pt x="720" y="716"/>
                    <a:pt x="720" y="716"/>
                    <a:pt x="719" y="718"/>
                  </a:cubicBezTo>
                  <a:cubicBezTo>
                    <a:pt x="718" y="719"/>
                    <a:pt x="718" y="719"/>
                    <a:pt x="718" y="719"/>
                  </a:cubicBezTo>
                  <a:close/>
                  <a:moveTo>
                    <a:pt x="570" y="710"/>
                  </a:moveTo>
                  <a:cubicBezTo>
                    <a:pt x="570" y="712"/>
                    <a:pt x="570" y="712"/>
                    <a:pt x="570" y="712"/>
                  </a:cubicBezTo>
                  <a:cubicBezTo>
                    <a:pt x="570" y="713"/>
                    <a:pt x="569" y="715"/>
                    <a:pt x="569" y="716"/>
                  </a:cubicBezTo>
                  <a:cubicBezTo>
                    <a:pt x="569" y="716"/>
                    <a:pt x="569" y="716"/>
                    <a:pt x="569" y="716"/>
                  </a:cubicBezTo>
                  <a:cubicBezTo>
                    <a:pt x="568" y="715"/>
                    <a:pt x="568" y="715"/>
                    <a:pt x="568" y="715"/>
                  </a:cubicBezTo>
                  <a:cubicBezTo>
                    <a:pt x="567" y="713"/>
                    <a:pt x="567" y="713"/>
                    <a:pt x="567" y="713"/>
                  </a:cubicBezTo>
                  <a:cubicBezTo>
                    <a:pt x="567" y="712"/>
                    <a:pt x="567" y="712"/>
                    <a:pt x="567" y="712"/>
                  </a:cubicBezTo>
                  <a:cubicBezTo>
                    <a:pt x="567" y="711"/>
                    <a:pt x="567" y="711"/>
                    <a:pt x="569" y="710"/>
                  </a:cubicBezTo>
                  <a:cubicBezTo>
                    <a:pt x="569" y="710"/>
                    <a:pt x="569" y="710"/>
                    <a:pt x="569" y="710"/>
                  </a:cubicBezTo>
                  <a:cubicBezTo>
                    <a:pt x="570" y="710"/>
                    <a:pt x="570" y="710"/>
                    <a:pt x="570" y="710"/>
                  </a:cubicBezTo>
                  <a:cubicBezTo>
                    <a:pt x="570" y="710"/>
                    <a:pt x="570" y="710"/>
                    <a:pt x="570" y="710"/>
                  </a:cubicBezTo>
                  <a:close/>
                  <a:moveTo>
                    <a:pt x="693" y="729"/>
                  </a:moveTo>
                  <a:cubicBezTo>
                    <a:pt x="692" y="728"/>
                    <a:pt x="692" y="728"/>
                    <a:pt x="692" y="728"/>
                  </a:cubicBezTo>
                  <a:cubicBezTo>
                    <a:pt x="691" y="727"/>
                    <a:pt x="691" y="727"/>
                    <a:pt x="691" y="726"/>
                  </a:cubicBezTo>
                  <a:cubicBezTo>
                    <a:pt x="691" y="726"/>
                    <a:pt x="691" y="726"/>
                    <a:pt x="691" y="726"/>
                  </a:cubicBezTo>
                  <a:cubicBezTo>
                    <a:pt x="692" y="725"/>
                    <a:pt x="693" y="723"/>
                    <a:pt x="693" y="722"/>
                  </a:cubicBezTo>
                  <a:cubicBezTo>
                    <a:pt x="694" y="721"/>
                    <a:pt x="694" y="721"/>
                    <a:pt x="694" y="721"/>
                  </a:cubicBezTo>
                  <a:cubicBezTo>
                    <a:pt x="697" y="720"/>
                    <a:pt x="697" y="720"/>
                    <a:pt x="697" y="720"/>
                  </a:cubicBezTo>
                  <a:cubicBezTo>
                    <a:pt x="697" y="719"/>
                    <a:pt x="697" y="719"/>
                    <a:pt x="697" y="719"/>
                  </a:cubicBezTo>
                  <a:cubicBezTo>
                    <a:pt x="698" y="716"/>
                    <a:pt x="698" y="716"/>
                    <a:pt x="698" y="716"/>
                  </a:cubicBezTo>
                  <a:cubicBezTo>
                    <a:pt x="698" y="716"/>
                    <a:pt x="698" y="716"/>
                    <a:pt x="698" y="716"/>
                  </a:cubicBezTo>
                  <a:cubicBezTo>
                    <a:pt x="700" y="715"/>
                    <a:pt x="700" y="715"/>
                    <a:pt x="700" y="715"/>
                  </a:cubicBezTo>
                  <a:cubicBezTo>
                    <a:pt x="700" y="715"/>
                    <a:pt x="700" y="715"/>
                    <a:pt x="700" y="715"/>
                  </a:cubicBezTo>
                  <a:cubicBezTo>
                    <a:pt x="699" y="714"/>
                    <a:pt x="699" y="714"/>
                    <a:pt x="699" y="714"/>
                  </a:cubicBezTo>
                  <a:cubicBezTo>
                    <a:pt x="699" y="713"/>
                    <a:pt x="699" y="713"/>
                    <a:pt x="699" y="713"/>
                  </a:cubicBezTo>
                  <a:cubicBezTo>
                    <a:pt x="700" y="713"/>
                    <a:pt x="700" y="713"/>
                    <a:pt x="700" y="713"/>
                  </a:cubicBezTo>
                  <a:cubicBezTo>
                    <a:pt x="700" y="712"/>
                    <a:pt x="700" y="712"/>
                    <a:pt x="700" y="712"/>
                  </a:cubicBezTo>
                  <a:cubicBezTo>
                    <a:pt x="702" y="711"/>
                    <a:pt x="702" y="711"/>
                    <a:pt x="702" y="711"/>
                  </a:cubicBezTo>
                  <a:cubicBezTo>
                    <a:pt x="703" y="712"/>
                    <a:pt x="703" y="712"/>
                    <a:pt x="703" y="712"/>
                  </a:cubicBezTo>
                  <a:cubicBezTo>
                    <a:pt x="704" y="712"/>
                    <a:pt x="704" y="712"/>
                    <a:pt x="704" y="712"/>
                  </a:cubicBezTo>
                  <a:cubicBezTo>
                    <a:pt x="704" y="713"/>
                    <a:pt x="704" y="713"/>
                    <a:pt x="704" y="714"/>
                  </a:cubicBezTo>
                  <a:cubicBezTo>
                    <a:pt x="703" y="716"/>
                    <a:pt x="701" y="718"/>
                    <a:pt x="701" y="720"/>
                  </a:cubicBezTo>
                  <a:cubicBezTo>
                    <a:pt x="700" y="721"/>
                    <a:pt x="698" y="725"/>
                    <a:pt x="697" y="726"/>
                  </a:cubicBezTo>
                  <a:cubicBezTo>
                    <a:pt x="695" y="728"/>
                    <a:pt x="696" y="727"/>
                    <a:pt x="693" y="729"/>
                  </a:cubicBezTo>
                  <a:cubicBezTo>
                    <a:pt x="693" y="729"/>
                    <a:pt x="693" y="729"/>
                    <a:pt x="693" y="729"/>
                  </a:cubicBezTo>
                  <a:close/>
                  <a:moveTo>
                    <a:pt x="567" y="717"/>
                  </a:moveTo>
                  <a:cubicBezTo>
                    <a:pt x="566" y="717"/>
                    <a:pt x="566" y="717"/>
                    <a:pt x="566" y="717"/>
                  </a:cubicBezTo>
                  <a:cubicBezTo>
                    <a:pt x="565" y="716"/>
                    <a:pt x="565" y="716"/>
                    <a:pt x="565" y="716"/>
                  </a:cubicBezTo>
                  <a:cubicBezTo>
                    <a:pt x="565" y="716"/>
                    <a:pt x="565" y="716"/>
                    <a:pt x="565" y="716"/>
                  </a:cubicBezTo>
                  <a:cubicBezTo>
                    <a:pt x="565" y="715"/>
                    <a:pt x="565" y="715"/>
                    <a:pt x="565" y="715"/>
                  </a:cubicBezTo>
                  <a:cubicBezTo>
                    <a:pt x="564" y="714"/>
                    <a:pt x="564" y="714"/>
                    <a:pt x="564" y="714"/>
                  </a:cubicBezTo>
                  <a:cubicBezTo>
                    <a:pt x="564" y="713"/>
                    <a:pt x="564" y="713"/>
                    <a:pt x="564" y="713"/>
                  </a:cubicBezTo>
                  <a:cubicBezTo>
                    <a:pt x="564" y="712"/>
                    <a:pt x="564" y="712"/>
                    <a:pt x="564" y="712"/>
                  </a:cubicBezTo>
                  <a:cubicBezTo>
                    <a:pt x="565" y="712"/>
                    <a:pt x="565" y="712"/>
                    <a:pt x="565" y="712"/>
                  </a:cubicBezTo>
                  <a:cubicBezTo>
                    <a:pt x="566" y="712"/>
                    <a:pt x="566" y="712"/>
                    <a:pt x="566" y="712"/>
                  </a:cubicBezTo>
                  <a:cubicBezTo>
                    <a:pt x="566" y="714"/>
                    <a:pt x="566" y="714"/>
                    <a:pt x="567" y="716"/>
                  </a:cubicBezTo>
                  <a:cubicBezTo>
                    <a:pt x="567" y="716"/>
                    <a:pt x="567" y="717"/>
                    <a:pt x="567" y="717"/>
                  </a:cubicBezTo>
                  <a:close/>
                  <a:moveTo>
                    <a:pt x="460" y="723"/>
                  </a:moveTo>
                  <a:cubicBezTo>
                    <a:pt x="460" y="725"/>
                    <a:pt x="460" y="725"/>
                    <a:pt x="460" y="725"/>
                  </a:cubicBezTo>
                  <a:cubicBezTo>
                    <a:pt x="458" y="725"/>
                    <a:pt x="458" y="725"/>
                    <a:pt x="458" y="725"/>
                  </a:cubicBezTo>
                  <a:cubicBezTo>
                    <a:pt x="458" y="724"/>
                    <a:pt x="458" y="724"/>
                    <a:pt x="458" y="724"/>
                  </a:cubicBezTo>
                  <a:cubicBezTo>
                    <a:pt x="458" y="723"/>
                    <a:pt x="457" y="723"/>
                    <a:pt x="457" y="722"/>
                  </a:cubicBezTo>
                  <a:cubicBezTo>
                    <a:pt x="457" y="721"/>
                    <a:pt x="458" y="721"/>
                    <a:pt x="458" y="720"/>
                  </a:cubicBezTo>
                  <a:cubicBezTo>
                    <a:pt x="458" y="720"/>
                    <a:pt x="458" y="720"/>
                    <a:pt x="458" y="720"/>
                  </a:cubicBezTo>
                  <a:cubicBezTo>
                    <a:pt x="459" y="720"/>
                    <a:pt x="459" y="720"/>
                    <a:pt x="459" y="720"/>
                  </a:cubicBezTo>
                  <a:cubicBezTo>
                    <a:pt x="460" y="721"/>
                    <a:pt x="460" y="721"/>
                    <a:pt x="460" y="723"/>
                  </a:cubicBezTo>
                  <a:close/>
                  <a:moveTo>
                    <a:pt x="457" y="731"/>
                  </a:moveTo>
                  <a:cubicBezTo>
                    <a:pt x="457" y="731"/>
                    <a:pt x="457" y="731"/>
                    <a:pt x="457" y="731"/>
                  </a:cubicBezTo>
                  <a:cubicBezTo>
                    <a:pt x="456" y="732"/>
                    <a:pt x="456" y="732"/>
                    <a:pt x="456" y="732"/>
                  </a:cubicBezTo>
                  <a:cubicBezTo>
                    <a:pt x="456" y="732"/>
                    <a:pt x="456" y="732"/>
                    <a:pt x="456" y="732"/>
                  </a:cubicBezTo>
                  <a:cubicBezTo>
                    <a:pt x="455" y="732"/>
                    <a:pt x="455" y="732"/>
                    <a:pt x="455" y="732"/>
                  </a:cubicBezTo>
                  <a:cubicBezTo>
                    <a:pt x="455" y="730"/>
                    <a:pt x="455" y="730"/>
                    <a:pt x="455" y="730"/>
                  </a:cubicBezTo>
                  <a:cubicBezTo>
                    <a:pt x="454" y="730"/>
                    <a:pt x="454" y="730"/>
                    <a:pt x="454" y="730"/>
                  </a:cubicBezTo>
                  <a:cubicBezTo>
                    <a:pt x="454" y="730"/>
                    <a:pt x="454" y="730"/>
                    <a:pt x="454" y="730"/>
                  </a:cubicBezTo>
                  <a:cubicBezTo>
                    <a:pt x="454" y="731"/>
                    <a:pt x="454" y="731"/>
                    <a:pt x="454" y="731"/>
                  </a:cubicBezTo>
                  <a:cubicBezTo>
                    <a:pt x="453" y="731"/>
                    <a:pt x="453" y="731"/>
                    <a:pt x="453" y="731"/>
                  </a:cubicBezTo>
                  <a:cubicBezTo>
                    <a:pt x="453" y="730"/>
                    <a:pt x="453" y="730"/>
                    <a:pt x="453" y="730"/>
                  </a:cubicBezTo>
                  <a:cubicBezTo>
                    <a:pt x="453" y="729"/>
                    <a:pt x="453" y="725"/>
                    <a:pt x="453" y="724"/>
                  </a:cubicBezTo>
                  <a:cubicBezTo>
                    <a:pt x="453" y="723"/>
                    <a:pt x="453" y="723"/>
                    <a:pt x="453" y="723"/>
                  </a:cubicBezTo>
                  <a:cubicBezTo>
                    <a:pt x="454" y="723"/>
                    <a:pt x="454" y="723"/>
                    <a:pt x="454" y="723"/>
                  </a:cubicBezTo>
                  <a:cubicBezTo>
                    <a:pt x="454" y="723"/>
                    <a:pt x="454" y="723"/>
                    <a:pt x="454" y="723"/>
                  </a:cubicBezTo>
                  <a:cubicBezTo>
                    <a:pt x="455" y="723"/>
                    <a:pt x="455" y="723"/>
                    <a:pt x="455" y="723"/>
                  </a:cubicBezTo>
                  <a:cubicBezTo>
                    <a:pt x="456" y="724"/>
                    <a:pt x="456" y="724"/>
                    <a:pt x="456" y="724"/>
                  </a:cubicBezTo>
                  <a:cubicBezTo>
                    <a:pt x="457" y="725"/>
                    <a:pt x="457" y="725"/>
                    <a:pt x="457" y="725"/>
                  </a:cubicBezTo>
                  <a:cubicBezTo>
                    <a:pt x="458" y="726"/>
                    <a:pt x="458" y="726"/>
                    <a:pt x="458" y="726"/>
                  </a:cubicBezTo>
                  <a:cubicBezTo>
                    <a:pt x="458" y="727"/>
                    <a:pt x="458" y="727"/>
                    <a:pt x="458" y="727"/>
                  </a:cubicBezTo>
                  <a:cubicBezTo>
                    <a:pt x="458" y="728"/>
                    <a:pt x="458" y="729"/>
                    <a:pt x="457" y="731"/>
                  </a:cubicBezTo>
                  <a:close/>
                  <a:moveTo>
                    <a:pt x="439" y="737"/>
                  </a:moveTo>
                  <a:cubicBezTo>
                    <a:pt x="439" y="737"/>
                    <a:pt x="439" y="737"/>
                    <a:pt x="439" y="737"/>
                  </a:cubicBezTo>
                  <a:cubicBezTo>
                    <a:pt x="438" y="736"/>
                    <a:pt x="436" y="735"/>
                    <a:pt x="435" y="734"/>
                  </a:cubicBezTo>
                  <a:cubicBezTo>
                    <a:pt x="434" y="734"/>
                    <a:pt x="434" y="734"/>
                    <a:pt x="434" y="734"/>
                  </a:cubicBezTo>
                  <a:cubicBezTo>
                    <a:pt x="434" y="733"/>
                    <a:pt x="434" y="733"/>
                    <a:pt x="434" y="733"/>
                  </a:cubicBezTo>
                  <a:cubicBezTo>
                    <a:pt x="436" y="732"/>
                    <a:pt x="436" y="732"/>
                    <a:pt x="437" y="731"/>
                  </a:cubicBezTo>
                  <a:cubicBezTo>
                    <a:pt x="437" y="729"/>
                    <a:pt x="437" y="729"/>
                    <a:pt x="437" y="729"/>
                  </a:cubicBezTo>
                  <a:cubicBezTo>
                    <a:pt x="439" y="730"/>
                    <a:pt x="439" y="730"/>
                    <a:pt x="439" y="730"/>
                  </a:cubicBezTo>
                  <a:cubicBezTo>
                    <a:pt x="440" y="731"/>
                    <a:pt x="440" y="731"/>
                    <a:pt x="440" y="731"/>
                  </a:cubicBezTo>
                  <a:cubicBezTo>
                    <a:pt x="441" y="731"/>
                    <a:pt x="441" y="731"/>
                    <a:pt x="441" y="731"/>
                  </a:cubicBezTo>
                  <a:cubicBezTo>
                    <a:pt x="441" y="733"/>
                    <a:pt x="441" y="733"/>
                    <a:pt x="441" y="735"/>
                  </a:cubicBezTo>
                  <a:cubicBezTo>
                    <a:pt x="440" y="735"/>
                    <a:pt x="440" y="735"/>
                    <a:pt x="440" y="735"/>
                  </a:cubicBezTo>
                  <a:cubicBezTo>
                    <a:pt x="439" y="737"/>
                    <a:pt x="439" y="737"/>
                    <a:pt x="439" y="737"/>
                  </a:cubicBezTo>
                  <a:close/>
                  <a:moveTo>
                    <a:pt x="741" y="744"/>
                  </a:moveTo>
                  <a:cubicBezTo>
                    <a:pt x="740" y="742"/>
                    <a:pt x="740" y="742"/>
                    <a:pt x="740" y="742"/>
                  </a:cubicBezTo>
                  <a:cubicBezTo>
                    <a:pt x="737" y="740"/>
                    <a:pt x="737" y="740"/>
                    <a:pt x="737" y="740"/>
                  </a:cubicBezTo>
                  <a:cubicBezTo>
                    <a:pt x="736" y="738"/>
                    <a:pt x="736" y="738"/>
                    <a:pt x="736" y="738"/>
                  </a:cubicBezTo>
                  <a:cubicBezTo>
                    <a:pt x="736" y="737"/>
                    <a:pt x="736" y="737"/>
                    <a:pt x="736" y="735"/>
                  </a:cubicBezTo>
                  <a:cubicBezTo>
                    <a:pt x="737" y="733"/>
                    <a:pt x="737" y="733"/>
                    <a:pt x="737" y="733"/>
                  </a:cubicBezTo>
                  <a:cubicBezTo>
                    <a:pt x="738" y="733"/>
                    <a:pt x="738" y="733"/>
                    <a:pt x="738" y="733"/>
                  </a:cubicBezTo>
                  <a:cubicBezTo>
                    <a:pt x="740" y="734"/>
                    <a:pt x="740" y="734"/>
                    <a:pt x="740" y="734"/>
                  </a:cubicBezTo>
                  <a:cubicBezTo>
                    <a:pt x="741" y="735"/>
                    <a:pt x="741" y="735"/>
                    <a:pt x="741" y="735"/>
                  </a:cubicBezTo>
                  <a:cubicBezTo>
                    <a:pt x="741" y="735"/>
                    <a:pt x="743" y="740"/>
                    <a:pt x="743" y="740"/>
                  </a:cubicBezTo>
                  <a:cubicBezTo>
                    <a:pt x="743" y="741"/>
                    <a:pt x="743" y="741"/>
                    <a:pt x="743" y="741"/>
                  </a:cubicBezTo>
                  <a:cubicBezTo>
                    <a:pt x="743" y="742"/>
                    <a:pt x="743" y="742"/>
                    <a:pt x="743" y="742"/>
                  </a:cubicBezTo>
                  <a:cubicBezTo>
                    <a:pt x="743" y="742"/>
                    <a:pt x="743" y="742"/>
                    <a:pt x="743" y="742"/>
                  </a:cubicBezTo>
                  <a:cubicBezTo>
                    <a:pt x="743" y="743"/>
                    <a:pt x="743" y="742"/>
                    <a:pt x="742" y="743"/>
                  </a:cubicBezTo>
                  <a:cubicBezTo>
                    <a:pt x="742" y="744"/>
                    <a:pt x="742" y="744"/>
                    <a:pt x="742" y="744"/>
                  </a:cubicBezTo>
                  <a:cubicBezTo>
                    <a:pt x="742" y="744"/>
                    <a:pt x="741" y="744"/>
                    <a:pt x="741" y="744"/>
                  </a:cubicBezTo>
                  <a:close/>
                  <a:moveTo>
                    <a:pt x="409" y="742"/>
                  </a:moveTo>
                  <a:cubicBezTo>
                    <a:pt x="408" y="742"/>
                    <a:pt x="408" y="742"/>
                    <a:pt x="408" y="742"/>
                  </a:cubicBezTo>
                  <a:cubicBezTo>
                    <a:pt x="406" y="741"/>
                    <a:pt x="405" y="740"/>
                    <a:pt x="403" y="738"/>
                  </a:cubicBezTo>
                  <a:cubicBezTo>
                    <a:pt x="403" y="737"/>
                    <a:pt x="403" y="737"/>
                    <a:pt x="403" y="737"/>
                  </a:cubicBezTo>
                  <a:cubicBezTo>
                    <a:pt x="404" y="737"/>
                    <a:pt x="404" y="737"/>
                    <a:pt x="404" y="737"/>
                  </a:cubicBezTo>
                  <a:cubicBezTo>
                    <a:pt x="405" y="737"/>
                    <a:pt x="405" y="737"/>
                    <a:pt x="405" y="737"/>
                  </a:cubicBezTo>
                  <a:cubicBezTo>
                    <a:pt x="407" y="737"/>
                    <a:pt x="407" y="737"/>
                    <a:pt x="407" y="737"/>
                  </a:cubicBezTo>
                  <a:cubicBezTo>
                    <a:pt x="408" y="737"/>
                    <a:pt x="408" y="737"/>
                    <a:pt x="408" y="737"/>
                  </a:cubicBezTo>
                  <a:cubicBezTo>
                    <a:pt x="410" y="739"/>
                    <a:pt x="410" y="739"/>
                    <a:pt x="410" y="739"/>
                  </a:cubicBezTo>
                  <a:cubicBezTo>
                    <a:pt x="410" y="740"/>
                    <a:pt x="410" y="740"/>
                    <a:pt x="410" y="741"/>
                  </a:cubicBezTo>
                  <a:cubicBezTo>
                    <a:pt x="410" y="741"/>
                    <a:pt x="410" y="741"/>
                    <a:pt x="410" y="741"/>
                  </a:cubicBezTo>
                  <a:lnTo>
                    <a:pt x="409" y="742"/>
                  </a:lnTo>
                  <a:close/>
                  <a:moveTo>
                    <a:pt x="696" y="749"/>
                  </a:moveTo>
                  <a:cubicBezTo>
                    <a:pt x="695" y="749"/>
                    <a:pt x="695" y="749"/>
                    <a:pt x="695" y="749"/>
                  </a:cubicBezTo>
                  <a:cubicBezTo>
                    <a:pt x="694" y="747"/>
                    <a:pt x="694" y="747"/>
                    <a:pt x="694" y="747"/>
                  </a:cubicBezTo>
                  <a:cubicBezTo>
                    <a:pt x="694" y="746"/>
                    <a:pt x="694" y="746"/>
                    <a:pt x="694" y="744"/>
                  </a:cubicBezTo>
                  <a:cubicBezTo>
                    <a:pt x="696" y="744"/>
                    <a:pt x="696" y="744"/>
                    <a:pt x="696" y="744"/>
                  </a:cubicBezTo>
                  <a:cubicBezTo>
                    <a:pt x="697" y="745"/>
                    <a:pt x="697" y="745"/>
                    <a:pt x="697" y="745"/>
                  </a:cubicBezTo>
                  <a:cubicBezTo>
                    <a:pt x="698" y="746"/>
                    <a:pt x="698" y="746"/>
                    <a:pt x="698" y="746"/>
                  </a:cubicBezTo>
                  <a:cubicBezTo>
                    <a:pt x="696" y="749"/>
                    <a:pt x="696" y="749"/>
                    <a:pt x="696" y="749"/>
                  </a:cubicBezTo>
                  <a:close/>
                  <a:moveTo>
                    <a:pt x="733" y="745"/>
                  </a:moveTo>
                  <a:cubicBezTo>
                    <a:pt x="739" y="747"/>
                    <a:pt x="739" y="747"/>
                    <a:pt x="739" y="747"/>
                  </a:cubicBezTo>
                  <a:cubicBezTo>
                    <a:pt x="740" y="749"/>
                    <a:pt x="740" y="749"/>
                    <a:pt x="740" y="752"/>
                  </a:cubicBezTo>
                  <a:cubicBezTo>
                    <a:pt x="739" y="757"/>
                    <a:pt x="739" y="751"/>
                    <a:pt x="740" y="762"/>
                  </a:cubicBezTo>
                  <a:cubicBezTo>
                    <a:pt x="740" y="768"/>
                    <a:pt x="739" y="768"/>
                    <a:pt x="738" y="770"/>
                  </a:cubicBezTo>
                  <a:cubicBezTo>
                    <a:pt x="737" y="772"/>
                    <a:pt x="737" y="772"/>
                    <a:pt x="736" y="773"/>
                  </a:cubicBezTo>
                  <a:cubicBezTo>
                    <a:pt x="732" y="775"/>
                    <a:pt x="732" y="775"/>
                    <a:pt x="732" y="775"/>
                  </a:cubicBezTo>
                  <a:cubicBezTo>
                    <a:pt x="729" y="776"/>
                    <a:pt x="721" y="777"/>
                    <a:pt x="719" y="776"/>
                  </a:cubicBezTo>
                  <a:cubicBezTo>
                    <a:pt x="718" y="776"/>
                    <a:pt x="718" y="776"/>
                    <a:pt x="718" y="776"/>
                  </a:cubicBezTo>
                  <a:cubicBezTo>
                    <a:pt x="712" y="763"/>
                    <a:pt x="717" y="749"/>
                    <a:pt x="725" y="745"/>
                  </a:cubicBezTo>
                  <a:cubicBezTo>
                    <a:pt x="727" y="745"/>
                    <a:pt x="727" y="745"/>
                    <a:pt x="727" y="745"/>
                  </a:cubicBezTo>
                  <a:cubicBezTo>
                    <a:pt x="728" y="745"/>
                    <a:pt x="728" y="745"/>
                    <a:pt x="728" y="745"/>
                  </a:cubicBezTo>
                  <a:cubicBezTo>
                    <a:pt x="730" y="744"/>
                    <a:pt x="730" y="744"/>
                    <a:pt x="730" y="744"/>
                  </a:cubicBezTo>
                  <a:cubicBezTo>
                    <a:pt x="731" y="744"/>
                    <a:pt x="731" y="744"/>
                    <a:pt x="731" y="744"/>
                  </a:cubicBezTo>
                  <a:cubicBezTo>
                    <a:pt x="731" y="744"/>
                    <a:pt x="733" y="745"/>
                    <a:pt x="733" y="745"/>
                  </a:cubicBezTo>
                  <a:close/>
                  <a:moveTo>
                    <a:pt x="610" y="762"/>
                  </a:moveTo>
                  <a:cubicBezTo>
                    <a:pt x="610" y="762"/>
                    <a:pt x="610" y="762"/>
                    <a:pt x="610" y="762"/>
                  </a:cubicBezTo>
                  <a:cubicBezTo>
                    <a:pt x="609" y="762"/>
                    <a:pt x="609" y="762"/>
                    <a:pt x="609" y="762"/>
                  </a:cubicBezTo>
                  <a:cubicBezTo>
                    <a:pt x="607" y="760"/>
                    <a:pt x="607" y="760"/>
                    <a:pt x="607" y="760"/>
                  </a:cubicBezTo>
                  <a:cubicBezTo>
                    <a:pt x="606" y="758"/>
                    <a:pt x="607" y="756"/>
                    <a:pt x="608" y="754"/>
                  </a:cubicBezTo>
                  <a:cubicBezTo>
                    <a:pt x="607" y="752"/>
                    <a:pt x="607" y="752"/>
                    <a:pt x="607" y="752"/>
                  </a:cubicBezTo>
                  <a:cubicBezTo>
                    <a:pt x="606" y="751"/>
                    <a:pt x="606" y="751"/>
                    <a:pt x="606" y="751"/>
                  </a:cubicBezTo>
                  <a:cubicBezTo>
                    <a:pt x="607" y="749"/>
                    <a:pt x="607" y="751"/>
                    <a:pt x="607" y="749"/>
                  </a:cubicBezTo>
                  <a:cubicBezTo>
                    <a:pt x="608" y="748"/>
                    <a:pt x="608" y="748"/>
                    <a:pt x="609" y="745"/>
                  </a:cubicBezTo>
                  <a:cubicBezTo>
                    <a:pt x="611" y="746"/>
                    <a:pt x="611" y="746"/>
                    <a:pt x="611" y="746"/>
                  </a:cubicBezTo>
                  <a:cubicBezTo>
                    <a:pt x="612" y="748"/>
                    <a:pt x="612" y="748"/>
                    <a:pt x="612" y="748"/>
                  </a:cubicBezTo>
                  <a:cubicBezTo>
                    <a:pt x="612" y="749"/>
                    <a:pt x="612" y="749"/>
                    <a:pt x="612" y="749"/>
                  </a:cubicBezTo>
                  <a:cubicBezTo>
                    <a:pt x="612" y="753"/>
                    <a:pt x="614" y="759"/>
                    <a:pt x="610" y="762"/>
                  </a:cubicBezTo>
                  <a:close/>
                  <a:moveTo>
                    <a:pt x="355" y="755"/>
                  </a:moveTo>
                  <a:cubicBezTo>
                    <a:pt x="355" y="755"/>
                    <a:pt x="355" y="755"/>
                    <a:pt x="355" y="755"/>
                  </a:cubicBezTo>
                  <a:cubicBezTo>
                    <a:pt x="353" y="753"/>
                    <a:pt x="353" y="753"/>
                    <a:pt x="353" y="753"/>
                  </a:cubicBezTo>
                  <a:cubicBezTo>
                    <a:pt x="354" y="751"/>
                    <a:pt x="354" y="751"/>
                    <a:pt x="354" y="751"/>
                  </a:cubicBezTo>
                  <a:cubicBezTo>
                    <a:pt x="355" y="753"/>
                    <a:pt x="355" y="753"/>
                    <a:pt x="355" y="753"/>
                  </a:cubicBezTo>
                  <a:cubicBezTo>
                    <a:pt x="355" y="754"/>
                    <a:pt x="355" y="754"/>
                    <a:pt x="355" y="755"/>
                  </a:cubicBezTo>
                  <a:close/>
                  <a:moveTo>
                    <a:pt x="756" y="761"/>
                  </a:moveTo>
                  <a:cubicBezTo>
                    <a:pt x="750" y="761"/>
                    <a:pt x="752" y="761"/>
                    <a:pt x="748" y="761"/>
                  </a:cubicBezTo>
                  <a:cubicBezTo>
                    <a:pt x="746" y="760"/>
                    <a:pt x="747" y="760"/>
                    <a:pt x="745" y="759"/>
                  </a:cubicBezTo>
                  <a:cubicBezTo>
                    <a:pt x="744" y="757"/>
                    <a:pt x="744" y="758"/>
                    <a:pt x="743" y="755"/>
                  </a:cubicBezTo>
                  <a:cubicBezTo>
                    <a:pt x="743" y="754"/>
                    <a:pt x="743" y="753"/>
                    <a:pt x="744" y="752"/>
                  </a:cubicBezTo>
                  <a:cubicBezTo>
                    <a:pt x="748" y="752"/>
                    <a:pt x="748" y="752"/>
                    <a:pt x="748" y="752"/>
                  </a:cubicBezTo>
                  <a:cubicBezTo>
                    <a:pt x="751" y="753"/>
                    <a:pt x="750" y="752"/>
                    <a:pt x="753" y="754"/>
                  </a:cubicBezTo>
                  <a:cubicBezTo>
                    <a:pt x="757" y="754"/>
                    <a:pt x="757" y="754"/>
                    <a:pt x="757" y="754"/>
                  </a:cubicBezTo>
                  <a:cubicBezTo>
                    <a:pt x="758" y="754"/>
                    <a:pt x="758" y="754"/>
                    <a:pt x="758" y="754"/>
                  </a:cubicBezTo>
                  <a:cubicBezTo>
                    <a:pt x="758" y="755"/>
                    <a:pt x="758" y="755"/>
                    <a:pt x="758" y="755"/>
                  </a:cubicBezTo>
                  <a:cubicBezTo>
                    <a:pt x="758" y="755"/>
                    <a:pt x="758" y="755"/>
                    <a:pt x="758" y="755"/>
                  </a:cubicBezTo>
                  <a:cubicBezTo>
                    <a:pt x="759" y="758"/>
                    <a:pt x="759" y="758"/>
                    <a:pt x="759" y="760"/>
                  </a:cubicBezTo>
                  <a:cubicBezTo>
                    <a:pt x="756" y="761"/>
                    <a:pt x="756" y="761"/>
                    <a:pt x="756" y="761"/>
                  </a:cubicBezTo>
                  <a:close/>
                  <a:moveTo>
                    <a:pt x="358" y="755"/>
                  </a:moveTo>
                  <a:cubicBezTo>
                    <a:pt x="359" y="755"/>
                    <a:pt x="359" y="755"/>
                    <a:pt x="359" y="755"/>
                  </a:cubicBezTo>
                  <a:cubicBezTo>
                    <a:pt x="360" y="756"/>
                    <a:pt x="360" y="756"/>
                    <a:pt x="360" y="756"/>
                  </a:cubicBezTo>
                  <a:cubicBezTo>
                    <a:pt x="360" y="757"/>
                    <a:pt x="360" y="757"/>
                    <a:pt x="360" y="757"/>
                  </a:cubicBezTo>
                  <a:cubicBezTo>
                    <a:pt x="360" y="758"/>
                    <a:pt x="360" y="758"/>
                    <a:pt x="360" y="758"/>
                  </a:cubicBezTo>
                  <a:cubicBezTo>
                    <a:pt x="360" y="758"/>
                    <a:pt x="360" y="758"/>
                    <a:pt x="360" y="758"/>
                  </a:cubicBezTo>
                  <a:cubicBezTo>
                    <a:pt x="357" y="756"/>
                    <a:pt x="358" y="756"/>
                    <a:pt x="357" y="756"/>
                  </a:cubicBezTo>
                  <a:cubicBezTo>
                    <a:pt x="357" y="755"/>
                    <a:pt x="357" y="755"/>
                    <a:pt x="357" y="755"/>
                  </a:cubicBezTo>
                  <a:cubicBezTo>
                    <a:pt x="357" y="755"/>
                    <a:pt x="357" y="755"/>
                    <a:pt x="357" y="755"/>
                  </a:cubicBezTo>
                  <a:cubicBezTo>
                    <a:pt x="357" y="755"/>
                    <a:pt x="358" y="755"/>
                    <a:pt x="358" y="755"/>
                  </a:cubicBezTo>
                  <a:close/>
                  <a:moveTo>
                    <a:pt x="371" y="774"/>
                  </a:moveTo>
                  <a:cubicBezTo>
                    <a:pt x="371" y="774"/>
                    <a:pt x="371" y="774"/>
                    <a:pt x="371" y="774"/>
                  </a:cubicBezTo>
                  <a:cubicBezTo>
                    <a:pt x="370" y="773"/>
                    <a:pt x="370" y="773"/>
                    <a:pt x="370" y="773"/>
                  </a:cubicBezTo>
                  <a:cubicBezTo>
                    <a:pt x="369" y="772"/>
                    <a:pt x="369" y="772"/>
                    <a:pt x="369" y="772"/>
                  </a:cubicBezTo>
                  <a:cubicBezTo>
                    <a:pt x="368" y="771"/>
                    <a:pt x="368" y="771"/>
                    <a:pt x="368" y="771"/>
                  </a:cubicBezTo>
                  <a:cubicBezTo>
                    <a:pt x="368" y="768"/>
                    <a:pt x="369" y="768"/>
                    <a:pt x="369" y="767"/>
                  </a:cubicBezTo>
                  <a:cubicBezTo>
                    <a:pt x="369" y="765"/>
                    <a:pt x="369" y="765"/>
                    <a:pt x="369" y="765"/>
                  </a:cubicBezTo>
                  <a:cubicBezTo>
                    <a:pt x="370" y="764"/>
                    <a:pt x="370" y="764"/>
                    <a:pt x="370" y="764"/>
                  </a:cubicBezTo>
                  <a:cubicBezTo>
                    <a:pt x="370" y="766"/>
                    <a:pt x="370" y="766"/>
                    <a:pt x="370" y="766"/>
                  </a:cubicBezTo>
                  <a:cubicBezTo>
                    <a:pt x="370" y="768"/>
                    <a:pt x="370" y="768"/>
                    <a:pt x="370" y="769"/>
                  </a:cubicBezTo>
                  <a:cubicBezTo>
                    <a:pt x="371" y="770"/>
                    <a:pt x="371" y="770"/>
                    <a:pt x="371" y="770"/>
                  </a:cubicBezTo>
                  <a:cubicBezTo>
                    <a:pt x="371" y="770"/>
                    <a:pt x="371" y="770"/>
                    <a:pt x="371" y="770"/>
                  </a:cubicBezTo>
                  <a:cubicBezTo>
                    <a:pt x="371" y="771"/>
                    <a:pt x="371" y="771"/>
                    <a:pt x="371" y="771"/>
                  </a:cubicBezTo>
                  <a:cubicBezTo>
                    <a:pt x="371" y="772"/>
                    <a:pt x="371" y="772"/>
                    <a:pt x="371" y="774"/>
                  </a:cubicBezTo>
                  <a:close/>
                  <a:moveTo>
                    <a:pt x="879" y="782"/>
                  </a:moveTo>
                  <a:cubicBezTo>
                    <a:pt x="878" y="783"/>
                    <a:pt x="878" y="783"/>
                    <a:pt x="878" y="783"/>
                  </a:cubicBezTo>
                  <a:cubicBezTo>
                    <a:pt x="877" y="782"/>
                    <a:pt x="877" y="782"/>
                    <a:pt x="877" y="782"/>
                  </a:cubicBezTo>
                  <a:cubicBezTo>
                    <a:pt x="877" y="782"/>
                    <a:pt x="877" y="782"/>
                    <a:pt x="877" y="782"/>
                  </a:cubicBezTo>
                  <a:cubicBezTo>
                    <a:pt x="878" y="780"/>
                    <a:pt x="878" y="781"/>
                    <a:pt x="879" y="779"/>
                  </a:cubicBezTo>
                  <a:cubicBezTo>
                    <a:pt x="880" y="779"/>
                    <a:pt x="880" y="779"/>
                    <a:pt x="880" y="779"/>
                  </a:cubicBezTo>
                  <a:cubicBezTo>
                    <a:pt x="881" y="778"/>
                    <a:pt x="881" y="778"/>
                    <a:pt x="881" y="778"/>
                  </a:cubicBezTo>
                  <a:cubicBezTo>
                    <a:pt x="882" y="778"/>
                    <a:pt x="882" y="778"/>
                    <a:pt x="882" y="778"/>
                  </a:cubicBezTo>
                  <a:cubicBezTo>
                    <a:pt x="882" y="778"/>
                    <a:pt x="882" y="778"/>
                    <a:pt x="882" y="778"/>
                  </a:cubicBezTo>
                  <a:cubicBezTo>
                    <a:pt x="881" y="780"/>
                    <a:pt x="882" y="779"/>
                    <a:pt x="879" y="782"/>
                  </a:cubicBezTo>
                  <a:close/>
                  <a:moveTo>
                    <a:pt x="369" y="783"/>
                  </a:moveTo>
                  <a:cubicBezTo>
                    <a:pt x="371" y="784"/>
                    <a:pt x="370" y="784"/>
                    <a:pt x="372" y="784"/>
                  </a:cubicBezTo>
                  <a:cubicBezTo>
                    <a:pt x="372" y="786"/>
                    <a:pt x="372" y="786"/>
                    <a:pt x="372" y="786"/>
                  </a:cubicBezTo>
                  <a:cubicBezTo>
                    <a:pt x="371" y="787"/>
                    <a:pt x="371" y="787"/>
                    <a:pt x="371" y="787"/>
                  </a:cubicBezTo>
                  <a:cubicBezTo>
                    <a:pt x="371" y="788"/>
                    <a:pt x="371" y="788"/>
                    <a:pt x="371" y="788"/>
                  </a:cubicBezTo>
                  <a:cubicBezTo>
                    <a:pt x="370" y="787"/>
                    <a:pt x="370" y="786"/>
                    <a:pt x="370" y="785"/>
                  </a:cubicBezTo>
                  <a:cubicBezTo>
                    <a:pt x="369" y="785"/>
                    <a:pt x="369" y="783"/>
                    <a:pt x="369" y="783"/>
                  </a:cubicBezTo>
                  <a:close/>
                  <a:moveTo>
                    <a:pt x="649" y="804"/>
                  </a:moveTo>
                  <a:cubicBezTo>
                    <a:pt x="651" y="804"/>
                    <a:pt x="651" y="804"/>
                    <a:pt x="651" y="804"/>
                  </a:cubicBezTo>
                  <a:cubicBezTo>
                    <a:pt x="651" y="804"/>
                    <a:pt x="651" y="804"/>
                    <a:pt x="651" y="804"/>
                  </a:cubicBezTo>
                  <a:cubicBezTo>
                    <a:pt x="652" y="805"/>
                    <a:pt x="652" y="805"/>
                    <a:pt x="652" y="805"/>
                  </a:cubicBezTo>
                  <a:cubicBezTo>
                    <a:pt x="651" y="806"/>
                    <a:pt x="651" y="806"/>
                    <a:pt x="651" y="806"/>
                  </a:cubicBezTo>
                  <a:cubicBezTo>
                    <a:pt x="650" y="806"/>
                    <a:pt x="650" y="806"/>
                    <a:pt x="650" y="806"/>
                  </a:cubicBezTo>
                  <a:cubicBezTo>
                    <a:pt x="649" y="805"/>
                    <a:pt x="649" y="806"/>
                    <a:pt x="648" y="804"/>
                  </a:cubicBezTo>
                  <a:cubicBezTo>
                    <a:pt x="648" y="803"/>
                    <a:pt x="648" y="804"/>
                    <a:pt x="648" y="803"/>
                  </a:cubicBezTo>
                  <a:cubicBezTo>
                    <a:pt x="648" y="802"/>
                    <a:pt x="648" y="802"/>
                    <a:pt x="648" y="802"/>
                  </a:cubicBezTo>
                  <a:lnTo>
                    <a:pt x="649" y="804"/>
                  </a:lnTo>
                  <a:close/>
                  <a:moveTo>
                    <a:pt x="643" y="817"/>
                  </a:moveTo>
                  <a:cubicBezTo>
                    <a:pt x="645" y="819"/>
                    <a:pt x="645" y="819"/>
                    <a:pt x="648" y="819"/>
                  </a:cubicBezTo>
                  <a:cubicBezTo>
                    <a:pt x="648" y="820"/>
                    <a:pt x="648" y="820"/>
                    <a:pt x="648" y="820"/>
                  </a:cubicBezTo>
                  <a:cubicBezTo>
                    <a:pt x="648" y="820"/>
                    <a:pt x="648" y="820"/>
                    <a:pt x="648" y="820"/>
                  </a:cubicBezTo>
                  <a:cubicBezTo>
                    <a:pt x="648" y="821"/>
                    <a:pt x="648" y="821"/>
                    <a:pt x="647" y="822"/>
                  </a:cubicBezTo>
                  <a:cubicBezTo>
                    <a:pt x="647" y="822"/>
                    <a:pt x="647" y="822"/>
                    <a:pt x="647" y="822"/>
                  </a:cubicBezTo>
                  <a:cubicBezTo>
                    <a:pt x="646" y="821"/>
                    <a:pt x="645" y="821"/>
                    <a:pt x="645" y="821"/>
                  </a:cubicBezTo>
                  <a:cubicBezTo>
                    <a:pt x="644" y="820"/>
                    <a:pt x="644" y="820"/>
                    <a:pt x="644" y="820"/>
                  </a:cubicBezTo>
                  <a:cubicBezTo>
                    <a:pt x="644" y="820"/>
                    <a:pt x="644" y="820"/>
                    <a:pt x="644" y="820"/>
                  </a:cubicBezTo>
                  <a:cubicBezTo>
                    <a:pt x="644" y="820"/>
                    <a:pt x="644" y="820"/>
                    <a:pt x="644" y="820"/>
                  </a:cubicBezTo>
                  <a:cubicBezTo>
                    <a:pt x="644" y="821"/>
                    <a:pt x="644" y="821"/>
                    <a:pt x="644" y="821"/>
                  </a:cubicBezTo>
                  <a:cubicBezTo>
                    <a:pt x="644" y="821"/>
                    <a:pt x="644" y="821"/>
                    <a:pt x="644" y="821"/>
                  </a:cubicBezTo>
                  <a:cubicBezTo>
                    <a:pt x="644" y="821"/>
                    <a:pt x="644" y="821"/>
                    <a:pt x="644" y="821"/>
                  </a:cubicBezTo>
                  <a:cubicBezTo>
                    <a:pt x="642" y="821"/>
                    <a:pt x="642" y="821"/>
                    <a:pt x="642" y="821"/>
                  </a:cubicBezTo>
                  <a:cubicBezTo>
                    <a:pt x="642" y="821"/>
                    <a:pt x="642" y="821"/>
                    <a:pt x="642" y="821"/>
                  </a:cubicBezTo>
                  <a:cubicBezTo>
                    <a:pt x="642" y="820"/>
                    <a:pt x="642" y="820"/>
                    <a:pt x="642" y="820"/>
                  </a:cubicBezTo>
                  <a:cubicBezTo>
                    <a:pt x="643" y="818"/>
                    <a:pt x="643" y="818"/>
                    <a:pt x="643" y="818"/>
                  </a:cubicBezTo>
                  <a:cubicBezTo>
                    <a:pt x="642" y="818"/>
                    <a:pt x="642" y="818"/>
                    <a:pt x="642" y="818"/>
                  </a:cubicBezTo>
                  <a:cubicBezTo>
                    <a:pt x="642" y="818"/>
                    <a:pt x="642" y="818"/>
                    <a:pt x="642" y="818"/>
                  </a:cubicBezTo>
                  <a:cubicBezTo>
                    <a:pt x="640" y="818"/>
                    <a:pt x="640" y="818"/>
                    <a:pt x="640" y="818"/>
                  </a:cubicBezTo>
                  <a:cubicBezTo>
                    <a:pt x="640" y="819"/>
                    <a:pt x="640" y="819"/>
                    <a:pt x="640" y="819"/>
                  </a:cubicBezTo>
                  <a:cubicBezTo>
                    <a:pt x="638" y="818"/>
                    <a:pt x="638" y="818"/>
                    <a:pt x="638" y="818"/>
                  </a:cubicBezTo>
                  <a:cubicBezTo>
                    <a:pt x="638" y="816"/>
                    <a:pt x="638" y="816"/>
                    <a:pt x="638" y="814"/>
                  </a:cubicBezTo>
                  <a:cubicBezTo>
                    <a:pt x="637" y="813"/>
                    <a:pt x="638" y="814"/>
                    <a:pt x="637" y="813"/>
                  </a:cubicBezTo>
                  <a:cubicBezTo>
                    <a:pt x="637" y="812"/>
                    <a:pt x="637" y="812"/>
                    <a:pt x="637" y="812"/>
                  </a:cubicBezTo>
                  <a:cubicBezTo>
                    <a:pt x="635" y="811"/>
                    <a:pt x="635" y="811"/>
                    <a:pt x="635" y="811"/>
                  </a:cubicBezTo>
                  <a:cubicBezTo>
                    <a:pt x="635" y="810"/>
                    <a:pt x="635" y="810"/>
                    <a:pt x="635" y="810"/>
                  </a:cubicBezTo>
                  <a:cubicBezTo>
                    <a:pt x="634" y="809"/>
                    <a:pt x="634" y="809"/>
                    <a:pt x="634" y="809"/>
                  </a:cubicBezTo>
                  <a:cubicBezTo>
                    <a:pt x="634" y="809"/>
                    <a:pt x="634" y="809"/>
                    <a:pt x="634" y="809"/>
                  </a:cubicBezTo>
                  <a:cubicBezTo>
                    <a:pt x="635" y="808"/>
                    <a:pt x="635" y="808"/>
                    <a:pt x="635" y="808"/>
                  </a:cubicBezTo>
                  <a:cubicBezTo>
                    <a:pt x="638" y="810"/>
                    <a:pt x="640" y="810"/>
                    <a:pt x="643" y="814"/>
                  </a:cubicBezTo>
                  <a:cubicBezTo>
                    <a:pt x="643" y="815"/>
                    <a:pt x="643" y="815"/>
                    <a:pt x="643" y="815"/>
                  </a:cubicBezTo>
                  <a:cubicBezTo>
                    <a:pt x="643" y="816"/>
                    <a:pt x="643" y="816"/>
                    <a:pt x="643" y="816"/>
                  </a:cubicBezTo>
                  <a:cubicBezTo>
                    <a:pt x="642" y="816"/>
                    <a:pt x="642" y="816"/>
                    <a:pt x="642" y="816"/>
                  </a:cubicBezTo>
                  <a:cubicBezTo>
                    <a:pt x="643" y="817"/>
                    <a:pt x="643" y="817"/>
                    <a:pt x="643" y="817"/>
                  </a:cubicBezTo>
                  <a:close/>
                  <a:moveTo>
                    <a:pt x="632" y="823"/>
                  </a:moveTo>
                  <a:cubicBezTo>
                    <a:pt x="631" y="824"/>
                    <a:pt x="631" y="824"/>
                    <a:pt x="631" y="824"/>
                  </a:cubicBezTo>
                  <a:cubicBezTo>
                    <a:pt x="631" y="824"/>
                    <a:pt x="631" y="824"/>
                    <a:pt x="631" y="824"/>
                  </a:cubicBezTo>
                  <a:cubicBezTo>
                    <a:pt x="630" y="823"/>
                    <a:pt x="630" y="823"/>
                    <a:pt x="630" y="823"/>
                  </a:cubicBezTo>
                  <a:cubicBezTo>
                    <a:pt x="630" y="821"/>
                    <a:pt x="630" y="821"/>
                    <a:pt x="630" y="821"/>
                  </a:cubicBezTo>
                  <a:cubicBezTo>
                    <a:pt x="629" y="820"/>
                    <a:pt x="629" y="820"/>
                    <a:pt x="629" y="820"/>
                  </a:cubicBezTo>
                  <a:cubicBezTo>
                    <a:pt x="628" y="819"/>
                    <a:pt x="628" y="819"/>
                    <a:pt x="628" y="819"/>
                  </a:cubicBezTo>
                  <a:cubicBezTo>
                    <a:pt x="627" y="818"/>
                    <a:pt x="626" y="814"/>
                    <a:pt x="626" y="813"/>
                  </a:cubicBezTo>
                  <a:cubicBezTo>
                    <a:pt x="627" y="811"/>
                    <a:pt x="627" y="811"/>
                    <a:pt x="627" y="811"/>
                  </a:cubicBezTo>
                  <a:cubicBezTo>
                    <a:pt x="628" y="811"/>
                    <a:pt x="628" y="811"/>
                    <a:pt x="628" y="811"/>
                  </a:cubicBezTo>
                  <a:cubicBezTo>
                    <a:pt x="629" y="812"/>
                    <a:pt x="629" y="812"/>
                    <a:pt x="629" y="812"/>
                  </a:cubicBezTo>
                  <a:cubicBezTo>
                    <a:pt x="630" y="813"/>
                    <a:pt x="633" y="819"/>
                    <a:pt x="633" y="822"/>
                  </a:cubicBezTo>
                  <a:cubicBezTo>
                    <a:pt x="633" y="823"/>
                    <a:pt x="633" y="823"/>
                    <a:pt x="633" y="823"/>
                  </a:cubicBezTo>
                  <a:cubicBezTo>
                    <a:pt x="633" y="823"/>
                    <a:pt x="632" y="823"/>
                    <a:pt x="632" y="823"/>
                  </a:cubicBezTo>
                  <a:close/>
                  <a:moveTo>
                    <a:pt x="629" y="832"/>
                  </a:moveTo>
                  <a:cubicBezTo>
                    <a:pt x="630" y="832"/>
                    <a:pt x="630" y="832"/>
                    <a:pt x="630" y="832"/>
                  </a:cubicBezTo>
                  <a:cubicBezTo>
                    <a:pt x="630" y="832"/>
                    <a:pt x="630" y="832"/>
                    <a:pt x="630" y="832"/>
                  </a:cubicBezTo>
                  <a:cubicBezTo>
                    <a:pt x="631" y="830"/>
                    <a:pt x="632" y="829"/>
                    <a:pt x="633" y="827"/>
                  </a:cubicBezTo>
                  <a:cubicBezTo>
                    <a:pt x="633" y="826"/>
                    <a:pt x="633" y="826"/>
                    <a:pt x="633" y="826"/>
                  </a:cubicBezTo>
                  <a:cubicBezTo>
                    <a:pt x="634" y="827"/>
                    <a:pt x="634" y="827"/>
                    <a:pt x="634" y="827"/>
                  </a:cubicBezTo>
                  <a:cubicBezTo>
                    <a:pt x="637" y="829"/>
                    <a:pt x="637" y="829"/>
                    <a:pt x="638" y="830"/>
                  </a:cubicBezTo>
                  <a:cubicBezTo>
                    <a:pt x="638" y="832"/>
                    <a:pt x="638" y="832"/>
                    <a:pt x="638" y="832"/>
                  </a:cubicBezTo>
                  <a:cubicBezTo>
                    <a:pt x="639" y="833"/>
                    <a:pt x="639" y="833"/>
                    <a:pt x="639" y="833"/>
                  </a:cubicBezTo>
                  <a:cubicBezTo>
                    <a:pt x="641" y="834"/>
                    <a:pt x="641" y="834"/>
                    <a:pt x="641" y="834"/>
                  </a:cubicBezTo>
                  <a:cubicBezTo>
                    <a:pt x="643" y="834"/>
                    <a:pt x="642" y="834"/>
                    <a:pt x="645" y="835"/>
                  </a:cubicBezTo>
                  <a:cubicBezTo>
                    <a:pt x="646" y="836"/>
                    <a:pt x="646" y="836"/>
                    <a:pt x="646" y="836"/>
                  </a:cubicBezTo>
                  <a:cubicBezTo>
                    <a:pt x="648" y="840"/>
                    <a:pt x="648" y="840"/>
                    <a:pt x="648" y="840"/>
                  </a:cubicBezTo>
                  <a:cubicBezTo>
                    <a:pt x="655" y="846"/>
                    <a:pt x="657" y="846"/>
                    <a:pt x="659" y="846"/>
                  </a:cubicBezTo>
                  <a:cubicBezTo>
                    <a:pt x="663" y="849"/>
                    <a:pt x="665" y="856"/>
                    <a:pt x="666" y="860"/>
                  </a:cubicBezTo>
                  <a:cubicBezTo>
                    <a:pt x="666" y="861"/>
                    <a:pt x="666" y="861"/>
                    <a:pt x="666" y="861"/>
                  </a:cubicBezTo>
                  <a:cubicBezTo>
                    <a:pt x="665" y="862"/>
                    <a:pt x="664" y="863"/>
                    <a:pt x="663" y="864"/>
                  </a:cubicBezTo>
                  <a:cubicBezTo>
                    <a:pt x="663" y="864"/>
                    <a:pt x="663" y="864"/>
                    <a:pt x="663" y="864"/>
                  </a:cubicBezTo>
                  <a:cubicBezTo>
                    <a:pt x="666" y="864"/>
                    <a:pt x="664" y="865"/>
                    <a:pt x="670" y="863"/>
                  </a:cubicBezTo>
                  <a:cubicBezTo>
                    <a:pt x="671" y="863"/>
                    <a:pt x="672" y="864"/>
                    <a:pt x="673" y="864"/>
                  </a:cubicBezTo>
                  <a:cubicBezTo>
                    <a:pt x="673" y="864"/>
                    <a:pt x="673" y="864"/>
                    <a:pt x="673" y="864"/>
                  </a:cubicBezTo>
                  <a:cubicBezTo>
                    <a:pt x="674" y="862"/>
                    <a:pt x="674" y="862"/>
                    <a:pt x="674" y="862"/>
                  </a:cubicBezTo>
                  <a:cubicBezTo>
                    <a:pt x="675" y="863"/>
                    <a:pt x="675" y="863"/>
                    <a:pt x="675" y="863"/>
                  </a:cubicBezTo>
                  <a:cubicBezTo>
                    <a:pt x="677" y="864"/>
                    <a:pt x="677" y="865"/>
                    <a:pt x="678" y="867"/>
                  </a:cubicBezTo>
                  <a:cubicBezTo>
                    <a:pt x="678" y="867"/>
                    <a:pt x="678" y="867"/>
                    <a:pt x="678" y="867"/>
                  </a:cubicBezTo>
                  <a:cubicBezTo>
                    <a:pt x="677" y="867"/>
                    <a:pt x="677" y="867"/>
                    <a:pt x="677" y="867"/>
                  </a:cubicBezTo>
                  <a:cubicBezTo>
                    <a:pt x="680" y="869"/>
                    <a:pt x="679" y="868"/>
                    <a:pt x="682" y="870"/>
                  </a:cubicBezTo>
                  <a:cubicBezTo>
                    <a:pt x="681" y="871"/>
                    <a:pt x="681" y="871"/>
                    <a:pt x="681" y="871"/>
                  </a:cubicBezTo>
                  <a:cubicBezTo>
                    <a:pt x="681" y="871"/>
                    <a:pt x="673" y="878"/>
                    <a:pt x="673" y="878"/>
                  </a:cubicBezTo>
                  <a:cubicBezTo>
                    <a:pt x="673" y="878"/>
                    <a:pt x="673" y="878"/>
                    <a:pt x="673" y="878"/>
                  </a:cubicBezTo>
                  <a:cubicBezTo>
                    <a:pt x="669" y="877"/>
                    <a:pt x="665" y="873"/>
                    <a:pt x="658" y="872"/>
                  </a:cubicBezTo>
                  <a:cubicBezTo>
                    <a:pt x="657" y="872"/>
                    <a:pt x="657" y="872"/>
                    <a:pt x="657" y="872"/>
                  </a:cubicBezTo>
                  <a:cubicBezTo>
                    <a:pt x="657" y="867"/>
                    <a:pt x="657" y="867"/>
                    <a:pt x="657" y="867"/>
                  </a:cubicBezTo>
                  <a:cubicBezTo>
                    <a:pt x="656" y="866"/>
                    <a:pt x="656" y="866"/>
                    <a:pt x="656" y="866"/>
                  </a:cubicBezTo>
                  <a:cubicBezTo>
                    <a:pt x="654" y="865"/>
                    <a:pt x="652" y="865"/>
                    <a:pt x="650" y="864"/>
                  </a:cubicBezTo>
                  <a:cubicBezTo>
                    <a:pt x="650" y="863"/>
                    <a:pt x="650" y="863"/>
                    <a:pt x="651" y="862"/>
                  </a:cubicBezTo>
                  <a:cubicBezTo>
                    <a:pt x="650" y="861"/>
                    <a:pt x="650" y="861"/>
                    <a:pt x="650" y="861"/>
                  </a:cubicBezTo>
                  <a:cubicBezTo>
                    <a:pt x="648" y="861"/>
                    <a:pt x="648" y="861"/>
                    <a:pt x="645" y="862"/>
                  </a:cubicBezTo>
                  <a:cubicBezTo>
                    <a:pt x="644" y="863"/>
                    <a:pt x="644" y="863"/>
                    <a:pt x="644" y="863"/>
                  </a:cubicBezTo>
                  <a:cubicBezTo>
                    <a:pt x="643" y="867"/>
                    <a:pt x="645" y="868"/>
                    <a:pt x="638" y="875"/>
                  </a:cubicBezTo>
                  <a:cubicBezTo>
                    <a:pt x="637" y="875"/>
                    <a:pt x="637" y="875"/>
                    <a:pt x="637" y="875"/>
                  </a:cubicBezTo>
                  <a:cubicBezTo>
                    <a:pt x="636" y="875"/>
                    <a:pt x="636" y="875"/>
                    <a:pt x="636" y="875"/>
                  </a:cubicBezTo>
                  <a:cubicBezTo>
                    <a:pt x="634" y="879"/>
                    <a:pt x="634" y="884"/>
                    <a:pt x="624" y="887"/>
                  </a:cubicBezTo>
                  <a:cubicBezTo>
                    <a:pt x="623" y="887"/>
                    <a:pt x="623" y="887"/>
                    <a:pt x="623" y="887"/>
                  </a:cubicBezTo>
                  <a:cubicBezTo>
                    <a:pt x="622" y="884"/>
                    <a:pt x="620" y="873"/>
                    <a:pt x="620" y="873"/>
                  </a:cubicBezTo>
                  <a:cubicBezTo>
                    <a:pt x="620" y="872"/>
                    <a:pt x="620" y="872"/>
                    <a:pt x="620" y="872"/>
                  </a:cubicBezTo>
                  <a:cubicBezTo>
                    <a:pt x="619" y="872"/>
                    <a:pt x="619" y="872"/>
                    <a:pt x="619" y="872"/>
                  </a:cubicBezTo>
                  <a:cubicBezTo>
                    <a:pt x="614" y="874"/>
                    <a:pt x="614" y="874"/>
                    <a:pt x="614" y="874"/>
                  </a:cubicBezTo>
                  <a:cubicBezTo>
                    <a:pt x="611" y="873"/>
                    <a:pt x="611" y="873"/>
                    <a:pt x="611" y="873"/>
                  </a:cubicBezTo>
                  <a:cubicBezTo>
                    <a:pt x="608" y="876"/>
                    <a:pt x="608" y="876"/>
                    <a:pt x="608" y="876"/>
                  </a:cubicBezTo>
                  <a:cubicBezTo>
                    <a:pt x="606" y="876"/>
                    <a:pt x="605" y="876"/>
                    <a:pt x="604" y="875"/>
                  </a:cubicBezTo>
                  <a:cubicBezTo>
                    <a:pt x="604" y="875"/>
                    <a:pt x="604" y="875"/>
                    <a:pt x="604" y="875"/>
                  </a:cubicBezTo>
                  <a:cubicBezTo>
                    <a:pt x="604" y="874"/>
                    <a:pt x="604" y="874"/>
                    <a:pt x="604" y="873"/>
                  </a:cubicBezTo>
                  <a:cubicBezTo>
                    <a:pt x="604" y="871"/>
                    <a:pt x="606" y="868"/>
                    <a:pt x="607" y="867"/>
                  </a:cubicBezTo>
                  <a:cubicBezTo>
                    <a:pt x="609" y="865"/>
                    <a:pt x="612" y="864"/>
                    <a:pt x="614" y="862"/>
                  </a:cubicBezTo>
                  <a:cubicBezTo>
                    <a:pt x="614" y="861"/>
                    <a:pt x="614" y="861"/>
                    <a:pt x="614" y="861"/>
                  </a:cubicBezTo>
                  <a:cubicBezTo>
                    <a:pt x="614" y="855"/>
                    <a:pt x="611" y="858"/>
                    <a:pt x="615" y="842"/>
                  </a:cubicBezTo>
                  <a:cubicBezTo>
                    <a:pt x="616" y="829"/>
                    <a:pt x="614" y="826"/>
                    <a:pt x="619" y="816"/>
                  </a:cubicBezTo>
                  <a:cubicBezTo>
                    <a:pt x="621" y="815"/>
                    <a:pt x="621" y="815"/>
                    <a:pt x="621" y="815"/>
                  </a:cubicBezTo>
                  <a:cubicBezTo>
                    <a:pt x="622" y="814"/>
                    <a:pt x="622" y="814"/>
                    <a:pt x="622" y="814"/>
                  </a:cubicBezTo>
                  <a:cubicBezTo>
                    <a:pt x="622" y="814"/>
                    <a:pt x="622" y="814"/>
                    <a:pt x="622" y="814"/>
                  </a:cubicBezTo>
                  <a:cubicBezTo>
                    <a:pt x="623" y="814"/>
                    <a:pt x="623" y="814"/>
                    <a:pt x="623" y="814"/>
                  </a:cubicBezTo>
                  <a:cubicBezTo>
                    <a:pt x="623" y="816"/>
                    <a:pt x="623" y="816"/>
                    <a:pt x="623" y="816"/>
                  </a:cubicBezTo>
                  <a:cubicBezTo>
                    <a:pt x="626" y="817"/>
                    <a:pt x="626" y="817"/>
                    <a:pt x="626" y="817"/>
                  </a:cubicBezTo>
                  <a:cubicBezTo>
                    <a:pt x="627" y="820"/>
                    <a:pt x="627" y="820"/>
                    <a:pt x="627" y="822"/>
                  </a:cubicBezTo>
                  <a:cubicBezTo>
                    <a:pt x="627" y="823"/>
                    <a:pt x="627" y="823"/>
                    <a:pt x="627" y="823"/>
                  </a:cubicBezTo>
                  <a:cubicBezTo>
                    <a:pt x="626" y="824"/>
                    <a:pt x="626" y="824"/>
                    <a:pt x="626" y="824"/>
                  </a:cubicBezTo>
                  <a:cubicBezTo>
                    <a:pt x="626" y="825"/>
                    <a:pt x="626" y="825"/>
                    <a:pt x="626" y="825"/>
                  </a:cubicBezTo>
                  <a:cubicBezTo>
                    <a:pt x="626" y="825"/>
                    <a:pt x="626" y="825"/>
                    <a:pt x="626" y="825"/>
                  </a:cubicBezTo>
                  <a:cubicBezTo>
                    <a:pt x="628" y="827"/>
                    <a:pt x="628" y="827"/>
                    <a:pt x="628" y="827"/>
                  </a:cubicBezTo>
                  <a:cubicBezTo>
                    <a:pt x="629" y="832"/>
                    <a:pt x="629" y="832"/>
                    <a:pt x="629" y="832"/>
                  </a:cubicBezTo>
                  <a:close/>
                  <a:moveTo>
                    <a:pt x="711" y="865"/>
                  </a:moveTo>
                  <a:cubicBezTo>
                    <a:pt x="710" y="866"/>
                    <a:pt x="710" y="866"/>
                    <a:pt x="710" y="866"/>
                  </a:cubicBezTo>
                  <a:cubicBezTo>
                    <a:pt x="708" y="866"/>
                    <a:pt x="708" y="866"/>
                    <a:pt x="708" y="866"/>
                  </a:cubicBezTo>
                  <a:cubicBezTo>
                    <a:pt x="707" y="865"/>
                    <a:pt x="707" y="865"/>
                    <a:pt x="707" y="865"/>
                  </a:cubicBezTo>
                  <a:cubicBezTo>
                    <a:pt x="707" y="865"/>
                    <a:pt x="707" y="865"/>
                    <a:pt x="707" y="865"/>
                  </a:cubicBezTo>
                  <a:cubicBezTo>
                    <a:pt x="708" y="864"/>
                    <a:pt x="708" y="864"/>
                    <a:pt x="708" y="864"/>
                  </a:cubicBezTo>
                  <a:cubicBezTo>
                    <a:pt x="709" y="864"/>
                    <a:pt x="710" y="864"/>
                    <a:pt x="711" y="864"/>
                  </a:cubicBezTo>
                  <a:cubicBezTo>
                    <a:pt x="712" y="864"/>
                    <a:pt x="712" y="864"/>
                    <a:pt x="712" y="864"/>
                  </a:cubicBezTo>
                  <a:cubicBezTo>
                    <a:pt x="712" y="864"/>
                    <a:pt x="712" y="864"/>
                    <a:pt x="712" y="864"/>
                  </a:cubicBezTo>
                  <a:cubicBezTo>
                    <a:pt x="711" y="865"/>
                    <a:pt x="711" y="865"/>
                    <a:pt x="711" y="865"/>
                  </a:cubicBezTo>
                  <a:close/>
                  <a:moveTo>
                    <a:pt x="722" y="880"/>
                  </a:moveTo>
                  <a:cubicBezTo>
                    <a:pt x="721" y="880"/>
                    <a:pt x="721" y="880"/>
                    <a:pt x="721" y="880"/>
                  </a:cubicBezTo>
                  <a:cubicBezTo>
                    <a:pt x="719" y="880"/>
                    <a:pt x="719" y="880"/>
                    <a:pt x="719" y="880"/>
                  </a:cubicBezTo>
                  <a:cubicBezTo>
                    <a:pt x="717" y="878"/>
                    <a:pt x="716" y="877"/>
                    <a:pt x="714" y="875"/>
                  </a:cubicBezTo>
                  <a:cubicBezTo>
                    <a:pt x="717" y="873"/>
                    <a:pt x="717" y="873"/>
                    <a:pt x="717" y="873"/>
                  </a:cubicBezTo>
                  <a:cubicBezTo>
                    <a:pt x="721" y="876"/>
                    <a:pt x="721" y="876"/>
                    <a:pt x="721" y="876"/>
                  </a:cubicBezTo>
                  <a:cubicBezTo>
                    <a:pt x="722" y="877"/>
                    <a:pt x="722" y="877"/>
                    <a:pt x="722" y="877"/>
                  </a:cubicBezTo>
                  <a:cubicBezTo>
                    <a:pt x="722" y="878"/>
                    <a:pt x="722" y="880"/>
                    <a:pt x="722" y="880"/>
                  </a:cubicBezTo>
                  <a:close/>
                  <a:moveTo>
                    <a:pt x="708" y="878"/>
                  </a:moveTo>
                  <a:cubicBezTo>
                    <a:pt x="709" y="879"/>
                    <a:pt x="709" y="879"/>
                    <a:pt x="709" y="879"/>
                  </a:cubicBezTo>
                  <a:cubicBezTo>
                    <a:pt x="710" y="879"/>
                    <a:pt x="710" y="879"/>
                    <a:pt x="710" y="879"/>
                  </a:cubicBezTo>
                  <a:cubicBezTo>
                    <a:pt x="711" y="881"/>
                    <a:pt x="712" y="883"/>
                    <a:pt x="712" y="883"/>
                  </a:cubicBezTo>
                  <a:cubicBezTo>
                    <a:pt x="712" y="884"/>
                    <a:pt x="712" y="884"/>
                    <a:pt x="712" y="884"/>
                  </a:cubicBezTo>
                  <a:cubicBezTo>
                    <a:pt x="712" y="885"/>
                    <a:pt x="712" y="885"/>
                    <a:pt x="712" y="885"/>
                  </a:cubicBezTo>
                  <a:cubicBezTo>
                    <a:pt x="711" y="886"/>
                    <a:pt x="711" y="886"/>
                    <a:pt x="709" y="887"/>
                  </a:cubicBezTo>
                  <a:cubicBezTo>
                    <a:pt x="708" y="887"/>
                    <a:pt x="708" y="887"/>
                    <a:pt x="708" y="887"/>
                  </a:cubicBezTo>
                  <a:cubicBezTo>
                    <a:pt x="705" y="886"/>
                    <a:pt x="702" y="882"/>
                    <a:pt x="701" y="879"/>
                  </a:cubicBezTo>
                  <a:cubicBezTo>
                    <a:pt x="701" y="879"/>
                    <a:pt x="701" y="879"/>
                    <a:pt x="701" y="879"/>
                  </a:cubicBezTo>
                  <a:cubicBezTo>
                    <a:pt x="702" y="878"/>
                    <a:pt x="702" y="878"/>
                    <a:pt x="704" y="878"/>
                  </a:cubicBezTo>
                  <a:cubicBezTo>
                    <a:pt x="705" y="878"/>
                    <a:pt x="707" y="878"/>
                    <a:pt x="708" y="878"/>
                  </a:cubicBezTo>
                  <a:close/>
                  <a:moveTo>
                    <a:pt x="662" y="891"/>
                  </a:moveTo>
                  <a:cubicBezTo>
                    <a:pt x="662" y="892"/>
                    <a:pt x="662" y="892"/>
                    <a:pt x="662" y="892"/>
                  </a:cubicBezTo>
                  <a:cubicBezTo>
                    <a:pt x="663" y="894"/>
                    <a:pt x="662" y="896"/>
                    <a:pt x="661" y="899"/>
                  </a:cubicBezTo>
                  <a:cubicBezTo>
                    <a:pt x="651" y="909"/>
                    <a:pt x="663" y="898"/>
                    <a:pt x="651" y="909"/>
                  </a:cubicBezTo>
                  <a:cubicBezTo>
                    <a:pt x="650" y="909"/>
                    <a:pt x="650" y="909"/>
                    <a:pt x="650" y="909"/>
                  </a:cubicBezTo>
                  <a:cubicBezTo>
                    <a:pt x="649" y="909"/>
                    <a:pt x="649" y="909"/>
                    <a:pt x="649" y="909"/>
                  </a:cubicBezTo>
                  <a:cubicBezTo>
                    <a:pt x="648" y="909"/>
                    <a:pt x="648" y="909"/>
                    <a:pt x="648" y="909"/>
                  </a:cubicBezTo>
                  <a:cubicBezTo>
                    <a:pt x="647" y="909"/>
                    <a:pt x="647" y="909"/>
                    <a:pt x="647" y="909"/>
                  </a:cubicBezTo>
                  <a:cubicBezTo>
                    <a:pt x="643" y="910"/>
                    <a:pt x="643" y="910"/>
                    <a:pt x="643" y="910"/>
                  </a:cubicBezTo>
                  <a:cubicBezTo>
                    <a:pt x="643" y="910"/>
                    <a:pt x="643" y="910"/>
                    <a:pt x="643" y="910"/>
                  </a:cubicBezTo>
                  <a:cubicBezTo>
                    <a:pt x="643" y="908"/>
                    <a:pt x="643" y="908"/>
                    <a:pt x="642" y="907"/>
                  </a:cubicBezTo>
                  <a:cubicBezTo>
                    <a:pt x="641" y="905"/>
                    <a:pt x="641" y="905"/>
                    <a:pt x="641" y="905"/>
                  </a:cubicBezTo>
                  <a:cubicBezTo>
                    <a:pt x="641" y="904"/>
                    <a:pt x="641" y="904"/>
                    <a:pt x="641" y="903"/>
                  </a:cubicBezTo>
                  <a:cubicBezTo>
                    <a:pt x="643" y="900"/>
                    <a:pt x="642" y="902"/>
                    <a:pt x="647" y="892"/>
                  </a:cubicBezTo>
                  <a:cubicBezTo>
                    <a:pt x="648" y="892"/>
                    <a:pt x="648" y="892"/>
                    <a:pt x="648" y="892"/>
                  </a:cubicBezTo>
                  <a:cubicBezTo>
                    <a:pt x="650" y="893"/>
                    <a:pt x="650" y="893"/>
                    <a:pt x="651" y="893"/>
                  </a:cubicBezTo>
                  <a:cubicBezTo>
                    <a:pt x="651" y="893"/>
                    <a:pt x="651" y="893"/>
                    <a:pt x="651" y="893"/>
                  </a:cubicBezTo>
                  <a:cubicBezTo>
                    <a:pt x="654" y="891"/>
                    <a:pt x="654" y="891"/>
                    <a:pt x="654" y="891"/>
                  </a:cubicBezTo>
                  <a:cubicBezTo>
                    <a:pt x="657" y="892"/>
                    <a:pt x="657" y="892"/>
                    <a:pt x="657" y="892"/>
                  </a:cubicBezTo>
                  <a:cubicBezTo>
                    <a:pt x="659" y="891"/>
                    <a:pt x="659" y="891"/>
                    <a:pt x="659" y="891"/>
                  </a:cubicBezTo>
                  <a:cubicBezTo>
                    <a:pt x="661" y="891"/>
                    <a:pt x="660" y="890"/>
                    <a:pt x="662" y="891"/>
                  </a:cubicBezTo>
                  <a:cubicBezTo>
                    <a:pt x="662" y="891"/>
                    <a:pt x="662" y="891"/>
                    <a:pt x="662" y="891"/>
                  </a:cubicBezTo>
                  <a:close/>
                  <a:moveTo>
                    <a:pt x="793" y="901"/>
                  </a:moveTo>
                  <a:cubicBezTo>
                    <a:pt x="791" y="901"/>
                    <a:pt x="791" y="901"/>
                    <a:pt x="789" y="900"/>
                  </a:cubicBezTo>
                  <a:cubicBezTo>
                    <a:pt x="788" y="900"/>
                    <a:pt x="788" y="900"/>
                    <a:pt x="788" y="900"/>
                  </a:cubicBezTo>
                  <a:cubicBezTo>
                    <a:pt x="787" y="899"/>
                    <a:pt x="787" y="899"/>
                    <a:pt x="787" y="899"/>
                  </a:cubicBezTo>
                  <a:cubicBezTo>
                    <a:pt x="787" y="897"/>
                    <a:pt x="787" y="897"/>
                    <a:pt x="787" y="897"/>
                  </a:cubicBezTo>
                  <a:cubicBezTo>
                    <a:pt x="786" y="895"/>
                    <a:pt x="786" y="895"/>
                    <a:pt x="786" y="895"/>
                  </a:cubicBezTo>
                  <a:cubicBezTo>
                    <a:pt x="784" y="895"/>
                    <a:pt x="784" y="895"/>
                    <a:pt x="784" y="895"/>
                  </a:cubicBezTo>
                  <a:cubicBezTo>
                    <a:pt x="783" y="893"/>
                    <a:pt x="783" y="893"/>
                    <a:pt x="783" y="893"/>
                  </a:cubicBezTo>
                  <a:cubicBezTo>
                    <a:pt x="784" y="893"/>
                    <a:pt x="784" y="893"/>
                    <a:pt x="784" y="893"/>
                  </a:cubicBezTo>
                  <a:cubicBezTo>
                    <a:pt x="788" y="894"/>
                    <a:pt x="789" y="894"/>
                    <a:pt x="792" y="897"/>
                  </a:cubicBezTo>
                  <a:cubicBezTo>
                    <a:pt x="793" y="899"/>
                    <a:pt x="792" y="898"/>
                    <a:pt x="793" y="899"/>
                  </a:cubicBezTo>
                  <a:cubicBezTo>
                    <a:pt x="794" y="900"/>
                    <a:pt x="794" y="900"/>
                    <a:pt x="794" y="900"/>
                  </a:cubicBezTo>
                  <a:cubicBezTo>
                    <a:pt x="794" y="901"/>
                    <a:pt x="794" y="901"/>
                    <a:pt x="794" y="901"/>
                  </a:cubicBezTo>
                  <a:cubicBezTo>
                    <a:pt x="793" y="901"/>
                    <a:pt x="793" y="901"/>
                    <a:pt x="793" y="901"/>
                  </a:cubicBezTo>
                  <a:close/>
                  <a:moveTo>
                    <a:pt x="752" y="899"/>
                  </a:moveTo>
                  <a:cubicBezTo>
                    <a:pt x="751" y="900"/>
                    <a:pt x="751" y="900"/>
                    <a:pt x="751" y="900"/>
                  </a:cubicBezTo>
                  <a:cubicBezTo>
                    <a:pt x="749" y="899"/>
                    <a:pt x="748" y="899"/>
                    <a:pt x="745" y="897"/>
                  </a:cubicBezTo>
                  <a:cubicBezTo>
                    <a:pt x="745" y="897"/>
                    <a:pt x="745" y="897"/>
                    <a:pt x="745" y="897"/>
                  </a:cubicBezTo>
                  <a:cubicBezTo>
                    <a:pt x="746" y="897"/>
                    <a:pt x="746" y="897"/>
                    <a:pt x="746" y="897"/>
                  </a:cubicBezTo>
                  <a:cubicBezTo>
                    <a:pt x="746" y="897"/>
                    <a:pt x="746" y="897"/>
                    <a:pt x="746" y="897"/>
                  </a:cubicBezTo>
                  <a:cubicBezTo>
                    <a:pt x="747" y="897"/>
                    <a:pt x="747" y="897"/>
                    <a:pt x="747" y="897"/>
                  </a:cubicBezTo>
                  <a:cubicBezTo>
                    <a:pt x="751" y="898"/>
                    <a:pt x="751" y="898"/>
                    <a:pt x="751" y="898"/>
                  </a:cubicBezTo>
                  <a:cubicBezTo>
                    <a:pt x="752" y="898"/>
                    <a:pt x="752" y="898"/>
                    <a:pt x="752" y="898"/>
                  </a:cubicBezTo>
                  <a:cubicBezTo>
                    <a:pt x="752" y="899"/>
                    <a:pt x="752" y="899"/>
                    <a:pt x="752" y="899"/>
                  </a:cubicBezTo>
                  <a:cubicBezTo>
                    <a:pt x="752" y="899"/>
                    <a:pt x="752" y="899"/>
                    <a:pt x="752" y="899"/>
                  </a:cubicBezTo>
                  <a:close/>
                  <a:moveTo>
                    <a:pt x="855" y="901"/>
                  </a:moveTo>
                  <a:cubicBezTo>
                    <a:pt x="857" y="901"/>
                    <a:pt x="857" y="901"/>
                    <a:pt x="858" y="901"/>
                  </a:cubicBezTo>
                  <a:cubicBezTo>
                    <a:pt x="859" y="901"/>
                    <a:pt x="859" y="901"/>
                    <a:pt x="859" y="901"/>
                  </a:cubicBezTo>
                  <a:cubicBezTo>
                    <a:pt x="859" y="903"/>
                    <a:pt x="859" y="903"/>
                    <a:pt x="859" y="903"/>
                  </a:cubicBezTo>
                  <a:cubicBezTo>
                    <a:pt x="859" y="904"/>
                    <a:pt x="859" y="904"/>
                    <a:pt x="859" y="904"/>
                  </a:cubicBezTo>
                  <a:cubicBezTo>
                    <a:pt x="858" y="905"/>
                    <a:pt x="858" y="905"/>
                    <a:pt x="858" y="905"/>
                  </a:cubicBezTo>
                  <a:cubicBezTo>
                    <a:pt x="857" y="905"/>
                    <a:pt x="857" y="905"/>
                    <a:pt x="857" y="905"/>
                  </a:cubicBezTo>
                  <a:cubicBezTo>
                    <a:pt x="855" y="905"/>
                    <a:pt x="855" y="905"/>
                    <a:pt x="854" y="904"/>
                  </a:cubicBezTo>
                  <a:cubicBezTo>
                    <a:pt x="853" y="903"/>
                    <a:pt x="853" y="903"/>
                    <a:pt x="853" y="903"/>
                  </a:cubicBezTo>
                  <a:cubicBezTo>
                    <a:pt x="854" y="903"/>
                    <a:pt x="854" y="903"/>
                    <a:pt x="854" y="903"/>
                  </a:cubicBezTo>
                  <a:cubicBezTo>
                    <a:pt x="855" y="902"/>
                    <a:pt x="855" y="902"/>
                    <a:pt x="855" y="902"/>
                  </a:cubicBezTo>
                  <a:cubicBezTo>
                    <a:pt x="855" y="902"/>
                    <a:pt x="855" y="902"/>
                    <a:pt x="855" y="902"/>
                  </a:cubicBezTo>
                  <a:cubicBezTo>
                    <a:pt x="855" y="902"/>
                    <a:pt x="855" y="902"/>
                    <a:pt x="855" y="902"/>
                  </a:cubicBezTo>
                  <a:cubicBezTo>
                    <a:pt x="855" y="901"/>
                    <a:pt x="855" y="901"/>
                    <a:pt x="855" y="901"/>
                  </a:cubicBezTo>
                  <a:cubicBezTo>
                    <a:pt x="855" y="901"/>
                    <a:pt x="855" y="901"/>
                    <a:pt x="855" y="901"/>
                  </a:cubicBezTo>
                  <a:close/>
                  <a:moveTo>
                    <a:pt x="690" y="904"/>
                  </a:moveTo>
                  <a:cubicBezTo>
                    <a:pt x="690" y="905"/>
                    <a:pt x="690" y="905"/>
                    <a:pt x="690" y="905"/>
                  </a:cubicBezTo>
                  <a:cubicBezTo>
                    <a:pt x="692" y="908"/>
                    <a:pt x="692" y="907"/>
                    <a:pt x="693" y="908"/>
                  </a:cubicBezTo>
                  <a:cubicBezTo>
                    <a:pt x="693" y="910"/>
                    <a:pt x="693" y="910"/>
                    <a:pt x="693" y="910"/>
                  </a:cubicBezTo>
                  <a:cubicBezTo>
                    <a:pt x="692" y="912"/>
                    <a:pt x="692" y="911"/>
                    <a:pt x="692" y="914"/>
                  </a:cubicBezTo>
                  <a:cubicBezTo>
                    <a:pt x="692" y="914"/>
                    <a:pt x="688" y="923"/>
                    <a:pt x="688" y="923"/>
                  </a:cubicBezTo>
                  <a:cubicBezTo>
                    <a:pt x="687" y="924"/>
                    <a:pt x="687" y="924"/>
                    <a:pt x="687" y="924"/>
                  </a:cubicBezTo>
                  <a:cubicBezTo>
                    <a:pt x="687" y="924"/>
                    <a:pt x="687" y="924"/>
                    <a:pt x="687" y="924"/>
                  </a:cubicBezTo>
                  <a:cubicBezTo>
                    <a:pt x="685" y="922"/>
                    <a:pt x="686" y="922"/>
                    <a:pt x="683" y="920"/>
                  </a:cubicBezTo>
                  <a:cubicBezTo>
                    <a:pt x="682" y="920"/>
                    <a:pt x="682" y="920"/>
                    <a:pt x="682" y="920"/>
                  </a:cubicBezTo>
                  <a:cubicBezTo>
                    <a:pt x="682" y="919"/>
                    <a:pt x="682" y="919"/>
                    <a:pt x="682" y="919"/>
                  </a:cubicBezTo>
                  <a:cubicBezTo>
                    <a:pt x="681" y="913"/>
                    <a:pt x="682" y="909"/>
                    <a:pt x="685" y="905"/>
                  </a:cubicBezTo>
                  <a:cubicBezTo>
                    <a:pt x="686" y="905"/>
                    <a:pt x="686" y="905"/>
                    <a:pt x="686" y="905"/>
                  </a:cubicBezTo>
                  <a:cubicBezTo>
                    <a:pt x="687" y="905"/>
                    <a:pt x="687" y="905"/>
                    <a:pt x="688" y="905"/>
                  </a:cubicBezTo>
                  <a:cubicBezTo>
                    <a:pt x="689" y="904"/>
                    <a:pt x="689" y="904"/>
                    <a:pt x="689" y="904"/>
                  </a:cubicBezTo>
                  <a:cubicBezTo>
                    <a:pt x="690" y="904"/>
                    <a:pt x="690" y="904"/>
                    <a:pt x="690" y="904"/>
                  </a:cubicBezTo>
                  <a:close/>
                  <a:moveTo>
                    <a:pt x="853" y="917"/>
                  </a:moveTo>
                  <a:cubicBezTo>
                    <a:pt x="853" y="917"/>
                    <a:pt x="853" y="917"/>
                    <a:pt x="853" y="917"/>
                  </a:cubicBezTo>
                  <a:cubicBezTo>
                    <a:pt x="853" y="917"/>
                    <a:pt x="853" y="917"/>
                    <a:pt x="853" y="917"/>
                  </a:cubicBezTo>
                  <a:cubicBezTo>
                    <a:pt x="853" y="917"/>
                    <a:pt x="853" y="917"/>
                    <a:pt x="853" y="917"/>
                  </a:cubicBezTo>
                  <a:cubicBezTo>
                    <a:pt x="853" y="918"/>
                    <a:pt x="853" y="918"/>
                    <a:pt x="853" y="918"/>
                  </a:cubicBezTo>
                  <a:cubicBezTo>
                    <a:pt x="854" y="918"/>
                    <a:pt x="854" y="918"/>
                    <a:pt x="854" y="918"/>
                  </a:cubicBezTo>
                  <a:cubicBezTo>
                    <a:pt x="854" y="919"/>
                    <a:pt x="854" y="919"/>
                    <a:pt x="854" y="919"/>
                  </a:cubicBezTo>
                  <a:cubicBezTo>
                    <a:pt x="855" y="919"/>
                    <a:pt x="855" y="919"/>
                    <a:pt x="855" y="919"/>
                  </a:cubicBezTo>
                  <a:cubicBezTo>
                    <a:pt x="855" y="920"/>
                    <a:pt x="855" y="920"/>
                    <a:pt x="855" y="920"/>
                  </a:cubicBezTo>
                  <a:cubicBezTo>
                    <a:pt x="854" y="921"/>
                    <a:pt x="854" y="921"/>
                    <a:pt x="854" y="921"/>
                  </a:cubicBezTo>
                  <a:cubicBezTo>
                    <a:pt x="854" y="921"/>
                    <a:pt x="854" y="921"/>
                    <a:pt x="854" y="921"/>
                  </a:cubicBezTo>
                  <a:cubicBezTo>
                    <a:pt x="851" y="919"/>
                    <a:pt x="851" y="919"/>
                    <a:pt x="851" y="919"/>
                  </a:cubicBezTo>
                  <a:cubicBezTo>
                    <a:pt x="850" y="917"/>
                    <a:pt x="850" y="917"/>
                    <a:pt x="850" y="917"/>
                  </a:cubicBezTo>
                  <a:cubicBezTo>
                    <a:pt x="850" y="917"/>
                    <a:pt x="850" y="917"/>
                    <a:pt x="850" y="917"/>
                  </a:cubicBezTo>
                  <a:cubicBezTo>
                    <a:pt x="851" y="916"/>
                    <a:pt x="851" y="916"/>
                    <a:pt x="851" y="916"/>
                  </a:cubicBezTo>
                  <a:cubicBezTo>
                    <a:pt x="851" y="916"/>
                    <a:pt x="851" y="916"/>
                    <a:pt x="851" y="916"/>
                  </a:cubicBezTo>
                  <a:cubicBezTo>
                    <a:pt x="851" y="916"/>
                    <a:pt x="851" y="916"/>
                    <a:pt x="851" y="916"/>
                  </a:cubicBezTo>
                  <a:cubicBezTo>
                    <a:pt x="852" y="916"/>
                    <a:pt x="852" y="916"/>
                    <a:pt x="852" y="916"/>
                  </a:cubicBezTo>
                  <a:cubicBezTo>
                    <a:pt x="853" y="917"/>
                    <a:pt x="853" y="917"/>
                    <a:pt x="853" y="917"/>
                  </a:cubicBezTo>
                  <a:close/>
                  <a:moveTo>
                    <a:pt x="538" y="918"/>
                  </a:moveTo>
                  <a:cubicBezTo>
                    <a:pt x="538" y="918"/>
                    <a:pt x="538" y="918"/>
                    <a:pt x="538" y="918"/>
                  </a:cubicBezTo>
                  <a:cubicBezTo>
                    <a:pt x="537" y="917"/>
                    <a:pt x="537" y="917"/>
                    <a:pt x="537" y="917"/>
                  </a:cubicBezTo>
                  <a:cubicBezTo>
                    <a:pt x="536" y="916"/>
                    <a:pt x="536" y="916"/>
                    <a:pt x="536" y="916"/>
                  </a:cubicBezTo>
                  <a:cubicBezTo>
                    <a:pt x="538" y="916"/>
                    <a:pt x="538" y="916"/>
                    <a:pt x="538" y="916"/>
                  </a:cubicBezTo>
                  <a:cubicBezTo>
                    <a:pt x="539" y="917"/>
                    <a:pt x="539" y="917"/>
                    <a:pt x="539" y="917"/>
                  </a:cubicBezTo>
                  <a:cubicBezTo>
                    <a:pt x="539" y="917"/>
                    <a:pt x="539" y="917"/>
                    <a:pt x="539" y="917"/>
                  </a:cubicBezTo>
                  <a:cubicBezTo>
                    <a:pt x="538" y="918"/>
                    <a:pt x="538" y="918"/>
                    <a:pt x="538" y="918"/>
                  </a:cubicBezTo>
                  <a:close/>
                  <a:moveTo>
                    <a:pt x="855" y="929"/>
                  </a:moveTo>
                  <a:cubicBezTo>
                    <a:pt x="855" y="930"/>
                    <a:pt x="855" y="930"/>
                    <a:pt x="855" y="930"/>
                  </a:cubicBezTo>
                  <a:cubicBezTo>
                    <a:pt x="854" y="929"/>
                    <a:pt x="854" y="929"/>
                    <a:pt x="854" y="929"/>
                  </a:cubicBezTo>
                  <a:cubicBezTo>
                    <a:pt x="853" y="928"/>
                    <a:pt x="853" y="928"/>
                    <a:pt x="853" y="928"/>
                  </a:cubicBezTo>
                  <a:cubicBezTo>
                    <a:pt x="852" y="928"/>
                    <a:pt x="852" y="928"/>
                    <a:pt x="852" y="928"/>
                  </a:cubicBezTo>
                  <a:cubicBezTo>
                    <a:pt x="852" y="927"/>
                    <a:pt x="849" y="925"/>
                    <a:pt x="848" y="925"/>
                  </a:cubicBezTo>
                  <a:cubicBezTo>
                    <a:pt x="848" y="923"/>
                    <a:pt x="848" y="924"/>
                    <a:pt x="848" y="923"/>
                  </a:cubicBezTo>
                  <a:cubicBezTo>
                    <a:pt x="850" y="922"/>
                    <a:pt x="851" y="922"/>
                    <a:pt x="853" y="922"/>
                  </a:cubicBezTo>
                  <a:cubicBezTo>
                    <a:pt x="855" y="922"/>
                    <a:pt x="855" y="922"/>
                    <a:pt x="855" y="922"/>
                  </a:cubicBezTo>
                  <a:cubicBezTo>
                    <a:pt x="856" y="923"/>
                    <a:pt x="855" y="923"/>
                    <a:pt x="857" y="924"/>
                  </a:cubicBezTo>
                  <a:cubicBezTo>
                    <a:pt x="856" y="925"/>
                    <a:pt x="856" y="925"/>
                    <a:pt x="856" y="927"/>
                  </a:cubicBezTo>
                  <a:cubicBezTo>
                    <a:pt x="856" y="928"/>
                    <a:pt x="856" y="928"/>
                    <a:pt x="856" y="928"/>
                  </a:cubicBezTo>
                  <a:cubicBezTo>
                    <a:pt x="855" y="928"/>
                    <a:pt x="855" y="928"/>
                    <a:pt x="855" y="928"/>
                  </a:cubicBezTo>
                  <a:cubicBezTo>
                    <a:pt x="855" y="929"/>
                    <a:pt x="855" y="929"/>
                    <a:pt x="855" y="929"/>
                  </a:cubicBezTo>
                  <a:close/>
                  <a:moveTo>
                    <a:pt x="701" y="944"/>
                  </a:moveTo>
                  <a:cubicBezTo>
                    <a:pt x="699" y="944"/>
                    <a:pt x="699" y="944"/>
                    <a:pt x="699" y="944"/>
                  </a:cubicBezTo>
                  <a:cubicBezTo>
                    <a:pt x="699" y="944"/>
                    <a:pt x="699" y="944"/>
                    <a:pt x="699" y="944"/>
                  </a:cubicBezTo>
                  <a:cubicBezTo>
                    <a:pt x="700" y="943"/>
                    <a:pt x="700" y="943"/>
                    <a:pt x="700" y="943"/>
                  </a:cubicBezTo>
                  <a:cubicBezTo>
                    <a:pt x="703" y="942"/>
                    <a:pt x="702" y="942"/>
                    <a:pt x="704" y="942"/>
                  </a:cubicBezTo>
                  <a:cubicBezTo>
                    <a:pt x="704" y="943"/>
                    <a:pt x="704" y="943"/>
                    <a:pt x="704" y="943"/>
                  </a:cubicBezTo>
                  <a:cubicBezTo>
                    <a:pt x="703" y="943"/>
                    <a:pt x="703" y="943"/>
                    <a:pt x="701" y="944"/>
                  </a:cubicBezTo>
                  <a:close/>
                  <a:moveTo>
                    <a:pt x="816" y="955"/>
                  </a:moveTo>
                  <a:cubicBezTo>
                    <a:pt x="815" y="955"/>
                    <a:pt x="815" y="955"/>
                    <a:pt x="815" y="955"/>
                  </a:cubicBezTo>
                  <a:cubicBezTo>
                    <a:pt x="815" y="953"/>
                    <a:pt x="815" y="953"/>
                    <a:pt x="815" y="953"/>
                  </a:cubicBezTo>
                  <a:cubicBezTo>
                    <a:pt x="815" y="953"/>
                    <a:pt x="817" y="949"/>
                    <a:pt x="818" y="948"/>
                  </a:cubicBezTo>
                  <a:cubicBezTo>
                    <a:pt x="818" y="947"/>
                    <a:pt x="818" y="947"/>
                    <a:pt x="818" y="947"/>
                  </a:cubicBezTo>
                  <a:cubicBezTo>
                    <a:pt x="819" y="948"/>
                    <a:pt x="819" y="948"/>
                    <a:pt x="819" y="948"/>
                  </a:cubicBezTo>
                  <a:cubicBezTo>
                    <a:pt x="820" y="948"/>
                    <a:pt x="821" y="949"/>
                    <a:pt x="821" y="950"/>
                  </a:cubicBezTo>
                  <a:cubicBezTo>
                    <a:pt x="821" y="952"/>
                    <a:pt x="821" y="952"/>
                    <a:pt x="821" y="952"/>
                  </a:cubicBezTo>
                  <a:cubicBezTo>
                    <a:pt x="819" y="954"/>
                    <a:pt x="819" y="954"/>
                    <a:pt x="817" y="955"/>
                  </a:cubicBezTo>
                  <a:cubicBezTo>
                    <a:pt x="817" y="955"/>
                    <a:pt x="816" y="955"/>
                    <a:pt x="816" y="955"/>
                  </a:cubicBezTo>
                  <a:close/>
                  <a:moveTo>
                    <a:pt x="859" y="954"/>
                  </a:moveTo>
                  <a:cubicBezTo>
                    <a:pt x="856" y="952"/>
                    <a:pt x="856" y="952"/>
                    <a:pt x="855" y="951"/>
                  </a:cubicBezTo>
                  <a:cubicBezTo>
                    <a:pt x="855" y="950"/>
                    <a:pt x="855" y="950"/>
                    <a:pt x="855" y="950"/>
                  </a:cubicBezTo>
                  <a:cubicBezTo>
                    <a:pt x="855" y="949"/>
                    <a:pt x="855" y="949"/>
                    <a:pt x="855" y="949"/>
                  </a:cubicBezTo>
                  <a:cubicBezTo>
                    <a:pt x="856" y="949"/>
                    <a:pt x="856" y="949"/>
                    <a:pt x="857" y="949"/>
                  </a:cubicBezTo>
                  <a:cubicBezTo>
                    <a:pt x="858" y="951"/>
                    <a:pt x="858" y="951"/>
                    <a:pt x="858" y="951"/>
                  </a:cubicBezTo>
                  <a:cubicBezTo>
                    <a:pt x="859" y="951"/>
                    <a:pt x="859" y="951"/>
                    <a:pt x="859" y="951"/>
                  </a:cubicBezTo>
                  <a:cubicBezTo>
                    <a:pt x="860" y="952"/>
                    <a:pt x="860" y="952"/>
                    <a:pt x="860" y="952"/>
                  </a:cubicBezTo>
                  <a:cubicBezTo>
                    <a:pt x="860" y="952"/>
                    <a:pt x="859" y="954"/>
                    <a:pt x="859" y="954"/>
                  </a:cubicBezTo>
                  <a:close/>
                  <a:moveTo>
                    <a:pt x="683" y="966"/>
                  </a:moveTo>
                  <a:cubicBezTo>
                    <a:pt x="683" y="964"/>
                    <a:pt x="683" y="964"/>
                    <a:pt x="684" y="964"/>
                  </a:cubicBezTo>
                  <a:cubicBezTo>
                    <a:pt x="684" y="963"/>
                    <a:pt x="684" y="963"/>
                    <a:pt x="684" y="963"/>
                  </a:cubicBezTo>
                  <a:cubicBezTo>
                    <a:pt x="685" y="963"/>
                    <a:pt x="685" y="963"/>
                    <a:pt x="685" y="963"/>
                  </a:cubicBezTo>
                  <a:cubicBezTo>
                    <a:pt x="686" y="964"/>
                    <a:pt x="686" y="964"/>
                    <a:pt x="686" y="964"/>
                  </a:cubicBezTo>
                  <a:cubicBezTo>
                    <a:pt x="685" y="965"/>
                    <a:pt x="685" y="965"/>
                    <a:pt x="685" y="965"/>
                  </a:cubicBezTo>
                  <a:cubicBezTo>
                    <a:pt x="684" y="966"/>
                    <a:pt x="684" y="966"/>
                    <a:pt x="684" y="966"/>
                  </a:cubicBezTo>
                  <a:cubicBezTo>
                    <a:pt x="684" y="966"/>
                    <a:pt x="683" y="966"/>
                    <a:pt x="683" y="966"/>
                  </a:cubicBezTo>
                  <a:close/>
                  <a:moveTo>
                    <a:pt x="681" y="969"/>
                  </a:moveTo>
                  <a:cubicBezTo>
                    <a:pt x="681" y="969"/>
                    <a:pt x="681" y="969"/>
                    <a:pt x="681" y="969"/>
                  </a:cubicBezTo>
                  <a:cubicBezTo>
                    <a:pt x="681" y="969"/>
                    <a:pt x="681" y="969"/>
                    <a:pt x="681" y="969"/>
                  </a:cubicBezTo>
                  <a:cubicBezTo>
                    <a:pt x="681" y="968"/>
                    <a:pt x="681" y="968"/>
                    <a:pt x="681" y="968"/>
                  </a:cubicBezTo>
                  <a:cubicBezTo>
                    <a:pt x="682" y="968"/>
                    <a:pt x="682" y="968"/>
                    <a:pt x="682" y="968"/>
                  </a:cubicBezTo>
                  <a:cubicBezTo>
                    <a:pt x="682" y="967"/>
                    <a:pt x="682" y="967"/>
                    <a:pt x="682" y="967"/>
                  </a:cubicBezTo>
                  <a:cubicBezTo>
                    <a:pt x="683" y="967"/>
                    <a:pt x="683" y="967"/>
                    <a:pt x="683" y="967"/>
                  </a:cubicBezTo>
                  <a:cubicBezTo>
                    <a:pt x="682" y="968"/>
                    <a:pt x="682" y="968"/>
                    <a:pt x="682" y="968"/>
                  </a:cubicBezTo>
                  <a:cubicBezTo>
                    <a:pt x="682" y="969"/>
                    <a:pt x="682" y="968"/>
                    <a:pt x="681" y="969"/>
                  </a:cubicBezTo>
                  <a:close/>
                  <a:moveTo>
                    <a:pt x="806" y="982"/>
                  </a:moveTo>
                  <a:cubicBezTo>
                    <a:pt x="806" y="983"/>
                    <a:pt x="806" y="983"/>
                    <a:pt x="806" y="983"/>
                  </a:cubicBezTo>
                  <a:cubicBezTo>
                    <a:pt x="805" y="983"/>
                    <a:pt x="805" y="983"/>
                    <a:pt x="805" y="983"/>
                  </a:cubicBezTo>
                  <a:cubicBezTo>
                    <a:pt x="804" y="983"/>
                    <a:pt x="804" y="983"/>
                    <a:pt x="804" y="983"/>
                  </a:cubicBezTo>
                  <a:cubicBezTo>
                    <a:pt x="804" y="983"/>
                    <a:pt x="804" y="983"/>
                    <a:pt x="804" y="983"/>
                  </a:cubicBezTo>
                  <a:cubicBezTo>
                    <a:pt x="805" y="982"/>
                    <a:pt x="805" y="982"/>
                    <a:pt x="804" y="980"/>
                  </a:cubicBezTo>
                  <a:cubicBezTo>
                    <a:pt x="805" y="979"/>
                    <a:pt x="805" y="979"/>
                    <a:pt x="805" y="979"/>
                  </a:cubicBezTo>
                  <a:cubicBezTo>
                    <a:pt x="806" y="979"/>
                    <a:pt x="806" y="979"/>
                    <a:pt x="806" y="979"/>
                  </a:cubicBezTo>
                  <a:cubicBezTo>
                    <a:pt x="806" y="981"/>
                    <a:pt x="806" y="981"/>
                    <a:pt x="806" y="981"/>
                  </a:cubicBezTo>
                  <a:cubicBezTo>
                    <a:pt x="806" y="981"/>
                    <a:pt x="806" y="981"/>
                    <a:pt x="806" y="981"/>
                  </a:cubicBezTo>
                  <a:cubicBezTo>
                    <a:pt x="806" y="981"/>
                    <a:pt x="806" y="981"/>
                    <a:pt x="806" y="981"/>
                  </a:cubicBezTo>
                  <a:cubicBezTo>
                    <a:pt x="806" y="981"/>
                    <a:pt x="806" y="982"/>
                    <a:pt x="806" y="982"/>
                  </a:cubicBezTo>
                  <a:close/>
                  <a:moveTo>
                    <a:pt x="688" y="1014"/>
                  </a:moveTo>
                  <a:cubicBezTo>
                    <a:pt x="688" y="1014"/>
                    <a:pt x="688" y="1014"/>
                    <a:pt x="688" y="1014"/>
                  </a:cubicBezTo>
                  <a:cubicBezTo>
                    <a:pt x="687" y="1014"/>
                    <a:pt x="687" y="1014"/>
                    <a:pt x="687" y="1014"/>
                  </a:cubicBezTo>
                  <a:cubicBezTo>
                    <a:pt x="687" y="1016"/>
                    <a:pt x="687" y="1016"/>
                    <a:pt x="687" y="1016"/>
                  </a:cubicBezTo>
                  <a:cubicBezTo>
                    <a:pt x="687" y="1016"/>
                    <a:pt x="687" y="1016"/>
                    <a:pt x="687" y="1016"/>
                  </a:cubicBezTo>
                  <a:cubicBezTo>
                    <a:pt x="686" y="1015"/>
                    <a:pt x="686" y="1015"/>
                    <a:pt x="686" y="1015"/>
                  </a:cubicBezTo>
                  <a:cubicBezTo>
                    <a:pt x="687" y="1014"/>
                    <a:pt x="687" y="1014"/>
                    <a:pt x="687" y="1014"/>
                  </a:cubicBezTo>
                  <a:cubicBezTo>
                    <a:pt x="687" y="1014"/>
                    <a:pt x="687" y="1014"/>
                    <a:pt x="687" y="1014"/>
                  </a:cubicBezTo>
                  <a:cubicBezTo>
                    <a:pt x="687" y="1013"/>
                    <a:pt x="687" y="1013"/>
                    <a:pt x="687" y="1013"/>
                  </a:cubicBezTo>
                  <a:cubicBezTo>
                    <a:pt x="687" y="1012"/>
                    <a:pt x="687" y="1012"/>
                    <a:pt x="687" y="1012"/>
                  </a:cubicBezTo>
                  <a:cubicBezTo>
                    <a:pt x="687" y="1012"/>
                    <a:pt x="687" y="1012"/>
                    <a:pt x="687" y="1012"/>
                  </a:cubicBezTo>
                  <a:cubicBezTo>
                    <a:pt x="688" y="1012"/>
                    <a:pt x="688" y="1012"/>
                    <a:pt x="688" y="1012"/>
                  </a:cubicBezTo>
                  <a:cubicBezTo>
                    <a:pt x="688" y="1014"/>
                    <a:pt x="688" y="1013"/>
                    <a:pt x="688" y="1014"/>
                  </a:cubicBezTo>
                  <a:close/>
                  <a:moveTo>
                    <a:pt x="890" y="1014"/>
                  </a:moveTo>
                  <a:cubicBezTo>
                    <a:pt x="891" y="1016"/>
                    <a:pt x="891" y="1016"/>
                    <a:pt x="891" y="1016"/>
                  </a:cubicBezTo>
                  <a:cubicBezTo>
                    <a:pt x="889" y="1016"/>
                    <a:pt x="889" y="1016"/>
                    <a:pt x="889" y="1016"/>
                  </a:cubicBezTo>
                  <a:cubicBezTo>
                    <a:pt x="887" y="1015"/>
                    <a:pt x="887" y="1015"/>
                    <a:pt x="887" y="1015"/>
                  </a:cubicBezTo>
                  <a:cubicBezTo>
                    <a:pt x="886" y="1014"/>
                    <a:pt x="886" y="1014"/>
                    <a:pt x="886" y="1014"/>
                  </a:cubicBezTo>
                  <a:cubicBezTo>
                    <a:pt x="886" y="1013"/>
                    <a:pt x="886" y="1013"/>
                    <a:pt x="886" y="1013"/>
                  </a:cubicBezTo>
                  <a:cubicBezTo>
                    <a:pt x="887" y="1013"/>
                    <a:pt x="887" y="1013"/>
                    <a:pt x="887" y="1013"/>
                  </a:cubicBezTo>
                  <a:cubicBezTo>
                    <a:pt x="887" y="1013"/>
                    <a:pt x="887" y="1013"/>
                    <a:pt x="887" y="1013"/>
                  </a:cubicBezTo>
                  <a:cubicBezTo>
                    <a:pt x="888" y="1013"/>
                    <a:pt x="888" y="1013"/>
                    <a:pt x="888" y="1013"/>
                  </a:cubicBezTo>
                  <a:cubicBezTo>
                    <a:pt x="888" y="1013"/>
                    <a:pt x="888" y="1013"/>
                    <a:pt x="888" y="1013"/>
                  </a:cubicBezTo>
                  <a:cubicBezTo>
                    <a:pt x="889" y="1013"/>
                    <a:pt x="889" y="1013"/>
                    <a:pt x="889" y="1013"/>
                  </a:cubicBezTo>
                  <a:cubicBezTo>
                    <a:pt x="889" y="1013"/>
                    <a:pt x="890" y="1014"/>
                    <a:pt x="890" y="1014"/>
                  </a:cubicBezTo>
                  <a:close/>
                  <a:moveTo>
                    <a:pt x="686" y="1030"/>
                  </a:moveTo>
                  <a:cubicBezTo>
                    <a:pt x="686" y="1030"/>
                    <a:pt x="686" y="1030"/>
                    <a:pt x="686" y="1030"/>
                  </a:cubicBezTo>
                  <a:cubicBezTo>
                    <a:pt x="685" y="1029"/>
                    <a:pt x="685" y="1029"/>
                    <a:pt x="685" y="1029"/>
                  </a:cubicBezTo>
                  <a:cubicBezTo>
                    <a:pt x="685" y="1028"/>
                    <a:pt x="685" y="1028"/>
                    <a:pt x="685" y="1028"/>
                  </a:cubicBezTo>
                  <a:cubicBezTo>
                    <a:pt x="686" y="1028"/>
                    <a:pt x="686" y="1028"/>
                    <a:pt x="686" y="1028"/>
                  </a:cubicBezTo>
                  <a:cubicBezTo>
                    <a:pt x="686" y="1028"/>
                    <a:pt x="686" y="1028"/>
                    <a:pt x="686" y="1028"/>
                  </a:cubicBezTo>
                  <a:cubicBezTo>
                    <a:pt x="686" y="1028"/>
                    <a:pt x="686" y="1028"/>
                    <a:pt x="686" y="1028"/>
                  </a:cubicBezTo>
                  <a:cubicBezTo>
                    <a:pt x="686" y="1029"/>
                    <a:pt x="686" y="1029"/>
                    <a:pt x="686" y="1030"/>
                  </a:cubicBezTo>
                  <a:close/>
                  <a:moveTo>
                    <a:pt x="690" y="1032"/>
                  </a:moveTo>
                  <a:cubicBezTo>
                    <a:pt x="690" y="1032"/>
                    <a:pt x="690" y="1032"/>
                    <a:pt x="690" y="1032"/>
                  </a:cubicBezTo>
                  <a:cubicBezTo>
                    <a:pt x="689" y="1032"/>
                    <a:pt x="689" y="1032"/>
                    <a:pt x="689" y="1032"/>
                  </a:cubicBezTo>
                  <a:cubicBezTo>
                    <a:pt x="690" y="1030"/>
                    <a:pt x="690" y="1030"/>
                    <a:pt x="690" y="1030"/>
                  </a:cubicBezTo>
                  <a:cubicBezTo>
                    <a:pt x="689" y="1030"/>
                    <a:pt x="689" y="1030"/>
                    <a:pt x="689" y="1030"/>
                  </a:cubicBezTo>
                  <a:cubicBezTo>
                    <a:pt x="689" y="1029"/>
                    <a:pt x="689" y="1029"/>
                    <a:pt x="689" y="1029"/>
                  </a:cubicBezTo>
                  <a:cubicBezTo>
                    <a:pt x="689" y="1029"/>
                    <a:pt x="689" y="1029"/>
                    <a:pt x="689" y="1029"/>
                  </a:cubicBezTo>
                  <a:cubicBezTo>
                    <a:pt x="690" y="1029"/>
                    <a:pt x="690" y="1029"/>
                    <a:pt x="690" y="1029"/>
                  </a:cubicBezTo>
                  <a:cubicBezTo>
                    <a:pt x="690" y="1030"/>
                    <a:pt x="690" y="1030"/>
                    <a:pt x="690" y="1030"/>
                  </a:cubicBezTo>
                  <a:cubicBezTo>
                    <a:pt x="690" y="1031"/>
                    <a:pt x="690" y="1031"/>
                    <a:pt x="690" y="1031"/>
                  </a:cubicBezTo>
                  <a:cubicBezTo>
                    <a:pt x="690" y="1032"/>
                    <a:pt x="690" y="1032"/>
                    <a:pt x="690" y="1032"/>
                  </a:cubicBezTo>
                  <a:cubicBezTo>
                    <a:pt x="690" y="1032"/>
                    <a:pt x="690" y="1032"/>
                    <a:pt x="690" y="1032"/>
                  </a:cubicBezTo>
                  <a:close/>
                  <a:moveTo>
                    <a:pt x="694" y="1047"/>
                  </a:moveTo>
                  <a:cubicBezTo>
                    <a:pt x="693" y="1048"/>
                    <a:pt x="693" y="1048"/>
                    <a:pt x="693" y="1048"/>
                  </a:cubicBezTo>
                  <a:cubicBezTo>
                    <a:pt x="693" y="1047"/>
                    <a:pt x="693" y="1047"/>
                    <a:pt x="693" y="1047"/>
                  </a:cubicBezTo>
                  <a:cubicBezTo>
                    <a:pt x="693" y="1046"/>
                    <a:pt x="694" y="1043"/>
                    <a:pt x="694" y="1042"/>
                  </a:cubicBezTo>
                  <a:cubicBezTo>
                    <a:pt x="694" y="1042"/>
                    <a:pt x="694" y="1042"/>
                    <a:pt x="694" y="1042"/>
                  </a:cubicBezTo>
                  <a:cubicBezTo>
                    <a:pt x="694" y="1041"/>
                    <a:pt x="694" y="1041"/>
                    <a:pt x="694" y="1041"/>
                  </a:cubicBezTo>
                  <a:cubicBezTo>
                    <a:pt x="692" y="1043"/>
                    <a:pt x="692" y="1046"/>
                    <a:pt x="690" y="1048"/>
                  </a:cubicBezTo>
                  <a:cubicBezTo>
                    <a:pt x="690" y="1048"/>
                    <a:pt x="690" y="1048"/>
                    <a:pt x="690" y="1048"/>
                  </a:cubicBezTo>
                  <a:cubicBezTo>
                    <a:pt x="689" y="1048"/>
                    <a:pt x="689" y="1048"/>
                    <a:pt x="689" y="1048"/>
                  </a:cubicBezTo>
                  <a:cubicBezTo>
                    <a:pt x="687" y="1049"/>
                    <a:pt x="687" y="1049"/>
                    <a:pt x="687" y="1049"/>
                  </a:cubicBezTo>
                  <a:cubicBezTo>
                    <a:pt x="690" y="1043"/>
                    <a:pt x="690" y="1043"/>
                    <a:pt x="690" y="1043"/>
                  </a:cubicBezTo>
                  <a:cubicBezTo>
                    <a:pt x="690" y="1043"/>
                    <a:pt x="690" y="1043"/>
                    <a:pt x="690" y="1043"/>
                  </a:cubicBezTo>
                  <a:cubicBezTo>
                    <a:pt x="690" y="1043"/>
                    <a:pt x="690" y="1043"/>
                    <a:pt x="690" y="1043"/>
                  </a:cubicBezTo>
                  <a:cubicBezTo>
                    <a:pt x="689" y="1043"/>
                    <a:pt x="689" y="1043"/>
                    <a:pt x="689" y="1043"/>
                  </a:cubicBezTo>
                  <a:cubicBezTo>
                    <a:pt x="686" y="1047"/>
                    <a:pt x="687" y="1047"/>
                    <a:pt x="686" y="1048"/>
                  </a:cubicBezTo>
                  <a:cubicBezTo>
                    <a:pt x="685" y="1047"/>
                    <a:pt x="685" y="1047"/>
                    <a:pt x="685" y="1047"/>
                  </a:cubicBezTo>
                  <a:cubicBezTo>
                    <a:pt x="684" y="1047"/>
                    <a:pt x="684" y="1047"/>
                    <a:pt x="684" y="1047"/>
                  </a:cubicBezTo>
                  <a:cubicBezTo>
                    <a:pt x="684" y="1047"/>
                    <a:pt x="684" y="1047"/>
                    <a:pt x="684" y="1047"/>
                  </a:cubicBezTo>
                  <a:cubicBezTo>
                    <a:pt x="686" y="1044"/>
                    <a:pt x="689" y="1040"/>
                    <a:pt x="690" y="1039"/>
                  </a:cubicBezTo>
                  <a:cubicBezTo>
                    <a:pt x="691" y="1036"/>
                    <a:pt x="690" y="1036"/>
                    <a:pt x="690" y="1035"/>
                  </a:cubicBezTo>
                  <a:cubicBezTo>
                    <a:pt x="691" y="1034"/>
                    <a:pt x="691" y="1034"/>
                    <a:pt x="691" y="1034"/>
                  </a:cubicBezTo>
                  <a:cubicBezTo>
                    <a:pt x="691" y="1034"/>
                    <a:pt x="691" y="1034"/>
                    <a:pt x="691" y="1034"/>
                  </a:cubicBezTo>
                  <a:cubicBezTo>
                    <a:pt x="691" y="1036"/>
                    <a:pt x="690" y="1039"/>
                    <a:pt x="690" y="1041"/>
                  </a:cubicBezTo>
                  <a:cubicBezTo>
                    <a:pt x="690" y="1042"/>
                    <a:pt x="690" y="1042"/>
                    <a:pt x="690" y="1042"/>
                  </a:cubicBezTo>
                  <a:cubicBezTo>
                    <a:pt x="691" y="1041"/>
                    <a:pt x="691" y="1041"/>
                    <a:pt x="691" y="1041"/>
                  </a:cubicBezTo>
                  <a:cubicBezTo>
                    <a:pt x="692" y="1038"/>
                    <a:pt x="692" y="1036"/>
                    <a:pt x="693" y="1033"/>
                  </a:cubicBezTo>
                  <a:cubicBezTo>
                    <a:pt x="693" y="1033"/>
                    <a:pt x="693" y="1033"/>
                    <a:pt x="693" y="1033"/>
                  </a:cubicBezTo>
                  <a:cubicBezTo>
                    <a:pt x="693" y="1034"/>
                    <a:pt x="693" y="1034"/>
                    <a:pt x="693" y="1034"/>
                  </a:cubicBezTo>
                  <a:cubicBezTo>
                    <a:pt x="693" y="1034"/>
                    <a:pt x="693" y="1034"/>
                    <a:pt x="693" y="1034"/>
                  </a:cubicBezTo>
                  <a:cubicBezTo>
                    <a:pt x="694" y="1034"/>
                    <a:pt x="694" y="1034"/>
                    <a:pt x="694" y="1034"/>
                  </a:cubicBezTo>
                  <a:cubicBezTo>
                    <a:pt x="694" y="1035"/>
                    <a:pt x="694" y="1035"/>
                    <a:pt x="694" y="1035"/>
                  </a:cubicBezTo>
                  <a:cubicBezTo>
                    <a:pt x="695" y="1036"/>
                    <a:pt x="695" y="1036"/>
                    <a:pt x="695" y="1036"/>
                  </a:cubicBezTo>
                  <a:cubicBezTo>
                    <a:pt x="695" y="1036"/>
                    <a:pt x="695" y="1036"/>
                    <a:pt x="695" y="1036"/>
                  </a:cubicBezTo>
                  <a:cubicBezTo>
                    <a:pt x="696" y="1036"/>
                    <a:pt x="696" y="1036"/>
                    <a:pt x="696" y="1036"/>
                  </a:cubicBezTo>
                  <a:cubicBezTo>
                    <a:pt x="696" y="1037"/>
                    <a:pt x="696" y="1037"/>
                    <a:pt x="696" y="1037"/>
                  </a:cubicBezTo>
                  <a:cubicBezTo>
                    <a:pt x="696" y="1038"/>
                    <a:pt x="696" y="1038"/>
                    <a:pt x="696" y="1038"/>
                  </a:cubicBezTo>
                  <a:cubicBezTo>
                    <a:pt x="696" y="1038"/>
                    <a:pt x="696" y="1038"/>
                    <a:pt x="696" y="1038"/>
                  </a:cubicBezTo>
                  <a:cubicBezTo>
                    <a:pt x="696" y="1039"/>
                    <a:pt x="696" y="1039"/>
                    <a:pt x="696" y="1039"/>
                  </a:cubicBezTo>
                  <a:cubicBezTo>
                    <a:pt x="697" y="1039"/>
                    <a:pt x="697" y="1039"/>
                    <a:pt x="697" y="1039"/>
                  </a:cubicBezTo>
                  <a:cubicBezTo>
                    <a:pt x="697" y="1039"/>
                    <a:pt x="695" y="1042"/>
                    <a:pt x="694" y="1047"/>
                  </a:cubicBezTo>
                  <a:close/>
                  <a:moveTo>
                    <a:pt x="685" y="1041"/>
                  </a:moveTo>
                  <a:cubicBezTo>
                    <a:pt x="684" y="1041"/>
                    <a:pt x="684" y="1041"/>
                    <a:pt x="684" y="1041"/>
                  </a:cubicBezTo>
                  <a:cubicBezTo>
                    <a:pt x="684" y="1041"/>
                    <a:pt x="684" y="1041"/>
                    <a:pt x="684" y="1041"/>
                  </a:cubicBezTo>
                  <a:cubicBezTo>
                    <a:pt x="684" y="1039"/>
                    <a:pt x="684" y="1039"/>
                    <a:pt x="684" y="1039"/>
                  </a:cubicBezTo>
                  <a:cubicBezTo>
                    <a:pt x="684" y="1039"/>
                    <a:pt x="684" y="1039"/>
                    <a:pt x="684" y="1039"/>
                  </a:cubicBezTo>
                  <a:cubicBezTo>
                    <a:pt x="686" y="1038"/>
                    <a:pt x="686" y="1038"/>
                    <a:pt x="686" y="1038"/>
                  </a:cubicBezTo>
                  <a:cubicBezTo>
                    <a:pt x="686" y="1038"/>
                    <a:pt x="686" y="1038"/>
                    <a:pt x="686" y="1038"/>
                  </a:cubicBezTo>
                  <a:cubicBezTo>
                    <a:pt x="687" y="1038"/>
                    <a:pt x="687" y="1038"/>
                    <a:pt x="687" y="1038"/>
                  </a:cubicBezTo>
                  <a:cubicBezTo>
                    <a:pt x="687" y="1038"/>
                    <a:pt x="687" y="1038"/>
                    <a:pt x="687" y="1038"/>
                  </a:cubicBezTo>
                  <a:cubicBezTo>
                    <a:pt x="688" y="1037"/>
                    <a:pt x="688" y="1037"/>
                    <a:pt x="688" y="1037"/>
                  </a:cubicBezTo>
                  <a:cubicBezTo>
                    <a:pt x="689" y="1036"/>
                    <a:pt x="689" y="1036"/>
                    <a:pt x="689" y="1036"/>
                  </a:cubicBezTo>
                  <a:cubicBezTo>
                    <a:pt x="689" y="1036"/>
                    <a:pt x="689" y="1036"/>
                    <a:pt x="689" y="1036"/>
                  </a:cubicBezTo>
                  <a:cubicBezTo>
                    <a:pt x="688" y="1038"/>
                    <a:pt x="689" y="1037"/>
                    <a:pt x="688" y="1039"/>
                  </a:cubicBezTo>
                  <a:cubicBezTo>
                    <a:pt x="685" y="1041"/>
                    <a:pt x="685" y="1041"/>
                    <a:pt x="685" y="1041"/>
                  </a:cubicBezTo>
                  <a:close/>
                  <a:moveTo>
                    <a:pt x="698" y="1042"/>
                  </a:moveTo>
                  <a:cubicBezTo>
                    <a:pt x="697" y="1043"/>
                    <a:pt x="697" y="1043"/>
                    <a:pt x="697" y="1043"/>
                  </a:cubicBezTo>
                  <a:cubicBezTo>
                    <a:pt x="697" y="1043"/>
                    <a:pt x="697" y="1043"/>
                    <a:pt x="697" y="1043"/>
                  </a:cubicBezTo>
                  <a:cubicBezTo>
                    <a:pt x="697" y="1042"/>
                    <a:pt x="697" y="1042"/>
                    <a:pt x="697" y="1042"/>
                  </a:cubicBezTo>
                  <a:cubicBezTo>
                    <a:pt x="698" y="1040"/>
                    <a:pt x="698" y="1038"/>
                    <a:pt x="698" y="1037"/>
                  </a:cubicBezTo>
                  <a:cubicBezTo>
                    <a:pt x="699" y="1036"/>
                    <a:pt x="699" y="1036"/>
                    <a:pt x="699" y="1036"/>
                  </a:cubicBezTo>
                  <a:cubicBezTo>
                    <a:pt x="699" y="1036"/>
                    <a:pt x="699" y="1036"/>
                    <a:pt x="699" y="1036"/>
                  </a:cubicBezTo>
                  <a:cubicBezTo>
                    <a:pt x="700" y="1039"/>
                    <a:pt x="700" y="1040"/>
                    <a:pt x="698" y="1042"/>
                  </a:cubicBezTo>
                  <a:close/>
                  <a:moveTo>
                    <a:pt x="898" y="1044"/>
                  </a:moveTo>
                  <a:cubicBezTo>
                    <a:pt x="898" y="1045"/>
                    <a:pt x="898" y="1045"/>
                    <a:pt x="898" y="1045"/>
                  </a:cubicBezTo>
                  <a:cubicBezTo>
                    <a:pt x="896" y="1045"/>
                    <a:pt x="896" y="1045"/>
                    <a:pt x="896" y="1045"/>
                  </a:cubicBezTo>
                  <a:cubicBezTo>
                    <a:pt x="896" y="1044"/>
                    <a:pt x="896" y="1044"/>
                    <a:pt x="896" y="1044"/>
                  </a:cubicBezTo>
                  <a:cubicBezTo>
                    <a:pt x="896" y="1044"/>
                    <a:pt x="896" y="1044"/>
                    <a:pt x="896" y="1044"/>
                  </a:cubicBezTo>
                  <a:cubicBezTo>
                    <a:pt x="896" y="1043"/>
                    <a:pt x="896" y="1043"/>
                    <a:pt x="896" y="1043"/>
                  </a:cubicBezTo>
                  <a:cubicBezTo>
                    <a:pt x="896" y="1043"/>
                    <a:pt x="896" y="1043"/>
                    <a:pt x="896" y="1043"/>
                  </a:cubicBezTo>
                  <a:cubicBezTo>
                    <a:pt x="897" y="1042"/>
                    <a:pt x="897" y="1042"/>
                    <a:pt x="897" y="1042"/>
                  </a:cubicBezTo>
                  <a:cubicBezTo>
                    <a:pt x="897" y="1043"/>
                    <a:pt x="897" y="1042"/>
                    <a:pt x="898" y="1043"/>
                  </a:cubicBezTo>
                  <a:cubicBezTo>
                    <a:pt x="898" y="1044"/>
                    <a:pt x="898" y="1044"/>
                    <a:pt x="898" y="1044"/>
                  </a:cubicBezTo>
                  <a:cubicBezTo>
                    <a:pt x="898" y="1044"/>
                    <a:pt x="898" y="1044"/>
                    <a:pt x="898" y="1044"/>
                  </a:cubicBezTo>
                  <a:close/>
                  <a:moveTo>
                    <a:pt x="117" y="1069"/>
                  </a:moveTo>
                  <a:cubicBezTo>
                    <a:pt x="119" y="1066"/>
                    <a:pt x="118" y="1068"/>
                    <a:pt x="121" y="1064"/>
                  </a:cubicBezTo>
                  <a:cubicBezTo>
                    <a:pt x="121" y="1066"/>
                    <a:pt x="121" y="1066"/>
                    <a:pt x="121" y="1066"/>
                  </a:cubicBezTo>
                  <a:cubicBezTo>
                    <a:pt x="119" y="1069"/>
                    <a:pt x="119" y="1069"/>
                    <a:pt x="119" y="1069"/>
                  </a:cubicBezTo>
                  <a:cubicBezTo>
                    <a:pt x="117" y="1070"/>
                    <a:pt x="117" y="1070"/>
                    <a:pt x="117" y="1070"/>
                  </a:cubicBezTo>
                  <a:lnTo>
                    <a:pt x="117" y="1069"/>
                  </a:lnTo>
                  <a:close/>
                  <a:moveTo>
                    <a:pt x="113" y="1075"/>
                  </a:moveTo>
                  <a:cubicBezTo>
                    <a:pt x="113" y="1075"/>
                    <a:pt x="113" y="1075"/>
                    <a:pt x="113" y="1075"/>
                  </a:cubicBezTo>
                  <a:cubicBezTo>
                    <a:pt x="112" y="1075"/>
                    <a:pt x="112" y="1075"/>
                    <a:pt x="112" y="1075"/>
                  </a:cubicBezTo>
                  <a:cubicBezTo>
                    <a:pt x="112" y="1074"/>
                    <a:pt x="113" y="1073"/>
                    <a:pt x="113" y="1072"/>
                  </a:cubicBezTo>
                  <a:cubicBezTo>
                    <a:pt x="113" y="1072"/>
                    <a:pt x="114" y="1072"/>
                    <a:pt x="115" y="1072"/>
                  </a:cubicBezTo>
                  <a:cubicBezTo>
                    <a:pt x="115" y="1073"/>
                    <a:pt x="115" y="1073"/>
                    <a:pt x="115" y="1073"/>
                  </a:cubicBezTo>
                  <a:cubicBezTo>
                    <a:pt x="115" y="1073"/>
                    <a:pt x="115" y="1073"/>
                    <a:pt x="115" y="1073"/>
                  </a:cubicBezTo>
                  <a:cubicBezTo>
                    <a:pt x="114" y="1074"/>
                    <a:pt x="114" y="1074"/>
                    <a:pt x="113" y="1075"/>
                  </a:cubicBezTo>
                  <a:close/>
                  <a:moveTo>
                    <a:pt x="93" y="1082"/>
                  </a:moveTo>
                  <a:cubicBezTo>
                    <a:pt x="94" y="1083"/>
                    <a:pt x="94" y="1083"/>
                    <a:pt x="94" y="1083"/>
                  </a:cubicBezTo>
                  <a:cubicBezTo>
                    <a:pt x="97" y="1082"/>
                    <a:pt x="97" y="1082"/>
                    <a:pt x="97" y="1082"/>
                  </a:cubicBezTo>
                  <a:cubicBezTo>
                    <a:pt x="97" y="1082"/>
                    <a:pt x="97" y="1082"/>
                    <a:pt x="97" y="1082"/>
                  </a:cubicBezTo>
                  <a:cubicBezTo>
                    <a:pt x="98" y="1083"/>
                    <a:pt x="98" y="1083"/>
                    <a:pt x="98" y="1083"/>
                  </a:cubicBezTo>
                  <a:cubicBezTo>
                    <a:pt x="98" y="1084"/>
                    <a:pt x="98" y="1083"/>
                    <a:pt x="99" y="1085"/>
                  </a:cubicBezTo>
                  <a:cubicBezTo>
                    <a:pt x="99" y="1087"/>
                    <a:pt x="99" y="1087"/>
                    <a:pt x="99" y="1087"/>
                  </a:cubicBezTo>
                  <a:cubicBezTo>
                    <a:pt x="99" y="1087"/>
                    <a:pt x="99" y="1087"/>
                    <a:pt x="98" y="1088"/>
                  </a:cubicBezTo>
                  <a:cubicBezTo>
                    <a:pt x="94" y="1090"/>
                    <a:pt x="94" y="1090"/>
                    <a:pt x="94" y="1090"/>
                  </a:cubicBezTo>
                  <a:cubicBezTo>
                    <a:pt x="94" y="1090"/>
                    <a:pt x="94" y="1090"/>
                    <a:pt x="94" y="1090"/>
                  </a:cubicBezTo>
                  <a:cubicBezTo>
                    <a:pt x="94" y="1091"/>
                    <a:pt x="94" y="1091"/>
                    <a:pt x="94" y="1091"/>
                  </a:cubicBezTo>
                  <a:cubicBezTo>
                    <a:pt x="95" y="1091"/>
                    <a:pt x="95" y="1091"/>
                    <a:pt x="95" y="1091"/>
                  </a:cubicBezTo>
                  <a:cubicBezTo>
                    <a:pt x="96" y="1091"/>
                    <a:pt x="97" y="1090"/>
                    <a:pt x="99" y="1090"/>
                  </a:cubicBezTo>
                  <a:cubicBezTo>
                    <a:pt x="99" y="1090"/>
                    <a:pt x="99" y="1090"/>
                    <a:pt x="99" y="1090"/>
                  </a:cubicBezTo>
                  <a:cubicBezTo>
                    <a:pt x="99" y="1088"/>
                    <a:pt x="99" y="1088"/>
                    <a:pt x="99" y="1088"/>
                  </a:cubicBezTo>
                  <a:cubicBezTo>
                    <a:pt x="99" y="1087"/>
                    <a:pt x="99" y="1087"/>
                    <a:pt x="99" y="1087"/>
                  </a:cubicBezTo>
                  <a:cubicBezTo>
                    <a:pt x="100" y="1085"/>
                    <a:pt x="99" y="1085"/>
                    <a:pt x="99" y="1084"/>
                  </a:cubicBezTo>
                  <a:cubicBezTo>
                    <a:pt x="101" y="1083"/>
                    <a:pt x="101" y="1083"/>
                    <a:pt x="101" y="1083"/>
                  </a:cubicBezTo>
                  <a:cubicBezTo>
                    <a:pt x="103" y="1083"/>
                    <a:pt x="103" y="1083"/>
                    <a:pt x="103" y="1083"/>
                  </a:cubicBezTo>
                  <a:cubicBezTo>
                    <a:pt x="104" y="1082"/>
                    <a:pt x="104" y="1082"/>
                    <a:pt x="104" y="1082"/>
                  </a:cubicBezTo>
                  <a:cubicBezTo>
                    <a:pt x="104" y="1082"/>
                    <a:pt x="104" y="1082"/>
                    <a:pt x="104" y="1082"/>
                  </a:cubicBezTo>
                  <a:cubicBezTo>
                    <a:pt x="104" y="1088"/>
                    <a:pt x="102" y="1085"/>
                    <a:pt x="102" y="1096"/>
                  </a:cubicBezTo>
                  <a:cubicBezTo>
                    <a:pt x="101" y="1097"/>
                    <a:pt x="101" y="1097"/>
                    <a:pt x="101" y="1097"/>
                  </a:cubicBezTo>
                  <a:cubicBezTo>
                    <a:pt x="101" y="1098"/>
                    <a:pt x="101" y="1098"/>
                    <a:pt x="101" y="1098"/>
                  </a:cubicBezTo>
                  <a:cubicBezTo>
                    <a:pt x="97" y="1100"/>
                    <a:pt x="97" y="1100"/>
                    <a:pt x="97" y="1100"/>
                  </a:cubicBezTo>
                  <a:cubicBezTo>
                    <a:pt x="95" y="1099"/>
                    <a:pt x="95" y="1099"/>
                    <a:pt x="95" y="1099"/>
                  </a:cubicBezTo>
                  <a:cubicBezTo>
                    <a:pt x="93" y="1098"/>
                    <a:pt x="93" y="1098"/>
                    <a:pt x="92" y="1097"/>
                  </a:cubicBezTo>
                  <a:cubicBezTo>
                    <a:pt x="93" y="1096"/>
                    <a:pt x="93" y="1096"/>
                    <a:pt x="93" y="1096"/>
                  </a:cubicBezTo>
                  <a:cubicBezTo>
                    <a:pt x="93" y="1096"/>
                    <a:pt x="93" y="1096"/>
                    <a:pt x="93" y="1096"/>
                  </a:cubicBezTo>
                  <a:cubicBezTo>
                    <a:pt x="95" y="1096"/>
                    <a:pt x="94" y="1096"/>
                    <a:pt x="96" y="1097"/>
                  </a:cubicBezTo>
                  <a:cubicBezTo>
                    <a:pt x="96" y="1097"/>
                    <a:pt x="96" y="1097"/>
                    <a:pt x="96" y="1097"/>
                  </a:cubicBezTo>
                  <a:cubicBezTo>
                    <a:pt x="96" y="1097"/>
                    <a:pt x="96" y="1097"/>
                    <a:pt x="96" y="1097"/>
                  </a:cubicBezTo>
                  <a:cubicBezTo>
                    <a:pt x="93" y="1094"/>
                    <a:pt x="94" y="1095"/>
                    <a:pt x="91" y="1094"/>
                  </a:cubicBezTo>
                  <a:cubicBezTo>
                    <a:pt x="91" y="1093"/>
                    <a:pt x="91" y="1093"/>
                    <a:pt x="91" y="1093"/>
                  </a:cubicBezTo>
                  <a:cubicBezTo>
                    <a:pt x="91" y="1092"/>
                    <a:pt x="91" y="1092"/>
                    <a:pt x="91" y="1092"/>
                  </a:cubicBezTo>
                  <a:cubicBezTo>
                    <a:pt x="89" y="1088"/>
                    <a:pt x="88" y="1089"/>
                    <a:pt x="89" y="1082"/>
                  </a:cubicBezTo>
                  <a:cubicBezTo>
                    <a:pt x="89" y="1081"/>
                    <a:pt x="89" y="1081"/>
                    <a:pt x="89" y="1081"/>
                  </a:cubicBezTo>
                  <a:cubicBezTo>
                    <a:pt x="89" y="1081"/>
                    <a:pt x="91" y="1082"/>
                    <a:pt x="93" y="1082"/>
                  </a:cubicBezTo>
                  <a:close/>
                  <a:moveTo>
                    <a:pt x="121" y="1085"/>
                  </a:moveTo>
                  <a:cubicBezTo>
                    <a:pt x="120" y="1087"/>
                    <a:pt x="119" y="1087"/>
                    <a:pt x="119" y="1087"/>
                  </a:cubicBezTo>
                  <a:cubicBezTo>
                    <a:pt x="119" y="1087"/>
                    <a:pt x="119" y="1087"/>
                    <a:pt x="119" y="1087"/>
                  </a:cubicBezTo>
                  <a:cubicBezTo>
                    <a:pt x="118" y="1087"/>
                    <a:pt x="118" y="1087"/>
                    <a:pt x="118" y="1087"/>
                  </a:cubicBezTo>
                  <a:cubicBezTo>
                    <a:pt x="117" y="1086"/>
                    <a:pt x="117" y="1086"/>
                    <a:pt x="117" y="1086"/>
                  </a:cubicBezTo>
                  <a:cubicBezTo>
                    <a:pt x="117" y="1085"/>
                    <a:pt x="117" y="1085"/>
                    <a:pt x="117" y="1085"/>
                  </a:cubicBezTo>
                  <a:cubicBezTo>
                    <a:pt x="116" y="1085"/>
                    <a:pt x="116" y="1085"/>
                    <a:pt x="116" y="1085"/>
                  </a:cubicBezTo>
                  <a:cubicBezTo>
                    <a:pt x="116" y="1086"/>
                    <a:pt x="116" y="1086"/>
                    <a:pt x="116" y="1086"/>
                  </a:cubicBezTo>
                  <a:cubicBezTo>
                    <a:pt x="116" y="1086"/>
                    <a:pt x="116" y="1086"/>
                    <a:pt x="116" y="1087"/>
                  </a:cubicBezTo>
                  <a:cubicBezTo>
                    <a:pt x="116" y="1087"/>
                    <a:pt x="116" y="1087"/>
                    <a:pt x="116" y="1087"/>
                  </a:cubicBezTo>
                  <a:cubicBezTo>
                    <a:pt x="116" y="1087"/>
                    <a:pt x="116" y="1087"/>
                    <a:pt x="116" y="1087"/>
                  </a:cubicBezTo>
                  <a:cubicBezTo>
                    <a:pt x="116" y="1087"/>
                    <a:pt x="116" y="1087"/>
                    <a:pt x="115" y="1086"/>
                  </a:cubicBezTo>
                  <a:cubicBezTo>
                    <a:pt x="115" y="1086"/>
                    <a:pt x="115" y="1086"/>
                    <a:pt x="115" y="1086"/>
                  </a:cubicBezTo>
                  <a:cubicBezTo>
                    <a:pt x="115" y="1085"/>
                    <a:pt x="115" y="1085"/>
                    <a:pt x="115" y="1085"/>
                  </a:cubicBezTo>
                  <a:cubicBezTo>
                    <a:pt x="116" y="1084"/>
                    <a:pt x="117" y="1083"/>
                    <a:pt x="118" y="1083"/>
                  </a:cubicBezTo>
                  <a:cubicBezTo>
                    <a:pt x="119" y="1083"/>
                    <a:pt x="119" y="1083"/>
                    <a:pt x="119" y="1083"/>
                  </a:cubicBezTo>
                  <a:cubicBezTo>
                    <a:pt x="119" y="1083"/>
                    <a:pt x="120" y="1083"/>
                    <a:pt x="120" y="1084"/>
                  </a:cubicBezTo>
                  <a:cubicBezTo>
                    <a:pt x="120" y="1084"/>
                    <a:pt x="121" y="1085"/>
                    <a:pt x="121" y="1085"/>
                  </a:cubicBezTo>
                  <a:close/>
                  <a:moveTo>
                    <a:pt x="125" y="1100"/>
                  </a:moveTo>
                  <a:cubicBezTo>
                    <a:pt x="125" y="1100"/>
                    <a:pt x="125" y="1100"/>
                    <a:pt x="125" y="1100"/>
                  </a:cubicBezTo>
                  <a:cubicBezTo>
                    <a:pt x="124" y="1100"/>
                    <a:pt x="124" y="1100"/>
                    <a:pt x="124" y="1100"/>
                  </a:cubicBezTo>
                  <a:cubicBezTo>
                    <a:pt x="122" y="1097"/>
                    <a:pt x="122" y="1097"/>
                    <a:pt x="122" y="1097"/>
                  </a:cubicBezTo>
                  <a:cubicBezTo>
                    <a:pt x="120" y="1095"/>
                    <a:pt x="120" y="1095"/>
                    <a:pt x="120" y="1095"/>
                  </a:cubicBezTo>
                  <a:cubicBezTo>
                    <a:pt x="118" y="1094"/>
                    <a:pt x="119" y="1094"/>
                    <a:pt x="117" y="1093"/>
                  </a:cubicBezTo>
                  <a:cubicBezTo>
                    <a:pt x="118" y="1091"/>
                    <a:pt x="118" y="1091"/>
                    <a:pt x="118" y="1091"/>
                  </a:cubicBezTo>
                  <a:cubicBezTo>
                    <a:pt x="120" y="1092"/>
                    <a:pt x="122" y="1094"/>
                    <a:pt x="124" y="1095"/>
                  </a:cubicBezTo>
                  <a:cubicBezTo>
                    <a:pt x="126" y="1099"/>
                    <a:pt x="126" y="1099"/>
                    <a:pt x="126" y="1099"/>
                  </a:cubicBezTo>
                  <a:cubicBezTo>
                    <a:pt x="126" y="1099"/>
                    <a:pt x="126" y="1099"/>
                    <a:pt x="126" y="1099"/>
                  </a:cubicBezTo>
                  <a:cubicBezTo>
                    <a:pt x="125" y="1100"/>
                    <a:pt x="125" y="1100"/>
                    <a:pt x="125" y="1100"/>
                  </a:cubicBezTo>
                  <a:close/>
                  <a:moveTo>
                    <a:pt x="685" y="1097"/>
                  </a:moveTo>
                  <a:cubicBezTo>
                    <a:pt x="685" y="1098"/>
                    <a:pt x="685" y="1098"/>
                    <a:pt x="685" y="1098"/>
                  </a:cubicBezTo>
                  <a:cubicBezTo>
                    <a:pt x="684" y="1098"/>
                    <a:pt x="684" y="1098"/>
                    <a:pt x="684" y="1098"/>
                  </a:cubicBezTo>
                  <a:cubicBezTo>
                    <a:pt x="684" y="1098"/>
                    <a:pt x="684" y="1098"/>
                    <a:pt x="684" y="1098"/>
                  </a:cubicBezTo>
                  <a:cubicBezTo>
                    <a:pt x="684" y="1097"/>
                    <a:pt x="684" y="1097"/>
                    <a:pt x="684" y="1097"/>
                  </a:cubicBezTo>
                  <a:cubicBezTo>
                    <a:pt x="684" y="1097"/>
                    <a:pt x="684" y="1097"/>
                    <a:pt x="684" y="1097"/>
                  </a:cubicBezTo>
                  <a:cubicBezTo>
                    <a:pt x="684" y="1096"/>
                    <a:pt x="684" y="1096"/>
                    <a:pt x="684" y="1096"/>
                  </a:cubicBezTo>
                  <a:cubicBezTo>
                    <a:pt x="685" y="1097"/>
                    <a:pt x="685" y="1097"/>
                    <a:pt x="685" y="1097"/>
                  </a:cubicBezTo>
                  <a:cubicBezTo>
                    <a:pt x="685" y="1097"/>
                    <a:pt x="685" y="1097"/>
                    <a:pt x="685" y="1097"/>
                  </a:cubicBezTo>
                  <a:close/>
                  <a:moveTo>
                    <a:pt x="133" y="1101"/>
                  </a:moveTo>
                  <a:cubicBezTo>
                    <a:pt x="132" y="1101"/>
                    <a:pt x="132" y="1101"/>
                    <a:pt x="132" y="1101"/>
                  </a:cubicBezTo>
                  <a:cubicBezTo>
                    <a:pt x="131" y="1101"/>
                    <a:pt x="131" y="1101"/>
                    <a:pt x="131" y="1101"/>
                  </a:cubicBezTo>
                  <a:cubicBezTo>
                    <a:pt x="131" y="1101"/>
                    <a:pt x="131" y="1101"/>
                    <a:pt x="131" y="1101"/>
                  </a:cubicBezTo>
                  <a:cubicBezTo>
                    <a:pt x="131" y="1100"/>
                    <a:pt x="131" y="1100"/>
                    <a:pt x="131" y="1100"/>
                  </a:cubicBezTo>
                  <a:cubicBezTo>
                    <a:pt x="131" y="1100"/>
                    <a:pt x="131" y="1100"/>
                    <a:pt x="131" y="1100"/>
                  </a:cubicBezTo>
                  <a:cubicBezTo>
                    <a:pt x="131" y="1099"/>
                    <a:pt x="131" y="1099"/>
                    <a:pt x="132" y="1098"/>
                  </a:cubicBezTo>
                  <a:cubicBezTo>
                    <a:pt x="132" y="1097"/>
                    <a:pt x="132" y="1097"/>
                    <a:pt x="132" y="1097"/>
                  </a:cubicBezTo>
                  <a:cubicBezTo>
                    <a:pt x="132" y="1097"/>
                    <a:pt x="132" y="1097"/>
                    <a:pt x="132" y="1097"/>
                  </a:cubicBezTo>
                  <a:cubicBezTo>
                    <a:pt x="132" y="1098"/>
                    <a:pt x="132" y="1098"/>
                    <a:pt x="132" y="1098"/>
                  </a:cubicBezTo>
                  <a:cubicBezTo>
                    <a:pt x="132" y="1098"/>
                    <a:pt x="132" y="1098"/>
                    <a:pt x="132" y="1098"/>
                  </a:cubicBezTo>
                  <a:lnTo>
                    <a:pt x="133" y="1101"/>
                  </a:lnTo>
                  <a:close/>
                  <a:moveTo>
                    <a:pt x="139" y="1104"/>
                  </a:moveTo>
                  <a:cubicBezTo>
                    <a:pt x="140" y="1111"/>
                    <a:pt x="140" y="1109"/>
                    <a:pt x="140" y="1112"/>
                  </a:cubicBezTo>
                  <a:cubicBezTo>
                    <a:pt x="139" y="1113"/>
                    <a:pt x="139" y="1113"/>
                    <a:pt x="139" y="1113"/>
                  </a:cubicBezTo>
                  <a:cubicBezTo>
                    <a:pt x="139" y="1115"/>
                    <a:pt x="139" y="1115"/>
                    <a:pt x="139" y="1115"/>
                  </a:cubicBezTo>
                  <a:cubicBezTo>
                    <a:pt x="138" y="1116"/>
                    <a:pt x="138" y="1116"/>
                    <a:pt x="138" y="1116"/>
                  </a:cubicBezTo>
                  <a:cubicBezTo>
                    <a:pt x="137" y="1115"/>
                    <a:pt x="137" y="1115"/>
                    <a:pt x="137" y="1115"/>
                  </a:cubicBezTo>
                  <a:cubicBezTo>
                    <a:pt x="137" y="1113"/>
                    <a:pt x="137" y="1112"/>
                    <a:pt x="137" y="1111"/>
                  </a:cubicBezTo>
                  <a:cubicBezTo>
                    <a:pt x="137" y="1107"/>
                    <a:pt x="137" y="1107"/>
                    <a:pt x="137" y="1107"/>
                  </a:cubicBezTo>
                  <a:cubicBezTo>
                    <a:pt x="137" y="1108"/>
                    <a:pt x="137" y="1108"/>
                    <a:pt x="137" y="1108"/>
                  </a:cubicBezTo>
                  <a:cubicBezTo>
                    <a:pt x="136" y="1109"/>
                    <a:pt x="136" y="1109"/>
                    <a:pt x="136" y="1109"/>
                  </a:cubicBezTo>
                  <a:cubicBezTo>
                    <a:pt x="136" y="1109"/>
                    <a:pt x="136" y="1109"/>
                    <a:pt x="136" y="1109"/>
                  </a:cubicBezTo>
                  <a:cubicBezTo>
                    <a:pt x="134" y="1107"/>
                    <a:pt x="134" y="1108"/>
                    <a:pt x="133" y="1106"/>
                  </a:cubicBezTo>
                  <a:cubicBezTo>
                    <a:pt x="133" y="1105"/>
                    <a:pt x="133" y="1105"/>
                    <a:pt x="133" y="1105"/>
                  </a:cubicBezTo>
                  <a:cubicBezTo>
                    <a:pt x="132" y="1104"/>
                    <a:pt x="132" y="1104"/>
                    <a:pt x="132" y="1104"/>
                  </a:cubicBezTo>
                  <a:cubicBezTo>
                    <a:pt x="132" y="1103"/>
                    <a:pt x="132" y="1103"/>
                    <a:pt x="132" y="1103"/>
                  </a:cubicBezTo>
                  <a:cubicBezTo>
                    <a:pt x="132" y="1103"/>
                    <a:pt x="132" y="1103"/>
                    <a:pt x="132" y="1103"/>
                  </a:cubicBezTo>
                  <a:cubicBezTo>
                    <a:pt x="135" y="1099"/>
                    <a:pt x="132" y="1102"/>
                    <a:pt x="134" y="1098"/>
                  </a:cubicBezTo>
                  <a:cubicBezTo>
                    <a:pt x="135" y="1098"/>
                    <a:pt x="135" y="1098"/>
                    <a:pt x="135" y="1098"/>
                  </a:cubicBezTo>
                  <a:cubicBezTo>
                    <a:pt x="138" y="1100"/>
                    <a:pt x="137" y="1100"/>
                    <a:pt x="139" y="1101"/>
                  </a:cubicBezTo>
                  <a:cubicBezTo>
                    <a:pt x="139" y="1104"/>
                    <a:pt x="139" y="1104"/>
                    <a:pt x="139" y="1104"/>
                  </a:cubicBezTo>
                  <a:close/>
                  <a:moveTo>
                    <a:pt x="104" y="1099"/>
                  </a:moveTo>
                  <a:cubicBezTo>
                    <a:pt x="105" y="1101"/>
                    <a:pt x="105" y="1101"/>
                    <a:pt x="105" y="1101"/>
                  </a:cubicBezTo>
                  <a:cubicBezTo>
                    <a:pt x="105" y="1103"/>
                    <a:pt x="105" y="1103"/>
                    <a:pt x="105" y="1103"/>
                  </a:cubicBezTo>
                  <a:cubicBezTo>
                    <a:pt x="105" y="1105"/>
                    <a:pt x="105" y="1105"/>
                    <a:pt x="105" y="1105"/>
                  </a:cubicBezTo>
                  <a:cubicBezTo>
                    <a:pt x="103" y="1105"/>
                    <a:pt x="103" y="1105"/>
                    <a:pt x="103" y="1105"/>
                  </a:cubicBezTo>
                  <a:cubicBezTo>
                    <a:pt x="102" y="1105"/>
                    <a:pt x="102" y="1105"/>
                    <a:pt x="102" y="1105"/>
                  </a:cubicBezTo>
                  <a:cubicBezTo>
                    <a:pt x="102" y="1105"/>
                    <a:pt x="102" y="1105"/>
                    <a:pt x="102" y="1105"/>
                  </a:cubicBezTo>
                  <a:cubicBezTo>
                    <a:pt x="101" y="1105"/>
                    <a:pt x="101" y="1105"/>
                    <a:pt x="101" y="1105"/>
                  </a:cubicBezTo>
                  <a:cubicBezTo>
                    <a:pt x="102" y="1106"/>
                    <a:pt x="102" y="1106"/>
                    <a:pt x="102" y="1106"/>
                  </a:cubicBezTo>
                  <a:cubicBezTo>
                    <a:pt x="103" y="1107"/>
                    <a:pt x="103" y="1106"/>
                    <a:pt x="104" y="1108"/>
                  </a:cubicBezTo>
                  <a:cubicBezTo>
                    <a:pt x="105" y="1108"/>
                    <a:pt x="105" y="1108"/>
                    <a:pt x="105" y="1108"/>
                  </a:cubicBezTo>
                  <a:cubicBezTo>
                    <a:pt x="107" y="1109"/>
                    <a:pt x="107" y="1109"/>
                    <a:pt x="107" y="1109"/>
                  </a:cubicBezTo>
                  <a:cubicBezTo>
                    <a:pt x="106" y="1110"/>
                    <a:pt x="106" y="1110"/>
                    <a:pt x="106" y="1110"/>
                  </a:cubicBezTo>
                  <a:cubicBezTo>
                    <a:pt x="105" y="1111"/>
                    <a:pt x="105" y="1111"/>
                    <a:pt x="105" y="1111"/>
                  </a:cubicBezTo>
                  <a:cubicBezTo>
                    <a:pt x="107" y="1113"/>
                    <a:pt x="107" y="1113"/>
                    <a:pt x="107" y="1113"/>
                  </a:cubicBezTo>
                  <a:cubicBezTo>
                    <a:pt x="107" y="1114"/>
                    <a:pt x="107" y="1114"/>
                    <a:pt x="107" y="1114"/>
                  </a:cubicBezTo>
                  <a:cubicBezTo>
                    <a:pt x="108" y="1114"/>
                    <a:pt x="108" y="1114"/>
                    <a:pt x="108" y="1114"/>
                  </a:cubicBezTo>
                  <a:cubicBezTo>
                    <a:pt x="109" y="1114"/>
                    <a:pt x="109" y="1114"/>
                    <a:pt x="109" y="1114"/>
                  </a:cubicBezTo>
                  <a:cubicBezTo>
                    <a:pt x="109" y="1114"/>
                    <a:pt x="109" y="1114"/>
                    <a:pt x="109" y="1114"/>
                  </a:cubicBezTo>
                  <a:cubicBezTo>
                    <a:pt x="109" y="1114"/>
                    <a:pt x="109" y="1114"/>
                    <a:pt x="109" y="1114"/>
                  </a:cubicBezTo>
                  <a:cubicBezTo>
                    <a:pt x="108" y="1116"/>
                    <a:pt x="108" y="1116"/>
                    <a:pt x="108" y="1116"/>
                  </a:cubicBezTo>
                  <a:cubicBezTo>
                    <a:pt x="108" y="1116"/>
                    <a:pt x="108" y="1116"/>
                    <a:pt x="108" y="1116"/>
                  </a:cubicBezTo>
                  <a:cubicBezTo>
                    <a:pt x="109" y="1116"/>
                    <a:pt x="109" y="1116"/>
                    <a:pt x="109" y="1116"/>
                  </a:cubicBezTo>
                  <a:cubicBezTo>
                    <a:pt x="110" y="1116"/>
                    <a:pt x="110" y="1116"/>
                    <a:pt x="110" y="1116"/>
                  </a:cubicBezTo>
                  <a:cubicBezTo>
                    <a:pt x="111" y="1117"/>
                    <a:pt x="111" y="1117"/>
                    <a:pt x="111" y="1117"/>
                  </a:cubicBezTo>
                  <a:cubicBezTo>
                    <a:pt x="109" y="1119"/>
                    <a:pt x="109" y="1119"/>
                    <a:pt x="109" y="1119"/>
                  </a:cubicBezTo>
                  <a:cubicBezTo>
                    <a:pt x="107" y="1117"/>
                    <a:pt x="107" y="1117"/>
                    <a:pt x="107" y="1117"/>
                  </a:cubicBezTo>
                  <a:cubicBezTo>
                    <a:pt x="106" y="1115"/>
                    <a:pt x="106" y="1116"/>
                    <a:pt x="106" y="1114"/>
                  </a:cubicBezTo>
                  <a:cubicBezTo>
                    <a:pt x="106" y="1114"/>
                    <a:pt x="103" y="1112"/>
                    <a:pt x="100" y="1108"/>
                  </a:cubicBezTo>
                  <a:cubicBezTo>
                    <a:pt x="99" y="1107"/>
                    <a:pt x="99" y="1107"/>
                    <a:pt x="99" y="1107"/>
                  </a:cubicBezTo>
                  <a:cubicBezTo>
                    <a:pt x="98" y="1106"/>
                    <a:pt x="98" y="1106"/>
                    <a:pt x="98" y="1105"/>
                  </a:cubicBezTo>
                  <a:cubicBezTo>
                    <a:pt x="98" y="1104"/>
                    <a:pt x="98" y="1104"/>
                    <a:pt x="98" y="1104"/>
                  </a:cubicBezTo>
                  <a:cubicBezTo>
                    <a:pt x="98" y="1104"/>
                    <a:pt x="98" y="1104"/>
                    <a:pt x="98" y="1104"/>
                  </a:cubicBezTo>
                  <a:cubicBezTo>
                    <a:pt x="99" y="1104"/>
                    <a:pt x="99" y="1104"/>
                    <a:pt x="99" y="1104"/>
                  </a:cubicBezTo>
                  <a:cubicBezTo>
                    <a:pt x="99" y="1103"/>
                    <a:pt x="99" y="1103"/>
                    <a:pt x="99" y="1103"/>
                  </a:cubicBezTo>
                  <a:cubicBezTo>
                    <a:pt x="98" y="1103"/>
                    <a:pt x="96" y="1102"/>
                    <a:pt x="95" y="1101"/>
                  </a:cubicBezTo>
                  <a:cubicBezTo>
                    <a:pt x="95" y="1101"/>
                    <a:pt x="95" y="1101"/>
                    <a:pt x="95" y="1101"/>
                  </a:cubicBezTo>
                  <a:cubicBezTo>
                    <a:pt x="95" y="1100"/>
                    <a:pt x="95" y="1100"/>
                    <a:pt x="95" y="1100"/>
                  </a:cubicBezTo>
                  <a:cubicBezTo>
                    <a:pt x="97" y="1101"/>
                    <a:pt x="97" y="1101"/>
                    <a:pt x="97" y="1101"/>
                  </a:cubicBezTo>
                  <a:cubicBezTo>
                    <a:pt x="99" y="1100"/>
                    <a:pt x="99" y="1100"/>
                    <a:pt x="100" y="1100"/>
                  </a:cubicBezTo>
                  <a:cubicBezTo>
                    <a:pt x="101" y="1099"/>
                    <a:pt x="101" y="1099"/>
                    <a:pt x="102" y="1099"/>
                  </a:cubicBezTo>
                  <a:cubicBezTo>
                    <a:pt x="102" y="1099"/>
                    <a:pt x="102" y="1099"/>
                    <a:pt x="102" y="1099"/>
                  </a:cubicBezTo>
                  <a:cubicBezTo>
                    <a:pt x="104" y="1099"/>
                    <a:pt x="104" y="1099"/>
                    <a:pt x="104" y="1099"/>
                  </a:cubicBezTo>
                  <a:close/>
                  <a:moveTo>
                    <a:pt x="676" y="1108"/>
                  </a:moveTo>
                  <a:cubicBezTo>
                    <a:pt x="675" y="1108"/>
                    <a:pt x="675" y="1108"/>
                    <a:pt x="675" y="1108"/>
                  </a:cubicBezTo>
                  <a:cubicBezTo>
                    <a:pt x="672" y="1107"/>
                    <a:pt x="664" y="1104"/>
                    <a:pt x="662" y="1103"/>
                  </a:cubicBezTo>
                  <a:cubicBezTo>
                    <a:pt x="662" y="1102"/>
                    <a:pt x="662" y="1102"/>
                    <a:pt x="662" y="1102"/>
                  </a:cubicBezTo>
                  <a:cubicBezTo>
                    <a:pt x="663" y="1100"/>
                    <a:pt x="663" y="1101"/>
                    <a:pt x="663" y="1100"/>
                  </a:cubicBezTo>
                  <a:cubicBezTo>
                    <a:pt x="664" y="1100"/>
                    <a:pt x="664" y="1100"/>
                    <a:pt x="664" y="1100"/>
                  </a:cubicBezTo>
                  <a:cubicBezTo>
                    <a:pt x="670" y="1099"/>
                    <a:pt x="670" y="1099"/>
                    <a:pt x="670" y="1099"/>
                  </a:cubicBezTo>
                  <a:cubicBezTo>
                    <a:pt x="672" y="1099"/>
                    <a:pt x="672" y="1099"/>
                    <a:pt x="672" y="1099"/>
                  </a:cubicBezTo>
                  <a:cubicBezTo>
                    <a:pt x="675" y="1103"/>
                    <a:pt x="674" y="1102"/>
                    <a:pt x="676" y="1105"/>
                  </a:cubicBezTo>
                  <a:cubicBezTo>
                    <a:pt x="677" y="1106"/>
                    <a:pt x="677" y="1106"/>
                    <a:pt x="677" y="1106"/>
                  </a:cubicBezTo>
                  <a:cubicBezTo>
                    <a:pt x="677" y="1107"/>
                    <a:pt x="677" y="1107"/>
                    <a:pt x="677" y="1107"/>
                  </a:cubicBezTo>
                  <a:cubicBezTo>
                    <a:pt x="676" y="1108"/>
                    <a:pt x="676" y="1108"/>
                    <a:pt x="676" y="1108"/>
                  </a:cubicBezTo>
                  <a:close/>
                  <a:moveTo>
                    <a:pt x="131" y="1103"/>
                  </a:moveTo>
                  <a:cubicBezTo>
                    <a:pt x="131" y="1103"/>
                    <a:pt x="131" y="1103"/>
                    <a:pt x="131" y="1103"/>
                  </a:cubicBezTo>
                  <a:cubicBezTo>
                    <a:pt x="130" y="1103"/>
                    <a:pt x="130" y="1103"/>
                    <a:pt x="130" y="1103"/>
                  </a:cubicBezTo>
                  <a:cubicBezTo>
                    <a:pt x="129" y="1102"/>
                    <a:pt x="129" y="1101"/>
                    <a:pt x="129" y="1100"/>
                  </a:cubicBezTo>
                  <a:cubicBezTo>
                    <a:pt x="129" y="1100"/>
                    <a:pt x="129" y="1100"/>
                    <a:pt x="129" y="1100"/>
                  </a:cubicBezTo>
                  <a:cubicBezTo>
                    <a:pt x="129" y="1100"/>
                    <a:pt x="129" y="1100"/>
                    <a:pt x="129" y="1100"/>
                  </a:cubicBezTo>
                  <a:cubicBezTo>
                    <a:pt x="129" y="1100"/>
                    <a:pt x="129" y="1100"/>
                    <a:pt x="129" y="1100"/>
                  </a:cubicBezTo>
                  <a:cubicBezTo>
                    <a:pt x="131" y="1103"/>
                    <a:pt x="131" y="1102"/>
                    <a:pt x="131" y="1103"/>
                  </a:cubicBezTo>
                  <a:close/>
                  <a:moveTo>
                    <a:pt x="135" y="1113"/>
                  </a:moveTo>
                  <a:cubicBezTo>
                    <a:pt x="134" y="1112"/>
                    <a:pt x="134" y="1111"/>
                    <a:pt x="133" y="1110"/>
                  </a:cubicBezTo>
                  <a:cubicBezTo>
                    <a:pt x="132" y="1108"/>
                    <a:pt x="132" y="1108"/>
                    <a:pt x="132" y="1108"/>
                  </a:cubicBezTo>
                  <a:cubicBezTo>
                    <a:pt x="131" y="1107"/>
                    <a:pt x="131" y="1107"/>
                    <a:pt x="131" y="1107"/>
                  </a:cubicBezTo>
                  <a:cubicBezTo>
                    <a:pt x="131" y="1107"/>
                    <a:pt x="131" y="1107"/>
                    <a:pt x="131" y="1107"/>
                  </a:cubicBezTo>
                  <a:cubicBezTo>
                    <a:pt x="132" y="1107"/>
                    <a:pt x="132" y="1107"/>
                    <a:pt x="132" y="1107"/>
                  </a:cubicBezTo>
                  <a:cubicBezTo>
                    <a:pt x="132" y="1107"/>
                    <a:pt x="134" y="1109"/>
                    <a:pt x="135" y="1110"/>
                  </a:cubicBezTo>
                  <a:cubicBezTo>
                    <a:pt x="135" y="1112"/>
                    <a:pt x="135" y="1112"/>
                    <a:pt x="135" y="1112"/>
                  </a:cubicBezTo>
                  <a:cubicBezTo>
                    <a:pt x="135" y="1112"/>
                    <a:pt x="135" y="1113"/>
                    <a:pt x="135" y="1113"/>
                  </a:cubicBezTo>
                  <a:close/>
                  <a:moveTo>
                    <a:pt x="142" y="1114"/>
                  </a:moveTo>
                  <a:cubicBezTo>
                    <a:pt x="141" y="1114"/>
                    <a:pt x="141" y="1114"/>
                    <a:pt x="141" y="1114"/>
                  </a:cubicBezTo>
                  <a:cubicBezTo>
                    <a:pt x="141" y="1113"/>
                    <a:pt x="141" y="1113"/>
                    <a:pt x="141" y="1113"/>
                  </a:cubicBezTo>
                  <a:cubicBezTo>
                    <a:pt x="141" y="1112"/>
                    <a:pt x="141" y="1110"/>
                    <a:pt x="141" y="1109"/>
                  </a:cubicBezTo>
                  <a:cubicBezTo>
                    <a:pt x="142" y="1107"/>
                    <a:pt x="142" y="1107"/>
                    <a:pt x="142" y="1107"/>
                  </a:cubicBezTo>
                  <a:cubicBezTo>
                    <a:pt x="143" y="1107"/>
                    <a:pt x="143" y="1107"/>
                    <a:pt x="143" y="1107"/>
                  </a:cubicBezTo>
                  <a:cubicBezTo>
                    <a:pt x="143" y="1108"/>
                    <a:pt x="142" y="1113"/>
                    <a:pt x="142" y="1114"/>
                  </a:cubicBezTo>
                  <a:close/>
                  <a:moveTo>
                    <a:pt x="112" y="1122"/>
                  </a:moveTo>
                  <a:cubicBezTo>
                    <a:pt x="111" y="1122"/>
                    <a:pt x="111" y="1122"/>
                    <a:pt x="111" y="1122"/>
                  </a:cubicBezTo>
                  <a:cubicBezTo>
                    <a:pt x="111" y="1122"/>
                    <a:pt x="111" y="1122"/>
                    <a:pt x="111" y="1122"/>
                  </a:cubicBezTo>
                  <a:cubicBezTo>
                    <a:pt x="111" y="1121"/>
                    <a:pt x="111" y="1121"/>
                    <a:pt x="111" y="1121"/>
                  </a:cubicBezTo>
                  <a:cubicBezTo>
                    <a:pt x="111" y="1120"/>
                    <a:pt x="111" y="1120"/>
                    <a:pt x="111" y="1120"/>
                  </a:cubicBezTo>
                  <a:cubicBezTo>
                    <a:pt x="111" y="1119"/>
                    <a:pt x="111" y="1119"/>
                    <a:pt x="111" y="1119"/>
                  </a:cubicBezTo>
                  <a:cubicBezTo>
                    <a:pt x="112" y="1120"/>
                    <a:pt x="112" y="1120"/>
                    <a:pt x="112" y="1120"/>
                  </a:cubicBezTo>
                  <a:cubicBezTo>
                    <a:pt x="112" y="1122"/>
                    <a:pt x="112" y="1122"/>
                    <a:pt x="112" y="1122"/>
                  </a:cubicBezTo>
                  <a:close/>
                  <a:moveTo>
                    <a:pt x="691" y="1122"/>
                  </a:moveTo>
                  <a:cubicBezTo>
                    <a:pt x="691" y="1122"/>
                    <a:pt x="691" y="1122"/>
                    <a:pt x="691" y="1122"/>
                  </a:cubicBezTo>
                  <a:cubicBezTo>
                    <a:pt x="690" y="1122"/>
                    <a:pt x="690" y="1122"/>
                    <a:pt x="690" y="1122"/>
                  </a:cubicBezTo>
                  <a:cubicBezTo>
                    <a:pt x="689" y="1122"/>
                    <a:pt x="689" y="1122"/>
                    <a:pt x="689" y="1122"/>
                  </a:cubicBezTo>
                  <a:cubicBezTo>
                    <a:pt x="689" y="1121"/>
                    <a:pt x="689" y="1121"/>
                    <a:pt x="689" y="1121"/>
                  </a:cubicBezTo>
                  <a:cubicBezTo>
                    <a:pt x="692" y="1120"/>
                    <a:pt x="692" y="1120"/>
                    <a:pt x="692" y="1120"/>
                  </a:cubicBezTo>
                  <a:cubicBezTo>
                    <a:pt x="693" y="1120"/>
                    <a:pt x="693" y="1120"/>
                    <a:pt x="693" y="1120"/>
                  </a:cubicBezTo>
                  <a:cubicBezTo>
                    <a:pt x="693" y="1120"/>
                    <a:pt x="693" y="1120"/>
                    <a:pt x="693" y="1120"/>
                  </a:cubicBezTo>
                  <a:cubicBezTo>
                    <a:pt x="692" y="1121"/>
                    <a:pt x="692" y="1121"/>
                    <a:pt x="692" y="1121"/>
                  </a:cubicBezTo>
                  <a:cubicBezTo>
                    <a:pt x="692" y="1122"/>
                    <a:pt x="692" y="1122"/>
                    <a:pt x="692" y="1122"/>
                  </a:cubicBezTo>
                  <a:cubicBezTo>
                    <a:pt x="692" y="1122"/>
                    <a:pt x="692" y="1122"/>
                    <a:pt x="692" y="1122"/>
                  </a:cubicBezTo>
                  <a:cubicBezTo>
                    <a:pt x="691" y="1122"/>
                    <a:pt x="691" y="1122"/>
                    <a:pt x="691" y="1122"/>
                  </a:cubicBezTo>
                  <a:close/>
                  <a:moveTo>
                    <a:pt x="961" y="1123"/>
                  </a:moveTo>
                  <a:cubicBezTo>
                    <a:pt x="961" y="1123"/>
                    <a:pt x="961" y="1123"/>
                    <a:pt x="961" y="1123"/>
                  </a:cubicBezTo>
                  <a:cubicBezTo>
                    <a:pt x="960" y="1123"/>
                    <a:pt x="960" y="1123"/>
                    <a:pt x="960" y="1123"/>
                  </a:cubicBezTo>
                  <a:cubicBezTo>
                    <a:pt x="961" y="1123"/>
                    <a:pt x="961" y="1123"/>
                    <a:pt x="961" y="1123"/>
                  </a:cubicBezTo>
                  <a:cubicBezTo>
                    <a:pt x="961" y="1122"/>
                    <a:pt x="961" y="1122"/>
                    <a:pt x="961" y="1122"/>
                  </a:cubicBezTo>
                  <a:cubicBezTo>
                    <a:pt x="962" y="1122"/>
                    <a:pt x="962" y="1122"/>
                    <a:pt x="962" y="1122"/>
                  </a:cubicBezTo>
                  <a:cubicBezTo>
                    <a:pt x="962" y="1123"/>
                    <a:pt x="962" y="1123"/>
                    <a:pt x="962" y="1123"/>
                  </a:cubicBezTo>
                  <a:cubicBezTo>
                    <a:pt x="961" y="1123"/>
                    <a:pt x="961" y="1123"/>
                    <a:pt x="961" y="1123"/>
                  </a:cubicBezTo>
                  <a:close/>
                  <a:moveTo>
                    <a:pt x="147" y="1131"/>
                  </a:moveTo>
                  <a:cubicBezTo>
                    <a:pt x="146" y="1131"/>
                    <a:pt x="146" y="1131"/>
                    <a:pt x="146" y="1131"/>
                  </a:cubicBezTo>
                  <a:cubicBezTo>
                    <a:pt x="146" y="1131"/>
                    <a:pt x="146" y="1131"/>
                    <a:pt x="146" y="1131"/>
                  </a:cubicBezTo>
                  <a:cubicBezTo>
                    <a:pt x="145" y="1131"/>
                    <a:pt x="145" y="1131"/>
                    <a:pt x="145" y="1131"/>
                  </a:cubicBezTo>
                  <a:cubicBezTo>
                    <a:pt x="145" y="1130"/>
                    <a:pt x="145" y="1130"/>
                    <a:pt x="145" y="1130"/>
                  </a:cubicBezTo>
                  <a:cubicBezTo>
                    <a:pt x="144" y="1128"/>
                    <a:pt x="144" y="1128"/>
                    <a:pt x="144" y="1128"/>
                  </a:cubicBezTo>
                  <a:cubicBezTo>
                    <a:pt x="144" y="1128"/>
                    <a:pt x="144" y="1128"/>
                    <a:pt x="144" y="1128"/>
                  </a:cubicBezTo>
                  <a:cubicBezTo>
                    <a:pt x="144" y="1128"/>
                    <a:pt x="144" y="1128"/>
                    <a:pt x="144" y="1128"/>
                  </a:cubicBezTo>
                  <a:cubicBezTo>
                    <a:pt x="145" y="1127"/>
                    <a:pt x="145" y="1127"/>
                    <a:pt x="145" y="1127"/>
                  </a:cubicBezTo>
                  <a:cubicBezTo>
                    <a:pt x="146" y="1127"/>
                    <a:pt x="146" y="1127"/>
                    <a:pt x="146" y="1127"/>
                  </a:cubicBezTo>
                  <a:cubicBezTo>
                    <a:pt x="146" y="1128"/>
                    <a:pt x="146" y="1128"/>
                    <a:pt x="147" y="1129"/>
                  </a:cubicBezTo>
                  <a:cubicBezTo>
                    <a:pt x="147" y="1130"/>
                    <a:pt x="147" y="1130"/>
                    <a:pt x="147" y="1131"/>
                  </a:cubicBezTo>
                  <a:close/>
                  <a:moveTo>
                    <a:pt x="960" y="1130"/>
                  </a:moveTo>
                  <a:cubicBezTo>
                    <a:pt x="959" y="1132"/>
                    <a:pt x="959" y="1132"/>
                    <a:pt x="959" y="1133"/>
                  </a:cubicBezTo>
                  <a:cubicBezTo>
                    <a:pt x="957" y="1133"/>
                    <a:pt x="955" y="1133"/>
                    <a:pt x="954" y="1134"/>
                  </a:cubicBezTo>
                  <a:cubicBezTo>
                    <a:pt x="953" y="1135"/>
                    <a:pt x="953" y="1135"/>
                    <a:pt x="953" y="1135"/>
                  </a:cubicBezTo>
                  <a:cubicBezTo>
                    <a:pt x="954" y="1135"/>
                    <a:pt x="954" y="1135"/>
                    <a:pt x="954" y="1135"/>
                  </a:cubicBezTo>
                  <a:cubicBezTo>
                    <a:pt x="954" y="1136"/>
                    <a:pt x="954" y="1136"/>
                    <a:pt x="954" y="1136"/>
                  </a:cubicBezTo>
                  <a:cubicBezTo>
                    <a:pt x="954" y="1136"/>
                    <a:pt x="954" y="1136"/>
                    <a:pt x="954" y="1136"/>
                  </a:cubicBezTo>
                  <a:cubicBezTo>
                    <a:pt x="955" y="1136"/>
                    <a:pt x="955" y="1136"/>
                    <a:pt x="955" y="1136"/>
                  </a:cubicBezTo>
                  <a:cubicBezTo>
                    <a:pt x="956" y="1136"/>
                    <a:pt x="956" y="1136"/>
                    <a:pt x="956" y="1136"/>
                  </a:cubicBezTo>
                  <a:cubicBezTo>
                    <a:pt x="956" y="1136"/>
                    <a:pt x="956" y="1136"/>
                    <a:pt x="956" y="1136"/>
                  </a:cubicBezTo>
                  <a:cubicBezTo>
                    <a:pt x="956" y="1137"/>
                    <a:pt x="956" y="1137"/>
                    <a:pt x="956" y="1137"/>
                  </a:cubicBezTo>
                  <a:cubicBezTo>
                    <a:pt x="957" y="1138"/>
                    <a:pt x="956" y="1139"/>
                    <a:pt x="955" y="1141"/>
                  </a:cubicBezTo>
                  <a:cubicBezTo>
                    <a:pt x="954" y="1143"/>
                    <a:pt x="953" y="1143"/>
                    <a:pt x="953" y="1144"/>
                  </a:cubicBezTo>
                  <a:cubicBezTo>
                    <a:pt x="952" y="1144"/>
                    <a:pt x="952" y="1145"/>
                    <a:pt x="952" y="1146"/>
                  </a:cubicBezTo>
                  <a:cubicBezTo>
                    <a:pt x="951" y="1147"/>
                    <a:pt x="951" y="1148"/>
                    <a:pt x="950" y="1150"/>
                  </a:cubicBezTo>
                  <a:cubicBezTo>
                    <a:pt x="949" y="1150"/>
                    <a:pt x="949" y="1150"/>
                    <a:pt x="949" y="1150"/>
                  </a:cubicBezTo>
                  <a:cubicBezTo>
                    <a:pt x="949" y="1151"/>
                    <a:pt x="949" y="1152"/>
                    <a:pt x="948" y="1152"/>
                  </a:cubicBezTo>
                  <a:cubicBezTo>
                    <a:pt x="947" y="1155"/>
                    <a:pt x="946" y="1156"/>
                    <a:pt x="946" y="1158"/>
                  </a:cubicBezTo>
                  <a:cubicBezTo>
                    <a:pt x="946" y="1159"/>
                    <a:pt x="946" y="1159"/>
                    <a:pt x="944" y="1161"/>
                  </a:cubicBezTo>
                  <a:cubicBezTo>
                    <a:pt x="944" y="1161"/>
                    <a:pt x="944" y="1161"/>
                    <a:pt x="944" y="1161"/>
                  </a:cubicBezTo>
                  <a:cubicBezTo>
                    <a:pt x="945" y="1162"/>
                    <a:pt x="945" y="1162"/>
                    <a:pt x="945" y="1162"/>
                  </a:cubicBezTo>
                  <a:cubicBezTo>
                    <a:pt x="945" y="1162"/>
                    <a:pt x="945" y="1162"/>
                    <a:pt x="945" y="1162"/>
                  </a:cubicBezTo>
                  <a:cubicBezTo>
                    <a:pt x="945" y="1163"/>
                    <a:pt x="945" y="1163"/>
                    <a:pt x="945" y="1164"/>
                  </a:cubicBezTo>
                  <a:cubicBezTo>
                    <a:pt x="945" y="1163"/>
                    <a:pt x="947" y="1161"/>
                    <a:pt x="948" y="1159"/>
                  </a:cubicBezTo>
                  <a:cubicBezTo>
                    <a:pt x="949" y="1159"/>
                    <a:pt x="949" y="1159"/>
                    <a:pt x="949" y="1159"/>
                  </a:cubicBezTo>
                  <a:cubicBezTo>
                    <a:pt x="950" y="1158"/>
                    <a:pt x="950" y="1158"/>
                    <a:pt x="950" y="1158"/>
                  </a:cubicBezTo>
                  <a:cubicBezTo>
                    <a:pt x="950" y="1157"/>
                    <a:pt x="950" y="1157"/>
                    <a:pt x="951" y="1155"/>
                  </a:cubicBezTo>
                  <a:cubicBezTo>
                    <a:pt x="952" y="1155"/>
                    <a:pt x="952" y="1155"/>
                    <a:pt x="952" y="1155"/>
                  </a:cubicBezTo>
                  <a:cubicBezTo>
                    <a:pt x="952" y="1155"/>
                    <a:pt x="952" y="1155"/>
                    <a:pt x="952" y="1155"/>
                  </a:cubicBezTo>
                  <a:cubicBezTo>
                    <a:pt x="953" y="1156"/>
                    <a:pt x="953" y="1156"/>
                    <a:pt x="953" y="1156"/>
                  </a:cubicBezTo>
                  <a:cubicBezTo>
                    <a:pt x="952" y="1157"/>
                    <a:pt x="952" y="1157"/>
                    <a:pt x="952" y="1157"/>
                  </a:cubicBezTo>
                  <a:cubicBezTo>
                    <a:pt x="952" y="1158"/>
                    <a:pt x="952" y="1158"/>
                    <a:pt x="952" y="1158"/>
                  </a:cubicBezTo>
                  <a:cubicBezTo>
                    <a:pt x="952" y="1158"/>
                    <a:pt x="952" y="1158"/>
                    <a:pt x="952" y="1158"/>
                  </a:cubicBezTo>
                  <a:cubicBezTo>
                    <a:pt x="953" y="1157"/>
                    <a:pt x="953" y="1157"/>
                    <a:pt x="953" y="1157"/>
                  </a:cubicBezTo>
                  <a:cubicBezTo>
                    <a:pt x="955" y="1157"/>
                    <a:pt x="955" y="1157"/>
                    <a:pt x="955" y="1157"/>
                  </a:cubicBezTo>
                  <a:cubicBezTo>
                    <a:pt x="955" y="1157"/>
                    <a:pt x="955" y="1157"/>
                    <a:pt x="955" y="1157"/>
                  </a:cubicBezTo>
                  <a:cubicBezTo>
                    <a:pt x="957" y="1158"/>
                    <a:pt x="957" y="1158"/>
                    <a:pt x="957" y="1158"/>
                  </a:cubicBezTo>
                  <a:cubicBezTo>
                    <a:pt x="958" y="1158"/>
                    <a:pt x="957" y="1158"/>
                    <a:pt x="959" y="1157"/>
                  </a:cubicBezTo>
                  <a:cubicBezTo>
                    <a:pt x="959" y="1157"/>
                    <a:pt x="959" y="1157"/>
                    <a:pt x="959" y="1157"/>
                  </a:cubicBezTo>
                  <a:cubicBezTo>
                    <a:pt x="959" y="1158"/>
                    <a:pt x="959" y="1158"/>
                    <a:pt x="959" y="1158"/>
                  </a:cubicBezTo>
                  <a:cubicBezTo>
                    <a:pt x="958" y="1160"/>
                    <a:pt x="955" y="1161"/>
                    <a:pt x="953" y="1162"/>
                  </a:cubicBezTo>
                  <a:cubicBezTo>
                    <a:pt x="952" y="1164"/>
                    <a:pt x="952" y="1164"/>
                    <a:pt x="952" y="1164"/>
                  </a:cubicBezTo>
                  <a:cubicBezTo>
                    <a:pt x="953" y="1164"/>
                    <a:pt x="953" y="1164"/>
                    <a:pt x="953" y="1164"/>
                  </a:cubicBezTo>
                  <a:cubicBezTo>
                    <a:pt x="953" y="1163"/>
                    <a:pt x="953" y="1163"/>
                    <a:pt x="953" y="1163"/>
                  </a:cubicBezTo>
                  <a:cubicBezTo>
                    <a:pt x="954" y="1163"/>
                    <a:pt x="954" y="1163"/>
                    <a:pt x="954" y="1163"/>
                  </a:cubicBezTo>
                  <a:cubicBezTo>
                    <a:pt x="955" y="1163"/>
                    <a:pt x="955" y="1163"/>
                    <a:pt x="955" y="1163"/>
                  </a:cubicBezTo>
                  <a:cubicBezTo>
                    <a:pt x="955" y="1163"/>
                    <a:pt x="955" y="1163"/>
                    <a:pt x="955" y="1163"/>
                  </a:cubicBezTo>
                  <a:cubicBezTo>
                    <a:pt x="955" y="1163"/>
                    <a:pt x="955" y="1164"/>
                    <a:pt x="955" y="1164"/>
                  </a:cubicBezTo>
                  <a:cubicBezTo>
                    <a:pt x="953" y="1167"/>
                    <a:pt x="953" y="1167"/>
                    <a:pt x="953" y="1167"/>
                  </a:cubicBezTo>
                  <a:cubicBezTo>
                    <a:pt x="954" y="1166"/>
                    <a:pt x="955" y="1166"/>
                    <a:pt x="956" y="1165"/>
                  </a:cubicBezTo>
                  <a:cubicBezTo>
                    <a:pt x="958" y="1167"/>
                    <a:pt x="958" y="1167"/>
                    <a:pt x="958" y="1167"/>
                  </a:cubicBezTo>
                  <a:cubicBezTo>
                    <a:pt x="960" y="1166"/>
                    <a:pt x="959" y="1166"/>
                    <a:pt x="961" y="1166"/>
                  </a:cubicBezTo>
                  <a:cubicBezTo>
                    <a:pt x="961" y="1166"/>
                    <a:pt x="961" y="1166"/>
                    <a:pt x="961" y="1166"/>
                  </a:cubicBezTo>
                  <a:cubicBezTo>
                    <a:pt x="961" y="1167"/>
                    <a:pt x="961" y="1167"/>
                    <a:pt x="961" y="1167"/>
                  </a:cubicBezTo>
                  <a:cubicBezTo>
                    <a:pt x="961" y="1168"/>
                    <a:pt x="961" y="1168"/>
                    <a:pt x="961" y="1168"/>
                  </a:cubicBezTo>
                  <a:cubicBezTo>
                    <a:pt x="961" y="1168"/>
                    <a:pt x="961" y="1168"/>
                    <a:pt x="961" y="1168"/>
                  </a:cubicBezTo>
                  <a:cubicBezTo>
                    <a:pt x="962" y="1168"/>
                    <a:pt x="962" y="1168"/>
                    <a:pt x="962" y="1168"/>
                  </a:cubicBezTo>
                  <a:cubicBezTo>
                    <a:pt x="962" y="1167"/>
                    <a:pt x="962" y="1167"/>
                    <a:pt x="962" y="1167"/>
                  </a:cubicBezTo>
                  <a:cubicBezTo>
                    <a:pt x="962" y="1165"/>
                    <a:pt x="962" y="1165"/>
                    <a:pt x="962" y="1165"/>
                  </a:cubicBezTo>
                  <a:cubicBezTo>
                    <a:pt x="962" y="1165"/>
                    <a:pt x="962" y="1165"/>
                    <a:pt x="962" y="1165"/>
                  </a:cubicBezTo>
                  <a:cubicBezTo>
                    <a:pt x="963" y="1166"/>
                    <a:pt x="963" y="1166"/>
                    <a:pt x="963" y="1166"/>
                  </a:cubicBezTo>
                  <a:cubicBezTo>
                    <a:pt x="963" y="1166"/>
                    <a:pt x="963" y="1166"/>
                    <a:pt x="963" y="1166"/>
                  </a:cubicBezTo>
                  <a:cubicBezTo>
                    <a:pt x="963" y="1167"/>
                    <a:pt x="963" y="1167"/>
                    <a:pt x="963" y="1167"/>
                  </a:cubicBezTo>
                  <a:cubicBezTo>
                    <a:pt x="962" y="1170"/>
                    <a:pt x="962" y="1169"/>
                    <a:pt x="961" y="1171"/>
                  </a:cubicBezTo>
                  <a:cubicBezTo>
                    <a:pt x="961" y="1172"/>
                    <a:pt x="961" y="1172"/>
                    <a:pt x="961" y="1172"/>
                  </a:cubicBezTo>
                  <a:cubicBezTo>
                    <a:pt x="961" y="1173"/>
                    <a:pt x="961" y="1173"/>
                    <a:pt x="961" y="1173"/>
                  </a:cubicBezTo>
                  <a:cubicBezTo>
                    <a:pt x="961" y="1173"/>
                    <a:pt x="961" y="1173"/>
                    <a:pt x="961" y="1173"/>
                  </a:cubicBezTo>
                  <a:cubicBezTo>
                    <a:pt x="962" y="1172"/>
                    <a:pt x="962" y="1172"/>
                    <a:pt x="962" y="1172"/>
                  </a:cubicBezTo>
                  <a:cubicBezTo>
                    <a:pt x="962" y="1172"/>
                    <a:pt x="962" y="1172"/>
                    <a:pt x="962" y="1172"/>
                  </a:cubicBezTo>
                  <a:cubicBezTo>
                    <a:pt x="962" y="1171"/>
                    <a:pt x="962" y="1171"/>
                    <a:pt x="962" y="1171"/>
                  </a:cubicBezTo>
                  <a:cubicBezTo>
                    <a:pt x="962" y="1171"/>
                    <a:pt x="962" y="1171"/>
                    <a:pt x="962" y="1171"/>
                  </a:cubicBezTo>
                  <a:cubicBezTo>
                    <a:pt x="963" y="1170"/>
                    <a:pt x="963" y="1170"/>
                    <a:pt x="964" y="1169"/>
                  </a:cubicBezTo>
                  <a:cubicBezTo>
                    <a:pt x="965" y="1169"/>
                    <a:pt x="965" y="1169"/>
                    <a:pt x="965" y="1169"/>
                  </a:cubicBezTo>
                  <a:cubicBezTo>
                    <a:pt x="965" y="1169"/>
                    <a:pt x="965" y="1169"/>
                    <a:pt x="965" y="1169"/>
                  </a:cubicBezTo>
                  <a:cubicBezTo>
                    <a:pt x="965" y="1170"/>
                    <a:pt x="965" y="1170"/>
                    <a:pt x="965" y="1170"/>
                  </a:cubicBezTo>
                  <a:cubicBezTo>
                    <a:pt x="965" y="1170"/>
                    <a:pt x="965" y="1170"/>
                    <a:pt x="965" y="1170"/>
                  </a:cubicBezTo>
                  <a:cubicBezTo>
                    <a:pt x="966" y="1169"/>
                    <a:pt x="966" y="1169"/>
                    <a:pt x="967" y="1168"/>
                  </a:cubicBezTo>
                  <a:cubicBezTo>
                    <a:pt x="968" y="1168"/>
                    <a:pt x="968" y="1168"/>
                    <a:pt x="968" y="1168"/>
                  </a:cubicBezTo>
                  <a:cubicBezTo>
                    <a:pt x="970" y="1166"/>
                    <a:pt x="968" y="1167"/>
                    <a:pt x="971" y="1165"/>
                  </a:cubicBezTo>
                  <a:cubicBezTo>
                    <a:pt x="971" y="1165"/>
                    <a:pt x="971" y="1165"/>
                    <a:pt x="971" y="1165"/>
                  </a:cubicBezTo>
                  <a:cubicBezTo>
                    <a:pt x="971" y="1166"/>
                    <a:pt x="971" y="1166"/>
                    <a:pt x="971" y="1166"/>
                  </a:cubicBezTo>
                  <a:cubicBezTo>
                    <a:pt x="971" y="1168"/>
                    <a:pt x="971" y="1167"/>
                    <a:pt x="971" y="1168"/>
                  </a:cubicBezTo>
                  <a:cubicBezTo>
                    <a:pt x="971" y="1169"/>
                    <a:pt x="971" y="1169"/>
                    <a:pt x="971" y="1169"/>
                  </a:cubicBezTo>
                  <a:cubicBezTo>
                    <a:pt x="972" y="1168"/>
                    <a:pt x="972" y="1168"/>
                    <a:pt x="972" y="1167"/>
                  </a:cubicBezTo>
                  <a:cubicBezTo>
                    <a:pt x="973" y="1167"/>
                    <a:pt x="973" y="1167"/>
                    <a:pt x="973" y="1167"/>
                  </a:cubicBezTo>
                  <a:cubicBezTo>
                    <a:pt x="973" y="1167"/>
                    <a:pt x="973" y="1167"/>
                    <a:pt x="973" y="1167"/>
                  </a:cubicBezTo>
                  <a:cubicBezTo>
                    <a:pt x="977" y="1167"/>
                    <a:pt x="977" y="1167"/>
                    <a:pt x="977" y="1167"/>
                  </a:cubicBezTo>
                  <a:cubicBezTo>
                    <a:pt x="978" y="1167"/>
                    <a:pt x="978" y="1167"/>
                    <a:pt x="978" y="1167"/>
                  </a:cubicBezTo>
                  <a:cubicBezTo>
                    <a:pt x="979" y="1168"/>
                    <a:pt x="979" y="1167"/>
                    <a:pt x="981" y="1169"/>
                  </a:cubicBezTo>
                  <a:cubicBezTo>
                    <a:pt x="981" y="1170"/>
                    <a:pt x="981" y="1170"/>
                    <a:pt x="981" y="1170"/>
                  </a:cubicBezTo>
                  <a:cubicBezTo>
                    <a:pt x="981" y="1171"/>
                    <a:pt x="981" y="1171"/>
                    <a:pt x="981" y="1172"/>
                  </a:cubicBezTo>
                  <a:cubicBezTo>
                    <a:pt x="980" y="1173"/>
                    <a:pt x="979" y="1174"/>
                    <a:pt x="979" y="1174"/>
                  </a:cubicBezTo>
                  <a:cubicBezTo>
                    <a:pt x="978" y="1175"/>
                    <a:pt x="978" y="1175"/>
                    <a:pt x="978" y="1176"/>
                  </a:cubicBezTo>
                  <a:cubicBezTo>
                    <a:pt x="977" y="1176"/>
                    <a:pt x="976" y="1177"/>
                    <a:pt x="975" y="1178"/>
                  </a:cubicBezTo>
                  <a:cubicBezTo>
                    <a:pt x="975" y="1178"/>
                    <a:pt x="975" y="1178"/>
                    <a:pt x="975" y="1178"/>
                  </a:cubicBezTo>
                  <a:cubicBezTo>
                    <a:pt x="977" y="1178"/>
                    <a:pt x="977" y="1178"/>
                    <a:pt x="978" y="1178"/>
                  </a:cubicBezTo>
                  <a:cubicBezTo>
                    <a:pt x="978" y="1178"/>
                    <a:pt x="978" y="1178"/>
                    <a:pt x="978" y="1178"/>
                  </a:cubicBezTo>
                  <a:cubicBezTo>
                    <a:pt x="978" y="1178"/>
                    <a:pt x="978" y="1178"/>
                    <a:pt x="978" y="1178"/>
                  </a:cubicBezTo>
                  <a:cubicBezTo>
                    <a:pt x="977" y="1179"/>
                    <a:pt x="977" y="1179"/>
                    <a:pt x="977" y="1179"/>
                  </a:cubicBezTo>
                  <a:cubicBezTo>
                    <a:pt x="977" y="1179"/>
                    <a:pt x="977" y="1179"/>
                    <a:pt x="977" y="1179"/>
                  </a:cubicBezTo>
                  <a:cubicBezTo>
                    <a:pt x="977" y="1179"/>
                    <a:pt x="977" y="1179"/>
                    <a:pt x="977" y="1179"/>
                  </a:cubicBezTo>
                  <a:cubicBezTo>
                    <a:pt x="978" y="1180"/>
                    <a:pt x="978" y="1180"/>
                    <a:pt x="978" y="1180"/>
                  </a:cubicBezTo>
                  <a:cubicBezTo>
                    <a:pt x="979" y="1179"/>
                    <a:pt x="979" y="1179"/>
                    <a:pt x="979" y="1179"/>
                  </a:cubicBezTo>
                  <a:cubicBezTo>
                    <a:pt x="980" y="1180"/>
                    <a:pt x="980" y="1180"/>
                    <a:pt x="980" y="1180"/>
                  </a:cubicBezTo>
                  <a:cubicBezTo>
                    <a:pt x="980" y="1180"/>
                    <a:pt x="980" y="1180"/>
                    <a:pt x="980" y="1180"/>
                  </a:cubicBezTo>
                  <a:cubicBezTo>
                    <a:pt x="979" y="1182"/>
                    <a:pt x="979" y="1181"/>
                    <a:pt x="979" y="1182"/>
                  </a:cubicBezTo>
                  <a:cubicBezTo>
                    <a:pt x="977" y="1183"/>
                    <a:pt x="976" y="1184"/>
                    <a:pt x="975" y="1185"/>
                  </a:cubicBezTo>
                  <a:cubicBezTo>
                    <a:pt x="975" y="1185"/>
                    <a:pt x="975" y="1185"/>
                    <a:pt x="975" y="1185"/>
                  </a:cubicBezTo>
                  <a:cubicBezTo>
                    <a:pt x="977" y="1184"/>
                    <a:pt x="977" y="1184"/>
                    <a:pt x="979" y="1184"/>
                  </a:cubicBezTo>
                  <a:cubicBezTo>
                    <a:pt x="979" y="1183"/>
                    <a:pt x="979" y="1183"/>
                    <a:pt x="979" y="1183"/>
                  </a:cubicBezTo>
                  <a:cubicBezTo>
                    <a:pt x="980" y="1183"/>
                    <a:pt x="980" y="1183"/>
                    <a:pt x="980" y="1183"/>
                  </a:cubicBezTo>
                  <a:cubicBezTo>
                    <a:pt x="981" y="1183"/>
                    <a:pt x="981" y="1183"/>
                    <a:pt x="981" y="1183"/>
                  </a:cubicBezTo>
                  <a:cubicBezTo>
                    <a:pt x="983" y="1182"/>
                    <a:pt x="983" y="1182"/>
                    <a:pt x="983" y="1182"/>
                  </a:cubicBezTo>
                  <a:cubicBezTo>
                    <a:pt x="984" y="1182"/>
                    <a:pt x="984" y="1182"/>
                    <a:pt x="984" y="1182"/>
                  </a:cubicBezTo>
                  <a:cubicBezTo>
                    <a:pt x="984" y="1182"/>
                    <a:pt x="984" y="1182"/>
                    <a:pt x="984" y="1182"/>
                  </a:cubicBezTo>
                  <a:cubicBezTo>
                    <a:pt x="985" y="1181"/>
                    <a:pt x="985" y="1181"/>
                    <a:pt x="985" y="1181"/>
                  </a:cubicBezTo>
                  <a:cubicBezTo>
                    <a:pt x="986" y="1180"/>
                    <a:pt x="986" y="1181"/>
                    <a:pt x="987" y="1180"/>
                  </a:cubicBezTo>
                  <a:cubicBezTo>
                    <a:pt x="987" y="1180"/>
                    <a:pt x="987" y="1180"/>
                    <a:pt x="987" y="1180"/>
                  </a:cubicBezTo>
                  <a:cubicBezTo>
                    <a:pt x="987" y="1181"/>
                    <a:pt x="987" y="1181"/>
                    <a:pt x="987" y="1181"/>
                  </a:cubicBezTo>
                  <a:cubicBezTo>
                    <a:pt x="987" y="1182"/>
                    <a:pt x="987" y="1182"/>
                    <a:pt x="987" y="1182"/>
                  </a:cubicBezTo>
                  <a:cubicBezTo>
                    <a:pt x="987" y="1183"/>
                    <a:pt x="987" y="1183"/>
                    <a:pt x="986" y="1184"/>
                  </a:cubicBezTo>
                  <a:cubicBezTo>
                    <a:pt x="986" y="1185"/>
                    <a:pt x="986" y="1185"/>
                    <a:pt x="986" y="1185"/>
                  </a:cubicBezTo>
                  <a:cubicBezTo>
                    <a:pt x="985" y="1185"/>
                    <a:pt x="985" y="1185"/>
                    <a:pt x="985" y="1185"/>
                  </a:cubicBezTo>
                  <a:cubicBezTo>
                    <a:pt x="984" y="1185"/>
                    <a:pt x="984" y="1185"/>
                    <a:pt x="984" y="1185"/>
                  </a:cubicBezTo>
                  <a:cubicBezTo>
                    <a:pt x="984" y="1185"/>
                    <a:pt x="984" y="1185"/>
                    <a:pt x="984" y="1185"/>
                  </a:cubicBezTo>
                  <a:cubicBezTo>
                    <a:pt x="983" y="1186"/>
                    <a:pt x="983" y="1186"/>
                    <a:pt x="983" y="1186"/>
                  </a:cubicBezTo>
                  <a:cubicBezTo>
                    <a:pt x="981" y="1187"/>
                    <a:pt x="982" y="1187"/>
                    <a:pt x="981" y="1188"/>
                  </a:cubicBezTo>
                  <a:cubicBezTo>
                    <a:pt x="981" y="1188"/>
                    <a:pt x="981" y="1188"/>
                    <a:pt x="981" y="1188"/>
                  </a:cubicBezTo>
                  <a:cubicBezTo>
                    <a:pt x="982" y="1189"/>
                    <a:pt x="982" y="1189"/>
                    <a:pt x="982" y="1189"/>
                  </a:cubicBezTo>
                  <a:cubicBezTo>
                    <a:pt x="981" y="1190"/>
                    <a:pt x="981" y="1190"/>
                    <a:pt x="981" y="1190"/>
                  </a:cubicBezTo>
                  <a:cubicBezTo>
                    <a:pt x="980" y="1190"/>
                    <a:pt x="980" y="1190"/>
                    <a:pt x="980" y="1190"/>
                  </a:cubicBezTo>
                  <a:cubicBezTo>
                    <a:pt x="980" y="1190"/>
                    <a:pt x="980" y="1190"/>
                    <a:pt x="980" y="1190"/>
                  </a:cubicBezTo>
                  <a:cubicBezTo>
                    <a:pt x="979" y="1190"/>
                    <a:pt x="979" y="1190"/>
                    <a:pt x="978" y="1191"/>
                  </a:cubicBezTo>
                  <a:cubicBezTo>
                    <a:pt x="979" y="1191"/>
                    <a:pt x="979" y="1191"/>
                    <a:pt x="979" y="1191"/>
                  </a:cubicBezTo>
                  <a:cubicBezTo>
                    <a:pt x="980" y="1191"/>
                    <a:pt x="980" y="1191"/>
                    <a:pt x="980" y="1191"/>
                  </a:cubicBezTo>
                  <a:cubicBezTo>
                    <a:pt x="980" y="1191"/>
                    <a:pt x="980" y="1191"/>
                    <a:pt x="980" y="1191"/>
                  </a:cubicBezTo>
                  <a:cubicBezTo>
                    <a:pt x="980" y="1192"/>
                    <a:pt x="980" y="1192"/>
                    <a:pt x="978" y="1195"/>
                  </a:cubicBezTo>
                  <a:cubicBezTo>
                    <a:pt x="978" y="1195"/>
                    <a:pt x="978" y="1195"/>
                    <a:pt x="978" y="1195"/>
                  </a:cubicBezTo>
                  <a:cubicBezTo>
                    <a:pt x="978" y="1196"/>
                    <a:pt x="978" y="1196"/>
                    <a:pt x="979" y="1197"/>
                  </a:cubicBezTo>
                  <a:cubicBezTo>
                    <a:pt x="980" y="1197"/>
                    <a:pt x="980" y="1197"/>
                    <a:pt x="980" y="1197"/>
                  </a:cubicBezTo>
                  <a:cubicBezTo>
                    <a:pt x="981" y="1197"/>
                    <a:pt x="981" y="1197"/>
                    <a:pt x="981" y="1197"/>
                  </a:cubicBezTo>
                  <a:cubicBezTo>
                    <a:pt x="982" y="1195"/>
                    <a:pt x="983" y="1194"/>
                    <a:pt x="984" y="1191"/>
                  </a:cubicBezTo>
                  <a:cubicBezTo>
                    <a:pt x="987" y="1190"/>
                    <a:pt x="986" y="1190"/>
                    <a:pt x="988" y="1189"/>
                  </a:cubicBezTo>
                  <a:cubicBezTo>
                    <a:pt x="989" y="1189"/>
                    <a:pt x="989" y="1189"/>
                    <a:pt x="989" y="1189"/>
                  </a:cubicBezTo>
                  <a:cubicBezTo>
                    <a:pt x="989" y="1189"/>
                    <a:pt x="989" y="1189"/>
                    <a:pt x="989" y="1189"/>
                  </a:cubicBezTo>
                  <a:cubicBezTo>
                    <a:pt x="989" y="1190"/>
                    <a:pt x="989" y="1190"/>
                    <a:pt x="989" y="1190"/>
                  </a:cubicBezTo>
                  <a:cubicBezTo>
                    <a:pt x="987" y="1192"/>
                    <a:pt x="986" y="1196"/>
                    <a:pt x="986" y="1199"/>
                  </a:cubicBezTo>
                  <a:cubicBezTo>
                    <a:pt x="986" y="1200"/>
                    <a:pt x="986" y="1200"/>
                    <a:pt x="986" y="1200"/>
                  </a:cubicBezTo>
                  <a:cubicBezTo>
                    <a:pt x="986" y="1200"/>
                    <a:pt x="986" y="1200"/>
                    <a:pt x="986" y="1200"/>
                  </a:cubicBezTo>
                  <a:cubicBezTo>
                    <a:pt x="988" y="1199"/>
                    <a:pt x="988" y="1199"/>
                    <a:pt x="989" y="1198"/>
                  </a:cubicBezTo>
                  <a:cubicBezTo>
                    <a:pt x="989" y="1196"/>
                    <a:pt x="990" y="1196"/>
                    <a:pt x="990" y="1195"/>
                  </a:cubicBezTo>
                  <a:cubicBezTo>
                    <a:pt x="990" y="1195"/>
                    <a:pt x="990" y="1195"/>
                    <a:pt x="990" y="1195"/>
                  </a:cubicBezTo>
                  <a:cubicBezTo>
                    <a:pt x="991" y="1195"/>
                    <a:pt x="991" y="1195"/>
                    <a:pt x="991" y="1195"/>
                  </a:cubicBezTo>
                  <a:cubicBezTo>
                    <a:pt x="991" y="1197"/>
                    <a:pt x="991" y="1197"/>
                    <a:pt x="991" y="1199"/>
                  </a:cubicBezTo>
                  <a:cubicBezTo>
                    <a:pt x="991" y="1201"/>
                    <a:pt x="991" y="1200"/>
                    <a:pt x="989" y="1206"/>
                  </a:cubicBezTo>
                  <a:cubicBezTo>
                    <a:pt x="989" y="1208"/>
                    <a:pt x="988" y="1211"/>
                    <a:pt x="987" y="1213"/>
                  </a:cubicBezTo>
                  <a:cubicBezTo>
                    <a:pt x="986" y="1213"/>
                    <a:pt x="986" y="1213"/>
                    <a:pt x="986" y="1213"/>
                  </a:cubicBezTo>
                  <a:cubicBezTo>
                    <a:pt x="986" y="1214"/>
                    <a:pt x="986" y="1214"/>
                    <a:pt x="986" y="1214"/>
                  </a:cubicBezTo>
                  <a:cubicBezTo>
                    <a:pt x="985" y="1213"/>
                    <a:pt x="985" y="1213"/>
                    <a:pt x="985" y="1213"/>
                  </a:cubicBezTo>
                  <a:cubicBezTo>
                    <a:pt x="985" y="1213"/>
                    <a:pt x="985" y="1213"/>
                    <a:pt x="984" y="1212"/>
                  </a:cubicBezTo>
                  <a:cubicBezTo>
                    <a:pt x="984" y="1212"/>
                    <a:pt x="984" y="1212"/>
                    <a:pt x="983" y="1212"/>
                  </a:cubicBezTo>
                  <a:cubicBezTo>
                    <a:pt x="982" y="1214"/>
                    <a:pt x="982" y="1214"/>
                    <a:pt x="982" y="1214"/>
                  </a:cubicBezTo>
                  <a:cubicBezTo>
                    <a:pt x="981" y="1214"/>
                    <a:pt x="981" y="1214"/>
                    <a:pt x="981" y="1214"/>
                  </a:cubicBezTo>
                  <a:cubicBezTo>
                    <a:pt x="981" y="1214"/>
                    <a:pt x="981" y="1214"/>
                    <a:pt x="981" y="1214"/>
                  </a:cubicBezTo>
                  <a:cubicBezTo>
                    <a:pt x="981" y="1213"/>
                    <a:pt x="981" y="1213"/>
                    <a:pt x="981" y="1213"/>
                  </a:cubicBezTo>
                  <a:cubicBezTo>
                    <a:pt x="981" y="1211"/>
                    <a:pt x="981" y="1210"/>
                    <a:pt x="981" y="1208"/>
                  </a:cubicBezTo>
                  <a:cubicBezTo>
                    <a:pt x="981" y="1208"/>
                    <a:pt x="981" y="1208"/>
                    <a:pt x="981" y="1208"/>
                  </a:cubicBezTo>
                  <a:cubicBezTo>
                    <a:pt x="981" y="1207"/>
                    <a:pt x="981" y="1206"/>
                    <a:pt x="981" y="1206"/>
                  </a:cubicBezTo>
                  <a:cubicBezTo>
                    <a:pt x="981" y="1205"/>
                    <a:pt x="981" y="1205"/>
                    <a:pt x="981" y="1205"/>
                  </a:cubicBezTo>
                  <a:cubicBezTo>
                    <a:pt x="980" y="1205"/>
                    <a:pt x="980" y="1205"/>
                    <a:pt x="980" y="1205"/>
                  </a:cubicBezTo>
                  <a:cubicBezTo>
                    <a:pt x="977" y="1209"/>
                    <a:pt x="981" y="1206"/>
                    <a:pt x="976" y="1210"/>
                  </a:cubicBezTo>
                  <a:cubicBezTo>
                    <a:pt x="975" y="1211"/>
                    <a:pt x="975" y="1211"/>
                    <a:pt x="975" y="1211"/>
                  </a:cubicBezTo>
                  <a:cubicBezTo>
                    <a:pt x="975" y="1211"/>
                    <a:pt x="975" y="1211"/>
                    <a:pt x="975" y="1211"/>
                  </a:cubicBezTo>
                  <a:cubicBezTo>
                    <a:pt x="975" y="1210"/>
                    <a:pt x="975" y="1210"/>
                    <a:pt x="975" y="1210"/>
                  </a:cubicBezTo>
                  <a:cubicBezTo>
                    <a:pt x="974" y="1210"/>
                    <a:pt x="974" y="1210"/>
                    <a:pt x="974" y="1210"/>
                  </a:cubicBezTo>
                  <a:cubicBezTo>
                    <a:pt x="974" y="1207"/>
                    <a:pt x="977" y="1203"/>
                    <a:pt x="978" y="1200"/>
                  </a:cubicBezTo>
                  <a:cubicBezTo>
                    <a:pt x="978" y="1200"/>
                    <a:pt x="978" y="1200"/>
                    <a:pt x="978" y="1200"/>
                  </a:cubicBezTo>
                  <a:cubicBezTo>
                    <a:pt x="978" y="1200"/>
                    <a:pt x="977" y="1197"/>
                    <a:pt x="976" y="1195"/>
                  </a:cubicBezTo>
                  <a:cubicBezTo>
                    <a:pt x="976" y="1194"/>
                    <a:pt x="976" y="1194"/>
                    <a:pt x="976" y="1194"/>
                  </a:cubicBezTo>
                  <a:cubicBezTo>
                    <a:pt x="974" y="1194"/>
                    <a:pt x="974" y="1194"/>
                    <a:pt x="974" y="1194"/>
                  </a:cubicBezTo>
                  <a:cubicBezTo>
                    <a:pt x="974" y="1194"/>
                    <a:pt x="974" y="1194"/>
                    <a:pt x="974" y="1194"/>
                  </a:cubicBezTo>
                  <a:cubicBezTo>
                    <a:pt x="974" y="1195"/>
                    <a:pt x="974" y="1195"/>
                    <a:pt x="974" y="1195"/>
                  </a:cubicBezTo>
                  <a:cubicBezTo>
                    <a:pt x="972" y="1199"/>
                    <a:pt x="972" y="1199"/>
                    <a:pt x="972" y="1199"/>
                  </a:cubicBezTo>
                  <a:cubicBezTo>
                    <a:pt x="972" y="1200"/>
                    <a:pt x="972" y="1200"/>
                    <a:pt x="971" y="1201"/>
                  </a:cubicBezTo>
                  <a:cubicBezTo>
                    <a:pt x="971" y="1201"/>
                    <a:pt x="971" y="1201"/>
                    <a:pt x="971" y="1201"/>
                  </a:cubicBezTo>
                  <a:cubicBezTo>
                    <a:pt x="970" y="1202"/>
                    <a:pt x="970" y="1202"/>
                    <a:pt x="970" y="1202"/>
                  </a:cubicBezTo>
                  <a:cubicBezTo>
                    <a:pt x="970" y="1200"/>
                    <a:pt x="971" y="1200"/>
                    <a:pt x="971" y="1199"/>
                  </a:cubicBezTo>
                  <a:cubicBezTo>
                    <a:pt x="971" y="1199"/>
                    <a:pt x="971" y="1199"/>
                    <a:pt x="971" y="1199"/>
                  </a:cubicBezTo>
                  <a:cubicBezTo>
                    <a:pt x="970" y="1200"/>
                    <a:pt x="970" y="1200"/>
                    <a:pt x="969" y="1201"/>
                  </a:cubicBezTo>
                  <a:cubicBezTo>
                    <a:pt x="968" y="1201"/>
                    <a:pt x="968" y="1201"/>
                    <a:pt x="968" y="1201"/>
                  </a:cubicBezTo>
                  <a:cubicBezTo>
                    <a:pt x="967" y="1201"/>
                    <a:pt x="967" y="1201"/>
                    <a:pt x="967" y="1201"/>
                  </a:cubicBezTo>
                  <a:cubicBezTo>
                    <a:pt x="967" y="1201"/>
                    <a:pt x="967" y="1201"/>
                    <a:pt x="967" y="1201"/>
                  </a:cubicBezTo>
                  <a:cubicBezTo>
                    <a:pt x="964" y="1205"/>
                    <a:pt x="964" y="1205"/>
                    <a:pt x="964" y="1205"/>
                  </a:cubicBezTo>
                  <a:cubicBezTo>
                    <a:pt x="964" y="1206"/>
                    <a:pt x="964" y="1206"/>
                    <a:pt x="964" y="1206"/>
                  </a:cubicBezTo>
                  <a:cubicBezTo>
                    <a:pt x="963" y="1208"/>
                    <a:pt x="962" y="1209"/>
                    <a:pt x="962" y="1209"/>
                  </a:cubicBezTo>
                  <a:cubicBezTo>
                    <a:pt x="961" y="1209"/>
                    <a:pt x="961" y="1209"/>
                    <a:pt x="961" y="1209"/>
                  </a:cubicBezTo>
                  <a:cubicBezTo>
                    <a:pt x="960" y="1209"/>
                    <a:pt x="960" y="1209"/>
                    <a:pt x="960" y="1209"/>
                  </a:cubicBezTo>
                  <a:cubicBezTo>
                    <a:pt x="959" y="1209"/>
                    <a:pt x="959" y="1209"/>
                    <a:pt x="959" y="1209"/>
                  </a:cubicBezTo>
                  <a:cubicBezTo>
                    <a:pt x="957" y="1210"/>
                    <a:pt x="958" y="1210"/>
                    <a:pt x="956" y="1210"/>
                  </a:cubicBezTo>
                  <a:cubicBezTo>
                    <a:pt x="956" y="1210"/>
                    <a:pt x="956" y="1210"/>
                    <a:pt x="956" y="1210"/>
                  </a:cubicBezTo>
                  <a:cubicBezTo>
                    <a:pt x="955" y="1210"/>
                    <a:pt x="955" y="1210"/>
                    <a:pt x="954" y="1209"/>
                  </a:cubicBezTo>
                  <a:cubicBezTo>
                    <a:pt x="954" y="1208"/>
                    <a:pt x="954" y="1208"/>
                    <a:pt x="954" y="1208"/>
                  </a:cubicBezTo>
                  <a:cubicBezTo>
                    <a:pt x="954" y="1208"/>
                    <a:pt x="954" y="1208"/>
                    <a:pt x="954" y="1208"/>
                  </a:cubicBezTo>
                  <a:cubicBezTo>
                    <a:pt x="955" y="1207"/>
                    <a:pt x="955" y="1207"/>
                    <a:pt x="955" y="1207"/>
                  </a:cubicBezTo>
                  <a:cubicBezTo>
                    <a:pt x="956" y="1207"/>
                    <a:pt x="956" y="1207"/>
                    <a:pt x="956" y="1207"/>
                  </a:cubicBezTo>
                  <a:cubicBezTo>
                    <a:pt x="959" y="1205"/>
                    <a:pt x="956" y="1207"/>
                    <a:pt x="960" y="1205"/>
                  </a:cubicBezTo>
                  <a:cubicBezTo>
                    <a:pt x="961" y="1204"/>
                    <a:pt x="960" y="1205"/>
                    <a:pt x="963" y="1200"/>
                  </a:cubicBezTo>
                  <a:cubicBezTo>
                    <a:pt x="966" y="1199"/>
                    <a:pt x="965" y="1199"/>
                    <a:pt x="967" y="1198"/>
                  </a:cubicBezTo>
                  <a:cubicBezTo>
                    <a:pt x="967" y="1197"/>
                    <a:pt x="967" y="1197"/>
                    <a:pt x="967" y="1197"/>
                  </a:cubicBezTo>
                  <a:cubicBezTo>
                    <a:pt x="968" y="1197"/>
                    <a:pt x="968" y="1197"/>
                    <a:pt x="968" y="1197"/>
                  </a:cubicBezTo>
                  <a:cubicBezTo>
                    <a:pt x="966" y="1197"/>
                    <a:pt x="966" y="1197"/>
                    <a:pt x="966" y="1198"/>
                  </a:cubicBezTo>
                  <a:cubicBezTo>
                    <a:pt x="965" y="1197"/>
                    <a:pt x="965" y="1197"/>
                    <a:pt x="965" y="1197"/>
                  </a:cubicBezTo>
                  <a:cubicBezTo>
                    <a:pt x="964" y="1197"/>
                    <a:pt x="964" y="1197"/>
                    <a:pt x="964" y="1197"/>
                  </a:cubicBezTo>
                  <a:cubicBezTo>
                    <a:pt x="963" y="1197"/>
                    <a:pt x="963" y="1197"/>
                    <a:pt x="961" y="1197"/>
                  </a:cubicBezTo>
                  <a:cubicBezTo>
                    <a:pt x="961" y="1197"/>
                    <a:pt x="961" y="1197"/>
                    <a:pt x="961" y="1197"/>
                  </a:cubicBezTo>
                  <a:cubicBezTo>
                    <a:pt x="960" y="1199"/>
                    <a:pt x="960" y="1199"/>
                    <a:pt x="960" y="1199"/>
                  </a:cubicBezTo>
                  <a:cubicBezTo>
                    <a:pt x="960" y="1200"/>
                    <a:pt x="960" y="1200"/>
                    <a:pt x="960" y="1200"/>
                  </a:cubicBezTo>
                  <a:cubicBezTo>
                    <a:pt x="960" y="1200"/>
                    <a:pt x="960" y="1200"/>
                    <a:pt x="959" y="1200"/>
                  </a:cubicBezTo>
                  <a:cubicBezTo>
                    <a:pt x="956" y="1200"/>
                    <a:pt x="956" y="1200"/>
                    <a:pt x="956" y="1200"/>
                  </a:cubicBezTo>
                  <a:cubicBezTo>
                    <a:pt x="956" y="1199"/>
                    <a:pt x="956" y="1199"/>
                    <a:pt x="955" y="1199"/>
                  </a:cubicBezTo>
                  <a:cubicBezTo>
                    <a:pt x="953" y="1200"/>
                    <a:pt x="953" y="1200"/>
                    <a:pt x="953" y="1200"/>
                  </a:cubicBezTo>
                  <a:cubicBezTo>
                    <a:pt x="952" y="1199"/>
                    <a:pt x="952" y="1199"/>
                    <a:pt x="952" y="1199"/>
                  </a:cubicBezTo>
                  <a:cubicBezTo>
                    <a:pt x="953" y="1199"/>
                    <a:pt x="954" y="1198"/>
                    <a:pt x="955" y="1198"/>
                  </a:cubicBezTo>
                  <a:cubicBezTo>
                    <a:pt x="956" y="1195"/>
                    <a:pt x="956" y="1195"/>
                    <a:pt x="956" y="1195"/>
                  </a:cubicBezTo>
                  <a:cubicBezTo>
                    <a:pt x="956" y="1194"/>
                    <a:pt x="956" y="1194"/>
                    <a:pt x="956" y="1194"/>
                  </a:cubicBezTo>
                  <a:cubicBezTo>
                    <a:pt x="955" y="1195"/>
                    <a:pt x="955" y="1195"/>
                    <a:pt x="954" y="1195"/>
                  </a:cubicBezTo>
                  <a:cubicBezTo>
                    <a:pt x="953" y="1195"/>
                    <a:pt x="953" y="1195"/>
                    <a:pt x="953" y="1195"/>
                  </a:cubicBezTo>
                  <a:cubicBezTo>
                    <a:pt x="953" y="1195"/>
                    <a:pt x="953" y="1195"/>
                    <a:pt x="953" y="1195"/>
                  </a:cubicBezTo>
                  <a:cubicBezTo>
                    <a:pt x="952" y="1195"/>
                    <a:pt x="952" y="1195"/>
                    <a:pt x="952" y="1195"/>
                  </a:cubicBezTo>
                  <a:cubicBezTo>
                    <a:pt x="951" y="1197"/>
                    <a:pt x="951" y="1197"/>
                    <a:pt x="951" y="1197"/>
                  </a:cubicBezTo>
                  <a:cubicBezTo>
                    <a:pt x="951" y="1197"/>
                    <a:pt x="951" y="1197"/>
                    <a:pt x="951" y="1197"/>
                  </a:cubicBezTo>
                  <a:cubicBezTo>
                    <a:pt x="950" y="1197"/>
                    <a:pt x="950" y="1197"/>
                    <a:pt x="950" y="1197"/>
                  </a:cubicBezTo>
                  <a:cubicBezTo>
                    <a:pt x="949" y="1198"/>
                    <a:pt x="949" y="1198"/>
                    <a:pt x="946" y="1198"/>
                  </a:cubicBezTo>
                  <a:cubicBezTo>
                    <a:pt x="945" y="1198"/>
                    <a:pt x="945" y="1198"/>
                    <a:pt x="945" y="1198"/>
                  </a:cubicBezTo>
                  <a:cubicBezTo>
                    <a:pt x="941" y="1198"/>
                    <a:pt x="939" y="1197"/>
                    <a:pt x="935" y="1197"/>
                  </a:cubicBezTo>
                  <a:cubicBezTo>
                    <a:pt x="933" y="1197"/>
                    <a:pt x="933" y="1197"/>
                    <a:pt x="933" y="1197"/>
                  </a:cubicBezTo>
                  <a:cubicBezTo>
                    <a:pt x="932" y="1197"/>
                    <a:pt x="932" y="1197"/>
                    <a:pt x="932" y="1197"/>
                  </a:cubicBezTo>
                  <a:cubicBezTo>
                    <a:pt x="931" y="1197"/>
                    <a:pt x="929" y="1197"/>
                    <a:pt x="928" y="1197"/>
                  </a:cubicBezTo>
                  <a:cubicBezTo>
                    <a:pt x="928" y="1196"/>
                    <a:pt x="928" y="1196"/>
                    <a:pt x="928" y="1196"/>
                  </a:cubicBezTo>
                  <a:cubicBezTo>
                    <a:pt x="928" y="1196"/>
                    <a:pt x="928" y="1196"/>
                    <a:pt x="928" y="1196"/>
                  </a:cubicBezTo>
                  <a:cubicBezTo>
                    <a:pt x="926" y="1197"/>
                    <a:pt x="925" y="1198"/>
                    <a:pt x="919" y="1198"/>
                  </a:cubicBezTo>
                  <a:cubicBezTo>
                    <a:pt x="918" y="1198"/>
                    <a:pt x="918" y="1198"/>
                    <a:pt x="918" y="1198"/>
                  </a:cubicBezTo>
                  <a:cubicBezTo>
                    <a:pt x="917" y="1197"/>
                    <a:pt x="917" y="1197"/>
                    <a:pt x="917" y="1197"/>
                  </a:cubicBezTo>
                  <a:cubicBezTo>
                    <a:pt x="917" y="1196"/>
                    <a:pt x="916" y="1195"/>
                    <a:pt x="916" y="1193"/>
                  </a:cubicBezTo>
                  <a:cubicBezTo>
                    <a:pt x="916" y="1192"/>
                    <a:pt x="916" y="1192"/>
                    <a:pt x="916" y="1192"/>
                  </a:cubicBezTo>
                  <a:cubicBezTo>
                    <a:pt x="917" y="1191"/>
                    <a:pt x="917" y="1191"/>
                    <a:pt x="917" y="1191"/>
                  </a:cubicBezTo>
                  <a:cubicBezTo>
                    <a:pt x="920" y="1189"/>
                    <a:pt x="922" y="1188"/>
                    <a:pt x="925" y="1184"/>
                  </a:cubicBezTo>
                  <a:cubicBezTo>
                    <a:pt x="926" y="1184"/>
                    <a:pt x="926" y="1184"/>
                    <a:pt x="928" y="1183"/>
                  </a:cubicBezTo>
                  <a:cubicBezTo>
                    <a:pt x="928" y="1182"/>
                    <a:pt x="928" y="1182"/>
                    <a:pt x="928" y="1182"/>
                  </a:cubicBezTo>
                  <a:cubicBezTo>
                    <a:pt x="926" y="1183"/>
                    <a:pt x="926" y="1183"/>
                    <a:pt x="926" y="1183"/>
                  </a:cubicBezTo>
                  <a:cubicBezTo>
                    <a:pt x="923" y="1182"/>
                    <a:pt x="924" y="1182"/>
                    <a:pt x="918" y="1182"/>
                  </a:cubicBezTo>
                  <a:cubicBezTo>
                    <a:pt x="918" y="1182"/>
                    <a:pt x="918" y="1182"/>
                    <a:pt x="918" y="1182"/>
                  </a:cubicBezTo>
                  <a:cubicBezTo>
                    <a:pt x="919" y="1181"/>
                    <a:pt x="919" y="1181"/>
                    <a:pt x="922" y="1179"/>
                  </a:cubicBezTo>
                  <a:cubicBezTo>
                    <a:pt x="922" y="1179"/>
                    <a:pt x="922" y="1179"/>
                    <a:pt x="922" y="1179"/>
                  </a:cubicBezTo>
                  <a:cubicBezTo>
                    <a:pt x="922" y="1180"/>
                    <a:pt x="922" y="1180"/>
                    <a:pt x="922" y="1180"/>
                  </a:cubicBezTo>
                  <a:cubicBezTo>
                    <a:pt x="921" y="1180"/>
                    <a:pt x="921" y="1180"/>
                    <a:pt x="921" y="1180"/>
                  </a:cubicBezTo>
                  <a:cubicBezTo>
                    <a:pt x="922" y="1181"/>
                    <a:pt x="922" y="1181"/>
                    <a:pt x="922" y="1181"/>
                  </a:cubicBezTo>
                  <a:cubicBezTo>
                    <a:pt x="922" y="1181"/>
                    <a:pt x="922" y="1181"/>
                    <a:pt x="922" y="1181"/>
                  </a:cubicBezTo>
                  <a:cubicBezTo>
                    <a:pt x="923" y="1181"/>
                    <a:pt x="923" y="1181"/>
                    <a:pt x="923" y="1181"/>
                  </a:cubicBezTo>
                  <a:cubicBezTo>
                    <a:pt x="924" y="1181"/>
                    <a:pt x="924" y="1181"/>
                    <a:pt x="924" y="1181"/>
                  </a:cubicBezTo>
                  <a:cubicBezTo>
                    <a:pt x="925" y="1176"/>
                    <a:pt x="924" y="1179"/>
                    <a:pt x="926" y="1174"/>
                  </a:cubicBezTo>
                  <a:cubicBezTo>
                    <a:pt x="927" y="1173"/>
                    <a:pt x="927" y="1173"/>
                    <a:pt x="927" y="1173"/>
                  </a:cubicBezTo>
                  <a:cubicBezTo>
                    <a:pt x="927" y="1173"/>
                    <a:pt x="927" y="1173"/>
                    <a:pt x="927" y="1173"/>
                  </a:cubicBezTo>
                  <a:cubicBezTo>
                    <a:pt x="928" y="1173"/>
                    <a:pt x="928" y="1173"/>
                    <a:pt x="928" y="1173"/>
                  </a:cubicBezTo>
                  <a:cubicBezTo>
                    <a:pt x="929" y="1173"/>
                    <a:pt x="929" y="1173"/>
                    <a:pt x="929" y="1173"/>
                  </a:cubicBezTo>
                  <a:cubicBezTo>
                    <a:pt x="931" y="1175"/>
                    <a:pt x="931" y="1175"/>
                    <a:pt x="931" y="1175"/>
                  </a:cubicBezTo>
                  <a:cubicBezTo>
                    <a:pt x="931" y="1175"/>
                    <a:pt x="931" y="1175"/>
                    <a:pt x="931" y="1175"/>
                  </a:cubicBezTo>
                  <a:cubicBezTo>
                    <a:pt x="932" y="1175"/>
                    <a:pt x="932" y="1175"/>
                    <a:pt x="932" y="1175"/>
                  </a:cubicBezTo>
                  <a:cubicBezTo>
                    <a:pt x="931" y="1174"/>
                    <a:pt x="931" y="1174"/>
                    <a:pt x="931" y="1174"/>
                  </a:cubicBezTo>
                  <a:cubicBezTo>
                    <a:pt x="931" y="1174"/>
                    <a:pt x="931" y="1174"/>
                    <a:pt x="931" y="1174"/>
                  </a:cubicBezTo>
                  <a:cubicBezTo>
                    <a:pt x="930" y="1173"/>
                    <a:pt x="930" y="1173"/>
                    <a:pt x="930" y="1173"/>
                  </a:cubicBezTo>
                  <a:cubicBezTo>
                    <a:pt x="931" y="1171"/>
                    <a:pt x="931" y="1171"/>
                    <a:pt x="931" y="1171"/>
                  </a:cubicBezTo>
                  <a:cubicBezTo>
                    <a:pt x="932" y="1171"/>
                    <a:pt x="932" y="1171"/>
                    <a:pt x="932" y="1171"/>
                  </a:cubicBezTo>
                  <a:cubicBezTo>
                    <a:pt x="932" y="1170"/>
                    <a:pt x="932" y="1170"/>
                    <a:pt x="932" y="1170"/>
                  </a:cubicBezTo>
                  <a:cubicBezTo>
                    <a:pt x="930" y="1170"/>
                    <a:pt x="930" y="1170"/>
                    <a:pt x="930" y="1170"/>
                  </a:cubicBezTo>
                  <a:cubicBezTo>
                    <a:pt x="929" y="1170"/>
                    <a:pt x="929" y="1170"/>
                    <a:pt x="929" y="1170"/>
                  </a:cubicBezTo>
                  <a:cubicBezTo>
                    <a:pt x="929" y="1169"/>
                    <a:pt x="929" y="1169"/>
                    <a:pt x="929" y="1169"/>
                  </a:cubicBezTo>
                  <a:cubicBezTo>
                    <a:pt x="929" y="1168"/>
                    <a:pt x="929" y="1168"/>
                    <a:pt x="929" y="1168"/>
                  </a:cubicBezTo>
                  <a:cubicBezTo>
                    <a:pt x="929" y="1167"/>
                    <a:pt x="929" y="1167"/>
                    <a:pt x="930" y="1166"/>
                  </a:cubicBezTo>
                  <a:cubicBezTo>
                    <a:pt x="931" y="1165"/>
                    <a:pt x="931" y="1165"/>
                    <a:pt x="931" y="1165"/>
                  </a:cubicBezTo>
                  <a:cubicBezTo>
                    <a:pt x="932" y="1165"/>
                    <a:pt x="932" y="1165"/>
                    <a:pt x="932" y="1165"/>
                  </a:cubicBezTo>
                  <a:cubicBezTo>
                    <a:pt x="933" y="1166"/>
                    <a:pt x="933" y="1166"/>
                    <a:pt x="933" y="1166"/>
                  </a:cubicBezTo>
                  <a:cubicBezTo>
                    <a:pt x="934" y="1166"/>
                    <a:pt x="934" y="1166"/>
                    <a:pt x="934" y="1166"/>
                  </a:cubicBezTo>
                  <a:cubicBezTo>
                    <a:pt x="934" y="1166"/>
                    <a:pt x="934" y="1166"/>
                    <a:pt x="934" y="1166"/>
                  </a:cubicBezTo>
                  <a:cubicBezTo>
                    <a:pt x="933" y="1164"/>
                    <a:pt x="933" y="1164"/>
                    <a:pt x="933" y="1164"/>
                  </a:cubicBezTo>
                  <a:cubicBezTo>
                    <a:pt x="932" y="1163"/>
                    <a:pt x="932" y="1163"/>
                    <a:pt x="932" y="1163"/>
                  </a:cubicBezTo>
                  <a:cubicBezTo>
                    <a:pt x="932" y="1162"/>
                    <a:pt x="932" y="1162"/>
                    <a:pt x="932" y="1162"/>
                  </a:cubicBezTo>
                  <a:cubicBezTo>
                    <a:pt x="933" y="1160"/>
                    <a:pt x="938" y="1148"/>
                    <a:pt x="939" y="1146"/>
                  </a:cubicBezTo>
                  <a:cubicBezTo>
                    <a:pt x="940" y="1146"/>
                    <a:pt x="940" y="1146"/>
                    <a:pt x="941" y="1146"/>
                  </a:cubicBezTo>
                  <a:cubicBezTo>
                    <a:pt x="940" y="1146"/>
                    <a:pt x="940" y="1146"/>
                    <a:pt x="940" y="1146"/>
                  </a:cubicBezTo>
                  <a:cubicBezTo>
                    <a:pt x="939" y="1145"/>
                    <a:pt x="939" y="1145"/>
                    <a:pt x="939" y="1145"/>
                  </a:cubicBezTo>
                  <a:cubicBezTo>
                    <a:pt x="939" y="1145"/>
                    <a:pt x="939" y="1145"/>
                    <a:pt x="939" y="1145"/>
                  </a:cubicBezTo>
                  <a:cubicBezTo>
                    <a:pt x="940" y="1144"/>
                    <a:pt x="940" y="1144"/>
                    <a:pt x="940" y="1144"/>
                  </a:cubicBezTo>
                  <a:cubicBezTo>
                    <a:pt x="940" y="1144"/>
                    <a:pt x="941" y="1144"/>
                    <a:pt x="941" y="1143"/>
                  </a:cubicBezTo>
                  <a:cubicBezTo>
                    <a:pt x="942" y="1142"/>
                    <a:pt x="942" y="1142"/>
                    <a:pt x="942" y="1142"/>
                  </a:cubicBezTo>
                  <a:cubicBezTo>
                    <a:pt x="943" y="1141"/>
                    <a:pt x="943" y="1141"/>
                    <a:pt x="943" y="1141"/>
                  </a:cubicBezTo>
                  <a:cubicBezTo>
                    <a:pt x="943" y="1140"/>
                    <a:pt x="943" y="1140"/>
                    <a:pt x="943" y="1140"/>
                  </a:cubicBezTo>
                  <a:cubicBezTo>
                    <a:pt x="942" y="1140"/>
                    <a:pt x="942" y="1140"/>
                    <a:pt x="942" y="1140"/>
                  </a:cubicBezTo>
                  <a:cubicBezTo>
                    <a:pt x="942" y="1139"/>
                    <a:pt x="942" y="1139"/>
                    <a:pt x="942" y="1139"/>
                  </a:cubicBezTo>
                  <a:cubicBezTo>
                    <a:pt x="943" y="1139"/>
                    <a:pt x="943" y="1139"/>
                    <a:pt x="943" y="1139"/>
                  </a:cubicBezTo>
                  <a:cubicBezTo>
                    <a:pt x="943" y="1138"/>
                    <a:pt x="945" y="1137"/>
                    <a:pt x="945" y="1137"/>
                  </a:cubicBezTo>
                  <a:cubicBezTo>
                    <a:pt x="945" y="1135"/>
                    <a:pt x="945" y="1135"/>
                    <a:pt x="945" y="1135"/>
                  </a:cubicBezTo>
                  <a:cubicBezTo>
                    <a:pt x="946" y="1134"/>
                    <a:pt x="946" y="1134"/>
                    <a:pt x="946" y="1134"/>
                  </a:cubicBezTo>
                  <a:cubicBezTo>
                    <a:pt x="948" y="1132"/>
                    <a:pt x="951" y="1131"/>
                    <a:pt x="954" y="1129"/>
                  </a:cubicBezTo>
                  <a:cubicBezTo>
                    <a:pt x="955" y="1129"/>
                    <a:pt x="955" y="1129"/>
                    <a:pt x="955" y="1129"/>
                  </a:cubicBezTo>
                  <a:cubicBezTo>
                    <a:pt x="955" y="1130"/>
                    <a:pt x="955" y="1130"/>
                    <a:pt x="955" y="1130"/>
                  </a:cubicBezTo>
                  <a:cubicBezTo>
                    <a:pt x="957" y="1131"/>
                    <a:pt x="957" y="1131"/>
                    <a:pt x="957" y="1131"/>
                  </a:cubicBezTo>
                  <a:cubicBezTo>
                    <a:pt x="958" y="1130"/>
                    <a:pt x="958" y="1130"/>
                    <a:pt x="958" y="1130"/>
                  </a:cubicBezTo>
                  <a:cubicBezTo>
                    <a:pt x="957" y="1129"/>
                    <a:pt x="957" y="1129"/>
                    <a:pt x="957" y="1129"/>
                  </a:cubicBezTo>
                  <a:cubicBezTo>
                    <a:pt x="958" y="1129"/>
                    <a:pt x="958" y="1129"/>
                    <a:pt x="958" y="1129"/>
                  </a:cubicBezTo>
                  <a:cubicBezTo>
                    <a:pt x="959" y="1129"/>
                    <a:pt x="959" y="1129"/>
                    <a:pt x="959" y="1129"/>
                  </a:cubicBezTo>
                  <a:cubicBezTo>
                    <a:pt x="960" y="1129"/>
                    <a:pt x="960" y="1129"/>
                    <a:pt x="960" y="1129"/>
                  </a:cubicBezTo>
                  <a:cubicBezTo>
                    <a:pt x="960" y="1129"/>
                    <a:pt x="960" y="1129"/>
                    <a:pt x="960" y="1129"/>
                  </a:cubicBezTo>
                  <a:cubicBezTo>
                    <a:pt x="960" y="1130"/>
                    <a:pt x="960" y="1130"/>
                    <a:pt x="960" y="1130"/>
                  </a:cubicBezTo>
                  <a:close/>
                  <a:moveTo>
                    <a:pt x="155" y="1146"/>
                  </a:moveTo>
                  <a:cubicBezTo>
                    <a:pt x="166" y="1150"/>
                    <a:pt x="162" y="1147"/>
                    <a:pt x="173" y="1151"/>
                  </a:cubicBezTo>
                  <a:cubicBezTo>
                    <a:pt x="174" y="1152"/>
                    <a:pt x="174" y="1152"/>
                    <a:pt x="174" y="1152"/>
                  </a:cubicBezTo>
                  <a:cubicBezTo>
                    <a:pt x="174" y="1152"/>
                    <a:pt x="180" y="1163"/>
                    <a:pt x="180" y="1163"/>
                  </a:cubicBezTo>
                  <a:cubicBezTo>
                    <a:pt x="180" y="1163"/>
                    <a:pt x="180" y="1163"/>
                    <a:pt x="180" y="1163"/>
                  </a:cubicBezTo>
                  <a:cubicBezTo>
                    <a:pt x="180" y="1163"/>
                    <a:pt x="180" y="1163"/>
                    <a:pt x="180" y="1163"/>
                  </a:cubicBezTo>
                  <a:cubicBezTo>
                    <a:pt x="181" y="1165"/>
                    <a:pt x="181" y="1165"/>
                    <a:pt x="181" y="1165"/>
                  </a:cubicBezTo>
                  <a:cubicBezTo>
                    <a:pt x="186" y="1169"/>
                    <a:pt x="185" y="1167"/>
                    <a:pt x="191" y="1170"/>
                  </a:cubicBezTo>
                  <a:cubicBezTo>
                    <a:pt x="194" y="1176"/>
                    <a:pt x="195" y="1178"/>
                    <a:pt x="196" y="1181"/>
                  </a:cubicBezTo>
                  <a:cubicBezTo>
                    <a:pt x="196" y="1181"/>
                    <a:pt x="196" y="1181"/>
                    <a:pt x="196" y="1181"/>
                  </a:cubicBezTo>
                  <a:cubicBezTo>
                    <a:pt x="197" y="1180"/>
                    <a:pt x="197" y="1180"/>
                    <a:pt x="197" y="1180"/>
                  </a:cubicBezTo>
                  <a:cubicBezTo>
                    <a:pt x="197" y="1180"/>
                    <a:pt x="197" y="1180"/>
                    <a:pt x="197" y="1180"/>
                  </a:cubicBezTo>
                  <a:cubicBezTo>
                    <a:pt x="197" y="1179"/>
                    <a:pt x="197" y="1179"/>
                    <a:pt x="197" y="1179"/>
                  </a:cubicBezTo>
                  <a:cubicBezTo>
                    <a:pt x="197" y="1180"/>
                    <a:pt x="197" y="1180"/>
                    <a:pt x="197" y="1180"/>
                  </a:cubicBezTo>
                  <a:cubicBezTo>
                    <a:pt x="198" y="1181"/>
                    <a:pt x="198" y="1182"/>
                    <a:pt x="199" y="1184"/>
                  </a:cubicBezTo>
                  <a:cubicBezTo>
                    <a:pt x="198" y="1184"/>
                    <a:pt x="198" y="1184"/>
                    <a:pt x="198" y="1184"/>
                  </a:cubicBezTo>
                  <a:cubicBezTo>
                    <a:pt x="198" y="1184"/>
                    <a:pt x="198" y="1184"/>
                    <a:pt x="198" y="1184"/>
                  </a:cubicBezTo>
                  <a:cubicBezTo>
                    <a:pt x="197" y="1184"/>
                    <a:pt x="197" y="1184"/>
                    <a:pt x="197" y="1184"/>
                  </a:cubicBezTo>
                  <a:cubicBezTo>
                    <a:pt x="196" y="1184"/>
                    <a:pt x="196" y="1184"/>
                    <a:pt x="196" y="1185"/>
                  </a:cubicBezTo>
                  <a:cubicBezTo>
                    <a:pt x="195" y="1186"/>
                    <a:pt x="195" y="1186"/>
                    <a:pt x="195" y="1186"/>
                  </a:cubicBezTo>
                  <a:cubicBezTo>
                    <a:pt x="195" y="1186"/>
                    <a:pt x="195" y="1186"/>
                    <a:pt x="195" y="1186"/>
                  </a:cubicBezTo>
                  <a:cubicBezTo>
                    <a:pt x="190" y="1184"/>
                    <a:pt x="182" y="1181"/>
                    <a:pt x="178" y="1178"/>
                  </a:cubicBezTo>
                  <a:cubicBezTo>
                    <a:pt x="178" y="1178"/>
                    <a:pt x="178" y="1178"/>
                    <a:pt x="178" y="1178"/>
                  </a:cubicBezTo>
                  <a:cubicBezTo>
                    <a:pt x="178" y="1177"/>
                    <a:pt x="178" y="1177"/>
                    <a:pt x="178" y="1177"/>
                  </a:cubicBezTo>
                  <a:cubicBezTo>
                    <a:pt x="180" y="1175"/>
                    <a:pt x="180" y="1175"/>
                    <a:pt x="181" y="1174"/>
                  </a:cubicBezTo>
                  <a:cubicBezTo>
                    <a:pt x="181" y="1173"/>
                    <a:pt x="181" y="1173"/>
                    <a:pt x="182" y="1172"/>
                  </a:cubicBezTo>
                  <a:cubicBezTo>
                    <a:pt x="181" y="1171"/>
                    <a:pt x="181" y="1171"/>
                    <a:pt x="181" y="1171"/>
                  </a:cubicBezTo>
                  <a:cubicBezTo>
                    <a:pt x="181" y="1171"/>
                    <a:pt x="181" y="1171"/>
                    <a:pt x="181" y="1171"/>
                  </a:cubicBezTo>
                  <a:cubicBezTo>
                    <a:pt x="181" y="1172"/>
                    <a:pt x="181" y="1173"/>
                    <a:pt x="180" y="1174"/>
                  </a:cubicBezTo>
                  <a:cubicBezTo>
                    <a:pt x="177" y="1175"/>
                    <a:pt x="178" y="1174"/>
                    <a:pt x="175" y="1174"/>
                  </a:cubicBezTo>
                  <a:cubicBezTo>
                    <a:pt x="174" y="1175"/>
                    <a:pt x="174" y="1175"/>
                    <a:pt x="174" y="1175"/>
                  </a:cubicBezTo>
                  <a:cubicBezTo>
                    <a:pt x="174" y="1175"/>
                    <a:pt x="174" y="1175"/>
                    <a:pt x="174" y="1175"/>
                  </a:cubicBezTo>
                  <a:cubicBezTo>
                    <a:pt x="173" y="1175"/>
                    <a:pt x="173" y="1175"/>
                    <a:pt x="173" y="1175"/>
                  </a:cubicBezTo>
                  <a:cubicBezTo>
                    <a:pt x="172" y="1174"/>
                    <a:pt x="172" y="1174"/>
                    <a:pt x="172" y="1174"/>
                  </a:cubicBezTo>
                  <a:cubicBezTo>
                    <a:pt x="170" y="1173"/>
                    <a:pt x="170" y="1173"/>
                    <a:pt x="170" y="1173"/>
                  </a:cubicBezTo>
                  <a:cubicBezTo>
                    <a:pt x="170" y="1172"/>
                    <a:pt x="170" y="1172"/>
                    <a:pt x="170" y="1172"/>
                  </a:cubicBezTo>
                  <a:cubicBezTo>
                    <a:pt x="171" y="1172"/>
                    <a:pt x="171" y="1172"/>
                    <a:pt x="171" y="1172"/>
                  </a:cubicBezTo>
                  <a:cubicBezTo>
                    <a:pt x="172" y="1171"/>
                    <a:pt x="172" y="1171"/>
                    <a:pt x="172" y="1171"/>
                  </a:cubicBezTo>
                  <a:cubicBezTo>
                    <a:pt x="172" y="1171"/>
                    <a:pt x="172" y="1171"/>
                    <a:pt x="172" y="1171"/>
                  </a:cubicBezTo>
                  <a:cubicBezTo>
                    <a:pt x="172" y="1171"/>
                    <a:pt x="172" y="1171"/>
                    <a:pt x="172" y="1171"/>
                  </a:cubicBezTo>
                  <a:cubicBezTo>
                    <a:pt x="171" y="1171"/>
                    <a:pt x="171" y="1171"/>
                    <a:pt x="171" y="1171"/>
                  </a:cubicBezTo>
                  <a:cubicBezTo>
                    <a:pt x="170" y="1170"/>
                    <a:pt x="170" y="1170"/>
                    <a:pt x="170" y="1170"/>
                  </a:cubicBezTo>
                  <a:cubicBezTo>
                    <a:pt x="170" y="1170"/>
                    <a:pt x="170" y="1170"/>
                    <a:pt x="170" y="1170"/>
                  </a:cubicBezTo>
                  <a:cubicBezTo>
                    <a:pt x="169" y="1170"/>
                    <a:pt x="169" y="1170"/>
                    <a:pt x="169" y="1170"/>
                  </a:cubicBezTo>
                  <a:cubicBezTo>
                    <a:pt x="169" y="1170"/>
                    <a:pt x="169" y="1170"/>
                    <a:pt x="169" y="1170"/>
                  </a:cubicBezTo>
                  <a:cubicBezTo>
                    <a:pt x="168" y="1169"/>
                    <a:pt x="168" y="1169"/>
                    <a:pt x="168" y="1169"/>
                  </a:cubicBezTo>
                  <a:cubicBezTo>
                    <a:pt x="168" y="1169"/>
                    <a:pt x="169" y="1168"/>
                    <a:pt x="169" y="1167"/>
                  </a:cubicBezTo>
                  <a:cubicBezTo>
                    <a:pt x="168" y="1168"/>
                    <a:pt x="168" y="1168"/>
                    <a:pt x="168" y="1168"/>
                  </a:cubicBezTo>
                  <a:cubicBezTo>
                    <a:pt x="168" y="1168"/>
                    <a:pt x="168" y="1168"/>
                    <a:pt x="168" y="1168"/>
                  </a:cubicBezTo>
                  <a:cubicBezTo>
                    <a:pt x="167" y="1167"/>
                    <a:pt x="167" y="1167"/>
                    <a:pt x="167" y="1167"/>
                  </a:cubicBezTo>
                  <a:cubicBezTo>
                    <a:pt x="167" y="1167"/>
                    <a:pt x="167" y="1167"/>
                    <a:pt x="167" y="1167"/>
                  </a:cubicBezTo>
                  <a:cubicBezTo>
                    <a:pt x="166" y="1167"/>
                    <a:pt x="166" y="1167"/>
                    <a:pt x="166" y="1167"/>
                  </a:cubicBezTo>
                  <a:cubicBezTo>
                    <a:pt x="165" y="1167"/>
                    <a:pt x="165" y="1167"/>
                    <a:pt x="165" y="1167"/>
                  </a:cubicBezTo>
                  <a:cubicBezTo>
                    <a:pt x="165" y="1167"/>
                    <a:pt x="165" y="1167"/>
                    <a:pt x="165" y="1167"/>
                  </a:cubicBezTo>
                  <a:cubicBezTo>
                    <a:pt x="165" y="1168"/>
                    <a:pt x="165" y="1168"/>
                    <a:pt x="165" y="1168"/>
                  </a:cubicBezTo>
                  <a:cubicBezTo>
                    <a:pt x="165" y="1168"/>
                    <a:pt x="165" y="1168"/>
                    <a:pt x="165" y="1168"/>
                  </a:cubicBezTo>
                  <a:cubicBezTo>
                    <a:pt x="163" y="1167"/>
                    <a:pt x="163" y="1167"/>
                    <a:pt x="163" y="1167"/>
                  </a:cubicBezTo>
                  <a:cubicBezTo>
                    <a:pt x="163" y="1167"/>
                    <a:pt x="163" y="1167"/>
                    <a:pt x="163" y="1167"/>
                  </a:cubicBezTo>
                  <a:cubicBezTo>
                    <a:pt x="163" y="1167"/>
                    <a:pt x="163" y="1167"/>
                    <a:pt x="163" y="1167"/>
                  </a:cubicBezTo>
                  <a:cubicBezTo>
                    <a:pt x="162" y="1167"/>
                    <a:pt x="162" y="1167"/>
                    <a:pt x="162" y="1167"/>
                  </a:cubicBezTo>
                  <a:cubicBezTo>
                    <a:pt x="162" y="1167"/>
                    <a:pt x="162" y="1167"/>
                    <a:pt x="162" y="1167"/>
                  </a:cubicBezTo>
                  <a:cubicBezTo>
                    <a:pt x="162" y="1166"/>
                    <a:pt x="162" y="1165"/>
                    <a:pt x="162" y="1164"/>
                  </a:cubicBezTo>
                  <a:cubicBezTo>
                    <a:pt x="162" y="1164"/>
                    <a:pt x="162" y="1164"/>
                    <a:pt x="162" y="1164"/>
                  </a:cubicBezTo>
                  <a:cubicBezTo>
                    <a:pt x="164" y="1163"/>
                    <a:pt x="164" y="1163"/>
                    <a:pt x="166" y="1163"/>
                  </a:cubicBezTo>
                  <a:cubicBezTo>
                    <a:pt x="167" y="1163"/>
                    <a:pt x="167" y="1163"/>
                    <a:pt x="167" y="1163"/>
                  </a:cubicBezTo>
                  <a:cubicBezTo>
                    <a:pt x="164" y="1163"/>
                    <a:pt x="164" y="1163"/>
                    <a:pt x="164" y="1163"/>
                  </a:cubicBezTo>
                  <a:cubicBezTo>
                    <a:pt x="164" y="1163"/>
                    <a:pt x="164" y="1163"/>
                    <a:pt x="164" y="1163"/>
                  </a:cubicBezTo>
                  <a:cubicBezTo>
                    <a:pt x="163" y="1162"/>
                    <a:pt x="163" y="1162"/>
                    <a:pt x="163" y="1162"/>
                  </a:cubicBezTo>
                  <a:cubicBezTo>
                    <a:pt x="162" y="1162"/>
                    <a:pt x="162" y="1162"/>
                    <a:pt x="162" y="1162"/>
                  </a:cubicBezTo>
                  <a:cubicBezTo>
                    <a:pt x="162" y="1162"/>
                    <a:pt x="162" y="1162"/>
                    <a:pt x="162" y="1162"/>
                  </a:cubicBezTo>
                  <a:cubicBezTo>
                    <a:pt x="161" y="1161"/>
                    <a:pt x="161" y="1160"/>
                    <a:pt x="160" y="1159"/>
                  </a:cubicBezTo>
                  <a:cubicBezTo>
                    <a:pt x="160" y="1159"/>
                    <a:pt x="160" y="1159"/>
                    <a:pt x="160" y="1159"/>
                  </a:cubicBezTo>
                  <a:cubicBezTo>
                    <a:pt x="159" y="1158"/>
                    <a:pt x="159" y="1158"/>
                    <a:pt x="159" y="1158"/>
                  </a:cubicBezTo>
                  <a:cubicBezTo>
                    <a:pt x="158" y="1158"/>
                    <a:pt x="158" y="1158"/>
                    <a:pt x="158" y="1158"/>
                  </a:cubicBezTo>
                  <a:cubicBezTo>
                    <a:pt x="158" y="1158"/>
                    <a:pt x="158" y="1158"/>
                    <a:pt x="158" y="1158"/>
                  </a:cubicBezTo>
                  <a:cubicBezTo>
                    <a:pt x="157" y="1159"/>
                    <a:pt x="157" y="1159"/>
                    <a:pt x="157" y="1159"/>
                  </a:cubicBezTo>
                  <a:cubicBezTo>
                    <a:pt x="157" y="1159"/>
                    <a:pt x="157" y="1159"/>
                    <a:pt x="157" y="1159"/>
                  </a:cubicBezTo>
                  <a:cubicBezTo>
                    <a:pt x="156" y="1159"/>
                    <a:pt x="156" y="1159"/>
                    <a:pt x="156" y="1159"/>
                  </a:cubicBezTo>
                  <a:cubicBezTo>
                    <a:pt x="156" y="1159"/>
                    <a:pt x="156" y="1159"/>
                    <a:pt x="156" y="1159"/>
                  </a:cubicBezTo>
                  <a:cubicBezTo>
                    <a:pt x="155" y="1159"/>
                    <a:pt x="155" y="1159"/>
                    <a:pt x="155" y="1159"/>
                  </a:cubicBezTo>
                  <a:cubicBezTo>
                    <a:pt x="155" y="1158"/>
                    <a:pt x="155" y="1158"/>
                    <a:pt x="155" y="1158"/>
                  </a:cubicBezTo>
                  <a:cubicBezTo>
                    <a:pt x="155" y="1157"/>
                    <a:pt x="155" y="1157"/>
                    <a:pt x="155" y="1157"/>
                  </a:cubicBezTo>
                  <a:cubicBezTo>
                    <a:pt x="155" y="1156"/>
                    <a:pt x="155" y="1156"/>
                    <a:pt x="155" y="1156"/>
                  </a:cubicBezTo>
                  <a:cubicBezTo>
                    <a:pt x="155" y="1156"/>
                    <a:pt x="155" y="1156"/>
                    <a:pt x="155" y="1156"/>
                  </a:cubicBezTo>
                  <a:cubicBezTo>
                    <a:pt x="155" y="1155"/>
                    <a:pt x="155" y="1155"/>
                    <a:pt x="155" y="1155"/>
                  </a:cubicBezTo>
                  <a:cubicBezTo>
                    <a:pt x="154" y="1155"/>
                    <a:pt x="154" y="1155"/>
                    <a:pt x="154" y="1155"/>
                  </a:cubicBezTo>
                  <a:cubicBezTo>
                    <a:pt x="154" y="1155"/>
                    <a:pt x="154" y="1155"/>
                    <a:pt x="154" y="1155"/>
                  </a:cubicBezTo>
                  <a:cubicBezTo>
                    <a:pt x="154" y="1155"/>
                    <a:pt x="154" y="1155"/>
                    <a:pt x="154" y="1155"/>
                  </a:cubicBezTo>
                  <a:cubicBezTo>
                    <a:pt x="154" y="1155"/>
                    <a:pt x="154" y="1155"/>
                    <a:pt x="154" y="1155"/>
                  </a:cubicBezTo>
                  <a:cubicBezTo>
                    <a:pt x="154" y="1156"/>
                    <a:pt x="154" y="1156"/>
                    <a:pt x="154" y="1156"/>
                  </a:cubicBezTo>
                  <a:cubicBezTo>
                    <a:pt x="153" y="1156"/>
                    <a:pt x="153" y="1156"/>
                    <a:pt x="153" y="1156"/>
                  </a:cubicBezTo>
                  <a:cubicBezTo>
                    <a:pt x="152" y="1156"/>
                    <a:pt x="152" y="1156"/>
                    <a:pt x="152" y="1156"/>
                  </a:cubicBezTo>
                  <a:cubicBezTo>
                    <a:pt x="152" y="1155"/>
                    <a:pt x="152" y="1155"/>
                    <a:pt x="152" y="1154"/>
                  </a:cubicBezTo>
                  <a:cubicBezTo>
                    <a:pt x="149" y="1154"/>
                    <a:pt x="149" y="1154"/>
                    <a:pt x="149" y="1154"/>
                  </a:cubicBezTo>
                  <a:cubicBezTo>
                    <a:pt x="148" y="1155"/>
                    <a:pt x="148" y="1155"/>
                    <a:pt x="148" y="1155"/>
                  </a:cubicBezTo>
                  <a:cubicBezTo>
                    <a:pt x="148" y="1155"/>
                    <a:pt x="148" y="1155"/>
                    <a:pt x="148" y="1155"/>
                  </a:cubicBezTo>
                  <a:cubicBezTo>
                    <a:pt x="147" y="1155"/>
                    <a:pt x="147" y="1155"/>
                    <a:pt x="147" y="1155"/>
                  </a:cubicBezTo>
                  <a:cubicBezTo>
                    <a:pt x="147" y="1154"/>
                    <a:pt x="147" y="1154"/>
                    <a:pt x="147" y="1154"/>
                  </a:cubicBezTo>
                  <a:cubicBezTo>
                    <a:pt x="148" y="1153"/>
                    <a:pt x="148" y="1153"/>
                    <a:pt x="148" y="1153"/>
                  </a:cubicBezTo>
                  <a:cubicBezTo>
                    <a:pt x="147" y="1152"/>
                    <a:pt x="147" y="1152"/>
                    <a:pt x="147" y="1152"/>
                  </a:cubicBezTo>
                  <a:cubicBezTo>
                    <a:pt x="147" y="1152"/>
                    <a:pt x="147" y="1152"/>
                    <a:pt x="147" y="1152"/>
                  </a:cubicBezTo>
                  <a:cubicBezTo>
                    <a:pt x="146" y="1151"/>
                    <a:pt x="146" y="1151"/>
                    <a:pt x="146" y="1151"/>
                  </a:cubicBezTo>
                  <a:cubicBezTo>
                    <a:pt x="146" y="1151"/>
                    <a:pt x="146" y="1151"/>
                    <a:pt x="146" y="1151"/>
                  </a:cubicBezTo>
                  <a:cubicBezTo>
                    <a:pt x="147" y="1149"/>
                    <a:pt x="147" y="1149"/>
                    <a:pt x="147" y="1149"/>
                  </a:cubicBezTo>
                  <a:cubicBezTo>
                    <a:pt x="147" y="1149"/>
                    <a:pt x="147" y="1149"/>
                    <a:pt x="147" y="1149"/>
                  </a:cubicBezTo>
                  <a:cubicBezTo>
                    <a:pt x="148" y="1149"/>
                    <a:pt x="149" y="1149"/>
                    <a:pt x="150" y="1149"/>
                  </a:cubicBezTo>
                  <a:cubicBezTo>
                    <a:pt x="150" y="1149"/>
                    <a:pt x="150" y="1149"/>
                    <a:pt x="150" y="1149"/>
                  </a:cubicBezTo>
                  <a:cubicBezTo>
                    <a:pt x="151" y="1150"/>
                    <a:pt x="151" y="1150"/>
                    <a:pt x="151" y="1150"/>
                  </a:cubicBezTo>
                  <a:cubicBezTo>
                    <a:pt x="151" y="1148"/>
                    <a:pt x="151" y="1150"/>
                    <a:pt x="151" y="1148"/>
                  </a:cubicBezTo>
                  <a:cubicBezTo>
                    <a:pt x="152" y="1147"/>
                    <a:pt x="152" y="1147"/>
                    <a:pt x="152" y="1147"/>
                  </a:cubicBezTo>
                  <a:cubicBezTo>
                    <a:pt x="151" y="1147"/>
                    <a:pt x="151" y="1147"/>
                    <a:pt x="151" y="1147"/>
                  </a:cubicBezTo>
                  <a:cubicBezTo>
                    <a:pt x="148" y="1146"/>
                    <a:pt x="148" y="1146"/>
                    <a:pt x="148" y="1146"/>
                  </a:cubicBezTo>
                  <a:cubicBezTo>
                    <a:pt x="148" y="1147"/>
                    <a:pt x="148" y="1147"/>
                    <a:pt x="149" y="1148"/>
                  </a:cubicBezTo>
                  <a:cubicBezTo>
                    <a:pt x="147" y="1148"/>
                    <a:pt x="147" y="1148"/>
                    <a:pt x="147" y="1148"/>
                  </a:cubicBezTo>
                  <a:cubicBezTo>
                    <a:pt x="146" y="1148"/>
                    <a:pt x="146" y="1148"/>
                    <a:pt x="145" y="1148"/>
                  </a:cubicBezTo>
                  <a:cubicBezTo>
                    <a:pt x="144" y="1148"/>
                    <a:pt x="144" y="1148"/>
                    <a:pt x="144" y="1148"/>
                  </a:cubicBezTo>
                  <a:cubicBezTo>
                    <a:pt x="142" y="1146"/>
                    <a:pt x="143" y="1147"/>
                    <a:pt x="142" y="1145"/>
                  </a:cubicBezTo>
                  <a:cubicBezTo>
                    <a:pt x="142" y="1144"/>
                    <a:pt x="142" y="1144"/>
                    <a:pt x="142" y="1144"/>
                  </a:cubicBezTo>
                  <a:cubicBezTo>
                    <a:pt x="142" y="1143"/>
                    <a:pt x="142" y="1143"/>
                    <a:pt x="142" y="1143"/>
                  </a:cubicBezTo>
                  <a:cubicBezTo>
                    <a:pt x="143" y="1143"/>
                    <a:pt x="143" y="1143"/>
                    <a:pt x="143" y="1143"/>
                  </a:cubicBezTo>
                  <a:cubicBezTo>
                    <a:pt x="145" y="1142"/>
                    <a:pt x="145" y="1142"/>
                    <a:pt x="145" y="1142"/>
                  </a:cubicBezTo>
                  <a:cubicBezTo>
                    <a:pt x="147" y="1142"/>
                    <a:pt x="147" y="1142"/>
                    <a:pt x="147" y="1142"/>
                  </a:cubicBezTo>
                  <a:cubicBezTo>
                    <a:pt x="150" y="1143"/>
                    <a:pt x="148" y="1142"/>
                    <a:pt x="155" y="1146"/>
                  </a:cubicBezTo>
                  <a:close/>
                  <a:moveTo>
                    <a:pt x="959" y="1144"/>
                  </a:moveTo>
                  <a:cubicBezTo>
                    <a:pt x="959" y="1145"/>
                    <a:pt x="959" y="1145"/>
                    <a:pt x="959" y="1145"/>
                  </a:cubicBezTo>
                  <a:cubicBezTo>
                    <a:pt x="958" y="1145"/>
                    <a:pt x="958" y="1145"/>
                    <a:pt x="958" y="1145"/>
                  </a:cubicBezTo>
                  <a:cubicBezTo>
                    <a:pt x="958" y="1144"/>
                    <a:pt x="958" y="1144"/>
                    <a:pt x="958" y="1144"/>
                  </a:cubicBezTo>
                  <a:cubicBezTo>
                    <a:pt x="958" y="1144"/>
                    <a:pt x="958" y="1144"/>
                    <a:pt x="958" y="1144"/>
                  </a:cubicBezTo>
                  <a:cubicBezTo>
                    <a:pt x="958" y="1143"/>
                    <a:pt x="958" y="1143"/>
                    <a:pt x="958" y="1143"/>
                  </a:cubicBezTo>
                  <a:cubicBezTo>
                    <a:pt x="959" y="1143"/>
                    <a:pt x="959" y="1143"/>
                    <a:pt x="959" y="1143"/>
                  </a:cubicBezTo>
                  <a:cubicBezTo>
                    <a:pt x="960" y="1143"/>
                    <a:pt x="960" y="1143"/>
                    <a:pt x="960" y="1143"/>
                  </a:cubicBezTo>
                  <a:cubicBezTo>
                    <a:pt x="960" y="1143"/>
                    <a:pt x="960" y="1143"/>
                    <a:pt x="960" y="1143"/>
                  </a:cubicBezTo>
                  <a:cubicBezTo>
                    <a:pt x="959" y="1144"/>
                    <a:pt x="960" y="1144"/>
                    <a:pt x="959" y="1144"/>
                  </a:cubicBezTo>
                  <a:close/>
                  <a:moveTo>
                    <a:pt x="177" y="1155"/>
                  </a:moveTo>
                  <a:cubicBezTo>
                    <a:pt x="177" y="1156"/>
                    <a:pt x="177" y="1156"/>
                    <a:pt x="177" y="1156"/>
                  </a:cubicBezTo>
                  <a:cubicBezTo>
                    <a:pt x="176" y="1155"/>
                    <a:pt x="177" y="1156"/>
                    <a:pt x="175" y="1152"/>
                  </a:cubicBezTo>
                  <a:cubicBezTo>
                    <a:pt x="175" y="1151"/>
                    <a:pt x="175" y="1151"/>
                    <a:pt x="176" y="1150"/>
                  </a:cubicBezTo>
                  <a:cubicBezTo>
                    <a:pt x="176" y="1150"/>
                    <a:pt x="176" y="1150"/>
                    <a:pt x="176" y="1150"/>
                  </a:cubicBezTo>
                  <a:cubicBezTo>
                    <a:pt x="177" y="1150"/>
                    <a:pt x="177" y="1150"/>
                    <a:pt x="177" y="1150"/>
                  </a:cubicBezTo>
                  <a:cubicBezTo>
                    <a:pt x="178" y="1151"/>
                    <a:pt x="178" y="1152"/>
                    <a:pt x="179" y="1153"/>
                  </a:cubicBezTo>
                  <a:cubicBezTo>
                    <a:pt x="178" y="1153"/>
                    <a:pt x="177" y="1155"/>
                    <a:pt x="177" y="1155"/>
                  </a:cubicBezTo>
                  <a:close/>
                  <a:moveTo>
                    <a:pt x="180" y="1157"/>
                  </a:moveTo>
                  <a:cubicBezTo>
                    <a:pt x="179" y="1157"/>
                    <a:pt x="179" y="1157"/>
                    <a:pt x="179" y="1157"/>
                  </a:cubicBezTo>
                  <a:cubicBezTo>
                    <a:pt x="179" y="1155"/>
                    <a:pt x="179" y="1155"/>
                    <a:pt x="179" y="1155"/>
                  </a:cubicBezTo>
                  <a:cubicBezTo>
                    <a:pt x="179" y="1154"/>
                    <a:pt x="179" y="1154"/>
                    <a:pt x="179" y="1154"/>
                  </a:cubicBezTo>
                  <a:cubicBezTo>
                    <a:pt x="179" y="1153"/>
                    <a:pt x="179" y="1153"/>
                    <a:pt x="179" y="1153"/>
                  </a:cubicBezTo>
                  <a:cubicBezTo>
                    <a:pt x="180" y="1154"/>
                    <a:pt x="180" y="1155"/>
                    <a:pt x="180" y="1156"/>
                  </a:cubicBezTo>
                  <a:cubicBezTo>
                    <a:pt x="180" y="1157"/>
                    <a:pt x="180" y="1157"/>
                    <a:pt x="180" y="1157"/>
                  </a:cubicBezTo>
                  <a:close/>
                  <a:moveTo>
                    <a:pt x="889" y="1173"/>
                  </a:moveTo>
                  <a:cubicBezTo>
                    <a:pt x="884" y="1173"/>
                    <a:pt x="884" y="1173"/>
                    <a:pt x="884" y="1173"/>
                  </a:cubicBezTo>
                  <a:cubicBezTo>
                    <a:pt x="874" y="1170"/>
                    <a:pt x="880" y="1173"/>
                    <a:pt x="869" y="1167"/>
                  </a:cubicBezTo>
                  <a:cubicBezTo>
                    <a:pt x="868" y="1166"/>
                    <a:pt x="868" y="1167"/>
                    <a:pt x="868" y="1165"/>
                  </a:cubicBezTo>
                  <a:cubicBezTo>
                    <a:pt x="866" y="1164"/>
                    <a:pt x="867" y="1164"/>
                    <a:pt x="859" y="1160"/>
                  </a:cubicBezTo>
                  <a:cubicBezTo>
                    <a:pt x="859" y="1159"/>
                    <a:pt x="859" y="1159"/>
                    <a:pt x="859" y="1159"/>
                  </a:cubicBezTo>
                  <a:cubicBezTo>
                    <a:pt x="860" y="1158"/>
                    <a:pt x="860" y="1158"/>
                    <a:pt x="860" y="1158"/>
                  </a:cubicBezTo>
                  <a:cubicBezTo>
                    <a:pt x="868" y="1157"/>
                    <a:pt x="880" y="1164"/>
                    <a:pt x="885" y="1167"/>
                  </a:cubicBezTo>
                  <a:cubicBezTo>
                    <a:pt x="886" y="1168"/>
                    <a:pt x="886" y="1168"/>
                    <a:pt x="886" y="1168"/>
                  </a:cubicBezTo>
                  <a:cubicBezTo>
                    <a:pt x="889" y="1169"/>
                    <a:pt x="889" y="1169"/>
                    <a:pt x="889" y="1169"/>
                  </a:cubicBezTo>
                  <a:cubicBezTo>
                    <a:pt x="890" y="1171"/>
                    <a:pt x="889" y="1171"/>
                    <a:pt x="890" y="1172"/>
                  </a:cubicBezTo>
                  <a:cubicBezTo>
                    <a:pt x="889" y="1173"/>
                    <a:pt x="889" y="1173"/>
                    <a:pt x="889" y="1173"/>
                  </a:cubicBezTo>
                  <a:cubicBezTo>
                    <a:pt x="889" y="1173"/>
                    <a:pt x="889" y="1173"/>
                    <a:pt x="889" y="1173"/>
                  </a:cubicBezTo>
                  <a:close/>
                  <a:moveTo>
                    <a:pt x="161" y="1164"/>
                  </a:moveTo>
                  <a:cubicBezTo>
                    <a:pt x="160" y="1164"/>
                    <a:pt x="160" y="1164"/>
                    <a:pt x="160" y="1164"/>
                  </a:cubicBezTo>
                  <a:cubicBezTo>
                    <a:pt x="160" y="1164"/>
                    <a:pt x="160" y="1164"/>
                    <a:pt x="160" y="1164"/>
                  </a:cubicBezTo>
                  <a:cubicBezTo>
                    <a:pt x="159" y="1163"/>
                    <a:pt x="159" y="1164"/>
                    <a:pt x="158" y="1162"/>
                  </a:cubicBezTo>
                  <a:cubicBezTo>
                    <a:pt x="157" y="1162"/>
                    <a:pt x="157" y="1162"/>
                    <a:pt x="157" y="1162"/>
                  </a:cubicBezTo>
                  <a:cubicBezTo>
                    <a:pt x="158" y="1161"/>
                    <a:pt x="158" y="1161"/>
                    <a:pt x="158" y="1161"/>
                  </a:cubicBezTo>
                  <a:cubicBezTo>
                    <a:pt x="158" y="1161"/>
                    <a:pt x="158" y="1161"/>
                    <a:pt x="158" y="1161"/>
                  </a:cubicBezTo>
                  <a:cubicBezTo>
                    <a:pt x="158" y="1161"/>
                    <a:pt x="158" y="1161"/>
                    <a:pt x="158" y="1161"/>
                  </a:cubicBezTo>
                  <a:cubicBezTo>
                    <a:pt x="158" y="1160"/>
                    <a:pt x="158" y="1160"/>
                    <a:pt x="158" y="1160"/>
                  </a:cubicBezTo>
                  <a:cubicBezTo>
                    <a:pt x="159" y="1159"/>
                    <a:pt x="159" y="1159"/>
                    <a:pt x="159" y="1159"/>
                  </a:cubicBezTo>
                  <a:cubicBezTo>
                    <a:pt x="160" y="1160"/>
                    <a:pt x="160" y="1160"/>
                    <a:pt x="160" y="1160"/>
                  </a:cubicBezTo>
                  <a:cubicBezTo>
                    <a:pt x="160" y="1160"/>
                    <a:pt x="160" y="1160"/>
                    <a:pt x="161" y="1161"/>
                  </a:cubicBezTo>
                  <a:cubicBezTo>
                    <a:pt x="161" y="1163"/>
                    <a:pt x="161" y="1163"/>
                    <a:pt x="161" y="1164"/>
                  </a:cubicBezTo>
                  <a:close/>
                  <a:moveTo>
                    <a:pt x="189" y="1165"/>
                  </a:moveTo>
                  <a:cubicBezTo>
                    <a:pt x="189" y="1166"/>
                    <a:pt x="189" y="1166"/>
                    <a:pt x="189" y="1166"/>
                  </a:cubicBezTo>
                  <a:cubicBezTo>
                    <a:pt x="186" y="1164"/>
                    <a:pt x="186" y="1164"/>
                    <a:pt x="185" y="1163"/>
                  </a:cubicBezTo>
                  <a:cubicBezTo>
                    <a:pt x="185" y="1163"/>
                    <a:pt x="185" y="1163"/>
                    <a:pt x="185" y="1163"/>
                  </a:cubicBezTo>
                  <a:cubicBezTo>
                    <a:pt x="183" y="1162"/>
                    <a:pt x="183" y="1162"/>
                    <a:pt x="183" y="1162"/>
                  </a:cubicBezTo>
                  <a:cubicBezTo>
                    <a:pt x="183" y="1161"/>
                    <a:pt x="183" y="1161"/>
                    <a:pt x="183" y="1161"/>
                  </a:cubicBezTo>
                  <a:cubicBezTo>
                    <a:pt x="184" y="1161"/>
                    <a:pt x="184" y="1161"/>
                    <a:pt x="184" y="1161"/>
                  </a:cubicBezTo>
                  <a:cubicBezTo>
                    <a:pt x="184" y="1161"/>
                    <a:pt x="184" y="1161"/>
                    <a:pt x="186" y="1162"/>
                  </a:cubicBezTo>
                  <a:cubicBezTo>
                    <a:pt x="188" y="1163"/>
                    <a:pt x="189" y="1165"/>
                    <a:pt x="189" y="1165"/>
                  </a:cubicBezTo>
                  <a:close/>
                  <a:moveTo>
                    <a:pt x="975" y="1162"/>
                  </a:moveTo>
                  <a:cubicBezTo>
                    <a:pt x="976" y="1163"/>
                    <a:pt x="976" y="1163"/>
                    <a:pt x="976" y="1163"/>
                  </a:cubicBezTo>
                  <a:cubicBezTo>
                    <a:pt x="977" y="1163"/>
                    <a:pt x="977" y="1163"/>
                    <a:pt x="977" y="1163"/>
                  </a:cubicBezTo>
                  <a:cubicBezTo>
                    <a:pt x="976" y="1163"/>
                    <a:pt x="974" y="1164"/>
                    <a:pt x="973" y="1164"/>
                  </a:cubicBezTo>
                  <a:cubicBezTo>
                    <a:pt x="973" y="1164"/>
                    <a:pt x="973" y="1164"/>
                    <a:pt x="973" y="1164"/>
                  </a:cubicBezTo>
                  <a:cubicBezTo>
                    <a:pt x="973" y="1163"/>
                    <a:pt x="973" y="1163"/>
                    <a:pt x="973" y="1162"/>
                  </a:cubicBezTo>
                  <a:cubicBezTo>
                    <a:pt x="973" y="1162"/>
                    <a:pt x="973" y="1162"/>
                    <a:pt x="973" y="1162"/>
                  </a:cubicBezTo>
                  <a:cubicBezTo>
                    <a:pt x="974" y="1162"/>
                    <a:pt x="974" y="1162"/>
                    <a:pt x="974" y="1162"/>
                  </a:cubicBezTo>
                  <a:cubicBezTo>
                    <a:pt x="975" y="1161"/>
                    <a:pt x="975" y="1161"/>
                    <a:pt x="975" y="1161"/>
                  </a:cubicBezTo>
                  <a:cubicBezTo>
                    <a:pt x="975" y="1162"/>
                    <a:pt x="975" y="1162"/>
                    <a:pt x="975" y="1162"/>
                  </a:cubicBezTo>
                  <a:close/>
                  <a:moveTo>
                    <a:pt x="970" y="1164"/>
                  </a:moveTo>
                  <a:cubicBezTo>
                    <a:pt x="969" y="1165"/>
                    <a:pt x="969" y="1165"/>
                    <a:pt x="968" y="1166"/>
                  </a:cubicBezTo>
                  <a:cubicBezTo>
                    <a:pt x="968" y="1166"/>
                    <a:pt x="968" y="1166"/>
                    <a:pt x="968" y="1166"/>
                  </a:cubicBezTo>
                  <a:cubicBezTo>
                    <a:pt x="967" y="1165"/>
                    <a:pt x="967" y="1165"/>
                    <a:pt x="967" y="1165"/>
                  </a:cubicBezTo>
                  <a:cubicBezTo>
                    <a:pt x="967" y="1164"/>
                    <a:pt x="967" y="1164"/>
                    <a:pt x="967" y="1164"/>
                  </a:cubicBezTo>
                  <a:cubicBezTo>
                    <a:pt x="967" y="1164"/>
                    <a:pt x="967" y="1164"/>
                    <a:pt x="967" y="1164"/>
                  </a:cubicBezTo>
                  <a:cubicBezTo>
                    <a:pt x="967" y="1164"/>
                    <a:pt x="967" y="1164"/>
                    <a:pt x="967" y="1164"/>
                  </a:cubicBezTo>
                  <a:cubicBezTo>
                    <a:pt x="968" y="1164"/>
                    <a:pt x="968" y="1164"/>
                    <a:pt x="968" y="1164"/>
                  </a:cubicBezTo>
                  <a:cubicBezTo>
                    <a:pt x="968" y="1164"/>
                    <a:pt x="968" y="1164"/>
                    <a:pt x="968" y="1164"/>
                  </a:cubicBezTo>
                  <a:cubicBezTo>
                    <a:pt x="968" y="1165"/>
                    <a:pt x="968" y="1165"/>
                    <a:pt x="968" y="1165"/>
                  </a:cubicBezTo>
                  <a:cubicBezTo>
                    <a:pt x="968" y="1165"/>
                    <a:pt x="968" y="1165"/>
                    <a:pt x="968" y="1165"/>
                  </a:cubicBezTo>
                  <a:cubicBezTo>
                    <a:pt x="969" y="1164"/>
                    <a:pt x="969" y="1164"/>
                    <a:pt x="969" y="1164"/>
                  </a:cubicBezTo>
                  <a:cubicBezTo>
                    <a:pt x="970" y="1163"/>
                    <a:pt x="970" y="1163"/>
                    <a:pt x="970" y="1163"/>
                  </a:cubicBezTo>
                  <a:cubicBezTo>
                    <a:pt x="970" y="1164"/>
                    <a:pt x="970" y="1164"/>
                    <a:pt x="970" y="1164"/>
                  </a:cubicBezTo>
                  <a:close/>
                  <a:moveTo>
                    <a:pt x="167" y="1168"/>
                  </a:moveTo>
                  <a:cubicBezTo>
                    <a:pt x="167" y="1170"/>
                    <a:pt x="167" y="1170"/>
                    <a:pt x="167" y="1170"/>
                  </a:cubicBezTo>
                  <a:cubicBezTo>
                    <a:pt x="166" y="1170"/>
                    <a:pt x="166" y="1170"/>
                    <a:pt x="166" y="1170"/>
                  </a:cubicBezTo>
                  <a:cubicBezTo>
                    <a:pt x="166" y="1169"/>
                    <a:pt x="166" y="1169"/>
                    <a:pt x="166" y="1169"/>
                  </a:cubicBezTo>
                  <a:cubicBezTo>
                    <a:pt x="166" y="1168"/>
                    <a:pt x="166" y="1168"/>
                    <a:pt x="166" y="1168"/>
                  </a:cubicBezTo>
                  <a:cubicBezTo>
                    <a:pt x="166" y="1168"/>
                    <a:pt x="166" y="1168"/>
                    <a:pt x="166" y="1168"/>
                  </a:cubicBezTo>
                  <a:cubicBezTo>
                    <a:pt x="167" y="1168"/>
                    <a:pt x="167" y="1168"/>
                    <a:pt x="167" y="1168"/>
                  </a:cubicBezTo>
                  <a:cubicBezTo>
                    <a:pt x="167" y="1168"/>
                    <a:pt x="167" y="1168"/>
                    <a:pt x="167" y="1168"/>
                  </a:cubicBezTo>
                  <a:close/>
                  <a:moveTo>
                    <a:pt x="829" y="1237"/>
                  </a:moveTo>
                  <a:cubicBezTo>
                    <a:pt x="828" y="1237"/>
                    <a:pt x="828" y="1237"/>
                    <a:pt x="828" y="1237"/>
                  </a:cubicBezTo>
                  <a:cubicBezTo>
                    <a:pt x="827" y="1237"/>
                    <a:pt x="828" y="1237"/>
                    <a:pt x="827" y="1238"/>
                  </a:cubicBezTo>
                  <a:cubicBezTo>
                    <a:pt x="826" y="1237"/>
                    <a:pt x="826" y="1237"/>
                    <a:pt x="826" y="1237"/>
                  </a:cubicBezTo>
                  <a:cubicBezTo>
                    <a:pt x="826" y="1237"/>
                    <a:pt x="826" y="1237"/>
                    <a:pt x="825" y="1236"/>
                  </a:cubicBezTo>
                  <a:cubicBezTo>
                    <a:pt x="825" y="1236"/>
                    <a:pt x="825" y="1236"/>
                    <a:pt x="825" y="1236"/>
                  </a:cubicBezTo>
                  <a:cubicBezTo>
                    <a:pt x="825" y="1235"/>
                    <a:pt x="825" y="1235"/>
                    <a:pt x="825" y="1235"/>
                  </a:cubicBezTo>
                  <a:cubicBezTo>
                    <a:pt x="826" y="1235"/>
                    <a:pt x="826" y="1235"/>
                    <a:pt x="826" y="1235"/>
                  </a:cubicBezTo>
                  <a:cubicBezTo>
                    <a:pt x="826" y="1234"/>
                    <a:pt x="826" y="1234"/>
                    <a:pt x="826" y="1234"/>
                  </a:cubicBezTo>
                  <a:cubicBezTo>
                    <a:pt x="825" y="1233"/>
                    <a:pt x="825" y="1233"/>
                    <a:pt x="825" y="1232"/>
                  </a:cubicBezTo>
                  <a:cubicBezTo>
                    <a:pt x="825" y="1232"/>
                    <a:pt x="825" y="1232"/>
                    <a:pt x="825" y="1232"/>
                  </a:cubicBezTo>
                  <a:cubicBezTo>
                    <a:pt x="825" y="1232"/>
                    <a:pt x="825" y="1232"/>
                    <a:pt x="826" y="1232"/>
                  </a:cubicBezTo>
                  <a:cubicBezTo>
                    <a:pt x="826" y="1231"/>
                    <a:pt x="826" y="1231"/>
                    <a:pt x="826" y="1231"/>
                  </a:cubicBezTo>
                  <a:cubicBezTo>
                    <a:pt x="826" y="1230"/>
                    <a:pt x="826" y="1230"/>
                    <a:pt x="826" y="1230"/>
                  </a:cubicBezTo>
                  <a:cubicBezTo>
                    <a:pt x="825" y="1230"/>
                    <a:pt x="825" y="1230"/>
                    <a:pt x="825" y="1230"/>
                  </a:cubicBezTo>
                  <a:cubicBezTo>
                    <a:pt x="824" y="1230"/>
                    <a:pt x="824" y="1230"/>
                    <a:pt x="824" y="1230"/>
                  </a:cubicBezTo>
                  <a:cubicBezTo>
                    <a:pt x="824" y="1230"/>
                    <a:pt x="824" y="1230"/>
                    <a:pt x="824" y="1230"/>
                  </a:cubicBezTo>
                  <a:cubicBezTo>
                    <a:pt x="822" y="1229"/>
                    <a:pt x="824" y="1230"/>
                    <a:pt x="822" y="1229"/>
                  </a:cubicBezTo>
                  <a:cubicBezTo>
                    <a:pt x="822" y="1229"/>
                    <a:pt x="822" y="1229"/>
                    <a:pt x="822" y="1229"/>
                  </a:cubicBezTo>
                  <a:cubicBezTo>
                    <a:pt x="822" y="1229"/>
                    <a:pt x="822" y="1229"/>
                    <a:pt x="822" y="1229"/>
                  </a:cubicBezTo>
                  <a:cubicBezTo>
                    <a:pt x="821" y="1228"/>
                    <a:pt x="821" y="1228"/>
                    <a:pt x="821" y="1228"/>
                  </a:cubicBezTo>
                  <a:cubicBezTo>
                    <a:pt x="821" y="1227"/>
                    <a:pt x="822" y="1227"/>
                    <a:pt x="822" y="1227"/>
                  </a:cubicBezTo>
                  <a:cubicBezTo>
                    <a:pt x="822" y="1227"/>
                    <a:pt x="822" y="1227"/>
                    <a:pt x="822" y="1227"/>
                  </a:cubicBezTo>
                  <a:cubicBezTo>
                    <a:pt x="822" y="1226"/>
                    <a:pt x="822" y="1226"/>
                    <a:pt x="822" y="1225"/>
                  </a:cubicBezTo>
                  <a:cubicBezTo>
                    <a:pt x="822" y="1225"/>
                    <a:pt x="822" y="1225"/>
                    <a:pt x="822" y="1225"/>
                  </a:cubicBezTo>
                  <a:cubicBezTo>
                    <a:pt x="822" y="1220"/>
                    <a:pt x="821" y="1207"/>
                    <a:pt x="821" y="1206"/>
                  </a:cubicBezTo>
                  <a:cubicBezTo>
                    <a:pt x="819" y="1204"/>
                    <a:pt x="819" y="1204"/>
                    <a:pt x="817" y="1202"/>
                  </a:cubicBezTo>
                  <a:cubicBezTo>
                    <a:pt x="816" y="1202"/>
                    <a:pt x="816" y="1202"/>
                    <a:pt x="816" y="1202"/>
                  </a:cubicBezTo>
                  <a:cubicBezTo>
                    <a:pt x="815" y="1202"/>
                    <a:pt x="815" y="1202"/>
                    <a:pt x="815" y="1202"/>
                  </a:cubicBezTo>
                  <a:cubicBezTo>
                    <a:pt x="815" y="1203"/>
                    <a:pt x="815" y="1203"/>
                    <a:pt x="815" y="1203"/>
                  </a:cubicBezTo>
                  <a:cubicBezTo>
                    <a:pt x="811" y="1204"/>
                    <a:pt x="814" y="1202"/>
                    <a:pt x="810" y="1204"/>
                  </a:cubicBezTo>
                  <a:cubicBezTo>
                    <a:pt x="809" y="1204"/>
                    <a:pt x="809" y="1204"/>
                    <a:pt x="809" y="1204"/>
                  </a:cubicBezTo>
                  <a:cubicBezTo>
                    <a:pt x="808" y="1204"/>
                    <a:pt x="808" y="1204"/>
                    <a:pt x="808" y="1204"/>
                  </a:cubicBezTo>
                  <a:cubicBezTo>
                    <a:pt x="807" y="1203"/>
                    <a:pt x="807" y="1203"/>
                    <a:pt x="807" y="1203"/>
                  </a:cubicBezTo>
                  <a:cubicBezTo>
                    <a:pt x="807" y="1202"/>
                    <a:pt x="807" y="1202"/>
                    <a:pt x="807" y="1202"/>
                  </a:cubicBezTo>
                  <a:cubicBezTo>
                    <a:pt x="807" y="1201"/>
                    <a:pt x="807" y="1201"/>
                    <a:pt x="807" y="1201"/>
                  </a:cubicBezTo>
                  <a:cubicBezTo>
                    <a:pt x="806" y="1200"/>
                    <a:pt x="807" y="1200"/>
                    <a:pt x="805" y="1200"/>
                  </a:cubicBezTo>
                  <a:cubicBezTo>
                    <a:pt x="805" y="1200"/>
                    <a:pt x="800" y="1208"/>
                    <a:pt x="797" y="1213"/>
                  </a:cubicBezTo>
                  <a:cubicBezTo>
                    <a:pt x="796" y="1215"/>
                    <a:pt x="796" y="1214"/>
                    <a:pt x="796" y="1217"/>
                  </a:cubicBezTo>
                  <a:cubicBezTo>
                    <a:pt x="794" y="1219"/>
                    <a:pt x="795" y="1218"/>
                    <a:pt x="794" y="1220"/>
                  </a:cubicBezTo>
                  <a:cubicBezTo>
                    <a:pt x="794" y="1222"/>
                    <a:pt x="793" y="1223"/>
                    <a:pt x="793" y="1224"/>
                  </a:cubicBezTo>
                  <a:cubicBezTo>
                    <a:pt x="794" y="1225"/>
                    <a:pt x="794" y="1225"/>
                    <a:pt x="794" y="1225"/>
                  </a:cubicBezTo>
                  <a:cubicBezTo>
                    <a:pt x="793" y="1226"/>
                    <a:pt x="793" y="1226"/>
                    <a:pt x="793" y="1226"/>
                  </a:cubicBezTo>
                  <a:cubicBezTo>
                    <a:pt x="793" y="1226"/>
                    <a:pt x="793" y="1226"/>
                    <a:pt x="792" y="1227"/>
                  </a:cubicBezTo>
                  <a:cubicBezTo>
                    <a:pt x="792" y="1228"/>
                    <a:pt x="792" y="1228"/>
                    <a:pt x="792" y="1228"/>
                  </a:cubicBezTo>
                  <a:cubicBezTo>
                    <a:pt x="791" y="1229"/>
                    <a:pt x="791" y="1229"/>
                    <a:pt x="790" y="1230"/>
                  </a:cubicBezTo>
                  <a:cubicBezTo>
                    <a:pt x="789" y="1231"/>
                    <a:pt x="789" y="1231"/>
                    <a:pt x="789" y="1231"/>
                  </a:cubicBezTo>
                  <a:cubicBezTo>
                    <a:pt x="789" y="1232"/>
                    <a:pt x="789" y="1232"/>
                    <a:pt x="789" y="1232"/>
                  </a:cubicBezTo>
                  <a:cubicBezTo>
                    <a:pt x="789" y="1233"/>
                    <a:pt x="789" y="1233"/>
                    <a:pt x="789" y="1233"/>
                  </a:cubicBezTo>
                  <a:cubicBezTo>
                    <a:pt x="789" y="1233"/>
                    <a:pt x="789" y="1233"/>
                    <a:pt x="789" y="1233"/>
                  </a:cubicBezTo>
                  <a:cubicBezTo>
                    <a:pt x="788" y="1233"/>
                    <a:pt x="788" y="1233"/>
                    <a:pt x="788" y="1234"/>
                  </a:cubicBezTo>
                  <a:cubicBezTo>
                    <a:pt x="787" y="1234"/>
                    <a:pt x="787" y="1234"/>
                    <a:pt x="787" y="1234"/>
                  </a:cubicBezTo>
                  <a:cubicBezTo>
                    <a:pt x="787" y="1235"/>
                    <a:pt x="787" y="1235"/>
                    <a:pt x="787" y="1235"/>
                  </a:cubicBezTo>
                  <a:cubicBezTo>
                    <a:pt x="787" y="1236"/>
                    <a:pt x="787" y="1236"/>
                    <a:pt x="787" y="1236"/>
                  </a:cubicBezTo>
                  <a:cubicBezTo>
                    <a:pt x="787" y="1236"/>
                    <a:pt x="787" y="1236"/>
                    <a:pt x="787" y="1236"/>
                  </a:cubicBezTo>
                  <a:cubicBezTo>
                    <a:pt x="786" y="1235"/>
                    <a:pt x="786" y="1235"/>
                    <a:pt x="786" y="1235"/>
                  </a:cubicBezTo>
                  <a:cubicBezTo>
                    <a:pt x="786" y="1235"/>
                    <a:pt x="786" y="1235"/>
                    <a:pt x="786" y="1235"/>
                  </a:cubicBezTo>
                  <a:cubicBezTo>
                    <a:pt x="785" y="1235"/>
                    <a:pt x="785" y="1235"/>
                    <a:pt x="784" y="1236"/>
                  </a:cubicBezTo>
                  <a:cubicBezTo>
                    <a:pt x="783" y="1236"/>
                    <a:pt x="783" y="1236"/>
                    <a:pt x="783" y="1236"/>
                  </a:cubicBezTo>
                  <a:cubicBezTo>
                    <a:pt x="782" y="1235"/>
                    <a:pt x="782" y="1235"/>
                    <a:pt x="782" y="1235"/>
                  </a:cubicBezTo>
                  <a:cubicBezTo>
                    <a:pt x="781" y="1237"/>
                    <a:pt x="781" y="1237"/>
                    <a:pt x="781" y="1237"/>
                  </a:cubicBezTo>
                  <a:cubicBezTo>
                    <a:pt x="780" y="1240"/>
                    <a:pt x="780" y="1240"/>
                    <a:pt x="780" y="1240"/>
                  </a:cubicBezTo>
                  <a:cubicBezTo>
                    <a:pt x="776" y="1240"/>
                    <a:pt x="748" y="1240"/>
                    <a:pt x="744" y="1240"/>
                  </a:cubicBezTo>
                  <a:cubicBezTo>
                    <a:pt x="746" y="1239"/>
                    <a:pt x="747" y="1239"/>
                    <a:pt x="749" y="1237"/>
                  </a:cubicBezTo>
                  <a:cubicBezTo>
                    <a:pt x="751" y="1236"/>
                    <a:pt x="751" y="1236"/>
                    <a:pt x="751" y="1236"/>
                  </a:cubicBezTo>
                  <a:cubicBezTo>
                    <a:pt x="755" y="1234"/>
                    <a:pt x="755" y="1234"/>
                    <a:pt x="755" y="1234"/>
                  </a:cubicBezTo>
                  <a:cubicBezTo>
                    <a:pt x="757" y="1233"/>
                    <a:pt x="757" y="1233"/>
                    <a:pt x="757" y="1233"/>
                  </a:cubicBezTo>
                  <a:cubicBezTo>
                    <a:pt x="757" y="1233"/>
                    <a:pt x="757" y="1233"/>
                    <a:pt x="757" y="1233"/>
                  </a:cubicBezTo>
                  <a:cubicBezTo>
                    <a:pt x="758" y="1227"/>
                    <a:pt x="759" y="1230"/>
                    <a:pt x="761" y="1224"/>
                  </a:cubicBezTo>
                  <a:cubicBezTo>
                    <a:pt x="764" y="1222"/>
                    <a:pt x="763" y="1223"/>
                    <a:pt x="766" y="1221"/>
                  </a:cubicBezTo>
                  <a:cubicBezTo>
                    <a:pt x="769" y="1218"/>
                    <a:pt x="769" y="1218"/>
                    <a:pt x="769" y="1218"/>
                  </a:cubicBezTo>
                  <a:cubicBezTo>
                    <a:pt x="771" y="1217"/>
                    <a:pt x="770" y="1218"/>
                    <a:pt x="772" y="1217"/>
                  </a:cubicBezTo>
                  <a:cubicBezTo>
                    <a:pt x="772" y="1216"/>
                    <a:pt x="772" y="1216"/>
                    <a:pt x="772" y="1216"/>
                  </a:cubicBezTo>
                  <a:cubicBezTo>
                    <a:pt x="773" y="1215"/>
                    <a:pt x="774" y="1215"/>
                    <a:pt x="775" y="1214"/>
                  </a:cubicBezTo>
                  <a:cubicBezTo>
                    <a:pt x="781" y="1213"/>
                    <a:pt x="777" y="1213"/>
                    <a:pt x="783" y="1212"/>
                  </a:cubicBezTo>
                  <a:cubicBezTo>
                    <a:pt x="784" y="1211"/>
                    <a:pt x="784" y="1211"/>
                    <a:pt x="784" y="1211"/>
                  </a:cubicBezTo>
                  <a:cubicBezTo>
                    <a:pt x="791" y="1209"/>
                    <a:pt x="792" y="1206"/>
                    <a:pt x="794" y="1203"/>
                  </a:cubicBezTo>
                  <a:cubicBezTo>
                    <a:pt x="796" y="1202"/>
                    <a:pt x="796" y="1202"/>
                    <a:pt x="796" y="1202"/>
                  </a:cubicBezTo>
                  <a:cubicBezTo>
                    <a:pt x="797" y="1200"/>
                    <a:pt x="797" y="1200"/>
                    <a:pt x="797" y="1200"/>
                  </a:cubicBezTo>
                  <a:cubicBezTo>
                    <a:pt x="801" y="1195"/>
                    <a:pt x="801" y="1194"/>
                    <a:pt x="803" y="1192"/>
                  </a:cubicBezTo>
                  <a:cubicBezTo>
                    <a:pt x="807" y="1189"/>
                    <a:pt x="805" y="1189"/>
                    <a:pt x="810" y="1185"/>
                  </a:cubicBezTo>
                  <a:cubicBezTo>
                    <a:pt x="811" y="1185"/>
                    <a:pt x="811" y="1185"/>
                    <a:pt x="811" y="1185"/>
                  </a:cubicBezTo>
                  <a:cubicBezTo>
                    <a:pt x="826" y="1175"/>
                    <a:pt x="838" y="1168"/>
                    <a:pt x="855" y="1171"/>
                  </a:cubicBezTo>
                  <a:cubicBezTo>
                    <a:pt x="858" y="1173"/>
                    <a:pt x="858" y="1173"/>
                    <a:pt x="858" y="1173"/>
                  </a:cubicBezTo>
                  <a:cubicBezTo>
                    <a:pt x="861" y="1176"/>
                    <a:pt x="861" y="1176"/>
                    <a:pt x="861" y="1176"/>
                  </a:cubicBezTo>
                  <a:cubicBezTo>
                    <a:pt x="862" y="1176"/>
                    <a:pt x="862" y="1176"/>
                    <a:pt x="862" y="1176"/>
                  </a:cubicBezTo>
                  <a:cubicBezTo>
                    <a:pt x="862" y="1178"/>
                    <a:pt x="862" y="1178"/>
                    <a:pt x="862" y="1178"/>
                  </a:cubicBezTo>
                  <a:cubicBezTo>
                    <a:pt x="860" y="1177"/>
                    <a:pt x="860" y="1177"/>
                    <a:pt x="860" y="1177"/>
                  </a:cubicBezTo>
                  <a:cubicBezTo>
                    <a:pt x="858" y="1177"/>
                    <a:pt x="858" y="1177"/>
                    <a:pt x="858" y="1177"/>
                  </a:cubicBezTo>
                  <a:cubicBezTo>
                    <a:pt x="859" y="1178"/>
                    <a:pt x="859" y="1178"/>
                    <a:pt x="859" y="1178"/>
                  </a:cubicBezTo>
                  <a:cubicBezTo>
                    <a:pt x="861" y="1180"/>
                    <a:pt x="861" y="1180"/>
                    <a:pt x="861" y="1180"/>
                  </a:cubicBezTo>
                  <a:cubicBezTo>
                    <a:pt x="861" y="1182"/>
                    <a:pt x="861" y="1182"/>
                    <a:pt x="861" y="1182"/>
                  </a:cubicBezTo>
                  <a:cubicBezTo>
                    <a:pt x="860" y="1184"/>
                    <a:pt x="860" y="1184"/>
                    <a:pt x="860" y="1184"/>
                  </a:cubicBezTo>
                  <a:cubicBezTo>
                    <a:pt x="857" y="1185"/>
                    <a:pt x="857" y="1185"/>
                    <a:pt x="857" y="1185"/>
                  </a:cubicBezTo>
                  <a:cubicBezTo>
                    <a:pt x="856" y="1186"/>
                    <a:pt x="856" y="1186"/>
                    <a:pt x="856" y="1186"/>
                  </a:cubicBezTo>
                  <a:cubicBezTo>
                    <a:pt x="856" y="1187"/>
                    <a:pt x="856" y="1187"/>
                    <a:pt x="856" y="1187"/>
                  </a:cubicBezTo>
                  <a:cubicBezTo>
                    <a:pt x="855" y="1188"/>
                    <a:pt x="855" y="1188"/>
                    <a:pt x="855" y="1188"/>
                  </a:cubicBezTo>
                  <a:cubicBezTo>
                    <a:pt x="853" y="1189"/>
                    <a:pt x="853" y="1189"/>
                    <a:pt x="853" y="1189"/>
                  </a:cubicBezTo>
                  <a:cubicBezTo>
                    <a:pt x="852" y="1189"/>
                    <a:pt x="852" y="1189"/>
                    <a:pt x="852" y="1189"/>
                  </a:cubicBezTo>
                  <a:cubicBezTo>
                    <a:pt x="850" y="1191"/>
                    <a:pt x="850" y="1191"/>
                    <a:pt x="850" y="1191"/>
                  </a:cubicBezTo>
                  <a:cubicBezTo>
                    <a:pt x="849" y="1191"/>
                    <a:pt x="849" y="1191"/>
                    <a:pt x="849" y="1191"/>
                  </a:cubicBezTo>
                  <a:cubicBezTo>
                    <a:pt x="845" y="1190"/>
                    <a:pt x="844" y="1189"/>
                    <a:pt x="843" y="1188"/>
                  </a:cubicBezTo>
                  <a:cubicBezTo>
                    <a:pt x="841" y="1189"/>
                    <a:pt x="842" y="1189"/>
                    <a:pt x="841" y="1189"/>
                  </a:cubicBezTo>
                  <a:cubicBezTo>
                    <a:pt x="839" y="1189"/>
                    <a:pt x="839" y="1189"/>
                    <a:pt x="839" y="1189"/>
                  </a:cubicBezTo>
                  <a:cubicBezTo>
                    <a:pt x="838" y="1190"/>
                    <a:pt x="838" y="1190"/>
                    <a:pt x="838" y="1190"/>
                  </a:cubicBezTo>
                  <a:cubicBezTo>
                    <a:pt x="837" y="1189"/>
                    <a:pt x="837" y="1189"/>
                    <a:pt x="837" y="1189"/>
                  </a:cubicBezTo>
                  <a:cubicBezTo>
                    <a:pt x="834" y="1191"/>
                    <a:pt x="834" y="1191"/>
                    <a:pt x="834" y="1191"/>
                  </a:cubicBezTo>
                  <a:cubicBezTo>
                    <a:pt x="835" y="1191"/>
                    <a:pt x="835" y="1191"/>
                    <a:pt x="835" y="1191"/>
                  </a:cubicBezTo>
                  <a:cubicBezTo>
                    <a:pt x="837" y="1190"/>
                    <a:pt x="837" y="1190"/>
                    <a:pt x="837" y="1190"/>
                  </a:cubicBezTo>
                  <a:cubicBezTo>
                    <a:pt x="838" y="1190"/>
                    <a:pt x="838" y="1190"/>
                    <a:pt x="838" y="1190"/>
                  </a:cubicBezTo>
                  <a:cubicBezTo>
                    <a:pt x="839" y="1191"/>
                    <a:pt x="839" y="1191"/>
                    <a:pt x="839" y="1191"/>
                  </a:cubicBezTo>
                  <a:cubicBezTo>
                    <a:pt x="843" y="1193"/>
                    <a:pt x="843" y="1193"/>
                    <a:pt x="843" y="1193"/>
                  </a:cubicBezTo>
                  <a:cubicBezTo>
                    <a:pt x="844" y="1194"/>
                    <a:pt x="844" y="1194"/>
                    <a:pt x="844" y="1194"/>
                  </a:cubicBezTo>
                  <a:cubicBezTo>
                    <a:pt x="845" y="1196"/>
                    <a:pt x="845" y="1196"/>
                    <a:pt x="845" y="1196"/>
                  </a:cubicBezTo>
                  <a:cubicBezTo>
                    <a:pt x="846" y="1197"/>
                    <a:pt x="846" y="1197"/>
                    <a:pt x="846" y="1197"/>
                  </a:cubicBezTo>
                  <a:cubicBezTo>
                    <a:pt x="847" y="1196"/>
                    <a:pt x="847" y="1196"/>
                    <a:pt x="847" y="1196"/>
                  </a:cubicBezTo>
                  <a:cubicBezTo>
                    <a:pt x="849" y="1195"/>
                    <a:pt x="849" y="1195"/>
                    <a:pt x="850" y="1194"/>
                  </a:cubicBezTo>
                  <a:cubicBezTo>
                    <a:pt x="853" y="1194"/>
                    <a:pt x="853" y="1194"/>
                    <a:pt x="853" y="1194"/>
                  </a:cubicBezTo>
                  <a:cubicBezTo>
                    <a:pt x="852" y="1195"/>
                    <a:pt x="852" y="1195"/>
                    <a:pt x="852" y="1195"/>
                  </a:cubicBezTo>
                  <a:cubicBezTo>
                    <a:pt x="854" y="1195"/>
                    <a:pt x="854" y="1195"/>
                    <a:pt x="854" y="1195"/>
                  </a:cubicBezTo>
                  <a:cubicBezTo>
                    <a:pt x="856" y="1196"/>
                    <a:pt x="856" y="1196"/>
                    <a:pt x="856" y="1196"/>
                  </a:cubicBezTo>
                  <a:cubicBezTo>
                    <a:pt x="856" y="1197"/>
                    <a:pt x="856" y="1196"/>
                    <a:pt x="855" y="1198"/>
                  </a:cubicBezTo>
                  <a:cubicBezTo>
                    <a:pt x="854" y="1202"/>
                    <a:pt x="854" y="1202"/>
                    <a:pt x="854" y="1202"/>
                  </a:cubicBezTo>
                  <a:cubicBezTo>
                    <a:pt x="851" y="1204"/>
                    <a:pt x="852" y="1203"/>
                    <a:pt x="849" y="1206"/>
                  </a:cubicBezTo>
                  <a:cubicBezTo>
                    <a:pt x="850" y="1207"/>
                    <a:pt x="850" y="1207"/>
                    <a:pt x="850" y="1207"/>
                  </a:cubicBezTo>
                  <a:cubicBezTo>
                    <a:pt x="851" y="1207"/>
                    <a:pt x="851" y="1207"/>
                    <a:pt x="851" y="1207"/>
                  </a:cubicBezTo>
                  <a:cubicBezTo>
                    <a:pt x="852" y="1206"/>
                    <a:pt x="852" y="1206"/>
                    <a:pt x="852" y="1206"/>
                  </a:cubicBezTo>
                  <a:cubicBezTo>
                    <a:pt x="854" y="1206"/>
                    <a:pt x="854" y="1206"/>
                    <a:pt x="854" y="1206"/>
                  </a:cubicBezTo>
                  <a:cubicBezTo>
                    <a:pt x="855" y="1207"/>
                    <a:pt x="855" y="1207"/>
                    <a:pt x="855" y="1207"/>
                  </a:cubicBezTo>
                  <a:cubicBezTo>
                    <a:pt x="854" y="1209"/>
                    <a:pt x="855" y="1208"/>
                    <a:pt x="854" y="1210"/>
                  </a:cubicBezTo>
                  <a:cubicBezTo>
                    <a:pt x="854" y="1211"/>
                    <a:pt x="854" y="1210"/>
                    <a:pt x="855" y="1213"/>
                  </a:cubicBezTo>
                  <a:cubicBezTo>
                    <a:pt x="856" y="1213"/>
                    <a:pt x="856" y="1213"/>
                    <a:pt x="856" y="1213"/>
                  </a:cubicBezTo>
                  <a:cubicBezTo>
                    <a:pt x="856" y="1216"/>
                    <a:pt x="856" y="1216"/>
                    <a:pt x="857" y="1217"/>
                  </a:cubicBezTo>
                  <a:cubicBezTo>
                    <a:pt x="857" y="1218"/>
                    <a:pt x="857" y="1218"/>
                    <a:pt x="857" y="1218"/>
                  </a:cubicBezTo>
                  <a:cubicBezTo>
                    <a:pt x="858" y="1219"/>
                    <a:pt x="858" y="1219"/>
                    <a:pt x="858" y="1219"/>
                  </a:cubicBezTo>
                  <a:cubicBezTo>
                    <a:pt x="858" y="1220"/>
                    <a:pt x="858" y="1220"/>
                    <a:pt x="858" y="1220"/>
                  </a:cubicBezTo>
                  <a:cubicBezTo>
                    <a:pt x="862" y="1220"/>
                    <a:pt x="862" y="1220"/>
                    <a:pt x="862" y="1220"/>
                  </a:cubicBezTo>
                  <a:cubicBezTo>
                    <a:pt x="863" y="1221"/>
                    <a:pt x="863" y="1221"/>
                    <a:pt x="863" y="1221"/>
                  </a:cubicBezTo>
                  <a:cubicBezTo>
                    <a:pt x="865" y="1221"/>
                    <a:pt x="865" y="1221"/>
                    <a:pt x="865" y="1221"/>
                  </a:cubicBezTo>
                  <a:cubicBezTo>
                    <a:pt x="866" y="1222"/>
                    <a:pt x="866" y="1222"/>
                    <a:pt x="866" y="1222"/>
                  </a:cubicBezTo>
                  <a:cubicBezTo>
                    <a:pt x="866" y="1222"/>
                    <a:pt x="866" y="1222"/>
                    <a:pt x="866" y="1222"/>
                  </a:cubicBezTo>
                  <a:cubicBezTo>
                    <a:pt x="863" y="1224"/>
                    <a:pt x="863" y="1224"/>
                    <a:pt x="863" y="1224"/>
                  </a:cubicBezTo>
                  <a:cubicBezTo>
                    <a:pt x="866" y="1225"/>
                    <a:pt x="865" y="1224"/>
                    <a:pt x="867" y="1226"/>
                  </a:cubicBezTo>
                  <a:cubicBezTo>
                    <a:pt x="869" y="1226"/>
                    <a:pt x="869" y="1226"/>
                    <a:pt x="869" y="1226"/>
                  </a:cubicBezTo>
                  <a:cubicBezTo>
                    <a:pt x="870" y="1226"/>
                    <a:pt x="870" y="1226"/>
                    <a:pt x="870" y="1226"/>
                  </a:cubicBezTo>
                  <a:cubicBezTo>
                    <a:pt x="871" y="1227"/>
                    <a:pt x="871" y="1227"/>
                    <a:pt x="871" y="1227"/>
                  </a:cubicBezTo>
                  <a:cubicBezTo>
                    <a:pt x="872" y="1228"/>
                    <a:pt x="872" y="1227"/>
                    <a:pt x="872" y="1228"/>
                  </a:cubicBezTo>
                  <a:cubicBezTo>
                    <a:pt x="873" y="1228"/>
                    <a:pt x="873" y="1228"/>
                    <a:pt x="874" y="1228"/>
                  </a:cubicBezTo>
                  <a:cubicBezTo>
                    <a:pt x="877" y="1228"/>
                    <a:pt x="876" y="1228"/>
                    <a:pt x="879" y="1228"/>
                  </a:cubicBezTo>
                  <a:cubicBezTo>
                    <a:pt x="879" y="1229"/>
                    <a:pt x="879" y="1229"/>
                    <a:pt x="879" y="1229"/>
                  </a:cubicBezTo>
                  <a:cubicBezTo>
                    <a:pt x="878" y="1230"/>
                    <a:pt x="878" y="1230"/>
                    <a:pt x="878" y="1230"/>
                  </a:cubicBezTo>
                  <a:cubicBezTo>
                    <a:pt x="880" y="1229"/>
                    <a:pt x="880" y="1229"/>
                    <a:pt x="880" y="1229"/>
                  </a:cubicBezTo>
                  <a:cubicBezTo>
                    <a:pt x="881" y="1230"/>
                    <a:pt x="881" y="1230"/>
                    <a:pt x="881" y="1230"/>
                  </a:cubicBezTo>
                  <a:cubicBezTo>
                    <a:pt x="882" y="1230"/>
                    <a:pt x="882" y="1230"/>
                    <a:pt x="882" y="1230"/>
                  </a:cubicBezTo>
                  <a:cubicBezTo>
                    <a:pt x="882" y="1229"/>
                    <a:pt x="882" y="1229"/>
                    <a:pt x="882" y="1229"/>
                  </a:cubicBezTo>
                  <a:cubicBezTo>
                    <a:pt x="885" y="1228"/>
                    <a:pt x="884" y="1229"/>
                    <a:pt x="887" y="1226"/>
                  </a:cubicBezTo>
                  <a:cubicBezTo>
                    <a:pt x="887" y="1226"/>
                    <a:pt x="887" y="1226"/>
                    <a:pt x="887" y="1226"/>
                  </a:cubicBezTo>
                  <a:cubicBezTo>
                    <a:pt x="888" y="1227"/>
                    <a:pt x="888" y="1227"/>
                    <a:pt x="888" y="1229"/>
                  </a:cubicBezTo>
                  <a:cubicBezTo>
                    <a:pt x="889" y="1230"/>
                    <a:pt x="889" y="1230"/>
                    <a:pt x="889" y="1230"/>
                  </a:cubicBezTo>
                  <a:cubicBezTo>
                    <a:pt x="890" y="1230"/>
                    <a:pt x="890" y="1230"/>
                    <a:pt x="890" y="1230"/>
                  </a:cubicBezTo>
                  <a:cubicBezTo>
                    <a:pt x="892" y="1229"/>
                    <a:pt x="892" y="1229"/>
                    <a:pt x="892" y="1229"/>
                  </a:cubicBezTo>
                  <a:cubicBezTo>
                    <a:pt x="894" y="1230"/>
                    <a:pt x="894" y="1231"/>
                    <a:pt x="895" y="1232"/>
                  </a:cubicBezTo>
                  <a:cubicBezTo>
                    <a:pt x="895" y="1233"/>
                    <a:pt x="895" y="1233"/>
                    <a:pt x="895" y="1233"/>
                  </a:cubicBezTo>
                  <a:cubicBezTo>
                    <a:pt x="893" y="1234"/>
                    <a:pt x="894" y="1233"/>
                    <a:pt x="893" y="1234"/>
                  </a:cubicBezTo>
                  <a:cubicBezTo>
                    <a:pt x="897" y="1234"/>
                    <a:pt x="897" y="1234"/>
                    <a:pt x="897" y="1234"/>
                  </a:cubicBezTo>
                  <a:cubicBezTo>
                    <a:pt x="897" y="1235"/>
                    <a:pt x="897" y="1235"/>
                    <a:pt x="897" y="1235"/>
                  </a:cubicBezTo>
                  <a:cubicBezTo>
                    <a:pt x="897" y="1235"/>
                    <a:pt x="897" y="1235"/>
                    <a:pt x="897" y="1235"/>
                  </a:cubicBezTo>
                  <a:cubicBezTo>
                    <a:pt x="897" y="1236"/>
                    <a:pt x="897" y="1236"/>
                    <a:pt x="897" y="1236"/>
                  </a:cubicBezTo>
                  <a:cubicBezTo>
                    <a:pt x="897" y="1236"/>
                    <a:pt x="897" y="1236"/>
                    <a:pt x="897" y="1236"/>
                  </a:cubicBezTo>
                  <a:cubicBezTo>
                    <a:pt x="896" y="1236"/>
                    <a:pt x="896" y="1236"/>
                    <a:pt x="896" y="1236"/>
                  </a:cubicBezTo>
                  <a:cubicBezTo>
                    <a:pt x="895" y="1236"/>
                    <a:pt x="895" y="1236"/>
                    <a:pt x="895" y="1236"/>
                  </a:cubicBezTo>
                  <a:cubicBezTo>
                    <a:pt x="893" y="1237"/>
                    <a:pt x="894" y="1237"/>
                    <a:pt x="892" y="1238"/>
                  </a:cubicBezTo>
                  <a:cubicBezTo>
                    <a:pt x="891" y="1238"/>
                    <a:pt x="891" y="1238"/>
                    <a:pt x="891" y="1238"/>
                  </a:cubicBezTo>
                  <a:cubicBezTo>
                    <a:pt x="890" y="1238"/>
                    <a:pt x="891" y="1238"/>
                    <a:pt x="890" y="1239"/>
                  </a:cubicBezTo>
                  <a:cubicBezTo>
                    <a:pt x="889" y="1239"/>
                    <a:pt x="889" y="1239"/>
                    <a:pt x="889" y="1239"/>
                  </a:cubicBezTo>
                  <a:cubicBezTo>
                    <a:pt x="887" y="1240"/>
                    <a:pt x="876" y="1245"/>
                    <a:pt x="874" y="1245"/>
                  </a:cubicBezTo>
                  <a:cubicBezTo>
                    <a:pt x="872" y="1246"/>
                    <a:pt x="872" y="1246"/>
                    <a:pt x="872" y="1246"/>
                  </a:cubicBezTo>
                  <a:cubicBezTo>
                    <a:pt x="871" y="1245"/>
                    <a:pt x="871" y="1245"/>
                    <a:pt x="871" y="1245"/>
                  </a:cubicBezTo>
                  <a:cubicBezTo>
                    <a:pt x="870" y="1246"/>
                    <a:pt x="870" y="1246"/>
                    <a:pt x="870" y="1246"/>
                  </a:cubicBezTo>
                  <a:cubicBezTo>
                    <a:pt x="869" y="1245"/>
                    <a:pt x="869" y="1245"/>
                    <a:pt x="869" y="1245"/>
                  </a:cubicBezTo>
                  <a:cubicBezTo>
                    <a:pt x="869" y="1245"/>
                    <a:pt x="869" y="1245"/>
                    <a:pt x="869" y="1245"/>
                  </a:cubicBezTo>
                  <a:cubicBezTo>
                    <a:pt x="869" y="1246"/>
                    <a:pt x="869" y="1246"/>
                    <a:pt x="869" y="1246"/>
                  </a:cubicBezTo>
                  <a:cubicBezTo>
                    <a:pt x="869" y="1247"/>
                    <a:pt x="869" y="1247"/>
                    <a:pt x="869" y="1247"/>
                  </a:cubicBezTo>
                  <a:cubicBezTo>
                    <a:pt x="869" y="1248"/>
                    <a:pt x="869" y="1248"/>
                    <a:pt x="868" y="1248"/>
                  </a:cubicBezTo>
                  <a:cubicBezTo>
                    <a:pt x="867" y="1248"/>
                    <a:pt x="867" y="1248"/>
                    <a:pt x="867" y="1248"/>
                  </a:cubicBezTo>
                  <a:cubicBezTo>
                    <a:pt x="866" y="1248"/>
                    <a:pt x="866" y="1248"/>
                    <a:pt x="865" y="1247"/>
                  </a:cubicBezTo>
                  <a:cubicBezTo>
                    <a:pt x="865" y="1246"/>
                    <a:pt x="865" y="1246"/>
                    <a:pt x="865" y="1246"/>
                  </a:cubicBezTo>
                  <a:cubicBezTo>
                    <a:pt x="864" y="1246"/>
                    <a:pt x="864" y="1246"/>
                    <a:pt x="864" y="1246"/>
                  </a:cubicBezTo>
                  <a:cubicBezTo>
                    <a:pt x="864" y="1246"/>
                    <a:pt x="864" y="1246"/>
                    <a:pt x="864" y="1246"/>
                  </a:cubicBezTo>
                  <a:cubicBezTo>
                    <a:pt x="864" y="1247"/>
                    <a:pt x="864" y="1247"/>
                    <a:pt x="864" y="1247"/>
                  </a:cubicBezTo>
                  <a:cubicBezTo>
                    <a:pt x="863" y="1248"/>
                    <a:pt x="863" y="1248"/>
                    <a:pt x="863" y="1248"/>
                  </a:cubicBezTo>
                  <a:cubicBezTo>
                    <a:pt x="862" y="1247"/>
                    <a:pt x="862" y="1247"/>
                    <a:pt x="862" y="1247"/>
                  </a:cubicBezTo>
                  <a:cubicBezTo>
                    <a:pt x="861" y="1247"/>
                    <a:pt x="861" y="1247"/>
                    <a:pt x="861" y="1247"/>
                  </a:cubicBezTo>
                  <a:cubicBezTo>
                    <a:pt x="860" y="1249"/>
                    <a:pt x="860" y="1249"/>
                    <a:pt x="860" y="1249"/>
                  </a:cubicBezTo>
                  <a:cubicBezTo>
                    <a:pt x="861" y="1249"/>
                    <a:pt x="861" y="1250"/>
                    <a:pt x="861" y="1250"/>
                  </a:cubicBezTo>
                  <a:cubicBezTo>
                    <a:pt x="860" y="1251"/>
                    <a:pt x="860" y="1251"/>
                    <a:pt x="860" y="1251"/>
                  </a:cubicBezTo>
                  <a:cubicBezTo>
                    <a:pt x="860" y="1251"/>
                    <a:pt x="860" y="1251"/>
                    <a:pt x="860" y="1251"/>
                  </a:cubicBezTo>
                  <a:cubicBezTo>
                    <a:pt x="859" y="1253"/>
                    <a:pt x="859" y="1253"/>
                    <a:pt x="859" y="1253"/>
                  </a:cubicBezTo>
                  <a:cubicBezTo>
                    <a:pt x="858" y="1253"/>
                    <a:pt x="858" y="1253"/>
                    <a:pt x="858" y="1253"/>
                  </a:cubicBezTo>
                  <a:cubicBezTo>
                    <a:pt x="856" y="1256"/>
                    <a:pt x="857" y="1255"/>
                    <a:pt x="855" y="1257"/>
                  </a:cubicBezTo>
                  <a:cubicBezTo>
                    <a:pt x="854" y="1258"/>
                    <a:pt x="854" y="1258"/>
                    <a:pt x="854" y="1258"/>
                  </a:cubicBezTo>
                  <a:cubicBezTo>
                    <a:pt x="852" y="1260"/>
                    <a:pt x="852" y="1260"/>
                    <a:pt x="852" y="1260"/>
                  </a:cubicBezTo>
                  <a:cubicBezTo>
                    <a:pt x="851" y="1260"/>
                    <a:pt x="851" y="1260"/>
                    <a:pt x="850" y="1260"/>
                  </a:cubicBezTo>
                  <a:cubicBezTo>
                    <a:pt x="849" y="1261"/>
                    <a:pt x="849" y="1261"/>
                    <a:pt x="849" y="1261"/>
                  </a:cubicBezTo>
                  <a:cubicBezTo>
                    <a:pt x="849" y="1263"/>
                    <a:pt x="849" y="1263"/>
                    <a:pt x="849" y="1263"/>
                  </a:cubicBezTo>
                  <a:cubicBezTo>
                    <a:pt x="849" y="1262"/>
                    <a:pt x="849" y="1262"/>
                    <a:pt x="849" y="1262"/>
                  </a:cubicBezTo>
                  <a:cubicBezTo>
                    <a:pt x="848" y="1262"/>
                    <a:pt x="848" y="1262"/>
                    <a:pt x="848" y="1262"/>
                  </a:cubicBezTo>
                  <a:cubicBezTo>
                    <a:pt x="848" y="1263"/>
                    <a:pt x="848" y="1263"/>
                    <a:pt x="848" y="1263"/>
                  </a:cubicBezTo>
                  <a:cubicBezTo>
                    <a:pt x="847" y="1263"/>
                    <a:pt x="847" y="1263"/>
                    <a:pt x="847" y="1263"/>
                  </a:cubicBezTo>
                  <a:cubicBezTo>
                    <a:pt x="847" y="1263"/>
                    <a:pt x="847" y="1263"/>
                    <a:pt x="847" y="1263"/>
                  </a:cubicBezTo>
                  <a:cubicBezTo>
                    <a:pt x="845" y="1263"/>
                    <a:pt x="845" y="1263"/>
                    <a:pt x="845" y="1263"/>
                  </a:cubicBezTo>
                  <a:cubicBezTo>
                    <a:pt x="845" y="1262"/>
                    <a:pt x="845" y="1262"/>
                    <a:pt x="845" y="1262"/>
                  </a:cubicBezTo>
                  <a:cubicBezTo>
                    <a:pt x="844" y="1261"/>
                    <a:pt x="844" y="1260"/>
                    <a:pt x="843" y="1259"/>
                  </a:cubicBezTo>
                  <a:cubicBezTo>
                    <a:pt x="842" y="1259"/>
                    <a:pt x="842" y="1259"/>
                    <a:pt x="842" y="1259"/>
                  </a:cubicBezTo>
                  <a:cubicBezTo>
                    <a:pt x="842" y="1259"/>
                    <a:pt x="842" y="1259"/>
                    <a:pt x="841" y="1260"/>
                  </a:cubicBezTo>
                  <a:cubicBezTo>
                    <a:pt x="840" y="1259"/>
                    <a:pt x="840" y="1259"/>
                    <a:pt x="840" y="1259"/>
                  </a:cubicBezTo>
                  <a:cubicBezTo>
                    <a:pt x="840" y="1257"/>
                    <a:pt x="840" y="1255"/>
                    <a:pt x="840" y="1253"/>
                  </a:cubicBezTo>
                  <a:cubicBezTo>
                    <a:pt x="841" y="1250"/>
                    <a:pt x="841" y="1250"/>
                    <a:pt x="841" y="1250"/>
                  </a:cubicBezTo>
                  <a:cubicBezTo>
                    <a:pt x="843" y="1247"/>
                    <a:pt x="843" y="1247"/>
                    <a:pt x="843" y="1247"/>
                  </a:cubicBezTo>
                  <a:cubicBezTo>
                    <a:pt x="842" y="1247"/>
                    <a:pt x="842" y="1247"/>
                    <a:pt x="842" y="1247"/>
                  </a:cubicBezTo>
                  <a:cubicBezTo>
                    <a:pt x="840" y="1249"/>
                    <a:pt x="840" y="1249"/>
                    <a:pt x="840" y="1249"/>
                  </a:cubicBezTo>
                  <a:cubicBezTo>
                    <a:pt x="841" y="1247"/>
                    <a:pt x="842" y="1247"/>
                    <a:pt x="843" y="1246"/>
                  </a:cubicBezTo>
                  <a:cubicBezTo>
                    <a:pt x="844" y="1245"/>
                    <a:pt x="844" y="1246"/>
                    <a:pt x="845" y="1246"/>
                  </a:cubicBezTo>
                  <a:cubicBezTo>
                    <a:pt x="846" y="1245"/>
                    <a:pt x="846" y="1245"/>
                    <a:pt x="847" y="1244"/>
                  </a:cubicBezTo>
                  <a:cubicBezTo>
                    <a:pt x="847" y="1244"/>
                    <a:pt x="847" y="1244"/>
                    <a:pt x="847" y="1244"/>
                  </a:cubicBezTo>
                  <a:cubicBezTo>
                    <a:pt x="846" y="1244"/>
                    <a:pt x="847" y="1244"/>
                    <a:pt x="845" y="1245"/>
                  </a:cubicBezTo>
                  <a:cubicBezTo>
                    <a:pt x="845" y="1244"/>
                    <a:pt x="845" y="1244"/>
                    <a:pt x="845" y="1244"/>
                  </a:cubicBezTo>
                  <a:cubicBezTo>
                    <a:pt x="848" y="1242"/>
                    <a:pt x="854" y="1238"/>
                    <a:pt x="859" y="1236"/>
                  </a:cubicBezTo>
                  <a:cubicBezTo>
                    <a:pt x="860" y="1235"/>
                    <a:pt x="860" y="1235"/>
                    <a:pt x="860" y="1235"/>
                  </a:cubicBezTo>
                  <a:cubicBezTo>
                    <a:pt x="859" y="1235"/>
                    <a:pt x="859" y="1235"/>
                    <a:pt x="859" y="1235"/>
                  </a:cubicBezTo>
                  <a:cubicBezTo>
                    <a:pt x="860" y="1235"/>
                    <a:pt x="860" y="1235"/>
                    <a:pt x="860" y="1235"/>
                  </a:cubicBezTo>
                  <a:cubicBezTo>
                    <a:pt x="860" y="1236"/>
                    <a:pt x="860" y="1236"/>
                    <a:pt x="860" y="1236"/>
                  </a:cubicBezTo>
                  <a:cubicBezTo>
                    <a:pt x="860" y="1237"/>
                    <a:pt x="860" y="1237"/>
                    <a:pt x="860" y="1238"/>
                  </a:cubicBezTo>
                  <a:cubicBezTo>
                    <a:pt x="861" y="1238"/>
                    <a:pt x="861" y="1238"/>
                    <a:pt x="861" y="1238"/>
                  </a:cubicBezTo>
                  <a:cubicBezTo>
                    <a:pt x="863" y="1240"/>
                    <a:pt x="863" y="1240"/>
                    <a:pt x="863" y="1240"/>
                  </a:cubicBezTo>
                  <a:cubicBezTo>
                    <a:pt x="862" y="1238"/>
                    <a:pt x="862" y="1238"/>
                    <a:pt x="862" y="1238"/>
                  </a:cubicBezTo>
                  <a:cubicBezTo>
                    <a:pt x="863" y="1237"/>
                    <a:pt x="863" y="1237"/>
                    <a:pt x="863" y="1237"/>
                  </a:cubicBezTo>
                  <a:cubicBezTo>
                    <a:pt x="867" y="1235"/>
                    <a:pt x="867" y="1235"/>
                    <a:pt x="867" y="1235"/>
                  </a:cubicBezTo>
                  <a:cubicBezTo>
                    <a:pt x="870" y="1235"/>
                    <a:pt x="870" y="1235"/>
                    <a:pt x="870" y="1235"/>
                  </a:cubicBezTo>
                  <a:cubicBezTo>
                    <a:pt x="871" y="1234"/>
                    <a:pt x="871" y="1234"/>
                    <a:pt x="871" y="1234"/>
                  </a:cubicBezTo>
                  <a:cubicBezTo>
                    <a:pt x="868" y="1234"/>
                    <a:pt x="869" y="1234"/>
                    <a:pt x="865" y="1234"/>
                  </a:cubicBezTo>
                  <a:cubicBezTo>
                    <a:pt x="863" y="1233"/>
                    <a:pt x="863" y="1233"/>
                    <a:pt x="863" y="1233"/>
                  </a:cubicBezTo>
                  <a:cubicBezTo>
                    <a:pt x="860" y="1234"/>
                    <a:pt x="861" y="1234"/>
                    <a:pt x="857" y="1233"/>
                  </a:cubicBezTo>
                  <a:cubicBezTo>
                    <a:pt x="856" y="1234"/>
                    <a:pt x="856" y="1234"/>
                    <a:pt x="856" y="1234"/>
                  </a:cubicBezTo>
                  <a:cubicBezTo>
                    <a:pt x="856" y="1235"/>
                    <a:pt x="856" y="1235"/>
                    <a:pt x="856" y="1235"/>
                  </a:cubicBezTo>
                  <a:cubicBezTo>
                    <a:pt x="855" y="1234"/>
                    <a:pt x="855" y="1234"/>
                    <a:pt x="854" y="1234"/>
                  </a:cubicBezTo>
                  <a:cubicBezTo>
                    <a:pt x="854" y="1234"/>
                    <a:pt x="854" y="1234"/>
                    <a:pt x="854" y="1234"/>
                  </a:cubicBezTo>
                  <a:cubicBezTo>
                    <a:pt x="855" y="1232"/>
                    <a:pt x="855" y="1232"/>
                    <a:pt x="855" y="1232"/>
                  </a:cubicBezTo>
                  <a:cubicBezTo>
                    <a:pt x="859" y="1229"/>
                    <a:pt x="860" y="1228"/>
                    <a:pt x="860" y="1228"/>
                  </a:cubicBezTo>
                  <a:cubicBezTo>
                    <a:pt x="861" y="1227"/>
                    <a:pt x="861" y="1227"/>
                    <a:pt x="861" y="1227"/>
                  </a:cubicBezTo>
                  <a:cubicBezTo>
                    <a:pt x="859" y="1227"/>
                    <a:pt x="860" y="1227"/>
                    <a:pt x="859" y="1227"/>
                  </a:cubicBezTo>
                  <a:cubicBezTo>
                    <a:pt x="858" y="1226"/>
                    <a:pt x="858" y="1226"/>
                    <a:pt x="857" y="1225"/>
                  </a:cubicBezTo>
                  <a:cubicBezTo>
                    <a:pt x="857" y="1225"/>
                    <a:pt x="857" y="1225"/>
                    <a:pt x="857" y="1225"/>
                  </a:cubicBezTo>
                  <a:cubicBezTo>
                    <a:pt x="857" y="1227"/>
                    <a:pt x="857" y="1227"/>
                    <a:pt x="857" y="1227"/>
                  </a:cubicBezTo>
                  <a:cubicBezTo>
                    <a:pt x="855" y="1230"/>
                    <a:pt x="855" y="1230"/>
                    <a:pt x="855" y="1230"/>
                  </a:cubicBezTo>
                  <a:cubicBezTo>
                    <a:pt x="854" y="1230"/>
                    <a:pt x="854" y="1230"/>
                    <a:pt x="854" y="1230"/>
                  </a:cubicBezTo>
                  <a:cubicBezTo>
                    <a:pt x="853" y="1231"/>
                    <a:pt x="847" y="1235"/>
                    <a:pt x="843" y="1236"/>
                  </a:cubicBezTo>
                  <a:cubicBezTo>
                    <a:pt x="842" y="1236"/>
                    <a:pt x="842" y="1236"/>
                    <a:pt x="842" y="1236"/>
                  </a:cubicBezTo>
                  <a:cubicBezTo>
                    <a:pt x="840" y="1235"/>
                    <a:pt x="840" y="1235"/>
                    <a:pt x="840" y="1235"/>
                  </a:cubicBezTo>
                  <a:cubicBezTo>
                    <a:pt x="841" y="1234"/>
                    <a:pt x="841" y="1234"/>
                    <a:pt x="841" y="1233"/>
                  </a:cubicBezTo>
                  <a:cubicBezTo>
                    <a:pt x="841" y="1234"/>
                    <a:pt x="841" y="1234"/>
                    <a:pt x="841" y="1234"/>
                  </a:cubicBezTo>
                  <a:cubicBezTo>
                    <a:pt x="841" y="1234"/>
                    <a:pt x="841" y="1234"/>
                    <a:pt x="841" y="1234"/>
                  </a:cubicBezTo>
                  <a:cubicBezTo>
                    <a:pt x="840" y="1235"/>
                    <a:pt x="840" y="1235"/>
                    <a:pt x="840" y="1235"/>
                  </a:cubicBezTo>
                  <a:cubicBezTo>
                    <a:pt x="840" y="1236"/>
                    <a:pt x="840" y="1236"/>
                    <a:pt x="840" y="1236"/>
                  </a:cubicBezTo>
                  <a:cubicBezTo>
                    <a:pt x="840" y="1236"/>
                    <a:pt x="840" y="1236"/>
                    <a:pt x="840" y="1236"/>
                  </a:cubicBezTo>
                  <a:cubicBezTo>
                    <a:pt x="838" y="1238"/>
                    <a:pt x="839" y="1237"/>
                    <a:pt x="837" y="1238"/>
                  </a:cubicBezTo>
                  <a:cubicBezTo>
                    <a:pt x="836" y="1238"/>
                    <a:pt x="836" y="1238"/>
                    <a:pt x="836" y="1238"/>
                  </a:cubicBezTo>
                  <a:cubicBezTo>
                    <a:pt x="834" y="1239"/>
                    <a:pt x="834" y="1239"/>
                    <a:pt x="834" y="1239"/>
                  </a:cubicBezTo>
                  <a:cubicBezTo>
                    <a:pt x="832" y="1239"/>
                    <a:pt x="832" y="1239"/>
                    <a:pt x="832" y="1239"/>
                  </a:cubicBezTo>
                  <a:cubicBezTo>
                    <a:pt x="831" y="1238"/>
                    <a:pt x="831" y="1238"/>
                    <a:pt x="831" y="1238"/>
                  </a:cubicBezTo>
                  <a:cubicBezTo>
                    <a:pt x="831" y="1238"/>
                    <a:pt x="831" y="1238"/>
                    <a:pt x="831" y="1238"/>
                  </a:cubicBezTo>
                  <a:cubicBezTo>
                    <a:pt x="831" y="1238"/>
                    <a:pt x="831" y="1238"/>
                    <a:pt x="831" y="1238"/>
                  </a:cubicBezTo>
                  <a:cubicBezTo>
                    <a:pt x="830" y="1238"/>
                    <a:pt x="830" y="1238"/>
                    <a:pt x="830" y="1238"/>
                  </a:cubicBezTo>
                  <a:cubicBezTo>
                    <a:pt x="829" y="1237"/>
                    <a:pt x="829" y="1237"/>
                    <a:pt x="829" y="1237"/>
                  </a:cubicBezTo>
                  <a:close/>
                  <a:moveTo>
                    <a:pt x="198" y="1176"/>
                  </a:moveTo>
                  <a:cubicBezTo>
                    <a:pt x="197" y="1176"/>
                    <a:pt x="197" y="1176"/>
                    <a:pt x="197" y="1176"/>
                  </a:cubicBezTo>
                  <a:cubicBezTo>
                    <a:pt x="196" y="1175"/>
                    <a:pt x="196" y="1175"/>
                    <a:pt x="196" y="1175"/>
                  </a:cubicBezTo>
                  <a:cubicBezTo>
                    <a:pt x="194" y="1173"/>
                    <a:pt x="195" y="1174"/>
                    <a:pt x="194" y="1173"/>
                  </a:cubicBezTo>
                  <a:cubicBezTo>
                    <a:pt x="196" y="1174"/>
                    <a:pt x="196" y="1175"/>
                    <a:pt x="198" y="1176"/>
                  </a:cubicBezTo>
                  <a:cubicBezTo>
                    <a:pt x="198" y="1176"/>
                    <a:pt x="198" y="1176"/>
                    <a:pt x="198" y="1176"/>
                  </a:cubicBezTo>
                  <a:close/>
                  <a:moveTo>
                    <a:pt x="197" y="1178"/>
                  </a:moveTo>
                  <a:cubicBezTo>
                    <a:pt x="196" y="1179"/>
                    <a:pt x="196" y="1179"/>
                    <a:pt x="196" y="1179"/>
                  </a:cubicBezTo>
                  <a:cubicBezTo>
                    <a:pt x="196" y="1179"/>
                    <a:pt x="196" y="1179"/>
                    <a:pt x="196" y="1179"/>
                  </a:cubicBezTo>
                  <a:cubicBezTo>
                    <a:pt x="196" y="1179"/>
                    <a:pt x="196" y="1179"/>
                    <a:pt x="196" y="1179"/>
                  </a:cubicBezTo>
                  <a:cubicBezTo>
                    <a:pt x="195" y="1176"/>
                    <a:pt x="195" y="1176"/>
                    <a:pt x="195" y="1176"/>
                  </a:cubicBezTo>
                  <a:cubicBezTo>
                    <a:pt x="196" y="1176"/>
                    <a:pt x="196" y="1176"/>
                    <a:pt x="196" y="1176"/>
                  </a:cubicBezTo>
                  <a:cubicBezTo>
                    <a:pt x="197" y="1177"/>
                    <a:pt x="197" y="1177"/>
                    <a:pt x="197" y="1177"/>
                  </a:cubicBezTo>
                  <a:cubicBezTo>
                    <a:pt x="196" y="1177"/>
                    <a:pt x="196" y="1177"/>
                    <a:pt x="196" y="1177"/>
                  </a:cubicBezTo>
                  <a:cubicBezTo>
                    <a:pt x="197" y="1178"/>
                    <a:pt x="197" y="1178"/>
                    <a:pt x="197" y="1178"/>
                  </a:cubicBezTo>
                  <a:cubicBezTo>
                    <a:pt x="197" y="1178"/>
                    <a:pt x="197" y="1178"/>
                    <a:pt x="197" y="1178"/>
                  </a:cubicBezTo>
                  <a:cubicBezTo>
                    <a:pt x="197" y="1178"/>
                    <a:pt x="197" y="1178"/>
                    <a:pt x="197" y="1178"/>
                  </a:cubicBezTo>
                  <a:close/>
                  <a:moveTo>
                    <a:pt x="594" y="1179"/>
                  </a:moveTo>
                  <a:cubicBezTo>
                    <a:pt x="594" y="1179"/>
                    <a:pt x="594" y="1179"/>
                    <a:pt x="594" y="1179"/>
                  </a:cubicBezTo>
                  <a:cubicBezTo>
                    <a:pt x="594" y="1179"/>
                    <a:pt x="594" y="1179"/>
                    <a:pt x="594" y="1179"/>
                  </a:cubicBezTo>
                  <a:cubicBezTo>
                    <a:pt x="594" y="1178"/>
                    <a:pt x="594" y="1178"/>
                    <a:pt x="594" y="1178"/>
                  </a:cubicBezTo>
                  <a:cubicBezTo>
                    <a:pt x="594" y="1177"/>
                    <a:pt x="594" y="1177"/>
                    <a:pt x="594" y="1177"/>
                  </a:cubicBezTo>
                  <a:cubicBezTo>
                    <a:pt x="595" y="1177"/>
                    <a:pt x="595" y="1177"/>
                    <a:pt x="595" y="1177"/>
                  </a:cubicBezTo>
                  <a:cubicBezTo>
                    <a:pt x="596" y="1177"/>
                    <a:pt x="595" y="1177"/>
                    <a:pt x="597" y="1177"/>
                  </a:cubicBezTo>
                  <a:cubicBezTo>
                    <a:pt x="597" y="1177"/>
                    <a:pt x="597" y="1177"/>
                    <a:pt x="597" y="1177"/>
                  </a:cubicBezTo>
                  <a:cubicBezTo>
                    <a:pt x="597" y="1178"/>
                    <a:pt x="597" y="1178"/>
                    <a:pt x="597" y="1178"/>
                  </a:cubicBezTo>
                  <a:cubicBezTo>
                    <a:pt x="597" y="1178"/>
                    <a:pt x="597" y="1178"/>
                    <a:pt x="597" y="1178"/>
                  </a:cubicBezTo>
                  <a:cubicBezTo>
                    <a:pt x="597" y="1178"/>
                    <a:pt x="597" y="1178"/>
                    <a:pt x="597" y="1178"/>
                  </a:cubicBezTo>
                  <a:cubicBezTo>
                    <a:pt x="597" y="1178"/>
                    <a:pt x="597" y="1178"/>
                    <a:pt x="597" y="1178"/>
                  </a:cubicBezTo>
                  <a:cubicBezTo>
                    <a:pt x="596" y="1178"/>
                    <a:pt x="596" y="1178"/>
                    <a:pt x="596" y="1178"/>
                  </a:cubicBezTo>
                  <a:cubicBezTo>
                    <a:pt x="595" y="1178"/>
                    <a:pt x="595" y="1178"/>
                    <a:pt x="595" y="1178"/>
                  </a:cubicBezTo>
                  <a:cubicBezTo>
                    <a:pt x="595" y="1179"/>
                    <a:pt x="595" y="1179"/>
                    <a:pt x="595" y="1179"/>
                  </a:cubicBezTo>
                  <a:cubicBezTo>
                    <a:pt x="594" y="1179"/>
                    <a:pt x="594" y="1179"/>
                    <a:pt x="594" y="1179"/>
                  </a:cubicBezTo>
                  <a:close/>
                  <a:moveTo>
                    <a:pt x="599" y="1178"/>
                  </a:moveTo>
                  <a:cubicBezTo>
                    <a:pt x="598" y="1179"/>
                    <a:pt x="598" y="1179"/>
                    <a:pt x="598" y="1179"/>
                  </a:cubicBezTo>
                  <a:cubicBezTo>
                    <a:pt x="598" y="1178"/>
                    <a:pt x="598" y="1178"/>
                    <a:pt x="598" y="1178"/>
                  </a:cubicBezTo>
                  <a:cubicBezTo>
                    <a:pt x="598" y="1178"/>
                    <a:pt x="598" y="1178"/>
                    <a:pt x="598" y="1178"/>
                  </a:cubicBezTo>
                  <a:cubicBezTo>
                    <a:pt x="598" y="1178"/>
                    <a:pt x="598" y="1178"/>
                    <a:pt x="598" y="1178"/>
                  </a:cubicBezTo>
                  <a:cubicBezTo>
                    <a:pt x="598" y="1178"/>
                    <a:pt x="598" y="1178"/>
                    <a:pt x="598" y="1178"/>
                  </a:cubicBezTo>
                  <a:cubicBezTo>
                    <a:pt x="597" y="1177"/>
                    <a:pt x="597" y="1177"/>
                    <a:pt x="597" y="1177"/>
                  </a:cubicBezTo>
                  <a:cubicBezTo>
                    <a:pt x="598" y="1177"/>
                    <a:pt x="598" y="1177"/>
                    <a:pt x="598" y="1177"/>
                  </a:cubicBezTo>
                  <a:cubicBezTo>
                    <a:pt x="598" y="1177"/>
                    <a:pt x="598" y="1177"/>
                    <a:pt x="598" y="1177"/>
                  </a:cubicBezTo>
                  <a:cubicBezTo>
                    <a:pt x="598" y="1177"/>
                    <a:pt x="598" y="1177"/>
                    <a:pt x="598" y="1177"/>
                  </a:cubicBezTo>
                  <a:cubicBezTo>
                    <a:pt x="598" y="1177"/>
                    <a:pt x="598" y="1177"/>
                    <a:pt x="598" y="1177"/>
                  </a:cubicBezTo>
                  <a:cubicBezTo>
                    <a:pt x="599" y="1178"/>
                    <a:pt x="599" y="1178"/>
                    <a:pt x="599" y="1178"/>
                  </a:cubicBezTo>
                  <a:cubicBezTo>
                    <a:pt x="599" y="1178"/>
                    <a:pt x="599" y="1178"/>
                    <a:pt x="599" y="1178"/>
                  </a:cubicBezTo>
                  <a:close/>
                  <a:moveTo>
                    <a:pt x="859" y="1192"/>
                  </a:moveTo>
                  <a:cubicBezTo>
                    <a:pt x="857" y="1193"/>
                    <a:pt x="857" y="1193"/>
                    <a:pt x="857" y="1193"/>
                  </a:cubicBezTo>
                  <a:cubicBezTo>
                    <a:pt x="858" y="1192"/>
                    <a:pt x="858" y="1192"/>
                    <a:pt x="858" y="1191"/>
                  </a:cubicBezTo>
                  <a:cubicBezTo>
                    <a:pt x="859" y="1191"/>
                    <a:pt x="859" y="1191"/>
                    <a:pt x="859" y="1191"/>
                  </a:cubicBezTo>
                  <a:cubicBezTo>
                    <a:pt x="859" y="1191"/>
                    <a:pt x="859" y="1191"/>
                    <a:pt x="859" y="1191"/>
                  </a:cubicBezTo>
                  <a:cubicBezTo>
                    <a:pt x="859" y="1191"/>
                    <a:pt x="859" y="1192"/>
                    <a:pt x="859" y="1192"/>
                  </a:cubicBezTo>
                  <a:close/>
                  <a:moveTo>
                    <a:pt x="858" y="1193"/>
                  </a:moveTo>
                  <a:cubicBezTo>
                    <a:pt x="858" y="1194"/>
                    <a:pt x="858" y="1194"/>
                    <a:pt x="858" y="1194"/>
                  </a:cubicBezTo>
                  <a:cubicBezTo>
                    <a:pt x="857" y="1195"/>
                    <a:pt x="857" y="1195"/>
                    <a:pt x="857" y="1195"/>
                  </a:cubicBezTo>
                  <a:cubicBezTo>
                    <a:pt x="857" y="1195"/>
                    <a:pt x="857" y="1195"/>
                    <a:pt x="857" y="1195"/>
                  </a:cubicBezTo>
                  <a:cubicBezTo>
                    <a:pt x="856" y="1195"/>
                    <a:pt x="856" y="1195"/>
                    <a:pt x="856" y="1195"/>
                  </a:cubicBezTo>
                  <a:cubicBezTo>
                    <a:pt x="857" y="1195"/>
                    <a:pt x="857" y="1195"/>
                    <a:pt x="857" y="1195"/>
                  </a:cubicBezTo>
                  <a:cubicBezTo>
                    <a:pt x="857" y="1193"/>
                    <a:pt x="857" y="1193"/>
                    <a:pt x="857" y="1193"/>
                  </a:cubicBezTo>
                  <a:cubicBezTo>
                    <a:pt x="857" y="1193"/>
                    <a:pt x="857" y="1193"/>
                    <a:pt x="857" y="1193"/>
                  </a:cubicBezTo>
                  <a:cubicBezTo>
                    <a:pt x="858" y="1193"/>
                    <a:pt x="858" y="1193"/>
                    <a:pt x="858" y="1193"/>
                  </a:cubicBezTo>
                  <a:cubicBezTo>
                    <a:pt x="858" y="1193"/>
                    <a:pt x="858" y="1193"/>
                    <a:pt x="858" y="1193"/>
                  </a:cubicBezTo>
                  <a:close/>
                  <a:moveTo>
                    <a:pt x="619" y="1196"/>
                  </a:moveTo>
                  <a:cubicBezTo>
                    <a:pt x="618" y="1196"/>
                    <a:pt x="618" y="1196"/>
                    <a:pt x="618" y="1196"/>
                  </a:cubicBezTo>
                  <a:cubicBezTo>
                    <a:pt x="618" y="1195"/>
                    <a:pt x="618" y="1195"/>
                    <a:pt x="618" y="1195"/>
                  </a:cubicBezTo>
                  <a:cubicBezTo>
                    <a:pt x="618" y="1195"/>
                    <a:pt x="618" y="1195"/>
                    <a:pt x="618" y="1195"/>
                  </a:cubicBezTo>
                  <a:cubicBezTo>
                    <a:pt x="618" y="1195"/>
                    <a:pt x="618" y="1195"/>
                    <a:pt x="618" y="1195"/>
                  </a:cubicBezTo>
                  <a:cubicBezTo>
                    <a:pt x="619" y="1194"/>
                    <a:pt x="619" y="1194"/>
                    <a:pt x="619" y="1194"/>
                  </a:cubicBezTo>
                  <a:cubicBezTo>
                    <a:pt x="620" y="1194"/>
                    <a:pt x="620" y="1194"/>
                    <a:pt x="620" y="1194"/>
                  </a:cubicBezTo>
                  <a:cubicBezTo>
                    <a:pt x="621" y="1195"/>
                    <a:pt x="621" y="1195"/>
                    <a:pt x="621" y="1195"/>
                  </a:cubicBezTo>
                  <a:cubicBezTo>
                    <a:pt x="622" y="1195"/>
                    <a:pt x="622" y="1195"/>
                    <a:pt x="622" y="1195"/>
                  </a:cubicBezTo>
                  <a:cubicBezTo>
                    <a:pt x="622" y="1195"/>
                    <a:pt x="622" y="1195"/>
                    <a:pt x="622" y="1195"/>
                  </a:cubicBezTo>
                  <a:cubicBezTo>
                    <a:pt x="621" y="1196"/>
                    <a:pt x="620" y="1196"/>
                    <a:pt x="619" y="1196"/>
                  </a:cubicBezTo>
                  <a:close/>
                  <a:moveTo>
                    <a:pt x="974" y="1200"/>
                  </a:moveTo>
                  <a:cubicBezTo>
                    <a:pt x="973" y="1201"/>
                    <a:pt x="973" y="1201"/>
                    <a:pt x="973" y="1201"/>
                  </a:cubicBezTo>
                  <a:cubicBezTo>
                    <a:pt x="973" y="1201"/>
                    <a:pt x="973" y="1201"/>
                    <a:pt x="973" y="1201"/>
                  </a:cubicBezTo>
                  <a:cubicBezTo>
                    <a:pt x="973" y="1201"/>
                    <a:pt x="973" y="1201"/>
                    <a:pt x="973" y="1201"/>
                  </a:cubicBezTo>
                  <a:cubicBezTo>
                    <a:pt x="974" y="1199"/>
                    <a:pt x="973" y="1200"/>
                    <a:pt x="974" y="1199"/>
                  </a:cubicBezTo>
                  <a:cubicBezTo>
                    <a:pt x="974" y="1198"/>
                    <a:pt x="974" y="1198"/>
                    <a:pt x="974" y="1198"/>
                  </a:cubicBezTo>
                  <a:cubicBezTo>
                    <a:pt x="974" y="1198"/>
                    <a:pt x="974" y="1198"/>
                    <a:pt x="974" y="1198"/>
                  </a:cubicBezTo>
                  <a:cubicBezTo>
                    <a:pt x="974" y="1198"/>
                    <a:pt x="974" y="1198"/>
                    <a:pt x="974" y="1198"/>
                  </a:cubicBezTo>
                  <a:cubicBezTo>
                    <a:pt x="975" y="1197"/>
                    <a:pt x="975" y="1197"/>
                    <a:pt x="975" y="1197"/>
                  </a:cubicBezTo>
                  <a:cubicBezTo>
                    <a:pt x="975" y="1198"/>
                    <a:pt x="975" y="1198"/>
                    <a:pt x="974" y="1200"/>
                  </a:cubicBezTo>
                  <a:close/>
                  <a:moveTo>
                    <a:pt x="888" y="1203"/>
                  </a:moveTo>
                  <a:cubicBezTo>
                    <a:pt x="888" y="1203"/>
                    <a:pt x="888" y="1203"/>
                    <a:pt x="888" y="1203"/>
                  </a:cubicBezTo>
                  <a:cubicBezTo>
                    <a:pt x="889" y="1203"/>
                    <a:pt x="889" y="1203"/>
                    <a:pt x="889" y="1203"/>
                  </a:cubicBezTo>
                  <a:cubicBezTo>
                    <a:pt x="889" y="1203"/>
                    <a:pt x="889" y="1203"/>
                    <a:pt x="889" y="1203"/>
                  </a:cubicBezTo>
                  <a:cubicBezTo>
                    <a:pt x="888" y="1204"/>
                    <a:pt x="888" y="1204"/>
                    <a:pt x="888" y="1204"/>
                  </a:cubicBezTo>
                  <a:cubicBezTo>
                    <a:pt x="887" y="1204"/>
                    <a:pt x="887" y="1204"/>
                    <a:pt x="887" y="1204"/>
                  </a:cubicBezTo>
                  <a:cubicBezTo>
                    <a:pt x="886" y="1204"/>
                    <a:pt x="886" y="1204"/>
                    <a:pt x="886" y="1204"/>
                  </a:cubicBezTo>
                  <a:cubicBezTo>
                    <a:pt x="887" y="1201"/>
                    <a:pt x="887" y="1201"/>
                    <a:pt x="887" y="1201"/>
                  </a:cubicBezTo>
                  <a:cubicBezTo>
                    <a:pt x="890" y="1199"/>
                    <a:pt x="889" y="1199"/>
                    <a:pt x="892" y="1197"/>
                  </a:cubicBezTo>
                  <a:cubicBezTo>
                    <a:pt x="892" y="1197"/>
                    <a:pt x="892" y="1197"/>
                    <a:pt x="892" y="1197"/>
                  </a:cubicBezTo>
                  <a:cubicBezTo>
                    <a:pt x="893" y="1197"/>
                    <a:pt x="893" y="1197"/>
                    <a:pt x="893" y="1197"/>
                  </a:cubicBezTo>
                  <a:cubicBezTo>
                    <a:pt x="892" y="1198"/>
                    <a:pt x="892" y="1198"/>
                    <a:pt x="892" y="1198"/>
                  </a:cubicBezTo>
                  <a:cubicBezTo>
                    <a:pt x="891" y="1199"/>
                    <a:pt x="891" y="1199"/>
                    <a:pt x="891" y="1199"/>
                  </a:cubicBezTo>
                  <a:cubicBezTo>
                    <a:pt x="890" y="1200"/>
                    <a:pt x="890" y="1199"/>
                    <a:pt x="889" y="1201"/>
                  </a:cubicBezTo>
                  <a:cubicBezTo>
                    <a:pt x="888" y="1201"/>
                    <a:pt x="888" y="1201"/>
                    <a:pt x="888" y="1201"/>
                  </a:cubicBezTo>
                  <a:cubicBezTo>
                    <a:pt x="888" y="1202"/>
                    <a:pt x="888" y="1202"/>
                    <a:pt x="888" y="1202"/>
                  </a:cubicBezTo>
                  <a:cubicBezTo>
                    <a:pt x="888" y="1203"/>
                    <a:pt x="888" y="1203"/>
                    <a:pt x="888" y="1203"/>
                  </a:cubicBezTo>
                  <a:close/>
                  <a:moveTo>
                    <a:pt x="866" y="1216"/>
                  </a:moveTo>
                  <a:cubicBezTo>
                    <a:pt x="867" y="1217"/>
                    <a:pt x="867" y="1217"/>
                    <a:pt x="867" y="1217"/>
                  </a:cubicBezTo>
                  <a:cubicBezTo>
                    <a:pt x="867" y="1216"/>
                    <a:pt x="867" y="1216"/>
                    <a:pt x="867" y="1216"/>
                  </a:cubicBezTo>
                  <a:cubicBezTo>
                    <a:pt x="868" y="1215"/>
                    <a:pt x="868" y="1215"/>
                    <a:pt x="868" y="1215"/>
                  </a:cubicBezTo>
                  <a:cubicBezTo>
                    <a:pt x="869" y="1215"/>
                    <a:pt x="869" y="1215"/>
                    <a:pt x="869" y="1215"/>
                  </a:cubicBezTo>
                  <a:cubicBezTo>
                    <a:pt x="870" y="1216"/>
                    <a:pt x="870" y="1216"/>
                    <a:pt x="870" y="1216"/>
                  </a:cubicBezTo>
                  <a:cubicBezTo>
                    <a:pt x="871" y="1216"/>
                    <a:pt x="871" y="1216"/>
                    <a:pt x="871" y="1216"/>
                  </a:cubicBezTo>
                  <a:cubicBezTo>
                    <a:pt x="871" y="1216"/>
                    <a:pt x="871" y="1216"/>
                    <a:pt x="871" y="1216"/>
                  </a:cubicBezTo>
                  <a:cubicBezTo>
                    <a:pt x="872" y="1217"/>
                    <a:pt x="872" y="1217"/>
                    <a:pt x="872" y="1217"/>
                  </a:cubicBezTo>
                  <a:cubicBezTo>
                    <a:pt x="874" y="1217"/>
                    <a:pt x="874" y="1217"/>
                    <a:pt x="874" y="1217"/>
                  </a:cubicBezTo>
                  <a:cubicBezTo>
                    <a:pt x="876" y="1217"/>
                    <a:pt x="875" y="1217"/>
                    <a:pt x="879" y="1217"/>
                  </a:cubicBezTo>
                  <a:cubicBezTo>
                    <a:pt x="879" y="1217"/>
                    <a:pt x="879" y="1217"/>
                    <a:pt x="879" y="1217"/>
                  </a:cubicBezTo>
                  <a:cubicBezTo>
                    <a:pt x="882" y="1216"/>
                    <a:pt x="881" y="1216"/>
                    <a:pt x="885" y="1216"/>
                  </a:cubicBezTo>
                  <a:cubicBezTo>
                    <a:pt x="886" y="1216"/>
                    <a:pt x="886" y="1216"/>
                    <a:pt x="886" y="1216"/>
                  </a:cubicBezTo>
                  <a:cubicBezTo>
                    <a:pt x="886" y="1217"/>
                    <a:pt x="886" y="1217"/>
                    <a:pt x="886" y="1217"/>
                  </a:cubicBezTo>
                  <a:cubicBezTo>
                    <a:pt x="886" y="1217"/>
                    <a:pt x="886" y="1217"/>
                    <a:pt x="886" y="1217"/>
                  </a:cubicBezTo>
                  <a:cubicBezTo>
                    <a:pt x="881" y="1221"/>
                    <a:pt x="885" y="1218"/>
                    <a:pt x="881" y="1221"/>
                  </a:cubicBezTo>
                  <a:cubicBezTo>
                    <a:pt x="880" y="1221"/>
                    <a:pt x="880" y="1221"/>
                    <a:pt x="880" y="1221"/>
                  </a:cubicBezTo>
                  <a:cubicBezTo>
                    <a:pt x="881" y="1223"/>
                    <a:pt x="881" y="1222"/>
                    <a:pt x="880" y="1224"/>
                  </a:cubicBezTo>
                  <a:cubicBezTo>
                    <a:pt x="881" y="1224"/>
                    <a:pt x="881" y="1224"/>
                    <a:pt x="881" y="1224"/>
                  </a:cubicBezTo>
                  <a:cubicBezTo>
                    <a:pt x="881" y="1224"/>
                    <a:pt x="881" y="1224"/>
                    <a:pt x="881" y="1224"/>
                  </a:cubicBezTo>
                  <a:cubicBezTo>
                    <a:pt x="881" y="1224"/>
                    <a:pt x="881" y="1224"/>
                    <a:pt x="881" y="1224"/>
                  </a:cubicBezTo>
                  <a:cubicBezTo>
                    <a:pt x="880" y="1224"/>
                    <a:pt x="879" y="1225"/>
                    <a:pt x="878" y="1224"/>
                  </a:cubicBezTo>
                  <a:cubicBezTo>
                    <a:pt x="877" y="1224"/>
                    <a:pt x="877" y="1224"/>
                    <a:pt x="877" y="1224"/>
                  </a:cubicBezTo>
                  <a:cubicBezTo>
                    <a:pt x="876" y="1223"/>
                    <a:pt x="876" y="1223"/>
                    <a:pt x="876" y="1223"/>
                  </a:cubicBezTo>
                  <a:cubicBezTo>
                    <a:pt x="875" y="1223"/>
                    <a:pt x="875" y="1223"/>
                    <a:pt x="875" y="1223"/>
                  </a:cubicBezTo>
                  <a:cubicBezTo>
                    <a:pt x="875" y="1223"/>
                    <a:pt x="875" y="1223"/>
                    <a:pt x="875" y="1223"/>
                  </a:cubicBezTo>
                  <a:cubicBezTo>
                    <a:pt x="877" y="1222"/>
                    <a:pt x="877" y="1222"/>
                    <a:pt x="877" y="1222"/>
                  </a:cubicBezTo>
                  <a:cubicBezTo>
                    <a:pt x="876" y="1221"/>
                    <a:pt x="876" y="1221"/>
                    <a:pt x="876" y="1221"/>
                  </a:cubicBezTo>
                  <a:cubicBezTo>
                    <a:pt x="875" y="1221"/>
                    <a:pt x="875" y="1221"/>
                    <a:pt x="875" y="1221"/>
                  </a:cubicBezTo>
                  <a:cubicBezTo>
                    <a:pt x="875" y="1220"/>
                    <a:pt x="875" y="1220"/>
                    <a:pt x="875" y="1220"/>
                  </a:cubicBezTo>
                  <a:cubicBezTo>
                    <a:pt x="875" y="1220"/>
                    <a:pt x="875" y="1220"/>
                    <a:pt x="875" y="1220"/>
                  </a:cubicBezTo>
                  <a:cubicBezTo>
                    <a:pt x="875" y="1219"/>
                    <a:pt x="875" y="1219"/>
                    <a:pt x="875" y="1219"/>
                  </a:cubicBezTo>
                  <a:cubicBezTo>
                    <a:pt x="876" y="1219"/>
                    <a:pt x="876" y="1219"/>
                    <a:pt x="876" y="1219"/>
                  </a:cubicBezTo>
                  <a:cubicBezTo>
                    <a:pt x="875" y="1219"/>
                    <a:pt x="875" y="1219"/>
                    <a:pt x="875" y="1219"/>
                  </a:cubicBezTo>
                  <a:cubicBezTo>
                    <a:pt x="874" y="1220"/>
                    <a:pt x="874" y="1220"/>
                    <a:pt x="874" y="1220"/>
                  </a:cubicBezTo>
                  <a:cubicBezTo>
                    <a:pt x="873" y="1220"/>
                    <a:pt x="873" y="1220"/>
                    <a:pt x="873" y="1220"/>
                  </a:cubicBezTo>
                  <a:cubicBezTo>
                    <a:pt x="872" y="1221"/>
                    <a:pt x="872" y="1221"/>
                    <a:pt x="872" y="1221"/>
                  </a:cubicBezTo>
                  <a:cubicBezTo>
                    <a:pt x="874" y="1221"/>
                    <a:pt x="874" y="1221"/>
                    <a:pt x="874" y="1221"/>
                  </a:cubicBezTo>
                  <a:cubicBezTo>
                    <a:pt x="873" y="1221"/>
                    <a:pt x="873" y="1221"/>
                    <a:pt x="873" y="1221"/>
                  </a:cubicBezTo>
                  <a:cubicBezTo>
                    <a:pt x="872" y="1222"/>
                    <a:pt x="872" y="1222"/>
                    <a:pt x="872" y="1222"/>
                  </a:cubicBezTo>
                  <a:cubicBezTo>
                    <a:pt x="871" y="1221"/>
                    <a:pt x="869" y="1221"/>
                    <a:pt x="868" y="1220"/>
                  </a:cubicBezTo>
                  <a:cubicBezTo>
                    <a:pt x="867" y="1219"/>
                    <a:pt x="867" y="1219"/>
                    <a:pt x="867" y="1219"/>
                  </a:cubicBezTo>
                  <a:cubicBezTo>
                    <a:pt x="866" y="1218"/>
                    <a:pt x="866" y="1218"/>
                    <a:pt x="866" y="1218"/>
                  </a:cubicBezTo>
                  <a:cubicBezTo>
                    <a:pt x="867" y="1218"/>
                    <a:pt x="867" y="1218"/>
                    <a:pt x="867" y="1218"/>
                  </a:cubicBezTo>
                  <a:cubicBezTo>
                    <a:pt x="867" y="1218"/>
                    <a:pt x="867" y="1218"/>
                    <a:pt x="867" y="1218"/>
                  </a:cubicBezTo>
                  <a:cubicBezTo>
                    <a:pt x="867" y="1218"/>
                    <a:pt x="867" y="1218"/>
                    <a:pt x="867" y="1218"/>
                  </a:cubicBezTo>
                  <a:cubicBezTo>
                    <a:pt x="866" y="1217"/>
                    <a:pt x="866" y="1217"/>
                    <a:pt x="864" y="1217"/>
                  </a:cubicBezTo>
                  <a:cubicBezTo>
                    <a:pt x="863" y="1217"/>
                    <a:pt x="863" y="1217"/>
                    <a:pt x="863" y="1217"/>
                  </a:cubicBezTo>
                  <a:cubicBezTo>
                    <a:pt x="863" y="1215"/>
                    <a:pt x="863" y="1215"/>
                    <a:pt x="863" y="1215"/>
                  </a:cubicBezTo>
                  <a:cubicBezTo>
                    <a:pt x="863" y="1214"/>
                    <a:pt x="863" y="1214"/>
                    <a:pt x="863" y="1214"/>
                  </a:cubicBezTo>
                  <a:cubicBezTo>
                    <a:pt x="861" y="1214"/>
                    <a:pt x="861" y="1214"/>
                    <a:pt x="861" y="1214"/>
                  </a:cubicBezTo>
                  <a:cubicBezTo>
                    <a:pt x="860" y="1214"/>
                    <a:pt x="860" y="1214"/>
                    <a:pt x="860" y="1214"/>
                  </a:cubicBezTo>
                  <a:cubicBezTo>
                    <a:pt x="860" y="1213"/>
                    <a:pt x="860" y="1213"/>
                    <a:pt x="860" y="1213"/>
                  </a:cubicBezTo>
                  <a:cubicBezTo>
                    <a:pt x="861" y="1210"/>
                    <a:pt x="862" y="1209"/>
                    <a:pt x="864" y="1207"/>
                  </a:cubicBezTo>
                  <a:cubicBezTo>
                    <a:pt x="864" y="1208"/>
                    <a:pt x="864" y="1208"/>
                    <a:pt x="864" y="1209"/>
                  </a:cubicBezTo>
                  <a:cubicBezTo>
                    <a:pt x="863" y="1211"/>
                    <a:pt x="863" y="1211"/>
                    <a:pt x="863" y="1211"/>
                  </a:cubicBezTo>
                  <a:cubicBezTo>
                    <a:pt x="864" y="1213"/>
                    <a:pt x="865" y="1213"/>
                    <a:pt x="866" y="1215"/>
                  </a:cubicBezTo>
                  <a:cubicBezTo>
                    <a:pt x="866" y="1215"/>
                    <a:pt x="866" y="1215"/>
                    <a:pt x="866" y="1215"/>
                  </a:cubicBezTo>
                  <a:cubicBezTo>
                    <a:pt x="865" y="1216"/>
                    <a:pt x="865" y="1216"/>
                    <a:pt x="865" y="1216"/>
                  </a:cubicBezTo>
                  <a:cubicBezTo>
                    <a:pt x="866" y="1216"/>
                    <a:pt x="866" y="1216"/>
                    <a:pt x="866" y="1216"/>
                  </a:cubicBezTo>
                  <a:cubicBezTo>
                    <a:pt x="866" y="1216"/>
                    <a:pt x="866" y="1216"/>
                    <a:pt x="866" y="1216"/>
                  </a:cubicBezTo>
                  <a:close/>
                  <a:moveTo>
                    <a:pt x="897" y="1225"/>
                  </a:moveTo>
                  <a:cubicBezTo>
                    <a:pt x="897" y="1225"/>
                    <a:pt x="897" y="1225"/>
                    <a:pt x="897" y="1225"/>
                  </a:cubicBezTo>
                  <a:cubicBezTo>
                    <a:pt x="899" y="1224"/>
                    <a:pt x="899" y="1224"/>
                    <a:pt x="899" y="1224"/>
                  </a:cubicBezTo>
                  <a:cubicBezTo>
                    <a:pt x="899" y="1224"/>
                    <a:pt x="899" y="1224"/>
                    <a:pt x="899" y="1224"/>
                  </a:cubicBezTo>
                  <a:cubicBezTo>
                    <a:pt x="899" y="1225"/>
                    <a:pt x="899" y="1225"/>
                    <a:pt x="899" y="1225"/>
                  </a:cubicBezTo>
                  <a:cubicBezTo>
                    <a:pt x="898" y="1226"/>
                    <a:pt x="898" y="1225"/>
                    <a:pt x="897" y="1226"/>
                  </a:cubicBezTo>
                  <a:cubicBezTo>
                    <a:pt x="898" y="1226"/>
                    <a:pt x="898" y="1226"/>
                    <a:pt x="898" y="1226"/>
                  </a:cubicBezTo>
                  <a:cubicBezTo>
                    <a:pt x="898" y="1227"/>
                    <a:pt x="898" y="1227"/>
                    <a:pt x="898" y="1227"/>
                  </a:cubicBezTo>
                  <a:cubicBezTo>
                    <a:pt x="897" y="1227"/>
                    <a:pt x="897" y="1227"/>
                    <a:pt x="897" y="1227"/>
                  </a:cubicBezTo>
                  <a:cubicBezTo>
                    <a:pt x="897" y="1228"/>
                    <a:pt x="897" y="1228"/>
                    <a:pt x="897" y="1228"/>
                  </a:cubicBezTo>
                  <a:cubicBezTo>
                    <a:pt x="897" y="1229"/>
                    <a:pt x="897" y="1229"/>
                    <a:pt x="897" y="1229"/>
                  </a:cubicBezTo>
                  <a:cubicBezTo>
                    <a:pt x="899" y="1228"/>
                    <a:pt x="899" y="1228"/>
                    <a:pt x="899" y="1228"/>
                  </a:cubicBezTo>
                  <a:cubicBezTo>
                    <a:pt x="899" y="1228"/>
                    <a:pt x="899" y="1228"/>
                    <a:pt x="900" y="1228"/>
                  </a:cubicBezTo>
                  <a:cubicBezTo>
                    <a:pt x="901" y="1228"/>
                    <a:pt x="901" y="1228"/>
                    <a:pt x="901" y="1228"/>
                  </a:cubicBezTo>
                  <a:cubicBezTo>
                    <a:pt x="901" y="1227"/>
                    <a:pt x="903" y="1226"/>
                    <a:pt x="904" y="1225"/>
                  </a:cubicBezTo>
                  <a:cubicBezTo>
                    <a:pt x="904" y="1225"/>
                    <a:pt x="904" y="1225"/>
                    <a:pt x="904" y="1225"/>
                  </a:cubicBezTo>
                  <a:cubicBezTo>
                    <a:pt x="901" y="1225"/>
                    <a:pt x="901" y="1225"/>
                    <a:pt x="901" y="1225"/>
                  </a:cubicBezTo>
                  <a:cubicBezTo>
                    <a:pt x="901" y="1225"/>
                    <a:pt x="901" y="1225"/>
                    <a:pt x="901" y="1225"/>
                  </a:cubicBezTo>
                  <a:cubicBezTo>
                    <a:pt x="903" y="1223"/>
                    <a:pt x="903" y="1223"/>
                    <a:pt x="903" y="1223"/>
                  </a:cubicBezTo>
                  <a:cubicBezTo>
                    <a:pt x="902" y="1222"/>
                    <a:pt x="902" y="1222"/>
                    <a:pt x="902" y="1222"/>
                  </a:cubicBezTo>
                  <a:cubicBezTo>
                    <a:pt x="904" y="1220"/>
                    <a:pt x="904" y="1220"/>
                    <a:pt x="906" y="1219"/>
                  </a:cubicBezTo>
                  <a:cubicBezTo>
                    <a:pt x="906" y="1220"/>
                    <a:pt x="906" y="1220"/>
                    <a:pt x="906" y="1220"/>
                  </a:cubicBezTo>
                  <a:cubicBezTo>
                    <a:pt x="906" y="1221"/>
                    <a:pt x="906" y="1221"/>
                    <a:pt x="906" y="1221"/>
                  </a:cubicBezTo>
                  <a:cubicBezTo>
                    <a:pt x="908" y="1221"/>
                    <a:pt x="908" y="1221"/>
                    <a:pt x="908" y="1221"/>
                  </a:cubicBezTo>
                  <a:cubicBezTo>
                    <a:pt x="909" y="1221"/>
                    <a:pt x="909" y="1221"/>
                    <a:pt x="909" y="1221"/>
                  </a:cubicBezTo>
                  <a:cubicBezTo>
                    <a:pt x="911" y="1221"/>
                    <a:pt x="911" y="1221"/>
                    <a:pt x="911" y="1221"/>
                  </a:cubicBezTo>
                  <a:cubicBezTo>
                    <a:pt x="911" y="1222"/>
                    <a:pt x="911" y="1222"/>
                    <a:pt x="911" y="1222"/>
                  </a:cubicBezTo>
                  <a:cubicBezTo>
                    <a:pt x="911" y="1222"/>
                    <a:pt x="911" y="1222"/>
                    <a:pt x="911" y="1222"/>
                  </a:cubicBezTo>
                  <a:cubicBezTo>
                    <a:pt x="910" y="1223"/>
                    <a:pt x="910" y="1223"/>
                    <a:pt x="910" y="1223"/>
                  </a:cubicBezTo>
                  <a:cubicBezTo>
                    <a:pt x="910" y="1224"/>
                    <a:pt x="910" y="1224"/>
                    <a:pt x="910" y="1224"/>
                  </a:cubicBezTo>
                  <a:cubicBezTo>
                    <a:pt x="911" y="1225"/>
                    <a:pt x="911" y="1225"/>
                    <a:pt x="911" y="1225"/>
                  </a:cubicBezTo>
                  <a:cubicBezTo>
                    <a:pt x="911" y="1225"/>
                    <a:pt x="911" y="1225"/>
                    <a:pt x="911" y="1225"/>
                  </a:cubicBezTo>
                  <a:cubicBezTo>
                    <a:pt x="908" y="1226"/>
                    <a:pt x="909" y="1226"/>
                    <a:pt x="907" y="1228"/>
                  </a:cubicBezTo>
                  <a:cubicBezTo>
                    <a:pt x="905" y="1230"/>
                    <a:pt x="905" y="1230"/>
                    <a:pt x="905" y="1230"/>
                  </a:cubicBezTo>
                  <a:cubicBezTo>
                    <a:pt x="901" y="1231"/>
                    <a:pt x="901" y="1231"/>
                    <a:pt x="901" y="1231"/>
                  </a:cubicBezTo>
                  <a:cubicBezTo>
                    <a:pt x="900" y="1231"/>
                    <a:pt x="901" y="1231"/>
                    <a:pt x="899" y="1230"/>
                  </a:cubicBezTo>
                  <a:cubicBezTo>
                    <a:pt x="898" y="1230"/>
                    <a:pt x="898" y="1230"/>
                    <a:pt x="897" y="1231"/>
                  </a:cubicBezTo>
                  <a:cubicBezTo>
                    <a:pt x="896" y="1231"/>
                    <a:pt x="896" y="1231"/>
                    <a:pt x="896" y="1231"/>
                  </a:cubicBezTo>
                  <a:cubicBezTo>
                    <a:pt x="895" y="1231"/>
                    <a:pt x="895" y="1231"/>
                    <a:pt x="895" y="1231"/>
                  </a:cubicBezTo>
                  <a:cubicBezTo>
                    <a:pt x="895" y="1231"/>
                    <a:pt x="895" y="1231"/>
                    <a:pt x="895" y="1231"/>
                  </a:cubicBezTo>
                  <a:cubicBezTo>
                    <a:pt x="893" y="1230"/>
                    <a:pt x="893" y="1229"/>
                    <a:pt x="893" y="1229"/>
                  </a:cubicBezTo>
                  <a:cubicBezTo>
                    <a:pt x="892" y="1224"/>
                    <a:pt x="892" y="1225"/>
                    <a:pt x="892" y="1223"/>
                  </a:cubicBezTo>
                  <a:cubicBezTo>
                    <a:pt x="893" y="1221"/>
                    <a:pt x="893" y="1221"/>
                    <a:pt x="893" y="1221"/>
                  </a:cubicBezTo>
                  <a:cubicBezTo>
                    <a:pt x="897" y="1218"/>
                    <a:pt x="897" y="1215"/>
                    <a:pt x="899" y="1211"/>
                  </a:cubicBezTo>
                  <a:cubicBezTo>
                    <a:pt x="901" y="1210"/>
                    <a:pt x="902" y="1208"/>
                    <a:pt x="903" y="1208"/>
                  </a:cubicBezTo>
                  <a:cubicBezTo>
                    <a:pt x="904" y="1208"/>
                    <a:pt x="904" y="1208"/>
                    <a:pt x="904" y="1208"/>
                  </a:cubicBezTo>
                  <a:cubicBezTo>
                    <a:pt x="904" y="1208"/>
                    <a:pt x="904" y="1208"/>
                    <a:pt x="904" y="1208"/>
                  </a:cubicBezTo>
                  <a:cubicBezTo>
                    <a:pt x="904" y="1208"/>
                    <a:pt x="904" y="1208"/>
                    <a:pt x="904" y="1208"/>
                  </a:cubicBezTo>
                  <a:cubicBezTo>
                    <a:pt x="904" y="1209"/>
                    <a:pt x="904" y="1209"/>
                    <a:pt x="904" y="1209"/>
                  </a:cubicBezTo>
                  <a:cubicBezTo>
                    <a:pt x="905" y="1212"/>
                    <a:pt x="905" y="1212"/>
                    <a:pt x="905" y="1212"/>
                  </a:cubicBezTo>
                  <a:cubicBezTo>
                    <a:pt x="905" y="1212"/>
                    <a:pt x="904" y="1217"/>
                    <a:pt x="903" y="1219"/>
                  </a:cubicBezTo>
                  <a:cubicBezTo>
                    <a:pt x="903" y="1220"/>
                    <a:pt x="903" y="1220"/>
                    <a:pt x="903" y="1220"/>
                  </a:cubicBezTo>
                  <a:cubicBezTo>
                    <a:pt x="903" y="1221"/>
                    <a:pt x="903" y="1220"/>
                    <a:pt x="903" y="1221"/>
                  </a:cubicBezTo>
                  <a:cubicBezTo>
                    <a:pt x="901" y="1223"/>
                    <a:pt x="901" y="1223"/>
                    <a:pt x="901" y="1223"/>
                  </a:cubicBezTo>
                  <a:cubicBezTo>
                    <a:pt x="899" y="1223"/>
                    <a:pt x="898" y="1224"/>
                    <a:pt x="897" y="1225"/>
                  </a:cubicBezTo>
                  <a:close/>
                  <a:moveTo>
                    <a:pt x="785" y="1210"/>
                  </a:moveTo>
                  <a:cubicBezTo>
                    <a:pt x="784" y="1210"/>
                    <a:pt x="784" y="1210"/>
                    <a:pt x="784" y="1210"/>
                  </a:cubicBezTo>
                  <a:cubicBezTo>
                    <a:pt x="784" y="1209"/>
                    <a:pt x="784" y="1209"/>
                    <a:pt x="784" y="1209"/>
                  </a:cubicBezTo>
                  <a:cubicBezTo>
                    <a:pt x="786" y="1208"/>
                    <a:pt x="786" y="1209"/>
                    <a:pt x="787" y="1208"/>
                  </a:cubicBezTo>
                  <a:cubicBezTo>
                    <a:pt x="787" y="1208"/>
                    <a:pt x="787" y="1208"/>
                    <a:pt x="787" y="1208"/>
                  </a:cubicBezTo>
                  <a:cubicBezTo>
                    <a:pt x="787" y="1209"/>
                    <a:pt x="787" y="1209"/>
                    <a:pt x="787" y="1209"/>
                  </a:cubicBezTo>
                  <a:lnTo>
                    <a:pt x="785" y="1210"/>
                  </a:lnTo>
                  <a:close/>
                  <a:moveTo>
                    <a:pt x="642" y="1221"/>
                  </a:moveTo>
                  <a:cubicBezTo>
                    <a:pt x="642" y="1222"/>
                    <a:pt x="642" y="1222"/>
                    <a:pt x="642" y="1222"/>
                  </a:cubicBezTo>
                  <a:cubicBezTo>
                    <a:pt x="641" y="1221"/>
                    <a:pt x="641" y="1221"/>
                    <a:pt x="641" y="1221"/>
                  </a:cubicBezTo>
                  <a:cubicBezTo>
                    <a:pt x="641" y="1222"/>
                    <a:pt x="641" y="1222"/>
                    <a:pt x="641" y="1222"/>
                  </a:cubicBezTo>
                  <a:cubicBezTo>
                    <a:pt x="641" y="1222"/>
                    <a:pt x="641" y="1222"/>
                    <a:pt x="641" y="1222"/>
                  </a:cubicBezTo>
                  <a:cubicBezTo>
                    <a:pt x="641" y="1222"/>
                    <a:pt x="641" y="1222"/>
                    <a:pt x="641" y="1222"/>
                  </a:cubicBezTo>
                  <a:cubicBezTo>
                    <a:pt x="640" y="1223"/>
                    <a:pt x="640" y="1223"/>
                    <a:pt x="640" y="1223"/>
                  </a:cubicBezTo>
                  <a:cubicBezTo>
                    <a:pt x="640" y="1222"/>
                    <a:pt x="640" y="1222"/>
                    <a:pt x="640" y="1222"/>
                  </a:cubicBezTo>
                  <a:cubicBezTo>
                    <a:pt x="639" y="1220"/>
                    <a:pt x="639" y="1220"/>
                    <a:pt x="639" y="1219"/>
                  </a:cubicBezTo>
                  <a:cubicBezTo>
                    <a:pt x="639" y="1219"/>
                    <a:pt x="639" y="1219"/>
                    <a:pt x="639" y="1219"/>
                  </a:cubicBezTo>
                  <a:cubicBezTo>
                    <a:pt x="641" y="1219"/>
                    <a:pt x="641" y="1219"/>
                    <a:pt x="642" y="1220"/>
                  </a:cubicBezTo>
                  <a:cubicBezTo>
                    <a:pt x="642" y="1221"/>
                    <a:pt x="642" y="1221"/>
                    <a:pt x="642" y="1221"/>
                  </a:cubicBezTo>
                  <a:cubicBezTo>
                    <a:pt x="642" y="1221"/>
                    <a:pt x="642" y="1221"/>
                    <a:pt x="642" y="1221"/>
                  </a:cubicBezTo>
                  <a:close/>
                  <a:moveTo>
                    <a:pt x="647" y="1226"/>
                  </a:moveTo>
                  <a:cubicBezTo>
                    <a:pt x="646" y="1226"/>
                    <a:pt x="646" y="1226"/>
                    <a:pt x="646" y="1226"/>
                  </a:cubicBezTo>
                  <a:cubicBezTo>
                    <a:pt x="646" y="1226"/>
                    <a:pt x="646" y="1226"/>
                    <a:pt x="646" y="1226"/>
                  </a:cubicBezTo>
                  <a:cubicBezTo>
                    <a:pt x="645" y="1226"/>
                    <a:pt x="645" y="1226"/>
                    <a:pt x="645" y="1226"/>
                  </a:cubicBezTo>
                  <a:cubicBezTo>
                    <a:pt x="646" y="1225"/>
                    <a:pt x="646" y="1225"/>
                    <a:pt x="646" y="1225"/>
                  </a:cubicBezTo>
                  <a:cubicBezTo>
                    <a:pt x="646" y="1225"/>
                    <a:pt x="646" y="1225"/>
                    <a:pt x="646" y="1224"/>
                  </a:cubicBezTo>
                  <a:cubicBezTo>
                    <a:pt x="647" y="1224"/>
                    <a:pt x="647" y="1224"/>
                    <a:pt x="647" y="1224"/>
                  </a:cubicBezTo>
                  <a:cubicBezTo>
                    <a:pt x="647" y="1224"/>
                    <a:pt x="647" y="1224"/>
                    <a:pt x="647" y="1224"/>
                  </a:cubicBezTo>
                  <a:cubicBezTo>
                    <a:pt x="648" y="1225"/>
                    <a:pt x="648" y="1225"/>
                    <a:pt x="648" y="1225"/>
                  </a:cubicBezTo>
                  <a:cubicBezTo>
                    <a:pt x="648" y="1225"/>
                    <a:pt x="648" y="1225"/>
                    <a:pt x="648" y="1225"/>
                  </a:cubicBezTo>
                  <a:cubicBezTo>
                    <a:pt x="647" y="1226"/>
                    <a:pt x="647" y="1226"/>
                    <a:pt x="647" y="1226"/>
                  </a:cubicBezTo>
                  <a:close/>
                  <a:moveTo>
                    <a:pt x="653" y="1224"/>
                  </a:moveTo>
                  <a:cubicBezTo>
                    <a:pt x="653" y="1225"/>
                    <a:pt x="653" y="1225"/>
                    <a:pt x="653" y="1225"/>
                  </a:cubicBezTo>
                  <a:cubicBezTo>
                    <a:pt x="653" y="1225"/>
                    <a:pt x="653" y="1225"/>
                    <a:pt x="653" y="1225"/>
                  </a:cubicBezTo>
                  <a:cubicBezTo>
                    <a:pt x="653" y="1226"/>
                    <a:pt x="653" y="1226"/>
                    <a:pt x="653" y="1226"/>
                  </a:cubicBezTo>
                  <a:cubicBezTo>
                    <a:pt x="653" y="1226"/>
                    <a:pt x="653" y="1226"/>
                    <a:pt x="653" y="1226"/>
                  </a:cubicBezTo>
                  <a:cubicBezTo>
                    <a:pt x="653" y="1226"/>
                    <a:pt x="653" y="1226"/>
                    <a:pt x="653" y="1226"/>
                  </a:cubicBezTo>
                  <a:cubicBezTo>
                    <a:pt x="654" y="1226"/>
                    <a:pt x="654" y="1226"/>
                    <a:pt x="654" y="1226"/>
                  </a:cubicBezTo>
                  <a:cubicBezTo>
                    <a:pt x="654" y="1226"/>
                    <a:pt x="654" y="1226"/>
                    <a:pt x="654" y="1226"/>
                  </a:cubicBezTo>
                  <a:cubicBezTo>
                    <a:pt x="655" y="1226"/>
                    <a:pt x="655" y="1226"/>
                    <a:pt x="655" y="1226"/>
                  </a:cubicBezTo>
                  <a:cubicBezTo>
                    <a:pt x="655" y="1227"/>
                    <a:pt x="655" y="1227"/>
                    <a:pt x="655" y="1227"/>
                  </a:cubicBezTo>
                  <a:cubicBezTo>
                    <a:pt x="655" y="1227"/>
                    <a:pt x="655" y="1227"/>
                    <a:pt x="655" y="1227"/>
                  </a:cubicBezTo>
                  <a:cubicBezTo>
                    <a:pt x="655" y="1226"/>
                    <a:pt x="655" y="1226"/>
                    <a:pt x="655" y="1226"/>
                  </a:cubicBezTo>
                  <a:cubicBezTo>
                    <a:pt x="656" y="1227"/>
                    <a:pt x="656" y="1227"/>
                    <a:pt x="656" y="1227"/>
                  </a:cubicBezTo>
                  <a:cubicBezTo>
                    <a:pt x="656" y="1227"/>
                    <a:pt x="656" y="1227"/>
                    <a:pt x="656" y="1227"/>
                  </a:cubicBezTo>
                  <a:cubicBezTo>
                    <a:pt x="656" y="1227"/>
                    <a:pt x="656" y="1227"/>
                    <a:pt x="656" y="1227"/>
                  </a:cubicBezTo>
                  <a:cubicBezTo>
                    <a:pt x="656" y="1227"/>
                    <a:pt x="656" y="1227"/>
                    <a:pt x="656" y="1227"/>
                  </a:cubicBezTo>
                  <a:cubicBezTo>
                    <a:pt x="656" y="1226"/>
                    <a:pt x="656" y="1226"/>
                    <a:pt x="656" y="1226"/>
                  </a:cubicBezTo>
                  <a:cubicBezTo>
                    <a:pt x="656" y="1226"/>
                    <a:pt x="656" y="1226"/>
                    <a:pt x="656" y="1226"/>
                  </a:cubicBezTo>
                  <a:cubicBezTo>
                    <a:pt x="656" y="1226"/>
                    <a:pt x="656" y="1226"/>
                    <a:pt x="656" y="1226"/>
                  </a:cubicBezTo>
                  <a:cubicBezTo>
                    <a:pt x="656" y="1226"/>
                    <a:pt x="656" y="1226"/>
                    <a:pt x="656" y="1226"/>
                  </a:cubicBezTo>
                  <a:cubicBezTo>
                    <a:pt x="656" y="1225"/>
                    <a:pt x="656" y="1225"/>
                    <a:pt x="656" y="1225"/>
                  </a:cubicBezTo>
                  <a:cubicBezTo>
                    <a:pt x="656" y="1225"/>
                    <a:pt x="656" y="1225"/>
                    <a:pt x="656" y="1225"/>
                  </a:cubicBezTo>
                  <a:cubicBezTo>
                    <a:pt x="656" y="1225"/>
                    <a:pt x="656" y="1225"/>
                    <a:pt x="656" y="1225"/>
                  </a:cubicBezTo>
                  <a:cubicBezTo>
                    <a:pt x="657" y="1225"/>
                    <a:pt x="657" y="1225"/>
                    <a:pt x="657" y="1225"/>
                  </a:cubicBezTo>
                  <a:cubicBezTo>
                    <a:pt x="657" y="1225"/>
                    <a:pt x="657" y="1225"/>
                    <a:pt x="657" y="1225"/>
                  </a:cubicBezTo>
                  <a:cubicBezTo>
                    <a:pt x="657" y="1225"/>
                    <a:pt x="657" y="1225"/>
                    <a:pt x="657" y="1225"/>
                  </a:cubicBezTo>
                  <a:cubicBezTo>
                    <a:pt x="658" y="1224"/>
                    <a:pt x="657" y="1225"/>
                    <a:pt x="658" y="1224"/>
                  </a:cubicBezTo>
                  <a:cubicBezTo>
                    <a:pt x="659" y="1224"/>
                    <a:pt x="659" y="1224"/>
                    <a:pt x="659" y="1224"/>
                  </a:cubicBezTo>
                  <a:cubicBezTo>
                    <a:pt x="659" y="1225"/>
                    <a:pt x="659" y="1225"/>
                    <a:pt x="659" y="1225"/>
                  </a:cubicBezTo>
                  <a:cubicBezTo>
                    <a:pt x="659" y="1225"/>
                    <a:pt x="659" y="1225"/>
                    <a:pt x="659" y="1225"/>
                  </a:cubicBezTo>
                  <a:cubicBezTo>
                    <a:pt x="659" y="1225"/>
                    <a:pt x="659" y="1225"/>
                    <a:pt x="659" y="1225"/>
                  </a:cubicBezTo>
                  <a:cubicBezTo>
                    <a:pt x="660" y="1225"/>
                    <a:pt x="660" y="1225"/>
                    <a:pt x="660" y="1225"/>
                  </a:cubicBezTo>
                  <a:cubicBezTo>
                    <a:pt x="660" y="1226"/>
                    <a:pt x="660" y="1226"/>
                    <a:pt x="660" y="1226"/>
                  </a:cubicBezTo>
                  <a:cubicBezTo>
                    <a:pt x="660" y="1226"/>
                    <a:pt x="660" y="1226"/>
                    <a:pt x="660" y="1226"/>
                  </a:cubicBezTo>
                  <a:cubicBezTo>
                    <a:pt x="661" y="1225"/>
                    <a:pt x="661" y="1225"/>
                    <a:pt x="661" y="1225"/>
                  </a:cubicBezTo>
                  <a:cubicBezTo>
                    <a:pt x="661" y="1225"/>
                    <a:pt x="661" y="1225"/>
                    <a:pt x="661" y="1225"/>
                  </a:cubicBezTo>
                  <a:cubicBezTo>
                    <a:pt x="662" y="1224"/>
                    <a:pt x="662" y="1224"/>
                    <a:pt x="662" y="1224"/>
                  </a:cubicBezTo>
                  <a:cubicBezTo>
                    <a:pt x="663" y="1224"/>
                    <a:pt x="663" y="1224"/>
                    <a:pt x="663" y="1224"/>
                  </a:cubicBezTo>
                  <a:cubicBezTo>
                    <a:pt x="663" y="1225"/>
                    <a:pt x="663" y="1225"/>
                    <a:pt x="663" y="1225"/>
                  </a:cubicBezTo>
                  <a:cubicBezTo>
                    <a:pt x="663" y="1225"/>
                    <a:pt x="663" y="1225"/>
                    <a:pt x="663" y="1225"/>
                  </a:cubicBezTo>
                  <a:cubicBezTo>
                    <a:pt x="663" y="1225"/>
                    <a:pt x="663" y="1225"/>
                    <a:pt x="663" y="1225"/>
                  </a:cubicBezTo>
                  <a:cubicBezTo>
                    <a:pt x="663" y="1226"/>
                    <a:pt x="663" y="1226"/>
                    <a:pt x="663" y="1226"/>
                  </a:cubicBezTo>
                  <a:cubicBezTo>
                    <a:pt x="664" y="1226"/>
                    <a:pt x="664" y="1226"/>
                    <a:pt x="664" y="1226"/>
                  </a:cubicBezTo>
                  <a:cubicBezTo>
                    <a:pt x="664" y="1226"/>
                    <a:pt x="664" y="1226"/>
                    <a:pt x="664" y="1226"/>
                  </a:cubicBezTo>
                  <a:cubicBezTo>
                    <a:pt x="664" y="1227"/>
                    <a:pt x="664" y="1227"/>
                    <a:pt x="664" y="1227"/>
                  </a:cubicBezTo>
                  <a:cubicBezTo>
                    <a:pt x="664" y="1227"/>
                    <a:pt x="664" y="1227"/>
                    <a:pt x="664" y="1227"/>
                  </a:cubicBezTo>
                  <a:cubicBezTo>
                    <a:pt x="664" y="1228"/>
                    <a:pt x="664" y="1228"/>
                    <a:pt x="664" y="1228"/>
                  </a:cubicBezTo>
                  <a:cubicBezTo>
                    <a:pt x="664" y="1228"/>
                    <a:pt x="664" y="1228"/>
                    <a:pt x="664" y="1228"/>
                  </a:cubicBezTo>
                  <a:cubicBezTo>
                    <a:pt x="665" y="1227"/>
                    <a:pt x="665" y="1227"/>
                    <a:pt x="665" y="1226"/>
                  </a:cubicBezTo>
                  <a:cubicBezTo>
                    <a:pt x="665" y="1226"/>
                    <a:pt x="665" y="1226"/>
                    <a:pt x="665" y="1226"/>
                  </a:cubicBezTo>
                  <a:cubicBezTo>
                    <a:pt x="666" y="1226"/>
                    <a:pt x="666" y="1226"/>
                    <a:pt x="666" y="1226"/>
                  </a:cubicBezTo>
                  <a:cubicBezTo>
                    <a:pt x="666" y="1226"/>
                    <a:pt x="666" y="1226"/>
                    <a:pt x="666" y="1226"/>
                  </a:cubicBezTo>
                  <a:cubicBezTo>
                    <a:pt x="666" y="1227"/>
                    <a:pt x="666" y="1227"/>
                    <a:pt x="666" y="1227"/>
                  </a:cubicBezTo>
                  <a:cubicBezTo>
                    <a:pt x="665" y="1227"/>
                    <a:pt x="665" y="1227"/>
                    <a:pt x="665" y="1227"/>
                  </a:cubicBezTo>
                  <a:cubicBezTo>
                    <a:pt x="666" y="1227"/>
                    <a:pt x="666" y="1227"/>
                    <a:pt x="666" y="1227"/>
                  </a:cubicBezTo>
                  <a:cubicBezTo>
                    <a:pt x="667" y="1227"/>
                    <a:pt x="667" y="1227"/>
                    <a:pt x="667" y="1227"/>
                  </a:cubicBezTo>
                  <a:cubicBezTo>
                    <a:pt x="667" y="1227"/>
                    <a:pt x="667" y="1227"/>
                    <a:pt x="667" y="1227"/>
                  </a:cubicBezTo>
                  <a:cubicBezTo>
                    <a:pt x="666" y="1229"/>
                    <a:pt x="666" y="1230"/>
                    <a:pt x="664" y="1231"/>
                  </a:cubicBezTo>
                  <a:cubicBezTo>
                    <a:pt x="663" y="1231"/>
                    <a:pt x="663" y="1231"/>
                    <a:pt x="663" y="1231"/>
                  </a:cubicBezTo>
                  <a:cubicBezTo>
                    <a:pt x="663" y="1231"/>
                    <a:pt x="663" y="1231"/>
                    <a:pt x="663" y="1231"/>
                  </a:cubicBezTo>
                  <a:cubicBezTo>
                    <a:pt x="663" y="1231"/>
                    <a:pt x="663" y="1231"/>
                    <a:pt x="663" y="1231"/>
                  </a:cubicBezTo>
                  <a:cubicBezTo>
                    <a:pt x="662" y="1231"/>
                    <a:pt x="662" y="1231"/>
                    <a:pt x="662" y="1231"/>
                  </a:cubicBezTo>
                  <a:cubicBezTo>
                    <a:pt x="662" y="1231"/>
                    <a:pt x="662" y="1231"/>
                    <a:pt x="662" y="1231"/>
                  </a:cubicBezTo>
                  <a:cubicBezTo>
                    <a:pt x="663" y="1230"/>
                    <a:pt x="663" y="1230"/>
                    <a:pt x="663" y="1230"/>
                  </a:cubicBezTo>
                  <a:cubicBezTo>
                    <a:pt x="663" y="1230"/>
                    <a:pt x="663" y="1230"/>
                    <a:pt x="663" y="1230"/>
                  </a:cubicBezTo>
                  <a:cubicBezTo>
                    <a:pt x="664" y="1230"/>
                    <a:pt x="664" y="1230"/>
                    <a:pt x="664" y="1230"/>
                  </a:cubicBezTo>
                  <a:cubicBezTo>
                    <a:pt x="665" y="1229"/>
                    <a:pt x="665" y="1229"/>
                    <a:pt x="665" y="1229"/>
                  </a:cubicBezTo>
                  <a:cubicBezTo>
                    <a:pt x="665" y="1229"/>
                    <a:pt x="665" y="1229"/>
                    <a:pt x="665" y="1229"/>
                  </a:cubicBezTo>
                  <a:cubicBezTo>
                    <a:pt x="664" y="1229"/>
                    <a:pt x="664" y="1229"/>
                    <a:pt x="664" y="1229"/>
                  </a:cubicBezTo>
                  <a:cubicBezTo>
                    <a:pt x="662" y="1231"/>
                    <a:pt x="662" y="1231"/>
                    <a:pt x="662" y="1231"/>
                  </a:cubicBezTo>
                  <a:cubicBezTo>
                    <a:pt x="661" y="1231"/>
                    <a:pt x="661" y="1231"/>
                    <a:pt x="661" y="1231"/>
                  </a:cubicBezTo>
                  <a:cubicBezTo>
                    <a:pt x="661" y="1231"/>
                    <a:pt x="661" y="1231"/>
                    <a:pt x="661" y="1231"/>
                  </a:cubicBezTo>
                  <a:cubicBezTo>
                    <a:pt x="661" y="1231"/>
                    <a:pt x="661" y="1231"/>
                    <a:pt x="661" y="1231"/>
                  </a:cubicBezTo>
                  <a:cubicBezTo>
                    <a:pt x="660" y="1230"/>
                    <a:pt x="660" y="1230"/>
                    <a:pt x="660" y="1230"/>
                  </a:cubicBezTo>
                  <a:cubicBezTo>
                    <a:pt x="659" y="1229"/>
                    <a:pt x="659" y="1229"/>
                    <a:pt x="659" y="1229"/>
                  </a:cubicBezTo>
                  <a:cubicBezTo>
                    <a:pt x="655" y="1227"/>
                    <a:pt x="654" y="1227"/>
                    <a:pt x="652" y="1227"/>
                  </a:cubicBezTo>
                  <a:cubicBezTo>
                    <a:pt x="651" y="1227"/>
                    <a:pt x="651" y="1227"/>
                    <a:pt x="651" y="1227"/>
                  </a:cubicBezTo>
                  <a:cubicBezTo>
                    <a:pt x="649" y="1226"/>
                    <a:pt x="649" y="1226"/>
                    <a:pt x="649" y="1226"/>
                  </a:cubicBezTo>
                  <a:cubicBezTo>
                    <a:pt x="648" y="1226"/>
                    <a:pt x="648" y="1226"/>
                    <a:pt x="648" y="1226"/>
                  </a:cubicBezTo>
                  <a:cubicBezTo>
                    <a:pt x="648" y="1225"/>
                    <a:pt x="648" y="1225"/>
                    <a:pt x="648" y="1225"/>
                  </a:cubicBezTo>
                  <a:cubicBezTo>
                    <a:pt x="649" y="1225"/>
                    <a:pt x="649" y="1225"/>
                    <a:pt x="649" y="1225"/>
                  </a:cubicBezTo>
                  <a:cubicBezTo>
                    <a:pt x="649" y="1225"/>
                    <a:pt x="649" y="1225"/>
                    <a:pt x="649" y="1225"/>
                  </a:cubicBezTo>
                  <a:cubicBezTo>
                    <a:pt x="649" y="1225"/>
                    <a:pt x="649" y="1225"/>
                    <a:pt x="649" y="1225"/>
                  </a:cubicBezTo>
                  <a:cubicBezTo>
                    <a:pt x="649" y="1225"/>
                    <a:pt x="649" y="1225"/>
                    <a:pt x="649" y="1225"/>
                  </a:cubicBezTo>
                  <a:cubicBezTo>
                    <a:pt x="650" y="1225"/>
                    <a:pt x="650" y="1225"/>
                    <a:pt x="650" y="1225"/>
                  </a:cubicBezTo>
                  <a:cubicBezTo>
                    <a:pt x="650" y="1225"/>
                    <a:pt x="650" y="1225"/>
                    <a:pt x="650" y="1225"/>
                  </a:cubicBezTo>
                  <a:cubicBezTo>
                    <a:pt x="650" y="1225"/>
                    <a:pt x="650" y="1225"/>
                    <a:pt x="650" y="1225"/>
                  </a:cubicBezTo>
                  <a:cubicBezTo>
                    <a:pt x="651" y="1225"/>
                    <a:pt x="651" y="1225"/>
                    <a:pt x="651" y="1225"/>
                  </a:cubicBezTo>
                  <a:cubicBezTo>
                    <a:pt x="651" y="1225"/>
                    <a:pt x="651" y="1225"/>
                    <a:pt x="651" y="1225"/>
                  </a:cubicBezTo>
                  <a:cubicBezTo>
                    <a:pt x="651" y="1225"/>
                    <a:pt x="651" y="1225"/>
                    <a:pt x="651" y="1225"/>
                  </a:cubicBezTo>
                  <a:cubicBezTo>
                    <a:pt x="652" y="1224"/>
                    <a:pt x="652" y="1224"/>
                    <a:pt x="653" y="1224"/>
                  </a:cubicBezTo>
                  <a:cubicBezTo>
                    <a:pt x="653" y="1224"/>
                    <a:pt x="653" y="1224"/>
                    <a:pt x="653" y="1224"/>
                  </a:cubicBezTo>
                  <a:close/>
                  <a:moveTo>
                    <a:pt x="757" y="1233"/>
                  </a:moveTo>
                  <a:cubicBezTo>
                    <a:pt x="756" y="1233"/>
                    <a:pt x="756" y="1233"/>
                    <a:pt x="756" y="1233"/>
                  </a:cubicBezTo>
                  <a:cubicBezTo>
                    <a:pt x="754" y="1233"/>
                    <a:pt x="754" y="1233"/>
                    <a:pt x="754" y="1233"/>
                  </a:cubicBezTo>
                  <a:cubicBezTo>
                    <a:pt x="754" y="1233"/>
                    <a:pt x="753" y="1233"/>
                    <a:pt x="752" y="1233"/>
                  </a:cubicBezTo>
                  <a:cubicBezTo>
                    <a:pt x="754" y="1232"/>
                    <a:pt x="754" y="1232"/>
                    <a:pt x="754" y="1232"/>
                  </a:cubicBezTo>
                  <a:cubicBezTo>
                    <a:pt x="755" y="1231"/>
                    <a:pt x="755" y="1231"/>
                    <a:pt x="755" y="1231"/>
                  </a:cubicBezTo>
                  <a:cubicBezTo>
                    <a:pt x="757" y="1229"/>
                    <a:pt x="757" y="1229"/>
                    <a:pt x="757" y="1229"/>
                  </a:cubicBezTo>
                  <a:cubicBezTo>
                    <a:pt x="758" y="1229"/>
                    <a:pt x="758" y="1229"/>
                    <a:pt x="758" y="1229"/>
                  </a:cubicBezTo>
                  <a:cubicBezTo>
                    <a:pt x="757" y="1230"/>
                    <a:pt x="757" y="1231"/>
                    <a:pt x="757" y="1232"/>
                  </a:cubicBezTo>
                  <a:lnTo>
                    <a:pt x="757" y="1233"/>
                  </a:lnTo>
                  <a:close/>
                  <a:moveTo>
                    <a:pt x="755" y="1231"/>
                  </a:moveTo>
                  <a:cubicBezTo>
                    <a:pt x="754" y="1231"/>
                    <a:pt x="754" y="1231"/>
                    <a:pt x="754" y="1231"/>
                  </a:cubicBezTo>
                  <a:cubicBezTo>
                    <a:pt x="753" y="1231"/>
                    <a:pt x="753" y="1231"/>
                    <a:pt x="753" y="1231"/>
                  </a:cubicBezTo>
                  <a:cubicBezTo>
                    <a:pt x="755" y="1229"/>
                    <a:pt x="755" y="1229"/>
                    <a:pt x="755" y="1229"/>
                  </a:cubicBezTo>
                  <a:cubicBezTo>
                    <a:pt x="757" y="1229"/>
                    <a:pt x="757" y="1229"/>
                    <a:pt x="757" y="1229"/>
                  </a:cubicBezTo>
                  <a:cubicBezTo>
                    <a:pt x="755" y="1231"/>
                    <a:pt x="755" y="1231"/>
                    <a:pt x="755" y="1231"/>
                  </a:cubicBezTo>
                  <a:close/>
                  <a:moveTo>
                    <a:pt x="898" y="1232"/>
                  </a:moveTo>
                  <a:cubicBezTo>
                    <a:pt x="898" y="1232"/>
                    <a:pt x="898" y="1232"/>
                    <a:pt x="898" y="1232"/>
                  </a:cubicBezTo>
                  <a:cubicBezTo>
                    <a:pt x="898" y="1232"/>
                    <a:pt x="898" y="1232"/>
                    <a:pt x="898" y="1232"/>
                  </a:cubicBezTo>
                  <a:cubicBezTo>
                    <a:pt x="897" y="1231"/>
                    <a:pt x="897" y="1231"/>
                    <a:pt x="897" y="1231"/>
                  </a:cubicBezTo>
                  <a:cubicBezTo>
                    <a:pt x="897" y="1231"/>
                    <a:pt x="897" y="1231"/>
                    <a:pt x="897" y="1231"/>
                  </a:cubicBezTo>
                  <a:cubicBezTo>
                    <a:pt x="898" y="1231"/>
                    <a:pt x="898" y="1231"/>
                    <a:pt x="898" y="1231"/>
                  </a:cubicBezTo>
                  <a:cubicBezTo>
                    <a:pt x="899" y="1231"/>
                    <a:pt x="899" y="1231"/>
                    <a:pt x="899" y="1231"/>
                  </a:cubicBezTo>
                  <a:cubicBezTo>
                    <a:pt x="898" y="1232"/>
                    <a:pt x="898" y="1232"/>
                    <a:pt x="898" y="1232"/>
                  </a:cubicBezTo>
                  <a:cubicBezTo>
                    <a:pt x="898" y="1232"/>
                    <a:pt x="898" y="1232"/>
                    <a:pt x="898" y="1232"/>
                  </a:cubicBezTo>
                  <a:close/>
                  <a:moveTo>
                    <a:pt x="664" y="1233"/>
                  </a:moveTo>
                  <a:cubicBezTo>
                    <a:pt x="664" y="1233"/>
                    <a:pt x="664" y="1233"/>
                    <a:pt x="664" y="1233"/>
                  </a:cubicBezTo>
                  <a:cubicBezTo>
                    <a:pt x="664" y="1232"/>
                    <a:pt x="664" y="1232"/>
                    <a:pt x="664" y="1232"/>
                  </a:cubicBezTo>
                  <a:cubicBezTo>
                    <a:pt x="664" y="1232"/>
                    <a:pt x="664" y="1232"/>
                    <a:pt x="664" y="1232"/>
                  </a:cubicBezTo>
                  <a:cubicBezTo>
                    <a:pt x="664" y="1232"/>
                    <a:pt x="664" y="1232"/>
                    <a:pt x="664" y="1232"/>
                  </a:cubicBezTo>
                  <a:cubicBezTo>
                    <a:pt x="665" y="1232"/>
                    <a:pt x="665" y="1232"/>
                    <a:pt x="665" y="1232"/>
                  </a:cubicBezTo>
                  <a:cubicBezTo>
                    <a:pt x="665" y="1232"/>
                    <a:pt x="665" y="1232"/>
                    <a:pt x="665" y="1232"/>
                  </a:cubicBezTo>
                  <a:cubicBezTo>
                    <a:pt x="665" y="1232"/>
                    <a:pt x="665" y="1232"/>
                    <a:pt x="665" y="1232"/>
                  </a:cubicBezTo>
                  <a:lnTo>
                    <a:pt x="664" y="1233"/>
                  </a:lnTo>
                  <a:close/>
                  <a:moveTo>
                    <a:pt x="683" y="1243"/>
                  </a:moveTo>
                  <a:cubicBezTo>
                    <a:pt x="682" y="1243"/>
                    <a:pt x="682" y="1243"/>
                    <a:pt x="682" y="1243"/>
                  </a:cubicBezTo>
                  <a:cubicBezTo>
                    <a:pt x="682" y="1242"/>
                    <a:pt x="682" y="1242"/>
                    <a:pt x="682" y="1242"/>
                  </a:cubicBezTo>
                  <a:cubicBezTo>
                    <a:pt x="682" y="1242"/>
                    <a:pt x="682" y="1242"/>
                    <a:pt x="682" y="1242"/>
                  </a:cubicBezTo>
                  <a:cubicBezTo>
                    <a:pt x="682" y="1242"/>
                    <a:pt x="682" y="1242"/>
                    <a:pt x="682" y="1242"/>
                  </a:cubicBezTo>
                  <a:cubicBezTo>
                    <a:pt x="683" y="1242"/>
                    <a:pt x="683" y="1242"/>
                    <a:pt x="683" y="1242"/>
                  </a:cubicBezTo>
                  <a:cubicBezTo>
                    <a:pt x="683" y="1242"/>
                    <a:pt x="683" y="1242"/>
                    <a:pt x="683" y="1242"/>
                  </a:cubicBezTo>
                  <a:cubicBezTo>
                    <a:pt x="683" y="1243"/>
                    <a:pt x="683" y="1243"/>
                    <a:pt x="683" y="1243"/>
                  </a:cubicBezTo>
                  <a:cubicBezTo>
                    <a:pt x="683" y="1243"/>
                    <a:pt x="683" y="1243"/>
                    <a:pt x="683" y="1243"/>
                  </a:cubicBezTo>
                  <a:close/>
                  <a:moveTo>
                    <a:pt x="833" y="1245"/>
                  </a:moveTo>
                  <a:cubicBezTo>
                    <a:pt x="832" y="1246"/>
                    <a:pt x="832" y="1246"/>
                    <a:pt x="832" y="1246"/>
                  </a:cubicBezTo>
                  <a:cubicBezTo>
                    <a:pt x="832" y="1244"/>
                    <a:pt x="832" y="1244"/>
                    <a:pt x="832" y="1244"/>
                  </a:cubicBezTo>
                  <a:cubicBezTo>
                    <a:pt x="833" y="1243"/>
                    <a:pt x="833" y="1243"/>
                    <a:pt x="833" y="1243"/>
                  </a:cubicBezTo>
                  <a:cubicBezTo>
                    <a:pt x="833" y="1243"/>
                    <a:pt x="833" y="1243"/>
                    <a:pt x="833" y="1243"/>
                  </a:cubicBezTo>
                  <a:cubicBezTo>
                    <a:pt x="833" y="1244"/>
                    <a:pt x="833" y="1244"/>
                    <a:pt x="833" y="1245"/>
                  </a:cubicBezTo>
                  <a:close/>
                  <a:moveTo>
                    <a:pt x="839" y="1251"/>
                  </a:moveTo>
                  <a:cubicBezTo>
                    <a:pt x="838" y="1252"/>
                    <a:pt x="838" y="1252"/>
                    <a:pt x="838" y="1252"/>
                  </a:cubicBezTo>
                  <a:cubicBezTo>
                    <a:pt x="838" y="1251"/>
                    <a:pt x="838" y="1251"/>
                    <a:pt x="839" y="1250"/>
                  </a:cubicBezTo>
                  <a:cubicBezTo>
                    <a:pt x="839" y="1250"/>
                    <a:pt x="839" y="1250"/>
                    <a:pt x="839" y="1250"/>
                  </a:cubicBezTo>
                  <a:lnTo>
                    <a:pt x="839" y="1251"/>
                  </a:lnTo>
                  <a:close/>
                  <a:moveTo>
                    <a:pt x="725" y="1253"/>
                  </a:moveTo>
                  <a:cubicBezTo>
                    <a:pt x="725" y="1254"/>
                    <a:pt x="725" y="1254"/>
                    <a:pt x="725" y="1254"/>
                  </a:cubicBezTo>
                  <a:cubicBezTo>
                    <a:pt x="724" y="1254"/>
                    <a:pt x="724" y="1254"/>
                    <a:pt x="724" y="1254"/>
                  </a:cubicBezTo>
                  <a:cubicBezTo>
                    <a:pt x="724" y="1253"/>
                    <a:pt x="724" y="1253"/>
                    <a:pt x="724" y="1253"/>
                  </a:cubicBezTo>
                  <a:cubicBezTo>
                    <a:pt x="724" y="1253"/>
                    <a:pt x="724" y="1253"/>
                    <a:pt x="724" y="1253"/>
                  </a:cubicBezTo>
                  <a:cubicBezTo>
                    <a:pt x="724" y="1253"/>
                    <a:pt x="724" y="1253"/>
                    <a:pt x="724" y="1253"/>
                  </a:cubicBezTo>
                  <a:cubicBezTo>
                    <a:pt x="724" y="1253"/>
                    <a:pt x="724" y="1253"/>
                    <a:pt x="724" y="1253"/>
                  </a:cubicBezTo>
                  <a:cubicBezTo>
                    <a:pt x="724" y="1252"/>
                    <a:pt x="724" y="1253"/>
                    <a:pt x="725" y="1252"/>
                  </a:cubicBezTo>
                  <a:cubicBezTo>
                    <a:pt x="726" y="1252"/>
                    <a:pt x="725" y="1252"/>
                    <a:pt x="727" y="1252"/>
                  </a:cubicBezTo>
                  <a:cubicBezTo>
                    <a:pt x="727" y="1252"/>
                    <a:pt x="727" y="1252"/>
                    <a:pt x="727" y="1252"/>
                  </a:cubicBezTo>
                  <a:cubicBezTo>
                    <a:pt x="726" y="1252"/>
                    <a:pt x="726" y="1252"/>
                    <a:pt x="726" y="1252"/>
                  </a:cubicBezTo>
                  <a:cubicBezTo>
                    <a:pt x="725" y="1253"/>
                    <a:pt x="725" y="1253"/>
                    <a:pt x="725" y="1253"/>
                  </a:cubicBezTo>
                  <a:close/>
                  <a:moveTo>
                    <a:pt x="722" y="1254"/>
                  </a:moveTo>
                  <a:cubicBezTo>
                    <a:pt x="721" y="1254"/>
                    <a:pt x="721" y="1254"/>
                    <a:pt x="721" y="1254"/>
                  </a:cubicBezTo>
                  <a:cubicBezTo>
                    <a:pt x="721" y="1254"/>
                    <a:pt x="721" y="1254"/>
                    <a:pt x="721" y="1254"/>
                  </a:cubicBezTo>
                  <a:cubicBezTo>
                    <a:pt x="720" y="1253"/>
                    <a:pt x="720" y="1253"/>
                    <a:pt x="720" y="1253"/>
                  </a:cubicBezTo>
                  <a:cubicBezTo>
                    <a:pt x="720" y="1253"/>
                    <a:pt x="720" y="1253"/>
                    <a:pt x="720" y="1253"/>
                  </a:cubicBezTo>
                  <a:cubicBezTo>
                    <a:pt x="721" y="1253"/>
                    <a:pt x="721" y="1253"/>
                    <a:pt x="722" y="1253"/>
                  </a:cubicBezTo>
                  <a:cubicBezTo>
                    <a:pt x="722" y="1253"/>
                    <a:pt x="722" y="1253"/>
                    <a:pt x="722" y="1253"/>
                  </a:cubicBezTo>
                  <a:cubicBezTo>
                    <a:pt x="722" y="1254"/>
                    <a:pt x="722" y="1254"/>
                    <a:pt x="722" y="1254"/>
                  </a:cubicBezTo>
                  <a:close/>
                  <a:moveTo>
                    <a:pt x="911" y="1257"/>
                  </a:moveTo>
                  <a:cubicBezTo>
                    <a:pt x="910" y="1257"/>
                    <a:pt x="910" y="1257"/>
                    <a:pt x="910" y="1257"/>
                  </a:cubicBezTo>
                  <a:cubicBezTo>
                    <a:pt x="909" y="1257"/>
                    <a:pt x="909" y="1257"/>
                    <a:pt x="909" y="1257"/>
                  </a:cubicBezTo>
                  <a:cubicBezTo>
                    <a:pt x="908" y="1257"/>
                    <a:pt x="908" y="1257"/>
                    <a:pt x="908" y="1257"/>
                  </a:cubicBezTo>
                  <a:cubicBezTo>
                    <a:pt x="908" y="1256"/>
                    <a:pt x="908" y="1256"/>
                    <a:pt x="908" y="1256"/>
                  </a:cubicBezTo>
                  <a:cubicBezTo>
                    <a:pt x="909" y="1257"/>
                    <a:pt x="909" y="1257"/>
                    <a:pt x="911" y="1256"/>
                  </a:cubicBezTo>
                  <a:cubicBezTo>
                    <a:pt x="912" y="1256"/>
                    <a:pt x="912" y="1256"/>
                    <a:pt x="912" y="1256"/>
                  </a:cubicBezTo>
                  <a:lnTo>
                    <a:pt x="911" y="1257"/>
                  </a:lnTo>
                  <a:close/>
                  <a:moveTo>
                    <a:pt x="655" y="1290"/>
                  </a:moveTo>
                  <a:cubicBezTo>
                    <a:pt x="654" y="1290"/>
                    <a:pt x="654" y="1290"/>
                    <a:pt x="654" y="1290"/>
                  </a:cubicBezTo>
                  <a:cubicBezTo>
                    <a:pt x="654" y="1290"/>
                    <a:pt x="654" y="1290"/>
                    <a:pt x="654" y="1289"/>
                  </a:cubicBezTo>
                  <a:cubicBezTo>
                    <a:pt x="655" y="1289"/>
                    <a:pt x="655" y="1289"/>
                    <a:pt x="655" y="1289"/>
                  </a:cubicBezTo>
                  <a:cubicBezTo>
                    <a:pt x="655" y="1289"/>
                    <a:pt x="655" y="1289"/>
                    <a:pt x="655" y="1289"/>
                  </a:cubicBezTo>
                  <a:cubicBezTo>
                    <a:pt x="655" y="1290"/>
                    <a:pt x="655" y="1290"/>
                    <a:pt x="655" y="1290"/>
                  </a:cubicBezTo>
                  <a:cubicBezTo>
                    <a:pt x="655" y="1290"/>
                    <a:pt x="655" y="1290"/>
                    <a:pt x="655" y="12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42">
              <a:extLst>
                <a:ext uri="{FF2B5EF4-FFF2-40B4-BE49-F238E27FC236}">
                  <a16:creationId xmlns:a16="http://schemas.microsoft.com/office/drawing/2014/main" id="{AC63AEB7-EF54-44AF-91DD-33AA077CA760}"/>
                </a:ext>
              </a:extLst>
            </p:cNvPr>
            <p:cNvSpPr>
              <a:spLocks noEditPoints="1"/>
            </p:cNvSpPr>
            <p:nvPr/>
          </p:nvSpPr>
          <p:spPr bwMode="auto">
            <a:xfrm>
              <a:off x="16223290" y="9591172"/>
              <a:ext cx="4751" cy="4751"/>
            </a:xfrm>
            <a:custGeom>
              <a:avLst/>
              <a:gdLst>
                <a:gd name="T0" fmla="*/ 0 w 1"/>
                <a:gd name="T1" fmla="*/ 1 h 1"/>
                <a:gd name="T2" fmla="*/ 0 w 1"/>
                <a:gd name="T3" fmla="*/ 1 h 1"/>
                <a:gd name="T4" fmla="*/ 0 w 1"/>
                <a:gd name="T5" fmla="*/ 1 h 1"/>
                <a:gd name="T6" fmla="*/ 0 w 1"/>
                <a:gd name="T7" fmla="*/ 1 h 1"/>
                <a:gd name="T8" fmla="*/ 0 w 1"/>
                <a:gd name="T9" fmla="*/ 1 h 1"/>
                <a:gd name="T10" fmla="*/ 0 w 1"/>
                <a:gd name="T11" fmla="*/ 1 h 1"/>
                <a:gd name="T12" fmla="*/ 0 w 1"/>
                <a:gd name="T13" fmla="*/ 0 h 1"/>
                <a:gd name="T14" fmla="*/ 0 w 1"/>
                <a:gd name="T15" fmla="*/ 0 h 1"/>
                <a:gd name="T16" fmla="*/ 0 w 1"/>
                <a:gd name="T17" fmla="*/ 0 h 1"/>
                <a:gd name="T18" fmla="*/ 0 w 1"/>
                <a:gd name="T19" fmla="*/ 1 h 1"/>
                <a:gd name="T20" fmla="*/ 0 w 1"/>
                <a:gd name="T21" fmla="*/ 1 h 1"/>
                <a:gd name="T22" fmla="*/ 1 w 1"/>
                <a:gd name="T23" fmla="*/ 1 h 1"/>
                <a:gd name="T24" fmla="*/ 0 w 1"/>
                <a:gd name="T25" fmla="*/ 1 h 1"/>
                <a:gd name="T26" fmla="*/ 0 w 1"/>
                <a:gd name="T27" fmla="*/ 1 h 1"/>
                <a:gd name="T28" fmla="*/ 0 w 1"/>
                <a:gd name="T29" fmla="*/ 1 h 1"/>
                <a:gd name="T30" fmla="*/ 0 w 1"/>
                <a:gd name="T31" fmla="*/ 1 h 1"/>
                <a:gd name="T32" fmla="*/ 0 w 1"/>
                <a:gd name="T33" fmla="*/ 1 h 1"/>
                <a:gd name="T34" fmla="*/ 1 w 1"/>
                <a:gd name="T35" fmla="*/ 1 h 1"/>
                <a:gd name="T36" fmla="*/ 1 w 1"/>
                <a:gd name="T37" fmla="*/ 1 h 1"/>
                <a:gd name="T38" fmla="*/ 1 w 1"/>
                <a:gd name="T39" fmla="*/ 0 h 1"/>
                <a:gd name="T40" fmla="*/ 1 w 1"/>
                <a:gd name="T41" fmla="*/ 1 h 1"/>
                <a:gd name="T42" fmla="*/ 1 w 1"/>
                <a:gd name="T43" fmla="*/ 1 h 1"/>
                <a:gd name="T44" fmla="*/ 1 w 1"/>
                <a:gd name="T4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 h="1">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lose/>
                  <a:moveTo>
                    <a:pt x="1"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0"/>
                    <a:pt x="1" y="0"/>
                    <a:pt x="1" y="0"/>
                  </a:cubicBezTo>
                  <a:cubicBezTo>
                    <a:pt x="1" y="1"/>
                    <a:pt x="1" y="1"/>
                    <a:pt x="1" y="1"/>
                  </a:cubicBezTo>
                  <a:cubicBezTo>
                    <a:pt x="1" y="1"/>
                    <a:pt x="1" y="1"/>
                    <a:pt x="1" y="1"/>
                  </a:cubicBezTo>
                  <a:cubicBezTo>
                    <a:pt x="1" y="1"/>
                    <a:pt x="1"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43">
              <a:extLst>
                <a:ext uri="{FF2B5EF4-FFF2-40B4-BE49-F238E27FC236}">
                  <a16:creationId xmlns:a16="http://schemas.microsoft.com/office/drawing/2014/main" id="{37AAE366-F105-44C5-9B29-65D262E70DD0}"/>
                </a:ext>
              </a:extLst>
            </p:cNvPr>
            <p:cNvSpPr>
              <a:spLocks/>
            </p:cNvSpPr>
            <p:nvPr/>
          </p:nvSpPr>
          <p:spPr bwMode="auto">
            <a:xfrm>
              <a:off x="12262448" y="8779056"/>
              <a:ext cx="892851" cy="873854"/>
            </a:xfrm>
            <a:custGeom>
              <a:avLst/>
              <a:gdLst>
                <a:gd name="T0" fmla="*/ 175 w 214"/>
                <a:gd name="T1" fmla="*/ 8 h 210"/>
                <a:gd name="T2" fmla="*/ 185 w 214"/>
                <a:gd name="T3" fmla="*/ 9 h 210"/>
                <a:gd name="T4" fmla="*/ 194 w 214"/>
                <a:gd name="T5" fmla="*/ 7 h 210"/>
                <a:gd name="T6" fmla="*/ 205 w 214"/>
                <a:gd name="T7" fmla="*/ 17 h 210"/>
                <a:gd name="T8" fmla="*/ 209 w 214"/>
                <a:gd name="T9" fmla="*/ 20 h 210"/>
                <a:gd name="T10" fmla="*/ 209 w 214"/>
                <a:gd name="T11" fmla="*/ 27 h 210"/>
                <a:gd name="T12" fmla="*/ 211 w 214"/>
                <a:gd name="T13" fmla="*/ 33 h 210"/>
                <a:gd name="T14" fmla="*/ 214 w 214"/>
                <a:gd name="T15" fmla="*/ 35 h 210"/>
                <a:gd name="T16" fmla="*/ 201 w 214"/>
                <a:gd name="T17" fmla="*/ 48 h 210"/>
                <a:gd name="T18" fmla="*/ 197 w 214"/>
                <a:gd name="T19" fmla="*/ 57 h 210"/>
                <a:gd name="T20" fmla="*/ 194 w 214"/>
                <a:gd name="T21" fmla="*/ 70 h 210"/>
                <a:gd name="T22" fmla="*/ 190 w 214"/>
                <a:gd name="T23" fmla="*/ 83 h 210"/>
                <a:gd name="T24" fmla="*/ 187 w 214"/>
                <a:gd name="T25" fmla="*/ 87 h 210"/>
                <a:gd name="T26" fmla="*/ 191 w 214"/>
                <a:gd name="T27" fmla="*/ 93 h 210"/>
                <a:gd name="T28" fmla="*/ 195 w 214"/>
                <a:gd name="T29" fmla="*/ 123 h 210"/>
                <a:gd name="T30" fmla="*/ 208 w 214"/>
                <a:gd name="T31" fmla="*/ 151 h 210"/>
                <a:gd name="T32" fmla="*/ 181 w 214"/>
                <a:gd name="T33" fmla="*/ 163 h 210"/>
                <a:gd name="T34" fmla="*/ 181 w 214"/>
                <a:gd name="T35" fmla="*/ 188 h 210"/>
                <a:gd name="T36" fmla="*/ 194 w 214"/>
                <a:gd name="T37" fmla="*/ 198 h 210"/>
                <a:gd name="T38" fmla="*/ 197 w 214"/>
                <a:gd name="T39" fmla="*/ 196 h 210"/>
                <a:gd name="T40" fmla="*/ 195 w 214"/>
                <a:gd name="T41" fmla="*/ 210 h 210"/>
                <a:gd name="T42" fmla="*/ 188 w 214"/>
                <a:gd name="T43" fmla="*/ 209 h 210"/>
                <a:gd name="T44" fmla="*/ 182 w 214"/>
                <a:gd name="T45" fmla="*/ 200 h 210"/>
                <a:gd name="T46" fmla="*/ 168 w 214"/>
                <a:gd name="T47" fmla="*/ 191 h 210"/>
                <a:gd name="T48" fmla="*/ 165 w 214"/>
                <a:gd name="T49" fmla="*/ 193 h 210"/>
                <a:gd name="T50" fmla="*/ 146 w 214"/>
                <a:gd name="T51" fmla="*/ 187 h 210"/>
                <a:gd name="T52" fmla="*/ 140 w 214"/>
                <a:gd name="T53" fmla="*/ 186 h 210"/>
                <a:gd name="T54" fmla="*/ 136 w 214"/>
                <a:gd name="T55" fmla="*/ 186 h 210"/>
                <a:gd name="T56" fmla="*/ 133 w 214"/>
                <a:gd name="T57" fmla="*/ 181 h 210"/>
                <a:gd name="T58" fmla="*/ 125 w 214"/>
                <a:gd name="T59" fmla="*/ 182 h 210"/>
                <a:gd name="T60" fmla="*/ 112 w 214"/>
                <a:gd name="T61" fmla="*/ 184 h 210"/>
                <a:gd name="T62" fmla="*/ 113 w 214"/>
                <a:gd name="T63" fmla="*/ 176 h 210"/>
                <a:gd name="T64" fmla="*/ 107 w 214"/>
                <a:gd name="T65" fmla="*/ 150 h 210"/>
                <a:gd name="T66" fmla="*/ 93 w 214"/>
                <a:gd name="T67" fmla="*/ 140 h 210"/>
                <a:gd name="T68" fmla="*/ 83 w 214"/>
                <a:gd name="T69" fmla="*/ 138 h 210"/>
                <a:gd name="T70" fmla="*/ 80 w 214"/>
                <a:gd name="T71" fmla="*/ 148 h 210"/>
                <a:gd name="T72" fmla="*/ 64 w 214"/>
                <a:gd name="T73" fmla="*/ 149 h 210"/>
                <a:gd name="T74" fmla="*/ 53 w 214"/>
                <a:gd name="T75" fmla="*/ 138 h 210"/>
                <a:gd name="T76" fmla="*/ 47 w 214"/>
                <a:gd name="T77" fmla="*/ 125 h 210"/>
                <a:gd name="T78" fmla="*/ 9 w 214"/>
                <a:gd name="T79" fmla="*/ 124 h 210"/>
                <a:gd name="T80" fmla="*/ 2 w 214"/>
                <a:gd name="T81" fmla="*/ 126 h 210"/>
                <a:gd name="T82" fmla="*/ 3 w 214"/>
                <a:gd name="T83" fmla="*/ 116 h 210"/>
                <a:gd name="T84" fmla="*/ 9 w 214"/>
                <a:gd name="T85" fmla="*/ 111 h 210"/>
                <a:gd name="T86" fmla="*/ 15 w 214"/>
                <a:gd name="T87" fmla="*/ 112 h 210"/>
                <a:gd name="T88" fmla="*/ 17 w 214"/>
                <a:gd name="T89" fmla="*/ 108 h 210"/>
                <a:gd name="T90" fmla="*/ 23 w 214"/>
                <a:gd name="T91" fmla="*/ 107 h 210"/>
                <a:gd name="T92" fmla="*/ 24 w 214"/>
                <a:gd name="T93" fmla="*/ 111 h 210"/>
                <a:gd name="T94" fmla="*/ 27 w 214"/>
                <a:gd name="T95" fmla="*/ 113 h 210"/>
                <a:gd name="T96" fmla="*/ 37 w 214"/>
                <a:gd name="T97" fmla="*/ 104 h 210"/>
                <a:gd name="T98" fmla="*/ 45 w 214"/>
                <a:gd name="T99" fmla="*/ 83 h 210"/>
                <a:gd name="T100" fmla="*/ 65 w 214"/>
                <a:gd name="T101" fmla="*/ 42 h 210"/>
                <a:gd name="T102" fmla="*/ 71 w 214"/>
                <a:gd name="T103" fmla="*/ 10 h 210"/>
                <a:gd name="T104" fmla="*/ 85 w 214"/>
                <a:gd name="T105" fmla="*/ 2 h 210"/>
                <a:gd name="T106" fmla="*/ 101 w 214"/>
                <a:gd name="T107" fmla="*/ 11 h 210"/>
                <a:gd name="T108" fmla="*/ 115 w 214"/>
                <a:gd name="T109" fmla="*/ 12 h 210"/>
                <a:gd name="T110" fmla="*/ 122 w 214"/>
                <a:gd name="T111" fmla="*/ 6 h 210"/>
                <a:gd name="T112" fmla="*/ 141 w 214"/>
                <a:gd name="T113" fmla="*/ 4 h 210"/>
                <a:gd name="T114" fmla="*/ 149 w 214"/>
                <a:gd name="T115" fmla="*/ 0 h 210"/>
                <a:gd name="T116" fmla="*/ 170 w 214"/>
                <a:gd name="T117" fmla="*/ 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4" h="210">
                  <a:moveTo>
                    <a:pt x="170" y="2"/>
                  </a:moveTo>
                  <a:cubicBezTo>
                    <a:pt x="171" y="3"/>
                    <a:pt x="170" y="2"/>
                    <a:pt x="171" y="3"/>
                  </a:cubicBezTo>
                  <a:cubicBezTo>
                    <a:pt x="173" y="5"/>
                    <a:pt x="173" y="5"/>
                    <a:pt x="173" y="5"/>
                  </a:cubicBezTo>
                  <a:cubicBezTo>
                    <a:pt x="174" y="6"/>
                    <a:pt x="174" y="6"/>
                    <a:pt x="175" y="7"/>
                  </a:cubicBezTo>
                  <a:cubicBezTo>
                    <a:pt x="175" y="8"/>
                    <a:pt x="175" y="8"/>
                    <a:pt x="175" y="8"/>
                  </a:cubicBezTo>
                  <a:cubicBezTo>
                    <a:pt x="176" y="8"/>
                    <a:pt x="176" y="8"/>
                    <a:pt x="177" y="8"/>
                  </a:cubicBezTo>
                  <a:cubicBezTo>
                    <a:pt x="178" y="9"/>
                    <a:pt x="178" y="9"/>
                    <a:pt x="179" y="10"/>
                  </a:cubicBezTo>
                  <a:cubicBezTo>
                    <a:pt x="180" y="10"/>
                    <a:pt x="180" y="10"/>
                    <a:pt x="181" y="11"/>
                  </a:cubicBezTo>
                  <a:cubicBezTo>
                    <a:pt x="182" y="11"/>
                    <a:pt x="182" y="11"/>
                    <a:pt x="182" y="11"/>
                  </a:cubicBezTo>
                  <a:cubicBezTo>
                    <a:pt x="184" y="9"/>
                    <a:pt x="183" y="10"/>
                    <a:pt x="185" y="9"/>
                  </a:cubicBezTo>
                  <a:cubicBezTo>
                    <a:pt x="188" y="9"/>
                    <a:pt x="188" y="9"/>
                    <a:pt x="190" y="10"/>
                  </a:cubicBezTo>
                  <a:cubicBezTo>
                    <a:pt x="191" y="10"/>
                    <a:pt x="191" y="10"/>
                    <a:pt x="191" y="10"/>
                  </a:cubicBezTo>
                  <a:cubicBezTo>
                    <a:pt x="192" y="9"/>
                    <a:pt x="192" y="9"/>
                    <a:pt x="192" y="9"/>
                  </a:cubicBezTo>
                  <a:cubicBezTo>
                    <a:pt x="193" y="7"/>
                    <a:pt x="193" y="7"/>
                    <a:pt x="193" y="7"/>
                  </a:cubicBezTo>
                  <a:cubicBezTo>
                    <a:pt x="194" y="7"/>
                    <a:pt x="194" y="7"/>
                    <a:pt x="194" y="7"/>
                  </a:cubicBezTo>
                  <a:cubicBezTo>
                    <a:pt x="196" y="8"/>
                    <a:pt x="196" y="8"/>
                    <a:pt x="196" y="8"/>
                  </a:cubicBezTo>
                  <a:cubicBezTo>
                    <a:pt x="197" y="9"/>
                    <a:pt x="197" y="8"/>
                    <a:pt x="198" y="11"/>
                  </a:cubicBezTo>
                  <a:cubicBezTo>
                    <a:pt x="199" y="12"/>
                    <a:pt x="200" y="13"/>
                    <a:pt x="202" y="14"/>
                  </a:cubicBezTo>
                  <a:cubicBezTo>
                    <a:pt x="203" y="15"/>
                    <a:pt x="204" y="15"/>
                    <a:pt x="205" y="16"/>
                  </a:cubicBezTo>
                  <a:cubicBezTo>
                    <a:pt x="205" y="17"/>
                    <a:pt x="205" y="17"/>
                    <a:pt x="205" y="17"/>
                  </a:cubicBezTo>
                  <a:cubicBezTo>
                    <a:pt x="206" y="17"/>
                    <a:pt x="206" y="17"/>
                    <a:pt x="206" y="18"/>
                  </a:cubicBezTo>
                  <a:cubicBezTo>
                    <a:pt x="206" y="18"/>
                    <a:pt x="206" y="18"/>
                    <a:pt x="206" y="18"/>
                  </a:cubicBezTo>
                  <a:cubicBezTo>
                    <a:pt x="207" y="18"/>
                    <a:pt x="206" y="18"/>
                    <a:pt x="207" y="18"/>
                  </a:cubicBezTo>
                  <a:cubicBezTo>
                    <a:pt x="208" y="18"/>
                    <a:pt x="208" y="18"/>
                    <a:pt x="208" y="18"/>
                  </a:cubicBezTo>
                  <a:cubicBezTo>
                    <a:pt x="208" y="19"/>
                    <a:pt x="208" y="19"/>
                    <a:pt x="209" y="20"/>
                  </a:cubicBezTo>
                  <a:cubicBezTo>
                    <a:pt x="209" y="20"/>
                    <a:pt x="209" y="20"/>
                    <a:pt x="209" y="20"/>
                  </a:cubicBezTo>
                  <a:cubicBezTo>
                    <a:pt x="210" y="21"/>
                    <a:pt x="210" y="21"/>
                    <a:pt x="210" y="21"/>
                  </a:cubicBezTo>
                  <a:cubicBezTo>
                    <a:pt x="208" y="23"/>
                    <a:pt x="208" y="22"/>
                    <a:pt x="208" y="25"/>
                  </a:cubicBezTo>
                  <a:cubicBezTo>
                    <a:pt x="208" y="25"/>
                    <a:pt x="208" y="25"/>
                    <a:pt x="209" y="26"/>
                  </a:cubicBezTo>
                  <a:cubicBezTo>
                    <a:pt x="209" y="26"/>
                    <a:pt x="209" y="26"/>
                    <a:pt x="209" y="27"/>
                  </a:cubicBezTo>
                  <a:cubicBezTo>
                    <a:pt x="209" y="27"/>
                    <a:pt x="209" y="27"/>
                    <a:pt x="209" y="27"/>
                  </a:cubicBezTo>
                  <a:cubicBezTo>
                    <a:pt x="208" y="29"/>
                    <a:pt x="208" y="30"/>
                    <a:pt x="208" y="31"/>
                  </a:cubicBezTo>
                  <a:cubicBezTo>
                    <a:pt x="209" y="32"/>
                    <a:pt x="209" y="32"/>
                    <a:pt x="209" y="32"/>
                  </a:cubicBezTo>
                  <a:cubicBezTo>
                    <a:pt x="210" y="32"/>
                    <a:pt x="210" y="32"/>
                    <a:pt x="210" y="32"/>
                  </a:cubicBezTo>
                  <a:cubicBezTo>
                    <a:pt x="211" y="32"/>
                    <a:pt x="211" y="32"/>
                    <a:pt x="211" y="33"/>
                  </a:cubicBezTo>
                  <a:cubicBezTo>
                    <a:pt x="212" y="33"/>
                    <a:pt x="212" y="33"/>
                    <a:pt x="212" y="33"/>
                  </a:cubicBezTo>
                  <a:cubicBezTo>
                    <a:pt x="212" y="33"/>
                    <a:pt x="212" y="33"/>
                    <a:pt x="212" y="33"/>
                  </a:cubicBezTo>
                  <a:cubicBezTo>
                    <a:pt x="213" y="34"/>
                    <a:pt x="213" y="34"/>
                    <a:pt x="213" y="34"/>
                  </a:cubicBezTo>
                  <a:cubicBezTo>
                    <a:pt x="213" y="34"/>
                    <a:pt x="213" y="34"/>
                    <a:pt x="213" y="34"/>
                  </a:cubicBezTo>
                  <a:cubicBezTo>
                    <a:pt x="213" y="34"/>
                    <a:pt x="213" y="34"/>
                    <a:pt x="214" y="35"/>
                  </a:cubicBezTo>
                  <a:cubicBezTo>
                    <a:pt x="213" y="36"/>
                    <a:pt x="213" y="35"/>
                    <a:pt x="213" y="36"/>
                  </a:cubicBezTo>
                  <a:cubicBezTo>
                    <a:pt x="210" y="41"/>
                    <a:pt x="209" y="41"/>
                    <a:pt x="205" y="45"/>
                  </a:cubicBezTo>
                  <a:cubicBezTo>
                    <a:pt x="203" y="46"/>
                    <a:pt x="203" y="46"/>
                    <a:pt x="203" y="46"/>
                  </a:cubicBezTo>
                  <a:cubicBezTo>
                    <a:pt x="202" y="47"/>
                    <a:pt x="202" y="47"/>
                    <a:pt x="202" y="47"/>
                  </a:cubicBezTo>
                  <a:cubicBezTo>
                    <a:pt x="201" y="48"/>
                    <a:pt x="201" y="48"/>
                    <a:pt x="201" y="48"/>
                  </a:cubicBezTo>
                  <a:cubicBezTo>
                    <a:pt x="200" y="49"/>
                    <a:pt x="200" y="49"/>
                    <a:pt x="200" y="49"/>
                  </a:cubicBezTo>
                  <a:cubicBezTo>
                    <a:pt x="199" y="50"/>
                    <a:pt x="199" y="50"/>
                    <a:pt x="199" y="50"/>
                  </a:cubicBezTo>
                  <a:cubicBezTo>
                    <a:pt x="199" y="50"/>
                    <a:pt x="199" y="50"/>
                    <a:pt x="199" y="50"/>
                  </a:cubicBezTo>
                  <a:cubicBezTo>
                    <a:pt x="198" y="52"/>
                    <a:pt x="198" y="51"/>
                    <a:pt x="199" y="53"/>
                  </a:cubicBezTo>
                  <a:cubicBezTo>
                    <a:pt x="198" y="54"/>
                    <a:pt x="198" y="55"/>
                    <a:pt x="197" y="57"/>
                  </a:cubicBezTo>
                  <a:cubicBezTo>
                    <a:pt x="197" y="57"/>
                    <a:pt x="197" y="57"/>
                    <a:pt x="197" y="57"/>
                  </a:cubicBezTo>
                  <a:cubicBezTo>
                    <a:pt x="196" y="58"/>
                    <a:pt x="196" y="58"/>
                    <a:pt x="196" y="58"/>
                  </a:cubicBezTo>
                  <a:cubicBezTo>
                    <a:pt x="196" y="58"/>
                    <a:pt x="195" y="63"/>
                    <a:pt x="195" y="64"/>
                  </a:cubicBezTo>
                  <a:cubicBezTo>
                    <a:pt x="195" y="65"/>
                    <a:pt x="195" y="65"/>
                    <a:pt x="195" y="65"/>
                  </a:cubicBezTo>
                  <a:cubicBezTo>
                    <a:pt x="195" y="67"/>
                    <a:pt x="195" y="67"/>
                    <a:pt x="194" y="70"/>
                  </a:cubicBezTo>
                  <a:cubicBezTo>
                    <a:pt x="194" y="71"/>
                    <a:pt x="195" y="74"/>
                    <a:pt x="195" y="74"/>
                  </a:cubicBezTo>
                  <a:cubicBezTo>
                    <a:pt x="194" y="75"/>
                    <a:pt x="194" y="75"/>
                    <a:pt x="193" y="76"/>
                  </a:cubicBezTo>
                  <a:cubicBezTo>
                    <a:pt x="192" y="76"/>
                    <a:pt x="192" y="76"/>
                    <a:pt x="192" y="76"/>
                  </a:cubicBezTo>
                  <a:cubicBezTo>
                    <a:pt x="191" y="77"/>
                    <a:pt x="190" y="78"/>
                    <a:pt x="190" y="80"/>
                  </a:cubicBezTo>
                  <a:cubicBezTo>
                    <a:pt x="190" y="81"/>
                    <a:pt x="190" y="81"/>
                    <a:pt x="190" y="83"/>
                  </a:cubicBezTo>
                  <a:cubicBezTo>
                    <a:pt x="190" y="83"/>
                    <a:pt x="190" y="83"/>
                    <a:pt x="190" y="83"/>
                  </a:cubicBezTo>
                  <a:cubicBezTo>
                    <a:pt x="189" y="84"/>
                    <a:pt x="189" y="84"/>
                    <a:pt x="189" y="84"/>
                  </a:cubicBezTo>
                  <a:cubicBezTo>
                    <a:pt x="188" y="84"/>
                    <a:pt x="188" y="85"/>
                    <a:pt x="187" y="86"/>
                  </a:cubicBezTo>
                  <a:cubicBezTo>
                    <a:pt x="187" y="86"/>
                    <a:pt x="187" y="86"/>
                    <a:pt x="187" y="86"/>
                  </a:cubicBezTo>
                  <a:cubicBezTo>
                    <a:pt x="187" y="87"/>
                    <a:pt x="187" y="87"/>
                    <a:pt x="187" y="87"/>
                  </a:cubicBezTo>
                  <a:cubicBezTo>
                    <a:pt x="187" y="88"/>
                    <a:pt x="187" y="88"/>
                    <a:pt x="187" y="88"/>
                  </a:cubicBezTo>
                  <a:cubicBezTo>
                    <a:pt x="187" y="89"/>
                    <a:pt x="187" y="89"/>
                    <a:pt x="187" y="89"/>
                  </a:cubicBezTo>
                  <a:cubicBezTo>
                    <a:pt x="188" y="89"/>
                    <a:pt x="188" y="89"/>
                    <a:pt x="188" y="89"/>
                  </a:cubicBezTo>
                  <a:cubicBezTo>
                    <a:pt x="188" y="90"/>
                    <a:pt x="188" y="90"/>
                    <a:pt x="188" y="90"/>
                  </a:cubicBezTo>
                  <a:cubicBezTo>
                    <a:pt x="190" y="91"/>
                    <a:pt x="190" y="92"/>
                    <a:pt x="191" y="93"/>
                  </a:cubicBezTo>
                  <a:cubicBezTo>
                    <a:pt x="191" y="94"/>
                    <a:pt x="190" y="101"/>
                    <a:pt x="191" y="102"/>
                  </a:cubicBezTo>
                  <a:cubicBezTo>
                    <a:pt x="192" y="105"/>
                    <a:pt x="192" y="105"/>
                    <a:pt x="192" y="105"/>
                  </a:cubicBezTo>
                  <a:cubicBezTo>
                    <a:pt x="194" y="112"/>
                    <a:pt x="192" y="109"/>
                    <a:pt x="192" y="114"/>
                  </a:cubicBezTo>
                  <a:cubicBezTo>
                    <a:pt x="192" y="116"/>
                    <a:pt x="194" y="120"/>
                    <a:pt x="195" y="123"/>
                  </a:cubicBezTo>
                  <a:cubicBezTo>
                    <a:pt x="195" y="123"/>
                    <a:pt x="195" y="123"/>
                    <a:pt x="195" y="123"/>
                  </a:cubicBezTo>
                  <a:cubicBezTo>
                    <a:pt x="194" y="125"/>
                    <a:pt x="194" y="125"/>
                    <a:pt x="194" y="125"/>
                  </a:cubicBezTo>
                  <a:cubicBezTo>
                    <a:pt x="194" y="126"/>
                    <a:pt x="194" y="126"/>
                    <a:pt x="194" y="126"/>
                  </a:cubicBezTo>
                  <a:cubicBezTo>
                    <a:pt x="194" y="128"/>
                    <a:pt x="194" y="127"/>
                    <a:pt x="194" y="129"/>
                  </a:cubicBezTo>
                  <a:cubicBezTo>
                    <a:pt x="195" y="131"/>
                    <a:pt x="195" y="131"/>
                    <a:pt x="196" y="133"/>
                  </a:cubicBezTo>
                  <a:cubicBezTo>
                    <a:pt x="200" y="136"/>
                    <a:pt x="203" y="137"/>
                    <a:pt x="208" y="151"/>
                  </a:cubicBezTo>
                  <a:cubicBezTo>
                    <a:pt x="207" y="151"/>
                    <a:pt x="188" y="153"/>
                    <a:pt x="187" y="154"/>
                  </a:cubicBezTo>
                  <a:cubicBezTo>
                    <a:pt x="187" y="155"/>
                    <a:pt x="187" y="155"/>
                    <a:pt x="187" y="155"/>
                  </a:cubicBezTo>
                  <a:cubicBezTo>
                    <a:pt x="187" y="156"/>
                    <a:pt x="187" y="156"/>
                    <a:pt x="187" y="156"/>
                  </a:cubicBezTo>
                  <a:cubicBezTo>
                    <a:pt x="186" y="159"/>
                    <a:pt x="184" y="160"/>
                    <a:pt x="181" y="162"/>
                  </a:cubicBezTo>
                  <a:cubicBezTo>
                    <a:pt x="181" y="163"/>
                    <a:pt x="181" y="163"/>
                    <a:pt x="181" y="163"/>
                  </a:cubicBezTo>
                  <a:cubicBezTo>
                    <a:pt x="184" y="167"/>
                    <a:pt x="185" y="168"/>
                    <a:pt x="184" y="175"/>
                  </a:cubicBezTo>
                  <a:cubicBezTo>
                    <a:pt x="184" y="177"/>
                    <a:pt x="184" y="177"/>
                    <a:pt x="184" y="177"/>
                  </a:cubicBezTo>
                  <a:cubicBezTo>
                    <a:pt x="184" y="179"/>
                    <a:pt x="184" y="179"/>
                    <a:pt x="184" y="179"/>
                  </a:cubicBezTo>
                  <a:cubicBezTo>
                    <a:pt x="183" y="180"/>
                    <a:pt x="183" y="180"/>
                    <a:pt x="183" y="180"/>
                  </a:cubicBezTo>
                  <a:cubicBezTo>
                    <a:pt x="183" y="182"/>
                    <a:pt x="182" y="186"/>
                    <a:pt x="181" y="188"/>
                  </a:cubicBezTo>
                  <a:cubicBezTo>
                    <a:pt x="182" y="190"/>
                    <a:pt x="182" y="191"/>
                    <a:pt x="182" y="192"/>
                  </a:cubicBezTo>
                  <a:cubicBezTo>
                    <a:pt x="182" y="192"/>
                    <a:pt x="185" y="194"/>
                    <a:pt x="189" y="198"/>
                  </a:cubicBezTo>
                  <a:cubicBezTo>
                    <a:pt x="192" y="198"/>
                    <a:pt x="192" y="198"/>
                    <a:pt x="193" y="199"/>
                  </a:cubicBezTo>
                  <a:cubicBezTo>
                    <a:pt x="194" y="198"/>
                    <a:pt x="194" y="198"/>
                    <a:pt x="194" y="198"/>
                  </a:cubicBezTo>
                  <a:cubicBezTo>
                    <a:pt x="194" y="198"/>
                    <a:pt x="194" y="198"/>
                    <a:pt x="194" y="198"/>
                  </a:cubicBezTo>
                  <a:cubicBezTo>
                    <a:pt x="194" y="197"/>
                    <a:pt x="194" y="197"/>
                    <a:pt x="194" y="197"/>
                  </a:cubicBezTo>
                  <a:cubicBezTo>
                    <a:pt x="194" y="196"/>
                    <a:pt x="194" y="196"/>
                    <a:pt x="194" y="196"/>
                  </a:cubicBezTo>
                  <a:cubicBezTo>
                    <a:pt x="194" y="196"/>
                    <a:pt x="194" y="196"/>
                    <a:pt x="194" y="196"/>
                  </a:cubicBezTo>
                  <a:cubicBezTo>
                    <a:pt x="196" y="196"/>
                    <a:pt x="196" y="196"/>
                    <a:pt x="196" y="196"/>
                  </a:cubicBezTo>
                  <a:cubicBezTo>
                    <a:pt x="197" y="196"/>
                    <a:pt x="197" y="196"/>
                    <a:pt x="197" y="196"/>
                  </a:cubicBezTo>
                  <a:cubicBezTo>
                    <a:pt x="197" y="195"/>
                    <a:pt x="197" y="195"/>
                    <a:pt x="197" y="195"/>
                  </a:cubicBezTo>
                  <a:cubicBezTo>
                    <a:pt x="197" y="196"/>
                    <a:pt x="197" y="209"/>
                    <a:pt x="197" y="210"/>
                  </a:cubicBezTo>
                  <a:cubicBezTo>
                    <a:pt x="197" y="210"/>
                    <a:pt x="197" y="210"/>
                    <a:pt x="197" y="210"/>
                  </a:cubicBezTo>
                  <a:cubicBezTo>
                    <a:pt x="196" y="210"/>
                    <a:pt x="196" y="210"/>
                    <a:pt x="196" y="210"/>
                  </a:cubicBezTo>
                  <a:cubicBezTo>
                    <a:pt x="195" y="210"/>
                    <a:pt x="195" y="210"/>
                    <a:pt x="195" y="210"/>
                  </a:cubicBezTo>
                  <a:cubicBezTo>
                    <a:pt x="195" y="209"/>
                    <a:pt x="195" y="209"/>
                    <a:pt x="195" y="208"/>
                  </a:cubicBezTo>
                  <a:cubicBezTo>
                    <a:pt x="195" y="208"/>
                    <a:pt x="195" y="208"/>
                    <a:pt x="195" y="208"/>
                  </a:cubicBezTo>
                  <a:cubicBezTo>
                    <a:pt x="194" y="208"/>
                    <a:pt x="194" y="208"/>
                    <a:pt x="194" y="208"/>
                  </a:cubicBezTo>
                  <a:cubicBezTo>
                    <a:pt x="194" y="208"/>
                    <a:pt x="191" y="209"/>
                    <a:pt x="190" y="210"/>
                  </a:cubicBezTo>
                  <a:cubicBezTo>
                    <a:pt x="189" y="210"/>
                    <a:pt x="190" y="210"/>
                    <a:pt x="188" y="209"/>
                  </a:cubicBezTo>
                  <a:cubicBezTo>
                    <a:pt x="187" y="209"/>
                    <a:pt x="187" y="209"/>
                    <a:pt x="187" y="209"/>
                  </a:cubicBezTo>
                  <a:cubicBezTo>
                    <a:pt x="187" y="208"/>
                    <a:pt x="187" y="208"/>
                    <a:pt x="187" y="208"/>
                  </a:cubicBezTo>
                  <a:cubicBezTo>
                    <a:pt x="186" y="205"/>
                    <a:pt x="186" y="205"/>
                    <a:pt x="184" y="203"/>
                  </a:cubicBezTo>
                  <a:cubicBezTo>
                    <a:pt x="184" y="203"/>
                    <a:pt x="184" y="203"/>
                    <a:pt x="183" y="203"/>
                  </a:cubicBezTo>
                  <a:cubicBezTo>
                    <a:pt x="182" y="201"/>
                    <a:pt x="183" y="201"/>
                    <a:pt x="182" y="200"/>
                  </a:cubicBezTo>
                  <a:cubicBezTo>
                    <a:pt x="181" y="199"/>
                    <a:pt x="176" y="197"/>
                    <a:pt x="175" y="197"/>
                  </a:cubicBezTo>
                  <a:cubicBezTo>
                    <a:pt x="174" y="197"/>
                    <a:pt x="174" y="197"/>
                    <a:pt x="173" y="197"/>
                  </a:cubicBezTo>
                  <a:cubicBezTo>
                    <a:pt x="172" y="196"/>
                    <a:pt x="172" y="196"/>
                    <a:pt x="172" y="196"/>
                  </a:cubicBezTo>
                  <a:cubicBezTo>
                    <a:pt x="171" y="194"/>
                    <a:pt x="171" y="195"/>
                    <a:pt x="170" y="193"/>
                  </a:cubicBezTo>
                  <a:cubicBezTo>
                    <a:pt x="168" y="191"/>
                    <a:pt x="168" y="191"/>
                    <a:pt x="168" y="191"/>
                  </a:cubicBezTo>
                  <a:cubicBezTo>
                    <a:pt x="168" y="189"/>
                    <a:pt x="168" y="189"/>
                    <a:pt x="168" y="189"/>
                  </a:cubicBezTo>
                  <a:cubicBezTo>
                    <a:pt x="167" y="189"/>
                    <a:pt x="167" y="189"/>
                    <a:pt x="167" y="189"/>
                  </a:cubicBezTo>
                  <a:cubicBezTo>
                    <a:pt x="167" y="189"/>
                    <a:pt x="167" y="189"/>
                    <a:pt x="166" y="189"/>
                  </a:cubicBezTo>
                  <a:cubicBezTo>
                    <a:pt x="166" y="190"/>
                    <a:pt x="166" y="191"/>
                    <a:pt x="165" y="192"/>
                  </a:cubicBezTo>
                  <a:cubicBezTo>
                    <a:pt x="165" y="193"/>
                    <a:pt x="165" y="193"/>
                    <a:pt x="165" y="193"/>
                  </a:cubicBezTo>
                  <a:cubicBezTo>
                    <a:pt x="162" y="195"/>
                    <a:pt x="154" y="192"/>
                    <a:pt x="150" y="191"/>
                  </a:cubicBezTo>
                  <a:cubicBezTo>
                    <a:pt x="149" y="191"/>
                    <a:pt x="149" y="191"/>
                    <a:pt x="149" y="191"/>
                  </a:cubicBezTo>
                  <a:cubicBezTo>
                    <a:pt x="148" y="190"/>
                    <a:pt x="148" y="190"/>
                    <a:pt x="148" y="190"/>
                  </a:cubicBezTo>
                  <a:cubicBezTo>
                    <a:pt x="148" y="190"/>
                    <a:pt x="148" y="190"/>
                    <a:pt x="147" y="189"/>
                  </a:cubicBezTo>
                  <a:cubicBezTo>
                    <a:pt x="147" y="189"/>
                    <a:pt x="147" y="189"/>
                    <a:pt x="146" y="187"/>
                  </a:cubicBezTo>
                  <a:cubicBezTo>
                    <a:pt x="147" y="186"/>
                    <a:pt x="146" y="186"/>
                    <a:pt x="147" y="185"/>
                  </a:cubicBezTo>
                  <a:cubicBezTo>
                    <a:pt x="146" y="185"/>
                    <a:pt x="146" y="185"/>
                    <a:pt x="146" y="185"/>
                  </a:cubicBezTo>
                  <a:cubicBezTo>
                    <a:pt x="146" y="185"/>
                    <a:pt x="146" y="185"/>
                    <a:pt x="146" y="185"/>
                  </a:cubicBezTo>
                  <a:cubicBezTo>
                    <a:pt x="145" y="185"/>
                    <a:pt x="145" y="185"/>
                    <a:pt x="145" y="185"/>
                  </a:cubicBezTo>
                  <a:cubicBezTo>
                    <a:pt x="143" y="185"/>
                    <a:pt x="143" y="185"/>
                    <a:pt x="140" y="186"/>
                  </a:cubicBezTo>
                  <a:cubicBezTo>
                    <a:pt x="138" y="187"/>
                    <a:pt x="138" y="187"/>
                    <a:pt x="138" y="187"/>
                  </a:cubicBezTo>
                  <a:cubicBezTo>
                    <a:pt x="137" y="187"/>
                    <a:pt x="137" y="187"/>
                    <a:pt x="137" y="187"/>
                  </a:cubicBezTo>
                  <a:cubicBezTo>
                    <a:pt x="136" y="187"/>
                    <a:pt x="136" y="187"/>
                    <a:pt x="136" y="187"/>
                  </a:cubicBezTo>
                  <a:cubicBezTo>
                    <a:pt x="136" y="186"/>
                    <a:pt x="136" y="186"/>
                    <a:pt x="136" y="186"/>
                  </a:cubicBezTo>
                  <a:cubicBezTo>
                    <a:pt x="136" y="186"/>
                    <a:pt x="136" y="186"/>
                    <a:pt x="136" y="186"/>
                  </a:cubicBezTo>
                  <a:cubicBezTo>
                    <a:pt x="136" y="185"/>
                    <a:pt x="136" y="185"/>
                    <a:pt x="136" y="185"/>
                  </a:cubicBezTo>
                  <a:cubicBezTo>
                    <a:pt x="136" y="184"/>
                    <a:pt x="136" y="184"/>
                    <a:pt x="136" y="184"/>
                  </a:cubicBezTo>
                  <a:cubicBezTo>
                    <a:pt x="136" y="183"/>
                    <a:pt x="136" y="183"/>
                    <a:pt x="136" y="183"/>
                  </a:cubicBezTo>
                  <a:cubicBezTo>
                    <a:pt x="135" y="183"/>
                    <a:pt x="134" y="183"/>
                    <a:pt x="134" y="183"/>
                  </a:cubicBezTo>
                  <a:cubicBezTo>
                    <a:pt x="133" y="182"/>
                    <a:pt x="133" y="182"/>
                    <a:pt x="133" y="181"/>
                  </a:cubicBezTo>
                  <a:cubicBezTo>
                    <a:pt x="132" y="181"/>
                    <a:pt x="132" y="181"/>
                    <a:pt x="132" y="181"/>
                  </a:cubicBezTo>
                  <a:cubicBezTo>
                    <a:pt x="131" y="181"/>
                    <a:pt x="131" y="181"/>
                    <a:pt x="131" y="181"/>
                  </a:cubicBezTo>
                  <a:cubicBezTo>
                    <a:pt x="131" y="182"/>
                    <a:pt x="131" y="182"/>
                    <a:pt x="131" y="182"/>
                  </a:cubicBezTo>
                  <a:cubicBezTo>
                    <a:pt x="130" y="182"/>
                    <a:pt x="130" y="182"/>
                    <a:pt x="130" y="182"/>
                  </a:cubicBezTo>
                  <a:cubicBezTo>
                    <a:pt x="128" y="182"/>
                    <a:pt x="127" y="182"/>
                    <a:pt x="125" y="182"/>
                  </a:cubicBezTo>
                  <a:cubicBezTo>
                    <a:pt x="120" y="184"/>
                    <a:pt x="123" y="183"/>
                    <a:pt x="116" y="183"/>
                  </a:cubicBezTo>
                  <a:cubicBezTo>
                    <a:pt x="115" y="183"/>
                    <a:pt x="115" y="183"/>
                    <a:pt x="115" y="183"/>
                  </a:cubicBezTo>
                  <a:cubicBezTo>
                    <a:pt x="114" y="184"/>
                    <a:pt x="114" y="184"/>
                    <a:pt x="113" y="185"/>
                  </a:cubicBezTo>
                  <a:cubicBezTo>
                    <a:pt x="113" y="184"/>
                    <a:pt x="113" y="184"/>
                    <a:pt x="113" y="184"/>
                  </a:cubicBezTo>
                  <a:cubicBezTo>
                    <a:pt x="112" y="184"/>
                    <a:pt x="113" y="184"/>
                    <a:pt x="112" y="184"/>
                  </a:cubicBezTo>
                  <a:cubicBezTo>
                    <a:pt x="112" y="182"/>
                    <a:pt x="112" y="183"/>
                    <a:pt x="112" y="181"/>
                  </a:cubicBezTo>
                  <a:cubicBezTo>
                    <a:pt x="112" y="180"/>
                    <a:pt x="112" y="180"/>
                    <a:pt x="112" y="180"/>
                  </a:cubicBezTo>
                  <a:cubicBezTo>
                    <a:pt x="113" y="180"/>
                    <a:pt x="113" y="180"/>
                    <a:pt x="113" y="180"/>
                  </a:cubicBezTo>
                  <a:cubicBezTo>
                    <a:pt x="113" y="179"/>
                    <a:pt x="113" y="179"/>
                    <a:pt x="113" y="179"/>
                  </a:cubicBezTo>
                  <a:cubicBezTo>
                    <a:pt x="113" y="177"/>
                    <a:pt x="113" y="177"/>
                    <a:pt x="113" y="176"/>
                  </a:cubicBezTo>
                  <a:cubicBezTo>
                    <a:pt x="113" y="175"/>
                    <a:pt x="113" y="175"/>
                    <a:pt x="113" y="175"/>
                  </a:cubicBezTo>
                  <a:cubicBezTo>
                    <a:pt x="112" y="169"/>
                    <a:pt x="111" y="170"/>
                    <a:pt x="108" y="166"/>
                  </a:cubicBezTo>
                  <a:cubicBezTo>
                    <a:pt x="107" y="165"/>
                    <a:pt x="107" y="165"/>
                    <a:pt x="107" y="165"/>
                  </a:cubicBezTo>
                  <a:cubicBezTo>
                    <a:pt x="108" y="156"/>
                    <a:pt x="109" y="160"/>
                    <a:pt x="108" y="152"/>
                  </a:cubicBezTo>
                  <a:cubicBezTo>
                    <a:pt x="107" y="150"/>
                    <a:pt x="107" y="150"/>
                    <a:pt x="107" y="150"/>
                  </a:cubicBezTo>
                  <a:cubicBezTo>
                    <a:pt x="107" y="147"/>
                    <a:pt x="107" y="147"/>
                    <a:pt x="107" y="147"/>
                  </a:cubicBezTo>
                  <a:cubicBezTo>
                    <a:pt x="108" y="143"/>
                    <a:pt x="108" y="144"/>
                    <a:pt x="108" y="142"/>
                  </a:cubicBezTo>
                  <a:cubicBezTo>
                    <a:pt x="107" y="141"/>
                    <a:pt x="107" y="141"/>
                    <a:pt x="107" y="141"/>
                  </a:cubicBezTo>
                  <a:cubicBezTo>
                    <a:pt x="106" y="140"/>
                    <a:pt x="95" y="140"/>
                    <a:pt x="94" y="140"/>
                  </a:cubicBezTo>
                  <a:cubicBezTo>
                    <a:pt x="93" y="140"/>
                    <a:pt x="93" y="140"/>
                    <a:pt x="93" y="140"/>
                  </a:cubicBezTo>
                  <a:cubicBezTo>
                    <a:pt x="93" y="139"/>
                    <a:pt x="93" y="139"/>
                    <a:pt x="93" y="139"/>
                  </a:cubicBezTo>
                  <a:cubicBezTo>
                    <a:pt x="93" y="138"/>
                    <a:pt x="93" y="138"/>
                    <a:pt x="93" y="138"/>
                  </a:cubicBezTo>
                  <a:cubicBezTo>
                    <a:pt x="94" y="136"/>
                    <a:pt x="94" y="136"/>
                    <a:pt x="94" y="136"/>
                  </a:cubicBezTo>
                  <a:cubicBezTo>
                    <a:pt x="94" y="136"/>
                    <a:pt x="94" y="136"/>
                    <a:pt x="94" y="136"/>
                  </a:cubicBezTo>
                  <a:cubicBezTo>
                    <a:pt x="91" y="136"/>
                    <a:pt x="86" y="137"/>
                    <a:pt x="83" y="138"/>
                  </a:cubicBezTo>
                  <a:cubicBezTo>
                    <a:pt x="82" y="139"/>
                    <a:pt x="82" y="139"/>
                    <a:pt x="82" y="139"/>
                  </a:cubicBezTo>
                  <a:cubicBezTo>
                    <a:pt x="81" y="140"/>
                    <a:pt x="81" y="140"/>
                    <a:pt x="81" y="140"/>
                  </a:cubicBezTo>
                  <a:cubicBezTo>
                    <a:pt x="81" y="142"/>
                    <a:pt x="81" y="141"/>
                    <a:pt x="81" y="142"/>
                  </a:cubicBezTo>
                  <a:cubicBezTo>
                    <a:pt x="80" y="144"/>
                    <a:pt x="81" y="143"/>
                    <a:pt x="80" y="144"/>
                  </a:cubicBezTo>
                  <a:cubicBezTo>
                    <a:pt x="80" y="145"/>
                    <a:pt x="80" y="147"/>
                    <a:pt x="80" y="148"/>
                  </a:cubicBezTo>
                  <a:cubicBezTo>
                    <a:pt x="73" y="149"/>
                    <a:pt x="75" y="148"/>
                    <a:pt x="71" y="148"/>
                  </a:cubicBezTo>
                  <a:cubicBezTo>
                    <a:pt x="70" y="148"/>
                    <a:pt x="68" y="148"/>
                    <a:pt x="67" y="149"/>
                  </a:cubicBezTo>
                  <a:cubicBezTo>
                    <a:pt x="65" y="149"/>
                    <a:pt x="65" y="149"/>
                    <a:pt x="65" y="149"/>
                  </a:cubicBezTo>
                  <a:cubicBezTo>
                    <a:pt x="65" y="150"/>
                    <a:pt x="65" y="150"/>
                    <a:pt x="65" y="150"/>
                  </a:cubicBezTo>
                  <a:cubicBezTo>
                    <a:pt x="64" y="149"/>
                    <a:pt x="64" y="149"/>
                    <a:pt x="64" y="149"/>
                  </a:cubicBezTo>
                  <a:cubicBezTo>
                    <a:pt x="62" y="149"/>
                    <a:pt x="62" y="149"/>
                    <a:pt x="60" y="149"/>
                  </a:cubicBezTo>
                  <a:cubicBezTo>
                    <a:pt x="59" y="149"/>
                    <a:pt x="59" y="149"/>
                    <a:pt x="59" y="149"/>
                  </a:cubicBezTo>
                  <a:cubicBezTo>
                    <a:pt x="58" y="147"/>
                    <a:pt x="55" y="142"/>
                    <a:pt x="53" y="140"/>
                  </a:cubicBezTo>
                  <a:cubicBezTo>
                    <a:pt x="53" y="139"/>
                    <a:pt x="53" y="139"/>
                    <a:pt x="53" y="139"/>
                  </a:cubicBezTo>
                  <a:cubicBezTo>
                    <a:pt x="53" y="138"/>
                    <a:pt x="53" y="138"/>
                    <a:pt x="53" y="138"/>
                  </a:cubicBezTo>
                  <a:cubicBezTo>
                    <a:pt x="52" y="134"/>
                    <a:pt x="50" y="133"/>
                    <a:pt x="50" y="129"/>
                  </a:cubicBezTo>
                  <a:cubicBezTo>
                    <a:pt x="50" y="128"/>
                    <a:pt x="50" y="128"/>
                    <a:pt x="50" y="128"/>
                  </a:cubicBezTo>
                  <a:cubicBezTo>
                    <a:pt x="49" y="127"/>
                    <a:pt x="49" y="127"/>
                    <a:pt x="49" y="127"/>
                  </a:cubicBezTo>
                  <a:cubicBezTo>
                    <a:pt x="49" y="126"/>
                    <a:pt x="49" y="127"/>
                    <a:pt x="48" y="125"/>
                  </a:cubicBezTo>
                  <a:cubicBezTo>
                    <a:pt x="47" y="125"/>
                    <a:pt x="47" y="125"/>
                    <a:pt x="47" y="125"/>
                  </a:cubicBezTo>
                  <a:cubicBezTo>
                    <a:pt x="46" y="124"/>
                    <a:pt x="46" y="124"/>
                    <a:pt x="46" y="124"/>
                  </a:cubicBezTo>
                  <a:cubicBezTo>
                    <a:pt x="46" y="124"/>
                    <a:pt x="12" y="124"/>
                    <a:pt x="12" y="124"/>
                  </a:cubicBezTo>
                  <a:cubicBezTo>
                    <a:pt x="12" y="125"/>
                    <a:pt x="12" y="125"/>
                    <a:pt x="12" y="125"/>
                  </a:cubicBezTo>
                  <a:cubicBezTo>
                    <a:pt x="11" y="124"/>
                    <a:pt x="11" y="124"/>
                    <a:pt x="11" y="124"/>
                  </a:cubicBezTo>
                  <a:cubicBezTo>
                    <a:pt x="9" y="124"/>
                    <a:pt x="9" y="124"/>
                    <a:pt x="9" y="124"/>
                  </a:cubicBezTo>
                  <a:cubicBezTo>
                    <a:pt x="9" y="124"/>
                    <a:pt x="9" y="124"/>
                    <a:pt x="9" y="124"/>
                  </a:cubicBezTo>
                  <a:cubicBezTo>
                    <a:pt x="7" y="124"/>
                    <a:pt x="7" y="124"/>
                    <a:pt x="6" y="124"/>
                  </a:cubicBezTo>
                  <a:cubicBezTo>
                    <a:pt x="5" y="125"/>
                    <a:pt x="5" y="125"/>
                    <a:pt x="5" y="125"/>
                  </a:cubicBezTo>
                  <a:cubicBezTo>
                    <a:pt x="3" y="126"/>
                    <a:pt x="3" y="126"/>
                    <a:pt x="3" y="126"/>
                  </a:cubicBezTo>
                  <a:cubicBezTo>
                    <a:pt x="2" y="126"/>
                    <a:pt x="2" y="126"/>
                    <a:pt x="2" y="126"/>
                  </a:cubicBezTo>
                  <a:cubicBezTo>
                    <a:pt x="2" y="126"/>
                    <a:pt x="2" y="126"/>
                    <a:pt x="2" y="126"/>
                  </a:cubicBezTo>
                  <a:cubicBezTo>
                    <a:pt x="1" y="125"/>
                    <a:pt x="0" y="124"/>
                    <a:pt x="0" y="123"/>
                  </a:cubicBezTo>
                  <a:cubicBezTo>
                    <a:pt x="1" y="123"/>
                    <a:pt x="2" y="123"/>
                    <a:pt x="3" y="123"/>
                  </a:cubicBezTo>
                  <a:cubicBezTo>
                    <a:pt x="3" y="122"/>
                    <a:pt x="3" y="122"/>
                    <a:pt x="3" y="122"/>
                  </a:cubicBezTo>
                  <a:cubicBezTo>
                    <a:pt x="3" y="119"/>
                    <a:pt x="3" y="120"/>
                    <a:pt x="3" y="116"/>
                  </a:cubicBezTo>
                  <a:cubicBezTo>
                    <a:pt x="3" y="116"/>
                    <a:pt x="3" y="116"/>
                    <a:pt x="2" y="116"/>
                  </a:cubicBezTo>
                  <a:cubicBezTo>
                    <a:pt x="2" y="115"/>
                    <a:pt x="2" y="115"/>
                    <a:pt x="2" y="115"/>
                  </a:cubicBezTo>
                  <a:cubicBezTo>
                    <a:pt x="4" y="114"/>
                    <a:pt x="3" y="115"/>
                    <a:pt x="7" y="112"/>
                  </a:cubicBezTo>
                  <a:cubicBezTo>
                    <a:pt x="8" y="111"/>
                    <a:pt x="8" y="111"/>
                    <a:pt x="9" y="111"/>
                  </a:cubicBezTo>
                  <a:cubicBezTo>
                    <a:pt x="9" y="111"/>
                    <a:pt x="9" y="111"/>
                    <a:pt x="9" y="111"/>
                  </a:cubicBezTo>
                  <a:cubicBezTo>
                    <a:pt x="9" y="110"/>
                    <a:pt x="9" y="110"/>
                    <a:pt x="9" y="110"/>
                  </a:cubicBezTo>
                  <a:cubicBezTo>
                    <a:pt x="10" y="110"/>
                    <a:pt x="10" y="110"/>
                    <a:pt x="10" y="110"/>
                  </a:cubicBezTo>
                  <a:cubicBezTo>
                    <a:pt x="11" y="111"/>
                    <a:pt x="12" y="112"/>
                    <a:pt x="13" y="113"/>
                  </a:cubicBezTo>
                  <a:cubicBezTo>
                    <a:pt x="13" y="113"/>
                    <a:pt x="13" y="113"/>
                    <a:pt x="13" y="113"/>
                  </a:cubicBezTo>
                  <a:cubicBezTo>
                    <a:pt x="14" y="112"/>
                    <a:pt x="14" y="113"/>
                    <a:pt x="15" y="112"/>
                  </a:cubicBezTo>
                  <a:cubicBezTo>
                    <a:pt x="16" y="112"/>
                    <a:pt x="16" y="112"/>
                    <a:pt x="16" y="112"/>
                  </a:cubicBezTo>
                  <a:cubicBezTo>
                    <a:pt x="16" y="111"/>
                    <a:pt x="16" y="111"/>
                    <a:pt x="16" y="111"/>
                  </a:cubicBezTo>
                  <a:cubicBezTo>
                    <a:pt x="16" y="110"/>
                    <a:pt x="16" y="110"/>
                    <a:pt x="17" y="109"/>
                  </a:cubicBezTo>
                  <a:cubicBezTo>
                    <a:pt x="17" y="108"/>
                    <a:pt x="17" y="108"/>
                    <a:pt x="17" y="108"/>
                  </a:cubicBezTo>
                  <a:cubicBezTo>
                    <a:pt x="17" y="108"/>
                    <a:pt x="17" y="108"/>
                    <a:pt x="17" y="108"/>
                  </a:cubicBezTo>
                  <a:cubicBezTo>
                    <a:pt x="18" y="109"/>
                    <a:pt x="18" y="109"/>
                    <a:pt x="18" y="109"/>
                  </a:cubicBezTo>
                  <a:cubicBezTo>
                    <a:pt x="18" y="109"/>
                    <a:pt x="18" y="109"/>
                    <a:pt x="18" y="109"/>
                  </a:cubicBezTo>
                  <a:cubicBezTo>
                    <a:pt x="19" y="109"/>
                    <a:pt x="19" y="109"/>
                    <a:pt x="19" y="109"/>
                  </a:cubicBezTo>
                  <a:cubicBezTo>
                    <a:pt x="19" y="109"/>
                    <a:pt x="19" y="109"/>
                    <a:pt x="20" y="108"/>
                  </a:cubicBezTo>
                  <a:cubicBezTo>
                    <a:pt x="21" y="108"/>
                    <a:pt x="21" y="108"/>
                    <a:pt x="23" y="107"/>
                  </a:cubicBezTo>
                  <a:cubicBezTo>
                    <a:pt x="24" y="107"/>
                    <a:pt x="24" y="107"/>
                    <a:pt x="24" y="107"/>
                  </a:cubicBezTo>
                  <a:cubicBezTo>
                    <a:pt x="24" y="108"/>
                    <a:pt x="24" y="107"/>
                    <a:pt x="25" y="108"/>
                  </a:cubicBezTo>
                  <a:cubicBezTo>
                    <a:pt x="25" y="109"/>
                    <a:pt x="25" y="109"/>
                    <a:pt x="25" y="109"/>
                  </a:cubicBezTo>
                  <a:cubicBezTo>
                    <a:pt x="24" y="109"/>
                    <a:pt x="24" y="109"/>
                    <a:pt x="24" y="110"/>
                  </a:cubicBezTo>
                  <a:cubicBezTo>
                    <a:pt x="24" y="111"/>
                    <a:pt x="24" y="111"/>
                    <a:pt x="24" y="111"/>
                  </a:cubicBezTo>
                  <a:cubicBezTo>
                    <a:pt x="24" y="112"/>
                    <a:pt x="24" y="112"/>
                    <a:pt x="24" y="113"/>
                  </a:cubicBezTo>
                  <a:cubicBezTo>
                    <a:pt x="25" y="113"/>
                    <a:pt x="25" y="113"/>
                    <a:pt x="25" y="113"/>
                  </a:cubicBezTo>
                  <a:cubicBezTo>
                    <a:pt x="25" y="113"/>
                    <a:pt x="25" y="113"/>
                    <a:pt x="25" y="113"/>
                  </a:cubicBezTo>
                  <a:cubicBezTo>
                    <a:pt x="26" y="113"/>
                    <a:pt x="26" y="113"/>
                    <a:pt x="26" y="113"/>
                  </a:cubicBezTo>
                  <a:cubicBezTo>
                    <a:pt x="27" y="113"/>
                    <a:pt x="27" y="113"/>
                    <a:pt x="27" y="113"/>
                  </a:cubicBezTo>
                  <a:cubicBezTo>
                    <a:pt x="28" y="113"/>
                    <a:pt x="28" y="113"/>
                    <a:pt x="28" y="113"/>
                  </a:cubicBezTo>
                  <a:cubicBezTo>
                    <a:pt x="28" y="113"/>
                    <a:pt x="28" y="113"/>
                    <a:pt x="28" y="113"/>
                  </a:cubicBezTo>
                  <a:cubicBezTo>
                    <a:pt x="33" y="109"/>
                    <a:pt x="30" y="111"/>
                    <a:pt x="34" y="107"/>
                  </a:cubicBezTo>
                  <a:cubicBezTo>
                    <a:pt x="36" y="106"/>
                    <a:pt x="35" y="106"/>
                    <a:pt x="36" y="105"/>
                  </a:cubicBezTo>
                  <a:cubicBezTo>
                    <a:pt x="37" y="104"/>
                    <a:pt x="37" y="104"/>
                    <a:pt x="37" y="104"/>
                  </a:cubicBezTo>
                  <a:cubicBezTo>
                    <a:pt x="38" y="104"/>
                    <a:pt x="38" y="104"/>
                    <a:pt x="38" y="104"/>
                  </a:cubicBezTo>
                  <a:cubicBezTo>
                    <a:pt x="40" y="103"/>
                    <a:pt x="39" y="103"/>
                    <a:pt x="41" y="103"/>
                  </a:cubicBezTo>
                  <a:cubicBezTo>
                    <a:pt x="42" y="101"/>
                    <a:pt x="42" y="102"/>
                    <a:pt x="44" y="97"/>
                  </a:cubicBezTo>
                  <a:cubicBezTo>
                    <a:pt x="45" y="92"/>
                    <a:pt x="45" y="93"/>
                    <a:pt x="44" y="84"/>
                  </a:cubicBezTo>
                  <a:cubicBezTo>
                    <a:pt x="45" y="83"/>
                    <a:pt x="45" y="83"/>
                    <a:pt x="45" y="83"/>
                  </a:cubicBezTo>
                  <a:cubicBezTo>
                    <a:pt x="54" y="72"/>
                    <a:pt x="50" y="73"/>
                    <a:pt x="57" y="70"/>
                  </a:cubicBezTo>
                  <a:cubicBezTo>
                    <a:pt x="60" y="67"/>
                    <a:pt x="59" y="68"/>
                    <a:pt x="62" y="65"/>
                  </a:cubicBezTo>
                  <a:cubicBezTo>
                    <a:pt x="62" y="62"/>
                    <a:pt x="62" y="62"/>
                    <a:pt x="62" y="62"/>
                  </a:cubicBezTo>
                  <a:cubicBezTo>
                    <a:pt x="62" y="58"/>
                    <a:pt x="63" y="50"/>
                    <a:pt x="64" y="46"/>
                  </a:cubicBezTo>
                  <a:cubicBezTo>
                    <a:pt x="64" y="44"/>
                    <a:pt x="65" y="43"/>
                    <a:pt x="65" y="42"/>
                  </a:cubicBezTo>
                  <a:cubicBezTo>
                    <a:pt x="65" y="39"/>
                    <a:pt x="65" y="40"/>
                    <a:pt x="65" y="36"/>
                  </a:cubicBezTo>
                  <a:cubicBezTo>
                    <a:pt x="69" y="26"/>
                    <a:pt x="68" y="32"/>
                    <a:pt x="72" y="22"/>
                  </a:cubicBezTo>
                  <a:cubicBezTo>
                    <a:pt x="71" y="16"/>
                    <a:pt x="72" y="15"/>
                    <a:pt x="72" y="13"/>
                  </a:cubicBezTo>
                  <a:cubicBezTo>
                    <a:pt x="71" y="11"/>
                    <a:pt x="71" y="11"/>
                    <a:pt x="71" y="11"/>
                  </a:cubicBezTo>
                  <a:cubicBezTo>
                    <a:pt x="71" y="10"/>
                    <a:pt x="71" y="10"/>
                    <a:pt x="71" y="10"/>
                  </a:cubicBezTo>
                  <a:cubicBezTo>
                    <a:pt x="73" y="10"/>
                    <a:pt x="73" y="10"/>
                    <a:pt x="73" y="10"/>
                  </a:cubicBezTo>
                  <a:cubicBezTo>
                    <a:pt x="74" y="9"/>
                    <a:pt x="73" y="9"/>
                    <a:pt x="77" y="4"/>
                  </a:cubicBezTo>
                  <a:cubicBezTo>
                    <a:pt x="80" y="2"/>
                    <a:pt x="80" y="2"/>
                    <a:pt x="80" y="2"/>
                  </a:cubicBezTo>
                  <a:cubicBezTo>
                    <a:pt x="81" y="2"/>
                    <a:pt x="81" y="2"/>
                    <a:pt x="81" y="2"/>
                  </a:cubicBezTo>
                  <a:cubicBezTo>
                    <a:pt x="84" y="2"/>
                    <a:pt x="83" y="2"/>
                    <a:pt x="85" y="2"/>
                  </a:cubicBezTo>
                  <a:cubicBezTo>
                    <a:pt x="86" y="3"/>
                    <a:pt x="90" y="5"/>
                    <a:pt x="92" y="7"/>
                  </a:cubicBezTo>
                  <a:cubicBezTo>
                    <a:pt x="93" y="8"/>
                    <a:pt x="92" y="8"/>
                    <a:pt x="93" y="9"/>
                  </a:cubicBezTo>
                  <a:cubicBezTo>
                    <a:pt x="94" y="9"/>
                    <a:pt x="94" y="9"/>
                    <a:pt x="94" y="9"/>
                  </a:cubicBezTo>
                  <a:cubicBezTo>
                    <a:pt x="96" y="9"/>
                    <a:pt x="96" y="9"/>
                    <a:pt x="96" y="9"/>
                  </a:cubicBezTo>
                  <a:cubicBezTo>
                    <a:pt x="100" y="10"/>
                    <a:pt x="97" y="10"/>
                    <a:pt x="101" y="11"/>
                  </a:cubicBezTo>
                  <a:cubicBezTo>
                    <a:pt x="101" y="11"/>
                    <a:pt x="101" y="11"/>
                    <a:pt x="101" y="11"/>
                  </a:cubicBezTo>
                  <a:cubicBezTo>
                    <a:pt x="103" y="11"/>
                    <a:pt x="103" y="11"/>
                    <a:pt x="104" y="11"/>
                  </a:cubicBezTo>
                  <a:cubicBezTo>
                    <a:pt x="106" y="11"/>
                    <a:pt x="106" y="11"/>
                    <a:pt x="106" y="11"/>
                  </a:cubicBezTo>
                  <a:cubicBezTo>
                    <a:pt x="109" y="11"/>
                    <a:pt x="108" y="11"/>
                    <a:pt x="114" y="13"/>
                  </a:cubicBezTo>
                  <a:cubicBezTo>
                    <a:pt x="115" y="12"/>
                    <a:pt x="115" y="12"/>
                    <a:pt x="115" y="12"/>
                  </a:cubicBezTo>
                  <a:cubicBezTo>
                    <a:pt x="115" y="12"/>
                    <a:pt x="115" y="12"/>
                    <a:pt x="115" y="12"/>
                  </a:cubicBezTo>
                  <a:cubicBezTo>
                    <a:pt x="115" y="12"/>
                    <a:pt x="115" y="12"/>
                    <a:pt x="115" y="12"/>
                  </a:cubicBezTo>
                  <a:cubicBezTo>
                    <a:pt x="116" y="10"/>
                    <a:pt x="117" y="9"/>
                    <a:pt x="118" y="7"/>
                  </a:cubicBezTo>
                  <a:cubicBezTo>
                    <a:pt x="119" y="6"/>
                    <a:pt x="119" y="6"/>
                    <a:pt x="119" y="6"/>
                  </a:cubicBezTo>
                  <a:cubicBezTo>
                    <a:pt x="121" y="6"/>
                    <a:pt x="120" y="6"/>
                    <a:pt x="122" y="6"/>
                  </a:cubicBezTo>
                  <a:cubicBezTo>
                    <a:pt x="123" y="6"/>
                    <a:pt x="123" y="6"/>
                    <a:pt x="124" y="7"/>
                  </a:cubicBezTo>
                  <a:cubicBezTo>
                    <a:pt x="125" y="7"/>
                    <a:pt x="125" y="7"/>
                    <a:pt x="125" y="7"/>
                  </a:cubicBezTo>
                  <a:cubicBezTo>
                    <a:pt x="128" y="6"/>
                    <a:pt x="134" y="4"/>
                    <a:pt x="136" y="3"/>
                  </a:cubicBezTo>
                  <a:cubicBezTo>
                    <a:pt x="137" y="3"/>
                    <a:pt x="137" y="3"/>
                    <a:pt x="137" y="3"/>
                  </a:cubicBezTo>
                  <a:cubicBezTo>
                    <a:pt x="141" y="4"/>
                    <a:pt x="141" y="4"/>
                    <a:pt x="141" y="4"/>
                  </a:cubicBezTo>
                  <a:cubicBezTo>
                    <a:pt x="143" y="3"/>
                    <a:pt x="143" y="3"/>
                    <a:pt x="143" y="3"/>
                  </a:cubicBezTo>
                  <a:cubicBezTo>
                    <a:pt x="144" y="3"/>
                    <a:pt x="144" y="3"/>
                    <a:pt x="144" y="3"/>
                  </a:cubicBezTo>
                  <a:cubicBezTo>
                    <a:pt x="146" y="3"/>
                    <a:pt x="146" y="3"/>
                    <a:pt x="146" y="3"/>
                  </a:cubicBezTo>
                  <a:cubicBezTo>
                    <a:pt x="147" y="2"/>
                    <a:pt x="147" y="1"/>
                    <a:pt x="148" y="0"/>
                  </a:cubicBezTo>
                  <a:cubicBezTo>
                    <a:pt x="149" y="0"/>
                    <a:pt x="149" y="0"/>
                    <a:pt x="149" y="0"/>
                  </a:cubicBezTo>
                  <a:cubicBezTo>
                    <a:pt x="149" y="0"/>
                    <a:pt x="155" y="1"/>
                    <a:pt x="164" y="2"/>
                  </a:cubicBezTo>
                  <a:cubicBezTo>
                    <a:pt x="164" y="2"/>
                    <a:pt x="164" y="2"/>
                    <a:pt x="164" y="2"/>
                  </a:cubicBezTo>
                  <a:cubicBezTo>
                    <a:pt x="166" y="1"/>
                    <a:pt x="166" y="1"/>
                    <a:pt x="166" y="1"/>
                  </a:cubicBezTo>
                  <a:cubicBezTo>
                    <a:pt x="166" y="1"/>
                    <a:pt x="166" y="1"/>
                    <a:pt x="166" y="1"/>
                  </a:cubicBezTo>
                  <a:cubicBezTo>
                    <a:pt x="167" y="1"/>
                    <a:pt x="169" y="2"/>
                    <a:pt x="170"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44">
              <a:extLst>
                <a:ext uri="{FF2B5EF4-FFF2-40B4-BE49-F238E27FC236}">
                  <a16:creationId xmlns:a16="http://schemas.microsoft.com/office/drawing/2014/main" id="{CCC50042-4471-4D35-BF60-FBA4F1586107}"/>
                </a:ext>
              </a:extLst>
            </p:cNvPr>
            <p:cNvSpPr>
              <a:spLocks/>
            </p:cNvSpPr>
            <p:nvPr/>
          </p:nvSpPr>
          <p:spPr bwMode="auto">
            <a:xfrm>
              <a:off x="12366931" y="8508350"/>
              <a:ext cx="607898" cy="413182"/>
            </a:xfrm>
            <a:custGeom>
              <a:avLst/>
              <a:gdLst>
                <a:gd name="T0" fmla="*/ 102 w 145"/>
                <a:gd name="T1" fmla="*/ 20 h 99"/>
                <a:gd name="T2" fmla="*/ 101 w 145"/>
                <a:gd name="T3" fmla="*/ 23 h 99"/>
                <a:gd name="T4" fmla="*/ 102 w 145"/>
                <a:gd name="T5" fmla="*/ 25 h 99"/>
                <a:gd name="T6" fmla="*/ 109 w 145"/>
                <a:gd name="T7" fmla="*/ 27 h 99"/>
                <a:gd name="T8" fmla="*/ 110 w 145"/>
                <a:gd name="T9" fmla="*/ 31 h 99"/>
                <a:gd name="T10" fmla="*/ 120 w 145"/>
                <a:gd name="T11" fmla="*/ 36 h 99"/>
                <a:gd name="T12" fmla="*/ 120 w 145"/>
                <a:gd name="T13" fmla="*/ 39 h 99"/>
                <a:gd name="T14" fmla="*/ 134 w 145"/>
                <a:gd name="T15" fmla="*/ 50 h 99"/>
                <a:gd name="T16" fmla="*/ 135 w 145"/>
                <a:gd name="T17" fmla="*/ 56 h 99"/>
                <a:gd name="T18" fmla="*/ 144 w 145"/>
                <a:gd name="T19" fmla="*/ 65 h 99"/>
                <a:gd name="T20" fmla="*/ 141 w 145"/>
                <a:gd name="T21" fmla="*/ 66 h 99"/>
                <a:gd name="T22" fmla="*/ 124 w 145"/>
                <a:gd name="T23" fmla="*/ 65 h 99"/>
                <a:gd name="T24" fmla="*/ 119 w 145"/>
                <a:gd name="T25" fmla="*/ 68 h 99"/>
                <a:gd name="T26" fmla="*/ 112 w 145"/>
                <a:gd name="T27" fmla="*/ 68 h 99"/>
                <a:gd name="T28" fmla="*/ 99 w 145"/>
                <a:gd name="T29" fmla="*/ 72 h 99"/>
                <a:gd name="T30" fmla="*/ 93 w 145"/>
                <a:gd name="T31" fmla="*/ 72 h 99"/>
                <a:gd name="T32" fmla="*/ 90 w 145"/>
                <a:gd name="T33" fmla="*/ 77 h 99"/>
                <a:gd name="T34" fmla="*/ 79 w 145"/>
                <a:gd name="T35" fmla="*/ 76 h 99"/>
                <a:gd name="T36" fmla="*/ 71 w 145"/>
                <a:gd name="T37" fmla="*/ 74 h 99"/>
                <a:gd name="T38" fmla="*/ 67 w 145"/>
                <a:gd name="T39" fmla="*/ 72 h 99"/>
                <a:gd name="T40" fmla="*/ 55 w 145"/>
                <a:gd name="T41" fmla="*/ 67 h 99"/>
                <a:gd name="T42" fmla="*/ 46 w 145"/>
                <a:gd name="T43" fmla="*/ 75 h 99"/>
                <a:gd name="T44" fmla="*/ 46 w 145"/>
                <a:gd name="T45" fmla="*/ 85 h 99"/>
                <a:gd name="T46" fmla="*/ 45 w 145"/>
                <a:gd name="T47" fmla="*/ 83 h 99"/>
                <a:gd name="T48" fmla="*/ 41 w 145"/>
                <a:gd name="T49" fmla="*/ 85 h 99"/>
                <a:gd name="T50" fmla="*/ 39 w 145"/>
                <a:gd name="T51" fmla="*/ 84 h 99"/>
                <a:gd name="T52" fmla="*/ 33 w 145"/>
                <a:gd name="T53" fmla="*/ 83 h 99"/>
                <a:gd name="T54" fmla="*/ 24 w 145"/>
                <a:gd name="T55" fmla="*/ 85 h 99"/>
                <a:gd name="T56" fmla="*/ 19 w 145"/>
                <a:gd name="T57" fmla="*/ 99 h 99"/>
                <a:gd name="T58" fmla="*/ 18 w 145"/>
                <a:gd name="T59" fmla="*/ 94 h 99"/>
                <a:gd name="T60" fmla="*/ 18 w 145"/>
                <a:gd name="T61" fmla="*/ 91 h 99"/>
                <a:gd name="T62" fmla="*/ 15 w 145"/>
                <a:gd name="T63" fmla="*/ 89 h 99"/>
                <a:gd name="T64" fmla="*/ 7 w 145"/>
                <a:gd name="T65" fmla="*/ 79 h 99"/>
                <a:gd name="T66" fmla="*/ 7 w 145"/>
                <a:gd name="T67" fmla="*/ 76 h 99"/>
                <a:gd name="T68" fmla="*/ 2 w 145"/>
                <a:gd name="T69" fmla="*/ 66 h 99"/>
                <a:gd name="T70" fmla="*/ 1 w 145"/>
                <a:gd name="T71" fmla="*/ 63 h 99"/>
                <a:gd name="T72" fmla="*/ 2 w 145"/>
                <a:gd name="T73" fmla="*/ 58 h 99"/>
                <a:gd name="T74" fmla="*/ 0 w 145"/>
                <a:gd name="T75" fmla="*/ 56 h 99"/>
                <a:gd name="T76" fmla="*/ 3 w 145"/>
                <a:gd name="T77" fmla="*/ 53 h 99"/>
                <a:gd name="T78" fmla="*/ 8 w 145"/>
                <a:gd name="T79" fmla="*/ 43 h 99"/>
                <a:gd name="T80" fmla="*/ 11 w 145"/>
                <a:gd name="T81" fmla="*/ 40 h 99"/>
                <a:gd name="T82" fmla="*/ 18 w 145"/>
                <a:gd name="T83" fmla="*/ 39 h 99"/>
                <a:gd name="T84" fmla="*/ 23 w 145"/>
                <a:gd name="T85" fmla="*/ 36 h 99"/>
                <a:gd name="T86" fmla="*/ 26 w 145"/>
                <a:gd name="T87" fmla="*/ 39 h 99"/>
                <a:gd name="T88" fmla="*/ 30 w 145"/>
                <a:gd name="T89" fmla="*/ 38 h 99"/>
                <a:gd name="T90" fmla="*/ 46 w 145"/>
                <a:gd name="T91" fmla="*/ 34 h 99"/>
                <a:gd name="T92" fmla="*/ 48 w 145"/>
                <a:gd name="T93" fmla="*/ 32 h 99"/>
                <a:gd name="T94" fmla="*/ 52 w 145"/>
                <a:gd name="T95" fmla="*/ 27 h 99"/>
                <a:gd name="T96" fmla="*/ 50 w 145"/>
                <a:gd name="T97" fmla="*/ 25 h 99"/>
                <a:gd name="T98" fmla="*/ 51 w 145"/>
                <a:gd name="T99" fmla="*/ 23 h 99"/>
                <a:gd name="T100" fmla="*/ 69 w 145"/>
                <a:gd name="T101" fmla="*/ 20 h 99"/>
                <a:gd name="T102" fmla="*/ 71 w 145"/>
                <a:gd name="T103" fmla="*/ 18 h 99"/>
                <a:gd name="T104" fmla="*/ 76 w 145"/>
                <a:gd name="T105" fmla="*/ 12 h 99"/>
                <a:gd name="T106" fmla="*/ 79 w 145"/>
                <a:gd name="T107" fmla="*/ 9 h 99"/>
                <a:gd name="T108" fmla="*/ 81 w 145"/>
                <a:gd name="T109" fmla="*/ 5 h 99"/>
                <a:gd name="T110" fmla="*/ 86 w 145"/>
                <a:gd name="T111" fmla="*/ 2 h 99"/>
                <a:gd name="T112" fmla="*/ 94 w 145"/>
                <a:gd name="T113"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5" h="99">
                  <a:moveTo>
                    <a:pt x="94" y="1"/>
                  </a:moveTo>
                  <a:cubicBezTo>
                    <a:pt x="97" y="6"/>
                    <a:pt x="98" y="4"/>
                    <a:pt x="103" y="14"/>
                  </a:cubicBezTo>
                  <a:cubicBezTo>
                    <a:pt x="103" y="15"/>
                    <a:pt x="103" y="19"/>
                    <a:pt x="102" y="20"/>
                  </a:cubicBezTo>
                  <a:cubicBezTo>
                    <a:pt x="101" y="22"/>
                    <a:pt x="101" y="22"/>
                    <a:pt x="101" y="22"/>
                  </a:cubicBezTo>
                  <a:cubicBezTo>
                    <a:pt x="101" y="23"/>
                    <a:pt x="101" y="23"/>
                    <a:pt x="101" y="23"/>
                  </a:cubicBezTo>
                  <a:cubicBezTo>
                    <a:pt x="101" y="23"/>
                    <a:pt x="101" y="23"/>
                    <a:pt x="101" y="23"/>
                  </a:cubicBezTo>
                  <a:cubicBezTo>
                    <a:pt x="102" y="23"/>
                    <a:pt x="102" y="23"/>
                    <a:pt x="102" y="23"/>
                  </a:cubicBezTo>
                  <a:cubicBezTo>
                    <a:pt x="102" y="24"/>
                    <a:pt x="102" y="24"/>
                    <a:pt x="102" y="24"/>
                  </a:cubicBezTo>
                  <a:cubicBezTo>
                    <a:pt x="102" y="25"/>
                    <a:pt x="102" y="25"/>
                    <a:pt x="102" y="25"/>
                  </a:cubicBezTo>
                  <a:cubicBezTo>
                    <a:pt x="102" y="26"/>
                    <a:pt x="102" y="26"/>
                    <a:pt x="102" y="26"/>
                  </a:cubicBezTo>
                  <a:cubicBezTo>
                    <a:pt x="104" y="26"/>
                    <a:pt x="106" y="26"/>
                    <a:pt x="109" y="27"/>
                  </a:cubicBezTo>
                  <a:cubicBezTo>
                    <a:pt x="109" y="27"/>
                    <a:pt x="109" y="27"/>
                    <a:pt x="109" y="27"/>
                  </a:cubicBezTo>
                  <a:cubicBezTo>
                    <a:pt x="109" y="29"/>
                    <a:pt x="109" y="29"/>
                    <a:pt x="109" y="29"/>
                  </a:cubicBezTo>
                  <a:cubicBezTo>
                    <a:pt x="109" y="30"/>
                    <a:pt x="109" y="30"/>
                    <a:pt x="109" y="30"/>
                  </a:cubicBezTo>
                  <a:cubicBezTo>
                    <a:pt x="110" y="31"/>
                    <a:pt x="110" y="31"/>
                    <a:pt x="110" y="31"/>
                  </a:cubicBezTo>
                  <a:cubicBezTo>
                    <a:pt x="112" y="32"/>
                    <a:pt x="113" y="32"/>
                    <a:pt x="115" y="32"/>
                  </a:cubicBezTo>
                  <a:cubicBezTo>
                    <a:pt x="117" y="33"/>
                    <a:pt x="117" y="33"/>
                    <a:pt x="117" y="33"/>
                  </a:cubicBezTo>
                  <a:cubicBezTo>
                    <a:pt x="119" y="35"/>
                    <a:pt x="118" y="34"/>
                    <a:pt x="120" y="36"/>
                  </a:cubicBezTo>
                  <a:cubicBezTo>
                    <a:pt x="121" y="37"/>
                    <a:pt x="121" y="37"/>
                    <a:pt x="121" y="37"/>
                  </a:cubicBezTo>
                  <a:cubicBezTo>
                    <a:pt x="121" y="38"/>
                    <a:pt x="121" y="38"/>
                    <a:pt x="121" y="38"/>
                  </a:cubicBezTo>
                  <a:cubicBezTo>
                    <a:pt x="120" y="39"/>
                    <a:pt x="120" y="39"/>
                    <a:pt x="120" y="39"/>
                  </a:cubicBezTo>
                  <a:cubicBezTo>
                    <a:pt x="120" y="40"/>
                    <a:pt x="120" y="40"/>
                    <a:pt x="120" y="40"/>
                  </a:cubicBezTo>
                  <a:cubicBezTo>
                    <a:pt x="124" y="44"/>
                    <a:pt x="125" y="43"/>
                    <a:pt x="130" y="46"/>
                  </a:cubicBezTo>
                  <a:cubicBezTo>
                    <a:pt x="131" y="48"/>
                    <a:pt x="132" y="48"/>
                    <a:pt x="134" y="50"/>
                  </a:cubicBezTo>
                  <a:cubicBezTo>
                    <a:pt x="133" y="52"/>
                    <a:pt x="133" y="52"/>
                    <a:pt x="133" y="52"/>
                  </a:cubicBezTo>
                  <a:cubicBezTo>
                    <a:pt x="133" y="53"/>
                    <a:pt x="133" y="53"/>
                    <a:pt x="134" y="54"/>
                  </a:cubicBezTo>
                  <a:cubicBezTo>
                    <a:pt x="135" y="55"/>
                    <a:pt x="134" y="54"/>
                    <a:pt x="135" y="56"/>
                  </a:cubicBezTo>
                  <a:cubicBezTo>
                    <a:pt x="136" y="57"/>
                    <a:pt x="136" y="57"/>
                    <a:pt x="136" y="57"/>
                  </a:cubicBezTo>
                  <a:cubicBezTo>
                    <a:pt x="138" y="57"/>
                    <a:pt x="138" y="57"/>
                    <a:pt x="138" y="57"/>
                  </a:cubicBezTo>
                  <a:cubicBezTo>
                    <a:pt x="143" y="61"/>
                    <a:pt x="142" y="58"/>
                    <a:pt x="144" y="65"/>
                  </a:cubicBezTo>
                  <a:cubicBezTo>
                    <a:pt x="145" y="66"/>
                    <a:pt x="144" y="66"/>
                    <a:pt x="145" y="67"/>
                  </a:cubicBezTo>
                  <a:cubicBezTo>
                    <a:pt x="144" y="67"/>
                    <a:pt x="142" y="66"/>
                    <a:pt x="141" y="66"/>
                  </a:cubicBezTo>
                  <a:cubicBezTo>
                    <a:pt x="141" y="66"/>
                    <a:pt x="141" y="66"/>
                    <a:pt x="141" y="66"/>
                  </a:cubicBezTo>
                  <a:cubicBezTo>
                    <a:pt x="139" y="67"/>
                    <a:pt x="139" y="67"/>
                    <a:pt x="139" y="67"/>
                  </a:cubicBezTo>
                  <a:cubicBezTo>
                    <a:pt x="139" y="67"/>
                    <a:pt x="139" y="67"/>
                    <a:pt x="139" y="67"/>
                  </a:cubicBezTo>
                  <a:cubicBezTo>
                    <a:pt x="130" y="66"/>
                    <a:pt x="124" y="65"/>
                    <a:pt x="124" y="65"/>
                  </a:cubicBezTo>
                  <a:cubicBezTo>
                    <a:pt x="123" y="65"/>
                    <a:pt x="123" y="65"/>
                    <a:pt x="123" y="65"/>
                  </a:cubicBezTo>
                  <a:cubicBezTo>
                    <a:pt x="122" y="66"/>
                    <a:pt x="122" y="67"/>
                    <a:pt x="121" y="68"/>
                  </a:cubicBezTo>
                  <a:cubicBezTo>
                    <a:pt x="119" y="68"/>
                    <a:pt x="119" y="68"/>
                    <a:pt x="119" y="68"/>
                  </a:cubicBezTo>
                  <a:cubicBezTo>
                    <a:pt x="118" y="68"/>
                    <a:pt x="118" y="68"/>
                    <a:pt x="118" y="68"/>
                  </a:cubicBezTo>
                  <a:cubicBezTo>
                    <a:pt x="116" y="69"/>
                    <a:pt x="116" y="69"/>
                    <a:pt x="116" y="69"/>
                  </a:cubicBezTo>
                  <a:cubicBezTo>
                    <a:pt x="112" y="68"/>
                    <a:pt x="112" y="68"/>
                    <a:pt x="112" y="68"/>
                  </a:cubicBezTo>
                  <a:cubicBezTo>
                    <a:pt x="111" y="68"/>
                    <a:pt x="111" y="68"/>
                    <a:pt x="111" y="68"/>
                  </a:cubicBezTo>
                  <a:cubicBezTo>
                    <a:pt x="109" y="69"/>
                    <a:pt x="103" y="71"/>
                    <a:pt x="100" y="72"/>
                  </a:cubicBezTo>
                  <a:cubicBezTo>
                    <a:pt x="99" y="72"/>
                    <a:pt x="99" y="72"/>
                    <a:pt x="99" y="72"/>
                  </a:cubicBezTo>
                  <a:cubicBezTo>
                    <a:pt x="98" y="71"/>
                    <a:pt x="98" y="71"/>
                    <a:pt x="97" y="71"/>
                  </a:cubicBezTo>
                  <a:cubicBezTo>
                    <a:pt x="95" y="71"/>
                    <a:pt x="96" y="71"/>
                    <a:pt x="94" y="71"/>
                  </a:cubicBezTo>
                  <a:cubicBezTo>
                    <a:pt x="93" y="72"/>
                    <a:pt x="93" y="72"/>
                    <a:pt x="93" y="72"/>
                  </a:cubicBezTo>
                  <a:cubicBezTo>
                    <a:pt x="92" y="74"/>
                    <a:pt x="91" y="75"/>
                    <a:pt x="90" y="77"/>
                  </a:cubicBezTo>
                  <a:cubicBezTo>
                    <a:pt x="90" y="77"/>
                    <a:pt x="90" y="77"/>
                    <a:pt x="90" y="77"/>
                  </a:cubicBezTo>
                  <a:cubicBezTo>
                    <a:pt x="90" y="77"/>
                    <a:pt x="90" y="77"/>
                    <a:pt x="90" y="77"/>
                  </a:cubicBezTo>
                  <a:cubicBezTo>
                    <a:pt x="89" y="78"/>
                    <a:pt x="89" y="78"/>
                    <a:pt x="89" y="78"/>
                  </a:cubicBezTo>
                  <a:cubicBezTo>
                    <a:pt x="83" y="76"/>
                    <a:pt x="84" y="76"/>
                    <a:pt x="81" y="76"/>
                  </a:cubicBezTo>
                  <a:cubicBezTo>
                    <a:pt x="79" y="76"/>
                    <a:pt x="79" y="76"/>
                    <a:pt x="79" y="76"/>
                  </a:cubicBezTo>
                  <a:cubicBezTo>
                    <a:pt x="78" y="76"/>
                    <a:pt x="78" y="76"/>
                    <a:pt x="76" y="76"/>
                  </a:cubicBezTo>
                  <a:cubicBezTo>
                    <a:pt x="76" y="76"/>
                    <a:pt x="76" y="76"/>
                    <a:pt x="76" y="76"/>
                  </a:cubicBezTo>
                  <a:cubicBezTo>
                    <a:pt x="72" y="75"/>
                    <a:pt x="75" y="75"/>
                    <a:pt x="71" y="74"/>
                  </a:cubicBezTo>
                  <a:cubicBezTo>
                    <a:pt x="69" y="74"/>
                    <a:pt x="69" y="74"/>
                    <a:pt x="69" y="74"/>
                  </a:cubicBezTo>
                  <a:cubicBezTo>
                    <a:pt x="68" y="74"/>
                    <a:pt x="68" y="74"/>
                    <a:pt x="68" y="74"/>
                  </a:cubicBezTo>
                  <a:cubicBezTo>
                    <a:pt x="67" y="73"/>
                    <a:pt x="68" y="73"/>
                    <a:pt x="67" y="72"/>
                  </a:cubicBezTo>
                  <a:cubicBezTo>
                    <a:pt x="65" y="70"/>
                    <a:pt x="61" y="68"/>
                    <a:pt x="60" y="67"/>
                  </a:cubicBezTo>
                  <a:cubicBezTo>
                    <a:pt x="58" y="67"/>
                    <a:pt x="59" y="67"/>
                    <a:pt x="56" y="67"/>
                  </a:cubicBezTo>
                  <a:cubicBezTo>
                    <a:pt x="55" y="67"/>
                    <a:pt x="55" y="67"/>
                    <a:pt x="55" y="67"/>
                  </a:cubicBezTo>
                  <a:cubicBezTo>
                    <a:pt x="52" y="69"/>
                    <a:pt x="52" y="69"/>
                    <a:pt x="52" y="69"/>
                  </a:cubicBezTo>
                  <a:cubicBezTo>
                    <a:pt x="48" y="74"/>
                    <a:pt x="49" y="73"/>
                    <a:pt x="48" y="75"/>
                  </a:cubicBezTo>
                  <a:cubicBezTo>
                    <a:pt x="46" y="75"/>
                    <a:pt x="46" y="75"/>
                    <a:pt x="46" y="75"/>
                  </a:cubicBezTo>
                  <a:cubicBezTo>
                    <a:pt x="46" y="76"/>
                    <a:pt x="46" y="76"/>
                    <a:pt x="46" y="76"/>
                  </a:cubicBezTo>
                  <a:cubicBezTo>
                    <a:pt x="47" y="78"/>
                    <a:pt x="47" y="78"/>
                    <a:pt x="47" y="78"/>
                  </a:cubicBezTo>
                  <a:cubicBezTo>
                    <a:pt x="47" y="82"/>
                    <a:pt x="46" y="80"/>
                    <a:pt x="46" y="85"/>
                  </a:cubicBezTo>
                  <a:cubicBezTo>
                    <a:pt x="46" y="85"/>
                    <a:pt x="46" y="85"/>
                    <a:pt x="46" y="85"/>
                  </a:cubicBezTo>
                  <a:cubicBezTo>
                    <a:pt x="45" y="84"/>
                    <a:pt x="45" y="84"/>
                    <a:pt x="45" y="84"/>
                  </a:cubicBezTo>
                  <a:cubicBezTo>
                    <a:pt x="45" y="83"/>
                    <a:pt x="45" y="83"/>
                    <a:pt x="45" y="83"/>
                  </a:cubicBezTo>
                  <a:cubicBezTo>
                    <a:pt x="43" y="84"/>
                    <a:pt x="43" y="84"/>
                    <a:pt x="42" y="84"/>
                  </a:cubicBezTo>
                  <a:cubicBezTo>
                    <a:pt x="42" y="85"/>
                    <a:pt x="42" y="85"/>
                    <a:pt x="42" y="85"/>
                  </a:cubicBezTo>
                  <a:cubicBezTo>
                    <a:pt x="41" y="85"/>
                    <a:pt x="41" y="85"/>
                    <a:pt x="41" y="85"/>
                  </a:cubicBezTo>
                  <a:cubicBezTo>
                    <a:pt x="41" y="84"/>
                    <a:pt x="41" y="84"/>
                    <a:pt x="41" y="84"/>
                  </a:cubicBezTo>
                  <a:cubicBezTo>
                    <a:pt x="40" y="84"/>
                    <a:pt x="40" y="84"/>
                    <a:pt x="40" y="84"/>
                  </a:cubicBezTo>
                  <a:cubicBezTo>
                    <a:pt x="40" y="84"/>
                    <a:pt x="40" y="84"/>
                    <a:pt x="39" y="84"/>
                  </a:cubicBezTo>
                  <a:cubicBezTo>
                    <a:pt x="38" y="84"/>
                    <a:pt x="38" y="84"/>
                    <a:pt x="38" y="84"/>
                  </a:cubicBezTo>
                  <a:cubicBezTo>
                    <a:pt x="37" y="84"/>
                    <a:pt x="35" y="83"/>
                    <a:pt x="34" y="83"/>
                  </a:cubicBezTo>
                  <a:cubicBezTo>
                    <a:pt x="33" y="83"/>
                    <a:pt x="33" y="83"/>
                    <a:pt x="33" y="83"/>
                  </a:cubicBezTo>
                  <a:cubicBezTo>
                    <a:pt x="32" y="83"/>
                    <a:pt x="30" y="84"/>
                    <a:pt x="25" y="84"/>
                  </a:cubicBezTo>
                  <a:cubicBezTo>
                    <a:pt x="24" y="85"/>
                    <a:pt x="24" y="85"/>
                    <a:pt x="24" y="85"/>
                  </a:cubicBezTo>
                  <a:cubicBezTo>
                    <a:pt x="24" y="85"/>
                    <a:pt x="24" y="85"/>
                    <a:pt x="24" y="85"/>
                  </a:cubicBezTo>
                  <a:cubicBezTo>
                    <a:pt x="23" y="86"/>
                    <a:pt x="23" y="88"/>
                    <a:pt x="23" y="89"/>
                  </a:cubicBezTo>
                  <a:cubicBezTo>
                    <a:pt x="23" y="90"/>
                    <a:pt x="22" y="90"/>
                    <a:pt x="22" y="92"/>
                  </a:cubicBezTo>
                  <a:cubicBezTo>
                    <a:pt x="20" y="97"/>
                    <a:pt x="21" y="94"/>
                    <a:pt x="19" y="99"/>
                  </a:cubicBezTo>
                  <a:cubicBezTo>
                    <a:pt x="18" y="97"/>
                    <a:pt x="18" y="97"/>
                    <a:pt x="18" y="95"/>
                  </a:cubicBezTo>
                  <a:cubicBezTo>
                    <a:pt x="18" y="94"/>
                    <a:pt x="18" y="94"/>
                    <a:pt x="18" y="94"/>
                  </a:cubicBezTo>
                  <a:cubicBezTo>
                    <a:pt x="18" y="94"/>
                    <a:pt x="18" y="94"/>
                    <a:pt x="18" y="94"/>
                  </a:cubicBezTo>
                  <a:cubicBezTo>
                    <a:pt x="18" y="94"/>
                    <a:pt x="18" y="93"/>
                    <a:pt x="18" y="93"/>
                  </a:cubicBezTo>
                  <a:cubicBezTo>
                    <a:pt x="18" y="92"/>
                    <a:pt x="18" y="92"/>
                    <a:pt x="18" y="92"/>
                  </a:cubicBezTo>
                  <a:cubicBezTo>
                    <a:pt x="18" y="91"/>
                    <a:pt x="18" y="91"/>
                    <a:pt x="18" y="91"/>
                  </a:cubicBezTo>
                  <a:cubicBezTo>
                    <a:pt x="17" y="91"/>
                    <a:pt x="17" y="90"/>
                    <a:pt x="16" y="90"/>
                  </a:cubicBezTo>
                  <a:cubicBezTo>
                    <a:pt x="16" y="89"/>
                    <a:pt x="16" y="89"/>
                    <a:pt x="16" y="89"/>
                  </a:cubicBezTo>
                  <a:cubicBezTo>
                    <a:pt x="15" y="89"/>
                    <a:pt x="16" y="89"/>
                    <a:pt x="15" y="89"/>
                  </a:cubicBezTo>
                  <a:cubicBezTo>
                    <a:pt x="13" y="87"/>
                    <a:pt x="7" y="82"/>
                    <a:pt x="6" y="79"/>
                  </a:cubicBezTo>
                  <a:cubicBezTo>
                    <a:pt x="7" y="79"/>
                    <a:pt x="7" y="79"/>
                    <a:pt x="7" y="79"/>
                  </a:cubicBezTo>
                  <a:cubicBezTo>
                    <a:pt x="7" y="79"/>
                    <a:pt x="7" y="79"/>
                    <a:pt x="7" y="79"/>
                  </a:cubicBezTo>
                  <a:cubicBezTo>
                    <a:pt x="8" y="78"/>
                    <a:pt x="8" y="78"/>
                    <a:pt x="8" y="78"/>
                  </a:cubicBezTo>
                  <a:cubicBezTo>
                    <a:pt x="7" y="77"/>
                    <a:pt x="7" y="77"/>
                    <a:pt x="7" y="77"/>
                  </a:cubicBezTo>
                  <a:cubicBezTo>
                    <a:pt x="7" y="76"/>
                    <a:pt x="7" y="76"/>
                    <a:pt x="7" y="76"/>
                  </a:cubicBezTo>
                  <a:cubicBezTo>
                    <a:pt x="6" y="75"/>
                    <a:pt x="6" y="75"/>
                    <a:pt x="6" y="75"/>
                  </a:cubicBezTo>
                  <a:cubicBezTo>
                    <a:pt x="5" y="74"/>
                    <a:pt x="3" y="73"/>
                    <a:pt x="3" y="72"/>
                  </a:cubicBezTo>
                  <a:cubicBezTo>
                    <a:pt x="3" y="72"/>
                    <a:pt x="2" y="67"/>
                    <a:pt x="2" y="66"/>
                  </a:cubicBezTo>
                  <a:cubicBezTo>
                    <a:pt x="1" y="65"/>
                    <a:pt x="2" y="65"/>
                    <a:pt x="1" y="65"/>
                  </a:cubicBezTo>
                  <a:cubicBezTo>
                    <a:pt x="1" y="65"/>
                    <a:pt x="1" y="65"/>
                    <a:pt x="1" y="65"/>
                  </a:cubicBezTo>
                  <a:cubicBezTo>
                    <a:pt x="1" y="64"/>
                    <a:pt x="1" y="64"/>
                    <a:pt x="1" y="63"/>
                  </a:cubicBezTo>
                  <a:cubicBezTo>
                    <a:pt x="1" y="63"/>
                    <a:pt x="1" y="63"/>
                    <a:pt x="1" y="63"/>
                  </a:cubicBezTo>
                  <a:cubicBezTo>
                    <a:pt x="2" y="62"/>
                    <a:pt x="2" y="62"/>
                    <a:pt x="2" y="62"/>
                  </a:cubicBezTo>
                  <a:cubicBezTo>
                    <a:pt x="2" y="58"/>
                    <a:pt x="2" y="58"/>
                    <a:pt x="2" y="58"/>
                  </a:cubicBezTo>
                  <a:cubicBezTo>
                    <a:pt x="1" y="58"/>
                    <a:pt x="2" y="58"/>
                    <a:pt x="1" y="58"/>
                  </a:cubicBezTo>
                  <a:cubicBezTo>
                    <a:pt x="1" y="58"/>
                    <a:pt x="1" y="58"/>
                    <a:pt x="0" y="58"/>
                  </a:cubicBezTo>
                  <a:cubicBezTo>
                    <a:pt x="0" y="57"/>
                    <a:pt x="0" y="57"/>
                    <a:pt x="0" y="56"/>
                  </a:cubicBezTo>
                  <a:cubicBezTo>
                    <a:pt x="0" y="56"/>
                    <a:pt x="0" y="56"/>
                    <a:pt x="0" y="56"/>
                  </a:cubicBezTo>
                  <a:cubicBezTo>
                    <a:pt x="1" y="54"/>
                    <a:pt x="1" y="55"/>
                    <a:pt x="3" y="54"/>
                  </a:cubicBezTo>
                  <a:cubicBezTo>
                    <a:pt x="3" y="53"/>
                    <a:pt x="3" y="53"/>
                    <a:pt x="3" y="53"/>
                  </a:cubicBezTo>
                  <a:cubicBezTo>
                    <a:pt x="4" y="51"/>
                    <a:pt x="5" y="50"/>
                    <a:pt x="6" y="48"/>
                  </a:cubicBezTo>
                  <a:cubicBezTo>
                    <a:pt x="6" y="48"/>
                    <a:pt x="6" y="48"/>
                    <a:pt x="6" y="48"/>
                  </a:cubicBezTo>
                  <a:cubicBezTo>
                    <a:pt x="7" y="46"/>
                    <a:pt x="8" y="45"/>
                    <a:pt x="8" y="43"/>
                  </a:cubicBezTo>
                  <a:cubicBezTo>
                    <a:pt x="9" y="43"/>
                    <a:pt x="9" y="43"/>
                    <a:pt x="9" y="43"/>
                  </a:cubicBezTo>
                  <a:cubicBezTo>
                    <a:pt x="10" y="42"/>
                    <a:pt x="10" y="42"/>
                    <a:pt x="10" y="42"/>
                  </a:cubicBezTo>
                  <a:cubicBezTo>
                    <a:pt x="11" y="40"/>
                    <a:pt x="11" y="40"/>
                    <a:pt x="11" y="40"/>
                  </a:cubicBezTo>
                  <a:cubicBezTo>
                    <a:pt x="15" y="40"/>
                    <a:pt x="11" y="40"/>
                    <a:pt x="15" y="40"/>
                  </a:cubicBezTo>
                  <a:cubicBezTo>
                    <a:pt x="17" y="40"/>
                    <a:pt x="17" y="40"/>
                    <a:pt x="17" y="40"/>
                  </a:cubicBezTo>
                  <a:cubicBezTo>
                    <a:pt x="18" y="39"/>
                    <a:pt x="18" y="39"/>
                    <a:pt x="18" y="39"/>
                  </a:cubicBezTo>
                  <a:cubicBezTo>
                    <a:pt x="20" y="38"/>
                    <a:pt x="19" y="39"/>
                    <a:pt x="21" y="38"/>
                  </a:cubicBezTo>
                  <a:cubicBezTo>
                    <a:pt x="22" y="37"/>
                    <a:pt x="22" y="37"/>
                    <a:pt x="22" y="37"/>
                  </a:cubicBezTo>
                  <a:cubicBezTo>
                    <a:pt x="22" y="36"/>
                    <a:pt x="22" y="36"/>
                    <a:pt x="23" y="36"/>
                  </a:cubicBezTo>
                  <a:cubicBezTo>
                    <a:pt x="23" y="36"/>
                    <a:pt x="23" y="36"/>
                    <a:pt x="23" y="36"/>
                  </a:cubicBezTo>
                  <a:cubicBezTo>
                    <a:pt x="23" y="36"/>
                    <a:pt x="24" y="37"/>
                    <a:pt x="24" y="37"/>
                  </a:cubicBezTo>
                  <a:cubicBezTo>
                    <a:pt x="25" y="38"/>
                    <a:pt x="24" y="38"/>
                    <a:pt x="26" y="39"/>
                  </a:cubicBezTo>
                  <a:cubicBezTo>
                    <a:pt x="26" y="39"/>
                    <a:pt x="26" y="39"/>
                    <a:pt x="26" y="39"/>
                  </a:cubicBezTo>
                  <a:cubicBezTo>
                    <a:pt x="27" y="38"/>
                    <a:pt x="27" y="38"/>
                    <a:pt x="27" y="38"/>
                  </a:cubicBezTo>
                  <a:cubicBezTo>
                    <a:pt x="28" y="38"/>
                    <a:pt x="29" y="38"/>
                    <a:pt x="30" y="38"/>
                  </a:cubicBezTo>
                  <a:cubicBezTo>
                    <a:pt x="31" y="36"/>
                    <a:pt x="31" y="36"/>
                    <a:pt x="31" y="36"/>
                  </a:cubicBezTo>
                  <a:cubicBezTo>
                    <a:pt x="35" y="35"/>
                    <a:pt x="31" y="37"/>
                    <a:pt x="36" y="35"/>
                  </a:cubicBezTo>
                  <a:cubicBezTo>
                    <a:pt x="38" y="35"/>
                    <a:pt x="44" y="34"/>
                    <a:pt x="46" y="34"/>
                  </a:cubicBezTo>
                  <a:cubicBezTo>
                    <a:pt x="46" y="34"/>
                    <a:pt x="46" y="34"/>
                    <a:pt x="46" y="34"/>
                  </a:cubicBezTo>
                  <a:cubicBezTo>
                    <a:pt x="47" y="32"/>
                    <a:pt x="47" y="32"/>
                    <a:pt x="47" y="32"/>
                  </a:cubicBezTo>
                  <a:cubicBezTo>
                    <a:pt x="47" y="32"/>
                    <a:pt x="47" y="32"/>
                    <a:pt x="48" y="32"/>
                  </a:cubicBezTo>
                  <a:cubicBezTo>
                    <a:pt x="50" y="30"/>
                    <a:pt x="50" y="30"/>
                    <a:pt x="51" y="28"/>
                  </a:cubicBezTo>
                  <a:cubicBezTo>
                    <a:pt x="52" y="28"/>
                    <a:pt x="52" y="28"/>
                    <a:pt x="52" y="28"/>
                  </a:cubicBezTo>
                  <a:cubicBezTo>
                    <a:pt x="52" y="27"/>
                    <a:pt x="52" y="27"/>
                    <a:pt x="52" y="27"/>
                  </a:cubicBezTo>
                  <a:cubicBezTo>
                    <a:pt x="52" y="26"/>
                    <a:pt x="52" y="26"/>
                    <a:pt x="52" y="26"/>
                  </a:cubicBezTo>
                  <a:cubicBezTo>
                    <a:pt x="50" y="25"/>
                    <a:pt x="50" y="25"/>
                    <a:pt x="50" y="25"/>
                  </a:cubicBezTo>
                  <a:cubicBezTo>
                    <a:pt x="50" y="25"/>
                    <a:pt x="50" y="25"/>
                    <a:pt x="50" y="25"/>
                  </a:cubicBezTo>
                  <a:cubicBezTo>
                    <a:pt x="50" y="24"/>
                    <a:pt x="50" y="24"/>
                    <a:pt x="50" y="24"/>
                  </a:cubicBezTo>
                  <a:cubicBezTo>
                    <a:pt x="50" y="24"/>
                    <a:pt x="50" y="24"/>
                    <a:pt x="50" y="24"/>
                  </a:cubicBezTo>
                  <a:cubicBezTo>
                    <a:pt x="51" y="24"/>
                    <a:pt x="50" y="24"/>
                    <a:pt x="51" y="23"/>
                  </a:cubicBezTo>
                  <a:cubicBezTo>
                    <a:pt x="55" y="22"/>
                    <a:pt x="58" y="24"/>
                    <a:pt x="63" y="22"/>
                  </a:cubicBezTo>
                  <a:cubicBezTo>
                    <a:pt x="66" y="22"/>
                    <a:pt x="66" y="22"/>
                    <a:pt x="66" y="22"/>
                  </a:cubicBezTo>
                  <a:cubicBezTo>
                    <a:pt x="67" y="21"/>
                    <a:pt x="68" y="20"/>
                    <a:pt x="69" y="20"/>
                  </a:cubicBezTo>
                  <a:cubicBezTo>
                    <a:pt x="70" y="19"/>
                    <a:pt x="70" y="19"/>
                    <a:pt x="70" y="19"/>
                  </a:cubicBezTo>
                  <a:cubicBezTo>
                    <a:pt x="70" y="19"/>
                    <a:pt x="70" y="19"/>
                    <a:pt x="70" y="19"/>
                  </a:cubicBezTo>
                  <a:cubicBezTo>
                    <a:pt x="71" y="18"/>
                    <a:pt x="71" y="18"/>
                    <a:pt x="71" y="18"/>
                  </a:cubicBezTo>
                  <a:cubicBezTo>
                    <a:pt x="72" y="17"/>
                    <a:pt x="72" y="17"/>
                    <a:pt x="73" y="16"/>
                  </a:cubicBezTo>
                  <a:cubicBezTo>
                    <a:pt x="73" y="15"/>
                    <a:pt x="73" y="15"/>
                    <a:pt x="73" y="15"/>
                  </a:cubicBezTo>
                  <a:cubicBezTo>
                    <a:pt x="76" y="12"/>
                    <a:pt x="76" y="12"/>
                    <a:pt x="76" y="12"/>
                  </a:cubicBezTo>
                  <a:cubicBezTo>
                    <a:pt x="77" y="12"/>
                    <a:pt x="77" y="12"/>
                    <a:pt x="77" y="12"/>
                  </a:cubicBezTo>
                  <a:cubicBezTo>
                    <a:pt x="78" y="12"/>
                    <a:pt x="78" y="12"/>
                    <a:pt x="78" y="12"/>
                  </a:cubicBezTo>
                  <a:cubicBezTo>
                    <a:pt x="78" y="11"/>
                    <a:pt x="79" y="10"/>
                    <a:pt x="79" y="9"/>
                  </a:cubicBezTo>
                  <a:cubicBezTo>
                    <a:pt x="80" y="9"/>
                    <a:pt x="80" y="9"/>
                    <a:pt x="80" y="9"/>
                  </a:cubicBezTo>
                  <a:cubicBezTo>
                    <a:pt x="81" y="8"/>
                    <a:pt x="81" y="9"/>
                    <a:pt x="81" y="8"/>
                  </a:cubicBezTo>
                  <a:cubicBezTo>
                    <a:pt x="81" y="6"/>
                    <a:pt x="81" y="6"/>
                    <a:pt x="81" y="5"/>
                  </a:cubicBezTo>
                  <a:cubicBezTo>
                    <a:pt x="82" y="4"/>
                    <a:pt x="83" y="4"/>
                    <a:pt x="84" y="3"/>
                  </a:cubicBezTo>
                  <a:cubicBezTo>
                    <a:pt x="85" y="3"/>
                    <a:pt x="85" y="3"/>
                    <a:pt x="85" y="2"/>
                  </a:cubicBezTo>
                  <a:cubicBezTo>
                    <a:pt x="86" y="2"/>
                    <a:pt x="85" y="2"/>
                    <a:pt x="86" y="2"/>
                  </a:cubicBezTo>
                  <a:cubicBezTo>
                    <a:pt x="87" y="2"/>
                    <a:pt x="87" y="2"/>
                    <a:pt x="87" y="2"/>
                  </a:cubicBezTo>
                  <a:cubicBezTo>
                    <a:pt x="89" y="1"/>
                    <a:pt x="88" y="1"/>
                    <a:pt x="90" y="0"/>
                  </a:cubicBezTo>
                  <a:cubicBezTo>
                    <a:pt x="95" y="1"/>
                    <a:pt x="91" y="1"/>
                    <a:pt x="94"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45">
              <a:extLst>
                <a:ext uri="{FF2B5EF4-FFF2-40B4-BE49-F238E27FC236}">
                  <a16:creationId xmlns:a16="http://schemas.microsoft.com/office/drawing/2014/main" id="{4EE0A1CA-8264-46D9-B057-71B732FBF6A6}"/>
                </a:ext>
              </a:extLst>
            </p:cNvPr>
            <p:cNvSpPr>
              <a:spLocks/>
            </p:cNvSpPr>
            <p:nvPr/>
          </p:nvSpPr>
          <p:spPr bwMode="auto">
            <a:xfrm>
              <a:off x="12214956" y="8855044"/>
              <a:ext cx="351441" cy="403684"/>
            </a:xfrm>
            <a:custGeom>
              <a:avLst/>
              <a:gdLst>
                <a:gd name="T0" fmla="*/ 77 w 84"/>
                <a:gd name="T1" fmla="*/ 18 h 97"/>
                <a:gd name="T2" fmla="*/ 74 w 84"/>
                <a:gd name="T3" fmla="*/ 44 h 97"/>
                <a:gd name="T4" fmla="*/ 57 w 84"/>
                <a:gd name="T5" fmla="*/ 65 h 97"/>
                <a:gd name="T6" fmla="*/ 53 w 84"/>
                <a:gd name="T7" fmla="*/ 85 h 97"/>
                <a:gd name="T8" fmla="*/ 48 w 84"/>
                <a:gd name="T9" fmla="*/ 87 h 97"/>
                <a:gd name="T10" fmla="*/ 40 w 84"/>
                <a:gd name="T11" fmla="*/ 95 h 97"/>
                <a:gd name="T12" fmla="*/ 37 w 84"/>
                <a:gd name="T13" fmla="*/ 95 h 97"/>
                <a:gd name="T14" fmla="*/ 36 w 84"/>
                <a:gd name="T15" fmla="*/ 93 h 97"/>
                <a:gd name="T16" fmla="*/ 37 w 84"/>
                <a:gd name="T17" fmla="*/ 90 h 97"/>
                <a:gd name="T18" fmla="*/ 32 w 84"/>
                <a:gd name="T19" fmla="*/ 90 h 97"/>
                <a:gd name="T20" fmla="*/ 30 w 84"/>
                <a:gd name="T21" fmla="*/ 91 h 97"/>
                <a:gd name="T22" fmla="*/ 29 w 84"/>
                <a:gd name="T23" fmla="*/ 91 h 97"/>
                <a:gd name="T24" fmla="*/ 27 w 84"/>
                <a:gd name="T25" fmla="*/ 94 h 97"/>
                <a:gd name="T26" fmla="*/ 22 w 84"/>
                <a:gd name="T27" fmla="*/ 92 h 97"/>
                <a:gd name="T28" fmla="*/ 19 w 84"/>
                <a:gd name="T29" fmla="*/ 90 h 97"/>
                <a:gd name="T30" fmla="*/ 16 w 84"/>
                <a:gd name="T31" fmla="*/ 91 h 97"/>
                <a:gd name="T32" fmla="*/ 13 w 84"/>
                <a:gd name="T33" fmla="*/ 94 h 97"/>
                <a:gd name="T34" fmla="*/ 9 w 84"/>
                <a:gd name="T35" fmla="*/ 96 h 97"/>
                <a:gd name="T36" fmla="*/ 2 w 84"/>
                <a:gd name="T37" fmla="*/ 88 h 97"/>
                <a:gd name="T38" fmla="*/ 1 w 84"/>
                <a:gd name="T39" fmla="*/ 82 h 97"/>
                <a:gd name="T40" fmla="*/ 6 w 84"/>
                <a:gd name="T41" fmla="*/ 82 h 97"/>
                <a:gd name="T42" fmla="*/ 8 w 84"/>
                <a:gd name="T43" fmla="*/ 82 h 97"/>
                <a:gd name="T44" fmla="*/ 7 w 84"/>
                <a:gd name="T45" fmla="*/ 80 h 97"/>
                <a:gd name="T46" fmla="*/ 9 w 84"/>
                <a:gd name="T47" fmla="*/ 78 h 97"/>
                <a:gd name="T48" fmla="*/ 6 w 84"/>
                <a:gd name="T49" fmla="*/ 75 h 97"/>
                <a:gd name="T50" fmla="*/ 5 w 84"/>
                <a:gd name="T51" fmla="*/ 73 h 97"/>
                <a:gd name="T52" fmla="*/ 5 w 84"/>
                <a:gd name="T53" fmla="*/ 67 h 97"/>
                <a:gd name="T54" fmla="*/ 9 w 84"/>
                <a:gd name="T55" fmla="*/ 67 h 97"/>
                <a:gd name="T56" fmla="*/ 15 w 84"/>
                <a:gd name="T57" fmla="*/ 64 h 97"/>
                <a:gd name="T58" fmla="*/ 16 w 84"/>
                <a:gd name="T59" fmla="*/ 61 h 97"/>
                <a:gd name="T60" fmla="*/ 20 w 84"/>
                <a:gd name="T61" fmla="*/ 67 h 97"/>
                <a:gd name="T62" fmla="*/ 29 w 84"/>
                <a:gd name="T63" fmla="*/ 65 h 97"/>
                <a:gd name="T64" fmla="*/ 30 w 84"/>
                <a:gd name="T65" fmla="*/ 68 h 97"/>
                <a:gd name="T66" fmla="*/ 33 w 84"/>
                <a:gd name="T67" fmla="*/ 68 h 97"/>
                <a:gd name="T68" fmla="*/ 34 w 84"/>
                <a:gd name="T69" fmla="*/ 66 h 97"/>
                <a:gd name="T70" fmla="*/ 35 w 84"/>
                <a:gd name="T71" fmla="*/ 63 h 97"/>
                <a:gd name="T72" fmla="*/ 36 w 84"/>
                <a:gd name="T73" fmla="*/ 62 h 97"/>
                <a:gd name="T74" fmla="*/ 36 w 84"/>
                <a:gd name="T75" fmla="*/ 59 h 97"/>
                <a:gd name="T76" fmla="*/ 37 w 84"/>
                <a:gd name="T77" fmla="*/ 48 h 97"/>
                <a:gd name="T78" fmla="*/ 34 w 84"/>
                <a:gd name="T79" fmla="*/ 46 h 97"/>
                <a:gd name="T80" fmla="*/ 31 w 84"/>
                <a:gd name="T81" fmla="*/ 44 h 97"/>
                <a:gd name="T82" fmla="*/ 31 w 84"/>
                <a:gd name="T83" fmla="*/ 37 h 97"/>
                <a:gd name="T84" fmla="*/ 33 w 84"/>
                <a:gd name="T85" fmla="*/ 35 h 97"/>
                <a:gd name="T86" fmla="*/ 37 w 84"/>
                <a:gd name="T87" fmla="*/ 32 h 97"/>
                <a:gd name="T88" fmla="*/ 34 w 84"/>
                <a:gd name="T89" fmla="*/ 26 h 97"/>
                <a:gd name="T90" fmla="*/ 24 w 84"/>
                <a:gd name="T91" fmla="*/ 27 h 97"/>
                <a:gd name="T92" fmla="*/ 23 w 84"/>
                <a:gd name="T93" fmla="*/ 26 h 97"/>
                <a:gd name="T94" fmla="*/ 24 w 84"/>
                <a:gd name="T95" fmla="*/ 17 h 97"/>
                <a:gd name="T96" fmla="*/ 39 w 84"/>
                <a:gd name="T97" fmla="*/ 17 h 97"/>
                <a:gd name="T98" fmla="*/ 40 w 84"/>
                <a:gd name="T99" fmla="*/ 18 h 97"/>
                <a:gd name="T100" fmla="*/ 42 w 84"/>
                <a:gd name="T101" fmla="*/ 18 h 97"/>
                <a:gd name="T102" fmla="*/ 45 w 84"/>
                <a:gd name="T103" fmla="*/ 18 h 97"/>
                <a:gd name="T104" fmla="*/ 55 w 84"/>
                <a:gd name="T105" fmla="*/ 22 h 97"/>
                <a:gd name="T106" fmla="*/ 55 w 84"/>
                <a:gd name="T107" fmla="*/ 18 h 97"/>
                <a:gd name="T108" fmla="*/ 56 w 84"/>
                <a:gd name="T109" fmla="*/ 16 h 97"/>
                <a:gd name="T110" fmla="*/ 60 w 84"/>
                <a:gd name="T111" fmla="*/ 6 h 97"/>
                <a:gd name="T112" fmla="*/ 62 w 84"/>
                <a:gd name="T113" fmla="*/ 1 h 97"/>
                <a:gd name="T114" fmla="*/ 75 w 84"/>
                <a:gd name="T115" fmla="*/ 1 h 97"/>
                <a:gd name="T116" fmla="*/ 78 w 84"/>
                <a:gd name="T117" fmla="*/ 1 h 97"/>
                <a:gd name="T118" fmla="*/ 79 w 84"/>
                <a:gd name="T119" fmla="*/ 1 h 97"/>
                <a:gd name="T120" fmla="*/ 83 w 84"/>
                <a:gd name="T1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 h="97">
                  <a:moveTo>
                    <a:pt x="83" y="2"/>
                  </a:moveTo>
                  <a:cubicBezTo>
                    <a:pt x="84" y="4"/>
                    <a:pt x="84" y="4"/>
                    <a:pt x="84" y="4"/>
                  </a:cubicBezTo>
                  <a:cubicBezTo>
                    <a:pt x="80" y="14"/>
                    <a:pt x="81" y="8"/>
                    <a:pt x="77" y="18"/>
                  </a:cubicBezTo>
                  <a:cubicBezTo>
                    <a:pt x="77" y="22"/>
                    <a:pt x="77" y="21"/>
                    <a:pt x="77" y="24"/>
                  </a:cubicBezTo>
                  <a:cubicBezTo>
                    <a:pt x="77" y="25"/>
                    <a:pt x="76" y="26"/>
                    <a:pt x="76" y="28"/>
                  </a:cubicBezTo>
                  <a:cubicBezTo>
                    <a:pt x="75" y="32"/>
                    <a:pt x="74" y="40"/>
                    <a:pt x="74" y="44"/>
                  </a:cubicBezTo>
                  <a:cubicBezTo>
                    <a:pt x="74" y="47"/>
                    <a:pt x="74" y="47"/>
                    <a:pt x="74" y="47"/>
                  </a:cubicBezTo>
                  <a:cubicBezTo>
                    <a:pt x="71" y="50"/>
                    <a:pt x="72" y="49"/>
                    <a:pt x="69" y="52"/>
                  </a:cubicBezTo>
                  <a:cubicBezTo>
                    <a:pt x="62" y="55"/>
                    <a:pt x="66" y="54"/>
                    <a:pt x="57" y="65"/>
                  </a:cubicBezTo>
                  <a:cubicBezTo>
                    <a:pt x="56" y="66"/>
                    <a:pt x="56" y="66"/>
                    <a:pt x="56" y="66"/>
                  </a:cubicBezTo>
                  <a:cubicBezTo>
                    <a:pt x="57" y="75"/>
                    <a:pt x="57" y="74"/>
                    <a:pt x="56" y="79"/>
                  </a:cubicBezTo>
                  <a:cubicBezTo>
                    <a:pt x="54" y="84"/>
                    <a:pt x="54" y="83"/>
                    <a:pt x="53" y="85"/>
                  </a:cubicBezTo>
                  <a:cubicBezTo>
                    <a:pt x="51" y="85"/>
                    <a:pt x="52" y="85"/>
                    <a:pt x="50" y="86"/>
                  </a:cubicBezTo>
                  <a:cubicBezTo>
                    <a:pt x="49" y="86"/>
                    <a:pt x="49" y="86"/>
                    <a:pt x="49" y="86"/>
                  </a:cubicBezTo>
                  <a:cubicBezTo>
                    <a:pt x="48" y="87"/>
                    <a:pt x="48" y="87"/>
                    <a:pt x="48" y="87"/>
                  </a:cubicBezTo>
                  <a:cubicBezTo>
                    <a:pt x="47" y="88"/>
                    <a:pt x="48" y="88"/>
                    <a:pt x="46" y="89"/>
                  </a:cubicBezTo>
                  <a:cubicBezTo>
                    <a:pt x="42" y="92"/>
                    <a:pt x="44" y="91"/>
                    <a:pt x="40" y="95"/>
                  </a:cubicBezTo>
                  <a:cubicBezTo>
                    <a:pt x="40" y="95"/>
                    <a:pt x="40" y="95"/>
                    <a:pt x="40" y="95"/>
                  </a:cubicBezTo>
                  <a:cubicBezTo>
                    <a:pt x="39" y="95"/>
                    <a:pt x="39" y="95"/>
                    <a:pt x="39" y="95"/>
                  </a:cubicBezTo>
                  <a:cubicBezTo>
                    <a:pt x="38" y="95"/>
                    <a:pt x="38" y="95"/>
                    <a:pt x="38" y="95"/>
                  </a:cubicBezTo>
                  <a:cubicBezTo>
                    <a:pt x="37" y="95"/>
                    <a:pt x="37" y="95"/>
                    <a:pt x="37" y="95"/>
                  </a:cubicBezTo>
                  <a:cubicBezTo>
                    <a:pt x="37" y="95"/>
                    <a:pt x="37" y="95"/>
                    <a:pt x="37" y="95"/>
                  </a:cubicBezTo>
                  <a:cubicBezTo>
                    <a:pt x="37" y="95"/>
                    <a:pt x="37" y="95"/>
                    <a:pt x="36" y="95"/>
                  </a:cubicBezTo>
                  <a:cubicBezTo>
                    <a:pt x="36" y="94"/>
                    <a:pt x="36" y="94"/>
                    <a:pt x="36" y="93"/>
                  </a:cubicBezTo>
                  <a:cubicBezTo>
                    <a:pt x="36" y="92"/>
                    <a:pt x="36" y="92"/>
                    <a:pt x="36" y="92"/>
                  </a:cubicBezTo>
                  <a:cubicBezTo>
                    <a:pt x="36" y="91"/>
                    <a:pt x="36" y="91"/>
                    <a:pt x="37" y="91"/>
                  </a:cubicBezTo>
                  <a:cubicBezTo>
                    <a:pt x="37" y="90"/>
                    <a:pt x="37" y="90"/>
                    <a:pt x="37" y="90"/>
                  </a:cubicBezTo>
                  <a:cubicBezTo>
                    <a:pt x="36" y="89"/>
                    <a:pt x="36" y="90"/>
                    <a:pt x="36" y="89"/>
                  </a:cubicBezTo>
                  <a:cubicBezTo>
                    <a:pt x="35" y="89"/>
                    <a:pt x="35" y="89"/>
                    <a:pt x="35" y="89"/>
                  </a:cubicBezTo>
                  <a:cubicBezTo>
                    <a:pt x="33" y="90"/>
                    <a:pt x="33" y="90"/>
                    <a:pt x="32" y="90"/>
                  </a:cubicBezTo>
                  <a:cubicBezTo>
                    <a:pt x="31" y="91"/>
                    <a:pt x="31" y="91"/>
                    <a:pt x="31" y="91"/>
                  </a:cubicBezTo>
                  <a:cubicBezTo>
                    <a:pt x="30" y="91"/>
                    <a:pt x="30" y="91"/>
                    <a:pt x="30" y="91"/>
                  </a:cubicBezTo>
                  <a:cubicBezTo>
                    <a:pt x="30" y="91"/>
                    <a:pt x="30" y="91"/>
                    <a:pt x="30" y="91"/>
                  </a:cubicBezTo>
                  <a:cubicBezTo>
                    <a:pt x="29" y="90"/>
                    <a:pt x="29" y="90"/>
                    <a:pt x="29" y="90"/>
                  </a:cubicBezTo>
                  <a:cubicBezTo>
                    <a:pt x="29" y="90"/>
                    <a:pt x="29" y="90"/>
                    <a:pt x="29" y="90"/>
                  </a:cubicBezTo>
                  <a:cubicBezTo>
                    <a:pt x="29" y="91"/>
                    <a:pt x="29" y="91"/>
                    <a:pt x="29" y="91"/>
                  </a:cubicBezTo>
                  <a:cubicBezTo>
                    <a:pt x="28" y="92"/>
                    <a:pt x="28" y="92"/>
                    <a:pt x="28" y="93"/>
                  </a:cubicBezTo>
                  <a:cubicBezTo>
                    <a:pt x="28" y="94"/>
                    <a:pt x="28" y="94"/>
                    <a:pt x="28" y="94"/>
                  </a:cubicBezTo>
                  <a:cubicBezTo>
                    <a:pt x="27" y="94"/>
                    <a:pt x="27" y="94"/>
                    <a:pt x="27" y="94"/>
                  </a:cubicBezTo>
                  <a:cubicBezTo>
                    <a:pt x="26" y="95"/>
                    <a:pt x="26" y="94"/>
                    <a:pt x="25" y="95"/>
                  </a:cubicBezTo>
                  <a:cubicBezTo>
                    <a:pt x="25" y="95"/>
                    <a:pt x="25" y="95"/>
                    <a:pt x="25" y="95"/>
                  </a:cubicBezTo>
                  <a:cubicBezTo>
                    <a:pt x="24" y="94"/>
                    <a:pt x="23" y="93"/>
                    <a:pt x="22" y="92"/>
                  </a:cubicBezTo>
                  <a:cubicBezTo>
                    <a:pt x="21" y="92"/>
                    <a:pt x="21" y="92"/>
                    <a:pt x="21" y="92"/>
                  </a:cubicBezTo>
                  <a:cubicBezTo>
                    <a:pt x="21" y="93"/>
                    <a:pt x="21" y="93"/>
                    <a:pt x="21" y="93"/>
                  </a:cubicBezTo>
                  <a:cubicBezTo>
                    <a:pt x="20" y="92"/>
                    <a:pt x="20" y="91"/>
                    <a:pt x="19" y="90"/>
                  </a:cubicBezTo>
                  <a:cubicBezTo>
                    <a:pt x="19" y="90"/>
                    <a:pt x="19" y="90"/>
                    <a:pt x="19" y="90"/>
                  </a:cubicBezTo>
                  <a:cubicBezTo>
                    <a:pt x="18" y="90"/>
                    <a:pt x="18" y="90"/>
                    <a:pt x="18" y="90"/>
                  </a:cubicBezTo>
                  <a:cubicBezTo>
                    <a:pt x="17" y="91"/>
                    <a:pt x="18" y="91"/>
                    <a:pt x="16" y="91"/>
                  </a:cubicBezTo>
                  <a:cubicBezTo>
                    <a:pt x="15" y="92"/>
                    <a:pt x="15" y="92"/>
                    <a:pt x="14" y="92"/>
                  </a:cubicBezTo>
                  <a:cubicBezTo>
                    <a:pt x="13" y="93"/>
                    <a:pt x="14" y="93"/>
                    <a:pt x="13" y="94"/>
                  </a:cubicBezTo>
                  <a:cubicBezTo>
                    <a:pt x="13" y="94"/>
                    <a:pt x="13" y="94"/>
                    <a:pt x="13" y="94"/>
                  </a:cubicBezTo>
                  <a:cubicBezTo>
                    <a:pt x="12" y="94"/>
                    <a:pt x="12" y="94"/>
                    <a:pt x="12" y="94"/>
                  </a:cubicBezTo>
                  <a:cubicBezTo>
                    <a:pt x="10" y="96"/>
                    <a:pt x="10" y="96"/>
                    <a:pt x="9" y="97"/>
                  </a:cubicBezTo>
                  <a:cubicBezTo>
                    <a:pt x="9" y="96"/>
                    <a:pt x="9" y="96"/>
                    <a:pt x="9" y="96"/>
                  </a:cubicBezTo>
                  <a:cubicBezTo>
                    <a:pt x="8" y="95"/>
                    <a:pt x="8" y="95"/>
                    <a:pt x="7" y="93"/>
                  </a:cubicBezTo>
                  <a:cubicBezTo>
                    <a:pt x="7" y="92"/>
                    <a:pt x="7" y="92"/>
                    <a:pt x="7" y="92"/>
                  </a:cubicBezTo>
                  <a:cubicBezTo>
                    <a:pt x="6" y="90"/>
                    <a:pt x="6" y="91"/>
                    <a:pt x="2" y="88"/>
                  </a:cubicBezTo>
                  <a:cubicBezTo>
                    <a:pt x="2" y="87"/>
                    <a:pt x="2" y="87"/>
                    <a:pt x="2" y="87"/>
                  </a:cubicBezTo>
                  <a:cubicBezTo>
                    <a:pt x="0" y="85"/>
                    <a:pt x="0" y="85"/>
                    <a:pt x="0" y="85"/>
                  </a:cubicBezTo>
                  <a:cubicBezTo>
                    <a:pt x="0" y="83"/>
                    <a:pt x="0" y="83"/>
                    <a:pt x="1" y="82"/>
                  </a:cubicBezTo>
                  <a:cubicBezTo>
                    <a:pt x="2" y="81"/>
                    <a:pt x="3" y="81"/>
                    <a:pt x="4" y="80"/>
                  </a:cubicBezTo>
                  <a:cubicBezTo>
                    <a:pt x="4" y="80"/>
                    <a:pt x="4" y="80"/>
                    <a:pt x="4" y="80"/>
                  </a:cubicBezTo>
                  <a:cubicBezTo>
                    <a:pt x="6" y="82"/>
                    <a:pt x="6" y="82"/>
                    <a:pt x="6" y="82"/>
                  </a:cubicBezTo>
                  <a:cubicBezTo>
                    <a:pt x="6" y="82"/>
                    <a:pt x="6" y="82"/>
                    <a:pt x="6" y="82"/>
                  </a:cubicBezTo>
                  <a:cubicBezTo>
                    <a:pt x="7" y="82"/>
                    <a:pt x="7" y="82"/>
                    <a:pt x="8" y="82"/>
                  </a:cubicBezTo>
                  <a:cubicBezTo>
                    <a:pt x="8" y="82"/>
                    <a:pt x="8" y="82"/>
                    <a:pt x="8" y="82"/>
                  </a:cubicBezTo>
                  <a:cubicBezTo>
                    <a:pt x="8" y="81"/>
                    <a:pt x="8" y="81"/>
                    <a:pt x="8" y="81"/>
                  </a:cubicBezTo>
                  <a:cubicBezTo>
                    <a:pt x="7" y="81"/>
                    <a:pt x="7" y="81"/>
                    <a:pt x="7" y="81"/>
                  </a:cubicBezTo>
                  <a:cubicBezTo>
                    <a:pt x="7" y="80"/>
                    <a:pt x="7" y="80"/>
                    <a:pt x="7" y="80"/>
                  </a:cubicBezTo>
                  <a:cubicBezTo>
                    <a:pt x="8" y="80"/>
                    <a:pt x="8" y="80"/>
                    <a:pt x="8" y="79"/>
                  </a:cubicBezTo>
                  <a:cubicBezTo>
                    <a:pt x="8" y="78"/>
                    <a:pt x="8" y="78"/>
                    <a:pt x="8" y="78"/>
                  </a:cubicBezTo>
                  <a:cubicBezTo>
                    <a:pt x="9" y="78"/>
                    <a:pt x="9" y="78"/>
                    <a:pt x="9" y="78"/>
                  </a:cubicBezTo>
                  <a:cubicBezTo>
                    <a:pt x="7" y="77"/>
                    <a:pt x="8" y="78"/>
                    <a:pt x="6" y="76"/>
                  </a:cubicBezTo>
                  <a:cubicBezTo>
                    <a:pt x="6" y="76"/>
                    <a:pt x="6" y="76"/>
                    <a:pt x="6" y="76"/>
                  </a:cubicBezTo>
                  <a:cubicBezTo>
                    <a:pt x="6" y="75"/>
                    <a:pt x="6" y="75"/>
                    <a:pt x="6" y="75"/>
                  </a:cubicBezTo>
                  <a:cubicBezTo>
                    <a:pt x="7" y="74"/>
                    <a:pt x="7" y="74"/>
                    <a:pt x="7" y="74"/>
                  </a:cubicBezTo>
                  <a:cubicBezTo>
                    <a:pt x="7" y="74"/>
                    <a:pt x="7" y="74"/>
                    <a:pt x="7" y="74"/>
                  </a:cubicBezTo>
                  <a:cubicBezTo>
                    <a:pt x="6" y="73"/>
                    <a:pt x="6" y="73"/>
                    <a:pt x="5" y="73"/>
                  </a:cubicBezTo>
                  <a:cubicBezTo>
                    <a:pt x="4" y="72"/>
                    <a:pt x="4" y="72"/>
                    <a:pt x="4" y="72"/>
                  </a:cubicBezTo>
                  <a:cubicBezTo>
                    <a:pt x="5" y="71"/>
                    <a:pt x="5" y="71"/>
                    <a:pt x="5" y="70"/>
                  </a:cubicBezTo>
                  <a:cubicBezTo>
                    <a:pt x="5" y="69"/>
                    <a:pt x="5" y="68"/>
                    <a:pt x="5" y="67"/>
                  </a:cubicBezTo>
                  <a:cubicBezTo>
                    <a:pt x="5" y="67"/>
                    <a:pt x="5" y="67"/>
                    <a:pt x="5" y="67"/>
                  </a:cubicBezTo>
                  <a:cubicBezTo>
                    <a:pt x="6" y="67"/>
                    <a:pt x="5" y="67"/>
                    <a:pt x="6" y="68"/>
                  </a:cubicBezTo>
                  <a:cubicBezTo>
                    <a:pt x="7" y="67"/>
                    <a:pt x="8" y="67"/>
                    <a:pt x="9" y="67"/>
                  </a:cubicBezTo>
                  <a:cubicBezTo>
                    <a:pt x="9" y="68"/>
                    <a:pt x="9" y="67"/>
                    <a:pt x="10" y="68"/>
                  </a:cubicBezTo>
                  <a:cubicBezTo>
                    <a:pt x="14" y="67"/>
                    <a:pt x="14" y="67"/>
                    <a:pt x="14" y="67"/>
                  </a:cubicBezTo>
                  <a:cubicBezTo>
                    <a:pt x="14" y="65"/>
                    <a:pt x="15" y="66"/>
                    <a:pt x="15" y="64"/>
                  </a:cubicBezTo>
                  <a:cubicBezTo>
                    <a:pt x="14" y="64"/>
                    <a:pt x="15" y="64"/>
                    <a:pt x="14" y="64"/>
                  </a:cubicBezTo>
                  <a:cubicBezTo>
                    <a:pt x="14" y="63"/>
                    <a:pt x="14" y="63"/>
                    <a:pt x="14" y="62"/>
                  </a:cubicBezTo>
                  <a:cubicBezTo>
                    <a:pt x="15" y="62"/>
                    <a:pt x="15" y="62"/>
                    <a:pt x="16" y="61"/>
                  </a:cubicBezTo>
                  <a:cubicBezTo>
                    <a:pt x="16" y="61"/>
                    <a:pt x="16" y="61"/>
                    <a:pt x="16" y="61"/>
                  </a:cubicBezTo>
                  <a:cubicBezTo>
                    <a:pt x="18" y="62"/>
                    <a:pt x="17" y="62"/>
                    <a:pt x="18" y="62"/>
                  </a:cubicBezTo>
                  <a:cubicBezTo>
                    <a:pt x="20" y="66"/>
                    <a:pt x="18" y="63"/>
                    <a:pt x="20" y="67"/>
                  </a:cubicBezTo>
                  <a:cubicBezTo>
                    <a:pt x="24" y="68"/>
                    <a:pt x="25" y="68"/>
                    <a:pt x="26" y="68"/>
                  </a:cubicBezTo>
                  <a:cubicBezTo>
                    <a:pt x="27" y="67"/>
                    <a:pt x="28" y="66"/>
                    <a:pt x="29" y="65"/>
                  </a:cubicBezTo>
                  <a:cubicBezTo>
                    <a:pt x="29" y="65"/>
                    <a:pt x="29" y="65"/>
                    <a:pt x="29" y="65"/>
                  </a:cubicBezTo>
                  <a:cubicBezTo>
                    <a:pt x="30" y="66"/>
                    <a:pt x="30" y="66"/>
                    <a:pt x="30" y="67"/>
                  </a:cubicBezTo>
                  <a:cubicBezTo>
                    <a:pt x="30" y="67"/>
                    <a:pt x="30" y="67"/>
                    <a:pt x="30" y="67"/>
                  </a:cubicBezTo>
                  <a:cubicBezTo>
                    <a:pt x="30" y="68"/>
                    <a:pt x="30" y="68"/>
                    <a:pt x="30" y="68"/>
                  </a:cubicBezTo>
                  <a:cubicBezTo>
                    <a:pt x="30" y="68"/>
                    <a:pt x="30" y="68"/>
                    <a:pt x="30" y="68"/>
                  </a:cubicBezTo>
                  <a:cubicBezTo>
                    <a:pt x="32" y="69"/>
                    <a:pt x="32" y="69"/>
                    <a:pt x="32" y="69"/>
                  </a:cubicBezTo>
                  <a:cubicBezTo>
                    <a:pt x="33" y="68"/>
                    <a:pt x="33" y="68"/>
                    <a:pt x="33" y="68"/>
                  </a:cubicBezTo>
                  <a:cubicBezTo>
                    <a:pt x="33" y="68"/>
                    <a:pt x="33" y="68"/>
                    <a:pt x="34" y="67"/>
                  </a:cubicBezTo>
                  <a:cubicBezTo>
                    <a:pt x="34" y="66"/>
                    <a:pt x="34" y="66"/>
                    <a:pt x="34" y="66"/>
                  </a:cubicBezTo>
                  <a:cubicBezTo>
                    <a:pt x="34" y="66"/>
                    <a:pt x="34" y="66"/>
                    <a:pt x="34" y="66"/>
                  </a:cubicBezTo>
                  <a:cubicBezTo>
                    <a:pt x="34" y="66"/>
                    <a:pt x="34" y="66"/>
                    <a:pt x="34" y="66"/>
                  </a:cubicBezTo>
                  <a:cubicBezTo>
                    <a:pt x="34" y="65"/>
                    <a:pt x="34" y="65"/>
                    <a:pt x="34" y="65"/>
                  </a:cubicBezTo>
                  <a:cubicBezTo>
                    <a:pt x="35" y="64"/>
                    <a:pt x="34" y="64"/>
                    <a:pt x="35" y="63"/>
                  </a:cubicBezTo>
                  <a:cubicBezTo>
                    <a:pt x="35" y="63"/>
                    <a:pt x="35" y="63"/>
                    <a:pt x="35" y="63"/>
                  </a:cubicBezTo>
                  <a:cubicBezTo>
                    <a:pt x="36" y="62"/>
                    <a:pt x="36" y="62"/>
                    <a:pt x="36" y="62"/>
                  </a:cubicBezTo>
                  <a:cubicBezTo>
                    <a:pt x="36" y="62"/>
                    <a:pt x="36" y="62"/>
                    <a:pt x="36" y="62"/>
                  </a:cubicBezTo>
                  <a:cubicBezTo>
                    <a:pt x="36" y="60"/>
                    <a:pt x="36" y="60"/>
                    <a:pt x="36" y="60"/>
                  </a:cubicBezTo>
                  <a:cubicBezTo>
                    <a:pt x="36" y="59"/>
                    <a:pt x="36" y="59"/>
                    <a:pt x="36" y="59"/>
                  </a:cubicBezTo>
                  <a:cubicBezTo>
                    <a:pt x="36" y="59"/>
                    <a:pt x="36" y="59"/>
                    <a:pt x="36" y="59"/>
                  </a:cubicBezTo>
                  <a:cubicBezTo>
                    <a:pt x="37" y="58"/>
                    <a:pt x="37" y="58"/>
                    <a:pt x="37" y="58"/>
                  </a:cubicBezTo>
                  <a:cubicBezTo>
                    <a:pt x="37" y="56"/>
                    <a:pt x="37" y="53"/>
                    <a:pt x="36" y="52"/>
                  </a:cubicBezTo>
                  <a:cubicBezTo>
                    <a:pt x="37" y="50"/>
                    <a:pt x="37" y="50"/>
                    <a:pt x="37" y="48"/>
                  </a:cubicBezTo>
                  <a:cubicBezTo>
                    <a:pt x="37" y="47"/>
                    <a:pt x="37" y="47"/>
                    <a:pt x="37" y="47"/>
                  </a:cubicBezTo>
                  <a:cubicBezTo>
                    <a:pt x="36" y="46"/>
                    <a:pt x="37" y="47"/>
                    <a:pt x="36" y="46"/>
                  </a:cubicBezTo>
                  <a:cubicBezTo>
                    <a:pt x="34" y="46"/>
                    <a:pt x="34" y="46"/>
                    <a:pt x="34" y="46"/>
                  </a:cubicBezTo>
                  <a:cubicBezTo>
                    <a:pt x="33" y="45"/>
                    <a:pt x="34" y="45"/>
                    <a:pt x="33" y="44"/>
                  </a:cubicBezTo>
                  <a:cubicBezTo>
                    <a:pt x="33" y="44"/>
                    <a:pt x="33" y="44"/>
                    <a:pt x="33" y="44"/>
                  </a:cubicBezTo>
                  <a:cubicBezTo>
                    <a:pt x="31" y="44"/>
                    <a:pt x="31" y="44"/>
                    <a:pt x="31" y="44"/>
                  </a:cubicBezTo>
                  <a:cubicBezTo>
                    <a:pt x="30" y="43"/>
                    <a:pt x="30" y="43"/>
                    <a:pt x="30" y="43"/>
                  </a:cubicBezTo>
                  <a:cubicBezTo>
                    <a:pt x="31" y="40"/>
                    <a:pt x="31" y="40"/>
                    <a:pt x="30" y="39"/>
                  </a:cubicBezTo>
                  <a:cubicBezTo>
                    <a:pt x="31" y="37"/>
                    <a:pt x="31" y="38"/>
                    <a:pt x="31" y="37"/>
                  </a:cubicBezTo>
                  <a:cubicBezTo>
                    <a:pt x="32" y="36"/>
                    <a:pt x="32" y="36"/>
                    <a:pt x="32" y="36"/>
                  </a:cubicBezTo>
                  <a:cubicBezTo>
                    <a:pt x="32" y="35"/>
                    <a:pt x="32" y="35"/>
                    <a:pt x="32" y="35"/>
                  </a:cubicBezTo>
                  <a:cubicBezTo>
                    <a:pt x="33" y="35"/>
                    <a:pt x="33" y="35"/>
                    <a:pt x="33" y="35"/>
                  </a:cubicBezTo>
                  <a:cubicBezTo>
                    <a:pt x="34" y="35"/>
                    <a:pt x="34" y="35"/>
                    <a:pt x="34" y="35"/>
                  </a:cubicBezTo>
                  <a:cubicBezTo>
                    <a:pt x="35" y="34"/>
                    <a:pt x="35" y="34"/>
                    <a:pt x="35" y="34"/>
                  </a:cubicBezTo>
                  <a:cubicBezTo>
                    <a:pt x="36" y="33"/>
                    <a:pt x="36" y="33"/>
                    <a:pt x="37" y="32"/>
                  </a:cubicBezTo>
                  <a:cubicBezTo>
                    <a:pt x="37" y="31"/>
                    <a:pt x="37" y="31"/>
                    <a:pt x="37" y="31"/>
                  </a:cubicBezTo>
                  <a:cubicBezTo>
                    <a:pt x="36" y="30"/>
                    <a:pt x="36" y="29"/>
                    <a:pt x="35" y="28"/>
                  </a:cubicBezTo>
                  <a:cubicBezTo>
                    <a:pt x="34" y="26"/>
                    <a:pt x="34" y="26"/>
                    <a:pt x="34" y="26"/>
                  </a:cubicBezTo>
                  <a:cubicBezTo>
                    <a:pt x="34" y="26"/>
                    <a:pt x="34" y="26"/>
                    <a:pt x="34" y="26"/>
                  </a:cubicBezTo>
                  <a:cubicBezTo>
                    <a:pt x="33" y="25"/>
                    <a:pt x="33" y="25"/>
                    <a:pt x="30" y="25"/>
                  </a:cubicBezTo>
                  <a:cubicBezTo>
                    <a:pt x="26" y="26"/>
                    <a:pt x="28" y="26"/>
                    <a:pt x="24" y="27"/>
                  </a:cubicBezTo>
                  <a:cubicBezTo>
                    <a:pt x="23" y="27"/>
                    <a:pt x="23" y="27"/>
                    <a:pt x="23" y="27"/>
                  </a:cubicBezTo>
                  <a:cubicBezTo>
                    <a:pt x="23" y="27"/>
                    <a:pt x="23" y="27"/>
                    <a:pt x="23" y="27"/>
                  </a:cubicBezTo>
                  <a:cubicBezTo>
                    <a:pt x="23" y="26"/>
                    <a:pt x="23" y="26"/>
                    <a:pt x="23" y="26"/>
                  </a:cubicBezTo>
                  <a:cubicBezTo>
                    <a:pt x="23" y="26"/>
                    <a:pt x="23" y="26"/>
                    <a:pt x="23" y="26"/>
                  </a:cubicBezTo>
                  <a:cubicBezTo>
                    <a:pt x="22" y="22"/>
                    <a:pt x="21" y="22"/>
                    <a:pt x="24" y="18"/>
                  </a:cubicBezTo>
                  <a:cubicBezTo>
                    <a:pt x="24" y="17"/>
                    <a:pt x="24" y="17"/>
                    <a:pt x="24" y="17"/>
                  </a:cubicBezTo>
                  <a:cubicBezTo>
                    <a:pt x="26" y="17"/>
                    <a:pt x="35" y="17"/>
                    <a:pt x="37" y="17"/>
                  </a:cubicBezTo>
                  <a:cubicBezTo>
                    <a:pt x="38" y="16"/>
                    <a:pt x="38" y="16"/>
                    <a:pt x="38" y="16"/>
                  </a:cubicBezTo>
                  <a:cubicBezTo>
                    <a:pt x="39" y="17"/>
                    <a:pt x="39" y="17"/>
                    <a:pt x="39" y="17"/>
                  </a:cubicBezTo>
                  <a:cubicBezTo>
                    <a:pt x="40" y="17"/>
                    <a:pt x="40" y="17"/>
                    <a:pt x="40" y="17"/>
                  </a:cubicBezTo>
                  <a:cubicBezTo>
                    <a:pt x="40" y="17"/>
                    <a:pt x="40" y="17"/>
                    <a:pt x="40" y="17"/>
                  </a:cubicBezTo>
                  <a:cubicBezTo>
                    <a:pt x="40" y="18"/>
                    <a:pt x="40" y="18"/>
                    <a:pt x="40" y="18"/>
                  </a:cubicBezTo>
                  <a:cubicBezTo>
                    <a:pt x="42" y="18"/>
                    <a:pt x="42" y="18"/>
                    <a:pt x="42" y="18"/>
                  </a:cubicBezTo>
                  <a:cubicBezTo>
                    <a:pt x="42" y="18"/>
                    <a:pt x="42" y="18"/>
                    <a:pt x="42" y="18"/>
                  </a:cubicBezTo>
                  <a:cubicBezTo>
                    <a:pt x="42" y="18"/>
                    <a:pt x="42" y="18"/>
                    <a:pt x="42" y="18"/>
                  </a:cubicBezTo>
                  <a:cubicBezTo>
                    <a:pt x="43" y="18"/>
                    <a:pt x="43" y="18"/>
                    <a:pt x="44" y="19"/>
                  </a:cubicBezTo>
                  <a:cubicBezTo>
                    <a:pt x="44" y="19"/>
                    <a:pt x="44" y="19"/>
                    <a:pt x="44" y="19"/>
                  </a:cubicBezTo>
                  <a:cubicBezTo>
                    <a:pt x="45" y="18"/>
                    <a:pt x="45" y="18"/>
                    <a:pt x="45" y="18"/>
                  </a:cubicBezTo>
                  <a:cubicBezTo>
                    <a:pt x="46" y="18"/>
                    <a:pt x="46" y="19"/>
                    <a:pt x="47" y="19"/>
                  </a:cubicBezTo>
                  <a:cubicBezTo>
                    <a:pt x="49" y="19"/>
                    <a:pt x="50" y="19"/>
                    <a:pt x="51" y="19"/>
                  </a:cubicBezTo>
                  <a:cubicBezTo>
                    <a:pt x="53" y="21"/>
                    <a:pt x="54" y="21"/>
                    <a:pt x="55" y="22"/>
                  </a:cubicBezTo>
                  <a:cubicBezTo>
                    <a:pt x="56" y="22"/>
                    <a:pt x="55" y="22"/>
                    <a:pt x="56" y="22"/>
                  </a:cubicBezTo>
                  <a:cubicBezTo>
                    <a:pt x="56" y="21"/>
                    <a:pt x="56" y="21"/>
                    <a:pt x="56" y="21"/>
                  </a:cubicBezTo>
                  <a:cubicBezTo>
                    <a:pt x="55" y="19"/>
                    <a:pt x="55" y="20"/>
                    <a:pt x="55" y="18"/>
                  </a:cubicBezTo>
                  <a:cubicBezTo>
                    <a:pt x="55" y="17"/>
                    <a:pt x="55" y="17"/>
                    <a:pt x="55" y="17"/>
                  </a:cubicBezTo>
                  <a:cubicBezTo>
                    <a:pt x="55" y="17"/>
                    <a:pt x="55" y="17"/>
                    <a:pt x="55" y="17"/>
                  </a:cubicBezTo>
                  <a:cubicBezTo>
                    <a:pt x="56" y="16"/>
                    <a:pt x="56" y="16"/>
                    <a:pt x="56" y="16"/>
                  </a:cubicBezTo>
                  <a:cubicBezTo>
                    <a:pt x="56" y="16"/>
                    <a:pt x="56" y="16"/>
                    <a:pt x="56" y="16"/>
                  </a:cubicBezTo>
                  <a:cubicBezTo>
                    <a:pt x="58" y="11"/>
                    <a:pt x="57" y="14"/>
                    <a:pt x="59" y="9"/>
                  </a:cubicBezTo>
                  <a:cubicBezTo>
                    <a:pt x="59" y="7"/>
                    <a:pt x="60" y="7"/>
                    <a:pt x="60" y="6"/>
                  </a:cubicBezTo>
                  <a:cubicBezTo>
                    <a:pt x="60" y="5"/>
                    <a:pt x="60" y="3"/>
                    <a:pt x="61" y="2"/>
                  </a:cubicBezTo>
                  <a:cubicBezTo>
                    <a:pt x="61" y="2"/>
                    <a:pt x="61" y="2"/>
                    <a:pt x="61" y="2"/>
                  </a:cubicBezTo>
                  <a:cubicBezTo>
                    <a:pt x="62" y="1"/>
                    <a:pt x="62" y="1"/>
                    <a:pt x="62" y="1"/>
                  </a:cubicBezTo>
                  <a:cubicBezTo>
                    <a:pt x="67" y="1"/>
                    <a:pt x="69" y="0"/>
                    <a:pt x="70" y="0"/>
                  </a:cubicBezTo>
                  <a:cubicBezTo>
                    <a:pt x="71" y="0"/>
                    <a:pt x="71" y="0"/>
                    <a:pt x="71" y="0"/>
                  </a:cubicBezTo>
                  <a:cubicBezTo>
                    <a:pt x="72" y="0"/>
                    <a:pt x="74" y="1"/>
                    <a:pt x="75" y="1"/>
                  </a:cubicBezTo>
                  <a:cubicBezTo>
                    <a:pt x="76" y="1"/>
                    <a:pt x="76" y="1"/>
                    <a:pt x="76" y="1"/>
                  </a:cubicBezTo>
                  <a:cubicBezTo>
                    <a:pt x="77" y="1"/>
                    <a:pt x="77" y="1"/>
                    <a:pt x="77" y="1"/>
                  </a:cubicBezTo>
                  <a:cubicBezTo>
                    <a:pt x="78" y="1"/>
                    <a:pt x="78" y="1"/>
                    <a:pt x="78" y="1"/>
                  </a:cubicBezTo>
                  <a:cubicBezTo>
                    <a:pt x="78" y="2"/>
                    <a:pt x="78" y="2"/>
                    <a:pt x="78" y="2"/>
                  </a:cubicBezTo>
                  <a:cubicBezTo>
                    <a:pt x="79" y="2"/>
                    <a:pt x="79" y="2"/>
                    <a:pt x="79" y="2"/>
                  </a:cubicBezTo>
                  <a:cubicBezTo>
                    <a:pt x="79" y="1"/>
                    <a:pt x="79" y="1"/>
                    <a:pt x="79" y="1"/>
                  </a:cubicBezTo>
                  <a:cubicBezTo>
                    <a:pt x="80" y="1"/>
                    <a:pt x="80" y="1"/>
                    <a:pt x="82" y="0"/>
                  </a:cubicBezTo>
                  <a:cubicBezTo>
                    <a:pt x="82" y="1"/>
                    <a:pt x="82" y="1"/>
                    <a:pt x="82" y="1"/>
                  </a:cubicBezTo>
                  <a:cubicBezTo>
                    <a:pt x="83" y="2"/>
                    <a:pt x="83" y="2"/>
                    <a:pt x="83"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46">
              <a:extLst>
                <a:ext uri="{FF2B5EF4-FFF2-40B4-BE49-F238E27FC236}">
                  <a16:creationId xmlns:a16="http://schemas.microsoft.com/office/drawing/2014/main" id="{222BDAC6-DCD0-400F-9E1D-B814F74C5850}"/>
                </a:ext>
              </a:extLst>
            </p:cNvPr>
            <p:cNvSpPr>
              <a:spLocks/>
            </p:cNvSpPr>
            <p:nvPr/>
          </p:nvSpPr>
          <p:spPr bwMode="auto">
            <a:xfrm>
              <a:off x="11972748" y="6489936"/>
              <a:ext cx="208965" cy="132978"/>
            </a:xfrm>
            <a:custGeom>
              <a:avLst/>
              <a:gdLst>
                <a:gd name="T0" fmla="*/ 39 w 50"/>
                <a:gd name="T1" fmla="*/ 12 h 32"/>
                <a:gd name="T2" fmla="*/ 46 w 50"/>
                <a:gd name="T3" fmla="*/ 15 h 32"/>
                <a:gd name="T4" fmla="*/ 49 w 50"/>
                <a:gd name="T5" fmla="*/ 13 h 32"/>
                <a:gd name="T6" fmla="*/ 50 w 50"/>
                <a:gd name="T7" fmla="*/ 19 h 32"/>
                <a:gd name="T8" fmla="*/ 49 w 50"/>
                <a:gd name="T9" fmla="*/ 20 h 32"/>
                <a:gd name="T10" fmla="*/ 46 w 50"/>
                <a:gd name="T11" fmla="*/ 19 h 32"/>
                <a:gd name="T12" fmla="*/ 46 w 50"/>
                <a:gd name="T13" fmla="*/ 22 h 32"/>
                <a:gd name="T14" fmla="*/ 46 w 50"/>
                <a:gd name="T15" fmla="*/ 25 h 32"/>
                <a:gd name="T16" fmla="*/ 44 w 50"/>
                <a:gd name="T17" fmla="*/ 23 h 32"/>
                <a:gd name="T18" fmla="*/ 40 w 50"/>
                <a:gd name="T19" fmla="*/ 24 h 32"/>
                <a:gd name="T20" fmla="*/ 38 w 50"/>
                <a:gd name="T21" fmla="*/ 21 h 32"/>
                <a:gd name="T22" fmla="*/ 36 w 50"/>
                <a:gd name="T23" fmla="*/ 24 h 32"/>
                <a:gd name="T24" fmla="*/ 34 w 50"/>
                <a:gd name="T25" fmla="*/ 31 h 32"/>
                <a:gd name="T26" fmla="*/ 33 w 50"/>
                <a:gd name="T27" fmla="*/ 31 h 32"/>
                <a:gd name="T28" fmla="*/ 32 w 50"/>
                <a:gd name="T29" fmla="*/ 28 h 32"/>
                <a:gd name="T30" fmla="*/ 28 w 50"/>
                <a:gd name="T31" fmla="*/ 25 h 32"/>
                <a:gd name="T32" fmla="*/ 27 w 50"/>
                <a:gd name="T33" fmla="*/ 22 h 32"/>
                <a:gd name="T34" fmla="*/ 23 w 50"/>
                <a:gd name="T35" fmla="*/ 25 h 32"/>
                <a:gd name="T36" fmla="*/ 24 w 50"/>
                <a:gd name="T37" fmla="*/ 26 h 32"/>
                <a:gd name="T38" fmla="*/ 17 w 50"/>
                <a:gd name="T39" fmla="*/ 29 h 32"/>
                <a:gd name="T40" fmla="*/ 11 w 50"/>
                <a:gd name="T41" fmla="*/ 30 h 32"/>
                <a:gd name="T42" fmla="*/ 9 w 50"/>
                <a:gd name="T43" fmla="*/ 25 h 32"/>
                <a:gd name="T44" fmla="*/ 9 w 50"/>
                <a:gd name="T45" fmla="*/ 22 h 32"/>
                <a:gd name="T46" fmla="*/ 4 w 50"/>
                <a:gd name="T47" fmla="*/ 23 h 32"/>
                <a:gd name="T48" fmla="*/ 3 w 50"/>
                <a:gd name="T49" fmla="*/ 25 h 32"/>
                <a:gd name="T50" fmla="*/ 0 w 50"/>
                <a:gd name="T51" fmla="*/ 27 h 32"/>
                <a:gd name="T52" fmla="*/ 0 w 50"/>
                <a:gd name="T53" fmla="*/ 25 h 32"/>
                <a:gd name="T54" fmla="*/ 1 w 50"/>
                <a:gd name="T55" fmla="*/ 22 h 32"/>
                <a:gd name="T56" fmla="*/ 5 w 50"/>
                <a:gd name="T57" fmla="*/ 17 h 32"/>
                <a:gd name="T58" fmla="*/ 7 w 50"/>
                <a:gd name="T59" fmla="*/ 12 h 32"/>
                <a:gd name="T60" fmla="*/ 11 w 50"/>
                <a:gd name="T61" fmla="*/ 7 h 32"/>
                <a:gd name="T62" fmla="*/ 10 w 50"/>
                <a:gd name="T63" fmla="*/ 6 h 32"/>
                <a:gd name="T64" fmla="*/ 13 w 50"/>
                <a:gd name="T65" fmla="*/ 5 h 32"/>
                <a:gd name="T66" fmla="*/ 13 w 50"/>
                <a:gd name="T67" fmla="*/ 6 h 32"/>
                <a:gd name="T68" fmla="*/ 17 w 50"/>
                <a:gd name="T69" fmla="*/ 4 h 32"/>
                <a:gd name="T70" fmla="*/ 23 w 50"/>
                <a:gd name="T71" fmla="*/ 3 h 32"/>
                <a:gd name="T72" fmla="*/ 27 w 50"/>
                <a:gd name="T73" fmla="*/ 3 h 32"/>
                <a:gd name="T74" fmla="*/ 29 w 50"/>
                <a:gd name="T75" fmla="*/ 2 h 32"/>
                <a:gd name="T76" fmla="*/ 29 w 50"/>
                <a:gd name="T77" fmla="*/ 2 h 32"/>
                <a:gd name="T78" fmla="*/ 27 w 50"/>
                <a:gd name="T79" fmla="*/ 1 h 32"/>
                <a:gd name="T80" fmla="*/ 29 w 50"/>
                <a:gd name="T81" fmla="*/ 0 h 32"/>
                <a:gd name="T82" fmla="*/ 31 w 50"/>
                <a:gd name="T83" fmla="*/ 1 h 32"/>
                <a:gd name="T84" fmla="*/ 32 w 50"/>
                <a:gd name="T85" fmla="*/ 1 h 32"/>
                <a:gd name="T86" fmla="*/ 41 w 50"/>
                <a:gd name="T87" fmla="*/ 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0" h="32">
                  <a:moveTo>
                    <a:pt x="41" y="5"/>
                  </a:moveTo>
                  <a:cubicBezTo>
                    <a:pt x="40" y="6"/>
                    <a:pt x="40" y="6"/>
                    <a:pt x="40" y="6"/>
                  </a:cubicBezTo>
                  <a:cubicBezTo>
                    <a:pt x="40" y="8"/>
                    <a:pt x="39" y="10"/>
                    <a:pt x="39" y="12"/>
                  </a:cubicBezTo>
                  <a:cubicBezTo>
                    <a:pt x="41" y="12"/>
                    <a:pt x="42" y="12"/>
                    <a:pt x="43" y="13"/>
                  </a:cubicBezTo>
                  <a:cubicBezTo>
                    <a:pt x="43" y="13"/>
                    <a:pt x="43" y="13"/>
                    <a:pt x="43" y="14"/>
                  </a:cubicBezTo>
                  <a:cubicBezTo>
                    <a:pt x="45" y="15"/>
                    <a:pt x="44" y="15"/>
                    <a:pt x="46" y="15"/>
                  </a:cubicBezTo>
                  <a:cubicBezTo>
                    <a:pt x="47" y="15"/>
                    <a:pt x="47" y="15"/>
                    <a:pt x="47" y="15"/>
                  </a:cubicBezTo>
                  <a:cubicBezTo>
                    <a:pt x="49" y="13"/>
                    <a:pt x="49" y="13"/>
                    <a:pt x="49" y="13"/>
                  </a:cubicBezTo>
                  <a:cubicBezTo>
                    <a:pt x="49" y="13"/>
                    <a:pt x="49" y="13"/>
                    <a:pt x="49" y="13"/>
                  </a:cubicBezTo>
                  <a:cubicBezTo>
                    <a:pt x="50" y="14"/>
                    <a:pt x="50" y="14"/>
                    <a:pt x="50" y="14"/>
                  </a:cubicBezTo>
                  <a:cubicBezTo>
                    <a:pt x="50" y="15"/>
                    <a:pt x="49" y="17"/>
                    <a:pt x="49" y="18"/>
                  </a:cubicBezTo>
                  <a:cubicBezTo>
                    <a:pt x="50" y="19"/>
                    <a:pt x="50" y="19"/>
                    <a:pt x="50" y="19"/>
                  </a:cubicBezTo>
                  <a:cubicBezTo>
                    <a:pt x="50" y="20"/>
                    <a:pt x="50" y="20"/>
                    <a:pt x="50" y="20"/>
                  </a:cubicBezTo>
                  <a:cubicBezTo>
                    <a:pt x="50" y="20"/>
                    <a:pt x="50" y="20"/>
                    <a:pt x="50" y="20"/>
                  </a:cubicBezTo>
                  <a:cubicBezTo>
                    <a:pt x="49" y="20"/>
                    <a:pt x="49" y="20"/>
                    <a:pt x="49" y="20"/>
                  </a:cubicBezTo>
                  <a:cubicBezTo>
                    <a:pt x="48" y="20"/>
                    <a:pt x="48" y="20"/>
                    <a:pt x="48" y="20"/>
                  </a:cubicBezTo>
                  <a:cubicBezTo>
                    <a:pt x="47" y="19"/>
                    <a:pt x="47" y="19"/>
                    <a:pt x="47" y="19"/>
                  </a:cubicBezTo>
                  <a:cubicBezTo>
                    <a:pt x="46" y="19"/>
                    <a:pt x="47" y="19"/>
                    <a:pt x="46" y="19"/>
                  </a:cubicBezTo>
                  <a:cubicBezTo>
                    <a:pt x="45" y="20"/>
                    <a:pt x="46" y="20"/>
                    <a:pt x="45" y="21"/>
                  </a:cubicBezTo>
                  <a:cubicBezTo>
                    <a:pt x="45" y="22"/>
                    <a:pt x="45" y="22"/>
                    <a:pt x="45" y="22"/>
                  </a:cubicBezTo>
                  <a:cubicBezTo>
                    <a:pt x="46" y="22"/>
                    <a:pt x="46" y="22"/>
                    <a:pt x="46" y="22"/>
                  </a:cubicBezTo>
                  <a:cubicBezTo>
                    <a:pt x="47" y="25"/>
                    <a:pt x="46" y="23"/>
                    <a:pt x="46" y="25"/>
                  </a:cubicBezTo>
                  <a:cubicBezTo>
                    <a:pt x="46" y="25"/>
                    <a:pt x="46" y="25"/>
                    <a:pt x="46" y="25"/>
                  </a:cubicBezTo>
                  <a:cubicBezTo>
                    <a:pt x="46" y="25"/>
                    <a:pt x="46" y="25"/>
                    <a:pt x="46" y="25"/>
                  </a:cubicBezTo>
                  <a:cubicBezTo>
                    <a:pt x="45" y="25"/>
                    <a:pt x="45" y="25"/>
                    <a:pt x="45" y="25"/>
                  </a:cubicBezTo>
                  <a:cubicBezTo>
                    <a:pt x="45" y="24"/>
                    <a:pt x="45" y="24"/>
                    <a:pt x="44" y="23"/>
                  </a:cubicBezTo>
                  <a:cubicBezTo>
                    <a:pt x="44" y="23"/>
                    <a:pt x="44" y="23"/>
                    <a:pt x="44" y="23"/>
                  </a:cubicBezTo>
                  <a:cubicBezTo>
                    <a:pt x="42" y="23"/>
                    <a:pt x="43" y="23"/>
                    <a:pt x="41" y="24"/>
                  </a:cubicBezTo>
                  <a:cubicBezTo>
                    <a:pt x="40" y="24"/>
                    <a:pt x="40" y="24"/>
                    <a:pt x="40" y="24"/>
                  </a:cubicBezTo>
                  <a:cubicBezTo>
                    <a:pt x="40" y="24"/>
                    <a:pt x="40" y="24"/>
                    <a:pt x="40" y="24"/>
                  </a:cubicBezTo>
                  <a:cubicBezTo>
                    <a:pt x="39" y="23"/>
                    <a:pt x="39" y="23"/>
                    <a:pt x="39" y="23"/>
                  </a:cubicBezTo>
                  <a:cubicBezTo>
                    <a:pt x="39" y="22"/>
                    <a:pt x="39" y="22"/>
                    <a:pt x="38" y="21"/>
                  </a:cubicBezTo>
                  <a:cubicBezTo>
                    <a:pt x="38" y="21"/>
                    <a:pt x="38" y="21"/>
                    <a:pt x="38" y="21"/>
                  </a:cubicBezTo>
                  <a:cubicBezTo>
                    <a:pt x="37" y="21"/>
                    <a:pt x="37" y="21"/>
                    <a:pt x="37" y="21"/>
                  </a:cubicBezTo>
                  <a:cubicBezTo>
                    <a:pt x="37" y="21"/>
                    <a:pt x="37" y="21"/>
                    <a:pt x="37" y="21"/>
                  </a:cubicBezTo>
                  <a:cubicBezTo>
                    <a:pt x="37" y="23"/>
                    <a:pt x="37" y="22"/>
                    <a:pt x="36" y="24"/>
                  </a:cubicBezTo>
                  <a:cubicBezTo>
                    <a:pt x="36" y="26"/>
                    <a:pt x="34" y="27"/>
                    <a:pt x="34" y="29"/>
                  </a:cubicBezTo>
                  <a:cubicBezTo>
                    <a:pt x="34" y="29"/>
                    <a:pt x="34" y="29"/>
                    <a:pt x="34" y="29"/>
                  </a:cubicBezTo>
                  <a:cubicBezTo>
                    <a:pt x="34" y="30"/>
                    <a:pt x="34" y="30"/>
                    <a:pt x="34" y="31"/>
                  </a:cubicBezTo>
                  <a:cubicBezTo>
                    <a:pt x="34" y="32"/>
                    <a:pt x="34" y="32"/>
                    <a:pt x="34" y="32"/>
                  </a:cubicBezTo>
                  <a:cubicBezTo>
                    <a:pt x="33" y="32"/>
                    <a:pt x="33" y="32"/>
                    <a:pt x="33" y="32"/>
                  </a:cubicBezTo>
                  <a:cubicBezTo>
                    <a:pt x="33" y="31"/>
                    <a:pt x="33" y="31"/>
                    <a:pt x="33" y="31"/>
                  </a:cubicBezTo>
                  <a:cubicBezTo>
                    <a:pt x="32" y="30"/>
                    <a:pt x="32" y="30"/>
                    <a:pt x="32" y="30"/>
                  </a:cubicBezTo>
                  <a:cubicBezTo>
                    <a:pt x="31" y="29"/>
                    <a:pt x="31" y="29"/>
                    <a:pt x="31" y="29"/>
                  </a:cubicBezTo>
                  <a:cubicBezTo>
                    <a:pt x="32" y="28"/>
                    <a:pt x="32" y="28"/>
                    <a:pt x="32" y="28"/>
                  </a:cubicBezTo>
                  <a:cubicBezTo>
                    <a:pt x="32" y="28"/>
                    <a:pt x="32" y="28"/>
                    <a:pt x="32" y="28"/>
                  </a:cubicBezTo>
                  <a:cubicBezTo>
                    <a:pt x="30" y="27"/>
                    <a:pt x="30" y="27"/>
                    <a:pt x="30" y="27"/>
                  </a:cubicBezTo>
                  <a:cubicBezTo>
                    <a:pt x="29" y="26"/>
                    <a:pt x="29" y="27"/>
                    <a:pt x="28" y="25"/>
                  </a:cubicBezTo>
                  <a:cubicBezTo>
                    <a:pt x="27" y="24"/>
                    <a:pt x="27" y="24"/>
                    <a:pt x="27" y="24"/>
                  </a:cubicBezTo>
                  <a:cubicBezTo>
                    <a:pt x="27" y="24"/>
                    <a:pt x="27" y="23"/>
                    <a:pt x="27" y="22"/>
                  </a:cubicBezTo>
                  <a:cubicBezTo>
                    <a:pt x="27" y="22"/>
                    <a:pt x="27" y="22"/>
                    <a:pt x="27" y="22"/>
                  </a:cubicBezTo>
                  <a:cubicBezTo>
                    <a:pt x="27" y="22"/>
                    <a:pt x="27" y="22"/>
                    <a:pt x="27" y="22"/>
                  </a:cubicBezTo>
                  <a:cubicBezTo>
                    <a:pt x="26" y="23"/>
                    <a:pt x="26" y="22"/>
                    <a:pt x="25" y="24"/>
                  </a:cubicBezTo>
                  <a:cubicBezTo>
                    <a:pt x="23" y="25"/>
                    <a:pt x="23" y="25"/>
                    <a:pt x="23" y="25"/>
                  </a:cubicBezTo>
                  <a:cubicBezTo>
                    <a:pt x="23" y="25"/>
                    <a:pt x="23" y="25"/>
                    <a:pt x="23" y="25"/>
                  </a:cubicBezTo>
                  <a:cubicBezTo>
                    <a:pt x="24" y="26"/>
                    <a:pt x="24" y="26"/>
                    <a:pt x="24" y="26"/>
                  </a:cubicBezTo>
                  <a:cubicBezTo>
                    <a:pt x="24" y="26"/>
                    <a:pt x="24" y="26"/>
                    <a:pt x="24" y="26"/>
                  </a:cubicBezTo>
                  <a:cubicBezTo>
                    <a:pt x="23" y="27"/>
                    <a:pt x="23" y="28"/>
                    <a:pt x="22" y="29"/>
                  </a:cubicBezTo>
                  <a:cubicBezTo>
                    <a:pt x="21" y="30"/>
                    <a:pt x="21" y="30"/>
                    <a:pt x="20" y="30"/>
                  </a:cubicBezTo>
                  <a:cubicBezTo>
                    <a:pt x="19" y="30"/>
                    <a:pt x="18" y="30"/>
                    <a:pt x="17" y="29"/>
                  </a:cubicBezTo>
                  <a:cubicBezTo>
                    <a:pt x="15" y="30"/>
                    <a:pt x="15" y="30"/>
                    <a:pt x="13" y="31"/>
                  </a:cubicBezTo>
                  <a:cubicBezTo>
                    <a:pt x="12" y="31"/>
                    <a:pt x="12" y="31"/>
                    <a:pt x="12" y="31"/>
                  </a:cubicBezTo>
                  <a:cubicBezTo>
                    <a:pt x="11" y="30"/>
                    <a:pt x="11" y="30"/>
                    <a:pt x="11" y="30"/>
                  </a:cubicBezTo>
                  <a:cubicBezTo>
                    <a:pt x="11" y="30"/>
                    <a:pt x="11" y="30"/>
                    <a:pt x="11" y="29"/>
                  </a:cubicBezTo>
                  <a:cubicBezTo>
                    <a:pt x="10" y="28"/>
                    <a:pt x="9" y="27"/>
                    <a:pt x="9" y="26"/>
                  </a:cubicBezTo>
                  <a:cubicBezTo>
                    <a:pt x="9" y="25"/>
                    <a:pt x="9" y="25"/>
                    <a:pt x="9" y="25"/>
                  </a:cubicBezTo>
                  <a:cubicBezTo>
                    <a:pt x="9" y="24"/>
                    <a:pt x="9" y="24"/>
                    <a:pt x="9" y="24"/>
                  </a:cubicBezTo>
                  <a:cubicBezTo>
                    <a:pt x="9" y="23"/>
                    <a:pt x="9" y="23"/>
                    <a:pt x="9" y="23"/>
                  </a:cubicBezTo>
                  <a:cubicBezTo>
                    <a:pt x="9" y="22"/>
                    <a:pt x="9" y="22"/>
                    <a:pt x="9" y="22"/>
                  </a:cubicBezTo>
                  <a:cubicBezTo>
                    <a:pt x="8" y="22"/>
                    <a:pt x="8" y="22"/>
                    <a:pt x="8" y="22"/>
                  </a:cubicBezTo>
                  <a:cubicBezTo>
                    <a:pt x="6" y="22"/>
                    <a:pt x="7" y="22"/>
                    <a:pt x="5" y="22"/>
                  </a:cubicBezTo>
                  <a:cubicBezTo>
                    <a:pt x="4" y="23"/>
                    <a:pt x="4" y="23"/>
                    <a:pt x="4" y="23"/>
                  </a:cubicBezTo>
                  <a:cubicBezTo>
                    <a:pt x="3" y="24"/>
                    <a:pt x="3" y="24"/>
                    <a:pt x="3" y="24"/>
                  </a:cubicBezTo>
                  <a:cubicBezTo>
                    <a:pt x="2" y="24"/>
                    <a:pt x="2" y="24"/>
                    <a:pt x="2" y="24"/>
                  </a:cubicBezTo>
                  <a:cubicBezTo>
                    <a:pt x="3" y="24"/>
                    <a:pt x="3" y="25"/>
                    <a:pt x="3" y="25"/>
                  </a:cubicBezTo>
                  <a:cubicBezTo>
                    <a:pt x="2" y="26"/>
                    <a:pt x="2" y="26"/>
                    <a:pt x="2" y="26"/>
                  </a:cubicBezTo>
                  <a:cubicBezTo>
                    <a:pt x="1" y="27"/>
                    <a:pt x="1" y="27"/>
                    <a:pt x="1" y="27"/>
                  </a:cubicBezTo>
                  <a:cubicBezTo>
                    <a:pt x="0" y="27"/>
                    <a:pt x="0" y="27"/>
                    <a:pt x="0" y="27"/>
                  </a:cubicBezTo>
                  <a:cubicBezTo>
                    <a:pt x="0" y="27"/>
                    <a:pt x="0" y="27"/>
                    <a:pt x="0" y="27"/>
                  </a:cubicBezTo>
                  <a:cubicBezTo>
                    <a:pt x="0" y="26"/>
                    <a:pt x="0" y="26"/>
                    <a:pt x="0" y="26"/>
                  </a:cubicBezTo>
                  <a:cubicBezTo>
                    <a:pt x="0" y="25"/>
                    <a:pt x="0" y="25"/>
                    <a:pt x="0" y="25"/>
                  </a:cubicBezTo>
                  <a:cubicBezTo>
                    <a:pt x="1" y="25"/>
                    <a:pt x="1" y="25"/>
                    <a:pt x="1" y="25"/>
                  </a:cubicBezTo>
                  <a:cubicBezTo>
                    <a:pt x="1" y="23"/>
                    <a:pt x="1" y="24"/>
                    <a:pt x="1" y="23"/>
                  </a:cubicBezTo>
                  <a:cubicBezTo>
                    <a:pt x="1" y="22"/>
                    <a:pt x="1" y="22"/>
                    <a:pt x="1" y="22"/>
                  </a:cubicBezTo>
                  <a:cubicBezTo>
                    <a:pt x="1" y="22"/>
                    <a:pt x="1" y="22"/>
                    <a:pt x="1" y="22"/>
                  </a:cubicBezTo>
                  <a:cubicBezTo>
                    <a:pt x="2" y="20"/>
                    <a:pt x="1" y="21"/>
                    <a:pt x="2" y="19"/>
                  </a:cubicBezTo>
                  <a:cubicBezTo>
                    <a:pt x="3" y="18"/>
                    <a:pt x="3" y="18"/>
                    <a:pt x="5" y="17"/>
                  </a:cubicBezTo>
                  <a:cubicBezTo>
                    <a:pt x="5" y="15"/>
                    <a:pt x="5" y="16"/>
                    <a:pt x="5" y="14"/>
                  </a:cubicBezTo>
                  <a:cubicBezTo>
                    <a:pt x="5" y="14"/>
                    <a:pt x="5" y="14"/>
                    <a:pt x="5" y="14"/>
                  </a:cubicBezTo>
                  <a:cubicBezTo>
                    <a:pt x="6" y="13"/>
                    <a:pt x="7" y="13"/>
                    <a:pt x="7" y="12"/>
                  </a:cubicBezTo>
                  <a:cubicBezTo>
                    <a:pt x="8" y="12"/>
                    <a:pt x="8" y="12"/>
                    <a:pt x="8" y="12"/>
                  </a:cubicBezTo>
                  <a:cubicBezTo>
                    <a:pt x="13" y="6"/>
                    <a:pt x="9" y="10"/>
                    <a:pt x="11" y="7"/>
                  </a:cubicBezTo>
                  <a:cubicBezTo>
                    <a:pt x="11" y="7"/>
                    <a:pt x="11" y="7"/>
                    <a:pt x="11" y="7"/>
                  </a:cubicBezTo>
                  <a:cubicBezTo>
                    <a:pt x="11" y="7"/>
                    <a:pt x="11" y="7"/>
                    <a:pt x="11" y="7"/>
                  </a:cubicBezTo>
                  <a:cubicBezTo>
                    <a:pt x="10" y="7"/>
                    <a:pt x="10" y="7"/>
                    <a:pt x="10" y="7"/>
                  </a:cubicBezTo>
                  <a:cubicBezTo>
                    <a:pt x="10" y="6"/>
                    <a:pt x="10" y="6"/>
                    <a:pt x="10" y="6"/>
                  </a:cubicBezTo>
                  <a:cubicBezTo>
                    <a:pt x="11" y="5"/>
                    <a:pt x="11" y="5"/>
                    <a:pt x="11" y="5"/>
                  </a:cubicBezTo>
                  <a:cubicBezTo>
                    <a:pt x="12" y="5"/>
                    <a:pt x="12" y="5"/>
                    <a:pt x="12" y="5"/>
                  </a:cubicBezTo>
                  <a:cubicBezTo>
                    <a:pt x="13" y="5"/>
                    <a:pt x="13" y="5"/>
                    <a:pt x="13" y="5"/>
                  </a:cubicBezTo>
                  <a:cubicBezTo>
                    <a:pt x="13" y="5"/>
                    <a:pt x="13" y="5"/>
                    <a:pt x="13" y="5"/>
                  </a:cubicBezTo>
                  <a:cubicBezTo>
                    <a:pt x="13" y="5"/>
                    <a:pt x="13" y="5"/>
                    <a:pt x="13" y="5"/>
                  </a:cubicBezTo>
                  <a:cubicBezTo>
                    <a:pt x="13" y="6"/>
                    <a:pt x="13" y="6"/>
                    <a:pt x="13" y="6"/>
                  </a:cubicBezTo>
                  <a:cubicBezTo>
                    <a:pt x="14" y="6"/>
                    <a:pt x="14" y="6"/>
                    <a:pt x="14" y="6"/>
                  </a:cubicBezTo>
                  <a:cubicBezTo>
                    <a:pt x="15" y="6"/>
                    <a:pt x="15" y="6"/>
                    <a:pt x="16" y="5"/>
                  </a:cubicBezTo>
                  <a:cubicBezTo>
                    <a:pt x="17" y="4"/>
                    <a:pt x="16" y="5"/>
                    <a:pt x="17" y="4"/>
                  </a:cubicBezTo>
                  <a:cubicBezTo>
                    <a:pt x="18" y="3"/>
                    <a:pt x="18" y="3"/>
                    <a:pt x="18" y="3"/>
                  </a:cubicBezTo>
                  <a:cubicBezTo>
                    <a:pt x="19" y="3"/>
                    <a:pt x="19" y="3"/>
                    <a:pt x="19" y="3"/>
                  </a:cubicBezTo>
                  <a:cubicBezTo>
                    <a:pt x="22" y="3"/>
                    <a:pt x="21" y="4"/>
                    <a:pt x="23" y="3"/>
                  </a:cubicBezTo>
                  <a:cubicBezTo>
                    <a:pt x="25" y="3"/>
                    <a:pt x="25" y="3"/>
                    <a:pt x="25" y="3"/>
                  </a:cubicBezTo>
                  <a:cubicBezTo>
                    <a:pt x="26" y="3"/>
                    <a:pt x="26" y="3"/>
                    <a:pt x="26" y="3"/>
                  </a:cubicBezTo>
                  <a:cubicBezTo>
                    <a:pt x="27" y="3"/>
                    <a:pt x="27" y="3"/>
                    <a:pt x="27" y="3"/>
                  </a:cubicBezTo>
                  <a:cubicBezTo>
                    <a:pt x="27" y="3"/>
                    <a:pt x="27" y="3"/>
                    <a:pt x="27" y="3"/>
                  </a:cubicBezTo>
                  <a:cubicBezTo>
                    <a:pt x="28" y="3"/>
                    <a:pt x="28" y="3"/>
                    <a:pt x="28" y="3"/>
                  </a:cubicBezTo>
                  <a:cubicBezTo>
                    <a:pt x="29" y="2"/>
                    <a:pt x="29" y="2"/>
                    <a:pt x="29" y="2"/>
                  </a:cubicBezTo>
                  <a:cubicBezTo>
                    <a:pt x="29" y="2"/>
                    <a:pt x="29" y="2"/>
                    <a:pt x="29" y="2"/>
                  </a:cubicBezTo>
                  <a:cubicBezTo>
                    <a:pt x="29" y="2"/>
                    <a:pt x="29" y="2"/>
                    <a:pt x="29" y="2"/>
                  </a:cubicBezTo>
                  <a:cubicBezTo>
                    <a:pt x="29" y="2"/>
                    <a:pt x="29" y="2"/>
                    <a:pt x="29" y="2"/>
                  </a:cubicBezTo>
                  <a:cubicBezTo>
                    <a:pt x="27" y="2"/>
                    <a:pt x="27" y="2"/>
                    <a:pt x="27" y="2"/>
                  </a:cubicBezTo>
                  <a:cubicBezTo>
                    <a:pt x="27" y="2"/>
                    <a:pt x="27" y="2"/>
                    <a:pt x="27" y="2"/>
                  </a:cubicBezTo>
                  <a:cubicBezTo>
                    <a:pt x="27" y="1"/>
                    <a:pt x="27" y="1"/>
                    <a:pt x="27" y="1"/>
                  </a:cubicBezTo>
                  <a:cubicBezTo>
                    <a:pt x="27" y="1"/>
                    <a:pt x="27" y="1"/>
                    <a:pt x="27" y="1"/>
                  </a:cubicBezTo>
                  <a:cubicBezTo>
                    <a:pt x="28" y="0"/>
                    <a:pt x="28" y="0"/>
                    <a:pt x="28" y="0"/>
                  </a:cubicBezTo>
                  <a:cubicBezTo>
                    <a:pt x="29" y="0"/>
                    <a:pt x="29" y="0"/>
                    <a:pt x="29" y="0"/>
                  </a:cubicBezTo>
                  <a:cubicBezTo>
                    <a:pt x="29" y="0"/>
                    <a:pt x="29" y="0"/>
                    <a:pt x="29" y="0"/>
                  </a:cubicBezTo>
                  <a:cubicBezTo>
                    <a:pt x="31" y="1"/>
                    <a:pt x="31" y="1"/>
                    <a:pt x="31" y="1"/>
                  </a:cubicBezTo>
                  <a:cubicBezTo>
                    <a:pt x="31" y="1"/>
                    <a:pt x="31" y="1"/>
                    <a:pt x="31" y="1"/>
                  </a:cubicBezTo>
                  <a:cubicBezTo>
                    <a:pt x="31" y="1"/>
                    <a:pt x="31" y="1"/>
                    <a:pt x="31" y="1"/>
                  </a:cubicBezTo>
                  <a:cubicBezTo>
                    <a:pt x="31" y="1"/>
                    <a:pt x="31" y="1"/>
                    <a:pt x="31" y="1"/>
                  </a:cubicBezTo>
                  <a:cubicBezTo>
                    <a:pt x="32" y="1"/>
                    <a:pt x="32" y="1"/>
                    <a:pt x="32" y="1"/>
                  </a:cubicBezTo>
                  <a:cubicBezTo>
                    <a:pt x="32" y="1"/>
                    <a:pt x="32" y="2"/>
                    <a:pt x="32" y="2"/>
                  </a:cubicBezTo>
                  <a:cubicBezTo>
                    <a:pt x="33" y="2"/>
                    <a:pt x="35" y="2"/>
                    <a:pt x="36" y="2"/>
                  </a:cubicBezTo>
                  <a:cubicBezTo>
                    <a:pt x="38" y="3"/>
                    <a:pt x="39" y="4"/>
                    <a:pt x="41"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47">
              <a:extLst>
                <a:ext uri="{FF2B5EF4-FFF2-40B4-BE49-F238E27FC236}">
                  <a16:creationId xmlns:a16="http://schemas.microsoft.com/office/drawing/2014/main" id="{8437478E-2DA9-4458-9EDC-BCFBA13B4601}"/>
                </a:ext>
              </a:extLst>
            </p:cNvPr>
            <p:cNvSpPr>
              <a:spLocks noEditPoints="1"/>
            </p:cNvSpPr>
            <p:nvPr/>
          </p:nvSpPr>
          <p:spPr bwMode="auto">
            <a:xfrm>
              <a:off x="11288862" y="8527347"/>
              <a:ext cx="284952" cy="294451"/>
            </a:xfrm>
            <a:custGeom>
              <a:avLst/>
              <a:gdLst>
                <a:gd name="T0" fmla="*/ 38 w 68"/>
                <a:gd name="T1" fmla="*/ 4 h 71"/>
                <a:gd name="T2" fmla="*/ 41 w 68"/>
                <a:gd name="T3" fmla="*/ 9 h 71"/>
                <a:gd name="T4" fmla="*/ 46 w 68"/>
                <a:gd name="T5" fmla="*/ 11 h 71"/>
                <a:gd name="T6" fmla="*/ 49 w 68"/>
                <a:gd name="T7" fmla="*/ 11 h 71"/>
                <a:gd name="T8" fmla="*/ 62 w 68"/>
                <a:gd name="T9" fmla="*/ 11 h 71"/>
                <a:gd name="T10" fmla="*/ 66 w 68"/>
                <a:gd name="T11" fmla="*/ 14 h 71"/>
                <a:gd name="T12" fmla="*/ 66 w 68"/>
                <a:gd name="T13" fmla="*/ 16 h 71"/>
                <a:gd name="T14" fmla="*/ 66 w 68"/>
                <a:gd name="T15" fmla="*/ 19 h 71"/>
                <a:gd name="T16" fmla="*/ 68 w 68"/>
                <a:gd name="T17" fmla="*/ 28 h 71"/>
                <a:gd name="T18" fmla="*/ 67 w 68"/>
                <a:gd name="T19" fmla="*/ 29 h 71"/>
                <a:gd name="T20" fmla="*/ 60 w 68"/>
                <a:gd name="T21" fmla="*/ 44 h 71"/>
                <a:gd name="T22" fmla="*/ 63 w 68"/>
                <a:gd name="T23" fmla="*/ 56 h 71"/>
                <a:gd name="T24" fmla="*/ 66 w 68"/>
                <a:gd name="T25" fmla="*/ 59 h 71"/>
                <a:gd name="T26" fmla="*/ 65 w 68"/>
                <a:gd name="T27" fmla="*/ 62 h 71"/>
                <a:gd name="T28" fmla="*/ 63 w 68"/>
                <a:gd name="T29" fmla="*/ 62 h 71"/>
                <a:gd name="T30" fmla="*/ 60 w 68"/>
                <a:gd name="T31" fmla="*/ 60 h 71"/>
                <a:gd name="T32" fmla="*/ 52 w 68"/>
                <a:gd name="T33" fmla="*/ 61 h 71"/>
                <a:gd name="T34" fmla="*/ 51 w 68"/>
                <a:gd name="T35" fmla="*/ 61 h 71"/>
                <a:gd name="T36" fmla="*/ 37 w 68"/>
                <a:gd name="T37" fmla="*/ 62 h 71"/>
                <a:gd name="T38" fmla="*/ 40 w 68"/>
                <a:gd name="T39" fmla="*/ 63 h 71"/>
                <a:gd name="T40" fmla="*/ 12 w 68"/>
                <a:gd name="T41" fmla="*/ 71 h 71"/>
                <a:gd name="T42" fmla="*/ 13 w 68"/>
                <a:gd name="T43" fmla="*/ 61 h 71"/>
                <a:gd name="T44" fmla="*/ 13 w 68"/>
                <a:gd name="T45" fmla="*/ 55 h 71"/>
                <a:gd name="T46" fmla="*/ 11 w 68"/>
                <a:gd name="T47" fmla="*/ 54 h 71"/>
                <a:gd name="T48" fmla="*/ 9 w 68"/>
                <a:gd name="T49" fmla="*/ 52 h 71"/>
                <a:gd name="T50" fmla="*/ 4 w 68"/>
                <a:gd name="T51" fmla="*/ 50 h 71"/>
                <a:gd name="T52" fmla="*/ 0 w 68"/>
                <a:gd name="T53" fmla="*/ 47 h 71"/>
                <a:gd name="T54" fmla="*/ 3 w 68"/>
                <a:gd name="T55" fmla="*/ 42 h 71"/>
                <a:gd name="T56" fmla="*/ 2 w 68"/>
                <a:gd name="T57" fmla="*/ 35 h 71"/>
                <a:gd name="T58" fmla="*/ 6 w 68"/>
                <a:gd name="T59" fmla="*/ 30 h 71"/>
                <a:gd name="T60" fmla="*/ 6 w 68"/>
                <a:gd name="T61" fmla="*/ 28 h 71"/>
                <a:gd name="T62" fmla="*/ 4 w 68"/>
                <a:gd name="T63" fmla="*/ 25 h 71"/>
                <a:gd name="T64" fmla="*/ 10 w 68"/>
                <a:gd name="T65" fmla="*/ 26 h 71"/>
                <a:gd name="T66" fmla="*/ 7 w 68"/>
                <a:gd name="T67" fmla="*/ 21 h 71"/>
                <a:gd name="T68" fmla="*/ 9 w 68"/>
                <a:gd name="T69" fmla="*/ 17 h 71"/>
                <a:gd name="T70" fmla="*/ 6 w 68"/>
                <a:gd name="T71" fmla="*/ 14 h 71"/>
                <a:gd name="T72" fmla="*/ 7 w 68"/>
                <a:gd name="T73" fmla="*/ 6 h 71"/>
                <a:gd name="T74" fmla="*/ 11 w 68"/>
                <a:gd name="T75" fmla="*/ 3 h 71"/>
                <a:gd name="T76" fmla="*/ 13 w 68"/>
                <a:gd name="T77" fmla="*/ 4 h 71"/>
                <a:gd name="T78" fmla="*/ 18 w 68"/>
                <a:gd name="T79" fmla="*/ 6 h 71"/>
                <a:gd name="T80" fmla="*/ 18 w 68"/>
                <a:gd name="T81" fmla="*/ 5 h 71"/>
                <a:gd name="T82" fmla="*/ 21 w 68"/>
                <a:gd name="T83" fmla="*/ 4 h 71"/>
                <a:gd name="T84" fmla="*/ 22 w 68"/>
                <a:gd name="T85" fmla="*/ 0 h 71"/>
                <a:gd name="T86" fmla="*/ 25 w 68"/>
                <a:gd name="T87" fmla="*/ 1 h 71"/>
                <a:gd name="T88" fmla="*/ 26 w 68"/>
                <a:gd name="T89" fmla="*/ 0 h 71"/>
                <a:gd name="T90" fmla="*/ 27 w 68"/>
                <a:gd name="T91" fmla="*/ 3 h 71"/>
                <a:gd name="T92" fmla="*/ 28 w 68"/>
                <a:gd name="T93" fmla="*/ 5 h 71"/>
                <a:gd name="T94" fmla="*/ 31 w 68"/>
                <a:gd name="T95" fmla="*/ 3 h 71"/>
                <a:gd name="T96" fmla="*/ 62 w 68"/>
                <a:gd name="T97"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 h="71">
                  <a:moveTo>
                    <a:pt x="35" y="3"/>
                  </a:moveTo>
                  <a:cubicBezTo>
                    <a:pt x="35" y="4"/>
                    <a:pt x="35" y="4"/>
                    <a:pt x="35" y="4"/>
                  </a:cubicBezTo>
                  <a:cubicBezTo>
                    <a:pt x="36" y="4"/>
                    <a:pt x="36" y="4"/>
                    <a:pt x="36" y="4"/>
                  </a:cubicBezTo>
                  <a:cubicBezTo>
                    <a:pt x="38" y="4"/>
                    <a:pt x="38" y="4"/>
                    <a:pt x="38" y="4"/>
                  </a:cubicBezTo>
                  <a:cubicBezTo>
                    <a:pt x="38" y="4"/>
                    <a:pt x="38" y="4"/>
                    <a:pt x="38" y="4"/>
                  </a:cubicBezTo>
                  <a:cubicBezTo>
                    <a:pt x="39" y="5"/>
                    <a:pt x="39" y="5"/>
                    <a:pt x="39" y="5"/>
                  </a:cubicBezTo>
                  <a:cubicBezTo>
                    <a:pt x="40" y="7"/>
                    <a:pt x="40" y="6"/>
                    <a:pt x="41" y="7"/>
                  </a:cubicBezTo>
                  <a:cubicBezTo>
                    <a:pt x="41" y="9"/>
                    <a:pt x="41" y="9"/>
                    <a:pt x="41" y="9"/>
                  </a:cubicBezTo>
                  <a:cubicBezTo>
                    <a:pt x="42" y="9"/>
                    <a:pt x="42" y="9"/>
                    <a:pt x="43" y="10"/>
                  </a:cubicBezTo>
                  <a:cubicBezTo>
                    <a:pt x="44" y="11"/>
                    <a:pt x="44" y="11"/>
                    <a:pt x="44" y="11"/>
                  </a:cubicBezTo>
                  <a:cubicBezTo>
                    <a:pt x="45" y="11"/>
                    <a:pt x="45" y="11"/>
                    <a:pt x="45" y="11"/>
                  </a:cubicBezTo>
                  <a:cubicBezTo>
                    <a:pt x="46" y="11"/>
                    <a:pt x="46" y="11"/>
                    <a:pt x="46" y="11"/>
                  </a:cubicBezTo>
                  <a:cubicBezTo>
                    <a:pt x="46" y="11"/>
                    <a:pt x="46" y="11"/>
                    <a:pt x="46" y="11"/>
                  </a:cubicBezTo>
                  <a:cubicBezTo>
                    <a:pt x="47" y="12"/>
                    <a:pt x="47" y="12"/>
                    <a:pt x="47" y="12"/>
                  </a:cubicBezTo>
                  <a:cubicBezTo>
                    <a:pt x="48" y="12"/>
                    <a:pt x="48" y="12"/>
                    <a:pt x="48" y="12"/>
                  </a:cubicBezTo>
                  <a:cubicBezTo>
                    <a:pt x="49" y="11"/>
                    <a:pt x="49" y="11"/>
                    <a:pt x="49" y="11"/>
                  </a:cubicBezTo>
                  <a:cubicBezTo>
                    <a:pt x="54" y="8"/>
                    <a:pt x="55" y="8"/>
                    <a:pt x="60" y="9"/>
                  </a:cubicBezTo>
                  <a:cubicBezTo>
                    <a:pt x="60" y="9"/>
                    <a:pt x="60" y="9"/>
                    <a:pt x="60" y="9"/>
                  </a:cubicBezTo>
                  <a:cubicBezTo>
                    <a:pt x="61" y="9"/>
                    <a:pt x="61" y="9"/>
                    <a:pt x="61" y="9"/>
                  </a:cubicBezTo>
                  <a:cubicBezTo>
                    <a:pt x="62" y="11"/>
                    <a:pt x="62" y="11"/>
                    <a:pt x="62" y="11"/>
                  </a:cubicBezTo>
                  <a:cubicBezTo>
                    <a:pt x="63" y="11"/>
                    <a:pt x="62" y="11"/>
                    <a:pt x="63" y="11"/>
                  </a:cubicBezTo>
                  <a:cubicBezTo>
                    <a:pt x="64" y="13"/>
                    <a:pt x="64" y="13"/>
                    <a:pt x="65" y="14"/>
                  </a:cubicBezTo>
                  <a:cubicBezTo>
                    <a:pt x="66" y="14"/>
                    <a:pt x="66" y="14"/>
                    <a:pt x="66" y="14"/>
                  </a:cubicBezTo>
                  <a:cubicBezTo>
                    <a:pt x="66" y="14"/>
                    <a:pt x="66" y="14"/>
                    <a:pt x="66" y="14"/>
                  </a:cubicBezTo>
                  <a:cubicBezTo>
                    <a:pt x="66" y="14"/>
                    <a:pt x="66" y="14"/>
                    <a:pt x="66" y="14"/>
                  </a:cubicBezTo>
                  <a:cubicBezTo>
                    <a:pt x="66" y="14"/>
                    <a:pt x="66" y="14"/>
                    <a:pt x="66" y="14"/>
                  </a:cubicBezTo>
                  <a:cubicBezTo>
                    <a:pt x="66" y="15"/>
                    <a:pt x="66" y="15"/>
                    <a:pt x="66" y="15"/>
                  </a:cubicBezTo>
                  <a:cubicBezTo>
                    <a:pt x="66" y="16"/>
                    <a:pt x="66" y="16"/>
                    <a:pt x="66" y="16"/>
                  </a:cubicBezTo>
                  <a:cubicBezTo>
                    <a:pt x="67" y="16"/>
                    <a:pt x="67" y="16"/>
                    <a:pt x="67" y="16"/>
                  </a:cubicBezTo>
                  <a:cubicBezTo>
                    <a:pt x="66" y="17"/>
                    <a:pt x="67" y="16"/>
                    <a:pt x="66" y="18"/>
                  </a:cubicBezTo>
                  <a:cubicBezTo>
                    <a:pt x="66" y="19"/>
                    <a:pt x="66" y="19"/>
                    <a:pt x="66" y="19"/>
                  </a:cubicBezTo>
                  <a:cubicBezTo>
                    <a:pt x="66" y="19"/>
                    <a:pt x="66" y="19"/>
                    <a:pt x="66" y="19"/>
                  </a:cubicBezTo>
                  <a:cubicBezTo>
                    <a:pt x="67" y="20"/>
                    <a:pt x="67" y="20"/>
                    <a:pt x="67" y="20"/>
                  </a:cubicBezTo>
                  <a:cubicBezTo>
                    <a:pt x="67" y="21"/>
                    <a:pt x="67" y="21"/>
                    <a:pt x="67" y="21"/>
                  </a:cubicBezTo>
                  <a:cubicBezTo>
                    <a:pt x="67" y="21"/>
                    <a:pt x="67" y="21"/>
                    <a:pt x="67" y="21"/>
                  </a:cubicBezTo>
                  <a:cubicBezTo>
                    <a:pt x="68" y="23"/>
                    <a:pt x="68" y="26"/>
                    <a:pt x="68" y="28"/>
                  </a:cubicBezTo>
                  <a:cubicBezTo>
                    <a:pt x="68" y="28"/>
                    <a:pt x="68" y="28"/>
                    <a:pt x="68" y="28"/>
                  </a:cubicBezTo>
                  <a:cubicBezTo>
                    <a:pt x="67" y="29"/>
                    <a:pt x="68" y="28"/>
                    <a:pt x="67" y="29"/>
                  </a:cubicBezTo>
                  <a:cubicBezTo>
                    <a:pt x="67" y="29"/>
                    <a:pt x="67" y="29"/>
                    <a:pt x="67" y="29"/>
                  </a:cubicBezTo>
                  <a:cubicBezTo>
                    <a:pt x="67" y="29"/>
                    <a:pt x="67" y="29"/>
                    <a:pt x="67" y="29"/>
                  </a:cubicBezTo>
                  <a:cubicBezTo>
                    <a:pt x="67" y="30"/>
                    <a:pt x="67" y="30"/>
                    <a:pt x="67" y="30"/>
                  </a:cubicBezTo>
                  <a:cubicBezTo>
                    <a:pt x="66" y="30"/>
                    <a:pt x="66" y="30"/>
                    <a:pt x="65" y="31"/>
                  </a:cubicBezTo>
                  <a:cubicBezTo>
                    <a:pt x="64" y="35"/>
                    <a:pt x="63" y="32"/>
                    <a:pt x="63" y="39"/>
                  </a:cubicBezTo>
                  <a:cubicBezTo>
                    <a:pt x="61" y="43"/>
                    <a:pt x="62" y="41"/>
                    <a:pt x="60" y="44"/>
                  </a:cubicBezTo>
                  <a:cubicBezTo>
                    <a:pt x="60" y="45"/>
                    <a:pt x="60" y="44"/>
                    <a:pt x="60" y="45"/>
                  </a:cubicBezTo>
                  <a:cubicBezTo>
                    <a:pt x="60" y="46"/>
                    <a:pt x="60" y="46"/>
                    <a:pt x="60" y="46"/>
                  </a:cubicBezTo>
                  <a:cubicBezTo>
                    <a:pt x="60" y="48"/>
                    <a:pt x="60" y="47"/>
                    <a:pt x="63" y="56"/>
                  </a:cubicBezTo>
                  <a:cubicBezTo>
                    <a:pt x="63" y="56"/>
                    <a:pt x="63" y="56"/>
                    <a:pt x="63" y="56"/>
                  </a:cubicBezTo>
                  <a:cubicBezTo>
                    <a:pt x="63" y="57"/>
                    <a:pt x="63" y="57"/>
                    <a:pt x="63" y="57"/>
                  </a:cubicBezTo>
                  <a:cubicBezTo>
                    <a:pt x="65" y="57"/>
                    <a:pt x="65" y="57"/>
                    <a:pt x="65" y="57"/>
                  </a:cubicBezTo>
                  <a:cubicBezTo>
                    <a:pt x="65" y="57"/>
                    <a:pt x="65" y="57"/>
                    <a:pt x="65" y="57"/>
                  </a:cubicBezTo>
                  <a:cubicBezTo>
                    <a:pt x="66" y="59"/>
                    <a:pt x="66" y="59"/>
                    <a:pt x="66" y="59"/>
                  </a:cubicBezTo>
                  <a:cubicBezTo>
                    <a:pt x="66" y="60"/>
                    <a:pt x="66" y="60"/>
                    <a:pt x="66" y="60"/>
                  </a:cubicBezTo>
                  <a:cubicBezTo>
                    <a:pt x="65" y="60"/>
                    <a:pt x="65" y="60"/>
                    <a:pt x="65" y="60"/>
                  </a:cubicBezTo>
                  <a:cubicBezTo>
                    <a:pt x="65" y="61"/>
                    <a:pt x="65" y="61"/>
                    <a:pt x="65" y="62"/>
                  </a:cubicBezTo>
                  <a:cubicBezTo>
                    <a:pt x="65" y="62"/>
                    <a:pt x="65" y="62"/>
                    <a:pt x="65" y="62"/>
                  </a:cubicBezTo>
                  <a:cubicBezTo>
                    <a:pt x="64" y="62"/>
                    <a:pt x="64" y="62"/>
                    <a:pt x="64" y="62"/>
                  </a:cubicBezTo>
                  <a:cubicBezTo>
                    <a:pt x="63" y="63"/>
                    <a:pt x="63" y="63"/>
                    <a:pt x="63" y="63"/>
                  </a:cubicBezTo>
                  <a:cubicBezTo>
                    <a:pt x="63" y="63"/>
                    <a:pt x="63" y="63"/>
                    <a:pt x="63" y="63"/>
                  </a:cubicBezTo>
                  <a:cubicBezTo>
                    <a:pt x="63" y="62"/>
                    <a:pt x="63" y="62"/>
                    <a:pt x="63" y="62"/>
                  </a:cubicBezTo>
                  <a:cubicBezTo>
                    <a:pt x="62" y="62"/>
                    <a:pt x="62" y="62"/>
                    <a:pt x="61" y="62"/>
                  </a:cubicBezTo>
                  <a:cubicBezTo>
                    <a:pt x="61" y="60"/>
                    <a:pt x="61" y="60"/>
                    <a:pt x="61" y="60"/>
                  </a:cubicBezTo>
                  <a:cubicBezTo>
                    <a:pt x="61" y="60"/>
                    <a:pt x="61" y="60"/>
                    <a:pt x="61" y="60"/>
                  </a:cubicBezTo>
                  <a:cubicBezTo>
                    <a:pt x="60" y="60"/>
                    <a:pt x="60" y="60"/>
                    <a:pt x="60" y="60"/>
                  </a:cubicBezTo>
                  <a:cubicBezTo>
                    <a:pt x="59" y="62"/>
                    <a:pt x="59" y="62"/>
                    <a:pt x="59" y="62"/>
                  </a:cubicBezTo>
                  <a:cubicBezTo>
                    <a:pt x="59" y="63"/>
                    <a:pt x="59" y="63"/>
                    <a:pt x="59" y="63"/>
                  </a:cubicBezTo>
                  <a:cubicBezTo>
                    <a:pt x="53" y="62"/>
                    <a:pt x="53" y="62"/>
                    <a:pt x="53" y="62"/>
                  </a:cubicBezTo>
                  <a:cubicBezTo>
                    <a:pt x="52" y="61"/>
                    <a:pt x="52" y="61"/>
                    <a:pt x="52" y="61"/>
                  </a:cubicBezTo>
                  <a:cubicBezTo>
                    <a:pt x="50" y="61"/>
                    <a:pt x="50" y="60"/>
                    <a:pt x="45" y="61"/>
                  </a:cubicBezTo>
                  <a:cubicBezTo>
                    <a:pt x="45" y="61"/>
                    <a:pt x="45" y="61"/>
                    <a:pt x="45" y="61"/>
                  </a:cubicBezTo>
                  <a:cubicBezTo>
                    <a:pt x="46" y="61"/>
                    <a:pt x="50" y="61"/>
                    <a:pt x="51" y="61"/>
                  </a:cubicBezTo>
                  <a:cubicBezTo>
                    <a:pt x="51" y="61"/>
                    <a:pt x="51" y="61"/>
                    <a:pt x="51" y="61"/>
                  </a:cubicBezTo>
                  <a:cubicBezTo>
                    <a:pt x="43" y="62"/>
                    <a:pt x="45" y="62"/>
                    <a:pt x="42" y="62"/>
                  </a:cubicBezTo>
                  <a:cubicBezTo>
                    <a:pt x="41" y="62"/>
                    <a:pt x="41" y="62"/>
                    <a:pt x="41" y="62"/>
                  </a:cubicBezTo>
                  <a:cubicBezTo>
                    <a:pt x="40" y="62"/>
                    <a:pt x="40" y="62"/>
                    <a:pt x="40" y="62"/>
                  </a:cubicBezTo>
                  <a:cubicBezTo>
                    <a:pt x="37" y="62"/>
                    <a:pt x="37" y="62"/>
                    <a:pt x="37" y="62"/>
                  </a:cubicBezTo>
                  <a:cubicBezTo>
                    <a:pt x="37" y="62"/>
                    <a:pt x="37" y="62"/>
                    <a:pt x="37" y="62"/>
                  </a:cubicBezTo>
                  <a:cubicBezTo>
                    <a:pt x="36" y="62"/>
                    <a:pt x="36" y="62"/>
                    <a:pt x="36" y="62"/>
                  </a:cubicBezTo>
                  <a:cubicBezTo>
                    <a:pt x="38" y="62"/>
                    <a:pt x="37" y="62"/>
                    <a:pt x="39" y="62"/>
                  </a:cubicBezTo>
                  <a:cubicBezTo>
                    <a:pt x="40" y="63"/>
                    <a:pt x="40" y="63"/>
                    <a:pt x="40" y="63"/>
                  </a:cubicBezTo>
                  <a:cubicBezTo>
                    <a:pt x="30" y="63"/>
                    <a:pt x="20" y="67"/>
                    <a:pt x="17" y="69"/>
                  </a:cubicBezTo>
                  <a:cubicBezTo>
                    <a:pt x="15" y="70"/>
                    <a:pt x="16" y="69"/>
                    <a:pt x="13" y="71"/>
                  </a:cubicBezTo>
                  <a:cubicBezTo>
                    <a:pt x="12" y="71"/>
                    <a:pt x="12" y="71"/>
                    <a:pt x="12" y="71"/>
                  </a:cubicBezTo>
                  <a:cubicBezTo>
                    <a:pt x="12" y="71"/>
                    <a:pt x="12" y="71"/>
                    <a:pt x="12" y="71"/>
                  </a:cubicBezTo>
                  <a:cubicBezTo>
                    <a:pt x="11" y="63"/>
                    <a:pt x="12" y="63"/>
                    <a:pt x="12" y="63"/>
                  </a:cubicBezTo>
                  <a:cubicBezTo>
                    <a:pt x="12" y="63"/>
                    <a:pt x="12" y="63"/>
                    <a:pt x="12" y="63"/>
                  </a:cubicBezTo>
                  <a:cubicBezTo>
                    <a:pt x="12" y="62"/>
                    <a:pt x="12" y="62"/>
                    <a:pt x="12" y="62"/>
                  </a:cubicBezTo>
                  <a:cubicBezTo>
                    <a:pt x="13" y="61"/>
                    <a:pt x="13" y="61"/>
                    <a:pt x="13" y="61"/>
                  </a:cubicBezTo>
                  <a:cubicBezTo>
                    <a:pt x="13" y="60"/>
                    <a:pt x="13" y="60"/>
                    <a:pt x="13" y="60"/>
                  </a:cubicBezTo>
                  <a:cubicBezTo>
                    <a:pt x="13" y="59"/>
                    <a:pt x="13" y="59"/>
                    <a:pt x="13" y="59"/>
                  </a:cubicBezTo>
                  <a:cubicBezTo>
                    <a:pt x="13" y="58"/>
                    <a:pt x="13" y="58"/>
                    <a:pt x="13" y="58"/>
                  </a:cubicBezTo>
                  <a:cubicBezTo>
                    <a:pt x="13" y="57"/>
                    <a:pt x="13" y="57"/>
                    <a:pt x="13" y="55"/>
                  </a:cubicBezTo>
                  <a:cubicBezTo>
                    <a:pt x="13" y="54"/>
                    <a:pt x="13" y="54"/>
                    <a:pt x="13" y="54"/>
                  </a:cubicBezTo>
                  <a:cubicBezTo>
                    <a:pt x="13" y="55"/>
                    <a:pt x="13" y="55"/>
                    <a:pt x="13" y="55"/>
                  </a:cubicBezTo>
                  <a:cubicBezTo>
                    <a:pt x="12" y="55"/>
                    <a:pt x="12" y="55"/>
                    <a:pt x="12" y="55"/>
                  </a:cubicBezTo>
                  <a:cubicBezTo>
                    <a:pt x="11" y="54"/>
                    <a:pt x="11" y="54"/>
                    <a:pt x="11" y="54"/>
                  </a:cubicBezTo>
                  <a:cubicBezTo>
                    <a:pt x="10" y="54"/>
                    <a:pt x="10" y="54"/>
                    <a:pt x="10" y="54"/>
                  </a:cubicBezTo>
                  <a:cubicBezTo>
                    <a:pt x="9" y="53"/>
                    <a:pt x="9" y="53"/>
                    <a:pt x="9" y="53"/>
                  </a:cubicBezTo>
                  <a:cubicBezTo>
                    <a:pt x="9" y="52"/>
                    <a:pt x="9" y="52"/>
                    <a:pt x="9" y="52"/>
                  </a:cubicBezTo>
                  <a:cubicBezTo>
                    <a:pt x="9" y="52"/>
                    <a:pt x="9" y="52"/>
                    <a:pt x="9" y="52"/>
                  </a:cubicBezTo>
                  <a:cubicBezTo>
                    <a:pt x="8" y="51"/>
                    <a:pt x="8" y="51"/>
                    <a:pt x="8" y="50"/>
                  </a:cubicBezTo>
                  <a:cubicBezTo>
                    <a:pt x="7" y="50"/>
                    <a:pt x="7" y="50"/>
                    <a:pt x="7" y="50"/>
                  </a:cubicBezTo>
                  <a:cubicBezTo>
                    <a:pt x="6" y="49"/>
                    <a:pt x="6" y="49"/>
                    <a:pt x="6" y="49"/>
                  </a:cubicBezTo>
                  <a:cubicBezTo>
                    <a:pt x="5" y="50"/>
                    <a:pt x="5" y="50"/>
                    <a:pt x="4" y="50"/>
                  </a:cubicBezTo>
                  <a:cubicBezTo>
                    <a:pt x="3" y="49"/>
                    <a:pt x="4" y="49"/>
                    <a:pt x="3" y="49"/>
                  </a:cubicBezTo>
                  <a:cubicBezTo>
                    <a:pt x="2" y="48"/>
                    <a:pt x="2" y="48"/>
                    <a:pt x="2" y="48"/>
                  </a:cubicBezTo>
                  <a:cubicBezTo>
                    <a:pt x="1" y="48"/>
                    <a:pt x="1" y="48"/>
                    <a:pt x="1" y="48"/>
                  </a:cubicBezTo>
                  <a:cubicBezTo>
                    <a:pt x="1" y="48"/>
                    <a:pt x="1" y="48"/>
                    <a:pt x="0" y="47"/>
                  </a:cubicBezTo>
                  <a:cubicBezTo>
                    <a:pt x="0" y="47"/>
                    <a:pt x="0" y="47"/>
                    <a:pt x="0" y="47"/>
                  </a:cubicBezTo>
                  <a:cubicBezTo>
                    <a:pt x="2" y="46"/>
                    <a:pt x="2" y="45"/>
                    <a:pt x="3" y="44"/>
                  </a:cubicBezTo>
                  <a:cubicBezTo>
                    <a:pt x="3" y="43"/>
                    <a:pt x="3" y="43"/>
                    <a:pt x="3" y="42"/>
                  </a:cubicBezTo>
                  <a:cubicBezTo>
                    <a:pt x="3" y="42"/>
                    <a:pt x="3" y="42"/>
                    <a:pt x="3" y="42"/>
                  </a:cubicBezTo>
                  <a:cubicBezTo>
                    <a:pt x="3" y="41"/>
                    <a:pt x="3" y="41"/>
                    <a:pt x="3" y="41"/>
                  </a:cubicBezTo>
                  <a:cubicBezTo>
                    <a:pt x="3" y="39"/>
                    <a:pt x="2" y="37"/>
                    <a:pt x="2" y="36"/>
                  </a:cubicBezTo>
                  <a:cubicBezTo>
                    <a:pt x="1" y="35"/>
                    <a:pt x="2" y="35"/>
                    <a:pt x="1" y="35"/>
                  </a:cubicBezTo>
                  <a:cubicBezTo>
                    <a:pt x="2" y="35"/>
                    <a:pt x="2" y="35"/>
                    <a:pt x="2" y="35"/>
                  </a:cubicBezTo>
                  <a:cubicBezTo>
                    <a:pt x="3" y="35"/>
                    <a:pt x="3" y="35"/>
                    <a:pt x="4" y="35"/>
                  </a:cubicBezTo>
                  <a:cubicBezTo>
                    <a:pt x="5" y="35"/>
                    <a:pt x="5" y="34"/>
                    <a:pt x="5" y="33"/>
                  </a:cubicBezTo>
                  <a:cubicBezTo>
                    <a:pt x="5" y="32"/>
                    <a:pt x="5" y="32"/>
                    <a:pt x="5" y="32"/>
                  </a:cubicBezTo>
                  <a:cubicBezTo>
                    <a:pt x="6" y="30"/>
                    <a:pt x="6" y="30"/>
                    <a:pt x="6" y="30"/>
                  </a:cubicBezTo>
                  <a:cubicBezTo>
                    <a:pt x="6" y="30"/>
                    <a:pt x="6" y="30"/>
                    <a:pt x="6" y="30"/>
                  </a:cubicBezTo>
                  <a:cubicBezTo>
                    <a:pt x="7" y="29"/>
                    <a:pt x="7" y="29"/>
                    <a:pt x="7" y="29"/>
                  </a:cubicBezTo>
                  <a:cubicBezTo>
                    <a:pt x="7" y="29"/>
                    <a:pt x="7" y="29"/>
                    <a:pt x="7" y="29"/>
                  </a:cubicBezTo>
                  <a:cubicBezTo>
                    <a:pt x="6" y="28"/>
                    <a:pt x="6" y="28"/>
                    <a:pt x="6" y="28"/>
                  </a:cubicBezTo>
                  <a:cubicBezTo>
                    <a:pt x="6" y="28"/>
                    <a:pt x="6" y="28"/>
                    <a:pt x="6" y="28"/>
                  </a:cubicBezTo>
                  <a:cubicBezTo>
                    <a:pt x="4" y="28"/>
                    <a:pt x="4" y="28"/>
                    <a:pt x="4" y="27"/>
                  </a:cubicBezTo>
                  <a:cubicBezTo>
                    <a:pt x="4" y="27"/>
                    <a:pt x="4" y="26"/>
                    <a:pt x="4" y="25"/>
                  </a:cubicBezTo>
                  <a:cubicBezTo>
                    <a:pt x="4" y="25"/>
                    <a:pt x="4" y="25"/>
                    <a:pt x="4" y="25"/>
                  </a:cubicBezTo>
                  <a:cubicBezTo>
                    <a:pt x="7" y="24"/>
                    <a:pt x="6" y="25"/>
                    <a:pt x="9" y="25"/>
                  </a:cubicBezTo>
                  <a:cubicBezTo>
                    <a:pt x="9" y="26"/>
                    <a:pt x="9" y="25"/>
                    <a:pt x="10" y="26"/>
                  </a:cubicBezTo>
                  <a:cubicBezTo>
                    <a:pt x="10" y="26"/>
                    <a:pt x="10" y="26"/>
                    <a:pt x="10" y="26"/>
                  </a:cubicBezTo>
                  <a:cubicBezTo>
                    <a:pt x="10" y="26"/>
                    <a:pt x="10" y="26"/>
                    <a:pt x="10" y="26"/>
                  </a:cubicBezTo>
                  <a:cubicBezTo>
                    <a:pt x="10" y="24"/>
                    <a:pt x="10" y="24"/>
                    <a:pt x="10" y="24"/>
                  </a:cubicBezTo>
                  <a:cubicBezTo>
                    <a:pt x="10" y="23"/>
                    <a:pt x="10" y="23"/>
                    <a:pt x="10" y="23"/>
                  </a:cubicBezTo>
                  <a:cubicBezTo>
                    <a:pt x="9" y="22"/>
                    <a:pt x="9" y="22"/>
                    <a:pt x="9" y="22"/>
                  </a:cubicBezTo>
                  <a:cubicBezTo>
                    <a:pt x="7" y="21"/>
                    <a:pt x="7" y="21"/>
                    <a:pt x="7" y="21"/>
                  </a:cubicBezTo>
                  <a:cubicBezTo>
                    <a:pt x="7" y="20"/>
                    <a:pt x="7" y="21"/>
                    <a:pt x="7" y="19"/>
                  </a:cubicBezTo>
                  <a:cubicBezTo>
                    <a:pt x="8" y="19"/>
                    <a:pt x="8" y="19"/>
                    <a:pt x="8" y="19"/>
                  </a:cubicBezTo>
                  <a:cubicBezTo>
                    <a:pt x="9" y="18"/>
                    <a:pt x="9" y="18"/>
                    <a:pt x="9" y="18"/>
                  </a:cubicBezTo>
                  <a:cubicBezTo>
                    <a:pt x="9" y="18"/>
                    <a:pt x="9" y="18"/>
                    <a:pt x="9" y="17"/>
                  </a:cubicBezTo>
                  <a:cubicBezTo>
                    <a:pt x="8" y="17"/>
                    <a:pt x="8" y="17"/>
                    <a:pt x="8" y="17"/>
                  </a:cubicBezTo>
                  <a:cubicBezTo>
                    <a:pt x="8" y="15"/>
                    <a:pt x="8" y="16"/>
                    <a:pt x="8" y="14"/>
                  </a:cubicBezTo>
                  <a:cubicBezTo>
                    <a:pt x="7" y="15"/>
                    <a:pt x="7" y="14"/>
                    <a:pt x="6" y="15"/>
                  </a:cubicBezTo>
                  <a:cubicBezTo>
                    <a:pt x="6" y="14"/>
                    <a:pt x="6" y="14"/>
                    <a:pt x="6" y="14"/>
                  </a:cubicBezTo>
                  <a:cubicBezTo>
                    <a:pt x="5" y="13"/>
                    <a:pt x="5" y="13"/>
                    <a:pt x="5" y="13"/>
                  </a:cubicBezTo>
                  <a:cubicBezTo>
                    <a:pt x="5" y="12"/>
                    <a:pt x="5" y="9"/>
                    <a:pt x="5" y="8"/>
                  </a:cubicBezTo>
                  <a:cubicBezTo>
                    <a:pt x="5" y="7"/>
                    <a:pt x="5" y="7"/>
                    <a:pt x="5" y="7"/>
                  </a:cubicBezTo>
                  <a:cubicBezTo>
                    <a:pt x="6" y="7"/>
                    <a:pt x="6" y="7"/>
                    <a:pt x="7" y="6"/>
                  </a:cubicBezTo>
                  <a:cubicBezTo>
                    <a:pt x="7" y="6"/>
                    <a:pt x="7" y="6"/>
                    <a:pt x="7" y="6"/>
                  </a:cubicBezTo>
                  <a:cubicBezTo>
                    <a:pt x="7" y="6"/>
                    <a:pt x="8" y="6"/>
                    <a:pt x="8" y="6"/>
                  </a:cubicBezTo>
                  <a:cubicBezTo>
                    <a:pt x="9" y="5"/>
                    <a:pt x="9" y="5"/>
                    <a:pt x="9" y="5"/>
                  </a:cubicBezTo>
                  <a:cubicBezTo>
                    <a:pt x="10" y="4"/>
                    <a:pt x="9" y="4"/>
                    <a:pt x="11" y="3"/>
                  </a:cubicBezTo>
                  <a:cubicBezTo>
                    <a:pt x="12" y="3"/>
                    <a:pt x="12" y="3"/>
                    <a:pt x="12" y="3"/>
                  </a:cubicBezTo>
                  <a:cubicBezTo>
                    <a:pt x="12" y="3"/>
                    <a:pt x="12" y="3"/>
                    <a:pt x="12" y="3"/>
                  </a:cubicBezTo>
                  <a:cubicBezTo>
                    <a:pt x="12" y="3"/>
                    <a:pt x="12" y="3"/>
                    <a:pt x="12" y="3"/>
                  </a:cubicBezTo>
                  <a:cubicBezTo>
                    <a:pt x="13" y="4"/>
                    <a:pt x="13" y="3"/>
                    <a:pt x="13" y="4"/>
                  </a:cubicBezTo>
                  <a:cubicBezTo>
                    <a:pt x="14" y="4"/>
                    <a:pt x="14" y="4"/>
                    <a:pt x="14" y="4"/>
                  </a:cubicBezTo>
                  <a:cubicBezTo>
                    <a:pt x="14" y="5"/>
                    <a:pt x="14" y="5"/>
                    <a:pt x="14" y="5"/>
                  </a:cubicBezTo>
                  <a:cubicBezTo>
                    <a:pt x="15" y="5"/>
                    <a:pt x="16" y="5"/>
                    <a:pt x="17" y="5"/>
                  </a:cubicBezTo>
                  <a:cubicBezTo>
                    <a:pt x="18" y="6"/>
                    <a:pt x="18" y="6"/>
                    <a:pt x="18" y="6"/>
                  </a:cubicBezTo>
                  <a:cubicBezTo>
                    <a:pt x="18" y="6"/>
                    <a:pt x="18" y="6"/>
                    <a:pt x="18" y="6"/>
                  </a:cubicBezTo>
                  <a:cubicBezTo>
                    <a:pt x="18" y="6"/>
                    <a:pt x="18" y="6"/>
                    <a:pt x="18" y="6"/>
                  </a:cubicBezTo>
                  <a:cubicBezTo>
                    <a:pt x="18" y="6"/>
                    <a:pt x="18" y="6"/>
                    <a:pt x="18" y="6"/>
                  </a:cubicBezTo>
                  <a:cubicBezTo>
                    <a:pt x="18" y="5"/>
                    <a:pt x="18" y="5"/>
                    <a:pt x="18" y="5"/>
                  </a:cubicBezTo>
                  <a:cubicBezTo>
                    <a:pt x="18" y="5"/>
                    <a:pt x="18" y="5"/>
                    <a:pt x="18" y="5"/>
                  </a:cubicBezTo>
                  <a:cubicBezTo>
                    <a:pt x="18" y="4"/>
                    <a:pt x="18" y="4"/>
                    <a:pt x="18" y="4"/>
                  </a:cubicBezTo>
                  <a:cubicBezTo>
                    <a:pt x="19" y="4"/>
                    <a:pt x="19" y="4"/>
                    <a:pt x="19" y="4"/>
                  </a:cubicBezTo>
                  <a:cubicBezTo>
                    <a:pt x="20" y="4"/>
                    <a:pt x="20" y="4"/>
                    <a:pt x="21" y="4"/>
                  </a:cubicBezTo>
                  <a:cubicBezTo>
                    <a:pt x="22" y="3"/>
                    <a:pt x="22" y="3"/>
                    <a:pt x="22" y="3"/>
                  </a:cubicBezTo>
                  <a:cubicBezTo>
                    <a:pt x="21" y="2"/>
                    <a:pt x="21" y="2"/>
                    <a:pt x="21" y="2"/>
                  </a:cubicBezTo>
                  <a:cubicBezTo>
                    <a:pt x="22" y="1"/>
                    <a:pt x="21" y="1"/>
                    <a:pt x="22" y="1"/>
                  </a:cubicBezTo>
                  <a:cubicBezTo>
                    <a:pt x="22" y="0"/>
                    <a:pt x="22" y="0"/>
                    <a:pt x="22" y="0"/>
                  </a:cubicBezTo>
                  <a:cubicBezTo>
                    <a:pt x="23" y="1"/>
                    <a:pt x="23" y="1"/>
                    <a:pt x="23" y="1"/>
                  </a:cubicBezTo>
                  <a:cubicBezTo>
                    <a:pt x="24" y="1"/>
                    <a:pt x="24" y="1"/>
                    <a:pt x="24" y="1"/>
                  </a:cubicBezTo>
                  <a:cubicBezTo>
                    <a:pt x="24" y="1"/>
                    <a:pt x="24" y="1"/>
                    <a:pt x="24" y="1"/>
                  </a:cubicBezTo>
                  <a:cubicBezTo>
                    <a:pt x="25" y="1"/>
                    <a:pt x="25" y="1"/>
                    <a:pt x="25" y="1"/>
                  </a:cubicBezTo>
                  <a:cubicBezTo>
                    <a:pt x="24" y="0"/>
                    <a:pt x="24" y="0"/>
                    <a:pt x="24" y="0"/>
                  </a:cubicBezTo>
                  <a:cubicBezTo>
                    <a:pt x="24" y="0"/>
                    <a:pt x="24" y="0"/>
                    <a:pt x="24" y="0"/>
                  </a:cubicBezTo>
                  <a:cubicBezTo>
                    <a:pt x="25" y="0"/>
                    <a:pt x="25" y="0"/>
                    <a:pt x="25" y="0"/>
                  </a:cubicBezTo>
                  <a:cubicBezTo>
                    <a:pt x="25" y="0"/>
                    <a:pt x="26" y="0"/>
                    <a:pt x="26" y="0"/>
                  </a:cubicBezTo>
                  <a:cubicBezTo>
                    <a:pt x="26" y="0"/>
                    <a:pt x="26" y="0"/>
                    <a:pt x="26" y="0"/>
                  </a:cubicBezTo>
                  <a:cubicBezTo>
                    <a:pt x="27" y="1"/>
                    <a:pt x="27" y="1"/>
                    <a:pt x="27" y="1"/>
                  </a:cubicBezTo>
                  <a:cubicBezTo>
                    <a:pt x="27" y="1"/>
                    <a:pt x="27" y="1"/>
                    <a:pt x="27" y="1"/>
                  </a:cubicBezTo>
                  <a:cubicBezTo>
                    <a:pt x="27" y="3"/>
                    <a:pt x="27" y="2"/>
                    <a:pt x="27" y="3"/>
                  </a:cubicBezTo>
                  <a:cubicBezTo>
                    <a:pt x="27" y="4"/>
                    <a:pt x="27" y="4"/>
                    <a:pt x="27" y="4"/>
                  </a:cubicBezTo>
                  <a:cubicBezTo>
                    <a:pt x="27" y="4"/>
                    <a:pt x="27" y="4"/>
                    <a:pt x="27" y="5"/>
                  </a:cubicBezTo>
                  <a:cubicBezTo>
                    <a:pt x="27" y="5"/>
                    <a:pt x="27" y="5"/>
                    <a:pt x="27" y="5"/>
                  </a:cubicBezTo>
                  <a:cubicBezTo>
                    <a:pt x="27" y="5"/>
                    <a:pt x="27" y="5"/>
                    <a:pt x="28" y="5"/>
                  </a:cubicBezTo>
                  <a:cubicBezTo>
                    <a:pt x="29" y="6"/>
                    <a:pt x="29" y="6"/>
                    <a:pt x="29" y="6"/>
                  </a:cubicBezTo>
                  <a:cubicBezTo>
                    <a:pt x="30" y="4"/>
                    <a:pt x="29" y="5"/>
                    <a:pt x="30" y="4"/>
                  </a:cubicBezTo>
                  <a:cubicBezTo>
                    <a:pt x="30" y="4"/>
                    <a:pt x="30" y="4"/>
                    <a:pt x="30" y="4"/>
                  </a:cubicBezTo>
                  <a:cubicBezTo>
                    <a:pt x="31" y="3"/>
                    <a:pt x="31" y="3"/>
                    <a:pt x="31" y="3"/>
                  </a:cubicBezTo>
                  <a:cubicBezTo>
                    <a:pt x="33" y="3"/>
                    <a:pt x="32" y="3"/>
                    <a:pt x="34" y="3"/>
                  </a:cubicBezTo>
                  <a:cubicBezTo>
                    <a:pt x="35" y="3"/>
                    <a:pt x="35" y="3"/>
                    <a:pt x="35" y="3"/>
                  </a:cubicBezTo>
                  <a:close/>
                  <a:moveTo>
                    <a:pt x="62" y="63"/>
                  </a:moveTo>
                  <a:cubicBezTo>
                    <a:pt x="62" y="63"/>
                    <a:pt x="62" y="63"/>
                    <a:pt x="62" y="63"/>
                  </a:cubicBezTo>
                  <a:cubicBezTo>
                    <a:pt x="60" y="63"/>
                    <a:pt x="60" y="63"/>
                    <a:pt x="60" y="63"/>
                  </a:cubicBezTo>
                  <a:cubicBezTo>
                    <a:pt x="60" y="62"/>
                    <a:pt x="60" y="62"/>
                    <a:pt x="60" y="62"/>
                  </a:cubicBezTo>
                  <a:lnTo>
                    <a:pt x="62" y="6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48">
              <a:extLst>
                <a:ext uri="{FF2B5EF4-FFF2-40B4-BE49-F238E27FC236}">
                  <a16:creationId xmlns:a16="http://schemas.microsoft.com/office/drawing/2014/main" id="{9A0E2505-441B-495E-AE27-52BB5F536B6E}"/>
                </a:ext>
              </a:extLst>
            </p:cNvPr>
            <p:cNvSpPr>
              <a:spLocks/>
            </p:cNvSpPr>
            <p:nvPr/>
          </p:nvSpPr>
          <p:spPr bwMode="auto">
            <a:xfrm>
              <a:off x="4217292" y="10032847"/>
              <a:ext cx="4751" cy="0"/>
            </a:xfrm>
            <a:custGeom>
              <a:avLst/>
              <a:gdLst>
                <a:gd name="T0" fmla="*/ 1 w 1"/>
                <a:gd name="T1" fmla="*/ 0 w 1"/>
                <a:gd name="T2" fmla="*/ 0 w 1"/>
                <a:gd name="T3" fmla="*/ 0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1" y="0"/>
                    <a:pt x="1"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49">
              <a:extLst>
                <a:ext uri="{FF2B5EF4-FFF2-40B4-BE49-F238E27FC236}">
                  <a16:creationId xmlns:a16="http://schemas.microsoft.com/office/drawing/2014/main" id="{2E8CB249-7928-4C53-9DAD-CE87FABA715D}"/>
                </a:ext>
              </a:extLst>
            </p:cNvPr>
            <p:cNvSpPr>
              <a:spLocks noEditPoints="1"/>
            </p:cNvSpPr>
            <p:nvPr/>
          </p:nvSpPr>
          <p:spPr bwMode="auto">
            <a:xfrm>
              <a:off x="6577649" y="9852377"/>
              <a:ext cx="2008916" cy="2322364"/>
            </a:xfrm>
            <a:custGeom>
              <a:avLst/>
              <a:gdLst>
                <a:gd name="T0" fmla="*/ 462 w 483"/>
                <a:gd name="T1" fmla="*/ 115 h 558"/>
                <a:gd name="T2" fmla="*/ 444 w 483"/>
                <a:gd name="T3" fmla="*/ 155 h 558"/>
                <a:gd name="T4" fmla="*/ 439 w 483"/>
                <a:gd name="T5" fmla="*/ 179 h 558"/>
                <a:gd name="T6" fmla="*/ 440 w 483"/>
                <a:gd name="T7" fmla="*/ 216 h 558"/>
                <a:gd name="T8" fmla="*/ 429 w 483"/>
                <a:gd name="T9" fmla="*/ 245 h 558"/>
                <a:gd name="T10" fmla="*/ 423 w 483"/>
                <a:gd name="T11" fmla="*/ 291 h 558"/>
                <a:gd name="T12" fmla="*/ 419 w 483"/>
                <a:gd name="T13" fmla="*/ 328 h 558"/>
                <a:gd name="T14" fmla="*/ 426 w 483"/>
                <a:gd name="T15" fmla="*/ 362 h 558"/>
                <a:gd name="T16" fmla="*/ 421 w 483"/>
                <a:gd name="T17" fmla="*/ 401 h 558"/>
                <a:gd name="T18" fmla="*/ 403 w 483"/>
                <a:gd name="T19" fmla="*/ 439 h 558"/>
                <a:gd name="T20" fmla="*/ 419 w 483"/>
                <a:gd name="T21" fmla="*/ 480 h 558"/>
                <a:gd name="T22" fmla="*/ 432 w 483"/>
                <a:gd name="T23" fmla="*/ 517 h 558"/>
                <a:gd name="T24" fmla="*/ 410 w 483"/>
                <a:gd name="T25" fmla="*/ 505 h 558"/>
                <a:gd name="T26" fmla="*/ 410 w 483"/>
                <a:gd name="T27" fmla="*/ 499 h 558"/>
                <a:gd name="T28" fmla="*/ 396 w 483"/>
                <a:gd name="T29" fmla="*/ 491 h 558"/>
                <a:gd name="T30" fmla="*/ 412 w 483"/>
                <a:gd name="T31" fmla="*/ 491 h 558"/>
                <a:gd name="T32" fmla="*/ 401 w 483"/>
                <a:gd name="T33" fmla="*/ 480 h 558"/>
                <a:gd name="T34" fmla="*/ 394 w 483"/>
                <a:gd name="T35" fmla="*/ 457 h 558"/>
                <a:gd name="T36" fmla="*/ 393 w 483"/>
                <a:gd name="T37" fmla="*/ 455 h 558"/>
                <a:gd name="T38" fmla="*/ 396 w 483"/>
                <a:gd name="T39" fmla="*/ 436 h 558"/>
                <a:gd name="T40" fmla="*/ 402 w 483"/>
                <a:gd name="T41" fmla="*/ 414 h 558"/>
                <a:gd name="T42" fmla="*/ 396 w 483"/>
                <a:gd name="T43" fmla="*/ 401 h 558"/>
                <a:gd name="T44" fmla="*/ 381 w 483"/>
                <a:gd name="T45" fmla="*/ 397 h 558"/>
                <a:gd name="T46" fmla="*/ 397 w 483"/>
                <a:gd name="T47" fmla="*/ 381 h 558"/>
                <a:gd name="T48" fmla="*/ 401 w 483"/>
                <a:gd name="T49" fmla="*/ 373 h 558"/>
                <a:gd name="T50" fmla="*/ 410 w 483"/>
                <a:gd name="T51" fmla="*/ 335 h 558"/>
                <a:gd name="T52" fmla="*/ 416 w 483"/>
                <a:gd name="T53" fmla="*/ 312 h 558"/>
                <a:gd name="T54" fmla="*/ 407 w 483"/>
                <a:gd name="T55" fmla="*/ 278 h 558"/>
                <a:gd name="T56" fmla="*/ 424 w 483"/>
                <a:gd name="T57" fmla="*/ 199 h 558"/>
                <a:gd name="T58" fmla="*/ 436 w 483"/>
                <a:gd name="T59" fmla="*/ 102 h 558"/>
                <a:gd name="T60" fmla="*/ 445 w 483"/>
                <a:gd name="T61" fmla="*/ 5 h 558"/>
                <a:gd name="T62" fmla="*/ 457 w 483"/>
                <a:gd name="T63" fmla="*/ 31 h 558"/>
                <a:gd name="T64" fmla="*/ 474 w 483"/>
                <a:gd name="T65" fmla="*/ 63 h 558"/>
                <a:gd name="T66" fmla="*/ 394 w 483"/>
                <a:gd name="T67" fmla="*/ 338 h 558"/>
                <a:gd name="T68" fmla="*/ 400 w 483"/>
                <a:gd name="T69" fmla="*/ 329 h 558"/>
                <a:gd name="T70" fmla="*/ 397 w 483"/>
                <a:gd name="T71" fmla="*/ 348 h 558"/>
                <a:gd name="T72" fmla="*/ 397 w 483"/>
                <a:gd name="T73" fmla="*/ 369 h 558"/>
                <a:gd name="T74" fmla="*/ 406 w 483"/>
                <a:gd name="T75" fmla="*/ 358 h 558"/>
                <a:gd name="T76" fmla="*/ 402 w 483"/>
                <a:gd name="T77" fmla="*/ 363 h 558"/>
                <a:gd name="T78" fmla="*/ 395 w 483"/>
                <a:gd name="T79" fmla="*/ 370 h 558"/>
                <a:gd name="T80" fmla="*/ 384 w 483"/>
                <a:gd name="T81" fmla="*/ 414 h 558"/>
                <a:gd name="T82" fmla="*/ 385 w 483"/>
                <a:gd name="T83" fmla="*/ 425 h 558"/>
                <a:gd name="T84" fmla="*/ 387 w 483"/>
                <a:gd name="T85" fmla="*/ 441 h 558"/>
                <a:gd name="T86" fmla="*/ 387 w 483"/>
                <a:gd name="T87" fmla="*/ 428 h 558"/>
                <a:gd name="T88" fmla="*/ 385 w 483"/>
                <a:gd name="T89" fmla="*/ 428 h 558"/>
                <a:gd name="T90" fmla="*/ 384 w 483"/>
                <a:gd name="T91" fmla="*/ 459 h 558"/>
                <a:gd name="T92" fmla="*/ 389 w 483"/>
                <a:gd name="T93" fmla="*/ 482 h 558"/>
                <a:gd name="T94" fmla="*/ 396 w 483"/>
                <a:gd name="T95" fmla="*/ 483 h 558"/>
                <a:gd name="T96" fmla="*/ 425 w 483"/>
                <a:gd name="T97" fmla="*/ 531 h 558"/>
                <a:gd name="T98" fmla="*/ 437 w 483"/>
                <a:gd name="T99" fmla="*/ 514 h 558"/>
                <a:gd name="T100" fmla="*/ 441 w 483"/>
                <a:gd name="T101" fmla="*/ 519 h 558"/>
                <a:gd name="T102" fmla="*/ 439 w 483"/>
                <a:gd name="T103" fmla="*/ 498 h 558"/>
                <a:gd name="T104" fmla="*/ 407 w 483"/>
                <a:gd name="T105" fmla="*/ 509 h 558"/>
                <a:gd name="T106" fmla="*/ 415 w 483"/>
                <a:gd name="T107" fmla="*/ 514 h 558"/>
                <a:gd name="T108" fmla="*/ 408 w 483"/>
                <a:gd name="T109" fmla="*/ 521 h 558"/>
                <a:gd name="T110" fmla="*/ 431 w 483"/>
                <a:gd name="T111" fmla="*/ 524 h 558"/>
                <a:gd name="T112" fmla="*/ 434 w 483"/>
                <a:gd name="T113" fmla="*/ 540 h 558"/>
                <a:gd name="T114" fmla="*/ 428 w 483"/>
                <a:gd name="T115" fmla="*/ 539 h 558"/>
                <a:gd name="T116" fmla="*/ 465 w 483"/>
                <a:gd name="T117" fmla="*/ 551 h 558"/>
                <a:gd name="T118" fmla="*/ 452 w 483"/>
                <a:gd name="T119" fmla="*/ 550 h 558"/>
                <a:gd name="T120" fmla="*/ 471 w 483"/>
                <a:gd name="T121" fmla="*/ 545 h 558"/>
                <a:gd name="T122" fmla="*/ 482 w 483"/>
                <a:gd name="T123" fmla="*/ 544 h 558"/>
                <a:gd name="T124" fmla="*/ 468 w 483"/>
                <a:gd name="T125" fmla="*/ 55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3" h="558">
                  <a:moveTo>
                    <a:pt x="474" y="63"/>
                  </a:moveTo>
                  <a:cubicBezTo>
                    <a:pt x="476" y="66"/>
                    <a:pt x="476" y="66"/>
                    <a:pt x="476" y="66"/>
                  </a:cubicBezTo>
                  <a:cubicBezTo>
                    <a:pt x="471" y="83"/>
                    <a:pt x="474" y="74"/>
                    <a:pt x="472" y="78"/>
                  </a:cubicBezTo>
                  <a:cubicBezTo>
                    <a:pt x="464" y="82"/>
                    <a:pt x="465" y="81"/>
                    <a:pt x="462" y="83"/>
                  </a:cubicBezTo>
                  <a:cubicBezTo>
                    <a:pt x="462" y="83"/>
                    <a:pt x="462" y="83"/>
                    <a:pt x="462" y="83"/>
                  </a:cubicBezTo>
                  <a:cubicBezTo>
                    <a:pt x="461" y="84"/>
                    <a:pt x="461" y="84"/>
                    <a:pt x="460" y="84"/>
                  </a:cubicBezTo>
                  <a:cubicBezTo>
                    <a:pt x="460" y="85"/>
                    <a:pt x="460" y="85"/>
                    <a:pt x="460" y="85"/>
                  </a:cubicBezTo>
                  <a:cubicBezTo>
                    <a:pt x="460" y="85"/>
                    <a:pt x="460" y="85"/>
                    <a:pt x="460" y="85"/>
                  </a:cubicBezTo>
                  <a:cubicBezTo>
                    <a:pt x="459" y="87"/>
                    <a:pt x="459" y="87"/>
                    <a:pt x="459" y="87"/>
                  </a:cubicBezTo>
                  <a:cubicBezTo>
                    <a:pt x="459" y="88"/>
                    <a:pt x="459" y="88"/>
                    <a:pt x="459" y="88"/>
                  </a:cubicBezTo>
                  <a:cubicBezTo>
                    <a:pt x="459" y="89"/>
                    <a:pt x="459" y="89"/>
                    <a:pt x="459" y="89"/>
                  </a:cubicBezTo>
                  <a:cubicBezTo>
                    <a:pt x="460" y="89"/>
                    <a:pt x="460" y="89"/>
                    <a:pt x="460" y="89"/>
                  </a:cubicBezTo>
                  <a:cubicBezTo>
                    <a:pt x="460" y="90"/>
                    <a:pt x="460" y="90"/>
                    <a:pt x="460" y="91"/>
                  </a:cubicBezTo>
                  <a:cubicBezTo>
                    <a:pt x="461" y="91"/>
                    <a:pt x="461" y="91"/>
                    <a:pt x="461" y="91"/>
                  </a:cubicBezTo>
                  <a:cubicBezTo>
                    <a:pt x="461" y="92"/>
                    <a:pt x="461" y="92"/>
                    <a:pt x="461" y="92"/>
                  </a:cubicBezTo>
                  <a:cubicBezTo>
                    <a:pt x="460" y="92"/>
                    <a:pt x="460" y="92"/>
                    <a:pt x="460" y="92"/>
                  </a:cubicBezTo>
                  <a:cubicBezTo>
                    <a:pt x="460" y="92"/>
                    <a:pt x="460" y="92"/>
                    <a:pt x="460" y="92"/>
                  </a:cubicBezTo>
                  <a:cubicBezTo>
                    <a:pt x="459" y="93"/>
                    <a:pt x="459" y="93"/>
                    <a:pt x="458" y="96"/>
                  </a:cubicBezTo>
                  <a:cubicBezTo>
                    <a:pt x="459" y="99"/>
                    <a:pt x="460" y="101"/>
                    <a:pt x="461" y="104"/>
                  </a:cubicBezTo>
                  <a:cubicBezTo>
                    <a:pt x="459" y="106"/>
                    <a:pt x="459" y="106"/>
                    <a:pt x="459" y="107"/>
                  </a:cubicBezTo>
                  <a:cubicBezTo>
                    <a:pt x="459" y="108"/>
                    <a:pt x="458" y="108"/>
                    <a:pt x="459" y="109"/>
                  </a:cubicBezTo>
                  <a:cubicBezTo>
                    <a:pt x="460" y="112"/>
                    <a:pt x="459" y="110"/>
                    <a:pt x="462" y="113"/>
                  </a:cubicBezTo>
                  <a:cubicBezTo>
                    <a:pt x="462" y="115"/>
                    <a:pt x="462" y="115"/>
                    <a:pt x="462" y="115"/>
                  </a:cubicBezTo>
                  <a:cubicBezTo>
                    <a:pt x="461" y="115"/>
                    <a:pt x="461" y="115"/>
                    <a:pt x="461" y="115"/>
                  </a:cubicBezTo>
                  <a:cubicBezTo>
                    <a:pt x="461" y="115"/>
                    <a:pt x="461" y="115"/>
                    <a:pt x="459" y="116"/>
                  </a:cubicBezTo>
                  <a:cubicBezTo>
                    <a:pt x="459" y="117"/>
                    <a:pt x="459" y="117"/>
                    <a:pt x="459" y="117"/>
                  </a:cubicBezTo>
                  <a:cubicBezTo>
                    <a:pt x="458" y="117"/>
                    <a:pt x="458" y="117"/>
                    <a:pt x="458" y="117"/>
                  </a:cubicBezTo>
                  <a:cubicBezTo>
                    <a:pt x="457" y="116"/>
                    <a:pt x="457" y="116"/>
                    <a:pt x="457" y="116"/>
                  </a:cubicBezTo>
                  <a:cubicBezTo>
                    <a:pt x="457" y="116"/>
                    <a:pt x="457" y="116"/>
                    <a:pt x="457" y="116"/>
                  </a:cubicBezTo>
                  <a:cubicBezTo>
                    <a:pt x="456" y="117"/>
                    <a:pt x="456" y="117"/>
                    <a:pt x="456" y="117"/>
                  </a:cubicBezTo>
                  <a:cubicBezTo>
                    <a:pt x="455" y="118"/>
                    <a:pt x="455" y="118"/>
                    <a:pt x="455" y="120"/>
                  </a:cubicBezTo>
                  <a:cubicBezTo>
                    <a:pt x="454" y="120"/>
                    <a:pt x="454" y="120"/>
                    <a:pt x="454" y="120"/>
                  </a:cubicBezTo>
                  <a:cubicBezTo>
                    <a:pt x="453" y="123"/>
                    <a:pt x="453" y="124"/>
                    <a:pt x="452" y="126"/>
                  </a:cubicBezTo>
                  <a:cubicBezTo>
                    <a:pt x="451" y="127"/>
                    <a:pt x="451" y="127"/>
                    <a:pt x="451" y="127"/>
                  </a:cubicBezTo>
                  <a:cubicBezTo>
                    <a:pt x="450" y="128"/>
                    <a:pt x="449" y="130"/>
                    <a:pt x="449" y="130"/>
                  </a:cubicBezTo>
                  <a:cubicBezTo>
                    <a:pt x="449" y="130"/>
                    <a:pt x="449" y="130"/>
                    <a:pt x="449" y="130"/>
                  </a:cubicBezTo>
                  <a:cubicBezTo>
                    <a:pt x="448" y="131"/>
                    <a:pt x="448" y="131"/>
                    <a:pt x="448" y="131"/>
                  </a:cubicBezTo>
                  <a:cubicBezTo>
                    <a:pt x="447" y="133"/>
                    <a:pt x="447" y="133"/>
                    <a:pt x="447" y="133"/>
                  </a:cubicBezTo>
                  <a:cubicBezTo>
                    <a:pt x="446" y="135"/>
                    <a:pt x="446" y="135"/>
                    <a:pt x="446" y="135"/>
                  </a:cubicBezTo>
                  <a:cubicBezTo>
                    <a:pt x="446" y="136"/>
                    <a:pt x="446" y="136"/>
                    <a:pt x="446" y="136"/>
                  </a:cubicBezTo>
                  <a:cubicBezTo>
                    <a:pt x="446" y="139"/>
                    <a:pt x="445" y="138"/>
                    <a:pt x="445" y="141"/>
                  </a:cubicBezTo>
                  <a:cubicBezTo>
                    <a:pt x="444" y="142"/>
                    <a:pt x="444" y="142"/>
                    <a:pt x="443" y="143"/>
                  </a:cubicBezTo>
                  <a:cubicBezTo>
                    <a:pt x="442" y="144"/>
                    <a:pt x="442" y="144"/>
                    <a:pt x="442" y="144"/>
                  </a:cubicBezTo>
                  <a:cubicBezTo>
                    <a:pt x="444" y="151"/>
                    <a:pt x="444" y="150"/>
                    <a:pt x="443" y="154"/>
                  </a:cubicBezTo>
                  <a:cubicBezTo>
                    <a:pt x="444" y="154"/>
                    <a:pt x="444" y="154"/>
                    <a:pt x="444" y="154"/>
                  </a:cubicBezTo>
                  <a:cubicBezTo>
                    <a:pt x="444" y="155"/>
                    <a:pt x="444" y="155"/>
                    <a:pt x="444" y="155"/>
                  </a:cubicBezTo>
                  <a:cubicBezTo>
                    <a:pt x="445" y="155"/>
                    <a:pt x="445" y="155"/>
                    <a:pt x="445" y="155"/>
                  </a:cubicBezTo>
                  <a:cubicBezTo>
                    <a:pt x="444" y="156"/>
                    <a:pt x="444" y="156"/>
                    <a:pt x="444" y="156"/>
                  </a:cubicBezTo>
                  <a:cubicBezTo>
                    <a:pt x="444" y="157"/>
                    <a:pt x="444" y="157"/>
                    <a:pt x="444" y="157"/>
                  </a:cubicBezTo>
                  <a:cubicBezTo>
                    <a:pt x="443" y="158"/>
                    <a:pt x="443" y="158"/>
                    <a:pt x="443" y="158"/>
                  </a:cubicBezTo>
                  <a:cubicBezTo>
                    <a:pt x="442" y="158"/>
                    <a:pt x="442" y="158"/>
                    <a:pt x="442" y="158"/>
                  </a:cubicBezTo>
                  <a:cubicBezTo>
                    <a:pt x="441" y="158"/>
                    <a:pt x="441" y="158"/>
                    <a:pt x="441" y="158"/>
                  </a:cubicBezTo>
                  <a:cubicBezTo>
                    <a:pt x="441" y="158"/>
                    <a:pt x="441" y="158"/>
                    <a:pt x="441" y="158"/>
                  </a:cubicBezTo>
                  <a:cubicBezTo>
                    <a:pt x="441" y="159"/>
                    <a:pt x="441" y="159"/>
                    <a:pt x="441" y="159"/>
                  </a:cubicBezTo>
                  <a:cubicBezTo>
                    <a:pt x="439" y="163"/>
                    <a:pt x="440" y="162"/>
                    <a:pt x="439" y="165"/>
                  </a:cubicBezTo>
                  <a:cubicBezTo>
                    <a:pt x="439" y="165"/>
                    <a:pt x="439" y="165"/>
                    <a:pt x="439" y="165"/>
                  </a:cubicBezTo>
                  <a:cubicBezTo>
                    <a:pt x="439" y="166"/>
                    <a:pt x="439" y="166"/>
                    <a:pt x="439" y="166"/>
                  </a:cubicBezTo>
                  <a:cubicBezTo>
                    <a:pt x="439" y="166"/>
                    <a:pt x="439" y="166"/>
                    <a:pt x="439" y="166"/>
                  </a:cubicBezTo>
                  <a:cubicBezTo>
                    <a:pt x="439" y="167"/>
                    <a:pt x="439" y="167"/>
                    <a:pt x="438" y="168"/>
                  </a:cubicBezTo>
                  <a:cubicBezTo>
                    <a:pt x="438" y="168"/>
                    <a:pt x="438" y="168"/>
                    <a:pt x="438" y="168"/>
                  </a:cubicBezTo>
                  <a:cubicBezTo>
                    <a:pt x="437" y="167"/>
                    <a:pt x="437" y="167"/>
                    <a:pt x="437" y="167"/>
                  </a:cubicBezTo>
                  <a:cubicBezTo>
                    <a:pt x="437" y="168"/>
                    <a:pt x="437" y="168"/>
                    <a:pt x="437" y="168"/>
                  </a:cubicBezTo>
                  <a:cubicBezTo>
                    <a:pt x="437" y="168"/>
                    <a:pt x="437" y="169"/>
                    <a:pt x="436" y="173"/>
                  </a:cubicBezTo>
                  <a:cubicBezTo>
                    <a:pt x="437" y="175"/>
                    <a:pt x="437" y="174"/>
                    <a:pt x="438" y="177"/>
                  </a:cubicBezTo>
                  <a:cubicBezTo>
                    <a:pt x="438" y="178"/>
                    <a:pt x="438" y="178"/>
                    <a:pt x="438" y="178"/>
                  </a:cubicBezTo>
                  <a:cubicBezTo>
                    <a:pt x="439" y="177"/>
                    <a:pt x="439" y="177"/>
                    <a:pt x="439" y="177"/>
                  </a:cubicBezTo>
                  <a:cubicBezTo>
                    <a:pt x="440" y="178"/>
                    <a:pt x="440" y="178"/>
                    <a:pt x="440" y="178"/>
                  </a:cubicBezTo>
                  <a:cubicBezTo>
                    <a:pt x="440" y="179"/>
                    <a:pt x="440" y="179"/>
                    <a:pt x="440" y="179"/>
                  </a:cubicBezTo>
                  <a:cubicBezTo>
                    <a:pt x="439" y="179"/>
                    <a:pt x="439" y="179"/>
                    <a:pt x="439" y="179"/>
                  </a:cubicBezTo>
                  <a:cubicBezTo>
                    <a:pt x="439" y="180"/>
                    <a:pt x="439" y="180"/>
                    <a:pt x="439" y="180"/>
                  </a:cubicBezTo>
                  <a:cubicBezTo>
                    <a:pt x="439" y="180"/>
                    <a:pt x="439" y="180"/>
                    <a:pt x="439" y="180"/>
                  </a:cubicBezTo>
                  <a:cubicBezTo>
                    <a:pt x="439" y="182"/>
                    <a:pt x="439" y="181"/>
                    <a:pt x="439" y="183"/>
                  </a:cubicBezTo>
                  <a:cubicBezTo>
                    <a:pt x="440" y="183"/>
                    <a:pt x="440" y="183"/>
                    <a:pt x="440" y="183"/>
                  </a:cubicBezTo>
                  <a:cubicBezTo>
                    <a:pt x="440" y="185"/>
                    <a:pt x="440" y="185"/>
                    <a:pt x="440" y="185"/>
                  </a:cubicBezTo>
                  <a:cubicBezTo>
                    <a:pt x="441" y="185"/>
                    <a:pt x="441" y="185"/>
                    <a:pt x="441" y="185"/>
                  </a:cubicBezTo>
                  <a:cubicBezTo>
                    <a:pt x="441" y="187"/>
                    <a:pt x="441" y="187"/>
                    <a:pt x="441" y="187"/>
                  </a:cubicBezTo>
                  <a:cubicBezTo>
                    <a:pt x="441" y="190"/>
                    <a:pt x="441" y="190"/>
                    <a:pt x="441" y="190"/>
                  </a:cubicBezTo>
                  <a:cubicBezTo>
                    <a:pt x="442" y="191"/>
                    <a:pt x="442" y="190"/>
                    <a:pt x="443" y="191"/>
                  </a:cubicBezTo>
                  <a:cubicBezTo>
                    <a:pt x="442" y="192"/>
                    <a:pt x="442" y="192"/>
                    <a:pt x="442" y="192"/>
                  </a:cubicBezTo>
                  <a:cubicBezTo>
                    <a:pt x="442" y="193"/>
                    <a:pt x="442" y="193"/>
                    <a:pt x="442" y="193"/>
                  </a:cubicBezTo>
                  <a:cubicBezTo>
                    <a:pt x="442" y="194"/>
                    <a:pt x="442" y="194"/>
                    <a:pt x="442" y="194"/>
                  </a:cubicBezTo>
                  <a:cubicBezTo>
                    <a:pt x="442" y="195"/>
                    <a:pt x="442" y="195"/>
                    <a:pt x="442" y="195"/>
                  </a:cubicBezTo>
                  <a:cubicBezTo>
                    <a:pt x="443" y="196"/>
                    <a:pt x="443" y="196"/>
                    <a:pt x="443" y="196"/>
                  </a:cubicBezTo>
                  <a:cubicBezTo>
                    <a:pt x="443" y="196"/>
                    <a:pt x="443" y="196"/>
                    <a:pt x="443" y="196"/>
                  </a:cubicBezTo>
                  <a:cubicBezTo>
                    <a:pt x="444" y="196"/>
                    <a:pt x="444" y="196"/>
                    <a:pt x="444" y="196"/>
                  </a:cubicBezTo>
                  <a:cubicBezTo>
                    <a:pt x="445" y="196"/>
                    <a:pt x="445" y="196"/>
                    <a:pt x="445" y="196"/>
                  </a:cubicBezTo>
                  <a:cubicBezTo>
                    <a:pt x="445" y="197"/>
                    <a:pt x="445" y="197"/>
                    <a:pt x="445" y="198"/>
                  </a:cubicBezTo>
                  <a:cubicBezTo>
                    <a:pt x="443" y="201"/>
                    <a:pt x="444" y="204"/>
                    <a:pt x="444" y="209"/>
                  </a:cubicBezTo>
                  <a:cubicBezTo>
                    <a:pt x="444" y="209"/>
                    <a:pt x="444" y="209"/>
                    <a:pt x="444" y="209"/>
                  </a:cubicBezTo>
                  <a:cubicBezTo>
                    <a:pt x="443" y="209"/>
                    <a:pt x="444" y="209"/>
                    <a:pt x="443" y="209"/>
                  </a:cubicBezTo>
                  <a:cubicBezTo>
                    <a:pt x="442" y="210"/>
                    <a:pt x="442" y="210"/>
                    <a:pt x="442" y="210"/>
                  </a:cubicBezTo>
                  <a:cubicBezTo>
                    <a:pt x="442" y="211"/>
                    <a:pt x="440" y="214"/>
                    <a:pt x="440" y="216"/>
                  </a:cubicBezTo>
                  <a:cubicBezTo>
                    <a:pt x="440" y="216"/>
                    <a:pt x="440" y="216"/>
                    <a:pt x="440" y="216"/>
                  </a:cubicBezTo>
                  <a:cubicBezTo>
                    <a:pt x="439" y="219"/>
                    <a:pt x="439" y="216"/>
                    <a:pt x="438" y="221"/>
                  </a:cubicBezTo>
                  <a:cubicBezTo>
                    <a:pt x="437" y="222"/>
                    <a:pt x="438" y="222"/>
                    <a:pt x="437" y="222"/>
                  </a:cubicBezTo>
                  <a:cubicBezTo>
                    <a:pt x="437" y="223"/>
                    <a:pt x="437" y="223"/>
                    <a:pt x="437" y="223"/>
                  </a:cubicBezTo>
                  <a:cubicBezTo>
                    <a:pt x="437" y="223"/>
                    <a:pt x="437" y="223"/>
                    <a:pt x="437" y="223"/>
                  </a:cubicBezTo>
                  <a:cubicBezTo>
                    <a:pt x="437" y="224"/>
                    <a:pt x="437" y="224"/>
                    <a:pt x="437" y="224"/>
                  </a:cubicBezTo>
                  <a:cubicBezTo>
                    <a:pt x="438" y="224"/>
                    <a:pt x="438" y="224"/>
                    <a:pt x="438" y="224"/>
                  </a:cubicBezTo>
                  <a:cubicBezTo>
                    <a:pt x="438" y="225"/>
                    <a:pt x="438" y="225"/>
                    <a:pt x="438" y="225"/>
                  </a:cubicBezTo>
                  <a:cubicBezTo>
                    <a:pt x="438" y="226"/>
                    <a:pt x="438" y="226"/>
                    <a:pt x="438" y="226"/>
                  </a:cubicBezTo>
                  <a:cubicBezTo>
                    <a:pt x="438" y="228"/>
                    <a:pt x="438" y="227"/>
                    <a:pt x="438" y="230"/>
                  </a:cubicBezTo>
                  <a:cubicBezTo>
                    <a:pt x="438" y="231"/>
                    <a:pt x="438" y="231"/>
                    <a:pt x="438" y="231"/>
                  </a:cubicBezTo>
                  <a:cubicBezTo>
                    <a:pt x="438" y="233"/>
                    <a:pt x="438" y="232"/>
                    <a:pt x="438" y="234"/>
                  </a:cubicBezTo>
                  <a:cubicBezTo>
                    <a:pt x="438" y="235"/>
                    <a:pt x="438" y="235"/>
                    <a:pt x="438" y="235"/>
                  </a:cubicBezTo>
                  <a:cubicBezTo>
                    <a:pt x="436" y="235"/>
                    <a:pt x="436" y="235"/>
                    <a:pt x="436" y="235"/>
                  </a:cubicBezTo>
                  <a:cubicBezTo>
                    <a:pt x="436" y="236"/>
                    <a:pt x="436" y="236"/>
                    <a:pt x="435" y="237"/>
                  </a:cubicBezTo>
                  <a:cubicBezTo>
                    <a:pt x="435" y="238"/>
                    <a:pt x="435" y="238"/>
                    <a:pt x="434" y="238"/>
                  </a:cubicBezTo>
                  <a:cubicBezTo>
                    <a:pt x="434" y="239"/>
                    <a:pt x="434" y="239"/>
                    <a:pt x="434" y="239"/>
                  </a:cubicBezTo>
                  <a:cubicBezTo>
                    <a:pt x="433" y="239"/>
                    <a:pt x="433" y="239"/>
                    <a:pt x="433" y="239"/>
                  </a:cubicBezTo>
                  <a:cubicBezTo>
                    <a:pt x="432" y="240"/>
                    <a:pt x="432" y="240"/>
                    <a:pt x="432" y="240"/>
                  </a:cubicBezTo>
                  <a:cubicBezTo>
                    <a:pt x="431" y="240"/>
                    <a:pt x="431" y="240"/>
                    <a:pt x="431" y="240"/>
                  </a:cubicBezTo>
                  <a:cubicBezTo>
                    <a:pt x="431" y="241"/>
                    <a:pt x="431" y="241"/>
                    <a:pt x="431" y="241"/>
                  </a:cubicBezTo>
                  <a:cubicBezTo>
                    <a:pt x="431" y="242"/>
                    <a:pt x="431" y="242"/>
                    <a:pt x="431" y="242"/>
                  </a:cubicBezTo>
                  <a:cubicBezTo>
                    <a:pt x="430" y="243"/>
                    <a:pt x="430" y="244"/>
                    <a:pt x="429" y="245"/>
                  </a:cubicBezTo>
                  <a:cubicBezTo>
                    <a:pt x="430" y="247"/>
                    <a:pt x="430" y="248"/>
                    <a:pt x="430" y="249"/>
                  </a:cubicBezTo>
                  <a:cubicBezTo>
                    <a:pt x="430" y="250"/>
                    <a:pt x="430" y="250"/>
                    <a:pt x="429" y="251"/>
                  </a:cubicBezTo>
                  <a:cubicBezTo>
                    <a:pt x="430" y="253"/>
                    <a:pt x="430" y="252"/>
                    <a:pt x="430" y="253"/>
                  </a:cubicBezTo>
                  <a:cubicBezTo>
                    <a:pt x="430" y="255"/>
                    <a:pt x="430" y="255"/>
                    <a:pt x="429" y="256"/>
                  </a:cubicBezTo>
                  <a:cubicBezTo>
                    <a:pt x="430" y="258"/>
                    <a:pt x="429" y="257"/>
                    <a:pt x="431" y="262"/>
                  </a:cubicBezTo>
                  <a:cubicBezTo>
                    <a:pt x="431" y="265"/>
                    <a:pt x="431" y="265"/>
                    <a:pt x="432" y="267"/>
                  </a:cubicBezTo>
                  <a:cubicBezTo>
                    <a:pt x="433" y="268"/>
                    <a:pt x="433" y="268"/>
                    <a:pt x="433" y="269"/>
                  </a:cubicBezTo>
                  <a:cubicBezTo>
                    <a:pt x="433" y="270"/>
                    <a:pt x="433" y="269"/>
                    <a:pt x="433" y="271"/>
                  </a:cubicBezTo>
                  <a:cubicBezTo>
                    <a:pt x="432" y="272"/>
                    <a:pt x="432" y="272"/>
                    <a:pt x="432" y="272"/>
                  </a:cubicBezTo>
                  <a:cubicBezTo>
                    <a:pt x="431" y="272"/>
                    <a:pt x="431" y="272"/>
                    <a:pt x="431" y="272"/>
                  </a:cubicBezTo>
                  <a:cubicBezTo>
                    <a:pt x="429" y="273"/>
                    <a:pt x="428" y="273"/>
                    <a:pt x="427" y="274"/>
                  </a:cubicBezTo>
                  <a:cubicBezTo>
                    <a:pt x="427" y="275"/>
                    <a:pt x="427" y="275"/>
                    <a:pt x="427" y="275"/>
                  </a:cubicBezTo>
                  <a:cubicBezTo>
                    <a:pt x="427" y="278"/>
                    <a:pt x="427" y="280"/>
                    <a:pt x="426" y="283"/>
                  </a:cubicBezTo>
                  <a:cubicBezTo>
                    <a:pt x="426" y="284"/>
                    <a:pt x="426" y="283"/>
                    <a:pt x="425" y="284"/>
                  </a:cubicBezTo>
                  <a:cubicBezTo>
                    <a:pt x="425" y="284"/>
                    <a:pt x="425" y="284"/>
                    <a:pt x="425" y="284"/>
                  </a:cubicBezTo>
                  <a:cubicBezTo>
                    <a:pt x="424" y="284"/>
                    <a:pt x="424" y="284"/>
                    <a:pt x="424" y="284"/>
                  </a:cubicBezTo>
                  <a:cubicBezTo>
                    <a:pt x="424" y="284"/>
                    <a:pt x="424" y="284"/>
                    <a:pt x="424" y="284"/>
                  </a:cubicBezTo>
                  <a:cubicBezTo>
                    <a:pt x="423" y="284"/>
                    <a:pt x="423" y="284"/>
                    <a:pt x="423" y="284"/>
                  </a:cubicBezTo>
                  <a:cubicBezTo>
                    <a:pt x="424" y="286"/>
                    <a:pt x="424" y="285"/>
                    <a:pt x="424" y="287"/>
                  </a:cubicBezTo>
                  <a:cubicBezTo>
                    <a:pt x="424" y="288"/>
                    <a:pt x="424" y="288"/>
                    <a:pt x="424" y="288"/>
                  </a:cubicBezTo>
                  <a:cubicBezTo>
                    <a:pt x="424" y="289"/>
                    <a:pt x="424" y="289"/>
                    <a:pt x="424" y="290"/>
                  </a:cubicBezTo>
                  <a:cubicBezTo>
                    <a:pt x="424" y="291"/>
                    <a:pt x="424" y="291"/>
                    <a:pt x="424" y="291"/>
                  </a:cubicBezTo>
                  <a:cubicBezTo>
                    <a:pt x="423" y="291"/>
                    <a:pt x="423" y="291"/>
                    <a:pt x="423" y="291"/>
                  </a:cubicBezTo>
                  <a:cubicBezTo>
                    <a:pt x="423" y="292"/>
                    <a:pt x="423" y="292"/>
                    <a:pt x="423" y="292"/>
                  </a:cubicBezTo>
                  <a:cubicBezTo>
                    <a:pt x="422" y="292"/>
                    <a:pt x="422" y="292"/>
                    <a:pt x="422" y="292"/>
                  </a:cubicBezTo>
                  <a:cubicBezTo>
                    <a:pt x="423" y="293"/>
                    <a:pt x="423" y="293"/>
                    <a:pt x="423" y="293"/>
                  </a:cubicBezTo>
                  <a:cubicBezTo>
                    <a:pt x="423" y="294"/>
                    <a:pt x="423" y="294"/>
                    <a:pt x="423" y="294"/>
                  </a:cubicBezTo>
                  <a:cubicBezTo>
                    <a:pt x="424" y="295"/>
                    <a:pt x="424" y="295"/>
                    <a:pt x="424" y="295"/>
                  </a:cubicBezTo>
                  <a:cubicBezTo>
                    <a:pt x="424" y="295"/>
                    <a:pt x="424" y="295"/>
                    <a:pt x="424" y="295"/>
                  </a:cubicBezTo>
                  <a:cubicBezTo>
                    <a:pt x="423" y="296"/>
                    <a:pt x="423" y="296"/>
                    <a:pt x="423" y="296"/>
                  </a:cubicBezTo>
                  <a:cubicBezTo>
                    <a:pt x="423" y="296"/>
                    <a:pt x="423" y="296"/>
                    <a:pt x="423" y="296"/>
                  </a:cubicBezTo>
                  <a:cubicBezTo>
                    <a:pt x="422" y="299"/>
                    <a:pt x="422" y="299"/>
                    <a:pt x="421" y="300"/>
                  </a:cubicBezTo>
                  <a:cubicBezTo>
                    <a:pt x="421" y="301"/>
                    <a:pt x="421" y="301"/>
                    <a:pt x="421" y="301"/>
                  </a:cubicBezTo>
                  <a:cubicBezTo>
                    <a:pt x="422" y="303"/>
                    <a:pt x="422" y="303"/>
                    <a:pt x="422" y="303"/>
                  </a:cubicBezTo>
                  <a:cubicBezTo>
                    <a:pt x="422" y="305"/>
                    <a:pt x="421" y="310"/>
                    <a:pt x="422" y="313"/>
                  </a:cubicBezTo>
                  <a:cubicBezTo>
                    <a:pt x="421" y="314"/>
                    <a:pt x="421" y="313"/>
                    <a:pt x="421" y="314"/>
                  </a:cubicBezTo>
                  <a:cubicBezTo>
                    <a:pt x="422" y="316"/>
                    <a:pt x="423" y="317"/>
                    <a:pt x="423" y="320"/>
                  </a:cubicBezTo>
                  <a:cubicBezTo>
                    <a:pt x="423" y="321"/>
                    <a:pt x="423" y="321"/>
                    <a:pt x="423" y="321"/>
                  </a:cubicBezTo>
                  <a:cubicBezTo>
                    <a:pt x="422" y="322"/>
                    <a:pt x="422" y="322"/>
                    <a:pt x="421" y="322"/>
                  </a:cubicBezTo>
                  <a:cubicBezTo>
                    <a:pt x="420" y="321"/>
                    <a:pt x="420" y="321"/>
                    <a:pt x="420" y="321"/>
                  </a:cubicBezTo>
                  <a:cubicBezTo>
                    <a:pt x="420" y="322"/>
                    <a:pt x="420" y="322"/>
                    <a:pt x="420" y="322"/>
                  </a:cubicBezTo>
                  <a:cubicBezTo>
                    <a:pt x="420" y="323"/>
                    <a:pt x="420" y="322"/>
                    <a:pt x="419" y="323"/>
                  </a:cubicBezTo>
                  <a:cubicBezTo>
                    <a:pt x="419" y="324"/>
                    <a:pt x="419" y="324"/>
                    <a:pt x="419" y="324"/>
                  </a:cubicBezTo>
                  <a:cubicBezTo>
                    <a:pt x="419" y="325"/>
                    <a:pt x="419" y="325"/>
                    <a:pt x="419" y="325"/>
                  </a:cubicBezTo>
                  <a:cubicBezTo>
                    <a:pt x="420" y="327"/>
                    <a:pt x="420" y="327"/>
                    <a:pt x="420" y="327"/>
                  </a:cubicBezTo>
                  <a:cubicBezTo>
                    <a:pt x="419" y="327"/>
                    <a:pt x="419" y="327"/>
                    <a:pt x="419" y="328"/>
                  </a:cubicBezTo>
                  <a:cubicBezTo>
                    <a:pt x="419" y="331"/>
                    <a:pt x="419" y="331"/>
                    <a:pt x="419" y="334"/>
                  </a:cubicBezTo>
                  <a:cubicBezTo>
                    <a:pt x="419" y="336"/>
                    <a:pt x="419" y="336"/>
                    <a:pt x="419" y="336"/>
                  </a:cubicBezTo>
                  <a:cubicBezTo>
                    <a:pt x="420" y="336"/>
                    <a:pt x="420" y="336"/>
                    <a:pt x="420" y="336"/>
                  </a:cubicBezTo>
                  <a:cubicBezTo>
                    <a:pt x="422" y="337"/>
                    <a:pt x="421" y="337"/>
                    <a:pt x="423" y="337"/>
                  </a:cubicBezTo>
                  <a:cubicBezTo>
                    <a:pt x="423" y="338"/>
                    <a:pt x="423" y="338"/>
                    <a:pt x="423" y="338"/>
                  </a:cubicBezTo>
                  <a:cubicBezTo>
                    <a:pt x="423" y="339"/>
                    <a:pt x="423" y="339"/>
                    <a:pt x="423" y="339"/>
                  </a:cubicBezTo>
                  <a:cubicBezTo>
                    <a:pt x="422" y="340"/>
                    <a:pt x="423" y="339"/>
                    <a:pt x="421" y="340"/>
                  </a:cubicBezTo>
                  <a:cubicBezTo>
                    <a:pt x="421" y="341"/>
                    <a:pt x="421" y="341"/>
                    <a:pt x="421" y="341"/>
                  </a:cubicBezTo>
                  <a:cubicBezTo>
                    <a:pt x="422" y="343"/>
                    <a:pt x="422" y="342"/>
                    <a:pt x="423" y="344"/>
                  </a:cubicBezTo>
                  <a:cubicBezTo>
                    <a:pt x="423" y="345"/>
                    <a:pt x="423" y="345"/>
                    <a:pt x="423" y="345"/>
                  </a:cubicBezTo>
                  <a:cubicBezTo>
                    <a:pt x="423" y="345"/>
                    <a:pt x="423" y="345"/>
                    <a:pt x="423" y="345"/>
                  </a:cubicBezTo>
                  <a:cubicBezTo>
                    <a:pt x="423" y="346"/>
                    <a:pt x="423" y="346"/>
                    <a:pt x="423" y="346"/>
                  </a:cubicBezTo>
                  <a:cubicBezTo>
                    <a:pt x="424" y="348"/>
                    <a:pt x="423" y="348"/>
                    <a:pt x="424" y="349"/>
                  </a:cubicBezTo>
                  <a:cubicBezTo>
                    <a:pt x="423" y="350"/>
                    <a:pt x="424" y="350"/>
                    <a:pt x="423" y="351"/>
                  </a:cubicBezTo>
                  <a:cubicBezTo>
                    <a:pt x="422" y="352"/>
                    <a:pt x="422" y="352"/>
                    <a:pt x="422" y="352"/>
                  </a:cubicBezTo>
                  <a:cubicBezTo>
                    <a:pt x="422" y="354"/>
                    <a:pt x="422" y="354"/>
                    <a:pt x="422" y="356"/>
                  </a:cubicBezTo>
                  <a:cubicBezTo>
                    <a:pt x="424" y="356"/>
                    <a:pt x="427" y="357"/>
                    <a:pt x="429" y="357"/>
                  </a:cubicBezTo>
                  <a:cubicBezTo>
                    <a:pt x="430" y="358"/>
                    <a:pt x="430" y="358"/>
                    <a:pt x="430" y="358"/>
                  </a:cubicBezTo>
                  <a:cubicBezTo>
                    <a:pt x="430" y="359"/>
                    <a:pt x="430" y="359"/>
                    <a:pt x="430" y="359"/>
                  </a:cubicBezTo>
                  <a:cubicBezTo>
                    <a:pt x="429" y="360"/>
                    <a:pt x="429" y="360"/>
                    <a:pt x="429" y="360"/>
                  </a:cubicBezTo>
                  <a:cubicBezTo>
                    <a:pt x="429" y="362"/>
                    <a:pt x="429" y="362"/>
                    <a:pt x="429" y="362"/>
                  </a:cubicBezTo>
                  <a:cubicBezTo>
                    <a:pt x="428" y="362"/>
                    <a:pt x="428" y="362"/>
                    <a:pt x="428" y="362"/>
                  </a:cubicBezTo>
                  <a:cubicBezTo>
                    <a:pt x="426" y="362"/>
                    <a:pt x="426" y="362"/>
                    <a:pt x="426" y="362"/>
                  </a:cubicBezTo>
                  <a:cubicBezTo>
                    <a:pt x="422" y="362"/>
                    <a:pt x="425" y="362"/>
                    <a:pt x="421" y="362"/>
                  </a:cubicBezTo>
                  <a:cubicBezTo>
                    <a:pt x="420" y="362"/>
                    <a:pt x="420" y="362"/>
                    <a:pt x="420" y="362"/>
                  </a:cubicBezTo>
                  <a:cubicBezTo>
                    <a:pt x="420" y="363"/>
                    <a:pt x="420" y="363"/>
                    <a:pt x="420" y="363"/>
                  </a:cubicBezTo>
                  <a:cubicBezTo>
                    <a:pt x="420" y="364"/>
                    <a:pt x="420" y="364"/>
                    <a:pt x="420" y="364"/>
                  </a:cubicBezTo>
                  <a:cubicBezTo>
                    <a:pt x="423" y="365"/>
                    <a:pt x="422" y="364"/>
                    <a:pt x="425" y="365"/>
                  </a:cubicBezTo>
                  <a:cubicBezTo>
                    <a:pt x="427" y="369"/>
                    <a:pt x="427" y="368"/>
                    <a:pt x="428" y="369"/>
                  </a:cubicBezTo>
                  <a:cubicBezTo>
                    <a:pt x="428" y="371"/>
                    <a:pt x="428" y="371"/>
                    <a:pt x="428" y="371"/>
                  </a:cubicBezTo>
                  <a:cubicBezTo>
                    <a:pt x="426" y="373"/>
                    <a:pt x="426" y="373"/>
                    <a:pt x="426" y="373"/>
                  </a:cubicBezTo>
                  <a:cubicBezTo>
                    <a:pt x="426" y="374"/>
                    <a:pt x="426" y="374"/>
                    <a:pt x="426" y="374"/>
                  </a:cubicBezTo>
                  <a:cubicBezTo>
                    <a:pt x="424" y="374"/>
                    <a:pt x="424" y="374"/>
                    <a:pt x="424" y="374"/>
                  </a:cubicBezTo>
                  <a:cubicBezTo>
                    <a:pt x="423" y="375"/>
                    <a:pt x="423" y="375"/>
                    <a:pt x="423" y="375"/>
                  </a:cubicBezTo>
                  <a:cubicBezTo>
                    <a:pt x="423" y="378"/>
                    <a:pt x="423" y="377"/>
                    <a:pt x="423" y="379"/>
                  </a:cubicBezTo>
                  <a:cubicBezTo>
                    <a:pt x="424" y="380"/>
                    <a:pt x="424" y="380"/>
                    <a:pt x="424" y="380"/>
                  </a:cubicBezTo>
                  <a:cubicBezTo>
                    <a:pt x="424" y="381"/>
                    <a:pt x="424" y="381"/>
                    <a:pt x="424" y="381"/>
                  </a:cubicBezTo>
                  <a:cubicBezTo>
                    <a:pt x="424" y="382"/>
                    <a:pt x="424" y="382"/>
                    <a:pt x="424" y="382"/>
                  </a:cubicBezTo>
                  <a:cubicBezTo>
                    <a:pt x="422" y="383"/>
                    <a:pt x="422" y="383"/>
                    <a:pt x="422" y="383"/>
                  </a:cubicBezTo>
                  <a:cubicBezTo>
                    <a:pt x="422" y="384"/>
                    <a:pt x="422" y="384"/>
                    <a:pt x="422" y="384"/>
                  </a:cubicBezTo>
                  <a:cubicBezTo>
                    <a:pt x="423" y="386"/>
                    <a:pt x="424" y="388"/>
                    <a:pt x="424" y="392"/>
                  </a:cubicBezTo>
                  <a:cubicBezTo>
                    <a:pt x="423" y="393"/>
                    <a:pt x="423" y="393"/>
                    <a:pt x="423" y="393"/>
                  </a:cubicBezTo>
                  <a:cubicBezTo>
                    <a:pt x="422" y="395"/>
                    <a:pt x="422" y="394"/>
                    <a:pt x="421" y="395"/>
                  </a:cubicBezTo>
                  <a:cubicBezTo>
                    <a:pt x="421" y="397"/>
                    <a:pt x="421" y="398"/>
                    <a:pt x="421" y="399"/>
                  </a:cubicBezTo>
                  <a:cubicBezTo>
                    <a:pt x="421" y="400"/>
                    <a:pt x="421" y="400"/>
                    <a:pt x="421" y="400"/>
                  </a:cubicBezTo>
                  <a:cubicBezTo>
                    <a:pt x="421" y="401"/>
                    <a:pt x="421" y="401"/>
                    <a:pt x="421" y="401"/>
                  </a:cubicBezTo>
                  <a:cubicBezTo>
                    <a:pt x="421" y="401"/>
                    <a:pt x="421" y="401"/>
                    <a:pt x="421" y="401"/>
                  </a:cubicBezTo>
                  <a:cubicBezTo>
                    <a:pt x="420" y="402"/>
                    <a:pt x="420" y="402"/>
                    <a:pt x="420" y="402"/>
                  </a:cubicBezTo>
                  <a:cubicBezTo>
                    <a:pt x="419" y="404"/>
                    <a:pt x="419" y="404"/>
                    <a:pt x="419" y="404"/>
                  </a:cubicBezTo>
                  <a:cubicBezTo>
                    <a:pt x="418" y="405"/>
                    <a:pt x="417" y="405"/>
                    <a:pt x="416" y="406"/>
                  </a:cubicBezTo>
                  <a:cubicBezTo>
                    <a:pt x="416" y="407"/>
                    <a:pt x="416" y="407"/>
                    <a:pt x="416" y="407"/>
                  </a:cubicBezTo>
                  <a:cubicBezTo>
                    <a:pt x="416" y="410"/>
                    <a:pt x="415" y="410"/>
                    <a:pt x="415" y="412"/>
                  </a:cubicBezTo>
                  <a:cubicBezTo>
                    <a:pt x="415" y="414"/>
                    <a:pt x="415" y="414"/>
                    <a:pt x="415" y="414"/>
                  </a:cubicBezTo>
                  <a:cubicBezTo>
                    <a:pt x="416" y="415"/>
                    <a:pt x="416" y="415"/>
                    <a:pt x="416" y="415"/>
                  </a:cubicBezTo>
                  <a:cubicBezTo>
                    <a:pt x="417" y="416"/>
                    <a:pt x="417" y="416"/>
                    <a:pt x="417" y="416"/>
                  </a:cubicBezTo>
                  <a:cubicBezTo>
                    <a:pt x="417" y="418"/>
                    <a:pt x="417" y="418"/>
                    <a:pt x="417" y="418"/>
                  </a:cubicBezTo>
                  <a:cubicBezTo>
                    <a:pt x="416" y="421"/>
                    <a:pt x="416" y="421"/>
                    <a:pt x="416" y="421"/>
                  </a:cubicBezTo>
                  <a:cubicBezTo>
                    <a:pt x="415" y="421"/>
                    <a:pt x="415" y="421"/>
                    <a:pt x="415" y="421"/>
                  </a:cubicBezTo>
                  <a:cubicBezTo>
                    <a:pt x="414" y="422"/>
                    <a:pt x="414" y="422"/>
                    <a:pt x="414" y="422"/>
                  </a:cubicBezTo>
                  <a:cubicBezTo>
                    <a:pt x="413" y="423"/>
                    <a:pt x="413" y="423"/>
                    <a:pt x="413" y="423"/>
                  </a:cubicBezTo>
                  <a:cubicBezTo>
                    <a:pt x="414" y="426"/>
                    <a:pt x="414" y="427"/>
                    <a:pt x="413" y="429"/>
                  </a:cubicBezTo>
                  <a:cubicBezTo>
                    <a:pt x="412" y="430"/>
                    <a:pt x="412" y="430"/>
                    <a:pt x="412" y="430"/>
                  </a:cubicBezTo>
                  <a:cubicBezTo>
                    <a:pt x="410" y="431"/>
                    <a:pt x="411" y="430"/>
                    <a:pt x="409" y="431"/>
                  </a:cubicBezTo>
                  <a:cubicBezTo>
                    <a:pt x="409" y="432"/>
                    <a:pt x="409" y="432"/>
                    <a:pt x="409" y="432"/>
                  </a:cubicBezTo>
                  <a:cubicBezTo>
                    <a:pt x="408" y="433"/>
                    <a:pt x="408" y="433"/>
                    <a:pt x="407" y="435"/>
                  </a:cubicBezTo>
                  <a:cubicBezTo>
                    <a:pt x="408" y="437"/>
                    <a:pt x="408" y="437"/>
                    <a:pt x="408" y="437"/>
                  </a:cubicBezTo>
                  <a:cubicBezTo>
                    <a:pt x="404" y="437"/>
                    <a:pt x="404" y="437"/>
                    <a:pt x="404" y="437"/>
                  </a:cubicBezTo>
                  <a:cubicBezTo>
                    <a:pt x="404" y="438"/>
                    <a:pt x="404" y="438"/>
                    <a:pt x="404" y="438"/>
                  </a:cubicBezTo>
                  <a:cubicBezTo>
                    <a:pt x="403" y="439"/>
                    <a:pt x="403" y="439"/>
                    <a:pt x="403" y="439"/>
                  </a:cubicBezTo>
                  <a:cubicBezTo>
                    <a:pt x="403" y="441"/>
                    <a:pt x="403" y="441"/>
                    <a:pt x="403" y="441"/>
                  </a:cubicBezTo>
                  <a:cubicBezTo>
                    <a:pt x="404" y="444"/>
                    <a:pt x="403" y="443"/>
                    <a:pt x="404" y="445"/>
                  </a:cubicBezTo>
                  <a:cubicBezTo>
                    <a:pt x="403" y="447"/>
                    <a:pt x="403" y="447"/>
                    <a:pt x="403" y="447"/>
                  </a:cubicBezTo>
                  <a:cubicBezTo>
                    <a:pt x="403" y="450"/>
                    <a:pt x="403" y="449"/>
                    <a:pt x="403" y="451"/>
                  </a:cubicBezTo>
                  <a:cubicBezTo>
                    <a:pt x="407" y="456"/>
                    <a:pt x="405" y="456"/>
                    <a:pt x="407" y="460"/>
                  </a:cubicBezTo>
                  <a:cubicBezTo>
                    <a:pt x="407" y="462"/>
                    <a:pt x="407" y="462"/>
                    <a:pt x="407" y="462"/>
                  </a:cubicBezTo>
                  <a:cubicBezTo>
                    <a:pt x="408" y="462"/>
                    <a:pt x="408" y="462"/>
                    <a:pt x="408" y="462"/>
                  </a:cubicBezTo>
                  <a:cubicBezTo>
                    <a:pt x="410" y="461"/>
                    <a:pt x="409" y="461"/>
                    <a:pt x="411" y="460"/>
                  </a:cubicBezTo>
                  <a:cubicBezTo>
                    <a:pt x="411" y="460"/>
                    <a:pt x="411" y="460"/>
                    <a:pt x="411" y="460"/>
                  </a:cubicBezTo>
                  <a:cubicBezTo>
                    <a:pt x="413" y="460"/>
                    <a:pt x="413" y="460"/>
                    <a:pt x="413" y="460"/>
                  </a:cubicBezTo>
                  <a:cubicBezTo>
                    <a:pt x="415" y="459"/>
                    <a:pt x="415" y="459"/>
                    <a:pt x="415" y="459"/>
                  </a:cubicBezTo>
                  <a:cubicBezTo>
                    <a:pt x="415" y="459"/>
                    <a:pt x="415" y="459"/>
                    <a:pt x="415" y="459"/>
                  </a:cubicBezTo>
                  <a:cubicBezTo>
                    <a:pt x="416" y="460"/>
                    <a:pt x="416" y="460"/>
                    <a:pt x="416" y="460"/>
                  </a:cubicBezTo>
                  <a:cubicBezTo>
                    <a:pt x="417" y="461"/>
                    <a:pt x="417" y="461"/>
                    <a:pt x="417" y="461"/>
                  </a:cubicBezTo>
                  <a:cubicBezTo>
                    <a:pt x="417" y="463"/>
                    <a:pt x="417" y="462"/>
                    <a:pt x="417" y="465"/>
                  </a:cubicBezTo>
                  <a:cubicBezTo>
                    <a:pt x="417" y="467"/>
                    <a:pt x="417" y="467"/>
                    <a:pt x="417" y="467"/>
                  </a:cubicBezTo>
                  <a:cubicBezTo>
                    <a:pt x="416" y="467"/>
                    <a:pt x="416" y="467"/>
                    <a:pt x="416" y="467"/>
                  </a:cubicBezTo>
                  <a:cubicBezTo>
                    <a:pt x="416" y="468"/>
                    <a:pt x="416" y="468"/>
                    <a:pt x="416" y="468"/>
                  </a:cubicBezTo>
                  <a:cubicBezTo>
                    <a:pt x="416" y="469"/>
                    <a:pt x="416" y="469"/>
                    <a:pt x="416" y="469"/>
                  </a:cubicBezTo>
                  <a:cubicBezTo>
                    <a:pt x="417" y="470"/>
                    <a:pt x="417" y="470"/>
                    <a:pt x="417" y="470"/>
                  </a:cubicBezTo>
                  <a:cubicBezTo>
                    <a:pt x="417" y="471"/>
                    <a:pt x="417" y="472"/>
                    <a:pt x="416" y="476"/>
                  </a:cubicBezTo>
                  <a:cubicBezTo>
                    <a:pt x="417" y="478"/>
                    <a:pt x="416" y="477"/>
                    <a:pt x="417" y="479"/>
                  </a:cubicBezTo>
                  <a:cubicBezTo>
                    <a:pt x="419" y="480"/>
                    <a:pt x="419" y="480"/>
                    <a:pt x="419" y="480"/>
                  </a:cubicBezTo>
                  <a:cubicBezTo>
                    <a:pt x="420" y="481"/>
                    <a:pt x="420" y="481"/>
                    <a:pt x="421" y="482"/>
                  </a:cubicBezTo>
                  <a:cubicBezTo>
                    <a:pt x="421" y="484"/>
                    <a:pt x="421" y="484"/>
                    <a:pt x="421" y="484"/>
                  </a:cubicBezTo>
                  <a:cubicBezTo>
                    <a:pt x="421" y="484"/>
                    <a:pt x="421" y="484"/>
                    <a:pt x="421" y="484"/>
                  </a:cubicBezTo>
                  <a:cubicBezTo>
                    <a:pt x="428" y="484"/>
                    <a:pt x="436" y="484"/>
                    <a:pt x="443" y="484"/>
                  </a:cubicBezTo>
                  <a:cubicBezTo>
                    <a:pt x="446" y="486"/>
                    <a:pt x="445" y="485"/>
                    <a:pt x="449" y="487"/>
                  </a:cubicBezTo>
                  <a:cubicBezTo>
                    <a:pt x="452" y="487"/>
                    <a:pt x="452" y="487"/>
                    <a:pt x="452" y="487"/>
                  </a:cubicBezTo>
                  <a:cubicBezTo>
                    <a:pt x="458" y="489"/>
                    <a:pt x="457" y="489"/>
                    <a:pt x="460" y="490"/>
                  </a:cubicBezTo>
                  <a:cubicBezTo>
                    <a:pt x="460" y="491"/>
                    <a:pt x="460" y="491"/>
                    <a:pt x="460" y="491"/>
                  </a:cubicBezTo>
                  <a:cubicBezTo>
                    <a:pt x="454" y="489"/>
                    <a:pt x="454" y="489"/>
                    <a:pt x="454" y="489"/>
                  </a:cubicBezTo>
                  <a:cubicBezTo>
                    <a:pt x="453" y="488"/>
                    <a:pt x="453" y="488"/>
                    <a:pt x="453" y="488"/>
                  </a:cubicBezTo>
                  <a:cubicBezTo>
                    <a:pt x="451" y="488"/>
                    <a:pt x="451" y="488"/>
                    <a:pt x="451" y="488"/>
                  </a:cubicBezTo>
                  <a:cubicBezTo>
                    <a:pt x="449" y="489"/>
                    <a:pt x="449" y="489"/>
                    <a:pt x="449" y="489"/>
                  </a:cubicBezTo>
                  <a:cubicBezTo>
                    <a:pt x="448" y="492"/>
                    <a:pt x="448" y="492"/>
                    <a:pt x="448" y="492"/>
                  </a:cubicBezTo>
                  <a:cubicBezTo>
                    <a:pt x="447" y="493"/>
                    <a:pt x="447" y="493"/>
                    <a:pt x="447" y="493"/>
                  </a:cubicBezTo>
                  <a:cubicBezTo>
                    <a:pt x="445" y="493"/>
                    <a:pt x="445" y="493"/>
                    <a:pt x="445" y="493"/>
                  </a:cubicBezTo>
                  <a:cubicBezTo>
                    <a:pt x="444" y="494"/>
                    <a:pt x="444" y="494"/>
                    <a:pt x="444" y="494"/>
                  </a:cubicBezTo>
                  <a:cubicBezTo>
                    <a:pt x="438" y="496"/>
                    <a:pt x="438" y="496"/>
                    <a:pt x="438" y="496"/>
                  </a:cubicBezTo>
                  <a:cubicBezTo>
                    <a:pt x="436" y="497"/>
                    <a:pt x="436" y="497"/>
                    <a:pt x="436" y="497"/>
                  </a:cubicBezTo>
                  <a:cubicBezTo>
                    <a:pt x="435" y="497"/>
                    <a:pt x="435" y="497"/>
                    <a:pt x="434" y="498"/>
                  </a:cubicBezTo>
                  <a:cubicBezTo>
                    <a:pt x="433" y="501"/>
                    <a:pt x="433" y="501"/>
                    <a:pt x="433" y="501"/>
                  </a:cubicBezTo>
                  <a:cubicBezTo>
                    <a:pt x="434" y="502"/>
                    <a:pt x="434" y="502"/>
                    <a:pt x="434" y="502"/>
                  </a:cubicBezTo>
                  <a:cubicBezTo>
                    <a:pt x="431" y="510"/>
                    <a:pt x="432" y="510"/>
                    <a:pt x="432" y="513"/>
                  </a:cubicBezTo>
                  <a:cubicBezTo>
                    <a:pt x="432" y="517"/>
                    <a:pt x="432" y="517"/>
                    <a:pt x="432" y="517"/>
                  </a:cubicBezTo>
                  <a:cubicBezTo>
                    <a:pt x="431" y="518"/>
                    <a:pt x="431" y="518"/>
                    <a:pt x="431" y="518"/>
                  </a:cubicBezTo>
                  <a:cubicBezTo>
                    <a:pt x="428" y="519"/>
                    <a:pt x="428" y="519"/>
                    <a:pt x="428" y="519"/>
                  </a:cubicBezTo>
                  <a:cubicBezTo>
                    <a:pt x="426" y="518"/>
                    <a:pt x="427" y="519"/>
                    <a:pt x="424" y="518"/>
                  </a:cubicBezTo>
                  <a:cubicBezTo>
                    <a:pt x="421" y="516"/>
                    <a:pt x="419" y="515"/>
                    <a:pt x="418" y="514"/>
                  </a:cubicBezTo>
                  <a:cubicBezTo>
                    <a:pt x="416" y="511"/>
                    <a:pt x="416" y="511"/>
                    <a:pt x="416" y="511"/>
                  </a:cubicBezTo>
                  <a:cubicBezTo>
                    <a:pt x="416" y="510"/>
                    <a:pt x="416" y="511"/>
                    <a:pt x="416" y="509"/>
                  </a:cubicBezTo>
                  <a:cubicBezTo>
                    <a:pt x="417" y="507"/>
                    <a:pt x="417" y="507"/>
                    <a:pt x="417" y="507"/>
                  </a:cubicBezTo>
                  <a:cubicBezTo>
                    <a:pt x="417" y="507"/>
                    <a:pt x="419" y="507"/>
                    <a:pt x="421" y="507"/>
                  </a:cubicBezTo>
                  <a:cubicBezTo>
                    <a:pt x="422" y="508"/>
                    <a:pt x="422" y="508"/>
                    <a:pt x="422" y="508"/>
                  </a:cubicBezTo>
                  <a:cubicBezTo>
                    <a:pt x="422" y="510"/>
                    <a:pt x="422" y="510"/>
                    <a:pt x="422" y="510"/>
                  </a:cubicBezTo>
                  <a:cubicBezTo>
                    <a:pt x="422" y="511"/>
                    <a:pt x="422" y="511"/>
                    <a:pt x="421" y="512"/>
                  </a:cubicBezTo>
                  <a:cubicBezTo>
                    <a:pt x="422" y="512"/>
                    <a:pt x="422" y="512"/>
                    <a:pt x="422" y="512"/>
                  </a:cubicBezTo>
                  <a:cubicBezTo>
                    <a:pt x="423" y="512"/>
                    <a:pt x="423" y="512"/>
                    <a:pt x="423" y="512"/>
                  </a:cubicBezTo>
                  <a:cubicBezTo>
                    <a:pt x="423" y="507"/>
                    <a:pt x="423" y="507"/>
                    <a:pt x="423" y="507"/>
                  </a:cubicBezTo>
                  <a:cubicBezTo>
                    <a:pt x="427" y="505"/>
                    <a:pt x="427" y="505"/>
                    <a:pt x="427" y="505"/>
                  </a:cubicBezTo>
                  <a:cubicBezTo>
                    <a:pt x="430" y="502"/>
                    <a:pt x="430" y="501"/>
                    <a:pt x="430" y="500"/>
                  </a:cubicBezTo>
                  <a:cubicBezTo>
                    <a:pt x="429" y="499"/>
                    <a:pt x="429" y="499"/>
                    <a:pt x="427" y="498"/>
                  </a:cubicBezTo>
                  <a:cubicBezTo>
                    <a:pt x="417" y="506"/>
                    <a:pt x="415" y="505"/>
                    <a:pt x="414" y="511"/>
                  </a:cubicBezTo>
                  <a:cubicBezTo>
                    <a:pt x="412" y="510"/>
                    <a:pt x="412" y="510"/>
                    <a:pt x="412" y="510"/>
                  </a:cubicBezTo>
                  <a:cubicBezTo>
                    <a:pt x="409" y="508"/>
                    <a:pt x="409" y="508"/>
                    <a:pt x="409" y="508"/>
                  </a:cubicBezTo>
                  <a:cubicBezTo>
                    <a:pt x="408" y="507"/>
                    <a:pt x="408" y="507"/>
                    <a:pt x="408" y="507"/>
                  </a:cubicBezTo>
                  <a:cubicBezTo>
                    <a:pt x="409" y="506"/>
                    <a:pt x="409" y="506"/>
                    <a:pt x="409" y="506"/>
                  </a:cubicBezTo>
                  <a:cubicBezTo>
                    <a:pt x="410" y="505"/>
                    <a:pt x="410" y="505"/>
                    <a:pt x="410" y="505"/>
                  </a:cubicBezTo>
                  <a:cubicBezTo>
                    <a:pt x="410" y="503"/>
                    <a:pt x="410" y="502"/>
                    <a:pt x="410" y="500"/>
                  </a:cubicBezTo>
                  <a:cubicBezTo>
                    <a:pt x="411" y="499"/>
                    <a:pt x="411" y="499"/>
                    <a:pt x="412" y="498"/>
                  </a:cubicBezTo>
                  <a:cubicBezTo>
                    <a:pt x="413" y="498"/>
                    <a:pt x="413" y="498"/>
                    <a:pt x="413" y="498"/>
                  </a:cubicBezTo>
                  <a:cubicBezTo>
                    <a:pt x="413" y="498"/>
                    <a:pt x="413" y="498"/>
                    <a:pt x="413" y="498"/>
                  </a:cubicBezTo>
                  <a:cubicBezTo>
                    <a:pt x="413" y="499"/>
                    <a:pt x="413" y="499"/>
                    <a:pt x="413" y="499"/>
                  </a:cubicBezTo>
                  <a:cubicBezTo>
                    <a:pt x="415" y="499"/>
                    <a:pt x="415" y="499"/>
                    <a:pt x="415" y="499"/>
                  </a:cubicBezTo>
                  <a:cubicBezTo>
                    <a:pt x="419" y="496"/>
                    <a:pt x="419" y="496"/>
                    <a:pt x="419" y="496"/>
                  </a:cubicBezTo>
                  <a:cubicBezTo>
                    <a:pt x="421" y="496"/>
                    <a:pt x="421" y="496"/>
                    <a:pt x="421" y="496"/>
                  </a:cubicBezTo>
                  <a:cubicBezTo>
                    <a:pt x="423" y="497"/>
                    <a:pt x="423" y="497"/>
                    <a:pt x="423" y="497"/>
                  </a:cubicBezTo>
                  <a:cubicBezTo>
                    <a:pt x="425" y="496"/>
                    <a:pt x="425" y="496"/>
                    <a:pt x="425" y="496"/>
                  </a:cubicBezTo>
                  <a:cubicBezTo>
                    <a:pt x="425" y="496"/>
                    <a:pt x="425" y="496"/>
                    <a:pt x="425" y="496"/>
                  </a:cubicBezTo>
                  <a:cubicBezTo>
                    <a:pt x="426" y="495"/>
                    <a:pt x="426" y="495"/>
                    <a:pt x="426" y="495"/>
                  </a:cubicBezTo>
                  <a:cubicBezTo>
                    <a:pt x="424" y="494"/>
                    <a:pt x="424" y="494"/>
                    <a:pt x="418" y="494"/>
                  </a:cubicBezTo>
                  <a:cubicBezTo>
                    <a:pt x="417" y="494"/>
                    <a:pt x="417" y="494"/>
                    <a:pt x="417" y="494"/>
                  </a:cubicBezTo>
                  <a:cubicBezTo>
                    <a:pt x="415" y="496"/>
                    <a:pt x="415" y="496"/>
                    <a:pt x="415" y="496"/>
                  </a:cubicBezTo>
                  <a:cubicBezTo>
                    <a:pt x="415" y="495"/>
                    <a:pt x="415" y="495"/>
                    <a:pt x="415" y="495"/>
                  </a:cubicBezTo>
                  <a:cubicBezTo>
                    <a:pt x="415" y="494"/>
                    <a:pt x="415" y="494"/>
                    <a:pt x="415" y="494"/>
                  </a:cubicBezTo>
                  <a:cubicBezTo>
                    <a:pt x="413" y="494"/>
                    <a:pt x="413" y="494"/>
                    <a:pt x="413" y="494"/>
                  </a:cubicBezTo>
                  <a:cubicBezTo>
                    <a:pt x="412" y="494"/>
                    <a:pt x="412" y="494"/>
                    <a:pt x="412" y="494"/>
                  </a:cubicBezTo>
                  <a:cubicBezTo>
                    <a:pt x="412" y="495"/>
                    <a:pt x="412" y="495"/>
                    <a:pt x="412" y="495"/>
                  </a:cubicBezTo>
                  <a:cubicBezTo>
                    <a:pt x="412" y="496"/>
                    <a:pt x="412" y="496"/>
                    <a:pt x="412" y="496"/>
                  </a:cubicBezTo>
                  <a:cubicBezTo>
                    <a:pt x="411" y="497"/>
                    <a:pt x="411" y="497"/>
                    <a:pt x="411" y="497"/>
                  </a:cubicBezTo>
                  <a:cubicBezTo>
                    <a:pt x="410" y="499"/>
                    <a:pt x="410" y="499"/>
                    <a:pt x="410" y="499"/>
                  </a:cubicBezTo>
                  <a:cubicBezTo>
                    <a:pt x="409" y="501"/>
                    <a:pt x="409" y="501"/>
                    <a:pt x="409" y="501"/>
                  </a:cubicBezTo>
                  <a:cubicBezTo>
                    <a:pt x="409" y="502"/>
                    <a:pt x="409" y="502"/>
                    <a:pt x="409" y="503"/>
                  </a:cubicBezTo>
                  <a:cubicBezTo>
                    <a:pt x="408" y="503"/>
                    <a:pt x="408" y="503"/>
                    <a:pt x="408" y="503"/>
                  </a:cubicBezTo>
                  <a:cubicBezTo>
                    <a:pt x="408" y="504"/>
                    <a:pt x="408" y="504"/>
                    <a:pt x="408" y="504"/>
                  </a:cubicBezTo>
                  <a:cubicBezTo>
                    <a:pt x="405" y="504"/>
                    <a:pt x="405" y="504"/>
                    <a:pt x="405" y="504"/>
                  </a:cubicBezTo>
                  <a:cubicBezTo>
                    <a:pt x="404" y="502"/>
                    <a:pt x="404" y="502"/>
                    <a:pt x="403" y="501"/>
                  </a:cubicBezTo>
                  <a:cubicBezTo>
                    <a:pt x="402" y="500"/>
                    <a:pt x="402" y="500"/>
                    <a:pt x="402" y="500"/>
                  </a:cubicBezTo>
                  <a:cubicBezTo>
                    <a:pt x="404" y="499"/>
                    <a:pt x="405" y="498"/>
                    <a:pt x="406" y="497"/>
                  </a:cubicBezTo>
                  <a:cubicBezTo>
                    <a:pt x="408" y="495"/>
                    <a:pt x="407" y="495"/>
                    <a:pt x="408" y="494"/>
                  </a:cubicBezTo>
                  <a:cubicBezTo>
                    <a:pt x="408" y="493"/>
                    <a:pt x="408" y="493"/>
                    <a:pt x="408" y="493"/>
                  </a:cubicBezTo>
                  <a:cubicBezTo>
                    <a:pt x="407" y="493"/>
                    <a:pt x="407" y="493"/>
                    <a:pt x="407" y="493"/>
                  </a:cubicBezTo>
                  <a:cubicBezTo>
                    <a:pt x="407" y="494"/>
                    <a:pt x="407" y="494"/>
                    <a:pt x="407" y="494"/>
                  </a:cubicBezTo>
                  <a:cubicBezTo>
                    <a:pt x="406" y="496"/>
                    <a:pt x="406" y="496"/>
                    <a:pt x="406" y="496"/>
                  </a:cubicBezTo>
                  <a:cubicBezTo>
                    <a:pt x="405" y="495"/>
                    <a:pt x="405" y="495"/>
                    <a:pt x="405" y="495"/>
                  </a:cubicBezTo>
                  <a:cubicBezTo>
                    <a:pt x="403" y="497"/>
                    <a:pt x="403" y="497"/>
                    <a:pt x="403" y="497"/>
                  </a:cubicBezTo>
                  <a:cubicBezTo>
                    <a:pt x="401" y="496"/>
                    <a:pt x="401" y="496"/>
                    <a:pt x="401" y="496"/>
                  </a:cubicBezTo>
                  <a:cubicBezTo>
                    <a:pt x="399" y="497"/>
                    <a:pt x="399" y="497"/>
                    <a:pt x="399" y="497"/>
                  </a:cubicBezTo>
                  <a:cubicBezTo>
                    <a:pt x="398" y="496"/>
                    <a:pt x="398" y="496"/>
                    <a:pt x="398" y="496"/>
                  </a:cubicBezTo>
                  <a:cubicBezTo>
                    <a:pt x="397" y="495"/>
                    <a:pt x="397" y="495"/>
                    <a:pt x="397" y="495"/>
                  </a:cubicBezTo>
                  <a:cubicBezTo>
                    <a:pt x="398" y="494"/>
                    <a:pt x="398" y="494"/>
                    <a:pt x="398" y="494"/>
                  </a:cubicBezTo>
                  <a:cubicBezTo>
                    <a:pt x="397" y="492"/>
                    <a:pt x="397" y="492"/>
                    <a:pt x="397" y="492"/>
                  </a:cubicBezTo>
                  <a:cubicBezTo>
                    <a:pt x="397" y="491"/>
                    <a:pt x="397" y="491"/>
                    <a:pt x="397" y="491"/>
                  </a:cubicBezTo>
                  <a:cubicBezTo>
                    <a:pt x="396" y="491"/>
                    <a:pt x="396" y="491"/>
                    <a:pt x="396" y="491"/>
                  </a:cubicBezTo>
                  <a:cubicBezTo>
                    <a:pt x="395" y="488"/>
                    <a:pt x="395" y="489"/>
                    <a:pt x="395" y="486"/>
                  </a:cubicBezTo>
                  <a:cubicBezTo>
                    <a:pt x="395" y="486"/>
                    <a:pt x="395" y="486"/>
                    <a:pt x="395" y="486"/>
                  </a:cubicBezTo>
                  <a:cubicBezTo>
                    <a:pt x="396" y="486"/>
                    <a:pt x="396" y="486"/>
                    <a:pt x="396" y="486"/>
                  </a:cubicBezTo>
                  <a:cubicBezTo>
                    <a:pt x="396" y="487"/>
                    <a:pt x="396" y="487"/>
                    <a:pt x="396" y="487"/>
                  </a:cubicBezTo>
                  <a:cubicBezTo>
                    <a:pt x="397" y="487"/>
                    <a:pt x="397" y="487"/>
                    <a:pt x="397" y="487"/>
                  </a:cubicBezTo>
                  <a:cubicBezTo>
                    <a:pt x="400" y="488"/>
                    <a:pt x="400" y="488"/>
                    <a:pt x="400" y="488"/>
                  </a:cubicBezTo>
                  <a:cubicBezTo>
                    <a:pt x="401" y="488"/>
                    <a:pt x="401" y="488"/>
                    <a:pt x="401" y="488"/>
                  </a:cubicBezTo>
                  <a:cubicBezTo>
                    <a:pt x="401" y="486"/>
                    <a:pt x="401" y="487"/>
                    <a:pt x="401" y="486"/>
                  </a:cubicBezTo>
                  <a:cubicBezTo>
                    <a:pt x="402" y="486"/>
                    <a:pt x="402" y="486"/>
                    <a:pt x="402" y="486"/>
                  </a:cubicBezTo>
                  <a:cubicBezTo>
                    <a:pt x="403" y="487"/>
                    <a:pt x="403" y="487"/>
                    <a:pt x="403" y="487"/>
                  </a:cubicBezTo>
                  <a:cubicBezTo>
                    <a:pt x="404" y="487"/>
                    <a:pt x="404" y="487"/>
                    <a:pt x="404" y="487"/>
                  </a:cubicBezTo>
                  <a:cubicBezTo>
                    <a:pt x="405" y="487"/>
                    <a:pt x="405" y="487"/>
                    <a:pt x="405" y="487"/>
                  </a:cubicBezTo>
                  <a:cubicBezTo>
                    <a:pt x="408" y="487"/>
                    <a:pt x="408" y="486"/>
                    <a:pt x="410" y="485"/>
                  </a:cubicBezTo>
                  <a:cubicBezTo>
                    <a:pt x="411" y="483"/>
                    <a:pt x="411" y="483"/>
                    <a:pt x="411" y="483"/>
                  </a:cubicBezTo>
                  <a:cubicBezTo>
                    <a:pt x="411" y="483"/>
                    <a:pt x="411" y="483"/>
                    <a:pt x="411" y="483"/>
                  </a:cubicBezTo>
                  <a:cubicBezTo>
                    <a:pt x="412" y="483"/>
                    <a:pt x="412" y="483"/>
                    <a:pt x="412" y="483"/>
                  </a:cubicBezTo>
                  <a:cubicBezTo>
                    <a:pt x="413" y="484"/>
                    <a:pt x="413" y="484"/>
                    <a:pt x="413" y="484"/>
                  </a:cubicBezTo>
                  <a:cubicBezTo>
                    <a:pt x="413" y="485"/>
                    <a:pt x="413" y="485"/>
                    <a:pt x="413" y="485"/>
                  </a:cubicBezTo>
                  <a:cubicBezTo>
                    <a:pt x="413" y="486"/>
                    <a:pt x="413" y="486"/>
                    <a:pt x="414" y="487"/>
                  </a:cubicBezTo>
                  <a:cubicBezTo>
                    <a:pt x="414" y="488"/>
                    <a:pt x="414" y="488"/>
                    <a:pt x="414" y="488"/>
                  </a:cubicBezTo>
                  <a:cubicBezTo>
                    <a:pt x="414" y="489"/>
                    <a:pt x="414" y="489"/>
                    <a:pt x="414" y="489"/>
                  </a:cubicBezTo>
                  <a:cubicBezTo>
                    <a:pt x="413" y="490"/>
                    <a:pt x="413" y="490"/>
                    <a:pt x="413" y="490"/>
                  </a:cubicBezTo>
                  <a:cubicBezTo>
                    <a:pt x="412" y="491"/>
                    <a:pt x="412" y="491"/>
                    <a:pt x="412" y="491"/>
                  </a:cubicBezTo>
                  <a:cubicBezTo>
                    <a:pt x="413" y="491"/>
                    <a:pt x="413" y="491"/>
                    <a:pt x="413" y="491"/>
                  </a:cubicBezTo>
                  <a:cubicBezTo>
                    <a:pt x="413" y="491"/>
                    <a:pt x="413" y="491"/>
                    <a:pt x="413" y="491"/>
                  </a:cubicBezTo>
                  <a:cubicBezTo>
                    <a:pt x="414" y="490"/>
                    <a:pt x="414" y="490"/>
                    <a:pt x="414" y="490"/>
                  </a:cubicBezTo>
                  <a:cubicBezTo>
                    <a:pt x="414" y="489"/>
                    <a:pt x="415" y="489"/>
                    <a:pt x="414" y="487"/>
                  </a:cubicBezTo>
                  <a:cubicBezTo>
                    <a:pt x="413" y="484"/>
                    <a:pt x="413" y="484"/>
                    <a:pt x="413" y="483"/>
                  </a:cubicBezTo>
                  <a:cubicBezTo>
                    <a:pt x="414" y="482"/>
                    <a:pt x="414" y="482"/>
                    <a:pt x="414" y="482"/>
                  </a:cubicBezTo>
                  <a:cubicBezTo>
                    <a:pt x="415" y="481"/>
                    <a:pt x="415" y="481"/>
                    <a:pt x="415" y="481"/>
                  </a:cubicBezTo>
                  <a:cubicBezTo>
                    <a:pt x="415" y="480"/>
                    <a:pt x="415" y="480"/>
                    <a:pt x="415" y="480"/>
                  </a:cubicBezTo>
                  <a:cubicBezTo>
                    <a:pt x="414" y="479"/>
                    <a:pt x="414" y="479"/>
                    <a:pt x="414" y="479"/>
                  </a:cubicBezTo>
                  <a:cubicBezTo>
                    <a:pt x="411" y="476"/>
                    <a:pt x="413" y="477"/>
                    <a:pt x="408" y="474"/>
                  </a:cubicBezTo>
                  <a:cubicBezTo>
                    <a:pt x="407" y="474"/>
                    <a:pt x="407" y="474"/>
                    <a:pt x="407" y="474"/>
                  </a:cubicBezTo>
                  <a:cubicBezTo>
                    <a:pt x="407" y="475"/>
                    <a:pt x="407" y="475"/>
                    <a:pt x="407" y="475"/>
                  </a:cubicBezTo>
                  <a:cubicBezTo>
                    <a:pt x="407" y="475"/>
                    <a:pt x="407" y="475"/>
                    <a:pt x="407" y="475"/>
                  </a:cubicBezTo>
                  <a:cubicBezTo>
                    <a:pt x="408" y="475"/>
                    <a:pt x="411" y="477"/>
                    <a:pt x="411" y="477"/>
                  </a:cubicBezTo>
                  <a:cubicBezTo>
                    <a:pt x="412" y="478"/>
                    <a:pt x="412" y="478"/>
                    <a:pt x="412" y="478"/>
                  </a:cubicBezTo>
                  <a:cubicBezTo>
                    <a:pt x="413" y="479"/>
                    <a:pt x="413" y="479"/>
                    <a:pt x="413" y="479"/>
                  </a:cubicBezTo>
                  <a:cubicBezTo>
                    <a:pt x="414" y="479"/>
                    <a:pt x="414" y="479"/>
                    <a:pt x="414" y="479"/>
                  </a:cubicBezTo>
                  <a:cubicBezTo>
                    <a:pt x="414" y="481"/>
                    <a:pt x="414" y="481"/>
                    <a:pt x="414" y="481"/>
                  </a:cubicBezTo>
                  <a:cubicBezTo>
                    <a:pt x="410" y="482"/>
                    <a:pt x="410" y="482"/>
                    <a:pt x="410" y="482"/>
                  </a:cubicBezTo>
                  <a:cubicBezTo>
                    <a:pt x="406" y="484"/>
                    <a:pt x="407" y="484"/>
                    <a:pt x="405" y="485"/>
                  </a:cubicBezTo>
                  <a:cubicBezTo>
                    <a:pt x="403" y="485"/>
                    <a:pt x="403" y="485"/>
                    <a:pt x="403" y="485"/>
                  </a:cubicBezTo>
                  <a:cubicBezTo>
                    <a:pt x="402" y="483"/>
                    <a:pt x="403" y="484"/>
                    <a:pt x="402" y="482"/>
                  </a:cubicBezTo>
                  <a:cubicBezTo>
                    <a:pt x="401" y="480"/>
                    <a:pt x="401" y="480"/>
                    <a:pt x="401" y="480"/>
                  </a:cubicBezTo>
                  <a:cubicBezTo>
                    <a:pt x="400" y="481"/>
                    <a:pt x="400" y="481"/>
                    <a:pt x="400" y="481"/>
                  </a:cubicBezTo>
                  <a:cubicBezTo>
                    <a:pt x="399" y="480"/>
                    <a:pt x="399" y="480"/>
                    <a:pt x="399" y="480"/>
                  </a:cubicBezTo>
                  <a:cubicBezTo>
                    <a:pt x="399" y="480"/>
                    <a:pt x="399" y="480"/>
                    <a:pt x="399" y="480"/>
                  </a:cubicBezTo>
                  <a:cubicBezTo>
                    <a:pt x="398" y="480"/>
                    <a:pt x="398" y="480"/>
                    <a:pt x="398" y="480"/>
                  </a:cubicBezTo>
                  <a:cubicBezTo>
                    <a:pt x="397" y="480"/>
                    <a:pt x="396" y="479"/>
                    <a:pt x="396" y="478"/>
                  </a:cubicBezTo>
                  <a:cubicBezTo>
                    <a:pt x="397" y="477"/>
                    <a:pt x="397" y="477"/>
                    <a:pt x="397" y="477"/>
                  </a:cubicBezTo>
                  <a:cubicBezTo>
                    <a:pt x="399" y="477"/>
                    <a:pt x="399" y="477"/>
                    <a:pt x="399" y="477"/>
                  </a:cubicBezTo>
                  <a:cubicBezTo>
                    <a:pt x="399" y="472"/>
                    <a:pt x="399" y="472"/>
                    <a:pt x="399" y="472"/>
                  </a:cubicBezTo>
                  <a:cubicBezTo>
                    <a:pt x="399" y="471"/>
                    <a:pt x="399" y="471"/>
                    <a:pt x="399" y="471"/>
                  </a:cubicBezTo>
                  <a:cubicBezTo>
                    <a:pt x="397" y="470"/>
                    <a:pt x="397" y="470"/>
                    <a:pt x="397" y="470"/>
                  </a:cubicBezTo>
                  <a:cubicBezTo>
                    <a:pt x="396" y="470"/>
                    <a:pt x="396" y="470"/>
                    <a:pt x="396" y="470"/>
                  </a:cubicBezTo>
                  <a:cubicBezTo>
                    <a:pt x="394" y="470"/>
                    <a:pt x="394" y="470"/>
                    <a:pt x="394" y="470"/>
                  </a:cubicBezTo>
                  <a:cubicBezTo>
                    <a:pt x="393" y="469"/>
                    <a:pt x="393" y="469"/>
                    <a:pt x="393" y="469"/>
                  </a:cubicBezTo>
                  <a:cubicBezTo>
                    <a:pt x="391" y="469"/>
                    <a:pt x="392" y="469"/>
                    <a:pt x="390" y="468"/>
                  </a:cubicBezTo>
                  <a:cubicBezTo>
                    <a:pt x="389" y="467"/>
                    <a:pt x="389" y="467"/>
                    <a:pt x="389" y="467"/>
                  </a:cubicBezTo>
                  <a:cubicBezTo>
                    <a:pt x="386" y="463"/>
                    <a:pt x="386" y="464"/>
                    <a:pt x="386" y="461"/>
                  </a:cubicBezTo>
                  <a:cubicBezTo>
                    <a:pt x="389" y="460"/>
                    <a:pt x="388" y="461"/>
                    <a:pt x="390" y="460"/>
                  </a:cubicBezTo>
                  <a:cubicBezTo>
                    <a:pt x="391" y="459"/>
                    <a:pt x="391" y="459"/>
                    <a:pt x="391" y="459"/>
                  </a:cubicBezTo>
                  <a:cubicBezTo>
                    <a:pt x="390" y="458"/>
                    <a:pt x="390" y="458"/>
                    <a:pt x="389" y="457"/>
                  </a:cubicBezTo>
                  <a:cubicBezTo>
                    <a:pt x="390" y="456"/>
                    <a:pt x="390" y="456"/>
                    <a:pt x="390" y="456"/>
                  </a:cubicBezTo>
                  <a:cubicBezTo>
                    <a:pt x="391" y="455"/>
                    <a:pt x="391" y="455"/>
                    <a:pt x="391" y="455"/>
                  </a:cubicBezTo>
                  <a:cubicBezTo>
                    <a:pt x="392" y="455"/>
                    <a:pt x="392" y="455"/>
                    <a:pt x="392" y="455"/>
                  </a:cubicBezTo>
                  <a:cubicBezTo>
                    <a:pt x="394" y="457"/>
                    <a:pt x="394" y="457"/>
                    <a:pt x="394" y="457"/>
                  </a:cubicBezTo>
                  <a:cubicBezTo>
                    <a:pt x="394" y="459"/>
                    <a:pt x="395" y="460"/>
                    <a:pt x="396" y="462"/>
                  </a:cubicBezTo>
                  <a:cubicBezTo>
                    <a:pt x="396" y="463"/>
                    <a:pt x="396" y="463"/>
                    <a:pt x="396" y="463"/>
                  </a:cubicBezTo>
                  <a:cubicBezTo>
                    <a:pt x="396" y="463"/>
                    <a:pt x="396" y="463"/>
                    <a:pt x="396" y="463"/>
                  </a:cubicBezTo>
                  <a:cubicBezTo>
                    <a:pt x="400" y="465"/>
                    <a:pt x="400" y="465"/>
                    <a:pt x="400" y="465"/>
                  </a:cubicBezTo>
                  <a:cubicBezTo>
                    <a:pt x="400" y="465"/>
                    <a:pt x="400" y="465"/>
                    <a:pt x="400" y="465"/>
                  </a:cubicBezTo>
                  <a:cubicBezTo>
                    <a:pt x="400" y="463"/>
                    <a:pt x="400" y="463"/>
                    <a:pt x="400" y="463"/>
                  </a:cubicBezTo>
                  <a:cubicBezTo>
                    <a:pt x="401" y="461"/>
                    <a:pt x="401" y="461"/>
                    <a:pt x="401" y="461"/>
                  </a:cubicBezTo>
                  <a:cubicBezTo>
                    <a:pt x="402" y="460"/>
                    <a:pt x="402" y="460"/>
                    <a:pt x="402" y="460"/>
                  </a:cubicBezTo>
                  <a:cubicBezTo>
                    <a:pt x="402" y="460"/>
                    <a:pt x="402" y="460"/>
                    <a:pt x="402" y="460"/>
                  </a:cubicBezTo>
                  <a:cubicBezTo>
                    <a:pt x="402" y="460"/>
                    <a:pt x="402" y="460"/>
                    <a:pt x="402" y="460"/>
                  </a:cubicBezTo>
                  <a:cubicBezTo>
                    <a:pt x="401" y="459"/>
                    <a:pt x="401" y="459"/>
                    <a:pt x="401" y="459"/>
                  </a:cubicBezTo>
                  <a:cubicBezTo>
                    <a:pt x="402" y="457"/>
                    <a:pt x="402" y="457"/>
                    <a:pt x="402" y="457"/>
                  </a:cubicBezTo>
                  <a:cubicBezTo>
                    <a:pt x="401" y="457"/>
                    <a:pt x="401" y="457"/>
                    <a:pt x="401" y="457"/>
                  </a:cubicBezTo>
                  <a:cubicBezTo>
                    <a:pt x="401" y="458"/>
                    <a:pt x="401" y="458"/>
                    <a:pt x="401" y="458"/>
                  </a:cubicBezTo>
                  <a:cubicBezTo>
                    <a:pt x="399" y="462"/>
                    <a:pt x="399" y="462"/>
                    <a:pt x="399" y="462"/>
                  </a:cubicBezTo>
                  <a:cubicBezTo>
                    <a:pt x="398" y="463"/>
                    <a:pt x="398" y="463"/>
                    <a:pt x="398" y="463"/>
                  </a:cubicBezTo>
                  <a:cubicBezTo>
                    <a:pt x="397" y="461"/>
                    <a:pt x="396" y="459"/>
                    <a:pt x="396" y="459"/>
                  </a:cubicBezTo>
                  <a:cubicBezTo>
                    <a:pt x="396" y="457"/>
                    <a:pt x="396" y="457"/>
                    <a:pt x="396" y="457"/>
                  </a:cubicBezTo>
                  <a:cubicBezTo>
                    <a:pt x="398" y="458"/>
                    <a:pt x="398" y="458"/>
                    <a:pt x="398" y="458"/>
                  </a:cubicBezTo>
                  <a:cubicBezTo>
                    <a:pt x="398" y="457"/>
                    <a:pt x="398" y="457"/>
                    <a:pt x="398" y="457"/>
                  </a:cubicBezTo>
                  <a:cubicBezTo>
                    <a:pt x="394" y="456"/>
                    <a:pt x="394" y="456"/>
                    <a:pt x="394" y="456"/>
                  </a:cubicBezTo>
                  <a:cubicBezTo>
                    <a:pt x="394" y="455"/>
                    <a:pt x="394" y="455"/>
                    <a:pt x="394" y="455"/>
                  </a:cubicBezTo>
                  <a:cubicBezTo>
                    <a:pt x="393" y="455"/>
                    <a:pt x="393" y="455"/>
                    <a:pt x="393" y="455"/>
                  </a:cubicBezTo>
                  <a:cubicBezTo>
                    <a:pt x="392" y="453"/>
                    <a:pt x="392" y="454"/>
                    <a:pt x="391" y="452"/>
                  </a:cubicBezTo>
                  <a:cubicBezTo>
                    <a:pt x="393" y="449"/>
                    <a:pt x="393" y="450"/>
                    <a:pt x="394" y="448"/>
                  </a:cubicBezTo>
                  <a:cubicBezTo>
                    <a:pt x="398" y="449"/>
                    <a:pt x="398" y="449"/>
                    <a:pt x="398" y="449"/>
                  </a:cubicBezTo>
                  <a:cubicBezTo>
                    <a:pt x="398" y="448"/>
                    <a:pt x="398" y="448"/>
                    <a:pt x="398" y="448"/>
                  </a:cubicBezTo>
                  <a:cubicBezTo>
                    <a:pt x="398" y="447"/>
                    <a:pt x="398" y="447"/>
                    <a:pt x="398" y="447"/>
                  </a:cubicBezTo>
                  <a:cubicBezTo>
                    <a:pt x="397" y="448"/>
                    <a:pt x="397" y="448"/>
                    <a:pt x="397" y="448"/>
                  </a:cubicBezTo>
                  <a:cubicBezTo>
                    <a:pt x="396" y="447"/>
                    <a:pt x="396" y="447"/>
                    <a:pt x="396" y="447"/>
                  </a:cubicBezTo>
                  <a:cubicBezTo>
                    <a:pt x="394" y="445"/>
                    <a:pt x="394" y="445"/>
                    <a:pt x="394" y="445"/>
                  </a:cubicBezTo>
                  <a:cubicBezTo>
                    <a:pt x="394" y="444"/>
                    <a:pt x="394" y="444"/>
                    <a:pt x="395" y="442"/>
                  </a:cubicBezTo>
                  <a:cubicBezTo>
                    <a:pt x="395" y="441"/>
                    <a:pt x="395" y="441"/>
                    <a:pt x="395" y="441"/>
                  </a:cubicBezTo>
                  <a:cubicBezTo>
                    <a:pt x="397" y="441"/>
                    <a:pt x="397" y="441"/>
                    <a:pt x="397" y="441"/>
                  </a:cubicBezTo>
                  <a:cubicBezTo>
                    <a:pt x="399" y="442"/>
                    <a:pt x="398" y="442"/>
                    <a:pt x="399" y="442"/>
                  </a:cubicBezTo>
                  <a:cubicBezTo>
                    <a:pt x="400" y="442"/>
                    <a:pt x="400" y="442"/>
                    <a:pt x="400" y="442"/>
                  </a:cubicBezTo>
                  <a:cubicBezTo>
                    <a:pt x="399" y="440"/>
                    <a:pt x="399" y="440"/>
                    <a:pt x="399" y="440"/>
                  </a:cubicBezTo>
                  <a:cubicBezTo>
                    <a:pt x="398" y="440"/>
                    <a:pt x="398" y="440"/>
                    <a:pt x="397" y="439"/>
                  </a:cubicBezTo>
                  <a:cubicBezTo>
                    <a:pt x="397" y="438"/>
                    <a:pt x="397" y="438"/>
                    <a:pt x="397" y="438"/>
                  </a:cubicBezTo>
                  <a:cubicBezTo>
                    <a:pt x="398" y="435"/>
                    <a:pt x="398" y="434"/>
                    <a:pt x="398" y="433"/>
                  </a:cubicBezTo>
                  <a:cubicBezTo>
                    <a:pt x="398" y="432"/>
                    <a:pt x="398" y="432"/>
                    <a:pt x="398" y="432"/>
                  </a:cubicBezTo>
                  <a:cubicBezTo>
                    <a:pt x="399" y="432"/>
                    <a:pt x="399" y="432"/>
                    <a:pt x="399" y="432"/>
                  </a:cubicBezTo>
                  <a:cubicBezTo>
                    <a:pt x="399" y="432"/>
                    <a:pt x="399" y="432"/>
                    <a:pt x="399" y="432"/>
                  </a:cubicBezTo>
                  <a:cubicBezTo>
                    <a:pt x="398" y="432"/>
                    <a:pt x="398" y="432"/>
                    <a:pt x="398" y="432"/>
                  </a:cubicBezTo>
                  <a:cubicBezTo>
                    <a:pt x="397" y="434"/>
                    <a:pt x="397" y="433"/>
                    <a:pt x="397" y="435"/>
                  </a:cubicBezTo>
                  <a:cubicBezTo>
                    <a:pt x="396" y="436"/>
                    <a:pt x="396" y="436"/>
                    <a:pt x="396" y="436"/>
                  </a:cubicBezTo>
                  <a:cubicBezTo>
                    <a:pt x="396" y="438"/>
                    <a:pt x="396" y="437"/>
                    <a:pt x="395" y="440"/>
                  </a:cubicBezTo>
                  <a:cubicBezTo>
                    <a:pt x="394" y="439"/>
                    <a:pt x="394" y="439"/>
                    <a:pt x="394" y="439"/>
                  </a:cubicBezTo>
                  <a:cubicBezTo>
                    <a:pt x="394" y="439"/>
                    <a:pt x="394" y="439"/>
                    <a:pt x="394" y="438"/>
                  </a:cubicBezTo>
                  <a:cubicBezTo>
                    <a:pt x="394" y="434"/>
                    <a:pt x="393" y="433"/>
                    <a:pt x="394" y="424"/>
                  </a:cubicBezTo>
                  <a:cubicBezTo>
                    <a:pt x="395" y="424"/>
                    <a:pt x="395" y="423"/>
                    <a:pt x="396" y="423"/>
                  </a:cubicBezTo>
                  <a:cubicBezTo>
                    <a:pt x="396" y="423"/>
                    <a:pt x="396" y="423"/>
                    <a:pt x="396" y="423"/>
                  </a:cubicBezTo>
                  <a:cubicBezTo>
                    <a:pt x="397" y="423"/>
                    <a:pt x="397" y="423"/>
                    <a:pt x="397" y="423"/>
                  </a:cubicBezTo>
                  <a:cubicBezTo>
                    <a:pt x="398" y="422"/>
                    <a:pt x="398" y="422"/>
                    <a:pt x="398" y="422"/>
                  </a:cubicBezTo>
                  <a:cubicBezTo>
                    <a:pt x="396" y="422"/>
                    <a:pt x="396" y="422"/>
                    <a:pt x="396" y="422"/>
                  </a:cubicBezTo>
                  <a:cubicBezTo>
                    <a:pt x="395" y="422"/>
                    <a:pt x="395" y="422"/>
                    <a:pt x="395" y="422"/>
                  </a:cubicBezTo>
                  <a:cubicBezTo>
                    <a:pt x="394" y="423"/>
                    <a:pt x="394" y="423"/>
                    <a:pt x="394" y="423"/>
                  </a:cubicBezTo>
                  <a:cubicBezTo>
                    <a:pt x="393" y="422"/>
                    <a:pt x="393" y="422"/>
                    <a:pt x="393" y="422"/>
                  </a:cubicBezTo>
                  <a:cubicBezTo>
                    <a:pt x="392" y="421"/>
                    <a:pt x="392" y="421"/>
                    <a:pt x="392" y="421"/>
                  </a:cubicBezTo>
                  <a:cubicBezTo>
                    <a:pt x="391" y="419"/>
                    <a:pt x="391" y="419"/>
                    <a:pt x="391" y="419"/>
                  </a:cubicBezTo>
                  <a:cubicBezTo>
                    <a:pt x="391" y="417"/>
                    <a:pt x="391" y="418"/>
                    <a:pt x="391" y="414"/>
                  </a:cubicBezTo>
                  <a:cubicBezTo>
                    <a:pt x="394" y="415"/>
                    <a:pt x="393" y="415"/>
                    <a:pt x="395" y="415"/>
                  </a:cubicBezTo>
                  <a:cubicBezTo>
                    <a:pt x="400" y="415"/>
                    <a:pt x="400" y="415"/>
                    <a:pt x="400" y="415"/>
                  </a:cubicBezTo>
                  <a:cubicBezTo>
                    <a:pt x="403" y="418"/>
                    <a:pt x="403" y="418"/>
                    <a:pt x="403" y="418"/>
                  </a:cubicBezTo>
                  <a:cubicBezTo>
                    <a:pt x="405" y="417"/>
                    <a:pt x="405" y="417"/>
                    <a:pt x="405" y="417"/>
                  </a:cubicBezTo>
                  <a:cubicBezTo>
                    <a:pt x="405" y="417"/>
                    <a:pt x="405" y="417"/>
                    <a:pt x="405" y="417"/>
                  </a:cubicBezTo>
                  <a:cubicBezTo>
                    <a:pt x="403" y="416"/>
                    <a:pt x="403" y="416"/>
                    <a:pt x="403" y="416"/>
                  </a:cubicBezTo>
                  <a:cubicBezTo>
                    <a:pt x="403" y="415"/>
                    <a:pt x="403" y="415"/>
                    <a:pt x="403" y="415"/>
                  </a:cubicBezTo>
                  <a:cubicBezTo>
                    <a:pt x="402" y="414"/>
                    <a:pt x="402" y="414"/>
                    <a:pt x="402" y="414"/>
                  </a:cubicBezTo>
                  <a:cubicBezTo>
                    <a:pt x="402" y="414"/>
                    <a:pt x="402" y="413"/>
                    <a:pt x="401" y="409"/>
                  </a:cubicBezTo>
                  <a:cubicBezTo>
                    <a:pt x="401" y="409"/>
                    <a:pt x="401" y="409"/>
                    <a:pt x="401" y="409"/>
                  </a:cubicBezTo>
                  <a:cubicBezTo>
                    <a:pt x="400" y="410"/>
                    <a:pt x="400" y="410"/>
                    <a:pt x="400" y="412"/>
                  </a:cubicBezTo>
                  <a:cubicBezTo>
                    <a:pt x="399" y="413"/>
                    <a:pt x="399" y="413"/>
                    <a:pt x="399" y="413"/>
                  </a:cubicBezTo>
                  <a:cubicBezTo>
                    <a:pt x="397" y="414"/>
                    <a:pt x="397" y="414"/>
                    <a:pt x="395" y="414"/>
                  </a:cubicBezTo>
                  <a:cubicBezTo>
                    <a:pt x="394" y="414"/>
                    <a:pt x="394" y="414"/>
                    <a:pt x="394" y="414"/>
                  </a:cubicBezTo>
                  <a:cubicBezTo>
                    <a:pt x="394" y="413"/>
                    <a:pt x="394" y="413"/>
                    <a:pt x="394" y="413"/>
                  </a:cubicBezTo>
                  <a:cubicBezTo>
                    <a:pt x="394" y="412"/>
                    <a:pt x="394" y="412"/>
                    <a:pt x="394" y="412"/>
                  </a:cubicBezTo>
                  <a:cubicBezTo>
                    <a:pt x="393" y="411"/>
                    <a:pt x="393" y="411"/>
                    <a:pt x="393" y="411"/>
                  </a:cubicBezTo>
                  <a:cubicBezTo>
                    <a:pt x="392" y="411"/>
                    <a:pt x="392" y="411"/>
                    <a:pt x="391" y="410"/>
                  </a:cubicBezTo>
                  <a:cubicBezTo>
                    <a:pt x="391" y="409"/>
                    <a:pt x="391" y="409"/>
                    <a:pt x="391" y="409"/>
                  </a:cubicBezTo>
                  <a:cubicBezTo>
                    <a:pt x="391" y="408"/>
                    <a:pt x="391" y="408"/>
                    <a:pt x="392" y="407"/>
                  </a:cubicBezTo>
                  <a:cubicBezTo>
                    <a:pt x="393" y="407"/>
                    <a:pt x="393" y="407"/>
                    <a:pt x="393" y="407"/>
                  </a:cubicBezTo>
                  <a:cubicBezTo>
                    <a:pt x="393" y="408"/>
                    <a:pt x="393" y="408"/>
                    <a:pt x="393" y="408"/>
                  </a:cubicBezTo>
                  <a:cubicBezTo>
                    <a:pt x="394" y="409"/>
                    <a:pt x="394" y="409"/>
                    <a:pt x="394" y="409"/>
                  </a:cubicBezTo>
                  <a:cubicBezTo>
                    <a:pt x="395" y="409"/>
                    <a:pt x="395" y="409"/>
                    <a:pt x="395" y="409"/>
                  </a:cubicBezTo>
                  <a:cubicBezTo>
                    <a:pt x="396" y="408"/>
                    <a:pt x="396" y="408"/>
                    <a:pt x="396" y="408"/>
                  </a:cubicBezTo>
                  <a:cubicBezTo>
                    <a:pt x="396" y="408"/>
                    <a:pt x="396" y="408"/>
                    <a:pt x="396" y="408"/>
                  </a:cubicBezTo>
                  <a:cubicBezTo>
                    <a:pt x="396" y="407"/>
                    <a:pt x="396" y="407"/>
                    <a:pt x="396" y="407"/>
                  </a:cubicBezTo>
                  <a:cubicBezTo>
                    <a:pt x="395" y="407"/>
                    <a:pt x="395" y="407"/>
                    <a:pt x="394" y="407"/>
                  </a:cubicBezTo>
                  <a:cubicBezTo>
                    <a:pt x="392" y="405"/>
                    <a:pt x="392" y="405"/>
                    <a:pt x="392" y="405"/>
                  </a:cubicBezTo>
                  <a:cubicBezTo>
                    <a:pt x="393" y="403"/>
                    <a:pt x="393" y="403"/>
                    <a:pt x="393" y="403"/>
                  </a:cubicBezTo>
                  <a:cubicBezTo>
                    <a:pt x="394" y="402"/>
                    <a:pt x="395" y="402"/>
                    <a:pt x="396" y="401"/>
                  </a:cubicBezTo>
                  <a:cubicBezTo>
                    <a:pt x="396" y="399"/>
                    <a:pt x="396" y="399"/>
                    <a:pt x="396" y="399"/>
                  </a:cubicBezTo>
                  <a:cubicBezTo>
                    <a:pt x="396" y="397"/>
                    <a:pt x="396" y="397"/>
                    <a:pt x="396" y="397"/>
                  </a:cubicBezTo>
                  <a:cubicBezTo>
                    <a:pt x="395" y="396"/>
                    <a:pt x="396" y="396"/>
                    <a:pt x="394" y="394"/>
                  </a:cubicBezTo>
                  <a:cubicBezTo>
                    <a:pt x="393" y="394"/>
                    <a:pt x="393" y="394"/>
                    <a:pt x="393" y="394"/>
                  </a:cubicBezTo>
                  <a:cubicBezTo>
                    <a:pt x="392" y="395"/>
                    <a:pt x="392" y="395"/>
                    <a:pt x="392" y="395"/>
                  </a:cubicBezTo>
                  <a:cubicBezTo>
                    <a:pt x="392" y="395"/>
                    <a:pt x="392" y="395"/>
                    <a:pt x="392" y="395"/>
                  </a:cubicBezTo>
                  <a:cubicBezTo>
                    <a:pt x="393" y="396"/>
                    <a:pt x="393" y="396"/>
                    <a:pt x="393" y="396"/>
                  </a:cubicBezTo>
                  <a:cubicBezTo>
                    <a:pt x="392" y="396"/>
                    <a:pt x="392" y="396"/>
                    <a:pt x="392" y="396"/>
                  </a:cubicBezTo>
                  <a:cubicBezTo>
                    <a:pt x="392" y="396"/>
                    <a:pt x="391" y="396"/>
                    <a:pt x="390" y="396"/>
                  </a:cubicBezTo>
                  <a:cubicBezTo>
                    <a:pt x="388" y="394"/>
                    <a:pt x="389" y="395"/>
                    <a:pt x="387" y="394"/>
                  </a:cubicBezTo>
                  <a:cubicBezTo>
                    <a:pt x="386" y="393"/>
                    <a:pt x="386" y="393"/>
                    <a:pt x="386" y="392"/>
                  </a:cubicBezTo>
                  <a:cubicBezTo>
                    <a:pt x="387" y="390"/>
                    <a:pt x="387" y="390"/>
                    <a:pt x="387" y="390"/>
                  </a:cubicBezTo>
                  <a:cubicBezTo>
                    <a:pt x="386" y="390"/>
                    <a:pt x="386" y="390"/>
                    <a:pt x="386" y="390"/>
                  </a:cubicBezTo>
                  <a:cubicBezTo>
                    <a:pt x="385" y="391"/>
                    <a:pt x="385" y="391"/>
                    <a:pt x="385" y="391"/>
                  </a:cubicBezTo>
                  <a:cubicBezTo>
                    <a:pt x="382" y="392"/>
                    <a:pt x="383" y="392"/>
                    <a:pt x="381" y="392"/>
                  </a:cubicBezTo>
                  <a:cubicBezTo>
                    <a:pt x="381" y="393"/>
                    <a:pt x="381" y="393"/>
                    <a:pt x="381" y="393"/>
                  </a:cubicBezTo>
                  <a:cubicBezTo>
                    <a:pt x="380" y="393"/>
                    <a:pt x="380" y="393"/>
                    <a:pt x="380" y="393"/>
                  </a:cubicBezTo>
                  <a:cubicBezTo>
                    <a:pt x="381" y="394"/>
                    <a:pt x="381" y="394"/>
                    <a:pt x="381" y="394"/>
                  </a:cubicBezTo>
                  <a:cubicBezTo>
                    <a:pt x="382" y="394"/>
                    <a:pt x="382" y="394"/>
                    <a:pt x="382" y="394"/>
                  </a:cubicBezTo>
                  <a:cubicBezTo>
                    <a:pt x="382" y="396"/>
                    <a:pt x="382" y="396"/>
                    <a:pt x="382" y="396"/>
                  </a:cubicBezTo>
                  <a:cubicBezTo>
                    <a:pt x="382" y="396"/>
                    <a:pt x="382" y="396"/>
                    <a:pt x="382" y="396"/>
                  </a:cubicBezTo>
                  <a:cubicBezTo>
                    <a:pt x="382" y="397"/>
                    <a:pt x="382" y="397"/>
                    <a:pt x="382" y="397"/>
                  </a:cubicBezTo>
                  <a:cubicBezTo>
                    <a:pt x="381" y="397"/>
                    <a:pt x="381" y="397"/>
                    <a:pt x="381" y="397"/>
                  </a:cubicBezTo>
                  <a:cubicBezTo>
                    <a:pt x="380" y="396"/>
                    <a:pt x="380" y="396"/>
                    <a:pt x="380" y="396"/>
                  </a:cubicBezTo>
                  <a:cubicBezTo>
                    <a:pt x="379" y="394"/>
                    <a:pt x="379" y="394"/>
                    <a:pt x="379" y="394"/>
                  </a:cubicBezTo>
                  <a:cubicBezTo>
                    <a:pt x="379" y="393"/>
                    <a:pt x="379" y="393"/>
                    <a:pt x="379" y="393"/>
                  </a:cubicBezTo>
                  <a:cubicBezTo>
                    <a:pt x="379" y="392"/>
                    <a:pt x="379" y="392"/>
                    <a:pt x="379" y="392"/>
                  </a:cubicBezTo>
                  <a:cubicBezTo>
                    <a:pt x="381" y="390"/>
                    <a:pt x="381" y="390"/>
                    <a:pt x="382" y="389"/>
                  </a:cubicBezTo>
                  <a:cubicBezTo>
                    <a:pt x="386" y="386"/>
                    <a:pt x="383" y="387"/>
                    <a:pt x="387" y="384"/>
                  </a:cubicBezTo>
                  <a:cubicBezTo>
                    <a:pt x="387" y="383"/>
                    <a:pt x="387" y="383"/>
                    <a:pt x="386" y="382"/>
                  </a:cubicBezTo>
                  <a:cubicBezTo>
                    <a:pt x="386" y="380"/>
                    <a:pt x="386" y="380"/>
                    <a:pt x="386" y="380"/>
                  </a:cubicBezTo>
                  <a:cubicBezTo>
                    <a:pt x="389" y="379"/>
                    <a:pt x="389" y="379"/>
                    <a:pt x="389" y="379"/>
                  </a:cubicBezTo>
                  <a:cubicBezTo>
                    <a:pt x="391" y="379"/>
                    <a:pt x="391" y="379"/>
                    <a:pt x="391" y="379"/>
                  </a:cubicBezTo>
                  <a:cubicBezTo>
                    <a:pt x="393" y="379"/>
                    <a:pt x="393" y="379"/>
                    <a:pt x="393" y="379"/>
                  </a:cubicBezTo>
                  <a:cubicBezTo>
                    <a:pt x="394" y="379"/>
                    <a:pt x="394" y="379"/>
                    <a:pt x="394" y="379"/>
                  </a:cubicBezTo>
                  <a:cubicBezTo>
                    <a:pt x="394" y="379"/>
                    <a:pt x="394" y="379"/>
                    <a:pt x="396" y="378"/>
                  </a:cubicBezTo>
                  <a:cubicBezTo>
                    <a:pt x="397" y="377"/>
                    <a:pt x="397" y="377"/>
                    <a:pt x="397" y="377"/>
                  </a:cubicBezTo>
                  <a:cubicBezTo>
                    <a:pt x="397" y="376"/>
                    <a:pt x="397" y="376"/>
                    <a:pt x="397" y="376"/>
                  </a:cubicBezTo>
                  <a:cubicBezTo>
                    <a:pt x="397" y="376"/>
                    <a:pt x="397" y="374"/>
                    <a:pt x="396" y="374"/>
                  </a:cubicBezTo>
                  <a:cubicBezTo>
                    <a:pt x="397" y="373"/>
                    <a:pt x="397" y="373"/>
                    <a:pt x="397" y="373"/>
                  </a:cubicBezTo>
                  <a:cubicBezTo>
                    <a:pt x="397" y="372"/>
                    <a:pt x="397" y="372"/>
                    <a:pt x="397" y="372"/>
                  </a:cubicBezTo>
                  <a:cubicBezTo>
                    <a:pt x="398" y="372"/>
                    <a:pt x="398" y="372"/>
                    <a:pt x="398" y="372"/>
                  </a:cubicBezTo>
                  <a:cubicBezTo>
                    <a:pt x="399" y="372"/>
                    <a:pt x="399" y="372"/>
                    <a:pt x="399" y="372"/>
                  </a:cubicBezTo>
                  <a:cubicBezTo>
                    <a:pt x="400" y="373"/>
                    <a:pt x="400" y="373"/>
                    <a:pt x="400" y="373"/>
                  </a:cubicBezTo>
                  <a:cubicBezTo>
                    <a:pt x="400" y="373"/>
                    <a:pt x="398" y="379"/>
                    <a:pt x="398" y="380"/>
                  </a:cubicBezTo>
                  <a:cubicBezTo>
                    <a:pt x="397" y="381"/>
                    <a:pt x="397" y="381"/>
                    <a:pt x="397" y="381"/>
                  </a:cubicBezTo>
                  <a:cubicBezTo>
                    <a:pt x="398" y="383"/>
                    <a:pt x="398" y="383"/>
                    <a:pt x="398" y="383"/>
                  </a:cubicBezTo>
                  <a:cubicBezTo>
                    <a:pt x="397" y="384"/>
                    <a:pt x="397" y="384"/>
                    <a:pt x="397" y="384"/>
                  </a:cubicBezTo>
                  <a:cubicBezTo>
                    <a:pt x="396" y="384"/>
                    <a:pt x="394" y="385"/>
                    <a:pt x="393" y="385"/>
                  </a:cubicBezTo>
                  <a:cubicBezTo>
                    <a:pt x="394" y="386"/>
                    <a:pt x="394" y="386"/>
                    <a:pt x="394" y="386"/>
                  </a:cubicBezTo>
                  <a:cubicBezTo>
                    <a:pt x="396" y="385"/>
                    <a:pt x="395" y="386"/>
                    <a:pt x="397" y="385"/>
                  </a:cubicBezTo>
                  <a:cubicBezTo>
                    <a:pt x="398" y="384"/>
                    <a:pt x="398" y="384"/>
                    <a:pt x="398" y="384"/>
                  </a:cubicBezTo>
                  <a:cubicBezTo>
                    <a:pt x="399" y="383"/>
                    <a:pt x="399" y="383"/>
                    <a:pt x="399" y="379"/>
                  </a:cubicBezTo>
                  <a:cubicBezTo>
                    <a:pt x="400" y="379"/>
                    <a:pt x="400" y="379"/>
                    <a:pt x="400" y="379"/>
                  </a:cubicBezTo>
                  <a:cubicBezTo>
                    <a:pt x="401" y="379"/>
                    <a:pt x="401" y="379"/>
                    <a:pt x="401" y="379"/>
                  </a:cubicBezTo>
                  <a:cubicBezTo>
                    <a:pt x="401" y="379"/>
                    <a:pt x="401" y="379"/>
                    <a:pt x="401" y="379"/>
                  </a:cubicBezTo>
                  <a:cubicBezTo>
                    <a:pt x="401" y="385"/>
                    <a:pt x="402" y="380"/>
                    <a:pt x="400" y="388"/>
                  </a:cubicBezTo>
                  <a:cubicBezTo>
                    <a:pt x="399" y="390"/>
                    <a:pt x="399" y="390"/>
                    <a:pt x="399" y="390"/>
                  </a:cubicBezTo>
                  <a:cubicBezTo>
                    <a:pt x="398" y="390"/>
                    <a:pt x="398" y="390"/>
                    <a:pt x="398" y="390"/>
                  </a:cubicBezTo>
                  <a:cubicBezTo>
                    <a:pt x="398" y="391"/>
                    <a:pt x="398" y="391"/>
                    <a:pt x="398" y="391"/>
                  </a:cubicBezTo>
                  <a:cubicBezTo>
                    <a:pt x="400" y="391"/>
                    <a:pt x="400" y="391"/>
                    <a:pt x="400" y="391"/>
                  </a:cubicBezTo>
                  <a:cubicBezTo>
                    <a:pt x="401" y="389"/>
                    <a:pt x="401" y="389"/>
                    <a:pt x="402" y="386"/>
                  </a:cubicBezTo>
                  <a:cubicBezTo>
                    <a:pt x="402" y="385"/>
                    <a:pt x="402" y="385"/>
                    <a:pt x="402" y="385"/>
                  </a:cubicBezTo>
                  <a:cubicBezTo>
                    <a:pt x="402" y="382"/>
                    <a:pt x="401" y="383"/>
                    <a:pt x="402" y="380"/>
                  </a:cubicBezTo>
                  <a:cubicBezTo>
                    <a:pt x="402" y="378"/>
                    <a:pt x="402" y="378"/>
                    <a:pt x="402" y="378"/>
                  </a:cubicBezTo>
                  <a:cubicBezTo>
                    <a:pt x="402" y="377"/>
                    <a:pt x="402" y="377"/>
                    <a:pt x="402" y="377"/>
                  </a:cubicBezTo>
                  <a:cubicBezTo>
                    <a:pt x="401" y="377"/>
                    <a:pt x="401" y="377"/>
                    <a:pt x="401" y="377"/>
                  </a:cubicBezTo>
                  <a:cubicBezTo>
                    <a:pt x="400" y="376"/>
                    <a:pt x="400" y="376"/>
                    <a:pt x="400" y="376"/>
                  </a:cubicBezTo>
                  <a:cubicBezTo>
                    <a:pt x="401" y="373"/>
                    <a:pt x="401" y="373"/>
                    <a:pt x="401" y="373"/>
                  </a:cubicBezTo>
                  <a:cubicBezTo>
                    <a:pt x="403" y="373"/>
                    <a:pt x="403" y="373"/>
                    <a:pt x="403" y="373"/>
                  </a:cubicBezTo>
                  <a:cubicBezTo>
                    <a:pt x="405" y="372"/>
                    <a:pt x="405" y="372"/>
                    <a:pt x="405" y="372"/>
                  </a:cubicBezTo>
                  <a:cubicBezTo>
                    <a:pt x="406" y="371"/>
                    <a:pt x="406" y="371"/>
                    <a:pt x="406" y="371"/>
                  </a:cubicBezTo>
                  <a:cubicBezTo>
                    <a:pt x="407" y="371"/>
                    <a:pt x="407" y="371"/>
                    <a:pt x="407" y="371"/>
                  </a:cubicBezTo>
                  <a:cubicBezTo>
                    <a:pt x="409" y="373"/>
                    <a:pt x="409" y="373"/>
                    <a:pt x="409" y="373"/>
                  </a:cubicBezTo>
                  <a:cubicBezTo>
                    <a:pt x="410" y="373"/>
                    <a:pt x="410" y="373"/>
                    <a:pt x="410" y="373"/>
                  </a:cubicBezTo>
                  <a:cubicBezTo>
                    <a:pt x="410" y="372"/>
                    <a:pt x="410" y="372"/>
                    <a:pt x="410" y="372"/>
                  </a:cubicBezTo>
                  <a:cubicBezTo>
                    <a:pt x="409" y="372"/>
                    <a:pt x="409" y="372"/>
                    <a:pt x="409" y="372"/>
                  </a:cubicBezTo>
                  <a:cubicBezTo>
                    <a:pt x="409" y="371"/>
                    <a:pt x="409" y="372"/>
                    <a:pt x="407" y="370"/>
                  </a:cubicBezTo>
                  <a:cubicBezTo>
                    <a:pt x="404" y="369"/>
                    <a:pt x="404" y="369"/>
                    <a:pt x="404" y="369"/>
                  </a:cubicBezTo>
                  <a:cubicBezTo>
                    <a:pt x="405" y="367"/>
                    <a:pt x="404" y="368"/>
                    <a:pt x="405" y="365"/>
                  </a:cubicBezTo>
                  <a:cubicBezTo>
                    <a:pt x="406" y="365"/>
                    <a:pt x="406" y="365"/>
                    <a:pt x="408" y="364"/>
                  </a:cubicBezTo>
                  <a:cubicBezTo>
                    <a:pt x="412" y="361"/>
                    <a:pt x="412" y="361"/>
                    <a:pt x="412" y="361"/>
                  </a:cubicBezTo>
                  <a:cubicBezTo>
                    <a:pt x="413" y="359"/>
                    <a:pt x="413" y="360"/>
                    <a:pt x="413" y="357"/>
                  </a:cubicBezTo>
                  <a:cubicBezTo>
                    <a:pt x="411" y="356"/>
                    <a:pt x="411" y="356"/>
                    <a:pt x="411" y="356"/>
                  </a:cubicBezTo>
                  <a:cubicBezTo>
                    <a:pt x="407" y="353"/>
                    <a:pt x="410" y="356"/>
                    <a:pt x="406" y="353"/>
                  </a:cubicBezTo>
                  <a:cubicBezTo>
                    <a:pt x="406" y="351"/>
                    <a:pt x="406" y="351"/>
                    <a:pt x="407" y="348"/>
                  </a:cubicBezTo>
                  <a:cubicBezTo>
                    <a:pt x="408" y="348"/>
                    <a:pt x="408" y="348"/>
                    <a:pt x="408" y="348"/>
                  </a:cubicBezTo>
                  <a:cubicBezTo>
                    <a:pt x="409" y="344"/>
                    <a:pt x="409" y="344"/>
                    <a:pt x="409" y="344"/>
                  </a:cubicBezTo>
                  <a:cubicBezTo>
                    <a:pt x="408" y="342"/>
                    <a:pt x="408" y="342"/>
                    <a:pt x="408" y="342"/>
                  </a:cubicBezTo>
                  <a:cubicBezTo>
                    <a:pt x="408" y="340"/>
                    <a:pt x="408" y="340"/>
                    <a:pt x="408" y="340"/>
                  </a:cubicBezTo>
                  <a:cubicBezTo>
                    <a:pt x="410" y="338"/>
                    <a:pt x="410" y="338"/>
                    <a:pt x="410" y="338"/>
                  </a:cubicBezTo>
                  <a:cubicBezTo>
                    <a:pt x="410" y="336"/>
                    <a:pt x="410" y="337"/>
                    <a:pt x="410" y="335"/>
                  </a:cubicBezTo>
                  <a:cubicBezTo>
                    <a:pt x="412" y="335"/>
                    <a:pt x="412" y="335"/>
                    <a:pt x="412" y="335"/>
                  </a:cubicBezTo>
                  <a:cubicBezTo>
                    <a:pt x="412" y="334"/>
                    <a:pt x="412" y="335"/>
                    <a:pt x="412" y="333"/>
                  </a:cubicBezTo>
                  <a:cubicBezTo>
                    <a:pt x="411" y="332"/>
                    <a:pt x="411" y="332"/>
                    <a:pt x="411" y="332"/>
                  </a:cubicBezTo>
                  <a:cubicBezTo>
                    <a:pt x="411" y="330"/>
                    <a:pt x="411" y="330"/>
                    <a:pt x="411" y="330"/>
                  </a:cubicBezTo>
                  <a:cubicBezTo>
                    <a:pt x="412" y="327"/>
                    <a:pt x="412" y="327"/>
                    <a:pt x="412" y="327"/>
                  </a:cubicBezTo>
                  <a:cubicBezTo>
                    <a:pt x="413" y="327"/>
                    <a:pt x="413" y="327"/>
                    <a:pt x="413" y="327"/>
                  </a:cubicBezTo>
                  <a:cubicBezTo>
                    <a:pt x="413" y="327"/>
                    <a:pt x="413" y="327"/>
                    <a:pt x="413" y="327"/>
                  </a:cubicBezTo>
                  <a:cubicBezTo>
                    <a:pt x="412" y="325"/>
                    <a:pt x="412" y="326"/>
                    <a:pt x="411" y="324"/>
                  </a:cubicBezTo>
                  <a:cubicBezTo>
                    <a:pt x="412" y="323"/>
                    <a:pt x="412" y="323"/>
                    <a:pt x="412" y="323"/>
                  </a:cubicBezTo>
                  <a:cubicBezTo>
                    <a:pt x="412" y="323"/>
                    <a:pt x="412" y="323"/>
                    <a:pt x="412" y="323"/>
                  </a:cubicBezTo>
                  <a:cubicBezTo>
                    <a:pt x="413" y="322"/>
                    <a:pt x="413" y="322"/>
                    <a:pt x="413" y="322"/>
                  </a:cubicBezTo>
                  <a:cubicBezTo>
                    <a:pt x="414" y="323"/>
                    <a:pt x="414" y="323"/>
                    <a:pt x="414" y="323"/>
                  </a:cubicBezTo>
                  <a:cubicBezTo>
                    <a:pt x="415" y="326"/>
                    <a:pt x="415" y="326"/>
                    <a:pt x="415" y="326"/>
                  </a:cubicBezTo>
                  <a:cubicBezTo>
                    <a:pt x="416" y="325"/>
                    <a:pt x="416" y="325"/>
                    <a:pt x="416" y="325"/>
                  </a:cubicBezTo>
                  <a:cubicBezTo>
                    <a:pt x="415" y="322"/>
                    <a:pt x="415" y="323"/>
                    <a:pt x="415" y="319"/>
                  </a:cubicBezTo>
                  <a:cubicBezTo>
                    <a:pt x="413" y="320"/>
                    <a:pt x="413" y="320"/>
                    <a:pt x="413" y="320"/>
                  </a:cubicBezTo>
                  <a:cubicBezTo>
                    <a:pt x="412" y="319"/>
                    <a:pt x="412" y="319"/>
                    <a:pt x="412" y="319"/>
                  </a:cubicBezTo>
                  <a:cubicBezTo>
                    <a:pt x="411" y="319"/>
                    <a:pt x="412" y="319"/>
                    <a:pt x="411" y="318"/>
                  </a:cubicBezTo>
                  <a:cubicBezTo>
                    <a:pt x="412" y="316"/>
                    <a:pt x="412" y="317"/>
                    <a:pt x="413" y="316"/>
                  </a:cubicBezTo>
                  <a:cubicBezTo>
                    <a:pt x="415" y="315"/>
                    <a:pt x="415" y="315"/>
                    <a:pt x="415" y="315"/>
                  </a:cubicBezTo>
                  <a:cubicBezTo>
                    <a:pt x="416" y="314"/>
                    <a:pt x="416" y="314"/>
                    <a:pt x="416" y="314"/>
                  </a:cubicBezTo>
                  <a:cubicBezTo>
                    <a:pt x="417" y="312"/>
                    <a:pt x="417" y="312"/>
                    <a:pt x="417" y="312"/>
                  </a:cubicBezTo>
                  <a:cubicBezTo>
                    <a:pt x="416" y="312"/>
                    <a:pt x="416" y="312"/>
                    <a:pt x="416" y="312"/>
                  </a:cubicBezTo>
                  <a:cubicBezTo>
                    <a:pt x="416" y="314"/>
                    <a:pt x="416" y="314"/>
                    <a:pt x="416" y="314"/>
                  </a:cubicBezTo>
                  <a:cubicBezTo>
                    <a:pt x="414" y="315"/>
                    <a:pt x="414" y="315"/>
                    <a:pt x="414" y="315"/>
                  </a:cubicBezTo>
                  <a:cubicBezTo>
                    <a:pt x="414" y="315"/>
                    <a:pt x="414" y="315"/>
                    <a:pt x="414" y="315"/>
                  </a:cubicBezTo>
                  <a:cubicBezTo>
                    <a:pt x="413" y="314"/>
                    <a:pt x="413" y="314"/>
                    <a:pt x="413" y="314"/>
                  </a:cubicBezTo>
                  <a:cubicBezTo>
                    <a:pt x="411" y="313"/>
                    <a:pt x="411" y="313"/>
                    <a:pt x="411" y="313"/>
                  </a:cubicBezTo>
                  <a:cubicBezTo>
                    <a:pt x="410" y="312"/>
                    <a:pt x="410" y="312"/>
                    <a:pt x="410" y="312"/>
                  </a:cubicBezTo>
                  <a:cubicBezTo>
                    <a:pt x="410" y="312"/>
                    <a:pt x="410" y="312"/>
                    <a:pt x="410" y="312"/>
                  </a:cubicBezTo>
                  <a:cubicBezTo>
                    <a:pt x="409" y="313"/>
                    <a:pt x="409" y="313"/>
                    <a:pt x="409" y="313"/>
                  </a:cubicBezTo>
                  <a:cubicBezTo>
                    <a:pt x="407" y="316"/>
                    <a:pt x="407" y="316"/>
                    <a:pt x="407" y="316"/>
                  </a:cubicBezTo>
                  <a:cubicBezTo>
                    <a:pt x="406" y="316"/>
                    <a:pt x="406" y="316"/>
                    <a:pt x="406" y="316"/>
                  </a:cubicBezTo>
                  <a:cubicBezTo>
                    <a:pt x="403" y="316"/>
                    <a:pt x="403" y="316"/>
                    <a:pt x="403" y="316"/>
                  </a:cubicBezTo>
                  <a:cubicBezTo>
                    <a:pt x="402" y="316"/>
                    <a:pt x="402" y="316"/>
                    <a:pt x="401" y="316"/>
                  </a:cubicBezTo>
                  <a:cubicBezTo>
                    <a:pt x="401" y="315"/>
                    <a:pt x="401" y="315"/>
                    <a:pt x="401" y="314"/>
                  </a:cubicBezTo>
                  <a:cubicBezTo>
                    <a:pt x="402" y="314"/>
                    <a:pt x="402" y="314"/>
                    <a:pt x="402" y="314"/>
                  </a:cubicBezTo>
                  <a:cubicBezTo>
                    <a:pt x="402" y="313"/>
                    <a:pt x="402" y="313"/>
                    <a:pt x="402" y="313"/>
                  </a:cubicBezTo>
                  <a:cubicBezTo>
                    <a:pt x="401" y="313"/>
                    <a:pt x="401" y="313"/>
                    <a:pt x="401" y="313"/>
                  </a:cubicBezTo>
                  <a:cubicBezTo>
                    <a:pt x="400" y="312"/>
                    <a:pt x="400" y="312"/>
                    <a:pt x="400" y="312"/>
                  </a:cubicBezTo>
                  <a:cubicBezTo>
                    <a:pt x="399" y="311"/>
                    <a:pt x="399" y="311"/>
                    <a:pt x="399" y="311"/>
                  </a:cubicBezTo>
                  <a:cubicBezTo>
                    <a:pt x="399" y="306"/>
                    <a:pt x="398" y="309"/>
                    <a:pt x="398" y="304"/>
                  </a:cubicBezTo>
                  <a:cubicBezTo>
                    <a:pt x="400" y="300"/>
                    <a:pt x="400" y="296"/>
                    <a:pt x="402" y="291"/>
                  </a:cubicBezTo>
                  <a:cubicBezTo>
                    <a:pt x="402" y="289"/>
                    <a:pt x="402" y="289"/>
                    <a:pt x="402" y="289"/>
                  </a:cubicBezTo>
                  <a:cubicBezTo>
                    <a:pt x="404" y="287"/>
                    <a:pt x="404" y="288"/>
                    <a:pt x="404" y="287"/>
                  </a:cubicBezTo>
                  <a:cubicBezTo>
                    <a:pt x="407" y="281"/>
                    <a:pt x="406" y="282"/>
                    <a:pt x="407" y="278"/>
                  </a:cubicBezTo>
                  <a:cubicBezTo>
                    <a:pt x="403" y="268"/>
                    <a:pt x="403" y="270"/>
                    <a:pt x="403" y="266"/>
                  </a:cubicBezTo>
                  <a:cubicBezTo>
                    <a:pt x="404" y="264"/>
                    <a:pt x="404" y="263"/>
                    <a:pt x="404" y="262"/>
                  </a:cubicBezTo>
                  <a:cubicBezTo>
                    <a:pt x="403" y="260"/>
                    <a:pt x="403" y="260"/>
                    <a:pt x="402" y="257"/>
                  </a:cubicBezTo>
                  <a:cubicBezTo>
                    <a:pt x="402" y="255"/>
                    <a:pt x="402" y="255"/>
                    <a:pt x="402" y="255"/>
                  </a:cubicBezTo>
                  <a:cubicBezTo>
                    <a:pt x="402" y="254"/>
                    <a:pt x="402" y="254"/>
                    <a:pt x="402" y="254"/>
                  </a:cubicBezTo>
                  <a:cubicBezTo>
                    <a:pt x="402" y="252"/>
                    <a:pt x="402" y="252"/>
                    <a:pt x="402" y="252"/>
                  </a:cubicBezTo>
                  <a:cubicBezTo>
                    <a:pt x="402" y="250"/>
                    <a:pt x="402" y="251"/>
                    <a:pt x="402" y="250"/>
                  </a:cubicBezTo>
                  <a:cubicBezTo>
                    <a:pt x="405" y="250"/>
                    <a:pt x="405" y="250"/>
                    <a:pt x="405" y="250"/>
                  </a:cubicBezTo>
                  <a:cubicBezTo>
                    <a:pt x="406" y="250"/>
                    <a:pt x="406" y="250"/>
                    <a:pt x="406" y="250"/>
                  </a:cubicBezTo>
                  <a:cubicBezTo>
                    <a:pt x="407" y="249"/>
                    <a:pt x="407" y="249"/>
                    <a:pt x="407" y="249"/>
                  </a:cubicBezTo>
                  <a:cubicBezTo>
                    <a:pt x="407" y="248"/>
                    <a:pt x="407" y="245"/>
                    <a:pt x="408" y="243"/>
                  </a:cubicBezTo>
                  <a:cubicBezTo>
                    <a:pt x="409" y="242"/>
                    <a:pt x="409" y="242"/>
                    <a:pt x="409" y="242"/>
                  </a:cubicBezTo>
                  <a:cubicBezTo>
                    <a:pt x="410" y="240"/>
                    <a:pt x="409" y="241"/>
                    <a:pt x="410" y="238"/>
                  </a:cubicBezTo>
                  <a:cubicBezTo>
                    <a:pt x="412" y="233"/>
                    <a:pt x="412" y="233"/>
                    <a:pt x="412" y="233"/>
                  </a:cubicBezTo>
                  <a:cubicBezTo>
                    <a:pt x="413" y="231"/>
                    <a:pt x="412" y="232"/>
                    <a:pt x="414" y="230"/>
                  </a:cubicBezTo>
                  <a:cubicBezTo>
                    <a:pt x="413" y="227"/>
                    <a:pt x="413" y="227"/>
                    <a:pt x="413" y="227"/>
                  </a:cubicBezTo>
                  <a:cubicBezTo>
                    <a:pt x="414" y="226"/>
                    <a:pt x="414" y="226"/>
                    <a:pt x="415" y="225"/>
                  </a:cubicBezTo>
                  <a:cubicBezTo>
                    <a:pt x="416" y="222"/>
                    <a:pt x="416" y="223"/>
                    <a:pt x="418" y="221"/>
                  </a:cubicBezTo>
                  <a:cubicBezTo>
                    <a:pt x="418" y="221"/>
                    <a:pt x="420" y="210"/>
                    <a:pt x="420" y="210"/>
                  </a:cubicBezTo>
                  <a:cubicBezTo>
                    <a:pt x="420" y="208"/>
                    <a:pt x="420" y="208"/>
                    <a:pt x="420" y="208"/>
                  </a:cubicBezTo>
                  <a:cubicBezTo>
                    <a:pt x="421" y="207"/>
                    <a:pt x="422" y="204"/>
                    <a:pt x="422" y="203"/>
                  </a:cubicBezTo>
                  <a:cubicBezTo>
                    <a:pt x="424" y="201"/>
                    <a:pt x="424" y="201"/>
                    <a:pt x="424" y="201"/>
                  </a:cubicBezTo>
                  <a:cubicBezTo>
                    <a:pt x="424" y="199"/>
                    <a:pt x="424" y="199"/>
                    <a:pt x="424" y="199"/>
                  </a:cubicBezTo>
                  <a:cubicBezTo>
                    <a:pt x="424" y="198"/>
                    <a:pt x="424" y="198"/>
                    <a:pt x="424" y="198"/>
                  </a:cubicBezTo>
                  <a:cubicBezTo>
                    <a:pt x="424" y="196"/>
                    <a:pt x="424" y="197"/>
                    <a:pt x="423" y="194"/>
                  </a:cubicBezTo>
                  <a:cubicBezTo>
                    <a:pt x="424" y="193"/>
                    <a:pt x="424" y="193"/>
                    <a:pt x="424" y="193"/>
                  </a:cubicBezTo>
                  <a:cubicBezTo>
                    <a:pt x="425" y="192"/>
                    <a:pt x="426" y="189"/>
                    <a:pt x="426" y="188"/>
                  </a:cubicBezTo>
                  <a:cubicBezTo>
                    <a:pt x="426" y="186"/>
                    <a:pt x="426" y="186"/>
                    <a:pt x="426" y="186"/>
                  </a:cubicBezTo>
                  <a:cubicBezTo>
                    <a:pt x="427" y="184"/>
                    <a:pt x="427" y="184"/>
                    <a:pt x="427" y="184"/>
                  </a:cubicBezTo>
                  <a:cubicBezTo>
                    <a:pt x="426" y="182"/>
                    <a:pt x="426" y="182"/>
                    <a:pt x="426" y="182"/>
                  </a:cubicBezTo>
                  <a:cubicBezTo>
                    <a:pt x="425" y="168"/>
                    <a:pt x="423" y="167"/>
                    <a:pt x="424" y="157"/>
                  </a:cubicBezTo>
                  <a:cubicBezTo>
                    <a:pt x="427" y="155"/>
                    <a:pt x="427" y="155"/>
                    <a:pt x="427" y="155"/>
                  </a:cubicBezTo>
                  <a:cubicBezTo>
                    <a:pt x="428" y="151"/>
                    <a:pt x="428" y="148"/>
                    <a:pt x="428" y="145"/>
                  </a:cubicBezTo>
                  <a:cubicBezTo>
                    <a:pt x="426" y="143"/>
                    <a:pt x="426" y="143"/>
                    <a:pt x="426" y="143"/>
                  </a:cubicBezTo>
                  <a:cubicBezTo>
                    <a:pt x="426" y="139"/>
                    <a:pt x="426" y="139"/>
                    <a:pt x="426" y="139"/>
                  </a:cubicBezTo>
                  <a:cubicBezTo>
                    <a:pt x="426" y="138"/>
                    <a:pt x="426" y="138"/>
                    <a:pt x="426" y="138"/>
                  </a:cubicBezTo>
                  <a:cubicBezTo>
                    <a:pt x="427" y="137"/>
                    <a:pt x="427" y="137"/>
                    <a:pt x="427" y="137"/>
                  </a:cubicBezTo>
                  <a:cubicBezTo>
                    <a:pt x="428" y="136"/>
                    <a:pt x="428" y="136"/>
                    <a:pt x="428" y="136"/>
                  </a:cubicBezTo>
                  <a:cubicBezTo>
                    <a:pt x="429" y="134"/>
                    <a:pt x="429" y="134"/>
                    <a:pt x="429" y="134"/>
                  </a:cubicBezTo>
                  <a:cubicBezTo>
                    <a:pt x="429" y="132"/>
                    <a:pt x="429" y="132"/>
                    <a:pt x="429" y="132"/>
                  </a:cubicBezTo>
                  <a:cubicBezTo>
                    <a:pt x="430" y="129"/>
                    <a:pt x="430" y="128"/>
                    <a:pt x="431" y="124"/>
                  </a:cubicBezTo>
                  <a:cubicBezTo>
                    <a:pt x="431" y="123"/>
                    <a:pt x="432" y="123"/>
                    <a:pt x="432" y="122"/>
                  </a:cubicBezTo>
                  <a:cubicBezTo>
                    <a:pt x="433" y="118"/>
                    <a:pt x="431" y="120"/>
                    <a:pt x="435" y="110"/>
                  </a:cubicBezTo>
                  <a:cubicBezTo>
                    <a:pt x="435" y="108"/>
                    <a:pt x="435" y="108"/>
                    <a:pt x="435" y="108"/>
                  </a:cubicBezTo>
                  <a:cubicBezTo>
                    <a:pt x="435" y="106"/>
                    <a:pt x="435" y="106"/>
                    <a:pt x="435" y="106"/>
                  </a:cubicBezTo>
                  <a:cubicBezTo>
                    <a:pt x="435" y="105"/>
                    <a:pt x="435" y="106"/>
                    <a:pt x="436" y="102"/>
                  </a:cubicBezTo>
                  <a:cubicBezTo>
                    <a:pt x="435" y="100"/>
                    <a:pt x="435" y="101"/>
                    <a:pt x="435" y="100"/>
                  </a:cubicBezTo>
                  <a:cubicBezTo>
                    <a:pt x="436" y="97"/>
                    <a:pt x="436" y="97"/>
                    <a:pt x="436" y="97"/>
                  </a:cubicBezTo>
                  <a:cubicBezTo>
                    <a:pt x="436" y="96"/>
                    <a:pt x="436" y="96"/>
                    <a:pt x="437" y="95"/>
                  </a:cubicBezTo>
                  <a:cubicBezTo>
                    <a:pt x="438" y="93"/>
                    <a:pt x="438" y="93"/>
                    <a:pt x="438" y="92"/>
                  </a:cubicBezTo>
                  <a:cubicBezTo>
                    <a:pt x="437" y="88"/>
                    <a:pt x="435" y="86"/>
                    <a:pt x="437" y="75"/>
                  </a:cubicBezTo>
                  <a:cubicBezTo>
                    <a:pt x="438" y="74"/>
                    <a:pt x="438" y="74"/>
                    <a:pt x="438" y="74"/>
                  </a:cubicBezTo>
                  <a:cubicBezTo>
                    <a:pt x="438" y="72"/>
                    <a:pt x="438" y="72"/>
                    <a:pt x="438" y="72"/>
                  </a:cubicBezTo>
                  <a:cubicBezTo>
                    <a:pt x="438" y="72"/>
                    <a:pt x="438" y="72"/>
                    <a:pt x="438" y="72"/>
                  </a:cubicBezTo>
                  <a:cubicBezTo>
                    <a:pt x="437" y="71"/>
                    <a:pt x="437" y="71"/>
                    <a:pt x="437" y="71"/>
                  </a:cubicBezTo>
                  <a:cubicBezTo>
                    <a:pt x="436" y="70"/>
                    <a:pt x="436" y="70"/>
                    <a:pt x="436" y="70"/>
                  </a:cubicBezTo>
                  <a:cubicBezTo>
                    <a:pt x="436" y="69"/>
                    <a:pt x="436" y="69"/>
                    <a:pt x="436" y="69"/>
                  </a:cubicBezTo>
                  <a:cubicBezTo>
                    <a:pt x="436" y="67"/>
                    <a:pt x="436" y="68"/>
                    <a:pt x="436" y="66"/>
                  </a:cubicBezTo>
                  <a:cubicBezTo>
                    <a:pt x="438" y="66"/>
                    <a:pt x="438" y="66"/>
                    <a:pt x="438" y="66"/>
                  </a:cubicBezTo>
                  <a:cubicBezTo>
                    <a:pt x="438" y="65"/>
                    <a:pt x="438" y="65"/>
                    <a:pt x="438" y="65"/>
                  </a:cubicBezTo>
                  <a:cubicBezTo>
                    <a:pt x="442" y="58"/>
                    <a:pt x="441" y="30"/>
                    <a:pt x="441" y="26"/>
                  </a:cubicBezTo>
                  <a:cubicBezTo>
                    <a:pt x="441" y="25"/>
                    <a:pt x="441" y="25"/>
                    <a:pt x="441" y="25"/>
                  </a:cubicBezTo>
                  <a:cubicBezTo>
                    <a:pt x="441" y="25"/>
                    <a:pt x="439" y="11"/>
                    <a:pt x="439" y="11"/>
                  </a:cubicBezTo>
                  <a:cubicBezTo>
                    <a:pt x="438" y="10"/>
                    <a:pt x="438" y="10"/>
                    <a:pt x="438" y="10"/>
                  </a:cubicBezTo>
                  <a:cubicBezTo>
                    <a:pt x="439" y="10"/>
                    <a:pt x="440" y="10"/>
                    <a:pt x="441" y="10"/>
                  </a:cubicBezTo>
                  <a:cubicBezTo>
                    <a:pt x="442" y="9"/>
                    <a:pt x="442" y="9"/>
                    <a:pt x="444" y="8"/>
                  </a:cubicBezTo>
                  <a:cubicBezTo>
                    <a:pt x="445" y="7"/>
                    <a:pt x="445" y="7"/>
                    <a:pt x="445" y="7"/>
                  </a:cubicBezTo>
                  <a:cubicBezTo>
                    <a:pt x="445" y="6"/>
                    <a:pt x="445" y="6"/>
                    <a:pt x="445" y="6"/>
                  </a:cubicBezTo>
                  <a:cubicBezTo>
                    <a:pt x="445" y="5"/>
                    <a:pt x="445" y="5"/>
                    <a:pt x="445" y="5"/>
                  </a:cubicBezTo>
                  <a:cubicBezTo>
                    <a:pt x="444" y="3"/>
                    <a:pt x="445" y="4"/>
                    <a:pt x="444" y="2"/>
                  </a:cubicBezTo>
                  <a:cubicBezTo>
                    <a:pt x="445" y="2"/>
                    <a:pt x="445" y="2"/>
                    <a:pt x="445" y="2"/>
                  </a:cubicBezTo>
                  <a:cubicBezTo>
                    <a:pt x="446" y="2"/>
                    <a:pt x="446" y="2"/>
                    <a:pt x="446" y="2"/>
                  </a:cubicBezTo>
                  <a:cubicBezTo>
                    <a:pt x="448" y="1"/>
                    <a:pt x="447" y="1"/>
                    <a:pt x="448" y="0"/>
                  </a:cubicBezTo>
                  <a:cubicBezTo>
                    <a:pt x="448" y="1"/>
                    <a:pt x="448" y="1"/>
                    <a:pt x="448" y="1"/>
                  </a:cubicBezTo>
                  <a:cubicBezTo>
                    <a:pt x="450" y="3"/>
                    <a:pt x="450" y="3"/>
                    <a:pt x="450" y="3"/>
                  </a:cubicBezTo>
                  <a:cubicBezTo>
                    <a:pt x="450" y="5"/>
                    <a:pt x="450" y="5"/>
                    <a:pt x="450" y="5"/>
                  </a:cubicBezTo>
                  <a:cubicBezTo>
                    <a:pt x="451" y="6"/>
                    <a:pt x="452" y="6"/>
                    <a:pt x="453" y="7"/>
                  </a:cubicBezTo>
                  <a:cubicBezTo>
                    <a:pt x="453" y="7"/>
                    <a:pt x="453" y="7"/>
                    <a:pt x="453" y="7"/>
                  </a:cubicBezTo>
                  <a:cubicBezTo>
                    <a:pt x="453" y="7"/>
                    <a:pt x="453" y="7"/>
                    <a:pt x="452" y="8"/>
                  </a:cubicBezTo>
                  <a:cubicBezTo>
                    <a:pt x="454" y="11"/>
                    <a:pt x="454" y="16"/>
                    <a:pt x="454" y="17"/>
                  </a:cubicBezTo>
                  <a:cubicBezTo>
                    <a:pt x="455" y="19"/>
                    <a:pt x="458" y="21"/>
                    <a:pt x="460" y="22"/>
                  </a:cubicBezTo>
                  <a:cubicBezTo>
                    <a:pt x="460" y="23"/>
                    <a:pt x="460" y="23"/>
                    <a:pt x="460" y="23"/>
                  </a:cubicBezTo>
                  <a:cubicBezTo>
                    <a:pt x="460" y="23"/>
                    <a:pt x="460" y="23"/>
                    <a:pt x="460" y="23"/>
                  </a:cubicBezTo>
                  <a:cubicBezTo>
                    <a:pt x="459" y="23"/>
                    <a:pt x="458" y="25"/>
                    <a:pt x="457" y="26"/>
                  </a:cubicBezTo>
                  <a:cubicBezTo>
                    <a:pt x="457" y="26"/>
                    <a:pt x="457" y="26"/>
                    <a:pt x="457" y="26"/>
                  </a:cubicBezTo>
                  <a:cubicBezTo>
                    <a:pt x="459" y="28"/>
                    <a:pt x="459" y="28"/>
                    <a:pt x="459" y="28"/>
                  </a:cubicBezTo>
                  <a:cubicBezTo>
                    <a:pt x="459" y="28"/>
                    <a:pt x="459" y="28"/>
                    <a:pt x="459" y="28"/>
                  </a:cubicBezTo>
                  <a:cubicBezTo>
                    <a:pt x="459" y="29"/>
                    <a:pt x="459" y="29"/>
                    <a:pt x="459" y="29"/>
                  </a:cubicBezTo>
                  <a:cubicBezTo>
                    <a:pt x="458" y="30"/>
                    <a:pt x="458" y="30"/>
                    <a:pt x="458" y="30"/>
                  </a:cubicBezTo>
                  <a:cubicBezTo>
                    <a:pt x="457" y="30"/>
                    <a:pt x="457" y="30"/>
                    <a:pt x="457" y="30"/>
                  </a:cubicBezTo>
                  <a:cubicBezTo>
                    <a:pt x="457" y="31"/>
                    <a:pt x="457" y="31"/>
                    <a:pt x="457" y="31"/>
                  </a:cubicBezTo>
                  <a:cubicBezTo>
                    <a:pt x="457" y="31"/>
                    <a:pt x="457" y="31"/>
                    <a:pt x="457" y="31"/>
                  </a:cubicBezTo>
                  <a:cubicBezTo>
                    <a:pt x="457" y="31"/>
                    <a:pt x="457" y="31"/>
                    <a:pt x="457" y="31"/>
                  </a:cubicBezTo>
                  <a:cubicBezTo>
                    <a:pt x="457" y="32"/>
                    <a:pt x="457" y="32"/>
                    <a:pt x="457" y="32"/>
                  </a:cubicBezTo>
                  <a:cubicBezTo>
                    <a:pt x="457" y="33"/>
                    <a:pt x="457" y="33"/>
                    <a:pt x="457" y="33"/>
                  </a:cubicBezTo>
                  <a:cubicBezTo>
                    <a:pt x="457" y="34"/>
                    <a:pt x="457" y="34"/>
                    <a:pt x="457" y="34"/>
                  </a:cubicBezTo>
                  <a:cubicBezTo>
                    <a:pt x="457" y="35"/>
                    <a:pt x="457" y="35"/>
                    <a:pt x="457" y="35"/>
                  </a:cubicBezTo>
                  <a:cubicBezTo>
                    <a:pt x="457" y="35"/>
                    <a:pt x="457" y="35"/>
                    <a:pt x="457" y="35"/>
                  </a:cubicBezTo>
                  <a:cubicBezTo>
                    <a:pt x="458" y="36"/>
                    <a:pt x="459" y="36"/>
                    <a:pt x="460" y="37"/>
                  </a:cubicBezTo>
                  <a:cubicBezTo>
                    <a:pt x="460" y="37"/>
                    <a:pt x="460" y="37"/>
                    <a:pt x="460" y="37"/>
                  </a:cubicBezTo>
                  <a:cubicBezTo>
                    <a:pt x="460" y="37"/>
                    <a:pt x="460" y="37"/>
                    <a:pt x="460" y="37"/>
                  </a:cubicBezTo>
                  <a:cubicBezTo>
                    <a:pt x="459" y="38"/>
                    <a:pt x="459" y="38"/>
                    <a:pt x="459" y="38"/>
                  </a:cubicBezTo>
                  <a:cubicBezTo>
                    <a:pt x="459" y="39"/>
                    <a:pt x="459" y="40"/>
                    <a:pt x="459" y="40"/>
                  </a:cubicBezTo>
                  <a:cubicBezTo>
                    <a:pt x="459" y="41"/>
                    <a:pt x="459" y="41"/>
                    <a:pt x="459" y="41"/>
                  </a:cubicBezTo>
                  <a:cubicBezTo>
                    <a:pt x="460" y="41"/>
                    <a:pt x="460" y="41"/>
                    <a:pt x="460" y="41"/>
                  </a:cubicBezTo>
                  <a:cubicBezTo>
                    <a:pt x="462" y="44"/>
                    <a:pt x="461" y="43"/>
                    <a:pt x="463" y="45"/>
                  </a:cubicBezTo>
                  <a:cubicBezTo>
                    <a:pt x="463" y="47"/>
                    <a:pt x="463" y="46"/>
                    <a:pt x="463" y="49"/>
                  </a:cubicBezTo>
                  <a:cubicBezTo>
                    <a:pt x="464" y="51"/>
                    <a:pt x="464" y="51"/>
                    <a:pt x="464" y="51"/>
                  </a:cubicBezTo>
                  <a:cubicBezTo>
                    <a:pt x="464" y="52"/>
                    <a:pt x="464" y="51"/>
                    <a:pt x="464" y="53"/>
                  </a:cubicBezTo>
                  <a:cubicBezTo>
                    <a:pt x="465" y="54"/>
                    <a:pt x="465" y="54"/>
                    <a:pt x="465" y="54"/>
                  </a:cubicBezTo>
                  <a:cubicBezTo>
                    <a:pt x="466" y="55"/>
                    <a:pt x="466" y="56"/>
                    <a:pt x="466" y="57"/>
                  </a:cubicBezTo>
                  <a:cubicBezTo>
                    <a:pt x="467" y="59"/>
                    <a:pt x="467" y="59"/>
                    <a:pt x="467" y="59"/>
                  </a:cubicBezTo>
                  <a:cubicBezTo>
                    <a:pt x="467" y="61"/>
                    <a:pt x="466" y="63"/>
                    <a:pt x="467" y="63"/>
                  </a:cubicBezTo>
                  <a:cubicBezTo>
                    <a:pt x="467" y="64"/>
                    <a:pt x="467" y="64"/>
                    <a:pt x="468" y="64"/>
                  </a:cubicBezTo>
                  <a:cubicBezTo>
                    <a:pt x="469" y="64"/>
                    <a:pt x="469" y="64"/>
                    <a:pt x="474" y="63"/>
                  </a:cubicBezTo>
                  <a:close/>
                  <a:moveTo>
                    <a:pt x="2" y="117"/>
                  </a:moveTo>
                  <a:cubicBezTo>
                    <a:pt x="0" y="117"/>
                    <a:pt x="0" y="117"/>
                    <a:pt x="0" y="117"/>
                  </a:cubicBezTo>
                  <a:cubicBezTo>
                    <a:pt x="0" y="116"/>
                    <a:pt x="0" y="116"/>
                    <a:pt x="0" y="116"/>
                  </a:cubicBezTo>
                  <a:cubicBezTo>
                    <a:pt x="1" y="116"/>
                    <a:pt x="1" y="116"/>
                    <a:pt x="1" y="116"/>
                  </a:cubicBezTo>
                  <a:cubicBezTo>
                    <a:pt x="2" y="116"/>
                    <a:pt x="2" y="116"/>
                    <a:pt x="2" y="116"/>
                  </a:cubicBezTo>
                  <a:lnTo>
                    <a:pt x="2" y="117"/>
                  </a:lnTo>
                  <a:close/>
                  <a:moveTo>
                    <a:pt x="344" y="201"/>
                  </a:moveTo>
                  <a:cubicBezTo>
                    <a:pt x="342" y="201"/>
                    <a:pt x="342" y="201"/>
                    <a:pt x="342" y="201"/>
                  </a:cubicBezTo>
                  <a:cubicBezTo>
                    <a:pt x="342" y="201"/>
                    <a:pt x="342" y="201"/>
                    <a:pt x="342" y="201"/>
                  </a:cubicBezTo>
                  <a:cubicBezTo>
                    <a:pt x="342" y="201"/>
                    <a:pt x="342" y="201"/>
                    <a:pt x="342" y="201"/>
                  </a:cubicBezTo>
                  <a:cubicBezTo>
                    <a:pt x="343" y="200"/>
                    <a:pt x="342" y="201"/>
                    <a:pt x="343" y="200"/>
                  </a:cubicBezTo>
                  <a:cubicBezTo>
                    <a:pt x="343" y="200"/>
                    <a:pt x="343" y="200"/>
                    <a:pt x="343" y="200"/>
                  </a:cubicBezTo>
                  <a:cubicBezTo>
                    <a:pt x="344" y="200"/>
                    <a:pt x="344" y="200"/>
                    <a:pt x="344" y="200"/>
                  </a:cubicBezTo>
                  <a:cubicBezTo>
                    <a:pt x="344" y="201"/>
                    <a:pt x="344" y="201"/>
                    <a:pt x="344" y="201"/>
                  </a:cubicBezTo>
                  <a:cubicBezTo>
                    <a:pt x="344" y="201"/>
                    <a:pt x="344" y="201"/>
                    <a:pt x="344" y="201"/>
                  </a:cubicBezTo>
                  <a:cubicBezTo>
                    <a:pt x="344" y="201"/>
                    <a:pt x="344" y="201"/>
                    <a:pt x="344" y="201"/>
                  </a:cubicBezTo>
                  <a:close/>
                  <a:moveTo>
                    <a:pt x="400" y="340"/>
                  </a:moveTo>
                  <a:cubicBezTo>
                    <a:pt x="400" y="340"/>
                    <a:pt x="400" y="340"/>
                    <a:pt x="400" y="340"/>
                  </a:cubicBezTo>
                  <a:cubicBezTo>
                    <a:pt x="399" y="340"/>
                    <a:pt x="399" y="340"/>
                    <a:pt x="399" y="340"/>
                  </a:cubicBezTo>
                  <a:cubicBezTo>
                    <a:pt x="398" y="340"/>
                    <a:pt x="398" y="340"/>
                    <a:pt x="398" y="340"/>
                  </a:cubicBezTo>
                  <a:cubicBezTo>
                    <a:pt x="397" y="340"/>
                    <a:pt x="397" y="340"/>
                    <a:pt x="397" y="340"/>
                  </a:cubicBezTo>
                  <a:cubicBezTo>
                    <a:pt x="395" y="339"/>
                    <a:pt x="395" y="340"/>
                    <a:pt x="394" y="339"/>
                  </a:cubicBezTo>
                  <a:cubicBezTo>
                    <a:pt x="394" y="338"/>
                    <a:pt x="394" y="338"/>
                    <a:pt x="394" y="338"/>
                  </a:cubicBezTo>
                  <a:cubicBezTo>
                    <a:pt x="394" y="337"/>
                    <a:pt x="394" y="337"/>
                    <a:pt x="394" y="337"/>
                  </a:cubicBezTo>
                  <a:cubicBezTo>
                    <a:pt x="396" y="334"/>
                    <a:pt x="396" y="332"/>
                    <a:pt x="396" y="328"/>
                  </a:cubicBezTo>
                  <a:cubicBezTo>
                    <a:pt x="396" y="327"/>
                    <a:pt x="396" y="327"/>
                    <a:pt x="396" y="327"/>
                  </a:cubicBezTo>
                  <a:cubicBezTo>
                    <a:pt x="396" y="327"/>
                    <a:pt x="396" y="323"/>
                    <a:pt x="396" y="323"/>
                  </a:cubicBezTo>
                  <a:cubicBezTo>
                    <a:pt x="397" y="321"/>
                    <a:pt x="397" y="321"/>
                    <a:pt x="397" y="321"/>
                  </a:cubicBezTo>
                  <a:cubicBezTo>
                    <a:pt x="398" y="317"/>
                    <a:pt x="397" y="322"/>
                    <a:pt x="398" y="318"/>
                  </a:cubicBezTo>
                  <a:cubicBezTo>
                    <a:pt x="398" y="317"/>
                    <a:pt x="398" y="317"/>
                    <a:pt x="398" y="317"/>
                  </a:cubicBezTo>
                  <a:cubicBezTo>
                    <a:pt x="397" y="317"/>
                    <a:pt x="397" y="317"/>
                    <a:pt x="397" y="317"/>
                  </a:cubicBezTo>
                  <a:cubicBezTo>
                    <a:pt x="397" y="316"/>
                    <a:pt x="397" y="316"/>
                    <a:pt x="397" y="316"/>
                  </a:cubicBezTo>
                  <a:cubicBezTo>
                    <a:pt x="402" y="318"/>
                    <a:pt x="401" y="318"/>
                    <a:pt x="403" y="318"/>
                  </a:cubicBezTo>
                  <a:cubicBezTo>
                    <a:pt x="403" y="319"/>
                    <a:pt x="403" y="319"/>
                    <a:pt x="403" y="319"/>
                  </a:cubicBezTo>
                  <a:cubicBezTo>
                    <a:pt x="404" y="320"/>
                    <a:pt x="404" y="320"/>
                    <a:pt x="404" y="320"/>
                  </a:cubicBezTo>
                  <a:cubicBezTo>
                    <a:pt x="404" y="322"/>
                    <a:pt x="404" y="322"/>
                    <a:pt x="404" y="322"/>
                  </a:cubicBezTo>
                  <a:cubicBezTo>
                    <a:pt x="404" y="322"/>
                    <a:pt x="404" y="322"/>
                    <a:pt x="404" y="322"/>
                  </a:cubicBezTo>
                  <a:cubicBezTo>
                    <a:pt x="404" y="324"/>
                    <a:pt x="404" y="324"/>
                    <a:pt x="404" y="324"/>
                  </a:cubicBezTo>
                  <a:cubicBezTo>
                    <a:pt x="403" y="324"/>
                    <a:pt x="403" y="324"/>
                    <a:pt x="403" y="324"/>
                  </a:cubicBezTo>
                  <a:cubicBezTo>
                    <a:pt x="403" y="325"/>
                    <a:pt x="403" y="325"/>
                    <a:pt x="403" y="325"/>
                  </a:cubicBezTo>
                  <a:cubicBezTo>
                    <a:pt x="404" y="326"/>
                    <a:pt x="404" y="326"/>
                    <a:pt x="404" y="326"/>
                  </a:cubicBezTo>
                  <a:cubicBezTo>
                    <a:pt x="403" y="327"/>
                    <a:pt x="403" y="327"/>
                    <a:pt x="402" y="327"/>
                  </a:cubicBezTo>
                  <a:cubicBezTo>
                    <a:pt x="402" y="327"/>
                    <a:pt x="402" y="327"/>
                    <a:pt x="402" y="327"/>
                  </a:cubicBezTo>
                  <a:cubicBezTo>
                    <a:pt x="401" y="328"/>
                    <a:pt x="401" y="328"/>
                    <a:pt x="401" y="328"/>
                  </a:cubicBezTo>
                  <a:cubicBezTo>
                    <a:pt x="400" y="328"/>
                    <a:pt x="400" y="328"/>
                    <a:pt x="400" y="328"/>
                  </a:cubicBezTo>
                  <a:cubicBezTo>
                    <a:pt x="400" y="329"/>
                    <a:pt x="400" y="329"/>
                    <a:pt x="400" y="329"/>
                  </a:cubicBezTo>
                  <a:cubicBezTo>
                    <a:pt x="402" y="330"/>
                    <a:pt x="401" y="330"/>
                    <a:pt x="403" y="331"/>
                  </a:cubicBezTo>
                  <a:cubicBezTo>
                    <a:pt x="403" y="333"/>
                    <a:pt x="403" y="332"/>
                    <a:pt x="404" y="334"/>
                  </a:cubicBezTo>
                  <a:cubicBezTo>
                    <a:pt x="404" y="335"/>
                    <a:pt x="404" y="334"/>
                    <a:pt x="403" y="336"/>
                  </a:cubicBezTo>
                  <a:cubicBezTo>
                    <a:pt x="402" y="337"/>
                    <a:pt x="402" y="336"/>
                    <a:pt x="401" y="337"/>
                  </a:cubicBezTo>
                  <a:cubicBezTo>
                    <a:pt x="401" y="339"/>
                    <a:pt x="401" y="339"/>
                    <a:pt x="401" y="339"/>
                  </a:cubicBezTo>
                  <a:cubicBezTo>
                    <a:pt x="401" y="339"/>
                    <a:pt x="400" y="340"/>
                    <a:pt x="400" y="340"/>
                  </a:cubicBezTo>
                  <a:close/>
                  <a:moveTo>
                    <a:pt x="390" y="344"/>
                  </a:moveTo>
                  <a:cubicBezTo>
                    <a:pt x="389" y="344"/>
                    <a:pt x="389" y="344"/>
                    <a:pt x="389" y="344"/>
                  </a:cubicBezTo>
                  <a:cubicBezTo>
                    <a:pt x="388" y="344"/>
                    <a:pt x="388" y="344"/>
                    <a:pt x="388" y="344"/>
                  </a:cubicBezTo>
                  <a:cubicBezTo>
                    <a:pt x="388" y="343"/>
                    <a:pt x="388" y="343"/>
                    <a:pt x="388" y="343"/>
                  </a:cubicBezTo>
                  <a:cubicBezTo>
                    <a:pt x="389" y="343"/>
                    <a:pt x="389" y="343"/>
                    <a:pt x="389" y="343"/>
                  </a:cubicBezTo>
                  <a:cubicBezTo>
                    <a:pt x="389" y="343"/>
                    <a:pt x="389" y="343"/>
                    <a:pt x="389" y="343"/>
                  </a:cubicBezTo>
                  <a:cubicBezTo>
                    <a:pt x="390" y="343"/>
                    <a:pt x="390" y="343"/>
                    <a:pt x="390" y="343"/>
                  </a:cubicBezTo>
                  <a:cubicBezTo>
                    <a:pt x="390" y="343"/>
                    <a:pt x="390" y="343"/>
                    <a:pt x="390" y="343"/>
                  </a:cubicBezTo>
                  <a:cubicBezTo>
                    <a:pt x="390" y="344"/>
                    <a:pt x="390" y="344"/>
                    <a:pt x="390" y="344"/>
                  </a:cubicBezTo>
                  <a:cubicBezTo>
                    <a:pt x="390" y="344"/>
                    <a:pt x="390" y="344"/>
                    <a:pt x="390" y="344"/>
                  </a:cubicBezTo>
                  <a:close/>
                  <a:moveTo>
                    <a:pt x="400" y="347"/>
                  </a:moveTo>
                  <a:cubicBezTo>
                    <a:pt x="400" y="348"/>
                    <a:pt x="400" y="348"/>
                    <a:pt x="400" y="348"/>
                  </a:cubicBezTo>
                  <a:cubicBezTo>
                    <a:pt x="400" y="348"/>
                    <a:pt x="400" y="348"/>
                    <a:pt x="400" y="348"/>
                  </a:cubicBezTo>
                  <a:cubicBezTo>
                    <a:pt x="399" y="348"/>
                    <a:pt x="399" y="348"/>
                    <a:pt x="399" y="348"/>
                  </a:cubicBezTo>
                  <a:cubicBezTo>
                    <a:pt x="399" y="349"/>
                    <a:pt x="399" y="349"/>
                    <a:pt x="399" y="349"/>
                  </a:cubicBezTo>
                  <a:cubicBezTo>
                    <a:pt x="398" y="349"/>
                    <a:pt x="398" y="349"/>
                    <a:pt x="398" y="349"/>
                  </a:cubicBezTo>
                  <a:cubicBezTo>
                    <a:pt x="397" y="348"/>
                    <a:pt x="397" y="348"/>
                    <a:pt x="397" y="348"/>
                  </a:cubicBezTo>
                  <a:cubicBezTo>
                    <a:pt x="396" y="348"/>
                    <a:pt x="396" y="348"/>
                    <a:pt x="396" y="348"/>
                  </a:cubicBezTo>
                  <a:cubicBezTo>
                    <a:pt x="396" y="347"/>
                    <a:pt x="396" y="347"/>
                    <a:pt x="396" y="347"/>
                  </a:cubicBezTo>
                  <a:cubicBezTo>
                    <a:pt x="398" y="347"/>
                    <a:pt x="398" y="347"/>
                    <a:pt x="398" y="347"/>
                  </a:cubicBezTo>
                  <a:cubicBezTo>
                    <a:pt x="399" y="347"/>
                    <a:pt x="399" y="347"/>
                    <a:pt x="399" y="347"/>
                  </a:cubicBezTo>
                  <a:cubicBezTo>
                    <a:pt x="400" y="347"/>
                    <a:pt x="400" y="347"/>
                    <a:pt x="400" y="347"/>
                  </a:cubicBezTo>
                  <a:cubicBezTo>
                    <a:pt x="400" y="347"/>
                    <a:pt x="400" y="347"/>
                    <a:pt x="400" y="347"/>
                  </a:cubicBezTo>
                  <a:close/>
                  <a:moveTo>
                    <a:pt x="401" y="356"/>
                  </a:moveTo>
                  <a:cubicBezTo>
                    <a:pt x="400" y="357"/>
                    <a:pt x="400" y="357"/>
                    <a:pt x="400" y="357"/>
                  </a:cubicBezTo>
                  <a:cubicBezTo>
                    <a:pt x="399" y="357"/>
                    <a:pt x="399" y="357"/>
                    <a:pt x="399" y="357"/>
                  </a:cubicBezTo>
                  <a:cubicBezTo>
                    <a:pt x="398" y="358"/>
                    <a:pt x="398" y="358"/>
                    <a:pt x="398" y="358"/>
                  </a:cubicBezTo>
                  <a:cubicBezTo>
                    <a:pt x="398" y="359"/>
                    <a:pt x="398" y="358"/>
                    <a:pt x="398" y="359"/>
                  </a:cubicBezTo>
                  <a:cubicBezTo>
                    <a:pt x="399" y="360"/>
                    <a:pt x="399" y="360"/>
                    <a:pt x="399" y="360"/>
                  </a:cubicBezTo>
                  <a:cubicBezTo>
                    <a:pt x="400" y="363"/>
                    <a:pt x="400" y="363"/>
                    <a:pt x="400" y="365"/>
                  </a:cubicBezTo>
                  <a:cubicBezTo>
                    <a:pt x="400" y="365"/>
                    <a:pt x="400" y="365"/>
                    <a:pt x="400" y="366"/>
                  </a:cubicBezTo>
                  <a:cubicBezTo>
                    <a:pt x="401" y="368"/>
                    <a:pt x="401" y="368"/>
                    <a:pt x="401" y="368"/>
                  </a:cubicBezTo>
                  <a:cubicBezTo>
                    <a:pt x="401" y="369"/>
                    <a:pt x="401" y="369"/>
                    <a:pt x="401" y="370"/>
                  </a:cubicBezTo>
                  <a:cubicBezTo>
                    <a:pt x="400" y="370"/>
                    <a:pt x="400" y="370"/>
                    <a:pt x="400" y="370"/>
                  </a:cubicBezTo>
                  <a:cubicBezTo>
                    <a:pt x="400" y="370"/>
                    <a:pt x="400" y="370"/>
                    <a:pt x="400" y="370"/>
                  </a:cubicBezTo>
                  <a:cubicBezTo>
                    <a:pt x="400" y="371"/>
                    <a:pt x="400" y="371"/>
                    <a:pt x="400" y="371"/>
                  </a:cubicBezTo>
                  <a:cubicBezTo>
                    <a:pt x="400" y="371"/>
                    <a:pt x="400" y="371"/>
                    <a:pt x="400" y="371"/>
                  </a:cubicBezTo>
                  <a:cubicBezTo>
                    <a:pt x="398" y="371"/>
                    <a:pt x="398" y="371"/>
                    <a:pt x="398" y="371"/>
                  </a:cubicBezTo>
                  <a:cubicBezTo>
                    <a:pt x="397" y="371"/>
                    <a:pt x="397" y="371"/>
                    <a:pt x="397" y="371"/>
                  </a:cubicBezTo>
                  <a:cubicBezTo>
                    <a:pt x="397" y="369"/>
                    <a:pt x="397" y="369"/>
                    <a:pt x="397" y="369"/>
                  </a:cubicBezTo>
                  <a:cubicBezTo>
                    <a:pt x="396" y="368"/>
                    <a:pt x="396" y="368"/>
                    <a:pt x="396" y="368"/>
                  </a:cubicBezTo>
                  <a:cubicBezTo>
                    <a:pt x="395" y="366"/>
                    <a:pt x="395" y="367"/>
                    <a:pt x="394" y="364"/>
                  </a:cubicBezTo>
                  <a:cubicBezTo>
                    <a:pt x="393" y="364"/>
                    <a:pt x="393" y="364"/>
                    <a:pt x="393" y="364"/>
                  </a:cubicBezTo>
                  <a:cubicBezTo>
                    <a:pt x="392" y="361"/>
                    <a:pt x="393" y="362"/>
                    <a:pt x="391" y="360"/>
                  </a:cubicBezTo>
                  <a:cubicBezTo>
                    <a:pt x="392" y="359"/>
                    <a:pt x="392" y="359"/>
                    <a:pt x="392" y="359"/>
                  </a:cubicBezTo>
                  <a:cubicBezTo>
                    <a:pt x="392" y="357"/>
                    <a:pt x="392" y="357"/>
                    <a:pt x="392" y="357"/>
                  </a:cubicBezTo>
                  <a:cubicBezTo>
                    <a:pt x="393" y="357"/>
                    <a:pt x="393" y="357"/>
                    <a:pt x="394" y="356"/>
                  </a:cubicBezTo>
                  <a:cubicBezTo>
                    <a:pt x="395" y="357"/>
                    <a:pt x="395" y="357"/>
                    <a:pt x="395" y="357"/>
                  </a:cubicBezTo>
                  <a:cubicBezTo>
                    <a:pt x="396" y="356"/>
                    <a:pt x="396" y="356"/>
                    <a:pt x="396" y="356"/>
                  </a:cubicBezTo>
                  <a:cubicBezTo>
                    <a:pt x="397" y="356"/>
                    <a:pt x="397" y="356"/>
                    <a:pt x="397" y="356"/>
                  </a:cubicBezTo>
                  <a:cubicBezTo>
                    <a:pt x="397" y="354"/>
                    <a:pt x="397" y="354"/>
                    <a:pt x="397" y="354"/>
                  </a:cubicBezTo>
                  <a:cubicBezTo>
                    <a:pt x="397" y="353"/>
                    <a:pt x="397" y="353"/>
                    <a:pt x="397" y="353"/>
                  </a:cubicBezTo>
                  <a:cubicBezTo>
                    <a:pt x="398" y="352"/>
                    <a:pt x="398" y="352"/>
                    <a:pt x="398" y="352"/>
                  </a:cubicBezTo>
                  <a:cubicBezTo>
                    <a:pt x="399" y="352"/>
                    <a:pt x="399" y="352"/>
                    <a:pt x="399" y="352"/>
                  </a:cubicBezTo>
                  <a:cubicBezTo>
                    <a:pt x="399" y="353"/>
                    <a:pt x="399" y="353"/>
                    <a:pt x="400" y="354"/>
                  </a:cubicBezTo>
                  <a:cubicBezTo>
                    <a:pt x="401" y="354"/>
                    <a:pt x="401" y="354"/>
                    <a:pt x="401" y="354"/>
                  </a:cubicBezTo>
                  <a:cubicBezTo>
                    <a:pt x="401" y="355"/>
                    <a:pt x="401" y="355"/>
                    <a:pt x="401" y="355"/>
                  </a:cubicBezTo>
                  <a:cubicBezTo>
                    <a:pt x="401" y="356"/>
                    <a:pt x="401" y="356"/>
                    <a:pt x="401" y="356"/>
                  </a:cubicBezTo>
                  <a:close/>
                  <a:moveTo>
                    <a:pt x="409" y="362"/>
                  </a:moveTo>
                  <a:cubicBezTo>
                    <a:pt x="407" y="363"/>
                    <a:pt x="407" y="363"/>
                    <a:pt x="407" y="363"/>
                  </a:cubicBezTo>
                  <a:cubicBezTo>
                    <a:pt x="405" y="363"/>
                    <a:pt x="405" y="363"/>
                    <a:pt x="405" y="363"/>
                  </a:cubicBezTo>
                  <a:cubicBezTo>
                    <a:pt x="404" y="362"/>
                    <a:pt x="404" y="362"/>
                    <a:pt x="404" y="360"/>
                  </a:cubicBezTo>
                  <a:cubicBezTo>
                    <a:pt x="405" y="359"/>
                    <a:pt x="404" y="359"/>
                    <a:pt x="406" y="358"/>
                  </a:cubicBezTo>
                  <a:cubicBezTo>
                    <a:pt x="406" y="358"/>
                    <a:pt x="406" y="358"/>
                    <a:pt x="406" y="358"/>
                  </a:cubicBezTo>
                  <a:cubicBezTo>
                    <a:pt x="406" y="357"/>
                    <a:pt x="406" y="357"/>
                    <a:pt x="406" y="357"/>
                  </a:cubicBezTo>
                  <a:cubicBezTo>
                    <a:pt x="406" y="356"/>
                    <a:pt x="406" y="356"/>
                    <a:pt x="406" y="356"/>
                  </a:cubicBezTo>
                  <a:cubicBezTo>
                    <a:pt x="406" y="355"/>
                    <a:pt x="406" y="355"/>
                    <a:pt x="406" y="355"/>
                  </a:cubicBezTo>
                  <a:cubicBezTo>
                    <a:pt x="407" y="355"/>
                    <a:pt x="407" y="355"/>
                    <a:pt x="407" y="355"/>
                  </a:cubicBezTo>
                  <a:cubicBezTo>
                    <a:pt x="409" y="356"/>
                    <a:pt x="408" y="356"/>
                    <a:pt x="411" y="357"/>
                  </a:cubicBezTo>
                  <a:cubicBezTo>
                    <a:pt x="412" y="358"/>
                    <a:pt x="412" y="358"/>
                    <a:pt x="412" y="358"/>
                  </a:cubicBezTo>
                  <a:cubicBezTo>
                    <a:pt x="412" y="359"/>
                    <a:pt x="412" y="359"/>
                    <a:pt x="412" y="359"/>
                  </a:cubicBezTo>
                  <a:cubicBezTo>
                    <a:pt x="411" y="360"/>
                    <a:pt x="411" y="360"/>
                    <a:pt x="410" y="361"/>
                  </a:cubicBezTo>
                  <a:cubicBezTo>
                    <a:pt x="409" y="362"/>
                    <a:pt x="409" y="362"/>
                    <a:pt x="409" y="362"/>
                  </a:cubicBezTo>
                  <a:close/>
                  <a:moveTo>
                    <a:pt x="402" y="363"/>
                  </a:moveTo>
                  <a:cubicBezTo>
                    <a:pt x="402" y="363"/>
                    <a:pt x="402" y="363"/>
                    <a:pt x="402" y="363"/>
                  </a:cubicBezTo>
                  <a:cubicBezTo>
                    <a:pt x="401" y="363"/>
                    <a:pt x="401" y="363"/>
                    <a:pt x="401" y="363"/>
                  </a:cubicBezTo>
                  <a:cubicBezTo>
                    <a:pt x="401" y="362"/>
                    <a:pt x="401" y="362"/>
                    <a:pt x="401" y="362"/>
                  </a:cubicBezTo>
                  <a:cubicBezTo>
                    <a:pt x="401" y="362"/>
                    <a:pt x="401" y="362"/>
                    <a:pt x="401" y="362"/>
                  </a:cubicBezTo>
                  <a:cubicBezTo>
                    <a:pt x="400" y="361"/>
                    <a:pt x="400" y="361"/>
                    <a:pt x="400" y="360"/>
                  </a:cubicBezTo>
                  <a:cubicBezTo>
                    <a:pt x="400" y="360"/>
                    <a:pt x="400" y="360"/>
                    <a:pt x="400" y="360"/>
                  </a:cubicBezTo>
                  <a:cubicBezTo>
                    <a:pt x="400" y="359"/>
                    <a:pt x="400" y="359"/>
                    <a:pt x="400" y="359"/>
                  </a:cubicBezTo>
                  <a:cubicBezTo>
                    <a:pt x="401" y="359"/>
                    <a:pt x="401" y="359"/>
                    <a:pt x="401" y="359"/>
                  </a:cubicBezTo>
                  <a:cubicBezTo>
                    <a:pt x="401" y="359"/>
                    <a:pt x="401" y="359"/>
                    <a:pt x="401" y="359"/>
                  </a:cubicBezTo>
                  <a:cubicBezTo>
                    <a:pt x="402" y="360"/>
                    <a:pt x="402" y="360"/>
                    <a:pt x="402" y="360"/>
                  </a:cubicBezTo>
                  <a:cubicBezTo>
                    <a:pt x="402" y="361"/>
                    <a:pt x="402" y="360"/>
                    <a:pt x="402" y="362"/>
                  </a:cubicBezTo>
                  <a:cubicBezTo>
                    <a:pt x="402" y="363"/>
                    <a:pt x="402" y="363"/>
                    <a:pt x="402" y="363"/>
                  </a:cubicBezTo>
                  <a:close/>
                  <a:moveTo>
                    <a:pt x="386" y="364"/>
                  </a:moveTo>
                  <a:cubicBezTo>
                    <a:pt x="386" y="364"/>
                    <a:pt x="386" y="364"/>
                    <a:pt x="386" y="364"/>
                  </a:cubicBezTo>
                  <a:cubicBezTo>
                    <a:pt x="386" y="364"/>
                    <a:pt x="386" y="364"/>
                    <a:pt x="386" y="364"/>
                  </a:cubicBezTo>
                  <a:cubicBezTo>
                    <a:pt x="385" y="364"/>
                    <a:pt x="385" y="364"/>
                    <a:pt x="385" y="364"/>
                  </a:cubicBezTo>
                  <a:cubicBezTo>
                    <a:pt x="385" y="363"/>
                    <a:pt x="385" y="363"/>
                    <a:pt x="385" y="363"/>
                  </a:cubicBezTo>
                  <a:cubicBezTo>
                    <a:pt x="385" y="362"/>
                    <a:pt x="385" y="362"/>
                    <a:pt x="385" y="362"/>
                  </a:cubicBezTo>
                  <a:cubicBezTo>
                    <a:pt x="386" y="362"/>
                    <a:pt x="386" y="362"/>
                    <a:pt x="386" y="362"/>
                  </a:cubicBezTo>
                  <a:cubicBezTo>
                    <a:pt x="386" y="363"/>
                    <a:pt x="386" y="363"/>
                    <a:pt x="386" y="363"/>
                  </a:cubicBezTo>
                  <a:cubicBezTo>
                    <a:pt x="386" y="364"/>
                    <a:pt x="386" y="364"/>
                    <a:pt x="386" y="364"/>
                  </a:cubicBezTo>
                  <a:cubicBezTo>
                    <a:pt x="386" y="364"/>
                    <a:pt x="386" y="364"/>
                    <a:pt x="386" y="364"/>
                  </a:cubicBezTo>
                  <a:close/>
                  <a:moveTo>
                    <a:pt x="394" y="377"/>
                  </a:moveTo>
                  <a:cubicBezTo>
                    <a:pt x="394" y="377"/>
                    <a:pt x="394" y="377"/>
                    <a:pt x="394" y="377"/>
                  </a:cubicBezTo>
                  <a:cubicBezTo>
                    <a:pt x="393" y="378"/>
                    <a:pt x="393" y="378"/>
                    <a:pt x="393" y="378"/>
                  </a:cubicBezTo>
                  <a:cubicBezTo>
                    <a:pt x="392" y="377"/>
                    <a:pt x="392" y="377"/>
                    <a:pt x="392" y="377"/>
                  </a:cubicBezTo>
                  <a:cubicBezTo>
                    <a:pt x="390" y="377"/>
                    <a:pt x="390" y="377"/>
                    <a:pt x="390" y="377"/>
                  </a:cubicBezTo>
                  <a:cubicBezTo>
                    <a:pt x="390" y="376"/>
                    <a:pt x="390" y="376"/>
                    <a:pt x="390" y="376"/>
                  </a:cubicBezTo>
                  <a:cubicBezTo>
                    <a:pt x="391" y="375"/>
                    <a:pt x="390" y="375"/>
                    <a:pt x="392" y="374"/>
                  </a:cubicBezTo>
                  <a:cubicBezTo>
                    <a:pt x="392" y="372"/>
                    <a:pt x="392" y="372"/>
                    <a:pt x="392" y="372"/>
                  </a:cubicBezTo>
                  <a:cubicBezTo>
                    <a:pt x="392" y="370"/>
                    <a:pt x="392" y="370"/>
                    <a:pt x="392" y="370"/>
                  </a:cubicBezTo>
                  <a:cubicBezTo>
                    <a:pt x="393" y="370"/>
                    <a:pt x="393" y="370"/>
                    <a:pt x="393" y="370"/>
                  </a:cubicBezTo>
                  <a:cubicBezTo>
                    <a:pt x="393" y="369"/>
                    <a:pt x="393" y="369"/>
                    <a:pt x="393" y="369"/>
                  </a:cubicBezTo>
                  <a:cubicBezTo>
                    <a:pt x="394" y="368"/>
                    <a:pt x="394" y="368"/>
                    <a:pt x="394" y="368"/>
                  </a:cubicBezTo>
                  <a:cubicBezTo>
                    <a:pt x="395" y="370"/>
                    <a:pt x="395" y="370"/>
                    <a:pt x="395" y="370"/>
                  </a:cubicBezTo>
                  <a:cubicBezTo>
                    <a:pt x="394" y="373"/>
                    <a:pt x="394" y="373"/>
                    <a:pt x="394" y="373"/>
                  </a:cubicBezTo>
                  <a:cubicBezTo>
                    <a:pt x="395" y="374"/>
                    <a:pt x="395" y="375"/>
                    <a:pt x="395" y="375"/>
                  </a:cubicBezTo>
                  <a:cubicBezTo>
                    <a:pt x="395" y="376"/>
                    <a:pt x="395" y="376"/>
                    <a:pt x="395" y="376"/>
                  </a:cubicBezTo>
                  <a:cubicBezTo>
                    <a:pt x="394" y="377"/>
                    <a:pt x="394" y="377"/>
                    <a:pt x="394" y="377"/>
                  </a:cubicBezTo>
                  <a:close/>
                  <a:moveTo>
                    <a:pt x="385" y="412"/>
                  </a:moveTo>
                  <a:cubicBezTo>
                    <a:pt x="385" y="412"/>
                    <a:pt x="385" y="412"/>
                    <a:pt x="385" y="412"/>
                  </a:cubicBezTo>
                  <a:cubicBezTo>
                    <a:pt x="384" y="411"/>
                    <a:pt x="384" y="411"/>
                    <a:pt x="384" y="411"/>
                  </a:cubicBezTo>
                  <a:cubicBezTo>
                    <a:pt x="384" y="411"/>
                    <a:pt x="384" y="411"/>
                    <a:pt x="384" y="411"/>
                  </a:cubicBezTo>
                  <a:cubicBezTo>
                    <a:pt x="384" y="410"/>
                    <a:pt x="384" y="410"/>
                    <a:pt x="384" y="410"/>
                  </a:cubicBezTo>
                  <a:cubicBezTo>
                    <a:pt x="386" y="409"/>
                    <a:pt x="386" y="409"/>
                    <a:pt x="386" y="409"/>
                  </a:cubicBezTo>
                  <a:cubicBezTo>
                    <a:pt x="387" y="409"/>
                    <a:pt x="387" y="409"/>
                    <a:pt x="387" y="409"/>
                  </a:cubicBezTo>
                  <a:cubicBezTo>
                    <a:pt x="387" y="410"/>
                    <a:pt x="387" y="410"/>
                    <a:pt x="387" y="410"/>
                  </a:cubicBezTo>
                  <a:cubicBezTo>
                    <a:pt x="388" y="410"/>
                    <a:pt x="388" y="410"/>
                    <a:pt x="388" y="410"/>
                  </a:cubicBezTo>
                  <a:cubicBezTo>
                    <a:pt x="386" y="411"/>
                    <a:pt x="386" y="411"/>
                    <a:pt x="386" y="411"/>
                  </a:cubicBezTo>
                  <a:cubicBezTo>
                    <a:pt x="386" y="412"/>
                    <a:pt x="386" y="412"/>
                    <a:pt x="385" y="412"/>
                  </a:cubicBezTo>
                  <a:close/>
                  <a:moveTo>
                    <a:pt x="391" y="424"/>
                  </a:moveTo>
                  <a:cubicBezTo>
                    <a:pt x="391" y="425"/>
                    <a:pt x="391" y="425"/>
                    <a:pt x="391" y="425"/>
                  </a:cubicBezTo>
                  <a:cubicBezTo>
                    <a:pt x="390" y="425"/>
                    <a:pt x="390" y="425"/>
                    <a:pt x="390" y="425"/>
                  </a:cubicBezTo>
                  <a:cubicBezTo>
                    <a:pt x="387" y="425"/>
                    <a:pt x="387" y="425"/>
                    <a:pt x="387" y="425"/>
                  </a:cubicBezTo>
                  <a:cubicBezTo>
                    <a:pt x="386" y="423"/>
                    <a:pt x="386" y="423"/>
                    <a:pt x="386" y="423"/>
                  </a:cubicBezTo>
                  <a:cubicBezTo>
                    <a:pt x="386" y="421"/>
                    <a:pt x="386" y="421"/>
                    <a:pt x="386" y="421"/>
                  </a:cubicBezTo>
                  <a:cubicBezTo>
                    <a:pt x="384" y="418"/>
                    <a:pt x="384" y="416"/>
                    <a:pt x="384" y="415"/>
                  </a:cubicBezTo>
                  <a:cubicBezTo>
                    <a:pt x="384" y="414"/>
                    <a:pt x="384" y="414"/>
                    <a:pt x="384" y="414"/>
                  </a:cubicBezTo>
                  <a:cubicBezTo>
                    <a:pt x="387" y="413"/>
                    <a:pt x="387" y="413"/>
                    <a:pt x="387" y="413"/>
                  </a:cubicBezTo>
                  <a:cubicBezTo>
                    <a:pt x="388" y="412"/>
                    <a:pt x="388" y="412"/>
                    <a:pt x="388" y="412"/>
                  </a:cubicBezTo>
                  <a:cubicBezTo>
                    <a:pt x="389" y="412"/>
                    <a:pt x="389" y="412"/>
                    <a:pt x="389" y="412"/>
                  </a:cubicBezTo>
                  <a:cubicBezTo>
                    <a:pt x="388" y="415"/>
                    <a:pt x="388" y="415"/>
                    <a:pt x="388" y="415"/>
                  </a:cubicBezTo>
                  <a:cubicBezTo>
                    <a:pt x="389" y="416"/>
                    <a:pt x="389" y="416"/>
                    <a:pt x="389" y="416"/>
                  </a:cubicBezTo>
                  <a:cubicBezTo>
                    <a:pt x="390" y="417"/>
                    <a:pt x="390" y="417"/>
                    <a:pt x="390" y="417"/>
                  </a:cubicBezTo>
                  <a:cubicBezTo>
                    <a:pt x="390" y="417"/>
                    <a:pt x="390" y="417"/>
                    <a:pt x="390" y="417"/>
                  </a:cubicBezTo>
                  <a:cubicBezTo>
                    <a:pt x="390" y="418"/>
                    <a:pt x="390" y="418"/>
                    <a:pt x="390" y="419"/>
                  </a:cubicBezTo>
                  <a:cubicBezTo>
                    <a:pt x="391" y="420"/>
                    <a:pt x="391" y="420"/>
                    <a:pt x="391" y="420"/>
                  </a:cubicBezTo>
                  <a:cubicBezTo>
                    <a:pt x="391" y="421"/>
                    <a:pt x="391" y="421"/>
                    <a:pt x="391" y="421"/>
                  </a:cubicBezTo>
                  <a:cubicBezTo>
                    <a:pt x="391" y="422"/>
                    <a:pt x="391" y="422"/>
                    <a:pt x="391" y="422"/>
                  </a:cubicBezTo>
                  <a:cubicBezTo>
                    <a:pt x="391" y="424"/>
                    <a:pt x="391" y="424"/>
                    <a:pt x="391" y="424"/>
                  </a:cubicBezTo>
                  <a:close/>
                  <a:moveTo>
                    <a:pt x="381" y="427"/>
                  </a:moveTo>
                  <a:cubicBezTo>
                    <a:pt x="380" y="427"/>
                    <a:pt x="380" y="427"/>
                    <a:pt x="380" y="427"/>
                  </a:cubicBezTo>
                  <a:cubicBezTo>
                    <a:pt x="379" y="424"/>
                    <a:pt x="379" y="424"/>
                    <a:pt x="379" y="424"/>
                  </a:cubicBezTo>
                  <a:cubicBezTo>
                    <a:pt x="381" y="420"/>
                    <a:pt x="381" y="420"/>
                    <a:pt x="381" y="420"/>
                  </a:cubicBezTo>
                  <a:cubicBezTo>
                    <a:pt x="381" y="418"/>
                    <a:pt x="381" y="418"/>
                    <a:pt x="381" y="418"/>
                  </a:cubicBezTo>
                  <a:cubicBezTo>
                    <a:pt x="380" y="417"/>
                    <a:pt x="380" y="417"/>
                    <a:pt x="380" y="416"/>
                  </a:cubicBezTo>
                  <a:cubicBezTo>
                    <a:pt x="380" y="416"/>
                    <a:pt x="380" y="416"/>
                    <a:pt x="380" y="416"/>
                  </a:cubicBezTo>
                  <a:cubicBezTo>
                    <a:pt x="382" y="415"/>
                    <a:pt x="382" y="415"/>
                    <a:pt x="382" y="415"/>
                  </a:cubicBezTo>
                  <a:cubicBezTo>
                    <a:pt x="383" y="416"/>
                    <a:pt x="383" y="416"/>
                    <a:pt x="383" y="416"/>
                  </a:cubicBezTo>
                  <a:cubicBezTo>
                    <a:pt x="384" y="419"/>
                    <a:pt x="383" y="417"/>
                    <a:pt x="385" y="422"/>
                  </a:cubicBezTo>
                  <a:cubicBezTo>
                    <a:pt x="385" y="425"/>
                    <a:pt x="385" y="425"/>
                    <a:pt x="385" y="425"/>
                  </a:cubicBezTo>
                  <a:cubicBezTo>
                    <a:pt x="384" y="426"/>
                    <a:pt x="384" y="426"/>
                    <a:pt x="384" y="426"/>
                  </a:cubicBezTo>
                  <a:cubicBezTo>
                    <a:pt x="382" y="427"/>
                    <a:pt x="382" y="427"/>
                    <a:pt x="382" y="427"/>
                  </a:cubicBezTo>
                  <a:lnTo>
                    <a:pt x="381" y="427"/>
                  </a:lnTo>
                  <a:close/>
                  <a:moveTo>
                    <a:pt x="393" y="434"/>
                  </a:moveTo>
                  <a:cubicBezTo>
                    <a:pt x="393" y="438"/>
                    <a:pt x="392" y="443"/>
                    <a:pt x="392" y="443"/>
                  </a:cubicBezTo>
                  <a:cubicBezTo>
                    <a:pt x="393" y="443"/>
                    <a:pt x="393" y="443"/>
                    <a:pt x="393" y="443"/>
                  </a:cubicBezTo>
                  <a:cubicBezTo>
                    <a:pt x="393" y="443"/>
                    <a:pt x="393" y="443"/>
                    <a:pt x="393" y="443"/>
                  </a:cubicBezTo>
                  <a:cubicBezTo>
                    <a:pt x="392" y="448"/>
                    <a:pt x="392" y="445"/>
                    <a:pt x="391" y="448"/>
                  </a:cubicBezTo>
                  <a:cubicBezTo>
                    <a:pt x="391" y="449"/>
                    <a:pt x="391" y="449"/>
                    <a:pt x="391" y="449"/>
                  </a:cubicBezTo>
                  <a:cubicBezTo>
                    <a:pt x="390" y="449"/>
                    <a:pt x="390" y="449"/>
                    <a:pt x="390" y="449"/>
                  </a:cubicBezTo>
                  <a:cubicBezTo>
                    <a:pt x="389" y="449"/>
                    <a:pt x="389" y="449"/>
                    <a:pt x="389" y="449"/>
                  </a:cubicBezTo>
                  <a:cubicBezTo>
                    <a:pt x="389" y="447"/>
                    <a:pt x="389" y="447"/>
                    <a:pt x="389" y="445"/>
                  </a:cubicBezTo>
                  <a:cubicBezTo>
                    <a:pt x="388" y="444"/>
                    <a:pt x="388" y="444"/>
                    <a:pt x="388" y="444"/>
                  </a:cubicBezTo>
                  <a:cubicBezTo>
                    <a:pt x="388" y="443"/>
                    <a:pt x="388" y="443"/>
                    <a:pt x="388" y="443"/>
                  </a:cubicBezTo>
                  <a:cubicBezTo>
                    <a:pt x="388" y="442"/>
                    <a:pt x="388" y="442"/>
                    <a:pt x="388" y="442"/>
                  </a:cubicBezTo>
                  <a:cubicBezTo>
                    <a:pt x="389" y="442"/>
                    <a:pt x="389" y="442"/>
                    <a:pt x="389" y="442"/>
                  </a:cubicBezTo>
                  <a:cubicBezTo>
                    <a:pt x="389" y="440"/>
                    <a:pt x="389" y="440"/>
                    <a:pt x="389" y="440"/>
                  </a:cubicBezTo>
                  <a:cubicBezTo>
                    <a:pt x="389" y="440"/>
                    <a:pt x="389" y="440"/>
                    <a:pt x="390" y="439"/>
                  </a:cubicBezTo>
                  <a:cubicBezTo>
                    <a:pt x="390" y="439"/>
                    <a:pt x="390" y="439"/>
                    <a:pt x="390" y="439"/>
                  </a:cubicBezTo>
                  <a:cubicBezTo>
                    <a:pt x="390" y="439"/>
                    <a:pt x="390" y="439"/>
                    <a:pt x="390" y="439"/>
                  </a:cubicBezTo>
                  <a:cubicBezTo>
                    <a:pt x="390" y="439"/>
                    <a:pt x="390" y="439"/>
                    <a:pt x="390" y="439"/>
                  </a:cubicBezTo>
                  <a:cubicBezTo>
                    <a:pt x="387" y="441"/>
                    <a:pt x="387" y="441"/>
                    <a:pt x="387" y="441"/>
                  </a:cubicBezTo>
                  <a:cubicBezTo>
                    <a:pt x="387" y="441"/>
                    <a:pt x="387" y="441"/>
                    <a:pt x="387" y="441"/>
                  </a:cubicBezTo>
                  <a:cubicBezTo>
                    <a:pt x="387" y="442"/>
                    <a:pt x="387" y="443"/>
                    <a:pt x="387" y="444"/>
                  </a:cubicBezTo>
                  <a:cubicBezTo>
                    <a:pt x="386" y="446"/>
                    <a:pt x="386" y="446"/>
                    <a:pt x="386" y="446"/>
                  </a:cubicBezTo>
                  <a:cubicBezTo>
                    <a:pt x="386" y="446"/>
                    <a:pt x="386" y="446"/>
                    <a:pt x="386" y="446"/>
                  </a:cubicBezTo>
                  <a:cubicBezTo>
                    <a:pt x="385" y="446"/>
                    <a:pt x="385" y="446"/>
                    <a:pt x="383" y="446"/>
                  </a:cubicBezTo>
                  <a:cubicBezTo>
                    <a:pt x="382" y="445"/>
                    <a:pt x="382" y="445"/>
                    <a:pt x="382" y="445"/>
                  </a:cubicBezTo>
                  <a:cubicBezTo>
                    <a:pt x="380" y="445"/>
                    <a:pt x="380" y="445"/>
                    <a:pt x="380" y="445"/>
                  </a:cubicBezTo>
                  <a:cubicBezTo>
                    <a:pt x="380" y="443"/>
                    <a:pt x="380" y="443"/>
                    <a:pt x="380" y="443"/>
                  </a:cubicBezTo>
                  <a:cubicBezTo>
                    <a:pt x="381" y="442"/>
                    <a:pt x="381" y="442"/>
                    <a:pt x="381" y="442"/>
                  </a:cubicBezTo>
                  <a:cubicBezTo>
                    <a:pt x="383" y="442"/>
                    <a:pt x="383" y="442"/>
                    <a:pt x="383" y="442"/>
                  </a:cubicBezTo>
                  <a:cubicBezTo>
                    <a:pt x="383" y="440"/>
                    <a:pt x="383" y="440"/>
                    <a:pt x="383" y="440"/>
                  </a:cubicBezTo>
                  <a:cubicBezTo>
                    <a:pt x="382" y="439"/>
                    <a:pt x="382" y="439"/>
                    <a:pt x="381" y="438"/>
                  </a:cubicBezTo>
                  <a:cubicBezTo>
                    <a:pt x="382" y="437"/>
                    <a:pt x="382" y="437"/>
                    <a:pt x="382" y="437"/>
                  </a:cubicBezTo>
                  <a:cubicBezTo>
                    <a:pt x="383" y="436"/>
                    <a:pt x="383" y="436"/>
                    <a:pt x="383" y="436"/>
                  </a:cubicBezTo>
                  <a:cubicBezTo>
                    <a:pt x="384" y="436"/>
                    <a:pt x="384" y="436"/>
                    <a:pt x="384" y="436"/>
                  </a:cubicBezTo>
                  <a:cubicBezTo>
                    <a:pt x="384" y="436"/>
                    <a:pt x="384" y="436"/>
                    <a:pt x="384" y="436"/>
                  </a:cubicBezTo>
                  <a:cubicBezTo>
                    <a:pt x="386" y="436"/>
                    <a:pt x="386" y="436"/>
                    <a:pt x="386" y="436"/>
                  </a:cubicBezTo>
                  <a:cubicBezTo>
                    <a:pt x="386" y="435"/>
                    <a:pt x="386" y="435"/>
                    <a:pt x="386" y="435"/>
                  </a:cubicBezTo>
                  <a:cubicBezTo>
                    <a:pt x="384" y="434"/>
                    <a:pt x="384" y="434"/>
                    <a:pt x="384" y="434"/>
                  </a:cubicBezTo>
                  <a:cubicBezTo>
                    <a:pt x="385" y="433"/>
                    <a:pt x="385" y="433"/>
                    <a:pt x="385" y="433"/>
                  </a:cubicBezTo>
                  <a:cubicBezTo>
                    <a:pt x="387" y="432"/>
                    <a:pt x="386" y="432"/>
                    <a:pt x="387" y="431"/>
                  </a:cubicBezTo>
                  <a:cubicBezTo>
                    <a:pt x="387" y="429"/>
                    <a:pt x="387" y="429"/>
                    <a:pt x="387" y="429"/>
                  </a:cubicBezTo>
                  <a:cubicBezTo>
                    <a:pt x="387" y="428"/>
                    <a:pt x="387" y="428"/>
                    <a:pt x="387" y="428"/>
                  </a:cubicBezTo>
                  <a:cubicBezTo>
                    <a:pt x="387" y="428"/>
                    <a:pt x="387" y="428"/>
                    <a:pt x="387" y="428"/>
                  </a:cubicBezTo>
                  <a:cubicBezTo>
                    <a:pt x="388" y="427"/>
                    <a:pt x="388" y="427"/>
                    <a:pt x="388" y="427"/>
                  </a:cubicBezTo>
                  <a:cubicBezTo>
                    <a:pt x="389" y="426"/>
                    <a:pt x="389" y="426"/>
                    <a:pt x="389" y="426"/>
                  </a:cubicBezTo>
                  <a:cubicBezTo>
                    <a:pt x="389" y="426"/>
                    <a:pt x="389" y="426"/>
                    <a:pt x="389" y="426"/>
                  </a:cubicBezTo>
                  <a:cubicBezTo>
                    <a:pt x="391" y="427"/>
                    <a:pt x="391" y="427"/>
                    <a:pt x="391" y="427"/>
                  </a:cubicBezTo>
                  <a:cubicBezTo>
                    <a:pt x="391" y="427"/>
                    <a:pt x="391" y="427"/>
                    <a:pt x="391" y="427"/>
                  </a:cubicBezTo>
                  <a:cubicBezTo>
                    <a:pt x="392" y="427"/>
                    <a:pt x="392" y="427"/>
                    <a:pt x="392" y="427"/>
                  </a:cubicBezTo>
                  <a:cubicBezTo>
                    <a:pt x="392" y="429"/>
                    <a:pt x="392" y="433"/>
                    <a:pt x="393" y="434"/>
                  </a:cubicBezTo>
                  <a:close/>
                  <a:moveTo>
                    <a:pt x="385" y="430"/>
                  </a:moveTo>
                  <a:cubicBezTo>
                    <a:pt x="383" y="433"/>
                    <a:pt x="384" y="433"/>
                    <a:pt x="381" y="435"/>
                  </a:cubicBezTo>
                  <a:cubicBezTo>
                    <a:pt x="380" y="435"/>
                    <a:pt x="380" y="435"/>
                    <a:pt x="380" y="435"/>
                  </a:cubicBezTo>
                  <a:cubicBezTo>
                    <a:pt x="379" y="435"/>
                    <a:pt x="379" y="435"/>
                    <a:pt x="379" y="435"/>
                  </a:cubicBezTo>
                  <a:cubicBezTo>
                    <a:pt x="380" y="434"/>
                    <a:pt x="380" y="434"/>
                    <a:pt x="381" y="433"/>
                  </a:cubicBezTo>
                  <a:cubicBezTo>
                    <a:pt x="381" y="432"/>
                    <a:pt x="381" y="432"/>
                    <a:pt x="381" y="432"/>
                  </a:cubicBezTo>
                  <a:cubicBezTo>
                    <a:pt x="381" y="431"/>
                    <a:pt x="381" y="431"/>
                    <a:pt x="381" y="431"/>
                  </a:cubicBezTo>
                  <a:cubicBezTo>
                    <a:pt x="380" y="431"/>
                    <a:pt x="380" y="431"/>
                    <a:pt x="380" y="431"/>
                  </a:cubicBezTo>
                  <a:cubicBezTo>
                    <a:pt x="379" y="430"/>
                    <a:pt x="379" y="430"/>
                    <a:pt x="379" y="430"/>
                  </a:cubicBezTo>
                  <a:cubicBezTo>
                    <a:pt x="380" y="429"/>
                    <a:pt x="380" y="429"/>
                    <a:pt x="380" y="429"/>
                  </a:cubicBezTo>
                  <a:cubicBezTo>
                    <a:pt x="380" y="429"/>
                    <a:pt x="380" y="429"/>
                    <a:pt x="380" y="429"/>
                  </a:cubicBezTo>
                  <a:cubicBezTo>
                    <a:pt x="381" y="429"/>
                    <a:pt x="381" y="429"/>
                    <a:pt x="381" y="429"/>
                  </a:cubicBezTo>
                  <a:cubicBezTo>
                    <a:pt x="381" y="429"/>
                    <a:pt x="381" y="429"/>
                    <a:pt x="381" y="429"/>
                  </a:cubicBezTo>
                  <a:cubicBezTo>
                    <a:pt x="383" y="428"/>
                    <a:pt x="383" y="428"/>
                    <a:pt x="383" y="428"/>
                  </a:cubicBezTo>
                  <a:cubicBezTo>
                    <a:pt x="384" y="428"/>
                    <a:pt x="384" y="428"/>
                    <a:pt x="384" y="428"/>
                  </a:cubicBezTo>
                  <a:cubicBezTo>
                    <a:pt x="385" y="428"/>
                    <a:pt x="385" y="428"/>
                    <a:pt x="385" y="428"/>
                  </a:cubicBezTo>
                  <a:cubicBezTo>
                    <a:pt x="385" y="429"/>
                    <a:pt x="385" y="428"/>
                    <a:pt x="385" y="430"/>
                  </a:cubicBezTo>
                  <a:close/>
                  <a:moveTo>
                    <a:pt x="386" y="454"/>
                  </a:moveTo>
                  <a:cubicBezTo>
                    <a:pt x="384" y="455"/>
                    <a:pt x="384" y="455"/>
                    <a:pt x="384" y="455"/>
                  </a:cubicBezTo>
                  <a:cubicBezTo>
                    <a:pt x="383" y="455"/>
                    <a:pt x="383" y="455"/>
                    <a:pt x="383" y="455"/>
                  </a:cubicBezTo>
                  <a:cubicBezTo>
                    <a:pt x="382" y="455"/>
                    <a:pt x="382" y="455"/>
                    <a:pt x="382" y="455"/>
                  </a:cubicBezTo>
                  <a:cubicBezTo>
                    <a:pt x="382" y="453"/>
                    <a:pt x="382" y="453"/>
                    <a:pt x="382" y="452"/>
                  </a:cubicBezTo>
                  <a:cubicBezTo>
                    <a:pt x="382" y="452"/>
                    <a:pt x="382" y="452"/>
                    <a:pt x="382" y="452"/>
                  </a:cubicBezTo>
                  <a:cubicBezTo>
                    <a:pt x="382" y="451"/>
                    <a:pt x="382" y="451"/>
                    <a:pt x="383" y="449"/>
                  </a:cubicBezTo>
                  <a:cubicBezTo>
                    <a:pt x="385" y="450"/>
                    <a:pt x="387" y="450"/>
                    <a:pt x="388" y="451"/>
                  </a:cubicBezTo>
                  <a:cubicBezTo>
                    <a:pt x="388" y="452"/>
                    <a:pt x="388" y="452"/>
                    <a:pt x="388" y="452"/>
                  </a:cubicBezTo>
                  <a:cubicBezTo>
                    <a:pt x="387" y="453"/>
                    <a:pt x="387" y="453"/>
                    <a:pt x="387" y="453"/>
                  </a:cubicBezTo>
                  <a:cubicBezTo>
                    <a:pt x="386" y="454"/>
                    <a:pt x="386" y="454"/>
                    <a:pt x="386" y="454"/>
                  </a:cubicBezTo>
                  <a:close/>
                  <a:moveTo>
                    <a:pt x="383" y="461"/>
                  </a:moveTo>
                  <a:cubicBezTo>
                    <a:pt x="383" y="462"/>
                    <a:pt x="383" y="462"/>
                    <a:pt x="383" y="462"/>
                  </a:cubicBezTo>
                  <a:cubicBezTo>
                    <a:pt x="382" y="462"/>
                    <a:pt x="382" y="462"/>
                    <a:pt x="382" y="462"/>
                  </a:cubicBezTo>
                  <a:cubicBezTo>
                    <a:pt x="382" y="462"/>
                    <a:pt x="382" y="462"/>
                    <a:pt x="382" y="462"/>
                  </a:cubicBezTo>
                  <a:cubicBezTo>
                    <a:pt x="382" y="461"/>
                    <a:pt x="382" y="461"/>
                    <a:pt x="382" y="461"/>
                  </a:cubicBezTo>
                  <a:cubicBezTo>
                    <a:pt x="381" y="460"/>
                    <a:pt x="381" y="460"/>
                    <a:pt x="381" y="460"/>
                  </a:cubicBezTo>
                  <a:cubicBezTo>
                    <a:pt x="382" y="459"/>
                    <a:pt x="382" y="459"/>
                    <a:pt x="382" y="458"/>
                  </a:cubicBezTo>
                  <a:cubicBezTo>
                    <a:pt x="382" y="457"/>
                    <a:pt x="382" y="457"/>
                    <a:pt x="382" y="457"/>
                  </a:cubicBezTo>
                  <a:cubicBezTo>
                    <a:pt x="384" y="457"/>
                    <a:pt x="383" y="457"/>
                    <a:pt x="385" y="457"/>
                  </a:cubicBezTo>
                  <a:cubicBezTo>
                    <a:pt x="385" y="458"/>
                    <a:pt x="385" y="458"/>
                    <a:pt x="385" y="458"/>
                  </a:cubicBezTo>
                  <a:cubicBezTo>
                    <a:pt x="385" y="458"/>
                    <a:pt x="385" y="458"/>
                    <a:pt x="384" y="459"/>
                  </a:cubicBezTo>
                  <a:cubicBezTo>
                    <a:pt x="383" y="459"/>
                    <a:pt x="383" y="459"/>
                    <a:pt x="383" y="459"/>
                  </a:cubicBezTo>
                  <a:cubicBezTo>
                    <a:pt x="383" y="461"/>
                    <a:pt x="383" y="461"/>
                    <a:pt x="383" y="461"/>
                  </a:cubicBezTo>
                  <a:close/>
                  <a:moveTo>
                    <a:pt x="392" y="471"/>
                  </a:moveTo>
                  <a:cubicBezTo>
                    <a:pt x="392" y="473"/>
                    <a:pt x="392" y="473"/>
                    <a:pt x="392" y="473"/>
                  </a:cubicBezTo>
                  <a:cubicBezTo>
                    <a:pt x="391" y="473"/>
                    <a:pt x="391" y="473"/>
                    <a:pt x="391" y="473"/>
                  </a:cubicBezTo>
                  <a:cubicBezTo>
                    <a:pt x="391" y="473"/>
                    <a:pt x="391" y="473"/>
                    <a:pt x="391" y="473"/>
                  </a:cubicBezTo>
                  <a:cubicBezTo>
                    <a:pt x="390" y="473"/>
                    <a:pt x="390" y="473"/>
                    <a:pt x="390" y="473"/>
                  </a:cubicBezTo>
                  <a:cubicBezTo>
                    <a:pt x="390" y="473"/>
                    <a:pt x="390" y="473"/>
                    <a:pt x="390" y="473"/>
                  </a:cubicBezTo>
                  <a:cubicBezTo>
                    <a:pt x="389" y="474"/>
                    <a:pt x="389" y="473"/>
                    <a:pt x="388" y="474"/>
                  </a:cubicBezTo>
                  <a:cubicBezTo>
                    <a:pt x="387" y="474"/>
                    <a:pt x="387" y="474"/>
                    <a:pt x="387" y="474"/>
                  </a:cubicBezTo>
                  <a:cubicBezTo>
                    <a:pt x="386" y="473"/>
                    <a:pt x="386" y="473"/>
                    <a:pt x="386" y="473"/>
                  </a:cubicBezTo>
                  <a:cubicBezTo>
                    <a:pt x="384" y="477"/>
                    <a:pt x="385" y="476"/>
                    <a:pt x="383" y="477"/>
                  </a:cubicBezTo>
                  <a:cubicBezTo>
                    <a:pt x="383" y="476"/>
                    <a:pt x="383" y="476"/>
                    <a:pt x="383" y="476"/>
                  </a:cubicBezTo>
                  <a:cubicBezTo>
                    <a:pt x="385" y="473"/>
                    <a:pt x="384" y="475"/>
                    <a:pt x="385" y="471"/>
                  </a:cubicBezTo>
                  <a:cubicBezTo>
                    <a:pt x="386" y="472"/>
                    <a:pt x="386" y="472"/>
                    <a:pt x="386" y="472"/>
                  </a:cubicBezTo>
                  <a:cubicBezTo>
                    <a:pt x="388" y="471"/>
                    <a:pt x="388" y="471"/>
                    <a:pt x="388" y="471"/>
                  </a:cubicBezTo>
                  <a:cubicBezTo>
                    <a:pt x="390" y="470"/>
                    <a:pt x="390" y="470"/>
                    <a:pt x="390" y="470"/>
                  </a:cubicBezTo>
                  <a:cubicBezTo>
                    <a:pt x="391" y="470"/>
                    <a:pt x="391" y="470"/>
                    <a:pt x="391" y="470"/>
                  </a:cubicBezTo>
                  <a:cubicBezTo>
                    <a:pt x="391" y="471"/>
                    <a:pt x="391" y="471"/>
                    <a:pt x="391" y="471"/>
                  </a:cubicBezTo>
                  <a:cubicBezTo>
                    <a:pt x="392" y="471"/>
                    <a:pt x="392" y="471"/>
                    <a:pt x="392" y="471"/>
                  </a:cubicBezTo>
                  <a:close/>
                  <a:moveTo>
                    <a:pt x="389" y="477"/>
                  </a:moveTo>
                  <a:cubicBezTo>
                    <a:pt x="389" y="481"/>
                    <a:pt x="389" y="481"/>
                    <a:pt x="389" y="481"/>
                  </a:cubicBezTo>
                  <a:cubicBezTo>
                    <a:pt x="389" y="482"/>
                    <a:pt x="389" y="482"/>
                    <a:pt x="389" y="482"/>
                  </a:cubicBezTo>
                  <a:cubicBezTo>
                    <a:pt x="391" y="482"/>
                    <a:pt x="391" y="482"/>
                    <a:pt x="391" y="482"/>
                  </a:cubicBezTo>
                  <a:cubicBezTo>
                    <a:pt x="392" y="484"/>
                    <a:pt x="392" y="484"/>
                    <a:pt x="392" y="484"/>
                  </a:cubicBezTo>
                  <a:cubicBezTo>
                    <a:pt x="392" y="484"/>
                    <a:pt x="392" y="484"/>
                    <a:pt x="392" y="484"/>
                  </a:cubicBezTo>
                  <a:cubicBezTo>
                    <a:pt x="390" y="487"/>
                    <a:pt x="390" y="487"/>
                    <a:pt x="390" y="487"/>
                  </a:cubicBezTo>
                  <a:cubicBezTo>
                    <a:pt x="390" y="489"/>
                    <a:pt x="390" y="489"/>
                    <a:pt x="390" y="489"/>
                  </a:cubicBezTo>
                  <a:cubicBezTo>
                    <a:pt x="388" y="489"/>
                    <a:pt x="388" y="489"/>
                    <a:pt x="388" y="489"/>
                  </a:cubicBezTo>
                  <a:cubicBezTo>
                    <a:pt x="387" y="486"/>
                    <a:pt x="388" y="487"/>
                    <a:pt x="386" y="485"/>
                  </a:cubicBezTo>
                  <a:cubicBezTo>
                    <a:pt x="386" y="482"/>
                    <a:pt x="386" y="483"/>
                    <a:pt x="385" y="480"/>
                  </a:cubicBezTo>
                  <a:cubicBezTo>
                    <a:pt x="387" y="479"/>
                    <a:pt x="387" y="479"/>
                    <a:pt x="387" y="479"/>
                  </a:cubicBezTo>
                  <a:cubicBezTo>
                    <a:pt x="388" y="479"/>
                    <a:pt x="388" y="479"/>
                    <a:pt x="388" y="479"/>
                  </a:cubicBezTo>
                  <a:cubicBezTo>
                    <a:pt x="388" y="478"/>
                    <a:pt x="388" y="478"/>
                    <a:pt x="388" y="478"/>
                  </a:cubicBezTo>
                  <a:cubicBezTo>
                    <a:pt x="389" y="477"/>
                    <a:pt x="389" y="477"/>
                    <a:pt x="389" y="477"/>
                  </a:cubicBezTo>
                  <a:close/>
                  <a:moveTo>
                    <a:pt x="396" y="483"/>
                  </a:moveTo>
                  <a:cubicBezTo>
                    <a:pt x="396" y="483"/>
                    <a:pt x="396" y="483"/>
                    <a:pt x="396" y="483"/>
                  </a:cubicBezTo>
                  <a:cubicBezTo>
                    <a:pt x="394" y="483"/>
                    <a:pt x="394" y="483"/>
                    <a:pt x="393" y="481"/>
                  </a:cubicBezTo>
                  <a:cubicBezTo>
                    <a:pt x="393" y="480"/>
                    <a:pt x="393" y="481"/>
                    <a:pt x="393" y="479"/>
                  </a:cubicBezTo>
                  <a:cubicBezTo>
                    <a:pt x="393" y="479"/>
                    <a:pt x="393" y="479"/>
                    <a:pt x="393" y="479"/>
                  </a:cubicBezTo>
                  <a:cubicBezTo>
                    <a:pt x="394" y="480"/>
                    <a:pt x="394" y="480"/>
                    <a:pt x="394" y="480"/>
                  </a:cubicBezTo>
                  <a:cubicBezTo>
                    <a:pt x="394" y="480"/>
                    <a:pt x="394" y="480"/>
                    <a:pt x="395" y="481"/>
                  </a:cubicBezTo>
                  <a:cubicBezTo>
                    <a:pt x="396" y="482"/>
                    <a:pt x="396" y="482"/>
                    <a:pt x="396" y="482"/>
                  </a:cubicBezTo>
                  <a:cubicBezTo>
                    <a:pt x="397" y="482"/>
                    <a:pt x="397" y="482"/>
                    <a:pt x="397" y="482"/>
                  </a:cubicBezTo>
                  <a:cubicBezTo>
                    <a:pt x="397" y="483"/>
                    <a:pt x="397" y="483"/>
                    <a:pt x="397" y="483"/>
                  </a:cubicBezTo>
                  <a:cubicBezTo>
                    <a:pt x="396" y="483"/>
                    <a:pt x="396" y="483"/>
                    <a:pt x="396" y="483"/>
                  </a:cubicBezTo>
                  <a:close/>
                  <a:moveTo>
                    <a:pt x="458" y="496"/>
                  </a:moveTo>
                  <a:cubicBezTo>
                    <a:pt x="458" y="536"/>
                    <a:pt x="458" y="524"/>
                    <a:pt x="458" y="538"/>
                  </a:cubicBezTo>
                  <a:cubicBezTo>
                    <a:pt x="456" y="538"/>
                    <a:pt x="456" y="538"/>
                    <a:pt x="456" y="538"/>
                  </a:cubicBezTo>
                  <a:cubicBezTo>
                    <a:pt x="456" y="538"/>
                    <a:pt x="456" y="538"/>
                    <a:pt x="456" y="538"/>
                  </a:cubicBezTo>
                  <a:cubicBezTo>
                    <a:pt x="453" y="539"/>
                    <a:pt x="453" y="539"/>
                    <a:pt x="453" y="539"/>
                  </a:cubicBezTo>
                  <a:cubicBezTo>
                    <a:pt x="449" y="538"/>
                    <a:pt x="449" y="538"/>
                    <a:pt x="449" y="538"/>
                  </a:cubicBezTo>
                  <a:cubicBezTo>
                    <a:pt x="447" y="537"/>
                    <a:pt x="448" y="537"/>
                    <a:pt x="446" y="535"/>
                  </a:cubicBezTo>
                  <a:cubicBezTo>
                    <a:pt x="445" y="536"/>
                    <a:pt x="444" y="537"/>
                    <a:pt x="442" y="537"/>
                  </a:cubicBezTo>
                  <a:cubicBezTo>
                    <a:pt x="441" y="537"/>
                    <a:pt x="441" y="537"/>
                    <a:pt x="441" y="537"/>
                  </a:cubicBezTo>
                  <a:cubicBezTo>
                    <a:pt x="440" y="536"/>
                    <a:pt x="440" y="536"/>
                    <a:pt x="440" y="536"/>
                  </a:cubicBezTo>
                  <a:cubicBezTo>
                    <a:pt x="440" y="536"/>
                    <a:pt x="440" y="536"/>
                    <a:pt x="440" y="536"/>
                  </a:cubicBezTo>
                  <a:cubicBezTo>
                    <a:pt x="440" y="536"/>
                    <a:pt x="440" y="536"/>
                    <a:pt x="440" y="536"/>
                  </a:cubicBezTo>
                  <a:cubicBezTo>
                    <a:pt x="437" y="537"/>
                    <a:pt x="437" y="537"/>
                    <a:pt x="437" y="537"/>
                  </a:cubicBezTo>
                  <a:cubicBezTo>
                    <a:pt x="432" y="535"/>
                    <a:pt x="433" y="535"/>
                    <a:pt x="429" y="535"/>
                  </a:cubicBezTo>
                  <a:cubicBezTo>
                    <a:pt x="427" y="533"/>
                    <a:pt x="427" y="533"/>
                    <a:pt x="427" y="533"/>
                  </a:cubicBezTo>
                  <a:cubicBezTo>
                    <a:pt x="422" y="533"/>
                    <a:pt x="422" y="533"/>
                    <a:pt x="422" y="533"/>
                  </a:cubicBezTo>
                  <a:cubicBezTo>
                    <a:pt x="421" y="533"/>
                    <a:pt x="421" y="533"/>
                    <a:pt x="421" y="533"/>
                  </a:cubicBezTo>
                  <a:cubicBezTo>
                    <a:pt x="421" y="532"/>
                    <a:pt x="421" y="532"/>
                    <a:pt x="421" y="532"/>
                  </a:cubicBezTo>
                  <a:cubicBezTo>
                    <a:pt x="421" y="531"/>
                    <a:pt x="421" y="531"/>
                    <a:pt x="421" y="531"/>
                  </a:cubicBezTo>
                  <a:cubicBezTo>
                    <a:pt x="422" y="531"/>
                    <a:pt x="422" y="531"/>
                    <a:pt x="422" y="531"/>
                  </a:cubicBezTo>
                  <a:cubicBezTo>
                    <a:pt x="423" y="530"/>
                    <a:pt x="423" y="530"/>
                    <a:pt x="423" y="530"/>
                  </a:cubicBezTo>
                  <a:cubicBezTo>
                    <a:pt x="424" y="530"/>
                    <a:pt x="424" y="530"/>
                    <a:pt x="424" y="530"/>
                  </a:cubicBezTo>
                  <a:cubicBezTo>
                    <a:pt x="425" y="531"/>
                    <a:pt x="425" y="531"/>
                    <a:pt x="425" y="531"/>
                  </a:cubicBezTo>
                  <a:cubicBezTo>
                    <a:pt x="425" y="531"/>
                    <a:pt x="425" y="531"/>
                    <a:pt x="425" y="531"/>
                  </a:cubicBezTo>
                  <a:cubicBezTo>
                    <a:pt x="426" y="530"/>
                    <a:pt x="426" y="530"/>
                    <a:pt x="427" y="529"/>
                  </a:cubicBezTo>
                  <a:cubicBezTo>
                    <a:pt x="428" y="529"/>
                    <a:pt x="428" y="529"/>
                    <a:pt x="428" y="529"/>
                  </a:cubicBezTo>
                  <a:cubicBezTo>
                    <a:pt x="430" y="530"/>
                    <a:pt x="430" y="530"/>
                    <a:pt x="430" y="530"/>
                  </a:cubicBezTo>
                  <a:cubicBezTo>
                    <a:pt x="431" y="530"/>
                    <a:pt x="430" y="530"/>
                    <a:pt x="432" y="529"/>
                  </a:cubicBezTo>
                  <a:cubicBezTo>
                    <a:pt x="432" y="529"/>
                    <a:pt x="432" y="529"/>
                    <a:pt x="432" y="528"/>
                  </a:cubicBezTo>
                  <a:cubicBezTo>
                    <a:pt x="433" y="528"/>
                    <a:pt x="433" y="528"/>
                    <a:pt x="433" y="528"/>
                  </a:cubicBezTo>
                  <a:cubicBezTo>
                    <a:pt x="434" y="528"/>
                    <a:pt x="434" y="528"/>
                    <a:pt x="434" y="528"/>
                  </a:cubicBezTo>
                  <a:cubicBezTo>
                    <a:pt x="435" y="528"/>
                    <a:pt x="435" y="528"/>
                    <a:pt x="435" y="528"/>
                  </a:cubicBezTo>
                  <a:cubicBezTo>
                    <a:pt x="435" y="530"/>
                    <a:pt x="435" y="529"/>
                    <a:pt x="435" y="531"/>
                  </a:cubicBezTo>
                  <a:cubicBezTo>
                    <a:pt x="436" y="531"/>
                    <a:pt x="436" y="531"/>
                    <a:pt x="436" y="531"/>
                  </a:cubicBezTo>
                  <a:cubicBezTo>
                    <a:pt x="438" y="531"/>
                    <a:pt x="438" y="531"/>
                    <a:pt x="438" y="531"/>
                  </a:cubicBezTo>
                  <a:cubicBezTo>
                    <a:pt x="439" y="532"/>
                    <a:pt x="439" y="532"/>
                    <a:pt x="439" y="532"/>
                  </a:cubicBezTo>
                  <a:cubicBezTo>
                    <a:pt x="439" y="531"/>
                    <a:pt x="439" y="531"/>
                    <a:pt x="439" y="531"/>
                  </a:cubicBezTo>
                  <a:cubicBezTo>
                    <a:pt x="437" y="528"/>
                    <a:pt x="437" y="528"/>
                    <a:pt x="437" y="527"/>
                  </a:cubicBezTo>
                  <a:cubicBezTo>
                    <a:pt x="436" y="526"/>
                    <a:pt x="436" y="526"/>
                    <a:pt x="436" y="526"/>
                  </a:cubicBezTo>
                  <a:cubicBezTo>
                    <a:pt x="434" y="526"/>
                    <a:pt x="434" y="526"/>
                    <a:pt x="434" y="526"/>
                  </a:cubicBezTo>
                  <a:cubicBezTo>
                    <a:pt x="433" y="524"/>
                    <a:pt x="433" y="524"/>
                    <a:pt x="433" y="524"/>
                  </a:cubicBezTo>
                  <a:cubicBezTo>
                    <a:pt x="433" y="521"/>
                    <a:pt x="433" y="522"/>
                    <a:pt x="433" y="519"/>
                  </a:cubicBezTo>
                  <a:cubicBezTo>
                    <a:pt x="436" y="518"/>
                    <a:pt x="436" y="518"/>
                    <a:pt x="436" y="518"/>
                  </a:cubicBezTo>
                  <a:cubicBezTo>
                    <a:pt x="435" y="516"/>
                    <a:pt x="435" y="516"/>
                    <a:pt x="435" y="516"/>
                  </a:cubicBezTo>
                  <a:cubicBezTo>
                    <a:pt x="436" y="515"/>
                    <a:pt x="436" y="515"/>
                    <a:pt x="436" y="515"/>
                  </a:cubicBezTo>
                  <a:cubicBezTo>
                    <a:pt x="437" y="514"/>
                    <a:pt x="437" y="514"/>
                    <a:pt x="437" y="514"/>
                  </a:cubicBezTo>
                  <a:cubicBezTo>
                    <a:pt x="438" y="520"/>
                    <a:pt x="438" y="519"/>
                    <a:pt x="439" y="521"/>
                  </a:cubicBezTo>
                  <a:cubicBezTo>
                    <a:pt x="438" y="522"/>
                    <a:pt x="438" y="522"/>
                    <a:pt x="438" y="522"/>
                  </a:cubicBezTo>
                  <a:cubicBezTo>
                    <a:pt x="436" y="522"/>
                    <a:pt x="436" y="522"/>
                    <a:pt x="436" y="522"/>
                  </a:cubicBezTo>
                  <a:cubicBezTo>
                    <a:pt x="437" y="524"/>
                    <a:pt x="437" y="524"/>
                    <a:pt x="437" y="524"/>
                  </a:cubicBezTo>
                  <a:cubicBezTo>
                    <a:pt x="439" y="525"/>
                    <a:pt x="439" y="525"/>
                    <a:pt x="439" y="525"/>
                  </a:cubicBezTo>
                  <a:cubicBezTo>
                    <a:pt x="440" y="527"/>
                    <a:pt x="440" y="527"/>
                    <a:pt x="440" y="527"/>
                  </a:cubicBezTo>
                  <a:cubicBezTo>
                    <a:pt x="440" y="528"/>
                    <a:pt x="440" y="528"/>
                    <a:pt x="440" y="528"/>
                  </a:cubicBezTo>
                  <a:cubicBezTo>
                    <a:pt x="441" y="529"/>
                    <a:pt x="441" y="529"/>
                    <a:pt x="441" y="529"/>
                  </a:cubicBezTo>
                  <a:cubicBezTo>
                    <a:pt x="443" y="529"/>
                    <a:pt x="443" y="529"/>
                    <a:pt x="444" y="528"/>
                  </a:cubicBezTo>
                  <a:cubicBezTo>
                    <a:pt x="445" y="528"/>
                    <a:pt x="445" y="528"/>
                    <a:pt x="445" y="528"/>
                  </a:cubicBezTo>
                  <a:cubicBezTo>
                    <a:pt x="446" y="527"/>
                    <a:pt x="446" y="527"/>
                    <a:pt x="446" y="527"/>
                  </a:cubicBezTo>
                  <a:cubicBezTo>
                    <a:pt x="447" y="528"/>
                    <a:pt x="447" y="528"/>
                    <a:pt x="447" y="528"/>
                  </a:cubicBezTo>
                  <a:cubicBezTo>
                    <a:pt x="449" y="529"/>
                    <a:pt x="449" y="529"/>
                    <a:pt x="449" y="529"/>
                  </a:cubicBezTo>
                  <a:cubicBezTo>
                    <a:pt x="450" y="530"/>
                    <a:pt x="450" y="530"/>
                    <a:pt x="450" y="530"/>
                  </a:cubicBezTo>
                  <a:cubicBezTo>
                    <a:pt x="450" y="531"/>
                    <a:pt x="450" y="531"/>
                    <a:pt x="450" y="531"/>
                  </a:cubicBezTo>
                  <a:cubicBezTo>
                    <a:pt x="450" y="532"/>
                    <a:pt x="450" y="532"/>
                    <a:pt x="450" y="532"/>
                  </a:cubicBezTo>
                  <a:cubicBezTo>
                    <a:pt x="451" y="532"/>
                    <a:pt x="451" y="532"/>
                    <a:pt x="451" y="532"/>
                  </a:cubicBezTo>
                  <a:cubicBezTo>
                    <a:pt x="452" y="531"/>
                    <a:pt x="452" y="531"/>
                    <a:pt x="453" y="530"/>
                  </a:cubicBezTo>
                  <a:cubicBezTo>
                    <a:pt x="453" y="530"/>
                    <a:pt x="453" y="530"/>
                    <a:pt x="453" y="530"/>
                  </a:cubicBezTo>
                  <a:cubicBezTo>
                    <a:pt x="453" y="530"/>
                    <a:pt x="453" y="530"/>
                    <a:pt x="453" y="530"/>
                  </a:cubicBezTo>
                  <a:cubicBezTo>
                    <a:pt x="453" y="529"/>
                    <a:pt x="453" y="529"/>
                    <a:pt x="453" y="529"/>
                  </a:cubicBezTo>
                  <a:cubicBezTo>
                    <a:pt x="451" y="528"/>
                    <a:pt x="453" y="529"/>
                    <a:pt x="443" y="524"/>
                  </a:cubicBezTo>
                  <a:cubicBezTo>
                    <a:pt x="442" y="521"/>
                    <a:pt x="442" y="522"/>
                    <a:pt x="441" y="519"/>
                  </a:cubicBezTo>
                  <a:cubicBezTo>
                    <a:pt x="441" y="517"/>
                    <a:pt x="441" y="517"/>
                    <a:pt x="441" y="517"/>
                  </a:cubicBezTo>
                  <a:cubicBezTo>
                    <a:pt x="442" y="516"/>
                    <a:pt x="442" y="516"/>
                    <a:pt x="442" y="516"/>
                  </a:cubicBezTo>
                  <a:cubicBezTo>
                    <a:pt x="444" y="515"/>
                    <a:pt x="449" y="513"/>
                    <a:pt x="450" y="512"/>
                  </a:cubicBezTo>
                  <a:cubicBezTo>
                    <a:pt x="450" y="510"/>
                    <a:pt x="450" y="510"/>
                    <a:pt x="450" y="510"/>
                  </a:cubicBezTo>
                  <a:cubicBezTo>
                    <a:pt x="450" y="510"/>
                    <a:pt x="450" y="510"/>
                    <a:pt x="450" y="510"/>
                  </a:cubicBezTo>
                  <a:cubicBezTo>
                    <a:pt x="448" y="509"/>
                    <a:pt x="448" y="509"/>
                    <a:pt x="448" y="509"/>
                  </a:cubicBezTo>
                  <a:cubicBezTo>
                    <a:pt x="446" y="509"/>
                    <a:pt x="446" y="509"/>
                    <a:pt x="444" y="509"/>
                  </a:cubicBezTo>
                  <a:cubicBezTo>
                    <a:pt x="442" y="510"/>
                    <a:pt x="442" y="510"/>
                    <a:pt x="442" y="510"/>
                  </a:cubicBezTo>
                  <a:cubicBezTo>
                    <a:pt x="440" y="510"/>
                    <a:pt x="440" y="510"/>
                    <a:pt x="440" y="510"/>
                  </a:cubicBezTo>
                  <a:cubicBezTo>
                    <a:pt x="439" y="510"/>
                    <a:pt x="439" y="510"/>
                    <a:pt x="439" y="510"/>
                  </a:cubicBezTo>
                  <a:cubicBezTo>
                    <a:pt x="438" y="508"/>
                    <a:pt x="438" y="508"/>
                    <a:pt x="438" y="508"/>
                  </a:cubicBezTo>
                  <a:cubicBezTo>
                    <a:pt x="438" y="506"/>
                    <a:pt x="438" y="506"/>
                    <a:pt x="438" y="506"/>
                  </a:cubicBezTo>
                  <a:cubicBezTo>
                    <a:pt x="438" y="505"/>
                    <a:pt x="438" y="506"/>
                    <a:pt x="438" y="504"/>
                  </a:cubicBezTo>
                  <a:cubicBezTo>
                    <a:pt x="438" y="503"/>
                    <a:pt x="438" y="503"/>
                    <a:pt x="438" y="503"/>
                  </a:cubicBezTo>
                  <a:cubicBezTo>
                    <a:pt x="439" y="503"/>
                    <a:pt x="439" y="503"/>
                    <a:pt x="439" y="503"/>
                  </a:cubicBezTo>
                  <a:cubicBezTo>
                    <a:pt x="440" y="503"/>
                    <a:pt x="440" y="503"/>
                    <a:pt x="440" y="503"/>
                  </a:cubicBezTo>
                  <a:cubicBezTo>
                    <a:pt x="441" y="502"/>
                    <a:pt x="441" y="502"/>
                    <a:pt x="441" y="502"/>
                  </a:cubicBezTo>
                  <a:cubicBezTo>
                    <a:pt x="441" y="502"/>
                    <a:pt x="441" y="502"/>
                    <a:pt x="441" y="502"/>
                  </a:cubicBezTo>
                  <a:cubicBezTo>
                    <a:pt x="441" y="501"/>
                    <a:pt x="441" y="501"/>
                    <a:pt x="441" y="501"/>
                  </a:cubicBezTo>
                  <a:cubicBezTo>
                    <a:pt x="441" y="501"/>
                    <a:pt x="441" y="501"/>
                    <a:pt x="441" y="501"/>
                  </a:cubicBezTo>
                  <a:cubicBezTo>
                    <a:pt x="440" y="500"/>
                    <a:pt x="440" y="500"/>
                    <a:pt x="440" y="500"/>
                  </a:cubicBezTo>
                  <a:cubicBezTo>
                    <a:pt x="439" y="499"/>
                    <a:pt x="440" y="499"/>
                    <a:pt x="438" y="498"/>
                  </a:cubicBezTo>
                  <a:cubicBezTo>
                    <a:pt x="439" y="498"/>
                    <a:pt x="439" y="498"/>
                    <a:pt x="439" y="498"/>
                  </a:cubicBezTo>
                  <a:cubicBezTo>
                    <a:pt x="441" y="497"/>
                    <a:pt x="441" y="497"/>
                    <a:pt x="441" y="497"/>
                  </a:cubicBezTo>
                  <a:cubicBezTo>
                    <a:pt x="442" y="498"/>
                    <a:pt x="442" y="498"/>
                    <a:pt x="443" y="499"/>
                  </a:cubicBezTo>
                  <a:cubicBezTo>
                    <a:pt x="443" y="499"/>
                    <a:pt x="443" y="499"/>
                    <a:pt x="443" y="499"/>
                  </a:cubicBezTo>
                  <a:cubicBezTo>
                    <a:pt x="446" y="497"/>
                    <a:pt x="446" y="496"/>
                    <a:pt x="448" y="493"/>
                  </a:cubicBezTo>
                  <a:cubicBezTo>
                    <a:pt x="449" y="493"/>
                    <a:pt x="449" y="493"/>
                    <a:pt x="449" y="493"/>
                  </a:cubicBezTo>
                  <a:cubicBezTo>
                    <a:pt x="452" y="496"/>
                    <a:pt x="452" y="496"/>
                    <a:pt x="452" y="496"/>
                  </a:cubicBezTo>
                  <a:cubicBezTo>
                    <a:pt x="453" y="497"/>
                    <a:pt x="453" y="497"/>
                    <a:pt x="453" y="497"/>
                  </a:cubicBezTo>
                  <a:cubicBezTo>
                    <a:pt x="456" y="495"/>
                    <a:pt x="456" y="495"/>
                    <a:pt x="456" y="495"/>
                  </a:cubicBezTo>
                  <a:cubicBezTo>
                    <a:pt x="457" y="495"/>
                    <a:pt x="457" y="495"/>
                    <a:pt x="457" y="495"/>
                  </a:cubicBezTo>
                  <a:cubicBezTo>
                    <a:pt x="457" y="495"/>
                    <a:pt x="458" y="496"/>
                    <a:pt x="458" y="496"/>
                  </a:cubicBezTo>
                  <a:close/>
                  <a:moveTo>
                    <a:pt x="394" y="501"/>
                  </a:moveTo>
                  <a:cubicBezTo>
                    <a:pt x="394" y="501"/>
                    <a:pt x="394" y="501"/>
                    <a:pt x="394" y="501"/>
                  </a:cubicBezTo>
                  <a:cubicBezTo>
                    <a:pt x="394" y="501"/>
                    <a:pt x="394" y="501"/>
                    <a:pt x="394" y="501"/>
                  </a:cubicBezTo>
                  <a:cubicBezTo>
                    <a:pt x="395" y="502"/>
                    <a:pt x="395" y="502"/>
                    <a:pt x="395" y="502"/>
                  </a:cubicBezTo>
                  <a:cubicBezTo>
                    <a:pt x="397" y="502"/>
                    <a:pt x="398" y="502"/>
                    <a:pt x="400" y="504"/>
                  </a:cubicBezTo>
                  <a:cubicBezTo>
                    <a:pt x="402" y="504"/>
                    <a:pt x="402" y="504"/>
                    <a:pt x="402" y="504"/>
                  </a:cubicBezTo>
                  <a:cubicBezTo>
                    <a:pt x="402" y="504"/>
                    <a:pt x="403" y="505"/>
                    <a:pt x="403" y="505"/>
                  </a:cubicBezTo>
                  <a:cubicBezTo>
                    <a:pt x="404" y="505"/>
                    <a:pt x="404" y="505"/>
                    <a:pt x="404" y="505"/>
                  </a:cubicBezTo>
                  <a:cubicBezTo>
                    <a:pt x="406" y="507"/>
                    <a:pt x="406" y="507"/>
                    <a:pt x="406" y="507"/>
                  </a:cubicBezTo>
                  <a:cubicBezTo>
                    <a:pt x="406" y="507"/>
                    <a:pt x="406" y="507"/>
                    <a:pt x="406" y="507"/>
                  </a:cubicBezTo>
                  <a:cubicBezTo>
                    <a:pt x="407" y="509"/>
                    <a:pt x="407" y="509"/>
                    <a:pt x="407" y="509"/>
                  </a:cubicBezTo>
                  <a:cubicBezTo>
                    <a:pt x="408" y="509"/>
                    <a:pt x="408" y="509"/>
                    <a:pt x="408" y="509"/>
                  </a:cubicBezTo>
                  <a:cubicBezTo>
                    <a:pt x="407" y="509"/>
                    <a:pt x="407" y="509"/>
                    <a:pt x="407" y="509"/>
                  </a:cubicBezTo>
                  <a:cubicBezTo>
                    <a:pt x="404" y="509"/>
                    <a:pt x="404" y="509"/>
                    <a:pt x="404" y="509"/>
                  </a:cubicBezTo>
                  <a:cubicBezTo>
                    <a:pt x="403" y="509"/>
                    <a:pt x="404" y="509"/>
                    <a:pt x="403" y="508"/>
                  </a:cubicBezTo>
                  <a:cubicBezTo>
                    <a:pt x="403" y="508"/>
                    <a:pt x="403" y="508"/>
                    <a:pt x="403" y="508"/>
                  </a:cubicBezTo>
                  <a:cubicBezTo>
                    <a:pt x="402" y="507"/>
                    <a:pt x="402" y="507"/>
                    <a:pt x="402" y="507"/>
                  </a:cubicBezTo>
                  <a:cubicBezTo>
                    <a:pt x="402" y="507"/>
                    <a:pt x="402" y="507"/>
                    <a:pt x="402" y="507"/>
                  </a:cubicBezTo>
                  <a:cubicBezTo>
                    <a:pt x="400" y="505"/>
                    <a:pt x="400" y="505"/>
                    <a:pt x="400" y="505"/>
                  </a:cubicBezTo>
                  <a:cubicBezTo>
                    <a:pt x="399" y="504"/>
                    <a:pt x="400" y="504"/>
                    <a:pt x="398" y="504"/>
                  </a:cubicBezTo>
                  <a:cubicBezTo>
                    <a:pt x="396" y="504"/>
                    <a:pt x="396" y="504"/>
                    <a:pt x="396" y="504"/>
                  </a:cubicBezTo>
                  <a:cubicBezTo>
                    <a:pt x="395" y="504"/>
                    <a:pt x="395" y="504"/>
                    <a:pt x="395" y="504"/>
                  </a:cubicBezTo>
                  <a:cubicBezTo>
                    <a:pt x="395" y="504"/>
                    <a:pt x="395" y="504"/>
                    <a:pt x="395" y="504"/>
                  </a:cubicBezTo>
                  <a:cubicBezTo>
                    <a:pt x="393" y="502"/>
                    <a:pt x="394" y="503"/>
                    <a:pt x="392" y="501"/>
                  </a:cubicBezTo>
                  <a:cubicBezTo>
                    <a:pt x="391" y="500"/>
                    <a:pt x="391" y="500"/>
                    <a:pt x="391" y="500"/>
                  </a:cubicBezTo>
                  <a:cubicBezTo>
                    <a:pt x="390" y="498"/>
                    <a:pt x="390" y="498"/>
                    <a:pt x="390" y="498"/>
                  </a:cubicBezTo>
                  <a:cubicBezTo>
                    <a:pt x="390" y="498"/>
                    <a:pt x="390" y="498"/>
                    <a:pt x="390" y="498"/>
                  </a:cubicBezTo>
                  <a:cubicBezTo>
                    <a:pt x="390" y="498"/>
                    <a:pt x="390" y="498"/>
                    <a:pt x="390" y="498"/>
                  </a:cubicBezTo>
                  <a:cubicBezTo>
                    <a:pt x="391" y="498"/>
                    <a:pt x="391" y="498"/>
                    <a:pt x="391" y="498"/>
                  </a:cubicBezTo>
                  <a:cubicBezTo>
                    <a:pt x="393" y="500"/>
                    <a:pt x="393" y="500"/>
                    <a:pt x="393" y="500"/>
                  </a:cubicBezTo>
                  <a:cubicBezTo>
                    <a:pt x="394" y="501"/>
                    <a:pt x="394" y="501"/>
                    <a:pt x="394" y="501"/>
                  </a:cubicBezTo>
                  <a:close/>
                  <a:moveTo>
                    <a:pt x="410" y="512"/>
                  </a:moveTo>
                  <a:cubicBezTo>
                    <a:pt x="410" y="513"/>
                    <a:pt x="410" y="513"/>
                    <a:pt x="410" y="513"/>
                  </a:cubicBezTo>
                  <a:cubicBezTo>
                    <a:pt x="410" y="513"/>
                    <a:pt x="410" y="513"/>
                    <a:pt x="410" y="513"/>
                  </a:cubicBezTo>
                  <a:cubicBezTo>
                    <a:pt x="411" y="513"/>
                    <a:pt x="411" y="513"/>
                    <a:pt x="413" y="513"/>
                  </a:cubicBezTo>
                  <a:cubicBezTo>
                    <a:pt x="415" y="514"/>
                    <a:pt x="415" y="514"/>
                    <a:pt x="415" y="514"/>
                  </a:cubicBezTo>
                  <a:cubicBezTo>
                    <a:pt x="415" y="514"/>
                    <a:pt x="415" y="514"/>
                    <a:pt x="415" y="514"/>
                  </a:cubicBezTo>
                  <a:cubicBezTo>
                    <a:pt x="416" y="515"/>
                    <a:pt x="416" y="515"/>
                    <a:pt x="416" y="515"/>
                  </a:cubicBezTo>
                  <a:cubicBezTo>
                    <a:pt x="417" y="516"/>
                    <a:pt x="417" y="516"/>
                    <a:pt x="418" y="518"/>
                  </a:cubicBezTo>
                  <a:cubicBezTo>
                    <a:pt x="417" y="519"/>
                    <a:pt x="417" y="519"/>
                    <a:pt x="417" y="519"/>
                  </a:cubicBezTo>
                  <a:cubicBezTo>
                    <a:pt x="416" y="520"/>
                    <a:pt x="416" y="520"/>
                    <a:pt x="416" y="520"/>
                  </a:cubicBezTo>
                  <a:cubicBezTo>
                    <a:pt x="416" y="521"/>
                    <a:pt x="416" y="521"/>
                    <a:pt x="416" y="521"/>
                  </a:cubicBezTo>
                  <a:cubicBezTo>
                    <a:pt x="416" y="521"/>
                    <a:pt x="414" y="522"/>
                    <a:pt x="414" y="523"/>
                  </a:cubicBezTo>
                  <a:cubicBezTo>
                    <a:pt x="413" y="523"/>
                    <a:pt x="413" y="523"/>
                    <a:pt x="413" y="523"/>
                  </a:cubicBezTo>
                  <a:cubicBezTo>
                    <a:pt x="411" y="523"/>
                    <a:pt x="411" y="523"/>
                    <a:pt x="411" y="523"/>
                  </a:cubicBezTo>
                  <a:cubicBezTo>
                    <a:pt x="411" y="524"/>
                    <a:pt x="411" y="524"/>
                    <a:pt x="411" y="524"/>
                  </a:cubicBezTo>
                  <a:cubicBezTo>
                    <a:pt x="411" y="524"/>
                    <a:pt x="411" y="524"/>
                    <a:pt x="411" y="524"/>
                  </a:cubicBezTo>
                  <a:cubicBezTo>
                    <a:pt x="410" y="524"/>
                    <a:pt x="410" y="524"/>
                    <a:pt x="410" y="524"/>
                  </a:cubicBezTo>
                  <a:cubicBezTo>
                    <a:pt x="410" y="523"/>
                    <a:pt x="410" y="523"/>
                    <a:pt x="410" y="523"/>
                  </a:cubicBezTo>
                  <a:cubicBezTo>
                    <a:pt x="410" y="523"/>
                    <a:pt x="410" y="523"/>
                    <a:pt x="410" y="523"/>
                  </a:cubicBezTo>
                  <a:cubicBezTo>
                    <a:pt x="410" y="522"/>
                    <a:pt x="410" y="522"/>
                    <a:pt x="410" y="522"/>
                  </a:cubicBezTo>
                  <a:cubicBezTo>
                    <a:pt x="412" y="521"/>
                    <a:pt x="412" y="521"/>
                    <a:pt x="412" y="521"/>
                  </a:cubicBezTo>
                  <a:cubicBezTo>
                    <a:pt x="412" y="519"/>
                    <a:pt x="412" y="519"/>
                    <a:pt x="412" y="519"/>
                  </a:cubicBezTo>
                  <a:cubicBezTo>
                    <a:pt x="411" y="519"/>
                    <a:pt x="411" y="519"/>
                    <a:pt x="411" y="519"/>
                  </a:cubicBezTo>
                  <a:cubicBezTo>
                    <a:pt x="410" y="519"/>
                    <a:pt x="410" y="519"/>
                    <a:pt x="410" y="519"/>
                  </a:cubicBezTo>
                  <a:cubicBezTo>
                    <a:pt x="409" y="519"/>
                    <a:pt x="409" y="519"/>
                    <a:pt x="409" y="519"/>
                  </a:cubicBezTo>
                  <a:cubicBezTo>
                    <a:pt x="409" y="518"/>
                    <a:pt x="409" y="518"/>
                    <a:pt x="409" y="518"/>
                  </a:cubicBezTo>
                  <a:cubicBezTo>
                    <a:pt x="408" y="519"/>
                    <a:pt x="408" y="519"/>
                    <a:pt x="408" y="520"/>
                  </a:cubicBezTo>
                  <a:cubicBezTo>
                    <a:pt x="408" y="521"/>
                    <a:pt x="408" y="521"/>
                    <a:pt x="408" y="521"/>
                  </a:cubicBezTo>
                  <a:cubicBezTo>
                    <a:pt x="408" y="521"/>
                    <a:pt x="408" y="521"/>
                    <a:pt x="408" y="521"/>
                  </a:cubicBezTo>
                  <a:cubicBezTo>
                    <a:pt x="408" y="522"/>
                    <a:pt x="408" y="522"/>
                    <a:pt x="408" y="522"/>
                  </a:cubicBezTo>
                  <a:cubicBezTo>
                    <a:pt x="406" y="521"/>
                    <a:pt x="407" y="521"/>
                    <a:pt x="406" y="520"/>
                  </a:cubicBezTo>
                  <a:cubicBezTo>
                    <a:pt x="406" y="520"/>
                    <a:pt x="406" y="520"/>
                    <a:pt x="406" y="520"/>
                  </a:cubicBezTo>
                  <a:cubicBezTo>
                    <a:pt x="406" y="518"/>
                    <a:pt x="406" y="518"/>
                    <a:pt x="406" y="516"/>
                  </a:cubicBezTo>
                  <a:cubicBezTo>
                    <a:pt x="405" y="516"/>
                    <a:pt x="405" y="516"/>
                    <a:pt x="405" y="516"/>
                  </a:cubicBezTo>
                  <a:cubicBezTo>
                    <a:pt x="405" y="516"/>
                    <a:pt x="404" y="516"/>
                    <a:pt x="404" y="516"/>
                  </a:cubicBezTo>
                  <a:cubicBezTo>
                    <a:pt x="403" y="515"/>
                    <a:pt x="403" y="515"/>
                    <a:pt x="403" y="515"/>
                  </a:cubicBezTo>
                  <a:cubicBezTo>
                    <a:pt x="402" y="513"/>
                    <a:pt x="402" y="513"/>
                    <a:pt x="402" y="513"/>
                  </a:cubicBezTo>
                  <a:cubicBezTo>
                    <a:pt x="400" y="513"/>
                    <a:pt x="400" y="513"/>
                    <a:pt x="400" y="513"/>
                  </a:cubicBezTo>
                  <a:cubicBezTo>
                    <a:pt x="401" y="511"/>
                    <a:pt x="401" y="511"/>
                    <a:pt x="401" y="511"/>
                  </a:cubicBezTo>
                  <a:cubicBezTo>
                    <a:pt x="404" y="510"/>
                    <a:pt x="404" y="510"/>
                    <a:pt x="404" y="510"/>
                  </a:cubicBezTo>
                  <a:cubicBezTo>
                    <a:pt x="405" y="511"/>
                    <a:pt x="405" y="511"/>
                    <a:pt x="405" y="511"/>
                  </a:cubicBezTo>
                  <a:cubicBezTo>
                    <a:pt x="408" y="512"/>
                    <a:pt x="408" y="512"/>
                    <a:pt x="408" y="512"/>
                  </a:cubicBezTo>
                  <a:cubicBezTo>
                    <a:pt x="408" y="511"/>
                    <a:pt x="408" y="511"/>
                    <a:pt x="408" y="511"/>
                  </a:cubicBezTo>
                  <a:cubicBezTo>
                    <a:pt x="408" y="510"/>
                    <a:pt x="408" y="510"/>
                    <a:pt x="408" y="510"/>
                  </a:cubicBezTo>
                  <a:cubicBezTo>
                    <a:pt x="408" y="510"/>
                    <a:pt x="408" y="510"/>
                    <a:pt x="408" y="510"/>
                  </a:cubicBezTo>
                  <a:cubicBezTo>
                    <a:pt x="409" y="510"/>
                    <a:pt x="409" y="510"/>
                    <a:pt x="409" y="510"/>
                  </a:cubicBezTo>
                  <a:cubicBezTo>
                    <a:pt x="409" y="511"/>
                    <a:pt x="409" y="511"/>
                    <a:pt x="409" y="511"/>
                  </a:cubicBezTo>
                  <a:cubicBezTo>
                    <a:pt x="410" y="511"/>
                    <a:pt x="410" y="511"/>
                    <a:pt x="410" y="511"/>
                  </a:cubicBezTo>
                  <a:cubicBezTo>
                    <a:pt x="410" y="512"/>
                    <a:pt x="410" y="512"/>
                    <a:pt x="410" y="512"/>
                  </a:cubicBezTo>
                  <a:close/>
                  <a:moveTo>
                    <a:pt x="430" y="524"/>
                  </a:moveTo>
                  <a:cubicBezTo>
                    <a:pt x="431" y="524"/>
                    <a:pt x="431" y="524"/>
                    <a:pt x="431" y="524"/>
                  </a:cubicBezTo>
                  <a:cubicBezTo>
                    <a:pt x="431" y="525"/>
                    <a:pt x="431" y="524"/>
                    <a:pt x="431" y="526"/>
                  </a:cubicBezTo>
                  <a:cubicBezTo>
                    <a:pt x="431" y="527"/>
                    <a:pt x="431" y="527"/>
                    <a:pt x="431" y="527"/>
                  </a:cubicBezTo>
                  <a:cubicBezTo>
                    <a:pt x="431" y="527"/>
                    <a:pt x="431" y="527"/>
                    <a:pt x="431" y="527"/>
                  </a:cubicBezTo>
                  <a:cubicBezTo>
                    <a:pt x="430" y="528"/>
                    <a:pt x="430" y="528"/>
                    <a:pt x="430" y="528"/>
                  </a:cubicBezTo>
                  <a:cubicBezTo>
                    <a:pt x="430" y="529"/>
                    <a:pt x="430" y="529"/>
                    <a:pt x="430" y="529"/>
                  </a:cubicBezTo>
                  <a:cubicBezTo>
                    <a:pt x="428" y="527"/>
                    <a:pt x="429" y="528"/>
                    <a:pt x="426" y="526"/>
                  </a:cubicBezTo>
                  <a:cubicBezTo>
                    <a:pt x="425" y="526"/>
                    <a:pt x="425" y="526"/>
                    <a:pt x="425" y="526"/>
                  </a:cubicBezTo>
                  <a:cubicBezTo>
                    <a:pt x="424" y="526"/>
                    <a:pt x="424" y="526"/>
                    <a:pt x="424" y="526"/>
                  </a:cubicBezTo>
                  <a:cubicBezTo>
                    <a:pt x="423" y="526"/>
                    <a:pt x="423" y="526"/>
                    <a:pt x="423" y="526"/>
                  </a:cubicBezTo>
                  <a:cubicBezTo>
                    <a:pt x="422" y="527"/>
                    <a:pt x="422" y="527"/>
                    <a:pt x="422" y="527"/>
                  </a:cubicBezTo>
                  <a:cubicBezTo>
                    <a:pt x="421" y="527"/>
                    <a:pt x="421" y="527"/>
                    <a:pt x="421" y="527"/>
                  </a:cubicBezTo>
                  <a:cubicBezTo>
                    <a:pt x="421" y="525"/>
                    <a:pt x="421" y="525"/>
                    <a:pt x="421" y="525"/>
                  </a:cubicBezTo>
                  <a:cubicBezTo>
                    <a:pt x="419" y="523"/>
                    <a:pt x="420" y="524"/>
                    <a:pt x="418" y="522"/>
                  </a:cubicBezTo>
                  <a:cubicBezTo>
                    <a:pt x="419" y="520"/>
                    <a:pt x="419" y="520"/>
                    <a:pt x="419" y="520"/>
                  </a:cubicBezTo>
                  <a:cubicBezTo>
                    <a:pt x="420" y="520"/>
                    <a:pt x="420" y="520"/>
                    <a:pt x="420" y="520"/>
                  </a:cubicBezTo>
                  <a:cubicBezTo>
                    <a:pt x="420" y="519"/>
                    <a:pt x="420" y="519"/>
                    <a:pt x="420" y="519"/>
                  </a:cubicBezTo>
                  <a:cubicBezTo>
                    <a:pt x="424" y="520"/>
                    <a:pt x="424" y="520"/>
                    <a:pt x="425" y="521"/>
                  </a:cubicBezTo>
                  <a:cubicBezTo>
                    <a:pt x="428" y="522"/>
                    <a:pt x="427" y="522"/>
                    <a:pt x="430" y="524"/>
                  </a:cubicBezTo>
                  <a:close/>
                  <a:moveTo>
                    <a:pt x="432" y="538"/>
                  </a:moveTo>
                  <a:cubicBezTo>
                    <a:pt x="432" y="539"/>
                    <a:pt x="432" y="539"/>
                    <a:pt x="432" y="539"/>
                  </a:cubicBezTo>
                  <a:cubicBezTo>
                    <a:pt x="432" y="540"/>
                    <a:pt x="432" y="540"/>
                    <a:pt x="432" y="540"/>
                  </a:cubicBezTo>
                  <a:cubicBezTo>
                    <a:pt x="434" y="540"/>
                    <a:pt x="434" y="540"/>
                    <a:pt x="434" y="540"/>
                  </a:cubicBezTo>
                  <a:cubicBezTo>
                    <a:pt x="434" y="540"/>
                    <a:pt x="434" y="540"/>
                    <a:pt x="434" y="540"/>
                  </a:cubicBezTo>
                  <a:cubicBezTo>
                    <a:pt x="436" y="540"/>
                    <a:pt x="436" y="540"/>
                    <a:pt x="436" y="540"/>
                  </a:cubicBezTo>
                  <a:cubicBezTo>
                    <a:pt x="437" y="539"/>
                    <a:pt x="437" y="539"/>
                    <a:pt x="437" y="539"/>
                  </a:cubicBezTo>
                  <a:cubicBezTo>
                    <a:pt x="438" y="539"/>
                    <a:pt x="438" y="539"/>
                    <a:pt x="438" y="539"/>
                  </a:cubicBezTo>
                  <a:cubicBezTo>
                    <a:pt x="440" y="542"/>
                    <a:pt x="440" y="542"/>
                    <a:pt x="440" y="542"/>
                  </a:cubicBezTo>
                  <a:cubicBezTo>
                    <a:pt x="439" y="543"/>
                    <a:pt x="439" y="543"/>
                    <a:pt x="439" y="543"/>
                  </a:cubicBezTo>
                  <a:cubicBezTo>
                    <a:pt x="438" y="544"/>
                    <a:pt x="438" y="544"/>
                    <a:pt x="438" y="544"/>
                  </a:cubicBezTo>
                  <a:cubicBezTo>
                    <a:pt x="437" y="544"/>
                    <a:pt x="437" y="544"/>
                    <a:pt x="437" y="544"/>
                  </a:cubicBezTo>
                  <a:cubicBezTo>
                    <a:pt x="437" y="544"/>
                    <a:pt x="437" y="544"/>
                    <a:pt x="437" y="544"/>
                  </a:cubicBezTo>
                  <a:cubicBezTo>
                    <a:pt x="437" y="543"/>
                    <a:pt x="437" y="543"/>
                    <a:pt x="437" y="543"/>
                  </a:cubicBezTo>
                  <a:cubicBezTo>
                    <a:pt x="437" y="543"/>
                    <a:pt x="437" y="543"/>
                    <a:pt x="437" y="543"/>
                  </a:cubicBezTo>
                  <a:cubicBezTo>
                    <a:pt x="436" y="542"/>
                    <a:pt x="436" y="542"/>
                    <a:pt x="436" y="542"/>
                  </a:cubicBezTo>
                  <a:cubicBezTo>
                    <a:pt x="436" y="542"/>
                    <a:pt x="436" y="542"/>
                    <a:pt x="436" y="542"/>
                  </a:cubicBezTo>
                  <a:cubicBezTo>
                    <a:pt x="435" y="543"/>
                    <a:pt x="435" y="543"/>
                    <a:pt x="435" y="543"/>
                  </a:cubicBezTo>
                  <a:cubicBezTo>
                    <a:pt x="434" y="543"/>
                    <a:pt x="434" y="543"/>
                    <a:pt x="434" y="543"/>
                  </a:cubicBezTo>
                  <a:cubicBezTo>
                    <a:pt x="434" y="542"/>
                    <a:pt x="434" y="542"/>
                    <a:pt x="434" y="542"/>
                  </a:cubicBezTo>
                  <a:cubicBezTo>
                    <a:pt x="432" y="542"/>
                    <a:pt x="432" y="542"/>
                    <a:pt x="432" y="542"/>
                  </a:cubicBezTo>
                  <a:cubicBezTo>
                    <a:pt x="432" y="541"/>
                    <a:pt x="432" y="541"/>
                    <a:pt x="432" y="541"/>
                  </a:cubicBezTo>
                  <a:cubicBezTo>
                    <a:pt x="432" y="541"/>
                    <a:pt x="432" y="541"/>
                    <a:pt x="432" y="541"/>
                  </a:cubicBezTo>
                  <a:cubicBezTo>
                    <a:pt x="432" y="541"/>
                    <a:pt x="432" y="541"/>
                    <a:pt x="432" y="541"/>
                  </a:cubicBezTo>
                  <a:cubicBezTo>
                    <a:pt x="430" y="539"/>
                    <a:pt x="430" y="540"/>
                    <a:pt x="429" y="539"/>
                  </a:cubicBezTo>
                  <a:cubicBezTo>
                    <a:pt x="428" y="539"/>
                    <a:pt x="428" y="539"/>
                    <a:pt x="428" y="539"/>
                  </a:cubicBezTo>
                  <a:cubicBezTo>
                    <a:pt x="428" y="539"/>
                    <a:pt x="428" y="539"/>
                    <a:pt x="428" y="539"/>
                  </a:cubicBezTo>
                  <a:cubicBezTo>
                    <a:pt x="428" y="539"/>
                    <a:pt x="428" y="539"/>
                    <a:pt x="428" y="539"/>
                  </a:cubicBezTo>
                  <a:cubicBezTo>
                    <a:pt x="427" y="539"/>
                    <a:pt x="427" y="539"/>
                    <a:pt x="427" y="539"/>
                  </a:cubicBezTo>
                  <a:cubicBezTo>
                    <a:pt x="427" y="539"/>
                    <a:pt x="427" y="539"/>
                    <a:pt x="427" y="539"/>
                  </a:cubicBezTo>
                  <a:cubicBezTo>
                    <a:pt x="427" y="539"/>
                    <a:pt x="427" y="539"/>
                    <a:pt x="427" y="539"/>
                  </a:cubicBezTo>
                  <a:cubicBezTo>
                    <a:pt x="427" y="539"/>
                    <a:pt x="427" y="539"/>
                    <a:pt x="427" y="539"/>
                  </a:cubicBezTo>
                  <a:cubicBezTo>
                    <a:pt x="427" y="538"/>
                    <a:pt x="427" y="538"/>
                    <a:pt x="427" y="538"/>
                  </a:cubicBezTo>
                  <a:cubicBezTo>
                    <a:pt x="427" y="537"/>
                    <a:pt x="427" y="537"/>
                    <a:pt x="427" y="537"/>
                  </a:cubicBezTo>
                  <a:cubicBezTo>
                    <a:pt x="430" y="538"/>
                    <a:pt x="429" y="538"/>
                    <a:pt x="431" y="538"/>
                  </a:cubicBezTo>
                  <a:cubicBezTo>
                    <a:pt x="432" y="538"/>
                    <a:pt x="432" y="538"/>
                    <a:pt x="432" y="538"/>
                  </a:cubicBezTo>
                  <a:close/>
                  <a:moveTo>
                    <a:pt x="446" y="539"/>
                  </a:moveTo>
                  <a:cubicBezTo>
                    <a:pt x="455" y="541"/>
                    <a:pt x="455" y="541"/>
                    <a:pt x="455" y="541"/>
                  </a:cubicBezTo>
                  <a:cubicBezTo>
                    <a:pt x="458" y="540"/>
                    <a:pt x="458" y="540"/>
                    <a:pt x="458" y="540"/>
                  </a:cubicBezTo>
                  <a:cubicBezTo>
                    <a:pt x="460" y="540"/>
                    <a:pt x="460" y="540"/>
                    <a:pt x="460" y="540"/>
                  </a:cubicBezTo>
                  <a:cubicBezTo>
                    <a:pt x="461" y="542"/>
                    <a:pt x="461" y="542"/>
                    <a:pt x="461" y="542"/>
                  </a:cubicBezTo>
                  <a:cubicBezTo>
                    <a:pt x="458" y="543"/>
                    <a:pt x="458" y="543"/>
                    <a:pt x="458" y="543"/>
                  </a:cubicBezTo>
                  <a:cubicBezTo>
                    <a:pt x="458" y="544"/>
                    <a:pt x="458" y="544"/>
                    <a:pt x="458" y="544"/>
                  </a:cubicBezTo>
                  <a:cubicBezTo>
                    <a:pt x="459" y="544"/>
                    <a:pt x="459" y="544"/>
                    <a:pt x="459" y="544"/>
                  </a:cubicBezTo>
                  <a:cubicBezTo>
                    <a:pt x="461" y="544"/>
                    <a:pt x="461" y="544"/>
                    <a:pt x="461" y="544"/>
                  </a:cubicBezTo>
                  <a:cubicBezTo>
                    <a:pt x="462" y="545"/>
                    <a:pt x="461" y="545"/>
                    <a:pt x="462" y="546"/>
                  </a:cubicBezTo>
                  <a:cubicBezTo>
                    <a:pt x="462" y="547"/>
                    <a:pt x="462" y="547"/>
                    <a:pt x="462" y="547"/>
                  </a:cubicBezTo>
                  <a:cubicBezTo>
                    <a:pt x="462" y="547"/>
                    <a:pt x="462" y="547"/>
                    <a:pt x="462" y="547"/>
                  </a:cubicBezTo>
                  <a:cubicBezTo>
                    <a:pt x="462" y="548"/>
                    <a:pt x="462" y="548"/>
                    <a:pt x="462" y="548"/>
                  </a:cubicBezTo>
                  <a:cubicBezTo>
                    <a:pt x="464" y="550"/>
                    <a:pt x="464" y="549"/>
                    <a:pt x="464" y="550"/>
                  </a:cubicBezTo>
                  <a:cubicBezTo>
                    <a:pt x="465" y="551"/>
                    <a:pt x="465" y="551"/>
                    <a:pt x="465" y="551"/>
                  </a:cubicBezTo>
                  <a:cubicBezTo>
                    <a:pt x="465" y="553"/>
                    <a:pt x="465" y="552"/>
                    <a:pt x="465" y="553"/>
                  </a:cubicBezTo>
                  <a:cubicBezTo>
                    <a:pt x="464" y="554"/>
                    <a:pt x="464" y="554"/>
                    <a:pt x="464" y="554"/>
                  </a:cubicBezTo>
                  <a:cubicBezTo>
                    <a:pt x="463" y="553"/>
                    <a:pt x="463" y="553"/>
                    <a:pt x="463" y="553"/>
                  </a:cubicBezTo>
                  <a:cubicBezTo>
                    <a:pt x="463" y="553"/>
                    <a:pt x="463" y="553"/>
                    <a:pt x="463" y="553"/>
                  </a:cubicBezTo>
                  <a:cubicBezTo>
                    <a:pt x="462" y="551"/>
                    <a:pt x="462" y="551"/>
                    <a:pt x="462" y="551"/>
                  </a:cubicBezTo>
                  <a:cubicBezTo>
                    <a:pt x="461" y="551"/>
                    <a:pt x="461" y="551"/>
                    <a:pt x="461" y="551"/>
                  </a:cubicBezTo>
                  <a:cubicBezTo>
                    <a:pt x="460" y="550"/>
                    <a:pt x="460" y="550"/>
                    <a:pt x="460" y="550"/>
                  </a:cubicBezTo>
                  <a:cubicBezTo>
                    <a:pt x="459" y="550"/>
                    <a:pt x="459" y="550"/>
                    <a:pt x="459" y="550"/>
                  </a:cubicBezTo>
                  <a:cubicBezTo>
                    <a:pt x="457" y="550"/>
                    <a:pt x="457" y="550"/>
                    <a:pt x="457" y="550"/>
                  </a:cubicBezTo>
                  <a:cubicBezTo>
                    <a:pt x="456" y="549"/>
                    <a:pt x="456" y="549"/>
                    <a:pt x="456" y="549"/>
                  </a:cubicBezTo>
                  <a:cubicBezTo>
                    <a:pt x="455" y="550"/>
                    <a:pt x="455" y="550"/>
                    <a:pt x="455" y="550"/>
                  </a:cubicBezTo>
                  <a:cubicBezTo>
                    <a:pt x="455" y="549"/>
                    <a:pt x="455" y="549"/>
                    <a:pt x="455" y="548"/>
                  </a:cubicBezTo>
                  <a:cubicBezTo>
                    <a:pt x="455" y="548"/>
                    <a:pt x="455" y="548"/>
                    <a:pt x="455" y="548"/>
                  </a:cubicBezTo>
                  <a:cubicBezTo>
                    <a:pt x="455" y="546"/>
                    <a:pt x="455" y="546"/>
                    <a:pt x="455" y="546"/>
                  </a:cubicBezTo>
                  <a:cubicBezTo>
                    <a:pt x="455" y="545"/>
                    <a:pt x="455" y="545"/>
                    <a:pt x="455" y="545"/>
                  </a:cubicBezTo>
                  <a:cubicBezTo>
                    <a:pt x="455" y="545"/>
                    <a:pt x="455" y="545"/>
                    <a:pt x="455" y="545"/>
                  </a:cubicBezTo>
                  <a:cubicBezTo>
                    <a:pt x="454" y="546"/>
                    <a:pt x="454" y="546"/>
                    <a:pt x="454" y="546"/>
                  </a:cubicBezTo>
                  <a:cubicBezTo>
                    <a:pt x="453" y="545"/>
                    <a:pt x="453" y="545"/>
                    <a:pt x="453" y="545"/>
                  </a:cubicBezTo>
                  <a:cubicBezTo>
                    <a:pt x="452" y="544"/>
                    <a:pt x="452" y="544"/>
                    <a:pt x="452" y="544"/>
                  </a:cubicBezTo>
                  <a:cubicBezTo>
                    <a:pt x="452" y="544"/>
                    <a:pt x="452" y="544"/>
                    <a:pt x="452" y="544"/>
                  </a:cubicBezTo>
                  <a:cubicBezTo>
                    <a:pt x="451" y="544"/>
                    <a:pt x="451" y="544"/>
                    <a:pt x="451" y="544"/>
                  </a:cubicBezTo>
                  <a:cubicBezTo>
                    <a:pt x="450" y="545"/>
                    <a:pt x="450" y="546"/>
                    <a:pt x="450" y="547"/>
                  </a:cubicBezTo>
                  <a:cubicBezTo>
                    <a:pt x="451" y="548"/>
                    <a:pt x="450" y="548"/>
                    <a:pt x="452" y="550"/>
                  </a:cubicBezTo>
                  <a:cubicBezTo>
                    <a:pt x="451" y="550"/>
                    <a:pt x="451" y="550"/>
                    <a:pt x="451" y="550"/>
                  </a:cubicBezTo>
                  <a:cubicBezTo>
                    <a:pt x="449" y="549"/>
                    <a:pt x="449" y="549"/>
                    <a:pt x="449" y="549"/>
                  </a:cubicBezTo>
                  <a:cubicBezTo>
                    <a:pt x="449" y="549"/>
                    <a:pt x="449" y="549"/>
                    <a:pt x="449" y="549"/>
                  </a:cubicBezTo>
                  <a:cubicBezTo>
                    <a:pt x="448" y="548"/>
                    <a:pt x="448" y="548"/>
                    <a:pt x="448" y="548"/>
                  </a:cubicBezTo>
                  <a:cubicBezTo>
                    <a:pt x="447" y="547"/>
                    <a:pt x="447" y="547"/>
                    <a:pt x="447" y="547"/>
                  </a:cubicBezTo>
                  <a:cubicBezTo>
                    <a:pt x="447" y="547"/>
                    <a:pt x="447" y="547"/>
                    <a:pt x="447" y="547"/>
                  </a:cubicBezTo>
                  <a:cubicBezTo>
                    <a:pt x="447" y="546"/>
                    <a:pt x="447" y="546"/>
                    <a:pt x="447" y="545"/>
                  </a:cubicBezTo>
                  <a:cubicBezTo>
                    <a:pt x="446" y="545"/>
                    <a:pt x="446" y="545"/>
                    <a:pt x="446" y="545"/>
                  </a:cubicBezTo>
                  <a:cubicBezTo>
                    <a:pt x="445" y="545"/>
                    <a:pt x="445" y="545"/>
                    <a:pt x="445" y="545"/>
                  </a:cubicBezTo>
                  <a:cubicBezTo>
                    <a:pt x="444" y="545"/>
                    <a:pt x="444" y="545"/>
                    <a:pt x="444" y="545"/>
                  </a:cubicBezTo>
                  <a:cubicBezTo>
                    <a:pt x="444" y="544"/>
                    <a:pt x="444" y="544"/>
                    <a:pt x="444" y="544"/>
                  </a:cubicBezTo>
                  <a:cubicBezTo>
                    <a:pt x="444" y="544"/>
                    <a:pt x="444" y="544"/>
                    <a:pt x="444" y="544"/>
                  </a:cubicBezTo>
                  <a:cubicBezTo>
                    <a:pt x="443" y="544"/>
                    <a:pt x="443" y="544"/>
                    <a:pt x="443" y="544"/>
                  </a:cubicBezTo>
                  <a:cubicBezTo>
                    <a:pt x="443" y="543"/>
                    <a:pt x="443" y="543"/>
                    <a:pt x="443" y="543"/>
                  </a:cubicBezTo>
                  <a:cubicBezTo>
                    <a:pt x="443" y="543"/>
                    <a:pt x="443" y="543"/>
                    <a:pt x="443" y="543"/>
                  </a:cubicBezTo>
                  <a:cubicBezTo>
                    <a:pt x="444" y="541"/>
                    <a:pt x="444" y="540"/>
                    <a:pt x="444" y="538"/>
                  </a:cubicBezTo>
                  <a:cubicBezTo>
                    <a:pt x="446" y="539"/>
                    <a:pt x="446" y="539"/>
                    <a:pt x="446" y="539"/>
                  </a:cubicBezTo>
                  <a:close/>
                  <a:moveTo>
                    <a:pt x="476" y="544"/>
                  </a:moveTo>
                  <a:cubicBezTo>
                    <a:pt x="475" y="545"/>
                    <a:pt x="475" y="544"/>
                    <a:pt x="475" y="545"/>
                  </a:cubicBezTo>
                  <a:cubicBezTo>
                    <a:pt x="474" y="546"/>
                    <a:pt x="474" y="546"/>
                    <a:pt x="474" y="546"/>
                  </a:cubicBezTo>
                  <a:cubicBezTo>
                    <a:pt x="473" y="546"/>
                    <a:pt x="473" y="546"/>
                    <a:pt x="473" y="546"/>
                  </a:cubicBezTo>
                  <a:cubicBezTo>
                    <a:pt x="472" y="546"/>
                    <a:pt x="472" y="546"/>
                    <a:pt x="472" y="546"/>
                  </a:cubicBezTo>
                  <a:cubicBezTo>
                    <a:pt x="472" y="545"/>
                    <a:pt x="472" y="545"/>
                    <a:pt x="471" y="545"/>
                  </a:cubicBezTo>
                  <a:cubicBezTo>
                    <a:pt x="471" y="544"/>
                    <a:pt x="471" y="544"/>
                    <a:pt x="471" y="544"/>
                  </a:cubicBezTo>
                  <a:cubicBezTo>
                    <a:pt x="471" y="544"/>
                    <a:pt x="471" y="544"/>
                    <a:pt x="471" y="544"/>
                  </a:cubicBezTo>
                  <a:cubicBezTo>
                    <a:pt x="470" y="544"/>
                    <a:pt x="470" y="544"/>
                    <a:pt x="470" y="544"/>
                  </a:cubicBezTo>
                  <a:cubicBezTo>
                    <a:pt x="470" y="544"/>
                    <a:pt x="470" y="544"/>
                    <a:pt x="470" y="544"/>
                  </a:cubicBezTo>
                  <a:cubicBezTo>
                    <a:pt x="469" y="545"/>
                    <a:pt x="469" y="545"/>
                    <a:pt x="468" y="546"/>
                  </a:cubicBezTo>
                  <a:cubicBezTo>
                    <a:pt x="468" y="546"/>
                    <a:pt x="468" y="546"/>
                    <a:pt x="468" y="546"/>
                  </a:cubicBezTo>
                  <a:cubicBezTo>
                    <a:pt x="464" y="545"/>
                    <a:pt x="464" y="545"/>
                    <a:pt x="464" y="545"/>
                  </a:cubicBezTo>
                  <a:cubicBezTo>
                    <a:pt x="464" y="545"/>
                    <a:pt x="464" y="545"/>
                    <a:pt x="464" y="545"/>
                  </a:cubicBezTo>
                  <a:cubicBezTo>
                    <a:pt x="464" y="544"/>
                    <a:pt x="464" y="544"/>
                    <a:pt x="464" y="544"/>
                  </a:cubicBezTo>
                  <a:cubicBezTo>
                    <a:pt x="463" y="542"/>
                    <a:pt x="463" y="542"/>
                    <a:pt x="463" y="542"/>
                  </a:cubicBezTo>
                  <a:cubicBezTo>
                    <a:pt x="462" y="540"/>
                    <a:pt x="462" y="540"/>
                    <a:pt x="462" y="540"/>
                  </a:cubicBezTo>
                  <a:cubicBezTo>
                    <a:pt x="464" y="539"/>
                    <a:pt x="464" y="539"/>
                    <a:pt x="464" y="539"/>
                  </a:cubicBezTo>
                  <a:cubicBezTo>
                    <a:pt x="469" y="539"/>
                    <a:pt x="468" y="540"/>
                    <a:pt x="474" y="540"/>
                  </a:cubicBezTo>
                  <a:cubicBezTo>
                    <a:pt x="475" y="542"/>
                    <a:pt x="475" y="542"/>
                    <a:pt x="475" y="542"/>
                  </a:cubicBezTo>
                  <a:cubicBezTo>
                    <a:pt x="476" y="543"/>
                    <a:pt x="475" y="543"/>
                    <a:pt x="476" y="544"/>
                  </a:cubicBezTo>
                  <a:close/>
                  <a:moveTo>
                    <a:pt x="482" y="545"/>
                  </a:moveTo>
                  <a:cubicBezTo>
                    <a:pt x="481" y="546"/>
                    <a:pt x="481" y="546"/>
                    <a:pt x="481" y="546"/>
                  </a:cubicBezTo>
                  <a:cubicBezTo>
                    <a:pt x="481" y="546"/>
                    <a:pt x="481" y="546"/>
                    <a:pt x="481" y="546"/>
                  </a:cubicBezTo>
                  <a:cubicBezTo>
                    <a:pt x="481" y="546"/>
                    <a:pt x="481" y="546"/>
                    <a:pt x="481" y="546"/>
                  </a:cubicBezTo>
                  <a:cubicBezTo>
                    <a:pt x="481" y="545"/>
                    <a:pt x="481" y="545"/>
                    <a:pt x="481" y="545"/>
                  </a:cubicBezTo>
                  <a:cubicBezTo>
                    <a:pt x="481" y="545"/>
                    <a:pt x="481" y="545"/>
                    <a:pt x="481" y="545"/>
                  </a:cubicBezTo>
                  <a:cubicBezTo>
                    <a:pt x="481" y="544"/>
                    <a:pt x="481" y="544"/>
                    <a:pt x="481" y="544"/>
                  </a:cubicBezTo>
                  <a:cubicBezTo>
                    <a:pt x="482" y="544"/>
                    <a:pt x="482" y="544"/>
                    <a:pt x="482" y="544"/>
                  </a:cubicBezTo>
                  <a:cubicBezTo>
                    <a:pt x="482" y="544"/>
                    <a:pt x="482" y="544"/>
                    <a:pt x="482" y="544"/>
                  </a:cubicBezTo>
                  <a:cubicBezTo>
                    <a:pt x="483" y="544"/>
                    <a:pt x="483" y="544"/>
                    <a:pt x="483" y="544"/>
                  </a:cubicBezTo>
                  <a:lnTo>
                    <a:pt x="482" y="545"/>
                  </a:lnTo>
                  <a:close/>
                  <a:moveTo>
                    <a:pt x="473" y="556"/>
                  </a:moveTo>
                  <a:cubicBezTo>
                    <a:pt x="473" y="556"/>
                    <a:pt x="473" y="556"/>
                    <a:pt x="473" y="556"/>
                  </a:cubicBezTo>
                  <a:cubicBezTo>
                    <a:pt x="472" y="556"/>
                    <a:pt x="472" y="556"/>
                    <a:pt x="472" y="556"/>
                  </a:cubicBezTo>
                  <a:cubicBezTo>
                    <a:pt x="472" y="555"/>
                    <a:pt x="471" y="555"/>
                    <a:pt x="470" y="555"/>
                  </a:cubicBezTo>
                  <a:cubicBezTo>
                    <a:pt x="470" y="555"/>
                    <a:pt x="470" y="555"/>
                    <a:pt x="470" y="555"/>
                  </a:cubicBezTo>
                  <a:cubicBezTo>
                    <a:pt x="470" y="554"/>
                    <a:pt x="470" y="554"/>
                    <a:pt x="470" y="554"/>
                  </a:cubicBezTo>
                  <a:cubicBezTo>
                    <a:pt x="471" y="554"/>
                    <a:pt x="471" y="554"/>
                    <a:pt x="471" y="554"/>
                  </a:cubicBezTo>
                  <a:cubicBezTo>
                    <a:pt x="471" y="553"/>
                    <a:pt x="471" y="553"/>
                    <a:pt x="471" y="553"/>
                  </a:cubicBezTo>
                  <a:cubicBezTo>
                    <a:pt x="472" y="552"/>
                    <a:pt x="472" y="552"/>
                    <a:pt x="472" y="552"/>
                  </a:cubicBezTo>
                  <a:cubicBezTo>
                    <a:pt x="472" y="552"/>
                    <a:pt x="472" y="552"/>
                    <a:pt x="472" y="552"/>
                  </a:cubicBezTo>
                  <a:cubicBezTo>
                    <a:pt x="472" y="553"/>
                    <a:pt x="473" y="554"/>
                    <a:pt x="473" y="555"/>
                  </a:cubicBezTo>
                  <a:cubicBezTo>
                    <a:pt x="473" y="556"/>
                    <a:pt x="473" y="556"/>
                    <a:pt x="473" y="556"/>
                  </a:cubicBezTo>
                  <a:cubicBezTo>
                    <a:pt x="473" y="556"/>
                    <a:pt x="473" y="556"/>
                    <a:pt x="473" y="556"/>
                  </a:cubicBezTo>
                  <a:close/>
                  <a:moveTo>
                    <a:pt x="470" y="558"/>
                  </a:moveTo>
                  <a:cubicBezTo>
                    <a:pt x="470" y="558"/>
                    <a:pt x="470" y="558"/>
                    <a:pt x="470" y="558"/>
                  </a:cubicBezTo>
                  <a:cubicBezTo>
                    <a:pt x="468" y="558"/>
                    <a:pt x="469" y="558"/>
                    <a:pt x="467" y="558"/>
                  </a:cubicBezTo>
                  <a:cubicBezTo>
                    <a:pt x="467" y="558"/>
                    <a:pt x="467" y="558"/>
                    <a:pt x="467" y="558"/>
                  </a:cubicBezTo>
                  <a:cubicBezTo>
                    <a:pt x="467" y="557"/>
                    <a:pt x="467" y="557"/>
                    <a:pt x="467" y="557"/>
                  </a:cubicBezTo>
                  <a:cubicBezTo>
                    <a:pt x="467" y="557"/>
                    <a:pt x="467" y="557"/>
                    <a:pt x="467" y="557"/>
                  </a:cubicBezTo>
                  <a:cubicBezTo>
                    <a:pt x="468" y="557"/>
                    <a:pt x="468" y="557"/>
                    <a:pt x="468" y="557"/>
                  </a:cubicBezTo>
                  <a:cubicBezTo>
                    <a:pt x="470" y="557"/>
                    <a:pt x="470" y="557"/>
                    <a:pt x="470" y="557"/>
                  </a:cubicBezTo>
                  <a:cubicBezTo>
                    <a:pt x="471" y="557"/>
                    <a:pt x="471" y="557"/>
                    <a:pt x="471" y="557"/>
                  </a:cubicBezTo>
                  <a:cubicBezTo>
                    <a:pt x="471" y="557"/>
                    <a:pt x="471" y="557"/>
                    <a:pt x="471" y="557"/>
                  </a:cubicBezTo>
                  <a:cubicBezTo>
                    <a:pt x="470" y="558"/>
                    <a:pt x="470" y="558"/>
                    <a:pt x="470" y="558"/>
                  </a:cubicBezTo>
                  <a:cubicBezTo>
                    <a:pt x="470" y="558"/>
                    <a:pt x="470" y="558"/>
                    <a:pt x="470" y="55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50">
              <a:extLst>
                <a:ext uri="{FF2B5EF4-FFF2-40B4-BE49-F238E27FC236}">
                  <a16:creationId xmlns:a16="http://schemas.microsoft.com/office/drawing/2014/main" id="{7CA42FEA-17A2-47AE-8CAA-BC7B0D00FD82}"/>
                </a:ext>
              </a:extLst>
            </p:cNvPr>
            <p:cNvSpPr>
              <a:spLocks/>
            </p:cNvSpPr>
            <p:nvPr/>
          </p:nvSpPr>
          <p:spPr bwMode="auto">
            <a:xfrm>
              <a:off x="12091477" y="8413366"/>
              <a:ext cx="356192" cy="531911"/>
            </a:xfrm>
            <a:custGeom>
              <a:avLst/>
              <a:gdLst>
                <a:gd name="T0" fmla="*/ 75 w 86"/>
                <a:gd name="T1" fmla="*/ 66 h 128"/>
                <a:gd name="T2" fmla="*/ 70 w 86"/>
                <a:gd name="T3" fmla="*/ 76 h 128"/>
                <a:gd name="T4" fmla="*/ 67 w 86"/>
                <a:gd name="T5" fmla="*/ 79 h 128"/>
                <a:gd name="T6" fmla="*/ 69 w 86"/>
                <a:gd name="T7" fmla="*/ 81 h 128"/>
                <a:gd name="T8" fmla="*/ 68 w 86"/>
                <a:gd name="T9" fmla="*/ 86 h 128"/>
                <a:gd name="T10" fmla="*/ 69 w 86"/>
                <a:gd name="T11" fmla="*/ 89 h 128"/>
                <a:gd name="T12" fmla="*/ 74 w 86"/>
                <a:gd name="T13" fmla="*/ 99 h 128"/>
                <a:gd name="T14" fmla="*/ 74 w 86"/>
                <a:gd name="T15" fmla="*/ 102 h 128"/>
                <a:gd name="T16" fmla="*/ 82 w 86"/>
                <a:gd name="T17" fmla="*/ 112 h 128"/>
                <a:gd name="T18" fmla="*/ 85 w 86"/>
                <a:gd name="T19" fmla="*/ 114 h 128"/>
                <a:gd name="T20" fmla="*/ 85 w 86"/>
                <a:gd name="T21" fmla="*/ 117 h 128"/>
                <a:gd name="T22" fmla="*/ 86 w 86"/>
                <a:gd name="T23" fmla="*/ 122 h 128"/>
                <a:gd name="T24" fmla="*/ 85 w 86"/>
                <a:gd name="T25" fmla="*/ 123 h 128"/>
                <a:gd name="T26" fmla="*/ 86 w 86"/>
                <a:gd name="T27" fmla="*/ 128 h 128"/>
                <a:gd name="T28" fmla="*/ 77 w 86"/>
                <a:gd name="T29" fmla="*/ 125 h 128"/>
                <a:gd name="T30" fmla="*/ 74 w 86"/>
                <a:gd name="T31" fmla="*/ 125 h 128"/>
                <a:gd name="T32" fmla="*/ 72 w 86"/>
                <a:gd name="T33" fmla="*/ 124 h 128"/>
                <a:gd name="T34" fmla="*/ 70 w 86"/>
                <a:gd name="T35" fmla="*/ 123 h 128"/>
                <a:gd name="T36" fmla="*/ 67 w 86"/>
                <a:gd name="T37" fmla="*/ 123 h 128"/>
                <a:gd name="T38" fmla="*/ 53 w 86"/>
                <a:gd name="T39" fmla="*/ 122 h 128"/>
                <a:gd name="T40" fmla="*/ 32 w 86"/>
                <a:gd name="T41" fmla="*/ 122 h 128"/>
                <a:gd name="T42" fmla="*/ 15 w 86"/>
                <a:gd name="T43" fmla="*/ 122 h 128"/>
                <a:gd name="T44" fmla="*/ 15 w 86"/>
                <a:gd name="T45" fmla="*/ 121 h 128"/>
                <a:gd name="T46" fmla="*/ 16 w 86"/>
                <a:gd name="T47" fmla="*/ 111 h 128"/>
                <a:gd name="T48" fmla="*/ 13 w 86"/>
                <a:gd name="T49" fmla="*/ 107 h 128"/>
                <a:gd name="T50" fmla="*/ 13 w 86"/>
                <a:gd name="T51" fmla="*/ 104 h 128"/>
                <a:gd name="T52" fmla="*/ 13 w 86"/>
                <a:gd name="T53" fmla="*/ 103 h 128"/>
                <a:gd name="T54" fmla="*/ 13 w 86"/>
                <a:gd name="T55" fmla="*/ 101 h 128"/>
                <a:gd name="T56" fmla="*/ 11 w 86"/>
                <a:gd name="T57" fmla="*/ 102 h 128"/>
                <a:gd name="T58" fmla="*/ 11 w 86"/>
                <a:gd name="T59" fmla="*/ 103 h 128"/>
                <a:gd name="T60" fmla="*/ 9 w 86"/>
                <a:gd name="T61" fmla="*/ 102 h 128"/>
                <a:gd name="T62" fmla="*/ 5 w 86"/>
                <a:gd name="T63" fmla="*/ 99 h 128"/>
                <a:gd name="T64" fmla="*/ 4 w 86"/>
                <a:gd name="T65" fmla="*/ 96 h 128"/>
                <a:gd name="T66" fmla="*/ 2 w 86"/>
                <a:gd name="T67" fmla="*/ 95 h 128"/>
                <a:gd name="T68" fmla="*/ 2 w 86"/>
                <a:gd name="T69" fmla="*/ 96 h 128"/>
                <a:gd name="T70" fmla="*/ 0 w 86"/>
                <a:gd name="T71" fmla="*/ 95 h 128"/>
                <a:gd name="T72" fmla="*/ 3 w 86"/>
                <a:gd name="T73" fmla="*/ 89 h 128"/>
                <a:gd name="T74" fmla="*/ 15 w 86"/>
                <a:gd name="T75" fmla="*/ 71 h 128"/>
                <a:gd name="T76" fmla="*/ 19 w 86"/>
                <a:gd name="T77" fmla="*/ 70 h 128"/>
                <a:gd name="T78" fmla="*/ 23 w 86"/>
                <a:gd name="T79" fmla="*/ 68 h 128"/>
                <a:gd name="T80" fmla="*/ 28 w 86"/>
                <a:gd name="T81" fmla="*/ 72 h 128"/>
                <a:gd name="T82" fmla="*/ 29 w 86"/>
                <a:gd name="T83" fmla="*/ 75 h 128"/>
                <a:gd name="T84" fmla="*/ 34 w 86"/>
                <a:gd name="T85" fmla="*/ 70 h 128"/>
                <a:gd name="T86" fmla="*/ 38 w 86"/>
                <a:gd name="T87" fmla="*/ 67 h 128"/>
                <a:gd name="T88" fmla="*/ 40 w 86"/>
                <a:gd name="T89" fmla="*/ 60 h 128"/>
                <a:gd name="T90" fmla="*/ 44 w 86"/>
                <a:gd name="T91" fmla="*/ 51 h 128"/>
                <a:gd name="T92" fmla="*/ 49 w 86"/>
                <a:gd name="T93" fmla="*/ 43 h 128"/>
                <a:gd name="T94" fmla="*/ 52 w 86"/>
                <a:gd name="T95" fmla="*/ 40 h 128"/>
                <a:gd name="T96" fmla="*/ 55 w 86"/>
                <a:gd name="T97" fmla="*/ 33 h 128"/>
                <a:gd name="T98" fmla="*/ 62 w 86"/>
                <a:gd name="T99" fmla="*/ 21 h 128"/>
                <a:gd name="T100" fmla="*/ 68 w 86"/>
                <a:gd name="T101" fmla="*/ 18 h 128"/>
                <a:gd name="T102" fmla="*/ 68 w 86"/>
                <a:gd name="T103" fmla="*/ 9 h 128"/>
                <a:gd name="T104" fmla="*/ 62 w 86"/>
                <a:gd name="T105" fmla="*/ 0 h 128"/>
                <a:gd name="T106" fmla="*/ 68 w 86"/>
                <a:gd name="T107" fmla="*/ 3 h 128"/>
                <a:gd name="T108" fmla="*/ 71 w 86"/>
                <a:gd name="T109" fmla="*/ 6 h 128"/>
                <a:gd name="T110" fmla="*/ 74 w 86"/>
                <a:gd name="T111" fmla="*/ 14 h 128"/>
                <a:gd name="T112" fmla="*/ 80 w 86"/>
                <a:gd name="T113" fmla="*/ 35 h 128"/>
                <a:gd name="T114" fmla="*/ 64 w 86"/>
                <a:gd name="T115" fmla="*/ 35 h 128"/>
                <a:gd name="T116" fmla="*/ 62 w 86"/>
                <a:gd name="T117" fmla="*/ 39 h 128"/>
                <a:gd name="T118" fmla="*/ 78 w 86"/>
                <a:gd name="T119" fmla="*/ 59 h 128"/>
                <a:gd name="T120" fmla="*/ 77 w 86"/>
                <a:gd name="T121" fmla="*/ 6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128">
                  <a:moveTo>
                    <a:pt x="77" y="65"/>
                  </a:moveTo>
                  <a:cubicBezTo>
                    <a:pt x="76" y="66"/>
                    <a:pt x="76" y="66"/>
                    <a:pt x="76" y="66"/>
                  </a:cubicBezTo>
                  <a:cubicBezTo>
                    <a:pt x="75" y="66"/>
                    <a:pt x="75" y="66"/>
                    <a:pt x="75" y="66"/>
                  </a:cubicBezTo>
                  <a:cubicBezTo>
                    <a:pt x="75" y="68"/>
                    <a:pt x="74" y="69"/>
                    <a:pt x="73" y="71"/>
                  </a:cubicBezTo>
                  <a:cubicBezTo>
                    <a:pt x="73" y="71"/>
                    <a:pt x="73" y="71"/>
                    <a:pt x="73" y="71"/>
                  </a:cubicBezTo>
                  <a:cubicBezTo>
                    <a:pt x="72" y="73"/>
                    <a:pt x="71" y="74"/>
                    <a:pt x="70" y="76"/>
                  </a:cubicBezTo>
                  <a:cubicBezTo>
                    <a:pt x="70" y="77"/>
                    <a:pt x="70" y="77"/>
                    <a:pt x="70" y="77"/>
                  </a:cubicBezTo>
                  <a:cubicBezTo>
                    <a:pt x="68" y="78"/>
                    <a:pt x="68" y="77"/>
                    <a:pt x="67" y="79"/>
                  </a:cubicBezTo>
                  <a:cubicBezTo>
                    <a:pt x="67" y="79"/>
                    <a:pt x="67" y="79"/>
                    <a:pt x="67" y="79"/>
                  </a:cubicBezTo>
                  <a:cubicBezTo>
                    <a:pt x="67" y="80"/>
                    <a:pt x="67" y="80"/>
                    <a:pt x="67" y="81"/>
                  </a:cubicBezTo>
                  <a:cubicBezTo>
                    <a:pt x="68" y="81"/>
                    <a:pt x="68" y="81"/>
                    <a:pt x="68" y="81"/>
                  </a:cubicBezTo>
                  <a:cubicBezTo>
                    <a:pt x="69" y="81"/>
                    <a:pt x="68" y="81"/>
                    <a:pt x="69" y="81"/>
                  </a:cubicBezTo>
                  <a:cubicBezTo>
                    <a:pt x="69" y="85"/>
                    <a:pt x="69" y="85"/>
                    <a:pt x="69" y="85"/>
                  </a:cubicBezTo>
                  <a:cubicBezTo>
                    <a:pt x="68" y="86"/>
                    <a:pt x="68" y="86"/>
                    <a:pt x="68" y="86"/>
                  </a:cubicBezTo>
                  <a:cubicBezTo>
                    <a:pt x="68" y="86"/>
                    <a:pt x="68" y="86"/>
                    <a:pt x="68" y="86"/>
                  </a:cubicBezTo>
                  <a:cubicBezTo>
                    <a:pt x="68" y="87"/>
                    <a:pt x="68" y="87"/>
                    <a:pt x="68" y="88"/>
                  </a:cubicBezTo>
                  <a:cubicBezTo>
                    <a:pt x="68" y="88"/>
                    <a:pt x="68" y="88"/>
                    <a:pt x="68" y="88"/>
                  </a:cubicBezTo>
                  <a:cubicBezTo>
                    <a:pt x="69" y="88"/>
                    <a:pt x="68" y="88"/>
                    <a:pt x="69" y="89"/>
                  </a:cubicBezTo>
                  <a:cubicBezTo>
                    <a:pt x="69" y="91"/>
                    <a:pt x="70" y="95"/>
                    <a:pt x="70" y="95"/>
                  </a:cubicBezTo>
                  <a:cubicBezTo>
                    <a:pt x="70" y="96"/>
                    <a:pt x="73" y="98"/>
                    <a:pt x="73" y="98"/>
                  </a:cubicBezTo>
                  <a:cubicBezTo>
                    <a:pt x="74" y="99"/>
                    <a:pt x="74" y="99"/>
                    <a:pt x="74" y="99"/>
                  </a:cubicBezTo>
                  <a:cubicBezTo>
                    <a:pt x="74" y="100"/>
                    <a:pt x="74" y="100"/>
                    <a:pt x="74" y="100"/>
                  </a:cubicBezTo>
                  <a:cubicBezTo>
                    <a:pt x="75" y="101"/>
                    <a:pt x="75" y="101"/>
                    <a:pt x="75" y="101"/>
                  </a:cubicBezTo>
                  <a:cubicBezTo>
                    <a:pt x="74" y="102"/>
                    <a:pt x="74" y="102"/>
                    <a:pt x="74" y="102"/>
                  </a:cubicBezTo>
                  <a:cubicBezTo>
                    <a:pt x="74" y="102"/>
                    <a:pt x="74" y="102"/>
                    <a:pt x="74" y="102"/>
                  </a:cubicBezTo>
                  <a:cubicBezTo>
                    <a:pt x="74" y="102"/>
                    <a:pt x="74" y="102"/>
                    <a:pt x="73" y="102"/>
                  </a:cubicBezTo>
                  <a:cubicBezTo>
                    <a:pt x="74" y="105"/>
                    <a:pt x="80" y="110"/>
                    <a:pt x="82" y="112"/>
                  </a:cubicBezTo>
                  <a:cubicBezTo>
                    <a:pt x="83" y="112"/>
                    <a:pt x="82" y="112"/>
                    <a:pt x="83" y="112"/>
                  </a:cubicBezTo>
                  <a:cubicBezTo>
                    <a:pt x="83" y="113"/>
                    <a:pt x="83" y="113"/>
                    <a:pt x="83" y="113"/>
                  </a:cubicBezTo>
                  <a:cubicBezTo>
                    <a:pt x="84" y="113"/>
                    <a:pt x="84" y="114"/>
                    <a:pt x="85" y="114"/>
                  </a:cubicBezTo>
                  <a:cubicBezTo>
                    <a:pt x="85" y="115"/>
                    <a:pt x="85" y="115"/>
                    <a:pt x="85" y="115"/>
                  </a:cubicBezTo>
                  <a:cubicBezTo>
                    <a:pt x="85" y="116"/>
                    <a:pt x="85" y="116"/>
                    <a:pt x="85" y="116"/>
                  </a:cubicBezTo>
                  <a:cubicBezTo>
                    <a:pt x="85" y="116"/>
                    <a:pt x="85" y="117"/>
                    <a:pt x="85" y="117"/>
                  </a:cubicBezTo>
                  <a:cubicBezTo>
                    <a:pt x="85" y="117"/>
                    <a:pt x="85" y="117"/>
                    <a:pt x="85" y="117"/>
                  </a:cubicBezTo>
                  <a:cubicBezTo>
                    <a:pt x="85" y="118"/>
                    <a:pt x="85" y="118"/>
                    <a:pt x="85" y="118"/>
                  </a:cubicBezTo>
                  <a:cubicBezTo>
                    <a:pt x="85" y="120"/>
                    <a:pt x="85" y="120"/>
                    <a:pt x="86" y="122"/>
                  </a:cubicBezTo>
                  <a:cubicBezTo>
                    <a:pt x="86" y="122"/>
                    <a:pt x="86" y="122"/>
                    <a:pt x="86" y="122"/>
                  </a:cubicBezTo>
                  <a:cubicBezTo>
                    <a:pt x="85" y="123"/>
                    <a:pt x="85" y="123"/>
                    <a:pt x="85" y="123"/>
                  </a:cubicBezTo>
                  <a:cubicBezTo>
                    <a:pt x="85" y="123"/>
                    <a:pt x="85" y="123"/>
                    <a:pt x="85" y="123"/>
                  </a:cubicBezTo>
                  <a:cubicBezTo>
                    <a:pt x="85" y="124"/>
                    <a:pt x="85" y="124"/>
                    <a:pt x="85" y="124"/>
                  </a:cubicBezTo>
                  <a:cubicBezTo>
                    <a:pt x="85" y="126"/>
                    <a:pt x="85" y="125"/>
                    <a:pt x="86" y="127"/>
                  </a:cubicBezTo>
                  <a:cubicBezTo>
                    <a:pt x="86" y="128"/>
                    <a:pt x="86" y="128"/>
                    <a:pt x="86" y="128"/>
                  </a:cubicBezTo>
                  <a:cubicBezTo>
                    <a:pt x="85" y="128"/>
                    <a:pt x="86" y="128"/>
                    <a:pt x="85" y="128"/>
                  </a:cubicBezTo>
                  <a:cubicBezTo>
                    <a:pt x="84" y="127"/>
                    <a:pt x="83" y="126"/>
                    <a:pt x="81" y="125"/>
                  </a:cubicBezTo>
                  <a:cubicBezTo>
                    <a:pt x="80" y="125"/>
                    <a:pt x="79" y="125"/>
                    <a:pt x="77" y="125"/>
                  </a:cubicBezTo>
                  <a:cubicBezTo>
                    <a:pt x="76" y="125"/>
                    <a:pt x="76" y="124"/>
                    <a:pt x="75" y="124"/>
                  </a:cubicBezTo>
                  <a:cubicBezTo>
                    <a:pt x="74" y="125"/>
                    <a:pt x="74" y="125"/>
                    <a:pt x="74" y="125"/>
                  </a:cubicBezTo>
                  <a:cubicBezTo>
                    <a:pt x="74" y="125"/>
                    <a:pt x="74" y="125"/>
                    <a:pt x="74" y="125"/>
                  </a:cubicBezTo>
                  <a:cubicBezTo>
                    <a:pt x="73" y="124"/>
                    <a:pt x="73" y="124"/>
                    <a:pt x="72" y="124"/>
                  </a:cubicBezTo>
                  <a:cubicBezTo>
                    <a:pt x="72" y="124"/>
                    <a:pt x="72" y="124"/>
                    <a:pt x="72" y="124"/>
                  </a:cubicBezTo>
                  <a:cubicBezTo>
                    <a:pt x="72" y="124"/>
                    <a:pt x="72" y="124"/>
                    <a:pt x="72" y="124"/>
                  </a:cubicBezTo>
                  <a:cubicBezTo>
                    <a:pt x="70" y="124"/>
                    <a:pt x="70" y="124"/>
                    <a:pt x="70" y="124"/>
                  </a:cubicBezTo>
                  <a:cubicBezTo>
                    <a:pt x="70" y="123"/>
                    <a:pt x="70" y="123"/>
                    <a:pt x="70" y="123"/>
                  </a:cubicBezTo>
                  <a:cubicBezTo>
                    <a:pt x="70" y="123"/>
                    <a:pt x="70" y="123"/>
                    <a:pt x="70" y="123"/>
                  </a:cubicBezTo>
                  <a:cubicBezTo>
                    <a:pt x="69" y="123"/>
                    <a:pt x="69" y="123"/>
                    <a:pt x="69" y="123"/>
                  </a:cubicBezTo>
                  <a:cubicBezTo>
                    <a:pt x="68" y="122"/>
                    <a:pt x="68" y="122"/>
                    <a:pt x="68" y="122"/>
                  </a:cubicBezTo>
                  <a:cubicBezTo>
                    <a:pt x="67" y="123"/>
                    <a:pt x="67" y="123"/>
                    <a:pt x="67" y="123"/>
                  </a:cubicBezTo>
                  <a:cubicBezTo>
                    <a:pt x="66" y="123"/>
                    <a:pt x="59" y="123"/>
                    <a:pt x="54" y="123"/>
                  </a:cubicBezTo>
                  <a:cubicBezTo>
                    <a:pt x="54" y="122"/>
                    <a:pt x="54" y="122"/>
                    <a:pt x="54" y="122"/>
                  </a:cubicBezTo>
                  <a:cubicBezTo>
                    <a:pt x="53" y="122"/>
                    <a:pt x="53" y="122"/>
                    <a:pt x="53" y="122"/>
                  </a:cubicBezTo>
                  <a:cubicBezTo>
                    <a:pt x="51" y="122"/>
                    <a:pt x="35" y="121"/>
                    <a:pt x="32" y="121"/>
                  </a:cubicBezTo>
                  <a:cubicBezTo>
                    <a:pt x="32" y="122"/>
                    <a:pt x="32" y="122"/>
                    <a:pt x="32" y="122"/>
                  </a:cubicBezTo>
                  <a:cubicBezTo>
                    <a:pt x="32" y="122"/>
                    <a:pt x="32" y="122"/>
                    <a:pt x="32" y="122"/>
                  </a:cubicBezTo>
                  <a:cubicBezTo>
                    <a:pt x="32" y="123"/>
                    <a:pt x="32" y="123"/>
                    <a:pt x="32" y="123"/>
                  </a:cubicBezTo>
                  <a:cubicBezTo>
                    <a:pt x="28" y="123"/>
                    <a:pt x="31" y="123"/>
                    <a:pt x="17" y="123"/>
                  </a:cubicBezTo>
                  <a:cubicBezTo>
                    <a:pt x="15" y="122"/>
                    <a:pt x="15" y="122"/>
                    <a:pt x="15" y="122"/>
                  </a:cubicBezTo>
                  <a:cubicBezTo>
                    <a:pt x="15" y="122"/>
                    <a:pt x="15" y="122"/>
                    <a:pt x="15" y="122"/>
                  </a:cubicBezTo>
                  <a:cubicBezTo>
                    <a:pt x="15" y="121"/>
                    <a:pt x="15" y="121"/>
                    <a:pt x="15" y="121"/>
                  </a:cubicBezTo>
                  <a:cubicBezTo>
                    <a:pt x="15" y="121"/>
                    <a:pt x="15" y="121"/>
                    <a:pt x="15" y="121"/>
                  </a:cubicBezTo>
                  <a:cubicBezTo>
                    <a:pt x="15" y="115"/>
                    <a:pt x="15" y="119"/>
                    <a:pt x="16" y="114"/>
                  </a:cubicBezTo>
                  <a:cubicBezTo>
                    <a:pt x="16" y="112"/>
                    <a:pt x="16" y="112"/>
                    <a:pt x="16" y="112"/>
                  </a:cubicBezTo>
                  <a:cubicBezTo>
                    <a:pt x="16" y="111"/>
                    <a:pt x="16" y="111"/>
                    <a:pt x="16" y="111"/>
                  </a:cubicBezTo>
                  <a:cubicBezTo>
                    <a:pt x="15" y="110"/>
                    <a:pt x="14" y="108"/>
                    <a:pt x="13" y="107"/>
                  </a:cubicBezTo>
                  <a:cubicBezTo>
                    <a:pt x="14" y="106"/>
                    <a:pt x="14" y="106"/>
                    <a:pt x="14" y="106"/>
                  </a:cubicBezTo>
                  <a:cubicBezTo>
                    <a:pt x="13" y="107"/>
                    <a:pt x="13" y="107"/>
                    <a:pt x="13" y="107"/>
                  </a:cubicBezTo>
                  <a:cubicBezTo>
                    <a:pt x="12" y="105"/>
                    <a:pt x="13" y="106"/>
                    <a:pt x="12" y="104"/>
                  </a:cubicBezTo>
                  <a:cubicBezTo>
                    <a:pt x="12" y="104"/>
                    <a:pt x="12" y="104"/>
                    <a:pt x="12" y="104"/>
                  </a:cubicBezTo>
                  <a:cubicBezTo>
                    <a:pt x="13" y="104"/>
                    <a:pt x="13" y="104"/>
                    <a:pt x="13" y="104"/>
                  </a:cubicBezTo>
                  <a:cubicBezTo>
                    <a:pt x="14" y="104"/>
                    <a:pt x="14" y="104"/>
                    <a:pt x="14" y="104"/>
                  </a:cubicBezTo>
                  <a:cubicBezTo>
                    <a:pt x="14" y="104"/>
                    <a:pt x="14" y="104"/>
                    <a:pt x="14" y="104"/>
                  </a:cubicBezTo>
                  <a:cubicBezTo>
                    <a:pt x="13" y="103"/>
                    <a:pt x="13" y="103"/>
                    <a:pt x="13" y="103"/>
                  </a:cubicBezTo>
                  <a:cubicBezTo>
                    <a:pt x="13" y="102"/>
                    <a:pt x="13" y="102"/>
                    <a:pt x="13" y="102"/>
                  </a:cubicBezTo>
                  <a:cubicBezTo>
                    <a:pt x="13" y="102"/>
                    <a:pt x="13" y="102"/>
                    <a:pt x="13" y="102"/>
                  </a:cubicBezTo>
                  <a:cubicBezTo>
                    <a:pt x="13" y="101"/>
                    <a:pt x="13" y="101"/>
                    <a:pt x="13" y="101"/>
                  </a:cubicBezTo>
                  <a:cubicBezTo>
                    <a:pt x="12" y="102"/>
                    <a:pt x="12" y="102"/>
                    <a:pt x="12" y="102"/>
                  </a:cubicBezTo>
                  <a:cubicBezTo>
                    <a:pt x="12" y="102"/>
                    <a:pt x="12" y="102"/>
                    <a:pt x="12" y="102"/>
                  </a:cubicBezTo>
                  <a:cubicBezTo>
                    <a:pt x="11" y="102"/>
                    <a:pt x="11" y="102"/>
                    <a:pt x="11" y="102"/>
                  </a:cubicBezTo>
                  <a:cubicBezTo>
                    <a:pt x="11" y="101"/>
                    <a:pt x="11" y="101"/>
                    <a:pt x="11" y="101"/>
                  </a:cubicBezTo>
                  <a:cubicBezTo>
                    <a:pt x="11" y="102"/>
                    <a:pt x="11" y="102"/>
                    <a:pt x="11" y="102"/>
                  </a:cubicBezTo>
                  <a:cubicBezTo>
                    <a:pt x="11" y="103"/>
                    <a:pt x="11" y="103"/>
                    <a:pt x="11" y="103"/>
                  </a:cubicBezTo>
                  <a:cubicBezTo>
                    <a:pt x="10" y="103"/>
                    <a:pt x="10" y="103"/>
                    <a:pt x="10" y="103"/>
                  </a:cubicBezTo>
                  <a:cubicBezTo>
                    <a:pt x="10" y="103"/>
                    <a:pt x="10" y="103"/>
                    <a:pt x="9" y="103"/>
                  </a:cubicBezTo>
                  <a:cubicBezTo>
                    <a:pt x="9" y="102"/>
                    <a:pt x="9" y="102"/>
                    <a:pt x="9" y="102"/>
                  </a:cubicBezTo>
                  <a:cubicBezTo>
                    <a:pt x="9" y="102"/>
                    <a:pt x="7" y="102"/>
                    <a:pt x="6" y="101"/>
                  </a:cubicBezTo>
                  <a:cubicBezTo>
                    <a:pt x="5" y="100"/>
                    <a:pt x="5" y="100"/>
                    <a:pt x="5" y="100"/>
                  </a:cubicBezTo>
                  <a:cubicBezTo>
                    <a:pt x="5" y="99"/>
                    <a:pt x="5" y="99"/>
                    <a:pt x="5" y="99"/>
                  </a:cubicBezTo>
                  <a:cubicBezTo>
                    <a:pt x="5" y="98"/>
                    <a:pt x="5" y="98"/>
                    <a:pt x="5" y="97"/>
                  </a:cubicBezTo>
                  <a:cubicBezTo>
                    <a:pt x="5" y="96"/>
                    <a:pt x="5" y="96"/>
                    <a:pt x="5" y="96"/>
                  </a:cubicBezTo>
                  <a:cubicBezTo>
                    <a:pt x="4" y="96"/>
                    <a:pt x="4" y="96"/>
                    <a:pt x="4" y="96"/>
                  </a:cubicBezTo>
                  <a:cubicBezTo>
                    <a:pt x="4" y="96"/>
                    <a:pt x="4" y="96"/>
                    <a:pt x="4" y="96"/>
                  </a:cubicBezTo>
                  <a:cubicBezTo>
                    <a:pt x="3" y="96"/>
                    <a:pt x="4" y="96"/>
                    <a:pt x="3" y="96"/>
                  </a:cubicBezTo>
                  <a:cubicBezTo>
                    <a:pt x="2" y="95"/>
                    <a:pt x="2" y="95"/>
                    <a:pt x="2" y="95"/>
                  </a:cubicBezTo>
                  <a:cubicBezTo>
                    <a:pt x="2" y="95"/>
                    <a:pt x="2" y="95"/>
                    <a:pt x="2" y="95"/>
                  </a:cubicBezTo>
                  <a:cubicBezTo>
                    <a:pt x="2" y="96"/>
                    <a:pt x="2" y="96"/>
                    <a:pt x="2" y="96"/>
                  </a:cubicBezTo>
                  <a:cubicBezTo>
                    <a:pt x="2" y="96"/>
                    <a:pt x="2" y="96"/>
                    <a:pt x="2" y="96"/>
                  </a:cubicBezTo>
                  <a:cubicBezTo>
                    <a:pt x="1" y="96"/>
                    <a:pt x="1" y="96"/>
                    <a:pt x="1" y="96"/>
                  </a:cubicBezTo>
                  <a:cubicBezTo>
                    <a:pt x="0" y="96"/>
                    <a:pt x="0" y="96"/>
                    <a:pt x="0" y="96"/>
                  </a:cubicBezTo>
                  <a:cubicBezTo>
                    <a:pt x="0" y="95"/>
                    <a:pt x="0" y="95"/>
                    <a:pt x="0" y="95"/>
                  </a:cubicBezTo>
                  <a:cubicBezTo>
                    <a:pt x="1" y="94"/>
                    <a:pt x="1" y="94"/>
                    <a:pt x="1" y="94"/>
                  </a:cubicBezTo>
                  <a:cubicBezTo>
                    <a:pt x="1" y="94"/>
                    <a:pt x="1" y="94"/>
                    <a:pt x="1" y="94"/>
                  </a:cubicBezTo>
                  <a:cubicBezTo>
                    <a:pt x="1" y="92"/>
                    <a:pt x="3" y="90"/>
                    <a:pt x="3" y="89"/>
                  </a:cubicBezTo>
                  <a:cubicBezTo>
                    <a:pt x="5" y="81"/>
                    <a:pt x="5" y="80"/>
                    <a:pt x="13" y="74"/>
                  </a:cubicBezTo>
                  <a:cubicBezTo>
                    <a:pt x="14" y="72"/>
                    <a:pt x="14" y="73"/>
                    <a:pt x="14" y="71"/>
                  </a:cubicBezTo>
                  <a:cubicBezTo>
                    <a:pt x="15" y="71"/>
                    <a:pt x="15" y="71"/>
                    <a:pt x="15" y="71"/>
                  </a:cubicBezTo>
                  <a:cubicBezTo>
                    <a:pt x="18" y="69"/>
                    <a:pt x="17" y="70"/>
                    <a:pt x="18" y="69"/>
                  </a:cubicBezTo>
                  <a:cubicBezTo>
                    <a:pt x="19" y="69"/>
                    <a:pt x="19" y="69"/>
                    <a:pt x="19" y="70"/>
                  </a:cubicBezTo>
                  <a:cubicBezTo>
                    <a:pt x="19" y="70"/>
                    <a:pt x="19" y="70"/>
                    <a:pt x="19" y="70"/>
                  </a:cubicBezTo>
                  <a:cubicBezTo>
                    <a:pt x="21" y="70"/>
                    <a:pt x="21" y="70"/>
                    <a:pt x="22" y="70"/>
                  </a:cubicBezTo>
                  <a:cubicBezTo>
                    <a:pt x="23" y="69"/>
                    <a:pt x="23" y="69"/>
                    <a:pt x="23" y="69"/>
                  </a:cubicBezTo>
                  <a:cubicBezTo>
                    <a:pt x="23" y="68"/>
                    <a:pt x="23" y="68"/>
                    <a:pt x="23" y="68"/>
                  </a:cubicBezTo>
                  <a:cubicBezTo>
                    <a:pt x="23" y="68"/>
                    <a:pt x="23" y="68"/>
                    <a:pt x="23" y="68"/>
                  </a:cubicBezTo>
                  <a:cubicBezTo>
                    <a:pt x="24" y="68"/>
                    <a:pt x="24" y="68"/>
                    <a:pt x="24" y="68"/>
                  </a:cubicBezTo>
                  <a:cubicBezTo>
                    <a:pt x="27" y="70"/>
                    <a:pt x="25" y="70"/>
                    <a:pt x="28" y="72"/>
                  </a:cubicBezTo>
                  <a:cubicBezTo>
                    <a:pt x="28" y="72"/>
                    <a:pt x="28" y="72"/>
                    <a:pt x="28" y="72"/>
                  </a:cubicBezTo>
                  <a:cubicBezTo>
                    <a:pt x="29" y="74"/>
                    <a:pt x="29" y="74"/>
                    <a:pt x="29" y="74"/>
                  </a:cubicBezTo>
                  <a:cubicBezTo>
                    <a:pt x="29" y="75"/>
                    <a:pt x="29" y="75"/>
                    <a:pt x="29" y="75"/>
                  </a:cubicBezTo>
                  <a:cubicBezTo>
                    <a:pt x="30" y="75"/>
                    <a:pt x="30" y="75"/>
                    <a:pt x="30" y="75"/>
                  </a:cubicBezTo>
                  <a:cubicBezTo>
                    <a:pt x="32" y="75"/>
                    <a:pt x="34" y="73"/>
                    <a:pt x="34" y="72"/>
                  </a:cubicBezTo>
                  <a:cubicBezTo>
                    <a:pt x="34" y="70"/>
                    <a:pt x="34" y="70"/>
                    <a:pt x="34" y="70"/>
                  </a:cubicBezTo>
                  <a:cubicBezTo>
                    <a:pt x="35" y="70"/>
                    <a:pt x="35" y="70"/>
                    <a:pt x="35" y="70"/>
                  </a:cubicBezTo>
                  <a:cubicBezTo>
                    <a:pt x="37" y="68"/>
                    <a:pt x="36" y="69"/>
                    <a:pt x="38" y="67"/>
                  </a:cubicBezTo>
                  <a:cubicBezTo>
                    <a:pt x="38" y="67"/>
                    <a:pt x="38" y="67"/>
                    <a:pt x="38" y="67"/>
                  </a:cubicBezTo>
                  <a:cubicBezTo>
                    <a:pt x="37" y="66"/>
                    <a:pt x="37" y="66"/>
                    <a:pt x="37" y="66"/>
                  </a:cubicBezTo>
                  <a:cubicBezTo>
                    <a:pt x="38" y="64"/>
                    <a:pt x="38" y="63"/>
                    <a:pt x="39" y="62"/>
                  </a:cubicBezTo>
                  <a:cubicBezTo>
                    <a:pt x="39" y="61"/>
                    <a:pt x="39" y="61"/>
                    <a:pt x="40" y="60"/>
                  </a:cubicBezTo>
                  <a:cubicBezTo>
                    <a:pt x="41" y="58"/>
                    <a:pt x="41" y="58"/>
                    <a:pt x="41" y="58"/>
                  </a:cubicBezTo>
                  <a:cubicBezTo>
                    <a:pt x="41" y="57"/>
                    <a:pt x="42" y="55"/>
                    <a:pt x="42" y="54"/>
                  </a:cubicBezTo>
                  <a:cubicBezTo>
                    <a:pt x="43" y="52"/>
                    <a:pt x="43" y="53"/>
                    <a:pt x="44" y="51"/>
                  </a:cubicBezTo>
                  <a:cubicBezTo>
                    <a:pt x="46" y="50"/>
                    <a:pt x="46" y="50"/>
                    <a:pt x="46" y="50"/>
                  </a:cubicBezTo>
                  <a:cubicBezTo>
                    <a:pt x="47" y="49"/>
                    <a:pt x="47" y="49"/>
                    <a:pt x="48" y="48"/>
                  </a:cubicBezTo>
                  <a:cubicBezTo>
                    <a:pt x="48" y="47"/>
                    <a:pt x="49" y="44"/>
                    <a:pt x="49" y="43"/>
                  </a:cubicBezTo>
                  <a:cubicBezTo>
                    <a:pt x="50" y="41"/>
                    <a:pt x="50" y="41"/>
                    <a:pt x="50" y="41"/>
                  </a:cubicBezTo>
                  <a:cubicBezTo>
                    <a:pt x="51" y="41"/>
                    <a:pt x="51" y="41"/>
                    <a:pt x="51" y="41"/>
                  </a:cubicBezTo>
                  <a:cubicBezTo>
                    <a:pt x="52" y="40"/>
                    <a:pt x="52" y="40"/>
                    <a:pt x="52" y="40"/>
                  </a:cubicBezTo>
                  <a:cubicBezTo>
                    <a:pt x="53" y="40"/>
                    <a:pt x="53" y="40"/>
                    <a:pt x="53" y="40"/>
                  </a:cubicBezTo>
                  <a:cubicBezTo>
                    <a:pt x="53" y="37"/>
                    <a:pt x="53" y="37"/>
                    <a:pt x="54" y="34"/>
                  </a:cubicBezTo>
                  <a:cubicBezTo>
                    <a:pt x="55" y="33"/>
                    <a:pt x="55" y="33"/>
                    <a:pt x="55" y="33"/>
                  </a:cubicBezTo>
                  <a:cubicBezTo>
                    <a:pt x="56" y="30"/>
                    <a:pt x="56" y="31"/>
                    <a:pt x="57" y="28"/>
                  </a:cubicBezTo>
                  <a:cubicBezTo>
                    <a:pt x="59" y="24"/>
                    <a:pt x="58" y="26"/>
                    <a:pt x="61" y="22"/>
                  </a:cubicBezTo>
                  <a:cubicBezTo>
                    <a:pt x="62" y="21"/>
                    <a:pt x="62" y="21"/>
                    <a:pt x="62" y="21"/>
                  </a:cubicBezTo>
                  <a:cubicBezTo>
                    <a:pt x="62" y="21"/>
                    <a:pt x="62" y="21"/>
                    <a:pt x="62" y="21"/>
                  </a:cubicBezTo>
                  <a:cubicBezTo>
                    <a:pt x="63" y="21"/>
                    <a:pt x="63" y="21"/>
                    <a:pt x="63" y="21"/>
                  </a:cubicBezTo>
                  <a:cubicBezTo>
                    <a:pt x="64" y="20"/>
                    <a:pt x="67" y="18"/>
                    <a:pt x="68" y="18"/>
                  </a:cubicBezTo>
                  <a:cubicBezTo>
                    <a:pt x="68" y="17"/>
                    <a:pt x="68" y="16"/>
                    <a:pt x="68" y="15"/>
                  </a:cubicBezTo>
                  <a:cubicBezTo>
                    <a:pt x="69" y="13"/>
                    <a:pt x="69" y="11"/>
                    <a:pt x="69" y="10"/>
                  </a:cubicBezTo>
                  <a:cubicBezTo>
                    <a:pt x="68" y="9"/>
                    <a:pt x="68" y="10"/>
                    <a:pt x="68" y="9"/>
                  </a:cubicBezTo>
                  <a:cubicBezTo>
                    <a:pt x="66" y="8"/>
                    <a:pt x="66" y="8"/>
                    <a:pt x="66" y="8"/>
                  </a:cubicBezTo>
                  <a:cubicBezTo>
                    <a:pt x="65" y="8"/>
                    <a:pt x="65" y="8"/>
                    <a:pt x="64" y="8"/>
                  </a:cubicBezTo>
                  <a:cubicBezTo>
                    <a:pt x="64" y="6"/>
                    <a:pt x="64" y="5"/>
                    <a:pt x="62" y="0"/>
                  </a:cubicBezTo>
                  <a:cubicBezTo>
                    <a:pt x="65" y="0"/>
                    <a:pt x="64" y="0"/>
                    <a:pt x="67" y="0"/>
                  </a:cubicBezTo>
                  <a:cubicBezTo>
                    <a:pt x="68" y="1"/>
                    <a:pt x="68" y="1"/>
                    <a:pt x="68" y="1"/>
                  </a:cubicBezTo>
                  <a:cubicBezTo>
                    <a:pt x="68" y="3"/>
                    <a:pt x="68" y="3"/>
                    <a:pt x="68" y="3"/>
                  </a:cubicBezTo>
                  <a:cubicBezTo>
                    <a:pt x="69" y="4"/>
                    <a:pt x="69" y="4"/>
                    <a:pt x="69" y="4"/>
                  </a:cubicBezTo>
                  <a:cubicBezTo>
                    <a:pt x="70" y="5"/>
                    <a:pt x="70" y="5"/>
                    <a:pt x="70" y="5"/>
                  </a:cubicBezTo>
                  <a:cubicBezTo>
                    <a:pt x="71" y="6"/>
                    <a:pt x="71" y="6"/>
                    <a:pt x="71" y="6"/>
                  </a:cubicBezTo>
                  <a:cubicBezTo>
                    <a:pt x="72" y="9"/>
                    <a:pt x="72" y="9"/>
                    <a:pt x="72" y="9"/>
                  </a:cubicBezTo>
                  <a:cubicBezTo>
                    <a:pt x="72" y="9"/>
                    <a:pt x="72" y="10"/>
                    <a:pt x="73" y="11"/>
                  </a:cubicBezTo>
                  <a:cubicBezTo>
                    <a:pt x="73" y="12"/>
                    <a:pt x="74" y="13"/>
                    <a:pt x="74" y="14"/>
                  </a:cubicBezTo>
                  <a:cubicBezTo>
                    <a:pt x="74" y="15"/>
                    <a:pt x="74" y="15"/>
                    <a:pt x="74" y="16"/>
                  </a:cubicBezTo>
                  <a:cubicBezTo>
                    <a:pt x="74" y="17"/>
                    <a:pt x="74" y="17"/>
                    <a:pt x="74" y="17"/>
                  </a:cubicBezTo>
                  <a:cubicBezTo>
                    <a:pt x="72" y="23"/>
                    <a:pt x="74" y="30"/>
                    <a:pt x="80" y="35"/>
                  </a:cubicBezTo>
                  <a:cubicBezTo>
                    <a:pt x="79" y="35"/>
                    <a:pt x="79" y="35"/>
                    <a:pt x="79" y="35"/>
                  </a:cubicBezTo>
                  <a:cubicBezTo>
                    <a:pt x="75" y="35"/>
                    <a:pt x="76" y="35"/>
                    <a:pt x="74" y="35"/>
                  </a:cubicBezTo>
                  <a:cubicBezTo>
                    <a:pt x="70" y="36"/>
                    <a:pt x="68" y="35"/>
                    <a:pt x="64" y="35"/>
                  </a:cubicBezTo>
                  <a:cubicBezTo>
                    <a:pt x="63" y="36"/>
                    <a:pt x="63" y="36"/>
                    <a:pt x="63" y="36"/>
                  </a:cubicBezTo>
                  <a:cubicBezTo>
                    <a:pt x="62" y="37"/>
                    <a:pt x="63" y="37"/>
                    <a:pt x="61" y="38"/>
                  </a:cubicBezTo>
                  <a:cubicBezTo>
                    <a:pt x="62" y="39"/>
                    <a:pt x="62" y="39"/>
                    <a:pt x="62" y="39"/>
                  </a:cubicBezTo>
                  <a:cubicBezTo>
                    <a:pt x="63" y="41"/>
                    <a:pt x="65" y="42"/>
                    <a:pt x="65" y="44"/>
                  </a:cubicBezTo>
                  <a:cubicBezTo>
                    <a:pt x="67" y="45"/>
                    <a:pt x="70" y="48"/>
                    <a:pt x="71" y="48"/>
                  </a:cubicBezTo>
                  <a:cubicBezTo>
                    <a:pt x="75" y="52"/>
                    <a:pt x="75" y="52"/>
                    <a:pt x="78" y="59"/>
                  </a:cubicBezTo>
                  <a:cubicBezTo>
                    <a:pt x="78" y="59"/>
                    <a:pt x="78" y="59"/>
                    <a:pt x="78" y="59"/>
                  </a:cubicBezTo>
                  <a:cubicBezTo>
                    <a:pt x="79" y="60"/>
                    <a:pt x="79" y="60"/>
                    <a:pt x="79" y="60"/>
                  </a:cubicBezTo>
                  <a:cubicBezTo>
                    <a:pt x="79" y="62"/>
                    <a:pt x="78" y="63"/>
                    <a:pt x="77" y="6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51">
              <a:extLst>
                <a:ext uri="{FF2B5EF4-FFF2-40B4-BE49-F238E27FC236}">
                  <a16:creationId xmlns:a16="http://schemas.microsoft.com/office/drawing/2014/main" id="{98400A82-FF06-4493-B8FA-F1F35F655F4B}"/>
                </a:ext>
              </a:extLst>
            </p:cNvPr>
            <p:cNvSpPr>
              <a:spLocks noEditPoints="1"/>
            </p:cNvSpPr>
            <p:nvPr/>
          </p:nvSpPr>
          <p:spPr bwMode="auto">
            <a:xfrm>
              <a:off x="15135720" y="6067258"/>
              <a:ext cx="2854275" cy="2094402"/>
            </a:xfrm>
            <a:custGeom>
              <a:avLst/>
              <a:gdLst>
                <a:gd name="T0" fmla="*/ 400 w 686"/>
                <a:gd name="T1" fmla="*/ 486 h 504"/>
                <a:gd name="T2" fmla="*/ 413 w 686"/>
                <a:gd name="T3" fmla="*/ 471 h 504"/>
                <a:gd name="T4" fmla="*/ 447 w 686"/>
                <a:gd name="T5" fmla="*/ 448 h 504"/>
                <a:gd name="T6" fmla="*/ 534 w 686"/>
                <a:gd name="T7" fmla="*/ 384 h 504"/>
                <a:gd name="T8" fmla="*/ 546 w 686"/>
                <a:gd name="T9" fmla="*/ 359 h 504"/>
                <a:gd name="T10" fmla="*/ 576 w 686"/>
                <a:gd name="T11" fmla="*/ 6 h 504"/>
                <a:gd name="T12" fmla="*/ 594 w 686"/>
                <a:gd name="T13" fmla="*/ 30 h 504"/>
                <a:gd name="T14" fmla="*/ 619 w 686"/>
                <a:gd name="T15" fmla="*/ 72 h 504"/>
                <a:gd name="T16" fmla="*/ 643 w 686"/>
                <a:gd name="T17" fmla="*/ 101 h 504"/>
                <a:gd name="T18" fmla="*/ 680 w 686"/>
                <a:gd name="T19" fmla="*/ 110 h 504"/>
                <a:gd name="T20" fmla="*/ 651 w 686"/>
                <a:gd name="T21" fmla="*/ 146 h 504"/>
                <a:gd name="T22" fmla="*/ 636 w 686"/>
                <a:gd name="T23" fmla="*/ 180 h 504"/>
                <a:gd name="T24" fmla="*/ 611 w 686"/>
                <a:gd name="T25" fmla="*/ 195 h 504"/>
                <a:gd name="T26" fmla="*/ 593 w 686"/>
                <a:gd name="T27" fmla="*/ 203 h 504"/>
                <a:gd name="T28" fmla="*/ 553 w 686"/>
                <a:gd name="T29" fmla="*/ 229 h 504"/>
                <a:gd name="T30" fmla="*/ 538 w 686"/>
                <a:gd name="T31" fmla="*/ 225 h 504"/>
                <a:gd name="T32" fmla="*/ 499 w 686"/>
                <a:gd name="T33" fmla="*/ 234 h 504"/>
                <a:gd name="T34" fmla="*/ 525 w 686"/>
                <a:gd name="T35" fmla="*/ 256 h 504"/>
                <a:gd name="T36" fmla="*/ 531 w 686"/>
                <a:gd name="T37" fmla="*/ 271 h 504"/>
                <a:gd name="T38" fmla="*/ 518 w 686"/>
                <a:gd name="T39" fmla="*/ 285 h 504"/>
                <a:gd name="T40" fmla="*/ 532 w 686"/>
                <a:gd name="T41" fmla="*/ 335 h 504"/>
                <a:gd name="T42" fmla="*/ 535 w 686"/>
                <a:gd name="T43" fmla="*/ 356 h 504"/>
                <a:gd name="T44" fmla="*/ 537 w 686"/>
                <a:gd name="T45" fmla="*/ 377 h 504"/>
                <a:gd name="T46" fmla="*/ 519 w 686"/>
                <a:gd name="T47" fmla="*/ 400 h 504"/>
                <a:gd name="T48" fmla="*/ 514 w 686"/>
                <a:gd name="T49" fmla="*/ 417 h 504"/>
                <a:gd name="T50" fmla="*/ 498 w 686"/>
                <a:gd name="T51" fmla="*/ 429 h 504"/>
                <a:gd name="T52" fmla="*/ 483 w 686"/>
                <a:gd name="T53" fmla="*/ 443 h 504"/>
                <a:gd name="T54" fmla="*/ 459 w 686"/>
                <a:gd name="T55" fmla="*/ 452 h 504"/>
                <a:gd name="T56" fmla="*/ 448 w 686"/>
                <a:gd name="T57" fmla="*/ 454 h 504"/>
                <a:gd name="T58" fmla="*/ 433 w 686"/>
                <a:gd name="T59" fmla="*/ 462 h 504"/>
                <a:gd name="T60" fmla="*/ 412 w 686"/>
                <a:gd name="T61" fmla="*/ 475 h 504"/>
                <a:gd name="T62" fmla="*/ 405 w 686"/>
                <a:gd name="T63" fmla="*/ 465 h 504"/>
                <a:gd name="T64" fmla="*/ 384 w 686"/>
                <a:gd name="T65" fmla="*/ 463 h 504"/>
                <a:gd name="T66" fmla="*/ 364 w 686"/>
                <a:gd name="T67" fmla="*/ 447 h 504"/>
                <a:gd name="T68" fmla="*/ 333 w 686"/>
                <a:gd name="T69" fmla="*/ 450 h 504"/>
                <a:gd name="T70" fmla="*/ 316 w 686"/>
                <a:gd name="T71" fmla="*/ 469 h 504"/>
                <a:gd name="T72" fmla="*/ 296 w 686"/>
                <a:gd name="T73" fmla="*/ 462 h 504"/>
                <a:gd name="T74" fmla="*/ 270 w 686"/>
                <a:gd name="T75" fmla="*/ 436 h 504"/>
                <a:gd name="T76" fmla="*/ 280 w 686"/>
                <a:gd name="T77" fmla="*/ 409 h 504"/>
                <a:gd name="T78" fmla="*/ 258 w 686"/>
                <a:gd name="T79" fmla="*/ 379 h 504"/>
                <a:gd name="T80" fmla="*/ 240 w 686"/>
                <a:gd name="T81" fmla="*/ 371 h 504"/>
                <a:gd name="T82" fmla="*/ 202 w 686"/>
                <a:gd name="T83" fmla="*/ 386 h 504"/>
                <a:gd name="T84" fmla="*/ 163 w 686"/>
                <a:gd name="T85" fmla="*/ 386 h 504"/>
                <a:gd name="T86" fmla="*/ 125 w 686"/>
                <a:gd name="T87" fmla="*/ 378 h 504"/>
                <a:gd name="T88" fmla="*/ 73 w 686"/>
                <a:gd name="T89" fmla="*/ 350 h 504"/>
                <a:gd name="T90" fmla="*/ 60 w 686"/>
                <a:gd name="T91" fmla="*/ 329 h 504"/>
                <a:gd name="T92" fmla="*/ 49 w 686"/>
                <a:gd name="T93" fmla="*/ 287 h 504"/>
                <a:gd name="T94" fmla="*/ 13 w 686"/>
                <a:gd name="T95" fmla="*/ 262 h 504"/>
                <a:gd name="T96" fmla="*/ 0 w 686"/>
                <a:gd name="T97" fmla="*/ 234 h 504"/>
                <a:gd name="T98" fmla="*/ 28 w 686"/>
                <a:gd name="T99" fmla="*/ 217 h 504"/>
                <a:gd name="T100" fmla="*/ 76 w 686"/>
                <a:gd name="T101" fmla="*/ 179 h 504"/>
                <a:gd name="T102" fmla="*/ 91 w 686"/>
                <a:gd name="T103" fmla="*/ 142 h 504"/>
                <a:gd name="T104" fmla="*/ 134 w 686"/>
                <a:gd name="T105" fmla="*/ 107 h 504"/>
                <a:gd name="T106" fmla="*/ 161 w 686"/>
                <a:gd name="T107" fmla="*/ 88 h 504"/>
                <a:gd name="T108" fmla="*/ 194 w 686"/>
                <a:gd name="T109" fmla="*/ 116 h 504"/>
                <a:gd name="T110" fmla="*/ 228 w 686"/>
                <a:gd name="T111" fmla="*/ 152 h 504"/>
                <a:gd name="T112" fmla="*/ 374 w 686"/>
                <a:gd name="T113" fmla="*/ 189 h 504"/>
                <a:gd name="T114" fmla="*/ 452 w 686"/>
                <a:gd name="T115" fmla="*/ 149 h 504"/>
                <a:gd name="T116" fmla="*/ 496 w 686"/>
                <a:gd name="T117" fmla="*/ 122 h 504"/>
                <a:gd name="T118" fmla="*/ 501 w 686"/>
                <a:gd name="T119" fmla="*/ 98 h 504"/>
                <a:gd name="T120" fmla="*/ 511 w 686"/>
                <a:gd name="T121" fmla="*/ 64 h 504"/>
                <a:gd name="T122" fmla="*/ 522 w 686"/>
                <a:gd name="T123" fmla="*/ 1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6" h="504">
                  <a:moveTo>
                    <a:pt x="418" y="483"/>
                  </a:moveTo>
                  <a:cubicBezTo>
                    <a:pt x="419" y="484"/>
                    <a:pt x="419" y="484"/>
                    <a:pt x="419" y="484"/>
                  </a:cubicBezTo>
                  <a:cubicBezTo>
                    <a:pt x="420" y="485"/>
                    <a:pt x="420" y="486"/>
                    <a:pt x="420" y="487"/>
                  </a:cubicBezTo>
                  <a:cubicBezTo>
                    <a:pt x="419" y="488"/>
                    <a:pt x="419" y="488"/>
                    <a:pt x="419" y="488"/>
                  </a:cubicBezTo>
                  <a:cubicBezTo>
                    <a:pt x="418" y="488"/>
                    <a:pt x="418" y="488"/>
                    <a:pt x="418" y="488"/>
                  </a:cubicBezTo>
                  <a:cubicBezTo>
                    <a:pt x="417" y="490"/>
                    <a:pt x="416" y="491"/>
                    <a:pt x="415" y="492"/>
                  </a:cubicBezTo>
                  <a:cubicBezTo>
                    <a:pt x="415" y="493"/>
                    <a:pt x="415" y="493"/>
                    <a:pt x="415" y="493"/>
                  </a:cubicBezTo>
                  <a:cubicBezTo>
                    <a:pt x="415" y="493"/>
                    <a:pt x="415" y="493"/>
                    <a:pt x="415" y="493"/>
                  </a:cubicBezTo>
                  <a:cubicBezTo>
                    <a:pt x="415" y="494"/>
                    <a:pt x="415" y="494"/>
                    <a:pt x="415" y="494"/>
                  </a:cubicBezTo>
                  <a:cubicBezTo>
                    <a:pt x="414" y="496"/>
                    <a:pt x="414" y="497"/>
                    <a:pt x="414" y="498"/>
                  </a:cubicBezTo>
                  <a:cubicBezTo>
                    <a:pt x="413" y="498"/>
                    <a:pt x="413" y="498"/>
                    <a:pt x="413" y="498"/>
                  </a:cubicBezTo>
                  <a:cubicBezTo>
                    <a:pt x="412" y="499"/>
                    <a:pt x="412" y="499"/>
                    <a:pt x="412" y="499"/>
                  </a:cubicBezTo>
                  <a:cubicBezTo>
                    <a:pt x="412" y="499"/>
                    <a:pt x="412" y="499"/>
                    <a:pt x="411" y="499"/>
                  </a:cubicBezTo>
                  <a:cubicBezTo>
                    <a:pt x="410" y="500"/>
                    <a:pt x="410" y="500"/>
                    <a:pt x="409" y="501"/>
                  </a:cubicBezTo>
                  <a:cubicBezTo>
                    <a:pt x="409" y="501"/>
                    <a:pt x="409" y="501"/>
                    <a:pt x="409" y="501"/>
                  </a:cubicBezTo>
                  <a:cubicBezTo>
                    <a:pt x="409" y="501"/>
                    <a:pt x="409" y="501"/>
                    <a:pt x="409" y="501"/>
                  </a:cubicBezTo>
                  <a:cubicBezTo>
                    <a:pt x="409" y="502"/>
                    <a:pt x="409" y="502"/>
                    <a:pt x="409" y="502"/>
                  </a:cubicBezTo>
                  <a:cubicBezTo>
                    <a:pt x="408" y="502"/>
                    <a:pt x="408" y="502"/>
                    <a:pt x="408" y="502"/>
                  </a:cubicBezTo>
                  <a:cubicBezTo>
                    <a:pt x="406" y="502"/>
                    <a:pt x="406" y="502"/>
                    <a:pt x="406" y="502"/>
                  </a:cubicBezTo>
                  <a:cubicBezTo>
                    <a:pt x="406" y="503"/>
                    <a:pt x="406" y="503"/>
                    <a:pt x="406" y="503"/>
                  </a:cubicBezTo>
                  <a:cubicBezTo>
                    <a:pt x="405" y="504"/>
                    <a:pt x="405" y="504"/>
                    <a:pt x="405" y="504"/>
                  </a:cubicBezTo>
                  <a:cubicBezTo>
                    <a:pt x="405" y="504"/>
                    <a:pt x="405" y="504"/>
                    <a:pt x="405" y="504"/>
                  </a:cubicBezTo>
                  <a:cubicBezTo>
                    <a:pt x="404" y="504"/>
                    <a:pt x="404" y="504"/>
                    <a:pt x="403" y="504"/>
                  </a:cubicBezTo>
                  <a:cubicBezTo>
                    <a:pt x="401" y="503"/>
                    <a:pt x="400" y="504"/>
                    <a:pt x="394" y="500"/>
                  </a:cubicBezTo>
                  <a:cubicBezTo>
                    <a:pt x="393" y="494"/>
                    <a:pt x="393" y="500"/>
                    <a:pt x="393" y="492"/>
                  </a:cubicBezTo>
                  <a:cubicBezTo>
                    <a:pt x="393" y="491"/>
                    <a:pt x="393" y="491"/>
                    <a:pt x="393" y="491"/>
                  </a:cubicBezTo>
                  <a:cubicBezTo>
                    <a:pt x="394" y="490"/>
                    <a:pt x="399" y="487"/>
                    <a:pt x="400" y="486"/>
                  </a:cubicBezTo>
                  <a:cubicBezTo>
                    <a:pt x="400" y="486"/>
                    <a:pt x="400" y="486"/>
                    <a:pt x="400" y="486"/>
                  </a:cubicBezTo>
                  <a:cubicBezTo>
                    <a:pt x="399" y="486"/>
                    <a:pt x="399" y="486"/>
                    <a:pt x="399" y="486"/>
                  </a:cubicBezTo>
                  <a:cubicBezTo>
                    <a:pt x="400" y="485"/>
                    <a:pt x="400" y="485"/>
                    <a:pt x="400" y="485"/>
                  </a:cubicBezTo>
                  <a:cubicBezTo>
                    <a:pt x="400" y="484"/>
                    <a:pt x="400" y="484"/>
                    <a:pt x="400" y="484"/>
                  </a:cubicBezTo>
                  <a:cubicBezTo>
                    <a:pt x="401" y="484"/>
                    <a:pt x="401" y="484"/>
                    <a:pt x="401" y="484"/>
                  </a:cubicBezTo>
                  <a:cubicBezTo>
                    <a:pt x="402" y="484"/>
                    <a:pt x="402" y="484"/>
                    <a:pt x="402" y="484"/>
                  </a:cubicBezTo>
                  <a:cubicBezTo>
                    <a:pt x="403" y="484"/>
                    <a:pt x="403" y="484"/>
                    <a:pt x="403" y="484"/>
                  </a:cubicBezTo>
                  <a:cubicBezTo>
                    <a:pt x="404" y="483"/>
                    <a:pt x="404" y="483"/>
                    <a:pt x="404" y="483"/>
                  </a:cubicBezTo>
                  <a:cubicBezTo>
                    <a:pt x="405" y="483"/>
                    <a:pt x="405" y="483"/>
                    <a:pt x="405" y="483"/>
                  </a:cubicBezTo>
                  <a:cubicBezTo>
                    <a:pt x="407" y="484"/>
                    <a:pt x="407" y="484"/>
                    <a:pt x="407" y="484"/>
                  </a:cubicBezTo>
                  <a:cubicBezTo>
                    <a:pt x="409" y="483"/>
                    <a:pt x="409" y="483"/>
                    <a:pt x="409" y="483"/>
                  </a:cubicBezTo>
                  <a:cubicBezTo>
                    <a:pt x="410" y="482"/>
                    <a:pt x="410" y="482"/>
                    <a:pt x="410" y="482"/>
                  </a:cubicBezTo>
                  <a:cubicBezTo>
                    <a:pt x="411" y="482"/>
                    <a:pt x="412" y="483"/>
                    <a:pt x="412" y="483"/>
                  </a:cubicBezTo>
                  <a:cubicBezTo>
                    <a:pt x="413" y="483"/>
                    <a:pt x="413" y="483"/>
                    <a:pt x="413" y="483"/>
                  </a:cubicBezTo>
                  <a:cubicBezTo>
                    <a:pt x="413" y="483"/>
                    <a:pt x="413" y="483"/>
                    <a:pt x="413" y="482"/>
                  </a:cubicBezTo>
                  <a:cubicBezTo>
                    <a:pt x="413" y="482"/>
                    <a:pt x="415" y="483"/>
                    <a:pt x="415" y="483"/>
                  </a:cubicBezTo>
                  <a:cubicBezTo>
                    <a:pt x="415" y="482"/>
                    <a:pt x="415" y="482"/>
                    <a:pt x="415" y="482"/>
                  </a:cubicBezTo>
                  <a:cubicBezTo>
                    <a:pt x="415" y="482"/>
                    <a:pt x="415" y="482"/>
                    <a:pt x="415" y="482"/>
                  </a:cubicBezTo>
                  <a:cubicBezTo>
                    <a:pt x="416" y="481"/>
                    <a:pt x="416" y="481"/>
                    <a:pt x="416" y="481"/>
                  </a:cubicBezTo>
                  <a:cubicBezTo>
                    <a:pt x="416" y="481"/>
                    <a:pt x="416" y="481"/>
                    <a:pt x="416" y="481"/>
                  </a:cubicBezTo>
                  <a:cubicBezTo>
                    <a:pt x="417" y="483"/>
                    <a:pt x="417" y="482"/>
                    <a:pt x="418" y="483"/>
                  </a:cubicBezTo>
                  <a:cubicBezTo>
                    <a:pt x="418" y="483"/>
                    <a:pt x="418" y="483"/>
                    <a:pt x="418" y="483"/>
                  </a:cubicBezTo>
                  <a:close/>
                  <a:moveTo>
                    <a:pt x="413" y="470"/>
                  </a:moveTo>
                  <a:cubicBezTo>
                    <a:pt x="413" y="470"/>
                    <a:pt x="413" y="470"/>
                    <a:pt x="413" y="470"/>
                  </a:cubicBezTo>
                  <a:cubicBezTo>
                    <a:pt x="414" y="470"/>
                    <a:pt x="414" y="470"/>
                    <a:pt x="414" y="470"/>
                  </a:cubicBezTo>
                  <a:cubicBezTo>
                    <a:pt x="414" y="471"/>
                    <a:pt x="414" y="471"/>
                    <a:pt x="414" y="471"/>
                  </a:cubicBezTo>
                  <a:cubicBezTo>
                    <a:pt x="414" y="471"/>
                    <a:pt x="414" y="471"/>
                    <a:pt x="414" y="471"/>
                  </a:cubicBezTo>
                  <a:cubicBezTo>
                    <a:pt x="414" y="472"/>
                    <a:pt x="414" y="472"/>
                    <a:pt x="414" y="472"/>
                  </a:cubicBezTo>
                  <a:cubicBezTo>
                    <a:pt x="413" y="471"/>
                    <a:pt x="413" y="471"/>
                    <a:pt x="413" y="471"/>
                  </a:cubicBezTo>
                  <a:cubicBezTo>
                    <a:pt x="412" y="471"/>
                    <a:pt x="412" y="471"/>
                    <a:pt x="412" y="471"/>
                  </a:cubicBezTo>
                  <a:cubicBezTo>
                    <a:pt x="411" y="471"/>
                    <a:pt x="411" y="471"/>
                    <a:pt x="411" y="471"/>
                  </a:cubicBezTo>
                  <a:cubicBezTo>
                    <a:pt x="412" y="470"/>
                    <a:pt x="412" y="470"/>
                    <a:pt x="412" y="470"/>
                  </a:cubicBezTo>
                  <a:cubicBezTo>
                    <a:pt x="413" y="470"/>
                    <a:pt x="413" y="470"/>
                    <a:pt x="413" y="470"/>
                  </a:cubicBezTo>
                  <a:close/>
                  <a:moveTo>
                    <a:pt x="438" y="464"/>
                  </a:moveTo>
                  <a:cubicBezTo>
                    <a:pt x="437" y="464"/>
                    <a:pt x="437" y="464"/>
                    <a:pt x="437" y="464"/>
                  </a:cubicBezTo>
                  <a:cubicBezTo>
                    <a:pt x="437" y="464"/>
                    <a:pt x="437" y="464"/>
                    <a:pt x="437" y="464"/>
                  </a:cubicBezTo>
                  <a:cubicBezTo>
                    <a:pt x="437" y="463"/>
                    <a:pt x="437" y="463"/>
                    <a:pt x="437" y="463"/>
                  </a:cubicBezTo>
                  <a:cubicBezTo>
                    <a:pt x="438" y="463"/>
                    <a:pt x="438" y="463"/>
                    <a:pt x="438" y="463"/>
                  </a:cubicBezTo>
                  <a:lnTo>
                    <a:pt x="438" y="464"/>
                  </a:lnTo>
                  <a:close/>
                  <a:moveTo>
                    <a:pt x="440" y="464"/>
                  </a:moveTo>
                  <a:cubicBezTo>
                    <a:pt x="440" y="464"/>
                    <a:pt x="440" y="464"/>
                    <a:pt x="440" y="464"/>
                  </a:cubicBezTo>
                  <a:cubicBezTo>
                    <a:pt x="439" y="464"/>
                    <a:pt x="439" y="464"/>
                    <a:pt x="439" y="464"/>
                  </a:cubicBezTo>
                  <a:cubicBezTo>
                    <a:pt x="439" y="463"/>
                    <a:pt x="439" y="463"/>
                    <a:pt x="439" y="463"/>
                  </a:cubicBezTo>
                  <a:cubicBezTo>
                    <a:pt x="439" y="463"/>
                    <a:pt x="439" y="463"/>
                    <a:pt x="439" y="463"/>
                  </a:cubicBezTo>
                  <a:cubicBezTo>
                    <a:pt x="439" y="462"/>
                    <a:pt x="439" y="462"/>
                    <a:pt x="439" y="462"/>
                  </a:cubicBezTo>
                  <a:cubicBezTo>
                    <a:pt x="440" y="462"/>
                    <a:pt x="440" y="462"/>
                    <a:pt x="440" y="462"/>
                  </a:cubicBezTo>
                  <a:cubicBezTo>
                    <a:pt x="440" y="462"/>
                    <a:pt x="440" y="462"/>
                    <a:pt x="440" y="462"/>
                  </a:cubicBezTo>
                  <a:cubicBezTo>
                    <a:pt x="441" y="462"/>
                    <a:pt x="441" y="462"/>
                    <a:pt x="441" y="462"/>
                  </a:cubicBezTo>
                  <a:cubicBezTo>
                    <a:pt x="440" y="463"/>
                    <a:pt x="440" y="463"/>
                    <a:pt x="440" y="463"/>
                  </a:cubicBezTo>
                  <a:cubicBezTo>
                    <a:pt x="440" y="463"/>
                    <a:pt x="440" y="463"/>
                    <a:pt x="440" y="463"/>
                  </a:cubicBezTo>
                  <a:cubicBezTo>
                    <a:pt x="440" y="464"/>
                    <a:pt x="440" y="464"/>
                    <a:pt x="440" y="464"/>
                  </a:cubicBezTo>
                  <a:close/>
                  <a:moveTo>
                    <a:pt x="448" y="449"/>
                  </a:moveTo>
                  <a:cubicBezTo>
                    <a:pt x="448" y="450"/>
                    <a:pt x="448" y="450"/>
                    <a:pt x="448" y="450"/>
                  </a:cubicBezTo>
                  <a:cubicBezTo>
                    <a:pt x="448" y="449"/>
                    <a:pt x="448" y="449"/>
                    <a:pt x="448" y="449"/>
                  </a:cubicBezTo>
                  <a:cubicBezTo>
                    <a:pt x="447" y="449"/>
                    <a:pt x="447" y="449"/>
                    <a:pt x="447" y="449"/>
                  </a:cubicBezTo>
                  <a:cubicBezTo>
                    <a:pt x="447" y="449"/>
                    <a:pt x="447" y="449"/>
                    <a:pt x="447" y="449"/>
                  </a:cubicBezTo>
                  <a:cubicBezTo>
                    <a:pt x="447" y="448"/>
                    <a:pt x="447" y="448"/>
                    <a:pt x="447" y="448"/>
                  </a:cubicBezTo>
                  <a:cubicBezTo>
                    <a:pt x="447" y="448"/>
                    <a:pt x="447" y="448"/>
                    <a:pt x="447" y="448"/>
                  </a:cubicBezTo>
                  <a:cubicBezTo>
                    <a:pt x="448" y="449"/>
                    <a:pt x="448" y="449"/>
                    <a:pt x="448" y="449"/>
                  </a:cubicBezTo>
                  <a:close/>
                  <a:moveTo>
                    <a:pt x="500" y="429"/>
                  </a:moveTo>
                  <a:cubicBezTo>
                    <a:pt x="500" y="430"/>
                    <a:pt x="500" y="430"/>
                    <a:pt x="500" y="430"/>
                  </a:cubicBezTo>
                  <a:cubicBezTo>
                    <a:pt x="499" y="429"/>
                    <a:pt x="499" y="429"/>
                    <a:pt x="499" y="429"/>
                  </a:cubicBezTo>
                  <a:cubicBezTo>
                    <a:pt x="499" y="429"/>
                    <a:pt x="499" y="429"/>
                    <a:pt x="499" y="429"/>
                  </a:cubicBezTo>
                  <a:cubicBezTo>
                    <a:pt x="499" y="429"/>
                    <a:pt x="499" y="429"/>
                    <a:pt x="499" y="429"/>
                  </a:cubicBezTo>
                  <a:cubicBezTo>
                    <a:pt x="499" y="428"/>
                    <a:pt x="499" y="428"/>
                    <a:pt x="499" y="428"/>
                  </a:cubicBezTo>
                  <a:cubicBezTo>
                    <a:pt x="499" y="428"/>
                    <a:pt x="499" y="428"/>
                    <a:pt x="499" y="428"/>
                  </a:cubicBezTo>
                  <a:cubicBezTo>
                    <a:pt x="500" y="429"/>
                    <a:pt x="500" y="429"/>
                    <a:pt x="500" y="429"/>
                  </a:cubicBezTo>
                  <a:cubicBezTo>
                    <a:pt x="500" y="429"/>
                    <a:pt x="500" y="429"/>
                    <a:pt x="500" y="429"/>
                  </a:cubicBezTo>
                  <a:close/>
                  <a:moveTo>
                    <a:pt x="519" y="417"/>
                  </a:moveTo>
                  <a:cubicBezTo>
                    <a:pt x="518" y="418"/>
                    <a:pt x="518" y="418"/>
                    <a:pt x="518" y="418"/>
                  </a:cubicBezTo>
                  <a:cubicBezTo>
                    <a:pt x="517" y="417"/>
                    <a:pt x="517" y="417"/>
                    <a:pt x="517" y="417"/>
                  </a:cubicBezTo>
                  <a:cubicBezTo>
                    <a:pt x="517" y="417"/>
                    <a:pt x="517" y="417"/>
                    <a:pt x="517" y="417"/>
                  </a:cubicBezTo>
                  <a:cubicBezTo>
                    <a:pt x="518" y="416"/>
                    <a:pt x="518" y="416"/>
                    <a:pt x="518" y="416"/>
                  </a:cubicBezTo>
                  <a:cubicBezTo>
                    <a:pt x="517" y="415"/>
                    <a:pt x="517" y="415"/>
                    <a:pt x="517" y="415"/>
                  </a:cubicBezTo>
                  <a:cubicBezTo>
                    <a:pt x="518" y="415"/>
                    <a:pt x="518" y="415"/>
                    <a:pt x="518" y="415"/>
                  </a:cubicBezTo>
                  <a:cubicBezTo>
                    <a:pt x="518" y="415"/>
                    <a:pt x="518" y="415"/>
                    <a:pt x="518" y="415"/>
                  </a:cubicBezTo>
                  <a:cubicBezTo>
                    <a:pt x="518" y="415"/>
                    <a:pt x="518" y="415"/>
                    <a:pt x="518" y="415"/>
                  </a:cubicBezTo>
                  <a:cubicBezTo>
                    <a:pt x="519" y="415"/>
                    <a:pt x="519" y="415"/>
                    <a:pt x="519" y="415"/>
                  </a:cubicBezTo>
                  <a:cubicBezTo>
                    <a:pt x="519" y="415"/>
                    <a:pt x="519" y="415"/>
                    <a:pt x="519" y="415"/>
                  </a:cubicBezTo>
                  <a:cubicBezTo>
                    <a:pt x="519" y="416"/>
                    <a:pt x="519" y="416"/>
                    <a:pt x="519" y="416"/>
                  </a:cubicBezTo>
                  <a:cubicBezTo>
                    <a:pt x="519" y="416"/>
                    <a:pt x="519" y="416"/>
                    <a:pt x="519" y="416"/>
                  </a:cubicBezTo>
                  <a:cubicBezTo>
                    <a:pt x="519" y="417"/>
                    <a:pt x="519" y="417"/>
                    <a:pt x="519" y="417"/>
                  </a:cubicBezTo>
                  <a:cubicBezTo>
                    <a:pt x="519" y="417"/>
                    <a:pt x="519" y="417"/>
                    <a:pt x="519" y="417"/>
                  </a:cubicBezTo>
                  <a:close/>
                  <a:moveTo>
                    <a:pt x="535" y="384"/>
                  </a:moveTo>
                  <a:cubicBezTo>
                    <a:pt x="534" y="384"/>
                    <a:pt x="534" y="384"/>
                    <a:pt x="534" y="384"/>
                  </a:cubicBezTo>
                  <a:cubicBezTo>
                    <a:pt x="533" y="384"/>
                    <a:pt x="533" y="384"/>
                    <a:pt x="533" y="384"/>
                  </a:cubicBezTo>
                  <a:cubicBezTo>
                    <a:pt x="533" y="384"/>
                    <a:pt x="533" y="384"/>
                    <a:pt x="533" y="384"/>
                  </a:cubicBezTo>
                  <a:cubicBezTo>
                    <a:pt x="534" y="383"/>
                    <a:pt x="534" y="383"/>
                    <a:pt x="534" y="383"/>
                  </a:cubicBezTo>
                  <a:cubicBezTo>
                    <a:pt x="535" y="383"/>
                    <a:pt x="535" y="383"/>
                    <a:pt x="535" y="383"/>
                  </a:cubicBezTo>
                  <a:cubicBezTo>
                    <a:pt x="535" y="383"/>
                    <a:pt x="535" y="383"/>
                    <a:pt x="535" y="383"/>
                  </a:cubicBezTo>
                  <a:cubicBezTo>
                    <a:pt x="535" y="384"/>
                    <a:pt x="535" y="384"/>
                    <a:pt x="535" y="384"/>
                  </a:cubicBezTo>
                  <a:close/>
                  <a:moveTo>
                    <a:pt x="545" y="364"/>
                  </a:moveTo>
                  <a:cubicBezTo>
                    <a:pt x="545" y="364"/>
                    <a:pt x="545" y="364"/>
                    <a:pt x="545" y="364"/>
                  </a:cubicBezTo>
                  <a:cubicBezTo>
                    <a:pt x="544" y="363"/>
                    <a:pt x="544" y="363"/>
                    <a:pt x="544" y="363"/>
                  </a:cubicBezTo>
                  <a:cubicBezTo>
                    <a:pt x="544" y="363"/>
                    <a:pt x="544" y="363"/>
                    <a:pt x="544" y="363"/>
                  </a:cubicBezTo>
                  <a:cubicBezTo>
                    <a:pt x="544" y="363"/>
                    <a:pt x="544" y="363"/>
                    <a:pt x="544" y="363"/>
                  </a:cubicBezTo>
                  <a:cubicBezTo>
                    <a:pt x="544" y="362"/>
                    <a:pt x="544" y="362"/>
                    <a:pt x="544" y="362"/>
                  </a:cubicBezTo>
                  <a:cubicBezTo>
                    <a:pt x="545" y="363"/>
                    <a:pt x="545" y="363"/>
                    <a:pt x="545" y="364"/>
                  </a:cubicBezTo>
                  <a:close/>
                  <a:moveTo>
                    <a:pt x="548" y="361"/>
                  </a:moveTo>
                  <a:cubicBezTo>
                    <a:pt x="548" y="362"/>
                    <a:pt x="548" y="362"/>
                    <a:pt x="548" y="362"/>
                  </a:cubicBezTo>
                  <a:cubicBezTo>
                    <a:pt x="547" y="362"/>
                    <a:pt x="547" y="362"/>
                    <a:pt x="547" y="362"/>
                  </a:cubicBezTo>
                  <a:cubicBezTo>
                    <a:pt x="547" y="361"/>
                    <a:pt x="547" y="361"/>
                    <a:pt x="547" y="361"/>
                  </a:cubicBezTo>
                  <a:cubicBezTo>
                    <a:pt x="547" y="360"/>
                    <a:pt x="547" y="360"/>
                    <a:pt x="547" y="360"/>
                  </a:cubicBezTo>
                  <a:cubicBezTo>
                    <a:pt x="548" y="360"/>
                    <a:pt x="548" y="360"/>
                    <a:pt x="548" y="360"/>
                  </a:cubicBezTo>
                  <a:cubicBezTo>
                    <a:pt x="548" y="361"/>
                    <a:pt x="548" y="361"/>
                    <a:pt x="548" y="361"/>
                  </a:cubicBezTo>
                  <a:close/>
                  <a:moveTo>
                    <a:pt x="546" y="360"/>
                  </a:moveTo>
                  <a:cubicBezTo>
                    <a:pt x="546" y="360"/>
                    <a:pt x="546" y="360"/>
                    <a:pt x="546" y="360"/>
                  </a:cubicBezTo>
                  <a:cubicBezTo>
                    <a:pt x="545" y="360"/>
                    <a:pt x="545" y="360"/>
                    <a:pt x="545" y="360"/>
                  </a:cubicBezTo>
                  <a:cubicBezTo>
                    <a:pt x="543" y="360"/>
                    <a:pt x="543" y="360"/>
                    <a:pt x="543" y="360"/>
                  </a:cubicBezTo>
                  <a:cubicBezTo>
                    <a:pt x="543" y="359"/>
                    <a:pt x="543" y="359"/>
                    <a:pt x="543" y="359"/>
                  </a:cubicBezTo>
                  <a:cubicBezTo>
                    <a:pt x="543" y="358"/>
                    <a:pt x="543" y="358"/>
                    <a:pt x="543" y="358"/>
                  </a:cubicBezTo>
                  <a:cubicBezTo>
                    <a:pt x="544" y="358"/>
                    <a:pt x="544" y="358"/>
                    <a:pt x="544" y="358"/>
                  </a:cubicBezTo>
                  <a:cubicBezTo>
                    <a:pt x="546" y="359"/>
                    <a:pt x="546" y="359"/>
                    <a:pt x="546" y="359"/>
                  </a:cubicBezTo>
                  <a:cubicBezTo>
                    <a:pt x="547" y="359"/>
                    <a:pt x="547" y="359"/>
                    <a:pt x="547" y="359"/>
                  </a:cubicBezTo>
                  <a:cubicBezTo>
                    <a:pt x="546" y="360"/>
                    <a:pt x="546" y="360"/>
                    <a:pt x="546" y="360"/>
                  </a:cubicBezTo>
                  <a:close/>
                  <a:moveTo>
                    <a:pt x="542" y="340"/>
                  </a:moveTo>
                  <a:cubicBezTo>
                    <a:pt x="541" y="341"/>
                    <a:pt x="541" y="341"/>
                    <a:pt x="541" y="341"/>
                  </a:cubicBezTo>
                  <a:cubicBezTo>
                    <a:pt x="537" y="339"/>
                    <a:pt x="538" y="340"/>
                    <a:pt x="536" y="338"/>
                  </a:cubicBezTo>
                  <a:cubicBezTo>
                    <a:pt x="534" y="337"/>
                    <a:pt x="534" y="337"/>
                    <a:pt x="534" y="337"/>
                  </a:cubicBezTo>
                  <a:cubicBezTo>
                    <a:pt x="534" y="336"/>
                    <a:pt x="534" y="336"/>
                    <a:pt x="534" y="336"/>
                  </a:cubicBezTo>
                  <a:cubicBezTo>
                    <a:pt x="536" y="336"/>
                    <a:pt x="536" y="336"/>
                    <a:pt x="536" y="336"/>
                  </a:cubicBezTo>
                  <a:cubicBezTo>
                    <a:pt x="537" y="337"/>
                    <a:pt x="537" y="337"/>
                    <a:pt x="537" y="337"/>
                  </a:cubicBezTo>
                  <a:cubicBezTo>
                    <a:pt x="537" y="338"/>
                    <a:pt x="537" y="338"/>
                    <a:pt x="537" y="338"/>
                  </a:cubicBezTo>
                  <a:cubicBezTo>
                    <a:pt x="538" y="338"/>
                    <a:pt x="538" y="338"/>
                    <a:pt x="538" y="338"/>
                  </a:cubicBezTo>
                  <a:cubicBezTo>
                    <a:pt x="538" y="338"/>
                    <a:pt x="538" y="338"/>
                    <a:pt x="538" y="338"/>
                  </a:cubicBezTo>
                  <a:cubicBezTo>
                    <a:pt x="541" y="339"/>
                    <a:pt x="541" y="339"/>
                    <a:pt x="541" y="339"/>
                  </a:cubicBezTo>
                  <a:cubicBezTo>
                    <a:pt x="541" y="340"/>
                    <a:pt x="541" y="340"/>
                    <a:pt x="541" y="340"/>
                  </a:cubicBezTo>
                  <a:cubicBezTo>
                    <a:pt x="542" y="340"/>
                    <a:pt x="542" y="340"/>
                    <a:pt x="542" y="340"/>
                  </a:cubicBezTo>
                  <a:close/>
                  <a:moveTo>
                    <a:pt x="560" y="0"/>
                  </a:moveTo>
                  <a:cubicBezTo>
                    <a:pt x="560" y="0"/>
                    <a:pt x="560" y="0"/>
                    <a:pt x="561" y="0"/>
                  </a:cubicBezTo>
                  <a:cubicBezTo>
                    <a:pt x="561" y="0"/>
                    <a:pt x="561" y="0"/>
                    <a:pt x="561" y="0"/>
                  </a:cubicBezTo>
                  <a:cubicBezTo>
                    <a:pt x="565" y="1"/>
                    <a:pt x="563" y="1"/>
                    <a:pt x="567" y="3"/>
                  </a:cubicBezTo>
                  <a:cubicBezTo>
                    <a:pt x="568" y="3"/>
                    <a:pt x="568" y="3"/>
                    <a:pt x="568" y="3"/>
                  </a:cubicBezTo>
                  <a:cubicBezTo>
                    <a:pt x="569" y="4"/>
                    <a:pt x="569" y="4"/>
                    <a:pt x="569" y="4"/>
                  </a:cubicBezTo>
                  <a:cubicBezTo>
                    <a:pt x="570" y="5"/>
                    <a:pt x="570" y="5"/>
                    <a:pt x="570" y="5"/>
                  </a:cubicBezTo>
                  <a:cubicBezTo>
                    <a:pt x="571" y="6"/>
                    <a:pt x="571" y="6"/>
                    <a:pt x="571" y="6"/>
                  </a:cubicBezTo>
                  <a:cubicBezTo>
                    <a:pt x="573" y="6"/>
                    <a:pt x="573" y="6"/>
                    <a:pt x="573" y="6"/>
                  </a:cubicBezTo>
                  <a:cubicBezTo>
                    <a:pt x="575" y="8"/>
                    <a:pt x="575" y="8"/>
                    <a:pt x="575" y="8"/>
                  </a:cubicBezTo>
                  <a:cubicBezTo>
                    <a:pt x="575" y="8"/>
                    <a:pt x="575" y="8"/>
                    <a:pt x="575" y="8"/>
                  </a:cubicBezTo>
                  <a:cubicBezTo>
                    <a:pt x="576" y="7"/>
                    <a:pt x="576" y="7"/>
                    <a:pt x="576" y="7"/>
                  </a:cubicBezTo>
                  <a:cubicBezTo>
                    <a:pt x="576" y="6"/>
                    <a:pt x="576" y="6"/>
                    <a:pt x="576" y="6"/>
                  </a:cubicBezTo>
                  <a:cubicBezTo>
                    <a:pt x="578" y="6"/>
                    <a:pt x="578" y="6"/>
                    <a:pt x="578" y="6"/>
                  </a:cubicBezTo>
                  <a:cubicBezTo>
                    <a:pt x="581" y="8"/>
                    <a:pt x="579" y="7"/>
                    <a:pt x="583" y="9"/>
                  </a:cubicBezTo>
                  <a:cubicBezTo>
                    <a:pt x="584" y="9"/>
                    <a:pt x="584" y="9"/>
                    <a:pt x="584" y="9"/>
                  </a:cubicBezTo>
                  <a:cubicBezTo>
                    <a:pt x="584" y="9"/>
                    <a:pt x="584" y="9"/>
                    <a:pt x="584" y="9"/>
                  </a:cubicBezTo>
                  <a:cubicBezTo>
                    <a:pt x="585" y="10"/>
                    <a:pt x="585" y="10"/>
                    <a:pt x="585" y="10"/>
                  </a:cubicBezTo>
                  <a:cubicBezTo>
                    <a:pt x="585" y="11"/>
                    <a:pt x="585" y="11"/>
                    <a:pt x="585" y="11"/>
                  </a:cubicBezTo>
                  <a:cubicBezTo>
                    <a:pt x="584" y="11"/>
                    <a:pt x="584" y="11"/>
                    <a:pt x="584" y="11"/>
                  </a:cubicBezTo>
                  <a:cubicBezTo>
                    <a:pt x="585" y="12"/>
                    <a:pt x="585" y="12"/>
                    <a:pt x="585" y="12"/>
                  </a:cubicBezTo>
                  <a:cubicBezTo>
                    <a:pt x="586" y="12"/>
                    <a:pt x="586" y="12"/>
                    <a:pt x="586" y="12"/>
                  </a:cubicBezTo>
                  <a:cubicBezTo>
                    <a:pt x="587" y="12"/>
                    <a:pt x="587" y="12"/>
                    <a:pt x="587" y="12"/>
                  </a:cubicBezTo>
                  <a:cubicBezTo>
                    <a:pt x="587" y="14"/>
                    <a:pt x="587" y="14"/>
                    <a:pt x="587" y="14"/>
                  </a:cubicBezTo>
                  <a:cubicBezTo>
                    <a:pt x="588" y="15"/>
                    <a:pt x="588" y="14"/>
                    <a:pt x="589" y="15"/>
                  </a:cubicBezTo>
                  <a:cubicBezTo>
                    <a:pt x="589" y="15"/>
                    <a:pt x="589" y="15"/>
                    <a:pt x="589" y="16"/>
                  </a:cubicBezTo>
                  <a:cubicBezTo>
                    <a:pt x="589" y="16"/>
                    <a:pt x="589" y="16"/>
                    <a:pt x="588" y="17"/>
                  </a:cubicBezTo>
                  <a:cubicBezTo>
                    <a:pt x="588" y="17"/>
                    <a:pt x="588" y="17"/>
                    <a:pt x="588" y="17"/>
                  </a:cubicBezTo>
                  <a:cubicBezTo>
                    <a:pt x="589" y="18"/>
                    <a:pt x="589" y="18"/>
                    <a:pt x="589" y="18"/>
                  </a:cubicBezTo>
                  <a:cubicBezTo>
                    <a:pt x="590" y="18"/>
                    <a:pt x="590" y="18"/>
                    <a:pt x="590" y="18"/>
                  </a:cubicBezTo>
                  <a:cubicBezTo>
                    <a:pt x="590" y="19"/>
                    <a:pt x="590" y="19"/>
                    <a:pt x="590" y="19"/>
                  </a:cubicBezTo>
                  <a:cubicBezTo>
                    <a:pt x="590" y="20"/>
                    <a:pt x="590" y="20"/>
                    <a:pt x="590" y="20"/>
                  </a:cubicBezTo>
                  <a:cubicBezTo>
                    <a:pt x="591" y="20"/>
                    <a:pt x="591" y="20"/>
                    <a:pt x="591" y="20"/>
                  </a:cubicBezTo>
                  <a:cubicBezTo>
                    <a:pt x="592" y="21"/>
                    <a:pt x="592" y="21"/>
                    <a:pt x="592" y="21"/>
                  </a:cubicBezTo>
                  <a:cubicBezTo>
                    <a:pt x="592" y="22"/>
                    <a:pt x="592" y="22"/>
                    <a:pt x="592" y="22"/>
                  </a:cubicBezTo>
                  <a:cubicBezTo>
                    <a:pt x="592" y="22"/>
                    <a:pt x="592" y="22"/>
                    <a:pt x="592" y="22"/>
                  </a:cubicBezTo>
                  <a:cubicBezTo>
                    <a:pt x="592" y="23"/>
                    <a:pt x="592" y="23"/>
                    <a:pt x="592" y="23"/>
                  </a:cubicBezTo>
                  <a:cubicBezTo>
                    <a:pt x="592" y="23"/>
                    <a:pt x="592" y="23"/>
                    <a:pt x="592" y="23"/>
                  </a:cubicBezTo>
                  <a:cubicBezTo>
                    <a:pt x="592" y="25"/>
                    <a:pt x="592" y="25"/>
                    <a:pt x="592" y="25"/>
                  </a:cubicBezTo>
                  <a:cubicBezTo>
                    <a:pt x="593" y="26"/>
                    <a:pt x="593" y="26"/>
                    <a:pt x="593" y="26"/>
                  </a:cubicBezTo>
                  <a:cubicBezTo>
                    <a:pt x="593" y="28"/>
                    <a:pt x="593" y="27"/>
                    <a:pt x="594" y="30"/>
                  </a:cubicBezTo>
                  <a:cubicBezTo>
                    <a:pt x="596" y="33"/>
                    <a:pt x="595" y="33"/>
                    <a:pt x="596" y="34"/>
                  </a:cubicBezTo>
                  <a:cubicBezTo>
                    <a:pt x="596" y="36"/>
                    <a:pt x="596" y="36"/>
                    <a:pt x="596" y="36"/>
                  </a:cubicBezTo>
                  <a:cubicBezTo>
                    <a:pt x="596" y="36"/>
                    <a:pt x="596" y="36"/>
                    <a:pt x="596" y="36"/>
                  </a:cubicBezTo>
                  <a:cubicBezTo>
                    <a:pt x="597" y="37"/>
                    <a:pt x="597" y="37"/>
                    <a:pt x="597" y="37"/>
                  </a:cubicBezTo>
                  <a:cubicBezTo>
                    <a:pt x="597" y="37"/>
                    <a:pt x="597" y="37"/>
                    <a:pt x="597" y="37"/>
                  </a:cubicBezTo>
                  <a:cubicBezTo>
                    <a:pt x="597" y="38"/>
                    <a:pt x="597" y="38"/>
                    <a:pt x="597" y="38"/>
                  </a:cubicBezTo>
                  <a:cubicBezTo>
                    <a:pt x="597" y="39"/>
                    <a:pt x="597" y="39"/>
                    <a:pt x="598" y="40"/>
                  </a:cubicBezTo>
                  <a:cubicBezTo>
                    <a:pt x="597" y="41"/>
                    <a:pt x="597" y="41"/>
                    <a:pt x="597" y="41"/>
                  </a:cubicBezTo>
                  <a:cubicBezTo>
                    <a:pt x="598" y="42"/>
                    <a:pt x="598" y="42"/>
                    <a:pt x="598" y="42"/>
                  </a:cubicBezTo>
                  <a:cubicBezTo>
                    <a:pt x="598" y="42"/>
                    <a:pt x="598" y="42"/>
                    <a:pt x="598" y="42"/>
                  </a:cubicBezTo>
                  <a:cubicBezTo>
                    <a:pt x="598" y="44"/>
                    <a:pt x="598" y="43"/>
                    <a:pt x="598" y="45"/>
                  </a:cubicBezTo>
                  <a:cubicBezTo>
                    <a:pt x="600" y="48"/>
                    <a:pt x="602" y="50"/>
                    <a:pt x="603" y="53"/>
                  </a:cubicBezTo>
                  <a:cubicBezTo>
                    <a:pt x="603" y="54"/>
                    <a:pt x="603" y="54"/>
                    <a:pt x="603" y="54"/>
                  </a:cubicBezTo>
                  <a:cubicBezTo>
                    <a:pt x="603" y="55"/>
                    <a:pt x="603" y="55"/>
                    <a:pt x="603" y="55"/>
                  </a:cubicBezTo>
                  <a:cubicBezTo>
                    <a:pt x="603" y="56"/>
                    <a:pt x="603" y="56"/>
                    <a:pt x="603" y="56"/>
                  </a:cubicBezTo>
                  <a:cubicBezTo>
                    <a:pt x="603" y="57"/>
                    <a:pt x="603" y="57"/>
                    <a:pt x="603" y="57"/>
                  </a:cubicBezTo>
                  <a:cubicBezTo>
                    <a:pt x="603" y="57"/>
                    <a:pt x="603" y="57"/>
                    <a:pt x="603" y="57"/>
                  </a:cubicBezTo>
                  <a:cubicBezTo>
                    <a:pt x="603" y="58"/>
                    <a:pt x="603" y="58"/>
                    <a:pt x="603" y="58"/>
                  </a:cubicBezTo>
                  <a:cubicBezTo>
                    <a:pt x="604" y="59"/>
                    <a:pt x="604" y="59"/>
                    <a:pt x="604" y="59"/>
                  </a:cubicBezTo>
                  <a:cubicBezTo>
                    <a:pt x="606" y="60"/>
                    <a:pt x="606" y="60"/>
                    <a:pt x="606" y="60"/>
                  </a:cubicBezTo>
                  <a:cubicBezTo>
                    <a:pt x="605" y="64"/>
                    <a:pt x="605" y="64"/>
                    <a:pt x="605" y="66"/>
                  </a:cubicBezTo>
                  <a:cubicBezTo>
                    <a:pt x="605" y="67"/>
                    <a:pt x="605" y="67"/>
                    <a:pt x="605" y="67"/>
                  </a:cubicBezTo>
                  <a:cubicBezTo>
                    <a:pt x="607" y="68"/>
                    <a:pt x="606" y="68"/>
                    <a:pt x="607" y="69"/>
                  </a:cubicBezTo>
                  <a:cubicBezTo>
                    <a:pt x="607" y="70"/>
                    <a:pt x="607" y="70"/>
                    <a:pt x="607" y="70"/>
                  </a:cubicBezTo>
                  <a:cubicBezTo>
                    <a:pt x="609" y="71"/>
                    <a:pt x="608" y="70"/>
                    <a:pt x="610" y="72"/>
                  </a:cubicBezTo>
                  <a:cubicBezTo>
                    <a:pt x="616" y="72"/>
                    <a:pt x="613" y="71"/>
                    <a:pt x="618" y="71"/>
                  </a:cubicBezTo>
                  <a:cubicBezTo>
                    <a:pt x="619" y="71"/>
                    <a:pt x="619" y="71"/>
                    <a:pt x="619" y="71"/>
                  </a:cubicBezTo>
                  <a:cubicBezTo>
                    <a:pt x="619" y="72"/>
                    <a:pt x="619" y="72"/>
                    <a:pt x="619" y="72"/>
                  </a:cubicBezTo>
                  <a:cubicBezTo>
                    <a:pt x="619" y="73"/>
                    <a:pt x="619" y="73"/>
                    <a:pt x="619" y="73"/>
                  </a:cubicBezTo>
                  <a:cubicBezTo>
                    <a:pt x="620" y="73"/>
                    <a:pt x="620" y="73"/>
                    <a:pt x="620" y="73"/>
                  </a:cubicBezTo>
                  <a:cubicBezTo>
                    <a:pt x="621" y="74"/>
                    <a:pt x="621" y="74"/>
                    <a:pt x="621" y="74"/>
                  </a:cubicBezTo>
                  <a:cubicBezTo>
                    <a:pt x="622" y="74"/>
                    <a:pt x="622" y="74"/>
                    <a:pt x="622" y="74"/>
                  </a:cubicBezTo>
                  <a:cubicBezTo>
                    <a:pt x="622" y="75"/>
                    <a:pt x="622" y="75"/>
                    <a:pt x="622" y="75"/>
                  </a:cubicBezTo>
                  <a:cubicBezTo>
                    <a:pt x="623" y="75"/>
                    <a:pt x="623" y="75"/>
                    <a:pt x="623" y="75"/>
                  </a:cubicBezTo>
                  <a:cubicBezTo>
                    <a:pt x="624" y="75"/>
                    <a:pt x="624" y="75"/>
                    <a:pt x="624" y="75"/>
                  </a:cubicBezTo>
                  <a:cubicBezTo>
                    <a:pt x="625" y="75"/>
                    <a:pt x="625" y="75"/>
                    <a:pt x="625" y="75"/>
                  </a:cubicBezTo>
                  <a:cubicBezTo>
                    <a:pt x="625" y="75"/>
                    <a:pt x="625" y="75"/>
                    <a:pt x="625" y="75"/>
                  </a:cubicBezTo>
                  <a:cubicBezTo>
                    <a:pt x="626" y="75"/>
                    <a:pt x="626" y="75"/>
                    <a:pt x="626" y="75"/>
                  </a:cubicBezTo>
                  <a:cubicBezTo>
                    <a:pt x="626" y="75"/>
                    <a:pt x="626" y="75"/>
                    <a:pt x="626" y="75"/>
                  </a:cubicBezTo>
                  <a:cubicBezTo>
                    <a:pt x="627" y="75"/>
                    <a:pt x="627" y="75"/>
                    <a:pt x="627" y="75"/>
                  </a:cubicBezTo>
                  <a:cubicBezTo>
                    <a:pt x="628" y="76"/>
                    <a:pt x="628" y="76"/>
                    <a:pt x="628" y="76"/>
                  </a:cubicBezTo>
                  <a:cubicBezTo>
                    <a:pt x="628" y="76"/>
                    <a:pt x="628" y="76"/>
                    <a:pt x="628" y="76"/>
                  </a:cubicBezTo>
                  <a:cubicBezTo>
                    <a:pt x="629" y="77"/>
                    <a:pt x="629" y="77"/>
                    <a:pt x="629" y="77"/>
                  </a:cubicBezTo>
                  <a:cubicBezTo>
                    <a:pt x="631" y="78"/>
                    <a:pt x="630" y="77"/>
                    <a:pt x="633" y="82"/>
                  </a:cubicBezTo>
                  <a:cubicBezTo>
                    <a:pt x="635" y="83"/>
                    <a:pt x="635" y="83"/>
                    <a:pt x="635" y="83"/>
                  </a:cubicBezTo>
                  <a:cubicBezTo>
                    <a:pt x="637" y="84"/>
                    <a:pt x="636" y="84"/>
                    <a:pt x="639" y="84"/>
                  </a:cubicBezTo>
                  <a:cubicBezTo>
                    <a:pt x="640" y="85"/>
                    <a:pt x="640" y="85"/>
                    <a:pt x="640" y="85"/>
                  </a:cubicBezTo>
                  <a:cubicBezTo>
                    <a:pt x="639" y="87"/>
                    <a:pt x="639" y="86"/>
                    <a:pt x="639" y="88"/>
                  </a:cubicBezTo>
                  <a:cubicBezTo>
                    <a:pt x="640" y="89"/>
                    <a:pt x="640" y="89"/>
                    <a:pt x="640" y="89"/>
                  </a:cubicBezTo>
                  <a:cubicBezTo>
                    <a:pt x="640" y="90"/>
                    <a:pt x="640" y="90"/>
                    <a:pt x="640" y="90"/>
                  </a:cubicBezTo>
                  <a:cubicBezTo>
                    <a:pt x="641" y="91"/>
                    <a:pt x="641" y="91"/>
                    <a:pt x="641" y="91"/>
                  </a:cubicBezTo>
                  <a:cubicBezTo>
                    <a:pt x="642" y="92"/>
                    <a:pt x="642" y="92"/>
                    <a:pt x="642" y="92"/>
                  </a:cubicBezTo>
                  <a:cubicBezTo>
                    <a:pt x="642" y="92"/>
                    <a:pt x="642" y="92"/>
                    <a:pt x="642" y="92"/>
                  </a:cubicBezTo>
                  <a:cubicBezTo>
                    <a:pt x="642" y="94"/>
                    <a:pt x="642" y="94"/>
                    <a:pt x="641" y="96"/>
                  </a:cubicBezTo>
                  <a:cubicBezTo>
                    <a:pt x="641" y="98"/>
                    <a:pt x="641" y="98"/>
                    <a:pt x="641" y="98"/>
                  </a:cubicBezTo>
                  <a:cubicBezTo>
                    <a:pt x="643" y="100"/>
                    <a:pt x="642" y="99"/>
                    <a:pt x="643" y="101"/>
                  </a:cubicBezTo>
                  <a:cubicBezTo>
                    <a:pt x="643" y="102"/>
                    <a:pt x="643" y="102"/>
                    <a:pt x="644" y="103"/>
                  </a:cubicBezTo>
                  <a:cubicBezTo>
                    <a:pt x="644" y="103"/>
                    <a:pt x="644" y="103"/>
                    <a:pt x="644" y="103"/>
                  </a:cubicBezTo>
                  <a:cubicBezTo>
                    <a:pt x="646" y="103"/>
                    <a:pt x="645" y="103"/>
                    <a:pt x="648" y="103"/>
                  </a:cubicBezTo>
                  <a:cubicBezTo>
                    <a:pt x="649" y="103"/>
                    <a:pt x="649" y="103"/>
                    <a:pt x="649" y="103"/>
                  </a:cubicBezTo>
                  <a:cubicBezTo>
                    <a:pt x="650" y="103"/>
                    <a:pt x="650" y="103"/>
                    <a:pt x="650" y="103"/>
                  </a:cubicBezTo>
                  <a:cubicBezTo>
                    <a:pt x="656" y="104"/>
                    <a:pt x="653" y="103"/>
                    <a:pt x="660" y="103"/>
                  </a:cubicBezTo>
                  <a:cubicBezTo>
                    <a:pt x="661" y="103"/>
                    <a:pt x="661" y="103"/>
                    <a:pt x="661" y="103"/>
                  </a:cubicBezTo>
                  <a:cubicBezTo>
                    <a:pt x="662" y="102"/>
                    <a:pt x="662" y="102"/>
                    <a:pt x="662" y="102"/>
                  </a:cubicBezTo>
                  <a:cubicBezTo>
                    <a:pt x="663" y="100"/>
                    <a:pt x="663" y="100"/>
                    <a:pt x="663" y="100"/>
                  </a:cubicBezTo>
                  <a:cubicBezTo>
                    <a:pt x="663" y="99"/>
                    <a:pt x="663" y="99"/>
                    <a:pt x="663" y="99"/>
                  </a:cubicBezTo>
                  <a:cubicBezTo>
                    <a:pt x="664" y="99"/>
                    <a:pt x="664" y="99"/>
                    <a:pt x="664" y="99"/>
                  </a:cubicBezTo>
                  <a:cubicBezTo>
                    <a:pt x="665" y="98"/>
                    <a:pt x="665" y="99"/>
                    <a:pt x="667" y="97"/>
                  </a:cubicBezTo>
                  <a:cubicBezTo>
                    <a:pt x="668" y="96"/>
                    <a:pt x="668" y="96"/>
                    <a:pt x="668" y="96"/>
                  </a:cubicBezTo>
                  <a:cubicBezTo>
                    <a:pt x="670" y="96"/>
                    <a:pt x="670" y="96"/>
                    <a:pt x="672" y="97"/>
                  </a:cubicBezTo>
                  <a:cubicBezTo>
                    <a:pt x="673" y="96"/>
                    <a:pt x="673" y="96"/>
                    <a:pt x="673" y="96"/>
                  </a:cubicBezTo>
                  <a:cubicBezTo>
                    <a:pt x="674" y="95"/>
                    <a:pt x="674" y="95"/>
                    <a:pt x="674" y="95"/>
                  </a:cubicBezTo>
                  <a:cubicBezTo>
                    <a:pt x="676" y="94"/>
                    <a:pt x="677" y="93"/>
                    <a:pt x="681" y="92"/>
                  </a:cubicBezTo>
                  <a:cubicBezTo>
                    <a:pt x="682" y="92"/>
                    <a:pt x="682" y="92"/>
                    <a:pt x="683" y="92"/>
                  </a:cubicBezTo>
                  <a:cubicBezTo>
                    <a:pt x="684" y="93"/>
                    <a:pt x="684" y="93"/>
                    <a:pt x="684" y="93"/>
                  </a:cubicBezTo>
                  <a:cubicBezTo>
                    <a:pt x="685" y="94"/>
                    <a:pt x="685" y="94"/>
                    <a:pt x="685" y="94"/>
                  </a:cubicBezTo>
                  <a:cubicBezTo>
                    <a:pt x="686" y="95"/>
                    <a:pt x="686" y="95"/>
                    <a:pt x="686" y="95"/>
                  </a:cubicBezTo>
                  <a:cubicBezTo>
                    <a:pt x="685" y="96"/>
                    <a:pt x="685" y="96"/>
                    <a:pt x="685" y="96"/>
                  </a:cubicBezTo>
                  <a:cubicBezTo>
                    <a:pt x="684" y="98"/>
                    <a:pt x="685" y="95"/>
                    <a:pt x="684" y="98"/>
                  </a:cubicBezTo>
                  <a:cubicBezTo>
                    <a:pt x="685" y="100"/>
                    <a:pt x="685" y="100"/>
                    <a:pt x="686" y="103"/>
                  </a:cubicBezTo>
                  <a:cubicBezTo>
                    <a:pt x="685" y="105"/>
                    <a:pt x="686" y="105"/>
                    <a:pt x="683" y="107"/>
                  </a:cubicBezTo>
                  <a:cubicBezTo>
                    <a:pt x="682" y="108"/>
                    <a:pt x="682" y="108"/>
                    <a:pt x="681" y="108"/>
                  </a:cubicBezTo>
                  <a:cubicBezTo>
                    <a:pt x="681" y="109"/>
                    <a:pt x="680" y="109"/>
                    <a:pt x="680" y="110"/>
                  </a:cubicBezTo>
                  <a:cubicBezTo>
                    <a:pt x="680" y="110"/>
                    <a:pt x="680" y="110"/>
                    <a:pt x="680" y="110"/>
                  </a:cubicBezTo>
                  <a:cubicBezTo>
                    <a:pt x="680" y="112"/>
                    <a:pt x="680" y="111"/>
                    <a:pt x="680" y="113"/>
                  </a:cubicBezTo>
                  <a:cubicBezTo>
                    <a:pt x="679" y="114"/>
                    <a:pt x="679" y="114"/>
                    <a:pt x="679" y="114"/>
                  </a:cubicBezTo>
                  <a:cubicBezTo>
                    <a:pt x="678" y="117"/>
                    <a:pt x="678" y="116"/>
                    <a:pt x="678" y="119"/>
                  </a:cubicBezTo>
                  <a:cubicBezTo>
                    <a:pt x="677" y="121"/>
                    <a:pt x="678" y="121"/>
                    <a:pt x="676" y="123"/>
                  </a:cubicBezTo>
                  <a:cubicBezTo>
                    <a:pt x="677" y="124"/>
                    <a:pt x="677" y="124"/>
                    <a:pt x="677" y="125"/>
                  </a:cubicBezTo>
                  <a:cubicBezTo>
                    <a:pt x="677" y="126"/>
                    <a:pt x="677" y="126"/>
                    <a:pt x="677" y="126"/>
                  </a:cubicBezTo>
                  <a:cubicBezTo>
                    <a:pt x="676" y="126"/>
                    <a:pt x="676" y="126"/>
                    <a:pt x="676" y="127"/>
                  </a:cubicBezTo>
                  <a:cubicBezTo>
                    <a:pt x="676" y="127"/>
                    <a:pt x="676" y="127"/>
                    <a:pt x="676" y="127"/>
                  </a:cubicBezTo>
                  <a:cubicBezTo>
                    <a:pt x="675" y="128"/>
                    <a:pt x="675" y="128"/>
                    <a:pt x="675" y="128"/>
                  </a:cubicBezTo>
                  <a:cubicBezTo>
                    <a:pt x="675" y="129"/>
                    <a:pt x="675" y="129"/>
                    <a:pt x="675" y="129"/>
                  </a:cubicBezTo>
                  <a:cubicBezTo>
                    <a:pt x="675" y="130"/>
                    <a:pt x="675" y="130"/>
                    <a:pt x="675" y="130"/>
                  </a:cubicBezTo>
                  <a:cubicBezTo>
                    <a:pt x="674" y="132"/>
                    <a:pt x="674" y="132"/>
                    <a:pt x="673" y="132"/>
                  </a:cubicBezTo>
                  <a:cubicBezTo>
                    <a:pt x="673" y="133"/>
                    <a:pt x="673" y="133"/>
                    <a:pt x="672" y="133"/>
                  </a:cubicBezTo>
                  <a:cubicBezTo>
                    <a:pt x="672" y="135"/>
                    <a:pt x="672" y="134"/>
                    <a:pt x="672" y="136"/>
                  </a:cubicBezTo>
                  <a:cubicBezTo>
                    <a:pt x="672" y="137"/>
                    <a:pt x="672" y="137"/>
                    <a:pt x="672" y="137"/>
                  </a:cubicBezTo>
                  <a:cubicBezTo>
                    <a:pt x="672" y="137"/>
                    <a:pt x="672" y="137"/>
                    <a:pt x="672" y="137"/>
                  </a:cubicBezTo>
                  <a:cubicBezTo>
                    <a:pt x="671" y="138"/>
                    <a:pt x="671" y="138"/>
                    <a:pt x="670" y="138"/>
                  </a:cubicBezTo>
                  <a:cubicBezTo>
                    <a:pt x="670" y="138"/>
                    <a:pt x="670" y="138"/>
                    <a:pt x="670" y="138"/>
                  </a:cubicBezTo>
                  <a:cubicBezTo>
                    <a:pt x="669" y="139"/>
                    <a:pt x="669" y="139"/>
                    <a:pt x="669" y="139"/>
                  </a:cubicBezTo>
                  <a:cubicBezTo>
                    <a:pt x="667" y="143"/>
                    <a:pt x="668" y="143"/>
                    <a:pt x="668" y="145"/>
                  </a:cubicBezTo>
                  <a:cubicBezTo>
                    <a:pt x="667" y="146"/>
                    <a:pt x="667" y="146"/>
                    <a:pt x="666" y="146"/>
                  </a:cubicBezTo>
                  <a:cubicBezTo>
                    <a:pt x="665" y="146"/>
                    <a:pt x="656" y="143"/>
                    <a:pt x="655" y="143"/>
                  </a:cubicBezTo>
                  <a:cubicBezTo>
                    <a:pt x="654" y="143"/>
                    <a:pt x="654" y="143"/>
                    <a:pt x="654" y="143"/>
                  </a:cubicBezTo>
                  <a:cubicBezTo>
                    <a:pt x="654" y="142"/>
                    <a:pt x="654" y="142"/>
                    <a:pt x="654" y="142"/>
                  </a:cubicBezTo>
                  <a:cubicBezTo>
                    <a:pt x="653" y="142"/>
                    <a:pt x="653" y="142"/>
                    <a:pt x="653" y="142"/>
                  </a:cubicBezTo>
                  <a:cubicBezTo>
                    <a:pt x="653" y="143"/>
                    <a:pt x="653" y="143"/>
                    <a:pt x="653" y="143"/>
                  </a:cubicBezTo>
                  <a:cubicBezTo>
                    <a:pt x="652" y="144"/>
                    <a:pt x="652" y="144"/>
                    <a:pt x="652" y="144"/>
                  </a:cubicBezTo>
                  <a:cubicBezTo>
                    <a:pt x="651" y="145"/>
                    <a:pt x="651" y="145"/>
                    <a:pt x="651" y="146"/>
                  </a:cubicBezTo>
                  <a:cubicBezTo>
                    <a:pt x="650" y="146"/>
                    <a:pt x="650" y="147"/>
                    <a:pt x="649" y="147"/>
                  </a:cubicBezTo>
                  <a:cubicBezTo>
                    <a:pt x="648" y="148"/>
                    <a:pt x="647" y="148"/>
                    <a:pt x="647" y="148"/>
                  </a:cubicBezTo>
                  <a:cubicBezTo>
                    <a:pt x="645" y="148"/>
                    <a:pt x="645" y="148"/>
                    <a:pt x="645" y="148"/>
                  </a:cubicBezTo>
                  <a:cubicBezTo>
                    <a:pt x="645" y="149"/>
                    <a:pt x="645" y="149"/>
                    <a:pt x="645" y="149"/>
                  </a:cubicBezTo>
                  <a:cubicBezTo>
                    <a:pt x="644" y="149"/>
                    <a:pt x="644" y="149"/>
                    <a:pt x="644" y="149"/>
                  </a:cubicBezTo>
                  <a:cubicBezTo>
                    <a:pt x="644" y="150"/>
                    <a:pt x="644" y="150"/>
                    <a:pt x="644" y="150"/>
                  </a:cubicBezTo>
                  <a:cubicBezTo>
                    <a:pt x="645" y="153"/>
                    <a:pt x="645" y="153"/>
                    <a:pt x="647" y="162"/>
                  </a:cubicBezTo>
                  <a:cubicBezTo>
                    <a:pt x="647" y="163"/>
                    <a:pt x="647" y="163"/>
                    <a:pt x="647" y="163"/>
                  </a:cubicBezTo>
                  <a:cubicBezTo>
                    <a:pt x="646" y="166"/>
                    <a:pt x="646" y="166"/>
                    <a:pt x="646" y="170"/>
                  </a:cubicBezTo>
                  <a:cubicBezTo>
                    <a:pt x="647" y="171"/>
                    <a:pt x="646" y="170"/>
                    <a:pt x="647" y="171"/>
                  </a:cubicBezTo>
                  <a:cubicBezTo>
                    <a:pt x="647" y="171"/>
                    <a:pt x="647" y="171"/>
                    <a:pt x="647" y="171"/>
                  </a:cubicBezTo>
                  <a:cubicBezTo>
                    <a:pt x="647" y="172"/>
                    <a:pt x="646" y="175"/>
                    <a:pt x="646" y="176"/>
                  </a:cubicBezTo>
                  <a:cubicBezTo>
                    <a:pt x="646" y="177"/>
                    <a:pt x="646" y="177"/>
                    <a:pt x="645" y="177"/>
                  </a:cubicBezTo>
                  <a:cubicBezTo>
                    <a:pt x="645" y="179"/>
                    <a:pt x="645" y="179"/>
                    <a:pt x="645" y="180"/>
                  </a:cubicBezTo>
                  <a:cubicBezTo>
                    <a:pt x="644" y="180"/>
                    <a:pt x="644" y="180"/>
                    <a:pt x="644" y="180"/>
                  </a:cubicBezTo>
                  <a:cubicBezTo>
                    <a:pt x="643" y="180"/>
                    <a:pt x="643" y="180"/>
                    <a:pt x="643" y="180"/>
                  </a:cubicBezTo>
                  <a:cubicBezTo>
                    <a:pt x="641" y="180"/>
                    <a:pt x="639" y="181"/>
                    <a:pt x="638" y="182"/>
                  </a:cubicBezTo>
                  <a:cubicBezTo>
                    <a:pt x="638" y="182"/>
                    <a:pt x="638" y="182"/>
                    <a:pt x="638" y="182"/>
                  </a:cubicBezTo>
                  <a:cubicBezTo>
                    <a:pt x="638" y="183"/>
                    <a:pt x="638" y="183"/>
                    <a:pt x="638" y="183"/>
                  </a:cubicBezTo>
                  <a:cubicBezTo>
                    <a:pt x="638" y="183"/>
                    <a:pt x="638" y="183"/>
                    <a:pt x="638" y="183"/>
                  </a:cubicBezTo>
                  <a:cubicBezTo>
                    <a:pt x="639" y="183"/>
                    <a:pt x="639" y="183"/>
                    <a:pt x="639" y="183"/>
                  </a:cubicBezTo>
                  <a:cubicBezTo>
                    <a:pt x="639" y="184"/>
                    <a:pt x="639" y="184"/>
                    <a:pt x="639" y="184"/>
                  </a:cubicBezTo>
                  <a:cubicBezTo>
                    <a:pt x="640" y="185"/>
                    <a:pt x="640" y="185"/>
                    <a:pt x="640" y="185"/>
                  </a:cubicBezTo>
                  <a:cubicBezTo>
                    <a:pt x="639" y="185"/>
                    <a:pt x="639" y="185"/>
                    <a:pt x="639" y="185"/>
                  </a:cubicBezTo>
                  <a:cubicBezTo>
                    <a:pt x="639" y="185"/>
                    <a:pt x="639" y="185"/>
                    <a:pt x="639" y="185"/>
                  </a:cubicBezTo>
                  <a:cubicBezTo>
                    <a:pt x="638" y="184"/>
                    <a:pt x="638" y="184"/>
                    <a:pt x="638" y="184"/>
                  </a:cubicBezTo>
                  <a:cubicBezTo>
                    <a:pt x="637" y="183"/>
                    <a:pt x="637" y="183"/>
                    <a:pt x="636" y="182"/>
                  </a:cubicBezTo>
                  <a:cubicBezTo>
                    <a:pt x="636" y="180"/>
                    <a:pt x="636" y="180"/>
                    <a:pt x="636" y="180"/>
                  </a:cubicBezTo>
                  <a:cubicBezTo>
                    <a:pt x="636" y="180"/>
                    <a:pt x="636" y="180"/>
                    <a:pt x="636" y="180"/>
                  </a:cubicBezTo>
                  <a:cubicBezTo>
                    <a:pt x="635" y="179"/>
                    <a:pt x="635" y="179"/>
                    <a:pt x="635" y="179"/>
                  </a:cubicBezTo>
                  <a:cubicBezTo>
                    <a:pt x="634" y="179"/>
                    <a:pt x="634" y="179"/>
                    <a:pt x="634" y="179"/>
                  </a:cubicBezTo>
                  <a:cubicBezTo>
                    <a:pt x="634" y="178"/>
                    <a:pt x="634" y="178"/>
                    <a:pt x="634" y="178"/>
                  </a:cubicBezTo>
                  <a:cubicBezTo>
                    <a:pt x="633" y="179"/>
                    <a:pt x="633" y="179"/>
                    <a:pt x="633" y="179"/>
                  </a:cubicBezTo>
                  <a:cubicBezTo>
                    <a:pt x="633" y="178"/>
                    <a:pt x="633" y="178"/>
                    <a:pt x="633" y="178"/>
                  </a:cubicBezTo>
                  <a:cubicBezTo>
                    <a:pt x="632" y="178"/>
                    <a:pt x="632" y="178"/>
                    <a:pt x="632" y="178"/>
                  </a:cubicBezTo>
                  <a:cubicBezTo>
                    <a:pt x="632" y="178"/>
                    <a:pt x="632" y="178"/>
                    <a:pt x="632" y="178"/>
                  </a:cubicBezTo>
                  <a:cubicBezTo>
                    <a:pt x="631" y="179"/>
                    <a:pt x="631" y="179"/>
                    <a:pt x="631" y="179"/>
                  </a:cubicBezTo>
                  <a:cubicBezTo>
                    <a:pt x="631" y="180"/>
                    <a:pt x="631" y="179"/>
                    <a:pt x="630" y="181"/>
                  </a:cubicBezTo>
                  <a:cubicBezTo>
                    <a:pt x="630" y="183"/>
                    <a:pt x="630" y="185"/>
                    <a:pt x="630" y="186"/>
                  </a:cubicBezTo>
                  <a:cubicBezTo>
                    <a:pt x="630" y="186"/>
                    <a:pt x="630" y="186"/>
                    <a:pt x="630" y="186"/>
                  </a:cubicBezTo>
                  <a:cubicBezTo>
                    <a:pt x="629" y="187"/>
                    <a:pt x="629" y="187"/>
                    <a:pt x="629" y="187"/>
                  </a:cubicBezTo>
                  <a:cubicBezTo>
                    <a:pt x="629" y="187"/>
                    <a:pt x="629" y="187"/>
                    <a:pt x="629" y="187"/>
                  </a:cubicBezTo>
                  <a:cubicBezTo>
                    <a:pt x="628" y="187"/>
                    <a:pt x="628" y="187"/>
                    <a:pt x="628" y="187"/>
                  </a:cubicBezTo>
                  <a:cubicBezTo>
                    <a:pt x="628" y="187"/>
                    <a:pt x="628" y="187"/>
                    <a:pt x="628" y="187"/>
                  </a:cubicBezTo>
                  <a:cubicBezTo>
                    <a:pt x="627" y="187"/>
                    <a:pt x="627" y="187"/>
                    <a:pt x="627" y="187"/>
                  </a:cubicBezTo>
                  <a:cubicBezTo>
                    <a:pt x="626" y="187"/>
                    <a:pt x="626" y="187"/>
                    <a:pt x="626" y="187"/>
                  </a:cubicBezTo>
                  <a:cubicBezTo>
                    <a:pt x="625" y="187"/>
                    <a:pt x="625" y="187"/>
                    <a:pt x="625" y="187"/>
                  </a:cubicBezTo>
                  <a:cubicBezTo>
                    <a:pt x="624" y="188"/>
                    <a:pt x="625" y="188"/>
                    <a:pt x="624" y="189"/>
                  </a:cubicBezTo>
                  <a:cubicBezTo>
                    <a:pt x="624" y="189"/>
                    <a:pt x="624" y="189"/>
                    <a:pt x="624" y="190"/>
                  </a:cubicBezTo>
                  <a:cubicBezTo>
                    <a:pt x="623" y="191"/>
                    <a:pt x="623" y="191"/>
                    <a:pt x="623" y="191"/>
                  </a:cubicBezTo>
                  <a:cubicBezTo>
                    <a:pt x="622" y="191"/>
                    <a:pt x="622" y="192"/>
                    <a:pt x="621" y="193"/>
                  </a:cubicBezTo>
                  <a:cubicBezTo>
                    <a:pt x="618" y="193"/>
                    <a:pt x="617" y="193"/>
                    <a:pt x="614" y="193"/>
                  </a:cubicBezTo>
                  <a:cubicBezTo>
                    <a:pt x="612" y="193"/>
                    <a:pt x="613" y="193"/>
                    <a:pt x="611" y="193"/>
                  </a:cubicBezTo>
                  <a:cubicBezTo>
                    <a:pt x="611" y="194"/>
                    <a:pt x="611" y="194"/>
                    <a:pt x="611" y="194"/>
                  </a:cubicBezTo>
                  <a:cubicBezTo>
                    <a:pt x="611" y="195"/>
                    <a:pt x="611" y="195"/>
                    <a:pt x="611" y="195"/>
                  </a:cubicBezTo>
                  <a:cubicBezTo>
                    <a:pt x="611" y="195"/>
                    <a:pt x="611" y="195"/>
                    <a:pt x="611" y="195"/>
                  </a:cubicBezTo>
                  <a:cubicBezTo>
                    <a:pt x="611" y="196"/>
                    <a:pt x="611" y="196"/>
                    <a:pt x="611" y="196"/>
                  </a:cubicBezTo>
                  <a:cubicBezTo>
                    <a:pt x="612" y="197"/>
                    <a:pt x="612" y="196"/>
                    <a:pt x="613" y="198"/>
                  </a:cubicBezTo>
                  <a:cubicBezTo>
                    <a:pt x="613" y="198"/>
                    <a:pt x="613" y="198"/>
                    <a:pt x="613" y="198"/>
                  </a:cubicBezTo>
                  <a:cubicBezTo>
                    <a:pt x="614" y="199"/>
                    <a:pt x="614" y="199"/>
                    <a:pt x="614" y="199"/>
                  </a:cubicBezTo>
                  <a:cubicBezTo>
                    <a:pt x="614" y="200"/>
                    <a:pt x="614" y="200"/>
                    <a:pt x="614" y="200"/>
                  </a:cubicBezTo>
                  <a:cubicBezTo>
                    <a:pt x="613" y="202"/>
                    <a:pt x="613" y="202"/>
                    <a:pt x="612" y="202"/>
                  </a:cubicBezTo>
                  <a:cubicBezTo>
                    <a:pt x="612" y="202"/>
                    <a:pt x="612" y="202"/>
                    <a:pt x="612" y="202"/>
                  </a:cubicBezTo>
                  <a:cubicBezTo>
                    <a:pt x="611" y="202"/>
                    <a:pt x="611" y="202"/>
                    <a:pt x="611" y="202"/>
                  </a:cubicBezTo>
                  <a:cubicBezTo>
                    <a:pt x="611" y="201"/>
                    <a:pt x="611" y="201"/>
                    <a:pt x="611" y="201"/>
                  </a:cubicBezTo>
                  <a:cubicBezTo>
                    <a:pt x="610" y="201"/>
                    <a:pt x="610" y="201"/>
                    <a:pt x="610" y="201"/>
                  </a:cubicBezTo>
                  <a:cubicBezTo>
                    <a:pt x="607" y="202"/>
                    <a:pt x="607" y="202"/>
                    <a:pt x="607" y="202"/>
                  </a:cubicBezTo>
                  <a:cubicBezTo>
                    <a:pt x="606" y="201"/>
                    <a:pt x="606" y="201"/>
                    <a:pt x="606" y="201"/>
                  </a:cubicBezTo>
                  <a:cubicBezTo>
                    <a:pt x="605" y="201"/>
                    <a:pt x="605" y="201"/>
                    <a:pt x="605" y="201"/>
                  </a:cubicBezTo>
                  <a:cubicBezTo>
                    <a:pt x="604" y="201"/>
                    <a:pt x="604" y="201"/>
                    <a:pt x="604" y="201"/>
                  </a:cubicBezTo>
                  <a:cubicBezTo>
                    <a:pt x="602" y="200"/>
                    <a:pt x="602" y="200"/>
                    <a:pt x="601" y="200"/>
                  </a:cubicBezTo>
                  <a:cubicBezTo>
                    <a:pt x="601" y="200"/>
                    <a:pt x="601" y="200"/>
                    <a:pt x="601" y="200"/>
                  </a:cubicBezTo>
                  <a:cubicBezTo>
                    <a:pt x="601" y="199"/>
                    <a:pt x="601" y="199"/>
                    <a:pt x="601" y="199"/>
                  </a:cubicBezTo>
                  <a:cubicBezTo>
                    <a:pt x="600" y="199"/>
                    <a:pt x="600" y="199"/>
                    <a:pt x="600" y="199"/>
                  </a:cubicBezTo>
                  <a:cubicBezTo>
                    <a:pt x="600" y="198"/>
                    <a:pt x="600" y="198"/>
                    <a:pt x="599" y="197"/>
                  </a:cubicBezTo>
                  <a:cubicBezTo>
                    <a:pt x="599" y="197"/>
                    <a:pt x="599" y="197"/>
                    <a:pt x="599" y="197"/>
                  </a:cubicBezTo>
                  <a:cubicBezTo>
                    <a:pt x="598" y="197"/>
                    <a:pt x="598" y="197"/>
                    <a:pt x="598" y="197"/>
                  </a:cubicBezTo>
                  <a:cubicBezTo>
                    <a:pt x="597" y="197"/>
                    <a:pt x="598" y="197"/>
                    <a:pt x="597" y="197"/>
                  </a:cubicBezTo>
                  <a:cubicBezTo>
                    <a:pt x="596" y="197"/>
                    <a:pt x="596" y="197"/>
                    <a:pt x="596" y="197"/>
                  </a:cubicBezTo>
                  <a:cubicBezTo>
                    <a:pt x="596" y="197"/>
                    <a:pt x="596" y="197"/>
                    <a:pt x="596" y="197"/>
                  </a:cubicBezTo>
                  <a:cubicBezTo>
                    <a:pt x="596" y="198"/>
                    <a:pt x="596" y="198"/>
                    <a:pt x="596" y="198"/>
                  </a:cubicBezTo>
                  <a:cubicBezTo>
                    <a:pt x="595" y="199"/>
                    <a:pt x="595" y="199"/>
                    <a:pt x="595" y="199"/>
                  </a:cubicBezTo>
                  <a:cubicBezTo>
                    <a:pt x="594" y="200"/>
                    <a:pt x="594" y="203"/>
                    <a:pt x="594" y="203"/>
                  </a:cubicBezTo>
                  <a:cubicBezTo>
                    <a:pt x="593" y="203"/>
                    <a:pt x="593" y="203"/>
                    <a:pt x="593" y="203"/>
                  </a:cubicBezTo>
                  <a:cubicBezTo>
                    <a:pt x="593" y="204"/>
                    <a:pt x="591" y="205"/>
                    <a:pt x="591" y="206"/>
                  </a:cubicBezTo>
                  <a:cubicBezTo>
                    <a:pt x="590" y="207"/>
                    <a:pt x="590" y="207"/>
                    <a:pt x="590" y="207"/>
                  </a:cubicBezTo>
                  <a:cubicBezTo>
                    <a:pt x="589" y="208"/>
                    <a:pt x="589" y="208"/>
                    <a:pt x="589" y="209"/>
                  </a:cubicBezTo>
                  <a:cubicBezTo>
                    <a:pt x="588" y="210"/>
                    <a:pt x="588" y="210"/>
                    <a:pt x="588" y="210"/>
                  </a:cubicBezTo>
                  <a:cubicBezTo>
                    <a:pt x="586" y="210"/>
                    <a:pt x="586" y="210"/>
                    <a:pt x="585" y="210"/>
                  </a:cubicBezTo>
                  <a:cubicBezTo>
                    <a:pt x="585" y="211"/>
                    <a:pt x="585" y="211"/>
                    <a:pt x="585" y="211"/>
                  </a:cubicBezTo>
                  <a:cubicBezTo>
                    <a:pt x="584" y="211"/>
                    <a:pt x="584" y="211"/>
                    <a:pt x="584" y="211"/>
                  </a:cubicBezTo>
                  <a:cubicBezTo>
                    <a:pt x="584" y="211"/>
                    <a:pt x="584" y="211"/>
                    <a:pt x="584" y="211"/>
                  </a:cubicBezTo>
                  <a:cubicBezTo>
                    <a:pt x="583" y="212"/>
                    <a:pt x="583" y="212"/>
                    <a:pt x="582" y="213"/>
                  </a:cubicBezTo>
                  <a:cubicBezTo>
                    <a:pt x="580" y="213"/>
                    <a:pt x="580" y="213"/>
                    <a:pt x="580" y="213"/>
                  </a:cubicBezTo>
                  <a:cubicBezTo>
                    <a:pt x="579" y="214"/>
                    <a:pt x="578" y="215"/>
                    <a:pt x="577" y="215"/>
                  </a:cubicBezTo>
                  <a:cubicBezTo>
                    <a:pt x="577" y="216"/>
                    <a:pt x="577" y="215"/>
                    <a:pt x="577" y="216"/>
                  </a:cubicBezTo>
                  <a:cubicBezTo>
                    <a:pt x="576" y="216"/>
                    <a:pt x="576" y="216"/>
                    <a:pt x="576" y="216"/>
                  </a:cubicBezTo>
                  <a:cubicBezTo>
                    <a:pt x="574" y="217"/>
                    <a:pt x="574" y="217"/>
                    <a:pt x="574" y="218"/>
                  </a:cubicBezTo>
                  <a:cubicBezTo>
                    <a:pt x="571" y="221"/>
                    <a:pt x="571" y="220"/>
                    <a:pt x="570" y="221"/>
                  </a:cubicBezTo>
                  <a:cubicBezTo>
                    <a:pt x="570" y="223"/>
                    <a:pt x="570" y="223"/>
                    <a:pt x="570" y="223"/>
                  </a:cubicBezTo>
                  <a:cubicBezTo>
                    <a:pt x="570" y="223"/>
                    <a:pt x="570" y="223"/>
                    <a:pt x="570" y="223"/>
                  </a:cubicBezTo>
                  <a:cubicBezTo>
                    <a:pt x="569" y="224"/>
                    <a:pt x="569" y="224"/>
                    <a:pt x="569" y="224"/>
                  </a:cubicBezTo>
                  <a:cubicBezTo>
                    <a:pt x="567" y="225"/>
                    <a:pt x="567" y="225"/>
                    <a:pt x="567" y="225"/>
                  </a:cubicBezTo>
                  <a:cubicBezTo>
                    <a:pt x="563" y="225"/>
                    <a:pt x="563" y="225"/>
                    <a:pt x="563" y="225"/>
                  </a:cubicBezTo>
                  <a:cubicBezTo>
                    <a:pt x="562" y="225"/>
                    <a:pt x="562" y="225"/>
                    <a:pt x="562" y="225"/>
                  </a:cubicBezTo>
                  <a:cubicBezTo>
                    <a:pt x="561" y="225"/>
                    <a:pt x="561" y="225"/>
                    <a:pt x="561" y="226"/>
                  </a:cubicBezTo>
                  <a:cubicBezTo>
                    <a:pt x="560" y="226"/>
                    <a:pt x="560" y="226"/>
                    <a:pt x="558" y="226"/>
                  </a:cubicBezTo>
                  <a:cubicBezTo>
                    <a:pt x="557" y="227"/>
                    <a:pt x="557" y="227"/>
                    <a:pt x="557" y="227"/>
                  </a:cubicBezTo>
                  <a:cubicBezTo>
                    <a:pt x="557" y="227"/>
                    <a:pt x="557" y="227"/>
                    <a:pt x="557" y="227"/>
                  </a:cubicBezTo>
                  <a:cubicBezTo>
                    <a:pt x="555" y="228"/>
                    <a:pt x="555" y="228"/>
                    <a:pt x="555" y="228"/>
                  </a:cubicBezTo>
                  <a:cubicBezTo>
                    <a:pt x="554" y="228"/>
                    <a:pt x="554" y="228"/>
                    <a:pt x="554" y="228"/>
                  </a:cubicBezTo>
                  <a:cubicBezTo>
                    <a:pt x="553" y="229"/>
                    <a:pt x="553" y="229"/>
                    <a:pt x="553" y="229"/>
                  </a:cubicBezTo>
                  <a:cubicBezTo>
                    <a:pt x="547" y="232"/>
                    <a:pt x="547" y="232"/>
                    <a:pt x="547" y="232"/>
                  </a:cubicBezTo>
                  <a:cubicBezTo>
                    <a:pt x="545" y="234"/>
                    <a:pt x="545" y="235"/>
                    <a:pt x="543" y="237"/>
                  </a:cubicBezTo>
                  <a:cubicBezTo>
                    <a:pt x="542" y="237"/>
                    <a:pt x="542" y="237"/>
                    <a:pt x="542" y="237"/>
                  </a:cubicBezTo>
                  <a:cubicBezTo>
                    <a:pt x="542" y="237"/>
                    <a:pt x="542" y="237"/>
                    <a:pt x="542" y="237"/>
                  </a:cubicBezTo>
                  <a:cubicBezTo>
                    <a:pt x="541" y="237"/>
                    <a:pt x="541" y="237"/>
                    <a:pt x="541" y="237"/>
                  </a:cubicBezTo>
                  <a:cubicBezTo>
                    <a:pt x="540" y="237"/>
                    <a:pt x="540" y="237"/>
                    <a:pt x="540" y="237"/>
                  </a:cubicBezTo>
                  <a:cubicBezTo>
                    <a:pt x="540" y="237"/>
                    <a:pt x="540" y="237"/>
                    <a:pt x="540" y="237"/>
                  </a:cubicBezTo>
                  <a:cubicBezTo>
                    <a:pt x="539" y="238"/>
                    <a:pt x="539" y="238"/>
                    <a:pt x="539" y="238"/>
                  </a:cubicBezTo>
                  <a:cubicBezTo>
                    <a:pt x="539" y="239"/>
                    <a:pt x="539" y="239"/>
                    <a:pt x="539" y="239"/>
                  </a:cubicBezTo>
                  <a:cubicBezTo>
                    <a:pt x="539" y="239"/>
                    <a:pt x="539" y="239"/>
                    <a:pt x="539" y="239"/>
                  </a:cubicBezTo>
                  <a:cubicBezTo>
                    <a:pt x="537" y="240"/>
                    <a:pt x="538" y="240"/>
                    <a:pt x="536" y="240"/>
                  </a:cubicBezTo>
                  <a:cubicBezTo>
                    <a:pt x="535" y="241"/>
                    <a:pt x="535" y="241"/>
                    <a:pt x="534" y="241"/>
                  </a:cubicBezTo>
                  <a:cubicBezTo>
                    <a:pt x="534" y="241"/>
                    <a:pt x="534" y="241"/>
                    <a:pt x="534" y="241"/>
                  </a:cubicBezTo>
                  <a:cubicBezTo>
                    <a:pt x="533" y="240"/>
                    <a:pt x="533" y="240"/>
                    <a:pt x="533" y="240"/>
                  </a:cubicBezTo>
                  <a:cubicBezTo>
                    <a:pt x="533" y="239"/>
                    <a:pt x="533" y="239"/>
                    <a:pt x="533" y="239"/>
                  </a:cubicBezTo>
                  <a:cubicBezTo>
                    <a:pt x="537" y="237"/>
                    <a:pt x="531" y="240"/>
                    <a:pt x="540" y="236"/>
                  </a:cubicBezTo>
                  <a:cubicBezTo>
                    <a:pt x="539" y="234"/>
                    <a:pt x="539" y="234"/>
                    <a:pt x="539" y="234"/>
                  </a:cubicBezTo>
                  <a:cubicBezTo>
                    <a:pt x="539" y="234"/>
                    <a:pt x="540" y="233"/>
                    <a:pt x="541" y="232"/>
                  </a:cubicBezTo>
                  <a:cubicBezTo>
                    <a:pt x="541" y="232"/>
                    <a:pt x="541" y="232"/>
                    <a:pt x="541" y="232"/>
                  </a:cubicBezTo>
                  <a:cubicBezTo>
                    <a:pt x="538" y="232"/>
                    <a:pt x="537" y="232"/>
                    <a:pt x="535" y="232"/>
                  </a:cubicBezTo>
                  <a:cubicBezTo>
                    <a:pt x="535" y="231"/>
                    <a:pt x="535" y="231"/>
                    <a:pt x="535" y="231"/>
                  </a:cubicBezTo>
                  <a:cubicBezTo>
                    <a:pt x="535" y="230"/>
                    <a:pt x="535" y="230"/>
                    <a:pt x="535" y="230"/>
                  </a:cubicBezTo>
                  <a:cubicBezTo>
                    <a:pt x="535" y="230"/>
                    <a:pt x="535" y="230"/>
                    <a:pt x="535" y="230"/>
                  </a:cubicBezTo>
                  <a:cubicBezTo>
                    <a:pt x="536" y="229"/>
                    <a:pt x="536" y="228"/>
                    <a:pt x="537" y="228"/>
                  </a:cubicBezTo>
                  <a:cubicBezTo>
                    <a:pt x="538" y="228"/>
                    <a:pt x="538" y="228"/>
                    <a:pt x="538" y="228"/>
                  </a:cubicBezTo>
                  <a:cubicBezTo>
                    <a:pt x="538" y="227"/>
                    <a:pt x="538" y="227"/>
                    <a:pt x="538" y="227"/>
                  </a:cubicBezTo>
                  <a:cubicBezTo>
                    <a:pt x="537" y="226"/>
                    <a:pt x="537" y="226"/>
                    <a:pt x="537" y="226"/>
                  </a:cubicBezTo>
                  <a:cubicBezTo>
                    <a:pt x="538" y="225"/>
                    <a:pt x="538" y="225"/>
                    <a:pt x="538" y="225"/>
                  </a:cubicBezTo>
                  <a:cubicBezTo>
                    <a:pt x="541" y="224"/>
                    <a:pt x="541" y="224"/>
                    <a:pt x="541" y="224"/>
                  </a:cubicBezTo>
                  <a:cubicBezTo>
                    <a:pt x="542" y="222"/>
                    <a:pt x="542" y="222"/>
                    <a:pt x="542" y="222"/>
                  </a:cubicBezTo>
                  <a:cubicBezTo>
                    <a:pt x="543" y="221"/>
                    <a:pt x="542" y="222"/>
                    <a:pt x="545" y="218"/>
                  </a:cubicBezTo>
                  <a:cubicBezTo>
                    <a:pt x="546" y="216"/>
                    <a:pt x="546" y="216"/>
                    <a:pt x="546" y="215"/>
                  </a:cubicBezTo>
                  <a:cubicBezTo>
                    <a:pt x="545" y="214"/>
                    <a:pt x="545" y="214"/>
                    <a:pt x="545" y="214"/>
                  </a:cubicBezTo>
                  <a:cubicBezTo>
                    <a:pt x="545" y="213"/>
                    <a:pt x="545" y="213"/>
                    <a:pt x="545" y="213"/>
                  </a:cubicBezTo>
                  <a:cubicBezTo>
                    <a:pt x="542" y="211"/>
                    <a:pt x="542" y="211"/>
                    <a:pt x="542" y="211"/>
                  </a:cubicBezTo>
                  <a:cubicBezTo>
                    <a:pt x="541" y="209"/>
                    <a:pt x="541" y="209"/>
                    <a:pt x="541" y="209"/>
                  </a:cubicBezTo>
                  <a:cubicBezTo>
                    <a:pt x="541" y="209"/>
                    <a:pt x="541" y="209"/>
                    <a:pt x="541" y="209"/>
                  </a:cubicBezTo>
                  <a:cubicBezTo>
                    <a:pt x="541" y="210"/>
                    <a:pt x="541" y="210"/>
                    <a:pt x="541" y="210"/>
                  </a:cubicBezTo>
                  <a:cubicBezTo>
                    <a:pt x="540" y="210"/>
                    <a:pt x="540" y="210"/>
                    <a:pt x="540" y="210"/>
                  </a:cubicBezTo>
                  <a:cubicBezTo>
                    <a:pt x="539" y="210"/>
                    <a:pt x="539" y="210"/>
                    <a:pt x="539" y="210"/>
                  </a:cubicBezTo>
                  <a:cubicBezTo>
                    <a:pt x="538" y="210"/>
                    <a:pt x="538" y="210"/>
                    <a:pt x="538" y="210"/>
                  </a:cubicBezTo>
                  <a:cubicBezTo>
                    <a:pt x="534" y="210"/>
                    <a:pt x="534" y="210"/>
                    <a:pt x="534" y="210"/>
                  </a:cubicBezTo>
                  <a:cubicBezTo>
                    <a:pt x="532" y="211"/>
                    <a:pt x="533" y="211"/>
                    <a:pt x="531" y="213"/>
                  </a:cubicBezTo>
                  <a:cubicBezTo>
                    <a:pt x="530" y="213"/>
                    <a:pt x="530" y="213"/>
                    <a:pt x="530" y="213"/>
                  </a:cubicBezTo>
                  <a:cubicBezTo>
                    <a:pt x="529" y="215"/>
                    <a:pt x="527" y="218"/>
                    <a:pt x="526" y="220"/>
                  </a:cubicBezTo>
                  <a:cubicBezTo>
                    <a:pt x="525" y="220"/>
                    <a:pt x="519" y="223"/>
                    <a:pt x="516" y="224"/>
                  </a:cubicBezTo>
                  <a:cubicBezTo>
                    <a:pt x="514" y="226"/>
                    <a:pt x="514" y="226"/>
                    <a:pt x="514" y="226"/>
                  </a:cubicBezTo>
                  <a:cubicBezTo>
                    <a:pt x="512" y="229"/>
                    <a:pt x="513" y="229"/>
                    <a:pt x="512" y="231"/>
                  </a:cubicBezTo>
                  <a:cubicBezTo>
                    <a:pt x="511" y="233"/>
                    <a:pt x="510" y="234"/>
                    <a:pt x="509" y="235"/>
                  </a:cubicBezTo>
                  <a:cubicBezTo>
                    <a:pt x="509" y="235"/>
                    <a:pt x="509" y="235"/>
                    <a:pt x="509" y="235"/>
                  </a:cubicBezTo>
                  <a:cubicBezTo>
                    <a:pt x="508" y="235"/>
                    <a:pt x="508" y="235"/>
                    <a:pt x="508" y="235"/>
                  </a:cubicBezTo>
                  <a:cubicBezTo>
                    <a:pt x="507" y="235"/>
                    <a:pt x="507" y="235"/>
                    <a:pt x="507" y="235"/>
                  </a:cubicBezTo>
                  <a:cubicBezTo>
                    <a:pt x="505" y="235"/>
                    <a:pt x="505" y="235"/>
                    <a:pt x="505" y="235"/>
                  </a:cubicBezTo>
                  <a:cubicBezTo>
                    <a:pt x="503" y="236"/>
                    <a:pt x="504" y="236"/>
                    <a:pt x="502" y="236"/>
                  </a:cubicBezTo>
                  <a:cubicBezTo>
                    <a:pt x="500" y="235"/>
                    <a:pt x="500" y="235"/>
                    <a:pt x="500" y="235"/>
                  </a:cubicBezTo>
                  <a:cubicBezTo>
                    <a:pt x="499" y="234"/>
                    <a:pt x="499" y="234"/>
                    <a:pt x="499" y="234"/>
                  </a:cubicBezTo>
                  <a:cubicBezTo>
                    <a:pt x="497" y="235"/>
                    <a:pt x="497" y="235"/>
                    <a:pt x="497" y="235"/>
                  </a:cubicBezTo>
                  <a:cubicBezTo>
                    <a:pt x="496" y="235"/>
                    <a:pt x="496" y="235"/>
                    <a:pt x="496" y="235"/>
                  </a:cubicBezTo>
                  <a:cubicBezTo>
                    <a:pt x="493" y="241"/>
                    <a:pt x="494" y="240"/>
                    <a:pt x="493" y="242"/>
                  </a:cubicBezTo>
                  <a:cubicBezTo>
                    <a:pt x="493" y="243"/>
                    <a:pt x="493" y="243"/>
                    <a:pt x="493" y="243"/>
                  </a:cubicBezTo>
                  <a:cubicBezTo>
                    <a:pt x="494" y="246"/>
                    <a:pt x="494" y="246"/>
                    <a:pt x="494" y="246"/>
                  </a:cubicBezTo>
                  <a:cubicBezTo>
                    <a:pt x="496" y="247"/>
                    <a:pt x="496" y="247"/>
                    <a:pt x="496" y="247"/>
                  </a:cubicBezTo>
                  <a:cubicBezTo>
                    <a:pt x="498" y="249"/>
                    <a:pt x="498" y="249"/>
                    <a:pt x="498" y="249"/>
                  </a:cubicBezTo>
                  <a:cubicBezTo>
                    <a:pt x="504" y="250"/>
                    <a:pt x="504" y="250"/>
                    <a:pt x="504" y="250"/>
                  </a:cubicBezTo>
                  <a:cubicBezTo>
                    <a:pt x="506" y="250"/>
                    <a:pt x="506" y="250"/>
                    <a:pt x="506" y="250"/>
                  </a:cubicBezTo>
                  <a:cubicBezTo>
                    <a:pt x="507" y="250"/>
                    <a:pt x="507" y="250"/>
                    <a:pt x="507" y="250"/>
                  </a:cubicBezTo>
                  <a:cubicBezTo>
                    <a:pt x="509" y="251"/>
                    <a:pt x="509" y="251"/>
                    <a:pt x="509" y="251"/>
                  </a:cubicBezTo>
                  <a:cubicBezTo>
                    <a:pt x="510" y="253"/>
                    <a:pt x="510" y="253"/>
                    <a:pt x="510" y="253"/>
                  </a:cubicBezTo>
                  <a:cubicBezTo>
                    <a:pt x="510" y="254"/>
                    <a:pt x="510" y="254"/>
                    <a:pt x="510" y="255"/>
                  </a:cubicBezTo>
                  <a:cubicBezTo>
                    <a:pt x="510" y="255"/>
                    <a:pt x="510" y="255"/>
                    <a:pt x="510" y="255"/>
                  </a:cubicBezTo>
                  <a:cubicBezTo>
                    <a:pt x="510" y="256"/>
                    <a:pt x="510" y="256"/>
                    <a:pt x="510" y="256"/>
                  </a:cubicBezTo>
                  <a:cubicBezTo>
                    <a:pt x="510" y="257"/>
                    <a:pt x="510" y="256"/>
                    <a:pt x="509" y="257"/>
                  </a:cubicBezTo>
                  <a:cubicBezTo>
                    <a:pt x="509" y="259"/>
                    <a:pt x="509" y="258"/>
                    <a:pt x="509" y="261"/>
                  </a:cubicBezTo>
                  <a:cubicBezTo>
                    <a:pt x="509" y="262"/>
                    <a:pt x="509" y="262"/>
                    <a:pt x="509" y="262"/>
                  </a:cubicBezTo>
                  <a:cubicBezTo>
                    <a:pt x="511" y="263"/>
                    <a:pt x="511" y="263"/>
                    <a:pt x="511" y="263"/>
                  </a:cubicBezTo>
                  <a:cubicBezTo>
                    <a:pt x="513" y="264"/>
                    <a:pt x="513" y="264"/>
                    <a:pt x="513" y="264"/>
                  </a:cubicBezTo>
                  <a:cubicBezTo>
                    <a:pt x="514" y="264"/>
                    <a:pt x="514" y="264"/>
                    <a:pt x="518" y="264"/>
                  </a:cubicBezTo>
                  <a:cubicBezTo>
                    <a:pt x="519" y="262"/>
                    <a:pt x="519" y="262"/>
                    <a:pt x="519" y="262"/>
                  </a:cubicBezTo>
                  <a:cubicBezTo>
                    <a:pt x="519" y="261"/>
                    <a:pt x="519" y="262"/>
                    <a:pt x="519" y="261"/>
                  </a:cubicBezTo>
                  <a:cubicBezTo>
                    <a:pt x="523" y="258"/>
                    <a:pt x="522" y="259"/>
                    <a:pt x="524" y="257"/>
                  </a:cubicBezTo>
                  <a:cubicBezTo>
                    <a:pt x="524" y="257"/>
                    <a:pt x="524" y="257"/>
                    <a:pt x="524" y="257"/>
                  </a:cubicBezTo>
                  <a:cubicBezTo>
                    <a:pt x="524" y="256"/>
                    <a:pt x="524" y="256"/>
                    <a:pt x="524" y="256"/>
                  </a:cubicBezTo>
                  <a:cubicBezTo>
                    <a:pt x="524" y="256"/>
                    <a:pt x="524" y="256"/>
                    <a:pt x="524" y="256"/>
                  </a:cubicBezTo>
                  <a:cubicBezTo>
                    <a:pt x="525" y="256"/>
                    <a:pt x="525" y="256"/>
                    <a:pt x="525" y="256"/>
                  </a:cubicBezTo>
                  <a:cubicBezTo>
                    <a:pt x="529" y="254"/>
                    <a:pt x="529" y="254"/>
                    <a:pt x="529" y="254"/>
                  </a:cubicBezTo>
                  <a:cubicBezTo>
                    <a:pt x="532" y="256"/>
                    <a:pt x="532" y="256"/>
                    <a:pt x="532" y="256"/>
                  </a:cubicBezTo>
                  <a:cubicBezTo>
                    <a:pt x="534" y="257"/>
                    <a:pt x="534" y="257"/>
                    <a:pt x="534" y="257"/>
                  </a:cubicBezTo>
                  <a:cubicBezTo>
                    <a:pt x="536" y="258"/>
                    <a:pt x="536" y="258"/>
                    <a:pt x="536" y="258"/>
                  </a:cubicBezTo>
                  <a:cubicBezTo>
                    <a:pt x="538" y="259"/>
                    <a:pt x="537" y="258"/>
                    <a:pt x="539" y="259"/>
                  </a:cubicBezTo>
                  <a:cubicBezTo>
                    <a:pt x="542" y="259"/>
                    <a:pt x="541" y="259"/>
                    <a:pt x="543" y="260"/>
                  </a:cubicBezTo>
                  <a:cubicBezTo>
                    <a:pt x="543" y="259"/>
                    <a:pt x="543" y="259"/>
                    <a:pt x="544" y="258"/>
                  </a:cubicBezTo>
                  <a:cubicBezTo>
                    <a:pt x="544" y="258"/>
                    <a:pt x="544" y="258"/>
                    <a:pt x="544" y="258"/>
                  </a:cubicBezTo>
                  <a:cubicBezTo>
                    <a:pt x="545" y="259"/>
                    <a:pt x="545" y="259"/>
                    <a:pt x="545" y="259"/>
                  </a:cubicBezTo>
                  <a:cubicBezTo>
                    <a:pt x="547" y="260"/>
                    <a:pt x="547" y="260"/>
                    <a:pt x="547" y="260"/>
                  </a:cubicBezTo>
                  <a:cubicBezTo>
                    <a:pt x="549" y="260"/>
                    <a:pt x="548" y="260"/>
                    <a:pt x="550" y="260"/>
                  </a:cubicBezTo>
                  <a:cubicBezTo>
                    <a:pt x="551" y="260"/>
                    <a:pt x="551" y="260"/>
                    <a:pt x="551" y="260"/>
                  </a:cubicBezTo>
                  <a:cubicBezTo>
                    <a:pt x="550" y="261"/>
                    <a:pt x="550" y="261"/>
                    <a:pt x="550" y="261"/>
                  </a:cubicBezTo>
                  <a:cubicBezTo>
                    <a:pt x="550" y="263"/>
                    <a:pt x="550" y="263"/>
                    <a:pt x="550" y="263"/>
                  </a:cubicBezTo>
                  <a:cubicBezTo>
                    <a:pt x="549" y="264"/>
                    <a:pt x="549" y="264"/>
                    <a:pt x="548" y="265"/>
                  </a:cubicBezTo>
                  <a:cubicBezTo>
                    <a:pt x="549" y="265"/>
                    <a:pt x="549" y="265"/>
                    <a:pt x="549" y="265"/>
                  </a:cubicBezTo>
                  <a:cubicBezTo>
                    <a:pt x="549" y="266"/>
                    <a:pt x="549" y="266"/>
                    <a:pt x="549" y="266"/>
                  </a:cubicBezTo>
                  <a:cubicBezTo>
                    <a:pt x="549" y="266"/>
                    <a:pt x="549" y="266"/>
                    <a:pt x="549" y="266"/>
                  </a:cubicBezTo>
                  <a:cubicBezTo>
                    <a:pt x="548" y="267"/>
                    <a:pt x="549" y="267"/>
                    <a:pt x="547" y="268"/>
                  </a:cubicBezTo>
                  <a:cubicBezTo>
                    <a:pt x="546" y="268"/>
                    <a:pt x="546" y="268"/>
                    <a:pt x="546" y="268"/>
                  </a:cubicBezTo>
                  <a:cubicBezTo>
                    <a:pt x="546" y="268"/>
                    <a:pt x="546" y="268"/>
                    <a:pt x="546" y="268"/>
                  </a:cubicBezTo>
                  <a:cubicBezTo>
                    <a:pt x="546" y="267"/>
                    <a:pt x="546" y="267"/>
                    <a:pt x="546" y="267"/>
                  </a:cubicBezTo>
                  <a:cubicBezTo>
                    <a:pt x="545" y="267"/>
                    <a:pt x="545" y="267"/>
                    <a:pt x="545" y="267"/>
                  </a:cubicBezTo>
                  <a:cubicBezTo>
                    <a:pt x="545" y="266"/>
                    <a:pt x="545" y="266"/>
                    <a:pt x="545" y="266"/>
                  </a:cubicBezTo>
                  <a:cubicBezTo>
                    <a:pt x="543" y="266"/>
                    <a:pt x="544" y="266"/>
                    <a:pt x="542" y="266"/>
                  </a:cubicBezTo>
                  <a:cubicBezTo>
                    <a:pt x="537" y="269"/>
                    <a:pt x="533" y="271"/>
                    <a:pt x="533" y="271"/>
                  </a:cubicBezTo>
                  <a:cubicBezTo>
                    <a:pt x="532" y="271"/>
                    <a:pt x="532" y="271"/>
                    <a:pt x="532" y="271"/>
                  </a:cubicBezTo>
                  <a:cubicBezTo>
                    <a:pt x="531" y="271"/>
                    <a:pt x="531" y="271"/>
                    <a:pt x="531" y="271"/>
                  </a:cubicBezTo>
                  <a:cubicBezTo>
                    <a:pt x="530" y="271"/>
                    <a:pt x="530" y="271"/>
                    <a:pt x="530" y="271"/>
                  </a:cubicBezTo>
                  <a:cubicBezTo>
                    <a:pt x="530" y="271"/>
                    <a:pt x="530" y="271"/>
                    <a:pt x="530" y="271"/>
                  </a:cubicBezTo>
                  <a:cubicBezTo>
                    <a:pt x="531" y="272"/>
                    <a:pt x="531" y="272"/>
                    <a:pt x="531" y="272"/>
                  </a:cubicBezTo>
                  <a:cubicBezTo>
                    <a:pt x="531" y="273"/>
                    <a:pt x="531" y="273"/>
                    <a:pt x="531" y="273"/>
                  </a:cubicBezTo>
                  <a:cubicBezTo>
                    <a:pt x="531" y="274"/>
                    <a:pt x="531" y="274"/>
                    <a:pt x="531" y="274"/>
                  </a:cubicBezTo>
                  <a:cubicBezTo>
                    <a:pt x="530" y="274"/>
                    <a:pt x="530" y="274"/>
                    <a:pt x="530" y="274"/>
                  </a:cubicBezTo>
                  <a:cubicBezTo>
                    <a:pt x="529" y="273"/>
                    <a:pt x="529" y="273"/>
                    <a:pt x="529" y="273"/>
                  </a:cubicBezTo>
                  <a:cubicBezTo>
                    <a:pt x="529" y="274"/>
                    <a:pt x="529" y="274"/>
                    <a:pt x="529" y="274"/>
                  </a:cubicBezTo>
                  <a:cubicBezTo>
                    <a:pt x="528" y="275"/>
                    <a:pt x="528" y="275"/>
                    <a:pt x="528" y="275"/>
                  </a:cubicBezTo>
                  <a:cubicBezTo>
                    <a:pt x="528" y="277"/>
                    <a:pt x="528" y="277"/>
                    <a:pt x="528" y="277"/>
                  </a:cubicBezTo>
                  <a:cubicBezTo>
                    <a:pt x="528" y="278"/>
                    <a:pt x="528" y="278"/>
                    <a:pt x="528" y="278"/>
                  </a:cubicBezTo>
                  <a:cubicBezTo>
                    <a:pt x="527" y="278"/>
                    <a:pt x="527" y="278"/>
                    <a:pt x="527" y="278"/>
                  </a:cubicBezTo>
                  <a:cubicBezTo>
                    <a:pt x="525" y="279"/>
                    <a:pt x="525" y="279"/>
                    <a:pt x="525" y="279"/>
                  </a:cubicBezTo>
                  <a:cubicBezTo>
                    <a:pt x="525" y="279"/>
                    <a:pt x="525" y="279"/>
                    <a:pt x="525" y="279"/>
                  </a:cubicBezTo>
                  <a:cubicBezTo>
                    <a:pt x="524" y="278"/>
                    <a:pt x="524" y="278"/>
                    <a:pt x="524" y="278"/>
                  </a:cubicBezTo>
                  <a:cubicBezTo>
                    <a:pt x="525" y="277"/>
                    <a:pt x="525" y="277"/>
                    <a:pt x="525" y="277"/>
                  </a:cubicBezTo>
                  <a:cubicBezTo>
                    <a:pt x="524" y="277"/>
                    <a:pt x="524" y="277"/>
                    <a:pt x="524" y="277"/>
                  </a:cubicBezTo>
                  <a:cubicBezTo>
                    <a:pt x="524" y="277"/>
                    <a:pt x="524" y="277"/>
                    <a:pt x="524" y="277"/>
                  </a:cubicBezTo>
                  <a:cubicBezTo>
                    <a:pt x="523" y="277"/>
                    <a:pt x="523" y="277"/>
                    <a:pt x="523" y="277"/>
                  </a:cubicBezTo>
                  <a:cubicBezTo>
                    <a:pt x="522" y="278"/>
                    <a:pt x="522" y="278"/>
                    <a:pt x="522" y="278"/>
                  </a:cubicBezTo>
                  <a:cubicBezTo>
                    <a:pt x="522" y="278"/>
                    <a:pt x="522" y="278"/>
                    <a:pt x="522" y="278"/>
                  </a:cubicBezTo>
                  <a:cubicBezTo>
                    <a:pt x="523" y="279"/>
                    <a:pt x="523" y="279"/>
                    <a:pt x="523" y="279"/>
                  </a:cubicBezTo>
                  <a:cubicBezTo>
                    <a:pt x="524" y="280"/>
                    <a:pt x="524" y="280"/>
                    <a:pt x="524" y="280"/>
                  </a:cubicBezTo>
                  <a:cubicBezTo>
                    <a:pt x="524" y="280"/>
                    <a:pt x="524" y="280"/>
                    <a:pt x="524" y="280"/>
                  </a:cubicBezTo>
                  <a:cubicBezTo>
                    <a:pt x="523" y="280"/>
                    <a:pt x="524" y="280"/>
                    <a:pt x="521" y="282"/>
                  </a:cubicBezTo>
                  <a:cubicBezTo>
                    <a:pt x="521" y="283"/>
                    <a:pt x="521" y="282"/>
                    <a:pt x="520" y="283"/>
                  </a:cubicBezTo>
                  <a:cubicBezTo>
                    <a:pt x="520" y="284"/>
                    <a:pt x="520" y="284"/>
                    <a:pt x="519" y="285"/>
                  </a:cubicBezTo>
                  <a:cubicBezTo>
                    <a:pt x="519" y="285"/>
                    <a:pt x="519" y="285"/>
                    <a:pt x="518" y="285"/>
                  </a:cubicBezTo>
                  <a:cubicBezTo>
                    <a:pt x="516" y="287"/>
                    <a:pt x="517" y="287"/>
                    <a:pt x="515" y="288"/>
                  </a:cubicBezTo>
                  <a:cubicBezTo>
                    <a:pt x="514" y="289"/>
                    <a:pt x="514" y="289"/>
                    <a:pt x="514" y="289"/>
                  </a:cubicBezTo>
                  <a:cubicBezTo>
                    <a:pt x="513" y="292"/>
                    <a:pt x="513" y="292"/>
                    <a:pt x="513" y="292"/>
                  </a:cubicBezTo>
                  <a:cubicBezTo>
                    <a:pt x="512" y="293"/>
                    <a:pt x="512" y="293"/>
                    <a:pt x="512" y="293"/>
                  </a:cubicBezTo>
                  <a:cubicBezTo>
                    <a:pt x="511" y="295"/>
                    <a:pt x="511" y="295"/>
                    <a:pt x="511" y="295"/>
                  </a:cubicBezTo>
                  <a:cubicBezTo>
                    <a:pt x="512" y="297"/>
                    <a:pt x="512" y="297"/>
                    <a:pt x="512" y="297"/>
                  </a:cubicBezTo>
                  <a:cubicBezTo>
                    <a:pt x="513" y="297"/>
                    <a:pt x="513" y="297"/>
                    <a:pt x="513" y="297"/>
                  </a:cubicBezTo>
                  <a:cubicBezTo>
                    <a:pt x="514" y="297"/>
                    <a:pt x="514" y="297"/>
                    <a:pt x="514" y="297"/>
                  </a:cubicBezTo>
                  <a:cubicBezTo>
                    <a:pt x="516" y="299"/>
                    <a:pt x="516" y="299"/>
                    <a:pt x="516" y="299"/>
                  </a:cubicBezTo>
                  <a:cubicBezTo>
                    <a:pt x="520" y="301"/>
                    <a:pt x="521" y="301"/>
                    <a:pt x="524" y="303"/>
                  </a:cubicBezTo>
                  <a:cubicBezTo>
                    <a:pt x="525" y="307"/>
                    <a:pt x="524" y="306"/>
                    <a:pt x="526" y="311"/>
                  </a:cubicBezTo>
                  <a:cubicBezTo>
                    <a:pt x="526" y="312"/>
                    <a:pt x="526" y="312"/>
                    <a:pt x="526" y="312"/>
                  </a:cubicBezTo>
                  <a:cubicBezTo>
                    <a:pt x="528" y="314"/>
                    <a:pt x="528" y="315"/>
                    <a:pt x="531" y="320"/>
                  </a:cubicBezTo>
                  <a:cubicBezTo>
                    <a:pt x="531" y="322"/>
                    <a:pt x="531" y="322"/>
                    <a:pt x="531" y="322"/>
                  </a:cubicBezTo>
                  <a:cubicBezTo>
                    <a:pt x="530" y="324"/>
                    <a:pt x="530" y="324"/>
                    <a:pt x="530" y="324"/>
                  </a:cubicBezTo>
                  <a:cubicBezTo>
                    <a:pt x="530" y="325"/>
                    <a:pt x="530" y="325"/>
                    <a:pt x="530" y="325"/>
                  </a:cubicBezTo>
                  <a:cubicBezTo>
                    <a:pt x="532" y="326"/>
                    <a:pt x="532" y="326"/>
                    <a:pt x="532" y="326"/>
                  </a:cubicBezTo>
                  <a:cubicBezTo>
                    <a:pt x="535" y="328"/>
                    <a:pt x="535" y="328"/>
                    <a:pt x="535" y="328"/>
                  </a:cubicBezTo>
                  <a:cubicBezTo>
                    <a:pt x="536" y="328"/>
                    <a:pt x="536" y="328"/>
                    <a:pt x="536" y="329"/>
                  </a:cubicBezTo>
                  <a:cubicBezTo>
                    <a:pt x="536" y="331"/>
                    <a:pt x="536" y="331"/>
                    <a:pt x="536" y="331"/>
                  </a:cubicBezTo>
                  <a:cubicBezTo>
                    <a:pt x="537" y="332"/>
                    <a:pt x="537" y="332"/>
                    <a:pt x="537" y="332"/>
                  </a:cubicBezTo>
                  <a:cubicBezTo>
                    <a:pt x="540" y="333"/>
                    <a:pt x="540" y="333"/>
                    <a:pt x="540" y="333"/>
                  </a:cubicBezTo>
                  <a:cubicBezTo>
                    <a:pt x="541" y="334"/>
                    <a:pt x="540" y="333"/>
                    <a:pt x="541" y="335"/>
                  </a:cubicBezTo>
                  <a:cubicBezTo>
                    <a:pt x="542" y="336"/>
                    <a:pt x="542" y="336"/>
                    <a:pt x="542" y="338"/>
                  </a:cubicBezTo>
                  <a:cubicBezTo>
                    <a:pt x="540" y="338"/>
                    <a:pt x="541" y="338"/>
                    <a:pt x="540" y="337"/>
                  </a:cubicBezTo>
                  <a:cubicBezTo>
                    <a:pt x="536" y="335"/>
                    <a:pt x="536" y="335"/>
                    <a:pt x="536" y="335"/>
                  </a:cubicBezTo>
                  <a:cubicBezTo>
                    <a:pt x="535" y="335"/>
                    <a:pt x="535" y="335"/>
                    <a:pt x="534" y="336"/>
                  </a:cubicBezTo>
                  <a:cubicBezTo>
                    <a:pt x="532" y="335"/>
                    <a:pt x="532" y="335"/>
                    <a:pt x="532" y="335"/>
                  </a:cubicBezTo>
                  <a:cubicBezTo>
                    <a:pt x="530" y="333"/>
                    <a:pt x="530" y="333"/>
                    <a:pt x="530" y="333"/>
                  </a:cubicBezTo>
                  <a:cubicBezTo>
                    <a:pt x="528" y="332"/>
                    <a:pt x="529" y="333"/>
                    <a:pt x="527" y="332"/>
                  </a:cubicBezTo>
                  <a:cubicBezTo>
                    <a:pt x="523" y="334"/>
                    <a:pt x="523" y="334"/>
                    <a:pt x="523" y="334"/>
                  </a:cubicBezTo>
                  <a:cubicBezTo>
                    <a:pt x="522" y="334"/>
                    <a:pt x="522" y="334"/>
                    <a:pt x="522" y="334"/>
                  </a:cubicBezTo>
                  <a:cubicBezTo>
                    <a:pt x="522" y="334"/>
                    <a:pt x="522" y="334"/>
                    <a:pt x="521" y="334"/>
                  </a:cubicBezTo>
                  <a:cubicBezTo>
                    <a:pt x="523" y="335"/>
                    <a:pt x="523" y="335"/>
                    <a:pt x="523" y="335"/>
                  </a:cubicBezTo>
                  <a:cubicBezTo>
                    <a:pt x="525" y="334"/>
                    <a:pt x="524" y="334"/>
                    <a:pt x="526" y="333"/>
                  </a:cubicBezTo>
                  <a:cubicBezTo>
                    <a:pt x="529" y="334"/>
                    <a:pt x="529" y="334"/>
                    <a:pt x="529" y="334"/>
                  </a:cubicBezTo>
                  <a:cubicBezTo>
                    <a:pt x="529" y="335"/>
                    <a:pt x="529" y="334"/>
                    <a:pt x="530" y="336"/>
                  </a:cubicBezTo>
                  <a:cubicBezTo>
                    <a:pt x="532" y="337"/>
                    <a:pt x="531" y="337"/>
                    <a:pt x="533" y="337"/>
                  </a:cubicBezTo>
                  <a:cubicBezTo>
                    <a:pt x="535" y="339"/>
                    <a:pt x="534" y="338"/>
                    <a:pt x="536" y="340"/>
                  </a:cubicBezTo>
                  <a:cubicBezTo>
                    <a:pt x="539" y="343"/>
                    <a:pt x="539" y="343"/>
                    <a:pt x="539" y="343"/>
                  </a:cubicBezTo>
                  <a:cubicBezTo>
                    <a:pt x="541" y="345"/>
                    <a:pt x="541" y="345"/>
                    <a:pt x="542" y="348"/>
                  </a:cubicBezTo>
                  <a:cubicBezTo>
                    <a:pt x="541" y="348"/>
                    <a:pt x="541" y="348"/>
                    <a:pt x="541" y="348"/>
                  </a:cubicBezTo>
                  <a:cubicBezTo>
                    <a:pt x="539" y="348"/>
                    <a:pt x="540" y="348"/>
                    <a:pt x="538" y="349"/>
                  </a:cubicBezTo>
                  <a:cubicBezTo>
                    <a:pt x="536" y="350"/>
                    <a:pt x="537" y="349"/>
                    <a:pt x="535" y="351"/>
                  </a:cubicBezTo>
                  <a:cubicBezTo>
                    <a:pt x="532" y="352"/>
                    <a:pt x="532" y="352"/>
                    <a:pt x="532" y="352"/>
                  </a:cubicBezTo>
                  <a:cubicBezTo>
                    <a:pt x="531" y="354"/>
                    <a:pt x="531" y="353"/>
                    <a:pt x="531" y="355"/>
                  </a:cubicBezTo>
                  <a:cubicBezTo>
                    <a:pt x="530" y="355"/>
                    <a:pt x="530" y="355"/>
                    <a:pt x="530" y="355"/>
                  </a:cubicBezTo>
                  <a:cubicBezTo>
                    <a:pt x="527" y="355"/>
                    <a:pt x="528" y="355"/>
                    <a:pt x="526" y="355"/>
                  </a:cubicBezTo>
                  <a:cubicBezTo>
                    <a:pt x="525" y="355"/>
                    <a:pt x="524" y="356"/>
                    <a:pt x="523" y="357"/>
                  </a:cubicBezTo>
                  <a:cubicBezTo>
                    <a:pt x="523" y="356"/>
                    <a:pt x="523" y="356"/>
                    <a:pt x="524" y="356"/>
                  </a:cubicBezTo>
                  <a:cubicBezTo>
                    <a:pt x="525" y="356"/>
                    <a:pt x="525" y="356"/>
                    <a:pt x="525" y="356"/>
                  </a:cubicBezTo>
                  <a:cubicBezTo>
                    <a:pt x="526" y="356"/>
                    <a:pt x="526" y="356"/>
                    <a:pt x="526" y="356"/>
                  </a:cubicBezTo>
                  <a:cubicBezTo>
                    <a:pt x="528" y="358"/>
                    <a:pt x="528" y="358"/>
                    <a:pt x="528" y="358"/>
                  </a:cubicBezTo>
                  <a:cubicBezTo>
                    <a:pt x="531" y="358"/>
                    <a:pt x="531" y="358"/>
                    <a:pt x="531" y="358"/>
                  </a:cubicBezTo>
                  <a:cubicBezTo>
                    <a:pt x="534" y="356"/>
                    <a:pt x="534" y="356"/>
                    <a:pt x="534" y="356"/>
                  </a:cubicBezTo>
                  <a:cubicBezTo>
                    <a:pt x="535" y="356"/>
                    <a:pt x="535" y="356"/>
                    <a:pt x="535" y="356"/>
                  </a:cubicBezTo>
                  <a:cubicBezTo>
                    <a:pt x="536" y="356"/>
                    <a:pt x="536" y="356"/>
                    <a:pt x="536" y="356"/>
                  </a:cubicBezTo>
                  <a:cubicBezTo>
                    <a:pt x="537" y="357"/>
                    <a:pt x="538" y="358"/>
                    <a:pt x="540" y="360"/>
                  </a:cubicBezTo>
                  <a:cubicBezTo>
                    <a:pt x="541" y="360"/>
                    <a:pt x="541" y="360"/>
                    <a:pt x="543" y="361"/>
                  </a:cubicBezTo>
                  <a:cubicBezTo>
                    <a:pt x="544" y="361"/>
                    <a:pt x="543" y="361"/>
                    <a:pt x="544" y="361"/>
                  </a:cubicBezTo>
                  <a:cubicBezTo>
                    <a:pt x="542" y="363"/>
                    <a:pt x="543" y="362"/>
                    <a:pt x="540" y="365"/>
                  </a:cubicBezTo>
                  <a:cubicBezTo>
                    <a:pt x="538" y="366"/>
                    <a:pt x="539" y="365"/>
                    <a:pt x="538" y="366"/>
                  </a:cubicBezTo>
                  <a:cubicBezTo>
                    <a:pt x="540" y="366"/>
                    <a:pt x="540" y="366"/>
                    <a:pt x="540" y="366"/>
                  </a:cubicBezTo>
                  <a:cubicBezTo>
                    <a:pt x="541" y="365"/>
                    <a:pt x="541" y="365"/>
                    <a:pt x="541" y="365"/>
                  </a:cubicBezTo>
                  <a:cubicBezTo>
                    <a:pt x="542" y="364"/>
                    <a:pt x="542" y="364"/>
                    <a:pt x="542" y="364"/>
                  </a:cubicBezTo>
                  <a:cubicBezTo>
                    <a:pt x="543" y="365"/>
                    <a:pt x="543" y="365"/>
                    <a:pt x="543" y="365"/>
                  </a:cubicBezTo>
                  <a:cubicBezTo>
                    <a:pt x="543" y="366"/>
                    <a:pt x="543" y="366"/>
                    <a:pt x="543" y="366"/>
                  </a:cubicBezTo>
                  <a:cubicBezTo>
                    <a:pt x="542" y="371"/>
                    <a:pt x="542" y="371"/>
                    <a:pt x="542" y="371"/>
                  </a:cubicBezTo>
                  <a:cubicBezTo>
                    <a:pt x="542" y="371"/>
                    <a:pt x="542" y="371"/>
                    <a:pt x="542" y="371"/>
                  </a:cubicBezTo>
                  <a:cubicBezTo>
                    <a:pt x="541" y="370"/>
                    <a:pt x="541" y="370"/>
                    <a:pt x="541" y="370"/>
                  </a:cubicBezTo>
                  <a:cubicBezTo>
                    <a:pt x="540" y="369"/>
                    <a:pt x="540" y="369"/>
                    <a:pt x="540" y="369"/>
                  </a:cubicBezTo>
                  <a:cubicBezTo>
                    <a:pt x="539" y="369"/>
                    <a:pt x="539" y="369"/>
                    <a:pt x="539" y="369"/>
                  </a:cubicBezTo>
                  <a:cubicBezTo>
                    <a:pt x="538" y="369"/>
                    <a:pt x="538" y="369"/>
                    <a:pt x="538" y="369"/>
                  </a:cubicBezTo>
                  <a:cubicBezTo>
                    <a:pt x="537" y="370"/>
                    <a:pt x="538" y="370"/>
                    <a:pt x="537" y="371"/>
                  </a:cubicBezTo>
                  <a:cubicBezTo>
                    <a:pt x="538" y="371"/>
                    <a:pt x="538" y="371"/>
                    <a:pt x="538" y="371"/>
                  </a:cubicBezTo>
                  <a:cubicBezTo>
                    <a:pt x="539" y="372"/>
                    <a:pt x="539" y="372"/>
                    <a:pt x="539" y="372"/>
                  </a:cubicBezTo>
                  <a:cubicBezTo>
                    <a:pt x="540" y="373"/>
                    <a:pt x="540" y="373"/>
                    <a:pt x="540" y="373"/>
                  </a:cubicBezTo>
                  <a:cubicBezTo>
                    <a:pt x="539" y="374"/>
                    <a:pt x="539" y="374"/>
                    <a:pt x="539" y="374"/>
                  </a:cubicBezTo>
                  <a:cubicBezTo>
                    <a:pt x="538" y="373"/>
                    <a:pt x="538" y="373"/>
                    <a:pt x="538" y="373"/>
                  </a:cubicBezTo>
                  <a:cubicBezTo>
                    <a:pt x="539" y="374"/>
                    <a:pt x="539" y="374"/>
                    <a:pt x="539" y="374"/>
                  </a:cubicBezTo>
                  <a:cubicBezTo>
                    <a:pt x="539" y="375"/>
                    <a:pt x="539" y="375"/>
                    <a:pt x="539" y="375"/>
                  </a:cubicBezTo>
                  <a:cubicBezTo>
                    <a:pt x="539" y="376"/>
                    <a:pt x="539" y="376"/>
                    <a:pt x="539" y="376"/>
                  </a:cubicBezTo>
                  <a:cubicBezTo>
                    <a:pt x="538" y="376"/>
                    <a:pt x="538" y="376"/>
                    <a:pt x="538" y="376"/>
                  </a:cubicBezTo>
                  <a:cubicBezTo>
                    <a:pt x="537" y="377"/>
                    <a:pt x="537" y="377"/>
                    <a:pt x="537" y="377"/>
                  </a:cubicBezTo>
                  <a:cubicBezTo>
                    <a:pt x="538" y="379"/>
                    <a:pt x="539" y="380"/>
                    <a:pt x="539" y="382"/>
                  </a:cubicBezTo>
                  <a:cubicBezTo>
                    <a:pt x="538" y="381"/>
                    <a:pt x="538" y="381"/>
                    <a:pt x="538" y="381"/>
                  </a:cubicBezTo>
                  <a:cubicBezTo>
                    <a:pt x="536" y="382"/>
                    <a:pt x="536" y="382"/>
                    <a:pt x="536" y="382"/>
                  </a:cubicBezTo>
                  <a:cubicBezTo>
                    <a:pt x="535" y="382"/>
                    <a:pt x="535" y="382"/>
                    <a:pt x="535" y="382"/>
                  </a:cubicBezTo>
                  <a:cubicBezTo>
                    <a:pt x="534" y="381"/>
                    <a:pt x="534" y="381"/>
                    <a:pt x="534" y="381"/>
                  </a:cubicBezTo>
                  <a:cubicBezTo>
                    <a:pt x="534" y="381"/>
                    <a:pt x="534" y="381"/>
                    <a:pt x="534" y="381"/>
                  </a:cubicBezTo>
                  <a:cubicBezTo>
                    <a:pt x="533" y="382"/>
                    <a:pt x="533" y="382"/>
                    <a:pt x="533" y="382"/>
                  </a:cubicBezTo>
                  <a:cubicBezTo>
                    <a:pt x="532" y="384"/>
                    <a:pt x="533" y="383"/>
                    <a:pt x="532" y="385"/>
                  </a:cubicBezTo>
                  <a:cubicBezTo>
                    <a:pt x="531" y="385"/>
                    <a:pt x="531" y="385"/>
                    <a:pt x="531" y="385"/>
                  </a:cubicBezTo>
                  <a:cubicBezTo>
                    <a:pt x="530" y="385"/>
                    <a:pt x="530" y="385"/>
                    <a:pt x="529" y="385"/>
                  </a:cubicBezTo>
                  <a:cubicBezTo>
                    <a:pt x="529" y="386"/>
                    <a:pt x="529" y="386"/>
                    <a:pt x="529" y="386"/>
                  </a:cubicBezTo>
                  <a:cubicBezTo>
                    <a:pt x="530" y="386"/>
                    <a:pt x="530" y="386"/>
                    <a:pt x="530" y="386"/>
                  </a:cubicBezTo>
                  <a:cubicBezTo>
                    <a:pt x="530" y="387"/>
                    <a:pt x="530" y="387"/>
                    <a:pt x="530" y="387"/>
                  </a:cubicBezTo>
                  <a:cubicBezTo>
                    <a:pt x="528" y="388"/>
                    <a:pt x="528" y="388"/>
                    <a:pt x="528" y="388"/>
                  </a:cubicBezTo>
                  <a:cubicBezTo>
                    <a:pt x="528" y="389"/>
                    <a:pt x="528" y="389"/>
                    <a:pt x="528" y="389"/>
                  </a:cubicBezTo>
                  <a:cubicBezTo>
                    <a:pt x="528" y="390"/>
                    <a:pt x="528" y="390"/>
                    <a:pt x="528" y="390"/>
                  </a:cubicBezTo>
                  <a:cubicBezTo>
                    <a:pt x="527" y="391"/>
                    <a:pt x="527" y="391"/>
                    <a:pt x="527" y="391"/>
                  </a:cubicBezTo>
                  <a:cubicBezTo>
                    <a:pt x="528" y="392"/>
                    <a:pt x="528" y="392"/>
                    <a:pt x="528" y="392"/>
                  </a:cubicBezTo>
                  <a:cubicBezTo>
                    <a:pt x="528" y="393"/>
                    <a:pt x="528" y="393"/>
                    <a:pt x="528" y="393"/>
                  </a:cubicBezTo>
                  <a:cubicBezTo>
                    <a:pt x="526" y="395"/>
                    <a:pt x="527" y="393"/>
                    <a:pt x="525" y="396"/>
                  </a:cubicBezTo>
                  <a:cubicBezTo>
                    <a:pt x="524" y="397"/>
                    <a:pt x="524" y="397"/>
                    <a:pt x="524" y="397"/>
                  </a:cubicBezTo>
                  <a:cubicBezTo>
                    <a:pt x="522" y="399"/>
                    <a:pt x="522" y="399"/>
                    <a:pt x="522" y="402"/>
                  </a:cubicBezTo>
                  <a:cubicBezTo>
                    <a:pt x="521" y="402"/>
                    <a:pt x="521" y="402"/>
                    <a:pt x="520" y="403"/>
                  </a:cubicBezTo>
                  <a:cubicBezTo>
                    <a:pt x="519" y="403"/>
                    <a:pt x="519" y="403"/>
                    <a:pt x="519" y="403"/>
                  </a:cubicBezTo>
                  <a:cubicBezTo>
                    <a:pt x="519" y="402"/>
                    <a:pt x="519" y="402"/>
                    <a:pt x="519" y="402"/>
                  </a:cubicBezTo>
                  <a:cubicBezTo>
                    <a:pt x="519" y="402"/>
                    <a:pt x="519" y="402"/>
                    <a:pt x="519" y="402"/>
                  </a:cubicBezTo>
                  <a:cubicBezTo>
                    <a:pt x="519" y="401"/>
                    <a:pt x="519" y="401"/>
                    <a:pt x="519" y="401"/>
                  </a:cubicBezTo>
                  <a:cubicBezTo>
                    <a:pt x="519" y="400"/>
                    <a:pt x="519" y="400"/>
                    <a:pt x="519" y="400"/>
                  </a:cubicBezTo>
                  <a:cubicBezTo>
                    <a:pt x="518" y="400"/>
                    <a:pt x="518" y="400"/>
                    <a:pt x="518" y="400"/>
                  </a:cubicBezTo>
                  <a:cubicBezTo>
                    <a:pt x="518" y="401"/>
                    <a:pt x="518" y="401"/>
                    <a:pt x="518" y="401"/>
                  </a:cubicBezTo>
                  <a:cubicBezTo>
                    <a:pt x="517" y="401"/>
                    <a:pt x="517" y="401"/>
                    <a:pt x="517" y="401"/>
                  </a:cubicBezTo>
                  <a:cubicBezTo>
                    <a:pt x="517" y="401"/>
                    <a:pt x="517" y="401"/>
                    <a:pt x="516" y="400"/>
                  </a:cubicBezTo>
                  <a:cubicBezTo>
                    <a:pt x="516" y="401"/>
                    <a:pt x="516" y="401"/>
                    <a:pt x="516" y="401"/>
                  </a:cubicBezTo>
                  <a:cubicBezTo>
                    <a:pt x="517" y="402"/>
                    <a:pt x="517" y="402"/>
                    <a:pt x="517" y="402"/>
                  </a:cubicBezTo>
                  <a:cubicBezTo>
                    <a:pt x="517" y="403"/>
                    <a:pt x="517" y="403"/>
                    <a:pt x="517" y="403"/>
                  </a:cubicBezTo>
                  <a:cubicBezTo>
                    <a:pt x="518" y="403"/>
                    <a:pt x="518" y="403"/>
                    <a:pt x="518" y="403"/>
                  </a:cubicBezTo>
                  <a:cubicBezTo>
                    <a:pt x="518" y="403"/>
                    <a:pt x="518" y="403"/>
                    <a:pt x="518" y="403"/>
                  </a:cubicBezTo>
                  <a:cubicBezTo>
                    <a:pt x="519" y="404"/>
                    <a:pt x="519" y="405"/>
                    <a:pt x="519" y="405"/>
                  </a:cubicBezTo>
                  <a:cubicBezTo>
                    <a:pt x="519" y="406"/>
                    <a:pt x="519" y="406"/>
                    <a:pt x="519" y="406"/>
                  </a:cubicBezTo>
                  <a:cubicBezTo>
                    <a:pt x="519" y="406"/>
                    <a:pt x="519" y="406"/>
                    <a:pt x="519" y="406"/>
                  </a:cubicBezTo>
                  <a:cubicBezTo>
                    <a:pt x="517" y="407"/>
                    <a:pt x="517" y="408"/>
                    <a:pt x="515" y="410"/>
                  </a:cubicBezTo>
                  <a:cubicBezTo>
                    <a:pt x="514" y="410"/>
                    <a:pt x="514" y="410"/>
                    <a:pt x="513" y="410"/>
                  </a:cubicBezTo>
                  <a:cubicBezTo>
                    <a:pt x="512" y="409"/>
                    <a:pt x="512" y="409"/>
                    <a:pt x="512" y="409"/>
                  </a:cubicBezTo>
                  <a:cubicBezTo>
                    <a:pt x="511" y="409"/>
                    <a:pt x="511" y="409"/>
                    <a:pt x="511" y="409"/>
                  </a:cubicBezTo>
                  <a:cubicBezTo>
                    <a:pt x="512" y="411"/>
                    <a:pt x="512" y="411"/>
                    <a:pt x="512" y="411"/>
                  </a:cubicBezTo>
                  <a:cubicBezTo>
                    <a:pt x="513" y="411"/>
                    <a:pt x="513" y="411"/>
                    <a:pt x="513" y="411"/>
                  </a:cubicBezTo>
                  <a:cubicBezTo>
                    <a:pt x="514" y="411"/>
                    <a:pt x="514" y="411"/>
                    <a:pt x="514" y="411"/>
                  </a:cubicBezTo>
                  <a:cubicBezTo>
                    <a:pt x="515" y="410"/>
                    <a:pt x="515" y="410"/>
                    <a:pt x="515" y="410"/>
                  </a:cubicBezTo>
                  <a:cubicBezTo>
                    <a:pt x="516" y="410"/>
                    <a:pt x="516" y="410"/>
                    <a:pt x="516" y="410"/>
                  </a:cubicBezTo>
                  <a:cubicBezTo>
                    <a:pt x="517" y="411"/>
                    <a:pt x="517" y="411"/>
                    <a:pt x="517" y="411"/>
                  </a:cubicBezTo>
                  <a:cubicBezTo>
                    <a:pt x="516" y="413"/>
                    <a:pt x="517" y="412"/>
                    <a:pt x="516" y="414"/>
                  </a:cubicBezTo>
                  <a:cubicBezTo>
                    <a:pt x="516" y="415"/>
                    <a:pt x="516" y="415"/>
                    <a:pt x="516" y="415"/>
                  </a:cubicBezTo>
                  <a:cubicBezTo>
                    <a:pt x="516" y="417"/>
                    <a:pt x="516" y="417"/>
                    <a:pt x="516" y="417"/>
                  </a:cubicBezTo>
                  <a:cubicBezTo>
                    <a:pt x="516" y="418"/>
                    <a:pt x="516" y="418"/>
                    <a:pt x="516" y="418"/>
                  </a:cubicBezTo>
                  <a:cubicBezTo>
                    <a:pt x="516" y="418"/>
                    <a:pt x="516" y="418"/>
                    <a:pt x="516" y="418"/>
                  </a:cubicBezTo>
                  <a:cubicBezTo>
                    <a:pt x="515" y="418"/>
                    <a:pt x="515" y="418"/>
                    <a:pt x="514" y="417"/>
                  </a:cubicBezTo>
                  <a:cubicBezTo>
                    <a:pt x="513" y="417"/>
                    <a:pt x="513" y="417"/>
                    <a:pt x="513" y="417"/>
                  </a:cubicBezTo>
                  <a:cubicBezTo>
                    <a:pt x="512" y="417"/>
                    <a:pt x="512" y="417"/>
                    <a:pt x="512" y="417"/>
                  </a:cubicBezTo>
                  <a:cubicBezTo>
                    <a:pt x="512" y="417"/>
                    <a:pt x="512" y="417"/>
                    <a:pt x="512" y="417"/>
                  </a:cubicBezTo>
                  <a:cubicBezTo>
                    <a:pt x="511" y="418"/>
                    <a:pt x="511" y="418"/>
                    <a:pt x="511" y="418"/>
                  </a:cubicBezTo>
                  <a:cubicBezTo>
                    <a:pt x="511" y="418"/>
                    <a:pt x="511" y="418"/>
                    <a:pt x="511" y="418"/>
                  </a:cubicBezTo>
                  <a:cubicBezTo>
                    <a:pt x="512" y="419"/>
                    <a:pt x="512" y="419"/>
                    <a:pt x="512" y="419"/>
                  </a:cubicBezTo>
                  <a:cubicBezTo>
                    <a:pt x="513" y="420"/>
                    <a:pt x="513" y="420"/>
                    <a:pt x="513" y="420"/>
                  </a:cubicBezTo>
                  <a:cubicBezTo>
                    <a:pt x="512" y="420"/>
                    <a:pt x="512" y="420"/>
                    <a:pt x="512" y="420"/>
                  </a:cubicBezTo>
                  <a:cubicBezTo>
                    <a:pt x="510" y="420"/>
                    <a:pt x="510" y="420"/>
                    <a:pt x="510" y="420"/>
                  </a:cubicBezTo>
                  <a:cubicBezTo>
                    <a:pt x="509" y="420"/>
                    <a:pt x="509" y="420"/>
                    <a:pt x="509" y="420"/>
                  </a:cubicBezTo>
                  <a:cubicBezTo>
                    <a:pt x="509" y="421"/>
                    <a:pt x="509" y="421"/>
                    <a:pt x="509" y="421"/>
                  </a:cubicBezTo>
                  <a:cubicBezTo>
                    <a:pt x="509" y="423"/>
                    <a:pt x="509" y="423"/>
                    <a:pt x="509" y="423"/>
                  </a:cubicBezTo>
                  <a:cubicBezTo>
                    <a:pt x="508" y="424"/>
                    <a:pt x="508" y="424"/>
                    <a:pt x="508" y="424"/>
                  </a:cubicBezTo>
                  <a:cubicBezTo>
                    <a:pt x="507" y="424"/>
                    <a:pt x="507" y="424"/>
                    <a:pt x="507" y="424"/>
                  </a:cubicBezTo>
                  <a:cubicBezTo>
                    <a:pt x="506" y="425"/>
                    <a:pt x="506" y="425"/>
                    <a:pt x="506" y="425"/>
                  </a:cubicBezTo>
                  <a:cubicBezTo>
                    <a:pt x="505" y="425"/>
                    <a:pt x="505" y="425"/>
                    <a:pt x="505" y="425"/>
                  </a:cubicBezTo>
                  <a:cubicBezTo>
                    <a:pt x="505" y="425"/>
                    <a:pt x="505" y="425"/>
                    <a:pt x="505" y="425"/>
                  </a:cubicBezTo>
                  <a:cubicBezTo>
                    <a:pt x="506" y="425"/>
                    <a:pt x="506" y="425"/>
                    <a:pt x="506" y="425"/>
                  </a:cubicBezTo>
                  <a:cubicBezTo>
                    <a:pt x="506" y="426"/>
                    <a:pt x="506" y="426"/>
                    <a:pt x="506" y="426"/>
                  </a:cubicBezTo>
                  <a:cubicBezTo>
                    <a:pt x="506" y="427"/>
                    <a:pt x="506" y="427"/>
                    <a:pt x="506" y="427"/>
                  </a:cubicBezTo>
                  <a:cubicBezTo>
                    <a:pt x="505" y="428"/>
                    <a:pt x="505" y="428"/>
                    <a:pt x="505" y="428"/>
                  </a:cubicBezTo>
                  <a:cubicBezTo>
                    <a:pt x="503" y="428"/>
                    <a:pt x="503" y="428"/>
                    <a:pt x="503" y="428"/>
                  </a:cubicBezTo>
                  <a:cubicBezTo>
                    <a:pt x="502" y="428"/>
                    <a:pt x="502" y="428"/>
                    <a:pt x="502" y="428"/>
                  </a:cubicBezTo>
                  <a:cubicBezTo>
                    <a:pt x="500" y="427"/>
                    <a:pt x="500" y="427"/>
                    <a:pt x="500" y="427"/>
                  </a:cubicBezTo>
                  <a:cubicBezTo>
                    <a:pt x="499" y="427"/>
                    <a:pt x="499" y="427"/>
                    <a:pt x="499" y="427"/>
                  </a:cubicBezTo>
                  <a:cubicBezTo>
                    <a:pt x="498" y="428"/>
                    <a:pt x="498" y="428"/>
                    <a:pt x="498" y="428"/>
                  </a:cubicBezTo>
                  <a:cubicBezTo>
                    <a:pt x="498" y="429"/>
                    <a:pt x="498" y="429"/>
                    <a:pt x="498" y="429"/>
                  </a:cubicBezTo>
                  <a:cubicBezTo>
                    <a:pt x="498" y="429"/>
                    <a:pt x="498" y="429"/>
                    <a:pt x="498" y="429"/>
                  </a:cubicBezTo>
                  <a:cubicBezTo>
                    <a:pt x="497" y="429"/>
                    <a:pt x="497" y="429"/>
                    <a:pt x="497" y="429"/>
                  </a:cubicBezTo>
                  <a:cubicBezTo>
                    <a:pt x="497" y="429"/>
                    <a:pt x="497" y="429"/>
                    <a:pt x="497" y="429"/>
                  </a:cubicBezTo>
                  <a:cubicBezTo>
                    <a:pt x="497" y="430"/>
                    <a:pt x="497" y="430"/>
                    <a:pt x="497" y="430"/>
                  </a:cubicBezTo>
                  <a:cubicBezTo>
                    <a:pt x="497" y="430"/>
                    <a:pt x="497" y="430"/>
                    <a:pt x="497" y="430"/>
                  </a:cubicBezTo>
                  <a:cubicBezTo>
                    <a:pt x="499" y="430"/>
                    <a:pt x="499" y="430"/>
                    <a:pt x="499" y="430"/>
                  </a:cubicBezTo>
                  <a:cubicBezTo>
                    <a:pt x="499" y="431"/>
                    <a:pt x="499" y="431"/>
                    <a:pt x="499" y="431"/>
                  </a:cubicBezTo>
                  <a:cubicBezTo>
                    <a:pt x="499" y="432"/>
                    <a:pt x="499" y="432"/>
                    <a:pt x="499" y="432"/>
                  </a:cubicBezTo>
                  <a:cubicBezTo>
                    <a:pt x="497" y="434"/>
                    <a:pt x="497" y="434"/>
                    <a:pt x="496" y="435"/>
                  </a:cubicBezTo>
                  <a:cubicBezTo>
                    <a:pt x="495" y="435"/>
                    <a:pt x="495" y="435"/>
                    <a:pt x="495" y="435"/>
                  </a:cubicBezTo>
                  <a:cubicBezTo>
                    <a:pt x="495" y="436"/>
                    <a:pt x="495" y="436"/>
                    <a:pt x="495" y="436"/>
                  </a:cubicBezTo>
                  <a:cubicBezTo>
                    <a:pt x="494" y="437"/>
                    <a:pt x="494" y="437"/>
                    <a:pt x="494" y="437"/>
                  </a:cubicBezTo>
                  <a:cubicBezTo>
                    <a:pt x="494" y="437"/>
                    <a:pt x="494" y="437"/>
                    <a:pt x="494" y="437"/>
                  </a:cubicBezTo>
                  <a:cubicBezTo>
                    <a:pt x="492" y="437"/>
                    <a:pt x="492" y="437"/>
                    <a:pt x="492" y="437"/>
                  </a:cubicBezTo>
                  <a:cubicBezTo>
                    <a:pt x="492" y="437"/>
                    <a:pt x="492" y="437"/>
                    <a:pt x="492" y="437"/>
                  </a:cubicBezTo>
                  <a:cubicBezTo>
                    <a:pt x="492" y="438"/>
                    <a:pt x="492" y="438"/>
                    <a:pt x="492" y="438"/>
                  </a:cubicBezTo>
                  <a:cubicBezTo>
                    <a:pt x="492" y="438"/>
                    <a:pt x="492" y="438"/>
                    <a:pt x="492" y="438"/>
                  </a:cubicBezTo>
                  <a:cubicBezTo>
                    <a:pt x="492" y="440"/>
                    <a:pt x="492" y="440"/>
                    <a:pt x="492" y="440"/>
                  </a:cubicBezTo>
                  <a:cubicBezTo>
                    <a:pt x="491" y="440"/>
                    <a:pt x="491" y="440"/>
                    <a:pt x="491" y="440"/>
                  </a:cubicBezTo>
                  <a:cubicBezTo>
                    <a:pt x="491" y="439"/>
                    <a:pt x="491" y="440"/>
                    <a:pt x="491" y="438"/>
                  </a:cubicBezTo>
                  <a:cubicBezTo>
                    <a:pt x="490" y="438"/>
                    <a:pt x="490" y="438"/>
                    <a:pt x="490" y="438"/>
                  </a:cubicBezTo>
                  <a:cubicBezTo>
                    <a:pt x="489" y="439"/>
                    <a:pt x="490" y="439"/>
                    <a:pt x="489" y="440"/>
                  </a:cubicBezTo>
                  <a:cubicBezTo>
                    <a:pt x="488" y="440"/>
                    <a:pt x="488" y="440"/>
                    <a:pt x="488" y="440"/>
                  </a:cubicBezTo>
                  <a:cubicBezTo>
                    <a:pt x="487" y="440"/>
                    <a:pt x="487" y="440"/>
                    <a:pt x="487" y="440"/>
                  </a:cubicBezTo>
                  <a:cubicBezTo>
                    <a:pt x="486" y="439"/>
                    <a:pt x="486" y="439"/>
                    <a:pt x="486" y="439"/>
                  </a:cubicBezTo>
                  <a:cubicBezTo>
                    <a:pt x="485" y="442"/>
                    <a:pt x="485" y="442"/>
                    <a:pt x="485" y="442"/>
                  </a:cubicBezTo>
                  <a:cubicBezTo>
                    <a:pt x="485" y="442"/>
                    <a:pt x="485" y="442"/>
                    <a:pt x="484" y="443"/>
                  </a:cubicBezTo>
                  <a:cubicBezTo>
                    <a:pt x="483" y="443"/>
                    <a:pt x="483" y="443"/>
                    <a:pt x="483" y="443"/>
                  </a:cubicBezTo>
                  <a:cubicBezTo>
                    <a:pt x="483" y="443"/>
                    <a:pt x="483" y="443"/>
                    <a:pt x="483" y="443"/>
                  </a:cubicBezTo>
                  <a:cubicBezTo>
                    <a:pt x="484" y="444"/>
                    <a:pt x="484" y="444"/>
                    <a:pt x="484" y="444"/>
                  </a:cubicBezTo>
                  <a:cubicBezTo>
                    <a:pt x="483" y="444"/>
                    <a:pt x="483" y="444"/>
                    <a:pt x="483" y="444"/>
                  </a:cubicBezTo>
                  <a:cubicBezTo>
                    <a:pt x="482" y="444"/>
                    <a:pt x="482" y="444"/>
                    <a:pt x="482" y="444"/>
                  </a:cubicBezTo>
                  <a:cubicBezTo>
                    <a:pt x="482" y="445"/>
                    <a:pt x="482" y="445"/>
                    <a:pt x="482" y="445"/>
                  </a:cubicBezTo>
                  <a:cubicBezTo>
                    <a:pt x="482" y="447"/>
                    <a:pt x="482" y="447"/>
                    <a:pt x="482" y="447"/>
                  </a:cubicBezTo>
                  <a:cubicBezTo>
                    <a:pt x="481" y="448"/>
                    <a:pt x="481" y="448"/>
                    <a:pt x="481" y="448"/>
                  </a:cubicBezTo>
                  <a:cubicBezTo>
                    <a:pt x="480" y="448"/>
                    <a:pt x="480" y="448"/>
                    <a:pt x="480" y="448"/>
                  </a:cubicBezTo>
                  <a:cubicBezTo>
                    <a:pt x="479" y="447"/>
                    <a:pt x="479" y="447"/>
                    <a:pt x="479" y="447"/>
                  </a:cubicBezTo>
                  <a:cubicBezTo>
                    <a:pt x="478" y="448"/>
                    <a:pt x="478" y="448"/>
                    <a:pt x="478" y="448"/>
                  </a:cubicBezTo>
                  <a:cubicBezTo>
                    <a:pt x="478" y="448"/>
                    <a:pt x="478" y="448"/>
                    <a:pt x="478" y="448"/>
                  </a:cubicBezTo>
                  <a:cubicBezTo>
                    <a:pt x="478" y="448"/>
                    <a:pt x="478" y="448"/>
                    <a:pt x="478" y="448"/>
                  </a:cubicBezTo>
                  <a:cubicBezTo>
                    <a:pt x="477" y="449"/>
                    <a:pt x="477" y="449"/>
                    <a:pt x="477" y="449"/>
                  </a:cubicBezTo>
                  <a:cubicBezTo>
                    <a:pt x="474" y="449"/>
                    <a:pt x="474" y="449"/>
                    <a:pt x="474" y="449"/>
                  </a:cubicBezTo>
                  <a:cubicBezTo>
                    <a:pt x="473" y="449"/>
                    <a:pt x="473" y="449"/>
                    <a:pt x="472" y="449"/>
                  </a:cubicBezTo>
                  <a:cubicBezTo>
                    <a:pt x="471" y="449"/>
                    <a:pt x="471" y="449"/>
                    <a:pt x="471" y="449"/>
                  </a:cubicBezTo>
                  <a:cubicBezTo>
                    <a:pt x="471" y="450"/>
                    <a:pt x="471" y="450"/>
                    <a:pt x="470" y="450"/>
                  </a:cubicBezTo>
                  <a:cubicBezTo>
                    <a:pt x="469" y="450"/>
                    <a:pt x="469" y="450"/>
                    <a:pt x="469" y="450"/>
                  </a:cubicBezTo>
                  <a:cubicBezTo>
                    <a:pt x="468" y="450"/>
                    <a:pt x="468" y="450"/>
                    <a:pt x="467" y="449"/>
                  </a:cubicBezTo>
                  <a:cubicBezTo>
                    <a:pt x="466" y="450"/>
                    <a:pt x="466" y="450"/>
                    <a:pt x="466" y="450"/>
                  </a:cubicBezTo>
                  <a:cubicBezTo>
                    <a:pt x="465" y="451"/>
                    <a:pt x="465" y="451"/>
                    <a:pt x="465" y="451"/>
                  </a:cubicBezTo>
                  <a:cubicBezTo>
                    <a:pt x="464" y="451"/>
                    <a:pt x="464" y="451"/>
                    <a:pt x="464" y="451"/>
                  </a:cubicBezTo>
                  <a:cubicBezTo>
                    <a:pt x="463" y="451"/>
                    <a:pt x="463" y="451"/>
                    <a:pt x="463" y="451"/>
                  </a:cubicBezTo>
                  <a:cubicBezTo>
                    <a:pt x="463" y="452"/>
                    <a:pt x="463" y="452"/>
                    <a:pt x="463" y="452"/>
                  </a:cubicBezTo>
                  <a:cubicBezTo>
                    <a:pt x="462" y="452"/>
                    <a:pt x="462" y="452"/>
                    <a:pt x="462" y="452"/>
                  </a:cubicBezTo>
                  <a:cubicBezTo>
                    <a:pt x="461" y="450"/>
                    <a:pt x="461" y="450"/>
                    <a:pt x="461" y="450"/>
                  </a:cubicBezTo>
                  <a:cubicBezTo>
                    <a:pt x="461" y="450"/>
                    <a:pt x="461" y="450"/>
                    <a:pt x="461" y="450"/>
                  </a:cubicBezTo>
                  <a:cubicBezTo>
                    <a:pt x="460" y="451"/>
                    <a:pt x="460" y="451"/>
                    <a:pt x="460" y="451"/>
                  </a:cubicBezTo>
                  <a:cubicBezTo>
                    <a:pt x="460" y="451"/>
                    <a:pt x="460" y="451"/>
                    <a:pt x="459" y="452"/>
                  </a:cubicBezTo>
                  <a:cubicBezTo>
                    <a:pt x="460" y="453"/>
                    <a:pt x="460" y="453"/>
                    <a:pt x="460" y="453"/>
                  </a:cubicBezTo>
                  <a:cubicBezTo>
                    <a:pt x="459" y="453"/>
                    <a:pt x="459" y="453"/>
                    <a:pt x="459" y="453"/>
                  </a:cubicBezTo>
                  <a:cubicBezTo>
                    <a:pt x="458" y="452"/>
                    <a:pt x="458" y="452"/>
                    <a:pt x="458" y="452"/>
                  </a:cubicBezTo>
                  <a:cubicBezTo>
                    <a:pt x="457" y="452"/>
                    <a:pt x="457" y="452"/>
                    <a:pt x="457" y="452"/>
                  </a:cubicBezTo>
                  <a:cubicBezTo>
                    <a:pt x="456" y="453"/>
                    <a:pt x="456" y="453"/>
                    <a:pt x="456" y="453"/>
                  </a:cubicBezTo>
                  <a:cubicBezTo>
                    <a:pt x="456" y="452"/>
                    <a:pt x="456" y="453"/>
                    <a:pt x="455" y="452"/>
                  </a:cubicBezTo>
                  <a:cubicBezTo>
                    <a:pt x="455" y="452"/>
                    <a:pt x="455" y="452"/>
                    <a:pt x="455" y="452"/>
                  </a:cubicBezTo>
                  <a:cubicBezTo>
                    <a:pt x="454" y="453"/>
                    <a:pt x="454" y="453"/>
                    <a:pt x="454" y="453"/>
                  </a:cubicBezTo>
                  <a:cubicBezTo>
                    <a:pt x="454" y="453"/>
                    <a:pt x="454" y="453"/>
                    <a:pt x="454" y="453"/>
                  </a:cubicBezTo>
                  <a:cubicBezTo>
                    <a:pt x="454" y="453"/>
                    <a:pt x="454" y="453"/>
                    <a:pt x="454" y="453"/>
                  </a:cubicBezTo>
                  <a:cubicBezTo>
                    <a:pt x="453" y="453"/>
                    <a:pt x="453" y="453"/>
                    <a:pt x="453" y="453"/>
                  </a:cubicBezTo>
                  <a:cubicBezTo>
                    <a:pt x="451" y="452"/>
                    <a:pt x="451" y="452"/>
                    <a:pt x="451" y="452"/>
                  </a:cubicBezTo>
                  <a:cubicBezTo>
                    <a:pt x="451" y="450"/>
                    <a:pt x="451" y="450"/>
                    <a:pt x="451" y="450"/>
                  </a:cubicBezTo>
                  <a:cubicBezTo>
                    <a:pt x="450" y="449"/>
                    <a:pt x="450" y="449"/>
                    <a:pt x="450" y="449"/>
                  </a:cubicBezTo>
                  <a:cubicBezTo>
                    <a:pt x="449" y="449"/>
                    <a:pt x="449" y="449"/>
                    <a:pt x="449" y="449"/>
                  </a:cubicBezTo>
                  <a:cubicBezTo>
                    <a:pt x="449" y="447"/>
                    <a:pt x="449" y="447"/>
                    <a:pt x="449" y="447"/>
                  </a:cubicBezTo>
                  <a:cubicBezTo>
                    <a:pt x="449" y="446"/>
                    <a:pt x="449" y="446"/>
                    <a:pt x="449" y="446"/>
                  </a:cubicBezTo>
                  <a:cubicBezTo>
                    <a:pt x="449" y="446"/>
                    <a:pt x="449" y="446"/>
                    <a:pt x="449" y="446"/>
                  </a:cubicBezTo>
                  <a:cubicBezTo>
                    <a:pt x="448" y="446"/>
                    <a:pt x="448" y="446"/>
                    <a:pt x="448" y="446"/>
                  </a:cubicBezTo>
                  <a:cubicBezTo>
                    <a:pt x="447" y="446"/>
                    <a:pt x="447" y="446"/>
                    <a:pt x="447" y="446"/>
                  </a:cubicBezTo>
                  <a:cubicBezTo>
                    <a:pt x="447" y="447"/>
                    <a:pt x="447" y="447"/>
                    <a:pt x="447" y="447"/>
                  </a:cubicBezTo>
                  <a:cubicBezTo>
                    <a:pt x="447" y="448"/>
                    <a:pt x="447" y="448"/>
                    <a:pt x="447" y="448"/>
                  </a:cubicBezTo>
                  <a:cubicBezTo>
                    <a:pt x="446" y="448"/>
                    <a:pt x="446" y="448"/>
                    <a:pt x="446" y="448"/>
                  </a:cubicBezTo>
                  <a:cubicBezTo>
                    <a:pt x="446" y="449"/>
                    <a:pt x="446" y="448"/>
                    <a:pt x="446" y="449"/>
                  </a:cubicBezTo>
                  <a:cubicBezTo>
                    <a:pt x="447" y="450"/>
                    <a:pt x="447" y="450"/>
                    <a:pt x="447" y="450"/>
                  </a:cubicBezTo>
                  <a:cubicBezTo>
                    <a:pt x="447" y="450"/>
                    <a:pt x="447" y="450"/>
                    <a:pt x="447" y="450"/>
                  </a:cubicBezTo>
                  <a:cubicBezTo>
                    <a:pt x="448" y="451"/>
                    <a:pt x="448" y="451"/>
                    <a:pt x="448" y="452"/>
                  </a:cubicBezTo>
                  <a:cubicBezTo>
                    <a:pt x="448" y="454"/>
                    <a:pt x="448" y="454"/>
                    <a:pt x="448" y="454"/>
                  </a:cubicBezTo>
                  <a:cubicBezTo>
                    <a:pt x="449" y="455"/>
                    <a:pt x="449" y="455"/>
                    <a:pt x="449" y="455"/>
                  </a:cubicBezTo>
                  <a:cubicBezTo>
                    <a:pt x="449" y="456"/>
                    <a:pt x="449" y="455"/>
                    <a:pt x="448" y="456"/>
                  </a:cubicBezTo>
                  <a:cubicBezTo>
                    <a:pt x="448" y="456"/>
                    <a:pt x="448" y="456"/>
                    <a:pt x="448" y="456"/>
                  </a:cubicBezTo>
                  <a:cubicBezTo>
                    <a:pt x="448" y="456"/>
                    <a:pt x="448" y="456"/>
                    <a:pt x="448" y="456"/>
                  </a:cubicBezTo>
                  <a:cubicBezTo>
                    <a:pt x="448" y="456"/>
                    <a:pt x="448" y="456"/>
                    <a:pt x="448" y="456"/>
                  </a:cubicBezTo>
                  <a:cubicBezTo>
                    <a:pt x="448" y="457"/>
                    <a:pt x="448" y="457"/>
                    <a:pt x="448" y="457"/>
                  </a:cubicBezTo>
                  <a:cubicBezTo>
                    <a:pt x="448" y="457"/>
                    <a:pt x="448" y="457"/>
                    <a:pt x="448" y="457"/>
                  </a:cubicBezTo>
                  <a:cubicBezTo>
                    <a:pt x="447" y="457"/>
                    <a:pt x="446" y="457"/>
                    <a:pt x="446" y="457"/>
                  </a:cubicBezTo>
                  <a:cubicBezTo>
                    <a:pt x="445" y="458"/>
                    <a:pt x="445" y="458"/>
                    <a:pt x="445" y="458"/>
                  </a:cubicBezTo>
                  <a:cubicBezTo>
                    <a:pt x="444" y="458"/>
                    <a:pt x="444" y="458"/>
                    <a:pt x="444" y="458"/>
                  </a:cubicBezTo>
                  <a:cubicBezTo>
                    <a:pt x="443" y="457"/>
                    <a:pt x="443" y="457"/>
                    <a:pt x="443" y="457"/>
                  </a:cubicBezTo>
                  <a:cubicBezTo>
                    <a:pt x="442" y="458"/>
                    <a:pt x="442" y="458"/>
                    <a:pt x="442" y="458"/>
                  </a:cubicBezTo>
                  <a:cubicBezTo>
                    <a:pt x="442" y="460"/>
                    <a:pt x="442" y="460"/>
                    <a:pt x="442" y="460"/>
                  </a:cubicBezTo>
                  <a:cubicBezTo>
                    <a:pt x="442" y="460"/>
                    <a:pt x="442" y="460"/>
                    <a:pt x="442" y="460"/>
                  </a:cubicBezTo>
                  <a:cubicBezTo>
                    <a:pt x="441" y="461"/>
                    <a:pt x="441" y="461"/>
                    <a:pt x="441" y="461"/>
                  </a:cubicBezTo>
                  <a:cubicBezTo>
                    <a:pt x="440" y="460"/>
                    <a:pt x="440" y="460"/>
                    <a:pt x="440" y="460"/>
                  </a:cubicBezTo>
                  <a:cubicBezTo>
                    <a:pt x="439" y="460"/>
                    <a:pt x="439" y="460"/>
                    <a:pt x="438" y="461"/>
                  </a:cubicBezTo>
                  <a:cubicBezTo>
                    <a:pt x="438" y="461"/>
                    <a:pt x="438" y="461"/>
                    <a:pt x="437" y="462"/>
                  </a:cubicBezTo>
                  <a:cubicBezTo>
                    <a:pt x="436" y="461"/>
                    <a:pt x="436" y="461"/>
                    <a:pt x="436" y="461"/>
                  </a:cubicBezTo>
                  <a:cubicBezTo>
                    <a:pt x="436" y="461"/>
                    <a:pt x="436" y="461"/>
                    <a:pt x="436" y="461"/>
                  </a:cubicBezTo>
                  <a:cubicBezTo>
                    <a:pt x="436" y="460"/>
                    <a:pt x="436" y="460"/>
                    <a:pt x="436" y="460"/>
                  </a:cubicBezTo>
                  <a:cubicBezTo>
                    <a:pt x="436" y="460"/>
                    <a:pt x="436" y="460"/>
                    <a:pt x="436" y="460"/>
                  </a:cubicBezTo>
                  <a:cubicBezTo>
                    <a:pt x="435" y="459"/>
                    <a:pt x="435" y="459"/>
                    <a:pt x="435" y="459"/>
                  </a:cubicBezTo>
                  <a:cubicBezTo>
                    <a:pt x="435" y="459"/>
                    <a:pt x="435" y="459"/>
                    <a:pt x="435" y="459"/>
                  </a:cubicBezTo>
                  <a:cubicBezTo>
                    <a:pt x="435" y="460"/>
                    <a:pt x="435" y="460"/>
                    <a:pt x="435" y="462"/>
                  </a:cubicBezTo>
                  <a:cubicBezTo>
                    <a:pt x="435" y="462"/>
                    <a:pt x="435" y="462"/>
                    <a:pt x="435" y="462"/>
                  </a:cubicBezTo>
                  <a:cubicBezTo>
                    <a:pt x="434" y="462"/>
                    <a:pt x="434" y="462"/>
                    <a:pt x="434" y="462"/>
                  </a:cubicBezTo>
                  <a:cubicBezTo>
                    <a:pt x="433" y="462"/>
                    <a:pt x="433" y="462"/>
                    <a:pt x="433" y="462"/>
                  </a:cubicBezTo>
                  <a:cubicBezTo>
                    <a:pt x="432" y="461"/>
                    <a:pt x="432" y="462"/>
                    <a:pt x="431" y="461"/>
                  </a:cubicBezTo>
                  <a:cubicBezTo>
                    <a:pt x="430" y="461"/>
                    <a:pt x="430" y="461"/>
                    <a:pt x="430" y="461"/>
                  </a:cubicBezTo>
                  <a:cubicBezTo>
                    <a:pt x="430" y="462"/>
                    <a:pt x="430" y="462"/>
                    <a:pt x="430" y="462"/>
                  </a:cubicBezTo>
                  <a:cubicBezTo>
                    <a:pt x="429" y="463"/>
                    <a:pt x="429" y="463"/>
                    <a:pt x="429" y="463"/>
                  </a:cubicBezTo>
                  <a:cubicBezTo>
                    <a:pt x="429" y="463"/>
                    <a:pt x="429" y="463"/>
                    <a:pt x="429" y="463"/>
                  </a:cubicBezTo>
                  <a:cubicBezTo>
                    <a:pt x="428" y="463"/>
                    <a:pt x="428" y="463"/>
                    <a:pt x="428" y="463"/>
                  </a:cubicBezTo>
                  <a:cubicBezTo>
                    <a:pt x="428" y="463"/>
                    <a:pt x="428" y="463"/>
                    <a:pt x="427" y="464"/>
                  </a:cubicBezTo>
                  <a:cubicBezTo>
                    <a:pt x="426" y="464"/>
                    <a:pt x="426" y="464"/>
                    <a:pt x="426" y="464"/>
                  </a:cubicBezTo>
                  <a:cubicBezTo>
                    <a:pt x="424" y="465"/>
                    <a:pt x="424" y="465"/>
                    <a:pt x="424" y="465"/>
                  </a:cubicBezTo>
                  <a:cubicBezTo>
                    <a:pt x="423" y="465"/>
                    <a:pt x="423" y="465"/>
                    <a:pt x="423" y="465"/>
                  </a:cubicBezTo>
                  <a:cubicBezTo>
                    <a:pt x="422" y="465"/>
                    <a:pt x="422" y="465"/>
                    <a:pt x="421" y="465"/>
                  </a:cubicBezTo>
                  <a:cubicBezTo>
                    <a:pt x="420" y="465"/>
                    <a:pt x="420" y="465"/>
                    <a:pt x="420" y="465"/>
                  </a:cubicBezTo>
                  <a:cubicBezTo>
                    <a:pt x="420" y="465"/>
                    <a:pt x="420" y="465"/>
                    <a:pt x="420" y="465"/>
                  </a:cubicBezTo>
                  <a:cubicBezTo>
                    <a:pt x="420" y="466"/>
                    <a:pt x="420" y="466"/>
                    <a:pt x="420" y="466"/>
                  </a:cubicBezTo>
                  <a:cubicBezTo>
                    <a:pt x="418" y="467"/>
                    <a:pt x="419" y="466"/>
                    <a:pt x="417" y="467"/>
                  </a:cubicBezTo>
                  <a:cubicBezTo>
                    <a:pt x="416" y="468"/>
                    <a:pt x="416" y="468"/>
                    <a:pt x="415" y="469"/>
                  </a:cubicBezTo>
                  <a:cubicBezTo>
                    <a:pt x="414" y="469"/>
                    <a:pt x="414" y="469"/>
                    <a:pt x="414" y="469"/>
                  </a:cubicBezTo>
                  <a:cubicBezTo>
                    <a:pt x="414" y="468"/>
                    <a:pt x="414" y="468"/>
                    <a:pt x="414" y="468"/>
                  </a:cubicBezTo>
                  <a:cubicBezTo>
                    <a:pt x="413" y="467"/>
                    <a:pt x="413" y="467"/>
                    <a:pt x="413" y="467"/>
                  </a:cubicBezTo>
                  <a:cubicBezTo>
                    <a:pt x="413" y="467"/>
                    <a:pt x="413" y="467"/>
                    <a:pt x="413" y="467"/>
                  </a:cubicBezTo>
                  <a:cubicBezTo>
                    <a:pt x="413" y="468"/>
                    <a:pt x="413" y="468"/>
                    <a:pt x="413" y="469"/>
                  </a:cubicBezTo>
                  <a:cubicBezTo>
                    <a:pt x="412" y="470"/>
                    <a:pt x="412" y="470"/>
                    <a:pt x="411" y="471"/>
                  </a:cubicBezTo>
                  <a:cubicBezTo>
                    <a:pt x="410" y="472"/>
                    <a:pt x="410" y="472"/>
                    <a:pt x="410" y="472"/>
                  </a:cubicBezTo>
                  <a:cubicBezTo>
                    <a:pt x="410" y="473"/>
                    <a:pt x="410" y="473"/>
                    <a:pt x="410" y="473"/>
                  </a:cubicBezTo>
                  <a:cubicBezTo>
                    <a:pt x="413" y="473"/>
                    <a:pt x="413" y="473"/>
                    <a:pt x="413" y="473"/>
                  </a:cubicBezTo>
                  <a:cubicBezTo>
                    <a:pt x="413" y="474"/>
                    <a:pt x="413" y="474"/>
                    <a:pt x="413" y="474"/>
                  </a:cubicBezTo>
                  <a:cubicBezTo>
                    <a:pt x="413" y="474"/>
                    <a:pt x="413" y="474"/>
                    <a:pt x="413" y="474"/>
                  </a:cubicBezTo>
                  <a:cubicBezTo>
                    <a:pt x="412" y="475"/>
                    <a:pt x="412" y="475"/>
                    <a:pt x="412" y="475"/>
                  </a:cubicBezTo>
                  <a:cubicBezTo>
                    <a:pt x="412" y="475"/>
                    <a:pt x="412" y="475"/>
                    <a:pt x="412" y="475"/>
                  </a:cubicBezTo>
                  <a:cubicBezTo>
                    <a:pt x="414" y="477"/>
                    <a:pt x="414" y="477"/>
                    <a:pt x="414" y="477"/>
                  </a:cubicBezTo>
                  <a:cubicBezTo>
                    <a:pt x="414" y="478"/>
                    <a:pt x="414" y="478"/>
                    <a:pt x="414" y="478"/>
                  </a:cubicBezTo>
                  <a:cubicBezTo>
                    <a:pt x="414" y="478"/>
                    <a:pt x="414" y="478"/>
                    <a:pt x="413" y="479"/>
                  </a:cubicBezTo>
                  <a:cubicBezTo>
                    <a:pt x="412" y="480"/>
                    <a:pt x="412" y="480"/>
                    <a:pt x="412" y="480"/>
                  </a:cubicBezTo>
                  <a:cubicBezTo>
                    <a:pt x="410" y="480"/>
                    <a:pt x="410" y="480"/>
                    <a:pt x="410" y="480"/>
                  </a:cubicBezTo>
                  <a:cubicBezTo>
                    <a:pt x="408" y="480"/>
                    <a:pt x="408" y="480"/>
                    <a:pt x="408" y="480"/>
                  </a:cubicBezTo>
                  <a:cubicBezTo>
                    <a:pt x="407" y="479"/>
                    <a:pt x="407" y="479"/>
                    <a:pt x="407" y="479"/>
                  </a:cubicBezTo>
                  <a:cubicBezTo>
                    <a:pt x="407" y="478"/>
                    <a:pt x="407" y="478"/>
                    <a:pt x="407" y="478"/>
                  </a:cubicBezTo>
                  <a:cubicBezTo>
                    <a:pt x="408" y="478"/>
                    <a:pt x="408" y="478"/>
                    <a:pt x="408" y="478"/>
                  </a:cubicBezTo>
                  <a:cubicBezTo>
                    <a:pt x="408" y="478"/>
                    <a:pt x="408" y="478"/>
                    <a:pt x="408" y="478"/>
                  </a:cubicBezTo>
                  <a:cubicBezTo>
                    <a:pt x="408" y="478"/>
                    <a:pt x="408" y="478"/>
                    <a:pt x="408" y="478"/>
                  </a:cubicBezTo>
                  <a:cubicBezTo>
                    <a:pt x="408" y="477"/>
                    <a:pt x="408" y="477"/>
                    <a:pt x="408" y="477"/>
                  </a:cubicBezTo>
                  <a:cubicBezTo>
                    <a:pt x="407" y="477"/>
                    <a:pt x="407" y="477"/>
                    <a:pt x="407" y="477"/>
                  </a:cubicBezTo>
                  <a:cubicBezTo>
                    <a:pt x="406" y="476"/>
                    <a:pt x="406" y="476"/>
                    <a:pt x="406" y="476"/>
                  </a:cubicBezTo>
                  <a:cubicBezTo>
                    <a:pt x="406" y="475"/>
                    <a:pt x="406" y="475"/>
                    <a:pt x="406" y="475"/>
                  </a:cubicBezTo>
                  <a:cubicBezTo>
                    <a:pt x="405" y="473"/>
                    <a:pt x="405" y="473"/>
                    <a:pt x="405" y="473"/>
                  </a:cubicBezTo>
                  <a:cubicBezTo>
                    <a:pt x="405" y="472"/>
                    <a:pt x="405" y="472"/>
                    <a:pt x="405" y="472"/>
                  </a:cubicBezTo>
                  <a:cubicBezTo>
                    <a:pt x="405" y="471"/>
                    <a:pt x="405" y="471"/>
                    <a:pt x="405" y="471"/>
                  </a:cubicBezTo>
                  <a:cubicBezTo>
                    <a:pt x="405" y="470"/>
                    <a:pt x="405" y="470"/>
                    <a:pt x="405" y="470"/>
                  </a:cubicBezTo>
                  <a:cubicBezTo>
                    <a:pt x="406" y="468"/>
                    <a:pt x="406" y="468"/>
                    <a:pt x="406" y="468"/>
                  </a:cubicBezTo>
                  <a:cubicBezTo>
                    <a:pt x="406" y="467"/>
                    <a:pt x="406" y="467"/>
                    <a:pt x="406" y="467"/>
                  </a:cubicBezTo>
                  <a:cubicBezTo>
                    <a:pt x="408" y="467"/>
                    <a:pt x="408" y="467"/>
                    <a:pt x="408" y="467"/>
                  </a:cubicBezTo>
                  <a:cubicBezTo>
                    <a:pt x="408" y="465"/>
                    <a:pt x="408" y="465"/>
                    <a:pt x="408" y="465"/>
                  </a:cubicBezTo>
                  <a:cubicBezTo>
                    <a:pt x="407" y="465"/>
                    <a:pt x="407" y="465"/>
                    <a:pt x="407" y="465"/>
                  </a:cubicBezTo>
                  <a:cubicBezTo>
                    <a:pt x="406" y="464"/>
                    <a:pt x="406" y="464"/>
                    <a:pt x="406" y="464"/>
                  </a:cubicBezTo>
                  <a:cubicBezTo>
                    <a:pt x="406" y="465"/>
                    <a:pt x="406" y="465"/>
                    <a:pt x="406" y="465"/>
                  </a:cubicBezTo>
                  <a:cubicBezTo>
                    <a:pt x="405" y="465"/>
                    <a:pt x="405" y="465"/>
                    <a:pt x="405" y="465"/>
                  </a:cubicBezTo>
                  <a:cubicBezTo>
                    <a:pt x="404" y="463"/>
                    <a:pt x="404" y="463"/>
                    <a:pt x="404" y="463"/>
                  </a:cubicBezTo>
                  <a:cubicBezTo>
                    <a:pt x="404" y="463"/>
                    <a:pt x="404" y="463"/>
                    <a:pt x="404" y="463"/>
                  </a:cubicBezTo>
                  <a:cubicBezTo>
                    <a:pt x="403" y="463"/>
                    <a:pt x="403" y="463"/>
                    <a:pt x="403" y="463"/>
                  </a:cubicBezTo>
                  <a:cubicBezTo>
                    <a:pt x="403" y="465"/>
                    <a:pt x="403" y="465"/>
                    <a:pt x="403" y="465"/>
                  </a:cubicBezTo>
                  <a:cubicBezTo>
                    <a:pt x="400" y="466"/>
                    <a:pt x="402" y="465"/>
                    <a:pt x="399" y="466"/>
                  </a:cubicBezTo>
                  <a:cubicBezTo>
                    <a:pt x="398" y="466"/>
                    <a:pt x="398" y="466"/>
                    <a:pt x="398" y="466"/>
                  </a:cubicBezTo>
                  <a:cubicBezTo>
                    <a:pt x="398" y="465"/>
                    <a:pt x="398" y="465"/>
                    <a:pt x="399" y="465"/>
                  </a:cubicBezTo>
                  <a:cubicBezTo>
                    <a:pt x="398" y="464"/>
                    <a:pt x="398" y="464"/>
                    <a:pt x="398" y="464"/>
                  </a:cubicBezTo>
                  <a:cubicBezTo>
                    <a:pt x="398" y="464"/>
                    <a:pt x="398" y="464"/>
                    <a:pt x="398" y="464"/>
                  </a:cubicBezTo>
                  <a:cubicBezTo>
                    <a:pt x="396" y="464"/>
                    <a:pt x="396" y="464"/>
                    <a:pt x="395" y="464"/>
                  </a:cubicBezTo>
                  <a:cubicBezTo>
                    <a:pt x="394" y="463"/>
                    <a:pt x="394" y="463"/>
                    <a:pt x="393" y="462"/>
                  </a:cubicBezTo>
                  <a:cubicBezTo>
                    <a:pt x="393" y="461"/>
                    <a:pt x="393" y="461"/>
                    <a:pt x="393" y="461"/>
                  </a:cubicBezTo>
                  <a:cubicBezTo>
                    <a:pt x="393" y="461"/>
                    <a:pt x="393" y="461"/>
                    <a:pt x="393" y="461"/>
                  </a:cubicBezTo>
                  <a:cubicBezTo>
                    <a:pt x="393" y="460"/>
                    <a:pt x="393" y="460"/>
                    <a:pt x="393" y="460"/>
                  </a:cubicBezTo>
                  <a:cubicBezTo>
                    <a:pt x="391" y="460"/>
                    <a:pt x="391" y="460"/>
                    <a:pt x="391" y="460"/>
                  </a:cubicBezTo>
                  <a:cubicBezTo>
                    <a:pt x="391" y="461"/>
                    <a:pt x="391" y="461"/>
                    <a:pt x="392" y="462"/>
                  </a:cubicBezTo>
                  <a:cubicBezTo>
                    <a:pt x="392" y="463"/>
                    <a:pt x="392" y="463"/>
                    <a:pt x="392" y="463"/>
                  </a:cubicBezTo>
                  <a:cubicBezTo>
                    <a:pt x="392" y="464"/>
                    <a:pt x="392" y="464"/>
                    <a:pt x="392" y="464"/>
                  </a:cubicBezTo>
                  <a:cubicBezTo>
                    <a:pt x="391" y="464"/>
                    <a:pt x="391" y="464"/>
                    <a:pt x="391" y="464"/>
                  </a:cubicBezTo>
                  <a:cubicBezTo>
                    <a:pt x="390" y="463"/>
                    <a:pt x="390" y="463"/>
                    <a:pt x="390" y="463"/>
                  </a:cubicBezTo>
                  <a:cubicBezTo>
                    <a:pt x="390" y="463"/>
                    <a:pt x="390" y="463"/>
                    <a:pt x="390" y="463"/>
                  </a:cubicBezTo>
                  <a:cubicBezTo>
                    <a:pt x="390" y="463"/>
                    <a:pt x="390" y="463"/>
                    <a:pt x="390" y="463"/>
                  </a:cubicBezTo>
                  <a:cubicBezTo>
                    <a:pt x="389" y="464"/>
                    <a:pt x="389" y="464"/>
                    <a:pt x="389" y="464"/>
                  </a:cubicBezTo>
                  <a:cubicBezTo>
                    <a:pt x="389" y="465"/>
                    <a:pt x="389" y="465"/>
                    <a:pt x="389" y="465"/>
                  </a:cubicBezTo>
                  <a:cubicBezTo>
                    <a:pt x="388" y="464"/>
                    <a:pt x="388" y="464"/>
                    <a:pt x="388" y="464"/>
                  </a:cubicBezTo>
                  <a:cubicBezTo>
                    <a:pt x="387" y="465"/>
                    <a:pt x="387" y="465"/>
                    <a:pt x="387" y="465"/>
                  </a:cubicBezTo>
                  <a:cubicBezTo>
                    <a:pt x="386" y="465"/>
                    <a:pt x="386" y="465"/>
                    <a:pt x="386" y="465"/>
                  </a:cubicBezTo>
                  <a:cubicBezTo>
                    <a:pt x="385" y="464"/>
                    <a:pt x="385" y="465"/>
                    <a:pt x="384" y="463"/>
                  </a:cubicBezTo>
                  <a:cubicBezTo>
                    <a:pt x="383" y="463"/>
                    <a:pt x="383" y="463"/>
                    <a:pt x="383" y="463"/>
                  </a:cubicBezTo>
                  <a:cubicBezTo>
                    <a:pt x="382" y="464"/>
                    <a:pt x="382" y="464"/>
                    <a:pt x="380" y="464"/>
                  </a:cubicBezTo>
                  <a:cubicBezTo>
                    <a:pt x="380" y="463"/>
                    <a:pt x="380" y="463"/>
                    <a:pt x="380" y="463"/>
                  </a:cubicBezTo>
                  <a:cubicBezTo>
                    <a:pt x="379" y="464"/>
                    <a:pt x="379" y="464"/>
                    <a:pt x="379" y="464"/>
                  </a:cubicBezTo>
                  <a:cubicBezTo>
                    <a:pt x="378" y="463"/>
                    <a:pt x="378" y="463"/>
                    <a:pt x="378" y="463"/>
                  </a:cubicBezTo>
                  <a:cubicBezTo>
                    <a:pt x="377" y="463"/>
                    <a:pt x="377" y="463"/>
                    <a:pt x="377" y="463"/>
                  </a:cubicBezTo>
                  <a:cubicBezTo>
                    <a:pt x="376" y="462"/>
                    <a:pt x="376" y="462"/>
                    <a:pt x="375" y="461"/>
                  </a:cubicBezTo>
                  <a:cubicBezTo>
                    <a:pt x="375" y="460"/>
                    <a:pt x="375" y="460"/>
                    <a:pt x="375" y="460"/>
                  </a:cubicBezTo>
                  <a:cubicBezTo>
                    <a:pt x="374" y="460"/>
                    <a:pt x="374" y="460"/>
                    <a:pt x="374" y="460"/>
                  </a:cubicBezTo>
                  <a:cubicBezTo>
                    <a:pt x="374" y="460"/>
                    <a:pt x="374" y="460"/>
                    <a:pt x="374" y="460"/>
                  </a:cubicBezTo>
                  <a:cubicBezTo>
                    <a:pt x="373" y="460"/>
                    <a:pt x="373" y="460"/>
                    <a:pt x="372" y="459"/>
                  </a:cubicBezTo>
                  <a:cubicBezTo>
                    <a:pt x="371" y="459"/>
                    <a:pt x="371" y="459"/>
                    <a:pt x="371" y="459"/>
                  </a:cubicBezTo>
                  <a:cubicBezTo>
                    <a:pt x="371" y="459"/>
                    <a:pt x="371" y="457"/>
                    <a:pt x="371" y="456"/>
                  </a:cubicBezTo>
                  <a:cubicBezTo>
                    <a:pt x="371" y="456"/>
                    <a:pt x="371" y="456"/>
                    <a:pt x="371" y="456"/>
                  </a:cubicBezTo>
                  <a:cubicBezTo>
                    <a:pt x="370" y="455"/>
                    <a:pt x="370" y="455"/>
                    <a:pt x="370" y="455"/>
                  </a:cubicBezTo>
                  <a:cubicBezTo>
                    <a:pt x="370" y="455"/>
                    <a:pt x="370" y="455"/>
                    <a:pt x="370" y="455"/>
                  </a:cubicBezTo>
                  <a:cubicBezTo>
                    <a:pt x="370" y="454"/>
                    <a:pt x="370" y="454"/>
                    <a:pt x="370" y="454"/>
                  </a:cubicBezTo>
                  <a:cubicBezTo>
                    <a:pt x="370" y="453"/>
                    <a:pt x="370" y="453"/>
                    <a:pt x="370" y="453"/>
                  </a:cubicBezTo>
                  <a:cubicBezTo>
                    <a:pt x="370" y="452"/>
                    <a:pt x="370" y="452"/>
                    <a:pt x="370" y="452"/>
                  </a:cubicBezTo>
                  <a:cubicBezTo>
                    <a:pt x="371" y="452"/>
                    <a:pt x="371" y="452"/>
                    <a:pt x="371" y="452"/>
                  </a:cubicBezTo>
                  <a:cubicBezTo>
                    <a:pt x="371" y="451"/>
                    <a:pt x="371" y="451"/>
                    <a:pt x="371" y="451"/>
                  </a:cubicBezTo>
                  <a:cubicBezTo>
                    <a:pt x="372" y="450"/>
                    <a:pt x="372" y="451"/>
                    <a:pt x="372" y="450"/>
                  </a:cubicBezTo>
                  <a:cubicBezTo>
                    <a:pt x="370" y="448"/>
                    <a:pt x="370" y="449"/>
                    <a:pt x="370" y="448"/>
                  </a:cubicBezTo>
                  <a:cubicBezTo>
                    <a:pt x="368" y="448"/>
                    <a:pt x="368" y="449"/>
                    <a:pt x="367" y="449"/>
                  </a:cubicBezTo>
                  <a:cubicBezTo>
                    <a:pt x="366" y="449"/>
                    <a:pt x="366" y="449"/>
                    <a:pt x="366" y="449"/>
                  </a:cubicBezTo>
                  <a:cubicBezTo>
                    <a:pt x="366" y="448"/>
                    <a:pt x="366" y="448"/>
                    <a:pt x="366" y="448"/>
                  </a:cubicBezTo>
                  <a:cubicBezTo>
                    <a:pt x="365" y="447"/>
                    <a:pt x="365" y="447"/>
                    <a:pt x="365" y="447"/>
                  </a:cubicBezTo>
                  <a:cubicBezTo>
                    <a:pt x="364" y="447"/>
                    <a:pt x="364" y="447"/>
                    <a:pt x="364" y="447"/>
                  </a:cubicBezTo>
                  <a:cubicBezTo>
                    <a:pt x="363" y="448"/>
                    <a:pt x="363" y="448"/>
                    <a:pt x="363" y="448"/>
                  </a:cubicBezTo>
                  <a:cubicBezTo>
                    <a:pt x="362" y="448"/>
                    <a:pt x="363" y="448"/>
                    <a:pt x="362" y="448"/>
                  </a:cubicBezTo>
                  <a:cubicBezTo>
                    <a:pt x="361" y="447"/>
                    <a:pt x="361" y="448"/>
                    <a:pt x="360" y="447"/>
                  </a:cubicBezTo>
                  <a:cubicBezTo>
                    <a:pt x="358" y="446"/>
                    <a:pt x="358" y="446"/>
                    <a:pt x="358" y="446"/>
                  </a:cubicBezTo>
                  <a:cubicBezTo>
                    <a:pt x="358" y="445"/>
                    <a:pt x="358" y="444"/>
                    <a:pt x="355" y="443"/>
                  </a:cubicBezTo>
                  <a:cubicBezTo>
                    <a:pt x="355" y="443"/>
                    <a:pt x="355" y="443"/>
                    <a:pt x="354" y="444"/>
                  </a:cubicBezTo>
                  <a:cubicBezTo>
                    <a:pt x="354" y="444"/>
                    <a:pt x="351" y="445"/>
                    <a:pt x="351" y="445"/>
                  </a:cubicBezTo>
                  <a:cubicBezTo>
                    <a:pt x="350" y="446"/>
                    <a:pt x="350" y="446"/>
                    <a:pt x="350" y="446"/>
                  </a:cubicBezTo>
                  <a:cubicBezTo>
                    <a:pt x="350" y="447"/>
                    <a:pt x="350" y="447"/>
                    <a:pt x="350" y="448"/>
                  </a:cubicBezTo>
                  <a:cubicBezTo>
                    <a:pt x="349" y="449"/>
                    <a:pt x="350" y="449"/>
                    <a:pt x="349" y="449"/>
                  </a:cubicBezTo>
                  <a:cubicBezTo>
                    <a:pt x="348" y="449"/>
                    <a:pt x="348" y="449"/>
                    <a:pt x="348" y="449"/>
                  </a:cubicBezTo>
                  <a:cubicBezTo>
                    <a:pt x="347" y="449"/>
                    <a:pt x="347" y="449"/>
                    <a:pt x="347" y="449"/>
                  </a:cubicBezTo>
                  <a:cubicBezTo>
                    <a:pt x="345" y="451"/>
                    <a:pt x="345" y="451"/>
                    <a:pt x="345" y="451"/>
                  </a:cubicBezTo>
                  <a:cubicBezTo>
                    <a:pt x="344" y="451"/>
                    <a:pt x="344" y="451"/>
                    <a:pt x="344" y="451"/>
                  </a:cubicBezTo>
                  <a:cubicBezTo>
                    <a:pt x="344" y="450"/>
                    <a:pt x="344" y="450"/>
                    <a:pt x="343" y="449"/>
                  </a:cubicBezTo>
                  <a:cubicBezTo>
                    <a:pt x="343" y="450"/>
                    <a:pt x="343" y="450"/>
                    <a:pt x="343" y="450"/>
                  </a:cubicBezTo>
                  <a:cubicBezTo>
                    <a:pt x="342" y="450"/>
                    <a:pt x="342" y="450"/>
                    <a:pt x="342" y="450"/>
                  </a:cubicBezTo>
                  <a:cubicBezTo>
                    <a:pt x="341" y="451"/>
                    <a:pt x="341" y="452"/>
                    <a:pt x="341" y="453"/>
                  </a:cubicBezTo>
                  <a:cubicBezTo>
                    <a:pt x="340" y="453"/>
                    <a:pt x="340" y="453"/>
                    <a:pt x="340" y="453"/>
                  </a:cubicBezTo>
                  <a:cubicBezTo>
                    <a:pt x="340" y="453"/>
                    <a:pt x="340" y="453"/>
                    <a:pt x="340" y="453"/>
                  </a:cubicBezTo>
                  <a:cubicBezTo>
                    <a:pt x="340" y="452"/>
                    <a:pt x="337" y="450"/>
                    <a:pt x="337" y="450"/>
                  </a:cubicBezTo>
                  <a:cubicBezTo>
                    <a:pt x="336" y="450"/>
                    <a:pt x="336" y="450"/>
                    <a:pt x="336" y="450"/>
                  </a:cubicBezTo>
                  <a:cubicBezTo>
                    <a:pt x="336" y="452"/>
                    <a:pt x="336" y="452"/>
                    <a:pt x="336" y="452"/>
                  </a:cubicBezTo>
                  <a:cubicBezTo>
                    <a:pt x="335" y="452"/>
                    <a:pt x="335" y="452"/>
                    <a:pt x="335" y="452"/>
                  </a:cubicBezTo>
                  <a:cubicBezTo>
                    <a:pt x="335" y="452"/>
                    <a:pt x="335" y="452"/>
                    <a:pt x="335" y="452"/>
                  </a:cubicBezTo>
                  <a:cubicBezTo>
                    <a:pt x="334" y="450"/>
                    <a:pt x="334" y="450"/>
                    <a:pt x="334" y="450"/>
                  </a:cubicBezTo>
                  <a:cubicBezTo>
                    <a:pt x="334" y="450"/>
                    <a:pt x="334" y="450"/>
                    <a:pt x="334" y="450"/>
                  </a:cubicBezTo>
                  <a:cubicBezTo>
                    <a:pt x="333" y="450"/>
                    <a:pt x="333" y="450"/>
                    <a:pt x="333" y="450"/>
                  </a:cubicBezTo>
                  <a:cubicBezTo>
                    <a:pt x="333" y="451"/>
                    <a:pt x="333" y="451"/>
                    <a:pt x="331" y="452"/>
                  </a:cubicBezTo>
                  <a:cubicBezTo>
                    <a:pt x="331" y="453"/>
                    <a:pt x="331" y="453"/>
                    <a:pt x="331" y="453"/>
                  </a:cubicBezTo>
                  <a:cubicBezTo>
                    <a:pt x="331" y="453"/>
                    <a:pt x="331" y="453"/>
                    <a:pt x="330" y="454"/>
                  </a:cubicBezTo>
                  <a:cubicBezTo>
                    <a:pt x="330" y="454"/>
                    <a:pt x="330" y="454"/>
                    <a:pt x="330" y="454"/>
                  </a:cubicBezTo>
                  <a:cubicBezTo>
                    <a:pt x="329" y="454"/>
                    <a:pt x="329" y="454"/>
                    <a:pt x="329" y="454"/>
                  </a:cubicBezTo>
                  <a:cubicBezTo>
                    <a:pt x="328" y="453"/>
                    <a:pt x="329" y="453"/>
                    <a:pt x="328" y="452"/>
                  </a:cubicBezTo>
                  <a:cubicBezTo>
                    <a:pt x="326" y="451"/>
                    <a:pt x="327" y="452"/>
                    <a:pt x="324" y="450"/>
                  </a:cubicBezTo>
                  <a:cubicBezTo>
                    <a:pt x="324" y="450"/>
                    <a:pt x="324" y="450"/>
                    <a:pt x="324" y="450"/>
                  </a:cubicBezTo>
                  <a:cubicBezTo>
                    <a:pt x="323" y="450"/>
                    <a:pt x="323" y="450"/>
                    <a:pt x="323" y="450"/>
                  </a:cubicBezTo>
                  <a:cubicBezTo>
                    <a:pt x="321" y="453"/>
                    <a:pt x="323" y="452"/>
                    <a:pt x="320" y="455"/>
                  </a:cubicBezTo>
                  <a:cubicBezTo>
                    <a:pt x="320" y="454"/>
                    <a:pt x="320" y="454"/>
                    <a:pt x="320" y="454"/>
                  </a:cubicBezTo>
                  <a:cubicBezTo>
                    <a:pt x="319" y="454"/>
                    <a:pt x="319" y="454"/>
                    <a:pt x="319" y="454"/>
                  </a:cubicBezTo>
                  <a:cubicBezTo>
                    <a:pt x="318" y="454"/>
                    <a:pt x="318" y="454"/>
                    <a:pt x="318" y="454"/>
                  </a:cubicBezTo>
                  <a:cubicBezTo>
                    <a:pt x="317" y="454"/>
                    <a:pt x="317" y="454"/>
                    <a:pt x="317" y="454"/>
                  </a:cubicBezTo>
                  <a:cubicBezTo>
                    <a:pt x="316" y="453"/>
                    <a:pt x="316" y="453"/>
                    <a:pt x="316" y="453"/>
                  </a:cubicBezTo>
                  <a:cubicBezTo>
                    <a:pt x="316" y="453"/>
                    <a:pt x="316" y="453"/>
                    <a:pt x="316" y="453"/>
                  </a:cubicBezTo>
                  <a:cubicBezTo>
                    <a:pt x="315" y="453"/>
                    <a:pt x="315" y="453"/>
                    <a:pt x="315" y="453"/>
                  </a:cubicBezTo>
                  <a:cubicBezTo>
                    <a:pt x="315" y="454"/>
                    <a:pt x="315" y="454"/>
                    <a:pt x="315" y="454"/>
                  </a:cubicBezTo>
                  <a:cubicBezTo>
                    <a:pt x="315" y="454"/>
                    <a:pt x="315" y="454"/>
                    <a:pt x="314" y="455"/>
                  </a:cubicBezTo>
                  <a:cubicBezTo>
                    <a:pt x="314" y="456"/>
                    <a:pt x="314" y="456"/>
                    <a:pt x="314" y="456"/>
                  </a:cubicBezTo>
                  <a:cubicBezTo>
                    <a:pt x="313" y="456"/>
                    <a:pt x="313" y="456"/>
                    <a:pt x="313" y="456"/>
                  </a:cubicBezTo>
                  <a:cubicBezTo>
                    <a:pt x="313" y="457"/>
                    <a:pt x="313" y="457"/>
                    <a:pt x="314" y="457"/>
                  </a:cubicBezTo>
                  <a:cubicBezTo>
                    <a:pt x="314" y="458"/>
                    <a:pt x="314" y="458"/>
                    <a:pt x="314" y="459"/>
                  </a:cubicBezTo>
                  <a:cubicBezTo>
                    <a:pt x="315" y="461"/>
                    <a:pt x="315" y="461"/>
                    <a:pt x="316" y="461"/>
                  </a:cubicBezTo>
                  <a:cubicBezTo>
                    <a:pt x="316" y="464"/>
                    <a:pt x="316" y="465"/>
                    <a:pt x="316" y="467"/>
                  </a:cubicBezTo>
                  <a:cubicBezTo>
                    <a:pt x="316" y="468"/>
                    <a:pt x="316" y="468"/>
                    <a:pt x="316" y="468"/>
                  </a:cubicBezTo>
                  <a:cubicBezTo>
                    <a:pt x="316" y="469"/>
                    <a:pt x="316" y="469"/>
                    <a:pt x="316" y="469"/>
                  </a:cubicBezTo>
                  <a:cubicBezTo>
                    <a:pt x="316" y="469"/>
                    <a:pt x="316" y="469"/>
                    <a:pt x="316" y="469"/>
                  </a:cubicBezTo>
                  <a:cubicBezTo>
                    <a:pt x="316" y="469"/>
                    <a:pt x="316" y="469"/>
                    <a:pt x="316" y="469"/>
                  </a:cubicBezTo>
                  <a:cubicBezTo>
                    <a:pt x="315" y="469"/>
                    <a:pt x="315" y="469"/>
                    <a:pt x="315" y="469"/>
                  </a:cubicBezTo>
                  <a:cubicBezTo>
                    <a:pt x="314" y="469"/>
                    <a:pt x="315" y="469"/>
                    <a:pt x="313" y="468"/>
                  </a:cubicBezTo>
                  <a:cubicBezTo>
                    <a:pt x="312" y="468"/>
                    <a:pt x="312" y="468"/>
                    <a:pt x="312" y="468"/>
                  </a:cubicBezTo>
                  <a:cubicBezTo>
                    <a:pt x="311" y="469"/>
                    <a:pt x="311" y="469"/>
                    <a:pt x="311" y="469"/>
                  </a:cubicBezTo>
                  <a:cubicBezTo>
                    <a:pt x="310" y="469"/>
                    <a:pt x="310" y="469"/>
                    <a:pt x="310" y="469"/>
                  </a:cubicBezTo>
                  <a:cubicBezTo>
                    <a:pt x="310" y="468"/>
                    <a:pt x="310" y="468"/>
                    <a:pt x="310" y="468"/>
                  </a:cubicBezTo>
                  <a:cubicBezTo>
                    <a:pt x="310" y="468"/>
                    <a:pt x="310" y="468"/>
                    <a:pt x="310" y="468"/>
                  </a:cubicBezTo>
                  <a:cubicBezTo>
                    <a:pt x="310" y="467"/>
                    <a:pt x="310" y="467"/>
                    <a:pt x="310" y="467"/>
                  </a:cubicBezTo>
                  <a:cubicBezTo>
                    <a:pt x="310" y="467"/>
                    <a:pt x="310" y="467"/>
                    <a:pt x="310" y="467"/>
                  </a:cubicBezTo>
                  <a:cubicBezTo>
                    <a:pt x="309" y="466"/>
                    <a:pt x="309" y="466"/>
                    <a:pt x="309" y="466"/>
                  </a:cubicBezTo>
                  <a:cubicBezTo>
                    <a:pt x="310" y="465"/>
                    <a:pt x="310" y="465"/>
                    <a:pt x="310" y="465"/>
                  </a:cubicBezTo>
                  <a:cubicBezTo>
                    <a:pt x="309" y="464"/>
                    <a:pt x="309" y="464"/>
                    <a:pt x="309" y="464"/>
                  </a:cubicBezTo>
                  <a:cubicBezTo>
                    <a:pt x="309" y="464"/>
                    <a:pt x="309" y="464"/>
                    <a:pt x="309" y="464"/>
                  </a:cubicBezTo>
                  <a:cubicBezTo>
                    <a:pt x="309" y="464"/>
                    <a:pt x="309" y="463"/>
                    <a:pt x="309" y="462"/>
                  </a:cubicBezTo>
                  <a:cubicBezTo>
                    <a:pt x="309" y="462"/>
                    <a:pt x="309" y="462"/>
                    <a:pt x="309" y="462"/>
                  </a:cubicBezTo>
                  <a:cubicBezTo>
                    <a:pt x="308" y="462"/>
                    <a:pt x="308" y="462"/>
                    <a:pt x="308" y="462"/>
                  </a:cubicBezTo>
                  <a:cubicBezTo>
                    <a:pt x="307" y="462"/>
                    <a:pt x="307" y="463"/>
                    <a:pt x="306" y="463"/>
                  </a:cubicBezTo>
                  <a:cubicBezTo>
                    <a:pt x="304" y="465"/>
                    <a:pt x="304" y="465"/>
                    <a:pt x="304" y="465"/>
                  </a:cubicBezTo>
                  <a:cubicBezTo>
                    <a:pt x="303" y="466"/>
                    <a:pt x="303" y="465"/>
                    <a:pt x="302" y="466"/>
                  </a:cubicBezTo>
                  <a:cubicBezTo>
                    <a:pt x="301" y="465"/>
                    <a:pt x="301" y="465"/>
                    <a:pt x="300" y="465"/>
                  </a:cubicBezTo>
                  <a:cubicBezTo>
                    <a:pt x="299" y="466"/>
                    <a:pt x="299" y="466"/>
                    <a:pt x="299" y="466"/>
                  </a:cubicBezTo>
                  <a:cubicBezTo>
                    <a:pt x="298" y="465"/>
                    <a:pt x="298" y="465"/>
                    <a:pt x="298" y="465"/>
                  </a:cubicBezTo>
                  <a:cubicBezTo>
                    <a:pt x="297" y="465"/>
                    <a:pt x="298" y="465"/>
                    <a:pt x="297" y="464"/>
                  </a:cubicBezTo>
                  <a:cubicBezTo>
                    <a:pt x="297" y="464"/>
                    <a:pt x="297" y="464"/>
                    <a:pt x="297" y="464"/>
                  </a:cubicBezTo>
                  <a:cubicBezTo>
                    <a:pt x="297" y="463"/>
                    <a:pt x="297" y="463"/>
                    <a:pt x="297" y="463"/>
                  </a:cubicBezTo>
                  <a:cubicBezTo>
                    <a:pt x="297" y="463"/>
                    <a:pt x="297" y="463"/>
                    <a:pt x="296" y="463"/>
                  </a:cubicBezTo>
                  <a:cubicBezTo>
                    <a:pt x="296" y="462"/>
                    <a:pt x="296" y="462"/>
                    <a:pt x="296" y="462"/>
                  </a:cubicBezTo>
                  <a:cubicBezTo>
                    <a:pt x="295" y="461"/>
                    <a:pt x="295" y="461"/>
                    <a:pt x="295" y="461"/>
                  </a:cubicBezTo>
                  <a:cubicBezTo>
                    <a:pt x="296" y="460"/>
                    <a:pt x="295" y="461"/>
                    <a:pt x="296" y="459"/>
                  </a:cubicBezTo>
                  <a:cubicBezTo>
                    <a:pt x="295" y="459"/>
                    <a:pt x="295" y="459"/>
                    <a:pt x="295" y="459"/>
                  </a:cubicBezTo>
                  <a:cubicBezTo>
                    <a:pt x="293" y="458"/>
                    <a:pt x="290" y="458"/>
                    <a:pt x="288" y="458"/>
                  </a:cubicBezTo>
                  <a:cubicBezTo>
                    <a:pt x="287" y="458"/>
                    <a:pt x="288" y="458"/>
                    <a:pt x="287" y="458"/>
                  </a:cubicBezTo>
                  <a:cubicBezTo>
                    <a:pt x="287" y="457"/>
                    <a:pt x="287" y="457"/>
                    <a:pt x="287" y="457"/>
                  </a:cubicBezTo>
                  <a:cubicBezTo>
                    <a:pt x="287" y="457"/>
                    <a:pt x="287" y="457"/>
                    <a:pt x="287" y="457"/>
                  </a:cubicBezTo>
                  <a:cubicBezTo>
                    <a:pt x="288" y="454"/>
                    <a:pt x="288" y="455"/>
                    <a:pt x="289" y="453"/>
                  </a:cubicBezTo>
                  <a:cubicBezTo>
                    <a:pt x="289" y="452"/>
                    <a:pt x="289" y="452"/>
                    <a:pt x="289" y="451"/>
                  </a:cubicBezTo>
                  <a:cubicBezTo>
                    <a:pt x="289" y="449"/>
                    <a:pt x="289" y="449"/>
                    <a:pt x="289" y="449"/>
                  </a:cubicBezTo>
                  <a:cubicBezTo>
                    <a:pt x="290" y="448"/>
                    <a:pt x="290" y="448"/>
                    <a:pt x="291" y="448"/>
                  </a:cubicBezTo>
                  <a:cubicBezTo>
                    <a:pt x="291" y="447"/>
                    <a:pt x="291" y="447"/>
                    <a:pt x="291" y="447"/>
                  </a:cubicBezTo>
                  <a:cubicBezTo>
                    <a:pt x="290" y="447"/>
                    <a:pt x="290" y="447"/>
                    <a:pt x="290" y="447"/>
                  </a:cubicBezTo>
                  <a:cubicBezTo>
                    <a:pt x="290" y="446"/>
                    <a:pt x="290" y="446"/>
                    <a:pt x="289" y="446"/>
                  </a:cubicBezTo>
                  <a:cubicBezTo>
                    <a:pt x="286" y="446"/>
                    <a:pt x="286" y="446"/>
                    <a:pt x="283" y="445"/>
                  </a:cubicBezTo>
                  <a:cubicBezTo>
                    <a:pt x="284" y="443"/>
                    <a:pt x="284" y="443"/>
                    <a:pt x="284" y="442"/>
                  </a:cubicBezTo>
                  <a:cubicBezTo>
                    <a:pt x="283" y="442"/>
                    <a:pt x="283" y="442"/>
                    <a:pt x="283" y="442"/>
                  </a:cubicBezTo>
                  <a:cubicBezTo>
                    <a:pt x="283" y="441"/>
                    <a:pt x="283" y="441"/>
                    <a:pt x="283" y="441"/>
                  </a:cubicBezTo>
                  <a:cubicBezTo>
                    <a:pt x="283" y="439"/>
                    <a:pt x="283" y="439"/>
                    <a:pt x="283" y="439"/>
                  </a:cubicBezTo>
                  <a:cubicBezTo>
                    <a:pt x="283" y="438"/>
                    <a:pt x="283" y="438"/>
                    <a:pt x="283" y="438"/>
                  </a:cubicBezTo>
                  <a:cubicBezTo>
                    <a:pt x="282" y="437"/>
                    <a:pt x="282" y="438"/>
                    <a:pt x="281" y="437"/>
                  </a:cubicBezTo>
                  <a:cubicBezTo>
                    <a:pt x="281" y="436"/>
                    <a:pt x="281" y="436"/>
                    <a:pt x="281" y="436"/>
                  </a:cubicBezTo>
                  <a:cubicBezTo>
                    <a:pt x="282" y="435"/>
                    <a:pt x="282" y="435"/>
                    <a:pt x="282" y="435"/>
                  </a:cubicBezTo>
                  <a:cubicBezTo>
                    <a:pt x="283" y="434"/>
                    <a:pt x="283" y="434"/>
                    <a:pt x="283" y="434"/>
                  </a:cubicBezTo>
                  <a:cubicBezTo>
                    <a:pt x="283" y="433"/>
                    <a:pt x="283" y="433"/>
                    <a:pt x="283" y="433"/>
                  </a:cubicBezTo>
                  <a:cubicBezTo>
                    <a:pt x="282" y="433"/>
                    <a:pt x="283" y="433"/>
                    <a:pt x="280" y="434"/>
                  </a:cubicBezTo>
                  <a:cubicBezTo>
                    <a:pt x="280" y="434"/>
                    <a:pt x="280" y="434"/>
                    <a:pt x="280" y="434"/>
                  </a:cubicBezTo>
                  <a:cubicBezTo>
                    <a:pt x="276" y="433"/>
                    <a:pt x="273" y="434"/>
                    <a:pt x="270" y="436"/>
                  </a:cubicBezTo>
                  <a:cubicBezTo>
                    <a:pt x="270" y="436"/>
                    <a:pt x="270" y="436"/>
                    <a:pt x="270" y="436"/>
                  </a:cubicBezTo>
                  <a:cubicBezTo>
                    <a:pt x="269" y="436"/>
                    <a:pt x="269" y="436"/>
                    <a:pt x="269" y="436"/>
                  </a:cubicBezTo>
                  <a:cubicBezTo>
                    <a:pt x="269" y="435"/>
                    <a:pt x="269" y="435"/>
                    <a:pt x="269" y="435"/>
                  </a:cubicBezTo>
                  <a:cubicBezTo>
                    <a:pt x="270" y="433"/>
                    <a:pt x="270" y="433"/>
                    <a:pt x="270" y="433"/>
                  </a:cubicBezTo>
                  <a:cubicBezTo>
                    <a:pt x="270" y="432"/>
                    <a:pt x="270" y="432"/>
                    <a:pt x="270" y="432"/>
                  </a:cubicBezTo>
                  <a:cubicBezTo>
                    <a:pt x="270" y="431"/>
                    <a:pt x="270" y="431"/>
                    <a:pt x="270" y="431"/>
                  </a:cubicBezTo>
                  <a:cubicBezTo>
                    <a:pt x="270" y="430"/>
                    <a:pt x="270" y="430"/>
                    <a:pt x="270" y="430"/>
                  </a:cubicBezTo>
                  <a:cubicBezTo>
                    <a:pt x="270" y="430"/>
                    <a:pt x="270" y="430"/>
                    <a:pt x="270" y="430"/>
                  </a:cubicBezTo>
                  <a:cubicBezTo>
                    <a:pt x="269" y="429"/>
                    <a:pt x="269" y="429"/>
                    <a:pt x="269" y="429"/>
                  </a:cubicBezTo>
                  <a:cubicBezTo>
                    <a:pt x="268" y="429"/>
                    <a:pt x="268" y="429"/>
                    <a:pt x="268" y="429"/>
                  </a:cubicBezTo>
                  <a:cubicBezTo>
                    <a:pt x="268" y="427"/>
                    <a:pt x="268" y="427"/>
                    <a:pt x="268" y="427"/>
                  </a:cubicBezTo>
                  <a:cubicBezTo>
                    <a:pt x="269" y="425"/>
                    <a:pt x="269" y="425"/>
                    <a:pt x="269" y="425"/>
                  </a:cubicBezTo>
                  <a:cubicBezTo>
                    <a:pt x="270" y="425"/>
                    <a:pt x="270" y="425"/>
                    <a:pt x="271" y="425"/>
                  </a:cubicBezTo>
                  <a:cubicBezTo>
                    <a:pt x="271" y="424"/>
                    <a:pt x="271" y="424"/>
                    <a:pt x="271" y="424"/>
                  </a:cubicBezTo>
                  <a:cubicBezTo>
                    <a:pt x="270" y="423"/>
                    <a:pt x="270" y="423"/>
                    <a:pt x="270" y="423"/>
                  </a:cubicBezTo>
                  <a:cubicBezTo>
                    <a:pt x="271" y="422"/>
                    <a:pt x="271" y="422"/>
                    <a:pt x="271" y="422"/>
                  </a:cubicBezTo>
                  <a:cubicBezTo>
                    <a:pt x="271" y="420"/>
                    <a:pt x="271" y="421"/>
                    <a:pt x="272" y="420"/>
                  </a:cubicBezTo>
                  <a:cubicBezTo>
                    <a:pt x="273" y="420"/>
                    <a:pt x="273" y="420"/>
                    <a:pt x="273" y="420"/>
                  </a:cubicBezTo>
                  <a:cubicBezTo>
                    <a:pt x="275" y="419"/>
                    <a:pt x="275" y="418"/>
                    <a:pt x="275" y="416"/>
                  </a:cubicBezTo>
                  <a:cubicBezTo>
                    <a:pt x="276" y="415"/>
                    <a:pt x="276" y="415"/>
                    <a:pt x="276" y="415"/>
                  </a:cubicBezTo>
                  <a:cubicBezTo>
                    <a:pt x="277" y="416"/>
                    <a:pt x="277" y="416"/>
                    <a:pt x="277" y="416"/>
                  </a:cubicBezTo>
                  <a:cubicBezTo>
                    <a:pt x="277" y="415"/>
                    <a:pt x="277" y="415"/>
                    <a:pt x="277" y="415"/>
                  </a:cubicBezTo>
                  <a:cubicBezTo>
                    <a:pt x="278" y="414"/>
                    <a:pt x="278" y="415"/>
                    <a:pt x="279" y="413"/>
                  </a:cubicBezTo>
                  <a:cubicBezTo>
                    <a:pt x="280" y="412"/>
                    <a:pt x="280" y="412"/>
                    <a:pt x="280" y="412"/>
                  </a:cubicBezTo>
                  <a:cubicBezTo>
                    <a:pt x="281" y="412"/>
                    <a:pt x="281" y="412"/>
                    <a:pt x="281" y="412"/>
                  </a:cubicBezTo>
                  <a:cubicBezTo>
                    <a:pt x="281" y="412"/>
                    <a:pt x="281" y="412"/>
                    <a:pt x="281" y="412"/>
                  </a:cubicBezTo>
                  <a:cubicBezTo>
                    <a:pt x="281" y="411"/>
                    <a:pt x="281" y="411"/>
                    <a:pt x="281" y="411"/>
                  </a:cubicBezTo>
                  <a:cubicBezTo>
                    <a:pt x="280" y="410"/>
                    <a:pt x="280" y="410"/>
                    <a:pt x="280" y="409"/>
                  </a:cubicBezTo>
                  <a:cubicBezTo>
                    <a:pt x="280" y="409"/>
                    <a:pt x="280" y="409"/>
                    <a:pt x="280" y="409"/>
                  </a:cubicBezTo>
                  <a:cubicBezTo>
                    <a:pt x="281" y="409"/>
                    <a:pt x="281" y="409"/>
                    <a:pt x="281" y="409"/>
                  </a:cubicBezTo>
                  <a:cubicBezTo>
                    <a:pt x="281" y="408"/>
                    <a:pt x="281" y="408"/>
                    <a:pt x="281" y="408"/>
                  </a:cubicBezTo>
                  <a:cubicBezTo>
                    <a:pt x="281" y="407"/>
                    <a:pt x="281" y="407"/>
                    <a:pt x="281" y="407"/>
                  </a:cubicBezTo>
                  <a:cubicBezTo>
                    <a:pt x="282" y="403"/>
                    <a:pt x="282" y="399"/>
                    <a:pt x="281" y="395"/>
                  </a:cubicBezTo>
                  <a:cubicBezTo>
                    <a:pt x="282" y="394"/>
                    <a:pt x="281" y="392"/>
                    <a:pt x="281" y="391"/>
                  </a:cubicBezTo>
                  <a:cubicBezTo>
                    <a:pt x="280" y="390"/>
                    <a:pt x="281" y="390"/>
                    <a:pt x="279" y="390"/>
                  </a:cubicBezTo>
                  <a:cubicBezTo>
                    <a:pt x="279" y="390"/>
                    <a:pt x="279" y="390"/>
                    <a:pt x="279" y="390"/>
                  </a:cubicBezTo>
                  <a:cubicBezTo>
                    <a:pt x="278" y="390"/>
                    <a:pt x="278" y="390"/>
                    <a:pt x="278" y="390"/>
                  </a:cubicBezTo>
                  <a:cubicBezTo>
                    <a:pt x="278" y="390"/>
                    <a:pt x="278" y="390"/>
                    <a:pt x="278" y="390"/>
                  </a:cubicBezTo>
                  <a:cubicBezTo>
                    <a:pt x="278" y="391"/>
                    <a:pt x="278" y="391"/>
                    <a:pt x="278" y="391"/>
                  </a:cubicBezTo>
                  <a:cubicBezTo>
                    <a:pt x="277" y="391"/>
                    <a:pt x="277" y="391"/>
                    <a:pt x="277" y="391"/>
                  </a:cubicBezTo>
                  <a:cubicBezTo>
                    <a:pt x="275" y="387"/>
                    <a:pt x="275" y="386"/>
                    <a:pt x="275" y="383"/>
                  </a:cubicBezTo>
                  <a:cubicBezTo>
                    <a:pt x="274" y="383"/>
                    <a:pt x="274" y="383"/>
                    <a:pt x="274" y="383"/>
                  </a:cubicBezTo>
                  <a:cubicBezTo>
                    <a:pt x="274" y="383"/>
                    <a:pt x="274" y="383"/>
                    <a:pt x="274" y="383"/>
                  </a:cubicBezTo>
                  <a:cubicBezTo>
                    <a:pt x="273" y="381"/>
                    <a:pt x="273" y="381"/>
                    <a:pt x="272" y="381"/>
                  </a:cubicBezTo>
                  <a:cubicBezTo>
                    <a:pt x="272" y="381"/>
                    <a:pt x="272" y="381"/>
                    <a:pt x="272" y="381"/>
                  </a:cubicBezTo>
                  <a:cubicBezTo>
                    <a:pt x="272" y="381"/>
                    <a:pt x="272" y="381"/>
                    <a:pt x="271" y="381"/>
                  </a:cubicBezTo>
                  <a:cubicBezTo>
                    <a:pt x="271" y="380"/>
                    <a:pt x="271" y="380"/>
                    <a:pt x="270" y="379"/>
                  </a:cubicBezTo>
                  <a:cubicBezTo>
                    <a:pt x="270" y="379"/>
                    <a:pt x="270" y="379"/>
                    <a:pt x="270" y="379"/>
                  </a:cubicBezTo>
                  <a:cubicBezTo>
                    <a:pt x="269" y="379"/>
                    <a:pt x="269" y="379"/>
                    <a:pt x="269" y="379"/>
                  </a:cubicBezTo>
                  <a:cubicBezTo>
                    <a:pt x="269" y="379"/>
                    <a:pt x="269" y="379"/>
                    <a:pt x="269" y="379"/>
                  </a:cubicBezTo>
                  <a:cubicBezTo>
                    <a:pt x="268" y="380"/>
                    <a:pt x="267" y="381"/>
                    <a:pt x="266" y="382"/>
                  </a:cubicBezTo>
                  <a:cubicBezTo>
                    <a:pt x="265" y="381"/>
                    <a:pt x="265" y="381"/>
                    <a:pt x="263" y="381"/>
                  </a:cubicBezTo>
                  <a:cubicBezTo>
                    <a:pt x="262" y="381"/>
                    <a:pt x="262" y="381"/>
                    <a:pt x="262" y="381"/>
                  </a:cubicBezTo>
                  <a:cubicBezTo>
                    <a:pt x="261" y="381"/>
                    <a:pt x="261" y="381"/>
                    <a:pt x="260" y="381"/>
                  </a:cubicBezTo>
                  <a:cubicBezTo>
                    <a:pt x="259" y="379"/>
                    <a:pt x="259" y="379"/>
                    <a:pt x="259" y="379"/>
                  </a:cubicBezTo>
                  <a:cubicBezTo>
                    <a:pt x="258" y="379"/>
                    <a:pt x="258" y="379"/>
                    <a:pt x="258" y="379"/>
                  </a:cubicBezTo>
                  <a:cubicBezTo>
                    <a:pt x="256" y="380"/>
                    <a:pt x="256" y="380"/>
                    <a:pt x="256" y="380"/>
                  </a:cubicBezTo>
                  <a:cubicBezTo>
                    <a:pt x="256" y="381"/>
                    <a:pt x="256" y="381"/>
                    <a:pt x="256" y="381"/>
                  </a:cubicBezTo>
                  <a:cubicBezTo>
                    <a:pt x="255" y="381"/>
                    <a:pt x="255" y="381"/>
                    <a:pt x="255" y="381"/>
                  </a:cubicBezTo>
                  <a:cubicBezTo>
                    <a:pt x="255" y="380"/>
                    <a:pt x="255" y="380"/>
                    <a:pt x="254" y="380"/>
                  </a:cubicBezTo>
                  <a:cubicBezTo>
                    <a:pt x="254" y="380"/>
                    <a:pt x="254" y="380"/>
                    <a:pt x="254" y="380"/>
                  </a:cubicBezTo>
                  <a:cubicBezTo>
                    <a:pt x="255" y="379"/>
                    <a:pt x="255" y="379"/>
                    <a:pt x="255" y="379"/>
                  </a:cubicBezTo>
                  <a:cubicBezTo>
                    <a:pt x="255" y="379"/>
                    <a:pt x="255" y="379"/>
                    <a:pt x="255" y="379"/>
                  </a:cubicBezTo>
                  <a:cubicBezTo>
                    <a:pt x="256" y="378"/>
                    <a:pt x="255" y="378"/>
                    <a:pt x="258" y="376"/>
                  </a:cubicBezTo>
                  <a:cubicBezTo>
                    <a:pt x="257" y="375"/>
                    <a:pt x="258" y="375"/>
                    <a:pt x="257" y="373"/>
                  </a:cubicBezTo>
                  <a:cubicBezTo>
                    <a:pt x="257" y="372"/>
                    <a:pt x="257" y="372"/>
                    <a:pt x="257" y="372"/>
                  </a:cubicBezTo>
                  <a:cubicBezTo>
                    <a:pt x="256" y="372"/>
                    <a:pt x="256" y="372"/>
                    <a:pt x="256" y="372"/>
                  </a:cubicBezTo>
                  <a:cubicBezTo>
                    <a:pt x="255" y="372"/>
                    <a:pt x="255" y="372"/>
                    <a:pt x="255" y="372"/>
                  </a:cubicBezTo>
                  <a:cubicBezTo>
                    <a:pt x="253" y="374"/>
                    <a:pt x="253" y="374"/>
                    <a:pt x="253" y="374"/>
                  </a:cubicBezTo>
                  <a:cubicBezTo>
                    <a:pt x="253" y="373"/>
                    <a:pt x="253" y="373"/>
                    <a:pt x="253" y="373"/>
                  </a:cubicBezTo>
                  <a:cubicBezTo>
                    <a:pt x="253" y="373"/>
                    <a:pt x="253" y="372"/>
                    <a:pt x="253" y="371"/>
                  </a:cubicBezTo>
                  <a:cubicBezTo>
                    <a:pt x="254" y="370"/>
                    <a:pt x="253" y="371"/>
                    <a:pt x="255" y="370"/>
                  </a:cubicBezTo>
                  <a:cubicBezTo>
                    <a:pt x="255" y="369"/>
                    <a:pt x="255" y="369"/>
                    <a:pt x="255" y="369"/>
                  </a:cubicBezTo>
                  <a:cubicBezTo>
                    <a:pt x="255" y="369"/>
                    <a:pt x="255" y="369"/>
                    <a:pt x="255" y="369"/>
                  </a:cubicBezTo>
                  <a:cubicBezTo>
                    <a:pt x="254" y="369"/>
                    <a:pt x="254" y="369"/>
                    <a:pt x="254" y="369"/>
                  </a:cubicBezTo>
                  <a:cubicBezTo>
                    <a:pt x="253" y="369"/>
                    <a:pt x="253" y="369"/>
                    <a:pt x="253" y="369"/>
                  </a:cubicBezTo>
                  <a:cubicBezTo>
                    <a:pt x="253" y="368"/>
                    <a:pt x="253" y="368"/>
                    <a:pt x="253" y="368"/>
                  </a:cubicBezTo>
                  <a:cubicBezTo>
                    <a:pt x="252" y="367"/>
                    <a:pt x="252" y="367"/>
                    <a:pt x="252" y="367"/>
                  </a:cubicBezTo>
                  <a:cubicBezTo>
                    <a:pt x="248" y="368"/>
                    <a:pt x="248" y="368"/>
                    <a:pt x="246" y="370"/>
                  </a:cubicBezTo>
                  <a:cubicBezTo>
                    <a:pt x="246" y="371"/>
                    <a:pt x="246" y="371"/>
                    <a:pt x="246" y="371"/>
                  </a:cubicBezTo>
                  <a:cubicBezTo>
                    <a:pt x="245" y="371"/>
                    <a:pt x="245" y="371"/>
                    <a:pt x="245" y="372"/>
                  </a:cubicBezTo>
                  <a:cubicBezTo>
                    <a:pt x="244" y="372"/>
                    <a:pt x="244" y="372"/>
                    <a:pt x="244" y="372"/>
                  </a:cubicBezTo>
                  <a:cubicBezTo>
                    <a:pt x="243" y="372"/>
                    <a:pt x="241" y="371"/>
                    <a:pt x="240" y="371"/>
                  </a:cubicBezTo>
                  <a:cubicBezTo>
                    <a:pt x="240" y="371"/>
                    <a:pt x="240" y="371"/>
                    <a:pt x="240" y="371"/>
                  </a:cubicBezTo>
                  <a:cubicBezTo>
                    <a:pt x="237" y="370"/>
                    <a:pt x="237" y="370"/>
                    <a:pt x="237" y="370"/>
                  </a:cubicBezTo>
                  <a:cubicBezTo>
                    <a:pt x="237" y="370"/>
                    <a:pt x="237" y="370"/>
                    <a:pt x="237" y="370"/>
                  </a:cubicBezTo>
                  <a:cubicBezTo>
                    <a:pt x="237" y="369"/>
                    <a:pt x="237" y="369"/>
                    <a:pt x="237" y="369"/>
                  </a:cubicBezTo>
                  <a:cubicBezTo>
                    <a:pt x="236" y="369"/>
                    <a:pt x="236" y="369"/>
                    <a:pt x="236" y="369"/>
                  </a:cubicBezTo>
                  <a:cubicBezTo>
                    <a:pt x="236" y="368"/>
                    <a:pt x="236" y="368"/>
                    <a:pt x="236" y="368"/>
                  </a:cubicBezTo>
                  <a:cubicBezTo>
                    <a:pt x="234" y="370"/>
                    <a:pt x="234" y="370"/>
                    <a:pt x="232" y="371"/>
                  </a:cubicBezTo>
                  <a:cubicBezTo>
                    <a:pt x="231" y="372"/>
                    <a:pt x="231" y="371"/>
                    <a:pt x="230" y="373"/>
                  </a:cubicBezTo>
                  <a:cubicBezTo>
                    <a:pt x="229" y="373"/>
                    <a:pt x="229" y="373"/>
                    <a:pt x="229" y="373"/>
                  </a:cubicBezTo>
                  <a:cubicBezTo>
                    <a:pt x="229" y="374"/>
                    <a:pt x="229" y="374"/>
                    <a:pt x="229" y="374"/>
                  </a:cubicBezTo>
                  <a:cubicBezTo>
                    <a:pt x="228" y="375"/>
                    <a:pt x="228" y="375"/>
                    <a:pt x="225" y="376"/>
                  </a:cubicBezTo>
                  <a:cubicBezTo>
                    <a:pt x="223" y="377"/>
                    <a:pt x="222" y="377"/>
                    <a:pt x="220" y="377"/>
                  </a:cubicBezTo>
                  <a:cubicBezTo>
                    <a:pt x="220" y="378"/>
                    <a:pt x="220" y="378"/>
                    <a:pt x="220" y="378"/>
                  </a:cubicBezTo>
                  <a:cubicBezTo>
                    <a:pt x="219" y="379"/>
                    <a:pt x="219" y="379"/>
                    <a:pt x="219" y="380"/>
                  </a:cubicBezTo>
                  <a:cubicBezTo>
                    <a:pt x="217" y="382"/>
                    <a:pt x="216" y="382"/>
                    <a:pt x="214" y="383"/>
                  </a:cubicBezTo>
                  <a:cubicBezTo>
                    <a:pt x="214" y="384"/>
                    <a:pt x="214" y="384"/>
                    <a:pt x="214" y="384"/>
                  </a:cubicBezTo>
                  <a:cubicBezTo>
                    <a:pt x="214" y="384"/>
                    <a:pt x="214" y="384"/>
                    <a:pt x="214" y="384"/>
                  </a:cubicBezTo>
                  <a:cubicBezTo>
                    <a:pt x="214" y="385"/>
                    <a:pt x="214" y="385"/>
                    <a:pt x="214" y="385"/>
                  </a:cubicBezTo>
                  <a:cubicBezTo>
                    <a:pt x="214" y="385"/>
                    <a:pt x="214" y="385"/>
                    <a:pt x="214" y="385"/>
                  </a:cubicBezTo>
                  <a:cubicBezTo>
                    <a:pt x="214" y="385"/>
                    <a:pt x="214" y="385"/>
                    <a:pt x="214" y="385"/>
                  </a:cubicBezTo>
                  <a:cubicBezTo>
                    <a:pt x="214" y="386"/>
                    <a:pt x="214" y="386"/>
                    <a:pt x="214" y="386"/>
                  </a:cubicBezTo>
                  <a:cubicBezTo>
                    <a:pt x="213" y="387"/>
                    <a:pt x="212" y="387"/>
                    <a:pt x="211" y="387"/>
                  </a:cubicBezTo>
                  <a:cubicBezTo>
                    <a:pt x="210" y="387"/>
                    <a:pt x="210" y="387"/>
                    <a:pt x="209" y="387"/>
                  </a:cubicBezTo>
                  <a:cubicBezTo>
                    <a:pt x="209" y="387"/>
                    <a:pt x="209" y="387"/>
                    <a:pt x="209" y="387"/>
                  </a:cubicBezTo>
                  <a:cubicBezTo>
                    <a:pt x="209" y="387"/>
                    <a:pt x="209" y="387"/>
                    <a:pt x="209" y="387"/>
                  </a:cubicBezTo>
                  <a:cubicBezTo>
                    <a:pt x="208" y="388"/>
                    <a:pt x="208" y="388"/>
                    <a:pt x="208" y="388"/>
                  </a:cubicBezTo>
                  <a:cubicBezTo>
                    <a:pt x="206" y="389"/>
                    <a:pt x="206" y="389"/>
                    <a:pt x="206" y="389"/>
                  </a:cubicBezTo>
                  <a:cubicBezTo>
                    <a:pt x="205" y="389"/>
                    <a:pt x="204" y="388"/>
                    <a:pt x="202" y="388"/>
                  </a:cubicBezTo>
                  <a:cubicBezTo>
                    <a:pt x="202" y="388"/>
                    <a:pt x="202" y="387"/>
                    <a:pt x="202" y="386"/>
                  </a:cubicBezTo>
                  <a:cubicBezTo>
                    <a:pt x="202" y="386"/>
                    <a:pt x="202" y="386"/>
                    <a:pt x="202" y="386"/>
                  </a:cubicBezTo>
                  <a:cubicBezTo>
                    <a:pt x="200" y="385"/>
                    <a:pt x="201" y="386"/>
                    <a:pt x="199" y="385"/>
                  </a:cubicBezTo>
                  <a:cubicBezTo>
                    <a:pt x="198" y="384"/>
                    <a:pt x="199" y="384"/>
                    <a:pt x="198" y="384"/>
                  </a:cubicBezTo>
                  <a:cubicBezTo>
                    <a:pt x="198" y="384"/>
                    <a:pt x="198" y="384"/>
                    <a:pt x="198" y="384"/>
                  </a:cubicBezTo>
                  <a:cubicBezTo>
                    <a:pt x="197" y="385"/>
                    <a:pt x="197" y="385"/>
                    <a:pt x="196" y="386"/>
                  </a:cubicBezTo>
                  <a:cubicBezTo>
                    <a:pt x="195" y="386"/>
                    <a:pt x="195" y="386"/>
                    <a:pt x="195" y="386"/>
                  </a:cubicBezTo>
                  <a:cubicBezTo>
                    <a:pt x="195" y="385"/>
                    <a:pt x="195" y="385"/>
                    <a:pt x="194" y="385"/>
                  </a:cubicBezTo>
                  <a:cubicBezTo>
                    <a:pt x="190" y="384"/>
                    <a:pt x="192" y="385"/>
                    <a:pt x="188" y="384"/>
                  </a:cubicBezTo>
                  <a:cubicBezTo>
                    <a:pt x="188" y="384"/>
                    <a:pt x="188" y="384"/>
                    <a:pt x="188" y="384"/>
                  </a:cubicBezTo>
                  <a:cubicBezTo>
                    <a:pt x="188" y="384"/>
                    <a:pt x="188" y="384"/>
                    <a:pt x="188" y="384"/>
                  </a:cubicBezTo>
                  <a:cubicBezTo>
                    <a:pt x="188" y="383"/>
                    <a:pt x="188" y="383"/>
                    <a:pt x="188" y="382"/>
                  </a:cubicBezTo>
                  <a:cubicBezTo>
                    <a:pt x="188" y="382"/>
                    <a:pt x="188" y="382"/>
                    <a:pt x="188" y="382"/>
                  </a:cubicBezTo>
                  <a:cubicBezTo>
                    <a:pt x="185" y="381"/>
                    <a:pt x="185" y="381"/>
                    <a:pt x="184" y="381"/>
                  </a:cubicBezTo>
                  <a:cubicBezTo>
                    <a:pt x="183" y="382"/>
                    <a:pt x="183" y="381"/>
                    <a:pt x="182" y="382"/>
                  </a:cubicBezTo>
                  <a:cubicBezTo>
                    <a:pt x="181" y="383"/>
                    <a:pt x="181" y="383"/>
                    <a:pt x="181" y="383"/>
                  </a:cubicBezTo>
                  <a:cubicBezTo>
                    <a:pt x="180" y="383"/>
                    <a:pt x="180" y="383"/>
                    <a:pt x="179" y="384"/>
                  </a:cubicBezTo>
                  <a:cubicBezTo>
                    <a:pt x="178" y="384"/>
                    <a:pt x="175" y="388"/>
                    <a:pt x="175" y="389"/>
                  </a:cubicBezTo>
                  <a:cubicBezTo>
                    <a:pt x="174" y="390"/>
                    <a:pt x="174" y="390"/>
                    <a:pt x="174" y="390"/>
                  </a:cubicBezTo>
                  <a:cubicBezTo>
                    <a:pt x="173" y="391"/>
                    <a:pt x="173" y="391"/>
                    <a:pt x="172" y="392"/>
                  </a:cubicBezTo>
                  <a:cubicBezTo>
                    <a:pt x="171" y="394"/>
                    <a:pt x="171" y="394"/>
                    <a:pt x="171" y="394"/>
                  </a:cubicBezTo>
                  <a:cubicBezTo>
                    <a:pt x="171" y="393"/>
                    <a:pt x="171" y="393"/>
                    <a:pt x="170" y="392"/>
                  </a:cubicBezTo>
                  <a:cubicBezTo>
                    <a:pt x="170" y="391"/>
                    <a:pt x="170" y="391"/>
                    <a:pt x="170" y="391"/>
                  </a:cubicBezTo>
                  <a:cubicBezTo>
                    <a:pt x="170" y="389"/>
                    <a:pt x="171" y="389"/>
                    <a:pt x="171" y="387"/>
                  </a:cubicBezTo>
                  <a:cubicBezTo>
                    <a:pt x="171" y="386"/>
                    <a:pt x="171" y="386"/>
                    <a:pt x="170" y="385"/>
                  </a:cubicBezTo>
                  <a:cubicBezTo>
                    <a:pt x="170" y="385"/>
                    <a:pt x="169" y="384"/>
                    <a:pt x="168" y="384"/>
                  </a:cubicBezTo>
                  <a:cubicBezTo>
                    <a:pt x="168" y="384"/>
                    <a:pt x="168" y="384"/>
                    <a:pt x="168" y="384"/>
                  </a:cubicBezTo>
                  <a:cubicBezTo>
                    <a:pt x="167" y="385"/>
                    <a:pt x="165" y="386"/>
                    <a:pt x="163" y="386"/>
                  </a:cubicBezTo>
                  <a:cubicBezTo>
                    <a:pt x="163" y="386"/>
                    <a:pt x="163" y="386"/>
                    <a:pt x="163" y="386"/>
                  </a:cubicBezTo>
                  <a:cubicBezTo>
                    <a:pt x="163" y="386"/>
                    <a:pt x="163" y="386"/>
                    <a:pt x="163" y="386"/>
                  </a:cubicBezTo>
                  <a:cubicBezTo>
                    <a:pt x="163" y="387"/>
                    <a:pt x="163" y="387"/>
                    <a:pt x="163" y="387"/>
                  </a:cubicBezTo>
                  <a:cubicBezTo>
                    <a:pt x="161" y="387"/>
                    <a:pt x="161" y="387"/>
                    <a:pt x="160" y="387"/>
                  </a:cubicBezTo>
                  <a:cubicBezTo>
                    <a:pt x="158" y="387"/>
                    <a:pt x="158" y="387"/>
                    <a:pt x="158" y="387"/>
                  </a:cubicBezTo>
                  <a:cubicBezTo>
                    <a:pt x="157" y="388"/>
                    <a:pt x="154" y="387"/>
                    <a:pt x="152" y="387"/>
                  </a:cubicBezTo>
                  <a:cubicBezTo>
                    <a:pt x="150" y="386"/>
                    <a:pt x="150" y="386"/>
                    <a:pt x="147" y="385"/>
                  </a:cubicBezTo>
                  <a:cubicBezTo>
                    <a:pt x="147" y="384"/>
                    <a:pt x="147" y="384"/>
                    <a:pt x="147" y="384"/>
                  </a:cubicBezTo>
                  <a:cubicBezTo>
                    <a:pt x="147" y="384"/>
                    <a:pt x="147" y="384"/>
                    <a:pt x="147" y="384"/>
                  </a:cubicBezTo>
                  <a:cubicBezTo>
                    <a:pt x="146" y="384"/>
                    <a:pt x="146" y="384"/>
                    <a:pt x="146" y="384"/>
                  </a:cubicBezTo>
                  <a:cubicBezTo>
                    <a:pt x="145" y="384"/>
                    <a:pt x="145" y="384"/>
                    <a:pt x="145" y="384"/>
                  </a:cubicBezTo>
                  <a:cubicBezTo>
                    <a:pt x="145" y="386"/>
                    <a:pt x="145" y="386"/>
                    <a:pt x="145" y="386"/>
                  </a:cubicBezTo>
                  <a:cubicBezTo>
                    <a:pt x="144" y="386"/>
                    <a:pt x="144" y="386"/>
                    <a:pt x="144" y="386"/>
                  </a:cubicBezTo>
                  <a:cubicBezTo>
                    <a:pt x="144" y="386"/>
                    <a:pt x="144" y="386"/>
                    <a:pt x="144" y="386"/>
                  </a:cubicBezTo>
                  <a:cubicBezTo>
                    <a:pt x="143" y="386"/>
                    <a:pt x="143" y="386"/>
                    <a:pt x="141" y="385"/>
                  </a:cubicBezTo>
                  <a:cubicBezTo>
                    <a:pt x="141" y="384"/>
                    <a:pt x="141" y="384"/>
                    <a:pt x="141" y="384"/>
                  </a:cubicBezTo>
                  <a:cubicBezTo>
                    <a:pt x="141" y="384"/>
                    <a:pt x="141" y="384"/>
                    <a:pt x="141" y="384"/>
                  </a:cubicBezTo>
                  <a:cubicBezTo>
                    <a:pt x="140" y="384"/>
                    <a:pt x="140" y="384"/>
                    <a:pt x="140" y="384"/>
                  </a:cubicBezTo>
                  <a:cubicBezTo>
                    <a:pt x="140" y="385"/>
                    <a:pt x="140" y="385"/>
                    <a:pt x="140" y="386"/>
                  </a:cubicBezTo>
                  <a:cubicBezTo>
                    <a:pt x="139" y="386"/>
                    <a:pt x="139" y="386"/>
                    <a:pt x="139" y="386"/>
                  </a:cubicBezTo>
                  <a:cubicBezTo>
                    <a:pt x="138" y="386"/>
                    <a:pt x="138" y="386"/>
                    <a:pt x="138" y="386"/>
                  </a:cubicBezTo>
                  <a:cubicBezTo>
                    <a:pt x="137" y="383"/>
                    <a:pt x="137" y="383"/>
                    <a:pt x="135" y="382"/>
                  </a:cubicBezTo>
                  <a:cubicBezTo>
                    <a:pt x="133" y="382"/>
                    <a:pt x="131" y="382"/>
                    <a:pt x="129" y="381"/>
                  </a:cubicBezTo>
                  <a:cubicBezTo>
                    <a:pt x="129" y="380"/>
                    <a:pt x="129" y="380"/>
                    <a:pt x="129" y="380"/>
                  </a:cubicBezTo>
                  <a:cubicBezTo>
                    <a:pt x="129" y="379"/>
                    <a:pt x="129" y="379"/>
                    <a:pt x="130" y="378"/>
                  </a:cubicBezTo>
                  <a:cubicBezTo>
                    <a:pt x="130" y="378"/>
                    <a:pt x="130" y="378"/>
                    <a:pt x="130" y="378"/>
                  </a:cubicBezTo>
                  <a:cubicBezTo>
                    <a:pt x="129" y="378"/>
                    <a:pt x="129" y="378"/>
                    <a:pt x="129" y="377"/>
                  </a:cubicBezTo>
                  <a:cubicBezTo>
                    <a:pt x="126" y="378"/>
                    <a:pt x="126" y="378"/>
                    <a:pt x="126" y="378"/>
                  </a:cubicBezTo>
                  <a:cubicBezTo>
                    <a:pt x="125" y="378"/>
                    <a:pt x="125" y="378"/>
                    <a:pt x="125" y="378"/>
                  </a:cubicBezTo>
                  <a:cubicBezTo>
                    <a:pt x="125" y="378"/>
                    <a:pt x="125" y="378"/>
                    <a:pt x="125" y="378"/>
                  </a:cubicBezTo>
                  <a:cubicBezTo>
                    <a:pt x="124" y="377"/>
                    <a:pt x="124" y="377"/>
                    <a:pt x="124" y="377"/>
                  </a:cubicBezTo>
                  <a:cubicBezTo>
                    <a:pt x="124" y="377"/>
                    <a:pt x="124" y="377"/>
                    <a:pt x="124" y="377"/>
                  </a:cubicBezTo>
                  <a:cubicBezTo>
                    <a:pt x="122" y="376"/>
                    <a:pt x="122" y="376"/>
                    <a:pt x="122" y="376"/>
                  </a:cubicBezTo>
                  <a:cubicBezTo>
                    <a:pt x="121" y="375"/>
                    <a:pt x="121" y="375"/>
                    <a:pt x="119" y="374"/>
                  </a:cubicBezTo>
                  <a:cubicBezTo>
                    <a:pt x="118" y="370"/>
                    <a:pt x="119" y="373"/>
                    <a:pt x="118" y="370"/>
                  </a:cubicBezTo>
                  <a:cubicBezTo>
                    <a:pt x="117" y="369"/>
                    <a:pt x="117" y="369"/>
                    <a:pt x="116" y="369"/>
                  </a:cubicBezTo>
                  <a:cubicBezTo>
                    <a:pt x="114" y="370"/>
                    <a:pt x="115" y="369"/>
                    <a:pt x="113" y="370"/>
                  </a:cubicBezTo>
                  <a:cubicBezTo>
                    <a:pt x="112" y="370"/>
                    <a:pt x="112" y="370"/>
                    <a:pt x="112" y="370"/>
                  </a:cubicBezTo>
                  <a:cubicBezTo>
                    <a:pt x="109" y="368"/>
                    <a:pt x="110" y="367"/>
                    <a:pt x="107" y="365"/>
                  </a:cubicBezTo>
                  <a:cubicBezTo>
                    <a:pt x="105" y="365"/>
                    <a:pt x="105" y="365"/>
                    <a:pt x="105" y="365"/>
                  </a:cubicBezTo>
                  <a:cubicBezTo>
                    <a:pt x="103" y="363"/>
                    <a:pt x="101" y="361"/>
                    <a:pt x="97" y="359"/>
                  </a:cubicBezTo>
                  <a:cubicBezTo>
                    <a:pt x="96" y="358"/>
                    <a:pt x="96" y="358"/>
                    <a:pt x="96" y="358"/>
                  </a:cubicBezTo>
                  <a:cubicBezTo>
                    <a:pt x="95" y="356"/>
                    <a:pt x="96" y="358"/>
                    <a:pt x="95" y="355"/>
                  </a:cubicBezTo>
                  <a:cubicBezTo>
                    <a:pt x="92" y="355"/>
                    <a:pt x="93" y="355"/>
                    <a:pt x="90" y="355"/>
                  </a:cubicBezTo>
                  <a:cubicBezTo>
                    <a:pt x="88" y="355"/>
                    <a:pt x="88" y="355"/>
                    <a:pt x="88" y="355"/>
                  </a:cubicBezTo>
                  <a:cubicBezTo>
                    <a:pt x="86" y="358"/>
                    <a:pt x="86" y="358"/>
                    <a:pt x="86" y="358"/>
                  </a:cubicBezTo>
                  <a:cubicBezTo>
                    <a:pt x="85" y="359"/>
                    <a:pt x="85" y="359"/>
                    <a:pt x="85" y="359"/>
                  </a:cubicBezTo>
                  <a:cubicBezTo>
                    <a:pt x="84" y="359"/>
                    <a:pt x="84" y="359"/>
                    <a:pt x="84" y="359"/>
                  </a:cubicBezTo>
                  <a:cubicBezTo>
                    <a:pt x="83" y="358"/>
                    <a:pt x="83" y="358"/>
                    <a:pt x="83" y="357"/>
                  </a:cubicBezTo>
                  <a:cubicBezTo>
                    <a:pt x="81" y="356"/>
                    <a:pt x="80" y="355"/>
                    <a:pt x="79" y="354"/>
                  </a:cubicBezTo>
                  <a:cubicBezTo>
                    <a:pt x="79" y="354"/>
                    <a:pt x="75" y="352"/>
                    <a:pt x="75" y="352"/>
                  </a:cubicBezTo>
                  <a:cubicBezTo>
                    <a:pt x="74" y="352"/>
                    <a:pt x="74" y="352"/>
                    <a:pt x="74" y="352"/>
                  </a:cubicBezTo>
                  <a:cubicBezTo>
                    <a:pt x="74" y="352"/>
                    <a:pt x="74" y="352"/>
                    <a:pt x="74" y="352"/>
                  </a:cubicBezTo>
                  <a:cubicBezTo>
                    <a:pt x="74" y="351"/>
                    <a:pt x="74" y="351"/>
                    <a:pt x="74" y="351"/>
                  </a:cubicBezTo>
                  <a:cubicBezTo>
                    <a:pt x="74" y="350"/>
                    <a:pt x="74" y="350"/>
                    <a:pt x="74" y="350"/>
                  </a:cubicBezTo>
                  <a:cubicBezTo>
                    <a:pt x="73" y="349"/>
                    <a:pt x="73" y="349"/>
                    <a:pt x="73" y="349"/>
                  </a:cubicBezTo>
                  <a:cubicBezTo>
                    <a:pt x="73" y="350"/>
                    <a:pt x="73" y="350"/>
                    <a:pt x="73" y="350"/>
                  </a:cubicBezTo>
                  <a:cubicBezTo>
                    <a:pt x="71" y="349"/>
                    <a:pt x="71" y="348"/>
                    <a:pt x="69" y="347"/>
                  </a:cubicBezTo>
                  <a:cubicBezTo>
                    <a:pt x="68" y="347"/>
                    <a:pt x="68" y="347"/>
                    <a:pt x="67" y="347"/>
                  </a:cubicBezTo>
                  <a:cubicBezTo>
                    <a:pt x="64" y="345"/>
                    <a:pt x="65" y="346"/>
                    <a:pt x="62" y="341"/>
                  </a:cubicBezTo>
                  <a:cubicBezTo>
                    <a:pt x="61" y="341"/>
                    <a:pt x="61" y="341"/>
                    <a:pt x="61" y="341"/>
                  </a:cubicBezTo>
                  <a:cubicBezTo>
                    <a:pt x="61" y="341"/>
                    <a:pt x="61" y="341"/>
                    <a:pt x="61" y="341"/>
                  </a:cubicBezTo>
                  <a:cubicBezTo>
                    <a:pt x="60" y="342"/>
                    <a:pt x="60" y="342"/>
                    <a:pt x="60" y="342"/>
                  </a:cubicBezTo>
                  <a:cubicBezTo>
                    <a:pt x="60" y="342"/>
                    <a:pt x="60" y="342"/>
                    <a:pt x="60" y="342"/>
                  </a:cubicBezTo>
                  <a:cubicBezTo>
                    <a:pt x="59" y="342"/>
                    <a:pt x="59" y="342"/>
                    <a:pt x="59" y="342"/>
                  </a:cubicBezTo>
                  <a:cubicBezTo>
                    <a:pt x="59" y="343"/>
                    <a:pt x="59" y="343"/>
                    <a:pt x="59" y="343"/>
                  </a:cubicBezTo>
                  <a:cubicBezTo>
                    <a:pt x="58" y="343"/>
                    <a:pt x="58" y="343"/>
                    <a:pt x="58" y="343"/>
                  </a:cubicBezTo>
                  <a:cubicBezTo>
                    <a:pt x="58" y="343"/>
                    <a:pt x="58" y="343"/>
                    <a:pt x="58" y="343"/>
                  </a:cubicBezTo>
                  <a:cubicBezTo>
                    <a:pt x="58" y="342"/>
                    <a:pt x="58" y="342"/>
                    <a:pt x="58" y="342"/>
                  </a:cubicBezTo>
                  <a:cubicBezTo>
                    <a:pt x="58" y="341"/>
                    <a:pt x="58" y="341"/>
                    <a:pt x="58" y="341"/>
                  </a:cubicBezTo>
                  <a:cubicBezTo>
                    <a:pt x="57" y="341"/>
                    <a:pt x="57" y="341"/>
                    <a:pt x="57" y="341"/>
                  </a:cubicBezTo>
                  <a:cubicBezTo>
                    <a:pt x="58" y="339"/>
                    <a:pt x="58" y="340"/>
                    <a:pt x="58" y="339"/>
                  </a:cubicBezTo>
                  <a:cubicBezTo>
                    <a:pt x="58" y="338"/>
                    <a:pt x="58" y="338"/>
                    <a:pt x="57" y="337"/>
                  </a:cubicBezTo>
                  <a:cubicBezTo>
                    <a:pt x="57" y="336"/>
                    <a:pt x="57" y="336"/>
                    <a:pt x="57" y="336"/>
                  </a:cubicBezTo>
                  <a:cubicBezTo>
                    <a:pt x="57" y="335"/>
                    <a:pt x="57" y="335"/>
                    <a:pt x="57" y="334"/>
                  </a:cubicBezTo>
                  <a:cubicBezTo>
                    <a:pt x="57" y="334"/>
                    <a:pt x="57" y="334"/>
                    <a:pt x="57" y="334"/>
                  </a:cubicBezTo>
                  <a:cubicBezTo>
                    <a:pt x="57" y="333"/>
                    <a:pt x="56" y="332"/>
                    <a:pt x="55" y="331"/>
                  </a:cubicBezTo>
                  <a:cubicBezTo>
                    <a:pt x="54" y="328"/>
                    <a:pt x="55" y="329"/>
                    <a:pt x="54" y="327"/>
                  </a:cubicBezTo>
                  <a:cubicBezTo>
                    <a:pt x="54" y="326"/>
                    <a:pt x="54" y="326"/>
                    <a:pt x="54" y="326"/>
                  </a:cubicBezTo>
                  <a:cubicBezTo>
                    <a:pt x="54" y="326"/>
                    <a:pt x="54" y="326"/>
                    <a:pt x="54" y="326"/>
                  </a:cubicBezTo>
                  <a:cubicBezTo>
                    <a:pt x="55" y="326"/>
                    <a:pt x="56" y="326"/>
                    <a:pt x="57" y="326"/>
                  </a:cubicBezTo>
                  <a:cubicBezTo>
                    <a:pt x="57" y="326"/>
                    <a:pt x="57" y="326"/>
                    <a:pt x="57" y="326"/>
                  </a:cubicBezTo>
                  <a:cubicBezTo>
                    <a:pt x="58" y="327"/>
                    <a:pt x="58" y="327"/>
                    <a:pt x="58" y="327"/>
                  </a:cubicBezTo>
                  <a:cubicBezTo>
                    <a:pt x="59" y="328"/>
                    <a:pt x="58" y="328"/>
                    <a:pt x="60" y="329"/>
                  </a:cubicBezTo>
                  <a:cubicBezTo>
                    <a:pt x="60" y="329"/>
                    <a:pt x="60" y="329"/>
                    <a:pt x="60" y="329"/>
                  </a:cubicBezTo>
                  <a:cubicBezTo>
                    <a:pt x="61" y="328"/>
                    <a:pt x="61" y="328"/>
                    <a:pt x="61" y="328"/>
                  </a:cubicBezTo>
                  <a:cubicBezTo>
                    <a:pt x="62" y="327"/>
                    <a:pt x="62" y="327"/>
                    <a:pt x="62" y="327"/>
                  </a:cubicBezTo>
                  <a:cubicBezTo>
                    <a:pt x="62" y="327"/>
                    <a:pt x="62" y="327"/>
                    <a:pt x="62" y="327"/>
                  </a:cubicBezTo>
                  <a:cubicBezTo>
                    <a:pt x="63" y="327"/>
                    <a:pt x="63" y="327"/>
                    <a:pt x="63" y="327"/>
                  </a:cubicBezTo>
                  <a:cubicBezTo>
                    <a:pt x="63" y="325"/>
                    <a:pt x="63" y="325"/>
                    <a:pt x="63" y="324"/>
                  </a:cubicBezTo>
                  <a:cubicBezTo>
                    <a:pt x="63" y="323"/>
                    <a:pt x="63" y="323"/>
                    <a:pt x="63" y="323"/>
                  </a:cubicBezTo>
                  <a:cubicBezTo>
                    <a:pt x="63" y="322"/>
                    <a:pt x="63" y="322"/>
                    <a:pt x="63" y="321"/>
                  </a:cubicBezTo>
                  <a:cubicBezTo>
                    <a:pt x="62" y="320"/>
                    <a:pt x="62" y="320"/>
                    <a:pt x="62" y="320"/>
                  </a:cubicBezTo>
                  <a:cubicBezTo>
                    <a:pt x="62" y="320"/>
                    <a:pt x="62" y="320"/>
                    <a:pt x="62" y="320"/>
                  </a:cubicBezTo>
                  <a:cubicBezTo>
                    <a:pt x="62" y="319"/>
                    <a:pt x="62" y="319"/>
                    <a:pt x="62" y="318"/>
                  </a:cubicBezTo>
                  <a:cubicBezTo>
                    <a:pt x="62" y="318"/>
                    <a:pt x="62" y="317"/>
                    <a:pt x="62" y="317"/>
                  </a:cubicBezTo>
                  <a:cubicBezTo>
                    <a:pt x="60" y="317"/>
                    <a:pt x="59" y="315"/>
                    <a:pt x="58" y="314"/>
                  </a:cubicBezTo>
                  <a:cubicBezTo>
                    <a:pt x="58" y="308"/>
                    <a:pt x="58" y="311"/>
                    <a:pt x="57" y="307"/>
                  </a:cubicBezTo>
                  <a:cubicBezTo>
                    <a:pt x="57" y="306"/>
                    <a:pt x="57" y="306"/>
                    <a:pt x="57" y="306"/>
                  </a:cubicBezTo>
                  <a:cubicBezTo>
                    <a:pt x="58" y="306"/>
                    <a:pt x="58" y="306"/>
                    <a:pt x="58" y="306"/>
                  </a:cubicBezTo>
                  <a:cubicBezTo>
                    <a:pt x="60" y="304"/>
                    <a:pt x="60" y="304"/>
                    <a:pt x="60" y="304"/>
                  </a:cubicBezTo>
                  <a:cubicBezTo>
                    <a:pt x="60" y="304"/>
                    <a:pt x="60" y="304"/>
                    <a:pt x="60" y="304"/>
                  </a:cubicBezTo>
                  <a:cubicBezTo>
                    <a:pt x="60" y="303"/>
                    <a:pt x="60" y="303"/>
                    <a:pt x="60" y="303"/>
                  </a:cubicBezTo>
                  <a:cubicBezTo>
                    <a:pt x="60" y="303"/>
                    <a:pt x="60" y="303"/>
                    <a:pt x="60" y="303"/>
                  </a:cubicBezTo>
                  <a:cubicBezTo>
                    <a:pt x="60" y="302"/>
                    <a:pt x="60" y="302"/>
                    <a:pt x="60" y="302"/>
                  </a:cubicBezTo>
                  <a:cubicBezTo>
                    <a:pt x="58" y="301"/>
                    <a:pt x="58" y="301"/>
                    <a:pt x="57" y="300"/>
                  </a:cubicBezTo>
                  <a:cubicBezTo>
                    <a:pt x="55" y="299"/>
                    <a:pt x="55" y="300"/>
                    <a:pt x="53" y="299"/>
                  </a:cubicBezTo>
                  <a:cubicBezTo>
                    <a:pt x="52" y="298"/>
                    <a:pt x="52" y="298"/>
                    <a:pt x="52" y="298"/>
                  </a:cubicBezTo>
                  <a:cubicBezTo>
                    <a:pt x="52" y="296"/>
                    <a:pt x="50" y="292"/>
                    <a:pt x="49" y="290"/>
                  </a:cubicBezTo>
                  <a:cubicBezTo>
                    <a:pt x="49" y="289"/>
                    <a:pt x="49" y="289"/>
                    <a:pt x="49" y="289"/>
                  </a:cubicBezTo>
                  <a:cubicBezTo>
                    <a:pt x="50" y="287"/>
                    <a:pt x="50" y="287"/>
                    <a:pt x="50" y="287"/>
                  </a:cubicBezTo>
                  <a:cubicBezTo>
                    <a:pt x="50" y="287"/>
                    <a:pt x="50" y="287"/>
                    <a:pt x="50" y="287"/>
                  </a:cubicBezTo>
                  <a:cubicBezTo>
                    <a:pt x="49" y="287"/>
                    <a:pt x="49" y="287"/>
                    <a:pt x="49" y="287"/>
                  </a:cubicBezTo>
                  <a:cubicBezTo>
                    <a:pt x="48" y="287"/>
                    <a:pt x="49" y="287"/>
                    <a:pt x="48" y="287"/>
                  </a:cubicBezTo>
                  <a:cubicBezTo>
                    <a:pt x="48" y="287"/>
                    <a:pt x="48" y="287"/>
                    <a:pt x="48" y="287"/>
                  </a:cubicBezTo>
                  <a:cubicBezTo>
                    <a:pt x="47" y="287"/>
                    <a:pt x="47" y="287"/>
                    <a:pt x="47" y="287"/>
                  </a:cubicBezTo>
                  <a:cubicBezTo>
                    <a:pt x="42" y="288"/>
                    <a:pt x="36" y="285"/>
                    <a:pt x="33" y="283"/>
                  </a:cubicBezTo>
                  <a:cubicBezTo>
                    <a:pt x="33" y="281"/>
                    <a:pt x="33" y="281"/>
                    <a:pt x="33" y="281"/>
                  </a:cubicBezTo>
                  <a:cubicBezTo>
                    <a:pt x="31" y="282"/>
                    <a:pt x="31" y="282"/>
                    <a:pt x="29" y="282"/>
                  </a:cubicBezTo>
                  <a:cubicBezTo>
                    <a:pt x="28" y="282"/>
                    <a:pt x="28" y="282"/>
                    <a:pt x="28" y="282"/>
                  </a:cubicBezTo>
                  <a:cubicBezTo>
                    <a:pt x="28" y="280"/>
                    <a:pt x="28" y="280"/>
                    <a:pt x="28" y="280"/>
                  </a:cubicBezTo>
                  <a:cubicBezTo>
                    <a:pt x="28" y="280"/>
                    <a:pt x="28" y="280"/>
                    <a:pt x="28" y="280"/>
                  </a:cubicBezTo>
                  <a:cubicBezTo>
                    <a:pt x="27" y="280"/>
                    <a:pt x="27" y="280"/>
                    <a:pt x="26" y="279"/>
                  </a:cubicBezTo>
                  <a:cubicBezTo>
                    <a:pt x="26" y="279"/>
                    <a:pt x="26" y="279"/>
                    <a:pt x="26" y="279"/>
                  </a:cubicBezTo>
                  <a:cubicBezTo>
                    <a:pt x="26" y="278"/>
                    <a:pt x="26" y="278"/>
                    <a:pt x="26" y="278"/>
                  </a:cubicBezTo>
                  <a:cubicBezTo>
                    <a:pt x="26" y="278"/>
                    <a:pt x="26" y="278"/>
                    <a:pt x="26" y="277"/>
                  </a:cubicBezTo>
                  <a:cubicBezTo>
                    <a:pt x="27" y="271"/>
                    <a:pt x="25" y="271"/>
                    <a:pt x="23" y="269"/>
                  </a:cubicBezTo>
                  <a:cubicBezTo>
                    <a:pt x="22" y="269"/>
                    <a:pt x="22" y="269"/>
                    <a:pt x="22" y="269"/>
                  </a:cubicBezTo>
                  <a:cubicBezTo>
                    <a:pt x="21" y="270"/>
                    <a:pt x="21" y="270"/>
                    <a:pt x="21" y="270"/>
                  </a:cubicBezTo>
                  <a:cubicBezTo>
                    <a:pt x="20" y="269"/>
                    <a:pt x="20" y="269"/>
                    <a:pt x="20" y="269"/>
                  </a:cubicBezTo>
                  <a:cubicBezTo>
                    <a:pt x="20" y="267"/>
                    <a:pt x="20" y="267"/>
                    <a:pt x="20" y="267"/>
                  </a:cubicBezTo>
                  <a:cubicBezTo>
                    <a:pt x="19" y="267"/>
                    <a:pt x="19" y="267"/>
                    <a:pt x="19" y="267"/>
                  </a:cubicBezTo>
                  <a:cubicBezTo>
                    <a:pt x="18" y="266"/>
                    <a:pt x="17" y="266"/>
                    <a:pt x="16" y="266"/>
                  </a:cubicBezTo>
                  <a:cubicBezTo>
                    <a:pt x="15" y="266"/>
                    <a:pt x="15" y="266"/>
                    <a:pt x="14" y="266"/>
                  </a:cubicBezTo>
                  <a:cubicBezTo>
                    <a:pt x="13" y="266"/>
                    <a:pt x="13" y="266"/>
                    <a:pt x="12" y="265"/>
                  </a:cubicBezTo>
                  <a:cubicBezTo>
                    <a:pt x="11" y="265"/>
                    <a:pt x="11" y="265"/>
                    <a:pt x="11" y="265"/>
                  </a:cubicBezTo>
                  <a:cubicBezTo>
                    <a:pt x="10" y="265"/>
                    <a:pt x="10" y="265"/>
                    <a:pt x="10" y="265"/>
                  </a:cubicBezTo>
                  <a:cubicBezTo>
                    <a:pt x="10" y="265"/>
                    <a:pt x="10" y="265"/>
                    <a:pt x="9" y="264"/>
                  </a:cubicBezTo>
                  <a:cubicBezTo>
                    <a:pt x="8" y="264"/>
                    <a:pt x="8" y="264"/>
                    <a:pt x="8" y="264"/>
                  </a:cubicBezTo>
                  <a:cubicBezTo>
                    <a:pt x="11" y="262"/>
                    <a:pt x="12" y="262"/>
                    <a:pt x="12" y="262"/>
                  </a:cubicBezTo>
                  <a:cubicBezTo>
                    <a:pt x="13" y="262"/>
                    <a:pt x="13" y="262"/>
                    <a:pt x="13" y="262"/>
                  </a:cubicBezTo>
                  <a:cubicBezTo>
                    <a:pt x="13" y="262"/>
                    <a:pt x="13" y="262"/>
                    <a:pt x="13" y="262"/>
                  </a:cubicBezTo>
                  <a:cubicBezTo>
                    <a:pt x="14" y="263"/>
                    <a:pt x="14" y="263"/>
                    <a:pt x="14" y="263"/>
                  </a:cubicBezTo>
                  <a:cubicBezTo>
                    <a:pt x="14" y="263"/>
                    <a:pt x="14" y="263"/>
                    <a:pt x="14" y="263"/>
                  </a:cubicBezTo>
                  <a:cubicBezTo>
                    <a:pt x="16" y="261"/>
                    <a:pt x="15" y="262"/>
                    <a:pt x="17" y="260"/>
                  </a:cubicBezTo>
                  <a:cubicBezTo>
                    <a:pt x="17" y="259"/>
                    <a:pt x="17" y="259"/>
                    <a:pt x="17" y="259"/>
                  </a:cubicBezTo>
                  <a:cubicBezTo>
                    <a:pt x="15" y="258"/>
                    <a:pt x="15" y="258"/>
                    <a:pt x="15" y="258"/>
                  </a:cubicBezTo>
                  <a:cubicBezTo>
                    <a:pt x="14" y="257"/>
                    <a:pt x="14" y="257"/>
                    <a:pt x="14" y="257"/>
                  </a:cubicBezTo>
                  <a:cubicBezTo>
                    <a:pt x="15" y="256"/>
                    <a:pt x="14" y="256"/>
                    <a:pt x="15" y="255"/>
                  </a:cubicBezTo>
                  <a:cubicBezTo>
                    <a:pt x="15" y="254"/>
                    <a:pt x="15" y="255"/>
                    <a:pt x="14" y="254"/>
                  </a:cubicBezTo>
                  <a:cubicBezTo>
                    <a:pt x="14" y="253"/>
                    <a:pt x="14" y="252"/>
                    <a:pt x="13" y="250"/>
                  </a:cubicBezTo>
                  <a:cubicBezTo>
                    <a:pt x="13" y="249"/>
                    <a:pt x="13" y="249"/>
                    <a:pt x="13" y="248"/>
                  </a:cubicBezTo>
                  <a:cubicBezTo>
                    <a:pt x="14" y="246"/>
                    <a:pt x="14" y="246"/>
                    <a:pt x="14" y="246"/>
                  </a:cubicBezTo>
                  <a:cubicBezTo>
                    <a:pt x="13" y="245"/>
                    <a:pt x="13" y="245"/>
                    <a:pt x="13" y="245"/>
                  </a:cubicBezTo>
                  <a:cubicBezTo>
                    <a:pt x="13" y="244"/>
                    <a:pt x="13" y="244"/>
                    <a:pt x="13" y="244"/>
                  </a:cubicBezTo>
                  <a:cubicBezTo>
                    <a:pt x="9" y="243"/>
                    <a:pt x="11" y="243"/>
                    <a:pt x="7" y="242"/>
                  </a:cubicBezTo>
                  <a:cubicBezTo>
                    <a:pt x="6" y="242"/>
                    <a:pt x="6" y="242"/>
                    <a:pt x="6" y="242"/>
                  </a:cubicBezTo>
                  <a:cubicBezTo>
                    <a:pt x="5" y="243"/>
                    <a:pt x="5" y="243"/>
                    <a:pt x="5" y="243"/>
                  </a:cubicBezTo>
                  <a:cubicBezTo>
                    <a:pt x="5" y="244"/>
                    <a:pt x="5" y="244"/>
                    <a:pt x="5" y="244"/>
                  </a:cubicBezTo>
                  <a:cubicBezTo>
                    <a:pt x="4" y="244"/>
                    <a:pt x="4" y="244"/>
                    <a:pt x="4" y="244"/>
                  </a:cubicBezTo>
                  <a:cubicBezTo>
                    <a:pt x="3" y="244"/>
                    <a:pt x="3" y="244"/>
                    <a:pt x="3" y="244"/>
                  </a:cubicBezTo>
                  <a:cubicBezTo>
                    <a:pt x="2" y="243"/>
                    <a:pt x="2" y="243"/>
                    <a:pt x="2" y="243"/>
                  </a:cubicBezTo>
                  <a:cubicBezTo>
                    <a:pt x="1" y="242"/>
                    <a:pt x="1" y="240"/>
                    <a:pt x="1" y="240"/>
                  </a:cubicBezTo>
                  <a:cubicBezTo>
                    <a:pt x="1" y="239"/>
                    <a:pt x="1" y="239"/>
                    <a:pt x="1" y="239"/>
                  </a:cubicBezTo>
                  <a:cubicBezTo>
                    <a:pt x="1" y="239"/>
                    <a:pt x="1" y="239"/>
                    <a:pt x="1" y="239"/>
                  </a:cubicBezTo>
                  <a:cubicBezTo>
                    <a:pt x="2" y="238"/>
                    <a:pt x="2" y="238"/>
                    <a:pt x="2" y="238"/>
                  </a:cubicBezTo>
                  <a:cubicBezTo>
                    <a:pt x="2" y="238"/>
                    <a:pt x="2" y="238"/>
                    <a:pt x="2" y="238"/>
                  </a:cubicBezTo>
                  <a:cubicBezTo>
                    <a:pt x="2" y="237"/>
                    <a:pt x="2" y="237"/>
                    <a:pt x="2" y="237"/>
                  </a:cubicBezTo>
                  <a:cubicBezTo>
                    <a:pt x="1" y="236"/>
                    <a:pt x="1" y="236"/>
                    <a:pt x="0" y="234"/>
                  </a:cubicBezTo>
                  <a:cubicBezTo>
                    <a:pt x="0" y="232"/>
                    <a:pt x="0" y="232"/>
                    <a:pt x="0" y="231"/>
                  </a:cubicBezTo>
                  <a:cubicBezTo>
                    <a:pt x="1" y="231"/>
                    <a:pt x="1" y="231"/>
                    <a:pt x="2" y="230"/>
                  </a:cubicBezTo>
                  <a:cubicBezTo>
                    <a:pt x="3" y="230"/>
                    <a:pt x="3" y="230"/>
                    <a:pt x="3" y="229"/>
                  </a:cubicBezTo>
                  <a:cubicBezTo>
                    <a:pt x="3" y="229"/>
                    <a:pt x="3" y="229"/>
                    <a:pt x="3" y="229"/>
                  </a:cubicBezTo>
                  <a:cubicBezTo>
                    <a:pt x="3" y="227"/>
                    <a:pt x="3" y="227"/>
                    <a:pt x="3" y="227"/>
                  </a:cubicBezTo>
                  <a:cubicBezTo>
                    <a:pt x="2" y="226"/>
                    <a:pt x="2" y="226"/>
                    <a:pt x="2" y="226"/>
                  </a:cubicBezTo>
                  <a:cubicBezTo>
                    <a:pt x="2" y="226"/>
                    <a:pt x="2" y="226"/>
                    <a:pt x="2" y="226"/>
                  </a:cubicBezTo>
                  <a:cubicBezTo>
                    <a:pt x="4" y="224"/>
                    <a:pt x="3" y="225"/>
                    <a:pt x="4" y="222"/>
                  </a:cubicBezTo>
                  <a:cubicBezTo>
                    <a:pt x="5" y="222"/>
                    <a:pt x="5" y="222"/>
                    <a:pt x="5" y="222"/>
                  </a:cubicBezTo>
                  <a:cubicBezTo>
                    <a:pt x="9" y="221"/>
                    <a:pt x="4" y="223"/>
                    <a:pt x="9" y="221"/>
                  </a:cubicBezTo>
                  <a:cubicBezTo>
                    <a:pt x="10" y="220"/>
                    <a:pt x="11" y="219"/>
                    <a:pt x="12" y="218"/>
                  </a:cubicBezTo>
                  <a:cubicBezTo>
                    <a:pt x="13" y="218"/>
                    <a:pt x="13" y="218"/>
                    <a:pt x="13" y="218"/>
                  </a:cubicBezTo>
                  <a:cubicBezTo>
                    <a:pt x="14" y="218"/>
                    <a:pt x="14" y="218"/>
                    <a:pt x="14" y="218"/>
                  </a:cubicBezTo>
                  <a:cubicBezTo>
                    <a:pt x="14" y="218"/>
                    <a:pt x="14" y="218"/>
                    <a:pt x="14" y="218"/>
                  </a:cubicBezTo>
                  <a:cubicBezTo>
                    <a:pt x="13" y="217"/>
                    <a:pt x="13" y="217"/>
                    <a:pt x="13" y="217"/>
                  </a:cubicBezTo>
                  <a:cubicBezTo>
                    <a:pt x="13" y="216"/>
                    <a:pt x="13" y="216"/>
                    <a:pt x="13" y="216"/>
                  </a:cubicBezTo>
                  <a:cubicBezTo>
                    <a:pt x="14" y="216"/>
                    <a:pt x="14" y="216"/>
                    <a:pt x="14" y="216"/>
                  </a:cubicBezTo>
                  <a:cubicBezTo>
                    <a:pt x="14" y="216"/>
                    <a:pt x="14" y="216"/>
                    <a:pt x="14" y="216"/>
                  </a:cubicBezTo>
                  <a:cubicBezTo>
                    <a:pt x="16" y="216"/>
                    <a:pt x="16" y="216"/>
                    <a:pt x="16" y="216"/>
                  </a:cubicBezTo>
                  <a:cubicBezTo>
                    <a:pt x="17" y="216"/>
                    <a:pt x="16" y="216"/>
                    <a:pt x="18" y="216"/>
                  </a:cubicBezTo>
                  <a:cubicBezTo>
                    <a:pt x="21" y="214"/>
                    <a:pt x="21" y="214"/>
                    <a:pt x="21" y="214"/>
                  </a:cubicBezTo>
                  <a:cubicBezTo>
                    <a:pt x="22" y="214"/>
                    <a:pt x="22" y="214"/>
                    <a:pt x="22" y="214"/>
                  </a:cubicBezTo>
                  <a:cubicBezTo>
                    <a:pt x="22" y="214"/>
                    <a:pt x="22" y="214"/>
                    <a:pt x="22" y="214"/>
                  </a:cubicBezTo>
                  <a:cubicBezTo>
                    <a:pt x="22" y="215"/>
                    <a:pt x="22" y="215"/>
                    <a:pt x="23" y="218"/>
                  </a:cubicBezTo>
                  <a:cubicBezTo>
                    <a:pt x="23" y="218"/>
                    <a:pt x="23" y="218"/>
                    <a:pt x="23" y="218"/>
                  </a:cubicBezTo>
                  <a:cubicBezTo>
                    <a:pt x="25" y="218"/>
                    <a:pt x="25" y="218"/>
                    <a:pt x="25" y="218"/>
                  </a:cubicBezTo>
                  <a:cubicBezTo>
                    <a:pt x="26" y="218"/>
                    <a:pt x="27" y="218"/>
                    <a:pt x="27" y="217"/>
                  </a:cubicBezTo>
                  <a:cubicBezTo>
                    <a:pt x="28" y="217"/>
                    <a:pt x="28" y="217"/>
                    <a:pt x="28" y="217"/>
                  </a:cubicBezTo>
                  <a:cubicBezTo>
                    <a:pt x="29" y="217"/>
                    <a:pt x="29" y="217"/>
                    <a:pt x="30" y="217"/>
                  </a:cubicBezTo>
                  <a:cubicBezTo>
                    <a:pt x="30" y="218"/>
                    <a:pt x="30" y="218"/>
                    <a:pt x="30" y="218"/>
                  </a:cubicBezTo>
                  <a:cubicBezTo>
                    <a:pt x="31" y="217"/>
                    <a:pt x="31" y="217"/>
                    <a:pt x="32" y="216"/>
                  </a:cubicBezTo>
                  <a:cubicBezTo>
                    <a:pt x="34" y="212"/>
                    <a:pt x="34" y="212"/>
                    <a:pt x="34" y="211"/>
                  </a:cubicBezTo>
                  <a:cubicBezTo>
                    <a:pt x="35" y="211"/>
                    <a:pt x="35" y="210"/>
                    <a:pt x="36" y="208"/>
                  </a:cubicBezTo>
                  <a:cubicBezTo>
                    <a:pt x="37" y="208"/>
                    <a:pt x="37" y="208"/>
                    <a:pt x="37" y="208"/>
                  </a:cubicBezTo>
                  <a:cubicBezTo>
                    <a:pt x="38" y="208"/>
                    <a:pt x="38" y="208"/>
                    <a:pt x="38" y="208"/>
                  </a:cubicBezTo>
                  <a:cubicBezTo>
                    <a:pt x="40" y="208"/>
                    <a:pt x="37" y="208"/>
                    <a:pt x="44" y="208"/>
                  </a:cubicBezTo>
                  <a:cubicBezTo>
                    <a:pt x="46" y="208"/>
                    <a:pt x="46" y="208"/>
                    <a:pt x="47" y="207"/>
                  </a:cubicBezTo>
                  <a:cubicBezTo>
                    <a:pt x="49" y="207"/>
                    <a:pt x="48" y="208"/>
                    <a:pt x="51" y="207"/>
                  </a:cubicBezTo>
                  <a:cubicBezTo>
                    <a:pt x="53" y="204"/>
                    <a:pt x="53" y="204"/>
                    <a:pt x="53" y="204"/>
                  </a:cubicBezTo>
                  <a:cubicBezTo>
                    <a:pt x="53" y="203"/>
                    <a:pt x="53" y="204"/>
                    <a:pt x="53" y="203"/>
                  </a:cubicBezTo>
                  <a:cubicBezTo>
                    <a:pt x="57" y="200"/>
                    <a:pt x="60" y="199"/>
                    <a:pt x="64" y="197"/>
                  </a:cubicBezTo>
                  <a:cubicBezTo>
                    <a:pt x="64" y="197"/>
                    <a:pt x="64" y="197"/>
                    <a:pt x="64" y="197"/>
                  </a:cubicBezTo>
                  <a:cubicBezTo>
                    <a:pt x="66" y="196"/>
                    <a:pt x="66" y="196"/>
                    <a:pt x="69" y="195"/>
                  </a:cubicBezTo>
                  <a:cubicBezTo>
                    <a:pt x="70" y="193"/>
                    <a:pt x="70" y="193"/>
                    <a:pt x="70" y="193"/>
                  </a:cubicBezTo>
                  <a:cubicBezTo>
                    <a:pt x="71" y="193"/>
                    <a:pt x="71" y="193"/>
                    <a:pt x="71" y="193"/>
                  </a:cubicBezTo>
                  <a:cubicBezTo>
                    <a:pt x="74" y="193"/>
                    <a:pt x="74" y="193"/>
                    <a:pt x="74" y="193"/>
                  </a:cubicBezTo>
                  <a:cubicBezTo>
                    <a:pt x="74" y="193"/>
                    <a:pt x="74" y="193"/>
                    <a:pt x="74" y="193"/>
                  </a:cubicBezTo>
                  <a:cubicBezTo>
                    <a:pt x="74" y="192"/>
                    <a:pt x="74" y="192"/>
                    <a:pt x="74" y="192"/>
                  </a:cubicBezTo>
                  <a:cubicBezTo>
                    <a:pt x="74" y="191"/>
                    <a:pt x="74" y="192"/>
                    <a:pt x="74" y="190"/>
                  </a:cubicBezTo>
                  <a:cubicBezTo>
                    <a:pt x="74" y="190"/>
                    <a:pt x="74" y="190"/>
                    <a:pt x="75" y="190"/>
                  </a:cubicBezTo>
                  <a:cubicBezTo>
                    <a:pt x="74" y="188"/>
                    <a:pt x="73" y="187"/>
                    <a:pt x="73" y="183"/>
                  </a:cubicBezTo>
                  <a:cubicBezTo>
                    <a:pt x="74" y="182"/>
                    <a:pt x="74" y="182"/>
                    <a:pt x="74" y="181"/>
                  </a:cubicBezTo>
                  <a:cubicBezTo>
                    <a:pt x="77" y="180"/>
                    <a:pt x="76" y="180"/>
                    <a:pt x="78" y="180"/>
                  </a:cubicBezTo>
                  <a:cubicBezTo>
                    <a:pt x="78" y="179"/>
                    <a:pt x="78" y="179"/>
                    <a:pt x="78" y="179"/>
                  </a:cubicBezTo>
                  <a:cubicBezTo>
                    <a:pt x="77" y="179"/>
                    <a:pt x="77" y="179"/>
                    <a:pt x="77" y="179"/>
                  </a:cubicBezTo>
                  <a:cubicBezTo>
                    <a:pt x="76" y="179"/>
                    <a:pt x="76" y="179"/>
                    <a:pt x="76" y="179"/>
                  </a:cubicBezTo>
                  <a:cubicBezTo>
                    <a:pt x="76" y="178"/>
                    <a:pt x="76" y="178"/>
                    <a:pt x="76" y="178"/>
                  </a:cubicBezTo>
                  <a:cubicBezTo>
                    <a:pt x="76" y="178"/>
                    <a:pt x="76" y="178"/>
                    <a:pt x="76" y="178"/>
                  </a:cubicBezTo>
                  <a:cubicBezTo>
                    <a:pt x="76" y="177"/>
                    <a:pt x="76" y="177"/>
                    <a:pt x="76" y="177"/>
                  </a:cubicBezTo>
                  <a:cubicBezTo>
                    <a:pt x="78" y="177"/>
                    <a:pt x="77" y="177"/>
                    <a:pt x="79" y="176"/>
                  </a:cubicBezTo>
                  <a:cubicBezTo>
                    <a:pt x="80" y="177"/>
                    <a:pt x="80" y="177"/>
                    <a:pt x="80" y="177"/>
                  </a:cubicBezTo>
                  <a:cubicBezTo>
                    <a:pt x="80" y="176"/>
                    <a:pt x="80" y="176"/>
                    <a:pt x="80" y="176"/>
                  </a:cubicBezTo>
                  <a:cubicBezTo>
                    <a:pt x="80" y="176"/>
                    <a:pt x="80" y="176"/>
                    <a:pt x="80" y="176"/>
                  </a:cubicBezTo>
                  <a:cubicBezTo>
                    <a:pt x="80" y="175"/>
                    <a:pt x="80" y="175"/>
                    <a:pt x="80" y="174"/>
                  </a:cubicBezTo>
                  <a:cubicBezTo>
                    <a:pt x="79" y="173"/>
                    <a:pt x="79" y="173"/>
                    <a:pt x="79" y="173"/>
                  </a:cubicBezTo>
                  <a:cubicBezTo>
                    <a:pt x="79" y="173"/>
                    <a:pt x="79" y="173"/>
                    <a:pt x="79" y="173"/>
                  </a:cubicBezTo>
                  <a:cubicBezTo>
                    <a:pt x="80" y="172"/>
                    <a:pt x="80" y="172"/>
                    <a:pt x="80" y="172"/>
                  </a:cubicBezTo>
                  <a:cubicBezTo>
                    <a:pt x="79" y="169"/>
                    <a:pt x="79" y="171"/>
                    <a:pt x="77" y="164"/>
                  </a:cubicBezTo>
                  <a:cubicBezTo>
                    <a:pt x="76" y="163"/>
                    <a:pt x="76" y="163"/>
                    <a:pt x="76" y="163"/>
                  </a:cubicBezTo>
                  <a:cubicBezTo>
                    <a:pt x="76" y="162"/>
                    <a:pt x="76" y="162"/>
                    <a:pt x="76" y="161"/>
                  </a:cubicBezTo>
                  <a:cubicBezTo>
                    <a:pt x="76" y="156"/>
                    <a:pt x="75" y="156"/>
                    <a:pt x="76" y="153"/>
                  </a:cubicBezTo>
                  <a:cubicBezTo>
                    <a:pt x="76" y="152"/>
                    <a:pt x="76" y="152"/>
                    <a:pt x="76" y="152"/>
                  </a:cubicBezTo>
                  <a:cubicBezTo>
                    <a:pt x="76" y="152"/>
                    <a:pt x="76" y="152"/>
                    <a:pt x="76" y="152"/>
                  </a:cubicBezTo>
                  <a:cubicBezTo>
                    <a:pt x="77" y="152"/>
                    <a:pt x="77" y="152"/>
                    <a:pt x="77" y="152"/>
                  </a:cubicBezTo>
                  <a:cubicBezTo>
                    <a:pt x="77" y="151"/>
                    <a:pt x="77" y="151"/>
                    <a:pt x="77" y="151"/>
                  </a:cubicBezTo>
                  <a:cubicBezTo>
                    <a:pt x="77" y="151"/>
                    <a:pt x="77" y="151"/>
                    <a:pt x="77" y="151"/>
                  </a:cubicBezTo>
                  <a:cubicBezTo>
                    <a:pt x="75" y="151"/>
                    <a:pt x="76" y="151"/>
                    <a:pt x="75" y="150"/>
                  </a:cubicBezTo>
                  <a:cubicBezTo>
                    <a:pt x="73" y="150"/>
                    <a:pt x="73" y="150"/>
                    <a:pt x="72" y="150"/>
                  </a:cubicBezTo>
                  <a:cubicBezTo>
                    <a:pt x="71" y="150"/>
                    <a:pt x="71" y="150"/>
                    <a:pt x="70" y="149"/>
                  </a:cubicBezTo>
                  <a:cubicBezTo>
                    <a:pt x="70" y="149"/>
                    <a:pt x="70" y="149"/>
                    <a:pt x="70" y="149"/>
                  </a:cubicBezTo>
                  <a:cubicBezTo>
                    <a:pt x="71" y="148"/>
                    <a:pt x="71" y="148"/>
                    <a:pt x="72" y="147"/>
                  </a:cubicBezTo>
                  <a:cubicBezTo>
                    <a:pt x="78" y="146"/>
                    <a:pt x="78" y="145"/>
                    <a:pt x="81" y="145"/>
                  </a:cubicBezTo>
                  <a:cubicBezTo>
                    <a:pt x="83" y="144"/>
                    <a:pt x="89" y="142"/>
                    <a:pt x="91" y="141"/>
                  </a:cubicBezTo>
                  <a:cubicBezTo>
                    <a:pt x="91" y="142"/>
                    <a:pt x="91" y="142"/>
                    <a:pt x="91" y="142"/>
                  </a:cubicBezTo>
                  <a:cubicBezTo>
                    <a:pt x="92" y="143"/>
                    <a:pt x="92" y="143"/>
                    <a:pt x="92" y="143"/>
                  </a:cubicBezTo>
                  <a:cubicBezTo>
                    <a:pt x="93" y="144"/>
                    <a:pt x="93" y="144"/>
                    <a:pt x="93" y="144"/>
                  </a:cubicBezTo>
                  <a:cubicBezTo>
                    <a:pt x="93" y="144"/>
                    <a:pt x="93" y="144"/>
                    <a:pt x="93" y="144"/>
                  </a:cubicBezTo>
                  <a:cubicBezTo>
                    <a:pt x="94" y="144"/>
                    <a:pt x="94" y="144"/>
                    <a:pt x="94" y="144"/>
                  </a:cubicBezTo>
                  <a:cubicBezTo>
                    <a:pt x="96" y="144"/>
                    <a:pt x="95" y="144"/>
                    <a:pt x="97" y="144"/>
                  </a:cubicBezTo>
                  <a:cubicBezTo>
                    <a:pt x="98" y="144"/>
                    <a:pt x="98" y="144"/>
                    <a:pt x="98" y="144"/>
                  </a:cubicBezTo>
                  <a:cubicBezTo>
                    <a:pt x="99" y="145"/>
                    <a:pt x="98" y="144"/>
                    <a:pt x="99" y="145"/>
                  </a:cubicBezTo>
                  <a:cubicBezTo>
                    <a:pt x="100" y="145"/>
                    <a:pt x="100" y="145"/>
                    <a:pt x="100" y="145"/>
                  </a:cubicBezTo>
                  <a:cubicBezTo>
                    <a:pt x="100" y="145"/>
                    <a:pt x="100" y="145"/>
                    <a:pt x="100" y="145"/>
                  </a:cubicBezTo>
                  <a:cubicBezTo>
                    <a:pt x="101" y="143"/>
                    <a:pt x="101" y="142"/>
                    <a:pt x="101" y="140"/>
                  </a:cubicBezTo>
                  <a:cubicBezTo>
                    <a:pt x="101" y="140"/>
                    <a:pt x="101" y="140"/>
                    <a:pt x="101" y="140"/>
                  </a:cubicBezTo>
                  <a:cubicBezTo>
                    <a:pt x="99" y="139"/>
                    <a:pt x="99" y="140"/>
                    <a:pt x="98" y="139"/>
                  </a:cubicBezTo>
                  <a:cubicBezTo>
                    <a:pt x="98" y="138"/>
                    <a:pt x="98" y="138"/>
                    <a:pt x="98" y="138"/>
                  </a:cubicBezTo>
                  <a:cubicBezTo>
                    <a:pt x="98" y="137"/>
                    <a:pt x="105" y="116"/>
                    <a:pt x="106" y="112"/>
                  </a:cubicBezTo>
                  <a:cubicBezTo>
                    <a:pt x="106" y="111"/>
                    <a:pt x="106" y="111"/>
                    <a:pt x="106" y="111"/>
                  </a:cubicBezTo>
                  <a:cubicBezTo>
                    <a:pt x="112" y="113"/>
                    <a:pt x="110" y="114"/>
                    <a:pt x="117" y="115"/>
                  </a:cubicBezTo>
                  <a:cubicBezTo>
                    <a:pt x="123" y="115"/>
                    <a:pt x="118" y="115"/>
                    <a:pt x="124" y="115"/>
                  </a:cubicBezTo>
                  <a:cubicBezTo>
                    <a:pt x="125" y="116"/>
                    <a:pt x="125" y="116"/>
                    <a:pt x="125" y="116"/>
                  </a:cubicBezTo>
                  <a:cubicBezTo>
                    <a:pt x="125" y="117"/>
                    <a:pt x="125" y="117"/>
                    <a:pt x="125" y="117"/>
                  </a:cubicBezTo>
                  <a:cubicBezTo>
                    <a:pt x="125" y="118"/>
                    <a:pt x="125" y="118"/>
                    <a:pt x="125" y="118"/>
                  </a:cubicBezTo>
                  <a:cubicBezTo>
                    <a:pt x="126" y="117"/>
                    <a:pt x="126" y="117"/>
                    <a:pt x="126" y="117"/>
                  </a:cubicBezTo>
                  <a:cubicBezTo>
                    <a:pt x="129" y="116"/>
                    <a:pt x="128" y="116"/>
                    <a:pt x="130" y="114"/>
                  </a:cubicBezTo>
                  <a:cubicBezTo>
                    <a:pt x="132" y="114"/>
                    <a:pt x="131" y="114"/>
                    <a:pt x="133" y="114"/>
                  </a:cubicBezTo>
                  <a:cubicBezTo>
                    <a:pt x="134" y="113"/>
                    <a:pt x="134" y="113"/>
                    <a:pt x="134" y="113"/>
                  </a:cubicBezTo>
                  <a:cubicBezTo>
                    <a:pt x="134" y="112"/>
                    <a:pt x="134" y="112"/>
                    <a:pt x="134" y="112"/>
                  </a:cubicBezTo>
                  <a:cubicBezTo>
                    <a:pt x="135" y="111"/>
                    <a:pt x="135" y="111"/>
                    <a:pt x="135" y="111"/>
                  </a:cubicBezTo>
                  <a:cubicBezTo>
                    <a:pt x="135" y="109"/>
                    <a:pt x="135" y="109"/>
                    <a:pt x="135" y="109"/>
                  </a:cubicBezTo>
                  <a:cubicBezTo>
                    <a:pt x="135" y="108"/>
                    <a:pt x="135" y="108"/>
                    <a:pt x="134" y="107"/>
                  </a:cubicBezTo>
                  <a:cubicBezTo>
                    <a:pt x="134" y="104"/>
                    <a:pt x="134" y="102"/>
                    <a:pt x="134" y="100"/>
                  </a:cubicBezTo>
                  <a:cubicBezTo>
                    <a:pt x="134" y="95"/>
                    <a:pt x="135" y="94"/>
                    <a:pt x="136" y="92"/>
                  </a:cubicBezTo>
                  <a:cubicBezTo>
                    <a:pt x="137" y="91"/>
                    <a:pt x="137" y="91"/>
                    <a:pt x="137" y="91"/>
                  </a:cubicBezTo>
                  <a:cubicBezTo>
                    <a:pt x="140" y="91"/>
                    <a:pt x="142" y="91"/>
                    <a:pt x="145" y="89"/>
                  </a:cubicBezTo>
                  <a:cubicBezTo>
                    <a:pt x="147" y="87"/>
                    <a:pt x="146" y="87"/>
                    <a:pt x="147" y="86"/>
                  </a:cubicBezTo>
                  <a:cubicBezTo>
                    <a:pt x="148" y="84"/>
                    <a:pt x="148" y="84"/>
                    <a:pt x="148" y="84"/>
                  </a:cubicBezTo>
                  <a:cubicBezTo>
                    <a:pt x="147" y="82"/>
                    <a:pt x="147" y="82"/>
                    <a:pt x="147" y="82"/>
                  </a:cubicBezTo>
                  <a:cubicBezTo>
                    <a:pt x="147" y="81"/>
                    <a:pt x="147" y="81"/>
                    <a:pt x="147" y="81"/>
                  </a:cubicBezTo>
                  <a:cubicBezTo>
                    <a:pt x="148" y="80"/>
                    <a:pt x="148" y="81"/>
                    <a:pt x="149" y="80"/>
                  </a:cubicBezTo>
                  <a:cubicBezTo>
                    <a:pt x="151" y="79"/>
                    <a:pt x="151" y="79"/>
                    <a:pt x="153" y="80"/>
                  </a:cubicBezTo>
                  <a:cubicBezTo>
                    <a:pt x="154" y="80"/>
                    <a:pt x="154" y="80"/>
                    <a:pt x="155" y="80"/>
                  </a:cubicBezTo>
                  <a:cubicBezTo>
                    <a:pt x="156" y="80"/>
                    <a:pt x="156" y="80"/>
                    <a:pt x="156" y="80"/>
                  </a:cubicBezTo>
                  <a:cubicBezTo>
                    <a:pt x="156" y="79"/>
                    <a:pt x="156" y="79"/>
                    <a:pt x="156" y="79"/>
                  </a:cubicBezTo>
                  <a:cubicBezTo>
                    <a:pt x="158" y="79"/>
                    <a:pt x="158" y="79"/>
                    <a:pt x="159" y="78"/>
                  </a:cubicBezTo>
                  <a:cubicBezTo>
                    <a:pt x="159" y="79"/>
                    <a:pt x="159" y="79"/>
                    <a:pt x="159" y="79"/>
                  </a:cubicBezTo>
                  <a:cubicBezTo>
                    <a:pt x="160" y="79"/>
                    <a:pt x="160" y="79"/>
                    <a:pt x="160" y="79"/>
                  </a:cubicBezTo>
                  <a:cubicBezTo>
                    <a:pt x="159" y="80"/>
                    <a:pt x="159" y="80"/>
                    <a:pt x="159" y="80"/>
                  </a:cubicBezTo>
                  <a:cubicBezTo>
                    <a:pt x="160" y="81"/>
                    <a:pt x="160" y="81"/>
                    <a:pt x="160" y="81"/>
                  </a:cubicBezTo>
                  <a:cubicBezTo>
                    <a:pt x="160" y="81"/>
                    <a:pt x="160" y="81"/>
                    <a:pt x="160" y="81"/>
                  </a:cubicBezTo>
                  <a:cubicBezTo>
                    <a:pt x="160" y="82"/>
                    <a:pt x="160" y="82"/>
                    <a:pt x="160" y="82"/>
                  </a:cubicBezTo>
                  <a:cubicBezTo>
                    <a:pt x="159" y="82"/>
                    <a:pt x="159" y="82"/>
                    <a:pt x="159" y="83"/>
                  </a:cubicBezTo>
                  <a:cubicBezTo>
                    <a:pt x="159" y="83"/>
                    <a:pt x="159" y="83"/>
                    <a:pt x="159" y="83"/>
                  </a:cubicBezTo>
                  <a:cubicBezTo>
                    <a:pt x="159" y="84"/>
                    <a:pt x="159" y="84"/>
                    <a:pt x="159" y="84"/>
                  </a:cubicBezTo>
                  <a:cubicBezTo>
                    <a:pt x="160" y="85"/>
                    <a:pt x="160" y="85"/>
                    <a:pt x="160" y="85"/>
                  </a:cubicBezTo>
                  <a:cubicBezTo>
                    <a:pt x="161" y="85"/>
                    <a:pt x="161" y="85"/>
                    <a:pt x="162" y="86"/>
                  </a:cubicBezTo>
                  <a:cubicBezTo>
                    <a:pt x="162" y="86"/>
                    <a:pt x="162" y="86"/>
                    <a:pt x="162" y="86"/>
                  </a:cubicBezTo>
                  <a:cubicBezTo>
                    <a:pt x="162" y="87"/>
                    <a:pt x="162" y="87"/>
                    <a:pt x="162" y="87"/>
                  </a:cubicBezTo>
                  <a:cubicBezTo>
                    <a:pt x="161" y="88"/>
                    <a:pt x="162" y="87"/>
                    <a:pt x="161" y="88"/>
                  </a:cubicBezTo>
                  <a:cubicBezTo>
                    <a:pt x="161" y="88"/>
                    <a:pt x="161" y="88"/>
                    <a:pt x="161" y="88"/>
                  </a:cubicBezTo>
                  <a:cubicBezTo>
                    <a:pt x="161" y="89"/>
                    <a:pt x="161" y="89"/>
                    <a:pt x="161" y="89"/>
                  </a:cubicBezTo>
                  <a:cubicBezTo>
                    <a:pt x="162" y="89"/>
                    <a:pt x="164" y="90"/>
                    <a:pt x="165" y="90"/>
                  </a:cubicBezTo>
                  <a:cubicBezTo>
                    <a:pt x="166" y="91"/>
                    <a:pt x="166" y="91"/>
                    <a:pt x="166" y="91"/>
                  </a:cubicBezTo>
                  <a:cubicBezTo>
                    <a:pt x="167" y="92"/>
                    <a:pt x="167" y="92"/>
                    <a:pt x="167" y="92"/>
                  </a:cubicBezTo>
                  <a:cubicBezTo>
                    <a:pt x="168" y="93"/>
                    <a:pt x="168" y="93"/>
                    <a:pt x="168" y="93"/>
                  </a:cubicBezTo>
                  <a:cubicBezTo>
                    <a:pt x="168" y="95"/>
                    <a:pt x="168" y="95"/>
                    <a:pt x="168" y="95"/>
                  </a:cubicBezTo>
                  <a:cubicBezTo>
                    <a:pt x="169" y="96"/>
                    <a:pt x="169" y="95"/>
                    <a:pt x="171" y="96"/>
                  </a:cubicBezTo>
                  <a:cubicBezTo>
                    <a:pt x="172" y="97"/>
                    <a:pt x="172" y="97"/>
                    <a:pt x="172" y="97"/>
                  </a:cubicBezTo>
                  <a:cubicBezTo>
                    <a:pt x="172" y="97"/>
                    <a:pt x="172" y="97"/>
                    <a:pt x="173" y="98"/>
                  </a:cubicBezTo>
                  <a:cubicBezTo>
                    <a:pt x="174" y="98"/>
                    <a:pt x="174" y="98"/>
                    <a:pt x="175" y="99"/>
                  </a:cubicBezTo>
                  <a:cubicBezTo>
                    <a:pt x="176" y="98"/>
                    <a:pt x="176" y="98"/>
                    <a:pt x="176" y="98"/>
                  </a:cubicBezTo>
                  <a:cubicBezTo>
                    <a:pt x="178" y="98"/>
                    <a:pt x="178" y="98"/>
                    <a:pt x="178" y="98"/>
                  </a:cubicBezTo>
                  <a:cubicBezTo>
                    <a:pt x="179" y="98"/>
                    <a:pt x="179" y="98"/>
                    <a:pt x="179" y="98"/>
                  </a:cubicBezTo>
                  <a:cubicBezTo>
                    <a:pt x="180" y="100"/>
                    <a:pt x="180" y="100"/>
                    <a:pt x="180" y="100"/>
                  </a:cubicBezTo>
                  <a:cubicBezTo>
                    <a:pt x="181" y="101"/>
                    <a:pt x="180" y="100"/>
                    <a:pt x="181" y="101"/>
                  </a:cubicBezTo>
                  <a:cubicBezTo>
                    <a:pt x="182" y="101"/>
                    <a:pt x="182" y="101"/>
                    <a:pt x="182" y="101"/>
                  </a:cubicBezTo>
                  <a:cubicBezTo>
                    <a:pt x="183" y="101"/>
                    <a:pt x="183" y="101"/>
                    <a:pt x="183" y="101"/>
                  </a:cubicBezTo>
                  <a:cubicBezTo>
                    <a:pt x="183" y="100"/>
                    <a:pt x="183" y="100"/>
                    <a:pt x="183" y="100"/>
                  </a:cubicBezTo>
                  <a:cubicBezTo>
                    <a:pt x="184" y="100"/>
                    <a:pt x="184" y="100"/>
                    <a:pt x="184" y="100"/>
                  </a:cubicBezTo>
                  <a:cubicBezTo>
                    <a:pt x="185" y="101"/>
                    <a:pt x="185" y="101"/>
                    <a:pt x="185" y="101"/>
                  </a:cubicBezTo>
                  <a:cubicBezTo>
                    <a:pt x="185" y="102"/>
                    <a:pt x="185" y="101"/>
                    <a:pt x="185" y="102"/>
                  </a:cubicBezTo>
                  <a:cubicBezTo>
                    <a:pt x="186" y="103"/>
                    <a:pt x="186" y="103"/>
                    <a:pt x="186" y="103"/>
                  </a:cubicBezTo>
                  <a:cubicBezTo>
                    <a:pt x="187" y="104"/>
                    <a:pt x="187" y="104"/>
                    <a:pt x="187" y="104"/>
                  </a:cubicBezTo>
                  <a:cubicBezTo>
                    <a:pt x="188" y="104"/>
                    <a:pt x="188" y="104"/>
                    <a:pt x="188" y="104"/>
                  </a:cubicBezTo>
                  <a:cubicBezTo>
                    <a:pt x="188" y="105"/>
                    <a:pt x="188" y="105"/>
                    <a:pt x="188" y="105"/>
                  </a:cubicBezTo>
                  <a:cubicBezTo>
                    <a:pt x="189" y="106"/>
                    <a:pt x="190" y="111"/>
                    <a:pt x="192" y="115"/>
                  </a:cubicBezTo>
                  <a:cubicBezTo>
                    <a:pt x="193" y="115"/>
                    <a:pt x="193" y="115"/>
                    <a:pt x="194" y="116"/>
                  </a:cubicBezTo>
                  <a:cubicBezTo>
                    <a:pt x="194" y="117"/>
                    <a:pt x="194" y="116"/>
                    <a:pt x="195" y="119"/>
                  </a:cubicBezTo>
                  <a:cubicBezTo>
                    <a:pt x="195" y="121"/>
                    <a:pt x="195" y="120"/>
                    <a:pt x="195" y="121"/>
                  </a:cubicBezTo>
                  <a:cubicBezTo>
                    <a:pt x="195" y="122"/>
                    <a:pt x="195" y="122"/>
                    <a:pt x="195" y="122"/>
                  </a:cubicBezTo>
                  <a:cubicBezTo>
                    <a:pt x="196" y="122"/>
                    <a:pt x="196" y="122"/>
                    <a:pt x="196" y="122"/>
                  </a:cubicBezTo>
                  <a:cubicBezTo>
                    <a:pt x="195" y="125"/>
                    <a:pt x="195" y="125"/>
                    <a:pt x="194" y="126"/>
                  </a:cubicBezTo>
                  <a:cubicBezTo>
                    <a:pt x="194" y="127"/>
                    <a:pt x="194" y="127"/>
                    <a:pt x="194" y="127"/>
                  </a:cubicBezTo>
                  <a:cubicBezTo>
                    <a:pt x="195" y="128"/>
                    <a:pt x="194" y="128"/>
                    <a:pt x="195" y="129"/>
                  </a:cubicBezTo>
                  <a:cubicBezTo>
                    <a:pt x="195" y="130"/>
                    <a:pt x="195" y="130"/>
                    <a:pt x="195" y="130"/>
                  </a:cubicBezTo>
                  <a:cubicBezTo>
                    <a:pt x="194" y="132"/>
                    <a:pt x="195" y="131"/>
                    <a:pt x="194" y="133"/>
                  </a:cubicBezTo>
                  <a:cubicBezTo>
                    <a:pt x="193" y="133"/>
                    <a:pt x="193" y="133"/>
                    <a:pt x="193" y="133"/>
                  </a:cubicBezTo>
                  <a:cubicBezTo>
                    <a:pt x="192" y="135"/>
                    <a:pt x="192" y="135"/>
                    <a:pt x="191" y="139"/>
                  </a:cubicBezTo>
                  <a:cubicBezTo>
                    <a:pt x="192" y="140"/>
                    <a:pt x="192" y="139"/>
                    <a:pt x="192" y="140"/>
                  </a:cubicBezTo>
                  <a:cubicBezTo>
                    <a:pt x="193" y="141"/>
                    <a:pt x="193" y="141"/>
                    <a:pt x="193" y="141"/>
                  </a:cubicBezTo>
                  <a:cubicBezTo>
                    <a:pt x="194" y="143"/>
                    <a:pt x="194" y="143"/>
                    <a:pt x="194" y="143"/>
                  </a:cubicBezTo>
                  <a:cubicBezTo>
                    <a:pt x="194" y="144"/>
                    <a:pt x="194" y="144"/>
                    <a:pt x="194" y="144"/>
                  </a:cubicBezTo>
                  <a:cubicBezTo>
                    <a:pt x="194" y="144"/>
                    <a:pt x="194" y="144"/>
                    <a:pt x="194" y="144"/>
                  </a:cubicBezTo>
                  <a:cubicBezTo>
                    <a:pt x="195" y="144"/>
                    <a:pt x="195" y="144"/>
                    <a:pt x="195" y="144"/>
                  </a:cubicBezTo>
                  <a:cubicBezTo>
                    <a:pt x="196" y="144"/>
                    <a:pt x="196" y="144"/>
                    <a:pt x="196" y="144"/>
                  </a:cubicBezTo>
                  <a:cubicBezTo>
                    <a:pt x="197" y="144"/>
                    <a:pt x="197" y="144"/>
                    <a:pt x="197" y="144"/>
                  </a:cubicBezTo>
                  <a:cubicBezTo>
                    <a:pt x="198" y="145"/>
                    <a:pt x="198" y="145"/>
                    <a:pt x="198" y="145"/>
                  </a:cubicBezTo>
                  <a:cubicBezTo>
                    <a:pt x="199" y="145"/>
                    <a:pt x="199" y="145"/>
                    <a:pt x="199" y="145"/>
                  </a:cubicBezTo>
                  <a:cubicBezTo>
                    <a:pt x="200" y="145"/>
                    <a:pt x="200" y="145"/>
                    <a:pt x="200" y="145"/>
                  </a:cubicBezTo>
                  <a:cubicBezTo>
                    <a:pt x="201" y="146"/>
                    <a:pt x="201" y="145"/>
                    <a:pt x="202" y="146"/>
                  </a:cubicBezTo>
                  <a:cubicBezTo>
                    <a:pt x="203" y="146"/>
                    <a:pt x="202" y="146"/>
                    <a:pt x="207" y="146"/>
                  </a:cubicBezTo>
                  <a:cubicBezTo>
                    <a:pt x="211" y="147"/>
                    <a:pt x="212" y="147"/>
                    <a:pt x="215" y="146"/>
                  </a:cubicBezTo>
                  <a:cubicBezTo>
                    <a:pt x="220" y="147"/>
                    <a:pt x="221" y="147"/>
                    <a:pt x="225" y="149"/>
                  </a:cubicBezTo>
                  <a:cubicBezTo>
                    <a:pt x="226" y="150"/>
                    <a:pt x="226" y="149"/>
                    <a:pt x="227" y="151"/>
                  </a:cubicBezTo>
                  <a:cubicBezTo>
                    <a:pt x="228" y="152"/>
                    <a:pt x="228" y="152"/>
                    <a:pt x="228" y="152"/>
                  </a:cubicBezTo>
                  <a:cubicBezTo>
                    <a:pt x="231" y="153"/>
                    <a:pt x="231" y="153"/>
                    <a:pt x="231" y="153"/>
                  </a:cubicBezTo>
                  <a:cubicBezTo>
                    <a:pt x="233" y="155"/>
                    <a:pt x="233" y="155"/>
                    <a:pt x="233" y="155"/>
                  </a:cubicBezTo>
                  <a:cubicBezTo>
                    <a:pt x="237" y="157"/>
                    <a:pt x="234" y="157"/>
                    <a:pt x="241" y="159"/>
                  </a:cubicBezTo>
                  <a:cubicBezTo>
                    <a:pt x="244" y="158"/>
                    <a:pt x="244" y="158"/>
                    <a:pt x="244" y="158"/>
                  </a:cubicBezTo>
                  <a:cubicBezTo>
                    <a:pt x="244" y="159"/>
                    <a:pt x="244" y="159"/>
                    <a:pt x="244" y="159"/>
                  </a:cubicBezTo>
                  <a:cubicBezTo>
                    <a:pt x="244" y="160"/>
                    <a:pt x="244" y="160"/>
                    <a:pt x="244" y="162"/>
                  </a:cubicBezTo>
                  <a:cubicBezTo>
                    <a:pt x="244" y="163"/>
                    <a:pt x="244" y="163"/>
                    <a:pt x="244" y="163"/>
                  </a:cubicBezTo>
                  <a:cubicBezTo>
                    <a:pt x="245" y="163"/>
                    <a:pt x="245" y="163"/>
                    <a:pt x="245" y="163"/>
                  </a:cubicBezTo>
                  <a:cubicBezTo>
                    <a:pt x="246" y="163"/>
                    <a:pt x="246" y="163"/>
                    <a:pt x="246" y="163"/>
                  </a:cubicBezTo>
                  <a:cubicBezTo>
                    <a:pt x="247" y="165"/>
                    <a:pt x="247" y="165"/>
                    <a:pt x="250" y="172"/>
                  </a:cubicBezTo>
                  <a:cubicBezTo>
                    <a:pt x="250" y="174"/>
                    <a:pt x="250" y="174"/>
                    <a:pt x="250" y="174"/>
                  </a:cubicBezTo>
                  <a:cubicBezTo>
                    <a:pt x="250" y="175"/>
                    <a:pt x="250" y="175"/>
                    <a:pt x="250" y="175"/>
                  </a:cubicBezTo>
                  <a:cubicBezTo>
                    <a:pt x="255" y="179"/>
                    <a:pt x="251" y="176"/>
                    <a:pt x="255" y="179"/>
                  </a:cubicBezTo>
                  <a:cubicBezTo>
                    <a:pt x="255" y="180"/>
                    <a:pt x="255" y="180"/>
                    <a:pt x="255" y="180"/>
                  </a:cubicBezTo>
                  <a:cubicBezTo>
                    <a:pt x="255" y="182"/>
                    <a:pt x="255" y="182"/>
                    <a:pt x="255" y="182"/>
                  </a:cubicBezTo>
                  <a:cubicBezTo>
                    <a:pt x="256" y="182"/>
                    <a:pt x="256" y="182"/>
                    <a:pt x="256" y="182"/>
                  </a:cubicBezTo>
                  <a:cubicBezTo>
                    <a:pt x="267" y="181"/>
                    <a:pt x="260" y="181"/>
                    <a:pt x="290" y="185"/>
                  </a:cubicBezTo>
                  <a:cubicBezTo>
                    <a:pt x="294" y="184"/>
                    <a:pt x="293" y="184"/>
                    <a:pt x="296" y="183"/>
                  </a:cubicBezTo>
                  <a:cubicBezTo>
                    <a:pt x="296" y="183"/>
                    <a:pt x="315" y="186"/>
                    <a:pt x="315" y="186"/>
                  </a:cubicBezTo>
                  <a:cubicBezTo>
                    <a:pt x="316" y="186"/>
                    <a:pt x="317" y="189"/>
                    <a:pt x="318" y="190"/>
                  </a:cubicBezTo>
                  <a:cubicBezTo>
                    <a:pt x="328" y="194"/>
                    <a:pt x="323" y="189"/>
                    <a:pt x="338" y="197"/>
                  </a:cubicBezTo>
                  <a:cubicBezTo>
                    <a:pt x="342" y="196"/>
                    <a:pt x="340" y="197"/>
                    <a:pt x="347" y="195"/>
                  </a:cubicBezTo>
                  <a:cubicBezTo>
                    <a:pt x="347" y="198"/>
                    <a:pt x="347" y="198"/>
                    <a:pt x="347" y="198"/>
                  </a:cubicBezTo>
                  <a:cubicBezTo>
                    <a:pt x="348" y="198"/>
                    <a:pt x="349" y="199"/>
                    <a:pt x="351" y="199"/>
                  </a:cubicBezTo>
                  <a:cubicBezTo>
                    <a:pt x="352" y="199"/>
                    <a:pt x="352" y="199"/>
                    <a:pt x="352" y="199"/>
                  </a:cubicBezTo>
                  <a:cubicBezTo>
                    <a:pt x="353" y="199"/>
                    <a:pt x="353" y="199"/>
                    <a:pt x="353" y="199"/>
                  </a:cubicBezTo>
                  <a:cubicBezTo>
                    <a:pt x="354" y="198"/>
                    <a:pt x="353" y="199"/>
                    <a:pt x="355" y="197"/>
                  </a:cubicBezTo>
                  <a:cubicBezTo>
                    <a:pt x="358" y="196"/>
                    <a:pt x="368" y="190"/>
                    <a:pt x="374" y="189"/>
                  </a:cubicBezTo>
                  <a:cubicBezTo>
                    <a:pt x="376" y="188"/>
                    <a:pt x="375" y="188"/>
                    <a:pt x="378" y="188"/>
                  </a:cubicBezTo>
                  <a:cubicBezTo>
                    <a:pt x="379" y="188"/>
                    <a:pt x="383" y="187"/>
                    <a:pt x="384" y="187"/>
                  </a:cubicBezTo>
                  <a:cubicBezTo>
                    <a:pt x="387" y="187"/>
                    <a:pt x="387" y="187"/>
                    <a:pt x="387" y="187"/>
                  </a:cubicBezTo>
                  <a:cubicBezTo>
                    <a:pt x="388" y="187"/>
                    <a:pt x="388" y="187"/>
                    <a:pt x="388" y="187"/>
                  </a:cubicBezTo>
                  <a:cubicBezTo>
                    <a:pt x="403" y="188"/>
                    <a:pt x="400" y="187"/>
                    <a:pt x="413" y="182"/>
                  </a:cubicBezTo>
                  <a:cubicBezTo>
                    <a:pt x="414" y="180"/>
                    <a:pt x="419" y="174"/>
                    <a:pt x="420" y="173"/>
                  </a:cubicBezTo>
                  <a:cubicBezTo>
                    <a:pt x="420" y="173"/>
                    <a:pt x="423" y="172"/>
                    <a:pt x="425" y="171"/>
                  </a:cubicBezTo>
                  <a:cubicBezTo>
                    <a:pt x="426" y="170"/>
                    <a:pt x="426" y="170"/>
                    <a:pt x="426" y="170"/>
                  </a:cubicBezTo>
                  <a:cubicBezTo>
                    <a:pt x="427" y="170"/>
                    <a:pt x="427" y="169"/>
                    <a:pt x="428" y="168"/>
                  </a:cubicBezTo>
                  <a:cubicBezTo>
                    <a:pt x="430" y="168"/>
                    <a:pt x="430" y="168"/>
                    <a:pt x="430" y="168"/>
                  </a:cubicBezTo>
                  <a:cubicBezTo>
                    <a:pt x="430" y="167"/>
                    <a:pt x="430" y="167"/>
                    <a:pt x="430" y="167"/>
                  </a:cubicBezTo>
                  <a:cubicBezTo>
                    <a:pt x="430" y="167"/>
                    <a:pt x="430" y="167"/>
                    <a:pt x="430" y="167"/>
                  </a:cubicBezTo>
                  <a:cubicBezTo>
                    <a:pt x="430" y="166"/>
                    <a:pt x="430" y="166"/>
                    <a:pt x="430" y="166"/>
                  </a:cubicBezTo>
                  <a:cubicBezTo>
                    <a:pt x="429" y="164"/>
                    <a:pt x="430" y="165"/>
                    <a:pt x="429" y="164"/>
                  </a:cubicBezTo>
                  <a:cubicBezTo>
                    <a:pt x="426" y="161"/>
                    <a:pt x="427" y="161"/>
                    <a:pt x="426" y="160"/>
                  </a:cubicBezTo>
                  <a:cubicBezTo>
                    <a:pt x="425" y="158"/>
                    <a:pt x="425" y="158"/>
                    <a:pt x="425" y="158"/>
                  </a:cubicBezTo>
                  <a:cubicBezTo>
                    <a:pt x="424" y="158"/>
                    <a:pt x="424" y="158"/>
                    <a:pt x="424" y="158"/>
                  </a:cubicBezTo>
                  <a:cubicBezTo>
                    <a:pt x="424" y="157"/>
                    <a:pt x="424" y="157"/>
                    <a:pt x="424" y="157"/>
                  </a:cubicBezTo>
                  <a:cubicBezTo>
                    <a:pt x="424" y="156"/>
                    <a:pt x="424" y="156"/>
                    <a:pt x="424" y="156"/>
                  </a:cubicBezTo>
                  <a:cubicBezTo>
                    <a:pt x="427" y="152"/>
                    <a:pt x="425" y="151"/>
                    <a:pt x="430" y="146"/>
                  </a:cubicBezTo>
                  <a:cubicBezTo>
                    <a:pt x="431" y="146"/>
                    <a:pt x="431" y="146"/>
                    <a:pt x="431" y="146"/>
                  </a:cubicBezTo>
                  <a:cubicBezTo>
                    <a:pt x="432" y="146"/>
                    <a:pt x="432" y="146"/>
                    <a:pt x="432" y="146"/>
                  </a:cubicBezTo>
                  <a:cubicBezTo>
                    <a:pt x="435" y="146"/>
                    <a:pt x="434" y="146"/>
                    <a:pt x="436" y="146"/>
                  </a:cubicBezTo>
                  <a:cubicBezTo>
                    <a:pt x="437" y="147"/>
                    <a:pt x="437" y="147"/>
                    <a:pt x="437" y="147"/>
                  </a:cubicBezTo>
                  <a:cubicBezTo>
                    <a:pt x="438" y="148"/>
                    <a:pt x="438" y="148"/>
                    <a:pt x="438" y="148"/>
                  </a:cubicBezTo>
                  <a:cubicBezTo>
                    <a:pt x="444" y="151"/>
                    <a:pt x="444" y="150"/>
                    <a:pt x="449" y="151"/>
                  </a:cubicBezTo>
                  <a:cubicBezTo>
                    <a:pt x="449" y="151"/>
                    <a:pt x="449" y="151"/>
                    <a:pt x="449" y="151"/>
                  </a:cubicBezTo>
                  <a:cubicBezTo>
                    <a:pt x="451" y="150"/>
                    <a:pt x="450" y="150"/>
                    <a:pt x="452" y="149"/>
                  </a:cubicBezTo>
                  <a:cubicBezTo>
                    <a:pt x="453" y="148"/>
                    <a:pt x="452" y="148"/>
                    <a:pt x="454" y="148"/>
                  </a:cubicBezTo>
                  <a:cubicBezTo>
                    <a:pt x="454" y="148"/>
                    <a:pt x="458" y="144"/>
                    <a:pt x="459" y="143"/>
                  </a:cubicBezTo>
                  <a:cubicBezTo>
                    <a:pt x="459" y="142"/>
                    <a:pt x="459" y="142"/>
                    <a:pt x="459" y="141"/>
                  </a:cubicBezTo>
                  <a:cubicBezTo>
                    <a:pt x="460" y="141"/>
                    <a:pt x="460" y="141"/>
                    <a:pt x="460" y="141"/>
                  </a:cubicBezTo>
                  <a:cubicBezTo>
                    <a:pt x="461" y="140"/>
                    <a:pt x="461" y="140"/>
                    <a:pt x="461" y="140"/>
                  </a:cubicBezTo>
                  <a:cubicBezTo>
                    <a:pt x="462" y="140"/>
                    <a:pt x="462" y="140"/>
                    <a:pt x="462" y="140"/>
                  </a:cubicBezTo>
                  <a:cubicBezTo>
                    <a:pt x="464" y="141"/>
                    <a:pt x="464" y="141"/>
                    <a:pt x="464" y="141"/>
                  </a:cubicBezTo>
                  <a:cubicBezTo>
                    <a:pt x="469" y="141"/>
                    <a:pt x="468" y="140"/>
                    <a:pt x="472" y="140"/>
                  </a:cubicBezTo>
                  <a:cubicBezTo>
                    <a:pt x="475" y="137"/>
                    <a:pt x="475" y="137"/>
                    <a:pt x="476" y="136"/>
                  </a:cubicBezTo>
                  <a:cubicBezTo>
                    <a:pt x="477" y="136"/>
                    <a:pt x="477" y="136"/>
                    <a:pt x="477" y="136"/>
                  </a:cubicBezTo>
                  <a:cubicBezTo>
                    <a:pt x="478" y="135"/>
                    <a:pt x="478" y="135"/>
                    <a:pt x="478" y="135"/>
                  </a:cubicBezTo>
                  <a:cubicBezTo>
                    <a:pt x="479" y="134"/>
                    <a:pt x="479" y="134"/>
                    <a:pt x="479" y="134"/>
                  </a:cubicBezTo>
                  <a:cubicBezTo>
                    <a:pt x="478" y="133"/>
                    <a:pt x="478" y="134"/>
                    <a:pt x="478" y="133"/>
                  </a:cubicBezTo>
                  <a:cubicBezTo>
                    <a:pt x="479" y="132"/>
                    <a:pt x="479" y="132"/>
                    <a:pt x="480" y="129"/>
                  </a:cubicBezTo>
                  <a:cubicBezTo>
                    <a:pt x="481" y="128"/>
                    <a:pt x="481" y="129"/>
                    <a:pt x="482" y="128"/>
                  </a:cubicBezTo>
                  <a:cubicBezTo>
                    <a:pt x="482" y="126"/>
                    <a:pt x="482" y="126"/>
                    <a:pt x="482" y="126"/>
                  </a:cubicBezTo>
                  <a:cubicBezTo>
                    <a:pt x="483" y="126"/>
                    <a:pt x="483" y="126"/>
                    <a:pt x="483" y="126"/>
                  </a:cubicBezTo>
                  <a:cubicBezTo>
                    <a:pt x="484" y="126"/>
                    <a:pt x="484" y="126"/>
                    <a:pt x="484" y="126"/>
                  </a:cubicBezTo>
                  <a:cubicBezTo>
                    <a:pt x="485" y="125"/>
                    <a:pt x="485" y="125"/>
                    <a:pt x="485" y="125"/>
                  </a:cubicBezTo>
                  <a:cubicBezTo>
                    <a:pt x="485" y="125"/>
                    <a:pt x="485" y="125"/>
                    <a:pt x="485" y="125"/>
                  </a:cubicBezTo>
                  <a:cubicBezTo>
                    <a:pt x="487" y="125"/>
                    <a:pt x="490" y="125"/>
                    <a:pt x="491" y="125"/>
                  </a:cubicBezTo>
                  <a:cubicBezTo>
                    <a:pt x="491" y="125"/>
                    <a:pt x="491" y="125"/>
                    <a:pt x="491" y="125"/>
                  </a:cubicBezTo>
                  <a:cubicBezTo>
                    <a:pt x="491" y="124"/>
                    <a:pt x="491" y="123"/>
                    <a:pt x="492" y="122"/>
                  </a:cubicBezTo>
                  <a:cubicBezTo>
                    <a:pt x="492" y="122"/>
                    <a:pt x="492" y="122"/>
                    <a:pt x="492" y="122"/>
                  </a:cubicBezTo>
                  <a:cubicBezTo>
                    <a:pt x="493" y="121"/>
                    <a:pt x="493" y="121"/>
                    <a:pt x="493" y="121"/>
                  </a:cubicBezTo>
                  <a:cubicBezTo>
                    <a:pt x="494" y="122"/>
                    <a:pt x="494" y="122"/>
                    <a:pt x="495" y="123"/>
                  </a:cubicBezTo>
                  <a:cubicBezTo>
                    <a:pt x="495" y="123"/>
                    <a:pt x="495" y="123"/>
                    <a:pt x="495" y="123"/>
                  </a:cubicBezTo>
                  <a:cubicBezTo>
                    <a:pt x="496" y="122"/>
                    <a:pt x="496" y="122"/>
                    <a:pt x="496" y="122"/>
                  </a:cubicBezTo>
                  <a:cubicBezTo>
                    <a:pt x="497" y="121"/>
                    <a:pt x="497" y="121"/>
                    <a:pt x="497" y="121"/>
                  </a:cubicBezTo>
                  <a:cubicBezTo>
                    <a:pt x="501" y="119"/>
                    <a:pt x="498" y="121"/>
                    <a:pt x="502" y="119"/>
                  </a:cubicBezTo>
                  <a:cubicBezTo>
                    <a:pt x="503" y="120"/>
                    <a:pt x="502" y="120"/>
                    <a:pt x="505" y="120"/>
                  </a:cubicBezTo>
                  <a:cubicBezTo>
                    <a:pt x="506" y="120"/>
                    <a:pt x="506" y="120"/>
                    <a:pt x="506" y="120"/>
                  </a:cubicBezTo>
                  <a:cubicBezTo>
                    <a:pt x="506" y="120"/>
                    <a:pt x="506" y="120"/>
                    <a:pt x="506" y="120"/>
                  </a:cubicBezTo>
                  <a:cubicBezTo>
                    <a:pt x="507" y="119"/>
                    <a:pt x="507" y="119"/>
                    <a:pt x="507" y="119"/>
                  </a:cubicBezTo>
                  <a:cubicBezTo>
                    <a:pt x="508" y="119"/>
                    <a:pt x="508" y="119"/>
                    <a:pt x="508" y="119"/>
                  </a:cubicBezTo>
                  <a:cubicBezTo>
                    <a:pt x="509" y="119"/>
                    <a:pt x="509" y="119"/>
                    <a:pt x="509" y="119"/>
                  </a:cubicBezTo>
                  <a:cubicBezTo>
                    <a:pt x="510" y="120"/>
                    <a:pt x="510" y="120"/>
                    <a:pt x="511" y="121"/>
                  </a:cubicBezTo>
                  <a:cubicBezTo>
                    <a:pt x="513" y="121"/>
                    <a:pt x="513" y="121"/>
                    <a:pt x="513" y="121"/>
                  </a:cubicBezTo>
                  <a:cubicBezTo>
                    <a:pt x="515" y="121"/>
                    <a:pt x="515" y="121"/>
                    <a:pt x="515" y="121"/>
                  </a:cubicBezTo>
                  <a:cubicBezTo>
                    <a:pt x="517" y="121"/>
                    <a:pt x="516" y="121"/>
                    <a:pt x="517" y="121"/>
                  </a:cubicBezTo>
                  <a:cubicBezTo>
                    <a:pt x="518" y="121"/>
                    <a:pt x="518" y="121"/>
                    <a:pt x="519" y="120"/>
                  </a:cubicBezTo>
                  <a:cubicBezTo>
                    <a:pt x="520" y="119"/>
                    <a:pt x="520" y="119"/>
                    <a:pt x="520" y="119"/>
                  </a:cubicBezTo>
                  <a:cubicBezTo>
                    <a:pt x="519" y="118"/>
                    <a:pt x="519" y="118"/>
                    <a:pt x="519" y="118"/>
                  </a:cubicBezTo>
                  <a:cubicBezTo>
                    <a:pt x="520" y="117"/>
                    <a:pt x="520" y="117"/>
                    <a:pt x="520" y="117"/>
                  </a:cubicBezTo>
                  <a:cubicBezTo>
                    <a:pt x="519" y="115"/>
                    <a:pt x="519" y="116"/>
                    <a:pt x="518" y="114"/>
                  </a:cubicBezTo>
                  <a:cubicBezTo>
                    <a:pt x="518" y="113"/>
                    <a:pt x="518" y="113"/>
                    <a:pt x="518" y="113"/>
                  </a:cubicBezTo>
                  <a:cubicBezTo>
                    <a:pt x="517" y="112"/>
                    <a:pt x="517" y="112"/>
                    <a:pt x="517" y="112"/>
                  </a:cubicBezTo>
                  <a:cubicBezTo>
                    <a:pt x="516" y="111"/>
                    <a:pt x="516" y="111"/>
                    <a:pt x="515" y="111"/>
                  </a:cubicBezTo>
                  <a:cubicBezTo>
                    <a:pt x="515" y="110"/>
                    <a:pt x="514" y="109"/>
                    <a:pt x="513" y="108"/>
                  </a:cubicBezTo>
                  <a:cubicBezTo>
                    <a:pt x="513" y="108"/>
                    <a:pt x="513" y="108"/>
                    <a:pt x="513" y="107"/>
                  </a:cubicBezTo>
                  <a:cubicBezTo>
                    <a:pt x="512" y="107"/>
                    <a:pt x="512" y="107"/>
                    <a:pt x="511" y="106"/>
                  </a:cubicBezTo>
                  <a:cubicBezTo>
                    <a:pt x="511" y="106"/>
                    <a:pt x="511" y="106"/>
                    <a:pt x="511" y="106"/>
                  </a:cubicBezTo>
                  <a:cubicBezTo>
                    <a:pt x="511" y="104"/>
                    <a:pt x="511" y="105"/>
                    <a:pt x="510" y="104"/>
                  </a:cubicBezTo>
                  <a:cubicBezTo>
                    <a:pt x="509" y="103"/>
                    <a:pt x="508" y="103"/>
                    <a:pt x="507" y="102"/>
                  </a:cubicBezTo>
                  <a:cubicBezTo>
                    <a:pt x="506" y="101"/>
                    <a:pt x="505" y="99"/>
                    <a:pt x="504" y="98"/>
                  </a:cubicBezTo>
                  <a:cubicBezTo>
                    <a:pt x="501" y="98"/>
                    <a:pt x="501" y="98"/>
                    <a:pt x="501" y="98"/>
                  </a:cubicBezTo>
                  <a:cubicBezTo>
                    <a:pt x="500" y="98"/>
                    <a:pt x="500" y="98"/>
                    <a:pt x="500" y="98"/>
                  </a:cubicBezTo>
                  <a:cubicBezTo>
                    <a:pt x="499" y="98"/>
                    <a:pt x="499" y="98"/>
                    <a:pt x="499" y="98"/>
                  </a:cubicBezTo>
                  <a:cubicBezTo>
                    <a:pt x="498" y="98"/>
                    <a:pt x="498" y="98"/>
                    <a:pt x="498" y="98"/>
                  </a:cubicBezTo>
                  <a:cubicBezTo>
                    <a:pt x="496" y="98"/>
                    <a:pt x="496" y="98"/>
                    <a:pt x="496" y="98"/>
                  </a:cubicBezTo>
                  <a:cubicBezTo>
                    <a:pt x="494" y="100"/>
                    <a:pt x="493" y="102"/>
                    <a:pt x="491" y="104"/>
                  </a:cubicBezTo>
                  <a:cubicBezTo>
                    <a:pt x="490" y="104"/>
                    <a:pt x="490" y="104"/>
                    <a:pt x="490" y="104"/>
                  </a:cubicBezTo>
                  <a:cubicBezTo>
                    <a:pt x="489" y="102"/>
                    <a:pt x="490" y="103"/>
                    <a:pt x="488" y="101"/>
                  </a:cubicBezTo>
                  <a:cubicBezTo>
                    <a:pt x="487" y="101"/>
                    <a:pt x="487" y="101"/>
                    <a:pt x="486" y="101"/>
                  </a:cubicBezTo>
                  <a:cubicBezTo>
                    <a:pt x="484" y="100"/>
                    <a:pt x="484" y="100"/>
                    <a:pt x="482" y="101"/>
                  </a:cubicBezTo>
                  <a:cubicBezTo>
                    <a:pt x="480" y="101"/>
                    <a:pt x="480" y="101"/>
                    <a:pt x="480" y="101"/>
                  </a:cubicBezTo>
                  <a:cubicBezTo>
                    <a:pt x="479" y="101"/>
                    <a:pt x="479" y="101"/>
                    <a:pt x="479" y="101"/>
                  </a:cubicBezTo>
                  <a:cubicBezTo>
                    <a:pt x="478" y="101"/>
                    <a:pt x="478" y="101"/>
                    <a:pt x="478" y="101"/>
                  </a:cubicBezTo>
                  <a:cubicBezTo>
                    <a:pt x="477" y="102"/>
                    <a:pt x="477" y="102"/>
                    <a:pt x="477" y="102"/>
                  </a:cubicBezTo>
                  <a:cubicBezTo>
                    <a:pt x="476" y="103"/>
                    <a:pt x="476" y="103"/>
                    <a:pt x="476" y="103"/>
                  </a:cubicBezTo>
                  <a:cubicBezTo>
                    <a:pt x="475" y="103"/>
                    <a:pt x="475" y="103"/>
                    <a:pt x="475" y="103"/>
                  </a:cubicBezTo>
                  <a:cubicBezTo>
                    <a:pt x="473" y="102"/>
                    <a:pt x="472" y="101"/>
                    <a:pt x="471" y="99"/>
                  </a:cubicBezTo>
                  <a:cubicBezTo>
                    <a:pt x="470" y="96"/>
                    <a:pt x="470" y="96"/>
                    <a:pt x="470" y="96"/>
                  </a:cubicBezTo>
                  <a:cubicBezTo>
                    <a:pt x="472" y="95"/>
                    <a:pt x="471" y="95"/>
                    <a:pt x="473" y="94"/>
                  </a:cubicBezTo>
                  <a:cubicBezTo>
                    <a:pt x="474" y="90"/>
                    <a:pt x="473" y="93"/>
                    <a:pt x="474" y="88"/>
                  </a:cubicBezTo>
                  <a:cubicBezTo>
                    <a:pt x="476" y="86"/>
                    <a:pt x="475" y="87"/>
                    <a:pt x="476" y="85"/>
                  </a:cubicBezTo>
                  <a:cubicBezTo>
                    <a:pt x="476" y="84"/>
                    <a:pt x="476" y="84"/>
                    <a:pt x="476" y="84"/>
                  </a:cubicBezTo>
                  <a:cubicBezTo>
                    <a:pt x="476" y="84"/>
                    <a:pt x="476" y="83"/>
                    <a:pt x="483" y="67"/>
                  </a:cubicBezTo>
                  <a:cubicBezTo>
                    <a:pt x="486" y="69"/>
                    <a:pt x="486" y="69"/>
                    <a:pt x="490" y="71"/>
                  </a:cubicBezTo>
                  <a:cubicBezTo>
                    <a:pt x="492" y="71"/>
                    <a:pt x="492" y="71"/>
                    <a:pt x="492" y="71"/>
                  </a:cubicBezTo>
                  <a:cubicBezTo>
                    <a:pt x="495" y="72"/>
                    <a:pt x="495" y="72"/>
                    <a:pt x="496" y="72"/>
                  </a:cubicBezTo>
                  <a:cubicBezTo>
                    <a:pt x="497" y="72"/>
                    <a:pt x="497" y="72"/>
                    <a:pt x="497" y="72"/>
                  </a:cubicBezTo>
                  <a:cubicBezTo>
                    <a:pt x="505" y="65"/>
                    <a:pt x="502" y="67"/>
                    <a:pt x="507" y="65"/>
                  </a:cubicBezTo>
                  <a:cubicBezTo>
                    <a:pt x="510" y="64"/>
                    <a:pt x="509" y="65"/>
                    <a:pt x="511" y="64"/>
                  </a:cubicBezTo>
                  <a:cubicBezTo>
                    <a:pt x="512" y="63"/>
                    <a:pt x="512" y="63"/>
                    <a:pt x="512" y="63"/>
                  </a:cubicBezTo>
                  <a:cubicBezTo>
                    <a:pt x="513" y="61"/>
                    <a:pt x="513" y="61"/>
                    <a:pt x="513" y="61"/>
                  </a:cubicBezTo>
                  <a:cubicBezTo>
                    <a:pt x="513" y="59"/>
                    <a:pt x="513" y="59"/>
                    <a:pt x="513" y="59"/>
                  </a:cubicBezTo>
                  <a:cubicBezTo>
                    <a:pt x="513" y="58"/>
                    <a:pt x="513" y="58"/>
                    <a:pt x="513" y="58"/>
                  </a:cubicBezTo>
                  <a:cubicBezTo>
                    <a:pt x="512" y="57"/>
                    <a:pt x="512" y="57"/>
                    <a:pt x="512" y="57"/>
                  </a:cubicBezTo>
                  <a:cubicBezTo>
                    <a:pt x="511" y="57"/>
                    <a:pt x="511" y="57"/>
                    <a:pt x="511" y="57"/>
                  </a:cubicBezTo>
                  <a:cubicBezTo>
                    <a:pt x="512" y="56"/>
                    <a:pt x="512" y="56"/>
                    <a:pt x="512" y="56"/>
                  </a:cubicBezTo>
                  <a:cubicBezTo>
                    <a:pt x="512" y="55"/>
                    <a:pt x="512" y="56"/>
                    <a:pt x="513" y="54"/>
                  </a:cubicBezTo>
                  <a:cubicBezTo>
                    <a:pt x="513" y="53"/>
                    <a:pt x="513" y="53"/>
                    <a:pt x="514" y="52"/>
                  </a:cubicBezTo>
                  <a:cubicBezTo>
                    <a:pt x="515" y="50"/>
                    <a:pt x="515" y="50"/>
                    <a:pt x="515" y="50"/>
                  </a:cubicBezTo>
                  <a:cubicBezTo>
                    <a:pt x="515" y="49"/>
                    <a:pt x="515" y="49"/>
                    <a:pt x="515" y="49"/>
                  </a:cubicBezTo>
                  <a:cubicBezTo>
                    <a:pt x="516" y="47"/>
                    <a:pt x="516" y="47"/>
                    <a:pt x="516" y="47"/>
                  </a:cubicBezTo>
                  <a:cubicBezTo>
                    <a:pt x="517" y="46"/>
                    <a:pt x="517" y="46"/>
                    <a:pt x="518" y="45"/>
                  </a:cubicBezTo>
                  <a:cubicBezTo>
                    <a:pt x="518" y="43"/>
                    <a:pt x="518" y="43"/>
                    <a:pt x="518" y="43"/>
                  </a:cubicBezTo>
                  <a:cubicBezTo>
                    <a:pt x="520" y="38"/>
                    <a:pt x="519" y="42"/>
                    <a:pt x="521" y="36"/>
                  </a:cubicBezTo>
                  <a:cubicBezTo>
                    <a:pt x="526" y="30"/>
                    <a:pt x="524" y="34"/>
                    <a:pt x="528" y="29"/>
                  </a:cubicBezTo>
                  <a:cubicBezTo>
                    <a:pt x="529" y="27"/>
                    <a:pt x="529" y="27"/>
                    <a:pt x="529" y="27"/>
                  </a:cubicBezTo>
                  <a:cubicBezTo>
                    <a:pt x="529" y="25"/>
                    <a:pt x="529" y="25"/>
                    <a:pt x="529" y="25"/>
                  </a:cubicBezTo>
                  <a:cubicBezTo>
                    <a:pt x="528" y="23"/>
                    <a:pt x="528" y="23"/>
                    <a:pt x="528" y="23"/>
                  </a:cubicBezTo>
                  <a:cubicBezTo>
                    <a:pt x="528" y="21"/>
                    <a:pt x="528" y="21"/>
                    <a:pt x="528" y="21"/>
                  </a:cubicBezTo>
                  <a:cubicBezTo>
                    <a:pt x="529" y="19"/>
                    <a:pt x="529" y="19"/>
                    <a:pt x="529" y="19"/>
                  </a:cubicBezTo>
                  <a:cubicBezTo>
                    <a:pt x="528" y="18"/>
                    <a:pt x="528" y="18"/>
                    <a:pt x="528" y="18"/>
                  </a:cubicBezTo>
                  <a:cubicBezTo>
                    <a:pt x="527" y="17"/>
                    <a:pt x="527" y="17"/>
                    <a:pt x="527" y="17"/>
                  </a:cubicBezTo>
                  <a:cubicBezTo>
                    <a:pt x="525" y="17"/>
                    <a:pt x="525" y="17"/>
                    <a:pt x="525" y="17"/>
                  </a:cubicBezTo>
                  <a:cubicBezTo>
                    <a:pt x="523" y="17"/>
                    <a:pt x="523" y="17"/>
                    <a:pt x="523" y="17"/>
                  </a:cubicBezTo>
                  <a:cubicBezTo>
                    <a:pt x="521" y="17"/>
                    <a:pt x="521" y="17"/>
                    <a:pt x="521" y="17"/>
                  </a:cubicBezTo>
                  <a:cubicBezTo>
                    <a:pt x="521" y="15"/>
                    <a:pt x="521" y="15"/>
                    <a:pt x="521" y="15"/>
                  </a:cubicBezTo>
                  <a:cubicBezTo>
                    <a:pt x="522" y="14"/>
                    <a:pt x="522" y="14"/>
                    <a:pt x="522" y="14"/>
                  </a:cubicBezTo>
                  <a:cubicBezTo>
                    <a:pt x="524" y="12"/>
                    <a:pt x="526" y="9"/>
                    <a:pt x="529" y="7"/>
                  </a:cubicBezTo>
                  <a:cubicBezTo>
                    <a:pt x="532" y="5"/>
                    <a:pt x="532" y="5"/>
                    <a:pt x="532" y="5"/>
                  </a:cubicBezTo>
                  <a:cubicBezTo>
                    <a:pt x="541" y="3"/>
                    <a:pt x="538" y="3"/>
                    <a:pt x="547" y="1"/>
                  </a:cubicBezTo>
                  <a:cubicBezTo>
                    <a:pt x="547" y="1"/>
                    <a:pt x="547" y="1"/>
                    <a:pt x="547" y="1"/>
                  </a:cubicBezTo>
                  <a:cubicBezTo>
                    <a:pt x="551" y="2"/>
                    <a:pt x="553" y="1"/>
                    <a:pt x="556" y="0"/>
                  </a:cubicBezTo>
                  <a:cubicBezTo>
                    <a:pt x="558" y="0"/>
                    <a:pt x="558" y="0"/>
                    <a:pt x="558" y="0"/>
                  </a:cubicBezTo>
                  <a:cubicBezTo>
                    <a:pt x="559" y="0"/>
                    <a:pt x="559" y="0"/>
                    <a:pt x="559" y="0"/>
                  </a:cubicBezTo>
                  <a:cubicBezTo>
                    <a:pt x="560" y="0"/>
                    <a:pt x="560" y="0"/>
                    <a:pt x="560"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52">
              <a:extLst>
                <a:ext uri="{FF2B5EF4-FFF2-40B4-BE49-F238E27FC236}">
                  <a16:creationId xmlns:a16="http://schemas.microsoft.com/office/drawing/2014/main" id="{B1EB84DB-CD05-465E-BD4F-8A9796951C33}"/>
                </a:ext>
              </a:extLst>
            </p:cNvPr>
            <p:cNvSpPr>
              <a:spLocks noEditPoints="1"/>
            </p:cNvSpPr>
            <p:nvPr/>
          </p:nvSpPr>
          <p:spPr bwMode="auto">
            <a:xfrm>
              <a:off x="7997661" y="8441861"/>
              <a:ext cx="569905" cy="778870"/>
            </a:xfrm>
            <a:custGeom>
              <a:avLst/>
              <a:gdLst>
                <a:gd name="T0" fmla="*/ 70 w 137"/>
                <a:gd name="T1" fmla="*/ 22 h 187"/>
                <a:gd name="T2" fmla="*/ 67 w 137"/>
                <a:gd name="T3" fmla="*/ 36 h 187"/>
                <a:gd name="T4" fmla="*/ 72 w 137"/>
                <a:gd name="T5" fmla="*/ 43 h 187"/>
                <a:gd name="T6" fmla="*/ 75 w 137"/>
                <a:gd name="T7" fmla="*/ 57 h 187"/>
                <a:gd name="T8" fmla="*/ 100 w 137"/>
                <a:gd name="T9" fmla="*/ 62 h 187"/>
                <a:gd name="T10" fmla="*/ 111 w 137"/>
                <a:gd name="T11" fmla="*/ 72 h 187"/>
                <a:gd name="T12" fmla="*/ 130 w 137"/>
                <a:gd name="T13" fmla="*/ 71 h 187"/>
                <a:gd name="T14" fmla="*/ 128 w 137"/>
                <a:gd name="T15" fmla="*/ 79 h 187"/>
                <a:gd name="T16" fmla="*/ 129 w 137"/>
                <a:gd name="T17" fmla="*/ 98 h 187"/>
                <a:gd name="T18" fmla="*/ 127 w 137"/>
                <a:gd name="T19" fmla="*/ 108 h 187"/>
                <a:gd name="T20" fmla="*/ 133 w 137"/>
                <a:gd name="T21" fmla="*/ 114 h 187"/>
                <a:gd name="T22" fmla="*/ 136 w 137"/>
                <a:gd name="T23" fmla="*/ 122 h 187"/>
                <a:gd name="T24" fmla="*/ 135 w 137"/>
                <a:gd name="T25" fmla="*/ 127 h 187"/>
                <a:gd name="T26" fmla="*/ 126 w 137"/>
                <a:gd name="T27" fmla="*/ 120 h 187"/>
                <a:gd name="T28" fmla="*/ 122 w 137"/>
                <a:gd name="T29" fmla="*/ 118 h 187"/>
                <a:gd name="T30" fmla="*/ 106 w 137"/>
                <a:gd name="T31" fmla="*/ 120 h 187"/>
                <a:gd name="T32" fmla="*/ 105 w 137"/>
                <a:gd name="T33" fmla="*/ 128 h 187"/>
                <a:gd name="T34" fmla="*/ 109 w 137"/>
                <a:gd name="T35" fmla="*/ 128 h 187"/>
                <a:gd name="T36" fmla="*/ 111 w 137"/>
                <a:gd name="T37" fmla="*/ 132 h 187"/>
                <a:gd name="T38" fmla="*/ 108 w 137"/>
                <a:gd name="T39" fmla="*/ 132 h 187"/>
                <a:gd name="T40" fmla="*/ 101 w 137"/>
                <a:gd name="T41" fmla="*/ 142 h 187"/>
                <a:gd name="T42" fmla="*/ 106 w 137"/>
                <a:gd name="T43" fmla="*/ 148 h 187"/>
                <a:gd name="T44" fmla="*/ 108 w 137"/>
                <a:gd name="T45" fmla="*/ 152 h 187"/>
                <a:gd name="T46" fmla="*/ 99 w 137"/>
                <a:gd name="T47" fmla="*/ 183 h 187"/>
                <a:gd name="T48" fmla="*/ 94 w 137"/>
                <a:gd name="T49" fmla="*/ 182 h 187"/>
                <a:gd name="T50" fmla="*/ 98 w 137"/>
                <a:gd name="T51" fmla="*/ 168 h 187"/>
                <a:gd name="T52" fmla="*/ 89 w 137"/>
                <a:gd name="T53" fmla="*/ 165 h 187"/>
                <a:gd name="T54" fmla="*/ 82 w 137"/>
                <a:gd name="T55" fmla="*/ 164 h 187"/>
                <a:gd name="T56" fmla="*/ 72 w 137"/>
                <a:gd name="T57" fmla="*/ 166 h 187"/>
                <a:gd name="T58" fmla="*/ 66 w 137"/>
                <a:gd name="T59" fmla="*/ 164 h 187"/>
                <a:gd name="T60" fmla="*/ 63 w 137"/>
                <a:gd name="T61" fmla="*/ 159 h 187"/>
                <a:gd name="T62" fmla="*/ 61 w 137"/>
                <a:gd name="T63" fmla="*/ 154 h 187"/>
                <a:gd name="T64" fmla="*/ 56 w 137"/>
                <a:gd name="T65" fmla="*/ 151 h 187"/>
                <a:gd name="T66" fmla="*/ 48 w 137"/>
                <a:gd name="T67" fmla="*/ 143 h 187"/>
                <a:gd name="T68" fmla="*/ 39 w 137"/>
                <a:gd name="T69" fmla="*/ 139 h 187"/>
                <a:gd name="T70" fmla="*/ 29 w 137"/>
                <a:gd name="T71" fmla="*/ 137 h 187"/>
                <a:gd name="T72" fmla="*/ 22 w 137"/>
                <a:gd name="T73" fmla="*/ 136 h 187"/>
                <a:gd name="T74" fmla="*/ 15 w 137"/>
                <a:gd name="T75" fmla="*/ 131 h 187"/>
                <a:gd name="T76" fmla="*/ 1 w 137"/>
                <a:gd name="T77" fmla="*/ 120 h 187"/>
                <a:gd name="T78" fmla="*/ 6 w 137"/>
                <a:gd name="T79" fmla="*/ 113 h 187"/>
                <a:gd name="T80" fmla="*/ 11 w 137"/>
                <a:gd name="T81" fmla="*/ 112 h 187"/>
                <a:gd name="T82" fmla="*/ 14 w 137"/>
                <a:gd name="T83" fmla="*/ 109 h 187"/>
                <a:gd name="T84" fmla="*/ 19 w 137"/>
                <a:gd name="T85" fmla="*/ 103 h 187"/>
                <a:gd name="T86" fmla="*/ 21 w 137"/>
                <a:gd name="T87" fmla="*/ 97 h 187"/>
                <a:gd name="T88" fmla="*/ 18 w 137"/>
                <a:gd name="T89" fmla="*/ 94 h 187"/>
                <a:gd name="T90" fmla="*/ 19 w 137"/>
                <a:gd name="T91" fmla="*/ 91 h 187"/>
                <a:gd name="T92" fmla="*/ 20 w 137"/>
                <a:gd name="T93" fmla="*/ 76 h 187"/>
                <a:gd name="T94" fmla="*/ 19 w 137"/>
                <a:gd name="T95" fmla="*/ 67 h 187"/>
                <a:gd name="T96" fmla="*/ 13 w 137"/>
                <a:gd name="T97" fmla="*/ 59 h 187"/>
                <a:gd name="T98" fmla="*/ 15 w 137"/>
                <a:gd name="T99" fmla="*/ 54 h 187"/>
                <a:gd name="T100" fmla="*/ 19 w 137"/>
                <a:gd name="T101" fmla="*/ 52 h 187"/>
                <a:gd name="T102" fmla="*/ 19 w 137"/>
                <a:gd name="T103" fmla="*/ 43 h 187"/>
                <a:gd name="T104" fmla="*/ 25 w 137"/>
                <a:gd name="T105" fmla="*/ 49 h 187"/>
                <a:gd name="T106" fmla="*/ 26 w 137"/>
                <a:gd name="T107" fmla="*/ 50 h 187"/>
                <a:gd name="T108" fmla="*/ 36 w 137"/>
                <a:gd name="T109" fmla="*/ 34 h 187"/>
                <a:gd name="T110" fmla="*/ 39 w 137"/>
                <a:gd name="T111" fmla="*/ 28 h 187"/>
                <a:gd name="T112" fmla="*/ 41 w 137"/>
                <a:gd name="T113" fmla="*/ 21 h 187"/>
                <a:gd name="T114" fmla="*/ 53 w 137"/>
                <a:gd name="T115" fmla="*/ 17 h 187"/>
                <a:gd name="T116" fmla="*/ 54 w 137"/>
                <a:gd name="T117" fmla="*/ 15 h 187"/>
                <a:gd name="T118" fmla="*/ 76 w 137"/>
                <a:gd name="T119" fmla="*/ 6 h 187"/>
                <a:gd name="T120" fmla="*/ 80 w 137"/>
                <a:gd name="T121" fmla="*/ 2 h 187"/>
                <a:gd name="T122" fmla="*/ 87 w 137"/>
                <a:gd name="T123" fmla="*/ 7 h 187"/>
                <a:gd name="T124" fmla="*/ 10 w 137"/>
                <a:gd name="T125" fmla="*/ 11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187">
                  <a:moveTo>
                    <a:pt x="87" y="7"/>
                  </a:moveTo>
                  <a:cubicBezTo>
                    <a:pt x="83" y="8"/>
                    <a:pt x="89" y="7"/>
                    <a:pt x="80" y="9"/>
                  </a:cubicBezTo>
                  <a:cubicBezTo>
                    <a:pt x="79" y="10"/>
                    <a:pt x="77" y="13"/>
                    <a:pt x="77" y="14"/>
                  </a:cubicBezTo>
                  <a:cubicBezTo>
                    <a:pt x="74" y="15"/>
                    <a:pt x="74" y="15"/>
                    <a:pt x="74" y="15"/>
                  </a:cubicBezTo>
                  <a:cubicBezTo>
                    <a:pt x="74" y="16"/>
                    <a:pt x="72" y="17"/>
                    <a:pt x="72" y="18"/>
                  </a:cubicBezTo>
                  <a:cubicBezTo>
                    <a:pt x="71" y="19"/>
                    <a:pt x="71" y="19"/>
                    <a:pt x="70" y="22"/>
                  </a:cubicBezTo>
                  <a:cubicBezTo>
                    <a:pt x="69" y="26"/>
                    <a:pt x="69" y="24"/>
                    <a:pt x="68" y="30"/>
                  </a:cubicBezTo>
                  <a:cubicBezTo>
                    <a:pt x="67" y="32"/>
                    <a:pt x="65" y="34"/>
                    <a:pt x="64" y="36"/>
                  </a:cubicBezTo>
                  <a:cubicBezTo>
                    <a:pt x="64" y="37"/>
                    <a:pt x="64" y="37"/>
                    <a:pt x="64" y="37"/>
                  </a:cubicBezTo>
                  <a:cubicBezTo>
                    <a:pt x="64" y="37"/>
                    <a:pt x="64" y="37"/>
                    <a:pt x="64" y="37"/>
                  </a:cubicBezTo>
                  <a:cubicBezTo>
                    <a:pt x="66" y="37"/>
                    <a:pt x="66" y="37"/>
                    <a:pt x="66" y="37"/>
                  </a:cubicBezTo>
                  <a:cubicBezTo>
                    <a:pt x="67" y="36"/>
                    <a:pt x="66" y="37"/>
                    <a:pt x="67" y="36"/>
                  </a:cubicBezTo>
                  <a:cubicBezTo>
                    <a:pt x="68" y="36"/>
                    <a:pt x="68" y="36"/>
                    <a:pt x="68" y="36"/>
                  </a:cubicBezTo>
                  <a:cubicBezTo>
                    <a:pt x="69" y="38"/>
                    <a:pt x="69" y="38"/>
                    <a:pt x="69" y="38"/>
                  </a:cubicBezTo>
                  <a:cubicBezTo>
                    <a:pt x="69" y="38"/>
                    <a:pt x="69" y="38"/>
                    <a:pt x="69" y="38"/>
                  </a:cubicBezTo>
                  <a:cubicBezTo>
                    <a:pt x="70" y="38"/>
                    <a:pt x="70" y="38"/>
                    <a:pt x="70" y="38"/>
                  </a:cubicBezTo>
                  <a:cubicBezTo>
                    <a:pt x="70" y="38"/>
                    <a:pt x="70" y="38"/>
                    <a:pt x="70" y="38"/>
                  </a:cubicBezTo>
                  <a:cubicBezTo>
                    <a:pt x="71" y="41"/>
                    <a:pt x="71" y="40"/>
                    <a:pt x="72" y="43"/>
                  </a:cubicBezTo>
                  <a:cubicBezTo>
                    <a:pt x="74" y="45"/>
                    <a:pt x="73" y="45"/>
                    <a:pt x="75" y="46"/>
                  </a:cubicBezTo>
                  <a:cubicBezTo>
                    <a:pt x="75" y="48"/>
                    <a:pt x="75" y="48"/>
                    <a:pt x="75" y="49"/>
                  </a:cubicBezTo>
                  <a:cubicBezTo>
                    <a:pt x="75" y="50"/>
                    <a:pt x="75" y="50"/>
                    <a:pt x="74" y="51"/>
                  </a:cubicBezTo>
                  <a:cubicBezTo>
                    <a:pt x="74" y="53"/>
                    <a:pt x="74" y="54"/>
                    <a:pt x="74" y="56"/>
                  </a:cubicBezTo>
                  <a:cubicBezTo>
                    <a:pt x="74" y="56"/>
                    <a:pt x="74" y="56"/>
                    <a:pt x="74" y="56"/>
                  </a:cubicBezTo>
                  <a:cubicBezTo>
                    <a:pt x="75" y="57"/>
                    <a:pt x="75" y="57"/>
                    <a:pt x="75" y="57"/>
                  </a:cubicBezTo>
                  <a:cubicBezTo>
                    <a:pt x="76" y="57"/>
                    <a:pt x="76" y="57"/>
                    <a:pt x="77" y="57"/>
                  </a:cubicBezTo>
                  <a:cubicBezTo>
                    <a:pt x="78" y="59"/>
                    <a:pt x="77" y="58"/>
                    <a:pt x="78" y="60"/>
                  </a:cubicBezTo>
                  <a:cubicBezTo>
                    <a:pt x="79" y="61"/>
                    <a:pt x="79" y="61"/>
                    <a:pt x="79" y="61"/>
                  </a:cubicBezTo>
                  <a:cubicBezTo>
                    <a:pt x="81" y="62"/>
                    <a:pt x="81" y="62"/>
                    <a:pt x="81" y="62"/>
                  </a:cubicBezTo>
                  <a:cubicBezTo>
                    <a:pt x="87" y="60"/>
                    <a:pt x="85" y="62"/>
                    <a:pt x="90" y="62"/>
                  </a:cubicBezTo>
                  <a:cubicBezTo>
                    <a:pt x="97" y="59"/>
                    <a:pt x="94" y="62"/>
                    <a:pt x="100" y="62"/>
                  </a:cubicBezTo>
                  <a:cubicBezTo>
                    <a:pt x="101" y="62"/>
                    <a:pt x="101" y="62"/>
                    <a:pt x="101" y="62"/>
                  </a:cubicBezTo>
                  <a:cubicBezTo>
                    <a:pt x="101" y="63"/>
                    <a:pt x="107" y="71"/>
                    <a:pt x="108" y="71"/>
                  </a:cubicBezTo>
                  <a:cubicBezTo>
                    <a:pt x="109" y="71"/>
                    <a:pt x="109" y="71"/>
                    <a:pt x="109" y="71"/>
                  </a:cubicBezTo>
                  <a:cubicBezTo>
                    <a:pt x="110" y="71"/>
                    <a:pt x="110" y="71"/>
                    <a:pt x="110" y="71"/>
                  </a:cubicBezTo>
                  <a:cubicBezTo>
                    <a:pt x="110" y="72"/>
                    <a:pt x="110" y="72"/>
                    <a:pt x="110" y="72"/>
                  </a:cubicBezTo>
                  <a:cubicBezTo>
                    <a:pt x="111" y="72"/>
                    <a:pt x="111" y="72"/>
                    <a:pt x="111" y="72"/>
                  </a:cubicBezTo>
                  <a:cubicBezTo>
                    <a:pt x="112" y="71"/>
                    <a:pt x="112" y="71"/>
                    <a:pt x="112" y="71"/>
                  </a:cubicBezTo>
                  <a:cubicBezTo>
                    <a:pt x="114" y="71"/>
                    <a:pt x="114" y="71"/>
                    <a:pt x="114" y="71"/>
                  </a:cubicBezTo>
                  <a:cubicBezTo>
                    <a:pt x="117" y="71"/>
                    <a:pt x="118" y="71"/>
                    <a:pt x="125" y="70"/>
                  </a:cubicBezTo>
                  <a:cubicBezTo>
                    <a:pt x="126" y="70"/>
                    <a:pt x="126" y="70"/>
                    <a:pt x="126" y="70"/>
                  </a:cubicBezTo>
                  <a:cubicBezTo>
                    <a:pt x="128" y="70"/>
                    <a:pt x="127" y="69"/>
                    <a:pt x="129" y="70"/>
                  </a:cubicBezTo>
                  <a:cubicBezTo>
                    <a:pt x="130" y="71"/>
                    <a:pt x="130" y="71"/>
                    <a:pt x="130" y="71"/>
                  </a:cubicBezTo>
                  <a:cubicBezTo>
                    <a:pt x="130" y="72"/>
                    <a:pt x="130" y="71"/>
                    <a:pt x="131" y="73"/>
                  </a:cubicBezTo>
                  <a:cubicBezTo>
                    <a:pt x="130" y="74"/>
                    <a:pt x="130" y="74"/>
                    <a:pt x="130" y="74"/>
                  </a:cubicBezTo>
                  <a:cubicBezTo>
                    <a:pt x="129" y="75"/>
                    <a:pt x="129" y="75"/>
                    <a:pt x="129" y="75"/>
                  </a:cubicBezTo>
                  <a:cubicBezTo>
                    <a:pt x="128" y="76"/>
                    <a:pt x="128" y="76"/>
                    <a:pt x="128" y="76"/>
                  </a:cubicBezTo>
                  <a:cubicBezTo>
                    <a:pt x="128" y="78"/>
                    <a:pt x="128" y="78"/>
                    <a:pt x="128" y="78"/>
                  </a:cubicBezTo>
                  <a:cubicBezTo>
                    <a:pt x="128" y="79"/>
                    <a:pt x="128" y="79"/>
                    <a:pt x="128" y="79"/>
                  </a:cubicBezTo>
                  <a:cubicBezTo>
                    <a:pt x="127" y="80"/>
                    <a:pt x="127" y="80"/>
                    <a:pt x="127" y="80"/>
                  </a:cubicBezTo>
                  <a:cubicBezTo>
                    <a:pt x="126" y="81"/>
                    <a:pt x="126" y="81"/>
                    <a:pt x="126" y="81"/>
                  </a:cubicBezTo>
                  <a:cubicBezTo>
                    <a:pt x="127" y="85"/>
                    <a:pt x="126" y="85"/>
                    <a:pt x="126" y="90"/>
                  </a:cubicBezTo>
                  <a:cubicBezTo>
                    <a:pt x="126" y="90"/>
                    <a:pt x="126" y="90"/>
                    <a:pt x="126" y="90"/>
                  </a:cubicBezTo>
                  <a:cubicBezTo>
                    <a:pt x="127" y="91"/>
                    <a:pt x="127" y="91"/>
                    <a:pt x="127" y="91"/>
                  </a:cubicBezTo>
                  <a:cubicBezTo>
                    <a:pt x="126" y="93"/>
                    <a:pt x="128" y="96"/>
                    <a:pt x="129" y="98"/>
                  </a:cubicBezTo>
                  <a:cubicBezTo>
                    <a:pt x="129" y="98"/>
                    <a:pt x="129" y="98"/>
                    <a:pt x="130" y="99"/>
                  </a:cubicBezTo>
                  <a:cubicBezTo>
                    <a:pt x="130" y="100"/>
                    <a:pt x="131" y="101"/>
                    <a:pt x="132" y="102"/>
                  </a:cubicBezTo>
                  <a:cubicBezTo>
                    <a:pt x="132" y="102"/>
                    <a:pt x="132" y="102"/>
                    <a:pt x="132" y="103"/>
                  </a:cubicBezTo>
                  <a:cubicBezTo>
                    <a:pt x="131" y="103"/>
                    <a:pt x="127" y="106"/>
                    <a:pt x="126" y="108"/>
                  </a:cubicBezTo>
                  <a:cubicBezTo>
                    <a:pt x="126" y="109"/>
                    <a:pt x="126" y="109"/>
                    <a:pt x="126" y="109"/>
                  </a:cubicBezTo>
                  <a:cubicBezTo>
                    <a:pt x="127" y="108"/>
                    <a:pt x="127" y="108"/>
                    <a:pt x="127" y="108"/>
                  </a:cubicBezTo>
                  <a:cubicBezTo>
                    <a:pt x="128" y="109"/>
                    <a:pt x="128" y="109"/>
                    <a:pt x="129" y="109"/>
                  </a:cubicBezTo>
                  <a:cubicBezTo>
                    <a:pt x="129" y="109"/>
                    <a:pt x="129" y="109"/>
                    <a:pt x="129" y="109"/>
                  </a:cubicBezTo>
                  <a:cubicBezTo>
                    <a:pt x="129" y="110"/>
                    <a:pt x="129" y="110"/>
                    <a:pt x="129" y="110"/>
                  </a:cubicBezTo>
                  <a:cubicBezTo>
                    <a:pt x="130" y="110"/>
                    <a:pt x="132" y="112"/>
                    <a:pt x="133" y="113"/>
                  </a:cubicBezTo>
                  <a:cubicBezTo>
                    <a:pt x="133" y="114"/>
                    <a:pt x="133" y="114"/>
                    <a:pt x="133" y="114"/>
                  </a:cubicBezTo>
                  <a:cubicBezTo>
                    <a:pt x="133" y="114"/>
                    <a:pt x="133" y="114"/>
                    <a:pt x="133" y="114"/>
                  </a:cubicBezTo>
                  <a:cubicBezTo>
                    <a:pt x="134" y="116"/>
                    <a:pt x="134" y="116"/>
                    <a:pt x="134" y="116"/>
                  </a:cubicBezTo>
                  <a:cubicBezTo>
                    <a:pt x="134" y="116"/>
                    <a:pt x="134" y="116"/>
                    <a:pt x="134" y="116"/>
                  </a:cubicBezTo>
                  <a:cubicBezTo>
                    <a:pt x="134" y="117"/>
                    <a:pt x="134" y="117"/>
                    <a:pt x="134" y="117"/>
                  </a:cubicBezTo>
                  <a:cubicBezTo>
                    <a:pt x="134" y="118"/>
                    <a:pt x="134" y="118"/>
                    <a:pt x="134" y="118"/>
                  </a:cubicBezTo>
                  <a:cubicBezTo>
                    <a:pt x="135" y="118"/>
                    <a:pt x="135" y="120"/>
                    <a:pt x="136" y="121"/>
                  </a:cubicBezTo>
                  <a:cubicBezTo>
                    <a:pt x="136" y="122"/>
                    <a:pt x="136" y="122"/>
                    <a:pt x="136" y="122"/>
                  </a:cubicBezTo>
                  <a:cubicBezTo>
                    <a:pt x="136" y="122"/>
                    <a:pt x="136" y="122"/>
                    <a:pt x="136" y="122"/>
                  </a:cubicBezTo>
                  <a:cubicBezTo>
                    <a:pt x="136" y="124"/>
                    <a:pt x="136" y="123"/>
                    <a:pt x="137" y="125"/>
                  </a:cubicBezTo>
                  <a:cubicBezTo>
                    <a:pt x="137" y="125"/>
                    <a:pt x="137" y="125"/>
                    <a:pt x="137" y="125"/>
                  </a:cubicBezTo>
                  <a:cubicBezTo>
                    <a:pt x="137" y="126"/>
                    <a:pt x="137" y="126"/>
                    <a:pt x="137" y="126"/>
                  </a:cubicBezTo>
                  <a:cubicBezTo>
                    <a:pt x="135" y="127"/>
                    <a:pt x="135" y="127"/>
                    <a:pt x="135" y="127"/>
                  </a:cubicBezTo>
                  <a:cubicBezTo>
                    <a:pt x="135" y="127"/>
                    <a:pt x="135" y="127"/>
                    <a:pt x="135" y="127"/>
                  </a:cubicBezTo>
                  <a:cubicBezTo>
                    <a:pt x="134" y="126"/>
                    <a:pt x="134" y="126"/>
                    <a:pt x="134" y="126"/>
                  </a:cubicBezTo>
                  <a:cubicBezTo>
                    <a:pt x="134" y="124"/>
                    <a:pt x="134" y="125"/>
                    <a:pt x="134" y="122"/>
                  </a:cubicBezTo>
                  <a:cubicBezTo>
                    <a:pt x="134" y="120"/>
                    <a:pt x="132" y="118"/>
                    <a:pt x="132" y="117"/>
                  </a:cubicBezTo>
                  <a:cubicBezTo>
                    <a:pt x="131" y="116"/>
                    <a:pt x="131" y="116"/>
                    <a:pt x="131" y="116"/>
                  </a:cubicBezTo>
                  <a:cubicBezTo>
                    <a:pt x="130" y="116"/>
                    <a:pt x="130" y="116"/>
                    <a:pt x="130" y="116"/>
                  </a:cubicBezTo>
                  <a:cubicBezTo>
                    <a:pt x="129" y="117"/>
                    <a:pt x="127" y="118"/>
                    <a:pt x="126" y="120"/>
                  </a:cubicBezTo>
                  <a:cubicBezTo>
                    <a:pt x="125" y="120"/>
                    <a:pt x="126" y="120"/>
                    <a:pt x="125" y="120"/>
                  </a:cubicBezTo>
                  <a:cubicBezTo>
                    <a:pt x="124" y="120"/>
                    <a:pt x="124" y="120"/>
                    <a:pt x="124" y="120"/>
                  </a:cubicBezTo>
                  <a:cubicBezTo>
                    <a:pt x="124" y="120"/>
                    <a:pt x="124" y="120"/>
                    <a:pt x="124" y="120"/>
                  </a:cubicBezTo>
                  <a:cubicBezTo>
                    <a:pt x="123" y="119"/>
                    <a:pt x="123" y="119"/>
                    <a:pt x="123" y="118"/>
                  </a:cubicBezTo>
                  <a:cubicBezTo>
                    <a:pt x="122" y="118"/>
                    <a:pt x="122" y="118"/>
                    <a:pt x="122" y="118"/>
                  </a:cubicBezTo>
                  <a:cubicBezTo>
                    <a:pt x="122" y="118"/>
                    <a:pt x="122" y="118"/>
                    <a:pt x="122" y="118"/>
                  </a:cubicBezTo>
                  <a:cubicBezTo>
                    <a:pt x="122" y="119"/>
                    <a:pt x="122" y="118"/>
                    <a:pt x="121" y="119"/>
                  </a:cubicBezTo>
                  <a:cubicBezTo>
                    <a:pt x="122" y="120"/>
                    <a:pt x="122" y="120"/>
                    <a:pt x="122" y="121"/>
                  </a:cubicBezTo>
                  <a:cubicBezTo>
                    <a:pt x="120" y="121"/>
                    <a:pt x="110" y="121"/>
                    <a:pt x="109" y="121"/>
                  </a:cubicBezTo>
                  <a:cubicBezTo>
                    <a:pt x="108" y="120"/>
                    <a:pt x="108" y="120"/>
                    <a:pt x="107" y="120"/>
                  </a:cubicBezTo>
                  <a:cubicBezTo>
                    <a:pt x="106" y="120"/>
                    <a:pt x="106" y="120"/>
                    <a:pt x="106" y="120"/>
                  </a:cubicBezTo>
                  <a:cubicBezTo>
                    <a:pt x="106" y="120"/>
                    <a:pt x="106" y="120"/>
                    <a:pt x="106" y="120"/>
                  </a:cubicBezTo>
                  <a:cubicBezTo>
                    <a:pt x="105" y="120"/>
                    <a:pt x="105" y="120"/>
                    <a:pt x="105" y="120"/>
                  </a:cubicBezTo>
                  <a:cubicBezTo>
                    <a:pt x="104" y="121"/>
                    <a:pt x="104" y="121"/>
                    <a:pt x="104" y="121"/>
                  </a:cubicBezTo>
                  <a:cubicBezTo>
                    <a:pt x="103" y="121"/>
                    <a:pt x="103" y="121"/>
                    <a:pt x="103" y="121"/>
                  </a:cubicBezTo>
                  <a:cubicBezTo>
                    <a:pt x="103" y="123"/>
                    <a:pt x="103" y="121"/>
                    <a:pt x="103" y="128"/>
                  </a:cubicBezTo>
                  <a:cubicBezTo>
                    <a:pt x="104" y="128"/>
                    <a:pt x="104" y="128"/>
                    <a:pt x="104" y="128"/>
                  </a:cubicBezTo>
                  <a:cubicBezTo>
                    <a:pt x="105" y="128"/>
                    <a:pt x="105" y="128"/>
                    <a:pt x="105" y="128"/>
                  </a:cubicBezTo>
                  <a:cubicBezTo>
                    <a:pt x="105" y="128"/>
                    <a:pt x="105" y="128"/>
                    <a:pt x="105" y="128"/>
                  </a:cubicBezTo>
                  <a:cubicBezTo>
                    <a:pt x="106" y="128"/>
                    <a:pt x="106" y="128"/>
                    <a:pt x="106" y="128"/>
                  </a:cubicBezTo>
                  <a:cubicBezTo>
                    <a:pt x="107" y="128"/>
                    <a:pt x="107" y="128"/>
                    <a:pt x="108" y="128"/>
                  </a:cubicBezTo>
                  <a:cubicBezTo>
                    <a:pt x="108" y="128"/>
                    <a:pt x="108" y="128"/>
                    <a:pt x="108" y="128"/>
                  </a:cubicBezTo>
                  <a:cubicBezTo>
                    <a:pt x="108" y="128"/>
                    <a:pt x="108" y="128"/>
                    <a:pt x="108" y="128"/>
                  </a:cubicBezTo>
                  <a:cubicBezTo>
                    <a:pt x="109" y="128"/>
                    <a:pt x="109" y="128"/>
                    <a:pt x="109" y="128"/>
                  </a:cubicBezTo>
                  <a:cubicBezTo>
                    <a:pt x="110" y="128"/>
                    <a:pt x="110" y="128"/>
                    <a:pt x="110" y="128"/>
                  </a:cubicBezTo>
                  <a:cubicBezTo>
                    <a:pt x="110" y="129"/>
                    <a:pt x="110" y="129"/>
                    <a:pt x="110" y="129"/>
                  </a:cubicBezTo>
                  <a:cubicBezTo>
                    <a:pt x="111" y="129"/>
                    <a:pt x="110" y="129"/>
                    <a:pt x="111" y="130"/>
                  </a:cubicBezTo>
                  <a:cubicBezTo>
                    <a:pt x="111" y="130"/>
                    <a:pt x="111" y="130"/>
                    <a:pt x="111" y="130"/>
                  </a:cubicBezTo>
                  <a:cubicBezTo>
                    <a:pt x="111" y="131"/>
                    <a:pt x="111" y="131"/>
                    <a:pt x="111" y="132"/>
                  </a:cubicBezTo>
                  <a:cubicBezTo>
                    <a:pt x="111" y="132"/>
                    <a:pt x="111" y="132"/>
                    <a:pt x="111" y="132"/>
                  </a:cubicBezTo>
                  <a:cubicBezTo>
                    <a:pt x="111" y="133"/>
                    <a:pt x="111" y="133"/>
                    <a:pt x="111" y="133"/>
                  </a:cubicBezTo>
                  <a:cubicBezTo>
                    <a:pt x="111" y="133"/>
                    <a:pt x="110" y="133"/>
                    <a:pt x="110" y="133"/>
                  </a:cubicBezTo>
                  <a:cubicBezTo>
                    <a:pt x="110" y="133"/>
                    <a:pt x="110" y="133"/>
                    <a:pt x="110" y="133"/>
                  </a:cubicBezTo>
                  <a:cubicBezTo>
                    <a:pt x="109" y="133"/>
                    <a:pt x="109" y="133"/>
                    <a:pt x="109" y="133"/>
                  </a:cubicBezTo>
                  <a:cubicBezTo>
                    <a:pt x="109" y="132"/>
                    <a:pt x="109" y="132"/>
                    <a:pt x="109" y="132"/>
                  </a:cubicBezTo>
                  <a:cubicBezTo>
                    <a:pt x="108" y="132"/>
                    <a:pt x="108" y="132"/>
                    <a:pt x="108" y="132"/>
                  </a:cubicBezTo>
                  <a:cubicBezTo>
                    <a:pt x="108" y="132"/>
                    <a:pt x="108" y="132"/>
                    <a:pt x="108" y="132"/>
                  </a:cubicBezTo>
                  <a:cubicBezTo>
                    <a:pt x="107" y="132"/>
                    <a:pt x="107" y="132"/>
                    <a:pt x="106" y="132"/>
                  </a:cubicBezTo>
                  <a:cubicBezTo>
                    <a:pt x="105" y="132"/>
                    <a:pt x="105" y="132"/>
                    <a:pt x="105" y="132"/>
                  </a:cubicBezTo>
                  <a:cubicBezTo>
                    <a:pt x="103" y="133"/>
                    <a:pt x="106" y="133"/>
                    <a:pt x="101" y="133"/>
                  </a:cubicBezTo>
                  <a:cubicBezTo>
                    <a:pt x="101" y="141"/>
                    <a:pt x="101" y="139"/>
                    <a:pt x="101" y="141"/>
                  </a:cubicBezTo>
                  <a:cubicBezTo>
                    <a:pt x="101" y="142"/>
                    <a:pt x="101" y="142"/>
                    <a:pt x="101" y="142"/>
                  </a:cubicBezTo>
                  <a:cubicBezTo>
                    <a:pt x="104" y="145"/>
                    <a:pt x="102" y="142"/>
                    <a:pt x="105" y="145"/>
                  </a:cubicBezTo>
                  <a:cubicBezTo>
                    <a:pt x="106" y="145"/>
                    <a:pt x="106" y="145"/>
                    <a:pt x="106" y="145"/>
                  </a:cubicBezTo>
                  <a:cubicBezTo>
                    <a:pt x="106" y="146"/>
                    <a:pt x="106" y="146"/>
                    <a:pt x="106" y="146"/>
                  </a:cubicBezTo>
                  <a:cubicBezTo>
                    <a:pt x="106" y="146"/>
                    <a:pt x="106" y="146"/>
                    <a:pt x="106" y="147"/>
                  </a:cubicBezTo>
                  <a:cubicBezTo>
                    <a:pt x="106" y="147"/>
                    <a:pt x="106" y="147"/>
                    <a:pt x="106" y="147"/>
                  </a:cubicBezTo>
                  <a:cubicBezTo>
                    <a:pt x="106" y="148"/>
                    <a:pt x="106" y="148"/>
                    <a:pt x="106" y="148"/>
                  </a:cubicBezTo>
                  <a:cubicBezTo>
                    <a:pt x="106" y="148"/>
                    <a:pt x="106" y="148"/>
                    <a:pt x="106" y="148"/>
                  </a:cubicBezTo>
                  <a:cubicBezTo>
                    <a:pt x="106" y="149"/>
                    <a:pt x="106" y="149"/>
                    <a:pt x="106" y="149"/>
                  </a:cubicBezTo>
                  <a:cubicBezTo>
                    <a:pt x="107" y="150"/>
                    <a:pt x="107" y="149"/>
                    <a:pt x="107" y="150"/>
                  </a:cubicBezTo>
                  <a:cubicBezTo>
                    <a:pt x="107" y="150"/>
                    <a:pt x="107" y="150"/>
                    <a:pt x="107" y="150"/>
                  </a:cubicBezTo>
                  <a:cubicBezTo>
                    <a:pt x="108" y="151"/>
                    <a:pt x="107" y="151"/>
                    <a:pt x="108" y="151"/>
                  </a:cubicBezTo>
                  <a:cubicBezTo>
                    <a:pt x="108" y="152"/>
                    <a:pt x="108" y="151"/>
                    <a:pt x="108" y="152"/>
                  </a:cubicBezTo>
                  <a:cubicBezTo>
                    <a:pt x="108" y="153"/>
                    <a:pt x="108" y="153"/>
                    <a:pt x="108" y="153"/>
                  </a:cubicBezTo>
                  <a:cubicBezTo>
                    <a:pt x="109" y="153"/>
                    <a:pt x="109" y="153"/>
                    <a:pt x="109" y="153"/>
                  </a:cubicBezTo>
                  <a:cubicBezTo>
                    <a:pt x="108" y="153"/>
                    <a:pt x="102" y="187"/>
                    <a:pt x="102" y="187"/>
                  </a:cubicBezTo>
                  <a:cubicBezTo>
                    <a:pt x="102" y="187"/>
                    <a:pt x="102" y="187"/>
                    <a:pt x="102" y="187"/>
                  </a:cubicBezTo>
                  <a:cubicBezTo>
                    <a:pt x="101" y="186"/>
                    <a:pt x="101" y="186"/>
                    <a:pt x="100" y="185"/>
                  </a:cubicBezTo>
                  <a:cubicBezTo>
                    <a:pt x="100" y="184"/>
                    <a:pt x="100" y="185"/>
                    <a:pt x="99" y="183"/>
                  </a:cubicBezTo>
                  <a:cubicBezTo>
                    <a:pt x="98" y="183"/>
                    <a:pt x="99" y="183"/>
                    <a:pt x="98" y="182"/>
                  </a:cubicBezTo>
                  <a:cubicBezTo>
                    <a:pt x="98" y="182"/>
                    <a:pt x="98" y="182"/>
                    <a:pt x="98" y="182"/>
                  </a:cubicBezTo>
                  <a:cubicBezTo>
                    <a:pt x="97" y="183"/>
                    <a:pt x="97" y="183"/>
                    <a:pt x="97" y="183"/>
                  </a:cubicBezTo>
                  <a:cubicBezTo>
                    <a:pt x="96" y="183"/>
                    <a:pt x="96" y="183"/>
                    <a:pt x="96" y="183"/>
                  </a:cubicBezTo>
                  <a:cubicBezTo>
                    <a:pt x="96" y="183"/>
                    <a:pt x="96" y="183"/>
                    <a:pt x="96" y="183"/>
                  </a:cubicBezTo>
                  <a:cubicBezTo>
                    <a:pt x="95" y="183"/>
                    <a:pt x="94" y="182"/>
                    <a:pt x="94" y="182"/>
                  </a:cubicBezTo>
                  <a:cubicBezTo>
                    <a:pt x="94" y="182"/>
                    <a:pt x="101" y="171"/>
                    <a:pt x="101" y="170"/>
                  </a:cubicBezTo>
                  <a:cubicBezTo>
                    <a:pt x="101" y="170"/>
                    <a:pt x="101" y="170"/>
                    <a:pt x="101" y="170"/>
                  </a:cubicBezTo>
                  <a:cubicBezTo>
                    <a:pt x="101" y="169"/>
                    <a:pt x="101" y="169"/>
                    <a:pt x="101" y="169"/>
                  </a:cubicBezTo>
                  <a:cubicBezTo>
                    <a:pt x="100" y="169"/>
                    <a:pt x="100" y="169"/>
                    <a:pt x="99" y="169"/>
                  </a:cubicBezTo>
                  <a:cubicBezTo>
                    <a:pt x="98" y="168"/>
                    <a:pt x="98" y="168"/>
                    <a:pt x="98" y="168"/>
                  </a:cubicBezTo>
                  <a:cubicBezTo>
                    <a:pt x="98" y="168"/>
                    <a:pt x="98" y="168"/>
                    <a:pt x="98" y="168"/>
                  </a:cubicBezTo>
                  <a:cubicBezTo>
                    <a:pt x="96" y="167"/>
                    <a:pt x="97" y="168"/>
                    <a:pt x="95" y="167"/>
                  </a:cubicBezTo>
                  <a:cubicBezTo>
                    <a:pt x="95" y="167"/>
                    <a:pt x="95" y="167"/>
                    <a:pt x="95" y="167"/>
                  </a:cubicBezTo>
                  <a:cubicBezTo>
                    <a:pt x="94" y="166"/>
                    <a:pt x="94" y="166"/>
                    <a:pt x="94" y="166"/>
                  </a:cubicBezTo>
                  <a:cubicBezTo>
                    <a:pt x="92" y="165"/>
                    <a:pt x="92" y="165"/>
                    <a:pt x="92" y="165"/>
                  </a:cubicBezTo>
                  <a:cubicBezTo>
                    <a:pt x="91" y="164"/>
                    <a:pt x="91" y="164"/>
                    <a:pt x="91" y="164"/>
                  </a:cubicBezTo>
                  <a:cubicBezTo>
                    <a:pt x="90" y="165"/>
                    <a:pt x="90" y="165"/>
                    <a:pt x="89" y="165"/>
                  </a:cubicBezTo>
                  <a:cubicBezTo>
                    <a:pt x="88" y="166"/>
                    <a:pt x="88" y="166"/>
                    <a:pt x="88" y="166"/>
                  </a:cubicBezTo>
                  <a:cubicBezTo>
                    <a:pt x="87" y="166"/>
                    <a:pt x="87" y="166"/>
                    <a:pt x="86" y="166"/>
                  </a:cubicBezTo>
                  <a:cubicBezTo>
                    <a:pt x="86" y="165"/>
                    <a:pt x="86" y="165"/>
                    <a:pt x="86" y="165"/>
                  </a:cubicBezTo>
                  <a:cubicBezTo>
                    <a:pt x="85" y="165"/>
                    <a:pt x="85" y="165"/>
                    <a:pt x="85" y="165"/>
                  </a:cubicBezTo>
                  <a:cubicBezTo>
                    <a:pt x="84" y="165"/>
                    <a:pt x="84" y="165"/>
                    <a:pt x="84" y="165"/>
                  </a:cubicBezTo>
                  <a:cubicBezTo>
                    <a:pt x="83" y="164"/>
                    <a:pt x="83" y="164"/>
                    <a:pt x="82" y="164"/>
                  </a:cubicBezTo>
                  <a:cubicBezTo>
                    <a:pt x="82" y="164"/>
                    <a:pt x="82" y="164"/>
                    <a:pt x="82" y="164"/>
                  </a:cubicBezTo>
                  <a:cubicBezTo>
                    <a:pt x="81" y="165"/>
                    <a:pt x="80" y="165"/>
                    <a:pt x="80" y="166"/>
                  </a:cubicBezTo>
                  <a:cubicBezTo>
                    <a:pt x="79" y="166"/>
                    <a:pt x="79" y="166"/>
                    <a:pt x="79" y="166"/>
                  </a:cubicBezTo>
                  <a:cubicBezTo>
                    <a:pt x="78" y="166"/>
                    <a:pt x="78" y="166"/>
                    <a:pt x="78" y="166"/>
                  </a:cubicBezTo>
                  <a:cubicBezTo>
                    <a:pt x="76" y="167"/>
                    <a:pt x="77" y="166"/>
                    <a:pt x="75" y="167"/>
                  </a:cubicBezTo>
                  <a:cubicBezTo>
                    <a:pt x="74" y="167"/>
                    <a:pt x="74" y="167"/>
                    <a:pt x="72" y="166"/>
                  </a:cubicBezTo>
                  <a:cubicBezTo>
                    <a:pt x="72" y="166"/>
                    <a:pt x="72" y="166"/>
                    <a:pt x="71" y="167"/>
                  </a:cubicBezTo>
                  <a:cubicBezTo>
                    <a:pt x="70" y="167"/>
                    <a:pt x="70" y="167"/>
                    <a:pt x="69" y="167"/>
                  </a:cubicBezTo>
                  <a:cubicBezTo>
                    <a:pt x="69" y="167"/>
                    <a:pt x="69" y="167"/>
                    <a:pt x="69" y="167"/>
                  </a:cubicBezTo>
                  <a:cubicBezTo>
                    <a:pt x="68" y="166"/>
                    <a:pt x="68" y="166"/>
                    <a:pt x="68" y="166"/>
                  </a:cubicBezTo>
                  <a:cubicBezTo>
                    <a:pt x="67" y="166"/>
                    <a:pt x="68" y="166"/>
                    <a:pt x="66" y="165"/>
                  </a:cubicBezTo>
                  <a:cubicBezTo>
                    <a:pt x="66" y="164"/>
                    <a:pt x="66" y="164"/>
                    <a:pt x="66" y="164"/>
                  </a:cubicBezTo>
                  <a:cubicBezTo>
                    <a:pt x="66" y="164"/>
                    <a:pt x="66" y="164"/>
                    <a:pt x="67" y="163"/>
                  </a:cubicBezTo>
                  <a:cubicBezTo>
                    <a:pt x="67" y="162"/>
                    <a:pt x="67" y="162"/>
                    <a:pt x="66" y="160"/>
                  </a:cubicBezTo>
                  <a:cubicBezTo>
                    <a:pt x="66" y="160"/>
                    <a:pt x="66" y="160"/>
                    <a:pt x="66" y="160"/>
                  </a:cubicBezTo>
                  <a:cubicBezTo>
                    <a:pt x="65" y="160"/>
                    <a:pt x="65" y="160"/>
                    <a:pt x="65" y="160"/>
                  </a:cubicBezTo>
                  <a:cubicBezTo>
                    <a:pt x="64" y="160"/>
                    <a:pt x="64" y="160"/>
                    <a:pt x="64" y="160"/>
                  </a:cubicBezTo>
                  <a:cubicBezTo>
                    <a:pt x="63" y="159"/>
                    <a:pt x="63" y="159"/>
                    <a:pt x="63" y="159"/>
                  </a:cubicBezTo>
                  <a:cubicBezTo>
                    <a:pt x="62" y="158"/>
                    <a:pt x="62" y="158"/>
                    <a:pt x="62" y="158"/>
                  </a:cubicBezTo>
                  <a:cubicBezTo>
                    <a:pt x="63" y="157"/>
                    <a:pt x="63" y="157"/>
                    <a:pt x="63" y="157"/>
                  </a:cubicBezTo>
                  <a:cubicBezTo>
                    <a:pt x="62" y="156"/>
                    <a:pt x="62" y="156"/>
                    <a:pt x="62" y="156"/>
                  </a:cubicBezTo>
                  <a:cubicBezTo>
                    <a:pt x="62" y="155"/>
                    <a:pt x="62" y="155"/>
                    <a:pt x="62" y="155"/>
                  </a:cubicBezTo>
                  <a:cubicBezTo>
                    <a:pt x="61" y="155"/>
                    <a:pt x="61" y="155"/>
                    <a:pt x="61" y="155"/>
                  </a:cubicBezTo>
                  <a:cubicBezTo>
                    <a:pt x="61" y="154"/>
                    <a:pt x="61" y="154"/>
                    <a:pt x="61" y="154"/>
                  </a:cubicBezTo>
                  <a:cubicBezTo>
                    <a:pt x="60" y="153"/>
                    <a:pt x="60" y="153"/>
                    <a:pt x="60" y="153"/>
                  </a:cubicBezTo>
                  <a:cubicBezTo>
                    <a:pt x="59" y="153"/>
                    <a:pt x="59" y="153"/>
                    <a:pt x="59" y="153"/>
                  </a:cubicBezTo>
                  <a:cubicBezTo>
                    <a:pt x="58" y="153"/>
                    <a:pt x="58" y="153"/>
                    <a:pt x="58" y="153"/>
                  </a:cubicBezTo>
                  <a:cubicBezTo>
                    <a:pt x="58" y="152"/>
                    <a:pt x="58" y="152"/>
                    <a:pt x="58" y="152"/>
                  </a:cubicBezTo>
                  <a:cubicBezTo>
                    <a:pt x="57" y="152"/>
                    <a:pt x="57" y="152"/>
                    <a:pt x="57" y="152"/>
                  </a:cubicBezTo>
                  <a:cubicBezTo>
                    <a:pt x="56" y="151"/>
                    <a:pt x="56" y="151"/>
                    <a:pt x="56" y="151"/>
                  </a:cubicBezTo>
                  <a:cubicBezTo>
                    <a:pt x="55" y="151"/>
                    <a:pt x="55" y="151"/>
                    <a:pt x="54" y="151"/>
                  </a:cubicBezTo>
                  <a:cubicBezTo>
                    <a:pt x="54" y="150"/>
                    <a:pt x="54" y="150"/>
                    <a:pt x="53" y="149"/>
                  </a:cubicBezTo>
                  <a:cubicBezTo>
                    <a:pt x="53" y="149"/>
                    <a:pt x="53" y="149"/>
                    <a:pt x="53" y="149"/>
                  </a:cubicBezTo>
                  <a:cubicBezTo>
                    <a:pt x="53" y="149"/>
                    <a:pt x="52" y="147"/>
                    <a:pt x="52" y="146"/>
                  </a:cubicBezTo>
                  <a:cubicBezTo>
                    <a:pt x="51" y="145"/>
                    <a:pt x="51" y="145"/>
                    <a:pt x="50" y="144"/>
                  </a:cubicBezTo>
                  <a:cubicBezTo>
                    <a:pt x="49" y="144"/>
                    <a:pt x="49" y="144"/>
                    <a:pt x="48" y="143"/>
                  </a:cubicBezTo>
                  <a:cubicBezTo>
                    <a:pt x="48" y="142"/>
                    <a:pt x="48" y="143"/>
                    <a:pt x="48" y="142"/>
                  </a:cubicBezTo>
                  <a:cubicBezTo>
                    <a:pt x="47" y="142"/>
                    <a:pt x="47" y="142"/>
                    <a:pt x="46" y="142"/>
                  </a:cubicBezTo>
                  <a:cubicBezTo>
                    <a:pt x="45" y="141"/>
                    <a:pt x="45" y="141"/>
                    <a:pt x="44" y="140"/>
                  </a:cubicBezTo>
                  <a:cubicBezTo>
                    <a:pt x="43" y="140"/>
                    <a:pt x="44" y="140"/>
                    <a:pt x="43" y="140"/>
                  </a:cubicBezTo>
                  <a:cubicBezTo>
                    <a:pt x="42" y="141"/>
                    <a:pt x="42" y="141"/>
                    <a:pt x="42" y="141"/>
                  </a:cubicBezTo>
                  <a:cubicBezTo>
                    <a:pt x="40" y="140"/>
                    <a:pt x="41" y="141"/>
                    <a:pt x="39" y="139"/>
                  </a:cubicBezTo>
                  <a:cubicBezTo>
                    <a:pt x="37" y="139"/>
                    <a:pt x="37" y="139"/>
                    <a:pt x="37" y="139"/>
                  </a:cubicBezTo>
                  <a:cubicBezTo>
                    <a:pt x="34" y="137"/>
                    <a:pt x="35" y="136"/>
                    <a:pt x="31" y="135"/>
                  </a:cubicBezTo>
                  <a:cubicBezTo>
                    <a:pt x="30" y="135"/>
                    <a:pt x="30" y="135"/>
                    <a:pt x="30" y="135"/>
                  </a:cubicBezTo>
                  <a:cubicBezTo>
                    <a:pt x="30" y="136"/>
                    <a:pt x="30" y="136"/>
                    <a:pt x="30" y="136"/>
                  </a:cubicBezTo>
                  <a:cubicBezTo>
                    <a:pt x="30" y="137"/>
                    <a:pt x="30" y="136"/>
                    <a:pt x="30" y="137"/>
                  </a:cubicBezTo>
                  <a:cubicBezTo>
                    <a:pt x="29" y="137"/>
                    <a:pt x="29" y="137"/>
                    <a:pt x="29" y="137"/>
                  </a:cubicBezTo>
                  <a:cubicBezTo>
                    <a:pt x="28" y="137"/>
                    <a:pt x="28" y="137"/>
                    <a:pt x="28" y="137"/>
                  </a:cubicBezTo>
                  <a:cubicBezTo>
                    <a:pt x="27" y="137"/>
                    <a:pt x="27" y="137"/>
                    <a:pt x="27" y="137"/>
                  </a:cubicBezTo>
                  <a:cubicBezTo>
                    <a:pt x="26" y="137"/>
                    <a:pt x="26" y="137"/>
                    <a:pt x="26" y="137"/>
                  </a:cubicBezTo>
                  <a:cubicBezTo>
                    <a:pt x="26" y="137"/>
                    <a:pt x="26" y="137"/>
                    <a:pt x="26" y="137"/>
                  </a:cubicBezTo>
                  <a:cubicBezTo>
                    <a:pt x="26" y="137"/>
                    <a:pt x="26" y="137"/>
                    <a:pt x="26" y="137"/>
                  </a:cubicBezTo>
                  <a:cubicBezTo>
                    <a:pt x="24" y="137"/>
                    <a:pt x="23" y="137"/>
                    <a:pt x="22" y="136"/>
                  </a:cubicBezTo>
                  <a:cubicBezTo>
                    <a:pt x="20" y="136"/>
                    <a:pt x="20" y="136"/>
                    <a:pt x="19" y="135"/>
                  </a:cubicBezTo>
                  <a:cubicBezTo>
                    <a:pt x="18" y="135"/>
                    <a:pt x="18" y="135"/>
                    <a:pt x="18" y="135"/>
                  </a:cubicBezTo>
                  <a:cubicBezTo>
                    <a:pt x="18" y="133"/>
                    <a:pt x="18" y="133"/>
                    <a:pt x="18" y="133"/>
                  </a:cubicBezTo>
                  <a:cubicBezTo>
                    <a:pt x="18" y="133"/>
                    <a:pt x="18" y="133"/>
                    <a:pt x="18" y="133"/>
                  </a:cubicBezTo>
                  <a:cubicBezTo>
                    <a:pt x="17" y="132"/>
                    <a:pt x="16" y="132"/>
                    <a:pt x="16" y="132"/>
                  </a:cubicBezTo>
                  <a:cubicBezTo>
                    <a:pt x="16" y="131"/>
                    <a:pt x="16" y="131"/>
                    <a:pt x="15" y="131"/>
                  </a:cubicBezTo>
                  <a:cubicBezTo>
                    <a:pt x="14" y="131"/>
                    <a:pt x="14" y="131"/>
                    <a:pt x="14" y="131"/>
                  </a:cubicBezTo>
                  <a:cubicBezTo>
                    <a:pt x="7" y="128"/>
                    <a:pt x="9" y="128"/>
                    <a:pt x="4" y="126"/>
                  </a:cubicBezTo>
                  <a:cubicBezTo>
                    <a:pt x="4" y="125"/>
                    <a:pt x="4" y="125"/>
                    <a:pt x="2" y="124"/>
                  </a:cubicBezTo>
                  <a:cubicBezTo>
                    <a:pt x="2" y="123"/>
                    <a:pt x="2" y="123"/>
                    <a:pt x="2" y="123"/>
                  </a:cubicBezTo>
                  <a:cubicBezTo>
                    <a:pt x="0" y="122"/>
                    <a:pt x="0" y="122"/>
                    <a:pt x="0" y="122"/>
                  </a:cubicBezTo>
                  <a:cubicBezTo>
                    <a:pt x="1" y="120"/>
                    <a:pt x="1" y="120"/>
                    <a:pt x="1" y="120"/>
                  </a:cubicBezTo>
                  <a:cubicBezTo>
                    <a:pt x="3" y="119"/>
                    <a:pt x="3" y="119"/>
                    <a:pt x="3" y="119"/>
                  </a:cubicBezTo>
                  <a:cubicBezTo>
                    <a:pt x="6" y="120"/>
                    <a:pt x="6" y="120"/>
                    <a:pt x="6" y="120"/>
                  </a:cubicBezTo>
                  <a:cubicBezTo>
                    <a:pt x="6" y="118"/>
                    <a:pt x="6" y="118"/>
                    <a:pt x="6" y="118"/>
                  </a:cubicBezTo>
                  <a:cubicBezTo>
                    <a:pt x="5" y="117"/>
                    <a:pt x="5" y="117"/>
                    <a:pt x="5" y="117"/>
                  </a:cubicBezTo>
                  <a:cubicBezTo>
                    <a:pt x="5" y="114"/>
                    <a:pt x="5" y="114"/>
                    <a:pt x="5" y="114"/>
                  </a:cubicBezTo>
                  <a:cubicBezTo>
                    <a:pt x="5" y="113"/>
                    <a:pt x="5" y="114"/>
                    <a:pt x="6" y="113"/>
                  </a:cubicBezTo>
                  <a:cubicBezTo>
                    <a:pt x="7" y="112"/>
                    <a:pt x="7" y="112"/>
                    <a:pt x="7" y="112"/>
                  </a:cubicBezTo>
                  <a:cubicBezTo>
                    <a:pt x="7" y="112"/>
                    <a:pt x="7" y="112"/>
                    <a:pt x="7" y="112"/>
                  </a:cubicBezTo>
                  <a:cubicBezTo>
                    <a:pt x="8" y="112"/>
                    <a:pt x="8" y="112"/>
                    <a:pt x="8" y="112"/>
                  </a:cubicBezTo>
                  <a:cubicBezTo>
                    <a:pt x="9" y="112"/>
                    <a:pt x="9" y="112"/>
                    <a:pt x="9" y="112"/>
                  </a:cubicBezTo>
                  <a:cubicBezTo>
                    <a:pt x="11" y="112"/>
                    <a:pt x="11" y="112"/>
                    <a:pt x="11" y="112"/>
                  </a:cubicBezTo>
                  <a:cubicBezTo>
                    <a:pt x="11" y="112"/>
                    <a:pt x="11" y="112"/>
                    <a:pt x="11" y="112"/>
                  </a:cubicBezTo>
                  <a:cubicBezTo>
                    <a:pt x="12" y="111"/>
                    <a:pt x="12" y="112"/>
                    <a:pt x="12" y="111"/>
                  </a:cubicBezTo>
                  <a:cubicBezTo>
                    <a:pt x="13" y="111"/>
                    <a:pt x="13" y="111"/>
                    <a:pt x="13" y="111"/>
                  </a:cubicBezTo>
                  <a:cubicBezTo>
                    <a:pt x="13" y="110"/>
                    <a:pt x="13" y="110"/>
                    <a:pt x="13" y="110"/>
                  </a:cubicBezTo>
                  <a:cubicBezTo>
                    <a:pt x="13" y="109"/>
                    <a:pt x="13" y="109"/>
                    <a:pt x="13" y="109"/>
                  </a:cubicBezTo>
                  <a:cubicBezTo>
                    <a:pt x="14" y="110"/>
                    <a:pt x="14" y="110"/>
                    <a:pt x="14" y="110"/>
                  </a:cubicBezTo>
                  <a:cubicBezTo>
                    <a:pt x="14" y="109"/>
                    <a:pt x="14" y="109"/>
                    <a:pt x="14" y="109"/>
                  </a:cubicBezTo>
                  <a:cubicBezTo>
                    <a:pt x="15" y="109"/>
                    <a:pt x="15" y="108"/>
                    <a:pt x="16" y="108"/>
                  </a:cubicBezTo>
                  <a:cubicBezTo>
                    <a:pt x="16" y="107"/>
                    <a:pt x="16" y="107"/>
                    <a:pt x="16" y="107"/>
                  </a:cubicBezTo>
                  <a:cubicBezTo>
                    <a:pt x="15" y="106"/>
                    <a:pt x="15" y="106"/>
                    <a:pt x="15" y="106"/>
                  </a:cubicBezTo>
                  <a:cubicBezTo>
                    <a:pt x="15" y="106"/>
                    <a:pt x="15" y="106"/>
                    <a:pt x="15" y="106"/>
                  </a:cubicBezTo>
                  <a:cubicBezTo>
                    <a:pt x="16" y="106"/>
                    <a:pt x="16" y="106"/>
                    <a:pt x="17" y="106"/>
                  </a:cubicBezTo>
                  <a:cubicBezTo>
                    <a:pt x="18" y="104"/>
                    <a:pt x="18" y="105"/>
                    <a:pt x="19" y="103"/>
                  </a:cubicBezTo>
                  <a:cubicBezTo>
                    <a:pt x="19" y="102"/>
                    <a:pt x="19" y="102"/>
                    <a:pt x="19" y="102"/>
                  </a:cubicBezTo>
                  <a:cubicBezTo>
                    <a:pt x="20" y="101"/>
                    <a:pt x="20" y="101"/>
                    <a:pt x="20" y="101"/>
                  </a:cubicBezTo>
                  <a:cubicBezTo>
                    <a:pt x="21" y="99"/>
                    <a:pt x="21" y="98"/>
                    <a:pt x="22" y="96"/>
                  </a:cubicBezTo>
                  <a:cubicBezTo>
                    <a:pt x="22" y="96"/>
                    <a:pt x="22" y="96"/>
                    <a:pt x="22" y="96"/>
                  </a:cubicBezTo>
                  <a:cubicBezTo>
                    <a:pt x="21" y="97"/>
                    <a:pt x="21" y="97"/>
                    <a:pt x="21" y="97"/>
                  </a:cubicBezTo>
                  <a:cubicBezTo>
                    <a:pt x="21" y="97"/>
                    <a:pt x="21" y="97"/>
                    <a:pt x="21" y="97"/>
                  </a:cubicBezTo>
                  <a:cubicBezTo>
                    <a:pt x="20" y="96"/>
                    <a:pt x="20" y="96"/>
                    <a:pt x="20" y="96"/>
                  </a:cubicBezTo>
                  <a:cubicBezTo>
                    <a:pt x="20" y="95"/>
                    <a:pt x="20" y="95"/>
                    <a:pt x="20" y="95"/>
                  </a:cubicBezTo>
                  <a:cubicBezTo>
                    <a:pt x="20" y="95"/>
                    <a:pt x="20" y="95"/>
                    <a:pt x="20" y="95"/>
                  </a:cubicBezTo>
                  <a:cubicBezTo>
                    <a:pt x="19" y="96"/>
                    <a:pt x="19" y="96"/>
                    <a:pt x="19" y="96"/>
                  </a:cubicBezTo>
                  <a:cubicBezTo>
                    <a:pt x="18" y="95"/>
                    <a:pt x="18" y="95"/>
                    <a:pt x="18" y="95"/>
                  </a:cubicBezTo>
                  <a:cubicBezTo>
                    <a:pt x="18" y="94"/>
                    <a:pt x="18" y="94"/>
                    <a:pt x="18" y="94"/>
                  </a:cubicBezTo>
                  <a:cubicBezTo>
                    <a:pt x="19" y="93"/>
                    <a:pt x="19" y="93"/>
                    <a:pt x="19" y="93"/>
                  </a:cubicBezTo>
                  <a:cubicBezTo>
                    <a:pt x="19" y="92"/>
                    <a:pt x="19" y="92"/>
                    <a:pt x="19" y="92"/>
                  </a:cubicBezTo>
                  <a:cubicBezTo>
                    <a:pt x="17" y="93"/>
                    <a:pt x="17" y="93"/>
                    <a:pt x="17" y="93"/>
                  </a:cubicBezTo>
                  <a:cubicBezTo>
                    <a:pt x="17" y="92"/>
                    <a:pt x="17" y="92"/>
                    <a:pt x="17" y="92"/>
                  </a:cubicBezTo>
                  <a:cubicBezTo>
                    <a:pt x="18" y="92"/>
                    <a:pt x="18" y="92"/>
                    <a:pt x="18" y="92"/>
                  </a:cubicBezTo>
                  <a:cubicBezTo>
                    <a:pt x="19" y="91"/>
                    <a:pt x="19" y="91"/>
                    <a:pt x="19" y="91"/>
                  </a:cubicBezTo>
                  <a:cubicBezTo>
                    <a:pt x="19" y="91"/>
                    <a:pt x="19" y="91"/>
                    <a:pt x="19" y="91"/>
                  </a:cubicBezTo>
                  <a:cubicBezTo>
                    <a:pt x="20" y="90"/>
                    <a:pt x="20" y="89"/>
                    <a:pt x="20" y="87"/>
                  </a:cubicBezTo>
                  <a:cubicBezTo>
                    <a:pt x="20" y="86"/>
                    <a:pt x="20" y="87"/>
                    <a:pt x="19" y="86"/>
                  </a:cubicBezTo>
                  <a:cubicBezTo>
                    <a:pt x="19" y="82"/>
                    <a:pt x="19" y="82"/>
                    <a:pt x="19" y="79"/>
                  </a:cubicBezTo>
                  <a:cubicBezTo>
                    <a:pt x="17" y="78"/>
                    <a:pt x="17" y="78"/>
                    <a:pt x="17" y="78"/>
                  </a:cubicBezTo>
                  <a:cubicBezTo>
                    <a:pt x="20" y="76"/>
                    <a:pt x="20" y="76"/>
                    <a:pt x="20" y="76"/>
                  </a:cubicBezTo>
                  <a:cubicBezTo>
                    <a:pt x="20" y="75"/>
                    <a:pt x="20" y="75"/>
                    <a:pt x="20" y="75"/>
                  </a:cubicBezTo>
                  <a:cubicBezTo>
                    <a:pt x="19" y="72"/>
                    <a:pt x="20" y="73"/>
                    <a:pt x="18" y="71"/>
                  </a:cubicBezTo>
                  <a:cubicBezTo>
                    <a:pt x="18" y="70"/>
                    <a:pt x="18" y="70"/>
                    <a:pt x="18" y="70"/>
                  </a:cubicBezTo>
                  <a:cubicBezTo>
                    <a:pt x="18" y="70"/>
                    <a:pt x="18" y="70"/>
                    <a:pt x="18" y="70"/>
                  </a:cubicBezTo>
                  <a:cubicBezTo>
                    <a:pt x="19" y="70"/>
                    <a:pt x="19" y="70"/>
                    <a:pt x="19" y="70"/>
                  </a:cubicBezTo>
                  <a:cubicBezTo>
                    <a:pt x="19" y="67"/>
                    <a:pt x="19" y="67"/>
                    <a:pt x="19" y="67"/>
                  </a:cubicBezTo>
                  <a:cubicBezTo>
                    <a:pt x="19" y="66"/>
                    <a:pt x="19" y="66"/>
                    <a:pt x="19" y="66"/>
                  </a:cubicBezTo>
                  <a:cubicBezTo>
                    <a:pt x="18" y="65"/>
                    <a:pt x="18" y="65"/>
                    <a:pt x="18" y="65"/>
                  </a:cubicBezTo>
                  <a:cubicBezTo>
                    <a:pt x="17" y="65"/>
                    <a:pt x="17" y="65"/>
                    <a:pt x="17" y="65"/>
                  </a:cubicBezTo>
                  <a:cubicBezTo>
                    <a:pt x="16" y="63"/>
                    <a:pt x="16" y="63"/>
                    <a:pt x="16" y="63"/>
                  </a:cubicBezTo>
                  <a:cubicBezTo>
                    <a:pt x="16" y="63"/>
                    <a:pt x="16" y="63"/>
                    <a:pt x="16" y="63"/>
                  </a:cubicBezTo>
                  <a:cubicBezTo>
                    <a:pt x="15" y="61"/>
                    <a:pt x="14" y="60"/>
                    <a:pt x="13" y="59"/>
                  </a:cubicBezTo>
                  <a:cubicBezTo>
                    <a:pt x="14" y="57"/>
                    <a:pt x="14" y="57"/>
                    <a:pt x="14" y="57"/>
                  </a:cubicBezTo>
                  <a:cubicBezTo>
                    <a:pt x="15" y="56"/>
                    <a:pt x="15" y="56"/>
                    <a:pt x="15" y="56"/>
                  </a:cubicBezTo>
                  <a:cubicBezTo>
                    <a:pt x="15" y="56"/>
                    <a:pt x="15" y="56"/>
                    <a:pt x="15" y="56"/>
                  </a:cubicBezTo>
                  <a:cubicBezTo>
                    <a:pt x="15" y="54"/>
                    <a:pt x="15" y="54"/>
                    <a:pt x="15" y="54"/>
                  </a:cubicBezTo>
                  <a:cubicBezTo>
                    <a:pt x="15" y="54"/>
                    <a:pt x="15" y="54"/>
                    <a:pt x="15" y="54"/>
                  </a:cubicBezTo>
                  <a:cubicBezTo>
                    <a:pt x="15" y="54"/>
                    <a:pt x="15" y="54"/>
                    <a:pt x="15" y="54"/>
                  </a:cubicBezTo>
                  <a:cubicBezTo>
                    <a:pt x="15" y="54"/>
                    <a:pt x="15" y="54"/>
                    <a:pt x="15" y="54"/>
                  </a:cubicBezTo>
                  <a:cubicBezTo>
                    <a:pt x="16" y="54"/>
                    <a:pt x="16" y="55"/>
                    <a:pt x="16" y="55"/>
                  </a:cubicBezTo>
                  <a:cubicBezTo>
                    <a:pt x="17" y="55"/>
                    <a:pt x="17" y="55"/>
                    <a:pt x="17" y="55"/>
                  </a:cubicBezTo>
                  <a:cubicBezTo>
                    <a:pt x="17" y="55"/>
                    <a:pt x="18" y="54"/>
                    <a:pt x="19" y="54"/>
                  </a:cubicBezTo>
                  <a:cubicBezTo>
                    <a:pt x="19" y="53"/>
                    <a:pt x="19" y="53"/>
                    <a:pt x="19" y="53"/>
                  </a:cubicBezTo>
                  <a:cubicBezTo>
                    <a:pt x="19" y="52"/>
                    <a:pt x="19" y="52"/>
                    <a:pt x="19" y="52"/>
                  </a:cubicBezTo>
                  <a:cubicBezTo>
                    <a:pt x="20" y="51"/>
                    <a:pt x="20" y="51"/>
                    <a:pt x="20" y="51"/>
                  </a:cubicBezTo>
                  <a:cubicBezTo>
                    <a:pt x="21" y="51"/>
                    <a:pt x="21" y="51"/>
                    <a:pt x="21" y="51"/>
                  </a:cubicBezTo>
                  <a:cubicBezTo>
                    <a:pt x="21" y="51"/>
                    <a:pt x="21" y="51"/>
                    <a:pt x="21" y="51"/>
                  </a:cubicBezTo>
                  <a:cubicBezTo>
                    <a:pt x="20" y="48"/>
                    <a:pt x="19" y="48"/>
                    <a:pt x="19" y="46"/>
                  </a:cubicBezTo>
                  <a:cubicBezTo>
                    <a:pt x="18" y="45"/>
                    <a:pt x="18" y="45"/>
                    <a:pt x="18" y="45"/>
                  </a:cubicBezTo>
                  <a:cubicBezTo>
                    <a:pt x="18" y="44"/>
                    <a:pt x="18" y="44"/>
                    <a:pt x="19" y="43"/>
                  </a:cubicBezTo>
                  <a:cubicBezTo>
                    <a:pt x="19" y="43"/>
                    <a:pt x="19" y="43"/>
                    <a:pt x="19" y="43"/>
                  </a:cubicBezTo>
                  <a:cubicBezTo>
                    <a:pt x="19" y="43"/>
                    <a:pt x="19" y="43"/>
                    <a:pt x="19" y="43"/>
                  </a:cubicBezTo>
                  <a:cubicBezTo>
                    <a:pt x="20" y="45"/>
                    <a:pt x="20" y="45"/>
                    <a:pt x="20" y="45"/>
                  </a:cubicBezTo>
                  <a:cubicBezTo>
                    <a:pt x="23" y="47"/>
                    <a:pt x="23" y="47"/>
                    <a:pt x="24" y="49"/>
                  </a:cubicBezTo>
                  <a:cubicBezTo>
                    <a:pt x="24" y="49"/>
                    <a:pt x="24" y="49"/>
                    <a:pt x="24" y="49"/>
                  </a:cubicBezTo>
                  <a:cubicBezTo>
                    <a:pt x="25" y="49"/>
                    <a:pt x="25" y="49"/>
                    <a:pt x="25" y="49"/>
                  </a:cubicBezTo>
                  <a:cubicBezTo>
                    <a:pt x="25" y="50"/>
                    <a:pt x="25" y="50"/>
                    <a:pt x="25" y="50"/>
                  </a:cubicBezTo>
                  <a:cubicBezTo>
                    <a:pt x="24" y="50"/>
                    <a:pt x="24" y="50"/>
                    <a:pt x="24" y="50"/>
                  </a:cubicBezTo>
                  <a:cubicBezTo>
                    <a:pt x="24" y="51"/>
                    <a:pt x="24" y="51"/>
                    <a:pt x="24" y="51"/>
                  </a:cubicBezTo>
                  <a:cubicBezTo>
                    <a:pt x="24" y="51"/>
                    <a:pt x="24" y="51"/>
                    <a:pt x="25" y="51"/>
                  </a:cubicBezTo>
                  <a:cubicBezTo>
                    <a:pt x="26" y="51"/>
                    <a:pt x="26" y="51"/>
                    <a:pt x="26" y="51"/>
                  </a:cubicBezTo>
                  <a:cubicBezTo>
                    <a:pt x="26" y="50"/>
                    <a:pt x="26" y="50"/>
                    <a:pt x="26" y="50"/>
                  </a:cubicBezTo>
                  <a:cubicBezTo>
                    <a:pt x="26" y="46"/>
                    <a:pt x="26" y="47"/>
                    <a:pt x="25" y="45"/>
                  </a:cubicBezTo>
                  <a:cubicBezTo>
                    <a:pt x="25" y="44"/>
                    <a:pt x="25" y="45"/>
                    <a:pt x="24" y="44"/>
                  </a:cubicBezTo>
                  <a:cubicBezTo>
                    <a:pt x="24" y="43"/>
                    <a:pt x="24" y="43"/>
                    <a:pt x="24" y="43"/>
                  </a:cubicBezTo>
                  <a:cubicBezTo>
                    <a:pt x="27" y="43"/>
                    <a:pt x="29" y="41"/>
                    <a:pt x="31" y="39"/>
                  </a:cubicBezTo>
                  <a:cubicBezTo>
                    <a:pt x="33" y="36"/>
                    <a:pt x="33" y="36"/>
                    <a:pt x="33" y="36"/>
                  </a:cubicBezTo>
                  <a:cubicBezTo>
                    <a:pt x="34" y="35"/>
                    <a:pt x="34" y="35"/>
                    <a:pt x="36" y="34"/>
                  </a:cubicBezTo>
                  <a:cubicBezTo>
                    <a:pt x="37" y="34"/>
                    <a:pt x="37" y="34"/>
                    <a:pt x="37" y="34"/>
                  </a:cubicBezTo>
                  <a:cubicBezTo>
                    <a:pt x="38" y="34"/>
                    <a:pt x="38" y="34"/>
                    <a:pt x="38" y="34"/>
                  </a:cubicBezTo>
                  <a:cubicBezTo>
                    <a:pt x="39" y="33"/>
                    <a:pt x="39" y="33"/>
                    <a:pt x="39" y="33"/>
                  </a:cubicBezTo>
                  <a:cubicBezTo>
                    <a:pt x="39" y="32"/>
                    <a:pt x="39" y="32"/>
                    <a:pt x="39" y="32"/>
                  </a:cubicBezTo>
                  <a:cubicBezTo>
                    <a:pt x="38" y="31"/>
                    <a:pt x="38" y="31"/>
                    <a:pt x="38" y="31"/>
                  </a:cubicBezTo>
                  <a:cubicBezTo>
                    <a:pt x="39" y="29"/>
                    <a:pt x="38" y="30"/>
                    <a:pt x="39" y="28"/>
                  </a:cubicBezTo>
                  <a:cubicBezTo>
                    <a:pt x="39" y="26"/>
                    <a:pt x="39" y="26"/>
                    <a:pt x="39" y="26"/>
                  </a:cubicBezTo>
                  <a:cubicBezTo>
                    <a:pt x="40" y="25"/>
                    <a:pt x="40" y="25"/>
                    <a:pt x="40" y="25"/>
                  </a:cubicBezTo>
                  <a:cubicBezTo>
                    <a:pt x="39" y="25"/>
                    <a:pt x="39" y="25"/>
                    <a:pt x="39" y="25"/>
                  </a:cubicBezTo>
                  <a:cubicBezTo>
                    <a:pt x="38" y="26"/>
                    <a:pt x="39" y="26"/>
                    <a:pt x="38" y="26"/>
                  </a:cubicBezTo>
                  <a:cubicBezTo>
                    <a:pt x="38" y="25"/>
                    <a:pt x="39" y="25"/>
                    <a:pt x="39" y="24"/>
                  </a:cubicBezTo>
                  <a:cubicBezTo>
                    <a:pt x="40" y="21"/>
                    <a:pt x="40" y="22"/>
                    <a:pt x="41" y="21"/>
                  </a:cubicBezTo>
                  <a:cubicBezTo>
                    <a:pt x="43" y="20"/>
                    <a:pt x="43" y="20"/>
                    <a:pt x="43" y="20"/>
                  </a:cubicBezTo>
                  <a:cubicBezTo>
                    <a:pt x="43" y="19"/>
                    <a:pt x="43" y="19"/>
                    <a:pt x="43" y="19"/>
                  </a:cubicBezTo>
                  <a:cubicBezTo>
                    <a:pt x="46" y="17"/>
                    <a:pt x="45" y="17"/>
                    <a:pt x="47" y="15"/>
                  </a:cubicBezTo>
                  <a:cubicBezTo>
                    <a:pt x="52" y="17"/>
                    <a:pt x="52" y="17"/>
                    <a:pt x="52" y="17"/>
                  </a:cubicBezTo>
                  <a:cubicBezTo>
                    <a:pt x="53" y="16"/>
                    <a:pt x="53" y="16"/>
                    <a:pt x="53" y="16"/>
                  </a:cubicBezTo>
                  <a:cubicBezTo>
                    <a:pt x="53" y="17"/>
                    <a:pt x="53" y="17"/>
                    <a:pt x="53" y="17"/>
                  </a:cubicBezTo>
                  <a:cubicBezTo>
                    <a:pt x="52" y="17"/>
                    <a:pt x="52" y="17"/>
                    <a:pt x="51" y="17"/>
                  </a:cubicBezTo>
                  <a:cubicBezTo>
                    <a:pt x="51" y="18"/>
                    <a:pt x="51" y="18"/>
                    <a:pt x="51" y="18"/>
                  </a:cubicBezTo>
                  <a:cubicBezTo>
                    <a:pt x="52" y="19"/>
                    <a:pt x="52" y="19"/>
                    <a:pt x="52" y="19"/>
                  </a:cubicBezTo>
                  <a:cubicBezTo>
                    <a:pt x="52" y="19"/>
                    <a:pt x="52" y="19"/>
                    <a:pt x="52" y="19"/>
                  </a:cubicBezTo>
                  <a:cubicBezTo>
                    <a:pt x="53" y="19"/>
                    <a:pt x="53" y="19"/>
                    <a:pt x="53" y="19"/>
                  </a:cubicBezTo>
                  <a:cubicBezTo>
                    <a:pt x="54" y="17"/>
                    <a:pt x="53" y="17"/>
                    <a:pt x="54" y="15"/>
                  </a:cubicBezTo>
                  <a:cubicBezTo>
                    <a:pt x="55" y="13"/>
                    <a:pt x="55" y="13"/>
                    <a:pt x="55" y="13"/>
                  </a:cubicBezTo>
                  <a:cubicBezTo>
                    <a:pt x="55" y="13"/>
                    <a:pt x="55" y="13"/>
                    <a:pt x="55" y="13"/>
                  </a:cubicBezTo>
                  <a:cubicBezTo>
                    <a:pt x="56" y="13"/>
                    <a:pt x="56" y="13"/>
                    <a:pt x="56" y="13"/>
                  </a:cubicBezTo>
                  <a:cubicBezTo>
                    <a:pt x="61" y="13"/>
                    <a:pt x="58" y="13"/>
                    <a:pt x="65" y="13"/>
                  </a:cubicBezTo>
                  <a:cubicBezTo>
                    <a:pt x="71" y="8"/>
                    <a:pt x="71" y="8"/>
                    <a:pt x="71" y="8"/>
                  </a:cubicBezTo>
                  <a:cubicBezTo>
                    <a:pt x="75" y="7"/>
                    <a:pt x="74" y="7"/>
                    <a:pt x="76" y="6"/>
                  </a:cubicBezTo>
                  <a:cubicBezTo>
                    <a:pt x="77" y="4"/>
                    <a:pt x="77" y="4"/>
                    <a:pt x="77" y="4"/>
                  </a:cubicBezTo>
                  <a:cubicBezTo>
                    <a:pt x="78" y="3"/>
                    <a:pt x="78" y="3"/>
                    <a:pt x="78" y="3"/>
                  </a:cubicBezTo>
                  <a:cubicBezTo>
                    <a:pt x="79" y="2"/>
                    <a:pt x="79" y="2"/>
                    <a:pt x="79" y="2"/>
                  </a:cubicBezTo>
                  <a:cubicBezTo>
                    <a:pt x="80" y="2"/>
                    <a:pt x="80" y="2"/>
                    <a:pt x="80" y="2"/>
                  </a:cubicBezTo>
                  <a:cubicBezTo>
                    <a:pt x="80" y="2"/>
                    <a:pt x="80" y="2"/>
                    <a:pt x="80" y="2"/>
                  </a:cubicBezTo>
                  <a:cubicBezTo>
                    <a:pt x="80" y="2"/>
                    <a:pt x="80" y="2"/>
                    <a:pt x="80" y="2"/>
                  </a:cubicBezTo>
                  <a:cubicBezTo>
                    <a:pt x="83" y="0"/>
                    <a:pt x="83" y="0"/>
                    <a:pt x="83" y="0"/>
                  </a:cubicBezTo>
                  <a:cubicBezTo>
                    <a:pt x="84" y="0"/>
                    <a:pt x="84" y="0"/>
                    <a:pt x="85" y="0"/>
                  </a:cubicBezTo>
                  <a:cubicBezTo>
                    <a:pt x="88" y="1"/>
                    <a:pt x="88" y="1"/>
                    <a:pt x="88" y="1"/>
                  </a:cubicBezTo>
                  <a:cubicBezTo>
                    <a:pt x="89" y="3"/>
                    <a:pt x="89" y="3"/>
                    <a:pt x="89" y="3"/>
                  </a:cubicBezTo>
                  <a:cubicBezTo>
                    <a:pt x="89" y="4"/>
                    <a:pt x="89" y="4"/>
                    <a:pt x="89" y="4"/>
                  </a:cubicBezTo>
                  <a:cubicBezTo>
                    <a:pt x="88" y="5"/>
                    <a:pt x="88" y="6"/>
                    <a:pt x="87" y="7"/>
                  </a:cubicBezTo>
                  <a:close/>
                  <a:moveTo>
                    <a:pt x="11" y="111"/>
                  </a:moveTo>
                  <a:cubicBezTo>
                    <a:pt x="10" y="112"/>
                    <a:pt x="10" y="112"/>
                    <a:pt x="10" y="112"/>
                  </a:cubicBezTo>
                  <a:cubicBezTo>
                    <a:pt x="10" y="111"/>
                    <a:pt x="10" y="111"/>
                    <a:pt x="10" y="111"/>
                  </a:cubicBezTo>
                  <a:cubicBezTo>
                    <a:pt x="10" y="111"/>
                    <a:pt x="10" y="111"/>
                    <a:pt x="10" y="111"/>
                  </a:cubicBezTo>
                  <a:cubicBezTo>
                    <a:pt x="10" y="110"/>
                    <a:pt x="10" y="110"/>
                    <a:pt x="10" y="110"/>
                  </a:cubicBezTo>
                  <a:cubicBezTo>
                    <a:pt x="10" y="110"/>
                    <a:pt x="10" y="110"/>
                    <a:pt x="10" y="110"/>
                  </a:cubicBezTo>
                  <a:cubicBezTo>
                    <a:pt x="11" y="111"/>
                    <a:pt x="11" y="111"/>
                    <a:pt x="11" y="1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53">
              <a:extLst>
                <a:ext uri="{FF2B5EF4-FFF2-40B4-BE49-F238E27FC236}">
                  <a16:creationId xmlns:a16="http://schemas.microsoft.com/office/drawing/2014/main" id="{1FD33FF3-C408-4E45-99B9-85ED087EE365}"/>
                </a:ext>
              </a:extLst>
            </p:cNvPr>
            <p:cNvSpPr>
              <a:spLocks/>
            </p:cNvSpPr>
            <p:nvPr/>
          </p:nvSpPr>
          <p:spPr bwMode="auto">
            <a:xfrm>
              <a:off x="7674715" y="8503602"/>
              <a:ext cx="156725" cy="147227"/>
            </a:xfrm>
            <a:custGeom>
              <a:avLst/>
              <a:gdLst>
                <a:gd name="T0" fmla="*/ 26 w 38"/>
                <a:gd name="T1" fmla="*/ 5 h 36"/>
                <a:gd name="T2" fmla="*/ 31 w 38"/>
                <a:gd name="T3" fmla="*/ 13 h 36"/>
                <a:gd name="T4" fmla="*/ 34 w 38"/>
                <a:gd name="T5" fmla="*/ 16 h 36"/>
                <a:gd name="T6" fmla="*/ 35 w 38"/>
                <a:gd name="T7" fmla="*/ 17 h 36"/>
                <a:gd name="T8" fmla="*/ 38 w 38"/>
                <a:gd name="T9" fmla="*/ 19 h 36"/>
                <a:gd name="T10" fmla="*/ 37 w 38"/>
                <a:gd name="T11" fmla="*/ 19 h 36"/>
                <a:gd name="T12" fmla="*/ 35 w 38"/>
                <a:gd name="T13" fmla="*/ 18 h 36"/>
                <a:gd name="T14" fmla="*/ 34 w 38"/>
                <a:gd name="T15" fmla="*/ 19 h 36"/>
                <a:gd name="T16" fmla="*/ 34 w 38"/>
                <a:gd name="T17" fmla="*/ 20 h 36"/>
                <a:gd name="T18" fmla="*/ 33 w 38"/>
                <a:gd name="T19" fmla="*/ 24 h 36"/>
                <a:gd name="T20" fmla="*/ 36 w 38"/>
                <a:gd name="T21" fmla="*/ 26 h 36"/>
                <a:gd name="T22" fmla="*/ 36 w 38"/>
                <a:gd name="T23" fmla="*/ 26 h 36"/>
                <a:gd name="T24" fmla="*/ 34 w 38"/>
                <a:gd name="T25" fmla="*/ 28 h 36"/>
                <a:gd name="T26" fmla="*/ 35 w 38"/>
                <a:gd name="T27" fmla="*/ 31 h 36"/>
                <a:gd name="T28" fmla="*/ 33 w 38"/>
                <a:gd name="T29" fmla="*/ 33 h 36"/>
                <a:gd name="T30" fmla="*/ 33 w 38"/>
                <a:gd name="T31" fmla="*/ 33 h 36"/>
                <a:gd name="T32" fmla="*/ 34 w 38"/>
                <a:gd name="T33" fmla="*/ 36 h 36"/>
                <a:gd name="T34" fmla="*/ 31 w 38"/>
                <a:gd name="T35" fmla="*/ 31 h 36"/>
                <a:gd name="T36" fmla="*/ 28 w 38"/>
                <a:gd name="T37" fmla="*/ 28 h 36"/>
                <a:gd name="T38" fmla="*/ 28 w 38"/>
                <a:gd name="T39" fmla="*/ 29 h 36"/>
                <a:gd name="T40" fmla="*/ 30 w 38"/>
                <a:gd name="T41" fmla="*/ 32 h 36"/>
                <a:gd name="T42" fmla="*/ 26 w 38"/>
                <a:gd name="T43" fmla="*/ 31 h 36"/>
                <a:gd name="T44" fmla="*/ 26 w 38"/>
                <a:gd name="T45" fmla="*/ 28 h 36"/>
                <a:gd name="T46" fmla="*/ 26 w 38"/>
                <a:gd name="T47" fmla="*/ 25 h 36"/>
                <a:gd name="T48" fmla="*/ 15 w 38"/>
                <a:gd name="T49" fmla="*/ 19 h 36"/>
                <a:gd name="T50" fmla="*/ 14 w 38"/>
                <a:gd name="T51" fmla="*/ 17 h 36"/>
                <a:gd name="T52" fmla="*/ 14 w 38"/>
                <a:gd name="T53" fmla="*/ 15 h 36"/>
                <a:gd name="T54" fmla="*/ 8 w 38"/>
                <a:gd name="T55" fmla="*/ 11 h 36"/>
                <a:gd name="T56" fmla="*/ 8 w 38"/>
                <a:gd name="T57" fmla="*/ 13 h 36"/>
                <a:gd name="T58" fmla="*/ 11 w 38"/>
                <a:gd name="T59" fmla="*/ 15 h 36"/>
                <a:gd name="T60" fmla="*/ 12 w 38"/>
                <a:gd name="T61" fmla="*/ 16 h 36"/>
                <a:gd name="T62" fmla="*/ 10 w 38"/>
                <a:gd name="T63" fmla="*/ 18 h 36"/>
                <a:gd name="T64" fmla="*/ 9 w 38"/>
                <a:gd name="T65" fmla="*/ 18 h 36"/>
                <a:gd name="T66" fmla="*/ 3 w 38"/>
                <a:gd name="T67" fmla="*/ 15 h 36"/>
                <a:gd name="T68" fmla="*/ 1 w 38"/>
                <a:gd name="T69" fmla="*/ 9 h 36"/>
                <a:gd name="T70" fmla="*/ 3 w 38"/>
                <a:gd name="T71" fmla="*/ 5 h 36"/>
                <a:gd name="T72" fmla="*/ 0 w 38"/>
                <a:gd name="T73" fmla="*/ 4 h 36"/>
                <a:gd name="T74" fmla="*/ 2 w 38"/>
                <a:gd name="T75" fmla="*/ 3 h 36"/>
                <a:gd name="T76" fmla="*/ 2 w 38"/>
                <a:gd name="T77" fmla="*/ 2 h 36"/>
                <a:gd name="T78" fmla="*/ 3 w 38"/>
                <a:gd name="T79" fmla="*/ 0 h 36"/>
                <a:gd name="T80" fmla="*/ 11 w 38"/>
                <a:gd name="T81" fmla="*/ 3 h 36"/>
                <a:gd name="T82" fmla="*/ 17 w 38"/>
                <a:gd name="T83" fmla="*/ 3 h 36"/>
                <a:gd name="T84" fmla="*/ 19 w 38"/>
                <a:gd name="T85" fmla="*/ 4 h 36"/>
                <a:gd name="T86" fmla="*/ 20 w 38"/>
                <a:gd name="T87" fmla="*/ 5 h 36"/>
                <a:gd name="T88" fmla="*/ 24 w 38"/>
                <a:gd name="T89" fmla="*/ 5 h 36"/>
                <a:gd name="T90" fmla="*/ 25 w 38"/>
                <a:gd name="T91"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 h="36">
                  <a:moveTo>
                    <a:pt x="26" y="3"/>
                  </a:moveTo>
                  <a:cubicBezTo>
                    <a:pt x="26" y="4"/>
                    <a:pt x="26" y="4"/>
                    <a:pt x="26" y="5"/>
                  </a:cubicBezTo>
                  <a:cubicBezTo>
                    <a:pt x="26" y="5"/>
                    <a:pt x="26" y="5"/>
                    <a:pt x="26" y="5"/>
                  </a:cubicBezTo>
                  <a:cubicBezTo>
                    <a:pt x="28" y="10"/>
                    <a:pt x="28" y="9"/>
                    <a:pt x="31" y="13"/>
                  </a:cubicBezTo>
                  <a:cubicBezTo>
                    <a:pt x="33" y="14"/>
                    <a:pt x="33" y="14"/>
                    <a:pt x="33" y="14"/>
                  </a:cubicBezTo>
                  <a:cubicBezTo>
                    <a:pt x="34" y="16"/>
                    <a:pt x="34" y="16"/>
                    <a:pt x="34" y="16"/>
                  </a:cubicBezTo>
                  <a:cubicBezTo>
                    <a:pt x="35" y="17"/>
                    <a:pt x="35" y="17"/>
                    <a:pt x="35" y="17"/>
                  </a:cubicBezTo>
                  <a:cubicBezTo>
                    <a:pt x="35" y="17"/>
                    <a:pt x="35" y="17"/>
                    <a:pt x="35" y="17"/>
                  </a:cubicBezTo>
                  <a:cubicBezTo>
                    <a:pt x="37" y="18"/>
                    <a:pt x="37" y="18"/>
                    <a:pt x="37" y="18"/>
                  </a:cubicBezTo>
                  <a:cubicBezTo>
                    <a:pt x="38" y="19"/>
                    <a:pt x="38" y="19"/>
                    <a:pt x="38" y="19"/>
                  </a:cubicBezTo>
                  <a:cubicBezTo>
                    <a:pt x="38" y="19"/>
                    <a:pt x="38" y="19"/>
                    <a:pt x="38" y="19"/>
                  </a:cubicBezTo>
                  <a:cubicBezTo>
                    <a:pt x="37" y="19"/>
                    <a:pt x="38" y="19"/>
                    <a:pt x="37" y="19"/>
                  </a:cubicBezTo>
                  <a:cubicBezTo>
                    <a:pt x="37" y="19"/>
                    <a:pt x="37" y="19"/>
                    <a:pt x="37" y="19"/>
                  </a:cubicBezTo>
                  <a:cubicBezTo>
                    <a:pt x="36" y="19"/>
                    <a:pt x="36" y="19"/>
                    <a:pt x="35" y="18"/>
                  </a:cubicBezTo>
                  <a:cubicBezTo>
                    <a:pt x="35" y="19"/>
                    <a:pt x="35" y="19"/>
                    <a:pt x="35" y="19"/>
                  </a:cubicBezTo>
                  <a:cubicBezTo>
                    <a:pt x="34" y="19"/>
                    <a:pt x="34" y="19"/>
                    <a:pt x="34" y="19"/>
                  </a:cubicBezTo>
                  <a:cubicBezTo>
                    <a:pt x="34" y="20"/>
                    <a:pt x="34" y="20"/>
                    <a:pt x="34" y="20"/>
                  </a:cubicBezTo>
                  <a:cubicBezTo>
                    <a:pt x="34" y="20"/>
                    <a:pt x="34" y="20"/>
                    <a:pt x="34" y="20"/>
                  </a:cubicBezTo>
                  <a:cubicBezTo>
                    <a:pt x="34" y="20"/>
                    <a:pt x="34" y="20"/>
                    <a:pt x="34" y="20"/>
                  </a:cubicBezTo>
                  <a:cubicBezTo>
                    <a:pt x="33" y="23"/>
                    <a:pt x="33" y="22"/>
                    <a:pt x="33" y="24"/>
                  </a:cubicBezTo>
                  <a:cubicBezTo>
                    <a:pt x="34" y="24"/>
                    <a:pt x="34" y="24"/>
                    <a:pt x="34" y="24"/>
                  </a:cubicBezTo>
                  <a:cubicBezTo>
                    <a:pt x="35" y="25"/>
                    <a:pt x="35" y="25"/>
                    <a:pt x="36" y="26"/>
                  </a:cubicBezTo>
                  <a:cubicBezTo>
                    <a:pt x="36" y="26"/>
                    <a:pt x="36" y="26"/>
                    <a:pt x="36" y="26"/>
                  </a:cubicBezTo>
                  <a:cubicBezTo>
                    <a:pt x="36" y="26"/>
                    <a:pt x="36" y="26"/>
                    <a:pt x="36" y="26"/>
                  </a:cubicBezTo>
                  <a:cubicBezTo>
                    <a:pt x="35" y="27"/>
                    <a:pt x="35" y="27"/>
                    <a:pt x="34" y="27"/>
                  </a:cubicBezTo>
                  <a:cubicBezTo>
                    <a:pt x="34" y="28"/>
                    <a:pt x="34" y="28"/>
                    <a:pt x="34" y="28"/>
                  </a:cubicBezTo>
                  <a:cubicBezTo>
                    <a:pt x="34" y="29"/>
                    <a:pt x="34" y="29"/>
                    <a:pt x="34" y="29"/>
                  </a:cubicBezTo>
                  <a:cubicBezTo>
                    <a:pt x="35" y="30"/>
                    <a:pt x="35" y="30"/>
                    <a:pt x="35" y="31"/>
                  </a:cubicBezTo>
                  <a:cubicBezTo>
                    <a:pt x="34" y="31"/>
                    <a:pt x="34" y="31"/>
                    <a:pt x="34" y="31"/>
                  </a:cubicBezTo>
                  <a:cubicBezTo>
                    <a:pt x="34" y="32"/>
                    <a:pt x="33" y="32"/>
                    <a:pt x="33" y="33"/>
                  </a:cubicBezTo>
                  <a:cubicBezTo>
                    <a:pt x="33" y="33"/>
                    <a:pt x="33" y="33"/>
                    <a:pt x="33" y="33"/>
                  </a:cubicBezTo>
                  <a:cubicBezTo>
                    <a:pt x="33" y="33"/>
                    <a:pt x="33" y="33"/>
                    <a:pt x="33" y="33"/>
                  </a:cubicBezTo>
                  <a:cubicBezTo>
                    <a:pt x="34" y="34"/>
                    <a:pt x="34" y="34"/>
                    <a:pt x="34" y="35"/>
                  </a:cubicBezTo>
                  <a:cubicBezTo>
                    <a:pt x="34" y="36"/>
                    <a:pt x="34" y="36"/>
                    <a:pt x="34" y="36"/>
                  </a:cubicBezTo>
                  <a:cubicBezTo>
                    <a:pt x="33" y="34"/>
                    <a:pt x="33" y="34"/>
                    <a:pt x="31" y="32"/>
                  </a:cubicBezTo>
                  <a:cubicBezTo>
                    <a:pt x="31" y="31"/>
                    <a:pt x="31" y="31"/>
                    <a:pt x="31" y="31"/>
                  </a:cubicBezTo>
                  <a:cubicBezTo>
                    <a:pt x="31" y="30"/>
                    <a:pt x="31" y="30"/>
                    <a:pt x="31" y="30"/>
                  </a:cubicBezTo>
                  <a:cubicBezTo>
                    <a:pt x="29" y="29"/>
                    <a:pt x="30" y="29"/>
                    <a:pt x="28" y="28"/>
                  </a:cubicBezTo>
                  <a:cubicBezTo>
                    <a:pt x="28" y="28"/>
                    <a:pt x="28" y="28"/>
                    <a:pt x="28" y="28"/>
                  </a:cubicBezTo>
                  <a:cubicBezTo>
                    <a:pt x="28" y="29"/>
                    <a:pt x="28" y="29"/>
                    <a:pt x="28" y="29"/>
                  </a:cubicBezTo>
                  <a:cubicBezTo>
                    <a:pt x="29" y="31"/>
                    <a:pt x="29" y="31"/>
                    <a:pt x="29" y="31"/>
                  </a:cubicBezTo>
                  <a:cubicBezTo>
                    <a:pt x="30" y="31"/>
                    <a:pt x="30" y="31"/>
                    <a:pt x="30" y="32"/>
                  </a:cubicBezTo>
                  <a:cubicBezTo>
                    <a:pt x="27" y="32"/>
                    <a:pt x="29" y="31"/>
                    <a:pt x="27" y="31"/>
                  </a:cubicBezTo>
                  <a:cubicBezTo>
                    <a:pt x="26" y="31"/>
                    <a:pt x="26" y="31"/>
                    <a:pt x="26" y="31"/>
                  </a:cubicBezTo>
                  <a:cubicBezTo>
                    <a:pt x="25" y="29"/>
                    <a:pt x="25" y="29"/>
                    <a:pt x="25" y="29"/>
                  </a:cubicBezTo>
                  <a:cubicBezTo>
                    <a:pt x="26" y="28"/>
                    <a:pt x="26" y="28"/>
                    <a:pt x="26" y="28"/>
                  </a:cubicBezTo>
                  <a:cubicBezTo>
                    <a:pt x="26" y="27"/>
                    <a:pt x="26" y="27"/>
                    <a:pt x="26" y="27"/>
                  </a:cubicBezTo>
                  <a:cubicBezTo>
                    <a:pt x="26" y="25"/>
                    <a:pt x="26" y="25"/>
                    <a:pt x="26" y="25"/>
                  </a:cubicBezTo>
                  <a:cubicBezTo>
                    <a:pt x="22" y="20"/>
                    <a:pt x="23" y="23"/>
                    <a:pt x="19" y="20"/>
                  </a:cubicBezTo>
                  <a:cubicBezTo>
                    <a:pt x="17" y="19"/>
                    <a:pt x="17" y="19"/>
                    <a:pt x="15" y="19"/>
                  </a:cubicBezTo>
                  <a:cubicBezTo>
                    <a:pt x="14" y="18"/>
                    <a:pt x="14" y="18"/>
                    <a:pt x="14" y="18"/>
                  </a:cubicBezTo>
                  <a:cubicBezTo>
                    <a:pt x="14" y="17"/>
                    <a:pt x="14" y="17"/>
                    <a:pt x="14" y="17"/>
                  </a:cubicBezTo>
                  <a:cubicBezTo>
                    <a:pt x="14" y="16"/>
                    <a:pt x="14" y="16"/>
                    <a:pt x="14" y="16"/>
                  </a:cubicBezTo>
                  <a:cubicBezTo>
                    <a:pt x="14" y="15"/>
                    <a:pt x="14" y="15"/>
                    <a:pt x="14" y="15"/>
                  </a:cubicBezTo>
                  <a:cubicBezTo>
                    <a:pt x="9" y="12"/>
                    <a:pt x="10" y="12"/>
                    <a:pt x="8" y="12"/>
                  </a:cubicBezTo>
                  <a:cubicBezTo>
                    <a:pt x="8" y="11"/>
                    <a:pt x="8" y="11"/>
                    <a:pt x="8" y="11"/>
                  </a:cubicBezTo>
                  <a:cubicBezTo>
                    <a:pt x="7" y="11"/>
                    <a:pt x="7" y="11"/>
                    <a:pt x="7" y="11"/>
                  </a:cubicBezTo>
                  <a:cubicBezTo>
                    <a:pt x="8" y="13"/>
                    <a:pt x="8" y="13"/>
                    <a:pt x="8" y="13"/>
                  </a:cubicBezTo>
                  <a:cubicBezTo>
                    <a:pt x="9" y="14"/>
                    <a:pt x="9" y="14"/>
                    <a:pt x="9" y="14"/>
                  </a:cubicBezTo>
                  <a:cubicBezTo>
                    <a:pt x="11" y="15"/>
                    <a:pt x="11" y="15"/>
                    <a:pt x="11" y="15"/>
                  </a:cubicBezTo>
                  <a:cubicBezTo>
                    <a:pt x="11" y="15"/>
                    <a:pt x="11" y="15"/>
                    <a:pt x="11" y="15"/>
                  </a:cubicBezTo>
                  <a:cubicBezTo>
                    <a:pt x="12" y="16"/>
                    <a:pt x="12" y="16"/>
                    <a:pt x="12" y="16"/>
                  </a:cubicBezTo>
                  <a:cubicBezTo>
                    <a:pt x="10" y="17"/>
                    <a:pt x="10" y="17"/>
                    <a:pt x="10" y="17"/>
                  </a:cubicBezTo>
                  <a:cubicBezTo>
                    <a:pt x="10" y="18"/>
                    <a:pt x="10" y="18"/>
                    <a:pt x="10" y="18"/>
                  </a:cubicBezTo>
                  <a:cubicBezTo>
                    <a:pt x="10" y="18"/>
                    <a:pt x="10" y="18"/>
                    <a:pt x="10" y="18"/>
                  </a:cubicBezTo>
                  <a:cubicBezTo>
                    <a:pt x="9" y="18"/>
                    <a:pt x="9" y="18"/>
                    <a:pt x="9" y="18"/>
                  </a:cubicBezTo>
                  <a:cubicBezTo>
                    <a:pt x="8" y="18"/>
                    <a:pt x="7" y="17"/>
                    <a:pt x="7" y="16"/>
                  </a:cubicBezTo>
                  <a:cubicBezTo>
                    <a:pt x="3" y="15"/>
                    <a:pt x="3" y="15"/>
                    <a:pt x="3" y="15"/>
                  </a:cubicBezTo>
                  <a:cubicBezTo>
                    <a:pt x="2" y="13"/>
                    <a:pt x="1" y="12"/>
                    <a:pt x="1" y="10"/>
                  </a:cubicBezTo>
                  <a:cubicBezTo>
                    <a:pt x="1" y="9"/>
                    <a:pt x="1" y="9"/>
                    <a:pt x="1" y="9"/>
                  </a:cubicBezTo>
                  <a:cubicBezTo>
                    <a:pt x="2" y="8"/>
                    <a:pt x="2" y="8"/>
                    <a:pt x="3" y="7"/>
                  </a:cubicBezTo>
                  <a:cubicBezTo>
                    <a:pt x="3" y="6"/>
                    <a:pt x="3" y="6"/>
                    <a:pt x="3" y="5"/>
                  </a:cubicBezTo>
                  <a:cubicBezTo>
                    <a:pt x="2" y="5"/>
                    <a:pt x="2" y="5"/>
                    <a:pt x="2" y="5"/>
                  </a:cubicBezTo>
                  <a:cubicBezTo>
                    <a:pt x="1" y="4"/>
                    <a:pt x="1" y="4"/>
                    <a:pt x="0" y="4"/>
                  </a:cubicBezTo>
                  <a:cubicBezTo>
                    <a:pt x="0" y="3"/>
                    <a:pt x="0" y="3"/>
                    <a:pt x="0" y="3"/>
                  </a:cubicBezTo>
                  <a:cubicBezTo>
                    <a:pt x="2" y="3"/>
                    <a:pt x="2" y="3"/>
                    <a:pt x="2" y="3"/>
                  </a:cubicBezTo>
                  <a:cubicBezTo>
                    <a:pt x="2" y="2"/>
                    <a:pt x="2" y="2"/>
                    <a:pt x="2" y="2"/>
                  </a:cubicBezTo>
                  <a:cubicBezTo>
                    <a:pt x="2" y="2"/>
                    <a:pt x="2" y="2"/>
                    <a:pt x="2" y="2"/>
                  </a:cubicBezTo>
                  <a:cubicBezTo>
                    <a:pt x="2" y="1"/>
                    <a:pt x="2" y="1"/>
                    <a:pt x="2" y="1"/>
                  </a:cubicBezTo>
                  <a:cubicBezTo>
                    <a:pt x="3" y="1"/>
                    <a:pt x="3" y="1"/>
                    <a:pt x="3" y="0"/>
                  </a:cubicBezTo>
                  <a:cubicBezTo>
                    <a:pt x="4" y="0"/>
                    <a:pt x="4" y="0"/>
                    <a:pt x="4" y="0"/>
                  </a:cubicBezTo>
                  <a:cubicBezTo>
                    <a:pt x="5" y="1"/>
                    <a:pt x="10" y="3"/>
                    <a:pt x="11" y="3"/>
                  </a:cubicBezTo>
                  <a:cubicBezTo>
                    <a:pt x="13" y="2"/>
                    <a:pt x="12" y="2"/>
                    <a:pt x="14" y="2"/>
                  </a:cubicBezTo>
                  <a:cubicBezTo>
                    <a:pt x="15" y="2"/>
                    <a:pt x="15" y="2"/>
                    <a:pt x="17" y="3"/>
                  </a:cubicBezTo>
                  <a:cubicBezTo>
                    <a:pt x="18" y="3"/>
                    <a:pt x="18" y="3"/>
                    <a:pt x="18" y="3"/>
                  </a:cubicBezTo>
                  <a:cubicBezTo>
                    <a:pt x="19" y="4"/>
                    <a:pt x="19" y="3"/>
                    <a:pt x="19" y="4"/>
                  </a:cubicBezTo>
                  <a:cubicBezTo>
                    <a:pt x="19" y="5"/>
                    <a:pt x="19" y="5"/>
                    <a:pt x="19" y="5"/>
                  </a:cubicBezTo>
                  <a:cubicBezTo>
                    <a:pt x="20" y="5"/>
                    <a:pt x="20" y="5"/>
                    <a:pt x="20" y="5"/>
                  </a:cubicBezTo>
                  <a:cubicBezTo>
                    <a:pt x="21" y="5"/>
                    <a:pt x="21" y="5"/>
                    <a:pt x="23" y="5"/>
                  </a:cubicBezTo>
                  <a:cubicBezTo>
                    <a:pt x="24" y="5"/>
                    <a:pt x="24" y="5"/>
                    <a:pt x="24" y="5"/>
                  </a:cubicBezTo>
                  <a:cubicBezTo>
                    <a:pt x="25" y="5"/>
                    <a:pt x="25" y="5"/>
                    <a:pt x="25" y="5"/>
                  </a:cubicBezTo>
                  <a:cubicBezTo>
                    <a:pt x="25" y="4"/>
                    <a:pt x="25" y="4"/>
                    <a:pt x="25" y="4"/>
                  </a:cubicBezTo>
                  <a:lnTo>
                    <a:pt x="26"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54">
              <a:extLst>
                <a:ext uri="{FF2B5EF4-FFF2-40B4-BE49-F238E27FC236}">
                  <a16:creationId xmlns:a16="http://schemas.microsoft.com/office/drawing/2014/main" id="{42CA9E74-BEF8-4AAE-909A-5FD72A2AE250}"/>
                </a:ext>
              </a:extLst>
            </p:cNvPr>
            <p:cNvSpPr>
              <a:spLocks noEditPoints="1"/>
            </p:cNvSpPr>
            <p:nvPr/>
          </p:nvSpPr>
          <p:spPr bwMode="auto">
            <a:xfrm>
              <a:off x="7726957" y="7919448"/>
              <a:ext cx="498668" cy="166224"/>
            </a:xfrm>
            <a:custGeom>
              <a:avLst/>
              <a:gdLst>
                <a:gd name="T0" fmla="*/ 41 w 120"/>
                <a:gd name="T1" fmla="*/ 1 h 40"/>
                <a:gd name="T2" fmla="*/ 48 w 120"/>
                <a:gd name="T3" fmla="*/ 2 h 40"/>
                <a:gd name="T4" fmla="*/ 57 w 120"/>
                <a:gd name="T5" fmla="*/ 3 h 40"/>
                <a:gd name="T6" fmla="*/ 63 w 120"/>
                <a:gd name="T7" fmla="*/ 9 h 40"/>
                <a:gd name="T8" fmla="*/ 82 w 120"/>
                <a:gd name="T9" fmla="*/ 17 h 40"/>
                <a:gd name="T10" fmla="*/ 82 w 120"/>
                <a:gd name="T11" fmla="*/ 16 h 40"/>
                <a:gd name="T12" fmla="*/ 86 w 120"/>
                <a:gd name="T13" fmla="*/ 19 h 40"/>
                <a:gd name="T14" fmla="*/ 86 w 120"/>
                <a:gd name="T15" fmla="*/ 20 h 40"/>
                <a:gd name="T16" fmla="*/ 90 w 120"/>
                <a:gd name="T17" fmla="*/ 22 h 40"/>
                <a:gd name="T18" fmla="*/ 92 w 120"/>
                <a:gd name="T19" fmla="*/ 23 h 40"/>
                <a:gd name="T20" fmla="*/ 104 w 120"/>
                <a:gd name="T21" fmla="*/ 26 h 40"/>
                <a:gd name="T22" fmla="*/ 102 w 120"/>
                <a:gd name="T23" fmla="*/ 28 h 40"/>
                <a:gd name="T24" fmla="*/ 103 w 120"/>
                <a:gd name="T25" fmla="*/ 29 h 40"/>
                <a:gd name="T26" fmla="*/ 119 w 120"/>
                <a:gd name="T27" fmla="*/ 34 h 40"/>
                <a:gd name="T28" fmla="*/ 120 w 120"/>
                <a:gd name="T29" fmla="*/ 36 h 40"/>
                <a:gd name="T30" fmla="*/ 109 w 120"/>
                <a:gd name="T31" fmla="*/ 39 h 40"/>
                <a:gd name="T32" fmla="*/ 108 w 120"/>
                <a:gd name="T33" fmla="*/ 39 h 40"/>
                <a:gd name="T34" fmla="*/ 80 w 120"/>
                <a:gd name="T35" fmla="*/ 40 h 40"/>
                <a:gd name="T36" fmla="*/ 87 w 120"/>
                <a:gd name="T37" fmla="*/ 33 h 40"/>
                <a:gd name="T38" fmla="*/ 86 w 120"/>
                <a:gd name="T39" fmla="*/ 30 h 40"/>
                <a:gd name="T40" fmla="*/ 70 w 120"/>
                <a:gd name="T41" fmla="*/ 20 h 40"/>
                <a:gd name="T42" fmla="*/ 49 w 120"/>
                <a:gd name="T43" fmla="*/ 13 h 40"/>
                <a:gd name="T44" fmla="*/ 42 w 120"/>
                <a:gd name="T45" fmla="*/ 13 h 40"/>
                <a:gd name="T46" fmla="*/ 41 w 120"/>
                <a:gd name="T47" fmla="*/ 12 h 40"/>
                <a:gd name="T48" fmla="*/ 34 w 120"/>
                <a:gd name="T49" fmla="*/ 12 h 40"/>
                <a:gd name="T50" fmla="*/ 36 w 120"/>
                <a:gd name="T51" fmla="*/ 8 h 40"/>
                <a:gd name="T52" fmla="*/ 19 w 120"/>
                <a:gd name="T53" fmla="*/ 10 h 40"/>
                <a:gd name="T54" fmla="*/ 15 w 120"/>
                <a:gd name="T55" fmla="*/ 12 h 40"/>
                <a:gd name="T56" fmla="*/ 10 w 120"/>
                <a:gd name="T57" fmla="*/ 14 h 40"/>
                <a:gd name="T58" fmla="*/ 4 w 120"/>
                <a:gd name="T59" fmla="*/ 15 h 40"/>
                <a:gd name="T60" fmla="*/ 4 w 120"/>
                <a:gd name="T61" fmla="*/ 14 h 40"/>
                <a:gd name="T62" fmla="*/ 6 w 120"/>
                <a:gd name="T63" fmla="*/ 10 h 40"/>
                <a:gd name="T64" fmla="*/ 62 w 120"/>
                <a:gd name="T65" fmla="*/ 6 h 40"/>
                <a:gd name="T66" fmla="*/ 59 w 120"/>
                <a:gd name="T67" fmla="*/ 4 h 40"/>
                <a:gd name="T68" fmla="*/ 72 w 120"/>
                <a:gd name="T69" fmla="*/ 8 h 40"/>
                <a:gd name="T70" fmla="*/ 72 w 120"/>
                <a:gd name="T71" fmla="*/ 9 h 40"/>
                <a:gd name="T72" fmla="*/ 70 w 120"/>
                <a:gd name="T73" fmla="*/ 8 h 40"/>
                <a:gd name="T74" fmla="*/ 75 w 120"/>
                <a:gd name="T75" fmla="*/ 10 h 40"/>
                <a:gd name="T76" fmla="*/ 75 w 120"/>
                <a:gd name="T77" fmla="*/ 9 h 40"/>
                <a:gd name="T78" fmla="*/ 77 w 120"/>
                <a:gd name="T79" fmla="*/ 11 h 40"/>
                <a:gd name="T80" fmla="*/ 76 w 120"/>
                <a:gd name="T81" fmla="*/ 12 h 40"/>
                <a:gd name="T82" fmla="*/ 77 w 120"/>
                <a:gd name="T83" fmla="*/ 11 h 40"/>
                <a:gd name="T84" fmla="*/ 78 w 120"/>
                <a:gd name="T85" fmla="*/ 13 h 40"/>
                <a:gd name="T86" fmla="*/ 79 w 120"/>
                <a:gd name="T87" fmla="*/ 15 h 40"/>
                <a:gd name="T88" fmla="*/ 81 w 120"/>
                <a:gd name="T89" fmla="*/ 15 h 40"/>
                <a:gd name="T90" fmla="*/ 20 w 120"/>
                <a:gd name="T91" fmla="*/ 21 h 40"/>
                <a:gd name="T92" fmla="*/ 20 w 120"/>
                <a:gd name="T93" fmla="*/ 20 h 40"/>
                <a:gd name="T94" fmla="*/ 20 w 120"/>
                <a:gd name="T95" fmla="*/ 16 h 40"/>
                <a:gd name="T96" fmla="*/ 24 w 120"/>
                <a:gd name="T9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0" h="40">
                  <a:moveTo>
                    <a:pt x="34" y="0"/>
                  </a:moveTo>
                  <a:cubicBezTo>
                    <a:pt x="37" y="1"/>
                    <a:pt x="38" y="1"/>
                    <a:pt x="40" y="0"/>
                  </a:cubicBezTo>
                  <a:cubicBezTo>
                    <a:pt x="40" y="1"/>
                    <a:pt x="40" y="1"/>
                    <a:pt x="40" y="1"/>
                  </a:cubicBezTo>
                  <a:cubicBezTo>
                    <a:pt x="41" y="1"/>
                    <a:pt x="41" y="1"/>
                    <a:pt x="41" y="1"/>
                  </a:cubicBezTo>
                  <a:cubicBezTo>
                    <a:pt x="42" y="1"/>
                    <a:pt x="42" y="1"/>
                    <a:pt x="42" y="1"/>
                  </a:cubicBezTo>
                  <a:cubicBezTo>
                    <a:pt x="44" y="1"/>
                    <a:pt x="42" y="1"/>
                    <a:pt x="47" y="1"/>
                  </a:cubicBezTo>
                  <a:cubicBezTo>
                    <a:pt x="48" y="1"/>
                    <a:pt x="48" y="1"/>
                    <a:pt x="48" y="1"/>
                  </a:cubicBezTo>
                  <a:cubicBezTo>
                    <a:pt x="48" y="2"/>
                    <a:pt x="48" y="2"/>
                    <a:pt x="48" y="2"/>
                  </a:cubicBezTo>
                  <a:cubicBezTo>
                    <a:pt x="52" y="4"/>
                    <a:pt x="51" y="3"/>
                    <a:pt x="54" y="3"/>
                  </a:cubicBezTo>
                  <a:cubicBezTo>
                    <a:pt x="55" y="4"/>
                    <a:pt x="55" y="4"/>
                    <a:pt x="55" y="4"/>
                  </a:cubicBezTo>
                  <a:cubicBezTo>
                    <a:pt x="55" y="4"/>
                    <a:pt x="55" y="4"/>
                    <a:pt x="55" y="4"/>
                  </a:cubicBezTo>
                  <a:cubicBezTo>
                    <a:pt x="57" y="3"/>
                    <a:pt x="57" y="3"/>
                    <a:pt x="57" y="3"/>
                  </a:cubicBezTo>
                  <a:cubicBezTo>
                    <a:pt x="56" y="4"/>
                    <a:pt x="56" y="4"/>
                    <a:pt x="56" y="4"/>
                  </a:cubicBezTo>
                  <a:cubicBezTo>
                    <a:pt x="58" y="5"/>
                    <a:pt x="58" y="5"/>
                    <a:pt x="58" y="5"/>
                  </a:cubicBezTo>
                  <a:cubicBezTo>
                    <a:pt x="60" y="7"/>
                    <a:pt x="60" y="7"/>
                    <a:pt x="60" y="7"/>
                  </a:cubicBezTo>
                  <a:cubicBezTo>
                    <a:pt x="61" y="8"/>
                    <a:pt x="61" y="8"/>
                    <a:pt x="63" y="9"/>
                  </a:cubicBezTo>
                  <a:cubicBezTo>
                    <a:pt x="65" y="10"/>
                    <a:pt x="65" y="9"/>
                    <a:pt x="68" y="9"/>
                  </a:cubicBezTo>
                  <a:cubicBezTo>
                    <a:pt x="68" y="10"/>
                    <a:pt x="68" y="10"/>
                    <a:pt x="69" y="10"/>
                  </a:cubicBezTo>
                  <a:cubicBezTo>
                    <a:pt x="69" y="10"/>
                    <a:pt x="69" y="10"/>
                    <a:pt x="69" y="10"/>
                  </a:cubicBezTo>
                  <a:cubicBezTo>
                    <a:pt x="79" y="15"/>
                    <a:pt x="77" y="16"/>
                    <a:pt x="82" y="17"/>
                  </a:cubicBezTo>
                  <a:cubicBezTo>
                    <a:pt x="83" y="17"/>
                    <a:pt x="83" y="17"/>
                    <a:pt x="83" y="17"/>
                  </a:cubicBezTo>
                  <a:cubicBezTo>
                    <a:pt x="82" y="16"/>
                    <a:pt x="82" y="16"/>
                    <a:pt x="82" y="16"/>
                  </a:cubicBezTo>
                  <a:cubicBezTo>
                    <a:pt x="82" y="16"/>
                    <a:pt x="82" y="16"/>
                    <a:pt x="82" y="16"/>
                  </a:cubicBezTo>
                  <a:cubicBezTo>
                    <a:pt x="82" y="16"/>
                    <a:pt x="82" y="16"/>
                    <a:pt x="82" y="16"/>
                  </a:cubicBezTo>
                  <a:cubicBezTo>
                    <a:pt x="83" y="16"/>
                    <a:pt x="83" y="16"/>
                    <a:pt x="83" y="16"/>
                  </a:cubicBezTo>
                  <a:cubicBezTo>
                    <a:pt x="83" y="16"/>
                    <a:pt x="84" y="17"/>
                    <a:pt x="85" y="18"/>
                  </a:cubicBezTo>
                  <a:cubicBezTo>
                    <a:pt x="86" y="18"/>
                    <a:pt x="85" y="18"/>
                    <a:pt x="87" y="18"/>
                  </a:cubicBezTo>
                  <a:cubicBezTo>
                    <a:pt x="86" y="19"/>
                    <a:pt x="86" y="19"/>
                    <a:pt x="86" y="19"/>
                  </a:cubicBezTo>
                  <a:cubicBezTo>
                    <a:pt x="85" y="19"/>
                    <a:pt x="86" y="19"/>
                    <a:pt x="84" y="19"/>
                  </a:cubicBezTo>
                  <a:cubicBezTo>
                    <a:pt x="85" y="20"/>
                    <a:pt x="85" y="20"/>
                    <a:pt x="85" y="20"/>
                  </a:cubicBezTo>
                  <a:cubicBezTo>
                    <a:pt x="85" y="20"/>
                    <a:pt x="85" y="20"/>
                    <a:pt x="85" y="20"/>
                  </a:cubicBezTo>
                  <a:cubicBezTo>
                    <a:pt x="86" y="20"/>
                    <a:pt x="86" y="20"/>
                    <a:pt x="86" y="20"/>
                  </a:cubicBezTo>
                  <a:cubicBezTo>
                    <a:pt x="87" y="20"/>
                    <a:pt x="86" y="20"/>
                    <a:pt x="87" y="19"/>
                  </a:cubicBezTo>
                  <a:cubicBezTo>
                    <a:pt x="89" y="21"/>
                    <a:pt x="89" y="21"/>
                    <a:pt x="90" y="21"/>
                  </a:cubicBezTo>
                  <a:cubicBezTo>
                    <a:pt x="90" y="22"/>
                    <a:pt x="90" y="22"/>
                    <a:pt x="90" y="22"/>
                  </a:cubicBezTo>
                  <a:cubicBezTo>
                    <a:pt x="90" y="22"/>
                    <a:pt x="90" y="22"/>
                    <a:pt x="90" y="22"/>
                  </a:cubicBezTo>
                  <a:cubicBezTo>
                    <a:pt x="91" y="22"/>
                    <a:pt x="91" y="22"/>
                    <a:pt x="91" y="22"/>
                  </a:cubicBezTo>
                  <a:cubicBezTo>
                    <a:pt x="91" y="22"/>
                    <a:pt x="91" y="22"/>
                    <a:pt x="91" y="22"/>
                  </a:cubicBezTo>
                  <a:cubicBezTo>
                    <a:pt x="92" y="22"/>
                    <a:pt x="92" y="22"/>
                    <a:pt x="92" y="22"/>
                  </a:cubicBezTo>
                  <a:cubicBezTo>
                    <a:pt x="92" y="23"/>
                    <a:pt x="92" y="23"/>
                    <a:pt x="92" y="23"/>
                  </a:cubicBezTo>
                  <a:cubicBezTo>
                    <a:pt x="95" y="23"/>
                    <a:pt x="95" y="22"/>
                    <a:pt x="99" y="25"/>
                  </a:cubicBezTo>
                  <a:cubicBezTo>
                    <a:pt x="101" y="25"/>
                    <a:pt x="100" y="25"/>
                    <a:pt x="103" y="25"/>
                  </a:cubicBezTo>
                  <a:cubicBezTo>
                    <a:pt x="104" y="25"/>
                    <a:pt x="104" y="25"/>
                    <a:pt x="104" y="25"/>
                  </a:cubicBezTo>
                  <a:cubicBezTo>
                    <a:pt x="104" y="26"/>
                    <a:pt x="104" y="26"/>
                    <a:pt x="104" y="26"/>
                  </a:cubicBezTo>
                  <a:cubicBezTo>
                    <a:pt x="103" y="27"/>
                    <a:pt x="103" y="27"/>
                    <a:pt x="103" y="27"/>
                  </a:cubicBezTo>
                  <a:cubicBezTo>
                    <a:pt x="103" y="27"/>
                    <a:pt x="103" y="27"/>
                    <a:pt x="103" y="27"/>
                  </a:cubicBezTo>
                  <a:cubicBezTo>
                    <a:pt x="104" y="28"/>
                    <a:pt x="104" y="28"/>
                    <a:pt x="104" y="28"/>
                  </a:cubicBezTo>
                  <a:cubicBezTo>
                    <a:pt x="102" y="28"/>
                    <a:pt x="102" y="28"/>
                    <a:pt x="102" y="28"/>
                  </a:cubicBezTo>
                  <a:cubicBezTo>
                    <a:pt x="102" y="29"/>
                    <a:pt x="102" y="29"/>
                    <a:pt x="102" y="29"/>
                  </a:cubicBezTo>
                  <a:cubicBezTo>
                    <a:pt x="102" y="29"/>
                    <a:pt x="102" y="29"/>
                    <a:pt x="102" y="29"/>
                  </a:cubicBezTo>
                  <a:cubicBezTo>
                    <a:pt x="102" y="30"/>
                    <a:pt x="102" y="30"/>
                    <a:pt x="102" y="30"/>
                  </a:cubicBezTo>
                  <a:cubicBezTo>
                    <a:pt x="103" y="29"/>
                    <a:pt x="103" y="29"/>
                    <a:pt x="103" y="29"/>
                  </a:cubicBezTo>
                  <a:cubicBezTo>
                    <a:pt x="107" y="30"/>
                    <a:pt x="107" y="30"/>
                    <a:pt x="108" y="30"/>
                  </a:cubicBezTo>
                  <a:cubicBezTo>
                    <a:pt x="113" y="30"/>
                    <a:pt x="113" y="30"/>
                    <a:pt x="116" y="34"/>
                  </a:cubicBezTo>
                  <a:cubicBezTo>
                    <a:pt x="118" y="34"/>
                    <a:pt x="118" y="34"/>
                    <a:pt x="118" y="34"/>
                  </a:cubicBezTo>
                  <a:cubicBezTo>
                    <a:pt x="119" y="34"/>
                    <a:pt x="119" y="34"/>
                    <a:pt x="119" y="34"/>
                  </a:cubicBezTo>
                  <a:cubicBezTo>
                    <a:pt x="119" y="34"/>
                    <a:pt x="119" y="34"/>
                    <a:pt x="119" y="34"/>
                  </a:cubicBezTo>
                  <a:cubicBezTo>
                    <a:pt x="120" y="34"/>
                    <a:pt x="120" y="34"/>
                    <a:pt x="120" y="35"/>
                  </a:cubicBezTo>
                  <a:cubicBezTo>
                    <a:pt x="120" y="35"/>
                    <a:pt x="120" y="35"/>
                    <a:pt x="120" y="35"/>
                  </a:cubicBezTo>
                  <a:cubicBezTo>
                    <a:pt x="120" y="36"/>
                    <a:pt x="120" y="36"/>
                    <a:pt x="120" y="36"/>
                  </a:cubicBezTo>
                  <a:cubicBezTo>
                    <a:pt x="119" y="37"/>
                    <a:pt x="119" y="37"/>
                    <a:pt x="119" y="37"/>
                  </a:cubicBezTo>
                  <a:cubicBezTo>
                    <a:pt x="116" y="37"/>
                    <a:pt x="113" y="37"/>
                    <a:pt x="111" y="39"/>
                  </a:cubicBezTo>
                  <a:cubicBezTo>
                    <a:pt x="109" y="39"/>
                    <a:pt x="109" y="39"/>
                    <a:pt x="109" y="39"/>
                  </a:cubicBezTo>
                  <a:cubicBezTo>
                    <a:pt x="109" y="39"/>
                    <a:pt x="109" y="39"/>
                    <a:pt x="109" y="39"/>
                  </a:cubicBezTo>
                  <a:cubicBezTo>
                    <a:pt x="109" y="39"/>
                    <a:pt x="109" y="39"/>
                    <a:pt x="109" y="39"/>
                  </a:cubicBezTo>
                  <a:cubicBezTo>
                    <a:pt x="109" y="38"/>
                    <a:pt x="109" y="38"/>
                    <a:pt x="109" y="38"/>
                  </a:cubicBezTo>
                  <a:cubicBezTo>
                    <a:pt x="109" y="39"/>
                    <a:pt x="109" y="39"/>
                    <a:pt x="109" y="39"/>
                  </a:cubicBezTo>
                  <a:cubicBezTo>
                    <a:pt x="108" y="39"/>
                    <a:pt x="108" y="39"/>
                    <a:pt x="108" y="39"/>
                  </a:cubicBezTo>
                  <a:cubicBezTo>
                    <a:pt x="107" y="39"/>
                    <a:pt x="107" y="39"/>
                    <a:pt x="107" y="39"/>
                  </a:cubicBezTo>
                  <a:cubicBezTo>
                    <a:pt x="104" y="39"/>
                    <a:pt x="104" y="39"/>
                    <a:pt x="104" y="39"/>
                  </a:cubicBezTo>
                  <a:cubicBezTo>
                    <a:pt x="100" y="38"/>
                    <a:pt x="92" y="38"/>
                    <a:pt x="88" y="39"/>
                  </a:cubicBezTo>
                  <a:cubicBezTo>
                    <a:pt x="83" y="39"/>
                    <a:pt x="87" y="40"/>
                    <a:pt x="80" y="40"/>
                  </a:cubicBezTo>
                  <a:cubicBezTo>
                    <a:pt x="82" y="37"/>
                    <a:pt x="82" y="37"/>
                    <a:pt x="82" y="37"/>
                  </a:cubicBezTo>
                  <a:cubicBezTo>
                    <a:pt x="83" y="36"/>
                    <a:pt x="85" y="35"/>
                    <a:pt x="86" y="34"/>
                  </a:cubicBezTo>
                  <a:cubicBezTo>
                    <a:pt x="87" y="33"/>
                    <a:pt x="87" y="33"/>
                    <a:pt x="87" y="33"/>
                  </a:cubicBezTo>
                  <a:cubicBezTo>
                    <a:pt x="87" y="33"/>
                    <a:pt x="87" y="33"/>
                    <a:pt x="87" y="33"/>
                  </a:cubicBezTo>
                  <a:cubicBezTo>
                    <a:pt x="87" y="32"/>
                    <a:pt x="87" y="32"/>
                    <a:pt x="87" y="32"/>
                  </a:cubicBezTo>
                  <a:cubicBezTo>
                    <a:pt x="86" y="31"/>
                    <a:pt x="86" y="31"/>
                    <a:pt x="86" y="31"/>
                  </a:cubicBezTo>
                  <a:cubicBezTo>
                    <a:pt x="86" y="31"/>
                    <a:pt x="86" y="31"/>
                    <a:pt x="86" y="31"/>
                  </a:cubicBezTo>
                  <a:cubicBezTo>
                    <a:pt x="86" y="30"/>
                    <a:pt x="86" y="30"/>
                    <a:pt x="86" y="30"/>
                  </a:cubicBezTo>
                  <a:cubicBezTo>
                    <a:pt x="83" y="30"/>
                    <a:pt x="79" y="30"/>
                    <a:pt x="77" y="30"/>
                  </a:cubicBezTo>
                  <a:cubicBezTo>
                    <a:pt x="76" y="29"/>
                    <a:pt x="76" y="29"/>
                    <a:pt x="76" y="29"/>
                  </a:cubicBezTo>
                  <a:cubicBezTo>
                    <a:pt x="75" y="28"/>
                    <a:pt x="72" y="26"/>
                    <a:pt x="71" y="26"/>
                  </a:cubicBezTo>
                  <a:cubicBezTo>
                    <a:pt x="71" y="23"/>
                    <a:pt x="71" y="22"/>
                    <a:pt x="70" y="20"/>
                  </a:cubicBezTo>
                  <a:cubicBezTo>
                    <a:pt x="69" y="19"/>
                    <a:pt x="69" y="19"/>
                    <a:pt x="69" y="19"/>
                  </a:cubicBezTo>
                  <a:cubicBezTo>
                    <a:pt x="68" y="19"/>
                    <a:pt x="68" y="19"/>
                    <a:pt x="68" y="19"/>
                  </a:cubicBezTo>
                  <a:cubicBezTo>
                    <a:pt x="64" y="20"/>
                    <a:pt x="64" y="20"/>
                    <a:pt x="64" y="20"/>
                  </a:cubicBezTo>
                  <a:cubicBezTo>
                    <a:pt x="53" y="18"/>
                    <a:pt x="51" y="15"/>
                    <a:pt x="49" y="13"/>
                  </a:cubicBezTo>
                  <a:cubicBezTo>
                    <a:pt x="49" y="13"/>
                    <a:pt x="49" y="13"/>
                    <a:pt x="49" y="13"/>
                  </a:cubicBezTo>
                  <a:cubicBezTo>
                    <a:pt x="49" y="13"/>
                    <a:pt x="49" y="13"/>
                    <a:pt x="49" y="13"/>
                  </a:cubicBezTo>
                  <a:cubicBezTo>
                    <a:pt x="44" y="14"/>
                    <a:pt x="44" y="14"/>
                    <a:pt x="44" y="14"/>
                  </a:cubicBezTo>
                  <a:cubicBezTo>
                    <a:pt x="43" y="13"/>
                    <a:pt x="43" y="13"/>
                    <a:pt x="42" y="13"/>
                  </a:cubicBezTo>
                  <a:cubicBezTo>
                    <a:pt x="42" y="13"/>
                    <a:pt x="42" y="13"/>
                    <a:pt x="42" y="13"/>
                  </a:cubicBezTo>
                  <a:cubicBezTo>
                    <a:pt x="42" y="12"/>
                    <a:pt x="42" y="12"/>
                    <a:pt x="42" y="12"/>
                  </a:cubicBezTo>
                  <a:cubicBezTo>
                    <a:pt x="41" y="11"/>
                    <a:pt x="41" y="11"/>
                    <a:pt x="41" y="11"/>
                  </a:cubicBezTo>
                  <a:cubicBezTo>
                    <a:pt x="41" y="12"/>
                    <a:pt x="41" y="12"/>
                    <a:pt x="41" y="12"/>
                  </a:cubicBezTo>
                  <a:cubicBezTo>
                    <a:pt x="40" y="13"/>
                    <a:pt x="40" y="13"/>
                    <a:pt x="40" y="13"/>
                  </a:cubicBezTo>
                  <a:cubicBezTo>
                    <a:pt x="39" y="13"/>
                    <a:pt x="39" y="13"/>
                    <a:pt x="39" y="13"/>
                  </a:cubicBezTo>
                  <a:cubicBezTo>
                    <a:pt x="38" y="12"/>
                    <a:pt x="38" y="12"/>
                    <a:pt x="38" y="12"/>
                  </a:cubicBezTo>
                  <a:cubicBezTo>
                    <a:pt x="34" y="12"/>
                    <a:pt x="34" y="12"/>
                    <a:pt x="34" y="12"/>
                  </a:cubicBezTo>
                  <a:cubicBezTo>
                    <a:pt x="33" y="11"/>
                    <a:pt x="32" y="10"/>
                    <a:pt x="31" y="10"/>
                  </a:cubicBezTo>
                  <a:cubicBezTo>
                    <a:pt x="32" y="9"/>
                    <a:pt x="32" y="9"/>
                    <a:pt x="35" y="9"/>
                  </a:cubicBezTo>
                  <a:cubicBezTo>
                    <a:pt x="35" y="8"/>
                    <a:pt x="35" y="8"/>
                    <a:pt x="35" y="8"/>
                  </a:cubicBezTo>
                  <a:cubicBezTo>
                    <a:pt x="36" y="8"/>
                    <a:pt x="36" y="8"/>
                    <a:pt x="36" y="8"/>
                  </a:cubicBezTo>
                  <a:cubicBezTo>
                    <a:pt x="35" y="7"/>
                    <a:pt x="35" y="7"/>
                    <a:pt x="35" y="7"/>
                  </a:cubicBezTo>
                  <a:cubicBezTo>
                    <a:pt x="35" y="7"/>
                    <a:pt x="35" y="7"/>
                    <a:pt x="35" y="7"/>
                  </a:cubicBezTo>
                  <a:cubicBezTo>
                    <a:pt x="33" y="6"/>
                    <a:pt x="25" y="6"/>
                    <a:pt x="24" y="6"/>
                  </a:cubicBezTo>
                  <a:cubicBezTo>
                    <a:pt x="19" y="9"/>
                    <a:pt x="20" y="9"/>
                    <a:pt x="19" y="10"/>
                  </a:cubicBezTo>
                  <a:cubicBezTo>
                    <a:pt x="19" y="10"/>
                    <a:pt x="19" y="10"/>
                    <a:pt x="18" y="11"/>
                  </a:cubicBezTo>
                  <a:cubicBezTo>
                    <a:pt x="17" y="11"/>
                    <a:pt x="17" y="11"/>
                    <a:pt x="17" y="11"/>
                  </a:cubicBezTo>
                  <a:cubicBezTo>
                    <a:pt x="15" y="12"/>
                    <a:pt x="15" y="12"/>
                    <a:pt x="15" y="12"/>
                  </a:cubicBezTo>
                  <a:cubicBezTo>
                    <a:pt x="15" y="12"/>
                    <a:pt x="15" y="12"/>
                    <a:pt x="15" y="12"/>
                  </a:cubicBezTo>
                  <a:cubicBezTo>
                    <a:pt x="14" y="12"/>
                    <a:pt x="14" y="12"/>
                    <a:pt x="14" y="12"/>
                  </a:cubicBezTo>
                  <a:cubicBezTo>
                    <a:pt x="13" y="12"/>
                    <a:pt x="12" y="12"/>
                    <a:pt x="11" y="12"/>
                  </a:cubicBezTo>
                  <a:cubicBezTo>
                    <a:pt x="10" y="12"/>
                    <a:pt x="10" y="12"/>
                    <a:pt x="10" y="12"/>
                  </a:cubicBezTo>
                  <a:cubicBezTo>
                    <a:pt x="10" y="13"/>
                    <a:pt x="10" y="13"/>
                    <a:pt x="10" y="14"/>
                  </a:cubicBezTo>
                  <a:cubicBezTo>
                    <a:pt x="9" y="15"/>
                    <a:pt x="9" y="15"/>
                    <a:pt x="9" y="15"/>
                  </a:cubicBezTo>
                  <a:cubicBezTo>
                    <a:pt x="5" y="15"/>
                    <a:pt x="8" y="16"/>
                    <a:pt x="4" y="17"/>
                  </a:cubicBezTo>
                  <a:cubicBezTo>
                    <a:pt x="4" y="16"/>
                    <a:pt x="4" y="16"/>
                    <a:pt x="4" y="16"/>
                  </a:cubicBezTo>
                  <a:cubicBezTo>
                    <a:pt x="4" y="15"/>
                    <a:pt x="4" y="15"/>
                    <a:pt x="4" y="15"/>
                  </a:cubicBezTo>
                  <a:cubicBezTo>
                    <a:pt x="2" y="15"/>
                    <a:pt x="2" y="16"/>
                    <a:pt x="0" y="16"/>
                  </a:cubicBezTo>
                  <a:cubicBezTo>
                    <a:pt x="0" y="16"/>
                    <a:pt x="0" y="16"/>
                    <a:pt x="0" y="16"/>
                  </a:cubicBezTo>
                  <a:cubicBezTo>
                    <a:pt x="0" y="15"/>
                    <a:pt x="0" y="15"/>
                    <a:pt x="0" y="15"/>
                  </a:cubicBezTo>
                  <a:cubicBezTo>
                    <a:pt x="0" y="15"/>
                    <a:pt x="3" y="14"/>
                    <a:pt x="4" y="14"/>
                  </a:cubicBezTo>
                  <a:cubicBezTo>
                    <a:pt x="5" y="14"/>
                    <a:pt x="5" y="14"/>
                    <a:pt x="5" y="14"/>
                  </a:cubicBezTo>
                  <a:cubicBezTo>
                    <a:pt x="6" y="13"/>
                    <a:pt x="6" y="13"/>
                    <a:pt x="6" y="13"/>
                  </a:cubicBezTo>
                  <a:cubicBezTo>
                    <a:pt x="5" y="11"/>
                    <a:pt x="5" y="11"/>
                    <a:pt x="5" y="11"/>
                  </a:cubicBezTo>
                  <a:cubicBezTo>
                    <a:pt x="6" y="10"/>
                    <a:pt x="6" y="10"/>
                    <a:pt x="6" y="10"/>
                  </a:cubicBezTo>
                  <a:cubicBezTo>
                    <a:pt x="10" y="4"/>
                    <a:pt x="23" y="1"/>
                    <a:pt x="31" y="0"/>
                  </a:cubicBezTo>
                  <a:cubicBezTo>
                    <a:pt x="34" y="0"/>
                    <a:pt x="34" y="0"/>
                    <a:pt x="34" y="0"/>
                  </a:cubicBezTo>
                  <a:close/>
                  <a:moveTo>
                    <a:pt x="62" y="6"/>
                  </a:moveTo>
                  <a:cubicBezTo>
                    <a:pt x="62" y="6"/>
                    <a:pt x="62" y="6"/>
                    <a:pt x="62" y="6"/>
                  </a:cubicBezTo>
                  <a:cubicBezTo>
                    <a:pt x="60" y="6"/>
                    <a:pt x="60" y="6"/>
                    <a:pt x="60" y="6"/>
                  </a:cubicBezTo>
                  <a:cubicBezTo>
                    <a:pt x="59" y="5"/>
                    <a:pt x="59" y="5"/>
                    <a:pt x="59" y="5"/>
                  </a:cubicBezTo>
                  <a:cubicBezTo>
                    <a:pt x="59" y="4"/>
                    <a:pt x="59" y="4"/>
                    <a:pt x="59" y="4"/>
                  </a:cubicBezTo>
                  <a:cubicBezTo>
                    <a:pt x="59" y="4"/>
                    <a:pt x="59" y="4"/>
                    <a:pt x="59" y="4"/>
                  </a:cubicBezTo>
                  <a:cubicBezTo>
                    <a:pt x="60" y="5"/>
                    <a:pt x="61" y="6"/>
                    <a:pt x="62" y="6"/>
                  </a:cubicBezTo>
                  <a:close/>
                  <a:moveTo>
                    <a:pt x="70" y="8"/>
                  </a:moveTo>
                  <a:cubicBezTo>
                    <a:pt x="71" y="8"/>
                    <a:pt x="71" y="8"/>
                    <a:pt x="71" y="8"/>
                  </a:cubicBezTo>
                  <a:cubicBezTo>
                    <a:pt x="72" y="8"/>
                    <a:pt x="72" y="8"/>
                    <a:pt x="72" y="8"/>
                  </a:cubicBezTo>
                  <a:cubicBezTo>
                    <a:pt x="73" y="8"/>
                    <a:pt x="73" y="8"/>
                    <a:pt x="73" y="8"/>
                  </a:cubicBezTo>
                  <a:cubicBezTo>
                    <a:pt x="74" y="9"/>
                    <a:pt x="74" y="9"/>
                    <a:pt x="74" y="9"/>
                  </a:cubicBezTo>
                  <a:cubicBezTo>
                    <a:pt x="73" y="9"/>
                    <a:pt x="73" y="9"/>
                    <a:pt x="73" y="9"/>
                  </a:cubicBezTo>
                  <a:cubicBezTo>
                    <a:pt x="72" y="9"/>
                    <a:pt x="72" y="9"/>
                    <a:pt x="72" y="9"/>
                  </a:cubicBezTo>
                  <a:cubicBezTo>
                    <a:pt x="71" y="9"/>
                    <a:pt x="71" y="9"/>
                    <a:pt x="71" y="9"/>
                  </a:cubicBezTo>
                  <a:cubicBezTo>
                    <a:pt x="70" y="8"/>
                    <a:pt x="70" y="8"/>
                    <a:pt x="69" y="8"/>
                  </a:cubicBezTo>
                  <a:cubicBezTo>
                    <a:pt x="69" y="8"/>
                    <a:pt x="69" y="8"/>
                    <a:pt x="69" y="8"/>
                  </a:cubicBezTo>
                  <a:cubicBezTo>
                    <a:pt x="70" y="8"/>
                    <a:pt x="70" y="8"/>
                    <a:pt x="70" y="8"/>
                  </a:cubicBezTo>
                  <a:close/>
                  <a:moveTo>
                    <a:pt x="77" y="11"/>
                  </a:moveTo>
                  <a:cubicBezTo>
                    <a:pt x="76" y="11"/>
                    <a:pt x="76" y="11"/>
                    <a:pt x="76" y="11"/>
                  </a:cubicBezTo>
                  <a:cubicBezTo>
                    <a:pt x="76" y="10"/>
                    <a:pt x="76" y="10"/>
                    <a:pt x="76" y="10"/>
                  </a:cubicBezTo>
                  <a:cubicBezTo>
                    <a:pt x="75" y="10"/>
                    <a:pt x="75" y="10"/>
                    <a:pt x="75" y="10"/>
                  </a:cubicBezTo>
                  <a:cubicBezTo>
                    <a:pt x="74" y="10"/>
                    <a:pt x="74" y="10"/>
                    <a:pt x="74" y="10"/>
                  </a:cubicBezTo>
                  <a:cubicBezTo>
                    <a:pt x="74" y="9"/>
                    <a:pt x="74" y="9"/>
                    <a:pt x="74" y="9"/>
                  </a:cubicBezTo>
                  <a:cubicBezTo>
                    <a:pt x="74" y="9"/>
                    <a:pt x="74" y="9"/>
                    <a:pt x="74" y="9"/>
                  </a:cubicBezTo>
                  <a:cubicBezTo>
                    <a:pt x="75" y="9"/>
                    <a:pt x="75" y="9"/>
                    <a:pt x="75" y="9"/>
                  </a:cubicBezTo>
                  <a:cubicBezTo>
                    <a:pt x="75" y="9"/>
                    <a:pt x="75" y="9"/>
                    <a:pt x="75" y="9"/>
                  </a:cubicBezTo>
                  <a:cubicBezTo>
                    <a:pt x="76" y="10"/>
                    <a:pt x="76" y="10"/>
                    <a:pt x="76" y="10"/>
                  </a:cubicBezTo>
                  <a:cubicBezTo>
                    <a:pt x="76" y="10"/>
                    <a:pt x="76" y="10"/>
                    <a:pt x="76" y="10"/>
                  </a:cubicBezTo>
                  <a:cubicBezTo>
                    <a:pt x="77" y="11"/>
                    <a:pt x="77" y="11"/>
                    <a:pt x="77" y="11"/>
                  </a:cubicBezTo>
                  <a:close/>
                  <a:moveTo>
                    <a:pt x="78" y="13"/>
                  </a:moveTo>
                  <a:cubicBezTo>
                    <a:pt x="78" y="13"/>
                    <a:pt x="78" y="13"/>
                    <a:pt x="78" y="13"/>
                  </a:cubicBezTo>
                  <a:cubicBezTo>
                    <a:pt x="77" y="12"/>
                    <a:pt x="77" y="12"/>
                    <a:pt x="77" y="12"/>
                  </a:cubicBezTo>
                  <a:cubicBezTo>
                    <a:pt x="76" y="12"/>
                    <a:pt x="76" y="12"/>
                    <a:pt x="76" y="12"/>
                  </a:cubicBezTo>
                  <a:cubicBezTo>
                    <a:pt x="77" y="11"/>
                    <a:pt x="77" y="11"/>
                    <a:pt x="77" y="11"/>
                  </a:cubicBezTo>
                  <a:cubicBezTo>
                    <a:pt x="77" y="11"/>
                    <a:pt x="77" y="11"/>
                    <a:pt x="77" y="11"/>
                  </a:cubicBezTo>
                  <a:cubicBezTo>
                    <a:pt x="77" y="11"/>
                    <a:pt x="77" y="11"/>
                    <a:pt x="77" y="11"/>
                  </a:cubicBezTo>
                  <a:cubicBezTo>
                    <a:pt x="77" y="11"/>
                    <a:pt x="77" y="11"/>
                    <a:pt x="77" y="11"/>
                  </a:cubicBezTo>
                  <a:cubicBezTo>
                    <a:pt x="78" y="12"/>
                    <a:pt x="78" y="12"/>
                    <a:pt x="78" y="12"/>
                  </a:cubicBezTo>
                  <a:cubicBezTo>
                    <a:pt x="78" y="12"/>
                    <a:pt x="78" y="12"/>
                    <a:pt x="78" y="12"/>
                  </a:cubicBezTo>
                  <a:cubicBezTo>
                    <a:pt x="79" y="12"/>
                    <a:pt x="79" y="12"/>
                    <a:pt x="79" y="12"/>
                  </a:cubicBezTo>
                  <a:cubicBezTo>
                    <a:pt x="79" y="12"/>
                    <a:pt x="78" y="13"/>
                    <a:pt x="78" y="13"/>
                  </a:cubicBezTo>
                  <a:close/>
                  <a:moveTo>
                    <a:pt x="81" y="15"/>
                  </a:moveTo>
                  <a:cubicBezTo>
                    <a:pt x="80" y="15"/>
                    <a:pt x="80" y="15"/>
                    <a:pt x="80" y="15"/>
                  </a:cubicBezTo>
                  <a:cubicBezTo>
                    <a:pt x="80" y="15"/>
                    <a:pt x="80" y="15"/>
                    <a:pt x="80" y="15"/>
                  </a:cubicBezTo>
                  <a:cubicBezTo>
                    <a:pt x="79" y="15"/>
                    <a:pt x="79" y="15"/>
                    <a:pt x="79" y="15"/>
                  </a:cubicBezTo>
                  <a:cubicBezTo>
                    <a:pt x="79" y="14"/>
                    <a:pt x="79" y="14"/>
                    <a:pt x="78" y="14"/>
                  </a:cubicBezTo>
                  <a:cubicBezTo>
                    <a:pt x="78" y="13"/>
                    <a:pt x="78" y="13"/>
                    <a:pt x="78" y="13"/>
                  </a:cubicBezTo>
                  <a:cubicBezTo>
                    <a:pt x="79" y="13"/>
                    <a:pt x="80" y="13"/>
                    <a:pt x="81" y="14"/>
                  </a:cubicBezTo>
                  <a:cubicBezTo>
                    <a:pt x="81" y="14"/>
                    <a:pt x="81" y="14"/>
                    <a:pt x="81" y="15"/>
                  </a:cubicBezTo>
                  <a:close/>
                  <a:moveTo>
                    <a:pt x="26" y="19"/>
                  </a:moveTo>
                  <a:cubicBezTo>
                    <a:pt x="25" y="20"/>
                    <a:pt x="25" y="20"/>
                    <a:pt x="22" y="21"/>
                  </a:cubicBezTo>
                  <a:cubicBezTo>
                    <a:pt x="21" y="21"/>
                    <a:pt x="21" y="21"/>
                    <a:pt x="21" y="21"/>
                  </a:cubicBezTo>
                  <a:cubicBezTo>
                    <a:pt x="20" y="21"/>
                    <a:pt x="20" y="21"/>
                    <a:pt x="20" y="21"/>
                  </a:cubicBezTo>
                  <a:cubicBezTo>
                    <a:pt x="19" y="20"/>
                    <a:pt x="19" y="20"/>
                    <a:pt x="19" y="20"/>
                  </a:cubicBezTo>
                  <a:cubicBezTo>
                    <a:pt x="19" y="19"/>
                    <a:pt x="19" y="19"/>
                    <a:pt x="19" y="19"/>
                  </a:cubicBezTo>
                  <a:cubicBezTo>
                    <a:pt x="19" y="19"/>
                    <a:pt x="19" y="19"/>
                    <a:pt x="19" y="19"/>
                  </a:cubicBezTo>
                  <a:cubicBezTo>
                    <a:pt x="20" y="19"/>
                    <a:pt x="19" y="19"/>
                    <a:pt x="20" y="20"/>
                  </a:cubicBezTo>
                  <a:cubicBezTo>
                    <a:pt x="21" y="19"/>
                    <a:pt x="21" y="19"/>
                    <a:pt x="21" y="19"/>
                  </a:cubicBezTo>
                  <a:cubicBezTo>
                    <a:pt x="21" y="19"/>
                    <a:pt x="21" y="19"/>
                    <a:pt x="21" y="19"/>
                  </a:cubicBezTo>
                  <a:cubicBezTo>
                    <a:pt x="20" y="17"/>
                    <a:pt x="20" y="17"/>
                    <a:pt x="20" y="17"/>
                  </a:cubicBezTo>
                  <a:cubicBezTo>
                    <a:pt x="20" y="16"/>
                    <a:pt x="20" y="16"/>
                    <a:pt x="20" y="16"/>
                  </a:cubicBezTo>
                  <a:cubicBezTo>
                    <a:pt x="21" y="15"/>
                    <a:pt x="21" y="15"/>
                    <a:pt x="21" y="15"/>
                  </a:cubicBezTo>
                  <a:cubicBezTo>
                    <a:pt x="24" y="15"/>
                    <a:pt x="24" y="15"/>
                    <a:pt x="24" y="15"/>
                  </a:cubicBezTo>
                  <a:cubicBezTo>
                    <a:pt x="24" y="15"/>
                    <a:pt x="24" y="15"/>
                    <a:pt x="24" y="15"/>
                  </a:cubicBezTo>
                  <a:cubicBezTo>
                    <a:pt x="24" y="16"/>
                    <a:pt x="24" y="16"/>
                    <a:pt x="24" y="16"/>
                  </a:cubicBezTo>
                  <a:cubicBezTo>
                    <a:pt x="25" y="17"/>
                    <a:pt x="25" y="17"/>
                    <a:pt x="25" y="17"/>
                  </a:cubicBezTo>
                  <a:cubicBezTo>
                    <a:pt x="26" y="19"/>
                    <a:pt x="26" y="19"/>
                    <a:pt x="26" y="1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55">
              <a:extLst>
                <a:ext uri="{FF2B5EF4-FFF2-40B4-BE49-F238E27FC236}">
                  <a16:creationId xmlns:a16="http://schemas.microsoft.com/office/drawing/2014/main" id="{611DC464-CD9B-498F-BFCD-45260F3C894F}"/>
                </a:ext>
              </a:extLst>
            </p:cNvPr>
            <p:cNvSpPr>
              <a:spLocks noEditPoints="1"/>
            </p:cNvSpPr>
            <p:nvPr/>
          </p:nvSpPr>
          <p:spPr bwMode="auto">
            <a:xfrm>
              <a:off x="10505242" y="8213899"/>
              <a:ext cx="128230" cy="118732"/>
            </a:xfrm>
            <a:custGeom>
              <a:avLst/>
              <a:gdLst>
                <a:gd name="T0" fmla="*/ 1 w 30"/>
                <a:gd name="T1" fmla="*/ 3 h 28"/>
                <a:gd name="T2" fmla="*/ 0 w 30"/>
                <a:gd name="T3" fmla="*/ 2 h 28"/>
                <a:gd name="T4" fmla="*/ 3 w 30"/>
                <a:gd name="T5" fmla="*/ 0 h 28"/>
                <a:gd name="T6" fmla="*/ 4 w 30"/>
                <a:gd name="T7" fmla="*/ 1 h 28"/>
                <a:gd name="T8" fmla="*/ 2 w 30"/>
                <a:gd name="T9" fmla="*/ 3 h 28"/>
                <a:gd name="T10" fmla="*/ 4 w 30"/>
                <a:gd name="T11" fmla="*/ 5 h 28"/>
                <a:gd name="T12" fmla="*/ 3 w 30"/>
                <a:gd name="T13" fmla="*/ 4 h 28"/>
                <a:gd name="T14" fmla="*/ 4 w 30"/>
                <a:gd name="T15" fmla="*/ 3 h 28"/>
                <a:gd name="T16" fmla="*/ 5 w 30"/>
                <a:gd name="T17" fmla="*/ 4 h 28"/>
                <a:gd name="T18" fmla="*/ 28 w 30"/>
                <a:gd name="T19" fmla="*/ 6 h 28"/>
                <a:gd name="T20" fmla="*/ 27 w 30"/>
                <a:gd name="T21" fmla="*/ 6 h 28"/>
                <a:gd name="T22" fmla="*/ 26 w 30"/>
                <a:gd name="T23" fmla="*/ 5 h 28"/>
                <a:gd name="T24" fmla="*/ 27 w 30"/>
                <a:gd name="T25" fmla="*/ 4 h 28"/>
                <a:gd name="T26" fmla="*/ 14 w 30"/>
                <a:gd name="T27" fmla="*/ 7 h 28"/>
                <a:gd name="T28" fmla="*/ 15 w 30"/>
                <a:gd name="T29" fmla="*/ 7 h 28"/>
                <a:gd name="T30" fmla="*/ 12 w 30"/>
                <a:gd name="T31" fmla="*/ 7 h 28"/>
                <a:gd name="T32" fmla="*/ 12 w 30"/>
                <a:gd name="T33" fmla="*/ 8 h 28"/>
                <a:gd name="T34" fmla="*/ 11 w 30"/>
                <a:gd name="T35" fmla="*/ 6 h 28"/>
                <a:gd name="T36" fmla="*/ 14 w 30"/>
                <a:gd name="T37" fmla="*/ 7 h 28"/>
                <a:gd name="T38" fmla="*/ 28 w 30"/>
                <a:gd name="T39" fmla="*/ 11 h 28"/>
                <a:gd name="T40" fmla="*/ 29 w 30"/>
                <a:gd name="T41" fmla="*/ 11 h 28"/>
                <a:gd name="T42" fmla="*/ 30 w 30"/>
                <a:gd name="T43" fmla="*/ 13 h 28"/>
                <a:gd name="T44" fmla="*/ 28 w 30"/>
                <a:gd name="T45" fmla="*/ 14 h 28"/>
                <a:gd name="T46" fmla="*/ 27 w 30"/>
                <a:gd name="T47" fmla="*/ 14 h 28"/>
                <a:gd name="T48" fmla="*/ 27 w 30"/>
                <a:gd name="T49" fmla="*/ 11 h 28"/>
                <a:gd name="T50" fmla="*/ 21 w 30"/>
                <a:gd name="T51" fmla="*/ 27 h 28"/>
                <a:gd name="T52" fmla="*/ 18 w 30"/>
                <a:gd name="T53" fmla="*/ 26 h 28"/>
                <a:gd name="T54" fmla="*/ 18 w 30"/>
                <a:gd name="T55" fmla="*/ 24 h 28"/>
                <a:gd name="T56" fmla="*/ 18 w 30"/>
                <a:gd name="T57" fmla="*/ 22 h 28"/>
                <a:gd name="T58" fmla="*/ 18 w 30"/>
                <a:gd name="T59" fmla="*/ 22 h 28"/>
                <a:gd name="T60" fmla="*/ 20 w 30"/>
                <a:gd name="T61" fmla="*/ 24 h 28"/>
                <a:gd name="T62" fmla="*/ 21 w 30"/>
                <a:gd name="T63" fmla="*/ 26 h 28"/>
                <a:gd name="T64" fmla="*/ 24 w 30"/>
                <a:gd name="T65" fmla="*/ 24 h 28"/>
                <a:gd name="T66" fmla="*/ 24 w 30"/>
                <a:gd name="T67" fmla="*/ 23 h 28"/>
                <a:gd name="T68" fmla="*/ 24 w 30"/>
                <a:gd name="T69" fmla="*/ 22 h 28"/>
                <a:gd name="T70" fmla="*/ 25 w 30"/>
                <a:gd name="T71" fmla="*/ 23 h 28"/>
                <a:gd name="T72" fmla="*/ 24 w 30"/>
                <a:gd name="T73" fmla="*/ 24 h 28"/>
                <a:gd name="T74" fmla="*/ 11 w 30"/>
                <a:gd name="T75" fmla="*/ 28 h 28"/>
                <a:gd name="T76" fmla="*/ 10 w 30"/>
                <a:gd name="T77" fmla="*/ 27 h 28"/>
                <a:gd name="T78" fmla="*/ 10 w 30"/>
                <a:gd name="T79" fmla="*/ 26 h 28"/>
                <a:gd name="T80" fmla="*/ 11 w 30"/>
                <a:gd name="T81" fmla="*/ 25 h 28"/>
                <a:gd name="T82" fmla="*/ 12 w 30"/>
                <a:gd name="T83"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 h="28">
                  <a:moveTo>
                    <a:pt x="2" y="3"/>
                  </a:moveTo>
                  <a:cubicBezTo>
                    <a:pt x="1" y="3"/>
                    <a:pt x="1" y="3"/>
                    <a:pt x="1" y="3"/>
                  </a:cubicBezTo>
                  <a:cubicBezTo>
                    <a:pt x="0" y="3"/>
                    <a:pt x="0" y="3"/>
                    <a:pt x="0" y="3"/>
                  </a:cubicBezTo>
                  <a:cubicBezTo>
                    <a:pt x="0" y="2"/>
                    <a:pt x="0" y="2"/>
                    <a:pt x="0" y="2"/>
                  </a:cubicBezTo>
                  <a:cubicBezTo>
                    <a:pt x="0" y="1"/>
                    <a:pt x="0" y="1"/>
                    <a:pt x="0" y="1"/>
                  </a:cubicBezTo>
                  <a:cubicBezTo>
                    <a:pt x="3" y="0"/>
                    <a:pt x="3" y="0"/>
                    <a:pt x="3" y="0"/>
                  </a:cubicBezTo>
                  <a:cubicBezTo>
                    <a:pt x="4" y="0"/>
                    <a:pt x="4" y="0"/>
                    <a:pt x="4" y="0"/>
                  </a:cubicBezTo>
                  <a:cubicBezTo>
                    <a:pt x="4" y="1"/>
                    <a:pt x="4" y="1"/>
                    <a:pt x="4" y="1"/>
                  </a:cubicBezTo>
                  <a:cubicBezTo>
                    <a:pt x="4" y="2"/>
                    <a:pt x="4" y="2"/>
                    <a:pt x="4" y="2"/>
                  </a:cubicBezTo>
                  <a:cubicBezTo>
                    <a:pt x="2" y="3"/>
                    <a:pt x="2" y="3"/>
                    <a:pt x="2" y="3"/>
                  </a:cubicBezTo>
                  <a:close/>
                  <a:moveTo>
                    <a:pt x="5" y="5"/>
                  </a:moveTo>
                  <a:cubicBezTo>
                    <a:pt x="4" y="5"/>
                    <a:pt x="4" y="5"/>
                    <a:pt x="4" y="5"/>
                  </a:cubicBezTo>
                  <a:cubicBezTo>
                    <a:pt x="4" y="5"/>
                    <a:pt x="4" y="5"/>
                    <a:pt x="4" y="5"/>
                  </a:cubicBezTo>
                  <a:cubicBezTo>
                    <a:pt x="3" y="4"/>
                    <a:pt x="3" y="4"/>
                    <a:pt x="3" y="4"/>
                  </a:cubicBezTo>
                  <a:cubicBezTo>
                    <a:pt x="3" y="4"/>
                    <a:pt x="3" y="4"/>
                    <a:pt x="3" y="4"/>
                  </a:cubicBezTo>
                  <a:cubicBezTo>
                    <a:pt x="4" y="3"/>
                    <a:pt x="4" y="3"/>
                    <a:pt x="4" y="3"/>
                  </a:cubicBezTo>
                  <a:cubicBezTo>
                    <a:pt x="5" y="3"/>
                    <a:pt x="5" y="3"/>
                    <a:pt x="5" y="3"/>
                  </a:cubicBezTo>
                  <a:cubicBezTo>
                    <a:pt x="5" y="4"/>
                    <a:pt x="5" y="4"/>
                    <a:pt x="5" y="4"/>
                  </a:cubicBezTo>
                  <a:cubicBezTo>
                    <a:pt x="5" y="5"/>
                    <a:pt x="5" y="5"/>
                    <a:pt x="5" y="5"/>
                  </a:cubicBezTo>
                  <a:close/>
                  <a:moveTo>
                    <a:pt x="28" y="6"/>
                  </a:moveTo>
                  <a:cubicBezTo>
                    <a:pt x="27" y="7"/>
                    <a:pt x="27" y="7"/>
                    <a:pt x="27" y="7"/>
                  </a:cubicBezTo>
                  <a:cubicBezTo>
                    <a:pt x="27" y="6"/>
                    <a:pt x="27" y="6"/>
                    <a:pt x="27" y="6"/>
                  </a:cubicBezTo>
                  <a:cubicBezTo>
                    <a:pt x="27" y="6"/>
                    <a:pt x="27" y="6"/>
                    <a:pt x="27" y="6"/>
                  </a:cubicBezTo>
                  <a:cubicBezTo>
                    <a:pt x="26" y="5"/>
                    <a:pt x="26" y="5"/>
                    <a:pt x="26" y="5"/>
                  </a:cubicBezTo>
                  <a:cubicBezTo>
                    <a:pt x="27" y="4"/>
                    <a:pt x="27" y="4"/>
                    <a:pt x="27" y="4"/>
                  </a:cubicBezTo>
                  <a:cubicBezTo>
                    <a:pt x="27" y="4"/>
                    <a:pt x="27" y="4"/>
                    <a:pt x="27" y="4"/>
                  </a:cubicBezTo>
                  <a:cubicBezTo>
                    <a:pt x="27" y="6"/>
                    <a:pt x="27" y="5"/>
                    <a:pt x="28" y="6"/>
                  </a:cubicBezTo>
                  <a:close/>
                  <a:moveTo>
                    <a:pt x="14" y="7"/>
                  </a:moveTo>
                  <a:cubicBezTo>
                    <a:pt x="15" y="7"/>
                    <a:pt x="15" y="7"/>
                    <a:pt x="15" y="7"/>
                  </a:cubicBezTo>
                  <a:cubicBezTo>
                    <a:pt x="15" y="7"/>
                    <a:pt x="15" y="7"/>
                    <a:pt x="15" y="7"/>
                  </a:cubicBezTo>
                  <a:cubicBezTo>
                    <a:pt x="14" y="8"/>
                    <a:pt x="14" y="8"/>
                    <a:pt x="14" y="8"/>
                  </a:cubicBezTo>
                  <a:cubicBezTo>
                    <a:pt x="12" y="7"/>
                    <a:pt x="12" y="7"/>
                    <a:pt x="12" y="7"/>
                  </a:cubicBezTo>
                  <a:cubicBezTo>
                    <a:pt x="12" y="7"/>
                    <a:pt x="12" y="7"/>
                    <a:pt x="12" y="7"/>
                  </a:cubicBezTo>
                  <a:cubicBezTo>
                    <a:pt x="12" y="8"/>
                    <a:pt x="12" y="8"/>
                    <a:pt x="12" y="8"/>
                  </a:cubicBezTo>
                  <a:cubicBezTo>
                    <a:pt x="11" y="7"/>
                    <a:pt x="11" y="7"/>
                    <a:pt x="11" y="7"/>
                  </a:cubicBezTo>
                  <a:cubicBezTo>
                    <a:pt x="11" y="6"/>
                    <a:pt x="11" y="6"/>
                    <a:pt x="11" y="6"/>
                  </a:cubicBezTo>
                  <a:cubicBezTo>
                    <a:pt x="11" y="6"/>
                    <a:pt x="11" y="6"/>
                    <a:pt x="11" y="6"/>
                  </a:cubicBezTo>
                  <a:cubicBezTo>
                    <a:pt x="12" y="7"/>
                    <a:pt x="12" y="6"/>
                    <a:pt x="14" y="7"/>
                  </a:cubicBezTo>
                  <a:close/>
                  <a:moveTo>
                    <a:pt x="27" y="11"/>
                  </a:moveTo>
                  <a:cubicBezTo>
                    <a:pt x="28" y="11"/>
                    <a:pt x="28" y="11"/>
                    <a:pt x="28" y="11"/>
                  </a:cubicBezTo>
                  <a:cubicBezTo>
                    <a:pt x="29" y="11"/>
                    <a:pt x="29" y="11"/>
                    <a:pt x="29" y="11"/>
                  </a:cubicBezTo>
                  <a:cubicBezTo>
                    <a:pt x="29" y="11"/>
                    <a:pt x="29" y="11"/>
                    <a:pt x="29" y="11"/>
                  </a:cubicBezTo>
                  <a:cubicBezTo>
                    <a:pt x="30" y="12"/>
                    <a:pt x="30" y="12"/>
                    <a:pt x="30" y="12"/>
                  </a:cubicBezTo>
                  <a:cubicBezTo>
                    <a:pt x="30" y="13"/>
                    <a:pt x="30" y="13"/>
                    <a:pt x="30" y="13"/>
                  </a:cubicBezTo>
                  <a:cubicBezTo>
                    <a:pt x="30" y="14"/>
                    <a:pt x="30" y="14"/>
                    <a:pt x="30" y="14"/>
                  </a:cubicBezTo>
                  <a:cubicBezTo>
                    <a:pt x="28" y="14"/>
                    <a:pt x="28" y="14"/>
                    <a:pt x="28" y="14"/>
                  </a:cubicBezTo>
                  <a:cubicBezTo>
                    <a:pt x="28" y="14"/>
                    <a:pt x="28" y="14"/>
                    <a:pt x="28" y="14"/>
                  </a:cubicBezTo>
                  <a:cubicBezTo>
                    <a:pt x="27" y="14"/>
                    <a:pt x="27" y="14"/>
                    <a:pt x="27" y="14"/>
                  </a:cubicBezTo>
                  <a:cubicBezTo>
                    <a:pt x="27" y="12"/>
                    <a:pt x="27" y="12"/>
                    <a:pt x="27" y="12"/>
                  </a:cubicBezTo>
                  <a:lnTo>
                    <a:pt x="27" y="11"/>
                  </a:lnTo>
                  <a:close/>
                  <a:moveTo>
                    <a:pt x="21" y="26"/>
                  </a:moveTo>
                  <a:cubicBezTo>
                    <a:pt x="21" y="27"/>
                    <a:pt x="21" y="27"/>
                    <a:pt x="21" y="27"/>
                  </a:cubicBezTo>
                  <a:cubicBezTo>
                    <a:pt x="19" y="26"/>
                    <a:pt x="19" y="26"/>
                    <a:pt x="19" y="26"/>
                  </a:cubicBezTo>
                  <a:cubicBezTo>
                    <a:pt x="18" y="26"/>
                    <a:pt x="18" y="26"/>
                    <a:pt x="18" y="26"/>
                  </a:cubicBezTo>
                  <a:cubicBezTo>
                    <a:pt x="18" y="25"/>
                    <a:pt x="18" y="25"/>
                    <a:pt x="18" y="25"/>
                  </a:cubicBezTo>
                  <a:cubicBezTo>
                    <a:pt x="18" y="24"/>
                    <a:pt x="18" y="24"/>
                    <a:pt x="18" y="24"/>
                  </a:cubicBezTo>
                  <a:cubicBezTo>
                    <a:pt x="18" y="23"/>
                    <a:pt x="18" y="23"/>
                    <a:pt x="18" y="23"/>
                  </a:cubicBezTo>
                  <a:cubicBezTo>
                    <a:pt x="18" y="22"/>
                    <a:pt x="18" y="22"/>
                    <a:pt x="18" y="22"/>
                  </a:cubicBezTo>
                  <a:cubicBezTo>
                    <a:pt x="18" y="22"/>
                    <a:pt x="18" y="22"/>
                    <a:pt x="18" y="22"/>
                  </a:cubicBezTo>
                  <a:cubicBezTo>
                    <a:pt x="18" y="22"/>
                    <a:pt x="18" y="22"/>
                    <a:pt x="18" y="22"/>
                  </a:cubicBezTo>
                  <a:cubicBezTo>
                    <a:pt x="19" y="22"/>
                    <a:pt x="19" y="22"/>
                    <a:pt x="19" y="22"/>
                  </a:cubicBezTo>
                  <a:cubicBezTo>
                    <a:pt x="20" y="24"/>
                    <a:pt x="20" y="24"/>
                    <a:pt x="20" y="24"/>
                  </a:cubicBezTo>
                  <a:cubicBezTo>
                    <a:pt x="20" y="24"/>
                    <a:pt x="20" y="24"/>
                    <a:pt x="20" y="24"/>
                  </a:cubicBezTo>
                  <a:cubicBezTo>
                    <a:pt x="21" y="26"/>
                    <a:pt x="21" y="26"/>
                    <a:pt x="21" y="26"/>
                  </a:cubicBezTo>
                  <a:close/>
                  <a:moveTo>
                    <a:pt x="24" y="24"/>
                  </a:moveTo>
                  <a:cubicBezTo>
                    <a:pt x="24" y="24"/>
                    <a:pt x="24" y="24"/>
                    <a:pt x="24" y="24"/>
                  </a:cubicBezTo>
                  <a:cubicBezTo>
                    <a:pt x="24" y="24"/>
                    <a:pt x="24" y="24"/>
                    <a:pt x="24" y="24"/>
                  </a:cubicBezTo>
                  <a:cubicBezTo>
                    <a:pt x="24" y="23"/>
                    <a:pt x="24" y="23"/>
                    <a:pt x="24" y="23"/>
                  </a:cubicBezTo>
                  <a:cubicBezTo>
                    <a:pt x="24" y="23"/>
                    <a:pt x="24" y="23"/>
                    <a:pt x="24" y="23"/>
                  </a:cubicBezTo>
                  <a:cubicBezTo>
                    <a:pt x="24" y="22"/>
                    <a:pt x="24" y="22"/>
                    <a:pt x="24" y="22"/>
                  </a:cubicBezTo>
                  <a:cubicBezTo>
                    <a:pt x="25" y="22"/>
                    <a:pt x="25" y="22"/>
                    <a:pt x="25" y="22"/>
                  </a:cubicBezTo>
                  <a:cubicBezTo>
                    <a:pt x="25" y="23"/>
                    <a:pt x="25" y="23"/>
                    <a:pt x="25" y="23"/>
                  </a:cubicBezTo>
                  <a:cubicBezTo>
                    <a:pt x="25" y="24"/>
                    <a:pt x="25" y="24"/>
                    <a:pt x="25" y="24"/>
                  </a:cubicBezTo>
                  <a:cubicBezTo>
                    <a:pt x="24" y="24"/>
                    <a:pt x="24" y="24"/>
                    <a:pt x="24" y="24"/>
                  </a:cubicBezTo>
                  <a:close/>
                  <a:moveTo>
                    <a:pt x="12" y="27"/>
                  </a:moveTo>
                  <a:cubicBezTo>
                    <a:pt x="11" y="28"/>
                    <a:pt x="11" y="28"/>
                    <a:pt x="11" y="28"/>
                  </a:cubicBezTo>
                  <a:cubicBezTo>
                    <a:pt x="10" y="28"/>
                    <a:pt x="10" y="28"/>
                    <a:pt x="10" y="28"/>
                  </a:cubicBezTo>
                  <a:cubicBezTo>
                    <a:pt x="10" y="27"/>
                    <a:pt x="10" y="27"/>
                    <a:pt x="10" y="27"/>
                  </a:cubicBezTo>
                  <a:cubicBezTo>
                    <a:pt x="9" y="26"/>
                    <a:pt x="9" y="26"/>
                    <a:pt x="9" y="26"/>
                  </a:cubicBezTo>
                  <a:cubicBezTo>
                    <a:pt x="10" y="26"/>
                    <a:pt x="10" y="26"/>
                    <a:pt x="10" y="26"/>
                  </a:cubicBezTo>
                  <a:cubicBezTo>
                    <a:pt x="11" y="25"/>
                    <a:pt x="11" y="25"/>
                    <a:pt x="11" y="25"/>
                  </a:cubicBezTo>
                  <a:cubicBezTo>
                    <a:pt x="11" y="25"/>
                    <a:pt x="11" y="25"/>
                    <a:pt x="11" y="25"/>
                  </a:cubicBezTo>
                  <a:cubicBezTo>
                    <a:pt x="12" y="26"/>
                    <a:pt x="12" y="26"/>
                    <a:pt x="12" y="26"/>
                  </a:cubicBezTo>
                  <a:cubicBezTo>
                    <a:pt x="12" y="26"/>
                    <a:pt x="12" y="27"/>
                    <a:pt x="12"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56">
              <a:extLst>
                <a:ext uri="{FF2B5EF4-FFF2-40B4-BE49-F238E27FC236}">
                  <a16:creationId xmlns:a16="http://schemas.microsoft.com/office/drawing/2014/main" id="{0467BB23-A13E-4007-ACB8-C71168320600}"/>
                </a:ext>
              </a:extLst>
            </p:cNvPr>
            <p:cNvSpPr>
              <a:spLocks/>
            </p:cNvSpPr>
            <p:nvPr/>
          </p:nvSpPr>
          <p:spPr bwMode="auto">
            <a:xfrm>
              <a:off x="8458335" y="8446612"/>
              <a:ext cx="18997" cy="18997"/>
            </a:xfrm>
            <a:custGeom>
              <a:avLst/>
              <a:gdLst>
                <a:gd name="T0" fmla="*/ 4 w 4"/>
                <a:gd name="T1" fmla="*/ 3 h 4"/>
                <a:gd name="T2" fmla="*/ 3 w 4"/>
                <a:gd name="T3" fmla="*/ 4 h 4"/>
                <a:gd name="T4" fmla="*/ 2 w 4"/>
                <a:gd name="T5" fmla="*/ 2 h 4"/>
                <a:gd name="T6" fmla="*/ 0 w 4"/>
                <a:gd name="T7" fmla="*/ 1 h 4"/>
                <a:gd name="T8" fmla="*/ 0 w 4"/>
                <a:gd name="T9" fmla="*/ 0 h 4"/>
                <a:gd name="T10" fmla="*/ 1 w 4"/>
                <a:gd name="T11" fmla="*/ 0 h 4"/>
                <a:gd name="T12" fmla="*/ 1 w 4"/>
                <a:gd name="T13" fmla="*/ 0 h 4"/>
                <a:gd name="T14" fmla="*/ 2 w 4"/>
                <a:gd name="T15" fmla="*/ 1 h 4"/>
                <a:gd name="T16" fmla="*/ 3 w 4"/>
                <a:gd name="T17" fmla="*/ 2 h 4"/>
                <a:gd name="T18" fmla="*/ 4 w 4"/>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4" y="3"/>
                  </a:moveTo>
                  <a:lnTo>
                    <a:pt x="3" y="4"/>
                  </a:lnTo>
                  <a:lnTo>
                    <a:pt x="2" y="2"/>
                  </a:lnTo>
                  <a:lnTo>
                    <a:pt x="0" y="1"/>
                  </a:lnTo>
                  <a:lnTo>
                    <a:pt x="0" y="0"/>
                  </a:lnTo>
                  <a:lnTo>
                    <a:pt x="1" y="0"/>
                  </a:lnTo>
                  <a:lnTo>
                    <a:pt x="1" y="0"/>
                  </a:lnTo>
                  <a:lnTo>
                    <a:pt x="2" y="1"/>
                  </a:lnTo>
                  <a:lnTo>
                    <a:pt x="3" y="2"/>
                  </a:lnTo>
                  <a:lnTo>
                    <a:pt x="4"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57">
              <a:extLst>
                <a:ext uri="{FF2B5EF4-FFF2-40B4-BE49-F238E27FC236}">
                  <a16:creationId xmlns:a16="http://schemas.microsoft.com/office/drawing/2014/main" id="{6167112F-F10E-49F2-9D33-CDEA26299B28}"/>
                </a:ext>
              </a:extLst>
            </p:cNvPr>
            <p:cNvSpPr>
              <a:spLocks/>
            </p:cNvSpPr>
            <p:nvPr/>
          </p:nvSpPr>
          <p:spPr bwMode="auto">
            <a:xfrm>
              <a:off x="16631721" y="9515185"/>
              <a:ext cx="0" cy="0"/>
            </a:xfrm>
            <a:custGeom>
              <a:avLst/>
              <a:gdLst>
                <a:gd name="T0" fmla="*/ 1 w 1"/>
                <a:gd name="T1" fmla="*/ 1 h 1"/>
                <a:gd name="T2" fmla="*/ 1 w 1"/>
                <a:gd name="T3" fmla="*/ 1 h 1"/>
                <a:gd name="T4" fmla="*/ 1 w 1"/>
                <a:gd name="T5" fmla="*/ 1 h 1"/>
                <a:gd name="T6" fmla="*/ 0 w 1"/>
                <a:gd name="T7" fmla="*/ 1 h 1"/>
                <a:gd name="T8" fmla="*/ 0 w 1"/>
                <a:gd name="T9" fmla="*/ 0 h 1"/>
                <a:gd name="T10" fmla="*/ 1 w 1"/>
                <a:gd name="T11" fmla="*/ 0 h 1"/>
                <a:gd name="T12" fmla="*/ 1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1" y="1"/>
                    <a:pt x="1" y="1"/>
                    <a:pt x="1" y="1"/>
                  </a:cubicBezTo>
                  <a:cubicBezTo>
                    <a:pt x="1" y="1"/>
                    <a:pt x="1" y="1"/>
                    <a:pt x="1" y="1"/>
                  </a:cubicBezTo>
                  <a:cubicBezTo>
                    <a:pt x="0" y="1"/>
                    <a:pt x="0" y="1"/>
                    <a:pt x="0" y="1"/>
                  </a:cubicBezTo>
                  <a:cubicBezTo>
                    <a:pt x="0" y="0"/>
                    <a:pt x="0" y="0"/>
                    <a:pt x="0" y="0"/>
                  </a:cubicBezTo>
                  <a:cubicBezTo>
                    <a:pt x="1" y="0"/>
                    <a:pt x="1" y="0"/>
                    <a:pt x="1" y="0"/>
                  </a:cubicBezTo>
                  <a:cubicBezTo>
                    <a:pt x="1" y="0"/>
                    <a:pt x="1" y="0"/>
                    <a:pt x="1" y="0"/>
                  </a:cubicBez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58">
              <a:extLst>
                <a:ext uri="{FF2B5EF4-FFF2-40B4-BE49-F238E27FC236}">
                  <a16:creationId xmlns:a16="http://schemas.microsoft.com/office/drawing/2014/main" id="{777BD73F-A440-46C2-943B-FF01D4F40871}"/>
                </a:ext>
              </a:extLst>
            </p:cNvPr>
            <p:cNvSpPr>
              <a:spLocks/>
            </p:cNvSpPr>
            <p:nvPr/>
          </p:nvSpPr>
          <p:spPr bwMode="auto">
            <a:xfrm>
              <a:off x="13202794" y="7249809"/>
              <a:ext cx="109233" cy="61741"/>
            </a:xfrm>
            <a:custGeom>
              <a:avLst/>
              <a:gdLst>
                <a:gd name="T0" fmla="*/ 19 w 26"/>
                <a:gd name="T1" fmla="*/ 5 h 15"/>
                <a:gd name="T2" fmla="*/ 18 w 26"/>
                <a:gd name="T3" fmla="*/ 7 h 15"/>
                <a:gd name="T4" fmla="*/ 18 w 26"/>
                <a:gd name="T5" fmla="*/ 7 h 15"/>
                <a:gd name="T6" fmla="*/ 20 w 26"/>
                <a:gd name="T7" fmla="*/ 9 h 15"/>
                <a:gd name="T8" fmla="*/ 20 w 26"/>
                <a:gd name="T9" fmla="*/ 10 h 15"/>
                <a:gd name="T10" fmla="*/ 16 w 26"/>
                <a:gd name="T11" fmla="*/ 10 h 15"/>
                <a:gd name="T12" fmla="*/ 13 w 26"/>
                <a:gd name="T13" fmla="*/ 13 h 15"/>
                <a:gd name="T14" fmla="*/ 9 w 26"/>
                <a:gd name="T15" fmla="*/ 14 h 15"/>
                <a:gd name="T16" fmla="*/ 9 w 26"/>
                <a:gd name="T17" fmla="*/ 14 h 15"/>
                <a:gd name="T18" fmla="*/ 8 w 26"/>
                <a:gd name="T19" fmla="*/ 14 h 15"/>
                <a:gd name="T20" fmla="*/ 8 w 26"/>
                <a:gd name="T21" fmla="*/ 15 h 15"/>
                <a:gd name="T22" fmla="*/ 8 w 26"/>
                <a:gd name="T23" fmla="*/ 15 h 15"/>
                <a:gd name="T24" fmla="*/ 7 w 26"/>
                <a:gd name="T25" fmla="*/ 15 h 15"/>
                <a:gd name="T26" fmla="*/ 7 w 26"/>
                <a:gd name="T27" fmla="*/ 14 h 15"/>
                <a:gd name="T28" fmla="*/ 7 w 26"/>
                <a:gd name="T29" fmla="*/ 14 h 15"/>
                <a:gd name="T30" fmla="*/ 5 w 26"/>
                <a:gd name="T31" fmla="*/ 14 h 15"/>
                <a:gd name="T32" fmla="*/ 2 w 26"/>
                <a:gd name="T33" fmla="*/ 13 h 15"/>
                <a:gd name="T34" fmla="*/ 0 w 26"/>
                <a:gd name="T35" fmla="*/ 10 h 15"/>
                <a:gd name="T36" fmla="*/ 0 w 26"/>
                <a:gd name="T37" fmla="*/ 8 h 15"/>
                <a:gd name="T38" fmla="*/ 1 w 26"/>
                <a:gd name="T39" fmla="*/ 9 h 15"/>
                <a:gd name="T40" fmla="*/ 3 w 26"/>
                <a:gd name="T41" fmla="*/ 7 h 15"/>
                <a:gd name="T42" fmla="*/ 4 w 26"/>
                <a:gd name="T43" fmla="*/ 7 h 15"/>
                <a:gd name="T44" fmla="*/ 5 w 26"/>
                <a:gd name="T45" fmla="*/ 7 h 15"/>
                <a:gd name="T46" fmla="*/ 7 w 26"/>
                <a:gd name="T47" fmla="*/ 7 h 15"/>
                <a:gd name="T48" fmla="*/ 7 w 26"/>
                <a:gd name="T49" fmla="*/ 4 h 15"/>
                <a:gd name="T50" fmla="*/ 20 w 26"/>
                <a:gd name="T51" fmla="*/ 3 h 15"/>
                <a:gd name="T52" fmla="*/ 26 w 26"/>
                <a:gd name="T53" fmla="*/ 0 h 15"/>
                <a:gd name="T54" fmla="*/ 19 w 26"/>
                <a:gd name="T55"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15">
                  <a:moveTo>
                    <a:pt x="19" y="5"/>
                  </a:moveTo>
                  <a:cubicBezTo>
                    <a:pt x="18" y="7"/>
                    <a:pt x="18" y="7"/>
                    <a:pt x="18" y="7"/>
                  </a:cubicBezTo>
                  <a:cubicBezTo>
                    <a:pt x="18" y="7"/>
                    <a:pt x="18" y="7"/>
                    <a:pt x="18" y="7"/>
                  </a:cubicBezTo>
                  <a:cubicBezTo>
                    <a:pt x="19" y="8"/>
                    <a:pt x="19" y="8"/>
                    <a:pt x="20" y="9"/>
                  </a:cubicBezTo>
                  <a:cubicBezTo>
                    <a:pt x="20" y="10"/>
                    <a:pt x="20" y="10"/>
                    <a:pt x="20" y="10"/>
                  </a:cubicBezTo>
                  <a:cubicBezTo>
                    <a:pt x="16" y="10"/>
                    <a:pt x="18" y="10"/>
                    <a:pt x="16" y="10"/>
                  </a:cubicBezTo>
                  <a:cubicBezTo>
                    <a:pt x="14" y="12"/>
                    <a:pt x="14" y="12"/>
                    <a:pt x="13" y="13"/>
                  </a:cubicBezTo>
                  <a:cubicBezTo>
                    <a:pt x="11" y="13"/>
                    <a:pt x="11" y="13"/>
                    <a:pt x="9" y="14"/>
                  </a:cubicBezTo>
                  <a:cubicBezTo>
                    <a:pt x="9" y="14"/>
                    <a:pt x="9" y="14"/>
                    <a:pt x="9" y="14"/>
                  </a:cubicBezTo>
                  <a:cubicBezTo>
                    <a:pt x="8" y="14"/>
                    <a:pt x="8" y="14"/>
                    <a:pt x="8" y="14"/>
                  </a:cubicBezTo>
                  <a:cubicBezTo>
                    <a:pt x="8" y="15"/>
                    <a:pt x="8" y="15"/>
                    <a:pt x="8" y="15"/>
                  </a:cubicBezTo>
                  <a:cubicBezTo>
                    <a:pt x="8" y="15"/>
                    <a:pt x="8" y="15"/>
                    <a:pt x="8" y="15"/>
                  </a:cubicBezTo>
                  <a:cubicBezTo>
                    <a:pt x="7" y="15"/>
                    <a:pt x="7" y="15"/>
                    <a:pt x="7" y="15"/>
                  </a:cubicBezTo>
                  <a:cubicBezTo>
                    <a:pt x="7" y="14"/>
                    <a:pt x="7" y="14"/>
                    <a:pt x="7" y="14"/>
                  </a:cubicBezTo>
                  <a:cubicBezTo>
                    <a:pt x="7" y="14"/>
                    <a:pt x="7" y="14"/>
                    <a:pt x="7" y="14"/>
                  </a:cubicBezTo>
                  <a:cubicBezTo>
                    <a:pt x="5" y="14"/>
                    <a:pt x="5" y="14"/>
                    <a:pt x="5" y="14"/>
                  </a:cubicBezTo>
                  <a:cubicBezTo>
                    <a:pt x="4" y="14"/>
                    <a:pt x="3" y="14"/>
                    <a:pt x="2" y="13"/>
                  </a:cubicBezTo>
                  <a:cubicBezTo>
                    <a:pt x="1" y="12"/>
                    <a:pt x="1" y="11"/>
                    <a:pt x="0" y="10"/>
                  </a:cubicBezTo>
                  <a:cubicBezTo>
                    <a:pt x="0" y="8"/>
                    <a:pt x="0" y="8"/>
                    <a:pt x="0" y="8"/>
                  </a:cubicBezTo>
                  <a:cubicBezTo>
                    <a:pt x="1" y="9"/>
                    <a:pt x="1" y="9"/>
                    <a:pt x="1" y="9"/>
                  </a:cubicBezTo>
                  <a:cubicBezTo>
                    <a:pt x="2" y="8"/>
                    <a:pt x="2" y="8"/>
                    <a:pt x="3" y="7"/>
                  </a:cubicBezTo>
                  <a:cubicBezTo>
                    <a:pt x="4" y="7"/>
                    <a:pt x="4" y="7"/>
                    <a:pt x="4" y="7"/>
                  </a:cubicBezTo>
                  <a:cubicBezTo>
                    <a:pt x="5" y="7"/>
                    <a:pt x="5" y="7"/>
                    <a:pt x="5" y="7"/>
                  </a:cubicBezTo>
                  <a:cubicBezTo>
                    <a:pt x="7" y="7"/>
                    <a:pt x="7" y="7"/>
                    <a:pt x="7" y="7"/>
                  </a:cubicBezTo>
                  <a:cubicBezTo>
                    <a:pt x="7" y="5"/>
                    <a:pt x="7" y="6"/>
                    <a:pt x="7" y="4"/>
                  </a:cubicBezTo>
                  <a:cubicBezTo>
                    <a:pt x="14" y="5"/>
                    <a:pt x="14" y="5"/>
                    <a:pt x="20" y="3"/>
                  </a:cubicBezTo>
                  <a:cubicBezTo>
                    <a:pt x="23" y="1"/>
                    <a:pt x="24" y="1"/>
                    <a:pt x="26" y="0"/>
                  </a:cubicBezTo>
                  <a:cubicBezTo>
                    <a:pt x="24" y="2"/>
                    <a:pt x="20" y="4"/>
                    <a:pt x="19"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59">
              <a:extLst>
                <a:ext uri="{FF2B5EF4-FFF2-40B4-BE49-F238E27FC236}">
                  <a16:creationId xmlns:a16="http://schemas.microsoft.com/office/drawing/2014/main" id="{FF8C60F4-9D96-43AF-A953-6049064A7A4D}"/>
                </a:ext>
              </a:extLst>
            </p:cNvPr>
            <p:cNvSpPr>
              <a:spLocks/>
            </p:cNvSpPr>
            <p:nvPr/>
          </p:nvSpPr>
          <p:spPr bwMode="auto">
            <a:xfrm>
              <a:off x="12257701" y="6257226"/>
              <a:ext cx="313448" cy="180470"/>
            </a:xfrm>
            <a:custGeom>
              <a:avLst/>
              <a:gdLst>
                <a:gd name="T0" fmla="*/ 33 w 76"/>
                <a:gd name="T1" fmla="*/ 2 h 43"/>
                <a:gd name="T2" fmla="*/ 36 w 76"/>
                <a:gd name="T3" fmla="*/ 1 h 43"/>
                <a:gd name="T4" fmla="*/ 37 w 76"/>
                <a:gd name="T5" fmla="*/ 4 h 43"/>
                <a:gd name="T6" fmla="*/ 43 w 76"/>
                <a:gd name="T7" fmla="*/ 6 h 43"/>
                <a:gd name="T8" fmla="*/ 44 w 76"/>
                <a:gd name="T9" fmla="*/ 7 h 43"/>
                <a:gd name="T10" fmla="*/ 49 w 76"/>
                <a:gd name="T11" fmla="*/ 8 h 43"/>
                <a:gd name="T12" fmla="*/ 48 w 76"/>
                <a:gd name="T13" fmla="*/ 9 h 43"/>
                <a:gd name="T14" fmla="*/ 47 w 76"/>
                <a:gd name="T15" fmla="*/ 11 h 43"/>
                <a:gd name="T16" fmla="*/ 48 w 76"/>
                <a:gd name="T17" fmla="*/ 12 h 43"/>
                <a:gd name="T18" fmla="*/ 52 w 76"/>
                <a:gd name="T19" fmla="*/ 16 h 43"/>
                <a:gd name="T20" fmla="*/ 55 w 76"/>
                <a:gd name="T21" fmla="*/ 14 h 43"/>
                <a:gd name="T22" fmla="*/ 57 w 76"/>
                <a:gd name="T23" fmla="*/ 11 h 43"/>
                <a:gd name="T24" fmla="*/ 63 w 76"/>
                <a:gd name="T25" fmla="*/ 13 h 43"/>
                <a:gd name="T26" fmla="*/ 63 w 76"/>
                <a:gd name="T27" fmla="*/ 15 h 43"/>
                <a:gd name="T28" fmla="*/ 62 w 76"/>
                <a:gd name="T29" fmla="*/ 16 h 43"/>
                <a:gd name="T30" fmla="*/ 65 w 76"/>
                <a:gd name="T31" fmla="*/ 18 h 43"/>
                <a:gd name="T32" fmla="*/ 67 w 76"/>
                <a:gd name="T33" fmla="*/ 17 h 43"/>
                <a:gd name="T34" fmla="*/ 68 w 76"/>
                <a:gd name="T35" fmla="*/ 18 h 43"/>
                <a:gd name="T36" fmla="*/ 71 w 76"/>
                <a:gd name="T37" fmla="*/ 19 h 43"/>
                <a:gd name="T38" fmla="*/ 73 w 76"/>
                <a:gd name="T39" fmla="*/ 21 h 43"/>
                <a:gd name="T40" fmla="*/ 76 w 76"/>
                <a:gd name="T41" fmla="*/ 25 h 43"/>
                <a:gd name="T42" fmla="*/ 75 w 76"/>
                <a:gd name="T43" fmla="*/ 27 h 43"/>
                <a:gd name="T44" fmla="*/ 71 w 76"/>
                <a:gd name="T45" fmla="*/ 30 h 43"/>
                <a:gd name="T46" fmla="*/ 67 w 76"/>
                <a:gd name="T47" fmla="*/ 35 h 43"/>
                <a:gd name="T48" fmla="*/ 65 w 76"/>
                <a:gd name="T49" fmla="*/ 36 h 43"/>
                <a:gd name="T50" fmla="*/ 58 w 76"/>
                <a:gd name="T51" fmla="*/ 38 h 43"/>
                <a:gd name="T52" fmla="*/ 55 w 76"/>
                <a:gd name="T53" fmla="*/ 42 h 43"/>
                <a:gd name="T54" fmla="*/ 50 w 76"/>
                <a:gd name="T55" fmla="*/ 39 h 43"/>
                <a:gd name="T56" fmla="*/ 42 w 76"/>
                <a:gd name="T57" fmla="*/ 38 h 43"/>
                <a:gd name="T58" fmla="*/ 35 w 76"/>
                <a:gd name="T59" fmla="*/ 36 h 43"/>
                <a:gd name="T60" fmla="*/ 34 w 76"/>
                <a:gd name="T61" fmla="*/ 35 h 43"/>
                <a:gd name="T62" fmla="*/ 32 w 76"/>
                <a:gd name="T63" fmla="*/ 39 h 43"/>
                <a:gd name="T64" fmla="*/ 30 w 76"/>
                <a:gd name="T65" fmla="*/ 42 h 43"/>
                <a:gd name="T66" fmla="*/ 26 w 76"/>
                <a:gd name="T67" fmla="*/ 43 h 43"/>
                <a:gd name="T68" fmla="*/ 20 w 76"/>
                <a:gd name="T69" fmla="*/ 39 h 43"/>
                <a:gd name="T70" fmla="*/ 15 w 76"/>
                <a:gd name="T71" fmla="*/ 36 h 43"/>
                <a:gd name="T72" fmla="*/ 10 w 76"/>
                <a:gd name="T73" fmla="*/ 30 h 43"/>
                <a:gd name="T74" fmla="*/ 4 w 76"/>
                <a:gd name="T75" fmla="*/ 23 h 43"/>
                <a:gd name="T76" fmla="*/ 4 w 76"/>
                <a:gd name="T77" fmla="*/ 19 h 43"/>
                <a:gd name="T78" fmla="*/ 1 w 76"/>
                <a:gd name="T79" fmla="*/ 15 h 43"/>
                <a:gd name="T80" fmla="*/ 0 w 76"/>
                <a:gd name="T81" fmla="*/ 13 h 43"/>
                <a:gd name="T82" fmla="*/ 2 w 76"/>
                <a:gd name="T83" fmla="*/ 15 h 43"/>
                <a:gd name="T84" fmla="*/ 7 w 76"/>
                <a:gd name="T85" fmla="*/ 11 h 43"/>
                <a:gd name="T86" fmla="*/ 10 w 76"/>
                <a:gd name="T87" fmla="*/ 11 h 43"/>
                <a:gd name="T88" fmla="*/ 13 w 76"/>
                <a:gd name="T89" fmla="*/ 8 h 43"/>
                <a:gd name="T90" fmla="*/ 14 w 76"/>
                <a:gd name="T91" fmla="*/ 7 h 43"/>
                <a:gd name="T92" fmla="*/ 15 w 76"/>
                <a:gd name="T93" fmla="*/ 8 h 43"/>
                <a:gd name="T94" fmla="*/ 17 w 76"/>
                <a:gd name="T95" fmla="*/ 6 h 43"/>
                <a:gd name="T96" fmla="*/ 25 w 76"/>
                <a:gd name="T97" fmla="*/ 1 h 43"/>
                <a:gd name="T98" fmla="*/ 25 w 76"/>
                <a:gd name="T99" fmla="*/ 0 h 43"/>
                <a:gd name="T100" fmla="*/ 28 w 76"/>
                <a:gd name="T101" fmla="*/ 1 h 43"/>
                <a:gd name="T102" fmla="*/ 29 w 76"/>
                <a:gd name="T103" fmla="*/ 3 h 43"/>
                <a:gd name="T104" fmla="*/ 30 w 76"/>
                <a:gd name="T105"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43">
                  <a:moveTo>
                    <a:pt x="31" y="3"/>
                  </a:moveTo>
                  <a:cubicBezTo>
                    <a:pt x="32" y="3"/>
                    <a:pt x="32" y="3"/>
                    <a:pt x="32" y="3"/>
                  </a:cubicBezTo>
                  <a:cubicBezTo>
                    <a:pt x="33" y="2"/>
                    <a:pt x="33" y="2"/>
                    <a:pt x="33" y="2"/>
                  </a:cubicBezTo>
                  <a:cubicBezTo>
                    <a:pt x="33" y="2"/>
                    <a:pt x="33" y="2"/>
                    <a:pt x="33" y="0"/>
                  </a:cubicBezTo>
                  <a:cubicBezTo>
                    <a:pt x="33" y="0"/>
                    <a:pt x="33" y="0"/>
                    <a:pt x="33" y="0"/>
                  </a:cubicBezTo>
                  <a:cubicBezTo>
                    <a:pt x="35" y="1"/>
                    <a:pt x="34" y="0"/>
                    <a:pt x="36" y="1"/>
                  </a:cubicBezTo>
                  <a:cubicBezTo>
                    <a:pt x="36" y="3"/>
                    <a:pt x="36" y="3"/>
                    <a:pt x="36" y="3"/>
                  </a:cubicBezTo>
                  <a:cubicBezTo>
                    <a:pt x="37" y="3"/>
                    <a:pt x="36" y="3"/>
                    <a:pt x="37" y="4"/>
                  </a:cubicBezTo>
                  <a:cubicBezTo>
                    <a:pt x="37" y="4"/>
                    <a:pt x="37" y="4"/>
                    <a:pt x="37" y="4"/>
                  </a:cubicBezTo>
                  <a:cubicBezTo>
                    <a:pt x="38" y="4"/>
                    <a:pt x="38" y="4"/>
                    <a:pt x="38" y="4"/>
                  </a:cubicBezTo>
                  <a:cubicBezTo>
                    <a:pt x="41" y="5"/>
                    <a:pt x="40" y="5"/>
                    <a:pt x="41" y="5"/>
                  </a:cubicBezTo>
                  <a:cubicBezTo>
                    <a:pt x="42" y="6"/>
                    <a:pt x="42" y="6"/>
                    <a:pt x="43" y="6"/>
                  </a:cubicBezTo>
                  <a:cubicBezTo>
                    <a:pt x="44" y="6"/>
                    <a:pt x="44" y="6"/>
                    <a:pt x="44" y="6"/>
                  </a:cubicBezTo>
                  <a:cubicBezTo>
                    <a:pt x="44" y="7"/>
                    <a:pt x="44" y="7"/>
                    <a:pt x="44" y="7"/>
                  </a:cubicBezTo>
                  <a:cubicBezTo>
                    <a:pt x="44" y="7"/>
                    <a:pt x="44" y="7"/>
                    <a:pt x="44" y="7"/>
                  </a:cubicBezTo>
                  <a:cubicBezTo>
                    <a:pt x="45" y="7"/>
                    <a:pt x="45" y="7"/>
                    <a:pt x="45" y="7"/>
                  </a:cubicBezTo>
                  <a:cubicBezTo>
                    <a:pt x="47" y="7"/>
                    <a:pt x="47" y="7"/>
                    <a:pt x="47" y="7"/>
                  </a:cubicBezTo>
                  <a:cubicBezTo>
                    <a:pt x="48" y="7"/>
                    <a:pt x="48" y="7"/>
                    <a:pt x="49" y="8"/>
                  </a:cubicBezTo>
                  <a:cubicBezTo>
                    <a:pt x="49" y="8"/>
                    <a:pt x="49" y="8"/>
                    <a:pt x="49" y="8"/>
                  </a:cubicBezTo>
                  <a:cubicBezTo>
                    <a:pt x="49" y="9"/>
                    <a:pt x="49" y="8"/>
                    <a:pt x="48" y="9"/>
                  </a:cubicBezTo>
                  <a:cubicBezTo>
                    <a:pt x="48" y="9"/>
                    <a:pt x="48" y="9"/>
                    <a:pt x="48" y="9"/>
                  </a:cubicBezTo>
                  <a:cubicBezTo>
                    <a:pt x="47" y="10"/>
                    <a:pt x="47" y="10"/>
                    <a:pt x="47" y="10"/>
                  </a:cubicBezTo>
                  <a:cubicBezTo>
                    <a:pt x="47" y="10"/>
                    <a:pt x="47" y="10"/>
                    <a:pt x="47" y="11"/>
                  </a:cubicBezTo>
                  <a:cubicBezTo>
                    <a:pt x="47" y="11"/>
                    <a:pt x="47" y="11"/>
                    <a:pt x="47" y="11"/>
                  </a:cubicBezTo>
                  <a:cubicBezTo>
                    <a:pt x="47" y="12"/>
                    <a:pt x="47" y="12"/>
                    <a:pt x="47" y="12"/>
                  </a:cubicBezTo>
                  <a:cubicBezTo>
                    <a:pt x="48" y="12"/>
                    <a:pt x="48" y="12"/>
                    <a:pt x="48" y="12"/>
                  </a:cubicBezTo>
                  <a:cubicBezTo>
                    <a:pt x="48" y="12"/>
                    <a:pt x="48" y="12"/>
                    <a:pt x="48" y="12"/>
                  </a:cubicBezTo>
                  <a:cubicBezTo>
                    <a:pt x="50" y="14"/>
                    <a:pt x="49" y="13"/>
                    <a:pt x="51" y="16"/>
                  </a:cubicBezTo>
                  <a:cubicBezTo>
                    <a:pt x="51" y="16"/>
                    <a:pt x="51" y="16"/>
                    <a:pt x="51" y="16"/>
                  </a:cubicBezTo>
                  <a:cubicBezTo>
                    <a:pt x="52" y="16"/>
                    <a:pt x="52" y="16"/>
                    <a:pt x="52" y="16"/>
                  </a:cubicBezTo>
                  <a:cubicBezTo>
                    <a:pt x="52" y="16"/>
                    <a:pt x="52" y="16"/>
                    <a:pt x="52" y="16"/>
                  </a:cubicBezTo>
                  <a:cubicBezTo>
                    <a:pt x="53" y="15"/>
                    <a:pt x="54" y="15"/>
                    <a:pt x="55" y="14"/>
                  </a:cubicBezTo>
                  <a:cubicBezTo>
                    <a:pt x="55" y="14"/>
                    <a:pt x="55" y="14"/>
                    <a:pt x="55" y="14"/>
                  </a:cubicBezTo>
                  <a:cubicBezTo>
                    <a:pt x="54" y="12"/>
                    <a:pt x="55" y="12"/>
                    <a:pt x="54" y="11"/>
                  </a:cubicBezTo>
                  <a:cubicBezTo>
                    <a:pt x="54" y="11"/>
                    <a:pt x="54" y="11"/>
                    <a:pt x="54" y="11"/>
                  </a:cubicBezTo>
                  <a:cubicBezTo>
                    <a:pt x="55" y="11"/>
                    <a:pt x="55" y="11"/>
                    <a:pt x="57" y="11"/>
                  </a:cubicBezTo>
                  <a:cubicBezTo>
                    <a:pt x="60" y="14"/>
                    <a:pt x="60" y="14"/>
                    <a:pt x="60" y="14"/>
                  </a:cubicBezTo>
                  <a:cubicBezTo>
                    <a:pt x="61" y="14"/>
                    <a:pt x="62" y="13"/>
                    <a:pt x="63" y="13"/>
                  </a:cubicBezTo>
                  <a:cubicBezTo>
                    <a:pt x="63" y="13"/>
                    <a:pt x="63" y="13"/>
                    <a:pt x="63" y="13"/>
                  </a:cubicBezTo>
                  <a:cubicBezTo>
                    <a:pt x="64" y="13"/>
                    <a:pt x="64" y="13"/>
                    <a:pt x="64" y="13"/>
                  </a:cubicBezTo>
                  <a:cubicBezTo>
                    <a:pt x="64" y="14"/>
                    <a:pt x="64" y="14"/>
                    <a:pt x="64" y="14"/>
                  </a:cubicBezTo>
                  <a:cubicBezTo>
                    <a:pt x="63" y="15"/>
                    <a:pt x="63" y="15"/>
                    <a:pt x="63" y="15"/>
                  </a:cubicBezTo>
                  <a:cubicBezTo>
                    <a:pt x="62" y="15"/>
                    <a:pt x="62" y="15"/>
                    <a:pt x="62" y="15"/>
                  </a:cubicBezTo>
                  <a:cubicBezTo>
                    <a:pt x="62" y="16"/>
                    <a:pt x="62" y="16"/>
                    <a:pt x="62" y="16"/>
                  </a:cubicBezTo>
                  <a:cubicBezTo>
                    <a:pt x="62" y="16"/>
                    <a:pt x="62" y="16"/>
                    <a:pt x="62" y="16"/>
                  </a:cubicBezTo>
                  <a:cubicBezTo>
                    <a:pt x="63" y="16"/>
                    <a:pt x="63" y="16"/>
                    <a:pt x="63" y="16"/>
                  </a:cubicBezTo>
                  <a:cubicBezTo>
                    <a:pt x="64" y="17"/>
                    <a:pt x="64" y="17"/>
                    <a:pt x="64" y="18"/>
                  </a:cubicBezTo>
                  <a:cubicBezTo>
                    <a:pt x="65" y="18"/>
                    <a:pt x="65" y="18"/>
                    <a:pt x="65" y="18"/>
                  </a:cubicBezTo>
                  <a:cubicBezTo>
                    <a:pt x="65" y="19"/>
                    <a:pt x="65" y="19"/>
                    <a:pt x="65" y="19"/>
                  </a:cubicBezTo>
                  <a:cubicBezTo>
                    <a:pt x="66" y="18"/>
                    <a:pt x="66" y="18"/>
                    <a:pt x="66" y="18"/>
                  </a:cubicBezTo>
                  <a:cubicBezTo>
                    <a:pt x="67" y="18"/>
                    <a:pt x="67" y="18"/>
                    <a:pt x="67" y="17"/>
                  </a:cubicBezTo>
                  <a:cubicBezTo>
                    <a:pt x="67" y="18"/>
                    <a:pt x="67" y="18"/>
                    <a:pt x="67" y="18"/>
                  </a:cubicBezTo>
                  <a:cubicBezTo>
                    <a:pt x="68" y="18"/>
                    <a:pt x="68" y="18"/>
                    <a:pt x="68" y="18"/>
                  </a:cubicBezTo>
                  <a:cubicBezTo>
                    <a:pt x="68" y="18"/>
                    <a:pt x="68" y="18"/>
                    <a:pt x="68" y="18"/>
                  </a:cubicBezTo>
                  <a:cubicBezTo>
                    <a:pt x="69" y="19"/>
                    <a:pt x="69" y="19"/>
                    <a:pt x="69" y="19"/>
                  </a:cubicBezTo>
                  <a:cubicBezTo>
                    <a:pt x="70" y="19"/>
                    <a:pt x="70" y="19"/>
                    <a:pt x="70" y="20"/>
                  </a:cubicBezTo>
                  <a:cubicBezTo>
                    <a:pt x="71" y="19"/>
                    <a:pt x="71" y="19"/>
                    <a:pt x="71" y="19"/>
                  </a:cubicBezTo>
                  <a:cubicBezTo>
                    <a:pt x="72" y="20"/>
                    <a:pt x="72" y="20"/>
                    <a:pt x="72" y="20"/>
                  </a:cubicBezTo>
                  <a:cubicBezTo>
                    <a:pt x="73" y="20"/>
                    <a:pt x="73" y="20"/>
                    <a:pt x="73" y="20"/>
                  </a:cubicBezTo>
                  <a:cubicBezTo>
                    <a:pt x="73" y="21"/>
                    <a:pt x="73" y="21"/>
                    <a:pt x="73" y="21"/>
                  </a:cubicBezTo>
                  <a:cubicBezTo>
                    <a:pt x="73" y="21"/>
                    <a:pt x="73" y="21"/>
                    <a:pt x="73" y="21"/>
                  </a:cubicBezTo>
                  <a:cubicBezTo>
                    <a:pt x="73" y="22"/>
                    <a:pt x="73" y="22"/>
                    <a:pt x="73" y="22"/>
                  </a:cubicBezTo>
                  <a:cubicBezTo>
                    <a:pt x="76" y="25"/>
                    <a:pt x="76" y="25"/>
                    <a:pt x="76" y="25"/>
                  </a:cubicBezTo>
                  <a:cubicBezTo>
                    <a:pt x="76" y="26"/>
                    <a:pt x="76" y="26"/>
                    <a:pt x="76" y="27"/>
                  </a:cubicBezTo>
                  <a:cubicBezTo>
                    <a:pt x="76" y="27"/>
                    <a:pt x="76" y="27"/>
                    <a:pt x="76" y="27"/>
                  </a:cubicBezTo>
                  <a:cubicBezTo>
                    <a:pt x="75" y="27"/>
                    <a:pt x="75" y="27"/>
                    <a:pt x="75" y="27"/>
                  </a:cubicBezTo>
                  <a:cubicBezTo>
                    <a:pt x="74" y="27"/>
                    <a:pt x="74" y="27"/>
                    <a:pt x="73" y="27"/>
                  </a:cubicBezTo>
                  <a:cubicBezTo>
                    <a:pt x="73" y="27"/>
                    <a:pt x="73" y="27"/>
                    <a:pt x="73" y="27"/>
                  </a:cubicBezTo>
                  <a:cubicBezTo>
                    <a:pt x="72" y="28"/>
                    <a:pt x="71" y="28"/>
                    <a:pt x="71" y="30"/>
                  </a:cubicBezTo>
                  <a:cubicBezTo>
                    <a:pt x="68" y="31"/>
                    <a:pt x="68" y="31"/>
                    <a:pt x="68" y="31"/>
                  </a:cubicBezTo>
                  <a:cubicBezTo>
                    <a:pt x="68" y="32"/>
                    <a:pt x="68" y="33"/>
                    <a:pt x="68" y="34"/>
                  </a:cubicBezTo>
                  <a:cubicBezTo>
                    <a:pt x="67" y="35"/>
                    <a:pt x="67" y="35"/>
                    <a:pt x="67" y="35"/>
                  </a:cubicBezTo>
                  <a:cubicBezTo>
                    <a:pt x="66" y="35"/>
                    <a:pt x="66" y="35"/>
                    <a:pt x="66" y="35"/>
                  </a:cubicBezTo>
                  <a:cubicBezTo>
                    <a:pt x="66" y="35"/>
                    <a:pt x="66" y="35"/>
                    <a:pt x="66" y="35"/>
                  </a:cubicBezTo>
                  <a:cubicBezTo>
                    <a:pt x="65" y="36"/>
                    <a:pt x="65" y="36"/>
                    <a:pt x="65" y="36"/>
                  </a:cubicBezTo>
                  <a:cubicBezTo>
                    <a:pt x="64" y="37"/>
                    <a:pt x="64" y="37"/>
                    <a:pt x="62" y="38"/>
                  </a:cubicBezTo>
                  <a:cubicBezTo>
                    <a:pt x="61" y="38"/>
                    <a:pt x="61" y="38"/>
                    <a:pt x="61" y="38"/>
                  </a:cubicBezTo>
                  <a:cubicBezTo>
                    <a:pt x="58" y="38"/>
                    <a:pt x="59" y="38"/>
                    <a:pt x="58" y="38"/>
                  </a:cubicBezTo>
                  <a:cubicBezTo>
                    <a:pt x="57" y="38"/>
                    <a:pt x="57" y="38"/>
                    <a:pt x="57" y="38"/>
                  </a:cubicBezTo>
                  <a:cubicBezTo>
                    <a:pt x="55" y="40"/>
                    <a:pt x="55" y="41"/>
                    <a:pt x="55" y="42"/>
                  </a:cubicBezTo>
                  <a:cubicBezTo>
                    <a:pt x="55" y="42"/>
                    <a:pt x="55" y="42"/>
                    <a:pt x="55" y="42"/>
                  </a:cubicBezTo>
                  <a:cubicBezTo>
                    <a:pt x="54" y="40"/>
                    <a:pt x="54" y="40"/>
                    <a:pt x="54" y="40"/>
                  </a:cubicBezTo>
                  <a:cubicBezTo>
                    <a:pt x="53" y="40"/>
                    <a:pt x="51" y="39"/>
                    <a:pt x="50" y="39"/>
                  </a:cubicBezTo>
                  <a:cubicBezTo>
                    <a:pt x="50" y="39"/>
                    <a:pt x="50" y="39"/>
                    <a:pt x="50" y="39"/>
                  </a:cubicBezTo>
                  <a:cubicBezTo>
                    <a:pt x="49" y="39"/>
                    <a:pt x="49" y="39"/>
                    <a:pt x="48" y="40"/>
                  </a:cubicBezTo>
                  <a:cubicBezTo>
                    <a:pt x="46" y="40"/>
                    <a:pt x="47" y="40"/>
                    <a:pt x="45" y="39"/>
                  </a:cubicBezTo>
                  <a:cubicBezTo>
                    <a:pt x="42" y="38"/>
                    <a:pt x="42" y="38"/>
                    <a:pt x="42" y="38"/>
                  </a:cubicBezTo>
                  <a:cubicBezTo>
                    <a:pt x="41" y="38"/>
                    <a:pt x="42" y="38"/>
                    <a:pt x="41" y="38"/>
                  </a:cubicBezTo>
                  <a:cubicBezTo>
                    <a:pt x="39" y="37"/>
                    <a:pt x="38" y="36"/>
                    <a:pt x="36" y="36"/>
                  </a:cubicBezTo>
                  <a:cubicBezTo>
                    <a:pt x="36" y="36"/>
                    <a:pt x="36" y="36"/>
                    <a:pt x="35" y="36"/>
                  </a:cubicBezTo>
                  <a:cubicBezTo>
                    <a:pt x="35" y="36"/>
                    <a:pt x="35" y="36"/>
                    <a:pt x="35" y="36"/>
                  </a:cubicBezTo>
                  <a:cubicBezTo>
                    <a:pt x="35" y="36"/>
                    <a:pt x="35" y="36"/>
                    <a:pt x="35" y="36"/>
                  </a:cubicBezTo>
                  <a:cubicBezTo>
                    <a:pt x="34" y="35"/>
                    <a:pt x="34" y="35"/>
                    <a:pt x="34" y="35"/>
                  </a:cubicBezTo>
                  <a:cubicBezTo>
                    <a:pt x="33" y="35"/>
                    <a:pt x="33" y="35"/>
                    <a:pt x="33" y="35"/>
                  </a:cubicBezTo>
                  <a:cubicBezTo>
                    <a:pt x="33" y="36"/>
                    <a:pt x="33" y="36"/>
                    <a:pt x="33" y="36"/>
                  </a:cubicBezTo>
                  <a:cubicBezTo>
                    <a:pt x="32" y="37"/>
                    <a:pt x="32" y="38"/>
                    <a:pt x="32" y="39"/>
                  </a:cubicBezTo>
                  <a:cubicBezTo>
                    <a:pt x="31" y="39"/>
                    <a:pt x="31" y="39"/>
                    <a:pt x="31" y="39"/>
                  </a:cubicBezTo>
                  <a:cubicBezTo>
                    <a:pt x="30" y="40"/>
                    <a:pt x="30" y="40"/>
                    <a:pt x="30" y="41"/>
                  </a:cubicBezTo>
                  <a:cubicBezTo>
                    <a:pt x="30" y="42"/>
                    <a:pt x="30" y="42"/>
                    <a:pt x="30" y="42"/>
                  </a:cubicBezTo>
                  <a:cubicBezTo>
                    <a:pt x="28" y="42"/>
                    <a:pt x="28" y="42"/>
                    <a:pt x="27" y="42"/>
                  </a:cubicBezTo>
                  <a:cubicBezTo>
                    <a:pt x="27" y="42"/>
                    <a:pt x="27" y="42"/>
                    <a:pt x="27" y="42"/>
                  </a:cubicBezTo>
                  <a:cubicBezTo>
                    <a:pt x="26" y="43"/>
                    <a:pt x="26" y="43"/>
                    <a:pt x="26" y="43"/>
                  </a:cubicBezTo>
                  <a:cubicBezTo>
                    <a:pt x="23" y="42"/>
                    <a:pt x="24" y="43"/>
                    <a:pt x="22" y="42"/>
                  </a:cubicBezTo>
                  <a:cubicBezTo>
                    <a:pt x="22" y="41"/>
                    <a:pt x="22" y="41"/>
                    <a:pt x="22" y="41"/>
                  </a:cubicBezTo>
                  <a:cubicBezTo>
                    <a:pt x="21" y="40"/>
                    <a:pt x="21" y="40"/>
                    <a:pt x="20" y="39"/>
                  </a:cubicBezTo>
                  <a:cubicBezTo>
                    <a:pt x="19" y="38"/>
                    <a:pt x="18" y="37"/>
                    <a:pt x="17" y="36"/>
                  </a:cubicBezTo>
                  <a:cubicBezTo>
                    <a:pt x="15" y="36"/>
                    <a:pt x="15" y="36"/>
                    <a:pt x="15" y="36"/>
                  </a:cubicBezTo>
                  <a:cubicBezTo>
                    <a:pt x="15" y="36"/>
                    <a:pt x="15" y="36"/>
                    <a:pt x="15" y="36"/>
                  </a:cubicBezTo>
                  <a:cubicBezTo>
                    <a:pt x="15" y="34"/>
                    <a:pt x="14" y="34"/>
                    <a:pt x="14" y="34"/>
                  </a:cubicBezTo>
                  <a:cubicBezTo>
                    <a:pt x="13" y="33"/>
                    <a:pt x="13" y="33"/>
                    <a:pt x="13" y="33"/>
                  </a:cubicBezTo>
                  <a:cubicBezTo>
                    <a:pt x="12" y="32"/>
                    <a:pt x="12" y="32"/>
                    <a:pt x="10" y="30"/>
                  </a:cubicBezTo>
                  <a:cubicBezTo>
                    <a:pt x="8" y="30"/>
                    <a:pt x="8" y="30"/>
                    <a:pt x="8" y="30"/>
                  </a:cubicBezTo>
                  <a:cubicBezTo>
                    <a:pt x="5" y="26"/>
                    <a:pt x="7" y="26"/>
                    <a:pt x="4" y="23"/>
                  </a:cubicBezTo>
                  <a:cubicBezTo>
                    <a:pt x="4" y="23"/>
                    <a:pt x="4" y="23"/>
                    <a:pt x="4" y="23"/>
                  </a:cubicBezTo>
                  <a:cubicBezTo>
                    <a:pt x="4" y="22"/>
                    <a:pt x="5" y="21"/>
                    <a:pt x="5" y="20"/>
                  </a:cubicBezTo>
                  <a:cubicBezTo>
                    <a:pt x="5" y="20"/>
                    <a:pt x="5" y="20"/>
                    <a:pt x="5" y="20"/>
                  </a:cubicBezTo>
                  <a:cubicBezTo>
                    <a:pt x="4" y="19"/>
                    <a:pt x="4" y="19"/>
                    <a:pt x="4" y="19"/>
                  </a:cubicBezTo>
                  <a:cubicBezTo>
                    <a:pt x="3" y="18"/>
                    <a:pt x="4" y="18"/>
                    <a:pt x="2" y="17"/>
                  </a:cubicBezTo>
                  <a:cubicBezTo>
                    <a:pt x="2" y="16"/>
                    <a:pt x="2" y="16"/>
                    <a:pt x="2" y="16"/>
                  </a:cubicBezTo>
                  <a:cubicBezTo>
                    <a:pt x="1" y="15"/>
                    <a:pt x="1" y="15"/>
                    <a:pt x="1" y="15"/>
                  </a:cubicBezTo>
                  <a:cubicBezTo>
                    <a:pt x="1" y="14"/>
                    <a:pt x="1" y="14"/>
                    <a:pt x="1" y="14"/>
                  </a:cubicBezTo>
                  <a:cubicBezTo>
                    <a:pt x="0" y="13"/>
                    <a:pt x="0" y="13"/>
                    <a:pt x="0" y="13"/>
                  </a:cubicBezTo>
                  <a:cubicBezTo>
                    <a:pt x="0" y="13"/>
                    <a:pt x="0" y="13"/>
                    <a:pt x="0" y="13"/>
                  </a:cubicBezTo>
                  <a:cubicBezTo>
                    <a:pt x="0" y="13"/>
                    <a:pt x="0" y="13"/>
                    <a:pt x="0" y="13"/>
                  </a:cubicBezTo>
                  <a:cubicBezTo>
                    <a:pt x="1" y="13"/>
                    <a:pt x="1" y="13"/>
                    <a:pt x="1" y="13"/>
                  </a:cubicBezTo>
                  <a:cubicBezTo>
                    <a:pt x="2" y="14"/>
                    <a:pt x="2" y="14"/>
                    <a:pt x="2" y="15"/>
                  </a:cubicBezTo>
                  <a:cubicBezTo>
                    <a:pt x="3" y="14"/>
                    <a:pt x="3" y="14"/>
                    <a:pt x="4" y="12"/>
                  </a:cubicBezTo>
                  <a:cubicBezTo>
                    <a:pt x="5" y="11"/>
                    <a:pt x="5" y="11"/>
                    <a:pt x="5" y="11"/>
                  </a:cubicBezTo>
                  <a:cubicBezTo>
                    <a:pt x="7" y="11"/>
                    <a:pt x="6" y="11"/>
                    <a:pt x="7" y="11"/>
                  </a:cubicBezTo>
                  <a:cubicBezTo>
                    <a:pt x="8" y="11"/>
                    <a:pt x="8" y="11"/>
                    <a:pt x="8" y="11"/>
                  </a:cubicBezTo>
                  <a:cubicBezTo>
                    <a:pt x="9" y="11"/>
                    <a:pt x="9" y="11"/>
                    <a:pt x="10" y="11"/>
                  </a:cubicBezTo>
                  <a:cubicBezTo>
                    <a:pt x="10" y="11"/>
                    <a:pt x="10" y="11"/>
                    <a:pt x="10" y="11"/>
                  </a:cubicBezTo>
                  <a:cubicBezTo>
                    <a:pt x="11" y="10"/>
                    <a:pt x="10" y="10"/>
                    <a:pt x="11" y="9"/>
                  </a:cubicBezTo>
                  <a:cubicBezTo>
                    <a:pt x="13" y="9"/>
                    <a:pt x="13" y="9"/>
                    <a:pt x="13" y="9"/>
                  </a:cubicBezTo>
                  <a:cubicBezTo>
                    <a:pt x="13" y="8"/>
                    <a:pt x="13" y="8"/>
                    <a:pt x="13" y="8"/>
                  </a:cubicBezTo>
                  <a:cubicBezTo>
                    <a:pt x="14" y="8"/>
                    <a:pt x="14" y="8"/>
                    <a:pt x="14" y="8"/>
                  </a:cubicBezTo>
                  <a:cubicBezTo>
                    <a:pt x="14" y="8"/>
                    <a:pt x="14" y="8"/>
                    <a:pt x="14" y="8"/>
                  </a:cubicBezTo>
                  <a:cubicBezTo>
                    <a:pt x="14" y="7"/>
                    <a:pt x="14" y="7"/>
                    <a:pt x="14" y="7"/>
                  </a:cubicBezTo>
                  <a:cubicBezTo>
                    <a:pt x="15" y="7"/>
                    <a:pt x="15" y="7"/>
                    <a:pt x="15" y="7"/>
                  </a:cubicBezTo>
                  <a:cubicBezTo>
                    <a:pt x="15" y="7"/>
                    <a:pt x="15" y="7"/>
                    <a:pt x="15" y="7"/>
                  </a:cubicBezTo>
                  <a:cubicBezTo>
                    <a:pt x="15" y="8"/>
                    <a:pt x="15" y="8"/>
                    <a:pt x="15" y="8"/>
                  </a:cubicBezTo>
                  <a:cubicBezTo>
                    <a:pt x="16" y="7"/>
                    <a:pt x="16" y="7"/>
                    <a:pt x="16" y="7"/>
                  </a:cubicBezTo>
                  <a:cubicBezTo>
                    <a:pt x="16" y="6"/>
                    <a:pt x="16" y="6"/>
                    <a:pt x="16" y="6"/>
                  </a:cubicBezTo>
                  <a:cubicBezTo>
                    <a:pt x="17" y="6"/>
                    <a:pt x="17" y="6"/>
                    <a:pt x="17" y="6"/>
                  </a:cubicBezTo>
                  <a:cubicBezTo>
                    <a:pt x="21" y="5"/>
                    <a:pt x="20" y="4"/>
                    <a:pt x="26" y="2"/>
                  </a:cubicBezTo>
                  <a:cubicBezTo>
                    <a:pt x="26" y="2"/>
                    <a:pt x="26" y="2"/>
                    <a:pt x="26" y="2"/>
                  </a:cubicBezTo>
                  <a:cubicBezTo>
                    <a:pt x="25" y="1"/>
                    <a:pt x="25" y="1"/>
                    <a:pt x="25" y="1"/>
                  </a:cubicBezTo>
                  <a:cubicBezTo>
                    <a:pt x="25" y="1"/>
                    <a:pt x="25" y="1"/>
                    <a:pt x="25" y="0"/>
                  </a:cubicBezTo>
                  <a:cubicBezTo>
                    <a:pt x="25" y="0"/>
                    <a:pt x="25" y="0"/>
                    <a:pt x="25" y="0"/>
                  </a:cubicBezTo>
                  <a:cubicBezTo>
                    <a:pt x="25" y="0"/>
                    <a:pt x="25" y="0"/>
                    <a:pt x="25" y="0"/>
                  </a:cubicBezTo>
                  <a:cubicBezTo>
                    <a:pt x="26" y="0"/>
                    <a:pt x="27" y="0"/>
                    <a:pt x="27" y="0"/>
                  </a:cubicBezTo>
                  <a:cubicBezTo>
                    <a:pt x="28" y="1"/>
                    <a:pt x="28" y="1"/>
                    <a:pt x="28" y="1"/>
                  </a:cubicBezTo>
                  <a:cubicBezTo>
                    <a:pt x="28" y="1"/>
                    <a:pt x="28" y="1"/>
                    <a:pt x="28" y="1"/>
                  </a:cubicBezTo>
                  <a:cubicBezTo>
                    <a:pt x="28" y="2"/>
                    <a:pt x="28" y="2"/>
                    <a:pt x="28" y="2"/>
                  </a:cubicBezTo>
                  <a:cubicBezTo>
                    <a:pt x="29" y="2"/>
                    <a:pt x="29" y="2"/>
                    <a:pt x="29" y="2"/>
                  </a:cubicBezTo>
                  <a:cubicBezTo>
                    <a:pt x="29" y="3"/>
                    <a:pt x="29" y="3"/>
                    <a:pt x="29" y="3"/>
                  </a:cubicBezTo>
                  <a:cubicBezTo>
                    <a:pt x="29" y="3"/>
                    <a:pt x="29" y="3"/>
                    <a:pt x="29" y="3"/>
                  </a:cubicBezTo>
                  <a:cubicBezTo>
                    <a:pt x="30" y="4"/>
                    <a:pt x="30" y="4"/>
                    <a:pt x="30" y="4"/>
                  </a:cubicBezTo>
                  <a:cubicBezTo>
                    <a:pt x="30" y="4"/>
                    <a:pt x="30" y="4"/>
                    <a:pt x="30" y="4"/>
                  </a:cubicBezTo>
                  <a:cubicBezTo>
                    <a:pt x="31" y="3"/>
                    <a:pt x="31" y="3"/>
                    <a:pt x="31"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60">
              <a:extLst>
                <a:ext uri="{FF2B5EF4-FFF2-40B4-BE49-F238E27FC236}">
                  <a16:creationId xmlns:a16="http://schemas.microsoft.com/office/drawing/2014/main" id="{10A0C2CD-783B-4105-A3BA-64ADF1ED7E44}"/>
                </a:ext>
              </a:extLst>
            </p:cNvPr>
            <p:cNvSpPr>
              <a:spLocks noEditPoints="1"/>
            </p:cNvSpPr>
            <p:nvPr/>
          </p:nvSpPr>
          <p:spPr bwMode="auto">
            <a:xfrm>
              <a:off x="11963250" y="5943775"/>
              <a:ext cx="432179" cy="579403"/>
            </a:xfrm>
            <a:custGeom>
              <a:avLst/>
              <a:gdLst>
                <a:gd name="T0" fmla="*/ 29 w 103"/>
                <a:gd name="T1" fmla="*/ 2 h 139"/>
                <a:gd name="T2" fmla="*/ 44 w 103"/>
                <a:gd name="T3" fmla="*/ 5 h 139"/>
                <a:gd name="T4" fmla="*/ 51 w 103"/>
                <a:gd name="T5" fmla="*/ 12 h 139"/>
                <a:gd name="T6" fmla="*/ 56 w 103"/>
                <a:gd name="T7" fmla="*/ 20 h 139"/>
                <a:gd name="T8" fmla="*/ 71 w 103"/>
                <a:gd name="T9" fmla="*/ 17 h 139"/>
                <a:gd name="T10" fmla="*/ 89 w 103"/>
                <a:gd name="T11" fmla="*/ 17 h 139"/>
                <a:gd name="T12" fmla="*/ 93 w 103"/>
                <a:gd name="T13" fmla="*/ 40 h 139"/>
                <a:gd name="T14" fmla="*/ 99 w 103"/>
                <a:gd name="T15" fmla="*/ 53 h 139"/>
                <a:gd name="T16" fmla="*/ 100 w 103"/>
                <a:gd name="T17" fmla="*/ 64 h 139"/>
                <a:gd name="T18" fmla="*/ 101 w 103"/>
                <a:gd name="T19" fmla="*/ 78 h 139"/>
                <a:gd name="T20" fmla="*/ 98 w 103"/>
                <a:gd name="T21" fmla="*/ 76 h 139"/>
                <a:gd name="T22" fmla="*/ 96 w 103"/>
                <a:gd name="T23" fmla="*/ 77 h 139"/>
                <a:gd name="T24" fmla="*/ 85 w 103"/>
                <a:gd name="T25" fmla="*/ 82 h 139"/>
                <a:gd name="T26" fmla="*/ 80 w 103"/>
                <a:gd name="T27" fmla="*/ 86 h 139"/>
                <a:gd name="T28" fmla="*/ 71 w 103"/>
                <a:gd name="T29" fmla="*/ 88 h 139"/>
                <a:gd name="T30" fmla="*/ 74 w 103"/>
                <a:gd name="T31" fmla="*/ 94 h 139"/>
                <a:gd name="T32" fmla="*/ 83 w 103"/>
                <a:gd name="T33" fmla="*/ 108 h 139"/>
                <a:gd name="T34" fmla="*/ 90 w 103"/>
                <a:gd name="T35" fmla="*/ 117 h 139"/>
                <a:gd name="T36" fmla="*/ 85 w 103"/>
                <a:gd name="T37" fmla="*/ 121 h 139"/>
                <a:gd name="T38" fmla="*/ 79 w 103"/>
                <a:gd name="T39" fmla="*/ 132 h 139"/>
                <a:gd name="T40" fmla="*/ 78 w 103"/>
                <a:gd name="T41" fmla="*/ 134 h 139"/>
                <a:gd name="T42" fmla="*/ 72 w 103"/>
                <a:gd name="T43" fmla="*/ 132 h 139"/>
                <a:gd name="T44" fmla="*/ 60 w 103"/>
                <a:gd name="T45" fmla="*/ 137 h 139"/>
                <a:gd name="T46" fmla="*/ 54 w 103"/>
                <a:gd name="T47" fmla="*/ 135 h 139"/>
                <a:gd name="T48" fmla="*/ 49 w 103"/>
                <a:gd name="T49" fmla="*/ 139 h 139"/>
                <a:gd name="T50" fmla="*/ 44 w 103"/>
                <a:gd name="T51" fmla="*/ 135 h 139"/>
                <a:gd name="T52" fmla="*/ 33 w 103"/>
                <a:gd name="T53" fmla="*/ 132 h 139"/>
                <a:gd name="T54" fmla="*/ 29 w 103"/>
                <a:gd name="T55" fmla="*/ 132 h 139"/>
                <a:gd name="T56" fmla="*/ 31 w 103"/>
                <a:gd name="T57" fmla="*/ 133 h 139"/>
                <a:gd name="T58" fmla="*/ 21 w 103"/>
                <a:gd name="T59" fmla="*/ 134 h 139"/>
                <a:gd name="T60" fmla="*/ 26 w 103"/>
                <a:gd name="T61" fmla="*/ 111 h 139"/>
                <a:gd name="T62" fmla="*/ 14 w 103"/>
                <a:gd name="T63" fmla="*/ 108 h 139"/>
                <a:gd name="T64" fmla="*/ 10 w 103"/>
                <a:gd name="T65" fmla="*/ 108 h 139"/>
                <a:gd name="T66" fmla="*/ 7 w 103"/>
                <a:gd name="T67" fmla="*/ 97 h 139"/>
                <a:gd name="T68" fmla="*/ 4 w 103"/>
                <a:gd name="T69" fmla="*/ 84 h 139"/>
                <a:gd name="T70" fmla="*/ 2 w 103"/>
                <a:gd name="T71" fmla="*/ 80 h 139"/>
                <a:gd name="T72" fmla="*/ 0 w 103"/>
                <a:gd name="T73" fmla="*/ 75 h 139"/>
                <a:gd name="T74" fmla="*/ 3 w 103"/>
                <a:gd name="T75" fmla="*/ 71 h 139"/>
                <a:gd name="T76" fmla="*/ 2 w 103"/>
                <a:gd name="T77" fmla="*/ 60 h 139"/>
                <a:gd name="T78" fmla="*/ 8 w 103"/>
                <a:gd name="T79" fmla="*/ 60 h 139"/>
                <a:gd name="T80" fmla="*/ 10 w 103"/>
                <a:gd name="T81" fmla="*/ 56 h 139"/>
                <a:gd name="T82" fmla="*/ 10 w 103"/>
                <a:gd name="T83" fmla="*/ 48 h 139"/>
                <a:gd name="T84" fmla="*/ 13 w 103"/>
                <a:gd name="T85" fmla="*/ 46 h 139"/>
                <a:gd name="T86" fmla="*/ 16 w 103"/>
                <a:gd name="T87" fmla="*/ 26 h 139"/>
                <a:gd name="T88" fmla="*/ 28 w 103"/>
                <a:gd name="T89" fmla="*/ 28 h 139"/>
                <a:gd name="T90" fmla="*/ 31 w 103"/>
                <a:gd name="T91" fmla="*/ 23 h 139"/>
                <a:gd name="T92" fmla="*/ 43 w 103"/>
                <a:gd name="T93" fmla="*/ 28 h 139"/>
                <a:gd name="T94" fmla="*/ 35 w 103"/>
                <a:gd name="T95" fmla="*/ 15 h 139"/>
                <a:gd name="T96" fmla="*/ 35 w 103"/>
                <a:gd name="T97" fmla="*/ 11 h 139"/>
                <a:gd name="T98" fmla="*/ 43 w 103"/>
                <a:gd name="T99" fmla="*/ 4 h 139"/>
                <a:gd name="T100" fmla="*/ 30 w 103"/>
                <a:gd name="T101" fmla="*/ 6 h 139"/>
                <a:gd name="T102" fmla="*/ 88 w 103"/>
                <a:gd name="T103" fmla="*/ 15 h 139"/>
                <a:gd name="T104" fmla="*/ 83 w 103"/>
                <a:gd name="T105" fmla="*/ 10 h 139"/>
                <a:gd name="T106" fmla="*/ 88 w 103"/>
                <a:gd name="T107" fmla="*/ 9 h 139"/>
                <a:gd name="T108" fmla="*/ 60 w 103"/>
                <a:gd name="T109" fmla="*/ 12 h 139"/>
                <a:gd name="T110" fmla="*/ 61 w 103"/>
                <a:gd name="T111" fmla="*/ 12 h 139"/>
                <a:gd name="T112" fmla="*/ 91 w 103"/>
                <a:gd name="T113" fmla="*/ 2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3" h="139">
                  <a:moveTo>
                    <a:pt x="28" y="5"/>
                  </a:moveTo>
                  <a:cubicBezTo>
                    <a:pt x="28" y="5"/>
                    <a:pt x="28" y="5"/>
                    <a:pt x="28" y="5"/>
                  </a:cubicBezTo>
                  <a:cubicBezTo>
                    <a:pt x="28" y="3"/>
                    <a:pt x="28" y="3"/>
                    <a:pt x="28" y="3"/>
                  </a:cubicBezTo>
                  <a:cubicBezTo>
                    <a:pt x="29" y="0"/>
                    <a:pt x="29" y="0"/>
                    <a:pt x="29" y="0"/>
                  </a:cubicBezTo>
                  <a:cubicBezTo>
                    <a:pt x="29" y="0"/>
                    <a:pt x="29" y="0"/>
                    <a:pt x="29" y="0"/>
                  </a:cubicBezTo>
                  <a:cubicBezTo>
                    <a:pt x="29" y="1"/>
                    <a:pt x="29" y="1"/>
                    <a:pt x="29" y="1"/>
                  </a:cubicBezTo>
                  <a:cubicBezTo>
                    <a:pt x="29" y="1"/>
                    <a:pt x="29" y="1"/>
                    <a:pt x="29" y="2"/>
                  </a:cubicBezTo>
                  <a:cubicBezTo>
                    <a:pt x="29" y="3"/>
                    <a:pt x="29" y="3"/>
                    <a:pt x="29" y="3"/>
                  </a:cubicBezTo>
                  <a:cubicBezTo>
                    <a:pt x="31" y="3"/>
                    <a:pt x="31" y="3"/>
                    <a:pt x="31" y="3"/>
                  </a:cubicBezTo>
                  <a:cubicBezTo>
                    <a:pt x="31" y="4"/>
                    <a:pt x="31" y="4"/>
                    <a:pt x="31" y="4"/>
                  </a:cubicBezTo>
                  <a:cubicBezTo>
                    <a:pt x="28" y="4"/>
                    <a:pt x="28" y="4"/>
                    <a:pt x="28" y="4"/>
                  </a:cubicBezTo>
                  <a:cubicBezTo>
                    <a:pt x="28" y="5"/>
                    <a:pt x="28" y="5"/>
                    <a:pt x="28" y="5"/>
                  </a:cubicBezTo>
                  <a:close/>
                  <a:moveTo>
                    <a:pt x="44" y="4"/>
                  </a:moveTo>
                  <a:cubicBezTo>
                    <a:pt x="44" y="5"/>
                    <a:pt x="44" y="5"/>
                    <a:pt x="44" y="5"/>
                  </a:cubicBezTo>
                  <a:cubicBezTo>
                    <a:pt x="46" y="5"/>
                    <a:pt x="46" y="5"/>
                    <a:pt x="46" y="5"/>
                  </a:cubicBezTo>
                  <a:cubicBezTo>
                    <a:pt x="46" y="6"/>
                    <a:pt x="46" y="6"/>
                    <a:pt x="47" y="7"/>
                  </a:cubicBezTo>
                  <a:cubicBezTo>
                    <a:pt x="47" y="9"/>
                    <a:pt x="47" y="9"/>
                    <a:pt x="47" y="9"/>
                  </a:cubicBezTo>
                  <a:cubicBezTo>
                    <a:pt x="46" y="11"/>
                    <a:pt x="46" y="10"/>
                    <a:pt x="45" y="11"/>
                  </a:cubicBezTo>
                  <a:cubicBezTo>
                    <a:pt x="48" y="11"/>
                    <a:pt x="48" y="11"/>
                    <a:pt x="48" y="11"/>
                  </a:cubicBezTo>
                  <a:cubicBezTo>
                    <a:pt x="49" y="12"/>
                    <a:pt x="49" y="11"/>
                    <a:pt x="49" y="12"/>
                  </a:cubicBezTo>
                  <a:cubicBezTo>
                    <a:pt x="51" y="12"/>
                    <a:pt x="51" y="12"/>
                    <a:pt x="51" y="12"/>
                  </a:cubicBezTo>
                  <a:cubicBezTo>
                    <a:pt x="55" y="14"/>
                    <a:pt x="55" y="14"/>
                    <a:pt x="55" y="14"/>
                  </a:cubicBezTo>
                  <a:cubicBezTo>
                    <a:pt x="58" y="13"/>
                    <a:pt x="58" y="13"/>
                    <a:pt x="58" y="13"/>
                  </a:cubicBezTo>
                  <a:cubicBezTo>
                    <a:pt x="58" y="13"/>
                    <a:pt x="58" y="13"/>
                    <a:pt x="58" y="13"/>
                  </a:cubicBezTo>
                  <a:cubicBezTo>
                    <a:pt x="59" y="15"/>
                    <a:pt x="59" y="15"/>
                    <a:pt x="59" y="15"/>
                  </a:cubicBezTo>
                  <a:cubicBezTo>
                    <a:pt x="58" y="17"/>
                    <a:pt x="58" y="17"/>
                    <a:pt x="58" y="17"/>
                  </a:cubicBezTo>
                  <a:cubicBezTo>
                    <a:pt x="56" y="19"/>
                    <a:pt x="56" y="19"/>
                    <a:pt x="56" y="19"/>
                  </a:cubicBezTo>
                  <a:cubicBezTo>
                    <a:pt x="56" y="20"/>
                    <a:pt x="56" y="20"/>
                    <a:pt x="56" y="20"/>
                  </a:cubicBezTo>
                  <a:cubicBezTo>
                    <a:pt x="57" y="20"/>
                    <a:pt x="57" y="20"/>
                    <a:pt x="57" y="20"/>
                  </a:cubicBezTo>
                  <a:cubicBezTo>
                    <a:pt x="59" y="20"/>
                    <a:pt x="59" y="20"/>
                    <a:pt x="59" y="20"/>
                  </a:cubicBezTo>
                  <a:cubicBezTo>
                    <a:pt x="63" y="21"/>
                    <a:pt x="63" y="21"/>
                    <a:pt x="63" y="21"/>
                  </a:cubicBezTo>
                  <a:cubicBezTo>
                    <a:pt x="63" y="21"/>
                    <a:pt x="63" y="21"/>
                    <a:pt x="63" y="21"/>
                  </a:cubicBezTo>
                  <a:cubicBezTo>
                    <a:pt x="66" y="18"/>
                    <a:pt x="66" y="18"/>
                    <a:pt x="66" y="18"/>
                  </a:cubicBezTo>
                  <a:cubicBezTo>
                    <a:pt x="67" y="17"/>
                    <a:pt x="67" y="17"/>
                    <a:pt x="67" y="17"/>
                  </a:cubicBezTo>
                  <a:cubicBezTo>
                    <a:pt x="71" y="17"/>
                    <a:pt x="71" y="17"/>
                    <a:pt x="71" y="17"/>
                  </a:cubicBezTo>
                  <a:cubicBezTo>
                    <a:pt x="71" y="16"/>
                    <a:pt x="71" y="16"/>
                    <a:pt x="71" y="16"/>
                  </a:cubicBezTo>
                  <a:cubicBezTo>
                    <a:pt x="73" y="15"/>
                    <a:pt x="73" y="15"/>
                    <a:pt x="73" y="15"/>
                  </a:cubicBezTo>
                  <a:cubicBezTo>
                    <a:pt x="73" y="14"/>
                    <a:pt x="73" y="14"/>
                    <a:pt x="76" y="11"/>
                  </a:cubicBezTo>
                  <a:cubicBezTo>
                    <a:pt x="79" y="12"/>
                    <a:pt x="79" y="12"/>
                    <a:pt x="81" y="12"/>
                  </a:cubicBezTo>
                  <a:cubicBezTo>
                    <a:pt x="82" y="15"/>
                    <a:pt x="82" y="15"/>
                    <a:pt x="82" y="15"/>
                  </a:cubicBezTo>
                  <a:cubicBezTo>
                    <a:pt x="86" y="18"/>
                    <a:pt x="86" y="18"/>
                    <a:pt x="86" y="18"/>
                  </a:cubicBezTo>
                  <a:cubicBezTo>
                    <a:pt x="89" y="17"/>
                    <a:pt x="89" y="17"/>
                    <a:pt x="89" y="17"/>
                  </a:cubicBezTo>
                  <a:cubicBezTo>
                    <a:pt x="90" y="20"/>
                    <a:pt x="90" y="19"/>
                    <a:pt x="90" y="23"/>
                  </a:cubicBezTo>
                  <a:cubicBezTo>
                    <a:pt x="91" y="24"/>
                    <a:pt x="91" y="24"/>
                    <a:pt x="92" y="25"/>
                  </a:cubicBezTo>
                  <a:cubicBezTo>
                    <a:pt x="92" y="25"/>
                    <a:pt x="94" y="25"/>
                    <a:pt x="95" y="25"/>
                  </a:cubicBezTo>
                  <a:cubicBezTo>
                    <a:pt x="96" y="31"/>
                    <a:pt x="93" y="22"/>
                    <a:pt x="96" y="34"/>
                  </a:cubicBezTo>
                  <a:cubicBezTo>
                    <a:pt x="96" y="36"/>
                    <a:pt x="96" y="36"/>
                    <a:pt x="95" y="39"/>
                  </a:cubicBezTo>
                  <a:cubicBezTo>
                    <a:pt x="94" y="39"/>
                    <a:pt x="94" y="39"/>
                    <a:pt x="94" y="39"/>
                  </a:cubicBezTo>
                  <a:cubicBezTo>
                    <a:pt x="93" y="40"/>
                    <a:pt x="93" y="40"/>
                    <a:pt x="93" y="40"/>
                  </a:cubicBezTo>
                  <a:cubicBezTo>
                    <a:pt x="93" y="41"/>
                    <a:pt x="93" y="41"/>
                    <a:pt x="93" y="41"/>
                  </a:cubicBezTo>
                  <a:cubicBezTo>
                    <a:pt x="95" y="43"/>
                    <a:pt x="94" y="43"/>
                    <a:pt x="98" y="46"/>
                  </a:cubicBezTo>
                  <a:cubicBezTo>
                    <a:pt x="99" y="48"/>
                    <a:pt x="99" y="48"/>
                    <a:pt x="99" y="48"/>
                  </a:cubicBezTo>
                  <a:cubicBezTo>
                    <a:pt x="98" y="50"/>
                    <a:pt x="98" y="49"/>
                    <a:pt x="98" y="51"/>
                  </a:cubicBezTo>
                  <a:cubicBezTo>
                    <a:pt x="98" y="52"/>
                    <a:pt x="98" y="52"/>
                    <a:pt x="98" y="52"/>
                  </a:cubicBezTo>
                  <a:cubicBezTo>
                    <a:pt x="99" y="52"/>
                    <a:pt x="99" y="52"/>
                    <a:pt x="99" y="52"/>
                  </a:cubicBezTo>
                  <a:cubicBezTo>
                    <a:pt x="99" y="53"/>
                    <a:pt x="99" y="53"/>
                    <a:pt x="99" y="53"/>
                  </a:cubicBezTo>
                  <a:cubicBezTo>
                    <a:pt x="100" y="54"/>
                    <a:pt x="100" y="54"/>
                    <a:pt x="100" y="54"/>
                  </a:cubicBezTo>
                  <a:cubicBezTo>
                    <a:pt x="100" y="55"/>
                    <a:pt x="100" y="55"/>
                    <a:pt x="100" y="55"/>
                  </a:cubicBezTo>
                  <a:cubicBezTo>
                    <a:pt x="100" y="55"/>
                    <a:pt x="100" y="55"/>
                    <a:pt x="100" y="55"/>
                  </a:cubicBezTo>
                  <a:cubicBezTo>
                    <a:pt x="100" y="56"/>
                    <a:pt x="100" y="56"/>
                    <a:pt x="100" y="56"/>
                  </a:cubicBezTo>
                  <a:cubicBezTo>
                    <a:pt x="100" y="58"/>
                    <a:pt x="100" y="56"/>
                    <a:pt x="99" y="59"/>
                  </a:cubicBezTo>
                  <a:cubicBezTo>
                    <a:pt x="99" y="61"/>
                    <a:pt x="99" y="61"/>
                    <a:pt x="99" y="61"/>
                  </a:cubicBezTo>
                  <a:cubicBezTo>
                    <a:pt x="99" y="62"/>
                    <a:pt x="99" y="62"/>
                    <a:pt x="100" y="64"/>
                  </a:cubicBezTo>
                  <a:cubicBezTo>
                    <a:pt x="100" y="64"/>
                    <a:pt x="100" y="64"/>
                    <a:pt x="100" y="64"/>
                  </a:cubicBezTo>
                  <a:cubicBezTo>
                    <a:pt x="100" y="66"/>
                    <a:pt x="100" y="66"/>
                    <a:pt x="100" y="66"/>
                  </a:cubicBezTo>
                  <a:cubicBezTo>
                    <a:pt x="100" y="66"/>
                    <a:pt x="100" y="66"/>
                    <a:pt x="100" y="66"/>
                  </a:cubicBezTo>
                  <a:cubicBezTo>
                    <a:pt x="102" y="67"/>
                    <a:pt x="102" y="67"/>
                    <a:pt x="102" y="67"/>
                  </a:cubicBezTo>
                  <a:cubicBezTo>
                    <a:pt x="102" y="68"/>
                    <a:pt x="102" y="68"/>
                    <a:pt x="102" y="68"/>
                  </a:cubicBezTo>
                  <a:cubicBezTo>
                    <a:pt x="102" y="69"/>
                    <a:pt x="102" y="68"/>
                    <a:pt x="103" y="71"/>
                  </a:cubicBezTo>
                  <a:cubicBezTo>
                    <a:pt x="102" y="75"/>
                    <a:pt x="103" y="74"/>
                    <a:pt x="101" y="78"/>
                  </a:cubicBezTo>
                  <a:cubicBezTo>
                    <a:pt x="100" y="79"/>
                    <a:pt x="100" y="79"/>
                    <a:pt x="100" y="79"/>
                  </a:cubicBezTo>
                  <a:cubicBezTo>
                    <a:pt x="100" y="79"/>
                    <a:pt x="100" y="79"/>
                    <a:pt x="100" y="79"/>
                  </a:cubicBezTo>
                  <a:cubicBezTo>
                    <a:pt x="99" y="78"/>
                    <a:pt x="99" y="78"/>
                    <a:pt x="99" y="78"/>
                  </a:cubicBezTo>
                  <a:cubicBezTo>
                    <a:pt x="99" y="78"/>
                    <a:pt x="99" y="78"/>
                    <a:pt x="99" y="78"/>
                  </a:cubicBezTo>
                  <a:cubicBezTo>
                    <a:pt x="99" y="77"/>
                    <a:pt x="99" y="77"/>
                    <a:pt x="99" y="77"/>
                  </a:cubicBezTo>
                  <a:cubicBezTo>
                    <a:pt x="98" y="77"/>
                    <a:pt x="98" y="77"/>
                    <a:pt x="98" y="77"/>
                  </a:cubicBezTo>
                  <a:cubicBezTo>
                    <a:pt x="98" y="76"/>
                    <a:pt x="98" y="76"/>
                    <a:pt x="98" y="76"/>
                  </a:cubicBezTo>
                  <a:cubicBezTo>
                    <a:pt x="98" y="76"/>
                    <a:pt x="98" y="76"/>
                    <a:pt x="98" y="76"/>
                  </a:cubicBezTo>
                  <a:cubicBezTo>
                    <a:pt x="97" y="75"/>
                    <a:pt x="97" y="75"/>
                    <a:pt x="97" y="75"/>
                  </a:cubicBezTo>
                  <a:cubicBezTo>
                    <a:pt x="97" y="75"/>
                    <a:pt x="96" y="75"/>
                    <a:pt x="95" y="75"/>
                  </a:cubicBezTo>
                  <a:cubicBezTo>
                    <a:pt x="95" y="75"/>
                    <a:pt x="95" y="75"/>
                    <a:pt x="95" y="75"/>
                  </a:cubicBezTo>
                  <a:cubicBezTo>
                    <a:pt x="95" y="75"/>
                    <a:pt x="95" y="75"/>
                    <a:pt x="95" y="75"/>
                  </a:cubicBezTo>
                  <a:cubicBezTo>
                    <a:pt x="95" y="76"/>
                    <a:pt x="95" y="76"/>
                    <a:pt x="95" y="76"/>
                  </a:cubicBezTo>
                  <a:cubicBezTo>
                    <a:pt x="96" y="77"/>
                    <a:pt x="96" y="77"/>
                    <a:pt x="96" y="77"/>
                  </a:cubicBezTo>
                  <a:cubicBezTo>
                    <a:pt x="96" y="77"/>
                    <a:pt x="96" y="77"/>
                    <a:pt x="96" y="77"/>
                  </a:cubicBezTo>
                  <a:cubicBezTo>
                    <a:pt x="90" y="79"/>
                    <a:pt x="91" y="80"/>
                    <a:pt x="87" y="81"/>
                  </a:cubicBezTo>
                  <a:cubicBezTo>
                    <a:pt x="86" y="81"/>
                    <a:pt x="86" y="81"/>
                    <a:pt x="86" y="81"/>
                  </a:cubicBezTo>
                  <a:cubicBezTo>
                    <a:pt x="86" y="82"/>
                    <a:pt x="86" y="82"/>
                    <a:pt x="86" y="82"/>
                  </a:cubicBezTo>
                  <a:cubicBezTo>
                    <a:pt x="85" y="83"/>
                    <a:pt x="85" y="83"/>
                    <a:pt x="85" y="83"/>
                  </a:cubicBezTo>
                  <a:cubicBezTo>
                    <a:pt x="85" y="82"/>
                    <a:pt x="85" y="82"/>
                    <a:pt x="85" y="82"/>
                  </a:cubicBezTo>
                  <a:cubicBezTo>
                    <a:pt x="85" y="82"/>
                    <a:pt x="85" y="82"/>
                    <a:pt x="85" y="82"/>
                  </a:cubicBezTo>
                  <a:cubicBezTo>
                    <a:pt x="84" y="82"/>
                    <a:pt x="84" y="82"/>
                    <a:pt x="84" y="82"/>
                  </a:cubicBezTo>
                  <a:cubicBezTo>
                    <a:pt x="84" y="83"/>
                    <a:pt x="84" y="83"/>
                    <a:pt x="84" y="83"/>
                  </a:cubicBezTo>
                  <a:cubicBezTo>
                    <a:pt x="84" y="83"/>
                    <a:pt x="84" y="83"/>
                    <a:pt x="84" y="83"/>
                  </a:cubicBezTo>
                  <a:cubicBezTo>
                    <a:pt x="83" y="83"/>
                    <a:pt x="83" y="83"/>
                    <a:pt x="83" y="83"/>
                  </a:cubicBezTo>
                  <a:cubicBezTo>
                    <a:pt x="83" y="84"/>
                    <a:pt x="83" y="84"/>
                    <a:pt x="83" y="84"/>
                  </a:cubicBezTo>
                  <a:cubicBezTo>
                    <a:pt x="81" y="84"/>
                    <a:pt x="81" y="84"/>
                    <a:pt x="81" y="84"/>
                  </a:cubicBezTo>
                  <a:cubicBezTo>
                    <a:pt x="80" y="85"/>
                    <a:pt x="81" y="85"/>
                    <a:pt x="80" y="86"/>
                  </a:cubicBezTo>
                  <a:cubicBezTo>
                    <a:pt x="80" y="86"/>
                    <a:pt x="80" y="86"/>
                    <a:pt x="80" y="86"/>
                  </a:cubicBezTo>
                  <a:cubicBezTo>
                    <a:pt x="79" y="86"/>
                    <a:pt x="79" y="86"/>
                    <a:pt x="78" y="86"/>
                  </a:cubicBezTo>
                  <a:cubicBezTo>
                    <a:pt x="77" y="86"/>
                    <a:pt x="77" y="86"/>
                    <a:pt x="77" y="86"/>
                  </a:cubicBezTo>
                  <a:cubicBezTo>
                    <a:pt x="76" y="86"/>
                    <a:pt x="77" y="86"/>
                    <a:pt x="75" y="86"/>
                  </a:cubicBezTo>
                  <a:cubicBezTo>
                    <a:pt x="74" y="87"/>
                    <a:pt x="74" y="87"/>
                    <a:pt x="74" y="87"/>
                  </a:cubicBezTo>
                  <a:cubicBezTo>
                    <a:pt x="73" y="89"/>
                    <a:pt x="73" y="89"/>
                    <a:pt x="72" y="90"/>
                  </a:cubicBezTo>
                  <a:cubicBezTo>
                    <a:pt x="72" y="89"/>
                    <a:pt x="72" y="89"/>
                    <a:pt x="71" y="88"/>
                  </a:cubicBezTo>
                  <a:cubicBezTo>
                    <a:pt x="70" y="88"/>
                    <a:pt x="70" y="88"/>
                    <a:pt x="70" y="88"/>
                  </a:cubicBezTo>
                  <a:cubicBezTo>
                    <a:pt x="70" y="88"/>
                    <a:pt x="70" y="88"/>
                    <a:pt x="70" y="88"/>
                  </a:cubicBezTo>
                  <a:cubicBezTo>
                    <a:pt x="70" y="88"/>
                    <a:pt x="70" y="88"/>
                    <a:pt x="70" y="88"/>
                  </a:cubicBezTo>
                  <a:cubicBezTo>
                    <a:pt x="71" y="90"/>
                    <a:pt x="71" y="89"/>
                    <a:pt x="71" y="90"/>
                  </a:cubicBezTo>
                  <a:cubicBezTo>
                    <a:pt x="71" y="90"/>
                    <a:pt x="71" y="90"/>
                    <a:pt x="72" y="91"/>
                  </a:cubicBezTo>
                  <a:cubicBezTo>
                    <a:pt x="72" y="92"/>
                    <a:pt x="72" y="92"/>
                    <a:pt x="72" y="92"/>
                  </a:cubicBezTo>
                  <a:cubicBezTo>
                    <a:pt x="74" y="93"/>
                    <a:pt x="73" y="93"/>
                    <a:pt x="74" y="94"/>
                  </a:cubicBezTo>
                  <a:cubicBezTo>
                    <a:pt x="75" y="95"/>
                    <a:pt x="75" y="95"/>
                    <a:pt x="75" y="95"/>
                  </a:cubicBezTo>
                  <a:cubicBezTo>
                    <a:pt x="75" y="95"/>
                    <a:pt x="75" y="95"/>
                    <a:pt x="75" y="95"/>
                  </a:cubicBezTo>
                  <a:cubicBezTo>
                    <a:pt x="75" y="96"/>
                    <a:pt x="74" y="97"/>
                    <a:pt x="74" y="98"/>
                  </a:cubicBezTo>
                  <a:cubicBezTo>
                    <a:pt x="74" y="98"/>
                    <a:pt x="74" y="98"/>
                    <a:pt x="74" y="98"/>
                  </a:cubicBezTo>
                  <a:cubicBezTo>
                    <a:pt x="77" y="101"/>
                    <a:pt x="75" y="101"/>
                    <a:pt x="78" y="105"/>
                  </a:cubicBezTo>
                  <a:cubicBezTo>
                    <a:pt x="80" y="105"/>
                    <a:pt x="80" y="105"/>
                    <a:pt x="80" y="105"/>
                  </a:cubicBezTo>
                  <a:cubicBezTo>
                    <a:pt x="82" y="107"/>
                    <a:pt x="82" y="107"/>
                    <a:pt x="83" y="108"/>
                  </a:cubicBezTo>
                  <a:cubicBezTo>
                    <a:pt x="84" y="109"/>
                    <a:pt x="84" y="109"/>
                    <a:pt x="84" y="109"/>
                  </a:cubicBezTo>
                  <a:cubicBezTo>
                    <a:pt x="84" y="109"/>
                    <a:pt x="85" y="109"/>
                    <a:pt x="85" y="111"/>
                  </a:cubicBezTo>
                  <a:cubicBezTo>
                    <a:pt x="85" y="111"/>
                    <a:pt x="85" y="111"/>
                    <a:pt x="85" y="111"/>
                  </a:cubicBezTo>
                  <a:cubicBezTo>
                    <a:pt x="87" y="111"/>
                    <a:pt x="87" y="111"/>
                    <a:pt x="87" y="111"/>
                  </a:cubicBezTo>
                  <a:cubicBezTo>
                    <a:pt x="88" y="112"/>
                    <a:pt x="89" y="113"/>
                    <a:pt x="90" y="114"/>
                  </a:cubicBezTo>
                  <a:cubicBezTo>
                    <a:pt x="90" y="115"/>
                    <a:pt x="90" y="115"/>
                    <a:pt x="90" y="115"/>
                  </a:cubicBezTo>
                  <a:cubicBezTo>
                    <a:pt x="89" y="116"/>
                    <a:pt x="89" y="115"/>
                    <a:pt x="90" y="117"/>
                  </a:cubicBezTo>
                  <a:cubicBezTo>
                    <a:pt x="89" y="117"/>
                    <a:pt x="89" y="117"/>
                    <a:pt x="89" y="117"/>
                  </a:cubicBezTo>
                  <a:cubicBezTo>
                    <a:pt x="89" y="118"/>
                    <a:pt x="89" y="118"/>
                    <a:pt x="89" y="118"/>
                  </a:cubicBezTo>
                  <a:cubicBezTo>
                    <a:pt x="88" y="118"/>
                    <a:pt x="88" y="118"/>
                    <a:pt x="88" y="118"/>
                  </a:cubicBezTo>
                  <a:cubicBezTo>
                    <a:pt x="88" y="118"/>
                    <a:pt x="88" y="118"/>
                    <a:pt x="88" y="118"/>
                  </a:cubicBezTo>
                  <a:cubicBezTo>
                    <a:pt x="86" y="117"/>
                    <a:pt x="86" y="117"/>
                    <a:pt x="86" y="117"/>
                  </a:cubicBezTo>
                  <a:cubicBezTo>
                    <a:pt x="86" y="118"/>
                    <a:pt x="86" y="118"/>
                    <a:pt x="86" y="118"/>
                  </a:cubicBezTo>
                  <a:cubicBezTo>
                    <a:pt x="85" y="121"/>
                    <a:pt x="85" y="121"/>
                    <a:pt x="85" y="121"/>
                  </a:cubicBezTo>
                  <a:cubicBezTo>
                    <a:pt x="85" y="121"/>
                    <a:pt x="85" y="121"/>
                    <a:pt x="84" y="122"/>
                  </a:cubicBezTo>
                  <a:cubicBezTo>
                    <a:pt x="81" y="123"/>
                    <a:pt x="82" y="122"/>
                    <a:pt x="78" y="125"/>
                  </a:cubicBezTo>
                  <a:cubicBezTo>
                    <a:pt x="78" y="125"/>
                    <a:pt x="78" y="125"/>
                    <a:pt x="78" y="125"/>
                  </a:cubicBezTo>
                  <a:cubicBezTo>
                    <a:pt x="78" y="126"/>
                    <a:pt x="78" y="126"/>
                    <a:pt x="78" y="126"/>
                  </a:cubicBezTo>
                  <a:cubicBezTo>
                    <a:pt x="79" y="128"/>
                    <a:pt x="79" y="127"/>
                    <a:pt x="80" y="129"/>
                  </a:cubicBezTo>
                  <a:cubicBezTo>
                    <a:pt x="80" y="130"/>
                    <a:pt x="80" y="130"/>
                    <a:pt x="80" y="130"/>
                  </a:cubicBezTo>
                  <a:cubicBezTo>
                    <a:pt x="80" y="131"/>
                    <a:pt x="80" y="131"/>
                    <a:pt x="79" y="132"/>
                  </a:cubicBezTo>
                  <a:cubicBezTo>
                    <a:pt x="80" y="132"/>
                    <a:pt x="80" y="132"/>
                    <a:pt x="80" y="132"/>
                  </a:cubicBezTo>
                  <a:cubicBezTo>
                    <a:pt x="81" y="132"/>
                    <a:pt x="80" y="132"/>
                    <a:pt x="81" y="132"/>
                  </a:cubicBezTo>
                  <a:cubicBezTo>
                    <a:pt x="81" y="133"/>
                    <a:pt x="81" y="133"/>
                    <a:pt x="81" y="133"/>
                  </a:cubicBezTo>
                  <a:cubicBezTo>
                    <a:pt x="81" y="134"/>
                    <a:pt x="81" y="135"/>
                    <a:pt x="81" y="136"/>
                  </a:cubicBezTo>
                  <a:cubicBezTo>
                    <a:pt x="80" y="136"/>
                    <a:pt x="80" y="136"/>
                    <a:pt x="80" y="136"/>
                  </a:cubicBezTo>
                  <a:cubicBezTo>
                    <a:pt x="79" y="135"/>
                    <a:pt x="79" y="135"/>
                    <a:pt x="78" y="134"/>
                  </a:cubicBezTo>
                  <a:cubicBezTo>
                    <a:pt x="78" y="134"/>
                    <a:pt x="78" y="134"/>
                    <a:pt x="78" y="134"/>
                  </a:cubicBezTo>
                  <a:cubicBezTo>
                    <a:pt x="78" y="134"/>
                    <a:pt x="78" y="134"/>
                    <a:pt x="78" y="134"/>
                  </a:cubicBezTo>
                  <a:cubicBezTo>
                    <a:pt x="78" y="133"/>
                    <a:pt x="78" y="133"/>
                    <a:pt x="78" y="133"/>
                  </a:cubicBezTo>
                  <a:cubicBezTo>
                    <a:pt x="77" y="133"/>
                    <a:pt x="77" y="133"/>
                    <a:pt x="77" y="133"/>
                  </a:cubicBezTo>
                  <a:cubicBezTo>
                    <a:pt x="76" y="133"/>
                    <a:pt x="76" y="133"/>
                    <a:pt x="75" y="133"/>
                  </a:cubicBezTo>
                  <a:cubicBezTo>
                    <a:pt x="75" y="133"/>
                    <a:pt x="75" y="133"/>
                    <a:pt x="75" y="133"/>
                  </a:cubicBezTo>
                  <a:cubicBezTo>
                    <a:pt x="74" y="133"/>
                    <a:pt x="74" y="133"/>
                    <a:pt x="74" y="133"/>
                  </a:cubicBezTo>
                  <a:cubicBezTo>
                    <a:pt x="72" y="132"/>
                    <a:pt x="73" y="133"/>
                    <a:pt x="72" y="132"/>
                  </a:cubicBezTo>
                  <a:cubicBezTo>
                    <a:pt x="72" y="132"/>
                    <a:pt x="72" y="132"/>
                    <a:pt x="72" y="132"/>
                  </a:cubicBezTo>
                  <a:cubicBezTo>
                    <a:pt x="72" y="133"/>
                    <a:pt x="72" y="133"/>
                    <a:pt x="72" y="133"/>
                  </a:cubicBezTo>
                  <a:cubicBezTo>
                    <a:pt x="71" y="134"/>
                    <a:pt x="71" y="134"/>
                    <a:pt x="71" y="134"/>
                  </a:cubicBezTo>
                  <a:cubicBezTo>
                    <a:pt x="62" y="135"/>
                    <a:pt x="67" y="134"/>
                    <a:pt x="63" y="136"/>
                  </a:cubicBezTo>
                  <a:cubicBezTo>
                    <a:pt x="62" y="136"/>
                    <a:pt x="62" y="136"/>
                    <a:pt x="62" y="136"/>
                  </a:cubicBezTo>
                  <a:cubicBezTo>
                    <a:pt x="61" y="137"/>
                    <a:pt x="61" y="137"/>
                    <a:pt x="61" y="137"/>
                  </a:cubicBezTo>
                  <a:cubicBezTo>
                    <a:pt x="60" y="137"/>
                    <a:pt x="60" y="137"/>
                    <a:pt x="60" y="137"/>
                  </a:cubicBezTo>
                  <a:cubicBezTo>
                    <a:pt x="60" y="137"/>
                    <a:pt x="60" y="137"/>
                    <a:pt x="60" y="137"/>
                  </a:cubicBezTo>
                  <a:cubicBezTo>
                    <a:pt x="60" y="137"/>
                    <a:pt x="60" y="137"/>
                    <a:pt x="59" y="137"/>
                  </a:cubicBezTo>
                  <a:cubicBezTo>
                    <a:pt x="58" y="137"/>
                    <a:pt x="58" y="137"/>
                    <a:pt x="58" y="137"/>
                  </a:cubicBezTo>
                  <a:cubicBezTo>
                    <a:pt x="57" y="136"/>
                    <a:pt x="57" y="136"/>
                    <a:pt x="57" y="136"/>
                  </a:cubicBezTo>
                  <a:cubicBezTo>
                    <a:pt x="57" y="135"/>
                    <a:pt x="57" y="135"/>
                    <a:pt x="57" y="135"/>
                  </a:cubicBezTo>
                  <a:cubicBezTo>
                    <a:pt x="55" y="135"/>
                    <a:pt x="55" y="135"/>
                    <a:pt x="55" y="135"/>
                  </a:cubicBezTo>
                  <a:cubicBezTo>
                    <a:pt x="54" y="135"/>
                    <a:pt x="54" y="135"/>
                    <a:pt x="54" y="135"/>
                  </a:cubicBezTo>
                  <a:cubicBezTo>
                    <a:pt x="52" y="135"/>
                    <a:pt x="52" y="135"/>
                    <a:pt x="52" y="135"/>
                  </a:cubicBezTo>
                  <a:cubicBezTo>
                    <a:pt x="52" y="135"/>
                    <a:pt x="52" y="135"/>
                    <a:pt x="52" y="135"/>
                  </a:cubicBezTo>
                  <a:cubicBezTo>
                    <a:pt x="52" y="135"/>
                    <a:pt x="52" y="135"/>
                    <a:pt x="52" y="135"/>
                  </a:cubicBezTo>
                  <a:cubicBezTo>
                    <a:pt x="51" y="137"/>
                    <a:pt x="51" y="137"/>
                    <a:pt x="51" y="137"/>
                  </a:cubicBezTo>
                  <a:cubicBezTo>
                    <a:pt x="51" y="138"/>
                    <a:pt x="51" y="138"/>
                    <a:pt x="50" y="139"/>
                  </a:cubicBezTo>
                  <a:cubicBezTo>
                    <a:pt x="50" y="139"/>
                    <a:pt x="50" y="139"/>
                    <a:pt x="50" y="139"/>
                  </a:cubicBezTo>
                  <a:cubicBezTo>
                    <a:pt x="49" y="139"/>
                    <a:pt x="49" y="139"/>
                    <a:pt x="49" y="139"/>
                  </a:cubicBezTo>
                  <a:cubicBezTo>
                    <a:pt x="49" y="138"/>
                    <a:pt x="49" y="139"/>
                    <a:pt x="49" y="138"/>
                  </a:cubicBezTo>
                  <a:cubicBezTo>
                    <a:pt x="49" y="138"/>
                    <a:pt x="49" y="138"/>
                    <a:pt x="48" y="138"/>
                  </a:cubicBezTo>
                  <a:cubicBezTo>
                    <a:pt x="48" y="137"/>
                    <a:pt x="48" y="137"/>
                    <a:pt x="48" y="137"/>
                  </a:cubicBezTo>
                  <a:cubicBezTo>
                    <a:pt x="48" y="137"/>
                    <a:pt x="48" y="137"/>
                    <a:pt x="48" y="137"/>
                  </a:cubicBezTo>
                  <a:cubicBezTo>
                    <a:pt x="48" y="136"/>
                    <a:pt x="48" y="136"/>
                    <a:pt x="47" y="136"/>
                  </a:cubicBezTo>
                  <a:cubicBezTo>
                    <a:pt x="46" y="135"/>
                    <a:pt x="46" y="135"/>
                    <a:pt x="44" y="134"/>
                  </a:cubicBezTo>
                  <a:cubicBezTo>
                    <a:pt x="44" y="135"/>
                    <a:pt x="44" y="135"/>
                    <a:pt x="44" y="135"/>
                  </a:cubicBezTo>
                  <a:cubicBezTo>
                    <a:pt x="43" y="135"/>
                    <a:pt x="43" y="135"/>
                    <a:pt x="43" y="135"/>
                  </a:cubicBezTo>
                  <a:cubicBezTo>
                    <a:pt x="42" y="135"/>
                    <a:pt x="42" y="135"/>
                    <a:pt x="42" y="135"/>
                  </a:cubicBezTo>
                  <a:cubicBezTo>
                    <a:pt x="42" y="135"/>
                    <a:pt x="42" y="135"/>
                    <a:pt x="42" y="135"/>
                  </a:cubicBezTo>
                  <a:cubicBezTo>
                    <a:pt x="39" y="134"/>
                    <a:pt x="40" y="134"/>
                    <a:pt x="38" y="133"/>
                  </a:cubicBezTo>
                  <a:cubicBezTo>
                    <a:pt x="37" y="133"/>
                    <a:pt x="35" y="133"/>
                    <a:pt x="34" y="133"/>
                  </a:cubicBezTo>
                  <a:cubicBezTo>
                    <a:pt x="34" y="133"/>
                    <a:pt x="34" y="132"/>
                    <a:pt x="34" y="132"/>
                  </a:cubicBezTo>
                  <a:cubicBezTo>
                    <a:pt x="33" y="132"/>
                    <a:pt x="33" y="132"/>
                    <a:pt x="33" y="132"/>
                  </a:cubicBezTo>
                  <a:cubicBezTo>
                    <a:pt x="33" y="132"/>
                    <a:pt x="33" y="132"/>
                    <a:pt x="33" y="132"/>
                  </a:cubicBezTo>
                  <a:cubicBezTo>
                    <a:pt x="33" y="132"/>
                    <a:pt x="33" y="132"/>
                    <a:pt x="33" y="132"/>
                  </a:cubicBezTo>
                  <a:cubicBezTo>
                    <a:pt x="33" y="132"/>
                    <a:pt x="33" y="132"/>
                    <a:pt x="33" y="132"/>
                  </a:cubicBezTo>
                  <a:cubicBezTo>
                    <a:pt x="31" y="131"/>
                    <a:pt x="31" y="131"/>
                    <a:pt x="31" y="131"/>
                  </a:cubicBezTo>
                  <a:cubicBezTo>
                    <a:pt x="31" y="131"/>
                    <a:pt x="31" y="131"/>
                    <a:pt x="31" y="131"/>
                  </a:cubicBezTo>
                  <a:cubicBezTo>
                    <a:pt x="30" y="131"/>
                    <a:pt x="30" y="131"/>
                    <a:pt x="30" y="131"/>
                  </a:cubicBezTo>
                  <a:cubicBezTo>
                    <a:pt x="29" y="132"/>
                    <a:pt x="29" y="132"/>
                    <a:pt x="29" y="132"/>
                  </a:cubicBezTo>
                  <a:cubicBezTo>
                    <a:pt x="29" y="132"/>
                    <a:pt x="29" y="132"/>
                    <a:pt x="29" y="132"/>
                  </a:cubicBezTo>
                  <a:cubicBezTo>
                    <a:pt x="29" y="133"/>
                    <a:pt x="29" y="133"/>
                    <a:pt x="29" y="133"/>
                  </a:cubicBezTo>
                  <a:cubicBezTo>
                    <a:pt x="29" y="133"/>
                    <a:pt x="29" y="133"/>
                    <a:pt x="29" y="133"/>
                  </a:cubicBezTo>
                  <a:cubicBezTo>
                    <a:pt x="31" y="133"/>
                    <a:pt x="31" y="133"/>
                    <a:pt x="31" y="133"/>
                  </a:cubicBezTo>
                  <a:cubicBezTo>
                    <a:pt x="31" y="133"/>
                    <a:pt x="31" y="133"/>
                    <a:pt x="31" y="133"/>
                  </a:cubicBezTo>
                  <a:cubicBezTo>
                    <a:pt x="31" y="133"/>
                    <a:pt x="31" y="133"/>
                    <a:pt x="31" y="133"/>
                  </a:cubicBezTo>
                  <a:cubicBezTo>
                    <a:pt x="31" y="133"/>
                    <a:pt x="31" y="133"/>
                    <a:pt x="31" y="133"/>
                  </a:cubicBezTo>
                  <a:cubicBezTo>
                    <a:pt x="30" y="134"/>
                    <a:pt x="30" y="134"/>
                    <a:pt x="30" y="134"/>
                  </a:cubicBezTo>
                  <a:cubicBezTo>
                    <a:pt x="30" y="134"/>
                    <a:pt x="30" y="134"/>
                    <a:pt x="30" y="134"/>
                  </a:cubicBezTo>
                  <a:cubicBezTo>
                    <a:pt x="29" y="134"/>
                    <a:pt x="29" y="134"/>
                    <a:pt x="29" y="134"/>
                  </a:cubicBezTo>
                  <a:cubicBezTo>
                    <a:pt x="28" y="134"/>
                    <a:pt x="28" y="134"/>
                    <a:pt x="28" y="134"/>
                  </a:cubicBezTo>
                  <a:cubicBezTo>
                    <a:pt x="27" y="134"/>
                    <a:pt x="27" y="134"/>
                    <a:pt x="27" y="134"/>
                  </a:cubicBezTo>
                  <a:cubicBezTo>
                    <a:pt x="25" y="134"/>
                    <a:pt x="25" y="134"/>
                    <a:pt x="25" y="134"/>
                  </a:cubicBezTo>
                  <a:cubicBezTo>
                    <a:pt x="23" y="134"/>
                    <a:pt x="24" y="134"/>
                    <a:pt x="21" y="134"/>
                  </a:cubicBezTo>
                  <a:cubicBezTo>
                    <a:pt x="20" y="134"/>
                    <a:pt x="20" y="134"/>
                    <a:pt x="20" y="134"/>
                  </a:cubicBezTo>
                  <a:cubicBezTo>
                    <a:pt x="19" y="133"/>
                    <a:pt x="19" y="133"/>
                    <a:pt x="19" y="133"/>
                  </a:cubicBezTo>
                  <a:cubicBezTo>
                    <a:pt x="19" y="129"/>
                    <a:pt x="20" y="131"/>
                    <a:pt x="20" y="127"/>
                  </a:cubicBezTo>
                  <a:cubicBezTo>
                    <a:pt x="20" y="126"/>
                    <a:pt x="20" y="126"/>
                    <a:pt x="20" y="126"/>
                  </a:cubicBezTo>
                  <a:cubicBezTo>
                    <a:pt x="20" y="126"/>
                    <a:pt x="23" y="116"/>
                    <a:pt x="23" y="116"/>
                  </a:cubicBezTo>
                  <a:cubicBezTo>
                    <a:pt x="25" y="114"/>
                    <a:pt x="24" y="114"/>
                    <a:pt x="26" y="112"/>
                  </a:cubicBezTo>
                  <a:cubicBezTo>
                    <a:pt x="26" y="111"/>
                    <a:pt x="26" y="111"/>
                    <a:pt x="26" y="111"/>
                  </a:cubicBezTo>
                  <a:cubicBezTo>
                    <a:pt x="23" y="110"/>
                    <a:pt x="19" y="109"/>
                    <a:pt x="19" y="109"/>
                  </a:cubicBezTo>
                  <a:cubicBezTo>
                    <a:pt x="18" y="108"/>
                    <a:pt x="18" y="108"/>
                    <a:pt x="18" y="108"/>
                  </a:cubicBezTo>
                  <a:cubicBezTo>
                    <a:pt x="18" y="108"/>
                    <a:pt x="18" y="108"/>
                    <a:pt x="18" y="108"/>
                  </a:cubicBezTo>
                  <a:cubicBezTo>
                    <a:pt x="16" y="108"/>
                    <a:pt x="17" y="108"/>
                    <a:pt x="15" y="108"/>
                  </a:cubicBezTo>
                  <a:cubicBezTo>
                    <a:pt x="15" y="108"/>
                    <a:pt x="15" y="108"/>
                    <a:pt x="15" y="108"/>
                  </a:cubicBezTo>
                  <a:cubicBezTo>
                    <a:pt x="14" y="108"/>
                    <a:pt x="14" y="108"/>
                    <a:pt x="14" y="108"/>
                  </a:cubicBezTo>
                  <a:cubicBezTo>
                    <a:pt x="14" y="108"/>
                    <a:pt x="14" y="108"/>
                    <a:pt x="14" y="108"/>
                  </a:cubicBezTo>
                  <a:cubicBezTo>
                    <a:pt x="13" y="108"/>
                    <a:pt x="13" y="108"/>
                    <a:pt x="13" y="108"/>
                  </a:cubicBezTo>
                  <a:cubicBezTo>
                    <a:pt x="13" y="107"/>
                    <a:pt x="13" y="107"/>
                    <a:pt x="13" y="107"/>
                  </a:cubicBezTo>
                  <a:cubicBezTo>
                    <a:pt x="13" y="107"/>
                    <a:pt x="13" y="107"/>
                    <a:pt x="12" y="107"/>
                  </a:cubicBezTo>
                  <a:cubicBezTo>
                    <a:pt x="12" y="107"/>
                    <a:pt x="12" y="107"/>
                    <a:pt x="12" y="107"/>
                  </a:cubicBezTo>
                  <a:cubicBezTo>
                    <a:pt x="11" y="107"/>
                    <a:pt x="11" y="107"/>
                    <a:pt x="11" y="107"/>
                  </a:cubicBezTo>
                  <a:cubicBezTo>
                    <a:pt x="11" y="108"/>
                    <a:pt x="11" y="108"/>
                    <a:pt x="11" y="108"/>
                  </a:cubicBezTo>
                  <a:cubicBezTo>
                    <a:pt x="10" y="108"/>
                    <a:pt x="10" y="108"/>
                    <a:pt x="10" y="108"/>
                  </a:cubicBezTo>
                  <a:cubicBezTo>
                    <a:pt x="10" y="107"/>
                    <a:pt x="9" y="106"/>
                    <a:pt x="8" y="105"/>
                  </a:cubicBezTo>
                  <a:cubicBezTo>
                    <a:pt x="8" y="104"/>
                    <a:pt x="8" y="105"/>
                    <a:pt x="8" y="104"/>
                  </a:cubicBezTo>
                  <a:cubicBezTo>
                    <a:pt x="7" y="103"/>
                    <a:pt x="7" y="103"/>
                    <a:pt x="7" y="103"/>
                  </a:cubicBezTo>
                  <a:cubicBezTo>
                    <a:pt x="6" y="102"/>
                    <a:pt x="6" y="102"/>
                    <a:pt x="6" y="102"/>
                  </a:cubicBezTo>
                  <a:cubicBezTo>
                    <a:pt x="6" y="103"/>
                    <a:pt x="6" y="103"/>
                    <a:pt x="6" y="103"/>
                  </a:cubicBezTo>
                  <a:cubicBezTo>
                    <a:pt x="6" y="100"/>
                    <a:pt x="7" y="99"/>
                    <a:pt x="7" y="98"/>
                  </a:cubicBezTo>
                  <a:cubicBezTo>
                    <a:pt x="8" y="97"/>
                    <a:pt x="8" y="97"/>
                    <a:pt x="7" y="97"/>
                  </a:cubicBezTo>
                  <a:cubicBezTo>
                    <a:pt x="5" y="96"/>
                    <a:pt x="5" y="95"/>
                    <a:pt x="4" y="93"/>
                  </a:cubicBezTo>
                  <a:cubicBezTo>
                    <a:pt x="3" y="92"/>
                    <a:pt x="3" y="92"/>
                    <a:pt x="3" y="92"/>
                  </a:cubicBezTo>
                  <a:cubicBezTo>
                    <a:pt x="3" y="91"/>
                    <a:pt x="3" y="91"/>
                    <a:pt x="4" y="89"/>
                  </a:cubicBezTo>
                  <a:cubicBezTo>
                    <a:pt x="6" y="88"/>
                    <a:pt x="6" y="88"/>
                    <a:pt x="6" y="88"/>
                  </a:cubicBezTo>
                  <a:cubicBezTo>
                    <a:pt x="6" y="86"/>
                    <a:pt x="6" y="86"/>
                    <a:pt x="6" y="85"/>
                  </a:cubicBezTo>
                  <a:cubicBezTo>
                    <a:pt x="5" y="85"/>
                    <a:pt x="5" y="85"/>
                    <a:pt x="5" y="85"/>
                  </a:cubicBezTo>
                  <a:cubicBezTo>
                    <a:pt x="4" y="84"/>
                    <a:pt x="4" y="84"/>
                    <a:pt x="4" y="84"/>
                  </a:cubicBezTo>
                  <a:cubicBezTo>
                    <a:pt x="4" y="84"/>
                    <a:pt x="4" y="84"/>
                    <a:pt x="4" y="84"/>
                  </a:cubicBezTo>
                  <a:cubicBezTo>
                    <a:pt x="4" y="83"/>
                    <a:pt x="4" y="83"/>
                    <a:pt x="4" y="83"/>
                  </a:cubicBezTo>
                  <a:cubicBezTo>
                    <a:pt x="5" y="83"/>
                    <a:pt x="5" y="83"/>
                    <a:pt x="5" y="83"/>
                  </a:cubicBezTo>
                  <a:cubicBezTo>
                    <a:pt x="4" y="82"/>
                    <a:pt x="4" y="82"/>
                    <a:pt x="4" y="82"/>
                  </a:cubicBezTo>
                  <a:cubicBezTo>
                    <a:pt x="3" y="81"/>
                    <a:pt x="3" y="81"/>
                    <a:pt x="3" y="81"/>
                  </a:cubicBezTo>
                  <a:cubicBezTo>
                    <a:pt x="2" y="80"/>
                    <a:pt x="2" y="80"/>
                    <a:pt x="2" y="80"/>
                  </a:cubicBezTo>
                  <a:cubicBezTo>
                    <a:pt x="2" y="80"/>
                    <a:pt x="2" y="80"/>
                    <a:pt x="2" y="80"/>
                  </a:cubicBezTo>
                  <a:cubicBezTo>
                    <a:pt x="2" y="77"/>
                    <a:pt x="2" y="77"/>
                    <a:pt x="2" y="77"/>
                  </a:cubicBezTo>
                  <a:cubicBezTo>
                    <a:pt x="2" y="76"/>
                    <a:pt x="2" y="76"/>
                    <a:pt x="2" y="76"/>
                  </a:cubicBezTo>
                  <a:cubicBezTo>
                    <a:pt x="1" y="76"/>
                    <a:pt x="1" y="76"/>
                    <a:pt x="1" y="76"/>
                  </a:cubicBezTo>
                  <a:cubicBezTo>
                    <a:pt x="1" y="76"/>
                    <a:pt x="1" y="76"/>
                    <a:pt x="1" y="76"/>
                  </a:cubicBezTo>
                  <a:cubicBezTo>
                    <a:pt x="0" y="75"/>
                    <a:pt x="0" y="75"/>
                    <a:pt x="0" y="75"/>
                  </a:cubicBezTo>
                  <a:cubicBezTo>
                    <a:pt x="0" y="75"/>
                    <a:pt x="0" y="75"/>
                    <a:pt x="0" y="75"/>
                  </a:cubicBezTo>
                  <a:cubicBezTo>
                    <a:pt x="0" y="75"/>
                    <a:pt x="0" y="75"/>
                    <a:pt x="0" y="75"/>
                  </a:cubicBezTo>
                  <a:cubicBezTo>
                    <a:pt x="1" y="75"/>
                    <a:pt x="1" y="75"/>
                    <a:pt x="1" y="75"/>
                  </a:cubicBezTo>
                  <a:cubicBezTo>
                    <a:pt x="2" y="74"/>
                    <a:pt x="3" y="73"/>
                    <a:pt x="3" y="73"/>
                  </a:cubicBezTo>
                  <a:cubicBezTo>
                    <a:pt x="3" y="73"/>
                    <a:pt x="3" y="73"/>
                    <a:pt x="3" y="73"/>
                  </a:cubicBezTo>
                  <a:cubicBezTo>
                    <a:pt x="3" y="72"/>
                    <a:pt x="3" y="72"/>
                    <a:pt x="3" y="72"/>
                  </a:cubicBezTo>
                  <a:cubicBezTo>
                    <a:pt x="3" y="72"/>
                    <a:pt x="3" y="72"/>
                    <a:pt x="3" y="72"/>
                  </a:cubicBezTo>
                  <a:cubicBezTo>
                    <a:pt x="3" y="72"/>
                    <a:pt x="3" y="72"/>
                    <a:pt x="3" y="72"/>
                  </a:cubicBezTo>
                  <a:cubicBezTo>
                    <a:pt x="3" y="71"/>
                    <a:pt x="3" y="71"/>
                    <a:pt x="3" y="71"/>
                  </a:cubicBezTo>
                  <a:cubicBezTo>
                    <a:pt x="4" y="70"/>
                    <a:pt x="4" y="69"/>
                    <a:pt x="4" y="67"/>
                  </a:cubicBezTo>
                  <a:cubicBezTo>
                    <a:pt x="3" y="65"/>
                    <a:pt x="4" y="66"/>
                    <a:pt x="3" y="65"/>
                  </a:cubicBezTo>
                  <a:cubicBezTo>
                    <a:pt x="3" y="64"/>
                    <a:pt x="3" y="64"/>
                    <a:pt x="3" y="64"/>
                  </a:cubicBezTo>
                  <a:cubicBezTo>
                    <a:pt x="3" y="64"/>
                    <a:pt x="3" y="64"/>
                    <a:pt x="3" y="64"/>
                  </a:cubicBezTo>
                  <a:cubicBezTo>
                    <a:pt x="1" y="62"/>
                    <a:pt x="1" y="62"/>
                    <a:pt x="1" y="62"/>
                  </a:cubicBezTo>
                  <a:cubicBezTo>
                    <a:pt x="1" y="61"/>
                    <a:pt x="1" y="61"/>
                    <a:pt x="1" y="61"/>
                  </a:cubicBezTo>
                  <a:cubicBezTo>
                    <a:pt x="2" y="60"/>
                    <a:pt x="2" y="60"/>
                    <a:pt x="2" y="60"/>
                  </a:cubicBezTo>
                  <a:cubicBezTo>
                    <a:pt x="3" y="60"/>
                    <a:pt x="3" y="60"/>
                    <a:pt x="3" y="60"/>
                  </a:cubicBezTo>
                  <a:cubicBezTo>
                    <a:pt x="3" y="60"/>
                    <a:pt x="3" y="60"/>
                    <a:pt x="3" y="60"/>
                  </a:cubicBezTo>
                  <a:cubicBezTo>
                    <a:pt x="4" y="60"/>
                    <a:pt x="4" y="60"/>
                    <a:pt x="4" y="60"/>
                  </a:cubicBezTo>
                  <a:cubicBezTo>
                    <a:pt x="5" y="60"/>
                    <a:pt x="5" y="60"/>
                    <a:pt x="5" y="60"/>
                  </a:cubicBezTo>
                  <a:cubicBezTo>
                    <a:pt x="6" y="61"/>
                    <a:pt x="6" y="61"/>
                    <a:pt x="6" y="61"/>
                  </a:cubicBezTo>
                  <a:cubicBezTo>
                    <a:pt x="6" y="61"/>
                    <a:pt x="6" y="60"/>
                    <a:pt x="7" y="60"/>
                  </a:cubicBezTo>
                  <a:cubicBezTo>
                    <a:pt x="8" y="60"/>
                    <a:pt x="8" y="60"/>
                    <a:pt x="8" y="60"/>
                  </a:cubicBezTo>
                  <a:cubicBezTo>
                    <a:pt x="10" y="59"/>
                    <a:pt x="10" y="59"/>
                    <a:pt x="10" y="59"/>
                  </a:cubicBezTo>
                  <a:cubicBezTo>
                    <a:pt x="11" y="58"/>
                    <a:pt x="11" y="59"/>
                    <a:pt x="11" y="58"/>
                  </a:cubicBezTo>
                  <a:cubicBezTo>
                    <a:pt x="11" y="58"/>
                    <a:pt x="11" y="58"/>
                    <a:pt x="11" y="58"/>
                  </a:cubicBezTo>
                  <a:cubicBezTo>
                    <a:pt x="10" y="57"/>
                    <a:pt x="10" y="57"/>
                    <a:pt x="10" y="57"/>
                  </a:cubicBezTo>
                  <a:cubicBezTo>
                    <a:pt x="10" y="56"/>
                    <a:pt x="10" y="56"/>
                    <a:pt x="10" y="56"/>
                  </a:cubicBezTo>
                  <a:cubicBezTo>
                    <a:pt x="10" y="56"/>
                    <a:pt x="10" y="56"/>
                    <a:pt x="10" y="56"/>
                  </a:cubicBezTo>
                  <a:cubicBezTo>
                    <a:pt x="10" y="56"/>
                    <a:pt x="10" y="56"/>
                    <a:pt x="10" y="56"/>
                  </a:cubicBezTo>
                  <a:cubicBezTo>
                    <a:pt x="11" y="55"/>
                    <a:pt x="12" y="55"/>
                    <a:pt x="13" y="54"/>
                  </a:cubicBezTo>
                  <a:cubicBezTo>
                    <a:pt x="13" y="53"/>
                    <a:pt x="13" y="53"/>
                    <a:pt x="13" y="53"/>
                  </a:cubicBezTo>
                  <a:cubicBezTo>
                    <a:pt x="14" y="51"/>
                    <a:pt x="14" y="52"/>
                    <a:pt x="14" y="51"/>
                  </a:cubicBezTo>
                  <a:cubicBezTo>
                    <a:pt x="13" y="50"/>
                    <a:pt x="13" y="50"/>
                    <a:pt x="13" y="49"/>
                  </a:cubicBezTo>
                  <a:cubicBezTo>
                    <a:pt x="12" y="49"/>
                    <a:pt x="12" y="49"/>
                    <a:pt x="11" y="49"/>
                  </a:cubicBezTo>
                  <a:cubicBezTo>
                    <a:pt x="10" y="49"/>
                    <a:pt x="10" y="49"/>
                    <a:pt x="10" y="49"/>
                  </a:cubicBezTo>
                  <a:cubicBezTo>
                    <a:pt x="10" y="48"/>
                    <a:pt x="10" y="48"/>
                    <a:pt x="10" y="48"/>
                  </a:cubicBezTo>
                  <a:cubicBezTo>
                    <a:pt x="10" y="48"/>
                    <a:pt x="10" y="48"/>
                    <a:pt x="10" y="48"/>
                  </a:cubicBezTo>
                  <a:cubicBezTo>
                    <a:pt x="10" y="47"/>
                    <a:pt x="10" y="47"/>
                    <a:pt x="10" y="47"/>
                  </a:cubicBezTo>
                  <a:cubicBezTo>
                    <a:pt x="10" y="47"/>
                    <a:pt x="10" y="47"/>
                    <a:pt x="10" y="47"/>
                  </a:cubicBezTo>
                  <a:cubicBezTo>
                    <a:pt x="10" y="47"/>
                    <a:pt x="10" y="47"/>
                    <a:pt x="10" y="47"/>
                  </a:cubicBezTo>
                  <a:cubicBezTo>
                    <a:pt x="10" y="46"/>
                    <a:pt x="10" y="46"/>
                    <a:pt x="10" y="46"/>
                  </a:cubicBezTo>
                  <a:cubicBezTo>
                    <a:pt x="10" y="46"/>
                    <a:pt x="10" y="46"/>
                    <a:pt x="10" y="46"/>
                  </a:cubicBezTo>
                  <a:cubicBezTo>
                    <a:pt x="13" y="46"/>
                    <a:pt x="13" y="46"/>
                    <a:pt x="13" y="46"/>
                  </a:cubicBezTo>
                  <a:cubicBezTo>
                    <a:pt x="14" y="46"/>
                    <a:pt x="14" y="46"/>
                    <a:pt x="14" y="46"/>
                  </a:cubicBezTo>
                  <a:cubicBezTo>
                    <a:pt x="15" y="35"/>
                    <a:pt x="15" y="49"/>
                    <a:pt x="15" y="34"/>
                  </a:cubicBezTo>
                  <a:cubicBezTo>
                    <a:pt x="15" y="33"/>
                    <a:pt x="15" y="33"/>
                    <a:pt x="15" y="33"/>
                  </a:cubicBezTo>
                  <a:cubicBezTo>
                    <a:pt x="14" y="32"/>
                    <a:pt x="14" y="32"/>
                    <a:pt x="14" y="32"/>
                  </a:cubicBezTo>
                  <a:cubicBezTo>
                    <a:pt x="14" y="30"/>
                    <a:pt x="14" y="31"/>
                    <a:pt x="14" y="29"/>
                  </a:cubicBezTo>
                  <a:cubicBezTo>
                    <a:pt x="15" y="27"/>
                    <a:pt x="15" y="27"/>
                    <a:pt x="15" y="27"/>
                  </a:cubicBezTo>
                  <a:cubicBezTo>
                    <a:pt x="16" y="26"/>
                    <a:pt x="16" y="26"/>
                    <a:pt x="16" y="26"/>
                  </a:cubicBezTo>
                  <a:cubicBezTo>
                    <a:pt x="21" y="26"/>
                    <a:pt x="19" y="26"/>
                    <a:pt x="24" y="26"/>
                  </a:cubicBezTo>
                  <a:cubicBezTo>
                    <a:pt x="26" y="29"/>
                    <a:pt x="26" y="29"/>
                    <a:pt x="26" y="29"/>
                  </a:cubicBezTo>
                  <a:cubicBezTo>
                    <a:pt x="26" y="30"/>
                    <a:pt x="26" y="30"/>
                    <a:pt x="26" y="30"/>
                  </a:cubicBezTo>
                  <a:cubicBezTo>
                    <a:pt x="27" y="31"/>
                    <a:pt x="27" y="31"/>
                    <a:pt x="27" y="31"/>
                  </a:cubicBezTo>
                  <a:cubicBezTo>
                    <a:pt x="27" y="31"/>
                    <a:pt x="27" y="31"/>
                    <a:pt x="27" y="31"/>
                  </a:cubicBezTo>
                  <a:cubicBezTo>
                    <a:pt x="28" y="29"/>
                    <a:pt x="27" y="30"/>
                    <a:pt x="28" y="28"/>
                  </a:cubicBezTo>
                  <a:cubicBezTo>
                    <a:pt x="28" y="28"/>
                    <a:pt x="28" y="28"/>
                    <a:pt x="28" y="28"/>
                  </a:cubicBezTo>
                  <a:cubicBezTo>
                    <a:pt x="29" y="29"/>
                    <a:pt x="29" y="29"/>
                    <a:pt x="29" y="29"/>
                  </a:cubicBezTo>
                  <a:cubicBezTo>
                    <a:pt x="30" y="29"/>
                    <a:pt x="30" y="29"/>
                    <a:pt x="30" y="29"/>
                  </a:cubicBezTo>
                  <a:cubicBezTo>
                    <a:pt x="30" y="32"/>
                    <a:pt x="30" y="32"/>
                    <a:pt x="30" y="32"/>
                  </a:cubicBezTo>
                  <a:cubicBezTo>
                    <a:pt x="30" y="29"/>
                    <a:pt x="30" y="29"/>
                    <a:pt x="30" y="29"/>
                  </a:cubicBezTo>
                  <a:cubicBezTo>
                    <a:pt x="30" y="27"/>
                    <a:pt x="30" y="27"/>
                    <a:pt x="30" y="27"/>
                  </a:cubicBezTo>
                  <a:cubicBezTo>
                    <a:pt x="30" y="24"/>
                    <a:pt x="30" y="24"/>
                    <a:pt x="30" y="24"/>
                  </a:cubicBezTo>
                  <a:cubicBezTo>
                    <a:pt x="31" y="23"/>
                    <a:pt x="31" y="23"/>
                    <a:pt x="31" y="23"/>
                  </a:cubicBezTo>
                  <a:cubicBezTo>
                    <a:pt x="34" y="23"/>
                    <a:pt x="34" y="23"/>
                    <a:pt x="34" y="23"/>
                  </a:cubicBezTo>
                  <a:cubicBezTo>
                    <a:pt x="38" y="23"/>
                    <a:pt x="38" y="23"/>
                    <a:pt x="38" y="23"/>
                  </a:cubicBezTo>
                  <a:cubicBezTo>
                    <a:pt x="39" y="24"/>
                    <a:pt x="39" y="24"/>
                    <a:pt x="39" y="24"/>
                  </a:cubicBezTo>
                  <a:cubicBezTo>
                    <a:pt x="42" y="28"/>
                    <a:pt x="42" y="28"/>
                    <a:pt x="42" y="28"/>
                  </a:cubicBezTo>
                  <a:cubicBezTo>
                    <a:pt x="43" y="29"/>
                    <a:pt x="43" y="29"/>
                    <a:pt x="43" y="29"/>
                  </a:cubicBezTo>
                  <a:cubicBezTo>
                    <a:pt x="44" y="29"/>
                    <a:pt x="44" y="29"/>
                    <a:pt x="44" y="29"/>
                  </a:cubicBezTo>
                  <a:cubicBezTo>
                    <a:pt x="43" y="28"/>
                    <a:pt x="43" y="28"/>
                    <a:pt x="43" y="28"/>
                  </a:cubicBezTo>
                  <a:cubicBezTo>
                    <a:pt x="39" y="23"/>
                    <a:pt x="39" y="23"/>
                    <a:pt x="39" y="23"/>
                  </a:cubicBezTo>
                  <a:cubicBezTo>
                    <a:pt x="38" y="22"/>
                    <a:pt x="38" y="22"/>
                    <a:pt x="38" y="22"/>
                  </a:cubicBezTo>
                  <a:cubicBezTo>
                    <a:pt x="36" y="22"/>
                    <a:pt x="36" y="22"/>
                    <a:pt x="36" y="22"/>
                  </a:cubicBezTo>
                  <a:cubicBezTo>
                    <a:pt x="35" y="22"/>
                    <a:pt x="35" y="22"/>
                    <a:pt x="35" y="22"/>
                  </a:cubicBezTo>
                  <a:cubicBezTo>
                    <a:pt x="35" y="21"/>
                    <a:pt x="35" y="21"/>
                    <a:pt x="35" y="21"/>
                  </a:cubicBezTo>
                  <a:cubicBezTo>
                    <a:pt x="35" y="20"/>
                    <a:pt x="35" y="20"/>
                    <a:pt x="35" y="20"/>
                  </a:cubicBezTo>
                  <a:cubicBezTo>
                    <a:pt x="35" y="15"/>
                    <a:pt x="35" y="15"/>
                    <a:pt x="35" y="15"/>
                  </a:cubicBezTo>
                  <a:cubicBezTo>
                    <a:pt x="34" y="15"/>
                    <a:pt x="34" y="15"/>
                    <a:pt x="34" y="15"/>
                  </a:cubicBezTo>
                  <a:cubicBezTo>
                    <a:pt x="33" y="14"/>
                    <a:pt x="33" y="14"/>
                    <a:pt x="33" y="14"/>
                  </a:cubicBezTo>
                  <a:cubicBezTo>
                    <a:pt x="33" y="15"/>
                    <a:pt x="33" y="15"/>
                    <a:pt x="33" y="15"/>
                  </a:cubicBezTo>
                  <a:cubicBezTo>
                    <a:pt x="32" y="15"/>
                    <a:pt x="32" y="15"/>
                    <a:pt x="32" y="15"/>
                  </a:cubicBezTo>
                  <a:cubicBezTo>
                    <a:pt x="31" y="13"/>
                    <a:pt x="31" y="13"/>
                    <a:pt x="31" y="13"/>
                  </a:cubicBezTo>
                  <a:cubicBezTo>
                    <a:pt x="32" y="13"/>
                    <a:pt x="32" y="13"/>
                    <a:pt x="32" y="13"/>
                  </a:cubicBezTo>
                  <a:cubicBezTo>
                    <a:pt x="34" y="12"/>
                    <a:pt x="33" y="12"/>
                    <a:pt x="35" y="11"/>
                  </a:cubicBezTo>
                  <a:cubicBezTo>
                    <a:pt x="35" y="10"/>
                    <a:pt x="35" y="10"/>
                    <a:pt x="35" y="10"/>
                  </a:cubicBezTo>
                  <a:cubicBezTo>
                    <a:pt x="34" y="9"/>
                    <a:pt x="33" y="7"/>
                    <a:pt x="32" y="5"/>
                  </a:cubicBezTo>
                  <a:cubicBezTo>
                    <a:pt x="32" y="3"/>
                    <a:pt x="32" y="3"/>
                    <a:pt x="32" y="3"/>
                  </a:cubicBezTo>
                  <a:cubicBezTo>
                    <a:pt x="35" y="3"/>
                    <a:pt x="34" y="3"/>
                    <a:pt x="38" y="4"/>
                  </a:cubicBezTo>
                  <a:cubicBezTo>
                    <a:pt x="38" y="5"/>
                    <a:pt x="38" y="5"/>
                    <a:pt x="38" y="5"/>
                  </a:cubicBezTo>
                  <a:cubicBezTo>
                    <a:pt x="39" y="5"/>
                    <a:pt x="39" y="5"/>
                    <a:pt x="39" y="5"/>
                  </a:cubicBezTo>
                  <a:cubicBezTo>
                    <a:pt x="42" y="4"/>
                    <a:pt x="41" y="4"/>
                    <a:pt x="43" y="4"/>
                  </a:cubicBezTo>
                  <a:cubicBezTo>
                    <a:pt x="43" y="4"/>
                    <a:pt x="43" y="4"/>
                    <a:pt x="43" y="4"/>
                  </a:cubicBezTo>
                  <a:cubicBezTo>
                    <a:pt x="43" y="4"/>
                    <a:pt x="44" y="4"/>
                    <a:pt x="44" y="4"/>
                  </a:cubicBezTo>
                  <a:close/>
                  <a:moveTo>
                    <a:pt x="31" y="7"/>
                  </a:moveTo>
                  <a:cubicBezTo>
                    <a:pt x="29" y="7"/>
                    <a:pt x="29" y="7"/>
                    <a:pt x="29" y="7"/>
                  </a:cubicBezTo>
                  <a:cubicBezTo>
                    <a:pt x="29" y="7"/>
                    <a:pt x="29" y="7"/>
                    <a:pt x="29" y="7"/>
                  </a:cubicBezTo>
                  <a:cubicBezTo>
                    <a:pt x="29" y="6"/>
                    <a:pt x="29" y="6"/>
                    <a:pt x="29" y="6"/>
                  </a:cubicBezTo>
                  <a:cubicBezTo>
                    <a:pt x="30" y="6"/>
                    <a:pt x="30" y="6"/>
                    <a:pt x="30" y="6"/>
                  </a:cubicBezTo>
                  <a:cubicBezTo>
                    <a:pt x="30" y="6"/>
                    <a:pt x="30" y="6"/>
                    <a:pt x="30" y="6"/>
                  </a:cubicBezTo>
                  <a:cubicBezTo>
                    <a:pt x="31" y="6"/>
                    <a:pt x="31" y="6"/>
                    <a:pt x="31" y="6"/>
                  </a:cubicBezTo>
                  <a:cubicBezTo>
                    <a:pt x="31" y="7"/>
                    <a:pt x="31" y="7"/>
                    <a:pt x="31" y="7"/>
                  </a:cubicBezTo>
                  <a:cubicBezTo>
                    <a:pt x="31" y="7"/>
                    <a:pt x="31" y="7"/>
                    <a:pt x="31" y="7"/>
                  </a:cubicBezTo>
                  <a:close/>
                  <a:moveTo>
                    <a:pt x="88" y="13"/>
                  </a:moveTo>
                  <a:cubicBezTo>
                    <a:pt x="89" y="14"/>
                    <a:pt x="89" y="14"/>
                    <a:pt x="89" y="14"/>
                  </a:cubicBezTo>
                  <a:cubicBezTo>
                    <a:pt x="88" y="15"/>
                    <a:pt x="88" y="15"/>
                    <a:pt x="88" y="15"/>
                  </a:cubicBezTo>
                  <a:cubicBezTo>
                    <a:pt x="87" y="14"/>
                    <a:pt x="87" y="14"/>
                    <a:pt x="87" y="14"/>
                  </a:cubicBezTo>
                  <a:cubicBezTo>
                    <a:pt x="86" y="14"/>
                    <a:pt x="86" y="14"/>
                    <a:pt x="86" y="14"/>
                  </a:cubicBezTo>
                  <a:cubicBezTo>
                    <a:pt x="85" y="15"/>
                    <a:pt x="85" y="15"/>
                    <a:pt x="85" y="15"/>
                  </a:cubicBezTo>
                  <a:cubicBezTo>
                    <a:pt x="85" y="16"/>
                    <a:pt x="85" y="16"/>
                    <a:pt x="85" y="16"/>
                  </a:cubicBezTo>
                  <a:cubicBezTo>
                    <a:pt x="83" y="14"/>
                    <a:pt x="83" y="14"/>
                    <a:pt x="83" y="14"/>
                  </a:cubicBezTo>
                  <a:cubicBezTo>
                    <a:pt x="82" y="13"/>
                    <a:pt x="82" y="13"/>
                    <a:pt x="82" y="13"/>
                  </a:cubicBezTo>
                  <a:cubicBezTo>
                    <a:pt x="82" y="12"/>
                    <a:pt x="83" y="12"/>
                    <a:pt x="83" y="10"/>
                  </a:cubicBezTo>
                  <a:cubicBezTo>
                    <a:pt x="83" y="9"/>
                    <a:pt x="83" y="9"/>
                    <a:pt x="83" y="9"/>
                  </a:cubicBezTo>
                  <a:cubicBezTo>
                    <a:pt x="83" y="8"/>
                    <a:pt x="83" y="8"/>
                    <a:pt x="83" y="8"/>
                  </a:cubicBezTo>
                  <a:cubicBezTo>
                    <a:pt x="84" y="7"/>
                    <a:pt x="84" y="7"/>
                    <a:pt x="84" y="7"/>
                  </a:cubicBezTo>
                  <a:cubicBezTo>
                    <a:pt x="85" y="7"/>
                    <a:pt x="85" y="7"/>
                    <a:pt x="85" y="7"/>
                  </a:cubicBezTo>
                  <a:cubicBezTo>
                    <a:pt x="86" y="8"/>
                    <a:pt x="86" y="8"/>
                    <a:pt x="86" y="8"/>
                  </a:cubicBezTo>
                  <a:cubicBezTo>
                    <a:pt x="86" y="8"/>
                    <a:pt x="86" y="8"/>
                    <a:pt x="86" y="8"/>
                  </a:cubicBezTo>
                  <a:cubicBezTo>
                    <a:pt x="88" y="9"/>
                    <a:pt x="88" y="9"/>
                    <a:pt x="88" y="9"/>
                  </a:cubicBezTo>
                  <a:cubicBezTo>
                    <a:pt x="88" y="10"/>
                    <a:pt x="88" y="10"/>
                    <a:pt x="88" y="10"/>
                  </a:cubicBezTo>
                  <a:cubicBezTo>
                    <a:pt x="88" y="10"/>
                    <a:pt x="88" y="10"/>
                    <a:pt x="88" y="10"/>
                  </a:cubicBezTo>
                  <a:cubicBezTo>
                    <a:pt x="87" y="11"/>
                    <a:pt x="87" y="11"/>
                    <a:pt x="87" y="11"/>
                  </a:cubicBezTo>
                  <a:cubicBezTo>
                    <a:pt x="87" y="12"/>
                    <a:pt x="87" y="12"/>
                    <a:pt x="87" y="12"/>
                  </a:cubicBezTo>
                  <a:cubicBezTo>
                    <a:pt x="88" y="13"/>
                    <a:pt x="88" y="13"/>
                    <a:pt x="88" y="13"/>
                  </a:cubicBezTo>
                  <a:close/>
                  <a:moveTo>
                    <a:pt x="61" y="12"/>
                  </a:moveTo>
                  <a:cubicBezTo>
                    <a:pt x="60" y="12"/>
                    <a:pt x="60" y="12"/>
                    <a:pt x="60" y="12"/>
                  </a:cubicBezTo>
                  <a:cubicBezTo>
                    <a:pt x="59" y="12"/>
                    <a:pt x="59" y="12"/>
                    <a:pt x="59" y="12"/>
                  </a:cubicBezTo>
                  <a:cubicBezTo>
                    <a:pt x="58" y="11"/>
                    <a:pt x="58" y="11"/>
                    <a:pt x="58" y="11"/>
                  </a:cubicBezTo>
                  <a:cubicBezTo>
                    <a:pt x="59" y="10"/>
                    <a:pt x="59" y="10"/>
                    <a:pt x="59" y="10"/>
                  </a:cubicBezTo>
                  <a:cubicBezTo>
                    <a:pt x="59" y="10"/>
                    <a:pt x="59" y="10"/>
                    <a:pt x="59" y="10"/>
                  </a:cubicBezTo>
                  <a:cubicBezTo>
                    <a:pt x="61" y="11"/>
                    <a:pt x="61" y="11"/>
                    <a:pt x="61" y="11"/>
                  </a:cubicBezTo>
                  <a:cubicBezTo>
                    <a:pt x="61" y="12"/>
                    <a:pt x="61" y="12"/>
                    <a:pt x="61" y="12"/>
                  </a:cubicBezTo>
                  <a:cubicBezTo>
                    <a:pt x="61" y="12"/>
                    <a:pt x="61" y="12"/>
                    <a:pt x="61" y="12"/>
                  </a:cubicBezTo>
                  <a:close/>
                  <a:moveTo>
                    <a:pt x="94" y="21"/>
                  </a:moveTo>
                  <a:cubicBezTo>
                    <a:pt x="94" y="22"/>
                    <a:pt x="94" y="22"/>
                    <a:pt x="94" y="22"/>
                  </a:cubicBezTo>
                  <a:cubicBezTo>
                    <a:pt x="94" y="23"/>
                    <a:pt x="94" y="23"/>
                    <a:pt x="94" y="23"/>
                  </a:cubicBezTo>
                  <a:cubicBezTo>
                    <a:pt x="94" y="23"/>
                    <a:pt x="94" y="23"/>
                    <a:pt x="94" y="23"/>
                  </a:cubicBezTo>
                  <a:cubicBezTo>
                    <a:pt x="92" y="23"/>
                    <a:pt x="92" y="23"/>
                    <a:pt x="92" y="23"/>
                  </a:cubicBezTo>
                  <a:cubicBezTo>
                    <a:pt x="91" y="23"/>
                    <a:pt x="91" y="23"/>
                    <a:pt x="91" y="23"/>
                  </a:cubicBezTo>
                  <a:cubicBezTo>
                    <a:pt x="91" y="21"/>
                    <a:pt x="91" y="21"/>
                    <a:pt x="91" y="21"/>
                  </a:cubicBezTo>
                  <a:cubicBezTo>
                    <a:pt x="91" y="20"/>
                    <a:pt x="91" y="20"/>
                    <a:pt x="91" y="20"/>
                  </a:cubicBezTo>
                  <a:cubicBezTo>
                    <a:pt x="90" y="19"/>
                    <a:pt x="90" y="20"/>
                    <a:pt x="90" y="19"/>
                  </a:cubicBezTo>
                  <a:cubicBezTo>
                    <a:pt x="90" y="18"/>
                    <a:pt x="90" y="19"/>
                    <a:pt x="90" y="18"/>
                  </a:cubicBezTo>
                  <a:cubicBezTo>
                    <a:pt x="93" y="20"/>
                    <a:pt x="92" y="19"/>
                    <a:pt x="94" y="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61">
              <a:extLst>
                <a:ext uri="{FF2B5EF4-FFF2-40B4-BE49-F238E27FC236}">
                  <a16:creationId xmlns:a16="http://schemas.microsoft.com/office/drawing/2014/main" id="{CC59385D-FEAD-4847-8DE5-FC3DA3118B52}"/>
                </a:ext>
              </a:extLst>
            </p:cNvPr>
            <p:cNvSpPr>
              <a:spLocks/>
            </p:cNvSpPr>
            <p:nvPr/>
          </p:nvSpPr>
          <p:spPr bwMode="auto">
            <a:xfrm>
              <a:off x="13644469" y="8432363"/>
              <a:ext cx="75987" cy="80738"/>
            </a:xfrm>
            <a:custGeom>
              <a:avLst/>
              <a:gdLst>
                <a:gd name="T0" fmla="*/ 17 w 19"/>
                <a:gd name="T1" fmla="*/ 14 h 20"/>
                <a:gd name="T2" fmla="*/ 13 w 19"/>
                <a:gd name="T3" fmla="*/ 19 h 20"/>
                <a:gd name="T4" fmla="*/ 12 w 19"/>
                <a:gd name="T5" fmla="*/ 19 h 20"/>
                <a:gd name="T6" fmla="*/ 11 w 19"/>
                <a:gd name="T7" fmla="*/ 19 h 20"/>
                <a:gd name="T8" fmla="*/ 10 w 19"/>
                <a:gd name="T9" fmla="*/ 19 h 20"/>
                <a:gd name="T10" fmla="*/ 9 w 19"/>
                <a:gd name="T11" fmla="*/ 18 h 20"/>
                <a:gd name="T12" fmla="*/ 3 w 19"/>
                <a:gd name="T13" fmla="*/ 20 h 20"/>
                <a:gd name="T14" fmla="*/ 1 w 19"/>
                <a:gd name="T15" fmla="*/ 20 h 20"/>
                <a:gd name="T16" fmla="*/ 1 w 19"/>
                <a:gd name="T17" fmla="*/ 12 h 20"/>
                <a:gd name="T18" fmla="*/ 8 w 19"/>
                <a:gd name="T19" fmla="*/ 2 h 20"/>
                <a:gd name="T20" fmla="*/ 8 w 19"/>
                <a:gd name="T21" fmla="*/ 2 h 20"/>
                <a:gd name="T22" fmla="*/ 11 w 19"/>
                <a:gd name="T23" fmla="*/ 4 h 20"/>
                <a:gd name="T24" fmla="*/ 11 w 19"/>
                <a:gd name="T25" fmla="*/ 4 h 20"/>
                <a:gd name="T26" fmla="*/ 12 w 19"/>
                <a:gd name="T27" fmla="*/ 3 h 20"/>
                <a:gd name="T28" fmla="*/ 12 w 19"/>
                <a:gd name="T29" fmla="*/ 2 h 20"/>
                <a:gd name="T30" fmla="*/ 13 w 19"/>
                <a:gd name="T31" fmla="*/ 1 h 20"/>
                <a:gd name="T32" fmla="*/ 13 w 19"/>
                <a:gd name="T33" fmla="*/ 1 h 20"/>
                <a:gd name="T34" fmla="*/ 16 w 19"/>
                <a:gd name="T35" fmla="*/ 0 h 20"/>
                <a:gd name="T36" fmla="*/ 16 w 19"/>
                <a:gd name="T37" fmla="*/ 0 h 20"/>
                <a:gd name="T38" fmla="*/ 19 w 19"/>
                <a:gd name="T39" fmla="*/ 6 h 20"/>
                <a:gd name="T40" fmla="*/ 19 w 19"/>
                <a:gd name="T41" fmla="*/ 7 h 20"/>
                <a:gd name="T42" fmla="*/ 12 w 19"/>
                <a:gd name="T43" fmla="*/ 11 h 20"/>
                <a:gd name="T44" fmla="*/ 10 w 19"/>
                <a:gd name="T45" fmla="*/ 13 h 20"/>
                <a:gd name="T46" fmla="*/ 9 w 19"/>
                <a:gd name="T47" fmla="*/ 13 h 20"/>
                <a:gd name="T48" fmla="*/ 9 w 19"/>
                <a:gd name="T49" fmla="*/ 14 h 20"/>
                <a:gd name="T50" fmla="*/ 10 w 19"/>
                <a:gd name="T51" fmla="*/ 14 h 20"/>
                <a:gd name="T52" fmla="*/ 16 w 19"/>
                <a:gd name="T53" fmla="*/ 13 h 20"/>
                <a:gd name="T54" fmla="*/ 17 w 19"/>
                <a:gd name="T55"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20">
                  <a:moveTo>
                    <a:pt x="17" y="14"/>
                  </a:moveTo>
                  <a:cubicBezTo>
                    <a:pt x="16" y="16"/>
                    <a:pt x="15" y="17"/>
                    <a:pt x="13" y="19"/>
                  </a:cubicBezTo>
                  <a:cubicBezTo>
                    <a:pt x="12" y="19"/>
                    <a:pt x="13" y="19"/>
                    <a:pt x="12" y="19"/>
                  </a:cubicBezTo>
                  <a:cubicBezTo>
                    <a:pt x="11" y="19"/>
                    <a:pt x="11" y="19"/>
                    <a:pt x="11" y="19"/>
                  </a:cubicBezTo>
                  <a:cubicBezTo>
                    <a:pt x="10" y="19"/>
                    <a:pt x="10" y="19"/>
                    <a:pt x="10" y="19"/>
                  </a:cubicBezTo>
                  <a:cubicBezTo>
                    <a:pt x="9" y="18"/>
                    <a:pt x="9" y="18"/>
                    <a:pt x="9" y="18"/>
                  </a:cubicBezTo>
                  <a:cubicBezTo>
                    <a:pt x="5" y="20"/>
                    <a:pt x="7" y="19"/>
                    <a:pt x="3" y="20"/>
                  </a:cubicBezTo>
                  <a:cubicBezTo>
                    <a:pt x="1" y="20"/>
                    <a:pt x="2" y="20"/>
                    <a:pt x="1" y="20"/>
                  </a:cubicBezTo>
                  <a:cubicBezTo>
                    <a:pt x="1" y="17"/>
                    <a:pt x="0" y="14"/>
                    <a:pt x="1" y="12"/>
                  </a:cubicBezTo>
                  <a:cubicBezTo>
                    <a:pt x="1" y="12"/>
                    <a:pt x="8" y="2"/>
                    <a:pt x="8" y="2"/>
                  </a:cubicBezTo>
                  <a:cubicBezTo>
                    <a:pt x="8" y="2"/>
                    <a:pt x="8" y="2"/>
                    <a:pt x="8" y="2"/>
                  </a:cubicBezTo>
                  <a:cubicBezTo>
                    <a:pt x="11" y="4"/>
                    <a:pt x="11" y="4"/>
                    <a:pt x="11" y="4"/>
                  </a:cubicBezTo>
                  <a:cubicBezTo>
                    <a:pt x="11" y="4"/>
                    <a:pt x="11" y="4"/>
                    <a:pt x="11" y="4"/>
                  </a:cubicBezTo>
                  <a:cubicBezTo>
                    <a:pt x="12" y="3"/>
                    <a:pt x="12" y="3"/>
                    <a:pt x="12" y="3"/>
                  </a:cubicBezTo>
                  <a:cubicBezTo>
                    <a:pt x="12" y="2"/>
                    <a:pt x="12" y="2"/>
                    <a:pt x="12" y="2"/>
                  </a:cubicBezTo>
                  <a:cubicBezTo>
                    <a:pt x="13" y="1"/>
                    <a:pt x="13" y="1"/>
                    <a:pt x="13" y="1"/>
                  </a:cubicBezTo>
                  <a:cubicBezTo>
                    <a:pt x="13" y="1"/>
                    <a:pt x="13" y="1"/>
                    <a:pt x="13" y="1"/>
                  </a:cubicBezTo>
                  <a:cubicBezTo>
                    <a:pt x="15" y="0"/>
                    <a:pt x="14" y="1"/>
                    <a:pt x="16" y="0"/>
                  </a:cubicBezTo>
                  <a:cubicBezTo>
                    <a:pt x="16" y="0"/>
                    <a:pt x="16" y="0"/>
                    <a:pt x="16" y="0"/>
                  </a:cubicBezTo>
                  <a:cubicBezTo>
                    <a:pt x="18" y="4"/>
                    <a:pt x="18" y="3"/>
                    <a:pt x="19" y="6"/>
                  </a:cubicBezTo>
                  <a:cubicBezTo>
                    <a:pt x="19" y="7"/>
                    <a:pt x="19" y="7"/>
                    <a:pt x="19" y="7"/>
                  </a:cubicBezTo>
                  <a:cubicBezTo>
                    <a:pt x="17" y="9"/>
                    <a:pt x="15" y="10"/>
                    <a:pt x="12" y="11"/>
                  </a:cubicBezTo>
                  <a:cubicBezTo>
                    <a:pt x="10" y="13"/>
                    <a:pt x="10" y="13"/>
                    <a:pt x="10" y="13"/>
                  </a:cubicBezTo>
                  <a:cubicBezTo>
                    <a:pt x="9" y="13"/>
                    <a:pt x="9" y="13"/>
                    <a:pt x="9" y="13"/>
                  </a:cubicBezTo>
                  <a:cubicBezTo>
                    <a:pt x="9" y="14"/>
                    <a:pt x="9" y="14"/>
                    <a:pt x="9" y="14"/>
                  </a:cubicBezTo>
                  <a:cubicBezTo>
                    <a:pt x="10" y="14"/>
                    <a:pt x="10" y="14"/>
                    <a:pt x="10" y="14"/>
                  </a:cubicBezTo>
                  <a:cubicBezTo>
                    <a:pt x="13" y="13"/>
                    <a:pt x="12" y="12"/>
                    <a:pt x="16" y="13"/>
                  </a:cubicBezTo>
                  <a:lnTo>
                    <a:pt x="17" y="1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62">
              <a:extLst>
                <a:ext uri="{FF2B5EF4-FFF2-40B4-BE49-F238E27FC236}">
                  <a16:creationId xmlns:a16="http://schemas.microsoft.com/office/drawing/2014/main" id="{7FB0DF88-FB77-42D9-ADD9-8E383F60B92C}"/>
                </a:ext>
              </a:extLst>
            </p:cNvPr>
            <p:cNvSpPr>
              <a:spLocks noEditPoints="1"/>
            </p:cNvSpPr>
            <p:nvPr/>
          </p:nvSpPr>
          <p:spPr bwMode="auto">
            <a:xfrm>
              <a:off x="12072480" y="5720564"/>
              <a:ext cx="327697" cy="256457"/>
            </a:xfrm>
            <a:custGeom>
              <a:avLst/>
              <a:gdLst>
                <a:gd name="T0" fmla="*/ 13 w 79"/>
                <a:gd name="T1" fmla="*/ 59 h 62"/>
                <a:gd name="T2" fmla="*/ 5 w 79"/>
                <a:gd name="T3" fmla="*/ 52 h 62"/>
                <a:gd name="T4" fmla="*/ 1 w 79"/>
                <a:gd name="T5" fmla="*/ 36 h 62"/>
                <a:gd name="T6" fmla="*/ 2 w 79"/>
                <a:gd name="T7" fmla="*/ 23 h 62"/>
                <a:gd name="T8" fmla="*/ 6 w 79"/>
                <a:gd name="T9" fmla="*/ 25 h 62"/>
                <a:gd name="T10" fmla="*/ 10 w 79"/>
                <a:gd name="T11" fmla="*/ 19 h 62"/>
                <a:gd name="T12" fmla="*/ 10 w 79"/>
                <a:gd name="T13" fmla="*/ 15 h 62"/>
                <a:gd name="T14" fmla="*/ 1 w 79"/>
                <a:gd name="T15" fmla="*/ 20 h 62"/>
                <a:gd name="T16" fmla="*/ 8 w 79"/>
                <a:gd name="T17" fmla="*/ 13 h 62"/>
                <a:gd name="T18" fmla="*/ 16 w 79"/>
                <a:gd name="T19" fmla="*/ 10 h 62"/>
                <a:gd name="T20" fmla="*/ 28 w 79"/>
                <a:gd name="T21" fmla="*/ 0 h 62"/>
                <a:gd name="T22" fmla="*/ 27 w 79"/>
                <a:gd name="T23" fmla="*/ 10 h 62"/>
                <a:gd name="T24" fmla="*/ 25 w 79"/>
                <a:gd name="T25" fmla="*/ 24 h 62"/>
                <a:gd name="T26" fmla="*/ 30 w 79"/>
                <a:gd name="T27" fmla="*/ 29 h 62"/>
                <a:gd name="T28" fmla="*/ 24 w 79"/>
                <a:gd name="T29" fmla="*/ 31 h 62"/>
                <a:gd name="T30" fmla="*/ 21 w 79"/>
                <a:gd name="T31" fmla="*/ 38 h 62"/>
                <a:gd name="T32" fmla="*/ 20 w 79"/>
                <a:gd name="T33" fmla="*/ 41 h 62"/>
                <a:gd name="T34" fmla="*/ 16 w 79"/>
                <a:gd name="T35" fmla="*/ 45 h 62"/>
                <a:gd name="T36" fmla="*/ 15 w 79"/>
                <a:gd name="T37" fmla="*/ 54 h 62"/>
                <a:gd name="T38" fmla="*/ 18 w 79"/>
                <a:gd name="T39" fmla="*/ 56 h 62"/>
                <a:gd name="T40" fmla="*/ 31 w 79"/>
                <a:gd name="T41" fmla="*/ 9 h 62"/>
                <a:gd name="T42" fmla="*/ 33 w 79"/>
                <a:gd name="T43" fmla="*/ 9 h 62"/>
                <a:gd name="T44" fmla="*/ 49 w 79"/>
                <a:gd name="T45" fmla="*/ 42 h 62"/>
                <a:gd name="T46" fmla="*/ 46 w 79"/>
                <a:gd name="T47" fmla="*/ 46 h 62"/>
                <a:gd name="T48" fmla="*/ 47 w 79"/>
                <a:gd name="T49" fmla="*/ 50 h 62"/>
                <a:gd name="T50" fmla="*/ 40 w 79"/>
                <a:gd name="T51" fmla="*/ 57 h 62"/>
                <a:gd name="T52" fmla="*/ 36 w 79"/>
                <a:gd name="T53" fmla="*/ 51 h 62"/>
                <a:gd name="T54" fmla="*/ 34 w 79"/>
                <a:gd name="T55" fmla="*/ 44 h 62"/>
                <a:gd name="T56" fmla="*/ 32 w 79"/>
                <a:gd name="T57" fmla="*/ 41 h 62"/>
                <a:gd name="T58" fmla="*/ 36 w 79"/>
                <a:gd name="T59" fmla="*/ 40 h 62"/>
                <a:gd name="T60" fmla="*/ 39 w 79"/>
                <a:gd name="T61" fmla="*/ 36 h 62"/>
                <a:gd name="T62" fmla="*/ 41 w 79"/>
                <a:gd name="T63" fmla="*/ 41 h 62"/>
                <a:gd name="T64" fmla="*/ 42 w 79"/>
                <a:gd name="T65" fmla="*/ 36 h 62"/>
                <a:gd name="T66" fmla="*/ 50 w 79"/>
                <a:gd name="T67" fmla="*/ 34 h 62"/>
                <a:gd name="T68" fmla="*/ 28 w 79"/>
                <a:gd name="T69" fmla="*/ 40 h 62"/>
                <a:gd name="T70" fmla="*/ 27 w 79"/>
                <a:gd name="T71" fmla="*/ 37 h 62"/>
                <a:gd name="T72" fmla="*/ 28 w 79"/>
                <a:gd name="T73" fmla="*/ 40 h 62"/>
                <a:gd name="T74" fmla="*/ 49 w 79"/>
                <a:gd name="T75" fmla="*/ 43 h 62"/>
                <a:gd name="T76" fmla="*/ 51 w 79"/>
                <a:gd name="T77" fmla="*/ 43 h 62"/>
                <a:gd name="T78" fmla="*/ 30 w 79"/>
                <a:gd name="T79" fmla="*/ 51 h 62"/>
                <a:gd name="T80" fmla="*/ 21 w 79"/>
                <a:gd name="T81" fmla="*/ 52 h 62"/>
                <a:gd name="T82" fmla="*/ 19 w 79"/>
                <a:gd name="T83" fmla="*/ 45 h 62"/>
                <a:gd name="T84" fmla="*/ 27 w 79"/>
                <a:gd name="T85" fmla="*/ 44 h 62"/>
                <a:gd name="T86" fmla="*/ 78 w 79"/>
                <a:gd name="T87" fmla="*/ 55 h 62"/>
                <a:gd name="T88" fmla="*/ 78 w 79"/>
                <a:gd name="T89" fmla="*/ 52 h 62"/>
                <a:gd name="T90" fmla="*/ 29 w 79"/>
                <a:gd name="T91" fmla="*/ 60 h 62"/>
                <a:gd name="T92" fmla="*/ 32 w 79"/>
                <a:gd name="T93" fmla="*/ 52 h 62"/>
                <a:gd name="T94" fmla="*/ 19 w 79"/>
                <a:gd name="T95" fmla="*/ 57 h 62"/>
                <a:gd name="T96" fmla="*/ 21 w 79"/>
                <a:gd name="T97" fmla="*/ 55 h 62"/>
                <a:gd name="T98" fmla="*/ 49 w 79"/>
                <a:gd name="T99" fmla="*/ 56 h 62"/>
                <a:gd name="T100" fmla="*/ 45 w 79"/>
                <a:gd name="T101" fmla="*/ 55 h 62"/>
                <a:gd name="T102" fmla="*/ 47 w 79"/>
                <a:gd name="T103" fmla="*/ 54 h 62"/>
                <a:gd name="T104" fmla="*/ 49 w 79"/>
                <a:gd name="T105" fmla="*/ 56 h 62"/>
                <a:gd name="T106" fmla="*/ 23 w 79"/>
                <a:gd name="T107" fmla="*/ 56 h 62"/>
                <a:gd name="T108" fmla="*/ 25 w 79"/>
                <a:gd name="T109" fmla="*/ 57 h 62"/>
                <a:gd name="T110" fmla="*/ 39 w 79"/>
                <a:gd name="T111" fmla="*/ 58 h 62"/>
                <a:gd name="T112" fmla="*/ 39 w 79"/>
                <a:gd name="T113" fmla="*/ 62 h 62"/>
                <a:gd name="T114" fmla="*/ 35 w 79"/>
                <a:gd name="T115"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9" h="62">
                  <a:moveTo>
                    <a:pt x="18" y="58"/>
                  </a:moveTo>
                  <a:cubicBezTo>
                    <a:pt x="18" y="58"/>
                    <a:pt x="17" y="58"/>
                    <a:pt x="17" y="58"/>
                  </a:cubicBezTo>
                  <a:cubicBezTo>
                    <a:pt x="17" y="58"/>
                    <a:pt x="17" y="58"/>
                    <a:pt x="17" y="58"/>
                  </a:cubicBezTo>
                  <a:cubicBezTo>
                    <a:pt x="15" y="58"/>
                    <a:pt x="16" y="58"/>
                    <a:pt x="13" y="59"/>
                  </a:cubicBezTo>
                  <a:cubicBezTo>
                    <a:pt x="12" y="59"/>
                    <a:pt x="12" y="59"/>
                    <a:pt x="12" y="59"/>
                  </a:cubicBezTo>
                  <a:cubicBezTo>
                    <a:pt x="12" y="58"/>
                    <a:pt x="12" y="58"/>
                    <a:pt x="12" y="58"/>
                  </a:cubicBezTo>
                  <a:cubicBezTo>
                    <a:pt x="8" y="57"/>
                    <a:pt x="9" y="57"/>
                    <a:pt x="6" y="57"/>
                  </a:cubicBezTo>
                  <a:cubicBezTo>
                    <a:pt x="6" y="54"/>
                    <a:pt x="6" y="55"/>
                    <a:pt x="5" y="52"/>
                  </a:cubicBezTo>
                  <a:cubicBezTo>
                    <a:pt x="6" y="52"/>
                    <a:pt x="6" y="52"/>
                    <a:pt x="6" y="52"/>
                  </a:cubicBezTo>
                  <a:cubicBezTo>
                    <a:pt x="6" y="48"/>
                    <a:pt x="6" y="48"/>
                    <a:pt x="5" y="47"/>
                  </a:cubicBezTo>
                  <a:cubicBezTo>
                    <a:pt x="2" y="45"/>
                    <a:pt x="3" y="45"/>
                    <a:pt x="0" y="43"/>
                  </a:cubicBezTo>
                  <a:cubicBezTo>
                    <a:pt x="1" y="36"/>
                    <a:pt x="0" y="38"/>
                    <a:pt x="1" y="36"/>
                  </a:cubicBezTo>
                  <a:cubicBezTo>
                    <a:pt x="0" y="32"/>
                    <a:pt x="0" y="32"/>
                    <a:pt x="0" y="32"/>
                  </a:cubicBezTo>
                  <a:cubicBezTo>
                    <a:pt x="0" y="28"/>
                    <a:pt x="0" y="30"/>
                    <a:pt x="0" y="23"/>
                  </a:cubicBezTo>
                  <a:cubicBezTo>
                    <a:pt x="1" y="23"/>
                    <a:pt x="1" y="23"/>
                    <a:pt x="1" y="23"/>
                  </a:cubicBezTo>
                  <a:cubicBezTo>
                    <a:pt x="2" y="23"/>
                    <a:pt x="2" y="23"/>
                    <a:pt x="2" y="23"/>
                  </a:cubicBezTo>
                  <a:cubicBezTo>
                    <a:pt x="4" y="24"/>
                    <a:pt x="4" y="24"/>
                    <a:pt x="4" y="24"/>
                  </a:cubicBezTo>
                  <a:cubicBezTo>
                    <a:pt x="5" y="24"/>
                    <a:pt x="5" y="24"/>
                    <a:pt x="5" y="24"/>
                  </a:cubicBezTo>
                  <a:cubicBezTo>
                    <a:pt x="5" y="25"/>
                    <a:pt x="5" y="25"/>
                    <a:pt x="5" y="25"/>
                  </a:cubicBezTo>
                  <a:cubicBezTo>
                    <a:pt x="6" y="25"/>
                    <a:pt x="6" y="25"/>
                    <a:pt x="6" y="25"/>
                  </a:cubicBezTo>
                  <a:cubicBezTo>
                    <a:pt x="6" y="24"/>
                    <a:pt x="6" y="24"/>
                    <a:pt x="6" y="24"/>
                  </a:cubicBezTo>
                  <a:cubicBezTo>
                    <a:pt x="7" y="23"/>
                    <a:pt x="7" y="23"/>
                    <a:pt x="7" y="23"/>
                  </a:cubicBezTo>
                  <a:cubicBezTo>
                    <a:pt x="8" y="20"/>
                    <a:pt x="8" y="20"/>
                    <a:pt x="8" y="20"/>
                  </a:cubicBezTo>
                  <a:cubicBezTo>
                    <a:pt x="10" y="19"/>
                    <a:pt x="9" y="20"/>
                    <a:pt x="10" y="19"/>
                  </a:cubicBezTo>
                  <a:cubicBezTo>
                    <a:pt x="11" y="20"/>
                    <a:pt x="11" y="20"/>
                    <a:pt x="12" y="21"/>
                  </a:cubicBezTo>
                  <a:cubicBezTo>
                    <a:pt x="12" y="19"/>
                    <a:pt x="12" y="20"/>
                    <a:pt x="12" y="15"/>
                  </a:cubicBezTo>
                  <a:cubicBezTo>
                    <a:pt x="11" y="14"/>
                    <a:pt x="11" y="14"/>
                    <a:pt x="11" y="14"/>
                  </a:cubicBezTo>
                  <a:cubicBezTo>
                    <a:pt x="10" y="15"/>
                    <a:pt x="10" y="15"/>
                    <a:pt x="10" y="15"/>
                  </a:cubicBezTo>
                  <a:cubicBezTo>
                    <a:pt x="8" y="18"/>
                    <a:pt x="8" y="16"/>
                    <a:pt x="7" y="21"/>
                  </a:cubicBezTo>
                  <a:cubicBezTo>
                    <a:pt x="5" y="21"/>
                    <a:pt x="5" y="21"/>
                    <a:pt x="5" y="21"/>
                  </a:cubicBezTo>
                  <a:cubicBezTo>
                    <a:pt x="4" y="22"/>
                    <a:pt x="4" y="22"/>
                    <a:pt x="4" y="22"/>
                  </a:cubicBezTo>
                  <a:cubicBezTo>
                    <a:pt x="2" y="21"/>
                    <a:pt x="2" y="21"/>
                    <a:pt x="1" y="20"/>
                  </a:cubicBezTo>
                  <a:cubicBezTo>
                    <a:pt x="1" y="19"/>
                    <a:pt x="1" y="19"/>
                    <a:pt x="1" y="19"/>
                  </a:cubicBezTo>
                  <a:cubicBezTo>
                    <a:pt x="2" y="18"/>
                    <a:pt x="2" y="18"/>
                    <a:pt x="2" y="18"/>
                  </a:cubicBezTo>
                  <a:cubicBezTo>
                    <a:pt x="4" y="15"/>
                    <a:pt x="3" y="16"/>
                    <a:pt x="5" y="13"/>
                  </a:cubicBezTo>
                  <a:cubicBezTo>
                    <a:pt x="8" y="13"/>
                    <a:pt x="8" y="13"/>
                    <a:pt x="8" y="13"/>
                  </a:cubicBezTo>
                  <a:cubicBezTo>
                    <a:pt x="9" y="12"/>
                    <a:pt x="9" y="12"/>
                    <a:pt x="9" y="12"/>
                  </a:cubicBezTo>
                  <a:cubicBezTo>
                    <a:pt x="10" y="12"/>
                    <a:pt x="12" y="12"/>
                    <a:pt x="13" y="12"/>
                  </a:cubicBezTo>
                  <a:cubicBezTo>
                    <a:pt x="14" y="11"/>
                    <a:pt x="14" y="11"/>
                    <a:pt x="14" y="11"/>
                  </a:cubicBezTo>
                  <a:cubicBezTo>
                    <a:pt x="16" y="10"/>
                    <a:pt x="16" y="10"/>
                    <a:pt x="16" y="10"/>
                  </a:cubicBezTo>
                  <a:cubicBezTo>
                    <a:pt x="20" y="4"/>
                    <a:pt x="19" y="5"/>
                    <a:pt x="20" y="3"/>
                  </a:cubicBezTo>
                  <a:cubicBezTo>
                    <a:pt x="24" y="2"/>
                    <a:pt x="24" y="2"/>
                    <a:pt x="24" y="2"/>
                  </a:cubicBezTo>
                  <a:cubicBezTo>
                    <a:pt x="27" y="0"/>
                    <a:pt x="27" y="0"/>
                    <a:pt x="27" y="0"/>
                  </a:cubicBezTo>
                  <a:cubicBezTo>
                    <a:pt x="28" y="0"/>
                    <a:pt x="28" y="0"/>
                    <a:pt x="28" y="0"/>
                  </a:cubicBezTo>
                  <a:cubicBezTo>
                    <a:pt x="26" y="1"/>
                    <a:pt x="26" y="1"/>
                    <a:pt x="26" y="1"/>
                  </a:cubicBezTo>
                  <a:cubicBezTo>
                    <a:pt x="26" y="2"/>
                    <a:pt x="26" y="2"/>
                    <a:pt x="26" y="3"/>
                  </a:cubicBezTo>
                  <a:cubicBezTo>
                    <a:pt x="27" y="6"/>
                    <a:pt x="27" y="6"/>
                    <a:pt x="27" y="6"/>
                  </a:cubicBezTo>
                  <a:cubicBezTo>
                    <a:pt x="27" y="7"/>
                    <a:pt x="27" y="7"/>
                    <a:pt x="27" y="10"/>
                  </a:cubicBezTo>
                  <a:cubicBezTo>
                    <a:pt x="26" y="11"/>
                    <a:pt x="26" y="11"/>
                    <a:pt x="25" y="14"/>
                  </a:cubicBezTo>
                  <a:cubicBezTo>
                    <a:pt x="24" y="15"/>
                    <a:pt x="24" y="15"/>
                    <a:pt x="24" y="15"/>
                  </a:cubicBezTo>
                  <a:cubicBezTo>
                    <a:pt x="24" y="23"/>
                    <a:pt x="24" y="16"/>
                    <a:pt x="24" y="23"/>
                  </a:cubicBezTo>
                  <a:cubicBezTo>
                    <a:pt x="25" y="24"/>
                    <a:pt x="25" y="24"/>
                    <a:pt x="25" y="24"/>
                  </a:cubicBezTo>
                  <a:cubicBezTo>
                    <a:pt x="26" y="25"/>
                    <a:pt x="26" y="25"/>
                    <a:pt x="26" y="25"/>
                  </a:cubicBezTo>
                  <a:cubicBezTo>
                    <a:pt x="30" y="25"/>
                    <a:pt x="30" y="25"/>
                    <a:pt x="30" y="25"/>
                  </a:cubicBezTo>
                  <a:cubicBezTo>
                    <a:pt x="31" y="25"/>
                    <a:pt x="31" y="25"/>
                    <a:pt x="31" y="26"/>
                  </a:cubicBezTo>
                  <a:cubicBezTo>
                    <a:pt x="31" y="28"/>
                    <a:pt x="31" y="28"/>
                    <a:pt x="30" y="29"/>
                  </a:cubicBezTo>
                  <a:cubicBezTo>
                    <a:pt x="29" y="31"/>
                    <a:pt x="30" y="30"/>
                    <a:pt x="28" y="31"/>
                  </a:cubicBezTo>
                  <a:cubicBezTo>
                    <a:pt x="27" y="31"/>
                    <a:pt x="27" y="31"/>
                    <a:pt x="27" y="31"/>
                  </a:cubicBezTo>
                  <a:cubicBezTo>
                    <a:pt x="26" y="30"/>
                    <a:pt x="26" y="30"/>
                    <a:pt x="26" y="30"/>
                  </a:cubicBezTo>
                  <a:cubicBezTo>
                    <a:pt x="25" y="30"/>
                    <a:pt x="25" y="30"/>
                    <a:pt x="24" y="31"/>
                  </a:cubicBezTo>
                  <a:cubicBezTo>
                    <a:pt x="23" y="36"/>
                    <a:pt x="23" y="35"/>
                    <a:pt x="23" y="38"/>
                  </a:cubicBezTo>
                  <a:cubicBezTo>
                    <a:pt x="23" y="38"/>
                    <a:pt x="23" y="38"/>
                    <a:pt x="23" y="38"/>
                  </a:cubicBezTo>
                  <a:cubicBezTo>
                    <a:pt x="22" y="38"/>
                    <a:pt x="22" y="38"/>
                    <a:pt x="22" y="38"/>
                  </a:cubicBezTo>
                  <a:cubicBezTo>
                    <a:pt x="21" y="38"/>
                    <a:pt x="21" y="38"/>
                    <a:pt x="21" y="38"/>
                  </a:cubicBezTo>
                  <a:cubicBezTo>
                    <a:pt x="20" y="38"/>
                    <a:pt x="20" y="38"/>
                    <a:pt x="20" y="38"/>
                  </a:cubicBezTo>
                  <a:cubicBezTo>
                    <a:pt x="21" y="39"/>
                    <a:pt x="20" y="39"/>
                    <a:pt x="21" y="40"/>
                  </a:cubicBezTo>
                  <a:cubicBezTo>
                    <a:pt x="21" y="40"/>
                    <a:pt x="21" y="40"/>
                    <a:pt x="21" y="40"/>
                  </a:cubicBezTo>
                  <a:cubicBezTo>
                    <a:pt x="20" y="41"/>
                    <a:pt x="20" y="41"/>
                    <a:pt x="20" y="41"/>
                  </a:cubicBezTo>
                  <a:cubicBezTo>
                    <a:pt x="19" y="42"/>
                    <a:pt x="19" y="42"/>
                    <a:pt x="19" y="42"/>
                  </a:cubicBezTo>
                  <a:cubicBezTo>
                    <a:pt x="18" y="43"/>
                    <a:pt x="18" y="43"/>
                    <a:pt x="18" y="43"/>
                  </a:cubicBezTo>
                  <a:cubicBezTo>
                    <a:pt x="17" y="44"/>
                    <a:pt x="17" y="44"/>
                    <a:pt x="17" y="44"/>
                  </a:cubicBezTo>
                  <a:cubicBezTo>
                    <a:pt x="16" y="45"/>
                    <a:pt x="16" y="45"/>
                    <a:pt x="16" y="45"/>
                  </a:cubicBezTo>
                  <a:cubicBezTo>
                    <a:pt x="17" y="49"/>
                    <a:pt x="16" y="46"/>
                    <a:pt x="17" y="50"/>
                  </a:cubicBezTo>
                  <a:cubicBezTo>
                    <a:pt x="17" y="51"/>
                    <a:pt x="17" y="51"/>
                    <a:pt x="17" y="51"/>
                  </a:cubicBezTo>
                  <a:cubicBezTo>
                    <a:pt x="15" y="53"/>
                    <a:pt x="15" y="53"/>
                    <a:pt x="15" y="53"/>
                  </a:cubicBezTo>
                  <a:cubicBezTo>
                    <a:pt x="15" y="54"/>
                    <a:pt x="15" y="54"/>
                    <a:pt x="15" y="54"/>
                  </a:cubicBezTo>
                  <a:cubicBezTo>
                    <a:pt x="16" y="54"/>
                    <a:pt x="16" y="54"/>
                    <a:pt x="16" y="54"/>
                  </a:cubicBezTo>
                  <a:cubicBezTo>
                    <a:pt x="17" y="55"/>
                    <a:pt x="17" y="55"/>
                    <a:pt x="17" y="55"/>
                  </a:cubicBezTo>
                  <a:cubicBezTo>
                    <a:pt x="17" y="55"/>
                    <a:pt x="17" y="55"/>
                    <a:pt x="18" y="56"/>
                  </a:cubicBezTo>
                  <a:cubicBezTo>
                    <a:pt x="18" y="56"/>
                    <a:pt x="18" y="56"/>
                    <a:pt x="18" y="56"/>
                  </a:cubicBezTo>
                  <a:cubicBezTo>
                    <a:pt x="18" y="56"/>
                    <a:pt x="18" y="58"/>
                    <a:pt x="18" y="58"/>
                  </a:cubicBezTo>
                  <a:close/>
                  <a:moveTo>
                    <a:pt x="33" y="10"/>
                  </a:moveTo>
                  <a:cubicBezTo>
                    <a:pt x="32" y="10"/>
                    <a:pt x="32" y="10"/>
                    <a:pt x="32" y="10"/>
                  </a:cubicBezTo>
                  <a:cubicBezTo>
                    <a:pt x="31" y="9"/>
                    <a:pt x="31" y="9"/>
                    <a:pt x="31" y="9"/>
                  </a:cubicBezTo>
                  <a:cubicBezTo>
                    <a:pt x="31" y="9"/>
                    <a:pt x="31" y="9"/>
                    <a:pt x="31" y="9"/>
                  </a:cubicBezTo>
                  <a:cubicBezTo>
                    <a:pt x="33" y="8"/>
                    <a:pt x="33" y="8"/>
                    <a:pt x="33" y="8"/>
                  </a:cubicBezTo>
                  <a:cubicBezTo>
                    <a:pt x="34" y="8"/>
                    <a:pt x="34" y="8"/>
                    <a:pt x="34" y="8"/>
                  </a:cubicBezTo>
                  <a:cubicBezTo>
                    <a:pt x="33" y="9"/>
                    <a:pt x="33" y="9"/>
                    <a:pt x="33" y="9"/>
                  </a:cubicBezTo>
                  <a:cubicBezTo>
                    <a:pt x="33" y="10"/>
                    <a:pt x="33" y="10"/>
                    <a:pt x="33" y="10"/>
                  </a:cubicBezTo>
                  <a:close/>
                  <a:moveTo>
                    <a:pt x="50" y="39"/>
                  </a:moveTo>
                  <a:cubicBezTo>
                    <a:pt x="50" y="41"/>
                    <a:pt x="50" y="41"/>
                    <a:pt x="50" y="41"/>
                  </a:cubicBezTo>
                  <a:cubicBezTo>
                    <a:pt x="49" y="42"/>
                    <a:pt x="49" y="42"/>
                    <a:pt x="49" y="42"/>
                  </a:cubicBezTo>
                  <a:cubicBezTo>
                    <a:pt x="49" y="42"/>
                    <a:pt x="49" y="42"/>
                    <a:pt x="49" y="42"/>
                  </a:cubicBezTo>
                  <a:cubicBezTo>
                    <a:pt x="48" y="43"/>
                    <a:pt x="48" y="43"/>
                    <a:pt x="47" y="43"/>
                  </a:cubicBezTo>
                  <a:cubicBezTo>
                    <a:pt x="46" y="44"/>
                    <a:pt x="46" y="44"/>
                    <a:pt x="46" y="44"/>
                  </a:cubicBezTo>
                  <a:cubicBezTo>
                    <a:pt x="46" y="46"/>
                    <a:pt x="46" y="46"/>
                    <a:pt x="46" y="46"/>
                  </a:cubicBezTo>
                  <a:cubicBezTo>
                    <a:pt x="46" y="47"/>
                    <a:pt x="46" y="47"/>
                    <a:pt x="46" y="47"/>
                  </a:cubicBezTo>
                  <a:cubicBezTo>
                    <a:pt x="48" y="47"/>
                    <a:pt x="48" y="47"/>
                    <a:pt x="48" y="47"/>
                  </a:cubicBezTo>
                  <a:cubicBezTo>
                    <a:pt x="48" y="49"/>
                    <a:pt x="48" y="49"/>
                    <a:pt x="48" y="49"/>
                  </a:cubicBezTo>
                  <a:cubicBezTo>
                    <a:pt x="47" y="50"/>
                    <a:pt x="47" y="50"/>
                    <a:pt x="47" y="50"/>
                  </a:cubicBezTo>
                  <a:cubicBezTo>
                    <a:pt x="44" y="51"/>
                    <a:pt x="44" y="51"/>
                    <a:pt x="44" y="51"/>
                  </a:cubicBezTo>
                  <a:cubicBezTo>
                    <a:pt x="44" y="57"/>
                    <a:pt x="44" y="53"/>
                    <a:pt x="44" y="59"/>
                  </a:cubicBezTo>
                  <a:cubicBezTo>
                    <a:pt x="42" y="59"/>
                    <a:pt x="42" y="59"/>
                    <a:pt x="42" y="59"/>
                  </a:cubicBezTo>
                  <a:cubicBezTo>
                    <a:pt x="40" y="57"/>
                    <a:pt x="40" y="57"/>
                    <a:pt x="40" y="57"/>
                  </a:cubicBezTo>
                  <a:cubicBezTo>
                    <a:pt x="40" y="56"/>
                    <a:pt x="40" y="56"/>
                    <a:pt x="40" y="56"/>
                  </a:cubicBezTo>
                  <a:cubicBezTo>
                    <a:pt x="40" y="53"/>
                    <a:pt x="40" y="54"/>
                    <a:pt x="39" y="51"/>
                  </a:cubicBezTo>
                  <a:cubicBezTo>
                    <a:pt x="38" y="51"/>
                    <a:pt x="38" y="51"/>
                    <a:pt x="37" y="51"/>
                  </a:cubicBezTo>
                  <a:cubicBezTo>
                    <a:pt x="36" y="51"/>
                    <a:pt x="36" y="51"/>
                    <a:pt x="36" y="51"/>
                  </a:cubicBezTo>
                  <a:cubicBezTo>
                    <a:pt x="35" y="51"/>
                    <a:pt x="35" y="51"/>
                    <a:pt x="35" y="51"/>
                  </a:cubicBezTo>
                  <a:cubicBezTo>
                    <a:pt x="34" y="49"/>
                    <a:pt x="34" y="49"/>
                    <a:pt x="34" y="49"/>
                  </a:cubicBezTo>
                  <a:cubicBezTo>
                    <a:pt x="34" y="46"/>
                    <a:pt x="34" y="46"/>
                    <a:pt x="34" y="46"/>
                  </a:cubicBezTo>
                  <a:cubicBezTo>
                    <a:pt x="34" y="44"/>
                    <a:pt x="34" y="44"/>
                    <a:pt x="34" y="44"/>
                  </a:cubicBezTo>
                  <a:cubicBezTo>
                    <a:pt x="33" y="44"/>
                    <a:pt x="33" y="44"/>
                    <a:pt x="33" y="43"/>
                  </a:cubicBezTo>
                  <a:cubicBezTo>
                    <a:pt x="33" y="43"/>
                    <a:pt x="33" y="43"/>
                    <a:pt x="33" y="43"/>
                  </a:cubicBezTo>
                  <a:cubicBezTo>
                    <a:pt x="32" y="42"/>
                    <a:pt x="32" y="42"/>
                    <a:pt x="32" y="42"/>
                  </a:cubicBezTo>
                  <a:cubicBezTo>
                    <a:pt x="32" y="41"/>
                    <a:pt x="32" y="41"/>
                    <a:pt x="32" y="41"/>
                  </a:cubicBezTo>
                  <a:cubicBezTo>
                    <a:pt x="33" y="40"/>
                    <a:pt x="33" y="40"/>
                    <a:pt x="33" y="40"/>
                  </a:cubicBezTo>
                  <a:cubicBezTo>
                    <a:pt x="35" y="41"/>
                    <a:pt x="35" y="41"/>
                    <a:pt x="35" y="41"/>
                  </a:cubicBezTo>
                  <a:cubicBezTo>
                    <a:pt x="35" y="40"/>
                    <a:pt x="35" y="40"/>
                    <a:pt x="35" y="40"/>
                  </a:cubicBezTo>
                  <a:cubicBezTo>
                    <a:pt x="36" y="40"/>
                    <a:pt x="36" y="40"/>
                    <a:pt x="36" y="40"/>
                  </a:cubicBezTo>
                  <a:cubicBezTo>
                    <a:pt x="37" y="38"/>
                    <a:pt x="37" y="38"/>
                    <a:pt x="37" y="38"/>
                  </a:cubicBezTo>
                  <a:cubicBezTo>
                    <a:pt x="37" y="37"/>
                    <a:pt x="37" y="37"/>
                    <a:pt x="37" y="37"/>
                  </a:cubicBezTo>
                  <a:cubicBezTo>
                    <a:pt x="37" y="36"/>
                    <a:pt x="37" y="36"/>
                    <a:pt x="37" y="36"/>
                  </a:cubicBezTo>
                  <a:cubicBezTo>
                    <a:pt x="39" y="36"/>
                    <a:pt x="39" y="36"/>
                    <a:pt x="39" y="36"/>
                  </a:cubicBezTo>
                  <a:cubicBezTo>
                    <a:pt x="40" y="37"/>
                    <a:pt x="40" y="37"/>
                    <a:pt x="40" y="37"/>
                  </a:cubicBezTo>
                  <a:cubicBezTo>
                    <a:pt x="40" y="39"/>
                    <a:pt x="40" y="38"/>
                    <a:pt x="40" y="41"/>
                  </a:cubicBezTo>
                  <a:cubicBezTo>
                    <a:pt x="41" y="41"/>
                    <a:pt x="41" y="41"/>
                    <a:pt x="41" y="41"/>
                  </a:cubicBezTo>
                  <a:cubicBezTo>
                    <a:pt x="41" y="41"/>
                    <a:pt x="41" y="41"/>
                    <a:pt x="41" y="41"/>
                  </a:cubicBezTo>
                  <a:cubicBezTo>
                    <a:pt x="42" y="39"/>
                    <a:pt x="42" y="40"/>
                    <a:pt x="42" y="39"/>
                  </a:cubicBezTo>
                  <a:cubicBezTo>
                    <a:pt x="42" y="39"/>
                    <a:pt x="42" y="39"/>
                    <a:pt x="42" y="39"/>
                  </a:cubicBezTo>
                  <a:cubicBezTo>
                    <a:pt x="43" y="37"/>
                    <a:pt x="43" y="37"/>
                    <a:pt x="43" y="37"/>
                  </a:cubicBezTo>
                  <a:cubicBezTo>
                    <a:pt x="42" y="36"/>
                    <a:pt x="42" y="36"/>
                    <a:pt x="42" y="36"/>
                  </a:cubicBezTo>
                  <a:cubicBezTo>
                    <a:pt x="42" y="36"/>
                    <a:pt x="42" y="36"/>
                    <a:pt x="42" y="36"/>
                  </a:cubicBezTo>
                  <a:cubicBezTo>
                    <a:pt x="44" y="34"/>
                    <a:pt x="43" y="34"/>
                    <a:pt x="46" y="33"/>
                  </a:cubicBezTo>
                  <a:cubicBezTo>
                    <a:pt x="47" y="33"/>
                    <a:pt x="47" y="33"/>
                    <a:pt x="47" y="33"/>
                  </a:cubicBezTo>
                  <a:cubicBezTo>
                    <a:pt x="48" y="33"/>
                    <a:pt x="49" y="33"/>
                    <a:pt x="50" y="34"/>
                  </a:cubicBezTo>
                  <a:cubicBezTo>
                    <a:pt x="50" y="35"/>
                    <a:pt x="50" y="35"/>
                    <a:pt x="50" y="35"/>
                  </a:cubicBezTo>
                  <a:cubicBezTo>
                    <a:pt x="49" y="36"/>
                    <a:pt x="49" y="36"/>
                    <a:pt x="49" y="37"/>
                  </a:cubicBezTo>
                  <a:cubicBezTo>
                    <a:pt x="50" y="39"/>
                    <a:pt x="50" y="39"/>
                    <a:pt x="50" y="39"/>
                  </a:cubicBezTo>
                  <a:close/>
                  <a:moveTo>
                    <a:pt x="28" y="40"/>
                  </a:moveTo>
                  <a:cubicBezTo>
                    <a:pt x="27" y="40"/>
                    <a:pt x="27" y="40"/>
                    <a:pt x="27" y="40"/>
                  </a:cubicBezTo>
                  <a:cubicBezTo>
                    <a:pt x="27" y="40"/>
                    <a:pt x="27" y="40"/>
                    <a:pt x="27" y="40"/>
                  </a:cubicBezTo>
                  <a:cubicBezTo>
                    <a:pt x="27" y="38"/>
                    <a:pt x="27" y="38"/>
                    <a:pt x="27" y="38"/>
                  </a:cubicBezTo>
                  <a:cubicBezTo>
                    <a:pt x="27" y="37"/>
                    <a:pt x="27" y="37"/>
                    <a:pt x="27" y="37"/>
                  </a:cubicBezTo>
                  <a:cubicBezTo>
                    <a:pt x="27" y="36"/>
                    <a:pt x="27" y="36"/>
                    <a:pt x="27" y="36"/>
                  </a:cubicBezTo>
                  <a:cubicBezTo>
                    <a:pt x="27" y="35"/>
                    <a:pt x="27" y="35"/>
                    <a:pt x="27" y="35"/>
                  </a:cubicBezTo>
                  <a:cubicBezTo>
                    <a:pt x="28" y="36"/>
                    <a:pt x="28" y="37"/>
                    <a:pt x="28" y="38"/>
                  </a:cubicBezTo>
                  <a:cubicBezTo>
                    <a:pt x="28" y="39"/>
                    <a:pt x="28" y="38"/>
                    <a:pt x="28" y="40"/>
                  </a:cubicBezTo>
                  <a:close/>
                  <a:moveTo>
                    <a:pt x="51" y="43"/>
                  </a:moveTo>
                  <a:cubicBezTo>
                    <a:pt x="50" y="44"/>
                    <a:pt x="50" y="44"/>
                    <a:pt x="50" y="44"/>
                  </a:cubicBezTo>
                  <a:cubicBezTo>
                    <a:pt x="49" y="44"/>
                    <a:pt x="49" y="44"/>
                    <a:pt x="49" y="44"/>
                  </a:cubicBezTo>
                  <a:cubicBezTo>
                    <a:pt x="49" y="43"/>
                    <a:pt x="49" y="43"/>
                    <a:pt x="49" y="43"/>
                  </a:cubicBezTo>
                  <a:cubicBezTo>
                    <a:pt x="50" y="42"/>
                    <a:pt x="50" y="42"/>
                    <a:pt x="50" y="42"/>
                  </a:cubicBezTo>
                  <a:cubicBezTo>
                    <a:pt x="50" y="42"/>
                    <a:pt x="50" y="42"/>
                    <a:pt x="50" y="42"/>
                  </a:cubicBezTo>
                  <a:cubicBezTo>
                    <a:pt x="51" y="42"/>
                    <a:pt x="51" y="42"/>
                    <a:pt x="51" y="42"/>
                  </a:cubicBezTo>
                  <a:cubicBezTo>
                    <a:pt x="51" y="43"/>
                    <a:pt x="51" y="43"/>
                    <a:pt x="51" y="43"/>
                  </a:cubicBezTo>
                  <a:close/>
                  <a:moveTo>
                    <a:pt x="28" y="43"/>
                  </a:moveTo>
                  <a:cubicBezTo>
                    <a:pt x="28" y="43"/>
                    <a:pt x="29" y="47"/>
                    <a:pt x="30" y="49"/>
                  </a:cubicBezTo>
                  <a:cubicBezTo>
                    <a:pt x="30" y="50"/>
                    <a:pt x="30" y="50"/>
                    <a:pt x="30" y="50"/>
                  </a:cubicBezTo>
                  <a:cubicBezTo>
                    <a:pt x="30" y="51"/>
                    <a:pt x="30" y="51"/>
                    <a:pt x="30" y="51"/>
                  </a:cubicBezTo>
                  <a:cubicBezTo>
                    <a:pt x="30" y="52"/>
                    <a:pt x="30" y="52"/>
                    <a:pt x="30" y="52"/>
                  </a:cubicBezTo>
                  <a:cubicBezTo>
                    <a:pt x="28" y="54"/>
                    <a:pt x="28" y="54"/>
                    <a:pt x="28" y="54"/>
                  </a:cubicBezTo>
                  <a:cubicBezTo>
                    <a:pt x="26" y="54"/>
                    <a:pt x="26" y="54"/>
                    <a:pt x="26" y="54"/>
                  </a:cubicBezTo>
                  <a:cubicBezTo>
                    <a:pt x="23" y="53"/>
                    <a:pt x="24" y="54"/>
                    <a:pt x="21" y="52"/>
                  </a:cubicBezTo>
                  <a:cubicBezTo>
                    <a:pt x="20" y="51"/>
                    <a:pt x="20" y="51"/>
                    <a:pt x="20" y="51"/>
                  </a:cubicBezTo>
                  <a:cubicBezTo>
                    <a:pt x="20" y="50"/>
                    <a:pt x="20" y="50"/>
                    <a:pt x="20" y="50"/>
                  </a:cubicBezTo>
                  <a:cubicBezTo>
                    <a:pt x="19" y="48"/>
                    <a:pt x="19" y="48"/>
                    <a:pt x="19" y="48"/>
                  </a:cubicBezTo>
                  <a:cubicBezTo>
                    <a:pt x="19" y="45"/>
                    <a:pt x="19" y="45"/>
                    <a:pt x="19" y="45"/>
                  </a:cubicBezTo>
                  <a:cubicBezTo>
                    <a:pt x="21" y="44"/>
                    <a:pt x="22" y="44"/>
                    <a:pt x="24" y="43"/>
                  </a:cubicBezTo>
                  <a:cubicBezTo>
                    <a:pt x="25" y="43"/>
                    <a:pt x="25" y="43"/>
                    <a:pt x="25" y="43"/>
                  </a:cubicBezTo>
                  <a:cubicBezTo>
                    <a:pt x="26" y="44"/>
                    <a:pt x="26" y="44"/>
                    <a:pt x="26" y="44"/>
                  </a:cubicBezTo>
                  <a:cubicBezTo>
                    <a:pt x="27" y="44"/>
                    <a:pt x="27" y="44"/>
                    <a:pt x="27" y="44"/>
                  </a:cubicBezTo>
                  <a:cubicBezTo>
                    <a:pt x="28" y="43"/>
                    <a:pt x="28" y="43"/>
                    <a:pt x="28" y="43"/>
                  </a:cubicBezTo>
                  <a:cubicBezTo>
                    <a:pt x="28" y="43"/>
                    <a:pt x="28" y="43"/>
                    <a:pt x="28" y="43"/>
                  </a:cubicBezTo>
                  <a:close/>
                  <a:moveTo>
                    <a:pt x="78" y="55"/>
                  </a:moveTo>
                  <a:cubicBezTo>
                    <a:pt x="78" y="55"/>
                    <a:pt x="78" y="55"/>
                    <a:pt x="78" y="55"/>
                  </a:cubicBezTo>
                  <a:cubicBezTo>
                    <a:pt x="75" y="54"/>
                    <a:pt x="76" y="55"/>
                    <a:pt x="73" y="53"/>
                  </a:cubicBezTo>
                  <a:cubicBezTo>
                    <a:pt x="74" y="50"/>
                    <a:pt x="74" y="50"/>
                    <a:pt x="74" y="50"/>
                  </a:cubicBezTo>
                  <a:cubicBezTo>
                    <a:pt x="74" y="49"/>
                    <a:pt x="74" y="49"/>
                    <a:pt x="74" y="49"/>
                  </a:cubicBezTo>
                  <a:cubicBezTo>
                    <a:pt x="78" y="52"/>
                    <a:pt x="78" y="52"/>
                    <a:pt x="78" y="52"/>
                  </a:cubicBezTo>
                  <a:cubicBezTo>
                    <a:pt x="79" y="53"/>
                    <a:pt x="79" y="53"/>
                    <a:pt x="79" y="53"/>
                  </a:cubicBezTo>
                  <a:cubicBezTo>
                    <a:pt x="78" y="55"/>
                    <a:pt x="78" y="55"/>
                    <a:pt x="78" y="55"/>
                  </a:cubicBezTo>
                  <a:close/>
                  <a:moveTo>
                    <a:pt x="29" y="60"/>
                  </a:moveTo>
                  <a:cubicBezTo>
                    <a:pt x="29" y="60"/>
                    <a:pt x="29" y="60"/>
                    <a:pt x="29" y="60"/>
                  </a:cubicBezTo>
                  <a:cubicBezTo>
                    <a:pt x="28" y="59"/>
                    <a:pt x="28" y="59"/>
                    <a:pt x="28" y="58"/>
                  </a:cubicBezTo>
                  <a:cubicBezTo>
                    <a:pt x="29" y="57"/>
                    <a:pt x="29" y="56"/>
                    <a:pt x="30" y="54"/>
                  </a:cubicBezTo>
                  <a:cubicBezTo>
                    <a:pt x="31" y="52"/>
                    <a:pt x="31" y="52"/>
                    <a:pt x="31" y="52"/>
                  </a:cubicBezTo>
                  <a:cubicBezTo>
                    <a:pt x="32" y="52"/>
                    <a:pt x="32" y="52"/>
                    <a:pt x="32" y="52"/>
                  </a:cubicBezTo>
                  <a:cubicBezTo>
                    <a:pt x="31" y="54"/>
                    <a:pt x="31" y="54"/>
                    <a:pt x="29" y="60"/>
                  </a:cubicBezTo>
                  <a:close/>
                  <a:moveTo>
                    <a:pt x="20" y="57"/>
                  </a:moveTo>
                  <a:cubicBezTo>
                    <a:pt x="20" y="57"/>
                    <a:pt x="20" y="57"/>
                    <a:pt x="20" y="57"/>
                  </a:cubicBezTo>
                  <a:cubicBezTo>
                    <a:pt x="19" y="57"/>
                    <a:pt x="19" y="57"/>
                    <a:pt x="19" y="57"/>
                  </a:cubicBezTo>
                  <a:cubicBezTo>
                    <a:pt x="18" y="54"/>
                    <a:pt x="18" y="54"/>
                    <a:pt x="18" y="54"/>
                  </a:cubicBezTo>
                  <a:cubicBezTo>
                    <a:pt x="18" y="54"/>
                    <a:pt x="18" y="54"/>
                    <a:pt x="18" y="54"/>
                  </a:cubicBezTo>
                  <a:cubicBezTo>
                    <a:pt x="19" y="54"/>
                    <a:pt x="19" y="54"/>
                    <a:pt x="19" y="54"/>
                  </a:cubicBezTo>
                  <a:cubicBezTo>
                    <a:pt x="21" y="55"/>
                    <a:pt x="21" y="55"/>
                    <a:pt x="21" y="55"/>
                  </a:cubicBezTo>
                  <a:cubicBezTo>
                    <a:pt x="21" y="57"/>
                    <a:pt x="21" y="57"/>
                    <a:pt x="21" y="57"/>
                  </a:cubicBezTo>
                  <a:cubicBezTo>
                    <a:pt x="22" y="57"/>
                    <a:pt x="22" y="57"/>
                    <a:pt x="22" y="57"/>
                  </a:cubicBezTo>
                  <a:cubicBezTo>
                    <a:pt x="22" y="57"/>
                    <a:pt x="20" y="57"/>
                    <a:pt x="20" y="57"/>
                  </a:cubicBezTo>
                  <a:close/>
                  <a:moveTo>
                    <a:pt x="49" y="56"/>
                  </a:moveTo>
                  <a:cubicBezTo>
                    <a:pt x="47" y="56"/>
                    <a:pt x="47" y="56"/>
                    <a:pt x="47" y="56"/>
                  </a:cubicBezTo>
                  <a:cubicBezTo>
                    <a:pt x="45" y="57"/>
                    <a:pt x="45" y="57"/>
                    <a:pt x="45" y="57"/>
                  </a:cubicBezTo>
                  <a:cubicBezTo>
                    <a:pt x="45" y="57"/>
                    <a:pt x="45" y="57"/>
                    <a:pt x="45" y="57"/>
                  </a:cubicBezTo>
                  <a:cubicBezTo>
                    <a:pt x="45" y="56"/>
                    <a:pt x="45" y="56"/>
                    <a:pt x="45" y="55"/>
                  </a:cubicBezTo>
                  <a:cubicBezTo>
                    <a:pt x="46" y="55"/>
                    <a:pt x="46" y="55"/>
                    <a:pt x="46" y="55"/>
                  </a:cubicBezTo>
                  <a:cubicBezTo>
                    <a:pt x="46" y="55"/>
                    <a:pt x="46" y="55"/>
                    <a:pt x="46" y="55"/>
                  </a:cubicBezTo>
                  <a:cubicBezTo>
                    <a:pt x="46" y="54"/>
                    <a:pt x="46" y="54"/>
                    <a:pt x="46" y="54"/>
                  </a:cubicBezTo>
                  <a:cubicBezTo>
                    <a:pt x="47" y="54"/>
                    <a:pt x="47" y="54"/>
                    <a:pt x="47" y="54"/>
                  </a:cubicBezTo>
                  <a:cubicBezTo>
                    <a:pt x="48" y="54"/>
                    <a:pt x="48" y="54"/>
                    <a:pt x="48" y="54"/>
                  </a:cubicBezTo>
                  <a:cubicBezTo>
                    <a:pt x="49" y="55"/>
                    <a:pt x="48" y="55"/>
                    <a:pt x="49" y="55"/>
                  </a:cubicBezTo>
                  <a:cubicBezTo>
                    <a:pt x="49" y="56"/>
                    <a:pt x="49" y="56"/>
                    <a:pt x="49" y="56"/>
                  </a:cubicBezTo>
                  <a:cubicBezTo>
                    <a:pt x="49" y="56"/>
                    <a:pt x="49" y="56"/>
                    <a:pt x="49" y="56"/>
                  </a:cubicBezTo>
                  <a:close/>
                  <a:moveTo>
                    <a:pt x="26" y="58"/>
                  </a:moveTo>
                  <a:cubicBezTo>
                    <a:pt x="26" y="58"/>
                    <a:pt x="26" y="58"/>
                    <a:pt x="26" y="58"/>
                  </a:cubicBezTo>
                  <a:cubicBezTo>
                    <a:pt x="25" y="58"/>
                    <a:pt x="25" y="58"/>
                    <a:pt x="25" y="58"/>
                  </a:cubicBezTo>
                  <a:cubicBezTo>
                    <a:pt x="23" y="56"/>
                    <a:pt x="23" y="56"/>
                    <a:pt x="23" y="56"/>
                  </a:cubicBezTo>
                  <a:cubicBezTo>
                    <a:pt x="23" y="56"/>
                    <a:pt x="23" y="56"/>
                    <a:pt x="23" y="56"/>
                  </a:cubicBezTo>
                  <a:cubicBezTo>
                    <a:pt x="24" y="56"/>
                    <a:pt x="24" y="56"/>
                    <a:pt x="24" y="56"/>
                  </a:cubicBezTo>
                  <a:cubicBezTo>
                    <a:pt x="25" y="57"/>
                    <a:pt x="25" y="57"/>
                    <a:pt x="25" y="57"/>
                  </a:cubicBezTo>
                  <a:cubicBezTo>
                    <a:pt x="25" y="57"/>
                    <a:pt x="25" y="57"/>
                    <a:pt x="25" y="57"/>
                  </a:cubicBezTo>
                  <a:cubicBezTo>
                    <a:pt x="27" y="58"/>
                    <a:pt x="27" y="58"/>
                    <a:pt x="27" y="58"/>
                  </a:cubicBezTo>
                  <a:cubicBezTo>
                    <a:pt x="26" y="58"/>
                    <a:pt x="26" y="58"/>
                    <a:pt x="26" y="58"/>
                  </a:cubicBezTo>
                  <a:close/>
                  <a:moveTo>
                    <a:pt x="38" y="58"/>
                  </a:moveTo>
                  <a:cubicBezTo>
                    <a:pt x="39" y="58"/>
                    <a:pt x="39" y="58"/>
                    <a:pt x="39" y="58"/>
                  </a:cubicBezTo>
                  <a:cubicBezTo>
                    <a:pt x="40" y="59"/>
                    <a:pt x="40" y="59"/>
                    <a:pt x="40" y="59"/>
                  </a:cubicBezTo>
                  <a:cubicBezTo>
                    <a:pt x="41" y="59"/>
                    <a:pt x="41" y="59"/>
                    <a:pt x="41" y="61"/>
                  </a:cubicBezTo>
                  <a:cubicBezTo>
                    <a:pt x="40" y="62"/>
                    <a:pt x="40" y="62"/>
                    <a:pt x="40" y="62"/>
                  </a:cubicBezTo>
                  <a:cubicBezTo>
                    <a:pt x="39" y="62"/>
                    <a:pt x="39" y="62"/>
                    <a:pt x="39" y="62"/>
                  </a:cubicBezTo>
                  <a:cubicBezTo>
                    <a:pt x="37" y="62"/>
                    <a:pt x="37" y="62"/>
                    <a:pt x="37" y="62"/>
                  </a:cubicBezTo>
                  <a:cubicBezTo>
                    <a:pt x="32" y="59"/>
                    <a:pt x="32" y="59"/>
                    <a:pt x="32" y="59"/>
                  </a:cubicBezTo>
                  <a:cubicBezTo>
                    <a:pt x="33" y="58"/>
                    <a:pt x="32" y="57"/>
                    <a:pt x="33" y="56"/>
                  </a:cubicBezTo>
                  <a:cubicBezTo>
                    <a:pt x="35" y="56"/>
                    <a:pt x="35" y="56"/>
                    <a:pt x="35" y="56"/>
                  </a:cubicBezTo>
                  <a:cubicBezTo>
                    <a:pt x="36" y="57"/>
                    <a:pt x="36" y="57"/>
                    <a:pt x="38" y="5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63">
              <a:extLst>
                <a:ext uri="{FF2B5EF4-FFF2-40B4-BE49-F238E27FC236}">
                  <a16:creationId xmlns:a16="http://schemas.microsoft.com/office/drawing/2014/main" id="{A476E988-E7D0-466E-94D4-467D5DD37736}"/>
                </a:ext>
              </a:extLst>
            </p:cNvPr>
            <p:cNvSpPr>
              <a:spLocks/>
            </p:cNvSpPr>
            <p:nvPr/>
          </p:nvSpPr>
          <p:spPr bwMode="auto">
            <a:xfrm>
              <a:off x="8814524" y="8289887"/>
              <a:ext cx="14249" cy="18997"/>
            </a:xfrm>
            <a:custGeom>
              <a:avLst/>
              <a:gdLst>
                <a:gd name="T0" fmla="*/ 3 w 3"/>
                <a:gd name="T1" fmla="*/ 5 h 5"/>
                <a:gd name="T2" fmla="*/ 2 w 3"/>
                <a:gd name="T3" fmla="*/ 5 h 5"/>
                <a:gd name="T4" fmla="*/ 0 w 3"/>
                <a:gd name="T5" fmla="*/ 2 h 5"/>
                <a:gd name="T6" fmla="*/ 1 w 3"/>
                <a:gd name="T7" fmla="*/ 0 h 5"/>
                <a:gd name="T8" fmla="*/ 2 w 3"/>
                <a:gd name="T9" fmla="*/ 1 h 5"/>
                <a:gd name="T10" fmla="*/ 3 w 3"/>
                <a:gd name="T11" fmla="*/ 2 h 5"/>
                <a:gd name="T12" fmla="*/ 3 w 3"/>
                <a:gd name="T13" fmla="*/ 3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cubicBezTo>
                    <a:pt x="2" y="5"/>
                    <a:pt x="2" y="5"/>
                    <a:pt x="2" y="5"/>
                  </a:cubicBezTo>
                  <a:cubicBezTo>
                    <a:pt x="1" y="3"/>
                    <a:pt x="1" y="3"/>
                    <a:pt x="0" y="2"/>
                  </a:cubicBezTo>
                  <a:cubicBezTo>
                    <a:pt x="0" y="1"/>
                    <a:pt x="0" y="1"/>
                    <a:pt x="1" y="0"/>
                  </a:cubicBezTo>
                  <a:cubicBezTo>
                    <a:pt x="2" y="1"/>
                    <a:pt x="2" y="1"/>
                    <a:pt x="2" y="1"/>
                  </a:cubicBezTo>
                  <a:cubicBezTo>
                    <a:pt x="3" y="2"/>
                    <a:pt x="3" y="2"/>
                    <a:pt x="3" y="2"/>
                  </a:cubicBezTo>
                  <a:cubicBezTo>
                    <a:pt x="3" y="3"/>
                    <a:pt x="3" y="3"/>
                    <a:pt x="3" y="3"/>
                  </a:cubicBezTo>
                  <a:lnTo>
                    <a:pt x="3"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64">
              <a:extLst>
                <a:ext uri="{FF2B5EF4-FFF2-40B4-BE49-F238E27FC236}">
                  <a16:creationId xmlns:a16="http://schemas.microsoft.com/office/drawing/2014/main" id="{E94FF6B4-CB3D-4C02-BE39-D8ADDF66A13D}"/>
                </a:ext>
              </a:extLst>
            </p:cNvPr>
            <p:cNvSpPr>
              <a:spLocks/>
            </p:cNvSpPr>
            <p:nvPr/>
          </p:nvSpPr>
          <p:spPr bwMode="auto">
            <a:xfrm>
              <a:off x="8325357" y="8080922"/>
              <a:ext cx="170971" cy="113981"/>
            </a:xfrm>
            <a:custGeom>
              <a:avLst/>
              <a:gdLst>
                <a:gd name="T0" fmla="*/ 3 w 41"/>
                <a:gd name="T1" fmla="*/ 20 h 27"/>
                <a:gd name="T2" fmla="*/ 3 w 41"/>
                <a:gd name="T3" fmla="*/ 19 h 27"/>
                <a:gd name="T4" fmla="*/ 0 w 41"/>
                <a:gd name="T5" fmla="*/ 16 h 27"/>
                <a:gd name="T6" fmla="*/ 2 w 41"/>
                <a:gd name="T7" fmla="*/ 15 h 27"/>
                <a:gd name="T8" fmla="*/ 3 w 41"/>
                <a:gd name="T9" fmla="*/ 13 h 27"/>
                <a:gd name="T10" fmla="*/ 3 w 41"/>
                <a:gd name="T11" fmla="*/ 12 h 27"/>
                <a:gd name="T12" fmla="*/ 4 w 41"/>
                <a:gd name="T13" fmla="*/ 9 h 27"/>
                <a:gd name="T14" fmla="*/ 4 w 41"/>
                <a:gd name="T15" fmla="*/ 9 h 27"/>
                <a:gd name="T16" fmla="*/ 3 w 41"/>
                <a:gd name="T17" fmla="*/ 7 h 27"/>
                <a:gd name="T18" fmla="*/ 3 w 41"/>
                <a:gd name="T19" fmla="*/ 3 h 27"/>
                <a:gd name="T20" fmla="*/ 3 w 41"/>
                <a:gd name="T21" fmla="*/ 2 h 27"/>
                <a:gd name="T22" fmla="*/ 5 w 41"/>
                <a:gd name="T23" fmla="*/ 0 h 27"/>
                <a:gd name="T24" fmla="*/ 8 w 41"/>
                <a:gd name="T25" fmla="*/ 1 h 27"/>
                <a:gd name="T26" fmla="*/ 12 w 41"/>
                <a:gd name="T27" fmla="*/ 0 h 27"/>
                <a:gd name="T28" fmla="*/ 16 w 41"/>
                <a:gd name="T29" fmla="*/ 2 h 27"/>
                <a:gd name="T30" fmla="*/ 19 w 41"/>
                <a:gd name="T31" fmla="*/ 3 h 27"/>
                <a:gd name="T32" fmla="*/ 21 w 41"/>
                <a:gd name="T33" fmla="*/ 3 h 27"/>
                <a:gd name="T34" fmla="*/ 23 w 41"/>
                <a:gd name="T35" fmla="*/ 3 h 27"/>
                <a:gd name="T36" fmla="*/ 24 w 41"/>
                <a:gd name="T37" fmla="*/ 5 h 27"/>
                <a:gd name="T38" fmla="*/ 26 w 41"/>
                <a:gd name="T39" fmla="*/ 7 h 27"/>
                <a:gd name="T40" fmla="*/ 31 w 41"/>
                <a:gd name="T41" fmla="*/ 8 h 27"/>
                <a:gd name="T42" fmla="*/ 30 w 41"/>
                <a:gd name="T43" fmla="*/ 9 h 27"/>
                <a:gd name="T44" fmla="*/ 27 w 41"/>
                <a:gd name="T45" fmla="*/ 9 h 27"/>
                <a:gd name="T46" fmla="*/ 38 w 41"/>
                <a:gd name="T47" fmla="*/ 12 h 27"/>
                <a:gd name="T48" fmla="*/ 41 w 41"/>
                <a:gd name="T49" fmla="*/ 16 h 27"/>
                <a:gd name="T50" fmla="*/ 40 w 41"/>
                <a:gd name="T51" fmla="*/ 18 h 27"/>
                <a:gd name="T52" fmla="*/ 39 w 41"/>
                <a:gd name="T53" fmla="*/ 19 h 27"/>
                <a:gd name="T54" fmla="*/ 38 w 41"/>
                <a:gd name="T55" fmla="*/ 20 h 27"/>
                <a:gd name="T56" fmla="*/ 37 w 41"/>
                <a:gd name="T57" fmla="*/ 20 h 27"/>
                <a:gd name="T58" fmla="*/ 36 w 41"/>
                <a:gd name="T59" fmla="*/ 19 h 27"/>
                <a:gd name="T60" fmla="*/ 33 w 41"/>
                <a:gd name="T61" fmla="*/ 18 h 27"/>
                <a:gd name="T62" fmla="*/ 25 w 41"/>
                <a:gd name="T63" fmla="*/ 17 h 27"/>
                <a:gd name="T64" fmla="*/ 17 w 41"/>
                <a:gd name="T65" fmla="*/ 20 h 27"/>
                <a:gd name="T66" fmla="*/ 14 w 41"/>
                <a:gd name="T67" fmla="*/ 19 h 27"/>
                <a:gd name="T68" fmla="*/ 11 w 41"/>
                <a:gd name="T69" fmla="*/ 20 h 27"/>
                <a:gd name="T70" fmla="*/ 11 w 41"/>
                <a:gd name="T71" fmla="*/ 21 h 27"/>
                <a:gd name="T72" fmla="*/ 7 w 41"/>
                <a:gd name="T73" fmla="*/ 27 h 27"/>
                <a:gd name="T74" fmla="*/ 5 w 41"/>
                <a:gd name="T75" fmla="*/ 26 h 27"/>
                <a:gd name="T76" fmla="*/ 4 w 41"/>
                <a:gd name="T77" fmla="*/ 25 h 27"/>
                <a:gd name="T78" fmla="*/ 4 w 41"/>
                <a:gd name="T79"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27">
                  <a:moveTo>
                    <a:pt x="3" y="22"/>
                  </a:moveTo>
                  <a:cubicBezTo>
                    <a:pt x="3" y="20"/>
                    <a:pt x="3" y="20"/>
                    <a:pt x="3" y="20"/>
                  </a:cubicBezTo>
                  <a:cubicBezTo>
                    <a:pt x="3" y="20"/>
                    <a:pt x="3" y="20"/>
                    <a:pt x="3" y="20"/>
                  </a:cubicBezTo>
                  <a:cubicBezTo>
                    <a:pt x="3" y="19"/>
                    <a:pt x="3" y="19"/>
                    <a:pt x="3" y="19"/>
                  </a:cubicBezTo>
                  <a:cubicBezTo>
                    <a:pt x="2" y="18"/>
                    <a:pt x="2" y="18"/>
                    <a:pt x="2" y="18"/>
                  </a:cubicBezTo>
                  <a:cubicBezTo>
                    <a:pt x="1" y="16"/>
                    <a:pt x="1" y="17"/>
                    <a:pt x="0" y="16"/>
                  </a:cubicBezTo>
                  <a:cubicBezTo>
                    <a:pt x="0" y="16"/>
                    <a:pt x="0" y="16"/>
                    <a:pt x="0" y="16"/>
                  </a:cubicBezTo>
                  <a:cubicBezTo>
                    <a:pt x="2" y="15"/>
                    <a:pt x="2" y="15"/>
                    <a:pt x="2" y="15"/>
                  </a:cubicBezTo>
                  <a:cubicBezTo>
                    <a:pt x="2" y="15"/>
                    <a:pt x="2" y="15"/>
                    <a:pt x="3" y="14"/>
                  </a:cubicBezTo>
                  <a:cubicBezTo>
                    <a:pt x="3" y="13"/>
                    <a:pt x="3" y="13"/>
                    <a:pt x="3" y="13"/>
                  </a:cubicBezTo>
                  <a:cubicBezTo>
                    <a:pt x="3" y="13"/>
                    <a:pt x="3" y="13"/>
                    <a:pt x="3" y="13"/>
                  </a:cubicBezTo>
                  <a:cubicBezTo>
                    <a:pt x="3" y="12"/>
                    <a:pt x="3" y="12"/>
                    <a:pt x="3" y="12"/>
                  </a:cubicBezTo>
                  <a:cubicBezTo>
                    <a:pt x="2" y="11"/>
                    <a:pt x="2" y="11"/>
                    <a:pt x="2" y="11"/>
                  </a:cubicBezTo>
                  <a:cubicBezTo>
                    <a:pt x="3" y="10"/>
                    <a:pt x="3" y="11"/>
                    <a:pt x="4" y="9"/>
                  </a:cubicBezTo>
                  <a:cubicBezTo>
                    <a:pt x="4" y="9"/>
                    <a:pt x="4" y="9"/>
                    <a:pt x="4" y="9"/>
                  </a:cubicBezTo>
                  <a:cubicBezTo>
                    <a:pt x="4" y="9"/>
                    <a:pt x="4" y="9"/>
                    <a:pt x="4" y="9"/>
                  </a:cubicBezTo>
                  <a:cubicBezTo>
                    <a:pt x="3" y="8"/>
                    <a:pt x="3" y="8"/>
                    <a:pt x="3" y="8"/>
                  </a:cubicBezTo>
                  <a:cubicBezTo>
                    <a:pt x="3" y="7"/>
                    <a:pt x="3" y="7"/>
                    <a:pt x="3" y="7"/>
                  </a:cubicBezTo>
                  <a:cubicBezTo>
                    <a:pt x="4" y="6"/>
                    <a:pt x="4" y="6"/>
                    <a:pt x="4" y="6"/>
                  </a:cubicBezTo>
                  <a:cubicBezTo>
                    <a:pt x="4" y="5"/>
                    <a:pt x="3" y="4"/>
                    <a:pt x="3" y="3"/>
                  </a:cubicBezTo>
                  <a:cubicBezTo>
                    <a:pt x="3" y="2"/>
                    <a:pt x="3" y="2"/>
                    <a:pt x="3" y="2"/>
                  </a:cubicBezTo>
                  <a:cubicBezTo>
                    <a:pt x="3" y="2"/>
                    <a:pt x="3" y="2"/>
                    <a:pt x="3" y="2"/>
                  </a:cubicBezTo>
                  <a:cubicBezTo>
                    <a:pt x="4" y="1"/>
                    <a:pt x="4" y="2"/>
                    <a:pt x="4" y="1"/>
                  </a:cubicBezTo>
                  <a:cubicBezTo>
                    <a:pt x="5" y="0"/>
                    <a:pt x="4" y="1"/>
                    <a:pt x="5" y="0"/>
                  </a:cubicBezTo>
                  <a:cubicBezTo>
                    <a:pt x="7" y="0"/>
                    <a:pt x="7" y="0"/>
                    <a:pt x="7" y="0"/>
                  </a:cubicBezTo>
                  <a:cubicBezTo>
                    <a:pt x="8" y="1"/>
                    <a:pt x="8" y="1"/>
                    <a:pt x="8" y="1"/>
                  </a:cubicBezTo>
                  <a:cubicBezTo>
                    <a:pt x="9" y="1"/>
                    <a:pt x="9" y="1"/>
                    <a:pt x="9" y="1"/>
                  </a:cubicBezTo>
                  <a:cubicBezTo>
                    <a:pt x="11" y="0"/>
                    <a:pt x="10" y="0"/>
                    <a:pt x="12" y="0"/>
                  </a:cubicBezTo>
                  <a:cubicBezTo>
                    <a:pt x="13" y="0"/>
                    <a:pt x="13" y="0"/>
                    <a:pt x="13" y="0"/>
                  </a:cubicBezTo>
                  <a:cubicBezTo>
                    <a:pt x="15" y="1"/>
                    <a:pt x="15" y="2"/>
                    <a:pt x="16" y="2"/>
                  </a:cubicBezTo>
                  <a:cubicBezTo>
                    <a:pt x="16" y="2"/>
                    <a:pt x="17" y="2"/>
                    <a:pt x="18" y="2"/>
                  </a:cubicBezTo>
                  <a:cubicBezTo>
                    <a:pt x="19" y="3"/>
                    <a:pt x="19" y="3"/>
                    <a:pt x="19" y="3"/>
                  </a:cubicBezTo>
                  <a:cubicBezTo>
                    <a:pt x="21" y="3"/>
                    <a:pt x="21" y="3"/>
                    <a:pt x="21" y="3"/>
                  </a:cubicBezTo>
                  <a:cubicBezTo>
                    <a:pt x="21" y="3"/>
                    <a:pt x="21" y="3"/>
                    <a:pt x="21" y="3"/>
                  </a:cubicBezTo>
                  <a:cubicBezTo>
                    <a:pt x="23" y="3"/>
                    <a:pt x="23" y="3"/>
                    <a:pt x="23" y="3"/>
                  </a:cubicBezTo>
                  <a:cubicBezTo>
                    <a:pt x="23" y="3"/>
                    <a:pt x="23" y="3"/>
                    <a:pt x="23" y="3"/>
                  </a:cubicBezTo>
                  <a:cubicBezTo>
                    <a:pt x="24" y="4"/>
                    <a:pt x="24" y="4"/>
                    <a:pt x="24" y="4"/>
                  </a:cubicBezTo>
                  <a:cubicBezTo>
                    <a:pt x="24" y="5"/>
                    <a:pt x="24" y="5"/>
                    <a:pt x="24" y="5"/>
                  </a:cubicBezTo>
                  <a:cubicBezTo>
                    <a:pt x="25" y="7"/>
                    <a:pt x="25" y="7"/>
                    <a:pt x="25" y="7"/>
                  </a:cubicBezTo>
                  <a:cubicBezTo>
                    <a:pt x="26" y="7"/>
                    <a:pt x="26" y="7"/>
                    <a:pt x="26" y="7"/>
                  </a:cubicBezTo>
                  <a:cubicBezTo>
                    <a:pt x="30" y="7"/>
                    <a:pt x="30" y="7"/>
                    <a:pt x="30" y="7"/>
                  </a:cubicBezTo>
                  <a:cubicBezTo>
                    <a:pt x="31" y="8"/>
                    <a:pt x="31" y="8"/>
                    <a:pt x="31" y="8"/>
                  </a:cubicBezTo>
                  <a:cubicBezTo>
                    <a:pt x="31" y="8"/>
                    <a:pt x="31" y="8"/>
                    <a:pt x="31" y="8"/>
                  </a:cubicBezTo>
                  <a:cubicBezTo>
                    <a:pt x="30" y="9"/>
                    <a:pt x="30" y="9"/>
                    <a:pt x="30" y="9"/>
                  </a:cubicBezTo>
                  <a:cubicBezTo>
                    <a:pt x="29" y="8"/>
                    <a:pt x="28" y="8"/>
                    <a:pt x="27" y="8"/>
                  </a:cubicBezTo>
                  <a:cubicBezTo>
                    <a:pt x="27" y="9"/>
                    <a:pt x="27" y="9"/>
                    <a:pt x="27" y="9"/>
                  </a:cubicBezTo>
                  <a:cubicBezTo>
                    <a:pt x="27" y="10"/>
                    <a:pt x="27" y="10"/>
                    <a:pt x="27" y="10"/>
                  </a:cubicBezTo>
                  <a:cubicBezTo>
                    <a:pt x="29" y="10"/>
                    <a:pt x="34" y="11"/>
                    <a:pt x="38" y="12"/>
                  </a:cubicBezTo>
                  <a:cubicBezTo>
                    <a:pt x="39" y="13"/>
                    <a:pt x="40" y="14"/>
                    <a:pt x="41" y="15"/>
                  </a:cubicBezTo>
                  <a:cubicBezTo>
                    <a:pt x="41" y="16"/>
                    <a:pt x="41" y="16"/>
                    <a:pt x="41" y="16"/>
                  </a:cubicBezTo>
                  <a:cubicBezTo>
                    <a:pt x="41" y="16"/>
                    <a:pt x="41" y="16"/>
                    <a:pt x="41" y="16"/>
                  </a:cubicBezTo>
                  <a:cubicBezTo>
                    <a:pt x="40" y="18"/>
                    <a:pt x="40" y="18"/>
                    <a:pt x="40" y="18"/>
                  </a:cubicBezTo>
                  <a:cubicBezTo>
                    <a:pt x="40" y="18"/>
                    <a:pt x="40" y="18"/>
                    <a:pt x="40" y="18"/>
                  </a:cubicBezTo>
                  <a:cubicBezTo>
                    <a:pt x="39" y="19"/>
                    <a:pt x="39" y="19"/>
                    <a:pt x="39" y="19"/>
                  </a:cubicBezTo>
                  <a:cubicBezTo>
                    <a:pt x="38" y="19"/>
                    <a:pt x="38" y="19"/>
                    <a:pt x="38" y="19"/>
                  </a:cubicBezTo>
                  <a:cubicBezTo>
                    <a:pt x="38" y="20"/>
                    <a:pt x="38" y="20"/>
                    <a:pt x="38" y="20"/>
                  </a:cubicBezTo>
                  <a:cubicBezTo>
                    <a:pt x="37" y="20"/>
                    <a:pt x="37" y="20"/>
                    <a:pt x="37" y="20"/>
                  </a:cubicBezTo>
                  <a:cubicBezTo>
                    <a:pt x="37" y="20"/>
                    <a:pt x="37" y="20"/>
                    <a:pt x="37" y="20"/>
                  </a:cubicBezTo>
                  <a:cubicBezTo>
                    <a:pt x="36" y="20"/>
                    <a:pt x="36" y="20"/>
                    <a:pt x="36" y="20"/>
                  </a:cubicBezTo>
                  <a:cubicBezTo>
                    <a:pt x="36" y="19"/>
                    <a:pt x="36" y="19"/>
                    <a:pt x="36" y="19"/>
                  </a:cubicBezTo>
                  <a:cubicBezTo>
                    <a:pt x="35" y="18"/>
                    <a:pt x="35" y="18"/>
                    <a:pt x="35" y="18"/>
                  </a:cubicBezTo>
                  <a:cubicBezTo>
                    <a:pt x="33" y="18"/>
                    <a:pt x="33" y="18"/>
                    <a:pt x="33" y="18"/>
                  </a:cubicBezTo>
                  <a:cubicBezTo>
                    <a:pt x="31" y="18"/>
                    <a:pt x="31" y="18"/>
                    <a:pt x="31" y="18"/>
                  </a:cubicBezTo>
                  <a:cubicBezTo>
                    <a:pt x="27" y="18"/>
                    <a:pt x="29" y="18"/>
                    <a:pt x="25" y="17"/>
                  </a:cubicBezTo>
                  <a:cubicBezTo>
                    <a:pt x="21" y="18"/>
                    <a:pt x="23" y="18"/>
                    <a:pt x="21" y="20"/>
                  </a:cubicBezTo>
                  <a:cubicBezTo>
                    <a:pt x="17" y="20"/>
                    <a:pt x="17" y="20"/>
                    <a:pt x="17" y="20"/>
                  </a:cubicBezTo>
                  <a:cubicBezTo>
                    <a:pt x="16" y="19"/>
                    <a:pt x="17" y="20"/>
                    <a:pt x="16" y="19"/>
                  </a:cubicBezTo>
                  <a:cubicBezTo>
                    <a:pt x="14" y="19"/>
                    <a:pt x="14" y="19"/>
                    <a:pt x="14" y="19"/>
                  </a:cubicBezTo>
                  <a:cubicBezTo>
                    <a:pt x="12" y="19"/>
                    <a:pt x="12" y="19"/>
                    <a:pt x="11" y="19"/>
                  </a:cubicBezTo>
                  <a:cubicBezTo>
                    <a:pt x="11" y="20"/>
                    <a:pt x="11" y="20"/>
                    <a:pt x="11" y="20"/>
                  </a:cubicBezTo>
                  <a:cubicBezTo>
                    <a:pt x="11" y="20"/>
                    <a:pt x="11" y="20"/>
                    <a:pt x="11" y="20"/>
                  </a:cubicBezTo>
                  <a:cubicBezTo>
                    <a:pt x="11" y="21"/>
                    <a:pt x="11" y="21"/>
                    <a:pt x="11" y="21"/>
                  </a:cubicBezTo>
                  <a:cubicBezTo>
                    <a:pt x="10" y="22"/>
                    <a:pt x="7" y="27"/>
                    <a:pt x="7" y="27"/>
                  </a:cubicBezTo>
                  <a:cubicBezTo>
                    <a:pt x="7" y="27"/>
                    <a:pt x="7" y="27"/>
                    <a:pt x="7"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3"/>
                  </a:cubicBezTo>
                  <a:cubicBezTo>
                    <a:pt x="4" y="23"/>
                    <a:pt x="4" y="23"/>
                    <a:pt x="4" y="23"/>
                  </a:cubicBezTo>
                  <a:lnTo>
                    <a:pt x="3" y="2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65">
              <a:extLst>
                <a:ext uri="{FF2B5EF4-FFF2-40B4-BE49-F238E27FC236}">
                  <a16:creationId xmlns:a16="http://schemas.microsoft.com/office/drawing/2014/main" id="{759A69A0-E88D-4F51-8ED7-0CB580DFFBCF}"/>
                </a:ext>
              </a:extLst>
            </p:cNvPr>
            <p:cNvSpPr>
              <a:spLocks/>
            </p:cNvSpPr>
            <p:nvPr/>
          </p:nvSpPr>
          <p:spPr bwMode="auto">
            <a:xfrm>
              <a:off x="11284112" y="7164323"/>
              <a:ext cx="968838" cy="964090"/>
            </a:xfrm>
            <a:custGeom>
              <a:avLst/>
              <a:gdLst>
                <a:gd name="T0" fmla="*/ 192 w 232"/>
                <a:gd name="T1" fmla="*/ 5 h 231"/>
                <a:gd name="T2" fmla="*/ 190 w 232"/>
                <a:gd name="T3" fmla="*/ 8 h 231"/>
                <a:gd name="T4" fmla="*/ 191 w 232"/>
                <a:gd name="T5" fmla="*/ 10 h 231"/>
                <a:gd name="T6" fmla="*/ 191 w 232"/>
                <a:gd name="T7" fmla="*/ 20 h 231"/>
                <a:gd name="T8" fmla="*/ 190 w 232"/>
                <a:gd name="T9" fmla="*/ 33 h 231"/>
                <a:gd name="T10" fmla="*/ 185 w 232"/>
                <a:gd name="T11" fmla="*/ 40 h 231"/>
                <a:gd name="T12" fmla="*/ 185 w 232"/>
                <a:gd name="T13" fmla="*/ 53 h 231"/>
                <a:gd name="T14" fmla="*/ 199 w 232"/>
                <a:gd name="T15" fmla="*/ 68 h 231"/>
                <a:gd name="T16" fmla="*/ 202 w 232"/>
                <a:gd name="T17" fmla="*/ 94 h 231"/>
                <a:gd name="T18" fmla="*/ 208 w 232"/>
                <a:gd name="T19" fmla="*/ 135 h 231"/>
                <a:gd name="T20" fmla="*/ 204 w 232"/>
                <a:gd name="T21" fmla="*/ 142 h 231"/>
                <a:gd name="T22" fmla="*/ 204 w 232"/>
                <a:gd name="T23" fmla="*/ 145 h 231"/>
                <a:gd name="T24" fmla="*/ 211 w 232"/>
                <a:gd name="T25" fmla="*/ 161 h 231"/>
                <a:gd name="T26" fmla="*/ 214 w 232"/>
                <a:gd name="T27" fmla="*/ 165 h 231"/>
                <a:gd name="T28" fmla="*/ 227 w 232"/>
                <a:gd name="T29" fmla="*/ 167 h 231"/>
                <a:gd name="T30" fmla="*/ 163 w 232"/>
                <a:gd name="T31" fmla="*/ 225 h 231"/>
                <a:gd name="T32" fmla="*/ 134 w 232"/>
                <a:gd name="T33" fmla="*/ 231 h 231"/>
                <a:gd name="T34" fmla="*/ 133 w 232"/>
                <a:gd name="T35" fmla="*/ 228 h 231"/>
                <a:gd name="T36" fmla="*/ 134 w 232"/>
                <a:gd name="T37" fmla="*/ 226 h 231"/>
                <a:gd name="T38" fmla="*/ 125 w 232"/>
                <a:gd name="T39" fmla="*/ 218 h 231"/>
                <a:gd name="T40" fmla="*/ 117 w 232"/>
                <a:gd name="T41" fmla="*/ 215 h 231"/>
                <a:gd name="T42" fmla="*/ 111 w 232"/>
                <a:gd name="T43" fmla="*/ 210 h 231"/>
                <a:gd name="T44" fmla="*/ 0 w 232"/>
                <a:gd name="T45" fmla="*/ 130 h 231"/>
                <a:gd name="T46" fmla="*/ 12 w 232"/>
                <a:gd name="T47" fmla="*/ 104 h 231"/>
                <a:gd name="T48" fmla="*/ 23 w 232"/>
                <a:gd name="T49" fmla="*/ 101 h 231"/>
                <a:gd name="T50" fmla="*/ 25 w 232"/>
                <a:gd name="T51" fmla="*/ 98 h 231"/>
                <a:gd name="T52" fmla="*/ 42 w 232"/>
                <a:gd name="T53" fmla="*/ 90 h 231"/>
                <a:gd name="T54" fmla="*/ 57 w 232"/>
                <a:gd name="T55" fmla="*/ 83 h 231"/>
                <a:gd name="T56" fmla="*/ 55 w 232"/>
                <a:gd name="T57" fmla="*/ 81 h 231"/>
                <a:gd name="T58" fmla="*/ 55 w 232"/>
                <a:gd name="T59" fmla="*/ 79 h 231"/>
                <a:gd name="T60" fmla="*/ 54 w 232"/>
                <a:gd name="T61" fmla="*/ 75 h 231"/>
                <a:gd name="T62" fmla="*/ 56 w 232"/>
                <a:gd name="T63" fmla="*/ 74 h 231"/>
                <a:gd name="T64" fmla="*/ 64 w 232"/>
                <a:gd name="T65" fmla="*/ 71 h 231"/>
                <a:gd name="T66" fmla="*/ 83 w 232"/>
                <a:gd name="T67" fmla="*/ 68 h 231"/>
                <a:gd name="T68" fmla="*/ 83 w 232"/>
                <a:gd name="T69" fmla="*/ 66 h 231"/>
                <a:gd name="T70" fmla="*/ 85 w 232"/>
                <a:gd name="T71" fmla="*/ 62 h 231"/>
                <a:gd name="T72" fmla="*/ 80 w 232"/>
                <a:gd name="T73" fmla="*/ 55 h 231"/>
                <a:gd name="T74" fmla="*/ 78 w 232"/>
                <a:gd name="T75" fmla="*/ 41 h 231"/>
                <a:gd name="T76" fmla="*/ 78 w 232"/>
                <a:gd name="T77" fmla="*/ 36 h 231"/>
                <a:gd name="T78" fmla="*/ 77 w 232"/>
                <a:gd name="T79" fmla="*/ 33 h 231"/>
                <a:gd name="T80" fmla="*/ 73 w 232"/>
                <a:gd name="T81" fmla="*/ 28 h 231"/>
                <a:gd name="T82" fmla="*/ 93 w 232"/>
                <a:gd name="T83" fmla="*/ 18 h 231"/>
                <a:gd name="T84" fmla="*/ 97 w 232"/>
                <a:gd name="T85" fmla="*/ 18 h 231"/>
                <a:gd name="T86" fmla="*/ 127 w 232"/>
                <a:gd name="T87" fmla="*/ 7 h 231"/>
                <a:gd name="T88" fmla="*/ 140 w 232"/>
                <a:gd name="T89" fmla="*/ 3 h 231"/>
                <a:gd name="T90" fmla="*/ 157 w 232"/>
                <a:gd name="T91" fmla="*/ 7 h 231"/>
                <a:gd name="T92" fmla="*/ 170 w 232"/>
                <a:gd name="T93" fmla="*/ 1 h 231"/>
                <a:gd name="T94" fmla="*/ 179 w 232"/>
                <a:gd name="T95" fmla="*/ 2 h 231"/>
                <a:gd name="T96" fmla="*/ 185 w 232"/>
                <a:gd name="T97" fmla="*/ 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2" h="231">
                  <a:moveTo>
                    <a:pt x="194" y="3"/>
                  </a:moveTo>
                  <a:cubicBezTo>
                    <a:pt x="194" y="4"/>
                    <a:pt x="194" y="3"/>
                    <a:pt x="194" y="4"/>
                  </a:cubicBezTo>
                  <a:cubicBezTo>
                    <a:pt x="193" y="5"/>
                    <a:pt x="193" y="5"/>
                    <a:pt x="192" y="5"/>
                  </a:cubicBezTo>
                  <a:cubicBezTo>
                    <a:pt x="192" y="7"/>
                    <a:pt x="192" y="7"/>
                    <a:pt x="192" y="7"/>
                  </a:cubicBezTo>
                  <a:cubicBezTo>
                    <a:pt x="190" y="8"/>
                    <a:pt x="190" y="8"/>
                    <a:pt x="190" y="8"/>
                  </a:cubicBezTo>
                  <a:cubicBezTo>
                    <a:pt x="190" y="8"/>
                    <a:pt x="190" y="8"/>
                    <a:pt x="190" y="8"/>
                  </a:cubicBezTo>
                  <a:cubicBezTo>
                    <a:pt x="190" y="9"/>
                    <a:pt x="190" y="9"/>
                    <a:pt x="190" y="9"/>
                  </a:cubicBezTo>
                  <a:cubicBezTo>
                    <a:pt x="191" y="9"/>
                    <a:pt x="191" y="9"/>
                    <a:pt x="191" y="9"/>
                  </a:cubicBezTo>
                  <a:cubicBezTo>
                    <a:pt x="191" y="10"/>
                    <a:pt x="191" y="10"/>
                    <a:pt x="191" y="10"/>
                  </a:cubicBezTo>
                  <a:cubicBezTo>
                    <a:pt x="191" y="11"/>
                    <a:pt x="191" y="11"/>
                    <a:pt x="191" y="11"/>
                  </a:cubicBezTo>
                  <a:cubicBezTo>
                    <a:pt x="191" y="12"/>
                    <a:pt x="190" y="17"/>
                    <a:pt x="190" y="18"/>
                  </a:cubicBezTo>
                  <a:cubicBezTo>
                    <a:pt x="191" y="20"/>
                    <a:pt x="190" y="19"/>
                    <a:pt x="191" y="20"/>
                  </a:cubicBezTo>
                  <a:cubicBezTo>
                    <a:pt x="191" y="22"/>
                    <a:pt x="191" y="22"/>
                    <a:pt x="191" y="24"/>
                  </a:cubicBezTo>
                  <a:cubicBezTo>
                    <a:pt x="192" y="26"/>
                    <a:pt x="191" y="25"/>
                    <a:pt x="192" y="27"/>
                  </a:cubicBezTo>
                  <a:cubicBezTo>
                    <a:pt x="191" y="28"/>
                    <a:pt x="191" y="28"/>
                    <a:pt x="190" y="33"/>
                  </a:cubicBezTo>
                  <a:cubicBezTo>
                    <a:pt x="189" y="34"/>
                    <a:pt x="190" y="34"/>
                    <a:pt x="189" y="35"/>
                  </a:cubicBezTo>
                  <a:cubicBezTo>
                    <a:pt x="188" y="36"/>
                    <a:pt x="187" y="36"/>
                    <a:pt x="186" y="37"/>
                  </a:cubicBezTo>
                  <a:cubicBezTo>
                    <a:pt x="185" y="40"/>
                    <a:pt x="185" y="40"/>
                    <a:pt x="185" y="40"/>
                  </a:cubicBezTo>
                  <a:cubicBezTo>
                    <a:pt x="184" y="40"/>
                    <a:pt x="183" y="41"/>
                    <a:pt x="182" y="42"/>
                  </a:cubicBezTo>
                  <a:cubicBezTo>
                    <a:pt x="181" y="48"/>
                    <a:pt x="183" y="47"/>
                    <a:pt x="184" y="53"/>
                  </a:cubicBezTo>
                  <a:cubicBezTo>
                    <a:pt x="185" y="53"/>
                    <a:pt x="185" y="53"/>
                    <a:pt x="185" y="53"/>
                  </a:cubicBezTo>
                  <a:cubicBezTo>
                    <a:pt x="186" y="54"/>
                    <a:pt x="186" y="54"/>
                    <a:pt x="188" y="55"/>
                  </a:cubicBezTo>
                  <a:cubicBezTo>
                    <a:pt x="190" y="57"/>
                    <a:pt x="191" y="60"/>
                    <a:pt x="191" y="62"/>
                  </a:cubicBezTo>
                  <a:cubicBezTo>
                    <a:pt x="196" y="66"/>
                    <a:pt x="194" y="65"/>
                    <a:pt x="199" y="68"/>
                  </a:cubicBezTo>
                  <a:cubicBezTo>
                    <a:pt x="199" y="69"/>
                    <a:pt x="199" y="69"/>
                    <a:pt x="199" y="69"/>
                  </a:cubicBezTo>
                  <a:cubicBezTo>
                    <a:pt x="201" y="77"/>
                    <a:pt x="203" y="86"/>
                    <a:pt x="204" y="93"/>
                  </a:cubicBezTo>
                  <a:cubicBezTo>
                    <a:pt x="203" y="94"/>
                    <a:pt x="204" y="93"/>
                    <a:pt x="202" y="94"/>
                  </a:cubicBezTo>
                  <a:cubicBezTo>
                    <a:pt x="212" y="112"/>
                    <a:pt x="205" y="106"/>
                    <a:pt x="209" y="124"/>
                  </a:cubicBezTo>
                  <a:cubicBezTo>
                    <a:pt x="208" y="127"/>
                    <a:pt x="208" y="126"/>
                    <a:pt x="207" y="130"/>
                  </a:cubicBezTo>
                  <a:cubicBezTo>
                    <a:pt x="207" y="131"/>
                    <a:pt x="207" y="131"/>
                    <a:pt x="208" y="135"/>
                  </a:cubicBezTo>
                  <a:cubicBezTo>
                    <a:pt x="209" y="136"/>
                    <a:pt x="209" y="136"/>
                    <a:pt x="209" y="136"/>
                  </a:cubicBezTo>
                  <a:cubicBezTo>
                    <a:pt x="209" y="137"/>
                    <a:pt x="209" y="138"/>
                    <a:pt x="208" y="139"/>
                  </a:cubicBezTo>
                  <a:cubicBezTo>
                    <a:pt x="206" y="141"/>
                    <a:pt x="207" y="141"/>
                    <a:pt x="204" y="142"/>
                  </a:cubicBezTo>
                  <a:cubicBezTo>
                    <a:pt x="204" y="143"/>
                    <a:pt x="204" y="143"/>
                    <a:pt x="204" y="143"/>
                  </a:cubicBezTo>
                  <a:cubicBezTo>
                    <a:pt x="203" y="144"/>
                    <a:pt x="203" y="144"/>
                    <a:pt x="203" y="144"/>
                  </a:cubicBezTo>
                  <a:cubicBezTo>
                    <a:pt x="204" y="145"/>
                    <a:pt x="204" y="145"/>
                    <a:pt x="204" y="145"/>
                  </a:cubicBezTo>
                  <a:cubicBezTo>
                    <a:pt x="206" y="149"/>
                    <a:pt x="207" y="150"/>
                    <a:pt x="210" y="155"/>
                  </a:cubicBezTo>
                  <a:cubicBezTo>
                    <a:pt x="210" y="156"/>
                    <a:pt x="210" y="157"/>
                    <a:pt x="210" y="158"/>
                  </a:cubicBezTo>
                  <a:cubicBezTo>
                    <a:pt x="211" y="161"/>
                    <a:pt x="211" y="161"/>
                    <a:pt x="211" y="161"/>
                  </a:cubicBezTo>
                  <a:cubicBezTo>
                    <a:pt x="212" y="163"/>
                    <a:pt x="212" y="163"/>
                    <a:pt x="212" y="163"/>
                  </a:cubicBezTo>
                  <a:cubicBezTo>
                    <a:pt x="213" y="164"/>
                    <a:pt x="213" y="164"/>
                    <a:pt x="213" y="164"/>
                  </a:cubicBezTo>
                  <a:cubicBezTo>
                    <a:pt x="214" y="165"/>
                    <a:pt x="213" y="164"/>
                    <a:pt x="214" y="165"/>
                  </a:cubicBezTo>
                  <a:cubicBezTo>
                    <a:pt x="215" y="165"/>
                    <a:pt x="215" y="165"/>
                    <a:pt x="215" y="165"/>
                  </a:cubicBezTo>
                  <a:cubicBezTo>
                    <a:pt x="218" y="164"/>
                    <a:pt x="218" y="164"/>
                    <a:pt x="218" y="164"/>
                  </a:cubicBezTo>
                  <a:cubicBezTo>
                    <a:pt x="223" y="166"/>
                    <a:pt x="221" y="165"/>
                    <a:pt x="227" y="167"/>
                  </a:cubicBezTo>
                  <a:cubicBezTo>
                    <a:pt x="227" y="167"/>
                    <a:pt x="227" y="167"/>
                    <a:pt x="227" y="167"/>
                  </a:cubicBezTo>
                  <a:cubicBezTo>
                    <a:pt x="230" y="174"/>
                    <a:pt x="229" y="171"/>
                    <a:pt x="232" y="177"/>
                  </a:cubicBezTo>
                  <a:cubicBezTo>
                    <a:pt x="170" y="216"/>
                    <a:pt x="187" y="204"/>
                    <a:pt x="163" y="225"/>
                  </a:cubicBezTo>
                  <a:cubicBezTo>
                    <a:pt x="162" y="226"/>
                    <a:pt x="162" y="226"/>
                    <a:pt x="162" y="226"/>
                  </a:cubicBezTo>
                  <a:cubicBezTo>
                    <a:pt x="161" y="226"/>
                    <a:pt x="136" y="231"/>
                    <a:pt x="135" y="231"/>
                  </a:cubicBezTo>
                  <a:cubicBezTo>
                    <a:pt x="134" y="231"/>
                    <a:pt x="134" y="231"/>
                    <a:pt x="134" y="231"/>
                  </a:cubicBezTo>
                  <a:cubicBezTo>
                    <a:pt x="133" y="230"/>
                    <a:pt x="133" y="230"/>
                    <a:pt x="133" y="230"/>
                  </a:cubicBezTo>
                  <a:cubicBezTo>
                    <a:pt x="132" y="229"/>
                    <a:pt x="132" y="229"/>
                    <a:pt x="132" y="229"/>
                  </a:cubicBezTo>
                  <a:cubicBezTo>
                    <a:pt x="133" y="228"/>
                    <a:pt x="133" y="229"/>
                    <a:pt x="133" y="228"/>
                  </a:cubicBezTo>
                  <a:cubicBezTo>
                    <a:pt x="133" y="227"/>
                    <a:pt x="133" y="227"/>
                    <a:pt x="133" y="227"/>
                  </a:cubicBezTo>
                  <a:cubicBezTo>
                    <a:pt x="134" y="227"/>
                    <a:pt x="134" y="227"/>
                    <a:pt x="134" y="227"/>
                  </a:cubicBezTo>
                  <a:cubicBezTo>
                    <a:pt x="134" y="226"/>
                    <a:pt x="134" y="226"/>
                    <a:pt x="134" y="226"/>
                  </a:cubicBezTo>
                  <a:cubicBezTo>
                    <a:pt x="134" y="225"/>
                    <a:pt x="134" y="226"/>
                    <a:pt x="134" y="224"/>
                  </a:cubicBezTo>
                  <a:cubicBezTo>
                    <a:pt x="134" y="223"/>
                    <a:pt x="134" y="222"/>
                    <a:pt x="134" y="222"/>
                  </a:cubicBezTo>
                  <a:cubicBezTo>
                    <a:pt x="130" y="219"/>
                    <a:pt x="128" y="220"/>
                    <a:pt x="125" y="218"/>
                  </a:cubicBezTo>
                  <a:cubicBezTo>
                    <a:pt x="123" y="217"/>
                    <a:pt x="123" y="217"/>
                    <a:pt x="123" y="217"/>
                  </a:cubicBezTo>
                  <a:cubicBezTo>
                    <a:pt x="122" y="216"/>
                    <a:pt x="122" y="216"/>
                    <a:pt x="122" y="216"/>
                  </a:cubicBezTo>
                  <a:cubicBezTo>
                    <a:pt x="120" y="216"/>
                    <a:pt x="119" y="216"/>
                    <a:pt x="117" y="215"/>
                  </a:cubicBezTo>
                  <a:cubicBezTo>
                    <a:pt x="116" y="213"/>
                    <a:pt x="116" y="214"/>
                    <a:pt x="116" y="213"/>
                  </a:cubicBezTo>
                  <a:cubicBezTo>
                    <a:pt x="116" y="212"/>
                    <a:pt x="116" y="212"/>
                    <a:pt x="116" y="212"/>
                  </a:cubicBezTo>
                  <a:cubicBezTo>
                    <a:pt x="114" y="212"/>
                    <a:pt x="112" y="211"/>
                    <a:pt x="111" y="210"/>
                  </a:cubicBezTo>
                  <a:cubicBezTo>
                    <a:pt x="111" y="209"/>
                    <a:pt x="111" y="209"/>
                    <a:pt x="111" y="209"/>
                  </a:cubicBezTo>
                  <a:cubicBezTo>
                    <a:pt x="111" y="208"/>
                    <a:pt x="111" y="207"/>
                    <a:pt x="110" y="206"/>
                  </a:cubicBezTo>
                  <a:cubicBezTo>
                    <a:pt x="12" y="137"/>
                    <a:pt x="84" y="186"/>
                    <a:pt x="0" y="130"/>
                  </a:cubicBezTo>
                  <a:cubicBezTo>
                    <a:pt x="0" y="129"/>
                    <a:pt x="0" y="114"/>
                    <a:pt x="0" y="112"/>
                  </a:cubicBezTo>
                  <a:cubicBezTo>
                    <a:pt x="0" y="112"/>
                    <a:pt x="0" y="112"/>
                    <a:pt x="0" y="112"/>
                  </a:cubicBezTo>
                  <a:cubicBezTo>
                    <a:pt x="1" y="112"/>
                    <a:pt x="11" y="104"/>
                    <a:pt x="12" y="104"/>
                  </a:cubicBezTo>
                  <a:cubicBezTo>
                    <a:pt x="14" y="103"/>
                    <a:pt x="14" y="103"/>
                    <a:pt x="14" y="103"/>
                  </a:cubicBezTo>
                  <a:cubicBezTo>
                    <a:pt x="15" y="103"/>
                    <a:pt x="16" y="101"/>
                    <a:pt x="17" y="101"/>
                  </a:cubicBezTo>
                  <a:cubicBezTo>
                    <a:pt x="19" y="100"/>
                    <a:pt x="22" y="101"/>
                    <a:pt x="23" y="101"/>
                  </a:cubicBezTo>
                  <a:cubicBezTo>
                    <a:pt x="24" y="101"/>
                    <a:pt x="24" y="101"/>
                    <a:pt x="24" y="101"/>
                  </a:cubicBezTo>
                  <a:cubicBezTo>
                    <a:pt x="24" y="101"/>
                    <a:pt x="24" y="101"/>
                    <a:pt x="24" y="100"/>
                  </a:cubicBezTo>
                  <a:cubicBezTo>
                    <a:pt x="24" y="100"/>
                    <a:pt x="25" y="98"/>
                    <a:pt x="25" y="98"/>
                  </a:cubicBezTo>
                  <a:cubicBezTo>
                    <a:pt x="25" y="98"/>
                    <a:pt x="25" y="98"/>
                    <a:pt x="25" y="98"/>
                  </a:cubicBezTo>
                  <a:cubicBezTo>
                    <a:pt x="29" y="98"/>
                    <a:pt x="32" y="97"/>
                    <a:pt x="36" y="96"/>
                  </a:cubicBezTo>
                  <a:cubicBezTo>
                    <a:pt x="39" y="94"/>
                    <a:pt x="39" y="95"/>
                    <a:pt x="42" y="90"/>
                  </a:cubicBezTo>
                  <a:cubicBezTo>
                    <a:pt x="50" y="86"/>
                    <a:pt x="44" y="90"/>
                    <a:pt x="53" y="84"/>
                  </a:cubicBezTo>
                  <a:cubicBezTo>
                    <a:pt x="55" y="84"/>
                    <a:pt x="54" y="84"/>
                    <a:pt x="56" y="83"/>
                  </a:cubicBezTo>
                  <a:cubicBezTo>
                    <a:pt x="57" y="83"/>
                    <a:pt x="56" y="83"/>
                    <a:pt x="57" y="83"/>
                  </a:cubicBezTo>
                  <a:cubicBezTo>
                    <a:pt x="57" y="82"/>
                    <a:pt x="57" y="82"/>
                    <a:pt x="57" y="82"/>
                  </a:cubicBezTo>
                  <a:cubicBezTo>
                    <a:pt x="56" y="81"/>
                    <a:pt x="56" y="81"/>
                    <a:pt x="56" y="81"/>
                  </a:cubicBezTo>
                  <a:cubicBezTo>
                    <a:pt x="56" y="81"/>
                    <a:pt x="56" y="81"/>
                    <a:pt x="55" y="81"/>
                  </a:cubicBezTo>
                  <a:cubicBezTo>
                    <a:pt x="55" y="81"/>
                    <a:pt x="55" y="81"/>
                    <a:pt x="55" y="81"/>
                  </a:cubicBezTo>
                  <a:cubicBezTo>
                    <a:pt x="55" y="80"/>
                    <a:pt x="55" y="80"/>
                    <a:pt x="55" y="80"/>
                  </a:cubicBezTo>
                  <a:cubicBezTo>
                    <a:pt x="55" y="79"/>
                    <a:pt x="55" y="80"/>
                    <a:pt x="55" y="79"/>
                  </a:cubicBezTo>
                  <a:cubicBezTo>
                    <a:pt x="55" y="78"/>
                    <a:pt x="55" y="78"/>
                    <a:pt x="55" y="78"/>
                  </a:cubicBezTo>
                  <a:cubicBezTo>
                    <a:pt x="55" y="77"/>
                    <a:pt x="55" y="77"/>
                    <a:pt x="55" y="77"/>
                  </a:cubicBezTo>
                  <a:cubicBezTo>
                    <a:pt x="54" y="76"/>
                    <a:pt x="54" y="76"/>
                    <a:pt x="54" y="75"/>
                  </a:cubicBezTo>
                  <a:cubicBezTo>
                    <a:pt x="55" y="74"/>
                    <a:pt x="55" y="74"/>
                    <a:pt x="55" y="74"/>
                  </a:cubicBezTo>
                  <a:cubicBezTo>
                    <a:pt x="55" y="74"/>
                    <a:pt x="55" y="74"/>
                    <a:pt x="55" y="74"/>
                  </a:cubicBezTo>
                  <a:cubicBezTo>
                    <a:pt x="56" y="74"/>
                    <a:pt x="56" y="74"/>
                    <a:pt x="56" y="74"/>
                  </a:cubicBezTo>
                  <a:cubicBezTo>
                    <a:pt x="57" y="74"/>
                    <a:pt x="57" y="74"/>
                    <a:pt x="57" y="74"/>
                  </a:cubicBezTo>
                  <a:cubicBezTo>
                    <a:pt x="60" y="73"/>
                    <a:pt x="58" y="74"/>
                    <a:pt x="64" y="72"/>
                  </a:cubicBezTo>
                  <a:cubicBezTo>
                    <a:pt x="64" y="71"/>
                    <a:pt x="64" y="71"/>
                    <a:pt x="64" y="71"/>
                  </a:cubicBezTo>
                  <a:cubicBezTo>
                    <a:pt x="64" y="70"/>
                    <a:pt x="64" y="70"/>
                    <a:pt x="65" y="69"/>
                  </a:cubicBezTo>
                  <a:cubicBezTo>
                    <a:pt x="65" y="69"/>
                    <a:pt x="65" y="69"/>
                    <a:pt x="65" y="69"/>
                  </a:cubicBezTo>
                  <a:cubicBezTo>
                    <a:pt x="69" y="68"/>
                    <a:pt x="70" y="68"/>
                    <a:pt x="83" y="68"/>
                  </a:cubicBezTo>
                  <a:cubicBezTo>
                    <a:pt x="84" y="68"/>
                    <a:pt x="84" y="68"/>
                    <a:pt x="84" y="68"/>
                  </a:cubicBezTo>
                  <a:cubicBezTo>
                    <a:pt x="84" y="67"/>
                    <a:pt x="84" y="67"/>
                    <a:pt x="84" y="67"/>
                  </a:cubicBezTo>
                  <a:cubicBezTo>
                    <a:pt x="83" y="66"/>
                    <a:pt x="83" y="66"/>
                    <a:pt x="83" y="66"/>
                  </a:cubicBezTo>
                  <a:cubicBezTo>
                    <a:pt x="84" y="65"/>
                    <a:pt x="84" y="65"/>
                    <a:pt x="84" y="65"/>
                  </a:cubicBezTo>
                  <a:cubicBezTo>
                    <a:pt x="85" y="64"/>
                    <a:pt x="84" y="65"/>
                    <a:pt x="86" y="63"/>
                  </a:cubicBezTo>
                  <a:cubicBezTo>
                    <a:pt x="85" y="62"/>
                    <a:pt x="85" y="62"/>
                    <a:pt x="85" y="62"/>
                  </a:cubicBezTo>
                  <a:cubicBezTo>
                    <a:pt x="83" y="60"/>
                    <a:pt x="83" y="61"/>
                    <a:pt x="81" y="59"/>
                  </a:cubicBezTo>
                  <a:cubicBezTo>
                    <a:pt x="81" y="58"/>
                    <a:pt x="81" y="58"/>
                    <a:pt x="81" y="58"/>
                  </a:cubicBezTo>
                  <a:cubicBezTo>
                    <a:pt x="80" y="55"/>
                    <a:pt x="80" y="55"/>
                    <a:pt x="80" y="55"/>
                  </a:cubicBezTo>
                  <a:cubicBezTo>
                    <a:pt x="79" y="54"/>
                    <a:pt x="79" y="54"/>
                    <a:pt x="79" y="52"/>
                  </a:cubicBezTo>
                  <a:cubicBezTo>
                    <a:pt x="79" y="49"/>
                    <a:pt x="79" y="49"/>
                    <a:pt x="79" y="49"/>
                  </a:cubicBezTo>
                  <a:cubicBezTo>
                    <a:pt x="78" y="44"/>
                    <a:pt x="79" y="46"/>
                    <a:pt x="78" y="41"/>
                  </a:cubicBezTo>
                  <a:cubicBezTo>
                    <a:pt x="77" y="38"/>
                    <a:pt x="77" y="38"/>
                    <a:pt x="77" y="38"/>
                  </a:cubicBezTo>
                  <a:cubicBezTo>
                    <a:pt x="78" y="37"/>
                    <a:pt x="78" y="37"/>
                    <a:pt x="78" y="37"/>
                  </a:cubicBezTo>
                  <a:cubicBezTo>
                    <a:pt x="78" y="36"/>
                    <a:pt x="78" y="36"/>
                    <a:pt x="78" y="36"/>
                  </a:cubicBezTo>
                  <a:cubicBezTo>
                    <a:pt x="77" y="35"/>
                    <a:pt x="77" y="35"/>
                    <a:pt x="77" y="35"/>
                  </a:cubicBezTo>
                  <a:cubicBezTo>
                    <a:pt x="77" y="35"/>
                    <a:pt x="77" y="35"/>
                    <a:pt x="77" y="35"/>
                  </a:cubicBezTo>
                  <a:cubicBezTo>
                    <a:pt x="77" y="34"/>
                    <a:pt x="77" y="34"/>
                    <a:pt x="77" y="33"/>
                  </a:cubicBezTo>
                  <a:cubicBezTo>
                    <a:pt x="77" y="33"/>
                    <a:pt x="77" y="33"/>
                    <a:pt x="77" y="33"/>
                  </a:cubicBezTo>
                  <a:cubicBezTo>
                    <a:pt x="76" y="32"/>
                    <a:pt x="74" y="30"/>
                    <a:pt x="73" y="29"/>
                  </a:cubicBezTo>
                  <a:cubicBezTo>
                    <a:pt x="73" y="28"/>
                    <a:pt x="73" y="28"/>
                    <a:pt x="73" y="28"/>
                  </a:cubicBezTo>
                  <a:cubicBezTo>
                    <a:pt x="75" y="28"/>
                    <a:pt x="75" y="28"/>
                    <a:pt x="76" y="28"/>
                  </a:cubicBezTo>
                  <a:cubicBezTo>
                    <a:pt x="82" y="26"/>
                    <a:pt x="78" y="27"/>
                    <a:pt x="83" y="24"/>
                  </a:cubicBezTo>
                  <a:cubicBezTo>
                    <a:pt x="86" y="20"/>
                    <a:pt x="87" y="21"/>
                    <a:pt x="93" y="18"/>
                  </a:cubicBezTo>
                  <a:cubicBezTo>
                    <a:pt x="94" y="18"/>
                    <a:pt x="94" y="18"/>
                    <a:pt x="94" y="18"/>
                  </a:cubicBezTo>
                  <a:cubicBezTo>
                    <a:pt x="95" y="18"/>
                    <a:pt x="95" y="18"/>
                    <a:pt x="95" y="18"/>
                  </a:cubicBezTo>
                  <a:cubicBezTo>
                    <a:pt x="97" y="18"/>
                    <a:pt x="97" y="18"/>
                    <a:pt x="97" y="18"/>
                  </a:cubicBezTo>
                  <a:cubicBezTo>
                    <a:pt x="98" y="17"/>
                    <a:pt x="98" y="17"/>
                    <a:pt x="98" y="17"/>
                  </a:cubicBezTo>
                  <a:cubicBezTo>
                    <a:pt x="99" y="15"/>
                    <a:pt x="99" y="15"/>
                    <a:pt x="99" y="15"/>
                  </a:cubicBezTo>
                  <a:cubicBezTo>
                    <a:pt x="106" y="10"/>
                    <a:pt x="113" y="7"/>
                    <a:pt x="127" y="7"/>
                  </a:cubicBezTo>
                  <a:cubicBezTo>
                    <a:pt x="130" y="5"/>
                    <a:pt x="130" y="5"/>
                    <a:pt x="131" y="5"/>
                  </a:cubicBezTo>
                  <a:cubicBezTo>
                    <a:pt x="137" y="5"/>
                    <a:pt x="137" y="5"/>
                    <a:pt x="137" y="5"/>
                  </a:cubicBezTo>
                  <a:cubicBezTo>
                    <a:pt x="140" y="3"/>
                    <a:pt x="140" y="3"/>
                    <a:pt x="140" y="3"/>
                  </a:cubicBezTo>
                  <a:cubicBezTo>
                    <a:pt x="151" y="3"/>
                    <a:pt x="151" y="3"/>
                    <a:pt x="151" y="3"/>
                  </a:cubicBezTo>
                  <a:cubicBezTo>
                    <a:pt x="153" y="4"/>
                    <a:pt x="154" y="4"/>
                    <a:pt x="156" y="6"/>
                  </a:cubicBezTo>
                  <a:cubicBezTo>
                    <a:pt x="157" y="7"/>
                    <a:pt x="157" y="7"/>
                    <a:pt x="157" y="7"/>
                  </a:cubicBezTo>
                  <a:cubicBezTo>
                    <a:pt x="157" y="7"/>
                    <a:pt x="167" y="3"/>
                    <a:pt x="168" y="3"/>
                  </a:cubicBezTo>
                  <a:cubicBezTo>
                    <a:pt x="169" y="1"/>
                    <a:pt x="169" y="1"/>
                    <a:pt x="169" y="1"/>
                  </a:cubicBezTo>
                  <a:cubicBezTo>
                    <a:pt x="170" y="1"/>
                    <a:pt x="170" y="1"/>
                    <a:pt x="170" y="1"/>
                  </a:cubicBezTo>
                  <a:cubicBezTo>
                    <a:pt x="171" y="2"/>
                    <a:pt x="171" y="2"/>
                    <a:pt x="171" y="2"/>
                  </a:cubicBezTo>
                  <a:cubicBezTo>
                    <a:pt x="175" y="3"/>
                    <a:pt x="175" y="3"/>
                    <a:pt x="175" y="3"/>
                  </a:cubicBezTo>
                  <a:cubicBezTo>
                    <a:pt x="178" y="2"/>
                    <a:pt x="178" y="3"/>
                    <a:pt x="179" y="2"/>
                  </a:cubicBezTo>
                  <a:cubicBezTo>
                    <a:pt x="178" y="0"/>
                    <a:pt x="178" y="0"/>
                    <a:pt x="178" y="0"/>
                  </a:cubicBezTo>
                  <a:cubicBezTo>
                    <a:pt x="182" y="1"/>
                    <a:pt x="181" y="1"/>
                    <a:pt x="183" y="2"/>
                  </a:cubicBezTo>
                  <a:cubicBezTo>
                    <a:pt x="185" y="3"/>
                    <a:pt x="185" y="3"/>
                    <a:pt x="185" y="3"/>
                  </a:cubicBezTo>
                  <a:cubicBezTo>
                    <a:pt x="186" y="4"/>
                    <a:pt x="186" y="4"/>
                    <a:pt x="186" y="4"/>
                  </a:cubicBezTo>
                  <a:cubicBezTo>
                    <a:pt x="189" y="3"/>
                    <a:pt x="188" y="3"/>
                    <a:pt x="194"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66">
              <a:extLst>
                <a:ext uri="{FF2B5EF4-FFF2-40B4-BE49-F238E27FC236}">
                  <a16:creationId xmlns:a16="http://schemas.microsoft.com/office/drawing/2014/main" id="{0E2BB843-B74D-4E02-9017-29EDCEA8B4B6}"/>
                </a:ext>
              </a:extLst>
            </p:cNvPr>
            <p:cNvSpPr>
              <a:spLocks noEditPoints="1"/>
            </p:cNvSpPr>
            <p:nvPr/>
          </p:nvSpPr>
          <p:spPr bwMode="auto">
            <a:xfrm>
              <a:off x="7408759" y="8959526"/>
              <a:ext cx="764624" cy="299202"/>
            </a:xfrm>
            <a:custGeom>
              <a:avLst/>
              <a:gdLst>
                <a:gd name="T0" fmla="*/ 180 w 184"/>
                <a:gd name="T1" fmla="*/ 17 h 72"/>
                <a:gd name="T2" fmla="*/ 182 w 184"/>
                <a:gd name="T3" fmla="*/ 20 h 72"/>
                <a:gd name="T4" fmla="*/ 184 w 184"/>
                <a:gd name="T5" fmla="*/ 27 h 72"/>
                <a:gd name="T6" fmla="*/ 168 w 184"/>
                <a:gd name="T7" fmla="*/ 44 h 72"/>
                <a:gd name="T8" fmla="*/ 151 w 184"/>
                <a:gd name="T9" fmla="*/ 54 h 72"/>
                <a:gd name="T10" fmla="*/ 150 w 184"/>
                <a:gd name="T11" fmla="*/ 55 h 72"/>
                <a:gd name="T12" fmla="*/ 149 w 184"/>
                <a:gd name="T13" fmla="*/ 54 h 72"/>
                <a:gd name="T14" fmla="*/ 148 w 184"/>
                <a:gd name="T15" fmla="*/ 57 h 72"/>
                <a:gd name="T16" fmla="*/ 147 w 184"/>
                <a:gd name="T17" fmla="*/ 60 h 72"/>
                <a:gd name="T18" fmla="*/ 146 w 184"/>
                <a:gd name="T19" fmla="*/ 66 h 72"/>
                <a:gd name="T20" fmla="*/ 143 w 184"/>
                <a:gd name="T21" fmla="*/ 69 h 72"/>
                <a:gd name="T22" fmla="*/ 141 w 184"/>
                <a:gd name="T23" fmla="*/ 71 h 72"/>
                <a:gd name="T24" fmla="*/ 138 w 184"/>
                <a:gd name="T25" fmla="*/ 71 h 72"/>
                <a:gd name="T26" fmla="*/ 133 w 184"/>
                <a:gd name="T27" fmla="*/ 66 h 72"/>
                <a:gd name="T28" fmla="*/ 126 w 184"/>
                <a:gd name="T29" fmla="*/ 66 h 72"/>
                <a:gd name="T30" fmla="*/ 127 w 184"/>
                <a:gd name="T31" fmla="*/ 63 h 72"/>
                <a:gd name="T32" fmla="*/ 125 w 184"/>
                <a:gd name="T33" fmla="*/ 61 h 72"/>
                <a:gd name="T34" fmla="*/ 127 w 184"/>
                <a:gd name="T35" fmla="*/ 60 h 72"/>
                <a:gd name="T36" fmla="*/ 128 w 184"/>
                <a:gd name="T37" fmla="*/ 57 h 72"/>
                <a:gd name="T38" fmla="*/ 128 w 184"/>
                <a:gd name="T39" fmla="*/ 55 h 72"/>
                <a:gd name="T40" fmla="*/ 130 w 184"/>
                <a:gd name="T41" fmla="*/ 52 h 72"/>
                <a:gd name="T42" fmla="*/ 132 w 184"/>
                <a:gd name="T43" fmla="*/ 39 h 72"/>
                <a:gd name="T44" fmla="*/ 131 w 184"/>
                <a:gd name="T45" fmla="*/ 44 h 72"/>
                <a:gd name="T46" fmla="*/ 130 w 184"/>
                <a:gd name="T47" fmla="*/ 42 h 72"/>
                <a:gd name="T48" fmla="*/ 127 w 184"/>
                <a:gd name="T49" fmla="*/ 46 h 72"/>
                <a:gd name="T50" fmla="*/ 120 w 184"/>
                <a:gd name="T51" fmla="*/ 41 h 72"/>
                <a:gd name="T52" fmla="*/ 121 w 184"/>
                <a:gd name="T53" fmla="*/ 34 h 72"/>
                <a:gd name="T54" fmla="*/ 123 w 184"/>
                <a:gd name="T55" fmla="*/ 26 h 72"/>
                <a:gd name="T56" fmla="*/ 127 w 184"/>
                <a:gd name="T57" fmla="*/ 23 h 72"/>
                <a:gd name="T58" fmla="*/ 127 w 184"/>
                <a:gd name="T59" fmla="*/ 18 h 72"/>
                <a:gd name="T60" fmla="*/ 129 w 184"/>
                <a:gd name="T61" fmla="*/ 7 h 72"/>
                <a:gd name="T62" fmla="*/ 133 w 184"/>
                <a:gd name="T63" fmla="*/ 5 h 72"/>
                <a:gd name="T64" fmla="*/ 144 w 184"/>
                <a:gd name="T65" fmla="*/ 1 h 72"/>
                <a:gd name="T66" fmla="*/ 156 w 184"/>
                <a:gd name="T67" fmla="*/ 6 h 72"/>
                <a:gd name="T68" fmla="*/ 159 w 184"/>
                <a:gd name="T69" fmla="*/ 11 h 72"/>
                <a:gd name="T70" fmla="*/ 167 w 184"/>
                <a:gd name="T71" fmla="*/ 13 h 72"/>
                <a:gd name="T72" fmla="*/ 170 w 184"/>
                <a:gd name="T73" fmla="*/ 13 h 72"/>
                <a:gd name="T74" fmla="*/ 172 w 184"/>
                <a:gd name="T75" fmla="*/ 11 h 72"/>
                <a:gd name="T76" fmla="*/ 143 w 184"/>
                <a:gd name="T77" fmla="*/ 2 h 72"/>
                <a:gd name="T78" fmla="*/ 143 w 184"/>
                <a:gd name="T79" fmla="*/ 2 h 72"/>
                <a:gd name="T80" fmla="*/ 7 w 184"/>
                <a:gd name="T81" fmla="*/ 20 h 72"/>
                <a:gd name="T82" fmla="*/ 9 w 184"/>
                <a:gd name="T83" fmla="*/ 24 h 72"/>
                <a:gd name="T84" fmla="*/ 2 w 184"/>
                <a:gd name="T85" fmla="*/ 27 h 72"/>
                <a:gd name="T86" fmla="*/ 5 w 184"/>
                <a:gd name="T87" fmla="*/ 23 h 72"/>
                <a:gd name="T88" fmla="*/ 3 w 184"/>
                <a:gd name="T89" fmla="*/ 19 h 72"/>
                <a:gd name="T90" fmla="*/ 0 w 184"/>
                <a:gd name="T91" fmla="*/ 16 h 72"/>
                <a:gd name="T92" fmla="*/ 3 w 184"/>
                <a:gd name="T93" fmla="*/ 14 h 72"/>
                <a:gd name="T94" fmla="*/ 11 w 184"/>
                <a:gd name="T95" fmla="*/ 20 h 72"/>
                <a:gd name="T96" fmla="*/ 9 w 184"/>
                <a:gd name="T97" fmla="*/ 18 h 72"/>
                <a:gd name="T98" fmla="*/ 2 w 184"/>
                <a:gd name="T99" fmla="*/ 21 h 72"/>
                <a:gd name="T100" fmla="*/ 0 w 184"/>
                <a:gd name="T101" fmla="*/ 19 h 72"/>
                <a:gd name="T102" fmla="*/ 3 w 184"/>
                <a:gd name="T103" fmla="*/ 21 h 72"/>
                <a:gd name="T104" fmla="*/ 12 w 184"/>
                <a:gd name="T105" fmla="*/ 23 h 72"/>
                <a:gd name="T106" fmla="*/ 16 w 184"/>
                <a:gd name="T107" fmla="*/ 22 h 72"/>
                <a:gd name="T108" fmla="*/ 14 w 184"/>
                <a:gd name="T109" fmla="*/ 24 h 72"/>
                <a:gd name="T110" fmla="*/ 23 w 184"/>
                <a:gd name="T111" fmla="*/ 26 h 72"/>
                <a:gd name="T112" fmla="*/ 26 w 184"/>
                <a:gd name="T113" fmla="*/ 23 h 72"/>
                <a:gd name="T114" fmla="*/ 26 w 184"/>
                <a:gd name="T115" fmla="*/ 25 h 72"/>
                <a:gd name="T116" fmla="*/ 13 w 184"/>
                <a:gd name="T117" fmla="*/ 31 h 72"/>
                <a:gd name="T118" fmla="*/ 14 w 184"/>
                <a:gd name="T119" fmla="*/ 30 h 72"/>
                <a:gd name="T120" fmla="*/ 128 w 184"/>
                <a:gd name="T121" fmla="*/ 49 h 72"/>
                <a:gd name="T122" fmla="*/ 131 w 184"/>
                <a:gd name="T123" fmla="*/ 46 h 72"/>
                <a:gd name="T124" fmla="*/ 129 w 184"/>
                <a:gd name="T125" fmla="*/ 4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72">
                  <a:moveTo>
                    <a:pt x="183" y="17"/>
                  </a:moveTo>
                  <a:cubicBezTo>
                    <a:pt x="183" y="17"/>
                    <a:pt x="183" y="17"/>
                    <a:pt x="183" y="17"/>
                  </a:cubicBezTo>
                  <a:cubicBezTo>
                    <a:pt x="182" y="17"/>
                    <a:pt x="182" y="17"/>
                    <a:pt x="181" y="18"/>
                  </a:cubicBezTo>
                  <a:cubicBezTo>
                    <a:pt x="180" y="17"/>
                    <a:pt x="180" y="17"/>
                    <a:pt x="180" y="17"/>
                  </a:cubicBezTo>
                  <a:cubicBezTo>
                    <a:pt x="180" y="17"/>
                    <a:pt x="180" y="17"/>
                    <a:pt x="180" y="17"/>
                  </a:cubicBezTo>
                  <a:cubicBezTo>
                    <a:pt x="180" y="18"/>
                    <a:pt x="180" y="18"/>
                    <a:pt x="180" y="18"/>
                  </a:cubicBezTo>
                  <a:cubicBezTo>
                    <a:pt x="181" y="18"/>
                    <a:pt x="180" y="18"/>
                    <a:pt x="181" y="19"/>
                  </a:cubicBezTo>
                  <a:cubicBezTo>
                    <a:pt x="181" y="20"/>
                    <a:pt x="181" y="19"/>
                    <a:pt x="182" y="20"/>
                  </a:cubicBezTo>
                  <a:cubicBezTo>
                    <a:pt x="183" y="22"/>
                    <a:pt x="183" y="21"/>
                    <a:pt x="184" y="22"/>
                  </a:cubicBezTo>
                  <a:cubicBezTo>
                    <a:pt x="184" y="22"/>
                    <a:pt x="184" y="22"/>
                    <a:pt x="184" y="22"/>
                  </a:cubicBezTo>
                  <a:cubicBezTo>
                    <a:pt x="183" y="23"/>
                    <a:pt x="183" y="23"/>
                    <a:pt x="184" y="26"/>
                  </a:cubicBezTo>
                  <a:cubicBezTo>
                    <a:pt x="184" y="27"/>
                    <a:pt x="184" y="27"/>
                    <a:pt x="184" y="27"/>
                  </a:cubicBezTo>
                  <a:cubicBezTo>
                    <a:pt x="183" y="27"/>
                    <a:pt x="183" y="27"/>
                    <a:pt x="183" y="27"/>
                  </a:cubicBezTo>
                  <a:cubicBezTo>
                    <a:pt x="182" y="26"/>
                    <a:pt x="182" y="26"/>
                    <a:pt x="182" y="26"/>
                  </a:cubicBezTo>
                  <a:cubicBezTo>
                    <a:pt x="182" y="27"/>
                    <a:pt x="180" y="32"/>
                    <a:pt x="180" y="33"/>
                  </a:cubicBezTo>
                  <a:cubicBezTo>
                    <a:pt x="172" y="41"/>
                    <a:pt x="179" y="37"/>
                    <a:pt x="168" y="44"/>
                  </a:cubicBezTo>
                  <a:cubicBezTo>
                    <a:pt x="159" y="48"/>
                    <a:pt x="161" y="47"/>
                    <a:pt x="155" y="49"/>
                  </a:cubicBezTo>
                  <a:cubicBezTo>
                    <a:pt x="153" y="50"/>
                    <a:pt x="152" y="52"/>
                    <a:pt x="151" y="53"/>
                  </a:cubicBezTo>
                  <a:cubicBezTo>
                    <a:pt x="151" y="54"/>
                    <a:pt x="151" y="54"/>
                    <a:pt x="151" y="54"/>
                  </a:cubicBezTo>
                  <a:cubicBezTo>
                    <a:pt x="151" y="54"/>
                    <a:pt x="151" y="54"/>
                    <a:pt x="151" y="54"/>
                  </a:cubicBezTo>
                  <a:cubicBezTo>
                    <a:pt x="151" y="54"/>
                    <a:pt x="151" y="54"/>
                    <a:pt x="151" y="54"/>
                  </a:cubicBezTo>
                  <a:cubicBezTo>
                    <a:pt x="151" y="54"/>
                    <a:pt x="151" y="54"/>
                    <a:pt x="151" y="54"/>
                  </a:cubicBezTo>
                  <a:cubicBezTo>
                    <a:pt x="151" y="55"/>
                    <a:pt x="151" y="55"/>
                    <a:pt x="151" y="55"/>
                  </a:cubicBezTo>
                  <a:cubicBezTo>
                    <a:pt x="150" y="55"/>
                    <a:pt x="150" y="55"/>
                    <a:pt x="150" y="55"/>
                  </a:cubicBezTo>
                  <a:cubicBezTo>
                    <a:pt x="150" y="55"/>
                    <a:pt x="150" y="55"/>
                    <a:pt x="150" y="55"/>
                  </a:cubicBezTo>
                  <a:cubicBezTo>
                    <a:pt x="150" y="54"/>
                    <a:pt x="150" y="54"/>
                    <a:pt x="150" y="54"/>
                  </a:cubicBezTo>
                  <a:cubicBezTo>
                    <a:pt x="150" y="54"/>
                    <a:pt x="150" y="54"/>
                    <a:pt x="150" y="54"/>
                  </a:cubicBezTo>
                  <a:cubicBezTo>
                    <a:pt x="149" y="54"/>
                    <a:pt x="149" y="54"/>
                    <a:pt x="149" y="54"/>
                  </a:cubicBezTo>
                  <a:cubicBezTo>
                    <a:pt x="149" y="54"/>
                    <a:pt x="149" y="54"/>
                    <a:pt x="149" y="54"/>
                  </a:cubicBezTo>
                  <a:cubicBezTo>
                    <a:pt x="149" y="54"/>
                    <a:pt x="149" y="55"/>
                    <a:pt x="148" y="56"/>
                  </a:cubicBezTo>
                  <a:cubicBezTo>
                    <a:pt x="148" y="57"/>
                    <a:pt x="148" y="57"/>
                    <a:pt x="148" y="57"/>
                  </a:cubicBezTo>
                  <a:cubicBezTo>
                    <a:pt x="148" y="57"/>
                    <a:pt x="148" y="57"/>
                    <a:pt x="148" y="57"/>
                  </a:cubicBezTo>
                  <a:cubicBezTo>
                    <a:pt x="148" y="58"/>
                    <a:pt x="148" y="58"/>
                    <a:pt x="148" y="58"/>
                  </a:cubicBezTo>
                  <a:cubicBezTo>
                    <a:pt x="148" y="59"/>
                    <a:pt x="148" y="59"/>
                    <a:pt x="148" y="59"/>
                  </a:cubicBezTo>
                  <a:cubicBezTo>
                    <a:pt x="147" y="60"/>
                    <a:pt x="147" y="59"/>
                    <a:pt x="147" y="60"/>
                  </a:cubicBezTo>
                  <a:cubicBezTo>
                    <a:pt x="147" y="60"/>
                    <a:pt x="147" y="60"/>
                    <a:pt x="147" y="60"/>
                  </a:cubicBezTo>
                  <a:cubicBezTo>
                    <a:pt x="146" y="63"/>
                    <a:pt x="146" y="62"/>
                    <a:pt x="145" y="64"/>
                  </a:cubicBezTo>
                  <a:cubicBezTo>
                    <a:pt x="145" y="65"/>
                    <a:pt x="145" y="65"/>
                    <a:pt x="145" y="65"/>
                  </a:cubicBezTo>
                  <a:cubicBezTo>
                    <a:pt x="146" y="65"/>
                    <a:pt x="146" y="65"/>
                    <a:pt x="146" y="65"/>
                  </a:cubicBezTo>
                  <a:cubicBezTo>
                    <a:pt x="146" y="66"/>
                    <a:pt x="146" y="66"/>
                    <a:pt x="146" y="66"/>
                  </a:cubicBezTo>
                  <a:cubicBezTo>
                    <a:pt x="145" y="66"/>
                    <a:pt x="145" y="66"/>
                    <a:pt x="145" y="67"/>
                  </a:cubicBezTo>
                  <a:cubicBezTo>
                    <a:pt x="145" y="67"/>
                    <a:pt x="145" y="67"/>
                    <a:pt x="143" y="68"/>
                  </a:cubicBezTo>
                  <a:cubicBezTo>
                    <a:pt x="143" y="68"/>
                    <a:pt x="143" y="68"/>
                    <a:pt x="143" y="68"/>
                  </a:cubicBezTo>
                  <a:cubicBezTo>
                    <a:pt x="143" y="69"/>
                    <a:pt x="143" y="69"/>
                    <a:pt x="143" y="69"/>
                  </a:cubicBezTo>
                  <a:cubicBezTo>
                    <a:pt x="143" y="70"/>
                    <a:pt x="143" y="70"/>
                    <a:pt x="143" y="70"/>
                  </a:cubicBezTo>
                  <a:cubicBezTo>
                    <a:pt x="143" y="70"/>
                    <a:pt x="143" y="70"/>
                    <a:pt x="143" y="70"/>
                  </a:cubicBezTo>
                  <a:cubicBezTo>
                    <a:pt x="142" y="70"/>
                    <a:pt x="142" y="70"/>
                    <a:pt x="142" y="70"/>
                  </a:cubicBezTo>
                  <a:cubicBezTo>
                    <a:pt x="142" y="71"/>
                    <a:pt x="142" y="71"/>
                    <a:pt x="141" y="71"/>
                  </a:cubicBezTo>
                  <a:cubicBezTo>
                    <a:pt x="141" y="72"/>
                    <a:pt x="141" y="72"/>
                    <a:pt x="141" y="72"/>
                  </a:cubicBezTo>
                  <a:cubicBezTo>
                    <a:pt x="140" y="71"/>
                    <a:pt x="140" y="71"/>
                    <a:pt x="140" y="71"/>
                  </a:cubicBezTo>
                  <a:cubicBezTo>
                    <a:pt x="139" y="71"/>
                    <a:pt x="139" y="71"/>
                    <a:pt x="139" y="71"/>
                  </a:cubicBezTo>
                  <a:cubicBezTo>
                    <a:pt x="138" y="71"/>
                    <a:pt x="138" y="71"/>
                    <a:pt x="138" y="71"/>
                  </a:cubicBezTo>
                  <a:cubicBezTo>
                    <a:pt x="136" y="69"/>
                    <a:pt x="137" y="69"/>
                    <a:pt x="136" y="68"/>
                  </a:cubicBezTo>
                  <a:cubicBezTo>
                    <a:pt x="136" y="67"/>
                    <a:pt x="136" y="67"/>
                    <a:pt x="136" y="67"/>
                  </a:cubicBezTo>
                  <a:cubicBezTo>
                    <a:pt x="135" y="66"/>
                    <a:pt x="135" y="66"/>
                    <a:pt x="135" y="66"/>
                  </a:cubicBezTo>
                  <a:cubicBezTo>
                    <a:pt x="134" y="66"/>
                    <a:pt x="134" y="66"/>
                    <a:pt x="133" y="66"/>
                  </a:cubicBezTo>
                  <a:cubicBezTo>
                    <a:pt x="132" y="65"/>
                    <a:pt x="129" y="64"/>
                    <a:pt x="129" y="64"/>
                  </a:cubicBezTo>
                  <a:cubicBezTo>
                    <a:pt x="128" y="64"/>
                    <a:pt x="128" y="64"/>
                    <a:pt x="128" y="64"/>
                  </a:cubicBezTo>
                  <a:cubicBezTo>
                    <a:pt x="128" y="64"/>
                    <a:pt x="128" y="64"/>
                    <a:pt x="127" y="65"/>
                  </a:cubicBezTo>
                  <a:cubicBezTo>
                    <a:pt x="126" y="66"/>
                    <a:pt x="126" y="66"/>
                    <a:pt x="126" y="66"/>
                  </a:cubicBezTo>
                  <a:cubicBezTo>
                    <a:pt x="126" y="66"/>
                    <a:pt x="126" y="66"/>
                    <a:pt x="126" y="66"/>
                  </a:cubicBezTo>
                  <a:cubicBezTo>
                    <a:pt x="125" y="65"/>
                    <a:pt x="125" y="65"/>
                    <a:pt x="125" y="65"/>
                  </a:cubicBezTo>
                  <a:cubicBezTo>
                    <a:pt x="125" y="65"/>
                    <a:pt x="125" y="65"/>
                    <a:pt x="125" y="65"/>
                  </a:cubicBezTo>
                  <a:cubicBezTo>
                    <a:pt x="125" y="64"/>
                    <a:pt x="125" y="64"/>
                    <a:pt x="127" y="63"/>
                  </a:cubicBezTo>
                  <a:cubicBezTo>
                    <a:pt x="125" y="63"/>
                    <a:pt x="125" y="63"/>
                    <a:pt x="125" y="63"/>
                  </a:cubicBezTo>
                  <a:cubicBezTo>
                    <a:pt x="125" y="62"/>
                    <a:pt x="125" y="62"/>
                    <a:pt x="125" y="62"/>
                  </a:cubicBezTo>
                  <a:cubicBezTo>
                    <a:pt x="125" y="62"/>
                    <a:pt x="125" y="62"/>
                    <a:pt x="125" y="61"/>
                  </a:cubicBezTo>
                  <a:cubicBezTo>
                    <a:pt x="125" y="61"/>
                    <a:pt x="125" y="61"/>
                    <a:pt x="125" y="61"/>
                  </a:cubicBezTo>
                  <a:cubicBezTo>
                    <a:pt x="126" y="60"/>
                    <a:pt x="126" y="60"/>
                    <a:pt x="126" y="60"/>
                  </a:cubicBezTo>
                  <a:cubicBezTo>
                    <a:pt x="126" y="61"/>
                    <a:pt x="126" y="61"/>
                    <a:pt x="126" y="61"/>
                  </a:cubicBezTo>
                  <a:cubicBezTo>
                    <a:pt x="127" y="61"/>
                    <a:pt x="127" y="61"/>
                    <a:pt x="127" y="61"/>
                  </a:cubicBezTo>
                  <a:cubicBezTo>
                    <a:pt x="127" y="60"/>
                    <a:pt x="127" y="60"/>
                    <a:pt x="127" y="60"/>
                  </a:cubicBezTo>
                  <a:cubicBezTo>
                    <a:pt x="128" y="60"/>
                    <a:pt x="128" y="60"/>
                    <a:pt x="128" y="59"/>
                  </a:cubicBezTo>
                  <a:cubicBezTo>
                    <a:pt x="128" y="59"/>
                    <a:pt x="128" y="59"/>
                    <a:pt x="128" y="59"/>
                  </a:cubicBezTo>
                  <a:cubicBezTo>
                    <a:pt x="128" y="58"/>
                    <a:pt x="128" y="58"/>
                    <a:pt x="128" y="58"/>
                  </a:cubicBezTo>
                  <a:cubicBezTo>
                    <a:pt x="128" y="57"/>
                    <a:pt x="128" y="57"/>
                    <a:pt x="128" y="57"/>
                  </a:cubicBezTo>
                  <a:cubicBezTo>
                    <a:pt x="128" y="56"/>
                    <a:pt x="128" y="57"/>
                    <a:pt x="128" y="56"/>
                  </a:cubicBezTo>
                  <a:cubicBezTo>
                    <a:pt x="128" y="56"/>
                    <a:pt x="128" y="56"/>
                    <a:pt x="128" y="56"/>
                  </a:cubicBezTo>
                  <a:cubicBezTo>
                    <a:pt x="128" y="55"/>
                    <a:pt x="128" y="55"/>
                    <a:pt x="128" y="55"/>
                  </a:cubicBezTo>
                  <a:cubicBezTo>
                    <a:pt x="128" y="55"/>
                    <a:pt x="128" y="55"/>
                    <a:pt x="128" y="55"/>
                  </a:cubicBezTo>
                  <a:cubicBezTo>
                    <a:pt x="127" y="54"/>
                    <a:pt x="127" y="55"/>
                    <a:pt x="127" y="54"/>
                  </a:cubicBezTo>
                  <a:cubicBezTo>
                    <a:pt x="127" y="54"/>
                    <a:pt x="127" y="54"/>
                    <a:pt x="127" y="54"/>
                  </a:cubicBezTo>
                  <a:cubicBezTo>
                    <a:pt x="127" y="53"/>
                    <a:pt x="128" y="53"/>
                    <a:pt x="129" y="53"/>
                  </a:cubicBezTo>
                  <a:cubicBezTo>
                    <a:pt x="130" y="52"/>
                    <a:pt x="129" y="52"/>
                    <a:pt x="130" y="52"/>
                  </a:cubicBezTo>
                  <a:cubicBezTo>
                    <a:pt x="132" y="50"/>
                    <a:pt x="132" y="49"/>
                    <a:pt x="134" y="45"/>
                  </a:cubicBezTo>
                  <a:cubicBezTo>
                    <a:pt x="133" y="44"/>
                    <a:pt x="133" y="44"/>
                    <a:pt x="133" y="44"/>
                  </a:cubicBezTo>
                  <a:cubicBezTo>
                    <a:pt x="132" y="42"/>
                    <a:pt x="132" y="42"/>
                    <a:pt x="132" y="42"/>
                  </a:cubicBezTo>
                  <a:cubicBezTo>
                    <a:pt x="132" y="41"/>
                    <a:pt x="132" y="40"/>
                    <a:pt x="132" y="39"/>
                  </a:cubicBezTo>
                  <a:cubicBezTo>
                    <a:pt x="132" y="39"/>
                    <a:pt x="132" y="39"/>
                    <a:pt x="132" y="39"/>
                  </a:cubicBezTo>
                  <a:cubicBezTo>
                    <a:pt x="132" y="40"/>
                    <a:pt x="132" y="40"/>
                    <a:pt x="132" y="40"/>
                  </a:cubicBezTo>
                  <a:cubicBezTo>
                    <a:pt x="132" y="43"/>
                    <a:pt x="132" y="43"/>
                    <a:pt x="132" y="43"/>
                  </a:cubicBezTo>
                  <a:cubicBezTo>
                    <a:pt x="131" y="44"/>
                    <a:pt x="131" y="44"/>
                    <a:pt x="131" y="44"/>
                  </a:cubicBezTo>
                  <a:cubicBezTo>
                    <a:pt x="131" y="45"/>
                    <a:pt x="131" y="45"/>
                    <a:pt x="131" y="45"/>
                  </a:cubicBezTo>
                  <a:cubicBezTo>
                    <a:pt x="130" y="44"/>
                    <a:pt x="130" y="44"/>
                    <a:pt x="130" y="44"/>
                  </a:cubicBezTo>
                  <a:cubicBezTo>
                    <a:pt x="130" y="42"/>
                    <a:pt x="130" y="42"/>
                    <a:pt x="130" y="42"/>
                  </a:cubicBezTo>
                  <a:cubicBezTo>
                    <a:pt x="130" y="42"/>
                    <a:pt x="130" y="42"/>
                    <a:pt x="130" y="42"/>
                  </a:cubicBezTo>
                  <a:cubicBezTo>
                    <a:pt x="129" y="44"/>
                    <a:pt x="129" y="44"/>
                    <a:pt x="129" y="44"/>
                  </a:cubicBezTo>
                  <a:cubicBezTo>
                    <a:pt x="128" y="45"/>
                    <a:pt x="128" y="45"/>
                    <a:pt x="128" y="45"/>
                  </a:cubicBezTo>
                  <a:cubicBezTo>
                    <a:pt x="128" y="46"/>
                    <a:pt x="128" y="46"/>
                    <a:pt x="128" y="46"/>
                  </a:cubicBezTo>
                  <a:cubicBezTo>
                    <a:pt x="127" y="46"/>
                    <a:pt x="127" y="46"/>
                    <a:pt x="127" y="46"/>
                  </a:cubicBezTo>
                  <a:cubicBezTo>
                    <a:pt x="126" y="45"/>
                    <a:pt x="126" y="46"/>
                    <a:pt x="123" y="43"/>
                  </a:cubicBezTo>
                  <a:cubicBezTo>
                    <a:pt x="121" y="42"/>
                    <a:pt x="121" y="42"/>
                    <a:pt x="121" y="42"/>
                  </a:cubicBezTo>
                  <a:cubicBezTo>
                    <a:pt x="120" y="41"/>
                    <a:pt x="120" y="41"/>
                    <a:pt x="120" y="41"/>
                  </a:cubicBezTo>
                  <a:cubicBezTo>
                    <a:pt x="120" y="41"/>
                    <a:pt x="120" y="41"/>
                    <a:pt x="120" y="41"/>
                  </a:cubicBezTo>
                  <a:cubicBezTo>
                    <a:pt x="120" y="40"/>
                    <a:pt x="120" y="40"/>
                    <a:pt x="120" y="40"/>
                  </a:cubicBezTo>
                  <a:cubicBezTo>
                    <a:pt x="121" y="40"/>
                    <a:pt x="120" y="40"/>
                    <a:pt x="122" y="39"/>
                  </a:cubicBezTo>
                  <a:cubicBezTo>
                    <a:pt x="122" y="37"/>
                    <a:pt x="122" y="38"/>
                    <a:pt x="122" y="36"/>
                  </a:cubicBezTo>
                  <a:cubicBezTo>
                    <a:pt x="121" y="34"/>
                    <a:pt x="121" y="34"/>
                    <a:pt x="121" y="34"/>
                  </a:cubicBezTo>
                  <a:cubicBezTo>
                    <a:pt x="121" y="31"/>
                    <a:pt x="121" y="31"/>
                    <a:pt x="121" y="31"/>
                  </a:cubicBezTo>
                  <a:cubicBezTo>
                    <a:pt x="121" y="30"/>
                    <a:pt x="121" y="31"/>
                    <a:pt x="120" y="28"/>
                  </a:cubicBezTo>
                  <a:cubicBezTo>
                    <a:pt x="121" y="27"/>
                    <a:pt x="121" y="27"/>
                    <a:pt x="121" y="27"/>
                  </a:cubicBezTo>
                  <a:cubicBezTo>
                    <a:pt x="123" y="26"/>
                    <a:pt x="123" y="26"/>
                    <a:pt x="123" y="26"/>
                  </a:cubicBezTo>
                  <a:cubicBezTo>
                    <a:pt x="124" y="25"/>
                    <a:pt x="124" y="25"/>
                    <a:pt x="124" y="25"/>
                  </a:cubicBezTo>
                  <a:cubicBezTo>
                    <a:pt x="125" y="23"/>
                    <a:pt x="125" y="24"/>
                    <a:pt x="125" y="22"/>
                  </a:cubicBezTo>
                  <a:cubicBezTo>
                    <a:pt x="126" y="23"/>
                    <a:pt x="126" y="23"/>
                    <a:pt x="126" y="23"/>
                  </a:cubicBezTo>
                  <a:cubicBezTo>
                    <a:pt x="127" y="23"/>
                    <a:pt x="127" y="23"/>
                    <a:pt x="127" y="23"/>
                  </a:cubicBezTo>
                  <a:cubicBezTo>
                    <a:pt x="126" y="22"/>
                    <a:pt x="126" y="22"/>
                    <a:pt x="126" y="22"/>
                  </a:cubicBezTo>
                  <a:cubicBezTo>
                    <a:pt x="125" y="21"/>
                    <a:pt x="125" y="21"/>
                    <a:pt x="125" y="21"/>
                  </a:cubicBezTo>
                  <a:cubicBezTo>
                    <a:pt x="125" y="20"/>
                    <a:pt x="125" y="20"/>
                    <a:pt x="125" y="20"/>
                  </a:cubicBezTo>
                  <a:cubicBezTo>
                    <a:pt x="127" y="18"/>
                    <a:pt x="127" y="18"/>
                    <a:pt x="127" y="18"/>
                  </a:cubicBezTo>
                  <a:cubicBezTo>
                    <a:pt x="128" y="17"/>
                    <a:pt x="128" y="17"/>
                    <a:pt x="129" y="16"/>
                  </a:cubicBezTo>
                  <a:cubicBezTo>
                    <a:pt x="130" y="14"/>
                    <a:pt x="130" y="14"/>
                    <a:pt x="130" y="14"/>
                  </a:cubicBezTo>
                  <a:cubicBezTo>
                    <a:pt x="130" y="11"/>
                    <a:pt x="130" y="11"/>
                    <a:pt x="130" y="11"/>
                  </a:cubicBezTo>
                  <a:cubicBezTo>
                    <a:pt x="130" y="9"/>
                    <a:pt x="130" y="10"/>
                    <a:pt x="129" y="7"/>
                  </a:cubicBezTo>
                  <a:cubicBezTo>
                    <a:pt x="130" y="7"/>
                    <a:pt x="130" y="7"/>
                    <a:pt x="130" y="7"/>
                  </a:cubicBezTo>
                  <a:cubicBezTo>
                    <a:pt x="132" y="6"/>
                    <a:pt x="132" y="6"/>
                    <a:pt x="132" y="6"/>
                  </a:cubicBezTo>
                  <a:cubicBezTo>
                    <a:pt x="133" y="6"/>
                    <a:pt x="133" y="6"/>
                    <a:pt x="133" y="6"/>
                  </a:cubicBezTo>
                  <a:cubicBezTo>
                    <a:pt x="133" y="5"/>
                    <a:pt x="133" y="5"/>
                    <a:pt x="133" y="5"/>
                  </a:cubicBezTo>
                  <a:cubicBezTo>
                    <a:pt x="135" y="5"/>
                    <a:pt x="135" y="5"/>
                    <a:pt x="135" y="5"/>
                  </a:cubicBezTo>
                  <a:cubicBezTo>
                    <a:pt x="136" y="4"/>
                    <a:pt x="136" y="4"/>
                    <a:pt x="136" y="4"/>
                  </a:cubicBezTo>
                  <a:cubicBezTo>
                    <a:pt x="140" y="3"/>
                    <a:pt x="138" y="4"/>
                    <a:pt x="143" y="2"/>
                  </a:cubicBezTo>
                  <a:cubicBezTo>
                    <a:pt x="144" y="1"/>
                    <a:pt x="144" y="1"/>
                    <a:pt x="144" y="1"/>
                  </a:cubicBezTo>
                  <a:cubicBezTo>
                    <a:pt x="143" y="0"/>
                    <a:pt x="143" y="0"/>
                    <a:pt x="143" y="0"/>
                  </a:cubicBezTo>
                  <a:cubicBezTo>
                    <a:pt x="145" y="1"/>
                    <a:pt x="145" y="1"/>
                    <a:pt x="145" y="2"/>
                  </a:cubicBezTo>
                  <a:cubicBezTo>
                    <a:pt x="151" y="4"/>
                    <a:pt x="148" y="4"/>
                    <a:pt x="155" y="7"/>
                  </a:cubicBezTo>
                  <a:cubicBezTo>
                    <a:pt x="156" y="6"/>
                    <a:pt x="156" y="6"/>
                    <a:pt x="156" y="6"/>
                  </a:cubicBezTo>
                  <a:cubicBezTo>
                    <a:pt x="157" y="7"/>
                    <a:pt x="157" y="7"/>
                    <a:pt x="157" y="8"/>
                  </a:cubicBezTo>
                  <a:cubicBezTo>
                    <a:pt x="157" y="8"/>
                    <a:pt x="158" y="8"/>
                    <a:pt x="159" y="9"/>
                  </a:cubicBezTo>
                  <a:cubicBezTo>
                    <a:pt x="159" y="9"/>
                    <a:pt x="159" y="9"/>
                    <a:pt x="159" y="9"/>
                  </a:cubicBezTo>
                  <a:cubicBezTo>
                    <a:pt x="159" y="11"/>
                    <a:pt x="159" y="11"/>
                    <a:pt x="159" y="11"/>
                  </a:cubicBezTo>
                  <a:cubicBezTo>
                    <a:pt x="160" y="11"/>
                    <a:pt x="160" y="11"/>
                    <a:pt x="160" y="11"/>
                  </a:cubicBezTo>
                  <a:cubicBezTo>
                    <a:pt x="161" y="12"/>
                    <a:pt x="161" y="12"/>
                    <a:pt x="163" y="12"/>
                  </a:cubicBezTo>
                  <a:cubicBezTo>
                    <a:pt x="164" y="13"/>
                    <a:pt x="165" y="13"/>
                    <a:pt x="167" y="13"/>
                  </a:cubicBezTo>
                  <a:cubicBezTo>
                    <a:pt x="167" y="13"/>
                    <a:pt x="167" y="13"/>
                    <a:pt x="167" y="13"/>
                  </a:cubicBezTo>
                  <a:cubicBezTo>
                    <a:pt x="167" y="13"/>
                    <a:pt x="167" y="13"/>
                    <a:pt x="167" y="13"/>
                  </a:cubicBezTo>
                  <a:cubicBezTo>
                    <a:pt x="168" y="13"/>
                    <a:pt x="168" y="13"/>
                    <a:pt x="168" y="13"/>
                  </a:cubicBezTo>
                  <a:cubicBezTo>
                    <a:pt x="169" y="13"/>
                    <a:pt x="169" y="13"/>
                    <a:pt x="169" y="13"/>
                  </a:cubicBezTo>
                  <a:cubicBezTo>
                    <a:pt x="170" y="13"/>
                    <a:pt x="170" y="13"/>
                    <a:pt x="170" y="13"/>
                  </a:cubicBezTo>
                  <a:cubicBezTo>
                    <a:pt x="171" y="13"/>
                    <a:pt x="171" y="13"/>
                    <a:pt x="171" y="13"/>
                  </a:cubicBezTo>
                  <a:cubicBezTo>
                    <a:pt x="171" y="12"/>
                    <a:pt x="171" y="13"/>
                    <a:pt x="171" y="12"/>
                  </a:cubicBezTo>
                  <a:cubicBezTo>
                    <a:pt x="171" y="11"/>
                    <a:pt x="171" y="11"/>
                    <a:pt x="171" y="11"/>
                  </a:cubicBezTo>
                  <a:cubicBezTo>
                    <a:pt x="172" y="11"/>
                    <a:pt x="172" y="11"/>
                    <a:pt x="172" y="11"/>
                  </a:cubicBezTo>
                  <a:cubicBezTo>
                    <a:pt x="176" y="12"/>
                    <a:pt x="175" y="13"/>
                    <a:pt x="178" y="15"/>
                  </a:cubicBezTo>
                  <a:cubicBezTo>
                    <a:pt x="180" y="15"/>
                    <a:pt x="180" y="15"/>
                    <a:pt x="180" y="15"/>
                  </a:cubicBezTo>
                  <a:cubicBezTo>
                    <a:pt x="181" y="16"/>
                    <a:pt x="181" y="16"/>
                    <a:pt x="183" y="17"/>
                  </a:cubicBezTo>
                  <a:close/>
                  <a:moveTo>
                    <a:pt x="143" y="2"/>
                  </a:moveTo>
                  <a:cubicBezTo>
                    <a:pt x="142" y="2"/>
                    <a:pt x="142" y="2"/>
                    <a:pt x="142" y="2"/>
                  </a:cubicBezTo>
                  <a:cubicBezTo>
                    <a:pt x="142" y="1"/>
                    <a:pt x="142" y="1"/>
                    <a:pt x="142" y="1"/>
                  </a:cubicBezTo>
                  <a:cubicBezTo>
                    <a:pt x="142" y="1"/>
                    <a:pt x="142" y="1"/>
                    <a:pt x="143" y="1"/>
                  </a:cubicBezTo>
                  <a:lnTo>
                    <a:pt x="143" y="2"/>
                  </a:lnTo>
                  <a:close/>
                  <a:moveTo>
                    <a:pt x="4" y="16"/>
                  </a:moveTo>
                  <a:cubicBezTo>
                    <a:pt x="5" y="16"/>
                    <a:pt x="5" y="16"/>
                    <a:pt x="5" y="16"/>
                  </a:cubicBezTo>
                  <a:cubicBezTo>
                    <a:pt x="5" y="18"/>
                    <a:pt x="5" y="18"/>
                    <a:pt x="5" y="18"/>
                  </a:cubicBezTo>
                  <a:cubicBezTo>
                    <a:pt x="7" y="20"/>
                    <a:pt x="7" y="20"/>
                    <a:pt x="7" y="20"/>
                  </a:cubicBezTo>
                  <a:cubicBezTo>
                    <a:pt x="8" y="22"/>
                    <a:pt x="8" y="22"/>
                    <a:pt x="8" y="22"/>
                  </a:cubicBezTo>
                  <a:cubicBezTo>
                    <a:pt x="7" y="22"/>
                    <a:pt x="7" y="22"/>
                    <a:pt x="7" y="22"/>
                  </a:cubicBezTo>
                  <a:cubicBezTo>
                    <a:pt x="7" y="22"/>
                    <a:pt x="7" y="22"/>
                    <a:pt x="7" y="22"/>
                  </a:cubicBezTo>
                  <a:cubicBezTo>
                    <a:pt x="9" y="23"/>
                    <a:pt x="8" y="23"/>
                    <a:pt x="9" y="24"/>
                  </a:cubicBezTo>
                  <a:cubicBezTo>
                    <a:pt x="8" y="26"/>
                    <a:pt x="8" y="26"/>
                    <a:pt x="8" y="26"/>
                  </a:cubicBezTo>
                  <a:cubicBezTo>
                    <a:pt x="6" y="27"/>
                    <a:pt x="6" y="27"/>
                    <a:pt x="6" y="27"/>
                  </a:cubicBezTo>
                  <a:cubicBezTo>
                    <a:pt x="3" y="27"/>
                    <a:pt x="3" y="27"/>
                    <a:pt x="3" y="27"/>
                  </a:cubicBezTo>
                  <a:cubicBezTo>
                    <a:pt x="2" y="27"/>
                    <a:pt x="2" y="27"/>
                    <a:pt x="2" y="27"/>
                  </a:cubicBezTo>
                  <a:cubicBezTo>
                    <a:pt x="2" y="26"/>
                    <a:pt x="2" y="26"/>
                    <a:pt x="2" y="26"/>
                  </a:cubicBezTo>
                  <a:cubicBezTo>
                    <a:pt x="1" y="25"/>
                    <a:pt x="1" y="25"/>
                    <a:pt x="1" y="25"/>
                  </a:cubicBezTo>
                  <a:cubicBezTo>
                    <a:pt x="2" y="25"/>
                    <a:pt x="2" y="25"/>
                    <a:pt x="2" y="25"/>
                  </a:cubicBezTo>
                  <a:cubicBezTo>
                    <a:pt x="4" y="24"/>
                    <a:pt x="3" y="24"/>
                    <a:pt x="5" y="23"/>
                  </a:cubicBezTo>
                  <a:cubicBezTo>
                    <a:pt x="6" y="22"/>
                    <a:pt x="6" y="22"/>
                    <a:pt x="6" y="22"/>
                  </a:cubicBezTo>
                  <a:cubicBezTo>
                    <a:pt x="5" y="21"/>
                    <a:pt x="5" y="21"/>
                    <a:pt x="5" y="21"/>
                  </a:cubicBezTo>
                  <a:cubicBezTo>
                    <a:pt x="4" y="20"/>
                    <a:pt x="4" y="20"/>
                    <a:pt x="4" y="20"/>
                  </a:cubicBezTo>
                  <a:cubicBezTo>
                    <a:pt x="3" y="19"/>
                    <a:pt x="3" y="19"/>
                    <a:pt x="3" y="19"/>
                  </a:cubicBezTo>
                  <a:cubicBezTo>
                    <a:pt x="2" y="16"/>
                    <a:pt x="2" y="16"/>
                    <a:pt x="2" y="16"/>
                  </a:cubicBezTo>
                  <a:cubicBezTo>
                    <a:pt x="2" y="16"/>
                    <a:pt x="2" y="16"/>
                    <a:pt x="2" y="16"/>
                  </a:cubicBezTo>
                  <a:cubicBezTo>
                    <a:pt x="1" y="16"/>
                    <a:pt x="1" y="16"/>
                    <a:pt x="1" y="16"/>
                  </a:cubicBezTo>
                  <a:cubicBezTo>
                    <a:pt x="0" y="16"/>
                    <a:pt x="0" y="16"/>
                    <a:pt x="0" y="16"/>
                  </a:cubicBezTo>
                  <a:cubicBezTo>
                    <a:pt x="0" y="16"/>
                    <a:pt x="0" y="16"/>
                    <a:pt x="0" y="16"/>
                  </a:cubicBezTo>
                  <a:cubicBezTo>
                    <a:pt x="1" y="15"/>
                    <a:pt x="1" y="15"/>
                    <a:pt x="1" y="15"/>
                  </a:cubicBezTo>
                  <a:cubicBezTo>
                    <a:pt x="2" y="15"/>
                    <a:pt x="2" y="15"/>
                    <a:pt x="2" y="15"/>
                  </a:cubicBezTo>
                  <a:cubicBezTo>
                    <a:pt x="3" y="14"/>
                    <a:pt x="3" y="14"/>
                    <a:pt x="3" y="14"/>
                  </a:cubicBezTo>
                  <a:cubicBezTo>
                    <a:pt x="4" y="15"/>
                    <a:pt x="4" y="15"/>
                    <a:pt x="4" y="15"/>
                  </a:cubicBezTo>
                  <a:cubicBezTo>
                    <a:pt x="4" y="16"/>
                    <a:pt x="4" y="16"/>
                    <a:pt x="4" y="16"/>
                  </a:cubicBezTo>
                  <a:close/>
                  <a:moveTo>
                    <a:pt x="12" y="20"/>
                  </a:moveTo>
                  <a:cubicBezTo>
                    <a:pt x="11" y="20"/>
                    <a:pt x="11" y="20"/>
                    <a:pt x="11" y="20"/>
                  </a:cubicBezTo>
                  <a:cubicBezTo>
                    <a:pt x="9" y="20"/>
                    <a:pt x="9" y="20"/>
                    <a:pt x="9" y="20"/>
                  </a:cubicBezTo>
                  <a:cubicBezTo>
                    <a:pt x="9" y="19"/>
                    <a:pt x="9" y="19"/>
                    <a:pt x="9" y="19"/>
                  </a:cubicBezTo>
                  <a:cubicBezTo>
                    <a:pt x="9" y="18"/>
                    <a:pt x="9" y="18"/>
                    <a:pt x="9" y="18"/>
                  </a:cubicBezTo>
                  <a:cubicBezTo>
                    <a:pt x="9" y="18"/>
                    <a:pt x="9" y="18"/>
                    <a:pt x="9" y="18"/>
                  </a:cubicBezTo>
                  <a:cubicBezTo>
                    <a:pt x="11" y="18"/>
                    <a:pt x="11" y="18"/>
                    <a:pt x="11" y="18"/>
                  </a:cubicBezTo>
                  <a:cubicBezTo>
                    <a:pt x="12" y="19"/>
                    <a:pt x="12" y="19"/>
                    <a:pt x="12" y="19"/>
                  </a:cubicBezTo>
                  <a:cubicBezTo>
                    <a:pt x="12" y="20"/>
                    <a:pt x="12" y="20"/>
                    <a:pt x="12" y="20"/>
                  </a:cubicBezTo>
                  <a:close/>
                  <a:moveTo>
                    <a:pt x="2" y="21"/>
                  </a:moveTo>
                  <a:cubicBezTo>
                    <a:pt x="1" y="21"/>
                    <a:pt x="1" y="21"/>
                    <a:pt x="1" y="21"/>
                  </a:cubicBezTo>
                  <a:cubicBezTo>
                    <a:pt x="0" y="21"/>
                    <a:pt x="0" y="21"/>
                    <a:pt x="0" y="21"/>
                  </a:cubicBezTo>
                  <a:cubicBezTo>
                    <a:pt x="0" y="20"/>
                    <a:pt x="0" y="20"/>
                    <a:pt x="0" y="20"/>
                  </a:cubicBezTo>
                  <a:cubicBezTo>
                    <a:pt x="0" y="19"/>
                    <a:pt x="0" y="19"/>
                    <a:pt x="0" y="19"/>
                  </a:cubicBezTo>
                  <a:cubicBezTo>
                    <a:pt x="0" y="19"/>
                    <a:pt x="0" y="19"/>
                    <a:pt x="0" y="19"/>
                  </a:cubicBezTo>
                  <a:cubicBezTo>
                    <a:pt x="2" y="19"/>
                    <a:pt x="2" y="19"/>
                    <a:pt x="2" y="19"/>
                  </a:cubicBezTo>
                  <a:cubicBezTo>
                    <a:pt x="3" y="19"/>
                    <a:pt x="3" y="19"/>
                    <a:pt x="3" y="19"/>
                  </a:cubicBezTo>
                  <a:cubicBezTo>
                    <a:pt x="3" y="21"/>
                    <a:pt x="3" y="21"/>
                    <a:pt x="3" y="21"/>
                  </a:cubicBezTo>
                  <a:lnTo>
                    <a:pt x="2" y="21"/>
                  </a:lnTo>
                  <a:close/>
                  <a:moveTo>
                    <a:pt x="14" y="24"/>
                  </a:moveTo>
                  <a:cubicBezTo>
                    <a:pt x="14" y="24"/>
                    <a:pt x="14" y="24"/>
                    <a:pt x="14" y="24"/>
                  </a:cubicBezTo>
                  <a:cubicBezTo>
                    <a:pt x="12" y="23"/>
                    <a:pt x="12" y="23"/>
                    <a:pt x="12" y="23"/>
                  </a:cubicBezTo>
                  <a:cubicBezTo>
                    <a:pt x="12" y="22"/>
                    <a:pt x="12" y="22"/>
                    <a:pt x="12" y="22"/>
                  </a:cubicBezTo>
                  <a:cubicBezTo>
                    <a:pt x="13" y="22"/>
                    <a:pt x="13" y="22"/>
                    <a:pt x="13" y="22"/>
                  </a:cubicBezTo>
                  <a:cubicBezTo>
                    <a:pt x="15" y="21"/>
                    <a:pt x="15" y="21"/>
                    <a:pt x="15" y="21"/>
                  </a:cubicBezTo>
                  <a:cubicBezTo>
                    <a:pt x="16" y="22"/>
                    <a:pt x="16" y="22"/>
                    <a:pt x="16" y="22"/>
                  </a:cubicBezTo>
                  <a:cubicBezTo>
                    <a:pt x="16" y="23"/>
                    <a:pt x="16" y="23"/>
                    <a:pt x="16" y="23"/>
                  </a:cubicBezTo>
                  <a:cubicBezTo>
                    <a:pt x="15" y="24"/>
                    <a:pt x="15" y="24"/>
                    <a:pt x="15" y="24"/>
                  </a:cubicBezTo>
                  <a:cubicBezTo>
                    <a:pt x="15" y="24"/>
                    <a:pt x="15" y="24"/>
                    <a:pt x="15" y="24"/>
                  </a:cubicBezTo>
                  <a:cubicBezTo>
                    <a:pt x="14" y="24"/>
                    <a:pt x="14" y="24"/>
                    <a:pt x="14" y="24"/>
                  </a:cubicBezTo>
                  <a:close/>
                  <a:moveTo>
                    <a:pt x="25" y="26"/>
                  </a:moveTo>
                  <a:cubicBezTo>
                    <a:pt x="23" y="26"/>
                    <a:pt x="23" y="26"/>
                    <a:pt x="23" y="26"/>
                  </a:cubicBezTo>
                  <a:cubicBezTo>
                    <a:pt x="23" y="26"/>
                    <a:pt x="23" y="26"/>
                    <a:pt x="23" y="26"/>
                  </a:cubicBezTo>
                  <a:cubicBezTo>
                    <a:pt x="23" y="26"/>
                    <a:pt x="23" y="26"/>
                    <a:pt x="23" y="26"/>
                  </a:cubicBezTo>
                  <a:cubicBezTo>
                    <a:pt x="23" y="25"/>
                    <a:pt x="23" y="25"/>
                    <a:pt x="23" y="25"/>
                  </a:cubicBezTo>
                  <a:cubicBezTo>
                    <a:pt x="24" y="25"/>
                    <a:pt x="24" y="25"/>
                    <a:pt x="24" y="25"/>
                  </a:cubicBezTo>
                  <a:cubicBezTo>
                    <a:pt x="25" y="24"/>
                    <a:pt x="25" y="24"/>
                    <a:pt x="25" y="24"/>
                  </a:cubicBezTo>
                  <a:cubicBezTo>
                    <a:pt x="26" y="23"/>
                    <a:pt x="26" y="23"/>
                    <a:pt x="26" y="23"/>
                  </a:cubicBezTo>
                  <a:cubicBezTo>
                    <a:pt x="26" y="24"/>
                    <a:pt x="26" y="24"/>
                    <a:pt x="26" y="24"/>
                  </a:cubicBezTo>
                  <a:cubicBezTo>
                    <a:pt x="26" y="24"/>
                    <a:pt x="26" y="24"/>
                    <a:pt x="26" y="24"/>
                  </a:cubicBezTo>
                  <a:cubicBezTo>
                    <a:pt x="27" y="24"/>
                    <a:pt x="27" y="24"/>
                    <a:pt x="27" y="24"/>
                  </a:cubicBezTo>
                  <a:cubicBezTo>
                    <a:pt x="26" y="25"/>
                    <a:pt x="26" y="25"/>
                    <a:pt x="26" y="25"/>
                  </a:cubicBezTo>
                  <a:cubicBezTo>
                    <a:pt x="25" y="25"/>
                    <a:pt x="25" y="25"/>
                    <a:pt x="25" y="25"/>
                  </a:cubicBezTo>
                  <a:lnTo>
                    <a:pt x="25" y="26"/>
                  </a:lnTo>
                  <a:close/>
                  <a:moveTo>
                    <a:pt x="13" y="31"/>
                  </a:moveTo>
                  <a:cubicBezTo>
                    <a:pt x="13" y="31"/>
                    <a:pt x="13" y="31"/>
                    <a:pt x="13" y="31"/>
                  </a:cubicBezTo>
                  <a:cubicBezTo>
                    <a:pt x="12" y="30"/>
                    <a:pt x="12" y="30"/>
                    <a:pt x="12" y="30"/>
                  </a:cubicBezTo>
                  <a:cubicBezTo>
                    <a:pt x="13" y="29"/>
                    <a:pt x="13" y="29"/>
                    <a:pt x="13" y="29"/>
                  </a:cubicBezTo>
                  <a:cubicBezTo>
                    <a:pt x="14" y="30"/>
                    <a:pt x="13" y="30"/>
                    <a:pt x="14" y="30"/>
                  </a:cubicBezTo>
                  <a:cubicBezTo>
                    <a:pt x="14" y="30"/>
                    <a:pt x="14" y="30"/>
                    <a:pt x="14" y="30"/>
                  </a:cubicBezTo>
                  <a:cubicBezTo>
                    <a:pt x="13" y="31"/>
                    <a:pt x="13" y="31"/>
                    <a:pt x="13" y="31"/>
                  </a:cubicBezTo>
                  <a:close/>
                  <a:moveTo>
                    <a:pt x="129" y="49"/>
                  </a:moveTo>
                  <a:cubicBezTo>
                    <a:pt x="129" y="49"/>
                    <a:pt x="129" y="49"/>
                    <a:pt x="129" y="49"/>
                  </a:cubicBezTo>
                  <a:cubicBezTo>
                    <a:pt x="128" y="49"/>
                    <a:pt x="128" y="49"/>
                    <a:pt x="128" y="49"/>
                  </a:cubicBezTo>
                  <a:cubicBezTo>
                    <a:pt x="127" y="49"/>
                    <a:pt x="127" y="49"/>
                    <a:pt x="127" y="49"/>
                  </a:cubicBezTo>
                  <a:cubicBezTo>
                    <a:pt x="127" y="48"/>
                    <a:pt x="128" y="47"/>
                    <a:pt x="128" y="47"/>
                  </a:cubicBezTo>
                  <a:cubicBezTo>
                    <a:pt x="129" y="46"/>
                    <a:pt x="129" y="46"/>
                    <a:pt x="130" y="46"/>
                  </a:cubicBezTo>
                  <a:cubicBezTo>
                    <a:pt x="131" y="46"/>
                    <a:pt x="131" y="46"/>
                    <a:pt x="131" y="46"/>
                  </a:cubicBezTo>
                  <a:cubicBezTo>
                    <a:pt x="132" y="46"/>
                    <a:pt x="132" y="46"/>
                    <a:pt x="132" y="46"/>
                  </a:cubicBezTo>
                  <a:cubicBezTo>
                    <a:pt x="130" y="47"/>
                    <a:pt x="130" y="47"/>
                    <a:pt x="130" y="47"/>
                  </a:cubicBezTo>
                  <a:cubicBezTo>
                    <a:pt x="130" y="47"/>
                    <a:pt x="130" y="47"/>
                    <a:pt x="129" y="48"/>
                  </a:cubicBezTo>
                  <a:cubicBezTo>
                    <a:pt x="129" y="49"/>
                    <a:pt x="129" y="49"/>
                    <a:pt x="129" y="4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67">
              <a:extLst>
                <a:ext uri="{FF2B5EF4-FFF2-40B4-BE49-F238E27FC236}">
                  <a16:creationId xmlns:a16="http://schemas.microsoft.com/office/drawing/2014/main" id="{A359FDEE-CE16-4135-A613-48F239EA2C61}"/>
                </a:ext>
              </a:extLst>
            </p:cNvPr>
            <p:cNvSpPr>
              <a:spLocks/>
            </p:cNvSpPr>
            <p:nvPr/>
          </p:nvSpPr>
          <p:spPr bwMode="auto">
            <a:xfrm>
              <a:off x="12846602" y="7406534"/>
              <a:ext cx="569905" cy="569905"/>
            </a:xfrm>
            <a:custGeom>
              <a:avLst/>
              <a:gdLst>
                <a:gd name="T0" fmla="*/ 114 w 136"/>
                <a:gd name="T1" fmla="*/ 44 h 137"/>
                <a:gd name="T2" fmla="*/ 113 w 136"/>
                <a:gd name="T3" fmla="*/ 47 h 137"/>
                <a:gd name="T4" fmla="*/ 107 w 136"/>
                <a:gd name="T5" fmla="*/ 66 h 137"/>
                <a:gd name="T6" fmla="*/ 96 w 136"/>
                <a:gd name="T7" fmla="*/ 56 h 137"/>
                <a:gd name="T8" fmla="*/ 95 w 136"/>
                <a:gd name="T9" fmla="*/ 53 h 137"/>
                <a:gd name="T10" fmla="*/ 90 w 136"/>
                <a:gd name="T11" fmla="*/ 44 h 137"/>
                <a:gd name="T12" fmla="*/ 87 w 136"/>
                <a:gd name="T13" fmla="*/ 39 h 137"/>
                <a:gd name="T14" fmla="*/ 86 w 136"/>
                <a:gd name="T15" fmla="*/ 42 h 137"/>
                <a:gd name="T16" fmla="*/ 88 w 136"/>
                <a:gd name="T17" fmla="*/ 46 h 137"/>
                <a:gd name="T18" fmla="*/ 89 w 136"/>
                <a:gd name="T19" fmla="*/ 51 h 137"/>
                <a:gd name="T20" fmla="*/ 99 w 136"/>
                <a:gd name="T21" fmla="*/ 64 h 137"/>
                <a:gd name="T22" fmla="*/ 99 w 136"/>
                <a:gd name="T23" fmla="*/ 68 h 137"/>
                <a:gd name="T24" fmla="*/ 102 w 136"/>
                <a:gd name="T25" fmla="*/ 72 h 137"/>
                <a:gd name="T26" fmla="*/ 118 w 136"/>
                <a:gd name="T27" fmla="*/ 107 h 137"/>
                <a:gd name="T28" fmla="*/ 124 w 136"/>
                <a:gd name="T29" fmla="*/ 114 h 137"/>
                <a:gd name="T30" fmla="*/ 122 w 136"/>
                <a:gd name="T31" fmla="*/ 114 h 137"/>
                <a:gd name="T32" fmla="*/ 125 w 136"/>
                <a:gd name="T33" fmla="*/ 128 h 137"/>
                <a:gd name="T34" fmla="*/ 129 w 136"/>
                <a:gd name="T35" fmla="*/ 130 h 137"/>
                <a:gd name="T36" fmla="*/ 136 w 136"/>
                <a:gd name="T37" fmla="*/ 136 h 137"/>
                <a:gd name="T38" fmla="*/ 136 w 136"/>
                <a:gd name="T39" fmla="*/ 137 h 137"/>
                <a:gd name="T40" fmla="*/ 76 w 136"/>
                <a:gd name="T41" fmla="*/ 135 h 137"/>
                <a:gd name="T42" fmla="*/ 75 w 136"/>
                <a:gd name="T43" fmla="*/ 135 h 137"/>
                <a:gd name="T44" fmla="*/ 74 w 136"/>
                <a:gd name="T45" fmla="*/ 137 h 137"/>
                <a:gd name="T46" fmla="*/ 0 w 136"/>
                <a:gd name="T47" fmla="*/ 35 h 137"/>
                <a:gd name="T48" fmla="*/ 2 w 136"/>
                <a:gd name="T49" fmla="*/ 20 h 137"/>
                <a:gd name="T50" fmla="*/ 6 w 136"/>
                <a:gd name="T51" fmla="*/ 18 h 137"/>
                <a:gd name="T52" fmla="*/ 13 w 136"/>
                <a:gd name="T53" fmla="*/ 17 h 137"/>
                <a:gd name="T54" fmla="*/ 32 w 136"/>
                <a:gd name="T55" fmla="*/ 22 h 137"/>
                <a:gd name="T56" fmla="*/ 35 w 136"/>
                <a:gd name="T57" fmla="*/ 22 h 137"/>
                <a:gd name="T58" fmla="*/ 43 w 136"/>
                <a:gd name="T59" fmla="*/ 24 h 137"/>
                <a:gd name="T60" fmla="*/ 59 w 136"/>
                <a:gd name="T61" fmla="*/ 22 h 137"/>
                <a:gd name="T62" fmla="*/ 62 w 136"/>
                <a:gd name="T63" fmla="*/ 21 h 137"/>
                <a:gd name="T64" fmla="*/ 63 w 136"/>
                <a:gd name="T65" fmla="*/ 20 h 137"/>
                <a:gd name="T66" fmla="*/ 70 w 136"/>
                <a:gd name="T67" fmla="*/ 17 h 137"/>
                <a:gd name="T68" fmla="*/ 66 w 136"/>
                <a:gd name="T69" fmla="*/ 19 h 137"/>
                <a:gd name="T70" fmla="*/ 71 w 136"/>
                <a:gd name="T71" fmla="*/ 19 h 137"/>
                <a:gd name="T72" fmla="*/ 71 w 136"/>
                <a:gd name="T73" fmla="*/ 17 h 137"/>
                <a:gd name="T74" fmla="*/ 73 w 136"/>
                <a:gd name="T75" fmla="*/ 17 h 137"/>
                <a:gd name="T76" fmla="*/ 77 w 136"/>
                <a:gd name="T77" fmla="*/ 19 h 137"/>
                <a:gd name="T78" fmla="*/ 81 w 136"/>
                <a:gd name="T79" fmla="*/ 18 h 137"/>
                <a:gd name="T80" fmla="*/ 83 w 136"/>
                <a:gd name="T81" fmla="*/ 20 h 137"/>
                <a:gd name="T82" fmla="*/ 80 w 136"/>
                <a:gd name="T83" fmla="*/ 19 h 137"/>
                <a:gd name="T84" fmla="*/ 82 w 136"/>
                <a:gd name="T85" fmla="*/ 22 h 137"/>
                <a:gd name="T86" fmla="*/ 84 w 136"/>
                <a:gd name="T87" fmla="*/ 23 h 137"/>
                <a:gd name="T88" fmla="*/ 84 w 136"/>
                <a:gd name="T89" fmla="*/ 21 h 137"/>
                <a:gd name="T90" fmla="*/ 89 w 136"/>
                <a:gd name="T91" fmla="*/ 24 h 137"/>
                <a:gd name="T92" fmla="*/ 92 w 136"/>
                <a:gd name="T93" fmla="*/ 23 h 137"/>
                <a:gd name="T94" fmla="*/ 95 w 136"/>
                <a:gd name="T95" fmla="*/ 24 h 137"/>
                <a:gd name="T96" fmla="*/ 106 w 136"/>
                <a:gd name="T97" fmla="*/ 2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 h="137">
                  <a:moveTo>
                    <a:pt x="106" y="21"/>
                  </a:moveTo>
                  <a:cubicBezTo>
                    <a:pt x="108" y="24"/>
                    <a:pt x="114" y="43"/>
                    <a:pt x="114" y="44"/>
                  </a:cubicBezTo>
                  <a:cubicBezTo>
                    <a:pt x="114" y="45"/>
                    <a:pt x="114" y="45"/>
                    <a:pt x="114" y="45"/>
                  </a:cubicBezTo>
                  <a:cubicBezTo>
                    <a:pt x="113" y="47"/>
                    <a:pt x="113" y="47"/>
                    <a:pt x="113" y="47"/>
                  </a:cubicBezTo>
                  <a:cubicBezTo>
                    <a:pt x="111" y="55"/>
                    <a:pt x="112" y="52"/>
                    <a:pt x="109" y="59"/>
                  </a:cubicBezTo>
                  <a:cubicBezTo>
                    <a:pt x="109" y="63"/>
                    <a:pt x="109" y="63"/>
                    <a:pt x="107" y="66"/>
                  </a:cubicBezTo>
                  <a:cubicBezTo>
                    <a:pt x="105" y="65"/>
                    <a:pt x="105" y="65"/>
                    <a:pt x="105" y="65"/>
                  </a:cubicBezTo>
                  <a:cubicBezTo>
                    <a:pt x="102" y="63"/>
                    <a:pt x="98" y="58"/>
                    <a:pt x="96" y="56"/>
                  </a:cubicBezTo>
                  <a:cubicBezTo>
                    <a:pt x="95" y="54"/>
                    <a:pt x="95" y="54"/>
                    <a:pt x="95" y="54"/>
                  </a:cubicBezTo>
                  <a:cubicBezTo>
                    <a:pt x="95" y="53"/>
                    <a:pt x="95" y="53"/>
                    <a:pt x="95" y="53"/>
                  </a:cubicBezTo>
                  <a:cubicBezTo>
                    <a:pt x="94" y="49"/>
                    <a:pt x="94" y="50"/>
                    <a:pt x="92" y="47"/>
                  </a:cubicBezTo>
                  <a:cubicBezTo>
                    <a:pt x="90" y="44"/>
                    <a:pt x="92" y="47"/>
                    <a:pt x="90" y="44"/>
                  </a:cubicBezTo>
                  <a:cubicBezTo>
                    <a:pt x="89" y="40"/>
                    <a:pt x="89" y="41"/>
                    <a:pt x="88" y="38"/>
                  </a:cubicBezTo>
                  <a:cubicBezTo>
                    <a:pt x="87" y="39"/>
                    <a:pt x="87" y="39"/>
                    <a:pt x="87" y="39"/>
                  </a:cubicBezTo>
                  <a:cubicBezTo>
                    <a:pt x="87" y="40"/>
                    <a:pt x="87" y="40"/>
                    <a:pt x="87" y="40"/>
                  </a:cubicBezTo>
                  <a:cubicBezTo>
                    <a:pt x="86" y="41"/>
                    <a:pt x="87" y="41"/>
                    <a:pt x="86" y="42"/>
                  </a:cubicBezTo>
                  <a:cubicBezTo>
                    <a:pt x="86" y="44"/>
                    <a:pt x="86" y="44"/>
                    <a:pt x="86" y="44"/>
                  </a:cubicBezTo>
                  <a:cubicBezTo>
                    <a:pt x="88" y="46"/>
                    <a:pt x="88" y="46"/>
                    <a:pt x="88" y="46"/>
                  </a:cubicBezTo>
                  <a:cubicBezTo>
                    <a:pt x="88" y="46"/>
                    <a:pt x="88" y="46"/>
                    <a:pt x="89" y="48"/>
                  </a:cubicBezTo>
                  <a:cubicBezTo>
                    <a:pt x="89" y="51"/>
                    <a:pt x="89" y="51"/>
                    <a:pt x="89" y="51"/>
                  </a:cubicBezTo>
                  <a:cubicBezTo>
                    <a:pt x="89" y="51"/>
                    <a:pt x="89" y="51"/>
                    <a:pt x="89" y="51"/>
                  </a:cubicBezTo>
                  <a:cubicBezTo>
                    <a:pt x="92" y="55"/>
                    <a:pt x="94" y="60"/>
                    <a:pt x="99" y="64"/>
                  </a:cubicBezTo>
                  <a:cubicBezTo>
                    <a:pt x="99" y="65"/>
                    <a:pt x="99" y="65"/>
                    <a:pt x="99" y="65"/>
                  </a:cubicBezTo>
                  <a:cubicBezTo>
                    <a:pt x="99" y="67"/>
                    <a:pt x="99" y="67"/>
                    <a:pt x="99" y="68"/>
                  </a:cubicBezTo>
                  <a:cubicBezTo>
                    <a:pt x="101" y="71"/>
                    <a:pt x="100" y="71"/>
                    <a:pt x="101" y="72"/>
                  </a:cubicBezTo>
                  <a:cubicBezTo>
                    <a:pt x="102" y="72"/>
                    <a:pt x="102" y="72"/>
                    <a:pt x="102" y="72"/>
                  </a:cubicBezTo>
                  <a:cubicBezTo>
                    <a:pt x="103" y="75"/>
                    <a:pt x="103" y="76"/>
                    <a:pt x="104" y="80"/>
                  </a:cubicBezTo>
                  <a:cubicBezTo>
                    <a:pt x="106" y="83"/>
                    <a:pt x="116" y="104"/>
                    <a:pt x="118" y="107"/>
                  </a:cubicBezTo>
                  <a:cubicBezTo>
                    <a:pt x="120" y="110"/>
                    <a:pt x="120" y="110"/>
                    <a:pt x="121" y="111"/>
                  </a:cubicBezTo>
                  <a:cubicBezTo>
                    <a:pt x="123" y="112"/>
                    <a:pt x="122" y="112"/>
                    <a:pt x="124" y="114"/>
                  </a:cubicBezTo>
                  <a:cubicBezTo>
                    <a:pt x="123" y="114"/>
                    <a:pt x="123" y="114"/>
                    <a:pt x="123" y="114"/>
                  </a:cubicBezTo>
                  <a:cubicBezTo>
                    <a:pt x="122" y="114"/>
                    <a:pt x="122" y="114"/>
                    <a:pt x="122" y="114"/>
                  </a:cubicBezTo>
                  <a:cubicBezTo>
                    <a:pt x="120" y="118"/>
                    <a:pt x="122" y="122"/>
                    <a:pt x="123" y="126"/>
                  </a:cubicBezTo>
                  <a:cubicBezTo>
                    <a:pt x="125" y="127"/>
                    <a:pt x="124" y="127"/>
                    <a:pt x="125" y="128"/>
                  </a:cubicBezTo>
                  <a:cubicBezTo>
                    <a:pt x="126" y="128"/>
                    <a:pt x="126" y="128"/>
                    <a:pt x="126" y="128"/>
                  </a:cubicBezTo>
                  <a:cubicBezTo>
                    <a:pt x="129" y="130"/>
                    <a:pt x="129" y="130"/>
                    <a:pt x="129" y="130"/>
                  </a:cubicBezTo>
                  <a:cubicBezTo>
                    <a:pt x="131" y="132"/>
                    <a:pt x="131" y="132"/>
                    <a:pt x="131" y="132"/>
                  </a:cubicBezTo>
                  <a:cubicBezTo>
                    <a:pt x="136" y="136"/>
                    <a:pt x="136" y="136"/>
                    <a:pt x="136" y="136"/>
                  </a:cubicBezTo>
                  <a:cubicBezTo>
                    <a:pt x="136" y="137"/>
                    <a:pt x="136" y="137"/>
                    <a:pt x="136" y="137"/>
                  </a:cubicBezTo>
                  <a:cubicBezTo>
                    <a:pt x="136" y="137"/>
                    <a:pt x="136" y="137"/>
                    <a:pt x="136" y="137"/>
                  </a:cubicBezTo>
                  <a:cubicBezTo>
                    <a:pt x="132" y="137"/>
                    <a:pt x="80" y="137"/>
                    <a:pt x="75" y="137"/>
                  </a:cubicBezTo>
                  <a:cubicBezTo>
                    <a:pt x="76" y="136"/>
                    <a:pt x="76" y="136"/>
                    <a:pt x="76" y="135"/>
                  </a:cubicBezTo>
                  <a:cubicBezTo>
                    <a:pt x="76" y="135"/>
                    <a:pt x="76" y="135"/>
                    <a:pt x="76" y="135"/>
                  </a:cubicBezTo>
                  <a:cubicBezTo>
                    <a:pt x="75" y="135"/>
                    <a:pt x="75" y="135"/>
                    <a:pt x="75" y="135"/>
                  </a:cubicBezTo>
                  <a:cubicBezTo>
                    <a:pt x="75" y="135"/>
                    <a:pt x="75" y="135"/>
                    <a:pt x="75" y="135"/>
                  </a:cubicBezTo>
                  <a:cubicBezTo>
                    <a:pt x="74" y="137"/>
                    <a:pt x="74" y="137"/>
                    <a:pt x="74" y="137"/>
                  </a:cubicBezTo>
                  <a:cubicBezTo>
                    <a:pt x="73" y="137"/>
                    <a:pt x="4" y="137"/>
                    <a:pt x="3" y="137"/>
                  </a:cubicBezTo>
                  <a:cubicBezTo>
                    <a:pt x="3" y="0"/>
                    <a:pt x="3" y="68"/>
                    <a:pt x="0" y="35"/>
                  </a:cubicBezTo>
                  <a:cubicBezTo>
                    <a:pt x="1" y="31"/>
                    <a:pt x="2" y="33"/>
                    <a:pt x="3" y="28"/>
                  </a:cubicBezTo>
                  <a:cubicBezTo>
                    <a:pt x="2" y="23"/>
                    <a:pt x="2" y="25"/>
                    <a:pt x="2" y="20"/>
                  </a:cubicBezTo>
                  <a:cubicBezTo>
                    <a:pt x="2" y="20"/>
                    <a:pt x="4" y="17"/>
                    <a:pt x="5" y="16"/>
                  </a:cubicBezTo>
                  <a:cubicBezTo>
                    <a:pt x="6" y="18"/>
                    <a:pt x="6" y="18"/>
                    <a:pt x="6" y="18"/>
                  </a:cubicBezTo>
                  <a:cubicBezTo>
                    <a:pt x="8" y="18"/>
                    <a:pt x="8" y="18"/>
                    <a:pt x="8" y="18"/>
                  </a:cubicBezTo>
                  <a:cubicBezTo>
                    <a:pt x="13" y="17"/>
                    <a:pt x="13" y="17"/>
                    <a:pt x="13" y="17"/>
                  </a:cubicBezTo>
                  <a:cubicBezTo>
                    <a:pt x="29" y="20"/>
                    <a:pt x="14" y="17"/>
                    <a:pt x="28" y="20"/>
                  </a:cubicBezTo>
                  <a:cubicBezTo>
                    <a:pt x="32" y="22"/>
                    <a:pt x="32" y="22"/>
                    <a:pt x="32" y="22"/>
                  </a:cubicBezTo>
                  <a:cubicBezTo>
                    <a:pt x="33" y="22"/>
                    <a:pt x="33" y="22"/>
                    <a:pt x="33" y="22"/>
                  </a:cubicBezTo>
                  <a:cubicBezTo>
                    <a:pt x="35" y="22"/>
                    <a:pt x="35" y="22"/>
                    <a:pt x="35" y="22"/>
                  </a:cubicBezTo>
                  <a:cubicBezTo>
                    <a:pt x="37" y="23"/>
                    <a:pt x="37" y="23"/>
                    <a:pt x="37" y="23"/>
                  </a:cubicBezTo>
                  <a:cubicBezTo>
                    <a:pt x="43" y="24"/>
                    <a:pt x="43" y="24"/>
                    <a:pt x="43" y="24"/>
                  </a:cubicBezTo>
                  <a:cubicBezTo>
                    <a:pt x="44" y="25"/>
                    <a:pt x="48" y="27"/>
                    <a:pt x="49" y="27"/>
                  </a:cubicBezTo>
                  <a:cubicBezTo>
                    <a:pt x="52" y="27"/>
                    <a:pt x="56" y="24"/>
                    <a:pt x="59" y="22"/>
                  </a:cubicBezTo>
                  <a:cubicBezTo>
                    <a:pt x="60" y="21"/>
                    <a:pt x="60" y="21"/>
                    <a:pt x="60" y="21"/>
                  </a:cubicBezTo>
                  <a:cubicBezTo>
                    <a:pt x="61" y="21"/>
                    <a:pt x="61" y="21"/>
                    <a:pt x="62" y="21"/>
                  </a:cubicBezTo>
                  <a:cubicBezTo>
                    <a:pt x="62" y="21"/>
                    <a:pt x="62" y="21"/>
                    <a:pt x="62" y="21"/>
                  </a:cubicBezTo>
                  <a:cubicBezTo>
                    <a:pt x="63" y="20"/>
                    <a:pt x="63" y="20"/>
                    <a:pt x="63" y="20"/>
                  </a:cubicBezTo>
                  <a:cubicBezTo>
                    <a:pt x="63" y="19"/>
                    <a:pt x="63" y="20"/>
                    <a:pt x="64" y="19"/>
                  </a:cubicBezTo>
                  <a:cubicBezTo>
                    <a:pt x="66" y="19"/>
                    <a:pt x="65" y="19"/>
                    <a:pt x="70" y="17"/>
                  </a:cubicBezTo>
                  <a:cubicBezTo>
                    <a:pt x="69" y="18"/>
                    <a:pt x="69" y="18"/>
                    <a:pt x="69" y="18"/>
                  </a:cubicBezTo>
                  <a:cubicBezTo>
                    <a:pt x="66" y="19"/>
                    <a:pt x="66" y="19"/>
                    <a:pt x="66" y="19"/>
                  </a:cubicBezTo>
                  <a:cubicBezTo>
                    <a:pt x="67" y="19"/>
                    <a:pt x="67" y="19"/>
                    <a:pt x="67" y="19"/>
                  </a:cubicBezTo>
                  <a:cubicBezTo>
                    <a:pt x="69" y="19"/>
                    <a:pt x="68" y="19"/>
                    <a:pt x="71" y="19"/>
                  </a:cubicBezTo>
                  <a:cubicBezTo>
                    <a:pt x="71" y="18"/>
                    <a:pt x="71" y="18"/>
                    <a:pt x="71" y="18"/>
                  </a:cubicBezTo>
                  <a:cubicBezTo>
                    <a:pt x="71" y="17"/>
                    <a:pt x="71" y="17"/>
                    <a:pt x="71" y="17"/>
                  </a:cubicBezTo>
                  <a:cubicBezTo>
                    <a:pt x="72" y="17"/>
                    <a:pt x="72" y="17"/>
                    <a:pt x="72" y="17"/>
                  </a:cubicBezTo>
                  <a:cubicBezTo>
                    <a:pt x="73" y="17"/>
                    <a:pt x="73" y="17"/>
                    <a:pt x="73" y="17"/>
                  </a:cubicBezTo>
                  <a:cubicBezTo>
                    <a:pt x="76" y="19"/>
                    <a:pt x="76" y="19"/>
                    <a:pt x="76" y="19"/>
                  </a:cubicBezTo>
                  <a:cubicBezTo>
                    <a:pt x="77" y="19"/>
                    <a:pt x="77" y="19"/>
                    <a:pt x="77" y="19"/>
                  </a:cubicBezTo>
                  <a:cubicBezTo>
                    <a:pt x="78" y="18"/>
                    <a:pt x="80" y="18"/>
                    <a:pt x="81" y="18"/>
                  </a:cubicBezTo>
                  <a:cubicBezTo>
                    <a:pt x="81" y="18"/>
                    <a:pt x="81" y="18"/>
                    <a:pt x="81" y="18"/>
                  </a:cubicBezTo>
                  <a:cubicBezTo>
                    <a:pt x="83" y="20"/>
                    <a:pt x="83" y="20"/>
                    <a:pt x="83" y="20"/>
                  </a:cubicBezTo>
                  <a:cubicBezTo>
                    <a:pt x="83" y="20"/>
                    <a:pt x="83" y="20"/>
                    <a:pt x="83" y="20"/>
                  </a:cubicBezTo>
                  <a:cubicBezTo>
                    <a:pt x="81" y="18"/>
                    <a:pt x="81" y="18"/>
                    <a:pt x="81" y="18"/>
                  </a:cubicBezTo>
                  <a:cubicBezTo>
                    <a:pt x="80" y="19"/>
                    <a:pt x="80" y="19"/>
                    <a:pt x="80" y="19"/>
                  </a:cubicBezTo>
                  <a:cubicBezTo>
                    <a:pt x="79" y="21"/>
                    <a:pt x="79" y="21"/>
                    <a:pt x="79" y="21"/>
                  </a:cubicBezTo>
                  <a:cubicBezTo>
                    <a:pt x="81" y="22"/>
                    <a:pt x="80" y="22"/>
                    <a:pt x="82" y="22"/>
                  </a:cubicBezTo>
                  <a:cubicBezTo>
                    <a:pt x="83" y="23"/>
                    <a:pt x="82" y="23"/>
                    <a:pt x="83" y="24"/>
                  </a:cubicBezTo>
                  <a:cubicBezTo>
                    <a:pt x="84" y="23"/>
                    <a:pt x="84" y="23"/>
                    <a:pt x="84" y="23"/>
                  </a:cubicBezTo>
                  <a:cubicBezTo>
                    <a:pt x="85" y="22"/>
                    <a:pt x="85" y="22"/>
                    <a:pt x="85" y="22"/>
                  </a:cubicBezTo>
                  <a:cubicBezTo>
                    <a:pt x="84" y="21"/>
                    <a:pt x="85" y="22"/>
                    <a:pt x="84" y="21"/>
                  </a:cubicBezTo>
                  <a:cubicBezTo>
                    <a:pt x="85" y="21"/>
                    <a:pt x="85" y="21"/>
                    <a:pt x="85" y="21"/>
                  </a:cubicBezTo>
                  <a:cubicBezTo>
                    <a:pt x="87" y="22"/>
                    <a:pt x="87" y="23"/>
                    <a:pt x="89" y="24"/>
                  </a:cubicBezTo>
                  <a:cubicBezTo>
                    <a:pt x="89" y="24"/>
                    <a:pt x="89" y="24"/>
                    <a:pt x="91" y="23"/>
                  </a:cubicBezTo>
                  <a:cubicBezTo>
                    <a:pt x="92" y="23"/>
                    <a:pt x="92" y="23"/>
                    <a:pt x="92" y="23"/>
                  </a:cubicBezTo>
                  <a:cubicBezTo>
                    <a:pt x="94" y="23"/>
                    <a:pt x="94" y="23"/>
                    <a:pt x="94" y="23"/>
                  </a:cubicBezTo>
                  <a:cubicBezTo>
                    <a:pt x="95" y="23"/>
                    <a:pt x="95" y="23"/>
                    <a:pt x="95" y="24"/>
                  </a:cubicBezTo>
                  <a:cubicBezTo>
                    <a:pt x="97" y="23"/>
                    <a:pt x="97" y="23"/>
                    <a:pt x="97" y="23"/>
                  </a:cubicBezTo>
                  <a:cubicBezTo>
                    <a:pt x="102" y="23"/>
                    <a:pt x="102" y="23"/>
                    <a:pt x="106" y="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68">
              <a:extLst>
                <a:ext uri="{FF2B5EF4-FFF2-40B4-BE49-F238E27FC236}">
                  <a16:creationId xmlns:a16="http://schemas.microsoft.com/office/drawing/2014/main" id="{CDAE52D8-E5B6-4914-8317-421C57E8BB1B}"/>
                </a:ext>
              </a:extLst>
            </p:cNvPr>
            <p:cNvSpPr>
              <a:spLocks noEditPoints="1"/>
            </p:cNvSpPr>
            <p:nvPr/>
          </p:nvSpPr>
          <p:spPr bwMode="auto">
            <a:xfrm>
              <a:off x="12713624" y="5549593"/>
              <a:ext cx="294451" cy="185221"/>
            </a:xfrm>
            <a:custGeom>
              <a:avLst/>
              <a:gdLst>
                <a:gd name="T0" fmla="*/ 71 w 71"/>
                <a:gd name="T1" fmla="*/ 5 h 45"/>
                <a:gd name="T2" fmla="*/ 69 w 71"/>
                <a:gd name="T3" fmla="*/ 7 h 45"/>
                <a:gd name="T4" fmla="*/ 64 w 71"/>
                <a:gd name="T5" fmla="*/ 26 h 45"/>
                <a:gd name="T6" fmla="*/ 66 w 71"/>
                <a:gd name="T7" fmla="*/ 37 h 45"/>
                <a:gd name="T8" fmla="*/ 66 w 71"/>
                <a:gd name="T9" fmla="*/ 38 h 45"/>
                <a:gd name="T10" fmla="*/ 62 w 71"/>
                <a:gd name="T11" fmla="*/ 42 h 45"/>
                <a:gd name="T12" fmla="*/ 60 w 71"/>
                <a:gd name="T13" fmla="*/ 45 h 45"/>
                <a:gd name="T14" fmla="*/ 52 w 71"/>
                <a:gd name="T15" fmla="*/ 45 h 45"/>
                <a:gd name="T16" fmla="*/ 46 w 71"/>
                <a:gd name="T17" fmla="*/ 38 h 45"/>
                <a:gd name="T18" fmla="*/ 39 w 71"/>
                <a:gd name="T19" fmla="*/ 34 h 45"/>
                <a:gd name="T20" fmla="*/ 38 w 71"/>
                <a:gd name="T21" fmla="*/ 35 h 45"/>
                <a:gd name="T22" fmla="*/ 36 w 71"/>
                <a:gd name="T23" fmla="*/ 34 h 45"/>
                <a:gd name="T24" fmla="*/ 28 w 71"/>
                <a:gd name="T25" fmla="*/ 38 h 45"/>
                <a:gd name="T26" fmla="*/ 29 w 71"/>
                <a:gd name="T27" fmla="*/ 29 h 45"/>
                <a:gd name="T28" fmla="*/ 30 w 71"/>
                <a:gd name="T29" fmla="*/ 27 h 45"/>
                <a:gd name="T30" fmla="*/ 27 w 71"/>
                <a:gd name="T31" fmla="*/ 29 h 45"/>
                <a:gd name="T32" fmla="*/ 21 w 71"/>
                <a:gd name="T33" fmla="*/ 26 h 45"/>
                <a:gd name="T34" fmla="*/ 18 w 71"/>
                <a:gd name="T35" fmla="*/ 21 h 45"/>
                <a:gd name="T36" fmla="*/ 20 w 71"/>
                <a:gd name="T37" fmla="*/ 18 h 45"/>
                <a:gd name="T38" fmla="*/ 18 w 71"/>
                <a:gd name="T39" fmla="*/ 15 h 45"/>
                <a:gd name="T40" fmla="*/ 18 w 71"/>
                <a:gd name="T41" fmla="*/ 13 h 45"/>
                <a:gd name="T42" fmla="*/ 18 w 71"/>
                <a:gd name="T43" fmla="*/ 9 h 45"/>
                <a:gd name="T44" fmla="*/ 25 w 71"/>
                <a:gd name="T45" fmla="*/ 5 h 45"/>
                <a:gd name="T46" fmla="*/ 31 w 71"/>
                <a:gd name="T47" fmla="*/ 4 h 45"/>
                <a:gd name="T48" fmla="*/ 41 w 71"/>
                <a:gd name="T49" fmla="*/ 1 h 45"/>
                <a:gd name="T50" fmla="*/ 44 w 71"/>
                <a:gd name="T51" fmla="*/ 0 h 45"/>
                <a:gd name="T52" fmla="*/ 57 w 71"/>
                <a:gd name="T53" fmla="*/ 4 h 45"/>
                <a:gd name="T54" fmla="*/ 69 w 71"/>
                <a:gd name="T55" fmla="*/ 3 h 45"/>
                <a:gd name="T56" fmla="*/ 10 w 71"/>
                <a:gd name="T57" fmla="*/ 18 h 45"/>
                <a:gd name="T58" fmla="*/ 8 w 71"/>
                <a:gd name="T59" fmla="*/ 20 h 45"/>
                <a:gd name="T60" fmla="*/ 6 w 71"/>
                <a:gd name="T61" fmla="*/ 17 h 45"/>
                <a:gd name="T62" fmla="*/ 2 w 71"/>
                <a:gd name="T63" fmla="*/ 15 h 45"/>
                <a:gd name="T64" fmla="*/ 8 w 71"/>
                <a:gd name="T65" fmla="*/ 12 h 45"/>
                <a:gd name="T66" fmla="*/ 10 w 71"/>
                <a:gd name="T67" fmla="*/ 13 h 45"/>
                <a:gd name="T68" fmla="*/ 13 w 71"/>
                <a:gd name="T69" fmla="*/ 17 h 45"/>
                <a:gd name="T70" fmla="*/ 16 w 71"/>
                <a:gd name="T71" fmla="*/ 24 h 45"/>
                <a:gd name="T72" fmla="*/ 15 w 71"/>
                <a:gd name="T73" fmla="*/ 21 h 45"/>
                <a:gd name="T74" fmla="*/ 17 w 71"/>
                <a:gd name="T75" fmla="*/ 23 h 45"/>
                <a:gd name="T76" fmla="*/ 11 w 71"/>
                <a:gd name="T77" fmla="*/ 22 h 45"/>
                <a:gd name="T78" fmla="*/ 16 w 71"/>
                <a:gd name="T79" fmla="*/ 25 h 45"/>
                <a:gd name="T80" fmla="*/ 13 w 71"/>
                <a:gd name="T81" fmla="*/ 27 h 45"/>
                <a:gd name="T82" fmla="*/ 7 w 71"/>
                <a:gd name="T83" fmla="*/ 30 h 45"/>
                <a:gd name="T84" fmla="*/ 3 w 71"/>
                <a:gd name="T85" fmla="*/ 36 h 45"/>
                <a:gd name="T86" fmla="*/ 1 w 71"/>
                <a:gd name="T87" fmla="*/ 36 h 45"/>
                <a:gd name="T88" fmla="*/ 3 w 71"/>
                <a:gd name="T89" fmla="*/ 31 h 45"/>
                <a:gd name="T90" fmla="*/ 0 w 71"/>
                <a:gd name="T91" fmla="*/ 29 h 45"/>
                <a:gd name="T92" fmla="*/ 1 w 71"/>
                <a:gd name="T93" fmla="*/ 28 h 45"/>
                <a:gd name="T94" fmla="*/ 1 w 71"/>
                <a:gd name="T95" fmla="*/ 24 h 45"/>
                <a:gd name="T96" fmla="*/ 3 w 71"/>
                <a:gd name="T97" fmla="*/ 24 h 45"/>
                <a:gd name="T98" fmla="*/ 5 w 71"/>
                <a:gd name="T99"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45">
                  <a:moveTo>
                    <a:pt x="69" y="3"/>
                  </a:moveTo>
                  <a:cubicBezTo>
                    <a:pt x="70" y="4"/>
                    <a:pt x="70" y="3"/>
                    <a:pt x="70" y="5"/>
                  </a:cubicBezTo>
                  <a:cubicBezTo>
                    <a:pt x="71" y="5"/>
                    <a:pt x="71" y="5"/>
                    <a:pt x="71" y="5"/>
                  </a:cubicBezTo>
                  <a:cubicBezTo>
                    <a:pt x="70" y="6"/>
                    <a:pt x="70" y="6"/>
                    <a:pt x="70" y="6"/>
                  </a:cubicBezTo>
                  <a:cubicBezTo>
                    <a:pt x="70" y="6"/>
                    <a:pt x="70" y="6"/>
                    <a:pt x="70" y="6"/>
                  </a:cubicBezTo>
                  <a:cubicBezTo>
                    <a:pt x="69" y="6"/>
                    <a:pt x="69" y="6"/>
                    <a:pt x="69" y="7"/>
                  </a:cubicBezTo>
                  <a:cubicBezTo>
                    <a:pt x="68" y="7"/>
                    <a:pt x="68" y="7"/>
                    <a:pt x="68" y="7"/>
                  </a:cubicBezTo>
                  <a:cubicBezTo>
                    <a:pt x="68" y="8"/>
                    <a:pt x="68" y="8"/>
                    <a:pt x="68" y="8"/>
                  </a:cubicBezTo>
                  <a:cubicBezTo>
                    <a:pt x="64" y="21"/>
                    <a:pt x="61" y="11"/>
                    <a:pt x="64" y="26"/>
                  </a:cubicBezTo>
                  <a:cubicBezTo>
                    <a:pt x="64" y="27"/>
                    <a:pt x="63" y="27"/>
                    <a:pt x="63" y="29"/>
                  </a:cubicBezTo>
                  <a:cubicBezTo>
                    <a:pt x="63" y="30"/>
                    <a:pt x="65" y="33"/>
                    <a:pt x="65" y="36"/>
                  </a:cubicBezTo>
                  <a:cubicBezTo>
                    <a:pt x="66" y="37"/>
                    <a:pt x="66" y="37"/>
                    <a:pt x="66" y="37"/>
                  </a:cubicBezTo>
                  <a:cubicBezTo>
                    <a:pt x="66" y="38"/>
                    <a:pt x="66" y="38"/>
                    <a:pt x="66" y="38"/>
                  </a:cubicBezTo>
                  <a:cubicBezTo>
                    <a:pt x="66" y="38"/>
                    <a:pt x="66" y="38"/>
                    <a:pt x="66" y="38"/>
                  </a:cubicBezTo>
                  <a:cubicBezTo>
                    <a:pt x="66" y="38"/>
                    <a:pt x="66" y="38"/>
                    <a:pt x="66" y="38"/>
                  </a:cubicBezTo>
                  <a:cubicBezTo>
                    <a:pt x="64" y="39"/>
                    <a:pt x="64" y="39"/>
                    <a:pt x="64" y="39"/>
                  </a:cubicBezTo>
                  <a:cubicBezTo>
                    <a:pt x="63" y="40"/>
                    <a:pt x="64" y="40"/>
                    <a:pt x="63" y="41"/>
                  </a:cubicBezTo>
                  <a:cubicBezTo>
                    <a:pt x="62" y="42"/>
                    <a:pt x="62" y="42"/>
                    <a:pt x="62" y="42"/>
                  </a:cubicBezTo>
                  <a:cubicBezTo>
                    <a:pt x="62" y="43"/>
                    <a:pt x="62" y="44"/>
                    <a:pt x="62" y="45"/>
                  </a:cubicBezTo>
                  <a:cubicBezTo>
                    <a:pt x="61" y="45"/>
                    <a:pt x="61" y="45"/>
                    <a:pt x="61" y="45"/>
                  </a:cubicBezTo>
                  <a:cubicBezTo>
                    <a:pt x="60" y="45"/>
                    <a:pt x="60" y="45"/>
                    <a:pt x="60" y="45"/>
                  </a:cubicBezTo>
                  <a:cubicBezTo>
                    <a:pt x="58" y="44"/>
                    <a:pt x="58" y="44"/>
                    <a:pt x="57" y="43"/>
                  </a:cubicBezTo>
                  <a:cubicBezTo>
                    <a:pt x="57" y="43"/>
                    <a:pt x="57" y="43"/>
                    <a:pt x="57" y="43"/>
                  </a:cubicBezTo>
                  <a:cubicBezTo>
                    <a:pt x="55" y="44"/>
                    <a:pt x="54" y="44"/>
                    <a:pt x="52" y="45"/>
                  </a:cubicBezTo>
                  <a:cubicBezTo>
                    <a:pt x="51" y="44"/>
                    <a:pt x="51" y="44"/>
                    <a:pt x="50" y="43"/>
                  </a:cubicBezTo>
                  <a:cubicBezTo>
                    <a:pt x="49" y="42"/>
                    <a:pt x="49" y="43"/>
                    <a:pt x="47" y="40"/>
                  </a:cubicBezTo>
                  <a:cubicBezTo>
                    <a:pt x="47" y="39"/>
                    <a:pt x="47" y="39"/>
                    <a:pt x="46" y="38"/>
                  </a:cubicBezTo>
                  <a:cubicBezTo>
                    <a:pt x="44" y="38"/>
                    <a:pt x="44" y="38"/>
                    <a:pt x="44" y="38"/>
                  </a:cubicBezTo>
                  <a:cubicBezTo>
                    <a:pt x="43" y="37"/>
                    <a:pt x="43" y="37"/>
                    <a:pt x="43" y="37"/>
                  </a:cubicBezTo>
                  <a:cubicBezTo>
                    <a:pt x="42" y="37"/>
                    <a:pt x="41" y="35"/>
                    <a:pt x="39" y="34"/>
                  </a:cubicBezTo>
                  <a:cubicBezTo>
                    <a:pt x="38" y="34"/>
                    <a:pt x="38" y="34"/>
                    <a:pt x="38" y="34"/>
                  </a:cubicBezTo>
                  <a:cubicBezTo>
                    <a:pt x="38" y="34"/>
                    <a:pt x="38" y="34"/>
                    <a:pt x="38" y="34"/>
                  </a:cubicBezTo>
                  <a:cubicBezTo>
                    <a:pt x="38" y="35"/>
                    <a:pt x="38" y="35"/>
                    <a:pt x="38" y="35"/>
                  </a:cubicBezTo>
                  <a:cubicBezTo>
                    <a:pt x="38" y="35"/>
                    <a:pt x="38" y="35"/>
                    <a:pt x="38" y="35"/>
                  </a:cubicBezTo>
                  <a:cubicBezTo>
                    <a:pt x="38" y="35"/>
                    <a:pt x="38" y="35"/>
                    <a:pt x="38" y="35"/>
                  </a:cubicBezTo>
                  <a:cubicBezTo>
                    <a:pt x="37" y="34"/>
                    <a:pt x="37" y="34"/>
                    <a:pt x="36" y="34"/>
                  </a:cubicBezTo>
                  <a:cubicBezTo>
                    <a:pt x="35" y="34"/>
                    <a:pt x="35" y="35"/>
                    <a:pt x="33" y="35"/>
                  </a:cubicBezTo>
                  <a:cubicBezTo>
                    <a:pt x="33" y="35"/>
                    <a:pt x="33" y="35"/>
                    <a:pt x="33" y="35"/>
                  </a:cubicBezTo>
                  <a:cubicBezTo>
                    <a:pt x="31" y="36"/>
                    <a:pt x="30" y="37"/>
                    <a:pt x="28" y="38"/>
                  </a:cubicBezTo>
                  <a:cubicBezTo>
                    <a:pt x="28" y="38"/>
                    <a:pt x="28" y="38"/>
                    <a:pt x="28" y="38"/>
                  </a:cubicBezTo>
                  <a:cubicBezTo>
                    <a:pt x="28" y="37"/>
                    <a:pt x="29" y="34"/>
                    <a:pt x="29" y="33"/>
                  </a:cubicBezTo>
                  <a:cubicBezTo>
                    <a:pt x="29" y="29"/>
                    <a:pt x="29" y="29"/>
                    <a:pt x="29" y="29"/>
                  </a:cubicBezTo>
                  <a:cubicBezTo>
                    <a:pt x="30" y="29"/>
                    <a:pt x="30" y="29"/>
                    <a:pt x="30" y="29"/>
                  </a:cubicBezTo>
                  <a:cubicBezTo>
                    <a:pt x="30" y="29"/>
                    <a:pt x="30" y="29"/>
                    <a:pt x="30" y="29"/>
                  </a:cubicBezTo>
                  <a:cubicBezTo>
                    <a:pt x="30" y="27"/>
                    <a:pt x="30" y="27"/>
                    <a:pt x="30" y="27"/>
                  </a:cubicBezTo>
                  <a:cubicBezTo>
                    <a:pt x="28" y="27"/>
                    <a:pt x="28" y="27"/>
                    <a:pt x="28" y="27"/>
                  </a:cubicBezTo>
                  <a:cubicBezTo>
                    <a:pt x="28" y="27"/>
                    <a:pt x="28" y="27"/>
                    <a:pt x="28" y="27"/>
                  </a:cubicBezTo>
                  <a:cubicBezTo>
                    <a:pt x="27" y="28"/>
                    <a:pt x="27" y="28"/>
                    <a:pt x="27" y="29"/>
                  </a:cubicBezTo>
                  <a:cubicBezTo>
                    <a:pt x="25" y="29"/>
                    <a:pt x="25" y="29"/>
                    <a:pt x="25" y="29"/>
                  </a:cubicBezTo>
                  <a:cubicBezTo>
                    <a:pt x="24" y="29"/>
                    <a:pt x="25" y="29"/>
                    <a:pt x="21" y="27"/>
                  </a:cubicBezTo>
                  <a:cubicBezTo>
                    <a:pt x="21" y="26"/>
                    <a:pt x="21" y="26"/>
                    <a:pt x="21" y="26"/>
                  </a:cubicBezTo>
                  <a:cubicBezTo>
                    <a:pt x="21" y="24"/>
                    <a:pt x="21" y="24"/>
                    <a:pt x="21" y="24"/>
                  </a:cubicBezTo>
                  <a:cubicBezTo>
                    <a:pt x="19" y="23"/>
                    <a:pt x="19" y="23"/>
                    <a:pt x="19" y="23"/>
                  </a:cubicBezTo>
                  <a:cubicBezTo>
                    <a:pt x="18" y="21"/>
                    <a:pt x="18" y="21"/>
                    <a:pt x="18" y="21"/>
                  </a:cubicBezTo>
                  <a:cubicBezTo>
                    <a:pt x="19" y="20"/>
                    <a:pt x="19" y="20"/>
                    <a:pt x="19" y="20"/>
                  </a:cubicBezTo>
                  <a:cubicBezTo>
                    <a:pt x="20" y="19"/>
                    <a:pt x="20" y="19"/>
                    <a:pt x="20" y="19"/>
                  </a:cubicBezTo>
                  <a:cubicBezTo>
                    <a:pt x="20" y="18"/>
                    <a:pt x="20" y="18"/>
                    <a:pt x="20" y="18"/>
                  </a:cubicBezTo>
                  <a:cubicBezTo>
                    <a:pt x="19" y="18"/>
                    <a:pt x="19" y="18"/>
                    <a:pt x="19" y="18"/>
                  </a:cubicBezTo>
                  <a:cubicBezTo>
                    <a:pt x="18" y="18"/>
                    <a:pt x="18" y="18"/>
                    <a:pt x="18" y="18"/>
                  </a:cubicBezTo>
                  <a:cubicBezTo>
                    <a:pt x="18" y="17"/>
                    <a:pt x="18" y="16"/>
                    <a:pt x="18" y="15"/>
                  </a:cubicBezTo>
                  <a:cubicBezTo>
                    <a:pt x="18" y="14"/>
                    <a:pt x="18" y="14"/>
                    <a:pt x="18" y="14"/>
                  </a:cubicBezTo>
                  <a:cubicBezTo>
                    <a:pt x="19" y="14"/>
                    <a:pt x="19" y="14"/>
                    <a:pt x="19" y="14"/>
                  </a:cubicBezTo>
                  <a:cubicBezTo>
                    <a:pt x="18" y="13"/>
                    <a:pt x="18" y="13"/>
                    <a:pt x="18" y="13"/>
                  </a:cubicBezTo>
                  <a:cubicBezTo>
                    <a:pt x="18" y="12"/>
                    <a:pt x="18" y="12"/>
                    <a:pt x="18" y="12"/>
                  </a:cubicBezTo>
                  <a:cubicBezTo>
                    <a:pt x="19" y="11"/>
                    <a:pt x="19" y="11"/>
                    <a:pt x="19" y="11"/>
                  </a:cubicBezTo>
                  <a:cubicBezTo>
                    <a:pt x="18" y="9"/>
                    <a:pt x="18" y="9"/>
                    <a:pt x="18" y="9"/>
                  </a:cubicBezTo>
                  <a:cubicBezTo>
                    <a:pt x="20" y="8"/>
                    <a:pt x="20" y="8"/>
                    <a:pt x="22" y="8"/>
                  </a:cubicBezTo>
                  <a:cubicBezTo>
                    <a:pt x="25" y="7"/>
                    <a:pt x="25" y="7"/>
                    <a:pt x="25" y="7"/>
                  </a:cubicBezTo>
                  <a:cubicBezTo>
                    <a:pt x="25" y="5"/>
                    <a:pt x="25" y="5"/>
                    <a:pt x="25" y="5"/>
                  </a:cubicBezTo>
                  <a:cubicBezTo>
                    <a:pt x="26" y="5"/>
                    <a:pt x="26" y="5"/>
                    <a:pt x="26" y="5"/>
                  </a:cubicBezTo>
                  <a:cubicBezTo>
                    <a:pt x="28" y="3"/>
                    <a:pt x="28" y="3"/>
                    <a:pt x="28" y="3"/>
                  </a:cubicBezTo>
                  <a:cubicBezTo>
                    <a:pt x="31" y="4"/>
                    <a:pt x="31" y="4"/>
                    <a:pt x="31" y="4"/>
                  </a:cubicBezTo>
                  <a:cubicBezTo>
                    <a:pt x="34" y="2"/>
                    <a:pt x="34" y="2"/>
                    <a:pt x="34" y="2"/>
                  </a:cubicBezTo>
                  <a:cubicBezTo>
                    <a:pt x="40" y="2"/>
                    <a:pt x="40" y="2"/>
                    <a:pt x="40" y="2"/>
                  </a:cubicBezTo>
                  <a:cubicBezTo>
                    <a:pt x="41" y="1"/>
                    <a:pt x="41" y="1"/>
                    <a:pt x="41" y="1"/>
                  </a:cubicBezTo>
                  <a:cubicBezTo>
                    <a:pt x="41" y="0"/>
                    <a:pt x="41" y="1"/>
                    <a:pt x="41" y="0"/>
                  </a:cubicBezTo>
                  <a:cubicBezTo>
                    <a:pt x="42" y="0"/>
                    <a:pt x="42" y="0"/>
                    <a:pt x="42" y="0"/>
                  </a:cubicBezTo>
                  <a:cubicBezTo>
                    <a:pt x="44" y="0"/>
                    <a:pt x="44" y="0"/>
                    <a:pt x="44" y="0"/>
                  </a:cubicBezTo>
                  <a:cubicBezTo>
                    <a:pt x="53" y="2"/>
                    <a:pt x="51" y="1"/>
                    <a:pt x="53" y="1"/>
                  </a:cubicBezTo>
                  <a:cubicBezTo>
                    <a:pt x="56" y="3"/>
                    <a:pt x="56" y="3"/>
                    <a:pt x="56" y="3"/>
                  </a:cubicBezTo>
                  <a:cubicBezTo>
                    <a:pt x="57" y="4"/>
                    <a:pt x="57" y="4"/>
                    <a:pt x="57" y="4"/>
                  </a:cubicBezTo>
                  <a:cubicBezTo>
                    <a:pt x="62" y="4"/>
                    <a:pt x="60" y="4"/>
                    <a:pt x="68" y="5"/>
                  </a:cubicBezTo>
                  <a:cubicBezTo>
                    <a:pt x="69" y="3"/>
                    <a:pt x="69" y="3"/>
                    <a:pt x="69" y="3"/>
                  </a:cubicBezTo>
                  <a:cubicBezTo>
                    <a:pt x="69" y="3"/>
                    <a:pt x="69" y="3"/>
                    <a:pt x="69" y="3"/>
                  </a:cubicBezTo>
                  <a:close/>
                  <a:moveTo>
                    <a:pt x="12" y="17"/>
                  </a:moveTo>
                  <a:cubicBezTo>
                    <a:pt x="11" y="18"/>
                    <a:pt x="11" y="18"/>
                    <a:pt x="11" y="18"/>
                  </a:cubicBezTo>
                  <a:cubicBezTo>
                    <a:pt x="10" y="18"/>
                    <a:pt x="10" y="18"/>
                    <a:pt x="10" y="18"/>
                  </a:cubicBezTo>
                  <a:cubicBezTo>
                    <a:pt x="10" y="17"/>
                    <a:pt x="10" y="17"/>
                    <a:pt x="10" y="17"/>
                  </a:cubicBezTo>
                  <a:cubicBezTo>
                    <a:pt x="9" y="20"/>
                    <a:pt x="9" y="20"/>
                    <a:pt x="9" y="20"/>
                  </a:cubicBezTo>
                  <a:cubicBezTo>
                    <a:pt x="8" y="20"/>
                    <a:pt x="8" y="20"/>
                    <a:pt x="8" y="20"/>
                  </a:cubicBezTo>
                  <a:cubicBezTo>
                    <a:pt x="7" y="20"/>
                    <a:pt x="7" y="20"/>
                    <a:pt x="7" y="20"/>
                  </a:cubicBezTo>
                  <a:cubicBezTo>
                    <a:pt x="7" y="19"/>
                    <a:pt x="7" y="19"/>
                    <a:pt x="7" y="19"/>
                  </a:cubicBezTo>
                  <a:cubicBezTo>
                    <a:pt x="6" y="17"/>
                    <a:pt x="6" y="17"/>
                    <a:pt x="6" y="17"/>
                  </a:cubicBezTo>
                  <a:cubicBezTo>
                    <a:pt x="5" y="16"/>
                    <a:pt x="5" y="16"/>
                    <a:pt x="5" y="16"/>
                  </a:cubicBezTo>
                  <a:cubicBezTo>
                    <a:pt x="3" y="16"/>
                    <a:pt x="3" y="16"/>
                    <a:pt x="3" y="16"/>
                  </a:cubicBezTo>
                  <a:cubicBezTo>
                    <a:pt x="2" y="15"/>
                    <a:pt x="2" y="15"/>
                    <a:pt x="2" y="15"/>
                  </a:cubicBezTo>
                  <a:cubicBezTo>
                    <a:pt x="7" y="14"/>
                    <a:pt x="7" y="14"/>
                    <a:pt x="7" y="14"/>
                  </a:cubicBezTo>
                  <a:cubicBezTo>
                    <a:pt x="7" y="13"/>
                    <a:pt x="7" y="13"/>
                    <a:pt x="7" y="13"/>
                  </a:cubicBezTo>
                  <a:cubicBezTo>
                    <a:pt x="8" y="12"/>
                    <a:pt x="8" y="12"/>
                    <a:pt x="8" y="12"/>
                  </a:cubicBezTo>
                  <a:cubicBezTo>
                    <a:pt x="9" y="12"/>
                    <a:pt x="9" y="12"/>
                    <a:pt x="9" y="12"/>
                  </a:cubicBezTo>
                  <a:cubicBezTo>
                    <a:pt x="9" y="12"/>
                    <a:pt x="9" y="12"/>
                    <a:pt x="9" y="12"/>
                  </a:cubicBezTo>
                  <a:cubicBezTo>
                    <a:pt x="10" y="13"/>
                    <a:pt x="10" y="13"/>
                    <a:pt x="10" y="13"/>
                  </a:cubicBezTo>
                  <a:cubicBezTo>
                    <a:pt x="12" y="14"/>
                    <a:pt x="12" y="14"/>
                    <a:pt x="12" y="14"/>
                  </a:cubicBezTo>
                  <a:cubicBezTo>
                    <a:pt x="13" y="15"/>
                    <a:pt x="13" y="15"/>
                    <a:pt x="13" y="15"/>
                  </a:cubicBezTo>
                  <a:cubicBezTo>
                    <a:pt x="13" y="17"/>
                    <a:pt x="13" y="17"/>
                    <a:pt x="13" y="17"/>
                  </a:cubicBezTo>
                  <a:cubicBezTo>
                    <a:pt x="12" y="17"/>
                    <a:pt x="12" y="17"/>
                    <a:pt x="12" y="17"/>
                  </a:cubicBezTo>
                  <a:close/>
                  <a:moveTo>
                    <a:pt x="17" y="23"/>
                  </a:moveTo>
                  <a:cubicBezTo>
                    <a:pt x="16" y="24"/>
                    <a:pt x="16" y="24"/>
                    <a:pt x="16" y="24"/>
                  </a:cubicBezTo>
                  <a:cubicBezTo>
                    <a:pt x="13" y="22"/>
                    <a:pt x="13" y="22"/>
                    <a:pt x="13" y="22"/>
                  </a:cubicBezTo>
                  <a:cubicBezTo>
                    <a:pt x="14" y="21"/>
                    <a:pt x="14" y="21"/>
                    <a:pt x="14" y="21"/>
                  </a:cubicBezTo>
                  <a:cubicBezTo>
                    <a:pt x="15" y="21"/>
                    <a:pt x="15" y="21"/>
                    <a:pt x="15" y="21"/>
                  </a:cubicBezTo>
                  <a:cubicBezTo>
                    <a:pt x="17" y="21"/>
                    <a:pt x="17" y="21"/>
                    <a:pt x="17" y="21"/>
                  </a:cubicBezTo>
                  <a:cubicBezTo>
                    <a:pt x="17" y="23"/>
                    <a:pt x="17" y="23"/>
                    <a:pt x="17" y="23"/>
                  </a:cubicBezTo>
                  <a:cubicBezTo>
                    <a:pt x="17" y="23"/>
                    <a:pt x="17" y="23"/>
                    <a:pt x="17" y="23"/>
                  </a:cubicBezTo>
                  <a:close/>
                  <a:moveTo>
                    <a:pt x="8" y="22"/>
                  </a:moveTo>
                  <a:cubicBezTo>
                    <a:pt x="9" y="22"/>
                    <a:pt x="9" y="22"/>
                    <a:pt x="9" y="22"/>
                  </a:cubicBezTo>
                  <a:cubicBezTo>
                    <a:pt x="10" y="22"/>
                    <a:pt x="10" y="22"/>
                    <a:pt x="11" y="22"/>
                  </a:cubicBezTo>
                  <a:cubicBezTo>
                    <a:pt x="12" y="22"/>
                    <a:pt x="12" y="22"/>
                    <a:pt x="12" y="22"/>
                  </a:cubicBezTo>
                  <a:cubicBezTo>
                    <a:pt x="16" y="25"/>
                    <a:pt x="16" y="25"/>
                    <a:pt x="16" y="25"/>
                  </a:cubicBezTo>
                  <a:cubicBezTo>
                    <a:pt x="16" y="25"/>
                    <a:pt x="16" y="25"/>
                    <a:pt x="16" y="25"/>
                  </a:cubicBezTo>
                  <a:cubicBezTo>
                    <a:pt x="14" y="26"/>
                    <a:pt x="14" y="26"/>
                    <a:pt x="14" y="26"/>
                  </a:cubicBezTo>
                  <a:cubicBezTo>
                    <a:pt x="14" y="27"/>
                    <a:pt x="14" y="26"/>
                    <a:pt x="13" y="27"/>
                  </a:cubicBezTo>
                  <a:cubicBezTo>
                    <a:pt x="13" y="27"/>
                    <a:pt x="13" y="27"/>
                    <a:pt x="13" y="27"/>
                  </a:cubicBezTo>
                  <a:cubicBezTo>
                    <a:pt x="11" y="29"/>
                    <a:pt x="12" y="28"/>
                    <a:pt x="10" y="29"/>
                  </a:cubicBezTo>
                  <a:cubicBezTo>
                    <a:pt x="10" y="30"/>
                    <a:pt x="10" y="30"/>
                    <a:pt x="10" y="30"/>
                  </a:cubicBezTo>
                  <a:cubicBezTo>
                    <a:pt x="7" y="30"/>
                    <a:pt x="7" y="30"/>
                    <a:pt x="7" y="30"/>
                  </a:cubicBezTo>
                  <a:cubicBezTo>
                    <a:pt x="6" y="30"/>
                    <a:pt x="6" y="30"/>
                    <a:pt x="6" y="30"/>
                  </a:cubicBezTo>
                  <a:cubicBezTo>
                    <a:pt x="5" y="32"/>
                    <a:pt x="5" y="32"/>
                    <a:pt x="5" y="32"/>
                  </a:cubicBezTo>
                  <a:cubicBezTo>
                    <a:pt x="4" y="34"/>
                    <a:pt x="4" y="34"/>
                    <a:pt x="3" y="36"/>
                  </a:cubicBezTo>
                  <a:cubicBezTo>
                    <a:pt x="2" y="36"/>
                    <a:pt x="2" y="36"/>
                    <a:pt x="2" y="36"/>
                  </a:cubicBezTo>
                  <a:cubicBezTo>
                    <a:pt x="2" y="36"/>
                    <a:pt x="2" y="36"/>
                    <a:pt x="2" y="36"/>
                  </a:cubicBezTo>
                  <a:cubicBezTo>
                    <a:pt x="1" y="36"/>
                    <a:pt x="1" y="36"/>
                    <a:pt x="1" y="36"/>
                  </a:cubicBezTo>
                  <a:cubicBezTo>
                    <a:pt x="1" y="35"/>
                    <a:pt x="1" y="35"/>
                    <a:pt x="1" y="35"/>
                  </a:cubicBezTo>
                  <a:cubicBezTo>
                    <a:pt x="2" y="34"/>
                    <a:pt x="3" y="33"/>
                    <a:pt x="4" y="32"/>
                  </a:cubicBezTo>
                  <a:cubicBezTo>
                    <a:pt x="3" y="31"/>
                    <a:pt x="3" y="31"/>
                    <a:pt x="3" y="31"/>
                  </a:cubicBezTo>
                  <a:cubicBezTo>
                    <a:pt x="2" y="31"/>
                    <a:pt x="2" y="31"/>
                    <a:pt x="2" y="31"/>
                  </a:cubicBezTo>
                  <a:cubicBezTo>
                    <a:pt x="0" y="29"/>
                    <a:pt x="0" y="29"/>
                    <a:pt x="0" y="29"/>
                  </a:cubicBezTo>
                  <a:cubicBezTo>
                    <a:pt x="0" y="29"/>
                    <a:pt x="0" y="29"/>
                    <a:pt x="0" y="29"/>
                  </a:cubicBezTo>
                  <a:cubicBezTo>
                    <a:pt x="0" y="29"/>
                    <a:pt x="0" y="29"/>
                    <a:pt x="0" y="29"/>
                  </a:cubicBezTo>
                  <a:cubicBezTo>
                    <a:pt x="1" y="28"/>
                    <a:pt x="1" y="28"/>
                    <a:pt x="1" y="28"/>
                  </a:cubicBezTo>
                  <a:cubicBezTo>
                    <a:pt x="1" y="28"/>
                    <a:pt x="1" y="28"/>
                    <a:pt x="1" y="28"/>
                  </a:cubicBezTo>
                  <a:cubicBezTo>
                    <a:pt x="1" y="27"/>
                    <a:pt x="1" y="27"/>
                    <a:pt x="1" y="27"/>
                  </a:cubicBezTo>
                  <a:cubicBezTo>
                    <a:pt x="0" y="24"/>
                    <a:pt x="0" y="24"/>
                    <a:pt x="0" y="24"/>
                  </a:cubicBezTo>
                  <a:cubicBezTo>
                    <a:pt x="1" y="24"/>
                    <a:pt x="1" y="24"/>
                    <a:pt x="1" y="24"/>
                  </a:cubicBezTo>
                  <a:cubicBezTo>
                    <a:pt x="2" y="24"/>
                    <a:pt x="2" y="24"/>
                    <a:pt x="2" y="24"/>
                  </a:cubicBezTo>
                  <a:cubicBezTo>
                    <a:pt x="2" y="25"/>
                    <a:pt x="2" y="25"/>
                    <a:pt x="2" y="25"/>
                  </a:cubicBezTo>
                  <a:cubicBezTo>
                    <a:pt x="3" y="24"/>
                    <a:pt x="3" y="24"/>
                    <a:pt x="3" y="24"/>
                  </a:cubicBezTo>
                  <a:cubicBezTo>
                    <a:pt x="4" y="24"/>
                    <a:pt x="4" y="24"/>
                    <a:pt x="4" y="24"/>
                  </a:cubicBezTo>
                  <a:cubicBezTo>
                    <a:pt x="5" y="24"/>
                    <a:pt x="5" y="24"/>
                    <a:pt x="5" y="24"/>
                  </a:cubicBezTo>
                  <a:cubicBezTo>
                    <a:pt x="5" y="23"/>
                    <a:pt x="5" y="23"/>
                    <a:pt x="5" y="23"/>
                  </a:cubicBezTo>
                  <a:cubicBezTo>
                    <a:pt x="7" y="22"/>
                    <a:pt x="7" y="22"/>
                    <a:pt x="8" y="22"/>
                  </a:cubicBezTo>
                  <a:cubicBezTo>
                    <a:pt x="8" y="22"/>
                    <a:pt x="8" y="22"/>
                    <a:pt x="8" y="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69">
              <a:extLst>
                <a:ext uri="{FF2B5EF4-FFF2-40B4-BE49-F238E27FC236}">
                  <a16:creationId xmlns:a16="http://schemas.microsoft.com/office/drawing/2014/main" id="{89D314C7-3DF1-4307-BD82-3590366FFC5A}"/>
                </a:ext>
              </a:extLst>
            </p:cNvPr>
            <p:cNvSpPr>
              <a:spLocks/>
            </p:cNvSpPr>
            <p:nvPr/>
          </p:nvSpPr>
          <p:spPr bwMode="auto">
            <a:xfrm>
              <a:off x="10894677" y="7691487"/>
              <a:ext cx="389435" cy="341943"/>
            </a:xfrm>
            <a:custGeom>
              <a:avLst/>
              <a:gdLst>
                <a:gd name="T0" fmla="*/ 94 w 94"/>
                <a:gd name="T1" fmla="*/ 20 h 83"/>
                <a:gd name="T2" fmla="*/ 57 w 94"/>
                <a:gd name="T3" fmla="*/ 20 h 83"/>
                <a:gd name="T4" fmla="*/ 57 w 94"/>
                <a:gd name="T5" fmla="*/ 51 h 83"/>
                <a:gd name="T6" fmla="*/ 50 w 94"/>
                <a:gd name="T7" fmla="*/ 54 h 83"/>
                <a:gd name="T8" fmla="*/ 45 w 94"/>
                <a:gd name="T9" fmla="*/ 57 h 83"/>
                <a:gd name="T10" fmla="*/ 44 w 94"/>
                <a:gd name="T11" fmla="*/ 60 h 83"/>
                <a:gd name="T12" fmla="*/ 45 w 94"/>
                <a:gd name="T13" fmla="*/ 77 h 83"/>
                <a:gd name="T14" fmla="*/ 1 w 94"/>
                <a:gd name="T15" fmla="*/ 77 h 83"/>
                <a:gd name="T16" fmla="*/ 0 w 94"/>
                <a:gd name="T17" fmla="*/ 82 h 83"/>
                <a:gd name="T18" fmla="*/ 0 w 94"/>
                <a:gd name="T19" fmla="*/ 83 h 83"/>
                <a:gd name="T20" fmla="*/ 0 w 94"/>
                <a:gd name="T21" fmla="*/ 83 h 83"/>
                <a:gd name="T22" fmla="*/ 2 w 94"/>
                <a:gd name="T23" fmla="*/ 70 h 83"/>
                <a:gd name="T24" fmla="*/ 3 w 94"/>
                <a:gd name="T25" fmla="*/ 67 h 83"/>
                <a:gd name="T26" fmla="*/ 4 w 94"/>
                <a:gd name="T27" fmla="*/ 66 h 83"/>
                <a:gd name="T28" fmla="*/ 6 w 94"/>
                <a:gd name="T29" fmla="*/ 65 h 83"/>
                <a:gd name="T30" fmla="*/ 8 w 94"/>
                <a:gd name="T31" fmla="*/ 62 h 83"/>
                <a:gd name="T32" fmla="*/ 9 w 94"/>
                <a:gd name="T33" fmla="*/ 59 h 83"/>
                <a:gd name="T34" fmla="*/ 10 w 94"/>
                <a:gd name="T35" fmla="*/ 58 h 83"/>
                <a:gd name="T36" fmla="*/ 10 w 94"/>
                <a:gd name="T37" fmla="*/ 57 h 83"/>
                <a:gd name="T38" fmla="*/ 10 w 94"/>
                <a:gd name="T39" fmla="*/ 56 h 83"/>
                <a:gd name="T40" fmla="*/ 14 w 94"/>
                <a:gd name="T41" fmla="*/ 47 h 83"/>
                <a:gd name="T42" fmla="*/ 14 w 94"/>
                <a:gd name="T43" fmla="*/ 47 h 83"/>
                <a:gd name="T44" fmla="*/ 12 w 94"/>
                <a:gd name="T45" fmla="*/ 49 h 83"/>
                <a:gd name="T46" fmla="*/ 13 w 94"/>
                <a:gd name="T47" fmla="*/ 47 h 83"/>
                <a:gd name="T48" fmla="*/ 21 w 94"/>
                <a:gd name="T49" fmla="*/ 39 h 83"/>
                <a:gd name="T50" fmla="*/ 23 w 94"/>
                <a:gd name="T51" fmla="*/ 38 h 83"/>
                <a:gd name="T52" fmla="*/ 24 w 94"/>
                <a:gd name="T53" fmla="*/ 36 h 83"/>
                <a:gd name="T54" fmla="*/ 25 w 94"/>
                <a:gd name="T55" fmla="*/ 28 h 83"/>
                <a:gd name="T56" fmla="*/ 29 w 94"/>
                <a:gd name="T57" fmla="*/ 21 h 83"/>
                <a:gd name="T58" fmla="*/ 29 w 94"/>
                <a:gd name="T59" fmla="*/ 18 h 83"/>
                <a:gd name="T60" fmla="*/ 30 w 94"/>
                <a:gd name="T61" fmla="*/ 17 h 83"/>
                <a:gd name="T62" fmla="*/ 31 w 94"/>
                <a:gd name="T63" fmla="*/ 17 h 83"/>
                <a:gd name="T64" fmla="*/ 33 w 94"/>
                <a:gd name="T65" fmla="*/ 15 h 83"/>
                <a:gd name="T66" fmla="*/ 39 w 94"/>
                <a:gd name="T67" fmla="*/ 11 h 83"/>
                <a:gd name="T68" fmla="*/ 44 w 94"/>
                <a:gd name="T69" fmla="*/ 0 h 83"/>
                <a:gd name="T70" fmla="*/ 93 w 94"/>
                <a:gd name="T71" fmla="*/ 0 h 83"/>
                <a:gd name="T72" fmla="*/ 93 w 94"/>
                <a:gd name="T73" fmla="*/ 0 h 83"/>
                <a:gd name="T74" fmla="*/ 93 w 94"/>
                <a:gd name="T75" fmla="*/ 0 h 83"/>
                <a:gd name="T76" fmla="*/ 94 w 94"/>
                <a:gd name="T77" fmla="*/ 0 h 83"/>
                <a:gd name="T78" fmla="*/ 94 w 94"/>
                <a:gd name="T79" fmla="*/ 2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 h="83">
                  <a:moveTo>
                    <a:pt x="94" y="20"/>
                  </a:moveTo>
                  <a:cubicBezTo>
                    <a:pt x="81" y="20"/>
                    <a:pt x="71" y="20"/>
                    <a:pt x="57" y="20"/>
                  </a:cubicBezTo>
                  <a:cubicBezTo>
                    <a:pt x="57" y="22"/>
                    <a:pt x="57" y="50"/>
                    <a:pt x="57" y="51"/>
                  </a:cubicBezTo>
                  <a:cubicBezTo>
                    <a:pt x="52" y="54"/>
                    <a:pt x="52" y="53"/>
                    <a:pt x="50" y="54"/>
                  </a:cubicBezTo>
                  <a:cubicBezTo>
                    <a:pt x="49" y="55"/>
                    <a:pt x="49" y="55"/>
                    <a:pt x="45" y="57"/>
                  </a:cubicBezTo>
                  <a:cubicBezTo>
                    <a:pt x="44" y="58"/>
                    <a:pt x="44" y="59"/>
                    <a:pt x="44" y="60"/>
                  </a:cubicBezTo>
                  <a:cubicBezTo>
                    <a:pt x="45" y="66"/>
                    <a:pt x="44" y="54"/>
                    <a:pt x="45" y="77"/>
                  </a:cubicBezTo>
                  <a:cubicBezTo>
                    <a:pt x="44" y="77"/>
                    <a:pt x="4" y="77"/>
                    <a:pt x="1" y="77"/>
                  </a:cubicBezTo>
                  <a:cubicBezTo>
                    <a:pt x="1" y="80"/>
                    <a:pt x="0" y="81"/>
                    <a:pt x="0" y="82"/>
                  </a:cubicBezTo>
                  <a:cubicBezTo>
                    <a:pt x="0" y="83"/>
                    <a:pt x="0" y="83"/>
                    <a:pt x="0" y="83"/>
                  </a:cubicBezTo>
                  <a:cubicBezTo>
                    <a:pt x="0" y="83"/>
                    <a:pt x="0" y="83"/>
                    <a:pt x="0" y="83"/>
                  </a:cubicBezTo>
                  <a:cubicBezTo>
                    <a:pt x="1" y="75"/>
                    <a:pt x="0" y="78"/>
                    <a:pt x="2" y="70"/>
                  </a:cubicBezTo>
                  <a:cubicBezTo>
                    <a:pt x="3" y="67"/>
                    <a:pt x="3" y="67"/>
                    <a:pt x="3" y="67"/>
                  </a:cubicBezTo>
                  <a:cubicBezTo>
                    <a:pt x="4" y="66"/>
                    <a:pt x="4" y="66"/>
                    <a:pt x="4" y="66"/>
                  </a:cubicBezTo>
                  <a:cubicBezTo>
                    <a:pt x="6" y="65"/>
                    <a:pt x="6" y="65"/>
                    <a:pt x="6" y="65"/>
                  </a:cubicBezTo>
                  <a:cubicBezTo>
                    <a:pt x="8" y="62"/>
                    <a:pt x="8" y="62"/>
                    <a:pt x="8" y="62"/>
                  </a:cubicBezTo>
                  <a:cubicBezTo>
                    <a:pt x="9" y="59"/>
                    <a:pt x="9" y="59"/>
                    <a:pt x="9" y="59"/>
                  </a:cubicBezTo>
                  <a:cubicBezTo>
                    <a:pt x="10" y="58"/>
                    <a:pt x="10" y="58"/>
                    <a:pt x="10" y="58"/>
                  </a:cubicBezTo>
                  <a:cubicBezTo>
                    <a:pt x="10" y="57"/>
                    <a:pt x="10" y="57"/>
                    <a:pt x="10" y="57"/>
                  </a:cubicBezTo>
                  <a:cubicBezTo>
                    <a:pt x="10" y="56"/>
                    <a:pt x="10" y="56"/>
                    <a:pt x="10" y="56"/>
                  </a:cubicBezTo>
                  <a:cubicBezTo>
                    <a:pt x="11" y="53"/>
                    <a:pt x="14" y="48"/>
                    <a:pt x="14" y="47"/>
                  </a:cubicBezTo>
                  <a:cubicBezTo>
                    <a:pt x="14" y="47"/>
                    <a:pt x="14" y="47"/>
                    <a:pt x="14" y="47"/>
                  </a:cubicBezTo>
                  <a:cubicBezTo>
                    <a:pt x="13" y="48"/>
                    <a:pt x="14" y="47"/>
                    <a:pt x="12" y="49"/>
                  </a:cubicBezTo>
                  <a:cubicBezTo>
                    <a:pt x="13" y="48"/>
                    <a:pt x="12" y="48"/>
                    <a:pt x="13" y="47"/>
                  </a:cubicBezTo>
                  <a:cubicBezTo>
                    <a:pt x="24" y="36"/>
                    <a:pt x="10" y="51"/>
                    <a:pt x="21" y="39"/>
                  </a:cubicBezTo>
                  <a:cubicBezTo>
                    <a:pt x="23" y="38"/>
                    <a:pt x="23" y="38"/>
                    <a:pt x="23" y="38"/>
                  </a:cubicBezTo>
                  <a:cubicBezTo>
                    <a:pt x="24" y="36"/>
                    <a:pt x="24" y="36"/>
                    <a:pt x="24" y="36"/>
                  </a:cubicBezTo>
                  <a:cubicBezTo>
                    <a:pt x="26" y="32"/>
                    <a:pt x="24" y="33"/>
                    <a:pt x="25" y="28"/>
                  </a:cubicBezTo>
                  <a:cubicBezTo>
                    <a:pt x="28" y="24"/>
                    <a:pt x="27" y="24"/>
                    <a:pt x="29" y="21"/>
                  </a:cubicBezTo>
                  <a:cubicBezTo>
                    <a:pt x="29" y="18"/>
                    <a:pt x="29" y="18"/>
                    <a:pt x="29" y="18"/>
                  </a:cubicBezTo>
                  <a:cubicBezTo>
                    <a:pt x="30" y="17"/>
                    <a:pt x="30" y="17"/>
                    <a:pt x="30" y="17"/>
                  </a:cubicBezTo>
                  <a:cubicBezTo>
                    <a:pt x="31" y="17"/>
                    <a:pt x="31" y="17"/>
                    <a:pt x="31" y="17"/>
                  </a:cubicBezTo>
                  <a:cubicBezTo>
                    <a:pt x="33" y="15"/>
                    <a:pt x="33" y="15"/>
                    <a:pt x="33" y="15"/>
                  </a:cubicBezTo>
                  <a:cubicBezTo>
                    <a:pt x="35" y="14"/>
                    <a:pt x="36" y="14"/>
                    <a:pt x="39" y="11"/>
                  </a:cubicBezTo>
                  <a:cubicBezTo>
                    <a:pt x="40" y="10"/>
                    <a:pt x="43" y="1"/>
                    <a:pt x="44" y="0"/>
                  </a:cubicBezTo>
                  <a:cubicBezTo>
                    <a:pt x="93" y="0"/>
                    <a:pt x="93" y="0"/>
                    <a:pt x="93" y="0"/>
                  </a:cubicBezTo>
                  <a:cubicBezTo>
                    <a:pt x="93" y="0"/>
                    <a:pt x="93" y="0"/>
                    <a:pt x="93" y="0"/>
                  </a:cubicBezTo>
                  <a:cubicBezTo>
                    <a:pt x="93" y="0"/>
                    <a:pt x="93" y="0"/>
                    <a:pt x="93" y="0"/>
                  </a:cubicBezTo>
                  <a:cubicBezTo>
                    <a:pt x="94" y="0"/>
                    <a:pt x="94" y="0"/>
                    <a:pt x="94" y="0"/>
                  </a:cubicBezTo>
                  <a:cubicBezTo>
                    <a:pt x="94" y="13"/>
                    <a:pt x="94" y="7"/>
                    <a:pt x="94"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70">
              <a:extLst>
                <a:ext uri="{FF2B5EF4-FFF2-40B4-BE49-F238E27FC236}">
                  <a16:creationId xmlns:a16="http://schemas.microsoft.com/office/drawing/2014/main" id="{752A55BE-5266-410D-BFD8-35C0845E4BB7}"/>
                </a:ext>
              </a:extLst>
            </p:cNvPr>
            <p:cNvSpPr>
              <a:spLocks noEditPoints="1"/>
            </p:cNvSpPr>
            <p:nvPr/>
          </p:nvSpPr>
          <p:spPr bwMode="auto">
            <a:xfrm>
              <a:off x="13392762" y="8175906"/>
              <a:ext cx="318198" cy="270706"/>
            </a:xfrm>
            <a:custGeom>
              <a:avLst/>
              <a:gdLst>
                <a:gd name="T0" fmla="*/ 73 w 76"/>
                <a:gd name="T1" fmla="*/ 62 h 65"/>
                <a:gd name="T2" fmla="*/ 72 w 76"/>
                <a:gd name="T3" fmla="*/ 63 h 65"/>
                <a:gd name="T4" fmla="*/ 71 w 76"/>
                <a:gd name="T5" fmla="*/ 65 h 65"/>
                <a:gd name="T6" fmla="*/ 68 w 76"/>
                <a:gd name="T7" fmla="*/ 63 h 65"/>
                <a:gd name="T8" fmla="*/ 67 w 76"/>
                <a:gd name="T9" fmla="*/ 64 h 65"/>
                <a:gd name="T10" fmla="*/ 63 w 76"/>
                <a:gd name="T11" fmla="*/ 59 h 65"/>
                <a:gd name="T12" fmla="*/ 46 w 76"/>
                <a:gd name="T13" fmla="*/ 44 h 65"/>
                <a:gd name="T14" fmla="*/ 42 w 76"/>
                <a:gd name="T15" fmla="*/ 41 h 65"/>
                <a:gd name="T16" fmla="*/ 38 w 76"/>
                <a:gd name="T17" fmla="*/ 40 h 65"/>
                <a:gd name="T18" fmla="*/ 32 w 76"/>
                <a:gd name="T19" fmla="*/ 41 h 65"/>
                <a:gd name="T20" fmla="*/ 31 w 76"/>
                <a:gd name="T21" fmla="*/ 39 h 65"/>
                <a:gd name="T22" fmla="*/ 30 w 76"/>
                <a:gd name="T23" fmla="*/ 39 h 65"/>
                <a:gd name="T24" fmla="*/ 27 w 76"/>
                <a:gd name="T25" fmla="*/ 41 h 65"/>
                <a:gd name="T26" fmla="*/ 21 w 76"/>
                <a:gd name="T27" fmla="*/ 39 h 65"/>
                <a:gd name="T28" fmla="*/ 18 w 76"/>
                <a:gd name="T29" fmla="*/ 38 h 65"/>
                <a:gd name="T30" fmla="*/ 17 w 76"/>
                <a:gd name="T31" fmla="*/ 36 h 65"/>
                <a:gd name="T32" fmla="*/ 13 w 76"/>
                <a:gd name="T33" fmla="*/ 44 h 65"/>
                <a:gd name="T34" fmla="*/ 10 w 76"/>
                <a:gd name="T35" fmla="*/ 41 h 65"/>
                <a:gd name="T36" fmla="*/ 8 w 76"/>
                <a:gd name="T37" fmla="*/ 41 h 65"/>
                <a:gd name="T38" fmla="*/ 7 w 76"/>
                <a:gd name="T39" fmla="*/ 43 h 65"/>
                <a:gd name="T40" fmla="*/ 3 w 76"/>
                <a:gd name="T41" fmla="*/ 43 h 65"/>
                <a:gd name="T42" fmla="*/ 2 w 76"/>
                <a:gd name="T43" fmla="*/ 43 h 65"/>
                <a:gd name="T44" fmla="*/ 2 w 76"/>
                <a:gd name="T45" fmla="*/ 32 h 65"/>
                <a:gd name="T46" fmla="*/ 6 w 76"/>
                <a:gd name="T47" fmla="*/ 16 h 65"/>
                <a:gd name="T48" fmla="*/ 7 w 76"/>
                <a:gd name="T49" fmla="*/ 11 h 65"/>
                <a:gd name="T50" fmla="*/ 12 w 76"/>
                <a:gd name="T51" fmla="*/ 11 h 65"/>
                <a:gd name="T52" fmla="*/ 13 w 76"/>
                <a:gd name="T53" fmla="*/ 8 h 65"/>
                <a:gd name="T54" fmla="*/ 14 w 76"/>
                <a:gd name="T55" fmla="*/ 7 h 65"/>
                <a:gd name="T56" fmla="*/ 17 w 76"/>
                <a:gd name="T57" fmla="*/ 6 h 65"/>
                <a:gd name="T58" fmla="*/ 18 w 76"/>
                <a:gd name="T59" fmla="*/ 5 h 65"/>
                <a:gd name="T60" fmla="*/ 19 w 76"/>
                <a:gd name="T61" fmla="*/ 5 h 65"/>
                <a:gd name="T62" fmla="*/ 21 w 76"/>
                <a:gd name="T63" fmla="*/ 5 h 65"/>
                <a:gd name="T64" fmla="*/ 21 w 76"/>
                <a:gd name="T65" fmla="*/ 4 h 65"/>
                <a:gd name="T66" fmla="*/ 25 w 76"/>
                <a:gd name="T67" fmla="*/ 0 h 65"/>
                <a:gd name="T68" fmla="*/ 34 w 76"/>
                <a:gd name="T69" fmla="*/ 25 h 65"/>
                <a:gd name="T70" fmla="*/ 36 w 76"/>
                <a:gd name="T71" fmla="*/ 29 h 65"/>
                <a:gd name="T72" fmla="*/ 37 w 76"/>
                <a:gd name="T73" fmla="*/ 32 h 65"/>
                <a:gd name="T74" fmla="*/ 39 w 76"/>
                <a:gd name="T75" fmla="*/ 32 h 65"/>
                <a:gd name="T76" fmla="*/ 39 w 76"/>
                <a:gd name="T77" fmla="*/ 30 h 65"/>
                <a:gd name="T78" fmla="*/ 41 w 76"/>
                <a:gd name="T79" fmla="*/ 31 h 65"/>
                <a:gd name="T80" fmla="*/ 43 w 76"/>
                <a:gd name="T81" fmla="*/ 34 h 65"/>
                <a:gd name="T82" fmla="*/ 50 w 76"/>
                <a:gd name="T83" fmla="*/ 38 h 65"/>
                <a:gd name="T84" fmla="*/ 59 w 76"/>
                <a:gd name="T85" fmla="*/ 46 h 65"/>
                <a:gd name="T86" fmla="*/ 68 w 76"/>
                <a:gd name="T87" fmla="*/ 55 h 65"/>
                <a:gd name="T88" fmla="*/ 71 w 76"/>
                <a:gd name="T89" fmla="*/ 57 h 65"/>
                <a:gd name="T90" fmla="*/ 74 w 76"/>
                <a:gd name="T91" fmla="*/ 60 h 65"/>
                <a:gd name="T92" fmla="*/ 75 w 76"/>
                <a:gd name="T93" fmla="*/ 60 h 65"/>
                <a:gd name="T94" fmla="*/ 41 w 76"/>
                <a:gd name="T95" fmla="*/ 22 h 65"/>
                <a:gd name="T96" fmla="*/ 41 w 76"/>
                <a:gd name="T97" fmla="*/ 23 h 65"/>
                <a:gd name="T98" fmla="*/ 41 w 76"/>
                <a:gd name="T99" fmla="*/ 22 h 65"/>
                <a:gd name="T100" fmla="*/ 42 w 76"/>
                <a:gd name="T101" fmla="*/ 27 h 65"/>
                <a:gd name="T102" fmla="*/ 43 w 76"/>
                <a:gd name="T103" fmla="*/ 27 h 65"/>
                <a:gd name="T104" fmla="*/ 43 w 76"/>
                <a:gd name="T105" fmla="*/ 26 h 65"/>
                <a:gd name="T106" fmla="*/ 45 w 76"/>
                <a:gd name="T107" fmla="*/ 28 h 65"/>
                <a:gd name="T108" fmla="*/ 40 w 76"/>
                <a:gd name="T109" fmla="*/ 28 h 65"/>
                <a:gd name="T110" fmla="*/ 41 w 76"/>
                <a:gd name="T111" fmla="*/ 27 h 65"/>
                <a:gd name="T112" fmla="*/ 41 w 76"/>
                <a:gd name="T113" fmla="*/ 27 h 65"/>
                <a:gd name="T114" fmla="*/ 40 w 76"/>
                <a:gd name="T115" fmla="*/ 26 h 65"/>
                <a:gd name="T116" fmla="*/ 40 w 76"/>
                <a:gd name="T117" fmla="*/ 25 h 65"/>
                <a:gd name="T118" fmla="*/ 40 w 76"/>
                <a:gd name="T119" fmla="*/ 24 h 65"/>
                <a:gd name="T120" fmla="*/ 42 w 76"/>
                <a:gd name="T121" fmla="*/ 25 h 65"/>
                <a:gd name="T122" fmla="*/ 42 w 76"/>
                <a:gd name="T123"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65">
                  <a:moveTo>
                    <a:pt x="76" y="61"/>
                  </a:moveTo>
                  <a:cubicBezTo>
                    <a:pt x="74" y="62"/>
                    <a:pt x="75" y="61"/>
                    <a:pt x="73" y="62"/>
                  </a:cubicBezTo>
                  <a:cubicBezTo>
                    <a:pt x="73" y="62"/>
                    <a:pt x="73" y="62"/>
                    <a:pt x="73" y="62"/>
                  </a:cubicBezTo>
                  <a:cubicBezTo>
                    <a:pt x="72" y="63"/>
                    <a:pt x="72" y="63"/>
                    <a:pt x="72" y="63"/>
                  </a:cubicBezTo>
                  <a:cubicBezTo>
                    <a:pt x="72" y="64"/>
                    <a:pt x="72" y="64"/>
                    <a:pt x="72" y="64"/>
                  </a:cubicBezTo>
                  <a:cubicBezTo>
                    <a:pt x="71" y="65"/>
                    <a:pt x="71" y="65"/>
                    <a:pt x="71" y="65"/>
                  </a:cubicBezTo>
                  <a:cubicBezTo>
                    <a:pt x="71" y="65"/>
                    <a:pt x="71" y="65"/>
                    <a:pt x="71" y="65"/>
                  </a:cubicBezTo>
                  <a:cubicBezTo>
                    <a:pt x="68" y="63"/>
                    <a:pt x="68" y="63"/>
                    <a:pt x="68" y="63"/>
                  </a:cubicBezTo>
                  <a:cubicBezTo>
                    <a:pt x="68" y="63"/>
                    <a:pt x="68" y="63"/>
                    <a:pt x="68" y="63"/>
                  </a:cubicBezTo>
                  <a:cubicBezTo>
                    <a:pt x="68" y="63"/>
                    <a:pt x="68" y="63"/>
                    <a:pt x="67" y="64"/>
                  </a:cubicBezTo>
                  <a:cubicBezTo>
                    <a:pt x="65" y="61"/>
                    <a:pt x="67" y="63"/>
                    <a:pt x="65" y="60"/>
                  </a:cubicBezTo>
                  <a:cubicBezTo>
                    <a:pt x="63" y="60"/>
                    <a:pt x="64" y="60"/>
                    <a:pt x="63" y="59"/>
                  </a:cubicBezTo>
                  <a:cubicBezTo>
                    <a:pt x="61" y="57"/>
                    <a:pt x="62" y="58"/>
                    <a:pt x="60" y="55"/>
                  </a:cubicBezTo>
                  <a:cubicBezTo>
                    <a:pt x="46" y="42"/>
                    <a:pt x="51" y="45"/>
                    <a:pt x="46" y="44"/>
                  </a:cubicBezTo>
                  <a:cubicBezTo>
                    <a:pt x="44" y="42"/>
                    <a:pt x="45" y="42"/>
                    <a:pt x="43" y="41"/>
                  </a:cubicBezTo>
                  <a:cubicBezTo>
                    <a:pt x="42" y="41"/>
                    <a:pt x="42" y="41"/>
                    <a:pt x="42" y="41"/>
                  </a:cubicBezTo>
                  <a:cubicBezTo>
                    <a:pt x="41" y="41"/>
                    <a:pt x="42" y="41"/>
                    <a:pt x="39" y="41"/>
                  </a:cubicBezTo>
                  <a:cubicBezTo>
                    <a:pt x="38" y="40"/>
                    <a:pt x="38" y="40"/>
                    <a:pt x="38" y="40"/>
                  </a:cubicBezTo>
                  <a:cubicBezTo>
                    <a:pt x="37" y="40"/>
                    <a:pt x="37" y="40"/>
                    <a:pt x="35" y="40"/>
                  </a:cubicBezTo>
                  <a:cubicBezTo>
                    <a:pt x="34" y="40"/>
                    <a:pt x="35" y="40"/>
                    <a:pt x="32" y="41"/>
                  </a:cubicBezTo>
                  <a:cubicBezTo>
                    <a:pt x="32" y="41"/>
                    <a:pt x="32" y="41"/>
                    <a:pt x="32" y="41"/>
                  </a:cubicBezTo>
                  <a:cubicBezTo>
                    <a:pt x="31" y="40"/>
                    <a:pt x="31" y="40"/>
                    <a:pt x="31" y="39"/>
                  </a:cubicBezTo>
                  <a:cubicBezTo>
                    <a:pt x="30" y="39"/>
                    <a:pt x="30" y="39"/>
                    <a:pt x="30" y="39"/>
                  </a:cubicBezTo>
                  <a:cubicBezTo>
                    <a:pt x="30" y="39"/>
                    <a:pt x="30" y="39"/>
                    <a:pt x="30" y="39"/>
                  </a:cubicBezTo>
                  <a:cubicBezTo>
                    <a:pt x="29" y="39"/>
                    <a:pt x="29" y="39"/>
                    <a:pt x="29" y="39"/>
                  </a:cubicBezTo>
                  <a:cubicBezTo>
                    <a:pt x="27" y="41"/>
                    <a:pt x="27" y="41"/>
                    <a:pt x="27" y="41"/>
                  </a:cubicBezTo>
                  <a:cubicBezTo>
                    <a:pt x="26" y="41"/>
                    <a:pt x="24" y="41"/>
                    <a:pt x="23" y="41"/>
                  </a:cubicBezTo>
                  <a:cubicBezTo>
                    <a:pt x="22" y="41"/>
                    <a:pt x="21" y="40"/>
                    <a:pt x="21" y="39"/>
                  </a:cubicBezTo>
                  <a:cubicBezTo>
                    <a:pt x="20" y="38"/>
                    <a:pt x="20" y="38"/>
                    <a:pt x="20" y="38"/>
                  </a:cubicBezTo>
                  <a:cubicBezTo>
                    <a:pt x="19" y="38"/>
                    <a:pt x="19" y="38"/>
                    <a:pt x="18" y="38"/>
                  </a:cubicBezTo>
                  <a:cubicBezTo>
                    <a:pt x="18" y="37"/>
                    <a:pt x="18" y="37"/>
                    <a:pt x="18" y="37"/>
                  </a:cubicBezTo>
                  <a:cubicBezTo>
                    <a:pt x="17" y="36"/>
                    <a:pt x="17" y="36"/>
                    <a:pt x="17" y="36"/>
                  </a:cubicBezTo>
                  <a:cubicBezTo>
                    <a:pt x="16" y="39"/>
                    <a:pt x="14" y="42"/>
                    <a:pt x="13" y="44"/>
                  </a:cubicBezTo>
                  <a:cubicBezTo>
                    <a:pt x="13" y="44"/>
                    <a:pt x="13" y="44"/>
                    <a:pt x="13" y="44"/>
                  </a:cubicBezTo>
                  <a:cubicBezTo>
                    <a:pt x="13" y="44"/>
                    <a:pt x="13" y="44"/>
                    <a:pt x="13" y="44"/>
                  </a:cubicBezTo>
                  <a:cubicBezTo>
                    <a:pt x="11" y="41"/>
                    <a:pt x="11" y="42"/>
                    <a:pt x="10" y="41"/>
                  </a:cubicBezTo>
                  <a:cubicBezTo>
                    <a:pt x="9" y="41"/>
                    <a:pt x="9" y="41"/>
                    <a:pt x="9" y="41"/>
                  </a:cubicBezTo>
                  <a:cubicBezTo>
                    <a:pt x="8" y="41"/>
                    <a:pt x="8" y="41"/>
                    <a:pt x="8" y="41"/>
                  </a:cubicBezTo>
                  <a:cubicBezTo>
                    <a:pt x="8" y="42"/>
                    <a:pt x="8" y="42"/>
                    <a:pt x="8" y="43"/>
                  </a:cubicBezTo>
                  <a:cubicBezTo>
                    <a:pt x="7" y="43"/>
                    <a:pt x="7" y="43"/>
                    <a:pt x="7" y="43"/>
                  </a:cubicBezTo>
                  <a:cubicBezTo>
                    <a:pt x="6" y="43"/>
                    <a:pt x="6" y="43"/>
                    <a:pt x="5" y="42"/>
                  </a:cubicBezTo>
                  <a:cubicBezTo>
                    <a:pt x="3" y="43"/>
                    <a:pt x="3" y="43"/>
                    <a:pt x="3" y="43"/>
                  </a:cubicBezTo>
                  <a:cubicBezTo>
                    <a:pt x="2" y="43"/>
                    <a:pt x="2" y="43"/>
                    <a:pt x="2" y="43"/>
                  </a:cubicBezTo>
                  <a:cubicBezTo>
                    <a:pt x="2" y="43"/>
                    <a:pt x="2" y="43"/>
                    <a:pt x="2" y="43"/>
                  </a:cubicBezTo>
                  <a:cubicBezTo>
                    <a:pt x="1" y="42"/>
                    <a:pt x="1" y="36"/>
                    <a:pt x="0" y="33"/>
                  </a:cubicBezTo>
                  <a:cubicBezTo>
                    <a:pt x="2" y="32"/>
                    <a:pt x="2" y="32"/>
                    <a:pt x="2" y="32"/>
                  </a:cubicBezTo>
                  <a:cubicBezTo>
                    <a:pt x="2" y="32"/>
                    <a:pt x="6" y="20"/>
                    <a:pt x="6" y="20"/>
                  </a:cubicBezTo>
                  <a:cubicBezTo>
                    <a:pt x="6" y="17"/>
                    <a:pt x="6" y="18"/>
                    <a:pt x="6" y="16"/>
                  </a:cubicBezTo>
                  <a:cubicBezTo>
                    <a:pt x="6" y="14"/>
                    <a:pt x="6" y="15"/>
                    <a:pt x="7" y="14"/>
                  </a:cubicBezTo>
                  <a:cubicBezTo>
                    <a:pt x="7" y="13"/>
                    <a:pt x="7" y="11"/>
                    <a:pt x="7" y="11"/>
                  </a:cubicBezTo>
                  <a:cubicBezTo>
                    <a:pt x="8" y="11"/>
                    <a:pt x="7" y="11"/>
                    <a:pt x="9" y="11"/>
                  </a:cubicBezTo>
                  <a:cubicBezTo>
                    <a:pt x="10" y="11"/>
                    <a:pt x="10" y="11"/>
                    <a:pt x="12" y="11"/>
                  </a:cubicBezTo>
                  <a:cubicBezTo>
                    <a:pt x="12" y="10"/>
                    <a:pt x="12" y="10"/>
                    <a:pt x="12" y="10"/>
                  </a:cubicBezTo>
                  <a:cubicBezTo>
                    <a:pt x="13" y="8"/>
                    <a:pt x="13" y="8"/>
                    <a:pt x="13" y="8"/>
                  </a:cubicBezTo>
                  <a:cubicBezTo>
                    <a:pt x="13" y="8"/>
                    <a:pt x="13" y="8"/>
                    <a:pt x="13" y="8"/>
                  </a:cubicBezTo>
                  <a:cubicBezTo>
                    <a:pt x="14" y="7"/>
                    <a:pt x="14" y="7"/>
                    <a:pt x="14" y="7"/>
                  </a:cubicBezTo>
                  <a:cubicBezTo>
                    <a:pt x="15" y="7"/>
                    <a:pt x="15" y="6"/>
                    <a:pt x="16" y="6"/>
                  </a:cubicBezTo>
                  <a:cubicBezTo>
                    <a:pt x="17" y="6"/>
                    <a:pt x="17" y="6"/>
                    <a:pt x="17" y="6"/>
                  </a:cubicBezTo>
                  <a:cubicBezTo>
                    <a:pt x="17" y="6"/>
                    <a:pt x="17" y="6"/>
                    <a:pt x="17" y="6"/>
                  </a:cubicBezTo>
                  <a:cubicBezTo>
                    <a:pt x="18" y="5"/>
                    <a:pt x="18" y="5"/>
                    <a:pt x="18" y="5"/>
                  </a:cubicBezTo>
                  <a:cubicBezTo>
                    <a:pt x="18" y="5"/>
                    <a:pt x="18" y="5"/>
                    <a:pt x="18" y="5"/>
                  </a:cubicBezTo>
                  <a:cubicBezTo>
                    <a:pt x="19" y="5"/>
                    <a:pt x="19" y="5"/>
                    <a:pt x="19" y="5"/>
                  </a:cubicBezTo>
                  <a:cubicBezTo>
                    <a:pt x="20" y="5"/>
                    <a:pt x="20" y="5"/>
                    <a:pt x="20" y="5"/>
                  </a:cubicBezTo>
                  <a:cubicBezTo>
                    <a:pt x="21" y="5"/>
                    <a:pt x="21" y="5"/>
                    <a:pt x="21" y="5"/>
                  </a:cubicBezTo>
                  <a:cubicBezTo>
                    <a:pt x="21" y="5"/>
                    <a:pt x="21" y="5"/>
                    <a:pt x="21" y="5"/>
                  </a:cubicBezTo>
                  <a:cubicBezTo>
                    <a:pt x="21" y="4"/>
                    <a:pt x="21" y="4"/>
                    <a:pt x="21" y="4"/>
                  </a:cubicBezTo>
                  <a:cubicBezTo>
                    <a:pt x="22" y="4"/>
                    <a:pt x="22" y="4"/>
                    <a:pt x="22" y="3"/>
                  </a:cubicBezTo>
                  <a:cubicBezTo>
                    <a:pt x="23" y="1"/>
                    <a:pt x="24" y="1"/>
                    <a:pt x="25" y="0"/>
                  </a:cubicBezTo>
                  <a:cubicBezTo>
                    <a:pt x="33" y="16"/>
                    <a:pt x="30" y="14"/>
                    <a:pt x="33" y="24"/>
                  </a:cubicBezTo>
                  <a:cubicBezTo>
                    <a:pt x="34" y="25"/>
                    <a:pt x="34" y="25"/>
                    <a:pt x="34" y="25"/>
                  </a:cubicBezTo>
                  <a:cubicBezTo>
                    <a:pt x="35" y="28"/>
                    <a:pt x="35" y="28"/>
                    <a:pt x="35" y="28"/>
                  </a:cubicBezTo>
                  <a:cubicBezTo>
                    <a:pt x="36" y="29"/>
                    <a:pt x="36" y="29"/>
                    <a:pt x="36" y="29"/>
                  </a:cubicBezTo>
                  <a:cubicBezTo>
                    <a:pt x="36" y="29"/>
                    <a:pt x="36" y="29"/>
                    <a:pt x="36" y="29"/>
                  </a:cubicBezTo>
                  <a:cubicBezTo>
                    <a:pt x="37" y="32"/>
                    <a:pt x="37" y="32"/>
                    <a:pt x="37" y="32"/>
                  </a:cubicBezTo>
                  <a:cubicBezTo>
                    <a:pt x="38" y="33"/>
                    <a:pt x="38" y="33"/>
                    <a:pt x="38" y="33"/>
                  </a:cubicBezTo>
                  <a:cubicBezTo>
                    <a:pt x="39" y="32"/>
                    <a:pt x="39" y="32"/>
                    <a:pt x="39" y="32"/>
                  </a:cubicBezTo>
                  <a:cubicBezTo>
                    <a:pt x="39" y="32"/>
                    <a:pt x="39" y="32"/>
                    <a:pt x="38" y="31"/>
                  </a:cubicBezTo>
                  <a:cubicBezTo>
                    <a:pt x="39" y="30"/>
                    <a:pt x="39" y="30"/>
                    <a:pt x="39" y="30"/>
                  </a:cubicBezTo>
                  <a:cubicBezTo>
                    <a:pt x="39" y="29"/>
                    <a:pt x="39" y="29"/>
                    <a:pt x="39" y="29"/>
                  </a:cubicBezTo>
                  <a:cubicBezTo>
                    <a:pt x="41" y="30"/>
                    <a:pt x="40" y="30"/>
                    <a:pt x="41" y="31"/>
                  </a:cubicBezTo>
                  <a:cubicBezTo>
                    <a:pt x="41" y="32"/>
                    <a:pt x="41" y="32"/>
                    <a:pt x="42" y="33"/>
                  </a:cubicBezTo>
                  <a:cubicBezTo>
                    <a:pt x="43" y="34"/>
                    <a:pt x="43" y="34"/>
                    <a:pt x="43" y="34"/>
                  </a:cubicBezTo>
                  <a:cubicBezTo>
                    <a:pt x="44" y="35"/>
                    <a:pt x="44" y="35"/>
                    <a:pt x="44" y="35"/>
                  </a:cubicBezTo>
                  <a:cubicBezTo>
                    <a:pt x="47" y="35"/>
                    <a:pt x="47" y="35"/>
                    <a:pt x="50" y="38"/>
                  </a:cubicBezTo>
                  <a:cubicBezTo>
                    <a:pt x="54" y="39"/>
                    <a:pt x="54" y="39"/>
                    <a:pt x="54" y="39"/>
                  </a:cubicBezTo>
                  <a:cubicBezTo>
                    <a:pt x="58" y="44"/>
                    <a:pt x="57" y="43"/>
                    <a:pt x="59" y="46"/>
                  </a:cubicBezTo>
                  <a:cubicBezTo>
                    <a:pt x="66" y="51"/>
                    <a:pt x="66" y="51"/>
                    <a:pt x="66" y="51"/>
                  </a:cubicBezTo>
                  <a:cubicBezTo>
                    <a:pt x="67" y="54"/>
                    <a:pt x="67" y="53"/>
                    <a:pt x="68" y="55"/>
                  </a:cubicBezTo>
                  <a:cubicBezTo>
                    <a:pt x="69" y="55"/>
                    <a:pt x="69" y="55"/>
                    <a:pt x="69" y="55"/>
                  </a:cubicBezTo>
                  <a:cubicBezTo>
                    <a:pt x="71" y="57"/>
                    <a:pt x="71" y="57"/>
                    <a:pt x="71" y="57"/>
                  </a:cubicBezTo>
                  <a:cubicBezTo>
                    <a:pt x="72" y="59"/>
                    <a:pt x="72" y="59"/>
                    <a:pt x="72" y="59"/>
                  </a:cubicBezTo>
                  <a:cubicBezTo>
                    <a:pt x="74" y="60"/>
                    <a:pt x="74" y="60"/>
                    <a:pt x="74" y="60"/>
                  </a:cubicBezTo>
                  <a:cubicBezTo>
                    <a:pt x="74" y="59"/>
                    <a:pt x="74" y="59"/>
                    <a:pt x="74" y="59"/>
                  </a:cubicBezTo>
                  <a:cubicBezTo>
                    <a:pt x="75" y="60"/>
                    <a:pt x="75" y="60"/>
                    <a:pt x="75" y="60"/>
                  </a:cubicBezTo>
                  <a:cubicBezTo>
                    <a:pt x="76" y="61"/>
                    <a:pt x="76" y="61"/>
                    <a:pt x="76" y="61"/>
                  </a:cubicBezTo>
                  <a:close/>
                  <a:moveTo>
                    <a:pt x="41" y="22"/>
                  </a:moveTo>
                  <a:cubicBezTo>
                    <a:pt x="42" y="23"/>
                    <a:pt x="42" y="23"/>
                    <a:pt x="42" y="23"/>
                  </a:cubicBezTo>
                  <a:cubicBezTo>
                    <a:pt x="41" y="23"/>
                    <a:pt x="41" y="23"/>
                    <a:pt x="41" y="23"/>
                  </a:cubicBezTo>
                  <a:cubicBezTo>
                    <a:pt x="41" y="23"/>
                    <a:pt x="41" y="23"/>
                    <a:pt x="41" y="23"/>
                  </a:cubicBezTo>
                  <a:cubicBezTo>
                    <a:pt x="41" y="22"/>
                    <a:pt x="41" y="22"/>
                    <a:pt x="41" y="22"/>
                  </a:cubicBezTo>
                  <a:cubicBezTo>
                    <a:pt x="41" y="22"/>
                    <a:pt x="41" y="22"/>
                    <a:pt x="41" y="22"/>
                  </a:cubicBezTo>
                  <a:close/>
                  <a:moveTo>
                    <a:pt x="42" y="27"/>
                  </a:moveTo>
                  <a:cubicBezTo>
                    <a:pt x="43" y="27"/>
                    <a:pt x="43" y="27"/>
                    <a:pt x="43" y="27"/>
                  </a:cubicBezTo>
                  <a:cubicBezTo>
                    <a:pt x="43" y="27"/>
                    <a:pt x="43" y="27"/>
                    <a:pt x="43" y="27"/>
                  </a:cubicBezTo>
                  <a:cubicBezTo>
                    <a:pt x="43" y="27"/>
                    <a:pt x="43" y="27"/>
                    <a:pt x="43" y="27"/>
                  </a:cubicBezTo>
                  <a:cubicBezTo>
                    <a:pt x="43" y="26"/>
                    <a:pt x="43" y="26"/>
                    <a:pt x="43" y="26"/>
                  </a:cubicBezTo>
                  <a:cubicBezTo>
                    <a:pt x="45" y="27"/>
                    <a:pt x="45" y="27"/>
                    <a:pt x="45" y="27"/>
                  </a:cubicBezTo>
                  <a:cubicBezTo>
                    <a:pt x="45" y="28"/>
                    <a:pt x="45" y="28"/>
                    <a:pt x="45" y="28"/>
                  </a:cubicBezTo>
                  <a:cubicBezTo>
                    <a:pt x="44" y="28"/>
                    <a:pt x="44" y="28"/>
                    <a:pt x="43" y="28"/>
                  </a:cubicBezTo>
                  <a:cubicBezTo>
                    <a:pt x="41" y="28"/>
                    <a:pt x="42" y="28"/>
                    <a:pt x="40" y="28"/>
                  </a:cubicBezTo>
                  <a:cubicBezTo>
                    <a:pt x="40" y="27"/>
                    <a:pt x="40" y="27"/>
                    <a:pt x="40" y="27"/>
                  </a:cubicBezTo>
                  <a:cubicBezTo>
                    <a:pt x="41" y="27"/>
                    <a:pt x="41" y="27"/>
                    <a:pt x="41" y="27"/>
                  </a:cubicBezTo>
                  <a:cubicBezTo>
                    <a:pt x="41" y="27"/>
                    <a:pt x="41" y="27"/>
                    <a:pt x="41" y="27"/>
                  </a:cubicBezTo>
                  <a:cubicBezTo>
                    <a:pt x="41" y="27"/>
                    <a:pt x="41" y="27"/>
                    <a:pt x="41" y="27"/>
                  </a:cubicBezTo>
                  <a:cubicBezTo>
                    <a:pt x="41" y="26"/>
                    <a:pt x="41" y="26"/>
                    <a:pt x="41" y="26"/>
                  </a:cubicBezTo>
                  <a:cubicBezTo>
                    <a:pt x="40" y="26"/>
                    <a:pt x="40" y="26"/>
                    <a:pt x="40" y="26"/>
                  </a:cubicBezTo>
                  <a:cubicBezTo>
                    <a:pt x="40" y="25"/>
                    <a:pt x="40" y="25"/>
                    <a:pt x="40" y="25"/>
                  </a:cubicBezTo>
                  <a:cubicBezTo>
                    <a:pt x="40" y="25"/>
                    <a:pt x="40" y="25"/>
                    <a:pt x="40" y="25"/>
                  </a:cubicBezTo>
                  <a:cubicBezTo>
                    <a:pt x="41" y="25"/>
                    <a:pt x="41" y="25"/>
                    <a:pt x="41" y="25"/>
                  </a:cubicBezTo>
                  <a:cubicBezTo>
                    <a:pt x="40" y="24"/>
                    <a:pt x="40" y="24"/>
                    <a:pt x="40" y="24"/>
                  </a:cubicBezTo>
                  <a:cubicBezTo>
                    <a:pt x="41" y="24"/>
                    <a:pt x="41" y="24"/>
                    <a:pt x="41" y="24"/>
                  </a:cubicBezTo>
                  <a:cubicBezTo>
                    <a:pt x="42" y="25"/>
                    <a:pt x="42" y="25"/>
                    <a:pt x="42" y="25"/>
                  </a:cubicBezTo>
                  <a:cubicBezTo>
                    <a:pt x="42" y="25"/>
                    <a:pt x="42" y="25"/>
                    <a:pt x="42" y="25"/>
                  </a:cubicBezTo>
                  <a:cubicBezTo>
                    <a:pt x="42" y="27"/>
                    <a:pt x="42" y="27"/>
                    <a:pt x="42"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71">
              <a:extLst>
                <a:ext uri="{FF2B5EF4-FFF2-40B4-BE49-F238E27FC236}">
                  <a16:creationId xmlns:a16="http://schemas.microsoft.com/office/drawing/2014/main" id="{C86AA79C-797A-4677-88DC-0A4FFB58F29E}"/>
                </a:ext>
              </a:extLst>
            </p:cNvPr>
            <p:cNvSpPr>
              <a:spLocks noEditPoints="1"/>
            </p:cNvSpPr>
            <p:nvPr/>
          </p:nvSpPr>
          <p:spPr bwMode="auto">
            <a:xfrm>
              <a:off x="10842437" y="6755891"/>
              <a:ext cx="1049576" cy="935595"/>
            </a:xfrm>
            <a:custGeom>
              <a:avLst/>
              <a:gdLst>
                <a:gd name="T0" fmla="*/ 188 w 252"/>
                <a:gd name="T1" fmla="*/ 9 h 224"/>
                <a:gd name="T2" fmla="*/ 189 w 252"/>
                <a:gd name="T3" fmla="*/ 11 h 224"/>
                <a:gd name="T4" fmla="*/ 197 w 252"/>
                <a:gd name="T5" fmla="*/ 15 h 224"/>
                <a:gd name="T6" fmla="*/ 206 w 252"/>
                <a:gd name="T7" fmla="*/ 17 h 224"/>
                <a:gd name="T8" fmla="*/ 217 w 252"/>
                <a:gd name="T9" fmla="*/ 16 h 224"/>
                <a:gd name="T10" fmla="*/ 220 w 252"/>
                <a:gd name="T11" fmla="*/ 21 h 224"/>
                <a:gd name="T12" fmla="*/ 234 w 252"/>
                <a:gd name="T13" fmla="*/ 21 h 224"/>
                <a:gd name="T14" fmla="*/ 240 w 252"/>
                <a:gd name="T15" fmla="*/ 23 h 224"/>
                <a:gd name="T16" fmla="*/ 230 w 252"/>
                <a:gd name="T17" fmla="*/ 35 h 224"/>
                <a:gd name="T18" fmla="*/ 211 w 252"/>
                <a:gd name="T19" fmla="*/ 48 h 224"/>
                <a:gd name="T20" fmla="*/ 205 w 252"/>
                <a:gd name="T21" fmla="*/ 74 h 224"/>
                <a:gd name="T22" fmla="*/ 194 w 252"/>
                <a:gd name="T23" fmla="*/ 89 h 224"/>
                <a:gd name="T24" fmla="*/ 183 w 252"/>
                <a:gd name="T25" fmla="*/ 97 h 224"/>
                <a:gd name="T26" fmla="*/ 174 w 252"/>
                <a:gd name="T27" fmla="*/ 103 h 224"/>
                <a:gd name="T28" fmla="*/ 146 w 252"/>
                <a:gd name="T29" fmla="*/ 108 h 224"/>
                <a:gd name="T30" fmla="*/ 140 w 252"/>
                <a:gd name="T31" fmla="*/ 113 h 224"/>
                <a:gd name="T32" fmla="*/ 132 w 252"/>
                <a:gd name="T33" fmla="*/ 104 h 224"/>
                <a:gd name="T34" fmla="*/ 126 w 252"/>
                <a:gd name="T35" fmla="*/ 97 h 224"/>
                <a:gd name="T36" fmla="*/ 120 w 252"/>
                <a:gd name="T37" fmla="*/ 90 h 224"/>
                <a:gd name="T38" fmla="*/ 122 w 252"/>
                <a:gd name="T39" fmla="*/ 76 h 224"/>
                <a:gd name="T40" fmla="*/ 121 w 252"/>
                <a:gd name="T41" fmla="*/ 65 h 224"/>
                <a:gd name="T42" fmla="*/ 126 w 252"/>
                <a:gd name="T43" fmla="*/ 57 h 224"/>
                <a:gd name="T44" fmla="*/ 127 w 252"/>
                <a:gd name="T45" fmla="*/ 50 h 224"/>
                <a:gd name="T46" fmla="*/ 129 w 252"/>
                <a:gd name="T47" fmla="*/ 39 h 224"/>
                <a:gd name="T48" fmla="*/ 130 w 252"/>
                <a:gd name="T49" fmla="*/ 32 h 224"/>
                <a:gd name="T50" fmla="*/ 127 w 252"/>
                <a:gd name="T51" fmla="*/ 28 h 224"/>
                <a:gd name="T52" fmla="*/ 120 w 252"/>
                <a:gd name="T53" fmla="*/ 30 h 224"/>
                <a:gd name="T54" fmla="*/ 112 w 252"/>
                <a:gd name="T55" fmla="*/ 30 h 224"/>
                <a:gd name="T56" fmla="*/ 105 w 252"/>
                <a:gd name="T57" fmla="*/ 28 h 224"/>
                <a:gd name="T58" fmla="*/ 105 w 252"/>
                <a:gd name="T59" fmla="*/ 22 h 224"/>
                <a:gd name="T60" fmla="*/ 103 w 252"/>
                <a:gd name="T61" fmla="*/ 18 h 224"/>
                <a:gd name="T62" fmla="*/ 100 w 252"/>
                <a:gd name="T63" fmla="*/ 12 h 224"/>
                <a:gd name="T64" fmla="*/ 110 w 252"/>
                <a:gd name="T65" fmla="*/ 6 h 224"/>
                <a:gd name="T66" fmla="*/ 117 w 252"/>
                <a:gd name="T67" fmla="*/ 0 h 224"/>
                <a:gd name="T68" fmla="*/ 135 w 252"/>
                <a:gd name="T69" fmla="*/ 3 h 224"/>
                <a:gd name="T70" fmla="*/ 165 w 252"/>
                <a:gd name="T71" fmla="*/ 5 h 224"/>
                <a:gd name="T72" fmla="*/ 252 w 252"/>
                <a:gd name="T73" fmla="*/ 59 h 224"/>
                <a:gd name="T74" fmla="*/ 251 w 252"/>
                <a:gd name="T75" fmla="*/ 56 h 224"/>
                <a:gd name="T76" fmla="*/ 242 w 252"/>
                <a:gd name="T77" fmla="*/ 60 h 224"/>
                <a:gd name="T78" fmla="*/ 234 w 252"/>
                <a:gd name="T79" fmla="*/ 64 h 224"/>
                <a:gd name="T80" fmla="*/ 239 w 252"/>
                <a:gd name="T81" fmla="*/ 57 h 224"/>
                <a:gd name="T82" fmla="*/ 239 w 252"/>
                <a:gd name="T83" fmla="*/ 60 h 224"/>
                <a:gd name="T84" fmla="*/ 218 w 252"/>
                <a:gd name="T85" fmla="*/ 71 h 224"/>
                <a:gd name="T86" fmla="*/ 221 w 252"/>
                <a:gd name="T87" fmla="*/ 76 h 224"/>
                <a:gd name="T88" fmla="*/ 221 w 252"/>
                <a:gd name="T89" fmla="*/ 76 h 224"/>
                <a:gd name="T90" fmla="*/ 52 w 252"/>
                <a:gd name="T91" fmla="*/ 204 h 224"/>
                <a:gd name="T92" fmla="*/ 3 w 252"/>
                <a:gd name="T93" fmla="*/ 213 h 224"/>
                <a:gd name="T94" fmla="*/ 4 w 252"/>
                <a:gd name="T95" fmla="*/ 210 h 224"/>
                <a:gd name="T96" fmla="*/ 41 w 252"/>
                <a:gd name="T97" fmla="*/ 218 h 224"/>
                <a:gd name="T98" fmla="*/ 48 w 252"/>
                <a:gd name="T99" fmla="*/ 210 h 224"/>
                <a:gd name="T100" fmla="*/ 17 w 252"/>
                <a:gd name="T101" fmla="*/ 219 h 224"/>
                <a:gd name="T102" fmla="*/ 23 w 252"/>
                <a:gd name="T103" fmla="*/ 213 h 224"/>
                <a:gd name="T104" fmla="*/ 10 w 252"/>
                <a:gd name="T105" fmla="*/ 217 h 224"/>
                <a:gd name="T106" fmla="*/ 31 w 252"/>
                <a:gd name="T107" fmla="*/ 218 h 224"/>
                <a:gd name="T108" fmla="*/ 26 w 252"/>
                <a:gd name="T109" fmla="*/ 221 h 224"/>
                <a:gd name="T110" fmla="*/ 31 w 252"/>
                <a:gd name="T111" fmla="*/ 217 h 224"/>
                <a:gd name="T112" fmla="*/ 3 w 252"/>
                <a:gd name="T113" fmla="*/ 22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2" h="224">
                  <a:moveTo>
                    <a:pt x="183" y="6"/>
                  </a:moveTo>
                  <a:cubicBezTo>
                    <a:pt x="183" y="6"/>
                    <a:pt x="183" y="6"/>
                    <a:pt x="183" y="6"/>
                  </a:cubicBezTo>
                  <a:cubicBezTo>
                    <a:pt x="184" y="7"/>
                    <a:pt x="184" y="7"/>
                    <a:pt x="184" y="7"/>
                  </a:cubicBezTo>
                  <a:cubicBezTo>
                    <a:pt x="184" y="7"/>
                    <a:pt x="184" y="7"/>
                    <a:pt x="185" y="8"/>
                  </a:cubicBezTo>
                  <a:cubicBezTo>
                    <a:pt x="186" y="8"/>
                    <a:pt x="186" y="8"/>
                    <a:pt x="187" y="8"/>
                  </a:cubicBezTo>
                  <a:cubicBezTo>
                    <a:pt x="188" y="8"/>
                    <a:pt x="188" y="8"/>
                    <a:pt x="188" y="8"/>
                  </a:cubicBezTo>
                  <a:cubicBezTo>
                    <a:pt x="188" y="9"/>
                    <a:pt x="188" y="9"/>
                    <a:pt x="188" y="9"/>
                  </a:cubicBezTo>
                  <a:cubicBezTo>
                    <a:pt x="188" y="10"/>
                    <a:pt x="188" y="10"/>
                    <a:pt x="188" y="10"/>
                  </a:cubicBezTo>
                  <a:cubicBezTo>
                    <a:pt x="187" y="11"/>
                    <a:pt x="187" y="10"/>
                    <a:pt x="187" y="11"/>
                  </a:cubicBezTo>
                  <a:cubicBezTo>
                    <a:pt x="187" y="11"/>
                    <a:pt x="187" y="11"/>
                    <a:pt x="187" y="11"/>
                  </a:cubicBezTo>
                  <a:cubicBezTo>
                    <a:pt x="188" y="12"/>
                    <a:pt x="188" y="12"/>
                    <a:pt x="188" y="12"/>
                  </a:cubicBezTo>
                  <a:cubicBezTo>
                    <a:pt x="188" y="12"/>
                    <a:pt x="188" y="12"/>
                    <a:pt x="188" y="12"/>
                  </a:cubicBezTo>
                  <a:cubicBezTo>
                    <a:pt x="188" y="12"/>
                    <a:pt x="188" y="12"/>
                    <a:pt x="188" y="12"/>
                  </a:cubicBezTo>
                  <a:cubicBezTo>
                    <a:pt x="188" y="11"/>
                    <a:pt x="188" y="11"/>
                    <a:pt x="189" y="11"/>
                  </a:cubicBezTo>
                  <a:cubicBezTo>
                    <a:pt x="189" y="11"/>
                    <a:pt x="189" y="11"/>
                    <a:pt x="189" y="11"/>
                  </a:cubicBezTo>
                  <a:cubicBezTo>
                    <a:pt x="189" y="11"/>
                    <a:pt x="189" y="11"/>
                    <a:pt x="189" y="11"/>
                  </a:cubicBezTo>
                  <a:cubicBezTo>
                    <a:pt x="189" y="11"/>
                    <a:pt x="189" y="11"/>
                    <a:pt x="189" y="11"/>
                  </a:cubicBezTo>
                  <a:cubicBezTo>
                    <a:pt x="190" y="12"/>
                    <a:pt x="190" y="12"/>
                    <a:pt x="193" y="13"/>
                  </a:cubicBezTo>
                  <a:cubicBezTo>
                    <a:pt x="194" y="13"/>
                    <a:pt x="194" y="13"/>
                    <a:pt x="195" y="13"/>
                  </a:cubicBezTo>
                  <a:cubicBezTo>
                    <a:pt x="195" y="13"/>
                    <a:pt x="195" y="13"/>
                    <a:pt x="195" y="13"/>
                  </a:cubicBezTo>
                  <a:cubicBezTo>
                    <a:pt x="197" y="15"/>
                    <a:pt x="197" y="15"/>
                    <a:pt x="197" y="15"/>
                  </a:cubicBezTo>
                  <a:cubicBezTo>
                    <a:pt x="199" y="15"/>
                    <a:pt x="197" y="15"/>
                    <a:pt x="199" y="15"/>
                  </a:cubicBezTo>
                  <a:cubicBezTo>
                    <a:pt x="200" y="15"/>
                    <a:pt x="200" y="15"/>
                    <a:pt x="200" y="15"/>
                  </a:cubicBezTo>
                  <a:cubicBezTo>
                    <a:pt x="200" y="15"/>
                    <a:pt x="200" y="15"/>
                    <a:pt x="200" y="15"/>
                  </a:cubicBezTo>
                  <a:cubicBezTo>
                    <a:pt x="202" y="16"/>
                    <a:pt x="201" y="15"/>
                    <a:pt x="203" y="17"/>
                  </a:cubicBezTo>
                  <a:cubicBezTo>
                    <a:pt x="203" y="17"/>
                    <a:pt x="203" y="17"/>
                    <a:pt x="203" y="17"/>
                  </a:cubicBezTo>
                  <a:cubicBezTo>
                    <a:pt x="206" y="16"/>
                    <a:pt x="206" y="16"/>
                    <a:pt x="206" y="16"/>
                  </a:cubicBezTo>
                  <a:cubicBezTo>
                    <a:pt x="206" y="17"/>
                    <a:pt x="206" y="17"/>
                    <a:pt x="206" y="17"/>
                  </a:cubicBezTo>
                  <a:cubicBezTo>
                    <a:pt x="207" y="17"/>
                    <a:pt x="207" y="17"/>
                    <a:pt x="208" y="17"/>
                  </a:cubicBezTo>
                  <a:cubicBezTo>
                    <a:pt x="210" y="17"/>
                    <a:pt x="209" y="17"/>
                    <a:pt x="211" y="17"/>
                  </a:cubicBezTo>
                  <a:cubicBezTo>
                    <a:pt x="211" y="17"/>
                    <a:pt x="211" y="17"/>
                    <a:pt x="211" y="17"/>
                  </a:cubicBezTo>
                  <a:cubicBezTo>
                    <a:pt x="211" y="15"/>
                    <a:pt x="211" y="15"/>
                    <a:pt x="211" y="15"/>
                  </a:cubicBezTo>
                  <a:cubicBezTo>
                    <a:pt x="211" y="15"/>
                    <a:pt x="211" y="15"/>
                    <a:pt x="211" y="15"/>
                  </a:cubicBezTo>
                  <a:cubicBezTo>
                    <a:pt x="211" y="14"/>
                    <a:pt x="211" y="14"/>
                    <a:pt x="211" y="14"/>
                  </a:cubicBezTo>
                  <a:cubicBezTo>
                    <a:pt x="214" y="15"/>
                    <a:pt x="215" y="16"/>
                    <a:pt x="217" y="16"/>
                  </a:cubicBezTo>
                  <a:cubicBezTo>
                    <a:pt x="218" y="17"/>
                    <a:pt x="218" y="17"/>
                    <a:pt x="218" y="17"/>
                  </a:cubicBezTo>
                  <a:cubicBezTo>
                    <a:pt x="219" y="17"/>
                    <a:pt x="219" y="17"/>
                    <a:pt x="219" y="17"/>
                  </a:cubicBezTo>
                  <a:cubicBezTo>
                    <a:pt x="220" y="18"/>
                    <a:pt x="220" y="18"/>
                    <a:pt x="220" y="18"/>
                  </a:cubicBezTo>
                  <a:cubicBezTo>
                    <a:pt x="219" y="19"/>
                    <a:pt x="219" y="19"/>
                    <a:pt x="219" y="19"/>
                  </a:cubicBezTo>
                  <a:cubicBezTo>
                    <a:pt x="220" y="20"/>
                    <a:pt x="220" y="20"/>
                    <a:pt x="220" y="20"/>
                  </a:cubicBezTo>
                  <a:cubicBezTo>
                    <a:pt x="220" y="21"/>
                    <a:pt x="220" y="21"/>
                    <a:pt x="220" y="21"/>
                  </a:cubicBezTo>
                  <a:cubicBezTo>
                    <a:pt x="220" y="21"/>
                    <a:pt x="220" y="21"/>
                    <a:pt x="220" y="21"/>
                  </a:cubicBezTo>
                  <a:cubicBezTo>
                    <a:pt x="222" y="20"/>
                    <a:pt x="221" y="20"/>
                    <a:pt x="223" y="20"/>
                  </a:cubicBezTo>
                  <a:cubicBezTo>
                    <a:pt x="225" y="20"/>
                    <a:pt x="225" y="20"/>
                    <a:pt x="225" y="21"/>
                  </a:cubicBezTo>
                  <a:cubicBezTo>
                    <a:pt x="226" y="21"/>
                    <a:pt x="225" y="21"/>
                    <a:pt x="226" y="22"/>
                  </a:cubicBezTo>
                  <a:cubicBezTo>
                    <a:pt x="226" y="22"/>
                    <a:pt x="226" y="22"/>
                    <a:pt x="226" y="22"/>
                  </a:cubicBezTo>
                  <a:cubicBezTo>
                    <a:pt x="227" y="21"/>
                    <a:pt x="227" y="22"/>
                    <a:pt x="228" y="21"/>
                  </a:cubicBezTo>
                  <a:cubicBezTo>
                    <a:pt x="230" y="21"/>
                    <a:pt x="232" y="22"/>
                    <a:pt x="233" y="22"/>
                  </a:cubicBezTo>
                  <a:cubicBezTo>
                    <a:pt x="233" y="22"/>
                    <a:pt x="233" y="22"/>
                    <a:pt x="234" y="21"/>
                  </a:cubicBezTo>
                  <a:cubicBezTo>
                    <a:pt x="234" y="21"/>
                    <a:pt x="234" y="21"/>
                    <a:pt x="234" y="21"/>
                  </a:cubicBezTo>
                  <a:cubicBezTo>
                    <a:pt x="235" y="21"/>
                    <a:pt x="235" y="21"/>
                    <a:pt x="237" y="20"/>
                  </a:cubicBezTo>
                  <a:cubicBezTo>
                    <a:pt x="238" y="21"/>
                    <a:pt x="239" y="21"/>
                    <a:pt x="240" y="21"/>
                  </a:cubicBezTo>
                  <a:cubicBezTo>
                    <a:pt x="240" y="22"/>
                    <a:pt x="240" y="22"/>
                    <a:pt x="240" y="22"/>
                  </a:cubicBezTo>
                  <a:cubicBezTo>
                    <a:pt x="240" y="22"/>
                    <a:pt x="240" y="22"/>
                    <a:pt x="240" y="22"/>
                  </a:cubicBezTo>
                  <a:cubicBezTo>
                    <a:pt x="241" y="23"/>
                    <a:pt x="241" y="23"/>
                    <a:pt x="241" y="23"/>
                  </a:cubicBezTo>
                  <a:cubicBezTo>
                    <a:pt x="240" y="23"/>
                    <a:pt x="240" y="23"/>
                    <a:pt x="240" y="23"/>
                  </a:cubicBezTo>
                  <a:cubicBezTo>
                    <a:pt x="239" y="23"/>
                    <a:pt x="239" y="23"/>
                    <a:pt x="239" y="23"/>
                  </a:cubicBezTo>
                  <a:cubicBezTo>
                    <a:pt x="239" y="25"/>
                    <a:pt x="239" y="25"/>
                    <a:pt x="239" y="25"/>
                  </a:cubicBezTo>
                  <a:cubicBezTo>
                    <a:pt x="239" y="25"/>
                    <a:pt x="239" y="25"/>
                    <a:pt x="239" y="25"/>
                  </a:cubicBezTo>
                  <a:cubicBezTo>
                    <a:pt x="240" y="26"/>
                    <a:pt x="240" y="26"/>
                    <a:pt x="240" y="26"/>
                  </a:cubicBezTo>
                  <a:cubicBezTo>
                    <a:pt x="240" y="26"/>
                    <a:pt x="240" y="26"/>
                    <a:pt x="240" y="26"/>
                  </a:cubicBezTo>
                  <a:cubicBezTo>
                    <a:pt x="240" y="28"/>
                    <a:pt x="240" y="28"/>
                    <a:pt x="240" y="28"/>
                  </a:cubicBezTo>
                  <a:cubicBezTo>
                    <a:pt x="237" y="31"/>
                    <a:pt x="238" y="30"/>
                    <a:pt x="230" y="35"/>
                  </a:cubicBezTo>
                  <a:cubicBezTo>
                    <a:pt x="229" y="36"/>
                    <a:pt x="228" y="37"/>
                    <a:pt x="227" y="38"/>
                  </a:cubicBezTo>
                  <a:cubicBezTo>
                    <a:pt x="216" y="41"/>
                    <a:pt x="222" y="39"/>
                    <a:pt x="215" y="41"/>
                  </a:cubicBezTo>
                  <a:cubicBezTo>
                    <a:pt x="213" y="43"/>
                    <a:pt x="213" y="44"/>
                    <a:pt x="212" y="45"/>
                  </a:cubicBezTo>
                  <a:cubicBezTo>
                    <a:pt x="213" y="45"/>
                    <a:pt x="213" y="45"/>
                    <a:pt x="213" y="45"/>
                  </a:cubicBezTo>
                  <a:cubicBezTo>
                    <a:pt x="214" y="46"/>
                    <a:pt x="214" y="46"/>
                    <a:pt x="214" y="46"/>
                  </a:cubicBezTo>
                  <a:cubicBezTo>
                    <a:pt x="213" y="47"/>
                    <a:pt x="213" y="47"/>
                    <a:pt x="213" y="47"/>
                  </a:cubicBezTo>
                  <a:cubicBezTo>
                    <a:pt x="212" y="47"/>
                    <a:pt x="212" y="48"/>
                    <a:pt x="211" y="48"/>
                  </a:cubicBezTo>
                  <a:cubicBezTo>
                    <a:pt x="211" y="48"/>
                    <a:pt x="211" y="48"/>
                    <a:pt x="211" y="48"/>
                  </a:cubicBezTo>
                  <a:cubicBezTo>
                    <a:pt x="210" y="48"/>
                    <a:pt x="210" y="48"/>
                    <a:pt x="210" y="48"/>
                  </a:cubicBezTo>
                  <a:cubicBezTo>
                    <a:pt x="202" y="62"/>
                    <a:pt x="208" y="50"/>
                    <a:pt x="200" y="64"/>
                  </a:cubicBezTo>
                  <a:cubicBezTo>
                    <a:pt x="200" y="65"/>
                    <a:pt x="200" y="65"/>
                    <a:pt x="200" y="65"/>
                  </a:cubicBezTo>
                  <a:cubicBezTo>
                    <a:pt x="201" y="71"/>
                    <a:pt x="201" y="71"/>
                    <a:pt x="201" y="71"/>
                  </a:cubicBezTo>
                  <a:cubicBezTo>
                    <a:pt x="202" y="72"/>
                    <a:pt x="202" y="72"/>
                    <a:pt x="203" y="73"/>
                  </a:cubicBezTo>
                  <a:cubicBezTo>
                    <a:pt x="205" y="74"/>
                    <a:pt x="205" y="74"/>
                    <a:pt x="205" y="74"/>
                  </a:cubicBezTo>
                  <a:cubicBezTo>
                    <a:pt x="206" y="75"/>
                    <a:pt x="206" y="75"/>
                    <a:pt x="206" y="75"/>
                  </a:cubicBezTo>
                  <a:cubicBezTo>
                    <a:pt x="204" y="77"/>
                    <a:pt x="202" y="78"/>
                    <a:pt x="199" y="79"/>
                  </a:cubicBezTo>
                  <a:cubicBezTo>
                    <a:pt x="198" y="81"/>
                    <a:pt x="198" y="81"/>
                    <a:pt x="198" y="81"/>
                  </a:cubicBezTo>
                  <a:cubicBezTo>
                    <a:pt x="197" y="83"/>
                    <a:pt x="197" y="83"/>
                    <a:pt x="197" y="83"/>
                  </a:cubicBezTo>
                  <a:cubicBezTo>
                    <a:pt x="196" y="84"/>
                    <a:pt x="196" y="84"/>
                    <a:pt x="196" y="84"/>
                  </a:cubicBezTo>
                  <a:cubicBezTo>
                    <a:pt x="196" y="87"/>
                    <a:pt x="196" y="86"/>
                    <a:pt x="195" y="88"/>
                  </a:cubicBezTo>
                  <a:cubicBezTo>
                    <a:pt x="194" y="89"/>
                    <a:pt x="194" y="89"/>
                    <a:pt x="194" y="89"/>
                  </a:cubicBezTo>
                  <a:cubicBezTo>
                    <a:pt x="194" y="90"/>
                    <a:pt x="194" y="90"/>
                    <a:pt x="194" y="90"/>
                  </a:cubicBezTo>
                  <a:cubicBezTo>
                    <a:pt x="195" y="91"/>
                    <a:pt x="195" y="91"/>
                    <a:pt x="195" y="91"/>
                  </a:cubicBezTo>
                  <a:cubicBezTo>
                    <a:pt x="195" y="91"/>
                    <a:pt x="195" y="91"/>
                    <a:pt x="195" y="91"/>
                  </a:cubicBezTo>
                  <a:cubicBezTo>
                    <a:pt x="194" y="92"/>
                    <a:pt x="194" y="92"/>
                    <a:pt x="194" y="92"/>
                  </a:cubicBezTo>
                  <a:cubicBezTo>
                    <a:pt x="193" y="92"/>
                    <a:pt x="191" y="92"/>
                    <a:pt x="189" y="92"/>
                  </a:cubicBezTo>
                  <a:cubicBezTo>
                    <a:pt x="185" y="94"/>
                    <a:pt x="185" y="94"/>
                    <a:pt x="185" y="94"/>
                  </a:cubicBezTo>
                  <a:cubicBezTo>
                    <a:pt x="183" y="97"/>
                    <a:pt x="183" y="97"/>
                    <a:pt x="183" y="97"/>
                  </a:cubicBezTo>
                  <a:cubicBezTo>
                    <a:pt x="182" y="101"/>
                    <a:pt x="182" y="101"/>
                    <a:pt x="182" y="101"/>
                  </a:cubicBezTo>
                  <a:cubicBezTo>
                    <a:pt x="180" y="103"/>
                    <a:pt x="180" y="103"/>
                    <a:pt x="180" y="103"/>
                  </a:cubicBezTo>
                  <a:cubicBezTo>
                    <a:pt x="179" y="103"/>
                    <a:pt x="179" y="103"/>
                    <a:pt x="179" y="103"/>
                  </a:cubicBezTo>
                  <a:cubicBezTo>
                    <a:pt x="178" y="102"/>
                    <a:pt x="178" y="102"/>
                    <a:pt x="178" y="102"/>
                  </a:cubicBezTo>
                  <a:cubicBezTo>
                    <a:pt x="176" y="102"/>
                    <a:pt x="176" y="102"/>
                    <a:pt x="176" y="102"/>
                  </a:cubicBezTo>
                  <a:cubicBezTo>
                    <a:pt x="174" y="102"/>
                    <a:pt x="174" y="102"/>
                    <a:pt x="174" y="102"/>
                  </a:cubicBezTo>
                  <a:cubicBezTo>
                    <a:pt x="174" y="103"/>
                    <a:pt x="174" y="103"/>
                    <a:pt x="174" y="103"/>
                  </a:cubicBezTo>
                  <a:cubicBezTo>
                    <a:pt x="172" y="104"/>
                    <a:pt x="172" y="104"/>
                    <a:pt x="172" y="104"/>
                  </a:cubicBezTo>
                  <a:cubicBezTo>
                    <a:pt x="171" y="103"/>
                    <a:pt x="170" y="103"/>
                    <a:pt x="167" y="103"/>
                  </a:cubicBezTo>
                  <a:cubicBezTo>
                    <a:pt x="165" y="104"/>
                    <a:pt x="165" y="104"/>
                    <a:pt x="165" y="104"/>
                  </a:cubicBezTo>
                  <a:cubicBezTo>
                    <a:pt x="161" y="103"/>
                    <a:pt x="156" y="103"/>
                    <a:pt x="154" y="104"/>
                  </a:cubicBezTo>
                  <a:cubicBezTo>
                    <a:pt x="153" y="105"/>
                    <a:pt x="153" y="105"/>
                    <a:pt x="151" y="107"/>
                  </a:cubicBezTo>
                  <a:cubicBezTo>
                    <a:pt x="148" y="107"/>
                    <a:pt x="148" y="107"/>
                    <a:pt x="148" y="107"/>
                  </a:cubicBezTo>
                  <a:cubicBezTo>
                    <a:pt x="146" y="108"/>
                    <a:pt x="146" y="108"/>
                    <a:pt x="146" y="108"/>
                  </a:cubicBezTo>
                  <a:cubicBezTo>
                    <a:pt x="145" y="109"/>
                    <a:pt x="145" y="109"/>
                    <a:pt x="144" y="110"/>
                  </a:cubicBezTo>
                  <a:cubicBezTo>
                    <a:pt x="143" y="112"/>
                    <a:pt x="143" y="112"/>
                    <a:pt x="143" y="112"/>
                  </a:cubicBezTo>
                  <a:cubicBezTo>
                    <a:pt x="143" y="112"/>
                    <a:pt x="143" y="112"/>
                    <a:pt x="143" y="112"/>
                  </a:cubicBezTo>
                  <a:cubicBezTo>
                    <a:pt x="143" y="111"/>
                    <a:pt x="143" y="111"/>
                    <a:pt x="143" y="111"/>
                  </a:cubicBezTo>
                  <a:cubicBezTo>
                    <a:pt x="142" y="112"/>
                    <a:pt x="142" y="112"/>
                    <a:pt x="142" y="112"/>
                  </a:cubicBezTo>
                  <a:cubicBezTo>
                    <a:pt x="142" y="113"/>
                    <a:pt x="142" y="113"/>
                    <a:pt x="142" y="113"/>
                  </a:cubicBezTo>
                  <a:cubicBezTo>
                    <a:pt x="141" y="113"/>
                    <a:pt x="141" y="113"/>
                    <a:pt x="140" y="113"/>
                  </a:cubicBezTo>
                  <a:cubicBezTo>
                    <a:pt x="138" y="112"/>
                    <a:pt x="139" y="113"/>
                    <a:pt x="137" y="111"/>
                  </a:cubicBezTo>
                  <a:cubicBezTo>
                    <a:pt x="136" y="111"/>
                    <a:pt x="136" y="111"/>
                    <a:pt x="136" y="111"/>
                  </a:cubicBezTo>
                  <a:cubicBezTo>
                    <a:pt x="134" y="109"/>
                    <a:pt x="134" y="109"/>
                    <a:pt x="133" y="106"/>
                  </a:cubicBezTo>
                  <a:cubicBezTo>
                    <a:pt x="133" y="106"/>
                    <a:pt x="133" y="106"/>
                    <a:pt x="133" y="106"/>
                  </a:cubicBezTo>
                  <a:cubicBezTo>
                    <a:pt x="133" y="105"/>
                    <a:pt x="133" y="105"/>
                    <a:pt x="133" y="105"/>
                  </a:cubicBezTo>
                  <a:cubicBezTo>
                    <a:pt x="132" y="105"/>
                    <a:pt x="132" y="105"/>
                    <a:pt x="132" y="105"/>
                  </a:cubicBezTo>
                  <a:cubicBezTo>
                    <a:pt x="132" y="104"/>
                    <a:pt x="132" y="104"/>
                    <a:pt x="132" y="104"/>
                  </a:cubicBezTo>
                  <a:cubicBezTo>
                    <a:pt x="133" y="102"/>
                    <a:pt x="133" y="102"/>
                    <a:pt x="133" y="102"/>
                  </a:cubicBezTo>
                  <a:cubicBezTo>
                    <a:pt x="133" y="101"/>
                    <a:pt x="133" y="101"/>
                    <a:pt x="133" y="101"/>
                  </a:cubicBezTo>
                  <a:cubicBezTo>
                    <a:pt x="134" y="101"/>
                    <a:pt x="134" y="101"/>
                    <a:pt x="134" y="101"/>
                  </a:cubicBezTo>
                  <a:cubicBezTo>
                    <a:pt x="133" y="101"/>
                    <a:pt x="133" y="101"/>
                    <a:pt x="133" y="101"/>
                  </a:cubicBezTo>
                  <a:cubicBezTo>
                    <a:pt x="132" y="102"/>
                    <a:pt x="132" y="102"/>
                    <a:pt x="132" y="102"/>
                  </a:cubicBezTo>
                  <a:cubicBezTo>
                    <a:pt x="131" y="100"/>
                    <a:pt x="131" y="100"/>
                    <a:pt x="131" y="100"/>
                  </a:cubicBezTo>
                  <a:cubicBezTo>
                    <a:pt x="126" y="97"/>
                    <a:pt x="126" y="97"/>
                    <a:pt x="126" y="97"/>
                  </a:cubicBezTo>
                  <a:cubicBezTo>
                    <a:pt x="127" y="96"/>
                    <a:pt x="127" y="96"/>
                    <a:pt x="127" y="96"/>
                  </a:cubicBezTo>
                  <a:cubicBezTo>
                    <a:pt x="127" y="96"/>
                    <a:pt x="127" y="96"/>
                    <a:pt x="127" y="96"/>
                  </a:cubicBezTo>
                  <a:cubicBezTo>
                    <a:pt x="126" y="97"/>
                    <a:pt x="126" y="97"/>
                    <a:pt x="126" y="97"/>
                  </a:cubicBezTo>
                  <a:cubicBezTo>
                    <a:pt x="125" y="97"/>
                    <a:pt x="125" y="97"/>
                    <a:pt x="125" y="97"/>
                  </a:cubicBezTo>
                  <a:cubicBezTo>
                    <a:pt x="123" y="97"/>
                    <a:pt x="124" y="97"/>
                    <a:pt x="120" y="97"/>
                  </a:cubicBezTo>
                  <a:cubicBezTo>
                    <a:pt x="120" y="97"/>
                    <a:pt x="119" y="92"/>
                    <a:pt x="119" y="92"/>
                  </a:cubicBezTo>
                  <a:cubicBezTo>
                    <a:pt x="120" y="90"/>
                    <a:pt x="120" y="90"/>
                    <a:pt x="120" y="90"/>
                  </a:cubicBezTo>
                  <a:cubicBezTo>
                    <a:pt x="121" y="88"/>
                    <a:pt x="121" y="88"/>
                    <a:pt x="123" y="86"/>
                  </a:cubicBezTo>
                  <a:cubicBezTo>
                    <a:pt x="124" y="85"/>
                    <a:pt x="124" y="85"/>
                    <a:pt x="125" y="85"/>
                  </a:cubicBezTo>
                  <a:cubicBezTo>
                    <a:pt x="125" y="84"/>
                    <a:pt x="125" y="84"/>
                    <a:pt x="126" y="83"/>
                  </a:cubicBezTo>
                  <a:cubicBezTo>
                    <a:pt x="125" y="83"/>
                    <a:pt x="125" y="83"/>
                    <a:pt x="125" y="83"/>
                  </a:cubicBezTo>
                  <a:cubicBezTo>
                    <a:pt x="124" y="83"/>
                    <a:pt x="124" y="83"/>
                    <a:pt x="124" y="83"/>
                  </a:cubicBezTo>
                  <a:cubicBezTo>
                    <a:pt x="121" y="79"/>
                    <a:pt x="121" y="79"/>
                    <a:pt x="121" y="79"/>
                  </a:cubicBezTo>
                  <a:cubicBezTo>
                    <a:pt x="121" y="77"/>
                    <a:pt x="122" y="79"/>
                    <a:pt x="122" y="76"/>
                  </a:cubicBezTo>
                  <a:cubicBezTo>
                    <a:pt x="124" y="73"/>
                    <a:pt x="122" y="75"/>
                    <a:pt x="125" y="73"/>
                  </a:cubicBezTo>
                  <a:cubicBezTo>
                    <a:pt x="125" y="72"/>
                    <a:pt x="125" y="72"/>
                    <a:pt x="125" y="72"/>
                  </a:cubicBezTo>
                  <a:cubicBezTo>
                    <a:pt x="125" y="71"/>
                    <a:pt x="125" y="71"/>
                    <a:pt x="125" y="71"/>
                  </a:cubicBezTo>
                  <a:cubicBezTo>
                    <a:pt x="125" y="70"/>
                    <a:pt x="125" y="70"/>
                    <a:pt x="125" y="70"/>
                  </a:cubicBezTo>
                  <a:cubicBezTo>
                    <a:pt x="123" y="69"/>
                    <a:pt x="123" y="69"/>
                    <a:pt x="123" y="69"/>
                  </a:cubicBezTo>
                  <a:cubicBezTo>
                    <a:pt x="122" y="67"/>
                    <a:pt x="122" y="67"/>
                    <a:pt x="122" y="67"/>
                  </a:cubicBezTo>
                  <a:cubicBezTo>
                    <a:pt x="121" y="65"/>
                    <a:pt x="121" y="65"/>
                    <a:pt x="121" y="65"/>
                  </a:cubicBezTo>
                  <a:cubicBezTo>
                    <a:pt x="121" y="64"/>
                    <a:pt x="120" y="64"/>
                    <a:pt x="120" y="64"/>
                  </a:cubicBezTo>
                  <a:cubicBezTo>
                    <a:pt x="120" y="63"/>
                    <a:pt x="119" y="62"/>
                    <a:pt x="119" y="62"/>
                  </a:cubicBezTo>
                  <a:cubicBezTo>
                    <a:pt x="120" y="62"/>
                    <a:pt x="120" y="62"/>
                    <a:pt x="120" y="62"/>
                  </a:cubicBezTo>
                  <a:cubicBezTo>
                    <a:pt x="124" y="62"/>
                    <a:pt x="124" y="62"/>
                    <a:pt x="124" y="62"/>
                  </a:cubicBezTo>
                  <a:cubicBezTo>
                    <a:pt x="125" y="61"/>
                    <a:pt x="125" y="61"/>
                    <a:pt x="125" y="61"/>
                  </a:cubicBezTo>
                  <a:cubicBezTo>
                    <a:pt x="125" y="61"/>
                    <a:pt x="125" y="61"/>
                    <a:pt x="125" y="61"/>
                  </a:cubicBezTo>
                  <a:cubicBezTo>
                    <a:pt x="126" y="59"/>
                    <a:pt x="126" y="58"/>
                    <a:pt x="126" y="57"/>
                  </a:cubicBezTo>
                  <a:cubicBezTo>
                    <a:pt x="126" y="56"/>
                    <a:pt x="126" y="56"/>
                    <a:pt x="126" y="56"/>
                  </a:cubicBezTo>
                  <a:cubicBezTo>
                    <a:pt x="125" y="55"/>
                    <a:pt x="125" y="55"/>
                    <a:pt x="125" y="55"/>
                  </a:cubicBezTo>
                  <a:cubicBezTo>
                    <a:pt x="125" y="54"/>
                    <a:pt x="125" y="54"/>
                    <a:pt x="125" y="54"/>
                  </a:cubicBezTo>
                  <a:cubicBezTo>
                    <a:pt x="125" y="54"/>
                    <a:pt x="125" y="54"/>
                    <a:pt x="125" y="54"/>
                  </a:cubicBezTo>
                  <a:cubicBezTo>
                    <a:pt x="126" y="53"/>
                    <a:pt x="126" y="53"/>
                    <a:pt x="127" y="52"/>
                  </a:cubicBezTo>
                  <a:cubicBezTo>
                    <a:pt x="127" y="51"/>
                    <a:pt x="127" y="52"/>
                    <a:pt x="127" y="51"/>
                  </a:cubicBezTo>
                  <a:cubicBezTo>
                    <a:pt x="127" y="50"/>
                    <a:pt x="127" y="50"/>
                    <a:pt x="127" y="50"/>
                  </a:cubicBezTo>
                  <a:cubicBezTo>
                    <a:pt x="127" y="50"/>
                    <a:pt x="127" y="50"/>
                    <a:pt x="127" y="50"/>
                  </a:cubicBezTo>
                  <a:cubicBezTo>
                    <a:pt x="127" y="49"/>
                    <a:pt x="127" y="48"/>
                    <a:pt x="127" y="47"/>
                  </a:cubicBezTo>
                  <a:cubicBezTo>
                    <a:pt x="127" y="44"/>
                    <a:pt x="127" y="44"/>
                    <a:pt x="126" y="42"/>
                  </a:cubicBezTo>
                  <a:cubicBezTo>
                    <a:pt x="126" y="42"/>
                    <a:pt x="126" y="42"/>
                    <a:pt x="126" y="42"/>
                  </a:cubicBezTo>
                  <a:cubicBezTo>
                    <a:pt x="126" y="41"/>
                    <a:pt x="126" y="41"/>
                    <a:pt x="126" y="41"/>
                  </a:cubicBezTo>
                  <a:cubicBezTo>
                    <a:pt x="128" y="41"/>
                    <a:pt x="128" y="41"/>
                    <a:pt x="128" y="41"/>
                  </a:cubicBezTo>
                  <a:cubicBezTo>
                    <a:pt x="129" y="39"/>
                    <a:pt x="129" y="39"/>
                    <a:pt x="129" y="39"/>
                  </a:cubicBezTo>
                  <a:cubicBezTo>
                    <a:pt x="132" y="36"/>
                    <a:pt x="130" y="38"/>
                    <a:pt x="133" y="35"/>
                  </a:cubicBezTo>
                  <a:cubicBezTo>
                    <a:pt x="134" y="35"/>
                    <a:pt x="134" y="35"/>
                    <a:pt x="134" y="35"/>
                  </a:cubicBezTo>
                  <a:cubicBezTo>
                    <a:pt x="134" y="34"/>
                    <a:pt x="134" y="34"/>
                    <a:pt x="134" y="34"/>
                  </a:cubicBezTo>
                  <a:cubicBezTo>
                    <a:pt x="134" y="34"/>
                    <a:pt x="134" y="34"/>
                    <a:pt x="134" y="33"/>
                  </a:cubicBezTo>
                  <a:cubicBezTo>
                    <a:pt x="133" y="33"/>
                    <a:pt x="133" y="33"/>
                    <a:pt x="133" y="33"/>
                  </a:cubicBezTo>
                  <a:cubicBezTo>
                    <a:pt x="132" y="32"/>
                    <a:pt x="132" y="32"/>
                    <a:pt x="132" y="32"/>
                  </a:cubicBezTo>
                  <a:cubicBezTo>
                    <a:pt x="131" y="32"/>
                    <a:pt x="131" y="32"/>
                    <a:pt x="130" y="32"/>
                  </a:cubicBezTo>
                  <a:cubicBezTo>
                    <a:pt x="130" y="32"/>
                    <a:pt x="130" y="32"/>
                    <a:pt x="130" y="32"/>
                  </a:cubicBezTo>
                  <a:cubicBezTo>
                    <a:pt x="130" y="30"/>
                    <a:pt x="130" y="31"/>
                    <a:pt x="130" y="29"/>
                  </a:cubicBezTo>
                  <a:cubicBezTo>
                    <a:pt x="130" y="29"/>
                    <a:pt x="130" y="29"/>
                    <a:pt x="130" y="29"/>
                  </a:cubicBezTo>
                  <a:cubicBezTo>
                    <a:pt x="129" y="28"/>
                    <a:pt x="129" y="28"/>
                    <a:pt x="129" y="28"/>
                  </a:cubicBezTo>
                  <a:cubicBezTo>
                    <a:pt x="128" y="28"/>
                    <a:pt x="128" y="28"/>
                    <a:pt x="128" y="28"/>
                  </a:cubicBezTo>
                  <a:cubicBezTo>
                    <a:pt x="128" y="28"/>
                    <a:pt x="128" y="28"/>
                    <a:pt x="128" y="28"/>
                  </a:cubicBezTo>
                  <a:cubicBezTo>
                    <a:pt x="127" y="28"/>
                    <a:pt x="127" y="28"/>
                    <a:pt x="127" y="28"/>
                  </a:cubicBezTo>
                  <a:cubicBezTo>
                    <a:pt x="127" y="28"/>
                    <a:pt x="127" y="28"/>
                    <a:pt x="127" y="28"/>
                  </a:cubicBezTo>
                  <a:cubicBezTo>
                    <a:pt x="125" y="28"/>
                    <a:pt x="125" y="28"/>
                    <a:pt x="123" y="28"/>
                  </a:cubicBezTo>
                  <a:cubicBezTo>
                    <a:pt x="123" y="28"/>
                    <a:pt x="123" y="28"/>
                    <a:pt x="123" y="28"/>
                  </a:cubicBezTo>
                  <a:cubicBezTo>
                    <a:pt x="123" y="28"/>
                    <a:pt x="123" y="28"/>
                    <a:pt x="123" y="28"/>
                  </a:cubicBezTo>
                  <a:cubicBezTo>
                    <a:pt x="123" y="28"/>
                    <a:pt x="123" y="28"/>
                    <a:pt x="123" y="29"/>
                  </a:cubicBezTo>
                  <a:cubicBezTo>
                    <a:pt x="122" y="29"/>
                    <a:pt x="122" y="29"/>
                    <a:pt x="122" y="29"/>
                  </a:cubicBezTo>
                  <a:cubicBezTo>
                    <a:pt x="120" y="30"/>
                    <a:pt x="120" y="30"/>
                    <a:pt x="120" y="30"/>
                  </a:cubicBezTo>
                  <a:cubicBezTo>
                    <a:pt x="119" y="30"/>
                    <a:pt x="120" y="30"/>
                    <a:pt x="118" y="29"/>
                  </a:cubicBezTo>
                  <a:cubicBezTo>
                    <a:pt x="118" y="29"/>
                    <a:pt x="118" y="29"/>
                    <a:pt x="117" y="29"/>
                  </a:cubicBezTo>
                  <a:cubicBezTo>
                    <a:pt x="115" y="29"/>
                    <a:pt x="115" y="29"/>
                    <a:pt x="115" y="29"/>
                  </a:cubicBezTo>
                  <a:cubicBezTo>
                    <a:pt x="115" y="29"/>
                    <a:pt x="115" y="29"/>
                    <a:pt x="115" y="29"/>
                  </a:cubicBezTo>
                  <a:cubicBezTo>
                    <a:pt x="114" y="30"/>
                    <a:pt x="114" y="29"/>
                    <a:pt x="113" y="30"/>
                  </a:cubicBezTo>
                  <a:cubicBezTo>
                    <a:pt x="112" y="30"/>
                    <a:pt x="112" y="30"/>
                    <a:pt x="112" y="30"/>
                  </a:cubicBezTo>
                  <a:cubicBezTo>
                    <a:pt x="112" y="30"/>
                    <a:pt x="112" y="30"/>
                    <a:pt x="112" y="30"/>
                  </a:cubicBezTo>
                  <a:cubicBezTo>
                    <a:pt x="112" y="30"/>
                    <a:pt x="111" y="29"/>
                    <a:pt x="111" y="29"/>
                  </a:cubicBezTo>
                  <a:cubicBezTo>
                    <a:pt x="111" y="28"/>
                    <a:pt x="111" y="28"/>
                    <a:pt x="111" y="28"/>
                  </a:cubicBezTo>
                  <a:cubicBezTo>
                    <a:pt x="112" y="27"/>
                    <a:pt x="112" y="27"/>
                    <a:pt x="112" y="27"/>
                  </a:cubicBezTo>
                  <a:cubicBezTo>
                    <a:pt x="112" y="27"/>
                    <a:pt x="112" y="27"/>
                    <a:pt x="112" y="27"/>
                  </a:cubicBezTo>
                  <a:cubicBezTo>
                    <a:pt x="112" y="26"/>
                    <a:pt x="112" y="26"/>
                    <a:pt x="111" y="25"/>
                  </a:cubicBezTo>
                  <a:cubicBezTo>
                    <a:pt x="111" y="25"/>
                    <a:pt x="111" y="25"/>
                    <a:pt x="111" y="25"/>
                  </a:cubicBezTo>
                  <a:cubicBezTo>
                    <a:pt x="107" y="27"/>
                    <a:pt x="108" y="25"/>
                    <a:pt x="105" y="28"/>
                  </a:cubicBezTo>
                  <a:cubicBezTo>
                    <a:pt x="104" y="28"/>
                    <a:pt x="104" y="28"/>
                    <a:pt x="104" y="28"/>
                  </a:cubicBezTo>
                  <a:cubicBezTo>
                    <a:pt x="104" y="28"/>
                    <a:pt x="104" y="28"/>
                    <a:pt x="104" y="28"/>
                  </a:cubicBezTo>
                  <a:cubicBezTo>
                    <a:pt x="104" y="26"/>
                    <a:pt x="104" y="26"/>
                    <a:pt x="104" y="26"/>
                  </a:cubicBezTo>
                  <a:cubicBezTo>
                    <a:pt x="105" y="24"/>
                    <a:pt x="105" y="24"/>
                    <a:pt x="106" y="23"/>
                  </a:cubicBezTo>
                  <a:cubicBezTo>
                    <a:pt x="106" y="23"/>
                    <a:pt x="106" y="23"/>
                    <a:pt x="106" y="23"/>
                  </a:cubicBezTo>
                  <a:cubicBezTo>
                    <a:pt x="105" y="23"/>
                    <a:pt x="105" y="23"/>
                    <a:pt x="105" y="23"/>
                  </a:cubicBezTo>
                  <a:cubicBezTo>
                    <a:pt x="105" y="22"/>
                    <a:pt x="105" y="22"/>
                    <a:pt x="105" y="22"/>
                  </a:cubicBezTo>
                  <a:cubicBezTo>
                    <a:pt x="105" y="22"/>
                    <a:pt x="105" y="22"/>
                    <a:pt x="105" y="22"/>
                  </a:cubicBezTo>
                  <a:cubicBezTo>
                    <a:pt x="106" y="21"/>
                    <a:pt x="106" y="21"/>
                    <a:pt x="106" y="21"/>
                  </a:cubicBezTo>
                  <a:cubicBezTo>
                    <a:pt x="105" y="21"/>
                    <a:pt x="105" y="21"/>
                    <a:pt x="105" y="21"/>
                  </a:cubicBezTo>
                  <a:cubicBezTo>
                    <a:pt x="105" y="20"/>
                    <a:pt x="105" y="20"/>
                    <a:pt x="105" y="20"/>
                  </a:cubicBezTo>
                  <a:cubicBezTo>
                    <a:pt x="105" y="19"/>
                    <a:pt x="105" y="19"/>
                    <a:pt x="105" y="18"/>
                  </a:cubicBezTo>
                  <a:cubicBezTo>
                    <a:pt x="105" y="18"/>
                    <a:pt x="105" y="18"/>
                    <a:pt x="105" y="18"/>
                  </a:cubicBezTo>
                  <a:cubicBezTo>
                    <a:pt x="103" y="18"/>
                    <a:pt x="103" y="18"/>
                    <a:pt x="103" y="18"/>
                  </a:cubicBezTo>
                  <a:cubicBezTo>
                    <a:pt x="102" y="18"/>
                    <a:pt x="102" y="18"/>
                    <a:pt x="102" y="18"/>
                  </a:cubicBezTo>
                  <a:cubicBezTo>
                    <a:pt x="102" y="17"/>
                    <a:pt x="102" y="17"/>
                    <a:pt x="102" y="17"/>
                  </a:cubicBezTo>
                  <a:cubicBezTo>
                    <a:pt x="103" y="16"/>
                    <a:pt x="103" y="16"/>
                    <a:pt x="103" y="16"/>
                  </a:cubicBezTo>
                  <a:cubicBezTo>
                    <a:pt x="103" y="15"/>
                    <a:pt x="103" y="15"/>
                    <a:pt x="103" y="15"/>
                  </a:cubicBezTo>
                  <a:cubicBezTo>
                    <a:pt x="102" y="15"/>
                    <a:pt x="102" y="15"/>
                    <a:pt x="102" y="15"/>
                  </a:cubicBezTo>
                  <a:cubicBezTo>
                    <a:pt x="101" y="14"/>
                    <a:pt x="101" y="14"/>
                    <a:pt x="100" y="12"/>
                  </a:cubicBezTo>
                  <a:cubicBezTo>
                    <a:pt x="100" y="12"/>
                    <a:pt x="100" y="12"/>
                    <a:pt x="100" y="12"/>
                  </a:cubicBezTo>
                  <a:cubicBezTo>
                    <a:pt x="101" y="9"/>
                    <a:pt x="101" y="9"/>
                    <a:pt x="101" y="9"/>
                  </a:cubicBezTo>
                  <a:cubicBezTo>
                    <a:pt x="102" y="9"/>
                    <a:pt x="101" y="9"/>
                    <a:pt x="102" y="8"/>
                  </a:cubicBezTo>
                  <a:cubicBezTo>
                    <a:pt x="104" y="7"/>
                    <a:pt x="104" y="7"/>
                    <a:pt x="104" y="7"/>
                  </a:cubicBezTo>
                  <a:cubicBezTo>
                    <a:pt x="106" y="7"/>
                    <a:pt x="106" y="7"/>
                    <a:pt x="106" y="7"/>
                  </a:cubicBezTo>
                  <a:cubicBezTo>
                    <a:pt x="108" y="7"/>
                    <a:pt x="108" y="7"/>
                    <a:pt x="108" y="7"/>
                  </a:cubicBezTo>
                  <a:cubicBezTo>
                    <a:pt x="109" y="6"/>
                    <a:pt x="109" y="6"/>
                    <a:pt x="109" y="6"/>
                  </a:cubicBezTo>
                  <a:cubicBezTo>
                    <a:pt x="110" y="6"/>
                    <a:pt x="110" y="6"/>
                    <a:pt x="110" y="6"/>
                  </a:cubicBezTo>
                  <a:cubicBezTo>
                    <a:pt x="111" y="5"/>
                    <a:pt x="111" y="5"/>
                    <a:pt x="111" y="5"/>
                  </a:cubicBezTo>
                  <a:cubicBezTo>
                    <a:pt x="111" y="5"/>
                    <a:pt x="111" y="5"/>
                    <a:pt x="111" y="5"/>
                  </a:cubicBezTo>
                  <a:cubicBezTo>
                    <a:pt x="111" y="4"/>
                    <a:pt x="111" y="4"/>
                    <a:pt x="111" y="4"/>
                  </a:cubicBezTo>
                  <a:cubicBezTo>
                    <a:pt x="111" y="3"/>
                    <a:pt x="111" y="3"/>
                    <a:pt x="111" y="3"/>
                  </a:cubicBezTo>
                  <a:cubicBezTo>
                    <a:pt x="113" y="2"/>
                    <a:pt x="112" y="3"/>
                    <a:pt x="114" y="1"/>
                  </a:cubicBezTo>
                  <a:cubicBezTo>
                    <a:pt x="115" y="1"/>
                    <a:pt x="115" y="1"/>
                    <a:pt x="115" y="1"/>
                  </a:cubicBezTo>
                  <a:cubicBezTo>
                    <a:pt x="117" y="0"/>
                    <a:pt x="117" y="0"/>
                    <a:pt x="117" y="0"/>
                  </a:cubicBezTo>
                  <a:cubicBezTo>
                    <a:pt x="118" y="1"/>
                    <a:pt x="118" y="1"/>
                    <a:pt x="118" y="1"/>
                  </a:cubicBezTo>
                  <a:cubicBezTo>
                    <a:pt x="119" y="1"/>
                    <a:pt x="119" y="1"/>
                    <a:pt x="119" y="1"/>
                  </a:cubicBezTo>
                  <a:cubicBezTo>
                    <a:pt x="121" y="1"/>
                    <a:pt x="121" y="1"/>
                    <a:pt x="121" y="1"/>
                  </a:cubicBezTo>
                  <a:cubicBezTo>
                    <a:pt x="122" y="3"/>
                    <a:pt x="122" y="3"/>
                    <a:pt x="122" y="3"/>
                  </a:cubicBezTo>
                  <a:cubicBezTo>
                    <a:pt x="124" y="4"/>
                    <a:pt x="124" y="4"/>
                    <a:pt x="124" y="4"/>
                  </a:cubicBezTo>
                  <a:cubicBezTo>
                    <a:pt x="126" y="3"/>
                    <a:pt x="127" y="3"/>
                    <a:pt x="131" y="3"/>
                  </a:cubicBezTo>
                  <a:cubicBezTo>
                    <a:pt x="134" y="3"/>
                    <a:pt x="134" y="3"/>
                    <a:pt x="135" y="3"/>
                  </a:cubicBezTo>
                  <a:cubicBezTo>
                    <a:pt x="138" y="2"/>
                    <a:pt x="138" y="2"/>
                    <a:pt x="138" y="2"/>
                  </a:cubicBezTo>
                  <a:cubicBezTo>
                    <a:pt x="140" y="3"/>
                    <a:pt x="140" y="3"/>
                    <a:pt x="140" y="3"/>
                  </a:cubicBezTo>
                  <a:cubicBezTo>
                    <a:pt x="150" y="4"/>
                    <a:pt x="152" y="8"/>
                    <a:pt x="160" y="4"/>
                  </a:cubicBezTo>
                  <a:cubicBezTo>
                    <a:pt x="161" y="5"/>
                    <a:pt x="161" y="5"/>
                    <a:pt x="161" y="5"/>
                  </a:cubicBezTo>
                  <a:cubicBezTo>
                    <a:pt x="163" y="4"/>
                    <a:pt x="163" y="4"/>
                    <a:pt x="163" y="4"/>
                  </a:cubicBezTo>
                  <a:cubicBezTo>
                    <a:pt x="164" y="4"/>
                    <a:pt x="164" y="4"/>
                    <a:pt x="164" y="4"/>
                  </a:cubicBezTo>
                  <a:cubicBezTo>
                    <a:pt x="165" y="5"/>
                    <a:pt x="165" y="5"/>
                    <a:pt x="165" y="5"/>
                  </a:cubicBezTo>
                  <a:cubicBezTo>
                    <a:pt x="169" y="6"/>
                    <a:pt x="169" y="6"/>
                    <a:pt x="169" y="6"/>
                  </a:cubicBezTo>
                  <a:cubicBezTo>
                    <a:pt x="171" y="5"/>
                    <a:pt x="171" y="5"/>
                    <a:pt x="171" y="5"/>
                  </a:cubicBezTo>
                  <a:cubicBezTo>
                    <a:pt x="171" y="5"/>
                    <a:pt x="171" y="5"/>
                    <a:pt x="171" y="5"/>
                  </a:cubicBezTo>
                  <a:cubicBezTo>
                    <a:pt x="175" y="6"/>
                    <a:pt x="174" y="6"/>
                    <a:pt x="177" y="7"/>
                  </a:cubicBezTo>
                  <a:cubicBezTo>
                    <a:pt x="179" y="7"/>
                    <a:pt x="179" y="7"/>
                    <a:pt x="181" y="7"/>
                  </a:cubicBezTo>
                  <a:cubicBezTo>
                    <a:pt x="182" y="7"/>
                    <a:pt x="183" y="6"/>
                    <a:pt x="183" y="6"/>
                  </a:cubicBezTo>
                  <a:close/>
                  <a:moveTo>
                    <a:pt x="252" y="59"/>
                  </a:moveTo>
                  <a:cubicBezTo>
                    <a:pt x="252" y="59"/>
                    <a:pt x="252" y="59"/>
                    <a:pt x="252" y="59"/>
                  </a:cubicBezTo>
                  <a:cubicBezTo>
                    <a:pt x="248" y="58"/>
                    <a:pt x="248" y="58"/>
                    <a:pt x="248" y="58"/>
                  </a:cubicBezTo>
                  <a:cubicBezTo>
                    <a:pt x="247" y="58"/>
                    <a:pt x="247" y="58"/>
                    <a:pt x="247" y="58"/>
                  </a:cubicBezTo>
                  <a:cubicBezTo>
                    <a:pt x="247" y="57"/>
                    <a:pt x="247" y="57"/>
                    <a:pt x="247" y="57"/>
                  </a:cubicBezTo>
                  <a:cubicBezTo>
                    <a:pt x="247" y="56"/>
                    <a:pt x="247" y="56"/>
                    <a:pt x="247" y="56"/>
                  </a:cubicBezTo>
                  <a:cubicBezTo>
                    <a:pt x="249" y="56"/>
                    <a:pt x="249" y="56"/>
                    <a:pt x="249" y="56"/>
                  </a:cubicBezTo>
                  <a:cubicBezTo>
                    <a:pt x="251" y="56"/>
                    <a:pt x="251" y="56"/>
                    <a:pt x="251" y="56"/>
                  </a:cubicBezTo>
                  <a:cubicBezTo>
                    <a:pt x="252" y="58"/>
                    <a:pt x="252" y="58"/>
                    <a:pt x="252" y="58"/>
                  </a:cubicBezTo>
                  <a:cubicBezTo>
                    <a:pt x="252" y="58"/>
                    <a:pt x="252" y="58"/>
                    <a:pt x="252" y="58"/>
                  </a:cubicBezTo>
                  <a:cubicBezTo>
                    <a:pt x="252" y="59"/>
                    <a:pt x="252" y="59"/>
                    <a:pt x="252" y="59"/>
                  </a:cubicBezTo>
                  <a:close/>
                  <a:moveTo>
                    <a:pt x="239" y="60"/>
                  </a:moveTo>
                  <a:cubicBezTo>
                    <a:pt x="240" y="60"/>
                    <a:pt x="240" y="60"/>
                    <a:pt x="240" y="60"/>
                  </a:cubicBezTo>
                  <a:cubicBezTo>
                    <a:pt x="241" y="60"/>
                    <a:pt x="241" y="60"/>
                    <a:pt x="241" y="60"/>
                  </a:cubicBezTo>
                  <a:cubicBezTo>
                    <a:pt x="242" y="60"/>
                    <a:pt x="242" y="60"/>
                    <a:pt x="242" y="60"/>
                  </a:cubicBezTo>
                  <a:cubicBezTo>
                    <a:pt x="242" y="61"/>
                    <a:pt x="242" y="61"/>
                    <a:pt x="242" y="61"/>
                  </a:cubicBezTo>
                  <a:cubicBezTo>
                    <a:pt x="241" y="64"/>
                    <a:pt x="242" y="62"/>
                    <a:pt x="240" y="66"/>
                  </a:cubicBezTo>
                  <a:cubicBezTo>
                    <a:pt x="239" y="67"/>
                    <a:pt x="239" y="66"/>
                    <a:pt x="238" y="67"/>
                  </a:cubicBezTo>
                  <a:cubicBezTo>
                    <a:pt x="236" y="66"/>
                    <a:pt x="236" y="66"/>
                    <a:pt x="235" y="66"/>
                  </a:cubicBezTo>
                  <a:cubicBezTo>
                    <a:pt x="235" y="65"/>
                    <a:pt x="235" y="65"/>
                    <a:pt x="235" y="65"/>
                  </a:cubicBezTo>
                  <a:cubicBezTo>
                    <a:pt x="234" y="64"/>
                    <a:pt x="234" y="64"/>
                    <a:pt x="234" y="64"/>
                  </a:cubicBezTo>
                  <a:cubicBezTo>
                    <a:pt x="234" y="64"/>
                    <a:pt x="234" y="64"/>
                    <a:pt x="234" y="64"/>
                  </a:cubicBezTo>
                  <a:cubicBezTo>
                    <a:pt x="233" y="63"/>
                    <a:pt x="233" y="63"/>
                    <a:pt x="233" y="63"/>
                  </a:cubicBezTo>
                  <a:cubicBezTo>
                    <a:pt x="232" y="64"/>
                    <a:pt x="233" y="64"/>
                    <a:pt x="232" y="64"/>
                  </a:cubicBezTo>
                  <a:cubicBezTo>
                    <a:pt x="231" y="64"/>
                    <a:pt x="231" y="64"/>
                    <a:pt x="231" y="64"/>
                  </a:cubicBezTo>
                  <a:cubicBezTo>
                    <a:pt x="230" y="64"/>
                    <a:pt x="230" y="64"/>
                    <a:pt x="230" y="64"/>
                  </a:cubicBezTo>
                  <a:cubicBezTo>
                    <a:pt x="230" y="63"/>
                    <a:pt x="230" y="63"/>
                    <a:pt x="230" y="63"/>
                  </a:cubicBezTo>
                  <a:cubicBezTo>
                    <a:pt x="230" y="63"/>
                    <a:pt x="230" y="63"/>
                    <a:pt x="230" y="63"/>
                  </a:cubicBezTo>
                  <a:cubicBezTo>
                    <a:pt x="237" y="57"/>
                    <a:pt x="236" y="58"/>
                    <a:pt x="239" y="57"/>
                  </a:cubicBezTo>
                  <a:cubicBezTo>
                    <a:pt x="239" y="57"/>
                    <a:pt x="239" y="57"/>
                    <a:pt x="239" y="57"/>
                  </a:cubicBezTo>
                  <a:cubicBezTo>
                    <a:pt x="239" y="58"/>
                    <a:pt x="239" y="58"/>
                    <a:pt x="239" y="58"/>
                  </a:cubicBezTo>
                  <a:cubicBezTo>
                    <a:pt x="239" y="58"/>
                    <a:pt x="239" y="58"/>
                    <a:pt x="239" y="58"/>
                  </a:cubicBezTo>
                  <a:cubicBezTo>
                    <a:pt x="239" y="59"/>
                    <a:pt x="239" y="59"/>
                    <a:pt x="239" y="59"/>
                  </a:cubicBezTo>
                  <a:cubicBezTo>
                    <a:pt x="239" y="59"/>
                    <a:pt x="239" y="59"/>
                    <a:pt x="239" y="59"/>
                  </a:cubicBezTo>
                  <a:cubicBezTo>
                    <a:pt x="239" y="59"/>
                    <a:pt x="239" y="59"/>
                    <a:pt x="239" y="59"/>
                  </a:cubicBezTo>
                  <a:lnTo>
                    <a:pt x="239" y="60"/>
                  </a:lnTo>
                  <a:close/>
                  <a:moveTo>
                    <a:pt x="220" y="73"/>
                  </a:moveTo>
                  <a:cubicBezTo>
                    <a:pt x="219" y="73"/>
                    <a:pt x="219" y="73"/>
                    <a:pt x="219" y="73"/>
                  </a:cubicBezTo>
                  <a:cubicBezTo>
                    <a:pt x="218" y="73"/>
                    <a:pt x="218" y="73"/>
                    <a:pt x="218" y="73"/>
                  </a:cubicBezTo>
                  <a:cubicBezTo>
                    <a:pt x="217" y="73"/>
                    <a:pt x="217" y="73"/>
                    <a:pt x="217" y="73"/>
                  </a:cubicBezTo>
                  <a:cubicBezTo>
                    <a:pt x="218" y="72"/>
                    <a:pt x="218" y="72"/>
                    <a:pt x="218" y="72"/>
                  </a:cubicBezTo>
                  <a:cubicBezTo>
                    <a:pt x="218" y="72"/>
                    <a:pt x="218" y="72"/>
                    <a:pt x="218" y="72"/>
                  </a:cubicBezTo>
                  <a:cubicBezTo>
                    <a:pt x="218" y="71"/>
                    <a:pt x="218" y="71"/>
                    <a:pt x="218" y="71"/>
                  </a:cubicBezTo>
                  <a:cubicBezTo>
                    <a:pt x="219" y="70"/>
                    <a:pt x="219" y="70"/>
                    <a:pt x="219" y="70"/>
                  </a:cubicBezTo>
                  <a:cubicBezTo>
                    <a:pt x="221" y="70"/>
                    <a:pt x="221" y="70"/>
                    <a:pt x="221" y="70"/>
                  </a:cubicBezTo>
                  <a:cubicBezTo>
                    <a:pt x="222" y="70"/>
                    <a:pt x="222" y="70"/>
                    <a:pt x="222" y="70"/>
                  </a:cubicBezTo>
                  <a:cubicBezTo>
                    <a:pt x="222" y="71"/>
                    <a:pt x="222" y="71"/>
                    <a:pt x="222" y="71"/>
                  </a:cubicBezTo>
                  <a:cubicBezTo>
                    <a:pt x="220" y="72"/>
                    <a:pt x="220" y="72"/>
                    <a:pt x="220" y="72"/>
                  </a:cubicBezTo>
                  <a:cubicBezTo>
                    <a:pt x="220" y="73"/>
                    <a:pt x="220" y="73"/>
                    <a:pt x="220" y="73"/>
                  </a:cubicBezTo>
                  <a:close/>
                  <a:moveTo>
                    <a:pt x="221" y="76"/>
                  </a:moveTo>
                  <a:cubicBezTo>
                    <a:pt x="221" y="76"/>
                    <a:pt x="221" y="76"/>
                    <a:pt x="221" y="76"/>
                  </a:cubicBezTo>
                  <a:cubicBezTo>
                    <a:pt x="220" y="76"/>
                    <a:pt x="221" y="76"/>
                    <a:pt x="219" y="76"/>
                  </a:cubicBezTo>
                  <a:cubicBezTo>
                    <a:pt x="219" y="76"/>
                    <a:pt x="219" y="76"/>
                    <a:pt x="219" y="76"/>
                  </a:cubicBezTo>
                  <a:cubicBezTo>
                    <a:pt x="220" y="75"/>
                    <a:pt x="219" y="75"/>
                    <a:pt x="220" y="75"/>
                  </a:cubicBezTo>
                  <a:cubicBezTo>
                    <a:pt x="220" y="76"/>
                    <a:pt x="220" y="76"/>
                    <a:pt x="220" y="76"/>
                  </a:cubicBezTo>
                  <a:cubicBezTo>
                    <a:pt x="221" y="76"/>
                    <a:pt x="221" y="76"/>
                    <a:pt x="221" y="76"/>
                  </a:cubicBezTo>
                  <a:cubicBezTo>
                    <a:pt x="221" y="76"/>
                    <a:pt x="221" y="76"/>
                    <a:pt x="221" y="76"/>
                  </a:cubicBezTo>
                  <a:close/>
                  <a:moveTo>
                    <a:pt x="50" y="208"/>
                  </a:moveTo>
                  <a:cubicBezTo>
                    <a:pt x="49" y="208"/>
                    <a:pt x="49" y="208"/>
                    <a:pt x="49" y="208"/>
                  </a:cubicBezTo>
                  <a:cubicBezTo>
                    <a:pt x="48" y="208"/>
                    <a:pt x="48" y="208"/>
                    <a:pt x="48" y="208"/>
                  </a:cubicBezTo>
                  <a:cubicBezTo>
                    <a:pt x="48" y="206"/>
                    <a:pt x="48" y="206"/>
                    <a:pt x="48" y="206"/>
                  </a:cubicBezTo>
                  <a:cubicBezTo>
                    <a:pt x="49" y="206"/>
                    <a:pt x="49" y="206"/>
                    <a:pt x="49" y="206"/>
                  </a:cubicBezTo>
                  <a:cubicBezTo>
                    <a:pt x="51" y="205"/>
                    <a:pt x="50" y="205"/>
                    <a:pt x="52" y="205"/>
                  </a:cubicBezTo>
                  <a:cubicBezTo>
                    <a:pt x="52" y="204"/>
                    <a:pt x="52" y="204"/>
                    <a:pt x="52" y="204"/>
                  </a:cubicBezTo>
                  <a:cubicBezTo>
                    <a:pt x="52" y="203"/>
                    <a:pt x="52" y="203"/>
                    <a:pt x="52" y="203"/>
                  </a:cubicBezTo>
                  <a:cubicBezTo>
                    <a:pt x="53" y="204"/>
                    <a:pt x="53" y="204"/>
                    <a:pt x="53" y="204"/>
                  </a:cubicBezTo>
                  <a:cubicBezTo>
                    <a:pt x="53" y="205"/>
                    <a:pt x="53" y="205"/>
                    <a:pt x="53" y="205"/>
                  </a:cubicBezTo>
                  <a:cubicBezTo>
                    <a:pt x="52" y="206"/>
                    <a:pt x="52" y="206"/>
                    <a:pt x="52" y="206"/>
                  </a:cubicBezTo>
                  <a:cubicBezTo>
                    <a:pt x="51" y="207"/>
                    <a:pt x="51" y="207"/>
                    <a:pt x="51" y="207"/>
                  </a:cubicBezTo>
                  <a:cubicBezTo>
                    <a:pt x="50" y="208"/>
                    <a:pt x="50" y="208"/>
                    <a:pt x="50" y="208"/>
                  </a:cubicBezTo>
                  <a:close/>
                  <a:moveTo>
                    <a:pt x="3" y="213"/>
                  </a:moveTo>
                  <a:cubicBezTo>
                    <a:pt x="3" y="213"/>
                    <a:pt x="3" y="213"/>
                    <a:pt x="3" y="213"/>
                  </a:cubicBezTo>
                  <a:cubicBezTo>
                    <a:pt x="3" y="212"/>
                    <a:pt x="2" y="211"/>
                    <a:pt x="2" y="210"/>
                  </a:cubicBezTo>
                  <a:cubicBezTo>
                    <a:pt x="2" y="208"/>
                    <a:pt x="2" y="208"/>
                    <a:pt x="2" y="208"/>
                  </a:cubicBezTo>
                  <a:cubicBezTo>
                    <a:pt x="4" y="208"/>
                    <a:pt x="4" y="208"/>
                    <a:pt x="4" y="208"/>
                  </a:cubicBezTo>
                  <a:cubicBezTo>
                    <a:pt x="4" y="209"/>
                    <a:pt x="4" y="209"/>
                    <a:pt x="4" y="209"/>
                  </a:cubicBezTo>
                  <a:cubicBezTo>
                    <a:pt x="5" y="210"/>
                    <a:pt x="5" y="210"/>
                    <a:pt x="5" y="210"/>
                  </a:cubicBezTo>
                  <a:cubicBezTo>
                    <a:pt x="4" y="210"/>
                    <a:pt x="4" y="210"/>
                    <a:pt x="4" y="210"/>
                  </a:cubicBezTo>
                  <a:cubicBezTo>
                    <a:pt x="4" y="211"/>
                    <a:pt x="4" y="211"/>
                    <a:pt x="4" y="211"/>
                  </a:cubicBezTo>
                  <a:cubicBezTo>
                    <a:pt x="4" y="212"/>
                    <a:pt x="4" y="212"/>
                    <a:pt x="4" y="212"/>
                  </a:cubicBezTo>
                  <a:cubicBezTo>
                    <a:pt x="3" y="213"/>
                    <a:pt x="3" y="213"/>
                    <a:pt x="3" y="213"/>
                  </a:cubicBezTo>
                  <a:close/>
                  <a:moveTo>
                    <a:pt x="44" y="217"/>
                  </a:moveTo>
                  <a:cubicBezTo>
                    <a:pt x="43" y="219"/>
                    <a:pt x="43" y="219"/>
                    <a:pt x="43" y="219"/>
                  </a:cubicBezTo>
                  <a:cubicBezTo>
                    <a:pt x="41" y="218"/>
                    <a:pt x="41" y="218"/>
                    <a:pt x="41" y="218"/>
                  </a:cubicBezTo>
                  <a:cubicBezTo>
                    <a:pt x="41" y="218"/>
                    <a:pt x="41" y="218"/>
                    <a:pt x="41" y="218"/>
                  </a:cubicBezTo>
                  <a:cubicBezTo>
                    <a:pt x="42" y="218"/>
                    <a:pt x="42" y="218"/>
                    <a:pt x="42" y="218"/>
                  </a:cubicBezTo>
                  <a:cubicBezTo>
                    <a:pt x="44" y="216"/>
                    <a:pt x="44" y="216"/>
                    <a:pt x="44" y="216"/>
                  </a:cubicBezTo>
                  <a:cubicBezTo>
                    <a:pt x="45" y="214"/>
                    <a:pt x="46" y="211"/>
                    <a:pt x="46" y="210"/>
                  </a:cubicBezTo>
                  <a:cubicBezTo>
                    <a:pt x="47" y="210"/>
                    <a:pt x="47" y="210"/>
                    <a:pt x="47" y="210"/>
                  </a:cubicBezTo>
                  <a:cubicBezTo>
                    <a:pt x="48" y="210"/>
                    <a:pt x="48" y="210"/>
                    <a:pt x="48" y="210"/>
                  </a:cubicBezTo>
                  <a:cubicBezTo>
                    <a:pt x="48" y="210"/>
                    <a:pt x="48" y="210"/>
                    <a:pt x="48" y="210"/>
                  </a:cubicBezTo>
                  <a:cubicBezTo>
                    <a:pt x="48" y="210"/>
                    <a:pt x="48" y="210"/>
                    <a:pt x="48" y="210"/>
                  </a:cubicBezTo>
                  <a:cubicBezTo>
                    <a:pt x="48" y="213"/>
                    <a:pt x="48" y="214"/>
                    <a:pt x="47" y="216"/>
                  </a:cubicBezTo>
                  <a:cubicBezTo>
                    <a:pt x="44" y="217"/>
                    <a:pt x="44" y="217"/>
                    <a:pt x="44" y="217"/>
                  </a:cubicBezTo>
                  <a:close/>
                  <a:moveTo>
                    <a:pt x="20" y="214"/>
                  </a:moveTo>
                  <a:cubicBezTo>
                    <a:pt x="19" y="217"/>
                    <a:pt x="19" y="217"/>
                    <a:pt x="19" y="217"/>
                  </a:cubicBezTo>
                  <a:cubicBezTo>
                    <a:pt x="18" y="218"/>
                    <a:pt x="18" y="218"/>
                    <a:pt x="18" y="218"/>
                  </a:cubicBezTo>
                  <a:cubicBezTo>
                    <a:pt x="18" y="219"/>
                    <a:pt x="18" y="219"/>
                    <a:pt x="18" y="219"/>
                  </a:cubicBezTo>
                  <a:cubicBezTo>
                    <a:pt x="17" y="219"/>
                    <a:pt x="17" y="219"/>
                    <a:pt x="17" y="219"/>
                  </a:cubicBezTo>
                  <a:cubicBezTo>
                    <a:pt x="15" y="217"/>
                    <a:pt x="15" y="217"/>
                    <a:pt x="15" y="217"/>
                  </a:cubicBezTo>
                  <a:cubicBezTo>
                    <a:pt x="15" y="216"/>
                    <a:pt x="14" y="216"/>
                    <a:pt x="14" y="215"/>
                  </a:cubicBezTo>
                  <a:cubicBezTo>
                    <a:pt x="15" y="214"/>
                    <a:pt x="15" y="214"/>
                    <a:pt x="15" y="214"/>
                  </a:cubicBezTo>
                  <a:cubicBezTo>
                    <a:pt x="16" y="215"/>
                    <a:pt x="17" y="214"/>
                    <a:pt x="18" y="214"/>
                  </a:cubicBezTo>
                  <a:cubicBezTo>
                    <a:pt x="20" y="212"/>
                    <a:pt x="20" y="212"/>
                    <a:pt x="20" y="212"/>
                  </a:cubicBezTo>
                  <a:cubicBezTo>
                    <a:pt x="23" y="212"/>
                    <a:pt x="23" y="212"/>
                    <a:pt x="23" y="212"/>
                  </a:cubicBezTo>
                  <a:cubicBezTo>
                    <a:pt x="23" y="213"/>
                    <a:pt x="23" y="213"/>
                    <a:pt x="23" y="213"/>
                  </a:cubicBezTo>
                  <a:cubicBezTo>
                    <a:pt x="20" y="214"/>
                    <a:pt x="20" y="214"/>
                    <a:pt x="20" y="214"/>
                  </a:cubicBezTo>
                  <a:close/>
                  <a:moveTo>
                    <a:pt x="11" y="219"/>
                  </a:moveTo>
                  <a:cubicBezTo>
                    <a:pt x="10" y="219"/>
                    <a:pt x="10" y="219"/>
                    <a:pt x="10" y="219"/>
                  </a:cubicBezTo>
                  <a:cubicBezTo>
                    <a:pt x="10" y="219"/>
                    <a:pt x="10" y="219"/>
                    <a:pt x="10" y="219"/>
                  </a:cubicBezTo>
                  <a:cubicBezTo>
                    <a:pt x="9" y="218"/>
                    <a:pt x="9" y="218"/>
                    <a:pt x="9" y="218"/>
                  </a:cubicBezTo>
                  <a:cubicBezTo>
                    <a:pt x="9" y="217"/>
                    <a:pt x="9" y="217"/>
                    <a:pt x="9" y="217"/>
                  </a:cubicBezTo>
                  <a:cubicBezTo>
                    <a:pt x="10" y="217"/>
                    <a:pt x="10" y="217"/>
                    <a:pt x="10" y="217"/>
                  </a:cubicBezTo>
                  <a:cubicBezTo>
                    <a:pt x="10" y="217"/>
                    <a:pt x="10" y="217"/>
                    <a:pt x="10" y="217"/>
                  </a:cubicBezTo>
                  <a:cubicBezTo>
                    <a:pt x="11" y="217"/>
                    <a:pt x="11" y="217"/>
                    <a:pt x="11" y="217"/>
                  </a:cubicBezTo>
                  <a:cubicBezTo>
                    <a:pt x="12" y="218"/>
                    <a:pt x="12" y="218"/>
                    <a:pt x="12" y="218"/>
                  </a:cubicBezTo>
                  <a:cubicBezTo>
                    <a:pt x="12" y="218"/>
                    <a:pt x="12" y="218"/>
                    <a:pt x="12" y="218"/>
                  </a:cubicBezTo>
                  <a:cubicBezTo>
                    <a:pt x="11" y="219"/>
                    <a:pt x="11" y="219"/>
                    <a:pt x="11" y="219"/>
                  </a:cubicBezTo>
                  <a:close/>
                  <a:moveTo>
                    <a:pt x="31" y="217"/>
                  </a:moveTo>
                  <a:cubicBezTo>
                    <a:pt x="31" y="218"/>
                    <a:pt x="31" y="218"/>
                    <a:pt x="31" y="218"/>
                  </a:cubicBezTo>
                  <a:cubicBezTo>
                    <a:pt x="31" y="219"/>
                    <a:pt x="31" y="219"/>
                    <a:pt x="31" y="219"/>
                  </a:cubicBezTo>
                  <a:cubicBezTo>
                    <a:pt x="31" y="221"/>
                    <a:pt x="31" y="221"/>
                    <a:pt x="31" y="221"/>
                  </a:cubicBezTo>
                  <a:cubicBezTo>
                    <a:pt x="30" y="222"/>
                    <a:pt x="30" y="222"/>
                    <a:pt x="30" y="222"/>
                  </a:cubicBezTo>
                  <a:cubicBezTo>
                    <a:pt x="29" y="222"/>
                    <a:pt x="29" y="222"/>
                    <a:pt x="29" y="222"/>
                  </a:cubicBezTo>
                  <a:cubicBezTo>
                    <a:pt x="28" y="222"/>
                    <a:pt x="28" y="222"/>
                    <a:pt x="28" y="222"/>
                  </a:cubicBezTo>
                  <a:cubicBezTo>
                    <a:pt x="27" y="222"/>
                    <a:pt x="27" y="222"/>
                    <a:pt x="27" y="222"/>
                  </a:cubicBezTo>
                  <a:cubicBezTo>
                    <a:pt x="26" y="221"/>
                    <a:pt x="26" y="221"/>
                    <a:pt x="26" y="221"/>
                  </a:cubicBezTo>
                  <a:cubicBezTo>
                    <a:pt x="26" y="219"/>
                    <a:pt x="26" y="219"/>
                    <a:pt x="26" y="219"/>
                  </a:cubicBezTo>
                  <a:cubicBezTo>
                    <a:pt x="27" y="218"/>
                    <a:pt x="27" y="218"/>
                    <a:pt x="27" y="218"/>
                  </a:cubicBezTo>
                  <a:cubicBezTo>
                    <a:pt x="28" y="217"/>
                    <a:pt x="28" y="217"/>
                    <a:pt x="28" y="217"/>
                  </a:cubicBezTo>
                  <a:cubicBezTo>
                    <a:pt x="30" y="217"/>
                    <a:pt x="30" y="217"/>
                    <a:pt x="30" y="217"/>
                  </a:cubicBezTo>
                  <a:cubicBezTo>
                    <a:pt x="30" y="217"/>
                    <a:pt x="30" y="217"/>
                    <a:pt x="30" y="217"/>
                  </a:cubicBezTo>
                  <a:cubicBezTo>
                    <a:pt x="31" y="217"/>
                    <a:pt x="31" y="217"/>
                    <a:pt x="31" y="217"/>
                  </a:cubicBezTo>
                  <a:cubicBezTo>
                    <a:pt x="31" y="217"/>
                    <a:pt x="31" y="217"/>
                    <a:pt x="31" y="217"/>
                  </a:cubicBezTo>
                  <a:close/>
                  <a:moveTo>
                    <a:pt x="3" y="222"/>
                  </a:moveTo>
                  <a:cubicBezTo>
                    <a:pt x="2" y="224"/>
                    <a:pt x="2" y="224"/>
                    <a:pt x="2" y="224"/>
                  </a:cubicBezTo>
                  <a:cubicBezTo>
                    <a:pt x="1" y="223"/>
                    <a:pt x="0" y="223"/>
                    <a:pt x="0" y="223"/>
                  </a:cubicBezTo>
                  <a:cubicBezTo>
                    <a:pt x="0" y="222"/>
                    <a:pt x="0" y="222"/>
                    <a:pt x="0" y="222"/>
                  </a:cubicBezTo>
                  <a:cubicBezTo>
                    <a:pt x="1" y="222"/>
                    <a:pt x="1" y="222"/>
                    <a:pt x="1" y="222"/>
                  </a:cubicBezTo>
                  <a:cubicBezTo>
                    <a:pt x="2" y="221"/>
                    <a:pt x="2" y="221"/>
                    <a:pt x="2" y="221"/>
                  </a:cubicBezTo>
                  <a:cubicBezTo>
                    <a:pt x="3" y="222"/>
                    <a:pt x="3" y="222"/>
                    <a:pt x="3" y="2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72">
              <a:extLst>
                <a:ext uri="{FF2B5EF4-FFF2-40B4-BE49-F238E27FC236}">
                  <a16:creationId xmlns:a16="http://schemas.microsoft.com/office/drawing/2014/main" id="{E4537EB0-AA01-4EBA-99AC-B450C76851E7}"/>
                </a:ext>
              </a:extLst>
            </p:cNvPr>
            <p:cNvSpPr>
              <a:spLocks/>
            </p:cNvSpPr>
            <p:nvPr/>
          </p:nvSpPr>
          <p:spPr bwMode="auto">
            <a:xfrm>
              <a:off x="13236037" y="8327880"/>
              <a:ext cx="698135" cy="536662"/>
            </a:xfrm>
            <a:custGeom>
              <a:avLst/>
              <a:gdLst>
                <a:gd name="T0" fmla="*/ 65 w 168"/>
                <a:gd name="T1" fmla="*/ 5 h 129"/>
                <a:gd name="T2" fmla="*/ 68 w 168"/>
                <a:gd name="T3" fmla="*/ 3 h 129"/>
                <a:gd name="T4" fmla="*/ 69 w 168"/>
                <a:gd name="T5" fmla="*/ 3 h 129"/>
                <a:gd name="T6" fmla="*/ 70 w 168"/>
                <a:gd name="T7" fmla="*/ 5 h 129"/>
                <a:gd name="T8" fmla="*/ 76 w 168"/>
                <a:gd name="T9" fmla="*/ 4 h 129"/>
                <a:gd name="T10" fmla="*/ 80 w 168"/>
                <a:gd name="T11" fmla="*/ 5 h 129"/>
                <a:gd name="T12" fmla="*/ 85 w 168"/>
                <a:gd name="T13" fmla="*/ 8 h 129"/>
                <a:gd name="T14" fmla="*/ 98 w 168"/>
                <a:gd name="T15" fmla="*/ 19 h 129"/>
                <a:gd name="T16" fmla="*/ 103 w 168"/>
                <a:gd name="T17" fmla="*/ 24 h 129"/>
                <a:gd name="T18" fmla="*/ 99 w 168"/>
                <a:gd name="T19" fmla="*/ 37 h 129"/>
                <a:gd name="T20" fmla="*/ 101 w 168"/>
                <a:gd name="T21" fmla="*/ 45 h 129"/>
                <a:gd name="T22" fmla="*/ 108 w 168"/>
                <a:gd name="T23" fmla="*/ 44 h 129"/>
                <a:gd name="T24" fmla="*/ 110 w 168"/>
                <a:gd name="T25" fmla="*/ 44 h 129"/>
                <a:gd name="T26" fmla="*/ 108 w 168"/>
                <a:gd name="T27" fmla="*/ 49 h 129"/>
                <a:gd name="T28" fmla="*/ 109 w 168"/>
                <a:gd name="T29" fmla="*/ 49 h 129"/>
                <a:gd name="T30" fmla="*/ 113 w 168"/>
                <a:gd name="T31" fmla="*/ 57 h 129"/>
                <a:gd name="T32" fmla="*/ 118 w 168"/>
                <a:gd name="T33" fmla="*/ 63 h 129"/>
                <a:gd name="T34" fmla="*/ 119 w 168"/>
                <a:gd name="T35" fmla="*/ 63 h 129"/>
                <a:gd name="T36" fmla="*/ 168 w 168"/>
                <a:gd name="T37" fmla="*/ 78 h 129"/>
                <a:gd name="T38" fmla="*/ 134 w 168"/>
                <a:gd name="T39" fmla="*/ 113 h 129"/>
                <a:gd name="T40" fmla="*/ 111 w 168"/>
                <a:gd name="T41" fmla="*/ 119 h 129"/>
                <a:gd name="T42" fmla="*/ 110 w 168"/>
                <a:gd name="T43" fmla="*/ 120 h 129"/>
                <a:gd name="T44" fmla="*/ 100 w 168"/>
                <a:gd name="T45" fmla="*/ 123 h 129"/>
                <a:gd name="T46" fmla="*/ 91 w 168"/>
                <a:gd name="T47" fmla="*/ 123 h 129"/>
                <a:gd name="T48" fmla="*/ 77 w 168"/>
                <a:gd name="T49" fmla="*/ 125 h 129"/>
                <a:gd name="T50" fmla="*/ 73 w 168"/>
                <a:gd name="T51" fmla="*/ 129 h 129"/>
                <a:gd name="T52" fmla="*/ 44 w 168"/>
                <a:gd name="T53" fmla="*/ 119 h 129"/>
                <a:gd name="T54" fmla="*/ 34 w 168"/>
                <a:gd name="T55" fmla="*/ 118 h 129"/>
                <a:gd name="T56" fmla="*/ 33 w 168"/>
                <a:gd name="T57" fmla="*/ 116 h 129"/>
                <a:gd name="T58" fmla="*/ 31 w 168"/>
                <a:gd name="T59" fmla="*/ 110 h 129"/>
                <a:gd name="T60" fmla="*/ 31 w 168"/>
                <a:gd name="T61" fmla="*/ 109 h 129"/>
                <a:gd name="T62" fmla="*/ 28 w 168"/>
                <a:gd name="T63" fmla="*/ 107 h 129"/>
                <a:gd name="T64" fmla="*/ 26 w 168"/>
                <a:gd name="T65" fmla="*/ 108 h 129"/>
                <a:gd name="T66" fmla="*/ 25 w 168"/>
                <a:gd name="T67" fmla="*/ 107 h 129"/>
                <a:gd name="T68" fmla="*/ 23 w 168"/>
                <a:gd name="T69" fmla="*/ 104 h 129"/>
                <a:gd name="T70" fmla="*/ 22 w 168"/>
                <a:gd name="T71" fmla="*/ 100 h 129"/>
                <a:gd name="T72" fmla="*/ 18 w 168"/>
                <a:gd name="T73" fmla="*/ 92 h 129"/>
                <a:gd name="T74" fmla="*/ 14 w 168"/>
                <a:gd name="T75" fmla="*/ 90 h 129"/>
                <a:gd name="T76" fmla="*/ 12 w 168"/>
                <a:gd name="T77" fmla="*/ 86 h 129"/>
                <a:gd name="T78" fmla="*/ 8 w 168"/>
                <a:gd name="T79" fmla="*/ 82 h 129"/>
                <a:gd name="T80" fmla="*/ 0 w 168"/>
                <a:gd name="T81" fmla="*/ 79 h 129"/>
                <a:gd name="T82" fmla="*/ 3 w 168"/>
                <a:gd name="T83" fmla="*/ 74 h 129"/>
                <a:gd name="T84" fmla="*/ 11 w 168"/>
                <a:gd name="T85" fmla="*/ 73 h 129"/>
                <a:gd name="T86" fmla="*/ 14 w 168"/>
                <a:gd name="T87" fmla="*/ 50 h 129"/>
                <a:gd name="T88" fmla="*/ 18 w 168"/>
                <a:gd name="T89" fmla="*/ 46 h 129"/>
                <a:gd name="T90" fmla="*/ 20 w 168"/>
                <a:gd name="T91" fmla="*/ 47 h 129"/>
                <a:gd name="T92" fmla="*/ 22 w 168"/>
                <a:gd name="T93" fmla="*/ 45 h 129"/>
                <a:gd name="T94" fmla="*/ 22 w 168"/>
                <a:gd name="T95" fmla="*/ 41 h 129"/>
                <a:gd name="T96" fmla="*/ 30 w 168"/>
                <a:gd name="T97" fmla="*/ 26 h 129"/>
                <a:gd name="T98" fmla="*/ 35 w 168"/>
                <a:gd name="T99" fmla="*/ 25 h 129"/>
                <a:gd name="T100" fmla="*/ 39 w 168"/>
                <a:gd name="T101" fmla="*/ 12 h 129"/>
                <a:gd name="T102" fmla="*/ 40 w 168"/>
                <a:gd name="T103" fmla="*/ 7 h 129"/>
                <a:gd name="T104" fmla="*/ 41 w 168"/>
                <a:gd name="T105" fmla="*/ 7 h 129"/>
                <a:gd name="T106" fmla="*/ 45 w 168"/>
                <a:gd name="T107" fmla="*/ 7 h 129"/>
                <a:gd name="T108" fmla="*/ 46 w 168"/>
                <a:gd name="T109" fmla="*/ 5 h 129"/>
                <a:gd name="T110" fmla="*/ 48 w 168"/>
                <a:gd name="T111" fmla="*/ 5 h 129"/>
                <a:gd name="T112" fmla="*/ 51 w 168"/>
                <a:gd name="T113" fmla="*/ 8 h 129"/>
                <a:gd name="T114" fmla="*/ 55 w 168"/>
                <a:gd name="T115" fmla="*/ 0 h 129"/>
                <a:gd name="T116" fmla="*/ 56 w 168"/>
                <a:gd name="T117" fmla="*/ 2 h 129"/>
                <a:gd name="T118" fmla="*/ 59 w 168"/>
                <a:gd name="T119" fmla="*/ 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8" h="129">
                  <a:moveTo>
                    <a:pt x="61" y="5"/>
                  </a:moveTo>
                  <a:cubicBezTo>
                    <a:pt x="62" y="5"/>
                    <a:pt x="64" y="5"/>
                    <a:pt x="65" y="5"/>
                  </a:cubicBezTo>
                  <a:cubicBezTo>
                    <a:pt x="67" y="3"/>
                    <a:pt x="67" y="3"/>
                    <a:pt x="67" y="3"/>
                  </a:cubicBezTo>
                  <a:cubicBezTo>
                    <a:pt x="68" y="3"/>
                    <a:pt x="68" y="3"/>
                    <a:pt x="68" y="3"/>
                  </a:cubicBezTo>
                  <a:cubicBezTo>
                    <a:pt x="68" y="3"/>
                    <a:pt x="68" y="3"/>
                    <a:pt x="68" y="3"/>
                  </a:cubicBezTo>
                  <a:cubicBezTo>
                    <a:pt x="69" y="3"/>
                    <a:pt x="69" y="3"/>
                    <a:pt x="69" y="3"/>
                  </a:cubicBezTo>
                  <a:cubicBezTo>
                    <a:pt x="69" y="4"/>
                    <a:pt x="69" y="4"/>
                    <a:pt x="70" y="5"/>
                  </a:cubicBezTo>
                  <a:cubicBezTo>
                    <a:pt x="70" y="5"/>
                    <a:pt x="70" y="5"/>
                    <a:pt x="70" y="5"/>
                  </a:cubicBezTo>
                  <a:cubicBezTo>
                    <a:pt x="73" y="4"/>
                    <a:pt x="72" y="4"/>
                    <a:pt x="73" y="4"/>
                  </a:cubicBezTo>
                  <a:cubicBezTo>
                    <a:pt x="75" y="4"/>
                    <a:pt x="75" y="4"/>
                    <a:pt x="76" y="4"/>
                  </a:cubicBezTo>
                  <a:cubicBezTo>
                    <a:pt x="77" y="5"/>
                    <a:pt x="77" y="5"/>
                    <a:pt x="77" y="5"/>
                  </a:cubicBezTo>
                  <a:cubicBezTo>
                    <a:pt x="80" y="5"/>
                    <a:pt x="79" y="5"/>
                    <a:pt x="80" y="5"/>
                  </a:cubicBezTo>
                  <a:cubicBezTo>
                    <a:pt x="81" y="5"/>
                    <a:pt x="81" y="5"/>
                    <a:pt x="81" y="5"/>
                  </a:cubicBezTo>
                  <a:cubicBezTo>
                    <a:pt x="83" y="6"/>
                    <a:pt x="82" y="6"/>
                    <a:pt x="85" y="8"/>
                  </a:cubicBezTo>
                  <a:cubicBezTo>
                    <a:pt x="88" y="9"/>
                    <a:pt x="87" y="8"/>
                    <a:pt x="91" y="13"/>
                  </a:cubicBezTo>
                  <a:cubicBezTo>
                    <a:pt x="97" y="19"/>
                    <a:pt x="94" y="15"/>
                    <a:pt x="98" y="19"/>
                  </a:cubicBezTo>
                  <a:cubicBezTo>
                    <a:pt x="100" y="22"/>
                    <a:pt x="99" y="21"/>
                    <a:pt x="101" y="23"/>
                  </a:cubicBezTo>
                  <a:cubicBezTo>
                    <a:pt x="102" y="24"/>
                    <a:pt x="101" y="24"/>
                    <a:pt x="103" y="24"/>
                  </a:cubicBezTo>
                  <a:cubicBezTo>
                    <a:pt x="105" y="27"/>
                    <a:pt x="103" y="25"/>
                    <a:pt x="105" y="28"/>
                  </a:cubicBezTo>
                  <a:cubicBezTo>
                    <a:pt x="100" y="36"/>
                    <a:pt x="99" y="37"/>
                    <a:pt x="99" y="37"/>
                  </a:cubicBezTo>
                  <a:cubicBezTo>
                    <a:pt x="98" y="39"/>
                    <a:pt x="98" y="41"/>
                    <a:pt x="99" y="45"/>
                  </a:cubicBezTo>
                  <a:cubicBezTo>
                    <a:pt x="100" y="45"/>
                    <a:pt x="99" y="45"/>
                    <a:pt x="101" y="45"/>
                  </a:cubicBezTo>
                  <a:cubicBezTo>
                    <a:pt x="105" y="44"/>
                    <a:pt x="103" y="45"/>
                    <a:pt x="107" y="43"/>
                  </a:cubicBezTo>
                  <a:cubicBezTo>
                    <a:pt x="108" y="44"/>
                    <a:pt x="108" y="44"/>
                    <a:pt x="108" y="44"/>
                  </a:cubicBezTo>
                  <a:cubicBezTo>
                    <a:pt x="109" y="44"/>
                    <a:pt x="109" y="44"/>
                    <a:pt x="109" y="44"/>
                  </a:cubicBezTo>
                  <a:cubicBezTo>
                    <a:pt x="110" y="44"/>
                    <a:pt x="110" y="44"/>
                    <a:pt x="110" y="44"/>
                  </a:cubicBezTo>
                  <a:cubicBezTo>
                    <a:pt x="111" y="44"/>
                    <a:pt x="110" y="44"/>
                    <a:pt x="111" y="44"/>
                  </a:cubicBezTo>
                  <a:cubicBezTo>
                    <a:pt x="111" y="44"/>
                    <a:pt x="110" y="47"/>
                    <a:pt x="108" y="49"/>
                  </a:cubicBezTo>
                  <a:cubicBezTo>
                    <a:pt x="108" y="49"/>
                    <a:pt x="108" y="49"/>
                    <a:pt x="108" y="49"/>
                  </a:cubicBezTo>
                  <a:cubicBezTo>
                    <a:pt x="109" y="49"/>
                    <a:pt x="109" y="49"/>
                    <a:pt x="109" y="49"/>
                  </a:cubicBezTo>
                  <a:cubicBezTo>
                    <a:pt x="110" y="52"/>
                    <a:pt x="110" y="51"/>
                    <a:pt x="111" y="53"/>
                  </a:cubicBezTo>
                  <a:cubicBezTo>
                    <a:pt x="111" y="54"/>
                    <a:pt x="112" y="54"/>
                    <a:pt x="113" y="57"/>
                  </a:cubicBezTo>
                  <a:cubicBezTo>
                    <a:pt x="114" y="57"/>
                    <a:pt x="114" y="57"/>
                    <a:pt x="114" y="57"/>
                  </a:cubicBezTo>
                  <a:cubicBezTo>
                    <a:pt x="115" y="60"/>
                    <a:pt x="116" y="61"/>
                    <a:pt x="118" y="63"/>
                  </a:cubicBezTo>
                  <a:cubicBezTo>
                    <a:pt x="119" y="63"/>
                    <a:pt x="119" y="63"/>
                    <a:pt x="119" y="63"/>
                  </a:cubicBezTo>
                  <a:cubicBezTo>
                    <a:pt x="119" y="63"/>
                    <a:pt x="119" y="63"/>
                    <a:pt x="119" y="63"/>
                  </a:cubicBezTo>
                  <a:cubicBezTo>
                    <a:pt x="127" y="70"/>
                    <a:pt x="149" y="75"/>
                    <a:pt x="157" y="78"/>
                  </a:cubicBezTo>
                  <a:cubicBezTo>
                    <a:pt x="158" y="78"/>
                    <a:pt x="167" y="78"/>
                    <a:pt x="168" y="78"/>
                  </a:cubicBezTo>
                  <a:cubicBezTo>
                    <a:pt x="145" y="101"/>
                    <a:pt x="150" y="95"/>
                    <a:pt x="134" y="113"/>
                  </a:cubicBezTo>
                  <a:cubicBezTo>
                    <a:pt x="134" y="113"/>
                    <a:pt x="134" y="113"/>
                    <a:pt x="134" y="113"/>
                  </a:cubicBezTo>
                  <a:cubicBezTo>
                    <a:pt x="126" y="113"/>
                    <a:pt x="120" y="112"/>
                    <a:pt x="112" y="117"/>
                  </a:cubicBezTo>
                  <a:cubicBezTo>
                    <a:pt x="111" y="118"/>
                    <a:pt x="112" y="118"/>
                    <a:pt x="111" y="119"/>
                  </a:cubicBezTo>
                  <a:cubicBezTo>
                    <a:pt x="111" y="120"/>
                    <a:pt x="111" y="120"/>
                    <a:pt x="111" y="120"/>
                  </a:cubicBezTo>
                  <a:cubicBezTo>
                    <a:pt x="110" y="120"/>
                    <a:pt x="110" y="120"/>
                    <a:pt x="110" y="120"/>
                  </a:cubicBezTo>
                  <a:cubicBezTo>
                    <a:pt x="101" y="122"/>
                    <a:pt x="104" y="121"/>
                    <a:pt x="101" y="122"/>
                  </a:cubicBezTo>
                  <a:cubicBezTo>
                    <a:pt x="100" y="123"/>
                    <a:pt x="100" y="123"/>
                    <a:pt x="100" y="123"/>
                  </a:cubicBezTo>
                  <a:cubicBezTo>
                    <a:pt x="100" y="123"/>
                    <a:pt x="100" y="123"/>
                    <a:pt x="100" y="123"/>
                  </a:cubicBezTo>
                  <a:cubicBezTo>
                    <a:pt x="97" y="123"/>
                    <a:pt x="93" y="124"/>
                    <a:pt x="91" y="123"/>
                  </a:cubicBezTo>
                  <a:cubicBezTo>
                    <a:pt x="89" y="121"/>
                    <a:pt x="88" y="121"/>
                    <a:pt x="87" y="120"/>
                  </a:cubicBezTo>
                  <a:cubicBezTo>
                    <a:pt x="84" y="121"/>
                    <a:pt x="80" y="123"/>
                    <a:pt x="77" y="125"/>
                  </a:cubicBezTo>
                  <a:cubicBezTo>
                    <a:pt x="75" y="127"/>
                    <a:pt x="75" y="128"/>
                    <a:pt x="73" y="129"/>
                  </a:cubicBezTo>
                  <a:cubicBezTo>
                    <a:pt x="73" y="129"/>
                    <a:pt x="73" y="129"/>
                    <a:pt x="73" y="129"/>
                  </a:cubicBezTo>
                  <a:cubicBezTo>
                    <a:pt x="70" y="129"/>
                    <a:pt x="57" y="127"/>
                    <a:pt x="57" y="127"/>
                  </a:cubicBezTo>
                  <a:cubicBezTo>
                    <a:pt x="54" y="125"/>
                    <a:pt x="47" y="121"/>
                    <a:pt x="44" y="119"/>
                  </a:cubicBezTo>
                  <a:cubicBezTo>
                    <a:pt x="43" y="118"/>
                    <a:pt x="36" y="118"/>
                    <a:pt x="35" y="118"/>
                  </a:cubicBezTo>
                  <a:cubicBezTo>
                    <a:pt x="34" y="118"/>
                    <a:pt x="34" y="118"/>
                    <a:pt x="34" y="118"/>
                  </a:cubicBezTo>
                  <a:cubicBezTo>
                    <a:pt x="33" y="118"/>
                    <a:pt x="33" y="118"/>
                    <a:pt x="33" y="118"/>
                  </a:cubicBezTo>
                  <a:cubicBezTo>
                    <a:pt x="33" y="116"/>
                    <a:pt x="33" y="116"/>
                    <a:pt x="33" y="116"/>
                  </a:cubicBezTo>
                  <a:cubicBezTo>
                    <a:pt x="32" y="115"/>
                    <a:pt x="32" y="116"/>
                    <a:pt x="31" y="114"/>
                  </a:cubicBezTo>
                  <a:cubicBezTo>
                    <a:pt x="31" y="113"/>
                    <a:pt x="31" y="112"/>
                    <a:pt x="31" y="110"/>
                  </a:cubicBezTo>
                  <a:cubicBezTo>
                    <a:pt x="31" y="110"/>
                    <a:pt x="31" y="110"/>
                    <a:pt x="31" y="110"/>
                  </a:cubicBezTo>
                  <a:cubicBezTo>
                    <a:pt x="31" y="109"/>
                    <a:pt x="31" y="109"/>
                    <a:pt x="31" y="109"/>
                  </a:cubicBezTo>
                  <a:cubicBezTo>
                    <a:pt x="31" y="108"/>
                    <a:pt x="31" y="108"/>
                    <a:pt x="31" y="108"/>
                  </a:cubicBezTo>
                  <a:cubicBezTo>
                    <a:pt x="28" y="107"/>
                    <a:pt x="28" y="107"/>
                    <a:pt x="28" y="107"/>
                  </a:cubicBezTo>
                  <a:cubicBezTo>
                    <a:pt x="27" y="107"/>
                    <a:pt x="27" y="107"/>
                    <a:pt x="27" y="107"/>
                  </a:cubicBezTo>
                  <a:cubicBezTo>
                    <a:pt x="27" y="108"/>
                    <a:pt x="27" y="108"/>
                    <a:pt x="26" y="108"/>
                  </a:cubicBezTo>
                  <a:cubicBezTo>
                    <a:pt x="26" y="108"/>
                    <a:pt x="26" y="108"/>
                    <a:pt x="26" y="108"/>
                  </a:cubicBezTo>
                  <a:cubicBezTo>
                    <a:pt x="25" y="107"/>
                    <a:pt x="25" y="107"/>
                    <a:pt x="25" y="107"/>
                  </a:cubicBezTo>
                  <a:cubicBezTo>
                    <a:pt x="25" y="107"/>
                    <a:pt x="25" y="107"/>
                    <a:pt x="26" y="106"/>
                  </a:cubicBezTo>
                  <a:cubicBezTo>
                    <a:pt x="26" y="106"/>
                    <a:pt x="25" y="106"/>
                    <a:pt x="23" y="104"/>
                  </a:cubicBezTo>
                  <a:cubicBezTo>
                    <a:pt x="23" y="103"/>
                    <a:pt x="23" y="104"/>
                    <a:pt x="22" y="102"/>
                  </a:cubicBezTo>
                  <a:cubicBezTo>
                    <a:pt x="22" y="100"/>
                    <a:pt x="22" y="100"/>
                    <a:pt x="22" y="100"/>
                  </a:cubicBezTo>
                  <a:cubicBezTo>
                    <a:pt x="20" y="96"/>
                    <a:pt x="21" y="97"/>
                    <a:pt x="19" y="93"/>
                  </a:cubicBezTo>
                  <a:cubicBezTo>
                    <a:pt x="18" y="93"/>
                    <a:pt x="19" y="93"/>
                    <a:pt x="18" y="92"/>
                  </a:cubicBezTo>
                  <a:cubicBezTo>
                    <a:pt x="17" y="91"/>
                    <a:pt x="17" y="91"/>
                    <a:pt x="17" y="91"/>
                  </a:cubicBezTo>
                  <a:cubicBezTo>
                    <a:pt x="14" y="90"/>
                    <a:pt x="14" y="90"/>
                    <a:pt x="14" y="90"/>
                  </a:cubicBezTo>
                  <a:cubicBezTo>
                    <a:pt x="13" y="89"/>
                    <a:pt x="14" y="89"/>
                    <a:pt x="12" y="87"/>
                  </a:cubicBezTo>
                  <a:cubicBezTo>
                    <a:pt x="12" y="86"/>
                    <a:pt x="12" y="86"/>
                    <a:pt x="12" y="86"/>
                  </a:cubicBezTo>
                  <a:cubicBezTo>
                    <a:pt x="11" y="85"/>
                    <a:pt x="11" y="85"/>
                    <a:pt x="11" y="85"/>
                  </a:cubicBezTo>
                  <a:cubicBezTo>
                    <a:pt x="10" y="84"/>
                    <a:pt x="9" y="83"/>
                    <a:pt x="8" y="82"/>
                  </a:cubicBezTo>
                  <a:cubicBezTo>
                    <a:pt x="4" y="81"/>
                    <a:pt x="3" y="82"/>
                    <a:pt x="0" y="80"/>
                  </a:cubicBezTo>
                  <a:cubicBezTo>
                    <a:pt x="0" y="79"/>
                    <a:pt x="0" y="79"/>
                    <a:pt x="0" y="79"/>
                  </a:cubicBezTo>
                  <a:cubicBezTo>
                    <a:pt x="0" y="79"/>
                    <a:pt x="0" y="79"/>
                    <a:pt x="0" y="79"/>
                  </a:cubicBezTo>
                  <a:cubicBezTo>
                    <a:pt x="1" y="78"/>
                    <a:pt x="2" y="75"/>
                    <a:pt x="3" y="74"/>
                  </a:cubicBezTo>
                  <a:cubicBezTo>
                    <a:pt x="3" y="73"/>
                    <a:pt x="3" y="73"/>
                    <a:pt x="3" y="73"/>
                  </a:cubicBezTo>
                  <a:cubicBezTo>
                    <a:pt x="8" y="73"/>
                    <a:pt x="5" y="74"/>
                    <a:pt x="11" y="73"/>
                  </a:cubicBezTo>
                  <a:cubicBezTo>
                    <a:pt x="11" y="73"/>
                    <a:pt x="12" y="73"/>
                    <a:pt x="12" y="72"/>
                  </a:cubicBezTo>
                  <a:cubicBezTo>
                    <a:pt x="14" y="46"/>
                    <a:pt x="16" y="58"/>
                    <a:pt x="14" y="50"/>
                  </a:cubicBezTo>
                  <a:cubicBezTo>
                    <a:pt x="15" y="48"/>
                    <a:pt x="15" y="49"/>
                    <a:pt x="16" y="47"/>
                  </a:cubicBezTo>
                  <a:cubicBezTo>
                    <a:pt x="17" y="46"/>
                    <a:pt x="17" y="46"/>
                    <a:pt x="18" y="46"/>
                  </a:cubicBezTo>
                  <a:cubicBezTo>
                    <a:pt x="18" y="46"/>
                    <a:pt x="19" y="47"/>
                    <a:pt x="20" y="47"/>
                  </a:cubicBezTo>
                  <a:cubicBezTo>
                    <a:pt x="20" y="47"/>
                    <a:pt x="20" y="47"/>
                    <a:pt x="20" y="47"/>
                  </a:cubicBezTo>
                  <a:cubicBezTo>
                    <a:pt x="21" y="46"/>
                    <a:pt x="21" y="47"/>
                    <a:pt x="22" y="46"/>
                  </a:cubicBezTo>
                  <a:cubicBezTo>
                    <a:pt x="22" y="45"/>
                    <a:pt x="22" y="45"/>
                    <a:pt x="22" y="45"/>
                  </a:cubicBezTo>
                  <a:cubicBezTo>
                    <a:pt x="22" y="43"/>
                    <a:pt x="22" y="43"/>
                    <a:pt x="22" y="43"/>
                  </a:cubicBezTo>
                  <a:cubicBezTo>
                    <a:pt x="22" y="41"/>
                    <a:pt x="22" y="41"/>
                    <a:pt x="22" y="41"/>
                  </a:cubicBezTo>
                  <a:cubicBezTo>
                    <a:pt x="23" y="40"/>
                    <a:pt x="24" y="35"/>
                    <a:pt x="24" y="35"/>
                  </a:cubicBezTo>
                  <a:cubicBezTo>
                    <a:pt x="28" y="31"/>
                    <a:pt x="27" y="30"/>
                    <a:pt x="30" y="26"/>
                  </a:cubicBezTo>
                  <a:cubicBezTo>
                    <a:pt x="31" y="25"/>
                    <a:pt x="31" y="25"/>
                    <a:pt x="31" y="25"/>
                  </a:cubicBezTo>
                  <a:cubicBezTo>
                    <a:pt x="32" y="25"/>
                    <a:pt x="33" y="25"/>
                    <a:pt x="35" y="25"/>
                  </a:cubicBezTo>
                  <a:cubicBezTo>
                    <a:pt x="35" y="24"/>
                    <a:pt x="35" y="24"/>
                    <a:pt x="35" y="24"/>
                  </a:cubicBezTo>
                  <a:cubicBezTo>
                    <a:pt x="38" y="11"/>
                    <a:pt x="37" y="20"/>
                    <a:pt x="39" y="12"/>
                  </a:cubicBezTo>
                  <a:cubicBezTo>
                    <a:pt x="39" y="10"/>
                    <a:pt x="39" y="10"/>
                    <a:pt x="39" y="10"/>
                  </a:cubicBezTo>
                  <a:cubicBezTo>
                    <a:pt x="40" y="7"/>
                    <a:pt x="40" y="7"/>
                    <a:pt x="40" y="7"/>
                  </a:cubicBezTo>
                  <a:cubicBezTo>
                    <a:pt x="40" y="7"/>
                    <a:pt x="40" y="7"/>
                    <a:pt x="40" y="7"/>
                  </a:cubicBezTo>
                  <a:cubicBezTo>
                    <a:pt x="41" y="7"/>
                    <a:pt x="41" y="7"/>
                    <a:pt x="41" y="7"/>
                  </a:cubicBezTo>
                  <a:cubicBezTo>
                    <a:pt x="43" y="7"/>
                    <a:pt x="43" y="7"/>
                    <a:pt x="43" y="7"/>
                  </a:cubicBezTo>
                  <a:cubicBezTo>
                    <a:pt x="44" y="7"/>
                    <a:pt x="44" y="7"/>
                    <a:pt x="45" y="7"/>
                  </a:cubicBezTo>
                  <a:cubicBezTo>
                    <a:pt x="46" y="7"/>
                    <a:pt x="46" y="7"/>
                    <a:pt x="46" y="7"/>
                  </a:cubicBezTo>
                  <a:cubicBezTo>
                    <a:pt x="46" y="6"/>
                    <a:pt x="46" y="6"/>
                    <a:pt x="46" y="5"/>
                  </a:cubicBezTo>
                  <a:cubicBezTo>
                    <a:pt x="47" y="5"/>
                    <a:pt x="47" y="5"/>
                    <a:pt x="47" y="5"/>
                  </a:cubicBezTo>
                  <a:cubicBezTo>
                    <a:pt x="48" y="5"/>
                    <a:pt x="48" y="5"/>
                    <a:pt x="48" y="5"/>
                  </a:cubicBezTo>
                  <a:cubicBezTo>
                    <a:pt x="49" y="6"/>
                    <a:pt x="49" y="5"/>
                    <a:pt x="51" y="8"/>
                  </a:cubicBezTo>
                  <a:cubicBezTo>
                    <a:pt x="51" y="8"/>
                    <a:pt x="51" y="8"/>
                    <a:pt x="51" y="8"/>
                  </a:cubicBezTo>
                  <a:cubicBezTo>
                    <a:pt x="51" y="8"/>
                    <a:pt x="51" y="8"/>
                    <a:pt x="51" y="8"/>
                  </a:cubicBezTo>
                  <a:cubicBezTo>
                    <a:pt x="53" y="4"/>
                    <a:pt x="53" y="6"/>
                    <a:pt x="55" y="0"/>
                  </a:cubicBezTo>
                  <a:cubicBezTo>
                    <a:pt x="56" y="1"/>
                    <a:pt x="56" y="1"/>
                    <a:pt x="56" y="1"/>
                  </a:cubicBezTo>
                  <a:cubicBezTo>
                    <a:pt x="56" y="2"/>
                    <a:pt x="56" y="2"/>
                    <a:pt x="56" y="2"/>
                  </a:cubicBezTo>
                  <a:cubicBezTo>
                    <a:pt x="57" y="2"/>
                    <a:pt x="57" y="2"/>
                    <a:pt x="58" y="2"/>
                  </a:cubicBezTo>
                  <a:cubicBezTo>
                    <a:pt x="59" y="3"/>
                    <a:pt x="59" y="3"/>
                    <a:pt x="59" y="3"/>
                  </a:cubicBezTo>
                  <a:cubicBezTo>
                    <a:pt x="59" y="4"/>
                    <a:pt x="60" y="5"/>
                    <a:pt x="61"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73">
              <a:extLst>
                <a:ext uri="{FF2B5EF4-FFF2-40B4-BE49-F238E27FC236}">
                  <a16:creationId xmlns:a16="http://schemas.microsoft.com/office/drawing/2014/main" id="{CFDB79CF-2B08-4D85-BC99-B906D34412C5}"/>
                </a:ext>
              </a:extLst>
            </p:cNvPr>
            <p:cNvSpPr>
              <a:spLocks noEditPoints="1"/>
            </p:cNvSpPr>
            <p:nvPr/>
          </p:nvSpPr>
          <p:spPr bwMode="auto">
            <a:xfrm>
              <a:off x="12656634" y="4386036"/>
              <a:ext cx="512914" cy="1144560"/>
            </a:xfrm>
            <a:custGeom>
              <a:avLst/>
              <a:gdLst>
                <a:gd name="T0" fmla="*/ 92 w 123"/>
                <a:gd name="T1" fmla="*/ 39 h 275"/>
                <a:gd name="T2" fmla="*/ 105 w 123"/>
                <a:gd name="T3" fmla="*/ 74 h 275"/>
                <a:gd name="T4" fmla="*/ 106 w 123"/>
                <a:gd name="T5" fmla="*/ 131 h 275"/>
                <a:gd name="T6" fmla="*/ 102 w 123"/>
                <a:gd name="T7" fmla="*/ 140 h 275"/>
                <a:gd name="T8" fmla="*/ 103 w 123"/>
                <a:gd name="T9" fmla="*/ 144 h 275"/>
                <a:gd name="T10" fmla="*/ 106 w 123"/>
                <a:gd name="T11" fmla="*/ 155 h 275"/>
                <a:gd name="T12" fmla="*/ 111 w 123"/>
                <a:gd name="T13" fmla="*/ 169 h 275"/>
                <a:gd name="T14" fmla="*/ 123 w 123"/>
                <a:gd name="T15" fmla="*/ 202 h 275"/>
                <a:gd name="T16" fmla="*/ 77 w 123"/>
                <a:gd name="T17" fmla="*/ 260 h 275"/>
                <a:gd name="T18" fmla="*/ 66 w 123"/>
                <a:gd name="T19" fmla="*/ 261 h 275"/>
                <a:gd name="T20" fmla="*/ 65 w 123"/>
                <a:gd name="T21" fmla="*/ 261 h 275"/>
                <a:gd name="T22" fmla="*/ 60 w 123"/>
                <a:gd name="T23" fmla="*/ 263 h 275"/>
                <a:gd name="T24" fmla="*/ 51 w 123"/>
                <a:gd name="T25" fmla="*/ 266 h 275"/>
                <a:gd name="T26" fmla="*/ 42 w 123"/>
                <a:gd name="T27" fmla="*/ 270 h 275"/>
                <a:gd name="T28" fmla="*/ 27 w 123"/>
                <a:gd name="T29" fmla="*/ 273 h 275"/>
                <a:gd name="T30" fmla="*/ 27 w 123"/>
                <a:gd name="T31" fmla="*/ 268 h 275"/>
                <a:gd name="T32" fmla="*/ 23 w 123"/>
                <a:gd name="T33" fmla="*/ 270 h 275"/>
                <a:gd name="T34" fmla="*/ 21 w 123"/>
                <a:gd name="T35" fmla="*/ 266 h 275"/>
                <a:gd name="T36" fmla="*/ 21 w 123"/>
                <a:gd name="T37" fmla="*/ 264 h 275"/>
                <a:gd name="T38" fmla="*/ 14 w 123"/>
                <a:gd name="T39" fmla="*/ 259 h 275"/>
                <a:gd name="T40" fmla="*/ 9 w 123"/>
                <a:gd name="T41" fmla="*/ 246 h 275"/>
                <a:gd name="T42" fmla="*/ 10 w 123"/>
                <a:gd name="T43" fmla="*/ 235 h 275"/>
                <a:gd name="T44" fmla="*/ 8 w 123"/>
                <a:gd name="T45" fmla="*/ 219 h 275"/>
                <a:gd name="T46" fmla="*/ 12 w 123"/>
                <a:gd name="T47" fmla="*/ 199 h 275"/>
                <a:gd name="T48" fmla="*/ 19 w 123"/>
                <a:gd name="T49" fmla="*/ 191 h 275"/>
                <a:gd name="T50" fmla="*/ 20 w 123"/>
                <a:gd name="T51" fmla="*/ 188 h 275"/>
                <a:gd name="T52" fmla="*/ 33 w 123"/>
                <a:gd name="T53" fmla="*/ 174 h 275"/>
                <a:gd name="T54" fmla="*/ 44 w 123"/>
                <a:gd name="T55" fmla="*/ 156 h 275"/>
                <a:gd name="T56" fmla="*/ 52 w 123"/>
                <a:gd name="T57" fmla="*/ 153 h 275"/>
                <a:gd name="T58" fmla="*/ 53 w 123"/>
                <a:gd name="T59" fmla="*/ 146 h 275"/>
                <a:gd name="T60" fmla="*/ 46 w 123"/>
                <a:gd name="T61" fmla="*/ 131 h 275"/>
                <a:gd name="T62" fmla="*/ 41 w 123"/>
                <a:gd name="T63" fmla="*/ 127 h 275"/>
                <a:gd name="T64" fmla="*/ 36 w 123"/>
                <a:gd name="T65" fmla="*/ 106 h 275"/>
                <a:gd name="T66" fmla="*/ 35 w 123"/>
                <a:gd name="T67" fmla="*/ 81 h 275"/>
                <a:gd name="T68" fmla="*/ 34 w 123"/>
                <a:gd name="T69" fmla="*/ 66 h 275"/>
                <a:gd name="T70" fmla="*/ 18 w 123"/>
                <a:gd name="T71" fmla="*/ 50 h 275"/>
                <a:gd name="T72" fmla="*/ 3 w 123"/>
                <a:gd name="T73" fmla="*/ 34 h 275"/>
                <a:gd name="T74" fmla="*/ 6 w 123"/>
                <a:gd name="T75" fmla="*/ 31 h 275"/>
                <a:gd name="T76" fmla="*/ 20 w 123"/>
                <a:gd name="T77" fmla="*/ 42 h 275"/>
                <a:gd name="T78" fmla="*/ 38 w 123"/>
                <a:gd name="T79" fmla="*/ 40 h 275"/>
                <a:gd name="T80" fmla="*/ 52 w 123"/>
                <a:gd name="T81" fmla="*/ 39 h 275"/>
                <a:gd name="T82" fmla="*/ 67 w 123"/>
                <a:gd name="T83" fmla="*/ 4 h 275"/>
                <a:gd name="T84" fmla="*/ 82 w 123"/>
                <a:gd name="T85" fmla="*/ 0 h 275"/>
                <a:gd name="T86" fmla="*/ 94 w 123"/>
                <a:gd name="T87" fmla="*/ 33 h 275"/>
                <a:gd name="T88" fmla="*/ 47 w 123"/>
                <a:gd name="T89" fmla="*/ 146 h 275"/>
                <a:gd name="T90" fmla="*/ 7 w 123"/>
                <a:gd name="T91" fmla="*/ 194 h 275"/>
                <a:gd name="T92" fmla="*/ 8 w 123"/>
                <a:gd name="T93" fmla="*/ 195 h 275"/>
                <a:gd name="T94" fmla="*/ 7 w 123"/>
                <a:gd name="T95" fmla="*/ 193 h 275"/>
                <a:gd name="T96" fmla="*/ 7 w 123"/>
                <a:gd name="T97" fmla="*/ 259 h 275"/>
                <a:gd name="T98" fmla="*/ 15 w 123"/>
                <a:gd name="T99" fmla="*/ 263 h 275"/>
                <a:gd name="T100" fmla="*/ 14 w 123"/>
                <a:gd name="T101" fmla="*/ 260 h 275"/>
                <a:gd name="T102" fmla="*/ 18 w 123"/>
                <a:gd name="T103" fmla="*/ 262 h 275"/>
                <a:gd name="T104" fmla="*/ 19 w 123"/>
                <a:gd name="T105" fmla="*/ 266 h 275"/>
                <a:gd name="T106" fmla="*/ 16 w 123"/>
                <a:gd name="T107" fmla="*/ 264 h 275"/>
                <a:gd name="T108" fmla="*/ 12 w 123"/>
                <a:gd name="T109" fmla="*/ 268 h 275"/>
                <a:gd name="T110" fmla="*/ 10 w 123"/>
                <a:gd name="T111" fmla="*/ 268 h 275"/>
                <a:gd name="T112" fmla="*/ 11 w 123"/>
                <a:gd name="T113" fmla="*/ 26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3" h="275">
                  <a:moveTo>
                    <a:pt x="94" y="33"/>
                  </a:moveTo>
                  <a:cubicBezTo>
                    <a:pt x="90" y="35"/>
                    <a:pt x="91" y="35"/>
                    <a:pt x="88" y="37"/>
                  </a:cubicBezTo>
                  <a:cubicBezTo>
                    <a:pt x="88" y="38"/>
                    <a:pt x="88" y="38"/>
                    <a:pt x="88" y="38"/>
                  </a:cubicBezTo>
                  <a:cubicBezTo>
                    <a:pt x="91" y="38"/>
                    <a:pt x="91" y="38"/>
                    <a:pt x="91" y="38"/>
                  </a:cubicBezTo>
                  <a:cubicBezTo>
                    <a:pt x="91" y="38"/>
                    <a:pt x="91" y="38"/>
                    <a:pt x="91" y="38"/>
                  </a:cubicBezTo>
                  <a:cubicBezTo>
                    <a:pt x="92" y="39"/>
                    <a:pt x="92" y="39"/>
                    <a:pt x="92" y="39"/>
                  </a:cubicBezTo>
                  <a:cubicBezTo>
                    <a:pt x="92" y="40"/>
                    <a:pt x="92" y="40"/>
                    <a:pt x="92" y="40"/>
                  </a:cubicBezTo>
                  <a:cubicBezTo>
                    <a:pt x="91" y="41"/>
                    <a:pt x="89" y="46"/>
                    <a:pt x="88" y="48"/>
                  </a:cubicBezTo>
                  <a:cubicBezTo>
                    <a:pt x="88" y="50"/>
                    <a:pt x="88" y="50"/>
                    <a:pt x="88" y="50"/>
                  </a:cubicBezTo>
                  <a:cubicBezTo>
                    <a:pt x="89" y="55"/>
                    <a:pt x="89" y="53"/>
                    <a:pt x="91" y="59"/>
                  </a:cubicBezTo>
                  <a:cubicBezTo>
                    <a:pt x="96" y="61"/>
                    <a:pt x="94" y="60"/>
                    <a:pt x="98" y="62"/>
                  </a:cubicBezTo>
                  <a:cubicBezTo>
                    <a:pt x="100" y="66"/>
                    <a:pt x="102" y="70"/>
                    <a:pt x="105" y="74"/>
                  </a:cubicBezTo>
                  <a:cubicBezTo>
                    <a:pt x="105" y="74"/>
                    <a:pt x="105" y="74"/>
                    <a:pt x="105" y="74"/>
                  </a:cubicBezTo>
                  <a:cubicBezTo>
                    <a:pt x="105" y="78"/>
                    <a:pt x="105" y="78"/>
                    <a:pt x="105" y="78"/>
                  </a:cubicBezTo>
                  <a:cubicBezTo>
                    <a:pt x="100" y="85"/>
                    <a:pt x="100" y="84"/>
                    <a:pt x="95" y="94"/>
                  </a:cubicBezTo>
                  <a:cubicBezTo>
                    <a:pt x="95" y="96"/>
                    <a:pt x="95" y="95"/>
                    <a:pt x="95" y="97"/>
                  </a:cubicBezTo>
                  <a:cubicBezTo>
                    <a:pt x="96" y="101"/>
                    <a:pt x="107" y="122"/>
                    <a:pt x="106" y="130"/>
                  </a:cubicBezTo>
                  <a:cubicBezTo>
                    <a:pt x="106" y="131"/>
                    <a:pt x="106" y="131"/>
                    <a:pt x="106" y="131"/>
                  </a:cubicBezTo>
                  <a:cubicBezTo>
                    <a:pt x="104" y="131"/>
                    <a:pt x="104" y="131"/>
                    <a:pt x="104" y="131"/>
                  </a:cubicBezTo>
                  <a:cubicBezTo>
                    <a:pt x="102" y="132"/>
                    <a:pt x="102" y="132"/>
                    <a:pt x="102" y="132"/>
                  </a:cubicBezTo>
                  <a:cubicBezTo>
                    <a:pt x="102" y="132"/>
                    <a:pt x="102" y="132"/>
                    <a:pt x="102" y="132"/>
                  </a:cubicBezTo>
                  <a:cubicBezTo>
                    <a:pt x="103" y="134"/>
                    <a:pt x="103" y="134"/>
                    <a:pt x="103" y="134"/>
                  </a:cubicBezTo>
                  <a:cubicBezTo>
                    <a:pt x="102" y="136"/>
                    <a:pt x="102" y="136"/>
                    <a:pt x="102" y="136"/>
                  </a:cubicBezTo>
                  <a:cubicBezTo>
                    <a:pt x="102" y="140"/>
                    <a:pt x="102" y="140"/>
                    <a:pt x="102" y="140"/>
                  </a:cubicBezTo>
                  <a:cubicBezTo>
                    <a:pt x="101" y="142"/>
                    <a:pt x="101" y="142"/>
                    <a:pt x="101" y="142"/>
                  </a:cubicBezTo>
                  <a:cubicBezTo>
                    <a:pt x="101" y="142"/>
                    <a:pt x="101" y="142"/>
                    <a:pt x="101" y="142"/>
                  </a:cubicBezTo>
                  <a:cubicBezTo>
                    <a:pt x="101" y="143"/>
                    <a:pt x="101" y="143"/>
                    <a:pt x="101" y="143"/>
                  </a:cubicBezTo>
                  <a:cubicBezTo>
                    <a:pt x="101" y="143"/>
                    <a:pt x="101" y="143"/>
                    <a:pt x="101" y="143"/>
                  </a:cubicBezTo>
                  <a:cubicBezTo>
                    <a:pt x="103" y="143"/>
                    <a:pt x="103" y="143"/>
                    <a:pt x="103" y="143"/>
                  </a:cubicBezTo>
                  <a:cubicBezTo>
                    <a:pt x="103" y="144"/>
                    <a:pt x="103" y="144"/>
                    <a:pt x="103" y="144"/>
                  </a:cubicBezTo>
                  <a:cubicBezTo>
                    <a:pt x="103" y="145"/>
                    <a:pt x="103" y="145"/>
                    <a:pt x="103" y="146"/>
                  </a:cubicBezTo>
                  <a:cubicBezTo>
                    <a:pt x="102" y="147"/>
                    <a:pt x="102" y="146"/>
                    <a:pt x="101" y="148"/>
                  </a:cubicBezTo>
                  <a:cubicBezTo>
                    <a:pt x="101" y="149"/>
                    <a:pt x="101" y="149"/>
                    <a:pt x="101" y="149"/>
                  </a:cubicBezTo>
                  <a:cubicBezTo>
                    <a:pt x="101" y="151"/>
                    <a:pt x="101" y="151"/>
                    <a:pt x="102" y="153"/>
                  </a:cubicBezTo>
                  <a:cubicBezTo>
                    <a:pt x="103" y="154"/>
                    <a:pt x="103" y="154"/>
                    <a:pt x="103" y="154"/>
                  </a:cubicBezTo>
                  <a:cubicBezTo>
                    <a:pt x="106" y="155"/>
                    <a:pt x="106" y="155"/>
                    <a:pt x="106" y="155"/>
                  </a:cubicBezTo>
                  <a:cubicBezTo>
                    <a:pt x="107" y="156"/>
                    <a:pt x="107" y="156"/>
                    <a:pt x="107" y="156"/>
                  </a:cubicBezTo>
                  <a:cubicBezTo>
                    <a:pt x="107" y="157"/>
                    <a:pt x="107" y="157"/>
                    <a:pt x="107" y="158"/>
                  </a:cubicBezTo>
                  <a:cubicBezTo>
                    <a:pt x="105" y="160"/>
                    <a:pt x="105" y="160"/>
                    <a:pt x="105" y="160"/>
                  </a:cubicBezTo>
                  <a:cubicBezTo>
                    <a:pt x="105" y="161"/>
                    <a:pt x="105" y="161"/>
                    <a:pt x="105" y="161"/>
                  </a:cubicBezTo>
                  <a:cubicBezTo>
                    <a:pt x="106" y="164"/>
                    <a:pt x="106" y="163"/>
                    <a:pt x="107" y="165"/>
                  </a:cubicBezTo>
                  <a:cubicBezTo>
                    <a:pt x="109" y="167"/>
                    <a:pt x="109" y="167"/>
                    <a:pt x="111" y="169"/>
                  </a:cubicBezTo>
                  <a:cubicBezTo>
                    <a:pt x="111" y="171"/>
                    <a:pt x="111" y="172"/>
                    <a:pt x="111" y="174"/>
                  </a:cubicBezTo>
                  <a:cubicBezTo>
                    <a:pt x="110" y="176"/>
                    <a:pt x="111" y="175"/>
                    <a:pt x="108" y="180"/>
                  </a:cubicBezTo>
                  <a:cubicBezTo>
                    <a:pt x="105" y="181"/>
                    <a:pt x="105" y="181"/>
                    <a:pt x="105" y="181"/>
                  </a:cubicBezTo>
                  <a:cubicBezTo>
                    <a:pt x="105" y="182"/>
                    <a:pt x="105" y="182"/>
                    <a:pt x="105" y="182"/>
                  </a:cubicBezTo>
                  <a:cubicBezTo>
                    <a:pt x="109" y="187"/>
                    <a:pt x="113" y="189"/>
                    <a:pt x="119" y="195"/>
                  </a:cubicBezTo>
                  <a:cubicBezTo>
                    <a:pt x="120" y="197"/>
                    <a:pt x="122" y="201"/>
                    <a:pt x="123" y="202"/>
                  </a:cubicBezTo>
                  <a:cubicBezTo>
                    <a:pt x="123" y="203"/>
                    <a:pt x="123" y="203"/>
                    <a:pt x="123" y="203"/>
                  </a:cubicBezTo>
                  <a:cubicBezTo>
                    <a:pt x="114" y="224"/>
                    <a:pt x="89" y="249"/>
                    <a:pt x="81" y="258"/>
                  </a:cubicBezTo>
                  <a:cubicBezTo>
                    <a:pt x="80" y="258"/>
                    <a:pt x="80" y="258"/>
                    <a:pt x="80" y="258"/>
                  </a:cubicBezTo>
                  <a:cubicBezTo>
                    <a:pt x="79" y="259"/>
                    <a:pt x="79" y="259"/>
                    <a:pt x="79" y="259"/>
                  </a:cubicBezTo>
                  <a:cubicBezTo>
                    <a:pt x="78" y="259"/>
                    <a:pt x="78" y="259"/>
                    <a:pt x="78" y="259"/>
                  </a:cubicBezTo>
                  <a:cubicBezTo>
                    <a:pt x="77" y="260"/>
                    <a:pt x="77" y="260"/>
                    <a:pt x="77" y="260"/>
                  </a:cubicBezTo>
                  <a:cubicBezTo>
                    <a:pt x="74" y="258"/>
                    <a:pt x="74" y="258"/>
                    <a:pt x="74" y="258"/>
                  </a:cubicBezTo>
                  <a:cubicBezTo>
                    <a:pt x="74" y="258"/>
                    <a:pt x="74" y="258"/>
                    <a:pt x="74" y="258"/>
                  </a:cubicBezTo>
                  <a:cubicBezTo>
                    <a:pt x="73" y="259"/>
                    <a:pt x="73" y="259"/>
                    <a:pt x="73" y="259"/>
                  </a:cubicBezTo>
                  <a:cubicBezTo>
                    <a:pt x="71" y="260"/>
                    <a:pt x="71" y="260"/>
                    <a:pt x="71" y="260"/>
                  </a:cubicBezTo>
                  <a:cubicBezTo>
                    <a:pt x="68" y="260"/>
                    <a:pt x="68" y="260"/>
                    <a:pt x="67" y="261"/>
                  </a:cubicBezTo>
                  <a:cubicBezTo>
                    <a:pt x="66" y="261"/>
                    <a:pt x="66" y="261"/>
                    <a:pt x="66" y="261"/>
                  </a:cubicBezTo>
                  <a:cubicBezTo>
                    <a:pt x="66" y="260"/>
                    <a:pt x="66" y="260"/>
                    <a:pt x="66" y="260"/>
                  </a:cubicBezTo>
                  <a:cubicBezTo>
                    <a:pt x="67" y="258"/>
                    <a:pt x="67" y="258"/>
                    <a:pt x="67" y="257"/>
                  </a:cubicBezTo>
                  <a:cubicBezTo>
                    <a:pt x="67" y="256"/>
                    <a:pt x="67" y="256"/>
                    <a:pt x="67" y="256"/>
                  </a:cubicBezTo>
                  <a:cubicBezTo>
                    <a:pt x="67" y="256"/>
                    <a:pt x="67" y="256"/>
                    <a:pt x="67" y="256"/>
                  </a:cubicBezTo>
                  <a:cubicBezTo>
                    <a:pt x="66" y="258"/>
                    <a:pt x="66" y="258"/>
                    <a:pt x="66" y="260"/>
                  </a:cubicBezTo>
                  <a:cubicBezTo>
                    <a:pt x="65" y="261"/>
                    <a:pt x="65" y="261"/>
                    <a:pt x="65" y="261"/>
                  </a:cubicBezTo>
                  <a:cubicBezTo>
                    <a:pt x="63" y="261"/>
                    <a:pt x="63" y="261"/>
                    <a:pt x="63" y="261"/>
                  </a:cubicBezTo>
                  <a:cubicBezTo>
                    <a:pt x="61" y="260"/>
                    <a:pt x="61" y="260"/>
                    <a:pt x="61" y="260"/>
                  </a:cubicBezTo>
                  <a:cubicBezTo>
                    <a:pt x="60" y="260"/>
                    <a:pt x="60" y="260"/>
                    <a:pt x="60" y="260"/>
                  </a:cubicBezTo>
                  <a:cubicBezTo>
                    <a:pt x="61" y="261"/>
                    <a:pt x="60" y="261"/>
                    <a:pt x="61" y="262"/>
                  </a:cubicBezTo>
                  <a:cubicBezTo>
                    <a:pt x="61" y="263"/>
                    <a:pt x="61" y="263"/>
                    <a:pt x="61" y="263"/>
                  </a:cubicBezTo>
                  <a:cubicBezTo>
                    <a:pt x="60" y="263"/>
                    <a:pt x="60" y="263"/>
                    <a:pt x="60" y="263"/>
                  </a:cubicBezTo>
                  <a:cubicBezTo>
                    <a:pt x="58" y="264"/>
                    <a:pt x="59" y="263"/>
                    <a:pt x="58" y="264"/>
                  </a:cubicBezTo>
                  <a:cubicBezTo>
                    <a:pt x="57" y="265"/>
                    <a:pt x="57" y="265"/>
                    <a:pt x="57" y="265"/>
                  </a:cubicBezTo>
                  <a:cubicBezTo>
                    <a:pt x="57" y="263"/>
                    <a:pt x="57" y="263"/>
                    <a:pt x="57" y="263"/>
                  </a:cubicBezTo>
                  <a:cubicBezTo>
                    <a:pt x="55" y="264"/>
                    <a:pt x="56" y="263"/>
                    <a:pt x="54" y="265"/>
                  </a:cubicBezTo>
                  <a:cubicBezTo>
                    <a:pt x="52" y="265"/>
                    <a:pt x="52" y="265"/>
                    <a:pt x="52" y="265"/>
                  </a:cubicBezTo>
                  <a:cubicBezTo>
                    <a:pt x="51" y="266"/>
                    <a:pt x="51" y="266"/>
                    <a:pt x="51" y="266"/>
                  </a:cubicBezTo>
                  <a:cubicBezTo>
                    <a:pt x="49" y="267"/>
                    <a:pt x="49" y="267"/>
                    <a:pt x="49" y="267"/>
                  </a:cubicBezTo>
                  <a:cubicBezTo>
                    <a:pt x="48" y="267"/>
                    <a:pt x="48" y="267"/>
                    <a:pt x="48" y="267"/>
                  </a:cubicBezTo>
                  <a:cubicBezTo>
                    <a:pt x="45" y="268"/>
                    <a:pt x="45" y="268"/>
                    <a:pt x="45" y="268"/>
                  </a:cubicBezTo>
                  <a:cubicBezTo>
                    <a:pt x="44" y="269"/>
                    <a:pt x="44" y="269"/>
                    <a:pt x="44" y="269"/>
                  </a:cubicBezTo>
                  <a:cubicBezTo>
                    <a:pt x="43" y="270"/>
                    <a:pt x="43" y="270"/>
                    <a:pt x="43" y="270"/>
                  </a:cubicBezTo>
                  <a:cubicBezTo>
                    <a:pt x="42" y="270"/>
                    <a:pt x="42" y="270"/>
                    <a:pt x="42" y="270"/>
                  </a:cubicBezTo>
                  <a:cubicBezTo>
                    <a:pt x="37" y="270"/>
                    <a:pt x="39" y="270"/>
                    <a:pt x="35" y="271"/>
                  </a:cubicBezTo>
                  <a:cubicBezTo>
                    <a:pt x="33" y="271"/>
                    <a:pt x="34" y="271"/>
                    <a:pt x="32" y="271"/>
                  </a:cubicBezTo>
                  <a:cubicBezTo>
                    <a:pt x="30" y="272"/>
                    <a:pt x="31" y="272"/>
                    <a:pt x="29" y="274"/>
                  </a:cubicBezTo>
                  <a:cubicBezTo>
                    <a:pt x="27" y="275"/>
                    <a:pt x="27" y="275"/>
                    <a:pt x="27" y="275"/>
                  </a:cubicBezTo>
                  <a:cubicBezTo>
                    <a:pt x="26" y="274"/>
                    <a:pt x="26" y="274"/>
                    <a:pt x="26" y="274"/>
                  </a:cubicBezTo>
                  <a:cubicBezTo>
                    <a:pt x="27" y="273"/>
                    <a:pt x="27" y="273"/>
                    <a:pt x="27" y="273"/>
                  </a:cubicBezTo>
                  <a:cubicBezTo>
                    <a:pt x="28" y="272"/>
                    <a:pt x="28" y="272"/>
                    <a:pt x="28" y="272"/>
                  </a:cubicBezTo>
                  <a:cubicBezTo>
                    <a:pt x="29" y="271"/>
                    <a:pt x="29" y="271"/>
                    <a:pt x="29" y="271"/>
                  </a:cubicBezTo>
                  <a:cubicBezTo>
                    <a:pt x="29" y="270"/>
                    <a:pt x="29" y="270"/>
                    <a:pt x="29" y="270"/>
                  </a:cubicBezTo>
                  <a:cubicBezTo>
                    <a:pt x="28" y="270"/>
                    <a:pt x="28" y="270"/>
                    <a:pt x="28" y="270"/>
                  </a:cubicBezTo>
                  <a:cubicBezTo>
                    <a:pt x="28" y="269"/>
                    <a:pt x="28" y="269"/>
                    <a:pt x="28" y="269"/>
                  </a:cubicBezTo>
                  <a:cubicBezTo>
                    <a:pt x="27" y="268"/>
                    <a:pt x="27" y="268"/>
                    <a:pt x="27" y="268"/>
                  </a:cubicBezTo>
                  <a:cubicBezTo>
                    <a:pt x="26" y="266"/>
                    <a:pt x="26" y="266"/>
                    <a:pt x="26" y="266"/>
                  </a:cubicBezTo>
                  <a:cubicBezTo>
                    <a:pt x="25" y="266"/>
                    <a:pt x="25" y="266"/>
                    <a:pt x="25" y="266"/>
                  </a:cubicBezTo>
                  <a:cubicBezTo>
                    <a:pt x="25" y="267"/>
                    <a:pt x="25" y="267"/>
                    <a:pt x="25" y="268"/>
                  </a:cubicBezTo>
                  <a:cubicBezTo>
                    <a:pt x="24" y="269"/>
                    <a:pt x="24" y="269"/>
                    <a:pt x="24" y="269"/>
                  </a:cubicBezTo>
                  <a:cubicBezTo>
                    <a:pt x="24" y="269"/>
                    <a:pt x="24" y="269"/>
                    <a:pt x="23" y="270"/>
                  </a:cubicBezTo>
                  <a:cubicBezTo>
                    <a:pt x="23" y="270"/>
                    <a:pt x="23" y="270"/>
                    <a:pt x="23" y="270"/>
                  </a:cubicBezTo>
                  <a:cubicBezTo>
                    <a:pt x="21" y="270"/>
                    <a:pt x="21" y="270"/>
                    <a:pt x="21" y="270"/>
                  </a:cubicBezTo>
                  <a:cubicBezTo>
                    <a:pt x="20" y="269"/>
                    <a:pt x="20" y="269"/>
                    <a:pt x="20" y="269"/>
                  </a:cubicBezTo>
                  <a:cubicBezTo>
                    <a:pt x="20" y="268"/>
                    <a:pt x="20" y="268"/>
                    <a:pt x="20" y="268"/>
                  </a:cubicBezTo>
                  <a:cubicBezTo>
                    <a:pt x="21" y="267"/>
                    <a:pt x="21" y="267"/>
                    <a:pt x="21" y="267"/>
                  </a:cubicBezTo>
                  <a:cubicBezTo>
                    <a:pt x="21" y="267"/>
                    <a:pt x="21" y="267"/>
                    <a:pt x="21" y="267"/>
                  </a:cubicBezTo>
                  <a:cubicBezTo>
                    <a:pt x="21" y="266"/>
                    <a:pt x="21" y="266"/>
                    <a:pt x="21" y="266"/>
                  </a:cubicBezTo>
                  <a:cubicBezTo>
                    <a:pt x="21" y="266"/>
                    <a:pt x="21" y="266"/>
                    <a:pt x="21" y="266"/>
                  </a:cubicBezTo>
                  <a:cubicBezTo>
                    <a:pt x="22" y="266"/>
                    <a:pt x="22" y="266"/>
                    <a:pt x="22" y="266"/>
                  </a:cubicBezTo>
                  <a:cubicBezTo>
                    <a:pt x="22" y="265"/>
                    <a:pt x="22" y="265"/>
                    <a:pt x="22" y="265"/>
                  </a:cubicBezTo>
                  <a:cubicBezTo>
                    <a:pt x="22" y="265"/>
                    <a:pt x="22" y="265"/>
                    <a:pt x="22" y="265"/>
                  </a:cubicBezTo>
                  <a:cubicBezTo>
                    <a:pt x="21" y="265"/>
                    <a:pt x="21" y="265"/>
                    <a:pt x="21" y="265"/>
                  </a:cubicBezTo>
                  <a:cubicBezTo>
                    <a:pt x="21" y="264"/>
                    <a:pt x="21" y="264"/>
                    <a:pt x="21" y="264"/>
                  </a:cubicBezTo>
                  <a:cubicBezTo>
                    <a:pt x="22" y="263"/>
                    <a:pt x="22" y="263"/>
                    <a:pt x="22" y="262"/>
                  </a:cubicBezTo>
                  <a:cubicBezTo>
                    <a:pt x="22" y="262"/>
                    <a:pt x="22" y="262"/>
                    <a:pt x="22" y="262"/>
                  </a:cubicBezTo>
                  <a:cubicBezTo>
                    <a:pt x="21" y="262"/>
                    <a:pt x="21" y="262"/>
                    <a:pt x="21" y="262"/>
                  </a:cubicBezTo>
                  <a:cubicBezTo>
                    <a:pt x="18" y="261"/>
                    <a:pt x="18" y="261"/>
                    <a:pt x="18" y="261"/>
                  </a:cubicBezTo>
                  <a:cubicBezTo>
                    <a:pt x="15" y="259"/>
                    <a:pt x="15" y="259"/>
                    <a:pt x="15" y="259"/>
                  </a:cubicBezTo>
                  <a:cubicBezTo>
                    <a:pt x="14" y="259"/>
                    <a:pt x="14" y="259"/>
                    <a:pt x="14" y="259"/>
                  </a:cubicBezTo>
                  <a:cubicBezTo>
                    <a:pt x="13" y="257"/>
                    <a:pt x="13" y="257"/>
                    <a:pt x="13" y="257"/>
                  </a:cubicBezTo>
                  <a:cubicBezTo>
                    <a:pt x="12" y="257"/>
                    <a:pt x="12" y="257"/>
                    <a:pt x="12" y="257"/>
                  </a:cubicBezTo>
                  <a:cubicBezTo>
                    <a:pt x="11" y="259"/>
                    <a:pt x="11" y="259"/>
                    <a:pt x="11" y="259"/>
                  </a:cubicBezTo>
                  <a:cubicBezTo>
                    <a:pt x="10" y="257"/>
                    <a:pt x="10" y="258"/>
                    <a:pt x="9" y="257"/>
                  </a:cubicBezTo>
                  <a:cubicBezTo>
                    <a:pt x="9" y="256"/>
                    <a:pt x="9" y="256"/>
                    <a:pt x="9" y="256"/>
                  </a:cubicBezTo>
                  <a:cubicBezTo>
                    <a:pt x="9" y="250"/>
                    <a:pt x="8" y="252"/>
                    <a:pt x="9" y="246"/>
                  </a:cubicBezTo>
                  <a:cubicBezTo>
                    <a:pt x="10" y="243"/>
                    <a:pt x="10" y="240"/>
                    <a:pt x="10" y="237"/>
                  </a:cubicBezTo>
                  <a:cubicBezTo>
                    <a:pt x="10" y="236"/>
                    <a:pt x="10" y="236"/>
                    <a:pt x="10" y="236"/>
                  </a:cubicBezTo>
                  <a:cubicBezTo>
                    <a:pt x="11" y="236"/>
                    <a:pt x="11" y="236"/>
                    <a:pt x="11" y="236"/>
                  </a:cubicBezTo>
                  <a:cubicBezTo>
                    <a:pt x="11" y="236"/>
                    <a:pt x="11" y="236"/>
                    <a:pt x="11" y="236"/>
                  </a:cubicBezTo>
                  <a:cubicBezTo>
                    <a:pt x="10" y="236"/>
                    <a:pt x="10" y="236"/>
                    <a:pt x="10" y="236"/>
                  </a:cubicBezTo>
                  <a:cubicBezTo>
                    <a:pt x="10" y="235"/>
                    <a:pt x="10" y="235"/>
                    <a:pt x="10" y="235"/>
                  </a:cubicBezTo>
                  <a:cubicBezTo>
                    <a:pt x="10" y="235"/>
                    <a:pt x="10" y="235"/>
                    <a:pt x="10" y="235"/>
                  </a:cubicBezTo>
                  <a:cubicBezTo>
                    <a:pt x="11" y="235"/>
                    <a:pt x="11" y="235"/>
                    <a:pt x="11" y="235"/>
                  </a:cubicBezTo>
                  <a:cubicBezTo>
                    <a:pt x="11" y="234"/>
                    <a:pt x="11" y="234"/>
                    <a:pt x="11" y="234"/>
                  </a:cubicBezTo>
                  <a:cubicBezTo>
                    <a:pt x="9" y="229"/>
                    <a:pt x="12" y="234"/>
                    <a:pt x="9" y="226"/>
                  </a:cubicBezTo>
                  <a:cubicBezTo>
                    <a:pt x="7" y="225"/>
                    <a:pt x="7" y="225"/>
                    <a:pt x="7" y="225"/>
                  </a:cubicBezTo>
                  <a:cubicBezTo>
                    <a:pt x="8" y="221"/>
                    <a:pt x="8" y="222"/>
                    <a:pt x="8" y="219"/>
                  </a:cubicBezTo>
                  <a:cubicBezTo>
                    <a:pt x="8" y="217"/>
                    <a:pt x="8" y="218"/>
                    <a:pt x="8" y="216"/>
                  </a:cubicBezTo>
                  <a:cubicBezTo>
                    <a:pt x="6" y="214"/>
                    <a:pt x="6" y="214"/>
                    <a:pt x="6" y="214"/>
                  </a:cubicBezTo>
                  <a:cubicBezTo>
                    <a:pt x="6" y="211"/>
                    <a:pt x="6" y="212"/>
                    <a:pt x="5" y="209"/>
                  </a:cubicBezTo>
                  <a:cubicBezTo>
                    <a:pt x="6" y="205"/>
                    <a:pt x="7" y="205"/>
                    <a:pt x="9" y="201"/>
                  </a:cubicBezTo>
                  <a:cubicBezTo>
                    <a:pt x="10" y="199"/>
                    <a:pt x="10" y="199"/>
                    <a:pt x="10" y="199"/>
                  </a:cubicBezTo>
                  <a:cubicBezTo>
                    <a:pt x="12" y="199"/>
                    <a:pt x="12" y="199"/>
                    <a:pt x="12" y="199"/>
                  </a:cubicBezTo>
                  <a:cubicBezTo>
                    <a:pt x="11" y="197"/>
                    <a:pt x="11" y="197"/>
                    <a:pt x="10" y="195"/>
                  </a:cubicBezTo>
                  <a:cubicBezTo>
                    <a:pt x="13" y="194"/>
                    <a:pt x="13" y="194"/>
                    <a:pt x="13" y="194"/>
                  </a:cubicBezTo>
                  <a:cubicBezTo>
                    <a:pt x="14" y="195"/>
                    <a:pt x="14" y="195"/>
                    <a:pt x="14" y="195"/>
                  </a:cubicBezTo>
                  <a:cubicBezTo>
                    <a:pt x="17" y="194"/>
                    <a:pt x="17" y="194"/>
                    <a:pt x="17" y="194"/>
                  </a:cubicBezTo>
                  <a:cubicBezTo>
                    <a:pt x="19" y="192"/>
                    <a:pt x="19" y="192"/>
                    <a:pt x="19" y="192"/>
                  </a:cubicBezTo>
                  <a:cubicBezTo>
                    <a:pt x="19" y="191"/>
                    <a:pt x="19" y="191"/>
                    <a:pt x="19" y="191"/>
                  </a:cubicBezTo>
                  <a:cubicBezTo>
                    <a:pt x="19" y="191"/>
                    <a:pt x="19" y="191"/>
                    <a:pt x="18" y="189"/>
                  </a:cubicBezTo>
                  <a:cubicBezTo>
                    <a:pt x="19" y="189"/>
                    <a:pt x="19" y="189"/>
                    <a:pt x="19" y="189"/>
                  </a:cubicBezTo>
                  <a:cubicBezTo>
                    <a:pt x="19" y="189"/>
                    <a:pt x="19" y="189"/>
                    <a:pt x="19" y="189"/>
                  </a:cubicBezTo>
                  <a:cubicBezTo>
                    <a:pt x="19" y="188"/>
                    <a:pt x="19" y="188"/>
                    <a:pt x="19" y="188"/>
                  </a:cubicBezTo>
                  <a:cubicBezTo>
                    <a:pt x="19" y="187"/>
                    <a:pt x="19" y="187"/>
                    <a:pt x="19" y="187"/>
                  </a:cubicBezTo>
                  <a:cubicBezTo>
                    <a:pt x="20" y="188"/>
                    <a:pt x="20" y="188"/>
                    <a:pt x="20" y="188"/>
                  </a:cubicBezTo>
                  <a:cubicBezTo>
                    <a:pt x="21" y="186"/>
                    <a:pt x="21" y="186"/>
                    <a:pt x="21" y="186"/>
                  </a:cubicBezTo>
                  <a:cubicBezTo>
                    <a:pt x="22" y="184"/>
                    <a:pt x="22" y="184"/>
                    <a:pt x="22" y="184"/>
                  </a:cubicBezTo>
                  <a:cubicBezTo>
                    <a:pt x="24" y="183"/>
                    <a:pt x="24" y="183"/>
                    <a:pt x="24" y="183"/>
                  </a:cubicBezTo>
                  <a:cubicBezTo>
                    <a:pt x="28" y="178"/>
                    <a:pt x="28" y="179"/>
                    <a:pt x="30" y="178"/>
                  </a:cubicBezTo>
                  <a:cubicBezTo>
                    <a:pt x="32" y="174"/>
                    <a:pt x="32" y="174"/>
                    <a:pt x="32" y="174"/>
                  </a:cubicBezTo>
                  <a:cubicBezTo>
                    <a:pt x="33" y="174"/>
                    <a:pt x="33" y="174"/>
                    <a:pt x="33" y="174"/>
                  </a:cubicBezTo>
                  <a:cubicBezTo>
                    <a:pt x="34" y="171"/>
                    <a:pt x="34" y="171"/>
                    <a:pt x="34" y="171"/>
                  </a:cubicBezTo>
                  <a:cubicBezTo>
                    <a:pt x="36" y="168"/>
                    <a:pt x="36" y="168"/>
                    <a:pt x="36" y="168"/>
                  </a:cubicBezTo>
                  <a:cubicBezTo>
                    <a:pt x="37" y="168"/>
                    <a:pt x="37" y="168"/>
                    <a:pt x="37" y="168"/>
                  </a:cubicBezTo>
                  <a:cubicBezTo>
                    <a:pt x="38" y="165"/>
                    <a:pt x="38" y="165"/>
                    <a:pt x="38" y="165"/>
                  </a:cubicBezTo>
                  <a:cubicBezTo>
                    <a:pt x="41" y="162"/>
                    <a:pt x="41" y="162"/>
                    <a:pt x="41" y="162"/>
                  </a:cubicBezTo>
                  <a:cubicBezTo>
                    <a:pt x="43" y="157"/>
                    <a:pt x="43" y="158"/>
                    <a:pt x="44" y="156"/>
                  </a:cubicBezTo>
                  <a:cubicBezTo>
                    <a:pt x="44" y="154"/>
                    <a:pt x="44" y="154"/>
                    <a:pt x="44" y="154"/>
                  </a:cubicBezTo>
                  <a:cubicBezTo>
                    <a:pt x="45" y="154"/>
                    <a:pt x="45" y="154"/>
                    <a:pt x="45" y="154"/>
                  </a:cubicBezTo>
                  <a:cubicBezTo>
                    <a:pt x="46" y="153"/>
                    <a:pt x="46" y="153"/>
                    <a:pt x="46" y="153"/>
                  </a:cubicBezTo>
                  <a:cubicBezTo>
                    <a:pt x="49" y="152"/>
                    <a:pt x="49" y="152"/>
                    <a:pt x="49" y="152"/>
                  </a:cubicBezTo>
                  <a:cubicBezTo>
                    <a:pt x="51" y="152"/>
                    <a:pt x="51" y="152"/>
                    <a:pt x="51" y="152"/>
                  </a:cubicBezTo>
                  <a:cubicBezTo>
                    <a:pt x="52" y="153"/>
                    <a:pt x="52" y="153"/>
                    <a:pt x="52" y="153"/>
                  </a:cubicBezTo>
                  <a:cubicBezTo>
                    <a:pt x="52" y="153"/>
                    <a:pt x="52" y="153"/>
                    <a:pt x="52" y="153"/>
                  </a:cubicBezTo>
                  <a:cubicBezTo>
                    <a:pt x="52" y="151"/>
                    <a:pt x="52" y="151"/>
                    <a:pt x="52" y="151"/>
                  </a:cubicBezTo>
                  <a:cubicBezTo>
                    <a:pt x="52" y="150"/>
                    <a:pt x="52" y="150"/>
                    <a:pt x="52" y="150"/>
                  </a:cubicBezTo>
                  <a:cubicBezTo>
                    <a:pt x="52" y="149"/>
                    <a:pt x="52" y="149"/>
                    <a:pt x="52" y="149"/>
                  </a:cubicBezTo>
                  <a:cubicBezTo>
                    <a:pt x="53" y="149"/>
                    <a:pt x="53" y="149"/>
                    <a:pt x="53" y="149"/>
                  </a:cubicBezTo>
                  <a:cubicBezTo>
                    <a:pt x="53" y="147"/>
                    <a:pt x="53" y="147"/>
                    <a:pt x="53" y="146"/>
                  </a:cubicBezTo>
                  <a:cubicBezTo>
                    <a:pt x="52" y="145"/>
                    <a:pt x="52" y="145"/>
                    <a:pt x="52" y="145"/>
                  </a:cubicBezTo>
                  <a:cubicBezTo>
                    <a:pt x="53" y="139"/>
                    <a:pt x="52" y="144"/>
                    <a:pt x="53" y="136"/>
                  </a:cubicBezTo>
                  <a:cubicBezTo>
                    <a:pt x="52" y="134"/>
                    <a:pt x="52" y="134"/>
                    <a:pt x="52" y="134"/>
                  </a:cubicBezTo>
                  <a:cubicBezTo>
                    <a:pt x="47" y="131"/>
                    <a:pt x="47" y="131"/>
                    <a:pt x="47" y="131"/>
                  </a:cubicBezTo>
                  <a:cubicBezTo>
                    <a:pt x="47" y="131"/>
                    <a:pt x="47" y="131"/>
                    <a:pt x="47" y="131"/>
                  </a:cubicBezTo>
                  <a:cubicBezTo>
                    <a:pt x="46" y="131"/>
                    <a:pt x="46" y="131"/>
                    <a:pt x="46" y="131"/>
                  </a:cubicBezTo>
                  <a:cubicBezTo>
                    <a:pt x="45" y="128"/>
                    <a:pt x="45" y="128"/>
                    <a:pt x="45" y="128"/>
                  </a:cubicBezTo>
                  <a:cubicBezTo>
                    <a:pt x="45" y="127"/>
                    <a:pt x="45" y="127"/>
                    <a:pt x="45" y="126"/>
                  </a:cubicBezTo>
                  <a:cubicBezTo>
                    <a:pt x="45" y="126"/>
                    <a:pt x="45" y="126"/>
                    <a:pt x="45" y="126"/>
                  </a:cubicBezTo>
                  <a:cubicBezTo>
                    <a:pt x="44" y="127"/>
                    <a:pt x="44" y="127"/>
                    <a:pt x="44" y="127"/>
                  </a:cubicBezTo>
                  <a:cubicBezTo>
                    <a:pt x="43" y="128"/>
                    <a:pt x="43" y="128"/>
                    <a:pt x="43" y="128"/>
                  </a:cubicBezTo>
                  <a:cubicBezTo>
                    <a:pt x="41" y="127"/>
                    <a:pt x="41" y="127"/>
                    <a:pt x="41" y="127"/>
                  </a:cubicBezTo>
                  <a:cubicBezTo>
                    <a:pt x="40" y="127"/>
                    <a:pt x="40" y="127"/>
                    <a:pt x="40" y="127"/>
                  </a:cubicBezTo>
                  <a:cubicBezTo>
                    <a:pt x="38" y="120"/>
                    <a:pt x="38" y="121"/>
                    <a:pt x="37" y="118"/>
                  </a:cubicBezTo>
                  <a:cubicBezTo>
                    <a:pt x="35" y="116"/>
                    <a:pt x="35" y="116"/>
                    <a:pt x="35" y="116"/>
                  </a:cubicBezTo>
                  <a:cubicBezTo>
                    <a:pt x="34" y="115"/>
                    <a:pt x="34" y="110"/>
                    <a:pt x="35" y="108"/>
                  </a:cubicBezTo>
                  <a:cubicBezTo>
                    <a:pt x="35" y="108"/>
                    <a:pt x="35" y="108"/>
                    <a:pt x="35" y="108"/>
                  </a:cubicBezTo>
                  <a:cubicBezTo>
                    <a:pt x="36" y="106"/>
                    <a:pt x="36" y="106"/>
                    <a:pt x="36" y="106"/>
                  </a:cubicBezTo>
                  <a:cubicBezTo>
                    <a:pt x="37" y="103"/>
                    <a:pt x="36" y="102"/>
                    <a:pt x="38" y="99"/>
                  </a:cubicBezTo>
                  <a:cubicBezTo>
                    <a:pt x="37" y="94"/>
                    <a:pt x="34" y="94"/>
                    <a:pt x="34" y="87"/>
                  </a:cubicBezTo>
                  <a:cubicBezTo>
                    <a:pt x="34" y="86"/>
                    <a:pt x="34" y="86"/>
                    <a:pt x="34" y="86"/>
                  </a:cubicBezTo>
                  <a:cubicBezTo>
                    <a:pt x="35" y="85"/>
                    <a:pt x="35" y="85"/>
                    <a:pt x="35" y="85"/>
                  </a:cubicBezTo>
                  <a:cubicBezTo>
                    <a:pt x="35" y="84"/>
                    <a:pt x="35" y="84"/>
                    <a:pt x="35" y="84"/>
                  </a:cubicBezTo>
                  <a:cubicBezTo>
                    <a:pt x="35" y="81"/>
                    <a:pt x="35" y="81"/>
                    <a:pt x="35" y="81"/>
                  </a:cubicBezTo>
                  <a:cubicBezTo>
                    <a:pt x="34" y="81"/>
                    <a:pt x="34" y="81"/>
                    <a:pt x="34" y="81"/>
                  </a:cubicBezTo>
                  <a:cubicBezTo>
                    <a:pt x="33" y="81"/>
                    <a:pt x="33" y="81"/>
                    <a:pt x="32" y="81"/>
                  </a:cubicBezTo>
                  <a:cubicBezTo>
                    <a:pt x="32" y="80"/>
                    <a:pt x="32" y="80"/>
                    <a:pt x="32" y="80"/>
                  </a:cubicBezTo>
                  <a:cubicBezTo>
                    <a:pt x="32" y="79"/>
                    <a:pt x="32" y="78"/>
                    <a:pt x="33" y="76"/>
                  </a:cubicBezTo>
                  <a:cubicBezTo>
                    <a:pt x="33" y="76"/>
                    <a:pt x="32" y="73"/>
                    <a:pt x="32" y="68"/>
                  </a:cubicBezTo>
                  <a:cubicBezTo>
                    <a:pt x="34" y="66"/>
                    <a:pt x="34" y="66"/>
                    <a:pt x="34" y="66"/>
                  </a:cubicBezTo>
                  <a:cubicBezTo>
                    <a:pt x="34" y="66"/>
                    <a:pt x="34" y="66"/>
                    <a:pt x="34" y="66"/>
                  </a:cubicBezTo>
                  <a:cubicBezTo>
                    <a:pt x="32" y="64"/>
                    <a:pt x="31" y="63"/>
                    <a:pt x="30" y="60"/>
                  </a:cubicBezTo>
                  <a:cubicBezTo>
                    <a:pt x="29" y="60"/>
                    <a:pt x="29" y="60"/>
                    <a:pt x="29" y="60"/>
                  </a:cubicBezTo>
                  <a:cubicBezTo>
                    <a:pt x="28" y="57"/>
                    <a:pt x="28" y="57"/>
                    <a:pt x="28" y="57"/>
                  </a:cubicBezTo>
                  <a:cubicBezTo>
                    <a:pt x="27" y="55"/>
                    <a:pt x="26" y="54"/>
                    <a:pt x="24" y="53"/>
                  </a:cubicBezTo>
                  <a:cubicBezTo>
                    <a:pt x="19" y="50"/>
                    <a:pt x="20" y="50"/>
                    <a:pt x="18" y="50"/>
                  </a:cubicBezTo>
                  <a:cubicBezTo>
                    <a:pt x="14" y="48"/>
                    <a:pt x="13" y="46"/>
                    <a:pt x="10" y="43"/>
                  </a:cubicBezTo>
                  <a:cubicBezTo>
                    <a:pt x="9" y="42"/>
                    <a:pt x="9" y="42"/>
                    <a:pt x="9" y="42"/>
                  </a:cubicBezTo>
                  <a:cubicBezTo>
                    <a:pt x="7" y="40"/>
                    <a:pt x="7" y="40"/>
                    <a:pt x="6" y="39"/>
                  </a:cubicBezTo>
                  <a:cubicBezTo>
                    <a:pt x="3" y="37"/>
                    <a:pt x="3" y="37"/>
                    <a:pt x="3" y="37"/>
                  </a:cubicBezTo>
                  <a:cubicBezTo>
                    <a:pt x="3" y="35"/>
                    <a:pt x="3" y="36"/>
                    <a:pt x="3" y="35"/>
                  </a:cubicBezTo>
                  <a:cubicBezTo>
                    <a:pt x="3" y="34"/>
                    <a:pt x="3" y="34"/>
                    <a:pt x="3" y="34"/>
                  </a:cubicBezTo>
                  <a:cubicBezTo>
                    <a:pt x="0" y="33"/>
                    <a:pt x="0" y="33"/>
                    <a:pt x="0" y="33"/>
                  </a:cubicBezTo>
                  <a:cubicBezTo>
                    <a:pt x="1" y="32"/>
                    <a:pt x="1" y="32"/>
                    <a:pt x="1" y="32"/>
                  </a:cubicBezTo>
                  <a:cubicBezTo>
                    <a:pt x="3" y="31"/>
                    <a:pt x="3" y="31"/>
                    <a:pt x="3" y="31"/>
                  </a:cubicBezTo>
                  <a:cubicBezTo>
                    <a:pt x="5" y="32"/>
                    <a:pt x="5" y="32"/>
                    <a:pt x="5" y="32"/>
                  </a:cubicBezTo>
                  <a:cubicBezTo>
                    <a:pt x="5" y="32"/>
                    <a:pt x="5" y="32"/>
                    <a:pt x="5" y="32"/>
                  </a:cubicBezTo>
                  <a:cubicBezTo>
                    <a:pt x="6" y="31"/>
                    <a:pt x="6" y="31"/>
                    <a:pt x="6" y="31"/>
                  </a:cubicBezTo>
                  <a:cubicBezTo>
                    <a:pt x="5" y="28"/>
                    <a:pt x="5" y="28"/>
                    <a:pt x="5" y="28"/>
                  </a:cubicBezTo>
                  <a:cubicBezTo>
                    <a:pt x="5" y="27"/>
                    <a:pt x="5" y="27"/>
                    <a:pt x="5" y="27"/>
                  </a:cubicBezTo>
                  <a:cubicBezTo>
                    <a:pt x="6" y="26"/>
                    <a:pt x="6" y="26"/>
                    <a:pt x="6" y="26"/>
                  </a:cubicBezTo>
                  <a:cubicBezTo>
                    <a:pt x="7" y="25"/>
                    <a:pt x="7" y="25"/>
                    <a:pt x="7" y="25"/>
                  </a:cubicBezTo>
                  <a:cubicBezTo>
                    <a:pt x="8" y="25"/>
                    <a:pt x="10" y="25"/>
                    <a:pt x="11" y="25"/>
                  </a:cubicBezTo>
                  <a:cubicBezTo>
                    <a:pt x="19" y="38"/>
                    <a:pt x="19" y="38"/>
                    <a:pt x="20" y="42"/>
                  </a:cubicBezTo>
                  <a:cubicBezTo>
                    <a:pt x="22" y="42"/>
                    <a:pt x="26" y="44"/>
                    <a:pt x="28" y="44"/>
                  </a:cubicBezTo>
                  <a:cubicBezTo>
                    <a:pt x="28" y="45"/>
                    <a:pt x="28" y="45"/>
                    <a:pt x="28" y="45"/>
                  </a:cubicBezTo>
                  <a:cubicBezTo>
                    <a:pt x="30" y="45"/>
                    <a:pt x="30" y="45"/>
                    <a:pt x="30" y="45"/>
                  </a:cubicBezTo>
                  <a:cubicBezTo>
                    <a:pt x="32" y="44"/>
                    <a:pt x="32" y="44"/>
                    <a:pt x="35" y="43"/>
                  </a:cubicBezTo>
                  <a:cubicBezTo>
                    <a:pt x="36" y="41"/>
                    <a:pt x="35" y="42"/>
                    <a:pt x="36" y="40"/>
                  </a:cubicBezTo>
                  <a:cubicBezTo>
                    <a:pt x="38" y="40"/>
                    <a:pt x="38" y="40"/>
                    <a:pt x="38" y="40"/>
                  </a:cubicBezTo>
                  <a:cubicBezTo>
                    <a:pt x="40" y="41"/>
                    <a:pt x="39" y="41"/>
                    <a:pt x="42" y="43"/>
                  </a:cubicBezTo>
                  <a:cubicBezTo>
                    <a:pt x="44" y="44"/>
                    <a:pt x="43" y="43"/>
                    <a:pt x="46" y="45"/>
                  </a:cubicBezTo>
                  <a:cubicBezTo>
                    <a:pt x="47" y="46"/>
                    <a:pt x="47" y="46"/>
                    <a:pt x="47" y="46"/>
                  </a:cubicBezTo>
                  <a:cubicBezTo>
                    <a:pt x="49" y="46"/>
                    <a:pt x="49" y="46"/>
                    <a:pt x="49" y="46"/>
                  </a:cubicBezTo>
                  <a:cubicBezTo>
                    <a:pt x="50" y="45"/>
                    <a:pt x="50" y="45"/>
                    <a:pt x="50" y="45"/>
                  </a:cubicBezTo>
                  <a:cubicBezTo>
                    <a:pt x="51" y="40"/>
                    <a:pt x="51" y="41"/>
                    <a:pt x="52" y="39"/>
                  </a:cubicBezTo>
                  <a:cubicBezTo>
                    <a:pt x="53" y="38"/>
                    <a:pt x="53" y="38"/>
                    <a:pt x="53" y="38"/>
                  </a:cubicBezTo>
                  <a:cubicBezTo>
                    <a:pt x="55" y="37"/>
                    <a:pt x="54" y="38"/>
                    <a:pt x="56" y="37"/>
                  </a:cubicBezTo>
                  <a:cubicBezTo>
                    <a:pt x="56" y="36"/>
                    <a:pt x="56" y="37"/>
                    <a:pt x="58" y="34"/>
                  </a:cubicBezTo>
                  <a:cubicBezTo>
                    <a:pt x="58" y="30"/>
                    <a:pt x="59" y="17"/>
                    <a:pt x="61" y="12"/>
                  </a:cubicBezTo>
                  <a:cubicBezTo>
                    <a:pt x="64" y="10"/>
                    <a:pt x="65" y="7"/>
                    <a:pt x="66" y="4"/>
                  </a:cubicBezTo>
                  <a:cubicBezTo>
                    <a:pt x="67" y="4"/>
                    <a:pt x="67" y="4"/>
                    <a:pt x="67" y="4"/>
                  </a:cubicBezTo>
                  <a:cubicBezTo>
                    <a:pt x="69" y="4"/>
                    <a:pt x="68" y="4"/>
                    <a:pt x="71" y="4"/>
                  </a:cubicBezTo>
                  <a:cubicBezTo>
                    <a:pt x="73" y="5"/>
                    <a:pt x="73" y="5"/>
                    <a:pt x="73" y="5"/>
                  </a:cubicBezTo>
                  <a:cubicBezTo>
                    <a:pt x="73" y="5"/>
                    <a:pt x="74" y="5"/>
                    <a:pt x="74" y="4"/>
                  </a:cubicBezTo>
                  <a:cubicBezTo>
                    <a:pt x="76" y="3"/>
                    <a:pt x="75" y="3"/>
                    <a:pt x="78" y="0"/>
                  </a:cubicBezTo>
                  <a:cubicBezTo>
                    <a:pt x="80" y="0"/>
                    <a:pt x="80" y="0"/>
                    <a:pt x="80" y="0"/>
                  </a:cubicBezTo>
                  <a:cubicBezTo>
                    <a:pt x="82" y="0"/>
                    <a:pt x="82" y="0"/>
                    <a:pt x="82" y="0"/>
                  </a:cubicBezTo>
                  <a:cubicBezTo>
                    <a:pt x="86" y="7"/>
                    <a:pt x="87" y="8"/>
                    <a:pt x="96" y="12"/>
                  </a:cubicBezTo>
                  <a:cubicBezTo>
                    <a:pt x="98" y="19"/>
                    <a:pt x="98" y="19"/>
                    <a:pt x="98" y="19"/>
                  </a:cubicBezTo>
                  <a:cubicBezTo>
                    <a:pt x="95" y="25"/>
                    <a:pt x="97" y="20"/>
                    <a:pt x="92" y="28"/>
                  </a:cubicBezTo>
                  <a:cubicBezTo>
                    <a:pt x="92" y="30"/>
                    <a:pt x="92" y="30"/>
                    <a:pt x="92" y="30"/>
                  </a:cubicBezTo>
                  <a:cubicBezTo>
                    <a:pt x="93" y="32"/>
                    <a:pt x="93" y="32"/>
                    <a:pt x="93" y="32"/>
                  </a:cubicBezTo>
                  <a:cubicBezTo>
                    <a:pt x="94" y="33"/>
                    <a:pt x="94" y="33"/>
                    <a:pt x="94" y="33"/>
                  </a:cubicBezTo>
                  <a:close/>
                  <a:moveTo>
                    <a:pt x="48" y="149"/>
                  </a:moveTo>
                  <a:cubicBezTo>
                    <a:pt x="46" y="150"/>
                    <a:pt x="46" y="150"/>
                    <a:pt x="46" y="150"/>
                  </a:cubicBezTo>
                  <a:cubicBezTo>
                    <a:pt x="45" y="149"/>
                    <a:pt x="45" y="149"/>
                    <a:pt x="45" y="149"/>
                  </a:cubicBezTo>
                  <a:cubicBezTo>
                    <a:pt x="44" y="148"/>
                    <a:pt x="44" y="148"/>
                    <a:pt x="44" y="148"/>
                  </a:cubicBezTo>
                  <a:cubicBezTo>
                    <a:pt x="45" y="147"/>
                    <a:pt x="45" y="147"/>
                    <a:pt x="45" y="147"/>
                  </a:cubicBezTo>
                  <a:cubicBezTo>
                    <a:pt x="47" y="146"/>
                    <a:pt x="47" y="146"/>
                    <a:pt x="47" y="146"/>
                  </a:cubicBezTo>
                  <a:cubicBezTo>
                    <a:pt x="49" y="147"/>
                    <a:pt x="49" y="147"/>
                    <a:pt x="49" y="147"/>
                  </a:cubicBezTo>
                  <a:cubicBezTo>
                    <a:pt x="49" y="148"/>
                    <a:pt x="49" y="148"/>
                    <a:pt x="49" y="148"/>
                  </a:cubicBezTo>
                  <a:cubicBezTo>
                    <a:pt x="48" y="148"/>
                    <a:pt x="48" y="148"/>
                    <a:pt x="48" y="148"/>
                  </a:cubicBezTo>
                  <a:lnTo>
                    <a:pt x="48" y="149"/>
                  </a:lnTo>
                  <a:close/>
                  <a:moveTo>
                    <a:pt x="7" y="194"/>
                  </a:moveTo>
                  <a:cubicBezTo>
                    <a:pt x="7" y="194"/>
                    <a:pt x="7" y="194"/>
                    <a:pt x="7" y="194"/>
                  </a:cubicBezTo>
                  <a:cubicBezTo>
                    <a:pt x="8" y="194"/>
                    <a:pt x="8" y="194"/>
                    <a:pt x="8" y="194"/>
                  </a:cubicBezTo>
                  <a:cubicBezTo>
                    <a:pt x="8" y="193"/>
                    <a:pt x="8" y="193"/>
                    <a:pt x="8" y="193"/>
                  </a:cubicBezTo>
                  <a:cubicBezTo>
                    <a:pt x="9" y="194"/>
                    <a:pt x="9" y="194"/>
                    <a:pt x="9" y="194"/>
                  </a:cubicBezTo>
                  <a:cubicBezTo>
                    <a:pt x="9" y="195"/>
                    <a:pt x="9" y="195"/>
                    <a:pt x="9" y="195"/>
                  </a:cubicBezTo>
                  <a:cubicBezTo>
                    <a:pt x="9" y="195"/>
                    <a:pt x="9" y="195"/>
                    <a:pt x="9" y="195"/>
                  </a:cubicBezTo>
                  <a:cubicBezTo>
                    <a:pt x="8" y="195"/>
                    <a:pt x="8" y="195"/>
                    <a:pt x="8" y="195"/>
                  </a:cubicBezTo>
                  <a:cubicBezTo>
                    <a:pt x="8" y="196"/>
                    <a:pt x="8" y="196"/>
                    <a:pt x="8" y="196"/>
                  </a:cubicBezTo>
                  <a:cubicBezTo>
                    <a:pt x="8" y="196"/>
                    <a:pt x="8" y="196"/>
                    <a:pt x="8" y="196"/>
                  </a:cubicBezTo>
                  <a:cubicBezTo>
                    <a:pt x="7" y="196"/>
                    <a:pt x="7" y="196"/>
                    <a:pt x="7" y="196"/>
                  </a:cubicBezTo>
                  <a:cubicBezTo>
                    <a:pt x="6" y="195"/>
                    <a:pt x="6" y="195"/>
                    <a:pt x="6" y="195"/>
                  </a:cubicBezTo>
                  <a:cubicBezTo>
                    <a:pt x="5" y="193"/>
                    <a:pt x="5" y="193"/>
                    <a:pt x="5" y="193"/>
                  </a:cubicBezTo>
                  <a:cubicBezTo>
                    <a:pt x="7" y="193"/>
                    <a:pt x="7" y="193"/>
                    <a:pt x="7" y="193"/>
                  </a:cubicBezTo>
                  <a:cubicBezTo>
                    <a:pt x="7" y="194"/>
                    <a:pt x="7" y="193"/>
                    <a:pt x="7" y="194"/>
                  </a:cubicBezTo>
                  <a:close/>
                  <a:moveTo>
                    <a:pt x="9" y="259"/>
                  </a:moveTo>
                  <a:cubicBezTo>
                    <a:pt x="9" y="260"/>
                    <a:pt x="9" y="260"/>
                    <a:pt x="9" y="260"/>
                  </a:cubicBezTo>
                  <a:cubicBezTo>
                    <a:pt x="8" y="259"/>
                    <a:pt x="8" y="259"/>
                    <a:pt x="8" y="259"/>
                  </a:cubicBezTo>
                  <a:cubicBezTo>
                    <a:pt x="8" y="260"/>
                    <a:pt x="8" y="260"/>
                    <a:pt x="8" y="260"/>
                  </a:cubicBezTo>
                  <a:cubicBezTo>
                    <a:pt x="7" y="259"/>
                    <a:pt x="7" y="259"/>
                    <a:pt x="7" y="259"/>
                  </a:cubicBezTo>
                  <a:cubicBezTo>
                    <a:pt x="7" y="257"/>
                    <a:pt x="7" y="257"/>
                    <a:pt x="7" y="257"/>
                  </a:cubicBezTo>
                  <a:cubicBezTo>
                    <a:pt x="7" y="256"/>
                    <a:pt x="7" y="256"/>
                    <a:pt x="7" y="256"/>
                  </a:cubicBezTo>
                  <a:cubicBezTo>
                    <a:pt x="7" y="256"/>
                    <a:pt x="7" y="256"/>
                    <a:pt x="7" y="256"/>
                  </a:cubicBezTo>
                  <a:cubicBezTo>
                    <a:pt x="8" y="257"/>
                    <a:pt x="8" y="257"/>
                    <a:pt x="8" y="257"/>
                  </a:cubicBezTo>
                  <a:cubicBezTo>
                    <a:pt x="9" y="259"/>
                    <a:pt x="9" y="259"/>
                    <a:pt x="9" y="259"/>
                  </a:cubicBezTo>
                  <a:close/>
                  <a:moveTo>
                    <a:pt x="15" y="263"/>
                  </a:moveTo>
                  <a:cubicBezTo>
                    <a:pt x="15" y="263"/>
                    <a:pt x="15" y="263"/>
                    <a:pt x="15" y="263"/>
                  </a:cubicBezTo>
                  <a:cubicBezTo>
                    <a:pt x="14" y="262"/>
                    <a:pt x="14" y="262"/>
                    <a:pt x="14" y="262"/>
                  </a:cubicBezTo>
                  <a:cubicBezTo>
                    <a:pt x="13" y="261"/>
                    <a:pt x="13" y="261"/>
                    <a:pt x="13" y="261"/>
                  </a:cubicBezTo>
                  <a:cubicBezTo>
                    <a:pt x="14" y="261"/>
                    <a:pt x="14" y="261"/>
                    <a:pt x="14" y="261"/>
                  </a:cubicBezTo>
                  <a:cubicBezTo>
                    <a:pt x="14" y="260"/>
                    <a:pt x="14" y="260"/>
                    <a:pt x="14" y="260"/>
                  </a:cubicBezTo>
                  <a:cubicBezTo>
                    <a:pt x="14" y="260"/>
                    <a:pt x="14" y="260"/>
                    <a:pt x="14" y="260"/>
                  </a:cubicBezTo>
                  <a:cubicBezTo>
                    <a:pt x="14" y="261"/>
                    <a:pt x="14" y="261"/>
                    <a:pt x="14" y="261"/>
                  </a:cubicBezTo>
                  <a:cubicBezTo>
                    <a:pt x="15" y="261"/>
                    <a:pt x="15" y="261"/>
                    <a:pt x="15" y="261"/>
                  </a:cubicBezTo>
                  <a:cubicBezTo>
                    <a:pt x="15" y="262"/>
                    <a:pt x="15" y="262"/>
                    <a:pt x="15" y="262"/>
                  </a:cubicBezTo>
                  <a:cubicBezTo>
                    <a:pt x="15" y="262"/>
                    <a:pt x="15" y="262"/>
                    <a:pt x="15" y="262"/>
                  </a:cubicBezTo>
                  <a:cubicBezTo>
                    <a:pt x="15" y="263"/>
                    <a:pt x="15" y="263"/>
                    <a:pt x="15" y="263"/>
                  </a:cubicBezTo>
                  <a:close/>
                  <a:moveTo>
                    <a:pt x="18" y="262"/>
                  </a:moveTo>
                  <a:cubicBezTo>
                    <a:pt x="19" y="263"/>
                    <a:pt x="19" y="263"/>
                    <a:pt x="19" y="263"/>
                  </a:cubicBezTo>
                  <a:cubicBezTo>
                    <a:pt x="20" y="262"/>
                    <a:pt x="20" y="262"/>
                    <a:pt x="20" y="262"/>
                  </a:cubicBezTo>
                  <a:cubicBezTo>
                    <a:pt x="20" y="264"/>
                    <a:pt x="20" y="264"/>
                    <a:pt x="20" y="264"/>
                  </a:cubicBezTo>
                  <a:cubicBezTo>
                    <a:pt x="19" y="264"/>
                    <a:pt x="19" y="264"/>
                    <a:pt x="19" y="264"/>
                  </a:cubicBezTo>
                  <a:cubicBezTo>
                    <a:pt x="19" y="265"/>
                    <a:pt x="19" y="265"/>
                    <a:pt x="19" y="265"/>
                  </a:cubicBezTo>
                  <a:cubicBezTo>
                    <a:pt x="19" y="266"/>
                    <a:pt x="19" y="266"/>
                    <a:pt x="19" y="266"/>
                  </a:cubicBezTo>
                  <a:cubicBezTo>
                    <a:pt x="20" y="267"/>
                    <a:pt x="20" y="267"/>
                    <a:pt x="20" y="267"/>
                  </a:cubicBezTo>
                  <a:cubicBezTo>
                    <a:pt x="18" y="267"/>
                    <a:pt x="18" y="267"/>
                    <a:pt x="18" y="267"/>
                  </a:cubicBezTo>
                  <a:cubicBezTo>
                    <a:pt x="18" y="266"/>
                    <a:pt x="18" y="266"/>
                    <a:pt x="18" y="266"/>
                  </a:cubicBezTo>
                  <a:cubicBezTo>
                    <a:pt x="18" y="265"/>
                    <a:pt x="18" y="265"/>
                    <a:pt x="18" y="265"/>
                  </a:cubicBezTo>
                  <a:cubicBezTo>
                    <a:pt x="17" y="265"/>
                    <a:pt x="17" y="265"/>
                    <a:pt x="17" y="265"/>
                  </a:cubicBezTo>
                  <a:cubicBezTo>
                    <a:pt x="16" y="264"/>
                    <a:pt x="16" y="264"/>
                    <a:pt x="16" y="264"/>
                  </a:cubicBezTo>
                  <a:cubicBezTo>
                    <a:pt x="17" y="263"/>
                    <a:pt x="17" y="263"/>
                    <a:pt x="17" y="263"/>
                  </a:cubicBezTo>
                  <a:cubicBezTo>
                    <a:pt x="17" y="262"/>
                    <a:pt x="17" y="262"/>
                    <a:pt x="17" y="262"/>
                  </a:cubicBezTo>
                  <a:cubicBezTo>
                    <a:pt x="18" y="262"/>
                    <a:pt x="18" y="262"/>
                    <a:pt x="18" y="262"/>
                  </a:cubicBezTo>
                  <a:close/>
                  <a:moveTo>
                    <a:pt x="14" y="267"/>
                  </a:moveTo>
                  <a:cubicBezTo>
                    <a:pt x="13" y="268"/>
                    <a:pt x="13" y="268"/>
                    <a:pt x="13" y="268"/>
                  </a:cubicBezTo>
                  <a:cubicBezTo>
                    <a:pt x="12" y="268"/>
                    <a:pt x="12" y="268"/>
                    <a:pt x="12" y="268"/>
                  </a:cubicBezTo>
                  <a:cubicBezTo>
                    <a:pt x="12" y="267"/>
                    <a:pt x="12" y="267"/>
                    <a:pt x="12" y="267"/>
                  </a:cubicBezTo>
                  <a:cubicBezTo>
                    <a:pt x="13" y="266"/>
                    <a:pt x="13" y="266"/>
                    <a:pt x="13" y="266"/>
                  </a:cubicBezTo>
                  <a:cubicBezTo>
                    <a:pt x="14" y="266"/>
                    <a:pt x="14" y="266"/>
                    <a:pt x="14" y="266"/>
                  </a:cubicBezTo>
                  <a:cubicBezTo>
                    <a:pt x="14" y="266"/>
                    <a:pt x="14" y="267"/>
                    <a:pt x="14" y="267"/>
                  </a:cubicBezTo>
                  <a:close/>
                  <a:moveTo>
                    <a:pt x="11" y="268"/>
                  </a:moveTo>
                  <a:cubicBezTo>
                    <a:pt x="10" y="268"/>
                    <a:pt x="10" y="268"/>
                    <a:pt x="10" y="268"/>
                  </a:cubicBezTo>
                  <a:cubicBezTo>
                    <a:pt x="10" y="268"/>
                    <a:pt x="10" y="268"/>
                    <a:pt x="10" y="268"/>
                  </a:cubicBezTo>
                  <a:cubicBezTo>
                    <a:pt x="10" y="267"/>
                    <a:pt x="10" y="267"/>
                    <a:pt x="10" y="267"/>
                  </a:cubicBezTo>
                  <a:cubicBezTo>
                    <a:pt x="11" y="267"/>
                    <a:pt x="11" y="267"/>
                    <a:pt x="11" y="267"/>
                  </a:cubicBezTo>
                  <a:cubicBezTo>
                    <a:pt x="11" y="267"/>
                    <a:pt x="11" y="267"/>
                    <a:pt x="11" y="267"/>
                  </a:cubicBezTo>
                  <a:cubicBezTo>
                    <a:pt x="12" y="267"/>
                    <a:pt x="12" y="267"/>
                    <a:pt x="12" y="267"/>
                  </a:cubicBezTo>
                  <a:cubicBezTo>
                    <a:pt x="11" y="268"/>
                    <a:pt x="11" y="268"/>
                    <a:pt x="11" y="26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74">
              <a:extLst>
                <a:ext uri="{FF2B5EF4-FFF2-40B4-BE49-F238E27FC236}">
                  <a16:creationId xmlns:a16="http://schemas.microsoft.com/office/drawing/2014/main" id="{344A7914-9F77-451B-A6FB-D7657B5B3DF2}"/>
                </a:ext>
              </a:extLst>
            </p:cNvPr>
            <p:cNvSpPr>
              <a:spLocks noEditPoints="1"/>
            </p:cNvSpPr>
            <p:nvPr/>
          </p:nvSpPr>
          <p:spPr bwMode="auto">
            <a:xfrm>
              <a:off x="19851683" y="9610169"/>
              <a:ext cx="337195" cy="446425"/>
            </a:xfrm>
            <a:custGeom>
              <a:avLst/>
              <a:gdLst>
                <a:gd name="T0" fmla="*/ 28 w 81"/>
                <a:gd name="T1" fmla="*/ 0 h 108"/>
                <a:gd name="T2" fmla="*/ 29 w 81"/>
                <a:gd name="T3" fmla="*/ 0 h 108"/>
                <a:gd name="T4" fmla="*/ 62 w 81"/>
                <a:gd name="T5" fmla="*/ 42 h 108"/>
                <a:gd name="T6" fmla="*/ 61 w 81"/>
                <a:gd name="T7" fmla="*/ 47 h 108"/>
                <a:gd name="T8" fmla="*/ 62 w 81"/>
                <a:gd name="T9" fmla="*/ 46 h 108"/>
                <a:gd name="T10" fmla="*/ 72 w 81"/>
                <a:gd name="T11" fmla="*/ 56 h 108"/>
                <a:gd name="T12" fmla="*/ 72 w 81"/>
                <a:gd name="T13" fmla="*/ 54 h 108"/>
                <a:gd name="T14" fmla="*/ 73 w 81"/>
                <a:gd name="T15" fmla="*/ 55 h 108"/>
                <a:gd name="T16" fmla="*/ 80 w 81"/>
                <a:gd name="T17" fmla="*/ 63 h 108"/>
                <a:gd name="T18" fmla="*/ 72 w 81"/>
                <a:gd name="T19" fmla="*/ 64 h 108"/>
                <a:gd name="T20" fmla="*/ 72 w 81"/>
                <a:gd name="T21" fmla="*/ 63 h 108"/>
                <a:gd name="T22" fmla="*/ 75 w 81"/>
                <a:gd name="T23" fmla="*/ 67 h 108"/>
                <a:gd name="T24" fmla="*/ 75 w 81"/>
                <a:gd name="T25" fmla="*/ 66 h 108"/>
                <a:gd name="T26" fmla="*/ 63 w 81"/>
                <a:gd name="T27" fmla="*/ 75 h 108"/>
                <a:gd name="T28" fmla="*/ 63 w 81"/>
                <a:gd name="T29" fmla="*/ 76 h 108"/>
                <a:gd name="T30" fmla="*/ 63 w 81"/>
                <a:gd name="T31" fmla="*/ 75 h 108"/>
                <a:gd name="T32" fmla="*/ 77 w 81"/>
                <a:gd name="T33" fmla="*/ 78 h 108"/>
                <a:gd name="T34" fmla="*/ 77 w 81"/>
                <a:gd name="T35" fmla="*/ 77 h 108"/>
                <a:gd name="T36" fmla="*/ 77 w 81"/>
                <a:gd name="T37" fmla="*/ 78 h 108"/>
                <a:gd name="T38" fmla="*/ 76 w 81"/>
                <a:gd name="T39" fmla="*/ 96 h 108"/>
                <a:gd name="T40" fmla="*/ 75 w 81"/>
                <a:gd name="T41" fmla="*/ 95 h 108"/>
                <a:gd name="T42" fmla="*/ 76 w 81"/>
                <a:gd name="T43" fmla="*/ 96 h 108"/>
                <a:gd name="T44" fmla="*/ 56 w 81"/>
                <a:gd name="T45" fmla="*/ 48 h 108"/>
                <a:gd name="T46" fmla="*/ 60 w 81"/>
                <a:gd name="T47" fmla="*/ 47 h 108"/>
                <a:gd name="T48" fmla="*/ 58 w 81"/>
                <a:gd name="T49" fmla="*/ 49 h 108"/>
                <a:gd name="T50" fmla="*/ 54 w 81"/>
                <a:gd name="T51" fmla="*/ 49 h 108"/>
                <a:gd name="T52" fmla="*/ 50 w 81"/>
                <a:gd name="T53" fmla="*/ 51 h 108"/>
                <a:gd name="T54" fmla="*/ 47 w 81"/>
                <a:gd name="T55" fmla="*/ 52 h 108"/>
                <a:gd name="T56" fmla="*/ 45 w 81"/>
                <a:gd name="T57" fmla="*/ 48 h 108"/>
                <a:gd name="T58" fmla="*/ 49 w 81"/>
                <a:gd name="T59" fmla="*/ 47 h 108"/>
                <a:gd name="T60" fmla="*/ 60 w 81"/>
                <a:gd name="T61" fmla="*/ 43 h 108"/>
                <a:gd name="T62" fmla="*/ 61 w 81"/>
                <a:gd name="T63" fmla="*/ 47 h 108"/>
                <a:gd name="T64" fmla="*/ 63 w 81"/>
                <a:gd name="T65" fmla="*/ 49 h 108"/>
                <a:gd name="T66" fmla="*/ 60 w 81"/>
                <a:gd name="T67" fmla="*/ 51 h 108"/>
                <a:gd name="T68" fmla="*/ 62 w 81"/>
                <a:gd name="T69" fmla="*/ 51 h 108"/>
                <a:gd name="T70" fmla="*/ 30 w 81"/>
                <a:gd name="T71" fmla="*/ 54 h 108"/>
                <a:gd name="T72" fmla="*/ 31 w 81"/>
                <a:gd name="T73" fmla="*/ 53 h 108"/>
                <a:gd name="T74" fmla="*/ 54 w 81"/>
                <a:gd name="T75" fmla="*/ 57 h 108"/>
                <a:gd name="T76" fmla="*/ 55 w 81"/>
                <a:gd name="T77" fmla="*/ 56 h 108"/>
                <a:gd name="T78" fmla="*/ 42 w 81"/>
                <a:gd name="T79" fmla="*/ 57 h 108"/>
                <a:gd name="T80" fmla="*/ 45 w 81"/>
                <a:gd name="T81" fmla="*/ 60 h 108"/>
                <a:gd name="T82" fmla="*/ 44 w 81"/>
                <a:gd name="T83" fmla="*/ 65 h 108"/>
                <a:gd name="T84" fmla="*/ 41 w 81"/>
                <a:gd name="T85" fmla="*/ 67 h 108"/>
                <a:gd name="T86" fmla="*/ 30 w 81"/>
                <a:gd name="T87" fmla="*/ 63 h 108"/>
                <a:gd name="T88" fmla="*/ 32 w 81"/>
                <a:gd name="T89" fmla="*/ 61 h 108"/>
                <a:gd name="T90" fmla="*/ 34 w 81"/>
                <a:gd name="T91" fmla="*/ 58 h 108"/>
                <a:gd name="T92" fmla="*/ 42 w 81"/>
                <a:gd name="T93" fmla="*/ 56 h 108"/>
                <a:gd name="T94" fmla="*/ 47 w 81"/>
                <a:gd name="T95" fmla="*/ 60 h 108"/>
                <a:gd name="T96" fmla="*/ 48 w 81"/>
                <a:gd name="T97" fmla="*/ 61 h 108"/>
                <a:gd name="T98" fmla="*/ 53 w 81"/>
                <a:gd name="T99" fmla="*/ 64 h 108"/>
                <a:gd name="T100" fmla="*/ 54 w 81"/>
                <a:gd name="T101" fmla="*/ 65 h 108"/>
                <a:gd name="T102" fmla="*/ 43 w 81"/>
                <a:gd name="T103" fmla="*/ 76 h 108"/>
                <a:gd name="T104" fmla="*/ 41 w 81"/>
                <a:gd name="T105" fmla="*/ 77 h 108"/>
                <a:gd name="T106" fmla="*/ 40 w 81"/>
                <a:gd name="T107" fmla="*/ 77 h 108"/>
                <a:gd name="T108" fmla="*/ 1 w 81"/>
                <a:gd name="T109" fmla="*/ 108 h 108"/>
                <a:gd name="T110" fmla="*/ 1 w 81"/>
                <a:gd name="T111" fmla="*/ 10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1" h="108">
                  <a:moveTo>
                    <a:pt x="29" y="0"/>
                  </a:moveTo>
                  <a:cubicBezTo>
                    <a:pt x="28" y="1"/>
                    <a:pt x="28" y="1"/>
                    <a:pt x="28" y="1"/>
                  </a:cubicBezTo>
                  <a:cubicBezTo>
                    <a:pt x="28" y="0"/>
                    <a:pt x="28" y="0"/>
                    <a:pt x="28" y="0"/>
                  </a:cubicBezTo>
                  <a:cubicBezTo>
                    <a:pt x="28" y="0"/>
                    <a:pt x="28" y="0"/>
                    <a:pt x="28" y="0"/>
                  </a:cubicBezTo>
                  <a:cubicBezTo>
                    <a:pt x="28" y="0"/>
                    <a:pt x="28" y="0"/>
                    <a:pt x="28" y="0"/>
                  </a:cubicBezTo>
                  <a:cubicBezTo>
                    <a:pt x="29" y="0"/>
                    <a:pt x="29" y="0"/>
                    <a:pt x="29" y="0"/>
                  </a:cubicBezTo>
                  <a:cubicBezTo>
                    <a:pt x="29" y="0"/>
                    <a:pt x="29" y="0"/>
                    <a:pt x="29" y="0"/>
                  </a:cubicBezTo>
                  <a:cubicBezTo>
                    <a:pt x="29" y="0"/>
                    <a:pt x="29" y="0"/>
                    <a:pt x="29" y="0"/>
                  </a:cubicBezTo>
                  <a:close/>
                  <a:moveTo>
                    <a:pt x="62" y="42"/>
                  </a:moveTo>
                  <a:cubicBezTo>
                    <a:pt x="61" y="43"/>
                    <a:pt x="61" y="43"/>
                    <a:pt x="61" y="43"/>
                  </a:cubicBezTo>
                  <a:cubicBezTo>
                    <a:pt x="61" y="43"/>
                    <a:pt x="61" y="42"/>
                    <a:pt x="61" y="42"/>
                  </a:cubicBezTo>
                  <a:cubicBezTo>
                    <a:pt x="62" y="42"/>
                    <a:pt x="62" y="42"/>
                    <a:pt x="62" y="42"/>
                  </a:cubicBezTo>
                  <a:cubicBezTo>
                    <a:pt x="62" y="42"/>
                    <a:pt x="62" y="42"/>
                    <a:pt x="62" y="42"/>
                  </a:cubicBezTo>
                  <a:cubicBezTo>
                    <a:pt x="62" y="42"/>
                    <a:pt x="62" y="42"/>
                    <a:pt x="62" y="42"/>
                  </a:cubicBezTo>
                  <a:close/>
                  <a:moveTo>
                    <a:pt x="62" y="46"/>
                  </a:moveTo>
                  <a:cubicBezTo>
                    <a:pt x="61" y="47"/>
                    <a:pt x="61" y="47"/>
                    <a:pt x="61" y="47"/>
                  </a:cubicBezTo>
                  <a:cubicBezTo>
                    <a:pt x="61" y="46"/>
                    <a:pt x="61" y="46"/>
                    <a:pt x="61" y="46"/>
                  </a:cubicBezTo>
                  <a:cubicBezTo>
                    <a:pt x="62" y="46"/>
                    <a:pt x="62" y="46"/>
                    <a:pt x="62" y="46"/>
                  </a:cubicBezTo>
                  <a:cubicBezTo>
                    <a:pt x="62" y="46"/>
                    <a:pt x="62" y="46"/>
                    <a:pt x="62" y="46"/>
                  </a:cubicBezTo>
                  <a:cubicBezTo>
                    <a:pt x="62" y="46"/>
                    <a:pt x="62" y="46"/>
                    <a:pt x="62" y="46"/>
                  </a:cubicBezTo>
                  <a:cubicBezTo>
                    <a:pt x="62" y="46"/>
                    <a:pt x="62" y="46"/>
                    <a:pt x="62" y="46"/>
                  </a:cubicBezTo>
                  <a:close/>
                  <a:moveTo>
                    <a:pt x="73" y="55"/>
                  </a:moveTo>
                  <a:cubicBezTo>
                    <a:pt x="73" y="56"/>
                    <a:pt x="73" y="56"/>
                    <a:pt x="73" y="56"/>
                  </a:cubicBezTo>
                  <a:cubicBezTo>
                    <a:pt x="72" y="56"/>
                    <a:pt x="72" y="56"/>
                    <a:pt x="72" y="56"/>
                  </a:cubicBezTo>
                  <a:cubicBezTo>
                    <a:pt x="73" y="55"/>
                    <a:pt x="73" y="55"/>
                    <a:pt x="73" y="55"/>
                  </a:cubicBezTo>
                  <a:cubicBezTo>
                    <a:pt x="73" y="55"/>
                    <a:pt x="73" y="55"/>
                    <a:pt x="73" y="55"/>
                  </a:cubicBezTo>
                  <a:cubicBezTo>
                    <a:pt x="72" y="54"/>
                    <a:pt x="72" y="54"/>
                    <a:pt x="72" y="54"/>
                  </a:cubicBezTo>
                  <a:cubicBezTo>
                    <a:pt x="72" y="54"/>
                    <a:pt x="72" y="54"/>
                    <a:pt x="72" y="54"/>
                  </a:cubicBezTo>
                  <a:cubicBezTo>
                    <a:pt x="72" y="54"/>
                    <a:pt x="72" y="54"/>
                    <a:pt x="72" y="54"/>
                  </a:cubicBezTo>
                  <a:cubicBezTo>
                    <a:pt x="73" y="54"/>
                    <a:pt x="73" y="54"/>
                    <a:pt x="73" y="55"/>
                  </a:cubicBezTo>
                  <a:cubicBezTo>
                    <a:pt x="73" y="55"/>
                    <a:pt x="73" y="55"/>
                    <a:pt x="73" y="55"/>
                  </a:cubicBezTo>
                  <a:cubicBezTo>
                    <a:pt x="73" y="55"/>
                    <a:pt x="73" y="55"/>
                    <a:pt x="73" y="55"/>
                  </a:cubicBezTo>
                  <a:close/>
                  <a:moveTo>
                    <a:pt x="81" y="63"/>
                  </a:moveTo>
                  <a:cubicBezTo>
                    <a:pt x="80" y="64"/>
                    <a:pt x="80" y="64"/>
                    <a:pt x="80" y="64"/>
                  </a:cubicBezTo>
                  <a:cubicBezTo>
                    <a:pt x="80" y="63"/>
                    <a:pt x="80" y="63"/>
                    <a:pt x="80" y="63"/>
                  </a:cubicBezTo>
                  <a:cubicBezTo>
                    <a:pt x="80" y="63"/>
                    <a:pt x="80" y="63"/>
                    <a:pt x="80" y="63"/>
                  </a:cubicBezTo>
                  <a:cubicBezTo>
                    <a:pt x="81" y="63"/>
                    <a:pt x="81" y="63"/>
                    <a:pt x="81" y="63"/>
                  </a:cubicBezTo>
                  <a:cubicBezTo>
                    <a:pt x="81" y="63"/>
                    <a:pt x="81" y="63"/>
                    <a:pt x="81" y="63"/>
                  </a:cubicBezTo>
                  <a:close/>
                  <a:moveTo>
                    <a:pt x="73" y="64"/>
                  </a:moveTo>
                  <a:cubicBezTo>
                    <a:pt x="72" y="64"/>
                    <a:pt x="72" y="64"/>
                    <a:pt x="72" y="64"/>
                  </a:cubicBezTo>
                  <a:cubicBezTo>
                    <a:pt x="72" y="64"/>
                    <a:pt x="72" y="64"/>
                    <a:pt x="72" y="64"/>
                  </a:cubicBezTo>
                  <a:cubicBezTo>
                    <a:pt x="72" y="64"/>
                    <a:pt x="72" y="64"/>
                    <a:pt x="72" y="64"/>
                  </a:cubicBezTo>
                  <a:cubicBezTo>
                    <a:pt x="72" y="63"/>
                    <a:pt x="72" y="63"/>
                    <a:pt x="72" y="63"/>
                  </a:cubicBezTo>
                  <a:cubicBezTo>
                    <a:pt x="72" y="63"/>
                    <a:pt x="72" y="63"/>
                    <a:pt x="72" y="63"/>
                  </a:cubicBezTo>
                  <a:cubicBezTo>
                    <a:pt x="72" y="63"/>
                    <a:pt x="72" y="63"/>
                    <a:pt x="72" y="63"/>
                  </a:cubicBezTo>
                  <a:cubicBezTo>
                    <a:pt x="73" y="64"/>
                    <a:pt x="73" y="64"/>
                    <a:pt x="73" y="64"/>
                  </a:cubicBezTo>
                  <a:close/>
                  <a:moveTo>
                    <a:pt x="75" y="67"/>
                  </a:moveTo>
                  <a:cubicBezTo>
                    <a:pt x="75" y="67"/>
                    <a:pt x="75" y="67"/>
                    <a:pt x="75" y="67"/>
                  </a:cubicBezTo>
                  <a:cubicBezTo>
                    <a:pt x="74" y="67"/>
                    <a:pt x="74" y="67"/>
                    <a:pt x="74" y="67"/>
                  </a:cubicBezTo>
                  <a:cubicBezTo>
                    <a:pt x="74" y="66"/>
                    <a:pt x="74" y="66"/>
                    <a:pt x="74" y="66"/>
                  </a:cubicBezTo>
                  <a:cubicBezTo>
                    <a:pt x="75" y="66"/>
                    <a:pt x="75" y="66"/>
                    <a:pt x="75" y="66"/>
                  </a:cubicBezTo>
                  <a:cubicBezTo>
                    <a:pt x="75" y="66"/>
                    <a:pt x="75" y="66"/>
                    <a:pt x="75" y="66"/>
                  </a:cubicBezTo>
                  <a:cubicBezTo>
                    <a:pt x="75" y="67"/>
                    <a:pt x="75" y="67"/>
                    <a:pt x="75" y="67"/>
                  </a:cubicBezTo>
                  <a:close/>
                  <a:moveTo>
                    <a:pt x="64" y="75"/>
                  </a:moveTo>
                  <a:cubicBezTo>
                    <a:pt x="63" y="75"/>
                    <a:pt x="63" y="75"/>
                    <a:pt x="63" y="75"/>
                  </a:cubicBezTo>
                  <a:cubicBezTo>
                    <a:pt x="63" y="75"/>
                    <a:pt x="63" y="75"/>
                    <a:pt x="63" y="75"/>
                  </a:cubicBezTo>
                  <a:cubicBezTo>
                    <a:pt x="63" y="75"/>
                    <a:pt x="63" y="75"/>
                    <a:pt x="63" y="75"/>
                  </a:cubicBezTo>
                  <a:cubicBezTo>
                    <a:pt x="63" y="75"/>
                    <a:pt x="63" y="75"/>
                    <a:pt x="63" y="75"/>
                  </a:cubicBezTo>
                  <a:cubicBezTo>
                    <a:pt x="63" y="76"/>
                    <a:pt x="63" y="76"/>
                    <a:pt x="63" y="76"/>
                  </a:cubicBezTo>
                  <a:cubicBezTo>
                    <a:pt x="63" y="76"/>
                    <a:pt x="63" y="76"/>
                    <a:pt x="63" y="76"/>
                  </a:cubicBezTo>
                  <a:cubicBezTo>
                    <a:pt x="63" y="75"/>
                    <a:pt x="63" y="75"/>
                    <a:pt x="63" y="75"/>
                  </a:cubicBezTo>
                  <a:cubicBezTo>
                    <a:pt x="63" y="75"/>
                    <a:pt x="63" y="75"/>
                    <a:pt x="63" y="75"/>
                  </a:cubicBezTo>
                  <a:cubicBezTo>
                    <a:pt x="63" y="75"/>
                    <a:pt x="63" y="75"/>
                    <a:pt x="63" y="75"/>
                  </a:cubicBezTo>
                  <a:cubicBezTo>
                    <a:pt x="63" y="75"/>
                    <a:pt x="63" y="75"/>
                    <a:pt x="63" y="75"/>
                  </a:cubicBezTo>
                  <a:cubicBezTo>
                    <a:pt x="63" y="75"/>
                    <a:pt x="64" y="75"/>
                    <a:pt x="64" y="75"/>
                  </a:cubicBezTo>
                  <a:close/>
                  <a:moveTo>
                    <a:pt x="78" y="78"/>
                  </a:moveTo>
                  <a:cubicBezTo>
                    <a:pt x="78" y="78"/>
                    <a:pt x="78" y="78"/>
                    <a:pt x="78" y="78"/>
                  </a:cubicBezTo>
                  <a:cubicBezTo>
                    <a:pt x="77" y="78"/>
                    <a:pt x="77" y="78"/>
                    <a:pt x="77" y="78"/>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8"/>
                    <a:pt x="77" y="78"/>
                    <a:pt x="77" y="78"/>
                  </a:cubicBezTo>
                  <a:cubicBezTo>
                    <a:pt x="78" y="78"/>
                    <a:pt x="78" y="78"/>
                    <a:pt x="78" y="78"/>
                  </a:cubicBezTo>
                  <a:cubicBezTo>
                    <a:pt x="78" y="78"/>
                    <a:pt x="78" y="78"/>
                    <a:pt x="78" y="78"/>
                  </a:cubicBezTo>
                  <a:close/>
                  <a:moveTo>
                    <a:pt x="76" y="96"/>
                  </a:moveTo>
                  <a:cubicBezTo>
                    <a:pt x="76" y="96"/>
                    <a:pt x="76" y="96"/>
                    <a:pt x="76" y="96"/>
                  </a:cubicBezTo>
                  <a:cubicBezTo>
                    <a:pt x="76" y="96"/>
                    <a:pt x="76" y="96"/>
                    <a:pt x="76" y="96"/>
                  </a:cubicBezTo>
                  <a:cubicBezTo>
                    <a:pt x="76" y="96"/>
                    <a:pt x="76" y="96"/>
                    <a:pt x="76" y="96"/>
                  </a:cubicBezTo>
                  <a:cubicBezTo>
                    <a:pt x="76" y="95"/>
                    <a:pt x="76" y="95"/>
                    <a:pt x="76" y="95"/>
                  </a:cubicBezTo>
                  <a:cubicBezTo>
                    <a:pt x="75" y="95"/>
                    <a:pt x="75" y="95"/>
                    <a:pt x="75" y="95"/>
                  </a:cubicBezTo>
                  <a:cubicBezTo>
                    <a:pt x="76" y="95"/>
                    <a:pt x="76" y="95"/>
                    <a:pt x="76" y="95"/>
                  </a:cubicBezTo>
                  <a:cubicBezTo>
                    <a:pt x="76" y="95"/>
                    <a:pt x="76" y="95"/>
                    <a:pt x="76" y="95"/>
                  </a:cubicBezTo>
                  <a:cubicBezTo>
                    <a:pt x="76" y="95"/>
                    <a:pt x="76" y="95"/>
                    <a:pt x="76" y="95"/>
                  </a:cubicBezTo>
                  <a:cubicBezTo>
                    <a:pt x="76" y="96"/>
                    <a:pt x="76" y="96"/>
                    <a:pt x="76" y="96"/>
                  </a:cubicBezTo>
                  <a:close/>
                  <a:moveTo>
                    <a:pt x="61" y="43"/>
                  </a:moveTo>
                  <a:cubicBezTo>
                    <a:pt x="59" y="44"/>
                    <a:pt x="59" y="44"/>
                    <a:pt x="58" y="46"/>
                  </a:cubicBezTo>
                  <a:cubicBezTo>
                    <a:pt x="57" y="47"/>
                    <a:pt x="57" y="47"/>
                    <a:pt x="57" y="47"/>
                  </a:cubicBezTo>
                  <a:cubicBezTo>
                    <a:pt x="56" y="48"/>
                    <a:pt x="56" y="48"/>
                    <a:pt x="56" y="48"/>
                  </a:cubicBezTo>
                  <a:cubicBezTo>
                    <a:pt x="56" y="49"/>
                    <a:pt x="56" y="49"/>
                    <a:pt x="56" y="49"/>
                  </a:cubicBezTo>
                  <a:cubicBezTo>
                    <a:pt x="58" y="48"/>
                    <a:pt x="58" y="47"/>
                    <a:pt x="60" y="47"/>
                  </a:cubicBezTo>
                  <a:cubicBezTo>
                    <a:pt x="60" y="47"/>
                    <a:pt x="60" y="47"/>
                    <a:pt x="60" y="47"/>
                  </a:cubicBezTo>
                  <a:cubicBezTo>
                    <a:pt x="60" y="47"/>
                    <a:pt x="60" y="47"/>
                    <a:pt x="60" y="47"/>
                  </a:cubicBezTo>
                  <a:cubicBezTo>
                    <a:pt x="60" y="47"/>
                    <a:pt x="60" y="47"/>
                    <a:pt x="60" y="47"/>
                  </a:cubicBezTo>
                  <a:cubicBezTo>
                    <a:pt x="60" y="48"/>
                    <a:pt x="60" y="48"/>
                    <a:pt x="60" y="48"/>
                  </a:cubicBezTo>
                  <a:cubicBezTo>
                    <a:pt x="60" y="49"/>
                    <a:pt x="60" y="49"/>
                    <a:pt x="60" y="49"/>
                  </a:cubicBezTo>
                  <a:cubicBezTo>
                    <a:pt x="59" y="49"/>
                    <a:pt x="60" y="49"/>
                    <a:pt x="58" y="49"/>
                  </a:cubicBezTo>
                  <a:cubicBezTo>
                    <a:pt x="57" y="50"/>
                    <a:pt x="56" y="50"/>
                    <a:pt x="55" y="50"/>
                  </a:cubicBezTo>
                  <a:cubicBezTo>
                    <a:pt x="54" y="50"/>
                    <a:pt x="54" y="50"/>
                    <a:pt x="54" y="50"/>
                  </a:cubicBezTo>
                  <a:cubicBezTo>
                    <a:pt x="54" y="50"/>
                    <a:pt x="54" y="50"/>
                    <a:pt x="54" y="50"/>
                  </a:cubicBezTo>
                  <a:cubicBezTo>
                    <a:pt x="54" y="49"/>
                    <a:pt x="54" y="49"/>
                    <a:pt x="54" y="49"/>
                  </a:cubicBezTo>
                  <a:cubicBezTo>
                    <a:pt x="53" y="49"/>
                    <a:pt x="53" y="49"/>
                    <a:pt x="53" y="49"/>
                  </a:cubicBezTo>
                  <a:cubicBezTo>
                    <a:pt x="52" y="49"/>
                    <a:pt x="52" y="49"/>
                    <a:pt x="52" y="49"/>
                  </a:cubicBezTo>
                  <a:cubicBezTo>
                    <a:pt x="51" y="50"/>
                    <a:pt x="51" y="50"/>
                    <a:pt x="51" y="50"/>
                  </a:cubicBezTo>
                  <a:cubicBezTo>
                    <a:pt x="50" y="51"/>
                    <a:pt x="50" y="51"/>
                    <a:pt x="50" y="51"/>
                  </a:cubicBezTo>
                  <a:cubicBezTo>
                    <a:pt x="49" y="51"/>
                    <a:pt x="49" y="51"/>
                    <a:pt x="49" y="51"/>
                  </a:cubicBezTo>
                  <a:cubicBezTo>
                    <a:pt x="49" y="51"/>
                    <a:pt x="49" y="51"/>
                    <a:pt x="49" y="51"/>
                  </a:cubicBezTo>
                  <a:cubicBezTo>
                    <a:pt x="48" y="52"/>
                    <a:pt x="48" y="52"/>
                    <a:pt x="48" y="52"/>
                  </a:cubicBezTo>
                  <a:cubicBezTo>
                    <a:pt x="47" y="52"/>
                    <a:pt x="47" y="52"/>
                    <a:pt x="47" y="52"/>
                  </a:cubicBezTo>
                  <a:cubicBezTo>
                    <a:pt x="46" y="51"/>
                    <a:pt x="47" y="51"/>
                    <a:pt x="46" y="50"/>
                  </a:cubicBezTo>
                  <a:cubicBezTo>
                    <a:pt x="44" y="50"/>
                    <a:pt x="44" y="50"/>
                    <a:pt x="44" y="50"/>
                  </a:cubicBezTo>
                  <a:cubicBezTo>
                    <a:pt x="45" y="49"/>
                    <a:pt x="45" y="49"/>
                    <a:pt x="45" y="49"/>
                  </a:cubicBezTo>
                  <a:cubicBezTo>
                    <a:pt x="45" y="49"/>
                    <a:pt x="45" y="48"/>
                    <a:pt x="45" y="48"/>
                  </a:cubicBezTo>
                  <a:cubicBezTo>
                    <a:pt x="46" y="48"/>
                    <a:pt x="46" y="48"/>
                    <a:pt x="46" y="48"/>
                  </a:cubicBezTo>
                  <a:cubicBezTo>
                    <a:pt x="47" y="48"/>
                    <a:pt x="47" y="48"/>
                    <a:pt x="47" y="48"/>
                  </a:cubicBezTo>
                  <a:cubicBezTo>
                    <a:pt x="48" y="48"/>
                    <a:pt x="48" y="48"/>
                    <a:pt x="48" y="48"/>
                  </a:cubicBezTo>
                  <a:cubicBezTo>
                    <a:pt x="49" y="47"/>
                    <a:pt x="49" y="47"/>
                    <a:pt x="49" y="47"/>
                  </a:cubicBezTo>
                  <a:cubicBezTo>
                    <a:pt x="51" y="45"/>
                    <a:pt x="51" y="46"/>
                    <a:pt x="54" y="45"/>
                  </a:cubicBezTo>
                  <a:cubicBezTo>
                    <a:pt x="56" y="44"/>
                    <a:pt x="56" y="43"/>
                    <a:pt x="58" y="43"/>
                  </a:cubicBezTo>
                  <a:cubicBezTo>
                    <a:pt x="59" y="43"/>
                    <a:pt x="59" y="43"/>
                    <a:pt x="59" y="43"/>
                  </a:cubicBezTo>
                  <a:cubicBezTo>
                    <a:pt x="60" y="43"/>
                    <a:pt x="60" y="43"/>
                    <a:pt x="60" y="43"/>
                  </a:cubicBezTo>
                  <a:cubicBezTo>
                    <a:pt x="61" y="42"/>
                    <a:pt x="61" y="42"/>
                    <a:pt x="61" y="42"/>
                  </a:cubicBezTo>
                  <a:cubicBezTo>
                    <a:pt x="61" y="43"/>
                    <a:pt x="61" y="43"/>
                    <a:pt x="61" y="43"/>
                  </a:cubicBezTo>
                  <a:close/>
                  <a:moveTo>
                    <a:pt x="61" y="47"/>
                  </a:moveTo>
                  <a:cubicBezTo>
                    <a:pt x="61" y="47"/>
                    <a:pt x="61" y="47"/>
                    <a:pt x="61" y="47"/>
                  </a:cubicBezTo>
                  <a:cubicBezTo>
                    <a:pt x="61" y="47"/>
                    <a:pt x="61" y="47"/>
                    <a:pt x="61" y="47"/>
                  </a:cubicBezTo>
                  <a:cubicBezTo>
                    <a:pt x="61" y="46"/>
                    <a:pt x="61" y="46"/>
                    <a:pt x="61" y="46"/>
                  </a:cubicBezTo>
                  <a:lnTo>
                    <a:pt x="61" y="47"/>
                  </a:lnTo>
                  <a:close/>
                  <a:moveTo>
                    <a:pt x="63" y="49"/>
                  </a:moveTo>
                  <a:cubicBezTo>
                    <a:pt x="62" y="49"/>
                    <a:pt x="62" y="49"/>
                    <a:pt x="62" y="49"/>
                  </a:cubicBezTo>
                  <a:cubicBezTo>
                    <a:pt x="61" y="50"/>
                    <a:pt x="61" y="50"/>
                    <a:pt x="61" y="50"/>
                  </a:cubicBezTo>
                  <a:cubicBezTo>
                    <a:pt x="61" y="50"/>
                    <a:pt x="61" y="50"/>
                    <a:pt x="61" y="50"/>
                  </a:cubicBezTo>
                  <a:cubicBezTo>
                    <a:pt x="60" y="51"/>
                    <a:pt x="60" y="51"/>
                    <a:pt x="60" y="51"/>
                  </a:cubicBezTo>
                  <a:cubicBezTo>
                    <a:pt x="60" y="52"/>
                    <a:pt x="60" y="52"/>
                    <a:pt x="60" y="52"/>
                  </a:cubicBezTo>
                  <a:cubicBezTo>
                    <a:pt x="60" y="52"/>
                    <a:pt x="60" y="52"/>
                    <a:pt x="60" y="52"/>
                  </a:cubicBezTo>
                  <a:cubicBezTo>
                    <a:pt x="61" y="52"/>
                    <a:pt x="61" y="52"/>
                    <a:pt x="61" y="52"/>
                  </a:cubicBezTo>
                  <a:cubicBezTo>
                    <a:pt x="62" y="51"/>
                    <a:pt x="62" y="51"/>
                    <a:pt x="62" y="51"/>
                  </a:cubicBezTo>
                  <a:cubicBezTo>
                    <a:pt x="63" y="51"/>
                    <a:pt x="63" y="51"/>
                    <a:pt x="63" y="51"/>
                  </a:cubicBezTo>
                  <a:cubicBezTo>
                    <a:pt x="63" y="50"/>
                    <a:pt x="63" y="50"/>
                    <a:pt x="63" y="50"/>
                  </a:cubicBezTo>
                  <a:cubicBezTo>
                    <a:pt x="63" y="49"/>
                    <a:pt x="63" y="49"/>
                    <a:pt x="63" y="49"/>
                  </a:cubicBezTo>
                  <a:close/>
                  <a:moveTo>
                    <a:pt x="30" y="54"/>
                  </a:moveTo>
                  <a:cubicBezTo>
                    <a:pt x="30" y="54"/>
                    <a:pt x="30" y="54"/>
                    <a:pt x="30" y="54"/>
                  </a:cubicBezTo>
                  <a:cubicBezTo>
                    <a:pt x="30" y="53"/>
                    <a:pt x="30" y="53"/>
                    <a:pt x="30" y="53"/>
                  </a:cubicBezTo>
                  <a:cubicBezTo>
                    <a:pt x="30" y="53"/>
                    <a:pt x="30" y="53"/>
                    <a:pt x="30" y="53"/>
                  </a:cubicBezTo>
                  <a:cubicBezTo>
                    <a:pt x="30" y="53"/>
                    <a:pt x="30" y="53"/>
                    <a:pt x="31" y="53"/>
                  </a:cubicBezTo>
                  <a:cubicBezTo>
                    <a:pt x="31" y="54"/>
                    <a:pt x="31" y="54"/>
                    <a:pt x="31" y="54"/>
                  </a:cubicBezTo>
                  <a:lnTo>
                    <a:pt x="30" y="54"/>
                  </a:lnTo>
                  <a:close/>
                  <a:moveTo>
                    <a:pt x="55" y="57"/>
                  </a:moveTo>
                  <a:cubicBezTo>
                    <a:pt x="54" y="57"/>
                    <a:pt x="54" y="57"/>
                    <a:pt x="54" y="57"/>
                  </a:cubicBezTo>
                  <a:cubicBezTo>
                    <a:pt x="54" y="55"/>
                    <a:pt x="54" y="55"/>
                    <a:pt x="54" y="55"/>
                  </a:cubicBezTo>
                  <a:cubicBezTo>
                    <a:pt x="55" y="55"/>
                    <a:pt x="55" y="55"/>
                    <a:pt x="55" y="55"/>
                  </a:cubicBezTo>
                  <a:cubicBezTo>
                    <a:pt x="55" y="55"/>
                    <a:pt x="55" y="55"/>
                    <a:pt x="55" y="55"/>
                  </a:cubicBezTo>
                  <a:cubicBezTo>
                    <a:pt x="55" y="56"/>
                    <a:pt x="55" y="56"/>
                    <a:pt x="55" y="56"/>
                  </a:cubicBezTo>
                  <a:cubicBezTo>
                    <a:pt x="55" y="57"/>
                    <a:pt x="55" y="57"/>
                    <a:pt x="55" y="57"/>
                  </a:cubicBezTo>
                  <a:close/>
                  <a:moveTo>
                    <a:pt x="42" y="57"/>
                  </a:moveTo>
                  <a:cubicBezTo>
                    <a:pt x="42" y="57"/>
                    <a:pt x="42" y="57"/>
                    <a:pt x="42" y="57"/>
                  </a:cubicBezTo>
                  <a:cubicBezTo>
                    <a:pt x="42" y="57"/>
                    <a:pt x="42" y="57"/>
                    <a:pt x="42" y="57"/>
                  </a:cubicBezTo>
                  <a:cubicBezTo>
                    <a:pt x="43" y="57"/>
                    <a:pt x="43" y="57"/>
                    <a:pt x="43" y="57"/>
                  </a:cubicBezTo>
                  <a:cubicBezTo>
                    <a:pt x="43" y="58"/>
                    <a:pt x="43" y="58"/>
                    <a:pt x="43" y="58"/>
                  </a:cubicBezTo>
                  <a:cubicBezTo>
                    <a:pt x="45" y="59"/>
                    <a:pt x="45" y="59"/>
                    <a:pt x="45" y="60"/>
                  </a:cubicBezTo>
                  <a:cubicBezTo>
                    <a:pt x="45" y="60"/>
                    <a:pt x="45" y="60"/>
                    <a:pt x="45" y="60"/>
                  </a:cubicBezTo>
                  <a:cubicBezTo>
                    <a:pt x="45" y="61"/>
                    <a:pt x="45" y="61"/>
                    <a:pt x="45" y="61"/>
                  </a:cubicBezTo>
                  <a:cubicBezTo>
                    <a:pt x="46" y="65"/>
                    <a:pt x="45" y="60"/>
                    <a:pt x="46" y="65"/>
                  </a:cubicBezTo>
                  <a:cubicBezTo>
                    <a:pt x="46" y="65"/>
                    <a:pt x="46" y="65"/>
                    <a:pt x="46" y="65"/>
                  </a:cubicBezTo>
                  <a:cubicBezTo>
                    <a:pt x="44" y="65"/>
                    <a:pt x="44" y="65"/>
                    <a:pt x="44" y="65"/>
                  </a:cubicBezTo>
                  <a:cubicBezTo>
                    <a:pt x="44" y="66"/>
                    <a:pt x="44" y="66"/>
                    <a:pt x="44" y="66"/>
                  </a:cubicBezTo>
                  <a:cubicBezTo>
                    <a:pt x="44" y="65"/>
                    <a:pt x="44" y="65"/>
                    <a:pt x="44" y="65"/>
                  </a:cubicBezTo>
                  <a:cubicBezTo>
                    <a:pt x="43" y="66"/>
                    <a:pt x="43" y="66"/>
                    <a:pt x="43" y="66"/>
                  </a:cubicBezTo>
                  <a:cubicBezTo>
                    <a:pt x="41" y="66"/>
                    <a:pt x="42" y="66"/>
                    <a:pt x="41" y="67"/>
                  </a:cubicBezTo>
                  <a:cubicBezTo>
                    <a:pt x="38" y="67"/>
                    <a:pt x="39" y="67"/>
                    <a:pt x="37" y="67"/>
                  </a:cubicBezTo>
                  <a:cubicBezTo>
                    <a:pt x="34" y="66"/>
                    <a:pt x="33" y="66"/>
                    <a:pt x="31" y="65"/>
                  </a:cubicBezTo>
                  <a:cubicBezTo>
                    <a:pt x="31" y="64"/>
                    <a:pt x="31" y="64"/>
                    <a:pt x="31" y="64"/>
                  </a:cubicBezTo>
                  <a:cubicBezTo>
                    <a:pt x="30" y="63"/>
                    <a:pt x="30" y="63"/>
                    <a:pt x="30" y="63"/>
                  </a:cubicBezTo>
                  <a:cubicBezTo>
                    <a:pt x="31" y="62"/>
                    <a:pt x="31" y="62"/>
                    <a:pt x="31" y="62"/>
                  </a:cubicBezTo>
                  <a:cubicBezTo>
                    <a:pt x="31" y="62"/>
                    <a:pt x="31" y="62"/>
                    <a:pt x="32" y="62"/>
                  </a:cubicBezTo>
                  <a:cubicBezTo>
                    <a:pt x="32" y="61"/>
                    <a:pt x="32" y="61"/>
                    <a:pt x="32" y="61"/>
                  </a:cubicBezTo>
                  <a:cubicBezTo>
                    <a:pt x="32" y="61"/>
                    <a:pt x="32" y="61"/>
                    <a:pt x="32" y="61"/>
                  </a:cubicBezTo>
                  <a:cubicBezTo>
                    <a:pt x="32" y="61"/>
                    <a:pt x="32" y="61"/>
                    <a:pt x="32" y="61"/>
                  </a:cubicBezTo>
                  <a:cubicBezTo>
                    <a:pt x="32" y="61"/>
                    <a:pt x="32" y="61"/>
                    <a:pt x="32" y="61"/>
                  </a:cubicBezTo>
                  <a:cubicBezTo>
                    <a:pt x="32" y="60"/>
                    <a:pt x="32" y="60"/>
                    <a:pt x="32" y="60"/>
                  </a:cubicBezTo>
                  <a:cubicBezTo>
                    <a:pt x="33" y="58"/>
                    <a:pt x="33" y="59"/>
                    <a:pt x="34" y="58"/>
                  </a:cubicBezTo>
                  <a:cubicBezTo>
                    <a:pt x="37" y="57"/>
                    <a:pt x="37" y="57"/>
                    <a:pt x="37" y="57"/>
                  </a:cubicBezTo>
                  <a:cubicBezTo>
                    <a:pt x="38" y="57"/>
                    <a:pt x="38" y="57"/>
                    <a:pt x="38" y="57"/>
                  </a:cubicBezTo>
                  <a:cubicBezTo>
                    <a:pt x="39" y="57"/>
                    <a:pt x="40" y="56"/>
                    <a:pt x="41" y="56"/>
                  </a:cubicBezTo>
                  <a:cubicBezTo>
                    <a:pt x="42" y="56"/>
                    <a:pt x="42" y="56"/>
                    <a:pt x="42" y="56"/>
                  </a:cubicBezTo>
                  <a:cubicBezTo>
                    <a:pt x="42" y="57"/>
                    <a:pt x="42" y="57"/>
                    <a:pt x="42" y="57"/>
                  </a:cubicBezTo>
                  <a:close/>
                  <a:moveTo>
                    <a:pt x="48" y="61"/>
                  </a:moveTo>
                  <a:cubicBezTo>
                    <a:pt x="48" y="61"/>
                    <a:pt x="48" y="61"/>
                    <a:pt x="48" y="61"/>
                  </a:cubicBezTo>
                  <a:cubicBezTo>
                    <a:pt x="47" y="60"/>
                    <a:pt x="47" y="60"/>
                    <a:pt x="47" y="60"/>
                  </a:cubicBezTo>
                  <a:cubicBezTo>
                    <a:pt x="48" y="60"/>
                    <a:pt x="48" y="60"/>
                    <a:pt x="48" y="60"/>
                  </a:cubicBezTo>
                  <a:cubicBezTo>
                    <a:pt x="48" y="60"/>
                    <a:pt x="48" y="60"/>
                    <a:pt x="48" y="60"/>
                  </a:cubicBezTo>
                  <a:cubicBezTo>
                    <a:pt x="48" y="60"/>
                    <a:pt x="48" y="60"/>
                    <a:pt x="48" y="60"/>
                  </a:cubicBezTo>
                  <a:cubicBezTo>
                    <a:pt x="48" y="61"/>
                    <a:pt x="48" y="61"/>
                    <a:pt x="48" y="61"/>
                  </a:cubicBezTo>
                  <a:close/>
                  <a:moveTo>
                    <a:pt x="54" y="65"/>
                  </a:moveTo>
                  <a:cubicBezTo>
                    <a:pt x="54" y="65"/>
                    <a:pt x="54" y="65"/>
                    <a:pt x="54" y="65"/>
                  </a:cubicBezTo>
                  <a:cubicBezTo>
                    <a:pt x="53" y="64"/>
                    <a:pt x="53" y="64"/>
                    <a:pt x="53" y="64"/>
                  </a:cubicBezTo>
                  <a:cubicBezTo>
                    <a:pt x="53" y="64"/>
                    <a:pt x="53" y="64"/>
                    <a:pt x="53" y="64"/>
                  </a:cubicBezTo>
                  <a:cubicBezTo>
                    <a:pt x="53" y="64"/>
                    <a:pt x="53" y="64"/>
                    <a:pt x="53" y="64"/>
                  </a:cubicBezTo>
                  <a:cubicBezTo>
                    <a:pt x="53" y="63"/>
                    <a:pt x="53" y="63"/>
                    <a:pt x="53" y="63"/>
                  </a:cubicBezTo>
                  <a:cubicBezTo>
                    <a:pt x="54" y="64"/>
                    <a:pt x="54" y="64"/>
                    <a:pt x="54" y="64"/>
                  </a:cubicBezTo>
                  <a:cubicBezTo>
                    <a:pt x="54" y="65"/>
                    <a:pt x="54" y="65"/>
                    <a:pt x="54" y="65"/>
                  </a:cubicBezTo>
                  <a:cubicBezTo>
                    <a:pt x="54" y="65"/>
                    <a:pt x="54" y="65"/>
                    <a:pt x="54" y="65"/>
                  </a:cubicBezTo>
                  <a:close/>
                  <a:moveTo>
                    <a:pt x="44" y="75"/>
                  </a:moveTo>
                  <a:cubicBezTo>
                    <a:pt x="44" y="76"/>
                    <a:pt x="44" y="76"/>
                    <a:pt x="44" y="76"/>
                  </a:cubicBezTo>
                  <a:cubicBezTo>
                    <a:pt x="43" y="76"/>
                    <a:pt x="43" y="76"/>
                    <a:pt x="43" y="76"/>
                  </a:cubicBezTo>
                  <a:cubicBezTo>
                    <a:pt x="42" y="76"/>
                    <a:pt x="42" y="76"/>
                    <a:pt x="42" y="76"/>
                  </a:cubicBezTo>
                  <a:cubicBezTo>
                    <a:pt x="42" y="76"/>
                    <a:pt x="42" y="76"/>
                    <a:pt x="42" y="76"/>
                  </a:cubicBezTo>
                  <a:cubicBezTo>
                    <a:pt x="42" y="76"/>
                    <a:pt x="41" y="76"/>
                    <a:pt x="41" y="77"/>
                  </a:cubicBezTo>
                  <a:cubicBezTo>
                    <a:pt x="41" y="77"/>
                    <a:pt x="41" y="77"/>
                    <a:pt x="41" y="77"/>
                  </a:cubicBezTo>
                  <a:cubicBezTo>
                    <a:pt x="41" y="77"/>
                    <a:pt x="39" y="77"/>
                    <a:pt x="39" y="78"/>
                  </a:cubicBezTo>
                  <a:cubicBezTo>
                    <a:pt x="38" y="77"/>
                    <a:pt x="38" y="77"/>
                    <a:pt x="38" y="77"/>
                  </a:cubicBezTo>
                  <a:cubicBezTo>
                    <a:pt x="39" y="77"/>
                    <a:pt x="39" y="77"/>
                    <a:pt x="39" y="76"/>
                  </a:cubicBezTo>
                  <a:cubicBezTo>
                    <a:pt x="40" y="77"/>
                    <a:pt x="40" y="77"/>
                    <a:pt x="40" y="77"/>
                  </a:cubicBezTo>
                  <a:cubicBezTo>
                    <a:pt x="41" y="76"/>
                    <a:pt x="40" y="76"/>
                    <a:pt x="41" y="75"/>
                  </a:cubicBezTo>
                  <a:cubicBezTo>
                    <a:pt x="42" y="75"/>
                    <a:pt x="42" y="75"/>
                    <a:pt x="43" y="75"/>
                  </a:cubicBezTo>
                  <a:cubicBezTo>
                    <a:pt x="44" y="75"/>
                    <a:pt x="43" y="75"/>
                    <a:pt x="44" y="75"/>
                  </a:cubicBezTo>
                  <a:close/>
                  <a:moveTo>
                    <a:pt x="1" y="108"/>
                  </a:moveTo>
                  <a:cubicBezTo>
                    <a:pt x="1" y="108"/>
                    <a:pt x="1" y="108"/>
                    <a:pt x="1" y="108"/>
                  </a:cubicBezTo>
                  <a:cubicBezTo>
                    <a:pt x="1" y="108"/>
                    <a:pt x="1" y="108"/>
                    <a:pt x="1" y="108"/>
                  </a:cubicBezTo>
                  <a:cubicBezTo>
                    <a:pt x="0" y="108"/>
                    <a:pt x="0" y="108"/>
                    <a:pt x="0" y="108"/>
                  </a:cubicBezTo>
                  <a:cubicBezTo>
                    <a:pt x="1" y="107"/>
                    <a:pt x="1" y="107"/>
                    <a:pt x="1" y="107"/>
                  </a:cubicBezTo>
                  <a:cubicBezTo>
                    <a:pt x="1" y="108"/>
                    <a:pt x="1" y="108"/>
                    <a:pt x="1" y="10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75">
              <a:extLst>
                <a:ext uri="{FF2B5EF4-FFF2-40B4-BE49-F238E27FC236}">
                  <a16:creationId xmlns:a16="http://schemas.microsoft.com/office/drawing/2014/main" id="{ED1DAC3E-E89B-4816-90AC-3E8A06EC3C48}"/>
                </a:ext>
              </a:extLst>
            </p:cNvPr>
            <p:cNvSpPr>
              <a:spLocks noEditPoints="1"/>
            </p:cNvSpPr>
            <p:nvPr/>
          </p:nvSpPr>
          <p:spPr bwMode="auto">
            <a:xfrm>
              <a:off x="8833521" y="11813801"/>
              <a:ext cx="156725" cy="75987"/>
            </a:xfrm>
            <a:custGeom>
              <a:avLst/>
              <a:gdLst>
                <a:gd name="T0" fmla="*/ 30 w 38"/>
                <a:gd name="T1" fmla="*/ 1 h 19"/>
                <a:gd name="T2" fmla="*/ 31 w 38"/>
                <a:gd name="T3" fmla="*/ 3 h 19"/>
                <a:gd name="T4" fmla="*/ 30 w 38"/>
                <a:gd name="T5" fmla="*/ 4 h 19"/>
                <a:gd name="T6" fmla="*/ 33 w 38"/>
                <a:gd name="T7" fmla="*/ 6 h 19"/>
                <a:gd name="T8" fmla="*/ 32 w 38"/>
                <a:gd name="T9" fmla="*/ 3 h 19"/>
                <a:gd name="T10" fmla="*/ 36 w 38"/>
                <a:gd name="T11" fmla="*/ 2 h 19"/>
                <a:gd name="T12" fmla="*/ 36 w 38"/>
                <a:gd name="T13" fmla="*/ 6 h 19"/>
                <a:gd name="T14" fmla="*/ 37 w 38"/>
                <a:gd name="T15" fmla="*/ 8 h 19"/>
                <a:gd name="T16" fmla="*/ 28 w 38"/>
                <a:gd name="T17" fmla="*/ 12 h 19"/>
                <a:gd name="T18" fmla="*/ 23 w 38"/>
                <a:gd name="T19" fmla="*/ 13 h 19"/>
                <a:gd name="T20" fmla="*/ 22 w 38"/>
                <a:gd name="T21" fmla="*/ 17 h 19"/>
                <a:gd name="T22" fmla="*/ 20 w 38"/>
                <a:gd name="T23" fmla="*/ 19 h 19"/>
                <a:gd name="T24" fmla="*/ 18 w 38"/>
                <a:gd name="T25" fmla="*/ 13 h 19"/>
                <a:gd name="T26" fmla="*/ 22 w 38"/>
                <a:gd name="T27" fmla="*/ 8 h 19"/>
                <a:gd name="T28" fmla="*/ 23 w 38"/>
                <a:gd name="T29" fmla="*/ 6 h 19"/>
                <a:gd name="T30" fmla="*/ 25 w 38"/>
                <a:gd name="T31" fmla="*/ 0 h 19"/>
                <a:gd name="T32" fmla="*/ 10 w 38"/>
                <a:gd name="T33" fmla="*/ 2 h 19"/>
                <a:gd name="T34" fmla="*/ 11 w 38"/>
                <a:gd name="T35" fmla="*/ 0 h 19"/>
                <a:gd name="T36" fmla="*/ 12 w 38"/>
                <a:gd name="T37" fmla="*/ 2 h 19"/>
                <a:gd name="T38" fmla="*/ 13 w 38"/>
                <a:gd name="T39" fmla="*/ 3 h 19"/>
                <a:gd name="T40" fmla="*/ 15 w 38"/>
                <a:gd name="T41" fmla="*/ 3 h 19"/>
                <a:gd name="T42" fmla="*/ 20 w 38"/>
                <a:gd name="T43" fmla="*/ 2 h 19"/>
                <a:gd name="T44" fmla="*/ 21 w 38"/>
                <a:gd name="T45" fmla="*/ 4 h 19"/>
                <a:gd name="T46" fmla="*/ 18 w 38"/>
                <a:gd name="T47" fmla="*/ 6 h 19"/>
                <a:gd name="T48" fmla="*/ 11 w 38"/>
                <a:gd name="T49" fmla="*/ 13 h 19"/>
                <a:gd name="T50" fmla="*/ 9 w 38"/>
                <a:gd name="T51" fmla="*/ 16 h 19"/>
                <a:gd name="T52" fmla="*/ 7 w 38"/>
                <a:gd name="T53" fmla="*/ 17 h 19"/>
                <a:gd name="T54" fmla="*/ 2 w 38"/>
                <a:gd name="T55" fmla="*/ 14 h 19"/>
                <a:gd name="T56" fmla="*/ 9 w 38"/>
                <a:gd name="T57" fmla="*/ 10 h 19"/>
                <a:gd name="T58" fmla="*/ 10 w 38"/>
                <a:gd name="T59" fmla="*/ 8 h 19"/>
                <a:gd name="T60" fmla="*/ 6 w 38"/>
                <a:gd name="T61" fmla="*/ 8 h 19"/>
                <a:gd name="T62" fmla="*/ 10 w 38"/>
                <a:gd name="T63" fmla="*/ 7 h 19"/>
                <a:gd name="T64" fmla="*/ 8 w 38"/>
                <a:gd name="T65" fmla="*/ 5 h 19"/>
                <a:gd name="T66" fmla="*/ 7 w 38"/>
                <a:gd name="T67" fmla="*/ 3 h 19"/>
                <a:gd name="T68" fmla="*/ 10 w 38"/>
                <a:gd name="T69" fmla="*/ 3 h 19"/>
                <a:gd name="T70" fmla="*/ 3 w 38"/>
                <a:gd name="T71" fmla="*/ 9 h 19"/>
                <a:gd name="T72" fmla="*/ 0 w 38"/>
                <a:gd name="T73" fmla="*/ 10 h 19"/>
                <a:gd name="T74" fmla="*/ 31 w 38"/>
                <a:gd name="T75" fmla="*/ 13 h 19"/>
                <a:gd name="T76" fmla="*/ 29 w 38"/>
                <a:gd name="T77" fmla="*/ 14 h 19"/>
                <a:gd name="T78" fmla="*/ 31 w 38"/>
                <a:gd name="T79" fmla="*/ 13 h 19"/>
                <a:gd name="T80" fmla="*/ 16 w 38"/>
                <a:gd name="T81" fmla="*/ 18 h 19"/>
                <a:gd name="T82" fmla="*/ 16 w 38"/>
                <a:gd name="T8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 h="19">
                  <a:moveTo>
                    <a:pt x="26" y="0"/>
                  </a:moveTo>
                  <a:cubicBezTo>
                    <a:pt x="28" y="1"/>
                    <a:pt x="28" y="1"/>
                    <a:pt x="28" y="1"/>
                  </a:cubicBezTo>
                  <a:cubicBezTo>
                    <a:pt x="30" y="1"/>
                    <a:pt x="30" y="1"/>
                    <a:pt x="30" y="1"/>
                  </a:cubicBezTo>
                  <a:cubicBezTo>
                    <a:pt x="31" y="1"/>
                    <a:pt x="31" y="1"/>
                    <a:pt x="31" y="1"/>
                  </a:cubicBezTo>
                  <a:cubicBezTo>
                    <a:pt x="31" y="2"/>
                    <a:pt x="31" y="2"/>
                    <a:pt x="31" y="2"/>
                  </a:cubicBezTo>
                  <a:cubicBezTo>
                    <a:pt x="31" y="3"/>
                    <a:pt x="31" y="3"/>
                    <a:pt x="31" y="3"/>
                  </a:cubicBezTo>
                  <a:cubicBezTo>
                    <a:pt x="30" y="3"/>
                    <a:pt x="30" y="3"/>
                    <a:pt x="30" y="3"/>
                  </a:cubicBezTo>
                  <a:cubicBezTo>
                    <a:pt x="30" y="3"/>
                    <a:pt x="30" y="3"/>
                    <a:pt x="30" y="3"/>
                  </a:cubicBezTo>
                  <a:cubicBezTo>
                    <a:pt x="30" y="4"/>
                    <a:pt x="30" y="4"/>
                    <a:pt x="30" y="4"/>
                  </a:cubicBezTo>
                  <a:cubicBezTo>
                    <a:pt x="30" y="4"/>
                    <a:pt x="30" y="4"/>
                    <a:pt x="30" y="4"/>
                  </a:cubicBezTo>
                  <a:cubicBezTo>
                    <a:pt x="32" y="5"/>
                    <a:pt x="32" y="5"/>
                    <a:pt x="32" y="5"/>
                  </a:cubicBezTo>
                  <a:cubicBezTo>
                    <a:pt x="33" y="6"/>
                    <a:pt x="33" y="6"/>
                    <a:pt x="33" y="6"/>
                  </a:cubicBezTo>
                  <a:cubicBezTo>
                    <a:pt x="33" y="5"/>
                    <a:pt x="33" y="5"/>
                    <a:pt x="33" y="5"/>
                  </a:cubicBezTo>
                  <a:cubicBezTo>
                    <a:pt x="32" y="4"/>
                    <a:pt x="32" y="4"/>
                    <a:pt x="32" y="4"/>
                  </a:cubicBezTo>
                  <a:cubicBezTo>
                    <a:pt x="32" y="3"/>
                    <a:pt x="32" y="3"/>
                    <a:pt x="32" y="3"/>
                  </a:cubicBezTo>
                  <a:cubicBezTo>
                    <a:pt x="33" y="3"/>
                    <a:pt x="33" y="3"/>
                    <a:pt x="33" y="3"/>
                  </a:cubicBezTo>
                  <a:cubicBezTo>
                    <a:pt x="33" y="2"/>
                    <a:pt x="35" y="2"/>
                    <a:pt x="36" y="2"/>
                  </a:cubicBezTo>
                  <a:cubicBezTo>
                    <a:pt x="36" y="2"/>
                    <a:pt x="36" y="2"/>
                    <a:pt x="36" y="2"/>
                  </a:cubicBezTo>
                  <a:cubicBezTo>
                    <a:pt x="38" y="4"/>
                    <a:pt x="38" y="4"/>
                    <a:pt x="38" y="4"/>
                  </a:cubicBezTo>
                  <a:cubicBezTo>
                    <a:pt x="36" y="5"/>
                    <a:pt x="36" y="5"/>
                    <a:pt x="36" y="5"/>
                  </a:cubicBezTo>
                  <a:cubicBezTo>
                    <a:pt x="36" y="6"/>
                    <a:pt x="36" y="6"/>
                    <a:pt x="36" y="6"/>
                  </a:cubicBezTo>
                  <a:cubicBezTo>
                    <a:pt x="37" y="6"/>
                    <a:pt x="37" y="6"/>
                    <a:pt x="38" y="7"/>
                  </a:cubicBezTo>
                  <a:cubicBezTo>
                    <a:pt x="37" y="7"/>
                    <a:pt x="37" y="7"/>
                    <a:pt x="37" y="7"/>
                  </a:cubicBezTo>
                  <a:cubicBezTo>
                    <a:pt x="37" y="8"/>
                    <a:pt x="37" y="8"/>
                    <a:pt x="37" y="8"/>
                  </a:cubicBezTo>
                  <a:cubicBezTo>
                    <a:pt x="35" y="9"/>
                    <a:pt x="36" y="8"/>
                    <a:pt x="34" y="9"/>
                  </a:cubicBezTo>
                  <a:cubicBezTo>
                    <a:pt x="33" y="10"/>
                    <a:pt x="33" y="10"/>
                    <a:pt x="33" y="10"/>
                  </a:cubicBezTo>
                  <a:cubicBezTo>
                    <a:pt x="31" y="11"/>
                    <a:pt x="30" y="11"/>
                    <a:pt x="28" y="12"/>
                  </a:cubicBezTo>
                  <a:cubicBezTo>
                    <a:pt x="28" y="13"/>
                    <a:pt x="28" y="13"/>
                    <a:pt x="28" y="13"/>
                  </a:cubicBezTo>
                  <a:cubicBezTo>
                    <a:pt x="28" y="14"/>
                    <a:pt x="28" y="14"/>
                    <a:pt x="28" y="15"/>
                  </a:cubicBezTo>
                  <a:cubicBezTo>
                    <a:pt x="23" y="13"/>
                    <a:pt x="23" y="13"/>
                    <a:pt x="23" y="13"/>
                  </a:cubicBezTo>
                  <a:cubicBezTo>
                    <a:pt x="22" y="14"/>
                    <a:pt x="22" y="14"/>
                    <a:pt x="22" y="14"/>
                  </a:cubicBezTo>
                  <a:cubicBezTo>
                    <a:pt x="23" y="16"/>
                    <a:pt x="23" y="16"/>
                    <a:pt x="23" y="16"/>
                  </a:cubicBezTo>
                  <a:cubicBezTo>
                    <a:pt x="22" y="17"/>
                    <a:pt x="22" y="17"/>
                    <a:pt x="22" y="17"/>
                  </a:cubicBezTo>
                  <a:cubicBezTo>
                    <a:pt x="21" y="17"/>
                    <a:pt x="21" y="17"/>
                    <a:pt x="21" y="17"/>
                  </a:cubicBezTo>
                  <a:cubicBezTo>
                    <a:pt x="20" y="17"/>
                    <a:pt x="20" y="17"/>
                    <a:pt x="20" y="17"/>
                  </a:cubicBezTo>
                  <a:cubicBezTo>
                    <a:pt x="20" y="19"/>
                    <a:pt x="20" y="19"/>
                    <a:pt x="20" y="19"/>
                  </a:cubicBezTo>
                  <a:cubicBezTo>
                    <a:pt x="18" y="17"/>
                    <a:pt x="19" y="18"/>
                    <a:pt x="17" y="16"/>
                  </a:cubicBezTo>
                  <a:cubicBezTo>
                    <a:pt x="17" y="15"/>
                    <a:pt x="17" y="15"/>
                    <a:pt x="17" y="15"/>
                  </a:cubicBezTo>
                  <a:cubicBezTo>
                    <a:pt x="18" y="13"/>
                    <a:pt x="18" y="13"/>
                    <a:pt x="18" y="13"/>
                  </a:cubicBezTo>
                  <a:cubicBezTo>
                    <a:pt x="18" y="12"/>
                    <a:pt x="18" y="12"/>
                    <a:pt x="18" y="12"/>
                  </a:cubicBezTo>
                  <a:cubicBezTo>
                    <a:pt x="19" y="11"/>
                    <a:pt x="21" y="10"/>
                    <a:pt x="21" y="8"/>
                  </a:cubicBezTo>
                  <a:cubicBezTo>
                    <a:pt x="22" y="8"/>
                    <a:pt x="22" y="8"/>
                    <a:pt x="22" y="8"/>
                  </a:cubicBezTo>
                  <a:cubicBezTo>
                    <a:pt x="23" y="8"/>
                    <a:pt x="23" y="8"/>
                    <a:pt x="23" y="8"/>
                  </a:cubicBezTo>
                  <a:cubicBezTo>
                    <a:pt x="24" y="8"/>
                    <a:pt x="24" y="8"/>
                    <a:pt x="24" y="8"/>
                  </a:cubicBezTo>
                  <a:cubicBezTo>
                    <a:pt x="24" y="7"/>
                    <a:pt x="24" y="7"/>
                    <a:pt x="23" y="6"/>
                  </a:cubicBezTo>
                  <a:cubicBezTo>
                    <a:pt x="23" y="4"/>
                    <a:pt x="23" y="4"/>
                    <a:pt x="23" y="4"/>
                  </a:cubicBezTo>
                  <a:cubicBezTo>
                    <a:pt x="26" y="2"/>
                    <a:pt x="26" y="2"/>
                    <a:pt x="26" y="2"/>
                  </a:cubicBezTo>
                  <a:cubicBezTo>
                    <a:pt x="25" y="0"/>
                    <a:pt x="25" y="0"/>
                    <a:pt x="25" y="0"/>
                  </a:cubicBezTo>
                  <a:cubicBezTo>
                    <a:pt x="26" y="0"/>
                    <a:pt x="26" y="0"/>
                    <a:pt x="26" y="0"/>
                  </a:cubicBezTo>
                  <a:close/>
                  <a:moveTo>
                    <a:pt x="12" y="2"/>
                  </a:moveTo>
                  <a:cubicBezTo>
                    <a:pt x="10" y="2"/>
                    <a:pt x="10" y="2"/>
                    <a:pt x="10" y="2"/>
                  </a:cubicBezTo>
                  <a:cubicBezTo>
                    <a:pt x="10" y="2"/>
                    <a:pt x="10" y="2"/>
                    <a:pt x="10" y="2"/>
                  </a:cubicBezTo>
                  <a:cubicBezTo>
                    <a:pt x="10" y="0"/>
                    <a:pt x="10" y="0"/>
                    <a:pt x="10" y="0"/>
                  </a:cubicBezTo>
                  <a:cubicBezTo>
                    <a:pt x="11" y="0"/>
                    <a:pt x="11" y="0"/>
                    <a:pt x="11" y="0"/>
                  </a:cubicBezTo>
                  <a:cubicBezTo>
                    <a:pt x="12" y="1"/>
                    <a:pt x="12" y="1"/>
                    <a:pt x="12" y="1"/>
                  </a:cubicBezTo>
                  <a:cubicBezTo>
                    <a:pt x="12" y="1"/>
                    <a:pt x="12" y="1"/>
                    <a:pt x="12" y="1"/>
                  </a:cubicBezTo>
                  <a:cubicBezTo>
                    <a:pt x="12" y="2"/>
                    <a:pt x="12" y="2"/>
                    <a:pt x="12" y="2"/>
                  </a:cubicBezTo>
                  <a:close/>
                  <a:moveTo>
                    <a:pt x="10" y="3"/>
                  </a:moveTo>
                  <a:cubicBezTo>
                    <a:pt x="11" y="4"/>
                    <a:pt x="11" y="4"/>
                    <a:pt x="11" y="4"/>
                  </a:cubicBezTo>
                  <a:cubicBezTo>
                    <a:pt x="13" y="3"/>
                    <a:pt x="13" y="3"/>
                    <a:pt x="13" y="3"/>
                  </a:cubicBezTo>
                  <a:cubicBezTo>
                    <a:pt x="14" y="2"/>
                    <a:pt x="14" y="2"/>
                    <a:pt x="14" y="2"/>
                  </a:cubicBezTo>
                  <a:cubicBezTo>
                    <a:pt x="15" y="2"/>
                    <a:pt x="15" y="2"/>
                    <a:pt x="15" y="2"/>
                  </a:cubicBezTo>
                  <a:cubicBezTo>
                    <a:pt x="15" y="3"/>
                    <a:pt x="15" y="3"/>
                    <a:pt x="15" y="3"/>
                  </a:cubicBezTo>
                  <a:cubicBezTo>
                    <a:pt x="17" y="3"/>
                    <a:pt x="17" y="3"/>
                    <a:pt x="19" y="2"/>
                  </a:cubicBezTo>
                  <a:cubicBezTo>
                    <a:pt x="19" y="3"/>
                    <a:pt x="19" y="3"/>
                    <a:pt x="19" y="3"/>
                  </a:cubicBezTo>
                  <a:cubicBezTo>
                    <a:pt x="20" y="2"/>
                    <a:pt x="20" y="2"/>
                    <a:pt x="20" y="2"/>
                  </a:cubicBezTo>
                  <a:cubicBezTo>
                    <a:pt x="21" y="2"/>
                    <a:pt x="21" y="2"/>
                    <a:pt x="21" y="2"/>
                  </a:cubicBezTo>
                  <a:cubicBezTo>
                    <a:pt x="21" y="3"/>
                    <a:pt x="21" y="3"/>
                    <a:pt x="21" y="3"/>
                  </a:cubicBezTo>
                  <a:cubicBezTo>
                    <a:pt x="21" y="4"/>
                    <a:pt x="21" y="4"/>
                    <a:pt x="21" y="4"/>
                  </a:cubicBezTo>
                  <a:cubicBezTo>
                    <a:pt x="20" y="4"/>
                    <a:pt x="20" y="4"/>
                    <a:pt x="20" y="4"/>
                  </a:cubicBezTo>
                  <a:cubicBezTo>
                    <a:pt x="20" y="5"/>
                    <a:pt x="20" y="5"/>
                    <a:pt x="19" y="6"/>
                  </a:cubicBezTo>
                  <a:cubicBezTo>
                    <a:pt x="18" y="6"/>
                    <a:pt x="18" y="6"/>
                    <a:pt x="18" y="6"/>
                  </a:cubicBezTo>
                  <a:cubicBezTo>
                    <a:pt x="16" y="10"/>
                    <a:pt x="16" y="9"/>
                    <a:pt x="14" y="13"/>
                  </a:cubicBezTo>
                  <a:cubicBezTo>
                    <a:pt x="13" y="13"/>
                    <a:pt x="13" y="13"/>
                    <a:pt x="12" y="13"/>
                  </a:cubicBezTo>
                  <a:cubicBezTo>
                    <a:pt x="11" y="13"/>
                    <a:pt x="11" y="13"/>
                    <a:pt x="11" y="13"/>
                  </a:cubicBezTo>
                  <a:cubicBezTo>
                    <a:pt x="10" y="13"/>
                    <a:pt x="10" y="13"/>
                    <a:pt x="10" y="13"/>
                  </a:cubicBezTo>
                  <a:cubicBezTo>
                    <a:pt x="10" y="15"/>
                    <a:pt x="10" y="14"/>
                    <a:pt x="9" y="16"/>
                  </a:cubicBezTo>
                  <a:cubicBezTo>
                    <a:pt x="9" y="16"/>
                    <a:pt x="9" y="16"/>
                    <a:pt x="9" y="16"/>
                  </a:cubicBezTo>
                  <a:cubicBezTo>
                    <a:pt x="8" y="16"/>
                    <a:pt x="8" y="16"/>
                    <a:pt x="8" y="16"/>
                  </a:cubicBezTo>
                  <a:cubicBezTo>
                    <a:pt x="8" y="16"/>
                    <a:pt x="8" y="16"/>
                    <a:pt x="8" y="16"/>
                  </a:cubicBezTo>
                  <a:cubicBezTo>
                    <a:pt x="7" y="17"/>
                    <a:pt x="7" y="17"/>
                    <a:pt x="7" y="17"/>
                  </a:cubicBezTo>
                  <a:cubicBezTo>
                    <a:pt x="5" y="17"/>
                    <a:pt x="5" y="17"/>
                    <a:pt x="5" y="17"/>
                  </a:cubicBezTo>
                  <a:cubicBezTo>
                    <a:pt x="4" y="16"/>
                    <a:pt x="4" y="16"/>
                    <a:pt x="4" y="16"/>
                  </a:cubicBezTo>
                  <a:cubicBezTo>
                    <a:pt x="2" y="14"/>
                    <a:pt x="2" y="14"/>
                    <a:pt x="2" y="14"/>
                  </a:cubicBezTo>
                  <a:cubicBezTo>
                    <a:pt x="4" y="12"/>
                    <a:pt x="4" y="12"/>
                    <a:pt x="4" y="12"/>
                  </a:cubicBezTo>
                  <a:cubicBezTo>
                    <a:pt x="6" y="12"/>
                    <a:pt x="6" y="12"/>
                    <a:pt x="6" y="12"/>
                  </a:cubicBezTo>
                  <a:cubicBezTo>
                    <a:pt x="8" y="11"/>
                    <a:pt x="8" y="11"/>
                    <a:pt x="9" y="10"/>
                  </a:cubicBezTo>
                  <a:cubicBezTo>
                    <a:pt x="10" y="9"/>
                    <a:pt x="10" y="10"/>
                    <a:pt x="10" y="9"/>
                  </a:cubicBezTo>
                  <a:cubicBezTo>
                    <a:pt x="10" y="8"/>
                    <a:pt x="10" y="8"/>
                    <a:pt x="10" y="8"/>
                  </a:cubicBezTo>
                  <a:cubicBezTo>
                    <a:pt x="10" y="8"/>
                    <a:pt x="10" y="8"/>
                    <a:pt x="10" y="8"/>
                  </a:cubicBezTo>
                  <a:cubicBezTo>
                    <a:pt x="9" y="8"/>
                    <a:pt x="9" y="8"/>
                    <a:pt x="9" y="8"/>
                  </a:cubicBezTo>
                  <a:cubicBezTo>
                    <a:pt x="9" y="8"/>
                    <a:pt x="9" y="8"/>
                    <a:pt x="7" y="9"/>
                  </a:cubicBezTo>
                  <a:cubicBezTo>
                    <a:pt x="6" y="8"/>
                    <a:pt x="6" y="8"/>
                    <a:pt x="6" y="8"/>
                  </a:cubicBezTo>
                  <a:cubicBezTo>
                    <a:pt x="7" y="8"/>
                    <a:pt x="7" y="8"/>
                    <a:pt x="7" y="8"/>
                  </a:cubicBezTo>
                  <a:cubicBezTo>
                    <a:pt x="8" y="8"/>
                    <a:pt x="8" y="8"/>
                    <a:pt x="8" y="8"/>
                  </a:cubicBezTo>
                  <a:cubicBezTo>
                    <a:pt x="10" y="7"/>
                    <a:pt x="10" y="7"/>
                    <a:pt x="10" y="7"/>
                  </a:cubicBezTo>
                  <a:cubicBezTo>
                    <a:pt x="10" y="7"/>
                    <a:pt x="10" y="7"/>
                    <a:pt x="10" y="7"/>
                  </a:cubicBezTo>
                  <a:cubicBezTo>
                    <a:pt x="10" y="6"/>
                    <a:pt x="10" y="6"/>
                    <a:pt x="10" y="6"/>
                  </a:cubicBezTo>
                  <a:cubicBezTo>
                    <a:pt x="8" y="5"/>
                    <a:pt x="8" y="5"/>
                    <a:pt x="8" y="5"/>
                  </a:cubicBezTo>
                  <a:cubicBezTo>
                    <a:pt x="7" y="4"/>
                    <a:pt x="7" y="4"/>
                    <a:pt x="7" y="4"/>
                  </a:cubicBezTo>
                  <a:cubicBezTo>
                    <a:pt x="7" y="3"/>
                    <a:pt x="7" y="3"/>
                    <a:pt x="7" y="3"/>
                  </a:cubicBezTo>
                  <a:cubicBezTo>
                    <a:pt x="7" y="3"/>
                    <a:pt x="7" y="3"/>
                    <a:pt x="7" y="3"/>
                  </a:cubicBezTo>
                  <a:cubicBezTo>
                    <a:pt x="7" y="2"/>
                    <a:pt x="7" y="2"/>
                    <a:pt x="7" y="2"/>
                  </a:cubicBezTo>
                  <a:cubicBezTo>
                    <a:pt x="7" y="2"/>
                    <a:pt x="7" y="2"/>
                    <a:pt x="7" y="2"/>
                  </a:cubicBezTo>
                  <a:cubicBezTo>
                    <a:pt x="8" y="2"/>
                    <a:pt x="8" y="2"/>
                    <a:pt x="10" y="3"/>
                  </a:cubicBezTo>
                  <a:close/>
                  <a:moveTo>
                    <a:pt x="2" y="9"/>
                  </a:moveTo>
                  <a:cubicBezTo>
                    <a:pt x="2" y="10"/>
                    <a:pt x="2" y="10"/>
                    <a:pt x="2" y="10"/>
                  </a:cubicBezTo>
                  <a:cubicBezTo>
                    <a:pt x="3" y="9"/>
                    <a:pt x="3" y="9"/>
                    <a:pt x="3" y="9"/>
                  </a:cubicBezTo>
                  <a:cubicBezTo>
                    <a:pt x="3" y="12"/>
                    <a:pt x="3" y="11"/>
                    <a:pt x="2" y="12"/>
                  </a:cubicBezTo>
                  <a:cubicBezTo>
                    <a:pt x="1" y="12"/>
                    <a:pt x="1" y="12"/>
                    <a:pt x="1" y="12"/>
                  </a:cubicBezTo>
                  <a:cubicBezTo>
                    <a:pt x="0" y="11"/>
                    <a:pt x="0" y="11"/>
                    <a:pt x="0" y="10"/>
                  </a:cubicBezTo>
                  <a:cubicBezTo>
                    <a:pt x="1" y="10"/>
                    <a:pt x="1" y="10"/>
                    <a:pt x="1" y="10"/>
                  </a:cubicBezTo>
                  <a:lnTo>
                    <a:pt x="2" y="9"/>
                  </a:lnTo>
                  <a:close/>
                  <a:moveTo>
                    <a:pt x="31" y="13"/>
                  </a:moveTo>
                  <a:cubicBezTo>
                    <a:pt x="31" y="15"/>
                    <a:pt x="31" y="15"/>
                    <a:pt x="31" y="15"/>
                  </a:cubicBezTo>
                  <a:cubicBezTo>
                    <a:pt x="30" y="14"/>
                    <a:pt x="30" y="14"/>
                    <a:pt x="30" y="14"/>
                  </a:cubicBezTo>
                  <a:cubicBezTo>
                    <a:pt x="29" y="14"/>
                    <a:pt x="29" y="14"/>
                    <a:pt x="29" y="14"/>
                  </a:cubicBezTo>
                  <a:cubicBezTo>
                    <a:pt x="30" y="13"/>
                    <a:pt x="30" y="13"/>
                    <a:pt x="30" y="13"/>
                  </a:cubicBezTo>
                  <a:cubicBezTo>
                    <a:pt x="30" y="13"/>
                    <a:pt x="30" y="13"/>
                    <a:pt x="30" y="13"/>
                  </a:cubicBezTo>
                  <a:cubicBezTo>
                    <a:pt x="31" y="13"/>
                    <a:pt x="31" y="13"/>
                    <a:pt x="31" y="13"/>
                  </a:cubicBezTo>
                  <a:close/>
                  <a:moveTo>
                    <a:pt x="17" y="17"/>
                  </a:moveTo>
                  <a:cubicBezTo>
                    <a:pt x="16" y="18"/>
                    <a:pt x="16" y="18"/>
                    <a:pt x="16" y="18"/>
                  </a:cubicBezTo>
                  <a:cubicBezTo>
                    <a:pt x="16" y="18"/>
                    <a:pt x="16" y="18"/>
                    <a:pt x="16" y="18"/>
                  </a:cubicBezTo>
                  <a:cubicBezTo>
                    <a:pt x="15" y="17"/>
                    <a:pt x="15" y="17"/>
                    <a:pt x="15" y="17"/>
                  </a:cubicBezTo>
                  <a:cubicBezTo>
                    <a:pt x="15" y="16"/>
                    <a:pt x="15" y="16"/>
                    <a:pt x="15" y="16"/>
                  </a:cubicBezTo>
                  <a:cubicBezTo>
                    <a:pt x="16" y="16"/>
                    <a:pt x="16" y="16"/>
                    <a:pt x="16" y="16"/>
                  </a:cubicBezTo>
                  <a:cubicBezTo>
                    <a:pt x="17" y="16"/>
                    <a:pt x="17" y="16"/>
                    <a:pt x="17" y="16"/>
                  </a:cubicBezTo>
                  <a:cubicBezTo>
                    <a:pt x="17" y="17"/>
                    <a:pt x="17" y="17"/>
                    <a:pt x="17" y="1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76">
              <a:extLst>
                <a:ext uri="{FF2B5EF4-FFF2-40B4-BE49-F238E27FC236}">
                  <a16:creationId xmlns:a16="http://schemas.microsoft.com/office/drawing/2014/main" id="{6E12E74F-762F-480E-B48E-6A2792F147E6}"/>
                </a:ext>
              </a:extLst>
            </p:cNvPr>
            <p:cNvSpPr>
              <a:spLocks noEditPoints="1"/>
            </p:cNvSpPr>
            <p:nvPr/>
          </p:nvSpPr>
          <p:spPr bwMode="auto">
            <a:xfrm>
              <a:off x="18146717" y="8574839"/>
              <a:ext cx="1163557" cy="204217"/>
            </a:xfrm>
            <a:custGeom>
              <a:avLst/>
              <a:gdLst>
                <a:gd name="T0" fmla="*/ 1 w 280"/>
                <a:gd name="T1" fmla="*/ 1 h 49"/>
                <a:gd name="T2" fmla="*/ 1 w 280"/>
                <a:gd name="T3" fmla="*/ 2 h 49"/>
                <a:gd name="T4" fmla="*/ 0 w 280"/>
                <a:gd name="T5" fmla="*/ 2 h 49"/>
                <a:gd name="T6" fmla="*/ 1 w 280"/>
                <a:gd name="T7" fmla="*/ 0 h 49"/>
                <a:gd name="T8" fmla="*/ 2 w 280"/>
                <a:gd name="T9" fmla="*/ 0 h 49"/>
                <a:gd name="T10" fmla="*/ 2 w 280"/>
                <a:gd name="T11" fmla="*/ 1 h 49"/>
                <a:gd name="T12" fmla="*/ 2 w 280"/>
                <a:gd name="T13" fmla="*/ 1 h 49"/>
                <a:gd name="T14" fmla="*/ 1 w 280"/>
                <a:gd name="T15" fmla="*/ 1 h 49"/>
                <a:gd name="T16" fmla="*/ 156 w 280"/>
                <a:gd name="T17" fmla="*/ 25 h 49"/>
                <a:gd name="T18" fmla="*/ 155 w 280"/>
                <a:gd name="T19" fmla="*/ 25 h 49"/>
                <a:gd name="T20" fmla="*/ 155 w 280"/>
                <a:gd name="T21" fmla="*/ 25 h 49"/>
                <a:gd name="T22" fmla="*/ 155 w 280"/>
                <a:gd name="T23" fmla="*/ 24 h 49"/>
                <a:gd name="T24" fmla="*/ 155 w 280"/>
                <a:gd name="T25" fmla="*/ 24 h 49"/>
                <a:gd name="T26" fmla="*/ 156 w 280"/>
                <a:gd name="T27" fmla="*/ 24 h 49"/>
                <a:gd name="T28" fmla="*/ 156 w 280"/>
                <a:gd name="T29" fmla="*/ 24 h 49"/>
                <a:gd name="T30" fmla="*/ 156 w 280"/>
                <a:gd name="T31" fmla="*/ 24 h 49"/>
                <a:gd name="T32" fmla="*/ 156 w 280"/>
                <a:gd name="T33" fmla="*/ 25 h 49"/>
                <a:gd name="T34" fmla="*/ 153 w 280"/>
                <a:gd name="T35" fmla="*/ 26 h 49"/>
                <a:gd name="T36" fmla="*/ 153 w 280"/>
                <a:gd name="T37" fmla="*/ 26 h 49"/>
                <a:gd name="T38" fmla="*/ 152 w 280"/>
                <a:gd name="T39" fmla="*/ 26 h 49"/>
                <a:gd name="T40" fmla="*/ 152 w 280"/>
                <a:gd name="T41" fmla="*/ 26 h 49"/>
                <a:gd name="T42" fmla="*/ 152 w 280"/>
                <a:gd name="T43" fmla="*/ 26 h 49"/>
                <a:gd name="T44" fmla="*/ 152 w 280"/>
                <a:gd name="T45" fmla="*/ 26 h 49"/>
                <a:gd name="T46" fmla="*/ 153 w 280"/>
                <a:gd name="T47" fmla="*/ 25 h 49"/>
                <a:gd name="T48" fmla="*/ 152 w 280"/>
                <a:gd name="T49" fmla="*/ 25 h 49"/>
                <a:gd name="T50" fmla="*/ 153 w 280"/>
                <a:gd name="T51" fmla="*/ 25 h 49"/>
                <a:gd name="T52" fmla="*/ 153 w 280"/>
                <a:gd name="T53" fmla="*/ 25 h 49"/>
                <a:gd name="T54" fmla="*/ 153 w 280"/>
                <a:gd name="T55" fmla="*/ 25 h 49"/>
                <a:gd name="T56" fmla="*/ 153 w 280"/>
                <a:gd name="T57" fmla="*/ 26 h 49"/>
                <a:gd name="T58" fmla="*/ 153 w 280"/>
                <a:gd name="T59" fmla="*/ 26 h 49"/>
                <a:gd name="T60" fmla="*/ 228 w 280"/>
                <a:gd name="T61" fmla="*/ 32 h 49"/>
                <a:gd name="T62" fmla="*/ 227 w 280"/>
                <a:gd name="T63" fmla="*/ 32 h 49"/>
                <a:gd name="T64" fmla="*/ 226 w 280"/>
                <a:gd name="T65" fmla="*/ 32 h 49"/>
                <a:gd name="T66" fmla="*/ 226 w 280"/>
                <a:gd name="T67" fmla="*/ 31 h 49"/>
                <a:gd name="T68" fmla="*/ 226 w 280"/>
                <a:gd name="T69" fmla="*/ 31 h 49"/>
                <a:gd name="T70" fmla="*/ 226 w 280"/>
                <a:gd name="T71" fmla="*/ 30 h 49"/>
                <a:gd name="T72" fmla="*/ 226 w 280"/>
                <a:gd name="T73" fmla="*/ 30 h 49"/>
                <a:gd name="T74" fmla="*/ 228 w 280"/>
                <a:gd name="T75" fmla="*/ 30 h 49"/>
                <a:gd name="T76" fmla="*/ 228 w 280"/>
                <a:gd name="T77" fmla="*/ 31 h 49"/>
                <a:gd name="T78" fmla="*/ 228 w 280"/>
                <a:gd name="T79" fmla="*/ 31 h 49"/>
                <a:gd name="T80" fmla="*/ 228 w 280"/>
                <a:gd name="T81" fmla="*/ 32 h 49"/>
                <a:gd name="T82" fmla="*/ 280 w 280"/>
                <a:gd name="T83" fmla="*/ 49 h 49"/>
                <a:gd name="T84" fmla="*/ 280 w 280"/>
                <a:gd name="T85" fmla="*/ 49 h 49"/>
                <a:gd name="T86" fmla="*/ 280 w 280"/>
                <a:gd name="T87" fmla="*/ 48 h 49"/>
                <a:gd name="T88" fmla="*/ 280 w 280"/>
                <a:gd name="T89" fmla="*/ 48 h 49"/>
                <a:gd name="T90" fmla="*/ 280 w 280"/>
                <a:gd name="T91" fmla="*/ 48 h 49"/>
                <a:gd name="T92" fmla="*/ 280 w 280"/>
                <a:gd name="T9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0" h="49">
                  <a:moveTo>
                    <a:pt x="1" y="1"/>
                  </a:moveTo>
                  <a:cubicBezTo>
                    <a:pt x="1" y="2"/>
                    <a:pt x="1" y="2"/>
                    <a:pt x="1" y="2"/>
                  </a:cubicBezTo>
                  <a:cubicBezTo>
                    <a:pt x="0" y="2"/>
                    <a:pt x="0" y="2"/>
                    <a:pt x="0" y="2"/>
                  </a:cubicBezTo>
                  <a:cubicBezTo>
                    <a:pt x="1" y="1"/>
                    <a:pt x="1" y="1"/>
                    <a:pt x="1" y="0"/>
                  </a:cubicBezTo>
                  <a:cubicBezTo>
                    <a:pt x="2" y="0"/>
                    <a:pt x="2" y="0"/>
                    <a:pt x="2" y="0"/>
                  </a:cubicBezTo>
                  <a:cubicBezTo>
                    <a:pt x="2" y="1"/>
                    <a:pt x="2" y="1"/>
                    <a:pt x="2" y="1"/>
                  </a:cubicBezTo>
                  <a:cubicBezTo>
                    <a:pt x="2" y="1"/>
                    <a:pt x="2" y="1"/>
                    <a:pt x="2" y="1"/>
                  </a:cubicBezTo>
                  <a:cubicBezTo>
                    <a:pt x="2" y="1"/>
                    <a:pt x="1" y="1"/>
                    <a:pt x="1" y="1"/>
                  </a:cubicBezTo>
                  <a:close/>
                  <a:moveTo>
                    <a:pt x="156" y="25"/>
                  </a:moveTo>
                  <a:cubicBezTo>
                    <a:pt x="155" y="25"/>
                    <a:pt x="155" y="25"/>
                    <a:pt x="155" y="25"/>
                  </a:cubicBezTo>
                  <a:cubicBezTo>
                    <a:pt x="155" y="25"/>
                    <a:pt x="155" y="25"/>
                    <a:pt x="155" y="25"/>
                  </a:cubicBezTo>
                  <a:cubicBezTo>
                    <a:pt x="155" y="24"/>
                    <a:pt x="155" y="24"/>
                    <a:pt x="155" y="24"/>
                  </a:cubicBezTo>
                  <a:cubicBezTo>
                    <a:pt x="155" y="24"/>
                    <a:pt x="155" y="24"/>
                    <a:pt x="155" y="24"/>
                  </a:cubicBezTo>
                  <a:cubicBezTo>
                    <a:pt x="156" y="24"/>
                    <a:pt x="156" y="24"/>
                    <a:pt x="156" y="24"/>
                  </a:cubicBezTo>
                  <a:cubicBezTo>
                    <a:pt x="156" y="24"/>
                    <a:pt x="156" y="24"/>
                    <a:pt x="156" y="24"/>
                  </a:cubicBezTo>
                  <a:cubicBezTo>
                    <a:pt x="156" y="24"/>
                    <a:pt x="156" y="24"/>
                    <a:pt x="156" y="24"/>
                  </a:cubicBezTo>
                  <a:lnTo>
                    <a:pt x="156" y="25"/>
                  </a:lnTo>
                  <a:close/>
                  <a:moveTo>
                    <a:pt x="153" y="26"/>
                  </a:moveTo>
                  <a:cubicBezTo>
                    <a:pt x="153" y="26"/>
                    <a:pt x="153" y="26"/>
                    <a:pt x="153" y="26"/>
                  </a:cubicBezTo>
                  <a:cubicBezTo>
                    <a:pt x="152" y="26"/>
                    <a:pt x="152" y="26"/>
                    <a:pt x="152" y="26"/>
                  </a:cubicBezTo>
                  <a:cubicBezTo>
                    <a:pt x="152" y="26"/>
                    <a:pt x="152" y="26"/>
                    <a:pt x="152" y="26"/>
                  </a:cubicBezTo>
                  <a:cubicBezTo>
                    <a:pt x="152" y="26"/>
                    <a:pt x="152" y="26"/>
                    <a:pt x="152" y="26"/>
                  </a:cubicBezTo>
                  <a:cubicBezTo>
                    <a:pt x="152" y="26"/>
                    <a:pt x="152" y="26"/>
                    <a:pt x="152" y="26"/>
                  </a:cubicBezTo>
                  <a:cubicBezTo>
                    <a:pt x="153" y="25"/>
                    <a:pt x="153" y="25"/>
                    <a:pt x="153" y="25"/>
                  </a:cubicBezTo>
                  <a:cubicBezTo>
                    <a:pt x="152" y="25"/>
                    <a:pt x="152" y="25"/>
                    <a:pt x="152" y="25"/>
                  </a:cubicBezTo>
                  <a:cubicBezTo>
                    <a:pt x="153" y="25"/>
                    <a:pt x="153" y="25"/>
                    <a:pt x="153" y="25"/>
                  </a:cubicBezTo>
                  <a:cubicBezTo>
                    <a:pt x="153" y="25"/>
                    <a:pt x="153" y="25"/>
                    <a:pt x="153" y="25"/>
                  </a:cubicBezTo>
                  <a:cubicBezTo>
                    <a:pt x="153" y="25"/>
                    <a:pt x="153" y="25"/>
                    <a:pt x="153" y="25"/>
                  </a:cubicBezTo>
                  <a:cubicBezTo>
                    <a:pt x="153" y="26"/>
                    <a:pt x="153" y="26"/>
                    <a:pt x="153" y="26"/>
                  </a:cubicBezTo>
                  <a:cubicBezTo>
                    <a:pt x="153" y="26"/>
                    <a:pt x="153" y="26"/>
                    <a:pt x="153" y="26"/>
                  </a:cubicBezTo>
                  <a:close/>
                  <a:moveTo>
                    <a:pt x="228" y="32"/>
                  </a:moveTo>
                  <a:cubicBezTo>
                    <a:pt x="227" y="32"/>
                    <a:pt x="227" y="32"/>
                    <a:pt x="227" y="32"/>
                  </a:cubicBezTo>
                  <a:cubicBezTo>
                    <a:pt x="226" y="32"/>
                    <a:pt x="226" y="32"/>
                    <a:pt x="226" y="32"/>
                  </a:cubicBezTo>
                  <a:cubicBezTo>
                    <a:pt x="226" y="31"/>
                    <a:pt x="226" y="31"/>
                    <a:pt x="226" y="31"/>
                  </a:cubicBezTo>
                  <a:cubicBezTo>
                    <a:pt x="226" y="31"/>
                    <a:pt x="226" y="31"/>
                    <a:pt x="226" y="31"/>
                  </a:cubicBezTo>
                  <a:cubicBezTo>
                    <a:pt x="226" y="30"/>
                    <a:pt x="226" y="30"/>
                    <a:pt x="226" y="30"/>
                  </a:cubicBezTo>
                  <a:cubicBezTo>
                    <a:pt x="226" y="30"/>
                    <a:pt x="226" y="30"/>
                    <a:pt x="226" y="30"/>
                  </a:cubicBezTo>
                  <a:cubicBezTo>
                    <a:pt x="228" y="30"/>
                    <a:pt x="228" y="30"/>
                    <a:pt x="228" y="30"/>
                  </a:cubicBezTo>
                  <a:cubicBezTo>
                    <a:pt x="228" y="31"/>
                    <a:pt x="228" y="31"/>
                    <a:pt x="228" y="31"/>
                  </a:cubicBezTo>
                  <a:cubicBezTo>
                    <a:pt x="228" y="31"/>
                    <a:pt x="228" y="31"/>
                    <a:pt x="228" y="31"/>
                  </a:cubicBezTo>
                  <a:cubicBezTo>
                    <a:pt x="228" y="32"/>
                    <a:pt x="228" y="32"/>
                    <a:pt x="228" y="32"/>
                  </a:cubicBezTo>
                  <a:close/>
                  <a:moveTo>
                    <a:pt x="280" y="49"/>
                  </a:moveTo>
                  <a:cubicBezTo>
                    <a:pt x="280" y="49"/>
                    <a:pt x="280" y="49"/>
                    <a:pt x="280" y="49"/>
                  </a:cubicBezTo>
                  <a:cubicBezTo>
                    <a:pt x="280" y="48"/>
                    <a:pt x="280" y="48"/>
                    <a:pt x="280" y="48"/>
                  </a:cubicBezTo>
                  <a:cubicBezTo>
                    <a:pt x="280" y="48"/>
                    <a:pt x="280" y="48"/>
                    <a:pt x="280" y="48"/>
                  </a:cubicBezTo>
                  <a:cubicBezTo>
                    <a:pt x="280" y="48"/>
                    <a:pt x="280" y="48"/>
                    <a:pt x="280" y="48"/>
                  </a:cubicBezTo>
                  <a:cubicBezTo>
                    <a:pt x="280" y="48"/>
                    <a:pt x="280" y="49"/>
                    <a:pt x="280" y="4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77">
              <a:extLst>
                <a:ext uri="{FF2B5EF4-FFF2-40B4-BE49-F238E27FC236}">
                  <a16:creationId xmlns:a16="http://schemas.microsoft.com/office/drawing/2014/main" id="{23CD9A7F-8EC6-4578-9788-B52E8B408E07}"/>
                </a:ext>
              </a:extLst>
            </p:cNvPr>
            <p:cNvSpPr>
              <a:spLocks noEditPoints="1"/>
            </p:cNvSpPr>
            <p:nvPr/>
          </p:nvSpPr>
          <p:spPr bwMode="auto">
            <a:xfrm>
              <a:off x="11345853" y="5288385"/>
              <a:ext cx="47492" cy="90236"/>
            </a:xfrm>
            <a:custGeom>
              <a:avLst/>
              <a:gdLst>
                <a:gd name="T0" fmla="*/ 12 w 12"/>
                <a:gd name="T1" fmla="*/ 2 h 22"/>
                <a:gd name="T2" fmla="*/ 11 w 12"/>
                <a:gd name="T3" fmla="*/ 4 h 22"/>
                <a:gd name="T4" fmla="*/ 10 w 12"/>
                <a:gd name="T5" fmla="*/ 4 h 22"/>
                <a:gd name="T6" fmla="*/ 10 w 12"/>
                <a:gd name="T7" fmla="*/ 3 h 22"/>
                <a:gd name="T8" fmla="*/ 10 w 12"/>
                <a:gd name="T9" fmla="*/ 3 h 22"/>
                <a:gd name="T10" fmla="*/ 10 w 12"/>
                <a:gd name="T11" fmla="*/ 0 h 22"/>
                <a:gd name="T12" fmla="*/ 12 w 12"/>
                <a:gd name="T13" fmla="*/ 2 h 22"/>
                <a:gd name="T14" fmla="*/ 9 w 12"/>
                <a:gd name="T15" fmla="*/ 3 h 22"/>
                <a:gd name="T16" fmla="*/ 9 w 12"/>
                <a:gd name="T17" fmla="*/ 6 h 22"/>
                <a:gd name="T18" fmla="*/ 8 w 12"/>
                <a:gd name="T19" fmla="*/ 6 h 22"/>
                <a:gd name="T20" fmla="*/ 8 w 12"/>
                <a:gd name="T21" fmla="*/ 5 h 22"/>
                <a:gd name="T22" fmla="*/ 7 w 12"/>
                <a:gd name="T23" fmla="*/ 5 h 22"/>
                <a:gd name="T24" fmla="*/ 7 w 12"/>
                <a:gd name="T25" fmla="*/ 5 h 22"/>
                <a:gd name="T26" fmla="*/ 7 w 12"/>
                <a:gd name="T27" fmla="*/ 6 h 22"/>
                <a:gd name="T28" fmla="*/ 7 w 12"/>
                <a:gd name="T29" fmla="*/ 6 h 22"/>
                <a:gd name="T30" fmla="*/ 8 w 12"/>
                <a:gd name="T31" fmla="*/ 8 h 22"/>
                <a:gd name="T32" fmla="*/ 8 w 12"/>
                <a:gd name="T33" fmla="*/ 9 h 22"/>
                <a:gd name="T34" fmla="*/ 8 w 12"/>
                <a:gd name="T35" fmla="*/ 9 h 22"/>
                <a:gd name="T36" fmla="*/ 7 w 12"/>
                <a:gd name="T37" fmla="*/ 9 h 22"/>
                <a:gd name="T38" fmla="*/ 5 w 12"/>
                <a:gd name="T39" fmla="*/ 6 h 22"/>
                <a:gd name="T40" fmla="*/ 3 w 12"/>
                <a:gd name="T41" fmla="*/ 1 h 22"/>
                <a:gd name="T42" fmla="*/ 5 w 12"/>
                <a:gd name="T43" fmla="*/ 1 h 22"/>
                <a:gd name="T44" fmla="*/ 9 w 12"/>
                <a:gd name="T45" fmla="*/ 3 h 22"/>
                <a:gd name="T46" fmla="*/ 3 w 12"/>
                <a:gd name="T47" fmla="*/ 5 h 22"/>
                <a:gd name="T48" fmla="*/ 4 w 12"/>
                <a:gd name="T49" fmla="*/ 6 h 22"/>
                <a:gd name="T50" fmla="*/ 4 w 12"/>
                <a:gd name="T51" fmla="*/ 6 h 22"/>
                <a:gd name="T52" fmla="*/ 4 w 12"/>
                <a:gd name="T53" fmla="*/ 7 h 22"/>
                <a:gd name="T54" fmla="*/ 3 w 12"/>
                <a:gd name="T55" fmla="*/ 7 h 22"/>
                <a:gd name="T56" fmla="*/ 2 w 12"/>
                <a:gd name="T57" fmla="*/ 7 h 22"/>
                <a:gd name="T58" fmla="*/ 1 w 12"/>
                <a:gd name="T59" fmla="*/ 6 h 22"/>
                <a:gd name="T60" fmla="*/ 0 w 12"/>
                <a:gd name="T61" fmla="*/ 5 h 22"/>
                <a:gd name="T62" fmla="*/ 1 w 12"/>
                <a:gd name="T63" fmla="*/ 5 h 22"/>
                <a:gd name="T64" fmla="*/ 2 w 12"/>
                <a:gd name="T65" fmla="*/ 5 h 22"/>
                <a:gd name="T66" fmla="*/ 3 w 12"/>
                <a:gd name="T67" fmla="*/ 5 h 22"/>
                <a:gd name="T68" fmla="*/ 9 w 12"/>
                <a:gd name="T69" fmla="*/ 13 h 22"/>
                <a:gd name="T70" fmla="*/ 9 w 12"/>
                <a:gd name="T71" fmla="*/ 14 h 22"/>
                <a:gd name="T72" fmla="*/ 9 w 12"/>
                <a:gd name="T73" fmla="*/ 14 h 22"/>
                <a:gd name="T74" fmla="*/ 7 w 12"/>
                <a:gd name="T75" fmla="*/ 12 h 22"/>
                <a:gd name="T76" fmla="*/ 6 w 12"/>
                <a:gd name="T77" fmla="*/ 11 h 22"/>
                <a:gd name="T78" fmla="*/ 7 w 12"/>
                <a:gd name="T79" fmla="*/ 11 h 22"/>
                <a:gd name="T80" fmla="*/ 9 w 12"/>
                <a:gd name="T81" fmla="*/ 12 h 22"/>
                <a:gd name="T82" fmla="*/ 9 w 12"/>
                <a:gd name="T83" fmla="*/ 12 h 22"/>
                <a:gd name="T84" fmla="*/ 9 w 12"/>
                <a:gd name="T85" fmla="*/ 13 h 22"/>
                <a:gd name="T86" fmla="*/ 8 w 12"/>
                <a:gd name="T87" fmla="*/ 21 h 22"/>
                <a:gd name="T88" fmla="*/ 9 w 12"/>
                <a:gd name="T89" fmla="*/ 22 h 22"/>
                <a:gd name="T90" fmla="*/ 8 w 12"/>
                <a:gd name="T91" fmla="*/ 22 h 22"/>
                <a:gd name="T92" fmla="*/ 6 w 12"/>
                <a:gd name="T93" fmla="*/ 19 h 22"/>
                <a:gd name="T94" fmla="*/ 6 w 12"/>
                <a:gd name="T95" fmla="*/ 17 h 22"/>
                <a:gd name="T96" fmla="*/ 6 w 12"/>
                <a:gd name="T97" fmla="*/ 17 h 22"/>
                <a:gd name="T98" fmla="*/ 6 w 12"/>
                <a:gd name="T99" fmla="*/ 18 h 22"/>
                <a:gd name="T100" fmla="*/ 8 w 12"/>
                <a:gd name="T101" fmla="*/ 18 h 22"/>
                <a:gd name="T102" fmla="*/ 8 w 12"/>
                <a:gd name="T103" fmla="*/ 18 h 22"/>
                <a:gd name="T104" fmla="*/ 8 w 12"/>
                <a:gd name="T105" fmla="*/ 19 h 22"/>
                <a:gd name="T106" fmla="*/ 8 w 12"/>
                <a:gd name="T107" fmla="*/ 20 h 22"/>
                <a:gd name="T108" fmla="*/ 8 w 12"/>
                <a:gd name="T109"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 h="22">
                  <a:moveTo>
                    <a:pt x="12" y="2"/>
                  </a:moveTo>
                  <a:cubicBezTo>
                    <a:pt x="11" y="4"/>
                    <a:pt x="11" y="4"/>
                    <a:pt x="11" y="4"/>
                  </a:cubicBezTo>
                  <a:cubicBezTo>
                    <a:pt x="10" y="4"/>
                    <a:pt x="10" y="4"/>
                    <a:pt x="10" y="4"/>
                  </a:cubicBezTo>
                  <a:cubicBezTo>
                    <a:pt x="10" y="3"/>
                    <a:pt x="10" y="3"/>
                    <a:pt x="10" y="3"/>
                  </a:cubicBezTo>
                  <a:cubicBezTo>
                    <a:pt x="10" y="3"/>
                    <a:pt x="10" y="3"/>
                    <a:pt x="10" y="3"/>
                  </a:cubicBezTo>
                  <a:cubicBezTo>
                    <a:pt x="10" y="1"/>
                    <a:pt x="10" y="2"/>
                    <a:pt x="10" y="0"/>
                  </a:cubicBezTo>
                  <a:cubicBezTo>
                    <a:pt x="11" y="1"/>
                    <a:pt x="11" y="1"/>
                    <a:pt x="12" y="2"/>
                  </a:cubicBezTo>
                  <a:close/>
                  <a:moveTo>
                    <a:pt x="9" y="3"/>
                  </a:moveTo>
                  <a:cubicBezTo>
                    <a:pt x="9" y="6"/>
                    <a:pt x="9" y="6"/>
                    <a:pt x="9" y="6"/>
                  </a:cubicBezTo>
                  <a:cubicBezTo>
                    <a:pt x="8" y="6"/>
                    <a:pt x="8" y="6"/>
                    <a:pt x="8" y="6"/>
                  </a:cubicBezTo>
                  <a:cubicBezTo>
                    <a:pt x="8" y="5"/>
                    <a:pt x="8" y="5"/>
                    <a:pt x="8" y="5"/>
                  </a:cubicBezTo>
                  <a:cubicBezTo>
                    <a:pt x="7" y="5"/>
                    <a:pt x="7" y="5"/>
                    <a:pt x="7" y="5"/>
                  </a:cubicBezTo>
                  <a:cubicBezTo>
                    <a:pt x="7" y="5"/>
                    <a:pt x="7" y="5"/>
                    <a:pt x="7" y="5"/>
                  </a:cubicBezTo>
                  <a:cubicBezTo>
                    <a:pt x="7" y="6"/>
                    <a:pt x="7" y="6"/>
                    <a:pt x="7" y="6"/>
                  </a:cubicBezTo>
                  <a:cubicBezTo>
                    <a:pt x="7" y="6"/>
                    <a:pt x="7" y="6"/>
                    <a:pt x="7" y="6"/>
                  </a:cubicBezTo>
                  <a:cubicBezTo>
                    <a:pt x="8" y="8"/>
                    <a:pt x="8" y="8"/>
                    <a:pt x="8" y="8"/>
                  </a:cubicBezTo>
                  <a:cubicBezTo>
                    <a:pt x="8" y="9"/>
                    <a:pt x="8" y="9"/>
                    <a:pt x="8" y="9"/>
                  </a:cubicBezTo>
                  <a:cubicBezTo>
                    <a:pt x="8" y="9"/>
                    <a:pt x="8" y="9"/>
                    <a:pt x="8" y="9"/>
                  </a:cubicBezTo>
                  <a:cubicBezTo>
                    <a:pt x="7" y="9"/>
                    <a:pt x="7" y="9"/>
                    <a:pt x="7" y="9"/>
                  </a:cubicBezTo>
                  <a:cubicBezTo>
                    <a:pt x="5" y="6"/>
                    <a:pt x="5" y="6"/>
                    <a:pt x="5" y="6"/>
                  </a:cubicBezTo>
                  <a:cubicBezTo>
                    <a:pt x="3" y="1"/>
                    <a:pt x="3" y="1"/>
                    <a:pt x="3" y="1"/>
                  </a:cubicBezTo>
                  <a:cubicBezTo>
                    <a:pt x="5" y="1"/>
                    <a:pt x="5" y="1"/>
                    <a:pt x="5" y="1"/>
                  </a:cubicBezTo>
                  <a:cubicBezTo>
                    <a:pt x="6" y="1"/>
                    <a:pt x="8" y="3"/>
                    <a:pt x="9" y="3"/>
                  </a:cubicBezTo>
                  <a:close/>
                  <a:moveTo>
                    <a:pt x="3" y="5"/>
                  </a:moveTo>
                  <a:cubicBezTo>
                    <a:pt x="4" y="6"/>
                    <a:pt x="4" y="6"/>
                    <a:pt x="4" y="6"/>
                  </a:cubicBezTo>
                  <a:cubicBezTo>
                    <a:pt x="4" y="6"/>
                    <a:pt x="4" y="6"/>
                    <a:pt x="4" y="6"/>
                  </a:cubicBezTo>
                  <a:cubicBezTo>
                    <a:pt x="4" y="7"/>
                    <a:pt x="4" y="7"/>
                    <a:pt x="4" y="7"/>
                  </a:cubicBezTo>
                  <a:cubicBezTo>
                    <a:pt x="3" y="7"/>
                    <a:pt x="3" y="7"/>
                    <a:pt x="3" y="7"/>
                  </a:cubicBezTo>
                  <a:cubicBezTo>
                    <a:pt x="2" y="7"/>
                    <a:pt x="2" y="7"/>
                    <a:pt x="2" y="7"/>
                  </a:cubicBezTo>
                  <a:cubicBezTo>
                    <a:pt x="1" y="6"/>
                    <a:pt x="1" y="6"/>
                    <a:pt x="1" y="6"/>
                  </a:cubicBezTo>
                  <a:cubicBezTo>
                    <a:pt x="0" y="5"/>
                    <a:pt x="0" y="5"/>
                    <a:pt x="0" y="5"/>
                  </a:cubicBezTo>
                  <a:cubicBezTo>
                    <a:pt x="1" y="5"/>
                    <a:pt x="1" y="5"/>
                    <a:pt x="1" y="5"/>
                  </a:cubicBezTo>
                  <a:cubicBezTo>
                    <a:pt x="2" y="5"/>
                    <a:pt x="2" y="5"/>
                    <a:pt x="2" y="5"/>
                  </a:cubicBezTo>
                  <a:lnTo>
                    <a:pt x="3" y="5"/>
                  </a:lnTo>
                  <a:close/>
                  <a:moveTo>
                    <a:pt x="9" y="13"/>
                  </a:moveTo>
                  <a:cubicBezTo>
                    <a:pt x="9" y="14"/>
                    <a:pt x="9" y="14"/>
                    <a:pt x="9" y="14"/>
                  </a:cubicBezTo>
                  <a:cubicBezTo>
                    <a:pt x="9" y="14"/>
                    <a:pt x="9" y="14"/>
                    <a:pt x="9" y="14"/>
                  </a:cubicBezTo>
                  <a:cubicBezTo>
                    <a:pt x="7" y="12"/>
                    <a:pt x="8" y="13"/>
                    <a:pt x="7" y="12"/>
                  </a:cubicBezTo>
                  <a:cubicBezTo>
                    <a:pt x="6" y="11"/>
                    <a:pt x="7" y="12"/>
                    <a:pt x="6" y="11"/>
                  </a:cubicBezTo>
                  <a:cubicBezTo>
                    <a:pt x="7" y="11"/>
                    <a:pt x="7" y="11"/>
                    <a:pt x="7" y="11"/>
                  </a:cubicBezTo>
                  <a:cubicBezTo>
                    <a:pt x="8" y="11"/>
                    <a:pt x="8" y="11"/>
                    <a:pt x="9" y="12"/>
                  </a:cubicBezTo>
                  <a:cubicBezTo>
                    <a:pt x="9" y="12"/>
                    <a:pt x="9" y="12"/>
                    <a:pt x="9" y="12"/>
                  </a:cubicBezTo>
                  <a:lnTo>
                    <a:pt x="9" y="13"/>
                  </a:lnTo>
                  <a:close/>
                  <a:moveTo>
                    <a:pt x="8" y="21"/>
                  </a:moveTo>
                  <a:cubicBezTo>
                    <a:pt x="9" y="22"/>
                    <a:pt x="9" y="22"/>
                    <a:pt x="9" y="22"/>
                  </a:cubicBezTo>
                  <a:cubicBezTo>
                    <a:pt x="8" y="22"/>
                    <a:pt x="8" y="22"/>
                    <a:pt x="8" y="22"/>
                  </a:cubicBezTo>
                  <a:cubicBezTo>
                    <a:pt x="8" y="21"/>
                    <a:pt x="8" y="22"/>
                    <a:pt x="6" y="19"/>
                  </a:cubicBezTo>
                  <a:cubicBezTo>
                    <a:pt x="6" y="18"/>
                    <a:pt x="6" y="18"/>
                    <a:pt x="6" y="17"/>
                  </a:cubicBezTo>
                  <a:cubicBezTo>
                    <a:pt x="6" y="17"/>
                    <a:pt x="6" y="17"/>
                    <a:pt x="6" y="17"/>
                  </a:cubicBezTo>
                  <a:cubicBezTo>
                    <a:pt x="6" y="18"/>
                    <a:pt x="6" y="18"/>
                    <a:pt x="6" y="18"/>
                  </a:cubicBezTo>
                  <a:cubicBezTo>
                    <a:pt x="8" y="18"/>
                    <a:pt x="8" y="18"/>
                    <a:pt x="8" y="18"/>
                  </a:cubicBezTo>
                  <a:cubicBezTo>
                    <a:pt x="8" y="18"/>
                    <a:pt x="8" y="18"/>
                    <a:pt x="8" y="18"/>
                  </a:cubicBezTo>
                  <a:cubicBezTo>
                    <a:pt x="8" y="19"/>
                    <a:pt x="8" y="19"/>
                    <a:pt x="8" y="19"/>
                  </a:cubicBezTo>
                  <a:cubicBezTo>
                    <a:pt x="8" y="20"/>
                    <a:pt x="8" y="20"/>
                    <a:pt x="8" y="20"/>
                  </a:cubicBezTo>
                  <a:cubicBezTo>
                    <a:pt x="8" y="21"/>
                    <a:pt x="8" y="21"/>
                    <a:pt x="8" y="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78">
              <a:extLst>
                <a:ext uri="{FF2B5EF4-FFF2-40B4-BE49-F238E27FC236}">
                  <a16:creationId xmlns:a16="http://schemas.microsoft.com/office/drawing/2014/main" id="{76457930-8A54-4265-882F-A542327EF2D4}"/>
                </a:ext>
              </a:extLst>
            </p:cNvPr>
            <p:cNvSpPr>
              <a:spLocks noEditPoints="1"/>
            </p:cNvSpPr>
            <p:nvPr/>
          </p:nvSpPr>
          <p:spPr bwMode="auto">
            <a:xfrm>
              <a:off x="11469332" y="6252475"/>
              <a:ext cx="669640" cy="655391"/>
            </a:xfrm>
            <a:custGeom>
              <a:avLst/>
              <a:gdLst>
                <a:gd name="T0" fmla="*/ 90 w 161"/>
                <a:gd name="T1" fmla="*/ 10 h 157"/>
                <a:gd name="T2" fmla="*/ 96 w 161"/>
                <a:gd name="T3" fmla="*/ 13 h 157"/>
                <a:gd name="T4" fmla="*/ 100 w 161"/>
                <a:gd name="T5" fmla="*/ 19 h 157"/>
                <a:gd name="T6" fmla="*/ 107 w 161"/>
                <a:gd name="T7" fmla="*/ 17 h 157"/>
                <a:gd name="T8" fmla="*/ 113 w 161"/>
                <a:gd name="T9" fmla="*/ 25 h 157"/>
                <a:gd name="T10" fmla="*/ 120 w 161"/>
                <a:gd name="T11" fmla="*/ 29 h 157"/>
                <a:gd name="T12" fmla="*/ 125 w 161"/>
                <a:gd name="T13" fmla="*/ 28 h 157"/>
                <a:gd name="T14" fmla="*/ 130 w 161"/>
                <a:gd name="T15" fmla="*/ 33 h 157"/>
                <a:gd name="T16" fmla="*/ 134 w 161"/>
                <a:gd name="T17" fmla="*/ 34 h 157"/>
                <a:gd name="T18" fmla="*/ 139 w 161"/>
                <a:gd name="T19" fmla="*/ 52 h 157"/>
                <a:gd name="T20" fmla="*/ 135 w 161"/>
                <a:gd name="T21" fmla="*/ 63 h 157"/>
                <a:gd name="T22" fmla="*/ 131 w 161"/>
                <a:gd name="T23" fmla="*/ 63 h 157"/>
                <a:gd name="T24" fmla="*/ 126 w 161"/>
                <a:gd name="T25" fmla="*/ 71 h 157"/>
                <a:gd name="T26" fmla="*/ 121 w 161"/>
                <a:gd name="T27" fmla="*/ 82 h 157"/>
                <a:gd name="T28" fmla="*/ 123 w 161"/>
                <a:gd name="T29" fmla="*/ 81 h 157"/>
                <a:gd name="T30" fmla="*/ 130 w 161"/>
                <a:gd name="T31" fmla="*/ 81 h 157"/>
                <a:gd name="T32" fmla="*/ 130 w 161"/>
                <a:gd name="T33" fmla="*/ 90 h 157"/>
                <a:gd name="T34" fmla="*/ 133 w 161"/>
                <a:gd name="T35" fmla="*/ 96 h 157"/>
                <a:gd name="T36" fmla="*/ 128 w 161"/>
                <a:gd name="T37" fmla="*/ 101 h 157"/>
                <a:gd name="T38" fmla="*/ 132 w 161"/>
                <a:gd name="T39" fmla="*/ 105 h 157"/>
                <a:gd name="T40" fmla="*/ 131 w 161"/>
                <a:gd name="T41" fmla="*/ 112 h 157"/>
                <a:gd name="T42" fmla="*/ 138 w 161"/>
                <a:gd name="T43" fmla="*/ 121 h 157"/>
                <a:gd name="T44" fmla="*/ 129 w 161"/>
                <a:gd name="T45" fmla="*/ 127 h 157"/>
                <a:gd name="T46" fmla="*/ 117 w 161"/>
                <a:gd name="T47" fmla="*/ 130 h 157"/>
                <a:gd name="T48" fmla="*/ 109 w 161"/>
                <a:gd name="T49" fmla="*/ 127 h 157"/>
                <a:gd name="T50" fmla="*/ 100 w 161"/>
                <a:gd name="T51" fmla="*/ 125 h 157"/>
                <a:gd name="T52" fmla="*/ 90 w 161"/>
                <a:gd name="T53" fmla="*/ 142 h 157"/>
                <a:gd name="T54" fmla="*/ 76 w 161"/>
                <a:gd name="T55" fmla="*/ 143 h 157"/>
                <a:gd name="T56" fmla="*/ 70 w 161"/>
                <a:gd name="T57" fmla="*/ 139 h 157"/>
                <a:gd name="T58" fmla="*/ 61 w 161"/>
                <a:gd name="T59" fmla="*/ 136 h 157"/>
                <a:gd name="T60" fmla="*/ 53 w 161"/>
                <a:gd name="T61" fmla="*/ 138 h 157"/>
                <a:gd name="T62" fmla="*/ 43 w 161"/>
                <a:gd name="T63" fmla="*/ 134 h 157"/>
                <a:gd name="T64" fmla="*/ 38 w 161"/>
                <a:gd name="T65" fmla="*/ 133 h 157"/>
                <a:gd name="T66" fmla="*/ 35 w 161"/>
                <a:gd name="T67" fmla="*/ 129 h 157"/>
                <a:gd name="T68" fmla="*/ 40 w 161"/>
                <a:gd name="T69" fmla="*/ 107 h 157"/>
                <a:gd name="T70" fmla="*/ 45 w 161"/>
                <a:gd name="T71" fmla="*/ 97 h 157"/>
                <a:gd name="T72" fmla="*/ 40 w 161"/>
                <a:gd name="T73" fmla="*/ 91 h 157"/>
                <a:gd name="T74" fmla="*/ 34 w 161"/>
                <a:gd name="T75" fmla="*/ 78 h 157"/>
                <a:gd name="T76" fmla="*/ 30 w 161"/>
                <a:gd name="T77" fmla="*/ 65 h 157"/>
                <a:gd name="T78" fmla="*/ 25 w 161"/>
                <a:gd name="T79" fmla="*/ 65 h 157"/>
                <a:gd name="T80" fmla="*/ 22 w 161"/>
                <a:gd name="T81" fmla="*/ 61 h 157"/>
                <a:gd name="T82" fmla="*/ 17 w 161"/>
                <a:gd name="T83" fmla="*/ 58 h 157"/>
                <a:gd name="T84" fmla="*/ 5 w 161"/>
                <a:gd name="T85" fmla="*/ 56 h 157"/>
                <a:gd name="T86" fmla="*/ 4 w 161"/>
                <a:gd name="T87" fmla="*/ 50 h 157"/>
                <a:gd name="T88" fmla="*/ 5 w 161"/>
                <a:gd name="T89" fmla="*/ 47 h 157"/>
                <a:gd name="T90" fmla="*/ 1 w 161"/>
                <a:gd name="T91" fmla="*/ 44 h 157"/>
                <a:gd name="T92" fmla="*/ 17 w 161"/>
                <a:gd name="T93" fmla="*/ 39 h 157"/>
                <a:gd name="T94" fmla="*/ 33 w 161"/>
                <a:gd name="T95" fmla="*/ 42 h 157"/>
                <a:gd name="T96" fmla="*/ 33 w 161"/>
                <a:gd name="T97" fmla="*/ 25 h 157"/>
                <a:gd name="T98" fmla="*/ 53 w 161"/>
                <a:gd name="T99" fmla="*/ 31 h 157"/>
                <a:gd name="T100" fmla="*/ 56 w 161"/>
                <a:gd name="T101" fmla="*/ 24 h 157"/>
                <a:gd name="T102" fmla="*/ 72 w 161"/>
                <a:gd name="T103" fmla="*/ 4 h 157"/>
                <a:gd name="T104" fmla="*/ 85 w 161"/>
                <a:gd name="T105" fmla="*/ 7 h 157"/>
                <a:gd name="T106" fmla="*/ 40 w 161"/>
                <a:gd name="T107" fmla="*/ 88 h 157"/>
                <a:gd name="T108" fmla="*/ 159 w 161"/>
                <a:gd name="T109" fmla="*/ 152 h 157"/>
                <a:gd name="T110" fmla="*/ 153 w 161"/>
                <a:gd name="T111" fmla="*/ 153 h 157"/>
                <a:gd name="T112" fmla="*/ 150 w 161"/>
                <a:gd name="T113" fmla="*/ 149 h 157"/>
                <a:gd name="T114" fmla="*/ 151 w 161"/>
                <a:gd name="T115" fmla="*/ 144 h 157"/>
                <a:gd name="T116" fmla="*/ 155 w 161"/>
                <a:gd name="T117" fmla="*/ 138 h 157"/>
                <a:gd name="T118" fmla="*/ 158 w 161"/>
                <a:gd name="T119" fmla="*/ 13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 h="157">
                  <a:moveTo>
                    <a:pt x="86" y="7"/>
                  </a:moveTo>
                  <a:cubicBezTo>
                    <a:pt x="86" y="6"/>
                    <a:pt x="86" y="6"/>
                    <a:pt x="86" y="6"/>
                  </a:cubicBezTo>
                  <a:cubicBezTo>
                    <a:pt x="88" y="6"/>
                    <a:pt x="88" y="6"/>
                    <a:pt x="88" y="6"/>
                  </a:cubicBezTo>
                  <a:cubicBezTo>
                    <a:pt x="88" y="5"/>
                    <a:pt x="88" y="5"/>
                    <a:pt x="88" y="5"/>
                  </a:cubicBezTo>
                  <a:cubicBezTo>
                    <a:pt x="89" y="6"/>
                    <a:pt x="89" y="6"/>
                    <a:pt x="89" y="6"/>
                  </a:cubicBezTo>
                  <a:cubicBezTo>
                    <a:pt x="90" y="7"/>
                    <a:pt x="90" y="7"/>
                    <a:pt x="90" y="7"/>
                  </a:cubicBezTo>
                  <a:cubicBezTo>
                    <a:pt x="90" y="9"/>
                    <a:pt x="90" y="8"/>
                    <a:pt x="90" y="10"/>
                  </a:cubicBezTo>
                  <a:cubicBezTo>
                    <a:pt x="91" y="10"/>
                    <a:pt x="91" y="10"/>
                    <a:pt x="91" y="10"/>
                  </a:cubicBezTo>
                  <a:cubicBezTo>
                    <a:pt x="93" y="10"/>
                    <a:pt x="92" y="10"/>
                    <a:pt x="94" y="11"/>
                  </a:cubicBezTo>
                  <a:cubicBezTo>
                    <a:pt x="94" y="11"/>
                    <a:pt x="94" y="11"/>
                    <a:pt x="94" y="11"/>
                  </a:cubicBezTo>
                  <a:cubicBezTo>
                    <a:pt x="95" y="13"/>
                    <a:pt x="95" y="13"/>
                    <a:pt x="95" y="13"/>
                  </a:cubicBezTo>
                  <a:cubicBezTo>
                    <a:pt x="95" y="14"/>
                    <a:pt x="95" y="14"/>
                    <a:pt x="95" y="14"/>
                  </a:cubicBezTo>
                  <a:cubicBezTo>
                    <a:pt x="95" y="13"/>
                    <a:pt x="95" y="14"/>
                    <a:pt x="96" y="13"/>
                  </a:cubicBezTo>
                  <a:cubicBezTo>
                    <a:pt x="96" y="13"/>
                    <a:pt x="96" y="13"/>
                    <a:pt x="96" y="13"/>
                  </a:cubicBezTo>
                  <a:cubicBezTo>
                    <a:pt x="98" y="13"/>
                    <a:pt x="97" y="13"/>
                    <a:pt x="99" y="13"/>
                  </a:cubicBezTo>
                  <a:cubicBezTo>
                    <a:pt x="100" y="15"/>
                    <a:pt x="100" y="15"/>
                    <a:pt x="100" y="15"/>
                  </a:cubicBezTo>
                  <a:cubicBezTo>
                    <a:pt x="100" y="16"/>
                    <a:pt x="100" y="15"/>
                    <a:pt x="100" y="17"/>
                  </a:cubicBezTo>
                  <a:cubicBezTo>
                    <a:pt x="100" y="17"/>
                    <a:pt x="100" y="17"/>
                    <a:pt x="101" y="17"/>
                  </a:cubicBezTo>
                  <a:cubicBezTo>
                    <a:pt x="101" y="18"/>
                    <a:pt x="101" y="18"/>
                    <a:pt x="101" y="18"/>
                  </a:cubicBezTo>
                  <a:cubicBezTo>
                    <a:pt x="100" y="19"/>
                    <a:pt x="100" y="19"/>
                    <a:pt x="100" y="19"/>
                  </a:cubicBezTo>
                  <a:cubicBezTo>
                    <a:pt x="100" y="19"/>
                    <a:pt x="100" y="19"/>
                    <a:pt x="100" y="19"/>
                  </a:cubicBezTo>
                  <a:cubicBezTo>
                    <a:pt x="100" y="19"/>
                    <a:pt x="100" y="19"/>
                    <a:pt x="100" y="19"/>
                  </a:cubicBezTo>
                  <a:cubicBezTo>
                    <a:pt x="100" y="20"/>
                    <a:pt x="100" y="20"/>
                    <a:pt x="100" y="20"/>
                  </a:cubicBezTo>
                  <a:cubicBezTo>
                    <a:pt x="100" y="20"/>
                    <a:pt x="100" y="20"/>
                    <a:pt x="100" y="20"/>
                  </a:cubicBezTo>
                  <a:cubicBezTo>
                    <a:pt x="103" y="20"/>
                    <a:pt x="102" y="20"/>
                    <a:pt x="105" y="20"/>
                  </a:cubicBezTo>
                  <a:cubicBezTo>
                    <a:pt x="106" y="19"/>
                    <a:pt x="106" y="19"/>
                    <a:pt x="106" y="19"/>
                  </a:cubicBezTo>
                  <a:cubicBezTo>
                    <a:pt x="106" y="18"/>
                    <a:pt x="106" y="18"/>
                    <a:pt x="106" y="17"/>
                  </a:cubicBezTo>
                  <a:cubicBezTo>
                    <a:pt x="107" y="17"/>
                    <a:pt x="107" y="17"/>
                    <a:pt x="107" y="17"/>
                  </a:cubicBezTo>
                  <a:cubicBezTo>
                    <a:pt x="108" y="16"/>
                    <a:pt x="108" y="16"/>
                    <a:pt x="108" y="16"/>
                  </a:cubicBezTo>
                  <a:cubicBezTo>
                    <a:pt x="108" y="17"/>
                    <a:pt x="108" y="17"/>
                    <a:pt x="108" y="17"/>
                  </a:cubicBezTo>
                  <a:cubicBezTo>
                    <a:pt x="107" y="20"/>
                    <a:pt x="107" y="20"/>
                    <a:pt x="107" y="20"/>
                  </a:cubicBezTo>
                  <a:cubicBezTo>
                    <a:pt x="108" y="21"/>
                    <a:pt x="108" y="21"/>
                    <a:pt x="108" y="21"/>
                  </a:cubicBezTo>
                  <a:cubicBezTo>
                    <a:pt x="108" y="22"/>
                    <a:pt x="108" y="21"/>
                    <a:pt x="108" y="23"/>
                  </a:cubicBezTo>
                  <a:cubicBezTo>
                    <a:pt x="109" y="23"/>
                    <a:pt x="109" y="23"/>
                    <a:pt x="110" y="23"/>
                  </a:cubicBezTo>
                  <a:cubicBezTo>
                    <a:pt x="111" y="24"/>
                    <a:pt x="111" y="24"/>
                    <a:pt x="113" y="25"/>
                  </a:cubicBezTo>
                  <a:cubicBezTo>
                    <a:pt x="113" y="25"/>
                    <a:pt x="113" y="25"/>
                    <a:pt x="113" y="25"/>
                  </a:cubicBezTo>
                  <a:cubicBezTo>
                    <a:pt x="115" y="27"/>
                    <a:pt x="113" y="26"/>
                    <a:pt x="115" y="28"/>
                  </a:cubicBezTo>
                  <a:cubicBezTo>
                    <a:pt x="116" y="28"/>
                    <a:pt x="116" y="28"/>
                    <a:pt x="116" y="28"/>
                  </a:cubicBezTo>
                  <a:cubicBezTo>
                    <a:pt x="117" y="27"/>
                    <a:pt x="117" y="27"/>
                    <a:pt x="119" y="27"/>
                  </a:cubicBezTo>
                  <a:cubicBezTo>
                    <a:pt x="119" y="28"/>
                    <a:pt x="119" y="28"/>
                    <a:pt x="119" y="28"/>
                  </a:cubicBezTo>
                  <a:cubicBezTo>
                    <a:pt x="120" y="28"/>
                    <a:pt x="120" y="28"/>
                    <a:pt x="120" y="28"/>
                  </a:cubicBezTo>
                  <a:cubicBezTo>
                    <a:pt x="120" y="28"/>
                    <a:pt x="120" y="28"/>
                    <a:pt x="120" y="29"/>
                  </a:cubicBezTo>
                  <a:cubicBezTo>
                    <a:pt x="121" y="29"/>
                    <a:pt x="121" y="29"/>
                    <a:pt x="121" y="29"/>
                  </a:cubicBezTo>
                  <a:cubicBezTo>
                    <a:pt x="122" y="29"/>
                    <a:pt x="122" y="29"/>
                    <a:pt x="122" y="29"/>
                  </a:cubicBezTo>
                  <a:cubicBezTo>
                    <a:pt x="122" y="28"/>
                    <a:pt x="122" y="28"/>
                    <a:pt x="122" y="28"/>
                  </a:cubicBezTo>
                  <a:cubicBezTo>
                    <a:pt x="123" y="28"/>
                    <a:pt x="123" y="28"/>
                    <a:pt x="123" y="28"/>
                  </a:cubicBezTo>
                  <a:cubicBezTo>
                    <a:pt x="124" y="28"/>
                    <a:pt x="124" y="28"/>
                    <a:pt x="124" y="28"/>
                  </a:cubicBezTo>
                  <a:cubicBezTo>
                    <a:pt x="124" y="28"/>
                    <a:pt x="124" y="28"/>
                    <a:pt x="125" y="29"/>
                  </a:cubicBezTo>
                  <a:cubicBezTo>
                    <a:pt x="125" y="28"/>
                    <a:pt x="125" y="28"/>
                    <a:pt x="125" y="28"/>
                  </a:cubicBezTo>
                  <a:cubicBezTo>
                    <a:pt x="126" y="29"/>
                    <a:pt x="126" y="29"/>
                    <a:pt x="126" y="29"/>
                  </a:cubicBezTo>
                  <a:cubicBezTo>
                    <a:pt x="127" y="30"/>
                    <a:pt x="127" y="30"/>
                    <a:pt x="127" y="30"/>
                  </a:cubicBezTo>
                  <a:cubicBezTo>
                    <a:pt x="127" y="31"/>
                    <a:pt x="127" y="30"/>
                    <a:pt x="127" y="31"/>
                  </a:cubicBezTo>
                  <a:cubicBezTo>
                    <a:pt x="128" y="32"/>
                    <a:pt x="129" y="33"/>
                    <a:pt x="129" y="34"/>
                  </a:cubicBezTo>
                  <a:cubicBezTo>
                    <a:pt x="130" y="34"/>
                    <a:pt x="130" y="34"/>
                    <a:pt x="130" y="34"/>
                  </a:cubicBezTo>
                  <a:cubicBezTo>
                    <a:pt x="130" y="33"/>
                    <a:pt x="130" y="33"/>
                    <a:pt x="130" y="33"/>
                  </a:cubicBezTo>
                  <a:cubicBezTo>
                    <a:pt x="130" y="33"/>
                    <a:pt x="130" y="33"/>
                    <a:pt x="130" y="33"/>
                  </a:cubicBezTo>
                  <a:cubicBezTo>
                    <a:pt x="131" y="33"/>
                    <a:pt x="131" y="33"/>
                    <a:pt x="131" y="33"/>
                  </a:cubicBezTo>
                  <a:cubicBezTo>
                    <a:pt x="132" y="33"/>
                    <a:pt x="132" y="33"/>
                    <a:pt x="132" y="33"/>
                  </a:cubicBezTo>
                  <a:cubicBezTo>
                    <a:pt x="132" y="34"/>
                    <a:pt x="132" y="34"/>
                    <a:pt x="132" y="34"/>
                  </a:cubicBezTo>
                  <a:cubicBezTo>
                    <a:pt x="133" y="34"/>
                    <a:pt x="133" y="34"/>
                    <a:pt x="133" y="34"/>
                  </a:cubicBezTo>
                  <a:cubicBezTo>
                    <a:pt x="133" y="34"/>
                    <a:pt x="133" y="34"/>
                    <a:pt x="133" y="34"/>
                  </a:cubicBezTo>
                  <a:cubicBezTo>
                    <a:pt x="133" y="34"/>
                    <a:pt x="133" y="34"/>
                    <a:pt x="133" y="34"/>
                  </a:cubicBezTo>
                  <a:cubicBezTo>
                    <a:pt x="134" y="34"/>
                    <a:pt x="134" y="34"/>
                    <a:pt x="134" y="34"/>
                  </a:cubicBezTo>
                  <a:cubicBezTo>
                    <a:pt x="136" y="34"/>
                    <a:pt x="135" y="34"/>
                    <a:pt x="137" y="34"/>
                  </a:cubicBezTo>
                  <a:cubicBezTo>
                    <a:pt x="137" y="34"/>
                    <a:pt x="137" y="34"/>
                    <a:pt x="137" y="34"/>
                  </a:cubicBezTo>
                  <a:cubicBezTo>
                    <a:pt x="138" y="35"/>
                    <a:pt x="138" y="35"/>
                    <a:pt x="138" y="35"/>
                  </a:cubicBezTo>
                  <a:cubicBezTo>
                    <a:pt x="138" y="35"/>
                    <a:pt x="142" y="36"/>
                    <a:pt x="145" y="37"/>
                  </a:cubicBezTo>
                  <a:cubicBezTo>
                    <a:pt x="145" y="38"/>
                    <a:pt x="145" y="38"/>
                    <a:pt x="145" y="38"/>
                  </a:cubicBezTo>
                  <a:cubicBezTo>
                    <a:pt x="143" y="40"/>
                    <a:pt x="144" y="40"/>
                    <a:pt x="142" y="42"/>
                  </a:cubicBezTo>
                  <a:cubicBezTo>
                    <a:pt x="142" y="42"/>
                    <a:pt x="139" y="52"/>
                    <a:pt x="139" y="52"/>
                  </a:cubicBezTo>
                  <a:cubicBezTo>
                    <a:pt x="139" y="53"/>
                    <a:pt x="139" y="53"/>
                    <a:pt x="139" y="53"/>
                  </a:cubicBezTo>
                  <a:cubicBezTo>
                    <a:pt x="139" y="57"/>
                    <a:pt x="138" y="55"/>
                    <a:pt x="138" y="59"/>
                  </a:cubicBezTo>
                  <a:cubicBezTo>
                    <a:pt x="139" y="60"/>
                    <a:pt x="139" y="60"/>
                    <a:pt x="139" y="60"/>
                  </a:cubicBezTo>
                  <a:cubicBezTo>
                    <a:pt x="139" y="60"/>
                    <a:pt x="139" y="60"/>
                    <a:pt x="139" y="60"/>
                  </a:cubicBezTo>
                  <a:cubicBezTo>
                    <a:pt x="138" y="61"/>
                    <a:pt x="138" y="61"/>
                    <a:pt x="138" y="61"/>
                  </a:cubicBezTo>
                  <a:cubicBezTo>
                    <a:pt x="137" y="62"/>
                    <a:pt x="138" y="61"/>
                    <a:pt x="137" y="62"/>
                  </a:cubicBezTo>
                  <a:cubicBezTo>
                    <a:pt x="136" y="63"/>
                    <a:pt x="136" y="63"/>
                    <a:pt x="135" y="63"/>
                  </a:cubicBezTo>
                  <a:cubicBezTo>
                    <a:pt x="134" y="63"/>
                    <a:pt x="134" y="63"/>
                    <a:pt x="134" y="63"/>
                  </a:cubicBezTo>
                  <a:cubicBezTo>
                    <a:pt x="134" y="62"/>
                    <a:pt x="134" y="62"/>
                    <a:pt x="134" y="62"/>
                  </a:cubicBezTo>
                  <a:cubicBezTo>
                    <a:pt x="134" y="62"/>
                    <a:pt x="134" y="62"/>
                    <a:pt x="134" y="62"/>
                  </a:cubicBezTo>
                  <a:cubicBezTo>
                    <a:pt x="134" y="62"/>
                    <a:pt x="134" y="62"/>
                    <a:pt x="134" y="62"/>
                  </a:cubicBezTo>
                  <a:cubicBezTo>
                    <a:pt x="133" y="62"/>
                    <a:pt x="133" y="62"/>
                    <a:pt x="133" y="62"/>
                  </a:cubicBezTo>
                  <a:cubicBezTo>
                    <a:pt x="132" y="62"/>
                    <a:pt x="132" y="62"/>
                    <a:pt x="132" y="62"/>
                  </a:cubicBezTo>
                  <a:cubicBezTo>
                    <a:pt x="131" y="63"/>
                    <a:pt x="131" y="63"/>
                    <a:pt x="131" y="63"/>
                  </a:cubicBezTo>
                  <a:cubicBezTo>
                    <a:pt x="131" y="64"/>
                    <a:pt x="131" y="64"/>
                    <a:pt x="131" y="64"/>
                  </a:cubicBezTo>
                  <a:cubicBezTo>
                    <a:pt x="132" y="64"/>
                    <a:pt x="132" y="64"/>
                    <a:pt x="132" y="64"/>
                  </a:cubicBezTo>
                  <a:cubicBezTo>
                    <a:pt x="132" y="64"/>
                    <a:pt x="132" y="64"/>
                    <a:pt x="132" y="64"/>
                  </a:cubicBezTo>
                  <a:cubicBezTo>
                    <a:pt x="132" y="64"/>
                    <a:pt x="132" y="64"/>
                    <a:pt x="132" y="64"/>
                  </a:cubicBezTo>
                  <a:cubicBezTo>
                    <a:pt x="130" y="67"/>
                    <a:pt x="134" y="63"/>
                    <a:pt x="129" y="69"/>
                  </a:cubicBezTo>
                  <a:cubicBezTo>
                    <a:pt x="128" y="69"/>
                    <a:pt x="128" y="69"/>
                    <a:pt x="128" y="69"/>
                  </a:cubicBezTo>
                  <a:cubicBezTo>
                    <a:pt x="128" y="70"/>
                    <a:pt x="127" y="70"/>
                    <a:pt x="126" y="71"/>
                  </a:cubicBezTo>
                  <a:cubicBezTo>
                    <a:pt x="126" y="71"/>
                    <a:pt x="126" y="71"/>
                    <a:pt x="126" y="71"/>
                  </a:cubicBezTo>
                  <a:cubicBezTo>
                    <a:pt x="126" y="73"/>
                    <a:pt x="126" y="72"/>
                    <a:pt x="126" y="74"/>
                  </a:cubicBezTo>
                  <a:cubicBezTo>
                    <a:pt x="124" y="75"/>
                    <a:pt x="124" y="75"/>
                    <a:pt x="123" y="76"/>
                  </a:cubicBezTo>
                  <a:cubicBezTo>
                    <a:pt x="123" y="77"/>
                    <a:pt x="122" y="79"/>
                    <a:pt x="122" y="79"/>
                  </a:cubicBezTo>
                  <a:cubicBezTo>
                    <a:pt x="122" y="80"/>
                    <a:pt x="122" y="80"/>
                    <a:pt x="122" y="80"/>
                  </a:cubicBezTo>
                  <a:cubicBezTo>
                    <a:pt x="122" y="81"/>
                    <a:pt x="122" y="80"/>
                    <a:pt x="122" y="82"/>
                  </a:cubicBezTo>
                  <a:cubicBezTo>
                    <a:pt x="121" y="82"/>
                    <a:pt x="121" y="82"/>
                    <a:pt x="121" y="82"/>
                  </a:cubicBezTo>
                  <a:cubicBezTo>
                    <a:pt x="121" y="83"/>
                    <a:pt x="121" y="83"/>
                    <a:pt x="121" y="83"/>
                  </a:cubicBezTo>
                  <a:cubicBezTo>
                    <a:pt x="121" y="84"/>
                    <a:pt x="121" y="84"/>
                    <a:pt x="121" y="84"/>
                  </a:cubicBezTo>
                  <a:cubicBezTo>
                    <a:pt x="121" y="84"/>
                    <a:pt x="121" y="84"/>
                    <a:pt x="121" y="84"/>
                  </a:cubicBezTo>
                  <a:cubicBezTo>
                    <a:pt x="122" y="84"/>
                    <a:pt x="122" y="84"/>
                    <a:pt x="122" y="84"/>
                  </a:cubicBezTo>
                  <a:cubicBezTo>
                    <a:pt x="123" y="83"/>
                    <a:pt x="123" y="83"/>
                    <a:pt x="123" y="83"/>
                  </a:cubicBezTo>
                  <a:cubicBezTo>
                    <a:pt x="124" y="82"/>
                    <a:pt x="124" y="82"/>
                    <a:pt x="124" y="82"/>
                  </a:cubicBezTo>
                  <a:cubicBezTo>
                    <a:pt x="124" y="82"/>
                    <a:pt x="124" y="81"/>
                    <a:pt x="123" y="81"/>
                  </a:cubicBezTo>
                  <a:cubicBezTo>
                    <a:pt x="124" y="81"/>
                    <a:pt x="124" y="81"/>
                    <a:pt x="124" y="81"/>
                  </a:cubicBezTo>
                  <a:cubicBezTo>
                    <a:pt x="125" y="80"/>
                    <a:pt x="125" y="80"/>
                    <a:pt x="125" y="80"/>
                  </a:cubicBezTo>
                  <a:cubicBezTo>
                    <a:pt x="126" y="79"/>
                    <a:pt x="126" y="79"/>
                    <a:pt x="126" y="79"/>
                  </a:cubicBezTo>
                  <a:cubicBezTo>
                    <a:pt x="128" y="79"/>
                    <a:pt x="127" y="79"/>
                    <a:pt x="129" y="79"/>
                  </a:cubicBezTo>
                  <a:cubicBezTo>
                    <a:pt x="130" y="79"/>
                    <a:pt x="130" y="79"/>
                    <a:pt x="130" y="79"/>
                  </a:cubicBezTo>
                  <a:cubicBezTo>
                    <a:pt x="130" y="80"/>
                    <a:pt x="130" y="80"/>
                    <a:pt x="130" y="80"/>
                  </a:cubicBezTo>
                  <a:cubicBezTo>
                    <a:pt x="130" y="81"/>
                    <a:pt x="130" y="81"/>
                    <a:pt x="130" y="81"/>
                  </a:cubicBezTo>
                  <a:cubicBezTo>
                    <a:pt x="130" y="82"/>
                    <a:pt x="130" y="82"/>
                    <a:pt x="130" y="82"/>
                  </a:cubicBezTo>
                  <a:cubicBezTo>
                    <a:pt x="130" y="83"/>
                    <a:pt x="130" y="83"/>
                    <a:pt x="130" y="83"/>
                  </a:cubicBezTo>
                  <a:cubicBezTo>
                    <a:pt x="130" y="84"/>
                    <a:pt x="131" y="85"/>
                    <a:pt x="132" y="86"/>
                  </a:cubicBezTo>
                  <a:cubicBezTo>
                    <a:pt x="132" y="87"/>
                    <a:pt x="132" y="87"/>
                    <a:pt x="132" y="87"/>
                  </a:cubicBezTo>
                  <a:cubicBezTo>
                    <a:pt x="132" y="88"/>
                    <a:pt x="132" y="88"/>
                    <a:pt x="132" y="88"/>
                  </a:cubicBezTo>
                  <a:cubicBezTo>
                    <a:pt x="130" y="89"/>
                    <a:pt x="130" y="89"/>
                    <a:pt x="130" y="89"/>
                  </a:cubicBezTo>
                  <a:cubicBezTo>
                    <a:pt x="130" y="90"/>
                    <a:pt x="130" y="90"/>
                    <a:pt x="130" y="90"/>
                  </a:cubicBezTo>
                  <a:cubicBezTo>
                    <a:pt x="130" y="90"/>
                    <a:pt x="130" y="90"/>
                    <a:pt x="130" y="90"/>
                  </a:cubicBezTo>
                  <a:cubicBezTo>
                    <a:pt x="130" y="91"/>
                    <a:pt x="130" y="91"/>
                    <a:pt x="130" y="91"/>
                  </a:cubicBezTo>
                  <a:cubicBezTo>
                    <a:pt x="131" y="91"/>
                    <a:pt x="131" y="91"/>
                    <a:pt x="131" y="91"/>
                  </a:cubicBezTo>
                  <a:cubicBezTo>
                    <a:pt x="132" y="93"/>
                    <a:pt x="132" y="92"/>
                    <a:pt x="132" y="94"/>
                  </a:cubicBezTo>
                  <a:cubicBezTo>
                    <a:pt x="133" y="95"/>
                    <a:pt x="133" y="95"/>
                    <a:pt x="134" y="96"/>
                  </a:cubicBezTo>
                  <a:cubicBezTo>
                    <a:pt x="134" y="96"/>
                    <a:pt x="134" y="96"/>
                    <a:pt x="134" y="96"/>
                  </a:cubicBezTo>
                  <a:cubicBezTo>
                    <a:pt x="133" y="96"/>
                    <a:pt x="133" y="96"/>
                    <a:pt x="133" y="96"/>
                  </a:cubicBezTo>
                  <a:cubicBezTo>
                    <a:pt x="133" y="98"/>
                    <a:pt x="133" y="98"/>
                    <a:pt x="133" y="98"/>
                  </a:cubicBezTo>
                  <a:cubicBezTo>
                    <a:pt x="133" y="98"/>
                    <a:pt x="133" y="98"/>
                    <a:pt x="133" y="98"/>
                  </a:cubicBezTo>
                  <a:cubicBezTo>
                    <a:pt x="132" y="99"/>
                    <a:pt x="132" y="99"/>
                    <a:pt x="132" y="99"/>
                  </a:cubicBezTo>
                  <a:cubicBezTo>
                    <a:pt x="130" y="100"/>
                    <a:pt x="130" y="100"/>
                    <a:pt x="130" y="100"/>
                  </a:cubicBezTo>
                  <a:cubicBezTo>
                    <a:pt x="130" y="100"/>
                    <a:pt x="130" y="100"/>
                    <a:pt x="129" y="100"/>
                  </a:cubicBezTo>
                  <a:cubicBezTo>
                    <a:pt x="128" y="100"/>
                    <a:pt x="128" y="100"/>
                    <a:pt x="128" y="100"/>
                  </a:cubicBezTo>
                  <a:cubicBezTo>
                    <a:pt x="128" y="101"/>
                    <a:pt x="128" y="101"/>
                    <a:pt x="128" y="101"/>
                  </a:cubicBezTo>
                  <a:cubicBezTo>
                    <a:pt x="129" y="102"/>
                    <a:pt x="129" y="102"/>
                    <a:pt x="129" y="102"/>
                  </a:cubicBezTo>
                  <a:cubicBezTo>
                    <a:pt x="129" y="103"/>
                    <a:pt x="129" y="102"/>
                    <a:pt x="129" y="103"/>
                  </a:cubicBezTo>
                  <a:cubicBezTo>
                    <a:pt x="130" y="104"/>
                    <a:pt x="130" y="104"/>
                    <a:pt x="130" y="104"/>
                  </a:cubicBezTo>
                  <a:cubicBezTo>
                    <a:pt x="131" y="104"/>
                    <a:pt x="131" y="104"/>
                    <a:pt x="131" y="104"/>
                  </a:cubicBezTo>
                  <a:cubicBezTo>
                    <a:pt x="132" y="104"/>
                    <a:pt x="132" y="104"/>
                    <a:pt x="132" y="104"/>
                  </a:cubicBezTo>
                  <a:cubicBezTo>
                    <a:pt x="132" y="104"/>
                    <a:pt x="132" y="104"/>
                    <a:pt x="132" y="104"/>
                  </a:cubicBezTo>
                  <a:cubicBezTo>
                    <a:pt x="132" y="105"/>
                    <a:pt x="132" y="105"/>
                    <a:pt x="132" y="105"/>
                  </a:cubicBezTo>
                  <a:cubicBezTo>
                    <a:pt x="133" y="106"/>
                    <a:pt x="133" y="106"/>
                    <a:pt x="133" y="106"/>
                  </a:cubicBezTo>
                  <a:cubicBezTo>
                    <a:pt x="132" y="107"/>
                    <a:pt x="132" y="107"/>
                    <a:pt x="132" y="107"/>
                  </a:cubicBezTo>
                  <a:cubicBezTo>
                    <a:pt x="132" y="107"/>
                    <a:pt x="132" y="107"/>
                    <a:pt x="132" y="107"/>
                  </a:cubicBezTo>
                  <a:cubicBezTo>
                    <a:pt x="131" y="109"/>
                    <a:pt x="131" y="108"/>
                    <a:pt x="130" y="110"/>
                  </a:cubicBezTo>
                  <a:cubicBezTo>
                    <a:pt x="131" y="111"/>
                    <a:pt x="131" y="110"/>
                    <a:pt x="131" y="111"/>
                  </a:cubicBezTo>
                  <a:cubicBezTo>
                    <a:pt x="131" y="112"/>
                    <a:pt x="131" y="112"/>
                    <a:pt x="131" y="112"/>
                  </a:cubicBezTo>
                  <a:cubicBezTo>
                    <a:pt x="131" y="112"/>
                    <a:pt x="131" y="112"/>
                    <a:pt x="131" y="112"/>
                  </a:cubicBezTo>
                  <a:cubicBezTo>
                    <a:pt x="132" y="113"/>
                    <a:pt x="132" y="113"/>
                    <a:pt x="132" y="113"/>
                  </a:cubicBezTo>
                  <a:cubicBezTo>
                    <a:pt x="133" y="114"/>
                    <a:pt x="135" y="115"/>
                    <a:pt x="136" y="116"/>
                  </a:cubicBezTo>
                  <a:cubicBezTo>
                    <a:pt x="139" y="115"/>
                    <a:pt x="139" y="115"/>
                    <a:pt x="139" y="115"/>
                  </a:cubicBezTo>
                  <a:cubicBezTo>
                    <a:pt x="139" y="115"/>
                    <a:pt x="139" y="115"/>
                    <a:pt x="139" y="115"/>
                  </a:cubicBezTo>
                  <a:cubicBezTo>
                    <a:pt x="140" y="116"/>
                    <a:pt x="140" y="116"/>
                    <a:pt x="140" y="116"/>
                  </a:cubicBezTo>
                  <a:cubicBezTo>
                    <a:pt x="139" y="118"/>
                    <a:pt x="139" y="118"/>
                    <a:pt x="138" y="120"/>
                  </a:cubicBezTo>
                  <a:cubicBezTo>
                    <a:pt x="138" y="121"/>
                    <a:pt x="138" y="120"/>
                    <a:pt x="138" y="121"/>
                  </a:cubicBezTo>
                  <a:cubicBezTo>
                    <a:pt x="137" y="122"/>
                    <a:pt x="137" y="122"/>
                    <a:pt x="137" y="122"/>
                  </a:cubicBezTo>
                  <a:cubicBezTo>
                    <a:pt x="137" y="121"/>
                    <a:pt x="137" y="121"/>
                    <a:pt x="137" y="121"/>
                  </a:cubicBezTo>
                  <a:cubicBezTo>
                    <a:pt x="137" y="121"/>
                    <a:pt x="137" y="121"/>
                    <a:pt x="137" y="121"/>
                  </a:cubicBezTo>
                  <a:cubicBezTo>
                    <a:pt x="137" y="121"/>
                    <a:pt x="137" y="121"/>
                    <a:pt x="137" y="121"/>
                  </a:cubicBezTo>
                  <a:cubicBezTo>
                    <a:pt x="136" y="121"/>
                    <a:pt x="136" y="121"/>
                    <a:pt x="136" y="121"/>
                  </a:cubicBezTo>
                  <a:cubicBezTo>
                    <a:pt x="136" y="122"/>
                    <a:pt x="136" y="122"/>
                    <a:pt x="136" y="122"/>
                  </a:cubicBezTo>
                  <a:cubicBezTo>
                    <a:pt x="132" y="124"/>
                    <a:pt x="134" y="124"/>
                    <a:pt x="129" y="127"/>
                  </a:cubicBezTo>
                  <a:cubicBezTo>
                    <a:pt x="129" y="128"/>
                    <a:pt x="129" y="128"/>
                    <a:pt x="128" y="129"/>
                  </a:cubicBezTo>
                  <a:cubicBezTo>
                    <a:pt x="127" y="130"/>
                    <a:pt x="127" y="130"/>
                    <a:pt x="127" y="130"/>
                  </a:cubicBezTo>
                  <a:cubicBezTo>
                    <a:pt x="126" y="130"/>
                    <a:pt x="126" y="130"/>
                    <a:pt x="126" y="130"/>
                  </a:cubicBezTo>
                  <a:cubicBezTo>
                    <a:pt x="124" y="131"/>
                    <a:pt x="125" y="131"/>
                    <a:pt x="122" y="132"/>
                  </a:cubicBezTo>
                  <a:cubicBezTo>
                    <a:pt x="121" y="132"/>
                    <a:pt x="121" y="132"/>
                    <a:pt x="121" y="132"/>
                  </a:cubicBezTo>
                  <a:cubicBezTo>
                    <a:pt x="119" y="132"/>
                    <a:pt x="119" y="132"/>
                    <a:pt x="119" y="132"/>
                  </a:cubicBezTo>
                  <a:cubicBezTo>
                    <a:pt x="117" y="130"/>
                    <a:pt x="117" y="130"/>
                    <a:pt x="117" y="130"/>
                  </a:cubicBezTo>
                  <a:cubicBezTo>
                    <a:pt x="114" y="130"/>
                    <a:pt x="114" y="130"/>
                    <a:pt x="114" y="130"/>
                  </a:cubicBezTo>
                  <a:cubicBezTo>
                    <a:pt x="113" y="128"/>
                    <a:pt x="113" y="128"/>
                    <a:pt x="113" y="128"/>
                  </a:cubicBezTo>
                  <a:cubicBezTo>
                    <a:pt x="112" y="128"/>
                    <a:pt x="112" y="128"/>
                    <a:pt x="111" y="128"/>
                  </a:cubicBezTo>
                  <a:cubicBezTo>
                    <a:pt x="111" y="127"/>
                    <a:pt x="111" y="127"/>
                    <a:pt x="111" y="127"/>
                  </a:cubicBezTo>
                  <a:cubicBezTo>
                    <a:pt x="110" y="127"/>
                    <a:pt x="110" y="127"/>
                    <a:pt x="110" y="126"/>
                  </a:cubicBezTo>
                  <a:cubicBezTo>
                    <a:pt x="109" y="127"/>
                    <a:pt x="109" y="127"/>
                    <a:pt x="109" y="127"/>
                  </a:cubicBezTo>
                  <a:cubicBezTo>
                    <a:pt x="109" y="127"/>
                    <a:pt x="109" y="127"/>
                    <a:pt x="109"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6" y="127"/>
                    <a:pt x="106" y="127"/>
                    <a:pt x="106" y="127"/>
                  </a:cubicBezTo>
                  <a:cubicBezTo>
                    <a:pt x="102" y="126"/>
                    <a:pt x="106" y="127"/>
                    <a:pt x="101" y="126"/>
                  </a:cubicBezTo>
                  <a:cubicBezTo>
                    <a:pt x="100" y="125"/>
                    <a:pt x="100" y="125"/>
                    <a:pt x="100" y="125"/>
                  </a:cubicBezTo>
                  <a:cubicBezTo>
                    <a:pt x="100" y="124"/>
                    <a:pt x="100" y="124"/>
                    <a:pt x="100" y="124"/>
                  </a:cubicBezTo>
                  <a:cubicBezTo>
                    <a:pt x="99" y="124"/>
                    <a:pt x="99" y="124"/>
                    <a:pt x="99" y="124"/>
                  </a:cubicBezTo>
                  <a:cubicBezTo>
                    <a:pt x="97" y="124"/>
                    <a:pt x="97" y="124"/>
                    <a:pt x="97" y="124"/>
                  </a:cubicBezTo>
                  <a:cubicBezTo>
                    <a:pt x="96" y="126"/>
                    <a:pt x="93" y="128"/>
                    <a:pt x="90" y="130"/>
                  </a:cubicBezTo>
                  <a:cubicBezTo>
                    <a:pt x="89" y="132"/>
                    <a:pt x="89" y="131"/>
                    <a:pt x="88" y="134"/>
                  </a:cubicBezTo>
                  <a:cubicBezTo>
                    <a:pt x="88" y="136"/>
                    <a:pt x="88" y="138"/>
                    <a:pt x="88" y="139"/>
                  </a:cubicBezTo>
                  <a:cubicBezTo>
                    <a:pt x="89" y="140"/>
                    <a:pt x="89" y="141"/>
                    <a:pt x="90" y="142"/>
                  </a:cubicBezTo>
                  <a:cubicBezTo>
                    <a:pt x="88" y="142"/>
                    <a:pt x="88" y="142"/>
                    <a:pt x="87" y="141"/>
                  </a:cubicBezTo>
                  <a:cubicBezTo>
                    <a:pt x="85" y="142"/>
                    <a:pt x="85" y="142"/>
                    <a:pt x="84" y="142"/>
                  </a:cubicBezTo>
                  <a:cubicBezTo>
                    <a:pt x="84" y="142"/>
                    <a:pt x="84" y="142"/>
                    <a:pt x="84" y="142"/>
                  </a:cubicBezTo>
                  <a:cubicBezTo>
                    <a:pt x="83" y="143"/>
                    <a:pt x="83" y="143"/>
                    <a:pt x="83" y="143"/>
                  </a:cubicBezTo>
                  <a:cubicBezTo>
                    <a:pt x="82" y="143"/>
                    <a:pt x="80" y="142"/>
                    <a:pt x="78" y="142"/>
                  </a:cubicBezTo>
                  <a:cubicBezTo>
                    <a:pt x="77" y="143"/>
                    <a:pt x="77" y="142"/>
                    <a:pt x="76" y="143"/>
                  </a:cubicBezTo>
                  <a:cubicBezTo>
                    <a:pt x="76" y="143"/>
                    <a:pt x="76" y="143"/>
                    <a:pt x="76" y="143"/>
                  </a:cubicBezTo>
                  <a:cubicBezTo>
                    <a:pt x="75" y="142"/>
                    <a:pt x="76" y="142"/>
                    <a:pt x="75" y="142"/>
                  </a:cubicBezTo>
                  <a:cubicBezTo>
                    <a:pt x="75" y="141"/>
                    <a:pt x="75" y="141"/>
                    <a:pt x="73" y="141"/>
                  </a:cubicBezTo>
                  <a:cubicBezTo>
                    <a:pt x="73" y="140"/>
                    <a:pt x="73" y="140"/>
                    <a:pt x="73" y="140"/>
                  </a:cubicBezTo>
                  <a:cubicBezTo>
                    <a:pt x="73" y="140"/>
                    <a:pt x="73" y="140"/>
                    <a:pt x="73" y="140"/>
                  </a:cubicBezTo>
                  <a:cubicBezTo>
                    <a:pt x="73" y="140"/>
                    <a:pt x="73" y="140"/>
                    <a:pt x="73" y="140"/>
                  </a:cubicBezTo>
                  <a:cubicBezTo>
                    <a:pt x="73" y="139"/>
                    <a:pt x="73" y="139"/>
                    <a:pt x="73" y="139"/>
                  </a:cubicBezTo>
                  <a:cubicBezTo>
                    <a:pt x="71" y="139"/>
                    <a:pt x="71" y="139"/>
                    <a:pt x="70" y="139"/>
                  </a:cubicBezTo>
                  <a:cubicBezTo>
                    <a:pt x="70" y="139"/>
                    <a:pt x="70" y="139"/>
                    <a:pt x="70" y="139"/>
                  </a:cubicBezTo>
                  <a:cubicBezTo>
                    <a:pt x="69" y="138"/>
                    <a:pt x="69" y="138"/>
                    <a:pt x="69" y="138"/>
                  </a:cubicBezTo>
                  <a:cubicBezTo>
                    <a:pt x="68" y="138"/>
                    <a:pt x="68" y="138"/>
                    <a:pt x="68" y="138"/>
                  </a:cubicBezTo>
                  <a:cubicBezTo>
                    <a:pt x="67" y="137"/>
                    <a:pt x="67" y="137"/>
                    <a:pt x="67" y="137"/>
                  </a:cubicBezTo>
                  <a:cubicBezTo>
                    <a:pt x="65" y="137"/>
                    <a:pt x="64" y="136"/>
                    <a:pt x="61" y="135"/>
                  </a:cubicBezTo>
                  <a:cubicBezTo>
                    <a:pt x="61" y="136"/>
                    <a:pt x="61" y="136"/>
                    <a:pt x="61" y="136"/>
                  </a:cubicBezTo>
                  <a:cubicBezTo>
                    <a:pt x="61" y="136"/>
                    <a:pt x="61" y="136"/>
                    <a:pt x="61" y="136"/>
                  </a:cubicBezTo>
                  <a:cubicBezTo>
                    <a:pt x="61" y="138"/>
                    <a:pt x="61" y="138"/>
                    <a:pt x="61" y="138"/>
                  </a:cubicBezTo>
                  <a:cubicBezTo>
                    <a:pt x="61" y="138"/>
                    <a:pt x="61" y="138"/>
                    <a:pt x="61" y="138"/>
                  </a:cubicBezTo>
                  <a:cubicBezTo>
                    <a:pt x="59" y="138"/>
                    <a:pt x="60" y="138"/>
                    <a:pt x="58" y="138"/>
                  </a:cubicBezTo>
                  <a:cubicBezTo>
                    <a:pt x="57" y="138"/>
                    <a:pt x="57" y="138"/>
                    <a:pt x="56" y="138"/>
                  </a:cubicBezTo>
                  <a:cubicBezTo>
                    <a:pt x="56" y="137"/>
                    <a:pt x="56" y="137"/>
                    <a:pt x="56" y="137"/>
                  </a:cubicBezTo>
                  <a:cubicBezTo>
                    <a:pt x="53" y="138"/>
                    <a:pt x="53" y="138"/>
                    <a:pt x="53" y="138"/>
                  </a:cubicBezTo>
                  <a:cubicBezTo>
                    <a:pt x="53" y="138"/>
                    <a:pt x="53" y="138"/>
                    <a:pt x="53" y="138"/>
                  </a:cubicBezTo>
                  <a:cubicBezTo>
                    <a:pt x="51" y="136"/>
                    <a:pt x="52" y="137"/>
                    <a:pt x="50" y="136"/>
                  </a:cubicBezTo>
                  <a:cubicBezTo>
                    <a:pt x="50" y="136"/>
                    <a:pt x="50" y="136"/>
                    <a:pt x="50" y="136"/>
                  </a:cubicBezTo>
                  <a:cubicBezTo>
                    <a:pt x="49" y="136"/>
                    <a:pt x="49" y="136"/>
                    <a:pt x="49" y="136"/>
                  </a:cubicBezTo>
                  <a:cubicBezTo>
                    <a:pt x="47" y="136"/>
                    <a:pt x="49" y="136"/>
                    <a:pt x="47" y="136"/>
                  </a:cubicBezTo>
                  <a:cubicBezTo>
                    <a:pt x="45" y="134"/>
                    <a:pt x="45" y="134"/>
                    <a:pt x="45" y="134"/>
                  </a:cubicBezTo>
                  <a:cubicBezTo>
                    <a:pt x="45" y="134"/>
                    <a:pt x="45" y="134"/>
                    <a:pt x="45" y="134"/>
                  </a:cubicBezTo>
                  <a:cubicBezTo>
                    <a:pt x="44" y="134"/>
                    <a:pt x="44" y="134"/>
                    <a:pt x="43" y="134"/>
                  </a:cubicBezTo>
                  <a:cubicBezTo>
                    <a:pt x="40" y="133"/>
                    <a:pt x="40" y="133"/>
                    <a:pt x="39" y="132"/>
                  </a:cubicBezTo>
                  <a:cubicBezTo>
                    <a:pt x="39" y="132"/>
                    <a:pt x="39" y="132"/>
                    <a:pt x="39" y="132"/>
                  </a:cubicBezTo>
                  <a:cubicBezTo>
                    <a:pt x="39" y="132"/>
                    <a:pt x="39" y="132"/>
                    <a:pt x="39" y="132"/>
                  </a:cubicBezTo>
                  <a:cubicBezTo>
                    <a:pt x="39" y="132"/>
                    <a:pt x="39" y="132"/>
                    <a:pt x="39" y="132"/>
                  </a:cubicBezTo>
                  <a:cubicBezTo>
                    <a:pt x="38" y="132"/>
                    <a:pt x="38" y="132"/>
                    <a:pt x="38" y="133"/>
                  </a:cubicBezTo>
                  <a:cubicBezTo>
                    <a:pt x="38" y="133"/>
                    <a:pt x="38" y="133"/>
                    <a:pt x="38" y="133"/>
                  </a:cubicBezTo>
                  <a:cubicBezTo>
                    <a:pt x="38" y="133"/>
                    <a:pt x="38" y="133"/>
                    <a:pt x="38" y="133"/>
                  </a:cubicBezTo>
                  <a:cubicBezTo>
                    <a:pt x="37" y="132"/>
                    <a:pt x="37" y="132"/>
                    <a:pt x="37" y="132"/>
                  </a:cubicBezTo>
                  <a:cubicBezTo>
                    <a:pt x="37" y="132"/>
                    <a:pt x="37" y="132"/>
                    <a:pt x="37" y="132"/>
                  </a:cubicBezTo>
                  <a:cubicBezTo>
                    <a:pt x="37" y="131"/>
                    <a:pt x="37" y="132"/>
                    <a:pt x="38" y="131"/>
                  </a:cubicBezTo>
                  <a:cubicBezTo>
                    <a:pt x="38" y="130"/>
                    <a:pt x="38" y="130"/>
                    <a:pt x="38" y="130"/>
                  </a:cubicBezTo>
                  <a:cubicBezTo>
                    <a:pt x="38" y="129"/>
                    <a:pt x="38" y="129"/>
                    <a:pt x="38" y="129"/>
                  </a:cubicBezTo>
                  <a:cubicBezTo>
                    <a:pt x="37" y="129"/>
                    <a:pt x="37" y="129"/>
                    <a:pt x="37" y="129"/>
                  </a:cubicBezTo>
                  <a:cubicBezTo>
                    <a:pt x="36" y="129"/>
                    <a:pt x="36" y="129"/>
                    <a:pt x="35" y="129"/>
                  </a:cubicBezTo>
                  <a:cubicBezTo>
                    <a:pt x="34" y="128"/>
                    <a:pt x="34" y="128"/>
                    <a:pt x="34" y="128"/>
                  </a:cubicBezTo>
                  <a:cubicBezTo>
                    <a:pt x="33" y="127"/>
                    <a:pt x="33" y="127"/>
                    <a:pt x="33" y="127"/>
                  </a:cubicBezTo>
                  <a:cubicBezTo>
                    <a:pt x="33" y="127"/>
                    <a:pt x="33" y="127"/>
                    <a:pt x="33" y="127"/>
                  </a:cubicBezTo>
                  <a:cubicBezTo>
                    <a:pt x="35" y="126"/>
                    <a:pt x="35" y="126"/>
                    <a:pt x="35" y="126"/>
                  </a:cubicBezTo>
                  <a:cubicBezTo>
                    <a:pt x="37" y="124"/>
                    <a:pt x="37" y="124"/>
                    <a:pt x="37" y="124"/>
                  </a:cubicBezTo>
                  <a:cubicBezTo>
                    <a:pt x="39" y="116"/>
                    <a:pt x="38" y="119"/>
                    <a:pt x="40" y="109"/>
                  </a:cubicBezTo>
                  <a:cubicBezTo>
                    <a:pt x="40" y="107"/>
                    <a:pt x="40" y="107"/>
                    <a:pt x="40" y="107"/>
                  </a:cubicBezTo>
                  <a:cubicBezTo>
                    <a:pt x="41" y="107"/>
                    <a:pt x="41" y="107"/>
                    <a:pt x="41" y="107"/>
                  </a:cubicBezTo>
                  <a:cubicBezTo>
                    <a:pt x="41" y="106"/>
                    <a:pt x="41" y="106"/>
                    <a:pt x="41" y="106"/>
                  </a:cubicBezTo>
                  <a:cubicBezTo>
                    <a:pt x="40" y="106"/>
                    <a:pt x="40" y="106"/>
                    <a:pt x="40" y="106"/>
                  </a:cubicBezTo>
                  <a:cubicBezTo>
                    <a:pt x="40" y="107"/>
                    <a:pt x="40" y="107"/>
                    <a:pt x="40" y="107"/>
                  </a:cubicBezTo>
                  <a:cubicBezTo>
                    <a:pt x="40" y="107"/>
                    <a:pt x="40" y="107"/>
                    <a:pt x="40" y="107"/>
                  </a:cubicBezTo>
                  <a:cubicBezTo>
                    <a:pt x="40" y="97"/>
                    <a:pt x="40" y="98"/>
                    <a:pt x="41" y="94"/>
                  </a:cubicBezTo>
                  <a:cubicBezTo>
                    <a:pt x="43" y="95"/>
                    <a:pt x="44" y="95"/>
                    <a:pt x="45" y="97"/>
                  </a:cubicBezTo>
                  <a:cubicBezTo>
                    <a:pt x="46" y="101"/>
                    <a:pt x="46" y="101"/>
                    <a:pt x="46" y="101"/>
                  </a:cubicBezTo>
                  <a:cubicBezTo>
                    <a:pt x="47" y="101"/>
                    <a:pt x="46" y="101"/>
                    <a:pt x="47" y="102"/>
                  </a:cubicBezTo>
                  <a:cubicBezTo>
                    <a:pt x="47" y="101"/>
                    <a:pt x="47" y="101"/>
                    <a:pt x="47" y="101"/>
                  </a:cubicBezTo>
                  <a:cubicBezTo>
                    <a:pt x="46" y="101"/>
                    <a:pt x="46" y="101"/>
                    <a:pt x="46" y="101"/>
                  </a:cubicBezTo>
                  <a:cubicBezTo>
                    <a:pt x="46" y="98"/>
                    <a:pt x="46" y="96"/>
                    <a:pt x="45" y="95"/>
                  </a:cubicBezTo>
                  <a:cubicBezTo>
                    <a:pt x="43" y="93"/>
                    <a:pt x="42" y="93"/>
                    <a:pt x="40" y="91"/>
                  </a:cubicBezTo>
                  <a:cubicBezTo>
                    <a:pt x="40" y="91"/>
                    <a:pt x="40" y="91"/>
                    <a:pt x="40" y="91"/>
                  </a:cubicBezTo>
                  <a:cubicBezTo>
                    <a:pt x="40" y="90"/>
                    <a:pt x="40" y="90"/>
                    <a:pt x="40" y="90"/>
                  </a:cubicBezTo>
                  <a:cubicBezTo>
                    <a:pt x="41" y="90"/>
                    <a:pt x="41" y="90"/>
                    <a:pt x="41" y="90"/>
                  </a:cubicBezTo>
                  <a:cubicBezTo>
                    <a:pt x="42" y="90"/>
                    <a:pt x="42" y="90"/>
                    <a:pt x="42" y="90"/>
                  </a:cubicBezTo>
                  <a:cubicBezTo>
                    <a:pt x="42" y="90"/>
                    <a:pt x="42" y="90"/>
                    <a:pt x="42" y="90"/>
                  </a:cubicBezTo>
                  <a:cubicBezTo>
                    <a:pt x="41" y="88"/>
                    <a:pt x="41" y="83"/>
                    <a:pt x="41" y="81"/>
                  </a:cubicBezTo>
                  <a:cubicBezTo>
                    <a:pt x="39" y="81"/>
                    <a:pt x="40" y="81"/>
                    <a:pt x="39" y="81"/>
                  </a:cubicBezTo>
                  <a:cubicBezTo>
                    <a:pt x="38" y="80"/>
                    <a:pt x="35" y="79"/>
                    <a:pt x="34" y="78"/>
                  </a:cubicBezTo>
                  <a:cubicBezTo>
                    <a:pt x="33" y="76"/>
                    <a:pt x="30" y="72"/>
                    <a:pt x="30" y="72"/>
                  </a:cubicBezTo>
                  <a:cubicBezTo>
                    <a:pt x="30" y="71"/>
                    <a:pt x="30" y="71"/>
                    <a:pt x="30" y="71"/>
                  </a:cubicBezTo>
                  <a:cubicBezTo>
                    <a:pt x="31" y="69"/>
                    <a:pt x="31" y="69"/>
                    <a:pt x="31" y="69"/>
                  </a:cubicBezTo>
                  <a:cubicBezTo>
                    <a:pt x="30" y="68"/>
                    <a:pt x="30" y="68"/>
                    <a:pt x="30" y="68"/>
                  </a:cubicBezTo>
                  <a:cubicBezTo>
                    <a:pt x="30" y="68"/>
                    <a:pt x="30" y="68"/>
                    <a:pt x="30" y="68"/>
                  </a:cubicBezTo>
                  <a:cubicBezTo>
                    <a:pt x="29" y="67"/>
                    <a:pt x="29" y="67"/>
                    <a:pt x="29" y="67"/>
                  </a:cubicBezTo>
                  <a:cubicBezTo>
                    <a:pt x="30" y="66"/>
                    <a:pt x="29" y="66"/>
                    <a:pt x="30" y="65"/>
                  </a:cubicBezTo>
                  <a:cubicBezTo>
                    <a:pt x="31" y="65"/>
                    <a:pt x="31" y="65"/>
                    <a:pt x="31" y="65"/>
                  </a:cubicBezTo>
                  <a:cubicBezTo>
                    <a:pt x="32" y="66"/>
                    <a:pt x="32" y="66"/>
                    <a:pt x="32" y="66"/>
                  </a:cubicBezTo>
                  <a:cubicBezTo>
                    <a:pt x="33" y="66"/>
                    <a:pt x="33" y="66"/>
                    <a:pt x="33" y="66"/>
                  </a:cubicBezTo>
                  <a:cubicBezTo>
                    <a:pt x="34" y="66"/>
                    <a:pt x="34" y="66"/>
                    <a:pt x="34" y="66"/>
                  </a:cubicBezTo>
                  <a:cubicBezTo>
                    <a:pt x="31" y="65"/>
                    <a:pt x="31" y="65"/>
                    <a:pt x="31" y="65"/>
                  </a:cubicBezTo>
                  <a:cubicBezTo>
                    <a:pt x="27" y="65"/>
                    <a:pt x="27" y="65"/>
                    <a:pt x="27" y="65"/>
                  </a:cubicBezTo>
                  <a:cubicBezTo>
                    <a:pt x="26" y="65"/>
                    <a:pt x="26" y="65"/>
                    <a:pt x="25" y="65"/>
                  </a:cubicBezTo>
                  <a:cubicBezTo>
                    <a:pt x="25" y="64"/>
                    <a:pt x="25" y="64"/>
                    <a:pt x="25" y="64"/>
                  </a:cubicBezTo>
                  <a:cubicBezTo>
                    <a:pt x="26" y="63"/>
                    <a:pt x="26" y="63"/>
                    <a:pt x="26" y="63"/>
                  </a:cubicBezTo>
                  <a:cubicBezTo>
                    <a:pt x="26" y="62"/>
                    <a:pt x="26" y="62"/>
                    <a:pt x="26" y="62"/>
                  </a:cubicBezTo>
                  <a:cubicBezTo>
                    <a:pt x="26" y="61"/>
                    <a:pt x="26" y="61"/>
                    <a:pt x="26" y="61"/>
                  </a:cubicBezTo>
                  <a:cubicBezTo>
                    <a:pt x="25" y="61"/>
                    <a:pt x="25" y="61"/>
                    <a:pt x="25" y="61"/>
                  </a:cubicBezTo>
                  <a:cubicBezTo>
                    <a:pt x="23" y="61"/>
                    <a:pt x="24" y="61"/>
                    <a:pt x="22" y="61"/>
                  </a:cubicBezTo>
                  <a:cubicBezTo>
                    <a:pt x="22" y="61"/>
                    <a:pt x="22" y="61"/>
                    <a:pt x="22" y="61"/>
                  </a:cubicBezTo>
                  <a:cubicBezTo>
                    <a:pt x="23" y="60"/>
                    <a:pt x="23" y="60"/>
                    <a:pt x="23" y="60"/>
                  </a:cubicBezTo>
                  <a:cubicBezTo>
                    <a:pt x="22" y="59"/>
                    <a:pt x="22" y="59"/>
                    <a:pt x="22" y="59"/>
                  </a:cubicBezTo>
                  <a:cubicBezTo>
                    <a:pt x="21" y="60"/>
                    <a:pt x="22" y="60"/>
                    <a:pt x="20" y="60"/>
                  </a:cubicBezTo>
                  <a:cubicBezTo>
                    <a:pt x="19" y="60"/>
                    <a:pt x="19" y="60"/>
                    <a:pt x="19" y="60"/>
                  </a:cubicBezTo>
                  <a:cubicBezTo>
                    <a:pt x="18" y="58"/>
                    <a:pt x="18" y="58"/>
                    <a:pt x="18" y="58"/>
                  </a:cubicBezTo>
                  <a:cubicBezTo>
                    <a:pt x="17" y="58"/>
                    <a:pt x="17" y="58"/>
                    <a:pt x="17" y="58"/>
                  </a:cubicBezTo>
                  <a:cubicBezTo>
                    <a:pt x="17" y="58"/>
                    <a:pt x="17" y="58"/>
                    <a:pt x="17" y="58"/>
                  </a:cubicBezTo>
                  <a:cubicBezTo>
                    <a:pt x="16" y="58"/>
                    <a:pt x="16" y="58"/>
                    <a:pt x="16" y="58"/>
                  </a:cubicBezTo>
                  <a:cubicBezTo>
                    <a:pt x="15" y="58"/>
                    <a:pt x="15" y="58"/>
                    <a:pt x="15" y="58"/>
                  </a:cubicBezTo>
                  <a:cubicBezTo>
                    <a:pt x="15" y="58"/>
                    <a:pt x="15" y="58"/>
                    <a:pt x="15" y="58"/>
                  </a:cubicBezTo>
                  <a:cubicBezTo>
                    <a:pt x="14" y="57"/>
                    <a:pt x="14" y="57"/>
                    <a:pt x="14" y="57"/>
                  </a:cubicBezTo>
                  <a:cubicBezTo>
                    <a:pt x="9" y="56"/>
                    <a:pt x="10" y="56"/>
                    <a:pt x="8" y="56"/>
                  </a:cubicBezTo>
                  <a:cubicBezTo>
                    <a:pt x="6" y="56"/>
                    <a:pt x="6" y="56"/>
                    <a:pt x="6" y="56"/>
                  </a:cubicBezTo>
                  <a:cubicBezTo>
                    <a:pt x="5" y="56"/>
                    <a:pt x="5" y="56"/>
                    <a:pt x="5" y="56"/>
                  </a:cubicBezTo>
                  <a:cubicBezTo>
                    <a:pt x="4" y="55"/>
                    <a:pt x="4" y="55"/>
                    <a:pt x="4" y="55"/>
                  </a:cubicBezTo>
                  <a:cubicBezTo>
                    <a:pt x="4" y="54"/>
                    <a:pt x="4" y="54"/>
                    <a:pt x="4" y="54"/>
                  </a:cubicBezTo>
                  <a:cubicBezTo>
                    <a:pt x="1" y="53"/>
                    <a:pt x="1" y="53"/>
                    <a:pt x="1" y="53"/>
                  </a:cubicBezTo>
                  <a:cubicBezTo>
                    <a:pt x="2" y="52"/>
                    <a:pt x="2" y="52"/>
                    <a:pt x="2" y="52"/>
                  </a:cubicBezTo>
                  <a:cubicBezTo>
                    <a:pt x="3" y="52"/>
                    <a:pt x="3" y="52"/>
                    <a:pt x="4" y="51"/>
                  </a:cubicBezTo>
                  <a:cubicBezTo>
                    <a:pt x="5" y="50"/>
                    <a:pt x="5" y="50"/>
                    <a:pt x="5" y="50"/>
                  </a:cubicBezTo>
                  <a:cubicBezTo>
                    <a:pt x="4" y="50"/>
                    <a:pt x="4" y="50"/>
                    <a:pt x="4" y="50"/>
                  </a:cubicBezTo>
                  <a:cubicBezTo>
                    <a:pt x="3" y="49"/>
                    <a:pt x="3" y="49"/>
                    <a:pt x="3" y="49"/>
                  </a:cubicBezTo>
                  <a:cubicBezTo>
                    <a:pt x="3" y="49"/>
                    <a:pt x="3" y="49"/>
                    <a:pt x="3" y="49"/>
                  </a:cubicBezTo>
                  <a:cubicBezTo>
                    <a:pt x="2" y="48"/>
                    <a:pt x="2" y="48"/>
                    <a:pt x="2" y="48"/>
                  </a:cubicBezTo>
                  <a:cubicBezTo>
                    <a:pt x="3" y="48"/>
                    <a:pt x="3" y="48"/>
                    <a:pt x="3" y="48"/>
                  </a:cubicBezTo>
                  <a:cubicBezTo>
                    <a:pt x="3" y="48"/>
                    <a:pt x="3" y="48"/>
                    <a:pt x="3" y="48"/>
                  </a:cubicBezTo>
                  <a:cubicBezTo>
                    <a:pt x="4" y="48"/>
                    <a:pt x="4" y="48"/>
                    <a:pt x="6" y="48"/>
                  </a:cubicBezTo>
                  <a:cubicBezTo>
                    <a:pt x="5" y="47"/>
                    <a:pt x="5" y="47"/>
                    <a:pt x="5" y="47"/>
                  </a:cubicBezTo>
                  <a:cubicBezTo>
                    <a:pt x="5" y="47"/>
                    <a:pt x="5" y="47"/>
                    <a:pt x="5" y="47"/>
                  </a:cubicBezTo>
                  <a:cubicBezTo>
                    <a:pt x="4" y="47"/>
                    <a:pt x="4" y="47"/>
                    <a:pt x="4" y="47"/>
                  </a:cubicBezTo>
                  <a:cubicBezTo>
                    <a:pt x="3" y="47"/>
                    <a:pt x="3" y="47"/>
                    <a:pt x="3" y="47"/>
                  </a:cubicBezTo>
                  <a:cubicBezTo>
                    <a:pt x="2" y="47"/>
                    <a:pt x="2" y="47"/>
                    <a:pt x="2" y="47"/>
                  </a:cubicBezTo>
                  <a:cubicBezTo>
                    <a:pt x="1" y="47"/>
                    <a:pt x="1" y="47"/>
                    <a:pt x="1" y="47"/>
                  </a:cubicBezTo>
                  <a:cubicBezTo>
                    <a:pt x="0" y="46"/>
                    <a:pt x="0" y="46"/>
                    <a:pt x="0" y="46"/>
                  </a:cubicBezTo>
                  <a:cubicBezTo>
                    <a:pt x="1" y="44"/>
                    <a:pt x="1" y="44"/>
                    <a:pt x="1" y="44"/>
                  </a:cubicBezTo>
                  <a:cubicBezTo>
                    <a:pt x="3" y="43"/>
                    <a:pt x="3" y="43"/>
                    <a:pt x="3" y="43"/>
                  </a:cubicBezTo>
                  <a:cubicBezTo>
                    <a:pt x="8" y="41"/>
                    <a:pt x="8" y="41"/>
                    <a:pt x="8" y="41"/>
                  </a:cubicBezTo>
                  <a:cubicBezTo>
                    <a:pt x="10" y="42"/>
                    <a:pt x="10" y="42"/>
                    <a:pt x="10" y="42"/>
                  </a:cubicBezTo>
                  <a:cubicBezTo>
                    <a:pt x="12" y="41"/>
                    <a:pt x="12" y="41"/>
                    <a:pt x="12" y="41"/>
                  </a:cubicBezTo>
                  <a:cubicBezTo>
                    <a:pt x="14" y="40"/>
                    <a:pt x="14" y="40"/>
                    <a:pt x="14" y="40"/>
                  </a:cubicBezTo>
                  <a:cubicBezTo>
                    <a:pt x="15" y="40"/>
                    <a:pt x="15" y="40"/>
                    <a:pt x="15" y="40"/>
                  </a:cubicBezTo>
                  <a:cubicBezTo>
                    <a:pt x="17" y="39"/>
                    <a:pt x="17" y="39"/>
                    <a:pt x="17" y="39"/>
                  </a:cubicBezTo>
                  <a:cubicBezTo>
                    <a:pt x="20" y="40"/>
                    <a:pt x="20" y="40"/>
                    <a:pt x="20" y="40"/>
                  </a:cubicBezTo>
                  <a:cubicBezTo>
                    <a:pt x="21" y="42"/>
                    <a:pt x="22" y="43"/>
                    <a:pt x="23" y="44"/>
                  </a:cubicBezTo>
                  <a:cubicBezTo>
                    <a:pt x="26" y="42"/>
                    <a:pt x="26" y="42"/>
                    <a:pt x="26" y="42"/>
                  </a:cubicBezTo>
                  <a:cubicBezTo>
                    <a:pt x="30" y="42"/>
                    <a:pt x="30" y="42"/>
                    <a:pt x="30" y="42"/>
                  </a:cubicBezTo>
                  <a:cubicBezTo>
                    <a:pt x="31" y="43"/>
                    <a:pt x="31" y="43"/>
                    <a:pt x="31" y="43"/>
                  </a:cubicBezTo>
                  <a:cubicBezTo>
                    <a:pt x="31" y="42"/>
                    <a:pt x="31" y="43"/>
                    <a:pt x="32" y="41"/>
                  </a:cubicBezTo>
                  <a:cubicBezTo>
                    <a:pt x="33" y="42"/>
                    <a:pt x="33" y="42"/>
                    <a:pt x="33" y="42"/>
                  </a:cubicBezTo>
                  <a:cubicBezTo>
                    <a:pt x="33" y="43"/>
                    <a:pt x="33" y="43"/>
                    <a:pt x="33" y="43"/>
                  </a:cubicBezTo>
                  <a:cubicBezTo>
                    <a:pt x="34" y="43"/>
                    <a:pt x="37" y="43"/>
                    <a:pt x="38" y="42"/>
                  </a:cubicBezTo>
                  <a:cubicBezTo>
                    <a:pt x="37" y="41"/>
                    <a:pt x="37" y="41"/>
                    <a:pt x="37" y="41"/>
                  </a:cubicBezTo>
                  <a:cubicBezTo>
                    <a:pt x="36" y="40"/>
                    <a:pt x="36" y="40"/>
                    <a:pt x="36" y="40"/>
                  </a:cubicBezTo>
                  <a:cubicBezTo>
                    <a:pt x="36" y="33"/>
                    <a:pt x="36" y="33"/>
                    <a:pt x="36" y="33"/>
                  </a:cubicBezTo>
                  <a:cubicBezTo>
                    <a:pt x="35" y="31"/>
                    <a:pt x="33" y="27"/>
                    <a:pt x="33" y="25"/>
                  </a:cubicBezTo>
                  <a:cubicBezTo>
                    <a:pt x="33" y="25"/>
                    <a:pt x="33" y="25"/>
                    <a:pt x="33" y="25"/>
                  </a:cubicBezTo>
                  <a:cubicBezTo>
                    <a:pt x="35" y="25"/>
                    <a:pt x="34" y="25"/>
                    <a:pt x="36" y="25"/>
                  </a:cubicBezTo>
                  <a:cubicBezTo>
                    <a:pt x="38" y="24"/>
                    <a:pt x="38" y="24"/>
                    <a:pt x="38" y="24"/>
                  </a:cubicBezTo>
                  <a:cubicBezTo>
                    <a:pt x="39" y="25"/>
                    <a:pt x="39" y="25"/>
                    <a:pt x="39" y="25"/>
                  </a:cubicBezTo>
                  <a:cubicBezTo>
                    <a:pt x="39" y="27"/>
                    <a:pt x="40" y="28"/>
                    <a:pt x="41" y="30"/>
                  </a:cubicBezTo>
                  <a:cubicBezTo>
                    <a:pt x="43" y="30"/>
                    <a:pt x="43" y="30"/>
                    <a:pt x="43" y="30"/>
                  </a:cubicBezTo>
                  <a:cubicBezTo>
                    <a:pt x="45" y="30"/>
                    <a:pt x="46" y="30"/>
                    <a:pt x="52" y="31"/>
                  </a:cubicBezTo>
                  <a:cubicBezTo>
                    <a:pt x="53" y="31"/>
                    <a:pt x="53" y="31"/>
                    <a:pt x="53" y="31"/>
                  </a:cubicBezTo>
                  <a:cubicBezTo>
                    <a:pt x="55" y="29"/>
                    <a:pt x="55" y="29"/>
                    <a:pt x="55" y="29"/>
                  </a:cubicBezTo>
                  <a:cubicBezTo>
                    <a:pt x="58" y="29"/>
                    <a:pt x="58" y="29"/>
                    <a:pt x="58" y="29"/>
                  </a:cubicBezTo>
                  <a:cubicBezTo>
                    <a:pt x="58" y="28"/>
                    <a:pt x="58" y="28"/>
                    <a:pt x="58" y="28"/>
                  </a:cubicBezTo>
                  <a:cubicBezTo>
                    <a:pt x="57" y="28"/>
                    <a:pt x="57" y="28"/>
                    <a:pt x="57" y="28"/>
                  </a:cubicBezTo>
                  <a:cubicBezTo>
                    <a:pt x="55" y="28"/>
                    <a:pt x="55" y="28"/>
                    <a:pt x="55" y="28"/>
                  </a:cubicBezTo>
                  <a:cubicBezTo>
                    <a:pt x="55" y="27"/>
                    <a:pt x="55" y="27"/>
                    <a:pt x="55" y="27"/>
                  </a:cubicBezTo>
                  <a:cubicBezTo>
                    <a:pt x="55" y="26"/>
                    <a:pt x="55" y="25"/>
                    <a:pt x="56" y="24"/>
                  </a:cubicBezTo>
                  <a:cubicBezTo>
                    <a:pt x="60" y="21"/>
                    <a:pt x="60" y="21"/>
                    <a:pt x="60" y="21"/>
                  </a:cubicBezTo>
                  <a:cubicBezTo>
                    <a:pt x="65" y="20"/>
                    <a:pt x="63" y="21"/>
                    <a:pt x="68" y="19"/>
                  </a:cubicBezTo>
                  <a:cubicBezTo>
                    <a:pt x="69" y="18"/>
                    <a:pt x="69" y="18"/>
                    <a:pt x="69" y="18"/>
                  </a:cubicBezTo>
                  <a:cubicBezTo>
                    <a:pt x="71" y="15"/>
                    <a:pt x="71" y="15"/>
                    <a:pt x="71" y="15"/>
                  </a:cubicBezTo>
                  <a:cubicBezTo>
                    <a:pt x="71" y="14"/>
                    <a:pt x="71" y="14"/>
                    <a:pt x="71" y="14"/>
                  </a:cubicBezTo>
                  <a:cubicBezTo>
                    <a:pt x="71" y="12"/>
                    <a:pt x="71" y="7"/>
                    <a:pt x="72" y="5"/>
                  </a:cubicBezTo>
                  <a:cubicBezTo>
                    <a:pt x="72" y="4"/>
                    <a:pt x="72" y="4"/>
                    <a:pt x="72" y="4"/>
                  </a:cubicBezTo>
                  <a:cubicBezTo>
                    <a:pt x="74" y="2"/>
                    <a:pt x="73" y="3"/>
                    <a:pt x="75" y="2"/>
                  </a:cubicBezTo>
                  <a:cubicBezTo>
                    <a:pt x="81" y="0"/>
                    <a:pt x="81" y="0"/>
                    <a:pt x="81" y="0"/>
                  </a:cubicBezTo>
                  <a:cubicBezTo>
                    <a:pt x="82" y="0"/>
                    <a:pt x="82" y="0"/>
                    <a:pt x="82" y="0"/>
                  </a:cubicBezTo>
                  <a:cubicBezTo>
                    <a:pt x="82" y="1"/>
                    <a:pt x="82" y="1"/>
                    <a:pt x="83" y="2"/>
                  </a:cubicBezTo>
                  <a:cubicBezTo>
                    <a:pt x="83" y="3"/>
                    <a:pt x="83" y="3"/>
                    <a:pt x="83" y="3"/>
                  </a:cubicBezTo>
                  <a:cubicBezTo>
                    <a:pt x="83" y="4"/>
                    <a:pt x="83" y="4"/>
                    <a:pt x="83" y="4"/>
                  </a:cubicBezTo>
                  <a:cubicBezTo>
                    <a:pt x="84" y="5"/>
                    <a:pt x="84" y="5"/>
                    <a:pt x="85" y="7"/>
                  </a:cubicBezTo>
                  <a:cubicBezTo>
                    <a:pt x="86" y="7"/>
                    <a:pt x="86" y="7"/>
                    <a:pt x="86" y="7"/>
                  </a:cubicBezTo>
                  <a:close/>
                  <a:moveTo>
                    <a:pt x="40" y="88"/>
                  </a:moveTo>
                  <a:cubicBezTo>
                    <a:pt x="40" y="89"/>
                    <a:pt x="40" y="89"/>
                    <a:pt x="40" y="89"/>
                  </a:cubicBezTo>
                  <a:cubicBezTo>
                    <a:pt x="39" y="87"/>
                    <a:pt x="39" y="88"/>
                    <a:pt x="38" y="87"/>
                  </a:cubicBezTo>
                  <a:cubicBezTo>
                    <a:pt x="38" y="86"/>
                    <a:pt x="38" y="86"/>
                    <a:pt x="38" y="85"/>
                  </a:cubicBezTo>
                  <a:cubicBezTo>
                    <a:pt x="39" y="86"/>
                    <a:pt x="39" y="86"/>
                    <a:pt x="39" y="86"/>
                  </a:cubicBezTo>
                  <a:cubicBezTo>
                    <a:pt x="40" y="88"/>
                    <a:pt x="40" y="88"/>
                    <a:pt x="40" y="88"/>
                  </a:cubicBezTo>
                  <a:close/>
                  <a:moveTo>
                    <a:pt x="160" y="138"/>
                  </a:moveTo>
                  <a:cubicBezTo>
                    <a:pt x="160" y="139"/>
                    <a:pt x="160" y="139"/>
                    <a:pt x="160" y="139"/>
                  </a:cubicBezTo>
                  <a:cubicBezTo>
                    <a:pt x="160" y="139"/>
                    <a:pt x="160" y="139"/>
                    <a:pt x="160" y="139"/>
                  </a:cubicBezTo>
                  <a:cubicBezTo>
                    <a:pt x="161" y="140"/>
                    <a:pt x="161" y="140"/>
                    <a:pt x="161" y="140"/>
                  </a:cubicBezTo>
                  <a:cubicBezTo>
                    <a:pt x="161" y="141"/>
                    <a:pt x="161" y="146"/>
                    <a:pt x="161" y="146"/>
                  </a:cubicBezTo>
                  <a:cubicBezTo>
                    <a:pt x="160" y="147"/>
                    <a:pt x="160" y="148"/>
                    <a:pt x="159" y="149"/>
                  </a:cubicBezTo>
                  <a:cubicBezTo>
                    <a:pt x="159" y="152"/>
                    <a:pt x="159" y="152"/>
                    <a:pt x="159" y="152"/>
                  </a:cubicBezTo>
                  <a:cubicBezTo>
                    <a:pt x="159" y="153"/>
                    <a:pt x="159" y="153"/>
                    <a:pt x="159" y="153"/>
                  </a:cubicBezTo>
                  <a:cubicBezTo>
                    <a:pt x="157" y="156"/>
                    <a:pt x="159" y="155"/>
                    <a:pt x="157" y="157"/>
                  </a:cubicBezTo>
                  <a:cubicBezTo>
                    <a:pt x="154" y="156"/>
                    <a:pt x="155" y="156"/>
                    <a:pt x="153" y="156"/>
                  </a:cubicBezTo>
                  <a:cubicBezTo>
                    <a:pt x="153" y="155"/>
                    <a:pt x="153" y="155"/>
                    <a:pt x="152" y="154"/>
                  </a:cubicBezTo>
                  <a:cubicBezTo>
                    <a:pt x="153" y="154"/>
                    <a:pt x="153" y="154"/>
                    <a:pt x="153" y="154"/>
                  </a:cubicBezTo>
                  <a:cubicBezTo>
                    <a:pt x="153" y="153"/>
                    <a:pt x="153" y="153"/>
                    <a:pt x="153" y="153"/>
                  </a:cubicBezTo>
                  <a:cubicBezTo>
                    <a:pt x="153" y="153"/>
                    <a:pt x="153" y="153"/>
                    <a:pt x="153" y="153"/>
                  </a:cubicBezTo>
                  <a:cubicBezTo>
                    <a:pt x="152" y="152"/>
                    <a:pt x="152" y="152"/>
                    <a:pt x="151" y="152"/>
                  </a:cubicBezTo>
                  <a:cubicBezTo>
                    <a:pt x="151" y="151"/>
                    <a:pt x="151" y="151"/>
                    <a:pt x="151" y="151"/>
                  </a:cubicBezTo>
                  <a:cubicBezTo>
                    <a:pt x="152" y="150"/>
                    <a:pt x="152" y="150"/>
                    <a:pt x="152" y="150"/>
                  </a:cubicBezTo>
                  <a:cubicBezTo>
                    <a:pt x="152" y="149"/>
                    <a:pt x="152" y="149"/>
                    <a:pt x="152" y="149"/>
                  </a:cubicBezTo>
                  <a:cubicBezTo>
                    <a:pt x="151" y="149"/>
                    <a:pt x="151" y="149"/>
                    <a:pt x="151" y="149"/>
                  </a:cubicBezTo>
                  <a:cubicBezTo>
                    <a:pt x="150" y="149"/>
                    <a:pt x="150" y="149"/>
                    <a:pt x="150" y="149"/>
                  </a:cubicBezTo>
                  <a:cubicBezTo>
                    <a:pt x="150" y="149"/>
                    <a:pt x="150" y="149"/>
                    <a:pt x="150" y="149"/>
                  </a:cubicBezTo>
                  <a:cubicBezTo>
                    <a:pt x="151" y="148"/>
                    <a:pt x="151" y="148"/>
                    <a:pt x="151" y="148"/>
                  </a:cubicBezTo>
                  <a:cubicBezTo>
                    <a:pt x="151" y="147"/>
                    <a:pt x="151" y="147"/>
                    <a:pt x="151" y="147"/>
                  </a:cubicBezTo>
                  <a:cubicBezTo>
                    <a:pt x="151" y="146"/>
                    <a:pt x="151" y="146"/>
                    <a:pt x="151" y="146"/>
                  </a:cubicBezTo>
                  <a:cubicBezTo>
                    <a:pt x="150" y="146"/>
                    <a:pt x="150" y="146"/>
                    <a:pt x="150" y="146"/>
                  </a:cubicBezTo>
                  <a:cubicBezTo>
                    <a:pt x="150" y="145"/>
                    <a:pt x="150" y="145"/>
                    <a:pt x="150" y="145"/>
                  </a:cubicBezTo>
                  <a:cubicBezTo>
                    <a:pt x="150" y="144"/>
                    <a:pt x="150" y="144"/>
                    <a:pt x="150" y="144"/>
                  </a:cubicBezTo>
                  <a:cubicBezTo>
                    <a:pt x="151" y="144"/>
                    <a:pt x="151" y="144"/>
                    <a:pt x="151" y="144"/>
                  </a:cubicBezTo>
                  <a:cubicBezTo>
                    <a:pt x="150" y="143"/>
                    <a:pt x="150" y="143"/>
                    <a:pt x="150" y="143"/>
                  </a:cubicBezTo>
                  <a:cubicBezTo>
                    <a:pt x="150" y="143"/>
                    <a:pt x="150" y="143"/>
                    <a:pt x="150" y="143"/>
                  </a:cubicBezTo>
                  <a:cubicBezTo>
                    <a:pt x="150" y="143"/>
                    <a:pt x="150" y="143"/>
                    <a:pt x="150" y="143"/>
                  </a:cubicBezTo>
                  <a:cubicBezTo>
                    <a:pt x="150" y="142"/>
                    <a:pt x="150" y="143"/>
                    <a:pt x="151" y="142"/>
                  </a:cubicBezTo>
                  <a:cubicBezTo>
                    <a:pt x="151" y="140"/>
                    <a:pt x="151" y="140"/>
                    <a:pt x="151" y="140"/>
                  </a:cubicBezTo>
                  <a:cubicBezTo>
                    <a:pt x="153" y="139"/>
                    <a:pt x="153" y="139"/>
                    <a:pt x="153" y="139"/>
                  </a:cubicBezTo>
                  <a:cubicBezTo>
                    <a:pt x="153" y="139"/>
                    <a:pt x="154" y="139"/>
                    <a:pt x="155" y="138"/>
                  </a:cubicBezTo>
                  <a:cubicBezTo>
                    <a:pt x="156" y="138"/>
                    <a:pt x="156" y="138"/>
                    <a:pt x="156" y="138"/>
                  </a:cubicBezTo>
                  <a:cubicBezTo>
                    <a:pt x="156" y="137"/>
                    <a:pt x="156" y="137"/>
                    <a:pt x="156" y="137"/>
                  </a:cubicBezTo>
                  <a:cubicBezTo>
                    <a:pt x="157" y="137"/>
                    <a:pt x="157" y="137"/>
                    <a:pt x="157" y="137"/>
                  </a:cubicBezTo>
                  <a:cubicBezTo>
                    <a:pt x="158" y="138"/>
                    <a:pt x="157" y="137"/>
                    <a:pt x="158" y="138"/>
                  </a:cubicBezTo>
                  <a:cubicBezTo>
                    <a:pt x="158" y="137"/>
                    <a:pt x="158" y="137"/>
                    <a:pt x="158" y="137"/>
                  </a:cubicBezTo>
                  <a:cubicBezTo>
                    <a:pt x="158" y="137"/>
                    <a:pt x="158" y="137"/>
                    <a:pt x="158" y="137"/>
                  </a:cubicBezTo>
                  <a:cubicBezTo>
                    <a:pt x="158" y="136"/>
                    <a:pt x="158" y="136"/>
                    <a:pt x="158" y="136"/>
                  </a:cubicBezTo>
                  <a:cubicBezTo>
                    <a:pt x="158" y="134"/>
                    <a:pt x="158" y="134"/>
                    <a:pt x="158" y="134"/>
                  </a:cubicBezTo>
                  <a:cubicBezTo>
                    <a:pt x="159" y="133"/>
                    <a:pt x="159" y="133"/>
                    <a:pt x="159" y="133"/>
                  </a:cubicBezTo>
                  <a:cubicBezTo>
                    <a:pt x="159" y="133"/>
                    <a:pt x="159" y="133"/>
                    <a:pt x="159" y="133"/>
                  </a:cubicBezTo>
                  <a:cubicBezTo>
                    <a:pt x="160" y="133"/>
                    <a:pt x="160" y="133"/>
                    <a:pt x="160" y="133"/>
                  </a:cubicBezTo>
                  <a:cubicBezTo>
                    <a:pt x="160" y="138"/>
                    <a:pt x="161" y="132"/>
                    <a:pt x="160" y="13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79">
              <a:extLst>
                <a:ext uri="{FF2B5EF4-FFF2-40B4-BE49-F238E27FC236}">
                  <a16:creationId xmlns:a16="http://schemas.microsoft.com/office/drawing/2014/main" id="{3F9E8196-7772-4717-ABFC-927472367514}"/>
                </a:ext>
              </a:extLst>
            </p:cNvPr>
            <p:cNvSpPr>
              <a:spLocks/>
            </p:cNvSpPr>
            <p:nvPr/>
          </p:nvSpPr>
          <p:spPr bwMode="auto">
            <a:xfrm>
              <a:off x="12096228" y="8916782"/>
              <a:ext cx="270706" cy="294451"/>
            </a:xfrm>
            <a:custGeom>
              <a:avLst/>
              <a:gdLst>
                <a:gd name="T0" fmla="*/ 51 w 65"/>
                <a:gd name="T1" fmla="*/ 11 h 70"/>
                <a:gd name="T2" fmla="*/ 51 w 65"/>
                <a:gd name="T3" fmla="*/ 12 h 70"/>
                <a:gd name="T4" fmla="*/ 62 w 65"/>
                <a:gd name="T5" fmla="*/ 11 h 70"/>
                <a:gd name="T6" fmla="*/ 65 w 65"/>
                <a:gd name="T7" fmla="*/ 16 h 70"/>
                <a:gd name="T8" fmla="*/ 62 w 65"/>
                <a:gd name="T9" fmla="*/ 20 h 70"/>
                <a:gd name="T10" fmla="*/ 60 w 65"/>
                <a:gd name="T11" fmla="*/ 21 h 70"/>
                <a:gd name="T12" fmla="*/ 58 w 65"/>
                <a:gd name="T13" fmla="*/ 28 h 70"/>
                <a:gd name="T14" fmla="*/ 61 w 65"/>
                <a:gd name="T15" fmla="*/ 29 h 70"/>
                <a:gd name="T16" fmla="*/ 65 w 65"/>
                <a:gd name="T17" fmla="*/ 32 h 70"/>
                <a:gd name="T18" fmla="*/ 65 w 65"/>
                <a:gd name="T19" fmla="*/ 43 h 70"/>
                <a:gd name="T20" fmla="*/ 64 w 65"/>
                <a:gd name="T21" fmla="*/ 45 h 70"/>
                <a:gd name="T22" fmla="*/ 63 w 65"/>
                <a:gd name="T23" fmla="*/ 48 h 70"/>
                <a:gd name="T24" fmla="*/ 62 w 65"/>
                <a:gd name="T25" fmla="*/ 51 h 70"/>
                <a:gd name="T26" fmla="*/ 62 w 65"/>
                <a:gd name="T27" fmla="*/ 52 h 70"/>
                <a:gd name="T28" fmla="*/ 58 w 65"/>
                <a:gd name="T29" fmla="*/ 53 h 70"/>
                <a:gd name="T30" fmla="*/ 58 w 65"/>
                <a:gd name="T31" fmla="*/ 52 h 70"/>
                <a:gd name="T32" fmla="*/ 54 w 65"/>
                <a:gd name="T33" fmla="*/ 53 h 70"/>
                <a:gd name="T34" fmla="*/ 44 w 65"/>
                <a:gd name="T35" fmla="*/ 46 h 70"/>
                <a:gd name="T36" fmla="*/ 42 w 65"/>
                <a:gd name="T37" fmla="*/ 49 h 70"/>
                <a:gd name="T38" fmla="*/ 38 w 65"/>
                <a:gd name="T39" fmla="*/ 53 h 70"/>
                <a:gd name="T40" fmla="*/ 33 w 65"/>
                <a:gd name="T41" fmla="*/ 52 h 70"/>
                <a:gd name="T42" fmla="*/ 32 w 65"/>
                <a:gd name="T43" fmla="*/ 57 h 70"/>
                <a:gd name="T44" fmla="*/ 35 w 65"/>
                <a:gd name="T45" fmla="*/ 59 h 70"/>
                <a:gd name="T46" fmla="*/ 34 w 65"/>
                <a:gd name="T47" fmla="*/ 61 h 70"/>
                <a:gd name="T48" fmla="*/ 36 w 65"/>
                <a:gd name="T49" fmla="*/ 64 h 70"/>
                <a:gd name="T50" fmla="*/ 36 w 65"/>
                <a:gd name="T51" fmla="*/ 66 h 70"/>
                <a:gd name="T52" fmla="*/ 34 w 65"/>
                <a:gd name="T53" fmla="*/ 67 h 70"/>
                <a:gd name="T54" fmla="*/ 32 w 65"/>
                <a:gd name="T55" fmla="*/ 65 h 70"/>
                <a:gd name="T56" fmla="*/ 26 w 65"/>
                <a:gd name="T57" fmla="*/ 69 h 70"/>
                <a:gd name="T58" fmla="*/ 21 w 65"/>
                <a:gd name="T59" fmla="*/ 62 h 70"/>
                <a:gd name="T60" fmla="*/ 15 w 65"/>
                <a:gd name="T61" fmla="*/ 55 h 70"/>
                <a:gd name="T62" fmla="*/ 12 w 65"/>
                <a:gd name="T63" fmla="*/ 53 h 70"/>
                <a:gd name="T64" fmla="*/ 10 w 65"/>
                <a:gd name="T65" fmla="*/ 51 h 70"/>
                <a:gd name="T66" fmla="*/ 9 w 65"/>
                <a:gd name="T67" fmla="*/ 48 h 70"/>
                <a:gd name="T68" fmla="*/ 7 w 65"/>
                <a:gd name="T69" fmla="*/ 46 h 70"/>
                <a:gd name="T70" fmla="*/ 7 w 65"/>
                <a:gd name="T71" fmla="*/ 45 h 70"/>
                <a:gd name="T72" fmla="*/ 7 w 65"/>
                <a:gd name="T73" fmla="*/ 44 h 70"/>
                <a:gd name="T74" fmla="*/ 9 w 65"/>
                <a:gd name="T75" fmla="*/ 43 h 70"/>
                <a:gd name="T76" fmla="*/ 7 w 65"/>
                <a:gd name="T77" fmla="*/ 43 h 70"/>
                <a:gd name="T78" fmla="*/ 7 w 65"/>
                <a:gd name="T79" fmla="*/ 41 h 70"/>
                <a:gd name="T80" fmla="*/ 4 w 65"/>
                <a:gd name="T81" fmla="*/ 40 h 70"/>
                <a:gd name="T82" fmla="*/ 0 w 65"/>
                <a:gd name="T83" fmla="*/ 32 h 70"/>
                <a:gd name="T84" fmla="*/ 3 w 65"/>
                <a:gd name="T85" fmla="*/ 34 h 70"/>
                <a:gd name="T86" fmla="*/ 5 w 65"/>
                <a:gd name="T87" fmla="*/ 33 h 70"/>
                <a:gd name="T88" fmla="*/ 8 w 65"/>
                <a:gd name="T89" fmla="*/ 22 h 70"/>
                <a:gd name="T90" fmla="*/ 8 w 65"/>
                <a:gd name="T91" fmla="*/ 24 h 70"/>
                <a:gd name="T92" fmla="*/ 13 w 65"/>
                <a:gd name="T93" fmla="*/ 25 h 70"/>
                <a:gd name="T94" fmla="*/ 14 w 65"/>
                <a:gd name="T95" fmla="*/ 23 h 70"/>
                <a:gd name="T96" fmla="*/ 9 w 65"/>
                <a:gd name="T97" fmla="*/ 22 h 70"/>
                <a:gd name="T98" fmla="*/ 7 w 65"/>
                <a:gd name="T99" fmla="*/ 19 h 70"/>
                <a:gd name="T100" fmla="*/ 10 w 65"/>
                <a:gd name="T101" fmla="*/ 19 h 70"/>
                <a:gd name="T102" fmla="*/ 10 w 65"/>
                <a:gd name="T103" fmla="*/ 15 h 70"/>
                <a:gd name="T104" fmla="*/ 11 w 65"/>
                <a:gd name="T105" fmla="*/ 14 h 70"/>
                <a:gd name="T106" fmla="*/ 13 w 65"/>
                <a:gd name="T107" fmla="*/ 15 h 70"/>
                <a:gd name="T108" fmla="*/ 14 w 65"/>
                <a:gd name="T109" fmla="*/ 15 h 70"/>
                <a:gd name="T110" fmla="*/ 30 w 65"/>
                <a:gd name="T111" fmla="*/ 1 h 70"/>
                <a:gd name="T112" fmla="*/ 51 w 65"/>
                <a:gd name="T113"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70">
                  <a:moveTo>
                    <a:pt x="52" y="2"/>
                  </a:moveTo>
                  <a:cubicBezTo>
                    <a:pt x="52" y="3"/>
                    <a:pt x="52" y="3"/>
                    <a:pt x="52" y="3"/>
                  </a:cubicBezTo>
                  <a:cubicBezTo>
                    <a:pt x="49" y="7"/>
                    <a:pt x="50" y="7"/>
                    <a:pt x="51" y="11"/>
                  </a:cubicBezTo>
                  <a:cubicBezTo>
                    <a:pt x="51" y="11"/>
                    <a:pt x="51" y="11"/>
                    <a:pt x="51" y="11"/>
                  </a:cubicBezTo>
                  <a:cubicBezTo>
                    <a:pt x="51" y="12"/>
                    <a:pt x="51" y="12"/>
                    <a:pt x="51" y="12"/>
                  </a:cubicBezTo>
                  <a:cubicBezTo>
                    <a:pt x="51" y="12"/>
                    <a:pt x="51" y="12"/>
                    <a:pt x="51" y="12"/>
                  </a:cubicBezTo>
                  <a:cubicBezTo>
                    <a:pt x="52" y="12"/>
                    <a:pt x="52" y="12"/>
                    <a:pt x="52" y="12"/>
                  </a:cubicBezTo>
                  <a:cubicBezTo>
                    <a:pt x="56" y="11"/>
                    <a:pt x="54" y="11"/>
                    <a:pt x="58" y="10"/>
                  </a:cubicBezTo>
                  <a:cubicBezTo>
                    <a:pt x="61" y="10"/>
                    <a:pt x="61" y="10"/>
                    <a:pt x="62" y="11"/>
                  </a:cubicBezTo>
                  <a:cubicBezTo>
                    <a:pt x="62" y="11"/>
                    <a:pt x="62" y="11"/>
                    <a:pt x="62" y="11"/>
                  </a:cubicBezTo>
                  <a:cubicBezTo>
                    <a:pt x="63" y="13"/>
                    <a:pt x="63" y="13"/>
                    <a:pt x="63" y="13"/>
                  </a:cubicBezTo>
                  <a:cubicBezTo>
                    <a:pt x="64" y="14"/>
                    <a:pt x="64" y="15"/>
                    <a:pt x="65" y="16"/>
                  </a:cubicBezTo>
                  <a:cubicBezTo>
                    <a:pt x="65" y="17"/>
                    <a:pt x="65" y="17"/>
                    <a:pt x="65" y="17"/>
                  </a:cubicBezTo>
                  <a:cubicBezTo>
                    <a:pt x="64" y="18"/>
                    <a:pt x="64" y="18"/>
                    <a:pt x="63" y="19"/>
                  </a:cubicBezTo>
                  <a:cubicBezTo>
                    <a:pt x="63" y="19"/>
                    <a:pt x="63" y="19"/>
                    <a:pt x="62" y="20"/>
                  </a:cubicBezTo>
                  <a:cubicBezTo>
                    <a:pt x="61" y="20"/>
                    <a:pt x="61" y="20"/>
                    <a:pt x="61" y="20"/>
                  </a:cubicBezTo>
                  <a:cubicBezTo>
                    <a:pt x="60" y="20"/>
                    <a:pt x="60" y="20"/>
                    <a:pt x="60" y="20"/>
                  </a:cubicBezTo>
                  <a:cubicBezTo>
                    <a:pt x="60" y="21"/>
                    <a:pt x="60" y="21"/>
                    <a:pt x="60" y="21"/>
                  </a:cubicBezTo>
                  <a:cubicBezTo>
                    <a:pt x="59" y="22"/>
                    <a:pt x="59" y="22"/>
                    <a:pt x="59" y="22"/>
                  </a:cubicBezTo>
                  <a:cubicBezTo>
                    <a:pt x="59" y="23"/>
                    <a:pt x="59" y="22"/>
                    <a:pt x="58" y="24"/>
                  </a:cubicBezTo>
                  <a:cubicBezTo>
                    <a:pt x="59" y="25"/>
                    <a:pt x="59" y="25"/>
                    <a:pt x="58" y="28"/>
                  </a:cubicBezTo>
                  <a:cubicBezTo>
                    <a:pt x="59" y="29"/>
                    <a:pt x="59" y="29"/>
                    <a:pt x="59" y="29"/>
                  </a:cubicBezTo>
                  <a:cubicBezTo>
                    <a:pt x="61" y="29"/>
                    <a:pt x="61" y="29"/>
                    <a:pt x="61" y="29"/>
                  </a:cubicBezTo>
                  <a:cubicBezTo>
                    <a:pt x="61" y="29"/>
                    <a:pt x="61" y="29"/>
                    <a:pt x="61" y="29"/>
                  </a:cubicBezTo>
                  <a:cubicBezTo>
                    <a:pt x="62" y="30"/>
                    <a:pt x="61" y="30"/>
                    <a:pt x="62" y="31"/>
                  </a:cubicBezTo>
                  <a:cubicBezTo>
                    <a:pt x="64" y="31"/>
                    <a:pt x="64" y="31"/>
                    <a:pt x="64" y="31"/>
                  </a:cubicBezTo>
                  <a:cubicBezTo>
                    <a:pt x="65" y="32"/>
                    <a:pt x="64" y="31"/>
                    <a:pt x="65" y="32"/>
                  </a:cubicBezTo>
                  <a:cubicBezTo>
                    <a:pt x="65" y="33"/>
                    <a:pt x="65" y="33"/>
                    <a:pt x="65" y="33"/>
                  </a:cubicBezTo>
                  <a:cubicBezTo>
                    <a:pt x="65" y="35"/>
                    <a:pt x="65" y="35"/>
                    <a:pt x="64" y="37"/>
                  </a:cubicBezTo>
                  <a:cubicBezTo>
                    <a:pt x="65" y="38"/>
                    <a:pt x="65" y="41"/>
                    <a:pt x="65" y="43"/>
                  </a:cubicBezTo>
                  <a:cubicBezTo>
                    <a:pt x="64" y="44"/>
                    <a:pt x="64" y="44"/>
                    <a:pt x="64" y="44"/>
                  </a:cubicBezTo>
                  <a:cubicBezTo>
                    <a:pt x="64" y="44"/>
                    <a:pt x="64" y="44"/>
                    <a:pt x="64" y="44"/>
                  </a:cubicBezTo>
                  <a:cubicBezTo>
                    <a:pt x="64" y="45"/>
                    <a:pt x="64" y="45"/>
                    <a:pt x="64" y="45"/>
                  </a:cubicBezTo>
                  <a:cubicBezTo>
                    <a:pt x="64" y="47"/>
                    <a:pt x="64" y="47"/>
                    <a:pt x="64" y="47"/>
                  </a:cubicBezTo>
                  <a:cubicBezTo>
                    <a:pt x="64" y="47"/>
                    <a:pt x="64" y="47"/>
                    <a:pt x="64" y="47"/>
                  </a:cubicBezTo>
                  <a:cubicBezTo>
                    <a:pt x="63" y="48"/>
                    <a:pt x="63" y="48"/>
                    <a:pt x="63" y="48"/>
                  </a:cubicBezTo>
                  <a:cubicBezTo>
                    <a:pt x="63" y="48"/>
                    <a:pt x="63" y="48"/>
                    <a:pt x="63" y="48"/>
                  </a:cubicBezTo>
                  <a:cubicBezTo>
                    <a:pt x="62" y="49"/>
                    <a:pt x="63" y="49"/>
                    <a:pt x="62" y="50"/>
                  </a:cubicBezTo>
                  <a:cubicBezTo>
                    <a:pt x="62" y="51"/>
                    <a:pt x="62" y="51"/>
                    <a:pt x="62" y="51"/>
                  </a:cubicBezTo>
                  <a:cubicBezTo>
                    <a:pt x="62" y="51"/>
                    <a:pt x="62" y="51"/>
                    <a:pt x="62" y="51"/>
                  </a:cubicBezTo>
                  <a:cubicBezTo>
                    <a:pt x="62" y="51"/>
                    <a:pt x="62" y="51"/>
                    <a:pt x="62" y="51"/>
                  </a:cubicBezTo>
                  <a:cubicBezTo>
                    <a:pt x="62" y="52"/>
                    <a:pt x="62" y="52"/>
                    <a:pt x="62" y="52"/>
                  </a:cubicBezTo>
                  <a:cubicBezTo>
                    <a:pt x="61" y="53"/>
                    <a:pt x="61" y="53"/>
                    <a:pt x="61" y="53"/>
                  </a:cubicBezTo>
                  <a:cubicBezTo>
                    <a:pt x="60" y="54"/>
                    <a:pt x="60" y="54"/>
                    <a:pt x="60" y="54"/>
                  </a:cubicBezTo>
                  <a:cubicBezTo>
                    <a:pt x="58" y="53"/>
                    <a:pt x="58" y="53"/>
                    <a:pt x="58" y="53"/>
                  </a:cubicBezTo>
                  <a:cubicBezTo>
                    <a:pt x="58" y="53"/>
                    <a:pt x="58" y="53"/>
                    <a:pt x="58" y="53"/>
                  </a:cubicBezTo>
                  <a:cubicBezTo>
                    <a:pt x="58" y="52"/>
                    <a:pt x="58" y="52"/>
                    <a:pt x="58" y="52"/>
                  </a:cubicBezTo>
                  <a:cubicBezTo>
                    <a:pt x="58" y="52"/>
                    <a:pt x="58" y="52"/>
                    <a:pt x="58" y="52"/>
                  </a:cubicBezTo>
                  <a:cubicBezTo>
                    <a:pt x="58" y="51"/>
                    <a:pt x="58" y="52"/>
                    <a:pt x="57" y="50"/>
                  </a:cubicBezTo>
                  <a:cubicBezTo>
                    <a:pt x="57" y="50"/>
                    <a:pt x="57" y="50"/>
                    <a:pt x="57" y="50"/>
                  </a:cubicBezTo>
                  <a:cubicBezTo>
                    <a:pt x="56" y="51"/>
                    <a:pt x="55" y="52"/>
                    <a:pt x="54" y="53"/>
                  </a:cubicBezTo>
                  <a:cubicBezTo>
                    <a:pt x="51" y="53"/>
                    <a:pt x="50" y="52"/>
                    <a:pt x="48" y="52"/>
                  </a:cubicBezTo>
                  <a:cubicBezTo>
                    <a:pt x="46" y="48"/>
                    <a:pt x="48" y="51"/>
                    <a:pt x="46" y="47"/>
                  </a:cubicBezTo>
                  <a:cubicBezTo>
                    <a:pt x="45" y="47"/>
                    <a:pt x="46" y="47"/>
                    <a:pt x="44" y="46"/>
                  </a:cubicBezTo>
                  <a:cubicBezTo>
                    <a:pt x="44" y="46"/>
                    <a:pt x="44" y="46"/>
                    <a:pt x="44" y="46"/>
                  </a:cubicBezTo>
                  <a:cubicBezTo>
                    <a:pt x="43" y="47"/>
                    <a:pt x="43" y="47"/>
                    <a:pt x="42" y="47"/>
                  </a:cubicBezTo>
                  <a:cubicBezTo>
                    <a:pt x="42" y="48"/>
                    <a:pt x="42" y="48"/>
                    <a:pt x="42" y="49"/>
                  </a:cubicBezTo>
                  <a:cubicBezTo>
                    <a:pt x="43" y="49"/>
                    <a:pt x="42" y="49"/>
                    <a:pt x="43" y="49"/>
                  </a:cubicBezTo>
                  <a:cubicBezTo>
                    <a:pt x="43" y="51"/>
                    <a:pt x="42" y="50"/>
                    <a:pt x="42" y="52"/>
                  </a:cubicBezTo>
                  <a:cubicBezTo>
                    <a:pt x="38" y="53"/>
                    <a:pt x="38" y="53"/>
                    <a:pt x="38" y="53"/>
                  </a:cubicBezTo>
                  <a:cubicBezTo>
                    <a:pt x="37" y="52"/>
                    <a:pt x="37" y="53"/>
                    <a:pt x="37" y="52"/>
                  </a:cubicBezTo>
                  <a:cubicBezTo>
                    <a:pt x="36" y="52"/>
                    <a:pt x="35" y="52"/>
                    <a:pt x="34" y="53"/>
                  </a:cubicBezTo>
                  <a:cubicBezTo>
                    <a:pt x="33" y="52"/>
                    <a:pt x="34" y="52"/>
                    <a:pt x="33" y="52"/>
                  </a:cubicBezTo>
                  <a:cubicBezTo>
                    <a:pt x="33" y="52"/>
                    <a:pt x="33" y="52"/>
                    <a:pt x="33" y="52"/>
                  </a:cubicBezTo>
                  <a:cubicBezTo>
                    <a:pt x="33" y="53"/>
                    <a:pt x="33" y="54"/>
                    <a:pt x="33" y="55"/>
                  </a:cubicBezTo>
                  <a:cubicBezTo>
                    <a:pt x="33" y="56"/>
                    <a:pt x="33" y="56"/>
                    <a:pt x="32" y="57"/>
                  </a:cubicBezTo>
                  <a:cubicBezTo>
                    <a:pt x="33" y="58"/>
                    <a:pt x="33" y="58"/>
                    <a:pt x="33" y="58"/>
                  </a:cubicBezTo>
                  <a:cubicBezTo>
                    <a:pt x="34" y="58"/>
                    <a:pt x="34" y="58"/>
                    <a:pt x="35" y="59"/>
                  </a:cubicBezTo>
                  <a:cubicBezTo>
                    <a:pt x="35" y="59"/>
                    <a:pt x="35" y="59"/>
                    <a:pt x="35" y="59"/>
                  </a:cubicBezTo>
                  <a:cubicBezTo>
                    <a:pt x="34" y="60"/>
                    <a:pt x="34" y="60"/>
                    <a:pt x="34" y="60"/>
                  </a:cubicBezTo>
                  <a:cubicBezTo>
                    <a:pt x="34" y="61"/>
                    <a:pt x="34" y="61"/>
                    <a:pt x="34" y="61"/>
                  </a:cubicBezTo>
                  <a:cubicBezTo>
                    <a:pt x="34" y="61"/>
                    <a:pt x="34" y="61"/>
                    <a:pt x="34" y="61"/>
                  </a:cubicBezTo>
                  <a:cubicBezTo>
                    <a:pt x="36" y="63"/>
                    <a:pt x="35" y="62"/>
                    <a:pt x="37" y="63"/>
                  </a:cubicBezTo>
                  <a:cubicBezTo>
                    <a:pt x="36" y="63"/>
                    <a:pt x="36" y="63"/>
                    <a:pt x="36" y="63"/>
                  </a:cubicBezTo>
                  <a:cubicBezTo>
                    <a:pt x="36" y="64"/>
                    <a:pt x="36" y="64"/>
                    <a:pt x="36" y="64"/>
                  </a:cubicBezTo>
                  <a:cubicBezTo>
                    <a:pt x="36" y="65"/>
                    <a:pt x="36" y="65"/>
                    <a:pt x="35" y="65"/>
                  </a:cubicBezTo>
                  <a:cubicBezTo>
                    <a:pt x="35" y="66"/>
                    <a:pt x="35" y="66"/>
                    <a:pt x="35" y="66"/>
                  </a:cubicBezTo>
                  <a:cubicBezTo>
                    <a:pt x="36" y="66"/>
                    <a:pt x="36" y="66"/>
                    <a:pt x="36" y="66"/>
                  </a:cubicBezTo>
                  <a:cubicBezTo>
                    <a:pt x="36" y="67"/>
                    <a:pt x="36" y="67"/>
                    <a:pt x="36" y="67"/>
                  </a:cubicBezTo>
                  <a:cubicBezTo>
                    <a:pt x="36" y="67"/>
                    <a:pt x="36" y="67"/>
                    <a:pt x="36" y="67"/>
                  </a:cubicBezTo>
                  <a:cubicBezTo>
                    <a:pt x="35" y="67"/>
                    <a:pt x="35" y="67"/>
                    <a:pt x="34" y="67"/>
                  </a:cubicBezTo>
                  <a:cubicBezTo>
                    <a:pt x="34" y="67"/>
                    <a:pt x="34" y="67"/>
                    <a:pt x="34" y="67"/>
                  </a:cubicBezTo>
                  <a:cubicBezTo>
                    <a:pt x="32" y="65"/>
                    <a:pt x="32" y="65"/>
                    <a:pt x="32" y="65"/>
                  </a:cubicBezTo>
                  <a:cubicBezTo>
                    <a:pt x="32" y="65"/>
                    <a:pt x="32" y="65"/>
                    <a:pt x="32" y="65"/>
                  </a:cubicBezTo>
                  <a:cubicBezTo>
                    <a:pt x="31" y="66"/>
                    <a:pt x="30" y="66"/>
                    <a:pt x="29" y="67"/>
                  </a:cubicBezTo>
                  <a:cubicBezTo>
                    <a:pt x="28" y="68"/>
                    <a:pt x="28" y="68"/>
                    <a:pt x="28" y="70"/>
                  </a:cubicBezTo>
                  <a:cubicBezTo>
                    <a:pt x="26" y="69"/>
                    <a:pt x="26" y="69"/>
                    <a:pt x="26" y="69"/>
                  </a:cubicBezTo>
                  <a:cubicBezTo>
                    <a:pt x="25" y="67"/>
                    <a:pt x="25" y="67"/>
                    <a:pt x="25" y="67"/>
                  </a:cubicBezTo>
                  <a:cubicBezTo>
                    <a:pt x="24" y="66"/>
                    <a:pt x="25" y="66"/>
                    <a:pt x="22" y="64"/>
                  </a:cubicBezTo>
                  <a:cubicBezTo>
                    <a:pt x="21" y="62"/>
                    <a:pt x="21" y="62"/>
                    <a:pt x="21" y="62"/>
                  </a:cubicBezTo>
                  <a:cubicBezTo>
                    <a:pt x="20" y="61"/>
                    <a:pt x="13" y="55"/>
                    <a:pt x="12" y="53"/>
                  </a:cubicBezTo>
                  <a:cubicBezTo>
                    <a:pt x="12" y="53"/>
                    <a:pt x="12" y="53"/>
                    <a:pt x="12" y="53"/>
                  </a:cubicBezTo>
                  <a:cubicBezTo>
                    <a:pt x="15" y="55"/>
                    <a:pt x="15" y="55"/>
                    <a:pt x="15" y="55"/>
                  </a:cubicBezTo>
                  <a:cubicBezTo>
                    <a:pt x="15" y="55"/>
                    <a:pt x="15" y="55"/>
                    <a:pt x="15" y="55"/>
                  </a:cubicBezTo>
                  <a:cubicBezTo>
                    <a:pt x="16" y="54"/>
                    <a:pt x="16" y="54"/>
                    <a:pt x="16" y="54"/>
                  </a:cubicBezTo>
                  <a:cubicBezTo>
                    <a:pt x="13" y="53"/>
                    <a:pt x="13" y="53"/>
                    <a:pt x="12" y="53"/>
                  </a:cubicBezTo>
                  <a:cubicBezTo>
                    <a:pt x="11" y="53"/>
                    <a:pt x="11" y="53"/>
                    <a:pt x="11" y="53"/>
                  </a:cubicBezTo>
                  <a:cubicBezTo>
                    <a:pt x="11" y="52"/>
                    <a:pt x="11" y="52"/>
                    <a:pt x="11" y="52"/>
                  </a:cubicBezTo>
                  <a:cubicBezTo>
                    <a:pt x="10" y="51"/>
                    <a:pt x="10" y="52"/>
                    <a:pt x="10" y="51"/>
                  </a:cubicBezTo>
                  <a:cubicBezTo>
                    <a:pt x="10" y="50"/>
                    <a:pt x="8" y="48"/>
                    <a:pt x="7" y="47"/>
                  </a:cubicBezTo>
                  <a:cubicBezTo>
                    <a:pt x="7" y="47"/>
                    <a:pt x="7" y="47"/>
                    <a:pt x="7" y="47"/>
                  </a:cubicBezTo>
                  <a:cubicBezTo>
                    <a:pt x="9" y="48"/>
                    <a:pt x="9" y="48"/>
                    <a:pt x="9" y="48"/>
                  </a:cubicBezTo>
                  <a:cubicBezTo>
                    <a:pt x="9" y="47"/>
                    <a:pt x="9" y="47"/>
                    <a:pt x="9" y="47"/>
                  </a:cubicBezTo>
                  <a:cubicBezTo>
                    <a:pt x="9" y="47"/>
                    <a:pt x="9" y="47"/>
                    <a:pt x="9" y="47"/>
                  </a:cubicBezTo>
                  <a:cubicBezTo>
                    <a:pt x="7" y="46"/>
                    <a:pt x="7" y="46"/>
                    <a:pt x="7" y="46"/>
                  </a:cubicBezTo>
                  <a:cubicBezTo>
                    <a:pt x="7" y="46"/>
                    <a:pt x="7" y="46"/>
                    <a:pt x="7" y="46"/>
                  </a:cubicBezTo>
                  <a:cubicBezTo>
                    <a:pt x="6" y="46"/>
                    <a:pt x="6" y="46"/>
                    <a:pt x="6" y="46"/>
                  </a:cubicBezTo>
                  <a:cubicBezTo>
                    <a:pt x="7" y="45"/>
                    <a:pt x="7" y="45"/>
                    <a:pt x="7" y="45"/>
                  </a:cubicBezTo>
                  <a:cubicBezTo>
                    <a:pt x="5" y="42"/>
                    <a:pt x="6" y="43"/>
                    <a:pt x="4" y="41"/>
                  </a:cubicBezTo>
                  <a:cubicBezTo>
                    <a:pt x="4" y="40"/>
                    <a:pt x="4" y="40"/>
                    <a:pt x="4" y="40"/>
                  </a:cubicBezTo>
                  <a:cubicBezTo>
                    <a:pt x="7" y="44"/>
                    <a:pt x="7" y="44"/>
                    <a:pt x="7" y="44"/>
                  </a:cubicBezTo>
                  <a:cubicBezTo>
                    <a:pt x="8" y="44"/>
                    <a:pt x="8" y="44"/>
                    <a:pt x="9" y="44"/>
                  </a:cubicBezTo>
                  <a:cubicBezTo>
                    <a:pt x="9" y="43"/>
                    <a:pt x="9" y="43"/>
                    <a:pt x="9" y="43"/>
                  </a:cubicBezTo>
                  <a:cubicBezTo>
                    <a:pt x="9" y="43"/>
                    <a:pt x="9" y="43"/>
                    <a:pt x="9" y="43"/>
                  </a:cubicBezTo>
                  <a:cubicBezTo>
                    <a:pt x="8" y="43"/>
                    <a:pt x="8" y="43"/>
                    <a:pt x="8" y="43"/>
                  </a:cubicBezTo>
                  <a:cubicBezTo>
                    <a:pt x="7" y="43"/>
                    <a:pt x="7" y="43"/>
                    <a:pt x="7" y="43"/>
                  </a:cubicBezTo>
                  <a:cubicBezTo>
                    <a:pt x="7" y="43"/>
                    <a:pt x="7" y="43"/>
                    <a:pt x="7" y="43"/>
                  </a:cubicBezTo>
                  <a:cubicBezTo>
                    <a:pt x="7" y="42"/>
                    <a:pt x="7" y="42"/>
                    <a:pt x="7" y="42"/>
                  </a:cubicBezTo>
                  <a:cubicBezTo>
                    <a:pt x="8" y="41"/>
                    <a:pt x="8" y="41"/>
                    <a:pt x="8" y="41"/>
                  </a:cubicBezTo>
                  <a:cubicBezTo>
                    <a:pt x="7" y="41"/>
                    <a:pt x="7" y="41"/>
                    <a:pt x="7" y="41"/>
                  </a:cubicBezTo>
                  <a:cubicBezTo>
                    <a:pt x="7" y="41"/>
                    <a:pt x="7" y="41"/>
                    <a:pt x="7" y="41"/>
                  </a:cubicBezTo>
                  <a:cubicBezTo>
                    <a:pt x="6" y="41"/>
                    <a:pt x="7" y="41"/>
                    <a:pt x="6" y="41"/>
                  </a:cubicBezTo>
                  <a:cubicBezTo>
                    <a:pt x="4" y="40"/>
                    <a:pt x="4" y="40"/>
                    <a:pt x="4" y="40"/>
                  </a:cubicBezTo>
                  <a:cubicBezTo>
                    <a:pt x="4" y="40"/>
                    <a:pt x="2" y="37"/>
                    <a:pt x="2" y="36"/>
                  </a:cubicBezTo>
                  <a:cubicBezTo>
                    <a:pt x="2" y="36"/>
                    <a:pt x="2" y="36"/>
                    <a:pt x="2" y="36"/>
                  </a:cubicBezTo>
                  <a:cubicBezTo>
                    <a:pt x="0" y="32"/>
                    <a:pt x="0" y="32"/>
                    <a:pt x="0" y="32"/>
                  </a:cubicBezTo>
                  <a:cubicBezTo>
                    <a:pt x="1" y="33"/>
                    <a:pt x="1" y="33"/>
                    <a:pt x="1" y="33"/>
                  </a:cubicBezTo>
                  <a:cubicBezTo>
                    <a:pt x="2" y="34"/>
                    <a:pt x="2" y="34"/>
                    <a:pt x="2" y="34"/>
                  </a:cubicBezTo>
                  <a:cubicBezTo>
                    <a:pt x="3" y="34"/>
                    <a:pt x="3" y="34"/>
                    <a:pt x="3" y="34"/>
                  </a:cubicBezTo>
                  <a:cubicBezTo>
                    <a:pt x="4" y="33"/>
                    <a:pt x="4" y="33"/>
                    <a:pt x="4" y="33"/>
                  </a:cubicBezTo>
                  <a:cubicBezTo>
                    <a:pt x="4" y="33"/>
                    <a:pt x="4" y="33"/>
                    <a:pt x="4" y="33"/>
                  </a:cubicBezTo>
                  <a:cubicBezTo>
                    <a:pt x="5" y="33"/>
                    <a:pt x="5" y="33"/>
                    <a:pt x="5" y="33"/>
                  </a:cubicBezTo>
                  <a:cubicBezTo>
                    <a:pt x="5" y="32"/>
                    <a:pt x="6" y="31"/>
                    <a:pt x="7" y="30"/>
                  </a:cubicBezTo>
                  <a:cubicBezTo>
                    <a:pt x="7" y="26"/>
                    <a:pt x="8" y="27"/>
                    <a:pt x="7" y="23"/>
                  </a:cubicBezTo>
                  <a:cubicBezTo>
                    <a:pt x="8" y="22"/>
                    <a:pt x="8" y="22"/>
                    <a:pt x="8" y="22"/>
                  </a:cubicBezTo>
                  <a:cubicBezTo>
                    <a:pt x="8" y="22"/>
                    <a:pt x="8" y="22"/>
                    <a:pt x="8" y="22"/>
                  </a:cubicBezTo>
                  <a:cubicBezTo>
                    <a:pt x="8" y="23"/>
                    <a:pt x="8" y="23"/>
                    <a:pt x="8" y="23"/>
                  </a:cubicBezTo>
                  <a:cubicBezTo>
                    <a:pt x="8" y="24"/>
                    <a:pt x="8" y="24"/>
                    <a:pt x="8" y="24"/>
                  </a:cubicBezTo>
                  <a:cubicBezTo>
                    <a:pt x="9" y="24"/>
                    <a:pt x="9" y="24"/>
                    <a:pt x="9" y="24"/>
                  </a:cubicBezTo>
                  <a:cubicBezTo>
                    <a:pt x="10" y="24"/>
                    <a:pt x="10" y="24"/>
                    <a:pt x="10" y="24"/>
                  </a:cubicBezTo>
                  <a:cubicBezTo>
                    <a:pt x="11" y="25"/>
                    <a:pt x="12" y="25"/>
                    <a:pt x="13" y="25"/>
                  </a:cubicBezTo>
                  <a:cubicBezTo>
                    <a:pt x="13" y="24"/>
                    <a:pt x="13" y="24"/>
                    <a:pt x="13" y="24"/>
                  </a:cubicBezTo>
                  <a:cubicBezTo>
                    <a:pt x="15" y="24"/>
                    <a:pt x="15" y="24"/>
                    <a:pt x="15" y="24"/>
                  </a:cubicBezTo>
                  <a:cubicBezTo>
                    <a:pt x="14" y="23"/>
                    <a:pt x="14" y="23"/>
                    <a:pt x="14" y="23"/>
                  </a:cubicBezTo>
                  <a:cubicBezTo>
                    <a:pt x="12" y="24"/>
                    <a:pt x="12" y="24"/>
                    <a:pt x="12" y="24"/>
                  </a:cubicBezTo>
                  <a:cubicBezTo>
                    <a:pt x="10" y="23"/>
                    <a:pt x="10" y="23"/>
                    <a:pt x="10" y="23"/>
                  </a:cubicBezTo>
                  <a:cubicBezTo>
                    <a:pt x="9" y="22"/>
                    <a:pt x="9" y="22"/>
                    <a:pt x="9" y="22"/>
                  </a:cubicBezTo>
                  <a:cubicBezTo>
                    <a:pt x="8" y="20"/>
                    <a:pt x="8" y="20"/>
                    <a:pt x="8" y="20"/>
                  </a:cubicBezTo>
                  <a:cubicBezTo>
                    <a:pt x="7" y="20"/>
                    <a:pt x="7" y="20"/>
                    <a:pt x="7" y="20"/>
                  </a:cubicBezTo>
                  <a:cubicBezTo>
                    <a:pt x="7" y="19"/>
                    <a:pt x="7" y="19"/>
                    <a:pt x="7" y="19"/>
                  </a:cubicBezTo>
                  <a:cubicBezTo>
                    <a:pt x="9" y="18"/>
                    <a:pt x="9" y="18"/>
                    <a:pt x="9" y="18"/>
                  </a:cubicBezTo>
                  <a:cubicBezTo>
                    <a:pt x="10" y="18"/>
                    <a:pt x="10" y="18"/>
                    <a:pt x="10" y="18"/>
                  </a:cubicBezTo>
                  <a:cubicBezTo>
                    <a:pt x="10" y="19"/>
                    <a:pt x="10" y="19"/>
                    <a:pt x="10" y="19"/>
                  </a:cubicBezTo>
                  <a:cubicBezTo>
                    <a:pt x="10" y="20"/>
                    <a:pt x="10" y="20"/>
                    <a:pt x="10" y="20"/>
                  </a:cubicBezTo>
                  <a:cubicBezTo>
                    <a:pt x="11" y="19"/>
                    <a:pt x="11" y="19"/>
                    <a:pt x="11" y="19"/>
                  </a:cubicBezTo>
                  <a:cubicBezTo>
                    <a:pt x="11" y="17"/>
                    <a:pt x="11" y="17"/>
                    <a:pt x="10" y="15"/>
                  </a:cubicBezTo>
                  <a:cubicBezTo>
                    <a:pt x="10" y="14"/>
                    <a:pt x="10" y="14"/>
                    <a:pt x="10" y="14"/>
                  </a:cubicBezTo>
                  <a:cubicBezTo>
                    <a:pt x="11" y="14"/>
                    <a:pt x="11" y="14"/>
                    <a:pt x="11" y="14"/>
                  </a:cubicBezTo>
                  <a:cubicBezTo>
                    <a:pt x="11" y="14"/>
                    <a:pt x="11" y="14"/>
                    <a:pt x="11" y="14"/>
                  </a:cubicBezTo>
                  <a:cubicBezTo>
                    <a:pt x="12" y="14"/>
                    <a:pt x="12" y="14"/>
                    <a:pt x="12" y="14"/>
                  </a:cubicBezTo>
                  <a:cubicBezTo>
                    <a:pt x="12" y="14"/>
                    <a:pt x="12" y="14"/>
                    <a:pt x="12" y="14"/>
                  </a:cubicBezTo>
                  <a:cubicBezTo>
                    <a:pt x="13" y="14"/>
                    <a:pt x="12" y="14"/>
                    <a:pt x="13" y="15"/>
                  </a:cubicBezTo>
                  <a:cubicBezTo>
                    <a:pt x="13" y="15"/>
                    <a:pt x="13" y="15"/>
                    <a:pt x="13" y="15"/>
                  </a:cubicBezTo>
                  <a:cubicBezTo>
                    <a:pt x="14" y="15"/>
                    <a:pt x="14" y="15"/>
                    <a:pt x="14" y="15"/>
                  </a:cubicBezTo>
                  <a:cubicBezTo>
                    <a:pt x="14" y="15"/>
                    <a:pt x="14" y="15"/>
                    <a:pt x="14" y="15"/>
                  </a:cubicBezTo>
                  <a:cubicBezTo>
                    <a:pt x="15" y="15"/>
                    <a:pt x="15" y="15"/>
                    <a:pt x="15" y="15"/>
                  </a:cubicBezTo>
                  <a:cubicBezTo>
                    <a:pt x="15" y="15"/>
                    <a:pt x="29" y="15"/>
                    <a:pt x="30" y="15"/>
                  </a:cubicBezTo>
                  <a:cubicBezTo>
                    <a:pt x="30" y="14"/>
                    <a:pt x="30" y="2"/>
                    <a:pt x="30" y="1"/>
                  </a:cubicBezTo>
                  <a:cubicBezTo>
                    <a:pt x="30" y="1"/>
                    <a:pt x="30" y="1"/>
                    <a:pt x="30" y="1"/>
                  </a:cubicBezTo>
                  <a:cubicBezTo>
                    <a:pt x="30" y="0"/>
                    <a:pt x="30" y="0"/>
                    <a:pt x="30" y="0"/>
                  </a:cubicBezTo>
                  <a:cubicBezTo>
                    <a:pt x="33" y="0"/>
                    <a:pt x="50" y="1"/>
                    <a:pt x="51" y="1"/>
                  </a:cubicBezTo>
                  <a:cubicBezTo>
                    <a:pt x="52" y="1"/>
                    <a:pt x="52" y="1"/>
                    <a:pt x="52" y="1"/>
                  </a:cubicBezTo>
                  <a:lnTo>
                    <a:pt x="52"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80">
              <a:extLst>
                <a:ext uri="{FF2B5EF4-FFF2-40B4-BE49-F238E27FC236}">
                  <a16:creationId xmlns:a16="http://schemas.microsoft.com/office/drawing/2014/main" id="{DED4A458-3191-4B53-A468-0F948B351F82}"/>
                </a:ext>
              </a:extLst>
            </p:cNvPr>
            <p:cNvSpPr>
              <a:spLocks noEditPoints="1"/>
            </p:cNvSpPr>
            <p:nvPr/>
          </p:nvSpPr>
          <p:spPr bwMode="auto">
            <a:xfrm>
              <a:off x="11312607" y="5435612"/>
              <a:ext cx="460675" cy="897602"/>
            </a:xfrm>
            <a:custGeom>
              <a:avLst/>
              <a:gdLst>
                <a:gd name="T0" fmla="*/ 79 w 111"/>
                <a:gd name="T1" fmla="*/ 202 h 215"/>
                <a:gd name="T2" fmla="*/ 43 w 111"/>
                <a:gd name="T3" fmla="*/ 153 h 215"/>
                <a:gd name="T4" fmla="*/ 29 w 111"/>
                <a:gd name="T5" fmla="*/ 130 h 215"/>
                <a:gd name="T6" fmla="*/ 27 w 111"/>
                <a:gd name="T7" fmla="*/ 138 h 215"/>
                <a:gd name="T8" fmla="*/ 16 w 111"/>
                <a:gd name="T9" fmla="*/ 139 h 215"/>
                <a:gd name="T10" fmla="*/ 7 w 111"/>
                <a:gd name="T11" fmla="*/ 140 h 215"/>
                <a:gd name="T12" fmla="*/ 3 w 111"/>
                <a:gd name="T13" fmla="*/ 129 h 215"/>
                <a:gd name="T14" fmla="*/ 12 w 111"/>
                <a:gd name="T15" fmla="*/ 122 h 215"/>
                <a:gd name="T16" fmla="*/ 32 w 111"/>
                <a:gd name="T17" fmla="*/ 109 h 215"/>
                <a:gd name="T18" fmla="*/ 21 w 111"/>
                <a:gd name="T19" fmla="*/ 109 h 215"/>
                <a:gd name="T20" fmla="*/ 23 w 111"/>
                <a:gd name="T21" fmla="*/ 105 h 215"/>
                <a:gd name="T22" fmla="*/ 27 w 111"/>
                <a:gd name="T23" fmla="*/ 101 h 215"/>
                <a:gd name="T24" fmla="*/ 21 w 111"/>
                <a:gd name="T25" fmla="*/ 91 h 215"/>
                <a:gd name="T26" fmla="*/ 19 w 111"/>
                <a:gd name="T27" fmla="*/ 90 h 215"/>
                <a:gd name="T28" fmla="*/ 21 w 111"/>
                <a:gd name="T29" fmla="*/ 84 h 215"/>
                <a:gd name="T30" fmla="*/ 9 w 111"/>
                <a:gd name="T31" fmla="*/ 81 h 215"/>
                <a:gd name="T32" fmla="*/ 28 w 111"/>
                <a:gd name="T33" fmla="*/ 78 h 215"/>
                <a:gd name="T34" fmla="*/ 16 w 111"/>
                <a:gd name="T35" fmla="*/ 74 h 215"/>
                <a:gd name="T36" fmla="*/ 21 w 111"/>
                <a:gd name="T37" fmla="*/ 69 h 215"/>
                <a:gd name="T38" fmla="*/ 8 w 111"/>
                <a:gd name="T39" fmla="*/ 69 h 215"/>
                <a:gd name="T40" fmla="*/ 20 w 111"/>
                <a:gd name="T41" fmla="*/ 61 h 215"/>
                <a:gd name="T42" fmla="*/ 15 w 111"/>
                <a:gd name="T43" fmla="*/ 64 h 215"/>
                <a:gd name="T44" fmla="*/ 13 w 111"/>
                <a:gd name="T45" fmla="*/ 57 h 215"/>
                <a:gd name="T46" fmla="*/ 22 w 111"/>
                <a:gd name="T47" fmla="*/ 54 h 215"/>
                <a:gd name="T48" fmla="*/ 55 w 111"/>
                <a:gd name="T49" fmla="*/ 68 h 215"/>
                <a:gd name="T50" fmla="*/ 56 w 111"/>
                <a:gd name="T51" fmla="*/ 95 h 215"/>
                <a:gd name="T52" fmla="*/ 49 w 111"/>
                <a:gd name="T53" fmla="*/ 101 h 215"/>
                <a:gd name="T54" fmla="*/ 89 w 111"/>
                <a:gd name="T55" fmla="*/ 142 h 215"/>
                <a:gd name="T56" fmla="*/ 96 w 111"/>
                <a:gd name="T57" fmla="*/ 158 h 215"/>
                <a:gd name="T58" fmla="*/ 111 w 111"/>
                <a:gd name="T59" fmla="*/ 171 h 215"/>
                <a:gd name="T60" fmla="*/ 102 w 111"/>
                <a:gd name="T61" fmla="*/ 186 h 215"/>
                <a:gd name="T62" fmla="*/ 107 w 111"/>
                <a:gd name="T63" fmla="*/ 194 h 215"/>
                <a:gd name="T64" fmla="*/ 77 w 111"/>
                <a:gd name="T65" fmla="*/ 201 h 215"/>
                <a:gd name="T66" fmla="*/ 59 w 111"/>
                <a:gd name="T67" fmla="*/ 202 h 215"/>
                <a:gd name="T68" fmla="*/ 34 w 111"/>
                <a:gd name="T69" fmla="*/ 214 h 215"/>
                <a:gd name="T70" fmla="*/ 37 w 111"/>
                <a:gd name="T71" fmla="*/ 206 h 215"/>
                <a:gd name="T72" fmla="*/ 55 w 111"/>
                <a:gd name="T73" fmla="*/ 190 h 215"/>
                <a:gd name="T74" fmla="*/ 40 w 111"/>
                <a:gd name="T75" fmla="*/ 184 h 215"/>
                <a:gd name="T76" fmla="*/ 46 w 111"/>
                <a:gd name="T77" fmla="*/ 169 h 215"/>
                <a:gd name="T78" fmla="*/ 43 w 111"/>
                <a:gd name="T79" fmla="*/ 159 h 215"/>
                <a:gd name="T80" fmla="*/ 60 w 111"/>
                <a:gd name="T81" fmla="*/ 155 h 215"/>
                <a:gd name="T82" fmla="*/ 60 w 111"/>
                <a:gd name="T83" fmla="*/ 140 h 215"/>
                <a:gd name="T84" fmla="*/ 50 w 111"/>
                <a:gd name="T85" fmla="*/ 125 h 215"/>
                <a:gd name="T86" fmla="*/ 37 w 111"/>
                <a:gd name="T87" fmla="*/ 126 h 215"/>
                <a:gd name="T88" fmla="*/ 38 w 111"/>
                <a:gd name="T89" fmla="*/ 104 h 215"/>
                <a:gd name="T90" fmla="*/ 33 w 111"/>
                <a:gd name="T91" fmla="*/ 105 h 215"/>
                <a:gd name="T92" fmla="*/ 29 w 111"/>
                <a:gd name="T93" fmla="*/ 107 h 215"/>
                <a:gd name="T94" fmla="*/ 25 w 111"/>
                <a:gd name="T95" fmla="*/ 89 h 215"/>
                <a:gd name="T96" fmla="*/ 28 w 111"/>
                <a:gd name="T97" fmla="*/ 76 h 215"/>
                <a:gd name="T98" fmla="*/ 32 w 111"/>
                <a:gd name="T99" fmla="*/ 64 h 215"/>
                <a:gd name="T100" fmla="*/ 34 w 111"/>
                <a:gd name="T101" fmla="*/ 54 h 215"/>
                <a:gd name="T102" fmla="*/ 55 w 111"/>
                <a:gd name="T103" fmla="*/ 48 h 215"/>
                <a:gd name="T104" fmla="*/ 55 w 111"/>
                <a:gd name="T105" fmla="*/ 45 h 215"/>
                <a:gd name="T106" fmla="*/ 57 w 111"/>
                <a:gd name="T107" fmla="*/ 40 h 215"/>
                <a:gd name="T108" fmla="*/ 55 w 111"/>
                <a:gd name="T109" fmla="*/ 42 h 215"/>
                <a:gd name="T110" fmla="*/ 58 w 111"/>
                <a:gd name="T111" fmla="*/ 39 h 215"/>
                <a:gd name="T112" fmla="*/ 59 w 111"/>
                <a:gd name="T113" fmla="*/ 35 h 215"/>
                <a:gd name="T114" fmla="*/ 78 w 111"/>
                <a:gd name="T115" fmla="*/ 8 h 215"/>
                <a:gd name="T116" fmla="*/ 77 w 111"/>
                <a:gd name="T117" fmla="*/ 14 h 215"/>
                <a:gd name="T118" fmla="*/ 76 w 111"/>
                <a:gd name="T119" fmla="*/ 11 h 215"/>
                <a:gd name="T120" fmla="*/ 78 w 111"/>
                <a:gd name="T121" fmla="*/ 5 h 215"/>
                <a:gd name="T122" fmla="*/ 81 w 111"/>
                <a:gd name="T123" fmla="*/ 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 h="215">
                  <a:moveTo>
                    <a:pt x="80" y="203"/>
                  </a:moveTo>
                  <a:cubicBezTo>
                    <a:pt x="79" y="204"/>
                    <a:pt x="79" y="204"/>
                    <a:pt x="79" y="204"/>
                  </a:cubicBezTo>
                  <a:cubicBezTo>
                    <a:pt x="78" y="204"/>
                    <a:pt x="78" y="204"/>
                    <a:pt x="78" y="204"/>
                  </a:cubicBezTo>
                  <a:cubicBezTo>
                    <a:pt x="78" y="205"/>
                    <a:pt x="78" y="205"/>
                    <a:pt x="78" y="205"/>
                  </a:cubicBezTo>
                  <a:cubicBezTo>
                    <a:pt x="78" y="205"/>
                    <a:pt x="78" y="205"/>
                    <a:pt x="78" y="205"/>
                  </a:cubicBezTo>
                  <a:cubicBezTo>
                    <a:pt x="77" y="205"/>
                    <a:pt x="77" y="205"/>
                    <a:pt x="77" y="205"/>
                  </a:cubicBezTo>
                  <a:cubicBezTo>
                    <a:pt x="75" y="203"/>
                    <a:pt x="75" y="203"/>
                    <a:pt x="75" y="203"/>
                  </a:cubicBezTo>
                  <a:cubicBezTo>
                    <a:pt x="74" y="203"/>
                    <a:pt x="74" y="203"/>
                    <a:pt x="74" y="203"/>
                  </a:cubicBezTo>
                  <a:cubicBezTo>
                    <a:pt x="75" y="203"/>
                    <a:pt x="75" y="203"/>
                    <a:pt x="75" y="203"/>
                  </a:cubicBezTo>
                  <a:cubicBezTo>
                    <a:pt x="76" y="202"/>
                    <a:pt x="76" y="202"/>
                    <a:pt x="76" y="202"/>
                  </a:cubicBezTo>
                  <a:cubicBezTo>
                    <a:pt x="77" y="201"/>
                    <a:pt x="77" y="201"/>
                    <a:pt x="77" y="201"/>
                  </a:cubicBezTo>
                  <a:cubicBezTo>
                    <a:pt x="79" y="202"/>
                    <a:pt x="79" y="202"/>
                    <a:pt x="79" y="202"/>
                  </a:cubicBezTo>
                  <a:cubicBezTo>
                    <a:pt x="80" y="203"/>
                    <a:pt x="80" y="203"/>
                    <a:pt x="80" y="203"/>
                  </a:cubicBezTo>
                  <a:close/>
                  <a:moveTo>
                    <a:pt x="44" y="155"/>
                  </a:moveTo>
                  <a:cubicBezTo>
                    <a:pt x="45" y="155"/>
                    <a:pt x="45" y="155"/>
                    <a:pt x="45" y="155"/>
                  </a:cubicBezTo>
                  <a:cubicBezTo>
                    <a:pt x="46" y="155"/>
                    <a:pt x="46" y="155"/>
                    <a:pt x="46" y="155"/>
                  </a:cubicBezTo>
                  <a:cubicBezTo>
                    <a:pt x="46" y="156"/>
                    <a:pt x="46" y="156"/>
                    <a:pt x="46" y="156"/>
                  </a:cubicBezTo>
                  <a:cubicBezTo>
                    <a:pt x="43" y="158"/>
                    <a:pt x="45" y="157"/>
                    <a:pt x="42" y="159"/>
                  </a:cubicBezTo>
                  <a:cubicBezTo>
                    <a:pt x="42" y="158"/>
                    <a:pt x="42" y="158"/>
                    <a:pt x="42" y="158"/>
                  </a:cubicBezTo>
                  <a:cubicBezTo>
                    <a:pt x="41" y="158"/>
                    <a:pt x="41" y="158"/>
                    <a:pt x="41" y="158"/>
                  </a:cubicBezTo>
                  <a:cubicBezTo>
                    <a:pt x="40" y="156"/>
                    <a:pt x="40" y="156"/>
                    <a:pt x="40" y="156"/>
                  </a:cubicBezTo>
                  <a:cubicBezTo>
                    <a:pt x="40" y="154"/>
                    <a:pt x="40" y="154"/>
                    <a:pt x="40" y="154"/>
                  </a:cubicBezTo>
                  <a:cubicBezTo>
                    <a:pt x="41" y="153"/>
                    <a:pt x="41" y="153"/>
                    <a:pt x="41" y="153"/>
                  </a:cubicBezTo>
                  <a:cubicBezTo>
                    <a:pt x="43" y="153"/>
                    <a:pt x="43" y="153"/>
                    <a:pt x="43" y="153"/>
                  </a:cubicBezTo>
                  <a:cubicBezTo>
                    <a:pt x="44" y="155"/>
                    <a:pt x="44" y="155"/>
                    <a:pt x="44" y="155"/>
                  </a:cubicBezTo>
                  <a:close/>
                  <a:moveTo>
                    <a:pt x="20" y="118"/>
                  </a:moveTo>
                  <a:cubicBezTo>
                    <a:pt x="22" y="119"/>
                    <a:pt x="22" y="119"/>
                    <a:pt x="22" y="119"/>
                  </a:cubicBezTo>
                  <a:cubicBezTo>
                    <a:pt x="23" y="119"/>
                    <a:pt x="23" y="119"/>
                    <a:pt x="23" y="119"/>
                  </a:cubicBezTo>
                  <a:cubicBezTo>
                    <a:pt x="24" y="120"/>
                    <a:pt x="24" y="120"/>
                    <a:pt x="24" y="120"/>
                  </a:cubicBezTo>
                  <a:cubicBezTo>
                    <a:pt x="24" y="122"/>
                    <a:pt x="24" y="122"/>
                    <a:pt x="24" y="122"/>
                  </a:cubicBezTo>
                  <a:cubicBezTo>
                    <a:pt x="26" y="125"/>
                    <a:pt x="25" y="124"/>
                    <a:pt x="27" y="127"/>
                  </a:cubicBezTo>
                  <a:cubicBezTo>
                    <a:pt x="27" y="128"/>
                    <a:pt x="27" y="128"/>
                    <a:pt x="27" y="128"/>
                  </a:cubicBezTo>
                  <a:cubicBezTo>
                    <a:pt x="27" y="128"/>
                    <a:pt x="27" y="128"/>
                    <a:pt x="26" y="129"/>
                  </a:cubicBezTo>
                  <a:cubicBezTo>
                    <a:pt x="26" y="130"/>
                    <a:pt x="26" y="130"/>
                    <a:pt x="26" y="130"/>
                  </a:cubicBezTo>
                  <a:cubicBezTo>
                    <a:pt x="27" y="129"/>
                    <a:pt x="26" y="130"/>
                    <a:pt x="27" y="129"/>
                  </a:cubicBezTo>
                  <a:cubicBezTo>
                    <a:pt x="29" y="130"/>
                    <a:pt x="29" y="130"/>
                    <a:pt x="29" y="130"/>
                  </a:cubicBezTo>
                  <a:cubicBezTo>
                    <a:pt x="30" y="130"/>
                    <a:pt x="30" y="130"/>
                    <a:pt x="30" y="130"/>
                  </a:cubicBezTo>
                  <a:cubicBezTo>
                    <a:pt x="30" y="132"/>
                    <a:pt x="30" y="131"/>
                    <a:pt x="30" y="133"/>
                  </a:cubicBezTo>
                  <a:cubicBezTo>
                    <a:pt x="30" y="134"/>
                    <a:pt x="30" y="134"/>
                    <a:pt x="30" y="134"/>
                  </a:cubicBezTo>
                  <a:cubicBezTo>
                    <a:pt x="30" y="133"/>
                    <a:pt x="30" y="133"/>
                    <a:pt x="30" y="133"/>
                  </a:cubicBezTo>
                  <a:cubicBezTo>
                    <a:pt x="29" y="132"/>
                    <a:pt x="29" y="132"/>
                    <a:pt x="29" y="132"/>
                  </a:cubicBezTo>
                  <a:cubicBezTo>
                    <a:pt x="29" y="132"/>
                    <a:pt x="29" y="132"/>
                    <a:pt x="29" y="132"/>
                  </a:cubicBezTo>
                  <a:cubicBezTo>
                    <a:pt x="28" y="132"/>
                    <a:pt x="28" y="132"/>
                    <a:pt x="28" y="132"/>
                  </a:cubicBezTo>
                  <a:cubicBezTo>
                    <a:pt x="28" y="133"/>
                    <a:pt x="28" y="133"/>
                    <a:pt x="28" y="135"/>
                  </a:cubicBezTo>
                  <a:cubicBezTo>
                    <a:pt x="28" y="135"/>
                    <a:pt x="28" y="135"/>
                    <a:pt x="28" y="135"/>
                  </a:cubicBezTo>
                  <a:cubicBezTo>
                    <a:pt x="29" y="135"/>
                    <a:pt x="29" y="135"/>
                    <a:pt x="29" y="135"/>
                  </a:cubicBezTo>
                  <a:cubicBezTo>
                    <a:pt x="29" y="137"/>
                    <a:pt x="29" y="137"/>
                    <a:pt x="29" y="137"/>
                  </a:cubicBezTo>
                  <a:cubicBezTo>
                    <a:pt x="27" y="138"/>
                    <a:pt x="27" y="138"/>
                    <a:pt x="27" y="138"/>
                  </a:cubicBezTo>
                  <a:cubicBezTo>
                    <a:pt x="26" y="138"/>
                    <a:pt x="26" y="138"/>
                    <a:pt x="26" y="138"/>
                  </a:cubicBezTo>
                  <a:cubicBezTo>
                    <a:pt x="25" y="141"/>
                    <a:pt x="27" y="137"/>
                    <a:pt x="25" y="141"/>
                  </a:cubicBezTo>
                  <a:cubicBezTo>
                    <a:pt x="24" y="141"/>
                    <a:pt x="24" y="141"/>
                    <a:pt x="24" y="141"/>
                  </a:cubicBezTo>
                  <a:cubicBezTo>
                    <a:pt x="23" y="141"/>
                    <a:pt x="23" y="141"/>
                    <a:pt x="23" y="141"/>
                  </a:cubicBezTo>
                  <a:cubicBezTo>
                    <a:pt x="22" y="141"/>
                    <a:pt x="22" y="141"/>
                    <a:pt x="22" y="141"/>
                  </a:cubicBezTo>
                  <a:cubicBezTo>
                    <a:pt x="21" y="140"/>
                    <a:pt x="21" y="140"/>
                    <a:pt x="21" y="140"/>
                  </a:cubicBezTo>
                  <a:cubicBezTo>
                    <a:pt x="20" y="141"/>
                    <a:pt x="20" y="141"/>
                    <a:pt x="20" y="141"/>
                  </a:cubicBezTo>
                  <a:cubicBezTo>
                    <a:pt x="20" y="141"/>
                    <a:pt x="18" y="141"/>
                    <a:pt x="17" y="141"/>
                  </a:cubicBezTo>
                  <a:cubicBezTo>
                    <a:pt x="17" y="141"/>
                    <a:pt x="17" y="141"/>
                    <a:pt x="17" y="141"/>
                  </a:cubicBezTo>
                  <a:cubicBezTo>
                    <a:pt x="17" y="139"/>
                    <a:pt x="17" y="139"/>
                    <a:pt x="17" y="139"/>
                  </a:cubicBezTo>
                  <a:cubicBezTo>
                    <a:pt x="17" y="139"/>
                    <a:pt x="17" y="139"/>
                    <a:pt x="17" y="139"/>
                  </a:cubicBezTo>
                  <a:cubicBezTo>
                    <a:pt x="16" y="139"/>
                    <a:pt x="16" y="139"/>
                    <a:pt x="16" y="139"/>
                  </a:cubicBezTo>
                  <a:cubicBezTo>
                    <a:pt x="15" y="138"/>
                    <a:pt x="15" y="138"/>
                    <a:pt x="15" y="138"/>
                  </a:cubicBezTo>
                  <a:cubicBezTo>
                    <a:pt x="15" y="137"/>
                    <a:pt x="15" y="137"/>
                    <a:pt x="15" y="137"/>
                  </a:cubicBezTo>
                  <a:cubicBezTo>
                    <a:pt x="14" y="137"/>
                    <a:pt x="14" y="137"/>
                    <a:pt x="14" y="136"/>
                  </a:cubicBezTo>
                  <a:cubicBezTo>
                    <a:pt x="14" y="135"/>
                    <a:pt x="14" y="135"/>
                    <a:pt x="13" y="134"/>
                  </a:cubicBezTo>
                  <a:cubicBezTo>
                    <a:pt x="12" y="134"/>
                    <a:pt x="12" y="134"/>
                    <a:pt x="12" y="134"/>
                  </a:cubicBezTo>
                  <a:cubicBezTo>
                    <a:pt x="11" y="136"/>
                    <a:pt x="12" y="135"/>
                    <a:pt x="11" y="136"/>
                  </a:cubicBezTo>
                  <a:cubicBezTo>
                    <a:pt x="11" y="137"/>
                    <a:pt x="11" y="137"/>
                    <a:pt x="11" y="138"/>
                  </a:cubicBezTo>
                  <a:cubicBezTo>
                    <a:pt x="11" y="138"/>
                    <a:pt x="10" y="139"/>
                    <a:pt x="10" y="139"/>
                  </a:cubicBezTo>
                  <a:cubicBezTo>
                    <a:pt x="9" y="140"/>
                    <a:pt x="9" y="140"/>
                    <a:pt x="9" y="140"/>
                  </a:cubicBezTo>
                  <a:cubicBezTo>
                    <a:pt x="9" y="140"/>
                    <a:pt x="9" y="140"/>
                    <a:pt x="9" y="140"/>
                  </a:cubicBezTo>
                  <a:cubicBezTo>
                    <a:pt x="8" y="140"/>
                    <a:pt x="8" y="140"/>
                    <a:pt x="8" y="140"/>
                  </a:cubicBezTo>
                  <a:cubicBezTo>
                    <a:pt x="7" y="140"/>
                    <a:pt x="7" y="140"/>
                    <a:pt x="7" y="140"/>
                  </a:cubicBezTo>
                  <a:cubicBezTo>
                    <a:pt x="6" y="140"/>
                    <a:pt x="6" y="140"/>
                    <a:pt x="6" y="140"/>
                  </a:cubicBezTo>
                  <a:cubicBezTo>
                    <a:pt x="5" y="139"/>
                    <a:pt x="5" y="139"/>
                    <a:pt x="5" y="139"/>
                  </a:cubicBezTo>
                  <a:cubicBezTo>
                    <a:pt x="3" y="138"/>
                    <a:pt x="3" y="138"/>
                    <a:pt x="3" y="138"/>
                  </a:cubicBezTo>
                  <a:cubicBezTo>
                    <a:pt x="3" y="137"/>
                    <a:pt x="3" y="137"/>
                    <a:pt x="3" y="137"/>
                  </a:cubicBezTo>
                  <a:cubicBezTo>
                    <a:pt x="2" y="136"/>
                    <a:pt x="1" y="135"/>
                    <a:pt x="0" y="134"/>
                  </a:cubicBezTo>
                  <a:cubicBezTo>
                    <a:pt x="0" y="134"/>
                    <a:pt x="0" y="134"/>
                    <a:pt x="0" y="134"/>
                  </a:cubicBezTo>
                  <a:cubicBezTo>
                    <a:pt x="0" y="133"/>
                    <a:pt x="0" y="133"/>
                    <a:pt x="0" y="133"/>
                  </a:cubicBezTo>
                  <a:cubicBezTo>
                    <a:pt x="1" y="132"/>
                    <a:pt x="1" y="132"/>
                    <a:pt x="1" y="132"/>
                  </a:cubicBezTo>
                  <a:cubicBezTo>
                    <a:pt x="4" y="131"/>
                    <a:pt x="4" y="131"/>
                    <a:pt x="4" y="131"/>
                  </a:cubicBezTo>
                  <a:cubicBezTo>
                    <a:pt x="5" y="131"/>
                    <a:pt x="5" y="131"/>
                    <a:pt x="5" y="131"/>
                  </a:cubicBezTo>
                  <a:cubicBezTo>
                    <a:pt x="5" y="130"/>
                    <a:pt x="5" y="130"/>
                    <a:pt x="5" y="130"/>
                  </a:cubicBezTo>
                  <a:cubicBezTo>
                    <a:pt x="4" y="130"/>
                    <a:pt x="4" y="130"/>
                    <a:pt x="3" y="129"/>
                  </a:cubicBezTo>
                  <a:cubicBezTo>
                    <a:pt x="3" y="129"/>
                    <a:pt x="3" y="129"/>
                    <a:pt x="3" y="129"/>
                  </a:cubicBezTo>
                  <a:cubicBezTo>
                    <a:pt x="3" y="129"/>
                    <a:pt x="3" y="129"/>
                    <a:pt x="3" y="129"/>
                  </a:cubicBezTo>
                  <a:cubicBezTo>
                    <a:pt x="3" y="128"/>
                    <a:pt x="3" y="128"/>
                    <a:pt x="3" y="128"/>
                  </a:cubicBezTo>
                  <a:cubicBezTo>
                    <a:pt x="4" y="128"/>
                    <a:pt x="4" y="128"/>
                    <a:pt x="4" y="128"/>
                  </a:cubicBezTo>
                  <a:cubicBezTo>
                    <a:pt x="5" y="129"/>
                    <a:pt x="5" y="129"/>
                    <a:pt x="5" y="129"/>
                  </a:cubicBezTo>
                  <a:cubicBezTo>
                    <a:pt x="6" y="128"/>
                    <a:pt x="5" y="128"/>
                    <a:pt x="7" y="127"/>
                  </a:cubicBezTo>
                  <a:cubicBezTo>
                    <a:pt x="7" y="126"/>
                    <a:pt x="7" y="127"/>
                    <a:pt x="8" y="125"/>
                  </a:cubicBezTo>
                  <a:cubicBezTo>
                    <a:pt x="8" y="125"/>
                    <a:pt x="8" y="124"/>
                    <a:pt x="8" y="123"/>
                  </a:cubicBezTo>
                  <a:cubicBezTo>
                    <a:pt x="9" y="122"/>
                    <a:pt x="9" y="122"/>
                    <a:pt x="9" y="122"/>
                  </a:cubicBezTo>
                  <a:cubicBezTo>
                    <a:pt x="11" y="121"/>
                    <a:pt x="11" y="121"/>
                    <a:pt x="11" y="121"/>
                  </a:cubicBezTo>
                  <a:cubicBezTo>
                    <a:pt x="11" y="122"/>
                    <a:pt x="11" y="122"/>
                    <a:pt x="11" y="122"/>
                  </a:cubicBezTo>
                  <a:cubicBezTo>
                    <a:pt x="12" y="122"/>
                    <a:pt x="12" y="122"/>
                    <a:pt x="12" y="122"/>
                  </a:cubicBezTo>
                  <a:cubicBezTo>
                    <a:pt x="13" y="121"/>
                    <a:pt x="13" y="121"/>
                    <a:pt x="13" y="121"/>
                  </a:cubicBezTo>
                  <a:cubicBezTo>
                    <a:pt x="14" y="119"/>
                    <a:pt x="14" y="119"/>
                    <a:pt x="14" y="119"/>
                  </a:cubicBezTo>
                  <a:cubicBezTo>
                    <a:pt x="14" y="119"/>
                    <a:pt x="14" y="119"/>
                    <a:pt x="14" y="119"/>
                  </a:cubicBezTo>
                  <a:cubicBezTo>
                    <a:pt x="15" y="119"/>
                    <a:pt x="15" y="119"/>
                    <a:pt x="15" y="119"/>
                  </a:cubicBezTo>
                  <a:cubicBezTo>
                    <a:pt x="16" y="119"/>
                    <a:pt x="16" y="119"/>
                    <a:pt x="19" y="118"/>
                  </a:cubicBezTo>
                  <a:cubicBezTo>
                    <a:pt x="20" y="118"/>
                    <a:pt x="20" y="118"/>
                    <a:pt x="20" y="118"/>
                  </a:cubicBezTo>
                  <a:close/>
                  <a:moveTo>
                    <a:pt x="33" y="114"/>
                  </a:moveTo>
                  <a:cubicBezTo>
                    <a:pt x="32" y="114"/>
                    <a:pt x="32" y="114"/>
                    <a:pt x="32" y="114"/>
                  </a:cubicBezTo>
                  <a:cubicBezTo>
                    <a:pt x="32" y="114"/>
                    <a:pt x="32" y="114"/>
                    <a:pt x="32" y="114"/>
                  </a:cubicBezTo>
                  <a:cubicBezTo>
                    <a:pt x="31" y="111"/>
                    <a:pt x="31" y="111"/>
                    <a:pt x="31" y="111"/>
                  </a:cubicBezTo>
                  <a:cubicBezTo>
                    <a:pt x="31" y="110"/>
                    <a:pt x="31" y="110"/>
                    <a:pt x="31" y="110"/>
                  </a:cubicBezTo>
                  <a:cubicBezTo>
                    <a:pt x="32" y="109"/>
                    <a:pt x="31" y="109"/>
                    <a:pt x="32" y="109"/>
                  </a:cubicBezTo>
                  <a:cubicBezTo>
                    <a:pt x="33" y="109"/>
                    <a:pt x="33" y="109"/>
                    <a:pt x="33" y="109"/>
                  </a:cubicBezTo>
                  <a:cubicBezTo>
                    <a:pt x="33" y="109"/>
                    <a:pt x="33" y="109"/>
                    <a:pt x="33" y="109"/>
                  </a:cubicBezTo>
                  <a:cubicBezTo>
                    <a:pt x="34" y="111"/>
                    <a:pt x="34" y="112"/>
                    <a:pt x="34" y="114"/>
                  </a:cubicBezTo>
                  <a:cubicBezTo>
                    <a:pt x="34" y="114"/>
                    <a:pt x="33" y="114"/>
                    <a:pt x="33" y="114"/>
                  </a:cubicBezTo>
                  <a:close/>
                  <a:moveTo>
                    <a:pt x="23" y="105"/>
                  </a:moveTo>
                  <a:cubicBezTo>
                    <a:pt x="23" y="106"/>
                    <a:pt x="24" y="109"/>
                    <a:pt x="24" y="109"/>
                  </a:cubicBezTo>
                  <a:cubicBezTo>
                    <a:pt x="23" y="110"/>
                    <a:pt x="23" y="110"/>
                    <a:pt x="23" y="110"/>
                  </a:cubicBezTo>
                  <a:cubicBezTo>
                    <a:pt x="21" y="111"/>
                    <a:pt x="21" y="111"/>
                    <a:pt x="21" y="111"/>
                  </a:cubicBezTo>
                  <a:cubicBezTo>
                    <a:pt x="21" y="111"/>
                    <a:pt x="21" y="111"/>
                    <a:pt x="21" y="111"/>
                  </a:cubicBezTo>
                  <a:cubicBezTo>
                    <a:pt x="21" y="111"/>
                    <a:pt x="21" y="111"/>
                    <a:pt x="21" y="111"/>
                  </a:cubicBezTo>
                  <a:cubicBezTo>
                    <a:pt x="21" y="110"/>
                    <a:pt x="21" y="110"/>
                    <a:pt x="21" y="110"/>
                  </a:cubicBezTo>
                  <a:cubicBezTo>
                    <a:pt x="21" y="109"/>
                    <a:pt x="21" y="109"/>
                    <a:pt x="21" y="109"/>
                  </a:cubicBezTo>
                  <a:cubicBezTo>
                    <a:pt x="21" y="108"/>
                    <a:pt x="21" y="108"/>
                    <a:pt x="21" y="108"/>
                  </a:cubicBezTo>
                  <a:cubicBezTo>
                    <a:pt x="21" y="108"/>
                    <a:pt x="21" y="108"/>
                    <a:pt x="21" y="108"/>
                  </a:cubicBezTo>
                  <a:cubicBezTo>
                    <a:pt x="20" y="108"/>
                    <a:pt x="20" y="108"/>
                    <a:pt x="20" y="108"/>
                  </a:cubicBezTo>
                  <a:cubicBezTo>
                    <a:pt x="19" y="109"/>
                    <a:pt x="19" y="109"/>
                    <a:pt x="19" y="109"/>
                  </a:cubicBezTo>
                  <a:cubicBezTo>
                    <a:pt x="19" y="109"/>
                    <a:pt x="19" y="109"/>
                    <a:pt x="19" y="109"/>
                  </a:cubicBezTo>
                  <a:cubicBezTo>
                    <a:pt x="19" y="109"/>
                    <a:pt x="19" y="109"/>
                    <a:pt x="19" y="109"/>
                  </a:cubicBezTo>
                  <a:cubicBezTo>
                    <a:pt x="19" y="108"/>
                    <a:pt x="19" y="108"/>
                    <a:pt x="19" y="107"/>
                  </a:cubicBezTo>
                  <a:cubicBezTo>
                    <a:pt x="19" y="107"/>
                    <a:pt x="19" y="107"/>
                    <a:pt x="19" y="107"/>
                  </a:cubicBezTo>
                  <a:cubicBezTo>
                    <a:pt x="20" y="106"/>
                    <a:pt x="19" y="106"/>
                    <a:pt x="20" y="106"/>
                  </a:cubicBezTo>
                  <a:cubicBezTo>
                    <a:pt x="20" y="106"/>
                    <a:pt x="20" y="106"/>
                    <a:pt x="20" y="106"/>
                  </a:cubicBezTo>
                  <a:cubicBezTo>
                    <a:pt x="21" y="106"/>
                    <a:pt x="21" y="106"/>
                    <a:pt x="21" y="106"/>
                  </a:cubicBezTo>
                  <a:cubicBezTo>
                    <a:pt x="22" y="105"/>
                    <a:pt x="22" y="105"/>
                    <a:pt x="23" y="105"/>
                  </a:cubicBezTo>
                  <a:close/>
                  <a:moveTo>
                    <a:pt x="25" y="107"/>
                  </a:moveTo>
                  <a:cubicBezTo>
                    <a:pt x="24" y="107"/>
                    <a:pt x="24" y="107"/>
                    <a:pt x="24" y="107"/>
                  </a:cubicBezTo>
                  <a:cubicBezTo>
                    <a:pt x="24" y="107"/>
                    <a:pt x="24" y="107"/>
                    <a:pt x="24" y="107"/>
                  </a:cubicBezTo>
                  <a:cubicBezTo>
                    <a:pt x="24" y="107"/>
                    <a:pt x="24" y="107"/>
                    <a:pt x="24" y="107"/>
                  </a:cubicBezTo>
                  <a:cubicBezTo>
                    <a:pt x="23" y="106"/>
                    <a:pt x="23" y="106"/>
                    <a:pt x="23" y="105"/>
                  </a:cubicBezTo>
                  <a:cubicBezTo>
                    <a:pt x="24" y="105"/>
                    <a:pt x="24" y="105"/>
                    <a:pt x="24" y="105"/>
                  </a:cubicBezTo>
                  <a:cubicBezTo>
                    <a:pt x="25" y="104"/>
                    <a:pt x="25" y="104"/>
                    <a:pt x="25" y="104"/>
                  </a:cubicBezTo>
                  <a:cubicBezTo>
                    <a:pt x="25" y="103"/>
                    <a:pt x="25" y="103"/>
                    <a:pt x="25" y="103"/>
                  </a:cubicBezTo>
                  <a:cubicBezTo>
                    <a:pt x="25" y="103"/>
                    <a:pt x="25" y="103"/>
                    <a:pt x="25" y="103"/>
                  </a:cubicBezTo>
                  <a:cubicBezTo>
                    <a:pt x="25" y="102"/>
                    <a:pt x="25" y="102"/>
                    <a:pt x="25" y="102"/>
                  </a:cubicBezTo>
                  <a:cubicBezTo>
                    <a:pt x="26" y="102"/>
                    <a:pt x="26" y="101"/>
                    <a:pt x="27" y="101"/>
                  </a:cubicBezTo>
                  <a:cubicBezTo>
                    <a:pt x="27" y="101"/>
                    <a:pt x="27" y="101"/>
                    <a:pt x="27" y="101"/>
                  </a:cubicBezTo>
                  <a:cubicBezTo>
                    <a:pt x="26" y="103"/>
                    <a:pt x="27" y="102"/>
                    <a:pt x="25" y="107"/>
                  </a:cubicBezTo>
                  <a:close/>
                  <a:moveTo>
                    <a:pt x="27" y="96"/>
                  </a:moveTo>
                  <a:cubicBezTo>
                    <a:pt x="22" y="97"/>
                    <a:pt x="22" y="97"/>
                    <a:pt x="22" y="97"/>
                  </a:cubicBezTo>
                  <a:cubicBezTo>
                    <a:pt x="21" y="97"/>
                    <a:pt x="21" y="97"/>
                    <a:pt x="21" y="97"/>
                  </a:cubicBezTo>
                  <a:cubicBezTo>
                    <a:pt x="21" y="97"/>
                    <a:pt x="21" y="97"/>
                    <a:pt x="21" y="97"/>
                  </a:cubicBezTo>
                  <a:cubicBezTo>
                    <a:pt x="21" y="96"/>
                    <a:pt x="21" y="96"/>
                    <a:pt x="21" y="96"/>
                  </a:cubicBezTo>
                  <a:cubicBezTo>
                    <a:pt x="22" y="96"/>
                    <a:pt x="22" y="96"/>
                    <a:pt x="22" y="96"/>
                  </a:cubicBezTo>
                  <a:cubicBezTo>
                    <a:pt x="23" y="93"/>
                    <a:pt x="23" y="93"/>
                    <a:pt x="23" y="93"/>
                  </a:cubicBezTo>
                  <a:cubicBezTo>
                    <a:pt x="21" y="92"/>
                    <a:pt x="21" y="92"/>
                    <a:pt x="21" y="92"/>
                  </a:cubicBezTo>
                  <a:cubicBezTo>
                    <a:pt x="21" y="92"/>
                    <a:pt x="21" y="92"/>
                    <a:pt x="21" y="92"/>
                  </a:cubicBezTo>
                  <a:cubicBezTo>
                    <a:pt x="21" y="91"/>
                    <a:pt x="21" y="91"/>
                    <a:pt x="21" y="91"/>
                  </a:cubicBezTo>
                  <a:cubicBezTo>
                    <a:pt x="21" y="91"/>
                    <a:pt x="21" y="91"/>
                    <a:pt x="21" y="91"/>
                  </a:cubicBezTo>
                  <a:cubicBezTo>
                    <a:pt x="22" y="90"/>
                    <a:pt x="22" y="90"/>
                    <a:pt x="23" y="90"/>
                  </a:cubicBezTo>
                  <a:cubicBezTo>
                    <a:pt x="23" y="90"/>
                    <a:pt x="23" y="90"/>
                    <a:pt x="23" y="90"/>
                  </a:cubicBezTo>
                  <a:cubicBezTo>
                    <a:pt x="24" y="91"/>
                    <a:pt x="24" y="91"/>
                    <a:pt x="24" y="91"/>
                  </a:cubicBezTo>
                  <a:cubicBezTo>
                    <a:pt x="25" y="92"/>
                    <a:pt x="25" y="92"/>
                    <a:pt x="25" y="92"/>
                  </a:cubicBezTo>
                  <a:cubicBezTo>
                    <a:pt x="26" y="93"/>
                    <a:pt x="26" y="93"/>
                    <a:pt x="26" y="93"/>
                  </a:cubicBezTo>
                  <a:cubicBezTo>
                    <a:pt x="27" y="93"/>
                    <a:pt x="27" y="93"/>
                    <a:pt x="27" y="93"/>
                  </a:cubicBezTo>
                  <a:cubicBezTo>
                    <a:pt x="27" y="96"/>
                    <a:pt x="27" y="96"/>
                    <a:pt x="27" y="96"/>
                  </a:cubicBezTo>
                  <a:close/>
                  <a:moveTo>
                    <a:pt x="17" y="91"/>
                  </a:moveTo>
                  <a:cubicBezTo>
                    <a:pt x="17" y="91"/>
                    <a:pt x="17" y="91"/>
                    <a:pt x="17" y="91"/>
                  </a:cubicBezTo>
                  <a:cubicBezTo>
                    <a:pt x="17" y="91"/>
                    <a:pt x="17" y="91"/>
                    <a:pt x="17" y="91"/>
                  </a:cubicBezTo>
                  <a:cubicBezTo>
                    <a:pt x="18" y="90"/>
                    <a:pt x="18" y="90"/>
                    <a:pt x="18" y="90"/>
                  </a:cubicBezTo>
                  <a:cubicBezTo>
                    <a:pt x="19" y="90"/>
                    <a:pt x="19" y="90"/>
                    <a:pt x="19" y="90"/>
                  </a:cubicBezTo>
                  <a:cubicBezTo>
                    <a:pt x="19" y="90"/>
                    <a:pt x="19" y="90"/>
                    <a:pt x="19" y="90"/>
                  </a:cubicBezTo>
                  <a:cubicBezTo>
                    <a:pt x="18" y="91"/>
                    <a:pt x="18" y="90"/>
                    <a:pt x="17" y="91"/>
                  </a:cubicBezTo>
                  <a:close/>
                  <a:moveTo>
                    <a:pt x="8" y="84"/>
                  </a:moveTo>
                  <a:cubicBezTo>
                    <a:pt x="7" y="84"/>
                    <a:pt x="7" y="84"/>
                    <a:pt x="7" y="84"/>
                  </a:cubicBezTo>
                  <a:cubicBezTo>
                    <a:pt x="7" y="84"/>
                    <a:pt x="7" y="84"/>
                    <a:pt x="7" y="84"/>
                  </a:cubicBezTo>
                  <a:cubicBezTo>
                    <a:pt x="7" y="83"/>
                    <a:pt x="7" y="83"/>
                    <a:pt x="7" y="83"/>
                  </a:cubicBezTo>
                  <a:cubicBezTo>
                    <a:pt x="7" y="83"/>
                    <a:pt x="7" y="83"/>
                    <a:pt x="7" y="83"/>
                  </a:cubicBezTo>
                  <a:cubicBezTo>
                    <a:pt x="8" y="82"/>
                    <a:pt x="8" y="82"/>
                    <a:pt x="8" y="82"/>
                  </a:cubicBezTo>
                  <a:cubicBezTo>
                    <a:pt x="8" y="83"/>
                    <a:pt x="8" y="83"/>
                    <a:pt x="8" y="83"/>
                  </a:cubicBezTo>
                  <a:cubicBezTo>
                    <a:pt x="9" y="83"/>
                    <a:pt x="9" y="83"/>
                    <a:pt x="9" y="83"/>
                  </a:cubicBezTo>
                  <a:cubicBezTo>
                    <a:pt x="8" y="84"/>
                    <a:pt x="8" y="84"/>
                    <a:pt x="8" y="84"/>
                  </a:cubicBezTo>
                  <a:close/>
                  <a:moveTo>
                    <a:pt x="21" y="84"/>
                  </a:moveTo>
                  <a:cubicBezTo>
                    <a:pt x="21" y="84"/>
                    <a:pt x="21" y="84"/>
                    <a:pt x="21" y="84"/>
                  </a:cubicBezTo>
                  <a:cubicBezTo>
                    <a:pt x="20" y="84"/>
                    <a:pt x="20" y="84"/>
                    <a:pt x="20" y="84"/>
                  </a:cubicBezTo>
                  <a:cubicBezTo>
                    <a:pt x="20" y="83"/>
                    <a:pt x="20" y="83"/>
                    <a:pt x="20" y="83"/>
                  </a:cubicBezTo>
                  <a:cubicBezTo>
                    <a:pt x="19" y="83"/>
                    <a:pt x="19" y="83"/>
                    <a:pt x="19" y="83"/>
                  </a:cubicBezTo>
                  <a:cubicBezTo>
                    <a:pt x="21" y="82"/>
                    <a:pt x="21" y="82"/>
                    <a:pt x="21" y="82"/>
                  </a:cubicBezTo>
                  <a:cubicBezTo>
                    <a:pt x="21" y="82"/>
                    <a:pt x="21" y="82"/>
                    <a:pt x="21" y="82"/>
                  </a:cubicBezTo>
                  <a:cubicBezTo>
                    <a:pt x="21" y="83"/>
                    <a:pt x="21" y="83"/>
                    <a:pt x="21" y="83"/>
                  </a:cubicBezTo>
                  <a:cubicBezTo>
                    <a:pt x="21" y="83"/>
                    <a:pt x="21" y="83"/>
                    <a:pt x="21" y="83"/>
                  </a:cubicBezTo>
                  <a:cubicBezTo>
                    <a:pt x="21" y="84"/>
                    <a:pt x="21" y="84"/>
                    <a:pt x="21" y="84"/>
                  </a:cubicBezTo>
                  <a:close/>
                  <a:moveTo>
                    <a:pt x="10" y="81"/>
                  </a:moveTo>
                  <a:cubicBezTo>
                    <a:pt x="10" y="81"/>
                    <a:pt x="10" y="81"/>
                    <a:pt x="10" y="81"/>
                  </a:cubicBezTo>
                  <a:cubicBezTo>
                    <a:pt x="9" y="81"/>
                    <a:pt x="9" y="81"/>
                    <a:pt x="9" y="81"/>
                  </a:cubicBezTo>
                  <a:cubicBezTo>
                    <a:pt x="9" y="80"/>
                    <a:pt x="9" y="80"/>
                    <a:pt x="9" y="80"/>
                  </a:cubicBezTo>
                  <a:cubicBezTo>
                    <a:pt x="8" y="78"/>
                    <a:pt x="8" y="78"/>
                    <a:pt x="8" y="75"/>
                  </a:cubicBezTo>
                  <a:cubicBezTo>
                    <a:pt x="10" y="75"/>
                    <a:pt x="10" y="75"/>
                    <a:pt x="10" y="75"/>
                  </a:cubicBezTo>
                  <a:cubicBezTo>
                    <a:pt x="10" y="75"/>
                    <a:pt x="10" y="75"/>
                    <a:pt x="10" y="75"/>
                  </a:cubicBezTo>
                  <a:cubicBezTo>
                    <a:pt x="10" y="76"/>
                    <a:pt x="10" y="80"/>
                    <a:pt x="10" y="81"/>
                  </a:cubicBezTo>
                  <a:close/>
                  <a:moveTo>
                    <a:pt x="23" y="72"/>
                  </a:moveTo>
                  <a:cubicBezTo>
                    <a:pt x="23" y="74"/>
                    <a:pt x="23" y="73"/>
                    <a:pt x="22" y="74"/>
                  </a:cubicBezTo>
                  <a:cubicBezTo>
                    <a:pt x="23" y="76"/>
                    <a:pt x="23" y="75"/>
                    <a:pt x="23" y="76"/>
                  </a:cubicBezTo>
                  <a:cubicBezTo>
                    <a:pt x="23" y="77"/>
                    <a:pt x="23" y="77"/>
                    <a:pt x="23" y="77"/>
                  </a:cubicBezTo>
                  <a:cubicBezTo>
                    <a:pt x="23" y="77"/>
                    <a:pt x="23" y="77"/>
                    <a:pt x="23" y="77"/>
                  </a:cubicBezTo>
                  <a:cubicBezTo>
                    <a:pt x="26" y="78"/>
                    <a:pt x="25" y="77"/>
                    <a:pt x="28" y="77"/>
                  </a:cubicBezTo>
                  <a:cubicBezTo>
                    <a:pt x="28" y="78"/>
                    <a:pt x="28" y="78"/>
                    <a:pt x="28" y="78"/>
                  </a:cubicBezTo>
                  <a:cubicBezTo>
                    <a:pt x="28" y="78"/>
                    <a:pt x="28" y="78"/>
                    <a:pt x="28" y="78"/>
                  </a:cubicBezTo>
                  <a:cubicBezTo>
                    <a:pt x="28" y="79"/>
                    <a:pt x="28" y="79"/>
                    <a:pt x="28" y="79"/>
                  </a:cubicBezTo>
                  <a:cubicBezTo>
                    <a:pt x="26" y="80"/>
                    <a:pt x="25" y="82"/>
                    <a:pt x="25" y="82"/>
                  </a:cubicBezTo>
                  <a:cubicBezTo>
                    <a:pt x="24" y="82"/>
                    <a:pt x="24" y="82"/>
                    <a:pt x="24" y="82"/>
                  </a:cubicBezTo>
                  <a:cubicBezTo>
                    <a:pt x="24" y="82"/>
                    <a:pt x="24" y="82"/>
                    <a:pt x="24" y="82"/>
                  </a:cubicBezTo>
                  <a:cubicBezTo>
                    <a:pt x="24" y="79"/>
                    <a:pt x="24" y="79"/>
                    <a:pt x="24" y="79"/>
                  </a:cubicBezTo>
                  <a:cubicBezTo>
                    <a:pt x="22" y="79"/>
                    <a:pt x="22" y="79"/>
                    <a:pt x="22" y="79"/>
                  </a:cubicBezTo>
                  <a:cubicBezTo>
                    <a:pt x="21" y="79"/>
                    <a:pt x="21" y="79"/>
                    <a:pt x="21" y="79"/>
                  </a:cubicBezTo>
                  <a:cubicBezTo>
                    <a:pt x="21" y="79"/>
                    <a:pt x="21" y="79"/>
                    <a:pt x="21" y="79"/>
                  </a:cubicBezTo>
                  <a:cubicBezTo>
                    <a:pt x="20" y="78"/>
                    <a:pt x="20" y="77"/>
                    <a:pt x="19" y="76"/>
                  </a:cubicBezTo>
                  <a:cubicBezTo>
                    <a:pt x="17" y="75"/>
                    <a:pt x="17" y="75"/>
                    <a:pt x="17" y="75"/>
                  </a:cubicBezTo>
                  <a:cubicBezTo>
                    <a:pt x="16" y="74"/>
                    <a:pt x="16" y="74"/>
                    <a:pt x="16" y="74"/>
                  </a:cubicBezTo>
                  <a:cubicBezTo>
                    <a:pt x="16" y="74"/>
                    <a:pt x="16" y="74"/>
                    <a:pt x="16" y="74"/>
                  </a:cubicBezTo>
                  <a:cubicBezTo>
                    <a:pt x="16" y="73"/>
                    <a:pt x="16" y="73"/>
                    <a:pt x="16" y="73"/>
                  </a:cubicBezTo>
                  <a:cubicBezTo>
                    <a:pt x="16" y="73"/>
                    <a:pt x="16" y="73"/>
                    <a:pt x="16" y="73"/>
                  </a:cubicBezTo>
                  <a:cubicBezTo>
                    <a:pt x="17" y="73"/>
                    <a:pt x="17" y="73"/>
                    <a:pt x="17" y="73"/>
                  </a:cubicBezTo>
                  <a:cubicBezTo>
                    <a:pt x="17" y="73"/>
                    <a:pt x="17" y="73"/>
                    <a:pt x="17" y="73"/>
                  </a:cubicBezTo>
                  <a:cubicBezTo>
                    <a:pt x="18" y="72"/>
                    <a:pt x="18" y="72"/>
                    <a:pt x="18" y="72"/>
                  </a:cubicBezTo>
                  <a:cubicBezTo>
                    <a:pt x="18" y="72"/>
                    <a:pt x="18" y="72"/>
                    <a:pt x="18" y="72"/>
                  </a:cubicBezTo>
                  <a:cubicBezTo>
                    <a:pt x="17" y="71"/>
                    <a:pt x="17" y="71"/>
                    <a:pt x="17" y="71"/>
                  </a:cubicBezTo>
                  <a:cubicBezTo>
                    <a:pt x="17" y="71"/>
                    <a:pt x="17" y="71"/>
                    <a:pt x="17" y="71"/>
                  </a:cubicBezTo>
                  <a:cubicBezTo>
                    <a:pt x="20" y="70"/>
                    <a:pt x="20" y="70"/>
                    <a:pt x="20" y="70"/>
                  </a:cubicBezTo>
                  <a:cubicBezTo>
                    <a:pt x="20" y="69"/>
                    <a:pt x="20" y="69"/>
                    <a:pt x="20" y="69"/>
                  </a:cubicBezTo>
                  <a:cubicBezTo>
                    <a:pt x="21" y="69"/>
                    <a:pt x="21" y="69"/>
                    <a:pt x="21" y="69"/>
                  </a:cubicBezTo>
                  <a:cubicBezTo>
                    <a:pt x="21" y="69"/>
                    <a:pt x="21" y="69"/>
                    <a:pt x="21" y="69"/>
                  </a:cubicBezTo>
                  <a:cubicBezTo>
                    <a:pt x="22" y="71"/>
                    <a:pt x="22" y="71"/>
                    <a:pt x="22" y="71"/>
                  </a:cubicBezTo>
                  <a:cubicBezTo>
                    <a:pt x="23" y="72"/>
                    <a:pt x="23" y="72"/>
                    <a:pt x="23" y="72"/>
                  </a:cubicBezTo>
                  <a:close/>
                  <a:moveTo>
                    <a:pt x="11" y="69"/>
                  </a:moveTo>
                  <a:cubicBezTo>
                    <a:pt x="12" y="70"/>
                    <a:pt x="12" y="70"/>
                    <a:pt x="12" y="70"/>
                  </a:cubicBezTo>
                  <a:cubicBezTo>
                    <a:pt x="11" y="72"/>
                    <a:pt x="11" y="72"/>
                    <a:pt x="11" y="72"/>
                  </a:cubicBezTo>
                  <a:cubicBezTo>
                    <a:pt x="9" y="72"/>
                    <a:pt x="9" y="72"/>
                    <a:pt x="9" y="72"/>
                  </a:cubicBezTo>
                  <a:cubicBezTo>
                    <a:pt x="7" y="70"/>
                    <a:pt x="7" y="70"/>
                    <a:pt x="7" y="70"/>
                  </a:cubicBezTo>
                  <a:cubicBezTo>
                    <a:pt x="7" y="70"/>
                    <a:pt x="7" y="70"/>
                    <a:pt x="7" y="70"/>
                  </a:cubicBezTo>
                  <a:cubicBezTo>
                    <a:pt x="7" y="70"/>
                    <a:pt x="7" y="70"/>
                    <a:pt x="7" y="70"/>
                  </a:cubicBezTo>
                  <a:cubicBezTo>
                    <a:pt x="8" y="69"/>
                    <a:pt x="8" y="69"/>
                    <a:pt x="8" y="69"/>
                  </a:cubicBezTo>
                  <a:cubicBezTo>
                    <a:pt x="8" y="69"/>
                    <a:pt x="8" y="69"/>
                    <a:pt x="8" y="69"/>
                  </a:cubicBezTo>
                  <a:cubicBezTo>
                    <a:pt x="9" y="69"/>
                    <a:pt x="9" y="69"/>
                    <a:pt x="9" y="69"/>
                  </a:cubicBezTo>
                  <a:cubicBezTo>
                    <a:pt x="9" y="69"/>
                    <a:pt x="9" y="69"/>
                    <a:pt x="9" y="69"/>
                  </a:cubicBezTo>
                  <a:cubicBezTo>
                    <a:pt x="10" y="69"/>
                    <a:pt x="10" y="69"/>
                    <a:pt x="10" y="69"/>
                  </a:cubicBezTo>
                  <a:cubicBezTo>
                    <a:pt x="10" y="69"/>
                    <a:pt x="11" y="69"/>
                    <a:pt x="11" y="69"/>
                  </a:cubicBezTo>
                  <a:close/>
                  <a:moveTo>
                    <a:pt x="22" y="54"/>
                  </a:moveTo>
                  <a:cubicBezTo>
                    <a:pt x="21" y="58"/>
                    <a:pt x="21" y="58"/>
                    <a:pt x="21" y="58"/>
                  </a:cubicBezTo>
                  <a:cubicBezTo>
                    <a:pt x="20" y="58"/>
                    <a:pt x="20" y="58"/>
                    <a:pt x="20" y="58"/>
                  </a:cubicBezTo>
                  <a:cubicBezTo>
                    <a:pt x="20" y="59"/>
                    <a:pt x="20" y="59"/>
                    <a:pt x="20" y="59"/>
                  </a:cubicBezTo>
                  <a:cubicBezTo>
                    <a:pt x="18" y="60"/>
                    <a:pt x="18" y="60"/>
                    <a:pt x="18" y="60"/>
                  </a:cubicBezTo>
                  <a:cubicBezTo>
                    <a:pt x="19" y="60"/>
                    <a:pt x="19" y="60"/>
                    <a:pt x="19" y="60"/>
                  </a:cubicBezTo>
                  <a:cubicBezTo>
                    <a:pt x="20" y="60"/>
                    <a:pt x="20" y="60"/>
                    <a:pt x="20" y="60"/>
                  </a:cubicBezTo>
                  <a:cubicBezTo>
                    <a:pt x="20" y="61"/>
                    <a:pt x="20" y="61"/>
                    <a:pt x="20" y="61"/>
                  </a:cubicBezTo>
                  <a:cubicBezTo>
                    <a:pt x="19" y="62"/>
                    <a:pt x="18" y="63"/>
                    <a:pt x="18" y="63"/>
                  </a:cubicBezTo>
                  <a:cubicBezTo>
                    <a:pt x="17" y="64"/>
                    <a:pt x="17" y="64"/>
                    <a:pt x="17" y="64"/>
                  </a:cubicBezTo>
                  <a:cubicBezTo>
                    <a:pt x="15" y="66"/>
                    <a:pt x="15" y="66"/>
                    <a:pt x="15" y="66"/>
                  </a:cubicBezTo>
                  <a:cubicBezTo>
                    <a:pt x="15" y="66"/>
                    <a:pt x="15" y="66"/>
                    <a:pt x="15" y="66"/>
                  </a:cubicBezTo>
                  <a:cubicBezTo>
                    <a:pt x="14" y="67"/>
                    <a:pt x="14" y="67"/>
                    <a:pt x="14" y="67"/>
                  </a:cubicBezTo>
                  <a:cubicBezTo>
                    <a:pt x="13" y="67"/>
                    <a:pt x="13" y="67"/>
                    <a:pt x="13" y="67"/>
                  </a:cubicBezTo>
                  <a:cubicBezTo>
                    <a:pt x="13" y="67"/>
                    <a:pt x="13" y="67"/>
                    <a:pt x="13" y="67"/>
                  </a:cubicBezTo>
                  <a:cubicBezTo>
                    <a:pt x="13" y="67"/>
                    <a:pt x="13" y="67"/>
                    <a:pt x="13" y="67"/>
                  </a:cubicBezTo>
                  <a:cubicBezTo>
                    <a:pt x="12" y="66"/>
                    <a:pt x="12" y="66"/>
                    <a:pt x="12" y="66"/>
                  </a:cubicBezTo>
                  <a:cubicBezTo>
                    <a:pt x="13" y="65"/>
                    <a:pt x="13" y="65"/>
                    <a:pt x="13" y="65"/>
                  </a:cubicBezTo>
                  <a:cubicBezTo>
                    <a:pt x="14" y="64"/>
                    <a:pt x="14" y="64"/>
                    <a:pt x="14" y="64"/>
                  </a:cubicBezTo>
                  <a:cubicBezTo>
                    <a:pt x="15" y="64"/>
                    <a:pt x="15" y="64"/>
                    <a:pt x="15" y="64"/>
                  </a:cubicBezTo>
                  <a:cubicBezTo>
                    <a:pt x="15" y="63"/>
                    <a:pt x="15" y="63"/>
                    <a:pt x="15" y="63"/>
                  </a:cubicBezTo>
                  <a:cubicBezTo>
                    <a:pt x="13" y="62"/>
                    <a:pt x="13" y="62"/>
                    <a:pt x="12" y="62"/>
                  </a:cubicBezTo>
                  <a:cubicBezTo>
                    <a:pt x="12" y="62"/>
                    <a:pt x="12" y="62"/>
                    <a:pt x="12" y="62"/>
                  </a:cubicBezTo>
                  <a:cubicBezTo>
                    <a:pt x="13" y="61"/>
                    <a:pt x="13" y="61"/>
                    <a:pt x="13" y="61"/>
                  </a:cubicBezTo>
                  <a:cubicBezTo>
                    <a:pt x="13" y="61"/>
                    <a:pt x="13" y="61"/>
                    <a:pt x="13" y="61"/>
                  </a:cubicBezTo>
                  <a:cubicBezTo>
                    <a:pt x="13" y="61"/>
                    <a:pt x="13" y="61"/>
                    <a:pt x="13" y="61"/>
                  </a:cubicBezTo>
                  <a:cubicBezTo>
                    <a:pt x="12" y="60"/>
                    <a:pt x="12" y="60"/>
                    <a:pt x="12" y="60"/>
                  </a:cubicBezTo>
                  <a:cubicBezTo>
                    <a:pt x="12" y="60"/>
                    <a:pt x="12" y="60"/>
                    <a:pt x="12" y="60"/>
                  </a:cubicBezTo>
                  <a:cubicBezTo>
                    <a:pt x="12" y="59"/>
                    <a:pt x="12" y="59"/>
                    <a:pt x="12" y="58"/>
                  </a:cubicBezTo>
                  <a:cubicBezTo>
                    <a:pt x="12" y="58"/>
                    <a:pt x="12" y="58"/>
                    <a:pt x="12" y="58"/>
                  </a:cubicBezTo>
                  <a:cubicBezTo>
                    <a:pt x="13" y="57"/>
                    <a:pt x="13" y="57"/>
                    <a:pt x="13" y="57"/>
                  </a:cubicBezTo>
                  <a:cubicBezTo>
                    <a:pt x="13" y="57"/>
                    <a:pt x="13" y="57"/>
                    <a:pt x="13" y="57"/>
                  </a:cubicBezTo>
                  <a:cubicBezTo>
                    <a:pt x="14" y="57"/>
                    <a:pt x="14" y="57"/>
                    <a:pt x="14" y="57"/>
                  </a:cubicBezTo>
                  <a:cubicBezTo>
                    <a:pt x="14" y="58"/>
                    <a:pt x="14" y="58"/>
                    <a:pt x="14" y="58"/>
                  </a:cubicBezTo>
                  <a:cubicBezTo>
                    <a:pt x="15" y="58"/>
                    <a:pt x="15" y="58"/>
                    <a:pt x="15" y="58"/>
                  </a:cubicBezTo>
                  <a:cubicBezTo>
                    <a:pt x="16" y="58"/>
                    <a:pt x="16" y="58"/>
                    <a:pt x="16" y="58"/>
                  </a:cubicBezTo>
                  <a:cubicBezTo>
                    <a:pt x="16" y="58"/>
                    <a:pt x="16" y="58"/>
                    <a:pt x="16" y="58"/>
                  </a:cubicBezTo>
                  <a:cubicBezTo>
                    <a:pt x="15" y="56"/>
                    <a:pt x="15" y="56"/>
                    <a:pt x="15" y="56"/>
                  </a:cubicBezTo>
                  <a:cubicBezTo>
                    <a:pt x="16" y="56"/>
                    <a:pt x="16" y="56"/>
                    <a:pt x="16" y="56"/>
                  </a:cubicBezTo>
                  <a:cubicBezTo>
                    <a:pt x="16" y="55"/>
                    <a:pt x="16" y="55"/>
                    <a:pt x="16" y="55"/>
                  </a:cubicBezTo>
                  <a:cubicBezTo>
                    <a:pt x="18" y="54"/>
                    <a:pt x="21" y="51"/>
                    <a:pt x="22" y="51"/>
                  </a:cubicBezTo>
                  <a:cubicBezTo>
                    <a:pt x="22" y="52"/>
                    <a:pt x="22" y="52"/>
                    <a:pt x="22" y="52"/>
                  </a:cubicBezTo>
                  <a:cubicBezTo>
                    <a:pt x="22" y="53"/>
                    <a:pt x="22" y="53"/>
                    <a:pt x="22" y="53"/>
                  </a:cubicBezTo>
                  <a:cubicBezTo>
                    <a:pt x="22" y="53"/>
                    <a:pt x="22" y="54"/>
                    <a:pt x="22" y="54"/>
                  </a:cubicBezTo>
                  <a:close/>
                  <a:moveTo>
                    <a:pt x="57" y="51"/>
                  </a:moveTo>
                  <a:cubicBezTo>
                    <a:pt x="57" y="53"/>
                    <a:pt x="57" y="53"/>
                    <a:pt x="57" y="53"/>
                  </a:cubicBezTo>
                  <a:cubicBezTo>
                    <a:pt x="56" y="54"/>
                    <a:pt x="56" y="54"/>
                    <a:pt x="56" y="55"/>
                  </a:cubicBezTo>
                  <a:cubicBezTo>
                    <a:pt x="50" y="59"/>
                    <a:pt x="53" y="58"/>
                    <a:pt x="47" y="63"/>
                  </a:cubicBezTo>
                  <a:cubicBezTo>
                    <a:pt x="46" y="64"/>
                    <a:pt x="46" y="64"/>
                    <a:pt x="46" y="65"/>
                  </a:cubicBezTo>
                  <a:cubicBezTo>
                    <a:pt x="48" y="65"/>
                    <a:pt x="48" y="65"/>
                    <a:pt x="48" y="65"/>
                  </a:cubicBezTo>
                  <a:cubicBezTo>
                    <a:pt x="48" y="66"/>
                    <a:pt x="48" y="66"/>
                    <a:pt x="48" y="66"/>
                  </a:cubicBezTo>
                  <a:cubicBezTo>
                    <a:pt x="48" y="67"/>
                    <a:pt x="48" y="67"/>
                    <a:pt x="48" y="67"/>
                  </a:cubicBezTo>
                  <a:cubicBezTo>
                    <a:pt x="46" y="69"/>
                    <a:pt x="46" y="69"/>
                    <a:pt x="46" y="69"/>
                  </a:cubicBezTo>
                  <a:cubicBezTo>
                    <a:pt x="45" y="71"/>
                    <a:pt x="45" y="71"/>
                    <a:pt x="45" y="71"/>
                  </a:cubicBezTo>
                  <a:cubicBezTo>
                    <a:pt x="48" y="71"/>
                    <a:pt x="46" y="71"/>
                    <a:pt x="53" y="68"/>
                  </a:cubicBezTo>
                  <a:cubicBezTo>
                    <a:pt x="55" y="68"/>
                    <a:pt x="55" y="68"/>
                    <a:pt x="55" y="68"/>
                  </a:cubicBezTo>
                  <a:cubicBezTo>
                    <a:pt x="57" y="69"/>
                    <a:pt x="57" y="69"/>
                    <a:pt x="57" y="69"/>
                  </a:cubicBezTo>
                  <a:cubicBezTo>
                    <a:pt x="57" y="69"/>
                    <a:pt x="57" y="69"/>
                    <a:pt x="57" y="69"/>
                  </a:cubicBezTo>
                  <a:cubicBezTo>
                    <a:pt x="59" y="69"/>
                    <a:pt x="59" y="69"/>
                    <a:pt x="59" y="69"/>
                  </a:cubicBezTo>
                  <a:cubicBezTo>
                    <a:pt x="60" y="68"/>
                    <a:pt x="65" y="69"/>
                    <a:pt x="66" y="69"/>
                  </a:cubicBezTo>
                  <a:cubicBezTo>
                    <a:pt x="68" y="68"/>
                    <a:pt x="68" y="68"/>
                    <a:pt x="68" y="68"/>
                  </a:cubicBezTo>
                  <a:cubicBezTo>
                    <a:pt x="70" y="69"/>
                    <a:pt x="70" y="69"/>
                    <a:pt x="70" y="69"/>
                  </a:cubicBezTo>
                  <a:cubicBezTo>
                    <a:pt x="71" y="70"/>
                    <a:pt x="71" y="70"/>
                    <a:pt x="71" y="70"/>
                  </a:cubicBezTo>
                  <a:cubicBezTo>
                    <a:pt x="72" y="73"/>
                    <a:pt x="72" y="73"/>
                    <a:pt x="72" y="73"/>
                  </a:cubicBezTo>
                  <a:cubicBezTo>
                    <a:pt x="72" y="73"/>
                    <a:pt x="72" y="73"/>
                    <a:pt x="72" y="73"/>
                  </a:cubicBezTo>
                  <a:cubicBezTo>
                    <a:pt x="67" y="82"/>
                    <a:pt x="65" y="90"/>
                    <a:pt x="60" y="93"/>
                  </a:cubicBezTo>
                  <a:cubicBezTo>
                    <a:pt x="57" y="94"/>
                    <a:pt x="57" y="94"/>
                    <a:pt x="57" y="94"/>
                  </a:cubicBezTo>
                  <a:cubicBezTo>
                    <a:pt x="56" y="95"/>
                    <a:pt x="57" y="94"/>
                    <a:pt x="56" y="95"/>
                  </a:cubicBezTo>
                  <a:cubicBezTo>
                    <a:pt x="54" y="96"/>
                    <a:pt x="54" y="96"/>
                    <a:pt x="54" y="96"/>
                  </a:cubicBezTo>
                  <a:cubicBezTo>
                    <a:pt x="56" y="96"/>
                    <a:pt x="56" y="96"/>
                    <a:pt x="56" y="96"/>
                  </a:cubicBezTo>
                  <a:cubicBezTo>
                    <a:pt x="57" y="95"/>
                    <a:pt x="57" y="95"/>
                    <a:pt x="57" y="95"/>
                  </a:cubicBezTo>
                  <a:cubicBezTo>
                    <a:pt x="59" y="95"/>
                    <a:pt x="59" y="95"/>
                    <a:pt x="59" y="95"/>
                  </a:cubicBezTo>
                  <a:cubicBezTo>
                    <a:pt x="62" y="97"/>
                    <a:pt x="62" y="97"/>
                    <a:pt x="62" y="97"/>
                  </a:cubicBezTo>
                  <a:cubicBezTo>
                    <a:pt x="62" y="98"/>
                    <a:pt x="62" y="98"/>
                    <a:pt x="62" y="98"/>
                  </a:cubicBezTo>
                  <a:cubicBezTo>
                    <a:pt x="61" y="99"/>
                    <a:pt x="61" y="99"/>
                    <a:pt x="61" y="99"/>
                  </a:cubicBezTo>
                  <a:cubicBezTo>
                    <a:pt x="58" y="99"/>
                    <a:pt x="58" y="99"/>
                    <a:pt x="58" y="99"/>
                  </a:cubicBezTo>
                  <a:cubicBezTo>
                    <a:pt x="57" y="101"/>
                    <a:pt x="56" y="101"/>
                    <a:pt x="55" y="102"/>
                  </a:cubicBezTo>
                  <a:cubicBezTo>
                    <a:pt x="54" y="103"/>
                    <a:pt x="54" y="103"/>
                    <a:pt x="54" y="103"/>
                  </a:cubicBezTo>
                  <a:cubicBezTo>
                    <a:pt x="53" y="103"/>
                    <a:pt x="53" y="103"/>
                    <a:pt x="50" y="102"/>
                  </a:cubicBezTo>
                  <a:cubicBezTo>
                    <a:pt x="49" y="101"/>
                    <a:pt x="49" y="101"/>
                    <a:pt x="49" y="101"/>
                  </a:cubicBezTo>
                  <a:cubicBezTo>
                    <a:pt x="50" y="102"/>
                    <a:pt x="50" y="102"/>
                    <a:pt x="50" y="102"/>
                  </a:cubicBezTo>
                  <a:cubicBezTo>
                    <a:pt x="51" y="103"/>
                    <a:pt x="51" y="103"/>
                    <a:pt x="51" y="103"/>
                  </a:cubicBezTo>
                  <a:cubicBezTo>
                    <a:pt x="57" y="104"/>
                    <a:pt x="57" y="104"/>
                    <a:pt x="57" y="104"/>
                  </a:cubicBezTo>
                  <a:cubicBezTo>
                    <a:pt x="58" y="104"/>
                    <a:pt x="59" y="103"/>
                    <a:pt x="60" y="103"/>
                  </a:cubicBezTo>
                  <a:cubicBezTo>
                    <a:pt x="62" y="103"/>
                    <a:pt x="62" y="103"/>
                    <a:pt x="62" y="103"/>
                  </a:cubicBezTo>
                  <a:cubicBezTo>
                    <a:pt x="67" y="105"/>
                    <a:pt x="67" y="105"/>
                    <a:pt x="67" y="105"/>
                  </a:cubicBezTo>
                  <a:cubicBezTo>
                    <a:pt x="74" y="113"/>
                    <a:pt x="70" y="108"/>
                    <a:pt x="73" y="112"/>
                  </a:cubicBezTo>
                  <a:cubicBezTo>
                    <a:pt x="74" y="116"/>
                    <a:pt x="75" y="124"/>
                    <a:pt x="78" y="129"/>
                  </a:cubicBezTo>
                  <a:cubicBezTo>
                    <a:pt x="79" y="130"/>
                    <a:pt x="79" y="130"/>
                    <a:pt x="79" y="130"/>
                  </a:cubicBezTo>
                  <a:cubicBezTo>
                    <a:pt x="90" y="135"/>
                    <a:pt x="82" y="133"/>
                    <a:pt x="91" y="140"/>
                  </a:cubicBezTo>
                  <a:cubicBezTo>
                    <a:pt x="90" y="141"/>
                    <a:pt x="90" y="141"/>
                    <a:pt x="90" y="141"/>
                  </a:cubicBezTo>
                  <a:cubicBezTo>
                    <a:pt x="89" y="142"/>
                    <a:pt x="89" y="142"/>
                    <a:pt x="89" y="142"/>
                  </a:cubicBezTo>
                  <a:cubicBezTo>
                    <a:pt x="90" y="145"/>
                    <a:pt x="91" y="145"/>
                    <a:pt x="93" y="150"/>
                  </a:cubicBezTo>
                  <a:cubicBezTo>
                    <a:pt x="92" y="149"/>
                    <a:pt x="92" y="149"/>
                    <a:pt x="92" y="149"/>
                  </a:cubicBezTo>
                  <a:cubicBezTo>
                    <a:pt x="92" y="149"/>
                    <a:pt x="92" y="149"/>
                    <a:pt x="92" y="149"/>
                  </a:cubicBezTo>
                  <a:cubicBezTo>
                    <a:pt x="91" y="149"/>
                    <a:pt x="91" y="149"/>
                    <a:pt x="91" y="149"/>
                  </a:cubicBezTo>
                  <a:cubicBezTo>
                    <a:pt x="91" y="149"/>
                    <a:pt x="91" y="149"/>
                    <a:pt x="91" y="149"/>
                  </a:cubicBezTo>
                  <a:cubicBezTo>
                    <a:pt x="89" y="148"/>
                    <a:pt x="90" y="148"/>
                    <a:pt x="89" y="147"/>
                  </a:cubicBezTo>
                  <a:cubicBezTo>
                    <a:pt x="86" y="148"/>
                    <a:pt x="86" y="148"/>
                    <a:pt x="86" y="148"/>
                  </a:cubicBezTo>
                  <a:cubicBezTo>
                    <a:pt x="85" y="147"/>
                    <a:pt x="85" y="147"/>
                    <a:pt x="84" y="147"/>
                  </a:cubicBezTo>
                  <a:cubicBezTo>
                    <a:pt x="87" y="148"/>
                    <a:pt x="86" y="148"/>
                    <a:pt x="88" y="148"/>
                  </a:cubicBezTo>
                  <a:cubicBezTo>
                    <a:pt x="93" y="152"/>
                    <a:pt x="93" y="152"/>
                    <a:pt x="93" y="152"/>
                  </a:cubicBezTo>
                  <a:cubicBezTo>
                    <a:pt x="95" y="155"/>
                    <a:pt x="95" y="155"/>
                    <a:pt x="95" y="155"/>
                  </a:cubicBezTo>
                  <a:cubicBezTo>
                    <a:pt x="96" y="158"/>
                    <a:pt x="96" y="158"/>
                    <a:pt x="96" y="158"/>
                  </a:cubicBezTo>
                  <a:cubicBezTo>
                    <a:pt x="95" y="160"/>
                    <a:pt x="95" y="160"/>
                    <a:pt x="95" y="160"/>
                  </a:cubicBezTo>
                  <a:cubicBezTo>
                    <a:pt x="93" y="161"/>
                    <a:pt x="93" y="161"/>
                    <a:pt x="92" y="163"/>
                  </a:cubicBezTo>
                  <a:cubicBezTo>
                    <a:pt x="95" y="165"/>
                    <a:pt x="95" y="165"/>
                    <a:pt x="95" y="165"/>
                  </a:cubicBezTo>
                  <a:cubicBezTo>
                    <a:pt x="95" y="165"/>
                    <a:pt x="95" y="165"/>
                    <a:pt x="95" y="165"/>
                  </a:cubicBezTo>
                  <a:cubicBezTo>
                    <a:pt x="96" y="164"/>
                    <a:pt x="96" y="164"/>
                    <a:pt x="96" y="164"/>
                  </a:cubicBezTo>
                  <a:cubicBezTo>
                    <a:pt x="97" y="163"/>
                    <a:pt x="97" y="163"/>
                    <a:pt x="98" y="162"/>
                  </a:cubicBezTo>
                  <a:cubicBezTo>
                    <a:pt x="100" y="161"/>
                    <a:pt x="100" y="161"/>
                    <a:pt x="102" y="162"/>
                  </a:cubicBezTo>
                  <a:cubicBezTo>
                    <a:pt x="103" y="162"/>
                    <a:pt x="103" y="162"/>
                    <a:pt x="103" y="162"/>
                  </a:cubicBezTo>
                  <a:cubicBezTo>
                    <a:pt x="106" y="163"/>
                    <a:pt x="106" y="163"/>
                    <a:pt x="107" y="163"/>
                  </a:cubicBezTo>
                  <a:cubicBezTo>
                    <a:pt x="110" y="166"/>
                    <a:pt x="110" y="166"/>
                    <a:pt x="110" y="166"/>
                  </a:cubicBezTo>
                  <a:cubicBezTo>
                    <a:pt x="111" y="167"/>
                    <a:pt x="111" y="167"/>
                    <a:pt x="111" y="167"/>
                  </a:cubicBezTo>
                  <a:cubicBezTo>
                    <a:pt x="111" y="169"/>
                    <a:pt x="111" y="168"/>
                    <a:pt x="111" y="171"/>
                  </a:cubicBezTo>
                  <a:cubicBezTo>
                    <a:pt x="110" y="177"/>
                    <a:pt x="110" y="178"/>
                    <a:pt x="106" y="180"/>
                  </a:cubicBezTo>
                  <a:cubicBezTo>
                    <a:pt x="106" y="180"/>
                    <a:pt x="106" y="180"/>
                    <a:pt x="106" y="180"/>
                  </a:cubicBezTo>
                  <a:cubicBezTo>
                    <a:pt x="105" y="180"/>
                    <a:pt x="105" y="180"/>
                    <a:pt x="105" y="180"/>
                  </a:cubicBezTo>
                  <a:cubicBezTo>
                    <a:pt x="105" y="180"/>
                    <a:pt x="105" y="180"/>
                    <a:pt x="105" y="180"/>
                  </a:cubicBezTo>
                  <a:cubicBezTo>
                    <a:pt x="106" y="181"/>
                    <a:pt x="106" y="181"/>
                    <a:pt x="106" y="181"/>
                  </a:cubicBezTo>
                  <a:cubicBezTo>
                    <a:pt x="106" y="182"/>
                    <a:pt x="106" y="182"/>
                    <a:pt x="106" y="182"/>
                  </a:cubicBezTo>
                  <a:cubicBezTo>
                    <a:pt x="105" y="183"/>
                    <a:pt x="105" y="183"/>
                    <a:pt x="105" y="183"/>
                  </a:cubicBezTo>
                  <a:cubicBezTo>
                    <a:pt x="104" y="183"/>
                    <a:pt x="104" y="183"/>
                    <a:pt x="104" y="183"/>
                  </a:cubicBezTo>
                  <a:cubicBezTo>
                    <a:pt x="102" y="183"/>
                    <a:pt x="102" y="183"/>
                    <a:pt x="102" y="183"/>
                  </a:cubicBezTo>
                  <a:cubicBezTo>
                    <a:pt x="100" y="184"/>
                    <a:pt x="100" y="184"/>
                    <a:pt x="100" y="184"/>
                  </a:cubicBezTo>
                  <a:cubicBezTo>
                    <a:pt x="102" y="185"/>
                    <a:pt x="102" y="185"/>
                    <a:pt x="102" y="185"/>
                  </a:cubicBezTo>
                  <a:cubicBezTo>
                    <a:pt x="102" y="186"/>
                    <a:pt x="102" y="186"/>
                    <a:pt x="102" y="186"/>
                  </a:cubicBezTo>
                  <a:cubicBezTo>
                    <a:pt x="102" y="187"/>
                    <a:pt x="102" y="187"/>
                    <a:pt x="102" y="187"/>
                  </a:cubicBezTo>
                  <a:cubicBezTo>
                    <a:pt x="101" y="188"/>
                    <a:pt x="101" y="188"/>
                    <a:pt x="101" y="188"/>
                  </a:cubicBezTo>
                  <a:cubicBezTo>
                    <a:pt x="99" y="188"/>
                    <a:pt x="100" y="188"/>
                    <a:pt x="98" y="188"/>
                  </a:cubicBezTo>
                  <a:cubicBezTo>
                    <a:pt x="97" y="189"/>
                    <a:pt x="97" y="189"/>
                    <a:pt x="97" y="189"/>
                  </a:cubicBezTo>
                  <a:cubicBezTo>
                    <a:pt x="96" y="189"/>
                    <a:pt x="96" y="189"/>
                    <a:pt x="96" y="189"/>
                  </a:cubicBezTo>
                  <a:cubicBezTo>
                    <a:pt x="98" y="189"/>
                    <a:pt x="98" y="189"/>
                    <a:pt x="98" y="189"/>
                  </a:cubicBezTo>
                  <a:cubicBezTo>
                    <a:pt x="98" y="189"/>
                    <a:pt x="98" y="189"/>
                    <a:pt x="98" y="189"/>
                  </a:cubicBezTo>
                  <a:cubicBezTo>
                    <a:pt x="99" y="190"/>
                    <a:pt x="99" y="190"/>
                    <a:pt x="99" y="190"/>
                  </a:cubicBezTo>
                  <a:cubicBezTo>
                    <a:pt x="99" y="191"/>
                    <a:pt x="99" y="191"/>
                    <a:pt x="99" y="191"/>
                  </a:cubicBezTo>
                  <a:cubicBezTo>
                    <a:pt x="104" y="192"/>
                    <a:pt x="102" y="191"/>
                    <a:pt x="107" y="191"/>
                  </a:cubicBezTo>
                  <a:cubicBezTo>
                    <a:pt x="107" y="191"/>
                    <a:pt x="107" y="191"/>
                    <a:pt x="107" y="191"/>
                  </a:cubicBezTo>
                  <a:cubicBezTo>
                    <a:pt x="107" y="192"/>
                    <a:pt x="107" y="193"/>
                    <a:pt x="107" y="194"/>
                  </a:cubicBezTo>
                  <a:cubicBezTo>
                    <a:pt x="107" y="195"/>
                    <a:pt x="107" y="195"/>
                    <a:pt x="107" y="195"/>
                  </a:cubicBezTo>
                  <a:cubicBezTo>
                    <a:pt x="103" y="197"/>
                    <a:pt x="103" y="197"/>
                    <a:pt x="103" y="197"/>
                  </a:cubicBezTo>
                  <a:cubicBezTo>
                    <a:pt x="102" y="198"/>
                    <a:pt x="103" y="198"/>
                    <a:pt x="102" y="199"/>
                  </a:cubicBezTo>
                  <a:cubicBezTo>
                    <a:pt x="100" y="199"/>
                    <a:pt x="100" y="199"/>
                    <a:pt x="100" y="199"/>
                  </a:cubicBezTo>
                  <a:cubicBezTo>
                    <a:pt x="99" y="200"/>
                    <a:pt x="99" y="200"/>
                    <a:pt x="99" y="200"/>
                  </a:cubicBezTo>
                  <a:cubicBezTo>
                    <a:pt x="97" y="200"/>
                    <a:pt x="97" y="200"/>
                    <a:pt x="95" y="201"/>
                  </a:cubicBezTo>
                  <a:cubicBezTo>
                    <a:pt x="94" y="202"/>
                    <a:pt x="94" y="202"/>
                    <a:pt x="94" y="202"/>
                  </a:cubicBezTo>
                  <a:cubicBezTo>
                    <a:pt x="88" y="200"/>
                    <a:pt x="89" y="200"/>
                    <a:pt x="83" y="202"/>
                  </a:cubicBezTo>
                  <a:cubicBezTo>
                    <a:pt x="82" y="202"/>
                    <a:pt x="82" y="202"/>
                    <a:pt x="82" y="202"/>
                  </a:cubicBezTo>
                  <a:cubicBezTo>
                    <a:pt x="79" y="200"/>
                    <a:pt x="79" y="200"/>
                    <a:pt x="77" y="200"/>
                  </a:cubicBezTo>
                  <a:cubicBezTo>
                    <a:pt x="76" y="199"/>
                    <a:pt x="76" y="199"/>
                    <a:pt x="76" y="199"/>
                  </a:cubicBezTo>
                  <a:cubicBezTo>
                    <a:pt x="77" y="201"/>
                    <a:pt x="77" y="201"/>
                    <a:pt x="77" y="201"/>
                  </a:cubicBezTo>
                  <a:cubicBezTo>
                    <a:pt x="75" y="202"/>
                    <a:pt x="75" y="202"/>
                    <a:pt x="75" y="202"/>
                  </a:cubicBezTo>
                  <a:cubicBezTo>
                    <a:pt x="74" y="202"/>
                    <a:pt x="74" y="202"/>
                    <a:pt x="74" y="202"/>
                  </a:cubicBezTo>
                  <a:cubicBezTo>
                    <a:pt x="73" y="202"/>
                    <a:pt x="73" y="202"/>
                    <a:pt x="71" y="203"/>
                  </a:cubicBezTo>
                  <a:cubicBezTo>
                    <a:pt x="69" y="202"/>
                    <a:pt x="69" y="202"/>
                    <a:pt x="69" y="202"/>
                  </a:cubicBezTo>
                  <a:cubicBezTo>
                    <a:pt x="69" y="203"/>
                    <a:pt x="69" y="203"/>
                    <a:pt x="70" y="204"/>
                  </a:cubicBezTo>
                  <a:cubicBezTo>
                    <a:pt x="69" y="204"/>
                    <a:pt x="69" y="204"/>
                    <a:pt x="69" y="204"/>
                  </a:cubicBezTo>
                  <a:cubicBezTo>
                    <a:pt x="69" y="204"/>
                    <a:pt x="69" y="204"/>
                    <a:pt x="69" y="204"/>
                  </a:cubicBezTo>
                  <a:cubicBezTo>
                    <a:pt x="65" y="204"/>
                    <a:pt x="65" y="204"/>
                    <a:pt x="65" y="204"/>
                  </a:cubicBezTo>
                  <a:cubicBezTo>
                    <a:pt x="65" y="204"/>
                    <a:pt x="65" y="204"/>
                    <a:pt x="65" y="204"/>
                  </a:cubicBezTo>
                  <a:cubicBezTo>
                    <a:pt x="64" y="205"/>
                    <a:pt x="64" y="205"/>
                    <a:pt x="64" y="205"/>
                  </a:cubicBezTo>
                  <a:cubicBezTo>
                    <a:pt x="63" y="204"/>
                    <a:pt x="63" y="204"/>
                    <a:pt x="63" y="204"/>
                  </a:cubicBezTo>
                  <a:cubicBezTo>
                    <a:pt x="61" y="203"/>
                    <a:pt x="61" y="203"/>
                    <a:pt x="59" y="202"/>
                  </a:cubicBezTo>
                  <a:cubicBezTo>
                    <a:pt x="57" y="203"/>
                    <a:pt x="55" y="203"/>
                    <a:pt x="53" y="204"/>
                  </a:cubicBezTo>
                  <a:cubicBezTo>
                    <a:pt x="52" y="205"/>
                    <a:pt x="52" y="205"/>
                    <a:pt x="52" y="205"/>
                  </a:cubicBezTo>
                  <a:cubicBezTo>
                    <a:pt x="52" y="208"/>
                    <a:pt x="52" y="207"/>
                    <a:pt x="51" y="209"/>
                  </a:cubicBezTo>
                  <a:cubicBezTo>
                    <a:pt x="50" y="211"/>
                    <a:pt x="50" y="211"/>
                    <a:pt x="50" y="211"/>
                  </a:cubicBezTo>
                  <a:cubicBezTo>
                    <a:pt x="49" y="211"/>
                    <a:pt x="49" y="211"/>
                    <a:pt x="49" y="211"/>
                  </a:cubicBezTo>
                  <a:cubicBezTo>
                    <a:pt x="48" y="210"/>
                    <a:pt x="48" y="210"/>
                    <a:pt x="46" y="209"/>
                  </a:cubicBezTo>
                  <a:cubicBezTo>
                    <a:pt x="45" y="208"/>
                    <a:pt x="45" y="208"/>
                    <a:pt x="45" y="208"/>
                  </a:cubicBezTo>
                  <a:cubicBezTo>
                    <a:pt x="44" y="208"/>
                    <a:pt x="44" y="208"/>
                    <a:pt x="44" y="208"/>
                  </a:cubicBezTo>
                  <a:cubicBezTo>
                    <a:pt x="44" y="208"/>
                    <a:pt x="44" y="208"/>
                    <a:pt x="44" y="208"/>
                  </a:cubicBezTo>
                  <a:cubicBezTo>
                    <a:pt x="43" y="209"/>
                    <a:pt x="43" y="209"/>
                    <a:pt x="43" y="209"/>
                  </a:cubicBezTo>
                  <a:cubicBezTo>
                    <a:pt x="41" y="209"/>
                    <a:pt x="37" y="210"/>
                    <a:pt x="35" y="213"/>
                  </a:cubicBezTo>
                  <a:cubicBezTo>
                    <a:pt x="34" y="214"/>
                    <a:pt x="34" y="214"/>
                    <a:pt x="34" y="214"/>
                  </a:cubicBezTo>
                  <a:cubicBezTo>
                    <a:pt x="33" y="215"/>
                    <a:pt x="33" y="215"/>
                    <a:pt x="33" y="215"/>
                  </a:cubicBezTo>
                  <a:cubicBezTo>
                    <a:pt x="32" y="214"/>
                    <a:pt x="32" y="214"/>
                    <a:pt x="32" y="214"/>
                  </a:cubicBezTo>
                  <a:cubicBezTo>
                    <a:pt x="31" y="213"/>
                    <a:pt x="31" y="213"/>
                    <a:pt x="31" y="213"/>
                  </a:cubicBezTo>
                  <a:cubicBezTo>
                    <a:pt x="29" y="214"/>
                    <a:pt x="29" y="214"/>
                    <a:pt x="29" y="214"/>
                  </a:cubicBezTo>
                  <a:cubicBezTo>
                    <a:pt x="28" y="214"/>
                    <a:pt x="28" y="214"/>
                    <a:pt x="28" y="214"/>
                  </a:cubicBezTo>
                  <a:cubicBezTo>
                    <a:pt x="28" y="214"/>
                    <a:pt x="28" y="214"/>
                    <a:pt x="28" y="214"/>
                  </a:cubicBezTo>
                  <a:cubicBezTo>
                    <a:pt x="28" y="213"/>
                    <a:pt x="28" y="213"/>
                    <a:pt x="28" y="213"/>
                  </a:cubicBezTo>
                  <a:cubicBezTo>
                    <a:pt x="29" y="212"/>
                    <a:pt x="29" y="212"/>
                    <a:pt x="29" y="212"/>
                  </a:cubicBezTo>
                  <a:cubicBezTo>
                    <a:pt x="32" y="211"/>
                    <a:pt x="32" y="211"/>
                    <a:pt x="32" y="211"/>
                  </a:cubicBezTo>
                  <a:cubicBezTo>
                    <a:pt x="33" y="209"/>
                    <a:pt x="34" y="208"/>
                    <a:pt x="35" y="206"/>
                  </a:cubicBezTo>
                  <a:cubicBezTo>
                    <a:pt x="36" y="206"/>
                    <a:pt x="36" y="206"/>
                    <a:pt x="36" y="206"/>
                  </a:cubicBezTo>
                  <a:cubicBezTo>
                    <a:pt x="37" y="206"/>
                    <a:pt x="37" y="206"/>
                    <a:pt x="37" y="206"/>
                  </a:cubicBezTo>
                  <a:cubicBezTo>
                    <a:pt x="37" y="205"/>
                    <a:pt x="37" y="205"/>
                    <a:pt x="37" y="205"/>
                  </a:cubicBezTo>
                  <a:cubicBezTo>
                    <a:pt x="40" y="201"/>
                    <a:pt x="40" y="201"/>
                    <a:pt x="40" y="201"/>
                  </a:cubicBezTo>
                  <a:cubicBezTo>
                    <a:pt x="40" y="201"/>
                    <a:pt x="41" y="199"/>
                    <a:pt x="41" y="198"/>
                  </a:cubicBezTo>
                  <a:cubicBezTo>
                    <a:pt x="43" y="197"/>
                    <a:pt x="43" y="197"/>
                    <a:pt x="43" y="197"/>
                  </a:cubicBezTo>
                  <a:cubicBezTo>
                    <a:pt x="45" y="194"/>
                    <a:pt x="45" y="194"/>
                    <a:pt x="45" y="194"/>
                  </a:cubicBezTo>
                  <a:cubicBezTo>
                    <a:pt x="45" y="194"/>
                    <a:pt x="45" y="194"/>
                    <a:pt x="45" y="194"/>
                  </a:cubicBezTo>
                  <a:cubicBezTo>
                    <a:pt x="51" y="193"/>
                    <a:pt x="54" y="194"/>
                    <a:pt x="56" y="194"/>
                  </a:cubicBezTo>
                  <a:cubicBezTo>
                    <a:pt x="57" y="193"/>
                    <a:pt x="57" y="193"/>
                    <a:pt x="57" y="193"/>
                  </a:cubicBezTo>
                  <a:cubicBezTo>
                    <a:pt x="62" y="186"/>
                    <a:pt x="59" y="191"/>
                    <a:pt x="64" y="184"/>
                  </a:cubicBezTo>
                  <a:cubicBezTo>
                    <a:pt x="63" y="185"/>
                    <a:pt x="62" y="186"/>
                    <a:pt x="61" y="187"/>
                  </a:cubicBezTo>
                  <a:cubicBezTo>
                    <a:pt x="58" y="188"/>
                    <a:pt x="58" y="188"/>
                    <a:pt x="58" y="188"/>
                  </a:cubicBezTo>
                  <a:cubicBezTo>
                    <a:pt x="57" y="189"/>
                    <a:pt x="57" y="188"/>
                    <a:pt x="55" y="190"/>
                  </a:cubicBezTo>
                  <a:cubicBezTo>
                    <a:pt x="55" y="191"/>
                    <a:pt x="55" y="191"/>
                    <a:pt x="55" y="191"/>
                  </a:cubicBezTo>
                  <a:cubicBezTo>
                    <a:pt x="52" y="190"/>
                    <a:pt x="52" y="190"/>
                    <a:pt x="52" y="190"/>
                  </a:cubicBezTo>
                  <a:cubicBezTo>
                    <a:pt x="49" y="187"/>
                    <a:pt x="49" y="188"/>
                    <a:pt x="48" y="187"/>
                  </a:cubicBezTo>
                  <a:cubicBezTo>
                    <a:pt x="47" y="187"/>
                    <a:pt x="47" y="187"/>
                    <a:pt x="47" y="187"/>
                  </a:cubicBezTo>
                  <a:cubicBezTo>
                    <a:pt x="46" y="187"/>
                    <a:pt x="45" y="187"/>
                    <a:pt x="44" y="187"/>
                  </a:cubicBezTo>
                  <a:cubicBezTo>
                    <a:pt x="45" y="186"/>
                    <a:pt x="45" y="186"/>
                    <a:pt x="45" y="186"/>
                  </a:cubicBezTo>
                  <a:cubicBezTo>
                    <a:pt x="46" y="186"/>
                    <a:pt x="46" y="186"/>
                    <a:pt x="46" y="186"/>
                  </a:cubicBezTo>
                  <a:cubicBezTo>
                    <a:pt x="44" y="185"/>
                    <a:pt x="44" y="185"/>
                    <a:pt x="44" y="185"/>
                  </a:cubicBezTo>
                  <a:cubicBezTo>
                    <a:pt x="43" y="185"/>
                    <a:pt x="43" y="185"/>
                    <a:pt x="43" y="185"/>
                  </a:cubicBezTo>
                  <a:cubicBezTo>
                    <a:pt x="42" y="184"/>
                    <a:pt x="42" y="184"/>
                    <a:pt x="42" y="184"/>
                  </a:cubicBezTo>
                  <a:cubicBezTo>
                    <a:pt x="41" y="184"/>
                    <a:pt x="41" y="184"/>
                    <a:pt x="41" y="184"/>
                  </a:cubicBezTo>
                  <a:cubicBezTo>
                    <a:pt x="40" y="184"/>
                    <a:pt x="40" y="184"/>
                    <a:pt x="40" y="184"/>
                  </a:cubicBezTo>
                  <a:cubicBezTo>
                    <a:pt x="38" y="185"/>
                    <a:pt x="39" y="185"/>
                    <a:pt x="37" y="186"/>
                  </a:cubicBezTo>
                  <a:cubicBezTo>
                    <a:pt x="34" y="185"/>
                    <a:pt x="34" y="185"/>
                    <a:pt x="34" y="185"/>
                  </a:cubicBezTo>
                  <a:cubicBezTo>
                    <a:pt x="34" y="184"/>
                    <a:pt x="34" y="184"/>
                    <a:pt x="34" y="184"/>
                  </a:cubicBezTo>
                  <a:cubicBezTo>
                    <a:pt x="34" y="183"/>
                    <a:pt x="34" y="183"/>
                    <a:pt x="34" y="183"/>
                  </a:cubicBezTo>
                  <a:cubicBezTo>
                    <a:pt x="33" y="182"/>
                    <a:pt x="33" y="182"/>
                    <a:pt x="33" y="182"/>
                  </a:cubicBezTo>
                  <a:cubicBezTo>
                    <a:pt x="33" y="182"/>
                    <a:pt x="33" y="182"/>
                    <a:pt x="33" y="182"/>
                  </a:cubicBezTo>
                  <a:cubicBezTo>
                    <a:pt x="33" y="180"/>
                    <a:pt x="33" y="180"/>
                    <a:pt x="33" y="180"/>
                  </a:cubicBezTo>
                  <a:cubicBezTo>
                    <a:pt x="34" y="180"/>
                    <a:pt x="34" y="180"/>
                    <a:pt x="34" y="180"/>
                  </a:cubicBezTo>
                  <a:cubicBezTo>
                    <a:pt x="40" y="178"/>
                    <a:pt x="37" y="178"/>
                    <a:pt x="42" y="176"/>
                  </a:cubicBezTo>
                  <a:cubicBezTo>
                    <a:pt x="45" y="174"/>
                    <a:pt x="44" y="174"/>
                    <a:pt x="45" y="174"/>
                  </a:cubicBezTo>
                  <a:cubicBezTo>
                    <a:pt x="46" y="171"/>
                    <a:pt x="46" y="171"/>
                    <a:pt x="47" y="170"/>
                  </a:cubicBezTo>
                  <a:cubicBezTo>
                    <a:pt x="46" y="169"/>
                    <a:pt x="46" y="169"/>
                    <a:pt x="46" y="169"/>
                  </a:cubicBezTo>
                  <a:cubicBezTo>
                    <a:pt x="46" y="168"/>
                    <a:pt x="46" y="168"/>
                    <a:pt x="46" y="168"/>
                  </a:cubicBezTo>
                  <a:cubicBezTo>
                    <a:pt x="46" y="167"/>
                    <a:pt x="46" y="167"/>
                    <a:pt x="46" y="167"/>
                  </a:cubicBezTo>
                  <a:cubicBezTo>
                    <a:pt x="46" y="167"/>
                    <a:pt x="46" y="167"/>
                    <a:pt x="46" y="167"/>
                  </a:cubicBezTo>
                  <a:cubicBezTo>
                    <a:pt x="46" y="165"/>
                    <a:pt x="46" y="166"/>
                    <a:pt x="45" y="164"/>
                  </a:cubicBezTo>
                  <a:cubicBezTo>
                    <a:pt x="45" y="163"/>
                    <a:pt x="45" y="164"/>
                    <a:pt x="46" y="163"/>
                  </a:cubicBezTo>
                  <a:cubicBezTo>
                    <a:pt x="44" y="163"/>
                    <a:pt x="44" y="163"/>
                    <a:pt x="43" y="163"/>
                  </a:cubicBezTo>
                  <a:cubicBezTo>
                    <a:pt x="41" y="164"/>
                    <a:pt x="42" y="163"/>
                    <a:pt x="40" y="165"/>
                  </a:cubicBezTo>
                  <a:cubicBezTo>
                    <a:pt x="39" y="165"/>
                    <a:pt x="39" y="165"/>
                    <a:pt x="39" y="165"/>
                  </a:cubicBezTo>
                  <a:cubicBezTo>
                    <a:pt x="39" y="164"/>
                    <a:pt x="39" y="164"/>
                    <a:pt x="39" y="164"/>
                  </a:cubicBezTo>
                  <a:cubicBezTo>
                    <a:pt x="40" y="163"/>
                    <a:pt x="40" y="163"/>
                    <a:pt x="40" y="163"/>
                  </a:cubicBezTo>
                  <a:cubicBezTo>
                    <a:pt x="41" y="162"/>
                    <a:pt x="40" y="162"/>
                    <a:pt x="42" y="161"/>
                  </a:cubicBezTo>
                  <a:cubicBezTo>
                    <a:pt x="43" y="160"/>
                    <a:pt x="43" y="160"/>
                    <a:pt x="43" y="159"/>
                  </a:cubicBezTo>
                  <a:cubicBezTo>
                    <a:pt x="45" y="157"/>
                    <a:pt x="47" y="156"/>
                    <a:pt x="49" y="155"/>
                  </a:cubicBezTo>
                  <a:cubicBezTo>
                    <a:pt x="51" y="156"/>
                    <a:pt x="51" y="156"/>
                    <a:pt x="51" y="156"/>
                  </a:cubicBezTo>
                  <a:cubicBezTo>
                    <a:pt x="52" y="155"/>
                    <a:pt x="52" y="155"/>
                    <a:pt x="52" y="155"/>
                  </a:cubicBezTo>
                  <a:cubicBezTo>
                    <a:pt x="53" y="155"/>
                    <a:pt x="53" y="155"/>
                    <a:pt x="53" y="155"/>
                  </a:cubicBezTo>
                  <a:cubicBezTo>
                    <a:pt x="54" y="155"/>
                    <a:pt x="54" y="155"/>
                    <a:pt x="54" y="155"/>
                  </a:cubicBezTo>
                  <a:cubicBezTo>
                    <a:pt x="57" y="156"/>
                    <a:pt x="57" y="156"/>
                    <a:pt x="57" y="156"/>
                  </a:cubicBezTo>
                  <a:cubicBezTo>
                    <a:pt x="56" y="154"/>
                    <a:pt x="56" y="154"/>
                    <a:pt x="56" y="154"/>
                  </a:cubicBezTo>
                  <a:cubicBezTo>
                    <a:pt x="57" y="153"/>
                    <a:pt x="57" y="153"/>
                    <a:pt x="57" y="153"/>
                  </a:cubicBezTo>
                  <a:cubicBezTo>
                    <a:pt x="59" y="155"/>
                    <a:pt x="59" y="155"/>
                    <a:pt x="59" y="155"/>
                  </a:cubicBezTo>
                  <a:cubicBezTo>
                    <a:pt x="59" y="156"/>
                    <a:pt x="59" y="156"/>
                    <a:pt x="59" y="156"/>
                  </a:cubicBezTo>
                  <a:cubicBezTo>
                    <a:pt x="61" y="155"/>
                    <a:pt x="61" y="155"/>
                    <a:pt x="61" y="155"/>
                  </a:cubicBezTo>
                  <a:cubicBezTo>
                    <a:pt x="60" y="155"/>
                    <a:pt x="60" y="155"/>
                    <a:pt x="60" y="155"/>
                  </a:cubicBezTo>
                  <a:cubicBezTo>
                    <a:pt x="60" y="155"/>
                    <a:pt x="60" y="155"/>
                    <a:pt x="60" y="155"/>
                  </a:cubicBezTo>
                  <a:cubicBezTo>
                    <a:pt x="59" y="155"/>
                    <a:pt x="59" y="155"/>
                    <a:pt x="59" y="155"/>
                  </a:cubicBezTo>
                  <a:cubicBezTo>
                    <a:pt x="58" y="154"/>
                    <a:pt x="58" y="154"/>
                    <a:pt x="58" y="154"/>
                  </a:cubicBezTo>
                  <a:cubicBezTo>
                    <a:pt x="57" y="151"/>
                    <a:pt x="57" y="151"/>
                    <a:pt x="57" y="151"/>
                  </a:cubicBezTo>
                  <a:cubicBezTo>
                    <a:pt x="57" y="150"/>
                    <a:pt x="57" y="150"/>
                    <a:pt x="57" y="150"/>
                  </a:cubicBezTo>
                  <a:cubicBezTo>
                    <a:pt x="58" y="148"/>
                    <a:pt x="58" y="149"/>
                    <a:pt x="59" y="147"/>
                  </a:cubicBezTo>
                  <a:cubicBezTo>
                    <a:pt x="58" y="147"/>
                    <a:pt x="58" y="147"/>
                    <a:pt x="58" y="147"/>
                  </a:cubicBezTo>
                  <a:cubicBezTo>
                    <a:pt x="58" y="147"/>
                    <a:pt x="58" y="147"/>
                    <a:pt x="58" y="147"/>
                  </a:cubicBezTo>
                  <a:cubicBezTo>
                    <a:pt x="57" y="145"/>
                    <a:pt x="57" y="145"/>
                    <a:pt x="57" y="145"/>
                  </a:cubicBezTo>
                  <a:cubicBezTo>
                    <a:pt x="58" y="144"/>
                    <a:pt x="58" y="144"/>
                    <a:pt x="58" y="144"/>
                  </a:cubicBezTo>
                  <a:cubicBezTo>
                    <a:pt x="59" y="143"/>
                    <a:pt x="59" y="143"/>
                    <a:pt x="59" y="143"/>
                  </a:cubicBezTo>
                  <a:cubicBezTo>
                    <a:pt x="60" y="141"/>
                    <a:pt x="59" y="142"/>
                    <a:pt x="60" y="140"/>
                  </a:cubicBezTo>
                  <a:cubicBezTo>
                    <a:pt x="59" y="139"/>
                    <a:pt x="59" y="139"/>
                    <a:pt x="59" y="139"/>
                  </a:cubicBezTo>
                  <a:cubicBezTo>
                    <a:pt x="58" y="139"/>
                    <a:pt x="58" y="139"/>
                    <a:pt x="58" y="139"/>
                  </a:cubicBezTo>
                  <a:cubicBezTo>
                    <a:pt x="57" y="139"/>
                    <a:pt x="57" y="139"/>
                    <a:pt x="57" y="140"/>
                  </a:cubicBezTo>
                  <a:cubicBezTo>
                    <a:pt x="56" y="140"/>
                    <a:pt x="56" y="140"/>
                    <a:pt x="56" y="140"/>
                  </a:cubicBezTo>
                  <a:cubicBezTo>
                    <a:pt x="53" y="137"/>
                    <a:pt x="54" y="138"/>
                    <a:pt x="52" y="133"/>
                  </a:cubicBezTo>
                  <a:cubicBezTo>
                    <a:pt x="51" y="131"/>
                    <a:pt x="51" y="131"/>
                    <a:pt x="51" y="131"/>
                  </a:cubicBezTo>
                  <a:cubicBezTo>
                    <a:pt x="53" y="127"/>
                    <a:pt x="53" y="127"/>
                    <a:pt x="53" y="127"/>
                  </a:cubicBezTo>
                  <a:cubicBezTo>
                    <a:pt x="55" y="125"/>
                    <a:pt x="55" y="125"/>
                    <a:pt x="55" y="125"/>
                  </a:cubicBezTo>
                  <a:cubicBezTo>
                    <a:pt x="57" y="124"/>
                    <a:pt x="57" y="124"/>
                    <a:pt x="57" y="124"/>
                  </a:cubicBezTo>
                  <a:cubicBezTo>
                    <a:pt x="57" y="124"/>
                    <a:pt x="57" y="124"/>
                    <a:pt x="57" y="124"/>
                  </a:cubicBezTo>
                  <a:cubicBezTo>
                    <a:pt x="55" y="124"/>
                    <a:pt x="54" y="124"/>
                    <a:pt x="52" y="124"/>
                  </a:cubicBezTo>
                  <a:cubicBezTo>
                    <a:pt x="50" y="125"/>
                    <a:pt x="50" y="125"/>
                    <a:pt x="50" y="125"/>
                  </a:cubicBezTo>
                  <a:cubicBezTo>
                    <a:pt x="50" y="125"/>
                    <a:pt x="50" y="125"/>
                    <a:pt x="50" y="125"/>
                  </a:cubicBezTo>
                  <a:cubicBezTo>
                    <a:pt x="49" y="126"/>
                    <a:pt x="49" y="126"/>
                    <a:pt x="49" y="126"/>
                  </a:cubicBezTo>
                  <a:cubicBezTo>
                    <a:pt x="48" y="127"/>
                    <a:pt x="49" y="126"/>
                    <a:pt x="47" y="127"/>
                  </a:cubicBezTo>
                  <a:cubicBezTo>
                    <a:pt x="46" y="127"/>
                    <a:pt x="46" y="127"/>
                    <a:pt x="46" y="127"/>
                  </a:cubicBezTo>
                  <a:cubicBezTo>
                    <a:pt x="45" y="127"/>
                    <a:pt x="45" y="127"/>
                    <a:pt x="45" y="127"/>
                  </a:cubicBezTo>
                  <a:cubicBezTo>
                    <a:pt x="45" y="127"/>
                    <a:pt x="45" y="127"/>
                    <a:pt x="45" y="127"/>
                  </a:cubicBezTo>
                  <a:cubicBezTo>
                    <a:pt x="44" y="126"/>
                    <a:pt x="44" y="126"/>
                    <a:pt x="44" y="126"/>
                  </a:cubicBezTo>
                  <a:cubicBezTo>
                    <a:pt x="44" y="126"/>
                    <a:pt x="44" y="126"/>
                    <a:pt x="44" y="126"/>
                  </a:cubicBezTo>
                  <a:cubicBezTo>
                    <a:pt x="43" y="126"/>
                    <a:pt x="43" y="126"/>
                    <a:pt x="43" y="126"/>
                  </a:cubicBezTo>
                  <a:cubicBezTo>
                    <a:pt x="42" y="127"/>
                    <a:pt x="42" y="127"/>
                    <a:pt x="41" y="128"/>
                  </a:cubicBezTo>
                  <a:cubicBezTo>
                    <a:pt x="39" y="127"/>
                    <a:pt x="40" y="127"/>
                    <a:pt x="37" y="126"/>
                  </a:cubicBezTo>
                  <a:cubicBezTo>
                    <a:pt x="37" y="126"/>
                    <a:pt x="37" y="126"/>
                    <a:pt x="37" y="126"/>
                  </a:cubicBezTo>
                  <a:cubicBezTo>
                    <a:pt x="37" y="128"/>
                    <a:pt x="37" y="127"/>
                    <a:pt x="36" y="129"/>
                  </a:cubicBezTo>
                  <a:cubicBezTo>
                    <a:pt x="35" y="127"/>
                    <a:pt x="34" y="127"/>
                    <a:pt x="34" y="125"/>
                  </a:cubicBezTo>
                  <a:cubicBezTo>
                    <a:pt x="33" y="123"/>
                    <a:pt x="33" y="123"/>
                    <a:pt x="33" y="123"/>
                  </a:cubicBezTo>
                  <a:cubicBezTo>
                    <a:pt x="34" y="123"/>
                    <a:pt x="34" y="123"/>
                    <a:pt x="34" y="123"/>
                  </a:cubicBezTo>
                  <a:cubicBezTo>
                    <a:pt x="35" y="123"/>
                    <a:pt x="35" y="123"/>
                    <a:pt x="35" y="123"/>
                  </a:cubicBezTo>
                  <a:cubicBezTo>
                    <a:pt x="36" y="118"/>
                    <a:pt x="39" y="115"/>
                    <a:pt x="39" y="113"/>
                  </a:cubicBezTo>
                  <a:cubicBezTo>
                    <a:pt x="39" y="112"/>
                    <a:pt x="39" y="112"/>
                    <a:pt x="39" y="112"/>
                  </a:cubicBezTo>
                  <a:cubicBezTo>
                    <a:pt x="39" y="111"/>
                    <a:pt x="39" y="111"/>
                    <a:pt x="39" y="111"/>
                  </a:cubicBezTo>
                  <a:cubicBezTo>
                    <a:pt x="37" y="109"/>
                    <a:pt x="37" y="109"/>
                    <a:pt x="37" y="109"/>
                  </a:cubicBezTo>
                  <a:cubicBezTo>
                    <a:pt x="37" y="107"/>
                    <a:pt x="37" y="108"/>
                    <a:pt x="37" y="106"/>
                  </a:cubicBezTo>
                  <a:cubicBezTo>
                    <a:pt x="37" y="105"/>
                    <a:pt x="37" y="105"/>
                    <a:pt x="37" y="105"/>
                  </a:cubicBezTo>
                  <a:cubicBezTo>
                    <a:pt x="38" y="104"/>
                    <a:pt x="38" y="104"/>
                    <a:pt x="38" y="104"/>
                  </a:cubicBezTo>
                  <a:cubicBezTo>
                    <a:pt x="40" y="104"/>
                    <a:pt x="40" y="104"/>
                    <a:pt x="40" y="104"/>
                  </a:cubicBezTo>
                  <a:cubicBezTo>
                    <a:pt x="39" y="104"/>
                    <a:pt x="40" y="104"/>
                    <a:pt x="37" y="102"/>
                  </a:cubicBezTo>
                  <a:cubicBezTo>
                    <a:pt x="37" y="101"/>
                    <a:pt x="37" y="101"/>
                    <a:pt x="38" y="100"/>
                  </a:cubicBezTo>
                  <a:cubicBezTo>
                    <a:pt x="37" y="100"/>
                    <a:pt x="37" y="100"/>
                    <a:pt x="37" y="100"/>
                  </a:cubicBezTo>
                  <a:cubicBezTo>
                    <a:pt x="37" y="101"/>
                    <a:pt x="37" y="101"/>
                    <a:pt x="36" y="103"/>
                  </a:cubicBezTo>
                  <a:cubicBezTo>
                    <a:pt x="36" y="103"/>
                    <a:pt x="36" y="103"/>
                    <a:pt x="36" y="103"/>
                  </a:cubicBezTo>
                  <a:cubicBezTo>
                    <a:pt x="34" y="103"/>
                    <a:pt x="34" y="103"/>
                    <a:pt x="34" y="103"/>
                  </a:cubicBezTo>
                  <a:cubicBezTo>
                    <a:pt x="34" y="104"/>
                    <a:pt x="34" y="104"/>
                    <a:pt x="34" y="104"/>
                  </a:cubicBezTo>
                  <a:cubicBezTo>
                    <a:pt x="34" y="105"/>
                    <a:pt x="34" y="105"/>
                    <a:pt x="34" y="105"/>
                  </a:cubicBezTo>
                  <a:cubicBezTo>
                    <a:pt x="33" y="105"/>
                    <a:pt x="33" y="105"/>
                    <a:pt x="33" y="105"/>
                  </a:cubicBezTo>
                  <a:cubicBezTo>
                    <a:pt x="33" y="105"/>
                    <a:pt x="33" y="105"/>
                    <a:pt x="33" y="105"/>
                  </a:cubicBezTo>
                  <a:cubicBezTo>
                    <a:pt x="33" y="105"/>
                    <a:pt x="33" y="105"/>
                    <a:pt x="33" y="105"/>
                  </a:cubicBezTo>
                  <a:cubicBezTo>
                    <a:pt x="32" y="104"/>
                    <a:pt x="33" y="103"/>
                    <a:pt x="33" y="102"/>
                  </a:cubicBezTo>
                  <a:cubicBezTo>
                    <a:pt x="34" y="100"/>
                    <a:pt x="34" y="100"/>
                    <a:pt x="35" y="99"/>
                  </a:cubicBezTo>
                  <a:cubicBezTo>
                    <a:pt x="34" y="100"/>
                    <a:pt x="32" y="102"/>
                    <a:pt x="31" y="103"/>
                  </a:cubicBezTo>
                  <a:cubicBezTo>
                    <a:pt x="31" y="104"/>
                    <a:pt x="31" y="106"/>
                    <a:pt x="31" y="107"/>
                  </a:cubicBezTo>
                  <a:cubicBezTo>
                    <a:pt x="31" y="108"/>
                    <a:pt x="30" y="115"/>
                    <a:pt x="28" y="116"/>
                  </a:cubicBezTo>
                  <a:cubicBezTo>
                    <a:pt x="28" y="117"/>
                    <a:pt x="28" y="117"/>
                    <a:pt x="28" y="117"/>
                  </a:cubicBezTo>
                  <a:cubicBezTo>
                    <a:pt x="27" y="116"/>
                    <a:pt x="27" y="116"/>
                    <a:pt x="27" y="116"/>
                  </a:cubicBezTo>
                  <a:cubicBezTo>
                    <a:pt x="27" y="116"/>
                    <a:pt x="27" y="116"/>
                    <a:pt x="27" y="116"/>
                  </a:cubicBezTo>
                  <a:cubicBezTo>
                    <a:pt x="27" y="112"/>
                    <a:pt x="28" y="109"/>
                    <a:pt x="30" y="107"/>
                  </a:cubicBezTo>
                  <a:cubicBezTo>
                    <a:pt x="30" y="107"/>
                    <a:pt x="30" y="107"/>
                    <a:pt x="30" y="107"/>
                  </a:cubicBezTo>
                  <a:cubicBezTo>
                    <a:pt x="29" y="107"/>
                    <a:pt x="29" y="107"/>
                    <a:pt x="29" y="107"/>
                  </a:cubicBezTo>
                  <a:cubicBezTo>
                    <a:pt x="29" y="107"/>
                    <a:pt x="29" y="107"/>
                    <a:pt x="29" y="107"/>
                  </a:cubicBezTo>
                  <a:cubicBezTo>
                    <a:pt x="28" y="107"/>
                    <a:pt x="28" y="107"/>
                    <a:pt x="28" y="107"/>
                  </a:cubicBezTo>
                  <a:cubicBezTo>
                    <a:pt x="29" y="102"/>
                    <a:pt x="29" y="102"/>
                    <a:pt x="29" y="102"/>
                  </a:cubicBezTo>
                  <a:cubicBezTo>
                    <a:pt x="29" y="100"/>
                    <a:pt x="29" y="100"/>
                    <a:pt x="29" y="100"/>
                  </a:cubicBezTo>
                  <a:cubicBezTo>
                    <a:pt x="30" y="95"/>
                    <a:pt x="30" y="97"/>
                    <a:pt x="31" y="93"/>
                  </a:cubicBezTo>
                  <a:cubicBezTo>
                    <a:pt x="32" y="92"/>
                    <a:pt x="32" y="92"/>
                    <a:pt x="32" y="92"/>
                  </a:cubicBezTo>
                  <a:cubicBezTo>
                    <a:pt x="32" y="91"/>
                    <a:pt x="32" y="91"/>
                    <a:pt x="32" y="91"/>
                  </a:cubicBezTo>
                  <a:cubicBezTo>
                    <a:pt x="33" y="89"/>
                    <a:pt x="33" y="90"/>
                    <a:pt x="33" y="88"/>
                  </a:cubicBezTo>
                  <a:cubicBezTo>
                    <a:pt x="33" y="88"/>
                    <a:pt x="33" y="88"/>
                    <a:pt x="33" y="88"/>
                  </a:cubicBezTo>
                  <a:cubicBezTo>
                    <a:pt x="32" y="89"/>
                    <a:pt x="30" y="91"/>
                    <a:pt x="28" y="92"/>
                  </a:cubicBezTo>
                  <a:cubicBezTo>
                    <a:pt x="26" y="92"/>
                    <a:pt x="27" y="92"/>
                    <a:pt x="26" y="92"/>
                  </a:cubicBezTo>
                  <a:cubicBezTo>
                    <a:pt x="25" y="91"/>
                    <a:pt x="25" y="91"/>
                    <a:pt x="25" y="91"/>
                  </a:cubicBezTo>
                  <a:cubicBezTo>
                    <a:pt x="25" y="89"/>
                    <a:pt x="25" y="89"/>
                    <a:pt x="25" y="89"/>
                  </a:cubicBezTo>
                  <a:cubicBezTo>
                    <a:pt x="24" y="89"/>
                    <a:pt x="24" y="89"/>
                    <a:pt x="24" y="89"/>
                  </a:cubicBezTo>
                  <a:cubicBezTo>
                    <a:pt x="23" y="89"/>
                    <a:pt x="23" y="89"/>
                    <a:pt x="23" y="89"/>
                  </a:cubicBezTo>
                  <a:cubicBezTo>
                    <a:pt x="23" y="89"/>
                    <a:pt x="23" y="89"/>
                    <a:pt x="23" y="89"/>
                  </a:cubicBezTo>
                  <a:cubicBezTo>
                    <a:pt x="24" y="88"/>
                    <a:pt x="24" y="88"/>
                    <a:pt x="24" y="88"/>
                  </a:cubicBezTo>
                  <a:cubicBezTo>
                    <a:pt x="26" y="87"/>
                    <a:pt x="26" y="87"/>
                    <a:pt x="26" y="87"/>
                  </a:cubicBezTo>
                  <a:cubicBezTo>
                    <a:pt x="27" y="86"/>
                    <a:pt x="27" y="86"/>
                    <a:pt x="27" y="86"/>
                  </a:cubicBezTo>
                  <a:cubicBezTo>
                    <a:pt x="26" y="85"/>
                    <a:pt x="26" y="85"/>
                    <a:pt x="26" y="85"/>
                  </a:cubicBezTo>
                  <a:cubicBezTo>
                    <a:pt x="26" y="85"/>
                    <a:pt x="26" y="85"/>
                    <a:pt x="26" y="85"/>
                  </a:cubicBezTo>
                  <a:cubicBezTo>
                    <a:pt x="27" y="84"/>
                    <a:pt x="27" y="84"/>
                    <a:pt x="27" y="84"/>
                  </a:cubicBezTo>
                  <a:cubicBezTo>
                    <a:pt x="29" y="81"/>
                    <a:pt x="29" y="81"/>
                    <a:pt x="29" y="81"/>
                  </a:cubicBezTo>
                  <a:cubicBezTo>
                    <a:pt x="29" y="78"/>
                    <a:pt x="29" y="78"/>
                    <a:pt x="29" y="78"/>
                  </a:cubicBezTo>
                  <a:cubicBezTo>
                    <a:pt x="28" y="77"/>
                    <a:pt x="28" y="77"/>
                    <a:pt x="28" y="76"/>
                  </a:cubicBezTo>
                  <a:cubicBezTo>
                    <a:pt x="26" y="75"/>
                    <a:pt x="26" y="75"/>
                    <a:pt x="26" y="75"/>
                  </a:cubicBezTo>
                  <a:cubicBezTo>
                    <a:pt x="26" y="74"/>
                    <a:pt x="26" y="74"/>
                    <a:pt x="26" y="74"/>
                  </a:cubicBezTo>
                  <a:cubicBezTo>
                    <a:pt x="26" y="73"/>
                    <a:pt x="26" y="73"/>
                    <a:pt x="26" y="73"/>
                  </a:cubicBezTo>
                  <a:cubicBezTo>
                    <a:pt x="27" y="73"/>
                    <a:pt x="27" y="73"/>
                    <a:pt x="27" y="73"/>
                  </a:cubicBezTo>
                  <a:cubicBezTo>
                    <a:pt x="28" y="72"/>
                    <a:pt x="27" y="72"/>
                    <a:pt x="29" y="72"/>
                  </a:cubicBezTo>
                  <a:cubicBezTo>
                    <a:pt x="28" y="71"/>
                    <a:pt x="28" y="71"/>
                    <a:pt x="28" y="71"/>
                  </a:cubicBezTo>
                  <a:cubicBezTo>
                    <a:pt x="27" y="70"/>
                    <a:pt x="27" y="71"/>
                    <a:pt x="27" y="70"/>
                  </a:cubicBezTo>
                  <a:cubicBezTo>
                    <a:pt x="27" y="69"/>
                    <a:pt x="27" y="69"/>
                    <a:pt x="27" y="69"/>
                  </a:cubicBezTo>
                  <a:cubicBezTo>
                    <a:pt x="28" y="65"/>
                    <a:pt x="28" y="66"/>
                    <a:pt x="29" y="65"/>
                  </a:cubicBezTo>
                  <a:cubicBezTo>
                    <a:pt x="32" y="65"/>
                    <a:pt x="32" y="65"/>
                    <a:pt x="32" y="65"/>
                  </a:cubicBezTo>
                  <a:cubicBezTo>
                    <a:pt x="32" y="64"/>
                    <a:pt x="32" y="64"/>
                    <a:pt x="32" y="64"/>
                  </a:cubicBezTo>
                  <a:cubicBezTo>
                    <a:pt x="32" y="64"/>
                    <a:pt x="32" y="64"/>
                    <a:pt x="32" y="64"/>
                  </a:cubicBezTo>
                  <a:cubicBezTo>
                    <a:pt x="34" y="65"/>
                    <a:pt x="34" y="65"/>
                    <a:pt x="34" y="65"/>
                  </a:cubicBezTo>
                  <a:cubicBezTo>
                    <a:pt x="33" y="64"/>
                    <a:pt x="33" y="64"/>
                    <a:pt x="33" y="64"/>
                  </a:cubicBezTo>
                  <a:cubicBezTo>
                    <a:pt x="31" y="61"/>
                    <a:pt x="31" y="61"/>
                    <a:pt x="31" y="61"/>
                  </a:cubicBezTo>
                  <a:cubicBezTo>
                    <a:pt x="31" y="61"/>
                    <a:pt x="31" y="61"/>
                    <a:pt x="31" y="61"/>
                  </a:cubicBezTo>
                  <a:cubicBezTo>
                    <a:pt x="31" y="59"/>
                    <a:pt x="31" y="59"/>
                    <a:pt x="31" y="59"/>
                  </a:cubicBezTo>
                  <a:cubicBezTo>
                    <a:pt x="32" y="58"/>
                    <a:pt x="32" y="58"/>
                    <a:pt x="31" y="58"/>
                  </a:cubicBezTo>
                  <a:cubicBezTo>
                    <a:pt x="32" y="57"/>
                    <a:pt x="32" y="57"/>
                    <a:pt x="32" y="57"/>
                  </a:cubicBezTo>
                  <a:cubicBezTo>
                    <a:pt x="32" y="57"/>
                    <a:pt x="32" y="57"/>
                    <a:pt x="32" y="57"/>
                  </a:cubicBezTo>
                  <a:cubicBezTo>
                    <a:pt x="35" y="57"/>
                    <a:pt x="35" y="57"/>
                    <a:pt x="35" y="57"/>
                  </a:cubicBezTo>
                  <a:cubicBezTo>
                    <a:pt x="35" y="56"/>
                    <a:pt x="35" y="56"/>
                    <a:pt x="35" y="56"/>
                  </a:cubicBezTo>
                  <a:cubicBezTo>
                    <a:pt x="35" y="56"/>
                    <a:pt x="35" y="56"/>
                    <a:pt x="35" y="55"/>
                  </a:cubicBezTo>
                  <a:cubicBezTo>
                    <a:pt x="34" y="54"/>
                    <a:pt x="34" y="54"/>
                    <a:pt x="34" y="54"/>
                  </a:cubicBezTo>
                  <a:cubicBezTo>
                    <a:pt x="35" y="52"/>
                    <a:pt x="34" y="53"/>
                    <a:pt x="35" y="51"/>
                  </a:cubicBezTo>
                  <a:cubicBezTo>
                    <a:pt x="35" y="50"/>
                    <a:pt x="35" y="50"/>
                    <a:pt x="35" y="50"/>
                  </a:cubicBezTo>
                  <a:cubicBezTo>
                    <a:pt x="36" y="50"/>
                    <a:pt x="36" y="50"/>
                    <a:pt x="36" y="50"/>
                  </a:cubicBezTo>
                  <a:cubicBezTo>
                    <a:pt x="36" y="50"/>
                    <a:pt x="36" y="50"/>
                    <a:pt x="36" y="50"/>
                  </a:cubicBezTo>
                  <a:cubicBezTo>
                    <a:pt x="38" y="50"/>
                    <a:pt x="38" y="50"/>
                    <a:pt x="38" y="50"/>
                  </a:cubicBezTo>
                  <a:cubicBezTo>
                    <a:pt x="38" y="50"/>
                    <a:pt x="38" y="50"/>
                    <a:pt x="38" y="50"/>
                  </a:cubicBezTo>
                  <a:cubicBezTo>
                    <a:pt x="39" y="51"/>
                    <a:pt x="39" y="51"/>
                    <a:pt x="39" y="51"/>
                  </a:cubicBezTo>
                  <a:cubicBezTo>
                    <a:pt x="39" y="51"/>
                    <a:pt x="39" y="51"/>
                    <a:pt x="39" y="51"/>
                  </a:cubicBezTo>
                  <a:cubicBezTo>
                    <a:pt x="41" y="50"/>
                    <a:pt x="41" y="50"/>
                    <a:pt x="41" y="50"/>
                  </a:cubicBezTo>
                  <a:cubicBezTo>
                    <a:pt x="41" y="50"/>
                    <a:pt x="41" y="50"/>
                    <a:pt x="41" y="50"/>
                  </a:cubicBezTo>
                  <a:cubicBezTo>
                    <a:pt x="42" y="51"/>
                    <a:pt x="42" y="51"/>
                    <a:pt x="42" y="51"/>
                  </a:cubicBezTo>
                  <a:cubicBezTo>
                    <a:pt x="46" y="50"/>
                    <a:pt x="50" y="50"/>
                    <a:pt x="55" y="48"/>
                  </a:cubicBezTo>
                  <a:cubicBezTo>
                    <a:pt x="57" y="49"/>
                    <a:pt x="57" y="49"/>
                    <a:pt x="57" y="49"/>
                  </a:cubicBezTo>
                  <a:cubicBezTo>
                    <a:pt x="57" y="49"/>
                    <a:pt x="57" y="49"/>
                    <a:pt x="57" y="49"/>
                  </a:cubicBezTo>
                  <a:cubicBezTo>
                    <a:pt x="57" y="50"/>
                    <a:pt x="57" y="50"/>
                    <a:pt x="57" y="51"/>
                  </a:cubicBezTo>
                  <a:close/>
                  <a:moveTo>
                    <a:pt x="59" y="46"/>
                  </a:moveTo>
                  <a:cubicBezTo>
                    <a:pt x="59" y="46"/>
                    <a:pt x="59" y="46"/>
                    <a:pt x="59" y="46"/>
                  </a:cubicBezTo>
                  <a:cubicBezTo>
                    <a:pt x="58" y="46"/>
                    <a:pt x="58" y="46"/>
                    <a:pt x="58" y="46"/>
                  </a:cubicBezTo>
                  <a:cubicBezTo>
                    <a:pt x="58" y="44"/>
                    <a:pt x="58" y="44"/>
                    <a:pt x="58" y="44"/>
                  </a:cubicBezTo>
                  <a:cubicBezTo>
                    <a:pt x="59" y="44"/>
                    <a:pt x="59" y="44"/>
                    <a:pt x="59" y="44"/>
                  </a:cubicBezTo>
                  <a:cubicBezTo>
                    <a:pt x="59" y="44"/>
                    <a:pt x="59" y="44"/>
                    <a:pt x="59" y="44"/>
                  </a:cubicBezTo>
                  <a:cubicBezTo>
                    <a:pt x="59" y="45"/>
                    <a:pt x="59" y="46"/>
                    <a:pt x="59" y="46"/>
                  </a:cubicBezTo>
                  <a:close/>
                  <a:moveTo>
                    <a:pt x="56" y="45"/>
                  </a:moveTo>
                  <a:cubicBezTo>
                    <a:pt x="55" y="45"/>
                    <a:pt x="55" y="45"/>
                    <a:pt x="55" y="45"/>
                  </a:cubicBezTo>
                  <a:cubicBezTo>
                    <a:pt x="55" y="45"/>
                    <a:pt x="55" y="45"/>
                    <a:pt x="55" y="45"/>
                  </a:cubicBezTo>
                  <a:cubicBezTo>
                    <a:pt x="54" y="44"/>
                    <a:pt x="54" y="44"/>
                    <a:pt x="54" y="44"/>
                  </a:cubicBezTo>
                  <a:cubicBezTo>
                    <a:pt x="53" y="43"/>
                    <a:pt x="53" y="43"/>
                    <a:pt x="53" y="43"/>
                  </a:cubicBezTo>
                  <a:cubicBezTo>
                    <a:pt x="53" y="43"/>
                    <a:pt x="53" y="43"/>
                    <a:pt x="53" y="43"/>
                  </a:cubicBezTo>
                  <a:cubicBezTo>
                    <a:pt x="54" y="42"/>
                    <a:pt x="54" y="42"/>
                    <a:pt x="54" y="42"/>
                  </a:cubicBezTo>
                  <a:cubicBezTo>
                    <a:pt x="55" y="43"/>
                    <a:pt x="55" y="43"/>
                    <a:pt x="55" y="43"/>
                  </a:cubicBezTo>
                  <a:cubicBezTo>
                    <a:pt x="55" y="44"/>
                    <a:pt x="55" y="44"/>
                    <a:pt x="55" y="44"/>
                  </a:cubicBezTo>
                  <a:cubicBezTo>
                    <a:pt x="55" y="44"/>
                    <a:pt x="55" y="44"/>
                    <a:pt x="55" y="44"/>
                  </a:cubicBezTo>
                  <a:cubicBezTo>
                    <a:pt x="56" y="45"/>
                    <a:pt x="56" y="45"/>
                    <a:pt x="56" y="45"/>
                  </a:cubicBezTo>
                  <a:cubicBezTo>
                    <a:pt x="56" y="45"/>
                    <a:pt x="56" y="45"/>
                    <a:pt x="56" y="45"/>
                  </a:cubicBezTo>
                  <a:cubicBezTo>
                    <a:pt x="56" y="45"/>
                    <a:pt x="56" y="45"/>
                    <a:pt x="56" y="45"/>
                  </a:cubicBezTo>
                  <a:close/>
                  <a:moveTo>
                    <a:pt x="57" y="40"/>
                  </a:moveTo>
                  <a:cubicBezTo>
                    <a:pt x="57" y="40"/>
                    <a:pt x="57" y="40"/>
                    <a:pt x="57" y="40"/>
                  </a:cubicBezTo>
                  <a:cubicBezTo>
                    <a:pt x="58" y="40"/>
                    <a:pt x="58" y="40"/>
                    <a:pt x="58" y="40"/>
                  </a:cubicBezTo>
                  <a:cubicBezTo>
                    <a:pt x="59" y="41"/>
                    <a:pt x="59" y="41"/>
                    <a:pt x="59" y="41"/>
                  </a:cubicBezTo>
                  <a:cubicBezTo>
                    <a:pt x="60" y="41"/>
                    <a:pt x="60" y="41"/>
                    <a:pt x="60" y="41"/>
                  </a:cubicBezTo>
                  <a:cubicBezTo>
                    <a:pt x="61" y="42"/>
                    <a:pt x="61" y="42"/>
                    <a:pt x="61" y="42"/>
                  </a:cubicBezTo>
                  <a:cubicBezTo>
                    <a:pt x="60" y="43"/>
                    <a:pt x="60" y="43"/>
                    <a:pt x="60" y="43"/>
                  </a:cubicBezTo>
                  <a:cubicBezTo>
                    <a:pt x="60" y="43"/>
                    <a:pt x="60" y="43"/>
                    <a:pt x="60" y="43"/>
                  </a:cubicBezTo>
                  <a:cubicBezTo>
                    <a:pt x="59" y="43"/>
                    <a:pt x="59" y="43"/>
                    <a:pt x="59" y="43"/>
                  </a:cubicBezTo>
                  <a:cubicBezTo>
                    <a:pt x="58" y="42"/>
                    <a:pt x="58" y="42"/>
                    <a:pt x="58" y="42"/>
                  </a:cubicBezTo>
                  <a:cubicBezTo>
                    <a:pt x="56" y="42"/>
                    <a:pt x="56" y="42"/>
                    <a:pt x="56" y="42"/>
                  </a:cubicBezTo>
                  <a:cubicBezTo>
                    <a:pt x="56" y="42"/>
                    <a:pt x="56" y="42"/>
                    <a:pt x="56" y="42"/>
                  </a:cubicBezTo>
                  <a:cubicBezTo>
                    <a:pt x="55" y="42"/>
                    <a:pt x="55" y="42"/>
                    <a:pt x="55" y="42"/>
                  </a:cubicBezTo>
                  <a:cubicBezTo>
                    <a:pt x="55" y="42"/>
                    <a:pt x="55" y="42"/>
                    <a:pt x="55" y="42"/>
                  </a:cubicBezTo>
                  <a:cubicBezTo>
                    <a:pt x="55" y="41"/>
                    <a:pt x="55" y="41"/>
                    <a:pt x="55" y="41"/>
                  </a:cubicBezTo>
                  <a:cubicBezTo>
                    <a:pt x="55" y="41"/>
                    <a:pt x="55" y="41"/>
                    <a:pt x="55" y="41"/>
                  </a:cubicBezTo>
                  <a:cubicBezTo>
                    <a:pt x="54" y="41"/>
                    <a:pt x="54" y="41"/>
                    <a:pt x="54" y="41"/>
                  </a:cubicBezTo>
                  <a:cubicBezTo>
                    <a:pt x="54" y="41"/>
                    <a:pt x="54" y="41"/>
                    <a:pt x="54" y="41"/>
                  </a:cubicBezTo>
                  <a:cubicBezTo>
                    <a:pt x="54" y="41"/>
                    <a:pt x="54" y="41"/>
                    <a:pt x="54" y="41"/>
                  </a:cubicBezTo>
                  <a:cubicBezTo>
                    <a:pt x="54" y="39"/>
                    <a:pt x="54" y="39"/>
                    <a:pt x="54" y="38"/>
                  </a:cubicBezTo>
                  <a:cubicBezTo>
                    <a:pt x="55" y="37"/>
                    <a:pt x="55" y="37"/>
                    <a:pt x="55" y="37"/>
                  </a:cubicBezTo>
                  <a:cubicBezTo>
                    <a:pt x="56" y="38"/>
                    <a:pt x="56" y="38"/>
                    <a:pt x="56" y="38"/>
                  </a:cubicBezTo>
                  <a:cubicBezTo>
                    <a:pt x="57" y="38"/>
                    <a:pt x="57" y="38"/>
                    <a:pt x="57" y="38"/>
                  </a:cubicBezTo>
                  <a:cubicBezTo>
                    <a:pt x="58" y="39"/>
                    <a:pt x="58" y="39"/>
                    <a:pt x="58" y="39"/>
                  </a:cubicBezTo>
                  <a:cubicBezTo>
                    <a:pt x="58" y="39"/>
                    <a:pt x="58" y="39"/>
                    <a:pt x="58" y="39"/>
                  </a:cubicBezTo>
                  <a:cubicBezTo>
                    <a:pt x="57" y="40"/>
                    <a:pt x="57" y="40"/>
                    <a:pt x="57" y="40"/>
                  </a:cubicBezTo>
                  <a:close/>
                  <a:moveTo>
                    <a:pt x="62" y="36"/>
                  </a:moveTo>
                  <a:cubicBezTo>
                    <a:pt x="62" y="34"/>
                    <a:pt x="62" y="34"/>
                    <a:pt x="62" y="34"/>
                  </a:cubicBezTo>
                  <a:cubicBezTo>
                    <a:pt x="63" y="34"/>
                    <a:pt x="63" y="34"/>
                    <a:pt x="63" y="34"/>
                  </a:cubicBezTo>
                  <a:cubicBezTo>
                    <a:pt x="65" y="34"/>
                    <a:pt x="65" y="34"/>
                    <a:pt x="65" y="34"/>
                  </a:cubicBezTo>
                  <a:cubicBezTo>
                    <a:pt x="64" y="35"/>
                    <a:pt x="64" y="35"/>
                    <a:pt x="64" y="35"/>
                  </a:cubicBezTo>
                  <a:cubicBezTo>
                    <a:pt x="63" y="36"/>
                    <a:pt x="63" y="36"/>
                    <a:pt x="63" y="36"/>
                  </a:cubicBezTo>
                  <a:cubicBezTo>
                    <a:pt x="63" y="36"/>
                    <a:pt x="62" y="36"/>
                    <a:pt x="62" y="36"/>
                  </a:cubicBezTo>
                  <a:close/>
                  <a:moveTo>
                    <a:pt x="61" y="37"/>
                  </a:moveTo>
                  <a:cubicBezTo>
                    <a:pt x="60" y="37"/>
                    <a:pt x="60" y="37"/>
                    <a:pt x="60" y="37"/>
                  </a:cubicBezTo>
                  <a:cubicBezTo>
                    <a:pt x="60" y="37"/>
                    <a:pt x="60" y="37"/>
                    <a:pt x="60" y="37"/>
                  </a:cubicBezTo>
                  <a:cubicBezTo>
                    <a:pt x="59" y="35"/>
                    <a:pt x="59" y="35"/>
                    <a:pt x="59" y="35"/>
                  </a:cubicBezTo>
                  <a:cubicBezTo>
                    <a:pt x="58" y="34"/>
                    <a:pt x="58" y="35"/>
                    <a:pt x="58" y="34"/>
                  </a:cubicBezTo>
                  <a:cubicBezTo>
                    <a:pt x="57" y="34"/>
                    <a:pt x="57" y="34"/>
                    <a:pt x="57" y="34"/>
                  </a:cubicBezTo>
                  <a:cubicBezTo>
                    <a:pt x="57" y="33"/>
                    <a:pt x="57" y="33"/>
                    <a:pt x="57" y="33"/>
                  </a:cubicBezTo>
                  <a:cubicBezTo>
                    <a:pt x="58" y="33"/>
                    <a:pt x="58" y="33"/>
                    <a:pt x="58" y="33"/>
                  </a:cubicBezTo>
                  <a:cubicBezTo>
                    <a:pt x="59" y="34"/>
                    <a:pt x="59" y="34"/>
                    <a:pt x="59" y="34"/>
                  </a:cubicBezTo>
                  <a:cubicBezTo>
                    <a:pt x="60" y="35"/>
                    <a:pt x="60" y="35"/>
                    <a:pt x="60" y="35"/>
                  </a:cubicBezTo>
                  <a:cubicBezTo>
                    <a:pt x="61" y="36"/>
                    <a:pt x="61" y="36"/>
                    <a:pt x="61" y="36"/>
                  </a:cubicBezTo>
                  <a:cubicBezTo>
                    <a:pt x="61" y="36"/>
                    <a:pt x="61" y="36"/>
                    <a:pt x="61" y="36"/>
                  </a:cubicBezTo>
                  <a:cubicBezTo>
                    <a:pt x="61" y="37"/>
                    <a:pt x="61" y="37"/>
                    <a:pt x="61" y="37"/>
                  </a:cubicBezTo>
                  <a:close/>
                  <a:moveTo>
                    <a:pt x="77" y="6"/>
                  </a:moveTo>
                  <a:cubicBezTo>
                    <a:pt x="77" y="8"/>
                    <a:pt x="77" y="8"/>
                    <a:pt x="77" y="8"/>
                  </a:cubicBezTo>
                  <a:cubicBezTo>
                    <a:pt x="78" y="8"/>
                    <a:pt x="78" y="8"/>
                    <a:pt x="78" y="8"/>
                  </a:cubicBezTo>
                  <a:cubicBezTo>
                    <a:pt x="79" y="9"/>
                    <a:pt x="79" y="9"/>
                    <a:pt x="79" y="9"/>
                  </a:cubicBezTo>
                  <a:cubicBezTo>
                    <a:pt x="79" y="9"/>
                    <a:pt x="79" y="9"/>
                    <a:pt x="79" y="9"/>
                  </a:cubicBezTo>
                  <a:cubicBezTo>
                    <a:pt x="80" y="8"/>
                    <a:pt x="80" y="8"/>
                    <a:pt x="80" y="8"/>
                  </a:cubicBezTo>
                  <a:cubicBezTo>
                    <a:pt x="79" y="13"/>
                    <a:pt x="79" y="13"/>
                    <a:pt x="78" y="16"/>
                  </a:cubicBezTo>
                  <a:cubicBezTo>
                    <a:pt x="78" y="16"/>
                    <a:pt x="78" y="16"/>
                    <a:pt x="78" y="16"/>
                  </a:cubicBezTo>
                  <a:cubicBezTo>
                    <a:pt x="78" y="18"/>
                    <a:pt x="78" y="18"/>
                    <a:pt x="78" y="18"/>
                  </a:cubicBezTo>
                  <a:cubicBezTo>
                    <a:pt x="78" y="19"/>
                    <a:pt x="78" y="19"/>
                    <a:pt x="78" y="19"/>
                  </a:cubicBezTo>
                  <a:cubicBezTo>
                    <a:pt x="77" y="21"/>
                    <a:pt x="77" y="21"/>
                    <a:pt x="77" y="21"/>
                  </a:cubicBezTo>
                  <a:cubicBezTo>
                    <a:pt x="77" y="21"/>
                    <a:pt x="77" y="21"/>
                    <a:pt x="77" y="21"/>
                  </a:cubicBezTo>
                  <a:cubicBezTo>
                    <a:pt x="76" y="21"/>
                    <a:pt x="76" y="21"/>
                    <a:pt x="76" y="21"/>
                  </a:cubicBezTo>
                  <a:cubicBezTo>
                    <a:pt x="77" y="17"/>
                    <a:pt x="77" y="18"/>
                    <a:pt x="77" y="16"/>
                  </a:cubicBezTo>
                  <a:cubicBezTo>
                    <a:pt x="77" y="15"/>
                    <a:pt x="77" y="15"/>
                    <a:pt x="77" y="14"/>
                  </a:cubicBezTo>
                  <a:cubicBezTo>
                    <a:pt x="76" y="14"/>
                    <a:pt x="76" y="14"/>
                    <a:pt x="76" y="14"/>
                  </a:cubicBezTo>
                  <a:cubicBezTo>
                    <a:pt x="75" y="15"/>
                    <a:pt x="75" y="15"/>
                    <a:pt x="75" y="15"/>
                  </a:cubicBezTo>
                  <a:cubicBezTo>
                    <a:pt x="75" y="14"/>
                    <a:pt x="75" y="14"/>
                    <a:pt x="75" y="14"/>
                  </a:cubicBezTo>
                  <a:cubicBezTo>
                    <a:pt x="75" y="14"/>
                    <a:pt x="75" y="14"/>
                    <a:pt x="75" y="14"/>
                  </a:cubicBezTo>
                  <a:cubicBezTo>
                    <a:pt x="75" y="13"/>
                    <a:pt x="75" y="13"/>
                    <a:pt x="75" y="13"/>
                  </a:cubicBezTo>
                  <a:cubicBezTo>
                    <a:pt x="73" y="13"/>
                    <a:pt x="73" y="13"/>
                    <a:pt x="73" y="13"/>
                  </a:cubicBezTo>
                  <a:cubicBezTo>
                    <a:pt x="73" y="13"/>
                    <a:pt x="73" y="13"/>
                    <a:pt x="73" y="13"/>
                  </a:cubicBezTo>
                  <a:cubicBezTo>
                    <a:pt x="73" y="13"/>
                    <a:pt x="73" y="13"/>
                    <a:pt x="73" y="13"/>
                  </a:cubicBezTo>
                  <a:cubicBezTo>
                    <a:pt x="73" y="12"/>
                    <a:pt x="73" y="12"/>
                    <a:pt x="73" y="12"/>
                  </a:cubicBezTo>
                  <a:cubicBezTo>
                    <a:pt x="74" y="12"/>
                    <a:pt x="74" y="12"/>
                    <a:pt x="74" y="12"/>
                  </a:cubicBezTo>
                  <a:cubicBezTo>
                    <a:pt x="75" y="12"/>
                    <a:pt x="75" y="12"/>
                    <a:pt x="75" y="12"/>
                  </a:cubicBezTo>
                  <a:cubicBezTo>
                    <a:pt x="76" y="11"/>
                    <a:pt x="76" y="11"/>
                    <a:pt x="76" y="11"/>
                  </a:cubicBezTo>
                  <a:cubicBezTo>
                    <a:pt x="75" y="8"/>
                    <a:pt x="75" y="8"/>
                    <a:pt x="75" y="8"/>
                  </a:cubicBezTo>
                  <a:cubicBezTo>
                    <a:pt x="74" y="8"/>
                    <a:pt x="74" y="8"/>
                    <a:pt x="74" y="8"/>
                  </a:cubicBezTo>
                  <a:cubicBezTo>
                    <a:pt x="74" y="7"/>
                    <a:pt x="74" y="7"/>
                    <a:pt x="74" y="7"/>
                  </a:cubicBezTo>
                  <a:cubicBezTo>
                    <a:pt x="74" y="7"/>
                    <a:pt x="74" y="7"/>
                    <a:pt x="74" y="7"/>
                  </a:cubicBezTo>
                  <a:cubicBezTo>
                    <a:pt x="75" y="7"/>
                    <a:pt x="75" y="7"/>
                    <a:pt x="75" y="7"/>
                  </a:cubicBezTo>
                  <a:cubicBezTo>
                    <a:pt x="76" y="5"/>
                    <a:pt x="76" y="5"/>
                    <a:pt x="76" y="5"/>
                  </a:cubicBezTo>
                  <a:cubicBezTo>
                    <a:pt x="76" y="5"/>
                    <a:pt x="76" y="5"/>
                    <a:pt x="76" y="5"/>
                  </a:cubicBezTo>
                  <a:cubicBezTo>
                    <a:pt x="77" y="5"/>
                    <a:pt x="77" y="5"/>
                    <a:pt x="77" y="5"/>
                  </a:cubicBezTo>
                  <a:cubicBezTo>
                    <a:pt x="77" y="6"/>
                    <a:pt x="77" y="6"/>
                    <a:pt x="77" y="6"/>
                  </a:cubicBezTo>
                  <a:close/>
                  <a:moveTo>
                    <a:pt x="80" y="7"/>
                  </a:moveTo>
                  <a:cubicBezTo>
                    <a:pt x="80" y="7"/>
                    <a:pt x="80" y="7"/>
                    <a:pt x="80" y="7"/>
                  </a:cubicBezTo>
                  <a:cubicBezTo>
                    <a:pt x="78" y="5"/>
                    <a:pt x="78" y="5"/>
                    <a:pt x="78" y="5"/>
                  </a:cubicBezTo>
                  <a:cubicBezTo>
                    <a:pt x="79" y="2"/>
                    <a:pt x="79" y="2"/>
                    <a:pt x="79" y="2"/>
                  </a:cubicBezTo>
                  <a:cubicBezTo>
                    <a:pt x="80" y="2"/>
                    <a:pt x="80" y="2"/>
                    <a:pt x="80" y="2"/>
                  </a:cubicBezTo>
                  <a:cubicBezTo>
                    <a:pt x="80" y="3"/>
                    <a:pt x="80" y="3"/>
                    <a:pt x="80" y="3"/>
                  </a:cubicBezTo>
                  <a:cubicBezTo>
                    <a:pt x="80" y="4"/>
                    <a:pt x="80" y="4"/>
                    <a:pt x="80" y="4"/>
                  </a:cubicBezTo>
                  <a:cubicBezTo>
                    <a:pt x="80" y="4"/>
                    <a:pt x="80" y="4"/>
                    <a:pt x="80" y="4"/>
                  </a:cubicBezTo>
                  <a:cubicBezTo>
                    <a:pt x="80" y="4"/>
                    <a:pt x="80" y="4"/>
                    <a:pt x="80" y="4"/>
                  </a:cubicBezTo>
                  <a:cubicBezTo>
                    <a:pt x="80" y="5"/>
                    <a:pt x="80" y="6"/>
                    <a:pt x="80" y="7"/>
                  </a:cubicBezTo>
                  <a:close/>
                  <a:moveTo>
                    <a:pt x="83" y="0"/>
                  </a:moveTo>
                  <a:cubicBezTo>
                    <a:pt x="83" y="0"/>
                    <a:pt x="83" y="0"/>
                    <a:pt x="83" y="0"/>
                  </a:cubicBezTo>
                  <a:cubicBezTo>
                    <a:pt x="82" y="2"/>
                    <a:pt x="82" y="2"/>
                    <a:pt x="82" y="2"/>
                  </a:cubicBezTo>
                  <a:cubicBezTo>
                    <a:pt x="82" y="3"/>
                    <a:pt x="82" y="3"/>
                    <a:pt x="82" y="3"/>
                  </a:cubicBezTo>
                  <a:cubicBezTo>
                    <a:pt x="81" y="3"/>
                    <a:pt x="81" y="3"/>
                    <a:pt x="81" y="3"/>
                  </a:cubicBezTo>
                  <a:cubicBezTo>
                    <a:pt x="81" y="3"/>
                    <a:pt x="81" y="3"/>
                    <a:pt x="81" y="3"/>
                  </a:cubicBezTo>
                  <a:cubicBezTo>
                    <a:pt x="81" y="1"/>
                    <a:pt x="81" y="2"/>
                    <a:pt x="81" y="0"/>
                  </a:cubicBezTo>
                  <a:cubicBezTo>
                    <a:pt x="81" y="0"/>
                    <a:pt x="81" y="0"/>
                    <a:pt x="81" y="0"/>
                  </a:cubicBezTo>
                  <a:cubicBezTo>
                    <a:pt x="82" y="0"/>
                    <a:pt x="82" y="0"/>
                    <a:pt x="82" y="0"/>
                  </a:cubicBezTo>
                  <a:cubicBezTo>
                    <a:pt x="82" y="0"/>
                    <a:pt x="82" y="0"/>
                    <a:pt x="82" y="0"/>
                  </a:cubicBezTo>
                  <a:cubicBezTo>
                    <a:pt x="82" y="0"/>
                    <a:pt x="82" y="0"/>
                    <a:pt x="82" y="0"/>
                  </a:cubicBezTo>
                  <a:cubicBezTo>
                    <a:pt x="83" y="0"/>
                    <a:pt x="83" y="0"/>
                    <a:pt x="83" y="0"/>
                  </a:cubicBezTo>
                  <a:cubicBezTo>
                    <a:pt x="83" y="0"/>
                    <a:pt x="83" y="0"/>
                    <a:pt x="83"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81">
              <a:extLst>
                <a:ext uri="{FF2B5EF4-FFF2-40B4-BE49-F238E27FC236}">
                  <a16:creationId xmlns:a16="http://schemas.microsoft.com/office/drawing/2014/main" id="{93ED6CC6-3DDD-4C6E-9ADA-4D841B1BC99C}"/>
                </a:ext>
              </a:extLst>
            </p:cNvPr>
            <p:cNvSpPr>
              <a:spLocks/>
            </p:cNvSpPr>
            <p:nvPr/>
          </p:nvSpPr>
          <p:spPr bwMode="auto">
            <a:xfrm>
              <a:off x="13558983" y="6770140"/>
              <a:ext cx="318198" cy="156725"/>
            </a:xfrm>
            <a:custGeom>
              <a:avLst/>
              <a:gdLst>
                <a:gd name="T0" fmla="*/ 71 w 76"/>
                <a:gd name="T1" fmla="*/ 28 h 38"/>
                <a:gd name="T2" fmla="*/ 70 w 76"/>
                <a:gd name="T3" fmla="*/ 29 h 38"/>
                <a:gd name="T4" fmla="*/ 70 w 76"/>
                <a:gd name="T5" fmla="*/ 30 h 38"/>
                <a:gd name="T6" fmla="*/ 71 w 76"/>
                <a:gd name="T7" fmla="*/ 32 h 38"/>
                <a:gd name="T8" fmla="*/ 76 w 76"/>
                <a:gd name="T9" fmla="*/ 35 h 38"/>
                <a:gd name="T10" fmla="*/ 74 w 76"/>
                <a:gd name="T11" fmla="*/ 38 h 38"/>
                <a:gd name="T12" fmla="*/ 70 w 76"/>
                <a:gd name="T13" fmla="*/ 36 h 38"/>
                <a:gd name="T14" fmla="*/ 66 w 76"/>
                <a:gd name="T15" fmla="*/ 36 h 38"/>
                <a:gd name="T16" fmla="*/ 65 w 76"/>
                <a:gd name="T17" fmla="*/ 34 h 38"/>
                <a:gd name="T18" fmla="*/ 56 w 76"/>
                <a:gd name="T19" fmla="*/ 35 h 38"/>
                <a:gd name="T20" fmla="*/ 55 w 76"/>
                <a:gd name="T21" fmla="*/ 36 h 38"/>
                <a:gd name="T22" fmla="*/ 55 w 76"/>
                <a:gd name="T23" fmla="*/ 36 h 38"/>
                <a:gd name="T24" fmla="*/ 48 w 76"/>
                <a:gd name="T25" fmla="*/ 36 h 38"/>
                <a:gd name="T26" fmla="*/ 39 w 76"/>
                <a:gd name="T27" fmla="*/ 37 h 38"/>
                <a:gd name="T28" fmla="*/ 39 w 76"/>
                <a:gd name="T29" fmla="*/ 37 h 38"/>
                <a:gd name="T30" fmla="*/ 37 w 76"/>
                <a:gd name="T31" fmla="*/ 36 h 38"/>
                <a:gd name="T32" fmla="*/ 36 w 76"/>
                <a:gd name="T33" fmla="*/ 36 h 38"/>
                <a:gd name="T34" fmla="*/ 36 w 76"/>
                <a:gd name="T35" fmla="*/ 35 h 38"/>
                <a:gd name="T36" fmla="*/ 33 w 76"/>
                <a:gd name="T37" fmla="*/ 32 h 38"/>
                <a:gd name="T38" fmla="*/ 32 w 76"/>
                <a:gd name="T39" fmla="*/ 31 h 38"/>
                <a:gd name="T40" fmla="*/ 30 w 76"/>
                <a:gd name="T41" fmla="*/ 31 h 38"/>
                <a:gd name="T42" fmla="*/ 29 w 76"/>
                <a:gd name="T43" fmla="*/ 32 h 38"/>
                <a:gd name="T44" fmla="*/ 22 w 76"/>
                <a:gd name="T45" fmla="*/ 32 h 38"/>
                <a:gd name="T46" fmla="*/ 18 w 76"/>
                <a:gd name="T47" fmla="*/ 31 h 38"/>
                <a:gd name="T48" fmla="*/ 20 w 76"/>
                <a:gd name="T49" fmla="*/ 27 h 38"/>
                <a:gd name="T50" fmla="*/ 17 w 76"/>
                <a:gd name="T51" fmla="*/ 14 h 38"/>
                <a:gd name="T52" fmla="*/ 13 w 76"/>
                <a:gd name="T53" fmla="*/ 12 h 38"/>
                <a:gd name="T54" fmla="*/ 10 w 76"/>
                <a:gd name="T55" fmla="*/ 8 h 38"/>
                <a:gd name="T56" fmla="*/ 2 w 76"/>
                <a:gd name="T57" fmla="*/ 1 h 38"/>
                <a:gd name="T58" fmla="*/ 6 w 76"/>
                <a:gd name="T59" fmla="*/ 1 h 38"/>
                <a:gd name="T60" fmla="*/ 16 w 76"/>
                <a:gd name="T61" fmla="*/ 4 h 38"/>
                <a:gd name="T62" fmla="*/ 24 w 76"/>
                <a:gd name="T63" fmla="*/ 6 h 38"/>
                <a:gd name="T64" fmla="*/ 29 w 76"/>
                <a:gd name="T65" fmla="*/ 7 h 38"/>
                <a:gd name="T66" fmla="*/ 34 w 76"/>
                <a:gd name="T67" fmla="*/ 8 h 38"/>
                <a:gd name="T68" fmla="*/ 35 w 76"/>
                <a:gd name="T69" fmla="*/ 9 h 38"/>
                <a:gd name="T70" fmla="*/ 43 w 76"/>
                <a:gd name="T71" fmla="*/ 13 h 38"/>
                <a:gd name="T72" fmla="*/ 43 w 76"/>
                <a:gd name="T73" fmla="*/ 14 h 38"/>
                <a:gd name="T74" fmla="*/ 43 w 76"/>
                <a:gd name="T75" fmla="*/ 15 h 38"/>
                <a:gd name="T76" fmla="*/ 44 w 76"/>
                <a:gd name="T77" fmla="*/ 16 h 38"/>
                <a:gd name="T78" fmla="*/ 46 w 76"/>
                <a:gd name="T79" fmla="*/ 15 h 38"/>
                <a:gd name="T80" fmla="*/ 52 w 76"/>
                <a:gd name="T81" fmla="*/ 13 h 38"/>
                <a:gd name="T82" fmla="*/ 53 w 76"/>
                <a:gd name="T83" fmla="*/ 14 h 38"/>
                <a:gd name="T84" fmla="*/ 55 w 76"/>
                <a:gd name="T85" fmla="*/ 13 h 38"/>
                <a:gd name="T86" fmla="*/ 59 w 76"/>
                <a:gd name="T87" fmla="*/ 14 h 38"/>
                <a:gd name="T88" fmla="*/ 63 w 76"/>
                <a:gd name="T89" fmla="*/ 16 h 38"/>
                <a:gd name="T90" fmla="*/ 65 w 76"/>
                <a:gd name="T91" fmla="*/ 17 h 38"/>
                <a:gd name="T92" fmla="*/ 64 w 76"/>
                <a:gd name="T93" fmla="*/ 21 h 38"/>
                <a:gd name="T94" fmla="*/ 70 w 76"/>
                <a:gd name="T95"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38">
                  <a:moveTo>
                    <a:pt x="73" y="26"/>
                  </a:moveTo>
                  <a:cubicBezTo>
                    <a:pt x="72" y="27"/>
                    <a:pt x="72" y="27"/>
                    <a:pt x="71" y="28"/>
                  </a:cubicBezTo>
                  <a:cubicBezTo>
                    <a:pt x="71" y="28"/>
                    <a:pt x="71" y="28"/>
                    <a:pt x="70" y="28"/>
                  </a:cubicBezTo>
                  <a:cubicBezTo>
                    <a:pt x="70" y="29"/>
                    <a:pt x="70" y="29"/>
                    <a:pt x="70" y="29"/>
                  </a:cubicBezTo>
                  <a:cubicBezTo>
                    <a:pt x="70" y="30"/>
                    <a:pt x="70" y="29"/>
                    <a:pt x="70" y="30"/>
                  </a:cubicBezTo>
                  <a:cubicBezTo>
                    <a:pt x="70" y="30"/>
                    <a:pt x="70" y="30"/>
                    <a:pt x="70" y="30"/>
                  </a:cubicBezTo>
                  <a:cubicBezTo>
                    <a:pt x="71" y="30"/>
                    <a:pt x="71" y="30"/>
                    <a:pt x="71" y="30"/>
                  </a:cubicBezTo>
                  <a:cubicBezTo>
                    <a:pt x="71" y="32"/>
                    <a:pt x="71" y="32"/>
                    <a:pt x="71" y="32"/>
                  </a:cubicBezTo>
                  <a:cubicBezTo>
                    <a:pt x="73" y="33"/>
                    <a:pt x="73" y="32"/>
                    <a:pt x="75" y="34"/>
                  </a:cubicBezTo>
                  <a:cubicBezTo>
                    <a:pt x="76" y="35"/>
                    <a:pt x="76" y="35"/>
                    <a:pt x="76" y="35"/>
                  </a:cubicBezTo>
                  <a:cubicBezTo>
                    <a:pt x="75" y="35"/>
                    <a:pt x="75" y="35"/>
                    <a:pt x="75" y="37"/>
                  </a:cubicBezTo>
                  <a:cubicBezTo>
                    <a:pt x="74" y="38"/>
                    <a:pt x="74" y="38"/>
                    <a:pt x="74" y="38"/>
                  </a:cubicBezTo>
                  <a:cubicBezTo>
                    <a:pt x="73" y="38"/>
                    <a:pt x="73" y="38"/>
                    <a:pt x="73" y="38"/>
                  </a:cubicBezTo>
                  <a:cubicBezTo>
                    <a:pt x="73" y="38"/>
                    <a:pt x="71" y="37"/>
                    <a:pt x="70" y="36"/>
                  </a:cubicBezTo>
                  <a:cubicBezTo>
                    <a:pt x="69" y="37"/>
                    <a:pt x="69" y="36"/>
                    <a:pt x="68" y="37"/>
                  </a:cubicBezTo>
                  <a:cubicBezTo>
                    <a:pt x="67" y="36"/>
                    <a:pt x="67" y="37"/>
                    <a:pt x="66" y="36"/>
                  </a:cubicBezTo>
                  <a:cubicBezTo>
                    <a:pt x="65" y="35"/>
                    <a:pt x="65" y="35"/>
                    <a:pt x="65" y="35"/>
                  </a:cubicBezTo>
                  <a:cubicBezTo>
                    <a:pt x="65" y="34"/>
                    <a:pt x="65" y="34"/>
                    <a:pt x="65" y="34"/>
                  </a:cubicBezTo>
                  <a:cubicBezTo>
                    <a:pt x="61" y="33"/>
                    <a:pt x="61" y="33"/>
                    <a:pt x="60" y="33"/>
                  </a:cubicBezTo>
                  <a:cubicBezTo>
                    <a:pt x="58" y="33"/>
                    <a:pt x="58" y="34"/>
                    <a:pt x="56" y="35"/>
                  </a:cubicBezTo>
                  <a:cubicBezTo>
                    <a:pt x="55" y="35"/>
                    <a:pt x="55" y="35"/>
                    <a:pt x="55" y="35"/>
                  </a:cubicBezTo>
                  <a:cubicBezTo>
                    <a:pt x="55" y="36"/>
                    <a:pt x="55" y="36"/>
                    <a:pt x="55" y="36"/>
                  </a:cubicBezTo>
                  <a:cubicBezTo>
                    <a:pt x="55" y="36"/>
                    <a:pt x="55" y="36"/>
                    <a:pt x="55" y="36"/>
                  </a:cubicBezTo>
                  <a:cubicBezTo>
                    <a:pt x="55" y="36"/>
                    <a:pt x="55" y="36"/>
                    <a:pt x="55" y="36"/>
                  </a:cubicBezTo>
                  <a:cubicBezTo>
                    <a:pt x="53" y="36"/>
                    <a:pt x="52" y="36"/>
                    <a:pt x="51" y="36"/>
                  </a:cubicBezTo>
                  <a:cubicBezTo>
                    <a:pt x="48" y="36"/>
                    <a:pt x="48" y="36"/>
                    <a:pt x="48" y="36"/>
                  </a:cubicBezTo>
                  <a:cubicBezTo>
                    <a:pt x="48" y="36"/>
                    <a:pt x="39" y="38"/>
                    <a:pt x="39" y="38"/>
                  </a:cubicBezTo>
                  <a:cubicBezTo>
                    <a:pt x="39" y="37"/>
                    <a:pt x="39" y="37"/>
                    <a:pt x="39" y="37"/>
                  </a:cubicBezTo>
                  <a:cubicBezTo>
                    <a:pt x="39" y="37"/>
                    <a:pt x="39" y="37"/>
                    <a:pt x="39" y="37"/>
                  </a:cubicBezTo>
                  <a:cubicBezTo>
                    <a:pt x="39" y="37"/>
                    <a:pt x="39" y="37"/>
                    <a:pt x="39" y="37"/>
                  </a:cubicBezTo>
                  <a:cubicBezTo>
                    <a:pt x="38" y="36"/>
                    <a:pt x="38" y="36"/>
                    <a:pt x="38" y="36"/>
                  </a:cubicBezTo>
                  <a:cubicBezTo>
                    <a:pt x="37" y="36"/>
                    <a:pt x="37" y="36"/>
                    <a:pt x="37" y="36"/>
                  </a:cubicBezTo>
                  <a:cubicBezTo>
                    <a:pt x="37" y="36"/>
                    <a:pt x="37" y="36"/>
                    <a:pt x="37" y="36"/>
                  </a:cubicBezTo>
                  <a:cubicBezTo>
                    <a:pt x="36" y="36"/>
                    <a:pt x="36" y="36"/>
                    <a:pt x="36" y="36"/>
                  </a:cubicBezTo>
                  <a:cubicBezTo>
                    <a:pt x="36" y="35"/>
                    <a:pt x="36" y="35"/>
                    <a:pt x="36" y="35"/>
                  </a:cubicBezTo>
                  <a:cubicBezTo>
                    <a:pt x="36" y="35"/>
                    <a:pt x="36" y="35"/>
                    <a:pt x="36" y="35"/>
                  </a:cubicBezTo>
                  <a:cubicBezTo>
                    <a:pt x="36" y="35"/>
                    <a:pt x="36" y="35"/>
                    <a:pt x="36" y="35"/>
                  </a:cubicBezTo>
                  <a:cubicBezTo>
                    <a:pt x="35" y="34"/>
                    <a:pt x="35" y="34"/>
                    <a:pt x="33" y="32"/>
                  </a:cubicBezTo>
                  <a:cubicBezTo>
                    <a:pt x="32" y="32"/>
                    <a:pt x="32" y="32"/>
                    <a:pt x="32" y="32"/>
                  </a:cubicBezTo>
                  <a:cubicBezTo>
                    <a:pt x="32" y="31"/>
                    <a:pt x="32" y="31"/>
                    <a:pt x="32" y="31"/>
                  </a:cubicBezTo>
                  <a:cubicBezTo>
                    <a:pt x="32" y="31"/>
                    <a:pt x="32" y="31"/>
                    <a:pt x="32" y="31"/>
                  </a:cubicBezTo>
                  <a:cubicBezTo>
                    <a:pt x="31" y="30"/>
                    <a:pt x="31" y="30"/>
                    <a:pt x="30" y="31"/>
                  </a:cubicBezTo>
                  <a:cubicBezTo>
                    <a:pt x="30" y="31"/>
                    <a:pt x="30" y="31"/>
                    <a:pt x="29" y="31"/>
                  </a:cubicBezTo>
                  <a:cubicBezTo>
                    <a:pt x="29" y="32"/>
                    <a:pt x="29" y="32"/>
                    <a:pt x="29" y="32"/>
                  </a:cubicBezTo>
                  <a:cubicBezTo>
                    <a:pt x="28" y="33"/>
                    <a:pt x="28" y="33"/>
                    <a:pt x="28" y="33"/>
                  </a:cubicBezTo>
                  <a:cubicBezTo>
                    <a:pt x="24" y="32"/>
                    <a:pt x="27" y="32"/>
                    <a:pt x="22" y="32"/>
                  </a:cubicBezTo>
                  <a:cubicBezTo>
                    <a:pt x="21" y="33"/>
                    <a:pt x="21" y="33"/>
                    <a:pt x="21" y="33"/>
                  </a:cubicBezTo>
                  <a:cubicBezTo>
                    <a:pt x="21" y="33"/>
                    <a:pt x="18" y="31"/>
                    <a:pt x="18" y="31"/>
                  </a:cubicBezTo>
                  <a:cubicBezTo>
                    <a:pt x="20" y="29"/>
                    <a:pt x="20" y="29"/>
                    <a:pt x="20" y="29"/>
                  </a:cubicBezTo>
                  <a:cubicBezTo>
                    <a:pt x="20" y="27"/>
                    <a:pt x="20" y="27"/>
                    <a:pt x="20" y="27"/>
                  </a:cubicBezTo>
                  <a:cubicBezTo>
                    <a:pt x="20" y="26"/>
                    <a:pt x="20" y="26"/>
                    <a:pt x="20" y="25"/>
                  </a:cubicBezTo>
                  <a:cubicBezTo>
                    <a:pt x="19" y="21"/>
                    <a:pt x="20" y="23"/>
                    <a:pt x="17" y="14"/>
                  </a:cubicBezTo>
                  <a:cubicBezTo>
                    <a:pt x="17" y="13"/>
                    <a:pt x="17" y="13"/>
                    <a:pt x="17" y="13"/>
                  </a:cubicBezTo>
                  <a:cubicBezTo>
                    <a:pt x="13" y="12"/>
                    <a:pt x="13" y="12"/>
                    <a:pt x="13" y="12"/>
                  </a:cubicBezTo>
                  <a:cubicBezTo>
                    <a:pt x="13" y="10"/>
                    <a:pt x="13" y="10"/>
                    <a:pt x="13" y="10"/>
                  </a:cubicBezTo>
                  <a:cubicBezTo>
                    <a:pt x="10" y="8"/>
                    <a:pt x="10" y="8"/>
                    <a:pt x="10" y="8"/>
                  </a:cubicBezTo>
                  <a:cubicBezTo>
                    <a:pt x="4" y="7"/>
                    <a:pt x="8" y="8"/>
                    <a:pt x="0" y="3"/>
                  </a:cubicBezTo>
                  <a:cubicBezTo>
                    <a:pt x="1" y="1"/>
                    <a:pt x="1" y="2"/>
                    <a:pt x="2" y="1"/>
                  </a:cubicBezTo>
                  <a:cubicBezTo>
                    <a:pt x="2" y="0"/>
                    <a:pt x="2" y="0"/>
                    <a:pt x="2" y="0"/>
                  </a:cubicBezTo>
                  <a:cubicBezTo>
                    <a:pt x="5" y="1"/>
                    <a:pt x="4" y="1"/>
                    <a:pt x="6" y="1"/>
                  </a:cubicBezTo>
                  <a:cubicBezTo>
                    <a:pt x="8" y="1"/>
                    <a:pt x="8" y="1"/>
                    <a:pt x="8" y="1"/>
                  </a:cubicBezTo>
                  <a:cubicBezTo>
                    <a:pt x="13" y="3"/>
                    <a:pt x="10" y="3"/>
                    <a:pt x="16" y="4"/>
                  </a:cubicBezTo>
                  <a:cubicBezTo>
                    <a:pt x="17" y="5"/>
                    <a:pt x="17" y="5"/>
                    <a:pt x="18" y="6"/>
                  </a:cubicBezTo>
                  <a:cubicBezTo>
                    <a:pt x="24" y="6"/>
                    <a:pt x="24" y="6"/>
                    <a:pt x="24" y="6"/>
                  </a:cubicBezTo>
                  <a:cubicBezTo>
                    <a:pt x="26" y="5"/>
                    <a:pt x="26" y="6"/>
                    <a:pt x="28" y="6"/>
                  </a:cubicBezTo>
                  <a:cubicBezTo>
                    <a:pt x="29" y="7"/>
                    <a:pt x="29" y="7"/>
                    <a:pt x="29" y="7"/>
                  </a:cubicBezTo>
                  <a:cubicBezTo>
                    <a:pt x="31" y="7"/>
                    <a:pt x="30" y="7"/>
                    <a:pt x="32" y="6"/>
                  </a:cubicBezTo>
                  <a:cubicBezTo>
                    <a:pt x="33" y="7"/>
                    <a:pt x="33" y="7"/>
                    <a:pt x="34" y="8"/>
                  </a:cubicBezTo>
                  <a:cubicBezTo>
                    <a:pt x="34" y="8"/>
                    <a:pt x="34" y="8"/>
                    <a:pt x="34" y="8"/>
                  </a:cubicBezTo>
                  <a:cubicBezTo>
                    <a:pt x="35" y="9"/>
                    <a:pt x="35" y="9"/>
                    <a:pt x="35" y="9"/>
                  </a:cubicBezTo>
                  <a:cubicBezTo>
                    <a:pt x="39" y="11"/>
                    <a:pt x="38" y="10"/>
                    <a:pt x="41" y="11"/>
                  </a:cubicBezTo>
                  <a:cubicBezTo>
                    <a:pt x="41" y="12"/>
                    <a:pt x="41" y="12"/>
                    <a:pt x="43" y="13"/>
                  </a:cubicBezTo>
                  <a:cubicBezTo>
                    <a:pt x="43" y="13"/>
                    <a:pt x="43" y="13"/>
                    <a:pt x="43" y="13"/>
                  </a:cubicBezTo>
                  <a:cubicBezTo>
                    <a:pt x="43" y="14"/>
                    <a:pt x="43" y="14"/>
                    <a:pt x="43" y="14"/>
                  </a:cubicBezTo>
                  <a:cubicBezTo>
                    <a:pt x="43" y="14"/>
                    <a:pt x="43" y="14"/>
                    <a:pt x="43" y="14"/>
                  </a:cubicBezTo>
                  <a:cubicBezTo>
                    <a:pt x="43" y="15"/>
                    <a:pt x="43" y="15"/>
                    <a:pt x="43" y="15"/>
                  </a:cubicBezTo>
                  <a:cubicBezTo>
                    <a:pt x="43" y="15"/>
                    <a:pt x="43" y="15"/>
                    <a:pt x="43" y="15"/>
                  </a:cubicBezTo>
                  <a:cubicBezTo>
                    <a:pt x="44" y="16"/>
                    <a:pt x="44" y="16"/>
                    <a:pt x="44" y="16"/>
                  </a:cubicBezTo>
                  <a:cubicBezTo>
                    <a:pt x="45" y="16"/>
                    <a:pt x="45" y="16"/>
                    <a:pt x="45" y="16"/>
                  </a:cubicBezTo>
                  <a:cubicBezTo>
                    <a:pt x="46" y="15"/>
                    <a:pt x="46" y="15"/>
                    <a:pt x="46" y="15"/>
                  </a:cubicBezTo>
                  <a:cubicBezTo>
                    <a:pt x="47" y="15"/>
                    <a:pt x="49" y="14"/>
                    <a:pt x="51" y="13"/>
                  </a:cubicBezTo>
                  <a:cubicBezTo>
                    <a:pt x="52" y="13"/>
                    <a:pt x="52" y="13"/>
                    <a:pt x="52" y="13"/>
                  </a:cubicBezTo>
                  <a:cubicBezTo>
                    <a:pt x="53" y="13"/>
                    <a:pt x="53" y="13"/>
                    <a:pt x="53" y="13"/>
                  </a:cubicBezTo>
                  <a:cubicBezTo>
                    <a:pt x="53" y="14"/>
                    <a:pt x="53" y="14"/>
                    <a:pt x="53" y="14"/>
                  </a:cubicBezTo>
                  <a:cubicBezTo>
                    <a:pt x="54" y="15"/>
                    <a:pt x="54" y="15"/>
                    <a:pt x="54" y="15"/>
                  </a:cubicBezTo>
                  <a:cubicBezTo>
                    <a:pt x="55" y="13"/>
                    <a:pt x="55" y="13"/>
                    <a:pt x="55" y="13"/>
                  </a:cubicBezTo>
                  <a:cubicBezTo>
                    <a:pt x="55" y="13"/>
                    <a:pt x="55" y="13"/>
                    <a:pt x="55" y="13"/>
                  </a:cubicBezTo>
                  <a:cubicBezTo>
                    <a:pt x="57" y="14"/>
                    <a:pt x="57" y="14"/>
                    <a:pt x="59" y="14"/>
                  </a:cubicBezTo>
                  <a:cubicBezTo>
                    <a:pt x="59" y="15"/>
                    <a:pt x="60" y="15"/>
                    <a:pt x="61" y="16"/>
                  </a:cubicBezTo>
                  <a:cubicBezTo>
                    <a:pt x="63" y="16"/>
                    <a:pt x="63" y="16"/>
                    <a:pt x="63" y="16"/>
                  </a:cubicBezTo>
                  <a:cubicBezTo>
                    <a:pt x="64" y="16"/>
                    <a:pt x="64" y="16"/>
                    <a:pt x="65" y="17"/>
                  </a:cubicBezTo>
                  <a:cubicBezTo>
                    <a:pt x="65" y="17"/>
                    <a:pt x="65" y="17"/>
                    <a:pt x="65" y="17"/>
                  </a:cubicBezTo>
                  <a:cubicBezTo>
                    <a:pt x="64" y="19"/>
                    <a:pt x="65" y="18"/>
                    <a:pt x="64" y="21"/>
                  </a:cubicBezTo>
                  <a:cubicBezTo>
                    <a:pt x="64" y="21"/>
                    <a:pt x="64" y="21"/>
                    <a:pt x="64" y="21"/>
                  </a:cubicBezTo>
                  <a:cubicBezTo>
                    <a:pt x="66" y="23"/>
                    <a:pt x="66" y="22"/>
                    <a:pt x="67" y="24"/>
                  </a:cubicBezTo>
                  <a:cubicBezTo>
                    <a:pt x="69" y="24"/>
                    <a:pt x="69" y="24"/>
                    <a:pt x="70" y="24"/>
                  </a:cubicBezTo>
                  <a:cubicBezTo>
                    <a:pt x="71" y="25"/>
                    <a:pt x="71" y="25"/>
                    <a:pt x="73" y="2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82">
              <a:extLst>
                <a:ext uri="{FF2B5EF4-FFF2-40B4-BE49-F238E27FC236}">
                  <a16:creationId xmlns:a16="http://schemas.microsoft.com/office/drawing/2014/main" id="{F03E32B8-EF77-4770-8EAD-26D76E61CAF7}"/>
                </a:ext>
              </a:extLst>
            </p:cNvPr>
            <p:cNvSpPr>
              <a:spLocks/>
            </p:cNvSpPr>
            <p:nvPr/>
          </p:nvSpPr>
          <p:spPr bwMode="auto">
            <a:xfrm>
              <a:off x="8805026" y="8451360"/>
              <a:ext cx="4751" cy="14249"/>
            </a:xfrm>
            <a:custGeom>
              <a:avLst/>
              <a:gdLst>
                <a:gd name="T0" fmla="*/ 1 w 1"/>
                <a:gd name="T1" fmla="*/ 3 h 3"/>
                <a:gd name="T2" fmla="*/ 0 w 1"/>
                <a:gd name="T3" fmla="*/ 3 h 3"/>
                <a:gd name="T4" fmla="*/ 0 w 1"/>
                <a:gd name="T5" fmla="*/ 3 h 3"/>
                <a:gd name="T6" fmla="*/ 0 w 1"/>
                <a:gd name="T7" fmla="*/ 2 h 3"/>
                <a:gd name="T8" fmla="*/ 1 w 1"/>
                <a:gd name="T9" fmla="*/ 1 h 3"/>
                <a:gd name="T10" fmla="*/ 1 w 1"/>
                <a:gd name="T11" fmla="*/ 0 h 3"/>
                <a:gd name="T12" fmla="*/ 1 w 1"/>
                <a:gd name="T13" fmla="*/ 0 h 3"/>
                <a:gd name="T14" fmla="*/ 1 w 1"/>
                <a:gd name="T15" fmla="*/ 2 h 3"/>
                <a:gd name="T16" fmla="*/ 1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3"/>
                  </a:moveTo>
                  <a:lnTo>
                    <a:pt x="0" y="3"/>
                  </a:lnTo>
                  <a:lnTo>
                    <a:pt x="0" y="3"/>
                  </a:lnTo>
                  <a:lnTo>
                    <a:pt x="0" y="2"/>
                  </a:lnTo>
                  <a:lnTo>
                    <a:pt x="1" y="1"/>
                  </a:lnTo>
                  <a:lnTo>
                    <a:pt x="1" y="0"/>
                  </a:lnTo>
                  <a:lnTo>
                    <a:pt x="1" y="0"/>
                  </a:lnTo>
                  <a:lnTo>
                    <a:pt x="1" y="2"/>
                  </a:lnTo>
                  <a:lnTo>
                    <a:pt x="1"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83">
              <a:extLst>
                <a:ext uri="{FF2B5EF4-FFF2-40B4-BE49-F238E27FC236}">
                  <a16:creationId xmlns:a16="http://schemas.microsoft.com/office/drawing/2014/main" id="{B2158CD7-B1A1-412B-A43C-E15C21C82FD8}"/>
                </a:ext>
              </a:extLst>
            </p:cNvPr>
            <p:cNvSpPr>
              <a:spLocks/>
            </p:cNvSpPr>
            <p:nvPr/>
          </p:nvSpPr>
          <p:spPr bwMode="auto">
            <a:xfrm>
              <a:off x="9137470" y="8755309"/>
              <a:ext cx="142476" cy="170971"/>
            </a:xfrm>
            <a:custGeom>
              <a:avLst/>
              <a:gdLst>
                <a:gd name="T0" fmla="*/ 32 w 34"/>
                <a:gd name="T1" fmla="*/ 20 h 41"/>
                <a:gd name="T2" fmla="*/ 31 w 34"/>
                <a:gd name="T3" fmla="*/ 23 h 41"/>
                <a:gd name="T4" fmla="*/ 30 w 34"/>
                <a:gd name="T5" fmla="*/ 24 h 41"/>
                <a:gd name="T6" fmla="*/ 26 w 34"/>
                <a:gd name="T7" fmla="*/ 29 h 41"/>
                <a:gd name="T8" fmla="*/ 26 w 34"/>
                <a:gd name="T9" fmla="*/ 31 h 41"/>
                <a:gd name="T10" fmla="*/ 25 w 34"/>
                <a:gd name="T11" fmla="*/ 33 h 41"/>
                <a:gd name="T12" fmla="*/ 24 w 34"/>
                <a:gd name="T13" fmla="*/ 36 h 41"/>
                <a:gd name="T14" fmla="*/ 20 w 34"/>
                <a:gd name="T15" fmla="*/ 40 h 41"/>
                <a:gd name="T16" fmla="*/ 19 w 34"/>
                <a:gd name="T17" fmla="*/ 40 h 41"/>
                <a:gd name="T18" fmla="*/ 16 w 34"/>
                <a:gd name="T19" fmla="*/ 40 h 41"/>
                <a:gd name="T20" fmla="*/ 15 w 34"/>
                <a:gd name="T21" fmla="*/ 39 h 41"/>
                <a:gd name="T22" fmla="*/ 13 w 34"/>
                <a:gd name="T23" fmla="*/ 40 h 41"/>
                <a:gd name="T24" fmla="*/ 10 w 34"/>
                <a:gd name="T25" fmla="*/ 39 h 41"/>
                <a:gd name="T26" fmla="*/ 6 w 34"/>
                <a:gd name="T27" fmla="*/ 41 h 41"/>
                <a:gd name="T28" fmla="*/ 2 w 34"/>
                <a:gd name="T29" fmla="*/ 40 h 41"/>
                <a:gd name="T30" fmla="*/ 0 w 34"/>
                <a:gd name="T31" fmla="*/ 39 h 41"/>
                <a:gd name="T32" fmla="*/ 1 w 34"/>
                <a:gd name="T33" fmla="*/ 39 h 41"/>
                <a:gd name="T34" fmla="*/ 3 w 34"/>
                <a:gd name="T35" fmla="*/ 37 h 41"/>
                <a:gd name="T36" fmla="*/ 5 w 34"/>
                <a:gd name="T37" fmla="*/ 31 h 41"/>
                <a:gd name="T38" fmla="*/ 7 w 34"/>
                <a:gd name="T39" fmla="*/ 26 h 41"/>
                <a:gd name="T40" fmla="*/ 7 w 34"/>
                <a:gd name="T41" fmla="*/ 24 h 41"/>
                <a:gd name="T42" fmla="*/ 6 w 34"/>
                <a:gd name="T43" fmla="*/ 23 h 41"/>
                <a:gd name="T44" fmla="*/ 4 w 34"/>
                <a:gd name="T45" fmla="*/ 19 h 41"/>
                <a:gd name="T46" fmla="*/ 2 w 34"/>
                <a:gd name="T47" fmla="*/ 15 h 41"/>
                <a:gd name="T48" fmla="*/ 2 w 34"/>
                <a:gd name="T49" fmla="*/ 12 h 41"/>
                <a:gd name="T50" fmla="*/ 2 w 34"/>
                <a:gd name="T51" fmla="*/ 10 h 41"/>
                <a:gd name="T52" fmla="*/ 2 w 34"/>
                <a:gd name="T53" fmla="*/ 9 h 41"/>
                <a:gd name="T54" fmla="*/ 7 w 34"/>
                <a:gd name="T55" fmla="*/ 1 h 41"/>
                <a:gd name="T56" fmla="*/ 9 w 34"/>
                <a:gd name="T57" fmla="*/ 0 h 41"/>
                <a:gd name="T58" fmla="*/ 20 w 34"/>
                <a:gd name="T59" fmla="*/ 4 h 41"/>
                <a:gd name="T60" fmla="*/ 27 w 34"/>
                <a:gd name="T61" fmla="*/ 10 h 41"/>
                <a:gd name="T62" fmla="*/ 27 w 34"/>
                <a:gd name="T63" fmla="*/ 11 h 41"/>
                <a:gd name="T64" fmla="*/ 30 w 34"/>
                <a:gd name="T65" fmla="*/ 14 h 41"/>
                <a:gd name="T66" fmla="*/ 30 w 34"/>
                <a:gd name="T67" fmla="*/ 16 h 41"/>
                <a:gd name="T68" fmla="*/ 31 w 34"/>
                <a:gd name="T69" fmla="*/ 15 h 41"/>
                <a:gd name="T70" fmla="*/ 32 w 34"/>
                <a:gd name="T71" fmla="*/ 13 h 41"/>
                <a:gd name="T72" fmla="*/ 34 w 34"/>
                <a:gd name="T73" fmla="*/ 1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 h="41">
                  <a:moveTo>
                    <a:pt x="34" y="20"/>
                  </a:moveTo>
                  <a:cubicBezTo>
                    <a:pt x="33" y="20"/>
                    <a:pt x="33" y="20"/>
                    <a:pt x="32" y="20"/>
                  </a:cubicBezTo>
                  <a:cubicBezTo>
                    <a:pt x="32" y="21"/>
                    <a:pt x="32" y="21"/>
                    <a:pt x="32" y="22"/>
                  </a:cubicBezTo>
                  <a:cubicBezTo>
                    <a:pt x="31" y="22"/>
                    <a:pt x="31" y="22"/>
                    <a:pt x="31" y="23"/>
                  </a:cubicBezTo>
                  <a:cubicBezTo>
                    <a:pt x="30" y="23"/>
                    <a:pt x="30" y="23"/>
                    <a:pt x="30" y="23"/>
                  </a:cubicBezTo>
                  <a:cubicBezTo>
                    <a:pt x="30" y="24"/>
                    <a:pt x="30" y="24"/>
                    <a:pt x="30" y="24"/>
                  </a:cubicBezTo>
                  <a:cubicBezTo>
                    <a:pt x="30" y="24"/>
                    <a:pt x="30" y="24"/>
                    <a:pt x="30" y="24"/>
                  </a:cubicBezTo>
                  <a:cubicBezTo>
                    <a:pt x="27" y="29"/>
                    <a:pt x="28" y="28"/>
                    <a:pt x="26" y="29"/>
                  </a:cubicBezTo>
                  <a:cubicBezTo>
                    <a:pt x="26" y="30"/>
                    <a:pt x="26" y="30"/>
                    <a:pt x="26" y="30"/>
                  </a:cubicBezTo>
                  <a:cubicBezTo>
                    <a:pt x="26" y="31"/>
                    <a:pt x="26" y="31"/>
                    <a:pt x="26" y="31"/>
                  </a:cubicBezTo>
                  <a:cubicBezTo>
                    <a:pt x="25" y="32"/>
                    <a:pt x="25" y="32"/>
                    <a:pt x="25" y="32"/>
                  </a:cubicBezTo>
                  <a:cubicBezTo>
                    <a:pt x="25" y="33"/>
                    <a:pt x="25" y="33"/>
                    <a:pt x="25" y="33"/>
                  </a:cubicBezTo>
                  <a:cubicBezTo>
                    <a:pt x="24" y="35"/>
                    <a:pt x="24" y="35"/>
                    <a:pt x="24" y="35"/>
                  </a:cubicBezTo>
                  <a:cubicBezTo>
                    <a:pt x="24" y="36"/>
                    <a:pt x="24" y="36"/>
                    <a:pt x="24" y="36"/>
                  </a:cubicBezTo>
                  <a:cubicBezTo>
                    <a:pt x="23" y="37"/>
                    <a:pt x="23" y="38"/>
                    <a:pt x="22" y="38"/>
                  </a:cubicBezTo>
                  <a:cubicBezTo>
                    <a:pt x="21" y="39"/>
                    <a:pt x="21" y="39"/>
                    <a:pt x="20" y="40"/>
                  </a:cubicBezTo>
                  <a:cubicBezTo>
                    <a:pt x="20" y="40"/>
                    <a:pt x="20" y="40"/>
                    <a:pt x="20" y="40"/>
                  </a:cubicBezTo>
                  <a:cubicBezTo>
                    <a:pt x="19" y="40"/>
                    <a:pt x="19" y="40"/>
                    <a:pt x="19" y="40"/>
                  </a:cubicBezTo>
                  <a:cubicBezTo>
                    <a:pt x="18" y="41"/>
                    <a:pt x="18" y="41"/>
                    <a:pt x="18" y="41"/>
                  </a:cubicBezTo>
                  <a:cubicBezTo>
                    <a:pt x="17" y="40"/>
                    <a:pt x="17" y="40"/>
                    <a:pt x="16" y="40"/>
                  </a:cubicBezTo>
                  <a:cubicBezTo>
                    <a:pt x="16" y="40"/>
                    <a:pt x="16" y="40"/>
                    <a:pt x="15" y="39"/>
                  </a:cubicBezTo>
                  <a:cubicBezTo>
                    <a:pt x="15" y="39"/>
                    <a:pt x="15" y="39"/>
                    <a:pt x="15" y="39"/>
                  </a:cubicBezTo>
                  <a:cubicBezTo>
                    <a:pt x="15" y="39"/>
                    <a:pt x="15" y="39"/>
                    <a:pt x="14" y="39"/>
                  </a:cubicBezTo>
                  <a:cubicBezTo>
                    <a:pt x="13" y="40"/>
                    <a:pt x="13" y="40"/>
                    <a:pt x="13" y="40"/>
                  </a:cubicBezTo>
                  <a:cubicBezTo>
                    <a:pt x="12" y="40"/>
                    <a:pt x="12" y="40"/>
                    <a:pt x="10" y="39"/>
                  </a:cubicBezTo>
                  <a:cubicBezTo>
                    <a:pt x="10" y="39"/>
                    <a:pt x="10" y="39"/>
                    <a:pt x="10" y="39"/>
                  </a:cubicBezTo>
                  <a:cubicBezTo>
                    <a:pt x="10" y="39"/>
                    <a:pt x="10" y="39"/>
                    <a:pt x="10" y="39"/>
                  </a:cubicBezTo>
                  <a:cubicBezTo>
                    <a:pt x="8" y="40"/>
                    <a:pt x="7" y="40"/>
                    <a:pt x="6" y="41"/>
                  </a:cubicBezTo>
                  <a:cubicBezTo>
                    <a:pt x="5" y="41"/>
                    <a:pt x="5" y="41"/>
                    <a:pt x="4" y="41"/>
                  </a:cubicBezTo>
                  <a:cubicBezTo>
                    <a:pt x="2" y="40"/>
                    <a:pt x="3" y="40"/>
                    <a:pt x="2" y="40"/>
                  </a:cubicBezTo>
                  <a:cubicBezTo>
                    <a:pt x="1" y="39"/>
                    <a:pt x="1" y="39"/>
                    <a:pt x="1" y="39"/>
                  </a:cubicBezTo>
                  <a:cubicBezTo>
                    <a:pt x="1" y="39"/>
                    <a:pt x="1" y="39"/>
                    <a:pt x="0" y="39"/>
                  </a:cubicBezTo>
                  <a:cubicBezTo>
                    <a:pt x="1" y="39"/>
                    <a:pt x="1" y="39"/>
                    <a:pt x="1" y="39"/>
                  </a:cubicBezTo>
                  <a:cubicBezTo>
                    <a:pt x="1" y="39"/>
                    <a:pt x="1" y="39"/>
                    <a:pt x="1" y="39"/>
                  </a:cubicBezTo>
                  <a:cubicBezTo>
                    <a:pt x="2" y="38"/>
                    <a:pt x="2" y="38"/>
                    <a:pt x="2" y="38"/>
                  </a:cubicBezTo>
                  <a:cubicBezTo>
                    <a:pt x="3" y="37"/>
                    <a:pt x="3" y="37"/>
                    <a:pt x="3" y="37"/>
                  </a:cubicBezTo>
                  <a:cubicBezTo>
                    <a:pt x="4" y="35"/>
                    <a:pt x="4" y="35"/>
                    <a:pt x="5" y="33"/>
                  </a:cubicBezTo>
                  <a:cubicBezTo>
                    <a:pt x="5" y="33"/>
                    <a:pt x="5" y="33"/>
                    <a:pt x="5" y="31"/>
                  </a:cubicBezTo>
                  <a:cubicBezTo>
                    <a:pt x="5" y="30"/>
                    <a:pt x="5" y="30"/>
                    <a:pt x="5" y="30"/>
                  </a:cubicBezTo>
                  <a:cubicBezTo>
                    <a:pt x="5" y="29"/>
                    <a:pt x="7" y="27"/>
                    <a:pt x="7" y="26"/>
                  </a:cubicBezTo>
                  <a:cubicBezTo>
                    <a:pt x="7" y="25"/>
                    <a:pt x="7" y="26"/>
                    <a:pt x="7" y="25"/>
                  </a:cubicBezTo>
                  <a:cubicBezTo>
                    <a:pt x="7" y="24"/>
                    <a:pt x="7" y="24"/>
                    <a:pt x="7" y="24"/>
                  </a:cubicBezTo>
                  <a:cubicBezTo>
                    <a:pt x="7" y="24"/>
                    <a:pt x="7" y="24"/>
                    <a:pt x="7" y="24"/>
                  </a:cubicBezTo>
                  <a:cubicBezTo>
                    <a:pt x="6" y="23"/>
                    <a:pt x="7" y="24"/>
                    <a:pt x="6" y="23"/>
                  </a:cubicBezTo>
                  <a:cubicBezTo>
                    <a:pt x="5" y="22"/>
                    <a:pt x="5" y="21"/>
                    <a:pt x="3" y="20"/>
                  </a:cubicBezTo>
                  <a:cubicBezTo>
                    <a:pt x="4" y="19"/>
                    <a:pt x="4" y="19"/>
                    <a:pt x="4" y="19"/>
                  </a:cubicBezTo>
                  <a:cubicBezTo>
                    <a:pt x="3" y="18"/>
                    <a:pt x="3" y="18"/>
                    <a:pt x="3" y="18"/>
                  </a:cubicBezTo>
                  <a:cubicBezTo>
                    <a:pt x="3" y="17"/>
                    <a:pt x="2" y="16"/>
                    <a:pt x="2" y="15"/>
                  </a:cubicBezTo>
                  <a:cubicBezTo>
                    <a:pt x="3" y="14"/>
                    <a:pt x="3" y="14"/>
                    <a:pt x="3" y="14"/>
                  </a:cubicBezTo>
                  <a:cubicBezTo>
                    <a:pt x="2" y="12"/>
                    <a:pt x="2" y="12"/>
                    <a:pt x="2" y="12"/>
                  </a:cubicBezTo>
                  <a:cubicBezTo>
                    <a:pt x="2" y="12"/>
                    <a:pt x="2" y="12"/>
                    <a:pt x="2" y="12"/>
                  </a:cubicBezTo>
                  <a:cubicBezTo>
                    <a:pt x="2" y="11"/>
                    <a:pt x="2" y="11"/>
                    <a:pt x="2" y="10"/>
                  </a:cubicBezTo>
                  <a:cubicBezTo>
                    <a:pt x="2" y="9"/>
                    <a:pt x="2" y="9"/>
                    <a:pt x="2" y="9"/>
                  </a:cubicBezTo>
                  <a:cubicBezTo>
                    <a:pt x="2" y="9"/>
                    <a:pt x="2" y="9"/>
                    <a:pt x="2" y="9"/>
                  </a:cubicBezTo>
                  <a:cubicBezTo>
                    <a:pt x="4" y="6"/>
                    <a:pt x="4" y="6"/>
                    <a:pt x="6" y="4"/>
                  </a:cubicBezTo>
                  <a:cubicBezTo>
                    <a:pt x="7" y="1"/>
                    <a:pt x="7" y="1"/>
                    <a:pt x="7" y="1"/>
                  </a:cubicBezTo>
                  <a:cubicBezTo>
                    <a:pt x="8" y="0"/>
                    <a:pt x="8" y="0"/>
                    <a:pt x="8" y="0"/>
                  </a:cubicBezTo>
                  <a:cubicBezTo>
                    <a:pt x="9" y="0"/>
                    <a:pt x="9" y="0"/>
                    <a:pt x="9" y="0"/>
                  </a:cubicBezTo>
                  <a:cubicBezTo>
                    <a:pt x="14" y="3"/>
                    <a:pt x="14" y="3"/>
                    <a:pt x="14" y="3"/>
                  </a:cubicBezTo>
                  <a:cubicBezTo>
                    <a:pt x="15" y="3"/>
                    <a:pt x="14" y="3"/>
                    <a:pt x="20" y="4"/>
                  </a:cubicBezTo>
                  <a:cubicBezTo>
                    <a:pt x="23" y="8"/>
                    <a:pt x="25" y="9"/>
                    <a:pt x="27" y="10"/>
                  </a:cubicBezTo>
                  <a:cubicBezTo>
                    <a:pt x="27" y="10"/>
                    <a:pt x="27" y="10"/>
                    <a:pt x="27" y="10"/>
                  </a:cubicBezTo>
                  <a:cubicBezTo>
                    <a:pt x="26" y="12"/>
                    <a:pt x="26" y="12"/>
                    <a:pt x="26" y="12"/>
                  </a:cubicBezTo>
                  <a:cubicBezTo>
                    <a:pt x="27" y="11"/>
                    <a:pt x="27" y="11"/>
                    <a:pt x="27" y="11"/>
                  </a:cubicBezTo>
                  <a:cubicBezTo>
                    <a:pt x="29" y="12"/>
                    <a:pt x="29" y="12"/>
                    <a:pt x="29" y="12"/>
                  </a:cubicBezTo>
                  <a:cubicBezTo>
                    <a:pt x="30" y="13"/>
                    <a:pt x="30" y="13"/>
                    <a:pt x="30" y="14"/>
                  </a:cubicBezTo>
                  <a:cubicBezTo>
                    <a:pt x="30" y="15"/>
                    <a:pt x="30" y="15"/>
                    <a:pt x="30" y="15"/>
                  </a:cubicBezTo>
                  <a:cubicBezTo>
                    <a:pt x="30" y="16"/>
                    <a:pt x="30" y="16"/>
                    <a:pt x="30" y="16"/>
                  </a:cubicBezTo>
                  <a:cubicBezTo>
                    <a:pt x="30" y="16"/>
                    <a:pt x="30" y="16"/>
                    <a:pt x="30" y="16"/>
                  </a:cubicBezTo>
                  <a:cubicBezTo>
                    <a:pt x="30" y="16"/>
                    <a:pt x="30" y="16"/>
                    <a:pt x="31" y="15"/>
                  </a:cubicBezTo>
                  <a:cubicBezTo>
                    <a:pt x="31" y="14"/>
                    <a:pt x="31" y="15"/>
                    <a:pt x="31" y="13"/>
                  </a:cubicBezTo>
                  <a:cubicBezTo>
                    <a:pt x="32" y="13"/>
                    <a:pt x="32" y="13"/>
                    <a:pt x="32" y="13"/>
                  </a:cubicBezTo>
                  <a:cubicBezTo>
                    <a:pt x="32" y="14"/>
                    <a:pt x="32" y="14"/>
                    <a:pt x="32" y="14"/>
                  </a:cubicBezTo>
                  <a:cubicBezTo>
                    <a:pt x="33" y="15"/>
                    <a:pt x="33" y="17"/>
                    <a:pt x="34" y="18"/>
                  </a:cubicBezTo>
                  <a:cubicBezTo>
                    <a:pt x="34" y="19"/>
                    <a:pt x="34" y="19"/>
                    <a:pt x="34"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84">
              <a:extLst>
                <a:ext uri="{FF2B5EF4-FFF2-40B4-BE49-F238E27FC236}">
                  <a16:creationId xmlns:a16="http://schemas.microsoft.com/office/drawing/2014/main" id="{829E0586-A9F2-4ACF-8C82-3CBF1232B1D3}"/>
                </a:ext>
              </a:extLst>
            </p:cNvPr>
            <p:cNvSpPr>
              <a:spLocks/>
            </p:cNvSpPr>
            <p:nvPr/>
          </p:nvSpPr>
          <p:spPr bwMode="auto">
            <a:xfrm>
              <a:off x="11569064" y="6371207"/>
              <a:ext cx="4751" cy="0"/>
            </a:xfrm>
            <a:custGeom>
              <a:avLst/>
              <a:gdLst>
                <a:gd name="T0" fmla="*/ 1 w 1"/>
                <a:gd name="T1" fmla="*/ 1 w 1"/>
                <a:gd name="T2" fmla="*/ 0 w 1"/>
                <a:gd name="T3" fmla="*/ 0 w 1"/>
                <a:gd name="T4" fmla="*/ 1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0" y="0"/>
                  </a:lnTo>
                  <a:lnTo>
                    <a:pt x="0" y="0"/>
                  </a:lnTo>
                  <a:lnTo>
                    <a:pt x="1"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85">
              <a:extLst>
                <a:ext uri="{FF2B5EF4-FFF2-40B4-BE49-F238E27FC236}">
                  <a16:creationId xmlns:a16="http://schemas.microsoft.com/office/drawing/2014/main" id="{20121706-DBEA-46FE-96E9-BE48062BB335}"/>
                </a:ext>
              </a:extLst>
            </p:cNvPr>
            <p:cNvSpPr>
              <a:spLocks/>
            </p:cNvSpPr>
            <p:nvPr/>
          </p:nvSpPr>
          <p:spPr bwMode="auto">
            <a:xfrm>
              <a:off x="11540569" y="8503602"/>
              <a:ext cx="208965" cy="303949"/>
            </a:xfrm>
            <a:custGeom>
              <a:avLst/>
              <a:gdLst>
                <a:gd name="T0" fmla="*/ 37 w 50"/>
                <a:gd name="T1" fmla="*/ 1 h 72"/>
                <a:gd name="T2" fmla="*/ 36 w 50"/>
                <a:gd name="T3" fmla="*/ 5 h 72"/>
                <a:gd name="T4" fmla="*/ 41 w 50"/>
                <a:gd name="T5" fmla="*/ 9 h 72"/>
                <a:gd name="T6" fmla="*/ 40 w 50"/>
                <a:gd name="T7" fmla="*/ 16 h 72"/>
                <a:gd name="T8" fmla="*/ 40 w 50"/>
                <a:gd name="T9" fmla="*/ 17 h 72"/>
                <a:gd name="T10" fmla="*/ 40 w 50"/>
                <a:gd name="T11" fmla="*/ 17 h 72"/>
                <a:gd name="T12" fmla="*/ 39 w 50"/>
                <a:gd name="T13" fmla="*/ 18 h 72"/>
                <a:gd name="T14" fmla="*/ 39 w 50"/>
                <a:gd name="T15" fmla="*/ 19 h 72"/>
                <a:gd name="T16" fmla="*/ 41 w 50"/>
                <a:gd name="T17" fmla="*/ 19 h 72"/>
                <a:gd name="T18" fmla="*/ 42 w 50"/>
                <a:gd name="T19" fmla="*/ 20 h 72"/>
                <a:gd name="T20" fmla="*/ 42 w 50"/>
                <a:gd name="T21" fmla="*/ 25 h 72"/>
                <a:gd name="T22" fmla="*/ 41 w 50"/>
                <a:gd name="T23" fmla="*/ 27 h 72"/>
                <a:gd name="T24" fmla="*/ 44 w 50"/>
                <a:gd name="T25" fmla="*/ 32 h 72"/>
                <a:gd name="T26" fmla="*/ 43 w 50"/>
                <a:gd name="T27" fmla="*/ 38 h 72"/>
                <a:gd name="T28" fmla="*/ 43 w 50"/>
                <a:gd name="T29" fmla="*/ 42 h 72"/>
                <a:gd name="T30" fmla="*/ 43 w 50"/>
                <a:gd name="T31" fmla="*/ 46 h 72"/>
                <a:gd name="T32" fmla="*/ 42 w 50"/>
                <a:gd name="T33" fmla="*/ 47 h 72"/>
                <a:gd name="T34" fmla="*/ 44 w 50"/>
                <a:gd name="T35" fmla="*/ 51 h 72"/>
                <a:gd name="T36" fmla="*/ 45 w 50"/>
                <a:gd name="T37" fmla="*/ 52 h 72"/>
                <a:gd name="T38" fmla="*/ 48 w 50"/>
                <a:gd name="T39" fmla="*/ 54 h 72"/>
                <a:gd name="T40" fmla="*/ 50 w 50"/>
                <a:gd name="T41" fmla="*/ 56 h 72"/>
                <a:gd name="T42" fmla="*/ 48 w 50"/>
                <a:gd name="T43" fmla="*/ 58 h 72"/>
                <a:gd name="T44" fmla="*/ 33 w 50"/>
                <a:gd name="T45" fmla="*/ 63 h 72"/>
                <a:gd name="T46" fmla="*/ 14 w 50"/>
                <a:gd name="T47" fmla="*/ 72 h 72"/>
                <a:gd name="T48" fmla="*/ 2 w 50"/>
                <a:gd name="T49" fmla="*/ 68 h 72"/>
                <a:gd name="T50" fmla="*/ 5 w 50"/>
                <a:gd name="T51" fmla="*/ 67 h 72"/>
                <a:gd name="T52" fmla="*/ 6 w 50"/>
                <a:gd name="T53" fmla="*/ 65 h 72"/>
                <a:gd name="T54" fmla="*/ 5 w 50"/>
                <a:gd name="T55" fmla="*/ 62 h 72"/>
                <a:gd name="T56" fmla="*/ 3 w 50"/>
                <a:gd name="T57" fmla="*/ 61 h 72"/>
                <a:gd name="T58" fmla="*/ 0 w 50"/>
                <a:gd name="T59" fmla="*/ 49 h 72"/>
                <a:gd name="T60" fmla="*/ 7 w 50"/>
                <a:gd name="T61" fmla="*/ 35 h 72"/>
                <a:gd name="T62" fmla="*/ 7 w 50"/>
                <a:gd name="T63" fmla="*/ 34 h 72"/>
                <a:gd name="T64" fmla="*/ 7 w 50"/>
                <a:gd name="T65" fmla="*/ 26 h 72"/>
                <a:gd name="T66" fmla="*/ 6 w 50"/>
                <a:gd name="T67" fmla="*/ 24 h 72"/>
                <a:gd name="T68" fmla="*/ 7 w 50"/>
                <a:gd name="T69" fmla="*/ 21 h 72"/>
                <a:gd name="T70" fmla="*/ 6 w 50"/>
                <a:gd name="T71" fmla="*/ 19 h 72"/>
                <a:gd name="T72" fmla="*/ 6 w 50"/>
                <a:gd name="T73" fmla="*/ 15 h 72"/>
                <a:gd name="T74" fmla="*/ 5 w 50"/>
                <a:gd name="T75" fmla="*/ 10 h 72"/>
                <a:gd name="T76" fmla="*/ 5 w 50"/>
                <a:gd name="T77" fmla="*/ 8 h 72"/>
                <a:gd name="T78" fmla="*/ 4 w 50"/>
                <a:gd name="T79" fmla="*/ 6 h 72"/>
                <a:gd name="T80" fmla="*/ 6 w 50"/>
                <a:gd name="T81" fmla="*/ 2 h 72"/>
                <a:gd name="T82" fmla="*/ 19 w 50"/>
                <a:gd name="T83" fmla="*/ 1 h 72"/>
                <a:gd name="T84" fmla="*/ 29 w 50"/>
                <a:gd name="T85" fmla="*/ 2 h 72"/>
                <a:gd name="T86" fmla="*/ 32 w 50"/>
                <a:gd name="T87" fmla="*/ 0 h 72"/>
                <a:gd name="T88" fmla="*/ 33 w 50"/>
                <a:gd name="T8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 h="72">
                  <a:moveTo>
                    <a:pt x="36" y="0"/>
                  </a:moveTo>
                  <a:cubicBezTo>
                    <a:pt x="37" y="1"/>
                    <a:pt x="37" y="1"/>
                    <a:pt x="37" y="1"/>
                  </a:cubicBezTo>
                  <a:cubicBezTo>
                    <a:pt x="37" y="1"/>
                    <a:pt x="37" y="1"/>
                    <a:pt x="37" y="1"/>
                  </a:cubicBezTo>
                  <a:cubicBezTo>
                    <a:pt x="36" y="3"/>
                    <a:pt x="36" y="3"/>
                    <a:pt x="36" y="3"/>
                  </a:cubicBezTo>
                  <a:cubicBezTo>
                    <a:pt x="36" y="4"/>
                    <a:pt x="36" y="3"/>
                    <a:pt x="36" y="5"/>
                  </a:cubicBezTo>
                  <a:cubicBezTo>
                    <a:pt x="36" y="5"/>
                    <a:pt x="36" y="5"/>
                    <a:pt x="36" y="5"/>
                  </a:cubicBezTo>
                  <a:cubicBezTo>
                    <a:pt x="36" y="6"/>
                    <a:pt x="36" y="6"/>
                    <a:pt x="36" y="6"/>
                  </a:cubicBezTo>
                  <a:cubicBezTo>
                    <a:pt x="39" y="8"/>
                    <a:pt x="37" y="7"/>
                    <a:pt x="40" y="9"/>
                  </a:cubicBezTo>
                  <a:cubicBezTo>
                    <a:pt x="41" y="9"/>
                    <a:pt x="41" y="9"/>
                    <a:pt x="41" y="9"/>
                  </a:cubicBezTo>
                  <a:cubicBezTo>
                    <a:pt x="41" y="10"/>
                    <a:pt x="41" y="10"/>
                    <a:pt x="41" y="10"/>
                  </a:cubicBezTo>
                  <a:cubicBezTo>
                    <a:pt x="41" y="10"/>
                    <a:pt x="41" y="10"/>
                    <a:pt x="41" y="10"/>
                  </a:cubicBezTo>
                  <a:cubicBezTo>
                    <a:pt x="40" y="16"/>
                    <a:pt x="41" y="12"/>
                    <a:pt x="40" y="16"/>
                  </a:cubicBezTo>
                  <a:cubicBezTo>
                    <a:pt x="40" y="16"/>
                    <a:pt x="40" y="16"/>
                    <a:pt x="40" y="16"/>
                  </a:cubicBezTo>
                  <a:cubicBezTo>
                    <a:pt x="40" y="16"/>
                    <a:pt x="40" y="16"/>
                    <a:pt x="40" y="16"/>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8"/>
                    <a:pt x="40" y="18"/>
                    <a:pt x="40" y="18"/>
                  </a:cubicBezTo>
                  <a:cubicBezTo>
                    <a:pt x="39" y="18"/>
                    <a:pt x="39" y="18"/>
                    <a:pt x="39" y="18"/>
                  </a:cubicBezTo>
                  <a:cubicBezTo>
                    <a:pt x="40" y="18"/>
                    <a:pt x="40" y="18"/>
                    <a:pt x="40" y="18"/>
                  </a:cubicBezTo>
                  <a:cubicBezTo>
                    <a:pt x="39" y="19"/>
                    <a:pt x="39" y="19"/>
                    <a:pt x="39" y="19"/>
                  </a:cubicBezTo>
                  <a:cubicBezTo>
                    <a:pt x="39" y="19"/>
                    <a:pt x="39" y="19"/>
                    <a:pt x="39" y="19"/>
                  </a:cubicBezTo>
                  <a:cubicBezTo>
                    <a:pt x="39" y="19"/>
                    <a:pt x="39" y="19"/>
                    <a:pt x="39" y="19"/>
                  </a:cubicBezTo>
                  <a:cubicBezTo>
                    <a:pt x="40" y="19"/>
                    <a:pt x="40" y="19"/>
                    <a:pt x="40" y="19"/>
                  </a:cubicBezTo>
                  <a:cubicBezTo>
                    <a:pt x="41" y="19"/>
                    <a:pt x="41" y="19"/>
                    <a:pt x="41" y="19"/>
                  </a:cubicBezTo>
                  <a:cubicBezTo>
                    <a:pt x="41" y="19"/>
                    <a:pt x="41" y="19"/>
                    <a:pt x="41" y="19"/>
                  </a:cubicBezTo>
                  <a:cubicBezTo>
                    <a:pt x="42" y="19"/>
                    <a:pt x="42" y="19"/>
                    <a:pt x="42" y="19"/>
                  </a:cubicBezTo>
                  <a:cubicBezTo>
                    <a:pt x="42" y="20"/>
                    <a:pt x="42" y="20"/>
                    <a:pt x="42" y="20"/>
                  </a:cubicBezTo>
                  <a:cubicBezTo>
                    <a:pt x="43" y="20"/>
                    <a:pt x="43" y="20"/>
                    <a:pt x="43" y="20"/>
                  </a:cubicBezTo>
                  <a:cubicBezTo>
                    <a:pt x="42" y="24"/>
                    <a:pt x="42" y="22"/>
                    <a:pt x="42" y="24"/>
                  </a:cubicBezTo>
                  <a:cubicBezTo>
                    <a:pt x="42" y="25"/>
                    <a:pt x="42" y="25"/>
                    <a:pt x="42" y="25"/>
                  </a:cubicBezTo>
                  <a:cubicBezTo>
                    <a:pt x="42" y="26"/>
                    <a:pt x="42" y="26"/>
                    <a:pt x="42" y="26"/>
                  </a:cubicBezTo>
                  <a:cubicBezTo>
                    <a:pt x="42" y="26"/>
                    <a:pt x="42" y="26"/>
                    <a:pt x="41" y="27"/>
                  </a:cubicBezTo>
                  <a:cubicBezTo>
                    <a:pt x="41" y="27"/>
                    <a:pt x="41" y="27"/>
                    <a:pt x="41" y="27"/>
                  </a:cubicBezTo>
                  <a:cubicBezTo>
                    <a:pt x="42" y="29"/>
                    <a:pt x="42" y="29"/>
                    <a:pt x="43" y="30"/>
                  </a:cubicBezTo>
                  <a:cubicBezTo>
                    <a:pt x="44" y="31"/>
                    <a:pt x="44" y="31"/>
                    <a:pt x="44" y="31"/>
                  </a:cubicBezTo>
                  <a:cubicBezTo>
                    <a:pt x="44" y="32"/>
                    <a:pt x="44" y="32"/>
                    <a:pt x="44" y="32"/>
                  </a:cubicBezTo>
                  <a:cubicBezTo>
                    <a:pt x="44" y="33"/>
                    <a:pt x="44" y="32"/>
                    <a:pt x="43" y="33"/>
                  </a:cubicBezTo>
                  <a:cubicBezTo>
                    <a:pt x="43" y="34"/>
                    <a:pt x="43" y="34"/>
                    <a:pt x="43" y="34"/>
                  </a:cubicBezTo>
                  <a:cubicBezTo>
                    <a:pt x="43" y="38"/>
                    <a:pt x="43" y="38"/>
                    <a:pt x="43" y="38"/>
                  </a:cubicBezTo>
                  <a:cubicBezTo>
                    <a:pt x="42" y="40"/>
                    <a:pt x="42" y="40"/>
                    <a:pt x="42" y="40"/>
                  </a:cubicBezTo>
                  <a:cubicBezTo>
                    <a:pt x="42" y="41"/>
                    <a:pt x="42" y="41"/>
                    <a:pt x="42" y="42"/>
                  </a:cubicBezTo>
                  <a:cubicBezTo>
                    <a:pt x="43" y="42"/>
                    <a:pt x="43" y="42"/>
                    <a:pt x="43" y="42"/>
                  </a:cubicBezTo>
                  <a:cubicBezTo>
                    <a:pt x="43" y="42"/>
                    <a:pt x="43" y="42"/>
                    <a:pt x="43" y="42"/>
                  </a:cubicBezTo>
                  <a:cubicBezTo>
                    <a:pt x="44" y="43"/>
                    <a:pt x="44" y="43"/>
                    <a:pt x="44" y="43"/>
                  </a:cubicBezTo>
                  <a:cubicBezTo>
                    <a:pt x="44" y="44"/>
                    <a:pt x="43" y="45"/>
                    <a:pt x="43" y="46"/>
                  </a:cubicBezTo>
                  <a:cubicBezTo>
                    <a:pt x="43" y="47"/>
                    <a:pt x="43" y="47"/>
                    <a:pt x="43" y="47"/>
                  </a:cubicBezTo>
                  <a:cubicBezTo>
                    <a:pt x="43" y="47"/>
                    <a:pt x="43" y="47"/>
                    <a:pt x="43" y="47"/>
                  </a:cubicBezTo>
                  <a:cubicBezTo>
                    <a:pt x="42" y="47"/>
                    <a:pt x="42" y="47"/>
                    <a:pt x="42" y="47"/>
                  </a:cubicBezTo>
                  <a:cubicBezTo>
                    <a:pt x="43" y="48"/>
                    <a:pt x="43" y="48"/>
                    <a:pt x="43" y="48"/>
                  </a:cubicBezTo>
                  <a:cubicBezTo>
                    <a:pt x="42" y="48"/>
                    <a:pt x="42" y="48"/>
                    <a:pt x="42" y="48"/>
                  </a:cubicBezTo>
                  <a:cubicBezTo>
                    <a:pt x="42" y="48"/>
                    <a:pt x="43" y="50"/>
                    <a:pt x="44" y="51"/>
                  </a:cubicBezTo>
                  <a:cubicBezTo>
                    <a:pt x="44" y="51"/>
                    <a:pt x="44" y="51"/>
                    <a:pt x="44" y="51"/>
                  </a:cubicBezTo>
                  <a:cubicBezTo>
                    <a:pt x="45" y="52"/>
                    <a:pt x="45" y="52"/>
                    <a:pt x="45" y="52"/>
                  </a:cubicBezTo>
                  <a:cubicBezTo>
                    <a:pt x="45" y="52"/>
                    <a:pt x="45" y="52"/>
                    <a:pt x="45" y="52"/>
                  </a:cubicBezTo>
                  <a:cubicBezTo>
                    <a:pt x="45" y="53"/>
                    <a:pt x="45" y="53"/>
                    <a:pt x="45" y="53"/>
                  </a:cubicBezTo>
                  <a:cubicBezTo>
                    <a:pt x="46" y="54"/>
                    <a:pt x="46" y="53"/>
                    <a:pt x="47" y="54"/>
                  </a:cubicBezTo>
                  <a:cubicBezTo>
                    <a:pt x="48" y="54"/>
                    <a:pt x="48" y="54"/>
                    <a:pt x="48" y="54"/>
                  </a:cubicBezTo>
                  <a:cubicBezTo>
                    <a:pt x="48" y="55"/>
                    <a:pt x="48" y="55"/>
                    <a:pt x="48" y="55"/>
                  </a:cubicBezTo>
                  <a:cubicBezTo>
                    <a:pt x="48" y="56"/>
                    <a:pt x="48" y="56"/>
                    <a:pt x="49" y="56"/>
                  </a:cubicBezTo>
                  <a:cubicBezTo>
                    <a:pt x="50" y="56"/>
                    <a:pt x="49" y="56"/>
                    <a:pt x="50" y="56"/>
                  </a:cubicBezTo>
                  <a:cubicBezTo>
                    <a:pt x="50" y="57"/>
                    <a:pt x="50" y="57"/>
                    <a:pt x="50" y="57"/>
                  </a:cubicBezTo>
                  <a:cubicBezTo>
                    <a:pt x="49" y="57"/>
                    <a:pt x="49" y="57"/>
                    <a:pt x="49" y="57"/>
                  </a:cubicBezTo>
                  <a:cubicBezTo>
                    <a:pt x="48" y="58"/>
                    <a:pt x="48" y="58"/>
                    <a:pt x="48" y="58"/>
                  </a:cubicBezTo>
                  <a:cubicBezTo>
                    <a:pt x="48" y="59"/>
                    <a:pt x="48" y="59"/>
                    <a:pt x="47" y="60"/>
                  </a:cubicBezTo>
                  <a:cubicBezTo>
                    <a:pt x="44" y="61"/>
                    <a:pt x="46" y="60"/>
                    <a:pt x="39" y="61"/>
                  </a:cubicBezTo>
                  <a:cubicBezTo>
                    <a:pt x="34" y="63"/>
                    <a:pt x="35" y="63"/>
                    <a:pt x="33" y="63"/>
                  </a:cubicBezTo>
                  <a:cubicBezTo>
                    <a:pt x="31" y="65"/>
                    <a:pt x="31" y="65"/>
                    <a:pt x="31" y="65"/>
                  </a:cubicBezTo>
                  <a:cubicBezTo>
                    <a:pt x="29" y="66"/>
                    <a:pt x="29" y="65"/>
                    <a:pt x="28" y="66"/>
                  </a:cubicBezTo>
                  <a:cubicBezTo>
                    <a:pt x="19" y="68"/>
                    <a:pt x="18" y="69"/>
                    <a:pt x="14" y="72"/>
                  </a:cubicBezTo>
                  <a:cubicBezTo>
                    <a:pt x="13" y="72"/>
                    <a:pt x="13" y="72"/>
                    <a:pt x="13" y="72"/>
                  </a:cubicBezTo>
                  <a:cubicBezTo>
                    <a:pt x="9" y="69"/>
                    <a:pt x="9" y="69"/>
                    <a:pt x="2" y="68"/>
                  </a:cubicBezTo>
                  <a:cubicBezTo>
                    <a:pt x="2" y="68"/>
                    <a:pt x="2" y="68"/>
                    <a:pt x="2" y="68"/>
                  </a:cubicBezTo>
                  <a:cubicBezTo>
                    <a:pt x="3" y="68"/>
                    <a:pt x="3" y="68"/>
                    <a:pt x="3" y="68"/>
                  </a:cubicBezTo>
                  <a:cubicBezTo>
                    <a:pt x="4" y="67"/>
                    <a:pt x="4" y="67"/>
                    <a:pt x="4" y="67"/>
                  </a:cubicBezTo>
                  <a:cubicBezTo>
                    <a:pt x="5" y="67"/>
                    <a:pt x="5" y="67"/>
                    <a:pt x="5" y="67"/>
                  </a:cubicBezTo>
                  <a:cubicBezTo>
                    <a:pt x="5" y="67"/>
                    <a:pt x="5" y="67"/>
                    <a:pt x="5" y="67"/>
                  </a:cubicBezTo>
                  <a:cubicBezTo>
                    <a:pt x="5" y="66"/>
                    <a:pt x="5" y="66"/>
                    <a:pt x="5" y="65"/>
                  </a:cubicBezTo>
                  <a:cubicBezTo>
                    <a:pt x="6" y="65"/>
                    <a:pt x="6" y="65"/>
                    <a:pt x="6" y="65"/>
                  </a:cubicBezTo>
                  <a:cubicBezTo>
                    <a:pt x="6" y="64"/>
                    <a:pt x="6" y="64"/>
                    <a:pt x="6" y="64"/>
                  </a:cubicBezTo>
                  <a:cubicBezTo>
                    <a:pt x="5" y="62"/>
                    <a:pt x="5" y="62"/>
                    <a:pt x="5" y="62"/>
                  </a:cubicBezTo>
                  <a:cubicBezTo>
                    <a:pt x="5" y="62"/>
                    <a:pt x="5" y="62"/>
                    <a:pt x="5" y="62"/>
                  </a:cubicBezTo>
                  <a:cubicBezTo>
                    <a:pt x="3" y="62"/>
                    <a:pt x="3" y="62"/>
                    <a:pt x="3" y="62"/>
                  </a:cubicBezTo>
                  <a:cubicBezTo>
                    <a:pt x="3" y="61"/>
                    <a:pt x="3" y="61"/>
                    <a:pt x="3" y="61"/>
                  </a:cubicBezTo>
                  <a:cubicBezTo>
                    <a:pt x="3" y="61"/>
                    <a:pt x="3" y="61"/>
                    <a:pt x="3" y="61"/>
                  </a:cubicBezTo>
                  <a:cubicBezTo>
                    <a:pt x="0" y="52"/>
                    <a:pt x="0" y="53"/>
                    <a:pt x="0" y="51"/>
                  </a:cubicBezTo>
                  <a:cubicBezTo>
                    <a:pt x="0" y="50"/>
                    <a:pt x="0" y="50"/>
                    <a:pt x="0" y="50"/>
                  </a:cubicBezTo>
                  <a:cubicBezTo>
                    <a:pt x="0" y="49"/>
                    <a:pt x="0" y="50"/>
                    <a:pt x="0" y="49"/>
                  </a:cubicBezTo>
                  <a:cubicBezTo>
                    <a:pt x="2" y="46"/>
                    <a:pt x="1" y="47"/>
                    <a:pt x="3" y="44"/>
                  </a:cubicBezTo>
                  <a:cubicBezTo>
                    <a:pt x="3" y="37"/>
                    <a:pt x="4" y="40"/>
                    <a:pt x="5" y="36"/>
                  </a:cubicBezTo>
                  <a:cubicBezTo>
                    <a:pt x="6" y="35"/>
                    <a:pt x="6" y="35"/>
                    <a:pt x="7" y="35"/>
                  </a:cubicBezTo>
                  <a:cubicBezTo>
                    <a:pt x="7" y="34"/>
                    <a:pt x="7" y="34"/>
                    <a:pt x="7" y="34"/>
                  </a:cubicBezTo>
                  <a:cubicBezTo>
                    <a:pt x="7" y="34"/>
                    <a:pt x="7" y="34"/>
                    <a:pt x="7" y="34"/>
                  </a:cubicBezTo>
                  <a:cubicBezTo>
                    <a:pt x="7" y="34"/>
                    <a:pt x="7" y="34"/>
                    <a:pt x="7" y="34"/>
                  </a:cubicBezTo>
                  <a:cubicBezTo>
                    <a:pt x="8" y="33"/>
                    <a:pt x="7" y="34"/>
                    <a:pt x="8" y="33"/>
                  </a:cubicBezTo>
                  <a:cubicBezTo>
                    <a:pt x="8" y="33"/>
                    <a:pt x="8" y="33"/>
                    <a:pt x="8" y="33"/>
                  </a:cubicBezTo>
                  <a:cubicBezTo>
                    <a:pt x="8" y="31"/>
                    <a:pt x="8" y="28"/>
                    <a:pt x="7" y="26"/>
                  </a:cubicBezTo>
                  <a:cubicBezTo>
                    <a:pt x="7" y="26"/>
                    <a:pt x="7" y="26"/>
                    <a:pt x="7" y="26"/>
                  </a:cubicBezTo>
                  <a:cubicBezTo>
                    <a:pt x="7" y="25"/>
                    <a:pt x="7" y="25"/>
                    <a:pt x="7" y="25"/>
                  </a:cubicBezTo>
                  <a:cubicBezTo>
                    <a:pt x="6" y="24"/>
                    <a:pt x="6" y="24"/>
                    <a:pt x="6" y="24"/>
                  </a:cubicBezTo>
                  <a:cubicBezTo>
                    <a:pt x="6" y="24"/>
                    <a:pt x="6" y="24"/>
                    <a:pt x="6" y="24"/>
                  </a:cubicBezTo>
                  <a:cubicBezTo>
                    <a:pt x="6" y="23"/>
                    <a:pt x="6" y="23"/>
                    <a:pt x="6" y="23"/>
                  </a:cubicBezTo>
                  <a:cubicBezTo>
                    <a:pt x="7" y="21"/>
                    <a:pt x="6" y="22"/>
                    <a:pt x="7" y="21"/>
                  </a:cubicBezTo>
                  <a:cubicBezTo>
                    <a:pt x="6" y="21"/>
                    <a:pt x="6" y="21"/>
                    <a:pt x="6" y="21"/>
                  </a:cubicBezTo>
                  <a:cubicBezTo>
                    <a:pt x="6" y="20"/>
                    <a:pt x="6" y="20"/>
                    <a:pt x="6" y="20"/>
                  </a:cubicBezTo>
                  <a:cubicBezTo>
                    <a:pt x="6" y="19"/>
                    <a:pt x="6" y="19"/>
                    <a:pt x="6" y="19"/>
                  </a:cubicBezTo>
                  <a:cubicBezTo>
                    <a:pt x="6" y="18"/>
                    <a:pt x="6" y="18"/>
                    <a:pt x="6" y="17"/>
                  </a:cubicBezTo>
                  <a:cubicBezTo>
                    <a:pt x="5" y="16"/>
                    <a:pt x="5" y="16"/>
                    <a:pt x="5" y="16"/>
                  </a:cubicBezTo>
                  <a:cubicBezTo>
                    <a:pt x="6" y="15"/>
                    <a:pt x="6" y="15"/>
                    <a:pt x="6" y="15"/>
                  </a:cubicBezTo>
                  <a:cubicBezTo>
                    <a:pt x="6" y="12"/>
                    <a:pt x="5" y="14"/>
                    <a:pt x="5" y="11"/>
                  </a:cubicBezTo>
                  <a:cubicBezTo>
                    <a:pt x="6" y="10"/>
                    <a:pt x="6" y="10"/>
                    <a:pt x="6" y="10"/>
                  </a:cubicBezTo>
                  <a:cubicBezTo>
                    <a:pt x="5" y="10"/>
                    <a:pt x="5" y="10"/>
                    <a:pt x="5" y="10"/>
                  </a:cubicBezTo>
                  <a:cubicBezTo>
                    <a:pt x="5" y="9"/>
                    <a:pt x="5" y="9"/>
                    <a:pt x="5" y="9"/>
                  </a:cubicBezTo>
                  <a:cubicBezTo>
                    <a:pt x="5" y="9"/>
                    <a:pt x="5" y="9"/>
                    <a:pt x="5" y="9"/>
                  </a:cubicBezTo>
                  <a:cubicBezTo>
                    <a:pt x="5" y="8"/>
                    <a:pt x="5" y="8"/>
                    <a:pt x="5" y="8"/>
                  </a:cubicBezTo>
                  <a:cubicBezTo>
                    <a:pt x="5" y="8"/>
                    <a:pt x="5" y="8"/>
                    <a:pt x="5" y="8"/>
                  </a:cubicBezTo>
                  <a:cubicBezTo>
                    <a:pt x="5" y="8"/>
                    <a:pt x="5" y="8"/>
                    <a:pt x="5" y="8"/>
                  </a:cubicBezTo>
                  <a:cubicBezTo>
                    <a:pt x="4" y="7"/>
                    <a:pt x="4" y="7"/>
                    <a:pt x="4" y="6"/>
                  </a:cubicBezTo>
                  <a:cubicBezTo>
                    <a:pt x="4" y="5"/>
                    <a:pt x="4" y="4"/>
                    <a:pt x="5" y="1"/>
                  </a:cubicBezTo>
                  <a:cubicBezTo>
                    <a:pt x="6" y="1"/>
                    <a:pt x="6" y="1"/>
                    <a:pt x="6" y="1"/>
                  </a:cubicBezTo>
                  <a:cubicBezTo>
                    <a:pt x="6" y="2"/>
                    <a:pt x="6" y="2"/>
                    <a:pt x="6" y="2"/>
                  </a:cubicBezTo>
                  <a:cubicBezTo>
                    <a:pt x="13" y="1"/>
                    <a:pt x="12" y="2"/>
                    <a:pt x="19" y="1"/>
                  </a:cubicBezTo>
                  <a:cubicBezTo>
                    <a:pt x="19" y="1"/>
                    <a:pt x="19" y="1"/>
                    <a:pt x="19" y="1"/>
                  </a:cubicBezTo>
                  <a:cubicBezTo>
                    <a:pt x="19" y="1"/>
                    <a:pt x="19" y="1"/>
                    <a:pt x="19" y="1"/>
                  </a:cubicBezTo>
                  <a:cubicBezTo>
                    <a:pt x="21" y="1"/>
                    <a:pt x="25" y="1"/>
                    <a:pt x="26" y="2"/>
                  </a:cubicBezTo>
                  <a:cubicBezTo>
                    <a:pt x="28" y="1"/>
                    <a:pt x="28" y="1"/>
                    <a:pt x="29" y="2"/>
                  </a:cubicBezTo>
                  <a:cubicBezTo>
                    <a:pt x="29" y="2"/>
                    <a:pt x="29" y="2"/>
                    <a:pt x="29" y="2"/>
                  </a:cubicBezTo>
                  <a:cubicBezTo>
                    <a:pt x="30" y="2"/>
                    <a:pt x="30" y="2"/>
                    <a:pt x="30" y="2"/>
                  </a:cubicBezTo>
                  <a:cubicBezTo>
                    <a:pt x="30" y="2"/>
                    <a:pt x="30" y="2"/>
                    <a:pt x="31" y="1"/>
                  </a:cubicBezTo>
                  <a:cubicBezTo>
                    <a:pt x="32" y="1"/>
                    <a:pt x="31" y="1"/>
                    <a:pt x="32" y="0"/>
                  </a:cubicBezTo>
                  <a:cubicBezTo>
                    <a:pt x="32" y="0"/>
                    <a:pt x="32" y="0"/>
                    <a:pt x="33" y="0"/>
                  </a:cubicBezTo>
                  <a:cubicBezTo>
                    <a:pt x="33" y="0"/>
                    <a:pt x="33" y="0"/>
                    <a:pt x="33" y="0"/>
                  </a:cubicBezTo>
                  <a:cubicBezTo>
                    <a:pt x="33" y="0"/>
                    <a:pt x="33" y="0"/>
                    <a:pt x="33" y="0"/>
                  </a:cubicBezTo>
                  <a:lnTo>
                    <a:pt x="36"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86">
              <a:extLst>
                <a:ext uri="{FF2B5EF4-FFF2-40B4-BE49-F238E27FC236}">
                  <a16:creationId xmlns:a16="http://schemas.microsoft.com/office/drawing/2014/main" id="{B0F59CCA-6E88-47AF-A398-1E64E4869658}"/>
                </a:ext>
              </a:extLst>
            </p:cNvPr>
            <p:cNvSpPr>
              <a:spLocks/>
            </p:cNvSpPr>
            <p:nvPr/>
          </p:nvSpPr>
          <p:spPr bwMode="auto">
            <a:xfrm>
              <a:off x="11440837" y="7216566"/>
              <a:ext cx="4751" cy="4751"/>
            </a:xfrm>
            <a:custGeom>
              <a:avLst/>
              <a:gdLst>
                <a:gd name="T0" fmla="*/ 1 w 1"/>
                <a:gd name="T1" fmla="*/ 0 h 1"/>
                <a:gd name="T2" fmla="*/ 1 w 1"/>
                <a:gd name="T3" fmla="*/ 1 h 1"/>
                <a:gd name="T4" fmla="*/ 1 w 1"/>
                <a:gd name="T5" fmla="*/ 1 h 1"/>
                <a:gd name="T6" fmla="*/ 1 w 1"/>
                <a:gd name="T7" fmla="*/ 1 h 1"/>
                <a:gd name="T8" fmla="*/ 0 w 1"/>
                <a:gd name="T9" fmla="*/ 1 h 1"/>
                <a:gd name="T10" fmla="*/ 0 w 1"/>
                <a:gd name="T11" fmla="*/ 1 h 1"/>
                <a:gd name="T12" fmla="*/ 1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1" y="1"/>
                    <a:pt x="1" y="1"/>
                    <a:pt x="1" y="1"/>
                  </a:cubicBezTo>
                  <a:cubicBezTo>
                    <a:pt x="1" y="0"/>
                    <a:pt x="1" y="0"/>
                    <a:pt x="1"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87">
              <a:extLst>
                <a:ext uri="{FF2B5EF4-FFF2-40B4-BE49-F238E27FC236}">
                  <a16:creationId xmlns:a16="http://schemas.microsoft.com/office/drawing/2014/main" id="{CFC7188D-1492-4816-9D21-A16CC7586F50}"/>
                </a:ext>
              </a:extLst>
            </p:cNvPr>
            <p:cNvSpPr>
              <a:spLocks noEditPoints="1"/>
            </p:cNvSpPr>
            <p:nvPr/>
          </p:nvSpPr>
          <p:spPr bwMode="auto">
            <a:xfrm>
              <a:off x="8287364" y="1318045"/>
              <a:ext cx="2868521" cy="4212551"/>
            </a:xfrm>
            <a:custGeom>
              <a:avLst/>
              <a:gdLst>
                <a:gd name="T0" fmla="*/ 552 w 689"/>
                <a:gd name="T1" fmla="*/ 74 h 1012"/>
                <a:gd name="T2" fmla="*/ 581 w 689"/>
                <a:gd name="T3" fmla="*/ 154 h 1012"/>
                <a:gd name="T4" fmla="*/ 614 w 689"/>
                <a:gd name="T5" fmla="*/ 186 h 1012"/>
                <a:gd name="T6" fmla="*/ 655 w 689"/>
                <a:gd name="T7" fmla="*/ 222 h 1012"/>
                <a:gd name="T8" fmla="*/ 595 w 689"/>
                <a:gd name="T9" fmla="*/ 304 h 1012"/>
                <a:gd name="T10" fmla="*/ 577 w 689"/>
                <a:gd name="T11" fmla="*/ 402 h 1012"/>
                <a:gd name="T12" fmla="*/ 609 w 689"/>
                <a:gd name="T13" fmla="*/ 444 h 1012"/>
                <a:gd name="T14" fmla="*/ 576 w 689"/>
                <a:gd name="T15" fmla="*/ 493 h 1012"/>
                <a:gd name="T16" fmla="*/ 573 w 689"/>
                <a:gd name="T17" fmla="*/ 552 h 1012"/>
                <a:gd name="T18" fmla="*/ 586 w 689"/>
                <a:gd name="T19" fmla="*/ 587 h 1012"/>
                <a:gd name="T20" fmla="*/ 576 w 689"/>
                <a:gd name="T21" fmla="*/ 616 h 1012"/>
                <a:gd name="T22" fmla="*/ 509 w 689"/>
                <a:gd name="T23" fmla="*/ 626 h 1012"/>
                <a:gd name="T24" fmla="*/ 552 w 689"/>
                <a:gd name="T25" fmla="*/ 655 h 1012"/>
                <a:gd name="T26" fmla="*/ 542 w 689"/>
                <a:gd name="T27" fmla="*/ 654 h 1012"/>
                <a:gd name="T28" fmla="*/ 564 w 689"/>
                <a:gd name="T29" fmla="*/ 722 h 1012"/>
                <a:gd name="T30" fmla="*/ 492 w 689"/>
                <a:gd name="T31" fmla="*/ 723 h 1012"/>
                <a:gd name="T32" fmla="*/ 561 w 689"/>
                <a:gd name="T33" fmla="*/ 741 h 1012"/>
                <a:gd name="T34" fmla="*/ 534 w 689"/>
                <a:gd name="T35" fmla="*/ 768 h 1012"/>
                <a:gd name="T36" fmla="*/ 454 w 689"/>
                <a:gd name="T37" fmla="*/ 795 h 1012"/>
                <a:gd name="T38" fmla="*/ 418 w 689"/>
                <a:gd name="T39" fmla="*/ 855 h 1012"/>
                <a:gd name="T40" fmla="*/ 389 w 689"/>
                <a:gd name="T41" fmla="*/ 848 h 1012"/>
                <a:gd name="T42" fmla="*/ 363 w 689"/>
                <a:gd name="T43" fmla="*/ 890 h 1012"/>
                <a:gd name="T44" fmla="*/ 352 w 689"/>
                <a:gd name="T45" fmla="*/ 935 h 1012"/>
                <a:gd name="T46" fmla="*/ 345 w 689"/>
                <a:gd name="T47" fmla="*/ 965 h 1012"/>
                <a:gd name="T48" fmla="*/ 326 w 689"/>
                <a:gd name="T49" fmla="*/ 1011 h 1012"/>
                <a:gd name="T50" fmla="*/ 301 w 689"/>
                <a:gd name="T51" fmla="*/ 994 h 1012"/>
                <a:gd name="T52" fmla="*/ 280 w 689"/>
                <a:gd name="T53" fmla="*/ 984 h 1012"/>
                <a:gd name="T54" fmla="*/ 266 w 689"/>
                <a:gd name="T55" fmla="*/ 959 h 1012"/>
                <a:gd name="T56" fmla="*/ 239 w 689"/>
                <a:gd name="T57" fmla="*/ 912 h 1012"/>
                <a:gd name="T58" fmla="*/ 255 w 689"/>
                <a:gd name="T59" fmla="*/ 899 h 1012"/>
                <a:gd name="T60" fmla="*/ 229 w 689"/>
                <a:gd name="T61" fmla="*/ 880 h 1012"/>
                <a:gd name="T62" fmla="*/ 236 w 689"/>
                <a:gd name="T63" fmla="*/ 840 h 1012"/>
                <a:gd name="T64" fmla="*/ 235 w 689"/>
                <a:gd name="T65" fmla="*/ 811 h 1012"/>
                <a:gd name="T66" fmla="*/ 233 w 689"/>
                <a:gd name="T67" fmla="*/ 799 h 1012"/>
                <a:gd name="T68" fmla="*/ 238 w 689"/>
                <a:gd name="T69" fmla="*/ 785 h 1012"/>
                <a:gd name="T70" fmla="*/ 253 w 689"/>
                <a:gd name="T71" fmla="*/ 738 h 1012"/>
                <a:gd name="T72" fmla="*/ 241 w 689"/>
                <a:gd name="T73" fmla="*/ 714 h 1012"/>
                <a:gd name="T74" fmla="*/ 236 w 689"/>
                <a:gd name="T75" fmla="*/ 681 h 1012"/>
                <a:gd name="T76" fmla="*/ 215 w 689"/>
                <a:gd name="T77" fmla="*/ 678 h 1012"/>
                <a:gd name="T78" fmla="*/ 194 w 689"/>
                <a:gd name="T79" fmla="*/ 658 h 1012"/>
                <a:gd name="T80" fmla="*/ 195 w 689"/>
                <a:gd name="T81" fmla="*/ 626 h 1012"/>
                <a:gd name="T82" fmla="*/ 185 w 689"/>
                <a:gd name="T83" fmla="*/ 572 h 1012"/>
                <a:gd name="T84" fmla="*/ 97 w 689"/>
                <a:gd name="T85" fmla="*/ 492 h 1012"/>
                <a:gd name="T86" fmla="*/ 39 w 689"/>
                <a:gd name="T87" fmla="*/ 485 h 1012"/>
                <a:gd name="T88" fmla="*/ 46 w 689"/>
                <a:gd name="T89" fmla="*/ 442 h 1012"/>
                <a:gd name="T90" fmla="*/ 30 w 689"/>
                <a:gd name="T91" fmla="*/ 428 h 1012"/>
                <a:gd name="T92" fmla="*/ 5 w 689"/>
                <a:gd name="T93" fmla="*/ 378 h 1012"/>
                <a:gd name="T94" fmla="*/ 85 w 689"/>
                <a:gd name="T95" fmla="*/ 282 h 1012"/>
                <a:gd name="T96" fmla="*/ 126 w 689"/>
                <a:gd name="T97" fmla="*/ 212 h 1012"/>
                <a:gd name="T98" fmla="*/ 203 w 689"/>
                <a:gd name="T99" fmla="*/ 115 h 1012"/>
                <a:gd name="T100" fmla="*/ 318 w 689"/>
                <a:gd name="T101" fmla="*/ 156 h 1012"/>
                <a:gd name="T102" fmla="*/ 316 w 689"/>
                <a:gd name="T103" fmla="*/ 46 h 1012"/>
                <a:gd name="T104" fmla="*/ 393 w 689"/>
                <a:gd name="T105" fmla="*/ 12 h 1012"/>
                <a:gd name="T106" fmla="*/ 313 w 689"/>
                <a:gd name="T107" fmla="*/ 104 h 1012"/>
                <a:gd name="T108" fmla="*/ 601 w 689"/>
                <a:gd name="T109" fmla="*/ 387 h 1012"/>
                <a:gd name="T110" fmla="*/ 16 w 689"/>
                <a:gd name="T111" fmla="*/ 438 h 1012"/>
                <a:gd name="T112" fmla="*/ 193 w 689"/>
                <a:gd name="T113" fmla="*/ 648 h 1012"/>
                <a:gd name="T114" fmla="*/ 215 w 689"/>
                <a:gd name="T115" fmla="*/ 695 h 1012"/>
                <a:gd name="T116" fmla="*/ 508 w 689"/>
                <a:gd name="T117" fmla="*/ 708 h 1012"/>
                <a:gd name="T118" fmla="*/ 233 w 689"/>
                <a:gd name="T119" fmla="*/ 755 h 1012"/>
                <a:gd name="T120" fmla="*/ 245 w 689"/>
                <a:gd name="T121" fmla="*/ 753 h 1012"/>
                <a:gd name="T122" fmla="*/ 294 w 689"/>
                <a:gd name="T123" fmla="*/ 990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9" h="1012">
                  <a:moveTo>
                    <a:pt x="481" y="4"/>
                  </a:moveTo>
                  <a:cubicBezTo>
                    <a:pt x="492" y="10"/>
                    <a:pt x="492" y="10"/>
                    <a:pt x="492" y="10"/>
                  </a:cubicBezTo>
                  <a:cubicBezTo>
                    <a:pt x="498" y="17"/>
                    <a:pt x="498" y="17"/>
                    <a:pt x="498" y="17"/>
                  </a:cubicBezTo>
                  <a:cubicBezTo>
                    <a:pt x="499" y="16"/>
                    <a:pt x="499" y="16"/>
                    <a:pt x="499" y="16"/>
                  </a:cubicBezTo>
                  <a:cubicBezTo>
                    <a:pt x="514" y="22"/>
                    <a:pt x="512" y="21"/>
                    <a:pt x="526" y="31"/>
                  </a:cubicBezTo>
                  <a:cubicBezTo>
                    <a:pt x="528" y="33"/>
                    <a:pt x="528" y="33"/>
                    <a:pt x="528" y="33"/>
                  </a:cubicBezTo>
                  <a:cubicBezTo>
                    <a:pt x="527" y="36"/>
                    <a:pt x="527" y="36"/>
                    <a:pt x="527" y="36"/>
                  </a:cubicBezTo>
                  <a:cubicBezTo>
                    <a:pt x="524" y="37"/>
                    <a:pt x="524" y="37"/>
                    <a:pt x="524" y="37"/>
                  </a:cubicBezTo>
                  <a:cubicBezTo>
                    <a:pt x="466" y="47"/>
                    <a:pt x="494" y="38"/>
                    <a:pt x="464" y="50"/>
                  </a:cubicBezTo>
                  <a:cubicBezTo>
                    <a:pt x="458" y="50"/>
                    <a:pt x="458" y="50"/>
                    <a:pt x="458" y="50"/>
                  </a:cubicBezTo>
                  <a:cubicBezTo>
                    <a:pt x="458" y="59"/>
                    <a:pt x="458" y="59"/>
                    <a:pt x="458" y="59"/>
                  </a:cubicBezTo>
                  <a:cubicBezTo>
                    <a:pt x="460" y="60"/>
                    <a:pt x="460" y="60"/>
                    <a:pt x="460" y="60"/>
                  </a:cubicBezTo>
                  <a:cubicBezTo>
                    <a:pt x="464" y="59"/>
                    <a:pt x="464" y="59"/>
                    <a:pt x="464" y="59"/>
                  </a:cubicBezTo>
                  <a:cubicBezTo>
                    <a:pt x="476" y="49"/>
                    <a:pt x="476" y="49"/>
                    <a:pt x="476" y="49"/>
                  </a:cubicBezTo>
                  <a:cubicBezTo>
                    <a:pt x="481" y="48"/>
                    <a:pt x="481" y="48"/>
                    <a:pt x="481" y="48"/>
                  </a:cubicBezTo>
                  <a:cubicBezTo>
                    <a:pt x="492" y="49"/>
                    <a:pt x="487" y="48"/>
                    <a:pt x="502" y="52"/>
                  </a:cubicBezTo>
                  <a:cubicBezTo>
                    <a:pt x="506" y="51"/>
                    <a:pt x="506" y="51"/>
                    <a:pt x="506" y="51"/>
                  </a:cubicBezTo>
                  <a:cubicBezTo>
                    <a:pt x="514" y="52"/>
                    <a:pt x="514" y="52"/>
                    <a:pt x="514" y="52"/>
                  </a:cubicBezTo>
                  <a:cubicBezTo>
                    <a:pt x="526" y="48"/>
                    <a:pt x="522" y="50"/>
                    <a:pt x="536" y="43"/>
                  </a:cubicBezTo>
                  <a:cubicBezTo>
                    <a:pt x="539" y="59"/>
                    <a:pt x="538" y="53"/>
                    <a:pt x="543" y="69"/>
                  </a:cubicBezTo>
                  <a:cubicBezTo>
                    <a:pt x="546" y="68"/>
                    <a:pt x="546" y="68"/>
                    <a:pt x="546" y="68"/>
                  </a:cubicBezTo>
                  <a:cubicBezTo>
                    <a:pt x="549" y="68"/>
                    <a:pt x="549" y="68"/>
                    <a:pt x="549" y="68"/>
                  </a:cubicBezTo>
                  <a:cubicBezTo>
                    <a:pt x="550" y="73"/>
                    <a:pt x="550" y="73"/>
                    <a:pt x="550" y="73"/>
                  </a:cubicBezTo>
                  <a:cubicBezTo>
                    <a:pt x="552" y="74"/>
                    <a:pt x="552" y="74"/>
                    <a:pt x="552" y="74"/>
                  </a:cubicBezTo>
                  <a:cubicBezTo>
                    <a:pt x="555" y="73"/>
                    <a:pt x="555" y="73"/>
                    <a:pt x="555" y="73"/>
                  </a:cubicBezTo>
                  <a:cubicBezTo>
                    <a:pt x="565" y="77"/>
                    <a:pt x="565" y="77"/>
                    <a:pt x="565" y="77"/>
                  </a:cubicBezTo>
                  <a:cubicBezTo>
                    <a:pt x="573" y="85"/>
                    <a:pt x="571" y="82"/>
                    <a:pt x="574" y="86"/>
                  </a:cubicBezTo>
                  <a:cubicBezTo>
                    <a:pt x="576" y="92"/>
                    <a:pt x="575" y="90"/>
                    <a:pt x="576" y="94"/>
                  </a:cubicBezTo>
                  <a:cubicBezTo>
                    <a:pt x="575" y="98"/>
                    <a:pt x="575" y="98"/>
                    <a:pt x="575" y="98"/>
                  </a:cubicBezTo>
                  <a:cubicBezTo>
                    <a:pt x="570" y="107"/>
                    <a:pt x="572" y="104"/>
                    <a:pt x="565" y="112"/>
                  </a:cubicBezTo>
                  <a:cubicBezTo>
                    <a:pt x="552" y="122"/>
                    <a:pt x="561" y="119"/>
                    <a:pt x="486" y="131"/>
                  </a:cubicBezTo>
                  <a:cubicBezTo>
                    <a:pt x="483" y="133"/>
                    <a:pt x="483" y="133"/>
                    <a:pt x="483" y="133"/>
                  </a:cubicBezTo>
                  <a:cubicBezTo>
                    <a:pt x="482" y="140"/>
                    <a:pt x="482" y="140"/>
                    <a:pt x="482" y="140"/>
                  </a:cubicBezTo>
                  <a:cubicBezTo>
                    <a:pt x="483" y="148"/>
                    <a:pt x="483" y="148"/>
                    <a:pt x="483" y="148"/>
                  </a:cubicBezTo>
                  <a:cubicBezTo>
                    <a:pt x="486" y="149"/>
                    <a:pt x="486" y="149"/>
                    <a:pt x="486" y="149"/>
                  </a:cubicBezTo>
                  <a:cubicBezTo>
                    <a:pt x="495" y="143"/>
                    <a:pt x="490" y="145"/>
                    <a:pt x="505" y="140"/>
                  </a:cubicBezTo>
                  <a:cubicBezTo>
                    <a:pt x="516" y="140"/>
                    <a:pt x="510" y="140"/>
                    <a:pt x="535" y="144"/>
                  </a:cubicBezTo>
                  <a:cubicBezTo>
                    <a:pt x="542" y="153"/>
                    <a:pt x="542" y="153"/>
                    <a:pt x="542" y="153"/>
                  </a:cubicBezTo>
                  <a:cubicBezTo>
                    <a:pt x="545" y="168"/>
                    <a:pt x="545" y="168"/>
                    <a:pt x="545" y="168"/>
                  </a:cubicBezTo>
                  <a:cubicBezTo>
                    <a:pt x="552" y="165"/>
                    <a:pt x="552" y="165"/>
                    <a:pt x="552" y="165"/>
                  </a:cubicBezTo>
                  <a:cubicBezTo>
                    <a:pt x="554" y="162"/>
                    <a:pt x="554" y="162"/>
                    <a:pt x="554" y="162"/>
                  </a:cubicBezTo>
                  <a:cubicBezTo>
                    <a:pt x="558" y="148"/>
                    <a:pt x="556" y="149"/>
                    <a:pt x="558" y="143"/>
                  </a:cubicBezTo>
                  <a:cubicBezTo>
                    <a:pt x="560" y="142"/>
                    <a:pt x="560" y="142"/>
                    <a:pt x="560" y="142"/>
                  </a:cubicBezTo>
                  <a:cubicBezTo>
                    <a:pt x="565" y="139"/>
                    <a:pt x="562" y="140"/>
                    <a:pt x="575" y="138"/>
                  </a:cubicBezTo>
                  <a:cubicBezTo>
                    <a:pt x="578" y="138"/>
                    <a:pt x="578" y="138"/>
                    <a:pt x="578" y="138"/>
                  </a:cubicBezTo>
                  <a:cubicBezTo>
                    <a:pt x="580" y="145"/>
                    <a:pt x="580" y="145"/>
                    <a:pt x="580" y="145"/>
                  </a:cubicBezTo>
                  <a:cubicBezTo>
                    <a:pt x="580" y="149"/>
                    <a:pt x="580" y="149"/>
                    <a:pt x="580" y="149"/>
                  </a:cubicBezTo>
                  <a:cubicBezTo>
                    <a:pt x="581" y="154"/>
                    <a:pt x="581" y="154"/>
                    <a:pt x="581" y="154"/>
                  </a:cubicBezTo>
                  <a:cubicBezTo>
                    <a:pt x="580" y="161"/>
                    <a:pt x="580" y="161"/>
                    <a:pt x="580" y="161"/>
                  </a:cubicBezTo>
                  <a:cubicBezTo>
                    <a:pt x="580" y="168"/>
                    <a:pt x="580" y="168"/>
                    <a:pt x="580" y="168"/>
                  </a:cubicBezTo>
                  <a:cubicBezTo>
                    <a:pt x="579" y="175"/>
                    <a:pt x="579" y="175"/>
                    <a:pt x="579" y="175"/>
                  </a:cubicBezTo>
                  <a:cubicBezTo>
                    <a:pt x="576" y="188"/>
                    <a:pt x="576" y="188"/>
                    <a:pt x="576" y="188"/>
                  </a:cubicBezTo>
                  <a:cubicBezTo>
                    <a:pt x="574" y="195"/>
                    <a:pt x="574" y="195"/>
                    <a:pt x="574" y="195"/>
                  </a:cubicBezTo>
                  <a:cubicBezTo>
                    <a:pt x="571" y="199"/>
                    <a:pt x="571" y="199"/>
                    <a:pt x="571" y="199"/>
                  </a:cubicBezTo>
                  <a:cubicBezTo>
                    <a:pt x="566" y="210"/>
                    <a:pt x="566" y="210"/>
                    <a:pt x="566" y="210"/>
                  </a:cubicBezTo>
                  <a:cubicBezTo>
                    <a:pt x="564" y="213"/>
                    <a:pt x="564" y="213"/>
                    <a:pt x="564" y="213"/>
                  </a:cubicBezTo>
                  <a:cubicBezTo>
                    <a:pt x="557" y="228"/>
                    <a:pt x="557" y="227"/>
                    <a:pt x="557" y="235"/>
                  </a:cubicBezTo>
                  <a:cubicBezTo>
                    <a:pt x="558" y="236"/>
                    <a:pt x="558" y="236"/>
                    <a:pt x="558" y="236"/>
                  </a:cubicBezTo>
                  <a:cubicBezTo>
                    <a:pt x="561" y="228"/>
                    <a:pt x="559" y="234"/>
                    <a:pt x="561" y="226"/>
                  </a:cubicBezTo>
                  <a:cubicBezTo>
                    <a:pt x="570" y="219"/>
                    <a:pt x="570" y="219"/>
                    <a:pt x="570" y="219"/>
                  </a:cubicBezTo>
                  <a:cubicBezTo>
                    <a:pt x="571" y="216"/>
                    <a:pt x="571" y="216"/>
                    <a:pt x="571" y="216"/>
                  </a:cubicBezTo>
                  <a:cubicBezTo>
                    <a:pt x="577" y="207"/>
                    <a:pt x="577" y="207"/>
                    <a:pt x="577" y="207"/>
                  </a:cubicBezTo>
                  <a:cubicBezTo>
                    <a:pt x="580" y="204"/>
                    <a:pt x="580" y="204"/>
                    <a:pt x="580" y="204"/>
                  </a:cubicBezTo>
                  <a:cubicBezTo>
                    <a:pt x="583" y="200"/>
                    <a:pt x="583" y="200"/>
                    <a:pt x="583" y="200"/>
                  </a:cubicBezTo>
                  <a:cubicBezTo>
                    <a:pt x="585" y="197"/>
                    <a:pt x="585" y="197"/>
                    <a:pt x="585" y="197"/>
                  </a:cubicBezTo>
                  <a:cubicBezTo>
                    <a:pt x="593" y="178"/>
                    <a:pt x="593" y="178"/>
                    <a:pt x="593" y="178"/>
                  </a:cubicBezTo>
                  <a:cubicBezTo>
                    <a:pt x="597" y="172"/>
                    <a:pt x="597" y="172"/>
                    <a:pt x="597" y="172"/>
                  </a:cubicBezTo>
                  <a:cubicBezTo>
                    <a:pt x="602" y="172"/>
                    <a:pt x="602" y="172"/>
                    <a:pt x="602" y="172"/>
                  </a:cubicBezTo>
                  <a:cubicBezTo>
                    <a:pt x="603" y="182"/>
                    <a:pt x="603" y="182"/>
                    <a:pt x="603" y="182"/>
                  </a:cubicBezTo>
                  <a:cubicBezTo>
                    <a:pt x="608" y="184"/>
                    <a:pt x="608" y="184"/>
                    <a:pt x="608" y="184"/>
                  </a:cubicBezTo>
                  <a:cubicBezTo>
                    <a:pt x="610" y="183"/>
                    <a:pt x="610" y="183"/>
                    <a:pt x="610" y="183"/>
                  </a:cubicBezTo>
                  <a:cubicBezTo>
                    <a:pt x="614" y="186"/>
                    <a:pt x="614" y="186"/>
                    <a:pt x="614" y="186"/>
                  </a:cubicBezTo>
                  <a:cubicBezTo>
                    <a:pt x="616" y="188"/>
                    <a:pt x="616" y="188"/>
                    <a:pt x="616" y="188"/>
                  </a:cubicBezTo>
                  <a:cubicBezTo>
                    <a:pt x="619" y="189"/>
                    <a:pt x="619" y="189"/>
                    <a:pt x="619" y="189"/>
                  </a:cubicBezTo>
                  <a:cubicBezTo>
                    <a:pt x="622" y="191"/>
                    <a:pt x="622" y="191"/>
                    <a:pt x="622" y="191"/>
                  </a:cubicBezTo>
                  <a:cubicBezTo>
                    <a:pt x="624" y="188"/>
                    <a:pt x="624" y="188"/>
                    <a:pt x="624" y="188"/>
                  </a:cubicBezTo>
                  <a:cubicBezTo>
                    <a:pt x="625" y="187"/>
                    <a:pt x="625" y="187"/>
                    <a:pt x="625" y="187"/>
                  </a:cubicBezTo>
                  <a:cubicBezTo>
                    <a:pt x="627" y="180"/>
                    <a:pt x="627" y="180"/>
                    <a:pt x="627" y="180"/>
                  </a:cubicBezTo>
                  <a:cubicBezTo>
                    <a:pt x="631" y="173"/>
                    <a:pt x="631" y="173"/>
                    <a:pt x="631" y="173"/>
                  </a:cubicBezTo>
                  <a:cubicBezTo>
                    <a:pt x="634" y="166"/>
                    <a:pt x="634" y="166"/>
                    <a:pt x="634" y="166"/>
                  </a:cubicBezTo>
                  <a:cubicBezTo>
                    <a:pt x="635" y="164"/>
                    <a:pt x="635" y="164"/>
                    <a:pt x="635" y="164"/>
                  </a:cubicBezTo>
                  <a:cubicBezTo>
                    <a:pt x="637" y="162"/>
                    <a:pt x="637" y="162"/>
                    <a:pt x="637" y="162"/>
                  </a:cubicBezTo>
                  <a:cubicBezTo>
                    <a:pt x="638" y="161"/>
                    <a:pt x="638" y="161"/>
                    <a:pt x="638" y="161"/>
                  </a:cubicBezTo>
                  <a:cubicBezTo>
                    <a:pt x="643" y="157"/>
                    <a:pt x="643" y="157"/>
                    <a:pt x="643" y="157"/>
                  </a:cubicBezTo>
                  <a:cubicBezTo>
                    <a:pt x="644" y="157"/>
                    <a:pt x="644" y="157"/>
                    <a:pt x="644" y="157"/>
                  </a:cubicBezTo>
                  <a:cubicBezTo>
                    <a:pt x="647" y="158"/>
                    <a:pt x="647" y="158"/>
                    <a:pt x="647" y="158"/>
                  </a:cubicBezTo>
                  <a:cubicBezTo>
                    <a:pt x="668" y="159"/>
                    <a:pt x="659" y="160"/>
                    <a:pt x="678" y="169"/>
                  </a:cubicBezTo>
                  <a:cubicBezTo>
                    <a:pt x="686" y="177"/>
                    <a:pt x="685" y="179"/>
                    <a:pt x="689" y="185"/>
                  </a:cubicBezTo>
                  <a:cubicBezTo>
                    <a:pt x="689" y="186"/>
                    <a:pt x="689" y="186"/>
                    <a:pt x="689" y="186"/>
                  </a:cubicBezTo>
                  <a:cubicBezTo>
                    <a:pt x="688" y="189"/>
                    <a:pt x="688" y="189"/>
                    <a:pt x="688" y="189"/>
                  </a:cubicBezTo>
                  <a:cubicBezTo>
                    <a:pt x="680" y="197"/>
                    <a:pt x="680" y="197"/>
                    <a:pt x="680" y="197"/>
                  </a:cubicBezTo>
                  <a:cubicBezTo>
                    <a:pt x="677" y="205"/>
                    <a:pt x="673" y="211"/>
                    <a:pt x="667" y="217"/>
                  </a:cubicBezTo>
                  <a:cubicBezTo>
                    <a:pt x="663" y="219"/>
                    <a:pt x="663" y="219"/>
                    <a:pt x="663" y="219"/>
                  </a:cubicBezTo>
                  <a:cubicBezTo>
                    <a:pt x="658" y="219"/>
                    <a:pt x="658" y="219"/>
                    <a:pt x="658" y="219"/>
                  </a:cubicBezTo>
                  <a:cubicBezTo>
                    <a:pt x="655" y="221"/>
                    <a:pt x="655" y="221"/>
                    <a:pt x="655" y="221"/>
                  </a:cubicBezTo>
                  <a:cubicBezTo>
                    <a:pt x="655" y="222"/>
                    <a:pt x="655" y="222"/>
                    <a:pt x="655" y="222"/>
                  </a:cubicBezTo>
                  <a:cubicBezTo>
                    <a:pt x="657" y="227"/>
                    <a:pt x="657" y="226"/>
                    <a:pt x="658" y="229"/>
                  </a:cubicBezTo>
                  <a:cubicBezTo>
                    <a:pt x="658" y="232"/>
                    <a:pt x="658" y="232"/>
                    <a:pt x="658" y="232"/>
                  </a:cubicBezTo>
                  <a:cubicBezTo>
                    <a:pt x="657" y="234"/>
                    <a:pt x="656" y="236"/>
                    <a:pt x="655" y="237"/>
                  </a:cubicBezTo>
                  <a:cubicBezTo>
                    <a:pt x="647" y="240"/>
                    <a:pt x="647" y="240"/>
                    <a:pt x="647" y="240"/>
                  </a:cubicBezTo>
                  <a:cubicBezTo>
                    <a:pt x="643" y="245"/>
                    <a:pt x="643" y="245"/>
                    <a:pt x="643" y="245"/>
                  </a:cubicBezTo>
                  <a:cubicBezTo>
                    <a:pt x="638" y="245"/>
                    <a:pt x="638" y="245"/>
                    <a:pt x="638" y="245"/>
                  </a:cubicBezTo>
                  <a:cubicBezTo>
                    <a:pt x="634" y="245"/>
                    <a:pt x="634" y="245"/>
                    <a:pt x="634" y="245"/>
                  </a:cubicBezTo>
                  <a:cubicBezTo>
                    <a:pt x="629" y="250"/>
                    <a:pt x="629" y="250"/>
                    <a:pt x="629" y="250"/>
                  </a:cubicBezTo>
                  <a:cubicBezTo>
                    <a:pt x="631" y="254"/>
                    <a:pt x="631" y="254"/>
                    <a:pt x="631" y="254"/>
                  </a:cubicBezTo>
                  <a:cubicBezTo>
                    <a:pt x="634" y="257"/>
                    <a:pt x="632" y="255"/>
                    <a:pt x="639" y="260"/>
                  </a:cubicBezTo>
                  <a:cubicBezTo>
                    <a:pt x="639" y="262"/>
                    <a:pt x="639" y="262"/>
                    <a:pt x="639" y="262"/>
                  </a:cubicBezTo>
                  <a:cubicBezTo>
                    <a:pt x="635" y="267"/>
                    <a:pt x="637" y="265"/>
                    <a:pt x="632" y="272"/>
                  </a:cubicBezTo>
                  <a:cubicBezTo>
                    <a:pt x="628" y="275"/>
                    <a:pt x="628" y="275"/>
                    <a:pt x="628" y="275"/>
                  </a:cubicBezTo>
                  <a:cubicBezTo>
                    <a:pt x="627" y="276"/>
                    <a:pt x="627" y="276"/>
                    <a:pt x="627" y="276"/>
                  </a:cubicBezTo>
                  <a:cubicBezTo>
                    <a:pt x="625" y="275"/>
                    <a:pt x="625" y="275"/>
                    <a:pt x="625" y="275"/>
                  </a:cubicBezTo>
                  <a:cubicBezTo>
                    <a:pt x="623" y="275"/>
                    <a:pt x="623" y="275"/>
                    <a:pt x="623" y="275"/>
                  </a:cubicBezTo>
                  <a:cubicBezTo>
                    <a:pt x="619" y="277"/>
                    <a:pt x="619" y="277"/>
                    <a:pt x="619" y="277"/>
                  </a:cubicBezTo>
                  <a:cubicBezTo>
                    <a:pt x="615" y="277"/>
                    <a:pt x="615" y="277"/>
                    <a:pt x="615" y="277"/>
                  </a:cubicBezTo>
                  <a:cubicBezTo>
                    <a:pt x="608" y="275"/>
                    <a:pt x="608" y="275"/>
                    <a:pt x="608" y="275"/>
                  </a:cubicBezTo>
                  <a:cubicBezTo>
                    <a:pt x="603" y="271"/>
                    <a:pt x="604" y="272"/>
                    <a:pt x="602" y="271"/>
                  </a:cubicBezTo>
                  <a:cubicBezTo>
                    <a:pt x="599" y="271"/>
                    <a:pt x="599" y="271"/>
                    <a:pt x="599" y="271"/>
                  </a:cubicBezTo>
                  <a:cubicBezTo>
                    <a:pt x="591" y="281"/>
                    <a:pt x="589" y="295"/>
                    <a:pt x="592" y="303"/>
                  </a:cubicBezTo>
                  <a:cubicBezTo>
                    <a:pt x="593" y="304"/>
                    <a:pt x="593" y="304"/>
                    <a:pt x="593" y="304"/>
                  </a:cubicBezTo>
                  <a:cubicBezTo>
                    <a:pt x="595" y="304"/>
                    <a:pt x="595" y="304"/>
                    <a:pt x="595" y="304"/>
                  </a:cubicBezTo>
                  <a:cubicBezTo>
                    <a:pt x="598" y="304"/>
                    <a:pt x="598" y="304"/>
                    <a:pt x="598" y="304"/>
                  </a:cubicBezTo>
                  <a:cubicBezTo>
                    <a:pt x="600" y="304"/>
                    <a:pt x="600" y="304"/>
                    <a:pt x="600" y="304"/>
                  </a:cubicBezTo>
                  <a:cubicBezTo>
                    <a:pt x="600" y="305"/>
                    <a:pt x="601" y="307"/>
                    <a:pt x="601" y="308"/>
                  </a:cubicBezTo>
                  <a:cubicBezTo>
                    <a:pt x="601" y="314"/>
                    <a:pt x="599" y="321"/>
                    <a:pt x="600" y="329"/>
                  </a:cubicBezTo>
                  <a:cubicBezTo>
                    <a:pt x="601" y="330"/>
                    <a:pt x="601" y="330"/>
                    <a:pt x="601" y="330"/>
                  </a:cubicBezTo>
                  <a:cubicBezTo>
                    <a:pt x="602" y="329"/>
                    <a:pt x="602" y="329"/>
                    <a:pt x="602" y="329"/>
                  </a:cubicBezTo>
                  <a:cubicBezTo>
                    <a:pt x="603" y="330"/>
                    <a:pt x="603" y="330"/>
                    <a:pt x="603" y="330"/>
                  </a:cubicBezTo>
                  <a:cubicBezTo>
                    <a:pt x="604" y="334"/>
                    <a:pt x="604" y="334"/>
                    <a:pt x="605" y="337"/>
                  </a:cubicBezTo>
                  <a:cubicBezTo>
                    <a:pt x="604" y="339"/>
                    <a:pt x="604" y="339"/>
                    <a:pt x="604" y="339"/>
                  </a:cubicBezTo>
                  <a:cubicBezTo>
                    <a:pt x="603" y="341"/>
                    <a:pt x="603" y="341"/>
                    <a:pt x="603" y="341"/>
                  </a:cubicBezTo>
                  <a:cubicBezTo>
                    <a:pt x="602" y="342"/>
                    <a:pt x="603" y="342"/>
                    <a:pt x="596" y="346"/>
                  </a:cubicBezTo>
                  <a:cubicBezTo>
                    <a:pt x="596" y="347"/>
                    <a:pt x="596" y="347"/>
                    <a:pt x="596" y="347"/>
                  </a:cubicBezTo>
                  <a:cubicBezTo>
                    <a:pt x="595" y="352"/>
                    <a:pt x="595" y="354"/>
                    <a:pt x="592" y="359"/>
                  </a:cubicBezTo>
                  <a:cubicBezTo>
                    <a:pt x="591" y="360"/>
                    <a:pt x="591" y="360"/>
                    <a:pt x="591" y="360"/>
                  </a:cubicBezTo>
                  <a:cubicBezTo>
                    <a:pt x="589" y="360"/>
                    <a:pt x="589" y="360"/>
                    <a:pt x="589" y="360"/>
                  </a:cubicBezTo>
                  <a:cubicBezTo>
                    <a:pt x="586" y="361"/>
                    <a:pt x="586" y="361"/>
                    <a:pt x="586" y="361"/>
                  </a:cubicBezTo>
                  <a:cubicBezTo>
                    <a:pt x="580" y="370"/>
                    <a:pt x="580" y="370"/>
                    <a:pt x="580" y="370"/>
                  </a:cubicBezTo>
                  <a:cubicBezTo>
                    <a:pt x="580" y="370"/>
                    <a:pt x="580" y="370"/>
                    <a:pt x="580" y="370"/>
                  </a:cubicBezTo>
                  <a:cubicBezTo>
                    <a:pt x="582" y="373"/>
                    <a:pt x="582" y="373"/>
                    <a:pt x="582" y="373"/>
                  </a:cubicBezTo>
                  <a:cubicBezTo>
                    <a:pt x="582" y="375"/>
                    <a:pt x="582" y="375"/>
                    <a:pt x="582" y="375"/>
                  </a:cubicBezTo>
                  <a:cubicBezTo>
                    <a:pt x="580" y="385"/>
                    <a:pt x="580" y="385"/>
                    <a:pt x="580" y="385"/>
                  </a:cubicBezTo>
                  <a:cubicBezTo>
                    <a:pt x="579" y="390"/>
                    <a:pt x="579" y="390"/>
                    <a:pt x="579" y="390"/>
                  </a:cubicBezTo>
                  <a:cubicBezTo>
                    <a:pt x="578" y="397"/>
                    <a:pt x="578" y="397"/>
                    <a:pt x="578" y="397"/>
                  </a:cubicBezTo>
                  <a:cubicBezTo>
                    <a:pt x="577" y="402"/>
                    <a:pt x="577" y="402"/>
                    <a:pt x="577" y="402"/>
                  </a:cubicBezTo>
                  <a:cubicBezTo>
                    <a:pt x="576" y="407"/>
                    <a:pt x="576" y="407"/>
                    <a:pt x="576" y="407"/>
                  </a:cubicBezTo>
                  <a:cubicBezTo>
                    <a:pt x="575" y="412"/>
                    <a:pt x="575" y="412"/>
                    <a:pt x="575" y="412"/>
                  </a:cubicBezTo>
                  <a:cubicBezTo>
                    <a:pt x="573" y="417"/>
                    <a:pt x="573" y="417"/>
                    <a:pt x="573" y="417"/>
                  </a:cubicBezTo>
                  <a:cubicBezTo>
                    <a:pt x="574" y="422"/>
                    <a:pt x="574" y="422"/>
                    <a:pt x="574" y="422"/>
                  </a:cubicBezTo>
                  <a:cubicBezTo>
                    <a:pt x="575" y="425"/>
                    <a:pt x="575" y="425"/>
                    <a:pt x="575" y="425"/>
                  </a:cubicBezTo>
                  <a:cubicBezTo>
                    <a:pt x="578" y="422"/>
                    <a:pt x="578" y="422"/>
                    <a:pt x="578" y="422"/>
                  </a:cubicBezTo>
                  <a:cubicBezTo>
                    <a:pt x="580" y="414"/>
                    <a:pt x="580" y="414"/>
                    <a:pt x="580" y="414"/>
                  </a:cubicBezTo>
                  <a:cubicBezTo>
                    <a:pt x="583" y="411"/>
                    <a:pt x="583" y="411"/>
                    <a:pt x="583" y="411"/>
                  </a:cubicBezTo>
                  <a:cubicBezTo>
                    <a:pt x="589" y="413"/>
                    <a:pt x="595" y="417"/>
                    <a:pt x="599" y="421"/>
                  </a:cubicBezTo>
                  <a:cubicBezTo>
                    <a:pt x="600" y="424"/>
                    <a:pt x="600" y="423"/>
                    <a:pt x="601" y="426"/>
                  </a:cubicBezTo>
                  <a:cubicBezTo>
                    <a:pt x="601" y="428"/>
                    <a:pt x="601" y="428"/>
                    <a:pt x="601" y="428"/>
                  </a:cubicBezTo>
                  <a:cubicBezTo>
                    <a:pt x="599" y="429"/>
                    <a:pt x="599" y="429"/>
                    <a:pt x="599" y="429"/>
                  </a:cubicBezTo>
                  <a:cubicBezTo>
                    <a:pt x="598" y="429"/>
                    <a:pt x="598" y="429"/>
                    <a:pt x="598" y="429"/>
                  </a:cubicBezTo>
                  <a:cubicBezTo>
                    <a:pt x="594" y="424"/>
                    <a:pt x="594" y="424"/>
                    <a:pt x="594" y="424"/>
                  </a:cubicBezTo>
                  <a:cubicBezTo>
                    <a:pt x="591" y="423"/>
                    <a:pt x="591" y="423"/>
                    <a:pt x="591" y="423"/>
                  </a:cubicBezTo>
                  <a:cubicBezTo>
                    <a:pt x="587" y="424"/>
                    <a:pt x="589" y="424"/>
                    <a:pt x="585" y="426"/>
                  </a:cubicBezTo>
                  <a:cubicBezTo>
                    <a:pt x="588" y="435"/>
                    <a:pt x="588" y="435"/>
                    <a:pt x="588" y="435"/>
                  </a:cubicBezTo>
                  <a:cubicBezTo>
                    <a:pt x="590" y="439"/>
                    <a:pt x="590" y="439"/>
                    <a:pt x="590" y="439"/>
                  </a:cubicBezTo>
                  <a:cubicBezTo>
                    <a:pt x="595" y="441"/>
                    <a:pt x="595" y="441"/>
                    <a:pt x="595" y="441"/>
                  </a:cubicBezTo>
                  <a:cubicBezTo>
                    <a:pt x="598" y="443"/>
                    <a:pt x="598" y="443"/>
                    <a:pt x="598" y="443"/>
                  </a:cubicBezTo>
                  <a:cubicBezTo>
                    <a:pt x="600" y="446"/>
                    <a:pt x="599" y="445"/>
                    <a:pt x="601" y="447"/>
                  </a:cubicBezTo>
                  <a:cubicBezTo>
                    <a:pt x="603" y="446"/>
                    <a:pt x="603" y="446"/>
                    <a:pt x="603" y="446"/>
                  </a:cubicBezTo>
                  <a:cubicBezTo>
                    <a:pt x="605" y="444"/>
                    <a:pt x="605" y="444"/>
                    <a:pt x="605" y="444"/>
                  </a:cubicBezTo>
                  <a:cubicBezTo>
                    <a:pt x="609" y="444"/>
                    <a:pt x="609" y="444"/>
                    <a:pt x="609" y="444"/>
                  </a:cubicBezTo>
                  <a:cubicBezTo>
                    <a:pt x="611" y="445"/>
                    <a:pt x="611" y="445"/>
                    <a:pt x="611" y="445"/>
                  </a:cubicBezTo>
                  <a:cubicBezTo>
                    <a:pt x="612" y="447"/>
                    <a:pt x="612" y="447"/>
                    <a:pt x="612" y="447"/>
                  </a:cubicBezTo>
                  <a:cubicBezTo>
                    <a:pt x="613" y="460"/>
                    <a:pt x="611" y="465"/>
                    <a:pt x="610" y="469"/>
                  </a:cubicBezTo>
                  <a:cubicBezTo>
                    <a:pt x="609" y="470"/>
                    <a:pt x="609" y="470"/>
                    <a:pt x="609" y="470"/>
                  </a:cubicBezTo>
                  <a:cubicBezTo>
                    <a:pt x="607" y="469"/>
                    <a:pt x="607" y="469"/>
                    <a:pt x="607" y="469"/>
                  </a:cubicBezTo>
                  <a:cubicBezTo>
                    <a:pt x="606" y="469"/>
                    <a:pt x="606" y="469"/>
                    <a:pt x="606" y="469"/>
                  </a:cubicBezTo>
                  <a:cubicBezTo>
                    <a:pt x="604" y="467"/>
                    <a:pt x="604" y="467"/>
                    <a:pt x="604" y="467"/>
                  </a:cubicBezTo>
                  <a:cubicBezTo>
                    <a:pt x="603" y="466"/>
                    <a:pt x="604" y="466"/>
                    <a:pt x="599" y="465"/>
                  </a:cubicBezTo>
                  <a:cubicBezTo>
                    <a:pt x="595" y="462"/>
                    <a:pt x="595" y="462"/>
                    <a:pt x="595" y="462"/>
                  </a:cubicBezTo>
                  <a:cubicBezTo>
                    <a:pt x="592" y="462"/>
                    <a:pt x="592" y="462"/>
                    <a:pt x="592" y="462"/>
                  </a:cubicBezTo>
                  <a:cubicBezTo>
                    <a:pt x="587" y="462"/>
                    <a:pt x="589" y="462"/>
                    <a:pt x="582" y="464"/>
                  </a:cubicBezTo>
                  <a:cubicBezTo>
                    <a:pt x="582" y="466"/>
                    <a:pt x="582" y="466"/>
                    <a:pt x="582" y="466"/>
                  </a:cubicBezTo>
                  <a:cubicBezTo>
                    <a:pt x="575" y="473"/>
                    <a:pt x="575" y="473"/>
                    <a:pt x="575" y="473"/>
                  </a:cubicBezTo>
                  <a:cubicBezTo>
                    <a:pt x="573" y="473"/>
                    <a:pt x="573" y="473"/>
                    <a:pt x="573" y="473"/>
                  </a:cubicBezTo>
                  <a:cubicBezTo>
                    <a:pt x="571" y="470"/>
                    <a:pt x="572" y="471"/>
                    <a:pt x="569" y="468"/>
                  </a:cubicBezTo>
                  <a:cubicBezTo>
                    <a:pt x="567" y="468"/>
                    <a:pt x="567" y="468"/>
                    <a:pt x="567" y="468"/>
                  </a:cubicBezTo>
                  <a:cubicBezTo>
                    <a:pt x="565" y="470"/>
                    <a:pt x="565" y="471"/>
                    <a:pt x="564" y="473"/>
                  </a:cubicBezTo>
                  <a:cubicBezTo>
                    <a:pt x="564" y="474"/>
                    <a:pt x="564" y="474"/>
                    <a:pt x="564" y="474"/>
                  </a:cubicBezTo>
                  <a:cubicBezTo>
                    <a:pt x="566" y="476"/>
                    <a:pt x="566" y="476"/>
                    <a:pt x="566" y="476"/>
                  </a:cubicBezTo>
                  <a:cubicBezTo>
                    <a:pt x="567" y="477"/>
                    <a:pt x="566" y="477"/>
                    <a:pt x="567" y="478"/>
                  </a:cubicBezTo>
                  <a:cubicBezTo>
                    <a:pt x="571" y="478"/>
                    <a:pt x="571" y="478"/>
                    <a:pt x="571" y="478"/>
                  </a:cubicBezTo>
                  <a:cubicBezTo>
                    <a:pt x="572" y="479"/>
                    <a:pt x="572" y="479"/>
                    <a:pt x="572" y="479"/>
                  </a:cubicBezTo>
                  <a:cubicBezTo>
                    <a:pt x="574" y="489"/>
                    <a:pt x="573" y="486"/>
                    <a:pt x="575" y="492"/>
                  </a:cubicBezTo>
                  <a:cubicBezTo>
                    <a:pt x="576" y="493"/>
                    <a:pt x="576" y="493"/>
                    <a:pt x="576" y="493"/>
                  </a:cubicBezTo>
                  <a:cubicBezTo>
                    <a:pt x="577" y="494"/>
                    <a:pt x="577" y="494"/>
                    <a:pt x="577" y="494"/>
                  </a:cubicBezTo>
                  <a:cubicBezTo>
                    <a:pt x="580" y="493"/>
                    <a:pt x="580" y="493"/>
                    <a:pt x="580" y="493"/>
                  </a:cubicBezTo>
                  <a:cubicBezTo>
                    <a:pt x="583" y="492"/>
                    <a:pt x="583" y="492"/>
                    <a:pt x="583" y="492"/>
                  </a:cubicBezTo>
                  <a:cubicBezTo>
                    <a:pt x="584" y="493"/>
                    <a:pt x="584" y="493"/>
                    <a:pt x="584" y="493"/>
                  </a:cubicBezTo>
                  <a:cubicBezTo>
                    <a:pt x="587" y="495"/>
                    <a:pt x="587" y="495"/>
                    <a:pt x="587" y="495"/>
                  </a:cubicBezTo>
                  <a:cubicBezTo>
                    <a:pt x="588" y="495"/>
                    <a:pt x="588" y="495"/>
                    <a:pt x="588" y="495"/>
                  </a:cubicBezTo>
                  <a:cubicBezTo>
                    <a:pt x="590" y="495"/>
                    <a:pt x="590" y="495"/>
                    <a:pt x="590" y="495"/>
                  </a:cubicBezTo>
                  <a:cubicBezTo>
                    <a:pt x="592" y="496"/>
                    <a:pt x="592" y="496"/>
                    <a:pt x="592" y="496"/>
                  </a:cubicBezTo>
                  <a:cubicBezTo>
                    <a:pt x="595" y="500"/>
                    <a:pt x="595" y="500"/>
                    <a:pt x="595" y="500"/>
                  </a:cubicBezTo>
                  <a:cubicBezTo>
                    <a:pt x="594" y="506"/>
                    <a:pt x="594" y="506"/>
                    <a:pt x="594" y="506"/>
                  </a:cubicBezTo>
                  <a:cubicBezTo>
                    <a:pt x="596" y="513"/>
                    <a:pt x="598" y="515"/>
                    <a:pt x="599" y="517"/>
                  </a:cubicBezTo>
                  <a:cubicBezTo>
                    <a:pt x="600" y="534"/>
                    <a:pt x="601" y="533"/>
                    <a:pt x="599" y="541"/>
                  </a:cubicBezTo>
                  <a:cubicBezTo>
                    <a:pt x="598" y="543"/>
                    <a:pt x="598" y="543"/>
                    <a:pt x="598" y="543"/>
                  </a:cubicBezTo>
                  <a:cubicBezTo>
                    <a:pt x="597" y="544"/>
                    <a:pt x="597" y="544"/>
                    <a:pt x="597" y="544"/>
                  </a:cubicBezTo>
                  <a:cubicBezTo>
                    <a:pt x="595" y="544"/>
                    <a:pt x="595" y="544"/>
                    <a:pt x="595" y="544"/>
                  </a:cubicBezTo>
                  <a:cubicBezTo>
                    <a:pt x="594" y="541"/>
                    <a:pt x="593" y="540"/>
                    <a:pt x="591" y="537"/>
                  </a:cubicBezTo>
                  <a:cubicBezTo>
                    <a:pt x="588" y="537"/>
                    <a:pt x="588" y="537"/>
                    <a:pt x="588" y="537"/>
                  </a:cubicBezTo>
                  <a:cubicBezTo>
                    <a:pt x="583" y="544"/>
                    <a:pt x="583" y="544"/>
                    <a:pt x="583" y="544"/>
                  </a:cubicBezTo>
                  <a:cubicBezTo>
                    <a:pt x="580" y="544"/>
                    <a:pt x="581" y="544"/>
                    <a:pt x="579" y="545"/>
                  </a:cubicBezTo>
                  <a:cubicBezTo>
                    <a:pt x="577" y="548"/>
                    <a:pt x="577" y="548"/>
                    <a:pt x="577" y="548"/>
                  </a:cubicBezTo>
                  <a:cubicBezTo>
                    <a:pt x="575" y="550"/>
                    <a:pt x="575" y="550"/>
                    <a:pt x="575" y="550"/>
                  </a:cubicBezTo>
                  <a:cubicBezTo>
                    <a:pt x="572" y="549"/>
                    <a:pt x="572" y="549"/>
                    <a:pt x="572" y="549"/>
                  </a:cubicBezTo>
                  <a:cubicBezTo>
                    <a:pt x="568" y="546"/>
                    <a:pt x="568" y="546"/>
                    <a:pt x="568" y="546"/>
                  </a:cubicBezTo>
                  <a:cubicBezTo>
                    <a:pt x="570" y="548"/>
                    <a:pt x="570" y="549"/>
                    <a:pt x="573" y="552"/>
                  </a:cubicBezTo>
                  <a:cubicBezTo>
                    <a:pt x="574" y="552"/>
                    <a:pt x="574" y="552"/>
                    <a:pt x="574" y="552"/>
                  </a:cubicBezTo>
                  <a:cubicBezTo>
                    <a:pt x="575" y="552"/>
                    <a:pt x="575" y="552"/>
                    <a:pt x="575" y="552"/>
                  </a:cubicBezTo>
                  <a:cubicBezTo>
                    <a:pt x="577" y="551"/>
                    <a:pt x="580" y="548"/>
                    <a:pt x="581" y="547"/>
                  </a:cubicBezTo>
                  <a:cubicBezTo>
                    <a:pt x="582" y="548"/>
                    <a:pt x="582" y="548"/>
                    <a:pt x="582" y="548"/>
                  </a:cubicBezTo>
                  <a:cubicBezTo>
                    <a:pt x="583" y="549"/>
                    <a:pt x="583" y="549"/>
                    <a:pt x="583" y="549"/>
                  </a:cubicBezTo>
                  <a:cubicBezTo>
                    <a:pt x="585" y="555"/>
                    <a:pt x="584" y="556"/>
                    <a:pt x="584" y="559"/>
                  </a:cubicBezTo>
                  <a:cubicBezTo>
                    <a:pt x="583" y="563"/>
                    <a:pt x="583" y="562"/>
                    <a:pt x="582" y="564"/>
                  </a:cubicBezTo>
                  <a:cubicBezTo>
                    <a:pt x="581" y="565"/>
                    <a:pt x="581" y="565"/>
                    <a:pt x="581" y="565"/>
                  </a:cubicBezTo>
                  <a:cubicBezTo>
                    <a:pt x="581" y="566"/>
                    <a:pt x="581" y="566"/>
                    <a:pt x="581" y="566"/>
                  </a:cubicBezTo>
                  <a:cubicBezTo>
                    <a:pt x="583" y="566"/>
                    <a:pt x="583" y="566"/>
                    <a:pt x="583" y="566"/>
                  </a:cubicBezTo>
                  <a:cubicBezTo>
                    <a:pt x="586" y="563"/>
                    <a:pt x="586" y="563"/>
                    <a:pt x="586" y="563"/>
                  </a:cubicBezTo>
                  <a:cubicBezTo>
                    <a:pt x="587" y="557"/>
                    <a:pt x="587" y="559"/>
                    <a:pt x="588" y="552"/>
                  </a:cubicBezTo>
                  <a:cubicBezTo>
                    <a:pt x="591" y="550"/>
                    <a:pt x="591" y="550"/>
                    <a:pt x="591" y="550"/>
                  </a:cubicBezTo>
                  <a:cubicBezTo>
                    <a:pt x="593" y="552"/>
                    <a:pt x="593" y="552"/>
                    <a:pt x="593" y="552"/>
                  </a:cubicBezTo>
                  <a:cubicBezTo>
                    <a:pt x="596" y="559"/>
                    <a:pt x="595" y="555"/>
                    <a:pt x="598" y="567"/>
                  </a:cubicBezTo>
                  <a:cubicBezTo>
                    <a:pt x="599" y="568"/>
                    <a:pt x="599" y="568"/>
                    <a:pt x="599" y="568"/>
                  </a:cubicBezTo>
                  <a:cubicBezTo>
                    <a:pt x="601" y="570"/>
                    <a:pt x="601" y="570"/>
                    <a:pt x="601" y="570"/>
                  </a:cubicBezTo>
                  <a:cubicBezTo>
                    <a:pt x="602" y="573"/>
                    <a:pt x="602" y="573"/>
                    <a:pt x="602" y="573"/>
                  </a:cubicBezTo>
                  <a:cubicBezTo>
                    <a:pt x="602" y="576"/>
                    <a:pt x="602" y="579"/>
                    <a:pt x="600" y="581"/>
                  </a:cubicBezTo>
                  <a:cubicBezTo>
                    <a:pt x="599" y="582"/>
                    <a:pt x="599" y="582"/>
                    <a:pt x="599" y="582"/>
                  </a:cubicBezTo>
                  <a:cubicBezTo>
                    <a:pt x="597" y="582"/>
                    <a:pt x="597" y="582"/>
                    <a:pt x="597" y="582"/>
                  </a:cubicBezTo>
                  <a:cubicBezTo>
                    <a:pt x="591" y="581"/>
                    <a:pt x="592" y="581"/>
                    <a:pt x="590" y="581"/>
                  </a:cubicBezTo>
                  <a:cubicBezTo>
                    <a:pt x="590" y="585"/>
                    <a:pt x="590" y="585"/>
                    <a:pt x="590" y="585"/>
                  </a:cubicBezTo>
                  <a:cubicBezTo>
                    <a:pt x="586" y="587"/>
                    <a:pt x="586" y="587"/>
                    <a:pt x="586" y="587"/>
                  </a:cubicBezTo>
                  <a:cubicBezTo>
                    <a:pt x="580" y="588"/>
                    <a:pt x="580" y="588"/>
                    <a:pt x="580" y="588"/>
                  </a:cubicBezTo>
                  <a:cubicBezTo>
                    <a:pt x="575" y="586"/>
                    <a:pt x="575" y="586"/>
                    <a:pt x="575" y="586"/>
                  </a:cubicBezTo>
                  <a:cubicBezTo>
                    <a:pt x="571" y="583"/>
                    <a:pt x="571" y="583"/>
                    <a:pt x="571" y="583"/>
                  </a:cubicBezTo>
                  <a:cubicBezTo>
                    <a:pt x="573" y="577"/>
                    <a:pt x="572" y="579"/>
                    <a:pt x="573" y="573"/>
                  </a:cubicBezTo>
                  <a:cubicBezTo>
                    <a:pt x="571" y="569"/>
                    <a:pt x="571" y="569"/>
                    <a:pt x="571" y="569"/>
                  </a:cubicBezTo>
                  <a:cubicBezTo>
                    <a:pt x="571" y="569"/>
                    <a:pt x="571" y="569"/>
                    <a:pt x="571" y="569"/>
                  </a:cubicBezTo>
                  <a:cubicBezTo>
                    <a:pt x="571" y="575"/>
                    <a:pt x="571" y="575"/>
                    <a:pt x="571" y="575"/>
                  </a:cubicBezTo>
                  <a:cubicBezTo>
                    <a:pt x="571" y="577"/>
                    <a:pt x="571" y="577"/>
                    <a:pt x="571" y="577"/>
                  </a:cubicBezTo>
                  <a:cubicBezTo>
                    <a:pt x="568" y="580"/>
                    <a:pt x="569" y="579"/>
                    <a:pt x="567" y="580"/>
                  </a:cubicBezTo>
                  <a:cubicBezTo>
                    <a:pt x="567" y="581"/>
                    <a:pt x="567" y="581"/>
                    <a:pt x="567" y="581"/>
                  </a:cubicBezTo>
                  <a:cubicBezTo>
                    <a:pt x="568" y="582"/>
                    <a:pt x="568" y="582"/>
                    <a:pt x="568" y="582"/>
                  </a:cubicBezTo>
                  <a:cubicBezTo>
                    <a:pt x="568" y="583"/>
                    <a:pt x="568" y="583"/>
                    <a:pt x="568" y="583"/>
                  </a:cubicBezTo>
                  <a:cubicBezTo>
                    <a:pt x="568" y="584"/>
                    <a:pt x="568" y="584"/>
                    <a:pt x="568" y="584"/>
                  </a:cubicBezTo>
                  <a:cubicBezTo>
                    <a:pt x="568" y="586"/>
                    <a:pt x="568" y="586"/>
                    <a:pt x="568" y="586"/>
                  </a:cubicBezTo>
                  <a:cubicBezTo>
                    <a:pt x="567" y="589"/>
                    <a:pt x="567" y="589"/>
                    <a:pt x="567" y="590"/>
                  </a:cubicBezTo>
                  <a:cubicBezTo>
                    <a:pt x="568" y="592"/>
                    <a:pt x="568" y="592"/>
                    <a:pt x="568" y="592"/>
                  </a:cubicBezTo>
                  <a:cubicBezTo>
                    <a:pt x="569" y="593"/>
                    <a:pt x="569" y="593"/>
                    <a:pt x="569" y="593"/>
                  </a:cubicBezTo>
                  <a:cubicBezTo>
                    <a:pt x="571" y="594"/>
                    <a:pt x="571" y="594"/>
                    <a:pt x="571" y="594"/>
                  </a:cubicBezTo>
                  <a:cubicBezTo>
                    <a:pt x="582" y="595"/>
                    <a:pt x="579" y="594"/>
                    <a:pt x="589" y="599"/>
                  </a:cubicBezTo>
                  <a:cubicBezTo>
                    <a:pt x="589" y="600"/>
                    <a:pt x="589" y="600"/>
                    <a:pt x="589" y="600"/>
                  </a:cubicBezTo>
                  <a:cubicBezTo>
                    <a:pt x="588" y="608"/>
                    <a:pt x="588" y="605"/>
                    <a:pt x="587" y="613"/>
                  </a:cubicBezTo>
                  <a:cubicBezTo>
                    <a:pt x="586" y="614"/>
                    <a:pt x="586" y="614"/>
                    <a:pt x="586" y="614"/>
                  </a:cubicBezTo>
                  <a:cubicBezTo>
                    <a:pt x="578" y="615"/>
                    <a:pt x="578" y="615"/>
                    <a:pt x="578" y="615"/>
                  </a:cubicBezTo>
                  <a:cubicBezTo>
                    <a:pt x="576" y="616"/>
                    <a:pt x="576" y="616"/>
                    <a:pt x="576" y="616"/>
                  </a:cubicBezTo>
                  <a:cubicBezTo>
                    <a:pt x="571" y="619"/>
                    <a:pt x="573" y="618"/>
                    <a:pt x="569" y="622"/>
                  </a:cubicBezTo>
                  <a:cubicBezTo>
                    <a:pt x="567" y="622"/>
                    <a:pt x="567" y="622"/>
                    <a:pt x="567" y="622"/>
                  </a:cubicBezTo>
                  <a:cubicBezTo>
                    <a:pt x="557" y="618"/>
                    <a:pt x="559" y="619"/>
                    <a:pt x="551" y="611"/>
                  </a:cubicBezTo>
                  <a:cubicBezTo>
                    <a:pt x="546" y="602"/>
                    <a:pt x="546" y="602"/>
                    <a:pt x="546" y="602"/>
                  </a:cubicBezTo>
                  <a:cubicBezTo>
                    <a:pt x="544" y="607"/>
                    <a:pt x="544" y="606"/>
                    <a:pt x="543" y="608"/>
                  </a:cubicBezTo>
                  <a:cubicBezTo>
                    <a:pt x="542" y="609"/>
                    <a:pt x="542" y="609"/>
                    <a:pt x="542" y="609"/>
                  </a:cubicBezTo>
                  <a:cubicBezTo>
                    <a:pt x="541" y="609"/>
                    <a:pt x="541" y="609"/>
                    <a:pt x="541" y="609"/>
                  </a:cubicBezTo>
                  <a:cubicBezTo>
                    <a:pt x="539" y="608"/>
                    <a:pt x="539" y="608"/>
                    <a:pt x="539" y="608"/>
                  </a:cubicBezTo>
                  <a:cubicBezTo>
                    <a:pt x="535" y="604"/>
                    <a:pt x="537" y="603"/>
                    <a:pt x="531" y="599"/>
                  </a:cubicBezTo>
                  <a:cubicBezTo>
                    <a:pt x="531" y="599"/>
                    <a:pt x="531" y="599"/>
                    <a:pt x="531" y="599"/>
                  </a:cubicBezTo>
                  <a:cubicBezTo>
                    <a:pt x="532" y="601"/>
                    <a:pt x="537" y="609"/>
                    <a:pt x="539" y="611"/>
                  </a:cubicBezTo>
                  <a:cubicBezTo>
                    <a:pt x="539" y="612"/>
                    <a:pt x="539" y="612"/>
                    <a:pt x="539" y="612"/>
                  </a:cubicBezTo>
                  <a:cubicBezTo>
                    <a:pt x="533" y="615"/>
                    <a:pt x="532" y="617"/>
                    <a:pt x="529" y="621"/>
                  </a:cubicBezTo>
                  <a:cubicBezTo>
                    <a:pt x="529" y="622"/>
                    <a:pt x="529" y="622"/>
                    <a:pt x="529" y="622"/>
                  </a:cubicBezTo>
                  <a:cubicBezTo>
                    <a:pt x="525" y="623"/>
                    <a:pt x="525" y="623"/>
                    <a:pt x="525" y="623"/>
                  </a:cubicBezTo>
                  <a:cubicBezTo>
                    <a:pt x="524" y="622"/>
                    <a:pt x="524" y="622"/>
                    <a:pt x="524" y="622"/>
                  </a:cubicBezTo>
                  <a:cubicBezTo>
                    <a:pt x="521" y="620"/>
                    <a:pt x="521" y="620"/>
                    <a:pt x="521" y="620"/>
                  </a:cubicBezTo>
                  <a:cubicBezTo>
                    <a:pt x="516" y="618"/>
                    <a:pt x="516" y="619"/>
                    <a:pt x="511" y="615"/>
                  </a:cubicBezTo>
                  <a:cubicBezTo>
                    <a:pt x="513" y="618"/>
                    <a:pt x="513" y="618"/>
                    <a:pt x="513" y="618"/>
                  </a:cubicBezTo>
                  <a:cubicBezTo>
                    <a:pt x="519" y="622"/>
                    <a:pt x="519" y="622"/>
                    <a:pt x="519" y="622"/>
                  </a:cubicBezTo>
                  <a:cubicBezTo>
                    <a:pt x="520" y="623"/>
                    <a:pt x="520" y="623"/>
                    <a:pt x="520" y="623"/>
                  </a:cubicBezTo>
                  <a:cubicBezTo>
                    <a:pt x="519" y="624"/>
                    <a:pt x="519" y="625"/>
                    <a:pt x="518" y="626"/>
                  </a:cubicBezTo>
                  <a:cubicBezTo>
                    <a:pt x="516" y="626"/>
                    <a:pt x="516" y="626"/>
                    <a:pt x="516" y="626"/>
                  </a:cubicBezTo>
                  <a:cubicBezTo>
                    <a:pt x="512" y="625"/>
                    <a:pt x="512" y="625"/>
                    <a:pt x="509" y="626"/>
                  </a:cubicBezTo>
                  <a:cubicBezTo>
                    <a:pt x="508" y="627"/>
                    <a:pt x="508" y="627"/>
                    <a:pt x="508" y="627"/>
                  </a:cubicBezTo>
                  <a:cubicBezTo>
                    <a:pt x="509" y="629"/>
                    <a:pt x="509" y="629"/>
                    <a:pt x="510" y="630"/>
                  </a:cubicBezTo>
                  <a:cubicBezTo>
                    <a:pt x="511" y="630"/>
                    <a:pt x="511" y="630"/>
                    <a:pt x="511" y="630"/>
                  </a:cubicBezTo>
                  <a:cubicBezTo>
                    <a:pt x="512" y="627"/>
                    <a:pt x="512" y="627"/>
                    <a:pt x="512" y="627"/>
                  </a:cubicBezTo>
                  <a:cubicBezTo>
                    <a:pt x="514" y="627"/>
                    <a:pt x="514" y="627"/>
                    <a:pt x="514" y="627"/>
                  </a:cubicBezTo>
                  <a:cubicBezTo>
                    <a:pt x="517" y="628"/>
                    <a:pt x="517" y="628"/>
                    <a:pt x="517" y="628"/>
                  </a:cubicBezTo>
                  <a:cubicBezTo>
                    <a:pt x="521" y="626"/>
                    <a:pt x="522" y="625"/>
                    <a:pt x="525" y="625"/>
                  </a:cubicBezTo>
                  <a:cubicBezTo>
                    <a:pt x="532" y="622"/>
                    <a:pt x="532" y="622"/>
                    <a:pt x="532" y="622"/>
                  </a:cubicBezTo>
                  <a:cubicBezTo>
                    <a:pt x="534" y="618"/>
                    <a:pt x="534" y="618"/>
                    <a:pt x="534" y="618"/>
                  </a:cubicBezTo>
                  <a:cubicBezTo>
                    <a:pt x="536" y="617"/>
                    <a:pt x="536" y="617"/>
                    <a:pt x="536" y="617"/>
                  </a:cubicBezTo>
                  <a:cubicBezTo>
                    <a:pt x="542" y="616"/>
                    <a:pt x="542" y="616"/>
                    <a:pt x="542" y="616"/>
                  </a:cubicBezTo>
                  <a:cubicBezTo>
                    <a:pt x="548" y="617"/>
                    <a:pt x="547" y="617"/>
                    <a:pt x="549" y="617"/>
                  </a:cubicBezTo>
                  <a:cubicBezTo>
                    <a:pt x="551" y="620"/>
                    <a:pt x="551" y="620"/>
                    <a:pt x="551" y="620"/>
                  </a:cubicBezTo>
                  <a:cubicBezTo>
                    <a:pt x="555" y="623"/>
                    <a:pt x="554" y="622"/>
                    <a:pt x="557" y="625"/>
                  </a:cubicBezTo>
                  <a:cubicBezTo>
                    <a:pt x="559" y="626"/>
                    <a:pt x="559" y="626"/>
                    <a:pt x="559" y="626"/>
                  </a:cubicBezTo>
                  <a:cubicBezTo>
                    <a:pt x="561" y="629"/>
                    <a:pt x="561" y="629"/>
                    <a:pt x="561" y="629"/>
                  </a:cubicBezTo>
                  <a:cubicBezTo>
                    <a:pt x="566" y="633"/>
                    <a:pt x="566" y="633"/>
                    <a:pt x="566" y="633"/>
                  </a:cubicBezTo>
                  <a:cubicBezTo>
                    <a:pt x="568" y="634"/>
                    <a:pt x="568" y="634"/>
                    <a:pt x="568" y="634"/>
                  </a:cubicBezTo>
                  <a:cubicBezTo>
                    <a:pt x="570" y="636"/>
                    <a:pt x="570" y="636"/>
                    <a:pt x="570" y="636"/>
                  </a:cubicBezTo>
                  <a:cubicBezTo>
                    <a:pt x="570" y="651"/>
                    <a:pt x="571" y="643"/>
                    <a:pt x="570" y="655"/>
                  </a:cubicBezTo>
                  <a:cubicBezTo>
                    <a:pt x="567" y="657"/>
                    <a:pt x="567" y="657"/>
                    <a:pt x="567" y="657"/>
                  </a:cubicBezTo>
                  <a:cubicBezTo>
                    <a:pt x="568" y="662"/>
                    <a:pt x="568" y="662"/>
                    <a:pt x="568" y="662"/>
                  </a:cubicBezTo>
                  <a:cubicBezTo>
                    <a:pt x="567" y="665"/>
                    <a:pt x="567" y="665"/>
                    <a:pt x="567" y="665"/>
                  </a:cubicBezTo>
                  <a:cubicBezTo>
                    <a:pt x="562" y="662"/>
                    <a:pt x="564" y="661"/>
                    <a:pt x="552" y="655"/>
                  </a:cubicBezTo>
                  <a:cubicBezTo>
                    <a:pt x="549" y="653"/>
                    <a:pt x="550" y="653"/>
                    <a:pt x="547" y="651"/>
                  </a:cubicBezTo>
                  <a:cubicBezTo>
                    <a:pt x="544" y="644"/>
                    <a:pt x="544" y="646"/>
                    <a:pt x="541" y="631"/>
                  </a:cubicBezTo>
                  <a:cubicBezTo>
                    <a:pt x="539" y="631"/>
                    <a:pt x="539" y="631"/>
                    <a:pt x="539" y="631"/>
                  </a:cubicBezTo>
                  <a:cubicBezTo>
                    <a:pt x="537" y="632"/>
                    <a:pt x="537" y="632"/>
                    <a:pt x="535" y="633"/>
                  </a:cubicBezTo>
                  <a:cubicBezTo>
                    <a:pt x="534" y="635"/>
                    <a:pt x="534" y="635"/>
                    <a:pt x="534" y="635"/>
                  </a:cubicBezTo>
                  <a:cubicBezTo>
                    <a:pt x="527" y="638"/>
                    <a:pt x="527" y="638"/>
                    <a:pt x="527" y="638"/>
                  </a:cubicBezTo>
                  <a:cubicBezTo>
                    <a:pt x="525" y="640"/>
                    <a:pt x="525" y="640"/>
                    <a:pt x="525" y="640"/>
                  </a:cubicBezTo>
                  <a:cubicBezTo>
                    <a:pt x="523" y="640"/>
                    <a:pt x="523" y="640"/>
                    <a:pt x="523" y="640"/>
                  </a:cubicBezTo>
                  <a:cubicBezTo>
                    <a:pt x="518" y="643"/>
                    <a:pt x="518" y="643"/>
                    <a:pt x="518" y="643"/>
                  </a:cubicBezTo>
                  <a:cubicBezTo>
                    <a:pt x="520" y="645"/>
                    <a:pt x="520" y="645"/>
                    <a:pt x="520" y="645"/>
                  </a:cubicBezTo>
                  <a:cubicBezTo>
                    <a:pt x="521" y="645"/>
                    <a:pt x="521" y="645"/>
                    <a:pt x="521" y="645"/>
                  </a:cubicBezTo>
                  <a:cubicBezTo>
                    <a:pt x="523" y="644"/>
                    <a:pt x="523" y="644"/>
                    <a:pt x="523" y="644"/>
                  </a:cubicBezTo>
                  <a:cubicBezTo>
                    <a:pt x="525" y="643"/>
                    <a:pt x="527" y="641"/>
                    <a:pt x="529" y="640"/>
                  </a:cubicBezTo>
                  <a:cubicBezTo>
                    <a:pt x="533" y="640"/>
                    <a:pt x="533" y="640"/>
                    <a:pt x="533" y="640"/>
                  </a:cubicBezTo>
                  <a:cubicBezTo>
                    <a:pt x="534" y="638"/>
                    <a:pt x="534" y="639"/>
                    <a:pt x="537" y="637"/>
                  </a:cubicBezTo>
                  <a:cubicBezTo>
                    <a:pt x="539" y="636"/>
                    <a:pt x="539" y="636"/>
                    <a:pt x="539" y="636"/>
                  </a:cubicBezTo>
                  <a:cubicBezTo>
                    <a:pt x="539" y="637"/>
                    <a:pt x="539" y="637"/>
                    <a:pt x="539" y="637"/>
                  </a:cubicBezTo>
                  <a:cubicBezTo>
                    <a:pt x="540" y="638"/>
                    <a:pt x="541" y="647"/>
                    <a:pt x="541" y="648"/>
                  </a:cubicBezTo>
                  <a:cubicBezTo>
                    <a:pt x="540" y="651"/>
                    <a:pt x="540" y="651"/>
                    <a:pt x="540" y="651"/>
                  </a:cubicBezTo>
                  <a:cubicBezTo>
                    <a:pt x="539" y="652"/>
                    <a:pt x="540" y="652"/>
                    <a:pt x="535" y="654"/>
                  </a:cubicBezTo>
                  <a:cubicBezTo>
                    <a:pt x="535" y="655"/>
                    <a:pt x="535" y="655"/>
                    <a:pt x="535" y="655"/>
                  </a:cubicBezTo>
                  <a:cubicBezTo>
                    <a:pt x="536" y="657"/>
                    <a:pt x="536" y="657"/>
                    <a:pt x="536" y="657"/>
                  </a:cubicBezTo>
                  <a:cubicBezTo>
                    <a:pt x="539" y="655"/>
                    <a:pt x="538" y="656"/>
                    <a:pt x="541" y="654"/>
                  </a:cubicBezTo>
                  <a:cubicBezTo>
                    <a:pt x="542" y="654"/>
                    <a:pt x="542" y="654"/>
                    <a:pt x="542" y="654"/>
                  </a:cubicBezTo>
                  <a:cubicBezTo>
                    <a:pt x="543" y="657"/>
                    <a:pt x="543" y="657"/>
                    <a:pt x="543" y="657"/>
                  </a:cubicBezTo>
                  <a:cubicBezTo>
                    <a:pt x="545" y="658"/>
                    <a:pt x="559" y="669"/>
                    <a:pt x="561" y="671"/>
                  </a:cubicBezTo>
                  <a:cubicBezTo>
                    <a:pt x="562" y="671"/>
                    <a:pt x="564" y="672"/>
                    <a:pt x="565" y="673"/>
                  </a:cubicBezTo>
                  <a:cubicBezTo>
                    <a:pt x="566" y="678"/>
                    <a:pt x="566" y="678"/>
                    <a:pt x="566" y="678"/>
                  </a:cubicBezTo>
                  <a:cubicBezTo>
                    <a:pt x="568" y="679"/>
                    <a:pt x="568" y="679"/>
                    <a:pt x="568" y="679"/>
                  </a:cubicBezTo>
                  <a:cubicBezTo>
                    <a:pt x="571" y="679"/>
                    <a:pt x="571" y="679"/>
                    <a:pt x="571" y="679"/>
                  </a:cubicBezTo>
                  <a:cubicBezTo>
                    <a:pt x="570" y="681"/>
                    <a:pt x="570" y="681"/>
                    <a:pt x="570" y="681"/>
                  </a:cubicBezTo>
                  <a:cubicBezTo>
                    <a:pt x="567" y="686"/>
                    <a:pt x="568" y="685"/>
                    <a:pt x="565" y="687"/>
                  </a:cubicBezTo>
                  <a:cubicBezTo>
                    <a:pt x="565" y="688"/>
                    <a:pt x="565" y="688"/>
                    <a:pt x="565" y="688"/>
                  </a:cubicBezTo>
                  <a:cubicBezTo>
                    <a:pt x="566" y="698"/>
                    <a:pt x="564" y="685"/>
                    <a:pt x="566" y="696"/>
                  </a:cubicBezTo>
                  <a:cubicBezTo>
                    <a:pt x="567" y="691"/>
                    <a:pt x="567" y="692"/>
                    <a:pt x="567" y="690"/>
                  </a:cubicBezTo>
                  <a:cubicBezTo>
                    <a:pt x="568" y="689"/>
                    <a:pt x="568" y="689"/>
                    <a:pt x="568" y="689"/>
                  </a:cubicBezTo>
                  <a:cubicBezTo>
                    <a:pt x="569" y="689"/>
                    <a:pt x="569" y="689"/>
                    <a:pt x="569" y="689"/>
                  </a:cubicBezTo>
                  <a:cubicBezTo>
                    <a:pt x="571" y="687"/>
                    <a:pt x="571" y="687"/>
                    <a:pt x="571" y="687"/>
                  </a:cubicBezTo>
                  <a:cubicBezTo>
                    <a:pt x="573" y="688"/>
                    <a:pt x="573" y="688"/>
                    <a:pt x="573" y="688"/>
                  </a:cubicBezTo>
                  <a:cubicBezTo>
                    <a:pt x="574" y="692"/>
                    <a:pt x="575" y="698"/>
                    <a:pt x="574" y="710"/>
                  </a:cubicBezTo>
                  <a:cubicBezTo>
                    <a:pt x="576" y="714"/>
                    <a:pt x="575" y="716"/>
                    <a:pt x="576" y="721"/>
                  </a:cubicBezTo>
                  <a:cubicBezTo>
                    <a:pt x="575" y="723"/>
                    <a:pt x="575" y="723"/>
                    <a:pt x="575" y="723"/>
                  </a:cubicBezTo>
                  <a:cubicBezTo>
                    <a:pt x="571" y="724"/>
                    <a:pt x="571" y="724"/>
                    <a:pt x="571" y="724"/>
                  </a:cubicBezTo>
                  <a:cubicBezTo>
                    <a:pt x="570" y="723"/>
                    <a:pt x="570" y="723"/>
                    <a:pt x="570" y="723"/>
                  </a:cubicBezTo>
                  <a:cubicBezTo>
                    <a:pt x="566" y="723"/>
                    <a:pt x="566" y="723"/>
                    <a:pt x="566" y="723"/>
                  </a:cubicBezTo>
                  <a:cubicBezTo>
                    <a:pt x="566" y="723"/>
                    <a:pt x="566" y="712"/>
                    <a:pt x="566" y="710"/>
                  </a:cubicBezTo>
                  <a:cubicBezTo>
                    <a:pt x="565" y="712"/>
                    <a:pt x="565" y="712"/>
                    <a:pt x="565" y="712"/>
                  </a:cubicBezTo>
                  <a:cubicBezTo>
                    <a:pt x="565" y="712"/>
                    <a:pt x="564" y="716"/>
                    <a:pt x="564" y="722"/>
                  </a:cubicBezTo>
                  <a:cubicBezTo>
                    <a:pt x="563" y="724"/>
                    <a:pt x="563" y="724"/>
                    <a:pt x="563" y="724"/>
                  </a:cubicBezTo>
                  <a:cubicBezTo>
                    <a:pt x="559" y="724"/>
                    <a:pt x="561" y="724"/>
                    <a:pt x="557" y="724"/>
                  </a:cubicBezTo>
                  <a:cubicBezTo>
                    <a:pt x="556" y="724"/>
                    <a:pt x="556" y="724"/>
                    <a:pt x="556" y="724"/>
                  </a:cubicBezTo>
                  <a:cubicBezTo>
                    <a:pt x="551" y="720"/>
                    <a:pt x="551" y="720"/>
                    <a:pt x="551" y="720"/>
                  </a:cubicBezTo>
                  <a:cubicBezTo>
                    <a:pt x="545" y="711"/>
                    <a:pt x="547" y="707"/>
                    <a:pt x="544" y="700"/>
                  </a:cubicBezTo>
                  <a:cubicBezTo>
                    <a:pt x="542" y="697"/>
                    <a:pt x="531" y="687"/>
                    <a:pt x="527" y="685"/>
                  </a:cubicBezTo>
                  <a:cubicBezTo>
                    <a:pt x="522" y="684"/>
                    <a:pt x="525" y="684"/>
                    <a:pt x="518" y="685"/>
                  </a:cubicBezTo>
                  <a:cubicBezTo>
                    <a:pt x="514" y="683"/>
                    <a:pt x="514" y="683"/>
                    <a:pt x="514" y="683"/>
                  </a:cubicBezTo>
                  <a:cubicBezTo>
                    <a:pt x="514" y="683"/>
                    <a:pt x="514" y="683"/>
                    <a:pt x="514" y="683"/>
                  </a:cubicBezTo>
                  <a:cubicBezTo>
                    <a:pt x="513" y="684"/>
                    <a:pt x="513" y="684"/>
                    <a:pt x="513" y="684"/>
                  </a:cubicBezTo>
                  <a:cubicBezTo>
                    <a:pt x="513" y="686"/>
                    <a:pt x="513" y="686"/>
                    <a:pt x="513" y="686"/>
                  </a:cubicBezTo>
                  <a:cubicBezTo>
                    <a:pt x="518" y="688"/>
                    <a:pt x="518" y="688"/>
                    <a:pt x="525" y="688"/>
                  </a:cubicBezTo>
                  <a:cubicBezTo>
                    <a:pt x="527" y="688"/>
                    <a:pt x="527" y="688"/>
                    <a:pt x="527" y="688"/>
                  </a:cubicBezTo>
                  <a:cubicBezTo>
                    <a:pt x="528" y="690"/>
                    <a:pt x="528" y="690"/>
                    <a:pt x="528" y="690"/>
                  </a:cubicBezTo>
                  <a:cubicBezTo>
                    <a:pt x="529" y="693"/>
                    <a:pt x="529" y="692"/>
                    <a:pt x="529" y="696"/>
                  </a:cubicBezTo>
                  <a:cubicBezTo>
                    <a:pt x="529" y="699"/>
                    <a:pt x="529" y="699"/>
                    <a:pt x="529" y="699"/>
                  </a:cubicBezTo>
                  <a:cubicBezTo>
                    <a:pt x="525" y="703"/>
                    <a:pt x="523" y="705"/>
                    <a:pt x="518" y="707"/>
                  </a:cubicBezTo>
                  <a:cubicBezTo>
                    <a:pt x="505" y="707"/>
                    <a:pt x="514" y="705"/>
                    <a:pt x="500" y="705"/>
                  </a:cubicBezTo>
                  <a:cubicBezTo>
                    <a:pt x="499" y="705"/>
                    <a:pt x="499" y="705"/>
                    <a:pt x="499" y="705"/>
                  </a:cubicBezTo>
                  <a:cubicBezTo>
                    <a:pt x="500" y="707"/>
                    <a:pt x="500" y="707"/>
                    <a:pt x="500" y="707"/>
                  </a:cubicBezTo>
                  <a:cubicBezTo>
                    <a:pt x="502" y="708"/>
                    <a:pt x="502" y="707"/>
                    <a:pt x="503" y="709"/>
                  </a:cubicBezTo>
                  <a:cubicBezTo>
                    <a:pt x="503" y="710"/>
                    <a:pt x="504" y="711"/>
                    <a:pt x="502" y="715"/>
                  </a:cubicBezTo>
                  <a:cubicBezTo>
                    <a:pt x="502" y="717"/>
                    <a:pt x="502" y="717"/>
                    <a:pt x="502" y="717"/>
                  </a:cubicBezTo>
                  <a:cubicBezTo>
                    <a:pt x="497" y="721"/>
                    <a:pt x="499" y="720"/>
                    <a:pt x="492" y="723"/>
                  </a:cubicBezTo>
                  <a:cubicBezTo>
                    <a:pt x="491" y="724"/>
                    <a:pt x="491" y="724"/>
                    <a:pt x="491" y="724"/>
                  </a:cubicBezTo>
                  <a:cubicBezTo>
                    <a:pt x="493" y="724"/>
                    <a:pt x="494" y="723"/>
                    <a:pt x="496" y="723"/>
                  </a:cubicBezTo>
                  <a:cubicBezTo>
                    <a:pt x="497" y="723"/>
                    <a:pt x="497" y="723"/>
                    <a:pt x="497" y="723"/>
                  </a:cubicBezTo>
                  <a:cubicBezTo>
                    <a:pt x="503" y="725"/>
                    <a:pt x="503" y="725"/>
                    <a:pt x="503" y="725"/>
                  </a:cubicBezTo>
                  <a:cubicBezTo>
                    <a:pt x="509" y="725"/>
                    <a:pt x="506" y="726"/>
                    <a:pt x="517" y="723"/>
                  </a:cubicBezTo>
                  <a:cubicBezTo>
                    <a:pt x="518" y="723"/>
                    <a:pt x="518" y="723"/>
                    <a:pt x="518" y="723"/>
                  </a:cubicBezTo>
                  <a:cubicBezTo>
                    <a:pt x="519" y="723"/>
                    <a:pt x="519" y="723"/>
                    <a:pt x="519" y="723"/>
                  </a:cubicBezTo>
                  <a:cubicBezTo>
                    <a:pt x="519" y="724"/>
                    <a:pt x="519" y="724"/>
                    <a:pt x="520" y="726"/>
                  </a:cubicBezTo>
                  <a:cubicBezTo>
                    <a:pt x="519" y="727"/>
                    <a:pt x="519" y="727"/>
                    <a:pt x="519" y="727"/>
                  </a:cubicBezTo>
                  <a:cubicBezTo>
                    <a:pt x="512" y="731"/>
                    <a:pt x="515" y="727"/>
                    <a:pt x="508" y="735"/>
                  </a:cubicBezTo>
                  <a:cubicBezTo>
                    <a:pt x="507" y="738"/>
                    <a:pt x="507" y="738"/>
                    <a:pt x="507" y="738"/>
                  </a:cubicBezTo>
                  <a:cubicBezTo>
                    <a:pt x="510" y="739"/>
                    <a:pt x="510" y="739"/>
                    <a:pt x="510" y="739"/>
                  </a:cubicBezTo>
                  <a:cubicBezTo>
                    <a:pt x="511" y="737"/>
                    <a:pt x="511" y="737"/>
                    <a:pt x="511" y="737"/>
                  </a:cubicBezTo>
                  <a:cubicBezTo>
                    <a:pt x="513" y="733"/>
                    <a:pt x="513" y="734"/>
                    <a:pt x="514" y="732"/>
                  </a:cubicBezTo>
                  <a:cubicBezTo>
                    <a:pt x="517" y="731"/>
                    <a:pt x="517" y="731"/>
                    <a:pt x="517" y="731"/>
                  </a:cubicBezTo>
                  <a:cubicBezTo>
                    <a:pt x="521" y="731"/>
                    <a:pt x="521" y="731"/>
                    <a:pt x="521" y="731"/>
                  </a:cubicBezTo>
                  <a:cubicBezTo>
                    <a:pt x="523" y="731"/>
                    <a:pt x="522" y="731"/>
                    <a:pt x="530" y="727"/>
                  </a:cubicBezTo>
                  <a:cubicBezTo>
                    <a:pt x="531" y="727"/>
                    <a:pt x="531" y="727"/>
                    <a:pt x="531" y="727"/>
                  </a:cubicBezTo>
                  <a:cubicBezTo>
                    <a:pt x="553" y="732"/>
                    <a:pt x="543" y="735"/>
                    <a:pt x="567" y="735"/>
                  </a:cubicBezTo>
                  <a:cubicBezTo>
                    <a:pt x="568" y="735"/>
                    <a:pt x="568" y="735"/>
                    <a:pt x="568" y="735"/>
                  </a:cubicBezTo>
                  <a:cubicBezTo>
                    <a:pt x="568" y="737"/>
                    <a:pt x="568" y="736"/>
                    <a:pt x="567" y="738"/>
                  </a:cubicBezTo>
                  <a:cubicBezTo>
                    <a:pt x="566" y="739"/>
                    <a:pt x="566" y="739"/>
                    <a:pt x="566" y="739"/>
                  </a:cubicBezTo>
                  <a:cubicBezTo>
                    <a:pt x="563" y="740"/>
                    <a:pt x="564" y="740"/>
                    <a:pt x="562" y="740"/>
                  </a:cubicBezTo>
                  <a:cubicBezTo>
                    <a:pt x="561" y="741"/>
                    <a:pt x="561" y="741"/>
                    <a:pt x="561" y="741"/>
                  </a:cubicBezTo>
                  <a:cubicBezTo>
                    <a:pt x="559" y="742"/>
                    <a:pt x="559" y="742"/>
                    <a:pt x="559" y="742"/>
                  </a:cubicBezTo>
                  <a:cubicBezTo>
                    <a:pt x="558" y="743"/>
                    <a:pt x="558" y="743"/>
                    <a:pt x="558" y="743"/>
                  </a:cubicBezTo>
                  <a:cubicBezTo>
                    <a:pt x="559" y="745"/>
                    <a:pt x="559" y="745"/>
                    <a:pt x="559" y="745"/>
                  </a:cubicBezTo>
                  <a:cubicBezTo>
                    <a:pt x="559" y="745"/>
                    <a:pt x="559" y="745"/>
                    <a:pt x="559" y="745"/>
                  </a:cubicBezTo>
                  <a:cubicBezTo>
                    <a:pt x="557" y="745"/>
                    <a:pt x="557" y="745"/>
                    <a:pt x="557" y="745"/>
                  </a:cubicBezTo>
                  <a:cubicBezTo>
                    <a:pt x="553" y="747"/>
                    <a:pt x="553" y="747"/>
                    <a:pt x="553" y="747"/>
                  </a:cubicBezTo>
                  <a:cubicBezTo>
                    <a:pt x="550" y="747"/>
                    <a:pt x="550" y="747"/>
                    <a:pt x="550" y="747"/>
                  </a:cubicBezTo>
                  <a:cubicBezTo>
                    <a:pt x="550" y="747"/>
                    <a:pt x="550" y="747"/>
                    <a:pt x="550" y="747"/>
                  </a:cubicBezTo>
                  <a:cubicBezTo>
                    <a:pt x="550" y="748"/>
                    <a:pt x="550" y="748"/>
                    <a:pt x="550" y="748"/>
                  </a:cubicBezTo>
                  <a:cubicBezTo>
                    <a:pt x="551" y="749"/>
                    <a:pt x="551" y="749"/>
                    <a:pt x="551" y="751"/>
                  </a:cubicBezTo>
                  <a:cubicBezTo>
                    <a:pt x="551" y="752"/>
                    <a:pt x="551" y="752"/>
                    <a:pt x="551" y="752"/>
                  </a:cubicBezTo>
                  <a:cubicBezTo>
                    <a:pt x="550" y="753"/>
                    <a:pt x="550" y="753"/>
                    <a:pt x="550" y="753"/>
                  </a:cubicBezTo>
                  <a:cubicBezTo>
                    <a:pt x="549" y="753"/>
                    <a:pt x="549" y="753"/>
                    <a:pt x="549" y="753"/>
                  </a:cubicBezTo>
                  <a:cubicBezTo>
                    <a:pt x="545" y="752"/>
                    <a:pt x="545" y="752"/>
                    <a:pt x="545" y="752"/>
                  </a:cubicBezTo>
                  <a:cubicBezTo>
                    <a:pt x="545" y="752"/>
                    <a:pt x="545" y="752"/>
                    <a:pt x="545" y="752"/>
                  </a:cubicBezTo>
                  <a:cubicBezTo>
                    <a:pt x="545" y="753"/>
                    <a:pt x="545" y="753"/>
                    <a:pt x="545" y="753"/>
                  </a:cubicBezTo>
                  <a:cubicBezTo>
                    <a:pt x="546" y="754"/>
                    <a:pt x="546" y="754"/>
                    <a:pt x="546" y="756"/>
                  </a:cubicBezTo>
                  <a:cubicBezTo>
                    <a:pt x="545" y="757"/>
                    <a:pt x="545" y="757"/>
                    <a:pt x="545" y="757"/>
                  </a:cubicBezTo>
                  <a:cubicBezTo>
                    <a:pt x="540" y="760"/>
                    <a:pt x="542" y="759"/>
                    <a:pt x="538" y="761"/>
                  </a:cubicBezTo>
                  <a:cubicBezTo>
                    <a:pt x="535" y="762"/>
                    <a:pt x="535" y="762"/>
                    <a:pt x="535" y="762"/>
                  </a:cubicBezTo>
                  <a:cubicBezTo>
                    <a:pt x="535" y="763"/>
                    <a:pt x="535" y="763"/>
                    <a:pt x="535" y="763"/>
                  </a:cubicBezTo>
                  <a:cubicBezTo>
                    <a:pt x="536" y="765"/>
                    <a:pt x="536" y="765"/>
                    <a:pt x="536" y="765"/>
                  </a:cubicBezTo>
                  <a:cubicBezTo>
                    <a:pt x="536" y="766"/>
                    <a:pt x="536" y="766"/>
                    <a:pt x="536" y="766"/>
                  </a:cubicBezTo>
                  <a:cubicBezTo>
                    <a:pt x="534" y="768"/>
                    <a:pt x="534" y="768"/>
                    <a:pt x="534" y="768"/>
                  </a:cubicBezTo>
                  <a:cubicBezTo>
                    <a:pt x="531" y="769"/>
                    <a:pt x="531" y="769"/>
                    <a:pt x="531" y="769"/>
                  </a:cubicBezTo>
                  <a:cubicBezTo>
                    <a:pt x="530" y="770"/>
                    <a:pt x="530" y="770"/>
                    <a:pt x="530" y="770"/>
                  </a:cubicBezTo>
                  <a:cubicBezTo>
                    <a:pt x="530" y="771"/>
                    <a:pt x="530" y="772"/>
                    <a:pt x="530" y="773"/>
                  </a:cubicBezTo>
                  <a:cubicBezTo>
                    <a:pt x="529" y="774"/>
                    <a:pt x="529" y="774"/>
                    <a:pt x="529" y="774"/>
                  </a:cubicBezTo>
                  <a:cubicBezTo>
                    <a:pt x="524" y="778"/>
                    <a:pt x="524" y="777"/>
                    <a:pt x="522" y="780"/>
                  </a:cubicBezTo>
                  <a:cubicBezTo>
                    <a:pt x="520" y="781"/>
                    <a:pt x="520" y="781"/>
                    <a:pt x="520" y="781"/>
                  </a:cubicBezTo>
                  <a:cubicBezTo>
                    <a:pt x="518" y="781"/>
                    <a:pt x="491" y="791"/>
                    <a:pt x="489" y="792"/>
                  </a:cubicBezTo>
                  <a:cubicBezTo>
                    <a:pt x="487" y="793"/>
                    <a:pt x="487" y="793"/>
                    <a:pt x="487" y="793"/>
                  </a:cubicBezTo>
                  <a:cubicBezTo>
                    <a:pt x="483" y="792"/>
                    <a:pt x="484" y="792"/>
                    <a:pt x="482" y="792"/>
                  </a:cubicBezTo>
                  <a:cubicBezTo>
                    <a:pt x="481" y="792"/>
                    <a:pt x="481" y="792"/>
                    <a:pt x="481" y="792"/>
                  </a:cubicBezTo>
                  <a:cubicBezTo>
                    <a:pt x="480" y="793"/>
                    <a:pt x="481" y="793"/>
                    <a:pt x="479" y="795"/>
                  </a:cubicBezTo>
                  <a:cubicBezTo>
                    <a:pt x="477" y="796"/>
                    <a:pt x="477" y="796"/>
                    <a:pt x="477" y="796"/>
                  </a:cubicBezTo>
                  <a:cubicBezTo>
                    <a:pt x="473" y="794"/>
                    <a:pt x="473" y="794"/>
                    <a:pt x="473" y="794"/>
                  </a:cubicBezTo>
                  <a:cubicBezTo>
                    <a:pt x="473" y="795"/>
                    <a:pt x="473" y="795"/>
                    <a:pt x="473" y="795"/>
                  </a:cubicBezTo>
                  <a:cubicBezTo>
                    <a:pt x="474" y="796"/>
                    <a:pt x="474" y="796"/>
                    <a:pt x="474" y="796"/>
                  </a:cubicBezTo>
                  <a:cubicBezTo>
                    <a:pt x="474" y="798"/>
                    <a:pt x="474" y="798"/>
                    <a:pt x="474" y="798"/>
                  </a:cubicBezTo>
                  <a:cubicBezTo>
                    <a:pt x="471" y="799"/>
                    <a:pt x="471" y="799"/>
                    <a:pt x="470" y="799"/>
                  </a:cubicBezTo>
                  <a:cubicBezTo>
                    <a:pt x="462" y="797"/>
                    <a:pt x="461" y="793"/>
                    <a:pt x="455" y="788"/>
                  </a:cubicBezTo>
                  <a:cubicBezTo>
                    <a:pt x="455" y="791"/>
                    <a:pt x="455" y="791"/>
                    <a:pt x="456" y="793"/>
                  </a:cubicBezTo>
                  <a:cubicBezTo>
                    <a:pt x="456" y="794"/>
                    <a:pt x="456" y="794"/>
                    <a:pt x="456" y="794"/>
                  </a:cubicBezTo>
                  <a:cubicBezTo>
                    <a:pt x="456" y="794"/>
                    <a:pt x="456" y="794"/>
                    <a:pt x="456" y="794"/>
                  </a:cubicBezTo>
                  <a:cubicBezTo>
                    <a:pt x="455" y="795"/>
                    <a:pt x="455" y="795"/>
                    <a:pt x="455" y="795"/>
                  </a:cubicBezTo>
                  <a:cubicBezTo>
                    <a:pt x="454" y="795"/>
                    <a:pt x="454" y="795"/>
                    <a:pt x="454" y="795"/>
                  </a:cubicBezTo>
                  <a:cubicBezTo>
                    <a:pt x="454" y="795"/>
                    <a:pt x="454" y="795"/>
                    <a:pt x="454" y="795"/>
                  </a:cubicBezTo>
                  <a:cubicBezTo>
                    <a:pt x="456" y="798"/>
                    <a:pt x="455" y="797"/>
                    <a:pt x="457" y="799"/>
                  </a:cubicBezTo>
                  <a:cubicBezTo>
                    <a:pt x="456" y="802"/>
                    <a:pt x="456" y="802"/>
                    <a:pt x="456" y="802"/>
                  </a:cubicBezTo>
                  <a:cubicBezTo>
                    <a:pt x="455" y="804"/>
                    <a:pt x="455" y="803"/>
                    <a:pt x="454" y="805"/>
                  </a:cubicBezTo>
                  <a:cubicBezTo>
                    <a:pt x="453" y="805"/>
                    <a:pt x="453" y="805"/>
                    <a:pt x="453" y="805"/>
                  </a:cubicBezTo>
                  <a:cubicBezTo>
                    <a:pt x="448" y="810"/>
                    <a:pt x="448" y="810"/>
                    <a:pt x="448" y="810"/>
                  </a:cubicBezTo>
                  <a:cubicBezTo>
                    <a:pt x="447" y="811"/>
                    <a:pt x="447" y="811"/>
                    <a:pt x="447" y="811"/>
                  </a:cubicBezTo>
                  <a:cubicBezTo>
                    <a:pt x="446" y="811"/>
                    <a:pt x="446" y="811"/>
                    <a:pt x="446" y="811"/>
                  </a:cubicBezTo>
                  <a:cubicBezTo>
                    <a:pt x="444" y="815"/>
                    <a:pt x="445" y="815"/>
                    <a:pt x="442" y="819"/>
                  </a:cubicBezTo>
                  <a:cubicBezTo>
                    <a:pt x="441" y="820"/>
                    <a:pt x="441" y="820"/>
                    <a:pt x="441" y="820"/>
                  </a:cubicBezTo>
                  <a:cubicBezTo>
                    <a:pt x="441" y="820"/>
                    <a:pt x="441" y="820"/>
                    <a:pt x="441" y="820"/>
                  </a:cubicBezTo>
                  <a:cubicBezTo>
                    <a:pt x="442" y="821"/>
                    <a:pt x="442" y="821"/>
                    <a:pt x="442" y="821"/>
                  </a:cubicBezTo>
                  <a:cubicBezTo>
                    <a:pt x="441" y="824"/>
                    <a:pt x="435" y="839"/>
                    <a:pt x="433" y="841"/>
                  </a:cubicBezTo>
                  <a:cubicBezTo>
                    <a:pt x="432" y="841"/>
                    <a:pt x="432" y="841"/>
                    <a:pt x="432" y="841"/>
                  </a:cubicBezTo>
                  <a:cubicBezTo>
                    <a:pt x="431" y="841"/>
                    <a:pt x="431" y="841"/>
                    <a:pt x="431" y="841"/>
                  </a:cubicBezTo>
                  <a:cubicBezTo>
                    <a:pt x="429" y="844"/>
                    <a:pt x="431" y="843"/>
                    <a:pt x="429" y="847"/>
                  </a:cubicBezTo>
                  <a:cubicBezTo>
                    <a:pt x="427" y="848"/>
                    <a:pt x="424" y="851"/>
                    <a:pt x="423" y="852"/>
                  </a:cubicBezTo>
                  <a:cubicBezTo>
                    <a:pt x="421" y="851"/>
                    <a:pt x="421" y="851"/>
                    <a:pt x="421" y="851"/>
                  </a:cubicBezTo>
                  <a:cubicBezTo>
                    <a:pt x="420" y="852"/>
                    <a:pt x="420" y="852"/>
                    <a:pt x="420" y="852"/>
                  </a:cubicBezTo>
                  <a:cubicBezTo>
                    <a:pt x="417" y="849"/>
                    <a:pt x="417" y="849"/>
                    <a:pt x="417" y="849"/>
                  </a:cubicBezTo>
                  <a:cubicBezTo>
                    <a:pt x="417" y="848"/>
                    <a:pt x="416" y="848"/>
                    <a:pt x="415" y="846"/>
                  </a:cubicBezTo>
                  <a:cubicBezTo>
                    <a:pt x="415" y="847"/>
                    <a:pt x="415" y="847"/>
                    <a:pt x="415" y="847"/>
                  </a:cubicBezTo>
                  <a:cubicBezTo>
                    <a:pt x="415" y="848"/>
                    <a:pt x="415" y="848"/>
                    <a:pt x="416" y="849"/>
                  </a:cubicBezTo>
                  <a:cubicBezTo>
                    <a:pt x="416" y="850"/>
                    <a:pt x="416" y="850"/>
                    <a:pt x="416" y="850"/>
                  </a:cubicBezTo>
                  <a:cubicBezTo>
                    <a:pt x="418" y="855"/>
                    <a:pt x="418" y="855"/>
                    <a:pt x="418" y="855"/>
                  </a:cubicBezTo>
                  <a:cubicBezTo>
                    <a:pt x="412" y="860"/>
                    <a:pt x="409" y="863"/>
                    <a:pt x="409" y="863"/>
                  </a:cubicBezTo>
                  <a:cubicBezTo>
                    <a:pt x="409" y="862"/>
                    <a:pt x="409" y="861"/>
                    <a:pt x="409" y="860"/>
                  </a:cubicBezTo>
                  <a:cubicBezTo>
                    <a:pt x="408" y="859"/>
                    <a:pt x="408" y="859"/>
                    <a:pt x="408" y="859"/>
                  </a:cubicBezTo>
                  <a:cubicBezTo>
                    <a:pt x="408" y="861"/>
                    <a:pt x="407" y="863"/>
                    <a:pt x="406" y="865"/>
                  </a:cubicBezTo>
                  <a:cubicBezTo>
                    <a:pt x="405" y="864"/>
                    <a:pt x="405" y="864"/>
                    <a:pt x="405" y="864"/>
                  </a:cubicBezTo>
                  <a:cubicBezTo>
                    <a:pt x="404" y="865"/>
                    <a:pt x="404" y="865"/>
                    <a:pt x="404" y="865"/>
                  </a:cubicBezTo>
                  <a:cubicBezTo>
                    <a:pt x="403" y="865"/>
                    <a:pt x="403" y="865"/>
                    <a:pt x="403" y="865"/>
                  </a:cubicBezTo>
                  <a:cubicBezTo>
                    <a:pt x="402" y="863"/>
                    <a:pt x="402" y="863"/>
                    <a:pt x="402" y="862"/>
                  </a:cubicBezTo>
                  <a:cubicBezTo>
                    <a:pt x="400" y="865"/>
                    <a:pt x="400" y="865"/>
                    <a:pt x="400" y="865"/>
                  </a:cubicBezTo>
                  <a:cubicBezTo>
                    <a:pt x="399" y="865"/>
                    <a:pt x="399" y="865"/>
                    <a:pt x="399" y="865"/>
                  </a:cubicBezTo>
                  <a:cubicBezTo>
                    <a:pt x="399" y="866"/>
                    <a:pt x="399" y="866"/>
                    <a:pt x="399" y="866"/>
                  </a:cubicBezTo>
                  <a:cubicBezTo>
                    <a:pt x="398" y="868"/>
                    <a:pt x="398" y="868"/>
                    <a:pt x="398" y="868"/>
                  </a:cubicBezTo>
                  <a:cubicBezTo>
                    <a:pt x="396" y="869"/>
                    <a:pt x="396" y="869"/>
                    <a:pt x="396" y="869"/>
                  </a:cubicBezTo>
                  <a:cubicBezTo>
                    <a:pt x="395" y="869"/>
                    <a:pt x="395" y="869"/>
                    <a:pt x="395" y="869"/>
                  </a:cubicBezTo>
                  <a:cubicBezTo>
                    <a:pt x="394" y="870"/>
                    <a:pt x="394" y="870"/>
                    <a:pt x="394" y="870"/>
                  </a:cubicBezTo>
                  <a:cubicBezTo>
                    <a:pt x="391" y="869"/>
                    <a:pt x="391" y="869"/>
                    <a:pt x="391" y="869"/>
                  </a:cubicBezTo>
                  <a:cubicBezTo>
                    <a:pt x="391" y="867"/>
                    <a:pt x="391" y="867"/>
                    <a:pt x="391" y="867"/>
                  </a:cubicBezTo>
                  <a:cubicBezTo>
                    <a:pt x="392" y="865"/>
                    <a:pt x="393" y="864"/>
                    <a:pt x="393" y="863"/>
                  </a:cubicBezTo>
                  <a:cubicBezTo>
                    <a:pt x="393" y="861"/>
                    <a:pt x="393" y="861"/>
                    <a:pt x="393" y="861"/>
                  </a:cubicBezTo>
                  <a:cubicBezTo>
                    <a:pt x="393" y="859"/>
                    <a:pt x="393" y="859"/>
                    <a:pt x="393" y="859"/>
                  </a:cubicBezTo>
                  <a:cubicBezTo>
                    <a:pt x="398" y="852"/>
                    <a:pt x="397" y="853"/>
                    <a:pt x="399" y="850"/>
                  </a:cubicBezTo>
                  <a:cubicBezTo>
                    <a:pt x="399" y="850"/>
                    <a:pt x="399" y="850"/>
                    <a:pt x="399" y="850"/>
                  </a:cubicBezTo>
                  <a:cubicBezTo>
                    <a:pt x="392" y="848"/>
                    <a:pt x="396" y="848"/>
                    <a:pt x="390" y="848"/>
                  </a:cubicBezTo>
                  <a:cubicBezTo>
                    <a:pt x="389" y="848"/>
                    <a:pt x="389" y="848"/>
                    <a:pt x="389" y="848"/>
                  </a:cubicBezTo>
                  <a:cubicBezTo>
                    <a:pt x="392" y="850"/>
                    <a:pt x="391" y="849"/>
                    <a:pt x="394" y="852"/>
                  </a:cubicBezTo>
                  <a:cubicBezTo>
                    <a:pt x="392" y="853"/>
                    <a:pt x="393" y="853"/>
                    <a:pt x="391" y="855"/>
                  </a:cubicBezTo>
                  <a:cubicBezTo>
                    <a:pt x="390" y="860"/>
                    <a:pt x="390" y="859"/>
                    <a:pt x="389" y="861"/>
                  </a:cubicBezTo>
                  <a:cubicBezTo>
                    <a:pt x="387" y="860"/>
                    <a:pt x="387" y="859"/>
                    <a:pt x="385" y="858"/>
                  </a:cubicBezTo>
                  <a:cubicBezTo>
                    <a:pt x="386" y="861"/>
                    <a:pt x="386" y="861"/>
                    <a:pt x="386" y="861"/>
                  </a:cubicBezTo>
                  <a:cubicBezTo>
                    <a:pt x="389" y="863"/>
                    <a:pt x="389" y="863"/>
                    <a:pt x="389" y="863"/>
                  </a:cubicBezTo>
                  <a:cubicBezTo>
                    <a:pt x="389" y="864"/>
                    <a:pt x="389" y="865"/>
                    <a:pt x="389" y="867"/>
                  </a:cubicBezTo>
                  <a:cubicBezTo>
                    <a:pt x="384" y="869"/>
                    <a:pt x="384" y="869"/>
                    <a:pt x="384" y="869"/>
                  </a:cubicBezTo>
                  <a:cubicBezTo>
                    <a:pt x="374" y="870"/>
                    <a:pt x="373" y="871"/>
                    <a:pt x="367" y="871"/>
                  </a:cubicBezTo>
                  <a:cubicBezTo>
                    <a:pt x="366" y="872"/>
                    <a:pt x="366" y="872"/>
                    <a:pt x="366" y="872"/>
                  </a:cubicBezTo>
                  <a:cubicBezTo>
                    <a:pt x="368" y="873"/>
                    <a:pt x="372" y="876"/>
                    <a:pt x="373" y="877"/>
                  </a:cubicBezTo>
                  <a:cubicBezTo>
                    <a:pt x="372" y="878"/>
                    <a:pt x="372" y="878"/>
                    <a:pt x="372" y="878"/>
                  </a:cubicBezTo>
                  <a:cubicBezTo>
                    <a:pt x="371" y="879"/>
                    <a:pt x="371" y="879"/>
                    <a:pt x="371" y="879"/>
                  </a:cubicBezTo>
                  <a:cubicBezTo>
                    <a:pt x="370" y="881"/>
                    <a:pt x="370" y="882"/>
                    <a:pt x="368" y="883"/>
                  </a:cubicBezTo>
                  <a:cubicBezTo>
                    <a:pt x="366" y="884"/>
                    <a:pt x="366" y="884"/>
                    <a:pt x="366" y="884"/>
                  </a:cubicBezTo>
                  <a:cubicBezTo>
                    <a:pt x="361" y="883"/>
                    <a:pt x="361" y="883"/>
                    <a:pt x="361" y="883"/>
                  </a:cubicBezTo>
                  <a:cubicBezTo>
                    <a:pt x="359" y="884"/>
                    <a:pt x="359" y="884"/>
                    <a:pt x="359" y="884"/>
                  </a:cubicBezTo>
                  <a:cubicBezTo>
                    <a:pt x="356" y="883"/>
                    <a:pt x="356" y="883"/>
                    <a:pt x="356" y="883"/>
                  </a:cubicBezTo>
                  <a:cubicBezTo>
                    <a:pt x="356" y="885"/>
                    <a:pt x="356" y="885"/>
                    <a:pt x="356" y="885"/>
                  </a:cubicBezTo>
                  <a:cubicBezTo>
                    <a:pt x="357" y="886"/>
                    <a:pt x="357" y="886"/>
                    <a:pt x="357" y="886"/>
                  </a:cubicBezTo>
                  <a:cubicBezTo>
                    <a:pt x="358" y="889"/>
                    <a:pt x="358" y="889"/>
                    <a:pt x="358" y="889"/>
                  </a:cubicBezTo>
                  <a:cubicBezTo>
                    <a:pt x="359" y="889"/>
                    <a:pt x="359" y="889"/>
                    <a:pt x="359" y="889"/>
                  </a:cubicBezTo>
                  <a:cubicBezTo>
                    <a:pt x="361" y="888"/>
                    <a:pt x="361" y="888"/>
                    <a:pt x="361" y="888"/>
                  </a:cubicBezTo>
                  <a:cubicBezTo>
                    <a:pt x="363" y="890"/>
                    <a:pt x="363" y="890"/>
                    <a:pt x="363" y="890"/>
                  </a:cubicBezTo>
                  <a:cubicBezTo>
                    <a:pt x="364" y="894"/>
                    <a:pt x="364" y="894"/>
                    <a:pt x="364" y="894"/>
                  </a:cubicBezTo>
                  <a:cubicBezTo>
                    <a:pt x="366" y="897"/>
                    <a:pt x="366" y="897"/>
                    <a:pt x="366" y="899"/>
                  </a:cubicBezTo>
                  <a:cubicBezTo>
                    <a:pt x="365" y="901"/>
                    <a:pt x="366" y="901"/>
                    <a:pt x="363" y="903"/>
                  </a:cubicBezTo>
                  <a:cubicBezTo>
                    <a:pt x="361" y="903"/>
                    <a:pt x="361" y="903"/>
                    <a:pt x="361" y="903"/>
                  </a:cubicBezTo>
                  <a:cubicBezTo>
                    <a:pt x="361" y="905"/>
                    <a:pt x="361" y="905"/>
                    <a:pt x="361" y="905"/>
                  </a:cubicBezTo>
                  <a:cubicBezTo>
                    <a:pt x="360" y="906"/>
                    <a:pt x="360" y="906"/>
                    <a:pt x="360" y="906"/>
                  </a:cubicBezTo>
                  <a:cubicBezTo>
                    <a:pt x="357" y="906"/>
                    <a:pt x="357" y="906"/>
                    <a:pt x="357" y="906"/>
                  </a:cubicBezTo>
                  <a:cubicBezTo>
                    <a:pt x="356" y="905"/>
                    <a:pt x="356" y="905"/>
                    <a:pt x="356" y="905"/>
                  </a:cubicBezTo>
                  <a:cubicBezTo>
                    <a:pt x="355" y="904"/>
                    <a:pt x="353" y="904"/>
                    <a:pt x="351" y="904"/>
                  </a:cubicBezTo>
                  <a:cubicBezTo>
                    <a:pt x="356" y="908"/>
                    <a:pt x="355" y="907"/>
                    <a:pt x="357" y="909"/>
                  </a:cubicBezTo>
                  <a:cubicBezTo>
                    <a:pt x="358" y="908"/>
                    <a:pt x="358" y="908"/>
                    <a:pt x="358" y="908"/>
                  </a:cubicBezTo>
                  <a:cubicBezTo>
                    <a:pt x="359" y="908"/>
                    <a:pt x="359" y="908"/>
                    <a:pt x="359" y="908"/>
                  </a:cubicBezTo>
                  <a:cubicBezTo>
                    <a:pt x="362" y="908"/>
                    <a:pt x="362" y="908"/>
                    <a:pt x="362" y="908"/>
                  </a:cubicBezTo>
                  <a:cubicBezTo>
                    <a:pt x="361" y="914"/>
                    <a:pt x="361" y="914"/>
                    <a:pt x="361" y="914"/>
                  </a:cubicBezTo>
                  <a:cubicBezTo>
                    <a:pt x="362" y="915"/>
                    <a:pt x="362" y="917"/>
                    <a:pt x="362" y="919"/>
                  </a:cubicBezTo>
                  <a:cubicBezTo>
                    <a:pt x="360" y="921"/>
                    <a:pt x="360" y="921"/>
                    <a:pt x="360" y="921"/>
                  </a:cubicBezTo>
                  <a:cubicBezTo>
                    <a:pt x="360" y="924"/>
                    <a:pt x="360" y="924"/>
                    <a:pt x="360" y="924"/>
                  </a:cubicBezTo>
                  <a:cubicBezTo>
                    <a:pt x="358" y="924"/>
                    <a:pt x="358" y="924"/>
                    <a:pt x="358" y="924"/>
                  </a:cubicBezTo>
                  <a:cubicBezTo>
                    <a:pt x="357" y="924"/>
                    <a:pt x="357" y="924"/>
                    <a:pt x="357" y="924"/>
                  </a:cubicBezTo>
                  <a:cubicBezTo>
                    <a:pt x="357" y="927"/>
                    <a:pt x="357" y="927"/>
                    <a:pt x="357" y="927"/>
                  </a:cubicBezTo>
                  <a:cubicBezTo>
                    <a:pt x="356" y="928"/>
                    <a:pt x="356" y="928"/>
                    <a:pt x="356" y="928"/>
                  </a:cubicBezTo>
                  <a:cubicBezTo>
                    <a:pt x="356" y="930"/>
                    <a:pt x="356" y="929"/>
                    <a:pt x="356" y="930"/>
                  </a:cubicBezTo>
                  <a:cubicBezTo>
                    <a:pt x="354" y="934"/>
                    <a:pt x="355" y="932"/>
                    <a:pt x="353" y="935"/>
                  </a:cubicBezTo>
                  <a:cubicBezTo>
                    <a:pt x="352" y="935"/>
                    <a:pt x="352" y="935"/>
                    <a:pt x="352" y="935"/>
                  </a:cubicBezTo>
                  <a:cubicBezTo>
                    <a:pt x="350" y="935"/>
                    <a:pt x="351" y="935"/>
                    <a:pt x="348" y="935"/>
                  </a:cubicBezTo>
                  <a:cubicBezTo>
                    <a:pt x="346" y="934"/>
                    <a:pt x="346" y="933"/>
                    <a:pt x="344" y="932"/>
                  </a:cubicBezTo>
                  <a:cubicBezTo>
                    <a:pt x="344" y="933"/>
                    <a:pt x="344" y="933"/>
                    <a:pt x="344" y="933"/>
                  </a:cubicBezTo>
                  <a:cubicBezTo>
                    <a:pt x="345" y="934"/>
                    <a:pt x="345" y="934"/>
                    <a:pt x="345" y="934"/>
                  </a:cubicBezTo>
                  <a:cubicBezTo>
                    <a:pt x="347" y="936"/>
                    <a:pt x="346" y="935"/>
                    <a:pt x="350" y="938"/>
                  </a:cubicBezTo>
                  <a:cubicBezTo>
                    <a:pt x="350" y="939"/>
                    <a:pt x="350" y="939"/>
                    <a:pt x="350" y="939"/>
                  </a:cubicBezTo>
                  <a:cubicBezTo>
                    <a:pt x="349" y="940"/>
                    <a:pt x="349" y="940"/>
                    <a:pt x="349" y="940"/>
                  </a:cubicBezTo>
                  <a:cubicBezTo>
                    <a:pt x="347" y="943"/>
                    <a:pt x="347" y="943"/>
                    <a:pt x="347" y="943"/>
                  </a:cubicBezTo>
                  <a:cubicBezTo>
                    <a:pt x="346" y="944"/>
                    <a:pt x="346" y="944"/>
                    <a:pt x="346" y="944"/>
                  </a:cubicBezTo>
                  <a:cubicBezTo>
                    <a:pt x="345" y="944"/>
                    <a:pt x="345" y="944"/>
                    <a:pt x="345" y="944"/>
                  </a:cubicBezTo>
                  <a:cubicBezTo>
                    <a:pt x="343" y="944"/>
                    <a:pt x="343" y="944"/>
                    <a:pt x="341" y="944"/>
                  </a:cubicBezTo>
                  <a:cubicBezTo>
                    <a:pt x="338" y="944"/>
                    <a:pt x="338" y="944"/>
                    <a:pt x="338" y="944"/>
                  </a:cubicBezTo>
                  <a:cubicBezTo>
                    <a:pt x="337" y="944"/>
                    <a:pt x="337" y="944"/>
                    <a:pt x="337" y="944"/>
                  </a:cubicBezTo>
                  <a:cubicBezTo>
                    <a:pt x="336" y="944"/>
                    <a:pt x="336" y="944"/>
                    <a:pt x="336" y="944"/>
                  </a:cubicBezTo>
                  <a:cubicBezTo>
                    <a:pt x="336" y="945"/>
                    <a:pt x="336" y="945"/>
                    <a:pt x="336" y="945"/>
                  </a:cubicBezTo>
                  <a:cubicBezTo>
                    <a:pt x="341" y="947"/>
                    <a:pt x="340" y="947"/>
                    <a:pt x="344" y="948"/>
                  </a:cubicBezTo>
                  <a:cubicBezTo>
                    <a:pt x="344" y="949"/>
                    <a:pt x="344" y="949"/>
                    <a:pt x="344" y="949"/>
                  </a:cubicBezTo>
                  <a:cubicBezTo>
                    <a:pt x="343" y="950"/>
                    <a:pt x="343" y="950"/>
                    <a:pt x="343" y="950"/>
                  </a:cubicBezTo>
                  <a:cubicBezTo>
                    <a:pt x="344" y="952"/>
                    <a:pt x="344" y="952"/>
                    <a:pt x="344" y="952"/>
                  </a:cubicBezTo>
                  <a:cubicBezTo>
                    <a:pt x="344" y="952"/>
                    <a:pt x="342" y="957"/>
                    <a:pt x="342" y="958"/>
                  </a:cubicBezTo>
                  <a:cubicBezTo>
                    <a:pt x="343" y="960"/>
                    <a:pt x="343" y="960"/>
                    <a:pt x="343" y="960"/>
                  </a:cubicBezTo>
                  <a:cubicBezTo>
                    <a:pt x="344" y="961"/>
                    <a:pt x="344" y="961"/>
                    <a:pt x="344" y="961"/>
                  </a:cubicBezTo>
                  <a:cubicBezTo>
                    <a:pt x="344" y="962"/>
                    <a:pt x="344" y="962"/>
                    <a:pt x="344" y="962"/>
                  </a:cubicBezTo>
                  <a:cubicBezTo>
                    <a:pt x="345" y="965"/>
                    <a:pt x="345" y="965"/>
                    <a:pt x="345" y="965"/>
                  </a:cubicBezTo>
                  <a:cubicBezTo>
                    <a:pt x="343" y="967"/>
                    <a:pt x="343" y="967"/>
                    <a:pt x="343" y="967"/>
                  </a:cubicBezTo>
                  <a:cubicBezTo>
                    <a:pt x="342" y="967"/>
                    <a:pt x="342" y="967"/>
                    <a:pt x="342" y="967"/>
                  </a:cubicBezTo>
                  <a:cubicBezTo>
                    <a:pt x="340" y="967"/>
                    <a:pt x="340" y="967"/>
                    <a:pt x="340" y="967"/>
                  </a:cubicBezTo>
                  <a:cubicBezTo>
                    <a:pt x="340" y="968"/>
                    <a:pt x="340" y="968"/>
                    <a:pt x="340" y="968"/>
                  </a:cubicBezTo>
                  <a:cubicBezTo>
                    <a:pt x="342" y="969"/>
                    <a:pt x="342" y="969"/>
                    <a:pt x="342" y="969"/>
                  </a:cubicBezTo>
                  <a:cubicBezTo>
                    <a:pt x="342" y="973"/>
                    <a:pt x="340" y="976"/>
                    <a:pt x="338" y="990"/>
                  </a:cubicBezTo>
                  <a:cubicBezTo>
                    <a:pt x="334" y="996"/>
                    <a:pt x="334" y="996"/>
                    <a:pt x="334" y="996"/>
                  </a:cubicBezTo>
                  <a:cubicBezTo>
                    <a:pt x="333" y="996"/>
                    <a:pt x="333" y="996"/>
                    <a:pt x="333" y="996"/>
                  </a:cubicBezTo>
                  <a:cubicBezTo>
                    <a:pt x="333" y="996"/>
                    <a:pt x="333" y="996"/>
                    <a:pt x="333" y="996"/>
                  </a:cubicBezTo>
                  <a:cubicBezTo>
                    <a:pt x="331" y="996"/>
                    <a:pt x="331" y="996"/>
                    <a:pt x="331" y="996"/>
                  </a:cubicBezTo>
                  <a:cubicBezTo>
                    <a:pt x="328" y="994"/>
                    <a:pt x="328" y="994"/>
                    <a:pt x="324" y="994"/>
                  </a:cubicBezTo>
                  <a:cubicBezTo>
                    <a:pt x="324" y="995"/>
                    <a:pt x="324" y="995"/>
                    <a:pt x="324" y="995"/>
                  </a:cubicBezTo>
                  <a:cubicBezTo>
                    <a:pt x="326" y="996"/>
                    <a:pt x="326" y="996"/>
                    <a:pt x="326" y="996"/>
                  </a:cubicBezTo>
                  <a:cubicBezTo>
                    <a:pt x="330" y="997"/>
                    <a:pt x="326" y="996"/>
                    <a:pt x="332" y="997"/>
                  </a:cubicBezTo>
                  <a:cubicBezTo>
                    <a:pt x="333" y="999"/>
                    <a:pt x="332" y="998"/>
                    <a:pt x="333" y="1000"/>
                  </a:cubicBezTo>
                  <a:cubicBezTo>
                    <a:pt x="333" y="1002"/>
                    <a:pt x="333" y="1004"/>
                    <a:pt x="333" y="1006"/>
                  </a:cubicBezTo>
                  <a:cubicBezTo>
                    <a:pt x="332" y="1008"/>
                    <a:pt x="332" y="1007"/>
                    <a:pt x="331" y="1009"/>
                  </a:cubicBezTo>
                  <a:cubicBezTo>
                    <a:pt x="328" y="1009"/>
                    <a:pt x="328" y="1009"/>
                    <a:pt x="328" y="1009"/>
                  </a:cubicBezTo>
                  <a:cubicBezTo>
                    <a:pt x="327" y="1008"/>
                    <a:pt x="327" y="1008"/>
                    <a:pt x="327" y="1008"/>
                  </a:cubicBezTo>
                  <a:cubicBezTo>
                    <a:pt x="324" y="1007"/>
                    <a:pt x="324" y="1007"/>
                    <a:pt x="324" y="1007"/>
                  </a:cubicBezTo>
                  <a:cubicBezTo>
                    <a:pt x="324" y="1008"/>
                    <a:pt x="324" y="1008"/>
                    <a:pt x="324" y="1008"/>
                  </a:cubicBezTo>
                  <a:cubicBezTo>
                    <a:pt x="326" y="1009"/>
                    <a:pt x="326" y="1009"/>
                    <a:pt x="327" y="1011"/>
                  </a:cubicBezTo>
                  <a:cubicBezTo>
                    <a:pt x="327" y="1011"/>
                    <a:pt x="327" y="1011"/>
                    <a:pt x="327" y="1011"/>
                  </a:cubicBezTo>
                  <a:cubicBezTo>
                    <a:pt x="326" y="1011"/>
                    <a:pt x="326" y="1011"/>
                    <a:pt x="326" y="1011"/>
                  </a:cubicBezTo>
                  <a:cubicBezTo>
                    <a:pt x="325" y="1012"/>
                    <a:pt x="325" y="1012"/>
                    <a:pt x="325" y="1012"/>
                  </a:cubicBezTo>
                  <a:cubicBezTo>
                    <a:pt x="322" y="1011"/>
                    <a:pt x="322" y="1011"/>
                    <a:pt x="322" y="1011"/>
                  </a:cubicBezTo>
                  <a:cubicBezTo>
                    <a:pt x="322" y="1010"/>
                    <a:pt x="322" y="1010"/>
                    <a:pt x="322" y="1010"/>
                  </a:cubicBezTo>
                  <a:cubicBezTo>
                    <a:pt x="323" y="1009"/>
                    <a:pt x="323" y="1009"/>
                    <a:pt x="323" y="1009"/>
                  </a:cubicBezTo>
                  <a:cubicBezTo>
                    <a:pt x="322" y="1009"/>
                    <a:pt x="322" y="1009"/>
                    <a:pt x="321" y="1010"/>
                  </a:cubicBezTo>
                  <a:cubicBezTo>
                    <a:pt x="320" y="1010"/>
                    <a:pt x="320" y="1010"/>
                    <a:pt x="320" y="1010"/>
                  </a:cubicBezTo>
                  <a:cubicBezTo>
                    <a:pt x="319" y="1010"/>
                    <a:pt x="319" y="1010"/>
                    <a:pt x="319" y="1010"/>
                  </a:cubicBezTo>
                  <a:cubicBezTo>
                    <a:pt x="319" y="1009"/>
                    <a:pt x="319" y="1009"/>
                    <a:pt x="319" y="1009"/>
                  </a:cubicBezTo>
                  <a:cubicBezTo>
                    <a:pt x="319" y="1007"/>
                    <a:pt x="319" y="1007"/>
                    <a:pt x="319" y="1007"/>
                  </a:cubicBezTo>
                  <a:cubicBezTo>
                    <a:pt x="320" y="1004"/>
                    <a:pt x="320" y="1005"/>
                    <a:pt x="322" y="1002"/>
                  </a:cubicBezTo>
                  <a:cubicBezTo>
                    <a:pt x="321" y="1001"/>
                    <a:pt x="321" y="1001"/>
                    <a:pt x="321" y="1001"/>
                  </a:cubicBezTo>
                  <a:cubicBezTo>
                    <a:pt x="320" y="1003"/>
                    <a:pt x="319" y="1003"/>
                    <a:pt x="318" y="1007"/>
                  </a:cubicBezTo>
                  <a:cubicBezTo>
                    <a:pt x="317" y="1007"/>
                    <a:pt x="317" y="1007"/>
                    <a:pt x="317" y="1007"/>
                  </a:cubicBezTo>
                  <a:cubicBezTo>
                    <a:pt x="314" y="1006"/>
                    <a:pt x="315" y="1007"/>
                    <a:pt x="308" y="1003"/>
                  </a:cubicBezTo>
                  <a:cubicBezTo>
                    <a:pt x="308" y="1000"/>
                    <a:pt x="308" y="1001"/>
                    <a:pt x="308" y="999"/>
                  </a:cubicBezTo>
                  <a:cubicBezTo>
                    <a:pt x="310" y="999"/>
                    <a:pt x="310" y="999"/>
                    <a:pt x="310" y="999"/>
                  </a:cubicBezTo>
                  <a:cubicBezTo>
                    <a:pt x="314" y="997"/>
                    <a:pt x="314" y="996"/>
                    <a:pt x="315" y="993"/>
                  </a:cubicBezTo>
                  <a:cubicBezTo>
                    <a:pt x="315" y="992"/>
                    <a:pt x="315" y="992"/>
                    <a:pt x="315" y="992"/>
                  </a:cubicBezTo>
                  <a:cubicBezTo>
                    <a:pt x="311" y="996"/>
                    <a:pt x="311" y="996"/>
                    <a:pt x="311" y="996"/>
                  </a:cubicBezTo>
                  <a:cubicBezTo>
                    <a:pt x="309" y="997"/>
                    <a:pt x="309" y="997"/>
                    <a:pt x="309" y="997"/>
                  </a:cubicBezTo>
                  <a:cubicBezTo>
                    <a:pt x="308" y="997"/>
                    <a:pt x="308" y="997"/>
                    <a:pt x="308" y="997"/>
                  </a:cubicBezTo>
                  <a:cubicBezTo>
                    <a:pt x="306" y="996"/>
                    <a:pt x="304" y="995"/>
                    <a:pt x="302" y="994"/>
                  </a:cubicBezTo>
                  <a:cubicBezTo>
                    <a:pt x="301" y="994"/>
                    <a:pt x="301" y="994"/>
                    <a:pt x="301" y="994"/>
                  </a:cubicBezTo>
                  <a:cubicBezTo>
                    <a:pt x="301" y="994"/>
                    <a:pt x="301" y="994"/>
                    <a:pt x="301" y="994"/>
                  </a:cubicBezTo>
                  <a:cubicBezTo>
                    <a:pt x="300" y="990"/>
                    <a:pt x="300" y="990"/>
                    <a:pt x="300" y="990"/>
                  </a:cubicBezTo>
                  <a:cubicBezTo>
                    <a:pt x="301" y="985"/>
                    <a:pt x="301" y="985"/>
                    <a:pt x="301" y="985"/>
                  </a:cubicBezTo>
                  <a:cubicBezTo>
                    <a:pt x="303" y="983"/>
                    <a:pt x="302" y="983"/>
                    <a:pt x="303" y="981"/>
                  </a:cubicBezTo>
                  <a:cubicBezTo>
                    <a:pt x="303" y="980"/>
                    <a:pt x="303" y="980"/>
                    <a:pt x="303" y="980"/>
                  </a:cubicBezTo>
                  <a:cubicBezTo>
                    <a:pt x="302" y="980"/>
                    <a:pt x="302" y="980"/>
                    <a:pt x="302" y="980"/>
                  </a:cubicBezTo>
                  <a:cubicBezTo>
                    <a:pt x="301" y="981"/>
                    <a:pt x="301" y="981"/>
                    <a:pt x="301" y="981"/>
                  </a:cubicBezTo>
                  <a:cubicBezTo>
                    <a:pt x="302" y="982"/>
                    <a:pt x="302" y="982"/>
                    <a:pt x="302" y="982"/>
                  </a:cubicBezTo>
                  <a:cubicBezTo>
                    <a:pt x="301" y="982"/>
                    <a:pt x="301" y="982"/>
                    <a:pt x="301" y="982"/>
                  </a:cubicBezTo>
                  <a:cubicBezTo>
                    <a:pt x="297" y="985"/>
                    <a:pt x="299" y="984"/>
                    <a:pt x="295" y="986"/>
                  </a:cubicBezTo>
                  <a:cubicBezTo>
                    <a:pt x="292" y="988"/>
                    <a:pt x="292" y="988"/>
                    <a:pt x="291" y="989"/>
                  </a:cubicBezTo>
                  <a:cubicBezTo>
                    <a:pt x="290" y="989"/>
                    <a:pt x="290" y="989"/>
                    <a:pt x="289" y="989"/>
                  </a:cubicBezTo>
                  <a:cubicBezTo>
                    <a:pt x="287" y="990"/>
                    <a:pt x="287" y="990"/>
                    <a:pt x="287" y="990"/>
                  </a:cubicBezTo>
                  <a:cubicBezTo>
                    <a:pt x="286" y="989"/>
                    <a:pt x="286" y="989"/>
                    <a:pt x="286" y="989"/>
                  </a:cubicBezTo>
                  <a:cubicBezTo>
                    <a:pt x="285" y="988"/>
                    <a:pt x="285" y="988"/>
                    <a:pt x="285" y="988"/>
                  </a:cubicBezTo>
                  <a:cubicBezTo>
                    <a:pt x="283" y="988"/>
                    <a:pt x="283" y="988"/>
                    <a:pt x="283" y="988"/>
                  </a:cubicBezTo>
                  <a:cubicBezTo>
                    <a:pt x="282" y="989"/>
                    <a:pt x="282" y="989"/>
                    <a:pt x="282" y="989"/>
                  </a:cubicBezTo>
                  <a:cubicBezTo>
                    <a:pt x="281" y="989"/>
                    <a:pt x="281" y="989"/>
                    <a:pt x="281" y="989"/>
                  </a:cubicBezTo>
                  <a:cubicBezTo>
                    <a:pt x="281" y="989"/>
                    <a:pt x="281" y="989"/>
                    <a:pt x="281" y="989"/>
                  </a:cubicBezTo>
                  <a:cubicBezTo>
                    <a:pt x="282" y="991"/>
                    <a:pt x="282" y="991"/>
                    <a:pt x="282" y="991"/>
                  </a:cubicBezTo>
                  <a:cubicBezTo>
                    <a:pt x="281" y="991"/>
                    <a:pt x="281" y="991"/>
                    <a:pt x="279" y="991"/>
                  </a:cubicBezTo>
                  <a:cubicBezTo>
                    <a:pt x="277" y="990"/>
                    <a:pt x="277" y="990"/>
                    <a:pt x="276" y="989"/>
                  </a:cubicBezTo>
                  <a:cubicBezTo>
                    <a:pt x="276" y="988"/>
                    <a:pt x="276" y="988"/>
                    <a:pt x="276" y="988"/>
                  </a:cubicBezTo>
                  <a:cubicBezTo>
                    <a:pt x="281" y="985"/>
                    <a:pt x="280" y="986"/>
                    <a:pt x="281" y="985"/>
                  </a:cubicBezTo>
                  <a:cubicBezTo>
                    <a:pt x="280" y="984"/>
                    <a:pt x="280" y="984"/>
                    <a:pt x="280" y="984"/>
                  </a:cubicBezTo>
                  <a:cubicBezTo>
                    <a:pt x="277" y="985"/>
                    <a:pt x="277" y="985"/>
                    <a:pt x="277" y="985"/>
                  </a:cubicBezTo>
                  <a:cubicBezTo>
                    <a:pt x="277" y="984"/>
                    <a:pt x="277" y="984"/>
                    <a:pt x="277" y="984"/>
                  </a:cubicBezTo>
                  <a:cubicBezTo>
                    <a:pt x="274" y="985"/>
                    <a:pt x="274" y="985"/>
                    <a:pt x="274" y="985"/>
                  </a:cubicBezTo>
                  <a:cubicBezTo>
                    <a:pt x="274" y="982"/>
                    <a:pt x="274" y="982"/>
                    <a:pt x="274" y="982"/>
                  </a:cubicBezTo>
                  <a:cubicBezTo>
                    <a:pt x="274" y="981"/>
                    <a:pt x="274" y="981"/>
                    <a:pt x="274" y="981"/>
                  </a:cubicBezTo>
                  <a:cubicBezTo>
                    <a:pt x="274" y="980"/>
                    <a:pt x="274" y="980"/>
                    <a:pt x="274" y="980"/>
                  </a:cubicBezTo>
                  <a:cubicBezTo>
                    <a:pt x="273" y="980"/>
                    <a:pt x="273" y="980"/>
                    <a:pt x="273" y="980"/>
                  </a:cubicBezTo>
                  <a:cubicBezTo>
                    <a:pt x="272" y="979"/>
                    <a:pt x="272" y="979"/>
                    <a:pt x="272" y="979"/>
                  </a:cubicBezTo>
                  <a:cubicBezTo>
                    <a:pt x="272" y="979"/>
                    <a:pt x="272" y="979"/>
                    <a:pt x="272" y="979"/>
                  </a:cubicBezTo>
                  <a:cubicBezTo>
                    <a:pt x="268" y="978"/>
                    <a:pt x="268" y="978"/>
                    <a:pt x="268" y="978"/>
                  </a:cubicBezTo>
                  <a:cubicBezTo>
                    <a:pt x="267" y="974"/>
                    <a:pt x="268" y="977"/>
                    <a:pt x="267" y="973"/>
                  </a:cubicBezTo>
                  <a:cubicBezTo>
                    <a:pt x="265" y="972"/>
                    <a:pt x="265" y="972"/>
                    <a:pt x="265" y="972"/>
                  </a:cubicBezTo>
                  <a:cubicBezTo>
                    <a:pt x="264" y="971"/>
                    <a:pt x="264" y="971"/>
                    <a:pt x="264" y="971"/>
                  </a:cubicBezTo>
                  <a:cubicBezTo>
                    <a:pt x="265" y="970"/>
                    <a:pt x="265" y="970"/>
                    <a:pt x="265" y="970"/>
                  </a:cubicBezTo>
                  <a:cubicBezTo>
                    <a:pt x="265" y="969"/>
                    <a:pt x="265" y="969"/>
                    <a:pt x="265" y="969"/>
                  </a:cubicBezTo>
                  <a:cubicBezTo>
                    <a:pt x="265" y="968"/>
                    <a:pt x="265" y="968"/>
                    <a:pt x="265" y="968"/>
                  </a:cubicBezTo>
                  <a:cubicBezTo>
                    <a:pt x="264" y="967"/>
                    <a:pt x="264" y="967"/>
                    <a:pt x="264" y="967"/>
                  </a:cubicBezTo>
                  <a:cubicBezTo>
                    <a:pt x="264" y="967"/>
                    <a:pt x="264" y="967"/>
                    <a:pt x="264" y="967"/>
                  </a:cubicBezTo>
                  <a:cubicBezTo>
                    <a:pt x="263" y="965"/>
                    <a:pt x="263" y="965"/>
                    <a:pt x="263" y="964"/>
                  </a:cubicBezTo>
                  <a:cubicBezTo>
                    <a:pt x="264" y="963"/>
                    <a:pt x="264" y="963"/>
                    <a:pt x="264" y="963"/>
                  </a:cubicBezTo>
                  <a:cubicBezTo>
                    <a:pt x="265" y="962"/>
                    <a:pt x="266" y="962"/>
                    <a:pt x="267" y="961"/>
                  </a:cubicBezTo>
                  <a:cubicBezTo>
                    <a:pt x="267" y="960"/>
                    <a:pt x="267" y="960"/>
                    <a:pt x="267" y="960"/>
                  </a:cubicBezTo>
                  <a:cubicBezTo>
                    <a:pt x="269" y="959"/>
                    <a:pt x="269" y="959"/>
                    <a:pt x="269" y="959"/>
                  </a:cubicBezTo>
                  <a:cubicBezTo>
                    <a:pt x="267" y="959"/>
                    <a:pt x="268" y="959"/>
                    <a:pt x="266" y="959"/>
                  </a:cubicBezTo>
                  <a:cubicBezTo>
                    <a:pt x="265" y="959"/>
                    <a:pt x="265" y="959"/>
                    <a:pt x="265" y="959"/>
                  </a:cubicBezTo>
                  <a:cubicBezTo>
                    <a:pt x="264" y="960"/>
                    <a:pt x="265" y="960"/>
                    <a:pt x="264" y="961"/>
                  </a:cubicBezTo>
                  <a:cubicBezTo>
                    <a:pt x="261" y="961"/>
                    <a:pt x="261" y="961"/>
                    <a:pt x="261" y="961"/>
                  </a:cubicBezTo>
                  <a:cubicBezTo>
                    <a:pt x="260" y="961"/>
                    <a:pt x="260" y="961"/>
                    <a:pt x="260" y="961"/>
                  </a:cubicBezTo>
                  <a:cubicBezTo>
                    <a:pt x="260" y="959"/>
                    <a:pt x="260" y="959"/>
                    <a:pt x="260" y="958"/>
                  </a:cubicBezTo>
                  <a:cubicBezTo>
                    <a:pt x="261" y="956"/>
                    <a:pt x="261" y="956"/>
                    <a:pt x="261" y="956"/>
                  </a:cubicBezTo>
                  <a:cubicBezTo>
                    <a:pt x="260" y="955"/>
                    <a:pt x="260" y="955"/>
                    <a:pt x="260" y="955"/>
                  </a:cubicBezTo>
                  <a:cubicBezTo>
                    <a:pt x="258" y="954"/>
                    <a:pt x="258" y="954"/>
                    <a:pt x="258" y="954"/>
                  </a:cubicBezTo>
                  <a:cubicBezTo>
                    <a:pt x="255" y="952"/>
                    <a:pt x="255" y="952"/>
                    <a:pt x="253" y="950"/>
                  </a:cubicBezTo>
                  <a:cubicBezTo>
                    <a:pt x="253" y="950"/>
                    <a:pt x="253" y="950"/>
                    <a:pt x="253" y="950"/>
                  </a:cubicBezTo>
                  <a:cubicBezTo>
                    <a:pt x="253" y="947"/>
                    <a:pt x="253" y="948"/>
                    <a:pt x="253" y="945"/>
                  </a:cubicBezTo>
                  <a:cubicBezTo>
                    <a:pt x="253" y="944"/>
                    <a:pt x="253" y="944"/>
                    <a:pt x="253" y="944"/>
                  </a:cubicBezTo>
                  <a:cubicBezTo>
                    <a:pt x="255" y="939"/>
                    <a:pt x="255" y="940"/>
                    <a:pt x="259" y="936"/>
                  </a:cubicBezTo>
                  <a:cubicBezTo>
                    <a:pt x="255" y="938"/>
                    <a:pt x="255" y="938"/>
                    <a:pt x="255" y="938"/>
                  </a:cubicBezTo>
                  <a:cubicBezTo>
                    <a:pt x="252" y="941"/>
                    <a:pt x="252" y="941"/>
                    <a:pt x="252" y="941"/>
                  </a:cubicBezTo>
                  <a:cubicBezTo>
                    <a:pt x="252" y="941"/>
                    <a:pt x="252" y="941"/>
                    <a:pt x="252" y="941"/>
                  </a:cubicBezTo>
                  <a:cubicBezTo>
                    <a:pt x="252" y="940"/>
                    <a:pt x="251" y="939"/>
                    <a:pt x="251" y="938"/>
                  </a:cubicBezTo>
                  <a:cubicBezTo>
                    <a:pt x="250" y="938"/>
                    <a:pt x="250" y="938"/>
                    <a:pt x="250" y="938"/>
                  </a:cubicBezTo>
                  <a:cubicBezTo>
                    <a:pt x="250" y="937"/>
                    <a:pt x="250" y="937"/>
                    <a:pt x="250" y="937"/>
                  </a:cubicBezTo>
                  <a:cubicBezTo>
                    <a:pt x="248" y="936"/>
                    <a:pt x="248" y="936"/>
                    <a:pt x="248" y="936"/>
                  </a:cubicBezTo>
                  <a:cubicBezTo>
                    <a:pt x="248" y="936"/>
                    <a:pt x="243" y="926"/>
                    <a:pt x="240" y="921"/>
                  </a:cubicBezTo>
                  <a:cubicBezTo>
                    <a:pt x="239" y="918"/>
                    <a:pt x="239" y="918"/>
                    <a:pt x="239" y="918"/>
                  </a:cubicBezTo>
                  <a:cubicBezTo>
                    <a:pt x="240" y="914"/>
                    <a:pt x="240" y="914"/>
                    <a:pt x="240" y="914"/>
                  </a:cubicBezTo>
                  <a:cubicBezTo>
                    <a:pt x="239" y="912"/>
                    <a:pt x="239" y="912"/>
                    <a:pt x="239" y="912"/>
                  </a:cubicBezTo>
                  <a:cubicBezTo>
                    <a:pt x="243" y="910"/>
                    <a:pt x="248" y="908"/>
                    <a:pt x="252" y="907"/>
                  </a:cubicBezTo>
                  <a:cubicBezTo>
                    <a:pt x="253" y="906"/>
                    <a:pt x="253" y="906"/>
                    <a:pt x="253" y="906"/>
                  </a:cubicBezTo>
                  <a:cubicBezTo>
                    <a:pt x="252" y="907"/>
                    <a:pt x="252" y="907"/>
                    <a:pt x="252" y="907"/>
                  </a:cubicBezTo>
                  <a:cubicBezTo>
                    <a:pt x="251" y="906"/>
                    <a:pt x="251" y="906"/>
                    <a:pt x="251" y="906"/>
                  </a:cubicBezTo>
                  <a:cubicBezTo>
                    <a:pt x="251" y="906"/>
                    <a:pt x="251" y="906"/>
                    <a:pt x="251" y="906"/>
                  </a:cubicBezTo>
                  <a:cubicBezTo>
                    <a:pt x="251" y="905"/>
                    <a:pt x="251" y="905"/>
                    <a:pt x="251" y="904"/>
                  </a:cubicBezTo>
                  <a:cubicBezTo>
                    <a:pt x="251" y="904"/>
                    <a:pt x="251" y="904"/>
                    <a:pt x="251" y="904"/>
                  </a:cubicBezTo>
                  <a:cubicBezTo>
                    <a:pt x="248" y="906"/>
                    <a:pt x="248" y="906"/>
                    <a:pt x="248" y="906"/>
                  </a:cubicBezTo>
                  <a:cubicBezTo>
                    <a:pt x="243" y="908"/>
                    <a:pt x="245" y="908"/>
                    <a:pt x="241" y="909"/>
                  </a:cubicBezTo>
                  <a:cubicBezTo>
                    <a:pt x="241" y="909"/>
                    <a:pt x="241" y="909"/>
                    <a:pt x="241" y="909"/>
                  </a:cubicBezTo>
                  <a:cubicBezTo>
                    <a:pt x="239" y="909"/>
                    <a:pt x="240" y="909"/>
                    <a:pt x="239" y="909"/>
                  </a:cubicBezTo>
                  <a:cubicBezTo>
                    <a:pt x="238" y="909"/>
                    <a:pt x="238" y="909"/>
                    <a:pt x="238" y="909"/>
                  </a:cubicBezTo>
                  <a:cubicBezTo>
                    <a:pt x="237" y="908"/>
                    <a:pt x="237" y="908"/>
                    <a:pt x="237" y="908"/>
                  </a:cubicBezTo>
                  <a:cubicBezTo>
                    <a:pt x="237" y="907"/>
                    <a:pt x="237" y="907"/>
                    <a:pt x="237" y="907"/>
                  </a:cubicBezTo>
                  <a:cubicBezTo>
                    <a:pt x="240" y="903"/>
                    <a:pt x="239" y="905"/>
                    <a:pt x="241" y="900"/>
                  </a:cubicBezTo>
                  <a:cubicBezTo>
                    <a:pt x="242" y="897"/>
                    <a:pt x="242" y="897"/>
                    <a:pt x="242" y="897"/>
                  </a:cubicBezTo>
                  <a:cubicBezTo>
                    <a:pt x="244" y="897"/>
                    <a:pt x="244" y="897"/>
                    <a:pt x="244" y="897"/>
                  </a:cubicBezTo>
                  <a:cubicBezTo>
                    <a:pt x="245" y="897"/>
                    <a:pt x="246" y="897"/>
                    <a:pt x="247" y="897"/>
                  </a:cubicBezTo>
                  <a:cubicBezTo>
                    <a:pt x="247" y="896"/>
                    <a:pt x="247" y="896"/>
                    <a:pt x="247" y="896"/>
                  </a:cubicBezTo>
                  <a:cubicBezTo>
                    <a:pt x="247" y="895"/>
                    <a:pt x="247" y="895"/>
                    <a:pt x="247" y="895"/>
                  </a:cubicBezTo>
                  <a:cubicBezTo>
                    <a:pt x="249" y="894"/>
                    <a:pt x="249" y="894"/>
                    <a:pt x="249" y="894"/>
                  </a:cubicBezTo>
                  <a:cubicBezTo>
                    <a:pt x="251" y="894"/>
                    <a:pt x="251" y="894"/>
                    <a:pt x="251" y="894"/>
                  </a:cubicBezTo>
                  <a:cubicBezTo>
                    <a:pt x="252" y="894"/>
                    <a:pt x="252" y="894"/>
                    <a:pt x="252" y="894"/>
                  </a:cubicBezTo>
                  <a:cubicBezTo>
                    <a:pt x="253" y="896"/>
                    <a:pt x="253" y="895"/>
                    <a:pt x="255" y="899"/>
                  </a:cubicBezTo>
                  <a:cubicBezTo>
                    <a:pt x="256" y="900"/>
                    <a:pt x="256" y="900"/>
                    <a:pt x="256" y="900"/>
                  </a:cubicBezTo>
                  <a:cubicBezTo>
                    <a:pt x="256" y="899"/>
                    <a:pt x="256" y="899"/>
                    <a:pt x="256" y="899"/>
                  </a:cubicBezTo>
                  <a:cubicBezTo>
                    <a:pt x="255" y="897"/>
                    <a:pt x="255" y="897"/>
                    <a:pt x="255" y="897"/>
                  </a:cubicBezTo>
                  <a:cubicBezTo>
                    <a:pt x="255" y="894"/>
                    <a:pt x="255" y="894"/>
                    <a:pt x="255" y="894"/>
                  </a:cubicBezTo>
                  <a:cubicBezTo>
                    <a:pt x="254" y="892"/>
                    <a:pt x="254" y="892"/>
                    <a:pt x="253" y="892"/>
                  </a:cubicBezTo>
                  <a:cubicBezTo>
                    <a:pt x="250" y="892"/>
                    <a:pt x="250" y="892"/>
                    <a:pt x="250" y="892"/>
                  </a:cubicBezTo>
                  <a:cubicBezTo>
                    <a:pt x="250" y="891"/>
                    <a:pt x="249" y="890"/>
                    <a:pt x="249" y="889"/>
                  </a:cubicBezTo>
                  <a:cubicBezTo>
                    <a:pt x="249" y="888"/>
                    <a:pt x="249" y="888"/>
                    <a:pt x="249" y="888"/>
                  </a:cubicBezTo>
                  <a:cubicBezTo>
                    <a:pt x="246" y="882"/>
                    <a:pt x="248" y="886"/>
                    <a:pt x="246" y="881"/>
                  </a:cubicBezTo>
                  <a:cubicBezTo>
                    <a:pt x="246" y="880"/>
                    <a:pt x="246" y="880"/>
                    <a:pt x="246" y="880"/>
                  </a:cubicBezTo>
                  <a:cubicBezTo>
                    <a:pt x="246" y="882"/>
                    <a:pt x="248" y="890"/>
                    <a:pt x="248" y="891"/>
                  </a:cubicBezTo>
                  <a:cubicBezTo>
                    <a:pt x="248" y="892"/>
                    <a:pt x="248" y="892"/>
                    <a:pt x="248" y="892"/>
                  </a:cubicBezTo>
                  <a:cubicBezTo>
                    <a:pt x="246" y="894"/>
                    <a:pt x="247" y="894"/>
                    <a:pt x="245" y="895"/>
                  </a:cubicBezTo>
                  <a:cubicBezTo>
                    <a:pt x="243" y="896"/>
                    <a:pt x="243" y="896"/>
                    <a:pt x="243" y="896"/>
                  </a:cubicBezTo>
                  <a:cubicBezTo>
                    <a:pt x="243" y="893"/>
                    <a:pt x="243" y="894"/>
                    <a:pt x="244" y="891"/>
                  </a:cubicBezTo>
                  <a:cubicBezTo>
                    <a:pt x="242" y="892"/>
                    <a:pt x="242" y="892"/>
                    <a:pt x="242" y="892"/>
                  </a:cubicBezTo>
                  <a:cubicBezTo>
                    <a:pt x="241" y="894"/>
                    <a:pt x="241" y="894"/>
                    <a:pt x="241" y="894"/>
                  </a:cubicBezTo>
                  <a:cubicBezTo>
                    <a:pt x="240" y="899"/>
                    <a:pt x="239" y="898"/>
                    <a:pt x="237" y="905"/>
                  </a:cubicBezTo>
                  <a:cubicBezTo>
                    <a:pt x="236" y="906"/>
                    <a:pt x="236" y="906"/>
                    <a:pt x="236" y="906"/>
                  </a:cubicBezTo>
                  <a:cubicBezTo>
                    <a:pt x="235" y="906"/>
                    <a:pt x="235" y="906"/>
                    <a:pt x="235" y="906"/>
                  </a:cubicBezTo>
                  <a:cubicBezTo>
                    <a:pt x="234" y="905"/>
                    <a:pt x="234" y="905"/>
                    <a:pt x="234" y="905"/>
                  </a:cubicBezTo>
                  <a:cubicBezTo>
                    <a:pt x="234" y="904"/>
                    <a:pt x="231" y="882"/>
                    <a:pt x="231" y="882"/>
                  </a:cubicBezTo>
                  <a:cubicBezTo>
                    <a:pt x="229" y="880"/>
                    <a:pt x="229" y="880"/>
                    <a:pt x="229" y="880"/>
                  </a:cubicBezTo>
                  <a:cubicBezTo>
                    <a:pt x="229" y="880"/>
                    <a:pt x="229" y="880"/>
                    <a:pt x="229" y="880"/>
                  </a:cubicBezTo>
                  <a:cubicBezTo>
                    <a:pt x="228" y="878"/>
                    <a:pt x="228" y="879"/>
                    <a:pt x="228" y="877"/>
                  </a:cubicBezTo>
                  <a:cubicBezTo>
                    <a:pt x="228" y="876"/>
                    <a:pt x="228" y="876"/>
                    <a:pt x="228" y="876"/>
                  </a:cubicBezTo>
                  <a:cubicBezTo>
                    <a:pt x="238" y="869"/>
                    <a:pt x="233" y="872"/>
                    <a:pt x="238" y="867"/>
                  </a:cubicBezTo>
                  <a:cubicBezTo>
                    <a:pt x="243" y="865"/>
                    <a:pt x="242" y="866"/>
                    <a:pt x="244" y="866"/>
                  </a:cubicBezTo>
                  <a:cubicBezTo>
                    <a:pt x="244" y="865"/>
                    <a:pt x="244" y="865"/>
                    <a:pt x="244" y="865"/>
                  </a:cubicBezTo>
                  <a:cubicBezTo>
                    <a:pt x="243" y="865"/>
                    <a:pt x="243" y="865"/>
                    <a:pt x="243" y="865"/>
                  </a:cubicBezTo>
                  <a:cubicBezTo>
                    <a:pt x="241" y="865"/>
                    <a:pt x="241" y="865"/>
                    <a:pt x="241" y="865"/>
                  </a:cubicBezTo>
                  <a:cubicBezTo>
                    <a:pt x="237" y="866"/>
                    <a:pt x="237" y="866"/>
                    <a:pt x="237" y="866"/>
                  </a:cubicBezTo>
                  <a:cubicBezTo>
                    <a:pt x="237" y="866"/>
                    <a:pt x="235" y="869"/>
                    <a:pt x="230" y="873"/>
                  </a:cubicBezTo>
                  <a:cubicBezTo>
                    <a:pt x="228" y="873"/>
                    <a:pt x="228" y="873"/>
                    <a:pt x="228" y="873"/>
                  </a:cubicBezTo>
                  <a:cubicBezTo>
                    <a:pt x="225" y="870"/>
                    <a:pt x="225" y="870"/>
                    <a:pt x="225" y="870"/>
                  </a:cubicBezTo>
                  <a:cubicBezTo>
                    <a:pt x="223" y="871"/>
                    <a:pt x="223" y="871"/>
                    <a:pt x="223" y="871"/>
                  </a:cubicBezTo>
                  <a:cubicBezTo>
                    <a:pt x="221" y="870"/>
                    <a:pt x="221" y="870"/>
                    <a:pt x="221" y="870"/>
                  </a:cubicBezTo>
                  <a:cubicBezTo>
                    <a:pt x="220" y="870"/>
                    <a:pt x="220" y="870"/>
                    <a:pt x="220" y="870"/>
                  </a:cubicBezTo>
                  <a:cubicBezTo>
                    <a:pt x="220" y="865"/>
                    <a:pt x="220" y="865"/>
                    <a:pt x="220" y="865"/>
                  </a:cubicBezTo>
                  <a:cubicBezTo>
                    <a:pt x="221" y="859"/>
                    <a:pt x="221" y="859"/>
                    <a:pt x="221" y="859"/>
                  </a:cubicBezTo>
                  <a:cubicBezTo>
                    <a:pt x="220" y="859"/>
                    <a:pt x="220" y="859"/>
                    <a:pt x="220" y="859"/>
                  </a:cubicBezTo>
                  <a:cubicBezTo>
                    <a:pt x="220" y="859"/>
                    <a:pt x="220" y="859"/>
                    <a:pt x="220" y="859"/>
                  </a:cubicBezTo>
                  <a:cubicBezTo>
                    <a:pt x="219" y="858"/>
                    <a:pt x="219" y="858"/>
                    <a:pt x="219" y="858"/>
                  </a:cubicBezTo>
                  <a:cubicBezTo>
                    <a:pt x="218" y="857"/>
                    <a:pt x="218" y="857"/>
                    <a:pt x="218" y="857"/>
                  </a:cubicBezTo>
                  <a:cubicBezTo>
                    <a:pt x="219" y="857"/>
                    <a:pt x="219" y="857"/>
                    <a:pt x="219" y="857"/>
                  </a:cubicBezTo>
                  <a:cubicBezTo>
                    <a:pt x="222" y="854"/>
                    <a:pt x="233" y="845"/>
                    <a:pt x="233" y="845"/>
                  </a:cubicBezTo>
                  <a:cubicBezTo>
                    <a:pt x="234" y="843"/>
                    <a:pt x="234" y="843"/>
                    <a:pt x="235" y="841"/>
                  </a:cubicBezTo>
                  <a:cubicBezTo>
                    <a:pt x="236" y="840"/>
                    <a:pt x="236" y="840"/>
                    <a:pt x="236" y="840"/>
                  </a:cubicBezTo>
                  <a:cubicBezTo>
                    <a:pt x="239" y="839"/>
                    <a:pt x="239" y="838"/>
                    <a:pt x="242" y="835"/>
                  </a:cubicBezTo>
                  <a:cubicBezTo>
                    <a:pt x="243" y="834"/>
                    <a:pt x="243" y="834"/>
                    <a:pt x="243" y="834"/>
                  </a:cubicBezTo>
                  <a:cubicBezTo>
                    <a:pt x="242" y="834"/>
                    <a:pt x="242" y="834"/>
                    <a:pt x="242" y="834"/>
                  </a:cubicBezTo>
                  <a:cubicBezTo>
                    <a:pt x="240" y="836"/>
                    <a:pt x="222" y="853"/>
                    <a:pt x="221" y="854"/>
                  </a:cubicBezTo>
                  <a:cubicBezTo>
                    <a:pt x="217" y="854"/>
                    <a:pt x="218" y="854"/>
                    <a:pt x="217" y="855"/>
                  </a:cubicBezTo>
                  <a:cubicBezTo>
                    <a:pt x="216" y="854"/>
                    <a:pt x="216" y="854"/>
                    <a:pt x="216" y="854"/>
                  </a:cubicBezTo>
                  <a:cubicBezTo>
                    <a:pt x="215" y="848"/>
                    <a:pt x="216" y="852"/>
                    <a:pt x="215" y="847"/>
                  </a:cubicBezTo>
                  <a:cubicBezTo>
                    <a:pt x="216" y="844"/>
                    <a:pt x="218" y="842"/>
                    <a:pt x="218" y="841"/>
                  </a:cubicBezTo>
                  <a:cubicBezTo>
                    <a:pt x="220" y="838"/>
                    <a:pt x="220" y="838"/>
                    <a:pt x="221" y="838"/>
                  </a:cubicBezTo>
                  <a:cubicBezTo>
                    <a:pt x="222" y="836"/>
                    <a:pt x="222" y="836"/>
                    <a:pt x="222" y="836"/>
                  </a:cubicBezTo>
                  <a:cubicBezTo>
                    <a:pt x="224" y="835"/>
                    <a:pt x="227" y="835"/>
                    <a:pt x="228" y="835"/>
                  </a:cubicBezTo>
                  <a:cubicBezTo>
                    <a:pt x="229" y="835"/>
                    <a:pt x="229" y="835"/>
                    <a:pt x="229" y="835"/>
                  </a:cubicBezTo>
                  <a:cubicBezTo>
                    <a:pt x="229" y="834"/>
                    <a:pt x="229" y="834"/>
                    <a:pt x="229" y="834"/>
                  </a:cubicBezTo>
                  <a:cubicBezTo>
                    <a:pt x="229" y="834"/>
                    <a:pt x="229" y="834"/>
                    <a:pt x="229" y="834"/>
                  </a:cubicBezTo>
                  <a:cubicBezTo>
                    <a:pt x="226" y="833"/>
                    <a:pt x="224" y="834"/>
                    <a:pt x="218" y="833"/>
                  </a:cubicBezTo>
                  <a:cubicBezTo>
                    <a:pt x="218" y="833"/>
                    <a:pt x="218" y="833"/>
                    <a:pt x="218" y="833"/>
                  </a:cubicBezTo>
                  <a:cubicBezTo>
                    <a:pt x="216" y="832"/>
                    <a:pt x="217" y="832"/>
                    <a:pt x="215" y="831"/>
                  </a:cubicBezTo>
                  <a:cubicBezTo>
                    <a:pt x="213" y="827"/>
                    <a:pt x="213" y="827"/>
                    <a:pt x="213" y="827"/>
                  </a:cubicBezTo>
                  <a:cubicBezTo>
                    <a:pt x="214" y="820"/>
                    <a:pt x="214" y="821"/>
                    <a:pt x="214" y="818"/>
                  </a:cubicBezTo>
                  <a:cubicBezTo>
                    <a:pt x="220" y="813"/>
                    <a:pt x="216" y="818"/>
                    <a:pt x="223" y="811"/>
                  </a:cubicBezTo>
                  <a:cubicBezTo>
                    <a:pt x="226" y="809"/>
                    <a:pt x="226" y="809"/>
                    <a:pt x="226" y="809"/>
                  </a:cubicBezTo>
                  <a:cubicBezTo>
                    <a:pt x="228" y="808"/>
                    <a:pt x="228" y="808"/>
                    <a:pt x="228" y="808"/>
                  </a:cubicBezTo>
                  <a:cubicBezTo>
                    <a:pt x="230" y="809"/>
                    <a:pt x="230" y="809"/>
                    <a:pt x="230" y="809"/>
                  </a:cubicBezTo>
                  <a:cubicBezTo>
                    <a:pt x="235" y="811"/>
                    <a:pt x="235" y="811"/>
                    <a:pt x="235" y="811"/>
                  </a:cubicBezTo>
                  <a:cubicBezTo>
                    <a:pt x="238" y="812"/>
                    <a:pt x="238" y="812"/>
                    <a:pt x="238" y="812"/>
                  </a:cubicBezTo>
                  <a:cubicBezTo>
                    <a:pt x="240" y="811"/>
                    <a:pt x="240" y="811"/>
                    <a:pt x="240" y="811"/>
                  </a:cubicBezTo>
                  <a:cubicBezTo>
                    <a:pt x="243" y="812"/>
                    <a:pt x="243" y="812"/>
                    <a:pt x="243" y="812"/>
                  </a:cubicBezTo>
                  <a:cubicBezTo>
                    <a:pt x="248" y="816"/>
                    <a:pt x="248" y="816"/>
                    <a:pt x="248" y="816"/>
                  </a:cubicBezTo>
                  <a:cubicBezTo>
                    <a:pt x="249" y="815"/>
                    <a:pt x="249" y="815"/>
                    <a:pt x="249" y="815"/>
                  </a:cubicBezTo>
                  <a:cubicBezTo>
                    <a:pt x="249" y="814"/>
                    <a:pt x="249" y="814"/>
                    <a:pt x="249" y="814"/>
                  </a:cubicBezTo>
                  <a:cubicBezTo>
                    <a:pt x="243" y="810"/>
                    <a:pt x="243" y="810"/>
                    <a:pt x="243" y="810"/>
                  </a:cubicBezTo>
                  <a:cubicBezTo>
                    <a:pt x="243" y="809"/>
                    <a:pt x="243" y="809"/>
                    <a:pt x="243" y="809"/>
                  </a:cubicBezTo>
                  <a:cubicBezTo>
                    <a:pt x="245" y="809"/>
                    <a:pt x="245" y="809"/>
                    <a:pt x="245" y="809"/>
                  </a:cubicBezTo>
                  <a:cubicBezTo>
                    <a:pt x="246" y="808"/>
                    <a:pt x="246" y="808"/>
                    <a:pt x="246" y="808"/>
                  </a:cubicBezTo>
                  <a:cubicBezTo>
                    <a:pt x="245" y="807"/>
                    <a:pt x="245" y="807"/>
                    <a:pt x="245" y="807"/>
                  </a:cubicBezTo>
                  <a:cubicBezTo>
                    <a:pt x="241" y="808"/>
                    <a:pt x="241" y="808"/>
                    <a:pt x="241" y="808"/>
                  </a:cubicBezTo>
                  <a:cubicBezTo>
                    <a:pt x="240" y="809"/>
                    <a:pt x="240" y="809"/>
                    <a:pt x="240" y="809"/>
                  </a:cubicBezTo>
                  <a:cubicBezTo>
                    <a:pt x="236" y="809"/>
                    <a:pt x="236" y="809"/>
                    <a:pt x="236" y="809"/>
                  </a:cubicBezTo>
                  <a:cubicBezTo>
                    <a:pt x="234" y="808"/>
                    <a:pt x="235" y="808"/>
                    <a:pt x="233" y="808"/>
                  </a:cubicBezTo>
                  <a:cubicBezTo>
                    <a:pt x="230" y="806"/>
                    <a:pt x="230" y="806"/>
                    <a:pt x="230" y="806"/>
                  </a:cubicBezTo>
                  <a:cubicBezTo>
                    <a:pt x="228" y="807"/>
                    <a:pt x="224" y="808"/>
                    <a:pt x="223" y="808"/>
                  </a:cubicBezTo>
                  <a:cubicBezTo>
                    <a:pt x="218" y="814"/>
                    <a:pt x="218" y="814"/>
                    <a:pt x="218" y="814"/>
                  </a:cubicBezTo>
                  <a:cubicBezTo>
                    <a:pt x="216" y="815"/>
                    <a:pt x="216" y="815"/>
                    <a:pt x="216" y="815"/>
                  </a:cubicBezTo>
                  <a:cubicBezTo>
                    <a:pt x="214" y="815"/>
                    <a:pt x="214" y="815"/>
                    <a:pt x="214" y="815"/>
                  </a:cubicBezTo>
                  <a:cubicBezTo>
                    <a:pt x="217" y="806"/>
                    <a:pt x="215" y="812"/>
                    <a:pt x="216" y="806"/>
                  </a:cubicBezTo>
                  <a:cubicBezTo>
                    <a:pt x="219" y="802"/>
                    <a:pt x="219" y="802"/>
                    <a:pt x="221" y="795"/>
                  </a:cubicBezTo>
                  <a:cubicBezTo>
                    <a:pt x="222" y="795"/>
                    <a:pt x="222" y="795"/>
                    <a:pt x="222" y="795"/>
                  </a:cubicBezTo>
                  <a:cubicBezTo>
                    <a:pt x="227" y="796"/>
                    <a:pt x="229" y="797"/>
                    <a:pt x="233" y="799"/>
                  </a:cubicBezTo>
                  <a:cubicBezTo>
                    <a:pt x="237" y="800"/>
                    <a:pt x="236" y="800"/>
                    <a:pt x="238" y="800"/>
                  </a:cubicBezTo>
                  <a:cubicBezTo>
                    <a:pt x="239" y="799"/>
                    <a:pt x="239" y="799"/>
                    <a:pt x="239" y="799"/>
                  </a:cubicBezTo>
                  <a:cubicBezTo>
                    <a:pt x="241" y="796"/>
                    <a:pt x="239" y="798"/>
                    <a:pt x="241" y="795"/>
                  </a:cubicBezTo>
                  <a:cubicBezTo>
                    <a:pt x="242" y="794"/>
                    <a:pt x="242" y="793"/>
                    <a:pt x="243" y="791"/>
                  </a:cubicBezTo>
                  <a:cubicBezTo>
                    <a:pt x="243" y="790"/>
                    <a:pt x="243" y="790"/>
                    <a:pt x="243" y="790"/>
                  </a:cubicBezTo>
                  <a:cubicBezTo>
                    <a:pt x="243" y="789"/>
                    <a:pt x="243" y="789"/>
                    <a:pt x="243" y="789"/>
                  </a:cubicBezTo>
                  <a:cubicBezTo>
                    <a:pt x="242" y="789"/>
                    <a:pt x="242" y="789"/>
                    <a:pt x="240" y="789"/>
                  </a:cubicBezTo>
                  <a:cubicBezTo>
                    <a:pt x="240" y="790"/>
                    <a:pt x="240" y="790"/>
                    <a:pt x="240" y="790"/>
                  </a:cubicBezTo>
                  <a:cubicBezTo>
                    <a:pt x="240" y="790"/>
                    <a:pt x="240" y="790"/>
                    <a:pt x="240" y="790"/>
                  </a:cubicBezTo>
                  <a:cubicBezTo>
                    <a:pt x="238" y="793"/>
                    <a:pt x="238" y="793"/>
                    <a:pt x="238" y="793"/>
                  </a:cubicBezTo>
                  <a:cubicBezTo>
                    <a:pt x="233" y="795"/>
                    <a:pt x="231" y="795"/>
                    <a:pt x="230" y="795"/>
                  </a:cubicBezTo>
                  <a:cubicBezTo>
                    <a:pt x="226" y="793"/>
                    <a:pt x="226" y="793"/>
                    <a:pt x="226" y="793"/>
                  </a:cubicBezTo>
                  <a:cubicBezTo>
                    <a:pt x="225" y="793"/>
                    <a:pt x="225" y="793"/>
                    <a:pt x="225" y="793"/>
                  </a:cubicBezTo>
                  <a:cubicBezTo>
                    <a:pt x="225" y="792"/>
                    <a:pt x="225" y="792"/>
                    <a:pt x="225" y="792"/>
                  </a:cubicBezTo>
                  <a:cubicBezTo>
                    <a:pt x="223" y="792"/>
                    <a:pt x="221" y="792"/>
                    <a:pt x="219" y="792"/>
                  </a:cubicBezTo>
                  <a:cubicBezTo>
                    <a:pt x="218" y="792"/>
                    <a:pt x="218" y="792"/>
                    <a:pt x="218" y="792"/>
                  </a:cubicBezTo>
                  <a:cubicBezTo>
                    <a:pt x="219" y="791"/>
                    <a:pt x="219" y="791"/>
                    <a:pt x="219" y="791"/>
                  </a:cubicBezTo>
                  <a:cubicBezTo>
                    <a:pt x="220" y="789"/>
                    <a:pt x="220" y="789"/>
                    <a:pt x="220" y="789"/>
                  </a:cubicBezTo>
                  <a:cubicBezTo>
                    <a:pt x="222" y="783"/>
                    <a:pt x="222" y="783"/>
                    <a:pt x="222" y="783"/>
                  </a:cubicBezTo>
                  <a:cubicBezTo>
                    <a:pt x="224" y="781"/>
                    <a:pt x="224" y="781"/>
                    <a:pt x="224" y="781"/>
                  </a:cubicBezTo>
                  <a:cubicBezTo>
                    <a:pt x="227" y="780"/>
                    <a:pt x="227" y="780"/>
                    <a:pt x="227" y="780"/>
                  </a:cubicBezTo>
                  <a:cubicBezTo>
                    <a:pt x="230" y="780"/>
                    <a:pt x="230" y="780"/>
                    <a:pt x="230" y="780"/>
                  </a:cubicBezTo>
                  <a:cubicBezTo>
                    <a:pt x="236" y="785"/>
                    <a:pt x="236" y="785"/>
                    <a:pt x="236" y="785"/>
                  </a:cubicBezTo>
                  <a:cubicBezTo>
                    <a:pt x="238" y="785"/>
                    <a:pt x="238" y="785"/>
                    <a:pt x="238" y="785"/>
                  </a:cubicBezTo>
                  <a:cubicBezTo>
                    <a:pt x="240" y="785"/>
                    <a:pt x="239" y="785"/>
                    <a:pt x="244" y="783"/>
                  </a:cubicBezTo>
                  <a:cubicBezTo>
                    <a:pt x="245" y="781"/>
                    <a:pt x="246" y="779"/>
                    <a:pt x="247" y="777"/>
                  </a:cubicBezTo>
                  <a:cubicBezTo>
                    <a:pt x="247" y="776"/>
                    <a:pt x="247" y="776"/>
                    <a:pt x="247" y="776"/>
                  </a:cubicBezTo>
                  <a:cubicBezTo>
                    <a:pt x="245" y="778"/>
                    <a:pt x="245" y="778"/>
                    <a:pt x="245" y="778"/>
                  </a:cubicBezTo>
                  <a:cubicBezTo>
                    <a:pt x="243" y="779"/>
                    <a:pt x="243" y="779"/>
                    <a:pt x="243" y="779"/>
                  </a:cubicBezTo>
                  <a:cubicBezTo>
                    <a:pt x="242" y="779"/>
                    <a:pt x="242" y="779"/>
                    <a:pt x="242" y="779"/>
                  </a:cubicBezTo>
                  <a:cubicBezTo>
                    <a:pt x="243" y="775"/>
                    <a:pt x="244" y="767"/>
                    <a:pt x="244" y="767"/>
                  </a:cubicBezTo>
                  <a:cubicBezTo>
                    <a:pt x="248" y="767"/>
                    <a:pt x="246" y="767"/>
                    <a:pt x="252" y="766"/>
                  </a:cubicBezTo>
                  <a:cubicBezTo>
                    <a:pt x="253" y="765"/>
                    <a:pt x="253" y="765"/>
                    <a:pt x="253" y="765"/>
                  </a:cubicBezTo>
                  <a:cubicBezTo>
                    <a:pt x="253" y="765"/>
                    <a:pt x="253" y="765"/>
                    <a:pt x="253" y="765"/>
                  </a:cubicBezTo>
                  <a:cubicBezTo>
                    <a:pt x="251" y="764"/>
                    <a:pt x="251" y="764"/>
                    <a:pt x="251" y="764"/>
                  </a:cubicBezTo>
                  <a:cubicBezTo>
                    <a:pt x="250" y="763"/>
                    <a:pt x="250" y="763"/>
                    <a:pt x="250" y="763"/>
                  </a:cubicBezTo>
                  <a:cubicBezTo>
                    <a:pt x="248" y="763"/>
                    <a:pt x="249" y="763"/>
                    <a:pt x="247" y="764"/>
                  </a:cubicBezTo>
                  <a:cubicBezTo>
                    <a:pt x="244" y="764"/>
                    <a:pt x="244" y="764"/>
                    <a:pt x="244" y="764"/>
                  </a:cubicBezTo>
                  <a:cubicBezTo>
                    <a:pt x="244" y="762"/>
                    <a:pt x="244" y="762"/>
                    <a:pt x="244" y="762"/>
                  </a:cubicBezTo>
                  <a:cubicBezTo>
                    <a:pt x="246" y="758"/>
                    <a:pt x="246" y="758"/>
                    <a:pt x="246" y="758"/>
                  </a:cubicBezTo>
                  <a:cubicBezTo>
                    <a:pt x="247" y="753"/>
                    <a:pt x="247" y="753"/>
                    <a:pt x="247" y="750"/>
                  </a:cubicBezTo>
                  <a:cubicBezTo>
                    <a:pt x="248" y="748"/>
                    <a:pt x="248" y="748"/>
                    <a:pt x="248" y="748"/>
                  </a:cubicBezTo>
                  <a:cubicBezTo>
                    <a:pt x="252" y="746"/>
                    <a:pt x="251" y="746"/>
                    <a:pt x="252" y="745"/>
                  </a:cubicBezTo>
                  <a:cubicBezTo>
                    <a:pt x="252" y="744"/>
                    <a:pt x="252" y="744"/>
                    <a:pt x="252" y="744"/>
                  </a:cubicBezTo>
                  <a:cubicBezTo>
                    <a:pt x="251" y="741"/>
                    <a:pt x="251" y="741"/>
                    <a:pt x="251" y="741"/>
                  </a:cubicBezTo>
                  <a:cubicBezTo>
                    <a:pt x="251" y="740"/>
                    <a:pt x="251" y="740"/>
                    <a:pt x="251" y="740"/>
                  </a:cubicBezTo>
                  <a:cubicBezTo>
                    <a:pt x="252" y="739"/>
                    <a:pt x="252" y="739"/>
                    <a:pt x="252" y="739"/>
                  </a:cubicBezTo>
                  <a:cubicBezTo>
                    <a:pt x="253" y="738"/>
                    <a:pt x="253" y="738"/>
                    <a:pt x="253" y="738"/>
                  </a:cubicBezTo>
                  <a:cubicBezTo>
                    <a:pt x="253" y="738"/>
                    <a:pt x="253" y="738"/>
                    <a:pt x="253" y="738"/>
                  </a:cubicBezTo>
                  <a:cubicBezTo>
                    <a:pt x="251" y="737"/>
                    <a:pt x="251" y="737"/>
                    <a:pt x="251" y="737"/>
                  </a:cubicBezTo>
                  <a:cubicBezTo>
                    <a:pt x="249" y="738"/>
                    <a:pt x="250" y="738"/>
                    <a:pt x="247" y="738"/>
                  </a:cubicBezTo>
                  <a:cubicBezTo>
                    <a:pt x="245" y="737"/>
                    <a:pt x="246" y="737"/>
                    <a:pt x="244" y="737"/>
                  </a:cubicBezTo>
                  <a:cubicBezTo>
                    <a:pt x="243" y="737"/>
                    <a:pt x="243" y="737"/>
                    <a:pt x="243" y="737"/>
                  </a:cubicBezTo>
                  <a:cubicBezTo>
                    <a:pt x="240" y="739"/>
                    <a:pt x="240" y="739"/>
                    <a:pt x="240" y="739"/>
                  </a:cubicBezTo>
                  <a:cubicBezTo>
                    <a:pt x="239" y="739"/>
                    <a:pt x="239" y="739"/>
                    <a:pt x="239" y="739"/>
                  </a:cubicBezTo>
                  <a:cubicBezTo>
                    <a:pt x="238" y="738"/>
                    <a:pt x="233" y="737"/>
                    <a:pt x="231" y="737"/>
                  </a:cubicBezTo>
                  <a:cubicBezTo>
                    <a:pt x="222" y="731"/>
                    <a:pt x="235" y="734"/>
                    <a:pt x="211" y="725"/>
                  </a:cubicBezTo>
                  <a:cubicBezTo>
                    <a:pt x="209" y="722"/>
                    <a:pt x="208" y="720"/>
                    <a:pt x="206" y="717"/>
                  </a:cubicBezTo>
                  <a:cubicBezTo>
                    <a:pt x="205" y="715"/>
                    <a:pt x="205" y="715"/>
                    <a:pt x="205" y="715"/>
                  </a:cubicBezTo>
                  <a:cubicBezTo>
                    <a:pt x="207" y="713"/>
                    <a:pt x="206" y="714"/>
                    <a:pt x="208" y="712"/>
                  </a:cubicBezTo>
                  <a:cubicBezTo>
                    <a:pt x="210" y="711"/>
                    <a:pt x="210" y="711"/>
                    <a:pt x="210" y="711"/>
                  </a:cubicBezTo>
                  <a:cubicBezTo>
                    <a:pt x="215" y="712"/>
                    <a:pt x="214" y="712"/>
                    <a:pt x="217" y="713"/>
                  </a:cubicBezTo>
                  <a:cubicBezTo>
                    <a:pt x="218" y="713"/>
                    <a:pt x="218" y="713"/>
                    <a:pt x="222" y="713"/>
                  </a:cubicBezTo>
                  <a:cubicBezTo>
                    <a:pt x="231" y="715"/>
                    <a:pt x="228" y="716"/>
                    <a:pt x="239" y="724"/>
                  </a:cubicBezTo>
                  <a:cubicBezTo>
                    <a:pt x="241" y="724"/>
                    <a:pt x="244" y="726"/>
                    <a:pt x="246" y="727"/>
                  </a:cubicBezTo>
                  <a:cubicBezTo>
                    <a:pt x="246" y="727"/>
                    <a:pt x="246" y="727"/>
                    <a:pt x="246" y="727"/>
                  </a:cubicBezTo>
                  <a:cubicBezTo>
                    <a:pt x="249" y="725"/>
                    <a:pt x="249" y="725"/>
                    <a:pt x="249" y="725"/>
                  </a:cubicBezTo>
                  <a:cubicBezTo>
                    <a:pt x="249" y="725"/>
                    <a:pt x="249" y="725"/>
                    <a:pt x="249" y="725"/>
                  </a:cubicBezTo>
                  <a:cubicBezTo>
                    <a:pt x="248" y="724"/>
                    <a:pt x="248" y="724"/>
                    <a:pt x="248" y="724"/>
                  </a:cubicBezTo>
                  <a:cubicBezTo>
                    <a:pt x="246" y="724"/>
                    <a:pt x="246" y="724"/>
                    <a:pt x="246" y="724"/>
                  </a:cubicBezTo>
                  <a:cubicBezTo>
                    <a:pt x="243" y="720"/>
                    <a:pt x="243" y="721"/>
                    <a:pt x="241" y="719"/>
                  </a:cubicBezTo>
                  <a:cubicBezTo>
                    <a:pt x="241" y="715"/>
                    <a:pt x="241" y="716"/>
                    <a:pt x="241" y="714"/>
                  </a:cubicBezTo>
                  <a:cubicBezTo>
                    <a:pt x="242" y="713"/>
                    <a:pt x="242" y="713"/>
                    <a:pt x="242" y="713"/>
                  </a:cubicBezTo>
                  <a:cubicBezTo>
                    <a:pt x="242" y="710"/>
                    <a:pt x="242" y="710"/>
                    <a:pt x="242" y="710"/>
                  </a:cubicBezTo>
                  <a:cubicBezTo>
                    <a:pt x="241" y="708"/>
                    <a:pt x="241" y="708"/>
                    <a:pt x="241" y="708"/>
                  </a:cubicBezTo>
                  <a:cubicBezTo>
                    <a:pt x="239" y="708"/>
                    <a:pt x="238" y="706"/>
                    <a:pt x="237" y="705"/>
                  </a:cubicBezTo>
                  <a:cubicBezTo>
                    <a:pt x="236" y="705"/>
                    <a:pt x="236" y="705"/>
                    <a:pt x="236" y="705"/>
                  </a:cubicBezTo>
                  <a:cubicBezTo>
                    <a:pt x="238" y="704"/>
                    <a:pt x="238" y="704"/>
                    <a:pt x="238" y="704"/>
                  </a:cubicBezTo>
                  <a:cubicBezTo>
                    <a:pt x="239" y="704"/>
                    <a:pt x="239" y="704"/>
                    <a:pt x="239" y="704"/>
                  </a:cubicBezTo>
                  <a:cubicBezTo>
                    <a:pt x="242" y="706"/>
                    <a:pt x="242" y="706"/>
                    <a:pt x="242" y="706"/>
                  </a:cubicBezTo>
                  <a:cubicBezTo>
                    <a:pt x="244" y="706"/>
                    <a:pt x="244" y="706"/>
                    <a:pt x="244" y="706"/>
                  </a:cubicBezTo>
                  <a:cubicBezTo>
                    <a:pt x="245" y="705"/>
                    <a:pt x="245" y="705"/>
                    <a:pt x="245" y="705"/>
                  </a:cubicBezTo>
                  <a:cubicBezTo>
                    <a:pt x="245" y="705"/>
                    <a:pt x="245" y="705"/>
                    <a:pt x="245" y="705"/>
                  </a:cubicBezTo>
                  <a:cubicBezTo>
                    <a:pt x="243" y="703"/>
                    <a:pt x="243" y="704"/>
                    <a:pt x="241" y="701"/>
                  </a:cubicBezTo>
                  <a:cubicBezTo>
                    <a:pt x="235" y="700"/>
                    <a:pt x="237" y="700"/>
                    <a:pt x="233" y="701"/>
                  </a:cubicBezTo>
                  <a:cubicBezTo>
                    <a:pt x="231" y="700"/>
                    <a:pt x="232" y="700"/>
                    <a:pt x="229" y="698"/>
                  </a:cubicBezTo>
                  <a:cubicBezTo>
                    <a:pt x="228" y="698"/>
                    <a:pt x="228" y="698"/>
                    <a:pt x="228" y="698"/>
                  </a:cubicBezTo>
                  <a:cubicBezTo>
                    <a:pt x="225" y="699"/>
                    <a:pt x="225" y="699"/>
                    <a:pt x="224" y="699"/>
                  </a:cubicBezTo>
                  <a:cubicBezTo>
                    <a:pt x="223" y="699"/>
                    <a:pt x="223" y="699"/>
                    <a:pt x="223" y="699"/>
                  </a:cubicBezTo>
                  <a:cubicBezTo>
                    <a:pt x="221" y="694"/>
                    <a:pt x="221" y="694"/>
                    <a:pt x="221" y="694"/>
                  </a:cubicBezTo>
                  <a:cubicBezTo>
                    <a:pt x="222" y="693"/>
                    <a:pt x="222" y="693"/>
                    <a:pt x="222" y="693"/>
                  </a:cubicBezTo>
                  <a:cubicBezTo>
                    <a:pt x="223" y="692"/>
                    <a:pt x="223" y="692"/>
                    <a:pt x="223" y="692"/>
                  </a:cubicBezTo>
                  <a:cubicBezTo>
                    <a:pt x="223" y="690"/>
                    <a:pt x="223" y="691"/>
                    <a:pt x="224" y="689"/>
                  </a:cubicBezTo>
                  <a:cubicBezTo>
                    <a:pt x="225" y="687"/>
                    <a:pt x="225" y="687"/>
                    <a:pt x="225" y="687"/>
                  </a:cubicBezTo>
                  <a:cubicBezTo>
                    <a:pt x="234" y="684"/>
                    <a:pt x="234" y="684"/>
                    <a:pt x="234" y="684"/>
                  </a:cubicBezTo>
                  <a:cubicBezTo>
                    <a:pt x="236" y="681"/>
                    <a:pt x="236" y="681"/>
                    <a:pt x="236" y="681"/>
                  </a:cubicBezTo>
                  <a:cubicBezTo>
                    <a:pt x="236" y="681"/>
                    <a:pt x="236" y="681"/>
                    <a:pt x="236" y="681"/>
                  </a:cubicBezTo>
                  <a:cubicBezTo>
                    <a:pt x="235" y="682"/>
                    <a:pt x="235" y="681"/>
                    <a:pt x="233" y="683"/>
                  </a:cubicBezTo>
                  <a:cubicBezTo>
                    <a:pt x="232" y="683"/>
                    <a:pt x="232" y="683"/>
                    <a:pt x="232" y="683"/>
                  </a:cubicBezTo>
                  <a:cubicBezTo>
                    <a:pt x="226" y="681"/>
                    <a:pt x="226" y="681"/>
                    <a:pt x="226" y="681"/>
                  </a:cubicBezTo>
                  <a:cubicBezTo>
                    <a:pt x="226" y="682"/>
                    <a:pt x="226" y="682"/>
                    <a:pt x="226" y="682"/>
                  </a:cubicBezTo>
                  <a:cubicBezTo>
                    <a:pt x="223" y="684"/>
                    <a:pt x="224" y="683"/>
                    <a:pt x="221" y="686"/>
                  </a:cubicBezTo>
                  <a:cubicBezTo>
                    <a:pt x="219" y="686"/>
                    <a:pt x="219" y="686"/>
                    <a:pt x="219" y="686"/>
                  </a:cubicBezTo>
                  <a:cubicBezTo>
                    <a:pt x="218" y="685"/>
                    <a:pt x="218" y="685"/>
                    <a:pt x="218" y="685"/>
                  </a:cubicBezTo>
                  <a:cubicBezTo>
                    <a:pt x="217" y="683"/>
                    <a:pt x="217" y="684"/>
                    <a:pt x="217" y="683"/>
                  </a:cubicBezTo>
                  <a:cubicBezTo>
                    <a:pt x="220" y="680"/>
                    <a:pt x="219" y="681"/>
                    <a:pt x="221" y="678"/>
                  </a:cubicBezTo>
                  <a:cubicBezTo>
                    <a:pt x="221" y="677"/>
                    <a:pt x="221" y="677"/>
                    <a:pt x="221" y="677"/>
                  </a:cubicBezTo>
                  <a:cubicBezTo>
                    <a:pt x="219" y="677"/>
                    <a:pt x="219" y="677"/>
                    <a:pt x="219" y="677"/>
                  </a:cubicBezTo>
                  <a:cubicBezTo>
                    <a:pt x="219" y="676"/>
                    <a:pt x="219" y="676"/>
                    <a:pt x="219" y="676"/>
                  </a:cubicBezTo>
                  <a:cubicBezTo>
                    <a:pt x="219" y="667"/>
                    <a:pt x="217" y="670"/>
                    <a:pt x="214" y="659"/>
                  </a:cubicBezTo>
                  <a:cubicBezTo>
                    <a:pt x="214" y="658"/>
                    <a:pt x="214" y="658"/>
                    <a:pt x="214" y="658"/>
                  </a:cubicBezTo>
                  <a:cubicBezTo>
                    <a:pt x="215" y="657"/>
                    <a:pt x="215" y="657"/>
                    <a:pt x="215" y="657"/>
                  </a:cubicBezTo>
                  <a:cubicBezTo>
                    <a:pt x="215" y="656"/>
                    <a:pt x="215" y="656"/>
                    <a:pt x="215" y="656"/>
                  </a:cubicBezTo>
                  <a:cubicBezTo>
                    <a:pt x="212" y="657"/>
                    <a:pt x="212" y="657"/>
                    <a:pt x="212" y="657"/>
                  </a:cubicBezTo>
                  <a:cubicBezTo>
                    <a:pt x="212" y="658"/>
                    <a:pt x="212" y="658"/>
                    <a:pt x="212" y="658"/>
                  </a:cubicBezTo>
                  <a:cubicBezTo>
                    <a:pt x="213" y="659"/>
                    <a:pt x="213" y="659"/>
                    <a:pt x="213" y="663"/>
                  </a:cubicBezTo>
                  <a:cubicBezTo>
                    <a:pt x="214" y="666"/>
                    <a:pt x="215" y="666"/>
                    <a:pt x="217" y="670"/>
                  </a:cubicBezTo>
                  <a:cubicBezTo>
                    <a:pt x="217" y="673"/>
                    <a:pt x="217" y="673"/>
                    <a:pt x="217" y="673"/>
                  </a:cubicBezTo>
                  <a:cubicBezTo>
                    <a:pt x="217" y="675"/>
                    <a:pt x="217" y="675"/>
                    <a:pt x="217" y="675"/>
                  </a:cubicBezTo>
                  <a:cubicBezTo>
                    <a:pt x="216" y="677"/>
                    <a:pt x="217" y="676"/>
                    <a:pt x="215" y="678"/>
                  </a:cubicBezTo>
                  <a:cubicBezTo>
                    <a:pt x="214" y="680"/>
                    <a:pt x="214" y="679"/>
                    <a:pt x="214" y="681"/>
                  </a:cubicBezTo>
                  <a:cubicBezTo>
                    <a:pt x="213" y="682"/>
                    <a:pt x="213" y="682"/>
                    <a:pt x="213" y="682"/>
                  </a:cubicBezTo>
                  <a:cubicBezTo>
                    <a:pt x="212" y="682"/>
                    <a:pt x="212" y="682"/>
                    <a:pt x="212" y="682"/>
                  </a:cubicBezTo>
                  <a:cubicBezTo>
                    <a:pt x="211" y="682"/>
                    <a:pt x="211" y="682"/>
                    <a:pt x="211" y="682"/>
                  </a:cubicBezTo>
                  <a:cubicBezTo>
                    <a:pt x="212" y="685"/>
                    <a:pt x="212" y="684"/>
                    <a:pt x="212" y="687"/>
                  </a:cubicBezTo>
                  <a:cubicBezTo>
                    <a:pt x="212" y="689"/>
                    <a:pt x="212" y="689"/>
                    <a:pt x="212" y="689"/>
                  </a:cubicBezTo>
                  <a:cubicBezTo>
                    <a:pt x="210" y="690"/>
                    <a:pt x="210" y="690"/>
                    <a:pt x="210" y="690"/>
                  </a:cubicBezTo>
                  <a:cubicBezTo>
                    <a:pt x="209" y="690"/>
                    <a:pt x="209" y="690"/>
                    <a:pt x="209" y="690"/>
                  </a:cubicBezTo>
                  <a:cubicBezTo>
                    <a:pt x="208" y="692"/>
                    <a:pt x="208" y="692"/>
                    <a:pt x="208" y="692"/>
                  </a:cubicBezTo>
                  <a:cubicBezTo>
                    <a:pt x="204" y="692"/>
                    <a:pt x="204" y="692"/>
                    <a:pt x="204" y="692"/>
                  </a:cubicBezTo>
                  <a:cubicBezTo>
                    <a:pt x="202" y="692"/>
                    <a:pt x="200" y="691"/>
                    <a:pt x="196" y="690"/>
                  </a:cubicBezTo>
                  <a:cubicBezTo>
                    <a:pt x="194" y="687"/>
                    <a:pt x="194" y="686"/>
                    <a:pt x="193" y="683"/>
                  </a:cubicBezTo>
                  <a:cubicBezTo>
                    <a:pt x="193" y="681"/>
                    <a:pt x="193" y="681"/>
                    <a:pt x="193" y="681"/>
                  </a:cubicBezTo>
                  <a:cubicBezTo>
                    <a:pt x="193" y="679"/>
                    <a:pt x="193" y="679"/>
                    <a:pt x="193" y="679"/>
                  </a:cubicBezTo>
                  <a:cubicBezTo>
                    <a:pt x="194" y="678"/>
                    <a:pt x="194" y="678"/>
                    <a:pt x="194" y="678"/>
                  </a:cubicBezTo>
                  <a:cubicBezTo>
                    <a:pt x="195" y="670"/>
                    <a:pt x="195" y="672"/>
                    <a:pt x="197" y="666"/>
                  </a:cubicBezTo>
                  <a:cubicBezTo>
                    <a:pt x="200" y="661"/>
                    <a:pt x="201" y="659"/>
                    <a:pt x="202" y="657"/>
                  </a:cubicBezTo>
                  <a:cubicBezTo>
                    <a:pt x="202" y="656"/>
                    <a:pt x="202" y="656"/>
                    <a:pt x="202" y="656"/>
                  </a:cubicBezTo>
                  <a:cubicBezTo>
                    <a:pt x="201" y="655"/>
                    <a:pt x="201" y="655"/>
                    <a:pt x="201" y="655"/>
                  </a:cubicBezTo>
                  <a:cubicBezTo>
                    <a:pt x="197" y="662"/>
                    <a:pt x="197" y="662"/>
                    <a:pt x="197" y="662"/>
                  </a:cubicBezTo>
                  <a:cubicBezTo>
                    <a:pt x="194" y="663"/>
                    <a:pt x="194" y="663"/>
                    <a:pt x="194" y="663"/>
                  </a:cubicBezTo>
                  <a:cubicBezTo>
                    <a:pt x="193" y="661"/>
                    <a:pt x="193" y="661"/>
                    <a:pt x="193" y="661"/>
                  </a:cubicBezTo>
                  <a:cubicBezTo>
                    <a:pt x="193" y="659"/>
                    <a:pt x="193" y="659"/>
                    <a:pt x="193" y="659"/>
                  </a:cubicBezTo>
                  <a:cubicBezTo>
                    <a:pt x="194" y="658"/>
                    <a:pt x="194" y="658"/>
                    <a:pt x="194" y="658"/>
                  </a:cubicBezTo>
                  <a:cubicBezTo>
                    <a:pt x="196" y="658"/>
                    <a:pt x="196" y="658"/>
                    <a:pt x="196" y="658"/>
                  </a:cubicBezTo>
                  <a:cubicBezTo>
                    <a:pt x="197" y="657"/>
                    <a:pt x="197" y="657"/>
                    <a:pt x="197" y="657"/>
                  </a:cubicBezTo>
                  <a:cubicBezTo>
                    <a:pt x="195" y="654"/>
                    <a:pt x="195" y="654"/>
                    <a:pt x="195" y="654"/>
                  </a:cubicBezTo>
                  <a:cubicBezTo>
                    <a:pt x="194" y="654"/>
                    <a:pt x="194" y="654"/>
                    <a:pt x="194" y="654"/>
                  </a:cubicBezTo>
                  <a:cubicBezTo>
                    <a:pt x="193" y="653"/>
                    <a:pt x="193" y="653"/>
                    <a:pt x="193" y="653"/>
                  </a:cubicBezTo>
                  <a:cubicBezTo>
                    <a:pt x="195" y="651"/>
                    <a:pt x="195" y="651"/>
                    <a:pt x="195" y="651"/>
                  </a:cubicBezTo>
                  <a:cubicBezTo>
                    <a:pt x="199" y="651"/>
                    <a:pt x="199" y="651"/>
                    <a:pt x="199" y="651"/>
                  </a:cubicBezTo>
                  <a:cubicBezTo>
                    <a:pt x="201" y="647"/>
                    <a:pt x="199" y="651"/>
                    <a:pt x="203" y="646"/>
                  </a:cubicBezTo>
                  <a:cubicBezTo>
                    <a:pt x="203" y="643"/>
                    <a:pt x="203" y="644"/>
                    <a:pt x="203" y="642"/>
                  </a:cubicBezTo>
                  <a:cubicBezTo>
                    <a:pt x="203" y="639"/>
                    <a:pt x="203" y="639"/>
                    <a:pt x="203" y="637"/>
                  </a:cubicBezTo>
                  <a:cubicBezTo>
                    <a:pt x="203" y="635"/>
                    <a:pt x="203" y="635"/>
                    <a:pt x="203" y="635"/>
                  </a:cubicBezTo>
                  <a:cubicBezTo>
                    <a:pt x="202" y="634"/>
                    <a:pt x="202" y="634"/>
                    <a:pt x="202" y="634"/>
                  </a:cubicBezTo>
                  <a:cubicBezTo>
                    <a:pt x="199" y="632"/>
                    <a:pt x="199" y="632"/>
                    <a:pt x="199" y="632"/>
                  </a:cubicBezTo>
                  <a:cubicBezTo>
                    <a:pt x="199" y="634"/>
                    <a:pt x="199" y="634"/>
                    <a:pt x="199" y="634"/>
                  </a:cubicBezTo>
                  <a:cubicBezTo>
                    <a:pt x="198" y="635"/>
                    <a:pt x="198" y="635"/>
                    <a:pt x="198" y="635"/>
                  </a:cubicBezTo>
                  <a:cubicBezTo>
                    <a:pt x="197" y="635"/>
                    <a:pt x="197" y="635"/>
                    <a:pt x="197" y="635"/>
                  </a:cubicBezTo>
                  <a:cubicBezTo>
                    <a:pt x="196" y="634"/>
                    <a:pt x="196" y="634"/>
                    <a:pt x="196" y="634"/>
                  </a:cubicBezTo>
                  <a:cubicBezTo>
                    <a:pt x="195" y="634"/>
                    <a:pt x="195" y="634"/>
                    <a:pt x="195" y="634"/>
                  </a:cubicBezTo>
                  <a:cubicBezTo>
                    <a:pt x="194" y="633"/>
                    <a:pt x="194" y="633"/>
                    <a:pt x="194" y="633"/>
                  </a:cubicBezTo>
                  <a:cubicBezTo>
                    <a:pt x="193" y="633"/>
                    <a:pt x="193" y="633"/>
                    <a:pt x="193" y="633"/>
                  </a:cubicBezTo>
                  <a:cubicBezTo>
                    <a:pt x="193" y="632"/>
                    <a:pt x="193" y="632"/>
                    <a:pt x="193" y="632"/>
                  </a:cubicBezTo>
                  <a:cubicBezTo>
                    <a:pt x="192" y="630"/>
                    <a:pt x="192" y="631"/>
                    <a:pt x="192" y="628"/>
                  </a:cubicBezTo>
                  <a:cubicBezTo>
                    <a:pt x="194" y="627"/>
                    <a:pt x="194" y="627"/>
                    <a:pt x="194" y="627"/>
                  </a:cubicBezTo>
                  <a:cubicBezTo>
                    <a:pt x="195" y="626"/>
                    <a:pt x="195" y="626"/>
                    <a:pt x="195" y="626"/>
                  </a:cubicBezTo>
                  <a:cubicBezTo>
                    <a:pt x="196" y="624"/>
                    <a:pt x="196" y="624"/>
                    <a:pt x="196" y="624"/>
                  </a:cubicBezTo>
                  <a:cubicBezTo>
                    <a:pt x="197" y="621"/>
                    <a:pt x="197" y="620"/>
                    <a:pt x="196" y="617"/>
                  </a:cubicBezTo>
                  <a:cubicBezTo>
                    <a:pt x="195" y="614"/>
                    <a:pt x="195" y="614"/>
                    <a:pt x="195" y="614"/>
                  </a:cubicBezTo>
                  <a:cubicBezTo>
                    <a:pt x="194" y="616"/>
                    <a:pt x="193" y="617"/>
                    <a:pt x="192" y="617"/>
                  </a:cubicBezTo>
                  <a:cubicBezTo>
                    <a:pt x="192" y="615"/>
                    <a:pt x="192" y="616"/>
                    <a:pt x="191" y="614"/>
                  </a:cubicBezTo>
                  <a:cubicBezTo>
                    <a:pt x="190" y="613"/>
                    <a:pt x="190" y="613"/>
                    <a:pt x="190" y="613"/>
                  </a:cubicBezTo>
                  <a:cubicBezTo>
                    <a:pt x="189" y="611"/>
                    <a:pt x="189" y="612"/>
                    <a:pt x="188" y="611"/>
                  </a:cubicBezTo>
                  <a:cubicBezTo>
                    <a:pt x="188" y="609"/>
                    <a:pt x="189" y="605"/>
                    <a:pt x="189" y="602"/>
                  </a:cubicBezTo>
                  <a:cubicBezTo>
                    <a:pt x="190" y="603"/>
                    <a:pt x="190" y="603"/>
                    <a:pt x="190" y="603"/>
                  </a:cubicBezTo>
                  <a:cubicBezTo>
                    <a:pt x="191" y="602"/>
                    <a:pt x="191" y="602"/>
                    <a:pt x="191" y="602"/>
                  </a:cubicBezTo>
                  <a:cubicBezTo>
                    <a:pt x="190" y="600"/>
                    <a:pt x="190" y="598"/>
                    <a:pt x="189" y="596"/>
                  </a:cubicBezTo>
                  <a:cubicBezTo>
                    <a:pt x="189" y="594"/>
                    <a:pt x="186" y="588"/>
                    <a:pt x="186" y="586"/>
                  </a:cubicBezTo>
                  <a:cubicBezTo>
                    <a:pt x="185" y="585"/>
                    <a:pt x="185" y="585"/>
                    <a:pt x="185" y="585"/>
                  </a:cubicBezTo>
                  <a:cubicBezTo>
                    <a:pt x="183" y="585"/>
                    <a:pt x="183" y="585"/>
                    <a:pt x="183" y="585"/>
                  </a:cubicBezTo>
                  <a:cubicBezTo>
                    <a:pt x="181" y="586"/>
                    <a:pt x="180" y="587"/>
                    <a:pt x="176" y="588"/>
                  </a:cubicBezTo>
                  <a:cubicBezTo>
                    <a:pt x="175" y="588"/>
                    <a:pt x="175" y="588"/>
                    <a:pt x="175" y="588"/>
                  </a:cubicBezTo>
                  <a:cubicBezTo>
                    <a:pt x="177" y="586"/>
                    <a:pt x="176" y="587"/>
                    <a:pt x="178" y="585"/>
                  </a:cubicBezTo>
                  <a:cubicBezTo>
                    <a:pt x="181" y="584"/>
                    <a:pt x="181" y="584"/>
                    <a:pt x="181" y="584"/>
                  </a:cubicBezTo>
                  <a:cubicBezTo>
                    <a:pt x="182" y="581"/>
                    <a:pt x="182" y="581"/>
                    <a:pt x="182" y="581"/>
                  </a:cubicBezTo>
                  <a:cubicBezTo>
                    <a:pt x="181" y="579"/>
                    <a:pt x="181" y="580"/>
                    <a:pt x="182" y="577"/>
                  </a:cubicBezTo>
                  <a:cubicBezTo>
                    <a:pt x="181" y="575"/>
                    <a:pt x="181" y="575"/>
                    <a:pt x="181" y="575"/>
                  </a:cubicBezTo>
                  <a:cubicBezTo>
                    <a:pt x="182" y="574"/>
                    <a:pt x="182" y="574"/>
                    <a:pt x="182" y="574"/>
                  </a:cubicBezTo>
                  <a:cubicBezTo>
                    <a:pt x="184" y="573"/>
                    <a:pt x="184" y="573"/>
                    <a:pt x="184" y="573"/>
                  </a:cubicBezTo>
                  <a:cubicBezTo>
                    <a:pt x="185" y="572"/>
                    <a:pt x="185" y="572"/>
                    <a:pt x="185" y="572"/>
                  </a:cubicBezTo>
                  <a:cubicBezTo>
                    <a:pt x="186" y="571"/>
                    <a:pt x="186" y="571"/>
                    <a:pt x="186" y="571"/>
                  </a:cubicBezTo>
                  <a:cubicBezTo>
                    <a:pt x="183" y="567"/>
                    <a:pt x="179" y="564"/>
                    <a:pt x="179" y="564"/>
                  </a:cubicBezTo>
                  <a:cubicBezTo>
                    <a:pt x="175" y="555"/>
                    <a:pt x="178" y="557"/>
                    <a:pt x="169" y="549"/>
                  </a:cubicBezTo>
                  <a:cubicBezTo>
                    <a:pt x="165" y="544"/>
                    <a:pt x="166" y="542"/>
                    <a:pt x="164" y="539"/>
                  </a:cubicBezTo>
                  <a:cubicBezTo>
                    <a:pt x="160" y="535"/>
                    <a:pt x="160" y="535"/>
                    <a:pt x="160" y="535"/>
                  </a:cubicBezTo>
                  <a:cubicBezTo>
                    <a:pt x="160" y="534"/>
                    <a:pt x="160" y="534"/>
                    <a:pt x="160" y="534"/>
                  </a:cubicBezTo>
                  <a:cubicBezTo>
                    <a:pt x="163" y="530"/>
                    <a:pt x="163" y="530"/>
                    <a:pt x="163" y="530"/>
                  </a:cubicBezTo>
                  <a:cubicBezTo>
                    <a:pt x="164" y="528"/>
                    <a:pt x="164" y="528"/>
                    <a:pt x="164" y="528"/>
                  </a:cubicBezTo>
                  <a:cubicBezTo>
                    <a:pt x="162" y="523"/>
                    <a:pt x="163" y="524"/>
                    <a:pt x="161" y="520"/>
                  </a:cubicBezTo>
                  <a:cubicBezTo>
                    <a:pt x="159" y="519"/>
                    <a:pt x="159" y="519"/>
                    <a:pt x="159" y="519"/>
                  </a:cubicBezTo>
                  <a:cubicBezTo>
                    <a:pt x="157" y="518"/>
                    <a:pt x="157" y="518"/>
                    <a:pt x="157" y="518"/>
                  </a:cubicBezTo>
                  <a:cubicBezTo>
                    <a:pt x="154" y="517"/>
                    <a:pt x="154" y="517"/>
                    <a:pt x="154" y="517"/>
                  </a:cubicBezTo>
                  <a:cubicBezTo>
                    <a:pt x="151" y="512"/>
                    <a:pt x="132" y="499"/>
                    <a:pt x="129" y="498"/>
                  </a:cubicBezTo>
                  <a:cubicBezTo>
                    <a:pt x="126" y="497"/>
                    <a:pt x="126" y="497"/>
                    <a:pt x="126" y="497"/>
                  </a:cubicBezTo>
                  <a:cubicBezTo>
                    <a:pt x="120" y="495"/>
                    <a:pt x="120" y="495"/>
                    <a:pt x="120" y="495"/>
                  </a:cubicBezTo>
                  <a:cubicBezTo>
                    <a:pt x="116" y="494"/>
                    <a:pt x="116" y="494"/>
                    <a:pt x="116" y="494"/>
                  </a:cubicBezTo>
                  <a:cubicBezTo>
                    <a:pt x="113" y="494"/>
                    <a:pt x="113" y="494"/>
                    <a:pt x="113" y="494"/>
                  </a:cubicBezTo>
                  <a:cubicBezTo>
                    <a:pt x="112" y="494"/>
                    <a:pt x="112" y="494"/>
                    <a:pt x="112" y="494"/>
                  </a:cubicBezTo>
                  <a:cubicBezTo>
                    <a:pt x="110" y="491"/>
                    <a:pt x="110" y="491"/>
                    <a:pt x="110" y="491"/>
                  </a:cubicBezTo>
                  <a:cubicBezTo>
                    <a:pt x="107" y="489"/>
                    <a:pt x="107" y="489"/>
                    <a:pt x="107" y="489"/>
                  </a:cubicBezTo>
                  <a:cubicBezTo>
                    <a:pt x="105" y="490"/>
                    <a:pt x="105" y="490"/>
                    <a:pt x="105" y="490"/>
                  </a:cubicBezTo>
                  <a:cubicBezTo>
                    <a:pt x="103" y="494"/>
                    <a:pt x="104" y="492"/>
                    <a:pt x="101" y="496"/>
                  </a:cubicBezTo>
                  <a:cubicBezTo>
                    <a:pt x="100" y="496"/>
                    <a:pt x="100" y="496"/>
                    <a:pt x="100" y="496"/>
                  </a:cubicBezTo>
                  <a:cubicBezTo>
                    <a:pt x="97" y="493"/>
                    <a:pt x="98" y="494"/>
                    <a:pt x="97" y="492"/>
                  </a:cubicBezTo>
                  <a:cubicBezTo>
                    <a:pt x="96" y="491"/>
                    <a:pt x="96" y="491"/>
                    <a:pt x="96" y="491"/>
                  </a:cubicBezTo>
                  <a:cubicBezTo>
                    <a:pt x="95" y="492"/>
                    <a:pt x="95" y="492"/>
                    <a:pt x="95" y="492"/>
                  </a:cubicBezTo>
                  <a:cubicBezTo>
                    <a:pt x="92" y="495"/>
                    <a:pt x="91" y="497"/>
                    <a:pt x="87" y="499"/>
                  </a:cubicBezTo>
                  <a:cubicBezTo>
                    <a:pt x="84" y="499"/>
                    <a:pt x="84" y="499"/>
                    <a:pt x="84" y="499"/>
                  </a:cubicBezTo>
                  <a:cubicBezTo>
                    <a:pt x="84" y="500"/>
                    <a:pt x="84" y="500"/>
                    <a:pt x="84" y="500"/>
                  </a:cubicBezTo>
                  <a:cubicBezTo>
                    <a:pt x="83" y="500"/>
                    <a:pt x="83" y="500"/>
                    <a:pt x="83" y="500"/>
                  </a:cubicBezTo>
                  <a:cubicBezTo>
                    <a:pt x="81" y="499"/>
                    <a:pt x="81" y="499"/>
                    <a:pt x="81" y="499"/>
                  </a:cubicBezTo>
                  <a:cubicBezTo>
                    <a:pt x="78" y="496"/>
                    <a:pt x="81" y="498"/>
                    <a:pt x="78" y="495"/>
                  </a:cubicBezTo>
                  <a:cubicBezTo>
                    <a:pt x="77" y="495"/>
                    <a:pt x="77" y="495"/>
                    <a:pt x="77" y="495"/>
                  </a:cubicBezTo>
                  <a:cubicBezTo>
                    <a:pt x="75" y="496"/>
                    <a:pt x="75" y="496"/>
                    <a:pt x="75" y="496"/>
                  </a:cubicBezTo>
                  <a:cubicBezTo>
                    <a:pt x="73" y="499"/>
                    <a:pt x="73" y="499"/>
                    <a:pt x="73" y="499"/>
                  </a:cubicBezTo>
                  <a:cubicBezTo>
                    <a:pt x="71" y="499"/>
                    <a:pt x="71" y="499"/>
                    <a:pt x="71" y="499"/>
                  </a:cubicBezTo>
                  <a:cubicBezTo>
                    <a:pt x="70" y="499"/>
                    <a:pt x="70" y="499"/>
                    <a:pt x="70" y="499"/>
                  </a:cubicBezTo>
                  <a:cubicBezTo>
                    <a:pt x="69" y="498"/>
                    <a:pt x="70" y="499"/>
                    <a:pt x="67" y="496"/>
                  </a:cubicBezTo>
                  <a:cubicBezTo>
                    <a:pt x="66" y="496"/>
                    <a:pt x="66" y="496"/>
                    <a:pt x="66" y="496"/>
                  </a:cubicBezTo>
                  <a:cubicBezTo>
                    <a:pt x="65" y="497"/>
                    <a:pt x="65" y="497"/>
                    <a:pt x="65" y="497"/>
                  </a:cubicBezTo>
                  <a:cubicBezTo>
                    <a:pt x="65" y="499"/>
                    <a:pt x="65" y="499"/>
                    <a:pt x="65" y="499"/>
                  </a:cubicBezTo>
                  <a:cubicBezTo>
                    <a:pt x="68" y="505"/>
                    <a:pt x="67" y="503"/>
                    <a:pt x="69" y="507"/>
                  </a:cubicBezTo>
                  <a:cubicBezTo>
                    <a:pt x="67" y="507"/>
                    <a:pt x="67" y="507"/>
                    <a:pt x="67" y="507"/>
                  </a:cubicBezTo>
                  <a:cubicBezTo>
                    <a:pt x="51" y="502"/>
                    <a:pt x="53" y="503"/>
                    <a:pt x="51" y="502"/>
                  </a:cubicBezTo>
                  <a:cubicBezTo>
                    <a:pt x="49" y="500"/>
                    <a:pt x="42" y="493"/>
                    <a:pt x="39" y="490"/>
                  </a:cubicBezTo>
                  <a:cubicBezTo>
                    <a:pt x="38" y="488"/>
                    <a:pt x="38" y="488"/>
                    <a:pt x="38" y="488"/>
                  </a:cubicBezTo>
                  <a:cubicBezTo>
                    <a:pt x="38" y="487"/>
                    <a:pt x="38" y="487"/>
                    <a:pt x="38" y="487"/>
                  </a:cubicBezTo>
                  <a:cubicBezTo>
                    <a:pt x="39" y="485"/>
                    <a:pt x="39" y="485"/>
                    <a:pt x="39" y="485"/>
                  </a:cubicBezTo>
                  <a:cubicBezTo>
                    <a:pt x="45" y="479"/>
                    <a:pt x="45" y="479"/>
                    <a:pt x="45" y="479"/>
                  </a:cubicBezTo>
                  <a:cubicBezTo>
                    <a:pt x="47" y="478"/>
                    <a:pt x="46" y="479"/>
                    <a:pt x="51" y="477"/>
                  </a:cubicBezTo>
                  <a:cubicBezTo>
                    <a:pt x="53" y="476"/>
                    <a:pt x="53" y="476"/>
                    <a:pt x="53" y="476"/>
                  </a:cubicBezTo>
                  <a:cubicBezTo>
                    <a:pt x="53" y="475"/>
                    <a:pt x="53" y="475"/>
                    <a:pt x="53" y="475"/>
                  </a:cubicBezTo>
                  <a:cubicBezTo>
                    <a:pt x="52" y="474"/>
                    <a:pt x="52" y="474"/>
                    <a:pt x="52" y="474"/>
                  </a:cubicBezTo>
                  <a:cubicBezTo>
                    <a:pt x="44" y="474"/>
                    <a:pt x="47" y="474"/>
                    <a:pt x="40" y="473"/>
                  </a:cubicBezTo>
                  <a:cubicBezTo>
                    <a:pt x="35" y="471"/>
                    <a:pt x="35" y="471"/>
                    <a:pt x="35" y="471"/>
                  </a:cubicBezTo>
                  <a:cubicBezTo>
                    <a:pt x="35" y="470"/>
                    <a:pt x="35" y="470"/>
                    <a:pt x="35" y="470"/>
                  </a:cubicBezTo>
                  <a:cubicBezTo>
                    <a:pt x="34" y="468"/>
                    <a:pt x="34" y="469"/>
                    <a:pt x="33" y="466"/>
                  </a:cubicBezTo>
                  <a:cubicBezTo>
                    <a:pt x="33" y="464"/>
                    <a:pt x="33" y="464"/>
                    <a:pt x="33" y="464"/>
                  </a:cubicBezTo>
                  <a:cubicBezTo>
                    <a:pt x="34" y="462"/>
                    <a:pt x="35" y="460"/>
                    <a:pt x="35" y="458"/>
                  </a:cubicBezTo>
                  <a:cubicBezTo>
                    <a:pt x="28" y="466"/>
                    <a:pt x="30" y="464"/>
                    <a:pt x="27" y="467"/>
                  </a:cubicBezTo>
                  <a:cubicBezTo>
                    <a:pt x="25" y="467"/>
                    <a:pt x="25" y="467"/>
                    <a:pt x="25" y="467"/>
                  </a:cubicBezTo>
                  <a:cubicBezTo>
                    <a:pt x="24" y="466"/>
                    <a:pt x="24" y="466"/>
                    <a:pt x="24" y="466"/>
                  </a:cubicBezTo>
                  <a:cubicBezTo>
                    <a:pt x="23" y="464"/>
                    <a:pt x="23" y="464"/>
                    <a:pt x="23" y="464"/>
                  </a:cubicBezTo>
                  <a:cubicBezTo>
                    <a:pt x="23" y="463"/>
                    <a:pt x="23" y="463"/>
                    <a:pt x="23" y="462"/>
                  </a:cubicBezTo>
                  <a:cubicBezTo>
                    <a:pt x="24" y="461"/>
                    <a:pt x="24" y="461"/>
                    <a:pt x="24" y="461"/>
                  </a:cubicBezTo>
                  <a:cubicBezTo>
                    <a:pt x="20" y="459"/>
                    <a:pt x="20" y="459"/>
                    <a:pt x="20" y="459"/>
                  </a:cubicBezTo>
                  <a:cubicBezTo>
                    <a:pt x="19" y="456"/>
                    <a:pt x="19" y="456"/>
                    <a:pt x="19" y="456"/>
                  </a:cubicBezTo>
                  <a:cubicBezTo>
                    <a:pt x="19" y="454"/>
                    <a:pt x="19" y="454"/>
                    <a:pt x="19" y="454"/>
                  </a:cubicBezTo>
                  <a:cubicBezTo>
                    <a:pt x="21" y="450"/>
                    <a:pt x="21" y="450"/>
                    <a:pt x="22" y="449"/>
                  </a:cubicBezTo>
                  <a:cubicBezTo>
                    <a:pt x="26" y="448"/>
                    <a:pt x="23" y="448"/>
                    <a:pt x="36" y="446"/>
                  </a:cubicBezTo>
                  <a:cubicBezTo>
                    <a:pt x="43" y="448"/>
                    <a:pt x="43" y="448"/>
                    <a:pt x="43" y="448"/>
                  </a:cubicBezTo>
                  <a:cubicBezTo>
                    <a:pt x="46" y="442"/>
                    <a:pt x="46" y="442"/>
                    <a:pt x="46" y="442"/>
                  </a:cubicBezTo>
                  <a:cubicBezTo>
                    <a:pt x="48" y="441"/>
                    <a:pt x="48" y="441"/>
                    <a:pt x="48" y="441"/>
                  </a:cubicBezTo>
                  <a:cubicBezTo>
                    <a:pt x="53" y="439"/>
                    <a:pt x="53" y="439"/>
                    <a:pt x="53" y="439"/>
                  </a:cubicBezTo>
                  <a:cubicBezTo>
                    <a:pt x="62" y="438"/>
                    <a:pt x="59" y="438"/>
                    <a:pt x="66" y="439"/>
                  </a:cubicBezTo>
                  <a:cubicBezTo>
                    <a:pt x="69" y="441"/>
                    <a:pt x="68" y="440"/>
                    <a:pt x="72" y="444"/>
                  </a:cubicBezTo>
                  <a:cubicBezTo>
                    <a:pt x="73" y="443"/>
                    <a:pt x="73" y="443"/>
                    <a:pt x="73" y="443"/>
                  </a:cubicBezTo>
                  <a:cubicBezTo>
                    <a:pt x="72" y="440"/>
                    <a:pt x="72" y="440"/>
                    <a:pt x="72" y="440"/>
                  </a:cubicBezTo>
                  <a:cubicBezTo>
                    <a:pt x="72" y="438"/>
                    <a:pt x="72" y="438"/>
                    <a:pt x="72" y="438"/>
                  </a:cubicBezTo>
                  <a:cubicBezTo>
                    <a:pt x="73" y="433"/>
                    <a:pt x="73" y="434"/>
                    <a:pt x="74" y="432"/>
                  </a:cubicBezTo>
                  <a:cubicBezTo>
                    <a:pt x="73" y="429"/>
                    <a:pt x="73" y="429"/>
                    <a:pt x="73" y="429"/>
                  </a:cubicBezTo>
                  <a:cubicBezTo>
                    <a:pt x="71" y="426"/>
                    <a:pt x="72" y="427"/>
                    <a:pt x="69" y="423"/>
                  </a:cubicBezTo>
                  <a:cubicBezTo>
                    <a:pt x="67" y="423"/>
                    <a:pt x="67" y="423"/>
                    <a:pt x="67" y="423"/>
                  </a:cubicBezTo>
                  <a:cubicBezTo>
                    <a:pt x="66" y="424"/>
                    <a:pt x="66" y="424"/>
                    <a:pt x="66" y="424"/>
                  </a:cubicBezTo>
                  <a:cubicBezTo>
                    <a:pt x="64" y="425"/>
                    <a:pt x="65" y="424"/>
                    <a:pt x="60" y="430"/>
                  </a:cubicBezTo>
                  <a:cubicBezTo>
                    <a:pt x="58" y="431"/>
                    <a:pt x="58" y="431"/>
                    <a:pt x="58" y="431"/>
                  </a:cubicBezTo>
                  <a:cubicBezTo>
                    <a:pt x="54" y="431"/>
                    <a:pt x="54" y="431"/>
                    <a:pt x="54" y="431"/>
                  </a:cubicBezTo>
                  <a:cubicBezTo>
                    <a:pt x="52" y="431"/>
                    <a:pt x="53" y="431"/>
                    <a:pt x="51" y="430"/>
                  </a:cubicBezTo>
                  <a:cubicBezTo>
                    <a:pt x="48" y="428"/>
                    <a:pt x="48" y="428"/>
                    <a:pt x="48" y="428"/>
                  </a:cubicBezTo>
                  <a:cubicBezTo>
                    <a:pt x="47" y="427"/>
                    <a:pt x="47" y="427"/>
                    <a:pt x="47" y="427"/>
                  </a:cubicBezTo>
                  <a:cubicBezTo>
                    <a:pt x="46" y="428"/>
                    <a:pt x="46" y="428"/>
                    <a:pt x="46" y="428"/>
                  </a:cubicBezTo>
                  <a:cubicBezTo>
                    <a:pt x="45" y="431"/>
                    <a:pt x="44" y="432"/>
                    <a:pt x="42" y="434"/>
                  </a:cubicBezTo>
                  <a:cubicBezTo>
                    <a:pt x="41" y="434"/>
                    <a:pt x="41" y="434"/>
                    <a:pt x="41" y="434"/>
                  </a:cubicBezTo>
                  <a:cubicBezTo>
                    <a:pt x="39" y="434"/>
                    <a:pt x="39" y="434"/>
                    <a:pt x="39" y="434"/>
                  </a:cubicBezTo>
                  <a:cubicBezTo>
                    <a:pt x="32" y="430"/>
                    <a:pt x="32" y="430"/>
                    <a:pt x="32" y="430"/>
                  </a:cubicBezTo>
                  <a:cubicBezTo>
                    <a:pt x="30" y="428"/>
                    <a:pt x="30" y="428"/>
                    <a:pt x="30" y="428"/>
                  </a:cubicBezTo>
                  <a:cubicBezTo>
                    <a:pt x="30" y="425"/>
                    <a:pt x="30" y="425"/>
                    <a:pt x="30" y="425"/>
                  </a:cubicBezTo>
                  <a:cubicBezTo>
                    <a:pt x="28" y="422"/>
                    <a:pt x="28" y="422"/>
                    <a:pt x="28" y="422"/>
                  </a:cubicBezTo>
                  <a:cubicBezTo>
                    <a:pt x="26" y="422"/>
                    <a:pt x="26" y="422"/>
                    <a:pt x="26" y="422"/>
                  </a:cubicBezTo>
                  <a:cubicBezTo>
                    <a:pt x="25" y="421"/>
                    <a:pt x="25" y="421"/>
                    <a:pt x="25" y="421"/>
                  </a:cubicBezTo>
                  <a:cubicBezTo>
                    <a:pt x="29" y="417"/>
                    <a:pt x="29" y="417"/>
                    <a:pt x="29" y="417"/>
                  </a:cubicBezTo>
                  <a:cubicBezTo>
                    <a:pt x="31" y="415"/>
                    <a:pt x="31" y="415"/>
                    <a:pt x="31" y="415"/>
                  </a:cubicBezTo>
                  <a:cubicBezTo>
                    <a:pt x="30" y="414"/>
                    <a:pt x="30" y="414"/>
                    <a:pt x="30" y="414"/>
                  </a:cubicBezTo>
                  <a:cubicBezTo>
                    <a:pt x="27" y="414"/>
                    <a:pt x="27" y="414"/>
                    <a:pt x="27" y="414"/>
                  </a:cubicBezTo>
                  <a:cubicBezTo>
                    <a:pt x="25" y="417"/>
                    <a:pt x="25" y="417"/>
                    <a:pt x="25" y="417"/>
                  </a:cubicBezTo>
                  <a:cubicBezTo>
                    <a:pt x="24" y="417"/>
                    <a:pt x="24" y="417"/>
                    <a:pt x="24" y="417"/>
                  </a:cubicBezTo>
                  <a:cubicBezTo>
                    <a:pt x="21" y="417"/>
                    <a:pt x="21" y="417"/>
                    <a:pt x="21" y="417"/>
                  </a:cubicBezTo>
                  <a:cubicBezTo>
                    <a:pt x="18" y="416"/>
                    <a:pt x="18" y="416"/>
                    <a:pt x="18" y="416"/>
                  </a:cubicBezTo>
                  <a:cubicBezTo>
                    <a:pt x="16" y="415"/>
                    <a:pt x="16" y="415"/>
                    <a:pt x="16" y="415"/>
                  </a:cubicBezTo>
                  <a:cubicBezTo>
                    <a:pt x="15" y="413"/>
                    <a:pt x="15" y="413"/>
                    <a:pt x="15" y="413"/>
                  </a:cubicBezTo>
                  <a:cubicBezTo>
                    <a:pt x="13" y="411"/>
                    <a:pt x="13" y="411"/>
                    <a:pt x="13" y="411"/>
                  </a:cubicBezTo>
                  <a:cubicBezTo>
                    <a:pt x="9" y="409"/>
                    <a:pt x="9" y="409"/>
                    <a:pt x="9" y="409"/>
                  </a:cubicBezTo>
                  <a:cubicBezTo>
                    <a:pt x="8" y="408"/>
                    <a:pt x="8" y="408"/>
                    <a:pt x="8" y="408"/>
                  </a:cubicBezTo>
                  <a:cubicBezTo>
                    <a:pt x="7" y="406"/>
                    <a:pt x="3" y="402"/>
                    <a:pt x="0" y="398"/>
                  </a:cubicBezTo>
                  <a:cubicBezTo>
                    <a:pt x="0" y="395"/>
                    <a:pt x="0" y="395"/>
                    <a:pt x="0" y="395"/>
                  </a:cubicBezTo>
                  <a:cubicBezTo>
                    <a:pt x="3" y="391"/>
                    <a:pt x="3" y="391"/>
                    <a:pt x="3" y="391"/>
                  </a:cubicBezTo>
                  <a:cubicBezTo>
                    <a:pt x="3" y="390"/>
                    <a:pt x="3" y="390"/>
                    <a:pt x="3" y="390"/>
                  </a:cubicBezTo>
                  <a:cubicBezTo>
                    <a:pt x="2" y="387"/>
                    <a:pt x="2" y="388"/>
                    <a:pt x="1" y="386"/>
                  </a:cubicBezTo>
                  <a:cubicBezTo>
                    <a:pt x="2" y="384"/>
                    <a:pt x="2" y="384"/>
                    <a:pt x="2" y="384"/>
                  </a:cubicBezTo>
                  <a:cubicBezTo>
                    <a:pt x="3" y="382"/>
                    <a:pt x="4" y="380"/>
                    <a:pt x="5" y="378"/>
                  </a:cubicBezTo>
                  <a:cubicBezTo>
                    <a:pt x="9" y="375"/>
                    <a:pt x="14" y="371"/>
                    <a:pt x="15" y="371"/>
                  </a:cubicBezTo>
                  <a:cubicBezTo>
                    <a:pt x="17" y="370"/>
                    <a:pt x="19" y="370"/>
                    <a:pt x="22" y="371"/>
                  </a:cubicBezTo>
                  <a:cubicBezTo>
                    <a:pt x="23" y="370"/>
                    <a:pt x="23" y="370"/>
                    <a:pt x="23" y="370"/>
                  </a:cubicBezTo>
                  <a:cubicBezTo>
                    <a:pt x="29" y="361"/>
                    <a:pt x="40" y="361"/>
                    <a:pt x="44" y="357"/>
                  </a:cubicBezTo>
                  <a:cubicBezTo>
                    <a:pt x="44" y="357"/>
                    <a:pt x="44" y="357"/>
                    <a:pt x="44" y="357"/>
                  </a:cubicBezTo>
                  <a:cubicBezTo>
                    <a:pt x="43" y="354"/>
                    <a:pt x="43" y="354"/>
                    <a:pt x="43" y="353"/>
                  </a:cubicBezTo>
                  <a:cubicBezTo>
                    <a:pt x="47" y="349"/>
                    <a:pt x="50" y="347"/>
                    <a:pt x="53" y="346"/>
                  </a:cubicBezTo>
                  <a:cubicBezTo>
                    <a:pt x="56" y="346"/>
                    <a:pt x="56" y="346"/>
                    <a:pt x="56" y="346"/>
                  </a:cubicBezTo>
                  <a:cubicBezTo>
                    <a:pt x="57" y="345"/>
                    <a:pt x="57" y="345"/>
                    <a:pt x="57" y="345"/>
                  </a:cubicBezTo>
                  <a:cubicBezTo>
                    <a:pt x="60" y="343"/>
                    <a:pt x="60" y="343"/>
                    <a:pt x="60" y="343"/>
                  </a:cubicBezTo>
                  <a:cubicBezTo>
                    <a:pt x="62" y="342"/>
                    <a:pt x="68" y="342"/>
                    <a:pt x="70" y="341"/>
                  </a:cubicBezTo>
                  <a:cubicBezTo>
                    <a:pt x="74" y="343"/>
                    <a:pt x="74" y="343"/>
                    <a:pt x="74" y="343"/>
                  </a:cubicBezTo>
                  <a:cubicBezTo>
                    <a:pt x="76" y="343"/>
                    <a:pt x="76" y="343"/>
                    <a:pt x="76" y="343"/>
                  </a:cubicBezTo>
                  <a:cubicBezTo>
                    <a:pt x="77" y="342"/>
                    <a:pt x="77" y="342"/>
                    <a:pt x="77" y="342"/>
                  </a:cubicBezTo>
                  <a:cubicBezTo>
                    <a:pt x="88" y="324"/>
                    <a:pt x="88" y="298"/>
                    <a:pt x="90" y="288"/>
                  </a:cubicBezTo>
                  <a:cubicBezTo>
                    <a:pt x="92" y="285"/>
                    <a:pt x="92" y="286"/>
                    <a:pt x="94" y="283"/>
                  </a:cubicBezTo>
                  <a:cubicBezTo>
                    <a:pt x="97" y="282"/>
                    <a:pt x="97" y="282"/>
                    <a:pt x="97" y="282"/>
                  </a:cubicBezTo>
                  <a:cubicBezTo>
                    <a:pt x="97" y="281"/>
                    <a:pt x="97" y="281"/>
                    <a:pt x="97" y="281"/>
                  </a:cubicBezTo>
                  <a:cubicBezTo>
                    <a:pt x="95" y="279"/>
                    <a:pt x="95" y="279"/>
                    <a:pt x="95" y="279"/>
                  </a:cubicBezTo>
                  <a:cubicBezTo>
                    <a:pt x="94" y="279"/>
                    <a:pt x="94" y="279"/>
                    <a:pt x="94" y="279"/>
                  </a:cubicBezTo>
                  <a:cubicBezTo>
                    <a:pt x="93" y="279"/>
                    <a:pt x="93" y="279"/>
                    <a:pt x="93" y="279"/>
                  </a:cubicBezTo>
                  <a:cubicBezTo>
                    <a:pt x="91" y="281"/>
                    <a:pt x="91" y="281"/>
                    <a:pt x="91" y="281"/>
                  </a:cubicBezTo>
                  <a:cubicBezTo>
                    <a:pt x="88" y="283"/>
                    <a:pt x="88" y="283"/>
                    <a:pt x="88" y="283"/>
                  </a:cubicBezTo>
                  <a:cubicBezTo>
                    <a:pt x="85" y="282"/>
                    <a:pt x="85" y="282"/>
                    <a:pt x="85" y="282"/>
                  </a:cubicBezTo>
                  <a:cubicBezTo>
                    <a:pt x="83" y="283"/>
                    <a:pt x="83" y="283"/>
                    <a:pt x="83" y="283"/>
                  </a:cubicBezTo>
                  <a:cubicBezTo>
                    <a:pt x="82" y="285"/>
                    <a:pt x="82" y="285"/>
                    <a:pt x="82" y="285"/>
                  </a:cubicBezTo>
                  <a:cubicBezTo>
                    <a:pt x="79" y="286"/>
                    <a:pt x="79" y="286"/>
                    <a:pt x="79" y="286"/>
                  </a:cubicBezTo>
                  <a:cubicBezTo>
                    <a:pt x="77" y="286"/>
                    <a:pt x="77" y="286"/>
                    <a:pt x="77" y="286"/>
                  </a:cubicBezTo>
                  <a:cubicBezTo>
                    <a:pt x="73" y="283"/>
                    <a:pt x="73" y="283"/>
                    <a:pt x="73" y="283"/>
                  </a:cubicBezTo>
                  <a:cubicBezTo>
                    <a:pt x="72" y="283"/>
                    <a:pt x="72" y="283"/>
                    <a:pt x="72" y="283"/>
                  </a:cubicBezTo>
                  <a:cubicBezTo>
                    <a:pt x="67" y="283"/>
                    <a:pt x="67" y="283"/>
                    <a:pt x="67" y="283"/>
                  </a:cubicBezTo>
                  <a:cubicBezTo>
                    <a:pt x="66" y="282"/>
                    <a:pt x="66" y="282"/>
                    <a:pt x="66" y="282"/>
                  </a:cubicBezTo>
                  <a:cubicBezTo>
                    <a:pt x="59" y="270"/>
                    <a:pt x="67" y="253"/>
                    <a:pt x="77" y="245"/>
                  </a:cubicBezTo>
                  <a:cubicBezTo>
                    <a:pt x="79" y="244"/>
                    <a:pt x="79" y="244"/>
                    <a:pt x="79" y="244"/>
                  </a:cubicBezTo>
                  <a:cubicBezTo>
                    <a:pt x="81" y="242"/>
                    <a:pt x="81" y="242"/>
                    <a:pt x="81" y="242"/>
                  </a:cubicBezTo>
                  <a:cubicBezTo>
                    <a:pt x="90" y="225"/>
                    <a:pt x="84" y="239"/>
                    <a:pt x="91" y="222"/>
                  </a:cubicBezTo>
                  <a:cubicBezTo>
                    <a:pt x="93" y="220"/>
                    <a:pt x="93" y="220"/>
                    <a:pt x="93" y="220"/>
                  </a:cubicBezTo>
                  <a:cubicBezTo>
                    <a:pt x="100" y="216"/>
                    <a:pt x="100" y="216"/>
                    <a:pt x="100" y="216"/>
                  </a:cubicBezTo>
                  <a:cubicBezTo>
                    <a:pt x="102" y="216"/>
                    <a:pt x="102" y="216"/>
                    <a:pt x="102" y="216"/>
                  </a:cubicBezTo>
                  <a:cubicBezTo>
                    <a:pt x="104" y="217"/>
                    <a:pt x="104" y="217"/>
                    <a:pt x="104" y="217"/>
                  </a:cubicBezTo>
                  <a:cubicBezTo>
                    <a:pt x="106" y="220"/>
                    <a:pt x="105" y="218"/>
                    <a:pt x="110" y="228"/>
                  </a:cubicBezTo>
                  <a:cubicBezTo>
                    <a:pt x="110" y="228"/>
                    <a:pt x="110" y="228"/>
                    <a:pt x="110" y="228"/>
                  </a:cubicBezTo>
                  <a:cubicBezTo>
                    <a:pt x="109" y="222"/>
                    <a:pt x="108" y="216"/>
                    <a:pt x="108" y="210"/>
                  </a:cubicBezTo>
                  <a:cubicBezTo>
                    <a:pt x="110" y="205"/>
                    <a:pt x="110" y="205"/>
                    <a:pt x="110" y="205"/>
                  </a:cubicBezTo>
                  <a:cubicBezTo>
                    <a:pt x="111" y="204"/>
                    <a:pt x="111" y="204"/>
                    <a:pt x="111" y="204"/>
                  </a:cubicBezTo>
                  <a:cubicBezTo>
                    <a:pt x="116" y="205"/>
                    <a:pt x="118" y="206"/>
                    <a:pt x="121" y="207"/>
                  </a:cubicBezTo>
                  <a:cubicBezTo>
                    <a:pt x="123" y="210"/>
                    <a:pt x="123" y="210"/>
                    <a:pt x="123" y="210"/>
                  </a:cubicBezTo>
                  <a:cubicBezTo>
                    <a:pt x="126" y="212"/>
                    <a:pt x="126" y="212"/>
                    <a:pt x="126" y="212"/>
                  </a:cubicBezTo>
                  <a:cubicBezTo>
                    <a:pt x="127" y="212"/>
                    <a:pt x="127" y="212"/>
                    <a:pt x="127" y="212"/>
                  </a:cubicBezTo>
                  <a:cubicBezTo>
                    <a:pt x="128" y="210"/>
                    <a:pt x="128" y="210"/>
                    <a:pt x="128" y="210"/>
                  </a:cubicBezTo>
                  <a:cubicBezTo>
                    <a:pt x="135" y="188"/>
                    <a:pt x="129" y="177"/>
                    <a:pt x="131" y="164"/>
                  </a:cubicBezTo>
                  <a:cubicBezTo>
                    <a:pt x="134" y="155"/>
                    <a:pt x="134" y="156"/>
                    <a:pt x="139" y="150"/>
                  </a:cubicBezTo>
                  <a:cubicBezTo>
                    <a:pt x="143" y="149"/>
                    <a:pt x="143" y="149"/>
                    <a:pt x="143" y="149"/>
                  </a:cubicBezTo>
                  <a:cubicBezTo>
                    <a:pt x="145" y="149"/>
                    <a:pt x="145" y="149"/>
                    <a:pt x="145" y="149"/>
                  </a:cubicBezTo>
                  <a:cubicBezTo>
                    <a:pt x="148" y="152"/>
                    <a:pt x="148" y="152"/>
                    <a:pt x="148" y="152"/>
                  </a:cubicBezTo>
                  <a:cubicBezTo>
                    <a:pt x="152" y="153"/>
                    <a:pt x="152" y="153"/>
                    <a:pt x="152" y="153"/>
                  </a:cubicBezTo>
                  <a:cubicBezTo>
                    <a:pt x="161" y="164"/>
                    <a:pt x="156" y="161"/>
                    <a:pt x="166" y="174"/>
                  </a:cubicBezTo>
                  <a:cubicBezTo>
                    <a:pt x="169" y="176"/>
                    <a:pt x="169" y="176"/>
                    <a:pt x="169" y="176"/>
                  </a:cubicBezTo>
                  <a:cubicBezTo>
                    <a:pt x="174" y="182"/>
                    <a:pt x="177" y="190"/>
                    <a:pt x="181" y="193"/>
                  </a:cubicBezTo>
                  <a:cubicBezTo>
                    <a:pt x="182" y="193"/>
                    <a:pt x="182" y="193"/>
                    <a:pt x="182" y="193"/>
                  </a:cubicBezTo>
                  <a:cubicBezTo>
                    <a:pt x="180" y="186"/>
                    <a:pt x="174" y="178"/>
                    <a:pt x="168" y="171"/>
                  </a:cubicBezTo>
                  <a:cubicBezTo>
                    <a:pt x="164" y="163"/>
                    <a:pt x="164" y="163"/>
                    <a:pt x="164" y="163"/>
                  </a:cubicBezTo>
                  <a:cubicBezTo>
                    <a:pt x="160" y="155"/>
                    <a:pt x="160" y="155"/>
                    <a:pt x="160" y="155"/>
                  </a:cubicBezTo>
                  <a:cubicBezTo>
                    <a:pt x="157" y="150"/>
                    <a:pt x="157" y="150"/>
                    <a:pt x="157" y="150"/>
                  </a:cubicBezTo>
                  <a:cubicBezTo>
                    <a:pt x="152" y="145"/>
                    <a:pt x="152" y="145"/>
                    <a:pt x="152" y="145"/>
                  </a:cubicBezTo>
                  <a:cubicBezTo>
                    <a:pt x="152" y="143"/>
                    <a:pt x="152" y="143"/>
                    <a:pt x="152" y="143"/>
                  </a:cubicBezTo>
                  <a:cubicBezTo>
                    <a:pt x="158" y="136"/>
                    <a:pt x="158" y="136"/>
                    <a:pt x="158" y="136"/>
                  </a:cubicBezTo>
                  <a:cubicBezTo>
                    <a:pt x="172" y="129"/>
                    <a:pt x="167" y="131"/>
                    <a:pt x="182" y="125"/>
                  </a:cubicBezTo>
                  <a:cubicBezTo>
                    <a:pt x="187" y="126"/>
                    <a:pt x="187" y="126"/>
                    <a:pt x="187" y="126"/>
                  </a:cubicBezTo>
                  <a:cubicBezTo>
                    <a:pt x="194" y="124"/>
                    <a:pt x="194" y="124"/>
                    <a:pt x="194" y="124"/>
                  </a:cubicBezTo>
                  <a:cubicBezTo>
                    <a:pt x="195" y="121"/>
                    <a:pt x="195" y="121"/>
                    <a:pt x="195" y="121"/>
                  </a:cubicBezTo>
                  <a:cubicBezTo>
                    <a:pt x="197" y="119"/>
                    <a:pt x="195" y="120"/>
                    <a:pt x="203" y="115"/>
                  </a:cubicBezTo>
                  <a:cubicBezTo>
                    <a:pt x="205" y="115"/>
                    <a:pt x="205" y="115"/>
                    <a:pt x="205" y="115"/>
                  </a:cubicBezTo>
                  <a:cubicBezTo>
                    <a:pt x="208" y="117"/>
                    <a:pt x="208" y="117"/>
                    <a:pt x="208" y="117"/>
                  </a:cubicBezTo>
                  <a:cubicBezTo>
                    <a:pt x="212" y="121"/>
                    <a:pt x="212" y="121"/>
                    <a:pt x="212" y="121"/>
                  </a:cubicBezTo>
                  <a:cubicBezTo>
                    <a:pt x="221" y="143"/>
                    <a:pt x="213" y="157"/>
                    <a:pt x="216" y="171"/>
                  </a:cubicBezTo>
                  <a:cubicBezTo>
                    <a:pt x="222" y="160"/>
                    <a:pt x="223" y="150"/>
                    <a:pt x="223" y="141"/>
                  </a:cubicBezTo>
                  <a:cubicBezTo>
                    <a:pt x="221" y="134"/>
                    <a:pt x="221" y="134"/>
                    <a:pt x="221" y="134"/>
                  </a:cubicBezTo>
                  <a:cubicBezTo>
                    <a:pt x="221" y="121"/>
                    <a:pt x="221" y="125"/>
                    <a:pt x="222" y="117"/>
                  </a:cubicBezTo>
                  <a:cubicBezTo>
                    <a:pt x="225" y="117"/>
                    <a:pt x="225" y="117"/>
                    <a:pt x="225" y="117"/>
                  </a:cubicBezTo>
                  <a:cubicBezTo>
                    <a:pt x="237" y="138"/>
                    <a:pt x="237" y="138"/>
                    <a:pt x="237" y="138"/>
                  </a:cubicBezTo>
                  <a:cubicBezTo>
                    <a:pt x="241" y="142"/>
                    <a:pt x="241" y="142"/>
                    <a:pt x="241" y="142"/>
                  </a:cubicBezTo>
                  <a:cubicBezTo>
                    <a:pt x="246" y="152"/>
                    <a:pt x="246" y="152"/>
                    <a:pt x="246" y="152"/>
                  </a:cubicBezTo>
                  <a:cubicBezTo>
                    <a:pt x="252" y="151"/>
                    <a:pt x="252" y="151"/>
                    <a:pt x="252" y="151"/>
                  </a:cubicBezTo>
                  <a:cubicBezTo>
                    <a:pt x="258" y="152"/>
                    <a:pt x="258" y="152"/>
                    <a:pt x="258" y="152"/>
                  </a:cubicBezTo>
                  <a:cubicBezTo>
                    <a:pt x="260" y="152"/>
                    <a:pt x="260" y="152"/>
                    <a:pt x="260" y="152"/>
                  </a:cubicBezTo>
                  <a:cubicBezTo>
                    <a:pt x="261" y="150"/>
                    <a:pt x="261" y="150"/>
                    <a:pt x="261" y="150"/>
                  </a:cubicBezTo>
                  <a:cubicBezTo>
                    <a:pt x="256" y="136"/>
                    <a:pt x="248" y="137"/>
                    <a:pt x="245" y="106"/>
                  </a:cubicBezTo>
                  <a:cubicBezTo>
                    <a:pt x="247" y="104"/>
                    <a:pt x="247" y="104"/>
                    <a:pt x="247" y="104"/>
                  </a:cubicBezTo>
                  <a:cubicBezTo>
                    <a:pt x="256" y="105"/>
                    <a:pt x="256" y="105"/>
                    <a:pt x="256" y="105"/>
                  </a:cubicBezTo>
                  <a:cubicBezTo>
                    <a:pt x="269" y="110"/>
                    <a:pt x="269" y="110"/>
                    <a:pt x="269" y="110"/>
                  </a:cubicBezTo>
                  <a:cubicBezTo>
                    <a:pt x="289" y="134"/>
                    <a:pt x="284" y="128"/>
                    <a:pt x="294" y="136"/>
                  </a:cubicBezTo>
                  <a:cubicBezTo>
                    <a:pt x="309" y="158"/>
                    <a:pt x="309" y="158"/>
                    <a:pt x="309" y="158"/>
                  </a:cubicBezTo>
                  <a:cubicBezTo>
                    <a:pt x="314" y="161"/>
                    <a:pt x="314" y="161"/>
                    <a:pt x="314" y="161"/>
                  </a:cubicBezTo>
                  <a:cubicBezTo>
                    <a:pt x="315" y="161"/>
                    <a:pt x="315" y="161"/>
                    <a:pt x="315" y="161"/>
                  </a:cubicBezTo>
                  <a:cubicBezTo>
                    <a:pt x="317" y="158"/>
                    <a:pt x="317" y="159"/>
                    <a:pt x="318" y="156"/>
                  </a:cubicBezTo>
                  <a:cubicBezTo>
                    <a:pt x="318" y="145"/>
                    <a:pt x="315" y="151"/>
                    <a:pt x="317" y="123"/>
                  </a:cubicBezTo>
                  <a:cubicBezTo>
                    <a:pt x="320" y="118"/>
                    <a:pt x="320" y="118"/>
                    <a:pt x="320" y="118"/>
                  </a:cubicBezTo>
                  <a:cubicBezTo>
                    <a:pt x="321" y="114"/>
                    <a:pt x="321" y="114"/>
                    <a:pt x="321" y="114"/>
                  </a:cubicBezTo>
                  <a:cubicBezTo>
                    <a:pt x="320" y="105"/>
                    <a:pt x="320" y="105"/>
                    <a:pt x="320" y="105"/>
                  </a:cubicBezTo>
                  <a:cubicBezTo>
                    <a:pt x="316" y="97"/>
                    <a:pt x="319" y="101"/>
                    <a:pt x="306" y="83"/>
                  </a:cubicBezTo>
                  <a:cubicBezTo>
                    <a:pt x="306" y="81"/>
                    <a:pt x="306" y="81"/>
                    <a:pt x="306" y="81"/>
                  </a:cubicBezTo>
                  <a:cubicBezTo>
                    <a:pt x="308" y="79"/>
                    <a:pt x="308" y="79"/>
                    <a:pt x="308" y="79"/>
                  </a:cubicBezTo>
                  <a:cubicBezTo>
                    <a:pt x="312" y="77"/>
                    <a:pt x="312" y="77"/>
                    <a:pt x="312" y="77"/>
                  </a:cubicBezTo>
                  <a:cubicBezTo>
                    <a:pt x="343" y="82"/>
                    <a:pt x="337" y="81"/>
                    <a:pt x="343" y="83"/>
                  </a:cubicBezTo>
                  <a:cubicBezTo>
                    <a:pt x="345" y="84"/>
                    <a:pt x="345" y="84"/>
                    <a:pt x="345" y="84"/>
                  </a:cubicBezTo>
                  <a:cubicBezTo>
                    <a:pt x="346" y="86"/>
                    <a:pt x="346" y="86"/>
                    <a:pt x="346" y="86"/>
                  </a:cubicBezTo>
                  <a:cubicBezTo>
                    <a:pt x="347" y="87"/>
                    <a:pt x="347" y="87"/>
                    <a:pt x="347" y="87"/>
                  </a:cubicBezTo>
                  <a:cubicBezTo>
                    <a:pt x="353" y="84"/>
                    <a:pt x="353" y="84"/>
                    <a:pt x="353" y="84"/>
                  </a:cubicBezTo>
                  <a:cubicBezTo>
                    <a:pt x="353" y="79"/>
                    <a:pt x="353" y="81"/>
                    <a:pt x="352" y="78"/>
                  </a:cubicBezTo>
                  <a:cubicBezTo>
                    <a:pt x="316" y="70"/>
                    <a:pt x="323" y="72"/>
                    <a:pt x="315" y="68"/>
                  </a:cubicBezTo>
                  <a:cubicBezTo>
                    <a:pt x="312" y="68"/>
                    <a:pt x="312" y="68"/>
                    <a:pt x="312" y="68"/>
                  </a:cubicBezTo>
                  <a:cubicBezTo>
                    <a:pt x="309" y="70"/>
                    <a:pt x="309" y="70"/>
                    <a:pt x="309" y="70"/>
                  </a:cubicBezTo>
                  <a:cubicBezTo>
                    <a:pt x="301" y="71"/>
                    <a:pt x="304" y="71"/>
                    <a:pt x="300" y="71"/>
                  </a:cubicBezTo>
                  <a:cubicBezTo>
                    <a:pt x="296" y="62"/>
                    <a:pt x="296" y="62"/>
                    <a:pt x="296" y="62"/>
                  </a:cubicBezTo>
                  <a:cubicBezTo>
                    <a:pt x="299" y="52"/>
                    <a:pt x="299" y="52"/>
                    <a:pt x="299" y="52"/>
                  </a:cubicBezTo>
                  <a:cubicBezTo>
                    <a:pt x="302" y="52"/>
                    <a:pt x="302" y="52"/>
                    <a:pt x="302" y="52"/>
                  </a:cubicBezTo>
                  <a:cubicBezTo>
                    <a:pt x="308" y="56"/>
                    <a:pt x="308" y="56"/>
                    <a:pt x="308" y="56"/>
                  </a:cubicBezTo>
                  <a:cubicBezTo>
                    <a:pt x="311" y="50"/>
                    <a:pt x="311" y="50"/>
                    <a:pt x="311" y="50"/>
                  </a:cubicBezTo>
                  <a:cubicBezTo>
                    <a:pt x="316" y="46"/>
                    <a:pt x="316" y="46"/>
                    <a:pt x="316" y="46"/>
                  </a:cubicBezTo>
                  <a:cubicBezTo>
                    <a:pt x="321" y="44"/>
                    <a:pt x="321" y="44"/>
                    <a:pt x="321" y="44"/>
                  </a:cubicBezTo>
                  <a:cubicBezTo>
                    <a:pt x="333" y="34"/>
                    <a:pt x="333" y="34"/>
                    <a:pt x="333" y="34"/>
                  </a:cubicBezTo>
                  <a:cubicBezTo>
                    <a:pt x="335" y="33"/>
                    <a:pt x="335" y="33"/>
                    <a:pt x="335" y="33"/>
                  </a:cubicBezTo>
                  <a:cubicBezTo>
                    <a:pt x="338" y="34"/>
                    <a:pt x="336" y="33"/>
                    <a:pt x="343" y="36"/>
                  </a:cubicBezTo>
                  <a:cubicBezTo>
                    <a:pt x="345" y="39"/>
                    <a:pt x="345" y="39"/>
                    <a:pt x="345" y="39"/>
                  </a:cubicBezTo>
                  <a:cubicBezTo>
                    <a:pt x="348" y="44"/>
                    <a:pt x="348" y="44"/>
                    <a:pt x="348" y="44"/>
                  </a:cubicBezTo>
                  <a:cubicBezTo>
                    <a:pt x="350" y="46"/>
                    <a:pt x="350" y="46"/>
                    <a:pt x="350" y="46"/>
                  </a:cubicBezTo>
                  <a:cubicBezTo>
                    <a:pt x="351" y="46"/>
                    <a:pt x="351" y="46"/>
                    <a:pt x="351" y="46"/>
                  </a:cubicBezTo>
                  <a:cubicBezTo>
                    <a:pt x="354" y="49"/>
                    <a:pt x="354" y="49"/>
                    <a:pt x="354" y="49"/>
                  </a:cubicBezTo>
                  <a:cubicBezTo>
                    <a:pt x="364" y="26"/>
                    <a:pt x="357" y="37"/>
                    <a:pt x="365" y="27"/>
                  </a:cubicBezTo>
                  <a:cubicBezTo>
                    <a:pt x="370" y="30"/>
                    <a:pt x="370" y="30"/>
                    <a:pt x="370" y="30"/>
                  </a:cubicBezTo>
                  <a:cubicBezTo>
                    <a:pt x="374" y="35"/>
                    <a:pt x="372" y="33"/>
                    <a:pt x="376" y="39"/>
                  </a:cubicBezTo>
                  <a:cubicBezTo>
                    <a:pt x="381" y="42"/>
                    <a:pt x="381" y="42"/>
                    <a:pt x="381" y="42"/>
                  </a:cubicBezTo>
                  <a:cubicBezTo>
                    <a:pt x="388" y="58"/>
                    <a:pt x="388" y="58"/>
                    <a:pt x="388" y="58"/>
                  </a:cubicBezTo>
                  <a:cubicBezTo>
                    <a:pt x="389" y="58"/>
                    <a:pt x="389" y="58"/>
                    <a:pt x="389" y="58"/>
                  </a:cubicBezTo>
                  <a:cubicBezTo>
                    <a:pt x="391" y="55"/>
                    <a:pt x="390" y="55"/>
                    <a:pt x="392" y="43"/>
                  </a:cubicBezTo>
                  <a:cubicBezTo>
                    <a:pt x="391" y="41"/>
                    <a:pt x="391" y="41"/>
                    <a:pt x="391" y="41"/>
                  </a:cubicBezTo>
                  <a:cubicBezTo>
                    <a:pt x="385" y="34"/>
                    <a:pt x="385" y="34"/>
                    <a:pt x="385" y="34"/>
                  </a:cubicBezTo>
                  <a:cubicBezTo>
                    <a:pt x="382" y="28"/>
                    <a:pt x="383" y="26"/>
                    <a:pt x="383" y="23"/>
                  </a:cubicBezTo>
                  <a:cubicBezTo>
                    <a:pt x="384" y="20"/>
                    <a:pt x="384" y="20"/>
                    <a:pt x="384" y="20"/>
                  </a:cubicBezTo>
                  <a:cubicBezTo>
                    <a:pt x="385" y="19"/>
                    <a:pt x="385" y="19"/>
                    <a:pt x="385" y="19"/>
                  </a:cubicBezTo>
                  <a:cubicBezTo>
                    <a:pt x="389" y="20"/>
                    <a:pt x="389" y="20"/>
                    <a:pt x="389" y="20"/>
                  </a:cubicBezTo>
                  <a:cubicBezTo>
                    <a:pt x="390" y="19"/>
                    <a:pt x="390" y="19"/>
                    <a:pt x="390" y="19"/>
                  </a:cubicBezTo>
                  <a:cubicBezTo>
                    <a:pt x="391" y="16"/>
                    <a:pt x="391" y="17"/>
                    <a:pt x="393" y="12"/>
                  </a:cubicBezTo>
                  <a:cubicBezTo>
                    <a:pt x="394" y="10"/>
                    <a:pt x="394" y="10"/>
                    <a:pt x="394" y="10"/>
                  </a:cubicBezTo>
                  <a:cubicBezTo>
                    <a:pt x="397" y="10"/>
                    <a:pt x="397" y="10"/>
                    <a:pt x="397" y="10"/>
                  </a:cubicBezTo>
                  <a:cubicBezTo>
                    <a:pt x="401" y="13"/>
                    <a:pt x="401" y="13"/>
                    <a:pt x="401" y="13"/>
                  </a:cubicBezTo>
                  <a:cubicBezTo>
                    <a:pt x="404" y="13"/>
                    <a:pt x="404" y="13"/>
                    <a:pt x="404" y="13"/>
                  </a:cubicBezTo>
                  <a:cubicBezTo>
                    <a:pt x="406" y="12"/>
                    <a:pt x="406" y="12"/>
                    <a:pt x="406" y="12"/>
                  </a:cubicBezTo>
                  <a:cubicBezTo>
                    <a:pt x="406" y="9"/>
                    <a:pt x="406" y="9"/>
                    <a:pt x="406" y="7"/>
                  </a:cubicBezTo>
                  <a:cubicBezTo>
                    <a:pt x="407" y="6"/>
                    <a:pt x="407" y="6"/>
                    <a:pt x="407" y="6"/>
                  </a:cubicBezTo>
                  <a:cubicBezTo>
                    <a:pt x="422" y="6"/>
                    <a:pt x="419" y="6"/>
                    <a:pt x="423" y="6"/>
                  </a:cubicBezTo>
                  <a:cubicBezTo>
                    <a:pt x="425" y="3"/>
                    <a:pt x="425" y="3"/>
                    <a:pt x="425" y="3"/>
                  </a:cubicBezTo>
                  <a:cubicBezTo>
                    <a:pt x="428" y="3"/>
                    <a:pt x="428" y="3"/>
                    <a:pt x="428" y="3"/>
                  </a:cubicBezTo>
                  <a:cubicBezTo>
                    <a:pt x="432" y="5"/>
                    <a:pt x="431" y="4"/>
                    <a:pt x="434" y="7"/>
                  </a:cubicBezTo>
                  <a:cubicBezTo>
                    <a:pt x="438" y="7"/>
                    <a:pt x="438" y="7"/>
                    <a:pt x="438" y="7"/>
                  </a:cubicBezTo>
                  <a:cubicBezTo>
                    <a:pt x="443" y="2"/>
                    <a:pt x="443" y="2"/>
                    <a:pt x="443" y="2"/>
                  </a:cubicBezTo>
                  <a:cubicBezTo>
                    <a:pt x="447" y="0"/>
                    <a:pt x="447" y="0"/>
                    <a:pt x="447" y="0"/>
                  </a:cubicBezTo>
                  <a:cubicBezTo>
                    <a:pt x="473" y="1"/>
                    <a:pt x="473" y="1"/>
                    <a:pt x="473" y="1"/>
                  </a:cubicBezTo>
                  <a:cubicBezTo>
                    <a:pt x="481" y="4"/>
                    <a:pt x="481" y="4"/>
                    <a:pt x="481" y="4"/>
                  </a:cubicBezTo>
                  <a:close/>
                  <a:moveTo>
                    <a:pt x="314" y="137"/>
                  </a:moveTo>
                  <a:cubicBezTo>
                    <a:pt x="312" y="139"/>
                    <a:pt x="312" y="139"/>
                    <a:pt x="312" y="139"/>
                  </a:cubicBezTo>
                  <a:cubicBezTo>
                    <a:pt x="307" y="130"/>
                    <a:pt x="306" y="128"/>
                    <a:pt x="293" y="115"/>
                  </a:cubicBezTo>
                  <a:cubicBezTo>
                    <a:pt x="287" y="99"/>
                    <a:pt x="287" y="99"/>
                    <a:pt x="287" y="99"/>
                  </a:cubicBezTo>
                  <a:cubicBezTo>
                    <a:pt x="286" y="92"/>
                    <a:pt x="286" y="95"/>
                    <a:pt x="287" y="89"/>
                  </a:cubicBezTo>
                  <a:cubicBezTo>
                    <a:pt x="292" y="88"/>
                    <a:pt x="292" y="88"/>
                    <a:pt x="292" y="88"/>
                  </a:cubicBezTo>
                  <a:cubicBezTo>
                    <a:pt x="297" y="86"/>
                    <a:pt x="297" y="86"/>
                    <a:pt x="297" y="86"/>
                  </a:cubicBezTo>
                  <a:cubicBezTo>
                    <a:pt x="310" y="98"/>
                    <a:pt x="306" y="94"/>
                    <a:pt x="313" y="104"/>
                  </a:cubicBezTo>
                  <a:cubicBezTo>
                    <a:pt x="315" y="111"/>
                    <a:pt x="315" y="111"/>
                    <a:pt x="315" y="111"/>
                  </a:cubicBezTo>
                  <a:cubicBezTo>
                    <a:pt x="315" y="127"/>
                    <a:pt x="315" y="121"/>
                    <a:pt x="314" y="137"/>
                  </a:cubicBezTo>
                  <a:close/>
                  <a:moveTo>
                    <a:pt x="608" y="156"/>
                  </a:moveTo>
                  <a:cubicBezTo>
                    <a:pt x="607" y="159"/>
                    <a:pt x="607" y="159"/>
                    <a:pt x="607" y="159"/>
                  </a:cubicBezTo>
                  <a:cubicBezTo>
                    <a:pt x="604" y="158"/>
                    <a:pt x="604" y="158"/>
                    <a:pt x="604" y="158"/>
                  </a:cubicBezTo>
                  <a:cubicBezTo>
                    <a:pt x="599" y="149"/>
                    <a:pt x="601" y="152"/>
                    <a:pt x="598" y="145"/>
                  </a:cubicBezTo>
                  <a:cubicBezTo>
                    <a:pt x="597" y="138"/>
                    <a:pt x="597" y="138"/>
                    <a:pt x="597" y="138"/>
                  </a:cubicBezTo>
                  <a:cubicBezTo>
                    <a:pt x="599" y="135"/>
                    <a:pt x="599" y="135"/>
                    <a:pt x="599" y="135"/>
                  </a:cubicBezTo>
                  <a:cubicBezTo>
                    <a:pt x="601" y="134"/>
                    <a:pt x="601" y="134"/>
                    <a:pt x="601" y="134"/>
                  </a:cubicBezTo>
                  <a:cubicBezTo>
                    <a:pt x="607" y="147"/>
                    <a:pt x="606" y="148"/>
                    <a:pt x="608" y="156"/>
                  </a:cubicBezTo>
                  <a:close/>
                  <a:moveTo>
                    <a:pt x="620" y="299"/>
                  </a:moveTo>
                  <a:cubicBezTo>
                    <a:pt x="615" y="306"/>
                    <a:pt x="615" y="306"/>
                    <a:pt x="615" y="306"/>
                  </a:cubicBezTo>
                  <a:cubicBezTo>
                    <a:pt x="608" y="306"/>
                    <a:pt x="608" y="306"/>
                    <a:pt x="608" y="306"/>
                  </a:cubicBezTo>
                  <a:cubicBezTo>
                    <a:pt x="604" y="303"/>
                    <a:pt x="604" y="303"/>
                    <a:pt x="604" y="303"/>
                  </a:cubicBezTo>
                  <a:cubicBezTo>
                    <a:pt x="603" y="298"/>
                    <a:pt x="603" y="298"/>
                    <a:pt x="603" y="298"/>
                  </a:cubicBezTo>
                  <a:cubicBezTo>
                    <a:pt x="604" y="292"/>
                    <a:pt x="604" y="292"/>
                    <a:pt x="604" y="292"/>
                  </a:cubicBezTo>
                  <a:cubicBezTo>
                    <a:pt x="609" y="287"/>
                    <a:pt x="609" y="287"/>
                    <a:pt x="609" y="287"/>
                  </a:cubicBezTo>
                  <a:cubicBezTo>
                    <a:pt x="616" y="285"/>
                    <a:pt x="616" y="285"/>
                    <a:pt x="616" y="285"/>
                  </a:cubicBezTo>
                  <a:cubicBezTo>
                    <a:pt x="621" y="286"/>
                    <a:pt x="621" y="286"/>
                    <a:pt x="621" y="286"/>
                  </a:cubicBezTo>
                  <a:cubicBezTo>
                    <a:pt x="622" y="292"/>
                    <a:pt x="622" y="292"/>
                    <a:pt x="622" y="292"/>
                  </a:cubicBezTo>
                  <a:cubicBezTo>
                    <a:pt x="620" y="299"/>
                    <a:pt x="620" y="299"/>
                    <a:pt x="620" y="299"/>
                  </a:cubicBezTo>
                  <a:close/>
                  <a:moveTo>
                    <a:pt x="604" y="407"/>
                  </a:moveTo>
                  <a:cubicBezTo>
                    <a:pt x="603" y="409"/>
                    <a:pt x="603" y="409"/>
                    <a:pt x="603" y="409"/>
                  </a:cubicBezTo>
                  <a:cubicBezTo>
                    <a:pt x="601" y="397"/>
                    <a:pt x="601" y="396"/>
                    <a:pt x="601" y="387"/>
                  </a:cubicBezTo>
                  <a:cubicBezTo>
                    <a:pt x="603" y="383"/>
                    <a:pt x="603" y="383"/>
                    <a:pt x="603" y="383"/>
                  </a:cubicBezTo>
                  <a:cubicBezTo>
                    <a:pt x="604" y="382"/>
                    <a:pt x="604" y="382"/>
                    <a:pt x="604" y="382"/>
                  </a:cubicBezTo>
                  <a:cubicBezTo>
                    <a:pt x="605" y="383"/>
                    <a:pt x="605" y="383"/>
                    <a:pt x="605" y="383"/>
                  </a:cubicBezTo>
                  <a:cubicBezTo>
                    <a:pt x="604" y="394"/>
                    <a:pt x="605" y="395"/>
                    <a:pt x="606" y="400"/>
                  </a:cubicBezTo>
                  <a:lnTo>
                    <a:pt x="604" y="407"/>
                  </a:lnTo>
                  <a:close/>
                  <a:moveTo>
                    <a:pt x="616" y="425"/>
                  </a:moveTo>
                  <a:cubicBezTo>
                    <a:pt x="614" y="425"/>
                    <a:pt x="614" y="425"/>
                    <a:pt x="614" y="425"/>
                  </a:cubicBezTo>
                  <a:cubicBezTo>
                    <a:pt x="613" y="424"/>
                    <a:pt x="613" y="424"/>
                    <a:pt x="613" y="424"/>
                  </a:cubicBezTo>
                  <a:cubicBezTo>
                    <a:pt x="614" y="420"/>
                    <a:pt x="613" y="422"/>
                    <a:pt x="617" y="413"/>
                  </a:cubicBezTo>
                  <a:cubicBezTo>
                    <a:pt x="618" y="413"/>
                    <a:pt x="618" y="413"/>
                    <a:pt x="618" y="413"/>
                  </a:cubicBezTo>
                  <a:cubicBezTo>
                    <a:pt x="619" y="414"/>
                    <a:pt x="619" y="414"/>
                    <a:pt x="619" y="414"/>
                  </a:cubicBezTo>
                  <a:cubicBezTo>
                    <a:pt x="620" y="418"/>
                    <a:pt x="620" y="418"/>
                    <a:pt x="620" y="418"/>
                  </a:cubicBezTo>
                  <a:cubicBezTo>
                    <a:pt x="619" y="422"/>
                    <a:pt x="619" y="422"/>
                    <a:pt x="619" y="422"/>
                  </a:cubicBezTo>
                  <a:cubicBezTo>
                    <a:pt x="616" y="425"/>
                    <a:pt x="616" y="425"/>
                    <a:pt x="616" y="425"/>
                  </a:cubicBezTo>
                  <a:close/>
                  <a:moveTo>
                    <a:pt x="13" y="442"/>
                  </a:moveTo>
                  <a:cubicBezTo>
                    <a:pt x="9" y="442"/>
                    <a:pt x="9" y="442"/>
                    <a:pt x="9" y="442"/>
                  </a:cubicBezTo>
                  <a:cubicBezTo>
                    <a:pt x="5" y="440"/>
                    <a:pt x="5" y="440"/>
                    <a:pt x="5" y="440"/>
                  </a:cubicBezTo>
                  <a:cubicBezTo>
                    <a:pt x="4" y="438"/>
                    <a:pt x="4" y="438"/>
                    <a:pt x="4" y="438"/>
                  </a:cubicBezTo>
                  <a:cubicBezTo>
                    <a:pt x="4" y="436"/>
                    <a:pt x="4" y="436"/>
                    <a:pt x="4" y="436"/>
                  </a:cubicBezTo>
                  <a:cubicBezTo>
                    <a:pt x="4" y="435"/>
                    <a:pt x="4" y="435"/>
                    <a:pt x="4" y="435"/>
                  </a:cubicBezTo>
                  <a:cubicBezTo>
                    <a:pt x="7" y="434"/>
                    <a:pt x="7" y="434"/>
                    <a:pt x="7" y="434"/>
                  </a:cubicBezTo>
                  <a:cubicBezTo>
                    <a:pt x="8" y="434"/>
                    <a:pt x="8" y="434"/>
                    <a:pt x="8" y="434"/>
                  </a:cubicBezTo>
                  <a:cubicBezTo>
                    <a:pt x="11" y="435"/>
                    <a:pt x="12" y="436"/>
                    <a:pt x="14" y="437"/>
                  </a:cubicBezTo>
                  <a:cubicBezTo>
                    <a:pt x="16" y="438"/>
                    <a:pt x="16" y="438"/>
                    <a:pt x="16" y="438"/>
                  </a:cubicBezTo>
                  <a:cubicBezTo>
                    <a:pt x="15" y="440"/>
                    <a:pt x="15" y="440"/>
                    <a:pt x="15" y="440"/>
                  </a:cubicBezTo>
                  <a:lnTo>
                    <a:pt x="13" y="442"/>
                  </a:lnTo>
                  <a:close/>
                  <a:moveTo>
                    <a:pt x="609" y="504"/>
                  </a:moveTo>
                  <a:cubicBezTo>
                    <a:pt x="608" y="505"/>
                    <a:pt x="608" y="505"/>
                    <a:pt x="608" y="505"/>
                  </a:cubicBezTo>
                  <a:cubicBezTo>
                    <a:pt x="603" y="483"/>
                    <a:pt x="603" y="487"/>
                    <a:pt x="604" y="473"/>
                  </a:cubicBezTo>
                  <a:cubicBezTo>
                    <a:pt x="606" y="473"/>
                    <a:pt x="606" y="473"/>
                    <a:pt x="606" y="473"/>
                  </a:cubicBezTo>
                  <a:cubicBezTo>
                    <a:pt x="607" y="476"/>
                    <a:pt x="607" y="476"/>
                    <a:pt x="607" y="476"/>
                  </a:cubicBezTo>
                  <a:cubicBezTo>
                    <a:pt x="608" y="479"/>
                    <a:pt x="609" y="501"/>
                    <a:pt x="609" y="504"/>
                  </a:cubicBezTo>
                  <a:close/>
                  <a:moveTo>
                    <a:pt x="616" y="533"/>
                  </a:moveTo>
                  <a:cubicBezTo>
                    <a:pt x="617" y="539"/>
                    <a:pt x="616" y="537"/>
                    <a:pt x="617" y="542"/>
                  </a:cubicBezTo>
                  <a:cubicBezTo>
                    <a:pt x="618" y="545"/>
                    <a:pt x="618" y="545"/>
                    <a:pt x="618" y="545"/>
                  </a:cubicBezTo>
                  <a:cubicBezTo>
                    <a:pt x="621" y="544"/>
                    <a:pt x="621" y="544"/>
                    <a:pt x="621" y="544"/>
                  </a:cubicBezTo>
                  <a:cubicBezTo>
                    <a:pt x="622" y="549"/>
                    <a:pt x="622" y="549"/>
                    <a:pt x="622" y="549"/>
                  </a:cubicBezTo>
                  <a:cubicBezTo>
                    <a:pt x="620" y="551"/>
                    <a:pt x="620" y="551"/>
                    <a:pt x="620" y="551"/>
                  </a:cubicBezTo>
                  <a:cubicBezTo>
                    <a:pt x="610" y="550"/>
                    <a:pt x="612" y="550"/>
                    <a:pt x="608" y="551"/>
                  </a:cubicBezTo>
                  <a:cubicBezTo>
                    <a:pt x="606" y="548"/>
                    <a:pt x="606" y="548"/>
                    <a:pt x="606" y="548"/>
                  </a:cubicBezTo>
                  <a:cubicBezTo>
                    <a:pt x="606" y="541"/>
                    <a:pt x="606" y="544"/>
                    <a:pt x="606" y="537"/>
                  </a:cubicBezTo>
                  <a:cubicBezTo>
                    <a:pt x="608" y="534"/>
                    <a:pt x="608" y="534"/>
                    <a:pt x="608" y="534"/>
                  </a:cubicBezTo>
                  <a:cubicBezTo>
                    <a:pt x="610" y="536"/>
                    <a:pt x="610" y="536"/>
                    <a:pt x="610" y="536"/>
                  </a:cubicBezTo>
                  <a:cubicBezTo>
                    <a:pt x="614" y="534"/>
                    <a:pt x="612" y="535"/>
                    <a:pt x="616" y="533"/>
                  </a:cubicBezTo>
                  <a:close/>
                  <a:moveTo>
                    <a:pt x="200" y="640"/>
                  </a:moveTo>
                  <a:cubicBezTo>
                    <a:pt x="199" y="642"/>
                    <a:pt x="197" y="644"/>
                    <a:pt x="194" y="649"/>
                  </a:cubicBezTo>
                  <a:cubicBezTo>
                    <a:pt x="194" y="649"/>
                    <a:pt x="194" y="649"/>
                    <a:pt x="194" y="649"/>
                  </a:cubicBezTo>
                  <a:cubicBezTo>
                    <a:pt x="193" y="648"/>
                    <a:pt x="193" y="648"/>
                    <a:pt x="193" y="648"/>
                  </a:cubicBezTo>
                  <a:cubicBezTo>
                    <a:pt x="192" y="647"/>
                    <a:pt x="192" y="647"/>
                    <a:pt x="192" y="647"/>
                  </a:cubicBezTo>
                  <a:cubicBezTo>
                    <a:pt x="191" y="647"/>
                    <a:pt x="191" y="647"/>
                    <a:pt x="191" y="647"/>
                  </a:cubicBezTo>
                  <a:cubicBezTo>
                    <a:pt x="191" y="646"/>
                    <a:pt x="191" y="646"/>
                    <a:pt x="191" y="646"/>
                  </a:cubicBezTo>
                  <a:cubicBezTo>
                    <a:pt x="190" y="645"/>
                    <a:pt x="190" y="645"/>
                    <a:pt x="190" y="645"/>
                  </a:cubicBezTo>
                  <a:cubicBezTo>
                    <a:pt x="190" y="645"/>
                    <a:pt x="190" y="645"/>
                    <a:pt x="190" y="645"/>
                  </a:cubicBezTo>
                  <a:cubicBezTo>
                    <a:pt x="188" y="645"/>
                    <a:pt x="188" y="645"/>
                    <a:pt x="188" y="645"/>
                  </a:cubicBezTo>
                  <a:cubicBezTo>
                    <a:pt x="187" y="645"/>
                    <a:pt x="187" y="645"/>
                    <a:pt x="187" y="645"/>
                  </a:cubicBezTo>
                  <a:cubicBezTo>
                    <a:pt x="187" y="643"/>
                    <a:pt x="187" y="643"/>
                    <a:pt x="187" y="643"/>
                  </a:cubicBezTo>
                  <a:cubicBezTo>
                    <a:pt x="188" y="642"/>
                    <a:pt x="188" y="642"/>
                    <a:pt x="189" y="641"/>
                  </a:cubicBezTo>
                  <a:cubicBezTo>
                    <a:pt x="193" y="640"/>
                    <a:pt x="193" y="640"/>
                    <a:pt x="193" y="640"/>
                  </a:cubicBezTo>
                  <a:cubicBezTo>
                    <a:pt x="194" y="641"/>
                    <a:pt x="194" y="641"/>
                    <a:pt x="194" y="641"/>
                  </a:cubicBezTo>
                  <a:cubicBezTo>
                    <a:pt x="194" y="641"/>
                    <a:pt x="194" y="641"/>
                    <a:pt x="194" y="641"/>
                  </a:cubicBezTo>
                  <a:cubicBezTo>
                    <a:pt x="195" y="640"/>
                    <a:pt x="195" y="640"/>
                    <a:pt x="195" y="640"/>
                  </a:cubicBezTo>
                  <a:cubicBezTo>
                    <a:pt x="198" y="639"/>
                    <a:pt x="198" y="639"/>
                    <a:pt x="198" y="639"/>
                  </a:cubicBezTo>
                  <a:cubicBezTo>
                    <a:pt x="198" y="638"/>
                    <a:pt x="198" y="638"/>
                    <a:pt x="198" y="638"/>
                  </a:cubicBezTo>
                  <a:cubicBezTo>
                    <a:pt x="200" y="639"/>
                    <a:pt x="200" y="639"/>
                    <a:pt x="200" y="639"/>
                  </a:cubicBezTo>
                  <a:cubicBezTo>
                    <a:pt x="200" y="640"/>
                    <a:pt x="200" y="640"/>
                    <a:pt x="200" y="640"/>
                  </a:cubicBezTo>
                  <a:close/>
                  <a:moveTo>
                    <a:pt x="217" y="704"/>
                  </a:moveTo>
                  <a:cubicBezTo>
                    <a:pt x="216" y="704"/>
                    <a:pt x="216" y="704"/>
                    <a:pt x="216" y="704"/>
                  </a:cubicBezTo>
                  <a:cubicBezTo>
                    <a:pt x="213" y="702"/>
                    <a:pt x="213" y="702"/>
                    <a:pt x="213" y="702"/>
                  </a:cubicBezTo>
                  <a:cubicBezTo>
                    <a:pt x="212" y="701"/>
                    <a:pt x="212" y="701"/>
                    <a:pt x="212" y="701"/>
                  </a:cubicBezTo>
                  <a:cubicBezTo>
                    <a:pt x="212" y="701"/>
                    <a:pt x="212" y="701"/>
                    <a:pt x="212" y="701"/>
                  </a:cubicBezTo>
                  <a:cubicBezTo>
                    <a:pt x="212" y="700"/>
                    <a:pt x="212" y="700"/>
                    <a:pt x="212" y="700"/>
                  </a:cubicBezTo>
                  <a:cubicBezTo>
                    <a:pt x="213" y="698"/>
                    <a:pt x="213" y="698"/>
                    <a:pt x="215" y="695"/>
                  </a:cubicBezTo>
                  <a:cubicBezTo>
                    <a:pt x="216" y="695"/>
                    <a:pt x="216" y="695"/>
                    <a:pt x="216" y="695"/>
                  </a:cubicBezTo>
                  <a:cubicBezTo>
                    <a:pt x="218" y="698"/>
                    <a:pt x="218" y="700"/>
                    <a:pt x="217" y="703"/>
                  </a:cubicBezTo>
                  <a:cubicBezTo>
                    <a:pt x="217" y="704"/>
                    <a:pt x="217" y="704"/>
                    <a:pt x="217" y="704"/>
                  </a:cubicBezTo>
                  <a:close/>
                  <a:moveTo>
                    <a:pt x="532" y="708"/>
                  </a:moveTo>
                  <a:cubicBezTo>
                    <a:pt x="532" y="710"/>
                    <a:pt x="533" y="710"/>
                    <a:pt x="532" y="712"/>
                  </a:cubicBezTo>
                  <a:cubicBezTo>
                    <a:pt x="532" y="712"/>
                    <a:pt x="532" y="712"/>
                    <a:pt x="532" y="712"/>
                  </a:cubicBezTo>
                  <a:cubicBezTo>
                    <a:pt x="532" y="713"/>
                    <a:pt x="532" y="713"/>
                    <a:pt x="532" y="713"/>
                  </a:cubicBezTo>
                  <a:cubicBezTo>
                    <a:pt x="533" y="714"/>
                    <a:pt x="533" y="714"/>
                    <a:pt x="533" y="714"/>
                  </a:cubicBezTo>
                  <a:cubicBezTo>
                    <a:pt x="533" y="715"/>
                    <a:pt x="533" y="715"/>
                    <a:pt x="533" y="716"/>
                  </a:cubicBezTo>
                  <a:cubicBezTo>
                    <a:pt x="532" y="717"/>
                    <a:pt x="532" y="717"/>
                    <a:pt x="532" y="717"/>
                  </a:cubicBezTo>
                  <a:cubicBezTo>
                    <a:pt x="530" y="718"/>
                    <a:pt x="528" y="718"/>
                    <a:pt x="527" y="720"/>
                  </a:cubicBezTo>
                  <a:cubicBezTo>
                    <a:pt x="525" y="722"/>
                    <a:pt x="526" y="721"/>
                    <a:pt x="523" y="724"/>
                  </a:cubicBezTo>
                  <a:cubicBezTo>
                    <a:pt x="523" y="724"/>
                    <a:pt x="523" y="724"/>
                    <a:pt x="523" y="724"/>
                  </a:cubicBezTo>
                  <a:cubicBezTo>
                    <a:pt x="522" y="722"/>
                    <a:pt x="522" y="722"/>
                    <a:pt x="522" y="722"/>
                  </a:cubicBezTo>
                  <a:cubicBezTo>
                    <a:pt x="519" y="720"/>
                    <a:pt x="519" y="720"/>
                    <a:pt x="519" y="720"/>
                  </a:cubicBezTo>
                  <a:cubicBezTo>
                    <a:pt x="515" y="721"/>
                    <a:pt x="512" y="721"/>
                    <a:pt x="504" y="724"/>
                  </a:cubicBezTo>
                  <a:cubicBezTo>
                    <a:pt x="503" y="723"/>
                    <a:pt x="503" y="723"/>
                    <a:pt x="503" y="723"/>
                  </a:cubicBezTo>
                  <a:cubicBezTo>
                    <a:pt x="503" y="723"/>
                    <a:pt x="503" y="723"/>
                    <a:pt x="503" y="723"/>
                  </a:cubicBezTo>
                  <a:cubicBezTo>
                    <a:pt x="503" y="722"/>
                    <a:pt x="503" y="722"/>
                    <a:pt x="503" y="722"/>
                  </a:cubicBezTo>
                  <a:cubicBezTo>
                    <a:pt x="503" y="720"/>
                    <a:pt x="503" y="719"/>
                    <a:pt x="504" y="718"/>
                  </a:cubicBezTo>
                  <a:cubicBezTo>
                    <a:pt x="505" y="717"/>
                    <a:pt x="505" y="717"/>
                    <a:pt x="505" y="717"/>
                  </a:cubicBezTo>
                  <a:cubicBezTo>
                    <a:pt x="506" y="715"/>
                    <a:pt x="506" y="715"/>
                    <a:pt x="506" y="715"/>
                  </a:cubicBezTo>
                  <a:cubicBezTo>
                    <a:pt x="506" y="712"/>
                    <a:pt x="506" y="713"/>
                    <a:pt x="507" y="709"/>
                  </a:cubicBezTo>
                  <a:cubicBezTo>
                    <a:pt x="508" y="708"/>
                    <a:pt x="508" y="708"/>
                    <a:pt x="508" y="708"/>
                  </a:cubicBezTo>
                  <a:cubicBezTo>
                    <a:pt x="510" y="709"/>
                    <a:pt x="510" y="709"/>
                    <a:pt x="510" y="709"/>
                  </a:cubicBezTo>
                  <a:cubicBezTo>
                    <a:pt x="514" y="710"/>
                    <a:pt x="515" y="710"/>
                    <a:pt x="519" y="709"/>
                  </a:cubicBezTo>
                  <a:cubicBezTo>
                    <a:pt x="523" y="707"/>
                    <a:pt x="521" y="709"/>
                    <a:pt x="528" y="704"/>
                  </a:cubicBezTo>
                  <a:cubicBezTo>
                    <a:pt x="529" y="704"/>
                    <a:pt x="529" y="704"/>
                    <a:pt x="529" y="704"/>
                  </a:cubicBezTo>
                  <a:cubicBezTo>
                    <a:pt x="530" y="705"/>
                    <a:pt x="530" y="705"/>
                    <a:pt x="530" y="706"/>
                  </a:cubicBezTo>
                  <a:cubicBezTo>
                    <a:pt x="532" y="707"/>
                    <a:pt x="532" y="707"/>
                    <a:pt x="532" y="707"/>
                  </a:cubicBezTo>
                  <a:cubicBezTo>
                    <a:pt x="532" y="708"/>
                    <a:pt x="532" y="708"/>
                    <a:pt x="532" y="708"/>
                  </a:cubicBezTo>
                  <a:close/>
                  <a:moveTo>
                    <a:pt x="237" y="710"/>
                  </a:moveTo>
                  <a:cubicBezTo>
                    <a:pt x="236" y="710"/>
                    <a:pt x="237" y="710"/>
                    <a:pt x="232" y="710"/>
                  </a:cubicBezTo>
                  <a:cubicBezTo>
                    <a:pt x="232" y="709"/>
                    <a:pt x="232" y="709"/>
                    <a:pt x="232" y="709"/>
                  </a:cubicBezTo>
                  <a:cubicBezTo>
                    <a:pt x="232" y="708"/>
                    <a:pt x="232" y="708"/>
                    <a:pt x="232" y="708"/>
                  </a:cubicBezTo>
                  <a:cubicBezTo>
                    <a:pt x="233" y="706"/>
                    <a:pt x="233" y="706"/>
                    <a:pt x="233" y="706"/>
                  </a:cubicBezTo>
                  <a:cubicBezTo>
                    <a:pt x="234" y="706"/>
                    <a:pt x="234" y="706"/>
                    <a:pt x="234" y="706"/>
                  </a:cubicBezTo>
                  <a:cubicBezTo>
                    <a:pt x="236" y="707"/>
                    <a:pt x="236" y="707"/>
                    <a:pt x="238" y="709"/>
                  </a:cubicBezTo>
                  <a:cubicBezTo>
                    <a:pt x="238" y="710"/>
                    <a:pt x="238" y="710"/>
                    <a:pt x="238" y="710"/>
                  </a:cubicBezTo>
                  <a:cubicBezTo>
                    <a:pt x="237" y="710"/>
                    <a:pt x="237" y="710"/>
                    <a:pt x="237" y="710"/>
                  </a:cubicBezTo>
                  <a:close/>
                  <a:moveTo>
                    <a:pt x="226" y="740"/>
                  </a:moveTo>
                  <a:cubicBezTo>
                    <a:pt x="230" y="744"/>
                    <a:pt x="228" y="743"/>
                    <a:pt x="233" y="745"/>
                  </a:cubicBezTo>
                  <a:cubicBezTo>
                    <a:pt x="234" y="747"/>
                    <a:pt x="234" y="747"/>
                    <a:pt x="234" y="748"/>
                  </a:cubicBezTo>
                  <a:cubicBezTo>
                    <a:pt x="234" y="749"/>
                    <a:pt x="234" y="749"/>
                    <a:pt x="234" y="749"/>
                  </a:cubicBezTo>
                  <a:cubicBezTo>
                    <a:pt x="234" y="750"/>
                    <a:pt x="234" y="750"/>
                    <a:pt x="234" y="750"/>
                  </a:cubicBezTo>
                  <a:cubicBezTo>
                    <a:pt x="235" y="750"/>
                    <a:pt x="235" y="750"/>
                    <a:pt x="235" y="750"/>
                  </a:cubicBezTo>
                  <a:cubicBezTo>
                    <a:pt x="235" y="752"/>
                    <a:pt x="235" y="752"/>
                    <a:pt x="235" y="752"/>
                  </a:cubicBezTo>
                  <a:cubicBezTo>
                    <a:pt x="234" y="754"/>
                    <a:pt x="234" y="753"/>
                    <a:pt x="233" y="755"/>
                  </a:cubicBezTo>
                  <a:cubicBezTo>
                    <a:pt x="219" y="763"/>
                    <a:pt x="231" y="756"/>
                    <a:pt x="216" y="763"/>
                  </a:cubicBezTo>
                  <a:cubicBezTo>
                    <a:pt x="215" y="763"/>
                    <a:pt x="214" y="763"/>
                    <a:pt x="214" y="762"/>
                  </a:cubicBezTo>
                  <a:cubicBezTo>
                    <a:pt x="211" y="760"/>
                    <a:pt x="211" y="761"/>
                    <a:pt x="209" y="758"/>
                  </a:cubicBezTo>
                  <a:cubicBezTo>
                    <a:pt x="210" y="757"/>
                    <a:pt x="210" y="757"/>
                    <a:pt x="210" y="757"/>
                  </a:cubicBezTo>
                  <a:cubicBezTo>
                    <a:pt x="211" y="757"/>
                    <a:pt x="211" y="757"/>
                    <a:pt x="213" y="757"/>
                  </a:cubicBezTo>
                  <a:cubicBezTo>
                    <a:pt x="215" y="756"/>
                    <a:pt x="215" y="756"/>
                    <a:pt x="215" y="756"/>
                  </a:cubicBezTo>
                  <a:cubicBezTo>
                    <a:pt x="214" y="755"/>
                    <a:pt x="215" y="755"/>
                    <a:pt x="214" y="755"/>
                  </a:cubicBezTo>
                  <a:cubicBezTo>
                    <a:pt x="213" y="754"/>
                    <a:pt x="213" y="754"/>
                    <a:pt x="213" y="754"/>
                  </a:cubicBezTo>
                  <a:cubicBezTo>
                    <a:pt x="212" y="754"/>
                    <a:pt x="212" y="754"/>
                    <a:pt x="212" y="754"/>
                  </a:cubicBezTo>
                  <a:cubicBezTo>
                    <a:pt x="211" y="753"/>
                    <a:pt x="211" y="753"/>
                    <a:pt x="211" y="753"/>
                  </a:cubicBezTo>
                  <a:cubicBezTo>
                    <a:pt x="209" y="753"/>
                    <a:pt x="211" y="753"/>
                    <a:pt x="206" y="752"/>
                  </a:cubicBezTo>
                  <a:cubicBezTo>
                    <a:pt x="203" y="751"/>
                    <a:pt x="203" y="751"/>
                    <a:pt x="203" y="751"/>
                  </a:cubicBezTo>
                  <a:cubicBezTo>
                    <a:pt x="202" y="751"/>
                    <a:pt x="202" y="751"/>
                    <a:pt x="202" y="751"/>
                  </a:cubicBezTo>
                  <a:cubicBezTo>
                    <a:pt x="202" y="749"/>
                    <a:pt x="202" y="750"/>
                    <a:pt x="201" y="748"/>
                  </a:cubicBezTo>
                  <a:cubicBezTo>
                    <a:pt x="202" y="741"/>
                    <a:pt x="202" y="743"/>
                    <a:pt x="203" y="740"/>
                  </a:cubicBezTo>
                  <a:cubicBezTo>
                    <a:pt x="204" y="740"/>
                    <a:pt x="204" y="740"/>
                    <a:pt x="204" y="740"/>
                  </a:cubicBezTo>
                  <a:cubicBezTo>
                    <a:pt x="207" y="741"/>
                    <a:pt x="207" y="741"/>
                    <a:pt x="207" y="741"/>
                  </a:cubicBezTo>
                  <a:cubicBezTo>
                    <a:pt x="208" y="741"/>
                    <a:pt x="208" y="741"/>
                    <a:pt x="208" y="741"/>
                  </a:cubicBezTo>
                  <a:cubicBezTo>
                    <a:pt x="203" y="738"/>
                    <a:pt x="204" y="739"/>
                    <a:pt x="203" y="737"/>
                  </a:cubicBezTo>
                  <a:cubicBezTo>
                    <a:pt x="202" y="734"/>
                    <a:pt x="202" y="733"/>
                    <a:pt x="203" y="731"/>
                  </a:cubicBezTo>
                  <a:cubicBezTo>
                    <a:pt x="203" y="730"/>
                    <a:pt x="203" y="730"/>
                    <a:pt x="203" y="730"/>
                  </a:cubicBezTo>
                  <a:cubicBezTo>
                    <a:pt x="207" y="728"/>
                    <a:pt x="207" y="728"/>
                    <a:pt x="207" y="728"/>
                  </a:cubicBezTo>
                  <a:cubicBezTo>
                    <a:pt x="220" y="730"/>
                    <a:pt x="220" y="732"/>
                    <a:pt x="226" y="740"/>
                  </a:cubicBezTo>
                  <a:close/>
                  <a:moveTo>
                    <a:pt x="245" y="753"/>
                  </a:moveTo>
                  <a:cubicBezTo>
                    <a:pt x="243" y="754"/>
                    <a:pt x="243" y="754"/>
                    <a:pt x="243" y="754"/>
                  </a:cubicBezTo>
                  <a:cubicBezTo>
                    <a:pt x="243" y="754"/>
                    <a:pt x="243" y="754"/>
                    <a:pt x="243" y="754"/>
                  </a:cubicBezTo>
                  <a:cubicBezTo>
                    <a:pt x="242" y="752"/>
                    <a:pt x="241" y="749"/>
                    <a:pt x="241" y="745"/>
                  </a:cubicBezTo>
                  <a:cubicBezTo>
                    <a:pt x="241" y="743"/>
                    <a:pt x="241" y="743"/>
                    <a:pt x="241" y="743"/>
                  </a:cubicBezTo>
                  <a:cubicBezTo>
                    <a:pt x="243" y="741"/>
                    <a:pt x="243" y="741"/>
                    <a:pt x="243" y="741"/>
                  </a:cubicBezTo>
                  <a:cubicBezTo>
                    <a:pt x="244" y="741"/>
                    <a:pt x="244" y="741"/>
                    <a:pt x="244" y="741"/>
                  </a:cubicBezTo>
                  <a:cubicBezTo>
                    <a:pt x="246" y="742"/>
                    <a:pt x="246" y="742"/>
                    <a:pt x="246" y="742"/>
                  </a:cubicBezTo>
                  <a:cubicBezTo>
                    <a:pt x="249" y="744"/>
                    <a:pt x="249" y="744"/>
                    <a:pt x="249" y="744"/>
                  </a:cubicBezTo>
                  <a:cubicBezTo>
                    <a:pt x="248" y="744"/>
                    <a:pt x="249" y="744"/>
                    <a:pt x="248" y="745"/>
                  </a:cubicBezTo>
                  <a:cubicBezTo>
                    <a:pt x="246" y="747"/>
                    <a:pt x="246" y="747"/>
                    <a:pt x="246" y="747"/>
                  </a:cubicBezTo>
                  <a:cubicBezTo>
                    <a:pt x="246" y="749"/>
                    <a:pt x="245" y="750"/>
                    <a:pt x="245" y="752"/>
                  </a:cubicBezTo>
                  <a:cubicBezTo>
                    <a:pt x="245" y="753"/>
                    <a:pt x="245" y="753"/>
                    <a:pt x="245" y="753"/>
                  </a:cubicBezTo>
                  <a:close/>
                  <a:moveTo>
                    <a:pt x="400" y="872"/>
                  </a:moveTo>
                  <a:cubicBezTo>
                    <a:pt x="400" y="869"/>
                    <a:pt x="400" y="869"/>
                    <a:pt x="400" y="869"/>
                  </a:cubicBezTo>
                  <a:cubicBezTo>
                    <a:pt x="400" y="867"/>
                    <a:pt x="400" y="867"/>
                    <a:pt x="400" y="867"/>
                  </a:cubicBezTo>
                  <a:cubicBezTo>
                    <a:pt x="402" y="866"/>
                    <a:pt x="402" y="866"/>
                    <a:pt x="402" y="866"/>
                  </a:cubicBezTo>
                  <a:cubicBezTo>
                    <a:pt x="403" y="868"/>
                    <a:pt x="403" y="868"/>
                    <a:pt x="403" y="868"/>
                  </a:cubicBezTo>
                  <a:cubicBezTo>
                    <a:pt x="402" y="871"/>
                    <a:pt x="402" y="870"/>
                    <a:pt x="402" y="872"/>
                  </a:cubicBezTo>
                  <a:cubicBezTo>
                    <a:pt x="402" y="872"/>
                    <a:pt x="400" y="872"/>
                    <a:pt x="400" y="872"/>
                  </a:cubicBezTo>
                  <a:close/>
                  <a:moveTo>
                    <a:pt x="298" y="990"/>
                  </a:moveTo>
                  <a:cubicBezTo>
                    <a:pt x="297" y="993"/>
                    <a:pt x="297" y="993"/>
                    <a:pt x="297" y="993"/>
                  </a:cubicBezTo>
                  <a:cubicBezTo>
                    <a:pt x="296" y="992"/>
                    <a:pt x="296" y="992"/>
                    <a:pt x="296" y="992"/>
                  </a:cubicBezTo>
                  <a:cubicBezTo>
                    <a:pt x="295" y="991"/>
                    <a:pt x="295" y="991"/>
                    <a:pt x="295" y="991"/>
                  </a:cubicBezTo>
                  <a:cubicBezTo>
                    <a:pt x="294" y="990"/>
                    <a:pt x="294" y="990"/>
                    <a:pt x="294" y="990"/>
                  </a:cubicBezTo>
                  <a:cubicBezTo>
                    <a:pt x="292" y="990"/>
                    <a:pt x="292" y="990"/>
                    <a:pt x="292" y="990"/>
                  </a:cubicBezTo>
                  <a:cubicBezTo>
                    <a:pt x="292" y="990"/>
                    <a:pt x="292" y="990"/>
                    <a:pt x="292" y="990"/>
                  </a:cubicBezTo>
                  <a:cubicBezTo>
                    <a:pt x="298" y="986"/>
                    <a:pt x="296" y="987"/>
                    <a:pt x="299" y="986"/>
                  </a:cubicBezTo>
                  <a:cubicBezTo>
                    <a:pt x="299" y="989"/>
                    <a:pt x="299" y="987"/>
                    <a:pt x="298" y="9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88">
              <a:extLst>
                <a:ext uri="{FF2B5EF4-FFF2-40B4-BE49-F238E27FC236}">
                  <a16:creationId xmlns:a16="http://schemas.microsoft.com/office/drawing/2014/main" id="{91F4C801-85DD-4C18-A326-CB836ED9B600}"/>
                </a:ext>
              </a:extLst>
            </p:cNvPr>
            <p:cNvSpPr>
              <a:spLocks/>
            </p:cNvSpPr>
            <p:nvPr/>
          </p:nvSpPr>
          <p:spPr bwMode="auto">
            <a:xfrm>
              <a:off x="10908926" y="8375372"/>
              <a:ext cx="137728" cy="37994"/>
            </a:xfrm>
            <a:custGeom>
              <a:avLst/>
              <a:gdLst>
                <a:gd name="T0" fmla="*/ 0 w 33"/>
                <a:gd name="T1" fmla="*/ 9 h 9"/>
                <a:gd name="T2" fmla="*/ 0 w 33"/>
                <a:gd name="T3" fmla="*/ 6 h 9"/>
                <a:gd name="T4" fmla="*/ 1 w 33"/>
                <a:gd name="T5" fmla="*/ 5 h 9"/>
                <a:gd name="T6" fmla="*/ 1 w 33"/>
                <a:gd name="T7" fmla="*/ 4 h 9"/>
                <a:gd name="T8" fmla="*/ 2 w 33"/>
                <a:gd name="T9" fmla="*/ 5 h 9"/>
                <a:gd name="T10" fmla="*/ 2 w 33"/>
                <a:gd name="T11" fmla="*/ 6 h 9"/>
                <a:gd name="T12" fmla="*/ 3 w 33"/>
                <a:gd name="T13" fmla="*/ 6 h 9"/>
                <a:gd name="T14" fmla="*/ 4 w 33"/>
                <a:gd name="T15" fmla="*/ 7 h 9"/>
                <a:gd name="T16" fmla="*/ 6 w 33"/>
                <a:gd name="T17" fmla="*/ 6 h 9"/>
                <a:gd name="T18" fmla="*/ 7 w 33"/>
                <a:gd name="T19" fmla="*/ 6 h 9"/>
                <a:gd name="T20" fmla="*/ 7 w 33"/>
                <a:gd name="T21" fmla="*/ 6 h 9"/>
                <a:gd name="T22" fmla="*/ 7 w 33"/>
                <a:gd name="T23" fmla="*/ 5 h 9"/>
                <a:gd name="T24" fmla="*/ 15 w 33"/>
                <a:gd name="T25" fmla="*/ 4 h 9"/>
                <a:gd name="T26" fmla="*/ 15 w 33"/>
                <a:gd name="T27" fmla="*/ 4 h 9"/>
                <a:gd name="T28" fmla="*/ 14 w 33"/>
                <a:gd name="T29" fmla="*/ 4 h 9"/>
                <a:gd name="T30" fmla="*/ 7 w 33"/>
                <a:gd name="T31" fmla="*/ 4 h 9"/>
                <a:gd name="T32" fmla="*/ 5 w 33"/>
                <a:gd name="T33" fmla="*/ 6 h 9"/>
                <a:gd name="T34" fmla="*/ 4 w 33"/>
                <a:gd name="T35" fmla="*/ 6 h 9"/>
                <a:gd name="T36" fmla="*/ 3 w 33"/>
                <a:gd name="T37" fmla="*/ 4 h 9"/>
                <a:gd name="T38" fmla="*/ 3 w 33"/>
                <a:gd name="T39" fmla="*/ 3 h 9"/>
                <a:gd name="T40" fmla="*/ 14 w 33"/>
                <a:gd name="T41" fmla="*/ 3 h 9"/>
                <a:gd name="T42" fmla="*/ 15 w 33"/>
                <a:gd name="T43" fmla="*/ 1 h 9"/>
                <a:gd name="T44" fmla="*/ 21 w 33"/>
                <a:gd name="T45" fmla="*/ 1 h 9"/>
                <a:gd name="T46" fmla="*/ 23 w 33"/>
                <a:gd name="T47" fmla="*/ 2 h 9"/>
                <a:gd name="T48" fmla="*/ 25 w 33"/>
                <a:gd name="T49" fmla="*/ 3 h 9"/>
                <a:gd name="T50" fmla="*/ 27 w 33"/>
                <a:gd name="T51" fmla="*/ 4 h 9"/>
                <a:gd name="T52" fmla="*/ 28 w 33"/>
                <a:gd name="T53" fmla="*/ 4 h 9"/>
                <a:gd name="T54" fmla="*/ 30 w 33"/>
                <a:gd name="T55" fmla="*/ 3 h 9"/>
                <a:gd name="T56" fmla="*/ 32 w 33"/>
                <a:gd name="T57" fmla="*/ 3 h 9"/>
                <a:gd name="T58" fmla="*/ 33 w 33"/>
                <a:gd name="T59" fmla="*/ 4 h 9"/>
                <a:gd name="T60" fmla="*/ 33 w 33"/>
                <a:gd name="T61" fmla="*/ 5 h 9"/>
                <a:gd name="T62" fmla="*/ 33 w 33"/>
                <a:gd name="T63" fmla="*/ 6 h 9"/>
                <a:gd name="T64" fmla="*/ 29 w 33"/>
                <a:gd name="T65" fmla="*/ 7 h 9"/>
                <a:gd name="T66" fmla="*/ 18 w 33"/>
                <a:gd name="T67" fmla="*/ 3 h 9"/>
                <a:gd name="T68" fmla="*/ 18 w 33"/>
                <a:gd name="T69" fmla="*/ 3 h 9"/>
                <a:gd name="T70" fmla="*/ 17 w 33"/>
                <a:gd name="T71" fmla="*/ 5 h 9"/>
                <a:gd name="T72" fmla="*/ 17 w 33"/>
                <a:gd name="T73" fmla="*/ 5 h 9"/>
                <a:gd name="T74" fmla="*/ 11 w 33"/>
                <a:gd name="T75" fmla="*/ 6 h 9"/>
                <a:gd name="T76" fmla="*/ 11 w 33"/>
                <a:gd name="T77" fmla="*/ 8 h 9"/>
                <a:gd name="T78" fmla="*/ 2 w 33"/>
                <a:gd name="T79" fmla="*/ 8 h 9"/>
                <a:gd name="T80" fmla="*/ 0 w 33"/>
                <a:gd name="T8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9">
                  <a:moveTo>
                    <a:pt x="0" y="9"/>
                  </a:moveTo>
                  <a:cubicBezTo>
                    <a:pt x="0" y="8"/>
                    <a:pt x="0" y="7"/>
                    <a:pt x="0" y="6"/>
                  </a:cubicBezTo>
                  <a:cubicBezTo>
                    <a:pt x="1" y="5"/>
                    <a:pt x="1" y="5"/>
                    <a:pt x="1" y="5"/>
                  </a:cubicBezTo>
                  <a:cubicBezTo>
                    <a:pt x="1" y="4"/>
                    <a:pt x="1" y="4"/>
                    <a:pt x="1" y="4"/>
                  </a:cubicBezTo>
                  <a:cubicBezTo>
                    <a:pt x="2" y="5"/>
                    <a:pt x="2" y="5"/>
                    <a:pt x="2" y="5"/>
                  </a:cubicBezTo>
                  <a:cubicBezTo>
                    <a:pt x="2" y="6"/>
                    <a:pt x="2" y="6"/>
                    <a:pt x="2" y="6"/>
                  </a:cubicBezTo>
                  <a:cubicBezTo>
                    <a:pt x="3" y="6"/>
                    <a:pt x="3" y="6"/>
                    <a:pt x="3" y="6"/>
                  </a:cubicBezTo>
                  <a:cubicBezTo>
                    <a:pt x="4" y="7"/>
                    <a:pt x="4" y="7"/>
                    <a:pt x="4" y="7"/>
                  </a:cubicBezTo>
                  <a:cubicBezTo>
                    <a:pt x="6" y="6"/>
                    <a:pt x="6" y="6"/>
                    <a:pt x="6" y="6"/>
                  </a:cubicBezTo>
                  <a:cubicBezTo>
                    <a:pt x="7" y="6"/>
                    <a:pt x="7" y="6"/>
                    <a:pt x="7" y="6"/>
                  </a:cubicBezTo>
                  <a:cubicBezTo>
                    <a:pt x="7" y="6"/>
                    <a:pt x="7" y="6"/>
                    <a:pt x="7" y="6"/>
                  </a:cubicBezTo>
                  <a:cubicBezTo>
                    <a:pt x="7" y="5"/>
                    <a:pt x="7" y="5"/>
                    <a:pt x="7" y="5"/>
                  </a:cubicBezTo>
                  <a:cubicBezTo>
                    <a:pt x="13" y="4"/>
                    <a:pt x="15" y="4"/>
                    <a:pt x="15" y="4"/>
                  </a:cubicBezTo>
                  <a:cubicBezTo>
                    <a:pt x="15" y="4"/>
                    <a:pt x="15" y="4"/>
                    <a:pt x="15" y="4"/>
                  </a:cubicBezTo>
                  <a:cubicBezTo>
                    <a:pt x="14" y="4"/>
                    <a:pt x="14" y="4"/>
                    <a:pt x="14" y="4"/>
                  </a:cubicBezTo>
                  <a:cubicBezTo>
                    <a:pt x="10" y="4"/>
                    <a:pt x="11" y="4"/>
                    <a:pt x="7" y="4"/>
                  </a:cubicBezTo>
                  <a:cubicBezTo>
                    <a:pt x="5" y="6"/>
                    <a:pt x="5" y="6"/>
                    <a:pt x="5" y="6"/>
                  </a:cubicBezTo>
                  <a:cubicBezTo>
                    <a:pt x="4" y="6"/>
                    <a:pt x="4" y="6"/>
                    <a:pt x="4" y="6"/>
                  </a:cubicBezTo>
                  <a:cubicBezTo>
                    <a:pt x="3" y="4"/>
                    <a:pt x="3" y="4"/>
                    <a:pt x="3" y="4"/>
                  </a:cubicBezTo>
                  <a:cubicBezTo>
                    <a:pt x="3" y="3"/>
                    <a:pt x="3" y="3"/>
                    <a:pt x="3" y="3"/>
                  </a:cubicBezTo>
                  <a:cubicBezTo>
                    <a:pt x="7" y="3"/>
                    <a:pt x="4" y="3"/>
                    <a:pt x="14" y="3"/>
                  </a:cubicBezTo>
                  <a:cubicBezTo>
                    <a:pt x="15" y="1"/>
                    <a:pt x="15" y="1"/>
                    <a:pt x="15" y="1"/>
                  </a:cubicBezTo>
                  <a:cubicBezTo>
                    <a:pt x="18" y="0"/>
                    <a:pt x="19" y="0"/>
                    <a:pt x="21" y="1"/>
                  </a:cubicBezTo>
                  <a:cubicBezTo>
                    <a:pt x="23" y="2"/>
                    <a:pt x="23" y="2"/>
                    <a:pt x="23" y="2"/>
                  </a:cubicBezTo>
                  <a:cubicBezTo>
                    <a:pt x="24" y="2"/>
                    <a:pt x="24" y="2"/>
                    <a:pt x="25" y="3"/>
                  </a:cubicBezTo>
                  <a:cubicBezTo>
                    <a:pt x="26" y="3"/>
                    <a:pt x="26" y="3"/>
                    <a:pt x="27" y="4"/>
                  </a:cubicBezTo>
                  <a:cubicBezTo>
                    <a:pt x="28" y="4"/>
                    <a:pt x="28" y="4"/>
                    <a:pt x="28" y="4"/>
                  </a:cubicBezTo>
                  <a:cubicBezTo>
                    <a:pt x="28" y="4"/>
                    <a:pt x="29" y="4"/>
                    <a:pt x="30" y="3"/>
                  </a:cubicBezTo>
                  <a:cubicBezTo>
                    <a:pt x="32" y="3"/>
                    <a:pt x="32" y="3"/>
                    <a:pt x="32" y="3"/>
                  </a:cubicBezTo>
                  <a:cubicBezTo>
                    <a:pt x="33" y="4"/>
                    <a:pt x="33" y="4"/>
                    <a:pt x="33" y="4"/>
                  </a:cubicBezTo>
                  <a:cubicBezTo>
                    <a:pt x="33" y="5"/>
                    <a:pt x="33" y="5"/>
                    <a:pt x="33" y="5"/>
                  </a:cubicBezTo>
                  <a:cubicBezTo>
                    <a:pt x="33" y="6"/>
                    <a:pt x="33" y="6"/>
                    <a:pt x="33" y="6"/>
                  </a:cubicBezTo>
                  <a:cubicBezTo>
                    <a:pt x="31" y="6"/>
                    <a:pt x="32" y="6"/>
                    <a:pt x="29" y="7"/>
                  </a:cubicBezTo>
                  <a:cubicBezTo>
                    <a:pt x="23" y="6"/>
                    <a:pt x="22" y="4"/>
                    <a:pt x="18" y="3"/>
                  </a:cubicBezTo>
                  <a:cubicBezTo>
                    <a:pt x="18" y="3"/>
                    <a:pt x="18" y="3"/>
                    <a:pt x="18" y="3"/>
                  </a:cubicBezTo>
                  <a:cubicBezTo>
                    <a:pt x="18" y="4"/>
                    <a:pt x="18" y="4"/>
                    <a:pt x="17" y="5"/>
                  </a:cubicBezTo>
                  <a:cubicBezTo>
                    <a:pt x="17" y="5"/>
                    <a:pt x="17" y="5"/>
                    <a:pt x="17" y="5"/>
                  </a:cubicBezTo>
                  <a:cubicBezTo>
                    <a:pt x="15" y="5"/>
                    <a:pt x="13" y="5"/>
                    <a:pt x="11" y="6"/>
                  </a:cubicBezTo>
                  <a:cubicBezTo>
                    <a:pt x="11" y="8"/>
                    <a:pt x="11" y="8"/>
                    <a:pt x="11" y="8"/>
                  </a:cubicBezTo>
                  <a:cubicBezTo>
                    <a:pt x="5" y="8"/>
                    <a:pt x="8" y="8"/>
                    <a:pt x="2" y="8"/>
                  </a:cubicBezTo>
                  <a:cubicBezTo>
                    <a:pt x="1" y="8"/>
                    <a:pt x="1" y="8"/>
                    <a:pt x="0" y="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89">
              <a:extLst>
                <a:ext uri="{FF2B5EF4-FFF2-40B4-BE49-F238E27FC236}">
                  <a16:creationId xmlns:a16="http://schemas.microsoft.com/office/drawing/2014/main" id="{A82016B1-B6B0-494C-8E24-BA1821928675}"/>
                </a:ext>
              </a:extLst>
            </p:cNvPr>
            <p:cNvSpPr>
              <a:spLocks/>
            </p:cNvSpPr>
            <p:nvPr/>
          </p:nvSpPr>
          <p:spPr bwMode="auto">
            <a:xfrm>
              <a:off x="10989661" y="8432363"/>
              <a:ext cx="341943" cy="256457"/>
            </a:xfrm>
            <a:custGeom>
              <a:avLst/>
              <a:gdLst>
                <a:gd name="T0" fmla="*/ 40 w 82"/>
                <a:gd name="T1" fmla="*/ 6 h 62"/>
                <a:gd name="T2" fmla="*/ 44 w 82"/>
                <a:gd name="T3" fmla="*/ 6 h 62"/>
                <a:gd name="T4" fmla="*/ 48 w 82"/>
                <a:gd name="T5" fmla="*/ 9 h 62"/>
                <a:gd name="T6" fmla="*/ 51 w 82"/>
                <a:gd name="T7" fmla="*/ 6 h 62"/>
                <a:gd name="T8" fmla="*/ 60 w 82"/>
                <a:gd name="T9" fmla="*/ 6 h 62"/>
                <a:gd name="T10" fmla="*/ 64 w 82"/>
                <a:gd name="T11" fmla="*/ 4 h 62"/>
                <a:gd name="T12" fmla="*/ 64 w 82"/>
                <a:gd name="T13" fmla="*/ 2 h 62"/>
                <a:gd name="T14" fmla="*/ 70 w 82"/>
                <a:gd name="T15" fmla="*/ 12 h 62"/>
                <a:gd name="T16" fmla="*/ 71 w 82"/>
                <a:gd name="T17" fmla="*/ 14 h 62"/>
                <a:gd name="T18" fmla="*/ 74 w 82"/>
                <a:gd name="T19" fmla="*/ 15 h 62"/>
                <a:gd name="T20" fmla="*/ 71 w 82"/>
                <a:gd name="T21" fmla="*/ 19 h 62"/>
                <a:gd name="T22" fmla="*/ 73 w 82"/>
                <a:gd name="T23" fmla="*/ 19 h 62"/>
                <a:gd name="T24" fmla="*/ 75 w 82"/>
                <a:gd name="T25" fmla="*/ 21 h 62"/>
                <a:gd name="T26" fmla="*/ 79 w 82"/>
                <a:gd name="T27" fmla="*/ 28 h 62"/>
                <a:gd name="T28" fmla="*/ 77 w 82"/>
                <a:gd name="T29" fmla="*/ 31 h 62"/>
                <a:gd name="T30" fmla="*/ 80 w 82"/>
                <a:gd name="T31" fmla="*/ 37 h 62"/>
                <a:gd name="T32" fmla="*/ 81 w 82"/>
                <a:gd name="T33" fmla="*/ 41 h 62"/>
                <a:gd name="T34" fmla="*/ 81 w 82"/>
                <a:gd name="T35" fmla="*/ 45 h 62"/>
                <a:gd name="T36" fmla="*/ 82 w 82"/>
                <a:gd name="T37" fmla="*/ 49 h 62"/>
                <a:gd name="T38" fmla="*/ 76 w 82"/>
                <a:gd name="T39" fmla="*/ 48 h 62"/>
                <a:gd name="T40" fmla="*/ 79 w 82"/>
                <a:gd name="T41" fmla="*/ 52 h 62"/>
                <a:gd name="T42" fmla="*/ 77 w 82"/>
                <a:gd name="T43" fmla="*/ 55 h 62"/>
                <a:gd name="T44" fmla="*/ 73 w 82"/>
                <a:gd name="T45" fmla="*/ 58 h 62"/>
                <a:gd name="T46" fmla="*/ 71 w 82"/>
                <a:gd name="T47" fmla="*/ 57 h 62"/>
                <a:gd name="T48" fmla="*/ 69 w 82"/>
                <a:gd name="T49" fmla="*/ 60 h 62"/>
                <a:gd name="T50" fmla="*/ 68 w 82"/>
                <a:gd name="T51" fmla="*/ 62 h 62"/>
                <a:gd name="T52" fmla="*/ 66 w 82"/>
                <a:gd name="T53" fmla="*/ 61 h 62"/>
                <a:gd name="T54" fmla="*/ 63 w 82"/>
                <a:gd name="T55" fmla="*/ 60 h 62"/>
                <a:gd name="T56" fmla="*/ 63 w 82"/>
                <a:gd name="T57" fmla="*/ 55 h 62"/>
                <a:gd name="T58" fmla="*/ 62 w 82"/>
                <a:gd name="T59" fmla="*/ 52 h 62"/>
                <a:gd name="T60" fmla="*/ 61 w 82"/>
                <a:gd name="T61" fmla="*/ 49 h 62"/>
                <a:gd name="T62" fmla="*/ 60 w 82"/>
                <a:gd name="T63" fmla="*/ 48 h 62"/>
                <a:gd name="T64" fmla="*/ 59 w 82"/>
                <a:gd name="T65" fmla="*/ 47 h 62"/>
                <a:gd name="T66" fmla="*/ 55 w 82"/>
                <a:gd name="T67" fmla="*/ 47 h 62"/>
                <a:gd name="T68" fmla="*/ 50 w 82"/>
                <a:gd name="T69" fmla="*/ 50 h 62"/>
                <a:gd name="T70" fmla="*/ 48 w 82"/>
                <a:gd name="T71" fmla="*/ 49 h 62"/>
                <a:gd name="T72" fmla="*/ 50 w 82"/>
                <a:gd name="T73" fmla="*/ 44 h 62"/>
                <a:gd name="T74" fmla="*/ 48 w 82"/>
                <a:gd name="T75" fmla="*/ 41 h 62"/>
                <a:gd name="T76" fmla="*/ 45 w 82"/>
                <a:gd name="T77" fmla="*/ 33 h 62"/>
                <a:gd name="T78" fmla="*/ 35 w 82"/>
                <a:gd name="T79" fmla="*/ 32 h 62"/>
                <a:gd name="T80" fmla="*/ 28 w 82"/>
                <a:gd name="T81" fmla="*/ 34 h 62"/>
                <a:gd name="T82" fmla="*/ 22 w 82"/>
                <a:gd name="T83" fmla="*/ 41 h 62"/>
                <a:gd name="T84" fmla="*/ 19 w 82"/>
                <a:gd name="T85" fmla="*/ 41 h 62"/>
                <a:gd name="T86" fmla="*/ 18 w 82"/>
                <a:gd name="T87" fmla="*/ 38 h 62"/>
                <a:gd name="T88" fmla="*/ 15 w 82"/>
                <a:gd name="T89" fmla="*/ 35 h 62"/>
                <a:gd name="T90" fmla="*/ 15 w 82"/>
                <a:gd name="T91" fmla="*/ 32 h 62"/>
                <a:gd name="T92" fmla="*/ 11 w 82"/>
                <a:gd name="T93" fmla="*/ 30 h 62"/>
                <a:gd name="T94" fmla="*/ 10 w 82"/>
                <a:gd name="T95" fmla="*/ 29 h 62"/>
                <a:gd name="T96" fmla="*/ 5 w 82"/>
                <a:gd name="T97" fmla="*/ 22 h 62"/>
                <a:gd name="T98" fmla="*/ 2 w 82"/>
                <a:gd name="T99" fmla="*/ 20 h 62"/>
                <a:gd name="T100" fmla="*/ 0 w 82"/>
                <a:gd name="T101" fmla="*/ 22 h 62"/>
                <a:gd name="T102" fmla="*/ 4 w 82"/>
                <a:gd name="T103" fmla="*/ 14 h 62"/>
                <a:gd name="T104" fmla="*/ 13 w 82"/>
                <a:gd name="T105" fmla="*/ 6 h 62"/>
                <a:gd name="T106" fmla="*/ 14 w 82"/>
                <a:gd name="T107" fmla="*/ 5 h 62"/>
                <a:gd name="T108" fmla="*/ 14 w 82"/>
                <a:gd name="T109" fmla="*/ 1 h 62"/>
                <a:gd name="T110" fmla="*/ 22 w 82"/>
                <a:gd name="T111" fmla="*/ 2 h 62"/>
                <a:gd name="T112" fmla="*/ 24 w 82"/>
                <a:gd name="T113" fmla="*/ 2 h 62"/>
                <a:gd name="T114" fmla="*/ 29 w 82"/>
                <a:gd name="T115"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2" h="62">
                  <a:moveTo>
                    <a:pt x="41" y="3"/>
                  </a:moveTo>
                  <a:cubicBezTo>
                    <a:pt x="40" y="4"/>
                    <a:pt x="40" y="4"/>
                    <a:pt x="40" y="4"/>
                  </a:cubicBezTo>
                  <a:cubicBezTo>
                    <a:pt x="40" y="5"/>
                    <a:pt x="40" y="5"/>
                    <a:pt x="39" y="6"/>
                  </a:cubicBezTo>
                  <a:cubicBezTo>
                    <a:pt x="40" y="6"/>
                    <a:pt x="40" y="6"/>
                    <a:pt x="40" y="6"/>
                  </a:cubicBezTo>
                  <a:cubicBezTo>
                    <a:pt x="41" y="7"/>
                    <a:pt x="40" y="7"/>
                    <a:pt x="42" y="8"/>
                  </a:cubicBezTo>
                  <a:cubicBezTo>
                    <a:pt x="42" y="8"/>
                    <a:pt x="42" y="8"/>
                    <a:pt x="42" y="8"/>
                  </a:cubicBezTo>
                  <a:cubicBezTo>
                    <a:pt x="43" y="8"/>
                    <a:pt x="43" y="8"/>
                    <a:pt x="43" y="8"/>
                  </a:cubicBezTo>
                  <a:cubicBezTo>
                    <a:pt x="44" y="7"/>
                    <a:pt x="43" y="7"/>
                    <a:pt x="44" y="6"/>
                  </a:cubicBezTo>
                  <a:cubicBezTo>
                    <a:pt x="45" y="6"/>
                    <a:pt x="45" y="6"/>
                    <a:pt x="45" y="6"/>
                  </a:cubicBezTo>
                  <a:cubicBezTo>
                    <a:pt x="46" y="6"/>
                    <a:pt x="46" y="6"/>
                    <a:pt x="46" y="6"/>
                  </a:cubicBezTo>
                  <a:cubicBezTo>
                    <a:pt x="46" y="6"/>
                    <a:pt x="46" y="6"/>
                    <a:pt x="46" y="6"/>
                  </a:cubicBezTo>
                  <a:cubicBezTo>
                    <a:pt x="47" y="7"/>
                    <a:pt x="48" y="9"/>
                    <a:pt x="48" y="9"/>
                  </a:cubicBezTo>
                  <a:cubicBezTo>
                    <a:pt x="48" y="9"/>
                    <a:pt x="48" y="9"/>
                    <a:pt x="48" y="9"/>
                  </a:cubicBezTo>
                  <a:cubicBezTo>
                    <a:pt x="49" y="9"/>
                    <a:pt x="49" y="9"/>
                    <a:pt x="49" y="9"/>
                  </a:cubicBezTo>
                  <a:cubicBezTo>
                    <a:pt x="49" y="9"/>
                    <a:pt x="49" y="9"/>
                    <a:pt x="49" y="9"/>
                  </a:cubicBezTo>
                  <a:cubicBezTo>
                    <a:pt x="50" y="8"/>
                    <a:pt x="50" y="7"/>
                    <a:pt x="51" y="6"/>
                  </a:cubicBezTo>
                  <a:cubicBezTo>
                    <a:pt x="52" y="6"/>
                    <a:pt x="52" y="6"/>
                    <a:pt x="53" y="6"/>
                  </a:cubicBezTo>
                  <a:cubicBezTo>
                    <a:pt x="54" y="6"/>
                    <a:pt x="58" y="8"/>
                    <a:pt x="59" y="8"/>
                  </a:cubicBezTo>
                  <a:cubicBezTo>
                    <a:pt x="60" y="8"/>
                    <a:pt x="60" y="8"/>
                    <a:pt x="60" y="8"/>
                  </a:cubicBezTo>
                  <a:cubicBezTo>
                    <a:pt x="60" y="6"/>
                    <a:pt x="60" y="6"/>
                    <a:pt x="60" y="6"/>
                  </a:cubicBezTo>
                  <a:cubicBezTo>
                    <a:pt x="61" y="6"/>
                    <a:pt x="62" y="5"/>
                    <a:pt x="64" y="5"/>
                  </a:cubicBezTo>
                  <a:cubicBezTo>
                    <a:pt x="64" y="5"/>
                    <a:pt x="64" y="5"/>
                    <a:pt x="64" y="5"/>
                  </a:cubicBezTo>
                  <a:cubicBezTo>
                    <a:pt x="64" y="4"/>
                    <a:pt x="64" y="4"/>
                    <a:pt x="64" y="4"/>
                  </a:cubicBezTo>
                  <a:cubicBezTo>
                    <a:pt x="64" y="4"/>
                    <a:pt x="64" y="4"/>
                    <a:pt x="64" y="4"/>
                  </a:cubicBezTo>
                  <a:cubicBezTo>
                    <a:pt x="63" y="3"/>
                    <a:pt x="63" y="3"/>
                    <a:pt x="63" y="3"/>
                  </a:cubicBezTo>
                  <a:cubicBezTo>
                    <a:pt x="63" y="3"/>
                    <a:pt x="63" y="3"/>
                    <a:pt x="63" y="3"/>
                  </a:cubicBezTo>
                  <a:cubicBezTo>
                    <a:pt x="63" y="3"/>
                    <a:pt x="63" y="3"/>
                    <a:pt x="63" y="3"/>
                  </a:cubicBezTo>
                  <a:cubicBezTo>
                    <a:pt x="64" y="2"/>
                    <a:pt x="64" y="2"/>
                    <a:pt x="64" y="2"/>
                  </a:cubicBezTo>
                  <a:cubicBezTo>
                    <a:pt x="66" y="3"/>
                    <a:pt x="66" y="3"/>
                    <a:pt x="67" y="3"/>
                  </a:cubicBezTo>
                  <a:cubicBezTo>
                    <a:pt x="68" y="4"/>
                    <a:pt x="68" y="4"/>
                    <a:pt x="68" y="4"/>
                  </a:cubicBezTo>
                  <a:cubicBezTo>
                    <a:pt x="69" y="8"/>
                    <a:pt x="68" y="5"/>
                    <a:pt x="70" y="9"/>
                  </a:cubicBezTo>
                  <a:cubicBezTo>
                    <a:pt x="70" y="11"/>
                    <a:pt x="70" y="10"/>
                    <a:pt x="70" y="12"/>
                  </a:cubicBezTo>
                  <a:cubicBezTo>
                    <a:pt x="70" y="12"/>
                    <a:pt x="70" y="12"/>
                    <a:pt x="70" y="12"/>
                  </a:cubicBezTo>
                  <a:cubicBezTo>
                    <a:pt x="71" y="12"/>
                    <a:pt x="71" y="12"/>
                    <a:pt x="71" y="12"/>
                  </a:cubicBezTo>
                  <a:cubicBezTo>
                    <a:pt x="71" y="12"/>
                    <a:pt x="71" y="12"/>
                    <a:pt x="71" y="12"/>
                  </a:cubicBezTo>
                  <a:cubicBezTo>
                    <a:pt x="71" y="14"/>
                    <a:pt x="71" y="14"/>
                    <a:pt x="71" y="14"/>
                  </a:cubicBezTo>
                  <a:cubicBezTo>
                    <a:pt x="72" y="14"/>
                    <a:pt x="72" y="14"/>
                    <a:pt x="72" y="14"/>
                  </a:cubicBezTo>
                  <a:cubicBezTo>
                    <a:pt x="72" y="14"/>
                    <a:pt x="72" y="14"/>
                    <a:pt x="72" y="14"/>
                  </a:cubicBezTo>
                  <a:cubicBezTo>
                    <a:pt x="74" y="15"/>
                    <a:pt x="73" y="15"/>
                    <a:pt x="74" y="15"/>
                  </a:cubicBezTo>
                  <a:cubicBezTo>
                    <a:pt x="74" y="15"/>
                    <a:pt x="74" y="15"/>
                    <a:pt x="74" y="15"/>
                  </a:cubicBezTo>
                  <a:cubicBezTo>
                    <a:pt x="74" y="16"/>
                    <a:pt x="74" y="16"/>
                    <a:pt x="74" y="16"/>
                  </a:cubicBezTo>
                  <a:cubicBezTo>
                    <a:pt x="74" y="16"/>
                    <a:pt x="74" y="16"/>
                    <a:pt x="74" y="16"/>
                  </a:cubicBezTo>
                  <a:cubicBezTo>
                    <a:pt x="73" y="17"/>
                    <a:pt x="72" y="18"/>
                    <a:pt x="71" y="19"/>
                  </a:cubicBezTo>
                  <a:cubicBezTo>
                    <a:pt x="71" y="19"/>
                    <a:pt x="71" y="19"/>
                    <a:pt x="71" y="19"/>
                  </a:cubicBezTo>
                  <a:cubicBezTo>
                    <a:pt x="72" y="20"/>
                    <a:pt x="72" y="20"/>
                    <a:pt x="72" y="20"/>
                  </a:cubicBezTo>
                  <a:cubicBezTo>
                    <a:pt x="72" y="20"/>
                    <a:pt x="72" y="20"/>
                    <a:pt x="72" y="20"/>
                  </a:cubicBezTo>
                  <a:cubicBezTo>
                    <a:pt x="72" y="19"/>
                    <a:pt x="72" y="19"/>
                    <a:pt x="72" y="19"/>
                  </a:cubicBezTo>
                  <a:cubicBezTo>
                    <a:pt x="73" y="19"/>
                    <a:pt x="73" y="19"/>
                    <a:pt x="73" y="19"/>
                  </a:cubicBezTo>
                  <a:cubicBezTo>
                    <a:pt x="74" y="19"/>
                    <a:pt x="74" y="19"/>
                    <a:pt x="74" y="19"/>
                  </a:cubicBezTo>
                  <a:cubicBezTo>
                    <a:pt x="75" y="20"/>
                    <a:pt x="75" y="20"/>
                    <a:pt x="75" y="20"/>
                  </a:cubicBezTo>
                  <a:cubicBezTo>
                    <a:pt x="75" y="20"/>
                    <a:pt x="75" y="20"/>
                    <a:pt x="75" y="20"/>
                  </a:cubicBezTo>
                  <a:cubicBezTo>
                    <a:pt x="75" y="21"/>
                    <a:pt x="75" y="21"/>
                    <a:pt x="75" y="21"/>
                  </a:cubicBezTo>
                  <a:cubicBezTo>
                    <a:pt x="75" y="22"/>
                    <a:pt x="75" y="23"/>
                    <a:pt x="76" y="25"/>
                  </a:cubicBezTo>
                  <a:cubicBezTo>
                    <a:pt x="76" y="26"/>
                    <a:pt x="76" y="26"/>
                    <a:pt x="76" y="26"/>
                  </a:cubicBezTo>
                  <a:cubicBezTo>
                    <a:pt x="79" y="27"/>
                    <a:pt x="79" y="27"/>
                    <a:pt x="79" y="27"/>
                  </a:cubicBezTo>
                  <a:cubicBezTo>
                    <a:pt x="79" y="28"/>
                    <a:pt x="79" y="27"/>
                    <a:pt x="79" y="28"/>
                  </a:cubicBezTo>
                  <a:cubicBezTo>
                    <a:pt x="79" y="29"/>
                    <a:pt x="79" y="29"/>
                    <a:pt x="79" y="29"/>
                  </a:cubicBezTo>
                  <a:cubicBezTo>
                    <a:pt x="79" y="29"/>
                    <a:pt x="79" y="29"/>
                    <a:pt x="79" y="29"/>
                  </a:cubicBezTo>
                  <a:cubicBezTo>
                    <a:pt x="78" y="30"/>
                    <a:pt x="78" y="30"/>
                    <a:pt x="77" y="30"/>
                  </a:cubicBezTo>
                  <a:cubicBezTo>
                    <a:pt x="77" y="31"/>
                    <a:pt x="77" y="31"/>
                    <a:pt x="77" y="31"/>
                  </a:cubicBezTo>
                  <a:cubicBezTo>
                    <a:pt x="77" y="32"/>
                    <a:pt x="77" y="35"/>
                    <a:pt x="77" y="36"/>
                  </a:cubicBezTo>
                  <a:cubicBezTo>
                    <a:pt x="78" y="37"/>
                    <a:pt x="78" y="37"/>
                    <a:pt x="78" y="37"/>
                  </a:cubicBezTo>
                  <a:cubicBezTo>
                    <a:pt x="78" y="38"/>
                    <a:pt x="78" y="38"/>
                    <a:pt x="78" y="38"/>
                  </a:cubicBezTo>
                  <a:cubicBezTo>
                    <a:pt x="79" y="37"/>
                    <a:pt x="79" y="38"/>
                    <a:pt x="80" y="37"/>
                  </a:cubicBezTo>
                  <a:cubicBezTo>
                    <a:pt x="80" y="39"/>
                    <a:pt x="80" y="38"/>
                    <a:pt x="80" y="40"/>
                  </a:cubicBezTo>
                  <a:cubicBezTo>
                    <a:pt x="81" y="40"/>
                    <a:pt x="81" y="40"/>
                    <a:pt x="81" y="40"/>
                  </a:cubicBezTo>
                  <a:cubicBezTo>
                    <a:pt x="81" y="41"/>
                    <a:pt x="81" y="41"/>
                    <a:pt x="81" y="41"/>
                  </a:cubicBezTo>
                  <a:cubicBezTo>
                    <a:pt x="81" y="41"/>
                    <a:pt x="81" y="41"/>
                    <a:pt x="81" y="41"/>
                  </a:cubicBezTo>
                  <a:cubicBezTo>
                    <a:pt x="80" y="42"/>
                    <a:pt x="80" y="42"/>
                    <a:pt x="80" y="42"/>
                  </a:cubicBezTo>
                  <a:cubicBezTo>
                    <a:pt x="79" y="42"/>
                    <a:pt x="79" y="42"/>
                    <a:pt x="79" y="42"/>
                  </a:cubicBezTo>
                  <a:cubicBezTo>
                    <a:pt x="79" y="44"/>
                    <a:pt x="79" y="43"/>
                    <a:pt x="79" y="44"/>
                  </a:cubicBezTo>
                  <a:cubicBezTo>
                    <a:pt x="81" y="45"/>
                    <a:pt x="81" y="45"/>
                    <a:pt x="81" y="45"/>
                  </a:cubicBezTo>
                  <a:cubicBezTo>
                    <a:pt x="82" y="46"/>
                    <a:pt x="82" y="46"/>
                    <a:pt x="82" y="46"/>
                  </a:cubicBezTo>
                  <a:cubicBezTo>
                    <a:pt x="82" y="47"/>
                    <a:pt x="82" y="47"/>
                    <a:pt x="82" y="47"/>
                  </a:cubicBezTo>
                  <a:cubicBezTo>
                    <a:pt x="82" y="49"/>
                    <a:pt x="82" y="49"/>
                    <a:pt x="82" y="49"/>
                  </a:cubicBezTo>
                  <a:cubicBezTo>
                    <a:pt x="82" y="49"/>
                    <a:pt x="82" y="49"/>
                    <a:pt x="82" y="49"/>
                  </a:cubicBezTo>
                  <a:cubicBezTo>
                    <a:pt x="82" y="49"/>
                    <a:pt x="82" y="49"/>
                    <a:pt x="82" y="49"/>
                  </a:cubicBezTo>
                  <a:cubicBezTo>
                    <a:pt x="81" y="48"/>
                    <a:pt x="81" y="49"/>
                    <a:pt x="81" y="48"/>
                  </a:cubicBezTo>
                  <a:cubicBezTo>
                    <a:pt x="78" y="48"/>
                    <a:pt x="79" y="47"/>
                    <a:pt x="76" y="48"/>
                  </a:cubicBezTo>
                  <a:cubicBezTo>
                    <a:pt x="76" y="48"/>
                    <a:pt x="76" y="48"/>
                    <a:pt x="76" y="48"/>
                  </a:cubicBezTo>
                  <a:cubicBezTo>
                    <a:pt x="76" y="49"/>
                    <a:pt x="76" y="50"/>
                    <a:pt x="76" y="50"/>
                  </a:cubicBezTo>
                  <a:cubicBezTo>
                    <a:pt x="76" y="51"/>
                    <a:pt x="77" y="51"/>
                    <a:pt x="78" y="51"/>
                  </a:cubicBezTo>
                  <a:cubicBezTo>
                    <a:pt x="78" y="51"/>
                    <a:pt x="78" y="51"/>
                    <a:pt x="78" y="51"/>
                  </a:cubicBezTo>
                  <a:cubicBezTo>
                    <a:pt x="79" y="52"/>
                    <a:pt x="79" y="52"/>
                    <a:pt x="79" y="52"/>
                  </a:cubicBezTo>
                  <a:cubicBezTo>
                    <a:pt x="79" y="52"/>
                    <a:pt x="79" y="52"/>
                    <a:pt x="79" y="52"/>
                  </a:cubicBezTo>
                  <a:cubicBezTo>
                    <a:pt x="78" y="53"/>
                    <a:pt x="78" y="53"/>
                    <a:pt x="78" y="53"/>
                  </a:cubicBezTo>
                  <a:cubicBezTo>
                    <a:pt x="78" y="54"/>
                    <a:pt x="78" y="54"/>
                    <a:pt x="78" y="54"/>
                  </a:cubicBezTo>
                  <a:cubicBezTo>
                    <a:pt x="77" y="55"/>
                    <a:pt x="77" y="55"/>
                    <a:pt x="77" y="55"/>
                  </a:cubicBezTo>
                  <a:cubicBezTo>
                    <a:pt x="77" y="55"/>
                    <a:pt x="77" y="55"/>
                    <a:pt x="77" y="56"/>
                  </a:cubicBezTo>
                  <a:cubicBezTo>
                    <a:pt x="77" y="57"/>
                    <a:pt x="77" y="58"/>
                    <a:pt x="76" y="58"/>
                  </a:cubicBezTo>
                  <a:cubicBezTo>
                    <a:pt x="75" y="58"/>
                    <a:pt x="75" y="58"/>
                    <a:pt x="74" y="58"/>
                  </a:cubicBezTo>
                  <a:cubicBezTo>
                    <a:pt x="73" y="58"/>
                    <a:pt x="73" y="58"/>
                    <a:pt x="73" y="58"/>
                  </a:cubicBezTo>
                  <a:cubicBezTo>
                    <a:pt x="73" y="58"/>
                    <a:pt x="73" y="58"/>
                    <a:pt x="72" y="58"/>
                  </a:cubicBezTo>
                  <a:cubicBezTo>
                    <a:pt x="72" y="57"/>
                    <a:pt x="72" y="57"/>
                    <a:pt x="72" y="57"/>
                  </a:cubicBezTo>
                  <a:cubicBezTo>
                    <a:pt x="72" y="57"/>
                    <a:pt x="72" y="57"/>
                    <a:pt x="72" y="57"/>
                  </a:cubicBezTo>
                  <a:cubicBezTo>
                    <a:pt x="71" y="57"/>
                    <a:pt x="71" y="57"/>
                    <a:pt x="71" y="57"/>
                  </a:cubicBezTo>
                  <a:cubicBezTo>
                    <a:pt x="71" y="57"/>
                    <a:pt x="71" y="57"/>
                    <a:pt x="71" y="57"/>
                  </a:cubicBezTo>
                  <a:cubicBezTo>
                    <a:pt x="71" y="58"/>
                    <a:pt x="71" y="58"/>
                    <a:pt x="71" y="58"/>
                  </a:cubicBezTo>
                  <a:cubicBezTo>
                    <a:pt x="71" y="59"/>
                    <a:pt x="71" y="58"/>
                    <a:pt x="70" y="59"/>
                  </a:cubicBezTo>
                  <a:cubicBezTo>
                    <a:pt x="70" y="59"/>
                    <a:pt x="70" y="60"/>
                    <a:pt x="69" y="60"/>
                  </a:cubicBezTo>
                  <a:cubicBezTo>
                    <a:pt x="69" y="61"/>
                    <a:pt x="69" y="61"/>
                    <a:pt x="69" y="62"/>
                  </a:cubicBezTo>
                  <a:cubicBezTo>
                    <a:pt x="68" y="62"/>
                    <a:pt x="68" y="62"/>
                    <a:pt x="68" y="62"/>
                  </a:cubicBezTo>
                  <a:cubicBezTo>
                    <a:pt x="68" y="61"/>
                    <a:pt x="68" y="61"/>
                    <a:pt x="68" y="61"/>
                  </a:cubicBezTo>
                  <a:cubicBezTo>
                    <a:pt x="68" y="62"/>
                    <a:pt x="68" y="62"/>
                    <a:pt x="68" y="62"/>
                  </a:cubicBezTo>
                  <a:cubicBezTo>
                    <a:pt x="67" y="62"/>
                    <a:pt x="67" y="62"/>
                    <a:pt x="67" y="62"/>
                  </a:cubicBezTo>
                  <a:cubicBezTo>
                    <a:pt x="66" y="62"/>
                    <a:pt x="66" y="62"/>
                    <a:pt x="66" y="62"/>
                  </a:cubicBezTo>
                  <a:cubicBezTo>
                    <a:pt x="66" y="62"/>
                    <a:pt x="66" y="62"/>
                    <a:pt x="66" y="62"/>
                  </a:cubicBezTo>
                  <a:cubicBezTo>
                    <a:pt x="66" y="61"/>
                    <a:pt x="66" y="61"/>
                    <a:pt x="66" y="61"/>
                  </a:cubicBezTo>
                  <a:cubicBezTo>
                    <a:pt x="65" y="61"/>
                    <a:pt x="65" y="61"/>
                    <a:pt x="65" y="60"/>
                  </a:cubicBezTo>
                  <a:cubicBezTo>
                    <a:pt x="64" y="60"/>
                    <a:pt x="64" y="60"/>
                    <a:pt x="64" y="60"/>
                  </a:cubicBezTo>
                  <a:cubicBezTo>
                    <a:pt x="63" y="60"/>
                    <a:pt x="63" y="60"/>
                    <a:pt x="63" y="60"/>
                  </a:cubicBezTo>
                  <a:cubicBezTo>
                    <a:pt x="63" y="60"/>
                    <a:pt x="63" y="60"/>
                    <a:pt x="63" y="60"/>
                  </a:cubicBezTo>
                  <a:cubicBezTo>
                    <a:pt x="62" y="60"/>
                    <a:pt x="62" y="60"/>
                    <a:pt x="62" y="60"/>
                  </a:cubicBezTo>
                  <a:cubicBezTo>
                    <a:pt x="62" y="60"/>
                    <a:pt x="62" y="60"/>
                    <a:pt x="62" y="60"/>
                  </a:cubicBezTo>
                  <a:cubicBezTo>
                    <a:pt x="63" y="58"/>
                    <a:pt x="63" y="58"/>
                    <a:pt x="63" y="57"/>
                  </a:cubicBezTo>
                  <a:cubicBezTo>
                    <a:pt x="63" y="55"/>
                    <a:pt x="63" y="56"/>
                    <a:pt x="63" y="55"/>
                  </a:cubicBezTo>
                  <a:cubicBezTo>
                    <a:pt x="63" y="54"/>
                    <a:pt x="63" y="54"/>
                    <a:pt x="63" y="54"/>
                  </a:cubicBezTo>
                  <a:cubicBezTo>
                    <a:pt x="63" y="54"/>
                    <a:pt x="63" y="54"/>
                    <a:pt x="62" y="53"/>
                  </a:cubicBezTo>
                  <a:cubicBezTo>
                    <a:pt x="62" y="53"/>
                    <a:pt x="62" y="53"/>
                    <a:pt x="62" y="53"/>
                  </a:cubicBezTo>
                  <a:cubicBezTo>
                    <a:pt x="62" y="52"/>
                    <a:pt x="62" y="52"/>
                    <a:pt x="62" y="52"/>
                  </a:cubicBezTo>
                  <a:cubicBezTo>
                    <a:pt x="62" y="51"/>
                    <a:pt x="62" y="51"/>
                    <a:pt x="62" y="51"/>
                  </a:cubicBezTo>
                  <a:cubicBezTo>
                    <a:pt x="62" y="50"/>
                    <a:pt x="62" y="51"/>
                    <a:pt x="62" y="49"/>
                  </a:cubicBezTo>
                  <a:cubicBezTo>
                    <a:pt x="61" y="49"/>
                    <a:pt x="61" y="49"/>
                    <a:pt x="61" y="49"/>
                  </a:cubicBezTo>
                  <a:cubicBezTo>
                    <a:pt x="61" y="49"/>
                    <a:pt x="61" y="49"/>
                    <a:pt x="61" y="49"/>
                  </a:cubicBezTo>
                  <a:cubicBezTo>
                    <a:pt x="60" y="48"/>
                    <a:pt x="60" y="48"/>
                    <a:pt x="60" y="48"/>
                  </a:cubicBezTo>
                  <a:cubicBezTo>
                    <a:pt x="60" y="48"/>
                    <a:pt x="60" y="48"/>
                    <a:pt x="60" y="48"/>
                  </a:cubicBezTo>
                  <a:cubicBezTo>
                    <a:pt x="60" y="48"/>
                    <a:pt x="60" y="48"/>
                    <a:pt x="60" y="48"/>
                  </a:cubicBezTo>
                  <a:cubicBezTo>
                    <a:pt x="60" y="48"/>
                    <a:pt x="60" y="48"/>
                    <a:pt x="60" y="48"/>
                  </a:cubicBezTo>
                  <a:cubicBezTo>
                    <a:pt x="59" y="48"/>
                    <a:pt x="59" y="48"/>
                    <a:pt x="59" y="48"/>
                  </a:cubicBezTo>
                  <a:cubicBezTo>
                    <a:pt x="59" y="48"/>
                    <a:pt x="59" y="48"/>
                    <a:pt x="59" y="48"/>
                  </a:cubicBezTo>
                  <a:cubicBezTo>
                    <a:pt x="59" y="47"/>
                    <a:pt x="59" y="47"/>
                    <a:pt x="59" y="47"/>
                  </a:cubicBezTo>
                  <a:cubicBezTo>
                    <a:pt x="59" y="47"/>
                    <a:pt x="59" y="47"/>
                    <a:pt x="59" y="47"/>
                  </a:cubicBezTo>
                  <a:cubicBezTo>
                    <a:pt x="59" y="47"/>
                    <a:pt x="59" y="47"/>
                    <a:pt x="59" y="47"/>
                  </a:cubicBezTo>
                  <a:cubicBezTo>
                    <a:pt x="56" y="48"/>
                    <a:pt x="56" y="48"/>
                    <a:pt x="56" y="48"/>
                  </a:cubicBezTo>
                  <a:cubicBezTo>
                    <a:pt x="55" y="48"/>
                    <a:pt x="56" y="48"/>
                    <a:pt x="55" y="48"/>
                  </a:cubicBezTo>
                  <a:cubicBezTo>
                    <a:pt x="55" y="47"/>
                    <a:pt x="55" y="47"/>
                    <a:pt x="55" y="47"/>
                  </a:cubicBezTo>
                  <a:cubicBezTo>
                    <a:pt x="54" y="48"/>
                    <a:pt x="54" y="48"/>
                    <a:pt x="54" y="48"/>
                  </a:cubicBezTo>
                  <a:cubicBezTo>
                    <a:pt x="53" y="48"/>
                    <a:pt x="53" y="48"/>
                    <a:pt x="52" y="48"/>
                  </a:cubicBezTo>
                  <a:cubicBezTo>
                    <a:pt x="52" y="48"/>
                    <a:pt x="52" y="48"/>
                    <a:pt x="52" y="48"/>
                  </a:cubicBezTo>
                  <a:cubicBezTo>
                    <a:pt x="51" y="49"/>
                    <a:pt x="51" y="49"/>
                    <a:pt x="50" y="50"/>
                  </a:cubicBezTo>
                  <a:cubicBezTo>
                    <a:pt x="49" y="50"/>
                    <a:pt x="50" y="50"/>
                    <a:pt x="49" y="50"/>
                  </a:cubicBezTo>
                  <a:cubicBezTo>
                    <a:pt x="49" y="50"/>
                    <a:pt x="49" y="50"/>
                    <a:pt x="49" y="50"/>
                  </a:cubicBezTo>
                  <a:cubicBezTo>
                    <a:pt x="48" y="50"/>
                    <a:pt x="48" y="50"/>
                    <a:pt x="48" y="50"/>
                  </a:cubicBezTo>
                  <a:cubicBezTo>
                    <a:pt x="48" y="49"/>
                    <a:pt x="48" y="49"/>
                    <a:pt x="48" y="49"/>
                  </a:cubicBezTo>
                  <a:cubicBezTo>
                    <a:pt x="49" y="49"/>
                    <a:pt x="49" y="48"/>
                    <a:pt x="49" y="47"/>
                  </a:cubicBezTo>
                  <a:cubicBezTo>
                    <a:pt x="51" y="46"/>
                    <a:pt x="51" y="46"/>
                    <a:pt x="51" y="46"/>
                  </a:cubicBezTo>
                  <a:cubicBezTo>
                    <a:pt x="51" y="46"/>
                    <a:pt x="51" y="46"/>
                    <a:pt x="51" y="46"/>
                  </a:cubicBezTo>
                  <a:cubicBezTo>
                    <a:pt x="50" y="45"/>
                    <a:pt x="50" y="45"/>
                    <a:pt x="50" y="44"/>
                  </a:cubicBezTo>
                  <a:cubicBezTo>
                    <a:pt x="50" y="42"/>
                    <a:pt x="50" y="42"/>
                    <a:pt x="49" y="41"/>
                  </a:cubicBezTo>
                  <a:cubicBezTo>
                    <a:pt x="48" y="41"/>
                    <a:pt x="48" y="41"/>
                    <a:pt x="48" y="41"/>
                  </a:cubicBezTo>
                  <a:cubicBezTo>
                    <a:pt x="48" y="41"/>
                    <a:pt x="48" y="41"/>
                    <a:pt x="48" y="41"/>
                  </a:cubicBezTo>
                  <a:cubicBezTo>
                    <a:pt x="48" y="41"/>
                    <a:pt x="48" y="41"/>
                    <a:pt x="48" y="41"/>
                  </a:cubicBezTo>
                  <a:cubicBezTo>
                    <a:pt x="48" y="40"/>
                    <a:pt x="48" y="40"/>
                    <a:pt x="49" y="39"/>
                  </a:cubicBezTo>
                  <a:cubicBezTo>
                    <a:pt x="49" y="39"/>
                    <a:pt x="49" y="39"/>
                    <a:pt x="49" y="39"/>
                  </a:cubicBezTo>
                  <a:cubicBezTo>
                    <a:pt x="49" y="39"/>
                    <a:pt x="49" y="39"/>
                    <a:pt x="49" y="39"/>
                  </a:cubicBezTo>
                  <a:cubicBezTo>
                    <a:pt x="47" y="37"/>
                    <a:pt x="46" y="36"/>
                    <a:pt x="45" y="33"/>
                  </a:cubicBezTo>
                  <a:cubicBezTo>
                    <a:pt x="43" y="32"/>
                    <a:pt x="43" y="32"/>
                    <a:pt x="43" y="31"/>
                  </a:cubicBezTo>
                  <a:cubicBezTo>
                    <a:pt x="42" y="31"/>
                    <a:pt x="42" y="31"/>
                    <a:pt x="42" y="31"/>
                  </a:cubicBezTo>
                  <a:cubicBezTo>
                    <a:pt x="36" y="31"/>
                    <a:pt x="38" y="31"/>
                    <a:pt x="35" y="31"/>
                  </a:cubicBezTo>
                  <a:cubicBezTo>
                    <a:pt x="35" y="32"/>
                    <a:pt x="35" y="32"/>
                    <a:pt x="35" y="32"/>
                  </a:cubicBezTo>
                  <a:cubicBezTo>
                    <a:pt x="32" y="32"/>
                    <a:pt x="32" y="32"/>
                    <a:pt x="32" y="32"/>
                  </a:cubicBezTo>
                  <a:cubicBezTo>
                    <a:pt x="31" y="32"/>
                    <a:pt x="31" y="32"/>
                    <a:pt x="31" y="32"/>
                  </a:cubicBezTo>
                  <a:cubicBezTo>
                    <a:pt x="29" y="32"/>
                    <a:pt x="29" y="32"/>
                    <a:pt x="28" y="32"/>
                  </a:cubicBezTo>
                  <a:cubicBezTo>
                    <a:pt x="28" y="33"/>
                    <a:pt x="28" y="33"/>
                    <a:pt x="28" y="34"/>
                  </a:cubicBezTo>
                  <a:cubicBezTo>
                    <a:pt x="27" y="34"/>
                    <a:pt x="27" y="34"/>
                    <a:pt x="27" y="34"/>
                  </a:cubicBezTo>
                  <a:cubicBezTo>
                    <a:pt x="27" y="36"/>
                    <a:pt x="26" y="38"/>
                    <a:pt x="25" y="39"/>
                  </a:cubicBezTo>
                  <a:cubicBezTo>
                    <a:pt x="23" y="39"/>
                    <a:pt x="23" y="39"/>
                    <a:pt x="23" y="39"/>
                  </a:cubicBezTo>
                  <a:cubicBezTo>
                    <a:pt x="23" y="40"/>
                    <a:pt x="23" y="40"/>
                    <a:pt x="22" y="41"/>
                  </a:cubicBezTo>
                  <a:cubicBezTo>
                    <a:pt x="22" y="41"/>
                    <a:pt x="22" y="41"/>
                    <a:pt x="21" y="42"/>
                  </a:cubicBezTo>
                  <a:cubicBezTo>
                    <a:pt x="21" y="41"/>
                    <a:pt x="21" y="41"/>
                    <a:pt x="20" y="41"/>
                  </a:cubicBezTo>
                  <a:cubicBezTo>
                    <a:pt x="19" y="42"/>
                    <a:pt x="19" y="42"/>
                    <a:pt x="19" y="42"/>
                  </a:cubicBezTo>
                  <a:cubicBezTo>
                    <a:pt x="19" y="41"/>
                    <a:pt x="19" y="41"/>
                    <a:pt x="19" y="41"/>
                  </a:cubicBezTo>
                  <a:cubicBezTo>
                    <a:pt x="20" y="40"/>
                    <a:pt x="20" y="40"/>
                    <a:pt x="20" y="40"/>
                  </a:cubicBezTo>
                  <a:cubicBezTo>
                    <a:pt x="19" y="40"/>
                    <a:pt x="19" y="40"/>
                    <a:pt x="19" y="40"/>
                  </a:cubicBezTo>
                  <a:cubicBezTo>
                    <a:pt x="18" y="39"/>
                    <a:pt x="18" y="39"/>
                    <a:pt x="18" y="39"/>
                  </a:cubicBezTo>
                  <a:cubicBezTo>
                    <a:pt x="18" y="38"/>
                    <a:pt x="18" y="38"/>
                    <a:pt x="18" y="38"/>
                  </a:cubicBezTo>
                  <a:cubicBezTo>
                    <a:pt x="18" y="37"/>
                    <a:pt x="18" y="37"/>
                    <a:pt x="18" y="37"/>
                  </a:cubicBezTo>
                  <a:cubicBezTo>
                    <a:pt x="16" y="36"/>
                    <a:pt x="16" y="36"/>
                    <a:pt x="16" y="36"/>
                  </a:cubicBezTo>
                  <a:cubicBezTo>
                    <a:pt x="15" y="36"/>
                    <a:pt x="15" y="36"/>
                    <a:pt x="15" y="36"/>
                  </a:cubicBezTo>
                  <a:cubicBezTo>
                    <a:pt x="15" y="35"/>
                    <a:pt x="15" y="35"/>
                    <a:pt x="15" y="35"/>
                  </a:cubicBezTo>
                  <a:cubicBezTo>
                    <a:pt x="15" y="33"/>
                    <a:pt x="15" y="33"/>
                    <a:pt x="15" y="33"/>
                  </a:cubicBezTo>
                  <a:cubicBezTo>
                    <a:pt x="15" y="32"/>
                    <a:pt x="15" y="32"/>
                    <a:pt x="15" y="32"/>
                  </a:cubicBezTo>
                  <a:cubicBezTo>
                    <a:pt x="15" y="32"/>
                    <a:pt x="15" y="32"/>
                    <a:pt x="15" y="32"/>
                  </a:cubicBezTo>
                  <a:cubicBezTo>
                    <a:pt x="15" y="32"/>
                    <a:pt x="15" y="32"/>
                    <a:pt x="15" y="32"/>
                  </a:cubicBezTo>
                  <a:cubicBezTo>
                    <a:pt x="14" y="32"/>
                    <a:pt x="14" y="32"/>
                    <a:pt x="14" y="32"/>
                  </a:cubicBezTo>
                  <a:cubicBezTo>
                    <a:pt x="13" y="32"/>
                    <a:pt x="13" y="32"/>
                    <a:pt x="13" y="32"/>
                  </a:cubicBezTo>
                  <a:cubicBezTo>
                    <a:pt x="12" y="31"/>
                    <a:pt x="12" y="31"/>
                    <a:pt x="12" y="31"/>
                  </a:cubicBezTo>
                  <a:cubicBezTo>
                    <a:pt x="11" y="30"/>
                    <a:pt x="11" y="30"/>
                    <a:pt x="11" y="30"/>
                  </a:cubicBezTo>
                  <a:cubicBezTo>
                    <a:pt x="11" y="29"/>
                    <a:pt x="11" y="29"/>
                    <a:pt x="11" y="29"/>
                  </a:cubicBezTo>
                  <a:cubicBezTo>
                    <a:pt x="11" y="29"/>
                    <a:pt x="11" y="29"/>
                    <a:pt x="11" y="29"/>
                  </a:cubicBezTo>
                  <a:cubicBezTo>
                    <a:pt x="10" y="29"/>
                    <a:pt x="10" y="29"/>
                    <a:pt x="10" y="29"/>
                  </a:cubicBezTo>
                  <a:cubicBezTo>
                    <a:pt x="10" y="29"/>
                    <a:pt x="10" y="29"/>
                    <a:pt x="10" y="29"/>
                  </a:cubicBezTo>
                  <a:cubicBezTo>
                    <a:pt x="7" y="28"/>
                    <a:pt x="7" y="28"/>
                    <a:pt x="7" y="28"/>
                  </a:cubicBezTo>
                  <a:cubicBezTo>
                    <a:pt x="5" y="25"/>
                    <a:pt x="5" y="25"/>
                    <a:pt x="5" y="25"/>
                  </a:cubicBezTo>
                  <a:cubicBezTo>
                    <a:pt x="5" y="24"/>
                    <a:pt x="5" y="24"/>
                    <a:pt x="5" y="24"/>
                  </a:cubicBezTo>
                  <a:cubicBezTo>
                    <a:pt x="5" y="22"/>
                    <a:pt x="5" y="22"/>
                    <a:pt x="5" y="22"/>
                  </a:cubicBezTo>
                  <a:cubicBezTo>
                    <a:pt x="5" y="22"/>
                    <a:pt x="5" y="22"/>
                    <a:pt x="5" y="22"/>
                  </a:cubicBezTo>
                  <a:cubicBezTo>
                    <a:pt x="4" y="23"/>
                    <a:pt x="4" y="23"/>
                    <a:pt x="4" y="23"/>
                  </a:cubicBezTo>
                  <a:cubicBezTo>
                    <a:pt x="3" y="21"/>
                    <a:pt x="3" y="22"/>
                    <a:pt x="3" y="20"/>
                  </a:cubicBezTo>
                  <a:cubicBezTo>
                    <a:pt x="2" y="20"/>
                    <a:pt x="2" y="20"/>
                    <a:pt x="2" y="20"/>
                  </a:cubicBezTo>
                  <a:cubicBezTo>
                    <a:pt x="1" y="20"/>
                    <a:pt x="1" y="20"/>
                    <a:pt x="1" y="20"/>
                  </a:cubicBezTo>
                  <a:cubicBezTo>
                    <a:pt x="1" y="20"/>
                    <a:pt x="1" y="20"/>
                    <a:pt x="1" y="20"/>
                  </a:cubicBezTo>
                  <a:cubicBezTo>
                    <a:pt x="0" y="22"/>
                    <a:pt x="0" y="22"/>
                    <a:pt x="0" y="22"/>
                  </a:cubicBezTo>
                  <a:cubicBezTo>
                    <a:pt x="0" y="22"/>
                    <a:pt x="0" y="22"/>
                    <a:pt x="0" y="22"/>
                  </a:cubicBezTo>
                  <a:cubicBezTo>
                    <a:pt x="0" y="21"/>
                    <a:pt x="0" y="21"/>
                    <a:pt x="0" y="21"/>
                  </a:cubicBezTo>
                  <a:cubicBezTo>
                    <a:pt x="0" y="20"/>
                    <a:pt x="0" y="20"/>
                    <a:pt x="0" y="20"/>
                  </a:cubicBezTo>
                  <a:cubicBezTo>
                    <a:pt x="2" y="17"/>
                    <a:pt x="1" y="17"/>
                    <a:pt x="3" y="14"/>
                  </a:cubicBezTo>
                  <a:cubicBezTo>
                    <a:pt x="4" y="14"/>
                    <a:pt x="4" y="14"/>
                    <a:pt x="4" y="14"/>
                  </a:cubicBezTo>
                  <a:cubicBezTo>
                    <a:pt x="6" y="14"/>
                    <a:pt x="6" y="13"/>
                    <a:pt x="8" y="12"/>
                  </a:cubicBezTo>
                  <a:cubicBezTo>
                    <a:pt x="12" y="12"/>
                    <a:pt x="12" y="12"/>
                    <a:pt x="14" y="11"/>
                  </a:cubicBezTo>
                  <a:cubicBezTo>
                    <a:pt x="14" y="10"/>
                    <a:pt x="15" y="9"/>
                    <a:pt x="14" y="8"/>
                  </a:cubicBezTo>
                  <a:cubicBezTo>
                    <a:pt x="13" y="7"/>
                    <a:pt x="13" y="7"/>
                    <a:pt x="13" y="6"/>
                  </a:cubicBezTo>
                  <a:cubicBezTo>
                    <a:pt x="12" y="6"/>
                    <a:pt x="12" y="6"/>
                    <a:pt x="12" y="6"/>
                  </a:cubicBezTo>
                  <a:cubicBezTo>
                    <a:pt x="12" y="6"/>
                    <a:pt x="12" y="6"/>
                    <a:pt x="12" y="6"/>
                  </a:cubicBezTo>
                  <a:cubicBezTo>
                    <a:pt x="13" y="5"/>
                    <a:pt x="13" y="5"/>
                    <a:pt x="13" y="5"/>
                  </a:cubicBezTo>
                  <a:cubicBezTo>
                    <a:pt x="14" y="5"/>
                    <a:pt x="14" y="5"/>
                    <a:pt x="14" y="5"/>
                  </a:cubicBezTo>
                  <a:cubicBezTo>
                    <a:pt x="14" y="5"/>
                    <a:pt x="14" y="5"/>
                    <a:pt x="14" y="5"/>
                  </a:cubicBezTo>
                  <a:cubicBezTo>
                    <a:pt x="15" y="4"/>
                    <a:pt x="15" y="4"/>
                    <a:pt x="15" y="4"/>
                  </a:cubicBezTo>
                  <a:cubicBezTo>
                    <a:pt x="15" y="3"/>
                    <a:pt x="15" y="4"/>
                    <a:pt x="15" y="3"/>
                  </a:cubicBezTo>
                  <a:cubicBezTo>
                    <a:pt x="14" y="1"/>
                    <a:pt x="14" y="1"/>
                    <a:pt x="14" y="1"/>
                  </a:cubicBezTo>
                  <a:cubicBezTo>
                    <a:pt x="14" y="0"/>
                    <a:pt x="14" y="0"/>
                    <a:pt x="14" y="0"/>
                  </a:cubicBezTo>
                  <a:cubicBezTo>
                    <a:pt x="16" y="0"/>
                    <a:pt x="21" y="1"/>
                    <a:pt x="22" y="1"/>
                  </a:cubicBezTo>
                  <a:cubicBezTo>
                    <a:pt x="22" y="1"/>
                    <a:pt x="22" y="1"/>
                    <a:pt x="22" y="1"/>
                  </a:cubicBezTo>
                  <a:cubicBezTo>
                    <a:pt x="22" y="1"/>
                    <a:pt x="22" y="1"/>
                    <a:pt x="22" y="2"/>
                  </a:cubicBezTo>
                  <a:cubicBezTo>
                    <a:pt x="22" y="2"/>
                    <a:pt x="22" y="2"/>
                    <a:pt x="22" y="2"/>
                  </a:cubicBezTo>
                  <a:cubicBezTo>
                    <a:pt x="23" y="3"/>
                    <a:pt x="23" y="3"/>
                    <a:pt x="23" y="3"/>
                  </a:cubicBezTo>
                  <a:cubicBezTo>
                    <a:pt x="23" y="2"/>
                    <a:pt x="23" y="2"/>
                    <a:pt x="23" y="2"/>
                  </a:cubicBezTo>
                  <a:cubicBezTo>
                    <a:pt x="24" y="2"/>
                    <a:pt x="24" y="2"/>
                    <a:pt x="24" y="2"/>
                  </a:cubicBezTo>
                  <a:cubicBezTo>
                    <a:pt x="25" y="3"/>
                    <a:pt x="25" y="3"/>
                    <a:pt x="25" y="3"/>
                  </a:cubicBezTo>
                  <a:cubicBezTo>
                    <a:pt x="27" y="3"/>
                    <a:pt x="25" y="3"/>
                    <a:pt x="28" y="4"/>
                  </a:cubicBezTo>
                  <a:cubicBezTo>
                    <a:pt x="29" y="4"/>
                    <a:pt x="29" y="4"/>
                    <a:pt x="29" y="4"/>
                  </a:cubicBezTo>
                  <a:cubicBezTo>
                    <a:pt x="29" y="4"/>
                    <a:pt x="29" y="4"/>
                    <a:pt x="29" y="4"/>
                  </a:cubicBezTo>
                  <a:cubicBezTo>
                    <a:pt x="31" y="4"/>
                    <a:pt x="31" y="4"/>
                    <a:pt x="31" y="4"/>
                  </a:cubicBezTo>
                  <a:cubicBezTo>
                    <a:pt x="33" y="4"/>
                    <a:pt x="34" y="3"/>
                    <a:pt x="36" y="4"/>
                  </a:cubicBezTo>
                  <a:cubicBezTo>
                    <a:pt x="38" y="3"/>
                    <a:pt x="39" y="3"/>
                    <a:pt x="41"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90">
              <a:extLst>
                <a:ext uri="{FF2B5EF4-FFF2-40B4-BE49-F238E27FC236}">
                  <a16:creationId xmlns:a16="http://schemas.microsoft.com/office/drawing/2014/main" id="{EF78B1B2-EED1-460C-AAEC-8F57465DF6E4}"/>
                </a:ext>
              </a:extLst>
            </p:cNvPr>
            <p:cNvSpPr>
              <a:spLocks/>
            </p:cNvSpPr>
            <p:nvPr/>
          </p:nvSpPr>
          <p:spPr bwMode="auto">
            <a:xfrm>
              <a:off x="13900926" y="9567425"/>
              <a:ext cx="4751" cy="0"/>
            </a:xfrm>
            <a:custGeom>
              <a:avLst/>
              <a:gdLst>
                <a:gd name="T0" fmla="*/ 1 w 1"/>
                <a:gd name="T1" fmla="*/ 1 w 1"/>
                <a:gd name="T2" fmla="*/ 0 w 1"/>
                <a:gd name="T3" fmla="*/ 0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lnTo>
                    <a:pt x="1" y="0"/>
                  </a:lnTo>
                  <a:lnTo>
                    <a:pt x="0" y="0"/>
                  </a:lnTo>
                  <a:lnTo>
                    <a:pt x="0"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91">
              <a:extLst>
                <a:ext uri="{FF2B5EF4-FFF2-40B4-BE49-F238E27FC236}">
                  <a16:creationId xmlns:a16="http://schemas.microsoft.com/office/drawing/2014/main" id="{764F3016-F09B-449E-A80D-4B16DFF2A431}"/>
                </a:ext>
              </a:extLst>
            </p:cNvPr>
            <p:cNvSpPr>
              <a:spLocks noEditPoints="1"/>
            </p:cNvSpPr>
            <p:nvPr/>
          </p:nvSpPr>
          <p:spPr bwMode="auto">
            <a:xfrm>
              <a:off x="8805026" y="8247145"/>
              <a:ext cx="28495" cy="28495"/>
            </a:xfrm>
            <a:custGeom>
              <a:avLst/>
              <a:gdLst>
                <a:gd name="T0" fmla="*/ 3 w 7"/>
                <a:gd name="T1" fmla="*/ 3 h 7"/>
                <a:gd name="T2" fmla="*/ 3 w 7"/>
                <a:gd name="T3" fmla="*/ 3 h 7"/>
                <a:gd name="T4" fmla="*/ 3 w 7"/>
                <a:gd name="T5" fmla="*/ 2 h 7"/>
                <a:gd name="T6" fmla="*/ 3 w 7"/>
                <a:gd name="T7" fmla="*/ 1 h 7"/>
                <a:gd name="T8" fmla="*/ 3 w 7"/>
                <a:gd name="T9" fmla="*/ 0 h 7"/>
                <a:gd name="T10" fmla="*/ 4 w 7"/>
                <a:gd name="T11" fmla="*/ 0 h 7"/>
                <a:gd name="T12" fmla="*/ 4 w 7"/>
                <a:gd name="T13" fmla="*/ 1 h 7"/>
                <a:gd name="T14" fmla="*/ 4 w 7"/>
                <a:gd name="T15" fmla="*/ 1 h 7"/>
                <a:gd name="T16" fmla="*/ 5 w 7"/>
                <a:gd name="T17" fmla="*/ 2 h 7"/>
                <a:gd name="T18" fmla="*/ 7 w 7"/>
                <a:gd name="T19" fmla="*/ 3 h 7"/>
                <a:gd name="T20" fmla="*/ 3 w 7"/>
                <a:gd name="T21" fmla="*/ 3 h 7"/>
                <a:gd name="T22" fmla="*/ 2 w 7"/>
                <a:gd name="T23" fmla="*/ 6 h 7"/>
                <a:gd name="T24" fmla="*/ 1 w 7"/>
                <a:gd name="T25" fmla="*/ 6 h 7"/>
                <a:gd name="T26" fmla="*/ 1 w 7"/>
                <a:gd name="T27" fmla="*/ 6 h 7"/>
                <a:gd name="T28" fmla="*/ 0 w 7"/>
                <a:gd name="T29" fmla="*/ 5 h 7"/>
                <a:gd name="T30" fmla="*/ 0 w 7"/>
                <a:gd name="T31" fmla="*/ 3 h 7"/>
                <a:gd name="T32" fmla="*/ 0 w 7"/>
                <a:gd name="T33" fmla="*/ 2 h 7"/>
                <a:gd name="T34" fmla="*/ 0 w 7"/>
                <a:gd name="T35" fmla="*/ 2 h 7"/>
                <a:gd name="T36" fmla="*/ 2 w 7"/>
                <a:gd name="T37" fmla="*/ 2 h 7"/>
                <a:gd name="T38" fmla="*/ 3 w 7"/>
                <a:gd name="T39" fmla="*/ 3 h 7"/>
                <a:gd name="T40" fmla="*/ 2 w 7"/>
                <a:gd name="T41" fmla="*/ 3 h 7"/>
                <a:gd name="T42" fmla="*/ 2 w 7"/>
                <a:gd name="T43" fmla="*/ 5 h 7"/>
                <a:gd name="T44" fmla="*/ 2 w 7"/>
                <a:gd name="T45" fmla="*/ 6 h 7"/>
                <a:gd name="T46" fmla="*/ 6 w 7"/>
                <a:gd name="T47" fmla="*/ 7 h 7"/>
                <a:gd name="T48" fmla="*/ 5 w 7"/>
                <a:gd name="T49" fmla="*/ 7 h 7"/>
                <a:gd name="T50" fmla="*/ 5 w 7"/>
                <a:gd name="T51" fmla="*/ 7 h 7"/>
                <a:gd name="T52" fmla="*/ 6 w 7"/>
                <a:gd name="T53" fmla="*/ 6 h 7"/>
                <a:gd name="T54" fmla="*/ 6 w 7"/>
                <a:gd name="T55" fmla="*/ 6 h 7"/>
                <a:gd name="T56" fmla="*/ 6 w 7"/>
                <a:gd name="T57" fmla="*/ 6 h 7"/>
                <a:gd name="T58" fmla="*/ 7 w 7"/>
                <a:gd name="T59" fmla="*/ 7 h 7"/>
                <a:gd name="T60" fmla="*/ 6 w 7"/>
                <a:gd name="T61" fmla="*/ 7 h 7"/>
                <a:gd name="T62" fmla="*/ 6 w 7"/>
                <a:gd name="T6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7">
                  <a:moveTo>
                    <a:pt x="3" y="3"/>
                  </a:moveTo>
                  <a:cubicBezTo>
                    <a:pt x="3" y="3"/>
                    <a:pt x="3" y="3"/>
                    <a:pt x="3" y="3"/>
                  </a:cubicBezTo>
                  <a:cubicBezTo>
                    <a:pt x="3" y="2"/>
                    <a:pt x="3" y="2"/>
                    <a:pt x="3" y="2"/>
                  </a:cubicBezTo>
                  <a:cubicBezTo>
                    <a:pt x="3" y="1"/>
                    <a:pt x="3" y="1"/>
                    <a:pt x="3" y="1"/>
                  </a:cubicBezTo>
                  <a:cubicBezTo>
                    <a:pt x="3" y="0"/>
                    <a:pt x="3" y="0"/>
                    <a:pt x="3" y="0"/>
                  </a:cubicBezTo>
                  <a:cubicBezTo>
                    <a:pt x="4" y="0"/>
                    <a:pt x="4" y="0"/>
                    <a:pt x="4" y="0"/>
                  </a:cubicBezTo>
                  <a:cubicBezTo>
                    <a:pt x="4" y="1"/>
                    <a:pt x="4" y="1"/>
                    <a:pt x="4" y="1"/>
                  </a:cubicBezTo>
                  <a:cubicBezTo>
                    <a:pt x="4" y="1"/>
                    <a:pt x="4" y="1"/>
                    <a:pt x="4" y="1"/>
                  </a:cubicBezTo>
                  <a:cubicBezTo>
                    <a:pt x="5" y="2"/>
                    <a:pt x="5" y="2"/>
                    <a:pt x="5" y="2"/>
                  </a:cubicBezTo>
                  <a:cubicBezTo>
                    <a:pt x="7" y="3"/>
                    <a:pt x="7" y="3"/>
                    <a:pt x="7" y="3"/>
                  </a:cubicBezTo>
                  <a:cubicBezTo>
                    <a:pt x="5" y="3"/>
                    <a:pt x="4" y="4"/>
                    <a:pt x="3" y="3"/>
                  </a:cubicBezTo>
                  <a:close/>
                  <a:moveTo>
                    <a:pt x="2" y="6"/>
                  </a:moveTo>
                  <a:cubicBezTo>
                    <a:pt x="1" y="6"/>
                    <a:pt x="1" y="6"/>
                    <a:pt x="1" y="6"/>
                  </a:cubicBezTo>
                  <a:cubicBezTo>
                    <a:pt x="1" y="6"/>
                    <a:pt x="1" y="6"/>
                    <a:pt x="1" y="6"/>
                  </a:cubicBezTo>
                  <a:cubicBezTo>
                    <a:pt x="0" y="5"/>
                    <a:pt x="0" y="5"/>
                    <a:pt x="0" y="5"/>
                  </a:cubicBezTo>
                  <a:cubicBezTo>
                    <a:pt x="0" y="3"/>
                    <a:pt x="0" y="3"/>
                    <a:pt x="0" y="3"/>
                  </a:cubicBezTo>
                  <a:cubicBezTo>
                    <a:pt x="0" y="2"/>
                    <a:pt x="0" y="2"/>
                    <a:pt x="0" y="2"/>
                  </a:cubicBezTo>
                  <a:cubicBezTo>
                    <a:pt x="0" y="2"/>
                    <a:pt x="0" y="2"/>
                    <a:pt x="0" y="2"/>
                  </a:cubicBezTo>
                  <a:cubicBezTo>
                    <a:pt x="2" y="2"/>
                    <a:pt x="2" y="2"/>
                    <a:pt x="2" y="2"/>
                  </a:cubicBezTo>
                  <a:cubicBezTo>
                    <a:pt x="2" y="3"/>
                    <a:pt x="2" y="3"/>
                    <a:pt x="3" y="3"/>
                  </a:cubicBezTo>
                  <a:cubicBezTo>
                    <a:pt x="2" y="3"/>
                    <a:pt x="2" y="3"/>
                    <a:pt x="2" y="3"/>
                  </a:cubicBezTo>
                  <a:cubicBezTo>
                    <a:pt x="2" y="5"/>
                    <a:pt x="2" y="5"/>
                    <a:pt x="2" y="5"/>
                  </a:cubicBezTo>
                  <a:cubicBezTo>
                    <a:pt x="2" y="6"/>
                    <a:pt x="2" y="6"/>
                    <a:pt x="2" y="6"/>
                  </a:cubicBezTo>
                  <a:close/>
                  <a:moveTo>
                    <a:pt x="6" y="7"/>
                  </a:moveTo>
                  <a:cubicBezTo>
                    <a:pt x="5" y="7"/>
                    <a:pt x="5" y="7"/>
                    <a:pt x="5" y="7"/>
                  </a:cubicBezTo>
                  <a:cubicBezTo>
                    <a:pt x="5" y="7"/>
                    <a:pt x="5" y="7"/>
                    <a:pt x="5" y="7"/>
                  </a:cubicBezTo>
                  <a:cubicBezTo>
                    <a:pt x="6" y="6"/>
                    <a:pt x="6" y="6"/>
                    <a:pt x="6" y="6"/>
                  </a:cubicBezTo>
                  <a:cubicBezTo>
                    <a:pt x="6" y="6"/>
                    <a:pt x="6" y="6"/>
                    <a:pt x="6" y="6"/>
                  </a:cubicBezTo>
                  <a:cubicBezTo>
                    <a:pt x="6" y="6"/>
                    <a:pt x="6" y="6"/>
                    <a:pt x="6" y="6"/>
                  </a:cubicBezTo>
                  <a:cubicBezTo>
                    <a:pt x="7" y="7"/>
                    <a:pt x="7" y="7"/>
                    <a:pt x="7" y="7"/>
                  </a:cubicBezTo>
                  <a:cubicBezTo>
                    <a:pt x="6" y="7"/>
                    <a:pt x="6" y="7"/>
                    <a:pt x="6" y="7"/>
                  </a:cubicBezTo>
                  <a:cubicBezTo>
                    <a:pt x="6" y="7"/>
                    <a:pt x="6" y="7"/>
                    <a:pt x="6"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92">
              <a:extLst>
                <a:ext uri="{FF2B5EF4-FFF2-40B4-BE49-F238E27FC236}">
                  <a16:creationId xmlns:a16="http://schemas.microsoft.com/office/drawing/2014/main" id="{8AB7656D-4258-47DF-ACE5-59E66C26F21A}"/>
                </a:ext>
              </a:extLst>
            </p:cNvPr>
            <p:cNvSpPr>
              <a:spLocks noEditPoints="1"/>
            </p:cNvSpPr>
            <p:nvPr/>
          </p:nvSpPr>
          <p:spPr bwMode="auto">
            <a:xfrm>
              <a:off x="12086729" y="8850293"/>
              <a:ext cx="137728" cy="128230"/>
            </a:xfrm>
            <a:custGeom>
              <a:avLst/>
              <a:gdLst>
                <a:gd name="T0" fmla="*/ 4 w 33"/>
                <a:gd name="T1" fmla="*/ 0 h 31"/>
                <a:gd name="T2" fmla="*/ 6 w 33"/>
                <a:gd name="T3" fmla="*/ 0 h 31"/>
                <a:gd name="T4" fmla="*/ 6 w 33"/>
                <a:gd name="T5" fmla="*/ 0 h 31"/>
                <a:gd name="T6" fmla="*/ 6 w 33"/>
                <a:gd name="T7" fmla="*/ 1 h 31"/>
                <a:gd name="T8" fmla="*/ 4 w 33"/>
                <a:gd name="T9" fmla="*/ 4 h 31"/>
                <a:gd name="T10" fmla="*/ 4 w 33"/>
                <a:gd name="T11" fmla="*/ 5 h 31"/>
                <a:gd name="T12" fmla="*/ 3 w 33"/>
                <a:gd name="T13" fmla="*/ 6 h 31"/>
                <a:gd name="T14" fmla="*/ 3 w 33"/>
                <a:gd name="T15" fmla="*/ 6 h 31"/>
                <a:gd name="T16" fmla="*/ 1 w 33"/>
                <a:gd name="T17" fmla="*/ 5 h 31"/>
                <a:gd name="T18" fmla="*/ 0 w 33"/>
                <a:gd name="T19" fmla="*/ 5 h 31"/>
                <a:gd name="T20" fmla="*/ 0 w 33"/>
                <a:gd name="T21" fmla="*/ 5 h 31"/>
                <a:gd name="T22" fmla="*/ 1 w 33"/>
                <a:gd name="T23" fmla="*/ 3 h 31"/>
                <a:gd name="T24" fmla="*/ 2 w 33"/>
                <a:gd name="T25" fmla="*/ 3 h 31"/>
                <a:gd name="T26" fmla="*/ 2 w 33"/>
                <a:gd name="T27" fmla="*/ 3 h 31"/>
                <a:gd name="T28" fmla="*/ 2 w 33"/>
                <a:gd name="T29" fmla="*/ 2 h 31"/>
                <a:gd name="T30" fmla="*/ 3 w 33"/>
                <a:gd name="T31" fmla="*/ 1 h 31"/>
                <a:gd name="T32" fmla="*/ 3 w 33"/>
                <a:gd name="T33" fmla="*/ 0 h 31"/>
                <a:gd name="T34" fmla="*/ 4 w 33"/>
                <a:gd name="T35" fmla="*/ 0 h 31"/>
                <a:gd name="T36" fmla="*/ 33 w 33"/>
                <a:gd name="T37" fmla="*/ 18 h 31"/>
                <a:gd name="T38" fmla="*/ 33 w 33"/>
                <a:gd name="T39" fmla="*/ 31 h 31"/>
                <a:gd name="T40" fmla="*/ 18 w 33"/>
                <a:gd name="T41" fmla="*/ 31 h 31"/>
                <a:gd name="T42" fmla="*/ 17 w 33"/>
                <a:gd name="T43" fmla="*/ 31 h 31"/>
                <a:gd name="T44" fmla="*/ 17 w 33"/>
                <a:gd name="T45" fmla="*/ 31 h 31"/>
                <a:gd name="T46" fmla="*/ 16 w 33"/>
                <a:gd name="T47" fmla="*/ 31 h 31"/>
                <a:gd name="T48" fmla="*/ 16 w 33"/>
                <a:gd name="T49" fmla="*/ 31 h 31"/>
                <a:gd name="T50" fmla="*/ 15 w 33"/>
                <a:gd name="T51" fmla="*/ 30 h 31"/>
                <a:gd name="T52" fmla="*/ 15 w 33"/>
                <a:gd name="T53" fmla="*/ 30 h 31"/>
                <a:gd name="T54" fmla="*/ 14 w 33"/>
                <a:gd name="T55" fmla="*/ 30 h 31"/>
                <a:gd name="T56" fmla="*/ 14 w 33"/>
                <a:gd name="T57" fmla="*/ 30 h 31"/>
                <a:gd name="T58" fmla="*/ 13 w 33"/>
                <a:gd name="T59" fmla="*/ 30 h 31"/>
                <a:gd name="T60" fmla="*/ 13 w 33"/>
                <a:gd name="T61" fmla="*/ 30 h 31"/>
                <a:gd name="T62" fmla="*/ 12 w 33"/>
                <a:gd name="T63" fmla="*/ 29 h 31"/>
                <a:gd name="T64" fmla="*/ 11 w 33"/>
                <a:gd name="T65" fmla="*/ 29 h 31"/>
                <a:gd name="T66" fmla="*/ 12 w 33"/>
                <a:gd name="T67" fmla="*/ 26 h 31"/>
                <a:gd name="T68" fmla="*/ 13 w 33"/>
                <a:gd name="T69" fmla="*/ 25 h 31"/>
                <a:gd name="T70" fmla="*/ 14 w 33"/>
                <a:gd name="T71" fmla="*/ 24 h 31"/>
                <a:gd name="T72" fmla="*/ 16 w 33"/>
                <a:gd name="T73" fmla="*/ 20 h 31"/>
                <a:gd name="T74" fmla="*/ 15 w 33"/>
                <a:gd name="T75" fmla="*/ 19 h 31"/>
                <a:gd name="T76" fmla="*/ 16 w 33"/>
                <a:gd name="T77" fmla="*/ 16 h 31"/>
                <a:gd name="T78" fmla="*/ 16 w 33"/>
                <a:gd name="T79" fmla="*/ 16 h 31"/>
                <a:gd name="T80" fmla="*/ 16 w 33"/>
                <a:gd name="T81" fmla="*/ 17 h 31"/>
                <a:gd name="T82" fmla="*/ 16 w 33"/>
                <a:gd name="T83" fmla="*/ 17 h 31"/>
                <a:gd name="T84" fmla="*/ 18 w 33"/>
                <a:gd name="T85" fmla="*/ 18 h 31"/>
                <a:gd name="T86" fmla="*/ 33 w 33"/>
                <a:gd name="T87"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31">
                  <a:moveTo>
                    <a:pt x="4" y="0"/>
                  </a:moveTo>
                  <a:cubicBezTo>
                    <a:pt x="4" y="0"/>
                    <a:pt x="5" y="0"/>
                    <a:pt x="6" y="0"/>
                  </a:cubicBezTo>
                  <a:cubicBezTo>
                    <a:pt x="6" y="0"/>
                    <a:pt x="6" y="0"/>
                    <a:pt x="6" y="0"/>
                  </a:cubicBezTo>
                  <a:cubicBezTo>
                    <a:pt x="6" y="1"/>
                    <a:pt x="6" y="1"/>
                    <a:pt x="6" y="1"/>
                  </a:cubicBezTo>
                  <a:cubicBezTo>
                    <a:pt x="4" y="4"/>
                    <a:pt x="4" y="4"/>
                    <a:pt x="4" y="4"/>
                  </a:cubicBezTo>
                  <a:cubicBezTo>
                    <a:pt x="4" y="5"/>
                    <a:pt x="4" y="5"/>
                    <a:pt x="4" y="5"/>
                  </a:cubicBezTo>
                  <a:cubicBezTo>
                    <a:pt x="3" y="6"/>
                    <a:pt x="3" y="6"/>
                    <a:pt x="3" y="6"/>
                  </a:cubicBezTo>
                  <a:cubicBezTo>
                    <a:pt x="3" y="6"/>
                    <a:pt x="3" y="6"/>
                    <a:pt x="3" y="6"/>
                  </a:cubicBezTo>
                  <a:cubicBezTo>
                    <a:pt x="1" y="5"/>
                    <a:pt x="1" y="5"/>
                    <a:pt x="1" y="5"/>
                  </a:cubicBezTo>
                  <a:cubicBezTo>
                    <a:pt x="0" y="5"/>
                    <a:pt x="0" y="5"/>
                    <a:pt x="0" y="5"/>
                  </a:cubicBezTo>
                  <a:cubicBezTo>
                    <a:pt x="0" y="5"/>
                    <a:pt x="0" y="5"/>
                    <a:pt x="0" y="5"/>
                  </a:cubicBezTo>
                  <a:cubicBezTo>
                    <a:pt x="0" y="4"/>
                    <a:pt x="0" y="4"/>
                    <a:pt x="1" y="3"/>
                  </a:cubicBezTo>
                  <a:cubicBezTo>
                    <a:pt x="2" y="3"/>
                    <a:pt x="2" y="3"/>
                    <a:pt x="2" y="3"/>
                  </a:cubicBezTo>
                  <a:cubicBezTo>
                    <a:pt x="2" y="3"/>
                    <a:pt x="2" y="3"/>
                    <a:pt x="2" y="3"/>
                  </a:cubicBezTo>
                  <a:cubicBezTo>
                    <a:pt x="2" y="2"/>
                    <a:pt x="2" y="2"/>
                    <a:pt x="2" y="2"/>
                  </a:cubicBezTo>
                  <a:cubicBezTo>
                    <a:pt x="3" y="1"/>
                    <a:pt x="3" y="1"/>
                    <a:pt x="3" y="1"/>
                  </a:cubicBezTo>
                  <a:cubicBezTo>
                    <a:pt x="3" y="0"/>
                    <a:pt x="3" y="0"/>
                    <a:pt x="3" y="0"/>
                  </a:cubicBezTo>
                  <a:cubicBezTo>
                    <a:pt x="4" y="0"/>
                    <a:pt x="4" y="0"/>
                    <a:pt x="4" y="0"/>
                  </a:cubicBezTo>
                  <a:close/>
                  <a:moveTo>
                    <a:pt x="33" y="18"/>
                  </a:moveTo>
                  <a:cubicBezTo>
                    <a:pt x="33" y="20"/>
                    <a:pt x="33" y="27"/>
                    <a:pt x="33" y="31"/>
                  </a:cubicBezTo>
                  <a:cubicBezTo>
                    <a:pt x="32" y="31"/>
                    <a:pt x="18" y="31"/>
                    <a:pt x="18" y="31"/>
                  </a:cubicBezTo>
                  <a:cubicBezTo>
                    <a:pt x="17" y="31"/>
                    <a:pt x="17" y="31"/>
                    <a:pt x="17" y="31"/>
                  </a:cubicBezTo>
                  <a:cubicBezTo>
                    <a:pt x="17" y="31"/>
                    <a:pt x="17" y="31"/>
                    <a:pt x="17" y="31"/>
                  </a:cubicBezTo>
                  <a:cubicBezTo>
                    <a:pt x="16" y="31"/>
                    <a:pt x="16" y="31"/>
                    <a:pt x="16" y="31"/>
                  </a:cubicBezTo>
                  <a:cubicBezTo>
                    <a:pt x="16" y="31"/>
                    <a:pt x="16" y="31"/>
                    <a:pt x="16" y="31"/>
                  </a:cubicBezTo>
                  <a:cubicBezTo>
                    <a:pt x="15" y="30"/>
                    <a:pt x="16" y="31"/>
                    <a:pt x="15" y="30"/>
                  </a:cubicBezTo>
                  <a:cubicBezTo>
                    <a:pt x="15" y="30"/>
                    <a:pt x="15" y="30"/>
                    <a:pt x="15" y="30"/>
                  </a:cubicBezTo>
                  <a:cubicBezTo>
                    <a:pt x="14" y="30"/>
                    <a:pt x="14" y="30"/>
                    <a:pt x="14" y="30"/>
                  </a:cubicBezTo>
                  <a:cubicBezTo>
                    <a:pt x="14" y="30"/>
                    <a:pt x="14" y="30"/>
                    <a:pt x="14" y="30"/>
                  </a:cubicBezTo>
                  <a:cubicBezTo>
                    <a:pt x="13" y="30"/>
                    <a:pt x="13" y="30"/>
                    <a:pt x="13" y="30"/>
                  </a:cubicBezTo>
                  <a:cubicBezTo>
                    <a:pt x="13" y="30"/>
                    <a:pt x="13" y="30"/>
                    <a:pt x="13" y="30"/>
                  </a:cubicBezTo>
                  <a:cubicBezTo>
                    <a:pt x="12" y="29"/>
                    <a:pt x="12" y="29"/>
                    <a:pt x="12" y="29"/>
                  </a:cubicBezTo>
                  <a:cubicBezTo>
                    <a:pt x="11" y="29"/>
                    <a:pt x="12" y="29"/>
                    <a:pt x="11" y="29"/>
                  </a:cubicBezTo>
                  <a:cubicBezTo>
                    <a:pt x="12" y="27"/>
                    <a:pt x="11" y="28"/>
                    <a:pt x="12" y="26"/>
                  </a:cubicBezTo>
                  <a:cubicBezTo>
                    <a:pt x="13" y="25"/>
                    <a:pt x="13" y="25"/>
                    <a:pt x="13" y="25"/>
                  </a:cubicBezTo>
                  <a:cubicBezTo>
                    <a:pt x="14" y="24"/>
                    <a:pt x="14" y="24"/>
                    <a:pt x="14" y="24"/>
                  </a:cubicBezTo>
                  <a:cubicBezTo>
                    <a:pt x="14" y="22"/>
                    <a:pt x="15" y="22"/>
                    <a:pt x="16" y="20"/>
                  </a:cubicBezTo>
                  <a:cubicBezTo>
                    <a:pt x="15" y="19"/>
                    <a:pt x="15" y="19"/>
                    <a:pt x="15" y="19"/>
                  </a:cubicBezTo>
                  <a:cubicBezTo>
                    <a:pt x="16" y="16"/>
                    <a:pt x="16" y="16"/>
                    <a:pt x="16" y="16"/>
                  </a:cubicBezTo>
                  <a:cubicBezTo>
                    <a:pt x="16" y="16"/>
                    <a:pt x="16" y="16"/>
                    <a:pt x="16" y="16"/>
                  </a:cubicBezTo>
                  <a:cubicBezTo>
                    <a:pt x="16" y="17"/>
                    <a:pt x="16" y="16"/>
                    <a:pt x="16" y="17"/>
                  </a:cubicBezTo>
                  <a:cubicBezTo>
                    <a:pt x="16" y="17"/>
                    <a:pt x="16" y="17"/>
                    <a:pt x="16" y="17"/>
                  </a:cubicBezTo>
                  <a:cubicBezTo>
                    <a:pt x="18" y="18"/>
                    <a:pt x="18" y="18"/>
                    <a:pt x="18" y="18"/>
                  </a:cubicBezTo>
                  <a:cubicBezTo>
                    <a:pt x="32" y="18"/>
                    <a:pt x="29" y="18"/>
                    <a:pt x="33"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93">
              <a:extLst>
                <a:ext uri="{FF2B5EF4-FFF2-40B4-BE49-F238E27FC236}">
                  <a16:creationId xmlns:a16="http://schemas.microsoft.com/office/drawing/2014/main" id="{215FCCC0-6410-4D85-BF5E-42AA85CA77B4}"/>
                </a:ext>
              </a:extLst>
            </p:cNvPr>
            <p:cNvSpPr>
              <a:spLocks noEditPoints="1"/>
            </p:cNvSpPr>
            <p:nvPr/>
          </p:nvSpPr>
          <p:spPr bwMode="auto">
            <a:xfrm>
              <a:off x="12609142" y="6884121"/>
              <a:ext cx="403684" cy="403684"/>
            </a:xfrm>
            <a:custGeom>
              <a:avLst/>
              <a:gdLst>
                <a:gd name="T0" fmla="*/ 75 w 97"/>
                <a:gd name="T1" fmla="*/ 11 h 97"/>
                <a:gd name="T2" fmla="*/ 54 w 97"/>
                <a:gd name="T3" fmla="*/ 12 h 97"/>
                <a:gd name="T4" fmla="*/ 53 w 97"/>
                <a:gd name="T5" fmla="*/ 24 h 97"/>
                <a:gd name="T6" fmla="*/ 43 w 97"/>
                <a:gd name="T7" fmla="*/ 22 h 97"/>
                <a:gd name="T8" fmla="*/ 37 w 97"/>
                <a:gd name="T9" fmla="*/ 17 h 97"/>
                <a:gd name="T10" fmla="*/ 40 w 97"/>
                <a:gd name="T11" fmla="*/ 39 h 97"/>
                <a:gd name="T12" fmla="*/ 33 w 97"/>
                <a:gd name="T13" fmla="*/ 42 h 97"/>
                <a:gd name="T14" fmla="*/ 49 w 97"/>
                <a:gd name="T15" fmla="*/ 51 h 97"/>
                <a:gd name="T16" fmla="*/ 39 w 97"/>
                <a:gd name="T17" fmla="*/ 59 h 97"/>
                <a:gd name="T18" fmla="*/ 37 w 97"/>
                <a:gd name="T19" fmla="*/ 61 h 97"/>
                <a:gd name="T20" fmla="*/ 33 w 97"/>
                <a:gd name="T21" fmla="*/ 72 h 97"/>
                <a:gd name="T22" fmla="*/ 22 w 97"/>
                <a:gd name="T23" fmla="*/ 68 h 97"/>
                <a:gd name="T24" fmla="*/ 20 w 97"/>
                <a:gd name="T25" fmla="*/ 52 h 97"/>
                <a:gd name="T26" fmla="*/ 40 w 97"/>
                <a:gd name="T27" fmla="*/ 53 h 97"/>
                <a:gd name="T28" fmla="*/ 26 w 97"/>
                <a:gd name="T29" fmla="*/ 49 h 97"/>
                <a:gd name="T30" fmla="*/ 13 w 97"/>
                <a:gd name="T31" fmla="*/ 41 h 97"/>
                <a:gd name="T32" fmla="*/ 12 w 97"/>
                <a:gd name="T33" fmla="*/ 39 h 97"/>
                <a:gd name="T34" fmla="*/ 8 w 97"/>
                <a:gd name="T35" fmla="*/ 29 h 97"/>
                <a:gd name="T36" fmla="*/ 16 w 97"/>
                <a:gd name="T37" fmla="*/ 17 h 97"/>
                <a:gd name="T38" fmla="*/ 29 w 97"/>
                <a:gd name="T39" fmla="*/ 9 h 97"/>
                <a:gd name="T40" fmla="*/ 53 w 97"/>
                <a:gd name="T41" fmla="*/ 3 h 97"/>
                <a:gd name="T42" fmla="*/ 73 w 97"/>
                <a:gd name="T43" fmla="*/ 2 h 97"/>
                <a:gd name="T44" fmla="*/ 57 w 97"/>
                <a:gd name="T45" fmla="*/ 14 h 97"/>
                <a:gd name="T46" fmla="*/ 65 w 97"/>
                <a:gd name="T47" fmla="*/ 27 h 97"/>
                <a:gd name="T48" fmla="*/ 63 w 97"/>
                <a:gd name="T49" fmla="*/ 26 h 97"/>
                <a:gd name="T50" fmla="*/ 0 w 97"/>
                <a:gd name="T51" fmla="*/ 29 h 97"/>
                <a:gd name="T52" fmla="*/ 76 w 97"/>
                <a:gd name="T53" fmla="*/ 36 h 97"/>
                <a:gd name="T54" fmla="*/ 73 w 97"/>
                <a:gd name="T55" fmla="*/ 39 h 97"/>
                <a:gd name="T56" fmla="*/ 75 w 97"/>
                <a:gd name="T57" fmla="*/ 35 h 97"/>
                <a:gd name="T58" fmla="*/ 47 w 97"/>
                <a:gd name="T59" fmla="*/ 39 h 97"/>
                <a:gd name="T60" fmla="*/ 52 w 97"/>
                <a:gd name="T61" fmla="*/ 52 h 97"/>
                <a:gd name="T62" fmla="*/ 51 w 97"/>
                <a:gd name="T63" fmla="*/ 53 h 97"/>
                <a:gd name="T64" fmla="*/ 37 w 97"/>
                <a:gd name="T65" fmla="*/ 43 h 97"/>
                <a:gd name="T66" fmla="*/ 54 w 97"/>
                <a:gd name="T67" fmla="*/ 41 h 97"/>
                <a:gd name="T68" fmla="*/ 12 w 97"/>
                <a:gd name="T69" fmla="*/ 43 h 97"/>
                <a:gd name="T70" fmla="*/ 72 w 97"/>
                <a:gd name="T71" fmla="*/ 46 h 97"/>
                <a:gd name="T72" fmla="*/ 11 w 97"/>
                <a:gd name="T73" fmla="*/ 48 h 97"/>
                <a:gd name="T74" fmla="*/ 11 w 97"/>
                <a:gd name="T75" fmla="*/ 53 h 97"/>
                <a:gd name="T76" fmla="*/ 10 w 97"/>
                <a:gd name="T77" fmla="*/ 50 h 97"/>
                <a:gd name="T78" fmla="*/ 43 w 97"/>
                <a:gd name="T79" fmla="*/ 55 h 97"/>
                <a:gd name="T80" fmla="*/ 58 w 97"/>
                <a:gd name="T81" fmla="*/ 55 h 97"/>
                <a:gd name="T82" fmla="*/ 14 w 97"/>
                <a:gd name="T83" fmla="*/ 57 h 97"/>
                <a:gd name="T84" fmla="*/ 78 w 97"/>
                <a:gd name="T85" fmla="*/ 59 h 97"/>
                <a:gd name="T86" fmla="*/ 63 w 97"/>
                <a:gd name="T87" fmla="*/ 61 h 97"/>
                <a:gd name="T88" fmla="*/ 75 w 97"/>
                <a:gd name="T89" fmla="*/ 59 h 97"/>
                <a:gd name="T90" fmla="*/ 60 w 97"/>
                <a:gd name="T91" fmla="*/ 63 h 97"/>
                <a:gd name="T92" fmla="*/ 54 w 97"/>
                <a:gd name="T93" fmla="*/ 63 h 97"/>
                <a:gd name="T94" fmla="*/ 65 w 97"/>
                <a:gd name="T95" fmla="*/ 69 h 97"/>
                <a:gd name="T96" fmla="*/ 63 w 97"/>
                <a:gd name="T97" fmla="*/ 67 h 97"/>
                <a:gd name="T98" fmla="*/ 83 w 97"/>
                <a:gd name="T99" fmla="*/ 69 h 97"/>
                <a:gd name="T100" fmla="*/ 70 w 97"/>
                <a:gd name="T101" fmla="*/ 71 h 97"/>
                <a:gd name="T102" fmla="*/ 85 w 97"/>
                <a:gd name="T103" fmla="*/ 71 h 97"/>
                <a:gd name="T104" fmla="*/ 55 w 97"/>
                <a:gd name="T105" fmla="*/ 73 h 97"/>
                <a:gd name="T106" fmla="*/ 92 w 97"/>
                <a:gd name="T107" fmla="*/ 74 h 97"/>
                <a:gd name="T108" fmla="*/ 76 w 97"/>
                <a:gd name="T109" fmla="*/ 74 h 97"/>
                <a:gd name="T110" fmla="*/ 92 w 97"/>
                <a:gd name="T111" fmla="*/ 84 h 97"/>
                <a:gd name="T112" fmla="*/ 95 w 97"/>
                <a:gd name="T113" fmla="*/ 81 h 97"/>
                <a:gd name="T114" fmla="*/ 38 w 97"/>
                <a:gd name="T115" fmla="*/ 80 h 97"/>
                <a:gd name="T116" fmla="*/ 85 w 97"/>
                <a:gd name="T117" fmla="*/ 90 h 97"/>
                <a:gd name="T118" fmla="*/ 52 w 97"/>
                <a:gd name="T119" fmla="*/ 90 h 97"/>
                <a:gd name="T120" fmla="*/ 70 w 97"/>
                <a:gd name="T121" fmla="*/ 95 h 97"/>
                <a:gd name="T122" fmla="*/ 54 w 97"/>
                <a:gd name="T123" fmla="*/ 94 h 97"/>
                <a:gd name="T124" fmla="*/ 46 w 97"/>
                <a:gd name="T125" fmla="*/ 8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97">
                  <a:moveTo>
                    <a:pt x="75" y="1"/>
                  </a:moveTo>
                  <a:cubicBezTo>
                    <a:pt x="76" y="1"/>
                    <a:pt x="76" y="1"/>
                    <a:pt x="76" y="1"/>
                  </a:cubicBezTo>
                  <a:cubicBezTo>
                    <a:pt x="77" y="1"/>
                    <a:pt x="77" y="1"/>
                    <a:pt x="77" y="2"/>
                  </a:cubicBezTo>
                  <a:cubicBezTo>
                    <a:pt x="78" y="2"/>
                    <a:pt x="78" y="2"/>
                    <a:pt x="78" y="2"/>
                  </a:cubicBezTo>
                  <a:cubicBezTo>
                    <a:pt x="78" y="2"/>
                    <a:pt x="78" y="2"/>
                    <a:pt x="78" y="2"/>
                  </a:cubicBezTo>
                  <a:cubicBezTo>
                    <a:pt x="78" y="4"/>
                    <a:pt x="78" y="3"/>
                    <a:pt x="78" y="5"/>
                  </a:cubicBezTo>
                  <a:cubicBezTo>
                    <a:pt x="78" y="6"/>
                    <a:pt x="78" y="6"/>
                    <a:pt x="78" y="6"/>
                  </a:cubicBezTo>
                  <a:cubicBezTo>
                    <a:pt x="77" y="6"/>
                    <a:pt x="77" y="6"/>
                    <a:pt x="77" y="6"/>
                  </a:cubicBezTo>
                  <a:cubicBezTo>
                    <a:pt x="75" y="8"/>
                    <a:pt x="75" y="8"/>
                    <a:pt x="75" y="8"/>
                  </a:cubicBezTo>
                  <a:cubicBezTo>
                    <a:pt x="75" y="9"/>
                    <a:pt x="75" y="9"/>
                    <a:pt x="75" y="10"/>
                  </a:cubicBezTo>
                  <a:cubicBezTo>
                    <a:pt x="75" y="11"/>
                    <a:pt x="75" y="11"/>
                    <a:pt x="75" y="11"/>
                  </a:cubicBezTo>
                  <a:cubicBezTo>
                    <a:pt x="75" y="11"/>
                    <a:pt x="75" y="11"/>
                    <a:pt x="75" y="11"/>
                  </a:cubicBezTo>
                  <a:cubicBezTo>
                    <a:pt x="75" y="12"/>
                    <a:pt x="75" y="12"/>
                    <a:pt x="75" y="12"/>
                  </a:cubicBezTo>
                  <a:cubicBezTo>
                    <a:pt x="74" y="14"/>
                    <a:pt x="74" y="13"/>
                    <a:pt x="73" y="15"/>
                  </a:cubicBezTo>
                  <a:cubicBezTo>
                    <a:pt x="72" y="15"/>
                    <a:pt x="72" y="15"/>
                    <a:pt x="72" y="15"/>
                  </a:cubicBezTo>
                  <a:cubicBezTo>
                    <a:pt x="72" y="15"/>
                    <a:pt x="72" y="15"/>
                    <a:pt x="72" y="15"/>
                  </a:cubicBezTo>
                  <a:cubicBezTo>
                    <a:pt x="70" y="14"/>
                    <a:pt x="70" y="14"/>
                    <a:pt x="70" y="14"/>
                  </a:cubicBezTo>
                  <a:cubicBezTo>
                    <a:pt x="65" y="13"/>
                    <a:pt x="66" y="13"/>
                    <a:pt x="64" y="12"/>
                  </a:cubicBezTo>
                  <a:cubicBezTo>
                    <a:pt x="63" y="12"/>
                    <a:pt x="63" y="12"/>
                    <a:pt x="63" y="12"/>
                  </a:cubicBezTo>
                  <a:cubicBezTo>
                    <a:pt x="61" y="11"/>
                    <a:pt x="61" y="11"/>
                    <a:pt x="61" y="11"/>
                  </a:cubicBezTo>
                  <a:cubicBezTo>
                    <a:pt x="60" y="12"/>
                    <a:pt x="60" y="12"/>
                    <a:pt x="58" y="13"/>
                  </a:cubicBezTo>
                  <a:cubicBezTo>
                    <a:pt x="57" y="13"/>
                    <a:pt x="57" y="13"/>
                    <a:pt x="57" y="13"/>
                  </a:cubicBezTo>
                  <a:cubicBezTo>
                    <a:pt x="55" y="12"/>
                    <a:pt x="55" y="12"/>
                    <a:pt x="55" y="12"/>
                  </a:cubicBezTo>
                  <a:cubicBezTo>
                    <a:pt x="54" y="12"/>
                    <a:pt x="54" y="12"/>
                    <a:pt x="54" y="12"/>
                  </a:cubicBezTo>
                  <a:cubicBezTo>
                    <a:pt x="53" y="12"/>
                    <a:pt x="53" y="12"/>
                    <a:pt x="53" y="12"/>
                  </a:cubicBezTo>
                  <a:cubicBezTo>
                    <a:pt x="52" y="14"/>
                    <a:pt x="52" y="14"/>
                    <a:pt x="52" y="14"/>
                  </a:cubicBezTo>
                  <a:cubicBezTo>
                    <a:pt x="50" y="15"/>
                    <a:pt x="50" y="15"/>
                    <a:pt x="50" y="15"/>
                  </a:cubicBezTo>
                  <a:cubicBezTo>
                    <a:pt x="48" y="15"/>
                    <a:pt x="49" y="15"/>
                    <a:pt x="46" y="15"/>
                  </a:cubicBezTo>
                  <a:cubicBezTo>
                    <a:pt x="46" y="16"/>
                    <a:pt x="46" y="16"/>
                    <a:pt x="46" y="16"/>
                  </a:cubicBezTo>
                  <a:cubicBezTo>
                    <a:pt x="46" y="17"/>
                    <a:pt x="46" y="16"/>
                    <a:pt x="48" y="18"/>
                  </a:cubicBezTo>
                  <a:cubicBezTo>
                    <a:pt x="47" y="19"/>
                    <a:pt x="47" y="19"/>
                    <a:pt x="47" y="19"/>
                  </a:cubicBezTo>
                  <a:cubicBezTo>
                    <a:pt x="48" y="20"/>
                    <a:pt x="48" y="20"/>
                    <a:pt x="48" y="20"/>
                  </a:cubicBezTo>
                  <a:cubicBezTo>
                    <a:pt x="48" y="20"/>
                    <a:pt x="48" y="20"/>
                    <a:pt x="48" y="20"/>
                  </a:cubicBezTo>
                  <a:cubicBezTo>
                    <a:pt x="49" y="20"/>
                    <a:pt x="49" y="20"/>
                    <a:pt x="49" y="20"/>
                  </a:cubicBezTo>
                  <a:cubicBezTo>
                    <a:pt x="51" y="21"/>
                    <a:pt x="51" y="21"/>
                    <a:pt x="51" y="21"/>
                  </a:cubicBezTo>
                  <a:cubicBezTo>
                    <a:pt x="52" y="23"/>
                    <a:pt x="52" y="22"/>
                    <a:pt x="53" y="24"/>
                  </a:cubicBezTo>
                  <a:cubicBezTo>
                    <a:pt x="51" y="23"/>
                    <a:pt x="52" y="23"/>
                    <a:pt x="51" y="22"/>
                  </a:cubicBezTo>
                  <a:cubicBezTo>
                    <a:pt x="49" y="21"/>
                    <a:pt x="50" y="22"/>
                    <a:pt x="48" y="21"/>
                  </a:cubicBezTo>
                  <a:cubicBezTo>
                    <a:pt x="47" y="21"/>
                    <a:pt x="47" y="21"/>
                    <a:pt x="47" y="21"/>
                  </a:cubicBezTo>
                  <a:cubicBezTo>
                    <a:pt x="46" y="21"/>
                    <a:pt x="46" y="21"/>
                    <a:pt x="46" y="21"/>
                  </a:cubicBezTo>
                  <a:cubicBezTo>
                    <a:pt x="46" y="22"/>
                    <a:pt x="46" y="22"/>
                    <a:pt x="46" y="22"/>
                  </a:cubicBezTo>
                  <a:cubicBezTo>
                    <a:pt x="47" y="23"/>
                    <a:pt x="48" y="23"/>
                    <a:pt x="49" y="24"/>
                  </a:cubicBezTo>
                  <a:cubicBezTo>
                    <a:pt x="49" y="26"/>
                    <a:pt x="49" y="26"/>
                    <a:pt x="49" y="26"/>
                  </a:cubicBezTo>
                  <a:cubicBezTo>
                    <a:pt x="49" y="26"/>
                    <a:pt x="49" y="26"/>
                    <a:pt x="49" y="26"/>
                  </a:cubicBezTo>
                  <a:cubicBezTo>
                    <a:pt x="48" y="26"/>
                    <a:pt x="48" y="26"/>
                    <a:pt x="48" y="26"/>
                  </a:cubicBezTo>
                  <a:cubicBezTo>
                    <a:pt x="47" y="26"/>
                    <a:pt x="47" y="26"/>
                    <a:pt x="47" y="26"/>
                  </a:cubicBezTo>
                  <a:cubicBezTo>
                    <a:pt x="45" y="23"/>
                    <a:pt x="45" y="23"/>
                    <a:pt x="45" y="23"/>
                  </a:cubicBezTo>
                  <a:cubicBezTo>
                    <a:pt x="43" y="22"/>
                    <a:pt x="43" y="22"/>
                    <a:pt x="43" y="22"/>
                  </a:cubicBezTo>
                  <a:cubicBezTo>
                    <a:pt x="42" y="23"/>
                    <a:pt x="42" y="23"/>
                    <a:pt x="42" y="23"/>
                  </a:cubicBezTo>
                  <a:cubicBezTo>
                    <a:pt x="43" y="24"/>
                    <a:pt x="43" y="24"/>
                    <a:pt x="43" y="25"/>
                  </a:cubicBezTo>
                  <a:cubicBezTo>
                    <a:pt x="45" y="26"/>
                    <a:pt x="45" y="26"/>
                    <a:pt x="45" y="26"/>
                  </a:cubicBezTo>
                  <a:cubicBezTo>
                    <a:pt x="45" y="27"/>
                    <a:pt x="45" y="27"/>
                    <a:pt x="45" y="27"/>
                  </a:cubicBezTo>
                  <a:cubicBezTo>
                    <a:pt x="45" y="27"/>
                    <a:pt x="45" y="27"/>
                    <a:pt x="45" y="27"/>
                  </a:cubicBezTo>
                  <a:cubicBezTo>
                    <a:pt x="42" y="26"/>
                    <a:pt x="42" y="26"/>
                    <a:pt x="42" y="26"/>
                  </a:cubicBezTo>
                  <a:cubicBezTo>
                    <a:pt x="41" y="25"/>
                    <a:pt x="41" y="25"/>
                    <a:pt x="41" y="25"/>
                  </a:cubicBezTo>
                  <a:cubicBezTo>
                    <a:pt x="41" y="23"/>
                    <a:pt x="41" y="23"/>
                    <a:pt x="41" y="23"/>
                  </a:cubicBezTo>
                  <a:cubicBezTo>
                    <a:pt x="38" y="21"/>
                    <a:pt x="39" y="22"/>
                    <a:pt x="37" y="20"/>
                  </a:cubicBezTo>
                  <a:cubicBezTo>
                    <a:pt x="36" y="19"/>
                    <a:pt x="36" y="19"/>
                    <a:pt x="36" y="19"/>
                  </a:cubicBezTo>
                  <a:cubicBezTo>
                    <a:pt x="37" y="18"/>
                    <a:pt x="37" y="18"/>
                    <a:pt x="37" y="18"/>
                  </a:cubicBezTo>
                  <a:cubicBezTo>
                    <a:pt x="37" y="17"/>
                    <a:pt x="37" y="17"/>
                    <a:pt x="37" y="17"/>
                  </a:cubicBezTo>
                  <a:cubicBezTo>
                    <a:pt x="36" y="17"/>
                    <a:pt x="36" y="17"/>
                    <a:pt x="36" y="17"/>
                  </a:cubicBezTo>
                  <a:cubicBezTo>
                    <a:pt x="35" y="18"/>
                    <a:pt x="35" y="18"/>
                    <a:pt x="34" y="19"/>
                  </a:cubicBezTo>
                  <a:cubicBezTo>
                    <a:pt x="34" y="20"/>
                    <a:pt x="34" y="20"/>
                    <a:pt x="34" y="20"/>
                  </a:cubicBezTo>
                  <a:cubicBezTo>
                    <a:pt x="34" y="21"/>
                    <a:pt x="34" y="21"/>
                    <a:pt x="34" y="21"/>
                  </a:cubicBezTo>
                  <a:cubicBezTo>
                    <a:pt x="33" y="22"/>
                    <a:pt x="33" y="22"/>
                    <a:pt x="33" y="24"/>
                  </a:cubicBezTo>
                  <a:cubicBezTo>
                    <a:pt x="33" y="25"/>
                    <a:pt x="33" y="25"/>
                    <a:pt x="33" y="25"/>
                  </a:cubicBezTo>
                  <a:cubicBezTo>
                    <a:pt x="36" y="29"/>
                    <a:pt x="36" y="29"/>
                    <a:pt x="36" y="29"/>
                  </a:cubicBezTo>
                  <a:cubicBezTo>
                    <a:pt x="37" y="31"/>
                    <a:pt x="37" y="31"/>
                    <a:pt x="38" y="32"/>
                  </a:cubicBezTo>
                  <a:cubicBezTo>
                    <a:pt x="39" y="33"/>
                    <a:pt x="39" y="33"/>
                    <a:pt x="39" y="33"/>
                  </a:cubicBezTo>
                  <a:cubicBezTo>
                    <a:pt x="41" y="36"/>
                    <a:pt x="40" y="35"/>
                    <a:pt x="41" y="36"/>
                  </a:cubicBezTo>
                  <a:cubicBezTo>
                    <a:pt x="41" y="38"/>
                    <a:pt x="41" y="38"/>
                    <a:pt x="41" y="38"/>
                  </a:cubicBezTo>
                  <a:cubicBezTo>
                    <a:pt x="40" y="39"/>
                    <a:pt x="40" y="39"/>
                    <a:pt x="40" y="39"/>
                  </a:cubicBezTo>
                  <a:cubicBezTo>
                    <a:pt x="40" y="39"/>
                    <a:pt x="40" y="39"/>
                    <a:pt x="40" y="39"/>
                  </a:cubicBezTo>
                  <a:cubicBezTo>
                    <a:pt x="39" y="38"/>
                    <a:pt x="39" y="38"/>
                    <a:pt x="39" y="38"/>
                  </a:cubicBezTo>
                  <a:cubicBezTo>
                    <a:pt x="40" y="37"/>
                    <a:pt x="40" y="37"/>
                    <a:pt x="40" y="37"/>
                  </a:cubicBezTo>
                  <a:cubicBezTo>
                    <a:pt x="40" y="37"/>
                    <a:pt x="40" y="37"/>
                    <a:pt x="40" y="37"/>
                  </a:cubicBezTo>
                  <a:cubicBezTo>
                    <a:pt x="38" y="36"/>
                    <a:pt x="38" y="36"/>
                    <a:pt x="38" y="36"/>
                  </a:cubicBezTo>
                  <a:cubicBezTo>
                    <a:pt x="37" y="36"/>
                    <a:pt x="37" y="36"/>
                    <a:pt x="36" y="37"/>
                  </a:cubicBezTo>
                  <a:cubicBezTo>
                    <a:pt x="37" y="38"/>
                    <a:pt x="36" y="38"/>
                    <a:pt x="37" y="39"/>
                  </a:cubicBezTo>
                  <a:cubicBezTo>
                    <a:pt x="37" y="40"/>
                    <a:pt x="37" y="40"/>
                    <a:pt x="37" y="40"/>
                  </a:cubicBezTo>
                  <a:cubicBezTo>
                    <a:pt x="39" y="40"/>
                    <a:pt x="39" y="40"/>
                    <a:pt x="39" y="40"/>
                  </a:cubicBezTo>
                  <a:cubicBezTo>
                    <a:pt x="37" y="41"/>
                    <a:pt x="37" y="41"/>
                    <a:pt x="37" y="41"/>
                  </a:cubicBezTo>
                  <a:cubicBezTo>
                    <a:pt x="36" y="42"/>
                    <a:pt x="36" y="42"/>
                    <a:pt x="36" y="42"/>
                  </a:cubicBezTo>
                  <a:cubicBezTo>
                    <a:pt x="34" y="42"/>
                    <a:pt x="34" y="42"/>
                    <a:pt x="33" y="42"/>
                  </a:cubicBezTo>
                  <a:cubicBezTo>
                    <a:pt x="33" y="42"/>
                    <a:pt x="33" y="42"/>
                    <a:pt x="33" y="42"/>
                  </a:cubicBezTo>
                  <a:cubicBezTo>
                    <a:pt x="34" y="43"/>
                    <a:pt x="34" y="43"/>
                    <a:pt x="34" y="43"/>
                  </a:cubicBezTo>
                  <a:cubicBezTo>
                    <a:pt x="34" y="43"/>
                    <a:pt x="34" y="43"/>
                    <a:pt x="34" y="43"/>
                  </a:cubicBezTo>
                  <a:cubicBezTo>
                    <a:pt x="35" y="43"/>
                    <a:pt x="35" y="43"/>
                    <a:pt x="35" y="43"/>
                  </a:cubicBezTo>
                  <a:cubicBezTo>
                    <a:pt x="38" y="44"/>
                    <a:pt x="38" y="44"/>
                    <a:pt x="38" y="44"/>
                  </a:cubicBezTo>
                  <a:cubicBezTo>
                    <a:pt x="39" y="45"/>
                    <a:pt x="39" y="45"/>
                    <a:pt x="39" y="45"/>
                  </a:cubicBezTo>
                  <a:cubicBezTo>
                    <a:pt x="41" y="45"/>
                    <a:pt x="41" y="45"/>
                    <a:pt x="41" y="45"/>
                  </a:cubicBezTo>
                  <a:cubicBezTo>
                    <a:pt x="42" y="47"/>
                    <a:pt x="42" y="47"/>
                    <a:pt x="42" y="47"/>
                  </a:cubicBezTo>
                  <a:cubicBezTo>
                    <a:pt x="44" y="48"/>
                    <a:pt x="44" y="48"/>
                    <a:pt x="44" y="48"/>
                  </a:cubicBezTo>
                  <a:cubicBezTo>
                    <a:pt x="45" y="50"/>
                    <a:pt x="45" y="50"/>
                    <a:pt x="45" y="50"/>
                  </a:cubicBezTo>
                  <a:cubicBezTo>
                    <a:pt x="48" y="50"/>
                    <a:pt x="47" y="50"/>
                    <a:pt x="49" y="51"/>
                  </a:cubicBezTo>
                  <a:cubicBezTo>
                    <a:pt x="49" y="51"/>
                    <a:pt x="49" y="51"/>
                    <a:pt x="49" y="51"/>
                  </a:cubicBezTo>
                  <a:cubicBezTo>
                    <a:pt x="49" y="52"/>
                    <a:pt x="50" y="57"/>
                    <a:pt x="50" y="59"/>
                  </a:cubicBezTo>
                  <a:cubicBezTo>
                    <a:pt x="49" y="59"/>
                    <a:pt x="49" y="59"/>
                    <a:pt x="49" y="59"/>
                  </a:cubicBezTo>
                  <a:cubicBezTo>
                    <a:pt x="49" y="59"/>
                    <a:pt x="49" y="59"/>
                    <a:pt x="49" y="59"/>
                  </a:cubicBezTo>
                  <a:cubicBezTo>
                    <a:pt x="48" y="58"/>
                    <a:pt x="44" y="55"/>
                    <a:pt x="44" y="54"/>
                  </a:cubicBezTo>
                  <a:cubicBezTo>
                    <a:pt x="43" y="54"/>
                    <a:pt x="43" y="54"/>
                    <a:pt x="43" y="54"/>
                  </a:cubicBezTo>
                  <a:cubicBezTo>
                    <a:pt x="43" y="55"/>
                    <a:pt x="43" y="55"/>
                    <a:pt x="43" y="55"/>
                  </a:cubicBezTo>
                  <a:cubicBezTo>
                    <a:pt x="40" y="55"/>
                    <a:pt x="40" y="55"/>
                    <a:pt x="40" y="55"/>
                  </a:cubicBezTo>
                  <a:cubicBezTo>
                    <a:pt x="39" y="56"/>
                    <a:pt x="39" y="56"/>
                    <a:pt x="38" y="56"/>
                  </a:cubicBezTo>
                  <a:cubicBezTo>
                    <a:pt x="38" y="56"/>
                    <a:pt x="38" y="56"/>
                    <a:pt x="38" y="56"/>
                  </a:cubicBezTo>
                  <a:cubicBezTo>
                    <a:pt x="39" y="57"/>
                    <a:pt x="39" y="57"/>
                    <a:pt x="39" y="57"/>
                  </a:cubicBezTo>
                  <a:cubicBezTo>
                    <a:pt x="39" y="58"/>
                    <a:pt x="39" y="58"/>
                    <a:pt x="39" y="58"/>
                  </a:cubicBezTo>
                  <a:cubicBezTo>
                    <a:pt x="39" y="59"/>
                    <a:pt x="39" y="59"/>
                    <a:pt x="39" y="59"/>
                  </a:cubicBezTo>
                  <a:cubicBezTo>
                    <a:pt x="40" y="60"/>
                    <a:pt x="40" y="60"/>
                    <a:pt x="40" y="60"/>
                  </a:cubicBezTo>
                  <a:cubicBezTo>
                    <a:pt x="41" y="60"/>
                    <a:pt x="41" y="60"/>
                    <a:pt x="41" y="60"/>
                  </a:cubicBezTo>
                  <a:cubicBezTo>
                    <a:pt x="42" y="60"/>
                    <a:pt x="42" y="60"/>
                    <a:pt x="42" y="60"/>
                  </a:cubicBezTo>
                  <a:cubicBezTo>
                    <a:pt x="42" y="61"/>
                    <a:pt x="42" y="61"/>
                    <a:pt x="42" y="61"/>
                  </a:cubicBezTo>
                  <a:cubicBezTo>
                    <a:pt x="42" y="61"/>
                    <a:pt x="42" y="61"/>
                    <a:pt x="42" y="61"/>
                  </a:cubicBezTo>
                  <a:cubicBezTo>
                    <a:pt x="43" y="62"/>
                    <a:pt x="43" y="62"/>
                    <a:pt x="43" y="62"/>
                  </a:cubicBezTo>
                  <a:cubicBezTo>
                    <a:pt x="43" y="63"/>
                    <a:pt x="43" y="63"/>
                    <a:pt x="43" y="63"/>
                  </a:cubicBezTo>
                  <a:cubicBezTo>
                    <a:pt x="41" y="63"/>
                    <a:pt x="41" y="63"/>
                    <a:pt x="41" y="63"/>
                  </a:cubicBezTo>
                  <a:cubicBezTo>
                    <a:pt x="40" y="64"/>
                    <a:pt x="40" y="64"/>
                    <a:pt x="40" y="64"/>
                  </a:cubicBezTo>
                  <a:cubicBezTo>
                    <a:pt x="39" y="64"/>
                    <a:pt x="39" y="64"/>
                    <a:pt x="39" y="64"/>
                  </a:cubicBezTo>
                  <a:cubicBezTo>
                    <a:pt x="39" y="63"/>
                    <a:pt x="39" y="63"/>
                    <a:pt x="39" y="63"/>
                  </a:cubicBezTo>
                  <a:cubicBezTo>
                    <a:pt x="38" y="62"/>
                    <a:pt x="38" y="62"/>
                    <a:pt x="37" y="61"/>
                  </a:cubicBezTo>
                  <a:cubicBezTo>
                    <a:pt x="36" y="61"/>
                    <a:pt x="36" y="61"/>
                    <a:pt x="36" y="61"/>
                  </a:cubicBezTo>
                  <a:cubicBezTo>
                    <a:pt x="35" y="61"/>
                    <a:pt x="35" y="61"/>
                    <a:pt x="35" y="61"/>
                  </a:cubicBezTo>
                  <a:cubicBezTo>
                    <a:pt x="35" y="61"/>
                    <a:pt x="35" y="61"/>
                    <a:pt x="35" y="61"/>
                  </a:cubicBezTo>
                  <a:cubicBezTo>
                    <a:pt x="35" y="63"/>
                    <a:pt x="35" y="63"/>
                    <a:pt x="35" y="63"/>
                  </a:cubicBezTo>
                  <a:cubicBezTo>
                    <a:pt x="37" y="65"/>
                    <a:pt x="38" y="69"/>
                    <a:pt x="39" y="72"/>
                  </a:cubicBezTo>
                  <a:cubicBezTo>
                    <a:pt x="38" y="74"/>
                    <a:pt x="38" y="74"/>
                    <a:pt x="38" y="74"/>
                  </a:cubicBezTo>
                  <a:cubicBezTo>
                    <a:pt x="39" y="75"/>
                    <a:pt x="39" y="75"/>
                    <a:pt x="40" y="76"/>
                  </a:cubicBezTo>
                  <a:cubicBezTo>
                    <a:pt x="39" y="76"/>
                    <a:pt x="39" y="76"/>
                    <a:pt x="39" y="76"/>
                  </a:cubicBezTo>
                  <a:cubicBezTo>
                    <a:pt x="38" y="76"/>
                    <a:pt x="39" y="76"/>
                    <a:pt x="38" y="75"/>
                  </a:cubicBezTo>
                  <a:cubicBezTo>
                    <a:pt x="36" y="73"/>
                    <a:pt x="36" y="73"/>
                    <a:pt x="35" y="72"/>
                  </a:cubicBezTo>
                  <a:cubicBezTo>
                    <a:pt x="35" y="72"/>
                    <a:pt x="35" y="72"/>
                    <a:pt x="35" y="72"/>
                  </a:cubicBezTo>
                  <a:cubicBezTo>
                    <a:pt x="33" y="72"/>
                    <a:pt x="33" y="72"/>
                    <a:pt x="33" y="72"/>
                  </a:cubicBezTo>
                  <a:cubicBezTo>
                    <a:pt x="32" y="75"/>
                    <a:pt x="32" y="75"/>
                    <a:pt x="32" y="75"/>
                  </a:cubicBezTo>
                  <a:cubicBezTo>
                    <a:pt x="32" y="76"/>
                    <a:pt x="32" y="76"/>
                    <a:pt x="32" y="76"/>
                  </a:cubicBezTo>
                  <a:cubicBezTo>
                    <a:pt x="31" y="76"/>
                    <a:pt x="32" y="76"/>
                    <a:pt x="31" y="76"/>
                  </a:cubicBezTo>
                  <a:cubicBezTo>
                    <a:pt x="31" y="74"/>
                    <a:pt x="31" y="74"/>
                    <a:pt x="31" y="73"/>
                  </a:cubicBezTo>
                  <a:cubicBezTo>
                    <a:pt x="29" y="70"/>
                    <a:pt x="29" y="70"/>
                    <a:pt x="29" y="70"/>
                  </a:cubicBezTo>
                  <a:cubicBezTo>
                    <a:pt x="28" y="70"/>
                    <a:pt x="28" y="70"/>
                    <a:pt x="28" y="70"/>
                  </a:cubicBezTo>
                  <a:cubicBezTo>
                    <a:pt x="28" y="69"/>
                    <a:pt x="28" y="69"/>
                    <a:pt x="27" y="68"/>
                  </a:cubicBezTo>
                  <a:cubicBezTo>
                    <a:pt x="27" y="69"/>
                    <a:pt x="27" y="69"/>
                    <a:pt x="27" y="69"/>
                  </a:cubicBezTo>
                  <a:cubicBezTo>
                    <a:pt x="26" y="69"/>
                    <a:pt x="26" y="69"/>
                    <a:pt x="26" y="69"/>
                  </a:cubicBezTo>
                  <a:cubicBezTo>
                    <a:pt x="26" y="71"/>
                    <a:pt x="26" y="70"/>
                    <a:pt x="26" y="71"/>
                  </a:cubicBezTo>
                  <a:cubicBezTo>
                    <a:pt x="25" y="72"/>
                    <a:pt x="25" y="72"/>
                    <a:pt x="25" y="72"/>
                  </a:cubicBezTo>
                  <a:cubicBezTo>
                    <a:pt x="23" y="70"/>
                    <a:pt x="24" y="71"/>
                    <a:pt x="22" y="68"/>
                  </a:cubicBezTo>
                  <a:cubicBezTo>
                    <a:pt x="22" y="66"/>
                    <a:pt x="22" y="66"/>
                    <a:pt x="22" y="66"/>
                  </a:cubicBezTo>
                  <a:cubicBezTo>
                    <a:pt x="23" y="64"/>
                    <a:pt x="23" y="64"/>
                    <a:pt x="23" y="64"/>
                  </a:cubicBezTo>
                  <a:cubicBezTo>
                    <a:pt x="23" y="63"/>
                    <a:pt x="23" y="63"/>
                    <a:pt x="23" y="63"/>
                  </a:cubicBezTo>
                  <a:cubicBezTo>
                    <a:pt x="22" y="61"/>
                    <a:pt x="22" y="61"/>
                    <a:pt x="22" y="61"/>
                  </a:cubicBezTo>
                  <a:cubicBezTo>
                    <a:pt x="20" y="60"/>
                    <a:pt x="20" y="60"/>
                    <a:pt x="20" y="60"/>
                  </a:cubicBezTo>
                  <a:cubicBezTo>
                    <a:pt x="19" y="59"/>
                    <a:pt x="19" y="59"/>
                    <a:pt x="19" y="59"/>
                  </a:cubicBezTo>
                  <a:cubicBezTo>
                    <a:pt x="19" y="58"/>
                    <a:pt x="19" y="58"/>
                    <a:pt x="19" y="58"/>
                  </a:cubicBezTo>
                  <a:cubicBezTo>
                    <a:pt x="17" y="57"/>
                    <a:pt x="18" y="57"/>
                    <a:pt x="17" y="57"/>
                  </a:cubicBezTo>
                  <a:cubicBezTo>
                    <a:pt x="17" y="56"/>
                    <a:pt x="17" y="56"/>
                    <a:pt x="17" y="56"/>
                  </a:cubicBezTo>
                  <a:cubicBezTo>
                    <a:pt x="17" y="56"/>
                    <a:pt x="17" y="56"/>
                    <a:pt x="17" y="56"/>
                  </a:cubicBezTo>
                  <a:cubicBezTo>
                    <a:pt x="19" y="54"/>
                    <a:pt x="19" y="54"/>
                    <a:pt x="19" y="54"/>
                  </a:cubicBezTo>
                  <a:cubicBezTo>
                    <a:pt x="20" y="52"/>
                    <a:pt x="20" y="52"/>
                    <a:pt x="20" y="52"/>
                  </a:cubicBezTo>
                  <a:cubicBezTo>
                    <a:pt x="20" y="52"/>
                    <a:pt x="20" y="52"/>
                    <a:pt x="20" y="52"/>
                  </a:cubicBezTo>
                  <a:cubicBezTo>
                    <a:pt x="22" y="52"/>
                    <a:pt x="22" y="52"/>
                    <a:pt x="22" y="52"/>
                  </a:cubicBezTo>
                  <a:cubicBezTo>
                    <a:pt x="23" y="52"/>
                    <a:pt x="23" y="52"/>
                    <a:pt x="23" y="52"/>
                  </a:cubicBezTo>
                  <a:cubicBezTo>
                    <a:pt x="24" y="51"/>
                    <a:pt x="24" y="51"/>
                    <a:pt x="25" y="50"/>
                  </a:cubicBezTo>
                  <a:cubicBezTo>
                    <a:pt x="26" y="50"/>
                    <a:pt x="26" y="50"/>
                    <a:pt x="26" y="50"/>
                  </a:cubicBezTo>
                  <a:cubicBezTo>
                    <a:pt x="31" y="53"/>
                    <a:pt x="33" y="53"/>
                    <a:pt x="36" y="55"/>
                  </a:cubicBezTo>
                  <a:cubicBezTo>
                    <a:pt x="36" y="55"/>
                    <a:pt x="36" y="55"/>
                    <a:pt x="37" y="55"/>
                  </a:cubicBezTo>
                  <a:cubicBezTo>
                    <a:pt x="37" y="55"/>
                    <a:pt x="37" y="55"/>
                    <a:pt x="37" y="55"/>
                  </a:cubicBezTo>
                  <a:cubicBezTo>
                    <a:pt x="37" y="54"/>
                    <a:pt x="37" y="54"/>
                    <a:pt x="37" y="54"/>
                  </a:cubicBezTo>
                  <a:cubicBezTo>
                    <a:pt x="37" y="54"/>
                    <a:pt x="37" y="54"/>
                    <a:pt x="37" y="54"/>
                  </a:cubicBezTo>
                  <a:cubicBezTo>
                    <a:pt x="39" y="54"/>
                    <a:pt x="39" y="54"/>
                    <a:pt x="39" y="54"/>
                  </a:cubicBezTo>
                  <a:cubicBezTo>
                    <a:pt x="40" y="53"/>
                    <a:pt x="39" y="53"/>
                    <a:pt x="40" y="53"/>
                  </a:cubicBezTo>
                  <a:cubicBezTo>
                    <a:pt x="39" y="52"/>
                    <a:pt x="39" y="52"/>
                    <a:pt x="39" y="52"/>
                  </a:cubicBezTo>
                  <a:cubicBezTo>
                    <a:pt x="39" y="52"/>
                    <a:pt x="39" y="52"/>
                    <a:pt x="39" y="52"/>
                  </a:cubicBezTo>
                  <a:cubicBezTo>
                    <a:pt x="38" y="52"/>
                    <a:pt x="38" y="52"/>
                    <a:pt x="38" y="52"/>
                  </a:cubicBezTo>
                  <a:cubicBezTo>
                    <a:pt x="38" y="52"/>
                    <a:pt x="38" y="52"/>
                    <a:pt x="38" y="52"/>
                  </a:cubicBezTo>
                  <a:cubicBezTo>
                    <a:pt x="37" y="52"/>
                    <a:pt x="37" y="52"/>
                    <a:pt x="37" y="52"/>
                  </a:cubicBezTo>
                  <a:cubicBezTo>
                    <a:pt x="36" y="51"/>
                    <a:pt x="36" y="51"/>
                    <a:pt x="35" y="51"/>
                  </a:cubicBezTo>
                  <a:cubicBezTo>
                    <a:pt x="35" y="51"/>
                    <a:pt x="35" y="51"/>
                    <a:pt x="35" y="51"/>
                  </a:cubicBezTo>
                  <a:cubicBezTo>
                    <a:pt x="33" y="50"/>
                    <a:pt x="34" y="50"/>
                    <a:pt x="31" y="48"/>
                  </a:cubicBezTo>
                  <a:cubicBezTo>
                    <a:pt x="31" y="49"/>
                    <a:pt x="31" y="49"/>
                    <a:pt x="31" y="49"/>
                  </a:cubicBezTo>
                  <a:cubicBezTo>
                    <a:pt x="30" y="50"/>
                    <a:pt x="30" y="50"/>
                    <a:pt x="30" y="50"/>
                  </a:cubicBezTo>
                  <a:cubicBezTo>
                    <a:pt x="29" y="50"/>
                    <a:pt x="29" y="50"/>
                    <a:pt x="29" y="50"/>
                  </a:cubicBezTo>
                  <a:cubicBezTo>
                    <a:pt x="26" y="49"/>
                    <a:pt x="26" y="49"/>
                    <a:pt x="26" y="49"/>
                  </a:cubicBezTo>
                  <a:cubicBezTo>
                    <a:pt x="25" y="49"/>
                    <a:pt x="24" y="50"/>
                    <a:pt x="23" y="50"/>
                  </a:cubicBezTo>
                  <a:cubicBezTo>
                    <a:pt x="22" y="50"/>
                    <a:pt x="22" y="50"/>
                    <a:pt x="21" y="50"/>
                  </a:cubicBezTo>
                  <a:cubicBezTo>
                    <a:pt x="20" y="49"/>
                    <a:pt x="20" y="49"/>
                    <a:pt x="19" y="48"/>
                  </a:cubicBezTo>
                  <a:cubicBezTo>
                    <a:pt x="19" y="48"/>
                    <a:pt x="19" y="48"/>
                    <a:pt x="19" y="48"/>
                  </a:cubicBezTo>
                  <a:cubicBezTo>
                    <a:pt x="19" y="49"/>
                    <a:pt x="19" y="49"/>
                    <a:pt x="19" y="49"/>
                  </a:cubicBezTo>
                  <a:cubicBezTo>
                    <a:pt x="19" y="49"/>
                    <a:pt x="19" y="49"/>
                    <a:pt x="19" y="49"/>
                  </a:cubicBezTo>
                  <a:cubicBezTo>
                    <a:pt x="17" y="50"/>
                    <a:pt x="17" y="50"/>
                    <a:pt x="17" y="50"/>
                  </a:cubicBezTo>
                  <a:cubicBezTo>
                    <a:pt x="17" y="49"/>
                    <a:pt x="17" y="49"/>
                    <a:pt x="17" y="49"/>
                  </a:cubicBezTo>
                  <a:cubicBezTo>
                    <a:pt x="16" y="47"/>
                    <a:pt x="16" y="48"/>
                    <a:pt x="15" y="45"/>
                  </a:cubicBezTo>
                  <a:cubicBezTo>
                    <a:pt x="14" y="44"/>
                    <a:pt x="14" y="44"/>
                    <a:pt x="14" y="44"/>
                  </a:cubicBezTo>
                  <a:cubicBezTo>
                    <a:pt x="13" y="43"/>
                    <a:pt x="13" y="43"/>
                    <a:pt x="13" y="43"/>
                  </a:cubicBezTo>
                  <a:cubicBezTo>
                    <a:pt x="13" y="42"/>
                    <a:pt x="13" y="42"/>
                    <a:pt x="13" y="41"/>
                  </a:cubicBezTo>
                  <a:cubicBezTo>
                    <a:pt x="14" y="41"/>
                    <a:pt x="14" y="41"/>
                    <a:pt x="14" y="41"/>
                  </a:cubicBezTo>
                  <a:cubicBezTo>
                    <a:pt x="16" y="42"/>
                    <a:pt x="16" y="42"/>
                    <a:pt x="16" y="42"/>
                  </a:cubicBezTo>
                  <a:cubicBezTo>
                    <a:pt x="17" y="42"/>
                    <a:pt x="17" y="42"/>
                    <a:pt x="17" y="42"/>
                  </a:cubicBezTo>
                  <a:cubicBezTo>
                    <a:pt x="17" y="41"/>
                    <a:pt x="17" y="41"/>
                    <a:pt x="17" y="41"/>
                  </a:cubicBezTo>
                  <a:cubicBezTo>
                    <a:pt x="17" y="41"/>
                    <a:pt x="17" y="41"/>
                    <a:pt x="17" y="41"/>
                  </a:cubicBezTo>
                  <a:cubicBezTo>
                    <a:pt x="17" y="40"/>
                    <a:pt x="17" y="40"/>
                    <a:pt x="17" y="40"/>
                  </a:cubicBezTo>
                  <a:cubicBezTo>
                    <a:pt x="16" y="40"/>
                    <a:pt x="16" y="40"/>
                    <a:pt x="16" y="40"/>
                  </a:cubicBezTo>
                  <a:cubicBezTo>
                    <a:pt x="16" y="40"/>
                    <a:pt x="16" y="40"/>
                    <a:pt x="16" y="40"/>
                  </a:cubicBezTo>
                  <a:cubicBezTo>
                    <a:pt x="14" y="40"/>
                    <a:pt x="14" y="40"/>
                    <a:pt x="14" y="40"/>
                  </a:cubicBezTo>
                  <a:cubicBezTo>
                    <a:pt x="13" y="40"/>
                    <a:pt x="13" y="40"/>
                    <a:pt x="13" y="40"/>
                  </a:cubicBezTo>
                  <a:cubicBezTo>
                    <a:pt x="12" y="40"/>
                    <a:pt x="12" y="40"/>
                    <a:pt x="12" y="40"/>
                  </a:cubicBezTo>
                  <a:cubicBezTo>
                    <a:pt x="12" y="39"/>
                    <a:pt x="12" y="39"/>
                    <a:pt x="12" y="39"/>
                  </a:cubicBezTo>
                  <a:cubicBezTo>
                    <a:pt x="10" y="38"/>
                    <a:pt x="11" y="39"/>
                    <a:pt x="9" y="37"/>
                  </a:cubicBezTo>
                  <a:cubicBezTo>
                    <a:pt x="8" y="36"/>
                    <a:pt x="8" y="36"/>
                    <a:pt x="8" y="36"/>
                  </a:cubicBezTo>
                  <a:cubicBezTo>
                    <a:pt x="6" y="32"/>
                    <a:pt x="6" y="32"/>
                    <a:pt x="6" y="32"/>
                  </a:cubicBezTo>
                  <a:cubicBezTo>
                    <a:pt x="5" y="31"/>
                    <a:pt x="5" y="31"/>
                    <a:pt x="4" y="30"/>
                  </a:cubicBezTo>
                  <a:cubicBezTo>
                    <a:pt x="4" y="30"/>
                    <a:pt x="4" y="30"/>
                    <a:pt x="4" y="30"/>
                  </a:cubicBezTo>
                  <a:cubicBezTo>
                    <a:pt x="5" y="30"/>
                    <a:pt x="5" y="30"/>
                    <a:pt x="6" y="31"/>
                  </a:cubicBezTo>
                  <a:cubicBezTo>
                    <a:pt x="6" y="31"/>
                    <a:pt x="6" y="31"/>
                    <a:pt x="6" y="31"/>
                  </a:cubicBezTo>
                  <a:cubicBezTo>
                    <a:pt x="7" y="30"/>
                    <a:pt x="7" y="31"/>
                    <a:pt x="7" y="30"/>
                  </a:cubicBezTo>
                  <a:cubicBezTo>
                    <a:pt x="7" y="30"/>
                    <a:pt x="7" y="30"/>
                    <a:pt x="7" y="29"/>
                  </a:cubicBezTo>
                  <a:cubicBezTo>
                    <a:pt x="8" y="29"/>
                    <a:pt x="8" y="29"/>
                    <a:pt x="8" y="29"/>
                  </a:cubicBezTo>
                  <a:cubicBezTo>
                    <a:pt x="8" y="29"/>
                    <a:pt x="8" y="29"/>
                    <a:pt x="8" y="29"/>
                  </a:cubicBezTo>
                  <a:cubicBezTo>
                    <a:pt x="8" y="29"/>
                    <a:pt x="8" y="29"/>
                    <a:pt x="8" y="29"/>
                  </a:cubicBezTo>
                  <a:cubicBezTo>
                    <a:pt x="8" y="28"/>
                    <a:pt x="8" y="28"/>
                    <a:pt x="8" y="28"/>
                  </a:cubicBezTo>
                  <a:cubicBezTo>
                    <a:pt x="8" y="27"/>
                    <a:pt x="8" y="28"/>
                    <a:pt x="8" y="27"/>
                  </a:cubicBezTo>
                  <a:cubicBezTo>
                    <a:pt x="8" y="26"/>
                    <a:pt x="8" y="26"/>
                    <a:pt x="8" y="26"/>
                  </a:cubicBezTo>
                  <a:cubicBezTo>
                    <a:pt x="8" y="26"/>
                    <a:pt x="8" y="26"/>
                    <a:pt x="8" y="26"/>
                  </a:cubicBezTo>
                  <a:cubicBezTo>
                    <a:pt x="9" y="25"/>
                    <a:pt x="9" y="25"/>
                    <a:pt x="9" y="25"/>
                  </a:cubicBezTo>
                  <a:cubicBezTo>
                    <a:pt x="9" y="25"/>
                    <a:pt x="9" y="25"/>
                    <a:pt x="9" y="25"/>
                  </a:cubicBezTo>
                  <a:cubicBezTo>
                    <a:pt x="10" y="25"/>
                    <a:pt x="10" y="25"/>
                    <a:pt x="11" y="25"/>
                  </a:cubicBezTo>
                  <a:cubicBezTo>
                    <a:pt x="12" y="24"/>
                    <a:pt x="12" y="24"/>
                    <a:pt x="12" y="24"/>
                  </a:cubicBezTo>
                  <a:cubicBezTo>
                    <a:pt x="12" y="22"/>
                    <a:pt x="12" y="22"/>
                    <a:pt x="13" y="21"/>
                  </a:cubicBezTo>
                  <a:cubicBezTo>
                    <a:pt x="13" y="20"/>
                    <a:pt x="13" y="20"/>
                    <a:pt x="13" y="19"/>
                  </a:cubicBezTo>
                  <a:cubicBezTo>
                    <a:pt x="14" y="19"/>
                    <a:pt x="14" y="19"/>
                    <a:pt x="15" y="19"/>
                  </a:cubicBezTo>
                  <a:cubicBezTo>
                    <a:pt x="16" y="17"/>
                    <a:pt x="15" y="18"/>
                    <a:pt x="16" y="17"/>
                  </a:cubicBezTo>
                  <a:cubicBezTo>
                    <a:pt x="16" y="16"/>
                    <a:pt x="16" y="16"/>
                    <a:pt x="16" y="16"/>
                  </a:cubicBezTo>
                  <a:cubicBezTo>
                    <a:pt x="15" y="15"/>
                    <a:pt x="15" y="16"/>
                    <a:pt x="15" y="14"/>
                  </a:cubicBezTo>
                  <a:cubicBezTo>
                    <a:pt x="15" y="13"/>
                    <a:pt x="15" y="13"/>
                    <a:pt x="15" y="13"/>
                  </a:cubicBezTo>
                  <a:cubicBezTo>
                    <a:pt x="19" y="13"/>
                    <a:pt x="15" y="13"/>
                    <a:pt x="19" y="13"/>
                  </a:cubicBezTo>
                  <a:cubicBezTo>
                    <a:pt x="20" y="13"/>
                    <a:pt x="20" y="13"/>
                    <a:pt x="20" y="13"/>
                  </a:cubicBezTo>
                  <a:cubicBezTo>
                    <a:pt x="21" y="13"/>
                    <a:pt x="21" y="13"/>
                    <a:pt x="21" y="13"/>
                  </a:cubicBezTo>
                  <a:cubicBezTo>
                    <a:pt x="22" y="13"/>
                    <a:pt x="22" y="13"/>
                    <a:pt x="22" y="13"/>
                  </a:cubicBezTo>
                  <a:cubicBezTo>
                    <a:pt x="23" y="13"/>
                    <a:pt x="23" y="12"/>
                    <a:pt x="24" y="12"/>
                  </a:cubicBezTo>
                  <a:cubicBezTo>
                    <a:pt x="26" y="10"/>
                    <a:pt x="26" y="10"/>
                    <a:pt x="26" y="10"/>
                  </a:cubicBezTo>
                  <a:cubicBezTo>
                    <a:pt x="27" y="9"/>
                    <a:pt x="27" y="9"/>
                    <a:pt x="27" y="9"/>
                  </a:cubicBezTo>
                  <a:cubicBezTo>
                    <a:pt x="28" y="9"/>
                    <a:pt x="28" y="9"/>
                    <a:pt x="28" y="9"/>
                  </a:cubicBezTo>
                  <a:cubicBezTo>
                    <a:pt x="29" y="9"/>
                    <a:pt x="29" y="9"/>
                    <a:pt x="29" y="9"/>
                  </a:cubicBezTo>
                  <a:cubicBezTo>
                    <a:pt x="31" y="9"/>
                    <a:pt x="29" y="9"/>
                    <a:pt x="32" y="9"/>
                  </a:cubicBezTo>
                  <a:cubicBezTo>
                    <a:pt x="34" y="9"/>
                    <a:pt x="33" y="9"/>
                    <a:pt x="35" y="9"/>
                  </a:cubicBezTo>
                  <a:cubicBezTo>
                    <a:pt x="35" y="7"/>
                    <a:pt x="35" y="7"/>
                    <a:pt x="35" y="7"/>
                  </a:cubicBezTo>
                  <a:cubicBezTo>
                    <a:pt x="35" y="6"/>
                    <a:pt x="35" y="6"/>
                    <a:pt x="35" y="6"/>
                  </a:cubicBezTo>
                  <a:cubicBezTo>
                    <a:pt x="37" y="6"/>
                    <a:pt x="37" y="6"/>
                    <a:pt x="40" y="6"/>
                  </a:cubicBezTo>
                  <a:cubicBezTo>
                    <a:pt x="41" y="5"/>
                    <a:pt x="41" y="5"/>
                    <a:pt x="41" y="5"/>
                  </a:cubicBezTo>
                  <a:cubicBezTo>
                    <a:pt x="42" y="5"/>
                    <a:pt x="42" y="5"/>
                    <a:pt x="43" y="5"/>
                  </a:cubicBezTo>
                  <a:cubicBezTo>
                    <a:pt x="45" y="6"/>
                    <a:pt x="45" y="6"/>
                    <a:pt x="48" y="4"/>
                  </a:cubicBezTo>
                  <a:cubicBezTo>
                    <a:pt x="49" y="4"/>
                    <a:pt x="49" y="4"/>
                    <a:pt x="49" y="4"/>
                  </a:cubicBezTo>
                  <a:cubicBezTo>
                    <a:pt x="49" y="4"/>
                    <a:pt x="49" y="4"/>
                    <a:pt x="49" y="4"/>
                  </a:cubicBezTo>
                  <a:cubicBezTo>
                    <a:pt x="50" y="3"/>
                    <a:pt x="50" y="3"/>
                    <a:pt x="50" y="3"/>
                  </a:cubicBezTo>
                  <a:cubicBezTo>
                    <a:pt x="54" y="3"/>
                    <a:pt x="49" y="3"/>
                    <a:pt x="53" y="3"/>
                  </a:cubicBezTo>
                  <a:cubicBezTo>
                    <a:pt x="55" y="3"/>
                    <a:pt x="55" y="3"/>
                    <a:pt x="55" y="3"/>
                  </a:cubicBezTo>
                  <a:cubicBezTo>
                    <a:pt x="55" y="3"/>
                    <a:pt x="55" y="3"/>
                    <a:pt x="55" y="3"/>
                  </a:cubicBezTo>
                  <a:cubicBezTo>
                    <a:pt x="55" y="4"/>
                    <a:pt x="55" y="4"/>
                    <a:pt x="56" y="5"/>
                  </a:cubicBezTo>
                  <a:cubicBezTo>
                    <a:pt x="57" y="5"/>
                    <a:pt x="57" y="5"/>
                    <a:pt x="58" y="6"/>
                  </a:cubicBezTo>
                  <a:cubicBezTo>
                    <a:pt x="58" y="6"/>
                    <a:pt x="58" y="6"/>
                    <a:pt x="58" y="6"/>
                  </a:cubicBezTo>
                  <a:cubicBezTo>
                    <a:pt x="59" y="5"/>
                    <a:pt x="59" y="5"/>
                    <a:pt x="59" y="5"/>
                  </a:cubicBezTo>
                  <a:cubicBezTo>
                    <a:pt x="62" y="6"/>
                    <a:pt x="62" y="6"/>
                    <a:pt x="63" y="8"/>
                  </a:cubicBezTo>
                  <a:cubicBezTo>
                    <a:pt x="63" y="8"/>
                    <a:pt x="69" y="6"/>
                    <a:pt x="69" y="6"/>
                  </a:cubicBezTo>
                  <a:cubicBezTo>
                    <a:pt x="71" y="7"/>
                    <a:pt x="71" y="7"/>
                    <a:pt x="71" y="7"/>
                  </a:cubicBezTo>
                  <a:cubicBezTo>
                    <a:pt x="73" y="6"/>
                    <a:pt x="72" y="6"/>
                    <a:pt x="73" y="5"/>
                  </a:cubicBezTo>
                  <a:cubicBezTo>
                    <a:pt x="73" y="5"/>
                    <a:pt x="73" y="5"/>
                    <a:pt x="73" y="5"/>
                  </a:cubicBezTo>
                  <a:cubicBezTo>
                    <a:pt x="73" y="3"/>
                    <a:pt x="73" y="4"/>
                    <a:pt x="73" y="2"/>
                  </a:cubicBezTo>
                  <a:cubicBezTo>
                    <a:pt x="72" y="2"/>
                    <a:pt x="72" y="2"/>
                    <a:pt x="72" y="2"/>
                  </a:cubicBezTo>
                  <a:cubicBezTo>
                    <a:pt x="72" y="1"/>
                    <a:pt x="72" y="1"/>
                    <a:pt x="72" y="1"/>
                  </a:cubicBezTo>
                  <a:cubicBezTo>
                    <a:pt x="73" y="1"/>
                    <a:pt x="72" y="1"/>
                    <a:pt x="73" y="0"/>
                  </a:cubicBezTo>
                  <a:cubicBezTo>
                    <a:pt x="74" y="0"/>
                    <a:pt x="74" y="0"/>
                    <a:pt x="74" y="0"/>
                  </a:cubicBezTo>
                  <a:cubicBezTo>
                    <a:pt x="75" y="1"/>
                    <a:pt x="75" y="1"/>
                    <a:pt x="75" y="1"/>
                  </a:cubicBezTo>
                  <a:close/>
                  <a:moveTo>
                    <a:pt x="58" y="17"/>
                  </a:moveTo>
                  <a:cubicBezTo>
                    <a:pt x="56" y="17"/>
                    <a:pt x="56" y="17"/>
                    <a:pt x="56" y="17"/>
                  </a:cubicBezTo>
                  <a:cubicBezTo>
                    <a:pt x="55" y="16"/>
                    <a:pt x="55" y="16"/>
                    <a:pt x="55" y="16"/>
                  </a:cubicBezTo>
                  <a:cubicBezTo>
                    <a:pt x="55" y="16"/>
                    <a:pt x="55" y="16"/>
                    <a:pt x="55" y="16"/>
                  </a:cubicBezTo>
                  <a:cubicBezTo>
                    <a:pt x="56" y="15"/>
                    <a:pt x="56" y="15"/>
                    <a:pt x="56" y="15"/>
                  </a:cubicBezTo>
                  <a:cubicBezTo>
                    <a:pt x="56" y="14"/>
                    <a:pt x="56" y="14"/>
                    <a:pt x="56" y="14"/>
                  </a:cubicBezTo>
                  <a:cubicBezTo>
                    <a:pt x="57" y="14"/>
                    <a:pt x="57" y="14"/>
                    <a:pt x="57" y="14"/>
                  </a:cubicBezTo>
                  <a:cubicBezTo>
                    <a:pt x="58" y="15"/>
                    <a:pt x="58" y="15"/>
                    <a:pt x="58" y="15"/>
                  </a:cubicBezTo>
                  <a:cubicBezTo>
                    <a:pt x="58" y="16"/>
                    <a:pt x="58" y="16"/>
                    <a:pt x="58" y="16"/>
                  </a:cubicBezTo>
                  <a:cubicBezTo>
                    <a:pt x="58" y="16"/>
                    <a:pt x="58" y="16"/>
                    <a:pt x="58" y="16"/>
                  </a:cubicBezTo>
                  <a:lnTo>
                    <a:pt x="58" y="17"/>
                  </a:lnTo>
                  <a:close/>
                  <a:moveTo>
                    <a:pt x="68" y="20"/>
                  </a:moveTo>
                  <a:cubicBezTo>
                    <a:pt x="67" y="20"/>
                    <a:pt x="67" y="20"/>
                    <a:pt x="67" y="20"/>
                  </a:cubicBezTo>
                  <a:cubicBezTo>
                    <a:pt x="65" y="19"/>
                    <a:pt x="65" y="19"/>
                    <a:pt x="65" y="19"/>
                  </a:cubicBezTo>
                  <a:cubicBezTo>
                    <a:pt x="67" y="18"/>
                    <a:pt x="67" y="18"/>
                    <a:pt x="67" y="18"/>
                  </a:cubicBezTo>
                  <a:cubicBezTo>
                    <a:pt x="67" y="19"/>
                    <a:pt x="67" y="19"/>
                    <a:pt x="68" y="19"/>
                  </a:cubicBezTo>
                  <a:lnTo>
                    <a:pt x="68" y="20"/>
                  </a:lnTo>
                  <a:close/>
                  <a:moveTo>
                    <a:pt x="65" y="26"/>
                  </a:moveTo>
                  <a:cubicBezTo>
                    <a:pt x="65" y="27"/>
                    <a:pt x="65" y="27"/>
                    <a:pt x="65" y="27"/>
                  </a:cubicBezTo>
                  <a:cubicBezTo>
                    <a:pt x="64" y="28"/>
                    <a:pt x="64" y="27"/>
                    <a:pt x="64" y="29"/>
                  </a:cubicBezTo>
                  <a:cubicBezTo>
                    <a:pt x="64" y="29"/>
                    <a:pt x="64" y="29"/>
                    <a:pt x="64" y="29"/>
                  </a:cubicBezTo>
                  <a:cubicBezTo>
                    <a:pt x="63" y="28"/>
                    <a:pt x="63" y="28"/>
                    <a:pt x="63" y="28"/>
                  </a:cubicBezTo>
                  <a:cubicBezTo>
                    <a:pt x="63" y="28"/>
                    <a:pt x="63" y="28"/>
                    <a:pt x="63" y="27"/>
                  </a:cubicBezTo>
                  <a:cubicBezTo>
                    <a:pt x="63" y="27"/>
                    <a:pt x="63" y="27"/>
                    <a:pt x="63" y="27"/>
                  </a:cubicBezTo>
                  <a:cubicBezTo>
                    <a:pt x="63" y="28"/>
                    <a:pt x="63" y="28"/>
                    <a:pt x="63" y="28"/>
                  </a:cubicBezTo>
                  <a:cubicBezTo>
                    <a:pt x="62" y="28"/>
                    <a:pt x="62" y="28"/>
                    <a:pt x="62" y="28"/>
                  </a:cubicBezTo>
                  <a:cubicBezTo>
                    <a:pt x="62" y="28"/>
                    <a:pt x="62" y="28"/>
                    <a:pt x="62" y="28"/>
                  </a:cubicBezTo>
                  <a:cubicBezTo>
                    <a:pt x="61" y="28"/>
                    <a:pt x="61" y="28"/>
                    <a:pt x="61" y="28"/>
                  </a:cubicBezTo>
                  <a:cubicBezTo>
                    <a:pt x="61" y="27"/>
                    <a:pt x="61" y="27"/>
                    <a:pt x="61" y="26"/>
                  </a:cubicBezTo>
                  <a:cubicBezTo>
                    <a:pt x="61" y="26"/>
                    <a:pt x="61" y="26"/>
                    <a:pt x="61" y="26"/>
                  </a:cubicBezTo>
                  <a:cubicBezTo>
                    <a:pt x="63" y="26"/>
                    <a:pt x="63" y="26"/>
                    <a:pt x="63" y="26"/>
                  </a:cubicBezTo>
                  <a:cubicBezTo>
                    <a:pt x="63" y="27"/>
                    <a:pt x="63" y="27"/>
                    <a:pt x="63" y="27"/>
                  </a:cubicBezTo>
                  <a:cubicBezTo>
                    <a:pt x="64" y="26"/>
                    <a:pt x="64" y="26"/>
                    <a:pt x="64" y="26"/>
                  </a:cubicBezTo>
                  <a:cubicBezTo>
                    <a:pt x="64" y="26"/>
                    <a:pt x="64" y="26"/>
                    <a:pt x="64" y="26"/>
                  </a:cubicBezTo>
                  <a:cubicBezTo>
                    <a:pt x="65" y="25"/>
                    <a:pt x="65" y="25"/>
                    <a:pt x="65" y="25"/>
                  </a:cubicBezTo>
                  <a:cubicBezTo>
                    <a:pt x="65" y="26"/>
                    <a:pt x="65" y="26"/>
                    <a:pt x="65" y="26"/>
                  </a:cubicBezTo>
                  <a:close/>
                  <a:moveTo>
                    <a:pt x="5" y="34"/>
                  </a:moveTo>
                  <a:cubicBezTo>
                    <a:pt x="5" y="35"/>
                    <a:pt x="5" y="35"/>
                    <a:pt x="5" y="35"/>
                  </a:cubicBezTo>
                  <a:cubicBezTo>
                    <a:pt x="4" y="34"/>
                    <a:pt x="4" y="34"/>
                    <a:pt x="4" y="34"/>
                  </a:cubicBezTo>
                  <a:cubicBezTo>
                    <a:pt x="3" y="34"/>
                    <a:pt x="3" y="34"/>
                    <a:pt x="3" y="34"/>
                  </a:cubicBezTo>
                  <a:cubicBezTo>
                    <a:pt x="2" y="32"/>
                    <a:pt x="2" y="32"/>
                    <a:pt x="2" y="32"/>
                  </a:cubicBezTo>
                  <a:cubicBezTo>
                    <a:pt x="0" y="30"/>
                    <a:pt x="0" y="30"/>
                    <a:pt x="0" y="30"/>
                  </a:cubicBezTo>
                  <a:cubicBezTo>
                    <a:pt x="0" y="29"/>
                    <a:pt x="0" y="29"/>
                    <a:pt x="0" y="29"/>
                  </a:cubicBezTo>
                  <a:cubicBezTo>
                    <a:pt x="1" y="29"/>
                    <a:pt x="1" y="29"/>
                    <a:pt x="1" y="29"/>
                  </a:cubicBezTo>
                  <a:cubicBezTo>
                    <a:pt x="2" y="29"/>
                    <a:pt x="2" y="29"/>
                    <a:pt x="2" y="29"/>
                  </a:cubicBezTo>
                  <a:cubicBezTo>
                    <a:pt x="3" y="29"/>
                    <a:pt x="3" y="29"/>
                    <a:pt x="3" y="29"/>
                  </a:cubicBezTo>
                  <a:cubicBezTo>
                    <a:pt x="3" y="30"/>
                    <a:pt x="3" y="30"/>
                    <a:pt x="3" y="30"/>
                  </a:cubicBezTo>
                  <a:cubicBezTo>
                    <a:pt x="3" y="30"/>
                    <a:pt x="3" y="30"/>
                    <a:pt x="3" y="30"/>
                  </a:cubicBezTo>
                  <a:cubicBezTo>
                    <a:pt x="2" y="31"/>
                    <a:pt x="2" y="31"/>
                    <a:pt x="2" y="31"/>
                  </a:cubicBezTo>
                  <a:cubicBezTo>
                    <a:pt x="3" y="31"/>
                    <a:pt x="3" y="31"/>
                    <a:pt x="3" y="31"/>
                  </a:cubicBezTo>
                  <a:cubicBezTo>
                    <a:pt x="3" y="32"/>
                    <a:pt x="3" y="33"/>
                    <a:pt x="3" y="33"/>
                  </a:cubicBezTo>
                  <a:cubicBezTo>
                    <a:pt x="4" y="34"/>
                    <a:pt x="4" y="34"/>
                    <a:pt x="4" y="34"/>
                  </a:cubicBezTo>
                  <a:cubicBezTo>
                    <a:pt x="5" y="34"/>
                    <a:pt x="4" y="34"/>
                    <a:pt x="5" y="34"/>
                  </a:cubicBezTo>
                  <a:close/>
                  <a:moveTo>
                    <a:pt x="76" y="36"/>
                  </a:moveTo>
                  <a:cubicBezTo>
                    <a:pt x="76" y="36"/>
                    <a:pt x="76" y="36"/>
                    <a:pt x="76" y="36"/>
                  </a:cubicBezTo>
                  <a:cubicBezTo>
                    <a:pt x="77" y="38"/>
                    <a:pt x="77" y="38"/>
                    <a:pt x="77" y="38"/>
                  </a:cubicBezTo>
                  <a:cubicBezTo>
                    <a:pt x="78" y="39"/>
                    <a:pt x="78" y="39"/>
                    <a:pt x="78" y="39"/>
                  </a:cubicBezTo>
                  <a:cubicBezTo>
                    <a:pt x="78" y="40"/>
                    <a:pt x="78" y="40"/>
                    <a:pt x="78" y="40"/>
                  </a:cubicBezTo>
                  <a:cubicBezTo>
                    <a:pt x="78" y="40"/>
                    <a:pt x="78" y="40"/>
                    <a:pt x="78" y="40"/>
                  </a:cubicBezTo>
                  <a:cubicBezTo>
                    <a:pt x="77" y="39"/>
                    <a:pt x="77" y="39"/>
                    <a:pt x="77" y="39"/>
                  </a:cubicBezTo>
                  <a:cubicBezTo>
                    <a:pt x="77" y="39"/>
                    <a:pt x="77" y="39"/>
                    <a:pt x="77" y="39"/>
                  </a:cubicBezTo>
                  <a:cubicBezTo>
                    <a:pt x="77" y="40"/>
                    <a:pt x="77" y="40"/>
                    <a:pt x="77" y="40"/>
                  </a:cubicBezTo>
                  <a:cubicBezTo>
                    <a:pt x="78" y="40"/>
                    <a:pt x="78" y="40"/>
                    <a:pt x="78" y="40"/>
                  </a:cubicBezTo>
                  <a:cubicBezTo>
                    <a:pt x="77" y="41"/>
                    <a:pt x="77" y="41"/>
                    <a:pt x="77" y="41"/>
                  </a:cubicBezTo>
                  <a:cubicBezTo>
                    <a:pt x="76" y="41"/>
                    <a:pt x="76" y="41"/>
                    <a:pt x="76" y="41"/>
                  </a:cubicBezTo>
                  <a:cubicBezTo>
                    <a:pt x="73" y="40"/>
                    <a:pt x="73" y="40"/>
                    <a:pt x="73" y="40"/>
                  </a:cubicBezTo>
                  <a:cubicBezTo>
                    <a:pt x="73" y="39"/>
                    <a:pt x="73" y="39"/>
                    <a:pt x="73" y="39"/>
                  </a:cubicBezTo>
                  <a:cubicBezTo>
                    <a:pt x="74" y="38"/>
                    <a:pt x="74" y="38"/>
                    <a:pt x="74" y="38"/>
                  </a:cubicBezTo>
                  <a:cubicBezTo>
                    <a:pt x="75" y="38"/>
                    <a:pt x="75" y="38"/>
                    <a:pt x="75" y="38"/>
                  </a:cubicBezTo>
                  <a:cubicBezTo>
                    <a:pt x="73" y="38"/>
                    <a:pt x="73" y="38"/>
                    <a:pt x="73" y="38"/>
                  </a:cubicBezTo>
                  <a:cubicBezTo>
                    <a:pt x="72" y="39"/>
                    <a:pt x="72" y="39"/>
                    <a:pt x="72" y="39"/>
                  </a:cubicBezTo>
                  <a:cubicBezTo>
                    <a:pt x="70" y="38"/>
                    <a:pt x="70" y="38"/>
                    <a:pt x="70" y="38"/>
                  </a:cubicBezTo>
                  <a:cubicBezTo>
                    <a:pt x="70" y="38"/>
                    <a:pt x="70" y="38"/>
                    <a:pt x="70" y="38"/>
                  </a:cubicBezTo>
                  <a:cubicBezTo>
                    <a:pt x="70" y="38"/>
                    <a:pt x="70" y="38"/>
                    <a:pt x="70" y="38"/>
                  </a:cubicBezTo>
                  <a:cubicBezTo>
                    <a:pt x="70" y="36"/>
                    <a:pt x="70" y="36"/>
                    <a:pt x="70" y="36"/>
                  </a:cubicBezTo>
                  <a:cubicBezTo>
                    <a:pt x="72" y="36"/>
                    <a:pt x="72" y="36"/>
                    <a:pt x="72" y="36"/>
                  </a:cubicBezTo>
                  <a:cubicBezTo>
                    <a:pt x="73" y="36"/>
                    <a:pt x="72" y="36"/>
                    <a:pt x="73" y="36"/>
                  </a:cubicBezTo>
                  <a:cubicBezTo>
                    <a:pt x="73" y="35"/>
                    <a:pt x="73" y="35"/>
                    <a:pt x="73" y="35"/>
                  </a:cubicBezTo>
                  <a:cubicBezTo>
                    <a:pt x="75" y="35"/>
                    <a:pt x="75" y="35"/>
                    <a:pt x="75" y="35"/>
                  </a:cubicBezTo>
                  <a:cubicBezTo>
                    <a:pt x="76" y="36"/>
                    <a:pt x="76" y="36"/>
                    <a:pt x="76" y="36"/>
                  </a:cubicBezTo>
                  <a:close/>
                  <a:moveTo>
                    <a:pt x="48" y="38"/>
                  </a:moveTo>
                  <a:cubicBezTo>
                    <a:pt x="47" y="38"/>
                    <a:pt x="47" y="38"/>
                    <a:pt x="47" y="38"/>
                  </a:cubicBezTo>
                  <a:cubicBezTo>
                    <a:pt x="48" y="37"/>
                    <a:pt x="48" y="37"/>
                    <a:pt x="48" y="37"/>
                  </a:cubicBezTo>
                  <a:cubicBezTo>
                    <a:pt x="49" y="37"/>
                    <a:pt x="49" y="37"/>
                    <a:pt x="49" y="37"/>
                  </a:cubicBezTo>
                  <a:cubicBezTo>
                    <a:pt x="48" y="38"/>
                    <a:pt x="48" y="38"/>
                    <a:pt x="48" y="38"/>
                  </a:cubicBezTo>
                  <a:cubicBezTo>
                    <a:pt x="48" y="38"/>
                    <a:pt x="48" y="38"/>
                    <a:pt x="48" y="38"/>
                  </a:cubicBezTo>
                  <a:close/>
                  <a:moveTo>
                    <a:pt x="47" y="39"/>
                  </a:moveTo>
                  <a:cubicBezTo>
                    <a:pt x="46" y="39"/>
                    <a:pt x="46" y="39"/>
                    <a:pt x="46" y="39"/>
                  </a:cubicBezTo>
                  <a:cubicBezTo>
                    <a:pt x="45" y="39"/>
                    <a:pt x="45" y="39"/>
                    <a:pt x="45" y="39"/>
                  </a:cubicBezTo>
                  <a:cubicBezTo>
                    <a:pt x="44" y="37"/>
                    <a:pt x="44" y="37"/>
                    <a:pt x="44" y="37"/>
                  </a:cubicBezTo>
                  <a:lnTo>
                    <a:pt x="47" y="39"/>
                  </a:lnTo>
                  <a:close/>
                  <a:moveTo>
                    <a:pt x="42" y="41"/>
                  </a:moveTo>
                  <a:cubicBezTo>
                    <a:pt x="43" y="43"/>
                    <a:pt x="43" y="43"/>
                    <a:pt x="43" y="43"/>
                  </a:cubicBezTo>
                  <a:cubicBezTo>
                    <a:pt x="44" y="43"/>
                    <a:pt x="44" y="43"/>
                    <a:pt x="45" y="44"/>
                  </a:cubicBezTo>
                  <a:cubicBezTo>
                    <a:pt x="46" y="44"/>
                    <a:pt x="46" y="44"/>
                    <a:pt x="46" y="44"/>
                  </a:cubicBezTo>
                  <a:cubicBezTo>
                    <a:pt x="48" y="45"/>
                    <a:pt x="48" y="45"/>
                    <a:pt x="48" y="45"/>
                  </a:cubicBezTo>
                  <a:cubicBezTo>
                    <a:pt x="50" y="45"/>
                    <a:pt x="50" y="45"/>
                    <a:pt x="50" y="45"/>
                  </a:cubicBezTo>
                  <a:cubicBezTo>
                    <a:pt x="50" y="45"/>
                    <a:pt x="50" y="45"/>
                    <a:pt x="50" y="45"/>
                  </a:cubicBezTo>
                  <a:cubicBezTo>
                    <a:pt x="51" y="46"/>
                    <a:pt x="51" y="46"/>
                    <a:pt x="51" y="46"/>
                  </a:cubicBezTo>
                  <a:cubicBezTo>
                    <a:pt x="51" y="47"/>
                    <a:pt x="51" y="47"/>
                    <a:pt x="51" y="47"/>
                  </a:cubicBezTo>
                  <a:cubicBezTo>
                    <a:pt x="51" y="47"/>
                    <a:pt x="51" y="47"/>
                    <a:pt x="51" y="47"/>
                  </a:cubicBezTo>
                  <a:cubicBezTo>
                    <a:pt x="51" y="48"/>
                    <a:pt x="51" y="48"/>
                    <a:pt x="51" y="48"/>
                  </a:cubicBezTo>
                  <a:cubicBezTo>
                    <a:pt x="52" y="50"/>
                    <a:pt x="51" y="49"/>
                    <a:pt x="52" y="52"/>
                  </a:cubicBezTo>
                  <a:cubicBezTo>
                    <a:pt x="53" y="52"/>
                    <a:pt x="53" y="52"/>
                    <a:pt x="53" y="52"/>
                  </a:cubicBezTo>
                  <a:cubicBezTo>
                    <a:pt x="54" y="53"/>
                    <a:pt x="54" y="53"/>
                    <a:pt x="55" y="53"/>
                  </a:cubicBezTo>
                  <a:cubicBezTo>
                    <a:pt x="56" y="53"/>
                    <a:pt x="56" y="53"/>
                    <a:pt x="56" y="53"/>
                  </a:cubicBezTo>
                  <a:cubicBezTo>
                    <a:pt x="55" y="54"/>
                    <a:pt x="55" y="54"/>
                    <a:pt x="55" y="54"/>
                  </a:cubicBezTo>
                  <a:cubicBezTo>
                    <a:pt x="55" y="55"/>
                    <a:pt x="55" y="55"/>
                    <a:pt x="55" y="55"/>
                  </a:cubicBezTo>
                  <a:cubicBezTo>
                    <a:pt x="55" y="55"/>
                    <a:pt x="55" y="55"/>
                    <a:pt x="55" y="55"/>
                  </a:cubicBezTo>
                  <a:cubicBezTo>
                    <a:pt x="54" y="55"/>
                    <a:pt x="54" y="55"/>
                    <a:pt x="54" y="55"/>
                  </a:cubicBezTo>
                  <a:cubicBezTo>
                    <a:pt x="54" y="55"/>
                    <a:pt x="54" y="55"/>
                    <a:pt x="54" y="55"/>
                  </a:cubicBezTo>
                  <a:cubicBezTo>
                    <a:pt x="54" y="54"/>
                    <a:pt x="54" y="54"/>
                    <a:pt x="54" y="54"/>
                  </a:cubicBezTo>
                  <a:cubicBezTo>
                    <a:pt x="53" y="54"/>
                    <a:pt x="53" y="54"/>
                    <a:pt x="53" y="54"/>
                  </a:cubicBezTo>
                  <a:cubicBezTo>
                    <a:pt x="53" y="54"/>
                    <a:pt x="53" y="54"/>
                    <a:pt x="53" y="54"/>
                  </a:cubicBezTo>
                  <a:cubicBezTo>
                    <a:pt x="51" y="53"/>
                    <a:pt x="51" y="53"/>
                    <a:pt x="51" y="53"/>
                  </a:cubicBezTo>
                  <a:cubicBezTo>
                    <a:pt x="51" y="53"/>
                    <a:pt x="51" y="53"/>
                    <a:pt x="51" y="53"/>
                  </a:cubicBezTo>
                  <a:cubicBezTo>
                    <a:pt x="51" y="52"/>
                    <a:pt x="51" y="52"/>
                    <a:pt x="51" y="52"/>
                  </a:cubicBezTo>
                  <a:cubicBezTo>
                    <a:pt x="51" y="51"/>
                    <a:pt x="51" y="51"/>
                    <a:pt x="51" y="51"/>
                  </a:cubicBezTo>
                  <a:cubicBezTo>
                    <a:pt x="50" y="50"/>
                    <a:pt x="50" y="50"/>
                    <a:pt x="50" y="50"/>
                  </a:cubicBezTo>
                  <a:cubicBezTo>
                    <a:pt x="50" y="50"/>
                    <a:pt x="50" y="50"/>
                    <a:pt x="50" y="50"/>
                  </a:cubicBezTo>
                  <a:cubicBezTo>
                    <a:pt x="49" y="49"/>
                    <a:pt x="49" y="49"/>
                    <a:pt x="49" y="49"/>
                  </a:cubicBezTo>
                  <a:cubicBezTo>
                    <a:pt x="49" y="49"/>
                    <a:pt x="49" y="49"/>
                    <a:pt x="49" y="49"/>
                  </a:cubicBezTo>
                  <a:cubicBezTo>
                    <a:pt x="47" y="49"/>
                    <a:pt x="48" y="49"/>
                    <a:pt x="46" y="49"/>
                  </a:cubicBezTo>
                  <a:cubicBezTo>
                    <a:pt x="45" y="48"/>
                    <a:pt x="45" y="48"/>
                    <a:pt x="45" y="48"/>
                  </a:cubicBezTo>
                  <a:cubicBezTo>
                    <a:pt x="45" y="47"/>
                    <a:pt x="45" y="47"/>
                    <a:pt x="45" y="47"/>
                  </a:cubicBezTo>
                  <a:cubicBezTo>
                    <a:pt x="41" y="45"/>
                    <a:pt x="43" y="44"/>
                    <a:pt x="38" y="42"/>
                  </a:cubicBezTo>
                  <a:cubicBezTo>
                    <a:pt x="37" y="43"/>
                    <a:pt x="37" y="43"/>
                    <a:pt x="37" y="43"/>
                  </a:cubicBezTo>
                  <a:cubicBezTo>
                    <a:pt x="36" y="43"/>
                    <a:pt x="36" y="43"/>
                    <a:pt x="36" y="43"/>
                  </a:cubicBezTo>
                  <a:cubicBezTo>
                    <a:pt x="36" y="42"/>
                    <a:pt x="36" y="42"/>
                    <a:pt x="36" y="42"/>
                  </a:cubicBezTo>
                  <a:cubicBezTo>
                    <a:pt x="38" y="41"/>
                    <a:pt x="37" y="42"/>
                    <a:pt x="39" y="40"/>
                  </a:cubicBezTo>
                  <a:cubicBezTo>
                    <a:pt x="41" y="40"/>
                    <a:pt x="41" y="40"/>
                    <a:pt x="41" y="40"/>
                  </a:cubicBezTo>
                  <a:cubicBezTo>
                    <a:pt x="42" y="41"/>
                    <a:pt x="42" y="41"/>
                    <a:pt x="42" y="41"/>
                  </a:cubicBezTo>
                  <a:close/>
                  <a:moveTo>
                    <a:pt x="57" y="43"/>
                  </a:moveTo>
                  <a:cubicBezTo>
                    <a:pt x="55" y="43"/>
                    <a:pt x="55" y="43"/>
                    <a:pt x="55" y="43"/>
                  </a:cubicBezTo>
                  <a:cubicBezTo>
                    <a:pt x="55" y="43"/>
                    <a:pt x="55" y="43"/>
                    <a:pt x="55" y="43"/>
                  </a:cubicBezTo>
                  <a:cubicBezTo>
                    <a:pt x="55" y="43"/>
                    <a:pt x="55" y="43"/>
                    <a:pt x="55" y="43"/>
                  </a:cubicBezTo>
                  <a:cubicBezTo>
                    <a:pt x="55" y="43"/>
                    <a:pt x="55" y="43"/>
                    <a:pt x="55" y="43"/>
                  </a:cubicBezTo>
                  <a:cubicBezTo>
                    <a:pt x="54" y="42"/>
                    <a:pt x="54" y="42"/>
                    <a:pt x="54" y="42"/>
                  </a:cubicBezTo>
                  <a:cubicBezTo>
                    <a:pt x="54" y="41"/>
                    <a:pt x="54" y="41"/>
                    <a:pt x="54" y="41"/>
                  </a:cubicBezTo>
                  <a:cubicBezTo>
                    <a:pt x="54" y="41"/>
                    <a:pt x="54" y="41"/>
                    <a:pt x="54" y="41"/>
                  </a:cubicBezTo>
                  <a:cubicBezTo>
                    <a:pt x="55" y="41"/>
                    <a:pt x="55" y="41"/>
                    <a:pt x="55" y="41"/>
                  </a:cubicBezTo>
                  <a:cubicBezTo>
                    <a:pt x="56" y="42"/>
                    <a:pt x="56" y="42"/>
                    <a:pt x="56" y="42"/>
                  </a:cubicBezTo>
                  <a:cubicBezTo>
                    <a:pt x="57" y="43"/>
                    <a:pt x="57" y="43"/>
                    <a:pt x="57" y="43"/>
                  </a:cubicBezTo>
                  <a:close/>
                  <a:moveTo>
                    <a:pt x="12" y="46"/>
                  </a:moveTo>
                  <a:cubicBezTo>
                    <a:pt x="11" y="46"/>
                    <a:pt x="11" y="46"/>
                    <a:pt x="11" y="46"/>
                  </a:cubicBezTo>
                  <a:cubicBezTo>
                    <a:pt x="11" y="46"/>
                    <a:pt x="11" y="46"/>
                    <a:pt x="11" y="46"/>
                  </a:cubicBezTo>
                  <a:cubicBezTo>
                    <a:pt x="11" y="46"/>
                    <a:pt x="11" y="46"/>
                    <a:pt x="11" y="46"/>
                  </a:cubicBezTo>
                  <a:cubicBezTo>
                    <a:pt x="10" y="46"/>
                    <a:pt x="10" y="46"/>
                    <a:pt x="10" y="46"/>
                  </a:cubicBezTo>
                  <a:cubicBezTo>
                    <a:pt x="10" y="45"/>
                    <a:pt x="10" y="45"/>
                    <a:pt x="11" y="43"/>
                  </a:cubicBezTo>
                  <a:cubicBezTo>
                    <a:pt x="12" y="43"/>
                    <a:pt x="12" y="43"/>
                    <a:pt x="12" y="43"/>
                  </a:cubicBezTo>
                  <a:cubicBezTo>
                    <a:pt x="12" y="43"/>
                    <a:pt x="12" y="43"/>
                    <a:pt x="12" y="43"/>
                  </a:cubicBezTo>
                  <a:cubicBezTo>
                    <a:pt x="12" y="46"/>
                    <a:pt x="12" y="46"/>
                    <a:pt x="12" y="46"/>
                  </a:cubicBezTo>
                  <a:cubicBezTo>
                    <a:pt x="12" y="46"/>
                    <a:pt x="12" y="46"/>
                    <a:pt x="12" y="46"/>
                  </a:cubicBezTo>
                  <a:close/>
                  <a:moveTo>
                    <a:pt x="73" y="52"/>
                  </a:moveTo>
                  <a:cubicBezTo>
                    <a:pt x="71" y="52"/>
                    <a:pt x="71" y="52"/>
                    <a:pt x="71" y="52"/>
                  </a:cubicBezTo>
                  <a:cubicBezTo>
                    <a:pt x="70" y="51"/>
                    <a:pt x="70" y="51"/>
                    <a:pt x="70" y="51"/>
                  </a:cubicBezTo>
                  <a:cubicBezTo>
                    <a:pt x="70" y="51"/>
                    <a:pt x="70" y="51"/>
                    <a:pt x="70" y="51"/>
                  </a:cubicBezTo>
                  <a:cubicBezTo>
                    <a:pt x="71" y="50"/>
                    <a:pt x="71" y="50"/>
                    <a:pt x="71" y="50"/>
                  </a:cubicBezTo>
                  <a:cubicBezTo>
                    <a:pt x="71" y="50"/>
                    <a:pt x="71" y="50"/>
                    <a:pt x="71" y="50"/>
                  </a:cubicBezTo>
                  <a:cubicBezTo>
                    <a:pt x="71" y="49"/>
                    <a:pt x="71" y="49"/>
                    <a:pt x="71" y="49"/>
                  </a:cubicBezTo>
                  <a:cubicBezTo>
                    <a:pt x="70" y="47"/>
                    <a:pt x="70" y="47"/>
                    <a:pt x="70" y="47"/>
                  </a:cubicBezTo>
                  <a:cubicBezTo>
                    <a:pt x="70" y="46"/>
                    <a:pt x="70" y="46"/>
                    <a:pt x="70" y="46"/>
                  </a:cubicBezTo>
                  <a:cubicBezTo>
                    <a:pt x="72" y="46"/>
                    <a:pt x="72" y="46"/>
                    <a:pt x="72" y="46"/>
                  </a:cubicBezTo>
                  <a:cubicBezTo>
                    <a:pt x="73" y="47"/>
                    <a:pt x="73" y="47"/>
                    <a:pt x="73" y="47"/>
                  </a:cubicBezTo>
                  <a:cubicBezTo>
                    <a:pt x="73" y="47"/>
                    <a:pt x="73" y="47"/>
                    <a:pt x="73" y="47"/>
                  </a:cubicBezTo>
                  <a:cubicBezTo>
                    <a:pt x="73" y="48"/>
                    <a:pt x="73" y="48"/>
                    <a:pt x="73" y="48"/>
                  </a:cubicBezTo>
                  <a:cubicBezTo>
                    <a:pt x="73" y="48"/>
                    <a:pt x="73" y="48"/>
                    <a:pt x="73" y="48"/>
                  </a:cubicBezTo>
                  <a:cubicBezTo>
                    <a:pt x="73" y="50"/>
                    <a:pt x="73" y="50"/>
                    <a:pt x="73" y="50"/>
                  </a:cubicBezTo>
                  <a:cubicBezTo>
                    <a:pt x="73" y="51"/>
                    <a:pt x="73" y="51"/>
                    <a:pt x="73" y="51"/>
                  </a:cubicBezTo>
                  <a:cubicBezTo>
                    <a:pt x="73" y="51"/>
                    <a:pt x="73" y="51"/>
                    <a:pt x="73" y="51"/>
                  </a:cubicBezTo>
                  <a:cubicBezTo>
                    <a:pt x="73" y="52"/>
                    <a:pt x="73" y="52"/>
                    <a:pt x="73" y="52"/>
                  </a:cubicBezTo>
                  <a:close/>
                  <a:moveTo>
                    <a:pt x="13" y="50"/>
                  </a:moveTo>
                  <a:cubicBezTo>
                    <a:pt x="12" y="50"/>
                    <a:pt x="12" y="50"/>
                    <a:pt x="12" y="50"/>
                  </a:cubicBezTo>
                  <a:cubicBezTo>
                    <a:pt x="11" y="49"/>
                    <a:pt x="11" y="49"/>
                    <a:pt x="11" y="48"/>
                  </a:cubicBezTo>
                  <a:cubicBezTo>
                    <a:pt x="11" y="48"/>
                    <a:pt x="11" y="48"/>
                    <a:pt x="11"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49"/>
                    <a:pt x="13" y="50"/>
                  </a:cubicBezTo>
                  <a:close/>
                  <a:moveTo>
                    <a:pt x="11" y="49"/>
                  </a:moveTo>
                  <a:cubicBezTo>
                    <a:pt x="11" y="51"/>
                    <a:pt x="11" y="51"/>
                    <a:pt x="11" y="51"/>
                  </a:cubicBezTo>
                  <a:cubicBezTo>
                    <a:pt x="12" y="51"/>
                    <a:pt x="12" y="51"/>
                    <a:pt x="12" y="51"/>
                  </a:cubicBezTo>
                  <a:cubicBezTo>
                    <a:pt x="13" y="53"/>
                    <a:pt x="13" y="53"/>
                    <a:pt x="13" y="53"/>
                  </a:cubicBezTo>
                  <a:cubicBezTo>
                    <a:pt x="13" y="53"/>
                    <a:pt x="13" y="53"/>
                    <a:pt x="13" y="53"/>
                  </a:cubicBezTo>
                  <a:cubicBezTo>
                    <a:pt x="13" y="54"/>
                    <a:pt x="13" y="54"/>
                    <a:pt x="13" y="54"/>
                  </a:cubicBezTo>
                  <a:cubicBezTo>
                    <a:pt x="11" y="53"/>
                    <a:pt x="11" y="53"/>
                    <a:pt x="11" y="53"/>
                  </a:cubicBezTo>
                  <a:cubicBezTo>
                    <a:pt x="10" y="53"/>
                    <a:pt x="10" y="53"/>
                    <a:pt x="10" y="53"/>
                  </a:cubicBezTo>
                  <a:cubicBezTo>
                    <a:pt x="10" y="53"/>
                    <a:pt x="10" y="53"/>
                    <a:pt x="10" y="53"/>
                  </a:cubicBezTo>
                  <a:cubicBezTo>
                    <a:pt x="10" y="52"/>
                    <a:pt x="10" y="52"/>
                    <a:pt x="10" y="52"/>
                  </a:cubicBezTo>
                  <a:cubicBezTo>
                    <a:pt x="10" y="52"/>
                    <a:pt x="10" y="52"/>
                    <a:pt x="10" y="52"/>
                  </a:cubicBezTo>
                  <a:cubicBezTo>
                    <a:pt x="9" y="52"/>
                    <a:pt x="9" y="52"/>
                    <a:pt x="9" y="52"/>
                  </a:cubicBezTo>
                  <a:cubicBezTo>
                    <a:pt x="9" y="51"/>
                    <a:pt x="9" y="51"/>
                    <a:pt x="9" y="51"/>
                  </a:cubicBezTo>
                  <a:cubicBezTo>
                    <a:pt x="8" y="52"/>
                    <a:pt x="8" y="52"/>
                    <a:pt x="8" y="52"/>
                  </a:cubicBezTo>
                  <a:cubicBezTo>
                    <a:pt x="8" y="52"/>
                    <a:pt x="8" y="52"/>
                    <a:pt x="8" y="52"/>
                  </a:cubicBezTo>
                  <a:cubicBezTo>
                    <a:pt x="8" y="52"/>
                    <a:pt x="8" y="52"/>
                    <a:pt x="8" y="52"/>
                  </a:cubicBezTo>
                  <a:cubicBezTo>
                    <a:pt x="9" y="50"/>
                    <a:pt x="9" y="50"/>
                    <a:pt x="9" y="50"/>
                  </a:cubicBezTo>
                  <a:cubicBezTo>
                    <a:pt x="9" y="50"/>
                    <a:pt x="9" y="50"/>
                    <a:pt x="9" y="50"/>
                  </a:cubicBezTo>
                  <a:cubicBezTo>
                    <a:pt x="10" y="50"/>
                    <a:pt x="10" y="50"/>
                    <a:pt x="10" y="50"/>
                  </a:cubicBezTo>
                  <a:cubicBezTo>
                    <a:pt x="10" y="50"/>
                    <a:pt x="10" y="50"/>
                    <a:pt x="10" y="50"/>
                  </a:cubicBezTo>
                  <a:cubicBezTo>
                    <a:pt x="10" y="49"/>
                    <a:pt x="10" y="49"/>
                    <a:pt x="10" y="49"/>
                  </a:cubicBezTo>
                  <a:cubicBezTo>
                    <a:pt x="10" y="48"/>
                    <a:pt x="10" y="48"/>
                    <a:pt x="10" y="48"/>
                  </a:cubicBezTo>
                  <a:cubicBezTo>
                    <a:pt x="10" y="48"/>
                    <a:pt x="10" y="48"/>
                    <a:pt x="10" y="48"/>
                  </a:cubicBezTo>
                  <a:cubicBezTo>
                    <a:pt x="11" y="49"/>
                    <a:pt x="11" y="49"/>
                    <a:pt x="11" y="49"/>
                  </a:cubicBezTo>
                  <a:close/>
                  <a:moveTo>
                    <a:pt x="44" y="56"/>
                  </a:moveTo>
                  <a:cubicBezTo>
                    <a:pt x="44" y="56"/>
                    <a:pt x="44" y="56"/>
                    <a:pt x="44" y="56"/>
                  </a:cubicBezTo>
                  <a:cubicBezTo>
                    <a:pt x="43" y="56"/>
                    <a:pt x="43" y="56"/>
                    <a:pt x="43" y="56"/>
                  </a:cubicBezTo>
                  <a:cubicBezTo>
                    <a:pt x="43" y="56"/>
                    <a:pt x="43" y="56"/>
                    <a:pt x="43" y="56"/>
                  </a:cubicBezTo>
                  <a:cubicBezTo>
                    <a:pt x="42" y="56"/>
                    <a:pt x="42" y="56"/>
                    <a:pt x="42" y="56"/>
                  </a:cubicBezTo>
                  <a:cubicBezTo>
                    <a:pt x="43" y="56"/>
                    <a:pt x="43" y="56"/>
                    <a:pt x="43" y="56"/>
                  </a:cubicBezTo>
                  <a:cubicBezTo>
                    <a:pt x="43" y="55"/>
                    <a:pt x="43" y="55"/>
                    <a:pt x="43" y="55"/>
                  </a:cubicBezTo>
                  <a:cubicBezTo>
                    <a:pt x="43" y="55"/>
                    <a:pt x="43" y="55"/>
                    <a:pt x="43" y="55"/>
                  </a:cubicBezTo>
                  <a:cubicBezTo>
                    <a:pt x="44" y="55"/>
                    <a:pt x="44" y="55"/>
                    <a:pt x="44" y="55"/>
                  </a:cubicBezTo>
                  <a:cubicBezTo>
                    <a:pt x="44" y="55"/>
                    <a:pt x="44" y="55"/>
                    <a:pt x="44" y="55"/>
                  </a:cubicBezTo>
                  <a:cubicBezTo>
                    <a:pt x="44" y="56"/>
                    <a:pt x="44" y="56"/>
                    <a:pt x="44" y="56"/>
                  </a:cubicBezTo>
                  <a:close/>
                  <a:moveTo>
                    <a:pt x="60" y="58"/>
                  </a:moveTo>
                  <a:cubicBezTo>
                    <a:pt x="60" y="59"/>
                    <a:pt x="60" y="59"/>
                    <a:pt x="60" y="59"/>
                  </a:cubicBezTo>
                  <a:cubicBezTo>
                    <a:pt x="59" y="58"/>
                    <a:pt x="59" y="58"/>
                    <a:pt x="58" y="57"/>
                  </a:cubicBezTo>
                  <a:cubicBezTo>
                    <a:pt x="58" y="57"/>
                    <a:pt x="58" y="57"/>
                    <a:pt x="58" y="57"/>
                  </a:cubicBezTo>
                  <a:cubicBezTo>
                    <a:pt x="57" y="56"/>
                    <a:pt x="57" y="56"/>
                    <a:pt x="57" y="56"/>
                  </a:cubicBezTo>
                  <a:cubicBezTo>
                    <a:pt x="57" y="55"/>
                    <a:pt x="57" y="55"/>
                    <a:pt x="57" y="55"/>
                  </a:cubicBezTo>
                  <a:cubicBezTo>
                    <a:pt x="58" y="55"/>
                    <a:pt x="58" y="55"/>
                    <a:pt x="58" y="55"/>
                  </a:cubicBezTo>
                  <a:cubicBezTo>
                    <a:pt x="58" y="55"/>
                    <a:pt x="58" y="55"/>
                    <a:pt x="58" y="55"/>
                  </a:cubicBezTo>
                  <a:cubicBezTo>
                    <a:pt x="59" y="56"/>
                    <a:pt x="59" y="56"/>
                    <a:pt x="59" y="56"/>
                  </a:cubicBezTo>
                  <a:cubicBezTo>
                    <a:pt x="60" y="56"/>
                    <a:pt x="60" y="56"/>
                    <a:pt x="60" y="56"/>
                  </a:cubicBezTo>
                  <a:cubicBezTo>
                    <a:pt x="60" y="57"/>
                    <a:pt x="60" y="57"/>
                    <a:pt x="60" y="57"/>
                  </a:cubicBezTo>
                  <a:cubicBezTo>
                    <a:pt x="60" y="58"/>
                    <a:pt x="60" y="58"/>
                    <a:pt x="60" y="58"/>
                  </a:cubicBezTo>
                  <a:close/>
                  <a:moveTo>
                    <a:pt x="14" y="57"/>
                  </a:moveTo>
                  <a:cubicBezTo>
                    <a:pt x="15" y="59"/>
                    <a:pt x="15" y="59"/>
                    <a:pt x="15" y="59"/>
                  </a:cubicBezTo>
                  <a:cubicBezTo>
                    <a:pt x="14" y="58"/>
                    <a:pt x="14" y="58"/>
                    <a:pt x="14" y="58"/>
                  </a:cubicBezTo>
                  <a:cubicBezTo>
                    <a:pt x="13" y="59"/>
                    <a:pt x="13" y="59"/>
                    <a:pt x="13" y="59"/>
                  </a:cubicBezTo>
                  <a:cubicBezTo>
                    <a:pt x="12" y="59"/>
                    <a:pt x="12" y="58"/>
                    <a:pt x="11" y="57"/>
                  </a:cubicBezTo>
                  <a:cubicBezTo>
                    <a:pt x="12" y="56"/>
                    <a:pt x="12" y="56"/>
                    <a:pt x="12" y="56"/>
                  </a:cubicBezTo>
                  <a:cubicBezTo>
                    <a:pt x="13" y="57"/>
                    <a:pt x="13" y="57"/>
                    <a:pt x="13" y="57"/>
                  </a:cubicBezTo>
                  <a:cubicBezTo>
                    <a:pt x="14" y="57"/>
                    <a:pt x="14" y="57"/>
                    <a:pt x="14" y="57"/>
                  </a:cubicBezTo>
                  <a:cubicBezTo>
                    <a:pt x="14" y="57"/>
                    <a:pt x="14" y="57"/>
                    <a:pt x="14" y="57"/>
                  </a:cubicBezTo>
                  <a:close/>
                  <a:moveTo>
                    <a:pt x="81" y="57"/>
                  </a:moveTo>
                  <a:cubicBezTo>
                    <a:pt x="82" y="58"/>
                    <a:pt x="82" y="58"/>
                    <a:pt x="82" y="58"/>
                  </a:cubicBezTo>
                  <a:cubicBezTo>
                    <a:pt x="82" y="58"/>
                    <a:pt x="82" y="58"/>
                    <a:pt x="82" y="58"/>
                  </a:cubicBezTo>
                  <a:cubicBezTo>
                    <a:pt x="83" y="58"/>
                    <a:pt x="83" y="58"/>
                    <a:pt x="83" y="58"/>
                  </a:cubicBezTo>
                  <a:cubicBezTo>
                    <a:pt x="83" y="59"/>
                    <a:pt x="83" y="59"/>
                    <a:pt x="83" y="59"/>
                  </a:cubicBezTo>
                  <a:cubicBezTo>
                    <a:pt x="82" y="59"/>
                    <a:pt x="82" y="59"/>
                    <a:pt x="82" y="59"/>
                  </a:cubicBezTo>
                  <a:cubicBezTo>
                    <a:pt x="81" y="60"/>
                    <a:pt x="81" y="60"/>
                    <a:pt x="81" y="60"/>
                  </a:cubicBezTo>
                  <a:cubicBezTo>
                    <a:pt x="80" y="60"/>
                    <a:pt x="80" y="60"/>
                    <a:pt x="80" y="60"/>
                  </a:cubicBezTo>
                  <a:cubicBezTo>
                    <a:pt x="80" y="59"/>
                    <a:pt x="80" y="59"/>
                    <a:pt x="80" y="59"/>
                  </a:cubicBezTo>
                  <a:cubicBezTo>
                    <a:pt x="78" y="59"/>
                    <a:pt x="78" y="59"/>
                    <a:pt x="78" y="59"/>
                  </a:cubicBezTo>
                  <a:cubicBezTo>
                    <a:pt x="78" y="59"/>
                    <a:pt x="78" y="59"/>
                    <a:pt x="78" y="59"/>
                  </a:cubicBezTo>
                  <a:cubicBezTo>
                    <a:pt x="79" y="58"/>
                    <a:pt x="79" y="58"/>
                    <a:pt x="79" y="58"/>
                  </a:cubicBezTo>
                  <a:cubicBezTo>
                    <a:pt x="80" y="57"/>
                    <a:pt x="80" y="57"/>
                    <a:pt x="80" y="57"/>
                  </a:cubicBezTo>
                  <a:lnTo>
                    <a:pt x="81" y="57"/>
                  </a:lnTo>
                  <a:close/>
                  <a:moveTo>
                    <a:pt x="53" y="61"/>
                  </a:moveTo>
                  <a:cubicBezTo>
                    <a:pt x="52" y="61"/>
                    <a:pt x="52" y="61"/>
                    <a:pt x="52" y="61"/>
                  </a:cubicBezTo>
                  <a:cubicBezTo>
                    <a:pt x="52" y="60"/>
                    <a:pt x="52" y="60"/>
                    <a:pt x="52" y="60"/>
                  </a:cubicBezTo>
                  <a:cubicBezTo>
                    <a:pt x="53" y="59"/>
                    <a:pt x="53" y="59"/>
                    <a:pt x="53" y="59"/>
                  </a:cubicBezTo>
                  <a:cubicBezTo>
                    <a:pt x="53" y="59"/>
                    <a:pt x="53" y="59"/>
                    <a:pt x="53" y="59"/>
                  </a:cubicBezTo>
                  <a:cubicBezTo>
                    <a:pt x="54" y="60"/>
                    <a:pt x="54" y="60"/>
                    <a:pt x="54" y="60"/>
                  </a:cubicBezTo>
                  <a:cubicBezTo>
                    <a:pt x="53" y="61"/>
                    <a:pt x="53" y="61"/>
                    <a:pt x="53" y="61"/>
                  </a:cubicBezTo>
                  <a:close/>
                  <a:moveTo>
                    <a:pt x="63" y="60"/>
                  </a:moveTo>
                  <a:cubicBezTo>
                    <a:pt x="63" y="61"/>
                    <a:pt x="63" y="61"/>
                    <a:pt x="63" y="61"/>
                  </a:cubicBezTo>
                  <a:cubicBezTo>
                    <a:pt x="62" y="61"/>
                    <a:pt x="62" y="61"/>
                    <a:pt x="62" y="61"/>
                  </a:cubicBezTo>
                  <a:cubicBezTo>
                    <a:pt x="61" y="60"/>
                    <a:pt x="61" y="60"/>
                    <a:pt x="60" y="60"/>
                  </a:cubicBezTo>
                  <a:cubicBezTo>
                    <a:pt x="60" y="59"/>
                    <a:pt x="60" y="59"/>
                    <a:pt x="60" y="59"/>
                  </a:cubicBezTo>
                  <a:cubicBezTo>
                    <a:pt x="61" y="59"/>
                    <a:pt x="61" y="59"/>
                    <a:pt x="61" y="59"/>
                  </a:cubicBezTo>
                  <a:cubicBezTo>
                    <a:pt x="61" y="60"/>
                    <a:pt x="61" y="60"/>
                    <a:pt x="61" y="60"/>
                  </a:cubicBezTo>
                  <a:cubicBezTo>
                    <a:pt x="63" y="60"/>
                    <a:pt x="63" y="60"/>
                    <a:pt x="63" y="60"/>
                  </a:cubicBezTo>
                  <a:close/>
                  <a:moveTo>
                    <a:pt x="72" y="61"/>
                  </a:moveTo>
                  <a:cubicBezTo>
                    <a:pt x="71" y="61"/>
                    <a:pt x="71" y="61"/>
                    <a:pt x="71" y="61"/>
                  </a:cubicBezTo>
                  <a:cubicBezTo>
                    <a:pt x="71" y="61"/>
                    <a:pt x="71" y="61"/>
                    <a:pt x="71" y="61"/>
                  </a:cubicBezTo>
                  <a:cubicBezTo>
                    <a:pt x="72" y="60"/>
                    <a:pt x="72" y="60"/>
                    <a:pt x="72" y="60"/>
                  </a:cubicBezTo>
                  <a:cubicBezTo>
                    <a:pt x="74" y="60"/>
                    <a:pt x="74" y="60"/>
                    <a:pt x="74" y="60"/>
                  </a:cubicBezTo>
                  <a:cubicBezTo>
                    <a:pt x="75" y="59"/>
                    <a:pt x="75" y="59"/>
                    <a:pt x="75" y="59"/>
                  </a:cubicBezTo>
                  <a:cubicBezTo>
                    <a:pt x="75" y="59"/>
                    <a:pt x="75" y="59"/>
                    <a:pt x="75" y="59"/>
                  </a:cubicBezTo>
                  <a:cubicBezTo>
                    <a:pt x="75" y="60"/>
                    <a:pt x="75" y="60"/>
                    <a:pt x="75" y="60"/>
                  </a:cubicBezTo>
                  <a:cubicBezTo>
                    <a:pt x="74" y="61"/>
                    <a:pt x="74" y="61"/>
                    <a:pt x="74" y="61"/>
                  </a:cubicBezTo>
                  <a:cubicBezTo>
                    <a:pt x="72" y="61"/>
                    <a:pt x="72" y="61"/>
                    <a:pt x="72" y="61"/>
                  </a:cubicBezTo>
                  <a:close/>
                  <a:moveTo>
                    <a:pt x="65" y="63"/>
                  </a:moveTo>
                  <a:cubicBezTo>
                    <a:pt x="64" y="63"/>
                    <a:pt x="64" y="63"/>
                    <a:pt x="64" y="63"/>
                  </a:cubicBezTo>
                  <a:cubicBezTo>
                    <a:pt x="64" y="62"/>
                    <a:pt x="64" y="62"/>
                    <a:pt x="64" y="62"/>
                  </a:cubicBezTo>
                  <a:cubicBezTo>
                    <a:pt x="64" y="62"/>
                    <a:pt x="64" y="62"/>
                    <a:pt x="64" y="62"/>
                  </a:cubicBezTo>
                  <a:cubicBezTo>
                    <a:pt x="65" y="62"/>
                    <a:pt x="65" y="62"/>
                    <a:pt x="65" y="62"/>
                  </a:cubicBezTo>
                  <a:cubicBezTo>
                    <a:pt x="65" y="62"/>
                    <a:pt x="65" y="62"/>
                    <a:pt x="65" y="62"/>
                  </a:cubicBezTo>
                  <a:lnTo>
                    <a:pt x="65" y="63"/>
                  </a:lnTo>
                  <a:close/>
                  <a:moveTo>
                    <a:pt x="60" y="63"/>
                  </a:moveTo>
                  <a:cubicBezTo>
                    <a:pt x="59" y="63"/>
                    <a:pt x="59" y="63"/>
                    <a:pt x="59" y="63"/>
                  </a:cubicBezTo>
                  <a:cubicBezTo>
                    <a:pt x="59" y="63"/>
                    <a:pt x="59" y="63"/>
                    <a:pt x="59" y="63"/>
                  </a:cubicBezTo>
                  <a:cubicBezTo>
                    <a:pt x="59" y="62"/>
                    <a:pt x="59" y="63"/>
                    <a:pt x="59" y="62"/>
                  </a:cubicBezTo>
                  <a:cubicBezTo>
                    <a:pt x="60" y="62"/>
                    <a:pt x="60" y="62"/>
                    <a:pt x="60" y="62"/>
                  </a:cubicBezTo>
                  <a:cubicBezTo>
                    <a:pt x="60" y="62"/>
                    <a:pt x="60" y="63"/>
                    <a:pt x="60" y="63"/>
                  </a:cubicBezTo>
                  <a:close/>
                  <a:moveTo>
                    <a:pt x="54" y="64"/>
                  </a:moveTo>
                  <a:cubicBezTo>
                    <a:pt x="53" y="64"/>
                    <a:pt x="53" y="64"/>
                    <a:pt x="53" y="64"/>
                  </a:cubicBezTo>
                  <a:cubicBezTo>
                    <a:pt x="53" y="63"/>
                    <a:pt x="53" y="63"/>
                    <a:pt x="53" y="63"/>
                  </a:cubicBezTo>
                  <a:cubicBezTo>
                    <a:pt x="53" y="63"/>
                    <a:pt x="53" y="63"/>
                    <a:pt x="53" y="63"/>
                  </a:cubicBezTo>
                  <a:cubicBezTo>
                    <a:pt x="53" y="62"/>
                    <a:pt x="53" y="62"/>
                    <a:pt x="53" y="62"/>
                  </a:cubicBezTo>
                  <a:cubicBezTo>
                    <a:pt x="54" y="62"/>
                    <a:pt x="54" y="62"/>
                    <a:pt x="54" y="62"/>
                  </a:cubicBezTo>
                  <a:cubicBezTo>
                    <a:pt x="54" y="62"/>
                    <a:pt x="54" y="62"/>
                    <a:pt x="54" y="63"/>
                  </a:cubicBezTo>
                  <a:cubicBezTo>
                    <a:pt x="54" y="64"/>
                    <a:pt x="54" y="64"/>
                    <a:pt x="54" y="64"/>
                  </a:cubicBezTo>
                  <a:close/>
                  <a:moveTo>
                    <a:pt x="55" y="67"/>
                  </a:moveTo>
                  <a:cubicBezTo>
                    <a:pt x="54" y="67"/>
                    <a:pt x="54" y="67"/>
                    <a:pt x="54" y="67"/>
                  </a:cubicBezTo>
                  <a:cubicBezTo>
                    <a:pt x="54" y="67"/>
                    <a:pt x="54" y="67"/>
                    <a:pt x="54" y="67"/>
                  </a:cubicBezTo>
                  <a:cubicBezTo>
                    <a:pt x="54" y="66"/>
                    <a:pt x="54" y="66"/>
                    <a:pt x="54" y="66"/>
                  </a:cubicBezTo>
                  <a:cubicBezTo>
                    <a:pt x="54" y="66"/>
                    <a:pt x="54" y="66"/>
                    <a:pt x="54" y="66"/>
                  </a:cubicBezTo>
                  <a:cubicBezTo>
                    <a:pt x="55" y="66"/>
                    <a:pt x="55" y="66"/>
                    <a:pt x="55" y="66"/>
                  </a:cubicBezTo>
                  <a:cubicBezTo>
                    <a:pt x="55" y="66"/>
                    <a:pt x="55" y="66"/>
                    <a:pt x="55" y="66"/>
                  </a:cubicBezTo>
                  <a:cubicBezTo>
                    <a:pt x="55" y="67"/>
                    <a:pt x="55" y="67"/>
                    <a:pt x="55" y="67"/>
                  </a:cubicBezTo>
                  <a:close/>
                  <a:moveTo>
                    <a:pt x="66" y="69"/>
                  </a:moveTo>
                  <a:cubicBezTo>
                    <a:pt x="65" y="70"/>
                    <a:pt x="65" y="70"/>
                    <a:pt x="65" y="70"/>
                  </a:cubicBezTo>
                  <a:cubicBezTo>
                    <a:pt x="65" y="69"/>
                    <a:pt x="65" y="69"/>
                    <a:pt x="65" y="69"/>
                  </a:cubicBezTo>
                  <a:cubicBezTo>
                    <a:pt x="64" y="68"/>
                    <a:pt x="64" y="68"/>
                    <a:pt x="64" y="68"/>
                  </a:cubicBezTo>
                  <a:cubicBezTo>
                    <a:pt x="66" y="66"/>
                    <a:pt x="66" y="66"/>
                    <a:pt x="66" y="66"/>
                  </a:cubicBezTo>
                  <a:cubicBezTo>
                    <a:pt x="67" y="66"/>
                    <a:pt x="67" y="66"/>
                    <a:pt x="67" y="66"/>
                  </a:cubicBezTo>
                  <a:cubicBezTo>
                    <a:pt x="67" y="67"/>
                    <a:pt x="67" y="67"/>
                    <a:pt x="67" y="67"/>
                  </a:cubicBezTo>
                  <a:cubicBezTo>
                    <a:pt x="67" y="68"/>
                    <a:pt x="67" y="68"/>
                    <a:pt x="67" y="68"/>
                  </a:cubicBezTo>
                  <a:cubicBezTo>
                    <a:pt x="66" y="69"/>
                    <a:pt x="66" y="69"/>
                    <a:pt x="66" y="69"/>
                  </a:cubicBezTo>
                  <a:close/>
                  <a:moveTo>
                    <a:pt x="63" y="68"/>
                  </a:moveTo>
                  <a:cubicBezTo>
                    <a:pt x="62" y="69"/>
                    <a:pt x="62" y="69"/>
                    <a:pt x="62" y="69"/>
                  </a:cubicBezTo>
                  <a:cubicBezTo>
                    <a:pt x="62" y="69"/>
                    <a:pt x="62" y="69"/>
                    <a:pt x="62" y="69"/>
                  </a:cubicBezTo>
                  <a:cubicBezTo>
                    <a:pt x="61" y="68"/>
                    <a:pt x="61" y="68"/>
                    <a:pt x="61" y="68"/>
                  </a:cubicBezTo>
                  <a:cubicBezTo>
                    <a:pt x="62" y="67"/>
                    <a:pt x="62" y="67"/>
                    <a:pt x="62" y="67"/>
                  </a:cubicBezTo>
                  <a:cubicBezTo>
                    <a:pt x="63" y="67"/>
                    <a:pt x="63" y="67"/>
                    <a:pt x="63" y="67"/>
                  </a:cubicBezTo>
                  <a:cubicBezTo>
                    <a:pt x="63" y="67"/>
                    <a:pt x="63" y="67"/>
                    <a:pt x="63" y="67"/>
                  </a:cubicBezTo>
                  <a:cubicBezTo>
                    <a:pt x="63" y="68"/>
                    <a:pt x="63" y="68"/>
                    <a:pt x="63" y="68"/>
                  </a:cubicBezTo>
                  <a:cubicBezTo>
                    <a:pt x="63" y="68"/>
                    <a:pt x="63" y="68"/>
                    <a:pt x="63" y="68"/>
                  </a:cubicBezTo>
                  <a:close/>
                  <a:moveTo>
                    <a:pt x="83" y="69"/>
                  </a:moveTo>
                  <a:cubicBezTo>
                    <a:pt x="82" y="70"/>
                    <a:pt x="82" y="70"/>
                    <a:pt x="82" y="70"/>
                  </a:cubicBezTo>
                  <a:cubicBezTo>
                    <a:pt x="82" y="68"/>
                    <a:pt x="82" y="68"/>
                    <a:pt x="82" y="68"/>
                  </a:cubicBezTo>
                  <a:cubicBezTo>
                    <a:pt x="81" y="68"/>
                    <a:pt x="81" y="68"/>
                    <a:pt x="81" y="68"/>
                  </a:cubicBezTo>
                  <a:cubicBezTo>
                    <a:pt x="82" y="68"/>
                    <a:pt x="82" y="68"/>
                    <a:pt x="82" y="68"/>
                  </a:cubicBezTo>
                  <a:cubicBezTo>
                    <a:pt x="83" y="69"/>
                    <a:pt x="83" y="69"/>
                    <a:pt x="83" y="69"/>
                  </a:cubicBezTo>
                  <a:cubicBezTo>
                    <a:pt x="83" y="69"/>
                    <a:pt x="83" y="69"/>
                    <a:pt x="83" y="69"/>
                  </a:cubicBezTo>
                  <a:cubicBezTo>
                    <a:pt x="83" y="69"/>
                    <a:pt x="83" y="69"/>
                    <a:pt x="83" y="69"/>
                  </a:cubicBezTo>
                  <a:cubicBezTo>
                    <a:pt x="83" y="69"/>
                    <a:pt x="83" y="69"/>
                    <a:pt x="83" y="69"/>
                  </a:cubicBezTo>
                  <a:close/>
                  <a:moveTo>
                    <a:pt x="57" y="70"/>
                  </a:moveTo>
                  <a:cubicBezTo>
                    <a:pt x="57" y="70"/>
                    <a:pt x="57" y="70"/>
                    <a:pt x="57" y="70"/>
                  </a:cubicBezTo>
                  <a:cubicBezTo>
                    <a:pt x="57" y="69"/>
                    <a:pt x="57" y="69"/>
                    <a:pt x="57" y="69"/>
                  </a:cubicBezTo>
                  <a:cubicBezTo>
                    <a:pt x="57" y="69"/>
                    <a:pt x="57" y="69"/>
                    <a:pt x="57" y="69"/>
                  </a:cubicBezTo>
                  <a:cubicBezTo>
                    <a:pt x="57" y="68"/>
                    <a:pt x="57" y="68"/>
                    <a:pt x="57" y="68"/>
                  </a:cubicBezTo>
                  <a:cubicBezTo>
                    <a:pt x="57" y="68"/>
                    <a:pt x="57" y="68"/>
                    <a:pt x="57" y="68"/>
                  </a:cubicBezTo>
                  <a:cubicBezTo>
                    <a:pt x="58" y="69"/>
                    <a:pt x="58" y="69"/>
                    <a:pt x="58" y="69"/>
                  </a:cubicBezTo>
                  <a:lnTo>
                    <a:pt x="57" y="70"/>
                  </a:lnTo>
                  <a:close/>
                  <a:moveTo>
                    <a:pt x="70" y="72"/>
                  </a:moveTo>
                  <a:cubicBezTo>
                    <a:pt x="69" y="72"/>
                    <a:pt x="69" y="72"/>
                    <a:pt x="69" y="72"/>
                  </a:cubicBezTo>
                  <a:cubicBezTo>
                    <a:pt x="69" y="72"/>
                    <a:pt x="69" y="72"/>
                    <a:pt x="69" y="72"/>
                  </a:cubicBezTo>
                  <a:cubicBezTo>
                    <a:pt x="69" y="71"/>
                    <a:pt x="69" y="72"/>
                    <a:pt x="70" y="71"/>
                  </a:cubicBezTo>
                  <a:cubicBezTo>
                    <a:pt x="70" y="71"/>
                    <a:pt x="70" y="71"/>
                    <a:pt x="70" y="71"/>
                  </a:cubicBezTo>
                  <a:cubicBezTo>
                    <a:pt x="71" y="70"/>
                    <a:pt x="71" y="70"/>
                    <a:pt x="71" y="70"/>
                  </a:cubicBezTo>
                  <a:cubicBezTo>
                    <a:pt x="71" y="70"/>
                    <a:pt x="71" y="70"/>
                    <a:pt x="71" y="70"/>
                  </a:cubicBezTo>
                  <a:cubicBezTo>
                    <a:pt x="72" y="70"/>
                    <a:pt x="72" y="70"/>
                    <a:pt x="72" y="70"/>
                  </a:cubicBezTo>
                  <a:cubicBezTo>
                    <a:pt x="71" y="70"/>
                    <a:pt x="71" y="70"/>
                    <a:pt x="71" y="70"/>
                  </a:cubicBezTo>
                  <a:lnTo>
                    <a:pt x="70" y="72"/>
                  </a:lnTo>
                  <a:close/>
                  <a:moveTo>
                    <a:pt x="82" y="73"/>
                  </a:moveTo>
                  <a:cubicBezTo>
                    <a:pt x="82" y="72"/>
                    <a:pt x="82" y="72"/>
                    <a:pt x="82" y="72"/>
                  </a:cubicBezTo>
                  <a:cubicBezTo>
                    <a:pt x="84" y="71"/>
                    <a:pt x="83" y="71"/>
                    <a:pt x="85" y="70"/>
                  </a:cubicBezTo>
                  <a:cubicBezTo>
                    <a:pt x="86" y="70"/>
                    <a:pt x="86" y="70"/>
                    <a:pt x="86" y="70"/>
                  </a:cubicBezTo>
                  <a:cubicBezTo>
                    <a:pt x="87" y="71"/>
                    <a:pt x="87" y="71"/>
                    <a:pt x="87" y="71"/>
                  </a:cubicBezTo>
                  <a:cubicBezTo>
                    <a:pt x="85" y="71"/>
                    <a:pt x="85" y="71"/>
                    <a:pt x="85" y="71"/>
                  </a:cubicBezTo>
                  <a:cubicBezTo>
                    <a:pt x="84" y="72"/>
                    <a:pt x="84" y="72"/>
                    <a:pt x="84" y="72"/>
                  </a:cubicBezTo>
                  <a:cubicBezTo>
                    <a:pt x="83" y="72"/>
                    <a:pt x="83" y="72"/>
                    <a:pt x="83" y="72"/>
                  </a:cubicBezTo>
                  <a:cubicBezTo>
                    <a:pt x="82" y="73"/>
                    <a:pt x="82" y="73"/>
                    <a:pt x="82" y="73"/>
                  </a:cubicBezTo>
                  <a:cubicBezTo>
                    <a:pt x="82" y="73"/>
                    <a:pt x="82" y="73"/>
                    <a:pt x="82" y="73"/>
                  </a:cubicBezTo>
                  <a:close/>
                  <a:moveTo>
                    <a:pt x="65" y="73"/>
                  </a:moveTo>
                  <a:cubicBezTo>
                    <a:pt x="64" y="74"/>
                    <a:pt x="64" y="74"/>
                    <a:pt x="64" y="74"/>
                  </a:cubicBezTo>
                  <a:cubicBezTo>
                    <a:pt x="63" y="73"/>
                    <a:pt x="63" y="73"/>
                    <a:pt x="63" y="72"/>
                  </a:cubicBezTo>
                  <a:cubicBezTo>
                    <a:pt x="64" y="72"/>
                    <a:pt x="64" y="72"/>
                    <a:pt x="64" y="72"/>
                  </a:cubicBezTo>
                  <a:cubicBezTo>
                    <a:pt x="65" y="73"/>
                    <a:pt x="65" y="73"/>
                    <a:pt x="65" y="73"/>
                  </a:cubicBezTo>
                  <a:cubicBezTo>
                    <a:pt x="65" y="73"/>
                    <a:pt x="65" y="73"/>
                    <a:pt x="65" y="73"/>
                  </a:cubicBezTo>
                  <a:close/>
                  <a:moveTo>
                    <a:pt x="55" y="72"/>
                  </a:moveTo>
                  <a:cubicBezTo>
                    <a:pt x="55" y="73"/>
                    <a:pt x="55" y="73"/>
                    <a:pt x="55" y="73"/>
                  </a:cubicBezTo>
                  <a:cubicBezTo>
                    <a:pt x="55" y="73"/>
                    <a:pt x="55" y="73"/>
                    <a:pt x="55" y="73"/>
                  </a:cubicBezTo>
                  <a:cubicBezTo>
                    <a:pt x="53" y="74"/>
                    <a:pt x="53" y="74"/>
                    <a:pt x="53" y="74"/>
                  </a:cubicBezTo>
                  <a:cubicBezTo>
                    <a:pt x="53" y="73"/>
                    <a:pt x="53" y="73"/>
                    <a:pt x="53" y="72"/>
                  </a:cubicBezTo>
                  <a:cubicBezTo>
                    <a:pt x="54" y="73"/>
                    <a:pt x="54" y="73"/>
                    <a:pt x="54" y="73"/>
                  </a:cubicBezTo>
                  <a:cubicBezTo>
                    <a:pt x="54" y="73"/>
                    <a:pt x="54" y="73"/>
                    <a:pt x="54" y="73"/>
                  </a:cubicBezTo>
                  <a:cubicBezTo>
                    <a:pt x="54" y="72"/>
                    <a:pt x="54" y="72"/>
                    <a:pt x="54" y="72"/>
                  </a:cubicBezTo>
                  <a:lnTo>
                    <a:pt x="55" y="72"/>
                  </a:lnTo>
                  <a:close/>
                  <a:moveTo>
                    <a:pt x="92" y="75"/>
                  </a:moveTo>
                  <a:cubicBezTo>
                    <a:pt x="92" y="75"/>
                    <a:pt x="92" y="75"/>
                    <a:pt x="92" y="75"/>
                  </a:cubicBezTo>
                  <a:cubicBezTo>
                    <a:pt x="92" y="75"/>
                    <a:pt x="92" y="75"/>
                    <a:pt x="92" y="75"/>
                  </a:cubicBezTo>
                  <a:cubicBezTo>
                    <a:pt x="92" y="74"/>
                    <a:pt x="92" y="74"/>
                    <a:pt x="92" y="74"/>
                  </a:cubicBezTo>
                  <a:cubicBezTo>
                    <a:pt x="92" y="74"/>
                    <a:pt x="92" y="74"/>
                    <a:pt x="92" y="74"/>
                  </a:cubicBezTo>
                  <a:cubicBezTo>
                    <a:pt x="92" y="74"/>
                    <a:pt x="92" y="74"/>
                    <a:pt x="92" y="74"/>
                  </a:cubicBezTo>
                  <a:cubicBezTo>
                    <a:pt x="92" y="74"/>
                    <a:pt x="92" y="74"/>
                    <a:pt x="92" y="74"/>
                  </a:cubicBezTo>
                  <a:cubicBezTo>
                    <a:pt x="92" y="75"/>
                    <a:pt x="92" y="75"/>
                    <a:pt x="92" y="75"/>
                  </a:cubicBezTo>
                  <a:close/>
                  <a:moveTo>
                    <a:pt x="77" y="75"/>
                  </a:moveTo>
                  <a:cubicBezTo>
                    <a:pt x="76" y="75"/>
                    <a:pt x="76" y="75"/>
                    <a:pt x="76" y="75"/>
                  </a:cubicBezTo>
                  <a:cubicBezTo>
                    <a:pt x="75" y="76"/>
                    <a:pt x="75" y="76"/>
                    <a:pt x="75" y="76"/>
                  </a:cubicBezTo>
                  <a:cubicBezTo>
                    <a:pt x="74" y="75"/>
                    <a:pt x="74" y="75"/>
                    <a:pt x="74" y="75"/>
                  </a:cubicBezTo>
                  <a:cubicBezTo>
                    <a:pt x="74" y="74"/>
                    <a:pt x="74" y="74"/>
                    <a:pt x="74" y="74"/>
                  </a:cubicBezTo>
                  <a:cubicBezTo>
                    <a:pt x="75" y="75"/>
                    <a:pt x="75" y="75"/>
                    <a:pt x="75" y="75"/>
                  </a:cubicBezTo>
                  <a:cubicBezTo>
                    <a:pt x="76" y="74"/>
                    <a:pt x="76" y="74"/>
                    <a:pt x="76" y="74"/>
                  </a:cubicBezTo>
                  <a:cubicBezTo>
                    <a:pt x="76" y="74"/>
                    <a:pt x="76" y="74"/>
                    <a:pt x="76" y="74"/>
                  </a:cubicBezTo>
                  <a:cubicBezTo>
                    <a:pt x="76" y="74"/>
                    <a:pt x="76" y="74"/>
                    <a:pt x="76" y="74"/>
                  </a:cubicBezTo>
                  <a:cubicBezTo>
                    <a:pt x="77" y="75"/>
                    <a:pt x="77" y="75"/>
                    <a:pt x="77" y="75"/>
                  </a:cubicBezTo>
                  <a:close/>
                  <a:moveTo>
                    <a:pt x="66" y="77"/>
                  </a:moveTo>
                  <a:cubicBezTo>
                    <a:pt x="65" y="78"/>
                    <a:pt x="65" y="78"/>
                    <a:pt x="65" y="78"/>
                  </a:cubicBezTo>
                  <a:cubicBezTo>
                    <a:pt x="64" y="78"/>
                    <a:pt x="64" y="78"/>
                    <a:pt x="64" y="78"/>
                  </a:cubicBezTo>
                  <a:cubicBezTo>
                    <a:pt x="65" y="77"/>
                    <a:pt x="65" y="77"/>
                    <a:pt x="65" y="77"/>
                  </a:cubicBezTo>
                  <a:cubicBezTo>
                    <a:pt x="65" y="77"/>
                    <a:pt x="65" y="77"/>
                    <a:pt x="65" y="77"/>
                  </a:cubicBezTo>
                  <a:cubicBezTo>
                    <a:pt x="65" y="77"/>
                    <a:pt x="65" y="77"/>
                    <a:pt x="65" y="77"/>
                  </a:cubicBezTo>
                  <a:cubicBezTo>
                    <a:pt x="65" y="76"/>
                    <a:pt x="65" y="76"/>
                    <a:pt x="65" y="76"/>
                  </a:cubicBezTo>
                  <a:cubicBezTo>
                    <a:pt x="65" y="76"/>
                    <a:pt x="65" y="76"/>
                    <a:pt x="65" y="76"/>
                  </a:cubicBezTo>
                  <a:cubicBezTo>
                    <a:pt x="65" y="77"/>
                    <a:pt x="65" y="77"/>
                    <a:pt x="65" y="77"/>
                  </a:cubicBezTo>
                  <a:cubicBezTo>
                    <a:pt x="66" y="77"/>
                    <a:pt x="66" y="77"/>
                    <a:pt x="66" y="77"/>
                  </a:cubicBezTo>
                  <a:close/>
                  <a:moveTo>
                    <a:pt x="92" y="84"/>
                  </a:moveTo>
                  <a:cubicBezTo>
                    <a:pt x="91" y="84"/>
                    <a:pt x="91" y="84"/>
                    <a:pt x="91" y="84"/>
                  </a:cubicBezTo>
                  <a:cubicBezTo>
                    <a:pt x="91" y="84"/>
                    <a:pt x="91" y="84"/>
                    <a:pt x="91" y="84"/>
                  </a:cubicBezTo>
                  <a:cubicBezTo>
                    <a:pt x="91" y="83"/>
                    <a:pt x="91" y="83"/>
                    <a:pt x="91" y="83"/>
                  </a:cubicBezTo>
                  <a:cubicBezTo>
                    <a:pt x="91" y="82"/>
                    <a:pt x="91" y="82"/>
                    <a:pt x="91" y="82"/>
                  </a:cubicBezTo>
                  <a:cubicBezTo>
                    <a:pt x="91" y="81"/>
                    <a:pt x="91" y="81"/>
                    <a:pt x="91" y="81"/>
                  </a:cubicBezTo>
                  <a:cubicBezTo>
                    <a:pt x="91" y="80"/>
                    <a:pt x="91" y="80"/>
                    <a:pt x="91" y="80"/>
                  </a:cubicBezTo>
                  <a:cubicBezTo>
                    <a:pt x="91" y="80"/>
                    <a:pt x="91" y="80"/>
                    <a:pt x="91" y="80"/>
                  </a:cubicBezTo>
                  <a:cubicBezTo>
                    <a:pt x="92" y="79"/>
                    <a:pt x="92" y="79"/>
                    <a:pt x="92" y="79"/>
                  </a:cubicBezTo>
                  <a:cubicBezTo>
                    <a:pt x="93" y="78"/>
                    <a:pt x="93" y="78"/>
                    <a:pt x="93" y="78"/>
                  </a:cubicBezTo>
                  <a:cubicBezTo>
                    <a:pt x="94" y="77"/>
                    <a:pt x="96" y="77"/>
                    <a:pt x="97" y="77"/>
                  </a:cubicBezTo>
                  <a:cubicBezTo>
                    <a:pt x="96" y="78"/>
                    <a:pt x="96" y="78"/>
                    <a:pt x="96" y="78"/>
                  </a:cubicBezTo>
                  <a:cubicBezTo>
                    <a:pt x="95" y="80"/>
                    <a:pt x="96" y="80"/>
                    <a:pt x="95" y="81"/>
                  </a:cubicBezTo>
                  <a:cubicBezTo>
                    <a:pt x="95" y="82"/>
                    <a:pt x="95" y="82"/>
                    <a:pt x="95" y="82"/>
                  </a:cubicBezTo>
                  <a:cubicBezTo>
                    <a:pt x="94" y="82"/>
                    <a:pt x="94" y="82"/>
                    <a:pt x="94" y="82"/>
                  </a:cubicBezTo>
                  <a:cubicBezTo>
                    <a:pt x="92" y="84"/>
                    <a:pt x="92" y="84"/>
                    <a:pt x="92" y="84"/>
                  </a:cubicBezTo>
                  <a:close/>
                  <a:moveTo>
                    <a:pt x="38" y="80"/>
                  </a:moveTo>
                  <a:cubicBezTo>
                    <a:pt x="38" y="81"/>
                    <a:pt x="38" y="81"/>
                    <a:pt x="38" y="81"/>
                  </a:cubicBezTo>
                  <a:cubicBezTo>
                    <a:pt x="37" y="80"/>
                    <a:pt x="37" y="80"/>
                    <a:pt x="37" y="80"/>
                  </a:cubicBezTo>
                  <a:cubicBezTo>
                    <a:pt x="37" y="80"/>
                    <a:pt x="37" y="80"/>
                    <a:pt x="37" y="80"/>
                  </a:cubicBezTo>
                  <a:cubicBezTo>
                    <a:pt x="37" y="78"/>
                    <a:pt x="37" y="78"/>
                    <a:pt x="37" y="78"/>
                  </a:cubicBezTo>
                  <a:cubicBezTo>
                    <a:pt x="37" y="78"/>
                    <a:pt x="37" y="78"/>
                    <a:pt x="37" y="78"/>
                  </a:cubicBezTo>
                  <a:cubicBezTo>
                    <a:pt x="37" y="77"/>
                    <a:pt x="37" y="77"/>
                    <a:pt x="37" y="77"/>
                  </a:cubicBezTo>
                  <a:cubicBezTo>
                    <a:pt x="38" y="78"/>
                    <a:pt x="38" y="78"/>
                    <a:pt x="39" y="79"/>
                  </a:cubicBezTo>
                  <a:cubicBezTo>
                    <a:pt x="38" y="80"/>
                    <a:pt x="38" y="80"/>
                    <a:pt x="38" y="80"/>
                  </a:cubicBezTo>
                  <a:close/>
                  <a:moveTo>
                    <a:pt x="85" y="90"/>
                  </a:moveTo>
                  <a:cubicBezTo>
                    <a:pt x="84" y="91"/>
                    <a:pt x="84" y="91"/>
                    <a:pt x="84" y="91"/>
                  </a:cubicBezTo>
                  <a:cubicBezTo>
                    <a:pt x="84" y="90"/>
                    <a:pt x="84" y="90"/>
                    <a:pt x="84" y="90"/>
                  </a:cubicBezTo>
                  <a:cubicBezTo>
                    <a:pt x="84" y="89"/>
                    <a:pt x="84" y="89"/>
                    <a:pt x="84" y="89"/>
                  </a:cubicBezTo>
                  <a:cubicBezTo>
                    <a:pt x="83" y="88"/>
                    <a:pt x="83" y="88"/>
                    <a:pt x="83" y="88"/>
                  </a:cubicBezTo>
                  <a:cubicBezTo>
                    <a:pt x="84" y="86"/>
                    <a:pt x="84" y="86"/>
                    <a:pt x="84" y="86"/>
                  </a:cubicBezTo>
                  <a:cubicBezTo>
                    <a:pt x="84" y="86"/>
                    <a:pt x="84" y="86"/>
                    <a:pt x="84" y="86"/>
                  </a:cubicBezTo>
                  <a:cubicBezTo>
                    <a:pt x="85" y="85"/>
                    <a:pt x="85" y="85"/>
                    <a:pt x="85" y="85"/>
                  </a:cubicBezTo>
                  <a:cubicBezTo>
                    <a:pt x="85" y="87"/>
                    <a:pt x="85" y="87"/>
                    <a:pt x="85" y="87"/>
                  </a:cubicBezTo>
                  <a:cubicBezTo>
                    <a:pt x="84" y="88"/>
                    <a:pt x="84" y="88"/>
                    <a:pt x="84" y="88"/>
                  </a:cubicBezTo>
                  <a:cubicBezTo>
                    <a:pt x="85" y="89"/>
                    <a:pt x="85" y="89"/>
                    <a:pt x="85" y="89"/>
                  </a:cubicBezTo>
                  <a:cubicBezTo>
                    <a:pt x="85" y="90"/>
                    <a:pt x="85" y="90"/>
                    <a:pt x="85" y="90"/>
                  </a:cubicBezTo>
                  <a:cubicBezTo>
                    <a:pt x="85" y="90"/>
                    <a:pt x="85" y="90"/>
                    <a:pt x="85" y="90"/>
                  </a:cubicBezTo>
                  <a:close/>
                  <a:moveTo>
                    <a:pt x="47" y="89"/>
                  </a:moveTo>
                  <a:cubicBezTo>
                    <a:pt x="48" y="89"/>
                    <a:pt x="48" y="89"/>
                    <a:pt x="49" y="89"/>
                  </a:cubicBezTo>
                  <a:cubicBezTo>
                    <a:pt x="49" y="89"/>
                    <a:pt x="49" y="89"/>
                    <a:pt x="49" y="89"/>
                  </a:cubicBezTo>
                  <a:cubicBezTo>
                    <a:pt x="50" y="88"/>
                    <a:pt x="50" y="88"/>
                    <a:pt x="50" y="88"/>
                  </a:cubicBezTo>
                  <a:cubicBezTo>
                    <a:pt x="51" y="88"/>
                    <a:pt x="51" y="88"/>
                    <a:pt x="51" y="88"/>
                  </a:cubicBezTo>
                  <a:cubicBezTo>
                    <a:pt x="51" y="89"/>
                    <a:pt x="51" y="89"/>
                    <a:pt x="51" y="89"/>
                  </a:cubicBezTo>
                  <a:cubicBezTo>
                    <a:pt x="50" y="89"/>
                    <a:pt x="50" y="89"/>
                    <a:pt x="50" y="89"/>
                  </a:cubicBezTo>
                  <a:cubicBezTo>
                    <a:pt x="50" y="90"/>
                    <a:pt x="50" y="90"/>
                    <a:pt x="50" y="90"/>
                  </a:cubicBezTo>
                  <a:cubicBezTo>
                    <a:pt x="50" y="90"/>
                    <a:pt x="50" y="90"/>
                    <a:pt x="50" y="90"/>
                  </a:cubicBezTo>
                  <a:cubicBezTo>
                    <a:pt x="51" y="90"/>
                    <a:pt x="51" y="90"/>
                    <a:pt x="51" y="90"/>
                  </a:cubicBezTo>
                  <a:cubicBezTo>
                    <a:pt x="52" y="90"/>
                    <a:pt x="52" y="90"/>
                    <a:pt x="52" y="90"/>
                  </a:cubicBezTo>
                  <a:cubicBezTo>
                    <a:pt x="52" y="91"/>
                    <a:pt x="52" y="91"/>
                    <a:pt x="52" y="91"/>
                  </a:cubicBezTo>
                  <a:cubicBezTo>
                    <a:pt x="52" y="91"/>
                    <a:pt x="52" y="91"/>
                    <a:pt x="52" y="91"/>
                  </a:cubicBezTo>
                  <a:cubicBezTo>
                    <a:pt x="53" y="91"/>
                    <a:pt x="53" y="91"/>
                    <a:pt x="53" y="91"/>
                  </a:cubicBezTo>
                  <a:cubicBezTo>
                    <a:pt x="53" y="91"/>
                    <a:pt x="57" y="91"/>
                    <a:pt x="60" y="91"/>
                  </a:cubicBezTo>
                  <a:cubicBezTo>
                    <a:pt x="61" y="92"/>
                    <a:pt x="61" y="92"/>
                    <a:pt x="61" y="92"/>
                  </a:cubicBezTo>
                  <a:cubicBezTo>
                    <a:pt x="64" y="92"/>
                    <a:pt x="63" y="92"/>
                    <a:pt x="66" y="92"/>
                  </a:cubicBezTo>
                  <a:cubicBezTo>
                    <a:pt x="67" y="92"/>
                    <a:pt x="66" y="92"/>
                    <a:pt x="68" y="92"/>
                  </a:cubicBezTo>
                  <a:cubicBezTo>
                    <a:pt x="69" y="92"/>
                    <a:pt x="69" y="92"/>
                    <a:pt x="69" y="92"/>
                  </a:cubicBezTo>
                  <a:cubicBezTo>
                    <a:pt x="68" y="94"/>
                    <a:pt x="68" y="94"/>
                    <a:pt x="68" y="94"/>
                  </a:cubicBezTo>
                  <a:cubicBezTo>
                    <a:pt x="69" y="94"/>
                    <a:pt x="69" y="94"/>
                    <a:pt x="69" y="94"/>
                  </a:cubicBezTo>
                  <a:cubicBezTo>
                    <a:pt x="69" y="95"/>
                    <a:pt x="69" y="95"/>
                    <a:pt x="69" y="95"/>
                  </a:cubicBezTo>
                  <a:cubicBezTo>
                    <a:pt x="70" y="95"/>
                    <a:pt x="70" y="95"/>
                    <a:pt x="70" y="95"/>
                  </a:cubicBezTo>
                  <a:cubicBezTo>
                    <a:pt x="70" y="94"/>
                    <a:pt x="70" y="94"/>
                    <a:pt x="70" y="94"/>
                  </a:cubicBezTo>
                  <a:cubicBezTo>
                    <a:pt x="72" y="93"/>
                    <a:pt x="72" y="93"/>
                    <a:pt x="72" y="93"/>
                  </a:cubicBezTo>
                  <a:cubicBezTo>
                    <a:pt x="73" y="93"/>
                    <a:pt x="73" y="93"/>
                    <a:pt x="73" y="93"/>
                  </a:cubicBezTo>
                  <a:cubicBezTo>
                    <a:pt x="75" y="92"/>
                    <a:pt x="75" y="92"/>
                    <a:pt x="75" y="92"/>
                  </a:cubicBezTo>
                  <a:cubicBezTo>
                    <a:pt x="75" y="92"/>
                    <a:pt x="75" y="92"/>
                    <a:pt x="75" y="92"/>
                  </a:cubicBezTo>
                  <a:cubicBezTo>
                    <a:pt x="75" y="93"/>
                    <a:pt x="74" y="96"/>
                    <a:pt x="74" y="96"/>
                  </a:cubicBezTo>
                  <a:cubicBezTo>
                    <a:pt x="73" y="96"/>
                    <a:pt x="73" y="96"/>
                    <a:pt x="73" y="96"/>
                  </a:cubicBezTo>
                  <a:cubicBezTo>
                    <a:pt x="58" y="97"/>
                    <a:pt x="72" y="96"/>
                    <a:pt x="58" y="97"/>
                  </a:cubicBezTo>
                  <a:cubicBezTo>
                    <a:pt x="57" y="97"/>
                    <a:pt x="57" y="97"/>
                    <a:pt x="57" y="97"/>
                  </a:cubicBezTo>
                  <a:cubicBezTo>
                    <a:pt x="57" y="96"/>
                    <a:pt x="57" y="96"/>
                    <a:pt x="57" y="96"/>
                  </a:cubicBezTo>
                  <a:cubicBezTo>
                    <a:pt x="57" y="95"/>
                    <a:pt x="57" y="95"/>
                    <a:pt x="57" y="95"/>
                  </a:cubicBezTo>
                  <a:cubicBezTo>
                    <a:pt x="55" y="95"/>
                    <a:pt x="56" y="95"/>
                    <a:pt x="54" y="94"/>
                  </a:cubicBezTo>
                  <a:cubicBezTo>
                    <a:pt x="52" y="94"/>
                    <a:pt x="49" y="94"/>
                    <a:pt x="48" y="93"/>
                  </a:cubicBezTo>
                  <a:cubicBezTo>
                    <a:pt x="47" y="93"/>
                    <a:pt x="46" y="93"/>
                    <a:pt x="45" y="93"/>
                  </a:cubicBezTo>
                  <a:cubicBezTo>
                    <a:pt x="44" y="93"/>
                    <a:pt x="44" y="93"/>
                    <a:pt x="44" y="93"/>
                  </a:cubicBezTo>
                  <a:cubicBezTo>
                    <a:pt x="44" y="92"/>
                    <a:pt x="44" y="92"/>
                    <a:pt x="44" y="92"/>
                  </a:cubicBezTo>
                  <a:cubicBezTo>
                    <a:pt x="44" y="90"/>
                    <a:pt x="44" y="91"/>
                    <a:pt x="44" y="89"/>
                  </a:cubicBezTo>
                  <a:cubicBezTo>
                    <a:pt x="45" y="89"/>
                    <a:pt x="45" y="89"/>
                    <a:pt x="45" y="89"/>
                  </a:cubicBezTo>
                  <a:cubicBezTo>
                    <a:pt x="45" y="89"/>
                    <a:pt x="45" y="89"/>
                    <a:pt x="45" y="89"/>
                  </a:cubicBezTo>
                  <a:cubicBezTo>
                    <a:pt x="45" y="89"/>
                    <a:pt x="45" y="89"/>
                    <a:pt x="45" y="89"/>
                  </a:cubicBezTo>
                  <a:cubicBezTo>
                    <a:pt x="46" y="89"/>
                    <a:pt x="46" y="89"/>
                    <a:pt x="46" y="89"/>
                  </a:cubicBezTo>
                  <a:cubicBezTo>
                    <a:pt x="46" y="88"/>
                    <a:pt x="46" y="88"/>
                    <a:pt x="46" y="88"/>
                  </a:cubicBezTo>
                  <a:cubicBezTo>
                    <a:pt x="46" y="87"/>
                    <a:pt x="46" y="87"/>
                    <a:pt x="46" y="87"/>
                  </a:cubicBezTo>
                  <a:cubicBezTo>
                    <a:pt x="46" y="88"/>
                    <a:pt x="46" y="88"/>
                    <a:pt x="46" y="88"/>
                  </a:cubicBezTo>
                  <a:cubicBezTo>
                    <a:pt x="47" y="89"/>
                    <a:pt x="47" y="89"/>
                    <a:pt x="47" y="89"/>
                  </a:cubicBezTo>
                  <a:cubicBezTo>
                    <a:pt x="47" y="89"/>
                    <a:pt x="47" y="89"/>
                    <a:pt x="47" y="8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94">
              <a:extLst>
                <a:ext uri="{FF2B5EF4-FFF2-40B4-BE49-F238E27FC236}">
                  <a16:creationId xmlns:a16="http://schemas.microsoft.com/office/drawing/2014/main" id="{94AFF886-AC7B-4691-B2F7-11859C4F47B3}"/>
                </a:ext>
              </a:extLst>
            </p:cNvPr>
            <p:cNvSpPr>
              <a:spLocks noEditPoints="1"/>
            </p:cNvSpPr>
            <p:nvPr/>
          </p:nvSpPr>
          <p:spPr bwMode="auto">
            <a:xfrm>
              <a:off x="9916340" y="12018018"/>
              <a:ext cx="550908" cy="379937"/>
            </a:xfrm>
            <a:custGeom>
              <a:avLst/>
              <a:gdLst>
                <a:gd name="T0" fmla="*/ 10 w 132"/>
                <a:gd name="T1" fmla="*/ 2 h 91"/>
                <a:gd name="T2" fmla="*/ 11 w 132"/>
                <a:gd name="T3" fmla="*/ 3 h 91"/>
                <a:gd name="T4" fmla="*/ 12 w 132"/>
                <a:gd name="T5" fmla="*/ 2 h 91"/>
                <a:gd name="T6" fmla="*/ 13 w 132"/>
                <a:gd name="T7" fmla="*/ 2 h 91"/>
                <a:gd name="T8" fmla="*/ 13 w 132"/>
                <a:gd name="T9" fmla="*/ 2 h 91"/>
                <a:gd name="T10" fmla="*/ 15 w 132"/>
                <a:gd name="T11" fmla="*/ 2 h 91"/>
                <a:gd name="T12" fmla="*/ 16 w 132"/>
                <a:gd name="T13" fmla="*/ 4 h 91"/>
                <a:gd name="T14" fmla="*/ 15 w 132"/>
                <a:gd name="T15" fmla="*/ 5 h 91"/>
                <a:gd name="T16" fmla="*/ 16 w 132"/>
                <a:gd name="T17" fmla="*/ 5 h 91"/>
                <a:gd name="T18" fmla="*/ 17 w 132"/>
                <a:gd name="T19" fmla="*/ 6 h 91"/>
                <a:gd name="T20" fmla="*/ 18 w 132"/>
                <a:gd name="T21" fmla="*/ 6 h 91"/>
                <a:gd name="T22" fmla="*/ 18 w 132"/>
                <a:gd name="T23" fmla="*/ 6 h 91"/>
                <a:gd name="T24" fmla="*/ 19 w 132"/>
                <a:gd name="T25" fmla="*/ 5 h 91"/>
                <a:gd name="T26" fmla="*/ 20 w 132"/>
                <a:gd name="T27" fmla="*/ 7 h 91"/>
                <a:gd name="T28" fmla="*/ 21 w 132"/>
                <a:gd name="T29" fmla="*/ 8 h 91"/>
                <a:gd name="T30" fmla="*/ 22 w 132"/>
                <a:gd name="T31" fmla="*/ 11 h 91"/>
                <a:gd name="T32" fmla="*/ 22 w 132"/>
                <a:gd name="T33" fmla="*/ 11 h 91"/>
                <a:gd name="T34" fmla="*/ 23 w 132"/>
                <a:gd name="T35" fmla="*/ 11 h 91"/>
                <a:gd name="T36" fmla="*/ 24 w 132"/>
                <a:gd name="T37" fmla="*/ 11 h 91"/>
                <a:gd name="T38" fmla="*/ 23 w 132"/>
                <a:gd name="T39" fmla="*/ 14 h 91"/>
                <a:gd name="T40" fmla="*/ 25 w 132"/>
                <a:gd name="T41" fmla="*/ 15 h 91"/>
                <a:gd name="T42" fmla="*/ 23 w 132"/>
                <a:gd name="T43" fmla="*/ 16 h 91"/>
                <a:gd name="T44" fmla="*/ 21 w 132"/>
                <a:gd name="T45" fmla="*/ 17 h 91"/>
                <a:gd name="T46" fmla="*/ 20 w 132"/>
                <a:gd name="T47" fmla="*/ 15 h 91"/>
                <a:gd name="T48" fmla="*/ 17 w 132"/>
                <a:gd name="T49" fmla="*/ 11 h 91"/>
                <a:gd name="T50" fmla="*/ 17 w 132"/>
                <a:gd name="T51" fmla="*/ 10 h 91"/>
                <a:gd name="T52" fmla="*/ 14 w 132"/>
                <a:gd name="T53" fmla="*/ 9 h 91"/>
                <a:gd name="T54" fmla="*/ 13 w 132"/>
                <a:gd name="T55" fmla="*/ 8 h 91"/>
                <a:gd name="T56" fmla="*/ 13 w 132"/>
                <a:gd name="T57" fmla="*/ 7 h 91"/>
                <a:gd name="T58" fmla="*/ 11 w 132"/>
                <a:gd name="T59" fmla="*/ 7 h 91"/>
                <a:gd name="T60" fmla="*/ 6 w 132"/>
                <a:gd name="T61" fmla="*/ 3 h 91"/>
                <a:gd name="T62" fmla="*/ 4 w 132"/>
                <a:gd name="T63" fmla="*/ 4 h 91"/>
                <a:gd name="T64" fmla="*/ 3 w 132"/>
                <a:gd name="T65" fmla="*/ 3 h 91"/>
                <a:gd name="T66" fmla="*/ 3 w 132"/>
                <a:gd name="T67" fmla="*/ 2 h 91"/>
                <a:gd name="T68" fmla="*/ 4 w 132"/>
                <a:gd name="T69" fmla="*/ 1 h 91"/>
                <a:gd name="T70" fmla="*/ 0 w 132"/>
                <a:gd name="T71" fmla="*/ 1 h 91"/>
                <a:gd name="T72" fmla="*/ 1 w 132"/>
                <a:gd name="T73" fmla="*/ 0 h 91"/>
                <a:gd name="T74" fmla="*/ 7 w 132"/>
                <a:gd name="T75" fmla="*/ 0 h 91"/>
                <a:gd name="T76" fmla="*/ 7 w 132"/>
                <a:gd name="T77" fmla="*/ 1 h 91"/>
                <a:gd name="T78" fmla="*/ 9 w 132"/>
                <a:gd name="T79" fmla="*/ 2 h 91"/>
                <a:gd name="T80" fmla="*/ 10 w 132"/>
                <a:gd name="T81" fmla="*/ 2 h 91"/>
                <a:gd name="T82" fmla="*/ 132 w 132"/>
                <a:gd name="T83" fmla="*/ 90 h 91"/>
                <a:gd name="T84" fmla="*/ 132 w 132"/>
                <a:gd name="T85" fmla="*/ 91 h 91"/>
                <a:gd name="T86" fmla="*/ 130 w 132"/>
                <a:gd name="T87" fmla="*/ 90 h 91"/>
                <a:gd name="T88" fmla="*/ 130 w 132"/>
                <a:gd name="T89" fmla="*/ 89 h 91"/>
                <a:gd name="T90" fmla="*/ 130 w 132"/>
                <a:gd name="T91" fmla="*/ 89 h 91"/>
                <a:gd name="T92" fmla="*/ 131 w 132"/>
                <a:gd name="T93" fmla="*/ 89 h 91"/>
                <a:gd name="T94" fmla="*/ 132 w 132"/>
                <a:gd name="T95" fmla="*/ 89 h 91"/>
                <a:gd name="T96" fmla="*/ 132 w 132"/>
                <a:gd name="T97" fmla="*/ 9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2" h="91">
                  <a:moveTo>
                    <a:pt x="10" y="2"/>
                  </a:moveTo>
                  <a:cubicBezTo>
                    <a:pt x="11" y="3"/>
                    <a:pt x="11" y="3"/>
                    <a:pt x="11" y="3"/>
                  </a:cubicBezTo>
                  <a:cubicBezTo>
                    <a:pt x="12" y="2"/>
                    <a:pt x="12" y="2"/>
                    <a:pt x="12" y="2"/>
                  </a:cubicBezTo>
                  <a:cubicBezTo>
                    <a:pt x="13" y="2"/>
                    <a:pt x="13" y="2"/>
                    <a:pt x="13" y="2"/>
                  </a:cubicBezTo>
                  <a:cubicBezTo>
                    <a:pt x="13" y="2"/>
                    <a:pt x="13" y="2"/>
                    <a:pt x="13" y="2"/>
                  </a:cubicBezTo>
                  <a:cubicBezTo>
                    <a:pt x="14" y="3"/>
                    <a:pt x="14" y="2"/>
                    <a:pt x="15" y="2"/>
                  </a:cubicBezTo>
                  <a:cubicBezTo>
                    <a:pt x="16" y="4"/>
                    <a:pt x="16" y="4"/>
                    <a:pt x="16" y="4"/>
                  </a:cubicBezTo>
                  <a:cubicBezTo>
                    <a:pt x="15" y="5"/>
                    <a:pt x="15" y="5"/>
                    <a:pt x="15" y="5"/>
                  </a:cubicBezTo>
                  <a:cubicBezTo>
                    <a:pt x="16" y="5"/>
                    <a:pt x="16" y="5"/>
                    <a:pt x="16" y="5"/>
                  </a:cubicBezTo>
                  <a:cubicBezTo>
                    <a:pt x="17" y="6"/>
                    <a:pt x="17" y="6"/>
                    <a:pt x="17" y="6"/>
                  </a:cubicBezTo>
                  <a:cubicBezTo>
                    <a:pt x="18" y="6"/>
                    <a:pt x="18" y="6"/>
                    <a:pt x="18" y="6"/>
                  </a:cubicBezTo>
                  <a:cubicBezTo>
                    <a:pt x="18" y="6"/>
                    <a:pt x="18" y="6"/>
                    <a:pt x="18" y="6"/>
                  </a:cubicBezTo>
                  <a:cubicBezTo>
                    <a:pt x="19" y="5"/>
                    <a:pt x="19" y="5"/>
                    <a:pt x="19" y="5"/>
                  </a:cubicBezTo>
                  <a:cubicBezTo>
                    <a:pt x="19" y="6"/>
                    <a:pt x="19" y="6"/>
                    <a:pt x="20" y="7"/>
                  </a:cubicBezTo>
                  <a:cubicBezTo>
                    <a:pt x="21" y="8"/>
                    <a:pt x="21" y="8"/>
                    <a:pt x="21" y="8"/>
                  </a:cubicBezTo>
                  <a:cubicBezTo>
                    <a:pt x="21" y="10"/>
                    <a:pt x="21" y="9"/>
                    <a:pt x="22" y="11"/>
                  </a:cubicBezTo>
                  <a:cubicBezTo>
                    <a:pt x="22" y="11"/>
                    <a:pt x="22" y="11"/>
                    <a:pt x="22" y="11"/>
                  </a:cubicBezTo>
                  <a:cubicBezTo>
                    <a:pt x="23" y="11"/>
                    <a:pt x="23" y="11"/>
                    <a:pt x="23" y="11"/>
                  </a:cubicBezTo>
                  <a:cubicBezTo>
                    <a:pt x="24" y="11"/>
                    <a:pt x="24" y="11"/>
                    <a:pt x="24" y="11"/>
                  </a:cubicBezTo>
                  <a:cubicBezTo>
                    <a:pt x="23" y="13"/>
                    <a:pt x="23" y="12"/>
                    <a:pt x="23" y="14"/>
                  </a:cubicBezTo>
                  <a:cubicBezTo>
                    <a:pt x="25" y="15"/>
                    <a:pt x="25" y="15"/>
                    <a:pt x="25" y="15"/>
                  </a:cubicBezTo>
                  <a:cubicBezTo>
                    <a:pt x="24" y="16"/>
                    <a:pt x="24" y="15"/>
                    <a:pt x="23" y="16"/>
                  </a:cubicBezTo>
                  <a:cubicBezTo>
                    <a:pt x="21" y="17"/>
                    <a:pt x="21" y="17"/>
                    <a:pt x="21" y="17"/>
                  </a:cubicBezTo>
                  <a:cubicBezTo>
                    <a:pt x="21" y="17"/>
                    <a:pt x="20" y="16"/>
                    <a:pt x="20" y="15"/>
                  </a:cubicBezTo>
                  <a:cubicBezTo>
                    <a:pt x="18" y="11"/>
                    <a:pt x="19" y="14"/>
                    <a:pt x="17" y="11"/>
                  </a:cubicBezTo>
                  <a:cubicBezTo>
                    <a:pt x="17" y="10"/>
                    <a:pt x="17" y="10"/>
                    <a:pt x="17" y="10"/>
                  </a:cubicBezTo>
                  <a:cubicBezTo>
                    <a:pt x="15" y="10"/>
                    <a:pt x="16" y="10"/>
                    <a:pt x="14" y="9"/>
                  </a:cubicBezTo>
                  <a:cubicBezTo>
                    <a:pt x="13" y="8"/>
                    <a:pt x="13" y="8"/>
                    <a:pt x="13" y="8"/>
                  </a:cubicBezTo>
                  <a:cubicBezTo>
                    <a:pt x="13" y="7"/>
                    <a:pt x="13" y="8"/>
                    <a:pt x="13" y="7"/>
                  </a:cubicBezTo>
                  <a:cubicBezTo>
                    <a:pt x="11" y="7"/>
                    <a:pt x="11" y="7"/>
                    <a:pt x="11" y="7"/>
                  </a:cubicBezTo>
                  <a:cubicBezTo>
                    <a:pt x="7" y="4"/>
                    <a:pt x="13" y="8"/>
                    <a:pt x="6" y="3"/>
                  </a:cubicBezTo>
                  <a:cubicBezTo>
                    <a:pt x="4" y="4"/>
                    <a:pt x="4" y="4"/>
                    <a:pt x="4" y="4"/>
                  </a:cubicBezTo>
                  <a:cubicBezTo>
                    <a:pt x="3" y="3"/>
                    <a:pt x="3" y="3"/>
                    <a:pt x="3" y="3"/>
                  </a:cubicBezTo>
                  <a:cubicBezTo>
                    <a:pt x="3" y="2"/>
                    <a:pt x="3" y="2"/>
                    <a:pt x="3" y="2"/>
                  </a:cubicBezTo>
                  <a:cubicBezTo>
                    <a:pt x="4" y="1"/>
                    <a:pt x="4" y="1"/>
                    <a:pt x="4" y="1"/>
                  </a:cubicBezTo>
                  <a:cubicBezTo>
                    <a:pt x="2" y="1"/>
                    <a:pt x="1" y="1"/>
                    <a:pt x="0" y="1"/>
                  </a:cubicBezTo>
                  <a:cubicBezTo>
                    <a:pt x="1" y="0"/>
                    <a:pt x="1" y="0"/>
                    <a:pt x="1" y="0"/>
                  </a:cubicBezTo>
                  <a:cubicBezTo>
                    <a:pt x="6" y="0"/>
                    <a:pt x="5" y="0"/>
                    <a:pt x="7" y="0"/>
                  </a:cubicBezTo>
                  <a:cubicBezTo>
                    <a:pt x="7" y="1"/>
                    <a:pt x="7" y="1"/>
                    <a:pt x="7" y="1"/>
                  </a:cubicBezTo>
                  <a:cubicBezTo>
                    <a:pt x="9" y="2"/>
                    <a:pt x="9" y="2"/>
                    <a:pt x="9" y="2"/>
                  </a:cubicBezTo>
                  <a:cubicBezTo>
                    <a:pt x="10" y="2"/>
                    <a:pt x="10" y="2"/>
                    <a:pt x="10" y="2"/>
                  </a:cubicBezTo>
                  <a:close/>
                  <a:moveTo>
                    <a:pt x="132" y="90"/>
                  </a:moveTo>
                  <a:cubicBezTo>
                    <a:pt x="132" y="91"/>
                    <a:pt x="132" y="91"/>
                    <a:pt x="132" y="91"/>
                  </a:cubicBezTo>
                  <a:cubicBezTo>
                    <a:pt x="130" y="90"/>
                    <a:pt x="130" y="90"/>
                    <a:pt x="130" y="90"/>
                  </a:cubicBezTo>
                  <a:cubicBezTo>
                    <a:pt x="130" y="89"/>
                    <a:pt x="130" y="89"/>
                    <a:pt x="130" y="89"/>
                  </a:cubicBezTo>
                  <a:cubicBezTo>
                    <a:pt x="130" y="89"/>
                    <a:pt x="130" y="89"/>
                    <a:pt x="130" y="89"/>
                  </a:cubicBezTo>
                  <a:cubicBezTo>
                    <a:pt x="131" y="89"/>
                    <a:pt x="131" y="89"/>
                    <a:pt x="131" y="89"/>
                  </a:cubicBezTo>
                  <a:cubicBezTo>
                    <a:pt x="132" y="89"/>
                    <a:pt x="132" y="89"/>
                    <a:pt x="132" y="89"/>
                  </a:cubicBezTo>
                  <a:cubicBezTo>
                    <a:pt x="132" y="90"/>
                    <a:pt x="132" y="90"/>
                    <a:pt x="132" y="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95">
              <a:extLst>
                <a:ext uri="{FF2B5EF4-FFF2-40B4-BE49-F238E27FC236}">
                  <a16:creationId xmlns:a16="http://schemas.microsoft.com/office/drawing/2014/main" id="{A4F6BE65-8AB6-4E60-81C0-888F057E2DDF}"/>
                </a:ext>
              </a:extLst>
            </p:cNvPr>
            <p:cNvSpPr>
              <a:spLocks/>
            </p:cNvSpPr>
            <p:nvPr/>
          </p:nvSpPr>
          <p:spPr bwMode="auto">
            <a:xfrm>
              <a:off x="7380264" y="8185404"/>
              <a:ext cx="185221" cy="194719"/>
            </a:xfrm>
            <a:custGeom>
              <a:avLst/>
              <a:gdLst>
                <a:gd name="T0" fmla="*/ 35 w 45"/>
                <a:gd name="T1" fmla="*/ 0 h 47"/>
                <a:gd name="T2" fmla="*/ 34 w 45"/>
                <a:gd name="T3" fmla="*/ 22 h 47"/>
                <a:gd name="T4" fmla="*/ 34 w 45"/>
                <a:gd name="T5" fmla="*/ 22 h 47"/>
                <a:gd name="T6" fmla="*/ 38 w 45"/>
                <a:gd name="T7" fmla="*/ 22 h 47"/>
                <a:gd name="T8" fmla="*/ 39 w 45"/>
                <a:gd name="T9" fmla="*/ 23 h 47"/>
                <a:gd name="T10" fmla="*/ 41 w 45"/>
                <a:gd name="T11" fmla="*/ 24 h 47"/>
                <a:gd name="T12" fmla="*/ 42 w 45"/>
                <a:gd name="T13" fmla="*/ 23 h 47"/>
                <a:gd name="T14" fmla="*/ 41 w 45"/>
                <a:gd name="T15" fmla="*/ 22 h 47"/>
                <a:gd name="T16" fmla="*/ 41 w 45"/>
                <a:gd name="T17" fmla="*/ 22 h 47"/>
                <a:gd name="T18" fmla="*/ 45 w 45"/>
                <a:gd name="T19" fmla="*/ 24 h 47"/>
                <a:gd name="T20" fmla="*/ 35 w 45"/>
                <a:gd name="T21" fmla="*/ 32 h 47"/>
                <a:gd name="T22" fmla="*/ 35 w 45"/>
                <a:gd name="T23" fmla="*/ 32 h 47"/>
                <a:gd name="T24" fmla="*/ 34 w 45"/>
                <a:gd name="T25" fmla="*/ 34 h 47"/>
                <a:gd name="T26" fmla="*/ 35 w 45"/>
                <a:gd name="T27" fmla="*/ 36 h 47"/>
                <a:gd name="T28" fmla="*/ 35 w 45"/>
                <a:gd name="T29" fmla="*/ 37 h 47"/>
                <a:gd name="T30" fmla="*/ 33 w 45"/>
                <a:gd name="T31" fmla="*/ 38 h 47"/>
                <a:gd name="T32" fmla="*/ 32 w 45"/>
                <a:gd name="T33" fmla="*/ 39 h 47"/>
                <a:gd name="T34" fmla="*/ 32 w 45"/>
                <a:gd name="T35" fmla="*/ 39 h 47"/>
                <a:gd name="T36" fmla="*/ 32 w 45"/>
                <a:gd name="T37" fmla="*/ 39 h 47"/>
                <a:gd name="T38" fmla="*/ 30 w 45"/>
                <a:gd name="T39" fmla="*/ 39 h 47"/>
                <a:gd name="T40" fmla="*/ 30 w 45"/>
                <a:gd name="T41" fmla="*/ 40 h 47"/>
                <a:gd name="T42" fmla="*/ 30 w 45"/>
                <a:gd name="T43" fmla="*/ 40 h 47"/>
                <a:gd name="T44" fmla="*/ 30 w 45"/>
                <a:gd name="T45" fmla="*/ 41 h 47"/>
                <a:gd name="T46" fmla="*/ 29 w 45"/>
                <a:gd name="T47" fmla="*/ 42 h 47"/>
                <a:gd name="T48" fmla="*/ 28 w 45"/>
                <a:gd name="T49" fmla="*/ 43 h 47"/>
                <a:gd name="T50" fmla="*/ 28 w 45"/>
                <a:gd name="T51" fmla="*/ 44 h 47"/>
                <a:gd name="T52" fmla="*/ 27 w 45"/>
                <a:gd name="T53" fmla="*/ 43 h 47"/>
                <a:gd name="T54" fmla="*/ 27 w 45"/>
                <a:gd name="T55" fmla="*/ 44 h 47"/>
                <a:gd name="T56" fmla="*/ 24 w 45"/>
                <a:gd name="T57" fmla="*/ 46 h 47"/>
                <a:gd name="T58" fmla="*/ 24 w 45"/>
                <a:gd name="T59" fmla="*/ 47 h 47"/>
                <a:gd name="T60" fmla="*/ 12 w 45"/>
                <a:gd name="T61" fmla="*/ 45 h 47"/>
                <a:gd name="T62" fmla="*/ 0 w 45"/>
                <a:gd name="T63" fmla="*/ 38 h 47"/>
                <a:gd name="T64" fmla="*/ 0 w 45"/>
                <a:gd name="T65" fmla="*/ 38 h 47"/>
                <a:gd name="T66" fmla="*/ 1 w 45"/>
                <a:gd name="T67" fmla="*/ 36 h 47"/>
                <a:gd name="T68" fmla="*/ 1 w 45"/>
                <a:gd name="T69" fmla="*/ 35 h 47"/>
                <a:gd name="T70" fmla="*/ 1 w 45"/>
                <a:gd name="T71" fmla="*/ 34 h 47"/>
                <a:gd name="T72" fmla="*/ 1 w 45"/>
                <a:gd name="T73" fmla="*/ 33 h 47"/>
                <a:gd name="T74" fmla="*/ 1 w 45"/>
                <a:gd name="T75" fmla="*/ 33 h 47"/>
                <a:gd name="T76" fmla="*/ 2 w 45"/>
                <a:gd name="T77" fmla="*/ 32 h 47"/>
                <a:gd name="T78" fmla="*/ 2 w 45"/>
                <a:gd name="T79" fmla="*/ 32 h 47"/>
                <a:gd name="T80" fmla="*/ 0 w 45"/>
                <a:gd name="T81" fmla="*/ 30 h 47"/>
                <a:gd name="T82" fmla="*/ 1 w 45"/>
                <a:gd name="T83" fmla="*/ 29 h 47"/>
                <a:gd name="T84" fmla="*/ 6 w 45"/>
                <a:gd name="T85" fmla="*/ 20 h 47"/>
                <a:gd name="T86" fmla="*/ 20 w 45"/>
                <a:gd name="T87" fmla="*/ 20 h 47"/>
                <a:gd name="T88" fmla="*/ 21 w 45"/>
                <a:gd name="T89" fmla="*/ 17 h 47"/>
                <a:gd name="T90" fmla="*/ 21 w 45"/>
                <a:gd name="T91" fmla="*/ 16 h 47"/>
                <a:gd name="T92" fmla="*/ 20 w 45"/>
                <a:gd name="T93" fmla="*/ 16 h 47"/>
                <a:gd name="T94" fmla="*/ 19 w 45"/>
                <a:gd name="T95" fmla="*/ 16 h 47"/>
                <a:gd name="T96" fmla="*/ 18 w 45"/>
                <a:gd name="T97" fmla="*/ 15 h 47"/>
                <a:gd name="T98" fmla="*/ 18 w 45"/>
                <a:gd name="T99" fmla="*/ 14 h 47"/>
                <a:gd name="T100" fmla="*/ 17 w 45"/>
                <a:gd name="T101" fmla="*/ 13 h 47"/>
                <a:gd name="T102" fmla="*/ 10 w 45"/>
                <a:gd name="T103" fmla="*/ 7 h 47"/>
                <a:gd name="T104" fmla="*/ 10 w 45"/>
                <a:gd name="T105" fmla="*/ 7 h 47"/>
                <a:gd name="T106" fmla="*/ 9 w 45"/>
                <a:gd name="T107" fmla="*/ 6 h 47"/>
                <a:gd name="T108" fmla="*/ 14 w 45"/>
                <a:gd name="T109" fmla="*/ 6 h 47"/>
                <a:gd name="T110" fmla="*/ 14 w 45"/>
                <a:gd name="T111" fmla="*/ 0 h 47"/>
                <a:gd name="T112" fmla="*/ 35 w 45"/>
                <a:gd name="T11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5" h="47">
                  <a:moveTo>
                    <a:pt x="35" y="0"/>
                  </a:moveTo>
                  <a:cubicBezTo>
                    <a:pt x="35" y="1"/>
                    <a:pt x="34" y="22"/>
                    <a:pt x="34" y="22"/>
                  </a:cubicBezTo>
                  <a:cubicBezTo>
                    <a:pt x="34" y="22"/>
                    <a:pt x="34" y="22"/>
                    <a:pt x="34" y="22"/>
                  </a:cubicBezTo>
                  <a:cubicBezTo>
                    <a:pt x="37" y="22"/>
                    <a:pt x="35" y="22"/>
                    <a:pt x="38" y="22"/>
                  </a:cubicBezTo>
                  <a:cubicBezTo>
                    <a:pt x="38" y="23"/>
                    <a:pt x="38" y="23"/>
                    <a:pt x="39" y="23"/>
                  </a:cubicBezTo>
                  <a:cubicBezTo>
                    <a:pt x="40" y="23"/>
                    <a:pt x="39" y="23"/>
                    <a:pt x="41" y="24"/>
                  </a:cubicBezTo>
                  <a:cubicBezTo>
                    <a:pt x="42" y="23"/>
                    <a:pt x="42" y="23"/>
                    <a:pt x="42" y="23"/>
                  </a:cubicBezTo>
                  <a:cubicBezTo>
                    <a:pt x="41" y="22"/>
                    <a:pt x="41" y="22"/>
                    <a:pt x="41" y="22"/>
                  </a:cubicBezTo>
                  <a:cubicBezTo>
                    <a:pt x="41" y="22"/>
                    <a:pt x="41" y="22"/>
                    <a:pt x="41" y="22"/>
                  </a:cubicBezTo>
                  <a:cubicBezTo>
                    <a:pt x="45" y="24"/>
                    <a:pt x="45" y="24"/>
                    <a:pt x="45" y="24"/>
                  </a:cubicBezTo>
                  <a:cubicBezTo>
                    <a:pt x="36" y="31"/>
                    <a:pt x="38" y="30"/>
                    <a:pt x="35" y="32"/>
                  </a:cubicBezTo>
                  <a:cubicBezTo>
                    <a:pt x="35" y="32"/>
                    <a:pt x="35" y="32"/>
                    <a:pt x="35" y="32"/>
                  </a:cubicBezTo>
                  <a:cubicBezTo>
                    <a:pt x="34" y="33"/>
                    <a:pt x="34" y="34"/>
                    <a:pt x="34" y="34"/>
                  </a:cubicBezTo>
                  <a:cubicBezTo>
                    <a:pt x="34" y="35"/>
                    <a:pt x="34" y="35"/>
                    <a:pt x="35" y="36"/>
                  </a:cubicBezTo>
                  <a:cubicBezTo>
                    <a:pt x="35" y="37"/>
                    <a:pt x="35" y="37"/>
                    <a:pt x="35" y="37"/>
                  </a:cubicBezTo>
                  <a:cubicBezTo>
                    <a:pt x="33" y="38"/>
                    <a:pt x="33" y="38"/>
                    <a:pt x="33" y="38"/>
                  </a:cubicBezTo>
                  <a:cubicBezTo>
                    <a:pt x="33" y="39"/>
                    <a:pt x="33" y="39"/>
                    <a:pt x="32" y="39"/>
                  </a:cubicBezTo>
                  <a:cubicBezTo>
                    <a:pt x="32" y="39"/>
                    <a:pt x="32" y="39"/>
                    <a:pt x="32" y="39"/>
                  </a:cubicBezTo>
                  <a:cubicBezTo>
                    <a:pt x="32" y="39"/>
                    <a:pt x="32" y="39"/>
                    <a:pt x="32" y="39"/>
                  </a:cubicBezTo>
                  <a:cubicBezTo>
                    <a:pt x="31" y="39"/>
                    <a:pt x="31" y="39"/>
                    <a:pt x="30" y="39"/>
                  </a:cubicBezTo>
                  <a:cubicBezTo>
                    <a:pt x="30" y="40"/>
                    <a:pt x="30" y="40"/>
                    <a:pt x="30" y="40"/>
                  </a:cubicBezTo>
                  <a:cubicBezTo>
                    <a:pt x="30" y="40"/>
                    <a:pt x="30" y="40"/>
                    <a:pt x="30" y="40"/>
                  </a:cubicBezTo>
                  <a:cubicBezTo>
                    <a:pt x="30" y="41"/>
                    <a:pt x="30" y="41"/>
                    <a:pt x="30" y="41"/>
                  </a:cubicBezTo>
                  <a:cubicBezTo>
                    <a:pt x="30" y="42"/>
                    <a:pt x="29" y="42"/>
                    <a:pt x="29" y="42"/>
                  </a:cubicBezTo>
                  <a:cubicBezTo>
                    <a:pt x="28" y="43"/>
                    <a:pt x="29" y="42"/>
                    <a:pt x="28" y="43"/>
                  </a:cubicBezTo>
                  <a:cubicBezTo>
                    <a:pt x="28" y="44"/>
                    <a:pt x="28" y="44"/>
                    <a:pt x="28" y="44"/>
                  </a:cubicBezTo>
                  <a:cubicBezTo>
                    <a:pt x="27" y="43"/>
                    <a:pt x="27" y="43"/>
                    <a:pt x="27" y="43"/>
                  </a:cubicBezTo>
                  <a:cubicBezTo>
                    <a:pt x="27" y="44"/>
                    <a:pt x="27" y="44"/>
                    <a:pt x="27" y="44"/>
                  </a:cubicBezTo>
                  <a:cubicBezTo>
                    <a:pt x="25" y="45"/>
                    <a:pt x="25" y="45"/>
                    <a:pt x="24" y="46"/>
                  </a:cubicBezTo>
                  <a:cubicBezTo>
                    <a:pt x="24" y="47"/>
                    <a:pt x="24" y="46"/>
                    <a:pt x="24" y="47"/>
                  </a:cubicBezTo>
                  <a:cubicBezTo>
                    <a:pt x="18" y="44"/>
                    <a:pt x="20" y="45"/>
                    <a:pt x="12" y="45"/>
                  </a:cubicBezTo>
                  <a:cubicBezTo>
                    <a:pt x="7" y="43"/>
                    <a:pt x="6" y="42"/>
                    <a:pt x="0" y="38"/>
                  </a:cubicBezTo>
                  <a:cubicBezTo>
                    <a:pt x="0" y="38"/>
                    <a:pt x="0" y="38"/>
                    <a:pt x="0" y="38"/>
                  </a:cubicBezTo>
                  <a:cubicBezTo>
                    <a:pt x="1" y="37"/>
                    <a:pt x="1" y="37"/>
                    <a:pt x="1" y="36"/>
                  </a:cubicBezTo>
                  <a:cubicBezTo>
                    <a:pt x="1" y="35"/>
                    <a:pt x="1" y="36"/>
                    <a:pt x="1" y="35"/>
                  </a:cubicBezTo>
                  <a:cubicBezTo>
                    <a:pt x="1" y="34"/>
                    <a:pt x="1" y="34"/>
                    <a:pt x="1" y="34"/>
                  </a:cubicBezTo>
                  <a:cubicBezTo>
                    <a:pt x="1" y="33"/>
                    <a:pt x="1" y="33"/>
                    <a:pt x="1" y="33"/>
                  </a:cubicBezTo>
                  <a:cubicBezTo>
                    <a:pt x="1" y="33"/>
                    <a:pt x="1" y="33"/>
                    <a:pt x="1" y="33"/>
                  </a:cubicBezTo>
                  <a:cubicBezTo>
                    <a:pt x="2" y="32"/>
                    <a:pt x="2" y="32"/>
                    <a:pt x="2" y="32"/>
                  </a:cubicBezTo>
                  <a:cubicBezTo>
                    <a:pt x="2" y="32"/>
                    <a:pt x="2" y="32"/>
                    <a:pt x="2" y="32"/>
                  </a:cubicBezTo>
                  <a:cubicBezTo>
                    <a:pt x="0" y="30"/>
                    <a:pt x="0" y="30"/>
                    <a:pt x="0" y="30"/>
                  </a:cubicBezTo>
                  <a:cubicBezTo>
                    <a:pt x="1" y="29"/>
                    <a:pt x="1" y="29"/>
                    <a:pt x="1" y="29"/>
                  </a:cubicBezTo>
                  <a:cubicBezTo>
                    <a:pt x="1" y="29"/>
                    <a:pt x="5" y="21"/>
                    <a:pt x="6" y="20"/>
                  </a:cubicBezTo>
                  <a:cubicBezTo>
                    <a:pt x="7" y="20"/>
                    <a:pt x="19" y="20"/>
                    <a:pt x="20" y="20"/>
                  </a:cubicBezTo>
                  <a:cubicBezTo>
                    <a:pt x="20" y="18"/>
                    <a:pt x="20" y="18"/>
                    <a:pt x="21" y="17"/>
                  </a:cubicBezTo>
                  <a:cubicBezTo>
                    <a:pt x="21" y="16"/>
                    <a:pt x="21" y="16"/>
                    <a:pt x="21" y="16"/>
                  </a:cubicBezTo>
                  <a:cubicBezTo>
                    <a:pt x="20" y="16"/>
                    <a:pt x="20" y="16"/>
                    <a:pt x="20" y="16"/>
                  </a:cubicBezTo>
                  <a:cubicBezTo>
                    <a:pt x="19" y="16"/>
                    <a:pt x="19" y="16"/>
                    <a:pt x="19" y="16"/>
                  </a:cubicBezTo>
                  <a:cubicBezTo>
                    <a:pt x="18" y="15"/>
                    <a:pt x="18" y="15"/>
                    <a:pt x="18" y="15"/>
                  </a:cubicBezTo>
                  <a:cubicBezTo>
                    <a:pt x="18" y="14"/>
                    <a:pt x="18" y="14"/>
                    <a:pt x="18" y="14"/>
                  </a:cubicBezTo>
                  <a:cubicBezTo>
                    <a:pt x="18" y="14"/>
                    <a:pt x="18" y="14"/>
                    <a:pt x="17" y="13"/>
                  </a:cubicBezTo>
                  <a:cubicBezTo>
                    <a:pt x="14" y="10"/>
                    <a:pt x="12" y="9"/>
                    <a:pt x="10" y="7"/>
                  </a:cubicBezTo>
                  <a:cubicBezTo>
                    <a:pt x="10" y="7"/>
                    <a:pt x="10" y="7"/>
                    <a:pt x="10" y="7"/>
                  </a:cubicBezTo>
                  <a:cubicBezTo>
                    <a:pt x="9" y="6"/>
                    <a:pt x="9" y="6"/>
                    <a:pt x="9" y="6"/>
                  </a:cubicBezTo>
                  <a:cubicBezTo>
                    <a:pt x="12" y="6"/>
                    <a:pt x="11" y="6"/>
                    <a:pt x="14" y="6"/>
                  </a:cubicBezTo>
                  <a:cubicBezTo>
                    <a:pt x="14" y="1"/>
                    <a:pt x="14" y="5"/>
                    <a:pt x="14" y="0"/>
                  </a:cubicBezTo>
                  <a:cubicBezTo>
                    <a:pt x="35" y="0"/>
                    <a:pt x="29" y="0"/>
                    <a:pt x="35"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96">
              <a:extLst>
                <a:ext uri="{FF2B5EF4-FFF2-40B4-BE49-F238E27FC236}">
                  <a16:creationId xmlns:a16="http://schemas.microsoft.com/office/drawing/2014/main" id="{54EDC58E-49E4-4471-B22A-96CD4BA23C98}"/>
                </a:ext>
              </a:extLst>
            </p:cNvPr>
            <p:cNvSpPr>
              <a:spLocks/>
            </p:cNvSpPr>
            <p:nvPr/>
          </p:nvSpPr>
          <p:spPr bwMode="auto">
            <a:xfrm>
              <a:off x="18455417" y="8384871"/>
              <a:ext cx="14249" cy="18997"/>
            </a:xfrm>
            <a:custGeom>
              <a:avLst/>
              <a:gdLst>
                <a:gd name="T0" fmla="*/ 1 w 4"/>
                <a:gd name="T1" fmla="*/ 5 h 5"/>
                <a:gd name="T2" fmla="*/ 1 w 4"/>
                <a:gd name="T3" fmla="*/ 5 h 5"/>
                <a:gd name="T4" fmla="*/ 1 w 4"/>
                <a:gd name="T5" fmla="*/ 4 h 5"/>
                <a:gd name="T6" fmla="*/ 0 w 4"/>
                <a:gd name="T7" fmla="*/ 4 h 5"/>
                <a:gd name="T8" fmla="*/ 0 w 4"/>
                <a:gd name="T9" fmla="*/ 3 h 5"/>
                <a:gd name="T10" fmla="*/ 2 w 4"/>
                <a:gd name="T11" fmla="*/ 2 h 5"/>
                <a:gd name="T12" fmla="*/ 3 w 4"/>
                <a:gd name="T13" fmla="*/ 0 h 5"/>
                <a:gd name="T14" fmla="*/ 3 w 4"/>
                <a:gd name="T15" fmla="*/ 1 h 5"/>
                <a:gd name="T16" fmla="*/ 4 w 4"/>
                <a:gd name="T17" fmla="*/ 1 h 5"/>
                <a:gd name="T18" fmla="*/ 2 w 4"/>
                <a:gd name="T19" fmla="*/ 3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1" y="5"/>
                    <a:pt x="1" y="5"/>
                    <a:pt x="1" y="5"/>
                  </a:cubicBezTo>
                  <a:cubicBezTo>
                    <a:pt x="1" y="4"/>
                    <a:pt x="1" y="4"/>
                    <a:pt x="1" y="4"/>
                  </a:cubicBezTo>
                  <a:cubicBezTo>
                    <a:pt x="0" y="4"/>
                    <a:pt x="0" y="4"/>
                    <a:pt x="0" y="4"/>
                  </a:cubicBezTo>
                  <a:cubicBezTo>
                    <a:pt x="0" y="3"/>
                    <a:pt x="0" y="3"/>
                    <a:pt x="0" y="3"/>
                  </a:cubicBezTo>
                  <a:cubicBezTo>
                    <a:pt x="2" y="2"/>
                    <a:pt x="2" y="2"/>
                    <a:pt x="2" y="2"/>
                  </a:cubicBezTo>
                  <a:cubicBezTo>
                    <a:pt x="3" y="0"/>
                    <a:pt x="3" y="0"/>
                    <a:pt x="3" y="0"/>
                  </a:cubicBezTo>
                  <a:cubicBezTo>
                    <a:pt x="3" y="1"/>
                    <a:pt x="3" y="1"/>
                    <a:pt x="3" y="1"/>
                  </a:cubicBezTo>
                  <a:cubicBezTo>
                    <a:pt x="4" y="1"/>
                    <a:pt x="4" y="1"/>
                    <a:pt x="4" y="1"/>
                  </a:cubicBezTo>
                  <a:cubicBezTo>
                    <a:pt x="2" y="3"/>
                    <a:pt x="2" y="3"/>
                    <a:pt x="2" y="3"/>
                  </a:cubicBezTo>
                  <a:lnTo>
                    <a:pt x="1"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97">
              <a:extLst>
                <a:ext uri="{FF2B5EF4-FFF2-40B4-BE49-F238E27FC236}">
                  <a16:creationId xmlns:a16="http://schemas.microsoft.com/office/drawing/2014/main" id="{81C3004B-C00E-4871-BA20-EFB473255853}"/>
                </a:ext>
              </a:extLst>
            </p:cNvPr>
            <p:cNvSpPr>
              <a:spLocks noEditPoints="1"/>
            </p:cNvSpPr>
            <p:nvPr/>
          </p:nvSpPr>
          <p:spPr bwMode="auto">
            <a:xfrm>
              <a:off x="10908926" y="8432363"/>
              <a:ext cx="142476" cy="80738"/>
            </a:xfrm>
            <a:custGeom>
              <a:avLst/>
              <a:gdLst>
                <a:gd name="T0" fmla="*/ 34 w 34"/>
                <a:gd name="T1" fmla="*/ 3 h 20"/>
                <a:gd name="T2" fmla="*/ 33 w 34"/>
                <a:gd name="T3" fmla="*/ 5 h 20"/>
                <a:gd name="T4" fmla="*/ 32 w 34"/>
                <a:gd name="T5" fmla="*/ 5 h 20"/>
                <a:gd name="T6" fmla="*/ 31 w 34"/>
                <a:gd name="T7" fmla="*/ 6 h 20"/>
                <a:gd name="T8" fmla="*/ 33 w 34"/>
                <a:gd name="T9" fmla="*/ 8 h 20"/>
                <a:gd name="T10" fmla="*/ 27 w 34"/>
                <a:gd name="T11" fmla="*/ 12 h 20"/>
                <a:gd name="T12" fmla="*/ 22 w 34"/>
                <a:gd name="T13" fmla="*/ 14 h 20"/>
                <a:gd name="T14" fmla="*/ 18 w 34"/>
                <a:gd name="T15" fmla="*/ 19 h 20"/>
                <a:gd name="T16" fmla="*/ 18 w 34"/>
                <a:gd name="T17" fmla="*/ 18 h 20"/>
                <a:gd name="T18" fmla="*/ 17 w 34"/>
                <a:gd name="T19" fmla="*/ 19 h 20"/>
                <a:gd name="T20" fmla="*/ 16 w 34"/>
                <a:gd name="T21" fmla="*/ 18 h 20"/>
                <a:gd name="T22" fmla="*/ 15 w 34"/>
                <a:gd name="T23" fmla="*/ 17 h 20"/>
                <a:gd name="T24" fmla="*/ 15 w 34"/>
                <a:gd name="T25" fmla="*/ 15 h 20"/>
                <a:gd name="T26" fmla="*/ 15 w 34"/>
                <a:gd name="T27" fmla="*/ 15 h 20"/>
                <a:gd name="T28" fmla="*/ 14 w 34"/>
                <a:gd name="T29" fmla="*/ 15 h 20"/>
                <a:gd name="T30" fmla="*/ 16 w 34"/>
                <a:gd name="T31" fmla="*/ 13 h 20"/>
                <a:gd name="T32" fmla="*/ 18 w 34"/>
                <a:gd name="T33" fmla="*/ 12 h 20"/>
                <a:gd name="T34" fmla="*/ 16 w 34"/>
                <a:gd name="T35" fmla="*/ 12 h 20"/>
                <a:gd name="T36" fmla="*/ 15 w 34"/>
                <a:gd name="T37" fmla="*/ 12 h 20"/>
                <a:gd name="T38" fmla="*/ 14 w 34"/>
                <a:gd name="T39" fmla="*/ 11 h 20"/>
                <a:gd name="T40" fmla="*/ 15 w 34"/>
                <a:gd name="T41" fmla="*/ 9 h 20"/>
                <a:gd name="T42" fmla="*/ 18 w 34"/>
                <a:gd name="T43" fmla="*/ 9 h 20"/>
                <a:gd name="T44" fmla="*/ 18 w 34"/>
                <a:gd name="T45" fmla="*/ 8 h 20"/>
                <a:gd name="T46" fmla="*/ 17 w 34"/>
                <a:gd name="T47" fmla="*/ 9 h 20"/>
                <a:gd name="T48" fmla="*/ 13 w 34"/>
                <a:gd name="T49" fmla="*/ 9 h 20"/>
                <a:gd name="T50" fmla="*/ 10 w 34"/>
                <a:gd name="T51" fmla="*/ 11 h 20"/>
                <a:gd name="T52" fmla="*/ 9 w 34"/>
                <a:gd name="T53" fmla="*/ 9 h 20"/>
                <a:gd name="T54" fmla="*/ 8 w 34"/>
                <a:gd name="T55" fmla="*/ 8 h 20"/>
                <a:gd name="T56" fmla="*/ 5 w 34"/>
                <a:gd name="T57" fmla="*/ 8 h 20"/>
                <a:gd name="T58" fmla="*/ 4 w 34"/>
                <a:gd name="T59" fmla="*/ 6 h 20"/>
                <a:gd name="T60" fmla="*/ 5 w 34"/>
                <a:gd name="T61" fmla="*/ 5 h 20"/>
                <a:gd name="T62" fmla="*/ 3 w 34"/>
                <a:gd name="T63" fmla="*/ 6 h 20"/>
                <a:gd name="T64" fmla="*/ 1 w 34"/>
                <a:gd name="T65" fmla="*/ 4 h 20"/>
                <a:gd name="T66" fmla="*/ 5 w 34"/>
                <a:gd name="T67" fmla="*/ 3 h 20"/>
                <a:gd name="T68" fmla="*/ 13 w 34"/>
                <a:gd name="T69" fmla="*/ 2 h 20"/>
                <a:gd name="T70" fmla="*/ 33 w 34"/>
                <a:gd name="T71" fmla="*/ 0 h 20"/>
                <a:gd name="T72" fmla="*/ 8 w 34"/>
                <a:gd name="T73" fmla="*/ 9 h 20"/>
                <a:gd name="T74" fmla="*/ 7 w 34"/>
                <a:gd name="T75" fmla="*/ 11 h 20"/>
                <a:gd name="T76" fmla="*/ 6 w 34"/>
                <a:gd name="T77" fmla="*/ 9 h 20"/>
                <a:gd name="T78" fmla="*/ 13 w 34"/>
                <a:gd name="T79" fmla="*/ 13 h 20"/>
                <a:gd name="T80" fmla="*/ 12 w 34"/>
                <a:gd name="T81" fmla="*/ 13 h 20"/>
                <a:gd name="T82" fmla="*/ 14 w 34"/>
                <a:gd name="T83" fmla="*/ 12 h 20"/>
                <a:gd name="T84" fmla="*/ 13 w 34"/>
                <a:gd name="T85" fmla="*/ 13 h 20"/>
                <a:gd name="T86" fmla="*/ 9 w 34"/>
                <a:gd name="T87" fmla="*/ 14 h 20"/>
                <a:gd name="T88" fmla="*/ 8 w 34"/>
                <a:gd name="T89" fmla="*/ 14 h 20"/>
                <a:gd name="T90" fmla="*/ 8 w 34"/>
                <a:gd name="T91" fmla="*/ 13 h 20"/>
                <a:gd name="T92" fmla="*/ 9 w 34"/>
                <a:gd name="T93" fmla="*/ 14 h 20"/>
                <a:gd name="T94" fmla="*/ 11 w 34"/>
                <a:gd name="T95" fmla="*/ 17 h 20"/>
                <a:gd name="T96" fmla="*/ 10 w 34"/>
                <a:gd name="T97" fmla="*/ 17 h 20"/>
                <a:gd name="T98" fmla="*/ 11 w 34"/>
                <a:gd name="T99" fmla="*/ 16 h 20"/>
                <a:gd name="T100" fmla="*/ 12 w 34"/>
                <a:gd name="T101" fmla="*/ 16 h 20"/>
                <a:gd name="T102" fmla="*/ 11 w 34"/>
                <a:gd name="T103" fmla="*/ 17 h 20"/>
                <a:gd name="T104" fmla="*/ 7 w 34"/>
                <a:gd name="T105" fmla="*/ 19 h 20"/>
                <a:gd name="T106" fmla="*/ 5 w 34"/>
                <a:gd name="T107" fmla="*/ 18 h 20"/>
                <a:gd name="T108" fmla="*/ 6 w 34"/>
                <a:gd name="T109" fmla="*/ 18 h 20"/>
                <a:gd name="T110" fmla="*/ 6 w 34"/>
                <a:gd name="T111" fmla="*/ 18 h 20"/>
                <a:gd name="T112" fmla="*/ 7 w 34"/>
                <a:gd name="T113" fmla="*/ 17 h 20"/>
                <a:gd name="T114" fmla="*/ 7 w 34"/>
                <a:gd name="T115" fmla="*/ 18 h 20"/>
                <a:gd name="T116" fmla="*/ 9 w 34"/>
                <a:gd name="T117" fmla="*/ 18 h 20"/>
                <a:gd name="T118" fmla="*/ 8 w 34"/>
                <a:gd name="T119" fmla="*/ 19 h 20"/>
                <a:gd name="T120" fmla="*/ 8 w 34"/>
                <a:gd name="T121" fmla="*/ 18 h 20"/>
                <a:gd name="T122" fmla="*/ 9 w 34"/>
                <a:gd name="T123" fmla="*/ 17 h 20"/>
                <a:gd name="T124" fmla="*/ 9 w 34"/>
                <a:gd name="T125"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20">
                  <a:moveTo>
                    <a:pt x="33" y="1"/>
                  </a:moveTo>
                  <a:cubicBezTo>
                    <a:pt x="34" y="3"/>
                    <a:pt x="34" y="3"/>
                    <a:pt x="34" y="3"/>
                  </a:cubicBezTo>
                  <a:cubicBezTo>
                    <a:pt x="34" y="4"/>
                    <a:pt x="34" y="3"/>
                    <a:pt x="34" y="4"/>
                  </a:cubicBezTo>
                  <a:cubicBezTo>
                    <a:pt x="33" y="5"/>
                    <a:pt x="33" y="5"/>
                    <a:pt x="33" y="5"/>
                  </a:cubicBezTo>
                  <a:cubicBezTo>
                    <a:pt x="33" y="5"/>
                    <a:pt x="33" y="5"/>
                    <a:pt x="33" y="5"/>
                  </a:cubicBezTo>
                  <a:cubicBezTo>
                    <a:pt x="32" y="5"/>
                    <a:pt x="32" y="5"/>
                    <a:pt x="32" y="5"/>
                  </a:cubicBezTo>
                  <a:cubicBezTo>
                    <a:pt x="32" y="5"/>
                    <a:pt x="32" y="5"/>
                    <a:pt x="31" y="6"/>
                  </a:cubicBezTo>
                  <a:cubicBezTo>
                    <a:pt x="31" y="6"/>
                    <a:pt x="31" y="6"/>
                    <a:pt x="31" y="6"/>
                  </a:cubicBezTo>
                  <a:cubicBezTo>
                    <a:pt x="32" y="6"/>
                    <a:pt x="32" y="6"/>
                    <a:pt x="32" y="6"/>
                  </a:cubicBezTo>
                  <a:cubicBezTo>
                    <a:pt x="32" y="7"/>
                    <a:pt x="32" y="7"/>
                    <a:pt x="33" y="8"/>
                  </a:cubicBezTo>
                  <a:cubicBezTo>
                    <a:pt x="34" y="9"/>
                    <a:pt x="33" y="10"/>
                    <a:pt x="33" y="11"/>
                  </a:cubicBezTo>
                  <a:cubicBezTo>
                    <a:pt x="31" y="12"/>
                    <a:pt x="31" y="12"/>
                    <a:pt x="27" y="12"/>
                  </a:cubicBezTo>
                  <a:cubicBezTo>
                    <a:pt x="25" y="13"/>
                    <a:pt x="25" y="14"/>
                    <a:pt x="23" y="14"/>
                  </a:cubicBezTo>
                  <a:cubicBezTo>
                    <a:pt x="22" y="14"/>
                    <a:pt x="22" y="14"/>
                    <a:pt x="22" y="14"/>
                  </a:cubicBezTo>
                  <a:cubicBezTo>
                    <a:pt x="20" y="17"/>
                    <a:pt x="21" y="17"/>
                    <a:pt x="19" y="20"/>
                  </a:cubicBezTo>
                  <a:cubicBezTo>
                    <a:pt x="18" y="19"/>
                    <a:pt x="18" y="19"/>
                    <a:pt x="18" y="19"/>
                  </a:cubicBezTo>
                  <a:cubicBezTo>
                    <a:pt x="19" y="18"/>
                    <a:pt x="19" y="18"/>
                    <a:pt x="19" y="18"/>
                  </a:cubicBezTo>
                  <a:cubicBezTo>
                    <a:pt x="18" y="18"/>
                    <a:pt x="18" y="18"/>
                    <a:pt x="18" y="18"/>
                  </a:cubicBezTo>
                  <a:cubicBezTo>
                    <a:pt x="17" y="19"/>
                    <a:pt x="17" y="19"/>
                    <a:pt x="17" y="19"/>
                  </a:cubicBezTo>
                  <a:cubicBezTo>
                    <a:pt x="17" y="19"/>
                    <a:pt x="17" y="19"/>
                    <a:pt x="17" y="19"/>
                  </a:cubicBezTo>
                  <a:cubicBezTo>
                    <a:pt x="17" y="18"/>
                    <a:pt x="17" y="18"/>
                    <a:pt x="17" y="18"/>
                  </a:cubicBezTo>
                  <a:cubicBezTo>
                    <a:pt x="16" y="18"/>
                    <a:pt x="16" y="18"/>
                    <a:pt x="16" y="18"/>
                  </a:cubicBezTo>
                  <a:cubicBezTo>
                    <a:pt x="16" y="18"/>
                    <a:pt x="16" y="18"/>
                    <a:pt x="16" y="18"/>
                  </a:cubicBezTo>
                  <a:cubicBezTo>
                    <a:pt x="15" y="17"/>
                    <a:pt x="15" y="17"/>
                    <a:pt x="15" y="17"/>
                  </a:cubicBezTo>
                  <a:cubicBezTo>
                    <a:pt x="15" y="16"/>
                    <a:pt x="15" y="17"/>
                    <a:pt x="15" y="16"/>
                  </a:cubicBezTo>
                  <a:cubicBezTo>
                    <a:pt x="15" y="15"/>
                    <a:pt x="15" y="15"/>
                    <a:pt x="15" y="15"/>
                  </a:cubicBezTo>
                  <a:cubicBezTo>
                    <a:pt x="15" y="15"/>
                    <a:pt x="15" y="15"/>
                    <a:pt x="15" y="15"/>
                  </a:cubicBezTo>
                  <a:cubicBezTo>
                    <a:pt x="15" y="15"/>
                    <a:pt x="15" y="15"/>
                    <a:pt x="15" y="15"/>
                  </a:cubicBezTo>
                  <a:cubicBezTo>
                    <a:pt x="14" y="15"/>
                    <a:pt x="14" y="15"/>
                    <a:pt x="14" y="15"/>
                  </a:cubicBezTo>
                  <a:cubicBezTo>
                    <a:pt x="14" y="15"/>
                    <a:pt x="14" y="15"/>
                    <a:pt x="14" y="15"/>
                  </a:cubicBezTo>
                  <a:cubicBezTo>
                    <a:pt x="14" y="14"/>
                    <a:pt x="14" y="14"/>
                    <a:pt x="14" y="14"/>
                  </a:cubicBezTo>
                  <a:cubicBezTo>
                    <a:pt x="16" y="13"/>
                    <a:pt x="16" y="13"/>
                    <a:pt x="16" y="13"/>
                  </a:cubicBezTo>
                  <a:cubicBezTo>
                    <a:pt x="18" y="13"/>
                    <a:pt x="17" y="13"/>
                    <a:pt x="18" y="13"/>
                  </a:cubicBezTo>
                  <a:cubicBezTo>
                    <a:pt x="18" y="12"/>
                    <a:pt x="18" y="12"/>
                    <a:pt x="18" y="12"/>
                  </a:cubicBezTo>
                  <a:cubicBezTo>
                    <a:pt x="17" y="12"/>
                    <a:pt x="17" y="12"/>
                    <a:pt x="17" y="12"/>
                  </a:cubicBezTo>
                  <a:cubicBezTo>
                    <a:pt x="16" y="12"/>
                    <a:pt x="16" y="12"/>
                    <a:pt x="16" y="12"/>
                  </a:cubicBezTo>
                  <a:cubicBezTo>
                    <a:pt x="15" y="12"/>
                    <a:pt x="15" y="12"/>
                    <a:pt x="15" y="12"/>
                  </a:cubicBezTo>
                  <a:cubicBezTo>
                    <a:pt x="15" y="12"/>
                    <a:pt x="15" y="12"/>
                    <a:pt x="15" y="12"/>
                  </a:cubicBezTo>
                  <a:cubicBezTo>
                    <a:pt x="14" y="11"/>
                    <a:pt x="14" y="11"/>
                    <a:pt x="14" y="11"/>
                  </a:cubicBezTo>
                  <a:cubicBezTo>
                    <a:pt x="14" y="11"/>
                    <a:pt x="14" y="11"/>
                    <a:pt x="14" y="11"/>
                  </a:cubicBezTo>
                  <a:cubicBezTo>
                    <a:pt x="14" y="10"/>
                    <a:pt x="14" y="10"/>
                    <a:pt x="14" y="10"/>
                  </a:cubicBezTo>
                  <a:cubicBezTo>
                    <a:pt x="15" y="9"/>
                    <a:pt x="15" y="9"/>
                    <a:pt x="15" y="9"/>
                  </a:cubicBezTo>
                  <a:cubicBezTo>
                    <a:pt x="17" y="9"/>
                    <a:pt x="17" y="9"/>
                    <a:pt x="17" y="9"/>
                  </a:cubicBezTo>
                  <a:cubicBezTo>
                    <a:pt x="17" y="9"/>
                    <a:pt x="18" y="9"/>
                    <a:pt x="18" y="9"/>
                  </a:cubicBezTo>
                  <a:cubicBezTo>
                    <a:pt x="18" y="9"/>
                    <a:pt x="18" y="9"/>
                    <a:pt x="18" y="9"/>
                  </a:cubicBezTo>
                  <a:cubicBezTo>
                    <a:pt x="18" y="8"/>
                    <a:pt x="18" y="8"/>
                    <a:pt x="18" y="8"/>
                  </a:cubicBezTo>
                  <a:cubicBezTo>
                    <a:pt x="18" y="8"/>
                    <a:pt x="18" y="8"/>
                    <a:pt x="18" y="8"/>
                  </a:cubicBezTo>
                  <a:cubicBezTo>
                    <a:pt x="17" y="9"/>
                    <a:pt x="17" y="9"/>
                    <a:pt x="17" y="9"/>
                  </a:cubicBezTo>
                  <a:cubicBezTo>
                    <a:pt x="14" y="9"/>
                    <a:pt x="14" y="9"/>
                    <a:pt x="14" y="9"/>
                  </a:cubicBezTo>
                  <a:cubicBezTo>
                    <a:pt x="13" y="9"/>
                    <a:pt x="13" y="9"/>
                    <a:pt x="13" y="9"/>
                  </a:cubicBezTo>
                  <a:cubicBezTo>
                    <a:pt x="12" y="10"/>
                    <a:pt x="12" y="10"/>
                    <a:pt x="12" y="10"/>
                  </a:cubicBezTo>
                  <a:cubicBezTo>
                    <a:pt x="10" y="11"/>
                    <a:pt x="10" y="11"/>
                    <a:pt x="10" y="11"/>
                  </a:cubicBezTo>
                  <a:cubicBezTo>
                    <a:pt x="9" y="10"/>
                    <a:pt x="9" y="10"/>
                    <a:pt x="9" y="10"/>
                  </a:cubicBezTo>
                  <a:cubicBezTo>
                    <a:pt x="9" y="9"/>
                    <a:pt x="9" y="9"/>
                    <a:pt x="9" y="9"/>
                  </a:cubicBezTo>
                  <a:cubicBezTo>
                    <a:pt x="9" y="9"/>
                    <a:pt x="9" y="9"/>
                    <a:pt x="9" y="9"/>
                  </a:cubicBezTo>
                  <a:cubicBezTo>
                    <a:pt x="8" y="8"/>
                    <a:pt x="8" y="8"/>
                    <a:pt x="8" y="8"/>
                  </a:cubicBezTo>
                  <a:cubicBezTo>
                    <a:pt x="6" y="9"/>
                    <a:pt x="6" y="9"/>
                    <a:pt x="6" y="9"/>
                  </a:cubicBezTo>
                  <a:cubicBezTo>
                    <a:pt x="5" y="8"/>
                    <a:pt x="5" y="8"/>
                    <a:pt x="5" y="8"/>
                  </a:cubicBezTo>
                  <a:cubicBezTo>
                    <a:pt x="4" y="7"/>
                    <a:pt x="4" y="7"/>
                    <a:pt x="4" y="7"/>
                  </a:cubicBezTo>
                  <a:cubicBezTo>
                    <a:pt x="4" y="6"/>
                    <a:pt x="4" y="6"/>
                    <a:pt x="4" y="6"/>
                  </a:cubicBezTo>
                  <a:cubicBezTo>
                    <a:pt x="5" y="6"/>
                    <a:pt x="5" y="6"/>
                    <a:pt x="5" y="6"/>
                  </a:cubicBezTo>
                  <a:cubicBezTo>
                    <a:pt x="5" y="5"/>
                    <a:pt x="5" y="5"/>
                    <a:pt x="5" y="5"/>
                  </a:cubicBezTo>
                  <a:cubicBezTo>
                    <a:pt x="4" y="5"/>
                    <a:pt x="4" y="5"/>
                    <a:pt x="4" y="5"/>
                  </a:cubicBezTo>
                  <a:cubicBezTo>
                    <a:pt x="3" y="6"/>
                    <a:pt x="3" y="6"/>
                    <a:pt x="3" y="6"/>
                  </a:cubicBezTo>
                  <a:cubicBezTo>
                    <a:pt x="0" y="4"/>
                    <a:pt x="0" y="4"/>
                    <a:pt x="0" y="4"/>
                  </a:cubicBezTo>
                  <a:cubicBezTo>
                    <a:pt x="1" y="4"/>
                    <a:pt x="1" y="4"/>
                    <a:pt x="1" y="4"/>
                  </a:cubicBezTo>
                  <a:cubicBezTo>
                    <a:pt x="2" y="4"/>
                    <a:pt x="2" y="4"/>
                    <a:pt x="2" y="4"/>
                  </a:cubicBezTo>
                  <a:cubicBezTo>
                    <a:pt x="3" y="4"/>
                    <a:pt x="3" y="4"/>
                    <a:pt x="5" y="3"/>
                  </a:cubicBezTo>
                  <a:cubicBezTo>
                    <a:pt x="7" y="3"/>
                    <a:pt x="8" y="3"/>
                    <a:pt x="10" y="3"/>
                  </a:cubicBezTo>
                  <a:cubicBezTo>
                    <a:pt x="13" y="2"/>
                    <a:pt x="13" y="2"/>
                    <a:pt x="13" y="2"/>
                  </a:cubicBezTo>
                  <a:cubicBezTo>
                    <a:pt x="15" y="1"/>
                    <a:pt x="14" y="2"/>
                    <a:pt x="17" y="0"/>
                  </a:cubicBezTo>
                  <a:cubicBezTo>
                    <a:pt x="33" y="0"/>
                    <a:pt x="26" y="0"/>
                    <a:pt x="33" y="0"/>
                  </a:cubicBezTo>
                  <a:cubicBezTo>
                    <a:pt x="33" y="0"/>
                    <a:pt x="33" y="1"/>
                    <a:pt x="33" y="1"/>
                  </a:cubicBezTo>
                  <a:close/>
                  <a:moveTo>
                    <a:pt x="8" y="9"/>
                  </a:moveTo>
                  <a:cubicBezTo>
                    <a:pt x="8" y="11"/>
                    <a:pt x="8" y="11"/>
                    <a:pt x="8" y="11"/>
                  </a:cubicBezTo>
                  <a:cubicBezTo>
                    <a:pt x="7" y="11"/>
                    <a:pt x="7" y="11"/>
                    <a:pt x="7" y="11"/>
                  </a:cubicBezTo>
                  <a:cubicBezTo>
                    <a:pt x="6" y="10"/>
                    <a:pt x="6" y="10"/>
                    <a:pt x="6" y="10"/>
                  </a:cubicBezTo>
                  <a:cubicBezTo>
                    <a:pt x="6" y="9"/>
                    <a:pt x="6" y="9"/>
                    <a:pt x="6" y="9"/>
                  </a:cubicBezTo>
                  <a:cubicBezTo>
                    <a:pt x="7" y="9"/>
                    <a:pt x="8" y="9"/>
                    <a:pt x="8" y="9"/>
                  </a:cubicBezTo>
                  <a:close/>
                  <a:moveTo>
                    <a:pt x="13" y="13"/>
                  </a:moveTo>
                  <a:cubicBezTo>
                    <a:pt x="13" y="14"/>
                    <a:pt x="13" y="14"/>
                    <a:pt x="13" y="14"/>
                  </a:cubicBezTo>
                  <a:cubicBezTo>
                    <a:pt x="12" y="13"/>
                    <a:pt x="12" y="13"/>
                    <a:pt x="12" y="13"/>
                  </a:cubicBezTo>
                  <a:cubicBezTo>
                    <a:pt x="13" y="12"/>
                    <a:pt x="13" y="12"/>
                    <a:pt x="13" y="12"/>
                  </a:cubicBezTo>
                  <a:cubicBezTo>
                    <a:pt x="14" y="12"/>
                    <a:pt x="14" y="12"/>
                    <a:pt x="14" y="12"/>
                  </a:cubicBezTo>
                  <a:cubicBezTo>
                    <a:pt x="14" y="13"/>
                    <a:pt x="14" y="13"/>
                    <a:pt x="14" y="13"/>
                  </a:cubicBezTo>
                  <a:cubicBezTo>
                    <a:pt x="13" y="13"/>
                    <a:pt x="13" y="13"/>
                    <a:pt x="13" y="13"/>
                  </a:cubicBezTo>
                  <a:close/>
                  <a:moveTo>
                    <a:pt x="9" y="14"/>
                  </a:moveTo>
                  <a:cubicBezTo>
                    <a:pt x="9" y="14"/>
                    <a:pt x="9" y="14"/>
                    <a:pt x="9" y="14"/>
                  </a:cubicBezTo>
                  <a:cubicBezTo>
                    <a:pt x="8" y="14"/>
                    <a:pt x="8" y="14"/>
                    <a:pt x="8" y="14"/>
                  </a:cubicBezTo>
                  <a:cubicBezTo>
                    <a:pt x="8" y="14"/>
                    <a:pt x="8" y="14"/>
                    <a:pt x="8" y="14"/>
                  </a:cubicBezTo>
                  <a:cubicBezTo>
                    <a:pt x="8" y="13"/>
                    <a:pt x="8" y="13"/>
                    <a:pt x="8" y="13"/>
                  </a:cubicBezTo>
                  <a:cubicBezTo>
                    <a:pt x="8" y="13"/>
                    <a:pt x="8" y="13"/>
                    <a:pt x="8" y="13"/>
                  </a:cubicBezTo>
                  <a:cubicBezTo>
                    <a:pt x="9" y="13"/>
                    <a:pt x="9" y="13"/>
                    <a:pt x="9" y="13"/>
                  </a:cubicBezTo>
                  <a:lnTo>
                    <a:pt x="9" y="14"/>
                  </a:lnTo>
                  <a:close/>
                  <a:moveTo>
                    <a:pt x="11" y="17"/>
                  </a:moveTo>
                  <a:cubicBezTo>
                    <a:pt x="11" y="17"/>
                    <a:pt x="11" y="17"/>
                    <a:pt x="11" y="17"/>
                  </a:cubicBezTo>
                  <a:cubicBezTo>
                    <a:pt x="11" y="17"/>
                    <a:pt x="11" y="17"/>
                    <a:pt x="11" y="17"/>
                  </a:cubicBezTo>
                  <a:cubicBezTo>
                    <a:pt x="10" y="17"/>
                    <a:pt x="10" y="17"/>
                    <a:pt x="10" y="17"/>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1" y="17"/>
                    <a:pt x="11" y="17"/>
                    <a:pt x="11" y="17"/>
                  </a:cubicBezTo>
                  <a:cubicBezTo>
                    <a:pt x="11" y="17"/>
                    <a:pt x="11" y="17"/>
                    <a:pt x="11" y="17"/>
                  </a:cubicBezTo>
                  <a:close/>
                  <a:moveTo>
                    <a:pt x="7" y="19"/>
                  </a:moveTo>
                  <a:cubicBezTo>
                    <a:pt x="6" y="19"/>
                    <a:pt x="6" y="19"/>
                    <a:pt x="6" y="19"/>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7" y="17"/>
                    <a:pt x="7" y="17"/>
                    <a:pt x="7" y="17"/>
                  </a:cubicBezTo>
                  <a:cubicBezTo>
                    <a:pt x="7" y="17"/>
                    <a:pt x="7" y="17"/>
                    <a:pt x="7" y="17"/>
                  </a:cubicBezTo>
                  <a:cubicBezTo>
                    <a:pt x="7" y="18"/>
                    <a:pt x="7" y="18"/>
                    <a:pt x="7" y="18"/>
                  </a:cubicBezTo>
                  <a:cubicBezTo>
                    <a:pt x="7" y="18"/>
                    <a:pt x="7" y="18"/>
                    <a:pt x="7" y="18"/>
                  </a:cubicBezTo>
                  <a:cubicBezTo>
                    <a:pt x="7" y="19"/>
                    <a:pt x="7" y="19"/>
                    <a:pt x="7" y="19"/>
                  </a:cubicBezTo>
                  <a:close/>
                  <a:moveTo>
                    <a:pt x="9" y="18"/>
                  </a:moveTo>
                  <a:cubicBezTo>
                    <a:pt x="9" y="19"/>
                    <a:pt x="9" y="19"/>
                    <a:pt x="9" y="19"/>
                  </a:cubicBezTo>
                  <a:cubicBezTo>
                    <a:pt x="8" y="19"/>
                    <a:pt x="8" y="19"/>
                    <a:pt x="8" y="19"/>
                  </a:cubicBezTo>
                  <a:cubicBezTo>
                    <a:pt x="9" y="18"/>
                    <a:pt x="9" y="18"/>
                    <a:pt x="9" y="18"/>
                  </a:cubicBezTo>
                  <a:cubicBezTo>
                    <a:pt x="8" y="18"/>
                    <a:pt x="8" y="18"/>
                    <a:pt x="8" y="18"/>
                  </a:cubicBezTo>
                  <a:cubicBezTo>
                    <a:pt x="9" y="17"/>
                    <a:pt x="9" y="17"/>
                    <a:pt x="9" y="17"/>
                  </a:cubicBezTo>
                  <a:cubicBezTo>
                    <a:pt x="9" y="17"/>
                    <a:pt x="9" y="17"/>
                    <a:pt x="9" y="17"/>
                  </a:cubicBezTo>
                  <a:cubicBezTo>
                    <a:pt x="9" y="18"/>
                    <a:pt x="9" y="18"/>
                    <a:pt x="9" y="18"/>
                  </a:cubicBezTo>
                  <a:cubicBezTo>
                    <a:pt x="9" y="18"/>
                    <a:pt x="9" y="18"/>
                    <a:pt x="9"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98">
              <a:extLst>
                <a:ext uri="{FF2B5EF4-FFF2-40B4-BE49-F238E27FC236}">
                  <a16:creationId xmlns:a16="http://schemas.microsoft.com/office/drawing/2014/main" id="{E120FB9C-F8D8-4B2A-A841-CF6C79A4CB1E}"/>
                </a:ext>
              </a:extLst>
            </p:cNvPr>
            <p:cNvSpPr>
              <a:spLocks/>
            </p:cNvSpPr>
            <p:nvPr/>
          </p:nvSpPr>
          <p:spPr bwMode="auto">
            <a:xfrm>
              <a:off x="8819275" y="8627082"/>
              <a:ext cx="232713" cy="341943"/>
            </a:xfrm>
            <a:custGeom>
              <a:avLst/>
              <a:gdLst>
                <a:gd name="T0" fmla="*/ 46 w 56"/>
                <a:gd name="T1" fmla="*/ 36 h 82"/>
                <a:gd name="T2" fmla="*/ 47 w 56"/>
                <a:gd name="T3" fmla="*/ 37 h 82"/>
                <a:gd name="T4" fmla="*/ 47 w 56"/>
                <a:gd name="T5" fmla="*/ 38 h 82"/>
                <a:gd name="T6" fmla="*/ 46 w 56"/>
                <a:gd name="T7" fmla="*/ 39 h 82"/>
                <a:gd name="T8" fmla="*/ 41 w 56"/>
                <a:gd name="T9" fmla="*/ 41 h 82"/>
                <a:gd name="T10" fmla="*/ 39 w 56"/>
                <a:gd name="T11" fmla="*/ 42 h 82"/>
                <a:gd name="T12" fmla="*/ 38 w 56"/>
                <a:gd name="T13" fmla="*/ 49 h 82"/>
                <a:gd name="T14" fmla="*/ 42 w 56"/>
                <a:gd name="T15" fmla="*/ 57 h 82"/>
                <a:gd name="T16" fmla="*/ 44 w 56"/>
                <a:gd name="T17" fmla="*/ 58 h 82"/>
                <a:gd name="T18" fmla="*/ 46 w 56"/>
                <a:gd name="T19" fmla="*/ 58 h 82"/>
                <a:gd name="T20" fmla="*/ 47 w 56"/>
                <a:gd name="T21" fmla="*/ 61 h 82"/>
                <a:gd name="T22" fmla="*/ 47 w 56"/>
                <a:gd name="T23" fmla="*/ 63 h 82"/>
                <a:gd name="T24" fmla="*/ 48 w 56"/>
                <a:gd name="T25" fmla="*/ 64 h 82"/>
                <a:gd name="T26" fmla="*/ 49 w 56"/>
                <a:gd name="T27" fmla="*/ 66 h 82"/>
                <a:gd name="T28" fmla="*/ 50 w 56"/>
                <a:gd name="T29" fmla="*/ 68 h 82"/>
                <a:gd name="T30" fmla="*/ 53 w 56"/>
                <a:gd name="T31" fmla="*/ 73 h 82"/>
                <a:gd name="T32" fmla="*/ 55 w 56"/>
                <a:gd name="T33" fmla="*/ 75 h 82"/>
                <a:gd name="T34" fmla="*/ 50 w 56"/>
                <a:gd name="T35" fmla="*/ 74 h 82"/>
                <a:gd name="T36" fmla="*/ 48 w 56"/>
                <a:gd name="T37" fmla="*/ 73 h 82"/>
                <a:gd name="T38" fmla="*/ 45 w 56"/>
                <a:gd name="T39" fmla="*/ 75 h 82"/>
                <a:gd name="T40" fmla="*/ 41 w 56"/>
                <a:gd name="T41" fmla="*/ 77 h 82"/>
                <a:gd name="T42" fmla="*/ 38 w 56"/>
                <a:gd name="T43" fmla="*/ 79 h 82"/>
                <a:gd name="T44" fmla="*/ 37 w 56"/>
                <a:gd name="T45" fmla="*/ 79 h 82"/>
                <a:gd name="T46" fmla="*/ 35 w 56"/>
                <a:gd name="T47" fmla="*/ 78 h 82"/>
                <a:gd name="T48" fmla="*/ 33 w 56"/>
                <a:gd name="T49" fmla="*/ 79 h 82"/>
                <a:gd name="T50" fmla="*/ 33 w 56"/>
                <a:gd name="T51" fmla="*/ 81 h 82"/>
                <a:gd name="T52" fmla="*/ 30 w 56"/>
                <a:gd name="T53" fmla="*/ 82 h 82"/>
                <a:gd name="T54" fmla="*/ 25 w 56"/>
                <a:gd name="T55" fmla="*/ 80 h 82"/>
                <a:gd name="T56" fmla="*/ 23 w 56"/>
                <a:gd name="T57" fmla="*/ 79 h 82"/>
                <a:gd name="T58" fmla="*/ 20 w 56"/>
                <a:gd name="T59" fmla="*/ 75 h 82"/>
                <a:gd name="T60" fmla="*/ 19 w 56"/>
                <a:gd name="T61" fmla="*/ 75 h 82"/>
                <a:gd name="T62" fmla="*/ 16 w 56"/>
                <a:gd name="T63" fmla="*/ 66 h 82"/>
                <a:gd name="T64" fmla="*/ 20 w 56"/>
                <a:gd name="T65" fmla="*/ 55 h 82"/>
                <a:gd name="T66" fmla="*/ 21 w 56"/>
                <a:gd name="T67" fmla="*/ 52 h 82"/>
                <a:gd name="T68" fmla="*/ 19 w 56"/>
                <a:gd name="T69" fmla="*/ 49 h 82"/>
                <a:gd name="T70" fmla="*/ 19 w 56"/>
                <a:gd name="T71" fmla="*/ 47 h 82"/>
                <a:gd name="T72" fmla="*/ 16 w 56"/>
                <a:gd name="T73" fmla="*/ 46 h 82"/>
                <a:gd name="T74" fmla="*/ 14 w 56"/>
                <a:gd name="T75" fmla="*/ 45 h 82"/>
                <a:gd name="T76" fmla="*/ 15 w 56"/>
                <a:gd name="T77" fmla="*/ 38 h 82"/>
                <a:gd name="T78" fmla="*/ 13 w 56"/>
                <a:gd name="T79" fmla="*/ 37 h 82"/>
                <a:gd name="T80" fmla="*/ 11 w 56"/>
                <a:gd name="T81" fmla="*/ 38 h 82"/>
                <a:gd name="T82" fmla="*/ 8 w 56"/>
                <a:gd name="T83" fmla="*/ 38 h 82"/>
                <a:gd name="T84" fmla="*/ 3 w 56"/>
                <a:gd name="T85" fmla="*/ 27 h 82"/>
                <a:gd name="T86" fmla="*/ 3 w 56"/>
                <a:gd name="T87" fmla="*/ 22 h 82"/>
                <a:gd name="T88" fmla="*/ 6 w 56"/>
                <a:gd name="T89" fmla="*/ 20 h 82"/>
                <a:gd name="T90" fmla="*/ 12 w 56"/>
                <a:gd name="T91" fmla="*/ 18 h 82"/>
                <a:gd name="T92" fmla="*/ 12 w 56"/>
                <a:gd name="T93" fmla="*/ 16 h 82"/>
                <a:gd name="T94" fmla="*/ 10 w 56"/>
                <a:gd name="T95" fmla="*/ 16 h 82"/>
                <a:gd name="T96" fmla="*/ 9 w 56"/>
                <a:gd name="T97" fmla="*/ 15 h 82"/>
                <a:gd name="T98" fmla="*/ 8 w 56"/>
                <a:gd name="T99" fmla="*/ 12 h 82"/>
                <a:gd name="T100" fmla="*/ 12 w 56"/>
                <a:gd name="T101" fmla="*/ 8 h 82"/>
                <a:gd name="T102" fmla="*/ 16 w 56"/>
                <a:gd name="T103" fmla="*/ 4 h 82"/>
                <a:gd name="T104" fmla="*/ 18 w 56"/>
                <a:gd name="T105" fmla="*/ 3 h 82"/>
                <a:gd name="T106" fmla="*/ 18 w 56"/>
                <a:gd name="T107" fmla="*/ 2 h 82"/>
                <a:gd name="T108" fmla="*/ 19 w 56"/>
                <a:gd name="T109" fmla="*/ 2 h 82"/>
                <a:gd name="T110" fmla="*/ 33 w 56"/>
                <a:gd name="T111" fmla="*/ 17 h 82"/>
                <a:gd name="T112" fmla="*/ 31 w 56"/>
                <a:gd name="T113" fmla="*/ 24 h 82"/>
                <a:gd name="T114" fmla="*/ 34 w 56"/>
                <a:gd name="T115" fmla="*/ 19 h 82"/>
                <a:gd name="T116" fmla="*/ 38 w 56"/>
                <a:gd name="T117" fmla="*/ 20 h 82"/>
                <a:gd name="T118" fmla="*/ 44 w 56"/>
                <a:gd name="T119" fmla="*/ 25 h 82"/>
                <a:gd name="T120" fmla="*/ 48 w 56"/>
                <a:gd name="T121" fmla="*/ 2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 h="82">
                  <a:moveTo>
                    <a:pt x="48" y="34"/>
                  </a:moveTo>
                  <a:cubicBezTo>
                    <a:pt x="47" y="35"/>
                    <a:pt x="47" y="35"/>
                    <a:pt x="47" y="35"/>
                  </a:cubicBezTo>
                  <a:cubicBezTo>
                    <a:pt x="47" y="35"/>
                    <a:pt x="47" y="35"/>
                    <a:pt x="46" y="36"/>
                  </a:cubicBezTo>
                  <a:cubicBezTo>
                    <a:pt x="47" y="37"/>
                    <a:pt x="47" y="37"/>
                    <a:pt x="47" y="37"/>
                  </a:cubicBezTo>
                  <a:cubicBezTo>
                    <a:pt x="47" y="37"/>
                    <a:pt x="47" y="37"/>
                    <a:pt x="47" y="37"/>
                  </a:cubicBezTo>
                  <a:cubicBezTo>
                    <a:pt x="47" y="37"/>
                    <a:pt x="47" y="37"/>
                    <a:pt x="47" y="37"/>
                  </a:cubicBezTo>
                  <a:cubicBezTo>
                    <a:pt x="47" y="38"/>
                    <a:pt x="47" y="38"/>
                    <a:pt x="47" y="38"/>
                  </a:cubicBezTo>
                  <a:cubicBezTo>
                    <a:pt x="47" y="38"/>
                    <a:pt x="47" y="38"/>
                    <a:pt x="47" y="38"/>
                  </a:cubicBezTo>
                  <a:cubicBezTo>
                    <a:pt x="47" y="38"/>
                    <a:pt x="47" y="38"/>
                    <a:pt x="47" y="38"/>
                  </a:cubicBezTo>
                  <a:cubicBezTo>
                    <a:pt x="47" y="38"/>
                    <a:pt x="47" y="38"/>
                    <a:pt x="47" y="38"/>
                  </a:cubicBezTo>
                  <a:cubicBezTo>
                    <a:pt x="46" y="39"/>
                    <a:pt x="46" y="39"/>
                    <a:pt x="46" y="39"/>
                  </a:cubicBezTo>
                  <a:cubicBezTo>
                    <a:pt x="46" y="39"/>
                    <a:pt x="46" y="39"/>
                    <a:pt x="46" y="39"/>
                  </a:cubicBezTo>
                  <a:cubicBezTo>
                    <a:pt x="46" y="40"/>
                    <a:pt x="46" y="40"/>
                    <a:pt x="46" y="40"/>
                  </a:cubicBezTo>
                  <a:cubicBezTo>
                    <a:pt x="44" y="40"/>
                    <a:pt x="44" y="40"/>
                    <a:pt x="42" y="40"/>
                  </a:cubicBezTo>
                  <a:cubicBezTo>
                    <a:pt x="41" y="41"/>
                    <a:pt x="41" y="41"/>
                    <a:pt x="41" y="41"/>
                  </a:cubicBezTo>
                  <a:cubicBezTo>
                    <a:pt x="41" y="41"/>
                    <a:pt x="41" y="41"/>
                    <a:pt x="41" y="41"/>
                  </a:cubicBezTo>
                  <a:cubicBezTo>
                    <a:pt x="40" y="41"/>
                    <a:pt x="40" y="41"/>
                    <a:pt x="40" y="41"/>
                  </a:cubicBezTo>
                  <a:cubicBezTo>
                    <a:pt x="40" y="41"/>
                    <a:pt x="40" y="41"/>
                    <a:pt x="39" y="42"/>
                  </a:cubicBezTo>
                  <a:cubicBezTo>
                    <a:pt x="40" y="42"/>
                    <a:pt x="40" y="42"/>
                    <a:pt x="40" y="42"/>
                  </a:cubicBezTo>
                  <a:cubicBezTo>
                    <a:pt x="40" y="43"/>
                    <a:pt x="40" y="43"/>
                    <a:pt x="40" y="44"/>
                  </a:cubicBezTo>
                  <a:cubicBezTo>
                    <a:pt x="39" y="48"/>
                    <a:pt x="38" y="48"/>
                    <a:pt x="38" y="49"/>
                  </a:cubicBezTo>
                  <a:cubicBezTo>
                    <a:pt x="38" y="50"/>
                    <a:pt x="38" y="50"/>
                    <a:pt x="38" y="51"/>
                  </a:cubicBezTo>
                  <a:cubicBezTo>
                    <a:pt x="40" y="54"/>
                    <a:pt x="40" y="53"/>
                    <a:pt x="40" y="55"/>
                  </a:cubicBezTo>
                  <a:cubicBezTo>
                    <a:pt x="42" y="56"/>
                    <a:pt x="41" y="56"/>
                    <a:pt x="42" y="57"/>
                  </a:cubicBezTo>
                  <a:cubicBezTo>
                    <a:pt x="42" y="58"/>
                    <a:pt x="42" y="58"/>
                    <a:pt x="42" y="58"/>
                  </a:cubicBezTo>
                  <a:cubicBezTo>
                    <a:pt x="42" y="58"/>
                    <a:pt x="42" y="58"/>
                    <a:pt x="42" y="58"/>
                  </a:cubicBezTo>
                  <a:cubicBezTo>
                    <a:pt x="43" y="58"/>
                    <a:pt x="43" y="58"/>
                    <a:pt x="44" y="58"/>
                  </a:cubicBezTo>
                  <a:cubicBezTo>
                    <a:pt x="44" y="58"/>
                    <a:pt x="44" y="58"/>
                    <a:pt x="45" y="58"/>
                  </a:cubicBezTo>
                  <a:cubicBezTo>
                    <a:pt x="45" y="58"/>
                    <a:pt x="45" y="58"/>
                    <a:pt x="45" y="58"/>
                  </a:cubicBezTo>
                  <a:cubicBezTo>
                    <a:pt x="46" y="58"/>
                    <a:pt x="46" y="58"/>
                    <a:pt x="46" y="58"/>
                  </a:cubicBezTo>
                  <a:cubicBezTo>
                    <a:pt x="46" y="58"/>
                    <a:pt x="46" y="58"/>
                    <a:pt x="46" y="58"/>
                  </a:cubicBezTo>
                  <a:cubicBezTo>
                    <a:pt x="47" y="59"/>
                    <a:pt x="47" y="60"/>
                    <a:pt x="47" y="61"/>
                  </a:cubicBezTo>
                  <a:cubicBezTo>
                    <a:pt x="47" y="61"/>
                    <a:pt x="47" y="61"/>
                    <a:pt x="47" y="61"/>
                  </a:cubicBezTo>
                  <a:cubicBezTo>
                    <a:pt x="47" y="61"/>
                    <a:pt x="47" y="61"/>
                    <a:pt x="47" y="61"/>
                  </a:cubicBezTo>
                  <a:cubicBezTo>
                    <a:pt x="47" y="62"/>
                    <a:pt x="47" y="62"/>
                    <a:pt x="47" y="62"/>
                  </a:cubicBezTo>
                  <a:cubicBezTo>
                    <a:pt x="47" y="63"/>
                    <a:pt x="47" y="63"/>
                    <a:pt x="47" y="63"/>
                  </a:cubicBezTo>
                  <a:cubicBezTo>
                    <a:pt x="47" y="64"/>
                    <a:pt x="47" y="64"/>
                    <a:pt x="47" y="64"/>
                  </a:cubicBezTo>
                  <a:cubicBezTo>
                    <a:pt x="47" y="64"/>
                    <a:pt x="47" y="64"/>
                    <a:pt x="47" y="64"/>
                  </a:cubicBezTo>
                  <a:cubicBezTo>
                    <a:pt x="48" y="64"/>
                    <a:pt x="48" y="64"/>
                    <a:pt x="48" y="64"/>
                  </a:cubicBezTo>
                  <a:cubicBezTo>
                    <a:pt x="48" y="65"/>
                    <a:pt x="48" y="65"/>
                    <a:pt x="48" y="65"/>
                  </a:cubicBezTo>
                  <a:cubicBezTo>
                    <a:pt x="49" y="65"/>
                    <a:pt x="49" y="65"/>
                    <a:pt x="49" y="65"/>
                  </a:cubicBezTo>
                  <a:cubicBezTo>
                    <a:pt x="49" y="65"/>
                    <a:pt x="49" y="66"/>
                    <a:pt x="49" y="66"/>
                  </a:cubicBezTo>
                  <a:cubicBezTo>
                    <a:pt x="49" y="66"/>
                    <a:pt x="49" y="66"/>
                    <a:pt x="49" y="66"/>
                  </a:cubicBezTo>
                  <a:cubicBezTo>
                    <a:pt x="49" y="67"/>
                    <a:pt x="50" y="67"/>
                    <a:pt x="50" y="68"/>
                  </a:cubicBezTo>
                  <a:cubicBezTo>
                    <a:pt x="50" y="68"/>
                    <a:pt x="50" y="68"/>
                    <a:pt x="50" y="68"/>
                  </a:cubicBezTo>
                  <a:cubicBezTo>
                    <a:pt x="50" y="69"/>
                    <a:pt x="50" y="69"/>
                    <a:pt x="50" y="69"/>
                  </a:cubicBezTo>
                  <a:cubicBezTo>
                    <a:pt x="51" y="70"/>
                    <a:pt x="51" y="70"/>
                    <a:pt x="51" y="70"/>
                  </a:cubicBezTo>
                  <a:cubicBezTo>
                    <a:pt x="52" y="72"/>
                    <a:pt x="52" y="72"/>
                    <a:pt x="53" y="73"/>
                  </a:cubicBezTo>
                  <a:cubicBezTo>
                    <a:pt x="54" y="73"/>
                    <a:pt x="54" y="73"/>
                    <a:pt x="55" y="73"/>
                  </a:cubicBezTo>
                  <a:cubicBezTo>
                    <a:pt x="55" y="74"/>
                    <a:pt x="55" y="74"/>
                    <a:pt x="56" y="74"/>
                  </a:cubicBezTo>
                  <a:cubicBezTo>
                    <a:pt x="55" y="74"/>
                    <a:pt x="55" y="74"/>
                    <a:pt x="55" y="75"/>
                  </a:cubicBezTo>
                  <a:cubicBezTo>
                    <a:pt x="54" y="74"/>
                    <a:pt x="54" y="74"/>
                    <a:pt x="54" y="74"/>
                  </a:cubicBezTo>
                  <a:cubicBezTo>
                    <a:pt x="52" y="75"/>
                    <a:pt x="54" y="75"/>
                    <a:pt x="52" y="75"/>
                  </a:cubicBezTo>
                  <a:cubicBezTo>
                    <a:pt x="51" y="75"/>
                    <a:pt x="50" y="74"/>
                    <a:pt x="50" y="74"/>
                  </a:cubicBezTo>
                  <a:cubicBezTo>
                    <a:pt x="49" y="74"/>
                    <a:pt x="49" y="74"/>
                    <a:pt x="49" y="74"/>
                  </a:cubicBezTo>
                  <a:cubicBezTo>
                    <a:pt x="49" y="73"/>
                    <a:pt x="49" y="73"/>
                    <a:pt x="49" y="73"/>
                  </a:cubicBezTo>
                  <a:cubicBezTo>
                    <a:pt x="48" y="73"/>
                    <a:pt x="48" y="73"/>
                    <a:pt x="48" y="73"/>
                  </a:cubicBezTo>
                  <a:cubicBezTo>
                    <a:pt x="47" y="74"/>
                    <a:pt x="48" y="74"/>
                    <a:pt x="47" y="74"/>
                  </a:cubicBezTo>
                  <a:cubicBezTo>
                    <a:pt x="46" y="74"/>
                    <a:pt x="46" y="74"/>
                    <a:pt x="46" y="74"/>
                  </a:cubicBezTo>
                  <a:cubicBezTo>
                    <a:pt x="45" y="74"/>
                    <a:pt x="46" y="74"/>
                    <a:pt x="45" y="75"/>
                  </a:cubicBezTo>
                  <a:cubicBezTo>
                    <a:pt x="44" y="76"/>
                    <a:pt x="44" y="76"/>
                    <a:pt x="44" y="77"/>
                  </a:cubicBezTo>
                  <a:cubicBezTo>
                    <a:pt x="43" y="77"/>
                    <a:pt x="43" y="77"/>
                    <a:pt x="43" y="77"/>
                  </a:cubicBezTo>
                  <a:cubicBezTo>
                    <a:pt x="42" y="77"/>
                    <a:pt x="42" y="77"/>
                    <a:pt x="41" y="77"/>
                  </a:cubicBezTo>
                  <a:cubicBezTo>
                    <a:pt x="40" y="77"/>
                    <a:pt x="40" y="77"/>
                    <a:pt x="39" y="77"/>
                  </a:cubicBezTo>
                  <a:cubicBezTo>
                    <a:pt x="39" y="78"/>
                    <a:pt x="39" y="78"/>
                    <a:pt x="39" y="78"/>
                  </a:cubicBezTo>
                  <a:cubicBezTo>
                    <a:pt x="38" y="79"/>
                    <a:pt x="38" y="79"/>
                    <a:pt x="38" y="79"/>
                  </a:cubicBezTo>
                  <a:cubicBezTo>
                    <a:pt x="38" y="79"/>
                    <a:pt x="38" y="79"/>
                    <a:pt x="38" y="79"/>
                  </a:cubicBezTo>
                  <a:cubicBezTo>
                    <a:pt x="37" y="79"/>
                    <a:pt x="38" y="79"/>
                    <a:pt x="37" y="79"/>
                  </a:cubicBezTo>
                  <a:cubicBezTo>
                    <a:pt x="37" y="79"/>
                    <a:pt x="37" y="79"/>
                    <a:pt x="37" y="79"/>
                  </a:cubicBezTo>
                  <a:cubicBezTo>
                    <a:pt x="36" y="78"/>
                    <a:pt x="36" y="78"/>
                    <a:pt x="35" y="78"/>
                  </a:cubicBezTo>
                  <a:cubicBezTo>
                    <a:pt x="35" y="78"/>
                    <a:pt x="35" y="78"/>
                    <a:pt x="35" y="78"/>
                  </a:cubicBezTo>
                  <a:cubicBezTo>
                    <a:pt x="35" y="78"/>
                    <a:pt x="35" y="78"/>
                    <a:pt x="35" y="78"/>
                  </a:cubicBezTo>
                  <a:cubicBezTo>
                    <a:pt x="34" y="79"/>
                    <a:pt x="34" y="78"/>
                    <a:pt x="34" y="79"/>
                  </a:cubicBezTo>
                  <a:cubicBezTo>
                    <a:pt x="34" y="79"/>
                    <a:pt x="34" y="79"/>
                    <a:pt x="34" y="79"/>
                  </a:cubicBezTo>
                  <a:cubicBezTo>
                    <a:pt x="33" y="79"/>
                    <a:pt x="33" y="79"/>
                    <a:pt x="33" y="79"/>
                  </a:cubicBezTo>
                  <a:cubicBezTo>
                    <a:pt x="33" y="80"/>
                    <a:pt x="33" y="80"/>
                    <a:pt x="33" y="80"/>
                  </a:cubicBezTo>
                  <a:cubicBezTo>
                    <a:pt x="33" y="81"/>
                    <a:pt x="33" y="81"/>
                    <a:pt x="33" y="81"/>
                  </a:cubicBezTo>
                  <a:cubicBezTo>
                    <a:pt x="33" y="81"/>
                    <a:pt x="33" y="81"/>
                    <a:pt x="33" y="81"/>
                  </a:cubicBezTo>
                  <a:cubicBezTo>
                    <a:pt x="33" y="82"/>
                    <a:pt x="33" y="82"/>
                    <a:pt x="33" y="82"/>
                  </a:cubicBezTo>
                  <a:cubicBezTo>
                    <a:pt x="31" y="82"/>
                    <a:pt x="32" y="82"/>
                    <a:pt x="31" y="82"/>
                  </a:cubicBezTo>
                  <a:cubicBezTo>
                    <a:pt x="30" y="82"/>
                    <a:pt x="30" y="82"/>
                    <a:pt x="30" y="82"/>
                  </a:cubicBezTo>
                  <a:cubicBezTo>
                    <a:pt x="29" y="82"/>
                    <a:pt x="29" y="82"/>
                    <a:pt x="29" y="82"/>
                  </a:cubicBezTo>
                  <a:cubicBezTo>
                    <a:pt x="28" y="82"/>
                    <a:pt x="28" y="82"/>
                    <a:pt x="28" y="81"/>
                  </a:cubicBezTo>
                  <a:cubicBezTo>
                    <a:pt x="26" y="81"/>
                    <a:pt x="26" y="81"/>
                    <a:pt x="25" y="80"/>
                  </a:cubicBezTo>
                  <a:cubicBezTo>
                    <a:pt x="24" y="80"/>
                    <a:pt x="24" y="80"/>
                    <a:pt x="24" y="80"/>
                  </a:cubicBezTo>
                  <a:cubicBezTo>
                    <a:pt x="23" y="79"/>
                    <a:pt x="23" y="79"/>
                    <a:pt x="23" y="79"/>
                  </a:cubicBezTo>
                  <a:cubicBezTo>
                    <a:pt x="23" y="79"/>
                    <a:pt x="23" y="79"/>
                    <a:pt x="23" y="79"/>
                  </a:cubicBezTo>
                  <a:cubicBezTo>
                    <a:pt x="22" y="77"/>
                    <a:pt x="22" y="78"/>
                    <a:pt x="21" y="77"/>
                  </a:cubicBezTo>
                  <a:cubicBezTo>
                    <a:pt x="20" y="77"/>
                    <a:pt x="21" y="77"/>
                    <a:pt x="20" y="76"/>
                  </a:cubicBezTo>
                  <a:cubicBezTo>
                    <a:pt x="20" y="76"/>
                    <a:pt x="20" y="76"/>
                    <a:pt x="20" y="75"/>
                  </a:cubicBezTo>
                  <a:cubicBezTo>
                    <a:pt x="19" y="75"/>
                    <a:pt x="19" y="75"/>
                    <a:pt x="19" y="75"/>
                  </a:cubicBezTo>
                  <a:cubicBezTo>
                    <a:pt x="19" y="75"/>
                    <a:pt x="19" y="75"/>
                    <a:pt x="19" y="75"/>
                  </a:cubicBezTo>
                  <a:cubicBezTo>
                    <a:pt x="19" y="75"/>
                    <a:pt x="19" y="75"/>
                    <a:pt x="19" y="75"/>
                  </a:cubicBezTo>
                  <a:cubicBezTo>
                    <a:pt x="19" y="72"/>
                    <a:pt x="19" y="72"/>
                    <a:pt x="19" y="70"/>
                  </a:cubicBezTo>
                  <a:cubicBezTo>
                    <a:pt x="18" y="70"/>
                    <a:pt x="18" y="70"/>
                    <a:pt x="17" y="69"/>
                  </a:cubicBezTo>
                  <a:cubicBezTo>
                    <a:pt x="16" y="66"/>
                    <a:pt x="16" y="67"/>
                    <a:pt x="16" y="66"/>
                  </a:cubicBezTo>
                  <a:cubicBezTo>
                    <a:pt x="16" y="63"/>
                    <a:pt x="17" y="61"/>
                    <a:pt x="18" y="58"/>
                  </a:cubicBezTo>
                  <a:cubicBezTo>
                    <a:pt x="18" y="57"/>
                    <a:pt x="18" y="57"/>
                    <a:pt x="18" y="56"/>
                  </a:cubicBezTo>
                  <a:cubicBezTo>
                    <a:pt x="19" y="55"/>
                    <a:pt x="19" y="55"/>
                    <a:pt x="20" y="55"/>
                  </a:cubicBezTo>
                  <a:cubicBezTo>
                    <a:pt x="20" y="54"/>
                    <a:pt x="20" y="54"/>
                    <a:pt x="20" y="54"/>
                  </a:cubicBezTo>
                  <a:cubicBezTo>
                    <a:pt x="20" y="53"/>
                    <a:pt x="20" y="53"/>
                    <a:pt x="20" y="53"/>
                  </a:cubicBezTo>
                  <a:cubicBezTo>
                    <a:pt x="21" y="52"/>
                    <a:pt x="21" y="53"/>
                    <a:pt x="21" y="52"/>
                  </a:cubicBezTo>
                  <a:cubicBezTo>
                    <a:pt x="21" y="52"/>
                    <a:pt x="21" y="52"/>
                    <a:pt x="21" y="52"/>
                  </a:cubicBezTo>
                  <a:cubicBezTo>
                    <a:pt x="21" y="51"/>
                    <a:pt x="21" y="51"/>
                    <a:pt x="21" y="51"/>
                  </a:cubicBezTo>
                  <a:cubicBezTo>
                    <a:pt x="20" y="51"/>
                    <a:pt x="20" y="50"/>
                    <a:pt x="19" y="49"/>
                  </a:cubicBezTo>
                  <a:cubicBezTo>
                    <a:pt x="19" y="49"/>
                    <a:pt x="19" y="49"/>
                    <a:pt x="19" y="49"/>
                  </a:cubicBezTo>
                  <a:cubicBezTo>
                    <a:pt x="19" y="48"/>
                    <a:pt x="19" y="48"/>
                    <a:pt x="19" y="47"/>
                  </a:cubicBezTo>
                  <a:cubicBezTo>
                    <a:pt x="19" y="47"/>
                    <a:pt x="19" y="47"/>
                    <a:pt x="19" y="47"/>
                  </a:cubicBezTo>
                  <a:cubicBezTo>
                    <a:pt x="19" y="47"/>
                    <a:pt x="19" y="47"/>
                    <a:pt x="18" y="46"/>
                  </a:cubicBezTo>
                  <a:cubicBezTo>
                    <a:pt x="17" y="46"/>
                    <a:pt x="17" y="46"/>
                    <a:pt x="17" y="46"/>
                  </a:cubicBezTo>
                  <a:cubicBezTo>
                    <a:pt x="16" y="46"/>
                    <a:pt x="16" y="46"/>
                    <a:pt x="16" y="46"/>
                  </a:cubicBezTo>
                  <a:cubicBezTo>
                    <a:pt x="15" y="46"/>
                    <a:pt x="16" y="46"/>
                    <a:pt x="15" y="45"/>
                  </a:cubicBezTo>
                  <a:cubicBezTo>
                    <a:pt x="14" y="45"/>
                    <a:pt x="14" y="45"/>
                    <a:pt x="14" y="45"/>
                  </a:cubicBezTo>
                  <a:cubicBezTo>
                    <a:pt x="14" y="45"/>
                    <a:pt x="14" y="45"/>
                    <a:pt x="14" y="45"/>
                  </a:cubicBezTo>
                  <a:cubicBezTo>
                    <a:pt x="15" y="43"/>
                    <a:pt x="15" y="45"/>
                    <a:pt x="16" y="43"/>
                  </a:cubicBezTo>
                  <a:cubicBezTo>
                    <a:pt x="16" y="40"/>
                    <a:pt x="16" y="42"/>
                    <a:pt x="16" y="39"/>
                  </a:cubicBezTo>
                  <a:cubicBezTo>
                    <a:pt x="15" y="38"/>
                    <a:pt x="15" y="38"/>
                    <a:pt x="15" y="38"/>
                  </a:cubicBezTo>
                  <a:cubicBezTo>
                    <a:pt x="15" y="38"/>
                    <a:pt x="15" y="38"/>
                    <a:pt x="14" y="37"/>
                  </a:cubicBezTo>
                  <a:cubicBezTo>
                    <a:pt x="14" y="37"/>
                    <a:pt x="14" y="37"/>
                    <a:pt x="14" y="37"/>
                  </a:cubicBezTo>
                  <a:cubicBezTo>
                    <a:pt x="13" y="37"/>
                    <a:pt x="13" y="37"/>
                    <a:pt x="13" y="37"/>
                  </a:cubicBezTo>
                  <a:cubicBezTo>
                    <a:pt x="12" y="38"/>
                    <a:pt x="12" y="38"/>
                    <a:pt x="12" y="38"/>
                  </a:cubicBezTo>
                  <a:cubicBezTo>
                    <a:pt x="11" y="38"/>
                    <a:pt x="11" y="38"/>
                    <a:pt x="11" y="38"/>
                  </a:cubicBezTo>
                  <a:cubicBezTo>
                    <a:pt x="11" y="38"/>
                    <a:pt x="11" y="38"/>
                    <a:pt x="11" y="38"/>
                  </a:cubicBezTo>
                  <a:cubicBezTo>
                    <a:pt x="10" y="38"/>
                    <a:pt x="10" y="38"/>
                    <a:pt x="10" y="38"/>
                  </a:cubicBezTo>
                  <a:cubicBezTo>
                    <a:pt x="9" y="38"/>
                    <a:pt x="9" y="38"/>
                    <a:pt x="9" y="38"/>
                  </a:cubicBezTo>
                  <a:cubicBezTo>
                    <a:pt x="8" y="38"/>
                    <a:pt x="8" y="38"/>
                    <a:pt x="8" y="38"/>
                  </a:cubicBezTo>
                  <a:cubicBezTo>
                    <a:pt x="2" y="31"/>
                    <a:pt x="6" y="35"/>
                    <a:pt x="1" y="30"/>
                  </a:cubicBezTo>
                  <a:cubicBezTo>
                    <a:pt x="0" y="29"/>
                    <a:pt x="0" y="29"/>
                    <a:pt x="0" y="29"/>
                  </a:cubicBezTo>
                  <a:cubicBezTo>
                    <a:pt x="1" y="28"/>
                    <a:pt x="2" y="28"/>
                    <a:pt x="3" y="27"/>
                  </a:cubicBezTo>
                  <a:cubicBezTo>
                    <a:pt x="3" y="26"/>
                    <a:pt x="3" y="26"/>
                    <a:pt x="3" y="26"/>
                  </a:cubicBezTo>
                  <a:cubicBezTo>
                    <a:pt x="3" y="25"/>
                    <a:pt x="3" y="25"/>
                    <a:pt x="3" y="24"/>
                  </a:cubicBezTo>
                  <a:cubicBezTo>
                    <a:pt x="3" y="23"/>
                    <a:pt x="3" y="23"/>
                    <a:pt x="3" y="22"/>
                  </a:cubicBezTo>
                  <a:cubicBezTo>
                    <a:pt x="3" y="21"/>
                    <a:pt x="3" y="22"/>
                    <a:pt x="3" y="21"/>
                  </a:cubicBezTo>
                  <a:cubicBezTo>
                    <a:pt x="4" y="21"/>
                    <a:pt x="5" y="21"/>
                    <a:pt x="5" y="21"/>
                  </a:cubicBezTo>
                  <a:cubicBezTo>
                    <a:pt x="6" y="20"/>
                    <a:pt x="6" y="20"/>
                    <a:pt x="6" y="20"/>
                  </a:cubicBezTo>
                  <a:cubicBezTo>
                    <a:pt x="7" y="20"/>
                    <a:pt x="7" y="20"/>
                    <a:pt x="8" y="20"/>
                  </a:cubicBezTo>
                  <a:cubicBezTo>
                    <a:pt x="9" y="19"/>
                    <a:pt x="10" y="19"/>
                    <a:pt x="12" y="18"/>
                  </a:cubicBezTo>
                  <a:cubicBezTo>
                    <a:pt x="12" y="18"/>
                    <a:pt x="12" y="18"/>
                    <a:pt x="12" y="18"/>
                  </a:cubicBezTo>
                  <a:cubicBezTo>
                    <a:pt x="12" y="17"/>
                    <a:pt x="12" y="17"/>
                    <a:pt x="12" y="17"/>
                  </a:cubicBezTo>
                  <a:cubicBezTo>
                    <a:pt x="12" y="16"/>
                    <a:pt x="12" y="16"/>
                    <a:pt x="12" y="16"/>
                  </a:cubicBezTo>
                  <a:cubicBezTo>
                    <a:pt x="12" y="16"/>
                    <a:pt x="12" y="16"/>
                    <a:pt x="12" y="16"/>
                  </a:cubicBezTo>
                  <a:cubicBezTo>
                    <a:pt x="12" y="16"/>
                    <a:pt x="12" y="16"/>
                    <a:pt x="12" y="16"/>
                  </a:cubicBezTo>
                  <a:cubicBezTo>
                    <a:pt x="11" y="16"/>
                    <a:pt x="11" y="16"/>
                    <a:pt x="11" y="16"/>
                  </a:cubicBezTo>
                  <a:cubicBezTo>
                    <a:pt x="10" y="16"/>
                    <a:pt x="10" y="16"/>
                    <a:pt x="10" y="16"/>
                  </a:cubicBezTo>
                  <a:cubicBezTo>
                    <a:pt x="9" y="16"/>
                    <a:pt x="9" y="16"/>
                    <a:pt x="9" y="16"/>
                  </a:cubicBezTo>
                  <a:cubicBezTo>
                    <a:pt x="9" y="15"/>
                    <a:pt x="9" y="15"/>
                    <a:pt x="9" y="15"/>
                  </a:cubicBezTo>
                  <a:cubicBezTo>
                    <a:pt x="9" y="15"/>
                    <a:pt x="9" y="15"/>
                    <a:pt x="9" y="15"/>
                  </a:cubicBezTo>
                  <a:cubicBezTo>
                    <a:pt x="9" y="14"/>
                    <a:pt x="9" y="14"/>
                    <a:pt x="9" y="14"/>
                  </a:cubicBezTo>
                  <a:cubicBezTo>
                    <a:pt x="9" y="13"/>
                    <a:pt x="8" y="13"/>
                    <a:pt x="8" y="12"/>
                  </a:cubicBezTo>
                  <a:cubicBezTo>
                    <a:pt x="8" y="12"/>
                    <a:pt x="8" y="12"/>
                    <a:pt x="8" y="12"/>
                  </a:cubicBezTo>
                  <a:cubicBezTo>
                    <a:pt x="9" y="10"/>
                    <a:pt x="9" y="11"/>
                    <a:pt x="10" y="9"/>
                  </a:cubicBezTo>
                  <a:cubicBezTo>
                    <a:pt x="10" y="8"/>
                    <a:pt x="10" y="8"/>
                    <a:pt x="10" y="8"/>
                  </a:cubicBezTo>
                  <a:cubicBezTo>
                    <a:pt x="12" y="8"/>
                    <a:pt x="12" y="8"/>
                    <a:pt x="12" y="8"/>
                  </a:cubicBezTo>
                  <a:cubicBezTo>
                    <a:pt x="14" y="7"/>
                    <a:pt x="12" y="7"/>
                    <a:pt x="16" y="6"/>
                  </a:cubicBezTo>
                  <a:cubicBezTo>
                    <a:pt x="16" y="5"/>
                    <a:pt x="16" y="5"/>
                    <a:pt x="16" y="5"/>
                  </a:cubicBezTo>
                  <a:cubicBezTo>
                    <a:pt x="16" y="4"/>
                    <a:pt x="16" y="4"/>
                    <a:pt x="16" y="4"/>
                  </a:cubicBezTo>
                  <a:cubicBezTo>
                    <a:pt x="18" y="4"/>
                    <a:pt x="18" y="4"/>
                    <a:pt x="18" y="4"/>
                  </a:cubicBezTo>
                  <a:cubicBezTo>
                    <a:pt x="18" y="3"/>
                    <a:pt x="18" y="3"/>
                    <a:pt x="18" y="3"/>
                  </a:cubicBezTo>
                  <a:cubicBezTo>
                    <a:pt x="18" y="3"/>
                    <a:pt x="18" y="3"/>
                    <a:pt x="18" y="3"/>
                  </a:cubicBezTo>
                  <a:cubicBezTo>
                    <a:pt x="16" y="0"/>
                    <a:pt x="16" y="0"/>
                    <a:pt x="16" y="0"/>
                  </a:cubicBezTo>
                  <a:cubicBezTo>
                    <a:pt x="16" y="0"/>
                    <a:pt x="16" y="0"/>
                    <a:pt x="16" y="0"/>
                  </a:cubicBezTo>
                  <a:cubicBezTo>
                    <a:pt x="18" y="2"/>
                    <a:pt x="18" y="2"/>
                    <a:pt x="18" y="2"/>
                  </a:cubicBezTo>
                  <a:cubicBezTo>
                    <a:pt x="19" y="3"/>
                    <a:pt x="19" y="3"/>
                    <a:pt x="19" y="3"/>
                  </a:cubicBezTo>
                  <a:cubicBezTo>
                    <a:pt x="19" y="3"/>
                    <a:pt x="19" y="3"/>
                    <a:pt x="19" y="3"/>
                  </a:cubicBezTo>
                  <a:cubicBezTo>
                    <a:pt x="19" y="2"/>
                    <a:pt x="19" y="2"/>
                    <a:pt x="19" y="2"/>
                  </a:cubicBezTo>
                  <a:cubicBezTo>
                    <a:pt x="20" y="2"/>
                    <a:pt x="20" y="2"/>
                    <a:pt x="20" y="2"/>
                  </a:cubicBezTo>
                  <a:cubicBezTo>
                    <a:pt x="24" y="4"/>
                    <a:pt x="31" y="10"/>
                    <a:pt x="33" y="14"/>
                  </a:cubicBezTo>
                  <a:cubicBezTo>
                    <a:pt x="33" y="17"/>
                    <a:pt x="33" y="17"/>
                    <a:pt x="33" y="17"/>
                  </a:cubicBezTo>
                  <a:cubicBezTo>
                    <a:pt x="32" y="19"/>
                    <a:pt x="32" y="19"/>
                    <a:pt x="32" y="19"/>
                  </a:cubicBezTo>
                  <a:cubicBezTo>
                    <a:pt x="32" y="21"/>
                    <a:pt x="32" y="21"/>
                    <a:pt x="32" y="23"/>
                  </a:cubicBezTo>
                  <a:cubicBezTo>
                    <a:pt x="31" y="24"/>
                    <a:pt x="31" y="24"/>
                    <a:pt x="31" y="24"/>
                  </a:cubicBezTo>
                  <a:cubicBezTo>
                    <a:pt x="32" y="24"/>
                    <a:pt x="32" y="24"/>
                    <a:pt x="32" y="24"/>
                  </a:cubicBezTo>
                  <a:cubicBezTo>
                    <a:pt x="32" y="22"/>
                    <a:pt x="32" y="22"/>
                    <a:pt x="32" y="22"/>
                  </a:cubicBezTo>
                  <a:cubicBezTo>
                    <a:pt x="33" y="20"/>
                    <a:pt x="33" y="21"/>
                    <a:pt x="34" y="19"/>
                  </a:cubicBezTo>
                  <a:cubicBezTo>
                    <a:pt x="35" y="19"/>
                    <a:pt x="35" y="19"/>
                    <a:pt x="35" y="19"/>
                  </a:cubicBezTo>
                  <a:cubicBezTo>
                    <a:pt x="37" y="19"/>
                    <a:pt x="37" y="19"/>
                    <a:pt x="37" y="19"/>
                  </a:cubicBezTo>
                  <a:cubicBezTo>
                    <a:pt x="38" y="20"/>
                    <a:pt x="38" y="20"/>
                    <a:pt x="38" y="20"/>
                  </a:cubicBezTo>
                  <a:cubicBezTo>
                    <a:pt x="39" y="20"/>
                    <a:pt x="39" y="20"/>
                    <a:pt x="39" y="20"/>
                  </a:cubicBezTo>
                  <a:cubicBezTo>
                    <a:pt x="41" y="23"/>
                    <a:pt x="40" y="22"/>
                    <a:pt x="43" y="24"/>
                  </a:cubicBezTo>
                  <a:cubicBezTo>
                    <a:pt x="44" y="25"/>
                    <a:pt x="44" y="25"/>
                    <a:pt x="44" y="25"/>
                  </a:cubicBezTo>
                  <a:cubicBezTo>
                    <a:pt x="46" y="26"/>
                    <a:pt x="46" y="26"/>
                    <a:pt x="46" y="26"/>
                  </a:cubicBezTo>
                  <a:cubicBezTo>
                    <a:pt x="47" y="27"/>
                    <a:pt x="47" y="27"/>
                    <a:pt x="47" y="27"/>
                  </a:cubicBezTo>
                  <a:cubicBezTo>
                    <a:pt x="48" y="28"/>
                    <a:pt x="48" y="28"/>
                    <a:pt x="48" y="28"/>
                  </a:cubicBezTo>
                  <a:cubicBezTo>
                    <a:pt x="48" y="30"/>
                    <a:pt x="48" y="29"/>
                    <a:pt x="47" y="34"/>
                  </a:cubicBezTo>
                  <a:lnTo>
                    <a:pt x="48" y="3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99">
              <a:extLst>
                <a:ext uri="{FF2B5EF4-FFF2-40B4-BE49-F238E27FC236}">
                  <a16:creationId xmlns:a16="http://schemas.microsoft.com/office/drawing/2014/main" id="{2B8387C8-F5D9-46E9-980A-0C329B4177E5}"/>
                </a:ext>
              </a:extLst>
            </p:cNvPr>
            <p:cNvSpPr>
              <a:spLocks noEditPoints="1"/>
            </p:cNvSpPr>
            <p:nvPr/>
          </p:nvSpPr>
          <p:spPr bwMode="auto">
            <a:xfrm>
              <a:off x="17016406" y="7947944"/>
              <a:ext cx="23748" cy="18997"/>
            </a:xfrm>
            <a:custGeom>
              <a:avLst/>
              <a:gdLst>
                <a:gd name="T0" fmla="*/ 4 w 5"/>
                <a:gd name="T1" fmla="*/ 1 h 5"/>
                <a:gd name="T2" fmla="*/ 5 w 5"/>
                <a:gd name="T3" fmla="*/ 1 h 5"/>
                <a:gd name="T4" fmla="*/ 5 w 5"/>
                <a:gd name="T5" fmla="*/ 2 h 5"/>
                <a:gd name="T6" fmla="*/ 5 w 5"/>
                <a:gd name="T7" fmla="*/ 2 h 5"/>
                <a:gd name="T8" fmla="*/ 5 w 5"/>
                <a:gd name="T9" fmla="*/ 2 h 5"/>
                <a:gd name="T10" fmla="*/ 5 w 5"/>
                <a:gd name="T11" fmla="*/ 3 h 5"/>
                <a:gd name="T12" fmla="*/ 5 w 5"/>
                <a:gd name="T13" fmla="*/ 3 h 5"/>
                <a:gd name="T14" fmla="*/ 4 w 5"/>
                <a:gd name="T15" fmla="*/ 4 h 5"/>
                <a:gd name="T16" fmla="*/ 2 w 5"/>
                <a:gd name="T17" fmla="*/ 3 h 5"/>
                <a:gd name="T18" fmla="*/ 1 w 5"/>
                <a:gd name="T19" fmla="*/ 3 h 5"/>
                <a:gd name="T20" fmla="*/ 0 w 5"/>
                <a:gd name="T21" fmla="*/ 2 h 5"/>
                <a:gd name="T22" fmla="*/ 0 w 5"/>
                <a:gd name="T23" fmla="*/ 2 h 5"/>
                <a:gd name="T24" fmla="*/ 1 w 5"/>
                <a:gd name="T25" fmla="*/ 1 h 5"/>
                <a:gd name="T26" fmla="*/ 2 w 5"/>
                <a:gd name="T27" fmla="*/ 1 h 5"/>
                <a:gd name="T28" fmla="*/ 2 w 5"/>
                <a:gd name="T29" fmla="*/ 1 h 5"/>
                <a:gd name="T30" fmla="*/ 2 w 5"/>
                <a:gd name="T31" fmla="*/ 1 h 5"/>
                <a:gd name="T32" fmla="*/ 3 w 5"/>
                <a:gd name="T33" fmla="*/ 0 h 5"/>
                <a:gd name="T34" fmla="*/ 3 w 5"/>
                <a:gd name="T35" fmla="*/ 0 h 5"/>
                <a:gd name="T36" fmla="*/ 4 w 5"/>
                <a:gd name="T37" fmla="*/ 1 h 5"/>
                <a:gd name="T38" fmla="*/ 1 w 5"/>
                <a:gd name="T39" fmla="*/ 5 h 5"/>
                <a:gd name="T40" fmla="*/ 0 w 5"/>
                <a:gd name="T41" fmla="*/ 5 h 5"/>
                <a:gd name="T42" fmla="*/ 0 w 5"/>
                <a:gd name="T43" fmla="*/ 5 h 5"/>
                <a:gd name="T44" fmla="*/ 0 w 5"/>
                <a:gd name="T45" fmla="*/ 4 h 5"/>
                <a:gd name="T46" fmla="*/ 0 w 5"/>
                <a:gd name="T47" fmla="*/ 4 h 5"/>
                <a:gd name="T48" fmla="*/ 2 w 5"/>
                <a:gd name="T49" fmla="*/ 3 h 5"/>
                <a:gd name="T50" fmla="*/ 1 w 5"/>
                <a:gd name="T51" fmla="*/ 4 h 5"/>
                <a:gd name="T52" fmla="*/ 1 w 5"/>
                <a:gd name="T53" fmla="*/ 5 h 5"/>
                <a:gd name="T54" fmla="*/ 4 w 5"/>
                <a:gd name="T55" fmla="*/ 5 h 5"/>
                <a:gd name="T56" fmla="*/ 4 w 5"/>
                <a:gd name="T57" fmla="*/ 5 h 5"/>
                <a:gd name="T58" fmla="*/ 3 w 5"/>
                <a:gd name="T59" fmla="*/ 4 h 5"/>
                <a:gd name="T60" fmla="*/ 3 w 5"/>
                <a:gd name="T61" fmla="*/ 4 h 5"/>
                <a:gd name="T62" fmla="*/ 3 w 5"/>
                <a:gd name="T63" fmla="*/ 4 h 5"/>
                <a:gd name="T64" fmla="*/ 4 w 5"/>
                <a:gd name="T65" fmla="*/ 4 h 5"/>
                <a:gd name="T66" fmla="*/ 4 w 5"/>
                <a:gd name="T67" fmla="*/ 4 h 5"/>
                <a:gd name="T68" fmla="*/ 4 w 5"/>
                <a:gd name="T6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5">
                  <a:moveTo>
                    <a:pt x="4" y="1"/>
                  </a:moveTo>
                  <a:cubicBezTo>
                    <a:pt x="4" y="1"/>
                    <a:pt x="5" y="1"/>
                    <a:pt x="5" y="1"/>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4" y="4"/>
                    <a:pt x="4" y="4"/>
                    <a:pt x="4" y="4"/>
                  </a:cubicBezTo>
                  <a:cubicBezTo>
                    <a:pt x="3" y="3"/>
                    <a:pt x="3" y="3"/>
                    <a:pt x="2" y="3"/>
                  </a:cubicBezTo>
                  <a:cubicBezTo>
                    <a:pt x="1" y="3"/>
                    <a:pt x="1" y="3"/>
                    <a:pt x="1" y="3"/>
                  </a:cubicBezTo>
                  <a:cubicBezTo>
                    <a:pt x="0" y="2"/>
                    <a:pt x="0" y="2"/>
                    <a:pt x="0" y="2"/>
                  </a:cubicBezTo>
                  <a:cubicBezTo>
                    <a:pt x="0" y="2"/>
                    <a:pt x="0" y="2"/>
                    <a:pt x="0" y="2"/>
                  </a:cubicBezTo>
                  <a:cubicBezTo>
                    <a:pt x="1" y="1"/>
                    <a:pt x="1" y="1"/>
                    <a:pt x="1" y="1"/>
                  </a:cubicBezTo>
                  <a:cubicBezTo>
                    <a:pt x="2" y="1"/>
                    <a:pt x="2" y="1"/>
                    <a:pt x="2" y="1"/>
                  </a:cubicBezTo>
                  <a:cubicBezTo>
                    <a:pt x="2" y="1"/>
                    <a:pt x="2" y="1"/>
                    <a:pt x="2" y="1"/>
                  </a:cubicBezTo>
                  <a:cubicBezTo>
                    <a:pt x="2" y="1"/>
                    <a:pt x="2" y="1"/>
                    <a:pt x="2" y="1"/>
                  </a:cubicBezTo>
                  <a:cubicBezTo>
                    <a:pt x="3" y="0"/>
                    <a:pt x="3" y="0"/>
                    <a:pt x="3" y="0"/>
                  </a:cubicBezTo>
                  <a:cubicBezTo>
                    <a:pt x="3" y="0"/>
                    <a:pt x="3" y="0"/>
                    <a:pt x="3" y="0"/>
                  </a:cubicBezTo>
                  <a:cubicBezTo>
                    <a:pt x="4" y="1"/>
                    <a:pt x="4" y="0"/>
                    <a:pt x="4" y="1"/>
                  </a:cubicBezTo>
                  <a:close/>
                  <a:moveTo>
                    <a:pt x="1" y="5"/>
                  </a:moveTo>
                  <a:cubicBezTo>
                    <a:pt x="0" y="5"/>
                    <a:pt x="0" y="5"/>
                    <a:pt x="0" y="5"/>
                  </a:cubicBezTo>
                  <a:cubicBezTo>
                    <a:pt x="0" y="5"/>
                    <a:pt x="0" y="5"/>
                    <a:pt x="0" y="5"/>
                  </a:cubicBezTo>
                  <a:cubicBezTo>
                    <a:pt x="0" y="4"/>
                    <a:pt x="0" y="4"/>
                    <a:pt x="0" y="4"/>
                  </a:cubicBezTo>
                  <a:cubicBezTo>
                    <a:pt x="0" y="4"/>
                    <a:pt x="0" y="4"/>
                    <a:pt x="0" y="4"/>
                  </a:cubicBezTo>
                  <a:cubicBezTo>
                    <a:pt x="2" y="3"/>
                    <a:pt x="2" y="3"/>
                    <a:pt x="2" y="3"/>
                  </a:cubicBezTo>
                  <a:cubicBezTo>
                    <a:pt x="1" y="4"/>
                    <a:pt x="1" y="4"/>
                    <a:pt x="1" y="4"/>
                  </a:cubicBezTo>
                  <a:cubicBezTo>
                    <a:pt x="1" y="5"/>
                    <a:pt x="1" y="5"/>
                    <a:pt x="1" y="5"/>
                  </a:cubicBezTo>
                  <a:close/>
                  <a:moveTo>
                    <a:pt x="4" y="5"/>
                  </a:moveTo>
                  <a:cubicBezTo>
                    <a:pt x="4" y="5"/>
                    <a:pt x="4" y="5"/>
                    <a:pt x="4" y="5"/>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lnTo>
                    <a:pt x="4"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100">
              <a:extLst>
                <a:ext uri="{FF2B5EF4-FFF2-40B4-BE49-F238E27FC236}">
                  <a16:creationId xmlns:a16="http://schemas.microsoft.com/office/drawing/2014/main" id="{96264A7C-A547-4BD1-A889-9C73394A4423}"/>
                </a:ext>
              </a:extLst>
            </p:cNvPr>
            <p:cNvSpPr>
              <a:spLocks/>
            </p:cNvSpPr>
            <p:nvPr/>
          </p:nvSpPr>
          <p:spPr bwMode="auto">
            <a:xfrm>
              <a:off x="15116723" y="11942031"/>
              <a:ext cx="28495" cy="14249"/>
            </a:xfrm>
            <a:custGeom>
              <a:avLst/>
              <a:gdLst>
                <a:gd name="T0" fmla="*/ 5 w 6"/>
                <a:gd name="T1" fmla="*/ 2 h 3"/>
                <a:gd name="T2" fmla="*/ 4 w 6"/>
                <a:gd name="T3" fmla="*/ 3 h 3"/>
                <a:gd name="T4" fmla="*/ 2 w 6"/>
                <a:gd name="T5" fmla="*/ 3 h 3"/>
                <a:gd name="T6" fmla="*/ 2 w 6"/>
                <a:gd name="T7" fmla="*/ 2 h 3"/>
                <a:gd name="T8" fmla="*/ 1 w 6"/>
                <a:gd name="T9" fmla="*/ 1 h 3"/>
                <a:gd name="T10" fmla="*/ 0 w 6"/>
                <a:gd name="T11" fmla="*/ 1 h 3"/>
                <a:gd name="T12" fmla="*/ 0 w 6"/>
                <a:gd name="T13" fmla="*/ 0 h 3"/>
                <a:gd name="T14" fmla="*/ 0 w 6"/>
                <a:gd name="T15" fmla="*/ 0 h 3"/>
                <a:gd name="T16" fmla="*/ 1 w 6"/>
                <a:gd name="T17" fmla="*/ 0 h 3"/>
                <a:gd name="T18" fmla="*/ 1 w 6"/>
                <a:gd name="T19" fmla="*/ 1 h 3"/>
                <a:gd name="T20" fmla="*/ 4 w 6"/>
                <a:gd name="T21" fmla="*/ 1 h 3"/>
                <a:gd name="T22" fmla="*/ 5 w 6"/>
                <a:gd name="T23" fmla="*/ 2 h 3"/>
                <a:gd name="T24" fmla="*/ 6 w 6"/>
                <a:gd name="T25" fmla="*/ 2 h 3"/>
                <a:gd name="T26" fmla="*/ 6 w 6"/>
                <a:gd name="T27" fmla="*/ 2 h 3"/>
                <a:gd name="T28" fmla="*/ 5 w 6"/>
                <a:gd name="T2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2"/>
                  </a:moveTo>
                  <a:lnTo>
                    <a:pt x="4" y="3"/>
                  </a:lnTo>
                  <a:lnTo>
                    <a:pt x="2" y="3"/>
                  </a:lnTo>
                  <a:lnTo>
                    <a:pt x="2" y="2"/>
                  </a:lnTo>
                  <a:lnTo>
                    <a:pt x="1" y="1"/>
                  </a:lnTo>
                  <a:lnTo>
                    <a:pt x="0" y="1"/>
                  </a:lnTo>
                  <a:lnTo>
                    <a:pt x="0" y="0"/>
                  </a:lnTo>
                  <a:lnTo>
                    <a:pt x="0" y="0"/>
                  </a:lnTo>
                  <a:lnTo>
                    <a:pt x="1" y="0"/>
                  </a:lnTo>
                  <a:lnTo>
                    <a:pt x="1" y="1"/>
                  </a:lnTo>
                  <a:lnTo>
                    <a:pt x="4" y="1"/>
                  </a:lnTo>
                  <a:lnTo>
                    <a:pt x="5" y="2"/>
                  </a:lnTo>
                  <a:lnTo>
                    <a:pt x="6" y="2"/>
                  </a:lnTo>
                  <a:lnTo>
                    <a:pt x="6" y="2"/>
                  </a:lnTo>
                  <a:lnTo>
                    <a:pt x="5"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101">
              <a:extLst>
                <a:ext uri="{FF2B5EF4-FFF2-40B4-BE49-F238E27FC236}">
                  <a16:creationId xmlns:a16="http://schemas.microsoft.com/office/drawing/2014/main" id="{ECFBF452-1327-4AAB-9333-0AFDF8FD9B97}"/>
                </a:ext>
              </a:extLst>
            </p:cNvPr>
            <p:cNvSpPr>
              <a:spLocks noEditPoints="1"/>
            </p:cNvSpPr>
            <p:nvPr/>
          </p:nvSpPr>
          <p:spPr bwMode="auto">
            <a:xfrm>
              <a:off x="7513242" y="8247145"/>
              <a:ext cx="289703" cy="170971"/>
            </a:xfrm>
            <a:custGeom>
              <a:avLst/>
              <a:gdLst>
                <a:gd name="T0" fmla="*/ 39 w 70"/>
                <a:gd name="T1" fmla="*/ 1 h 41"/>
                <a:gd name="T2" fmla="*/ 40 w 70"/>
                <a:gd name="T3" fmla="*/ 0 h 41"/>
                <a:gd name="T4" fmla="*/ 33 w 70"/>
                <a:gd name="T5" fmla="*/ 2 h 41"/>
                <a:gd name="T6" fmla="*/ 32 w 70"/>
                <a:gd name="T7" fmla="*/ 2 h 41"/>
                <a:gd name="T8" fmla="*/ 33 w 70"/>
                <a:gd name="T9" fmla="*/ 2 h 41"/>
                <a:gd name="T10" fmla="*/ 66 w 70"/>
                <a:gd name="T11" fmla="*/ 18 h 41"/>
                <a:gd name="T12" fmla="*/ 64 w 70"/>
                <a:gd name="T13" fmla="*/ 19 h 41"/>
                <a:gd name="T14" fmla="*/ 60 w 70"/>
                <a:gd name="T15" fmla="*/ 20 h 41"/>
                <a:gd name="T16" fmla="*/ 59 w 70"/>
                <a:gd name="T17" fmla="*/ 21 h 41"/>
                <a:gd name="T18" fmla="*/ 58 w 70"/>
                <a:gd name="T19" fmla="*/ 21 h 41"/>
                <a:gd name="T20" fmla="*/ 57 w 70"/>
                <a:gd name="T21" fmla="*/ 21 h 41"/>
                <a:gd name="T22" fmla="*/ 56 w 70"/>
                <a:gd name="T23" fmla="*/ 22 h 41"/>
                <a:gd name="T24" fmla="*/ 52 w 70"/>
                <a:gd name="T25" fmla="*/ 21 h 41"/>
                <a:gd name="T26" fmla="*/ 50 w 70"/>
                <a:gd name="T27" fmla="*/ 20 h 41"/>
                <a:gd name="T28" fmla="*/ 49 w 70"/>
                <a:gd name="T29" fmla="*/ 22 h 41"/>
                <a:gd name="T30" fmla="*/ 48 w 70"/>
                <a:gd name="T31" fmla="*/ 23 h 41"/>
                <a:gd name="T32" fmla="*/ 47 w 70"/>
                <a:gd name="T33" fmla="*/ 26 h 41"/>
                <a:gd name="T34" fmla="*/ 41 w 70"/>
                <a:gd name="T35" fmla="*/ 30 h 41"/>
                <a:gd name="T36" fmla="*/ 41 w 70"/>
                <a:gd name="T37" fmla="*/ 31 h 41"/>
                <a:gd name="T38" fmla="*/ 37 w 70"/>
                <a:gd name="T39" fmla="*/ 29 h 41"/>
                <a:gd name="T40" fmla="*/ 30 w 70"/>
                <a:gd name="T41" fmla="*/ 32 h 41"/>
                <a:gd name="T42" fmla="*/ 30 w 70"/>
                <a:gd name="T43" fmla="*/ 37 h 41"/>
                <a:gd name="T44" fmla="*/ 28 w 70"/>
                <a:gd name="T45" fmla="*/ 38 h 41"/>
                <a:gd name="T46" fmla="*/ 27 w 70"/>
                <a:gd name="T47" fmla="*/ 40 h 41"/>
                <a:gd name="T48" fmla="*/ 23 w 70"/>
                <a:gd name="T49" fmla="*/ 40 h 41"/>
                <a:gd name="T50" fmla="*/ 21 w 70"/>
                <a:gd name="T51" fmla="*/ 37 h 41"/>
                <a:gd name="T52" fmla="*/ 19 w 70"/>
                <a:gd name="T53" fmla="*/ 36 h 41"/>
                <a:gd name="T54" fmla="*/ 19 w 70"/>
                <a:gd name="T55" fmla="*/ 35 h 41"/>
                <a:gd name="T56" fmla="*/ 19 w 70"/>
                <a:gd name="T57" fmla="*/ 31 h 41"/>
                <a:gd name="T58" fmla="*/ 15 w 70"/>
                <a:gd name="T59" fmla="*/ 30 h 41"/>
                <a:gd name="T60" fmla="*/ 11 w 70"/>
                <a:gd name="T61" fmla="*/ 31 h 41"/>
                <a:gd name="T62" fmla="*/ 10 w 70"/>
                <a:gd name="T63" fmla="*/ 29 h 41"/>
                <a:gd name="T64" fmla="*/ 6 w 70"/>
                <a:gd name="T65" fmla="*/ 28 h 41"/>
                <a:gd name="T66" fmla="*/ 3 w 70"/>
                <a:gd name="T67" fmla="*/ 25 h 41"/>
                <a:gd name="T68" fmla="*/ 1 w 70"/>
                <a:gd name="T69" fmla="*/ 23 h 41"/>
                <a:gd name="T70" fmla="*/ 2 w 70"/>
                <a:gd name="T71" fmla="*/ 19 h 41"/>
                <a:gd name="T72" fmla="*/ 13 w 70"/>
                <a:gd name="T73" fmla="*/ 9 h 41"/>
                <a:gd name="T74" fmla="*/ 20 w 70"/>
                <a:gd name="T75" fmla="*/ 7 h 41"/>
                <a:gd name="T76" fmla="*/ 28 w 70"/>
                <a:gd name="T77" fmla="*/ 9 h 41"/>
                <a:gd name="T78" fmla="*/ 39 w 70"/>
                <a:gd name="T79" fmla="*/ 7 h 41"/>
                <a:gd name="T80" fmla="*/ 44 w 70"/>
                <a:gd name="T81" fmla="*/ 7 h 41"/>
                <a:gd name="T82" fmla="*/ 53 w 70"/>
                <a:gd name="T83" fmla="*/ 7 h 41"/>
                <a:gd name="T84" fmla="*/ 56 w 70"/>
                <a:gd name="T85" fmla="*/ 8 h 41"/>
                <a:gd name="T86" fmla="*/ 55 w 70"/>
                <a:gd name="T87" fmla="*/ 7 h 41"/>
                <a:gd name="T88" fmla="*/ 63 w 70"/>
                <a:gd name="T89" fmla="*/ 13 h 41"/>
                <a:gd name="T90" fmla="*/ 59 w 70"/>
                <a:gd name="T91" fmla="*/ 12 h 41"/>
                <a:gd name="T92" fmla="*/ 60 w 70"/>
                <a:gd name="T93" fmla="*/ 13 h 41"/>
                <a:gd name="T94" fmla="*/ 63 w 70"/>
                <a:gd name="T95" fmla="*/ 15 h 41"/>
                <a:gd name="T96" fmla="*/ 65 w 70"/>
                <a:gd name="T97" fmla="*/ 15 h 41"/>
                <a:gd name="T98" fmla="*/ 66 w 70"/>
                <a:gd name="T99" fmla="*/ 14 h 41"/>
                <a:gd name="T100" fmla="*/ 68 w 70"/>
                <a:gd name="T101" fmla="*/ 1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 h="41">
                  <a:moveTo>
                    <a:pt x="40" y="1"/>
                  </a:moveTo>
                  <a:cubicBezTo>
                    <a:pt x="39" y="1"/>
                    <a:pt x="39" y="1"/>
                    <a:pt x="39" y="1"/>
                  </a:cubicBezTo>
                  <a:cubicBezTo>
                    <a:pt x="39" y="1"/>
                    <a:pt x="39" y="1"/>
                    <a:pt x="39" y="1"/>
                  </a:cubicBezTo>
                  <a:cubicBezTo>
                    <a:pt x="39" y="0"/>
                    <a:pt x="39" y="0"/>
                    <a:pt x="39" y="0"/>
                  </a:cubicBezTo>
                  <a:cubicBezTo>
                    <a:pt x="40" y="0"/>
                    <a:pt x="40" y="0"/>
                    <a:pt x="40" y="0"/>
                  </a:cubicBezTo>
                  <a:cubicBezTo>
                    <a:pt x="40" y="0"/>
                    <a:pt x="40" y="0"/>
                    <a:pt x="40" y="0"/>
                  </a:cubicBezTo>
                  <a:cubicBezTo>
                    <a:pt x="40" y="0"/>
                    <a:pt x="40" y="0"/>
                    <a:pt x="40" y="0"/>
                  </a:cubicBezTo>
                  <a:cubicBezTo>
                    <a:pt x="40" y="1"/>
                    <a:pt x="40" y="1"/>
                    <a:pt x="40" y="1"/>
                  </a:cubicBezTo>
                  <a:close/>
                  <a:moveTo>
                    <a:pt x="33" y="2"/>
                  </a:moveTo>
                  <a:cubicBezTo>
                    <a:pt x="32" y="3"/>
                    <a:pt x="32" y="3"/>
                    <a:pt x="32" y="3"/>
                  </a:cubicBezTo>
                  <a:cubicBezTo>
                    <a:pt x="31" y="3"/>
                    <a:pt x="31" y="3"/>
                    <a:pt x="31" y="3"/>
                  </a:cubicBezTo>
                  <a:cubicBezTo>
                    <a:pt x="32" y="2"/>
                    <a:pt x="32" y="2"/>
                    <a:pt x="32" y="2"/>
                  </a:cubicBezTo>
                  <a:cubicBezTo>
                    <a:pt x="34" y="1"/>
                    <a:pt x="33" y="1"/>
                    <a:pt x="34" y="1"/>
                  </a:cubicBezTo>
                  <a:cubicBezTo>
                    <a:pt x="35" y="1"/>
                    <a:pt x="35" y="1"/>
                    <a:pt x="35" y="1"/>
                  </a:cubicBezTo>
                  <a:cubicBezTo>
                    <a:pt x="33" y="2"/>
                    <a:pt x="33" y="2"/>
                    <a:pt x="33" y="2"/>
                  </a:cubicBezTo>
                  <a:close/>
                  <a:moveTo>
                    <a:pt x="70" y="18"/>
                  </a:moveTo>
                  <a:cubicBezTo>
                    <a:pt x="67" y="18"/>
                    <a:pt x="67" y="18"/>
                    <a:pt x="67" y="18"/>
                  </a:cubicBezTo>
                  <a:cubicBezTo>
                    <a:pt x="66" y="18"/>
                    <a:pt x="66" y="18"/>
                    <a:pt x="66" y="18"/>
                  </a:cubicBezTo>
                  <a:cubicBezTo>
                    <a:pt x="65" y="19"/>
                    <a:pt x="65" y="19"/>
                    <a:pt x="65" y="19"/>
                  </a:cubicBezTo>
                  <a:cubicBezTo>
                    <a:pt x="65" y="19"/>
                    <a:pt x="65" y="19"/>
                    <a:pt x="65" y="19"/>
                  </a:cubicBezTo>
                  <a:cubicBezTo>
                    <a:pt x="64" y="19"/>
                    <a:pt x="64" y="19"/>
                    <a:pt x="64" y="19"/>
                  </a:cubicBezTo>
                  <a:cubicBezTo>
                    <a:pt x="63" y="19"/>
                    <a:pt x="64" y="19"/>
                    <a:pt x="62" y="20"/>
                  </a:cubicBezTo>
                  <a:cubicBezTo>
                    <a:pt x="61" y="20"/>
                    <a:pt x="61" y="20"/>
                    <a:pt x="61" y="20"/>
                  </a:cubicBezTo>
                  <a:cubicBezTo>
                    <a:pt x="60" y="20"/>
                    <a:pt x="60" y="20"/>
                    <a:pt x="60" y="20"/>
                  </a:cubicBezTo>
                  <a:cubicBezTo>
                    <a:pt x="60" y="20"/>
                    <a:pt x="60" y="20"/>
                    <a:pt x="60" y="20"/>
                  </a:cubicBezTo>
                  <a:cubicBezTo>
                    <a:pt x="59" y="20"/>
                    <a:pt x="59" y="20"/>
                    <a:pt x="59" y="20"/>
                  </a:cubicBezTo>
                  <a:cubicBezTo>
                    <a:pt x="59" y="21"/>
                    <a:pt x="59" y="21"/>
                    <a:pt x="59" y="21"/>
                  </a:cubicBezTo>
                  <a:cubicBezTo>
                    <a:pt x="59" y="21"/>
                    <a:pt x="59" y="21"/>
                    <a:pt x="59" y="21"/>
                  </a:cubicBezTo>
                  <a:cubicBezTo>
                    <a:pt x="58" y="21"/>
                    <a:pt x="58" y="21"/>
                    <a:pt x="58" y="21"/>
                  </a:cubicBezTo>
                  <a:cubicBezTo>
                    <a:pt x="58" y="21"/>
                    <a:pt x="58" y="21"/>
                    <a:pt x="58" y="21"/>
                  </a:cubicBezTo>
                  <a:cubicBezTo>
                    <a:pt x="58" y="21"/>
                    <a:pt x="58" y="21"/>
                    <a:pt x="58" y="21"/>
                  </a:cubicBezTo>
                  <a:cubicBezTo>
                    <a:pt x="58" y="21"/>
                    <a:pt x="58" y="21"/>
                    <a:pt x="58" y="21"/>
                  </a:cubicBezTo>
                  <a:cubicBezTo>
                    <a:pt x="57" y="21"/>
                    <a:pt x="57" y="21"/>
                    <a:pt x="57" y="21"/>
                  </a:cubicBezTo>
                  <a:cubicBezTo>
                    <a:pt x="57" y="21"/>
                    <a:pt x="57" y="21"/>
                    <a:pt x="57" y="21"/>
                  </a:cubicBezTo>
                  <a:cubicBezTo>
                    <a:pt x="56" y="21"/>
                    <a:pt x="56" y="21"/>
                    <a:pt x="56" y="21"/>
                  </a:cubicBezTo>
                  <a:cubicBezTo>
                    <a:pt x="56" y="22"/>
                    <a:pt x="56" y="22"/>
                    <a:pt x="56" y="22"/>
                  </a:cubicBezTo>
                  <a:cubicBezTo>
                    <a:pt x="55" y="22"/>
                    <a:pt x="55" y="22"/>
                    <a:pt x="55" y="22"/>
                  </a:cubicBezTo>
                  <a:cubicBezTo>
                    <a:pt x="53" y="22"/>
                    <a:pt x="53" y="22"/>
                    <a:pt x="53" y="22"/>
                  </a:cubicBezTo>
                  <a:cubicBezTo>
                    <a:pt x="52" y="21"/>
                    <a:pt x="52" y="21"/>
                    <a:pt x="52"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49" y="22"/>
                    <a:pt x="49" y="22"/>
                    <a:pt x="49" y="22"/>
                  </a:cubicBezTo>
                  <a:cubicBezTo>
                    <a:pt x="48" y="23"/>
                    <a:pt x="48" y="23"/>
                    <a:pt x="48" y="23"/>
                  </a:cubicBezTo>
                  <a:cubicBezTo>
                    <a:pt x="48" y="23"/>
                    <a:pt x="48" y="23"/>
                    <a:pt x="48" y="23"/>
                  </a:cubicBezTo>
                  <a:cubicBezTo>
                    <a:pt x="47" y="24"/>
                    <a:pt x="47" y="24"/>
                    <a:pt x="47" y="25"/>
                  </a:cubicBezTo>
                  <a:cubicBezTo>
                    <a:pt x="47" y="25"/>
                    <a:pt x="47" y="25"/>
                    <a:pt x="47" y="25"/>
                  </a:cubicBezTo>
                  <a:cubicBezTo>
                    <a:pt x="47" y="26"/>
                    <a:pt x="47" y="26"/>
                    <a:pt x="47" y="26"/>
                  </a:cubicBezTo>
                  <a:cubicBezTo>
                    <a:pt x="46" y="26"/>
                    <a:pt x="46" y="26"/>
                    <a:pt x="46" y="26"/>
                  </a:cubicBezTo>
                  <a:cubicBezTo>
                    <a:pt x="44" y="28"/>
                    <a:pt x="45" y="28"/>
                    <a:pt x="42" y="29"/>
                  </a:cubicBezTo>
                  <a:cubicBezTo>
                    <a:pt x="41" y="30"/>
                    <a:pt x="41" y="30"/>
                    <a:pt x="41" y="30"/>
                  </a:cubicBezTo>
                  <a:cubicBezTo>
                    <a:pt x="41" y="31"/>
                    <a:pt x="41" y="31"/>
                    <a:pt x="41" y="31"/>
                  </a:cubicBezTo>
                  <a:cubicBezTo>
                    <a:pt x="41" y="31"/>
                    <a:pt x="41" y="31"/>
                    <a:pt x="41" y="31"/>
                  </a:cubicBezTo>
                  <a:cubicBezTo>
                    <a:pt x="41" y="31"/>
                    <a:pt x="41" y="31"/>
                    <a:pt x="41" y="31"/>
                  </a:cubicBezTo>
                  <a:cubicBezTo>
                    <a:pt x="38" y="30"/>
                    <a:pt x="38" y="30"/>
                    <a:pt x="38" y="30"/>
                  </a:cubicBezTo>
                  <a:cubicBezTo>
                    <a:pt x="38" y="29"/>
                    <a:pt x="38" y="29"/>
                    <a:pt x="38" y="29"/>
                  </a:cubicBezTo>
                  <a:cubicBezTo>
                    <a:pt x="37" y="29"/>
                    <a:pt x="37" y="29"/>
                    <a:pt x="37" y="29"/>
                  </a:cubicBezTo>
                  <a:cubicBezTo>
                    <a:pt x="36" y="30"/>
                    <a:pt x="35" y="30"/>
                    <a:pt x="34" y="32"/>
                  </a:cubicBezTo>
                  <a:cubicBezTo>
                    <a:pt x="34" y="32"/>
                    <a:pt x="34" y="32"/>
                    <a:pt x="34" y="32"/>
                  </a:cubicBezTo>
                  <a:cubicBezTo>
                    <a:pt x="31" y="32"/>
                    <a:pt x="31" y="32"/>
                    <a:pt x="30" y="32"/>
                  </a:cubicBezTo>
                  <a:cubicBezTo>
                    <a:pt x="30" y="32"/>
                    <a:pt x="30" y="32"/>
                    <a:pt x="30" y="32"/>
                  </a:cubicBezTo>
                  <a:cubicBezTo>
                    <a:pt x="30" y="33"/>
                    <a:pt x="30" y="33"/>
                    <a:pt x="30" y="33"/>
                  </a:cubicBezTo>
                  <a:cubicBezTo>
                    <a:pt x="30" y="35"/>
                    <a:pt x="30" y="36"/>
                    <a:pt x="30" y="37"/>
                  </a:cubicBezTo>
                  <a:cubicBezTo>
                    <a:pt x="30" y="37"/>
                    <a:pt x="30" y="37"/>
                    <a:pt x="30" y="37"/>
                  </a:cubicBezTo>
                  <a:cubicBezTo>
                    <a:pt x="29" y="37"/>
                    <a:pt x="29" y="37"/>
                    <a:pt x="28" y="38"/>
                  </a:cubicBezTo>
                  <a:cubicBezTo>
                    <a:pt x="28" y="38"/>
                    <a:pt x="28" y="38"/>
                    <a:pt x="28" y="38"/>
                  </a:cubicBezTo>
                  <a:cubicBezTo>
                    <a:pt x="28" y="39"/>
                    <a:pt x="28" y="38"/>
                    <a:pt x="28" y="39"/>
                  </a:cubicBezTo>
                  <a:cubicBezTo>
                    <a:pt x="27" y="40"/>
                    <a:pt x="27" y="40"/>
                    <a:pt x="27" y="40"/>
                  </a:cubicBezTo>
                  <a:cubicBezTo>
                    <a:pt x="27" y="40"/>
                    <a:pt x="27" y="40"/>
                    <a:pt x="27" y="40"/>
                  </a:cubicBezTo>
                  <a:cubicBezTo>
                    <a:pt x="26" y="41"/>
                    <a:pt x="26" y="41"/>
                    <a:pt x="26" y="41"/>
                  </a:cubicBezTo>
                  <a:cubicBezTo>
                    <a:pt x="23" y="41"/>
                    <a:pt x="23" y="41"/>
                    <a:pt x="23" y="41"/>
                  </a:cubicBezTo>
                  <a:cubicBezTo>
                    <a:pt x="23" y="40"/>
                    <a:pt x="23" y="40"/>
                    <a:pt x="23" y="40"/>
                  </a:cubicBezTo>
                  <a:cubicBezTo>
                    <a:pt x="22" y="39"/>
                    <a:pt x="22" y="39"/>
                    <a:pt x="22" y="39"/>
                  </a:cubicBezTo>
                  <a:cubicBezTo>
                    <a:pt x="22" y="38"/>
                    <a:pt x="22" y="38"/>
                    <a:pt x="21" y="37"/>
                  </a:cubicBezTo>
                  <a:cubicBezTo>
                    <a:pt x="21" y="37"/>
                    <a:pt x="21" y="37"/>
                    <a:pt x="21" y="37"/>
                  </a:cubicBezTo>
                  <a:cubicBezTo>
                    <a:pt x="21" y="37"/>
                    <a:pt x="21" y="37"/>
                    <a:pt x="21" y="37"/>
                  </a:cubicBezTo>
                  <a:cubicBezTo>
                    <a:pt x="20" y="36"/>
                    <a:pt x="20" y="36"/>
                    <a:pt x="20" y="36"/>
                  </a:cubicBezTo>
                  <a:cubicBezTo>
                    <a:pt x="19" y="36"/>
                    <a:pt x="19" y="36"/>
                    <a:pt x="19" y="36"/>
                  </a:cubicBezTo>
                  <a:cubicBezTo>
                    <a:pt x="18" y="36"/>
                    <a:pt x="18" y="36"/>
                    <a:pt x="18" y="36"/>
                  </a:cubicBezTo>
                  <a:cubicBezTo>
                    <a:pt x="19" y="35"/>
                    <a:pt x="19" y="35"/>
                    <a:pt x="19" y="35"/>
                  </a:cubicBezTo>
                  <a:cubicBezTo>
                    <a:pt x="19" y="35"/>
                    <a:pt x="19" y="35"/>
                    <a:pt x="19" y="35"/>
                  </a:cubicBezTo>
                  <a:cubicBezTo>
                    <a:pt x="18" y="35"/>
                    <a:pt x="19" y="35"/>
                    <a:pt x="18" y="35"/>
                  </a:cubicBezTo>
                  <a:cubicBezTo>
                    <a:pt x="18" y="33"/>
                    <a:pt x="19" y="33"/>
                    <a:pt x="19" y="31"/>
                  </a:cubicBezTo>
                  <a:cubicBezTo>
                    <a:pt x="19" y="31"/>
                    <a:pt x="19" y="31"/>
                    <a:pt x="19" y="31"/>
                  </a:cubicBezTo>
                  <a:cubicBezTo>
                    <a:pt x="18" y="30"/>
                    <a:pt x="18" y="30"/>
                    <a:pt x="18" y="30"/>
                  </a:cubicBezTo>
                  <a:cubicBezTo>
                    <a:pt x="17" y="30"/>
                    <a:pt x="17" y="30"/>
                    <a:pt x="16" y="31"/>
                  </a:cubicBezTo>
                  <a:cubicBezTo>
                    <a:pt x="15" y="30"/>
                    <a:pt x="15" y="30"/>
                    <a:pt x="15" y="30"/>
                  </a:cubicBezTo>
                  <a:cubicBezTo>
                    <a:pt x="15" y="30"/>
                    <a:pt x="15" y="30"/>
                    <a:pt x="15" y="30"/>
                  </a:cubicBezTo>
                  <a:cubicBezTo>
                    <a:pt x="14" y="29"/>
                    <a:pt x="14" y="29"/>
                    <a:pt x="14" y="29"/>
                  </a:cubicBezTo>
                  <a:cubicBezTo>
                    <a:pt x="13" y="30"/>
                    <a:pt x="12" y="30"/>
                    <a:pt x="11" y="31"/>
                  </a:cubicBezTo>
                  <a:cubicBezTo>
                    <a:pt x="10" y="31"/>
                    <a:pt x="10" y="31"/>
                    <a:pt x="10" y="31"/>
                  </a:cubicBezTo>
                  <a:cubicBezTo>
                    <a:pt x="10" y="30"/>
                    <a:pt x="10" y="30"/>
                    <a:pt x="10" y="30"/>
                  </a:cubicBezTo>
                  <a:cubicBezTo>
                    <a:pt x="10" y="29"/>
                    <a:pt x="10" y="29"/>
                    <a:pt x="10" y="29"/>
                  </a:cubicBezTo>
                  <a:cubicBezTo>
                    <a:pt x="9" y="29"/>
                    <a:pt x="8" y="29"/>
                    <a:pt x="8" y="29"/>
                  </a:cubicBezTo>
                  <a:cubicBezTo>
                    <a:pt x="7" y="28"/>
                    <a:pt x="7" y="28"/>
                    <a:pt x="7" y="28"/>
                  </a:cubicBezTo>
                  <a:cubicBezTo>
                    <a:pt x="6" y="28"/>
                    <a:pt x="6" y="28"/>
                    <a:pt x="6" y="28"/>
                  </a:cubicBezTo>
                  <a:cubicBezTo>
                    <a:pt x="6" y="27"/>
                    <a:pt x="6" y="27"/>
                    <a:pt x="6" y="27"/>
                  </a:cubicBezTo>
                  <a:cubicBezTo>
                    <a:pt x="4" y="26"/>
                    <a:pt x="4" y="26"/>
                    <a:pt x="4" y="26"/>
                  </a:cubicBezTo>
                  <a:cubicBezTo>
                    <a:pt x="4" y="25"/>
                    <a:pt x="4" y="25"/>
                    <a:pt x="3" y="25"/>
                  </a:cubicBezTo>
                  <a:cubicBezTo>
                    <a:pt x="3" y="25"/>
                    <a:pt x="3" y="25"/>
                    <a:pt x="3" y="25"/>
                  </a:cubicBezTo>
                  <a:cubicBezTo>
                    <a:pt x="2" y="25"/>
                    <a:pt x="1" y="24"/>
                    <a:pt x="0" y="24"/>
                  </a:cubicBezTo>
                  <a:cubicBezTo>
                    <a:pt x="1" y="24"/>
                    <a:pt x="1" y="24"/>
                    <a:pt x="1" y="23"/>
                  </a:cubicBezTo>
                  <a:cubicBezTo>
                    <a:pt x="3" y="22"/>
                    <a:pt x="3" y="22"/>
                    <a:pt x="3" y="22"/>
                  </a:cubicBezTo>
                  <a:cubicBezTo>
                    <a:pt x="3" y="21"/>
                    <a:pt x="3" y="21"/>
                    <a:pt x="3" y="21"/>
                  </a:cubicBezTo>
                  <a:cubicBezTo>
                    <a:pt x="2" y="20"/>
                    <a:pt x="2" y="20"/>
                    <a:pt x="2" y="19"/>
                  </a:cubicBezTo>
                  <a:cubicBezTo>
                    <a:pt x="2" y="19"/>
                    <a:pt x="2" y="18"/>
                    <a:pt x="3" y="17"/>
                  </a:cubicBezTo>
                  <a:cubicBezTo>
                    <a:pt x="3" y="17"/>
                    <a:pt x="3" y="17"/>
                    <a:pt x="3" y="17"/>
                  </a:cubicBezTo>
                  <a:cubicBezTo>
                    <a:pt x="6" y="15"/>
                    <a:pt x="4" y="16"/>
                    <a:pt x="13" y="9"/>
                  </a:cubicBezTo>
                  <a:cubicBezTo>
                    <a:pt x="14" y="9"/>
                    <a:pt x="14" y="9"/>
                    <a:pt x="14" y="9"/>
                  </a:cubicBezTo>
                  <a:cubicBezTo>
                    <a:pt x="15" y="9"/>
                    <a:pt x="17" y="8"/>
                    <a:pt x="17" y="7"/>
                  </a:cubicBezTo>
                  <a:cubicBezTo>
                    <a:pt x="19" y="7"/>
                    <a:pt x="19" y="7"/>
                    <a:pt x="20" y="7"/>
                  </a:cubicBezTo>
                  <a:cubicBezTo>
                    <a:pt x="21" y="8"/>
                    <a:pt x="21" y="8"/>
                    <a:pt x="21" y="8"/>
                  </a:cubicBezTo>
                  <a:cubicBezTo>
                    <a:pt x="23" y="8"/>
                    <a:pt x="22" y="8"/>
                    <a:pt x="24" y="8"/>
                  </a:cubicBezTo>
                  <a:cubicBezTo>
                    <a:pt x="28" y="9"/>
                    <a:pt x="28" y="9"/>
                    <a:pt x="28" y="9"/>
                  </a:cubicBezTo>
                  <a:cubicBezTo>
                    <a:pt x="31" y="8"/>
                    <a:pt x="32" y="8"/>
                    <a:pt x="34" y="9"/>
                  </a:cubicBezTo>
                  <a:cubicBezTo>
                    <a:pt x="36" y="7"/>
                    <a:pt x="36" y="7"/>
                    <a:pt x="36" y="7"/>
                  </a:cubicBezTo>
                  <a:cubicBezTo>
                    <a:pt x="38" y="7"/>
                    <a:pt x="37" y="7"/>
                    <a:pt x="39" y="7"/>
                  </a:cubicBezTo>
                  <a:cubicBezTo>
                    <a:pt x="39" y="6"/>
                    <a:pt x="39" y="6"/>
                    <a:pt x="39" y="6"/>
                  </a:cubicBezTo>
                  <a:cubicBezTo>
                    <a:pt x="38" y="6"/>
                    <a:pt x="38" y="6"/>
                    <a:pt x="38" y="6"/>
                  </a:cubicBezTo>
                  <a:cubicBezTo>
                    <a:pt x="41" y="6"/>
                    <a:pt x="40" y="6"/>
                    <a:pt x="44" y="7"/>
                  </a:cubicBezTo>
                  <a:cubicBezTo>
                    <a:pt x="48" y="7"/>
                    <a:pt x="48" y="7"/>
                    <a:pt x="48" y="7"/>
                  </a:cubicBezTo>
                  <a:cubicBezTo>
                    <a:pt x="49" y="6"/>
                    <a:pt x="49" y="6"/>
                    <a:pt x="50" y="6"/>
                  </a:cubicBezTo>
                  <a:cubicBezTo>
                    <a:pt x="53" y="7"/>
                    <a:pt x="53" y="7"/>
                    <a:pt x="53" y="7"/>
                  </a:cubicBezTo>
                  <a:cubicBezTo>
                    <a:pt x="54" y="8"/>
                    <a:pt x="54" y="8"/>
                    <a:pt x="54" y="8"/>
                  </a:cubicBezTo>
                  <a:cubicBezTo>
                    <a:pt x="55" y="8"/>
                    <a:pt x="55" y="8"/>
                    <a:pt x="55" y="8"/>
                  </a:cubicBezTo>
                  <a:cubicBezTo>
                    <a:pt x="56" y="8"/>
                    <a:pt x="56" y="8"/>
                    <a:pt x="56" y="8"/>
                  </a:cubicBezTo>
                  <a:cubicBezTo>
                    <a:pt x="56" y="8"/>
                    <a:pt x="56" y="8"/>
                    <a:pt x="56" y="8"/>
                  </a:cubicBezTo>
                  <a:cubicBezTo>
                    <a:pt x="55" y="8"/>
                    <a:pt x="55" y="8"/>
                    <a:pt x="55" y="8"/>
                  </a:cubicBezTo>
                  <a:cubicBezTo>
                    <a:pt x="55" y="7"/>
                    <a:pt x="55" y="7"/>
                    <a:pt x="55" y="7"/>
                  </a:cubicBezTo>
                  <a:cubicBezTo>
                    <a:pt x="58" y="8"/>
                    <a:pt x="58" y="8"/>
                    <a:pt x="58" y="8"/>
                  </a:cubicBezTo>
                  <a:cubicBezTo>
                    <a:pt x="63" y="13"/>
                    <a:pt x="63" y="13"/>
                    <a:pt x="63" y="13"/>
                  </a:cubicBezTo>
                  <a:cubicBezTo>
                    <a:pt x="63" y="13"/>
                    <a:pt x="63" y="13"/>
                    <a:pt x="63" y="13"/>
                  </a:cubicBezTo>
                  <a:cubicBezTo>
                    <a:pt x="61" y="12"/>
                    <a:pt x="61" y="12"/>
                    <a:pt x="61" y="12"/>
                  </a:cubicBezTo>
                  <a:cubicBezTo>
                    <a:pt x="60" y="12"/>
                    <a:pt x="60" y="12"/>
                    <a:pt x="60" y="12"/>
                  </a:cubicBezTo>
                  <a:cubicBezTo>
                    <a:pt x="59" y="12"/>
                    <a:pt x="59" y="12"/>
                    <a:pt x="59" y="12"/>
                  </a:cubicBezTo>
                  <a:cubicBezTo>
                    <a:pt x="59" y="13"/>
                    <a:pt x="59" y="13"/>
                    <a:pt x="60" y="13"/>
                  </a:cubicBezTo>
                  <a:cubicBezTo>
                    <a:pt x="60" y="13"/>
                    <a:pt x="60" y="13"/>
                    <a:pt x="60" y="13"/>
                  </a:cubicBezTo>
                  <a:cubicBezTo>
                    <a:pt x="60" y="13"/>
                    <a:pt x="60" y="13"/>
                    <a:pt x="60" y="13"/>
                  </a:cubicBezTo>
                  <a:cubicBezTo>
                    <a:pt x="61" y="13"/>
                    <a:pt x="61" y="13"/>
                    <a:pt x="61" y="13"/>
                  </a:cubicBezTo>
                  <a:cubicBezTo>
                    <a:pt x="62" y="14"/>
                    <a:pt x="62" y="13"/>
                    <a:pt x="63" y="14"/>
                  </a:cubicBezTo>
                  <a:cubicBezTo>
                    <a:pt x="63" y="15"/>
                    <a:pt x="63" y="15"/>
                    <a:pt x="63" y="15"/>
                  </a:cubicBezTo>
                  <a:cubicBezTo>
                    <a:pt x="64" y="15"/>
                    <a:pt x="64" y="15"/>
                    <a:pt x="64" y="15"/>
                  </a:cubicBezTo>
                  <a:cubicBezTo>
                    <a:pt x="64" y="15"/>
                    <a:pt x="64" y="15"/>
                    <a:pt x="64" y="15"/>
                  </a:cubicBezTo>
                  <a:cubicBezTo>
                    <a:pt x="65" y="15"/>
                    <a:pt x="65" y="15"/>
                    <a:pt x="65" y="15"/>
                  </a:cubicBezTo>
                  <a:cubicBezTo>
                    <a:pt x="66" y="15"/>
                    <a:pt x="66" y="15"/>
                    <a:pt x="66" y="15"/>
                  </a:cubicBezTo>
                  <a:cubicBezTo>
                    <a:pt x="66" y="15"/>
                    <a:pt x="66" y="15"/>
                    <a:pt x="66" y="15"/>
                  </a:cubicBezTo>
                  <a:cubicBezTo>
                    <a:pt x="66" y="14"/>
                    <a:pt x="66" y="14"/>
                    <a:pt x="66" y="14"/>
                  </a:cubicBezTo>
                  <a:cubicBezTo>
                    <a:pt x="64" y="13"/>
                    <a:pt x="64" y="13"/>
                    <a:pt x="64" y="13"/>
                  </a:cubicBezTo>
                  <a:cubicBezTo>
                    <a:pt x="65" y="13"/>
                    <a:pt x="65" y="13"/>
                    <a:pt x="65" y="13"/>
                  </a:cubicBezTo>
                  <a:cubicBezTo>
                    <a:pt x="68" y="15"/>
                    <a:pt x="68" y="15"/>
                    <a:pt x="68" y="15"/>
                  </a:cubicBezTo>
                  <a:cubicBezTo>
                    <a:pt x="69" y="17"/>
                    <a:pt x="69" y="17"/>
                    <a:pt x="69" y="17"/>
                  </a:cubicBezTo>
                  <a:cubicBezTo>
                    <a:pt x="69" y="17"/>
                    <a:pt x="69" y="17"/>
                    <a:pt x="70"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102">
              <a:extLst>
                <a:ext uri="{FF2B5EF4-FFF2-40B4-BE49-F238E27FC236}">
                  <a16:creationId xmlns:a16="http://schemas.microsoft.com/office/drawing/2014/main" id="{7EDE4436-C2FC-4EBC-9789-616E7FF785E0}"/>
                </a:ext>
              </a:extLst>
            </p:cNvPr>
            <p:cNvSpPr>
              <a:spLocks noEditPoints="1"/>
            </p:cNvSpPr>
            <p:nvPr/>
          </p:nvSpPr>
          <p:spPr bwMode="auto">
            <a:xfrm>
              <a:off x="12324189" y="6575421"/>
              <a:ext cx="275454" cy="270706"/>
            </a:xfrm>
            <a:custGeom>
              <a:avLst/>
              <a:gdLst>
                <a:gd name="T0" fmla="*/ 43 w 66"/>
                <a:gd name="T1" fmla="*/ 9 h 65"/>
                <a:gd name="T2" fmla="*/ 48 w 66"/>
                <a:gd name="T3" fmla="*/ 12 h 65"/>
                <a:gd name="T4" fmla="*/ 60 w 66"/>
                <a:gd name="T5" fmla="*/ 10 h 65"/>
                <a:gd name="T6" fmla="*/ 61 w 66"/>
                <a:gd name="T7" fmla="*/ 15 h 65"/>
                <a:gd name="T8" fmla="*/ 62 w 66"/>
                <a:gd name="T9" fmla="*/ 17 h 65"/>
                <a:gd name="T10" fmla="*/ 66 w 66"/>
                <a:gd name="T11" fmla="*/ 21 h 65"/>
                <a:gd name="T12" fmla="*/ 64 w 66"/>
                <a:gd name="T13" fmla="*/ 22 h 65"/>
                <a:gd name="T14" fmla="*/ 63 w 66"/>
                <a:gd name="T15" fmla="*/ 26 h 65"/>
                <a:gd name="T16" fmla="*/ 62 w 66"/>
                <a:gd name="T17" fmla="*/ 27 h 65"/>
                <a:gd name="T18" fmla="*/ 59 w 66"/>
                <a:gd name="T19" fmla="*/ 25 h 65"/>
                <a:gd name="T20" fmla="*/ 51 w 66"/>
                <a:gd name="T21" fmla="*/ 23 h 65"/>
                <a:gd name="T22" fmla="*/ 46 w 66"/>
                <a:gd name="T23" fmla="*/ 23 h 65"/>
                <a:gd name="T24" fmla="*/ 38 w 66"/>
                <a:gd name="T25" fmla="*/ 21 h 65"/>
                <a:gd name="T26" fmla="*/ 28 w 66"/>
                <a:gd name="T27" fmla="*/ 22 h 65"/>
                <a:gd name="T28" fmla="*/ 25 w 66"/>
                <a:gd name="T29" fmla="*/ 29 h 65"/>
                <a:gd name="T30" fmla="*/ 40 w 66"/>
                <a:gd name="T31" fmla="*/ 48 h 65"/>
                <a:gd name="T32" fmla="*/ 46 w 66"/>
                <a:gd name="T33" fmla="*/ 55 h 65"/>
                <a:gd name="T34" fmla="*/ 38 w 66"/>
                <a:gd name="T35" fmla="*/ 50 h 65"/>
                <a:gd name="T36" fmla="*/ 28 w 66"/>
                <a:gd name="T37" fmla="*/ 46 h 65"/>
                <a:gd name="T38" fmla="*/ 22 w 66"/>
                <a:gd name="T39" fmla="*/ 36 h 65"/>
                <a:gd name="T40" fmla="*/ 10 w 66"/>
                <a:gd name="T41" fmla="*/ 20 h 65"/>
                <a:gd name="T42" fmla="*/ 5 w 66"/>
                <a:gd name="T43" fmla="*/ 28 h 65"/>
                <a:gd name="T44" fmla="*/ 1 w 66"/>
                <a:gd name="T45" fmla="*/ 17 h 65"/>
                <a:gd name="T46" fmla="*/ 6 w 66"/>
                <a:gd name="T47" fmla="*/ 17 h 65"/>
                <a:gd name="T48" fmla="*/ 12 w 66"/>
                <a:gd name="T49" fmla="*/ 15 h 65"/>
                <a:gd name="T50" fmla="*/ 16 w 66"/>
                <a:gd name="T51" fmla="*/ 17 h 65"/>
                <a:gd name="T52" fmla="*/ 21 w 66"/>
                <a:gd name="T53" fmla="*/ 17 h 65"/>
                <a:gd name="T54" fmla="*/ 21 w 66"/>
                <a:gd name="T55" fmla="*/ 14 h 65"/>
                <a:gd name="T56" fmla="*/ 24 w 66"/>
                <a:gd name="T57" fmla="*/ 8 h 65"/>
                <a:gd name="T58" fmla="*/ 29 w 66"/>
                <a:gd name="T59" fmla="*/ 3 h 65"/>
                <a:gd name="T60" fmla="*/ 31 w 66"/>
                <a:gd name="T61" fmla="*/ 1 h 65"/>
                <a:gd name="T62" fmla="*/ 13 w 66"/>
                <a:gd name="T63" fmla="*/ 25 h 65"/>
                <a:gd name="T64" fmla="*/ 12 w 66"/>
                <a:gd name="T65" fmla="*/ 23 h 65"/>
                <a:gd name="T66" fmla="*/ 13 w 66"/>
                <a:gd name="T67" fmla="*/ 26 h 65"/>
                <a:gd name="T68" fmla="*/ 9 w 66"/>
                <a:gd name="T69" fmla="*/ 23 h 65"/>
                <a:gd name="T70" fmla="*/ 11 w 66"/>
                <a:gd name="T71" fmla="*/ 31 h 65"/>
                <a:gd name="T72" fmla="*/ 13 w 66"/>
                <a:gd name="T73" fmla="*/ 28 h 65"/>
                <a:gd name="T74" fmla="*/ 19 w 66"/>
                <a:gd name="T75" fmla="*/ 35 h 65"/>
                <a:gd name="T76" fmla="*/ 15 w 66"/>
                <a:gd name="T77" fmla="*/ 31 h 65"/>
                <a:gd name="T78" fmla="*/ 19 w 66"/>
                <a:gd name="T79" fmla="*/ 42 h 65"/>
                <a:gd name="T80" fmla="*/ 15 w 66"/>
                <a:gd name="T81" fmla="*/ 38 h 65"/>
                <a:gd name="T82" fmla="*/ 18 w 66"/>
                <a:gd name="T83" fmla="*/ 39 h 65"/>
                <a:gd name="T84" fmla="*/ 21 w 66"/>
                <a:gd name="T85" fmla="*/ 42 h 65"/>
                <a:gd name="T86" fmla="*/ 34 w 66"/>
                <a:gd name="T87" fmla="*/ 52 h 65"/>
                <a:gd name="T88" fmla="*/ 38 w 66"/>
                <a:gd name="T89" fmla="*/ 52 h 65"/>
                <a:gd name="T90" fmla="*/ 36 w 66"/>
                <a:gd name="T91" fmla="*/ 53 h 65"/>
                <a:gd name="T92" fmla="*/ 48 w 66"/>
                <a:gd name="T93" fmla="*/ 58 h 65"/>
                <a:gd name="T94" fmla="*/ 49 w 66"/>
                <a:gd name="T95" fmla="*/ 59 h 65"/>
                <a:gd name="T96" fmla="*/ 47 w 66"/>
                <a:gd name="T97" fmla="*/ 58 h 65"/>
                <a:gd name="T98" fmla="*/ 42 w 66"/>
                <a:gd name="T99" fmla="*/ 57 h 65"/>
                <a:gd name="T100" fmla="*/ 36 w 66"/>
                <a:gd name="T101" fmla="*/ 57 h 65"/>
                <a:gd name="T102" fmla="*/ 43 w 66"/>
                <a:gd name="T103" fmla="*/ 5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6" h="65">
                  <a:moveTo>
                    <a:pt x="34" y="1"/>
                  </a:moveTo>
                  <a:cubicBezTo>
                    <a:pt x="36" y="2"/>
                    <a:pt x="37" y="2"/>
                    <a:pt x="38" y="4"/>
                  </a:cubicBezTo>
                  <a:cubicBezTo>
                    <a:pt x="39" y="5"/>
                    <a:pt x="39" y="5"/>
                    <a:pt x="39" y="5"/>
                  </a:cubicBezTo>
                  <a:cubicBezTo>
                    <a:pt x="40" y="6"/>
                    <a:pt x="40" y="6"/>
                    <a:pt x="40" y="6"/>
                  </a:cubicBezTo>
                  <a:cubicBezTo>
                    <a:pt x="42" y="7"/>
                    <a:pt x="42" y="7"/>
                    <a:pt x="43" y="9"/>
                  </a:cubicBezTo>
                  <a:cubicBezTo>
                    <a:pt x="44" y="10"/>
                    <a:pt x="44" y="10"/>
                    <a:pt x="44" y="10"/>
                  </a:cubicBezTo>
                  <a:cubicBezTo>
                    <a:pt x="45" y="10"/>
                    <a:pt x="45" y="10"/>
                    <a:pt x="45" y="10"/>
                  </a:cubicBezTo>
                  <a:cubicBezTo>
                    <a:pt x="46" y="10"/>
                    <a:pt x="46" y="10"/>
                    <a:pt x="46" y="10"/>
                  </a:cubicBezTo>
                  <a:cubicBezTo>
                    <a:pt x="47" y="11"/>
                    <a:pt x="47" y="11"/>
                    <a:pt x="47" y="11"/>
                  </a:cubicBezTo>
                  <a:cubicBezTo>
                    <a:pt x="48" y="12"/>
                    <a:pt x="47" y="12"/>
                    <a:pt x="48" y="12"/>
                  </a:cubicBezTo>
                  <a:cubicBezTo>
                    <a:pt x="51" y="13"/>
                    <a:pt x="53" y="13"/>
                    <a:pt x="55" y="13"/>
                  </a:cubicBezTo>
                  <a:cubicBezTo>
                    <a:pt x="56" y="13"/>
                    <a:pt x="55" y="13"/>
                    <a:pt x="57" y="12"/>
                  </a:cubicBezTo>
                  <a:cubicBezTo>
                    <a:pt x="57" y="12"/>
                    <a:pt x="58" y="11"/>
                    <a:pt x="58" y="11"/>
                  </a:cubicBezTo>
                  <a:cubicBezTo>
                    <a:pt x="59" y="11"/>
                    <a:pt x="59" y="11"/>
                    <a:pt x="59" y="11"/>
                  </a:cubicBezTo>
                  <a:cubicBezTo>
                    <a:pt x="60" y="10"/>
                    <a:pt x="60" y="10"/>
                    <a:pt x="60" y="10"/>
                  </a:cubicBezTo>
                  <a:cubicBezTo>
                    <a:pt x="61" y="10"/>
                    <a:pt x="61" y="10"/>
                    <a:pt x="61" y="10"/>
                  </a:cubicBezTo>
                  <a:cubicBezTo>
                    <a:pt x="61" y="10"/>
                    <a:pt x="61" y="10"/>
                    <a:pt x="61" y="10"/>
                  </a:cubicBezTo>
                  <a:cubicBezTo>
                    <a:pt x="61" y="11"/>
                    <a:pt x="61" y="10"/>
                    <a:pt x="61" y="11"/>
                  </a:cubicBezTo>
                  <a:cubicBezTo>
                    <a:pt x="60" y="12"/>
                    <a:pt x="60" y="12"/>
                    <a:pt x="60" y="12"/>
                  </a:cubicBezTo>
                  <a:cubicBezTo>
                    <a:pt x="61" y="13"/>
                    <a:pt x="61" y="12"/>
                    <a:pt x="61" y="15"/>
                  </a:cubicBezTo>
                  <a:cubicBezTo>
                    <a:pt x="61" y="15"/>
                    <a:pt x="61" y="15"/>
                    <a:pt x="61" y="15"/>
                  </a:cubicBezTo>
                  <a:cubicBezTo>
                    <a:pt x="61" y="16"/>
                    <a:pt x="61" y="16"/>
                    <a:pt x="61" y="16"/>
                  </a:cubicBezTo>
                  <a:cubicBezTo>
                    <a:pt x="62" y="17"/>
                    <a:pt x="62" y="17"/>
                    <a:pt x="62" y="17"/>
                  </a:cubicBezTo>
                  <a:cubicBezTo>
                    <a:pt x="63" y="17"/>
                    <a:pt x="63" y="17"/>
                    <a:pt x="63" y="17"/>
                  </a:cubicBezTo>
                  <a:cubicBezTo>
                    <a:pt x="62" y="17"/>
                    <a:pt x="62" y="17"/>
                    <a:pt x="62" y="17"/>
                  </a:cubicBezTo>
                  <a:cubicBezTo>
                    <a:pt x="62" y="18"/>
                    <a:pt x="62" y="18"/>
                    <a:pt x="62" y="18"/>
                  </a:cubicBezTo>
                  <a:cubicBezTo>
                    <a:pt x="62" y="19"/>
                    <a:pt x="62" y="19"/>
                    <a:pt x="62" y="19"/>
                  </a:cubicBezTo>
                  <a:cubicBezTo>
                    <a:pt x="63" y="20"/>
                    <a:pt x="63" y="20"/>
                    <a:pt x="63" y="20"/>
                  </a:cubicBezTo>
                  <a:cubicBezTo>
                    <a:pt x="64" y="20"/>
                    <a:pt x="65" y="21"/>
                    <a:pt x="66" y="21"/>
                  </a:cubicBezTo>
                  <a:cubicBezTo>
                    <a:pt x="66" y="21"/>
                    <a:pt x="66" y="21"/>
                    <a:pt x="66" y="21"/>
                  </a:cubicBezTo>
                  <a:cubicBezTo>
                    <a:pt x="66" y="21"/>
                    <a:pt x="66" y="21"/>
                    <a:pt x="66" y="21"/>
                  </a:cubicBezTo>
                  <a:cubicBezTo>
                    <a:pt x="66" y="22"/>
                    <a:pt x="66" y="22"/>
                    <a:pt x="66" y="22"/>
                  </a:cubicBezTo>
                  <a:cubicBezTo>
                    <a:pt x="66" y="22"/>
                    <a:pt x="66" y="22"/>
                    <a:pt x="66" y="22"/>
                  </a:cubicBezTo>
                  <a:cubicBezTo>
                    <a:pt x="66" y="22"/>
                    <a:pt x="66" y="22"/>
                    <a:pt x="66" y="22"/>
                  </a:cubicBezTo>
                  <a:cubicBezTo>
                    <a:pt x="65" y="22"/>
                    <a:pt x="65" y="22"/>
                    <a:pt x="64" y="22"/>
                  </a:cubicBezTo>
                  <a:cubicBezTo>
                    <a:pt x="63" y="22"/>
                    <a:pt x="63" y="22"/>
                    <a:pt x="63" y="22"/>
                  </a:cubicBezTo>
                  <a:cubicBezTo>
                    <a:pt x="63" y="22"/>
                    <a:pt x="63" y="22"/>
                    <a:pt x="63" y="23"/>
                  </a:cubicBezTo>
                  <a:cubicBezTo>
                    <a:pt x="63" y="23"/>
                    <a:pt x="63" y="23"/>
                    <a:pt x="63" y="23"/>
                  </a:cubicBezTo>
                  <a:cubicBezTo>
                    <a:pt x="63" y="25"/>
                    <a:pt x="63" y="25"/>
                    <a:pt x="63" y="25"/>
                  </a:cubicBezTo>
                  <a:cubicBezTo>
                    <a:pt x="63" y="26"/>
                    <a:pt x="63" y="26"/>
                    <a:pt x="63" y="26"/>
                  </a:cubicBezTo>
                  <a:cubicBezTo>
                    <a:pt x="63" y="26"/>
                    <a:pt x="63" y="26"/>
                    <a:pt x="63" y="26"/>
                  </a:cubicBezTo>
                  <a:cubicBezTo>
                    <a:pt x="62" y="26"/>
                    <a:pt x="62" y="26"/>
                    <a:pt x="62" y="26"/>
                  </a:cubicBezTo>
                  <a:cubicBezTo>
                    <a:pt x="62" y="26"/>
                    <a:pt x="62" y="26"/>
                    <a:pt x="62" y="26"/>
                  </a:cubicBezTo>
                  <a:cubicBezTo>
                    <a:pt x="62" y="27"/>
                    <a:pt x="62" y="27"/>
                    <a:pt x="62" y="27"/>
                  </a:cubicBezTo>
                  <a:cubicBezTo>
                    <a:pt x="62" y="27"/>
                    <a:pt x="62" y="27"/>
                    <a:pt x="62" y="27"/>
                  </a:cubicBezTo>
                  <a:cubicBezTo>
                    <a:pt x="61" y="27"/>
                    <a:pt x="61" y="27"/>
                    <a:pt x="61" y="27"/>
                  </a:cubicBezTo>
                  <a:cubicBezTo>
                    <a:pt x="60" y="27"/>
                    <a:pt x="60" y="27"/>
                    <a:pt x="60" y="27"/>
                  </a:cubicBezTo>
                  <a:cubicBezTo>
                    <a:pt x="59" y="26"/>
                    <a:pt x="59" y="26"/>
                    <a:pt x="59" y="26"/>
                  </a:cubicBezTo>
                  <a:cubicBezTo>
                    <a:pt x="59" y="26"/>
                    <a:pt x="59" y="26"/>
                    <a:pt x="59" y="25"/>
                  </a:cubicBezTo>
                  <a:cubicBezTo>
                    <a:pt x="59" y="25"/>
                    <a:pt x="59" y="25"/>
                    <a:pt x="59" y="25"/>
                  </a:cubicBezTo>
                  <a:cubicBezTo>
                    <a:pt x="58" y="24"/>
                    <a:pt x="58" y="24"/>
                    <a:pt x="58" y="24"/>
                  </a:cubicBezTo>
                  <a:cubicBezTo>
                    <a:pt x="56" y="24"/>
                    <a:pt x="56" y="24"/>
                    <a:pt x="56" y="24"/>
                  </a:cubicBezTo>
                  <a:cubicBezTo>
                    <a:pt x="55" y="23"/>
                    <a:pt x="55" y="23"/>
                    <a:pt x="54" y="23"/>
                  </a:cubicBezTo>
                  <a:cubicBezTo>
                    <a:pt x="53" y="23"/>
                    <a:pt x="53" y="23"/>
                    <a:pt x="52" y="23"/>
                  </a:cubicBezTo>
                  <a:cubicBezTo>
                    <a:pt x="51" y="23"/>
                    <a:pt x="51" y="23"/>
                    <a:pt x="51" y="23"/>
                  </a:cubicBezTo>
                  <a:cubicBezTo>
                    <a:pt x="50" y="23"/>
                    <a:pt x="50" y="23"/>
                    <a:pt x="49" y="24"/>
                  </a:cubicBezTo>
                  <a:cubicBezTo>
                    <a:pt x="49" y="24"/>
                    <a:pt x="49" y="24"/>
                    <a:pt x="49" y="24"/>
                  </a:cubicBezTo>
                  <a:cubicBezTo>
                    <a:pt x="47" y="22"/>
                    <a:pt x="47" y="22"/>
                    <a:pt x="47" y="22"/>
                  </a:cubicBezTo>
                  <a:cubicBezTo>
                    <a:pt x="47" y="22"/>
                    <a:pt x="47" y="22"/>
                    <a:pt x="47" y="22"/>
                  </a:cubicBezTo>
                  <a:cubicBezTo>
                    <a:pt x="46" y="23"/>
                    <a:pt x="46" y="23"/>
                    <a:pt x="46" y="23"/>
                  </a:cubicBezTo>
                  <a:cubicBezTo>
                    <a:pt x="45" y="23"/>
                    <a:pt x="45" y="23"/>
                    <a:pt x="45" y="23"/>
                  </a:cubicBezTo>
                  <a:cubicBezTo>
                    <a:pt x="45" y="23"/>
                    <a:pt x="44" y="22"/>
                    <a:pt x="42" y="22"/>
                  </a:cubicBezTo>
                  <a:cubicBezTo>
                    <a:pt x="42" y="23"/>
                    <a:pt x="42" y="23"/>
                    <a:pt x="42" y="23"/>
                  </a:cubicBezTo>
                  <a:cubicBezTo>
                    <a:pt x="41" y="22"/>
                    <a:pt x="41" y="22"/>
                    <a:pt x="41" y="22"/>
                  </a:cubicBezTo>
                  <a:cubicBezTo>
                    <a:pt x="38" y="21"/>
                    <a:pt x="38" y="21"/>
                    <a:pt x="38" y="21"/>
                  </a:cubicBezTo>
                  <a:cubicBezTo>
                    <a:pt x="37" y="22"/>
                    <a:pt x="37" y="22"/>
                    <a:pt x="37" y="22"/>
                  </a:cubicBezTo>
                  <a:cubicBezTo>
                    <a:pt x="34" y="22"/>
                    <a:pt x="34" y="22"/>
                    <a:pt x="34" y="22"/>
                  </a:cubicBezTo>
                  <a:cubicBezTo>
                    <a:pt x="32" y="24"/>
                    <a:pt x="34" y="23"/>
                    <a:pt x="31" y="25"/>
                  </a:cubicBezTo>
                  <a:cubicBezTo>
                    <a:pt x="31" y="25"/>
                    <a:pt x="31" y="25"/>
                    <a:pt x="31" y="25"/>
                  </a:cubicBezTo>
                  <a:cubicBezTo>
                    <a:pt x="30" y="24"/>
                    <a:pt x="30" y="24"/>
                    <a:pt x="28" y="22"/>
                  </a:cubicBezTo>
                  <a:cubicBezTo>
                    <a:pt x="28" y="22"/>
                    <a:pt x="28" y="22"/>
                    <a:pt x="28" y="22"/>
                  </a:cubicBezTo>
                  <a:cubicBezTo>
                    <a:pt x="27" y="22"/>
                    <a:pt x="27" y="22"/>
                    <a:pt x="27" y="22"/>
                  </a:cubicBezTo>
                  <a:cubicBezTo>
                    <a:pt x="26" y="22"/>
                    <a:pt x="26" y="22"/>
                    <a:pt x="26" y="22"/>
                  </a:cubicBezTo>
                  <a:cubicBezTo>
                    <a:pt x="26" y="22"/>
                    <a:pt x="26" y="22"/>
                    <a:pt x="26" y="22"/>
                  </a:cubicBezTo>
                  <a:cubicBezTo>
                    <a:pt x="26" y="24"/>
                    <a:pt x="25" y="27"/>
                    <a:pt x="25" y="29"/>
                  </a:cubicBezTo>
                  <a:cubicBezTo>
                    <a:pt x="27" y="30"/>
                    <a:pt x="26" y="30"/>
                    <a:pt x="29" y="32"/>
                  </a:cubicBezTo>
                  <a:cubicBezTo>
                    <a:pt x="29" y="33"/>
                    <a:pt x="29" y="33"/>
                    <a:pt x="29" y="33"/>
                  </a:cubicBezTo>
                  <a:cubicBezTo>
                    <a:pt x="30" y="34"/>
                    <a:pt x="30" y="36"/>
                    <a:pt x="31" y="37"/>
                  </a:cubicBezTo>
                  <a:cubicBezTo>
                    <a:pt x="32" y="40"/>
                    <a:pt x="35" y="41"/>
                    <a:pt x="36" y="44"/>
                  </a:cubicBezTo>
                  <a:cubicBezTo>
                    <a:pt x="39" y="47"/>
                    <a:pt x="38" y="46"/>
                    <a:pt x="40" y="48"/>
                  </a:cubicBezTo>
                  <a:cubicBezTo>
                    <a:pt x="42" y="49"/>
                    <a:pt x="42" y="49"/>
                    <a:pt x="42" y="49"/>
                  </a:cubicBezTo>
                  <a:cubicBezTo>
                    <a:pt x="42" y="49"/>
                    <a:pt x="42" y="49"/>
                    <a:pt x="42" y="49"/>
                  </a:cubicBezTo>
                  <a:cubicBezTo>
                    <a:pt x="42" y="51"/>
                    <a:pt x="42" y="51"/>
                    <a:pt x="42" y="51"/>
                  </a:cubicBezTo>
                  <a:cubicBezTo>
                    <a:pt x="43" y="51"/>
                    <a:pt x="43" y="51"/>
                    <a:pt x="43" y="51"/>
                  </a:cubicBezTo>
                  <a:cubicBezTo>
                    <a:pt x="44" y="53"/>
                    <a:pt x="44" y="53"/>
                    <a:pt x="46" y="55"/>
                  </a:cubicBezTo>
                  <a:cubicBezTo>
                    <a:pt x="47" y="56"/>
                    <a:pt x="47" y="56"/>
                    <a:pt x="47" y="56"/>
                  </a:cubicBezTo>
                  <a:cubicBezTo>
                    <a:pt x="47" y="56"/>
                    <a:pt x="47" y="56"/>
                    <a:pt x="47" y="56"/>
                  </a:cubicBezTo>
                  <a:cubicBezTo>
                    <a:pt x="47" y="57"/>
                    <a:pt x="47" y="57"/>
                    <a:pt x="47" y="57"/>
                  </a:cubicBezTo>
                  <a:cubicBezTo>
                    <a:pt x="46" y="57"/>
                    <a:pt x="46" y="57"/>
                    <a:pt x="46" y="57"/>
                  </a:cubicBezTo>
                  <a:cubicBezTo>
                    <a:pt x="46" y="57"/>
                    <a:pt x="41" y="53"/>
                    <a:pt x="38" y="50"/>
                  </a:cubicBezTo>
                  <a:cubicBezTo>
                    <a:pt x="34" y="49"/>
                    <a:pt x="35" y="49"/>
                    <a:pt x="33" y="48"/>
                  </a:cubicBezTo>
                  <a:cubicBezTo>
                    <a:pt x="31" y="48"/>
                    <a:pt x="30" y="48"/>
                    <a:pt x="29" y="48"/>
                  </a:cubicBezTo>
                  <a:cubicBezTo>
                    <a:pt x="28" y="48"/>
                    <a:pt x="28" y="48"/>
                    <a:pt x="28" y="48"/>
                  </a:cubicBezTo>
                  <a:cubicBezTo>
                    <a:pt x="28" y="47"/>
                    <a:pt x="28" y="47"/>
                    <a:pt x="28" y="47"/>
                  </a:cubicBezTo>
                  <a:cubicBezTo>
                    <a:pt x="28" y="47"/>
                    <a:pt x="28" y="47"/>
                    <a:pt x="28" y="46"/>
                  </a:cubicBezTo>
                  <a:cubicBezTo>
                    <a:pt x="24" y="42"/>
                    <a:pt x="21" y="42"/>
                    <a:pt x="18" y="37"/>
                  </a:cubicBezTo>
                  <a:cubicBezTo>
                    <a:pt x="19" y="36"/>
                    <a:pt x="19" y="36"/>
                    <a:pt x="19" y="36"/>
                  </a:cubicBezTo>
                  <a:cubicBezTo>
                    <a:pt x="20" y="36"/>
                    <a:pt x="20" y="36"/>
                    <a:pt x="20" y="36"/>
                  </a:cubicBezTo>
                  <a:cubicBezTo>
                    <a:pt x="20" y="36"/>
                    <a:pt x="20" y="36"/>
                    <a:pt x="20" y="36"/>
                  </a:cubicBezTo>
                  <a:cubicBezTo>
                    <a:pt x="21" y="36"/>
                    <a:pt x="21" y="36"/>
                    <a:pt x="22" y="36"/>
                  </a:cubicBezTo>
                  <a:cubicBezTo>
                    <a:pt x="20" y="34"/>
                    <a:pt x="18" y="34"/>
                    <a:pt x="16" y="30"/>
                  </a:cubicBezTo>
                  <a:cubicBezTo>
                    <a:pt x="16" y="27"/>
                    <a:pt x="16" y="28"/>
                    <a:pt x="16" y="25"/>
                  </a:cubicBezTo>
                  <a:cubicBezTo>
                    <a:pt x="15" y="24"/>
                    <a:pt x="15" y="24"/>
                    <a:pt x="15" y="24"/>
                  </a:cubicBezTo>
                  <a:cubicBezTo>
                    <a:pt x="13" y="22"/>
                    <a:pt x="13" y="22"/>
                    <a:pt x="12" y="20"/>
                  </a:cubicBezTo>
                  <a:cubicBezTo>
                    <a:pt x="10" y="20"/>
                    <a:pt x="10" y="20"/>
                    <a:pt x="10" y="20"/>
                  </a:cubicBezTo>
                  <a:cubicBezTo>
                    <a:pt x="9" y="20"/>
                    <a:pt x="9" y="20"/>
                    <a:pt x="9" y="20"/>
                  </a:cubicBezTo>
                  <a:cubicBezTo>
                    <a:pt x="9" y="21"/>
                    <a:pt x="9" y="21"/>
                    <a:pt x="9" y="21"/>
                  </a:cubicBezTo>
                  <a:cubicBezTo>
                    <a:pt x="8" y="22"/>
                    <a:pt x="8" y="22"/>
                    <a:pt x="8" y="22"/>
                  </a:cubicBezTo>
                  <a:cubicBezTo>
                    <a:pt x="5" y="28"/>
                    <a:pt x="8" y="23"/>
                    <a:pt x="5" y="28"/>
                  </a:cubicBezTo>
                  <a:cubicBezTo>
                    <a:pt x="5" y="28"/>
                    <a:pt x="5" y="28"/>
                    <a:pt x="5" y="28"/>
                  </a:cubicBezTo>
                  <a:cubicBezTo>
                    <a:pt x="4" y="28"/>
                    <a:pt x="4" y="28"/>
                    <a:pt x="4" y="28"/>
                  </a:cubicBezTo>
                  <a:cubicBezTo>
                    <a:pt x="3" y="25"/>
                    <a:pt x="3" y="26"/>
                    <a:pt x="2" y="23"/>
                  </a:cubicBezTo>
                  <a:cubicBezTo>
                    <a:pt x="1" y="19"/>
                    <a:pt x="2" y="25"/>
                    <a:pt x="0" y="17"/>
                  </a:cubicBezTo>
                  <a:cubicBezTo>
                    <a:pt x="1" y="17"/>
                    <a:pt x="1" y="17"/>
                    <a:pt x="1" y="17"/>
                  </a:cubicBezTo>
                  <a:cubicBezTo>
                    <a:pt x="1" y="17"/>
                    <a:pt x="1" y="17"/>
                    <a:pt x="1" y="17"/>
                  </a:cubicBezTo>
                  <a:cubicBezTo>
                    <a:pt x="4" y="18"/>
                    <a:pt x="4" y="18"/>
                    <a:pt x="4" y="18"/>
                  </a:cubicBezTo>
                  <a:cubicBezTo>
                    <a:pt x="5" y="18"/>
                    <a:pt x="5" y="18"/>
                    <a:pt x="5" y="18"/>
                  </a:cubicBezTo>
                  <a:cubicBezTo>
                    <a:pt x="5" y="17"/>
                    <a:pt x="5" y="17"/>
                    <a:pt x="5" y="17"/>
                  </a:cubicBezTo>
                  <a:cubicBezTo>
                    <a:pt x="5" y="17"/>
                    <a:pt x="5" y="17"/>
                    <a:pt x="5" y="17"/>
                  </a:cubicBezTo>
                  <a:cubicBezTo>
                    <a:pt x="6" y="17"/>
                    <a:pt x="6" y="17"/>
                    <a:pt x="6" y="17"/>
                  </a:cubicBezTo>
                  <a:cubicBezTo>
                    <a:pt x="7" y="17"/>
                    <a:pt x="7" y="17"/>
                    <a:pt x="7" y="17"/>
                  </a:cubicBezTo>
                  <a:cubicBezTo>
                    <a:pt x="8" y="17"/>
                    <a:pt x="9" y="17"/>
                    <a:pt x="10" y="17"/>
                  </a:cubicBezTo>
                  <a:cubicBezTo>
                    <a:pt x="11" y="17"/>
                    <a:pt x="11" y="17"/>
                    <a:pt x="11" y="17"/>
                  </a:cubicBezTo>
                  <a:cubicBezTo>
                    <a:pt x="12" y="15"/>
                    <a:pt x="11" y="15"/>
                    <a:pt x="12" y="15"/>
                  </a:cubicBezTo>
                  <a:cubicBezTo>
                    <a:pt x="12" y="15"/>
                    <a:pt x="12" y="15"/>
                    <a:pt x="12" y="15"/>
                  </a:cubicBezTo>
                  <a:cubicBezTo>
                    <a:pt x="12" y="15"/>
                    <a:pt x="12" y="15"/>
                    <a:pt x="12" y="15"/>
                  </a:cubicBezTo>
                  <a:cubicBezTo>
                    <a:pt x="13" y="15"/>
                    <a:pt x="13" y="15"/>
                    <a:pt x="13" y="15"/>
                  </a:cubicBezTo>
                  <a:cubicBezTo>
                    <a:pt x="14" y="17"/>
                    <a:pt x="14" y="17"/>
                    <a:pt x="15" y="17"/>
                  </a:cubicBezTo>
                  <a:cubicBezTo>
                    <a:pt x="15" y="18"/>
                    <a:pt x="15" y="18"/>
                    <a:pt x="15" y="18"/>
                  </a:cubicBezTo>
                  <a:cubicBezTo>
                    <a:pt x="16" y="17"/>
                    <a:pt x="16" y="17"/>
                    <a:pt x="16" y="17"/>
                  </a:cubicBezTo>
                  <a:cubicBezTo>
                    <a:pt x="16" y="17"/>
                    <a:pt x="16" y="17"/>
                    <a:pt x="16" y="17"/>
                  </a:cubicBezTo>
                  <a:cubicBezTo>
                    <a:pt x="18" y="18"/>
                    <a:pt x="18" y="18"/>
                    <a:pt x="18" y="18"/>
                  </a:cubicBezTo>
                  <a:cubicBezTo>
                    <a:pt x="20" y="18"/>
                    <a:pt x="20" y="18"/>
                    <a:pt x="20" y="18"/>
                  </a:cubicBezTo>
                  <a:cubicBezTo>
                    <a:pt x="21" y="18"/>
                    <a:pt x="21" y="18"/>
                    <a:pt x="21" y="18"/>
                  </a:cubicBezTo>
                  <a:cubicBezTo>
                    <a:pt x="21" y="17"/>
                    <a:pt x="21" y="17"/>
                    <a:pt x="21" y="17"/>
                  </a:cubicBezTo>
                  <a:cubicBezTo>
                    <a:pt x="20" y="16"/>
                    <a:pt x="20" y="16"/>
                    <a:pt x="20" y="16"/>
                  </a:cubicBezTo>
                  <a:cubicBezTo>
                    <a:pt x="20" y="16"/>
                    <a:pt x="20" y="16"/>
                    <a:pt x="20" y="16"/>
                  </a:cubicBezTo>
                  <a:cubicBezTo>
                    <a:pt x="20" y="15"/>
                    <a:pt x="20" y="15"/>
                    <a:pt x="20" y="15"/>
                  </a:cubicBezTo>
                  <a:cubicBezTo>
                    <a:pt x="21" y="15"/>
                    <a:pt x="21" y="15"/>
                    <a:pt x="21" y="15"/>
                  </a:cubicBezTo>
                  <a:cubicBezTo>
                    <a:pt x="21" y="14"/>
                    <a:pt x="21" y="14"/>
                    <a:pt x="21" y="14"/>
                  </a:cubicBezTo>
                  <a:cubicBezTo>
                    <a:pt x="20" y="14"/>
                    <a:pt x="20" y="14"/>
                    <a:pt x="20" y="14"/>
                  </a:cubicBezTo>
                  <a:cubicBezTo>
                    <a:pt x="20" y="13"/>
                    <a:pt x="20" y="13"/>
                    <a:pt x="20" y="13"/>
                  </a:cubicBezTo>
                  <a:cubicBezTo>
                    <a:pt x="22" y="12"/>
                    <a:pt x="22" y="12"/>
                    <a:pt x="24" y="12"/>
                  </a:cubicBezTo>
                  <a:cubicBezTo>
                    <a:pt x="24" y="11"/>
                    <a:pt x="24" y="11"/>
                    <a:pt x="24" y="11"/>
                  </a:cubicBezTo>
                  <a:cubicBezTo>
                    <a:pt x="25" y="10"/>
                    <a:pt x="25" y="9"/>
                    <a:pt x="24" y="8"/>
                  </a:cubicBezTo>
                  <a:cubicBezTo>
                    <a:pt x="24" y="7"/>
                    <a:pt x="24" y="7"/>
                    <a:pt x="24" y="7"/>
                  </a:cubicBezTo>
                  <a:cubicBezTo>
                    <a:pt x="24" y="7"/>
                    <a:pt x="24" y="7"/>
                    <a:pt x="24" y="7"/>
                  </a:cubicBezTo>
                  <a:cubicBezTo>
                    <a:pt x="24" y="6"/>
                    <a:pt x="24" y="6"/>
                    <a:pt x="24" y="6"/>
                  </a:cubicBezTo>
                  <a:cubicBezTo>
                    <a:pt x="25" y="5"/>
                    <a:pt x="27" y="5"/>
                    <a:pt x="28" y="4"/>
                  </a:cubicBezTo>
                  <a:cubicBezTo>
                    <a:pt x="29" y="3"/>
                    <a:pt x="29" y="3"/>
                    <a:pt x="29" y="3"/>
                  </a:cubicBezTo>
                  <a:cubicBezTo>
                    <a:pt x="29" y="3"/>
                    <a:pt x="29" y="3"/>
                    <a:pt x="29" y="3"/>
                  </a:cubicBezTo>
                  <a:cubicBezTo>
                    <a:pt x="31" y="3"/>
                    <a:pt x="31" y="3"/>
                    <a:pt x="31" y="3"/>
                  </a:cubicBezTo>
                  <a:cubicBezTo>
                    <a:pt x="31" y="3"/>
                    <a:pt x="31" y="3"/>
                    <a:pt x="31" y="3"/>
                  </a:cubicBezTo>
                  <a:cubicBezTo>
                    <a:pt x="31" y="1"/>
                    <a:pt x="31" y="1"/>
                    <a:pt x="31" y="1"/>
                  </a:cubicBezTo>
                  <a:cubicBezTo>
                    <a:pt x="31" y="1"/>
                    <a:pt x="31" y="1"/>
                    <a:pt x="31" y="1"/>
                  </a:cubicBezTo>
                  <a:cubicBezTo>
                    <a:pt x="32" y="1"/>
                    <a:pt x="32" y="1"/>
                    <a:pt x="32" y="1"/>
                  </a:cubicBezTo>
                  <a:cubicBezTo>
                    <a:pt x="32" y="0"/>
                    <a:pt x="32" y="0"/>
                    <a:pt x="32" y="0"/>
                  </a:cubicBezTo>
                  <a:cubicBezTo>
                    <a:pt x="33" y="1"/>
                    <a:pt x="33" y="0"/>
                    <a:pt x="34" y="1"/>
                  </a:cubicBezTo>
                  <a:close/>
                  <a:moveTo>
                    <a:pt x="13" y="26"/>
                  </a:moveTo>
                  <a:cubicBezTo>
                    <a:pt x="13" y="25"/>
                    <a:pt x="13" y="25"/>
                    <a:pt x="13" y="25"/>
                  </a:cubicBezTo>
                  <a:cubicBezTo>
                    <a:pt x="13" y="25"/>
                    <a:pt x="13" y="25"/>
                    <a:pt x="13" y="25"/>
                  </a:cubicBezTo>
                  <a:cubicBezTo>
                    <a:pt x="11" y="24"/>
                    <a:pt x="11" y="24"/>
                    <a:pt x="11" y="24"/>
                  </a:cubicBezTo>
                  <a:cubicBezTo>
                    <a:pt x="11" y="24"/>
                    <a:pt x="11" y="24"/>
                    <a:pt x="11" y="24"/>
                  </a:cubicBezTo>
                  <a:cubicBezTo>
                    <a:pt x="11" y="23"/>
                    <a:pt x="11" y="23"/>
                    <a:pt x="11" y="23"/>
                  </a:cubicBezTo>
                  <a:cubicBezTo>
                    <a:pt x="12" y="23"/>
                    <a:pt x="12" y="23"/>
                    <a:pt x="12" y="23"/>
                  </a:cubicBezTo>
                  <a:cubicBezTo>
                    <a:pt x="12" y="21"/>
                    <a:pt x="12" y="21"/>
                    <a:pt x="12" y="21"/>
                  </a:cubicBezTo>
                  <a:cubicBezTo>
                    <a:pt x="13" y="22"/>
                    <a:pt x="13" y="22"/>
                    <a:pt x="14" y="24"/>
                  </a:cubicBezTo>
                  <a:cubicBezTo>
                    <a:pt x="14" y="24"/>
                    <a:pt x="14" y="24"/>
                    <a:pt x="14" y="24"/>
                  </a:cubicBezTo>
                  <a:cubicBezTo>
                    <a:pt x="15" y="25"/>
                    <a:pt x="15" y="25"/>
                    <a:pt x="15" y="25"/>
                  </a:cubicBezTo>
                  <a:cubicBezTo>
                    <a:pt x="15" y="25"/>
                    <a:pt x="13" y="26"/>
                    <a:pt x="13" y="26"/>
                  </a:cubicBezTo>
                  <a:close/>
                  <a:moveTo>
                    <a:pt x="11" y="31"/>
                  </a:moveTo>
                  <a:cubicBezTo>
                    <a:pt x="10" y="30"/>
                    <a:pt x="10" y="30"/>
                    <a:pt x="10" y="30"/>
                  </a:cubicBezTo>
                  <a:cubicBezTo>
                    <a:pt x="10" y="29"/>
                    <a:pt x="9" y="27"/>
                    <a:pt x="9" y="26"/>
                  </a:cubicBezTo>
                  <a:cubicBezTo>
                    <a:pt x="10" y="25"/>
                    <a:pt x="10" y="25"/>
                    <a:pt x="10" y="25"/>
                  </a:cubicBezTo>
                  <a:cubicBezTo>
                    <a:pt x="10" y="24"/>
                    <a:pt x="9" y="24"/>
                    <a:pt x="9" y="23"/>
                  </a:cubicBezTo>
                  <a:cubicBezTo>
                    <a:pt x="9" y="22"/>
                    <a:pt x="9" y="22"/>
                    <a:pt x="9" y="22"/>
                  </a:cubicBezTo>
                  <a:cubicBezTo>
                    <a:pt x="10" y="22"/>
                    <a:pt x="10" y="22"/>
                    <a:pt x="10" y="22"/>
                  </a:cubicBezTo>
                  <a:cubicBezTo>
                    <a:pt x="10" y="24"/>
                    <a:pt x="10" y="24"/>
                    <a:pt x="10" y="24"/>
                  </a:cubicBezTo>
                  <a:cubicBezTo>
                    <a:pt x="11" y="25"/>
                    <a:pt x="11" y="25"/>
                    <a:pt x="11" y="25"/>
                  </a:cubicBezTo>
                  <a:cubicBezTo>
                    <a:pt x="11" y="28"/>
                    <a:pt x="11" y="31"/>
                    <a:pt x="11" y="31"/>
                  </a:cubicBezTo>
                  <a:close/>
                  <a:moveTo>
                    <a:pt x="15" y="29"/>
                  </a:moveTo>
                  <a:cubicBezTo>
                    <a:pt x="15" y="29"/>
                    <a:pt x="15" y="29"/>
                    <a:pt x="15" y="29"/>
                  </a:cubicBezTo>
                  <a:cubicBezTo>
                    <a:pt x="14" y="29"/>
                    <a:pt x="14" y="29"/>
                    <a:pt x="14" y="29"/>
                  </a:cubicBezTo>
                  <a:cubicBezTo>
                    <a:pt x="13" y="29"/>
                    <a:pt x="13" y="29"/>
                    <a:pt x="13" y="29"/>
                  </a:cubicBezTo>
                  <a:cubicBezTo>
                    <a:pt x="13" y="28"/>
                    <a:pt x="13" y="28"/>
                    <a:pt x="13" y="28"/>
                  </a:cubicBezTo>
                  <a:cubicBezTo>
                    <a:pt x="13" y="28"/>
                    <a:pt x="13" y="28"/>
                    <a:pt x="13" y="27"/>
                  </a:cubicBezTo>
                  <a:cubicBezTo>
                    <a:pt x="14" y="27"/>
                    <a:pt x="14" y="27"/>
                    <a:pt x="14" y="27"/>
                  </a:cubicBezTo>
                  <a:cubicBezTo>
                    <a:pt x="14" y="28"/>
                    <a:pt x="14" y="28"/>
                    <a:pt x="14" y="28"/>
                  </a:cubicBezTo>
                  <a:cubicBezTo>
                    <a:pt x="15" y="29"/>
                    <a:pt x="15" y="29"/>
                    <a:pt x="15" y="29"/>
                  </a:cubicBezTo>
                  <a:close/>
                  <a:moveTo>
                    <a:pt x="19" y="35"/>
                  </a:moveTo>
                  <a:cubicBezTo>
                    <a:pt x="19" y="36"/>
                    <a:pt x="19" y="36"/>
                    <a:pt x="19" y="36"/>
                  </a:cubicBezTo>
                  <a:cubicBezTo>
                    <a:pt x="18" y="35"/>
                    <a:pt x="17" y="34"/>
                    <a:pt x="16" y="33"/>
                  </a:cubicBezTo>
                  <a:cubicBezTo>
                    <a:pt x="16" y="32"/>
                    <a:pt x="16" y="32"/>
                    <a:pt x="16" y="32"/>
                  </a:cubicBezTo>
                  <a:cubicBezTo>
                    <a:pt x="15" y="31"/>
                    <a:pt x="14" y="30"/>
                    <a:pt x="14" y="30"/>
                  </a:cubicBezTo>
                  <a:cubicBezTo>
                    <a:pt x="15" y="31"/>
                    <a:pt x="15" y="30"/>
                    <a:pt x="15" y="31"/>
                  </a:cubicBezTo>
                  <a:cubicBezTo>
                    <a:pt x="16" y="31"/>
                    <a:pt x="16" y="31"/>
                    <a:pt x="16" y="31"/>
                  </a:cubicBezTo>
                  <a:cubicBezTo>
                    <a:pt x="19" y="34"/>
                    <a:pt x="17" y="32"/>
                    <a:pt x="20" y="35"/>
                  </a:cubicBezTo>
                  <a:cubicBezTo>
                    <a:pt x="19" y="35"/>
                    <a:pt x="19" y="35"/>
                    <a:pt x="19" y="35"/>
                  </a:cubicBezTo>
                  <a:cubicBezTo>
                    <a:pt x="19" y="35"/>
                    <a:pt x="19" y="35"/>
                    <a:pt x="19" y="35"/>
                  </a:cubicBezTo>
                  <a:close/>
                  <a:moveTo>
                    <a:pt x="19" y="42"/>
                  </a:moveTo>
                  <a:cubicBezTo>
                    <a:pt x="19" y="42"/>
                    <a:pt x="19" y="42"/>
                    <a:pt x="19" y="42"/>
                  </a:cubicBezTo>
                  <a:cubicBezTo>
                    <a:pt x="19" y="42"/>
                    <a:pt x="19" y="42"/>
                    <a:pt x="19" y="42"/>
                  </a:cubicBezTo>
                  <a:cubicBezTo>
                    <a:pt x="19" y="42"/>
                    <a:pt x="19" y="42"/>
                    <a:pt x="19" y="42"/>
                  </a:cubicBezTo>
                  <a:cubicBezTo>
                    <a:pt x="18" y="42"/>
                    <a:pt x="18" y="42"/>
                    <a:pt x="18" y="42"/>
                  </a:cubicBezTo>
                  <a:cubicBezTo>
                    <a:pt x="18" y="41"/>
                    <a:pt x="16" y="39"/>
                    <a:pt x="15" y="38"/>
                  </a:cubicBezTo>
                  <a:cubicBezTo>
                    <a:pt x="17" y="39"/>
                    <a:pt x="18" y="40"/>
                    <a:pt x="19" y="42"/>
                  </a:cubicBezTo>
                  <a:close/>
                  <a:moveTo>
                    <a:pt x="20" y="40"/>
                  </a:moveTo>
                  <a:cubicBezTo>
                    <a:pt x="20" y="40"/>
                    <a:pt x="20" y="40"/>
                    <a:pt x="20" y="40"/>
                  </a:cubicBezTo>
                  <a:cubicBezTo>
                    <a:pt x="18" y="39"/>
                    <a:pt x="18" y="39"/>
                    <a:pt x="18" y="39"/>
                  </a:cubicBezTo>
                  <a:cubicBezTo>
                    <a:pt x="18" y="39"/>
                    <a:pt x="18" y="39"/>
                    <a:pt x="18" y="39"/>
                  </a:cubicBezTo>
                  <a:cubicBezTo>
                    <a:pt x="18" y="38"/>
                    <a:pt x="18" y="38"/>
                    <a:pt x="18" y="38"/>
                  </a:cubicBezTo>
                  <a:cubicBezTo>
                    <a:pt x="20" y="40"/>
                    <a:pt x="20" y="40"/>
                    <a:pt x="20" y="40"/>
                  </a:cubicBezTo>
                  <a:close/>
                  <a:moveTo>
                    <a:pt x="21" y="41"/>
                  </a:moveTo>
                  <a:cubicBezTo>
                    <a:pt x="22" y="42"/>
                    <a:pt x="22" y="42"/>
                    <a:pt x="22" y="42"/>
                  </a:cubicBezTo>
                  <a:cubicBezTo>
                    <a:pt x="21" y="42"/>
                    <a:pt x="21" y="42"/>
                    <a:pt x="21" y="42"/>
                  </a:cubicBezTo>
                  <a:cubicBezTo>
                    <a:pt x="20" y="41"/>
                    <a:pt x="20" y="41"/>
                    <a:pt x="20" y="41"/>
                  </a:cubicBezTo>
                  <a:cubicBezTo>
                    <a:pt x="20" y="41"/>
                    <a:pt x="20" y="41"/>
                    <a:pt x="20" y="41"/>
                  </a:cubicBezTo>
                  <a:lnTo>
                    <a:pt x="21" y="41"/>
                  </a:lnTo>
                  <a:close/>
                  <a:moveTo>
                    <a:pt x="37" y="52"/>
                  </a:moveTo>
                  <a:cubicBezTo>
                    <a:pt x="35" y="52"/>
                    <a:pt x="36" y="52"/>
                    <a:pt x="34" y="52"/>
                  </a:cubicBezTo>
                  <a:cubicBezTo>
                    <a:pt x="33" y="51"/>
                    <a:pt x="33" y="51"/>
                    <a:pt x="33" y="51"/>
                  </a:cubicBezTo>
                  <a:cubicBezTo>
                    <a:pt x="33" y="51"/>
                    <a:pt x="33" y="51"/>
                    <a:pt x="33" y="50"/>
                  </a:cubicBezTo>
                  <a:cubicBezTo>
                    <a:pt x="35" y="50"/>
                    <a:pt x="35" y="50"/>
                    <a:pt x="38" y="51"/>
                  </a:cubicBezTo>
                  <a:cubicBezTo>
                    <a:pt x="38" y="51"/>
                    <a:pt x="38" y="51"/>
                    <a:pt x="38" y="51"/>
                  </a:cubicBezTo>
                  <a:cubicBezTo>
                    <a:pt x="38" y="52"/>
                    <a:pt x="38" y="52"/>
                    <a:pt x="38" y="52"/>
                  </a:cubicBezTo>
                  <a:cubicBezTo>
                    <a:pt x="37" y="52"/>
                    <a:pt x="37" y="52"/>
                    <a:pt x="37" y="52"/>
                  </a:cubicBezTo>
                  <a:close/>
                  <a:moveTo>
                    <a:pt x="42" y="54"/>
                  </a:moveTo>
                  <a:cubicBezTo>
                    <a:pt x="39" y="55"/>
                    <a:pt x="35" y="55"/>
                    <a:pt x="32" y="53"/>
                  </a:cubicBezTo>
                  <a:cubicBezTo>
                    <a:pt x="34" y="53"/>
                    <a:pt x="34" y="53"/>
                    <a:pt x="34" y="53"/>
                  </a:cubicBezTo>
                  <a:cubicBezTo>
                    <a:pt x="36" y="53"/>
                    <a:pt x="36" y="53"/>
                    <a:pt x="36" y="53"/>
                  </a:cubicBezTo>
                  <a:cubicBezTo>
                    <a:pt x="36" y="53"/>
                    <a:pt x="36" y="53"/>
                    <a:pt x="36" y="53"/>
                  </a:cubicBezTo>
                  <a:cubicBezTo>
                    <a:pt x="38" y="54"/>
                    <a:pt x="40" y="54"/>
                    <a:pt x="42" y="54"/>
                  </a:cubicBezTo>
                  <a:close/>
                  <a:moveTo>
                    <a:pt x="47" y="58"/>
                  </a:moveTo>
                  <a:cubicBezTo>
                    <a:pt x="48" y="57"/>
                    <a:pt x="48" y="57"/>
                    <a:pt x="48" y="57"/>
                  </a:cubicBezTo>
                  <a:cubicBezTo>
                    <a:pt x="48" y="58"/>
                    <a:pt x="48" y="58"/>
                    <a:pt x="48" y="58"/>
                  </a:cubicBezTo>
                  <a:cubicBezTo>
                    <a:pt x="49" y="58"/>
                    <a:pt x="49" y="58"/>
                    <a:pt x="49" y="58"/>
                  </a:cubicBezTo>
                  <a:cubicBezTo>
                    <a:pt x="53" y="61"/>
                    <a:pt x="53" y="62"/>
                    <a:pt x="56" y="63"/>
                  </a:cubicBezTo>
                  <a:cubicBezTo>
                    <a:pt x="56" y="63"/>
                    <a:pt x="56" y="63"/>
                    <a:pt x="56" y="63"/>
                  </a:cubicBezTo>
                  <a:cubicBezTo>
                    <a:pt x="56" y="64"/>
                    <a:pt x="56" y="64"/>
                    <a:pt x="56" y="65"/>
                  </a:cubicBezTo>
                  <a:cubicBezTo>
                    <a:pt x="51" y="61"/>
                    <a:pt x="56" y="64"/>
                    <a:pt x="49" y="59"/>
                  </a:cubicBezTo>
                  <a:cubicBezTo>
                    <a:pt x="46" y="59"/>
                    <a:pt x="46" y="59"/>
                    <a:pt x="46" y="59"/>
                  </a:cubicBezTo>
                  <a:cubicBezTo>
                    <a:pt x="41" y="56"/>
                    <a:pt x="43" y="57"/>
                    <a:pt x="40" y="56"/>
                  </a:cubicBezTo>
                  <a:cubicBezTo>
                    <a:pt x="41" y="56"/>
                    <a:pt x="41" y="56"/>
                    <a:pt x="42" y="56"/>
                  </a:cubicBezTo>
                  <a:cubicBezTo>
                    <a:pt x="48" y="58"/>
                    <a:pt x="48" y="58"/>
                    <a:pt x="48" y="58"/>
                  </a:cubicBezTo>
                  <a:cubicBezTo>
                    <a:pt x="47" y="58"/>
                    <a:pt x="47" y="58"/>
                    <a:pt x="47" y="58"/>
                  </a:cubicBezTo>
                  <a:close/>
                  <a:moveTo>
                    <a:pt x="38" y="57"/>
                  </a:moveTo>
                  <a:cubicBezTo>
                    <a:pt x="39" y="56"/>
                    <a:pt x="39" y="56"/>
                    <a:pt x="39" y="56"/>
                  </a:cubicBezTo>
                  <a:cubicBezTo>
                    <a:pt x="40" y="57"/>
                    <a:pt x="40" y="57"/>
                    <a:pt x="40" y="57"/>
                  </a:cubicBezTo>
                  <a:cubicBezTo>
                    <a:pt x="41" y="57"/>
                    <a:pt x="41" y="57"/>
                    <a:pt x="41" y="57"/>
                  </a:cubicBezTo>
                  <a:cubicBezTo>
                    <a:pt x="42" y="57"/>
                    <a:pt x="42" y="57"/>
                    <a:pt x="42" y="57"/>
                  </a:cubicBezTo>
                  <a:cubicBezTo>
                    <a:pt x="40" y="57"/>
                    <a:pt x="41" y="57"/>
                    <a:pt x="39" y="57"/>
                  </a:cubicBezTo>
                  <a:cubicBezTo>
                    <a:pt x="38" y="58"/>
                    <a:pt x="38" y="58"/>
                    <a:pt x="38" y="58"/>
                  </a:cubicBezTo>
                  <a:cubicBezTo>
                    <a:pt x="36" y="57"/>
                    <a:pt x="36" y="57"/>
                    <a:pt x="36" y="57"/>
                  </a:cubicBezTo>
                  <a:cubicBezTo>
                    <a:pt x="36" y="57"/>
                    <a:pt x="36" y="57"/>
                    <a:pt x="36" y="57"/>
                  </a:cubicBezTo>
                  <a:cubicBezTo>
                    <a:pt x="36" y="57"/>
                    <a:pt x="36" y="57"/>
                    <a:pt x="36" y="57"/>
                  </a:cubicBezTo>
                  <a:cubicBezTo>
                    <a:pt x="36" y="56"/>
                    <a:pt x="36" y="56"/>
                    <a:pt x="36" y="56"/>
                  </a:cubicBezTo>
                  <a:cubicBezTo>
                    <a:pt x="36" y="56"/>
                    <a:pt x="38" y="57"/>
                    <a:pt x="38" y="57"/>
                  </a:cubicBezTo>
                  <a:close/>
                  <a:moveTo>
                    <a:pt x="46" y="60"/>
                  </a:moveTo>
                  <a:cubicBezTo>
                    <a:pt x="48" y="61"/>
                    <a:pt x="48" y="61"/>
                    <a:pt x="48" y="61"/>
                  </a:cubicBezTo>
                  <a:cubicBezTo>
                    <a:pt x="43" y="59"/>
                    <a:pt x="43" y="59"/>
                    <a:pt x="43" y="59"/>
                  </a:cubicBezTo>
                  <a:cubicBezTo>
                    <a:pt x="44" y="59"/>
                    <a:pt x="44" y="59"/>
                    <a:pt x="44" y="59"/>
                  </a:cubicBezTo>
                  <a:cubicBezTo>
                    <a:pt x="46" y="60"/>
                    <a:pt x="46" y="60"/>
                    <a:pt x="46" y="6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103">
              <a:extLst>
                <a:ext uri="{FF2B5EF4-FFF2-40B4-BE49-F238E27FC236}">
                  <a16:creationId xmlns:a16="http://schemas.microsoft.com/office/drawing/2014/main" id="{03D0B9EE-CDC8-4B01-A6B9-A1BE3883C50A}"/>
                </a:ext>
              </a:extLst>
            </p:cNvPr>
            <p:cNvSpPr>
              <a:spLocks noEditPoints="1"/>
            </p:cNvSpPr>
            <p:nvPr/>
          </p:nvSpPr>
          <p:spPr bwMode="auto">
            <a:xfrm>
              <a:off x="8206626" y="8071423"/>
              <a:ext cx="132978" cy="99735"/>
            </a:xfrm>
            <a:custGeom>
              <a:avLst/>
              <a:gdLst>
                <a:gd name="T0" fmla="*/ 21 w 32"/>
                <a:gd name="T1" fmla="*/ 1 h 24"/>
                <a:gd name="T2" fmla="*/ 19 w 32"/>
                <a:gd name="T3" fmla="*/ 1 h 24"/>
                <a:gd name="T4" fmla="*/ 18 w 32"/>
                <a:gd name="T5" fmla="*/ 1 h 24"/>
                <a:gd name="T6" fmla="*/ 18 w 32"/>
                <a:gd name="T7" fmla="*/ 0 h 24"/>
                <a:gd name="T8" fmla="*/ 21 w 32"/>
                <a:gd name="T9" fmla="*/ 1 h 24"/>
                <a:gd name="T10" fmla="*/ 31 w 32"/>
                <a:gd name="T11" fmla="*/ 5 h 24"/>
                <a:gd name="T12" fmla="*/ 31 w 32"/>
                <a:gd name="T13" fmla="*/ 9 h 24"/>
                <a:gd name="T14" fmla="*/ 32 w 32"/>
                <a:gd name="T15" fmla="*/ 11 h 24"/>
                <a:gd name="T16" fmla="*/ 32 w 32"/>
                <a:gd name="T17" fmla="*/ 11 h 24"/>
                <a:gd name="T18" fmla="*/ 31 w 32"/>
                <a:gd name="T19" fmla="*/ 14 h 24"/>
                <a:gd name="T20" fmla="*/ 31 w 32"/>
                <a:gd name="T21" fmla="*/ 15 h 24"/>
                <a:gd name="T22" fmla="*/ 30 w 32"/>
                <a:gd name="T23" fmla="*/ 17 h 24"/>
                <a:gd name="T24" fmla="*/ 28 w 32"/>
                <a:gd name="T25" fmla="*/ 18 h 24"/>
                <a:gd name="T26" fmla="*/ 31 w 32"/>
                <a:gd name="T27" fmla="*/ 21 h 24"/>
                <a:gd name="T28" fmla="*/ 31 w 32"/>
                <a:gd name="T29" fmla="*/ 22 h 24"/>
                <a:gd name="T30" fmla="*/ 28 w 32"/>
                <a:gd name="T31" fmla="*/ 22 h 24"/>
                <a:gd name="T32" fmla="*/ 22 w 32"/>
                <a:gd name="T33" fmla="*/ 22 h 24"/>
                <a:gd name="T34" fmla="*/ 8 w 32"/>
                <a:gd name="T35" fmla="*/ 23 h 24"/>
                <a:gd name="T36" fmla="*/ 7 w 32"/>
                <a:gd name="T37" fmla="*/ 24 h 24"/>
                <a:gd name="T38" fmla="*/ 1 w 32"/>
                <a:gd name="T39" fmla="*/ 20 h 24"/>
                <a:gd name="T40" fmla="*/ 2 w 32"/>
                <a:gd name="T41" fmla="*/ 17 h 24"/>
                <a:gd name="T42" fmla="*/ 9 w 32"/>
                <a:gd name="T43" fmla="*/ 18 h 24"/>
                <a:gd name="T44" fmla="*/ 19 w 32"/>
                <a:gd name="T45" fmla="*/ 20 h 24"/>
                <a:gd name="T46" fmla="*/ 21 w 32"/>
                <a:gd name="T47" fmla="*/ 19 h 24"/>
                <a:gd name="T48" fmla="*/ 24 w 32"/>
                <a:gd name="T49" fmla="*/ 18 h 24"/>
                <a:gd name="T50" fmla="*/ 24 w 32"/>
                <a:gd name="T51" fmla="*/ 17 h 24"/>
                <a:gd name="T52" fmla="*/ 19 w 32"/>
                <a:gd name="T53" fmla="*/ 12 h 24"/>
                <a:gd name="T54" fmla="*/ 20 w 32"/>
                <a:gd name="T55" fmla="*/ 10 h 24"/>
                <a:gd name="T56" fmla="*/ 16 w 32"/>
                <a:gd name="T57" fmla="*/ 6 h 24"/>
                <a:gd name="T58" fmla="*/ 12 w 32"/>
                <a:gd name="T59" fmla="*/ 4 h 24"/>
                <a:gd name="T60" fmla="*/ 21 w 32"/>
                <a:gd name="T61" fmla="*/ 2 h 24"/>
                <a:gd name="T62" fmla="*/ 31 w 32"/>
                <a:gd name="T63" fmla="*/ 4 h 24"/>
                <a:gd name="T64" fmla="*/ 19 w 32"/>
                <a:gd name="T65" fmla="*/ 16 h 24"/>
                <a:gd name="T66" fmla="*/ 14 w 32"/>
                <a:gd name="T67" fmla="*/ 13 h 24"/>
                <a:gd name="T68" fmla="*/ 19 w 32"/>
                <a:gd name="T69"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24">
                  <a:moveTo>
                    <a:pt x="21" y="1"/>
                  </a:moveTo>
                  <a:cubicBezTo>
                    <a:pt x="21" y="1"/>
                    <a:pt x="21" y="1"/>
                    <a:pt x="21" y="1"/>
                  </a:cubicBezTo>
                  <a:cubicBezTo>
                    <a:pt x="21" y="1"/>
                    <a:pt x="21" y="1"/>
                    <a:pt x="21" y="1"/>
                  </a:cubicBezTo>
                  <a:cubicBezTo>
                    <a:pt x="20" y="1"/>
                    <a:pt x="20" y="1"/>
                    <a:pt x="19" y="1"/>
                  </a:cubicBezTo>
                  <a:cubicBezTo>
                    <a:pt x="18" y="1"/>
                    <a:pt x="18" y="1"/>
                    <a:pt x="18" y="1"/>
                  </a:cubicBezTo>
                  <a:cubicBezTo>
                    <a:pt x="18" y="1"/>
                    <a:pt x="18" y="1"/>
                    <a:pt x="18" y="1"/>
                  </a:cubicBezTo>
                  <a:cubicBezTo>
                    <a:pt x="18" y="0"/>
                    <a:pt x="18" y="0"/>
                    <a:pt x="18" y="0"/>
                  </a:cubicBezTo>
                  <a:cubicBezTo>
                    <a:pt x="18" y="0"/>
                    <a:pt x="18" y="0"/>
                    <a:pt x="18" y="0"/>
                  </a:cubicBezTo>
                  <a:cubicBezTo>
                    <a:pt x="19" y="0"/>
                    <a:pt x="19" y="0"/>
                    <a:pt x="19" y="0"/>
                  </a:cubicBezTo>
                  <a:cubicBezTo>
                    <a:pt x="21" y="1"/>
                    <a:pt x="21" y="1"/>
                    <a:pt x="21" y="1"/>
                  </a:cubicBezTo>
                  <a:close/>
                  <a:moveTo>
                    <a:pt x="31" y="4"/>
                  </a:moveTo>
                  <a:cubicBezTo>
                    <a:pt x="31" y="5"/>
                    <a:pt x="31" y="5"/>
                    <a:pt x="31" y="5"/>
                  </a:cubicBezTo>
                  <a:cubicBezTo>
                    <a:pt x="31" y="6"/>
                    <a:pt x="32" y="7"/>
                    <a:pt x="32" y="8"/>
                  </a:cubicBezTo>
                  <a:cubicBezTo>
                    <a:pt x="31" y="9"/>
                    <a:pt x="31" y="9"/>
                    <a:pt x="31" y="9"/>
                  </a:cubicBezTo>
                  <a:cubicBezTo>
                    <a:pt x="31" y="10"/>
                    <a:pt x="31" y="10"/>
                    <a:pt x="31" y="10"/>
                  </a:cubicBezTo>
                  <a:cubicBezTo>
                    <a:pt x="32" y="11"/>
                    <a:pt x="32" y="11"/>
                    <a:pt x="32" y="11"/>
                  </a:cubicBezTo>
                  <a:cubicBezTo>
                    <a:pt x="32" y="11"/>
                    <a:pt x="32" y="11"/>
                    <a:pt x="32" y="11"/>
                  </a:cubicBezTo>
                  <a:cubicBezTo>
                    <a:pt x="32" y="11"/>
                    <a:pt x="32" y="11"/>
                    <a:pt x="32" y="11"/>
                  </a:cubicBezTo>
                  <a:cubicBezTo>
                    <a:pt x="31" y="13"/>
                    <a:pt x="31" y="12"/>
                    <a:pt x="30" y="13"/>
                  </a:cubicBezTo>
                  <a:cubicBezTo>
                    <a:pt x="31" y="14"/>
                    <a:pt x="31" y="14"/>
                    <a:pt x="31" y="14"/>
                  </a:cubicBezTo>
                  <a:cubicBezTo>
                    <a:pt x="31" y="15"/>
                    <a:pt x="31" y="15"/>
                    <a:pt x="31" y="15"/>
                  </a:cubicBezTo>
                  <a:cubicBezTo>
                    <a:pt x="31" y="15"/>
                    <a:pt x="31" y="15"/>
                    <a:pt x="31" y="15"/>
                  </a:cubicBezTo>
                  <a:cubicBezTo>
                    <a:pt x="31" y="16"/>
                    <a:pt x="31" y="16"/>
                    <a:pt x="31" y="16"/>
                  </a:cubicBezTo>
                  <a:cubicBezTo>
                    <a:pt x="31" y="17"/>
                    <a:pt x="30" y="17"/>
                    <a:pt x="30" y="17"/>
                  </a:cubicBezTo>
                  <a:cubicBezTo>
                    <a:pt x="28" y="18"/>
                    <a:pt x="28" y="18"/>
                    <a:pt x="28" y="18"/>
                  </a:cubicBezTo>
                  <a:cubicBezTo>
                    <a:pt x="28" y="18"/>
                    <a:pt x="28" y="18"/>
                    <a:pt x="28" y="18"/>
                  </a:cubicBezTo>
                  <a:cubicBezTo>
                    <a:pt x="29" y="19"/>
                    <a:pt x="29" y="18"/>
                    <a:pt x="30" y="20"/>
                  </a:cubicBezTo>
                  <a:cubicBezTo>
                    <a:pt x="31" y="21"/>
                    <a:pt x="31" y="21"/>
                    <a:pt x="31" y="21"/>
                  </a:cubicBezTo>
                  <a:cubicBezTo>
                    <a:pt x="31" y="22"/>
                    <a:pt x="31" y="22"/>
                    <a:pt x="31" y="22"/>
                  </a:cubicBezTo>
                  <a:cubicBezTo>
                    <a:pt x="31" y="22"/>
                    <a:pt x="31" y="22"/>
                    <a:pt x="31" y="22"/>
                  </a:cubicBezTo>
                  <a:cubicBezTo>
                    <a:pt x="31" y="24"/>
                    <a:pt x="31" y="24"/>
                    <a:pt x="31" y="24"/>
                  </a:cubicBezTo>
                  <a:cubicBezTo>
                    <a:pt x="29" y="22"/>
                    <a:pt x="29" y="22"/>
                    <a:pt x="28" y="22"/>
                  </a:cubicBezTo>
                  <a:cubicBezTo>
                    <a:pt x="27" y="22"/>
                    <a:pt x="23" y="22"/>
                    <a:pt x="22" y="22"/>
                  </a:cubicBezTo>
                  <a:cubicBezTo>
                    <a:pt x="22" y="22"/>
                    <a:pt x="22" y="22"/>
                    <a:pt x="22" y="22"/>
                  </a:cubicBezTo>
                  <a:cubicBezTo>
                    <a:pt x="16" y="24"/>
                    <a:pt x="14" y="20"/>
                    <a:pt x="9" y="22"/>
                  </a:cubicBezTo>
                  <a:cubicBezTo>
                    <a:pt x="8" y="23"/>
                    <a:pt x="8" y="23"/>
                    <a:pt x="8" y="23"/>
                  </a:cubicBezTo>
                  <a:cubicBezTo>
                    <a:pt x="8" y="24"/>
                    <a:pt x="8" y="24"/>
                    <a:pt x="8" y="24"/>
                  </a:cubicBezTo>
                  <a:cubicBezTo>
                    <a:pt x="7" y="24"/>
                    <a:pt x="7" y="24"/>
                    <a:pt x="7" y="24"/>
                  </a:cubicBezTo>
                  <a:cubicBezTo>
                    <a:pt x="5" y="22"/>
                    <a:pt x="5" y="22"/>
                    <a:pt x="1" y="21"/>
                  </a:cubicBezTo>
                  <a:cubicBezTo>
                    <a:pt x="1" y="20"/>
                    <a:pt x="1" y="20"/>
                    <a:pt x="1" y="20"/>
                  </a:cubicBezTo>
                  <a:cubicBezTo>
                    <a:pt x="0" y="19"/>
                    <a:pt x="0" y="19"/>
                    <a:pt x="0" y="19"/>
                  </a:cubicBezTo>
                  <a:cubicBezTo>
                    <a:pt x="2" y="17"/>
                    <a:pt x="2" y="17"/>
                    <a:pt x="2" y="17"/>
                  </a:cubicBezTo>
                  <a:cubicBezTo>
                    <a:pt x="3" y="17"/>
                    <a:pt x="3" y="17"/>
                    <a:pt x="3" y="17"/>
                  </a:cubicBezTo>
                  <a:cubicBezTo>
                    <a:pt x="7" y="18"/>
                    <a:pt x="5" y="18"/>
                    <a:pt x="9" y="18"/>
                  </a:cubicBezTo>
                  <a:cubicBezTo>
                    <a:pt x="10" y="19"/>
                    <a:pt x="10" y="19"/>
                    <a:pt x="10" y="19"/>
                  </a:cubicBezTo>
                  <a:cubicBezTo>
                    <a:pt x="13" y="19"/>
                    <a:pt x="17" y="19"/>
                    <a:pt x="19" y="20"/>
                  </a:cubicBezTo>
                  <a:cubicBezTo>
                    <a:pt x="20" y="19"/>
                    <a:pt x="20" y="19"/>
                    <a:pt x="20" y="19"/>
                  </a:cubicBezTo>
                  <a:cubicBezTo>
                    <a:pt x="21" y="19"/>
                    <a:pt x="21" y="19"/>
                    <a:pt x="21" y="19"/>
                  </a:cubicBezTo>
                  <a:cubicBezTo>
                    <a:pt x="21" y="19"/>
                    <a:pt x="21" y="19"/>
                    <a:pt x="21" y="18"/>
                  </a:cubicBezTo>
                  <a:cubicBezTo>
                    <a:pt x="24" y="18"/>
                    <a:pt x="24" y="18"/>
                    <a:pt x="24" y="18"/>
                  </a:cubicBezTo>
                  <a:cubicBezTo>
                    <a:pt x="24" y="18"/>
                    <a:pt x="24" y="18"/>
                    <a:pt x="24" y="18"/>
                  </a:cubicBezTo>
                  <a:cubicBezTo>
                    <a:pt x="24" y="17"/>
                    <a:pt x="24" y="17"/>
                    <a:pt x="24" y="17"/>
                  </a:cubicBezTo>
                  <a:cubicBezTo>
                    <a:pt x="24" y="17"/>
                    <a:pt x="24" y="17"/>
                    <a:pt x="24" y="17"/>
                  </a:cubicBezTo>
                  <a:cubicBezTo>
                    <a:pt x="22" y="15"/>
                    <a:pt x="21" y="14"/>
                    <a:pt x="19" y="12"/>
                  </a:cubicBezTo>
                  <a:cubicBezTo>
                    <a:pt x="20" y="11"/>
                    <a:pt x="20" y="11"/>
                    <a:pt x="20" y="11"/>
                  </a:cubicBezTo>
                  <a:cubicBezTo>
                    <a:pt x="20" y="10"/>
                    <a:pt x="20" y="10"/>
                    <a:pt x="20" y="10"/>
                  </a:cubicBezTo>
                  <a:cubicBezTo>
                    <a:pt x="20" y="9"/>
                    <a:pt x="20" y="9"/>
                    <a:pt x="20" y="8"/>
                  </a:cubicBezTo>
                  <a:cubicBezTo>
                    <a:pt x="18" y="6"/>
                    <a:pt x="19" y="7"/>
                    <a:pt x="16" y="6"/>
                  </a:cubicBezTo>
                  <a:cubicBezTo>
                    <a:pt x="15" y="6"/>
                    <a:pt x="14" y="5"/>
                    <a:pt x="13" y="5"/>
                  </a:cubicBezTo>
                  <a:cubicBezTo>
                    <a:pt x="12" y="4"/>
                    <a:pt x="12" y="4"/>
                    <a:pt x="12" y="4"/>
                  </a:cubicBezTo>
                  <a:cubicBezTo>
                    <a:pt x="13" y="3"/>
                    <a:pt x="13" y="3"/>
                    <a:pt x="13" y="3"/>
                  </a:cubicBezTo>
                  <a:cubicBezTo>
                    <a:pt x="14" y="2"/>
                    <a:pt x="16" y="2"/>
                    <a:pt x="21" y="2"/>
                  </a:cubicBezTo>
                  <a:cubicBezTo>
                    <a:pt x="28" y="5"/>
                    <a:pt x="25" y="4"/>
                    <a:pt x="30" y="5"/>
                  </a:cubicBezTo>
                  <a:cubicBezTo>
                    <a:pt x="31" y="4"/>
                    <a:pt x="31" y="4"/>
                    <a:pt x="31" y="4"/>
                  </a:cubicBezTo>
                  <a:close/>
                  <a:moveTo>
                    <a:pt x="19" y="16"/>
                  </a:moveTo>
                  <a:cubicBezTo>
                    <a:pt x="19" y="16"/>
                    <a:pt x="19" y="16"/>
                    <a:pt x="19" y="16"/>
                  </a:cubicBezTo>
                  <a:cubicBezTo>
                    <a:pt x="16" y="15"/>
                    <a:pt x="17" y="16"/>
                    <a:pt x="14" y="14"/>
                  </a:cubicBezTo>
                  <a:cubicBezTo>
                    <a:pt x="14" y="13"/>
                    <a:pt x="14" y="13"/>
                    <a:pt x="14" y="13"/>
                  </a:cubicBezTo>
                  <a:cubicBezTo>
                    <a:pt x="15" y="13"/>
                    <a:pt x="15" y="13"/>
                    <a:pt x="15" y="13"/>
                  </a:cubicBezTo>
                  <a:cubicBezTo>
                    <a:pt x="18" y="14"/>
                    <a:pt x="18" y="15"/>
                    <a:pt x="19" y="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104">
              <a:extLst>
                <a:ext uri="{FF2B5EF4-FFF2-40B4-BE49-F238E27FC236}">
                  <a16:creationId xmlns:a16="http://schemas.microsoft.com/office/drawing/2014/main" id="{A5968AEE-1465-4F5C-A586-D7B2E606BD44}"/>
                </a:ext>
              </a:extLst>
            </p:cNvPr>
            <p:cNvSpPr>
              <a:spLocks/>
            </p:cNvSpPr>
            <p:nvPr/>
          </p:nvSpPr>
          <p:spPr bwMode="auto">
            <a:xfrm>
              <a:off x="12442921" y="6437696"/>
              <a:ext cx="318198" cy="189968"/>
            </a:xfrm>
            <a:custGeom>
              <a:avLst/>
              <a:gdLst>
                <a:gd name="T0" fmla="*/ 69 w 76"/>
                <a:gd name="T1" fmla="*/ 2 h 46"/>
                <a:gd name="T2" fmla="*/ 70 w 76"/>
                <a:gd name="T3" fmla="*/ 5 h 46"/>
                <a:gd name="T4" fmla="*/ 73 w 76"/>
                <a:gd name="T5" fmla="*/ 7 h 46"/>
                <a:gd name="T6" fmla="*/ 75 w 76"/>
                <a:gd name="T7" fmla="*/ 7 h 46"/>
                <a:gd name="T8" fmla="*/ 76 w 76"/>
                <a:gd name="T9" fmla="*/ 9 h 46"/>
                <a:gd name="T10" fmla="*/ 73 w 76"/>
                <a:gd name="T11" fmla="*/ 13 h 46"/>
                <a:gd name="T12" fmla="*/ 71 w 76"/>
                <a:gd name="T13" fmla="*/ 13 h 46"/>
                <a:gd name="T14" fmla="*/ 67 w 76"/>
                <a:gd name="T15" fmla="*/ 17 h 46"/>
                <a:gd name="T16" fmla="*/ 65 w 76"/>
                <a:gd name="T17" fmla="*/ 21 h 46"/>
                <a:gd name="T18" fmla="*/ 63 w 76"/>
                <a:gd name="T19" fmla="*/ 26 h 46"/>
                <a:gd name="T20" fmla="*/ 61 w 76"/>
                <a:gd name="T21" fmla="*/ 31 h 46"/>
                <a:gd name="T22" fmla="*/ 58 w 76"/>
                <a:gd name="T23" fmla="*/ 35 h 46"/>
                <a:gd name="T24" fmla="*/ 56 w 76"/>
                <a:gd name="T25" fmla="*/ 38 h 46"/>
                <a:gd name="T26" fmla="*/ 52 w 76"/>
                <a:gd name="T27" fmla="*/ 39 h 46"/>
                <a:gd name="T28" fmla="*/ 51 w 76"/>
                <a:gd name="T29" fmla="*/ 40 h 46"/>
                <a:gd name="T30" fmla="*/ 47 w 76"/>
                <a:gd name="T31" fmla="*/ 40 h 46"/>
                <a:gd name="T32" fmla="*/ 42 w 76"/>
                <a:gd name="T33" fmla="*/ 40 h 46"/>
                <a:gd name="T34" fmla="*/ 35 w 76"/>
                <a:gd name="T35" fmla="*/ 42 h 46"/>
                <a:gd name="T36" fmla="*/ 34 w 76"/>
                <a:gd name="T37" fmla="*/ 42 h 46"/>
                <a:gd name="T38" fmla="*/ 32 w 76"/>
                <a:gd name="T39" fmla="*/ 43 h 46"/>
                <a:gd name="T40" fmla="*/ 30 w 76"/>
                <a:gd name="T41" fmla="*/ 44 h 46"/>
                <a:gd name="T42" fmla="*/ 26 w 76"/>
                <a:gd name="T43" fmla="*/ 46 h 46"/>
                <a:gd name="T44" fmla="*/ 17 w 76"/>
                <a:gd name="T45" fmla="*/ 43 h 46"/>
                <a:gd name="T46" fmla="*/ 14 w 76"/>
                <a:gd name="T47" fmla="*/ 42 h 46"/>
                <a:gd name="T48" fmla="*/ 9 w 76"/>
                <a:gd name="T49" fmla="*/ 37 h 46"/>
                <a:gd name="T50" fmla="*/ 3 w 76"/>
                <a:gd name="T51" fmla="*/ 32 h 46"/>
                <a:gd name="T52" fmla="*/ 3 w 76"/>
                <a:gd name="T53" fmla="*/ 30 h 46"/>
                <a:gd name="T54" fmla="*/ 0 w 76"/>
                <a:gd name="T55" fmla="*/ 28 h 46"/>
                <a:gd name="T56" fmla="*/ 4 w 76"/>
                <a:gd name="T57" fmla="*/ 26 h 46"/>
                <a:gd name="T58" fmla="*/ 5 w 76"/>
                <a:gd name="T59" fmla="*/ 23 h 46"/>
                <a:gd name="T60" fmla="*/ 4 w 76"/>
                <a:gd name="T61" fmla="*/ 21 h 46"/>
                <a:gd name="T62" fmla="*/ 5 w 76"/>
                <a:gd name="T63" fmla="*/ 19 h 46"/>
                <a:gd name="T64" fmla="*/ 6 w 76"/>
                <a:gd name="T65" fmla="*/ 16 h 46"/>
                <a:gd name="T66" fmla="*/ 5 w 76"/>
                <a:gd name="T67" fmla="*/ 13 h 46"/>
                <a:gd name="T68" fmla="*/ 8 w 76"/>
                <a:gd name="T69" fmla="*/ 14 h 46"/>
                <a:gd name="T70" fmla="*/ 11 w 76"/>
                <a:gd name="T71" fmla="*/ 14 h 46"/>
                <a:gd name="T72" fmla="*/ 11 w 76"/>
                <a:gd name="T73" fmla="*/ 11 h 46"/>
                <a:gd name="T74" fmla="*/ 12 w 76"/>
                <a:gd name="T75" fmla="*/ 9 h 46"/>
                <a:gd name="T76" fmla="*/ 14 w 76"/>
                <a:gd name="T77" fmla="*/ 9 h 46"/>
                <a:gd name="T78" fmla="*/ 30 w 76"/>
                <a:gd name="T79" fmla="*/ 13 h 46"/>
                <a:gd name="T80" fmla="*/ 30 w 76"/>
                <a:gd name="T81" fmla="*/ 10 h 46"/>
                <a:gd name="T82" fmla="*/ 38 w 76"/>
                <a:gd name="T83" fmla="*/ 7 h 46"/>
                <a:gd name="T84" fmla="*/ 40 w 76"/>
                <a:gd name="T85" fmla="*/ 5 h 46"/>
                <a:gd name="T86" fmla="*/ 50 w 76"/>
                <a:gd name="T87" fmla="*/ 0 h 46"/>
                <a:gd name="T88" fmla="*/ 58 w 76"/>
                <a:gd name="T89" fmla="*/ 1 h 46"/>
                <a:gd name="T90" fmla="*/ 62 w 76"/>
                <a:gd name="T91" fmla="*/ 1 h 46"/>
                <a:gd name="T92" fmla="*/ 64 w 76"/>
                <a:gd name="T93"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46">
                  <a:moveTo>
                    <a:pt x="68" y="2"/>
                  </a:moveTo>
                  <a:cubicBezTo>
                    <a:pt x="69" y="2"/>
                    <a:pt x="69" y="2"/>
                    <a:pt x="69" y="2"/>
                  </a:cubicBezTo>
                  <a:cubicBezTo>
                    <a:pt x="69" y="2"/>
                    <a:pt x="69" y="2"/>
                    <a:pt x="69" y="2"/>
                  </a:cubicBezTo>
                  <a:cubicBezTo>
                    <a:pt x="70" y="3"/>
                    <a:pt x="70" y="3"/>
                    <a:pt x="70" y="3"/>
                  </a:cubicBezTo>
                  <a:cubicBezTo>
                    <a:pt x="70" y="4"/>
                    <a:pt x="70" y="4"/>
                    <a:pt x="70" y="4"/>
                  </a:cubicBezTo>
                  <a:cubicBezTo>
                    <a:pt x="70" y="5"/>
                    <a:pt x="70" y="5"/>
                    <a:pt x="70" y="5"/>
                  </a:cubicBezTo>
                  <a:cubicBezTo>
                    <a:pt x="71" y="5"/>
                    <a:pt x="71" y="5"/>
                    <a:pt x="71" y="5"/>
                  </a:cubicBezTo>
                  <a:cubicBezTo>
                    <a:pt x="72" y="6"/>
                    <a:pt x="72" y="6"/>
                    <a:pt x="72" y="6"/>
                  </a:cubicBezTo>
                  <a:cubicBezTo>
                    <a:pt x="73" y="7"/>
                    <a:pt x="73" y="7"/>
                    <a:pt x="73" y="7"/>
                  </a:cubicBezTo>
                  <a:cubicBezTo>
                    <a:pt x="74" y="7"/>
                    <a:pt x="74" y="7"/>
                    <a:pt x="74" y="7"/>
                  </a:cubicBezTo>
                  <a:cubicBezTo>
                    <a:pt x="74" y="7"/>
                    <a:pt x="74" y="7"/>
                    <a:pt x="74" y="7"/>
                  </a:cubicBezTo>
                  <a:cubicBezTo>
                    <a:pt x="75" y="7"/>
                    <a:pt x="75" y="7"/>
                    <a:pt x="75" y="7"/>
                  </a:cubicBezTo>
                  <a:cubicBezTo>
                    <a:pt x="75" y="8"/>
                    <a:pt x="76" y="8"/>
                    <a:pt x="76" y="8"/>
                  </a:cubicBezTo>
                  <a:cubicBezTo>
                    <a:pt x="76" y="9"/>
                    <a:pt x="76" y="9"/>
                    <a:pt x="76" y="9"/>
                  </a:cubicBezTo>
                  <a:cubicBezTo>
                    <a:pt x="76" y="9"/>
                    <a:pt x="76" y="9"/>
                    <a:pt x="76" y="9"/>
                  </a:cubicBezTo>
                  <a:cubicBezTo>
                    <a:pt x="76" y="10"/>
                    <a:pt x="76" y="10"/>
                    <a:pt x="76" y="10"/>
                  </a:cubicBezTo>
                  <a:cubicBezTo>
                    <a:pt x="76" y="10"/>
                    <a:pt x="76" y="10"/>
                    <a:pt x="76" y="10"/>
                  </a:cubicBezTo>
                  <a:cubicBezTo>
                    <a:pt x="76" y="11"/>
                    <a:pt x="75" y="12"/>
                    <a:pt x="73" y="13"/>
                  </a:cubicBezTo>
                  <a:cubicBezTo>
                    <a:pt x="73" y="13"/>
                    <a:pt x="73" y="13"/>
                    <a:pt x="73" y="13"/>
                  </a:cubicBezTo>
                  <a:cubicBezTo>
                    <a:pt x="72" y="13"/>
                    <a:pt x="72" y="13"/>
                    <a:pt x="72" y="13"/>
                  </a:cubicBezTo>
                  <a:cubicBezTo>
                    <a:pt x="71" y="13"/>
                    <a:pt x="71" y="13"/>
                    <a:pt x="71" y="13"/>
                  </a:cubicBezTo>
                  <a:cubicBezTo>
                    <a:pt x="70" y="14"/>
                    <a:pt x="70" y="14"/>
                    <a:pt x="70" y="14"/>
                  </a:cubicBezTo>
                  <a:cubicBezTo>
                    <a:pt x="70" y="14"/>
                    <a:pt x="70" y="14"/>
                    <a:pt x="70" y="14"/>
                  </a:cubicBezTo>
                  <a:cubicBezTo>
                    <a:pt x="68" y="15"/>
                    <a:pt x="69" y="15"/>
                    <a:pt x="67" y="17"/>
                  </a:cubicBezTo>
                  <a:cubicBezTo>
                    <a:pt x="67" y="17"/>
                    <a:pt x="67" y="17"/>
                    <a:pt x="67" y="17"/>
                  </a:cubicBezTo>
                  <a:cubicBezTo>
                    <a:pt x="66" y="19"/>
                    <a:pt x="66" y="19"/>
                    <a:pt x="66" y="19"/>
                  </a:cubicBezTo>
                  <a:cubicBezTo>
                    <a:pt x="66" y="20"/>
                    <a:pt x="66" y="20"/>
                    <a:pt x="65" y="21"/>
                  </a:cubicBezTo>
                  <a:cubicBezTo>
                    <a:pt x="64" y="23"/>
                    <a:pt x="64" y="23"/>
                    <a:pt x="64" y="23"/>
                  </a:cubicBezTo>
                  <a:cubicBezTo>
                    <a:pt x="63" y="25"/>
                    <a:pt x="64" y="24"/>
                    <a:pt x="63" y="25"/>
                  </a:cubicBezTo>
                  <a:cubicBezTo>
                    <a:pt x="63" y="26"/>
                    <a:pt x="63" y="26"/>
                    <a:pt x="63" y="26"/>
                  </a:cubicBezTo>
                  <a:cubicBezTo>
                    <a:pt x="62" y="28"/>
                    <a:pt x="62" y="27"/>
                    <a:pt x="61" y="29"/>
                  </a:cubicBezTo>
                  <a:cubicBezTo>
                    <a:pt x="61" y="30"/>
                    <a:pt x="61" y="30"/>
                    <a:pt x="61" y="30"/>
                  </a:cubicBezTo>
                  <a:cubicBezTo>
                    <a:pt x="61" y="31"/>
                    <a:pt x="61" y="31"/>
                    <a:pt x="61" y="31"/>
                  </a:cubicBezTo>
                  <a:cubicBezTo>
                    <a:pt x="60" y="31"/>
                    <a:pt x="60" y="32"/>
                    <a:pt x="59" y="32"/>
                  </a:cubicBezTo>
                  <a:cubicBezTo>
                    <a:pt x="59" y="33"/>
                    <a:pt x="59" y="33"/>
                    <a:pt x="58" y="34"/>
                  </a:cubicBezTo>
                  <a:cubicBezTo>
                    <a:pt x="58" y="35"/>
                    <a:pt x="58" y="35"/>
                    <a:pt x="58" y="35"/>
                  </a:cubicBezTo>
                  <a:cubicBezTo>
                    <a:pt x="57" y="36"/>
                    <a:pt x="57" y="36"/>
                    <a:pt x="57" y="36"/>
                  </a:cubicBezTo>
                  <a:cubicBezTo>
                    <a:pt x="57" y="36"/>
                    <a:pt x="57" y="36"/>
                    <a:pt x="57" y="37"/>
                  </a:cubicBezTo>
                  <a:cubicBezTo>
                    <a:pt x="57" y="38"/>
                    <a:pt x="56" y="38"/>
                    <a:pt x="56" y="38"/>
                  </a:cubicBezTo>
                  <a:cubicBezTo>
                    <a:pt x="53" y="38"/>
                    <a:pt x="53" y="38"/>
                    <a:pt x="53" y="38"/>
                  </a:cubicBezTo>
                  <a:cubicBezTo>
                    <a:pt x="53" y="38"/>
                    <a:pt x="53" y="38"/>
                    <a:pt x="53" y="38"/>
                  </a:cubicBezTo>
                  <a:cubicBezTo>
                    <a:pt x="52" y="39"/>
                    <a:pt x="52" y="39"/>
                    <a:pt x="52" y="39"/>
                  </a:cubicBezTo>
                  <a:cubicBezTo>
                    <a:pt x="52" y="39"/>
                    <a:pt x="52" y="39"/>
                    <a:pt x="52" y="39"/>
                  </a:cubicBezTo>
                  <a:cubicBezTo>
                    <a:pt x="52" y="39"/>
                    <a:pt x="52" y="39"/>
                    <a:pt x="52" y="40"/>
                  </a:cubicBezTo>
                  <a:cubicBezTo>
                    <a:pt x="51" y="40"/>
                    <a:pt x="51" y="40"/>
                    <a:pt x="51" y="40"/>
                  </a:cubicBezTo>
                  <a:cubicBezTo>
                    <a:pt x="50" y="39"/>
                    <a:pt x="50" y="39"/>
                    <a:pt x="50" y="39"/>
                  </a:cubicBezTo>
                  <a:cubicBezTo>
                    <a:pt x="47" y="40"/>
                    <a:pt x="47" y="40"/>
                    <a:pt x="47" y="40"/>
                  </a:cubicBezTo>
                  <a:cubicBezTo>
                    <a:pt x="47" y="40"/>
                    <a:pt x="47" y="40"/>
                    <a:pt x="47" y="40"/>
                  </a:cubicBezTo>
                  <a:cubicBezTo>
                    <a:pt x="46" y="40"/>
                    <a:pt x="47" y="40"/>
                    <a:pt x="46" y="40"/>
                  </a:cubicBezTo>
                  <a:cubicBezTo>
                    <a:pt x="43" y="39"/>
                    <a:pt x="43" y="39"/>
                    <a:pt x="43" y="39"/>
                  </a:cubicBezTo>
                  <a:cubicBezTo>
                    <a:pt x="42" y="40"/>
                    <a:pt x="42" y="40"/>
                    <a:pt x="42" y="40"/>
                  </a:cubicBezTo>
                  <a:cubicBezTo>
                    <a:pt x="41" y="40"/>
                    <a:pt x="41" y="40"/>
                    <a:pt x="40" y="39"/>
                  </a:cubicBezTo>
                  <a:cubicBezTo>
                    <a:pt x="39" y="40"/>
                    <a:pt x="39" y="40"/>
                    <a:pt x="39" y="40"/>
                  </a:cubicBezTo>
                  <a:cubicBezTo>
                    <a:pt x="38" y="41"/>
                    <a:pt x="38" y="41"/>
                    <a:pt x="35" y="42"/>
                  </a:cubicBezTo>
                  <a:cubicBezTo>
                    <a:pt x="35" y="42"/>
                    <a:pt x="35" y="42"/>
                    <a:pt x="35" y="42"/>
                  </a:cubicBezTo>
                  <a:cubicBezTo>
                    <a:pt x="34" y="42"/>
                    <a:pt x="34" y="42"/>
                    <a:pt x="34" y="42"/>
                  </a:cubicBezTo>
                  <a:cubicBezTo>
                    <a:pt x="34" y="42"/>
                    <a:pt x="34" y="42"/>
                    <a:pt x="34" y="42"/>
                  </a:cubicBezTo>
                  <a:cubicBezTo>
                    <a:pt x="33" y="42"/>
                    <a:pt x="33" y="42"/>
                    <a:pt x="33" y="42"/>
                  </a:cubicBezTo>
                  <a:cubicBezTo>
                    <a:pt x="33" y="43"/>
                    <a:pt x="33" y="43"/>
                    <a:pt x="33" y="43"/>
                  </a:cubicBezTo>
                  <a:cubicBezTo>
                    <a:pt x="32" y="43"/>
                    <a:pt x="32" y="43"/>
                    <a:pt x="32" y="43"/>
                  </a:cubicBezTo>
                  <a:cubicBezTo>
                    <a:pt x="32" y="43"/>
                    <a:pt x="32" y="43"/>
                    <a:pt x="32" y="43"/>
                  </a:cubicBezTo>
                  <a:cubicBezTo>
                    <a:pt x="31" y="43"/>
                    <a:pt x="31" y="43"/>
                    <a:pt x="31" y="43"/>
                  </a:cubicBezTo>
                  <a:cubicBezTo>
                    <a:pt x="30" y="44"/>
                    <a:pt x="30" y="44"/>
                    <a:pt x="30" y="44"/>
                  </a:cubicBezTo>
                  <a:cubicBezTo>
                    <a:pt x="29" y="44"/>
                    <a:pt x="29" y="44"/>
                    <a:pt x="29" y="44"/>
                  </a:cubicBezTo>
                  <a:cubicBezTo>
                    <a:pt x="29" y="44"/>
                    <a:pt x="28" y="45"/>
                    <a:pt x="28" y="45"/>
                  </a:cubicBezTo>
                  <a:cubicBezTo>
                    <a:pt x="26" y="46"/>
                    <a:pt x="27" y="46"/>
                    <a:pt x="26" y="46"/>
                  </a:cubicBezTo>
                  <a:cubicBezTo>
                    <a:pt x="24" y="46"/>
                    <a:pt x="22" y="46"/>
                    <a:pt x="19" y="45"/>
                  </a:cubicBezTo>
                  <a:cubicBezTo>
                    <a:pt x="18" y="45"/>
                    <a:pt x="19" y="45"/>
                    <a:pt x="18" y="44"/>
                  </a:cubicBezTo>
                  <a:cubicBezTo>
                    <a:pt x="17" y="43"/>
                    <a:pt x="17" y="43"/>
                    <a:pt x="17" y="43"/>
                  </a:cubicBezTo>
                  <a:cubicBezTo>
                    <a:pt x="16" y="43"/>
                    <a:pt x="16" y="43"/>
                    <a:pt x="16" y="43"/>
                  </a:cubicBezTo>
                  <a:cubicBezTo>
                    <a:pt x="15" y="43"/>
                    <a:pt x="15" y="43"/>
                    <a:pt x="15" y="43"/>
                  </a:cubicBezTo>
                  <a:cubicBezTo>
                    <a:pt x="14" y="42"/>
                    <a:pt x="14" y="42"/>
                    <a:pt x="14" y="42"/>
                  </a:cubicBezTo>
                  <a:cubicBezTo>
                    <a:pt x="13" y="40"/>
                    <a:pt x="13" y="40"/>
                    <a:pt x="11" y="39"/>
                  </a:cubicBezTo>
                  <a:cubicBezTo>
                    <a:pt x="10" y="38"/>
                    <a:pt x="10" y="38"/>
                    <a:pt x="10" y="38"/>
                  </a:cubicBezTo>
                  <a:cubicBezTo>
                    <a:pt x="9" y="37"/>
                    <a:pt x="9" y="37"/>
                    <a:pt x="9" y="37"/>
                  </a:cubicBezTo>
                  <a:cubicBezTo>
                    <a:pt x="8" y="35"/>
                    <a:pt x="7" y="35"/>
                    <a:pt x="5" y="34"/>
                  </a:cubicBezTo>
                  <a:cubicBezTo>
                    <a:pt x="5" y="34"/>
                    <a:pt x="5" y="34"/>
                    <a:pt x="5" y="34"/>
                  </a:cubicBezTo>
                  <a:cubicBezTo>
                    <a:pt x="4" y="33"/>
                    <a:pt x="4" y="32"/>
                    <a:pt x="3" y="32"/>
                  </a:cubicBezTo>
                  <a:cubicBezTo>
                    <a:pt x="4" y="31"/>
                    <a:pt x="4" y="31"/>
                    <a:pt x="4" y="31"/>
                  </a:cubicBezTo>
                  <a:cubicBezTo>
                    <a:pt x="3" y="31"/>
                    <a:pt x="3" y="31"/>
                    <a:pt x="3" y="31"/>
                  </a:cubicBezTo>
                  <a:cubicBezTo>
                    <a:pt x="3" y="30"/>
                    <a:pt x="3" y="30"/>
                    <a:pt x="3" y="30"/>
                  </a:cubicBezTo>
                  <a:cubicBezTo>
                    <a:pt x="3" y="29"/>
                    <a:pt x="3" y="29"/>
                    <a:pt x="3" y="29"/>
                  </a:cubicBezTo>
                  <a:cubicBezTo>
                    <a:pt x="2" y="28"/>
                    <a:pt x="2" y="28"/>
                    <a:pt x="2" y="28"/>
                  </a:cubicBezTo>
                  <a:cubicBezTo>
                    <a:pt x="0" y="28"/>
                    <a:pt x="0" y="28"/>
                    <a:pt x="0" y="28"/>
                  </a:cubicBezTo>
                  <a:cubicBezTo>
                    <a:pt x="2" y="26"/>
                    <a:pt x="2" y="26"/>
                    <a:pt x="2" y="26"/>
                  </a:cubicBezTo>
                  <a:cubicBezTo>
                    <a:pt x="3" y="26"/>
                    <a:pt x="3" y="26"/>
                    <a:pt x="3" y="26"/>
                  </a:cubicBezTo>
                  <a:cubicBezTo>
                    <a:pt x="4" y="26"/>
                    <a:pt x="4" y="26"/>
                    <a:pt x="4" y="26"/>
                  </a:cubicBezTo>
                  <a:cubicBezTo>
                    <a:pt x="4" y="26"/>
                    <a:pt x="4" y="26"/>
                    <a:pt x="4" y="26"/>
                  </a:cubicBezTo>
                  <a:cubicBezTo>
                    <a:pt x="5" y="25"/>
                    <a:pt x="5" y="25"/>
                    <a:pt x="5" y="24"/>
                  </a:cubicBezTo>
                  <a:cubicBezTo>
                    <a:pt x="5" y="23"/>
                    <a:pt x="5" y="23"/>
                    <a:pt x="5" y="23"/>
                  </a:cubicBezTo>
                  <a:cubicBezTo>
                    <a:pt x="4" y="23"/>
                    <a:pt x="4" y="23"/>
                    <a:pt x="4" y="23"/>
                  </a:cubicBezTo>
                  <a:cubicBezTo>
                    <a:pt x="4" y="22"/>
                    <a:pt x="4" y="22"/>
                    <a:pt x="4" y="22"/>
                  </a:cubicBezTo>
                  <a:cubicBezTo>
                    <a:pt x="4" y="22"/>
                    <a:pt x="4" y="22"/>
                    <a:pt x="4" y="21"/>
                  </a:cubicBezTo>
                  <a:cubicBezTo>
                    <a:pt x="4" y="20"/>
                    <a:pt x="4" y="20"/>
                    <a:pt x="4" y="20"/>
                  </a:cubicBezTo>
                  <a:cubicBezTo>
                    <a:pt x="4" y="19"/>
                    <a:pt x="4" y="19"/>
                    <a:pt x="4" y="19"/>
                  </a:cubicBezTo>
                  <a:cubicBezTo>
                    <a:pt x="5" y="19"/>
                    <a:pt x="5" y="19"/>
                    <a:pt x="5" y="19"/>
                  </a:cubicBezTo>
                  <a:cubicBezTo>
                    <a:pt x="6" y="19"/>
                    <a:pt x="6" y="19"/>
                    <a:pt x="6" y="18"/>
                  </a:cubicBezTo>
                  <a:cubicBezTo>
                    <a:pt x="6" y="18"/>
                    <a:pt x="6" y="18"/>
                    <a:pt x="7" y="17"/>
                  </a:cubicBezTo>
                  <a:cubicBezTo>
                    <a:pt x="6" y="16"/>
                    <a:pt x="6" y="16"/>
                    <a:pt x="6" y="16"/>
                  </a:cubicBezTo>
                  <a:cubicBezTo>
                    <a:pt x="4" y="15"/>
                    <a:pt x="4" y="15"/>
                    <a:pt x="4" y="15"/>
                  </a:cubicBezTo>
                  <a:cubicBezTo>
                    <a:pt x="4" y="15"/>
                    <a:pt x="4" y="15"/>
                    <a:pt x="4" y="15"/>
                  </a:cubicBezTo>
                  <a:cubicBezTo>
                    <a:pt x="5" y="14"/>
                    <a:pt x="5" y="14"/>
                    <a:pt x="5" y="13"/>
                  </a:cubicBezTo>
                  <a:cubicBezTo>
                    <a:pt x="6" y="13"/>
                    <a:pt x="6" y="13"/>
                    <a:pt x="6" y="13"/>
                  </a:cubicBezTo>
                  <a:cubicBezTo>
                    <a:pt x="6" y="14"/>
                    <a:pt x="6" y="14"/>
                    <a:pt x="6" y="14"/>
                  </a:cubicBezTo>
                  <a:cubicBezTo>
                    <a:pt x="8" y="14"/>
                    <a:pt x="8" y="14"/>
                    <a:pt x="8" y="14"/>
                  </a:cubicBezTo>
                  <a:cubicBezTo>
                    <a:pt x="8" y="15"/>
                    <a:pt x="8" y="15"/>
                    <a:pt x="8" y="15"/>
                  </a:cubicBezTo>
                  <a:cubicBezTo>
                    <a:pt x="8" y="14"/>
                    <a:pt x="8" y="14"/>
                    <a:pt x="8" y="14"/>
                  </a:cubicBezTo>
                  <a:cubicBezTo>
                    <a:pt x="11" y="14"/>
                    <a:pt x="9" y="15"/>
                    <a:pt x="11" y="14"/>
                  </a:cubicBezTo>
                  <a:cubicBezTo>
                    <a:pt x="11" y="13"/>
                    <a:pt x="11" y="13"/>
                    <a:pt x="11" y="12"/>
                  </a:cubicBezTo>
                  <a:cubicBezTo>
                    <a:pt x="11" y="12"/>
                    <a:pt x="11" y="12"/>
                    <a:pt x="11" y="12"/>
                  </a:cubicBezTo>
                  <a:cubicBezTo>
                    <a:pt x="11" y="11"/>
                    <a:pt x="11" y="11"/>
                    <a:pt x="11" y="11"/>
                  </a:cubicBezTo>
                  <a:cubicBezTo>
                    <a:pt x="11" y="11"/>
                    <a:pt x="11" y="11"/>
                    <a:pt x="11" y="11"/>
                  </a:cubicBezTo>
                  <a:cubicBezTo>
                    <a:pt x="11" y="10"/>
                    <a:pt x="11" y="10"/>
                    <a:pt x="11" y="10"/>
                  </a:cubicBezTo>
                  <a:cubicBezTo>
                    <a:pt x="12" y="9"/>
                    <a:pt x="12" y="9"/>
                    <a:pt x="12" y="9"/>
                  </a:cubicBezTo>
                  <a:cubicBezTo>
                    <a:pt x="12" y="9"/>
                    <a:pt x="12" y="9"/>
                    <a:pt x="12" y="9"/>
                  </a:cubicBezTo>
                  <a:cubicBezTo>
                    <a:pt x="14" y="9"/>
                    <a:pt x="14" y="9"/>
                    <a:pt x="14" y="9"/>
                  </a:cubicBezTo>
                  <a:cubicBezTo>
                    <a:pt x="14" y="9"/>
                    <a:pt x="14" y="9"/>
                    <a:pt x="14" y="9"/>
                  </a:cubicBezTo>
                  <a:cubicBezTo>
                    <a:pt x="14" y="9"/>
                    <a:pt x="14" y="9"/>
                    <a:pt x="14" y="9"/>
                  </a:cubicBezTo>
                  <a:cubicBezTo>
                    <a:pt x="17" y="12"/>
                    <a:pt x="18" y="12"/>
                    <a:pt x="19" y="13"/>
                  </a:cubicBezTo>
                  <a:cubicBezTo>
                    <a:pt x="25" y="13"/>
                    <a:pt x="22" y="13"/>
                    <a:pt x="30" y="13"/>
                  </a:cubicBezTo>
                  <a:cubicBezTo>
                    <a:pt x="30" y="12"/>
                    <a:pt x="30" y="12"/>
                    <a:pt x="30" y="12"/>
                  </a:cubicBezTo>
                  <a:cubicBezTo>
                    <a:pt x="30" y="11"/>
                    <a:pt x="30" y="11"/>
                    <a:pt x="30" y="11"/>
                  </a:cubicBezTo>
                  <a:cubicBezTo>
                    <a:pt x="30" y="10"/>
                    <a:pt x="30" y="10"/>
                    <a:pt x="30" y="10"/>
                  </a:cubicBezTo>
                  <a:cubicBezTo>
                    <a:pt x="31" y="9"/>
                    <a:pt x="31" y="9"/>
                    <a:pt x="31" y="9"/>
                  </a:cubicBezTo>
                  <a:cubicBezTo>
                    <a:pt x="32" y="8"/>
                    <a:pt x="32" y="8"/>
                    <a:pt x="32" y="8"/>
                  </a:cubicBezTo>
                  <a:cubicBezTo>
                    <a:pt x="37" y="8"/>
                    <a:pt x="36" y="8"/>
                    <a:pt x="38" y="7"/>
                  </a:cubicBezTo>
                  <a:cubicBezTo>
                    <a:pt x="38" y="6"/>
                    <a:pt x="38" y="6"/>
                    <a:pt x="38" y="6"/>
                  </a:cubicBezTo>
                  <a:cubicBezTo>
                    <a:pt x="39" y="6"/>
                    <a:pt x="39" y="6"/>
                    <a:pt x="39" y="6"/>
                  </a:cubicBezTo>
                  <a:cubicBezTo>
                    <a:pt x="40" y="5"/>
                    <a:pt x="40" y="5"/>
                    <a:pt x="40" y="5"/>
                  </a:cubicBezTo>
                  <a:cubicBezTo>
                    <a:pt x="42" y="6"/>
                    <a:pt x="41" y="6"/>
                    <a:pt x="43" y="7"/>
                  </a:cubicBezTo>
                  <a:cubicBezTo>
                    <a:pt x="43" y="7"/>
                    <a:pt x="46" y="5"/>
                    <a:pt x="48" y="4"/>
                  </a:cubicBezTo>
                  <a:cubicBezTo>
                    <a:pt x="48" y="3"/>
                    <a:pt x="49" y="1"/>
                    <a:pt x="50" y="0"/>
                  </a:cubicBezTo>
                  <a:cubicBezTo>
                    <a:pt x="52" y="0"/>
                    <a:pt x="51" y="0"/>
                    <a:pt x="54" y="0"/>
                  </a:cubicBezTo>
                  <a:cubicBezTo>
                    <a:pt x="55" y="1"/>
                    <a:pt x="55" y="0"/>
                    <a:pt x="56" y="1"/>
                  </a:cubicBezTo>
                  <a:cubicBezTo>
                    <a:pt x="58" y="1"/>
                    <a:pt x="58" y="1"/>
                    <a:pt x="58" y="1"/>
                  </a:cubicBezTo>
                  <a:cubicBezTo>
                    <a:pt x="60" y="0"/>
                    <a:pt x="60" y="0"/>
                    <a:pt x="60" y="0"/>
                  </a:cubicBezTo>
                  <a:cubicBezTo>
                    <a:pt x="60" y="0"/>
                    <a:pt x="60" y="0"/>
                    <a:pt x="60" y="0"/>
                  </a:cubicBezTo>
                  <a:cubicBezTo>
                    <a:pt x="61" y="1"/>
                    <a:pt x="61" y="0"/>
                    <a:pt x="62" y="1"/>
                  </a:cubicBezTo>
                  <a:cubicBezTo>
                    <a:pt x="62" y="1"/>
                    <a:pt x="62" y="1"/>
                    <a:pt x="62" y="1"/>
                  </a:cubicBezTo>
                  <a:cubicBezTo>
                    <a:pt x="63" y="2"/>
                    <a:pt x="63" y="2"/>
                    <a:pt x="63" y="3"/>
                  </a:cubicBezTo>
                  <a:cubicBezTo>
                    <a:pt x="64" y="4"/>
                    <a:pt x="64" y="4"/>
                    <a:pt x="64" y="4"/>
                  </a:cubicBezTo>
                  <a:cubicBezTo>
                    <a:pt x="68" y="3"/>
                    <a:pt x="68" y="3"/>
                    <a:pt x="68" y="3"/>
                  </a:cubicBezTo>
                  <a:lnTo>
                    <a:pt x="68"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105">
              <a:extLst>
                <a:ext uri="{FF2B5EF4-FFF2-40B4-BE49-F238E27FC236}">
                  <a16:creationId xmlns:a16="http://schemas.microsoft.com/office/drawing/2014/main" id="{5A45B5DC-FF03-4BBB-A32D-0DD3ADF09D2B}"/>
                </a:ext>
              </a:extLst>
            </p:cNvPr>
            <p:cNvSpPr>
              <a:spLocks noEditPoints="1"/>
            </p:cNvSpPr>
            <p:nvPr/>
          </p:nvSpPr>
          <p:spPr bwMode="auto">
            <a:xfrm>
              <a:off x="16142552" y="8750561"/>
              <a:ext cx="2141894" cy="783621"/>
            </a:xfrm>
            <a:custGeom>
              <a:avLst/>
              <a:gdLst>
                <a:gd name="T0" fmla="*/ 284 w 514"/>
                <a:gd name="T1" fmla="*/ 174 h 188"/>
                <a:gd name="T2" fmla="*/ 320 w 514"/>
                <a:gd name="T3" fmla="*/ 181 h 188"/>
                <a:gd name="T4" fmla="*/ 272 w 514"/>
                <a:gd name="T5" fmla="*/ 164 h 188"/>
                <a:gd name="T6" fmla="*/ 327 w 514"/>
                <a:gd name="T7" fmla="*/ 159 h 188"/>
                <a:gd name="T8" fmla="*/ 487 w 514"/>
                <a:gd name="T9" fmla="*/ 160 h 188"/>
                <a:gd name="T10" fmla="*/ 328 w 514"/>
                <a:gd name="T11" fmla="*/ 157 h 188"/>
                <a:gd name="T12" fmla="*/ 298 w 514"/>
                <a:gd name="T13" fmla="*/ 161 h 188"/>
                <a:gd name="T14" fmla="*/ 268 w 514"/>
                <a:gd name="T15" fmla="*/ 160 h 188"/>
                <a:gd name="T16" fmla="*/ 251 w 514"/>
                <a:gd name="T17" fmla="*/ 160 h 188"/>
                <a:gd name="T18" fmla="*/ 228 w 514"/>
                <a:gd name="T19" fmla="*/ 157 h 188"/>
                <a:gd name="T20" fmla="*/ 492 w 514"/>
                <a:gd name="T21" fmla="*/ 151 h 188"/>
                <a:gd name="T22" fmla="*/ 216 w 514"/>
                <a:gd name="T23" fmla="*/ 146 h 188"/>
                <a:gd name="T24" fmla="*/ 225 w 514"/>
                <a:gd name="T25" fmla="*/ 144 h 188"/>
                <a:gd name="T26" fmla="*/ 440 w 514"/>
                <a:gd name="T27" fmla="*/ 142 h 188"/>
                <a:gd name="T28" fmla="*/ 196 w 514"/>
                <a:gd name="T29" fmla="*/ 147 h 188"/>
                <a:gd name="T30" fmla="*/ 118 w 514"/>
                <a:gd name="T31" fmla="*/ 138 h 188"/>
                <a:gd name="T32" fmla="*/ 421 w 514"/>
                <a:gd name="T33" fmla="*/ 132 h 188"/>
                <a:gd name="T34" fmla="*/ 426 w 514"/>
                <a:gd name="T35" fmla="*/ 125 h 188"/>
                <a:gd name="T36" fmla="*/ 306 w 514"/>
                <a:gd name="T37" fmla="*/ 126 h 188"/>
                <a:gd name="T38" fmla="*/ 308 w 514"/>
                <a:gd name="T39" fmla="*/ 129 h 188"/>
                <a:gd name="T40" fmla="*/ 368 w 514"/>
                <a:gd name="T41" fmla="*/ 107 h 188"/>
                <a:gd name="T42" fmla="*/ 237 w 514"/>
                <a:gd name="T43" fmla="*/ 108 h 188"/>
                <a:gd name="T44" fmla="*/ 391 w 514"/>
                <a:gd name="T45" fmla="*/ 99 h 188"/>
                <a:gd name="T46" fmla="*/ 388 w 514"/>
                <a:gd name="T47" fmla="*/ 98 h 188"/>
                <a:gd name="T48" fmla="*/ 56 w 514"/>
                <a:gd name="T49" fmla="*/ 96 h 188"/>
                <a:gd name="T50" fmla="*/ 322 w 514"/>
                <a:gd name="T51" fmla="*/ 88 h 188"/>
                <a:gd name="T52" fmla="*/ 336 w 514"/>
                <a:gd name="T53" fmla="*/ 85 h 188"/>
                <a:gd name="T54" fmla="*/ 128 w 514"/>
                <a:gd name="T55" fmla="*/ 99 h 188"/>
                <a:gd name="T56" fmla="*/ 369 w 514"/>
                <a:gd name="T57" fmla="*/ 85 h 188"/>
                <a:gd name="T58" fmla="*/ 160 w 514"/>
                <a:gd name="T59" fmla="*/ 80 h 188"/>
                <a:gd name="T60" fmla="*/ 399 w 514"/>
                <a:gd name="T61" fmla="*/ 77 h 188"/>
                <a:gd name="T62" fmla="*/ 451 w 514"/>
                <a:gd name="T63" fmla="*/ 73 h 188"/>
                <a:gd name="T64" fmla="*/ 441 w 514"/>
                <a:gd name="T65" fmla="*/ 95 h 188"/>
                <a:gd name="T66" fmla="*/ 502 w 514"/>
                <a:gd name="T67" fmla="*/ 156 h 188"/>
                <a:gd name="T68" fmla="*/ 479 w 514"/>
                <a:gd name="T69" fmla="*/ 126 h 188"/>
                <a:gd name="T70" fmla="*/ 430 w 514"/>
                <a:gd name="T71" fmla="*/ 106 h 188"/>
                <a:gd name="T72" fmla="*/ 403 w 514"/>
                <a:gd name="T73" fmla="*/ 80 h 188"/>
                <a:gd name="T74" fmla="*/ 361 w 514"/>
                <a:gd name="T75" fmla="*/ 71 h 188"/>
                <a:gd name="T76" fmla="*/ 400 w 514"/>
                <a:gd name="T77" fmla="*/ 68 h 188"/>
                <a:gd name="T78" fmla="*/ 109 w 514"/>
                <a:gd name="T79" fmla="*/ 67 h 188"/>
                <a:gd name="T80" fmla="*/ 91 w 514"/>
                <a:gd name="T81" fmla="*/ 59 h 188"/>
                <a:gd name="T82" fmla="*/ 102 w 514"/>
                <a:gd name="T83" fmla="*/ 57 h 188"/>
                <a:gd name="T84" fmla="*/ 106 w 514"/>
                <a:gd name="T85" fmla="*/ 52 h 188"/>
                <a:gd name="T86" fmla="*/ 26 w 514"/>
                <a:gd name="T87" fmla="*/ 55 h 188"/>
                <a:gd name="T88" fmla="*/ 304 w 514"/>
                <a:gd name="T89" fmla="*/ 74 h 188"/>
                <a:gd name="T90" fmla="*/ 308 w 514"/>
                <a:gd name="T91" fmla="*/ 109 h 188"/>
                <a:gd name="T92" fmla="*/ 283 w 514"/>
                <a:gd name="T93" fmla="*/ 102 h 188"/>
                <a:gd name="T94" fmla="*/ 276 w 514"/>
                <a:gd name="T95" fmla="*/ 66 h 188"/>
                <a:gd name="T96" fmla="*/ 335 w 514"/>
                <a:gd name="T97" fmla="*/ 47 h 188"/>
                <a:gd name="T98" fmla="*/ 376 w 514"/>
                <a:gd name="T99" fmla="*/ 61 h 188"/>
                <a:gd name="T100" fmla="*/ 367 w 514"/>
                <a:gd name="T101" fmla="*/ 53 h 188"/>
                <a:gd name="T102" fmla="*/ 6 w 514"/>
                <a:gd name="T103" fmla="*/ 34 h 188"/>
                <a:gd name="T104" fmla="*/ 340 w 514"/>
                <a:gd name="T105" fmla="*/ 26 h 188"/>
                <a:gd name="T106" fmla="*/ 148 w 514"/>
                <a:gd name="T107" fmla="*/ 21 h 188"/>
                <a:gd name="T108" fmla="*/ 257 w 514"/>
                <a:gd name="T109" fmla="*/ 41 h 188"/>
                <a:gd name="T110" fmla="*/ 239 w 514"/>
                <a:gd name="T111" fmla="*/ 87 h 188"/>
                <a:gd name="T112" fmla="*/ 208 w 514"/>
                <a:gd name="T113" fmla="*/ 104 h 188"/>
                <a:gd name="T114" fmla="*/ 160 w 514"/>
                <a:gd name="T115" fmla="*/ 75 h 188"/>
                <a:gd name="T116" fmla="*/ 199 w 514"/>
                <a:gd name="T117" fmla="*/ 48 h 188"/>
                <a:gd name="T118" fmla="*/ 232 w 514"/>
                <a:gd name="T119" fmla="*/ 17 h 188"/>
                <a:gd name="T120" fmla="*/ 62 w 514"/>
                <a:gd name="T121" fmla="*/ 42 h 188"/>
                <a:gd name="T122" fmla="*/ 108 w 514"/>
                <a:gd name="T123" fmla="*/ 89 h 188"/>
                <a:gd name="T124" fmla="*/ 45 w 514"/>
                <a:gd name="T125" fmla="*/ 6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4" h="188">
                  <a:moveTo>
                    <a:pt x="312" y="188"/>
                  </a:moveTo>
                  <a:cubicBezTo>
                    <a:pt x="311" y="188"/>
                    <a:pt x="311" y="188"/>
                    <a:pt x="311" y="188"/>
                  </a:cubicBezTo>
                  <a:cubicBezTo>
                    <a:pt x="310" y="188"/>
                    <a:pt x="310" y="188"/>
                    <a:pt x="310" y="188"/>
                  </a:cubicBezTo>
                  <a:cubicBezTo>
                    <a:pt x="310" y="187"/>
                    <a:pt x="310" y="187"/>
                    <a:pt x="310" y="187"/>
                  </a:cubicBezTo>
                  <a:cubicBezTo>
                    <a:pt x="311" y="187"/>
                    <a:pt x="311" y="187"/>
                    <a:pt x="311" y="187"/>
                  </a:cubicBezTo>
                  <a:cubicBezTo>
                    <a:pt x="313" y="186"/>
                    <a:pt x="313" y="186"/>
                    <a:pt x="313" y="186"/>
                  </a:cubicBezTo>
                  <a:cubicBezTo>
                    <a:pt x="314" y="185"/>
                    <a:pt x="314" y="185"/>
                    <a:pt x="315" y="184"/>
                  </a:cubicBezTo>
                  <a:cubicBezTo>
                    <a:pt x="316" y="184"/>
                    <a:pt x="316" y="184"/>
                    <a:pt x="316" y="183"/>
                  </a:cubicBezTo>
                  <a:cubicBezTo>
                    <a:pt x="317" y="183"/>
                    <a:pt x="317" y="183"/>
                    <a:pt x="317" y="183"/>
                  </a:cubicBezTo>
                  <a:cubicBezTo>
                    <a:pt x="317" y="184"/>
                    <a:pt x="317" y="184"/>
                    <a:pt x="317" y="184"/>
                  </a:cubicBezTo>
                  <a:cubicBezTo>
                    <a:pt x="317" y="185"/>
                    <a:pt x="317" y="185"/>
                    <a:pt x="317" y="185"/>
                  </a:cubicBezTo>
                  <a:cubicBezTo>
                    <a:pt x="317" y="185"/>
                    <a:pt x="317" y="185"/>
                    <a:pt x="317" y="185"/>
                  </a:cubicBezTo>
                  <a:cubicBezTo>
                    <a:pt x="316" y="186"/>
                    <a:pt x="316" y="186"/>
                    <a:pt x="316" y="186"/>
                  </a:cubicBezTo>
                  <a:cubicBezTo>
                    <a:pt x="315" y="187"/>
                    <a:pt x="315" y="187"/>
                    <a:pt x="315" y="187"/>
                  </a:cubicBezTo>
                  <a:cubicBezTo>
                    <a:pt x="314" y="187"/>
                    <a:pt x="313" y="188"/>
                    <a:pt x="312" y="188"/>
                  </a:cubicBezTo>
                  <a:close/>
                  <a:moveTo>
                    <a:pt x="300" y="185"/>
                  </a:moveTo>
                  <a:cubicBezTo>
                    <a:pt x="299" y="185"/>
                    <a:pt x="299" y="185"/>
                    <a:pt x="299" y="185"/>
                  </a:cubicBezTo>
                  <a:cubicBezTo>
                    <a:pt x="298" y="184"/>
                    <a:pt x="298" y="184"/>
                    <a:pt x="298" y="184"/>
                  </a:cubicBezTo>
                  <a:cubicBezTo>
                    <a:pt x="298" y="184"/>
                    <a:pt x="298" y="184"/>
                    <a:pt x="298" y="184"/>
                  </a:cubicBezTo>
                  <a:cubicBezTo>
                    <a:pt x="299" y="184"/>
                    <a:pt x="299" y="184"/>
                    <a:pt x="299" y="184"/>
                  </a:cubicBezTo>
                  <a:cubicBezTo>
                    <a:pt x="300" y="183"/>
                    <a:pt x="300" y="183"/>
                    <a:pt x="300" y="183"/>
                  </a:cubicBezTo>
                  <a:cubicBezTo>
                    <a:pt x="301" y="183"/>
                    <a:pt x="301" y="183"/>
                    <a:pt x="301" y="183"/>
                  </a:cubicBezTo>
                  <a:cubicBezTo>
                    <a:pt x="301" y="183"/>
                    <a:pt x="301" y="183"/>
                    <a:pt x="301" y="183"/>
                  </a:cubicBezTo>
                  <a:cubicBezTo>
                    <a:pt x="301" y="184"/>
                    <a:pt x="301" y="184"/>
                    <a:pt x="301" y="184"/>
                  </a:cubicBezTo>
                  <a:lnTo>
                    <a:pt x="300" y="185"/>
                  </a:lnTo>
                  <a:close/>
                  <a:moveTo>
                    <a:pt x="317" y="181"/>
                  </a:moveTo>
                  <a:cubicBezTo>
                    <a:pt x="316" y="182"/>
                    <a:pt x="316" y="182"/>
                    <a:pt x="316" y="182"/>
                  </a:cubicBezTo>
                  <a:cubicBezTo>
                    <a:pt x="316" y="181"/>
                    <a:pt x="316" y="181"/>
                    <a:pt x="316" y="181"/>
                  </a:cubicBezTo>
                  <a:cubicBezTo>
                    <a:pt x="317" y="180"/>
                    <a:pt x="317" y="180"/>
                    <a:pt x="317" y="180"/>
                  </a:cubicBezTo>
                  <a:cubicBezTo>
                    <a:pt x="318" y="180"/>
                    <a:pt x="318" y="180"/>
                    <a:pt x="318" y="180"/>
                  </a:cubicBezTo>
                  <a:cubicBezTo>
                    <a:pt x="318" y="180"/>
                    <a:pt x="318" y="180"/>
                    <a:pt x="318" y="180"/>
                  </a:cubicBezTo>
                  <a:cubicBezTo>
                    <a:pt x="318" y="180"/>
                    <a:pt x="318" y="180"/>
                    <a:pt x="318" y="180"/>
                  </a:cubicBezTo>
                  <a:cubicBezTo>
                    <a:pt x="317" y="180"/>
                    <a:pt x="317" y="180"/>
                    <a:pt x="317" y="180"/>
                  </a:cubicBezTo>
                  <a:lnTo>
                    <a:pt x="317" y="181"/>
                  </a:lnTo>
                  <a:close/>
                  <a:moveTo>
                    <a:pt x="279" y="171"/>
                  </a:moveTo>
                  <a:cubicBezTo>
                    <a:pt x="279" y="171"/>
                    <a:pt x="279" y="171"/>
                    <a:pt x="279" y="171"/>
                  </a:cubicBezTo>
                  <a:cubicBezTo>
                    <a:pt x="281" y="172"/>
                    <a:pt x="281" y="172"/>
                    <a:pt x="281" y="172"/>
                  </a:cubicBezTo>
                  <a:cubicBezTo>
                    <a:pt x="281" y="173"/>
                    <a:pt x="281" y="173"/>
                    <a:pt x="281" y="173"/>
                  </a:cubicBezTo>
                  <a:cubicBezTo>
                    <a:pt x="282" y="173"/>
                    <a:pt x="282" y="173"/>
                    <a:pt x="282" y="173"/>
                  </a:cubicBezTo>
                  <a:cubicBezTo>
                    <a:pt x="282" y="174"/>
                    <a:pt x="282" y="174"/>
                    <a:pt x="282" y="174"/>
                  </a:cubicBezTo>
                  <a:cubicBezTo>
                    <a:pt x="283" y="174"/>
                    <a:pt x="283" y="174"/>
                    <a:pt x="284" y="174"/>
                  </a:cubicBezTo>
                  <a:cubicBezTo>
                    <a:pt x="284" y="174"/>
                    <a:pt x="284" y="174"/>
                    <a:pt x="284" y="174"/>
                  </a:cubicBezTo>
                  <a:cubicBezTo>
                    <a:pt x="286" y="175"/>
                    <a:pt x="286" y="176"/>
                    <a:pt x="287" y="177"/>
                  </a:cubicBezTo>
                  <a:cubicBezTo>
                    <a:pt x="288" y="177"/>
                    <a:pt x="288" y="177"/>
                    <a:pt x="288" y="177"/>
                  </a:cubicBezTo>
                  <a:cubicBezTo>
                    <a:pt x="288" y="178"/>
                    <a:pt x="288" y="178"/>
                    <a:pt x="288" y="178"/>
                  </a:cubicBezTo>
                  <a:cubicBezTo>
                    <a:pt x="288" y="179"/>
                    <a:pt x="288" y="179"/>
                    <a:pt x="288" y="179"/>
                  </a:cubicBezTo>
                  <a:cubicBezTo>
                    <a:pt x="287" y="180"/>
                    <a:pt x="287" y="180"/>
                    <a:pt x="287" y="180"/>
                  </a:cubicBezTo>
                  <a:cubicBezTo>
                    <a:pt x="286" y="181"/>
                    <a:pt x="286" y="180"/>
                    <a:pt x="285" y="181"/>
                  </a:cubicBezTo>
                  <a:cubicBezTo>
                    <a:pt x="284" y="181"/>
                    <a:pt x="284" y="181"/>
                    <a:pt x="284" y="181"/>
                  </a:cubicBezTo>
                  <a:cubicBezTo>
                    <a:pt x="283" y="181"/>
                    <a:pt x="283" y="181"/>
                    <a:pt x="283" y="181"/>
                  </a:cubicBezTo>
                  <a:cubicBezTo>
                    <a:pt x="281" y="181"/>
                    <a:pt x="282" y="181"/>
                    <a:pt x="280" y="180"/>
                  </a:cubicBezTo>
                  <a:cubicBezTo>
                    <a:pt x="279" y="179"/>
                    <a:pt x="279" y="179"/>
                    <a:pt x="279" y="179"/>
                  </a:cubicBezTo>
                  <a:cubicBezTo>
                    <a:pt x="279" y="178"/>
                    <a:pt x="279" y="179"/>
                    <a:pt x="278" y="178"/>
                  </a:cubicBezTo>
                  <a:cubicBezTo>
                    <a:pt x="277" y="177"/>
                    <a:pt x="277" y="177"/>
                    <a:pt x="274" y="175"/>
                  </a:cubicBezTo>
                  <a:cubicBezTo>
                    <a:pt x="273" y="175"/>
                    <a:pt x="273" y="175"/>
                    <a:pt x="273" y="175"/>
                  </a:cubicBezTo>
                  <a:cubicBezTo>
                    <a:pt x="271" y="175"/>
                    <a:pt x="270" y="175"/>
                    <a:pt x="268" y="175"/>
                  </a:cubicBezTo>
                  <a:cubicBezTo>
                    <a:pt x="268" y="174"/>
                    <a:pt x="267" y="173"/>
                    <a:pt x="267" y="172"/>
                  </a:cubicBezTo>
                  <a:cubicBezTo>
                    <a:pt x="267" y="172"/>
                    <a:pt x="267" y="172"/>
                    <a:pt x="268" y="172"/>
                  </a:cubicBezTo>
                  <a:cubicBezTo>
                    <a:pt x="270" y="171"/>
                    <a:pt x="272" y="170"/>
                    <a:pt x="276" y="171"/>
                  </a:cubicBezTo>
                  <a:cubicBezTo>
                    <a:pt x="277" y="171"/>
                    <a:pt x="277" y="171"/>
                    <a:pt x="278" y="170"/>
                  </a:cubicBezTo>
                  <a:cubicBezTo>
                    <a:pt x="278" y="170"/>
                    <a:pt x="278" y="170"/>
                    <a:pt x="278" y="170"/>
                  </a:cubicBezTo>
                  <a:cubicBezTo>
                    <a:pt x="279" y="171"/>
                    <a:pt x="279" y="171"/>
                    <a:pt x="279" y="171"/>
                  </a:cubicBezTo>
                  <a:close/>
                  <a:moveTo>
                    <a:pt x="334" y="167"/>
                  </a:moveTo>
                  <a:cubicBezTo>
                    <a:pt x="335" y="167"/>
                    <a:pt x="335" y="167"/>
                    <a:pt x="335" y="167"/>
                  </a:cubicBezTo>
                  <a:cubicBezTo>
                    <a:pt x="336" y="167"/>
                    <a:pt x="336" y="167"/>
                    <a:pt x="336" y="167"/>
                  </a:cubicBezTo>
                  <a:cubicBezTo>
                    <a:pt x="336" y="167"/>
                    <a:pt x="336" y="167"/>
                    <a:pt x="336" y="167"/>
                  </a:cubicBezTo>
                  <a:cubicBezTo>
                    <a:pt x="336" y="167"/>
                    <a:pt x="336" y="167"/>
                    <a:pt x="336" y="167"/>
                  </a:cubicBezTo>
                  <a:cubicBezTo>
                    <a:pt x="336" y="168"/>
                    <a:pt x="336" y="168"/>
                    <a:pt x="336" y="168"/>
                  </a:cubicBezTo>
                  <a:cubicBezTo>
                    <a:pt x="336" y="169"/>
                    <a:pt x="336" y="169"/>
                    <a:pt x="336" y="169"/>
                  </a:cubicBezTo>
                  <a:cubicBezTo>
                    <a:pt x="335" y="169"/>
                    <a:pt x="335" y="169"/>
                    <a:pt x="335" y="169"/>
                  </a:cubicBezTo>
                  <a:cubicBezTo>
                    <a:pt x="334" y="169"/>
                    <a:pt x="334" y="169"/>
                    <a:pt x="334" y="169"/>
                  </a:cubicBezTo>
                  <a:cubicBezTo>
                    <a:pt x="334" y="169"/>
                    <a:pt x="334" y="169"/>
                    <a:pt x="334" y="169"/>
                  </a:cubicBezTo>
                  <a:cubicBezTo>
                    <a:pt x="334" y="170"/>
                    <a:pt x="334" y="170"/>
                    <a:pt x="334" y="170"/>
                  </a:cubicBezTo>
                  <a:cubicBezTo>
                    <a:pt x="335" y="170"/>
                    <a:pt x="335" y="170"/>
                    <a:pt x="335" y="171"/>
                  </a:cubicBezTo>
                  <a:cubicBezTo>
                    <a:pt x="336" y="172"/>
                    <a:pt x="336" y="172"/>
                    <a:pt x="336" y="172"/>
                  </a:cubicBezTo>
                  <a:cubicBezTo>
                    <a:pt x="335" y="173"/>
                    <a:pt x="335" y="173"/>
                    <a:pt x="335" y="173"/>
                  </a:cubicBezTo>
                  <a:cubicBezTo>
                    <a:pt x="334" y="174"/>
                    <a:pt x="334" y="174"/>
                    <a:pt x="334" y="174"/>
                  </a:cubicBezTo>
                  <a:cubicBezTo>
                    <a:pt x="333" y="175"/>
                    <a:pt x="331" y="178"/>
                    <a:pt x="328" y="180"/>
                  </a:cubicBezTo>
                  <a:cubicBezTo>
                    <a:pt x="327" y="180"/>
                    <a:pt x="328" y="180"/>
                    <a:pt x="326" y="180"/>
                  </a:cubicBezTo>
                  <a:cubicBezTo>
                    <a:pt x="323" y="181"/>
                    <a:pt x="323" y="181"/>
                    <a:pt x="322" y="182"/>
                  </a:cubicBezTo>
                  <a:cubicBezTo>
                    <a:pt x="321" y="182"/>
                    <a:pt x="321" y="182"/>
                    <a:pt x="321" y="182"/>
                  </a:cubicBezTo>
                  <a:cubicBezTo>
                    <a:pt x="320" y="181"/>
                    <a:pt x="320" y="181"/>
                    <a:pt x="320" y="181"/>
                  </a:cubicBezTo>
                  <a:cubicBezTo>
                    <a:pt x="319" y="181"/>
                    <a:pt x="319" y="181"/>
                    <a:pt x="319" y="181"/>
                  </a:cubicBezTo>
                  <a:cubicBezTo>
                    <a:pt x="319" y="180"/>
                    <a:pt x="319" y="180"/>
                    <a:pt x="319" y="180"/>
                  </a:cubicBezTo>
                  <a:cubicBezTo>
                    <a:pt x="320" y="180"/>
                    <a:pt x="320" y="180"/>
                    <a:pt x="320" y="179"/>
                  </a:cubicBezTo>
                  <a:cubicBezTo>
                    <a:pt x="320" y="179"/>
                    <a:pt x="320" y="179"/>
                    <a:pt x="320" y="179"/>
                  </a:cubicBezTo>
                  <a:cubicBezTo>
                    <a:pt x="319" y="178"/>
                    <a:pt x="319" y="178"/>
                    <a:pt x="319" y="178"/>
                  </a:cubicBezTo>
                  <a:cubicBezTo>
                    <a:pt x="319" y="178"/>
                    <a:pt x="319" y="178"/>
                    <a:pt x="319" y="178"/>
                  </a:cubicBezTo>
                  <a:cubicBezTo>
                    <a:pt x="320" y="175"/>
                    <a:pt x="320" y="175"/>
                    <a:pt x="320" y="174"/>
                  </a:cubicBezTo>
                  <a:cubicBezTo>
                    <a:pt x="322" y="172"/>
                    <a:pt x="323" y="171"/>
                    <a:pt x="324" y="170"/>
                  </a:cubicBezTo>
                  <a:cubicBezTo>
                    <a:pt x="324" y="171"/>
                    <a:pt x="324" y="171"/>
                    <a:pt x="324" y="171"/>
                  </a:cubicBezTo>
                  <a:cubicBezTo>
                    <a:pt x="325" y="171"/>
                    <a:pt x="325" y="171"/>
                    <a:pt x="325" y="171"/>
                  </a:cubicBezTo>
                  <a:cubicBezTo>
                    <a:pt x="325" y="171"/>
                    <a:pt x="325" y="171"/>
                    <a:pt x="325" y="171"/>
                  </a:cubicBezTo>
                  <a:cubicBezTo>
                    <a:pt x="325" y="171"/>
                    <a:pt x="325" y="171"/>
                    <a:pt x="325" y="171"/>
                  </a:cubicBezTo>
                  <a:cubicBezTo>
                    <a:pt x="327" y="171"/>
                    <a:pt x="327" y="171"/>
                    <a:pt x="327" y="171"/>
                  </a:cubicBezTo>
                  <a:cubicBezTo>
                    <a:pt x="327" y="171"/>
                    <a:pt x="327" y="171"/>
                    <a:pt x="327" y="171"/>
                  </a:cubicBezTo>
                  <a:cubicBezTo>
                    <a:pt x="328" y="170"/>
                    <a:pt x="328" y="171"/>
                    <a:pt x="328" y="170"/>
                  </a:cubicBezTo>
                  <a:cubicBezTo>
                    <a:pt x="329" y="169"/>
                    <a:pt x="328" y="169"/>
                    <a:pt x="329" y="169"/>
                  </a:cubicBezTo>
                  <a:cubicBezTo>
                    <a:pt x="330" y="168"/>
                    <a:pt x="333" y="167"/>
                    <a:pt x="334" y="166"/>
                  </a:cubicBezTo>
                  <a:cubicBezTo>
                    <a:pt x="334" y="167"/>
                    <a:pt x="334" y="167"/>
                    <a:pt x="334" y="167"/>
                  </a:cubicBezTo>
                  <a:cubicBezTo>
                    <a:pt x="334" y="167"/>
                    <a:pt x="334" y="167"/>
                    <a:pt x="334" y="167"/>
                  </a:cubicBezTo>
                  <a:close/>
                  <a:moveTo>
                    <a:pt x="229" y="164"/>
                  </a:moveTo>
                  <a:cubicBezTo>
                    <a:pt x="229" y="164"/>
                    <a:pt x="229" y="164"/>
                    <a:pt x="229" y="164"/>
                  </a:cubicBezTo>
                  <a:cubicBezTo>
                    <a:pt x="228" y="164"/>
                    <a:pt x="228" y="164"/>
                    <a:pt x="228" y="164"/>
                  </a:cubicBezTo>
                  <a:cubicBezTo>
                    <a:pt x="228" y="163"/>
                    <a:pt x="228" y="163"/>
                    <a:pt x="228" y="163"/>
                  </a:cubicBezTo>
                  <a:cubicBezTo>
                    <a:pt x="229" y="163"/>
                    <a:pt x="229" y="163"/>
                    <a:pt x="229" y="163"/>
                  </a:cubicBezTo>
                  <a:cubicBezTo>
                    <a:pt x="229" y="163"/>
                    <a:pt x="229" y="163"/>
                    <a:pt x="229" y="163"/>
                  </a:cubicBezTo>
                  <a:cubicBezTo>
                    <a:pt x="229" y="163"/>
                    <a:pt x="229" y="163"/>
                    <a:pt x="229" y="163"/>
                  </a:cubicBezTo>
                  <a:lnTo>
                    <a:pt x="229" y="164"/>
                  </a:lnTo>
                  <a:close/>
                  <a:moveTo>
                    <a:pt x="312" y="161"/>
                  </a:moveTo>
                  <a:cubicBezTo>
                    <a:pt x="312" y="162"/>
                    <a:pt x="312" y="162"/>
                    <a:pt x="312" y="162"/>
                  </a:cubicBezTo>
                  <a:cubicBezTo>
                    <a:pt x="311" y="162"/>
                    <a:pt x="311" y="162"/>
                    <a:pt x="311" y="162"/>
                  </a:cubicBezTo>
                  <a:cubicBezTo>
                    <a:pt x="311" y="161"/>
                    <a:pt x="311" y="161"/>
                    <a:pt x="311" y="161"/>
                  </a:cubicBezTo>
                  <a:cubicBezTo>
                    <a:pt x="312" y="161"/>
                    <a:pt x="312" y="161"/>
                    <a:pt x="312" y="161"/>
                  </a:cubicBezTo>
                  <a:cubicBezTo>
                    <a:pt x="312" y="160"/>
                    <a:pt x="312" y="160"/>
                    <a:pt x="312" y="160"/>
                  </a:cubicBezTo>
                  <a:cubicBezTo>
                    <a:pt x="313" y="160"/>
                    <a:pt x="313" y="160"/>
                    <a:pt x="313" y="160"/>
                  </a:cubicBezTo>
                  <a:cubicBezTo>
                    <a:pt x="314" y="160"/>
                    <a:pt x="314" y="160"/>
                    <a:pt x="314" y="160"/>
                  </a:cubicBezTo>
                  <a:cubicBezTo>
                    <a:pt x="314" y="161"/>
                    <a:pt x="314" y="161"/>
                    <a:pt x="314" y="161"/>
                  </a:cubicBezTo>
                  <a:cubicBezTo>
                    <a:pt x="313" y="161"/>
                    <a:pt x="313" y="161"/>
                    <a:pt x="313" y="161"/>
                  </a:cubicBezTo>
                  <a:cubicBezTo>
                    <a:pt x="312" y="161"/>
                    <a:pt x="312" y="161"/>
                    <a:pt x="312" y="161"/>
                  </a:cubicBezTo>
                  <a:close/>
                  <a:moveTo>
                    <a:pt x="273" y="164"/>
                  </a:moveTo>
                  <a:cubicBezTo>
                    <a:pt x="272" y="164"/>
                    <a:pt x="272" y="164"/>
                    <a:pt x="272" y="164"/>
                  </a:cubicBezTo>
                  <a:cubicBezTo>
                    <a:pt x="272" y="164"/>
                    <a:pt x="272" y="164"/>
                    <a:pt x="272" y="164"/>
                  </a:cubicBezTo>
                  <a:cubicBezTo>
                    <a:pt x="272" y="163"/>
                    <a:pt x="272" y="163"/>
                    <a:pt x="272" y="163"/>
                  </a:cubicBezTo>
                  <a:cubicBezTo>
                    <a:pt x="272" y="162"/>
                    <a:pt x="272" y="162"/>
                    <a:pt x="272" y="162"/>
                  </a:cubicBezTo>
                  <a:cubicBezTo>
                    <a:pt x="272" y="161"/>
                    <a:pt x="272" y="161"/>
                    <a:pt x="272" y="161"/>
                  </a:cubicBezTo>
                  <a:cubicBezTo>
                    <a:pt x="272" y="160"/>
                    <a:pt x="272" y="160"/>
                    <a:pt x="272" y="160"/>
                  </a:cubicBezTo>
                  <a:cubicBezTo>
                    <a:pt x="272" y="160"/>
                    <a:pt x="272" y="160"/>
                    <a:pt x="272" y="160"/>
                  </a:cubicBezTo>
                  <a:cubicBezTo>
                    <a:pt x="273" y="161"/>
                    <a:pt x="273" y="160"/>
                    <a:pt x="273" y="161"/>
                  </a:cubicBezTo>
                  <a:cubicBezTo>
                    <a:pt x="273" y="161"/>
                    <a:pt x="273" y="161"/>
                    <a:pt x="273" y="161"/>
                  </a:cubicBezTo>
                  <a:cubicBezTo>
                    <a:pt x="274" y="161"/>
                    <a:pt x="274" y="161"/>
                    <a:pt x="274" y="161"/>
                  </a:cubicBezTo>
                  <a:cubicBezTo>
                    <a:pt x="274" y="161"/>
                    <a:pt x="274" y="161"/>
                    <a:pt x="274" y="161"/>
                  </a:cubicBezTo>
                  <a:cubicBezTo>
                    <a:pt x="274" y="162"/>
                    <a:pt x="274" y="162"/>
                    <a:pt x="274" y="162"/>
                  </a:cubicBezTo>
                  <a:cubicBezTo>
                    <a:pt x="273" y="162"/>
                    <a:pt x="273" y="162"/>
                    <a:pt x="273" y="162"/>
                  </a:cubicBezTo>
                  <a:cubicBezTo>
                    <a:pt x="273" y="163"/>
                    <a:pt x="273" y="162"/>
                    <a:pt x="272" y="163"/>
                  </a:cubicBezTo>
                  <a:cubicBezTo>
                    <a:pt x="273" y="164"/>
                    <a:pt x="273" y="164"/>
                    <a:pt x="273" y="164"/>
                  </a:cubicBezTo>
                  <a:close/>
                  <a:moveTo>
                    <a:pt x="316" y="159"/>
                  </a:moveTo>
                  <a:cubicBezTo>
                    <a:pt x="316" y="160"/>
                    <a:pt x="316" y="160"/>
                    <a:pt x="316" y="160"/>
                  </a:cubicBezTo>
                  <a:cubicBezTo>
                    <a:pt x="313" y="160"/>
                    <a:pt x="313" y="160"/>
                    <a:pt x="313" y="160"/>
                  </a:cubicBezTo>
                  <a:cubicBezTo>
                    <a:pt x="313" y="159"/>
                    <a:pt x="313" y="159"/>
                    <a:pt x="313" y="159"/>
                  </a:cubicBezTo>
                  <a:cubicBezTo>
                    <a:pt x="313" y="159"/>
                    <a:pt x="313" y="159"/>
                    <a:pt x="314" y="158"/>
                  </a:cubicBezTo>
                  <a:cubicBezTo>
                    <a:pt x="315" y="158"/>
                    <a:pt x="315" y="158"/>
                    <a:pt x="315" y="158"/>
                  </a:cubicBezTo>
                  <a:cubicBezTo>
                    <a:pt x="316" y="158"/>
                    <a:pt x="316" y="158"/>
                    <a:pt x="316" y="158"/>
                  </a:cubicBezTo>
                  <a:cubicBezTo>
                    <a:pt x="316" y="159"/>
                    <a:pt x="316" y="159"/>
                    <a:pt x="316" y="159"/>
                  </a:cubicBezTo>
                  <a:close/>
                  <a:moveTo>
                    <a:pt x="241" y="162"/>
                  </a:moveTo>
                  <a:cubicBezTo>
                    <a:pt x="240" y="165"/>
                    <a:pt x="240" y="165"/>
                    <a:pt x="240" y="165"/>
                  </a:cubicBezTo>
                  <a:cubicBezTo>
                    <a:pt x="240" y="165"/>
                    <a:pt x="240" y="165"/>
                    <a:pt x="240" y="165"/>
                  </a:cubicBezTo>
                  <a:cubicBezTo>
                    <a:pt x="238" y="166"/>
                    <a:pt x="238" y="166"/>
                    <a:pt x="238" y="166"/>
                  </a:cubicBezTo>
                  <a:cubicBezTo>
                    <a:pt x="237" y="166"/>
                    <a:pt x="237" y="166"/>
                    <a:pt x="237" y="166"/>
                  </a:cubicBezTo>
                  <a:cubicBezTo>
                    <a:pt x="236" y="166"/>
                    <a:pt x="236" y="166"/>
                    <a:pt x="236" y="166"/>
                  </a:cubicBezTo>
                  <a:cubicBezTo>
                    <a:pt x="234" y="165"/>
                    <a:pt x="234" y="165"/>
                    <a:pt x="232" y="165"/>
                  </a:cubicBezTo>
                  <a:cubicBezTo>
                    <a:pt x="232" y="164"/>
                    <a:pt x="232" y="164"/>
                    <a:pt x="232" y="164"/>
                  </a:cubicBezTo>
                  <a:cubicBezTo>
                    <a:pt x="232" y="164"/>
                    <a:pt x="232" y="164"/>
                    <a:pt x="232" y="164"/>
                  </a:cubicBezTo>
                  <a:cubicBezTo>
                    <a:pt x="233" y="164"/>
                    <a:pt x="233" y="164"/>
                    <a:pt x="233" y="164"/>
                  </a:cubicBezTo>
                  <a:cubicBezTo>
                    <a:pt x="234" y="164"/>
                    <a:pt x="234" y="164"/>
                    <a:pt x="234" y="164"/>
                  </a:cubicBezTo>
                  <a:cubicBezTo>
                    <a:pt x="235" y="164"/>
                    <a:pt x="235" y="164"/>
                    <a:pt x="235" y="164"/>
                  </a:cubicBezTo>
                  <a:cubicBezTo>
                    <a:pt x="235" y="162"/>
                    <a:pt x="235" y="163"/>
                    <a:pt x="234" y="160"/>
                  </a:cubicBezTo>
                  <a:cubicBezTo>
                    <a:pt x="237" y="158"/>
                    <a:pt x="236" y="159"/>
                    <a:pt x="237" y="158"/>
                  </a:cubicBezTo>
                  <a:cubicBezTo>
                    <a:pt x="238" y="158"/>
                    <a:pt x="238" y="158"/>
                    <a:pt x="238" y="158"/>
                  </a:cubicBezTo>
                  <a:cubicBezTo>
                    <a:pt x="239" y="158"/>
                    <a:pt x="241" y="158"/>
                    <a:pt x="241" y="159"/>
                  </a:cubicBezTo>
                  <a:cubicBezTo>
                    <a:pt x="242" y="159"/>
                    <a:pt x="242" y="159"/>
                    <a:pt x="242" y="159"/>
                  </a:cubicBezTo>
                  <a:cubicBezTo>
                    <a:pt x="242" y="160"/>
                    <a:pt x="242" y="160"/>
                    <a:pt x="242" y="160"/>
                  </a:cubicBezTo>
                  <a:cubicBezTo>
                    <a:pt x="241" y="162"/>
                    <a:pt x="241" y="162"/>
                    <a:pt x="241" y="162"/>
                  </a:cubicBezTo>
                  <a:close/>
                  <a:moveTo>
                    <a:pt x="327" y="159"/>
                  </a:moveTo>
                  <a:cubicBezTo>
                    <a:pt x="326" y="160"/>
                    <a:pt x="326" y="160"/>
                    <a:pt x="326" y="160"/>
                  </a:cubicBezTo>
                  <a:cubicBezTo>
                    <a:pt x="326" y="161"/>
                    <a:pt x="326" y="161"/>
                    <a:pt x="326" y="161"/>
                  </a:cubicBezTo>
                  <a:cubicBezTo>
                    <a:pt x="325" y="161"/>
                    <a:pt x="325" y="161"/>
                    <a:pt x="325" y="161"/>
                  </a:cubicBezTo>
                  <a:cubicBezTo>
                    <a:pt x="324" y="162"/>
                    <a:pt x="324" y="162"/>
                    <a:pt x="324" y="162"/>
                  </a:cubicBezTo>
                  <a:cubicBezTo>
                    <a:pt x="324" y="160"/>
                    <a:pt x="324" y="160"/>
                    <a:pt x="324" y="160"/>
                  </a:cubicBezTo>
                  <a:cubicBezTo>
                    <a:pt x="323" y="160"/>
                    <a:pt x="323" y="160"/>
                    <a:pt x="323" y="160"/>
                  </a:cubicBezTo>
                  <a:cubicBezTo>
                    <a:pt x="323" y="159"/>
                    <a:pt x="323" y="159"/>
                    <a:pt x="323" y="159"/>
                  </a:cubicBezTo>
                  <a:cubicBezTo>
                    <a:pt x="324" y="159"/>
                    <a:pt x="324" y="159"/>
                    <a:pt x="324" y="159"/>
                  </a:cubicBezTo>
                  <a:cubicBezTo>
                    <a:pt x="324" y="159"/>
                    <a:pt x="324" y="159"/>
                    <a:pt x="324" y="159"/>
                  </a:cubicBezTo>
                  <a:cubicBezTo>
                    <a:pt x="325" y="159"/>
                    <a:pt x="325" y="159"/>
                    <a:pt x="325" y="159"/>
                  </a:cubicBezTo>
                  <a:cubicBezTo>
                    <a:pt x="325" y="159"/>
                    <a:pt x="325" y="159"/>
                    <a:pt x="325" y="159"/>
                  </a:cubicBezTo>
                  <a:cubicBezTo>
                    <a:pt x="326" y="158"/>
                    <a:pt x="326" y="158"/>
                    <a:pt x="326" y="158"/>
                  </a:cubicBezTo>
                  <a:cubicBezTo>
                    <a:pt x="327" y="158"/>
                    <a:pt x="327" y="158"/>
                    <a:pt x="327" y="158"/>
                  </a:cubicBezTo>
                  <a:cubicBezTo>
                    <a:pt x="327" y="158"/>
                    <a:pt x="327" y="158"/>
                    <a:pt x="327" y="158"/>
                  </a:cubicBezTo>
                  <a:cubicBezTo>
                    <a:pt x="327" y="158"/>
                    <a:pt x="327" y="158"/>
                    <a:pt x="327" y="158"/>
                  </a:cubicBezTo>
                  <a:cubicBezTo>
                    <a:pt x="327" y="159"/>
                    <a:pt x="327" y="159"/>
                    <a:pt x="327" y="159"/>
                  </a:cubicBezTo>
                  <a:close/>
                  <a:moveTo>
                    <a:pt x="323" y="158"/>
                  </a:moveTo>
                  <a:cubicBezTo>
                    <a:pt x="321" y="159"/>
                    <a:pt x="321" y="159"/>
                    <a:pt x="321" y="159"/>
                  </a:cubicBezTo>
                  <a:cubicBezTo>
                    <a:pt x="320" y="160"/>
                    <a:pt x="320" y="160"/>
                    <a:pt x="320" y="160"/>
                  </a:cubicBezTo>
                  <a:cubicBezTo>
                    <a:pt x="319" y="160"/>
                    <a:pt x="319" y="160"/>
                    <a:pt x="319" y="160"/>
                  </a:cubicBezTo>
                  <a:cubicBezTo>
                    <a:pt x="319" y="160"/>
                    <a:pt x="319" y="161"/>
                    <a:pt x="319" y="161"/>
                  </a:cubicBezTo>
                  <a:cubicBezTo>
                    <a:pt x="319" y="161"/>
                    <a:pt x="319" y="161"/>
                    <a:pt x="319" y="161"/>
                  </a:cubicBezTo>
                  <a:cubicBezTo>
                    <a:pt x="319" y="161"/>
                    <a:pt x="319" y="161"/>
                    <a:pt x="319" y="161"/>
                  </a:cubicBezTo>
                  <a:cubicBezTo>
                    <a:pt x="319" y="162"/>
                    <a:pt x="319" y="162"/>
                    <a:pt x="319" y="162"/>
                  </a:cubicBezTo>
                  <a:cubicBezTo>
                    <a:pt x="318" y="161"/>
                    <a:pt x="318" y="161"/>
                    <a:pt x="318" y="161"/>
                  </a:cubicBezTo>
                  <a:cubicBezTo>
                    <a:pt x="318" y="162"/>
                    <a:pt x="317" y="162"/>
                    <a:pt x="317" y="162"/>
                  </a:cubicBezTo>
                  <a:cubicBezTo>
                    <a:pt x="316" y="161"/>
                    <a:pt x="316" y="161"/>
                    <a:pt x="316" y="161"/>
                  </a:cubicBezTo>
                  <a:cubicBezTo>
                    <a:pt x="315" y="161"/>
                    <a:pt x="315" y="161"/>
                    <a:pt x="315" y="161"/>
                  </a:cubicBezTo>
                  <a:cubicBezTo>
                    <a:pt x="315" y="161"/>
                    <a:pt x="315" y="161"/>
                    <a:pt x="315" y="161"/>
                  </a:cubicBezTo>
                  <a:cubicBezTo>
                    <a:pt x="316" y="160"/>
                    <a:pt x="316" y="161"/>
                    <a:pt x="317" y="159"/>
                  </a:cubicBezTo>
                  <a:cubicBezTo>
                    <a:pt x="318" y="159"/>
                    <a:pt x="318" y="159"/>
                    <a:pt x="318" y="159"/>
                  </a:cubicBezTo>
                  <a:cubicBezTo>
                    <a:pt x="317" y="159"/>
                    <a:pt x="317" y="159"/>
                    <a:pt x="317" y="159"/>
                  </a:cubicBezTo>
                  <a:cubicBezTo>
                    <a:pt x="317" y="159"/>
                    <a:pt x="317" y="159"/>
                    <a:pt x="317" y="159"/>
                  </a:cubicBezTo>
                  <a:cubicBezTo>
                    <a:pt x="318" y="158"/>
                    <a:pt x="318" y="158"/>
                    <a:pt x="318" y="158"/>
                  </a:cubicBezTo>
                  <a:cubicBezTo>
                    <a:pt x="319" y="159"/>
                    <a:pt x="319" y="159"/>
                    <a:pt x="319" y="159"/>
                  </a:cubicBezTo>
                  <a:cubicBezTo>
                    <a:pt x="319" y="159"/>
                    <a:pt x="319" y="159"/>
                    <a:pt x="319" y="159"/>
                  </a:cubicBezTo>
                  <a:cubicBezTo>
                    <a:pt x="321" y="158"/>
                    <a:pt x="321" y="158"/>
                    <a:pt x="321" y="158"/>
                  </a:cubicBezTo>
                  <a:cubicBezTo>
                    <a:pt x="322" y="158"/>
                    <a:pt x="322" y="158"/>
                    <a:pt x="322" y="158"/>
                  </a:cubicBezTo>
                  <a:cubicBezTo>
                    <a:pt x="323" y="158"/>
                    <a:pt x="323" y="158"/>
                    <a:pt x="323" y="158"/>
                  </a:cubicBezTo>
                  <a:close/>
                  <a:moveTo>
                    <a:pt x="490" y="160"/>
                  </a:moveTo>
                  <a:cubicBezTo>
                    <a:pt x="487" y="160"/>
                    <a:pt x="487" y="160"/>
                    <a:pt x="487" y="160"/>
                  </a:cubicBezTo>
                  <a:cubicBezTo>
                    <a:pt x="487" y="159"/>
                    <a:pt x="487" y="159"/>
                    <a:pt x="487" y="159"/>
                  </a:cubicBezTo>
                  <a:cubicBezTo>
                    <a:pt x="487" y="159"/>
                    <a:pt x="487" y="159"/>
                    <a:pt x="487" y="159"/>
                  </a:cubicBezTo>
                  <a:cubicBezTo>
                    <a:pt x="488" y="158"/>
                    <a:pt x="488" y="158"/>
                    <a:pt x="488" y="158"/>
                  </a:cubicBezTo>
                  <a:cubicBezTo>
                    <a:pt x="488" y="158"/>
                    <a:pt x="488" y="158"/>
                    <a:pt x="488" y="158"/>
                  </a:cubicBezTo>
                  <a:cubicBezTo>
                    <a:pt x="489" y="157"/>
                    <a:pt x="489" y="157"/>
                    <a:pt x="489" y="157"/>
                  </a:cubicBezTo>
                  <a:cubicBezTo>
                    <a:pt x="490" y="157"/>
                    <a:pt x="490" y="157"/>
                    <a:pt x="490" y="157"/>
                  </a:cubicBezTo>
                  <a:cubicBezTo>
                    <a:pt x="491" y="159"/>
                    <a:pt x="491" y="159"/>
                    <a:pt x="491" y="159"/>
                  </a:cubicBezTo>
                  <a:cubicBezTo>
                    <a:pt x="491" y="160"/>
                    <a:pt x="491" y="160"/>
                    <a:pt x="491" y="160"/>
                  </a:cubicBezTo>
                  <a:cubicBezTo>
                    <a:pt x="491" y="160"/>
                    <a:pt x="490" y="160"/>
                    <a:pt x="490" y="160"/>
                  </a:cubicBezTo>
                  <a:close/>
                  <a:moveTo>
                    <a:pt x="251" y="159"/>
                  </a:moveTo>
                  <a:cubicBezTo>
                    <a:pt x="251" y="159"/>
                    <a:pt x="251" y="159"/>
                    <a:pt x="251" y="159"/>
                  </a:cubicBezTo>
                  <a:cubicBezTo>
                    <a:pt x="251" y="159"/>
                    <a:pt x="251" y="159"/>
                    <a:pt x="251" y="159"/>
                  </a:cubicBezTo>
                  <a:cubicBezTo>
                    <a:pt x="250" y="158"/>
                    <a:pt x="250" y="158"/>
                    <a:pt x="250" y="158"/>
                  </a:cubicBezTo>
                  <a:cubicBezTo>
                    <a:pt x="251" y="157"/>
                    <a:pt x="251" y="157"/>
                    <a:pt x="251" y="157"/>
                  </a:cubicBezTo>
                  <a:cubicBezTo>
                    <a:pt x="251" y="157"/>
                    <a:pt x="251" y="157"/>
                    <a:pt x="251" y="157"/>
                  </a:cubicBezTo>
                  <a:cubicBezTo>
                    <a:pt x="252" y="157"/>
                    <a:pt x="252" y="157"/>
                    <a:pt x="252" y="157"/>
                  </a:cubicBezTo>
                  <a:cubicBezTo>
                    <a:pt x="253" y="157"/>
                    <a:pt x="253" y="157"/>
                    <a:pt x="253" y="157"/>
                  </a:cubicBezTo>
                  <a:cubicBezTo>
                    <a:pt x="251" y="159"/>
                    <a:pt x="251" y="159"/>
                    <a:pt x="251" y="159"/>
                  </a:cubicBezTo>
                  <a:cubicBezTo>
                    <a:pt x="251" y="159"/>
                    <a:pt x="251" y="159"/>
                    <a:pt x="251" y="159"/>
                  </a:cubicBezTo>
                  <a:close/>
                  <a:moveTo>
                    <a:pt x="268" y="158"/>
                  </a:moveTo>
                  <a:cubicBezTo>
                    <a:pt x="268" y="158"/>
                    <a:pt x="268" y="158"/>
                    <a:pt x="268" y="158"/>
                  </a:cubicBezTo>
                  <a:cubicBezTo>
                    <a:pt x="268" y="158"/>
                    <a:pt x="268" y="158"/>
                    <a:pt x="268" y="158"/>
                  </a:cubicBezTo>
                  <a:cubicBezTo>
                    <a:pt x="268" y="157"/>
                    <a:pt x="268" y="157"/>
                    <a:pt x="268" y="157"/>
                  </a:cubicBezTo>
                  <a:cubicBezTo>
                    <a:pt x="268" y="157"/>
                    <a:pt x="268" y="157"/>
                    <a:pt x="268" y="157"/>
                  </a:cubicBezTo>
                  <a:cubicBezTo>
                    <a:pt x="269" y="157"/>
                    <a:pt x="269" y="157"/>
                    <a:pt x="269" y="157"/>
                  </a:cubicBezTo>
                  <a:cubicBezTo>
                    <a:pt x="269" y="157"/>
                    <a:pt x="269" y="157"/>
                    <a:pt x="269" y="157"/>
                  </a:cubicBezTo>
                  <a:cubicBezTo>
                    <a:pt x="269" y="158"/>
                    <a:pt x="269" y="158"/>
                    <a:pt x="269" y="158"/>
                  </a:cubicBezTo>
                  <a:cubicBezTo>
                    <a:pt x="269" y="158"/>
                    <a:pt x="269" y="158"/>
                    <a:pt x="269" y="158"/>
                  </a:cubicBezTo>
                  <a:lnTo>
                    <a:pt x="268" y="158"/>
                  </a:lnTo>
                  <a:close/>
                  <a:moveTo>
                    <a:pt x="330" y="157"/>
                  </a:moveTo>
                  <a:cubicBezTo>
                    <a:pt x="330" y="158"/>
                    <a:pt x="330" y="158"/>
                    <a:pt x="330" y="158"/>
                  </a:cubicBezTo>
                  <a:cubicBezTo>
                    <a:pt x="331" y="157"/>
                    <a:pt x="331" y="157"/>
                    <a:pt x="331" y="157"/>
                  </a:cubicBezTo>
                  <a:cubicBezTo>
                    <a:pt x="333" y="157"/>
                    <a:pt x="335" y="157"/>
                    <a:pt x="336" y="158"/>
                  </a:cubicBezTo>
                  <a:cubicBezTo>
                    <a:pt x="336" y="159"/>
                    <a:pt x="336" y="159"/>
                    <a:pt x="336" y="159"/>
                  </a:cubicBezTo>
                  <a:cubicBezTo>
                    <a:pt x="336" y="159"/>
                    <a:pt x="336" y="159"/>
                    <a:pt x="336" y="159"/>
                  </a:cubicBezTo>
                  <a:cubicBezTo>
                    <a:pt x="329" y="160"/>
                    <a:pt x="329" y="160"/>
                    <a:pt x="329" y="160"/>
                  </a:cubicBezTo>
                  <a:cubicBezTo>
                    <a:pt x="328" y="160"/>
                    <a:pt x="328" y="160"/>
                    <a:pt x="328" y="160"/>
                  </a:cubicBezTo>
                  <a:cubicBezTo>
                    <a:pt x="328" y="160"/>
                    <a:pt x="328" y="160"/>
                    <a:pt x="328" y="160"/>
                  </a:cubicBezTo>
                  <a:cubicBezTo>
                    <a:pt x="328" y="159"/>
                    <a:pt x="328" y="159"/>
                    <a:pt x="328" y="159"/>
                  </a:cubicBezTo>
                  <a:cubicBezTo>
                    <a:pt x="328" y="158"/>
                    <a:pt x="328" y="158"/>
                    <a:pt x="328" y="158"/>
                  </a:cubicBezTo>
                  <a:cubicBezTo>
                    <a:pt x="328" y="157"/>
                    <a:pt x="328" y="157"/>
                    <a:pt x="328" y="157"/>
                  </a:cubicBezTo>
                  <a:cubicBezTo>
                    <a:pt x="329" y="157"/>
                    <a:pt x="329" y="157"/>
                    <a:pt x="329" y="157"/>
                  </a:cubicBezTo>
                  <a:cubicBezTo>
                    <a:pt x="329" y="157"/>
                    <a:pt x="330" y="157"/>
                    <a:pt x="330" y="157"/>
                  </a:cubicBezTo>
                  <a:close/>
                  <a:moveTo>
                    <a:pt x="367" y="156"/>
                  </a:moveTo>
                  <a:cubicBezTo>
                    <a:pt x="368" y="157"/>
                    <a:pt x="368" y="157"/>
                    <a:pt x="368" y="157"/>
                  </a:cubicBezTo>
                  <a:cubicBezTo>
                    <a:pt x="370" y="157"/>
                    <a:pt x="370" y="157"/>
                    <a:pt x="370" y="157"/>
                  </a:cubicBezTo>
                  <a:cubicBezTo>
                    <a:pt x="370" y="157"/>
                    <a:pt x="370" y="157"/>
                    <a:pt x="370" y="157"/>
                  </a:cubicBezTo>
                  <a:cubicBezTo>
                    <a:pt x="369" y="158"/>
                    <a:pt x="369" y="158"/>
                    <a:pt x="369" y="158"/>
                  </a:cubicBezTo>
                  <a:cubicBezTo>
                    <a:pt x="366" y="157"/>
                    <a:pt x="366" y="157"/>
                    <a:pt x="366" y="157"/>
                  </a:cubicBezTo>
                  <a:cubicBezTo>
                    <a:pt x="366" y="157"/>
                    <a:pt x="366" y="157"/>
                    <a:pt x="366" y="157"/>
                  </a:cubicBezTo>
                  <a:cubicBezTo>
                    <a:pt x="367" y="156"/>
                    <a:pt x="367" y="156"/>
                    <a:pt x="367" y="156"/>
                  </a:cubicBezTo>
                  <a:close/>
                  <a:moveTo>
                    <a:pt x="310" y="162"/>
                  </a:moveTo>
                  <a:cubicBezTo>
                    <a:pt x="308" y="163"/>
                    <a:pt x="308" y="163"/>
                    <a:pt x="306" y="164"/>
                  </a:cubicBezTo>
                  <a:cubicBezTo>
                    <a:pt x="304" y="164"/>
                    <a:pt x="304" y="163"/>
                    <a:pt x="302" y="164"/>
                  </a:cubicBezTo>
                  <a:cubicBezTo>
                    <a:pt x="299" y="165"/>
                    <a:pt x="299" y="165"/>
                    <a:pt x="299" y="165"/>
                  </a:cubicBezTo>
                  <a:cubicBezTo>
                    <a:pt x="298" y="165"/>
                    <a:pt x="298" y="165"/>
                    <a:pt x="297" y="165"/>
                  </a:cubicBezTo>
                  <a:cubicBezTo>
                    <a:pt x="297" y="165"/>
                    <a:pt x="297" y="165"/>
                    <a:pt x="296" y="165"/>
                  </a:cubicBezTo>
                  <a:cubicBezTo>
                    <a:pt x="295" y="164"/>
                    <a:pt x="296" y="164"/>
                    <a:pt x="295" y="165"/>
                  </a:cubicBezTo>
                  <a:cubicBezTo>
                    <a:pt x="294" y="166"/>
                    <a:pt x="294" y="166"/>
                    <a:pt x="294" y="166"/>
                  </a:cubicBezTo>
                  <a:cubicBezTo>
                    <a:pt x="292" y="165"/>
                    <a:pt x="292" y="165"/>
                    <a:pt x="292" y="165"/>
                  </a:cubicBezTo>
                  <a:cubicBezTo>
                    <a:pt x="291" y="166"/>
                    <a:pt x="292" y="166"/>
                    <a:pt x="290" y="166"/>
                  </a:cubicBezTo>
                  <a:cubicBezTo>
                    <a:pt x="290" y="166"/>
                    <a:pt x="288" y="165"/>
                    <a:pt x="285" y="164"/>
                  </a:cubicBezTo>
                  <a:cubicBezTo>
                    <a:pt x="282" y="165"/>
                    <a:pt x="282" y="165"/>
                    <a:pt x="282" y="165"/>
                  </a:cubicBezTo>
                  <a:cubicBezTo>
                    <a:pt x="280" y="164"/>
                    <a:pt x="280" y="164"/>
                    <a:pt x="280" y="164"/>
                  </a:cubicBezTo>
                  <a:cubicBezTo>
                    <a:pt x="279" y="165"/>
                    <a:pt x="279" y="164"/>
                    <a:pt x="278" y="165"/>
                  </a:cubicBezTo>
                  <a:cubicBezTo>
                    <a:pt x="277" y="163"/>
                    <a:pt x="277" y="165"/>
                    <a:pt x="277" y="163"/>
                  </a:cubicBezTo>
                  <a:cubicBezTo>
                    <a:pt x="277" y="162"/>
                    <a:pt x="277" y="162"/>
                    <a:pt x="277" y="162"/>
                  </a:cubicBezTo>
                  <a:cubicBezTo>
                    <a:pt x="277" y="161"/>
                    <a:pt x="277" y="161"/>
                    <a:pt x="277" y="160"/>
                  </a:cubicBezTo>
                  <a:cubicBezTo>
                    <a:pt x="278" y="160"/>
                    <a:pt x="278" y="160"/>
                    <a:pt x="278" y="160"/>
                  </a:cubicBezTo>
                  <a:cubicBezTo>
                    <a:pt x="279" y="160"/>
                    <a:pt x="280" y="159"/>
                    <a:pt x="281" y="159"/>
                  </a:cubicBezTo>
                  <a:cubicBezTo>
                    <a:pt x="283" y="158"/>
                    <a:pt x="283" y="158"/>
                    <a:pt x="283" y="158"/>
                  </a:cubicBezTo>
                  <a:cubicBezTo>
                    <a:pt x="284" y="158"/>
                    <a:pt x="284" y="158"/>
                    <a:pt x="284" y="158"/>
                  </a:cubicBezTo>
                  <a:cubicBezTo>
                    <a:pt x="285" y="158"/>
                    <a:pt x="285" y="158"/>
                    <a:pt x="286" y="158"/>
                  </a:cubicBezTo>
                  <a:cubicBezTo>
                    <a:pt x="287" y="159"/>
                    <a:pt x="287" y="159"/>
                    <a:pt x="287" y="159"/>
                  </a:cubicBezTo>
                  <a:cubicBezTo>
                    <a:pt x="287" y="159"/>
                    <a:pt x="287" y="159"/>
                    <a:pt x="287" y="159"/>
                  </a:cubicBezTo>
                  <a:cubicBezTo>
                    <a:pt x="289" y="159"/>
                    <a:pt x="289" y="159"/>
                    <a:pt x="289" y="159"/>
                  </a:cubicBezTo>
                  <a:cubicBezTo>
                    <a:pt x="292" y="160"/>
                    <a:pt x="289" y="159"/>
                    <a:pt x="293" y="161"/>
                  </a:cubicBezTo>
                  <a:cubicBezTo>
                    <a:pt x="294" y="162"/>
                    <a:pt x="294" y="162"/>
                    <a:pt x="294" y="162"/>
                  </a:cubicBezTo>
                  <a:cubicBezTo>
                    <a:pt x="295" y="162"/>
                    <a:pt x="295" y="162"/>
                    <a:pt x="296" y="162"/>
                  </a:cubicBezTo>
                  <a:cubicBezTo>
                    <a:pt x="296" y="162"/>
                    <a:pt x="296" y="162"/>
                    <a:pt x="296" y="162"/>
                  </a:cubicBezTo>
                  <a:cubicBezTo>
                    <a:pt x="297" y="161"/>
                    <a:pt x="297" y="161"/>
                    <a:pt x="297" y="161"/>
                  </a:cubicBezTo>
                  <a:cubicBezTo>
                    <a:pt x="298" y="161"/>
                    <a:pt x="298" y="161"/>
                    <a:pt x="298" y="161"/>
                  </a:cubicBezTo>
                  <a:cubicBezTo>
                    <a:pt x="300" y="161"/>
                    <a:pt x="300" y="161"/>
                    <a:pt x="301" y="160"/>
                  </a:cubicBezTo>
                  <a:cubicBezTo>
                    <a:pt x="302" y="161"/>
                    <a:pt x="303" y="162"/>
                    <a:pt x="304" y="162"/>
                  </a:cubicBezTo>
                  <a:cubicBezTo>
                    <a:pt x="305" y="162"/>
                    <a:pt x="305" y="162"/>
                    <a:pt x="305" y="162"/>
                  </a:cubicBezTo>
                  <a:cubicBezTo>
                    <a:pt x="306" y="162"/>
                    <a:pt x="306" y="162"/>
                    <a:pt x="306" y="162"/>
                  </a:cubicBezTo>
                  <a:cubicBezTo>
                    <a:pt x="306" y="162"/>
                    <a:pt x="306" y="162"/>
                    <a:pt x="306" y="162"/>
                  </a:cubicBezTo>
                  <a:cubicBezTo>
                    <a:pt x="307" y="161"/>
                    <a:pt x="307" y="161"/>
                    <a:pt x="307" y="161"/>
                  </a:cubicBezTo>
                  <a:cubicBezTo>
                    <a:pt x="308" y="160"/>
                    <a:pt x="309" y="160"/>
                    <a:pt x="311" y="159"/>
                  </a:cubicBezTo>
                  <a:cubicBezTo>
                    <a:pt x="311" y="158"/>
                    <a:pt x="311" y="158"/>
                    <a:pt x="311" y="158"/>
                  </a:cubicBezTo>
                  <a:cubicBezTo>
                    <a:pt x="310" y="157"/>
                    <a:pt x="310" y="157"/>
                    <a:pt x="310" y="157"/>
                  </a:cubicBezTo>
                  <a:cubicBezTo>
                    <a:pt x="310" y="157"/>
                    <a:pt x="310" y="157"/>
                    <a:pt x="310" y="157"/>
                  </a:cubicBezTo>
                  <a:cubicBezTo>
                    <a:pt x="311" y="156"/>
                    <a:pt x="311" y="156"/>
                    <a:pt x="311" y="156"/>
                  </a:cubicBezTo>
                  <a:cubicBezTo>
                    <a:pt x="311" y="157"/>
                    <a:pt x="311" y="157"/>
                    <a:pt x="311" y="157"/>
                  </a:cubicBezTo>
                  <a:cubicBezTo>
                    <a:pt x="312" y="157"/>
                    <a:pt x="312" y="157"/>
                    <a:pt x="312" y="157"/>
                  </a:cubicBezTo>
                  <a:cubicBezTo>
                    <a:pt x="312" y="159"/>
                    <a:pt x="312" y="159"/>
                    <a:pt x="312" y="159"/>
                  </a:cubicBezTo>
                  <a:cubicBezTo>
                    <a:pt x="312" y="159"/>
                    <a:pt x="312" y="159"/>
                    <a:pt x="312" y="160"/>
                  </a:cubicBezTo>
                  <a:cubicBezTo>
                    <a:pt x="311" y="160"/>
                    <a:pt x="311" y="160"/>
                    <a:pt x="311" y="160"/>
                  </a:cubicBezTo>
                  <a:cubicBezTo>
                    <a:pt x="310" y="161"/>
                    <a:pt x="310" y="161"/>
                    <a:pt x="310" y="161"/>
                  </a:cubicBezTo>
                  <a:cubicBezTo>
                    <a:pt x="311" y="162"/>
                    <a:pt x="311" y="162"/>
                    <a:pt x="311" y="162"/>
                  </a:cubicBezTo>
                  <a:cubicBezTo>
                    <a:pt x="310" y="162"/>
                    <a:pt x="310" y="162"/>
                    <a:pt x="310" y="162"/>
                  </a:cubicBezTo>
                  <a:cubicBezTo>
                    <a:pt x="310" y="162"/>
                    <a:pt x="310" y="162"/>
                    <a:pt x="310" y="162"/>
                  </a:cubicBezTo>
                  <a:close/>
                  <a:moveTo>
                    <a:pt x="401" y="159"/>
                  </a:moveTo>
                  <a:cubicBezTo>
                    <a:pt x="400" y="159"/>
                    <a:pt x="400" y="159"/>
                    <a:pt x="400" y="159"/>
                  </a:cubicBezTo>
                  <a:cubicBezTo>
                    <a:pt x="401" y="158"/>
                    <a:pt x="401" y="158"/>
                    <a:pt x="402" y="156"/>
                  </a:cubicBezTo>
                  <a:cubicBezTo>
                    <a:pt x="403" y="157"/>
                    <a:pt x="403" y="157"/>
                    <a:pt x="403" y="157"/>
                  </a:cubicBezTo>
                  <a:cubicBezTo>
                    <a:pt x="404" y="157"/>
                    <a:pt x="404" y="157"/>
                    <a:pt x="404" y="157"/>
                  </a:cubicBezTo>
                  <a:cubicBezTo>
                    <a:pt x="403" y="158"/>
                    <a:pt x="403" y="158"/>
                    <a:pt x="403" y="158"/>
                  </a:cubicBezTo>
                  <a:cubicBezTo>
                    <a:pt x="401" y="158"/>
                    <a:pt x="401" y="158"/>
                    <a:pt x="401" y="158"/>
                  </a:cubicBezTo>
                  <a:lnTo>
                    <a:pt x="401" y="159"/>
                  </a:lnTo>
                  <a:close/>
                  <a:moveTo>
                    <a:pt x="259" y="159"/>
                  </a:moveTo>
                  <a:cubicBezTo>
                    <a:pt x="260" y="159"/>
                    <a:pt x="260" y="159"/>
                    <a:pt x="260" y="159"/>
                  </a:cubicBezTo>
                  <a:cubicBezTo>
                    <a:pt x="260" y="159"/>
                    <a:pt x="260" y="159"/>
                    <a:pt x="260" y="159"/>
                  </a:cubicBezTo>
                  <a:cubicBezTo>
                    <a:pt x="261" y="159"/>
                    <a:pt x="261" y="159"/>
                    <a:pt x="262" y="158"/>
                  </a:cubicBezTo>
                  <a:cubicBezTo>
                    <a:pt x="263" y="158"/>
                    <a:pt x="262" y="158"/>
                    <a:pt x="263" y="158"/>
                  </a:cubicBezTo>
                  <a:cubicBezTo>
                    <a:pt x="264" y="159"/>
                    <a:pt x="264" y="159"/>
                    <a:pt x="264" y="159"/>
                  </a:cubicBezTo>
                  <a:cubicBezTo>
                    <a:pt x="264" y="160"/>
                    <a:pt x="264" y="160"/>
                    <a:pt x="264" y="160"/>
                  </a:cubicBezTo>
                  <a:cubicBezTo>
                    <a:pt x="264" y="160"/>
                    <a:pt x="264" y="160"/>
                    <a:pt x="264" y="160"/>
                  </a:cubicBezTo>
                  <a:cubicBezTo>
                    <a:pt x="265" y="159"/>
                    <a:pt x="265" y="159"/>
                    <a:pt x="265" y="159"/>
                  </a:cubicBezTo>
                  <a:cubicBezTo>
                    <a:pt x="265" y="159"/>
                    <a:pt x="265" y="159"/>
                    <a:pt x="266" y="159"/>
                  </a:cubicBezTo>
                  <a:cubicBezTo>
                    <a:pt x="267" y="159"/>
                    <a:pt x="267" y="159"/>
                    <a:pt x="267" y="159"/>
                  </a:cubicBezTo>
                  <a:cubicBezTo>
                    <a:pt x="267" y="159"/>
                    <a:pt x="267" y="159"/>
                    <a:pt x="267" y="159"/>
                  </a:cubicBezTo>
                  <a:cubicBezTo>
                    <a:pt x="268" y="160"/>
                    <a:pt x="268" y="160"/>
                    <a:pt x="268" y="160"/>
                  </a:cubicBezTo>
                  <a:cubicBezTo>
                    <a:pt x="268" y="162"/>
                    <a:pt x="268" y="162"/>
                    <a:pt x="268" y="162"/>
                  </a:cubicBezTo>
                  <a:cubicBezTo>
                    <a:pt x="268" y="162"/>
                    <a:pt x="268" y="162"/>
                    <a:pt x="268" y="162"/>
                  </a:cubicBezTo>
                  <a:cubicBezTo>
                    <a:pt x="269" y="162"/>
                    <a:pt x="269" y="162"/>
                    <a:pt x="269" y="162"/>
                  </a:cubicBezTo>
                  <a:cubicBezTo>
                    <a:pt x="269" y="163"/>
                    <a:pt x="269" y="163"/>
                    <a:pt x="269" y="163"/>
                  </a:cubicBezTo>
                  <a:cubicBezTo>
                    <a:pt x="269" y="163"/>
                    <a:pt x="269" y="163"/>
                    <a:pt x="269" y="163"/>
                  </a:cubicBezTo>
                  <a:cubicBezTo>
                    <a:pt x="268" y="164"/>
                    <a:pt x="268" y="164"/>
                    <a:pt x="268" y="164"/>
                  </a:cubicBezTo>
                  <a:cubicBezTo>
                    <a:pt x="268" y="164"/>
                    <a:pt x="268" y="164"/>
                    <a:pt x="268" y="164"/>
                  </a:cubicBezTo>
                  <a:cubicBezTo>
                    <a:pt x="267" y="164"/>
                    <a:pt x="267" y="164"/>
                    <a:pt x="267" y="164"/>
                  </a:cubicBezTo>
                  <a:cubicBezTo>
                    <a:pt x="267" y="163"/>
                    <a:pt x="267" y="163"/>
                    <a:pt x="267" y="163"/>
                  </a:cubicBezTo>
                  <a:cubicBezTo>
                    <a:pt x="266" y="163"/>
                    <a:pt x="266" y="163"/>
                    <a:pt x="266" y="163"/>
                  </a:cubicBezTo>
                  <a:cubicBezTo>
                    <a:pt x="265" y="163"/>
                    <a:pt x="266" y="163"/>
                    <a:pt x="265" y="164"/>
                  </a:cubicBezTo>
                  <a:cubicBezTo>
                    <a:pt x="265" y="164"/>
                    <a:pt x="265" y="164"/>
                    <a:pt x="265" y="164"/>
                  </a:cubicBezTo>
                  <a:cubicBezTo>
                    <a:pt x="265" y="164"/>
                    <a:pt x="265" y="164"/>
                    <a:pt x="265" y="164"/>
                  </a:cubicBezTo>
                  <a:cubicBezTo>
                    <a:pt x="266" y="164"/>
                    <a:pt x="266" y="164"/>
                    <a:pt x="266" y="164"/>
                  </a:cubicBezTo>
                  <a:cubicBezTo>
                    <a:pt x="266" y="165"/>
                    <a:pt x="266" y="165"/>
                    <a:pt x="266" y="165"/>
                  </a:cubicBezTo>
                  <a:cubicBezTo>
                    <a:pt x="265" y="165"/>
                    <a:pt x="265" y="165"/>
                    <a:pt x="265" y="165"/>
                  </a:cubicBezTo>
                  <a:cubicBezTo>
                    <a:pt x="264" y="164"/>
                    <a:pt x="264" y="164"/>
                    <a:pt x="264" y="164"/>
                  </a:cubicBezTo>
                  <a:cubicBezTo>
                    <a:pt x="263" y="165"/>
                    <a:pt x="262" y="165"/>
                    <a:pt x="261" y="165"/>
                  </a:cubicBezTo>
                  <a:cubicBezTo>
                    <a:pt x="261" y="165"/>
                    <a:pt x="261" y="165"/>
                    <a:pt x="261" y="165"/>
                  </a:cubicBezTo>
                  <a:cubicBezTo>
                    <a:pt x="261" y="163"/>
                    <a:pt x="261" y="163"/>
                    <a:pt x="261" y="163"/>
                  </a:cubicBezTo>
                  <a:cubicBezTo>
                    <a:pt x="261" y="163"/>
                    <a:pt x="261" y="163"/>
                    <a:pt x="261" y="163"/>
                  </a:cubicBezTo>
                  <a:cubicBezTo>
                    <a:pt x="260" y="164"/>
                    <a:pt x="259" y="164"/>
                    <a:pt x="258" y="165"/>
                  </a:cubicBezTo>
                  <a:cubicBezTo>
                    <a:pt x="258" y="165"/>
                    <a:pt x="258" y="165"/>
                    <a:pt x="258" y="165"/>
                  </a:cubicBezTo>
                  <a:cubicBezTo>
                    <a:pt x="257" y="165"/>
                    <a:pt x="257" y="165"/>
                    <a:pt x="257" y="165"/>
                  </a:cubicBezTo>
                  <a:cubicBezTo>
                    <a:pt x="255" y="166"/>
                    <a:pt x="255" y="166"/>
                    <a:pt x="255" y="166"/>
                  </a:cubicBezTo>
                  <a:cubicBezTo>
                    <a:pt x="254" y="166"/>
                    <a:pt x="254" y="166"/>
                    <a:pt x="253" y="166"/>
                  </a:cubicBezTo>
                  <a:cubicBezTo>
                    <a:pt x="251" y="167"/>
                    <a:pt x="250" y="167"/>
                    <a:pt x="248" y="167"/>
                  </a:cubicBezTo>
                  <a:cubicBezTo>
                    <a:pt x="247" y="167"/>
                    <a:pt x="247" y="167"/>
                    <a:pt x="247" y="167"/>
                  </a:cubicBezTo>
                  <a:cubicBezTo>
                    <a:pt x="247" y="167"/>
                    <a:pt x="247" y="167"/>
                    <a:pt x="247" y="167"/>
                  </a:cubicBezTo>
                  <a:cubicBezTo>
                    <a:pt x="246" y="168"/>
                    <a:pt x="246" y="168"/>
                    <a:pt x="246" y="168"/>
                  </a:cubicBezTo>
                  <a:cubicBezTo>
                    <a:pt x="244" y="167"/>
                    <a:pt x="244" y="167"/>
                    <a:pt x="243" y="167"/>
                  </a:cubicBezTo>
                  <a:cubicBezTo>
                    <a:pt x="242" y="166"/>
                    <a:pt x="242" y="166"/>
                    <a:pt x="242" y="166"/>
                  </a:cubicBezTo>
                  <a:cubicBezTo>
                    <a:pt x="242" y="165"/>
                    <a:pt x="242" y="165"/>
                    <a:pt x="242" y="165"/>
                  </a:cubicBezTo>
                  <a:cubicBezTo>
                    <a:pt x="243" y="164"/>
                    <a:pt x="243" y="164"/>
                    <a:pt x="243" y="164"/>
                  </a:cubicBezTo>
                  <a:cubicBezTo>
                    <a:pt x="243" y="163"/>
                    <a:pt x="243" y="163"/>
                    <a:pt x="243" y="163"/>
                  </a:cubicBezTo>
                  <a:cubicBezTo>
                    <a:pt x="243" y="162"/>
                    <a:pt x="243" y="162"/>
                    <a:pt x="243" y="161"/>
                  </a:cubicBezTo>
                  <a:cubicBezTo>
                    <a:pt x="244" y="161"/>
                    <a:pt x="244" y="161"/>
                    <a:pt x="244" y="161"/>
                  </a:cubicBezTo>
                  <a:cubicBezTo>
                    <a:pt x="245" y="161"/>
                    <a:pt x="245" y="161"/>
                    <a:pt x="245" y="161"/>
                  </a:cubicBezTo>
                  <a:cubicBezTo>
                    <a:pt x="246" y="160"/>
                    <a:pt x="246" y="161"/>
                    <a:pt x="247" y="159"/>
                  </a:cubicBezTo>
                  <a:cubicBezTo>
                    <a:pt x="248" y="160"/>
                    <a:pt x="248" y="160"/>
                    <a:pt x="249" y="160"/>
                  </a:cubicBezTo>
                  <a:cubicBezTo>
                    <a:pt x="250" y="160"/>
                    <a:pt x="250" y="160"/>
                    <a:pt x="251" y="160"/>
                  </a:cubicBezTo>
                  <a:cubicBezTo>
                    <a:pt x="252" y="161"/>
                    <a:pt x="252" y="161"/>
                    <a:pt x="252" y="161"/>
                  </a:cubicBezTo>
                  <a:cubicBezTo>
                    <a:pt x="252" y="161"/>
                    <a:pt x="252" y="161"/>
                    <a:pt x="252" y="161"/>
                  </a:cubicBezTo>
                  <a:cubicBezTo>
                    <a:pt x="253" y="162"/>
                    <a:pt x="253" y="162"/>
                    <a:pt x="253" y="162"/>
                  </a:cubicBezTo>
                  <a:cubicBezTo>
                    <a:pt x="253" y="162"/>
                    <a:pt x="253" y="162"/>
                    <a:pt x="253" y="162"/>
                  </a:cubicBezTo>
                  <a:cubicBezTo>
                    <a:pt x="254" y="163"/>
                    <a:pt x="254" y="163"/>
                    <a:pt x="254" y="163"/>
                  </a:cubicBezTo>
                  <a:cubicBezTo>
                    <a:pt x="255" y="163"/>
                    <a:pt x="255" y="163"/>
                    <a:pt x="255" y="163"/>
                  </a:cubicBezTo>
                  <a:cubicBezTo>
                    <a:pt x="256" y="164"/>
                    <a:pt x="256" y="164"/>
                    <a:pt x="256" y="164"/>
                  </a:cubicBezTo>
                  <a:cubicBezTo>
                    <a:pt x="257" y="163"/>
                    <a:pt x="257" y="163"/>
                    <a:pt x="257" y="163"/>
                  </a:cubicBezTo>
                  <a:cubicBezTo>
                    <a:pt x="259" y="163"/>
                    <a:pt x="259" y="163"/>
                    <a:pt x="259" y="163"/>
                  </a:cubicBezTo>
                  <a:cubicBezTo>
                    <a:pt x="259" y="162"/>
                    <a:pt x="259" y="162"/>
                    <a:pt x="259" y="162"/>
                  </a:cubicBezTo>
                  <a:cubicBezTo>
                    <a:pt x="258" y="161"/>
                    <a:pt x="258" y="161"/>
                    <a:pt x="257" y="161"/>
                  </a:cubicBezTo>
                  <a:cubicBezTo>
                    <a:pt x="257" y="161"/>
                    <a:pt x="257" y="161"/>
                    <a:pt x="257" y="161"/>
                  </a:cubicBezTo>
                  <a:cubicBezTo>
                    <a:pt x="256" y="161"/>
                    <a:pt x="256" y="161"/>
                    <a:pt x="256" y="161"/>
                  </a:cubicBezTo>
                  <a:cubicBezTo>
                    <a:pt x="256" y="161"/>
                    <a:pt x="256" y="161"/>
                    <a:pt x="256" y="161"/>
                  </a:cubicBezTo>
                  <a:cubicBezTo>
                    <a:pt x="254" y="159"/>
                    <a:pt x="254" y="159"/>
                    <a:pt x="254" y="159"/>
                  </a:cubicBezTo>
                  <a:cubicBezTo>
                    <a:pt x="254" y="158"/>
                    <a:pt x="254" y="158"/>
                    <a:pt x="254" y="158"/>
                  </a:cubicBezTo>
                  <a:cubicBezTo>
                    <a:pt x="253" y="158"/>
                    <a:pt x="253" y="158"/>
                    <a:pt x="253" y="158"/>
                  </a:cubicBezTo>
                  <a:cubicBezTo>
                    <a:pt x="254" y="157"/>
                    <a:pt x="254" y="157"/>
                    <a:pt x="254" y="157"/>
                  </a:cubicBezTo>
                  <a:cubicBezTo>
                    <a:pt x="254" y="157"/>
                    <a:pt x="255" y="157"/>
                    <a:pt x="255" y="156"/>
                  </a:cubicBezTo>
                  <a:cubicBezTo>
                    <a:pt x="258" y="157"/>
                    <a:pt x="258" y="157"/>
                    <a:pt x="258" y="157"/>
                  </a:cubicBezTo>
                  <a:cubicBezTo>
                    <a:pt x="258" y="157"/>
                    <a:pt x="258" y="157"/>
                    <a:pt x="258" y="157"/>
                  </a:cubicBezTo>
                  <a:cubicBezTo>
                    <a:pt x="259" y="159"/>
                    <a:pt x="259" y="158"/>
                    <a:pt x="259" y="159"/>
                  </a:cubicBezTo>
                  <a:close/>
                  <a:moveTo>
                    <a:pt x="228" y="157"/>
                  </a:moveTo>
                  <a:cubicBezTo>
                    <a:pt x="229" y="158"/>
                    <a:pt x="229" y="158"/>
                    <a:pt x="229" y="158"/>
                  </a:cubicBezTo>
                  <a:cubicBezTo>
                    <a:pt x="230" y="159"/>
                    <a:pt x="230" y="159"/>
                    <a:pt x="230" y="159"/>
                  </a:cubicBezTo>
                  <a:cubicBezTo>
                    <a:pt x="230" y="160"/>
                    <a:pt x="230" y="160"/>
                    <a:pt x="230" y="160"/>
                  </a:cubicBezTo>
                  <a:cubicBezTo>
                    <a:pt x="229" y="161"/>
                    <a:pt x="228" y="162"/>
                    <a:pt x="226" y="162"/>
                  </a:cubicBezTo>
                  <a:cubicBezTo>
                    <a:pt x="226" y="163"/>
                    <a:pt x="225" y="164"/>
                    <a:pt x="225" y="164"/>
                  </a:cubicBezTo>
                  <a:cubicBezTo>
                    <a:pt x="225" y="165"/>
                    <a:pt x="225" y="165"/>
                    <a:pt x="225" y="165"/>
                  </a:cubicBezTo>
                  <a:cubicBezTo>
                    <a:pt x="225" y="165"/>
                    <a:pt x="225" y="165"/>
                    <a:pt x="225" y="165"/>
                  </a:cubicBezTo>
                  <a:cubicBezTo>
                    <a:pt x="224" y="165"/>
                    <a:pt x="224" y="165"/>
                    <a:pt x="224" y="165"/>
                  </a:cubicBezTo>
                  <a:cubicBezTo>
                    <a:pt x="224" y="165"/>
                    <a:pt x="224" y="165"/>
                    <a:pt x="224" y="165"/>
                  </a:cubicBezTo>
                  <a:cubicBezTo>
                    <a:pt x="224" y="164"/>
                    <a:pt x="224" y="164"/>
                    <a:pt x="224" y="164"/>
                  </a:cubicBezTo>
                  <a:cubicBezTo>
                    <a:pt x="224" y="163"/>
                    <a:pt x="224" y="163"/>
                    <a:pt x="224" y="163"/>
                  </a:cubicBezTo>
                  <a:cubicBezTo>
                    <a:pt x="223" y="161"/>
                    <a:pt x="221" y="160"/>
                    <a:pt x="218" y="160"/>
                  </a:cubicBezTo>
                  <a:cubicBezTo>
                    <a:pt x="217" y="159"/>
                    <a:pt x="217" y="158"/>
                    <a:pt x="217" y="157"/>
                  </a:cubicBezTo>
                  <a:cubicBezTo>
                    <a:pt x="217" y="157"/>
                    <a:pt x="217" y="157"/>
                    <a:pt x="217" y="157"/>
                  </a:cubicBezTo>
                  <a:cubicBezTo>
                    <a:pt x="219" y="156"/>
                    <a:pt x="220" y="158"/>
                    <a:pt x="223" y="157"/>
                  </a:cubicBezTo>
                  <a:cubicBezTo>
                    <a:pt x="224" y="156"/>
                    <a:pt x="224" y="156"/>
                    <a:pt x="224" y="156"/>
                  </a:cubicBezTo>
                  <a:cubicBezTo>
                    <a:pt x="225" y="156"/>
                    <a:pt x="225" y="156"/>
                    <a:pt x="225" y="156"/>
                  </a:cubicBezTo>
                  <a:cubicBezTo>
                    <a:pt x="227" y="157"/>
                    <a:pt x="226" y="157"/>
                    <a:pt x="228" y="157"/>
                  </a:cubicBezTo>
                  <a:close/>
                  <a:moveTo>
                    <a:pt x="389" y="155"/>
                  </a:moveTo>
                  <a:cubicBezTo>
                    <a:pt x="388" y="156"/>
                    <a:pt x="388" y="156"/>
                    <a:pt x="388" y="156"/>
                  </a:cubicBezTo>
                  <a:cubicBezTo>
                    <a:pt x="388" y="156"/>
                    <a:pt x="388" y="156"/>
                    <a:pt x="388" y="156"/>
                  </a:cubicBezTo>
                  <a:cubicBezTo>
                    <a:pt x="386" y="154"/>
                    <a:pt x="386" y="154"/>
                    <a:pt x="386" y="154"/>
                  </a:cubicBezTo>
                  <a:cubicBezTo>
                    <a:pt x="386" y="154"/>
                    <a:pt x="386" y="154"/>
                    <a:pt x="387" y="153"/>
                  </a:cubicBezTo>
                  <a:cubicBezTo>
                    <a:pt x="387" y="153"/>
                    <a:pt x="387" y="153"/>
                    <a:pt x="387" y="153"/>
                  </a:cubicBezTo>
                  <a:cubicBezTo>
                    <a:pt x="389" y="153"/>
                    <a:pt x="389" y="153"/>
                    <a:pt x="389" y="153"/>
                  </a:cubicBezTo>
                  <a:cubicBezTo>
                    <a:pt x="389" y="154"/>
                    <a:pt x="389" y="154"/>
                    <a:pt x="389" y="154"/>
                  </a:cubicBezTo>
                  <a:cubicBezTo>
                    <a:pt x="389" y="155"/>
                    <a:pt x="389" y="155"/>
                    <a:pt x="389" y="155"/>
                  </a:cubicBezTo>
                  <a:close/>
                  <a:moveTo>
                    <a:pt x="355" y="152"/>
                  </a:moveTo>
                  <a:cubicBezTo>
                    <a:pt x="355" y="152"/>
                    <a:pt x="355" y="152"/>
                    <a:pt x="355" y="152"/>
                  </a:cubicBezTo>
                  <a:cubicBezTo>
                    <a:pt x="355" y="152"/>
                    <a:pt x="355" y="152"/>
                    <a:pt x="355" y="152"/>
                  </a:cubicBezTo>
                  <a:cubicBezTo>
                    <a:pt x="354" y="153"/>
                    <a:pt x="354" y="153"/>
                    <a:pt x="354" y="153"/>
                  </a:cubicBezTo>
                  <a:cubicBezTo>
                    <a:pt x="353" y="153"/>
                    <a:pt x="353" y="153"/>
                    <a:pt x="353" y="153"/>
                  </a:cubicBezTo>
                  <a:cubicBezTo>
                    <a:pt x="352" y="154"/>
                    <a:pt x="352" y="154"/>
                    <a:pt x="351" y="155"/>
                  </a:cubicBezTo>
                  <a:cubicBezTo>
                    <a:pt x="349" y="154"/>
                    <a:pt x="350" y="154"/>
                    <a:pt x="348" y="154"/>
                  </a:cubicBezTo>
                  <a:cubicBezTo>
                    <a:pt x="347" y="154"/>
                    <a:pt x="347" y="154"/>
                    <a:pt x="347" y="154"/>
                  </a:cubicBezTo>
                  <a:cubicBezTo>
                    <a:pt x="346" y="154"/>
                    <a:pt x="345" y="154"/>
                    <a:pt x="344" y="155"/>
                  </a:cubicBezTo>
                  <a:cubicBezTo>
                    <a:pt x="344" y="155"/>
                    <a:pt x="344" y="155"/>
                    <a:pt x="344" y="155"/>
                  </a:cubicBezTo>
                  <a:cubicBezTo>
                    <a:pt x="344" y="154"/>
                    <a:pt x="344" y="154"/>
                    <a:pt x="344" y="154"/>
                  </a:cubicBezTo>
                  <a:cubicBezTo>
                    <a:pt x="344" y="153"/>
                    <a:pt x="345" y="153"/>
                    <a:pt x="346" y="152"/>
                  </a:cubicBezTo>
                  <a:cubicBezTo>
                    <a:pt x="347" y="152"/>
                    <a:pt x="347" y="152"/>
                    <a:pt x="348" y="152"/>
                  </a:cubicBezTo>
                  <a:cubicBezTo>
                    <a:pt x="350" y="152"/>
                    <a:pt x="350" y="152"/>
                    <a:pt x="350" y="152"/>
                  </a:cubicBezTo>
                  <a:cubicBezTo>
                    <a:pt x="351" y="151"/>
                    <a:pt x="351" y="151"/>
                    <a:pt x="351" y="151"/>
                  </a:cubicBezTo>
                  <a:cubicBezTo>
                    <a:pt x="353" y="151"/>
                    <a:pt x="353" y="151"/>
                    <a:pt x="353" y="151"/>
                  </a:cubicBezTo>
                  <a:cubicBezTo>
                    <a:pt x="354" y="152"/>
                    <a:pt x="354" y="152"/>
                    <a:pt x="354" y="152"/>
                  </a:cubicBezTo>
                  <a:cubicBezTo>
                    <a:pt x="355" y="152"/>
                    <a:pt x="355" y="152"/>
                    <a:pt x="355" y="152"/>
                  </a:cubicBezTo>
                  <a:close/>
                  <a:moveTo>
                    <a:pt x="361" y="151"/>
                  </a:moveTo>
                  <a:cubicBezTo>
                    <a:pt x="361" y="151"/>
                    <a:pt x="361" y="151"/>
                    <a:pt x="361" y="151"/>
                  </a:cubicBezTo>
                  <a:cubicBezTo>
                    <a:pt x="361" y="150"/>
                    <a:pt x="361" y="150"/>
                    <a:pt x="361" y="150"/>
                  </a:cubicBezTo>
                  <a:cubicBezTo>
                    <a:pt x="363" y="150"/>
                    <a:pt x="363" y="150"/>
                    <a:pt x="363" y="150"/>
                  </a:cubicBezTo>
                  <a:cubicBezTo>
                    <a:pt x="363" y="151"/>
                    <a:pt x="363" y="151"/>
                    <a:pt x="363" y="151"/>
                  </a:cubicBezTo>
                  <a:cubicBezTo>
                    <a:pt x="362" y="151"/>
                    <a:pt x="362" y="151"/>
                    <a:pt x="362" y="151"/>
                  </a:cubicBezTo>
                  <a:cubicBezTo>
                    <a:pt x="362" y="151"/>
                    <a:pt x="362" y="151"/>
                    <a:pt x="361" y="151"/>
                  </a:cubicBezTo>
                  <a:close/>
                  <a:moveTo>
                    <a:pt x="487" y="158"/>
                  </a:moveTo>
                  <a:cubicBezTo>
                    <a:pt x="484" y="160"/>
                    <a:pt x="484" y="160"/>
                    <a:pt x="484" y="160"/>
                  </a:cubicBezTo>
                  <a:cubicBezTo>
                    <a:pt x="478" y="159"/>
                    <a:pt x="479" y="160"/>
                    <a:pt x="477" y="160"/>
                  </a:cubicBezTo>
                  <a:cubicBezTo>
                    <a:pt x="477" y="160"/>
                    <a:pt x="477" y="160"/>
                    <a:pt x="477" y="160"/>
                  </a:cubicBezTo>
                  <a:cubicBezTo>
                    <a:pt x="480" y="150"/>
                    <a:pt x="483" y="149"/>
                    <a:pt x="487" y="148"/>
                  </a:cubicBezTo>
                  <a:cubicBezTo>
                    <a:pt x="489" y="148"/>
                    <a:pt x="489" y="148"/>
                    <a:pt x="489" y="148"/>
                  </a:cubicBezTo>
                  <a:cubicBezTo>
                    <a:pt x="490" y="149"/>
                    <a:pt x="491" y="150"/>
                    <a:pt x="492" y="151"/>
                  </a:cubicBezTo>
                  <a:cubicBezTo>
                    <a:pt x="492" y="152"/>
                    <a:pt x="492" y="152"/>
                    <a:pt x="492" y="152"/>
                  </a:cubicBezTo>
                  <a:cubicBezTo>
                    <a:pt x="491" y="154"/>
                    <a:pt x="491" y="154"/>
                    <a:pt x="490" y="156"/>
                  </a:cubicBezTo>
                  <a:cubicBezTo>
                    <a:pt x="487" y="158"/>
                    <a:pt x="488" y="158"/>
                    <a:pt x="487" y="158"/>
                  </a:cubicBezTo>
                  <a:close/>
                  <a:moveTo>
                    <a:pt x="406" y="155"/>
                  </a:moveTo>
                  <a:cubicBezTo>
                    <a:pt x="404" y="155"/>
                    <a:pt x="404" y="155"/>
                    <a:pt x="403" y="155"/>
                  </a:cubicBezTo>
                  <a:cubicBezTo>
                    <a:pt x="404" y="154"/>
                    <a:pt x="404" y="154"/>
                    <a:pt x="404" y="154"/>
                  </a:cubicBezTo>
                  <a:cubicBezTo>
                    <a:pt x="403" y="154"/>
                    <a:pt x="403" y="154"/>
                    <a:pt x="403" y="154"/>
                  </a:cubicBezTo>
                  <a:cubicBezTo>
                    <a:pt x="404" y="153"/>
                    <a:pt x="404" y="153"/>
                    <a:pt x="404" y="153"/>
                  </a:cubicBezTo>
                  <a:cubicBezTo>
                    <a:pt x="404" y="152"/>
                    <a:pt x="404" y="152"/>
                    <a:pt x="404" y="152"/>
                  </a:cubicBezTo>
                  <a:cubicBezTo>
                    <a:pt x="404" y="152"/>
                    <a:pt x="404" y="152"/>
                    <a:pt x="404" y="152"/>
                  </a:cubicBezTo>
                  <a:cubicBezTo>
                    <a:pt x="404" y="151"/>
                    <a:pt x="404" y="151"/>
                    <a:pt x="404" y="151"/>
                  </a:cubicBezTo>
                  <a:cubicBezTo>
                    <a:pt x="405" y="149"/>
                    <a:pt x="405" y="149"/>
                    <a:pt x="405" y="149"/>
                  </a:cubicBezTo>
                  <a:cubicBezTo>
                    <a:pt x="406" y="149"/>
                    <a:pt x="406" y="149"/>
                    <a:pt x="406" y="149"/>
                  </a:cubicBezTo>
                  <a:cubicBezTo>
                    <a:pt x="406" y="149"/>
                    <a:pt x="406" y="149"/>
                    <a:pt x="406" y="149"/>
                  </a:cubicBezTo>
                  <a:cubicBezTo>
                    <a:pt x="407" y="148"/>
                    <a:pt x="407" y="148"/>
                    <a:pt x="407" y="148"/>
                  </a:cubicBezTo>
                  <a:cubicBezTo>
                    <a:pt x="407" y="148"/>
                    <a:pt x="407" y="148"/>
                    <a:pt x="407" y="148"/>
                  </a:cubicBezTo>
                  <a:cubicBezTo>
                    <a:pt x="408" y="147"/>
                    <a:pt x="408" y="147"/>
                    <a:pt x="408" y="147"/>
                  </a:cubicBezTo>
                  <a:cubicBezTo>
                    <a:pt x="408" y="147"/>
                    <a:pt x="408" y="147"/>
                    <a:pt x="408" y="147"/>
                  </a:cubicBezTo>
                  <a:cubicBezTo>
                    <a:pt x="408" y="146"/>
                    <a:pt x="408" y="146"/>
                    <a:pt x="408" y="146"/>
                  </a:cubicBezTo>
                  <a:cubicBezTo>
                    <a:pt x="408" y="146"/>
                    <a:pt x="408" y="146"/>
                    <a:pt x="408" y="146"/>
                  </a:cubicBezTo>
                  <a:cubicBezTo>
                    <a:pt x="409" y="145"/>
                    <a:pt x="409" y="145"/>
                    <a:pt x="409" y="145"/>
                  </a:cubicBezTo>
                  <a:cubicBezTo>
                    <a:pt x="410" y="146"/>
                    <a:pt x="410" y="146"/>
                    <a:pt x="410" y="146"/>
                  </a:cubicBezTo>
                  <a:cubicBezTo>
                    <a:pt x="410" y="146"/>
                    <a:pt x="410" y="146"/>
                    <a:pt x="410" y="146"/>
                  </a:cubicBezTo>
                  <a:cubicBezTo>
                    <a:pt x="409" y="147"/>
                    <a:pt x="409" y="147"/>
                    <a:pt x="409" y="147"/>
                  </a:cubicBezTo>
                  <a:cubicBezTo>
                    <a:pt x="410" y="149"/>
                    <a:pt x="410" y="149"/>
                    <a:pt x="410" y="149"/>
                  </a:cubicBezTo>
                  <a:cubicBezTo>
                    <a:pt x="409" y="151"/>
                    <a:pt x="409" y="151"/>
                    <a:pt x="409" y="151"/>
                  </a:cubicBezTo>
                  <a:cubicBezTo>
                    <a:pt x="409" y="152"/>
                    <a:pt x="409" y="152"/>
                    <a:pt x="409" y="152"/>
                  </a:cubicBezTo>
                  <a:cubicBezTo>
                    <a:pt x="408" y="152"/>
                    <a:pt x="408" y="152"/>
                    <a:pt x="408" y="152"/>
                  </a:cubicBezTo>
                  <a:cubicBezTo>
                    <a:pt x="407" y="153"/>
                    <a:pt x="407" y="153"/>
                    <a:pt x="407" y="153"/>
                  </a:cubicBezTo>
                  <a:cubicBezTo>
                    <a:pt x="406" y="154"/>
                    <a:pt x="406" y="154"/>
                    <a:pt x="406" y="154"/>
                  </a:cubicBezTo>
                  <a:cubicBezTo>
                    <a:pt x="406" y="154"/>
                    <a:pt x="406" y="155"/>
                    <a:pt x="406" y="155"/>
                  </a:cubicBezTo>
                  <a:cubicBezTo>
                    <a:pt x="406" y="155"/>
                    <a:pt x="406" y="155"/>
                    <a:pt x="406" y="155"/>
                  </a:cubicBezTo>
                  <a:close/>
                  <a:moveTo>
                    <a:pt x="413" y="146"/>
                  </a:moveTo>
                  <a:cubicBezTo>
                    <a:pt x="413" y="147"/>
                    <a:pt x="413" y="147"/>
                    <a:pt x="413" y="147"/>
                  </a:cubicBezTo>
                  <a:cubicBezTo>
                    <a:pt x="413" y="147"/>
                    <a:pt x="413" y="147"/>
                    <a:pt x="413" y="147"/>
                  </a:cubicBezTo>
                  <a:cubicBezTo>
                    <a:pt x="412" y="146"/>
                    <a:pt x="412" y="146"/>
                    <a:pt x="412" y="146"/>
                  </a:cubicBezTo>
                  <a:cubicBezTo>
                    <a:pt x="411" y="146"/>
                    <a:pt x="412" y="146"/>
                    <a:pt x="411" y="146"/>
                  </a:cubicBezTo>
                  <a:cubicBezTo>
                    <a:pt x="411" y="145"/>
                    <a:pt x="411" y="145"/>
                    <a:pt x="411" y="145"/>
                  </a:cubicBezTo>
                  <a:cubicBezTo>
                    <a:pt x="413" y="145"/>
                    <a:pt x="413" y="145"/>
                    <a:pt x="413" y="145"/>
                  </a:cubicBezTo>
                  <a:cubicBezTo>
                    <a:pt x="413" y="146"/>
                    <a:pt x="413" y="146"/>
                    <a:pt x="413" y="146"/>
                  </a:cubicBezTo>
                  <a:close/>
                  <a:moveTo>
                    <a:pt x="216" y="146"/>
                  </a:moveTo>
                  <a:cubicBezTo>
                    <a:pt x="216" y="146"/>
                    <a:pt x="216" y="146"/>
                    <a:pt x="216" y="146"/>
                  </a:cubicBezTo>
                  <a:cubicBezTo>
                    <a:pt x="215" y="146"/>
                    <a:pt x="215" y="146"/>
                    <a:pt x="215" y="146"/>
                  </a:cubicBezTo>
                  <a:cubicBezTo>
                    <a:pt x="215" y="145"/>
                    <a:pt x="215" y="145"/>
                    <a:pt x="215" y="145"/>
                  </a:cubicBezTo>
                  <a:cubicBezTo>
                    <a:pt x="215" y="145"/>
                    <a:pt x="215" y="145"/>
                    <a:pt x="215" y="145"/>
                  </a:cubicBezTo>
                  <a:cubicBezTo>
                    <a:pt x="215" y="145"/>
                    <a:pt x="215" y="145"/>
                    <a:pt x="215" y="145"/>
                  </a:cubicBezTo>
                  <a:cubicBezTo>
                    <a:pt x="216" y="145"/>
                    <a:pt x="216" y="145"/>
                    <a:pt x="216" y="145"/>
                  </a:cubicBezTo>
                  <a:lnTo>
                    <a:pt x="216" y="146"/>
                  </a:lnTo>
                  <a:close/>
                  <a:moveTo>
                    <a:pt x="376" y="146"/>
                  </a:moveTo>
                  <a:cubicBezTo>
                    <a:pt x="376" y="146"/>
                    <a:pt x="376" y="146"/>
                    <a:pt x="376" y="146"/>
                  </a:cubicBezTo>
                  <a:cubicBezTo>
                    <a:pt x="375" y="146"/>
                    <a:pt x="375" y="146"/>
                    <a:pt x="374" y="146"/>
                  </a:cubicBezTo>
                  <a:cubicBezTo>
                    <a:pt x="375" y="145"/>
                    <a:pt x="375" y="145"/>
                    <a:pt x="375" y="145"/>
                  </a:cubicBezTo>
                  <a:cubicBezTo>
                    <a:pt x="376" y="145"/>
                    <a:pt x="376" y="145"/>
                    <a:pt x="376" y="145"/>
                  </a:cubicBezTo>
                  <a:cubicBezTo>
                    <a:pt x="376" y="145"/>
                    <a:pt x="376" y="145"/>
                    <a:pt x="376" y="145"/>
                  </a:cubicBezTo>
                  <a:cubicBezTo>
                    <a:pt x="376" y="145"/>
                    <a:pt x="376" y="145"/>
                    <a:pt x="376" y="145"/>
                  </a:cubicBezTo>
                  <a:cubicBezTo>
                    <a:pt x="376" y="146"/>
                    <a:pt x="376" y="146"/>
                    <a:pt x="376" y="146"/>
                  </a:cubicBezTo>
                  <a:close/>
                  <a:moveTo>
                    <a:pt x="287" y="145"/>
                  </a:moveTo>
                  <a:cubicBezTo>
                    <a:pt x="286" y="145"/>
                    <a:pt x="286" y="145"/>
                    <a:pt x="286" y="145"/>
                  </a:cubicBezTo>
                  <a:cubicBezTo>
                    <a:pt x="286" y="145"/>
                    <a:pt x="286" y="145"/>
                    <a:pt x="286" y="145"/>
                  </a:cubicBezTo>
                  <a:cubicBezTo>
                    <a:pt x="286" y="144"/>
                    <a:pt x="286" y="144"/>
                    <a:pt x="286" y="144"/>
                  </a:cubicBezTo>
                  <a:cubicBezTo>
                    <a:pt x="287" y="145"/>
                    <a:pt x="287" y="145"/>
                    <a:pt x="287" y="145"/>
                  </a:cubicBezTo>
                  <a:cubicBezTo>
                    <a:pt x="287" y="145"/>
                    <a:pt x="287" y="145"/>
                    <a:pt x="287" y="145"/>
                  </a:cubicBezTo>
                  <a:cubicBezTo>
                    <a:pt x="287" y="145"/>
                    <a:pt x="287" y="145"/>
                    <a:pt x="287" y="145"/>
                  </a:cubicBezTo>
                  <a:close/>
                  <a:moveTo>
                    <a:pt x="210" y="145"/>
                  </a:moveTo>
                  <a:cubicBezTo>
                    <a:pt x="209" y="145"/>
                    <a:pt x="209" y="145"/>
                    <a:pt x="209" y="145"/>
                  </a:cubicBezTo>
                  <a:cubicBezTo>
                    <a:pt x="207" y="145"/>
                    <a:pt x="207" y="145"/>
                    <a:pt x="207" y="145"/>
                  </a:cubicBezTo>
                  <a:cubicBezTo>
                    <a:pt x="206" y="146"/>
                    <a:pt x="206" y="146"/>
                    <a:pt x="206" y="146"/>
                  </a:cubicBezTo>
                  <a:cubicBezTo>
                    <a:pt x="205" y="147"/>
                    <a:pt x="205" y="147"/>
                    <a:pt x="205" y="147"/>
                  </a:cubicBezTo>
                  <a:cubicBezTo>
                    <a:pt x="202" y="147"/>
                    <a:pt x="202" y="147"/>
                    <a:pt x="202" y="147"/>
                  </a:cubicBezTo>
                  <a:cubicBezTo>
                    <a:pt x="202" y="146"/>
                    <a:pt x="202" y="146"/>
                    <a:pt x="202" y="146"/>
                  </a:cubicBezTo>
                  <a:cubicBezTo>
                    <a:pt x="202" y="146"/>
                    <a:pt x="202" y="146"/>
                    <a:pt x="202" y="146"/>
                  </a:cubicBezTo>
                  <a:cubicBezTo>
                    <a:pt x="202" y="147"/>
                    <a:pt x="202" y="147"/>
                    <a:pt x="202" y="147"/>
                  </a:cubicBezTo>
                  <a:cubicBezTo>
                    <a:pt x="200" y="146"/>
                    <a:pt x="199" y="146"/>
                    <a:pt x="197" y="146"/>
                  </a:cubicBezTo>
                  <a:cubicBezTo>
                    <a:pt x="197" y="145"/>
                    <a:pt x="197" y="145"/>
                    <a:pt x="197" y="145"/>
                  </a:cubicBezTo>
                  <a:cubicBezTo>
                    <a:pt x="198" y="144"/>
                    <a:pt x="197" y="144"/>
                    <a:pt x="199" y="143"/>
                  </a:cubicBezTo>
                  <a:cubicBezTo>
                    <a:pt x="202" y="143"/>
                    <a:pt x="199" y="143"/>
                    <a:pt x="211" y="143"/>
                  </a:cubicBezTo>
                  <a:cubicBezTo>
                    <a:pt x="212" y="144"/>
                    <a:pt x="212" y="144"/>
                    <a:pt x="212" y="144"/>
                  </a:cubicBezTo>
                  <a:cubicBezTo>
                    <a:pt x="212" y="144"/>
                    <a:pt x="212" y="144"/>
                    <a:pt x="212" y="144"/>
                  </a:cubicBezTo>
                  <a:cubicBezTo>
                    <a:pt x="210" y="145"/>
                    <a:pt x="210" y="145"/>
                    <a:pt x="210" y="145"/>
                  </a:cubicBezTo>
                  <a:close/>
                  <a:moveTo>
                    <a:pt x="227" y="144"/>
                  </a:moveTo>
                  <a:cubicBezTo>
                    <a:pt x="226" y="144"/>
                    <a:pt x="226" y="144"/>
                    <a:pt x="226" y="144"/>
                  </a:cubicBezTo>
                  <a:cubicBezTo>
                    <a:pt x="225" y="144"/>
                    <a:pt x="225" y="144"/>
                    <a:pt x="225" y="144"/>
                  </a:cubicBezTo>
                  <a:cubicBezTo>
                    <a:pt x="225" y="143"/>
                    <a:pt x="225" y="143"/>
                    <a:pt x="225" y="143"/>
                  </a:cubicBezTo>
                  <a:cubicBezTo>
                    <a:pt x="225" y="143"/>
                    <a:pt x="225" y="143"/>
                    <a:pt x="225" y="143"/>
                  </a:cubicBezTo>
                  <a:cubicBezTo>
                    <a:pt x="227" y="142"/>
                    <a:pt x="227" y="142"/>
                    <a:pt x="227" y="142"/>
                  </a:cubicBezTo>
                  <a:cubicBezTo>
                    <a:pt x="228" y="143"/>
                    <a:pt x="228" y="143"/>
                    <a:pt x="228" y="143"/>
                  </a:cubicBezTo>
                  <a:cubicBezTo>
                    <a:pt x="229" y="143"/>
                    <a:pt x="229" y="143"/>
                    <a:pt x="229" y="143"/>
                  </a:cubicBezTo>
                  <a:cubicBezTo>
                    <a:pt x="227" y="143"/>
                    <a:pt x="227" y="143"/>
                    <a:pt x="227" y="143"/>
                  </a:cubicBezTo>
                  <a:lnTo>
                    <a:pt x="227" y="144"/>
                  </a:lnTo>
                  <a:close/>
                  <a:moveTo>
                    <a:pt x="443" y="141"/>
                  </a:moveTo>
                  <a:cubicBezTo>
                    <a:pt x="443" y="141"/>
                    <a:pt x="443" y="141"/>
                    <a:pt x="443" y="141"/>
                  </a:cubicBezTo>
                  <a:cubicBezTo>
                    <a:pt x="443" y="141"/>
                    <a:pt x="443" y="141"/>
                    <a:pt x="443" y="141"/>
                  </a:cubicBezTo>
                  <a:cubicBezTo>
                    <a:pt x="443" y="141"/>
                    <a:pt x="443" y="141"/>
                    <a:pt x="443" y="141"/>
                  </a:cubicBezTo>
                  <a:cubicBezTo>
                    <a:pt x="443" y="140"/>
                    <a:pt x="443" y="140"/>
                    <a:pt x="444" y="140"/>
                  </a:cubicBezTo>
                  <a:cubicBezTo>
                    <a:pt x="444" y="140"/>
                    <a:pt x="444" y="140"/>
                    <a:pt x="444" y="140"/>
                  </a:cubicBezTo>
                  <a:cubicBezTo>
                    <a:pt x="444" y="140"/>
                    <a:pt x="444" y="140"/>
                    <a:pt x="444" y="140"/>
                  </a:cubicBezTo>
                  <a:cubicBezTo>
                    <a:pt x="443" y="141"/>
                    <a:pt x="443" y="141"/>
                    <a:pt x="443" y="141"/>
                  </a:cubicBezTo>
                  <a:close/>
                  <a:moveTo>
                    <a:pt x="113" y="140"/>
                  </a:moveTo>
                  <a:cubicBezTo>
                    <a:pt x="112" y="140"/>
                    <a:pt x="112" y="140"/>
                    <a:pt x="112" y="140"/>
                  </a:cubicBezTo>
                  <a:cubicBezTo>
                    <a:pt x="112" y="140"/>
                    <a:pt x="112" y="140"/>
                    <a:pt x="112" y="140"/>
                  </a:cubicBezTo>
                  <a:cubicBezTo>
                    <a:pt x="112" y="140"/>
                    <a:pt x="112" y="140"/>
                    <a:pt x="112" y="140"/>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3" y="140"/>
                    <a:pt x="113" y="140"/>
                    <a:pt x="113" y="140"/>
                  </a:cubicBezTo>
                  <a:close/>
                  <a:moveTo>
                    <a:pt x="444" y="139"/>
                  </a:moveTo>
                  <a:cubicBezTo>
                    <a:pt x="443" y="139"/>
                    <a:pt x="443" y="139"/>
                    <a:pt x="443" y="139"/>
                  </a:cubicBezTo>
                  <a:cubicBezTo>
                    <a:pt x="443" y="138"/>
                    <a:pt x="443" y="138"/>
                    <a:pt x="443" y="138"/>
                  </a:cubicBezTo>
                  <a:cubicBezTo>
                    <a:pt x="443" y="138"/>
                    <a:pt x="443" y="138"/>
                    <a:pt x="443" y="138"/>
                  </a:cubicBezTo>
                  <a:cubicBezTo>
                    <a:pt x="444" y="139"/>
                    <a:pt x="444" y="139"/>
                    <a:pt x="444" y="139"/>
                  </a:cubicBezTo>
                  <a:cubicBezTo>
                    <a:pt x="444" y="139"/>
                    <a:pt x="444" y="139"/>
                    <a:pt x="444" y="139"/>
                  </a:cubicBezTo>
                  <a:close/>
                  <a:moveTo>
                    <a:pt x="445" y="138"/>
                  </a:moveTo>
                  <a:cubicBezTo>
                    <a:pt x="445" y="138"/>
                    <a:pt x="445" y="138"/>
                    <a:pt x="445" y="138"/>
                  </a:cubicBezTo>
                  <a:cubicBezTo>
                    <a:pt x="445" y="137"/>
                    <a:pt x="445" y="137"/>
                    <a:pt x="445" y="137"/>
                  </a:cubicBezTo>
                  <a:cubicBezTo>
                    <a:pt x="445" y="137"/>
                    <a:pt x="445" y="137"/>
                    <a:pt x="445" y="137"/>
                  </a:cubicBezTo>
                  <a:cubicBezTo>
                    <a:pt x="445" y="137"/>
                    <a:pt x="445" y="137"/>
                    <a:pt x="445" y="137"/>
                  </a:cubicBezTo>
                  <a:cubicBezTo>
                    <a:pt x="446" y="136"/>
                    <a:pt x="446" y="136"/>
                    <a:pt x="446" y="136"/>
                  </a:cubicBezTo>
                  <a:lnTo>
                    <a:pt x="445" y="138"/>
                  </a:lnTo>
                  <a:close/>
                  <a:moveTo>
                    <a:pt x="442" y="138"/>
                  </a:moveTo>
                  <a:cubicBezTo>
                    <a:pt x="442" y="139"/>
                    <a:pt x="442" y="138"/>
                    <a:pt x="442" y="140"/>
                  </a:cubicBezTo>
                  <a:cubicBezTo>
                    <a:pt x="440" y="140"/>
                    <a:pt x="440" y="140"/>
                    <a:pt x="440" y="140"/>
                  </a:cubicBezTo>
                  <a:cubicBezTo>
                    <a:pt x="440" y="142"/>
                    <a:pt x="440" y="142"/>
                    <a:pt x="440" y="142"/>
                  </a:cubicBezTo>
                  <a:cubicBezTo>
                    <a:pt x="439" y="142"/>
                    <a:pt x="439" y="142"/>
                    <a:pt x="439" y="142"/>
                  </a:cubicBezTo>
                  <a:cubicBezTo>
                    <a:pt x="438" y="143"/>
                    <a:pt x="438" y="143"/>
                    <a:pt x="438" y="143"/>
                  </a:cubicBezTo>
                  <a:cubicBezTo>
                    <a:pt x="437" y="142"/>
                    <a:pt x="437" y="142"/>
                    <a:pt x="437" y="142"/>
                  </a:cubicBezTo>
                  <a:cubicBezTo>
                    <a:pt x="437" y="141"/>
                    <a:pt x="437" y="141"/>
                    <a:pt x="437" y="141"/>
                  </a:cubicBezTo>
                  <a:cubicBezTo>
                    <a:pt x="437" y="138"/>
                    <a:pt x="437" y="138"/>
                    <a:pt x="437" y="138"/>
                  </a:cubicBezTo>
                  <a:cubicBezTo>
                    <a:pt x="438" y="138"/>
                    <a:pt x="438" y="138"/>
                    <a:pt x="438" y="138"/>
                  </a:cubicBezTo>
                  <a:cubicBezTo>
                    <a:pt x="438" y="138"/>
                    <a:pt x="438" y="138"/>
                    <a:pt x="438" y="138"/>
                  </a:cubicBezTo>
                  <a:cubicBezTo>
                    <a:pt x="438" y="138"/>
                    <a:pt x="438" y="138"/>
                    <a:pt x="438" y="138"/>
                  </a:cubicBezTo>
                  <a:cubicBezTo>
                    <a:pt x="437" y="138"/>
                    <a:pt x="437" y="138"/>
                    <a:pt x="437" y="138"/>
                  </a:cubicBezTo>
                  <a:cubicBezTo>
                    <a:pt x="437" y="136"/>
                    <a:pt x="437" y="136"/>
                    <a:pt x="437" y="135"/>
                  </a:cubicBezTo>
                  <a:cubicBezTo>
                    <a:pt x="438" y="135"/>
                    <a:pt x="438" y="135"/>
                    <a:pt x="438" y="135"/>
                  </a:cubicBezTo>
                  <a:cubicBezTo>
                    <a:pt x="440" y="137"/>
                    <a:pt x="438" y="136"/>
                    <a:pt x="442" y="138"/>
                  </a:cubicBezTo>
                  <a:close/>
                  <a:moveTo>
                    <a:pt x="137" y="133"/>
                  </a:moveTo>
                  <a:cubicBezTo>
                    <a:pt x="138" y="134"/>
                    <a:pt x="138" y="134"/>
                    <a:pt x="139" y="135"/>
                  </a:cubicBezTo>
                  <a:cubicBezTo>
                    <a:pt x="140" y="135"/>
                    <a:pt x="140" y="135"/>
                    <a:pt x="140" y="135"/>
                  </a:cubicBezTo>
                  <a:cubicBezTo>
                    <a:pt x="144" y="135"/>
                    <a:pt x="142" y="136"/>
                    <a:pt x="146" y="136"/>
                  </a:cubicBezTo>
                  <a:cubicBezTo>
                    <a:pt x="146" y="136"/>
                    <a:pt x="146" y="136"/>
                    <a:pt x="147" y="136"/>
                  </a:cubicBezTo>
                  <a:cubicBezTo>
                    <a:pt x="147" y="136"/>
                    <a:pt x="147" y="136"/>
                    <a:pt x="147" y="136"/>
                  </a:cubicBezTo>
                  <a:cubicBezTo>
                    <a:pt x="148" y="136"/>
                    <a:pt x="148" y="136"/>
                    <a:pt x="148" y="136"/>
                  </a:cubicBezTo>
                  <a:cubicBezTo>
                    <a:pt x="149" y="137"/>
                    <a:pt x="148" y="137"/>
                    <a:pt x="150" y="138"/>
                  </a:cubicBezTo>
                  <a:cubicBezTo>
                    <a:pt x="150" y="139"/>
                    <a:pt x="150" y="140"/>
                    <a:pt x="151" y="141"/>
                  </a:cubicBezTo>
                  <a:cubicBezTo>
                    <a:pt x="152" y="142"/>
                    <a:pt x="152" y="142"/>
                    <a:pt x="152" y="142"/>
                  </a:cubicBezTo>
                  <a:cubicBezTo>
                    <a:pt x="152" y="142"/>
                    <a:pt x="159" y="143"/>
                    <a:pt x="160" y="143"/>
                  </a:cubicBezTo>
                  <a:cubicBezTo>
                    <a:pt x="161" y="142"/>
                    <a:pt x="161" y="142"/>
                    <a:pt x="161" y="142"/>
                  </a:cubicBezTo>
                  <a:cubicBezTo>
                    <a:pt x="165" y="144"/>
                    <a:pt x="165" y="143"/>
                    <a:pt x="169" y="143"/>
                  </a:cubicBezTo>
                  <a:cubicBezTo>
                    <a:pt x="170" y="143"/>
                    <a:pt x="170" y="144"/>
                    <a:pt x="171" y="144"/>
                  </a:cubicBezTo>
                  <a:cubicBezTo>
                    <a:pt x="172" y="143"/>
                    <a:pt x="172" y="143"/>
                    <a:pt x="172" y="143"/>
                  </a:cubicBezTo>
                  <a:cubicBezTo>
                    <a:pt x="174" y="141"/>
                    <a:pt x="174" y="139"/>
                    <a:pt x="175" y="138"/>
                  </a:cubicBezTo>
                  <a:cubicBezTo>
                    <a:pt x="175" y="138"/>
                    <a:pt x="175" y="138"/>
                    <a:pt x="176" y="138"/>
                  </a:cubicBezTo>
                  <a:cubicBezTo>
                    <a:pt x="177" y="138"/>
                    <a:pt x="177" y="138"/>
                    <a:pt x="177" y="138"/>
                  </a:cubicBezTo>
                  <a:cubicBezTo>
                    <a:pt x="178" y="138"/>
                    <a:pt x="179" y="140"/>
                    <a:pt x="179" y="140"/>
                  </a:cubicBezTo>
                  <a:cubicBezTo>
                    <a:pt x="180" y="141"/>
                    <a:pt x="180" y="141"/>
                    <a:pt x="180" y="141"/>
                  </a:cubicBezTo>
                  <a:cubicBezTo>
                    <a:pt x="182" y="141"/>
                    <a:pt x="182" y="141"/>
                    <a:pt x="183" y="140"/>
                  </a:cubicBezTo>
                  <a:cubicBezTo>
                    <a:pt x="184" y="140"/>
                    <a:pt x="184" y="140"/>
                    <a:pt x="184" y="140"/>
                  </a:cubicBezTo>
                  <a:cubicBezTo>
                    <a:pt x="185" y="141"/>
                    <a:pt x="185" y="141"/>
                    <a:pt x="185" y="141"/>
                  </a:cubicBezTo>
                  <a:cubicBezTo>
                    <a:pt x="186" y="141"/>
                    <a:pt x="185" y="141"/>
                    <a:pt x="186" y="142"/>
                  </a:cubicBezTo>
                  <a:cubicBezTo>
                    <a:pt x="189" y="142"/>
                    <a:pt x="189" y="142"/>
                    <a:pt x="189" y="142"/>
                  </a:cubicBezTo>
                  <a:cubicBezTo>
                    <a:pt x="190" y="143"/>
                    <a:pt x="190" y="143"/>
                    <a:pt x="190" y="143"/>
                  </a:cubicBezTo>
                  <a:cubicBezTo>
                    <a:pt x="190" y="143"/>
                    <a:pt x="190" y="143"/>
                    <a:pt x="190" y="143"/>
                  </a:cubicBezTo>
                  <a:cubicBezTo>
                    <a:pt x="193" y="143"/>
                    <a:pt x="193" y="143"/>
                    <a:pt x="195" y="143"/>
                  </a:cubicBezTo>
                  <a:cubicBezTo>
                    <a:pt x="195" y="144"/>
                    <a:pt x="196" y="146"/>
                    <a:pt x="196" y="147"/>
                  </a:cubicBezTo>
                  <a:cubicBezTo>
                    <a:pt x="197" y="147"/>
                    <a:pt x="197" y="147"/>
                    <a:pt x="197" y="147"/>
                  </a:cubicBezTo>
                  <a:cubicBezTo>
                    <a:pt x="198" y="148"/>
                    <a:pt x="198" y="148"/>
                    <a:pt x="198" y="148"/>
                  </a:cubicBezTo>
                  <a:cubicBezTo>
                    <a:pt x="198" y="149"/>
                    <a:pt x="198" y="149"/>
                    <a:pt x="198" y="150"/>
                  </a:cubicBezTo>
                  <a:cubicBezTo>
                    <a:pt x="202" y="152"/>
                    <a:pt x="204" y="153"/>
                    <a:pt x="212" y="151"/>
                  </a:cubicBezTo>
                  <a:cubicBezTo>
                    <a:pt x="212" y="151"/>
                    <a:pt x="212" y="151"/>
                    <a:pt x="212" y="151"/>
                  </a:cubicBezTo>
                  <a:cubicBezTo>
                    <a:pt x="213" y="151"/>
                    <a:pt x="215" y="153"/>
                    <a:pt x="216" y="153"/>
                  </a:cubicBezTo>
                  <a:cubicBezTo>
                    <a:pt x="216" y="154"/>
                    <a:pt x="216" y="154"/>
                    <a:pt x="216" y="154"/>
                  </a:cubicBezTo>
                  <a:cubicBezTo>
                    <a:pt x="216" y="157"/>
                    <a:pt x="215" y="157"/>
                    <a:pt x="216" y="160"/>
                  </a:cubicBezTo>
                  <a:cubicBezTo>
                    <a:pt x="216" y="161"/>
                    <a:pt x="216" y="161"/>
                    <a:pt x="217" y="162"/>
                  </a:cubicBezTo>
                  <a:cubicBezTo>
                    <a:pt x="218" y="163"/>
                    <a:pt x="218" y="163"/>
                    <a:pt x="218" y="163"/>
                  </a:cubicBezTo>
                  <a:cubicBezTo>
                    <a:pt x="218" y="164"/>
                    <a:pt x="218" y="164"/>
                    <a:pt x="218" y="164"/>
                  </a:cubicBezTo>
                  <a:cubicBezTo>
                    <a:pt x="218" y="164"/>
                    <a:pt x="218" y="164"/>
                    <a:pt x="218" y="164"/>
                  </a:cubicBezTo>
                  <a:cubicBezTo>
                    <a:pt x="216" y="164"/>
                    <a:pt x="217" y="164"/>
                    <a:pt x="216" y="163"/>
                  </a:cubicBezTo>
                  <a:cubicBezTo>
                    <a:pt x="215" y="163"/>
                    <a:pt x="215" y="163"/>
                    <a:pt x="215" y="163"/>
                  </a:cubicBezTo>
                  <a:cubicBezTo>
                    <a:pt x="214" y="162"/>
                    <a:pt x="214" y="162"/>
                    <a:pt x="214" y="162"/>
                  </a:cubicBezTo>
                  <a:cubicBezTo>
                    <a:pt x="213" y="162"/>
                    <a:pt x="213" y="162"/>
                    <a:pt x="213" y="162"/>
                  </a:cubicBezTo>
                  <a:cubicBezTo>
                    <a:pt x="209" y="161"/>
                    <a:pt x="209" y="161"/>
                    <a:pt x="203" y="159"/>
                  </a:cubicBezTo>
                  <a:cubicBezTo>
                    <a:pt x="164" y="159"/>
                    <a:pt x="180" y="157"/>
                    <a:pt x="158" y="152"/>
                  </a:cubicBezTo>
                  <a:cubicBezTo>
                    <a:pt x="157" y="152"/>
                    <a:pt x="157" y="152"/>
                    <a:pt x="155" y="152"/>
                  </a:cubicBezTo>
                  <a:cubicBezTo>
                    <a:pt x="154" y="152"/>
                    <a:pt x="154" y="152"/>
                    <a:pt x="154" y="152"/>
                  </a:cubicBezTo>
                  <a:cubicBezTo>
                    <a:pt x="152" y="152"/>
                    <a:pt x="153" y="152"/>
                    <a:pt x="150" y="152"/>
                  </a:cubicBezTo>
                  <a:cubicBezTo>
                    <a:pt x="150" y="152"/>
                    <a:pt x="150" y="152"/>
                    <a:pt x="149" y="153"/>
                  </a:cubicBezTo>
                  <a:cubicBezTo>
                    <a:pt x="142" y="153"/>
                    <a:pt x="142" y="152"/>
                    <a:pt x="139" y="150"/>
                  </a:cubicBezTo>
                  <a:cubicBezTo>
                    <a:pt x="134" y="149"/>
                    <a:pt x="129" y="149"/>
                    <a:pt x="127" y="148"/>
                  </a:cubicBezTo>
                  <a:cubicBezTo>
                    <a:pt x="126" y="148"/>
                    <a:pt x="126" y="148"/>
                    <a:pt x="126" y="148"/>
                  </a:cubicBezTo>
                  <a:cubicBezTo>
                    <a:pt x="126" y="147"/>
                    <a:pt x="126" y="147"/>
                    <a:pt x="126" y="147"/>
                  </a:cubicBezTo>
                  <a:cubicBezTo>
                    <a:pt x="127" y="145"/>
                    <a:pt x="127" y="146"/>
                    <a:pt x="127" y="145"/>
                  </a:cubicBezTo>
                  <a:cubicBezTo>
                    <a:pt x="119" y="141"/>
                    <a:pt x="120" y="143"/>
                    <a:pt x="116" y="142"/>
                  </a:cubicBezTo>
                  <a:cubicBezTo>
                    <a:pt x="115" y="142"/>
                    <a:pt x="115" y="142"/>
                    <a:pt x="114" y="142"/>
                  </a:cubicBezTo>
                  <a:cubicBezTo>
                    <a:pt x="114" y="142"/>
                    <a:pt x="114" y="142"/>
                    <a:pt x="114" y="142"/>
                  </a:cubicBezTo>
                  <a:cubicBezTo>
                    <a:pt x="113" y="142"/>
                    <a:pt x="113" y="142"/>
                    <a:pt x="113" y="142"/>
                  </a:cubicBezTo>
                  <a:cubicBezTo>
                    <a:pt x="113" y="142"/>
                    <a:pt x="113" y="142"/>
                    <a:pt x="113" y="142"/>
                  </a:cubicBezTo>
                  <a:cubicBezTo>
                    <a:pt x="113" y="141"/>
                    <a:pt x="113" y="141"/>
                    <a:pt x="113" y="141"/>
                  </a:cubicBezTo>
                  <a:cubicBezTo>
                    <a:pt x="114" y="140"/>
                    <a:pt x="114" y="140"/>
                    <a:pt x="114" y="140"/>
                  </a:cubicBezTo>
                  <a:cubicBezTo>
                    <a:pt x="114" y="140"/>
                    <a:pt x="114" y="140"/>
                    <a:pt x="114" y="140"/>
                  </a:cubicBezTo>
                  <a:cubicBezTo>
                    <a:pt x="115" y="141"/>
                    <a:pt x="115" y="141"/>
                    <a:pt x="115" y="141"/>
                  </a:cubicBezTo>
                  <a:cubicBezTo>
                    <a:pt x="115" y="141"/>
                    <a:pt x="115" y="141"/>
                    <a:pt x="115" y="141"/>
                  </a:cubicBezTo>
                  <a:cubicBezTo>
                    <a:pt x="115" y="142"/>
                    <a:pt x="115" y="142"/>
                    <a:pt x="115" y="142"/>
                  </a:cubicBezTo>
                  <a:cubicBezTo>
                    <a:pt x="116" y="142"/>
                    <a:pt x="116" y="142"/>
                    <a:pt x="116" y="142"/>
                  </a:cubicBezTo>
                  <a:cubicBezTo>
                    <a:pt x="117" y="140"/>
                    <a:pt x="117" y="140"/>
                    <a:pt x="118" y="138"/>
                  </a:cubicBezTo>
                  <a:cubicBezTo>
                    <a:pt x="118" y="138"/>
                    <a:pt x="118" y="138"/>
                    <a:pt x="118" y="138"/>
                  </a:cubicBezTo>
                  <a:cubicBezTo>
                    <a:pt x="119" y="138"/>
                    <a:pt x="119" y="138"/>
                    <a:pt x="119" y="138"/>
                  </a:cubicBezTo>
                  <a:cubicBezTo>
                    <a:pt x="119" y="138"/>
                    <a:pt x="119" y="138"/>
                    <a:pt x="119" y="138"/>
                  </a:cubicBezTo>
                  <a:cubicBezTo>
                    <a:pt x="120" y="134"/>
                    <a:pt x="120" y="134"/>
                    <a:pt x="120" y="134"/>
                  </a:cubicBezTo>
                  <a:cubicBezTo>
                    <a:pt x="121" y="133"/>
                    <a:pt x="121" y="133"/>
                    <a:pt x="122" y="132"/>
                  </a:cubicBezTo>
                  <a:cubicBezTo>
                    <a:pt x="122" y="132"/>
                    <a:pt x="122" y="132"/>
                    <a:pt x="122" y="132"/>
                  </a:cubicBezTo>
                  <a:cubicBezTo>
                    <a:pt x="123" y="132"/>
                    <a:pt x="123" y="132"/>
                    <a:pt x="123" y="132"/>
                  </a:cubicBezTo>
                  <a:cubicBezTo>
                    <a:pt x="126" y="133"/>
                    <a:pt x="128" y="133"/>
                    <a:pt x="131" y="134"/>
                  </a:cubicBezTo>
                  <a:cubicBezTo>
                    <a:pt x="132" y="134"/>
                    <a:pt x="131" y="134"/>
                    <a:pt x="132" y="134"/>
                  </a:cubicBezTo>
                  <a:cubicBezTo>
                    <a:pt x="133" y="133"/>
                    <a:pt x="133" y="133"/>
                    <a:pt x="133" y="133"/>
                  </a:cubicBezTo>
                  <a:cubicBezTo>
                    <a:pt x="133" y="132"/>
                    <a:pt x="133" y="132"/>
                    <a:pt x="133" y="132"/>
                  </a:cubicBezTo>
                  <a:cubicBezTo>
                    <a:pt x="135" y="132"/>
                    <a:pt x="135" y="132"/>
                    <a:pt x="135" y="132"/>
                  </a:cubicBezTo>
                  <a:cubicBezTo>
                    <a:pt x="136" y="133"/>
                    <a:pt x="136" y="133"/>
                    <a:pt x="136" y="133"/>
                  </a:cubicBezTo>
                  <a:cubicBezTo>
                    <a:pt x="137" y="133"/>
                    <a:pt x="137" y="133"/>
                    <a:pt x="137" y="133"/>
                  </a:cubicBezTo>
                  <a:close/>
                  <a:moveTo>
                    <a:pt x="324" y="133"/>
                  </a:moveTo>
                  <a:cubicBezTo>
                    <a:pt x="324" y="133"/>
                    <a:pt x="324" y="133"/>
                    <a:pt x="324" y="133"/>
                  </a:cubicBezTo>
                  <a:cubicBezTo>
                    <a:pt x="324" y="132"/>
                    <a:pt x="324" y="132"/>
                    <a:pt x="324" y="132"/>
                  </a:cubicBezTo>
                  <a:cubicBezTo>
                    <a:pt x="323" y="132"/>
                    <a:pt x="323" y="132"/>
                    <a:pt x="323" y="132"/>
                  </a:cubicBezTo>
                  <a:cubicBezTo>
                    <a:pt x="323" y="132"/>
                    <a:pt x="323" y="132"/>
                    <a:pt x="323" y="132"/>
                  </a:cubicBezTo>
                  <a:cubicBezTo>
                    <a:pt x="324" y="132"/>
                    <a:pt x="324" y="132"/>
                    <a:pt x="324" y="132"/>
                  </a:cubicBezTo>
                  <a:cubicBezTo>
                    <a:pt x="324" y="133"/>
                    <a:pt x="324" y="133"/>
                    <a:pt x="324" y="133"/>
                  </a:cubicBezTo>
                  <a:close/>
                  <a:moveTo>
                    <a:pt x="285" y="136"/>
                  </a:moveTo>
                  <a:cubicBezTo>
                    <a:pt x="284" y="138"/>
                    <a:pt x="284" y="138"/>
                    <a:pt x="284" y="138"/>
                  </a:cubicBezTo>
                  <a:cubicBezTo>
                    <a:pt x="284" y="137"/>
                    <a:pt x="284" y="137"/>
                    <a:pt x="284" y="137"/>
                  </a:cubicBezTo>
                  <a:cubicBezTo>
                    <a:pt x="284" y="136"/>
                    <a:pt x="284" y="136"/>
                    <a:pt x="284" y="136"/>
                  </a:cubicBezTo>
                  <a:cubicBezTo>
                    <a:pt x="284" y="135"/>
                    <a:pt x="284" y="135"/>
                    <a:pt x="284" y="135"/>
                  </a:cubicBezTo>
                  <a:cubicBezTo>
                    <a:pt x="284" y="134"/>
                    <a:pt x="284" y="133"/>
                    <a:pt x="284" y="131"/>
                  </a:cubicBezTo>
                  <a:cubicBezTo>
                    <a:pt x="284" y="130"/>
                    <a:pt x="284" y="130"/>
                    <a:pt x="284" y="130"/>
                  </a:cubicBezTo>
                  <a:cubicBezTo>
                    <a:pt x="285" y="132"/>
                    <a:pt x="285" y="132"/>
                    <a:pt x="285" y="133"/>
                  </a:cubicBezTo>
                  <a:cubicBezTo>
                    <a:pt x="285" y="136"/>
                    <a:pt x="285" y="136"/>
                    <a:pt x="285" y="136"/>
                  </a:cubicBezTo>
                  <a:close/>
                  <a:moveTo>
                    <a:pt x="197" y="131"/>
                  </a:moveTo>
                  <a:cubicBezTo>
                    <a:pt x="197" y="131"/>
                    <a:pt x="197" y="131"/>
                    <a:pt x="197" y="131"/>
                  </a:cubicBezTo>
                  <a:cubicBezTo>
                    <a:pt x="196" y="131"/>
                    <a:pt x="196" y="131"/>
                    <a:pt x="196" y="131"/>
                  </a:cubicBezTo>
                  <a:cubicBezTo>
                    <a:pt x="195" y="131"/>
                    <a:pt x="195" y="131"/>
                    <a:pt x="195" y="131"/>
                  </a:cubicBezTo>
                  <a:cubicBezTo>
                    <a:pt x="196" y="130"/>
                    <a:pt x="196" y="130"/>
                    <a:pt x="196" y="130"/>
                  </a:cubicBezTo>
                  <a:cubicBezTo>
                    <a:pt x="197" y="130"/>
                    <a:pt x="197" y="130"/>
                    <a:pt x="197" y="130"/>
                  </a:cubicBezTo>
                  <a:cubicBezTo>
                    <a:pt x="197" y="130"/>
                    <a:pt x="197" y="130"/>
                    <a:pt x="197" y="130"/>
                  </a:cubicBezTo>
                  <a:cubicBezTo>
                    <a:pt x="197" y="131"/>
                    <a:pt x="197" y="131"/>
                    <a:pt x="197" y="131"/>
                  </a:cubicBezTo>
                  <a:close/>
                  <a:moveTo>
                    <a:pt x="422" y="131"/>
                  </a:moveTo>
                  <a:cubicBezTo>
                    <a:pt x="422" y="132"/>
                    <a:pt x="422" y="132"/>
                    <a:pt x="422" y="132"/>
                  </a:cubicBezTo>
                  <a:cubicBezTo>
                    <a:pt x="421" y="132"/>
                    <a:pt x="421" y="132"/>
                    <a:pt x="421" y="132"/>
                  </a:cubicBezTo>
                  <a:cubicBezTo>
                    <a:pt x="421" y="132"/>
                    <a:pt x="421" y="132"/>
                    <a:pt x="421" y="132"/>
                  </a:cubicBezTo>
                  <a:cubicBezTo>
                    <a:pt x="421" y="131"/>
                    <a:pt x="421" y="131"/>
                    <a:pt x="421" y="131"/>
                  </a:cubicBezTo>
                  <a:cubicBezTo>
                    <a:pt x="421" y="130"/>
                    <a:pt x="421" y="130"/>
                    <a:pt x="421" y="130"/>
                  </a:cubicBezTo>
                  <a:cubicBezTo>
                    <a:pt x="420" y="128"/>
                    <a:pt x="420" y="128"/>
                    <a:pt x="420" y="128"/>
                  </a:cubicBezTo>
                  <a:cubicBezTo>
                    <a:pt x="421" y="128"/>
                    <a:pt x="421" y="128"/>
                    <a:pt x="421" y="128"/>
                  </a:cubicBezTo>
                  <a:cubicBezTo>
                    <a:pt x="421" y="129"/>
                    <a:pt x="421" y="129"/>
                    <a:pt x="421" y="129"/>
                  </a:cubicBezTo>
                  <a:cubicBezTo>
                    <a:pt x="422" y="129"/>
                    <a:pt x="422" y="129"/>
                    <a:pt x="422" y="129"/>
                  </a:cubicBezTo>
                  <a:cubicBezTo>
                    <a:pt x="422" y="130"/>
                    <a:pt x="422" y="130"/>
                    <a:pt x="422" y="130"/>
                  </a:cubicBezTo>
                  <a:cubicBezTo>
                    <a:pt x="422" y="131"/>
                    <a:pt x="422" y="131"/>
                    <a:pt x="422" y="131"/>
                  </a:cubicBezTo>
                  <a:close/>
                  <a:moveTo>
                    <a:pt x="444" y="130"/>
                  </a:moveTo>
                  <a:cubicBezTo>
                    <a:pt x="444" y="131"/>
                    <a:pt x="444" y="131"/>
                    <a:pt x="444" y="132"/>
                  </a:cubicBezTo>
                  <a:cubicBezTo>
                    <a:pt x="444" y="132"/>
                    <a:pt x="444" y="132"/>
                    <a:pt x="444" y="132"/>
                  </a:cubicBezTo>
                  <a:cubicBezTo>
                    <a:pt x="444" y="134"/>
                    <a:pt x="444" y="133"/>
                    <a:pt x="444" y="135"/>
                  </a:cubicBezTo>
                  <a:cubicBezTo>
                    <a:pt x="444" y="135"/>
                    <a:pt x="444" y="136"/>
                    <a:pt x="444" y="136"/>
                  </a:cubicBezTo>
                  <a:cubicBezTo>
                    <a:pt x="444" y="137"/>
                    <a:pt x="444" y="137"/>
                    <a:pt x="444" y="137"/>
                  </a:cubicBezTo>
                  <a:cubicBezTo>
                    <a:pt x="443" y="137"/>
                    <a:pt x="443" y="137"/>
                    <a:pt x="443" y="137"/>
                  </a:cubicBezTo>
                  <a:cubicBezTo>
                    <a:pt x="443" y="137"/>
                    <a:pt x="443" y="137"/>
                    <a:pt x="443" y="137"/>
                  </a:cubicBezTo>
                  <a:cubicBezTo>
                    <a:pt x="441" y="137"/>
                    <a:pt x="441" y="137"/>
                    <a:pt x="441" y="137"/>
                  </a:cubicBezTo>
                  <a:cubicBezTo>
                    <a:pt x="440" y="136"/>
                    <a:pt x="440" y="136"/>
                    <a:pt x="439" y="135"/>
                  </a:cubicBezTo>
                  <a:cubicBezTo>
                    <a:pt x="439" y="135"/>
                    <a:pt x="439" y="135"/>
                    <a:pt x="439" y="135"/>
                  </a:cubicBezTo>
                  <a:cubicBezTo>
                    <a:pt x="438" y="134"/>
                    <a:pt x="438" y="134"/>
                    <a:pt x="438" y="134"/>
                  </a:cubicBezTo>
                  <a:cubicBezTo>
                    <a:pt x="438" y="133"/>
                    <a:pt x="438" y="133"/>
                    <a:pt x="438" y="133"/>
                  </a:cubicBezTo>
                  <a:cubicBezTo>
                    <a:pt x="439" y="133"/>
                    <a:pt x="438" y="133"/>
                    <a:pt x="439" y="133"/>
                  </a:cubicBezTo>
                  <a:cubicBezTo>
                    <a:pt x="439" y="133"/>
                    <a:pt x="439" y="133"/>
                    <a:pt x="439" y="133"/>
                  </a:cubicBezTo>
                  <a:cubicBezTo>
                    <a:pt x="440" y="131"/>
                    <a:pt x="440" y="131"/>
                    <a:pt x="440" y="131"/>
                  </a:cubicBezTo>
                  <a:cubicBezTo>
                    <a:pt x="438" y="130"/>
                    <a:pt x="438" y="130"/>
                    <a:pt x="438" y="130"/>
                  </a:cubicBezTo>
                  <a:cubicBezTo>
                    <a:pt x="438" y="130"/>
                    <a:pt x="438" y="130"/>
                    <a:pt x="438" y="130"/>
                  </a:cubicBezTo>
                  <a:cubicBezTo>
                    <a:pt x="439" y="129"/>
                    <a:pt x="439" y="129"/>
                    <a:pt x="439" y="129"/>
                  </a:cubicBezTo>
                  <a:cubicBezTo>
                    <a:pt x="440" y="130"/>
                    <a:pt x="440" y="130"/>
                    <a:pt x="440" y="130"/>
                  </a:cubicBezTo>
                  <a:cubicBezTo>
                    <a:pt x="440" y="129"/>
                    <a:pt x="441" y="128"/>
                    <a:pt x="441" y="128"/>
                  </a:cubicBezTo>
                  <a:cubicBezTo>
                    <a:pt x="442" y="127"/>
                    <a:pt x="442" y="127"/>
                    <a:pt x="442" y="127"/>
                  </a:cubicBezTo>
                  <a:cubicBezTo>
                    <a:pt x="442" y="126"/>
                    <a:pt x="442" y="126"/>
                    <a:pt x="442" y="126"/>
                  </a:cubicBezTo>
                  <a:cubicBezTo>
                    <a:pt x="443" y="127"/>
                    <a:pt x="443" y="127"/>
                    <a:pt x="443" y="127"/>
                  </a:cubicBezTo>
                  <a:cubicBezTo>
                    <a:pt x="443" y="127"/>
                    <a:pt x="443" y="127"/>
                    <a:pt x="443" y="128"/>
                  </a:cubicBezTo>
                  <a:cubicBezTo>
                    <a:pt x="443" y="128"/>
                    <a:pt x="443" y="128"/>
                    <a:pt x="443" y="128"/>
                  </a:cubicBezTo>
                  <a:cubicBezTo>
                    <a:pt x="444" y="128"/>
                    <a:pt x="444" y="128"/>
                    <a:pt x="444" y="128"/>
                  </a:cubicBezTo>
                  <a:cubicBezTo>
                    <a:pt x="444" y="130"/>
                    <a:pt x="444" y="130"/>
                    <a:pt x="444" y="130"/>
                  </a:cubicBezTo>
                  <a:close/>
                  <a:moveTo>
                    <a:pt x="424" y="132"/>
                  </a:moveTo>
                  <a:cubicBezTo>
                    <a:pt x="423" y="133"/>
                    <a:pt x="423" y="133"/>
                    <a:pt x="423" y="133"/>
                  </a:cubicBezTo>
                  <a:cubicBezTo>
                    <a:pt x="424" y="130"/>
                    <a:pt x="424" y="130"/>
                    <a:pt x="424" y="129"/>
                  </a:cubicBezTo>
                  <a:cubicBezTo>
                    <a:pt x="425" y="129"/>
                    <a:pt x="425" y="129"/>
                    <a:pt x="425" y="129"/>
                  </a:cubicBezTo>
                  <a:cubicBezTo>
                    <a:pt x="426" y="125"/>
                    <a:pt x="426" y="125"/>
                    <a:pt x="426" y="125"/>
                  </a:cubicBezTo>
                  <a:cubicBezTo>
                    <a:pt x="426" y="125"/>
                    <a:pt x="426" y="125"/>
                    <a:pt x="426" y="125"/>
                  </a:cubicBezTo>
                  <a:cubicBezTo>
                    <a:pt x="427" y="126"/>
                    <a:pt x="427" y="126"/>
                    <a:pt x="427" y="126"/>
                  </a:cubicBezTo>
                  <a:cubicBezTo>
                    <a:pt x="426" y="128"/>
                    <a:pt x="426" y="128"/>
                    <a:pt x="426" y="128"/>
                  </a:cubicBezTo>
                  <a:cubicBezTo>
                    <a:pt x="424" y="130"/>
                    <a:pt x="424" y="130"/>
                    <a:pt x="424" y="130"/>
                  </a:cubicBezTo>
                  <a:lnTo>
                    <a:pt x="424" y="132"/>
                  </a:lnTo>
                  <a:close/>
                  <a:moveTo>
                    <a:pt x="81" y="127"/>
                  </a:moveTo>
                  <a:cubicBezTo>
                    <a:pt x="80" y="127"/>
                    <a:pt x="80" y="127"/>
                    <a:pt x="80" y="127"/>
                  </a:cubicBezTo>
                  <a:cubicBezTo>
                    <a:pt x="78" y="126"/>
                    <a:pt x="78" y="126"/>
                    <a:pt x="78" y="126"/>
                  </a:cubicBezTo>
                  <a:cubicBezTo>
                    <a:pt x="78" y="125"/>
                    <a:pt x="78" y="125"/>
                    <a:pt x="78" y="125"/>
                  </a:cubicBezTo>
                  <a:cubicBezTo>
                    <a:pt x="78" y="125"/>
                    <a:pt x="78" y="125"/>
                    <a:pt x="78" y="125"/>
                  </a:cubicBezTo>
                  <a:cubicBezTo>
                    <a:pt x="79" y="125"/>
                    <a:pt x="79" y="125"/>
                    <a:pt x="79" y="125"/>
                  </a:cubicBezTo>
                  <a:cubicBezTo>
                    <a:pt x="81" y="126"/>
                    <a:pt x="81" y="126"/>
                    <a:pt x="81" y="126"/>
                  </a:cubicBezTo>
                  <a:cubicBezTo>
                    <a:pt x="81" y="126"/>
                    <a:pt x="81" y="126"/>
                    <a:pt x="81" y="126"/>
                  </a:cubicBezTo>
                  <a:cubicBezTo>
                    <a:pt x="81" y="127"/>
                    <a:pt x="81" y="127"/>
                    <a:pt x="81" y="127"/>
                  </a:cubicBezTo>
                  <a:close/>
                  <a:moveTo>
                    <a:pt x="319" y="125"/>
                  </a:moveTo>
                  <a:cubicBezTo>
                    <a:pt x="319" y="126"/>
                    <a:pt x="319" y="126"/>
                    <a:pt x="319" y="126"/>
                  </a:cubicBezTo>
                  <a:cubicBezTo>
                    <a:pt x="319" y="126"/>
                    <a:pt x="319" y="126"/>
                    <a:pt x="319" y="126"/>
                  </a:cubicBezTo>
                  <a:cubicBezTo>
                    <a:pt x="319" y="125"/>
                    <a:pt x="319" y="125"/>
                    <a:pt x="319" y="125"/>
                  </a:cubicBezTo>
                  <a:cubicBezTo>
                    <a:pt x="318" y="125"/>
                    <a:pt x="318" y="125"/>
                    <a:pt x="318" y="125"/>
                  </a:cubicBezTo>
                  <a:cubicBezTo>
                    <a:pt x="318" y="125"/>
                    <a:pt x="318" y="125"/>
                    <a:pt x="318" y="125"/>
                  </a:cubicBezTo>
                  <a:cubicBezTo>
                    <a:pt x="319" y="124"/>
                    <a:pt x="319" y="124"/>
                    <a:pt x="319" y="124"/>
                  </a:cubicBezTo>
                  <a:cubicBezTo>
                    <a:pt x="319" y="125"/>
                    <a:pt x="319" y="125"/>
                    <a:pt x="319" y="125"/>
                  </a:cubicBezTo>
                  <a:close/>
                  <a:moveTo>
                    <a:pt x="302" y="127"/>
                  </a:moveTo>
                  <a:cubicBezTo>
                    <a:pt x="301" y="127"/>
                    <a:pt x="301" y="127"/>
                    <a:pt x="301" y="127"/>
                  </a:cubicBezTo>
                  <a:cubicBezTo>
                    <a:pt x="300" y="126"/>
                    <a:pt x="300" y="126"/>
                    <a:pt x="300" y="126"/>
                  </a:cubicBezTo>
                  <a:cubicBezTo>
                    <a:pt x="299" y="125"/>
                    <a:pt x="299" y="125"/>
                    <a:pt x="299" y="125"/>
                  </a:cubicBezTo>
                  <a:cubicBezTo>
                    <a:pt x="299" y="124"/>
                    <a:pt x="299" y="124"/>
                    <a:pt x="299" y="124"/>
                  </a:cubicBezTo>
                  <a:cubicBezTo>
                    <a:pt x="300" y="123"/>
                    <a:pt x="300" y="123"/>
                    <a:pt x="300" y="123"/>
                  </a:cubicBezTo>
                  <a:cubicBezTo>
                    <a:pt x="300" y="123"/>
                    <a:pt x="300" y="123"/>
                    <a:pt x="300" y="123"/>
                  </a:cubicBezTo>
                  <a:cubicBezTo>
                    <a:pt x="300" y="123"/>
                    <a:pt x="300" y="123"/>
                    <a:pt x="300" y="123"/>
                  </a:cubicBezTo>
                  <a:cubicBezTo>
                    <a:pt x="300" y="122"/>
                    <a:pt x="300" y="122"/>
                    <a:pt x="300" y="122"/>
                  </a:cubicBezTo>
                  <a:cubicBezTo>
                    <a:pt x="301" y="123"/>
                    <a:pt x="301" y="123"/>
                    <a:pt x="301" y="123"/>
                  </a:cubicBezTo>
                  <a:cubicBezTo>
                    <a:pt x="301" y="123"/>
                    <a:pt x="301" y="123"/>
                    <a:pt x="301" y="123"/>
                  </a:cubicBezTo>
                  <a:cubicBezTo>
                    <a:pt x="302" y="123"/>
                    <a:pt x="302" y="123"/>
                    <a:pt x="302" y="123"/>
                  </a:cubicBezTo>
                  <a:cubicBezTo>
                    <a:pt x="302" y="124"/>
                    <a:pt x="302" y="124"/>
                    <a:pt x="302" y="124"/>
                  </a:cubicBezTo>
                  <a:lnTo>
                    <a:pt x="302" y="127"/>
                  </a:lnTo>
                  <a:close/>
                  <a:moveTo>
                    <a:pt x="308" y="125"/>
                  </a:moveTo>
                  <a:cubicBezTo>
                    <a:pt x="308" y="125"/>
                    <a:pt x="308" y="125"/>
                    <a:pt x="308" y="125"/>
                  </a:cubicBezTo>
                  <a:cubicBezTo>
                    <a:pt x="307" y="126"/>
                    <a:pt x="307" y="126"/>
                    <a:pt x="307" y="126"/>
                  </a:cubicBezTo>
                  <a:cubicBezTo>
                    <a:pt x="307" y="126"/>
                    <a:pt x="307" y="126"/>
                    <a:pt x="307" y="126"/>
                  </a:cubicBezTo>
                  <a:cubicBezTo>
                    <a:pt x="306" y="126"/>
                    <a:pt x="306" y="126"/>
                    <a:pt x="306" y="126"/>
                  </a:cubicBezTo>
                  <a:cubicBezTo>
                    <a:pt x="306" y="125"/>
                    <a:pt x="306" y="125"/>
                    <a:pt x="306" y="125"/>
                  </a:cubicBezTo>
                  <a:cubicBezTo>
                    <a:pt x="305" y="126"/>
                    <a:pt x="305" y="126"/>
                    <a:pt x="305" y="126"/>
                  </a:cubicBezTo>
                  <a:cubicBezTo>
                    <a:pt x="305" y="126"/>
                    <a:pt x="305" y="126"/>
                    <a:pt x="305" y="126"/>
                  </a:cubicBezTo>
                  <a:cubicBezTo>
                    <a:pt x="304" y="125"/>
                    <a:pt x="304" y="125"/>
                    <a:pt x="304" y="125"/>
                  </a:cubicBezTo>
                  <a:cubicBezTo>
                    <a:pt x="305" y="123"/>
                    <a:pt x="305" y="123"/>
                    <a:pt x="305" y="123"/>
                  </a:cubicBezTo>
                  <a:cubicBezTo>
                    <a:pt x="306" y="122"/>
                    <a:pt x="306" y="122"/>
                    <a:pt x="306" y="122"/>
                  </a:cubicBezTo>
                  <a:cubicBezTo>
                    <a:pt x="306" y="122"/>
                    <a:pt x="306" y="122"/>
                    <a:pt x="306" y="122"/>
                  </a:cubicBezTo>
                  <a:cubicBezTo>
                    <a:pt x="305" y="120"/>
                    <a:pt x="305" y="120"/>
                    <a:pt x="305" y="120"/>
                  </a:cubicBezTo>
                  <a:cubicBezTo>
                    <a:pt x="305" y="119"/>
                    <a:pt x="305" y="119"/>
                    <a:pt x="305" y="119"/>
                  </a:cubicBezTo>
                  <a:cubicBezTo>
                    <a:pt x="307" y="118"/>
                    <a:pt x="309" y="117"/>
                    <a:pt x="309" y="117"/>
                  </a:cubicBezTo>
                  <a:cubicBezTo>
                    <a:pt x="309" y="118"/>
                    <a:pt x="309" y="118"/>
                    <a:pt x="309" y="118"/>
                  </a:cubicBezTo>
                  <a:cubicBezTo>
                    <a:pt x="310" y="121"/>
                    <a:pt x="310" y="121"/>
                    <a:pt x="310" y="121"/>
                  </a:cubicBezTo>
                  <a:cubicBezTo>
                    <a:pt x="308" y="123"/>
                    <a:pt x="308" y="123"/>
                    <a:pt x="308" y="123"/>
                  </a:cubicBezTo>
                  <a:cubicBezTo>
                    <a:pt x="308" y="125"/>
                    <a:pt x="308" y="125"/>
                    <a:pt x="308" y="125"/>
                  </a:cubicBezTo>
                  <a:close/>
                  <a:moveTo>
                    <a:pt x="314" y="117"/>
                  </a:moveTo>
                  <a:cubicBezTo>
                    <a:pt x="314" y="118"/>
                    <a:pt x="315" y="119"/>
                    <a:pt x="315" y="120"/>
                  </a:cubicBezTo>
                  <a:cubicBezTo>
                    <a:pt x="314" y="119"/>
                    <a:pt x="314" y="119"/>
                    <a:pt x="314" y="119"/>
                  </a:cubicBezTo>
                  <a:cubicBezTo>
                    <a:pt x="314" y="119"/>
                    <a:pt x="314" y="119"/>
                    <a:pt x="314" y="119"/>
                  </a:cubicBezTo>
                  <a:cubicBezTo>
                    <a:pt x="314" y="119"/>
                    <a:pt x="314" y="119"/>
                    <a:pt x="314" y="119"/>
                  </a:cubicBezTo>
                  <a:cubicBezTo>
                    <a:pt x="313" y="119"/>
                    <a:pt x="313" y="119"/>
                    <a:pt x="313" y="119"/>
                  </a:cubicBezTo>
                  <a:cubicBezTo>
                    <a:pt x="313" y="119"/>
                    <a:pt x="313" y="119"/>
                    <a:pt x="313" y="119"/>
                  </a:cubicBezTo>
                  <a:cubicBezTo>
                    <a:pt x="313" y="120"/>
                    <a:pt x="313" y="120"/>
                    <a:pt x="313" y="120"/>
                  </a:cubicBezTo>
                  <a:cubicBezTo>
                    <a:pt x="313" y="121"/>
                    <a:pt x="313" y="121"/>
                    <a:pt x="313" y="121"/>
                  </a:cubicBezTo>
                  <a:cubicBezTo>
                    <a:pt x="312" y="121"/>
                    <a:pt x="312" y="121"/>
                    <a:pt x="312" y="121"/>
                  </a:cubicBezTo>
                  <a:cubicBezTo>
                    <a:pt x="312" y="123"/>
                    <a:pt x="312" y="123"/>
                    <a:pt x="312" y="123"/>
                  </a:cubicBezTo>
                  <a:cubicBezTo>
                    <a:pt x="312" y="124"/>
                    <a:pt x="312" y="124"/>
                    <a:pt x="312" y="124"/>
                  </a:cubicBezTo>
                  <a:cubicBezTo>
                    <a:pt x="313" y="123"/>
                    <a:pt x="313" y="123"/>
                    <a:pt x="313" y="123"/>
                  </a:cubicBezTo>
                  <a:cubicBezTo>
                    <a:pt x="313" y="123"/>
                    <a:pt x="313" y="123"/>
                    <a:pt x="313" y="123"/>
                  </a:cubicBezTo>
                  <a:cubicBezTo>
                    <a:pt x="314" y="124"/>
                    <a:pt x="314" y="124"/>
                    <a:pt x="315" y="125"/>
                  </a:cubicBezTo>
                  <a:cubicBezTo>
                    <a:pt x="314" y="125"/>
                    <a:pt x="314" y="125"/>
                    <a:pt x="314" y="125"/>
                  </a:cubicBezTo>
                  <a:cubicBezTo>
                    <a:pt x="314" y="126"/>
                    <a:pt x="314" y="126"/>
                    <a:pt x="314" y="126"/>
                  </a:cubicBezTo>
                  <a:cubicBezTo>
                    <a:pt x="313" y="126"/>
                    <a:pt x="313" y="126"/>
                    <a:pt x="313" y="126"/>
                  </a:cubicBezTo>
                  <a:cubicBezTo>
                    <a:pt x="312" y="126"/>
                    <a:pt x="312" y="126"/>
                    <a:pt x="312" y="126"/>
                  </a:cubicBezTo>
                  <a:cubicBezTo>
                    <a:pt x="312" y="126"/>
                    <a:pt x="312" y="126"/>
                    <a:pt x="312" y="127"/>
                  </a:cubicBezTo>
                  <a:cubicBezTo>
                    <a:pt x="311" y="127"/>
                    <a:pt x="311" y="127"/>
                    <a:pt x="311" y="127"/>
                  </a:cubicBezTo>
                  <a:cubicBezTo>
                    <a:pt x="311" y="127"/>
                    <a:pt x="311" y="127"/>
                    <a:pt x="311" y="127"/>
                  </a:cubicBezTo>
                  <a:cubicBezTo>
                    <a:pt x="311" y="129"/>
                    <a:pt x="311" y="129"/>
                    <a:pt x="311" y="129"/>
                  </a:cubicBezTo>
                  <a:cubicBezTo>
                    <a:pt x="310" y="129"/>
                    <a:pt x="310" y="129"/>
                    <a:pt x="310" y="129"/>
                  </a:cubicBezTo>
                  <a:cubicBezTo>
                    <a:pt x="309" y="129"/>
                    <a:pt x="309" y="129"/>
                    <a:pt x="309" y="129"/>
                  </a:cubicBezTo>
                  <a:cubicBezTo>
                    <a:pt x="309" y="129"/>
                    <a:pt x="309" y="129"/>
                    <a:pt x="309" y="129"/>
                  </a:cubicBezTo>
                  <a:cubicBezTo>
                    <a:pt x="308" y="129"/>
                    <a:pt x="308" y="129"/>
                    <a:pt x="308" y="129"/>
                  </a:cubicBezTo>
                  <a:cubicBezTo>
                    <a:pt x="308" y="128"/>
                    <a:pt x="308" y="128"/>
                    <a:pt x="308" y="128"/>
                  </a:cubicBezTo>
                  <a:cubicBezTo>
                    <a:pt x="308" y="127"/>
                    <a:pt x="308" y="127"/>
                    <a:pt x="308" y="127"/>
                  </a:cubicBezTo>
                  <a:cubicBezTo>
                    <a:pt x="308" y="126"/>
                    <a:pt x="308" y="126"/>
                    <a:pt x="308" y="126"/>
                  </a:cubicBezTo>
                  <a:cubicBezTo>
                    <a:pt x="308" y="126"/>
                    <a:pt x="308" y="126"/>
                    <a:pt x="308" y="126"/>
                  </a:cubicBezTo>
                  <a:cubicBezTo>
                    <a:pt x="309" y="125"/>
                    <a:pt x="309" y="125"/>
                    <a:pt x="310" y="124"/>
                  </a:cubicBezTo>
                  <a:cubicBezTo>
                    <a:pt x="310" y="124"/>
                    <a:pt x="311" y="120"/>
                    <a:pt x="311" y="117"/>
                  </a:cubicBezTo>
                  <a:cubicBezTo>
                    <a:pt x="312" y="115"/>
                    <a:pt x="312" y="115"/>
                    <a:pt x="312" y="115"/>
                  </a:cubicBezTo>
                  <a:cubicBezTo>
                    <a:pt x="313" y="115"/>
                    <a:pt x="313" y="115"/>
                    <a:pt x="313" y="115"/>
                  </a:cubicBezTo>
                  <a:cubicBezTo>
                    <a:pt x="313" y="115"/>
                    <a:pt x="313" y="115"/>
                    <a:pt x="313" y="115"/>
                  </a:cubicBezTo>
                  <a:cubicBezTo>
                    <a:pt x="313" y="115"/>
                    <a:pt x="313" y="115"/>
                    <a:pt x="313" y="115"/>
                  </a:cubicBezTo>
                  <a:cubicBezTo>
                    <a:pt x="314" y="117"/>
                    <a:pt x="314" y="117"/>
                    <a:pt x="314" y="117"/>
                  </a:cubicBezTo>
                  <a:close/>
                  <a:moveTo>
                    <a:pt x="431" y="113"/>
                  </a:moveTo>
                  <a:cubicBezTo>
                    <a:pt x="432" y="114"/>
                    <a:pt x="432" y="114"/>
                    <a:pt x="432" y="114"/>
                  </a:cubicBezTo>
                  <a:cubicBezTo>
                    <a:pt x="430" y="113"/>
                    <a:pt x="431" y="114"/>
                    <a:pt x="428" y="112"/>
                  </a:cubicBezTo>
                  <a:cubicBezTo>
                    <a:pt x="428" y="112"/>
                    <a:pt x="428" y="112"/>
                    <a:pt x="428" y="112"/>
                  </a:cubicBezTo>
                  <a:cubicBezTo>
                    <a:pt x="431" y="114"/>
                    <a:pt x="429" y="112"/>
                    <a:pt x="431" y="113"/>
                  </a:cubicBezTo>
                  <a:close/>
                  <a:moveTo>
                    <a:pt x="315" y="112"/>
                  </a:moveTo>
                  <a:cubicBezTo>
                    <a:pt x="314" y="113"/>
                    <a:pt x="314" y="113"/>
                    <a:pt x="314" y="113"/>
                  </a:cubicBezTo>
                  <a:cubicBezTo>
                    <a:pt x="313" y="113"/>
                    <a:pt x="313" y="113"/>
                    <a:pt x="313" y="113"/>
                  </a:cubicBezTo>
                  <a:cubicBezTo>
                    <a:pt x="312" y="112"/>
                    <a:pt x="312" y="112"/>
                    <a:pt x="312" y="112"/>
                  </a:cubicBezTo>
                  <a:cubicBezTo>
                    <a:pt x="312" y="112"/>
                    <a:pt x="312" y="111"/>
                    <a:pt x="312" y="111"/>
                  </a:cubicBezTo>
                  <a:cubicBezTo>
                    <a:pt x="313" y="110"/>
                    <a:pt x="313" y="110"/>
                    <a:pt x="313" y="110"/>
                  </a:cubicBezTo>
                  <a:cubicBezTo>
                    <a:pt x="315" y="110"/>
                    <a:pt x="315" y="110"/>
                    <a:pt x="315" y="110"/>
                  </a:cubicBezTo>
                  <a:cubicBezTo>
                    <a:pt x="315" y="111"/>
                    <a:pt x="315" y="111"/>
                    <a:pt x="315" y="111"/>
                  </a:cubicBezTo>
                  <a:cubicBezTo>
                    <a:pt x="315" y="112"/>
                    <a:pt x="315" y="112"/>
                    <a:pt x="315" y="112"/>
                  </a:cubicBezTo>
                  <a:close/>
                  <a:moveTo>
                    <a:pt x="375" y="106"/>
                  </a:moveTo>
                  <a:cubicBezTo>
                    <a:pt x="373" y="106"/>
                    <a:pt x="373" y="106"/>
                    <a:pt x="373" y="106"/>
                  </a:cubicBezTo>
                  <a:cubicBezTo>
                    <a:pt x="373" y="105"/>
                    <a:pt x="373" y="105"/>
                    <a:pt x="373" y="105"/>
                  </a:cubicBezTo>
                  <a:cubicBezTo>
                    <a:pt x="374" y="105"/>
                    <a:pt x="374" y="105"/>
                    <a:pt x="374" y="105"/>
                  </a:cubicBezTo>
                  <a:cubicBezTo>
                    <a:pt x="375" y="105"/>
                    <a:pt x="375" y="105"/>
                    <a:pt x="375" y="105"/>
                  </a:cubicBezTo>
                  <a:lnTo>
                    <a:pt x="375" y="106"/>
                  </a:lnTo>
                  <a:close/>
                  <a:moveTo>
                    <a:pt x="372" y="107"/>
                  </a:moveTo>
                  <a:cubicBezTo>
                    <a:pt x="371" y="107"/>
                    <a:pt x="371" y="107"/>
                    <a:pt x="371" y="107"/>
                  </a:cubicBezTo>
                  <a:cubicBezTo>
                    <a:pt x="371" y="108"/>
                    <a:pt x="371" y="108"/>
                    <a:pt x="371" y="108"/>
                  </a:cubicBezTo>
                  <a:cubicBezTo>
                    <a:pt x="370" y="107"/>
                    <a:pt x="370" y="107"/>
                    <a:pt x="370" y="107"/>
                  </a:cubicBezTo>
                  <a:cubicBezTo>
                    <a:pt x="370" y="107"/>
                    <a:pt x="370" y="107"/>
                    <a:pt x="370" y="107"/>
                  </a:cubicBezTo>
                  <a:cubicBezTo>
                    <a:pt x="370" y="107"/>
                    <a:pt x="370" y="107"/>
                    <a:pt x="370" y="107"/>
                  </a:cubicBezTo>
                  <a:cubicBezTo>
                    <a:pt x="369" y="107"/>
                    <a:pt x="369" y="107"/>
                    <a:pt x="368" y="108"/>
                  </a:cubicBezTo>
                  <a:cubicBezTo>
                    <a:pt x="368" y="108"/>
                    <a:pt x="368" y="108"/>
                    <a:pt x="368" y="108"/>
                  </a:cubicBezTo>
                  <a:cubicBezTo>
                    <a:pt x="368" y="107"/>
                    <a:pt x="368" y="107"/>
                    <a:pt x="368" y="107"/>
                  </a:cubicBezTo>
                  <a:cubicBezTo>
                    <a:pt x="368" y="107"/>
                    <a:pt x="368" y="107"/>
                    <a:pt x="368" y="107"/>
                  </a:cubicBezTo>
                  <a:cubicBezTo>
                    <a:pt x="369" y="106"/>
                    <a:pt x="369" y="106"/>
                    <a:pt x="369" y="106"/>
                  </a:cubicBezTo>
                  <a:cubicBezTo>
                    <a:pt x="370" y="106"/>
                    <a:pt x="370" y="106"/>
                    <a:pt x="370" y="106"/>
                  </a:cubicBezTo>
                  <a:cubicBezTo>
                    <a:pt x="371" y="105"/>
                    <a:pt x="371" y="105"/>
                    <a:pt x="371" y="105"/>
                  </a:cubicBezTo>
                  <a:cubicBezTo>
                    <a:pt x="372" y="105"/>
                    <a:pt x="372" y="105"/>
                    <a:pt x="372" y="105"/>
                  </a:cubicBezTo>
                  <a:cubicBezTo>
                    <a:pt x="372" y="106"/>
                    <a:pt x="372" y="106"/>
                    <a:pt x="372" y="106"/>
                  </a:cubicBezTo>
                  <a:cubicBezTo>
                    <a:pt x="372" y="106"/>
                    <a:pt x="372" y="106"/>
                    <a:pt x="372" y="106"/>
                  </a:cubicBezTo>
                  <a:cubicBezTo>
                    <a:pt x="372" y="107"/>
                    <a:pt x="372" y="107"/>
                    <a:pt x="372" y="107"/>
                  </a:cubicBezTo>
                  <a:close/>
                  <a:moveTo>
                    <a:pt x="377" y="105"/>
                  </a:moveTo>
                  <a:cubicBezTo>
                    <a:pt x="377" y="106"/>
                    <a:pt x="377" y="106"/>
                    <a:pt x="377" y="106"/>
                  </a:cubicBezTo>
                  <a:cubicBezTo>
                    <a:pt x="377" y="106"/>
                    <a:pt x="377" y="106"/>
                    <a:pt x="377" y="106"/>
                  </a:cubicBezTo>
                  <a:cubicBezTo>
                    <a:pt x="376" y="106"/>
                    <a:pt x="376" y="106"/>
                    <a:pt x="376" y="106"/>
                  </a:cubicBezTo>
                  <a:cubicBezTo>
                    <a:pt x="375" y="106"/>
                    <a:pt x="375" y="106"/>
                    <a:pt x="375" y="106"/>
                  </a:cubicBezTo>
                  <a:cubicBezTo>
                    <a:pt x="375" y="105"/>
                    <a:pt x="375" y="105"/>
                    <a:pt x="375" y="105"/>
                  </a:cubicBezTo>
                  <a:cubicBezTo>
                    <a:pt x="375" y="105"/>
                    <a:pt x="375" y="105"/>
                    <a:pt x="375" y="105"/>
                  </a:cubicBezTo>
                  <a:cubicBezTo>
                    <a:pt x="376" y="105"/>
                    <a:pt x="376" y="105"/>
                    <a:pt x="376" y="105"/>
                  </a:cubicBezTo>
                  <a:cubicBezTo>
                    <a:pt x="377" y="105"/>
                    <a:pt x="377" y="105"/>
                    <a:pt x="377" y="105"/>
                  </a:cubicBezTo>
                  <a:close/>
                  <a:moveTo>
                    <a:pt x="239" y="104"/>
                  </a:moveTo>
                  <a:cubicBezTo>
                    <a:pt x="238" y="106"/>
                    <a:pt x="238" y="106"/>
                    <a:pt x="238" y="106"/>
                  </a:cubicBezTo>
                  <a:cubicBezTo>
                    <a:pt x="237" y="105"/>
                    <a:pt x="237" y="105"/>
                    <a:pt x="237" y="105"/>
                  </a:cubicBezTo>
                  <a:cubicBezTo>
                    <a:pt x="238" y="104"/>
                    <a:pt x="238" y="104"/>
                    <a:pt x="238" y="104"/>
                  </a:cubicBezTo>
                  <a:cubicBezTo>
                    <a:pt x="239" y="104"/>
                    <a:pt x="239" y="104"/>
                    <a:pt x="239" y="104"/>
                  </a:cubicBezTo>
                  <a:cubicBezTo>
                    <a:pt x="239" y="104"/>
                    <a:pt x="239" y="104"/>
                    <a:pt x="239" y="104"/>
                  </a:cubicBezTo>
                  <a:close/>
                  <a:moveTo>
                    <a:pt x="364" y="103"/>
                  </a:moveTo>
                  <a:cubicBezTo>
                    <a:pt x="363" y="103"/>
                    <a:pt x="363" y="103"/>
                    <a:pt x="363" y="103"/>
                  </a:cubicBezTo>
                  <a:cubicBezTo>
                    <a:pt x="363" y="103"/>
                    <a:pt x="363" y="103"/>
                    <a:pt x="363" y="103"/>
                  </a:cubicBezTo>
                  <a:cubicBezTo>
                    <a:pt x="363" y="102"/>
                    <a:pt x="363" y="102"/>
                    <a:pt x="363" y="102"/>
                  </a:cubicBezTo>
                  <a:cubicBezTo>
                    <a:pt x="363" y="102"/>
                    <a:pt x="363" y="102"/>
                    <a:pt x="363" y="102"/>
                  </a:cubicBezTo>
                  <a:cubicBezTo>
                    <a:pt x="364" y="103"/>
                    <a:pt x="364" y="103"/>
                    <a:pt x="364" y="103"/>
                  </a:cubicBezTo>
                  <a:close/>
                  <a:moveTo>
                    <a:pt x="237" y="109"/>
                  </a:moveTo>
                  <a:cubicBezTo>
                    <a:pt x="235" y="111"/>
                    <a:pt x="235" y="111"/>
                    <a:pt x="235" y="111"/>
                  </a:cubicBezTo>
                  <a:cubicBezTo>
                    <a:pt x="234" y="111"/>
                    <a:pt x="234" y="111"/>
                    <a:pt x="234" y="111"/>
                  </a:cubicBezTo>
                  <a:cubicBezTo>
                    <a:pt x="235" y="108"/>
                    <a:pt x="235" y="108"/>
                    <a:pt x="235" y="108"/>
                  </a:cubicBezTo>
                  <a:cubicBezTo>
                    <a:pt x="234" y="107"/>
                    <a:pt x="234" y="107"/>
                    <a:pt x="234" y="107"/>
                  </a:cubicBezTo>
                  <a:cubicBezTo>
                    <a:pt x="234" y="105"/>
                    <a:pt x="234" y="105"/>
                    <a:pt x="235" y="103"/>
                  </a:cubicBezTo>
                  <a:cubicBezTo>
                    <a:pt x="236" y="102"/>
                    <a:pt x="236" y="102"/>
                    <a:pt x="236" y="102"/>
                  </a:cubicBezTo>
                  <a:cubicBezTo>
                    <a:pt x="237" y="102"/>
                    <a:pt x="237" y="102"/>
                    <a:pt x="237" y="102"/>
                  </a:cubicBezTo>
                  <a:cubicBezTo>
                    <a:pt x="237" y="104"/>
                    <a:pt x="237" y="104"/>
                    <a:pt x="237" y="104"/>
                  </a:cubicBezTo>
                  <a:cubicBezTo>
                    <a:pt x="237" y="104"/>
                    <a:pt x="237" y="104"/>
                    <a:pt x="237" y="105"/>
                  </a:cubicBezTo>
                  <a:cubicBezTo>
                    <a:pt x="237" y="105"/>
                    <a:pt x="237" y="105"/>
                    <a:pt x="237" y="105"/>
                  </a:cubicBezTo>
                  <a:cubicBezTo>
                    <a:pt x="237" y="106"/>
                    <a:pt x="237" y="107"/>
                    <a:pt x="237" y="108"/>
                  </a:cubicBezTo>
                  <a:cubicBezTo>
                    <a:pt x="237" y="108"/>
                    <a:pt x="237" y="108"/>
                    <a:pt x="237" y="108"/>
                  </a:cubicBezTo>
                  <a:cubicBezTo>
                    <a:pt x="237" y="109"/>
                    <a:pt x="237" y="109"/>
                    <a:pt x="237" y="109"/>
                  </a:cubicBezTo>
                  <a:close/>
                  <a:moveTo>
                    <a:pt x="358" y="101"/>
                  </a:moveTo>
                  <a:cubicBezTo>
                    <a:pt x="358" y="102"/>
                    <a:pt x="358" y="102"/>
                    <a:pt x="358" y="102"/>
                  </a:cubicBezTo>
                  <a:cubicBezTo>
                    <a:pt x="359" y="103"/>
                    <a:pt x="359" y="103"/>
                    <a:pt x="360" y="104"/>
                  </a:cubicBezTo>
                  <a:cubicBezTo>
                    <a:pt x="360" y="105"/>
                    <a:pt x="360" y="105"/>
                    <a:pt x="360" y="105"/>
                  </a:cubicBezTo>
                  <a:cubicBezTo>
                    <a:pt x="360" y="106"/>
                    <a:pt x="360" y="106"/>
                    <a:pt x="360" y="106"/>
                  </a:cubicBezTo>
                  <a:cubicBezTo>
                    <a:pt x="358" y="107"/>
                    <a:pt x="358" y="107"/>
                    <a:pt x="357" y="108"/>
                  </a:cubicBezTo>
                  <a:cubicBezTo>
                    <a:pt x="356" y="108"/>
                    <a:pt x="356" y="108"/>
                    <a:pt x="355" y="108"/>
                  </a:cubicBezTo>
                  <a:cubicBezTo>
                    <a:pt x="354" y="108"/>
                    <a:pt x="354" y="108"/>
                    <a:pt x="354" y="109"/>
                  </a:cubicBezTo>
                  <a:cubicBezTo>
                    <a:pt x="352" y="108"/>
                    <a:pt x="350" y="107"/>
                    <a:pt x="348" y="106"/>
                  </a:cubicBezTo>
                  <a:cubicBezTo>
                    <a:pt x="348" y="105"/>
                    <a:pt x="348" y="105"/>
                    <a:pt x="347" y="104"/>
                  </a:cubicBezTo>
                  <a:cubicBezTo>
                    <a:pt x="346" y="103"/>
                    <a:pt x="346" y="103"/>
                    <a:pt x="346" y="103"/>
                  </a:cubicBezTo>
                  <a:cubicBezTo>
                    <a:pt x="346" y="101"/>
                    <a:pt x="346" y="101"/>
                    <a:pt x="346" y="101"/>
                  </a:cubicBezTo>
                  <a:cubicBezTo>
                    <a:pt x="347" y="101"/>
                    <a:pt x="347" y="101"/>
                    <a:pt x="347" y="101"/>
                  </a:cubicBezTo>
                  <a:cubicBezTo>
                    <a:pt x="347" y="100"/>
                    <a:pt x="347" y="100"/>
                    <a:pt x="347" y="100"/>
                  </a:cubicBezTo>
                  <a:cubicBezTo>
                    <a:pt x="349" y="101"/>
                    <a:pt x="349" y="101"/>
                    <a:pt x="349" y="101"/>
                  </a:cubicBezTo>
                  <a:cubicBezTo>
                    <a:pt x="349" y="100"/>
                    <a:pt x="349" y="100"/>
                    <a:pt x="349" y="100"/>
                  </a:cubicBezTo>
                  <a:cubicBezTo>
                    <a:pt x="353" y="100"/>
                    <a:pt x="352" y="100"/>
                    <a:pt x="355" y="100"/>
                  </a:cubicBezTo>
                  <a:cubicBezTo>
                    <a:pt x="356" y="100"/>
                    <a:pt x="357" y="101"/>
                    <a:pt x="358" y="101"/>
                  </a:cubicBezTo>
                  <a:close/>
                  <a:moveTo>
                    <a:pt x="368" y="99"/>
                  </a:moveTo>
                  <a:cubicBezTo>
                    <a:pt x="368" y="100"/>
                    <a:pt x="368" y="100"/>
                    <a:pt x="368" y="100"/>
                  </a:cubicBezTo>
                  <a:cubicBezTo>
                    <a:pt x="367" y="99"/>
                    <a:pt x="367" y="99"/>
                    <a:pt x="367" y="99"/>
                  </a:cubicBezTo>
                  <a:cubicBezTo>
                    <a:pt x="367" y="99"/>
                    <a:pt x="367" y="99"/>
                    <a:pt x="367" y="99"/>
                  </a:cubicBezTo>
                  <a:cubicBezTo>
                    <a:pt x="368" y="99"/>
                    <a:pt x="368" y="99"/>
                    <a:pt x="368" y="99"/>
                  </a:cubicBezTo>
                  <a:close/>
                  <a:moveTo>
                    <a:pt x="131" y="99"/>
                  </a:moveTo>
                  <a:cubicBezTo>
                    <a:pt x="131" y="100"/>
                    <a:pt x="131" y="100"/>
                    <a:pt x="131" y="100"/>
                  </a:cubicBezTo>
                  <a:cubicBezTo>
                    <a:pt x="131" y="99"/>
                    <a:pt x="131" y="99"/>
                    <a:pt x="131" y="99"/>
                  </a:cubicBezTo>
                  <a:cubicBezTo>
                    <a:pt x="130" y="99"/>
                    <a:pt x="130" y="99"/>
                    <a:pt x="130" y="99"/>
                  </a:cubicBezTo>
                  <a:cubicBezTo>
                    <a:pt x="130" y="99"/>
                    <a:pt x="130" y="99"/>
                    <a:pt x="130" y="99"/>
                  </a:cubicBezTo>
                  <a:cubicBezTo>
                    <a:pt x="130" y="98"/>
                    <a:pt x="130" y="98"/>
                    <a:pt x="130" y="98"/>
                  </a:cubicBezTo>
                  <a:cubicBezTo>
                    <a:pt x="132" y="99"/>
                    <a:pt x="132" y="99"/>
                    <a:pt x="132" y="99"/>
                  </a:cubicBezTo>
                  <a:cubicBezTo>
                    <a:pt x="131" y="99"/>
                    <a:pt x="131" y="99"/>
                    <a:pt x="131" y="99"/>
                  </a:cubicBezTo>
                  <a:close/>
                  <a:moveTo>
                    <a:pt x="138" y="98"/>
                  </a:moveTo>
                  <a:cubicBezTo>
                    <a:pt x="138" y="98"/>
                    <a:pt x="138" y="98"/>
                    <a:pt x="138" y="98"/>
                  </a:cubicBezTo>
                  <a:cubicBezTo>
                    <a:pt x="137" y="98"/>
                    <a:pt x="137" y="98"/>
                    <a:pt x="137" y="98"/>
                  </a:cubicBezTo>
                  <a:cubicBezTo>
                    <a:pt x="137" y="98"/>
                    <a:pt x="137" y="98"/>
                    <a:pt x="137" y="98"/>
                  </a:cubicBezTo>
                  <a:cubicBezTo>
                    <a:pt x="137" y="97"/>
                    <a:pt x="137" y="97"/>
                    <a:pt x="137" y="97"/>
                  </a:cubicBezTo>
                  <a:cubicBezTo>
                    <a:pt x="138" y="97"/>
                    <a:pt x="138" y="97"/>
                    <a:pt x="138" y="97"/>
                  </a:cubicBezTo>
                  <a:cubicBezTo>
                    <a:pt x="138" y="98"/>
                    <a:pt x="138" y="98"/>
                    <a:pt x="138" y="98"/>
                  </a:cubicBezTo>
                  <a:close/>
                  <a:moveTo>
                    <a:pt x="388" y="98"/>
                  </a:moveTo>
                  <a:cubicBezTo>
                    <a:pt x="391" y="99"/>
                    <a:pt x="391" y="99"/>
                    <a:pt x="391" y="99"/>
                  </a:cubicBezTo>
                  <a:cubicBezTo>
                    <a:pt x="394" y="100"/>
                    <a:pt x="392" y="99"/>
                    <a:pt x="395" y="99"/>
                  </a:cubicBezTo>
                  <a:cubicBezTo>
                    <a:pt x="397" y="101"/>
                    <a:pt x="397" y="101"/>
                    <a:pt x="397" y="101"/>
                  </a:cubicBezTo>
                  <a:cubicBezTo>
                    <a:pt x="398" y="102"/>
                    <a:pt x="398" y="102"/>
                    <a:pt x="398" y="102"/>
                  </a:cubicBezTo>
                  <a:cubicBezTo>
                    <a:pt x="398" y="103"/>
                    <a:pt x="398" y="103"/>
                    <a:pt x="398" y="104"/>
                  </a:cubicBezTo>
                  <a:cubicBezTo>
                    <a:pt x="399" y="104"/>
                    <a:pt x="399" y="104"/>
                    <a:pt x="399" y="104"/>
                  </a:cubicBezTo>
                  <a:cubicBezTo>
                    <a:pt x="400" y="104"/>
                    <a:pt x="400" y="104"/>
                    <a:pt x="400" y="104"/>
                  </a:cubicBezTo>
                  <a:cubicBezTo>
                    <a:pt x="400" y="105"/>
                    <a:pt x="400" y="105"/>
                    <a:pt x="401" y="106"/>
                  </a:cubicBezTo>
                  <a:cubicBezTo>
                    <a:pt x="400" y="109"/>
                    <a:pt x="400" y="109"/>
                    <a:pt x="400" y="109"/>
                  </a:cubicBezTo>
                  <a:cubicBezTo>
                    <a:pt x="393" y="106"/>
                    <a:pt x="398" y="107"/>
                    <a:pt x="391" y="105"/>
                  </a:cubicBezTo>
                  <a:cubicBezTo>
                    <a:pt x="391" y="104"/>
                    <a:pt x="391" y="104"/>
                    <a:pt x="391" y="104"/>
                  </a:cubicBezTo>
                  <a:cubicBezTo>
                    <a:pt x="390" y="104"/>
                    <a:pt x="390" y="104"/>
                    <a:pt x="390" y="104"/>
                  </a:cubicBezTo>
                  <a:cubicBezTo>
                    <a:pt x="389" y="103"/>
                    <a:pt x="389" y="103"/>
                    <a:pt x="389" y="103"/>
                  </a:cubicBezTo>
                  <a:cubicBezTo>
                    <a:pt x="388" y="103"/>
                    <a:pt x="386" y="103"/>
                    <a:pt x="385" y="103"/>
                  </a:cubicBezTo>
                  <a:cubicBezTo>
                    <a:pt x="386" y="103"/>
                    <a:pt x="386" y="103"/>
                    <a:pt x="386" y="104"/>
                  </a:cubicBezTo>
                  <a:cubicBezTo>
                    <a:pt x="385" y="104"/>
                    <a:pt x="385" y="104"/>
                    <a:pt x="385" y="104"/>
                  </a:cubicBezTo>
                  <a:cubicBezTo>
                    <a:pt x="384" y="104"/>
                    <a:pt x="381" y="103"/>
                    <a:pt x="379" y="103"/>
                  </a:cubicBezTo>
                  <a:cubicBezTo>
                    <a:pt x="379" y="103"/>
                    <a:pt x="379" y="103"/>
                    <a:pt x="379" y="103"/>
                  </a:cubicBezTo>
                  <a:cubicBezTo>
                    <a:pt x="379" y="102"/>
                    <a:pt x="379" y="102"/>
                    <a:pt x="379" y="102"/>
                  </a:cubicBezTo>
                  <a:cubicBezTo>
                    <a:pt x="379" y="102"/>
                    <a:pt x="379" y="102"/>
                    <a:pt x="379" y="102"/>
                  </a:cubicBezTo>
                  <a:cubicBezTo>
                    <a:pt x="379" y="102"/>
                    <a:pt x="379" y="102"/>
                    <a:pt x="379" y="102"/>
                  </a:cubicBezTo>
                  <a:cubicBezTo>
                    <a:pt x="378" y="102"/>
                    <a:pt x="378" y="102"/>
                    <a:pt x="378" y="102"/>
                  </a:cubicBezTo>
                  <a:cubicBezTo>
                    <a:pt x="377" y="102"/>
                    <a:pt x="378" y="102"/>
                    <a:pt x="377" y="103"/>
                  </a:cubicBezTo>
                  <a:cubicBezTo>
                    <a:pt x="376" y="103"/>
                    <a:pt x="376" y="104"/>
                    <a:pt x="376" y="104"/>
                  </a:cubicBezTo>
                  <a:cubicBezTo>
                    <a:pt x="374" y="104"/>
                    <a:pt x="374" y="104"/>
                    <a:pt x="374" y="104"/>
                  </a:cubicBezTo>
                  <a:cubicBezTo>
                    <a:pt x="374" y="104"/>
                    <a:pt x="374" y="104"/>
                    <a:pt x="374" y="104"/>
                  </a:cubicBezTo>
                  <a:cubicBezTo>
                    <a:pt x="373" y="104"/>
                    <a:pt x="373" y="104"/>
                    <a:pt x="373" y="104"/>
                  </a:cubicBezTo>
                  <a:cubicBezTo>
                    <a:pt x="372" y="103"/>
                    <a:pt x="372" y="102"/>
                    <a:pt x="370" y="101"/>
                  </a:cubicBezTo>
                  <a:cubicBezTo>
                    <a:pt x="369" y="101"/>
                    <a:pt x="369" y="101"/>
                    <a:pt x="369" y="101"/>
                  </a:cubicBezTo>
                  <a:cubicBezTo>
                    <a:pt x="369" y="102"/>
                    <a:pt x="369" y="102"/>
                    <a:pt x="369" y="102"/>
                  </a:cubicBezTo>
                  <a:cubicBezTo>
                    <a:pt x="369" y="103"/>
                    <a:pt x="369" y="103"/>
                    <a:pt x="368" y="105"/>
                  </a:cubicBezTo>
                  <a:cubicBezTo>
                    <a:pt x="367" y="105"/>
                    <a:pt x="367" y="105"/>
                    <a:pt x="367" y="105"/>
                  </a:cubicBezTo>
                  <a:cubicBezTo>
                    <a:pt x="368" y="104"/>
                    <a:pt x="368" y="104"/>
                    <a:pt x="368" y="103"/>
                  </a:cubicBezTo>
                  <a:cubicBezTo>
                    <a:pt x="367" y="102"/>
                    <a:pt x="367" y="103"/>
                    <a:pt x="367" y="102"/>
                  </a:cubicBezTo>
                  <a:cubicBezTo>
                    <a:pt x="368" y="100"/>
                    <a:pt x="369" y="99"/>
                    <a:pt x="371" y="98"/>
                  </a:cubicBezTo>
                  <a:cubicBezTo>
                    <a:pt x="376" y="97"/>
                    <a:pt x="378" y="98"/>
                    <a:pt x="380" y="97"/>
                  </a:cubicBezTo>
                  <a:cubicBezTo>
                    <a:pt x="380" y="98"/>
                    <a:pt x="380" y="98"/>
                    <a:pt x="380" y="98"/>
                  </a:cubicBezTo>
                  <a:cubicBezTo>
                    <a:pt x="381" y="98"/>
                    <a:pt x="381" y="98"/>
                    <a:pt x="381" y="98"/>
                  </a:cubicBezTo>
                  <a:cubicBezTo>
                    <a:pt x="381" y="99"/>
                    <a:pt x="381" y="99"/>
                    <a:pt x="381" y="99"/>
                  </a:cubicBezTo>
                  <a:cubicBezTo>
                    <a:pt x="382" y="99"/>
                    <a:pt x="382" y="99"/>
                    <a:pt x="382" y="99"/>
                  </a:cubicBezTo>
                  <a:cubicBezTo>
                    <a:pt x="384" y="97"/>
                    <a:pt x="382" y="98"/>
                    <a:pt x="385" y="97"/>
                  </a:cubicBezTo>
                  <a:cubicBezTo>
                    <a:pt x="386" y="97"/>
                    <a:pt x="387" y="97"/>
                    <a:pt x="388" y="98"/>
                  </a:cubicBezTo>
                  <a:close/>
                  <a:moveTo>
                    <a:pt x="59" y="101"/>
                  </a:moveTo>
                  <a:cubicBezTo>
                    <a:pt x="59" y="103"/>
                    <a:pt x="59" y="103"/>
                    <a:pt x="59" y="103"/>
                  </a:cubicBezTo>
                  <a:cubicBezTo>
                    <a:pt x="58" y="102"/>
                    <a:pt x="58" y="102"/>
                    <a:pt x="58" y="102"/>
                  </a:cubicBezTo>
                  <a:cubicBezTo>
                    <a:pt x="58" y="101"/>
                    <a:pt x="58" y="101"/>
                    <a:pt x="58" y="101"/>
                  </a:cubicBezTo>
                  <a:cubicBezTo>
                    <a:pt x="58" y="101"/>
                    <a:pt x="58" y="101"/>
                    <a:pt x="58" y="101"/>
                  </a:cubicBezTo>
                  <a:cubicBezTo>
                    <a:pt x="57" y="100"/>
                    <a:pt x="57" y="100"/>
                    <a:pt x="56" y="99"/>
                  </a:cubicBezTo>
                  <a:cubicBezTo>
                    <a:pt x="56" y="97"/>
                    <a:pt x="56" y="97"/>
                    <a:pt x="56" y="97"/>
                  </a:cubicBezTo>
                  <a:cubicBezTo>
                    <a:pt x="56" y="97"/>
                    <a:pt x="56" y="97"/>
                    <a:pt x="56" y="97"/>
                  </a:cubicBezTo>
                  <a:cubicBezTo>
                    <a:pt x="57" y="97"/>
                    <a:pt x="57" y="97"/>
                    <a:pt x="57" y="97"/>
                  </a:cubicBezTo>
                  <a:cubicBezTo>
                    <a:pt x="59" y="99"/>
                    <a:pt x="59" y="99"/>
                    <a:pt x="59" y="99"/>
                  </a:cubicBezTo>
                  <a:cubicBezTo>
                    <a:pt x="59" y="100"/>
                    <a:pt x="59" y="100"/>
                    <a:pt x="59" y="100"/>
                  </a:cubicBezTo>
                  <a:cubicBezTo>
                    <a:pt x="59" y="101"/>
                    <a:pt x="59" y="101"/>
                    <a:pt x="59" y="101"/>
                  </a:cubicBezTo>
                  <a:cubicBezTo>
                    <a:pt x="59" y="101"/>
                    <a:pt x="59" y="101"/>
                    <a:pt x="59" y="101"/>
                  </a:cubicBezTo>
                  <a:cubicBezTo>
                    <a:pt x="59" y="101"/>
                    <a:pt x="59" y="101"/>
                    <a:pt x="59" y="101"/>
                  </a:cubicBezTo>
                  <a:close/>
                  <a:moveTo>
                    <a:pt x="146" y="100"/>
                  </a:moveTo>
                  <a:cubicBezTo>
                    <a:pt x="146" y="101"/>
                    <a:pt x="146" y="101"/>
                    <a:pt x="146" y="101"/>
                  </a:cubicBezTo>
                  <a:cubicBezTo>
                    <a:pt x="145" y="101"/>
                    <a:pt x="145" y="101"/>
                    <a:pt x="145" y="101"/>
                  </a:cubicBezTo>
                  <a:cubicBezTo>
                    <a:pt x="145" y="102"/>
                    <a:pt x="145" y="102"/>
                    <a:pt x="145" y="102"/>
                  </a:cubicBezTo>
                  <a:cubicBezTo>
                    <a:pt x="144" y="102"/>
                    <a:pt x="144" y="102"/>
                    <a:pt x="144" y="102"/>
                  </a:cubicBezTo>
                  <a:cubicBezTo>
                    <a:pt x="144" y="101"/>
                    <a:pt x="144" y="101"/>
                    <a:pt x="144" y="101"/>
                  </a:cubicBezTo>
                  <a:cubicBezTo>
                    <a:pt x="143" y="101"/>
                    <a:pt x="143" y="101"/>
                    <a:pt x="143" y="101"/>
                  </a:cubicBezTo>
                  <a:cubicBezTo>
                    <a:pt x="142" y="100"/>
                    <a:pt x="142" y="100"/>
                    <a:pt x="142" y="100"/>
                  </a:cubicBezTo>
                  <a:cubicBezTo>
                    <a:pt x="142" y="100"/>
                    <a:pt x="142" y="100"/>
                    <a:pt x="142" y="100"/>
                  </a:cubicBezTo>
                  <a:cubicBezTo>
                    <a:pt x="142" y="101"/>
                    <a:pt x="142" y="101"/>
                    <a:pt x="142" y="101"/>
                  </a:cubicBezTo>
                  <a:cubicBezTo>
                    <a:pt x="141" y="101"/>
                    <a:pt x="140" y="102"/>
                    <a:pt x="140" y="102"/>
                  </a:cubicBezTo>
                  <a:cubicBezTo>
                    <a:pt x="140" y="101"/>
                    <a:pt x="140" y="101"/>
                    <a:pt x="140" y="101"/>
                  </a:cubicBezTo>
                  <a:cubicBezTo>
                    <a:pt x="139" y="100"/>
                    <a:pt x="139" y="100"/>
                    <a:pt x="139" y="100"/>
                  </a:cubicBezTo>
                  <a:cubicBezTo>
                    <a:pt x="139" y="99"/>
                    <a:pt x="139" y="99"/>
                    <a:pt x="139" y="99"/>
                  </a:cubicBezTo>
                  <a:cubicBezTo>
                    <a:pt x="139" y="98"/>
                    <a:pt x="139" y="98"/>
                    <a:pt x="139" y="98"/>
                  </a:cubicBezTo>
                  <a:cubicBezTo>
                    <a:pt x="140" y="98"/>
                    <a:pt x="140" y="98"/>
                    <a:pt x="140" y="98"/>
                  </a:cubicBezTo>
                  <a:cubicBezTo>
                    <a:pt x="139" y="97"/>
                    <a:pt x="139" y="97"/>
                    <a:pt x="139" y="97"/>
                  </a:cubicBezTo>
                  <a:cubicBezTo>
                    <a:pt x="140" y="96"/>
                    <a:pt x="140" y="96"/>
                    <a:pt x="140" y="96"/>
                  </a:cubicBezTo>
                  <a:cubicBezTo>
                    <a:pt x="140" y="94"/>
                    <a:pt x="140" y="94"/>
                    <a:pt x="140" y="94"/>
                  </a:cubicBezTo>
                  <a:cubicBezTo>
                    <a:pt x="142" y="94"/>
                    <a:pt x="142" y="94"/>
                    <a:pt x="142" y="94"/>
                  </a:cubicBezTo>
                  <a:cubicBezTo>
                    <a:pt x="143" y="94"/>
                    <a:pt x="143" y="94"/>
                    <a:pt x="143" y="94"/>
                  </a:cubicBezTo>
                  <a:cubicBezTo>
                    <a:pt x="145" y="95"/>
                    <a:pt x="145" y="95"/>
                    <a:pt x="145" y="95"/>
                  </a:cubicBezTo>
                  <a:cubicBezTo>
                    <a:pt x="146" y="96"/>
                    <a:pt x="146" y="96"/>
                    <a:pt x="146" y="96"/>
                  </a:cubicBezTo>
                  <a:cubicBezTo>
                    <a:pt x="147" y="97"/>
                    <a:pt x="147" y="97"/>
                    <a:pt x="147" y="97"/>
                  </a:cubicBezTo>
                  <a:cubicBezTo>
                    <a:pt x="146" y="99"/>
                    <a:pt x="146" y="99"/>
                    <a:pt x="146" y="99"/>
                  </a:cubicBezTo>
                  <a:cubicBezTo>
                    <a:pt x="146" y="99"/>
                    <a:pt x="146" y="100"/>
                    <a:pt x="146" y="100"/>
                  </a:cubicBezTo>
                  <a:close/>
                  <a:moveTo>
                    <a:pt x="56" y="96"/>
                  </a:moveTo>
                  <a:cubicBezTo>
                    <a:pt x="56" y="97"/>
                    <a:pt x="56" y="97"/>
                    <a:pt x="56" y="97"/>
                  </a:cubicBezTo>
                  <a:cubicBezTo>
                    <a:pt x="54" y="97"/>
                    <a:pt x="54" y="97"/>
                    <a:pt x="54" y="97"/>
                  </a:cubicBezTo>
                  <a:cubicBezTo>
                    <a:pt x="54" y="97"/>
                    <a:pt x="54" y="97"/>
                    <a:pt x="54" y="97"/>
                  </a:cubicBezTo>
                  <a:cubicBezTo>
                    <a:pt x="54" y="95"/>
                    <a:pt x="54" y="95"/>
                    <a:pt x="54" y="95"/>
                  </a:cubicBezTo>
                  <a:cubicBezTo>
                    <a:pt x="54" y="95"/>
                    <a:pt x="54" y="95"/>
                    <a:pt x="54" y="95"/>
                  </a:cubicBezTo>
                  <a:cubicBezTo>
                    <a:pt x="54" y="95"/>
                    <a:pt x="54" y="94"/>
                    <a:pt x="54" y="94"/>
                  </a:cubicBezTo>
                  <a:cubicBezTo>
                    <a:pt x="54" y="94"/>
                    <a:pt x="54" y="94"/>
                    <a:pt x="54" y="94"/>
                  </a:cubicBezTo>
                  <a:cubicBezTo>
                    <a:pt x="56" y="96"/>
                    <a:pt x="56" y="96"/>
                    <a:pt x="56" y="96"/>
                  </a:cubicBezTo>
                  <a:close/>
                  <a:moveTo>
                    <a:pt x="440" y="90"/>
                  </a:moveTo>
                  <a:cubicBezTo>
                    <a:pt x="440" y="90"/>
                    <a:pt x="440" y="90"/>
                    <a:pt x="440" y="90"/>
                  </a:cubicBezTo>
                  <a:cubicBezTo>
                    <a:pt x="440" y="89"/>
                    <a:pt x="440" y="89"/>
                    <a:pt x="440" y="89"/>
                  </a:cubicBezTo>
                  <a:cubicBezTo>
                    <a:pt x="440" y="89"/>
                    <a:pt x="440" y="89"/>
                    <a:pt x="440" y="89"/>
                  </a:cubicBezTo>
                  <a:cubicBezTo>
                    <a:pt x="440" y="88"/>
                    <a:pt x="440" y="88"/>
                    <a:pt x="440" y="88"/>
                  </a:cubicBezTo>
                  <a:cubicBezTo>
                    <a:pt x="440" y="88"/>
                    <a:pt x="440" y="88"/>
                    <a:pt x="440" y="88"/>
                  </a:cubicBezTo>
                  <a:cubicBezTo>
                    <a:pt x="441" y="89"/>
                    <a:pt x="441" y="89"/>
                    <a:pt x="441" y="89"/>
                  </a:cubicBezTo>
                  <a:cubicBezTo>
                    <a:pt x="440" y="90"/>
                    <a:pt x="440" y="90"/>
                    <a:pt x="440" y="90"/>
                  </a:cubicBezTo>
                  <a:close/>
                  <a:moveTo>
                    <a:pt x="52" y="92"/>
                  </a:moveTo>
                  <a:cubicBezTo>
                    <a:pt x="52" y="92"/>
                    <a:pt x="52" y="92"/>
                    <a:pt x="52" y="92"/>
                  </a:cubicBezTo>
                  <a:cubicBezTo>
                    <a:pt x="51" y="92"/>
                    <a:pt x="51" y="91"/>
                    <a:pt x="50" y="91"/>
                  </a:cubicBezTo>
                  <a:cubicBezTo>
                    <a:pt x="49" y="90"/>
                    <a:pt x="49" y="90"/>
                    <a:pt x="49" y="90"/>
                  </a:cubicBezTo>
                  <a:cubicBezTo>
                    <a:pt x="49" y="89"/>
                    <a:pt x="49" y="89"/>
                    <a:pt x="49" y="89"/>
                  </a:cubicBezTo>
                  <a:cubicBezTo>
                    <a:pt x="49" y="89"/>
                    <a:pt x="49" y="89"/>
                    <a:pt x="49" y="89"/>
                  </a:cubicBezTo>
                  <a:cubicBezTo>
                    <a:pt x="49" y="88"/>
                    <a:pt x="49" y="88"/>
                    <a:pt x="49" y="88"/>
                  </a:cubicBezTo>
                  <a:cubicBezTo>
                    <a:pt x="50" y="88"/>
                    <a:pt x="50" y="88"/>
                    <a:pt x="50" y="88"/>
                  </a:cubicBezTo>
                  <a:cubicBezTo>
                    <a:pt x="51" y="89"/>
                    <a:pt x="51" y="89"/>
                    <a:pt x="51" y="89"/>
                  </a:cubicBezTo>
                  <a:cubicBezTo>
                    <a:pt x="52" y="92"/>
                    <a:pt x="51" y="89"/>
                    <a:pt x="52" y="92"/>
                  </a:cubicBezTo>
                  <a:close/>
                  <a:moveTo>
                    <a:pt x="347" y="93"/>
                  </a:moveTo>
                  <a:cubicBezTo>
                    <a:pt x="346" y="93"/>
                    <a:pt x="346" y="93"/>
                    <a:pt x="346" y="93"/>
                  </a:cubicBezTo>
                  <a:cubicBezTo>
                    <a:pt x="346" y="93"/>
                    <a:pt x="346" y="93"/>
                    <a:pt x="346" y="93"/>
                  </a:cubicBezTo>
                  <a:cubicBezTo>
                    <a:pt x="345" y="91"/>
                    <a:pt x="345" y="91"/>
                    <a:pt x="345" y="91"/>
                  </a:cubicBezTo>
                  <a:cubicBezTo>
                    <a:pt x="345" y="91"/>
                    <a:pt x="345" y="91"/>
                    <a:pt x="345" y="91"/>
                  </a:cubicBezTo>
                  <a:cubicBezTo>
                    <a:pt x="345" y="89"/>
                    <a:pt x="345" y="89"/>
                    <a:pt x="345" y="89"/>
                  </a:cubicBezTo>
                  <a:cubicBezTo>
                    <a:pt x="345" y="89"/>
                    <a:pt x="345" y="89"/>
                    <a:pt x="345" y="89"/>
                  </a:cubicBezTo>
                  <a:cubicBezTo>
                    <a:pt x="345" y="88"/>
                    <a:pt x="345" y="88"/>
                    <a:pt x="345" y="88"/>
                  </a:cubicBezTo>
                  <a:cubicBezTo>
                    <a:pt x="346" y="88"/>
                    <a:pt x="346" y="88"/>
                    <a:pt x="346" y="88"/>
                  </a:cubicBezTo>
                  <a:cubicBezTo>
                    <a:pt x="346" y="88"/>
                    <a:pt x="346" y="88"/>
                    <a:pt x="346" y="88"/>
                  </a:cubicBezTo>
                  <a:cubicBezTo>
                    <a:pt x="346" y="90"/>
                    <a:pt x="346" y="90"/>
                    <a:pt x="346" y="90"/>
                  </a:cubicBezTo>
                  <a:cubicBezTo>
                    <a:pt x="347" y="92"/>
                    <a:pt x="347" y="92"/>
                    <a:pt x="347" y="92"/>
                  </a:cubicBezTo>
                  <a:cubicBezTo>
                    <a:pt x="347" y="93"/>
                    <a:pt x="347" y="93"/>
                    <a:pt x="347" y="93"/>
                  </a:cubicBezTo>
                  <a:close/>
                  <a:moveTo>
                    <a:pt x="322" y="88"/>
                  </a:moveTo>
                  <a:cubicBezTo>
                    <a:pt x="322" y="88"/>
                    <a:pt x="322" y="88"/>
                    <a:pt x="322" y="88"/>
                  </a:cubicBezTo>
                  <a:cubicBezTo>
                    <a:pt x="321" y="88"/>
                    <a:pt x="321" y="88"/>
                    <a:pt x="321" y="88"/>
                  </a:cubicBezTo>
                  <a:cubicBezTo>
                    <a:pt x="321" y="87"/>
                    <a:pt x="321" y="87"/>
                    <a:pt x="321" y="87"/>
                  </a:cubicBezTo>
                  <a:cubicBezTo>
                    <a:pt x="321" y="87"/>
                    <a:pt x="321" y="87"/>
                    <a:pt x="321" y="87"/>
                  </a:cubicBezTo>
                  <a:lnTo>
                    <a:pt x="322" y="88"/>
                  </a:lnTo>
                  <a:close/>
                  <a:moveTo>
                    <a:pt x="350" y="86"/>
                  </a:moveTo>
                  <a:cubicBezTo>
                    <a:pt x="349" y="87"/>
                    <a:pt x="349" y="87"/>
                    <a:pt x="349" y="87"/>
                  </a:cubicBezTo>
                  <a:cubicBezTo>
                    <a:pt x="347" y="87"/>
                    <a:pt x="340" y="87"/>
                    <a:pt x="340" y="87"/>
                  </a:cubicBezTo>
                  <a:cubicBezTo>
                    <a:pt x="340" y="87"/>
                    <a:pt x="340" y="87"/>
                    <a:pt x="340" y="87"/>
                  </a:cubicBezTo>
                  <a:cubicBezTo>
                    <a:pt x="339" y="86"/>
                    <a:pt x="339" y="86"/>
                    <a:pt x="339" y="86"/>
                  </a:cubicBezTo>
                  <a:cubicBezTo>
                    <a:pt x="340" y="86"/>
                    <a:pt x="340" y="86"/>
                    <a:pt x="340" y="86"/>
                  </a:cubicBezTo>
                  <a:cubicBezTo>
                    <a:pt x="341" y="86"/>
                    <a:pt x="346" y="86"/>
                    <a:pt x="350" y="86"/>
                  </a:cubicBezTo>
                  <a:close/>
                  <a:moveTo>
                    <a:pt x="314" y="86"/>
                  </a:moveTo>
                  <a:cubicBezTo>
                    <a:pt x="313" y="87"/>
                    <a:pt x="313" y="87"/>
                    <a:pt x="313" y="87"/>
                  </a:cubicBezTo>
                  <a:cubicBezTo>
                    <a:pt x="313" y="87"/>
                    <a:pt x="313" y="87"/>
                    <a:pt x="313" y="87"/>
                  </a:cubicBezTo>
                  <a:cubicBezTo>
                    <a:pt x="313" y="86"/>
                    <a:pt x="313" y="86"/>
                    <a:pt x="313" y="86"/>
                  </a:cubicBezTo>
                  <a:cubicBezTo>
                    <a:pt x="314" y="86"/>
                    <a:pt x="314" y="86"/>
                    <a:pt x="314" y="86"/>
                  </a:cubicBezTo>
                  <a:cubicBezTo>
                    <a:pt x="314" y="86"/>
                    <a:pt x="314" y="86"/>
                    <a:pt x="314" y="86"/>
                  </a:cubicBezTo>
                  <a:close/>
                  <a:moveTo>
                    <a:pt x="395" y="85"/>
                  </a:moveTo>
                  <a:cubicBezTo>
                    <a:pt x="395" y="85"/>
                    <a:pt x="395" y="85"/>
                    <a:pt x="395" y="85"/>
                  </a:cubicBezTo>
                  <a:cubicBezTo>
                    <a:pt x="396" y="86"/>
                    <a:pt x="396" y="86"/>
                    <a:pt x="396" y="86"/>
                  </a:cubicBezTo>
                  <a:cubicBezTo>
                    <a:pt x="395" y="87"/>
                    <a:pt x="395" y="87"/>
                    <a:pt x="395" y="87"/>
                  </a:cubicBezTo>
                  <a:cubicBezTo>
                    <a:pt x="395" y="87"/>
                    <a:pt x="395" y="87"/>
                    <a:pt x="395" y="87"/>
                  </a:cubicBezTo>
                  <a:cubicBezTo>
                    <a:pt x="395" y="87"/>
                    <a:pt x="395" y="87"/>
                    <a:pt x="395" y="87"/>
                  </a:cubicBezTo>
                  <a:cubicBezTo>
                    <a:pt x="396" y="88"/>
                    <a:pt x="396" y="88"/>
                    <a:pt x="396" y="88"/>
                  </a:cubicBezTo>
                  <a:cubicBezTo>
                    <a:pt x="395" y="88"/>
                    <a:pt x="395" y="88"/>
                    <a:pt x="395" y="88"/>
                  </a:cubicBezTo>
                  <a:cubicBezTo>
                    <a:pt x="395" y="88"/>
                    <a:pt x="395" y="88"/>
                    <a:pt x="395" y="88"/>
                  </a:cubicBezTo>
                  <a:cubicBezTo>
                    <a:pt x="394" y="88"/>
                    <a:pt x="394" y="88"/>
                    <a:pt x="394" y="88"/>
                  </a:cubicBezTo>
                  <a:cubicBezTo>
                    <a:pt x="394" y="89"/>
                    <a:pt x="394" y="89"/>
                    <a:pt x="394" y="89"/>
                  </a:cubicBezTo>
                  <a:cubicBezTo>
                    <a:pt x="392" y="89"/>
                    <a:pt x="392" y="89"/>
                    <a:pt x="392" y="89"/>
                  </a:cubicBezTo>
                  <a:cubicBezTo>
                    <a:pt x="392" y="88"/>
                    <a:pt x="392" y="88"/>
                    <a:pt x="392" y="88"/>
                  </a:cubicBezTo>
                  <a:cubicBezTo>
                    <a:pt x="390" y="88"/>
                    <a:pt x="390" y="88"/>
                    <a:pt x="390" y="88"/>
                  </a:cubicBezTo>
                  <a:cubicBezTo>
                    <a:pt x="388" y="87"/>
                    <a:pt x="388" y="87"/>
                    <a:pt x="388" y="87"/>
                  </a:cubicBezTo>
                  <a:cubicBezTo>
                    <a:pt x="388" y="87"/>
                    <a:pt x="388" y="87"/>
                    <a:pt x="388" y="87"/>
                  </a:cubicBezTo>
                  <a:cubicBezTo>
                    <a:pt x="390" y="86"/>
                    <a:pt x="390" y="86"/>
                    <a:pt x="392" y="85"/>
                  </a:cubicBezTo>
                  <a:cubicBezTo>
                    <a:pt x="393" y="85"/>
                    <a:pt x="393" y="85"/>
                    <a:pt x="393" y="85"/>
                  </a:cubicBezTo>
                  <a:cubicBezTo>
                    <a:pt x="395" y="85"/>
                    <a:pt x="395" y="85"/>
                    <a:pt x="395" y="85"/>
                  </a:cubicBezTo>
                  <a:cubicBezTo>
                    <a:pt x="395" y="85"/>
                    <a:pt x="395" y="85"/>
                    <a:pt x="395" y="85"/>
                  </a:cubicBezTo>
                  <a:close/>
                  <a:moveTo>
                    <a:pt x="334" y="85"/>
                  </a:moveTo>
                  <a:cubicBezTo>
                    <a:pt x="336" y="85"/>
                    <a:pt x="336" y="85"/>
                    <a:pt x="336" y="85"/>
                  </a:cubicBezTo>
                  <a:cubicBezTo>
                    <a:pt x="336" y="85"/>
                    <a:pt x="336" y="85"/>
                    <a:pt x="336" y="85"/>
                  </a:cubicBezTo>
                  <a:cubicBezTo>
                    <a:pt x="336" y="85"/>
                    <a:pt x="336" y="85"/>
                    <a:pt x="336" y="85"/>
                  </a:cubicBezTo>
                  <a:cubicBezTo>
                    <a:pt x="336" y="85"/>
                    <a:pt x="336" y="85"/>
                    <a:pt x="336" y="85"/>
                  </a:cubicBezTo>
                  <a:cubicBezTo>
                    <a:pt x="337" y="85"/>
                    <a:pt x="337" y="85"/>
                    <a:pt x="337" y="85"/>
                  </a:cubicBezTo>
                  <a:cubicBezTo>
                    <a:pt x="337" y="86"/>
                    <a:pt x="337" y="86"/>
                    <a:pt x="337" y="86"/>
                  </a:cubicBezTo>
                  <a:cubicBezTo>
                    <a:pt x="338" y="86"/>
                    <a:pt x="338" y="86"/>
                    <a:pt x="338" y="86"/>
                  </a:cubicBezTo>
                  <a:cubicBezTo>
                    <a:pt x="338" y="86"/>
                    <a:pt x="338" y="86"/>
                    <a:pt x="338" y="86"/>
                  </a:cubicBezTo>
                  <a:cubicBezTo>
                    <a:pt x="338" y="86"/>
                    <a:pt x="338" y="86"/>
                    <a:pt x="338" y="86"/>
                  </a:cubicBezTo>
                  <a:cubicBezTo>
                    <a:pt x="338" y="87"/>
                    <a:pt x="338" y="87"/>
                    <a:pt x="338" y="87"/>
                  </a:cubicBezTo>
                  <a:cubicBezTo>
                    <a:pt x="336" y="87"/>
                    <a:pt x="336" y="87"/>
                    <a:pt x="336" y="87"/>
                  </a:cubicBezTo>
                  <a:cubicBezTo>
                    <a:pt x="335" y="88"/>
                    <a:pt x="335" y="88"/>
                    <a:pt x="335" y="88"/>
                  </a:cubicBezTo>
                  <a:cubicBezTo>
                    <a:pt x="333" y="87"/>
                    <a:pt x="333" y="87"/>
                    <a:pt x="333" y="87"/>
                  </a:cubicBezTo>
                  <a:cubicBezTo>
                    <a:pt x="331" y="88"/>
                    <a:pt x="330" y="88"/>
                    <a:pt x="328" y="88"/>
                  </a:cubicBezTo>
                  <a:cubicBezTo>
                    <a:pt x="327" y="87"/>
                    <a:pt x="327" y="87"/>
                    <a:pt x="327" y="87"/>
                  </a:cubicBezTo>
                  <a:cubicBezTo>
                    <a:pt x="328" y="85"/>
                    <a:pt x="328" y="85"/>
                    <a:pt x="328" y="85"/>
                  </a:cubicBezTo>
                  <a:cubicBezTo>
                    <a:pt x="328" y="84"/>
                    <a:pt x="328" y="84"/>
                    <a:pt x="328" y="84"/>
                  </a:cubicBezTo>
                  <a:cubicBezTo>
                    <a:pt x="329" y="84"/>
                    <a:pt x="330" y="84"/>
                    <a:pt x="331" y="84"/>
                  </a:cubicBezTo>
                  <a:cubicBezTo>
                    <a:pt x="331" y="84"/>
                    <a:pt x="334" y="85"/>
                    <a:pt x="334" y="85"/>
                  </a:cubicBezTo>
                  <a:close/>
                  <a:moveTo>
                    <a:pt x="452" y="84"/>
                  </a:moveTo>
                  <a:cubicBezTo>
                    <a:pt x="459" y="84"/>
                    <a:pt x="459" y="84"/>
                    <a:pt x="463" y="85"/>
                  </a:cubicBezTo>
                  <a:cubicBezTo>
                    <a:pt x="464" y="85"/>
                    <a:pt x="466" y="85"/>
                    <a:pt x="467" y="85"/>
                  </a:cubicBezTo>
                  <a:cubicBezTo>
                    <a:pt x="468" y="86"/>
                    <a:pt x="468" y="86"/>
                    <a:pt x="468" y="86"/>
                  </a:cubicBezTo>
                  <a:cubicBezTo>
                    <a:pt x="466" y="86"/>
                    <a:pt x="466" y="86"/>
                    <a:pt x="465" y="87"/>
                  </a:cubicBezTo>
                  <a:cubicBezTo>
                    <a:pt x="463" y="87"/>
                    <a:pt x="464" y="87"/>
                    <a:pt x="462" y="87"/>
                  </a:cubicBezTo>
                  <a:cubicBezTo>
                    <a:pt x="461" y="87"/>
                    <a:pt x="461" y="87"/>
                    <a:pt x="461" y="87"/>
                  </a:cubicBezTo>
                  <a:cubicBezTo>
                    <a:pt x="460" y="87"/>
                    <a:pt x="460" y="87"/>
                    <a:pt x="460" y="87"/>
                  </a:cubicBezTo>
                  <a:cubicBezTo>
                    <a:pt x="458" y="86"/>
                    <a:pt x="459" y="86"/>
                    <a:pt x="453" y="84"/>
                  </a:cubicBezTo>
                  <a:cubicBezTo>
                    <a:pt x="452" y="84"/>
                    <a:pt x="452" y="84"/>
                    <a:pt x="452" y="84"/>
                  </a:cubicBezTo>
                  <a:cubicBezTo>
                    <a:pt x="452" y="84"/>
                    <a:pt x="452" y="84"/>
                    <a:pt x="452" y="84"/>
                  </a:cubicBezTo>
                  <a:close/>
                  <a:moveTo>
                    <a:pt x="155" y="84"/>
                  </a:moveTo>
                  <a:cubicBezTo>
                    <a:pt x="153" y="84"/>
                    <a:pt x="153" y="84"/>
                    <a:pt x="153" y="84"/>
                  </a:cubicBezTo>
                  <a:cubicBezTo>
                    <a:pt x="153" y="83"/>
                    <a:pt x="153" y="83"/>
                    <a:pt x="153" y="83"/>
                  </a:cubicBezTo>
                  <a:cubicBezTo>
                    <a:pt x="154" y="83"/>
                    <a:pt x="154" y="83"/>
                    <a:pt x="154" y="83"/>
                  </a:cubicBezTo>
                  <a:cubicBezTo>
                    <a:pt x="155" y="83"/>
                    <a:pt x="155" y="83"/>
                    <a:pt x="155" y="83"/>
                  </a:cubicBezTo>
                  <a:lnTo>
                    <a:pt x="155" y="84"/>
                  </a:lnTo>
                  <a:close/>
                  <a:moveTo>
                    <a:pt x="122" y="84"/>
                  </a:moveTo>
                  <a:cubicBezTo>
                    <a:pt x="123" y="86"/>
                    <a:pt x="122" y="85"/>
                    <a:pt x="123" y="87"/>
                  </a:cubicBezTo>
                  <a:cubicBezTo>
                    <a:pt x="124" y="90"/>
                    <a:pt x="124" y="90"/>
                    <a:pt x="124" y="90"/>
                  </a:cubicBezTo>
                  <a:cubicBezTo>
                    <a:pt x="126" y="93"/>
                    <a:pt x="126" y="93"/>
                    <a:pt x="126" y="93"/>
                  </a:cubicBezTo>
                  <a:cubicBezTo>
                    <a:pt x="131" y="95"/>
                    <a:pt x="131" y="95"/>
                    <a:pt x="131" y="95"/>
                  </a:cubicBezTo>
                  <a:cubicBezTo>
                    <a:pt x="130" y="95"/>
                    <a:pt x="130" y="95"/>
                    <a:pt x="130" y="95"/>
                  </a:cubicBezTo>
                  <a:cubicBezTo>
                    <a:pt x="129" y="96"/>
                    <a:pt x="129" y="96"/>
                    <a:pt x="128" y="98"/>
                  </a:cubicBezTo>
                  <a:cubicBezTo>
                    <a:pt x="128" y="99"/>
                    <a:pt x="128" y="99"/>
                    <a:pt x="128" y="99"/>
                  </a:cubicBezTo>
                  <a:cubicBezTo>
                    <a:pt x="129" y="99"/>
                    <a:pt x="129" y="99"/>
                    <a:pt x="129" y="99"/>
                  </a:cubicBezTo>
                  <a:cubicBezTo>
                    <a:pt x="129" y="100"/>
                    <a:pt x="129" y="100"/>
                    <a:pt x="129" y="100"/>
                  </a:cubicBezTo>
                  <a:cubicBezTo>
                    <a:pt x="129" y="100"/>
                    <a:pt x="124" y="98"/>
                    <a:pt x="122" y="97"/>
                  </a:cubicBezTo>
                  <a:cubicBezTo>
                    <a:pt x="121" y="96"/>
                    <a:pt x="121" y="96"/>
                    <a:pt x="121" y="96"/>
                  </a:cubicBezTo>
                  <a:cubicBezTo>
                    <a:pt x="120" y="95"/>
                    <a:pt x="120" y="95"/>
                    <a:pt x="120" y="95"/>
                  </a:cubicBezTo>
                  <a:cubicBezTo>
                    <a:pt x="121" y="94"/>
                    <a:pt x="121" y="94"/>
                    <a:pt x="121" y="94"/>
                  </a:cubicBezTo>
                  <a:cubicBezTo>
                    <a:pt x="120" y="93"/>
                    <a:pt x="121" y="93"/>
                    <a:pt x="120" y="93"/>
                  </a:cubicBezTo>
                  <a:cubicBezTo>
                    <a:pt x="119" y="92"/>
                    <a:pt x="119" y="92"/>
                    <a:pt x="119" y="92"/>
                  </a:cubicBezTo>
                  <a:cubicBezTo>
                    <a:pt x="119" y="90"/>
                    <a:pt x="119" y="90"/>
                    <a:pt x="119" y="90"/>
                  </a:cubicBezTo>
                  <a:cubicBezTo>
                    <a:pt x="118" y="90"/>
                    <a:pt x="118" y="90"/>
                    <a:pt x="118" y="90"/>
                  </a:cubicBezTo>
                  <a:cubicBezTo>
                    <a:pt x="117" y="89"/>
                    <a:pt x="117" y="89"/>
                    <a:pt x="117" y="89"/>
                  </a:cubicBezTo>
                  <a:cubicBezTo>
                    <a:pt x="114" y="90"/>
                    <a:pt x="114" y="90"/>
                    <a:pt x="114" y="90"/>
                  </a:cubicBezTo>
                  <a:cubicBezTo>
                    <a:pt x="114" y="89"/>
                    <a:pt x="114" y="89"/>
                    <a:pt x="114" y="89"/>
                  </a:cubicBezTo>
                  <a:cubicBezTo>
                    <a:pt x="113" y="89"/>
                    <a:pt x="113" y="89"/>
                    <a:pt x="113" y="89"/>
                  </a:cubicBezTo>
                  <a:cubicBezTo>
                    <a:pt x="112" y="89"/>
                    <a:pt x="112" y="89"/>
                    <a:pt x="112" y="89"/>
                  </a:cubicBezTo>
                  <a:cubicBezTo>
                    <a:pt x="112" y="88"/>
                    <a:pt x="112" y="88"/>
                    <a:pt x="112" y="88"/>
                  </a:cubicBezTo>
                  <a:cubicBezTo>
                    <a:pt x="112" y="87"/>
                    <a:pt x="112" y="87"/>
                    <a:pt x="112" y="87"/>
                  </a:cubicBezTo>
                  <a:cubicBezTo>
                    <a:pt x="114" y="86"/>
                    <a:pt x="114" y="87"/>
                    <a:pt x="115" y="86"/>
                  </a:cubicBezTo>
                  <a:cubicBezTo>
                    <a:pt x="115" y="85"/>
                    <a:pt x="115" y="85"/>
                    <a:pt x="115" y="85"/>
                  </a:cubicBezTo>
                  <a:cubicBezTo>
                    <a:pt x="114" y="85"/>
                    <a:pt x="114" y="85"/>
                    <a:pt x="114" y="85"/>
                  </a:cubicBezTo>
                  <a:cubicBezTo>
                    <a:pt x="114" y="84"/>
                    <a:pt x="114" y="84"/>
                    <a:pt x="114" y="84"/>
                  </a:cubicBezTo>
                  <a:cubicBezTo>
                    <a:pt x="115" y="84"/>
                    <a:pt x="115" y="84"/>
                    <a:pt x="115" y="83"/>
                  </a:cubicBezTo>
                  <a:cubicBezTo>
                    <a:pt x="117" y="83"/>
                    <a:pt x="117" y="83"/>
                    <a:pt x="117" y="83"/>
                  </a:cubicBezTo>
                  <a:cubicBezTo>
                    <a:pt x="118" y="84"/>
                    <a:pt x="117" y="84"/>
                    <a:pt x="118" y="85"/>
                  </a:cubicBezTo>
                  <a:cubicBezTo>
                    <a:pt x="119" y="84"/>
                    <a:pt x="119" y="84"/>
                    <a:pt x="119" y="84"/>
                  </a:cubicBezTo>
                  <a:cubicBezTo>
                    <a:pt x="118" y="83"/>
                    <a:pt x="118" y="83"/>
                    <a:pt x="118" y="83"/>
                  </a:cubicBezTo>
                  <a:cubicBezTo>
                    <a:pt x="119" y="83"/>
                    <a:pt x="119" y="83"/>
                    <a:pt x="119" y="83"/>
                  </a:cubicBezTo>
                  <a:cubicBezTo>
                    <a:pt x="121" y="83"/>
                    <a:pt x="121" y="83"/>
                    <a:pt x="121" y="83"/>
                  </a:cubicBezTo>
                  <a:cubicBezTo>
                    <a:pt x="121" y="83"/>
                    <a:pt x="121" y="83"/>
                    <a:pt x="121" y="83"/>
                  </a:cubicBezTo>
                  <a:cubicBezTo>
                    <a:pt x="122" y="84"/>
                    <a:pt x="122" y="84"/>
                    <a:pt x="122" y="84"/>
                  </a:cubicBezTo>
                  <a:cubicBezTo>
                    <a:pt x="122" y="84"/>
                    <a:pt x="122" y="84"/>
                    <a:pt x="122" y="84"/>
                  </a:cubicBezTo>
                  <a:close/>
                  <a:moveTo>
                    <a:pt x="319" y="85"/>
                  </a:moveTo>
                  <a:cubicBezTo>
                    <a:pt x="318" y="85"/>
                    <a:pt x="318" y="85"/>
                    <a:pt x="318" y="85"/>
                  </a:cubicBezTo>
                  <a:cubicBezTo>
                    <a:pt x="318" y="85"/>
                    <a:pt x="318" y="85"/>
                    <a:pt x="318" y="85"/>
                  </a:cubicBezTo>
                  <a:cubicBezTo>
                    <a:pt x="318" y="83"/>
                    <a:pt x="318" y="83"/>
                    <a:pt x="318" y="83"/>
                  </a:cubicBezTo>
                  <a:cubicBezTo>
                    <a:pt x="318" y="83"/>
                    <a:pt x="318" y="83"/>
                    <a:pt x="318" y="83"/>
                  </a:cubicBezTo>
                  <a:cubicBezTo>
                    <a:pt x="319" y="83"/>
                    <a:pt x="319" y="83"/>
                    <a:pt x="319" y="83"/>
                  </a:cubicBezTo>
                  <a:cubicBezTo>
                    <a:pt x="319" y="84"/>
                    <a:pt x="319" y="83"/>
                    <a:pt x="319" y="84"/>
                  </a:cubicBezTo>
                  <a:cubicBezTo>
                    <a:pt x="319" y="85"/>
                    <a:pt x="319" y="85"/>
                    <a:pt x="319" y="85"/>
                  </a:cubicBezTo>
                  <a:close/>
                  <a:moveTo>
                    <a:pt x="370" y="84"/>
                  </a:moveTo>
                  <a:cubicBezTo>
                    <a:pt x="370" y="85"/>
                    <a:pt x="370" y="85"/>
                    <a:pt x="369" y="85"/>
                  </a:cubicBezTo>
                  <a:cubicBezTo>
                    <a:pt x="366" y="84"/>
                    <a:pt x="366" y="85"/>
                    <a:pt x="364" y="85"/>
                  </a:cubicBezTo>
                  <a:cubicBezTo>
                    <a:pt x="362" y="85"/>
                    <a:pt x="362" y="85"/>
                    <a:pt x="362" y="85"/>
                  </a:cubicBezTo>
                  <a:cubicBezTo>
                    <a:pt x="362" y="84"/>
                    <a:pt x="362" y="84"/>
                    <a:pt x="362" y="84"/>
                  </a:cubicBezTo>
                  <a:cubicBezTo>
                    <a:pt x="362" y="84"/>
                    <a:pt x="362" y="84"/>
                    <a:pt x="362" y="84"/>
                  </a:cubicBezTo>
                  <a:cubicBezTo>
                    <a:pt x="362" y="82"/>
                    <a:pt x="362" y="82"/>
                    <a:pt x="362" y="82"/>
                  </a:cubicBezTo>
                  <a:cubicBezTo>
                    <a:pt x="364" y="81"/>
                    <a:pt x="364" y="81"/>
                    <a:pt x="364" y="81"/>
                  </a:cubicBezTo>
                  <a:cubicBezTo>
                    <a:pt x="365" y="81"/>
                    <a:pt x="365" y="81"/>
                    <a:pt x="365" y="81"/>
                  </a:cubicBezTo>
                  <a:cubicBezTo>
                    <a:pt x="367" y="81"/>
                    <a:pt x="368" y="82"/>
                    <a:pt x="370" y="84"/>
                  </a:cubicBezTo>
                  <a:cubicBezTo>
                    <a:pt x="370" y="84"/>
                    <a:pt x="370" y="84"/>
                    <a:pt x="370" y="84"/>
                  </a:cubicBezTo>
                  <a:close/>
                  <a:moveTo>
                    <a:pt x="315" y="79"/>
                  </a:moveTo>
                  <a:cubicBezTo>
                    <a:pt x="315" y="80"/>
                    <a:pt x="315" y="80"/>
                    <a:pt x="315" y="80"/>
                  </a:cubicBezTo>
                  <a:cubicBezTo>
                    <a:pt x="315" y="80"/>
                    <a:pt x="315" y="80"/>
                    <a:pt x="315" y="80"/>
                  </a:cubicBezTo>
                  <a:cubicBezTo>
                    <a:pt x="315" y="81"/>
                    <a:pt x="315" y="81"/>
                    <a:pt x="315" y="81"/>
                  </a:cubicBezTo>
                  <a:cubicBezTo>
                    <a:pt x="316" y="80"/>
                    <a:pt x="316" y="80"/>
                    <a:pt x="316" y="80"/>
                  </a:cubicBezTo>
                  <a:cubicBezTo>
                    <a:pt x="317" y="80"/>
                    <a:pt x="317" y="80"/>
                    <a:pt x="317" y="80"/>
                  </a:cubicBezTo>
                  <a:cubicBezTo>
                    <a:pt x="318" y="80"/>
                    <a:pt x="318" y="80"/>
                    <a:pt x="318" y="80"/>
                  </a:cubicBezTo>
                  <a:cubicBezTo>
                    <a:pt x="319" y="81"/>
                    <a:pt x="319" y="81"/>
                    <a:pt x="319" y="81"/>
                  </a:cubicBezTo>
                  <a:cubicBezTo>
                    <a:pt x="318" y="82"/>
                    <a:pt x="318" y="82"/>
                    <a:pt x="318" y="82"/>
                  </a:cubicBezTo>
                  <a:cubicBezTo>
                    <a:pt x="317" y="83"/>
                    <a:pt x="317" y="83"/>
                    <a:pt x="317" y="83"/>
                  </a:cubicBezTo>
                  <a:cubicBezTo>
                    <a:pt x="316" y="83"/>
                    <a:pt x="316" y="83"/>
                    <a:pt x="316" y="83"/>
                  </a:cubicBezTo>
                  <a:cubicBezTo>
                    <a:pt x="316" y="82"/>
                    <a:pt x="316" y="82"/>
                    <a:pt x="316" y="82"/>
                  </a:cubicBezTo>
                  <a:cubicBezTo>
                    <a:pt x="315" y="82"/>
                    <a:pt x="315" y="82"/>
                    <a:pt x="315" y="82"/>
                  </a:cubicBezTo>
                  <a:cubicBezTo>
                    <a:pt x="315" y="83"/>
                    <a:pt x="315" y="83"/>
                    <a:pt x="315" y="83"/>
                  </a:cubicBezTo>
                  <a:cubicBezTo>
                    <a:pt x="315" y="84"/>
                    <a:pt x="315" y="84"/>
                    <a:pt x="315" y="84"/>
                  </a:cubicBezTo>
                  <a:cubicBezTo>
                    <a:pt x="314" y="84"/>
                    <a:pt x="314" y="84"/>
                    <a:pt x="314" y="84"/>
                  </a:cubicBezTo>
                  <a:cubicBezTo>
                    <a:pt x="314" y="83"/>
                    <a:pt x="314" y="83"/>
                    <a:pt x="314" y="83"/>
                  </a:cubicBezTo>
                  <a:cubicBezTo>
                    <a:pt x="314" y="83"/>
                    <a:pt x="314" y="83"/>
                    <a:pt x="314" y="83"/>
                  </a:cubicBezTo>
                  <a:cubicBezTo>
                    <a:pt x="314" y="82"/>
                    <a:pt x="314" y="82"/>
                    <a:pt x="314" y="82"/>
                  </a:cubicBezTo>
                  <a:cubicBezTo>
                    <a:pt x="314" y="80"/>
                    <a:pt x="314" y="80"/>
                    <a:pt x="314" y="80"/>
                  </a:cubicBezTo>
                  <a:cubicBezTo>
                    <a:pt x="314" y="81"/>
                    <a:pt x="314" y="81"/>
                    <a:pt x="314" y="81"/>
                  </a:cubicBezTo>
                  <a:cubicBezTo>
                    <a:pt x="312" y="83"/>
                    <a:pt x="312" y="83"/>
                    <a:pt x="312" y="83"/>
                  </a:cubicBezTo>
                  <a:cubicBezTo>
                    <a:pt x="311" y="84"/>
                    <a:pt x="311" y="84"/>
                    <a:pt x="311" y="84"/>
                  </a:cubicBezTo>
                  <a:cubicBezTo>
                    <a:pt x="311" y="83"/>
                    <a:pt x="311" y="83"/>
                    <a:pt x="311" y="83"/>
                  </a:cubicBezTo>
                  <a:cubicBezTo>
                    <a:pt x="310" y="82"/>
                    <a:pt x="310" y="82"/>
                    <a:pt x="310" y="82"/>
                  </a:cubicBezTo>
                  <a:cubicBezTo>
                    <a:pt x="310" y="80"/>
                    <a:pt x="310" y="80"/>
                    <a:pt x="310" y="80"/>
                  </a:cubicBezTo>
                  <a:cubicBezTo>
                    <a:pt x="311" y="79"/>
                    <a:pt x="311" y="79"/>
                    <a:pt x="311" y="79"/>
                  </a:cubicBezTo>
                  <a:cubicBezTo>
                    <a:pt x="312" y="79"/>
                    <a:pt x="312" y="79"/>
                    <a:pt x="312" y="79"/>
                  </a:cubicBezTo>
                  <a:cubicBezTo>
                    <a:pt x="314" y="79"/>
                    <a:pt x="314" y="79"/>
                    <a:pt x="314" y="79"/>
                  </a:cubicBezTo>
                  <a:cubicBezTo>
                    <a:pt x="315" y="79"/>
                    <a:pt x="315" y="79"/>
                    <a:pt x="315" y="79"/>
                  </a:cubicBezTo>
                  <a:close/>
                  <a:moveTo>
                    <a:pt x="161" y="80"/>
                  </a:moveTo>
                  <a:cubicBezTo>
                    <a:pt x="160" y="80"/>
                    <a:pt x="160" y="80"/>
                    <a:pt x="160" y="80"/>
                  </a:cubicBezTo>
                  <a:cubicBezTo>
                    <a:pt x="160" y="80"/>
                    <a:pt x="160" y="80"/>
                    <a:pt x="160" y="80"/>
                  </a:cubicBezTo>
                  <a:cubicBezTo>
                    <a:pt x="160" y="77"/>
                    <a:pt x="160" y="77"/>
                    <a:pt x="160" y="77"/>
                  </a:cubicBezTo>
                  <a:cubicBezTo>
                    <a:pt x="161" y="77"/>
                    <a:pt x="161" y="77"/>
                    <a:pt x="161" y="77"/>
                  </a:cubicBezTo>
                  <a:cubicBezTo>
                    <a:pt x="162" y="77"/>
                    <a:pt x="162" y="77"/>
                    <a:pt x="162" y="77"/>
                  </a:cubicBezTo>
                  <a:cubicBezTo>
                    <a:pt x="163" y="77"/>
                    <a:pt x="163" y="77"/>
                    <a:pt x="163" y="77"/>
                  </a:cubicBezTo>
                  <a:cubicBezTo>
                    <a:pt x="164" y="77"/>
                    <a:pt x="164" y="77"/>
                    <a:pt x="164" y="77"/>
                  </a:cubicBezTo>
                  <a:cubicBezTo>
                    <a:pt x="164" y="78"/>
                    <a:pt x="164" y="78"/>
                    <a:pt x="164" y="78"/>
                  </a:cubicBezTo>
                  <a:cubicBezTo>
                    <a:pt x="164" y="79"/>
                    <a:pt x="164" y="79"/>
                    <a:pt x="164" y="79"/>
                  </a:cubicBezTo>
                  <a:cubicBezTo>
                    <a:pt x="163" y="79"/>
                    <a:pt x="162" y="80"/>
                    <a:pt x="161" y="80"/>
                  </a:cubicBezTo>
                  <a:close/>
                  <a:moveTo>
                    <a:pt x="447" y="78"/>
                  </a:moveTo>
                  <a:cubicBezTo>
                    <a:pt x="446" y="78"/>
                    <a:pt x="446" y="78"/>
                    <a:pt x="446" y="78"/>
                  </a:cubicBezTo>
                  <a:cubicBezTo>
                    <a:pt x="446" y="78"/>
                    <a:pt x="446" y="78"/>
                    <a:pt x="446" y="78"/>
                  </a:cubicBezTo>
                  <a:cubicBezTo>
                    <a:pt x="445" y="77"/>
                    <a:pt x="445" y="77"/>
                    <a:pt x="445" y="77"/>
                  </a:cubicBezTo>
                  <a:cubicBezTo>
                    <a:pt x="445" y="77"/>
                    <a:pt x="445" y="77"/>
                    <a:pt x="445" y="77"/>
                  </a:cubicBezTo>
                  <a:cubicBezTo>
                    <a:pt x="446" y="76"/>
                    <a:pt x="446" y="76"/>
                    <a:pt x="446" y="76"/>
                  </a:cubicBezTo>
                  <a:cubicBezTo>
                    <a:pt x="446" y="77"/>
                    <a:pt x="446" y="77"/>
                    <a:pt x="446" y="77"/>
                  </a:cubicBezTo>
                  <a:cubicBezTo>
                    <a:pt x="447" y="77"/>
                    <a:pt x="447" y="77"/>
                    <a:pt x="447" y="77"/>
                  </a:cubicBezTo>
                  <a:cubicBezTo>
                    <a:pt x="447" y="77"/>
                    <a:pt x="447" y="77"/>
                    <a:pt x="447" y="77"/>
                  </a:cubicBezTo>
                  <a:cubicBezTo>
                    <a:pt x="447" y="78"/>
                    <a:pt x="447" y="78"/>
                    <a:pt x="447" y="78"/>
                  </a:cubicBezTo>
                  <a:close/>
                  <a:moveTo>
                    <a:pt x="45" y="86"/>
                  </a:moveTo>
                  <a:cubicBezTo>
                    <a:pt x="44" y="86"/>
                    <a:pt x="44" y="86"/>
                    <a:pt x="44" y="86"/>
                  </a:cubicBezTo>
                  <a:cubicBezTo>
                    <a:pt x="42" y="84"/>
                    <a:pt x="42" y="84"/>
                    <a:pt x="42" y="84"/>
                  </a:cubicBezTo>
                  <a:cubicBezTo>
                    <a:pt x="41" y="84"/>
                    <a:pt x="41" y="84"/>
                    <a:pt x="41" y="84"/>
                  </a:cubicBezTo>
                  <a:cubicBezTo>
                    <a:pt x="41" y="83"/>
                    <a:pt x="41" y="83"/>
                    <a:pt x="41" y="83"/>
                  </a:cubicBezTo>
                  <a:cubicBezTo>
                    <a:pt x="40" y="82"/>
                    <a:pt x="39" y="80"/>
                    <a:pt x="38" y="79"/>
                  </a:cubicBezTo>
                  <a:cubicBezTo>
                    <a:pt x="39" y="77"/>
                    <a:pt x="39" y="77"/>
                    <a:pt x="39" y="77"/>
                  </a:cubicBezTo>
                  <a:cubicBezTo>
                    <a:pt x="41" y="76"/>
                    <a:pt x="41" y="76"/>
                    <a:pt x="41" y="76"/>
                  </a:cubicBezTo>
                  <a:cubicBezTo>
                    <a:pt x="42" y="76"/>
                    <a:pt x="42" y="76"/>
                    <a:pt x="42" y="76"/>
                  </a:cubicBezTo>
                  <a:cubicBezTo>
                    <a:pt x="42" y="78"/>
                    <a:pt x="42" y="78"/>
                    <a:pt x="42" y="78"/>
                  </a:cubicBezTo>
                  <a:cubicBezTo>
                    <a:pt x="43" y="79"/>
                    <a:pt x="44" y="80"/>
                    <a:pt x="45" y="82"/>
                  </a:cubicBezTo>
                  <a:cubicBezTo>
                    <a:pt x="44" y="82"/>
                    <a:pt x="44" y="82"/>
                    <a:pt x="44" y="82"/>
                  </a:cubicBezTo>
                  <a:cubicBezTo>
                    <a:pt x="45" y="83"/>
                    <a:pt x="45" y="83"/>
                    <a:pt x="46" y="84"/>
                  </a:cubicBezTo>
                  <a:cubicBezTo>
                    <a:pt x="46" y="85"/>
                    <a:pt x="46" y="85"/>
                    <a:pt x="46" y="85"/>
                  </a:cubicBezTo>
                  <a:cubicBezTo>
                    <a:pt x="46" y="85"/>
                    <a:pt x="45" y="86"/>
                    <a:pt x="45" y="86"/>
                  </a:cubicBezTo>
                  <a:close/>
                  <a:moveTo>
                    <a:pt x="402" y="81"/>
                  </a:moveTo>
                  <a:cubicBezTo>
                    <a:pt x="402" y="81"/>
                    <a:pt x="402" y="81"/>
                    <a:pt x="402" y="81"/>
                  </a:cubicBezTo>
                  <a:cubicBezTo>
                    <a:pt x="400" y="81"/>
                    <a:pt x="400" y="81"/>
                    <a:pt x="400" y="81"/>
                  </a:cubicBezTo>
                  <a:cubicBezTo>
                    <a:pt x="400" y="80"/>
                    <a:pt x="400" y="80"/>
                    <a:pt x="400" y="80"/>
                  </a:cubicBezTo>
                  <a:cubicBezTo>
                    <a:pt x="399" y="79"/>
                    <a:pt x="399" y="79"/>
                    <a:pt x="399" y="78"/>
                  </a:cubicBezTo>
                  <a:cubicBezTo>
                    <a:pt x="398" y="77"/>
                    <a:pt x="398" y="77"/>
                    <a:pt x="398" y="77"/>
                  </a:cubicBezTo>
                  <a:cubicBezTo>
                    <a:pt x="399" y="77"/>
                    <a:pt x="399" y="77"/>
                    <a:pt x="399" y="77"/>
                  </a:cubicBezTo>
                  <a:cubicBezTo>
                    <a:pt x="401" y="76"/>
                    <a:pt x="401" y="76"/>
                    <a:pt x="401" y="76"/>
                  </a:cubicBezTo>
                  <a:cubicBezTo>
                    <a:pt x="401" y="76"/>
                    <a:pt x="401" y="76"/>
                    <a:pt x="401" y="76"/>
                  </a:cubicBezTo>
                  <a:cubicBezTo>
                    <a:pt x="403" y="76"/>
                    <a:pt x="403" y="76"/>
                    <a:pt x="403" y="76"/>
                  </a:cubicBezTo>
                  <a:cubicBezTo>
                    <a:pt x="403" y="77"/>
                    <a:pt x="403" y="77"/>
                    <a:pt x="403" y="77"/>
                  </a:cubicBezTo>
                  <a:cubicBezTo>
                    <a:pt x="403" y="79"/>
                    <a:pt x="403" y="79"/>
                    <a:pt x="402" y="81"/>
                  </a:cubicBezTo>
                  <a:close/>
                  <a:moveTo>
                    <a:pt x="401" y="75"/>
                  </a:moveTo>
                  <a:cubicBezTo>
                    <a:pt x="401" y="75"/>
                    <a:pt x="401" y="75"/>
                    <a:pt x="401" y="75"/>
                  </a:cubicBezTo>
                  <a:cubicBezTo>
                    <a:pt x="400" y="75"/>
                    <a:pt x="400" y="75"/>
                    <a:pt x="400" y="75"/>
                  </a:cubicBezTo>
                  <a:cubicBezTo>
                    <a:pt x="395" y="76"/>
                    <a:pt x="395" y="76"/>
                    <a:pt x="395" y="76"/>
                  </a:cubicBezTo>
                  <a:cubicBezTo>
                    <a:pt x="396" y="76"/>
                    <a:pt x="396" y="76"/>
                    <a:pt x="396" y="76"/>
                  </a:cubicBezTo>
                  <a:cubicBezTo>
                    <a:pt x="396" y="75"/>
                    <a:pt x="396" y="75"/>
                    <a:pt x="396" y="75"/>
                  </a:cubicBezTo>
                  <a:cubicBezTo>
                    <a:pt x="396" y="75"/>
                    <a:pt x="396" y="75"/>
                    <a:pt x="396" y="75"/>
                  </a:cubicBezTo>
                  <a:cubicBezTo>
                    <a:pt x="397" y="75"/>
                    <a:pt x="397" y="75"/>
                    <a:pt x="397" y="75"/>
                  </a:cubicBezTo>
                  <a:cubicBezTo>
                    <a:pt x="397" y="75"/>
                    <a:pt x="397" y="75"/>
                    <a:pt x="397" y="75"/>
                  </a:cubicBezTo>
                  <a:cubicBezTo>
                    <a:pt x="397" y="75"/>
                    <a:pt x="397" y="75"/>
                    <a:pt x="397" y="75"/>
                  </a:cubicBezTo>
                  <a:cubicBezTo>
                    <a:pt x="398" y="75"/>
                    <a:pt x="398" y="75"/>
                    <a:pt x="398" y="75"/>
                  </a:cubicBezTo>
                  <a:cubicBezTo>
                    <a:pt x="398" y="75"/>
                    <a:pt x="398" y="75"/>
                    <a:pt x="398" y="75"/>
                  </a:cubicBezTo>
                  <a:cubicBezTo>
                    <a:pt x="399" y="75"/>
                    <a:pt x="399" y="75"/>
                    <a:pt x="400" y="75"/>
                  </a:cubicBezTo>
                  <a:cubicBezTo>
                    <a:pt x="400" y="74"/>
                    <a:pt x="400" y="74"/>
                    <a:pt x="400" y="74"/>
                  </a:cubicBezTo>
                  <a:cubicBezTo>
                    <a:pt x="401" y="75"/>
                    <a:pt x="401" y="75"/>
                    <a:pt x="401" y="75"/>
                  </a:cubicBezTo>
                  <a:close/>
                  <a:moveTo>
                    <a:pt x="451" y="73"/>
                  </a:moveTo>
                  <a:cubicBezTo>
                    <a:pt x="453" y="73"/>
                    <a:pt x="453" y="74"/>
                    <a:pt x="455" y="74"/>
                  </a:cubicBezTo>
                  <a:cubicBezTo>
                    <a:pt x="455" y="74"/>
                    <a:pt x="455" y="74"/>
                    <a:pt x="455" y="74"/>
                  </a:cubicBezTo>
                  <a:cubicBezTo>
                    <a:pt x="457" y="74"/>
                    <a:pt x="457" y="74"/>
                    <a:pt x="457" y="74"/>
                  </a:cubicBezTo>
                  <a:cubicBezTo>
                    <a:pt x="457" y="74"/>
                    <a:pt x="457" y="74"/>
                    <a:pt x="457" y="74"/>
                  </a:cubicBezTo>
                  <a:cubicBezTo>
                    <a:pt x="459" y="76"/>
                    <a:pt x="459" y="76"/>
                    <a:pt x="460" y="77"/>
                  </a:cubicBezTo>
                  <a:cubicBezTo>
                    <a:pt x="461" y="78"/>
                    <a:pt x="461" y="78"/>
                    <a:pt x="461" y="78"/>
                  </a:cubicBezTo>
                  <a:cubicBezTo>
                    <a:pt x="463" y="78"/>
                    <a:pt x="463" y="78"/>
                    <a:pt x="463" y="78"/>
                  </a:cubicBezTo>
                  <a:cubicBezTo>
                    <a:pt x="462" y="79"/>
                    <a:pt x="462" y="79"/>
                    <a:pt x="462" y="79"/>
                  </a:cubicBezTo>
                  <a:cubicBezTo>
                    <a:pt x="461" y="79"/>
                    <a:pt x="460" y="79"/>
                    <a:pt x="460" y="79"/>
                  </a:cubicBezTo>
                  <a:cubicBezTo>
                    <a:pt x="458" y="79"/>
                    <a:pt x="458" y="79"/>
                    <a:pt x="458" y="79"/>
                  </a:cubicBezTo>
                  <a:cubicBezTo>
                    <a:pt x="457" y="79"/>
                    <a:pt x="457" y="79"/>
                    <a:pt x="457" y="79"/>
                  </a:cubicBezTo>
                  <a:cubicBezTo>
                    <a:pt x="456" y="78"/>
                    <a:pt x="456" y="78"/>
                    <a:pt x="456" y="78"/>
                  </a:cubicBezTo>
                  <a:cubicBezTo>
                    <a:pt x="456" y="77"/>
                    <a:pt x="456" y="77"/>
                    <a:pt x="455" y="75"/>
                  </a:cubicBezTo>
                  <a:cubicBezTo>
                    <a:pt x="454" y="76"/>
                    <a:pt x="454" y="76"/>
                    <a:pt x="454" y="76"/>
                  </a:cubicBezTo>
                  <a:cubicBezTo>
                    <a:pt x="453" y="75"/>
                    <a:pt x="453" y="75"/>
                    <a:pt x="453" y="75"/>
                  </a:cubicBezTo>
                  <a:cubicBezTo>
                    <a:pt x="453" y="75"/>
                    <a:pt x="453" y="75"/>
                    <a:pt x="453" y="75"/>
                  </a:cubicBezTo>
                  <a:cubicBezTo>
                    <a:pt x="453" y="75"/>
                    <a:pt x="453" y="75"/>
                    <a:pt x="453" y="75"/>
                  </a:cubicBezTo>
                  <a:cubicBezTo>
                    <a:pt x="452" y="74"/>
                    <a:pt x="452" y="74"/>
                    <a:pt x="452" y="74"/>
                  </a:cubicBezTo>
                  <a:cubicBezTo>
                    <a:pt x="451" y="74"/>
                    <a:pt x="451" y="74"/>
                    <a:pt x="451" y="74"/>
                  </a:cubicBezTo>
                  <a:cubicBezTo>
                    <a:pt x="451" y="73"/>
                    <a:pt x="451" y="73"/>
                    <a:pt x="451" y="73"/>
                  </a:cubicBezTo>
                  <a:close/>
                  <a:moveTo>
                    <a:pt x="361" y="75"/>
                  </a:moveTo>
                  <a:cubicBezTo>
                    <a:pt x="361" y="75"/>
                    <a:pt x="361" y="75"/>
                    <a:pt x="361" y="75"/>
                  </a:cubicBezTo>
                  <a:cubicBezTo>
                    <a:pt x="360" y="75"/>
                    <a:pt x="359" y="75"/>
                    <a:pt x="359" y="74"/>
                  </a:cubicBezTo>
                  <a:cubicBezTo>
                    <a:pt x="360" y="73"/>
                    <a:pt x="360" y="73"/>
                    <a:pt x="360" y="73"/>
                  </a:cubicBezTo>
                  <a:cubicBezTo>
                    <a:pt x="360" y="73"/>
                    <a:pt x="360" y="73"/>
                    <a:pt x="360" y="73"/>
                  </a:cubicBezTo>
                  <a:cubicBezTo>
                    <a:pt x="361" y="74"/>
                    <a:pt x="361" y="74"/>
                    <a:pt x="361" y="74"/>
                  </a:cubicBezTo>
                  <a:cubicBezTo>
                    <a:pt x="361" y="75"/>
                    <a:pt x="361" y="75"/>
                    <a:pt x="361" y="75"/>
                  </a:cubicBezTo>
                  <a:close/>
                  <a:moveTo>
                    <a:pt x="398" y="72"/>
                  </a:moveTo>
                  <a:cubicBezTo>
                    <a:pt x="397" y="72"/>
                    <a:pt x="397" y="72"/>
                    <a:pt x="397" y="72"/>
                  </a:cubicBezTo>
                  <a:cubicBezTo>
                    <a:pt x="396" y="71"/>
                    <a:pt x="396" y="71"/>
                    <a:pt x="396" y="71"/>
                  </a:cubicBezTo>
                  <a:cubicBezTo>
                    <a:pt x="397" y="71"/>
                    <a:pt x="397" y="71"/>
                    <a:pt x="397" y="71"/>
                  </a:cubicBezTo>
                  <a:cubicBezTo>
                    <a:pt x="397" y="71"/>
                    <a:pt x="397" y="71"/>
                    <a:pt x="397" y="71"/>
                  </a:cubicBezTo>
                  <a:cubicBezTo>
                    <a:pt x="398" y="71"/>
                    <a:pt x="398" y="71"/>
                    <a:pt x="398" y="71"/>
                  </a:cubicBezTo>
                  <a:cubicBezTo>
                    <a:pt x="398" y="70"/>
                    <a:pt x="398" y="70"/>
                    <a:pt x="398" y="70"/>
                  </a:cubicBezTo>
                  <a:cubicBezTo>
                    <a:pt x="398" y="71"/>
                    <a:pt x="398" y="71"/>
                    <a:pt x="398" y="71"/>
                  </a:cubicBezTo>
                  <a:cubicBezTo>
                    <a:pt x="399" y="71"/>
                    <a:pt x="399" y="71"/>
                    <a:pt x="399" y="71"/>
                  </a:cubicBezTo>
                  <a:cubicBezTo>
                    <a:pt x="398" y="72"/>
                    <a:pt x="398" y="72"/>
                    <a:pt x="398" y="72"/>
                  </a:cubicBezTo>
                  <a:close/>
                  <a:moveTo>
                    <a:pt x="300" y="70"/>
                  </a:moveTo>
                  <a:cubicBezTo>
                    <a:pt x="300" y="71"/>
                    <a:pt x="300" y="71"/>
                    <a:pt x="300" y="71"/>
                  </a:cubicBezTo>
                  <a:cubicBezTo>
                    <a:pt x="300" y="71"/>
                    <a:pt x="300" y="71"/>
                    <a:pt x="300" y="71"/>
                  </a:cubicBezTo>
                  <a:cubicBezTo>
                    <a:pt x="299" y="71"/>
                    <a:pt x="299" y="71"/>
                    <a:pt x="299" y="71"/>
                  </a:cubicBezTo>
                  <a:cubicBezTo>
                    <a:pt x="299" y="71"/>
                    <a:pt x="299" y="71"/>
                    <a:pt x="298" y="71"/>
                  </a:cubicBezTo>
                  <a:cubicBezTo>
                    <a:pt x="298" y="72"/>
                    <a:pt x="298" y="72"/>
                    <a:pt x="298" y="72"/>
                  </a:cubicBezTo>
                  <a:cubicBezTo>
                    <a:pt x="297" y="72"/>
                    <a:pt x="297" y="72"/>
                    <a:pt x="297" y="72"/>
                  </a:cubicBezTo>
                  <a:cubicBezTo>
                    <a:pt x="297" y="71"/>
                    <a:pt x="297" y="71"/>
                    <a:pt x="297" y="71"/>
                  </a:cubicBezTo>
                  <a:cubicBezTo>
                    <a:pt x="298" y="70"/>
                    <a:pt x="298" y="70"/>
                    <a:pt x="298" y="70"/>
                  </a:cubicBezTo>
                  <a:cubicBezTo>
                    <a:pt x="299" y="70"/>
                    <a:pt x="299" y="70"/>
                    <a:pt x="299" y="70"/>
                  </a:cubicBezTo>
                  <a:cubicBezTo>
                    <a:pt x="300" y="70"/>
                    <a:pt x="300" y="70"/>
                    <a:pt x="300" y="70"/>
                  </a:cubicBezTo>
                  <a:close/>
                  <a:moveTo>
                    <a:pt x="430" y="74"/>
                  </a:moveTo>
                  <a:cubicBezTo>
                    <a:pt x="432" y="74"/>
                    <a:pt x="434" y="74"/>
                    <a:pt x="436" y="74"/>
                  </a:cubicBezTo>
                  <a:cubicBezTo>
                    <a:pt x="436" y="74"/>
                    <a:pt x="436" y="74"/>
                    <a:pt x="437" y="75"/>
                  </a:cubicBezTo>
                  <a:cubicBezTo>
                    <a:pt x="437" y="76"/>
                    <a:pt x="437" y="76"/>
                    <a:pt x="437" y="76"/>
                  </a:cubicBezTo>
                  <a:cubicBezTo>
                    <a:pt x="437" y="77"/>
                    <a:pt x="437" y="77"/>
                    <a:pt x="437" y="77"/>
                  </a:cubicBezTo>
                  <a:cubicBezTo>
                    <a:pt x="437" y="79"/>
                    <a:pt x="437" y="78"/>
                    <a:pt x="439" y="80"/>
                  </a:cubicBezTo>
                  <a:cubicBezTo>
                    <a:pt x="439" y="81"/>
                    <a:pt x="439" y="81"/>
                    <a:pt x="439" y="81"/>
                  </a:cubicBezTo>
                  <a:cubicBezTo>
                    <a:pt x="438" y="82"/>
                    <a:pt x="439" y="82"/>
                    <a:pt x="438" y="83"/>
                  </a:cubicBezTo>
                  <a:cubicBezTo>
                    <a:pt x="437" y="84"/>
                    <a:pt x="437" y="84"/>
                    <a:pt x="437" y="84"/>
                  </a:cubicBezTo>
                  <a:cubicBezTo>
                    <a:pt x="437" y="85"/>
                    <a:pt x="437" y="85"/>
                    <a:pt x="437" y="85"/>
                  </a:cubicBezTo>
                  <a:cubicBezTo>
                    <a:pt x="439" y="94"/>
                    <a:pt x="435" y="84"/>
                    <a:pt x="441" y="97"/>
                  </a:cubicBezTo>
                  <a:cubicBezTo>
                    <a:pt x="441" y="96"/>
                    <a:pt x="441" y="96"/>
                    <a:pt x="441" y="96"/>
                  </a:cubicBezTo>
                  <a:cubicBezTo>
                    <a:pt x="441" y="95"/>
                    <a:pt x="441" y="95"/>
                    <a:pt x="441" y="95"/>
                  </a:cubicBezTo>
                  <a:cubicBezTo>
                    <a:pt x="442" y="94"/>
                    <a:pt x="442" y="94"/>
                    <a:pt x="442" y="94"/>
                  </a:cubicBezTo>
                  <a:cubicBezTo>
                    <a:pt x="442" y="94"/>
                    <a:pt x="442" y="94"/>
                    <a:pt x="442" y="94"/>
                  </a:cubicBezTo>
                  <a:cubicBezTo>
                    <a:pt x="443" y="94"/>
                    <a:pt x="443" y="94"/>
                    <a:pt x="443" y="94"/>
                  </a:cubicBezTo>
                  <a:cubicBezTo>
                    <a:pt x="443" y="95"/>
                    <a:pt x="443" y="95"/>
                    <a:pt x="443" y="95"/>
                  </a:cubicBezTo>
                  <a:cubicBezTo>
                    <a:pt x="443" y="96"/>
                    <a:pt x="443" y="96"/>
                    <a:pt x="444" y="99"/>
                  </a:cubicBezTo>
                  <a:cubicBezTo>
                    <a:pt x="444" y="99"/>
                    <a:pt x="444" y="99"/>
                    <a:pt x="444" y="99"/>
                  </a:cubicBezTo>
                  <a:cubicBezTo>
                    <a:pt x="445" y="98"/>
                    <a:pt x="445" y="98"/>
                    <a:pt x="445" y="98"/>
                  </a:cubicBezTo>
                  <a:cubicBezTo>
                    <a:pt x="445" y="99"/>
                    <a:pt x="445" y="99"/>
                    <a:pt x="445" y="101"/>
                  </a:cubicBezTo>
                  <a:cubicBezTo>
                    <a:pt x="446" y="102"/>
                    <a:pt x="446" y="102"/>
                    <a:pt x="446" y="102"/>
                  </a:cubicBezTo>
                  <a:cubicBezTo>
                    <a:pt x="446" y="102"/>
                    <a:pt x="446" y="102"/>
                    <a:pt x="446" y="102"/>
                  </a:cubicBezTo>
                  <a:cubicBezTo>
                    <a:pt x="448" y="103"/>
                    <a:pt x="448" y="103"/>
                    <a:pt x="448" y="103"/>
                  </a:cubicBezTo>
                  <a:cubicBezTo>
                    <a:pt x="449" y="103"/>
                    <a:pt x="450" y="103"/>
                    <a:pt x="451" y="103"/>
                  </a:cubicBezTo>
                  <a:cubicBezTo>
                    <a:pt x="453" y="103"/>
                    <a:pt x="453" y="103"/>
                    <a:pt x="453" y="103"/>
                  </a:cubicBezTo>
                  <a:cubicBezTo>
                    <a:pt x="454" y="102"/>
                    <a:pt x="457" y="98"/>
                    <a:pt x="458" y="96"/>
                  </a:cubicBezTo>
                  <a:cubicBezTo>
                    <a:pt x="461" y="95"/>
                    <a:pt x="461" y="95"/>
                    <a:pt x="461" y="95"/>
                  </a:cubicBezTo>
                  <a:cubicBezTo>
                    <a:pt x="462" y="93"/>
                    <a:pt x="461" y="93"/>
                    <a:pt x="463" y="91"/>
                  </a:cubicBezTo>
                  <a:cubicBezTo>
                    <a:pt x="466" y="91"/>
                    <a:pt x="465" y="91"/>
                    <a:pt x="468" y="90"/>
                  </a:cubicBezTo>
                  <a:cubicBezTo>
                    <a:pt x="470" y="89"/>
                    <a:pt x="470" y="89"/>
                    <a:pt x="470" y="89"/>
                  </a:cubicBezTo>
                  <a:cubicBezTo>
                    <a:pt x="471" y="88"/>
                    <a:pt x="471" y="88"/>
                    <a:pt x="471" y="88"/>
                  </a:cubicBezTo>
                  <a:cubicBezTo>
                    <a:pt x="472" y="88"/>
                    <a:pt x="472" y="88"/>
                    <a:pt x="472" y="88"/>
                  </a:cubicBezTo>
                  <a:cubicBezTo>
                    <a:pt x="471" y="87"/>
                    <a:pt x="471" y="87"/>
                    <a:pt x="471" y="87"/>
                  </a:cubicBezTo>
                  <a:cubicBezTo>
                    <a:pt x="471" y="86"/>
                    <a:pt x="471" y="86"/>
                    <a:pt x="471" y="86"/>
                  </a:cubicBezTo>
                  <a:cubicBezTo>
                    <a:pt x="473" y="85"/>
                    <a:pt x="476" y="83"/>
                    <a:pt x="479" y="82"/>
                  </a:cubicBezTo>
                  <a:cubicBezTo>
                    <a:pt x="480" y="82"/>
                    <a:pt x="480" y="82"/>
                    <a:pt x="480" y="82"/>
                  </a:cubicBezTo>
                  <a:cubicBezTo>
                    <a:pt x="484" y="86"/>
                    <a:pt x="487" y="84"/>
                    <a:pt x="490" y="87"/>
                  </a:cubicBezTo>
                  <a:cubicBezTo>
                    <a:pt x="490" y="87"/>
                    <a:pt x="501" y="92"/>
                    <a:pt x="501" y="92"/>
                  </a:cubicBezTo>
                  <a:cubicBezTo>
                    <a:pt x="502" y="92"/>
                    <a:pt x="504" y="92"/>
                    <a:pt x="505" y="92"/>
                  </a:cubicBezTo>
                  <a:cubicBezTo>
                    <a:pt x="506" y="92"/>
                    <a:pt x="505" y="92"/>
                    <a:pt x="506" y="93"/>
                  </a:cubicBezTo>
                  <a:cubicBezTo>
                    <a:pt x="507" y="93"/>
                    <a:pt x="509" y="93"/>
                    <a:pt x="510" y="93"/>
                  </a:cubicBezTo>
                  <a:cubicBezTo>
                    <a:pt x="511" y="93"/>
                    <a:pt x="511" y="93"/>
                    <a:pt x="511" y="94"/>
                  </a:cubicBezTo>
                  <a:cubicBezTo>
                    <a:pt x="512" y="95"/>
                    <a:pt x="512" y="95"/>
                    <a:pt x="512" y="95"/>
                  </a:cubicBezTo>
                  <a:cubicBezTo>
                    <a:pt x="514" y="95"/>
                    <a:pt x="514" y="95"/>
                    <a:pt x="514" y="95"/>
                  </a:cubicBezTo>
                  <a:cubicBezTo>
                    <a:pt x="514" y="96"/>
                    <a:pt x="514" y="130"/>
                    <a:pt x="514" y="137"/>
                  </a:cubicBezTo>
                  <a:cubicBezTo>
                    <a:pt x="514" y="138"/>
                    <a:pt x="514" y="138"/>
                    <a:pt x="513" y="140"/>
                  </a:cubicBezTo>
                  <a:cubicBezTo>
                    <a:pt x="513" y="141"/>
                    <a:pt x="513" y="141"/>
                    <a:pt x="513" y="141"/>
                  </a:cubicBezTo>
                  <a:cubicBezTo>
                    <a:pt x="514" y="143"/>
                    <a:pt x="513" y="142"/>
                    <a:pt x="514" y="143"/>
                  </a:cubicBezTo>
                  <a:cubicBezTo>
                    <a:pt x="514" y="143"/>
                    <a:pt x="514" y="168"/>
                    <a:pt x="514" y="168"/>
                  </a:cubicBezTo>
                  <a:cubicBezTo>
                    <a:pt x="513" y="167"/>
                    <a:pt x="503" y="158"/>
                    <a:pt x="503" y="157"/>
                  </a:cubicBezTo>
                  <a:cubicBezTo>
                    <a:pt x="503" y="157"/>
                    <a:pt x="503" y="157"/>
                    <a:pt x="503" y="157"/>
                  </a:cubicBezTo>
                  <a:cubicBezTo>
                    <a:pt x="504" y="156"/>
                    <a:pt x="504" y="156"/>
                    <a:pt x="505" y="154"/>
                  </a:cubicBezTo>
                  <a:cubicBezTo>
                    <a:pt x="503" y="156"/>
                    <a:pt x="504" y="155"/>
                    <a:pt x="502" y="156"/>
                  </a:cubicBezTo>
                  <a:cubicBezTo>
                    <a:pt x="497" y="157"/>
                    <a:pt x="500" y="157"/>
                    <a:pt x="496" y="157"/>
                  </a:cubicBezTo>
                  <a:cubicBezTo>
                    <a:pt x="496" y="157"/>
                    <a:pt x="496" y="157"/>
                    <a:pt x="496" y="157"/>
                  </a:cubicBezTo>
                  <a:cubicBezTo>
                    <a:pt x="495" y="156"/>
                    <a:pt x="495" y="156"/>
                    <a:pt x="495" y="155"/>
                  </a:cubicBezTo>
                  <a:cubicBezTo>
                    <a:pt x="494" y="156"/>
                    <a:pt x="494" y="156"/>
                    <a:pt x="494" y="156"/>
                  </a:cubicBezTo>
                  <a:cubicBezTo>
                    <a:pt x="493" y="157"/>
                    <a:pt x="493" y="157"/>
                    <a:pt x="491" y="158"/>
                  </a:cubicBezTo>
                  <a:cubicBezTo>
                    <a:pt x="491" y="158"/>
                    <a:pt x="491" y="158"/>
                    <a:pt x="491" y="158"/>
                  </a:cubicBezTo>
                  <a:cubicBezTo>
                    <a:pt x="490" y="158"/>
                    <a:pt x="490" y="158"/>
                    <a:pt x="490" y="158"/>
                  </a:cubicBezTo>
                  <a:cubicBezTo>
                    <a:pt x="490" y="157"/>
                    <a:pt x="490" y="157"/>
                    <a:pt x="490" y="157"/>
                  </a:cubicBezTo>
                  <a:cubicBezTo>
                    <a:pt x="491" y="156"/>
                    <a:pt x="491" y="156"/>
                    <a:pt x="491" y="154"/>
                  </a:cubicBezTo>
                  <a:cubicBezTo>
                    <a:pt x="492" y="154"/>
                    <a:pt x="492" y="154"/>
                    <a:pt x="492" y="154"/>
                  </a:cubicBezTo>
                  <a:cubicBezTo>
                    <a:pt x="492" y="152"/>
                    <a:pt x="493" y="151"/>
                    <a:pt x="493" y="151"/>
                  </a:cubicBezTo>
                  <a:cubicBezTo>
                    <a:pt x="493" y="150"/>
                    <a:pt x="493" y="150"/>
                    <a:pt x="493" y="150"/>
                  </a:cubicBezTo>
                  <a:cubicBezTo>
                    <a:pt x="492" y="150"/>
                    <a:pt x="492" y="150"/>
                    <a:pt x="492" y="150"/>
                  </a:cubicBezTo>
                  <a:cubicBezTo>
                    <a:pt x="491" y="149"/>
                    <a:pt x="491" y="149"/>
                    <a:pt x="491" y="149"/>
                  </a:cubicBezTo>
                  <a:cubicBezTo>
                    <a:pt x="491" y="148"/>
                    <a:pt x="491" y="148"/>
                    <a:pt x="491" y="148"/>
                  </a:cubicBezTo>
                  <a:cubicBezTo>
                    <a:pt x="490" y="147"/>
                    <a:pt x="491" y="148"/>
                    <a:pt x="489" y="147"/>
                  </a:cubicBezTo>
                  <a:cubicBezTo>
                    <a:pt x="490" y="147"/>
                    <a:pt x="490" y="147"/>
                    <a:pt x="490" y="147"/>
                  </a:cubicBezTo>
                  <a:cubicBezTo>
                    <a:pt x="492" y="146"/>
                    <a:pt x="491" y="147"/>
                    <a:pt x="493" y="147"/>
                  </a:cubicBezTo>
                  <a:cubicBezTo>
                    <a:pt x="494" y="146"/>
                    <a:pt x="494" y="146"/>
                    <a:pt x="494" y="146"/>
                  </a:cubicBezTo>
                  <a:cubicBezTo>
                    <a:pt x="493" y="146"/>
                    <a:pt x="493" y="146"/>
                    <a:pt x="493" y="146"/>
                  </a:cubicBezTo>
                  <a:cubicBezTo>
                    <a:pt x="490" y="146"/>
                    <a:pt x="490" y="146"/>
                    <a:pt x="489" y="145"/>
                  </a:cubicBezTo>
                  <a:cubicBezTo>
                    <a:pt x="488" y="143"/>
                    <a:pt x="488" y="143"/>
                    <a:pt x="488" y="143"/>
                  </a:cubicBezTo>
                  <a:cubicBezTo>
                    <a:pt x="487" y="143"/>
                    <a:pt x="487" y="143"/>
                    <a:pt x="487" y="143"/>
                  </a:cubicBezTo>
                  <a:cubicBezTo>
                    <a:pt x="488" y="143"/>
                    <a:pt x="488" y="143"/>
                    <a:pt x="490" y="143"/>
                  </a:cubicBezTo>
                  <a:cubicBezTo>
                    <a:pt x="490" y="142"/>
                    <a:pt x="490" y="142"/>
                    <a:pt x="489" y="141"/>
                  </a:cubicBezTo>
                  <a:cubicBezTo>
                    <a:pt x="489" y="140"/>
                    <a:pt x="489" y="140"/>
                    <a:pt x="489" y="140"/>
                  </a:cubicBezTo>
                  <a:cubicBezTo>
                    <a:pt x="486" y="137"/>
                    <a:pt x="488" y="140"/>
                    <a:pt x="486" y="137"/>
                  </a:cubicBezTo>
                  <a:cubicBezTo>
                    <a:pt x="485" y="134"/>
                    <a:pt x="485" y="135"/>
                    <a:pt x="484" y="132"/>
                  </a:cubicBezTo>
                  <a:cubicBezTo>
                    <a:pt x="484" y="132"/>
                    <a:pt x="484" y="132"/>
                    <a:pt x="484" y="132"/>
                  </a:cubicBezTo>
                  <a:cubicBezTo>
                    <a:pt x="485" y="131"/>
                    <a:pt x="485" y="131"/>
                    <a:pt x="485" y="131"/>
                  </a:cubicBezTo>
                  <a:cubicBezTo>
                    <a:pt x="484" y="131"/>
                    <a:pt x="484" y="131"/>
                    <a:pt x="484" y="131"/>
                  </a:cubicBezTo>
                  <a:cubicBezTo>
                    <a:pt x="483" y="131"/>
                    <a:pt x="483" y="131"/>
                    <a:pt x="483" y="131"/>
                  </a:cubicBezTo>
                  <a:cubicBezTo>
                    <a:pt x="484" y="130"/>
                    <a:pt x="484" y="130"/>
                    <a:pt x="484" y="130"/>
                  </a:cubicBezTo>
                  <a:cubicBezTo>
                    <a:pt x="485" y="129"/>
                    <a:pt x="485" y="129"/>
                    <a:pt x="485" y="129"/>
                  </a:cubicBezTo>
                  <a:cubicBezTo>
                    <a:pt x="483" y="129"/>
                    <a:pt x="483" y="130"/>
                    <a:pt x="482" y="130"/>
                  </a:cubicBezTo>
                  <a:cubicBezTo>
                    <a:pt x="482" y="130"/>
                    <a:pt x="482" y="130"/>
                    <a:pt x="482" y="130"/>
                  </a:cubicBezTo>
                  <a:cubicBezTo>
                    <a:pt x="482" y="129"/>
                    <a:pt x="482" y="129"/>
                    <a:pt x="482" y="129"/>
                  </a:cubicBezTo>
                  <a:cubicBezTo>
                    <a:pt x="481" y="129"/>
                    <a:pt x="481" y="129"/>
                    <a:pt x="482" y="128"/>
                  </a:cubicBezTo>
                  <a:cubicBezTo>
                    <a:pt x="481" y="127"/>
                    <a:pt x="481" y="127"/>
                    <a:pt x="481" y="127"/>
                  </a:cubicBezTo>
                  <a:cubicBezTo>
                    <a:pt x="481" y="126"/>
                    <a:pt x="481" y="126"/>
                    <a:pt x="481" y="126"/>
                  </a:cubicBezTo>
                  <a:cubicBezTo>
                    <a:pt x="480" y="126"/>
                    <a:pt x="480" y="126"/>
                    <a:pt x="479" y="126"/>
                  </a:cubicBezTo>
                  <a:cubicBezTo>
                    <a:pt x="479" y="126"/>
                    <a:pt x="479" y="126"/>
                    <a:pt x="479" y="126"/>
                  </a:cubicBezTo>
                  <a:cubicBezTo>
                    <a:pt x="478" y="125"/>
                    <a:pt x="478" y="125"/>
                    <a:pt x="478" y="125"/>
                  </a:cubicBezTo>
                  <a:cubicBezTo>
                    <a:pt x="478" y="125"/>
                    <a:pt x="478" y="125"/>
                    <a:pt x="478" y="125"/>
                  </a:cubicBezTo>
                  <a:cubicBezTo>
                    <a:pt x="473" y="122"/>
                    <a:pt x="473" y="122"/>
                    <a:pt x="473" y="122"/>
                  </a:cubicBezTo>
                  <a:cubicBezTo>
                    <a:pt x="473" y="121"/>
                    <a:pt x="473" y="121"/>
                    <a:pt x="473" y="121"/>
                  </a:cubicBezTo>
                  <a:cubicBezTo>
                    <a:pt x="472" y="121"/>
                    <a:pt x="472" y="121"/>
                    <a:pt x="472" y="121"/>
                  </a:cubicBezTo>
                  <a:cubicBezTo>
                    <a:pt x="472" y="122"/>
                    <a:pt x="472" y="122"/>
                    <a:pt x="472" y="122"/>
                  </a:cubicBezTo>
                  <a:cubicBezTo>
                    <a:pt x="471" y="121"/>
                    <a:pt x="471" y="121"/>
                    <a:pt x="471" y="121"/>
                  </a:cubicBezTo>
                  <a:cubicBezTo>
                    <a:pt x="470" y="121"/>
                    <a:pt x="470" y="121"/>
                    <a:pt x="470" y="121"/>
                  </a:cubicBezTo>
                  <a:cubicBezTo>
                    <a:pt x="469" y="120"/>
                    <a:pt x="469" y="120"/>
                    <a:pt x="468" y="120"/>
                  </a:cubicBezTo>
                  <a:cubicBezTo>
                    <a:pt x="456" y="117"/>
                    <a:pt x="462" y="116"/>
                    <a:pt x="449" y="116"/>
                  </a:cubicBezTo>
                  <a:cubicBezTo>
                    <a:pt x="444" y="113"/>
                    <a:pt x="444" y="113"/>
                    <a:pt x="444" y="113"/>
                  </a:cubicBezTo>
                  <a:cubicBezTo>
                    <a:pt x="443" y="111"/>
                    <a:pt x="443" y="111"/>
                    <a:pt x="443" y="111"/>
                  </a:cubicBezTo>
                  <a:cubicBezTo>
                    <a:pt x="444" y="110"/>
                    <a:pt x="444" y="111"/>
                    <a:pt x="444" y="110"/>
                  </a:cubicBezTo>
                  <a:cubicBezTo>
                    <a:pt x="446" y="110"/>
                    <a:pt x="446" y="110"/>
                    <a:pt x="446" y="110"/>
                  </a:cubicBezTo>
                  <a:cubicBezTo>
                    <a:pt x="444" y="110"/>
                    <a:pt x="444" y="110"/>
                    <a:pt x="444" y="110"/>
                  </a:cubicBezTo>
                  <a:cubicBezTo>
                    <a:pt x="444" y="110"/>
                    <a:pt x="444" y="110"/>
                    <a:pt x="444" y="110"/>
                  </a:cubicBezTo>
                  <a:cubicBezTo>
                    <a:pt x="443" y="110"/>
                    <a:pt x="443" y="110"/>
                    <a:pt x="443" y="110"/>
                  </a:cubicBezTo>
                  <a:cubicBezTo>
                    <a:pt x="442" y="110"/>
                    <a:pt x="442" y="110"/>
                    <a:pt x="442" y="110"/>
                  </a:cubicBezTo>
                  <a:cubicBezTo>
                    <a:pt x="441" y="110"/>
                    <a:pt x="441" y="110"/>
                    <a:pt x="440" y="109"/>
                  </a:cubicBezTo>
                  <a:cubicBezTo>
                    <a:pt x="439" y="110"/>
                    <a:pt x="439" y="110"/>
                    <a:pt x="439" y="110"/>
                  </a:cubicBezTo>
                  <a:cubicBezTo>
                    <a:pt x="438" y="109"/>
                    <a:pt x="438" y="109"/>
                    <a:pt x="438" y="109"/>
                  </a:cubicBezTo>
                  <a:cubicBezTo>
                    <a:pt x="438" y="109"/>
                    <a:pt x="438" y="109"/>
                    <a:pt x="438" y="109"/>
                  </a:cubicBezTo>
                  <a:cubicBezTo>
                    <a:pt x="438" y="108"/>
                    <a:pt x="438" y="108"/>
                    <a:pt x="438" y="108"/>
                  </a:cubicBezTo>
                  <a:cubicBezTo>
                    <a:pt x="437" y="108"/>
                    <a:pt x="437" y="108"/>
                    <a:pt x="437" y="108"/>
                  </a:cubicBezTo>
                  <a:cubicBezTo>
                    <a:pt x="436" y="108"/>
                    <a:pt x="436" y="108"/>
                    <a:pt x="436" y="108"/>
                  </a:cubicBezTo>
                  <a:cubicBezTo>
                    <a:pt x="436" y="108"/>
                    <a:pt x="436" y="108"/>
                    <a:pt x="436" y="108"/>
                  </a:cubicBezTo>
                  <a:cubicBezTo>
                    <a:pt x="435" y="108"/>
                    <a:pt x="435" y="108"/>
                    <a:pt x="435" y="108"/>
                  </a:cubicBezTo>
                  <a:cubicBezTo>
                    <a:pt x="435" y="107"/>
                    <a:pt x="435" y="107"/>
                    <a:pt x="435" y="107"/>
                  </a:cubicBezTo>
                  <a:cubicBezTo>
                    <a:pt x="435" y="107"/>
                    <a:pt x="434" y="106"/>
                    <a:pt x="433" y="106"/>
                  </a:cubicBezTo>
                  <a:cubicBezTo>
                    <a:pt x="432" y="105"/>
                    <a:pt x="432" y="105"/>
                    <a:pt x="432" y="105"/>
                  </a:cubicBezTo>
                  <a:cubicBezTo>
                    <a:pt x="432" y="104"/>
                    <a:pt x="432" y="103"/>
                    <a:pt x="432" y="102"/>
                  </a:cubicBezTo>
                  <a:cubicBezTo>
                    <a:pt x="434" y="101"/>
                    <a:pt x="433" y="101"/>
                    <a:pt x="434" y="100"/>
                  </a:cubicBezTo>
                  <a:cubicBezTo>
                    <a:pt x="433" y="100"/>
                    <a:pt x="433" y="100"/>
                    <a:pt x="433" y="100"/>
                  </a:cubicBezTo>
                  <a:cubicBezTo>
                    <a:pt x="433" y="100"/>
                    <a:pt x="433" y="100"/>
                    <a:pt x="433" y="100"/>
                  </a:cubicBezTo>
                  <a:cubicBezTo>
                    <a:pt x="432" y="101"/>
                    <a:pt x="432" y="101"/>
                    <a:pt x="432" y="101"/>
                  </a:cubicBezTo>
                  <a:cubicBezTo>
                    <a:pt x="432" y="102"/>
                    <a:pt x="432" y="102"/>
                    <a:pt x="432" y="103"/>
                  </a:cubicBezTo>
                  <a:cubicBezTo>
                    <a:pt x="431" y="104"/>
                    <a:pt x="431" y="104"/>
                    <a:pt x="431" y="104"/>
                  </a:cubicBezTo>
                  <a:cubicBezTo>
                    <a:pt x="430" y="104"/>
                    <a:pt x="430" y="104"/>
                    <a:pt x="430" y="104"/>
                  </a:cubicBezTo>
                  <a:cubicBezTo>
                    <a:pt x="431" y="105"/>
                    <a:pt x="431" y="105"/>
                    <a:pt x="431" y="105"/>
                  </a:cubicBezTo>
                  <a:cubicBezTo>
                    <a:pt x="430" y="106"/>
                    <a:pt x="430" y="106"/>
                    <a:pt x="430" y="106"/>
                  </a:cubicBezTo>
                  <a:cubicBezTo>
                    <a:pt x="429" y="107"/>
                    <a:pt x="429" y="107"/>
                    <a:pt x="429" y="107"/>
                  </a:cubicBezTo>
                  <a:cubicBezTo>
                    <a:pt x="429" y="108"/>
                    <a:pt x="429" y="108"/>
                    <a:pt x="429" y="108"/>
                  </a:cubicBezTo>
                  <a:cubicBezTo>
                    <a:pt x="429" y="109"/>
                    <a:pt x="429" y="109"/>
                    <a:pt x="429" y="109"/>
                  </a:cubicBezTo>
                  <a:cubicBezTo>
                    <a:pt x="429" y="109"/>
                    <a:pt x="429" y="109"/>
                    <a:pt x="429" y="109"/>
                  </a:cubicBezTo>
                  <a:cubicBezTo>
                    <a:pt x="427" y="111"/>
                    <a:pt x="427" y="111"/>
                    <a:pt x="427" y="111"/>
                  </a:cubicBezTo>
                  <a:cubicBezTo>
                    <a:pt x="425" y="112"/>
                    <a:pt x="428" y="111"/>
                    <a:pt x="424" y="112"/>
                  </a:cubicBezTo>
                  <a:cubicBezTo>
                    <a:pt x="423" y="110"/>
                    <a:pt x="422" y="109"/>
                    <a:pt x="422" y="107"/>
                  </a:cubicBezTo>
                  <a:cubicBezTo>
                    <a:pt x="423" y="105"/>
                    <a:pt x="423" y="105"/>
                    <a:pt x="423" y="105"/>
                  </a:cubicBezTo>
                  <a:cubicBezTo>
                    <a:pt x="423" y="104"/>
                    <a:pt x="423" y="104"/>
                    <a:pt x="423" y="104"/>
                  </a:cubicBezTo>
                  <a:cubicBezTo>
                    <a:pt x="422" y="103"/>
                    <a:pt x="422" y="103"/>
                    <a:pt x="422" y="103"/>
                  </a:cubicBezTo>
                  <a:cubicBezTo>
                    <a:pt x="419" y="100"/>
                    <a:pt x="420" y="101"/>
                    <a:pt x="417" y="99"/>
                  </a:cubicBezTo>
                  <a:cubicBezTo>
                    <a:pt x="414" y="98"/>
                    <a:pt x="416" y="99"/>
                    <a:pt x="414" y="98"/>
                  </a:cubicBezTo>
                  <a:cubicBezTo>
                    <a:pt x="413" y="98"/>
                    <a:pt x="414" y="98"/>
                    <a:pt x="413" y="97"/>
                  </a:cubicBezTo>
                  <a:cubicBezTo>
                    <a:pt x="414" y="97"/>
                    <a:pt x="414" y="97"/>
                    <a:pt x="416" y="96"/>
                  </a:cubicBezTo>
                  <a:cubicBezTo>
                    <a:pt x="417" y="96"/>
                    <a:pt x="418" y="96"/>
                    <a:pt x="420" y="96"/>
                  </a:cubicBezTo>
                  <a:cubicBezTo>
                    <a:pt x="421" y="97"/>
                    <a:pt x="421" y="97"/>
                    <a:pt x="422" y="97"/>
                  </a:cubicBezTo>
                  <a:cubicBezTo>
                    <a:pt x="424" y="95"/>
                    <a:pt x="423" y="96"/>
                    <a:pt x="425" y="94"/>
                  </a:cubicBezTo>
                  <a:cubicBezTo>
                    <a:pt x="426" y="93"/>
                    <a:pt x="426" y="93"/>
                    <a:pt x="427" y="93"/>
                  </a:cubicBezTo>
                  <a:cubicBezTo>
                    <a:pt x="430" y="94"/>
                    <a:pt x="429" y="94"/>
                    <a:pt x="431" y="94"/>
                  </a:cubicBezTo>
                  <a:cubicBezTo>
                    <a:pt x="432" y="95"/>
                    <a:pt x="432" y="95"/>
                    <a:pt x="432" y="95"/>
                  </a:cubicBezTo>
                  <a:cubicBezTo>
                    <a:pt x="432" y="95"/>
                    <a:pt x="432" y="95"/>
                    <a:pt x="432" y="95"/>
                  </a:cubicBezTo>
                  <a:cubicBezTo>
                    <a:pt x="433" y="94"/>
                    <a:pt x="433" y="94"/>
                    <a:pt x="433" y="94"/>
                  </a:cubicBezTo>
                  <a:cubicBezTo>
                    <a:pt x="433" y="93"/>
                    <a:pt x="433" y="93"/>
                    <a:pt x="433" y="93"/>
                  </a:cubicBezTo>
                  <a:cubicBezTo>
                    <a:pt x="434" y="93"/>
                    <a:pt x="434" y="93"/>
                    <a:pt x="434" y="93"/>
                  </a:cubicBezTo>
                  <a:cubicBezTo>
                    <a:pt x="435" y="93"/>
                    <a:pt x="435" y="93"/>
                    <a:pt x="435" y="93"/>
                  </a:cubicBezTo>
                  <a:cubicBezTo>
                    <a:pt x="435" y="92"/>
                    <a:pt x="435" y="92"/>
                    <a:pt x="435" y="92"/>
                  </a:cubicBezTo>
                  <a:cubicBezTo>
                    <a:pt x="434" y="91"/>
                    <a:pt x="434" y="91"/>
                    <a:pt x="434" y="91"/>
                  </a:cubicBezTo>
                  <a:cubicBezTo>
                    <a:pt x="434" y="91"/>
                    <a:pt x="434" y="91"/>
                    <a:pt x="434" y="91"/>
                  </a:cubicBezTo>
                  <a:cubicBezTo>
                    <a:pt x="435" y="90"/>
                    <a:pt x="435" y="90"/>
                    <a:pt x="435" y="90"/>
                  </a:cubicBezTo>
                  <a:cubicBezTo>
                    <a:pt x="435" y="90"/>
                    <a:pt x="435" y="90"/>
                    <a:pt x="435" y="90"/>
                  </a:cubicBezTo>
                  <a:cubicBezTo>
                    <a:pt x="435" y="89"/>
                    <a:pt x="435" y="89"/>
                    <a:pt x="435" y="89"/>
                  </a:cubicBezTo>
                  <a:cubicBezTo>
                    <a:pt x="431" y="91"/>
                    <a:pt x="424" y="92"/>
                    <a:pt x="419" y="91"/>
                  </a:cubicBezTo>
                  <a:cubicBezTo>
                    <a:pt x="418" y="91"/>
                    <a:pt x="418" y="91"/>
                    <a:pt x="417" y="91"/>
                  </a:cubicBezTo>
                  <a:cubicBezTo>
                    <a:pt x="416" y="90"/>
                    <a:pt x="415" y="90"/>
                    <a:pt x="414" y="89"/>
                  </a:cubicBezTo>
                  <a:cubicBezTo>
                    <a:pt x="414" y="88"/>
                    <a:pt x="414" y="88"/>
                    <a:pt x="414" y="88"/>
                  </a:cubicBezTo>
                  <a:cubicBezTo>
                    <a:pt x="413" y="86"/>
                    <a:pt x="413" y="85"/>
                    <a:pt x="413" y="83"/>
                  </a:cubicBezTo>
                  <a:cubicBezTo>
                    <a:pt x="410" y="83"/>
                    <a:pt x="411" y="83"/>
                    <a:pt x="405" y="81"/>
                  </a:cubicBezTo>
                  <a:cubicBezTo>
                    <a:pt x="405" y="82"/>
                    <a:pt x="405" y="82"/>
                    <a:pt x="405" y="82"/>
                  </a:cubicBezTo>
                  <a:cubicBezTo>
                    <a:pt x="403" y="82"/>
                    <a:pt x="403" y="82"/>
                    <a:pt x="402" y="82"/>
                  </a:cubicBezTo>
                  <a:cubicBezTo>
                    <a:pt x="402" y="81"/>
                    <a:pt x="402" y="81"/>
                    <a:pt x="402" y="81"/>
                  </a:cubicBezTo>
                  <a:cubicBezTo>
                    <a:pt x="403" y="80"/>
                    <a:pt x="403" y="80"/>
                    <a:pt x="403" y="80"/>
                  </a:cubicBezTo>
                  <a:cubicBezTo>
                    <a:pt x="403" y="80"/>
                    <a:pt x="403" y="80"/>
                    <a:pt x="404" y="79"/>
                  </a:cubicBezTo>
                  <a:cubicBezTo>
                    <a:pt x="404" y="79"/>
                    <a:pt x="405" y="78"/>
                    <a:pt x="405" y="77"/>
                  </a:cubicBezTo>
                  <a:cubicBezTo>
                    <a:pt x="405" y="76"/>
                    <a:pt x="405" y="76"/>
                    <a:pt x="405" y="75"/>
                  </a:cubicBezTo>
                  <a:cubicBezTo>
                    <a:pt x="406" y="75"/>
                    <a:pt x="410" y="74"/>
                    <a:pt x="411" y="74"/>
                  </a:cubicBezTo>
                  <a:cubicBezTo>
                    <a:pt x="412" y="73"/>
                    <a:pt x="412" y="73"/>
                    <a:pt x="412" y="73"/>
                  </a:cubicBezTo>
                  <a:cubicBezTo>
                    <a:pt x="413" y="72"/>
                    <a:pt x="413" y="72"/>
                    <a:pt x="413" y="72"/>
                  </a:cubicBezTo>
                  <a:cubicBezTo>
                    <a:pt x="414" y="72"/>
                    <a:pt x="414" y="72"/>
                    <a:pt x="414" y="72"/>
                  </a:cubicBezTo>
                  <a:cubicBezTo>
                    <a:pt x="414" y="71"/>
                    <a:pt x="414" y="71"/>
                    <a:pt x="415" y="71"/>
                  </a:cubicBezTo>
                  <a:cubicBezTo>
                    <a:pt x="418" y="70"/>
                    <a:pt x="418" y="70"/>
                    <a:pt x="418" y="70"/>
                  </a:cubicBezTo>
                  <a:cubicBezTo>
                    <a:pt x="423" y="69"/>
                    <a:pt x="425" y="71"/>
                    <a:pt x="430" y="74"/>
                  </a:cubicBezTo>
                  <a:close/>
                  <a:moveTo>
                    <a:pt x="104" y="70"/>
                  </a:moveTo>
                  <a:cubicBezTo>
                    <a:pt x="105" y="70"/>
                    <a:pt x="105" y="70"/>
                    <a:pt x="106" y="71"/>
                  </a:cubicBezTo>
                  <a:cubicBezTo>
                    <a:pt x="105" y="72"/>
                    <a:pt x="105" y="71"/>
                    <a:pt x="105" y="72"/>
                  </a:cubicBezTo>
                  <a:cubicBezTo>
                    <a:pt x="105" y="73"/>
                    <a:pt x="105" y="73"/>
                    <a:pt x="105" y="73"/>
                  </a:cubicBezTo>
                  <a:cubicBezTo>
                    <a:pt x="104" y="72"/>
                    <a:pt x="104" y="72"/>
                    <a:pt x="104" y="72"/>
                  </a:cubicBezTo>
                  <a:cubicBezTo>
                    <a:pt x="103" y="73"/>
                    <a:pt x="103" y="73"/>
                    <a:pt x="103" y="73"/>
                  </a:cubicBezTo>
                  <a:cubicBezTo>
                    <a:pt x="103" y="72"/>
                    <a:pt x="103" y="72"/>
                    <a:pt x="103" y="72"/>
                  </a:cubicBezTo>
                  <a:cubicBezTo>
                    <a:pt x="102" y="71"/>
                    <a:pt x="102" y="71"/>
                    <a:pt x="102" y="71"/>
                  </a:cubicBezTo>
                  <a:cubicBezTo>
                    <a:pt x="102" y="70"/>
                    <a:pt x="102" y="70"/>
                    <a:pt x="102" y="70"/>
                  </a:cubicBezTo>
                  <a:cubicBezTo>
                    <a:pt x="103" y="70"/>
                    <a:pt x="103" y="70"/>
                    <a:pt x="103" y="70"/>
                  </a:cubicBezTo>
                  <a:cubicBezTo>
                    <a:pt x="103" y="70"/>
                    <a:pt x="103" y="70"/>
                    <a:pt x="103" y="70"/>
                  </a:cubicBezTo>
                  <a:cubicBezTo>
                    <a:pt x="103" y="70"/>
                    <a:pt x="103" y="70"/>
                    <a:pt x="103" y="70"/>
                  </a:cubicBezTo>
                  <a:cubicBezTo>
                    <a:pt x="104" y="70"/>
                    <a:pt x="104" y="70"/>
                    <a:pt x="104" y="70"/>
                  </a:cubicBezTo>
                  <a:close/>
                  <a:moveTo>
                    <a:pt x="364" y="69"/>
                  </a:moveTo>
                  <a:cubicBezTo>
                    <a:pt x="365" y="71"/>
                    <a:pt x="365" y="71"/>
                    <a:pt x="365" y="71"/>
                  </a:cubicBezTo>
                  <a:cubicBezTo>
                    <a:pt x="364" y="73"/>
                    <a:pt x="364" y="73"/>
                    <a:pt x="364" y="73"/>
                  </a:cubicBezTo>
                  <a:cubicBezTo>
                    <a:pt x="365" y="74"/>
                    <a:pt x="365" y="74"/>
                    <a:pt x="365" y="74"/>
                  </a:cubicBezTo>
                  <a:cubicBezTo>
                    <a:pt x="366" y="74"/>
                    <a:pt x="366" y="74"/>
                    <a:pt x="366" y="74"/>
                  </a:cubicBezTo>
                  <a:cubicBezTo>
                    <a:pt x="367" y="74"/>
                    <a:pt x="367" y="74"/>
                    <a:pt x="367" y="74"/>
                  </a:cubicBezTo>
                  <a:cubicBezTo>
                    <a:pt x="367" y="75"/>
                    <a:pt x="367" y="75"/>
                    <a:pt x="367" y="75"/>
                  </a:cubicBezTo>
                  <a:cubicBezTo>
                    <a:pt x="367" y="75"/>
                    <a:pt x="367" y="75"/>
                    <a:pt x="367" y="75"/>
                  </a:cubicBezTo>
                  <a:cubicBezTo>
                    <a:pt x="366" y="76"/>
                    <a:pt x="366" y="76"/>
                    <a:pt x="366" y="76"/>
                  </a:cubicBezTo>
                  <a:cubicBezTo>
                    <a:pt x="365" y="75"/>
                    <a:pt x="365" y="75"/>
                    <a:pt x="365" y="75"/>
                  </a:cubicBezTo>
                  <a:cubicBezTo>
                    <a:pt x="364" y="75"/>
                    <a:pt x="364" y="75"/>
                    <a:pt x="364" y="75"/>
                  </a:cubicBezTo>
                  <a:cubicBezTo>
                    <a:pt x="364" y="74"/>
                    <a:pt x="364" y="74"/>
                    <a:pt x="364" y="74"/>
                  </a:cubicBezTo>
                  <a:cubicBezTo>
                    <a:pt x="364" y="75"/>
                    <a:pt x="363" y="75"/>
                    <a:pt x="362" y="75"/>
                  </a:cubicBezTo>
                  <a:cubicBezTo>
                    <a:pt x="362" y="74"/>
                    <a:pt x="362" y="74"/>
                    <a:pt x="362" y="74"/>
                  </a:cubicBezTo>
                  <a:cubicBezTo>
                    <a:pt x="363" y="73"/>
                    <a:pt x="363" y="73"/>
                    <a:pt x="363" y="73"/>
                  </a:cubicBezTo>
                  <a:cubicBezTo>
                    <a:pt x="362" y="73"/>
                    <a:pt x="362" y="73"/>
                    <a:pt x="362" y="73"/>
                  </a:cubicBezTo>
                  <a:cubicBezTo>
                    <a:pt x="361" y="71"/>
                    <a:pt x="361" y="71"/>
                    <a:pt x="361" y="71"/>
                  </a:cubicBezTo>
                  <a:cubicBezTo>
                    <a:pt x="361" y="71"/>
                    <a:pt x="361" y="71"/>
                    <a:pt x="361" y="71"/>
                  </a:cubicBezTo>
                  <a:cubicBezTo>
                    <a:pt x="361" y="70"/>
                    <a:pt x="361" y="70"/>
                    <a:pt x="361" y="70"/>
                  </a:cubicBezTo>
                  <a:cubicBezTo>
                    <a:pt x="361" y="70"/>
                    <a:pt x="361" y="70"/>
                    <a:pt x="361" y="70"/>
                  </a:cubicBezTo>
                  <a:cubicBezTo>
                    <a:pt x="361" y="70"/>
                    <a:pt x="361" y="70"/>
                    <a:pt x="361" y="70"/>
                  </a:cubicBezTo>
                  <a:cubicBezTo>
                    <a:pt x="362" y="70"/>
                    <a:pt x="362" y="70"/>
                    <a:pt x="362" y="70"/>
                  </a:cubicBezTo>
                  <a:cubicBezTo>
                    <a:pt x="363" y="70"/>
                    <a:pt x="363" y="70"/>
                    <a:pt x="363" y="70"/>
                  </a:cubicBezTo>
                  <a:cubicBezTo>
                    <a:pt x="363" y="69"/>
                    <a:pt x="363" y="69"/>
                    <a:pt x="363" y="69"/>
                  </a:cubicBezTo>
                  <a:lnTo>
                    <a:pt x="364" y="69"/>
                  </a:lnTo>
                  <a:close/>
                  <a:moveTo>
                    <a:pt x="360" y="71"/>
                  </a:moveTo>
                  <a:cubicBezTo>
                    <a:pt x="359" y="72"/>
                    <a:pt x="359" y="72"/>
                    <a:pt x="359" y="72"/>
                  </a:cubicBezTo>
                  <a:cubicBezTo>
                    <a:pt x="359" y="72"/>
                    <a:pt x="359" y="72"/>
                    <a:pt x="359" y="72"/>
                  </a:cubicBezTo>
                  <a:cubicBezTo>
                    <a:pt x="358" y="70"/>
                    <a:pt x="358" y="70"/>
                    <a:pt x="358" y="70"/>
                  </a:cubicBezTo>
                  <a:cubicBezTo>
                    <a:pt x="359" y="69"/>
                    <a:pt x="359" y="69"/>
                    <a:pt x="359" y="69"/>
                  </a:cubicBezTo>
                  <a:cubicBezTo>
                    <a:pt x="359" y="69"/>
                    <a:pt x="359" y="69"/>
                    <a:pt x="359" y="69"/>
                  </a:cubicBezTo>
                  <a:cubicBezTo>
                    <a:pt x="361" y="69"/>
                    <a:pt x="361" y="69"/>
                    <a:pt x="361" y="69"/>
                  </a:cubicBezTo>
                  <a:cubicBezTo>
                    <a:pt x="360" y="69"/>
                    <a:pt x="360" y="69"/>
                    <a:pt x="360" y="69"/>
                  </a:cubicBezTo>
                  <a:cubicBezTo>
                    <a:pt x="360" y="70"/>
                    <a:pt x="360" y="70"/>
                    <a:pt x="360" y="70"/>
                  </a:cubicBezTo>
                  <a:cubicBezTo>
                    <a:pt x="360" y="71"/>
                    <a:pt x="360" y="71"/>
                    <a:pt x="360" y="71"/>
                  </a:cubicBezTo>
                  <a:close/>
                  <a:moveTo>
                    <a:pt x="96" y="70"/>
                  </a:moveTo>
                  <a:cubicBezTo>
                    <a:pt x="95" y="70"/>
                    <a:pt x="95" y="70"/>
                    <a:pt x="95" y="70"/>
                  </a:cubicBezTo>
                  <a:cubicBezTo>
                    <a:pt x="93" y="70"/>
                    <a:pt x="93" y="70"/>
                    <a:pt x="93" y="70"/>
                  </a:cubicBezTo>
                  <a:cubicBezTo>
                    <a:pt x="93" y="69"/>
                    <a:pt x="93" y="69"/>
                    <a:pt x="93" y="69"/>
                  </a:cubicBezTo>
                  <a:cubicBezTo>
                    <a:pt x="94" y="68"/>
                    <a:pt x="94" y="68"/>
                    <a:pt x="94" y="68"/>
                  </a:cubicBezTo>
                  <a:cubicBezTo>
                    <a:pt x="95" y="68"/>
                    <a:pt x="95" y="68"/>
                    <a:pt x="95" y="68"/>
                  </a:cubicBezTo>
                  <a:cubicBezTo>
                    <a:pt x="96" y="69"/>
                    <a:pt x="96" y="69"/>
                    <a:pt x="96" y="69"/>
                  </a:cubicBezTo>
                  <a:cubicBezTo>
                    <a:pt x="96" y="69"/>
                    <a:pt x="96" y="69"/>
                    <a:pt x="96" y="69"/>
                  </a:cubicBezTo>
                  <a:cubicBezTo>
                    <a:pt x="96" y="70"/>
                    <a:pt x="96" y="70"/>
                    <a:pt x="96" y="70"/>
                  </a:cubicBezTo>
                  <a:close/>
                  <a:moveTo>
                    <a:pt x="400" y="66"/>
                  </a:moveTo>
                  <a:cubicBezTo>
                    <a:pt x="402" y="66"/>
                    <a:pt x="402" y="66"/>
                    <a:pt x="402" y="66"/>
                  </a:cubicBezTo>
                  <a:cubicBezTo>
                    <a:pt x="402" y="66"/>
                    <a:pt x="402" y="66"/>
                    <a:pt x="402" y="66"/>
                  </a:cubicBezTo>
                  <a:cubicBezTo>
                    <a:pt x="405" y="68"/>
                    <a:pt x="405" y="68"/>
                    <a:pt x="405" y="68"/>
                  </a:cubicBezTo>
                  <a:cubicBezTo>
                    <a:pt x="406" y="68"/>
                    <a:pt x="406" y="68"/>
                    <a:pt x="406" y="68"/>
                  </a:cubicBezTo>
                  <a:cubicBezTo>
                    <a:pt x="406" y="69"/>
                    <a:pt x="406" y="69"/>
                    <a:pt x="406" y="69"/>
                  </a:cubicBezTo>
                  <a:cubicBezTo>
                    <a:pt x="406" y="69"/>
                    <a:pt x="406" y="69"/>
                    <a:pt x="406" y="69"/>
                  </a:cubicBezTo>
                  <a:cubicBezTo>
                    <a:pt x="405" y="70"/>
                    <a:pt x="405" y="70"/>
                    <a:pt x="405" y="70"/>
                  </a:cubicBezTo>
                  <a:cubicBezTo>
                    <a:pt x="405" y="70"/>
                    <a:pt x="405" y="70"/>
                    <a:pt x="405" y="70"/>
                  </a:cubicBezTo>
                  <a:cubicBezTo>
                    <a:pt x="404" y="70"/>
                    <a:pt x="404" y="70"/>
                    <a:pt x="404" y="70"/>
                  </a:cubicBezTo>
                  <a:cubicBezTo>
                    <a:pt x="403" y="70"/>
                    <a:pt x="403" y="70"/>
                    <a:pt x="403" y="70"/>
                  </a:cubicBezTo>
                  <a:cubicBezTo>
                    <a:pt x="402" y="70"/>
                    <a:pt x="402" y="70"/>
                    <a:pt x="402" y="70"/>
                  </a:cubicBezTo>
                  <a:cubicBezTo>
                    <a:pt x="402" y="70"/>
                    <a:pt x="402" y="70"/>
                    <a:pt x="402" y="70"/>
                  </a:cubicBezTo>
                  <a:cubicBezTo>
                    <a:pt x="401" y="69"/>
                    <a:pt x="401" y="69"/>
                    <a:pt x="401" y="69"/>
                  </a:cubicBezTo>
                  <a:cubicBezTo>
                    <a:pt x="400" y="68"/>
                    <a:pt x="400" y="68"/>
                    <a:pt x="400" y="68"/>
                  </a:cubicBezTo>
                  <a:cubicBezTo>
                    <a:pt x="399" y="67"/>
                    <a:pt x="399" y="67"/>
                    <a:pt x="399" y="67"/>
                  </a:cubicBezTo>
                  <a:cubicBezTo>
                    <a:pt x="398" y="67"/>
                    <a:pt x="398" y="67"/>
                    <a:pt x="398" y="67"/>
                  </a:cubicBezTo>
                  <a:cubicBezTo>
                    <a:pt x="398" y="67"/>
                    <a:pt x="398" y="67"/>
                    <a:pt x="398" y="67"/>
                  </a:cubicBezTo>
                  <a:cubicBezTo>
                    <a:pt x="399" y="68"/>
                    <a:pt x="399" y="68"/>
                    <a:pt x="399" y="68"/>
                  </a:cubicBezTo>
                  <a:cubicBezTo>
                    <a:pt x="399" y="69"/>
                    <a:pt x="399" y="69"/>
                    <a:pt x="399" y="69"/>
                  </a:cubicBezTo>
                  <a:cubicBezTo>
                    <a:pt x="400" y="69"/>
                    <a:pt x="400" y="69"/>
                    <a:pt x="400" y="69"/>
                  </a:cubicBezTo>
                  <a:cubicBezTo>
                    <a:pt x="400" y="69"/>
                    <a:pt x="400" y="69"/>
                    <a:pt x="400" y="69"/>
                  </a:cubicBezTo>
                  <a:cubicBezTo>
                    <a:pt x="401" y="70"/>
                    <a:pt x="401" y="70"/>
                    <a:pt x="401" y="70"/>
                  </a:cubicBezTo>
                  <a:cubicBezTo>
                    <a:pt x="401" y="70"/>
                    <a:pt x="401" y="70"/>
                    <a:pt x="401" y="70"/>
                  </a:cubicBezTo>
                  <a:cubicBezTo>
                    <a:pt x="399" y="71"/>
                    <a:pt x="399" y="71"/>
                    <a:pt x="399" y="71"/>
                  </a:cubicBezTo>
                  <a:cubicBezTo>
                    <a:pt x="399" y="70"/>
                    <a:pt x="399" y="70"/>
                    <a:pt x="399" y="70"/>
                  </a:cubicBezTo>
                  <a:cubicBezTo>
                    <a:pt x="399" y="69"/>
                    <a:pt x="399" y="69"/>
                    <a:pt x="399" y="69"/>
                  </a:cubicBezTo>
                  <a:cubicBezTo>
                    <a:pt x="398" y="70"/>
                    <a:pt x="398" y="70"/>
                    <a:pt x="398" y="70"/>
                  </a:cubicBezTo>
                  <a:cubicBezTo>
                    <a:pt x="397" y="70"/>
                    <a:pt x="397" y="70"/>
                    <a:pt x="397" y="70"/>
                  </a:cubicBezTo>
                  <a:cubicBezTo>
                    <a:pt x="397" y="70"/>
                    <a:pt x="397" y="70"/>
                    <a:pt x="397" y="70"/>
                  </a:cubicBezTo>
                  <a:cubicBezTo>
                    <a:pt x="397" y="69"/>
                    <a:pt x="397" y="69"/>
                    <a:pt x="397" y="69"/>
                  </a:cubicBezTo>
                  <a:cubicBezTo>
                    <a:pt x="395" y="69"/>
                    <a:pt x="395" y="69"/>
                    <a:pt x="395" y="69"/>
                  </a:cubicBezTo>
                  <a:cubicBezTo>
                    <a:pt x="394" y="68"/>
                    <a:pt x="394" y="68"/>
                    <a:pt x="394" y="68"/>
                  </a:cubicBezTo>
                  <a:cubicBezTo>
                    <a:pt x="394" y="68"/>
                    <a:pt x="394" y="68"/>
                    <a:pt x="394" y="68"/>
                  </a:cubicBezTo>
                  <a:cubicBezTo>
                    <a:pt x="394" y="67"/>
                    <a:pt x="394" y="67"/>
                    <a:pt x="394" y="67"/>
                  </a:cubicBezTo>
                  <a:cubicBezTo>
                    <a:pt x="395" y="67"/>
                    <a:pt x="395" y="67"/>
                    <a:pt x="395" y="67"/>
                  </a:cubicBezTo>
                  <a:cubicBezTo>
                    <a:pt x="396" y="67"/>
                    <a:pt x="396" y="67"/>
                    <a:pt x="396" y="67"/>
                  </a:cubicBezTo>
                  <a:cubicBezTo>
                    <a:pt x="397" y="67"/>
                    <a:pt x="397" y="67"/>
                    <a:pt x="397" y="67"/>
                  </a:cubicBezTo>
                  <a:cubicBezTo>
                    <a:pt x="397" y="67"/>
                    <a:pt x="397" y="67"/>
                    <a:pt x="397" y="67"/>
                  </a:cubicBezTo>
                  <a:cubicBezTo>
                    <a:pt x="398" y="66"/>
                    <a:pt x="398" y="66"/>
                    <a:pt x="398" y="66"/>
                  </a:cubicBezTo>
                  <a:cubicBezTo>
                    <a:pt x="399" y="66"/>
                    <a:pt x="399" y="66"/>
                    <a:pt x="400" y="66"/>
                  </a:cubicBezTo>
                  <a:close/>
                  <a:moveTo>
                    <a:pt x="36" y="72"/>
                  </a:moveTo>
                  <a:cubicBezTo>
                    <a:pt x="35" y="72"/>
                    <a:pt x="35" y="72"/>
                    <a:pt x="35" y="72"/>
                  </a:cubicBezTo>
                  <a:cubicBezTo>
                    <a:pt x="36" y="71"/>
                    <a:pt x="36" y="71"/>
                    <a:pt x="36" y="71"/>
                  </a:cubicBezTo>
                  <a:cubicBezTo>
                    <a:pt x="36" y="70"/>
                    <a:pt x="36" y="70"/>
                    <a:pt x="36" y="70"/>
                  </a:cubicBezTo>
                  <a:cubicBezTo>
                    <a:pt x="36" y="69"/>
                    <a:pt x="36" y="69"/>
                    <a:pt x="36" y="69"/>
                  </a:cubicBezTo>
                  <a:cubicBezTo>
                    <a:pt x="37" y="68"/>
                    <a:pt x="37" y="68"/>
                    <a:pt x="37" y="68"/>
                  </a:cubicBezTo>
                  <a:cubicBezTo>
                    <a:pt x="35" y="66"/>
                    <a:pt x="35" y="66"/>
                    <a:pt x="35" y="66"/>
                  </a:cubicBezTo>
                  <a:cubicBezTo>
                    <a:pt x="36" y="66"/>
                    <a:pt x="36" y="66"/>
                    <a:pt x="36" y="66"/>
                  </a:cubicBezTo>
                  <a:cubicBezTo>
                    <a:pt x="36" y="66"/>
                    <a:pt x="36" y="66"/>
                    <a:pt x="36" y="66"/>
                  </a:cubicBezTo>
                  <a:cubicBezTo>
                    <a:pt x="37" y="68"/>
                    <a:pt x="37" y="68"/>
                    <a:pt x="38" y="69"/>
                  </a:cubicBezTo>
                  <a:cubicBezTo>
                    <a:pt x="38" y="70"/>
                    <a:pt x="38" y="70"/>
                    <a:pt x="37" y="72"/>
                  </a:cubicBezTo>
                  <a:cubicBezTo>
                    <a:pt x="37" y="72"/>
                    <a:pt x="36" y="72"/>
                    <a:pt x="36" y="72"/>
                  </a:cubicBezTo>
                  <a:close/>
                  <a:moveTo>
                    <a:pt x="108" y="68"/>
                  </a:moveTo>
                  <a:cubicBezTo>
                    <a:pt x="108" y="68"/>
                    <a:pt x="108" y="68"/>
                    <a:pt x="108" y="68"/>
                  </a:cubicBezTo>
                  <a:cubicBezTo>
                    <a:pt x="109" y="67"/>
                    <a:pt x="109" y="67"/>
                    <a:pt x="109" y="67"/>
                  </a:cubicBezTo>
                  <a:cubicBezTo>
                    <a:pt x="110" y="69"/>
                    <a:pt x="110" y="69"/>
                    <a:pt x="110" y="69"/>
                  </a:cubicBezTo>
                  <a:cubicBezTo>
                    <a:pt x="110" y="69"/>
                    <a:pt x="110" y="69"/>
                    <a:pt x="110" y="69"/>
                  </a:cubicBezTo>
                  <a:cubicBezTo>
                    <a:pt x="110" y="69"/>
                    <a:pt x="110" y="69"/>
                    <a:pt x="110" y="69"/>
                  </a:cubicBezTo>
                  <a:cubicBezTo>
                    <a:pt x="109" y="69"/>
                    <a:pt x="109" y="69"/>
                    <a:pt x="109" y="69"/>
                  </a:cubicBezTo>
                  <a:cubicBezTo>
                    <a:pt x="107" y="68"/>
                    <a:pt x="107" y="68"/>
                    <a:pt x="107" y="68"/>
                  </a:cubicBezTo>
                  <a:cubicBezTo>
                    <a:pt x="105" y="69"/>
                    <a:pt x="105" y="69"/>
                    <a:pt x="105" y="69"/>
                  </a:cubicBezTo>
                  <a:cubicBezTo>
                    <a:pt x="104" y="68"/>
                    <a:pt x="104" y="68"/>
                    <a:pt x="104" y="68"/>
                  </a:cubicBezTo>
                  <a:cubicBezTo>
                    <a:pt x="104" y="68"/>
                    <a:pt x="104" y="68"/>
                    <a:pt x="104" y="68"/>
                  </a:cubicBezTo>
                  <a:cubicBezTo>
                    <a:pt x="105" y="67"/>
                    <a:pt x="105" y="67"/>
                    <a:pt x="105" y="67"/>
                  </a:cubicBezTo>
                  <a:cubicBezTo>
                    <a:pt x="105" y="66"/>
                    <a:pt x="105" y="66"/>
                    <a:pt x="105" y="66"/>
                  </a:cubicBezTo>
                  <a:cubicBezTo>
                    <a:pt x="106" y="66"/>
                    <a:pt x="106" y="66"/>
                    <a:pt x="106" y="66"/>
                  </a:cubicBezTo>
                  <a:cubicBezTo>
                    <a:pt x="106" y="67"/>
                    <a:pt x="106" y="67"/>
                    <a:pt x="106" y="67"/>
                  </a:cubicBezTo>
                  <a:cubicBezTo>
                    <a:pt x="106" y="67"/>
                    <a:pt x="106" y="67"/>
                    <a:pt x="106" y="67"/>
                  </a:cubicBezTo>
                  <a:cubicBezTo>
                    <a:pt x="107" y="67"/>
                    <a:pt x="107" y="67"/>
                    <a:pt x="107" y="67"/>
                  </a:cubicBezTo>
                  <a:cubicBezTo>
                    <a:pt x="108" y="68"/>
                    <a:pt x="108" y="68"/>
                    <a:pt x="108" y="68"/>
                  </a:cubicBezTo>
                  <a:close/>
                  <a:moveTo>
                    <a:pt x="386" y="68"/>
                  </a:moveTo>
                  <a:cubicBezTo>
                    <a:pt x="385" y="68"/>
                    <a:pt x="385" y="68"/>
                    <a:pt x="385" y="68"/>
                  </a:cubicBezTo>
                  <a:cubicBezTo>
                    <a:pt x="385" y="67"/>
                    <a:pt x="385" y="67"/>
                    <a:pt x="385" y="67"/>
                  </a:cubicBezTo>
                  <a:cubicBezTo>
                    <a:pt x="384" y="67"/>
                    <a:pt x="384" y="67"/>
                    <a:pt x="384" y="67"/>
                  </a:cubicBezTo>
                  <a:cubicBezTo>
                    <a:pt x="383" y="65"/>
                    <a:pt x="383" y="65"/>
                    <a:pt x="383" y="65"/>
                  </a:cubicBezTo>
                  <a:cubicBezTo>
                    <a:pt x="386" y="67"/>
                    <a:pt x="386" y="67"/>
                    <a:pt x="386" y="67"/>
                  </a:cubicBezTo>
                  <a:lnTo>
                    <a:pt x="386" y="68"/>
                  </a:lnTo>
                  <a:close/>
                  <a:moveTo>
                    <a:pt x="362" y="66"/>
                  </a:moveTo>
                  <a:cubicBezTo>
                    <a:pt x="362" y="66"/>
                    <a:pt x="362" y="66"/>
                    <a:pt x="362" y="66"/>
                  </a:cubicBezTo>
                  <a:cubicBezTo>
                    <a:pt x="362" y="66"/>
                    <a:pt x="362" y="66"/>
                    <a:pt x="362" y="66"/>
                  </a:cubicBezTo>
                  <a:cubicBezTo>
                    <a:pt x="362" y="66"/>
                    <a:pt x="362" y="66"/>
                    <a:pt x="362" y="66"/>
                  </a:cubicBezTo>
                  <a:cubicBezTo>
                    <a:pt x="362" y="64"/>
                    <a:pt x="362" y="64"/>
                    <a:pt x="362" y="64"/>
                  </a:cubicBezTo>
                  <a:cubicBezTo>
                    <a:pt x="362" y="64"/>
                    <a:pt x="362" y="64"/>
                    <a:pt x="362" y="64"/>
                  </a:cubicBezTo>
                  <a:cubicBezTo>
                    <a:pt x="362" y="65"/>
                    <a:pt x="362" y="65"/>
                    <a:pt x="362" y="66"/>
                  </a:cubicBezTo>
                  <a:close/>
                  <a:moveTo>
                    <a:pt x="107" y="65"/>
                  </a:moveTo>
                  <a:cubicBezTo>
                    <a:pt x="107" y="65"/>
                    <a:pt x="107" y="65"/>
                    <a:pt x="107" y="65"/>
                  </a:cubicBezTo>
                  <a:cubicBezTo>
                    <a:pt x="106" y="65"/>
                    <a:pt x="106" y="65"/>
                    <a:pt x="105" y="63"/>
                  </a:cubicBezTo>
                  <a:cubicBezTo>
                    <a:pt x="105" y="63"/>
                    <a:pt x="105" y="63"/>
                    <a:pt x="105" y="63"/>
                  </a:cubicBezTo>
                  <a:cubicBezTo>
                    <a:pt x="106" y="64"/>
                    <a:pt x="106" y="64"/>
                    <a:pt x="107" y="65"/>
                  </a:cubicBezTo>
                  <a:close/>
                  <a:moveTo>
                    <a:pt x="91" y="60"/>
                  </a:moveTo>
                  <a:cubicBezTo>
                    <a:pt x="90" y="60"/>
                    <a:pt x="90" y="60"/>
                    <a:pt x="90" y="60"/>
                  </a:cubicBezTo>
                  <a:cubicBezTo>
                    <a:pt x="89" y="60"/>
                    <a:pt x="89" y="60"/>
                    <a:pt x="89" y="60"/>
                  </a:cubicBezTo>
                  <a:cubicBezTo>
                    <a:pt x="90" y="59"/>
                    <a:pt x="90" y="59"/>
                    <a:pt x="90" y="59"/>
                  </a:cubicBezTo>
                  <a:cubicBezTo>
                    <a:pt x="90" y="58"/>
                    <a:pt x="90" y="58"/>
                    <a:pt x="90" y="58"/>
                  </a:cubicBezTo>
                  <a:cubicBezTo>
                    <a:pt x="91" y="58"/>
                    <a:pt x="91" y="58"/>
                    <a:pt x="91" y="58"/>
                  </a:cubicBezTo>
                  <a:cubicBezTo>
                    <a:pt x="91" y="59"/>
                    <a:pt x="91" y="59"/>
                    <a:pt x="91" y="59"/>
                  </a:cubicBezTo>
                  <a:cubicBezTo>
                    <a:pt x="91" y="59"/>
                    <a:pt x="91" y="60"/>
                    <a:pt x="91" y="60"/>
                  </a:cubicBezTo>
                  <a:close/>
                  <a:moveTo>
                    <a:pt x="362" y="59"/>
                  </a:moveTo>
                  <a:cubicBezTo>
                    <a:pt x="362" y="59"/>
                    <a:pt x="362" y="59"/>
                    <a:pt x="362" y="59"/>
                  </a:cubicBezTo>
                  <a:cubicBezTo>
                    <a:pt x="361" y="59"/>
                    <a:pt x="361" y="59"/>
                    <a:pt x="361" y="59"/>
                  </a:cubicBezTo>
                  <a:cubicBezTo>
                    <a:pt x="361" y="58"/>
                    <a:pt x="361" y="58"/>
                    <a:pt x="361" y="58"/>
                  </a:cubicBezTo>
                  <a:cubicBezTo>
                    <a:pt x="362" y="58"/>
                    <a:pt x="362" y="58"/>
                    <a:pt x="362" y="58"/>
                  </a:cubicBezTo>
                  <a:cubicBezTo>
                    <a:pt x="362" y="58"/>
                    <a:pt x="362" y="58"/>
                    <a:pt x="362" y="58"/>
                  </a:cubicBezTo>
                  <a:cubicBezTo>
                    <a:pt x="362" y="58"/>
                    <a:pt x="362" y="58"/>
                    <a:pt x="362" y="58"/>
                  </a:cubicBezTo>
                  <a:cubicBezTo>
                    <a:pt x="362" y="58"/>
                    <a:pt x="362" y="58"/>
                    <a:pt x="362" y="58"/>
                  </a:cubicBezTo>
                  <a:cubicBezTo>
                    <a:pt x="362" y="59"/>
                    <a:pt x="362" y="59"/>
                    <a:pt x="362" y="59"/>
                  </a:cubicBezTo>
                  <a:close/>
                  <a:moveTo>
                    <a:pt x="361" y="57"/>
                  </a:moveTo>
                  <a:cubicBezTo>
                    <a:pt x="361" y="57"/>
                    <a:pt x="361" y="57"/>
                    <a:pt x="361" y="57"/>
                  </a:cubicBezTo>
                  <a:cubicBezTo>
                    <a:pt x="361" y="57"/>
                    <a:pt x="361" y="57"/>
                    <a:pt x="361" y="57"/>
                  </a:cubicBezTo>
                  <a:cubicBezTo>
                    <a:pt x="360" y="57"/>
                    <a:pt x="360" y="57"/>
                    <a:pt x="360" y="57"/>
                  </a:cubicBezTo>
                  <a:cubicBezTo>
                    <a:pt x="361" y="56"/>
                    <a:pt x="361" y="56"/>
                    <a:pt x="361" y="56"/>
                  </a:cubicBezTo>
                  <a:cubicBezTo>
                    <a:pt x="361" y="56"/>
                    <a:pt x="361" y="56"/>
                    <a:pt x="361" y="56"/>
                  </a:cubicBezTo>
                  <a:cubicBezTo>
                    <a:pt x="361" y="56"/>
                    <a:pt x="361" y="56"/>
                    <a:pt x="361" y="56"/>
                  </a:cubicBezTo>
                  <a:cubicBezTo>
                    <a:pt x="361" y="57"/>
                    <a:pt x="361" y="57"/>
                    <a:pt x="361" y="57"/>
                  </a:cubicBezTo>
                  <a:close/>
                  <a:moveTo>
                    <a:pt x="93" y="58"/>
                  </a:moveTo>
                  <a:cubicBezTo>
                    <a:pt x="93" y="59"/>
                    <a:pt x="93" y="59"/>
                    <a:pt x="93" y="59"/>
                  </a:cubicBezTo>
                  <a:cubicBezTo>
                    <a:pt x="92" y="57"/>
                    <a:pt x="92" y="57"/>
                    <a:pt x="92" y="57"/>
                  </a:cubicBezTo>
                  <a:cubicBezTo>
                    <a:pt x="92" y="56"/>
                    <a:pt x="92" y="56"/>
                    <a:pt x="92" y="56"/>
                  </a:cubicBezTo>
                  <a:cubicBezTo>
                    <a:pt x="92" y="56"/>
                    <a:pt x="92" y="56"/>
                    <a:pt x="92" y="56"/>
                  </a:cubicBezTo>
                  <a:cubicBezTo>
                    <a:pt x="93" y="57"/>
                    <a:pt x="93" y="57"/>
                    <a:pt x="93" y="58"/>
                  </a:cubicBezTo>
                  <a:cubicBezTo>
                    <a:pt x="93" y="58"/>
                    <a:pt x="93" y="58"/>
                    <a:pt x="93" y="58"/>
                  </a:cubicBezTo>
                  <a:close/>
                  <a:moveTo>
                    <a:pt x="97" y="57"/>
                  </a:moveTo>
                  <a:cubicBezTo>
                    <a:pt x="97" y="57"/>
                    <a:pt x="97" y="57"/>
                    <a:pt x="97" y="57"/>
                  </a:cubicBezTo>
                  <a:cubicBezTo>
                    <a:pt x="96" y="57"/>
                    <a:pt x="96" y="57"/>
                    <a:pt x="96" y="57"/>
                  </a:cubicBezTo>
                  <a:cubicBezTo>
                    <a:pt x="96" y="56"/>
                    <a:pt x="96" y="56"/>
                    <a:pt x="96" y="56"/>
                  </a:cubicBezTo>
                  <a:cubicBezTo>
                    <a:pt x="96" y="56"/>
                    <a:pt x="96" y="56"/>
                    <a:pt x="96" y="56"/>
                  </a:cubicBezTo>
                  <a:cubicBezTo>
                    <a:pt x="97" y="56"/>
                    <a:pt x="97" y="56"/>
                    <a:pt x="97" y="56"/>
                  </a:cubicBezTo>
                  <a:lnTo>
                    <a:pt x="97" y="57"/>
                  </a:lnTo>
                  <a:close/>
                  <a:moveTo>
                    <a:pt x="102" y="57"/>
                  </a:moveTo>
                  <a:cubicBezTo>
                    <a:pt x="101" y="57"/>
                    <a:pt x="101" y="57"/>
                    <a:pt x="101" y="57"/>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101" y="56"/>
                    <a:pt x="101" y="56"/>
                    <a:pt x="101" y="56"/>
                  </a:cubicBezTo>
                  <a:cubicBezTo>
                    <a:pt x="102" y="56"/>
                    <a:pt x="102" y="56"/>
                    <a:pt x="102" y="56"/>
                  </a:cubicBezTo>
                  <a:cubicBezTo>
                    <a:pt x="102" y="57"/>
                    <a:pt x="102" y="57"/>
                    <a:pt x="102" y="57"/>
                  </a:cubicBezTo>
                  <a:close/>
                  <a:moveTo>
                    <a:pt x="88" y="58"/>
                  </a:moveTo>
                  <a:cubicBezTo>
                    <a:pt x="88" y="58"/>
                    <a:pt x="88" y="58"/>
                    <a:pt x="88" y="58"/>
                  </a:cubicBezTo>
                  <a:cubicBezTo>
                    <a:pt x="88" y="58"/>
                    <a:pt x="88" y="58"/>
                    <a:pt x="88" y="58"/>
                  </a:cubicBezTo>
                  <a:cubicBezTo>
                    <a:pt x="86" y="57"/>
                    <a:pt x="84" y="57"/>
                    <a:pt x="82" y="56"/>
                  </a:cubicBezTo>
                  <a:cubicBezTo>
                    <a:pt x="82" y="56"/>
                    <a:pt x="82" y="56"/>
                    <a:pt x="82" y="56"/>
                  </a:cubicBezTo>
                  <a:cubicBezTo>
                    <a:pt x="82" y="55"/>
                    <a:pt x="82" y="55"/>
                    <a:pt x="82" y="55"/>
                  </a:cubicBezTo>
                  <a:cubicBezTo>
                    <a:pt x="82" y="55"/>
                    <a:pt x="82" y="55"/>
                    <a:pt x="82" y="55"/>
                  </a:cubicBezTo>
                  <a:cubicBezTo>
                    <a:pt x="82" y="54"/>
                    <a:pt x="82" y="54"/>
                    <a:pt x="82" y="54"/>
                  </a:cubicBezTo>
                  <a:cubicBezTo>
                    <a:pt x="83" y="53"/>
                    <a:pt x="83" y="53"/>
                    <a:pt x="83" y="53"/>
                  </a:cubicBezTo>
                  <a:cubicBezTo>
                    <a:pt x="86" y="56"/>
                    <a:pt x="85" y="55"/>
                    <a:pt x="88" y="56"/>
                  </a:cubicBezTo>
                  <a:lnTo>
                    <a:pt x="88" y="58"/>
                  </a:lnTo>
                  <a:close/>
                  <a:moveTo>
                    <a:pt x="93" y="54"/>
                  </a:moveTo>
                  <a:cubicBezTo>
                    <a:pt x="93" y="55"/>
                    <a:pt x="93" y="55"/>
                    <a:pt x="93" y="55"/>
                  </a:cubicBezTo>
                  <a:cubicBezTo>
                    <a:pt x="92" y="55"/>
                    <a:pt x="92" y="55"/>
                    <a:pt x="92" y="55"/>
                  </a:cubicBezTo>
                  <a:cubicBezTo>
                    <a:pt x="91" y="54"/>
                    <a:pt x="91" y="54"/>
                    <a:pt x="91" y="54"/>
                  </a:cubicBezTo>
                  <a:cubicBezTo>
                    <a:pt x="92" y="53"/>
                    <a:pt x="92" y="53"/>
                    <a:pt x="92" y="53"/>
                  </a:cubicBezTo>
                  <a:cubicBezTo>
                    <a:pt x="92" y="53"/>
                    <a:pt x="92" y="53"/>
                    <a:pt x="92" y="53"/>
                  </a:cubicBezTo>
                  <a:cubicBezTo>
                    <a:pt x="92" y="54"/>
                    <a:pt x="92" y="54"/>
                    <a:pt x="92" y="54"/>
                  </a:cubicBezTo>
                  <a:cubicBezTo>
                    <a:pt x="93" y="54"/>
                    <a:pt x="93" y="54"/>
                    <a:pt x="93" y="54"/>
                  </a:cubicBezTo>
                  <a:close/>
                  <a:moveTo>
                    <a:pt x="90" y="56"/>
                  </a:moveTo>
                  <a:cubicBezTo>
                    <a:pt x="89" y="56"/>
                    <a:pt x="89" y="56"/>
                    <a:pt x="89" y="56"/>
                  </a:cubicBezTo>
                  <a:cubicBezTo>
                    <a:pt x="89" y="56"/>
                    <a:pt x="89" y="56"/>
                    <a:pt x="89" y="56"/>
                  </a:cubicBezTo>
                  <a:cubicBezTo>
                    <a:pt x="88" y="56"/>
                    <a:pt x="88" y="56"/>
                    <a:pt x="87" y="55"/>
                  </a:cubicBezTo>
                  <a:cubicBezTo>
                    <a:pt x="85" y="54"/>
                    <a:pt x="86" y="54"/>
                    <a:pt x="85" y="54"/>
                  </a:cubicBezTo>
                  <a:cubicBezTo>
                    <a:pt x="85" y="54"/>
                    <a:pt x="85" y="54"/>
                    <a:pt x="85" y="54"/>
                  </a:cubicBezTo>
                  <a:cubicBezTo>
                    <a:pt x="85" y="53"/>
                    <a:pt x="85" y="53"/>
                    <a:pt x="85" y="53"/>
                  </a:cubicBezTo>
                  <a:cubicBezTo>
                    <a:pt x="85" y="53"/>
                    <a:pt x="85" y="53"/>
                    <a:pt x="85" y="53"/>
                  </a:cubicBezTo>
                  <a:cubicBezTo>
                    <a:pt x="87" y="53"/>
                    <a:pt x="88" y="54"/>
                    <a:pt x="89" y="55"/>
                  </a:cubicBezTo>
                  <a:cubicBezTo>
                    <a:pt x="90" y="56"/>
                    <a:pt x="90" y="56"/>
                    <a:pt x="90" y="56"/>
                  </a:cubicBezTo>
                  <a:close/>
                  <a:moveTo>
                    <a:pt x="99" y="53"/>
                  </a:moveTo>
                  <a:cubicBezTo>
                    <a:pt x="100" y="53"/>
                    <a:pt x="100" y="53"/>
                    <a:pt x="100" y="53"/>
                  </a:cubicBezTo>
                  <a:cubicBezTo>
                    <a:pt x="101" y="53"/>
                    <a:pt x="101" y="53"/>
                    <a:pt x="101" y="53"/>
                  </a:cubicBezTo>
                  <a:cubicBezTo>
                    <a:pt x="101" y="53"/>
                    <a:pt x="101" y="53"/>
                    <a:pt x="100" y="55"/>
                  </a:cubicBezTo>
                  <a:cubicBezTo>
                    <a:pt x="99" y="55"/>
                    <a:pt x="99" y="55"/>
                    <a:pt x="99" y="55"/>
                  </a:cubicBezTo>
                  <a:cubicBezTo>
                    <a:pt x="98" y="54"/>
                    <a:pt x="98" y="54"/>
                    <a:pt x="98" y="54"/>
                  </a:cubicBezTo>
                  <a:cubicBezTo>
                    <a:pt x="98" y="54"/>
                    <a:pt x="98" y="54"/>
                    <a:pt x="98" y="54"/>
                  </a:cubicBezTo>
                  <a:cubicBezTo>
                    <a:pt x="98" y="54"/>
                    <a:pt x="98" y="54"/>
                    <a:pt x="98" y="54"/>
                  </a:cubicBezTo>
                  <a:cubicBezTo>
                    <a:pt x="99" y="53"/>
                    <a:pt x="99" y="53"/>
                    <a:pt x="99" y="53"/>
                  </a:cubicBezTo>
                  <a:cubicBezTo>
                    <a:pt x="99" y="53"/>
                    <a:pt x="99" y="53"/>
                    <a:pt x="99" y="53"/>
                  </a:cubicBezTo>
                  <a:cubicBezTo>
                    <a:pt x="99" y="53"/>
                    <a:pt x="99" y="53"/>
                    <a:pt x="99" y="53"/>
                  </a:cubicBezTo>
                  <a:close/>
                  <a:moveTo>
                    <a:pt x="106" y="52"/>
                  </a:moveTo>
                  <a:cubicBezTo>
                    <a:pt x="106" y="53"/>
                    <a:pt x="106" y="53"/>
                    <a:pt x="106" y="53"/>
                  </a:cubicBezTo>
                  <a:cubicBezTo>
                    <a:pt x="106" y="54"/>
                    <a:pt x="106" y="54"/>
                    <a:pt x="106" y="54"/>
                  </a:cubicBezTo>
                  <a:cubicBezTo>
                    <a:pt x="107" y="54"/>
                    <a:pt x="107" y="54"/>
                    <a:pt x="107" y="54"/>
                  </a:cubicBezTo>
                  <a:cubicBezTo>
                    <a:pt x="106" y="55"/>
                    <a:pt x="106" y="55"/>
                    <a:pt x="106" y="55"/>
                  </a:cubicBezTo>
                  <a:cubicBezTo>
                    <a:pt x="106" y="56"/>
                    <a:pt x="106" y="56"/>
                    <a:pt x="106" y="57"/>
                  </a:cubicBezTo>
                  <a:cubicBezTo>
                    <a:pt x="105" y="56"/>
                    <a:pt x="105" y="56"/>
                    <a:pt x="105" y="56"/>
                  </a:cubicBezTo>
                  <a:cubicBezTo>
                    <a:pt x="104" y="56"/>
                    <a:pt x="104" y="56"/>
                    <a:pt x="104" y="56"/>
                  </a:cubicBezTo>
                  <a:cubicBezTo>
                    <a:pt x="104" y="56"/>
                    <a:pt x="104" y="56"/>
                    <a:pt x="104" y="56"/>
                  </a:cubicBezTo>
                  <a:cubicBezTo>
                    <a:pt x="104" y="55"/>
                    <a:pt x="104" y="55"/>
                    <a:pt x="104" y="55"/>
                  </a:cubicBezTo>
                  <a:cubicBezTo>
                    <a:pt x="104" y="55"/>
                    <a:pt x="104" y="55"/>
                    <a:pt x="104" y="55"/>
                  </a:cubicBezTo>
                  <a:cubicBezTo>
                    <a:pt x="104" y="55"/>
                    <a:pt x="104" y="55"/>
                    <a:pt x="104" y="55"/>
                  </a:cubicBezTo>
                  <a:cubicBezTo>
                    <a:pt x="104" y="54"/>
                    <a:pt x="104" y="54"/>
                    <a:pt x="104" y="54"/>
                  </a:cubicBezTo>
                  <a:cubicBezTo>
                    <a:pt x="103" y="54"/>
                    <a:pt x="103" y="55"/>
                    <a:pt x="102" y="55"/>
                  </a:cubicBezTo>
                  <a:cubicBezTo>
                    <a:pt x="102" y="54"/>
                    <a:pt x="102" y="54"/>
                    <a:pt x="102" y="54"/>
                  </a:cubicBezTo>
                  <a:cubicBezTo>
                    <a:pt x="102" y="54"/>
                    <a:pt x="102" y="54"/>
                    <a:pt x="102" y="54"/>
                  </a:cubicBezTo>
                  <a:cubicBezTo>
                    <a:pt x="103" y="53"/>
                    <a:pt x="103" y="53"/>
                    <a:pt x="103" y="53"/>
                  </a:cubicBezTo>
                  <a:cubicBezTo>
                    <a:pt x="104" y="53"/>
                    <a:pt x="104" y="53"/>
                    <a:pt x="104" y="53"/>
                  </a:cubicBezTo>
                  <a:cubicBezTo>
                    <a:pt x="105" y="53"/>
                    <a:pt x="105" y="53"/>
                    <a:pt x="105" y="53"/>
                  </a:cubicBezTo>
                  <a:cubicBezTo>
                    <a:pt x="106" y="52"/>
                    <a:pt x="106" y="52"/>
                    <a:pt x="106" y="52"/>
                  </a:cubicBezTo>
                  <a:close/>
                  <a:moveTo>
                    <a:pt x="81" y="55"/>
                  </a:moveTo>
                  <a:cubicBezTo>
                    <a:pt x="81" y="55"/>
                    <a:pt x="81" y="55"/>
                    <a:pt x="81" y="55"/>
                  </a:cubicBezTo>
                  <a:cubicBezTo>
                    <a:pt x="80" y="55"/>
                    <a:pt x="80" y="55"/>
                    <a:pt x="80" y="55"/>
                  </a:cubicBezTo>
                  <a:cubicBezTo>
                    <a:pt x="80" y="54"/>
                    <a:pt x="80" y="54"/>
                    <a:pt x="80" y="54"/>
                  </a:cubicBezTo>
                  <a:cubicBezTo>
                    <a:pt x="79" y="52"/>
                    <a:pt x="79" y="52"/>
                    <a:pt x="79" y="51"/>
                  </a:cubicBezTo>
                  <a:cubicBezTo>
                    <a:pt x="80" y="50"/>
                    <a:pt x="80" y="50"/>
                    <a:pt x="80" y="50"/>
                  </a:cubicBezTo>
                  <a:cubicBezTo>
                    <a:pt x="80" y="50"/>
                    <a:pt x="80" y="50"/>
                    <a:pt x="80" y="50"/>
                  </a:cubicBezTo>
                  <a:cubicBezTo>
                    <a:pt x="81" y="51"/>
                    <a:pt x="81" y="51"/>
                    <a:pt x="81" y="51"/>
                  </a:cubicBezTo>
                  <a:cubicBezTo>
                    <a:pt x="81" y="52"/>
                    <a:pt x="81" y="52"/>
                    <a:pt x="81" y="52"/>
                  </a:cubicBezTo>
                  <a:cubicBezTo>
                    <a:pt x="82" y="52"/>
                    <a:pt x="82" y="52"/>
                    <a:pt x="82" y="52"/>
                  </a:cubicBezTo>
                  <a:cubicBezTo>
                    <a:pt x="82" y="53"/>
                    <a:pt x="82" y="53"/>
                    <a:pt x="82" y="53"/>
                  </a:cubicBezTo>
                  <a:cubicBezTo>
                    <a:pt x="81" y="54"/>
                    <a:pt x="81" y="54"/>
                    <a:pt x="81" y="55"/>
                  </a:cubicBezTo>
                  <a:close/>
                  <a:moveTo>
                    <a:pt x="26" y="49"/>
                  </a:moveTo>
                  <a:cubicBezTo>
                    <a:pt x="28" y="53"/>
                    <a:pt x="28" y="53"/>
                    <a:pt x="28" y="53"/>
                  </a:cubicBezTo>
                  <a:cubicBezTo>
                    <a:pt x="29" y="53"/>
                    <a:pt x="29" y="53"/>
                    <a:pt x="29" y="53"/>
                  </a:cubicBezTo>
                  <a:cubicBezTo>
                    <a:pt x="30" y="54"/>
                    <a:pt x="30" y="54"/>
                    <a:pt x="31" y="55"/>
                  </a:cubicBezTo>
                  <a:cubicBezTo>
                    <a:pt x="30" y="56"/>
                    <a:pt x="31" y="57"/>
                    <a:pt x="30" y="59"/>
                  </a:cubicBezTo>
                  <a:cubicBezTo>
                    <a:pt x="30" y="60"/>
                    <a:pt x="30" y="60"/>
                    <a:pt x="30" y="60"/>
                  </a:cubicBezTo>
                  <a:cubicBezTo>
                    <a:pt x="28" y="59"/>
                    <a:pt x="28" y="59"/>
                    <a:pt x="28" y="59"/>
                  </a:cubicBezTo>
                  <a:cubicBezTo>
                    <a:pt x="28" y="59"/>
                    <a:pt x="28" y="59"/>
                    <a:pt x="28" y="59"/>
                  </a:cubicBezTo>
                  <a:cubicBezTo>
                    <a:pt x="27" y="57"/>
                    <a:pt x="27" y="57"/>
                    <a:pt x="27" y="57"/>
                  </a:cubicBezTo>
                  <a:cubicBezTo>
                    <a:pt x="26" y="55"/>
                    <a:pt x="26" y="55"/>
                    <a:pt x="26" y="55"/>
                  </a:cubicBezTo>
                  <a:cubicBezTo>
                    <a:pt x="25" y="55"/>
                    <a:pt x="25" y="55"/>
                    <a:pt x="25" y="55"/>
                  </a:cubicBezTo>
                  <a:cubicBezTo>
                    <a:pt x="24" y="53"/>
                    <a:pt x="24" y="52"/>
                    <a:pt x="21" y="50"/>
                  </a:cubicBezTo>
                  <a:cubicBezTo>
                    <a:pt x="23" y="50"/>
                    <a:pt x="23" y="50"/>
                    <a:pt x="23" y="50"/>
                  </a:cubicBezTo>
                  <a:cubicBezTo>
                    <a:pt x="24" y="49"/>
                    <a:pt x="24" y="49"/>
                    <a:pt x="24" y="49"/>
                  </a:cubicBezTo>
                  <a:cubicBezTo>
                    <a:pt x="24" y="49"/>
                    <a:pt x="24" y="49"/>
                    <a:pt x="24" y="49"/>
                  </a:cubicBezTo>
                  <a:cubicBezTo>
                    <a:pt x="24" y="49"/>
                    <a:pt x="24" y="49"/>
                    <a:pt x="24" y="49"/>
                  </a:cubicBezTo>
                  <a:cubicBezTo>
                    <a:pt x="26" y="49"/>
                    <a:pt x="26" y="49"/>
                    <a:pt x="26" y="49"/>
                  </a:cubicBezTo>
                  <a:close/>
                  <a:moveTo>
                    <a:pt x="82" y="50"/>
                  </a:moveTo>
                  <a:cubicBezTo>
                    <a:pt x="82" y="51"/>
                    <a:pt x="82" y="51"/>
                    <a:pt x="82" y="51"/>
                  </a:cubicBezTo>
                  <a:cubicBezTo>
                    <a:pt x="81" y="51"/>
                    <a:pt x="81" y="51"/>
                    <a:pt x="81" y="51"/>
                  </a:cubicBezTo>
                  <a:cubicBezTo>
                    <a:pt x="81" y="50"/>
                    <a:pt x="81" y="50"/>
                    <a:pt x="81" y="50"/>
                  </a:cubicBezTo>
                  <a:cubicBezTo>
                    <a:pt x="80" y="50"/>
                    <a:pt x="80" y="50"/>
                    <a:pt x="80" y="50"/>
                  </a:cubicBezTo>
                  <a:cubicBezTo>
                    <a:pt x="78" y="49"/>
                    <a:pt x="78" y="49"/>
                    <a:pt x="78" y="49"/>
                  </a:cubicBezTo>
                  <a:cubicBezTo>
                    <a:pt x="78" y="49"/>
                    <a:pt x="78" y="49"/>
                    <a:pt x="78" y="49"/>
                  </a:cubicBezTo>
                  <a:cubicBezTo>
                    <a:pt x="77" y="48"/>
                    <a:pt x="77" y="48"/>
                    <a:pt x="77" y="48"/>
                  </a:cubicBezTo>
                  <a:cubicBezTo>
                    <a:pt x="77" y="48"/>
                    <a:pt x="77" y="48"/>
                    <a:pt x="77" y="48"/>
                  </a:cubicBezTo>
                  <a:cubicBezTo>
                    <a:pt x="77" y="48"/>
                    <a:pt x="77" y="48"/>
                    <a:pt x="77" y="48"/>
                  </a:cubicBezTo>
                  <a:cubicBezTo>
                    <a:pt x="77" y="48"/>
                    <a:pt x="77" y="48"/>
                    <a:pt x="77" y="48"/>
                  </a:cubicBezTo>
                  <a:cubicBezTo>
                    <a:pt x="82" y="49"/>
                    <a:pt x="82" y="49"/>
                    <a:pt x="82" y="49"/>
                  </a:cubicBezTo>
                  <a:lnTo>
                    <a:pt x="82" y="50"/>
                  </a:lnTo>
                  <a:close/>
                  <a:moveTo>
                    <a:pt x="334" y="55"/>
                  </a:moveTo>
                  <a:cubicBezTo>
                    <a:pt x="330" y="58"/>
                    <a:pt x="328" y="65"/>
                    <a:pt x="315" y="62"/>
                  </a:cubicBezTo>
                  <a:cubicBezTo>
                    <a:pt x="314" y="61"/>
                    <a:pt x="315" y="61"/>
                    <a:pt x="313" y="60"/>
                  </a:cubicBezTo>
                  <a:cubicBezTo>
                    <a:pt x="311" y="60"/>
                    <a:pt x="290" y="61"/>
                    <a:pt x="289" y="61"/>
                  </a:cubicBezTo>
                  <a:cubicBezTo>
                    <a:pt x="286" y="60"/>
                    <a:pt x="287" y="60"/>
                    <a:pt x="285" y="60"/>
                  </a:cubicBezTo>
                  <a:cubicBezTo>
                    <a:pt x="284" y="60"/>
                    <a:pt x="284" y="60"/>
                    <a:pt x="284" y="60"/>
                  </a:cubicBezTo>
                  <a:cubicBezTo>
                    <a:pt x="283" y="61"/>
                    <a:pt x="283" y="61"/>
                    <a:pt x="283" y="61"/>
                  </a:cubicBezTo>
                  <a:cubicBezTo>
                    <a:pt x="278" y="66"/>
                    <a:pt x="278" y="72"/>
                    <a:pt x="282" y="76"/>
                  </a:cubicBezTo>
                  <a:cubicBezTo>
                    <a:pt x="283" y="77"/>
                    <a:pt x="283" y="77"/>
                    <a:pt x="283" y="77"/>
                  </a:cubicBezTo>
                  <a:cubicBezTo>
                    <a:pt x="285" y="77"/>
                    <a:pt x="285" y="77"/>
                    <a:pt x="285" y="77"/>
                  </a:cubicBezTo>
                  <a:cubicBezTo>
                    <a:pt x="286" y="80"/>
                    <a:pt x="286" y="80"/>
                    <a:pt x="286" y="81"/>
                  </a:cubicBezTo>
                  <a:cubicBezTo>
                    <a:pt x="288" y="81"/>
                    <a:pt x="287" y="81"/>
                    <a:pt x="290" y="82"/>
                  </a:cubicBezTo>
                  <a:cubicBezTo>
                    <a:pt x="292" y="81"/>
                    <a:pt x="292" y="81"/>
                    <a:pt x="292" y="81"/>
                  </a:cubicBezTo>
                  <a:cubicBezTo>
                    <a:pt x="293" y="79"/>
                    <a:pt x="293" y="78"/>
                    <a:pt x="296" y="75"/>
                  </a:cubicBezTo>
                  <a:cubicBezTo>
                    <a:pt x="296" y="75"/>
                    <a:pt x="296" y="75"/>
                    <a:pt x="296" y="75"/>
                  </a:cubicBezTo>
                  <a:cubicBezTo>
                    <a:pt x="297" y="75"/>
                    <a:pt x="297" y="75"/>
                    <a:pt x="297" y="75"/>
                  </a:cubicBezTo>
                  <a:cubicBezTo>
                    <a:pt x="298" y="76"/>
                    <a:pt x="297" y="76"/>
                    <a:pt x="298" y="76"/>
                  </a:cubicBezTo>
                  <a:cubicBezTo>
                    <a:pt x="300" y="76"/>
                    <a:pt x="300" y="76"/>
                    <a:pt x="300" y="76"/>
                  </a:cubicBezTo>
                  <a:cubicBezTo>
                    <a:pt x="301" y="76"/>
                    <a:pt x="301" y="76"/>
                    <a:pt x="301" y="76"/>
                  </a:cubicBezTo>
                  <a:cubicBezTo>
                    <a:pt x="303" y="75"/>
                    <a:pt x="303" y="75"/>
                    <a:pt x="303" y="75"/>
                  </a:cubicBezTo>
                  <a:cubicBezTo>
                    <a:pt x="304" y="74"/>
                    <a:pt x="304" y="74"/>
                    <a:pt x="304" y="74"/>
                  </a:cubicBezTo>
                  <a:cubicBezTo>
                    <a:pt x="311" y="74"/>
                    <a:pt x="306" y="75"/>
                    <a:pt x="311" y="74"/>
                  </a:cubicBezTo>
                  <a:cubicBezTo>
                    <a:pt x="311" y="74"/>
                    <a:pt x="311" y="74"/>
                    <a:pt x="311" y="74"/>
                  </a:cubicBezTo>
                  <a:cubicBezTo>
                    <a:pt x="311" y="73"/>
                    <a:pt x="311" y="73"/>
                    <a:pt x="311" y="73"/>
                  </a:cubicBezTo>
                  <a:cubicBezTo>
                    <a:pt x="310" y="73"/>
                    <a:pt x="310" y="73"/>
                    <a:pt x="310" y="73"/>
                  </a:cubicBezTo>
                  <a:cubicBezTo>
                    <a:pt x="312" y="73"/>
                    <a:pt x="313" y="72"/>
                    <a:pt x="314" y="72"/>
                  </a:cubicBezTo>
                  <a:cubicBezTo>
                    <a:pt x="316" y="72"/>
                    <a:pt x="316" y="72"/>
                    <a:pt x="316" y="72"/>
                  </a:cubicBezTo>
                  <a:cubicBezTo>
                    <a:pt x="317" y="73"/>
                    <a:pt x="317" y="73"/>
                    <a:pt x="317" y="73"/>
                  </a:cubicBezTo>
                  <a:cubicBezTo>
                    <a:pt x="317" y="74"/>
                    <a:pt x="317" y="74"/>
                    <a:pt x="317" y="74"/>
                  </a:cubicBezTo>
                  <a:cubicBezTo>
                    <a:pt x="317" y="75"/>
                    <a:pt x="317" y="75"/>
                    <a:pt x="317" y="75"/>
                  </a:cubicBezTo>
                  <a:cubicBezTo>
                    <a:pt x="317" y="75"/>
                    <a:pt x="317" y="76"/>
                    <a:pt x="317" y="77"/>
                  </a:cubicBezTo>
                  <a:cubicBezTo>
                    <a:pt x="316" y="77"/>
                    <a:pt x="316" y="77"/>
                    <a:pt x="316" y="77"/>
                  </a:cubicBezTo>
                  <a:cubicBezTo>
                    <a:pt x="315" y="77"/>
                    <a:pt x="315" y="77"/>
                    <a:pt x="315" y="77"/>
                  </a:cubicBezTo>
                  <a:cubicBezTo>
                    <a:pt x="314" y="76"/>
                    <a:pt x="314" y="76"/>
                    <a:pt x="314" y="76"/>
                  </a:cubicBezTo>
                  <a:cubicBezTo>
                    <a:pt x="313" y="76"/>
                    <a:pt x="313" y="76"/>
                    <a:pt x="313" y="76"/>
                  </a:cubicBezTo>
                  <a:cubicBezTo>
                    <a:pt x="311" y="76"/>
                    <a:pt x="311" y="76"/>
                    <a:pt x="311" y="76"/>
                  </a:cubicBezTo>
                  <a:cubicBezTo>
                    <a:pt x="307" y="78"/>
                    <a:pt x="310" y="81"/>
                    <a:pt x="300" y="85"/>
                  </a:cubicBezTo>
                  <a:cubicBezTo>
                    <a:pt x="298" y="86"/>
                    <a:pt x="299" y="85"/>
                    <a:pt x="298" y="87"/>
                  </a:cubicBezTo>
                  <a:cubicBezTo>
                    <a:pt x="297" y="87"/>
                    <a:pt x="297" y="87"/>
                    <a:pt x="297" y="87"/>
                  </a:cubicBezTo>
                  <a:cubicBezTo>
                    <a:pt x="296" y="87"/>
                    <a:pt x="296" y="87"/>
                    <a:pt x="296" y="87"/>
                  </a:cubicBezTo>
                  <a:cubicBezTo>
                    <a:pt x="296" y="87"/>
                    <a:pt x="296" y="87"/>
                    <a:pt x="294" y="86"/>
                  </a:cubicBezTo>
                  <a:cubicBezTo>
                    <a:pt x="294" y="87"/>
                    <a:pt x="294" y="87"/>
                    <a:pt x="294" y="87"/>
                  </a:cubicBezTo>
                  <a:cubicBezTo>
                    <a:pt x="294" y="88"/>
                    <a:pt x="294" y="88"/>
                    <a:pt x="294" y="88"/>
                  </a:cubicBezTo>
                  <a:cubicBezTo>
                    <a:pt x="295" y="88"/>
                    <a:pt x="295" y="88"/>
                    <a:pt x="295" y="88"/>
                  </a:cubicBezTo>
                  <a:cubicBezTo>
                    <a:pt x="296" y="89"/>
                    <a:pt x="296" y="89"/>
                    <a:pt x="296" y="89"/>
                  </a:cubicBezTo>
                  <a:cubicBezTo>
                    <a:pt x="296" y="90"/>
                    <a:pt x="296" y="90"/>
                    <a:pt x="296" y="90"/>
                  </a:cubicBezTo>
                  <a:cubicBezTo>
                    <a:pt x="297" y="90"/>
                    <a:pt x="297" y="90"/>
                    <a:pt x="298" y="90"/>
                  </a:cubicBezTo>
                  <a:cubicBezTo>
                    <a:pt x="300" y="92"/>
                    <a:pt x="301" y="94"/>
                    <a:pt x="301" y="95"/>
                  </a:cubicBezTo>
                  <a:cubicBezTo>
                    <a:pt x="302" y="96"/>
                    <a:pt x="302" y="96"/>
                    <a:pt x="302" y="96"/>
                  </a:cubicBezTo>
                  <a:cubicBezTo>
                    <a:pt x="304" y="98"/>
                    <a:pt x="304" y="98"/>
                    <a:pt x="304" y="98"/>
                  </a:cubicBezTo>
                  <a:cubicBezTo>
                    <a:pt x="305" y="99"/>
                    <a:pt x="305" y="99"/>
                    <a:pt x="305" y="99"/>
                  </a:cubicBezTo>
                  <a:cubicBezTo>
                    <a:pt x="304" y="99"/>
                    <a:pt x="304" y="99"/>
                    <a:pt x="304" y="99"/>
                  </a:cubicBezTo>
                  <a:cubicBezTo>
                    <a:pt x="305" y="100"/>
                    <a:pt x="305" y="100"/>
                    <a:pt x="305" y="100"/>
                  </a:cubicBezTo>
                  <a:cubicBezTo>
                    <a:pt x="305" y="101"/>
                    <a:pt x="305" y="101"/>
                    <a:pt x="305" y="101"/>
                  </a:cubicBezTo>
                  <a:cubicBezTo>
                    <a:pt x="306" y="102"/>
                    <a:pt x="306" y="102"/>
                    <a:pt x="306" y="102"/>
                  </a:cubicBezTo>
                  <a:cubicBezTo>
                    <a:pt x="305" y="102"/>
                    <a:pt x="305" y="102"/>
                    <a:pt x="305" y="102"/>
                  </a:cubicBezTo>
                  <a:cubicBezTo>
                    <a:pt x="305" y="104"/>
                    <a:pt x="305" y="104"/>
                    <a:pt x="305" y="104"/>
                  </a:cubicBezTo>
                  <a:cubicBezTo>
                    <a:pt x="304" y="105"/>
                    <a:pt x="304" y="105"/>
                    <a:pt x="304" y="106"/>
                  </a:cubicBezTo>
                  <a:cubicBezTo>
                    <a:pt x="304" y="107"/>
                    <a:pt x="304" y="107"/>
                    <a:pt x="305" y="107"/>
                  </a:cubicBezTo>
                  <a:cubicBezTo>
                    <a:pt x="306" y="107"/>
                    <a:pt x="305" y="107"/>
                    <a:pt x="306" y="108"/>
                  </a:cubicBezTo>
                  <a:cubicBezTo>
                    <a:pt x="307" y="109"/>
                    <a:pt x="307" y="109"/>
                    <a:pt x="307" y="109"/>
                  </a:cubicBezTo>
                  <a:cubicBezTo>
                    <a:pt x="308" y="109"/>
                    <a:pt x="308" y="109"/>
                    <a:pt x="308" y="109"/>
                  </a:cubicBezTo>
                  <a:cubicBezTo>
                    <a:pt x="308" y="110"/>
                    <a:pt x="308" y="110"/>
                    <a:pt x="308" y="110"/>
                  </a:cubicBezTo>
                  <a:cubicBezTo>
                    <a:pt x="308" y="110"/>
                    <a:pt x="308" y="110"/>
                    <a:pt x="308" y="110"/>
                  </a:cubicBezTo>
                  <a:cubicBezTo>
                    <a:pt x="308" y="111"/>
                    <a:pt x="308" y="111"/>
                    <a:pt x="308" y="111"/>
                  </a:cubicBezTo>
                  <a:cubicBezTo>
                    <a:pt x="309" y="111"/>
                    <a:pt x="309" y="111"/>
                    <a:pt x="309" y="111"/>
                  </a:cubicBezTo>
                  <a:cubicBezTo>
                    <a:pt x="310" y="112"/>
                    <a:pt x="310" y="112"/>
                    <a:pt x="310" y="112"/>
                  </a:cubicBezTo>
                  <a:cubicBezTo>
                    <a:pt x="310" y="111"/>
                    <a:pt x="310" y="111"/>
                    <a:pt x="310" y="111"/>
                  </a:cubicBezTo>
                  <a:cubicBezTo>
                    <a:pt x="310" y="111"/>
                    <a:pt x="310" y="111"/>
                    <a:pt x="310" y="111"/>
                  </a:cubicBezTo>
                  <a:cubicBezTo>
                    <a:pt x="311" y="111"/>
                    <a:pt x="311" y="111"/>
                    <a:pt x="311" y="111"/>
                  </a:cubicBezTo>
                  <a:cubicBezTo>
                    <a:pt x="311" y="112"/>
                    <a:pt x="311" y="112"/>
                    <a:pt x="311" y="112"/>
                  </a:cubicBezTo>
                  <a:cubicBezTo>
                    <a:pt x="311" y="113"/>
                    <a:pt x="311" y="113"/>
                    <a:pt x="311" y="114"/>
                  </a:cubicBezTo>
                  <a:cubicBezTo>
                    <a:pt x="311" y="115"/>
                    <a:pt x="311" y="115"/>
                    <a:pt x="311" y="115"/>
                  </a:cubicBezTo>
                  <a:cubicBezTo>
                    <a:pt x="310" y="115"/>
                    <a:pt x="310" y="115"/>
                    <a:pt x="310" y="115"/>
                  </a:cubicBezTo>
                  <a:cubicBezTo>
                    <a:pt x="309" y="114"/>
                    <a:pt x="309" y="114"/>
                    <a:pt x="309" y="114"/>
                  </a:cubicBezTo>
                  <a:cubicBezTo>
                    <a:pt x="309" y="115"/>
                    <a:pt x="309" y="115"/>
                    <a:pt x="309" y="115"/>
                  </a:cubicBezTo>
                  <a:cubicBezTo>
                    <a:pt x="309" y="115"/>
                    <a:pt x="309" y="115"/>
                    <a:pt x="309" y="115"/>
                  </a:cubicBezTo>
                  <a:cubicBezTo>
                    <a:pt x="309" y="115"/>
                    <a:pt x="309" y="115"/>
                    <a:pt x="309" y="115"/>
                  </a:cubicBezTo>
                  <a:cubicBezTo>
                    <a:pt x="307" y="115"/>
                    <a:pt x="305" y="115"/>
                    <a:pt x="302" y="116"/>
                  </a:cubicBezTo>
                  <a:cubicBezTo>
                    <a:pt x="302" y="117"/>
                    <a:pt x="302" y="117"/>
                    <a:pt x="302" y="117"/>
                  </a:cubicBezTo>
                  <a:cubicBezTo>
                    <a:pt x="302" y="118"/>
                    <a:pt x="302" y="118"/>
                    <a:pt x="302" y="118"/>
                  </a:cubicBezTo>
                  <a:cubicBezTo>
                    <a:pt x="302" y="119"/>
                    <a:pt x="302" y="119"/>
                    <a:pt x="302" y="119"/>
                  </a:cubicBezTo>
                  <a:cubicBezTo>
                    <a:pt x="302" y="120"/>
                    <a:pt x="302" y="120"/>
                    <a:pt x="302" y="120"/>
                  </a:cubicBezTo>
                  <a:cubicBezTo>
                    <a:pt x="300" y="120"/>
                    <a:pt x="300" y="120"/>
                    <a:pt x="300" y="120"/>
                  </a:cubicBezTo>
                  <a:cubicBezTo>
                    <a:pt x="299" y="120"/>
                    <a:pt x="298" y="120"/>
                    <a:pt x="297" y="119"/>
                  </a:cubicBezTo>
                  <a:cubicBezTo>
                    <a:pt x="296" y="118"/>
                    <a:pt x="296" y="118"/>
                    <a:pt x="296" y="118"/>
                  </a:cubicBezTo>
                  <a:cubicBezTo>
                    <a:pt x="295" y="117"/>
                    <a:pt x="295" y="117"/>
                    <a:pt x="295" y="117"/>
                  </a:cubicBezTo>
                  <a:cubicBezTo>
                    <a:pt x="296" y="116"/>
                    <a:pt x="296" y="114"/>
                    <a:pt x="296" y="113"/>
                  </a:cubicBezTo>
                  <a:cubicBezTo>
                    <a:pt x="297" y="113"/>
                    <a:pt x="296" y="113"/>
                    <a:pt x="297" y="112"/>
                  </a:cubicBezTo>
                  <a:cubicBezTo>
                    <a:pt x="297" y="111"/>
                    <a:pt x="297" y="111"/>
                    <a:pt x="297" y="111"/>
                  </a:cubicBezTo>
                  <a:cubicBezTo>
                    <a:pt x="296" y="111"/>
                    <a:pt x="296" y="111"/>
                    <a:pt x="296" y="111"/>
                  </a:cubicBezTo>
                  <a:cubicBezTo>
                    <a:pt x="295" y="110"/>
                    <a:pt x="295" y="110"/>
                    <a:pt x="295" y="110"/>
                  </a:cubicBezTo>
                  <a:cubicBezTo>
                    <a:pt x="293" y="109"/>
                    <a:pt x="291" y="107"/>
                    <a:pt x="289" y="105"/>
                  </a:cubicBezTo>
                  <a:cubicBezTo>
                    <a:pt x="289" y="105"/>
                    <a:pt x="289" y="105"/>
                    <a:pt x="289" y="105"/>
                  </a:cubicBezTo>
                  <a:cubicBezTo>
                    <a:pt x="289" y="104"/>
                    <a:pt x="289" y="104"/>
                    <a:pt x="289" y="104"/>
                  </a:cubicBezTo>
                  <a:cubicBezTo>
                    <a:pt x="289" y="104"/>
                    <a:pt x="289" y="104"/>
                    <a:pt x="289" y="104"/>
                  </a:cubicBezTo>
                  <a:cubicBezTo>
                    <a:pt x="289" y="103"/>
                    <a:pt x="290" y="102"/>
                    <a:pt x="291" y="101"/>
                  </a:cubicBezTo>
                  <a:cubicBezTo>
                    <a:pt x="291" y="99"/>
                    <a:pt x="291" y="99"/>
                    <a:pt x="291" y="97"/>
                  </a:cubicBezTo>
                  <a:cubicBezTo>
                    <a:pt x="290" y="96"/>
                    <a:pt x="290" y="96"/>
                    <a:pt x="290" y="96"/>
                  </a:cubicBezTo>
                  <a:cubicBezTo>
                    <a:pt x="288" y="95"/>
                    <a:pt x="288" y="95"/>
                    <a:pt x="286" y="96"/>
                  </a:cubicBezTo>
                  <a:cubicBezTo>
                    <a:pt x="284" y="97"/>
                    <a:pt x="283" y="97"/>
                    <a:pt x="282" y="99"/>
                  </a:cubicBezTo>
                  <a:cubicBezTo>
                    <a:pt x="282" y="100"/>
                    <a:pt x="282" y="100"/>
                    <a:pt x="282" y="100"/>
                  </a:cubicBezTo>
                  <a:cubicBezTo>
                    <a:pt x="282" y="101"/>
                    <a:pt x="282" y="101"/>
                    <a:pt x="283" y="102"/>
                  </a:cubicBezTo>
                  <a:cubicBezTo>
                    <a:pt x="283" y="104"/>
                    <a:pt x="284" y="107"/>
                    <a:pt x="284" y="108"/>
                  </a:cubicBezTo>
                  <a:cubicBezTo>
                    <a:pt x="283" y="109"/>
                    <a:pt x="283" y="109"/>
                    <a:pt x="283" y="109"/>
                  </a:cubicBezTo>
                  <a:cubicBezTo>
                    <a:pt x="283" y="112"/>
                    <a:pt x="283" y="113"/>
                    <a:pt x="283" y="117"/>
                  </a:cubicBezTo>
                  <a:cubicBezTo>
                    <a:pt x="283" y="120"/>
                    <a:pt x="282" y="121"/>
                    <a:pt x="282" y="123"/>
                  </a:cubicBezTo>
                  <a:cubicBezTo>
                    <a:pt x="283" y="127"/>
                    <a:pt x="283" y="127"/>
                    <a:pt x="284" y="128"/>
                  </a:cubicBezTo>
                  <a:cubicBezTo>
                    <a:pt x="282" y="128"/>
                    <a:pt x="282" y="128"/>
                    <a:pt x="282" y="128"/>
                  </a:cubicBezTo>
                  <a:cubicBezTo>
                    <a:pt x="279" y="128"/>
                    <a:pt x="283" y="128"/>
                    <a:pt x="278" y="128"/>
                  </a:cubicBezTo>
                  <a:cubicBezTo>
                    <a:pt x="277" y="129"/>
                    <a:pt x="277" y="129"/>
                    <a:pt x="276" y="129"/>
                  </a:cubicBezTo>
                  <a:cubicBezTo>
                    <a:pt x="276" y="129"/>
                    <a:pt x="276" y="129"/>
                    <a:pt x="276" y="129"/>
                  </a:cubicBezTo>
                  <a:cubicBezTo>
                    <a:pt x="274" y="128"/>
                    <a:pt x="274" y="128"/>
                    <a:pt x="274" y="128"/>
                  </a:cubicBezTo>
                  <a:cubicBezTo>
                    <a:pt x="272" y="127"/>
                    <a:pt x="273" y="128"/>
                    <a:pt x="272" y="126"/>
                  </a:cubicBezTo>
                  <a:cubicBezTo>
                    <a:pt x="272" y="125"/>
                    <a:pt x="272" y="125"/>
                    <a:pt x="272" y="125"/>
                  </a:cubicBezTo>
                  <a:cubicBezTo>
                    <a:pt x="272" y="123"/>
                    <a:pt x="272" y="123"/>
                    <a:pt x="273" y="120"/>
                  </a:cubicBezTo>
                  <a:cubicBezTo>
                    <a:pt x="273" y="119"/>
                    <a:pt x="273" y="119"/>
                    <a:pt x="273" y="119"/>
                  </a:cubicBezTo>
                  <a:cubicBezTo>
                    <a:pt x="274" y="114"/>
                    <a:pt x="274" y="119"/>
                    <a:pt x="274" y="111"/>
                  </a:cubicBezTo>
                  <a:cubicBezTo>
                    <a:pt x="274" y="110"/>
                    <a:pt x="273" y="109"/>
                    <a:pt x="273" y="107"/>
                  </a:cubicBezTo>
                  <a:cubicBezTo>
                    <a:pt x="273" y="106"/>
                    <a:pt x="273" y="107"/>
                    <a:pt x="273" y="105"/>
                  </a:cubicBezTo>
                  <a:cubicBezTo>
                    <a:pt x="273" y="105"/>
                    <a:pt x="273" y="105"/>
                    <a:pt x="273" y="105"/>
                  </a:cubicBezTo>
                  <a:cubicBezTo>
                    <a:pt x="272" y="105"/>
                    <a:pt x="272" y="105"/>
                    <a:pt x="272" y="105"/>
                  </a:cubicBezTo>
                  <a:cubicBezTo>
                    <a:pt x="272" y="104"/>
                    <a:pt x="272" y="104"/>
                    <a:pt x="272" y="104"/>
                  </a:cubicBezTo>
                  <a:cubicBezTo>
                    <a:pt x="270" y="105"/>
                    <a:pt x="271" y="104"/>
                    <a:pt x="267" y="105"/>
                  </a:cubicBezTo>
                  <a:cubicBezTo>
                    <a:pt x="267" y="105"/>
                    <a:pt x="267" y="105"/>
                    <a:pt x="267" y="105"/>
                  </a:cubicBezTo>
                  <a:cubicBezTo>
                    <a:pt x="266" y="104"/>
                    <a:pt x="266" y="104"/>
                    <a:pt x="266" y="104"/>
                  </a:cubicBezTo>
                  <a:cubicBezTo>
                    <a:pt x="265" y="101"/>
                    <a:pt x="265" y="100"/>
                    <a:pt x="266" y="98"/>
                  </a:cubicBezTo>
                  <a:cubicBezTo>
                    <a:pt x="265" y="97"/>
                    <a:pt x="266" y="98"/>
                    <a:pt x="265" y="97"/>
                  </a:cubicBezTo>
                  <a:cubicBezTo>
                    <a:pt x="265" y="96"/>
                    <a:pt x="265" y="96"/>
                    <a:pt x="265" y="96"/>
                  </a:cubicBezTo>
                  <a:cubicBezTo>
                    <a:pt x="265" y="96"/>
                    <a:pt x="265" y="96"/>
                    <a:pt x="265" y="96"/>
                  </a:cubicBezTo>
                  <a:cubicBezTo>
                    <a:pt x="266" y="95"/>
                    <a:pt x="266" y="95"/>
                    <a:pt x="266" y="95"/>
                  </a:cubicBezTo>
                  <a:cubicBezTo>
                    <a:pt x="267" y="95"/>
                    <a:pt x="267" y="94"/>
                    <a:pt x="269" y="94"/>
                  </a:cubicBezTo>
                  <a:cubicBezTo>
                    <a:pt x="269" y="92"/>
                    <a:pt x="269" y="92"/>
                    <a:pt x="269" y="92"/>
                  </a:cubicBezTo>
                  <a:cubicBezTo>
                    <a:pt x="269" y="91"/>
                    <a:pt x="269" y="91"/>
                    <a:pt x="269" y="90"/>
                  </a:cubicBezTo>
                  <a:cubicBezTo>
                    <a:pt x="270" y="88"/>
                    <a:pt x="270" y="89"/>
                    <a:pt x="271" y="87"/>
                  </a:cubicBezTo>
                  <a:cubicBezTo>
                    <a:pt x="271" y="86"/>
                    <a:pt x="271" y="86"/>
                    <a:pt x="271" y="86"/>
                  </a:cubicBezTo>
                  <a:cubicBezTo>
                    <a:pt x="271" y="84"/>
                    <a:pt x="271" y="84"/>
                    <a:pt x="271" y="84"/>
                  </a:cubicBezTo>
                  <a:cubicBezTo>
                    <a:pt x="271" y="83"/>
                    <a:pt x="271" y="83"/>
                    <a:pt x="271" y="83"/>
                  </a:cubicBezTo>
                  <a:cubicBezTo>
                    <a:pt x="271" y="82"/>
                    <a:pt x="271" y="83"/>
                    <a:pt x="271" y="82"/>
                  </a:cubicBezTo>
                  <a:cubicBezTo>
                    <a:pt x="271" y="80"/>
                    <a:pt x="271" y="81"/>
                    <a:pt x="273" y="76"/>
                  </a:cubicBezTo>
                  <a:cubicBezTo>
                    <a:pt x="274" y="75"/>
                    <a:pt x="275" y="74"/>
                    <a:pt x="275" y="73"/>
                  </a:cubicBezTo>
                  <a:cubicBezTo>
                    <a:pt x="277" y="75"/>
                    <a:pt x="276" y="74"/>
                    <a:pt x="277" y="75"/>
                  </a:cubicBezTo>
                  <a:cubicBezTo>
                    <a:pt x="277" y="75"/>
                    <a:pt x="276" y="70"/>
                    <a:pt x="276" y="67"/>
                  </a:cubicBezTo>
                  <a:cubicBezTo>
                    <a:pt x="276" y="66"/>
                    <a:pt x="276" y="66"/>
                    <a:pt x="276" y="66"/>
                  </a:cubicBezTo>
                  <a:cubicBezTo>
                    <a:pt x="276" y="66"/>
                    <a:pt x="276" y="66"/>
                    <a:pt x="276" y="66"/>
                  </a:cubicBezTo>
                  <a:cubicBezTo>
                    <a:pt x="277" y="66"/>
                    <a:pt x="277" y="66"/>
                    <a:pt x="277" y="66"/>
                  </a:cubicBezTo>
                  <a:cubicBezTo>
                    <a:pt x="277" y="65"/>
                    <a:pt x="277" y="65"/>
                    <a:pt x="277" y="65"/>
                  </a:cubicBezTo>
                  <a:cubicBezTo>
                    <a:pt x="277" y="64"/>
                    <a:pt x="277" y="64"/>
                    <a:pt x="277" y="64"/>
                  </a:cubicBezTo>
                  <a:cubicBezTo>
                    <a:pt x="277" y="63"/>
                    <a:pt x="277" y="63"/>
                    <a:pt x="277" y="63"/>
                  </a:cubicBezTo>
                  <a:cubicBezTo>
                    <a:pt x="278" y="61"/>
                    <a:pt x="278" y="61"/>
                    <a:pt x="278" y="61"/>
                  </a:cubicBezTo>
                  <a:cubicBezTo>
                    <a:pt x="279" y="60"/>
                    <a:pt x="279" y="60"/>
                    <a:pt x="279" y="60"/>
                  </a:cubicBezTo>
                  <a:cubicBezTo>
                    <a:pt x="279" y="58"/>
                    <a:pt x="279" y="58"/>
                    <a:pt x="279" y="58"/>
                  </a:cubicBezTo>
                  <a:cubicBezTo>
                    <a:pt x="280" y="58"/>
                    <a:pt x="280" y="58"/>
                    <a:pt x="280" y="58"/>
                  </a:cubicBezTo>
                  <a:cubicBezTo>
                    <a:pt x="280" y="57"/>
                    <a:pt x="280" y="57"/>
                    <a:pt x="280" y="57"/>
                  </a:cubicBezTo>
                  <a:cubicBezTo>
                    <a:pt x="281" y="56"/>
                    <a:pt x="281" y="56"/>
                    <a:pt x="281" y="56"/>
                  </a:cubicBezTo>
                  <a:cubicBezTo>
                    <a:pt x="282" y="55"/>
                    <a:pt x="282" y="55"/>
                    <a:pt x="282" y="55"/>
                  </a:cubicBezTo>
                  <a:cubicBezTo>
                    <a:pt x="282" y="55"/>
                    <a:pt x="282" y="55"/>
                    <a:pt x="282" y="55"/>
                  </a:cubicBezTo>
                  <a:cubicBezTo>
                    <a:pt x="283" y="56"/>
                    <a:pt x="283" y="56"/>
                    <a:pt x="283" y="56"/>
                  </a:cubicBezTo>
                  <a:cubicBezTo>
                    <a:pt x="283" y="56"/>
                    <a:pt x="283" y="56"/>
                    <a:pt x="283" y="56"/>
                  </a:cubicBezTo>
                  <a:cubicBezTo>
                    <a:pt x="284" y="57"/>
                    <a:pt x="284" y="57"/>
                    <a:pt x="284" y="57"/>
                  </a:cubicBezTo>
                  <a:cubicBezTo>
                    <a:pt x="285" y="56"/>
                    <a:pt x="285" y="56"/>
                    <a:pt x="285" y="56"/>
                  </a:cubicBezTo>
                  <a:cubicBezTo>
                    <a:pt x="286" y="55"/>
                    <a:pt x="286" y="55"/>
                    <a:pt x="287" y="54"/>
                  </a:cubicBezTo>
                  <a:cubicBezTo>
                    <a:pt x="288" y="53"/>
                    <a:pt x="288" y="53"/>
                    <a:pt x="288" y="52"/>
                  </a:cubicBezTo>
                  <a:cubicBezTo>
                    <a:pt x="289" y="51"/>
                    <a:pt x="289" y="51"/>
                    <a:pt x="289" y="51"/>
                  </a:cubicBezTo>
                  <a:cubicBezTo>
                    <a:pt x="290" y="51"/>
                    <a:pt x="290" y="51"/>
                    <a:pt x="291" y="51"/>
                  </a:cubicBezTo>
                  <a:cubicBezTo>
                    <a:pt x="292" y="52"/>
                    <a:pt x="292" y="52"/>
                    <a:pt x="292" y="52"/>
                  </a:cubicBezTo>
                  <a:cubicBezTo>
                    <a:pt x="293" y="52"/>
                    <a:pt x="293" y="52"/>
                    <a:pt x="294" y="52"/>
                  </a:cubicBezTo>
                  <a:cubicBezTo>
                    <a:pt x="294" y="52"/>
                    <a:pt x="294" y="52"/>
                    <a:pt x="294" y="52"/>
                  </a:cubicBezTo>
                  <a:cubicBezTo>
                    <a:pt x="295" y="52"/>
                    <a:pt x="295" y="52"/>
                    <a:pt x="295" y="52"/>
                  </a:cubicBezTo>
                  <a:cubicBezTo>
                    <a:pt x="295" y="53"/>
                    <a:pt x="295" y="53"/>
                    <a:pt x="296" y="54"/>
                  </a:cubicBezTo>
                  <a:cubicBezTo>
                    <a:pt x="296" y="54"/>
                    <a:pt x="296" y="54"/>
                    <a:pt x="296" y="54"/>
                  </a:cubicBezTo>
                  <a:cubicBezTo>
                    <a:pt x="297" y="54"/>
                    <a:pt x="297" y="54"/>
                    <a:pt x="297" y="54"/>
                  </a:cubicBezTo>
                  <a:cubicBezTo>
                    <a:pt x="300" y="54"/>
                    <a:pt x="300" y="54"/>
                    <a:pt x="300" y="54"/>
                  </a:cubicBezTo>
                  <a:cubicBezTo>
                    <a:pt x="302" y="54"/>
                    <a:pt x="308" y="55"/>
                    <a:pt x="311" y="56"/>
                  </a:cubicBezTo>
                  <a:cubicBezTo>
                    <a:pt x="311" y="56"/>
                    <a:pt x="311" y="56"/>
                    <a:pt x="311" y="56"/>
                  </a:cubicBezTo>
                  <a:cubicBezTo>
                    <a:pt x="312" y="56"/>
                    <a:pt x="312" y="56"/>
                    <a:pt x="312" y="56"/>
                  </a:cubicBezTo>
                  <a:cubicBezTo>
                    <a:pt x="314" y="55"/>
                    <a:pt x="320" y="56"/>
                    <a:pt x="322" y="56"/>
                  </a:cubicBezTo>
                  <a:cubicBezTo>
                    <a:pt x="323" y="56"/>
                    <a:pt x="323" y="56"/>
                    <a:pt x="323" y="56"/>
                  </a:cubicBezTo>
                  <a:cubicBezTo>
                    <a:pt x="327" y="54"/>
                    <a:pt x="327" y="54"/>
                    <a:pt x="327" y="54"/>
                  </a:cubicBezTo>
                  <a:cubicBezTo>
                    <a:pt x="328" y="53"/>
                    <a:pt x="328" y="53"/>
                    <a:pt x="328" y="53"/>
                  </a:cubicBezTo>
                  <a:cubicBezTo>
                    <a:pt x="330" y="52"/>
                    <a:pt x="330" y="52"/>
                    <a:pt x="330" y="52"/>
                  </a:cubicBezTo>
                  <a:cubicBezTo>
                    <a:pt x="330" y="51"/>
                    <a:pt x="330" y="52"/>
                    <a:pt x="330" y="50"/>
                  </a:cubicBezTo>
                  <a:cubicBezTo>
                    <a:pt x="331" y="50"/>
                    <a:pt x="331" y="50"/>
                    <a:pt x="332" y="50"/>
                  </a:cubicBezTo>
                  <a:cubicBezTo>
                    <a:pt x="332" y="49"/>
                    <a:pt x="332" y="49"/>
                    <a:pt x="332" y="49"/>
                  </a:cubicBezTo>
                  <a:cubicBezTo>
                    <a:pt x="333" y="48"/>
                    <a:pt x="334" y="48"/>
                    <a:pt x="335" y="47"/>
                  </a:cubicBezTo>
                  <a:cubicBezTo>
                    <a:pt x="336" y="47"/>
                    <a:pt x="336" y="47"/>
                    <a:pt x="336" y="47"/>
                  </a:cubicBezTo>
                  <a:cubicBezTo>
                    <a:pt x="337" y="48"/>
                    <a:pt x="337" y="48"/>
                    <a:pt x="337" y="48"/>
                  </a:cubicBezTo>
                  <a:cubicBezTo>
                    <a:pt x="337" y="49"/>
                    <a:pt x="337" y="49"/>
                    <a:pt x="337" y="49"/>
                  </a:cubicBezTo>
                  <a:cubicBezTo>
                    <a:pt x="337" y="49"/>
                    <a:pt x="337" y="49"/>
                    <a:pt x="337" y="49"/>
                  </a:cubicBezTo>
                  <a:cubicBezTo>
                    <a:pt x="335" y="51"/>
                    <a:pt x="337" y="51"/>
                    <a:pt x="334" y="55"/>
                  </a:cubicBezTo>
                  <a:close/>
                  <a:moveTo>
                    <a:pt x="73" y="43"/>
                  </a:moveTo>
                  <a:cubicBezTo>
                    <a:pt x="74" y="44"/>
                    <a:pt x="74" y="44"/>
                    <a:pt x="74" y="44"/>
                  </a:cubicBezTo>
                  <a:cubicBezTo>
                    <a:pt x="74" y="44"/>
                    <a:pt x="74" y="44"/>
                    <a:pt x="74" y="44"/>
                  </a:cubicBezTo>
                  <a:cubicBezTo>
                    <a:pt x="74" y="45"/>
                    <a:pt x="74" y="45"/>
                    <a:pt x="74" y="45"/>
                  </a:cubicBezTo>
                  <a:cubicBezTo>
                    <a:pt x="73" y="46"/>
                    <a:pt x="73" y="46"/>
                    <a:pt x="73" y="46"/>
                  </a:cubicBezTo>
                  <a:cubicBezTo>
                    <a:pt x="72" y="47"/>
                    <a:pt x="72" y="47"/>
                    <a:pt x="72" y="47"/>
                  </a:cubicBezTo>
                  <a:cubicBezTo>
                    <a:pt x="71" y="47"/>
                    <a:pt x="71" y="47"/>
                    <a:pt x="71" y="47"/>
                  </a:cubicBezTo>
                  <a:cubicBezTo>
                    <a:pt x="71" y="46"/>
                    <a:pt x="71" y="46"/>
                    <a:pt x="71" y="46"/>
                  </a:cubicBezTo>
                  <a:cubicBezTo>
                    <a:pt x="70" y="45"/>
                    <a:pt x="70" y="45"/>
                    <a:pt x="70" y="45"/>
                  </a:cubicBezTo>
                  <a:cubicBezTo>
                    <a:pt x="70" y="43"/>
                    <a:pt x="70" y="43"/>
                    <a:pt x="70" y="43"/>
                  </a:cubicBezTo>
                  <a:cubicBezTo>
                    <a:pt x="70" y="43"/>
                    <a:pt x="70" y="43"/>
                    <a:pt x="70" y="43"/>
                  </a:cubicBezTo>
                  <a:cubicBezTo>
                    <a:pt x="72" y="43"/>
                    <a:pt x="72" y="43"/>
                    <a:pt x="72" y="43"/>
                  </a:cubicBezTo>
                  <a:cubicBezTo>
                    <a:pt x="73" y="42"/>
                    <a:pt x="73" y="42"/>
                    <a:pt x="73" y="42"/>
                  </a:cubicBezTo>
                  <a:cubicBezTo>
                    <a:pt x="73" y="43"/>
                    <a:pt x="73" y="43"/>
                    <a:pt x="73" y="43"/>
                  </a:cubicBezTo>
                  <a:close/>
                  <a:moveTo>
                    <a:pt x="366" y="56"/>
                  </a:moveTo>
                  <a:cubicBezTo>
                    <a:pt x="366" y="57"/>
                    <a:pt x="366" y="57"/>
                    <a:pt x="366" y="57"/>
                  </a:cubicBezTo>
                  <a:cubicBezTo>
                    <a:pt x="367" y="57"/>
                    <a:pt x="367" y="57"/>
                    <a:pt x="367" y="57"/>
                  </a:cubicBezTo>
                  <a:cubicBezTo>
                    <a:pt x="368" y="56"/>
                    <a:pt x="368" y="56"/>
                    <a:pt x="368" y="56"/>
                  </a:cubicBezTo>
                  <a:cubicBezTo>
                    <a:pt x="368" y="55"/>
                    <a:pt x="368" y="56"/>
                    <a:pt x="368" y="54"/>
                  </a:cubicBezTo>
                  <a:cubicBezTo>
                    <a:pt x="369" y="53"/>
                    <a:pt x="369" y="53"/>
                    <a:pt x="369" y="53"/>
                  </a:cubicBezTo>
                  <a:cubicBezTo>
                    <a:pt x="370" y="53"/>
                    <a:pt x="370" y="53"/>
                    <a:pt x="370" y="53"/>
                  </a:cubicBezTo>
                  <a:cubicBezTo>
                    <a:pt x="370" y="53"/>
                    <a:pt x="370" y="53"/>
                    <a:pt x="370" y="53"/>
                  </a:cubicBezTo>
                  <a:cubicBezTo>
                    <a:pt x="370" y="52"/>
                    <a:pt x="370" y="52"/>
                    <a:pt x="370" y="51"/>
                  </a:cubicBezTo>
                  <a:cubicBezTo>
                    <a:pt x="371" y="50"/>
                    <a:pt x="371" y="50"/>
                    <a:pt x="371" y="50"/>
                  </a:cubicBezTo>
                  <a:cubicBezTo>
                    <a:pt x="374" y="48"/>
                    <a:pt x="374" y="48"/>
                    <a:pt x="376" y="48"/>
                  </a:cubicBezTo>
                  <a:cubicBezTo>
                    <a:pt x="376" y="49"/>
                    <a:pt x="376" y="49"/>
                    <a:pt x="376" y="49"/>
                  </a:cubicBezTo>
                  <a:cubicBezTo>
                    <a:pt x="376" y="50"/>
                    <a:pt x="376" y="50"/>
                    <a:pt x="376" y="50"/>
                  </a:cubicBezTo>
                  <a:cubicBezTo>
                    <a:pt x="377" y="51"/>
                    <a:pt x="377" y="51"/>
                    <a:pt x="377" y="51"/>
                  </a:cubicBezTo>
                  <a:cubicBezTo>
                    <a:pt x="376" y="53"/>
                    <a:pt x="376" y="53"/>
                    <a:pt x="376" y="53"/>
                  </a:cubicBezTo>
                  <a:cubicBezTo>
                    <a:pt x="376" y="54"/>
                    <a:pt x="376" y="54"/>
                    <a:pt x="376" y="54"/>
                  </a:cubicBezTo>
                  <a:cubicBezTo>
                    <a:pt x="374" y="55"/>
                    <a:pt x="372" y="56"/>
                    <a:pt x="372" y="56"/>
                  </a:cubicBezTo>
                  <a:cubicBezTo>
                    <a:pt x="371" y="57"/>
                    <a:pt x="371" y="57"/>
                    <a:pt x="371" y="57"/>
                  </a:cubicBezTo>
                  <a:cubicBezTo>
                    <a:pt x="371" y="58"/>
                    <a:pt x="371" y="58"/>
                    <a:pt x="371" y="58"/>
                  </a:cubicBezTo>
                  <a:cubicBezTo>
                    <a:pt x="373" y="59"/>
                    <a:pt x="372" y="59"/>
                    <a:pt x="375" y="60"/>
                  </a:cubicBezTo>
                  <a:cubicBezTo>
                    <a:pt x="376" y="60"/>
                    <a:pt x="376" y="60"/>
                    <a:pt x="376" y="60"/>
                  </a:cubicBezTo>
                  <a:cubicBezTo>
                    <a:pt x="376" y="61"/>
                    <a:pt x="376" y="61"/>
                    <a:pt x="376" y="61"/>
                  </a:cubicBezTo>
                  <a:cubicBezTo>
                    <a:pt x="376" y="62"/>
                    <a:pt x="376" y="62"/>
                    <a:pt x="376" y="62"/>
                  </a:cubicBezTo>
                  <a:cubicBezTo>
                    <a:pt x="377" y="62"/>
                    <a:pt x="377" y="62"/>
                    <a:pt x="377" y="62"/>
                  </a:cubicBezTo>
                  <a:cubicBezTo>
                    <a:pt x="378" y="62"/>
                    <a:pt x="378" y="62"/>
                    <a:pt x="378" y="62"/>
                  </a:cubicBezTo>
                  <a:cubicBezTo>
                    <a:pt x="378" y="63"/>
                    <a:pt x="378" y="63"/>
                    <a:pt x="378" y="63"/>
                  </a:cubicBezTo>
                  <a:cubicBezTo>
                    <a:pt x="379" y="63"/>
                    <a:pt x="379" y="63"/>
                    <a:pt x="379" y="63"/>
                  </a:cubicBezTo>
                  <a:cubicBezTo>
                    <a:pt x="377" y="63"/>
                    <a:pt x="375" y="62"/>
                    <a:pt x="374" y="61"/>
                  </a:cubicBezTo>
                  <a:cubicBezTo>
                    <a:pt x="371" y="61"/>
                    <a:pt x="371" y="61"/>
                    <a:pt x="370" y="61"/>
                  </a:cubicBezTo>
                  <a:cubicBezTo>
                    <a:pt x="368" y="61"/>
                    <a:pt x="368" y="61"/>
                    <a:pt x="368" y="61"/>
                  </a:cubicBezTo>
                  <a:cubicBezTo>
                    <a:pt x="368" y="61"/>
                    <a:pt x="368" y="61"/>
                    <a:pt x="368" y="61"/>
                  </a:cubicBezTo>
                  <a:cubicBezTo>
                    <a:pt x="367" y="62"/>
                    <a:pt x="367" y="62"/>
                    <a:pt x="367" y="63"/>
                  </a:cubicBezTo>
                  <a:cubicBezTo>
                    <a:pt x="368" y="64"/>
                    <a:pt x="368" y="64"/>
                    <a:pt x="368" y="64"/>
                  </a:cubicBezTo>
                  <a:cubicBezTo>
                    <a:pt x="368" y="64"/>
                    <a:pt x="368" y="64"/>
                    <a:pt x="367" y="65"/>
                  </a:cubicBezTo>
                  <a:cubicBezTo>
                    <a:pt x="369" y="70"/>
                    <a:pt x="370" y="73"/>
                    <a:pt x="373" y="76"/>
                  </a:cubicBezTo>
                  <a:cubicBezTo>
                    <a:pt x="372" y="76"/>
                    <a:pt x="372" y="76"/>
                    <a:pt x="372" y="76"/>
                  </a:cubicBezTo>
                  <a:cubicBezTo>
                    <a:pt x="371" y="75"/>
                    <a:pt x="371" y="75"/>
                    <a:pt x="371" y="75"/>
                  </a:cubicBezTo>
                  <a:cubicBezTo>
                    <a:pt x="369" y="74"/>
                    <a:pt x="369" y="74"/>
                    <a:pt x="369" y="74"/>
                  </a:cubicBezTo>
                  <a:cubicBezTo>
                    <a:pt x="368" y="72"/>
                    <a:pt x="368" y="71"/>
                    <a:pt x="367" y="70"/>
                  </a:cubicBezTo>
                  <a:cubicBezTo>
                    <a:pt x="365" y="69"/>
                    <a:pt x="366" y="69"/>
                    <a:pt x="365" y="69"/>
                  </a:cubicBezTo>
                  <a:cubicBezTo>
                    <a:pt x="365" y="68"/>
                    <a:pt x="365" y="68"/>
                    <a:pt x="365" y="68"/>
                  </a:cubicBezTo>
                  <a:cubicBezTo>
                    <a:pt x="365" y="66"/>
                    <a:pt x="365" y="66"/>
                    <a:pt x="365" y="63"/>
                  </a:cubicBezTo>
                  <a:cubicBezTo>
                    <a:pt x="365" y="62"/>
                    <a:pt x="365" y="62"/>
                    <a:pt x="364" y="62"/>
                  </a:cubicBezTo>
                  <a:cubicBezTo>
                    <a:pt x="364" y="60"/>
                    <a:pt x="364" y="60"/>
                    <a:pt x="364" y="60"/>
                  </a:cubicBezTo>
                  <a:cubicBezTo>
                    <a:pt x="363" y="59"/>
                    <a:pt x="363" y="59"/>
                    <a:pt x="363" y="58"/>
                  </a:cubicBezTo>
                  <a:cubicBezTo>
                    <a:pt x="364" y="57"/>
                    <a:pt x="364" y="58"/>
                    <a:pt x="364" y="57"/>
                  </a:cubicBezTo>
                  <a:cubicBezTo>
                    <a:pt x="364" y="56"/>
                    <a:pt x="364" y="56"/>
                    <a:pt x="364" y="56"/>
                  </a:cubicBezTo>
                  <a:cubicBezTo>
                    <a:pt x="363" y="56"/>
                    <a:pt x="363" y="56"/>
                    <a:pt x="363" y="56"/>
                  </a:cubicBezTo>
                  <a:cubicBezTo>
                    <a:pt x="362" y="53"/>
                    <a:pt x="362" y="53"/>
                    <a:pt x="362" y="53"/>
                  </a:cubicBezTo>
                  <a:cubicBezTo>
                    <a:pt x="362" y="52"/>
                    <a:pt x="362" y="52"/>
                    <a:pt x="362" y="52"/>
                  </a:cubicBezTo>
                  <a:cubicBezTo>
                    <a:pt x="363" y="49"/>
                    <a:pt x="363" y="49"/>
                    <a:pt x="363" y="49"/>
                  </a:cubicBezTo>
                  <a:cubicBezTo>
                    <a:pt x="363" y="48"/>
                    <a:pt x="363" y="48"/>
                    <a:pt x="363" y="48"/>
                  </a:cubicBezTo>
                  <a:cubicBezTo>
                    <a:pt x="364" y="47"/>
                    <a:pt x="363" y="48"/>
                    <a:pt x="364" y="45"/>
                  </a:cubicBezTo>
                  <a:cubicBezTo>
                    <a:pt x="366" y="44"/>
                    <a:pt x="365" y="44"/>
                    <a:pt x="367" y="42"/>
                  </a:cubicBezTo>
                  <a:cubicBezTo>
                    <a:pt x="368" y="41"/>
                    <a:pt x="368" y="42"/>
                    <a:pt x="369" y="41"/>
                  </a:cubicBezTo>
                  <a:cubicBezTo>
                    <a:pt x="369" y="42"/>
                    <a:pt x="369" y="42"/>
                    <a:pt x="369" y="42"/>
                  </a:cubicBezTo>
                  <a:cubicBezTo>
                    <a:pt x="369" y="42"/>
                    <a:pt x="369" y="42"/>
                    <a:pt x="369" y="42"/>
                  </a:cubicBezTo>
                  <a:cubicBezTo>
                    <a:pt x="368" y="43"/>
                    <a:pt x="368" y="44"/>
                    <a:pt x="367" y="45"/>
                  </a:cubicBezTo>
                  <a:cubicBezTo>
                    <a:pt x="367" y="45"/>
                    <a:pt x="367" y="45"/>
                    <a:pt x="367" y="45"/>
                  </a:cubicBezTo>
                  <a:cubicBezTo>
                    <a:pt x="368" y="46"/>
                    <a:pt x="368" y="46"/>
                    <a:pt x="368" y="46"/>
                  </a:cubicBezTo>
                  <a:cubicBezTo>
                    <a:pt x="369" y="47"/>
                    <a:pt x="369" y="47"/>
                    <a:pt x="369" y="47"/>
                  </a:cubicBezTo>
                  <a:cubicBezTo>
                    <a:pt x="369" y="49"/>
                    <a:pt x="369" y="49"/>
                    <a:pt x="369" y="51"/>
                  </a:cubicBezTo>
                  <a:cubicBezTo>
                    <a:pt x="368" y="52"/>
                    <a:pt x="368" y="52"/>
                    <a:pt x="367" y="53"/>
                  </a:cubicBezTo>
                  <a:cubicBezTo>
                    <a:pt x="365" y="55"/>
                    <a:pt x="365" y="55"/>
                    <a:pt x="365" y="55"/>
                  </a:cubicBezTo>
                  <a:cubicBezTo>
                    <a:pt x="364" y="55"/>
                    <a:pt x="364" y="55"/>
                    <a:pt x="364" y="55"/>
                  </a:cubicBezTo>
                  <a:cubicBezTo>
                    <a:pt x="364" y="55"/>
                    <a:pt x="364" y="55"/>
                    <a:pt x="364" y="55"/>
                  </a:cubicBezTo>
                  <a:cubicBezTo>
                    <a:pt x="365" y="56"/>
                    <a:pt x="365" y="56"/>
                    <a:pt x="366" y="56"/>
                  </a:cubicBezTo>
                  <a:close/>
                  <a:moveTo>
                    <a:pt x="24" y="43"/>
                  </a:moveTo>
                  <a:cubicBezTo>
                    <a:pt x="24" y="43"/>
                    <a:pt x="24" y="43"/>
                    <a:pt x="24" y="43"/>
                  </a:cubicBezTo>
                  <a:cubicBezTo>
                    <a:pt x="23" y="42"/>
                    <a:pt x="23" y="42"/>
                    <a:pt x="23" y="42"/>
                  </a:cubicBezTo>
                  <a:cubicBezTo>
                    <a:pt x="22" y="41"/>
                    <a:pt x="22" y="41"/>
                    <a:pt x="22" y="41"/>
                  </a:cubicBezTo>
                  <a:cubicBezTo>
                    <a:pt x="22" y="41"/>
                    <a:pt x="22" y="41"/>
                    <a:pt x="22" y="41"/>
                  </a:cubicBezTo>
                  <a:cubicBezTo>
                    <a:pt x="23" y="41"/>
                    <a:pt x="23" y="41"/>
                    <a:pt x="24" y="41"/>
                  </a:cubicBezTo>
                  <a:cubicBezTo>
                    <a:pt x="24" y="42"/>
                    <a:pt x="24" y="42"/>
                    <a:pt x="24" y="42"/>
                  </a:cubicBezTo>
                  <a:lnTo>
                    <a:pt x="24" y="43"/>
                  </a:lnTo>
                  <a:close/>
                  <a:moveTo>
                    <a:pt x="374" y="43"/>
                  </a:moveTo>
                  <a:cubicBezTo>
                    <a:pt x="372" y="43"/>
                    <a:pt x="372" y="43"/>
                    <a:pt x="372" y="43"/>
                  </a:cubicBezTo>
                  <a:cubicBezTo>
                    <a:pt x="371" y="43"/>
                    <a:pt x="371" y="43"/>
                    <a:pt x="371" y="43"/>
                  </a:cubicBezTo>
                  <a:cubicBezTo>
                    <a:pt x="371" y="40"/>
                    <a:pt x="371" y="40"/>
                    <a:pt x="371" y="40"/>
                  </a:cubicBezTo>
                  <a:cubicBezTo>
                    <a:pt x="372" y="38"/>
                    <a:pt x="372" y="38"/>
                    <a:pt x="372" y="38"/>
                  </a:cubicBezTo>
                  <a:cubicBezTo>
                    <a:pt x="374" y="37"/>
                    <a:pt x="374" y="37"/>
                    <a:pt x="374" y="37"/>
                  </a:cubicBezTo>
                  <a:cubicBezTo>
                    <a:pt x="374" y="37"/>
                    <a:pt x="375" y="37"/>
                    <a:pt x="375" y="37"/>
                  </a:cubicBezTo>
                  <a:cubicBezTo>
                    <a:pt x="376" y="38"/>
                    <a:pt x="376" y="38"/>
                    <a:pt x="376" y="38"/>
                  </a:cubicBezTo>
                  <a:cubicBezTo>
                    <a:pt x="375" y="41"/>
                    <a:pt x="375" y="41"/>
                    <a:pt x="375" y="41"/>
                  </a:cubicBezTo>
                  <a:cubicBezTo>
                    <a:pt x="375" y="42"/>
                    <a:pt x="375" y="42"/>
                    <a:pt x="375" y="42"/>
                  </a:cubicBezTo>
                  <a:cubicBezTo>
                    <a:pt x="374" y="43"/>
                    <a:pt x="374" y="43"/>
                    <a:pt x="374" y="43"/>
                  </a:cubicBezTo>
                  <a:close/>
                  <a:moveTo>
                    <a:pt x="339" y="36"/>
                  </a:moveTo>
                  <a:cubicBezTo>
                    <a:pt x="339" y="37"/>
                    <a:pt x="339" y="37"/>
                    <a:pt x="339" y="37"/>
                  </a:cubicBezTo>
                  <a:cubicBezTo>
                    <a:pt x="339" y="35"/>
                    <a:pt x="339" y="35"/>
                    <a:pt x="339" y="35"/>
                  </a:cubicBezTo>
                  <a:cubicBezTo>
                    <a:pt x="339" y="35"/>
                    <a:pt x="339" y="35"/>
                    <a:pt x="339" y="35"/>
                  </a:cubicBezTo>
                  <a:cubicBezTo>
                    <a:pt x="340" y="35"/>
                    <a:pt x="340" y="35"/>
                    <a:pt x="340" y="35"/>
                  </a:cubicBezTo>
                  <a:cubicBezTo>
                    <a:pt x="340" y="35"/>
                    <a:pt x="340" y="35"/>
                    <a:pt x="340" y="35"/>
                  </a:cubicBezTo>
                  <a:cubicBezTo>
                    <a:pt x="339" y="36"/>
                    <a:pt x="339" y="36"/>
                    <a:pt x="339" y="36"/>
                  </a:cubicBezTo>
                  <a:cubicBezTo>
                    <a:pt x="339" y="36"/>
                    <a:pt x="339" y="36"/>
                    <a:pt x="339" y="36"/>
                  </a:cubicBezTo>
                  <a:close/>
                  <a:moveTo>
                    <a:pt x="14" y="40"/>
                  </a:moveTo>
                  <a:cubicBezTo>
                    <a:pt x="14" y="40"/>
                    <a:pt x="14" y="40"/>
                    <a:pt x="14" y="40"/>
                  </a:cubicBezTo>
                  <a:cubicBezTo>
                    <a:pt x="13" y="39"/>
                    <a:pt x="13" y="39"/>
                    <a:pt x="13" y="39"/>
                  </a:cubicBezTo>
                  <a:cubicBezTo>
                    <a:pt x="13" y="39"/>
                    <a:pt x="13" y="39"/>
                    <a:pt x="13" y="39"/>
                  </a:cubicBezTo>
                  <a:cubicBezTo>
                    <a:pt x="10" y="37"/>
                    <a:pt x="10" y="37"/>
                    <a:pt x="10" y="37"/>
                  </a:cubicBezTo>
                  <a:cubicBezTo>
                    <a:pt x="9" y="37"/>
                    <a:pt x="9" y="37"/>
                    <a:pt x="9" y="37"/>
                  </a:cubicBezTo>
                  <a:cubicBezTo>
                    <a:pt x="8" y="36"/>
                    <a:pt x="8" y="36"/>
                    <a:pt x="8" y="36"/>
                  </a:cubicBezTo>
                  <a:cubicBezTo>
                    <a:pt x="7" y="36"/>
                    <a:pt x="7" y="36"/>
                    <a:pt x="7" y="36"/>
                  </a:cubicBezTo>
                  <a:cubicBezTo>
                    <a:pt x="6" y="35"/>
                    <a:pt x="6" y="35"/>
                    <a:pt x="6" y="35"/>
                  </a:cubicBezTo>
                  <a:cubicBezTo>
                    <a:pt x="6" y="34"/>
                    <a:pt x="6" y="34"/>
                    <a:pt x="6" y="34"/>
                  </a:cubicBezTo>
                  <a:cubicBezTo>
                    <a:pt x="7" y="34"/>
                    <a:pt x="7" y="34"/>
                    <a:pt x="7" y="34"/>
                  </a:cubicBezTo>
                  <a:cubicBezTo>
                    <a:pt x="7" y="33"/>
                    <a:pt x="7" y="33"/>
                    <a:pt x="7" y="33"/>
                  </a:cubicBezTo>
                  <a:cubicBezTo>
                    <a:pt x="8" y="34"/>
                    <a:pt x="8" y="34"/>
                    <a:pt x="8" y="34"/>
                  </a:cubicBezTo>
                  <a:cubicBezTo>
                    <a:pt x="9" y="35"/>
                    <a:pt x="9" y="35"/>
                    <a:pt x="9" y="35"/>
                  </a:cubicBezTo>
                  <a:cubicBezTo>
                    <a:pt x="11" y="35"/>
                    <a:pt x="11" y="35"/>
                    <a:pt x="11" y="36"/>
                  </a:cubicBezTo>
                  <a:cubicBezTo>
                    <a:pt x="14" y="38"/>
                    <a:pt x="14" y="38"/>
                    <a:pt x="14" y="38"/>
                  </a:cubicBezTo>
                  <a:cubicBezTo>
                    <a:pt x="14" y="39"/>
                    <a:pt x="14" y="39"/>
                    <a:pt x="14" y="40"/>
                  </a:cubicBezTo>
                  <a:close/>
                  <a:moveTo>
                    <a:pt x="154" y="33"/>
                  </a:moveTo>
                  <a:cubicBezTo>
                    <a:pt x="153" y="34"/>
                    <a:pt x="153" y="34"/>
                    <a:pt x="153" y="34"/>
                  </a:cubicBezTo>
                  <a:cubicBezTo>
                    <a:pt x="153" y="34"/>
                    <a:pt x="153" y="34"/>
                    <a:pt x="153" y="34"/>
                  </a:cubicBezTo>
                  <a:cubicBezTo>
                    <a:pt x="154" y="32"/>
                    <a:pt x="154" y="32"/>
                    <a:pt x="154" y="32"/>
                  </a:cubicBezTo>
                  <a:cubicBezTo>
                    <a:pt x="154" y="32"/>
                    <a:pt x="154" y="32"/>
                    <a:pt x="154" y="32"/>
                  </a:cubicBezTo>
                  <a:lnTo>
                    <a:pt x="154" y="33"/>
                  </a:lnTo>
                  <a:close/>
                  <a:moveTo>
                    <a:pt x="119" y="34"/>
                  </a:moveTo>
                  <a:cubicBezTo>
                    <a:pt x="118" y="34"/>
                    <a:pt x="118" y="34"/>
                    <a:pt x="118" y="34"/>
                  </a:cubicBezTo>
                  <a:cubicBezTo>
                    <a:pt x="118" y="34"/>
                    <a:pt x="118" y="34"/>
                    <a:pt x="118" y="34"/>
                  </a:cubicBezTo>
                  <a:cubicBezTo>
                    <a:pt x="118" y="33"/>
                    <a:pt x="118" y="33"/>
                    <a:pt x="118" y="33"/>
                  </a:cubicBezTo>
                  <a:cubicBezTo>
                    <a:pt x="118" y="32"/>
                    <a:pt x="118" y="32"/>
                    <a:pt x="118" y="32"/>
                  </a:cubicBezTo>
                  <a:cubicBezTo>
                    <a:pt x="118" y="32"/>
                    <a:pt x="118" y="32"/>
                    <a:pt x="118" y="32"/>
                  </a:cubicBezTo>
                  <a:cubicBezTo>
                    <a:pt x="118" y="32"/>
                    <a:pt x="119" y="32"/>
                    <a:pt x="120" y="33"/>
                  </a:cubicBezTo>
                  <a:cubicBezTo>
                    <a:pt x="119" y="33"/>
                    <a:pt x="119" y="33"/>
                    <a:pt x="119" y="33"/>
                  </a:cubicBezTo>
                  <a:cubicBezTo>
                    <a:pt x="119" y="34"/>
                    <a:pt x="119" y="34"/>
                    <a:pt x="119" y="34"/>
                  </a:cubicBezTo>
                  <a:close/>
                  <a:moveTo>
                    <a:pt x="125" y="31"/>
                  </a:moveTo>
                  <a:cubicBezTo>
                    <a:pt x="124" y="31"/>
                    <a:pt x="124" y="31"/>
                    <a:pt x="124" y="31"/>
                  </a:cubicBezTo>
                  <a:cubicBezTo>
                    <a:pt x="124" y="30"/>
                    <a:pt x="124" y="30"/>
                    <a:pt x="124" y="30"/>
                  </a:cubicBezTo>
                  <a:cubicBezTo>
                    <a:pt x="124" y="30"/>
                    <a:pt x="124" y="30"/>
                    <a:pt x="124" y="30"/>
                  </a:cubicBezTo>
                  <a:cubicBezTo>
                    <a:pt x="125" y="30"/>
                    <a:pt x="125" y="30"/>
                    <a:pt x="125" y="30"/>
                  </a:cubicBezTo>
                  <a:cubicBezTo>
                    <a:pt x="125" y="31"/>
                    <a:pt x="125" y="30"/>
                    <a:pt x="125" y="31"/>
                  </a:cubicBezTo>
                  <a:close/>
                  <a:moveTo>
                    <a:pt x="252" y="29"/>
                  </a:moveTo>
                  <a:cubicBezTo>
                    <a:pt x="252" y="30"/>
                    <a:pt x="252" y="30"/>
                    <a:pt x="252" y="30"/>
                  </a:cubicBezTo>
                  <a:cubicBezTo>
                    <a:pt x="251" y="29"/>
                    <a:pt x="251" y="29"/>
                    <a:pt x="251" y="29"/>
                  </a:cubicBezTo>
                  <a:cubicBezTo>
                    <a:pt x="251" y="28"/>
                    <a:pt x="251" y="28"/>
                    <a:pt x="251" y="28"/>
                  </a:cubicBezTo>
                  <a:cubicBezTo>
                    <a:pt x="251" y="28"/>
                    <a:pt x="251" y="28"/>
                    <a:pt x="251" y="28"/>
                  </a:cubicBezTo>
                  <a:cubicBezTo>
                    <a:pt x="252" y="27"/>
                    <a:pt x="252" y="27"/>
                    <a:pt x="252" y="27"/>
                  </a:cubicBezTo>
                  <a:cubicBezTo>
                    <a:pt x="253" y="28"/>
                    <a:pt x="253" y="28"/>
                    <a:pt x="253" y="28"/>
                  </a:cubicBezTo>
                  <a:cubicBezTo>
                    <a:pt x="252" y="29"/>
                    <a:pt x="252" y="29"/>
                    <a:pt x="252" y="29"/>
                  </a:cubicBezTo>
                  <a:close/>
                  <a:moveTo>
                    <a:pt x="342" y="27"/>
                  </a:moveTo>
                  <a:cubicBezTo>
                    <a:pt x="342" y="28"/>
                    <a:pt x="342" y="28"/>
                    <a:pt x="342" y="28"/>
                  </a:cubicBezTo>
                  <a:cubicBezTo>
                    <a:pt x="341" y="27"/>
                    <a:pt x="341" y="27"/>
                    <a:pt x="341" y="27"/>
                  </a:cubicBezTo>
                  <a:cubicBezTo>
                    <a:pt x="341" y="26"/>
                    <a:pt x="341" y="26"/>
                    <a:pt x="341" y="26"/>
                  </a:cubicBezTo>
                  <a:cubicBezTo>
                    <a:pt x="340" y="26"/>
                    <a:pt x="340" y="26"/>
                    <a:pt x="340" y="26"/>
                  </a:cubicBezTo>
                  <a:cubicBezTo>
                    <a:pt x="340" y="25"/>
                    <a:pt x="340" y="25"/>
                    <a:pt x="340" y="25"/>
                  </a:cubicBezTo>
                  <a:cubicBezTo>
                    <a:pt x="340" y="25"/>
                    <a:pt x="340" y="25"/>
                    <a:pt x="340" y="25"/>
                  </a:cubicBezTo>
                  <a:cubicBezTo>
                    <a:pt x="340" y="24"/>
                    <a:pt x="340" y="24"/>
                    <a:pt x="340" y="24"/>
                  </a:cubicBezTo>
                  <a:cubicBezTo>
                    <a:pt x="341" y="25"/>
                    <a:pt x="341" y="25"/>
                    <a:pt x="341" y="25"/>
                  </a:cubicBezTo>
                  <a:cubicBezTo>
                    <a:pt x="341" y="26"/>
                    <a:pt x="342" y="27"/>
                    <a:pt x="342" y="27"/>
                  </a:cubicBezTo>
                  <a:close/>
                  <a:moveTo>
                    <a:pt x="356" y="24"/>
                  </a:moveTo>
                  <a:cubicBezTo>
                    <a:pt x="355" y="24"/>
                    <a:pt x="355" y="24"/>
                    <a:pt x="355" y="24"/>
                  </a:cubicBezTo>
                  <a:cubicBezTo>
                    <a:pt x="355" y="24"/>
                    <a:pt x="355" y="24"/>
                    <a:pt x="355" y="24"/>
                  </a:cubicBezTo>
                  <a:cubicBezTo>
                    <a:pt x="355" y="23"/>
                    <a:pt x="355" y="23"/>
                    <a:pt x="355" y="23"/>
                  </a:cubicBezTo>
                  <a:cubicBezTo>
                    <a:pt x="355" y="23"/>
                    <a:pt x="355" y="23"/>
                    <a:pt x="355" y="23"/>
                  </a:cubicBezTo>
                  <a:cubicBezTo>
                    <a:pt x="355" y="23"/>
                    <a:pt x="355" y="23"/>
                    <a:pt x="355" y="23"/>
                  </a:cubicBezTo>
                  <a:cubicBezTo>
                    <a:pt x="356" y="23"/>
                    <a:pt x="356" y="23"/>
                    <a:pt x="356" y="23"/>
                  </a:cubicBezTo>
                  <a:cubicBezTo>
                    <a:pt x="356" y="24"/>
                    <a:pt x="356" y="24"/>
                    <a:pt x="356" y="24"/>
                  </a:cubicBezTo>
                  <a:close/>
                  <a:moveTo>
                    <a:pt x="354" y="23"/>
                  </a:moveTo>
                  <a:cubicBezTo>
                    <a:pt x="354" y="23"/>
                    <a:pt x="354" y="23"/>
                    <a:pt x="354" y="23"/>
                  </a:cubicBezTo>
                  <a:cubicBezTo>
                    <a:pt x="353" y="22"/>
                    <a:pt x="353" y="22"/>
                    <a:pt x="353" y="22"/>
                  </a:cubicBezTo>
                  <a:cubicBezTo>
                    <a:pt x="353" y="21"/>
                    <a:pt x="353" y="21"/>
                    <a:pt x="353" y="21"/>
                  </a:cubicBezTo>
                  <a:cubicBezTo>
                    <a:pt x="354" y="21"/>
                    <a:pt x="354" y="21"/>
                    <a:pt x="354" y="21"/>
                  </a:cubicBezTo>
                  <a:cubicBezTo>
                    <a:pt x="354" y="22"/>
                    <a:pt x="354" y="22"/>
                    <a:pt x="354" y="22"/>
                  </a:cubicBezTo>
                  <a:cubicBezTo>
                    <a:pt x="354" y="23"/>
                    <a:pt x="354" y="23"/>
                    <a:pt x="354" y="23"/>
                  </a:cubicBezTo>
                  <a:close/>
                  <a:moveTo>
                    <a:pt x="255" y="19"/>
                  </a:moveTo>
                  <a:cubicBezTo>
                    <a:pt x="255" y="20"/>
                    <a:pt x="255" y="20"/>
                    <a:pt x="255" y="21"/>
                  </a:cubicBezTo>
                  <a:cubicBezTo>
                    <a:pt x="253" y="21"/>
                    <a:pt x="253" y="21"/>
                    <a:pt x="253" y="21"/>
                  </a:cubicBezTo>
                  <a:cubicBezTo>
                    <a:pt x="252" y="20"/>
                    <a:pt x="252" y="20"/>
                    <a:pt x="252" y="20"/>
                  </a:cubicBezTo>
                  <a:cubicBezTo>
                    <a:pt x="252" y="19"/>
                    <a:pt x="252" y="19"/>
                    <a:pt x="252" y="19"/>
                  </a:cubicBezTo>
                  <a:cubicBezTo>
                    <a:pt x="254" y="19"/>
                    <a:pt x="253" y="19"/>
                    <a:pt x="255" y="19"/>
                  </a:cubicBezTo>
                  <a:close/>
                  <a:moveTo>
                    <a:pt x="148" y="25"/>
                  </a:moveTo>
                  <a:cubicBezTo>
                    <a:pt x="146" y="25"/>
                    <a:pt x="146" y="25"/>
                    <a:pt x="146" y="25"/>
                  </a:cubicBezTo>
                  <a:cubicBezTo>
                    <a:pt x="145" y="24"/>
                    <a:pt x="145" y="24"/>
                    <a:pt x="145" y="24"/>
                  </a:cubicBezTo>
                  <a:cubicBezTo>
                    <a:pt x="146" y="24"/>
                    <a:pt x="146" y="24"/>
                    <a:pt x="146" y="24"/>
                  </a:cubicBezTo>
                  <a:cubicBezTo>
                    <a:pt x="146" y="24"/>
                    <a:pt x="146" y="24"/>
                    <a:pt x="146" y="24"/>
                  </a:cubicBezTo>
                  <a:cubicBezTo>
                    <a:pt x="147" y="24"/>
                    <a:pt x="147" y="24"/>
                    <a:pt x="147" y="24"/>
                  </a:cubicBezTo>
                  <a:cubicBezTo>
                    <a:pt x="147" y="23"/>
                    <a:pt x="147" y="23"/>
                    <a:pt x="147" y="23"/>
                  </a:cubicBezTo>
                  <a:cubicBezTo>
                    <a:pt x="145" y="23"/>
                    <a:pt x="145" y="23"/>
                    <a:pt x="145" y="23"/>
                  </a:cubicBezTo>
                  <a:cubicBezTo>
                    <a:pt x="144" y="22"/>
                    <a:pt x="144" y="22"/>
                    <a:pt x="144" y="22"/>
                  </a:cubicBezTo>
                  <a:cubicBezTo>
                    <a:pt x="144" y="21"/>
                    <a:pt x="144" y="21"/>
                    <a:pt x="144" y="21"/>
                  </a:cubicBezTo>
                  <a:cubicBezTo>
                    <a:pt x="144" y="21"/>
                    <a:pt x="144" y="21"/>
                    <a:pt x="144" y="21"/>
                  </a:cubicBezTo>
                  <a:cubicBezTo>
                    <a:pt x="146" y="19"/>
                    <a:pt x="146" y="19"/>
                    <a:pt x="146" y="19"/>
                  </a:cubicBezTo>
                  <a:cubicBezTo>
                    <a:pt x="147" y="19"/>
                    <a:pt x="147" y="19"/>
                    <a:pt x="147" y="19"/>
                  </a:cubicBezTo>
                  <a:cubicBezTo>
                    <a:pt x="147" y="19"/>
                    <a:pt x="147" y="19"/>
                    <a:pt x="147" y="19"/>
                  </a:cubicBezTo>
                  <a:cubicBezTo>
                    <a:pt x="148" y="21"/>
                    <a:pt x="148" y="21"/>
                    <a:pt x="148" y="21"/>
                  </a:cubicBezTo>
                  <a:cubicBezTo>
                    <a:pt x="148" y="22"/>
                    <a:pt x="148" y="22"/>
                    <a:pt x="148" y="23"/>
                  </a:cubicBezTo>
                  <a:cubicBezTo>
                    <a:pt x="148" y="25"/>
                    <a:pt x="148" y="25"/>
                    <a:pt x="148" y="25"/>
                  </a:cubicBezTo>
                  <a:close/>
                  <a:moveTo>
                    <a:pt x="240" y="17"/>
                  </a:moveTo>
                  <a:cubicBezTo>
                    <a:pt x="240" y="17"/>
                    <a:pt x="240" y="17"/>
                    <a:pt x="240" y="17"/>
                  </a:cubicBezTo>
                  <a:cubicBezTo>
                    <a:pt x="241" y="17"/>
                    <a:pt x="241" y="17"/>
                    <a:pt x="242" y="17"/>
                  </a:cubicBezTo>
                  <a:cubicBezTo>
                    <a:pt x="246" y="18"/>
                    <a:pt x="245" y="17"/>
                    <a:pt x="248" y="18"/>
                  </a:cubicBezTo>
                  <a:cubicBezTo>
                    <a:pt x="250" y="19"/>
                    <a:pt x="250" y="19"/>
                    <a:pt x="250" y="19"/>
                  </a:cubicBezTo>
                  <a:cubicBezTo>
                    <a:pt x="251" y="19"/>
                    <a:pt x="251" y="19"/>
                    <a:pt x="251" y="19"/>
                  </a:cubicBezTo>
                  <a:cubicBezTo>
                    <a:pt x="251" y="19"/>
                    <a:pt x="251" y="19"/>
                    <a:pt x="251" y="19"/>
                  </a:cubicBezTo>
                  <a:cubicBezTo>
                    <a:pt x="251" y="20"/>
                    <a:pt x="251" y="20"/>
                    <a:pt x="251" y="20"/>
                  </a:cubicBezTo>
                  <a:cubicBezTo>
                    <a:pt x="250" y="20"/>
                    <a:pt x="250" y="20"/>
                    <a:pt x="250" y="20"/>
                  </a:cubicBezTo>
                  <a:cubicBezTo>
                    <a:pt x="251" y="21"/>
                    <a:pt x="251" y="21"/>
                    <a:pt x="251" y="21"/>
                  </a:cubicBezTo>
                  <a:cubicBezTo>
                    <a:pt x="251" y="22"/>
                    <a:pt x="251" y="22"/>
                    <a:pt x="251" y="22"/>
                  </a:cubicBezTo>
                  <a:cubicBezTo>
                    <a:pt x="252" y="23"/>
                    <a:pt x="252" y="22"/>
                    <a:pt x="253" y="23"/>
                  </a:cubicBezTo>
                  <a:cubicBezTo>
                    <a:pt x="253" y="24"/>
                    <a:pt x="253" y="24"/>
                    <a:pt x="253" y="24"/>
                  </a:cubicBezTo>
                  <a:cubicBezTo>
                    <a:pt x="254" y="24"/>
                    <a:pt x="254" y="24"/>
                    <a:pt x="254" y="24"/>
                  </a:cubicBezTo>
                  <a:cubicBezTo>
                    <a:pt x="254" y="25"/>
                    <a:pt x="254" y="25"/>
                    <a:pt x="254" y="25"/>
                  </a:cubicBezTo>
                  <a:cubicBezTo>
                    <a:pt x="253" y="25"/>
                    <a:pt x="253" y="25"/>
                    <a:pt x="253" y="25"/>
                  </a:cubicBezTo>
                  <a:cubicBezTo>
                    <a:pt x="252" y="25"/>
                    <a:pt x="252" y="25"/>
                    <a:pt x="252" y="25"/>
                  </a:cubicBezTo>
                  <a:cubicBezTo>
                    <a:pt x="251" y="25"/>
                    <a:pt x="252" y="25"/>
                    <a:pt x="251" y="24"/>
                  </a:cubicBezTo>
                  <a:cubicBezTo>
                    <a:pt x="251" y="25"/>
                    <a:pt x="251" y="25"/>
                    <a:pt x="251" y="25"/>
                  </a:cubicBezTo>
                  <a:cubicBezTo>
                    <a:pt x="250" y="25"/>
                    <a:pt x="250" y="25"/>
                    <a:pt x="250" y="25"/>
                  </a:cubicBezTo>
                  <a:cubicBezTo>
                    <a:pt x="247" y="25"/>
                    <a:pt x="247" y="25"/>
                    <a:pt x="246" y="25"/>
                  </a:cubicBezTo>
                  <a:cubicBezTo>
                    <a:pt x="246" y="26"/>
                    <a:pt x="246" y="25"/>
                    <a:pt x="247" y="26"/>
                  </a:cubicBezTo>
                  <a:cubicBezTo>
                    <a:pt x="249" y="28"/>
                    <a:pt x="249" y="28"/>
                    <a:pt x="249" y="28"/>
                  </a:cubicBezTo>
                  <a:cubicBezTo>
                    <a:pt x="249" y="28"/>
                    <a:pt x="249" y="28"/>
                    <a:pt x="249" y="28"/>
                  </a:cubicBezTo>
                  <a:cubicBezTo>
                    <a:pt x="249" y="30"/>
                    <a:pt x="249" y="30"/>
                    <a:pt x="249" y="30"/>
                  </a:cubicBezTo>
                  <a:cubicBezTo>
                    <a:pt x="249" y="30"/>
                    <a:pt x="249" y="30"/>
                    <a:pt x="249" y="30"/>
                  </a:cubicBezTo>
                  <a:cubicBezTo>
                    <a:pt x="250" y="31"/>
                    <a:pt x="250" y="30"/>
                    <a:pt x="251" y="31"/>
                  </a:cubicBezTo>
                  <a:cubicBezTo>
                    <a:pt x="251" y="31"/>
                    <a:pt x="251" y="31"/>
                    <a:pt x="251" y="31"/>
                  </a:cubicBezTo>
                  <a:cubicBezTo>
                    <a:pt x="252" y="32"/>
                    <a:pt x="252" y="32"/>
                    <a:pt x="252" y="32"/>
                  </a:cubicBezTo>
                  <a:cubicBezTo>
                    <a:pt x="252" y="32"/>
                    <a:pt x="252" y="32"/>
                    <a:pt x="252" y="32"/>
                  </a:cubicBezTo>
                  <a:cubicBezTo>
                    <a:pt x="252" y="33"/>
                    <a:pt x="252" y="33"/>
                    <a:pt x="252" y="33"/>
                  </a:cubicBezTo>
                  <a:cubicBezTo>
                    <a:pt x="251" y="33"/>
                    <a:pt x="251" y="33"/>
                    <a:pt x="251" y="33"/>
                  </a:cubicBezTo>
                  <a:cubicBezTo>
                    <a:pt x="252" y="33"/>
                    <a:pt x="252" y="33"/>
                    <a:pt x="253" y="34"/>
                  </a:cubicBezTo>
                  <a:cubicBezTo>
                    <a:pt x="252" y="34"/>
                    <a:pt x="253" y="34"/>
                    <a:pt x="252" y="34"/>
                  </a:cubicBezTo>
                  <a:cubicBezTo>
                    <a:pt x="253" y="35"/>
                    <a:pt x="253" y="35"/>
                    <a:pt x="253" y="35"/>
                  </a:cubicBezTo>
                  <a:cubicBezTo>
                    <a:pt x="254" y="35"/>
                    <a:pt x="254" y="35"/>
                    <a:pt x="254" y="35"/>
                  </a:cubicBezTo>
                  <a:cubicBezTo>
                    <a:pt x="254" y="36"/>
                    <a:pt x="254" y="36"/>
                    <a:pt x="254" y="36"/>
                  </a:cubicBezTo>
                  <a:cubicBezTo>
                    <a:pt x="255" y="38"/>
                    <a:pt x="257" y="39"/>
                    <a:pt x="257" y="40"/>
                  </a:cubicBezTo>
                  <a:cubicBezTo>
                    <a:pt x="257" y="41"/>
                    <a:pt x="257" y="41"/>
                    <a:pt x="257" y="41"/>
                  </a:cubicBezTo>
                  <a:cubicBezTo>
                    <a:pt x="257" y="41"/>
                    <a:pt x="257" y="41"/>
                    <a:pt x="257" y="41"/>
                  </a:cubicBezTo>
                  <a:cubicBezTo>
                    <a:pt x="256" y="42"/>
                    <a:pt x="256" y="42"/>
                    <a:pt x="255" y="43"/>
                  </a:cubicBezTo>
                  <a:cubicBezTo>
                    <a:pt x="255" y="43"/>
                    <a:pt x="255" y="43"/>
                    <a:pt x="255" y="43"/>
                  </a:cubicBezTo>
                  <a:cubicBezTo>
                    <a:pt x="254" y="43"/>
                    <a:pt x="254" y="43"/>
                    <a:pt x="254" y="43"/>
                  </a:cubicBezTo>
                  <a:cubicBezTo>
                    <a:pt x="254" y="43"/>
                    <a:pt x="257" y="47"/>
                    <a:pt x="263" y="51"/>
                  </a:cubicBezTo>
                  <a:cubicBezTo>
                    <a:pt x="266" y="54"/>
                    <a:pt x="266" y="54"/>
                    <a:pt x="266" y="54"/>
                  </a:cubicBezTo>
                  <a:cubicBezTo>
                    <a:pt x="267" y="54"/>
                    <a:pt x="267" y="54"/>
                    <a:pt x="267" y="54"/>
                  </a:cubicBezTo>
                  <a:cubicBezTo>
                    <a:pt x="267" y="55"/>
                    <a:pt x="267" y="55"/>
                    <a:pt x="267" y="55"/>
                  </a:cubicBezTo>
                  <a:cubicBezTo>
                    <a:pt x="266" y="56"/>
                    <a:pt x="266" y="56"/>
                    <a:pt x="266" y="56"/>
                  </a:cubicBezTo>
                  <a:cubicBezTo>
                    <a:pt x="263" y="57"/>
                    <a:pt x="262" y="57"/>
                    <a:pt x="258" y="56"/>
                  </a:cubicBezTo>
                  <a:cubicBezTo>
                    <a:pt x="257" y="55"/>
                    <a:pt x="257" y="55"/>
                    <a:pt x="257" y="55"/>
                  </a:cubicBezTo>
                  <a:cubicBezTo>
                    <a:pt x="256" y="54"/>
                    <a:pt x="256" y="54"/>
                    <a:pt x="256" y="54"/>
                  </a:cubicBezTo>
                  <a:cubicBezTo>
                    <a:pt x="255" y="54"/>
                    <a:pt x="255" y="54"/>
                    <a:pt x="255" y="54"/>
                  </a:cubicBezTo>
                  <a:cubicBezTo>
                    <a:pt x="256" y="54"/>
                    <a:pt x="256" y="54"/>
                    <a:pt x="256" y="55"/>
                  </a:cubicBezTo>
                  <a:cubicBezTo>
                    <a:pt x="256" y="56"/>
                    <a:pt x="256" y="56"/>
                    <a:pt x="256" y="56"/>
                  </a:cubicBezTo>
                  <a:cubicBezTo>
                    <a:pt x="255" y="57"/>
                    <a:pt x="255" y="57"/>
                    <a:pt x="255" y="57"/>
                  </a:cubicBezTo>
                  <a:cubicBezTo>
                    <a:pt x="255" y="57"/>
                    <a:pt x="254" y="57"/>
                    <a:pt x="253" y="58"/>
                  </a:cubicBezTo>
                  <a:cubicBezTo>
                    <a:pt x="251" y="62"/>
                    <a:pt x="250" y="63"/>
                    <a:pt x="250" y="69"/>
                  </a:cubicBezTo>
                  <a:cubicBezTo>
                    <a:pt x="251" y="72"/>
                    <a:pt x="251" y="72"/>
                    <a:pt x="251" y="72"/>
                  </a:cubicBezTo>
                  <a:cubicBezTo>
                    <a:pt x="251" y="74"/>
                    <a:pt x="251" y="73"/>
                    <a:pt x="251" y="74"/>
                  </a:cubicBezTo>
                  <a:cubicBezTo>
                    <a:pt x="251" y="74"/>
                    <a:pt x="251" y="74"/>
                    <a:pt x="251" y="74"/>
                  </a:cubicBezTo>
                  <a:cubicBezTo>
                    <a:pt x="247" y="77"/>
                    <a:pt x="250" y="74"/>
                    <a:pt x="245" y="79"/>
                  </a:cubicBezTo>
                  <a:cubicBezTo>
                    <a:pt x="244" y="79"/>
                    <a:pt x="244" y="79"/>
                    <a:pt x="244" y="79"/>
                  </a:cubicBezTo>
                  <a:cubicBezTo>
                    <a:pt x="243" y="79"/>
                    <a:pt x="243" y="79"/>
                    <a:pt x="243" y="79"/>
                  </a:cubicBezTo>
                  <a:cubicBezTo>
                    <a:pt x="243" y="79"/>
                    <a:pt x="243" y="79"/>
                    <a:pt x="243" y="79"/>
                  </a:cubicBezTo>
                  <a:cubicBezTo>
                    <a:pt x="242" y="78"/>
                    <a:pt x="242" y="78"/>
                    <a:pt x="242" y="77"/>
                  </a:cubicBezTo>
                  <a:cubicBezTo>
                    <a:pt x="242" y="78"/>
                    <a:pt x="242" y="78"/>
                    <a:pt x="242" y="78"/>
                  </a:cubicBezTo>
                  <a:cubicBezTo>
                    <a:pt x="242" y="79"/>
                    <a:pt x="242" y="79"/>
                    <a:pt x="242" y="79"/>
                  </a:cubicBezTo>
                  <a:cubicBezTo>
                    <a:pt x="242" y="79"/>
                    <a:pt x="242" y="79"/>
                    <a:pt x="242" y="79"/>
                  </a:cubicBezTo>
                  <a:cubicBezTo>
                    <a:pt x="242" y="80"/>
                    <a:pt x="242" y="80"/>
                    <a:pt x="242" y="80"/>
                  </a:cubicBezTo>
                  <a:cubicBezTo>
                    <a:pt x="242" y="81"/>
                    <a:pt x="242" y="81"/>
                    <a:pt x="242" y="81"/>
                  </a:cubicBezTo>
                  <a:cubicBezTo>
                    <a:pt x="242" y="81"/>
                    <a:pt x="242" y="81"/>
                    <a:pt x="242" y="81"/>
                  </a:cubicBezTo>
                  <a:cubicBezTo>
                    <a:pt x="241" y="82"/>
                    <a:pt x="241" y="82"/>
                    <a:pt x="240" y="82"/>
                  </a:cubicBezTo>
                  <a:cubicBezTo>
                    <a:pt x="240" y="83"/>
                    <a:pt x="240" y="83"/>
                    <a:pt x="240" y="83"/>
                  </a:cubicBezTo>
                  <a:cubicBezTo>
                    <a:pt x="240" y="84"/>
                    <a:pt x="240" y="84"/>
                    <a:pt x="240" y="84"/>
                  </a:cubicBezTo>
                  <a:cubicBezTo>
                    <a:pt x="239" y="84"/>
                    <a:pt x="238" y="84"/>
                    <a:pt x="238" y="85"/>
                  </a:cubicBezTo>
                  <a:cubicBezTo>
                    <a:pt x="237" y="85"/>
                    <a:pt x="237" y="85"/>
                    <a:pt x="237" y="85"/>
                  </a:cubicBezTo>
                  <a:cubicBezTo>
                    <a:pt x="237" y="86"/>
                    <a:pt x="237" y="86"/>
                    <a:pt x="237" y="86"/>
                  </a:cubicBezTo>
                  <a:cubicBezTo>
                    <a:pt x="238" y="86"/>
                    <a:pt x="238" y="86"/>
                    <a:pt x="239" y="86"/>
                  </a:cubicBezTo>
                  <a:cubicBezTo>
                    <a:pt x="239" y="87"/>
                    <a:pt x="239" y="87"/>
                    <a:pt x="239" y="87"/>
                  </a:cubicBezTo>
                  <a:cubicBezTo>
                    <a:pt x="239" y="87"/>
                    <a:pt x="239" y="87"/>
                    <a:pt x="239" y="87"/>
                  </a:cubicBezTo>
                  <a:cubicBezTo>
                    <a:pt x="239" y="89"/>
                    <a:pt x="239" y="89"/>
                    <a:pt x="239" y="89"/>
                  </a:cubicBezTo>
                  <a:cubicBezTo>
                    <a:pt x="237" y="90"/>
                    <a:pt x="237" y="90"/>
                    <a:pt x="237" y="90"/>
                  </a:cubicBezTo>
                  <a:cubicBezTo>
                    <a:pt x="238" y="90"/>
                    <a:pt x="238" y="90"/>
                    <a:pt x="238" y="90"/>
                  </a:cubicBezTo>
                  <a:cubicBezTo>
                    <a:pt x="240" y="90"/>
                    <a:pt x="240" y="90"/>
                    <a:pt x="240" y="90"/>
                  </a:cubicBezTo>
                  <a:cubicBezTo>
                    <a:pt x="240" y="91"/>
                    <a:pt x="240" y="91"/>
                    <a:pt x="240" y="91"/>
                  </a:cubicBezTo>
                  <a:cubicBezTo>
                    <a:pt x="240" y="93"/>
                    <a:pt x="240" y="92"/>
                    <a:pt x="240" y="94"/>
                  </a:cubicBezTo>
                  <a:cubicBezTo>
                    <a:pt x="239" y="94"/>
                    <a:pt x="239" y="94"/>
                    <a:pt x="239" y="94"/>
                  </a:cubicBezTo>
                  <a:cubicBezTo>
                    <a:pt x="238" y="94"/>
                    <a:pt x="238" y="94"/>
                    <a:pt x="238" y="94"/>
                  </a:cubicBezTo>
                  <a:cubicBezTo>
                    <a:pt x="238" y="94"/>
                    <a:pt x="238" y="94"/>
                    <a:pt x="238" y="94"/>
                  </a:cubicBezTo>
                  <a:cubicBezTo>
                    <a:pt x="237" y="94"/>
                    <a:pt x="237" y="94"/>
                    <a:pt x="237" y="94"/>
                  </a:cubicBezTo>
                  <a:cubicBezTo>
                    <a:pt x="237" y="95"/>
                    <a:pt x="237" y="95"/>
                    <a:pt x="237" y="95"/>
                  </a:cubicBezTo>
                  <a:cubicBezTo>
                    <a:pt x="238" y="95"/>
                    <a:pt x="238" y="95"/>
                    <a:pt x="238" y="95"/>
                  </a:cubicBezTo>
                  <a:cubicBezTo>
                    <a:pt x="238" y="97"/>
                    <a:pt x="238" y="97"/>
                    <a:pt x="237" y="98"/>
                  </a:cubicBezTo>
                  <a:cubicBezTo>
                    <a:pt x="237" y="99"/>
                    <a:pt x="237" y="99"/>
                    <a:pt x="237" y="99"/>
                  </a:cubicBezTo>
                  <a:cubicBezTo>
                    <a:pt x="236" y="99"/>
                    <a:pt x="236" y="99"/>
                    <a:pt x="236" y="99"/>
                  </a:cubicBezTo>
                  <a:cubicBezTo>
                    <a:pt x="236" y="99"/>
                    <a:pt x="236" y="99"/>
                    <a:pt x="236" y="99"/>
                  </a:cubicBezTo>
                  <a:cubicBezTo>
                    <a:pt x="236" y="99"/>
                    <a:pt x="236" y="99"/>
                    <a:pt x="236" y="99"/>
                  </a:cubicBezTo>
                  <a:cubicBezTo>
                    <a:pt x="236" y="100"/>
                    <a:pt x="236" y="100"/>
                    <a:pt x="236" y="100"/>
                  </a:cubicBezTo>
                  <a:cubicBezTo>
                    <a:pt x="237" y="101"/>
                    <a:pt x="237" y="101"/>
                    <a:pt x="237" y="101"/>
                  </a:cubicBezTo>
                  <a:cubicBezTo>
                    <a:pt x="236" y="101"/>
                    <a:pt x="236" y="101"/>
                    <a:pt x="236" y="101"/>
                  </a:cubicBezTo>
                  <a:cubicBezTo>
                    <a:pt x="236" y="101"/>
                    <a:pt x="236" y="101"/>
                    <a:pt x="236" y="101"/>
                  </a:cubicBezTo>
                  <a:cubicBezTo>
                    <a:pt x="235" y="102"/>
                    <a:pt x="235" y="102"/>
                    <a:pt x="235" y="102"/>
                  </a:cubicBezTo>
                  <a:cubicBezTo>
                    <a:pt x="234" y="103"/>
                    <a:pt x="234" y="103"/>
                    <a:pt x="234" y="105"/>
                  </a:cubicBezTo>
                  <a:cubicBezTo>
                    <a:pt x="233" y="106"/>
                    <a:pt x="233" y="106"/>
                    <a:pt x="233" y="106"/>
                  </a:cubicBezTo>
                  <a:cubicBezTo>
                    <a:pt x="224" y="110"/>
                    <a:pt x="227" y="109"/>
                    <a:pt x="219" y="112"/>
                  </a:cubicBezTo>
                  <a:cubicBezTo>
                    <a:pt x="219" y="112"/>
                    <a:pt x="219" y="112"/>
                    <a:pt x="219" y="112"/>
                  </a:cubicBezTo>
                  <a:cubicBezTo>
                    <a:pt x="218" y="112"/>
                    <a:pt x="218" y="112"/>
                    <a:pt x="218" y="112"/>
                  </a:cubicBezTo>
                  <a:cubicBezTo>
                    <a:pt x="218" y="107"/>
                    <a:pt x="218" y="107"/>
                    <a:pt x="218" y="107"/>
                  </a:cubicBezTo>
                  <a:cubicBezTo>
                    <a:pt x="217" y="104"/>
                    <a:pt x="217" y="105"/>
                    <a:pt x="217" y="104"/>
                  </a:cubicBezTo>
                  <a:cubicBezTo>
                    <a:pt x="216" y="105"/>
                    <a:pt x="216" y="105"/>
                    <a:pt x="216" y="105"/>
                  </a:cubicBezTo>
                  <a:cubicBezTo>
                    <a:pt x="215" y="104"/>
                    <a:pt x="215" y="104"/>
                    <a:pt x="215" y="104"/>
                  </a:cubicBezTo>
                  <a:cubicBezTo>
                    <a:pt x="215" y="103"/>
                    <a:pt x="215" y="103"/>
                    <a:pt x="215" y="103"/>
                  </a:cubicBezTo>
                  <a:cubicBezTo>
                    <a:pt x="215" y="102"/>
                    <a:pt x="215" y="102"/>
                    <a:pt x="215" y="102"/>
                  </a:cubicBezTo>
                  <a:cubicBezTo>
                    <a:pt x="214" y="103"/>
                    <a:pt x="215" y="103"/>
                    <a:pt x="214" y="103"/>
                  </a:cubicBezTo>
                  <a:cubicBezTo>
                    <a:pt x="213" y="103"/>
                    <a:pt x="213" y="103"/>
                    <a:pt x="213" y="103"/>
                  </a:cubicBezTo>
                  <a:cubicBezTo>
                    <a:pt x="213" y="103"/>
                    <a:pt x="213" y="103"/>
                    <a:pt x="213" y="103"/>
                  </a:cubicBezTo>
                  <a:cubicBezTo>
                    <a:pt x="213" y="102"/>
                    <a:pt x="213" y="102"/>
                    <a:pt x="213" y="102"/>
                  </a:cubicBezTo>
                  <a:cubicBezTo>
                    <a:pt x="212" y="102"/>
                    <a:pt x="212" y="102"/>
                    <a:pt x="212" y="102"/>
                  </a:cubicBezTo>
                  <a:cubicBezTo>
                    <a:pt x="211" y="104"/>
                    <a:pt x="211" y="104"/>
                    <a:pt x="211" y="104"/>
                  </a:cubicBezTo>
                  <a:cubicBezTo>
                    <a:pt x="209" y="104"/>
                    <a:pt x="209" y="104"/>
                    <a:pt x="209" y="104"/>
                  </a:cubicBezTo>
                  <a:cubicBezTo>
                    <a:pt x="208" y="104"/>
                    <a:pt x="208" y="104"/>
                    <a:pt x="208" y="104"/>
                  </a:cubicBezTo>
                  <a:cubicBezTo>
                    <a:pt x="207" y="104"/>
                    <a:pt x="207" y="104"/>
                    <a:pt x="207" y="104"/>
                  </a:cubicBezTo>
                  <a:cubicBezTo>
                    <a:pt x="207" y="103"/>
                    <a:pt x="207" y="103"/>
                    <a:pt x="207" y="102"/>
                  </a:cubicBezTo>
                  <a:cubicBezTo>
                    <a:pt x="207" y="101"/>
                    <a:pt x="207" y="101"/>
                    <a:pt x="207" y="101"/>
                  </a:cubicBezTo>
                  <a:cubicBezTo>
                    <a:pt x="206" y="101"/>
                    <a:pt x="206" y="101"/>
                    <a:pt x="206" y="101"/>
                  </a:cubicBezTo>
                  <a:cubicBezTo>
                    <a:pt x="206" y="101"/>
                    <a:pt x="205" y="102"/>
                    <a:pt x="205" y="102"/>
                  </a:cubicBezTo>
                  <a:cubicBezTo>
                    <a:pt x="204" y="102"/>
                    <a:pt x="204" y="102"/>
                    <a:pt x="204" y="102"/>
                  </a:cubicBezTo>
                  <a:cubicBezTo>
                    <a:pt x="204" y="102"/>
                    <a:pt x="204" y="102"/>
                    <a:pt x="204" y="102"/>
                  </a:cubicBezTo>
                  <a:cubicBezTo>
                    <a:pt x="200" y="99"/>
                    <a:pt x="200" y="99"/>
                    <a:pt x="200" y="99"/>
                  </a:cubicBezTo>
                  <a:cubicBezTo>
                    <a:pt x="200" y="101"/>
                    <a:pt x="200" y="101"/>
                    <a:pt x="200" y="101"/>
                  </a:cubicBezTo>
                  <a:cubicBezTo>
                    <a:pt x="197" y="103"/>
                    <a:pt x="198" y="103"/>
                    <a:pt x="196" y="104"/>
                  </a:cubicBezTo>
                  <a:cubicBezTo>
                    <a:pt x="193" y="103"/>
                    <a:pt x="194" y="104"/>
                    <a:pt x="192" y="103"/>
                  </a:cubicBezTo>
                  <a:cubicBezTo>
                    <a:pt x="190" y="104"/>
                    <a:pt x="190" y="104"/>
                    <a:pt x="190" y="104"/>
                  </a:cubicBezTo>
                  <a:cubicBezTo>
                    <a:pt x="188" y="105"/>
                    <a:pt x="188" y="105"/>
                    <a:pt x="188" y="105"/>
                  </a:cubicBezTo>
                  <a:cubicBezTo>
                    <a:pt x="188" y="105"/>
                    <a:pt x="188" y="105"/>
                    <a:pt x="188" y="105"/>
                  </a:cubicBezTo>
                  <a:cubicBezTo>
                    <a:pt x="187" y="105"/>
                    <a:pt x="187" y="105"/>
                    <a:pt x="187" y="105"/>
                  </a:cubicBezTo>
                  <a:cubicBezTo>
                    <a:pt x="187" y="105"/>
                    <a:pt x="187" y="105"/>
                    <a:pt x="187" y="105"/>
                  </a:cubicBezTo>
                  <a:cubicBezTo>
                    <a:pt x="187" y="103"/>
                    <a:pt x="187" y="100"/>
                    <a:pt x="187" y="99"/>
                  </a:cubicBezTo>
                  <a:cubicBezTo>
                    <a:pt x="186" y="99"/>
                    <a:pt x="186" y="99"/>
                    <a:pt x="186" y="99"/>
                  </a:cubicBezTo>
                  <a:cubicBezTo>
                    <a:pt x="185" y="98"/>
                    <a:pt x="185" y="98"/>
                    <a:pt x="185" y="98"/>
                  </a:cubicBezTo>
                  <a:cubicBezTo>
                    <a:pt x="185" y="99"/>
                    <a:pt x="185" y="98"/>
                    <a:pt x="185" y="99"/>
                  </a:cubicBezTo>
                  <a:cubicBezTo>
                    <a:pt x="183" y="99"/>
                    <a:pt x="183" y="99"/>
                    <a:pt x="183" y="99"/>
                  </a:cubicBezTo>
                  <a:cubicBezTo>
                    <a:pt x="182" y="99"/>
                    <a:pt x="182" y="99"/>
                    <a:pt x="182" y="99"/>
                  </a:cubicBezTo>
                  <a:cubicBezTo>
                    <a:pt x="181" y="99"/>
                    <a:pt x="181" y="99"/>
                    <a:pt x="178" y="100"/>
                  </a:cubicBezTo>
                  <a:cubicBezTo>
                    <a:pt x="177" y="100"/>
                    <a:pt x="177" y="100"/>
                    <a:pt x="177" y="100"/>
                  </a:cubicBezTo>
                  <a:cubicBezTo>
                    <a:pt x="176" y="100"/>
                    <a:pt x="176" y="100"/>
                    <a:pt x="176" y="100"/>
                  </a:cubicBezTo>
                  <a:cubicBezTo>
                    <a:pt x="176" y="99"/>
                    <a:pt x="176" y="99"/>
                    <a:pt x="176" y="99"/>
                  </a:cubicBezTo>
                  <a:cubicBezTo>
                    <a:pt x="176" y="99"/>
                    <a:pt x="176" y="99"/>
                    <a:pt x="176" y="99"/>
                  </a:cubicBezTo>
                  <a:cubicBezTo>
                    <a:pt x="177" y="98"/>
                    <a:pt x="177" y="98"/>
                    <a:pt x="177" y="98"/>
                  </a:cubicBezTo>
                  <a:cubicBezTo>
                    <a:pt x="176" y="99"/>
                    <a:pt x="176" y="99"/>
                    <a:pt x="176" y="99"/>
                  </a:cubicBezTo>
                  <a:cubicBezTo>
                    <a:pt x="175" y="99"/>
                    <a:pt x="175" y="99"/>
                    <a:pt x="174" y="99"/>
                  </a:cubicBezTo>
                  <a:cubicBezTo>
                    <a:pt x="174" y="99"/>
                    <a:pt x="174" y="99"/>
                    <a:pt x="174" y="99"/>
                  </a:cubicBezTo>
                  <a:cubicBezTo>
                    <a:pt x="173" y="98"/>
                    <a:pt x="173" y="98"/>
                    <a:pt x="173" y="98"/>
                  </a:cubicBezTo>
                  <a:cubicBezTo>
                    <a:pt x="170" y="99"/>
                    <a:pt x="170" y="99"/>
                    <a:pt x="170" y="99"/>
                  </a:cubicBezTo>
                  <a:cubicBezTo>
                    <a:pt x="169" y="99"/>
                    <a:pt x="169" y="99"/>
                    <a:pt x="169" y="99"/>
                  </a:cubicBezTo>
                  <a:cubicBezTo>
                    <a:pt x="169" y="98"/>
                    <a:pt x="169" y="98"/>
                    <a:pt x="169" y="98"/>
                  </a:cubicBezTo>
                  <a:cubicBezTo>
                    <a:pt x="169" y="93"/>
                    <a:pt x="168" y="95"/>
                    <a:pt x="168" y="88"/>
                  </a:cubicBezTo>
                  <a:cubicBezTo>
                    <a:pt x="167" y="88"/>
                    <a:pt x="167" y="88"/>
                    <a:pt x="167" y="88"/>
                  </a:cubicBezTo>
                  <a:cubicBezTo>
                    <a:pt x="166" y="87"/>
                    <a:pt x="166" y="87"/>
                    <a:pt x="166" y="87"/>
                  </a:cubicBezTo>
                  <a:cubicBezTo>
                    <a:pt x="166" y="85"/>
                    <a:pt x="166" y="85"/>
                    <a:pt x="166" y="85"/>
                  </a:cubicBezTo>
                  <a:cubicBezTo>
                    <a:pt x="167" y="84"/>
                    <a:pt x="167" y="84"/>
                    <a:pt x="167" y="84"/>
                  </a:cubicBezTo>
                  <a:cubicBezTo>
                    <a:pt x="167" y="79"/>
                    <a:pt x="165" y="77"/>
                    <a:pt x="160" y="75"/>
                  </a:cubicBezTo>
                  <a:cubicBezTo>
                    <a:pt x="159" y="76"/>
                    <a:pt x="159" y="76"/>
                    <a:pt x="159" y="76"/>
                  </a:cubicBezTo>
                  <a:cubicBezTo>
                    <a:pt x="158" y="75"/>
                    <a:pt x="158" y="75"/>
                    <a:pt x="158" y="75"/>
                  </a:cubicBezTo>
                  <a:cubicBezTo>
                    <a:pt x="158" y="75"/>
                    <a:pt x="158" y="75"/>
                    <a:pt x="158" y="75"/>
                  </a:cubicBezTo>
                  <a:cubicBezTo>
                    <a:pt x="158" y="74"/>
                    <a:pt x="158" y="74"/>
                    <a:pt x="158" y="74"/>
                  </a:cubicBezTo>
                  <a:cubicBezTo>
                    <a:pt x="159" y="73"/>
                    <a:pt x="159" y="73"/>
                    <a:pt x="159" y="73"/>
                  </a:cubicBezTo>
                  <a:cubicBezTo>
                    <a:pt x="159" y="73"/>
                    <a:pt x="159" y="73"/>
                    <a:pt x="159" y="73"/>
                  </a:cubicBezTo>
                  <a:cubicBezTo>
                    <a:pt x="159" y="73"/>
                    <a:pt x="159" y="73"/>
                    <a:pt x="159" y="73"/>
                  </a:cubicBezTo>
                  <a:cubicBezTo>
                    <a:pt x="158" y="72"/>
                    <a:pt x="158" y="72"/>
                    <a:pt x="157" y="71"/>
                  </a:cubicBezTo>
                  <a:cubicBezTo>
                    <a:pt x="157" y="71"/>
                    <a:pt x="157" y="71"/>
                    <a:pt x="157" y="71"/>
                  </a:cubicBezTo>
                  <a:cubicBezTo>
                    <a:pt x="157" y="70"/>
                    <a:pt x="157" y="70"/>
                    <a:pt x="157" y="69"/>
                  </a:cubicBezTo>
                  <a:cubicBezTo>
                    <a:pt x="157" y="67"/>
                    <a:pt x="157" y="68"/>
                    <a:pt x="157" y="66"/>
                  </a:cubicBezTo>
                  <a:cubicBezTo>
                    <a:pt x="158" y="65"/>
                    <a:pt x="158" y="65"/>
                    <a:pt x="158" y="65"/>
                  </a:cubicBezTo>
                  <a:cubicBezTo>
                    <a:pt x="158" y="65"/>
                    <a:pt x="158" y="65"/>
                    <a:pt x="158" y="65"/>
                  </a:cubicBezTo>
                  <a:cubicBezTo>
                    <a:pt x="158" y="65"/>
                    <a:pt x="156" y="63"/>
                    <a:pt x="155" y="62"/>
                  </a:cubicBezTo>
                  <a:cubicBezTo>
                    <a:pt x="154" y="57"/>
                    <a:pt x="154" y="57"/>
                    <a:pt x="155" y="53"/>
                  </a:cubicBezTo>
                  <a:cubicBezTo>
                    <a:pt x="156" y="52"/>
                    <a:pt x="156" y="52"/>
                    <a:pt x="156" y="52"/>
                  </a:cubicBezTo>
                  <a:cubicBezTo>
                    <a:pt x="156" y="52"/>
                    <a:pt x="156" y="52"/>
                    <a:pt x="156" y="52"/>
                  </a:cubicBezTo>
                  <a:cubicBezTo>
                    <a:pt x="157" y="52"/>
                    <a:pt x="157" y="52"/>
                    <a:pt x="157" y="52"/>
                  </a:cubicBezTo>
                  <a:cubicBezTo>
                    <a:pt x="156" y="52"/>
                    <a:pt x="156" y="52"/>
                    <a:pt x="156" y="52"/>
                  </a:cubicBezTo>
                  <a:cubicBezTo>
                    <a:pt x="156" y="52"/>
                    <a:pt x="156" y="52"/>
                    <a:pt x="155" y="52"/>
                  </a:cubicBezTo>
                  <a:cubicBezTo>
                    <a:pt x="156" y="51"/>
                    <a:pt x="156" y="50"/>
                    <a:pt x="156" y="49"/>
                  </a:cubicBezTo>
                  <a:cubicBezTo>
                    <a:pt x="157" y="48"/>
                    <a:pt x="157" y="48"/>
                    <a:pt x="158" y="47"/>
                  </a:cubicBezTo>
                  <a:cubicBezTo>
                    <a:pt x="159" y="45"/>
                    <a:pt x="159" y="46"/>
                    <a:pt x="159" y="44"/>
                  </a:cubicBezTo>
                  <a:cubicBezTo>
                    <a:pt x="162" y="43"/>
                    <a:pt x="162" y="43"/>
                    <a:pt x="162" y="43"/>
                  </a:cubicBezTo>
                  <a:cubicBezTo>
                    <a:pt x="161" y="45"/>
                    <a:pt x="161" y="45"/>
                    <a:pt x="161" y="45"/>
                  </a:cubicBezTo>
                  <a:cubicBezTo>
                    <a:pt x="161" y="45"/>
                    <a:pt x="161" y="45"/>
                    <a:pt x="161" y="45"/>
                  </a:cubicBezTo>
                  <a:cubicBezTo>
                    <a:pt x="162" y="46"/>
                    <a:pt x="162" y="46"/>
                    <a:pt x="162" y="46"/>
                  </a:cubicBezTo>
                  <a:cubicBezTo>
                    <a:pt x="162" y="46"/>
                    <a:pt x="162" y="46"/>
                    <a:pt x="162" y="46"/>
                  </a:cubicBezTo>
                  <a:cubicBezTo>
                    <a:pt x="163" y="48"/>
                    <a:pt x="163" y="48"/>
                    <a:pt x="163" y="48"/>
                  </a:cubicBezTo>
                  <a:cubicBezTo>
                    <a:pt x="165" y="51"/>
                    <a:pt x="169" y="54"/>
                    <a:pt x="172" y="56"/>
                  </a:cubicBezTo>
                  <a:cubicBezTo>
                    <a:pt x="172" y="56"/>
                    <a:pt x="172" y="56"/>
                    <a:pt x="172" y="56"/>
                  </a:cubicBezTo>
                  <a:cubicBezTo>
                    <a:pt x="174" y="56"/>
                    <a:pt x="176" y="55"/>
                    <a:pt x="179" y="54"/>
                  </a:cubicBezTo>
                  <a:cubicBezTo>
                    <a:pt x="181" y="54"/>
                    <a:pt x="183" y="55"/>
                    <a:pt x="184" y="55"/>
                  </a:cubicBezTo>
                  <a:cubicBezTo>
                    <a:pt x="184" y="54"/>
                    <a:pt x="184" y="54"/>
                    <a:pt x="184" y="54"/>
                  </a:cubicBezTo>
                  <a:cubicBezTo>
                    <a:pt x="186" y="55"/>
                    <a:pt x="185" y="54"/>
                    <a:pt x="186" y="55"/>
                  </a:cubicBezTo>
                  <a:cubicBezTo>
                    <a:pt x="187" y="55"/>
                    <a:pt x="187" y="55"/>
                    <a:pt x="187" y="55"/>
                  </a:cubicBezTo>
                  <a:cubicBezTo>
                    <a:pt x="188" y="53"/>
                    <a:pt x="188" y="53"/>
                    <a:pt x="188" y="53"/>
                  </a:cubicBezTo>
                  <a:cubicBezTo>
                    <a:pt x="190" y="53"/>
                    <a:pt x="190" y="53"/>
                    <a:pt x="190" y="53"/>
                  </a:cubicBezTo>
                  <a:cubicBezTo>
                    <a:pt x="191" y="51"/>
                    <a:pt x="191" y="51"/>
                    <a:pt x="191" y="50"/>
                  </a:cubicBezTo>
                  <a:cubicBezTo>
                    <a:pt x="192" y="49"/>
                    <a:pt x="193" y="49"/>
                    <a:pt x="194" y="48"/>
                  </a:cubicBezTo>
                  <a:cubicBezTo>
                    <a:pt x="199" y="48"/>
                    <a:pt x="199" y="48"/>
                    <a:pt x="199" y="48"/>
                  </a:cubicBezTo>
                  <a:cubicBezTo>
                    <a:pt x="200" y="49"/>
                    <a:pt x="200" y="49"/>
                    <a:pt x="200" y="49"/>
                  </a:cubicBezTo>
                  <a:cubicBezTo>
                    <a:pt x="200" y="49"/>
                    <a:pt x="200" y="49"/>
                    <a:pt x="200" y="49"/>
                  </a:cubicBezTo>
                  <a:cubicBezTo>
                    <a:pt x="200" y="50"/>
                    <a:pt x="200" y="50"/>
                    <a:pt x="200" y="50"/>
                  </a:cubicBezTo>
                  <a:cubicBezTo>
                    <a:pt x="200" y="50"/>
                    <a:pt x="200" y="50"/>
                    <a:pt x="200" y="50"/>
                  </a:cubicBezTo>
                  <a:cubicBezTo>
                    <a:pt x="201" y="50"/>
                    <a:pt x="201" y="50"/>
                    <a:pt x="201" y="50"/>
                  </a:cubicBezTo>
                  <a:cubicBezTo>
                    <a:pt x="203" y="51"/>
                    <a:pt x="204" y="51"/>
                    <a:pt x="205" y="51"/>
                  </a:cubicBezTo>
                  <a:cubicBezTo>
                    <a:pt x="206" y="51"/>
                    <a:pt x="206" y="51"/>
                    <a:pt x="206" y="51"/>
                  </a:cubicBezTo>
                  <a:cubicBezTo>
                    <a:pt x="207" y="52"/>
                    <a:pt x="207" y="52"/>
                    <a:pt x="207" y="52"/>
                  </a:cubicBezTo>
                  <a:cubicBezTo>
                    <a:pt x="209" y="51"/>
                    <a:pt x="209" y="51"/>
                    <a:pt x="210" y="50"/>
                  </a:cubicBezTo>
                  <a:cubicBezTo>
                    <a:pt x="213" y="49"/>
                    <a:pt x="211" y="50"/>
                    <a:pt x="216" y="49"/>
                  </a:cubicBezTo>
                  <a:cubicBezTo>
                    <a:pt x="217" y="50"/>
                    <a:pt x="217" y="50"/>
                    <a:pt x="217" y="50"/>
                  </a:cubicBezTo>
                  <a:cubicBezTo>
                    <a:pt x="217" y="49"/>
                    <a:pt x="217" y="49"/>
                    <a:pt x="217" y="49"/>
                  </a:cubicBezTo>
                  <a:cubicBezTo>
                    <a:pt x="219" y="47"/>
                    <a:pt x="218" y="49"/>
                    <a:pt x="219" y="46"/>
                  </a:cubicBezTo>
                  <a:cubicBezTo>
                    <a:pt x="219" y="45"/>
                    <a:pt x="219" y="45"/>
                    <a:pt x="219" y="45"/>
                  </a:cubicBezTo>
                  <a:cubicBezTo>
                    <a:pt x="220" y="45"/>
                    <a:pt x="220" y="45"/>
                    <a:pt x="220" y="45"/>
                  </a:cubicBezTo>
                  <a:cubicBezTo>
                    <a:pt x="221" y="44"/>
                    <a:pt x="220" y="44"/>
                    <a:pt x="221" y="44"/>
                  </a:cubicBezTo>
                  <a:cubicBezTo>
                    <a:pt x="221" y="43"/>
                    <a:pt x="221" y="43"/>
                    <a:pt x="221" y="43"/>
                  </a:cubicBezTo>
                  <a:cubicBezTo>
                    <a:pt x="220" y="43"/>
                    <a:pt x="220" y="43"/>
                    <a:pt x="220" y="43"/>
                  </a:cubicBezTo>
                  <a:cubicBezTo>
                    <a:pt x="220" y="42"/>
                    <a:pt x="220" y="42"/>
                    <a:pt x="220" y="42"/>
                  </a:cubicBezTo>
                  <a:cubicBezTo>
                    <a:pt x="220" y="41"/>
                    <a:pt x="220" y="41"/>
                    <a:pt x="220" y="41"/>
                  </a:cubicBezTo>
                  <a:cubicBezTo>
                    <a:pt x="220" y="41"/>
                    <a:pt x="220" y="41"/>
                    <a:pt x="220" y="41"/>
                  </a:cubicBezTo>
                  <a:cubicBezTo>
                    <a:pt x="222" y="40"/>
                    <a:pt x="224" y="39"/>
                    <a:pt x="225" y="38"/>
                  </a:cubicBezTo>
                  <a:cubicBezTo>
                    <a:pt x="225" y="37"/>
                    <a:pt x="225" y="37"/>
                    <a:pt x="225" y="37"/>
                  </a:cubicBezTo>
                  <a:cubicBezTo>
                    <a:pt x="224" y="37"/>
                    <a:pt x="224" y="37"/>
                    <a:pt x="224" y="37"/>
                  </a:cubicBezTo>
                  <a:cubicBezTo>
                    <a:pt x="223" y="36"/>
                    <a:pt x="223" y="36"/>
                    <a:pt x="223" y="36"/>
                  </a:cubicBezTo>
                  <a:cubicBezTo>
                    <a:pt x="223" y="36"/>
                    <a:pt x="223" y="36"/>
                    <a:pt x="223" y="35"/>
                  </a:cubicBezTo>
                  <a:cubicBezTo>
                    <a:pt x="224" y="35"/>
                    <a:pt x="224" y="35"/>
                    <a:pt x="224" y="35"/>
                  </a:cubicBezTo>
                  <a:cubicBezTo>
                    <a:pt x="224" y="35"/>
                    <a:pt x="224" y="35"/>
                    <a:pt x="224" y="34"/>
                  </a:cubicBezTo>
                  <a:cubicBezTo>
                    <a:pt x="224" y="34"/>
                    <a:pt x="224" y="33"/>
                    <a:pt x="225" y="32"/>
                  </a:cubicBezTo>
                  <a:cubicBezTo>
                    <a:pt x="226" y="32"/>
                    <a:pt x="226" y="32"/>
                    <a:pt x="226" y="32"/>
                  </a:cubicBezTo>
                  <a:cubicBezTo>
                    <a:pt x="227" y="32"/>
                    <a:pt x="227" y="32"/>
                    <a:pt x="228" y="32"/>
                  </a:cubicBezTo>
                  <a:cubicBezTo>
                    <a:pt x="228" y="31"/>
                    <a:pt x="228" y="31"/>
                    <a:pt x="228" y="30"/>
                  </a:cubicBezTo>
                  <a:cubicBezTo>
                    <a:pt x="228" y="30"/>
                    <a:pt x="228" y="30"/>
                    <a:pt x="228" y="30"/>
                  </a:cubicBezTo>
                  <a:cubicBezTo>
                    <a:pt x="228" y="28"/>
                    <a:pt x="228" y="29"/>
                    <a:pt x="229" y="27"/>
                  </a:cubicBezTo>
                  <a:cubicBezTo>
                    <a:pt x="229" y="27"/>
                    <a:pt x="229" y="27"/>
                    <a:pt x="229" y="27"/>
                  </a:cubicBezTo>
                  <a:cubicBezTo>
                    <a:pt x="229" y="25"/>
                    <a:pt x="229" y="25"/>
                    <a:pt x="229" y="25"/>
                  </a:cubicBezTo>
                  <a:cubicBezTo>
                    <a:pt x="229" y="24"/>
                    <a:pt x="229" y="25"/>
                    <a:pt x="229" y="22"/>
                  </a:cubicBezTo>
                  <a:cubicBezTo>
                    <a:pt x="229" y="21"/>
                    <a:pt x="229" y="21"/>
                    <a:pt x="229" y="21"/>
                  </a:cubicBezTo>
                  <a:cubicBezTo>
                    <a:pt x="230" y="20"/>
                    <a:pt x="229" y="21"/>
                    <a:pt x="230" y="19"/>
                  </a:cubicBezTo>
                  <a:cubicBezTo>
                    <a:pt x="231" y="18"/>
                    <a:pt x="231" y="18"/>
                    <a:pt x="231" y="18"/>
                  </a:cubicBezTo>
                  <a:cubicBezTo>
                    <a:pt x="232" y="17"/>
                    <a:pt x="232" y="17"/>
                    <a:pt x="232" y="17"/>
                  </a:cubicBezTo>
                  <a:cubicBezTo>
                    <a:pt x="232" y="17"/>
                    <a:pt x="232" y="17"/>
                    <a:pt x="232" y="17"/>
                  </a:cubicBezTo>
                  <a:cubicBezTo>
                    <a:pt x="233" y="17"/>
                    <a:pt x="233" y="17"/>
                    <a:pt x="233" y="17"/>
                  </a:cubicBezTo>
                  <a:cubicBezTo>
                    <a:pt x="234" y="18"/>
                    <a:pt x="234" y="18"/>
                    <a:pt x="234" y="18"/>
                  </a:cubicBezTo>
                  <a:cubicBezTo>
                    <a:pt x="235" y="17"/>
                    <a:pt x="235" y="17"/>
                    <a:pt x="235" y="17"/>
                  </a:cubicBezTo>
                  <a:cubicBezTo>
                    <a:pt x="237" y="17"/>
                    <a:pt x="236" y="17"/>
                    <a:pt x="237" y="17"/>
                  </a:cubicBezTo>
                  <a:cubicBezTo>
                    <a:pt x="238" y="18"/>
                    <a:pt x="238" y="17"/>
                    <a:pt x="238" y="18"/>
                  </a:cubicBezTo>
                  <a:cubicBezTo>
                    <a:pt x="240" y="17"/>
                    <a:pt x="240" y="17"/>
                    <a:pt x="240" y="17"/>
                  </a:cubicBezTo>
                  <a:cubicBezTo>
                    <a:pt x="240" y="17"/>
                    <a:pt x="240" y="17"/>
                    <a:pt x="240" y="17"/>
                  </a:cubicBezTo>
                  <a:close/>
                  <a:moveTo>
                    <a:pt x="355" y="21"/>
                  </a:moveTo>
                  <a:cubicBezTo>
                    <a:pt x="355" y="21"/>
                    <a:pt x="355" y="21"/>
                    <a:pt x="355" y="21"/>
                  </a:cubicBezTo>
                  <a:cubicBezTo>
                    <a:pt x="354" y="21"/>
                    <a:pt x="354" y="21"/>
                    <a:pt x="354" y="21"/>
                  </a:cubicBezTo>
                  <a:cubicBezTo>
                    <a:pt x="354" y="20"/>
                    <a:pt x="354" y="20"/>
                    <a:pt x="354" y="20"/>
                  </a:cubicBezTo>
                  <a:cubicBezTo>
                    <a:pt x="355" y="19"/>
                    <a:pt x="355" y="20"/>
                    <a:pt x="355" y="18"/>
                  </a:cubicBezTo>
                  <a:cubicBezTo>
                    <a:pt x="355" y="18"/>
                    <a:pt x="355" y="18"/>
                    <a:pt x="355" y="18"/>
                  </a:cubicBezTo>
                  <a:cubicBezTo>
                    <a:pt x="354" y="17"/>
                    <a:pt x="354" y="17"/>
                    <a:pt x="354" y="17"/>
                  </a:cubicBezTo>
                  <a:cubicBezTo>
                    <a:pt x="354" y="17"/>
                    <a:pt x="354" y="17"/>
                    <a:pt x="354" y="17"/>
                  </a:cubicBezTo>
                  <a:cubicBezTo>
                    <a:pt x="355" y="15"/>
                    <a:pt x="355" y="15"/>
                    <a:pt x="355" y="15"/>
                  </a:cubicBezTo>
                  <a:cubicBezTo>
                    <a:pt x="355" y="15"/>
                    <a:pt x="355" y="15"/>
                    <a:pt x="355" y="15"/>
                  </a:cubicBezTo>
                  <a:cubicBezTo>
                    <a:pt x="356" y="16"/>
                    <a:pt x="356" y="16"/>
                    <a:pt x="356" y="16"/>
                  </a:cubicBezTo>
                  <a:cubicBezTo>
                    <a:pt x="356" y="17"/>
                    <a:pt x="356" y="17"/>
                    <a:pt x="356" y="18"/>
                  </a:cubicBezTo>
                  <a:cubicBezTo>
                    <a:pt x="356" y="19"/>
                    <a:pt x="356" y="19"/>
                    <a:pt x="356" y="19"/>
                  </a:cubicBezTo>
                  <a:cubicBezTo>
                    <a:pt x="355" y="21"/>
                    <a:pt x="355" y="21"/>
                    <a:pt x="355" y="21"/>
                  </a:cubicBezTo>
                  <a:close/>
                  <a:moveTo>
                    <a:pt x="15" y="7"/>
                  </a:moveTo>
                  <a:cubicBezTo>
                    <a:pt x="16" y="8"/>
                    <a:pt x="16" y="8"/>
                    <a:pt x="16" y="8"/>
                  </a:cubicBezTo>
                  <a:cubicBezTo>
                    <a:pt x="19" y="7"/>
                    <a:pt x="19" y="7"/>
                    <a:pt x="19" y="7"/>
                  </a:cubicBezTo>
                  <a:cubicBezTo>
                    <a:pt x="20" y="7"/>
                    <a:pt x="20" y="7"/>
                    <a:pt x="20" y="7"/>
                  </a:cubicBezTo>
                  <a:cubicBezTo>
                    <a:pt x="22" y="8"/>
                    <a:pt x="21" y="7"/>
                    <a:pt x="23" y="8"/>
                  </a:cubicBezTo>
                  <a:cubicBezTo>
                    <a:pt x="24" y="8"/>
                    <a:pt x="25" y="7"/>
                    <a:pt x="26" y="7"/>
                  </a:cubicBezTo>
                  <a:cubicBezTo>
                    <a:pt x="27" y="8"/>
                    <a:pt x="27" y="8"/>
                    <a:pt x="27" y="8"/>
                  </a:cubicBezTo>
                  <a:cubicBezTo>
                    <a:pt x="32" y="13"/>
                    <a:pt x="25" y="7"/>
                    <a:pt x="31" y="11"/>
                  </a:cubicBezTo>
                  <a:cubicBezTo>
                    <a:pt x="32" y="13"/>
                    <a:pt x="31" y="12"/>
                    <a:pt x="32" y="14"/>
                  </a:cubicBezTo>
                  <a:cubicBezTo>
                    <a:pt x="32" y="14"/>
                    <a:pt x="34" y="16"/>
                    <a:pt x="35" y="17"/>
                  </a:cubicBezTo>
                  <a:cubicBezTo>
                    <a:pt x="35" y="18"/>
                    <a:pt x="35" y="18"/>
                    <a:pt x="35" y="18"/>
                  </a:cubicBezTo>
                  <a:cubicBezTo>
                    <a:pt x="34" y="19"/>
                    <a:pt x="34" y="19"/>
                    <a:pt x="34" y="19"/>
                  </a:cubicBezTo>
                  <a:cubicBezTo>
                    <a:pt x="35" y="20"/>
                    <a:pt x="35" y="20"/>
                    <a:pt x="35" y="20"/>
                  </a:cubicBezTo>
                  <a:cubicBezTo>
                    <a:pt x="38" y="21"/>
                    <a:pt x="38" y="21"/>
                    <a:pt x="39" y="22"/>
                  </a:cubicBezTo>
                  <a:cubicBezTo>
                    <a:pt x="40" y="23"/>
                    <a:pt x="39" y="22"/>
                    <a:pt x="40" y="23"/>
                  </a:cubicBezTo>
                  <a:cubicBezTo>
                    <a:pt x="40" y="24"/>
                    <a:pt x="40" y="24"/>
                    <a:pt x="40" y="24"/>
                  </a:cubicBezTo>
                  <a:cubicBezTo>
                    <a:pt x="53" y="30"/>
                    <a:pt x="42" y="24"/>
                    <a:pt x="51" y="30"/>
                  </a:cubicBezTo>
                  <a:cubicBezTo>
                    <a:pt x="53" y="33"/>
                    <a:pt x="58" y="40"/>
                    <a:pt x="61" y="42"/>
                  </a:cubicBezTo>
                  <a:cubicBezTo>
                    <a:pt x="62" y="42"/>
                    <a:pt x="62" y="42"/>
                    <a:pt x="62" y="42"/>
                  </a:cubicBezTo>
                  <a:cubicBezTo>
                    <a:pt x="63" y="43"/>
                    <a:pt x="63" y="44"/>
                    <a:pt x="64" y="44"/>
                  </a:cubicBezTo>
                  <a:cubicBezTo>
                    <a:pt x="64" y="43"/>
                    <a:pt x="64" y="43"/>
                    <a:pt x="64" y="43"/>
                  </a:cubicBezTo>
                  <a:cubicBezTo>
                    <a:pt x="63" y="42"/>
                    <a:pt x="63" y="42"/>
                    <a:pt x="63" y="42"/>
                  </a:cubicBezTo>
                  <a:cubicBezTo>
                    <a:pt x="63" y="41"/>
                    <a:pt x="63" y="41"/>
                    <a:pt x="63" y="41"/>
                  </a:cubicBezTo>
                  <a:cubicBezTo>
                    <a:pt x="64" y="40"/>
                    <a:pt x="64" y="40"/>
                    <a:pt x="64" y="40"/>
                  </a:cubicBezTo>
                  <a:cubicBezTo>
                    <a:pt x="65" y="40"/>
                    <a:pt x="65" y="40"/>
                    <a:pt x="65" y="40"/>
                  </a:cubicBezTo>
                  <a:cubicBezTo>
                    <a:pt x="66" y="41"/>
                    <a:pt x="66" y="41"/>
                    <a:pt x="66" y="41"/>
                  </a:cubicBezTo>
                  <a:cubicBezTo>
                    <a:pt x="68" y="43"/>
                    <a:pt x="68" y="42"/>
                    <a:pt x="69" y="43"/>
                  </a:cubicBezTo>
                  <a:cubicBezTo>
                    <a:pt x="70" y="45"/>
                    <a:pt x="69" y="44"/>
                    <a:pt x="70" y="46"/>
                  </a:cubicBezTo>
                  <a:cubicBezTo>
                    <a:pt x="71" y="47"/>
                    <a:pt x="71" y="47"/>
                    <a:pt x="71" y="47"/>
                  </a:cubicBezTo>
                  <a:cubicBezTo>
                    <a:pt x="72" y="47"/>
                    <a:pt x="72" y="47"/>
                    <a:pt x="73" y="47"/>
                  </a:cubicBezTo>
                  <a:cubicBezTo>
                    <a:pt x="74" y="48"/>
                    <a:pt x="74" y="48"/>
                    <a:pt x="74" y="48"/>
                  </a:cubicBezTo>
                  <a:cubicBezTo>
                    <a:pt x="78" y="50"/>
                    <a:pt x="78" y="51"/>
                    <a:pt x="79" y="54"/>
                  </a:cubicBezTo>
                  <a:cubicBezTo>
                    <a:pt x="79" y="55"/>
                    <a:pt x="79" y="55"/>
                    <a:pt x="79" y="55"/>
                  </a:cubicBezTo>
                  <a:cubicBezTo>
                    <a:pt x="81" y="57"/>
                    <a:pt x="81" y="57"/>
                    <a:pt x="82" y="57"/>
                  </a:cubicBezTo>
                  <a:cubicBezTo>
                    <a:pt x="83" y="58"/>
                    <a:pt x="84" y="58"/>
                    <a:pt x="86" y="58"/>
                  </a:cubicBezTo>
                  <a:cubicBezTo>
                    <a:pt x="87" y="58"/>
                    <a:pt x="87" y="58"/>
                    <a:pt x="87" y="58"/>
                  </a:cubicBezTo>
                  <a:cubicBezTo>
                    <a:pt x="88" y="59"/>
                    <a:pt x="88" y="59"/>
                    <a:pt x="88" y="59"/>
                  </a:cubicBezTo>
                  <a:cubicBezTo>
                    <a:pt x="89" y="60"/>
                    <a:pt x="89" y="60"/>
                    <a:pt x="89" y="60"/>
                  </a:cubicBezTo>
                  <a:cubicBezTo>
                    <a:pt x="88" y="61"/>
                    <a:pt x="88" y="61"/>
                    <a:pt x="88" y="61"/>
                  </a:cubicBezTo>
                  <a:cubicBezTo>
                    <a:pt x="85" y="63"/>
                    <a:pt x="86" y="62"/>
                    <a:pt x="83" y="63"/>
                  </a:cubicBezTo>
                  <a:cubicBezTo>
                    <a:pt x="90" y="63"/>
                    <a:pt x="88" y="61"/>
                    <a:pt x="92" y="60"/>
                  </a:cubicBezTo>
                  <a:cubicBezTo>
                    <a:pt x="92" y="60"/>
                    <a:pt x="92" y="60"/>
                    <a:pt x="92" y="60"/>
                  </a:cubicBezTo>
                  <a:cubicBezTo>
                    <a:pt x="93" y="60"/>
                    <a:pt x="93" y="60"/>
                    <a:pt x="93" y="60"/>
                  </a:cubicBezTo>
                  <a:cubicBezTo>
                    <a:pt x="95" y="63"/>
                    <a:pt x="96" y="63"/>
                    <a:pt x="97" y="65"/>
                  </a:cubicBezTo>
                  <a:cubicBezTo>
                    <a:pt x="96" y="66"/>
                    <a:pt x="96" y="66"/>
                    <a:pt x="96" y="66"/>
                  </a:cubicBezTo>
                  <a:cubicBezTo>
                    <a:pt x="94" y="67"/>
                    <a:pt x="95" y="66"/>
                    <a:pt x="93" y="68"/>
                  </a:cubicBezTo>
                  <a:cubicBezTo>
                    <a:pt x="92" y="69"/>
                    <a:pt x="92" y="69"/>
                    <a:pt x="92" y="69"/>
                  </a:cubicBezTo>
                  <a:cubicBezTo>
                    <a:pt x="93" y="69"/>
                    <a:pt x="93" y="69"/>
                    <a:pt x="93" y="69"/>
                  </a:cubicBezTo>
                  <a:cubicBezTo>
                    <a:pt x="92" y="70"/>
                    <a:pt x="92" y="70"/>
                    <a:pt x="92" y="70"/>
                  </a:cubicBezTo>
                  <a:cubicBezTo>
                    <a:pt x="93" y="71"/>
                    <a:pt x="93" y="71"/>
                    <a:pt x="93" y="71"/>
                  </a:cubicBezTo>
                  <a:cubicBezTo>
                    <a:pt x="94" y="71"/>
                    <a:pt x="94" y="71"/>
                    <a:pt x="94" y="71"/>
                  </a:cubicBezTo>
                  <a:cubicBezTo>
                    <a:pt x="93" y="72"/>
                    <a:pt x="93" y="72"/>
                    <a:pt x="93" y="72"/>
                  </a:cubicBezTo>
                  <a:cubicBezTo>
                    <a:pt x="93" y="72"/>
                    <a:pt x="93" y="72"/>
                    <a:pt x="93" y="72"/>
                  </a:cubicBezTo>
                  <a:cubicBezTo>
                    <a:pt x="94" y="74"/>
                    <a:pt x="94" y="74"/>
                    <a:pt x="94" y="74"/>
                  </a:cubicBezTo>
                  <a:cubicBezTo>
                    <a:pt x="96" y="76"/>
                    <a:pt x="100" y="78"/>
                    <a:pt x="103" y="77"/>
                  </a:cubicBezTo>
                  <a:cubicBezTo>
                    <a:pt x="103" y="78"/>
                    <a:pt x="103" y="78"/>
                    <a:pt x="103" y="78"/>
                  </a:cubicBezTo>
                  <a:cubicBezTo>
                    <a:pt x="104" y="80"/>
                    <a:pt x="105" y="84"/>
                    <a:pt x="105" y="85"/>
                  </a:cubicBezTo>
                  <a:cubicBezTo>
                    <a:pt x="105" y="86"/>
                    <a:pt x="105" y="86"/>
                    <a:pt x="105" y="86"/>
                  </a:cubicBezTo>
                  <a:cubicBezTo>
                    <a:pt x="105" y="87"/>
                    <a:pt x="105" y="87"/>
                    <a:pt x="105" y="87"/>
                  </a:cubicBezTo>
                  <a:cubicBezTo>
                    <a:pt x="107" y="88"/>
                    <a:pt x="106" y="88"/>
                    <a:pt x="108" y="89"/>
                  </a:cubicBezTo>
                  <a:cubicBezTo>
                    <a:pt x="109" y="89"/>
                    <a:pt x="109" y="89"/>
                    <a:pt x="109" y="89"/>
                  </a:cubicBezTo>
                  <a:cubicBezTo>
                    <a:pt x="109" y="90"/>
                    <a:pt x="109" y="90"/>
                    <a:pt x="109" y="90"/>
                  </a:cubicBezTo>
                  <a:cubicBezTo>
                    <a:pt x="108" y="91"/>
                    <a:pt x="108" y="91"/>
                    <a:pt x="108" y="91"/>
                  </a:cubicBezTo>
                  <a:cubicBezTo>
                    <a:pt x="108" y="92"/>
                    <a:pt x="107" y="92"/>
                    <a:pt x="107" y="92"/>
                  </a:cubicBezTo>
                  <a:cubicBezTo>
                    <a:pt x="106" y="93"/>
                    <a:pt x="106" y="93"/>
                    <a:pt x="106" y="93"/>
                  </a:cubicBezTo>
                  <a:cubicBezTo>
                    <a:pt x="106" y="94"/>
                    <a:pt x="106" y="94"/>
                    <a:pt x="106" y="94"/>
                  </a:cubicBezTo>
                  <a:cubicBezTo>
                    <a:pt x="106" y="95"/>
                    <a:pt x="106" y="95"/>
                    <a:pt x="106" y="95"/>
                  </a:cubicBezTo>
                  <a:cubicBezTo>
                    <a:pt x="107" y="95"/>
                    <a:pt x="107" y="95"/>
                    <a:pt x="107" y="95"/>
                  </a:cubicBezTo>
                  <a:cubicBezTo>
                    <a:pt x="110" y="92"/>
                    <a:pt x="112" y="90"/>
                    <a:pt x="117" y="94"/>
                  </a:cubicBezTo>
                  <a:cubicBezTo>
                    <a:pt x="121" y="99"/>
                    <a:pt x="121" y="98"/>
                    <a:pt x="122" y="100"/>
                  </a:cubicBezTo>
                  <a:cubicBezTo>
                    <a:pt x="122" y="101"/>
                    <a:pt x="122" y="101"/>
                    <a:pt x="122" y="102"/>
                  </a:cubicBezTo>
                  <a:cubicBezTo>
                    <a:pt x="122" y="102"/>
                    <a:pt x="121" y="103"/>
                    <a:pt x="120" y="104"/>
                  </a:cubicBezTo>
                  <a:cubicBezTo>
                    <a:pt x="120" y="105"/>
                    <a:pt x="120" y="105"/>
                    <a:pt x="120" y="106"/>
                  </a:cubicBezTo>
                  <a:cubicBezTo>
                    <a:pt x="120" y="107"/>
                    <a:pt x="120" y="107"/>
                    <a:pt x="120" y="107"/>
                  </a:cubicBezTo>
                  <a:cubicBezTo>
                    <a:pt x="120" y="108"/>
                    <a:pt x="120" y="108"/>
                    <a:pt x="121" y="109"/>
                  </a:cubicBezTo>
                  <a:cubicBezTo>
                    <a:pt x="121" y="109"/>
                    <a:pt x="121" y="109"/>
                    <a:pt x="121" y="109"/>
                  </a:cubicBezTo>
                  <a:cubicBezTo>
                    <a:pt x="120" y="110"/>
                    <a:pt x="120" y="112"/>
                    <a:pt x="120" y="112"/>
                  </a:cubicBezTo>
                  <a:cubicBezTo>
                    <a:pt x="120" y="117"/>
                    <a:pt x="121" y="127"/>
                    <a:pt x="119" y="131"/>
                  </a:cubicBezTo>
                  <a:cubicBezTo>
                    <a:pt x="118" y="131"/>
                    <a:pt x="118" y="131"/>
                    <a:pt x="118" y="131"/>
                  </a:cubicBezTo>
                  <a:cubicBezTo>
                    <a:pt x="117" y="131"/>
                    <a:pt x="117" y="131"/>
                    <a:pt x="117" y="131"/>
                  </a:cubicBezTo>
                  <a:cubicBezTo>
                    <a:pt x="117" y="130"/>
                    <a:pt x="117" y="130"/>
                    <a:pt x="117" y="130"/>
                  </a:cubicBezTo>
                  <a:cubicBezTo>
                    <a:pt x="116" y="129"/>
                    <a:pt x="116" y="129"/>
                    <a:pt x="114" y="128"/>
                  </a:cubicBezTo>
                  <a:cubicBezTo>
                    <a:pt x="114" y="128"/>
                    <a:pt x="114" y="128"/>
                    <a:pt x="114" y="128"/>
                  </a:cubicBezTo>
                  <a:cubicBezTo>
                    <a:pt x="112" y="130"/>
                    <a:pt x="112" y="130"/>
                    <a:pt x="112" y="130"/>
                  </a:cubicBezTo>
                  <a:cubicBezTo>
                    <a:pt x="111" y="130"/>
                    <a:pt x="111" y="130"/>
                    <a:pt x="111" y="130"/>
                  </a:cubicBezTo>
                  <a:cubicBezTo>
                    <a:pt x="110" y="130"/>
                    <a:pt x="108" y="128"/>
                    <a:pt x="106" y="127"/>
                  </a:cubicBezTo>
                  <a:cubicBezTo>
                    <a:pt x="106" y="128"/>
                    <a:pt x="106" y="128"/>
                    <a:pt x="106" y="128"/>
                  </a:cubicBezTo>
                  <a:cubicBezTo>
                    <a:pt x="106" y="129"/>
                    <a:pt x="106" y="129"/>
                    <a:pt x="106" y="129"/>
                  </a:cubicBezTo>
                  <a:cubicBezTo>
                    <a:pt x="106" y="130"/>
                    <a:pt x="107" y="131"/>
                    <a:pt x="107" y="132"/>
                  </a:cubicBezTo>
                  <a:cubicBezTo>
                    <a:pt x="106" y="132"/>
                    <a:pt x="106" y="132"/>
                    <a:pt x="106" y="132"/>
                  </a:cubicBezTo>
                  <a:cubicBezTo>
                    <a:pt x="106" y="132"/>
                    <a:pt x="106" y="132"/>
                    <a:pt x="106" y="132"/>
                  </a:cubicBezTo>
                  <a:cubicBezTo>
                    <a:pt x="104" y="130"/>
                    <a:pt x="101" y="127"/>
                    <a:pt x="97" y="123"/>
                  </a:cubicBezTo>
                  <a:cubicBezTo>
                    <a:pt x="83" y="112"/>
                    <a:pt x="89" y="120"/>
                    <a:pt x="78" y="106"/>
                  </a:cubicBezTo>
                  <a:cubicBezTo>
                    <a:pt x="69" y="99"/>
                    <a:pt x="74" y="103"/>
                    <a:pt x="69" y="96"/>
                  </a:cubicBezTo>
                  <a:cubicBezTo>
                    <a:pt x="67" y="95"/>
                    <a:pt x="65" y="94"/>
                    <a:pt x="64" y="90"/>
                  </a:cubicBezTo>
                  <a:cubicBezTo>
                    <a:pt x="64" y="87"/>
                    <a:pt x="64" y="87"/>
                    <a:pt x="64" y="87"/>
                  </a:cubicBezTo>
                  <a:cubicBezTo>
                    <a:pt x="58" y="77"/>
                    <a:pt x="59" y="78"/>
                    <a:pt x="58" y="75"/>
                  </a:cubicBezTo>
                  <a:cubicBezTo>
                    <a:pt x="58" y="75"/>
                    <a:pt x="56" y="73"/>
                    <a:pt x="50" y="65"/>
                  </a:cubicBezTo>
                  <a:cubicBezTo>
                    <a:pt x="50" y="65"/>
                    <a:pt x="50" y="65"/>
                    <a:pt x="50" y="65"/>
                  </a:cubicBezTo>
                  <a:cubicBezTo>
                    <a:pt x="48" y="64"/>
                    <a:pt x="47" y="64"/>
                    <a:pt x="46" y="63"/>
                  </a:cubicBezTo>
                  <a:cubicBezTo>
                    <a:pt x="45" y="62"/>
                    <a:pt x="45" y="62"/>
                    <a:pt x="45" y="62"/>
                  </a:cubicBezTo>
                  <a:cubicBezTo>
                    <a:pt x="42" y="56"/>
                    <a:pt x="42" y="49"/>
                    <a:pt x="38" y="45"/>
                  </a:cubicBezTo>
                  <a:cubicBezTo>
                    <a:pt x="32" y="41"/>
                    <a:pt x="33" y="41"/>
                    <a:pt x="29" y="40"/>
                  </a:cubicBezTo>
                  <a:cubicBezTo>
                    <a:pt x="28" y="40"/>
                    <a:pt x="28" y="40"/>
                    <a:pt x="28" y="40"/>
                  </a:cubicBezTo>
                  <a:cubicBezTo>
                    <a:pt x="28" y="38"/>
                    <a:pt x="28" y="36"/>
                    <a:pt x="27" y="34"/>
                  </a:cubicBezTo>
                  <a:cubicBezTo>
                    <a:pt x="25" y="33"/>
                    <a:pt x="25" y="33"/>
                    <a:pt x="25" y="33"/>
                  </a:cubicBezTo>
                  <a:cubicBezTo>
                    <a:pt x="23" y="30"/>
                    <a:pt x="22" y="28"/>
                    <a:pt x="19" y="25"/>
                  </a:cubicBezTo>
                  <a:cubicBezTo>
                    <a:pt x="18" y="24"/>
                    <a:pt x="18" y="24"/>
                    <a:pt x="18" y="24"/>
                  </a:cubicBezTo>
                  <a:cubicBezTo>
                    <a:pt x="15" y="24"/>
                    <a:pt x="15" y="24"/>
                    <a:pt x="15" y="24"/>
                  </a:cubicBezTo>
                  <a:cubicBezTo>
                    <a:pt x="14" y="23"/>
                    <a:pt x="14" y="23"/>
                    <a:pt x="14" y="23"/>
                  </a:cubicBezTo>
                  <a:cubicBezTo>
                    <a:pt x="7" y="15"/>
                    <a:pt x="9" y="22"/>
                    <a:pt x="0" y="7"/>
                  </a:cubicBezTo>
                  <a:cubicBezTo>
                    <a:pt x="1" y="6"/>
                    <a:pt x="0" y="6"/>
                    <a:pt x="1" y="5"/>
                  </a:cubicBezTo>
                  <a:cubicBezTo>
                    <a:pt x="1" y="5"/>
                    <a:pt x="1" y="5"/>
                    <a:pt x="1" y="5"/>
                  </a:cubicBezTo>
                  <a:cubicBezTo>
                    <a:pt x="1" y="4"/>
                    <a:pt x="1" y="4"/>
                    <a:pt x="1" y="4"/>
                  </a:cubicBezTo>
                  <a:cubicBezTo>
                    <a:pt x="1" y="4"/>
                    <a:pt x="1" y="4"/>
                    <a:pt x="1" y="4"/>
                  </a:cubicBezTo>
                  <a:cubicBezTo>
                    <a:pt x="1" y="3"/>
                    <a:pt x="1" y="3"/>
                    <a:pt x="2" y="3"/>
                  </a:cubicBezTo>
                  <a:cubicBezTo>
                    <a:pt x="5" y="3"/>
                    <a:pt x="5" y="3"/>
                    <a:pt x="6" y="4"/>
                  </a:cubicBezTo>
                  <a:cubicBezTo>
                    <a:pt x="9" y="5"/>
                    <a:pt x="8" y="5"/>
                    <a:pt x="11" y="7"/>
                  </a:cubicBezTo>
                  <a:cubicBezTo>
                    <a:pt x="12" y="7"/>
                    <a:pt x="12" y="7"/>
                    <a:pt x="15" y="7"/>
                  </a:cubicBezTo>
                  <a:close/>
                  <a:moveTo>
                    <a:pt x="2" y="1"/>
                  </a:moveTo>
                  <a:cubicBezTo>
                    <a:pt x="2" y="1"/>
                    <a:pt x="2" y="1"/>
                    <a:pt x="2" y="1"/>
                  </a:cubicBezTo>
                  <a:cubicBezTo>
                    <a:pt x="1" y="1"/>
                    <a:pt x="1" y="1"/>
                    <a:pt x="1" y="1"/>
                  </a:cubicBezTo>
                  <a:cubicBezTo>
                    <a:pt x="0" y="0"/>
                    <a:pt x="0" y="0"/>
                    <a:pt x="0" y="0"/>
                  </a:cubicBezTo>
                  <a:cubicBezTo>
                    <a:pt x="1" y="0"/>
                    <a:pt x="1" y="0"/>
                    <a:pt x="1" y="0"/>
                  </a:cubicBezTo>
                  <a:cubicBezTo>
                    <a:pt x="1" y="0"/>
                    <a:pt x="1" y="0"/>
                    <a:pt x="2" y="0"/>
                  </a:cubicBezTo>
                  <a:cubicBezTo>
                    <a:pt x="2" y="1"/>
                    <a:pt x="2" y="1"/>
                    <a:pt x="2" y="1"/>
                  </a:cubicBezTo>
                  <a:cubicBezTo>
                    <a:pt x="2" y="1"/>
                    <a:pt x="2" y="1"/>
                    <a:pt x="2"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106">
              <a:extLst>
                <a:ext uri="{FF2B5EF4-FFF2-40B4-BE49-F238E27FC236}">
                  <a16:creationId xmlns:a16="http://schemas.microsoft.com/office/drawing/2014/main" id="{02E7E0FE-0917-4D9B-AB9F-425784FD5262}"/>
                </a:ext>
              </a:extLst>
            </p:cNvPr>
            <p:cNvSpPr>
              <a:spLocks noEditPoints="1"/>
            </p:cNvSpPr>
            <p:nvPr/>
          </p:nvSpPr>
          <p:spPr bwMode="auto">
            <a:xfrm>
              <a:off x="11208124" y="5920031"/>
              <a:ext cx="204217" cy="303949"/>
            </a:xfrm>
            <a:custGeom>
              <a:avLst/>
              <a:gdLst>
                <a:gd name="T0" fmla="*/ 33 w 49"/>
                <a:gd name="T1" fmla="*/ 9 h 73"/>
                <a:gd name="T2" fmla="*/ 28 w 49"/>
                <a:gd name="T3" fmla="*/ 12 h 73"/>
                <a:gd name="T4" fmla="*/ 30 w 49"/>
                <a:gd name="T5" fmla="*/ 14 h 73"/>
                <a:gd name="T6" fmla="*/ 25 w 49"/>
                <a:gd name="T7" fmla="*/ 17 h 73"/>
                <a:gd name="T8" fmla="*/ 28 w 49"/>
                <a:gd name="T9" fmla="*/ 22 h 73"/>
                <a:gd name="T10" fmla="*/ 33 w 49"/>
                <a:gd name="T11" fmla="*/ 24 h 73"/>
                <a:gd name="T12" fmla="*/ 36 w 49"/>
                <a:gd name="T13" fmla="*/ 22 h 73"/>
                <a:gd name="T14" fmla="*/ 39 w 49"/>
                <a:gd name="T15" fmla="*/ 20 h 73"/>
                <a:gd name="T16" fmla="*/ 42 w 49"/>
                <a:gd name="T17" fmla="*/ 23 h 73"/>
                <a:gd name="T18" fmla="*/ 45 w 49"/>
                <a:gd name="T19" fmla="*/ 25 h 73"/>
                <a:gd name="T20" fmla="*/ 47 w 49"/>
                <a:gd name="T21" fmla="*/ 26 h 73"/>
                <a:gd name="T22" fmla="*/ 45 w 49"/>
                <a:gd name="T23" fmla="*/ 27 h 73"/>
                <a:gd name="T24" fmla="*/ 48 w 49"/>
                <a:gd name="T25" fmla="*/ 34 h 73"/>
                <a:gd name="T26" fmla="*/ 47 w 49"/>
                <a:gd name="T27" fmla="*/ 54 h 73"/>
                <a:gd name="T28" fmla="*/ 44 w 49"/>
                <a:gd name="T29" fmla="*/ 60 h 73"/>
                <a:gd name="T30" fmla="*/ 39 w 49"/>
                <a:gd name="T31" fmla="*/ 61 h 73"/>
                <a:gd name="T32" fmla="*/ 37 w 49"/>
                <a:gd name="T33" fmla="*/ 61 h 73"/>
                <a:gd name="T34" fmla="*/ 28 w 49"/>
                <a:gd name="T35" fmla="*/ 65 h 73"/>
                <a:gd name="T36" fmla="*/ 24 w 49"/>
                <a:gd name="T37" fmla="*/ 66 h 73"/>
                <a:gd name="T38" fmla="*/ 23 w 49"/>
                <a:gd name="T39" fmla="*/ 66 h 73"/>
                <a:gd name="T40" fmla="*/ 21 w 49"/>
                <a:gd name="T41" fmla="*/ 69 h 73"/>
                <a:gd name="T42" fmla="*/ 12 w 49"/>
                <a:gd name="T43" fmla="*/ 73 h 73"/>
                <a:gd name="T44" fmla="*/ 6 w 49"/>
                <a:gd name="T45" fmla="*/ 73 h 73"/>
                <a:gd name="T46" fmla="*/ 9 w 49"/>
                <a:gd name="T47" fmla="*/ 69 h 73"/>
                <a:gd name="T48" fmla="*/ 4 w 49"/>
                <a:gd name="T49" fmla="*/ 70 h 73"/>
                <a:gd name="T50" fmla="*/ 3 w 49"/>
                <a:gd name="T51" fmla="*/ 68 h 73"/>
                <a:gd name="T52" fmla="*/ 0 w 49"/>
                <a:gd name="T53" fmla="*/ 66 h 73"/>
                <a:gd name="T54" fmla="*/ 5 w 49"/>
                <a:gd name="T55" fmla="*/ 61 h 73"/>
                <a:gd name="T56" fmla="*/ 2 w 49"/>
                <a:gd name="T57" fmla="*/ 59 h 73"/>
                <a:gd name="T58" fmla="*/ 6 w 49"/>
                <a:gd name="T59" fmla="*/ 58 h 73"/>
                <a:gd name="T60" fmla="*/ 7 w 49"/>
                <a:gd name="T61" fmla="*/ 55 h 73"/>
                <a:gd name="T62" fmla="*/ 16 w 49"/>
                <a:gd name="T63" fmla="*/ 50 h 73"/>
                <a:gd name="T64" fmla="*/ 11 w 49"/>
                <a:gd name="T65" fmla="*/ 52 h 73"/>
                <a:gd name="T66" fmla="*/ 7 w 49"/>
                <a:gd name="T67" fmla="*/ 53 h 73"/>
                <a:gd name="T68" fmla="*/ 10 w 49"/>
                <a:gd name="T69" fmla="*/ 46 h 73"/>
                <a:gd name="T70" fmla="*/ 15 w 49"/>
                <a:gd name="T71" fmla="*/ 42 h 73"/>
                <a:gd name="T72" fmla="*/ 14 w 49"/>
                <a:gd name="T73" fmla="*/ 40 h 73"/>
                <a:gd name="T74" fmla="*/ 9 w 49"/>
                <a:gd name="T75" fmla="*/ 39 h 73"/>
                <a:gd name="T76" fmla="*/ 6 w 49"/>
                <a:gd name="T77" fmla="*/ 39 h 73"/>
                <a:gd name="T78" fmla="*/ 4 w 49"/>
                <a:gd name="T79" fmla="*/ 38 h 73"/>
                <a:gd name="T80" fmla="*/ 3 w 49"/>
                <a:gd name="T81" fmla="*/ 36 h 73"/>
                <a:gd name="T82" fmla="*/ 7 w 49"/>
                <a:gd name="T83" fmla="*/ 34 h 73"/>
                <a:gd name="T84" fmla="*/ 7 w 49"/>
                <a:gd name="T85" fmla="*/ 30 h 73"/>
                <a:gd name="T86" fmla="*/ 7 w 49"/>
                <a:gd name="T87" fmla="*/ 28 h 73"/>
                <a:gd name="T88" fmla="*/ 5 w 49"/>
                <a:gd name="T89" fmla="*/ 24 h 73"/>
                <a:gd name="T90" fmla="*/ 4 w 49"/>
                <a:gd name="T91" fmla="*/ 21 h 73"/>
                <a:gd name="T92" fmla="*/ 12 w 49"/>
                <a:gd name="T93" fmla="*/ 21 h 73"/>
                <a:gd name="T94" fmla="*/ 16 w 49"/>
                <a:gd name="T95" fmla="*/ 21 h 73"/>
                <a:gd name="T96" fmla="*/ 20 w 49"/>
                <a:gd name="T97" fmla="*/ 20 h 73"/>
                <a:gd name="T98" fmla="*/ 25 w 49"/>
                <a:gd name="T99" fmla="*/ 14 h 73"/>
                <a:gd name="T100" fmla="*/ 19 w 49"/>
                <a:gd name="T101" fmla="*/ 12 h 73"/>
                <a:gd name="T102" fmla="*/ 22 w 49"/>
                <a:gd name="T103" fmla="*/ 8 h 73"/>
                <a:gd name="T104" fmla="*/ 25 w 49"/>
                <a:gd name="T105" fmla="*/ 4 h 73"/>
                <a:gd name="T106" fmla="*/ 29 w 49"/>
                <a:gd name="T107" fmla="*/ 2 h 73"/>
                <a:gd name="T108" fmla="*/ 32 w 49"/>
                <a:gd name="T109" fmla="*/ 4 h 73"/>
                <a:gd name="T110" fmla="*/ 31 w 49"/>
                <a:gd name="T111" fmla="*/ 6 h 73"/>
                <a:gd name="T112" fmla="*/ 32 w 49"/>
                <a:gd name="T113" fmla="*/ 2 h 73"/>
                <a:gd name="T114" fmla="*/ 35 w 49"/>
                <a:gd name="T115" fmla="*/ 0 h 73"/>
                <a:gd name="T116" fmla="*/ 36 w 49"/>
                <a:gd name="T117" fmla="*/ 4 h 73"/>
                <a:gd name="T118" fmla="*/ 4 w 49"/>
                <a:gd name="T119" fmla="*/ 27 h 73"/>
                <a:gd name="T120" fmla="*/ 4 w 49"/>
                <a:gd name="T121" fmla="*/ 2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73">
                  <a:moveTo>
                    <a:pt x="36" y="5"/>
                  </a:moveTo>
                  <a:cubicBezTo>
                    <a:pt x="34" y="6"/>
                    <a:pt x="34" y="6"/>
                    <a:pt x="34" y="6"/>
                  </a:cubicBezTo>
                  <a:cubicBezTo>
                    <a:pt x="33" y="7"/>
                    <a:pt x="33" y="7"/>
                    <a:pt x="33" y="7"/>
                  </a:cubicBezTo>
                  <a:cubicBezTo>
                    <a:pt x="33" y="8"/>
                    <a:pt x="33" y="9"/>
                    <a:pt x="33" y="9"/>
                  </a:cubicBezTo>
                  <a:cubicBezTo>
                    <a:pt x="32" y="11"/>
                    <a:pt x="32" y="10"/>
                    <a:pt x="32" y="11"/>
                  </a:cubicBezTo>
                  <a:cubicBezTo>
                    <a:pt x="30" y="12"/>
                    <a:pt x="31" y="12"/>
                    <a:pt x="30" y="13"/>
                  </a:cubicBezTo>
                  <a:cubicBezTo>
                    <a:pt x="29" y="12"/>
                    <a:pt x="29" y="12"/>
                    <a:pt x="29" y="12"/>
                  </a:cubicBezTo>
                  <a:cubicBezTo>
                    <a:pt x="28" y="12"/>
                    <a:pt x="28" y="12"/>
                    <a:pt x="28" y="12"/>
                  </a:cubicBezTo>
                  <a:cubicBezTo>
                    <a:pt x="28" y="13"/>
                    <a:pt x="28" y="13"/>
                    <a:pt x="28" y="13"/>
                  </a:cubicBezTo>
                  <a:cubicBezTo>
                    <a:pt x="28" y="13"/>
                    <a:pt x="28" y="13"/>
                    <a:pt x="28" y="13"/>
                  </a:cubicBezTo>
                  <a:cubicBezTo>
                    <a:pt x="28" y="13"/>
                    <a:pt x="28" y="13"/>
                    <a:pt x="28" y="13"/>
                  </a:cubicBezTo>
                  <a:cubicBezTo>
                    <a:pt x="29" y="14"/>
                    <a:pt x="29" y="14"/>
                    <a:pt x="30" y="14"/>
                  </a:cubicBezTo>
                  <a:cubicBezTo>
                    <a:pt x="30" y="15"/>
                    <a:pt x="30" y="15"/>
                    <a:pt x="30" y="15"/>
                  </a:cubicBezTo>
                  <a:cubicBezTo>
                    <a:pt x="29" y="15"/>
                    <a:pt x="29" y="15"/>
                    <a:pt x="29" y="15"/>
                  </a:cubicBezTo>
                  <a:cubicBezTo>
                    <a:pt x="26" y="16"/>
                    <a:pt x="26" y="16"/>
                    <a:pt x="26" y="16"/>
                  </a:cubicBezTo>
                  <a:cubicBezTo>
                    <a:pt x="25" y="17"/>
                    <a:pt x="25" y="17"/>
                    <a:pt x="25" y="17"/>
                  </a:cubicBezTo>
                  <a:cubicBezTo>
                    <a:pt x="25" y="18"/>
                    <a:pt x="25" y="18"/>
                    <a:pt x="25" y="18"/>
                  </a:cubicBezTo>
                  <a:cubicBezTo>
                    <a:pt x="25" y="18"/>
                    <a:pt x="25" y="18"/>
                    <a:pt x="25" y="18"/>
                  </a:cubicBezTo>
                  <a:cubicBezTo>
                    <a:pt x="26" y="19"/>
                    <a:pt x="28" y="20"/>
                    <a:pt x="28" y="21"/>
                  </a:cubicBezTo>
                  <a:cubicBezTo>
                    <a:pt x="28" y="22"/>
                    <a:pt x="28" y="22"/>
                    <a:pt x="28" y="22"/>
                  </a:cubicBezTo>
                  <a:cubicBezTo>
                    <a:pt x="30" y="23"/>
                    <a:pt x="30" y="23"/>
                    <a:pt x="30" y="23"/>
                  </a:cubicBezTo>
                  <a:cubicBezTo>
                    <a:pt x="31" y="24"/>
                    <a:pt x="31" y="24"/>
                    <a:pt x="31" y="24"/>
                  </a:cubicBezTo>
                  <a:cubicBezTo>
                    <a:pt x="32" y="24"/>
                    <a:pt x="32" y="24"/>
                    <a:pt x="32" y="24"/>
                  </a:cubicBezTo>
                  <a:cubicBezTo>
                    <a:pt x="33" y="24"/>
                    <a:pt x="33" y="24"/>
                    <a:pt x="33" y="24"/>
                  </a:cubicBezTo>
                  <a:cubicBezTo>
                    <a:pt x="34" y="24"/>
                    <a:pt x="34" y="24"/>
                    <a:pt x="34" y="24"/>
                  </a:cubicBezTo>
                  <a:cubicBezTo>
                    <a:pt x="34" y="24"/>
                    <a:pt x="34" y="24"/>
                    <a:pt x="34" y="24"/>
                  </a:cubicBezTo>
                  <a:cubicBezTo>
                    <a:pt x="35" y="23"/>
                    <a:pt x="35" y="23"/>
                    <a:pt x="35" y="23"/>
                  </a:cubicBezTo>
                  <a:cubicBezTo>
                    <a:pt x="35" y="23"/>
                    <a:pt x="36" y="22"/>
                    <a:pt x="36" y="22"/>
                  </a:cubicBezTo>
                  <a:cubicBezTo>
                    <a:pt x="36" y="21"/>
                    <a:pt x="36" y="21"/>
                    <a:pt x="36" y="20"/>
                  </a:cubicBezTo>
                  <a:cubicBezTo>
                    <a:pt x="37" y="19"/>
                    <a:pt x="36" y="20"/>
                    <a:pt x="37" y="18"/>
                  </a:cubicBezTo>
                  <a:cubicBezTo>
                    <a:pt x="38" y="18"/>
                    <a:pt x="38" y="18"/>
                    <a:pt x="38" y="18"/>
                  </a:cubicBezTo>
                  <a:cubicBezTo>
                    <a:pt x="39" y="19"/>
                    <a:pt x="39" y="19"/>
                    <a:pt x="39" y="20"/>
                  </a:cubicBezTo>
                  <a:cubicBezTo>
                    <a:pt x="39" y="21"/>
                    <a:pt x="39" y="21"/>
                    <a:pt x="40" y="21"/>
                  </a:cubicBezTo>
                  <a:cubicBezTo>
                    <a:pt x="40" y="22"/>
                    <a:pt x="40" y="22"/>
                    <a:pt x="40" y="22"/>
                  </a:cubicBezTo>
                  <a:cubicBezTo>
                    <a:pt x="41" y="23"/>
                    <a:pt x="41" y="23"/>
                    <a:pt x="41" y="23"/>
                  </a:cubicBezTo>
                  <a:cubicBezTo>
                    <a:pt x="42" y="23"/>
                    <a:pt x="42" y="23"/>
                    <a:pt x="42" y="23"/>
                  </a:cubicBezTo>
                  <a:cubicBezTo>
                    <a:pt x="42" y="23"/>
                    <a:pt x="42" y="23"/>
                    <a:pt x="42" y="23"/>
                  </a:cubicBezTo>
                  <a:cubicBezTo>
                    <a:pt x="42" y="25"/>
                    <a:pt x="42" y="25"/>
                    <a:pt x="42" y="25"/>
                  </a:cubicBezTo>
                  <a:cubicBezTo>
                    <a:pt x="42" y="25"/>
                    <a:pt x="42" y="25"/>
                    <a:pt x="42" y="25"/>
                  </a:cubicBezTo>
                  <a:cubicBezTo>
                    <a:pt x="43" y="25"/>
                    <a:pt x="44" y="25"/>
                    <a:pt x="45" y="25"/>
                  </a:cubicBezTo>
                  <a:cubicBezTo>
                    <a:pt x="45" y="25"/>
                    <a:pt x="45" y="25"/>
                    <a:pt x="46" y="24"/>
                  </a:cubicBezTo>
                  <a:cubicBezTo>
                    <a:pt x="47" y="25"/>
                    <a:pt x="47" y="25"/>
                    <a:pt x="47" y="25"/>
                  </a:cubicBezTo>
                  <a:cubicBezTo>
                    <a:pt x="47" y="25"/>
                    <a:pt x="47" y="25"/>
                    <a:pt x="47" y="25"/>
                  </a:cubicBezTo>
                  <a:cubicBezTo>
                    <a:pt x="47" y="26"/>
                    <a:pt x="47" y="26"/>
                    <a:pt x="47" y="26"/>
                  </a:cubicBezTo>
                  <a:cubicBezTo>
                    <a:pt x="47" y="26"/>
                    <a:pt x="47" y="26"/>
                    <a:pt x="47" y="26"/>
                  </a:cubicBezTo>
                  <a:cubicBezTo>
                    <a:pt x="46" y="26"/>
                    <a:pt x="46" y="26"/>
                    <a:pt x="46" y="26"/>
                  </a:cubicBezTo>
                  <a:cubicBezTo>
                    <a:pt x="45" y="26"/>
                    <a:pt x="45" y="26"/>
                    <a:pt x="45" y="26"/>
                  </a:cubicBezTo>
                  <a:cubicBezTo>
                    <a:pt x="45" y="27"/>
                    <a:pt x="45" y="27"/>
                    <a:pt x="45" y="27"/>
                  </a:cubicBezTo>
                  <a:cubicBezTo>
                    <a:pt x="46" y="28"/>
                    <a:pt x="46" y="28"/>
                    <a:pt x="46" y="28"/>
                  </a:cubicBezTo>
                  <a:cubicBezTo>
                    <a:pt x="46" y="29"/>
                    <a:pt x="46" y="29"/>
                    <a:pt x="46" y="29"/>
                  </a:cubicBezTo>
                  <a:cubicBezTo>
                    <a:pt x="47" y="31"/>
                    <a:pt x="47" y="31"/>
                    <a:pt x="47" y="33"/>
                  </a:cubicBezTo>
                  <a:cubicBezTo>
                    <a:pt x="48" y="34"/>
                    <a:pt x="48" y="34"/>
                    <a:pt x="48" y="34"/>
                  </a:cubicBezTo>
                  <a:cubicBezTo>
                    <a:pt x="48" y="38"/>
                    <a:pt x="48" y="34"/>
                    <a:pt x="48" y="38"/>
                  </a:cubicBezTo>
                  <a:cubicBezTo>
                    <a:pt x="48" y="38"/>
                    <a:pt x="48" y="38"/>
                    <a:pt x="48" y="38"/>
                  </a:cubicBezTo>
                  <a:cubicBezTo>
                    <a:pt x="49" y="45"/>
                    <a:pt x="48" y="39"/>
                    <a:pt x="49" y="46"/>
                  </a:cubicBezTo>
                  <a:cubicBezTo>
                    <a:pt x="47" y="50"/>
                    <a:pt x="47" y="49"/>
                    <a:pt x="47" y="54"/>
                  </a:cubicBezTo>
                  <a:cubicBezTo>
                    <a:pt x="46" y="55"/>
                    <a:pt x="46" y="56"/>
                    <a:pt x="45" y="57"/>
                  </a:cubicBezTo>
                  <a:cubicBezTo>
                    <a:pt x="44" y="57"/>
                    <a:pt x="44" y="57"/>
                    <a:pt x="44" y="57"/>
                  </a:cubicBezTo>
                  <a:cubicBezTo>
                    <a:pt x="46" y="59"/>
                    <a:pt x="46" y="59"/>
                    <a:pt x="46" y="59"/>
                  </a:cubicBezTo>
                  <a:cubicBezTo>
                    <a:pt x="44" y="60"/>
                    <a:pt x="44" y="60"/>
                    <a:pt x="44" y="60"/>
                  </a:cubicBezTo>
                  <a:cubicBezTo>
                    <a:pt x="43" y="60"/>
                    <a:pt x="43" y="60"/>
                    <a:pt x="43" y="60"/>
                  </a:cubicBezTo>
                  <a:cubicBezTo>
                    <a:pt x="41" y="60"/>
                    <a:pt x="41" y="60"/>
                    <a:pt x="41" y="60"/>
                  </a:cubicBezTo>
                  <a:cubicBezTo>
                    <a:pt x="40" y="60"/>
                    <a:pt x="40" y="60"/>
                    <a:pt x="40" y="60"/>
                  </a:cubicBezTo>
                  <a:cubicBezTo>
                    <a:pt x="39" y="60"/>
                    <a:pt x="40" y="60"/>
                    <a:pt x="39" y="61"/>
                  </a:cubicBezTo>
                  <a:cubicBezTo>
                    <a:pt x="39" y="60"/>
                    <a:pt x="39" y="60"/>
                    <a:pt x="39" y="60"/>
                  </a:cubicBezTo>
                  <a:cubicBezTo>
                    <a:pt x="38" y="59"/>
                    <a:pt x="38" y="59"/>
                    <a:pt x="38" y="59"/>
                  </a:cubicBezTo>
                  <a:cubicBezTo>
                    <a:pt x="38" y="60"/>
                    <a:pt x="38" y="60"/>
                    <a:pt x="38" y="60"/>
                  </a:cubicBezTo>
                  <a:cubicBezTo>
                    <a:pt x="37" y="61"/>
                    <a:pt x="37" y="61"/>
                    <a:pt x="37" y="61"/>
                  </a:cubicBezTo>
                  <a:cubicBezTo>
                    <a:pt x="34" y="61"/>
                    <a:pt x="33" y="61"/>
                    <a:pt x="32" y="62"/>
                  </a:cubicBezTo>
                  <a:cubicBezTo>
                    <a:pt x="32" y="63"/>
                    <a:pt x="32" y="62"/>
                    <a:pt x="31" y="63"/>
                  </a:cubicBezTo>
                  <a:cubicBezTo>
                    <a:pt x="31" y="64"/>
                    <a:pt x="31" y="64"/>
                    <a:pt x="31" y="64"/>
                  </a:cubicBezTo>
                  <a:cubicBezTo>
                    <a:pt x="30" y="64"/>
                    <a:pt x="29" y="64"/>
                    <a:pt x="28" y="65"/>
                  </a:cubicBezTo>
                  <a:cubicBezTo>
                    <a:pt x="27" y="66"/>
                    <a:pt x="27" y="66"/>
                    <a:pt x="27" y="66"/>
                  </a:cubicBezTo>
                  <a:cubicBezTo>
                    <a:pt x="26" y="67"/>
                    <a:pt x="26" y="67"/>
                    <a:pt x="26" y="67"/>
                  </a:cubicBezTo>
                  <a:cubicBezTo>
                    <a:pt x="25" y="67"/>
                    <a:pt x="25" y="67"/>
                    <a:pt x="25" y="67"/>
                  </a:cubicBezTo>
                  <a:cubicBezTo>
                    <a:pt x="24" y="66"/>
                    <a:pt x="24" y="66"/>
                    <a:pt x="24" y="66"/>
                  </a:cubicBezTo>
                  <a:cubicBezTo>
                    <a:pt x="24" y="65"/>
                    <a:pt x="24" y="65"/>
                    <a:pt x="24" y="65"/>
                  </a:cubicBezTo>
                  <a:cubicBezTo>
                    <a:pt x="22" y="66"/>
                    <a:pt x="22" y="66"/>
                    <a:pt x="22" y="66"/>
                  </a:cubicBezTo>
                  <a:cubicBezTo>
                    <a:pt x="23" y="66"/>
                    <a:pt x="23" y="66"/>
                    <a:pt x="23" y="66"/>
                  </a:cubicBezTo>
                  <a:cubicBezTo>
                    <a:pt x="23" y="66"/>
                    <a:pt x="23" y="66"/>
                    <a:pt x="23" y="66"/>
                  </a:cubicBezTo>
                  <a:cubicBezTo>
                    <a:pt x="23" y="67"/>
                    <a:pt x="23" y="67"/>
                    <a:pt x="23" y="67"/>
                  </a:cubicBezTo>
                  <a:cubicBezTo>
                    <a:pt x="23" y="68"/>
                    <a:pt x="23" y="68"/>
                    <a:pt x="23" y="68"/>
                  </a:cubicBezTo>
                  <a:cubicBezTo>
                    <a:pt x="22" y="69"/>
                    <a:pt x="22" y="69"/>
                    <a:pt x="22" y="69"/>
                  </a:cubicBezTo>
                  <a:cubicBezTo>
                    <a:pt x="21" y="69"/>
                    <a:pt x="21" y="69"/>
                    <a:pt x="21" y="69"/>
                  </a:cubicBezTo>
                  <a:cubicBezTo>
                    <a:pt x="20" y="70"/>
                    <a:pt x="20" y="70"/>
                    <a:pt x="20" y="70"/>
                  </a:cubicBezTo>
                  <a:cubicBezTo>
                    <a:pt x="19" y="70"/>
                    <a:pt x="19" y="70"/>
                    <a:pt x="19" y="70"/>
                  </a:cubicBezTo>
                  <a:cubicBezTo>
                    <a:pt x="18" y="71"/>
                    <a:pt x="18" y="71"/>
                    <a:pt x="18" y="71"/>
                  </a:cubicBezTo>
                  <a:cubicBezTo>
                    <a:pt x="17" y="71"/>
                    <a:pt x="12" y="73"/>
                    <a:pt x="12" y="73"/>
                  </a:cubicBezTo>
                  <a:cubicBezTo>
                    <a:pt x="11" y="72"/>
                    <a:pt x="11" y="72"/>
                    <a:pt x="11" y="72"/>
                  </a:cubicBezTo>
                  <a:cubicBezTo>
                    <a:pt x="10" y="72"/>
                    <a:pt x="10" y="72"/>
                    <a:pt x="10" y="72"/>
                  </a:cubicBezTo>
                  <a:cubicBezTo>
                    <a:pt x="9" y="72"/>
                    <a:pt x="9" y="73"/>
                    <a:pt x="7" y="73"/>
                  </a:cubicBezTo>
                  <a:cubicBezTo>
                    <a:pt x="6" y="73"/>
                    <a:pt x="6" y="73"/>
                    <a:pt x="6" y="73"/>
                  </a:cubicBezTo>
                  <a:cubicBezTo>
                    <a:pt x="8" y="71"/>
                    <a:pt x="8" y="71"/>
                    <a:pt x="8" y="71"/>
                  </a:cubicBezTo>
                  <a:cubicBezTo>
                    <a:pt x="9" y="70"/>
                    <a:pt x="9" y="70"/>
                    <a:pt x="9" y="70"/>
                  </a:cubicBezTo>
                  <a:cubicBezTo>
                    <a:pt x="10" y="69"/>
                    <a:pt x="10" y="69"/>
                    <a:pt x="10" y="69"/>
                  </a:cubicBezTo>
                  <a:cubicBezTo>
                    <a:pt x="9" y="69"/>
                    <a:pt x="9" y="69"/>
                    <a:pt x="9" y="69"/>
                  </a:cubicBezTo>
                  <a:cubicBezTo>
                    <a:pt x="5" y="70"/>
                    <a:pt x="5" y="70"/>
                    <a:pt x="5" y="70"/>
                  </a:cubicBezTo>
                  <a:cubicBezTo>
                    <a:pt x="4" y="71"/>
                    <a:pt x="4" y="71"/>
                    <a:pt x="4" y="71"/>
                  </a:cubicBezTo>
                  <a:cubicBezTo>
                    <a:pt x="3" y="71"/>
                    <a:pt x="3" y="71"/>
                    <a:pt x="3" y="71"/>
                  </a:cubicBezTo>
                  <a:cubicBezTo>
                    <a:pt x="4" y="70"/>
                    <a:pt x="4" y="70"/>
                    <a:pt x="4" y="70"/>
                  </a:cubicBezTo>
                  <a:cubicBezTo>
                    <a:pt x="4" y="69"/>
                    <a:pt x="5" y="68"/>
                    <a:pt x="7" y="67"/>
                  </a:cubicBezTo>
                  <a:cubicBezTo>
                    <a:pt x="7" y="67"/>
                    <a:pt x="7" y="67"/>
                    <a:pt x="7" y="67"/>
                  </a:cubicBezTo>
                  <a:cubicBezTo>
                    <a:pt x="9" y="66"/>
                    <a:pt x="9" y="66"/>
                    <a:pt x="9" y="66"/>
                  </a:cubicBezTo>
                  <a:cubicBezTo>
                    <a:pt x="3" y="68"/>
                    <a:pt x="3" y="68"/>
                    <a:pt x="3" y="68"/>
                  </a:cubicBezTo>
                  <a:cubicBezTo>
                    <a:pt x="2" y="67"/>
                    <a:pt x="2" y="67"/>
                    <a:pt x="2" y="67"/>
                  </a:cubicBezTo>
                  <a:cubicBezTo>
                    <a:pt x="2" y="67"/>
                    <a:pt x="2" y="67"/>
                    <a:pt x="2" y="67"/>
                  </a:cubicBezTo>
                  <a:cubicBezTo>
                    <a:pt x="1" y="67"/>
                    <a:pt x="1" y="67"/>
                    <a:pt x="1" y="67"/>
                  </a:cubicBezTo>
                  <a:cubicBezTo>
                    <a:pt x="0" y="66"/>
                    <a:pt x="0" y="66"/>
                    <a:pt x="0" y="66"/>
                  </a:cubicBezTo>
                  <a:cubicBezTo>
                    <a:pt x="2" y="64"/>
                    <a:pt x="2" y="64"/>
                    <a:pt x="3" y="63"/>
                  </a:cubicBezTo>
                  <a:cubicBezTo>
                    <a:pt x="4" y="63"/>
                    <a:pt x="4" y="63"/>
                    <a:pt x="5" y="62"/>
                  </a:cubicBezTo>
                  <a:cubicBezTo>
                    <a:pt x="5" y="61"/>
                    <a:pt x="5" y="61"/>
                    <a:pt x="5" y="61"/>
                  </a:cubicBezTo>
                  <a:cubicBezTo>
                    <a:pt x="5" y="61"/>
                    <a:pt x="5" y="61"/>
                    <a:pt x="5" y="61"/>
                  </a:cubicBezTo>
                  <a:cubicBezTo>
                    <a:pt x="1" y="61"/>
                    <a:pt x="1" y="61"/>
                    <a:pt x="0" y="61"/>
                  </a:cubicBezTo>
                  <a:cubicBezTo>
                    <a:pt x="0" y="60"/>
                    <a:pt x="0" y="60"/>
                    <a:pt x="0" y="60"/>
                  </a:cubicBezTo>
                  <a:cubicBezTo>
                    <a:pt x="0" y="60"/>
                    <a:pt x="0" y="60"/>
                    <a:pt x="0" y="60"/>
                  </a:cubicBezTo>
                  <a:cubicBezTo>
                    <a:pt x="2" y="59"/>
                    <a:pt x="2" y="59"/>
                    <a:pt x="2" y="59"/>
                  </a:cubicBezTo>
                  <a:cubicBezTo>
                    <a:pt x="3" y="58"/>
                    <a:pt x="3" y="58"/>
                    <a:pt x="3" y="58"/>
                  </a:cubicBezTo>
                  <a:cubicBezTo>
                    <a:pt x="4" y="58"/>
                    <a:pt x="4" y="58"/>
                    <a:pt x="5" y="59"/>
                  </a:cubicBezTo>
                  <a:cubicBezTo>
                    <a:pt x="7" y="59"/>
                    <a:pt x="7" y="59"/>
                    <a:pt x="7" y="59"/>
                  </a:cubicBezTo>
                  <a:cubicBezTo>
                    <a:pt x="6" y="58"/>
                    <a:pt x="6" y="58"/>
                    <a:pt x="6" y="58"/>
                  </a:cubicBezTo>
                  <a:cubicBezTo>
                    <a:pt x="6" y="57"/>
                    <a:pt x="6" y="57"/>
                    <a:pt x="6" y="57"/>
                  </a:cubicBezTo>
                  <a:cubicBezTo>
                    <a:pt x="5" y="56"/>
                    <a:pt x="5" y="56"/>
                    <a:pt x="5" y="56"/>
                  </a:cubicBezTo>
                  <a:cubicBezTo>
                    <a:pt x="6" y="55"/>
                    <a:pt x="6" y="55"/>
                    <a:pt x="6" y="55"/>
                  </a:cubicBezTo>
                  <a:cubicBezTo>
                    <a:pt x="7" y="55"/>
                    <a:pt x="7" y="55"/>
                    <a:pt x="7" y="55"/>
                  </a:cubicBezTo>
                  <a:cubicBezTo>
                    <a:pt x="8" y="53"/>
                    <a:pt x="8" y="53"/>
                    <a:pt x="8" y="53"/>
                  </a:cubicBezTo>
                  <a:cubicBezTo>
                    <a:pt x="9" y="53"/>
                    <a:pt x="9" y="53"/>
                    <a:pt x="9" y="53"/>
                  </a:cubicBezTo>
                  <a:cubicBezTo>
                    <a:pt x="14" y="53"/>
                    <a:pt x="14" y="52"/>
                    <a:pt x="18" y="51"/>
                  </a:cubicBezTo>
                  <a:cubicBezTo>
                    <a:pt x="16" y="50"/>
                    <a:pt x="16" y="50"/>
                    <a:pt x="16" y="50"/>
                  </a:cubicBezTo>
                  <a:cubicBezTo>
                    <a:pt x="16" y="50"/>
                    <a:pt x="16" y="50"/>
                    <a:pt x="16" y="50"/>
                  </a:cubicBezTo>
                  <a:cubicBezTo>
                    <a:pt x="14" y="51"/>
                    <a:pt x="14" y="51"/>
                    <a:pt x="14" y="51"/>
                  </a:cubicBezTo>
                  <a:cubicBezTo>
                    <a:pt x="14" y="52"/>
                    <a:pt x="14" y="52"/>
                    <a:pt x="14" y="52"/>
                  </a:cubicBezTo>
                  <a:cubicBezTo>
                    <a:pt x="11" y="52"/>
                    <a:pt x="11" y="52"/>
                    <a:pt x="11" y="52"/>
                  </a:cubicBezTo>
                  <a:cubicBezTo>
                    <a:pt x="10" y="52"/>
                    <a:pt x="11" y="52"/>
                    <a:pt x="9" y="52"/>
                  </a:cubicBezTo>
                  <a:cubicBezTo>
                    <a:pt x="9" y="52"/>
                    <a:pt x="9" y="52"/>
                    <a:pt x="9" y="52"/>
                  </a:cubicBezTo>
                  <a:cubicBezTo>
                    <a:pt x="9" y="52"/>
                    <a:pt x="9" y="52"/>
                    <a:pt x="9" y="52"/>
                  </a:cubicBezTo>
                  <a:cubicBezTo>
                    <a:pt x="7" y="53"/>
                    <a:pt x="7" y="53"/>
                    <a:pt x="7" y="53"/>
                  </a:cubicBezTo>
                  <a:cubicBezTo>
                    <a:pt x="5" y="53"/>
                    <a:pt x="5" y="53"/>
                    <a:pt x="5" y="53"/>
                  </a:cubicBezTo>
                  <a:cubicBezTo>
                    <a:pt x="10" y="50"/>
                    <a:pt x="10" y="49"/>
                    <a:pt x="11" y="47"/>
                  </a:cubicBezTo>
                  <a:cubicBezTo>
                    <a:pt x="11" y="46"/>
                    <a:pt x="11" y="46"/>
                    <a:pt x="11" y="46"/>
                  </a:cubicBezTo>
                  <a:cubicBezTo>
                    <a:pt x="10" y="46"/>
                    <a:pt x="10" y="46"/>
                    <a:pt x="10" y="46"/>
                  </a:cubicBezTo>
                  <a:cubicBezTo>
                    <a:pt x="12" y="43"/>
                    <a:pt x="12" y="43"/>
                    <a:pt x="12" y="43"/>
                  </a:cubicBezTo>
                  <a:cubicBezTo>
                    <a:pt x="13" y="43"/>
                    <a:pt x="13" y="43"/>
                    <a:pt x="13" y="43"/>
                  </a:cubicBezTo>
                  <a:cubicBezTo>
                    <a:pt x="14" y="43"/>
                    <a:pt x="14" y="43"/>
                    <a:pt x="14" y="43"/>
                  </a:cubicBezTo>
                  <a:cubicBezTo>
                    <a:pt x="15" y="42"/>
                    <a:pt x="15" y="42"/>
                    <a:pt x="15" y="42"/>
                  </a:cubicBezTo>
                  <a:cubicBezTo>
                    <a:pt x="15" y="42"/>
                    <a:pt x="15" y="42"/>
                    <a:pt x="15" y="42"/>
                  </a:cubicBezTo>
                  <a:cubicBezTo>
                    <a:pt x="16" y="42"/>
                    <a:pt x="16" y="42"/>
                    <a:pt x="16" y="42"/>
                  </a:cubicBezTo>
                  <a:cubicBezTo>
                    <a:pt x="16" y="41"/>
                    <a:pt x="16" y="41"/>
                    <a:pt x="16" y="41"/>
                  </a:cubicBezTo>
                  <a:cubicBezTo>
                    <a:pt x="15" y="41"/>
                    <a:pt x="15" y="41"/>
                    <a:pt x="14" y="40"/>
                  </a:cubicBezTo>
                  <a:cubicBezTo>
                    <a:pt x="13" y="40"/>
                    <a:pt x="11" y="41"/>
                    <a:pt x="10" y="41"/>
                  </a:cubicBezTo>
                  <a:cubicBezTo>
                    <a:pt x="9" y="40"/>
                    <a:pt x="9" y="40"/>
                    <a:pt x="9" y="40"/>
                  </a:cubicBezTo>
                  <a:cubicBezTo>
                    <a:pt x="9" y="40"/>
                    <a:pt x="9" y="40"/>
                    <a:pt x="9" y="40"/>
                  </a:cubicBezTo>
                  <a:cubicBezTo>
                    <a:pt x="9" y="39"/>
                    <a:pt x="9" y="39"/>
                    <a:pt x="9" y="39"/>
                  </a:cubicBezTo>
                  <a:cubicBezTo>
                    <a:pt x="9" y="39"/>
                    <a:pt x="9" y="39"/>
                    <a:pt x="9" y="39"/>
                  </a:cubicBezTo>
                  <a:cubicBezTo>
                    <a:pt x="8" y="39"/>
                    <a:pt x="8" y="39"/>
                    <a:pt x="8" y="39"/>
                  </a:cubicBezTo>
                  <a:cubicBezTo>
                    <a:pt x="7" y="39"/>
                    <a:pt x="7" y="39"/>
                    <a:pt x="7" y="39"/>
                  </a:cubicBezTo>
                  <a:cubicBezTo>
                    <a:pt x="6" y="39"/>
                    <a:pt x="6" y="39"/>
                    <a:pt x="6" y="39"/>
                  </a:cubicBezTo>
                  <a:cubicBezTo>
                    <a:pt x="6" y="39"/>
                    <a:pt x="6" y="39"/>
                    <a:pt x="6" y="39"/>
                  </a:cubicBezTo>
                  <a:cubicBezTo>
                    <a:pt x="7" y="38"/>
                    <a:pt x="7" y="38"/>
                    <a:pt x="7" y="38"/>
                  </a:cubicBezTo>
                  <a:cubicBezTo>
                    <a:pt x="5" y="37"/>
                    <a:pt x="5" y="37"/>
                    <a:pt x="5" y="37"/>
                  </a:cubicBezTo>
                  <a:cubicBezTo>
                    <a:pt x="4" y="38"/>
                    <a:pt x="4" y="38"/>
                    <a:pt x="4" y="38"/>
                  </a:cubicBezTo>
                  <a:cubicBezTo>
                    <a:pt x="3" y="37"/>
                    <a:pt x="3" y="37"/>
                    <a:pt x="3" y="37"/>
                  </a:cubicBezTo>
                  <a:cubicBezTo>
                    <a:pt x="3" y="37"/>
                    <a:pt x="3" y="37"/>
                    <a:pt x="3" y="37"/>
                  </a:cubicBezTo>
                  <a:cubicBezTo>
                    <a:pt x="4" y="36"/>
                    <a:pt x="4" y="36"/>
                    <a:pt x="4" y="36"/>
                  </a:cubicBezTo>
                  <a:cubicBezTo>
                    <a:pt x="3" y="36"/>
                    <a:pt x="3" y="36"/>
                    <a:pt x="3" y="36"/>
                  </a:cubicBezTo>
                  <a:cubicBezTo>
                    <a:pt x="3" y="35"/>
                    <a:pt x="3" y="35"/>
                    <a:pt x="3" y="35"/>
                  </a:cubicBezTo>
                  <a:cubicBezTo>
                    <a:pt x="4" y="34"/>
                    <a:pt x="4" y="34"/>
                    <a:pt x="4" y="34"/>
                  </a:cubicBezTo>
                  <a:cubicBezTo>
                    <a:pt x="4" y="35"/>
                    <a:pt x="4" y="35"/>
                    <a:pt x="4" y="35"/>
                  </a:cubicBezTo>
                  <a:cubicBezTo>
                    <a:pt x="6" y="34"/>
                    <a:pt x="5" y="34"/>
                    <a:pt x="7" y="34"/>
                  </a:cubicBezTo>
                  <a:cubicBezTo>
                    <a:pt x="6" y="33"/>
                    <a:pt x="6" y="33"/>
                    <a:pt x="6" y="33"/>
                  </a:cubicBezTo>
                  <a:cubicBezTo>
                    <a:pt x="5" y="33"/>
                    <a:pt x="5" y="33"/>
                    <a:pt x="5" y="33"/>
                  </a:cubicBezTo>
                  <a:cubicBezTo>
                    <a:pt x="5" y="32"/>
                    <a:pt x="5" y="32"/>
                    <a:pt x="5" y="31"/>
                  </a:cubicBezTo>
                  <a:cubicBezTo>
                    <a:pt x="7" y="30"/>
                    <a:pt x="7" y="30"/>
                    <a:pt x="7" y="30"/>
                  </a:cubicBezTo>
                  <a:cubicBezTo>
                    <a:pt x="9" y="30"/>
                    <a:pt x="9" y="30"/>
                    <a:pt x="9" y="30"/>
                  </a:cubicBezTo>
                  <a:cubicBezTo>
                    <a:pt x="9" y="29"/>
                    <a:pt x="9" y="29"/>
                    <a:pt x="9" y="29"/>
                  </a:cubicBezTo>
                  <a:cubicBezTo>
                    <a:pt x="9" y="29"/>
                    <a:pt x="9" y="29"/>
                    <a:pt x="9" y="29"/>
                  </a:cubicBezTo>
                  <a:cubicBezTo>
                    <a:pt x="7" y="28"/>
                    <a:pt x="7" y="28"/>
                    <a:pt x="7" y="28"/>
                  </a:cubicBezTo>
                  <a:cubicBezTo>
                    <a:pt x="5" y="29"/>
                    <a:pt x="5" y="29"/>
                    <a:pt x="5" y="29"/>
                  </a:cubicBezTo>
                  <a:cubicBezTo>
                    <a:pt x="6" y="26"/>
                    <a:pt x="6" y="27"/>
                    <a:pt x="6" y="24"/>
                  </a:cubicBezTo>
                  <a:cubicBezTo>
                    <a:pt x="5" y="25"/>
                    <a:pt x="5" y="25"/>
                    <a:pt x="5" y="25"/>
                  </a:cubicBezTo>
                  <a:cubicBezTo>
                    <a:pt x="5" y="24"/>
                    <a:pt x="5" y="24"/>
                    <a:pt x="5" y="24"/>
                  </a:cubicBezTo>
                  <a:cubicBezTo>
                    <a:pt x="5" y="23"/>
                    <a:pt x="5" y="23"/>
                    <a:pt x="5" y="23"/>
                  </a:cubicBezTo>
                  <a:cubicBezTo>
                    <a:pt x="3" y="23"/>
                    <a:pt x="3" y="23"/>
                    <a:pt x="3" y="23"/>
                  </a:cubicBezTo>
                  <a:cubicBezTo>
                    <a:pt x="3" y="22"/>
                    <a:pt x="3" y="22"/>
                    <a:pt x="3" y="22"/>
                  </a:cubicBezTo>
                  <a:cubicBezTo>
                    <a:pt x="4" y="21"/>
                    <a:pt x="4" y="21"/>
                    <a:pt x="4" y="21"/>
                  </a:cubicBezTo>
                  <a:cubicBezTo>
                    <a:pt x="4" y="21"/>
                    <a:pt x="4" y="21"/>
                    <a:pt x="4" y="21"/>
                  </a:cubicBezTo>
                  <a:cubicBezTo>
                    <a:pt x="5" y="21"/>
                    <a:pt x="5" y="21"/>
                    <a:pt x="6" y="21"/>
                  </a:cubicBezTo>
                  <a:cubicBezTo>
                    <a:pt x="8" y="21"/>
                    <a:pt x="8" y="21"/>
                    <a:pt x="8" y="21"/>
                  </a:cubicBezTo>
                  <a:cubicBezTo>
                    <a:pt x="9" y="20"/>
                    <a:pt x="9" y="20"/>
                    <a:pt x="12" y="21"/>
                  </a:cubicBezTo>
                  <a:cubicBezTo>
                    <a:pt x="14" y="22"/>
                    <a:pt x="14" y="22"/>
                    <a:pt x="14" y="22"/>
                  </a:cubicBezTo>
                  <a:cubicBezTo>
                    <a:pt x="14" y="22"/>
                    <a:pt x="14" y="22"/>
                    <a:pt x="14" y="22"/>
                  </a:cubicBezTo>
                  <a:cubicBezTo>
                    <a:pt x="15" y="21"/>
                    <a:pt x="15" y="21"/>
                    <a:pt x="15" y="21"/>
                  </a:cubicBezTo>
                  <a:cubicBezTo>
                    <a:pt x="16" y="21"/>
                    <a:pt x="16" y="21"/>
                    <a:pt x="16" y="21"/>
                  </a:cubicBezTo>
                  <a:cubicBezTo>
                    <a:pt x="19" y="21"/>
                    <a:pt x="18" y="21"/>
                    <a:pt x="20" y="22"/>
                  </a:cubicBezTo>
                  <a:cubicBezTo>
                    <a:pt x="21" y="22"/>
                    <a:pt x="21" y="22"/>
                    <a:pt x="21" y="22"/>
                  </a:cubicBezTo>
                  <a:cubicBezTo>
                    <a:pt x="20" y="20"/>
                    <a:pt x="20" y="20"/>
                    <a:pt x="20" y="20"/>
                  </a:cubicBezTo>
                  <a:cubicBezTo>
                    <a:pt x="20" y="20"/>
                    <a:pt x="20" y="20"/>
                    <a:pt x="20" y="20"/>
                  </a:cubicBezTo>
                  <a:cubicBezTo>
                    <a:pt x="21" y="19"/>
                    <a:pt x="21" y="19"/>
                    <a:pt x="21" y="19"/>
                  </a:cubicBezTo>
                  <a:cubicBezTo>
                    <a:pt x="22" y="17"/>
                    <a:pt x="22" y="18"/>
                    <a:pt x="24" y="17"/>
                  </a:cubicBezTo>
                  <a:cubicBezTo>
                    <a:pt x="24" y="17"/>
                    <a:pt x="24" y="17"/>
                    <a:pt x="24" y="17"/>
                  </a:cubicBezTo>
                  <a:cubicBezTo>
                    <a:pt x="25" y="15"/>
                    <a:pt x="24" y="15"/>
                    <a:pt x="25" y="14"/>
                  </a:cubicBezTo>
                  <a:cubicBezTo>
                    <a:pt x="22" y="15"/>
                    <a:pt x="22" y="15"/>
                    <a:pt x="22" y="15"/>
                  </a:cubicBezTo>
                  <a:cubicBezTo>
                    <a:pt x="18" y="13"/>
                    <a:pt x="18" y="13"/>
                    <a:pt x="18" y="13"/>
                  </a:cubicBezTo>
                  <a:cubicBezTo>
                    <a:pt x="19" y="12"/>
                    <a:pt x="19" y="12"/>
                    <a:pt x="19" y="12"/>
                  </a:cubicBezTo>
                  <a:cubicBezTo>
                    <a:pt x="19" y="12"/>
                    <a:pt x="19" y="12"/>
                    <a:pt x="19" y="12"/>
                  </a:cubicBezTo>
                  <a:cubicBezTo>
                    <a:pt x="21" y="11"/>
                    <a:pt x="21" y="11"/>
                    <a:pt x="21" y="11"/>
                  </a:cubicBezTo>
                  <a:cubicBezTo>
                    <a:pt x="21" y="11"/>
                    <a:pt x="21" y="11"/>
                    <a:pt x="21" y="11"/>
                  </a:cubicBezTo>
                  <a:cubicBezTo>
                    <a:pt x="21" y="10"/>
                    <a:pt x="21" y="10"/>
                    <a:pt x="23" y="9"/>
                  </a:cubicBezTo>
                  <a:cubicBezTo>
                    <a:pt x="22" y="8"/>
                    <a:pt x="22" y="8"/>
                    <a:pt x="22" y="8"/>
                  </a:cubicBezTo>
                  <a:cubicBezTo>
                    <a:pt x="22" y="7"/>
                    <a:pt x="22" y="7"/>
                    <a:pt x="22" y="7"/>
                  </a:cubicBezTo>
                  <a:cubicBezTo>
                    <a:pt x="23" y="6"/>
                    <a:pt x="23" y="6"/>
                    <a:pt x="23" y="6"/>
                  </a:cubicBezTo>
                  <a:cubicBezTo>
                    <a:pt x="23" y="5"/>
                    <a:pt x="23" y="5"/>
                    <a:pt x="24" y="4"/>
                  </a:cubicBezTo>
                  <a:cubicBezTo>
                    <a:pt x="25" y="4"/>
                    <a:pt x="25" y="4"/>
                    <a:pt x="25" y="4"/>
                  </a:cubicBezTo>
                  <a:cubicBezTo>
                    <a:pt x="27" y="3"/>
                    <a:pt x="27" y="3"/>
                    <a:pt x="27" y="3"/>
                  </a:cubicBezTo>
                  <a:cubicBezTo>
                    <a:pt x="27" y="3"/>
                    <a:pt x="28" y="3"/>
                    <a:pt x="29" y="3"/>
                  </a:cubicBezTo>
                  <a:cubicBezTo>
                    <a:pt x="30" y="3"/>
                    <a:pt x="30" y="3"/>
                    <a:pt x="30" y="3"/>
                  </a:cubicBezTo>
                  <a:cubicBezTo>
                    <a:pt x="29" y="2"/>
                    <a:pt x="29" y="2"/>
                    <a:pt x="29" y="2"/>
                  </a:cubicBezTo>
                  <a:cubicBezTo>
                    <a:pt x="31" y="2"/>
                    <a:pt x="31" y="2"/>
                    <a:pt x="31" y="2"/>
                  </a:cubicBezTo>
                  <a:cubicBezTo>
                    <a:pt x="31" y="2"/>
                    <a:pt x="31" y="2"/>
                    <a:pt x="31" y="2"/>
                  </a:cubicBezTo>
                  <a:cubicBezTo>
                    <a:pt x="31" y="3"/>
                    <a:pt x="31" y="3"/>
                    <a:pt x="31" y="3"/>
                  </a:cubicBezTo>
                  <a:cubicBezTo>
                    <a:pt x="32" y="4"/>
                    <a:pt x="32" y="4"/>
                    <a:pt x="32" y="4"/>
                  </a:cubicBezTo>
                  <a:cubicBezTo>
                    <a:pt x="32" y="5"/>
                    <a:pt x="32" y="5"/>
                    <a:pt x="32" y="5"/>
                  </a:cubicBezTo>
                  <a:cubicBezTo>
                    <a:pt x="31" y="5"/>
                    <a:pt x="31" y="5"/>
                    <a:pt x="31" y="5"/>
                  </a:cubicBezTo>
                  <a:cubicBezTo>
                    <a:pt x="31" y="6"/>
                    <a:pt x="31" y="6"/>
                    <a:pt x="31" y="6"/>
                  </a:cubicBezTo>
                  <a:cubicBezTo>
                    <a:pt x="31" y="6"/>
                    <a:pt x="31" y="6"/>
                    <a:pt x="31" y="6"/>
                  </a:cubicBezTo>
                  <a:cubicBezTo>
                    <a:pt x="31" y="8"/>
                    <a:pt x="31" y="8"/>
                    <a:pt x="31" y="8"/>
                  </a:cubicBezTo>
                  <a:cubicBezTo>
                    <a:pt x="32" y="7"/>
                    <a:pt x="31" y="7"/>
                    <a:pt x="33" y="6"/>
                  </a:cubicBezTo>
                  <a:cubicBezTo>
                    <a:pt x="32" y="4"/>
                    <a:pt x="32" y="4"/>
                    <a:pt x="32" y="3"/>
                  </a:cubicBezTo>
                  <a:cubicBezTo>
                    <a:pt x="32" y="2"/>
                    <a:pt x="32" y="2"/>
                    <a:pt x="32" y="2"/>
                  </a:cubicBezTo>
                  <a:cubicBezTo>
                    <a:pt x="33" y="1"/>
                    <a:pt x="33" y="1"/>
                    <a:pt x="33" y="1"/>
                  </a:cubicBezTo>
                  <a:cubicBezTo>
                    <a:pt x="35" y="1"/>
                    <a:pt x="35" y="1"/>
                    <a:pt x="35" y="1"/>
                  </a:cubicBezTo>
                  <a:cubicBezTo>
                    <a:pt x="34" y="0"/>
                    <a:pt x="34" y="0"/>
                    <a:pt x="34" y="0"/>
                  </a:cubicBezTo>
                  <a:cubicBezTo>
                    <a:pt x="35" y="0"/>
                    <a:pt x="35" y="0"/>
                    <a:pt x="35" y="0"/>
                  </a:cubicBezTo>
                  <a:cubicBezTo>
                    <a:pt x="35" y="0"/>
                    <a:pt x="35" y="0"/>
                    <a:pt x="35" y="0"/>
                  </a:cubicBezTo>
                  <a:cubicBezTo>
                    <a:pt x="37" y="1"/>
                    <a:pt x="37" y="1"/>
                    <a:pt x="38" y="2"/>
                  </a:cubicBezTo>
                  <a:cubicBezTo>
                    <a:pt x="37" y="3"/>
                    <a:pt x="37" y="3"/>
                    <a:pt x="37" y="3"/>
                  </a:cubicBezTo>
                  <a:cubicBezTo>
                    <a:pt x="36" y="4"/>
                    <a:pt x="36" y="4"/>
                    <a:pt x="36" y="4"/>
                  </a:cubicBezTo>
                  <a:cubicBezTo>
                    <a:pt x="36" y="5"/>
                    <a:pt x="36" y="5"/>
                    <a:pt x="36" y="5"/>
                  </a:cubicBezTo>
                  <a:close/>
                  <a:moveTo>
                    <a:pt x="5" y="28"/>
                  </a:moveTo>
                  <a:cubicBezTo>
                    <a:pt x="4" y="28"/>
                    <a:pt x="4" y="28"/>
                    <a:pt x="4" y="28"/>
                  </a:cubicBezTo>
                  <a:cubicBezTo>
                    <a:pt x="4" y="27"/>
                    <a:pt x="4" y="27"/>
                    <a:pt x="4" y="27"/>
                  </a:cubicBezTo>
                  <a:cubicBezTo>
                    <a:pt x="1" y="27"/>
                    <a:pt x="1" y="27"/>
                    <a:pt x="1" y="27"/>
                  </a:cubicBezTo>
                  <a:cubicBezTo>
                    <a:pt x="2" y="26"/>
                    <a:pt x="2" y="26"/>
                    <a:pt x="2" y="26"/>
                  </a:cubicBezTo>
                  <a:cubicBezTo>
                    <a:pt x="3" y="26"/>
                    <a:pt x="3" y="26"/>
                    <a:pt x="3" y="26"/>
                  </a:cubicBezTo>
                  <a:cubicBezTo>
                    <a:pt x="4" y="26"/>
                    <a:pt x="4" y="26"/>
                    <a:pt x="4" y="26"/>
                  </a:cubicBezTo>
                  <a:cubicBezTo>
                    <a:pt x="5" y="26"/>
                    <a:pt x="5" y="26"/>
                    <a:pt x="5" y="26"/>
                  </a:cubicBezTo>
                  <a:cubicBezTo>
                    <a:pt x="5" y="28"/>
                    <a:pt x="5" y="28"/>
                    <a:pt x="5" y="2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107">
              <a:extLst>
                <a:ext uri="{FF2B5EF4-FFF2-40B4-BE49-F238E27FC236}">
                  <a16:creationId xmlns:a16="http://schemas.microsoft.com/office/drawing/2014/main" id="{72582F60-0C12-4460-BD9E-285407081B1C}"/>
                </a:ext>
              </a:extLst>
            </p:cNvPr>
            <p:cNvSpPr>
              <a:spLocks/>
            </p:cNvSpPr>
            <p:nvPr/>
          </p:nvSpPr>
          <p:spPr bwMode="auto">
            <a:xfrm>
              <a:off x="13293028" y="7378039"/>
              <a:ext cx="80738" cy="208965"/>
            </a:xfrm>
            <a:custGeom>
              <a:avLst/>
              <a:gdLst>
                <a:gd name="T0" fmla="*/ 17 w 19"/>
                <a:gd name="T1" fmla="*/ 9 h 51"/>
                <a:gd name="T2" fmla="*/ 17 w 19"/>
                <a:gd name="T3" fmla="*/ 9 h 51"/>
                <a:gd name="T4" fmla="*/ 15 w 19"/>
                <a:gd name="T5" fmla="*/ 10 h 51"/>
                <a:gd name="T6" fmla="*/ 15 w 19"/>
                <a:gd name="T7" fmla="*/ 10 h 51"/>
                <a:gd name="T8" fmla="*/ 15 w 19"/>
                <a:gd name="T9" fmla="*/ 13 h 51"/>
                <a:gd name="T10" fmla="*/ 14 w 19"/>
                <a:gd name="T11" fmla="*/ 13 h 51"/>
                <a:gd name="T12" fmla="*/ 13 w 19"/>
                <a:gd name="T13" fmla="*/ 13 h 51"/>
                <a:gd name="T14" fmla="*/ 13 w 19"/>
                <a:gd name="T15" fmla="*/ 12 h 51"/>
                <a:gd name="T16" fmla="*/ 13 w 19"/>
                <a:gd name="T17" fmla="*/ 12 h 51"/>
                <a:gd name="T18" fmla="*/ 11 w 19"/>
                <a:gd name="T19" fmla="*/ 12 h 51"/>
                <a:gd name="T20" fmla="*/ 9 w 19"/>
                <a:gd name="T21" fmla="*/ 13 h 51"/>
                <a:gd name="T22" fmla="*/ 8 w 19"/>
                <a:gd name="T23" fmla="*/ 16 h 51"/>
                <a:gd name="T24" fmla="*/ 8 w 19"/>
                <a:gd name="T25" fmla="*/ 20 h 51"/>
                <a:gd name="T26" fmla="*/ 8 w 19"/>
                <a:gd name="T27" fmla="*/ 20 h 51"/>
                <a:gd name="T28" fmla="*/ 8 w 19"/>
                <a:gd name="T29" fmla="*/ 21 h 51"/>
                <a:gd name="T30" fmla="*/ 8 w 19"/>
                <a:gd name="T31" fmla="*/ 21 h 51"/>
                <a:gd name="T32" fmla="*/ 8 w 19"/>
                <a:gd name="T33" fmla="*/ 21 h 51"/>
                <a:gd name="T34" fmla="*/ 9 w 19"/>
                <a:gd name="T35" fmla="*/ 21 h 51"/>
                <a:gd name="T36" fmla="*/ 10 w 19"/>
                <a:gd name="T37" fmla="*/ 21 h 51"/>
                <a:gd name="T38" fmla="*/ 11 w 19"/>
                <a:gd name="T39" fmla="*/ 22 h 51"/>
                <a:gd name="T40" fmla="*/ 11 w 19"/>
                <a:gd name="T41" fmla="*/ 22 h 51"/>
                <a:gd name="T42" fmla="*/ 8 w 19"/>
                <a:gd name="T43" fmla="*/ 24 h 51"/>
                <a:gd name="T44" fmla="*/ 7 w 19"/>
                <a:gd name="T45" fmla="*/ 27 h 51"/>
                <a:gd name="T46" fmla="*/ 7 w 19"/>
                <a:gd name="T47" fmla="*/ 27 h 51"/>
                <a:gd name="T48" fmla="*/ 7 w 19"/>
                <a:gd name="T49" fmla="*/ 27 h 51"/>
                <a:gd name="T50" fmla="*/ 10 w 19"/>
                <a:gd name="T51" fmla="*/ 27 h 51"/>
                <a:gd name="T52" fmla="*/ 13 w 19"/>
                <a:gd name="T53" fmla="*/ 25 h 51"/>
                <a:gd name="T54" fmla="*/ 14 w 19"/>
                <a:gd name="T55" fmla="*/ 25 h 51"/>
                <a:gd name="T56" fmla="*/ 13 w 19"/>
                <a:gd name="T57" fmla="*/ 27 h 51"/>
                <a:gd name="T58" fmla="*/ 13 w 19"/>
                <a:gd name="T59" fmla="*/ 27 h 51"/>
                <a:gd name="T60" fmla="*/ 13 w 19"/>
                <a:gd name="T61" fmla="*/ 29 h 51"/>
                <a:gd name="T62" fmla="*/ 13 w 19"/>
                <a:gd name="T63" fmla="*/ 30 h 51"/>
                <a:gd name="T64" fmla="*/ 10 w 19"/>
                <a:gd name="T65" fmla="*/ 39 h 51"/>
                <a:gd name="T66" fmla="*/ 10 w 19"/>
                <a:gd name="T67" fmla="*/ 43 h 51"/>
                <a:gd name="T68" fmla="*/ 8 w 19"/>
                <a:gd name="T69" fmla="*/ 50 h 51"/>
                <a:gd name="T70" fmla="*/ 7 w 19"/>
                <a:gd name="T71" fmla="*/ 51 h 51"/>
                <a:gd name="T72" fmla="*/ 0 w 19"/>
                <a:gd name="T73" fmla="*/ 29 h 51"/>
                <a:gd name="T74" fmla="*/ 1 w 19"/>
                <a:gd name="T75" fmla="*/ 28 h 51"/>
                <a:gd name="T76" fmla="*/ 1 w 19"/>
                <a:gd name="T77" fmla="*/ 27 h 51"/>
                <a:gd name="T78" fmla="*/ 3 w 19"/>
                <a:gd name="T79" fmla="*/ 25 h 51"/>
                <a:gd name="T80" fmla="*/ 3 w 19"/>
                <a:gd name="T81" fmla="*/ 25 h 51"/>
                <a:gd name="T82" fmla="*/ 3 w 19"/>
                <a:gd name="T83" fmla="*/ 24 h 51"/>
                <a:gd name="T84" fmla="*/ 10 w 19"/>
                <a:gd name="T85" fmla="*/ 4 h 51"/>
                <a:gd name="T86" fmla="*/ 13 w 19"/>
                <a:gd name="T87" fmla="*/ 4 h 51"/>
                <a:gd name="T88" fmla="*/ 14 w 19"/>
                <a:gd name="T89" fmla="*/ 4 h 51"/>
                <a:gd name="T90" fmla="*/ 14 w 19"/>
                <a:gd name="T91" fmla="*/ 2 h 51"/>
                <a:gd name="T92" fmla="*/ 15 w 19"/>
                <a:gd name="T93" fmla="*/ 2 h 51"/>
                <a:gd name="T94" fmla="*/ 15 w 19"/>
                <a:gd name="T95" fmla="*/ 2 h 51"/>
                <a:gd name="T96" fmla="*/ 16 w 19"/>
                <a:gd name="T97" fmla="*/ 2 h 51"/>
                <a:gd name="T98" fmla="*/ 18 w 19"/>
                <a:gd name="T99" fmla="*/ 0 h 51"/>
                <a:gd name="T100" fmla="*/ 18 w 19"/>
                <a:gd name="T101" fmla="*/ 1 h 51"/>
                <a:gd name="T102" fmla="*/ 18 w 19"/>
                <a:gd name="T103" fmla="*/ 2 h 51"/>
                <a:gd name="T104" fmla="*/ 19 w 19"/>
                <a:gd name="T105" fmla="*/ 4 h 51"/>
                <a:gd name="T106" fmla="*/ 18 w 19"/>
                <a:gd name="T107" fmla="*/ 4 h 51"/>
                <a:gd name="T108" fmla="*/ 18 w 19"/>
                <a:gd name="T109" fmla="*/ 5 h 51"/>
                <a:gd name="T110" fmla="*/ 19 w 19"/>
                <a:gd name="T111" fmla="*/ 6 h 51"/>
                <a:gd name="T112" fmla="*/ 17 w 19"/>
                <a:gd name="T113" fmla="*/ 8 h 51"/>
                <a:gd name="T114" fmla="*/ 17 w 19"/>
                <a:gd name="T115"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 h="51">
                  <a:moveTo>
                    <a:pt x="17" y="9"/>
                  </a:moveTo>
                  <a:cubicBezTo>
                    <a:pt x="17" y="9"/>
                    <a:pt x="17" y="9"/>
                    <a:pt x="17" y="9"/>
                  </a:cubicBezTo>
                  <a:cubicBezTo>
                    <a:pt x="15" y="10"/>
                    <a:pt x="15" y="10"/>
                    <a:pt x="15" y="10"/>
                  </a:cubicBezTo>
                  <a:cubicBezTo>
                    <a:pt x="15" y="10"/>
                    <a:pt x="15" y="10"/>
                    <a:pt x="15" y="10"/>
                  </a:cubicBezTo>
                  <a:cubicBezTo>
                    <a:pt x="15" y="11"/>
                    <a:pt x="15" y="13"/>
                    <a:pt x="15" y="13"/>
                  </a:cubicBezTo>
                  <a:cubicBezTo>
                    <a:pt x="14" y="13"/>
                    <a:pt x="14" y="13"/>
                    <a:pt x="14" y="13"/>
                  </a:cubicBezTo>
                  <a:cubicBezTo>
                    <a:pt x="13" y="13"/>
                    <a:pt x="13" y="13"/>
                    <a:pt x="13" y="13"/>
                  </a:cubicBezTo>
                  <a:cubicBezTo>
                    <a:pt x="13" y="12"/>
                    <a:pt x="13" y="12"/>
                    <a:pt x="13" y="12"/>
                  </a:cubicBezTo>
                  <a:cubicBezTo>
                    <a:pt x="13" y="12"/>
                    <a:pt x="13" y="12"/>
                    <a:pt x="13" y="12"/>
                  </a:cubicBezTo>
                  <a:cubicBezTo>
                    <a:pt x="12" y="12"/>
                    <a:pt x="12" y="12"/>
                    <a:pt x="11" y="12"/>
                  </a:cubicBezTo>
                  <a:cubicBezTo>
                    <a:pt x="9" y="13"/>
                    <a:pt x="9" y="13"/>
                    <a:pt x="9" y="13"/>
                  </a:cubicBezTo>
                  <a:cubicBezTo>
                    <a:pt x="8" y="15"/>
                    <a:pt x="9" y="13"/>
                    <a:pt x="8" y="16"/>
                  </a:cubicBezTo>
                  <a:cubicBezTo>
                    <a:pt x="8" y="18"/>
                    <a:pt x="8" y="18"/>
                    <a:pt x="8" y="20"/>
                  </a:cubicBezTo>
                  <a:cubicBezTo>
                    <a:pt x="8" y="20"/>
                    <a:pt x="8" y="20"/>
                    <a:pt x="8" y="20"/>
                  </a:cubicBezTo>
                  <a:cubicBezTo>
                    <a:pt x="8" y="21"/>
                    <a:pt x="8" y="21"/>
                    <a:pt x="8" y="21"/>
                  </a:cubicBezTo>
                  <a:cubicBezTo>
                    <a:pt x="8" y="21"/>
                    <a:pt x="8" y="21"/>
                    <a:pt x="8" y="21"/>
                  </a:cubicBezTo>
                  <a:cubicBezTo>
                    <a:pt x="8" y="21"/>
                    <a:pt x="8" y="21"/>
                    <a:pt x="8" y="21"/>
                  </a:cubicBezTo>
                  <a:cubicBezTo>
                    <a:pt x="9" y="21"/>
                    <a:pt x="9" y="21"/>
                    <a:pt x="9" y="21"/>
                  </a:cubicBezTo>
                  <a:cubicBezTo>
                    <a:pt x="10" y="21"/>
                    <a:pt x="10" y="21"/>
                    <a:pt x="10" y="21"/>
                  </a:cubicBezTo>
                  <a:cubicBezTo>
                    <a:pt x="11" y="22"/>
                    <a:pt x="11" y="22"/>
                    <a:pt x="11" y="22"/>
                  </a:cubicBezTo>
                  <a:cubicBezTo>
                    <a:pt x="11" y="22"/>
                    <a:pt x="11" y="22"/>
                    <a:pt x="11" y="22"/>
                  </a:cubicBezTo>
                  <a:cubicBezTo>
                    <a:pt x="9" y="22"/>
                    <a:pt x="9" y="23"/>
                    <a:pt x="8" y="24"/>
                  </a:cubicBezTo>
                  <a:cubicBezTo>
                    <a:pt x="8" y="25"/>
                    <a:pt x="8" y="24"/>
                    <a:pt x="7" y="27"/>
                  </a:cubicBezTo>
                  <a:cubicBezTo>
                    <a:pt x="7" y="27"/>
                    <a:pt x="7" y="27"/>
                    <a:pt x="7" y="27"/>
                  </a:cubicBezTo>
                  <a:cubicBezTo>
                    <a:pt x="7" y="27"/>
                    <a:pt x="7" y="27"/>
                    <a:pt x="7" y="27"/>
                  </a:cubicBezTo>
                  <a:cubicBezTo>
                    <a:pt x="10" y="27"/>
                    <a:pt x="10" y="27"/>
                    <a:pt x="10" y="27"/>
                  </a:cubicBezTo>
                  <a:cubicBezTo>
                    <a:pt x="12" y="26"/>
                    <a:pt x="11" y="26"/>
                    <a:pt x="13" y="25"/>
                  </a:cubicBezTo>
                  <a:cubicBezTo>
                    <a:pt x="14" y="25"/>
                    <a:pt x="14" y="25"/>
                    <a:pt x="14" y="25"/>
                  </a:cubicBezTo>
                  <a:cubicBezTo>
                    <a:pt x="13" y="27"/>
                    <a:pt x="13" y="27"/>
                    <a:pt x="13" y="27"/>
                  </a:cubicBezTo>
                  <a:cubicBezTo>
                    <a:pt x="13" y="27"/>
                    <a:pt x="13" y="27"/>
                    <a:pt x="13" y="27"/>
                  </a:cubicBezTo>
                  <a:cubicBezTo>
                    <a:pt x="13" y="29"/>
                    <a:pt x="13" y="29"/>
                    <a:pt x="13" y="29"/>
                  </a:cubicBezTo>
                  <a:cubicBezTo>
                    <a:pt x="13" y="29"/>
                    <a:pt x="13" y="30"/>
                    <a:pt x="13" y="30"/>
                  </a:cubicBezTo>
                  <a:cubicBezTo>
                    <a:pt x="12" y="34"/>
                    <a:pt x="11" y="35"/>
                    <a:pt x="10" y="39"/>
                  </a:cubicBezTo>
                  <a:cubicBezTo>
                    <a:pt x="10" y="41"/>
                    <a:pt x="10" y="41"/>
                    <a:pt x="10" y="43"/>
                  </a:cubicBezTo>
                  <a:cubicBezTo>
                    <a:pt x="9" y="45"/>
                    <a:pt x="9" y="48"/>
                    <a:pt x="8" y="50"/>
                  </a:cubicBezTo>
                  <a:cubicBezTo>
                    <a:pt x="7" y="51"/>
                    <a:pt x="7" y="51"/>
                    <a:pt x="7" y="51"/>
                  </a:cubicBezTo>
                  <a:cubicBezTo>
                    <a:pt x="7" y="51"/>
                    <a:pt x="0" y="30"/>
                    <a:pt x="0" y="29"/>
                  </a:cubicBezTo>
                  <a:cubicBezTo>
                    <a:pt x="1" y="28"/>
                    <a:pt x="1" y="28"/>
                    <a:pt x="1" y="28"/>
                  </a:cubicBezTo>
                  <a:cubicBezTo>
                    <a:pt x="1" y="27"/>
                    <a:pt x="1" y="27"/>
                    <a:pt x="1" y="27"/>
                  </a:cubicBezTo>
                  <a:cubicBezTo>
                    <a:pt x="3" y="25"/>
                    <a:pt x="3" y="25"/>
                    <a:pt x="3" y="25"/>
                  </a:cubicBezTo>
                  <a:cubicBezTo>
                    <a:pt x="3" y="25"/>
                    <a:pt x="3" y="25"/>
                    <a:pt x="3" y="25"/>
                  </a:cubicBezTo>
                  <a:cubicBezTo>
                    <a:pt x="3" y="24"/>
                    <a:pt x="3" y="24"/>
                    <a:pt x="3" y="24"/>
                  </a:cubicBezTo>
                  <a:cubicBezTo>
                    <a:pt x="5" y="21"/>
                    <a:pt x="9" y="8"/>
                    <a:pt x="10" y="4"/>
                  </a:cubicBezTo>
                  <a:cubicBezTo>
                    <a:pt x="12" y="4"/>
                    <a:pt x="11" y="4"/>
                    <a:pt x="13" y="4"/>
                  </a:cubicBezTo>
                  <a:cubicBezTo>
                    <a:pt x="14" y="4"/>
                    <a:pt x="14" y="4"/>
                    <a:pt x="14" y="4"/>
                  </a:cubicBezTo>
                  <a:cubicBezTo>
                    <a:pt x="14" y="2"/>
                    <a:pt x="14" y="2"/>
                    <a:pt x="14" y="2"/>
                  </a:cubicBezTo>
                  <a:cubicBezTo>
                    <a:pt x="15" y="2"/>
                    <a:pt x="15" y="2"/>
                    <a:pt x="15" y="2"/>
                  </a:cubicBezTo>
                  <a:cubicBezTo>
                    <a:pt x="15" y="2"/>
                    <a:pt x="15" y="2"/>
                    <a:pt x="15" y="2"/>
                  </a:cubicBezTo>
                  <a:cubicBezTo>
                    <a:pt x="16" y="2"/>
                    <a:pt x="16" y="2"/>
                    <a:pt x="16" y="2"/>
                  </a:cubicBezTo>
                  <a:cubicBezTo>
                    <a:pt x="17" y="0"/>
                    <a:pt x="18" y="0"/>
                    <a:pt x="18" y="0"/>
                  </a:cubicBezTo>
                  <a:cubicBezTo>
                    <a:pt x="18" y="1"/>
                    <a:pt x="18" y="0"/>
                    <a:pt x="18" y="1"/>
                  </a:cubicBezTo>
                  <a:cubicBezTo>
                    <a:pt x="18" y="2"/>
                    <a:pt x="18" y="2"/>
                    <a:pt x="18" y="2"/>
                  </a:cubicBezTo>
                  <a:cubicBezTo>
                    <a:pt x="18" y="2"/>
                    <a:pt x="18" y="3"/>
                    <a:pt x="19" y="4"/>
                  </a:cubicBezTo>
                  <a:cubicBezTo>
                    <a:pt x="18" y="4"/>
                    <a:pt x="18" y="4"/>
                    <a:pt x="18" y="4"/>
                  </a:cubicBezTo>
                  <a:cubicBezTo>
                    <a:pt x="18" y="5"/>
                    <a:pt x="18" y="5"/>
                    <a:pt x="18" y="5"/>
                  </a:cubicBezTo>
                  <a:cubicBezTo>
                    <a:pt x="19" y="6"/>
                    <a:pt x="19" y="6"/>
                    <a:pt x="19" y="6"/>
                  </a:cubicBezTo>
                  <a:cubicBezTo>
                    <a:pt x="18" y="7"/>
                    <a:pt x="18" y="7"/>
                    <a:pt x="17" y="8"/>
                  </a:cubicBezTo>
                  <a:lnTo>
                    <a:pt x="17" y="9"/>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108">
              <a:extLst>
                <a:ext uri="{FF2B5EF4-FFF2-40B4-BE49-F238E27FC236}">
                  <a16:creationId xmlns:a16="http://schemas.microsoft.com/office/drawing/2014/main" id="{86AA1DCD-1F7A-4189-B2E4-F508030D775A}"/>
                </a:ext>
              </a:extLst>
            </p:cNvPr>
            <p:cNvSpPr>
              <a:spLocks/>
            </p:cNvSpPr>
            <p:nvPr/>
          </p:nvSpPr>
          <p:spPr bwMode="auto">
            <a:xfrm>
              <a:off x="11469332" y="5996018"/>
              <a:ext cx="18997" cy="28495"/>
            </a:xfrm>
            <a:custGeom>
              <a:avLst/>
              <a:gdLst>
                <a:gd name="T0" fmla="*/ 4 w 5"/>
                <a:gd name="T1" fmla="*/ 5 h 7"/>
                <a:gd name="T2" fmla="*/ 2 w 5"/>
                <a:gd name="T3" fmla="*/ 7 h 7"/>
                <a:gd name="T4" fmla="*/ 1 w 5"/>
                <a:gd name="T5" fmla="*/ 7 h 7"/>
                <a:gd name="T6" fmla="*/ 0 w 5"/>
                <a:gd name="T7" fmla="*/ 7 h 7"/>
                <a:gd name="T8" fmla="*/ 0 w 5"/>
                <a:gd name="T9" fmla="*/ 7 h 7"/>
                <a:gd name="T10" fmla="*/ 1 w 5"/>
                <a:gd name="T11" fmla="*/ 4 h 7"/>
                <a:gd name="T12" fmla="*/ 2 w 5"/>
                <a:gd name="T13" fmla="*/ 3 h 7"/>
                <a:gd name="T14" fmla="*/ 3 w 5"/>
                <a:gd name="T15" fmla="*/ 1 h 7"/>
                <a:gd name="T16" fmla="*/ 4 w 5"/>
                <a:gd name="T17" fmla="*/ 0 h 7"/>
                <a:gd name="T18" fmla="*/ 4 w 5"/>
                <a:gd name="T19" fmla="*/ 1 h 7"/>
                <a:gd name="T20" fmla="*/ 4 w 5"/>
                <a:gd name="T21" fmla="*/ 1 h 7"/>
                <a:gd name="T22" fmla="*/ 5 w 5"/>
                <a:gd name="T23" fmla="*/ 3 h 7"/>
                <a:gd name="T24" fmla="*/ 4 w 5"/>
                <a:gd name="T25" fmla="*/ 4 h 7"/>
                <a:gd name="T26" fmla="*/ 4 w 5"/>
                <a:gd name="T2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7">
                  <a:moveTo>
                    <a:pt x="4" y="5"/>
                  </a:moveTo>
                  <a:cubicBezTo>
                    <a:pt x="2" y="7"/>
                    <a:pt x="2" y="7"/>
                    <a:pt x="2" y="7"/>
                  </a:cubicBezTo>
                  <a:cubicBezTo>
                    <a:pt x="1" y="7"/>
                    <a:pt x="1" y="7"/>
                    <a:pt x="1" y="7"/>
                  </a:cubicBezTo>
                  <a:cubicBezTo>
                    <a:pt x="0" y="7"/>
                    <a:pt x="0" y="7"/>
                    <a:pt x="0" y="7"/>
                  </a:cubicBezTo>
                  <a:cubicBezTo>
                    <a:pt x="0" y="7"/>
                    <a:pt x="0" y="7"/>
                    <a:pt x="0" y="7"/>
                  </a:cubicBezTo>
                  <a:cubicBezTo>
                    <a:pt x="0" y="6"/>
                    <a:pt x="0" y="6"/>
                    <a:pt x="1" y="4"/>
                  </a:cubicBezTo>
                  <a:cubicBezTo>
                    <a:pt x="2" y="3"/>
                    <a:pt x="2" y="3"/>
                    <a:pt x="2" y="3"/>
                  </a:cubicBezTo>
                  <a:cubicBezTo>
                    <a:pt x="3" y="1"/>
                    <a:pt x="3" y="1"/>
                    <a:pt x="3" y="1"/>
                  </a:cubicBezTo>
                  <a:cubicBezTo>
                    <a:pt x="4" y="0"/>
                    <a:pt x="4" y="0"/>
                    <a:pt x="4" y="0"/>
                  </a:cubicBezTo>
                  <a:cubicBezTo>
                    <a:pt x="4" y="1"/>
                    <a:pt x="4" y="1"/>
                    <a:pt x="4" y="1"/>
                  </a:cubicBezTo>
                  <a:cubicBezTo>
                    <a:pt x="4" y="1"/>
                    <a:pt x="4" y="1"/>
                    <a:pt x="4" y="1"/>
                  </a:cubicBezTo>
                  <a:cubicBezTo>
                    <a:pt x="5" y="3"/>
                    <a:pt x="5" y="3"/>
                    <a:pt x="5" y="3"/>
                  </a:cubicBezTo>
                  <a:cubicBezTo>
                    <a:pt x="4" y="4"/>
                    <a:pt x="4" y="4"/>
                    <a:pt x="4" y="4"/>
                  </a:cubicBezTo>
                  <a:lnTo>
                    <a:pt x="4"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109">
              <a:extLst>
                <a:ext uri="{FF2B5EF4-FFF2-40B4-BE49-F238E27FC236}">
                  <a16:creationId xmlns:a16="http://schemas.microsoft.com/office/drawing/2014/main" id="{D10368A3-2EA9-449E-983A-0397CFB1F51C}"/>
                </a:ext>
              </a:extLst>
            </p:cNvPr>
            <p:cNvSpPr>
              <a:spLocks noEditPoints="1"/>
            </p:cNvSpPr>
            <p:nvPr/>
          </p:nvSpPr>
          <p:spPr bwMode="auto">
            <a:xfrm>
              <a:off x="14879263" y="7259307"/>
              <a:ext cx="1363024" cy="1448510"/>
            </a:xfrm>
            <a:custGeom>
              <a:avLst/>
              <a:gdLst>
                <a:gd name="T0" fmla="*/ 287 w 327"/>
                <a:gd name="T1" fmla="*/ 342 h 348"/>
                <a:gd name="T2" fmla="*/ 285 w 327"/>
                <a:gd name="T3" fmla="*/ 334 h 348"/>
                <a:gd name="T4" fmla="*/ 279 w 327"/>
                <a:gd name="T5" fmla="*/ 331 h 348"/>
                <a:gd name="T6" fmla="*/ 271 w 327"/>
                <a:gd name="T7" fmla="*/ 303 h 348"/>
                <a:gd name="T8" fmla="*/ 275 w 327"/>
                <a:gd name="T9" fmla="*/ 295 h 348"/>
                <a:gd name="T10" fmla="*/ 275 w 327"/>
                <a:gd name="T11" fmla="*/ 294 h 348"/>
                <a:gd name="T12" fmla="*/ 276 w 327"/>
                <a:gd name="T13" fmla="*/ 282 h 348"/>
                <a:gd name="T14" fmla="*/ 278 w 327"/>
                <a:gd name="T15" fmla="*/ 277 h 348"/>
                <a:gd name="T16" fmla="*/ 118 w 327"/>
                <a:gd name="T17" fmla="*/ 48 h 348"/>
                <a:gd name="T18" fmla="*/ 121 w 327"/>
                <a:gd name="T19" fmla="*/ 55 h 348"/>
                <a:gd name="T20" fmla="*/ 140 w 327"/>
                <a:gd name="T21" fmla="*/ 67 h 348"/>
                <a:gd name="T22" fmla="*/ 153 w 327"/>
                <a:gd name="T23" fmla="*/ 100 h 348"/>
                <a:gd name="T24" fmla="*/ 185 w 327"/>
                <a:gd name="T25" fmla="*/ 110 h 348"/>
                <a:gd name="T26" fmla="*/ 209 w 327"/>
                <a:gd name="T27" fmla="*/ 118 h 348"/>
                <a:gd name="T28" fmla="*/ 224 w 327"/>
                <a:gd name="T29" fmla="*/ 100 h 348"/>
                <a:gd name="T30" fmla="*/ 232 w 327"/>
                <a:gd name="T31" fmla="*/ 110 h 348"/>
                <a:gd name="T32" fmla="*/ 262 w 327"/>
                <a:gd name="T33" fmla="*/ 113 h 348"/>
                <a:gd name="T34" fmla="*/ 269 w 327"/>
                <a:gd name="T35" fmla="*/ 101 h 348"/>
                <a:gd name="T36" fmla="*/ 290 w 327"/>
                <a:gd name="T37" fmla="*/ 87 h 348"/>
                <a:gd name="T38" fmla="*/ 314 w 327"/>
                <a:gd name="T39" fmla="*/ 81 h 348"/>
                <a:gd name="T40" fmla="*/ 315 w 327"/>
                <a:gd name="T41" fmla="*/ 93 h 348"/>
                <a:gd name="T42" fmla="*/ 322 w 327"/>
                <a:gd name="T43" fmla="*/ 103 h 348"/>
                <a:gd name="T44" fmla="*/ 303 w 327"/>
                <a:gd name="T45" fmla="*/ 122 h 348"/>
                <a:gd name="T46" fmla="*/ 284 w 327"/>
                <a:gd name="T47" fmla="*/ 148 h 348"/>
                <a:gd name="T48" fmla="*/ 280 w 327"/>
                <a:gd name="T49" fmla="*/ 170 h 348"/>
                <a:gd name="T50" fmla="*/ 269 w 327"/>
                <a:gd name="T51" fmla="*/ 151 h 348"/>
                <a:gd name="T52" fmla="*/ 261 w 327"/>
                <a:gd name="T53" fmla="*/ 157 h 348"/>
                <a:gd name="T54" fmla="*/ 265 w 327"/>
                <a:gd name="T55" fmla="*/ 145 h 348"/>
                <a:gd name="T56" fmla="*/ 259 w 327"/>
                <a:gd name="T57" fmla="*/ 133 h 348"/>
                <a:gd name="T58" fmla="*/ 235 w 327"/>
                <a:gd name="T59" fmla="*/ 121 h 348"/>
                <a:gd name="T60" fmla="*/ 227 w 327"/>
                <a:gd name="T61" fmla="*/ 116 h 348"/>
                <a:gd name="T62" fmla="*/ 231 w 327"/>
                <a:gd name="T63" fmla="*/ 130 h 348"/>
                <a:gd name="T64" fmla="*/ 225 w 327"/>
                <a:gd name="T65" fmla="*/ 142 h 348"/>
                <a:gd name="T66" fmla="*/ 233 w 327"/>
                <a:gd name="T67" fmla="*/ 165 h 348"/>
                <a:gd name="T68" fmla="*/ 230 w 327"/>
                <a:gd name="T69" fmla="*/ 171 h 348"/>
                <a:gd name="T70" fmla="*/ 224 w 327"/>
                <a:gd name="T71" fmla="*/ 171 h 348"/>
                <a:gd name="T72" fmla="*/ 203 w 327"/>
                <a:gd name="T73" fmla="*/ 197 h 348"/>
                <a:gd name="T74" fmla="*/ 186 w 327"/>
                <a:gd name="T75" fmla="*/ 207 h 348"/>
                <a:gd name="T76" fmla="*/ 143 w 327"/>
                <a:gd name="T77" fmla="*/ 246 h 348"/>
                <a:gd name="T78" fmla="*/ 134 w 327"/>
                <a:gd name="T79" fmla="*/ 272 h 348"/>
                <a:gd name="T80" fmla="*/ 121 w 327"/>
                <a:gd name="T81" fmla="*/ 318 h 348"/>
                <a:gd name="T82" fmla="*/ 93 w 327"/>
                <a:gd name="T83" fmla="*/ 321 h 348"/>
                <a:gd name="T84" fmla="*/ 79 w 327"/>
                <a:gd name="T85" fmla="*/ 288 h 348"/>
                <a:gd name="T86" fmla="*/ 56 w 327"/>
                <a:gd name="T87" fmla="*/ 225 h 348"/>
                <a:gd name="T88" fmla="*/ 51 w 327"/>
                <a:gd name="T89" fmla="*/ 201 h 348"/>
                <a:gd name="T90" fmla="*/ 50 w 327"/>
                <a:gd name="T91" fmla="*/ 173 h 348"/>
                <a:gd name="T92" fmla="*/ 46 w 327"/>
                <a:gd name="T93" fmla="*/ 176 h 348"/>
                <a:gd name="T94" fmla="*/ 22 w 327"/>
                <a:gd name="T95" fmla="*/ 165 h 348"/>
                <a:gd name="T96" fmla="*/ 2 w 327"/>
                <a:gd name="T97" fmla="*/ 153 h 348"/>
                <a:gd name="T98" fmla="*/ 15 w 327"/>
                <a:gd name="T99" fmla="*/ 145 h 348"/>
                <a:gd name="T100" fmla="*/ 32 w 327"/>
                <a:gd name="T101" fmla="*/ 143 h 348"/>
                <a:gd name="T102" fmla="*/ 21 w 327"/>
                <a:gd name="T103" fmla="*/ 122 h 348"/>
                <a:gd name="T104" fmla="*/ 29 w 327"/>
                <a:gd name="T105" fmla="*/ 102 h 348"/>
                <a:gd name="T106" fmla="*/ 72 w 327"/>
                <a:gd name="T107" fmla="*/ 59 h 348"/>
                <a:gd name="T108" fmla="*/ 72 w 327"/>
                <a:gd name="T109" fmla="*/ 36 h 348"/>
                <a:gd name="T110" fmla="*/ 65 w 327"/>
                <a:gd name="T111" fmla="*/ 24 h 348"/>
                <a:gd name="T112" fmla="*/ 65 w 327"/>
                <a:gd name="T113" fmla="*/ 11 h 348"/>
                <a:gd name="T114" fmla="*/ 100 w 327"/>
                <a:gd name="T115" fmla="*/ 5 h 348"/>
                <a:gd name="T116" fmla="*/ 121 w 327"/>
                <a:gd name="T117" fmla="*/ 17 h 348"/>
                <a:gd name="T118" fmla="*/ 121 w 327"/>
                <a:gd name="T119" fmla="*/ 4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7" h="348">
                  <a:moveTo>
                    <a:pt x="289" y="347"/>
                  </a:moveTo>
                  <a:cubicBezTo>
                    <a:pt x="288" y="348"/>
                    <a:pt x="288" y="348"/>
                    <a:pt x="288" y="348"/>
                  </a:cubicBezTo>
                  <a:cubicBezTo>
                    <a:pt x="287" y="346"/>
                    <a:pt x="287" y="346"/>
                    <a:pt x="287" y="346"/>
                  </a:cubicBezTo>
                  <a:cubicBezTo>
                    <a:pt x="286" y="345"/>
                    <a:pt x="286" y="345"/>
                    <a:pt x="286" y="345"/>
                  </a:cubicBezTo>
                  <a:cubicBezTo>
                    <a:pt x="286" y="344"/>
                    <a:pt x="286" y="344"/>
                    <a:pt x="286" y="344"/>
                  </a:cubicBezTo>
                  <a:cubicBezTo>
                    <a:pt x="286" y="344"/>
                    <a:pt x="286" y="344"/>
                    <a:pt x="286" y="344"/>
                  </a:cubicBezTo>
                  <a:cubicBezTo>
                    <a:pt x="288" y="343"/>
                    <a:pt x="288" y="343"/>
                    <a:pt x="288" y="343"/>
                  </a:cubicBezTo>
                  <a:cubicBezTo>
                    <a:pt x="288" y="343"/>
                    <a:pt x="288" y="343"/>
                    <a:pt x="288" y="343"/>
                  </a:cubicBezTo>
                  <a:cubicBezTo>
                    <a:pt x="289" y="346"/>
                    <a:pt x="289" y="346"/>
                    <a:pt x="289" y="346"/>
                  </a:cubicBezTo>
                  <a:lnTo>
                    <a:pt x="289" y="347"/>
                  </a:lnTo>
                  <a:close/>
                  <a:moveTo>
                    <a:pt x="287" y="342"/>
                  </a:moveTo>
                  <a:cubicBezTo>
                    <a:pt x="286" y="343"/>
                    <a:pt x="286" y="343"/>
                    <a:pt x="286" y="343"/>
                  </a:cubicBezTo>
                  <a:cubicBezTo>
                    <a:pt x="285" y="342"/>
                    <a:pt x="285" y="342"/>
                    <a:pt x="285" y="342"/>
                  </a:cubicBezTo>
                  <a:cubicBezTo>
                    <a:pt x="285" y="342"/>
                    <a:pt x="285" y="342"/>
                    <a:pt x="285" y="342"/>
                  </a:cubicBezTo>
                  <a:cubicBezTo>
                    <a:pt x="286" y="341"/>
                    <a:pt x="286" y="341"/>
                    <a:pt x="286" y="341"/>
                  </a:cubicBezTo>
                  <a:cubicBezTo>
                    <a:pt x="287" y="342"/>
                    <a:pt x="287" y="342"/>
                    <a:pt x="287" y="342"/>
                  </a:cubicBezTo>
                  <a:close/>
                  <a:moveTo>
                    <a:pt x="284" y="336"/>
                  </a:moveTo>
                  <a:cubicBezTo>
                    <a:pt x="283" y="336"/>
                    <a:pt x="283" y="336"/>
                    <a:pt x="283" y="336"/>
                  </a:cubicBezTo>
                  <a:cubicBezTo>
                    <a:pt x="282" y="335"/>
                    <a:pt x="283" y="335"/>
                    <a:pt x="282" y="335"/>
                  </a:cubicBezTo>
                  <a:cubicBezTo>
                    <a:pt x="282" y="334"/>
                    <a:pt x="282" y="334"/>
                    <a:pt x="282" y="334"/>
                  </a:cubicBezTo>
                  <a:cubicBezTo>
                    <a:pt x="283" y="334"/>
                    <a:pt x="283" y="334"/>
                    <a:pt x="283" y="334"/>
                  </a:cubicBezTo>
                  <a:cubicBezTo>
                    <a:pt x="283" y="335"/>
                    <a:pt x="283" y="335"/>
                    <a:pt x="283" y="335"/>
                  </a:cubicBezTo>
                  <a:cubicBezTo>
                    <a:pt x="284" y="335"/>
                    <a:pt x="284" y="335"/>
                    <a:pt x="284" y="335"/>
                  </a:cubicBezTo>
                  <a:lnTo>
                    <a:pt x="284" y="336"/>
                  </a:lnTo>
                  <a:close/>
                  <a:moveTo>
                    <a:pt x="285" y="334"/>
                  </a:moveTo>
                  <a:cubicBezTo>
                    <a:pt x="284" y="334"/>
                    <a:pt x="284" y="334"/>
                    <a:pt x="284" y="334"/>
                  </a:cubicBezTo>
                  <a:cubicBezTo>
                    <a:pt x="284" y="334"/>
                    <a:pt x="284" y="334"/>
                    <a:pt x="284" y="334"/>
                  </a:cubicBezTo>
                  <a:cubicBezTo>
                    <a:pt x="284" y="333"/>
                    <a:pt x="284" y="333"/>
                    <a:pt x="284" y="332"/>
                  </a:cubicBezTo>
                  <a:cubicBezTo>
                    <a:pt x="284" y="332"/>
                    <a:pt x="284" y="332"/>
                    <a:pt x="284" y="332"/>
                  </a:cubicBezTo>
                  <a:cubicBezTo>
                    <a:pt x="285" y="332"/>
                    <a:pt x="285" y="332"/>
                    <a:pt x="285" y="332"/>
                  </a:cubicBezTo>
                  <a:cubicBezTo>
                    <a:pt x="284" y="333"/>
                    <a:pt x="284" y="333"/>
                    <a:pt x="284" y="333"/>
                  </a:cubicBezTo>
                  <a:cubicBezTo>
                    <a:pt x="285" y="334"/>
                    <a:pt x="285" y="334"/>
                    <a:pt x="285" y="334"/>
                  </a:cubicBezTo>
                  <a:close/>
                  <a:moveTo>
                    <a:pt x="55" y="331"/>
                  </a:moveTo>
                  <a:cubicBezTo>
                    <a:pt x="55" y="331"/>
                    <a:pt x="55" y="331"/>
                    <a:pt x="55" y="331"/>
                  </a:cubicBezTo>
                  <a:cubicBezTo>
                    <a:pt x="55" y="331"/>
                    <a:pt x="55" y="331"/>
                    <a:pt x="55" y="331"/>
                  </a:cubicBezTo>
                  <a:cubicBezTo>
                    <a:pt x="54" y="331"/>
                    <a:pt x="54" y="331"/>
                    <a:pt x="54" y="331"/>
                  </a:cubicBezTo>
                  <a:cubicBezTo>
                    <a:pt x="54" y="331"/>
                    <a:pt x="54" y="331"/>
                    <a:pt x="54" y="331"/>
                  </a:cubicBezTo>
                  <a:cubicBezTo>
                    <a:pt x="54" y="331"/>
                    <a:pt x="54" y="331"/>
                    <a:pt x="54" y="331"/>
                  </a:cubicBezTo>
                  <a:cubicBezTo>
                    <a:pt x="55" y="331"/>
                    <a:pt x="55" y="331"/>
                    <a:pt x="55" y="331"/>
                  </a:cubicBezTo>
                  <a:cubicBezTo>
                    <a:pt x="55" y="331"/>
                    <a:pt x="55" y="331"/>
                    <a:pt x="55" y="331"/>
                  </a:cubicBezTo>
                  <a:cubicBezTo>
                    <a:pt x="55" y="331"/>
                    <a:pt x="55" y="331"/>
                    <a:pt x="55" y="331"/>
                  </a:cubicBezTo>
                  <a:cubicBezTo>
                    <a:pt x="55" y="331"/>
                    <a:pt x="55" y="331"/>
                    <a:pt x="55" y="331"/>
                  </a:cubicBezTo>
                  <a:cubicBezTo>
                    <a:pt x="55" y="331"/>
                    <a:pt x="55" y="331"/>
                    <a:pt x="55" y="331"/>
                  </a:cubicBezTo>
                  <a:close/>
                  <a:moveTo>
                    <a:pt x="280" y="332"/>
                  </a:moveTo>
                  <a:cubicBezTo>
                    <a:pt x="281" y="332"/>
                    <a:pt x="281" y="332"/>
                    <a:pt x="281" y="332"/>
                  </a:cubicBezTo>
                  <a:cubicBezTo>
                    <a:pt x="280" y="332"/>
                    <a:pt x="280" y="332"/>
                    <a:pt x="280" y="332"/>
                  </a:cubicBezTo>
                  <a:cubicBezTo>
                    <a:pt x="279" y="331"/>
                    <a:pt x="279" y="331"/>
                    <a:pt x="279" y="331"/>
                  </a:cubicBezTo>
                  <a:cubicBezTo>
                    <a:pt x="279" y="331"/>
                    <a:pt x="279" y="331"/>
                    <a:pt x="279" y="331"/>
                  </a:cubicBezTo>
                  <a:cubicBezTo>
                    <a:pt x="280" y="330"/>
                    <a:pt x="280" y="330"/>
                    <a:pt x="280" y="330"/>
                  </a:cubicBezTo>
                  <a:cubicBezTo>
                    <a:pt x="280" y="332"/>
                    <a:pt x="280" y="332"/>
                    <a:pt x="280" y="332"/>
                  </a:cubicBezTo>
                  <a:close/>
                  <a:moveTo>
                    <a:pt x="276" y="322"/>
                  </a:moveTo>
                  <a:cubicBezTo>
                    <a:pt x="276" y="322"/>
                    <a:pt x="276" y="322"/>
                    <a:pt x="276" y="322"/>
                  </a:cubicBezTo>
                  <a:cubicBezTo>
                    <a:pt x="275" y="321"/>
                    <a:pt x="275" y="321"/>
                    <a:pt x="275" y="321"/>
                  </a:cubicBezTo>
                  <a:cubicBezTo>
                    <a:pt x="275" y="321"/>
                    <a:pt x="275" y="321"/>
                    <a:pt x="275" y="321"/>
                  </a:cubicBezTo>
                  <a:cubicBezTo>
                    <a:pt x="276" y="320"/>
                    <a:pt x="276" y="320"/>
                    <a:pt x="276" y="320"/>
                  </a:cubicBezTo>
                  <a:cubicBezTo>
                    <a:pt x="276" y="320"/>
                    <a:pt x="276" y="320"/>
                    <a:pt x="276" y="320"/>
                  </a:cubicBezTo>
                  <a:cubicBezTo>
                    <a:pt x="276" y="320"/>
                    <a:pt x="276" y="320"/>
                    <a:pt x="276" y="320"/>
                  </a:cubicBezTo>
                  <a:cubicBezTo>
                    <a:pt x="276" y="321"/>
                    <a:pt x="276" y="321"/>
                    <a:pt x="276" y="321"/>
                  </a:cubicBezTo>
                  <a:lnTo>
                    <a:pt x="276" y="322"/>
                  </a:lnTo>
                  <a:close/>
                  <a:moveTo>
                    <a:pt x="273" y="305"/>
                  </a:moveTo>
                  <a:cubicBezTo>
                    <a:pt x="273" y="306"/>
                    <a:pt x="273" y="306"/>
                    <a:pt x="273" y="306"/>
                  </a:cubicBezTo>
                  <a:cubicBezTo>
                    <a:pt x="272" y="306"/>
                    <a:pt x="272" y="306"/>
                    <a:pt x="272" y="306"/>
                  </a:cubicBezTo>
                  <a:cubicBezTo>
                    <a:pt x="272" y="304"/>
                    <a:pt x="272" y="304"/>
                    <a:pt x="272" y="304"/>
                  </a:cubicBezTo>
                  <a:cubicBezTo>
                    <a:pt x="271" y="303"/>
                    <a:pt x="271" y="303"/>
                    <a:pt x="271" y="303"/>
                  </a:cubicBezTo>
                  <a:cubicBezTo>
                    <a:pt x="272" y="303"/>
                    <a:pt x="272" y="303"/>
                    <a:pt x="272" y="303"/>
                  </a:cubicBezTo>
                  <a:cubicBezTo>
                    <a:pt x="272" y="302"/>
                    <a:pt x="272" y="302"/>
                    <a:pt x="272" y="302"/>
                  </a:cubicBezTo>
                  <a:cubicBezTo>
                    <a:pt x="273" y="302"/>
                    <a:pt x="273" y="302"/>
                    <a:pt x="273" y="302"/>
                  </a:cubicBezTo>
                  <a:cubicBezTo>
                    <a:pt x="274" y="303"/>
                    <a:pt x="274" y="302"/>
                    <a:pt x="274" y="304"/>
                  </a:cubicBezTo>
                  <a:cubicBezTo>
                    <a:pt x="273" y="305"/>
                    <a:pt x="273" y="305"/>
                    <a:pt x="273" y="305"/>
                  </a:cubicBezTo>
                  <a:close/>
                  <a:moveTo>
                    <a:pt x="52" y="298"/>
                  </a:moveTo>
                  <a:cubicBezTo>
                    <a:pt x="52" y="298"/>
                    <a:pt x="52" y="298"/>
                    <a:pt x="52" y="298"/>
                  </a:cubicBezTo>
                  <a:cubicBezTo>
                    <a:pt x="52" y="298"/>
                    <a:pt x="52" y="298"/>
                    <a:pt x="52" y="298"/>
                  </a:cubicBezTo>
                  <a:cubicBezTo>
                    <a:pt x="52" y="298"/>
                    <a:pt x="52" y="298"/>
                    <a:pt x="52" y="297"/>
                  </a:cubicBezTo>
                  <a:cubicBezTo>
                    <a:pt x="52" y="297"/>
                    <a:pt x="52" y="297"/>
                    <a:pt x="52" y="297"/>
                  </a:cubicBezTo>
                  <a:cubicBezTo>
                    <a:pt x="52" y="298"/>
                    <a:pt x="52" y="298"/>
                    <a:pt x="52" y="298"/>
                  </a:cubicBezTo>
                  <a:close/>
                  <a:moveTo>
                    <a:pt x="275" y="296"/>
                  </a:moveTo>
                  <a:cubicBezTo>
                    <a:pt x="275" y="296"/>
                    <a:pt x="275" y="296"/>
                    <a:pt x="275" y="296"/>
                  </a:cubicBezTo>
                  <a:cubicBezTo>
                    <a:pt x="274" y="296"/>
                    <a:pt x="274" y="296"/>
                    <a:pt x="274" y="296"/>
                  </a:cubicBezTo>
                  <a:cubicBezTo>
                    <a:pt x="274" y="296"/>
                    <a:pt x="274" y="296"/>
                    <a:pt x="274" y="296"/>
                  </a:cubicBezTo>
                  <a:cubicBezTo>
                    <a:pt x="275" y="295"/>
                    <a:pt x="275" y="295"/>
                    <a:pt x="275" y="295"/>
                  </a:cubicBezTo>
                  <a:cubicBezTo>
                    <a:pt x="275" y="295"/>
                    <a:pt x="275" y="295"/>
                    <a:pt x="275" y="295"/>
                  </a:cubicBezTo>
                  <a:cubicBezTo>
                    <a:pt x="275" y="296"/>
                    <a:pt x="275" y="296"/>
                    <a:pt x="275" y="296"/>
                  </a:cubicBezTo>
                  <a:close/>
                  <a:moveTo>
                    <a:pt x="279" y="289"/>
                  </a:moveTo>
                  <a:cubicBezTo>
                    <a:pt x="279" y="290"/>
                    <a:pt x="279" y="290"/>
                    <a:pt x="279" y="290"/>
                  </a:cubicBezTo>
                  <a:cubicBezTo>
                    <a:pt x="278" y="289"/>
                    <a:pt x="278" y="289"/>
                    <a:pt x="278" y="289"/>
                  </a:cubicBezTo>
                  <a:cubicBezTo>
                    <a:pt x="278" y="289"/>
                    <a:pt x="278" y="289"/>
                    <a:pt x="278" y="289"/>
                  </a:cubicBezTo>
                  <a:cubicBezTo>
                    <a:pt x="279" y="289"/>
                    <a:pt x="279" y="289"/>
                    <a:pt x="279" y="289"/>
                  </a:cubicBezTo>
                  <a:cubicBezTo>
                    <a:pt x="279" y="289"/>
                    <a:pt x="279" y="289"/>
                    <a:pt x="279" y="289"/>
                  </a:cubicBezTo>
                  <a:close/>
                  <a:moveTo>
                    <a:pt x="275" y="279"/>
                  </a:moveTo>
                  <a:cubicBezTo>
                    <a:pt x="275" y="280"/>
                    <a:pt x="275" y="280"/>
                    <a:pt x="275" y="280"/>
                  </a:cubicBezTo>
                  <a:cubicBezTo>
                    <a:pt x="275" y="278"/>
                    <a:pt x="275" y="278"/>
                    <a:pt x="275" y="278"/>
                  </a:cubicBezTo>
                  <a:cubicBezTo>
                    <a:pt x="275" y="278"/>
                    <a:pt x="275" y="278"/>
                    <a:pt x="275" y="278"/>
                  </a:cubicBezTo>
                  <a:cubicBezTo>
                    <a:pt x="275" y="278"/>
                    <a:pt x="275" y="278"/>
                    <a:pt x="275" y="278"/>
                  </a:cubicBezTo>
                  <a:cubicBezTo>
                    <a:pt x="276" y="278"/>
                    <a:pt x="276" y="278"/>
                    <a:pt x="276" y="278"/>
                  </a:cubicBezTo>
                  <a:lnTo>
                    <a:pt x="275" y="279"/>
                  </a:lnTo>
                  <a:close/>
                  <a:moveTo>
                    <a:pt x="275" y="294"/>
                  </a:moveTo>
                  <a:cubicBezTo>
                    <a:pt x="275" y="295"/>
                    <a:pt x="275" y="295"/>
                    <a:pt x="275" y="295"/>
                  </a:cubicBezTo>
                  <a:cubicBezTo>
                    <a:pt x="275" y="294"/>
                    <a:pt x="275" y="294"/>
                    <a:pt x="275" y="294"/>
                  </a:cubicBezTo>
                  <a:cubicBezTo>
                    <a:pt x="274" y="292"/>
                    <a:pt x="274" y="292"/>
                    <a:pt x="274" y="292"/>
                  </a:cubicBezTo>
                  <a:cubicBezTo>
                    <a:pt x="274" y="291"/>
                    <a:pt x="274" y="291"/>
                    <a:pt x="274" y="291"/>
                  </a:cubicBezTo>
                  <a:cubicBezTo>
                    <a:pt x="273" y="290"/>
                    <a:pt x="273" y="290"/>
                    <a:pt x="273" y="290"/>
                  </a:cubicBezTo>
                  <a:cubicBezTo>
                    <a:pt x="274" y="290"/>
                    <a:pt x="274" y="290"/>
                    <a:pt x="274" y="290"/>
                  </a:cubicBezTo>
                  <a:cubicBezTo>
                    <a:pt x="274" y="290"/>
                    <a:pt x="274" y="290"/>
                    <a:pt x="274" y="290"/>
                  </a:cubicBezTo>
                  <a:cubicBezTo>
                    <a:pt x="274" y="289"/>
                    <a:pt x="274" y="289"/>
                    <a:pt x="274" y="289"/>
                  </a:cubicBezTo>
                  <a:cubicBezTo>
                    <a:pt x="275" y="288"/>
                    <a:pt x="275" y="288"/>
                    <a:pt x="275" y="288"/>
                  </a:cubicBezTo>
                  <a:cubicBezTo>
                    <a:pt x="275" y="287"/>
                    <a:pt x="275" y="287"/>
                    <a:pt x="275" y="287"/>
                  </a:cubicBezTo>
                  <a:cubicBezTo>
                    <a:pt x="276" y="287"/>
                    <a:pt x="276" y="287"/>
                    <a:pt x="276" y="287"/>
                  </a:cubicBezTo>
                  <a:cubicBezTo>
                    <a:pt x="276" y="286"/>
                    <a:pt x="276" y="286"/>
                    <a:pt x="276" y="286"/>
                  </a:cubicBezTo>
                  <a:cubicBezTo>
                    <a:pt x="276" y="286"/>
                    <a:pt x="276" y="286"/>
                    <a:pt x="276" y="286"/>
                  </a:cubicBezTo>
                  <a:cubicBezTo>
                    <a:pt x="276" y="285"/>
                    <a:pt x="276" y="285"/>
                    <a:pt x="276" y="285"/>
                  </a:cubicBezTo>
                  <a:cubicBezTo>
                    <a:pt x="275" y="285"/>
                    <a:pt x="275" y="285"/>
                    <a:pt x="275" y="285"/>
                  </a:cubicBezTo>
                  <a:cubicBezTo>
                    <a:pt x="275" y="284"/>
                    <a:pt x="275" y="283"/>
                    <a:pt x="276" y="282"/>
                  </a:cubicBezTo>
                  <a:cubicBezTo>
                    <a:pt x="276" y="281"/>
                    <a:pt x="276" y="281"/>
                    <a:pt x="276" y="281"/>
                  </a:cubicBezTo>
                  <a:cubicBezTo>
                    <a:pt x="276" y="280"/>
                    <a:pt x="276" y="280"/>
                    <a:pt x="276" y="280"/>
                  </a:cubicBezTo>
                  <a:cubicBezTo>
                    <a:pt x="276" y="280"/>
                    <a:pt x="276" y="280"/>
                    <a:pt x="276" y="280"/>
                  </a:cubicBezTo>
                  <a:cubicBezTo>
                    <a:pt x="276" y="279"/>
                    <a:pt x="276" y="279"/>
                    <a:pt x="276" y="279"/>
                  </a:cubicBezTo>
                  <a:cubicBezTo>
                    <a:pt x="277" y="278"/>
                    <a:pt x="277" y="278"/>
                    <a:pt x="277" y="278"/>
                  </a:cubicBezTo>
                  <a:cubicBezTo>
                    <a:pt x="276" y="277"/>
                    <a:pt x="276" y="277"/>
                    <a:pt x="276" y="277"/>
                  </a:cubicBezTo>
                  <a:cubicBezTo>
                    <a:pt x="277" y="275"/>
                    <a:pt x="277" y="275"/>
                    <a:pt x="277" y="275"/>
                  </a:cubicBezTo>
                  <a:cubicBezTo>
                    <a:pt x="277" y="273"/>
                    <a:pt x="277" y="273"/>
                    <a:pt x="277" y="273"/>
                  </a:cubicBezTo>
                  <a:cubicBezTo>
                    <a:pt x="278" y="272"/>
                    <a:pt x="278" y="272"/>
                    <a:pt x="278" y="272"/>
                  </a:cubicBezTo>
                  <a:cubicBezTo>
                    <a:pt x="279" y="271"/>
                    <a:pt x="279" y="271"/>
                    <a:pt x="279" y="271"/>
                  </a:cubicBezTo>
                  <a:cubicBezTo>
                    <a:pt x="279" y="271"/>
                    <a:pt x="279" y="271"/>
                    <a:pt x="279" y="271"/>
                  </a:cubicBezTo>
                  <a:cubicBezTo>
                    <a:pt x="279" y="272"/>
                    <a:pt x="279" y="272"/>
                    <a:pt x="279" y="273"/>
                  </a:cubicBezTo>
                  <a:cubicBezTo>
                    <a:pt x="279" y="274"/>
                    <a:pt x="279" y="274"/>
                    <a:pt x="279" y="274"/>
                  </a:cubicBezTo>
                  <a:cubicBezTo>
                    <a:pt x="279" y="275"/>
                    <a:pt x="279" y="275"/>
                    <a:pt x="279" y="275"/>
                  </a:cubicBezTo>
                  <a:cubicBezTo>
                    <a:pt x="279" y="276"/>
                    <a:pt x="279" y="276"/>
                    <a:pt x="279" y="277"/>
                  </a:cubicBezTo>
                  <a:cubicBezTo>
                    <a:pt x="278" y="277"/>
                    <a:pt x="278" y="277"/>
                    <a:pt x="278" y="277"/>
                  </a:cubicBezTo>
                  <a:cubicBezTo>
                    <a:pt x="278" y="278"/>
                    <a:pt x="278" y="278"/>
                    <a:pt x="277" y="278"/>
                  </a:cubicBezTo>
                  <a:cubicBezTo>
                    <a:pt x="278" y="279"/>
                    <a:pt x="278" y="279"/>
                    <a:pt x="278" y="279"/>
                  </a:cubicBezTo>
                  <a:cubicBezTo>
                    <a:pt x="278" y="283"/>
                    <a:pt x="278" y="283"/>
                    <a:pt x="278" y="283"/>
                  </a:cubicBezTo>
                  <a:cubicBezTo>
                    <a:pt x="278" y="284"/>
                    <a:pt x="278" y="284"/>
                    <a:pt x="278" y="284"/>
                  </a:cubicBezTo>
                  <a:cubicBezTo>
                    <a:pt x="277" y="284"/>
                    <a:pt x="277" y="284"/>
                    <a:pt x="277" y="284"/>
                  </a:cubicBezTo>
                  <a:cubicBezTo>
                    <a:pt x="277" y="286"/>
                    <a:pt x="277" y="286"/>
                    <a:pt x="277" y="286"/>
                  </a:cubicBezTo>
                  <a:cubicBezTo>
                    <a:pt x="277" y="287"/>
                    <a:pt x="277" y="287"/>
                    <a:pt x="277" y="287"/>
                  </a:cubicBezTo>
                  <a:cubicBezTo>
                    <a:pt x="276" y="288"/>
                    <a:pt x="276" y="288"/>
                    <a:pt x="276" y="288"/>
                  </a:cubicBezTo>
                  <a:cubicBezTo>
                    <a:pt x="276" y="289"/>
                    <a:pt x="276" y="289"/>
                    <a:pt x="276" y="289"/>
                  </a:cubicBezTo>
                  <a:cubicBezTo>
                    <a:pt x="276" y="289"/>
                    <a:pt x="276" y="289"/>
                    <a:pt x="276" y="289"/>
                  </a:cubicBezTo>
                  <a:cubicBezTo>
                    <a:pt x="276" y="290"/>
                    <a:pt x="276" y="290"/>
                    <a:pt x="276" y="290"/>
                  </a:cubicBezTo>
                  <a:cubicBezTo>
                    <a:pt x="276" y="290"/>
                    <a:pt x="276" y="290"/>
                    <a:pt x="276" y="290"/>
                  </a:cubicBezTo>
                  <a:cubicBezTo>
                    <a:pt x="276" y="290"/>
                    <a:pt x="276" y="290"/>
                    <a:pt x="276" y="290"/>
                  </a:cubicBezTo>
                  <a:cubicBezTo>
                    <a:pt x="276" y="292"/>
                    <a:pt x="276" y="291"/>
                    <a:pt x="276" y="293"/>
                  </a:cubicBezTo>
                  <a:cubicBezTo>
                    <a:pt x="275" y="294"/>
                    <a:pt x="275" y="294"/>
                    <a:pt x="275" y="294"/>
                  </a:cubicBezTo>
                  <a:close/>
                  <a:moveTo>
                    <a:pt x="118" y="48"/>
                  </a:moveTo>
                  <a:cubicBezTo>
                    <a:pt x="118" y="48"/>
                    <a:pt x="118" y="47"/>
                    <a:pt x="118" y="47"/>
                  </a:cubicBezTo>
                  <a:cubicBezTo>
                    <a:pt x="118" y="48"/>
                    <a:pt x="118" y="48"/>
                    <a:pt x="118" y="48"/>
                  </a:cubicBezTo>
                  <a:cubicBezTo>
                    <a:pt x="118" y="49"/>
                    <a:pt x="118" y="49"/>
                    <a:pt x="118" y="49"/>
                  </a:cubicBezTo>
                  <a:cubicBezTo>
                    <a:pt x="118" y="50"/>
                    <a:pt x="118" y="50"/>
                    <a:pt x="118" y="50"/>
                  </a:cubicBezTo>
                  <a:cubicBezTo>
                    <a:pt x="119" y="51"/>
                    <a:pt x="119" y="51"/>
                    <a:pt x="119" y="52"/>
                  </a:cubicBezTo>
                  <a:cubicBezTo>
                    <a:pt x="119" y="53"/>
                    <a:pt x="119" y="52"/>
                    <a:pt x="118" y="54"/>
                  </a:cubicBezTo>
                  <a:cubicBezTo>
                    <a:pt x="119" y="54"/>
                    <a:pt x="119" y="54"/>
                    <a:pt x="119" y="54"/>
                  </a:cubicBezTo>
                  <a:cubicBezTo>
                    <a:pt x="119" y="55"/>
                    <a:pt x="119" y="55"/>
                    <a:pt x="119" y="55"/>
                  </a:cubicBezTo>
                  <a:cubicBezTo>
                    <a:pt x="119" y="56"/>
                    <a:pt x="119" y="56"/>
                    <a:pt x="119" y="56"/>
                  </a:cubicBezTo>
                  <a:cubicBezTo>
                    <a:pt x="119" y="56"/>
                    <a:pt x="119" y="56"/>
                    <a:pt x="119" y="56"/>
                  </a:cubicBezTo>
                  <a:cubicBezTo>
                    <a:pt x="120" y="56"/>
                    <a:pt x="120" y="56"/>
                    <a:pt x="120" y="56"/>
                  </a:cubicBezTo>
                  <a:cubicBezTo>
                    <a:pt x="120" y="56"/>
                    <a:pt x="120" y="56"/>
                    <a:pt x="120" y="56"/>
                  </a:cubicBezTo>
                  <a:cubicBezTo>
                    <a:pt x="120" y="56"/>
                    <a:pt x="120" y="56"/>
                    <a:pt x="120" y="56"/>
                  </a:cubicBezTo>
                  <a:cubicBezTo>
                    <a:pt x="120" y="55"/>
                    <a:pt x="120" y="55"/>
                    <a:pt x="120" y="55"/>
                  </a:cubicBezTo>
                  <a:cubicBezTo>
                    <a:pt x="121" y="55"/>
                    <a:pt x="121" y="55"/>
                    <a:pt x="121" y="55"/>
                  </a:cubicBezTo>
                  <a:cubicBezTo>
                    <a:pt x="121" y="55"/>
                    <a:pt x="121" y="55"/>
                    <a:pt x="121" y="55"/>
                  </a:cubicBezTo>
                  <a:cubicBezTo>
                    <a:pt x="122" y="54"/>
                    <a:pt x="122" y="54"/>
                    <a:pt x="122" y="54"/>
                  </a:cubicBezTo>
                  <a:cubicBezTo>
                    <a:pt x="122" y="54"/>
                    <a:pt x="122" y="54"/>
                    <a:pt x="122" y="54"/>
                  </a:cubicBezTo>
                  <a:cubicBezTo>
                    <a:pt x="123" y="54"/>
                    <a:pt x="123" y="54"/>
                    <a:pt x="123" y="54"/>
                  </a:cubicBezTo>
                  <a:cubicBezTo>
                    <a:pt x="126" y="59"/>
                    <a:pt x="125" y="58"/>
                    <a:pt x="128" y="60"/>
                  </a:cubicBezTo>
                  <a:cubicBezTo>
                    <a:pt x="129" y="60"/>
                    <a:pt x="129" y="60"/>
                    <a:pt x="130" y="60"/>
                  </a:cubicBezTo>
                  <a:cubicBezTo>
                    <a:pt x="131" y="61"/>
                    <a:pt x="131" y="61"/>
                    <a:pt x="132" y="61"/>
                  </a:cubicBezTo>
                  <a:cubicBezTo>
                    <a:pt x="132" y="61"/>
                    <a:pt x="132" y="61"/>
                    <a:pt x="132" y="61"/>
                  </a:cubicBezTo>
                  <a:cubicBezTo>
                    <a:pt x="132" y="61"/>
                    <a:pt x="132" y="61"/>
                    <a:pt x="132" y="61"/>
                  </a:cubicBezTo>
                  <a:cubicBezTo>
                    <a:pt x="134" y="63"/>
                    <a:pt x="134" y="63"/>
                    <a:pt x="134" y="63"/>
                  </a:cubicBezTo>
                  <a:cubicBezTo>
                    <a:pt x="134" y="62"/>
                    <a:pt x="134" y="62"/>
                    <a:pt x="134" y="62"/>
                  </a:cubicBezTo>
                  <a:cubicBezTo>
                    <a:pt x="135" y="63"/>
                    <a:pt x="135" y="63"/>
                    <a:pt x="135" y="63"/>
                  </a:cubicBezTo>
                  <a:cubicBezTo>
                    <a:pt x="135" y="64"/>
                    <a:pt x="135" y="64"/>
                    <a:pt x="135" y="64"/>
                  </a:cubicBezTo>
                  <a:cubicBezTo>
                    <a:pt x="135" y="65"/>
                    <a:pt x="135" y="65"/>
                    <a:pt x="135" y="65"/>
                  </a:cubicBezTo>
                  <a:cubicBezTo>
                    <a:pt x="135" y="65"/>
                    <a:pt x="135" y="65"/>
                    <a:pt x="135" y="65"/>
                  </a:cubicBezTo>
                  <a:cubicBezTo>
                    <a:pt x="136" y="65"/>
                    <a:pt x="136" y="65"/>
                    <a:pt x="136" y="65"/>
                  </a:cubicBezTo>
                  <a:cubicBezTo>
                    <a:pt x="136" y="65"/>
                    <a:pt x="140" y="67"/>
                    <a:pt x="140" y="67"/>
                  </a:cubicBezTo>
                  <a:cubicBezTo>
                    <a:pt x="141" y="68"/>
                    <a:pt x="142" y="69"/>
                    <a:pt x="144" y="70"/>
                  </a:cubicBezTo>
                  <a:cubicBezTo>
                    <a:pt x="144" y="71"/>
                    <a:pt x="144" y="71"/>
                    <a:pt x="144" y="71"/>
                  </a:cubicBezTo>
                  <a:cubicBezTo>
                    <a:pt x="143" y="70"/>
                    <a:pt x="143" y="70"/>
                    <a:pt x="143" y="70"/>
                  </a:cubicBezTo>
                  <a:cubicBezTo>
                    <a:pt x="143" y="70"/>
                    <a:pt x="143" y="70"/>
                    <a:pt x="143" y="70"/>
                  </a:cubicBezTo>
                  <a:cubicBezTo>
                    <a:pt x="139" y="73"/>
                    <a:pt x="137" y="76"/>
                    <a:pt x="136" y="80"/>
                  </a:cubicBezTo>
                  <a:cubicBezTo>
                    <a:pt x="136" y="82"/>
                    <a:pt x="136" y="81"/>
                    <a:pt x="135" y="83"/>
                  </a:cubicBezTo>
                  <a:cubicBezTo>
                    <a:pt x="135" y="84"/>
                    <a:pt x="135" y="84"/>
                    <a:pt x="135" y="84"/>
                  </a:cubicBezTo>
                  <a:cubicBezTo>
                    <a:pt x="134" y="84"/>
                    <a:pt x="134" y="84"/>
                    <a:pt x="134" y="84"/>
                  </a:cubicBezTo>
                  <a:cubicBezTo>
                    <a:pt x="133" y="86"/>
                    <a:pt x="134" y="85"/>
                    <a:pt x="133" y="87"/>
                  </a:cubicBezTo>
                  <a:cubicBezTo>
                    <a:pt x="133" y="88"/>
                    <a:pt x="133" y="88"/>
                    <a:pt x="133" y="88"/>
                  </a:cubicBezTo>
                  <a:cubicBezTo>
                    <a:pt x="136" y="89"/>
                    <a:pt x="135" y="89"/>
                    <a:pt x="137" y="90"/>
                  </a:cubicBezTo>
                  <a:cubicBezTo>
                    <a:pt x="138" y="91"/>
                    <a:pt x="138" y="91"/>
                    <a:pt x="138" y="91"/>
                  </a:cubicBezTo>
                  <a:cubicBezTo>
                    <a:pt x="138" y="90"/>
                    <a:pt x="138" y="90"/>
                    <a:pt x="138" y="90"/>
                  </a:cubicBezTo>
                  <a:cubicBezTo>
                    <a:pt x="139" y="90"/>
                    <a:pt x="139" y="90"/>
                    <a:pt x="139" y="90"/>
                  </a:cubicBezTo>
                  <a:cubicBezTo>
                    <a:pt x="141" y="91"/>
                    <a:pt x="139" y="90"/>
                    <a:pt x="146" y="94"/>
                  </a:cubicBezTo>
                  <a:cubicBezTo>
                    <a:pt x="148" y="97"/>
                    <a:pt x="150" y="98"/>
                    <a:pt x="153" y="100"/>
                  </a:cubicBezTo>
                  <a:cubicBezTo>
                    <a:pt x="154" y="100"/>
                    <a:pt x="154" y="100"/>
                    <a:pt x="154" y="100"/>
                  </a:cubicBezTo>
                  <a:cubicBezTo>
                    <a:pt x="155" y="99"/>
                    <a:pt x="154" y="100"/>
                    <a:pt x="155" y="99"/>
                  </a:cubicBezTo>
                  <a:cubicBezTo>
                    <a:pt x="156" y="100"/>
                    <a:pt x="159" y="101"/>
                    <a:pt x="160" y="102"/>
                  </a:cubicBezTo>
                  <a:cubicBezTo>
                    <a:pt x="162" y="102"/>
                    <a:pt x="162" y="102"/>
                    <a:pt x="162" y="102"/>
                  </a:cubicBezTo>
                  <a:cubicBezTo>
                    <a:pt x="163" y="102"/>
                    <a:pt x="163" y="102"/>
                    <a:pt x="163" y="102"/>
                  </a:cubicBezTo>
                  <a:cubicBezTo>
                    <a:pt x="163" y="103"/>
                    <a:pt x="163" y="103"/>
                    <a:pt x="163" y="104"/>
                  </a:cubicBezTo>
                  <a:cubicBezTo>
                    <a:pt x="166" y="105"/>
                    <a:pt x="168" y="105"/>
                    <a:pt x="170" y="106"/>
                  </a:cubicBezTo>
                  <a:cubicBezTo>
                    <a:pt x="170" y="106"/>
                    <a:pt x="170" y="106"/>
                    <a:pt x="170" y="106"/>
                  </a:cubicBezTo>
                  <a:cubicBezTo>
                    <a:pt x="171" y="105"/>
                    <a:pt x="171" y="105"/>
                    <a:pt x="171" y="105"/>
                  </a:cubicBezTo>
                  <a:cubicBezTo>
                    <a:pt x="171" y="105"/>
                    <a:pt x="171" y="105"/>
                    <a:pt x="171" y="105"/>
                  </a:cubicBezTo>
                  <a:cubicBezTo>
                    <a:pt x="173" y="105"/>
                    <a:pt x="173" y="105"/>
                    <a:pt x="176" y="106"/>
                  </a:cubicBezTo>
                  <a:cubicBezTo>
                    <a:pt x="176" y="105"/>
                    <a:pt x="176" y="105"/>
                    <a:pt x="176" y="105"/>
                  </a:cubicBezTo>
                  <a:cubicBezTo>
                    <a:pt x="178" y="105"/>
                    <a:pt x="178" y="105"/>
                    <a:pt x="179" y="105"/>
                  </a:cubicBezTo>
                  <a:cubicBezTo>
                    <a:pt x="181" y="106"/>
                    <a:pt x="181" y="106"/>
                    <a:pt x="184" y="107"/>
                  </a:cubicBezTo>
                  <a:cubicBezTo>
                    <a:pt x="185" y="108"/>
                    <a:pt x="185" y="108"/>
                    <a:pt x="185" y="108"/>
                  </a:cubicBezTo>
                  <a:cubicBezTo>
                    <a:pt x="185" y="110"/>
                    <a:pt x="185" y="110"/>
                    <a:pt x="185" y="110"/>
                  </a:cubicBezTo>
                  <a:cubicBezTo>
                    <a:pt x="185" y="110"/>
                    <a:pt x="185" y="110"/>
                    <a:pt x="185" y="110"/>
                  </a:cubicBezTo>
                  <a:cubicBezTo>
                    <a:pt x="187" y="111"/>
                    <a:pt x="188" y="111"/>
                    <a:pt x="189" y="112"/>
                  </a:cubicBezTo>
                  <a:cubicBezTo>
                    <a:pt x="190" y="113"/>
                    <a:pt x="190" y="113"/>
                    <a:pt x="190" y="113"/>
                  </a:cubicBezTo>
                  <a:cubicBezTo>
                    <a:pt x="190" y="113"/>
                    <a:pt x="190" y="113"/>
                    <a:pt x="190" y="113"/>
                  </a:cubicBezTo>
                  <a:cubicBezTo>
                    <a:pt x="191" y="114"/>
                    <a:pt x="191" y="114"/>
                    <a:pt x="191" y="114"/>
                  </a:cubicBezTo>
                  <a:cubicBezTo>
                    <a:pt x="191" y="114"/>
                    <a:pt x="191" y="114"/>
                    <a:pt x="191" y="114"/>
                  </a:cubicBezTo>
                  <a:cubicBezTo>
                    <a:pt x="192" y="114"/>
                    <a:pt x="191" y="114"/>
                    <a:pt x="192" y="114"/>
                  </a:cubicBezTo>
                  <a:cubicBezTo>
                    <a:pt x="194" y="113"/>
                    <a:pt x="194" y="113"/>
                    <a:pt x="195" y="113"/>
                  </a:cubicBezTo>
                  <a:cubicBezTo>
                    <a:pt x="196" y="113"/>
                    <a:pt x="196" y="113"/>
                    <a:pt x="196" y="113"/>
                  </a:cubicBezTo>
                  <a:cubicBezTo>
                    <a:pt x="197" y="114"/>
                    <a:pt x="197" y="114"/>
                    <a:pt x="197" y="114"/>
                  </a:cubicBezTo>
                  <a:cubicBezTo>
                    <a:pt x="197" y="115"/>
                    <a:pt x="197" y="114"/>
                    <a:pt x="197" y="115"/>
                  </a:cubicBezTo>
                  <a:cubicBezTo>
                    <a:pt x="198" y="116"/>
                    <a:pt x="198" y="116"/>
                    <a:pt x="198" y="116"/>
                  </a:cubicBezTo>
                  <a:cubicBezTo>
                    <a:pt x="198" y="116"/>
                    <a:pt x="198" y="116"/>
                    <a:pt x="198" y="116"/>
                  </a:cubicBezTo>
                  <a:cubicBezTo>
                    <a:pt x="200" y="115"/>
                    <a:pt x="200" y="115"/>
                    <a:pt x="200" y="115"/>
                  </a:cubicBezTo>
                  <a:cubicBezTo>
                    <a:pt x="202" y="116"/>
                    <a:pt x="206" y="117"/>
                    <a:pt x="208" y="118"/>
                  </a:cubicBezTo>
                  <a:cubicBezTo>
                    <a:pt x="209" y="118"/>
                    <a:pt x="209" y="118"/>
                    <a:pt x="209" y="118"/>
                  </a:cubicBezTo>
                  <a:cubicBezTo>
                    <a:pt x="211" y="116"/>
                    <a:pt x="211" y="116"/>
                    <a:pt x="211" y="116"/>
                  </a:cubicBezTo>
                  <a:cubicBezTo>
                    <a:pt x="212" y="117"/>
                    <a:pt x="212" y="117"/>
                    <a:pt x="212" y="117"/>
                  </a:cubicBezTo>
                  <a:cubicBezTo>
                    <a:pt x="212" y="118"/>
                    <a:pt x="212" y="118"/>
                    <a:pt x="212" y="118"/>
                  </a:cubicBezTo>
                  <a:cubicBezTo>
                    <a:pt x="213" y="118"/>
                    <a:pt x="213" y="118"/>
                    <a:pt x="214" y="119"/>
                  </a:cubicBezTo>
                  <a:cubicBezTo>
                    <a:pt x="216" y="118"/>
                    <a:pt x="216" y="118"/>
                    <a:pt x="216" y="118"/>
                  </a:cubicBezTo>
                  <a:cubicBezTo>
                    <a:pt x="217" y="118"/>
                    <a:pt x="217" y="118"/>
                    <a:pt x="218" y="118"/>
                  </a:cubicBezTo>
                  <a:cubicBezTo>
                    <a:pt x="220" y="118"/>
                    <a:pt x="219" y="118"/>
                    <a:pt x="221" y="118"/>
                  </a:cubicBezTo>
                  <a:cubicBezTo>
                    <a:pt x="222" y="119"/>
                    <a:pt x="222" y="119"/>
                    <a:pt x="222" y="119"/>
                  </a:cubicBezTo>
                  <a:cubicBezTo>
                    <a:pt x="223" y="118"/>
                    <a:pt x="223" y="118"/>
                    <a:pt x="223" y="118"/>
                  </a:cubicBezTo>
                  <a:cubicBezTo>
                    <a:pt x="223" y="118"/>
                    <a:pt x="223" y="118"/>
                    <a:pt x="223" y="118"/>
                  </a:cubicBezTo>
                  <a:cubicBezTo>
                    <a:pt x="224" y="116"/>
                    <a:pt x="224" y="116"/>
                    <a:pt x="224" y="114"/>
                  </a:cubicBezTo>
                  <a:cubicBezTo>
                    <a:pt x="224" y="113"/>
                    <a:pt x="224" y="113"/>
                    <a:pt x="224" y="113"/>
                  </a:cubicBezTo>
                  <a:cubicBezTo>
                    <a:pt x="224" y="112"/>
                    <a:pt x="224" y="112"/>
                    <a:pt x="224" y="112"/>
                  </a:cubicBezTo>
                  <a:cubicBezTo>
                    <a:pt x="222" y="110"/>
                    <a:pt x="222" y="110"/>
                    <a:pt x="222" y="110"/>
                  </a:cubicBezTo>
                  <a:cubicBezTo>
                    <a:pt x="222" y="109"/>
                    <a:pt x="222" y="109"/>
                    <a:pt x="222" y="109"/>
                  </a:cubicBezTo>
                  <a:cubicBezTo>
                    <a:pt x="223" y="106"/>
                    <a:pt x="224" y="100"/>
                    <a:pt x="224" y="100"/>
                  </a:cubicBezTo>
                  <a:cubicBezTo>
                    <a:pt x="224" y="100"/>
                    <a:pt x="224" y="100"/>
                    <a:pt x="224" y="100"/>
                  </a:cubicBezTo>
                  <a:cubicBezTo>
                    <a:pt x="224" y="99"/>
                    <a:pt x="224" y="99"/>
                    <a:pt x="224" y="99"/>
                  </a:cubicBezTo>
                  <a:cubicBezTo>
                    <a:pt x="224" y="99"/>
                    <a:pt x="224" y="99"/>
                    <a:pt x="224" y="99"/>
                  </a:cubicBezTo>
                  <a:cubicBezTo>
                    <a:pt x="224" y="99"/>
                    <a:pt x="224" y="99"/>
                    <a:pt x="224" y="99"/>
                  </a:cubicBezTo>
                  <a:cubicBezTo>
                    <a:pt x="226" y="99"/>
                    <a:pt x="228" y="98"/>
                    <a:pt x="229" y="97"/>
                  </a:cubicBezTo>
                  <a:cubicBezTo>
                    <a:pt x="229" y="97"/>
                    <a:pt x="229" y="97"/>
                    <a:pt x="229" y="97"/>
                  </a:cubicBezTo>
                  <a:cubicBezTo>
                    <a:pt x="230" y="97"/>
                    <a:pt x="231" y="98"/>
                    <a:pt x="231" y="98"/>
                  </a:cubicBezTo>
                  <a:cubicBezTo>
                    <a:pt x="232" y="99"/>
                    <a:pt x="232" y="99"/>
                    <a:pt x="232" y="100"/>
                  </a:cubicBezTo>
                  <a:cubicBezTo>
                    <a:pt x="232" y="102"/>
                    <a:pt x="231" y="102"/>
                    <a:pt x="231" y="104"/>
                  </a:cubicBezTo>
                  <a:cubicBezTo>
                    <a:pt x="231" y="105"/>
                    <a:pt x="231" y="105"/>
                    <a:pt x="231" y="105"/>
                  </a:cubicBezTo>
                  <a:cubicBezTo>
                    <a:pt x="232" y="106"/>
                    <a:pt x="232" y="106"/>
                    <a:pt x="232" y="107"/>
                  </a:cubicBezTo>
                  <a:cubicBezTo>
                    <a:pt x="232" y="107"/>
                    <a:pt x="232" y="107"/>
                    <a:pt x="232" y="107"/>
                  </a:cubicBezTo>
                  <a:cubicBezTo>
                    <a:pt x="231" y="108"/>
                    <a:pt x="231" y="108"/>
                    <a:pt x="231" y="108"/>
                  </a:cubicBezTo>
                  <a:cubicBezTo>
                    <a:pt x="231" y="109"/>
                    <a:pt x="231" y="109"/>
                    <a:pt x="231" y="109"/>
                  </a:cubicBezTo>
                  <a:cubicBezTo>
                    <a:pt x="231" y="109"/>
                    <a:pt x="231" y="109"/>
                    <a:pt x="231" y="109"/>
                  </a:cubicBezTo>
                  <a:cubicBezTo>
                    <a:pt x="232" y="110"/>
                    <a:pt x="232" y="110"/>
                    <a:pt x="232" y="110"/>
                  </a:cubicBezTo>
                  <a:cubicBezTo>
                    <a:pt x="232" y="110"/>
                    <a:pt x="232" y="110"/>
                    <a:pt x="232" y="110"/>
                  </a:cubicBezTo>
                  <a:cubicBezTo>
                    <a:pt x="232" y="111"/>
                    <a:pt x="232" y="111"/>
                    <a:pt x="232" y="111"/>
                  </a:cubicBezTo>
                  <a:cubicBezTo>
                    <a:pt x="235" y="113"/>
                    <a:pt x="232" y="112"/>
                    <a:pt x="235" y="113"/>
                  </a:cubicBezTo>
                  <a:cubicBezTo>
                    <a:pt x="237" y="113"/>
                    <a:pt x="237" y="113"/>
                    <a:pt x="237" y="113"/>
                  </a:cubicBezTo>
                  <a:cubicBezTo>
                    <a:pt x="239" y="113"/>
                    <a:pt x="239" y="113"/>
                    <a:pt x="240" y="113"/>
                  </a:cubicBezTo>
                  <a:cubicBezTo>
                    <a:pt x="240" y="114"/>
                    <a:pt x="240" y="114"/>
                    <a:pt x="241" y="114"/>
                  </a:cubicBezTo>
                  <a:cubicBezTo>
                    <a:pt x="240" y="114"/>
                    <a:pt x="240" y="114"/>
                    <a:pt x="240" y="114"/>
                  </a:cubicBezTo>
                  <a:cubicBezTo>
                    <a:pt x="241" y="114"/>
                    <a:pt x="241" y="114"/>
                    <a:pt x="241" y="114"/>
                  </a:cubicBezTo>
                  <a:cubicBezTo>
                    <a:pt x="242" y="114"/>
                    <a:pt x="242" y="114"/>
                    <a:pt x="242" y="115"/>
                  </a:cubicBezTo>
                  <a:cubicBezTo>
                    <a:pt x="245" y="114"/>
                    <a:pt x="244" y="114"/>
                    <a:pt x="246" y="114"/>
                  </a:cubicBezTo>
                  <a:cubicBezTo>
                    <a:pt x="247" y="113"/>
                    <a:pt x="247" y="113"/>
                    <a:pt x="247" y="113"/>
                  </a:cubicBezTo>
                  <a:cubicBezTo>
                    <a:pt x="248" y="113"/>
                    <a:pt x="248" y="112"/>
                    <a:pt x="249" y="112"/>
                  </a:cubicBezTo>
                  <a:cubicBezTo>
                    <a:pt x="256" y="115"/>
                    <a:pt x="253" y="113"/>
                    <a:pt x="259" y="113"/>
                  </a:cubicBezTo>
                  <a:cubicBezTo>
                    <a:pt x="261" y="112"/>
                    <a:pt x="261" y="112"/>
                    <a:pt x="261" y="112"/>
                  </a:cubicBezTo>
                  <a:cubicBezTo>
                    <a:pt x="261" y="112"/>
                    <a:pt x="261" y="112"/>
                    <a:pt x="261" y="112"/>
                  </a:cubicBezTo>
                  <a:cubicBezTo>
                    <a:pt x="262" y="113"/>
                    <a:pt x="262" y="113"/>
                    <a:pt x="262" y="113"/>
                  </a:cubicBezTo>
                  <a:cubicBezTo>
                    <a:pt x="264" y="113"/>
                    <a:pt x="264" y="113"/>
                    <a:pt x="264" y="113"/>
                  </a:cubicBezTo>
                  <a:cubicBezTo>
                    <a:pt x="266" y="112"/>
                    <a:pt x="266" y="112"/>
                    <a:pt x="267" y="113"/>
                  </a:cubicBezTo>
                  <a:cubicBezTo>
                    <a:pt x="268" y="112"/>
                    <a:pt x="268" y="112"/>
                    <a:pt x="268" y="112"/>
                  </a:cubicBezTo>
                  <a:cubicBezTo>
                    <a:pt x="268" y="112"/>
                    <a:pt x="268" y="112"/>
                    <a:pt x="268" y="112"/>
                  </a:cubicBezTo>
                  <a:cubicBezTo>
                    <a:pt x="268" y="111"/>
                    <a:pt x="268" y="111"/>
                    <a:pt x="268" y="111"/>
                  </a:cubicBezTo>
                  <a:cubicBezTo>
                    <a:pt x="268" y="110"/>
                    <a:pt x="268" y="110"/>
                    <a:pt x="267" y="110"/>
                  </a:cubicBezTo>
                  <a:cubicBezTo>
                    <a:pt x="267" y="110"/>
                    <a:pt x="267" y="110"/>
                    <a:pt x="267" y="110"/>
                  </a:cubicBezTo>
                  <a:cubicBezTo>
                    <a:pt x="268" y="108"/>
                    <a:pt x="268" y="108"/>
                    <a:pt x="268" y="107"/>
                  </a:cubicBezTo>
                  <a:cubicBezTo>
                    <a:pt x="268" y="106"/>
                    <a:pt x="268" y="106"/>
                    <a:pt x="267" y="105"/>
                  </a:cubicBezTo>
                  <a:cubicBezTo>
                    <a:pt x="267" y="105"/>
                    <a:pt x="267" y="105"/>
                    <a:pt x="267" y="105"/>
                  </a:cubicBezTo>
                  <a:cubicBezTo>
                    <a:pt x="265" y="105"/>
                    <a:pt x="266" y="105"/>
                    <a:pt x="264" y="105"/>
                  </a:cubicBezTo>
                  <a:cubicBezTo>
                    <a:pt x="263" y="104"/>
                    <a:pt x="264" y="105"/>
                    <a:pt x="263" y="104"/>
                  </a:cubicBezTo>
                  <a:cubicBezTo>
                    <a:pt x="263" y="103"/>
                    <a:pt x="263" y="103"/>
                    <a:pt x="263" y="103"/>
                  </a:cubicBezTo>
                  <a:cubicBezTo>
                    <a:pt x="263" y="102"/>
                    <a:pt x="263" y="101"/>
                    <a:pt x="263" y="101"/>
                  </a:cubicBezTo>
                  <a:cubicBezTo>
                    <a:pt x="265" y="101"/>
                    <a:pt x="266" y="102"/>
                    <a:pt x="267" y="102"/>
                  </a:cubicBezTo>
                  <a:cubicBezTo>
                    <a:pt x="269" y="101"/>
                    <a:pt x="269" y="101"/>
                    <a:pt x="269" y="101"/>
                  </a:cubicBezTo>
                  <a:cubicBezTo>
                    <a:pt x="269" y="101"/>
                    <a:pt x="269" y="101"/>
                    <a:pt x="270" y="100"/>
                  </a:cubicBezTo>
                  <a:cubicBezTo>
                    <a:pt x="270" y="100"/>
                    <a:pt x="270" y="100"/>
                    <a:pt x="270" y="100"/>
                  </a:cubicBezTo>
                  <a:cubicBezTo>
                    <a:pt x="270" y="100"/>
                    <a:pt x="270" y="100"/>
                    <a:pt x="270" y="100"/>
                  </a:cubicBezTo>
                  <a:cubicBezTo>
                    <a:pt x="271" y="101"/>
                    <a:pt x="271" y="100"/>
                    <a:pt x="272" y="100"/>
                  </a:cubicBezTo>
                  <a:cubicBezTo>
                    <a:pt x="273" y="100"/>
                    <a:pt x="274" y="100"/>
                    <a:pt x="275" y="99"/>
                  </a:cubicBezTo>
                  <a:cubicBezTo>
                    <a:pt x="275" y="98"/>
                    <a:pt x="275" y="98"/>
                    <a:pt x="275" y="98"/>
                  </a:cubicBezTo>
                  <a:cubicBezTo>
                    <a:pt x="275" y="98"/>
                    <a:pt x="275" y="98"/>
                    <a:pt x="275" y="98"/>
                  </a:cubicBezTo>
                  <a:cubicBezTo>
                    <a:pt x="275" y="98"/>
                    <a:pt x="275" y="98"/>
                    <a:pt x="275" y="98"/>
                  </a:cubicBezTo>
                  <a:cubicBezTo>
                    <a:pt x="275" y="97"/>
                    <a:pt x="275" y="97"/>
                    <a:pt x="275" y="97"/>
                  </a:cubicBezTo>
                  <a:cubicBezTo>
                    <a:pt x="275" y="97"/>
                    <a:pt x="275" y="97"/>
                    <a:pt x="275" y="97"/>
                  </a:cubicBezTo>
                  <a:cubicBezTo>
                    <a:pt x="275" y="96"/>
                    <a:pt x="275" y="96"/>
                    <a:pt x="275" y="96"/>
                  </a:cubicBezTo>
                  <a:cubicBezTo>
                    <a:pt x="278" y="95"/>
                    <a:pt x="278" y="95"/>
                    <a:pt x="280" y="93"/>
                  </a:cubicBezTo>
                  <a:cubicBezTo>
                    <a:pt x="280" y="92"/>
                    <a:pt x="280" y="92"/>
                    <a:pt x="281" y="91"/>
                  </a:cubicBezTo>
                  <a:cubicBezTo>
                    <a:pt x="281" y="90"/>
                    <a:pt x="281" y="90"/>
                    <a:pt x="281" y="90"/>
                  </a:cubicBezTo>
                  <a:cubicBezTo>
                    <a:pt x="283" y="90"/>
                    <a:pt x="284" y="90"/>
                    <a:pt x="286" y="89"/>
                  </a:cubicBezTo>
                  <a:cubicBezTo>
                    <a:pt x="289" y="88"/>
                    <a:pt x="289" y="88"/>
                    <a:pt x="290" y="87"/>
                  </a:cubicBezTo>
                  <a:cubicBezTo>
                    <a:pt x="290" y="86"/>
                    <a:pt x="290" y="86"/>
                    <a:pt x="290" y="86"/>
                  </a:cubicBezTo>
                  <a:cubicBezTo>
                    <a:pt x="291" y="86"/>
                    <a:pt x="291" y="86"/>
                    <a:pt x="291" y="86"/>
                  </a:cubicBezTo>
                  <a:cubicBezTo>
                    <a:pt x="292" y="84"/>
                    <a:pt x="292" y="85"/>
                    <a:pt x="293" y="84"/>
                  </a:cubicBezTo>
                  <a:cubicBezTo>
                    <a:pt x="295" y="83"/>
                    <a:pt x="295" y="83"/>
                    <a:pt x="297" y="82"/>
                  </a:cubicBezTo>
                  <a:cubicBezTo>
                    <a:pt x="297" y="82"/>
                    <a:pt x="297" y="82"/>
                    <a:pt x="297" y="82"/>
                  </a:cubicBezTo>
                  <a:cubicBezTo>
                    <a:pt x="298" y="82"/>
                    <a:pt x="298" y="82"/>
                    <a:pt x="298" y="82"/>
                  </a:cubicBezTo>
                  <a:cubicBezTo>
                    <a:pt x="298" y="83"/>
                    <a:pt x="298" y="83"/>
                    <a:pt x="298" y="83"/>
                  </a:cubicBezTo>
                  <a:cubicBezTo>
                    <a:pt x="298" y="83"/>
                    <a:pt x="298" y="83"/>
                    <a:pt x="298" y="83"/>
                  </a:cubicBezTo>
                  <a:cubicBezTo>
                    <a:pt x="301" y="84"/>
                    <a:pt x="301" y="84"/>
                    <a:pt x="301" y="84"/>
                  </a:cubicBezTo>
                  <a:cubicBezTo>
                    <a:pt x="301" y="84"/>
                    <a:pt x="301" y="84"/>
                    <a:pt x="301" y="84"/>
                  </a:cubicBezTo>
                  <a:cubicBezTo>
                    <a:pt x="302" y="84"/>
                    <a:pt x="304" y="85"/>
                    <a:pt x="305" y="85"/>
                  </a:cubicBezTo>
                  <a:cubicBezTo>
                    <a:pt x="306" y="85"/>
                    <a:pt x="306" y="85"/>
                    <a:pt x="306" y="85"/>
                  </a:cubicBezTo>
                  <a:cubicBezTo>
                    <a:pt x="306" y="84"/>
                    <a:pt x="306" y="84"/>
                    <a:pt x="307" y="84"/>
                  </a:cubicBezTo>
                  <a:cubicBezTo>
                    <a:pt x="307" y="83"/>
                    <a:pt x="307" y="83"/>
                    <a:pt x="307" y="83"/>
                  </a:cubicBezTo>
                  <a:cubicBezTo>
                    <a:pt x="309" y="81"/>
                    <a:pt x="309" y="81"/>
                    <a:pt x="313" y="80"/>
                  </a:cubicBezTo>
                  <a:cubicBezTo>
                    <a:pt x="313" y="80"/>
                    <a:pt x="313" y="80"/>
                    <a:pt x="314" y="81"/>
                  </a:cubicBezTo>
                  <a:cubicBezTo>
                    <a:pt x="314" y="82"/>
                    <a:pt x="314" y="82"/>
                    <a:pt x="314" y="82"/>
                  </a:cubicBezTo>
                  <a:cubicBezTo>
                    <a:pt x="315" y="82"/>
                    <a:pt x="315" y="82"/>
                    <a:pt x="315" y="82"/>
                  </a:cubicBezTo>
                  <a:cubicBezTo>
                    <a:pt x="316" y="82"/>
                    <a:pt x="316" y="82"/>
                    <a:pt x="316" y="82"/>
                  </a:cubicBezTo>
                  <a:cubicBezTo>
                    <a:pt x="316" y="82"/>
                    <a:pt x="316" y="82"/>
                    <a:pt x="316" y="82"/>
                  </a:cubicBezTo>
                  <a:cubicBezTo>
                    <a:pt x="316" y="83"/>
                    <a:pt x="316" y="83"/>
                    <a:pt x="316" y="83"/>
                  </a:cubicBezTo>
                  <a:cubicBezTo>
                    <a:pt x="315" y="84"/>
                    <a:pt x="315" y="83"/>
                    <a:pt x="314" y="84"/>
                  </a:cubicBezTo>
                  <a:cubicBezTo>
                    <a:pt x="314" y="85"/>
                    <a:pt x="314" y="86"/>
                    <a:pt x="314" y="86"/>
                  </a:cubicBezTo>
                  <a:cubicBezTo>
                    <a:pt x="314" y="87"/>
                    <a:pt x="314" y="87"/>
                    <a:pt x="314" y="87"/>
                  </a:cubicBezTo>
                  <a:cubicBezTo>
                    <a:pt x="316" y="85"/>
                    <a:pt x="316" y="85"/>
                    <a:pt x="316" y="85"/>
                  </a:cubicBezTo>
                  <a:cubicBezTo>
                    <a:pt x="317" y="85"/>
                    <a:pt x="317" y="85"/>
                    <a:pt x="317" y="85"/>
                  </a:cubicBezTo>
                  <a:cubicBezTo>
                    <a:pt x="318" y="85"/>
                    <a:pt x="318" y="85"/>
                    <a:pt x="318" y="85"/>
                  </a:cubicBezTo>
                  <a:cubicBezTo>
                    <a:pt x="318" y="86"/>
                    <a:pt x="318" y="86"/>
                    <a:pt x="318" y="86"/>
                  </a:cubicBezTo>
                  <a:cubicBezTo>
                    <a:pt x="319" y="88"/>
                    <a:pt x="318" y="88"/>
                    <a:pt x="319" y="89"/>
                  </a:cubicBezTo>
                  <a:cubicBezTo>
                    <a:pt x="317" y="90"/>
                    <a:pt x="317" y="90"/>
                    <a:pt x="316" y="92"/>
                  </a:cubicBezTo>
                  <a:cubicBezTo>
                    <a:pt x="316" y="92"/>
                    <a:pt x="316" y="92"/>
                    <a:pt x="316" y="92"/>
                  </a:cubicBezTo>
                  <a:cubicBezTo>
                    <a:pt x="315" y="93"/>
                    <a:pt x="315" y="93"/>
                    <a:pt x="315" y="93"/>
                  </a:cubicBezTo>
                  <a:cubicBezTo>
                    <a:pt x="315" y="93"/>
                    <a:pt x="315" y="93"/>
                    <a:pt x="315" y="93"/>
                  </a:cubicBezTo>
                  <a:cubicBezTo>
                    <a:pt x="316" y="93"/>
                    <a:pt x="316" y="93"/>
                    <a:pt x="316" y="94"/>
                  </a:cubicBezTo>
                  <a:cubicBezTo>
                    <a:pt x="317" y="94"/>
                    <a:pt x="317" y="94"/>
                    <a:pt x="317" y="94"/>
                  </a:cubicBezTo>
                  <a:cubicBezTo>
                    <a:pt x="317" y="93"/>
                    <a:pt x="317" y="93"/>
                    <a:pt x="317" y="93"/>
                  </a:cubicBezTo>
                  <a:cubicBezTo>
                    <a:pt x="319" y="92"/>
                    <a:pt x="319" y="92"/>
                    <a:pt x="319" y="92"/>
                  </a:cubicBezTo>
                  <a:cubicBezTo>
                    <a:pt x="320" y="93"/>
                    <a:pt x="320" y="93"/>
                    <a:pt x="320" y="93"/>
                  </a:cubicBezTo>
                  <a:cubicBezTo>
                    <a:pt x="321" y="94"/>
                    <a:pt x="321" y="94"/>
                    <a:pt x="321" y="94"/>
                  </a:cubicBezTo>
                  <a:cubicBezTo>
                    <a:pt x="322" y="94"/>
                    <a:pt x="322" y="94"/>
                    <a:pt x="323" y="94"/>
                  </a:cubicBezTo>
                  <a:cubicBezTo>
                    <a:pt x="324" y="94"/>
                    <a:pt x="324" y="94"/>
                    <a:pt x="324" y="94"/>
                  </a:cubicBezTo>
                  <a:cubicBezTo>
                    <a:pt x="326" y="94"/>
                    <a:pt x="326" y="95"/>
                    <a:pt x="327" y="95"/>
                  </a:cubicBezTo>
                  <a:cubicBezTo>
                    <a:pt x="327" y="96"/>
                    <a:pt x="327" y="96"/>
                    <a:pt x="327" y="97"/>
                  </a:cubicBezTo>
                  <a:cubicBezTo>
                    <a:pt x="327" y="98"/>
                    <a:pt x="327" y="98"/>
                    <a:pt x="327" y="98"/>
                  </a:cubicBezTo>
                  <a:cubicBezTo>
                    <a:pt x="327" y="99"/>
                    <a:pt x="327" y="98"/>
                    <a:pt x="327" y="99"/>
                  </a:cubicBezTo>
                  <a:cubicBezTo>
                    <a:pt x="327" y="99"/>
                    <a:pt x="327" y="99"/>
                    <a:pt x="327" y="99"/>
                  </a:cubicBezTo>
                  <a:cubicBezTo>
                    <a:pt x="326" y="100"/>
                    <a:pt x="326" y="100"/>
                    <a:pt x="326" y="100"/>
                  </a:cubicBezTo>
                  <a:cubicBezTo>
                    <a:pt x="325" y="101"/>
                    <a:pt x="323" y="102"/>
                    <a:pt x="322" y="103"/>
                  </a:cubicBezTo>
                  <a:cubicBezTo>
                    <a:pt x="322" y="103"/>
                    <a:pt x="322" y="103"/>
                    <a:pt x="322" y="103"/>
                  </a:cubicBezTo>
                  <a:cubicBezTo>
                    <a:pt x="322" y="105"/>
                    <a:pt x="322" y="104"/>
                    <a:pt x="322" y="105"/>
                  </a:cubicBezTo>
                  <a:cubicBezTo>
                    <a:pt x="325" y="109"/>
                    <a:pt x="325" y="109"/>
                    <a:pt x="325" y="109"/>
                  </a:cubicBezTo>
                  <a:cubicBezTo>
                    <a:pt x="325" y="109"/>
                    <a:pt x="325" y="109"/>
                    <a:pt x="325" y="109"/>
                  </a:cubicBezTo>
                  <a:cubicBezTo>
                    <a:pt x="324" y="110"/>
                    <a:pt x="324" y="110"/>
                    <a:pt x="324" y="110"/>
                  </a:cubicBezTo>
                  <a:cubicBezTo>
                    <a:pt x="323" y="109"/>
                    <a:pt x="323" y="109"/>
                    <a:pt x="322" y="109"/>
                  </a:cubicBezTo>
                  <a:cubicBezTo>
                    <a:pt x="321" y="107"/>
                    <a:pt x="321" y="107"/>
                    <a:pt x="321" y="107"/>
                  </a:cubicBezTo>
                  <a:cubicBezTo>
                    <a:pt x="320" y="107"/>
                    <a:pt x="320" y="107"/>
                    <a:pt x="320" y="107"/>
                  </a:cubicBezTo>
                  <a:cubicBezTo>
                    <a:pt x="320" y="107"/>
                    <a:pt x="320" y="107"/>
                    <a:pt x="320" y="107"/>
                  </a:cubicBezTo>
                  <a:cubicBezTo>
                    <a:pt x="313" y="108"/>
                    <a:pt x="314" y="108"/>
                    <a:pt x="313" y="108"/>
                  </a:cubicBezTo>
                  <a:cubicBezTo>
                    <a:pt x="312" y="109"/>
                    <a:pt x="312" y="109"/>
                    <a:pt x="311" y="110"/>
                  </a:cubicBezTo>
                  <a:cubicBezTo>
                    <a:pt x="308" y="112"/>
                    <a:pt x="307" y="114"/>
                    <a:pt x="303" y="115"/>
                  </a:cubicBezTo>
                  <a:cubicBezTo>
                    <a:pt x="302" y="116"/>
                    <a:pt x="302" y="116"/>
                    <a:pt x="302" y="116"/>
                  </a:cubicBezTo>
                  <a:cubicBezTo>
                    <a:pt x="302" y="117"/>
                    <a:pt x="302" y="117"/>
                    <a:pt x="302" y="117"/>
                  </a:cubicBezTo>
                  <a:cubicBezTo>
                    <a:pt x="302" y="120"/>
                    <a:pt x="302" y="121"/>
                    <a:pt x="302" y="122"/>
                  </a:cubicBezTo>
                  <a:cubicBezTo>
                    <a:pt x="303" y="122"/>
                    <a:pt x="303" y="122"/>
                    <a:pt x="303" y="122"/>
                  </a:cubicBezTo>
                  <a:cubicBezTo>
                    <a:pt x="303" y="123"/>
                    <a:pt x="303" y="123"/>
                    <a:pt x="303" y="123"/>
                  </a:cubicBezTo>
                  <a:cubicBezTo>
                    <a:pt x="302" y="124"/>
                    <a:pt x="302" y="123"/>
                    <a:pt x="301" y="124"/>
                  </a:cubicBezTo>
                  <a:cubicBezTo>
                    <a:pt x="301" y="126"/>
                    <a:pt x="301" y="126"/>
                    <a:pt x="301" y="126"/>
                  </a:cubicBezTo>
                  <a:cubicBezTo>
                    <a:pt x="300" y="128"/>
                    <a:pt x="300" y="128"/>
                    <a:pt x="299" y="129"/>
                  </a:cubicBezTo>
                  <a:cubicBezTo>
                    <a:pt x="297" y="130"/>
                    <a:pt x="297" y="130"/>
                    <a:pt x="297" y="130"/>
                  </a:cubicBezTo>
                  <a:cubicBezTo>
                    <a:pt x="297" y="131"/>
                    <a:pt x="297" y="131"/>
                    <a:pt x="297" y="131"/>
                  </a:cubicBezTo>
                  <a:cubicBezTo>
                    <a:pt x="297" y="131"/>
                    <a:pt x="296" y="132"/>
                    <a:pt x="296" y="133"/>
                  </a:cubicBezTo>
                  <a:cubicBezTo>
                    <a:pt x="296" y="133"/>
                    <a:pt x="296" y="133"/>
                    <a:pt x="296" y="133"/>
                  </a:cubicBezTo>
                  <a:cubicBezTo>
                    <a:pt x="297" y="134"/>
                    <a:pt x="297" y="134"/>
                    <a:pt x="297" y="134"/>
                  </a:cubicBezTo>
                  <a:cubicBezTo>
                    <a:pt x="298" y="134"/>
                    <a:pt x="298" y="134"/>
                    <a:pt x="298" y="134"/>
                  </a:cubicBezTo>
                  <a:cubicBezTo>
                    <a:pt x="298" y="135"/>
                    <a:pt x="298" y="135"/>
                    <a:pt x="298" y="135"/>
                  </a:cubicBezTo>
                  <a:cubicBezTo>
                    <a:pt x="298" y="135"/>
                    <a:pt x="295" y="141"/>
                    <a:pt x="291" y="149"/>
                  </a:cubicBezTo>
                  <a:cubicBezTo>
                    <a:pt x="291" y="149"/>
                    <a:pt x="291" y="149"/>
                    <a:pt x="291" y="149"/>
                  </a:cubicBezTo>
                  <a:cubicBezTo>
                    <a:pt x="290" y="149"/>
                    <a:pt x="288" y="149"/>
                    <a:pt x="286" y="148"/>
                  </a:cubicBezTo>
                  <a:cubicBezTo>
                    <a:pt x="286" y="148"/>
                    <a:pt x="286" y="148"/>
                    <a:pt x="286" y="148"/>
                  </a:cubicBezTo>
                  <a:cubicBezTo>
                    <a:pt x="285" y="148"/>
                    <a:pt x="285" y="148"/>
                    <a:pt x="284" y="148"/>
                  </a:cubicBezTo>
                  <a:cubicBezTo>
                    <a:pt x="284" y="148"/>
                    <a:pt x="284" y="148"/>
                    <a:pt x="284" y="148"/>
                  </a:cubicBezTo>
                  <a:cubicBezTo>
                    <a:pt x="283" y="147"/>
                    <a:pt x="283" y="147"/>
                    <a:pt x="283" y="147"/>
                  </a:cubicBezTo>
                  <a:cubicBezTo>
                    <a:pt x="282" y="147"/>
                    <a:pt x="282" y="147"/>
                    <a:pt x="282" y="147"/>
                  </a:cubicBezTo>
                  <a:cubicBezTo>
                    <a:pt x="282" y="148"/>
                    <a:pt x="282" y="148"/>
                    <a:pt x="282" y="148"/>
                  </a:cubicBezTo>
                  <a:cubicBezTo>
                    <a:pt x="283" y="150"/>
                    <a:pt x="283" y="150"/>
                    <a:pt x="283" y="152"/>
                  </a:cubicBezTo>
                  <a:cubicBezTo>
                    <a:pt x="283" y="153"/>
                    <a:pt x="283" y="158"/>
                    <a:pt x="283" y="159"/>
                  </a:cubicBezTo>
                  <a:cubicBezTo>
                    <a:pt x="282" y="160"/>
                    <a:pt x="282" y="160"/>
                    <a:pt x="282" y="160"/>
                  </a:cubicBezTo>
                  <a:cubicBezTo>
                    <a:pt x="281" y="160"/>
                    <a:pt x="281" y="160"/>
                    <a:pt x="281" y="160"/>
                  </a:cubicBezTo>
                  <a:cubicBezTo>
                    <a:pt x="281" y="160"/>
                    <a:pt x="281" y="160"/>
                    <a:pt x="281" y="160"/>
                  </a:cubicBezTo>
                  <a:cubicBezTo>
                    <a:pt x="280" y="160"/>
                    <a:pt x="280" y="160"/>
                    <a:pt x="280" y="160"/>
                  </a:cubicBezTo>
                  <a:cubicBezTo>
                    <a:pt x="280" y="160"/>
                    <a:pt x="280" y="160"/>
                    <a:pt x="280" y="160"/>
                  </a:cubicBezTo>
                  <a:cubicBezTo>
                    <a:pt x="280" y="161"/>
                    <a:pt x="280" y="161"/>
                    <a:pt x="280" y="161"/>
                  </a:cubicBezTo>
                  <a:cubicBezTo>
                    <a:pt x="280" y="163"/>
                    <a:pt x="280" y="162"/>
                    <a:pt x="279" y="164"/>
                  </a:cubicBezTo>
                  <a:cubicBezTo>
                    <a:pt x="280" y="166"/>
                    <a:pt x="280" y="166"/>
                    <a:pt x="280" y="168"/>
                  </a:cubicBezTo>
                  <a:cubicBezTo>
                    <a:pt x="280" y="169"/>
                    <a:pt x="280" y="168"/>
                    <a:pt x="280" y="169"/>
                  </a:cubicBezTo>
                  <a:cubicBezTo>
                    <a:pt x="280" y="170"/>
                    <a:pt x="280" y="170"/>
                    <a:pt x="280" y="170"/>
                  </a:cubicBezTo>
                  <a:cubicBezTo>
                    <a:pt x="279" y="170"/>
                    <a:pt x="279" y="170"/>
                    <a:pt x="279" y="170"/>
                  </a:cubicBezTo>
                  <a:cubicBezTo>
                    <a:pt x="279" y="170"/>
                    <a:pt x="279" y="170"/>
                    <a:pt x="279" y="170"/>
                  </a:cubicBezTo>
                  <a:cubicBezTo>
                    <a:pt x="279" y="171"/>
                    <a:pt x="278" y="171"/>
                    <a:pt x="278" y="172"/>
                  </a:cubicBezTo>
                  <a:cubicBezTo>
                    <a:pt x="278" y="172"/>
                    <a:pt x="278" y="172"/>
                    <a:pt x="278" y="172"/>
                  </a:cubicBezTo>
                  <a:cubicBezTo>
                    <a:pt x="277" y="172"/>
                    <a:pt x="277" y="172"/>
                    <a:pt x="277" y="172"/>
                  </a:cubicBezTo>
                  <a:cubicBezTo>
                    <a:pt x="276" y="171"/>
                    <a:pt x="276" y="171"/>
                    <a:pt x="276" y="171"/>
                  </a:cubicBezTo>
                  <a:cubicBezTo>
                    <a:pt x="275" y="171"/>
                    <a:pt x="275" y="171"/>
                    <a:pt x="275" y="171"/>
                  </a:cubicBezTo>
                  <a:cubicBezTo>
                    <a:pt x="275" y="171"/>
                    <a:pt x="275" y="171"/>
                    <a:pt x="275" y="171"/>
                  </a:cubicBezTo>
                  <a:cubicBezTo>
                    <a:pt x="275" y="172"/>
                    <a:pt x="275" y="171"/>
                    <a:pt x="274" y="172"/>
                  </a:cubicBezTo>
                  <a:cubicBezTo>
                    <a:pt x="274" y="172"/>
                    <a:pt x="274" y="172"/>
                    <a:pt x="274" y="172"/>
                  </a:cubicBezTo>
                  <a:cubicBezTo>
                    <a:pt x="274" y="172"/>
                    <a:pt x="273" y="164"/>
                    <a:pt x="273" y="164"/>
                  </a:cubicBezTo>
                  <a:cubicBezTo>
                    <a:pt x="272" y="163"/>
                    <a:pt x="272" y="163"/>
                    <a:pt x="272" y="161"/>
                  </a:cubicBezTo>
                  <a:cubicBezTo>
                    <a:pt x="271" y="161"/>
                    <a:pt x="271" y="161"/>
                    <a:pt x="271" y="161"/>
                  </a:cubicBezTo>
                  <a:cubicBezTo>
                    <a:pt x="270" y="153"/>
                    <a:pt x="272" y="162"/>
                    <a:pt x="270" y="152"/>
                  </a:cubicBezTo>
                  <a:cubicBezTo>
                    <a:pt x="269" y="152"/>
                    <a:pt x="269" y="152"/>
                    <a:pt x="269" y="152"/>
                  </a:cubicBezTo>
                  <a:cubicBezTo>
                    <a:pt x="269" y="151"/>
                    <a:pt x="269" y="151"/>
                    <a:pt x="269" y="151"/>
                  </a:cubicBezTo>
                  <a:cubicBezTo>
                    <a:pt x="269" y="151"/>
                    <a:pt x="269" y="151"/>
                    <a:pt x="269" y="151"/>
                  </a:cubicBezTo>
                  <a:cubicBezTo>
                    <a:pt x="268" y="152"/>
                    <a:pt x="268" y="152"/>
                    <a:pt x="268" y="152"/>
                  </a:cubicBezTo>
                  <a:cubicBezTo>
                    <a:pt x="267" y="152"/>
                    <a:pt x="267" y="152"/>
                    <a:pt x="267" y="152"/>
                  </a:cubicBezTo>
                  <a:cubicBezTo>
                    <a:pt x="267" y="152"/>
                    <a:pt x="267" y="152"/>
                    <a:pt x="267" y="152"/>
                  </a:cubicBezTo>
                  <a:cubicBezTo>
                    <a:pt x="267" y="153"/>
                    <a:pt x="267" y="153"/>
                    <a:pt x="267" y="154"/>
                  </a:cubicBezTo>
                  <a:cubicBezTo>
                    <a:pt x="266" y="154"/>
                    <a:pt x="266" y="154"/>
                    <a:pt x="266" y="154"/>
                  </a:cubicBezTo>
                  <a:cubicBezTo>
                    <a:pt x="265" y="156"/>
                    <a:pt x="265" y="156"/>
                    <a:pt x="265" y="156"/>
                  </a:cubicBezTo>
                  <a:cubicBezTo>
                    <a:pt x="265" y="157"/>
                    <a:pt x="265" y="157"/>
                    <a:pt x="265" y="157"/>
                  </a:cubicBezTo>
                  <a:cubicBezTo>
                    <a:pt x="265" y="158"/>
                    <a:pt x="265" y="157"/>
                    <a:pt x="265" y="159"/>
                  </a:cubicBezTo>
                  <a:cubicBezTo>
                    <a:pt x="265" y="159"/>
                    <a:pt x="265" y="159"/>
                    <a:pt x="265" y="159"/>
                  </a:cubicBezTo>
                  <a:cubicBezTo>
                    <a:pt x="264" y="160"/>
                    <a:pt x="264" y="160"/>
                    <a:pt x="264" y="160"/>
                  </a:cubicBezTo>
                  <a:cubicBezTo>
                    <a:pt x="263" y="160"/>
                    <a:pt x="263" y="160"/>
                    <a:pt x="263" y="160"/>
                  </a:cubicBezTo>
                  <a:cubicBezTo>
                    <a:pt x="262" y="160"/>
                    <a:pt x="262" y="160"/>
                    <a:pt x="262" y="160"/>
                  </a:cubicBezTo>
                  <a:cubicBezTo>
                    <a:pt x="262" y="160"/>
                    <a:pt x="262" y="160"/>
                    <a:pt x="262" y="160"/>
                  </a:cubicBezTo>
                  <a:cubicBezTo>
                    <a:pt x="261" y="158"/>
                    <a:pt x="261" y="158"/>
                    <a:pt x="261" y="158"/>
                  </a:cubicBezTo>
                  <a:cubicBezTo>
                    <a:pt x="261" y="157"/>
                    <a:pt x="261" y="157"/>
                    <a:pt x="261" y="157"/>
                  </a:cubicBezTo>
                  <a:cubicBezTo>
                    <a:pt x="260" y="158"/>
                    <a:pt x="260" y="158"/>
                    <a:pt x="260" y="158"/>
                  </a:cubicBezTo>
                  <a:cubicBezTo>
                    <a:pt x="260" y="159"/>
                    <a:pt x="260" y="158"/>
                    <a:pt x="260" y="159"/>
                  </a:cubicBezTo>
                  <a:cubicBezTo>
                    <a:pt x="260" y="159"/>
                    <a:pt x="260" y="159"/>
                    <a:pt x="260" y="159"/>
                  </a:cubicBezTo>
                  <a:cubicBezTo>
                    <a:pt x="260" y="159"/>
                    <a:pt x="260" y="159"/>
                    <a:pt x="260" y="159"/>
                  </a:cubicBezTo>
                  <a:cubicBezTo>
                    <a:pt x="260" y="159"/>
                    <a:pt x="260" y="159"/>
                    <a:pt x="260" y="159"/>
                  </a:cubicBezTo>
                  <a:cubicBezTo>
                    <a:pt x="259" y="155"/>
                    <a:pt x="259" y="156"/>
                    <a:pt x="258" y="153"/>
                  </a:cubicBezTo>
                  <a:cubicBezTo>
                    <a:pt x="258" y="152"/>
                    <a:pt x="258" y="152"/>
                    <a:pt x="258" y="152"/>
                  </a:cubicBezTo>
                  <a:cubicBezTo>
                    <a:pt x="258" y="151"/>
                    <a:pt x="258" y="151"/>
                    <a:pt x="259" y="149"/>
                  </a:cubicBezTo>
                  <a:cubicBezTo>
                    <a:pt x="260" y="148"/>
                    <a:pt x="260" y="148"/>
                    <a:pt x="260" y="148"/>
                  </a:cubicBezTo>
                  <a:cubicBezTo>
                    <a:pt x="260" y="147"/>
                    <a:pt x="260" y="147"/>
                    <a:pt x="260" y="147"/>
                  </a:cubicBezTo>
                  <a:cubicBezTo>
                    <a:pt x="261" y="147"/>
                    <a:pt x="261" y="147"/>
                    <a:pt x="261" y="147"/>
                  </a:cubicBezTo>
                  <a:cubicBezTo>
                    <a:pt x="262" y="147"/>
                    <a:pt x="262" y="147"/>
                    <a:pt x="262" y="147"/>
                  </a:cubicBezTo>
                  <a:cubicBezTo>
                    <a:pt x="263" y="147"/>
                    <a:pt x="263" y="147"/>
                    <a:pt x="263" y="147"/>
                  </a:cubicBezTo>
                  <a:cubicBezTo>
                    <a:pt x="263" y="146"/>
                    <a:pt x="263" y="146"/>
                    <a:pt x="263" y="146"/>
                  </a:cubicBezTo>
                  <a:cubicBezTo>
                    <a:pt x="264" y="146"/>
                    <a:pt x="264" y="146"/>
                    <a:pt x="264" y="146"/>
                  </a:cubicBezTo>
                  <a:cubicBezTo>
                    <a:pt x="264" y="145"/>
                    <a:pt x="264" y="145"/>
                    <a:pt x="265" y="145"/>
                  </a:cubicBezTo>
                  <a:cubicBezTo>
                    <a:pt x="266" y="146"/>
                    <a:pt x="266" y="146"/>
                    <a:pt x="266" y="146"/>
                  </a:cubicBezTo>
                  <a:cubicBezTo>
                    <a:pt x="266" y="146"/>
                    <a:pt x="266" y="146"/>
                    <a:pt x="266" y="146"/>
                  </a:cubicBezTo>
                  <a:cubicBezTo>
                    <a:pt x="266" y="145"/>
                    <a:pt x="266" y="144"/>
                    <a:pt x="267" y="144"/>
                  </a:cubicBezTo>
                  <a:cubicBezTo>
                    <a:pt x="268" y="143"/>
                    <a:pt x="267" y="143"/>
                    <a:pt x="268" y="143"/>
                  </a:cubicBezTo>
                  <a:cubicBezTo>
                    <a:pt x="268" y="143"/>
                    <a:pt x="268" y="143"/>
                    <a:pt x="268" y="143"/>
                  </a:cubicBezTo>
                  <a:cubicBezTo>
                    <a:pt x="269" y="143"/>
                    <a:pt x="269" y="143"/>
                    <a:pt x="269" y="143"/>
                  </a:cubicBezTo>
                  <a:cubicBezTo>
                    <a:pt x="269" y="141"/>
                    <a:pt x="269" y="141"/>
                    <a:pt x="270" y="138"/>
                  </a:cubicBezTo>
                  <a:cubicBezTo>
                    <a:pt x="270" y="137"/>
                    <a:pt x="270" y="137"/>
                    <a:pt x="270" y="137"/>
                  </a:cubicBezTo>
                  <a:cubicBezTo>
                    <a:pt x="270" y="137"/>
                    <a:pt x="270" y="137"/>
                    <a:pt x="270" y="137"/>
                  </a:cubicBezTo>
                  <a:cubicBezTo>
                    <a:pt x="272" y="138"/>
                    <a:pt x="272" y="138"/>
                    <a:pt x="272" y="138"/>
                  </a:cubicBezTo>
                  <a:cubicBezTo>
                    <a:pt x="272" y="138"/>
                    <a:pt x="272" y="138"/>
                    <a:pt x="272" y="138"/>
                  </a:cubicBezTo>
                  <a:cubicBezTo>
                    <a:pt x="273" y="137"/>
                    <a:pt x="273" y="137"/>
                    <a:pt x="273" y="137"/>
                  </a:cubicBezTo>
                  <a:cubicBezTo>
                    <a:pt x="273" y="137"/>
                    <a:pt x="273" y="137"/>
                    <a:pt x="273" y="137"/>
                  </a:cubicBezTo>
                  <a:cubicBezTo>
                    <a:pt x="273" y="136"/>
                    <a:pt x="273" y="136"/>
                    <a:pt x="273" y="136"/>
                  </a:cubicBezTo>
                  <a:cubicBezTo>
                    <a:pt x="270" y="134"/>
                    <a:pt x="270" y="134"/>
                    <a:pt x="268" y="134"/>
                  </a:cubicBezTo>
                  <a:cubicBezTo>
                    <a:pt x="260" y="134"/>
                    <a:pt x="262" y="134"/>
                    <a:pt x="259" y="133"/>
                  </a:cubicBezTo>
                  <a:cubicBezTo>
                    <a:pt x="245" y="134"/>
                    <a:pt x="250" y="134"/>
                    <a:pt x="243" y="132"/>
                  </a:cubicBezTo>
                  <a:cubicBezTo>
                    <a:pt x="243" y="132"/>
                    <a:pt x="243" y="132"/>
                    <a:pt x="243" y="132"/>
                  </a:cubicBezTo>
                  <a:cubicBezTo>
                    <a:pt x="243" y="132"/>
                    <a:pt x="243" y="132"/>
                    <a:pt x="243" y="132"/>
                  </a:cubicBezTo>
                  <a:cubicBezTo>
                    <a:pt x="243" y="132"/>
                    <a:pt x="243" y="132"/>
                    <a:pt x="243" y="132"/>
                  </a:cubicBezTo>
                  <a:cubicBezTo>
                    <a:pt x="243" y="132"/>
                    <a:pt x="243" y="129"/>
                    <a:pt x="243" y="125"/>
                  </a:cubicBezTo>
                  <a:cubicBezTo>
                    <a:pt x="243" y="124"/>
                    <a:pt x="243" y="124"/>
                    <a:pt x="243" y="124"/>
                  </a:cubicBezTo>
                  <a:cubicBezTo>
                    <a:pt x="242" y="121"/>
                    <a:pt x="242" y="121"/>
                    <a:pt x="242" y="121"/>
                  </a:cubicBezTo>
                  <a:cubicBezTo>
                    <a:pt x="241" y="121"/>
                    <a:pt x="241" y="121"/>
                    <a:pt x="241" y="121"/>
                  </a:cubicBezTo>
                  <a:cubicBezTo>
                    <a:pt x="241" y="121"/>
                    <a:pt x="241" y="121"/>
                    <a:pt x="241" y="121"/>
                  </a:cubicBezTo>
                  <a:cubicBezTo>
                    <a:pt x="240" y="121"/>
                    <a:pt x="240" y="121"/>
                    <a:pt x="240" y="121"/>
                  </a:cubicBezTo>
                  <a:cubicBezTo>
                    <a:pt x="240" y="122"/>
                    <a:pt x="240" y="122"/>
                    <a:pt x="240" y="122"/>
                  </a:cubicBezTo>
                  <a:cubicBezTo>
                    <a:pt x="240" y="122"/>
                    <a:pt x="240" y="122"/>
                    <a:pt x="240" y="122"/>
                  </a:cubicBezTo>
                  <a:cubicBezTo>
                    <a:pt x="240" y="123"/>
                    <a:pt x="240" y="123"/>
                    <a:pt x="240" y="123"/>
                  </a:cubicBezTo>
                  <a:cubicBezTo>
                    <a:pt x="239" y="123"/>
                    <a:pt x="239" y="123"/>
                    <a:pt x="239" y="123"/>
                  </a:cubicBezTo>
                  <a:cubicBezTo>
                    <a:pt x="237" y="123"/>
                    <a:pt x="237" y="123"/>
                    <a:pt x="236" y="122"/>
                  </a:cubicBezTo>
                  <a:cubicBezTo>
                    <a:pt x="235" y="121"/>
                    <a:pt x="235" y="121"/>
                    <a:pt x="235" y="121"/>
                  </a:cubicBezTo>
                  <a:cubicBezTo>
                    <a:pt x="235" y="119"/>
                    <a:pt x="235" y="119"/>
                    <a:pt x="235" y="119"/>
                  </a:cubicBezTo>
                  <a:cubicBezTo>
                    <a:pt x="234" y="119"/>
                    <a:pt x="234" y="119"/>
                    <a:pt x="234" y="119"/>
                  </a:cubicBezTo>
                  <a:cubicBezTo>
                    <a:pt x="234" y="118"/>
                    <a:pt x="234" y="118"/>
                    <a:pt x="234" y="118"/>
                  </a:cubicBezTo>
                  <a:cubicBezTo>
                    <a:pt x="233" y="118"/>
                    <a:pt x="233" y="118"/>
                    <a:pt x="233" y="118"/>
                  </a:cubicBezTo>
                  <a:cubicBezTo>
                    <a:pt x="233" y="118"/>
                    <a:pt x="233" y="118"/>
                    <a:pt x="233" y="118"/>
                  </a:cubicBezTo>
                  <a:cubicBezTo>
                    <a:pt x="233" y="119"/>
                    <a:pt x="233" y="119"/>
                    <a:pt x="233" y="119"/>
                  </a:cubicBezTo>
                  <a:cubicBezTo>
                    <a:pt x="233" y="119"/>
                    <a:pt x="233" y="119"/>
                    <a:pt x="233" y="120"/>
                  </a:cubicBezTo>
                  <a:cubicBezTo>
                    <a:pt x="233" y="120"/>
                    <a:pt x="233" y="120"/>
                    <a:pt x="233" y="120"/>
                  </a:cubicBezTo>
                  <a:cubicBezTo>
                    <a:pt x="233" y="120"/>
                    <a:pt x="233" y="120"/>
                    <a:pt x="233" y="120"/>
                  </a:cubicBezTo>
                  <a:cubicBezTo>
                    <a:pt x="233" y="120"/>
                    <a:pt x="233" y="120"/>
                    <a:pt x="233" y="120"/>
                  </a:cubicBezTo>
                  <a:cubicBezTo>
                    <a:pt x="232" y="120"/>
                    <a:pt x="232" y="120"/>
                    <a:pt x="232" y="120"/>
                  </a:cubicBezTo>
                  <a:cubicBezTo>
                    <a:pt x="231" y="120"/>
                    <a:pt x="231" y="120"/>
                    <a:pt x="231" y="120"/>
                  </a:cubicBezTo>
                  <a:cubicBezTo>
                    <a:pt x="230" y="120"/>
                    <a:pt x="231" y="120"/>
                    <a:pt x="230" y="120"/>
                  </a:cubicBezTo>
                  <a:cubicBezTo>
                    <a:pt x="230" y="119"/>
                    <a:pt x="230" y="119"/>
                    <a:pt x="230" y="119"/>
                  </a:cubicBezTo>
                  <a:cubicBezTo>
                    <a:pt x="229" y="117"/>
                    <a:pt x="228" y="117"/>
                    <a:pt x="227" y="116"/>
                  </a:cubicBezTo>
                  <a:cubicBezTo>
                    <a:pt x="227" y="116"/>
                    <a:pt x="227" y="116"/>
                    <a:pt x="227" y="116"/>
                  </a:cubicBezTo>
                  <a:cubicBezTo>
                    <a:pt x="226" y="117"/>
                    <a:pt x="226" y="117"/>
                    <a:pt x="226" y="117"/>
                  </a:cubicBezTo>
                  <a:cubicBezTo>
                    <a:pt x="226" y="117"/>
                    <a:pt x="226" y="117"/>
                    <a:pt x="226" y="117"/>
                  </a:cubicBezTo>
                  <a:cubicBezTo>
                    <a:pt x="227" y="117"/>
                    <a:pt x="227" y="117"/>
                    <a:pt x="227" y="117"/>
                  </a:cubicBezTo>
                  <a:cubicBezTo>
                    <a:pt x="227" y="118"/>
                    <a:pt x="227" y="118"/>
                    <a:pt x="227" y="118"/>
                  </a:cubicBezTo>
                  <a:cubicBezTo>
                    <a:pt x="227" y="118"/>
                    <a:pt x="227" y="118"/>
                    <a:pt x="227" y="118"/>
                  </a:cubicBezTo>
                  <a:cubicBezTo>
                    <a:pt x="227" y="119"/>
                    <a:pt x="227" y="119"/>
                    <a:pt x="227" y="119"/>
                  </a:cubicBezTo>
                  <a:cubicBezTo>
                    <a:pt x="227" y="119"/>
                    <a:pt x="225" y="121"/>
                    <a:pt x="224" y="122"/>
                  </a:cubicBezTo>
                  <a:cubicBezTo>
                    <a:pt x="224" y="123"/>
                    <a:pt x="224" y="123"/>
                    <a:pt x="224" y="124"/>
                  </a:cubicBezTo>
                  <a:cubicBezTo>
                    <a:pt x="223" y="125"/>
                    <a:pt x="223" y="125"/>
                    <a:pt x="223" y="125"/>
                  </a:cubicBezTo>
                  <a:cubicBezTo>
                    <a:pt x="224" y="125"/>
                    <a:pt x="224" y="125"/>
                    <a:pt x="224" y="125"/>
                  </a:cubicBezTo>
                  <a:cubicBezTo>
                    <a:pt x="224" y="126"/>
                    <a:pt x="224" y="126"/>
                    <a:pt x="224" y="126"/>
                  </a:cubicBezTo>
                  <a:cubicBezTo>
                    <a:pt x="225" y="126"/>
                    <a:pt x="225" y="126"/>
                    <a:pt x="225" y="126"/>
                  </a:cubicBezTo>
                  <a:cubicBezTo>
                    <a:pt x="227" y="127"/>
                    <a:pt x="226" y="127"/>
                    <a:pt x="228" y="129"/>
                  </a:cubicBezTo>
                  <a:cubicBezTo>
                    <a:pt x="228" y="129"/>
                    <a:pt x="228" y="129"/>
                    <a:pt x="229" y="130"/>
                  </a:cubicBezTo>
                  <a:cubicBezTo>
                    <a:pt x="231" y="130"/>
                    <a:pt x="231" y="130"/>
                    <a:pt x="231" y="130"/>
                  </a:cubicBezTo>
                  <a:cubicBezTo>
                    <a:pt x="231" y="130"/>
                    <a:pt x="231" y="130"/>
                    <a:pt x="231" y="130"/>
                  </a:cubicBezTo>
                  <a:cubicBezTo>
                    <a:pt x="232" y="131"/>
                    <a:pt x="232" y="131"/>
                    <a:pt x="232" y="131"/>
                  </a:cubicBezTo>
                  <a:cubicBezTo>
                    <a:pt x="232" y="132"/>
                    <a:pt x="232" y="132"/>
                    <a:pt x="232" y="132"/>
                  </a:cubicBezTo>
                  <a:cubicBezTo>
                    <a:pt x="233" y="132"/>
                    <a:pt x="233" y="132"/>
                    <a:pt x="233" y="132"/>
                  </a:cubicBezTo>
                  <a:cubicBezTo>
                    <a:pt x="233" y="132"/>
                    <a:pt x="233" y="132"/>
                    <a:pt x="233" y="132"/>
                  </a:cubicBezTo>
                  <a:cubicBezTo>
                    <a:pt x="233" y="133"/>
                    <a:pt x="233" y="133"/>
                    <a:pt x="233" y="133"/>
                  </a:cubicBezTo>
                  <a:cubicBezTo>
                    <a:pt x="232" y="133"/>
                    <a:pt x="232" y="133"/>
                    <a:pt x="232" y="133"/>
                  </a:cubicBezTo>
                  <a:cubicBezTo>
                    <a:pt x="231" y="134"/>
                    <a:pt x="232" y="133"/>
                    <a:pt x="231" y="134"/>
                  </a:cubicBezTo>
                  <a:cubicBezTo>
                    <a:pt x="229" y="133"/>
                    <a:pt x="229" y="133"/>
                    <a:pt x="228" y="133"/>
                  </a:cubicBezTo>
                  <a:cubicBezTo>
                    <a:pt x="227" y="136"/>
                    <a:pt x="227" y="136"/>
                    <a:pt x="227" y="136"/>
                  </a:cubicBezTo>
                  <a:cubicBezTo>
                    <a:pt x="226" y="137"/>
                    <a:pt x="226" y="137"/>
                    <a:pt x="226" y="137"/>
                  </a:cubicBezTo>
                  <a:cubicBezTo>
                    <a:pt x="226" y="137"/>
                    <a:pt x="226" y="137"/>
                    <a:pt x="226" y="137"/>
                  </a:cubicBezTo>
                  <a:cubicBezTo>
                    <a:pt x="225" y="137"/>
                    <a:pt x="225" y="137"/>
                    <a:pt x="225" y="137"/>
                  </a:cubicBezTo>
                  <a:cubicBezTo>
                    <a:pt x="224" y="137"/>
                    <a:pt x="224" y="137"/>
                    <a:pt x="224" y="137"/>
                  </a:cubicBezTo>
                  <a:cubicBezTo>
                    <a:pt x="224" y="138"/>
                    <a:pt x="223" y="139"/>
                    <a:pt x="223" y="140"/>
                  </a:cubicBezTo>
                  <a:cubicBezTo>
                    <a:pt x="223" y="141"/>
                    <a:pt x="223" y="141"/>
                    <a:pt x="224" y="142"/>
                  </a:cubicBezTo>
                  <a:cubicBezTo>
                    <a:pt x="225" y="142"/>
                    <a:pt x="225" y="142"/>
                    <a:pt x="225" y="142"/>
                  </a:cubicBezTo>
                  <a:cubicBezTo>
                    <a:pt x="226" y="142"/>
                    <a:pt x="226" y="142"/>
                    <a:pt x="226" y="142"/>
                  </a:cubicBezTo>
                  <a:cubicBezTo>
                    <a:pt x="226" y="142"/>
                    <a:pt x="226" y="142"/>
                    <a:pt x="226" y="142"/>
                  </a:cubicBezTo>
                  <a:cubicBezTo>
                    <a:pt x="227" y="143"/>
                    <a:pt x="227" y="143"/>
                    <a:pt x="227" y="143"/>
                  </a:cubicBezTo>
                  <a:cubicBezTo>
                    <a:pt x="228" y="144"/>
                    <a:pt x="228" y="144"/>
                    <a:pt x="228" y="144"/>
                  </a:cubicBezTo>
                  <a:cubicBezTo>
                    <a:pt x="230" y="144"/>
                    <a:pt x="230" y="144"/>
                    <a:pt x="230" y="144"/>
                  </a:cubicBezTo>
                  <a:cubicBezTo>
                    <a:pt x="231" y="145"/>
                    <a:pt x="231" y="145"/>
                    <a:pt x="231" y="145"/>
                  </a:cubicBezTo>
                  <a:cubicBezTo>
                    <a:pt x="231" y="145"/>
                    <a:pt x="231" y="145"/>
                    <a:pt x="231" y="145"/>
                  </a:cubicBezTo>
                  <a:cubicBezTo>
                    <a:pt x="230" y="150"/>
                    <a:pt x="231" y="145"/>
                    <a:pt x="229" y="152"/>
                  </a:cubicBezTo>
                  <a:cubicBezTo>
                    <a:pt x="230" y="154"/>
                    <a:pt x="230" y="153"/>
                    <a:pt x="231" y="155"/>
                  </a:cubicBezTo>
                  <a:cubicBezTo>
                    <a:pt x="230" y="157"/>
                    <a:pt x="230" y="157"/>
                    <a:pt x="230" y="157"/>
                  </a:cubicBezTo>
                  <a:cubicBezTo>
                    <a:pt x="231" y="157"/>
                    <a:pt x="231" y="157"/>
                    <a:pt x="231" y="157"/>
                  </a:cubicBezTo>
                  <a:cubicBezTo>
                    <a:pt x="232" y="157"/>
                    <a:pt x="231" y="157"/>
                    <a:pt x="233" y="158"/>
                  </a:cubicBezTo>
                  <a:cubicBezTo>
                    <a:pt x="233" y="158"/>
                    <a:pt x="233" y="158"/>
                    <a:pt x="233" y="158"/>
                  </a:cubicBezTo>
                  <a:cubicBezTo>
                    <a:pt x="232" y="160"/>
                    <a:pt x="232" y="160"/>
                    <a:pt x="232" y="160"/>
                  </a:cubicBezTo>
                  <a:cubicBezTo>
                    <a:pt x="232" y="160"/>
                    <a:pt x="233" y="164"/>
                    <a:pt x="233" y="164"/>
                  </a:cubicBezTo>
                  <a:cubicBezTo>
                    <a:pt x="233" y="165"/>
                    <a:pt x="233" y="165"/>
                    <a:pt x="233" y="165"/>
                  </a:cubicBezTo>
                  <a:cubicBezTo>
                    <a:pt x="235" y="169"/>
                    <a:pt x="235" y="169"/>
                    <a:pt x="234" y="173"/>
                  </a:cubicBezTo>
                  <a:cubicBezTo>
                    <a:pt x="233" y="173"/>
                    <a:pt x="233" y="173"/>
                    <a:pt x="233" y="173"/>
                  </a:cubicBezTo>
                  <a:cubicBezTo>
                    <a:pt x="234" y="174"/>
                    <a:pt x="234" y="174"/>
                    <a:pt x="234" y="174"/>
                  </a:cubicBezTo>
                  <a:cubicBezTo>
                    <a:pt x="234" y="175"/>
                    <a:pt x="234" y="175"/>
                    <a:pt x="234" y="176"/>
                  </a:cubicBezTo>
                  <a:cubicBezTo>
                    <a:pt x="233" y="176"/>
                    <a:pt x="233" y="176"/>
                    <a:pt x="233" y="176"/>
                  </a:cubicBezTo>
                  <a:cubicBezTo>
                    <a:pt x="233" y="176"/>
                    <a:pt x="233" y="176"/>
                    <a:pt x="233" y="176"/>
                  </a:cubicBezTo>
                  <a:cubicBezTo>
                    <a:pt x="232" y="175"/>
                    <a:pt x="232" y="175"/>
                    <a:pt x="232" y="175"/>
                  </a:cubicBezTo>
                  <a:cubicBezTo>
                    <a:pt x="232" y="176"/>
                    <a:pt x="232" y="176"/>
                    <a:pt x="232" y="176"/>
                  </a:cubicBezTo>
                  <a:cubicBezTo>
                    <a:pt x="231" y="177"/>
                    <a:pt x="231" y="177"/>
                    <a:pt x="231" y="177"/>
                  </a:cubicBezTo>
                  <a:cubicBezTo>
                    <a:pt x="230" y="177"/>
                    <a:pt x="230" y="177"/>
                    <a:pt x="230" y="177"/>
                  </a:cubicBezTo>
                  <a:cubicBezTo>
                    <a:pt x="230" y="176"/>
                    <a:pt x="230" y="176"/>
                    <a:pt x="230" y="176"/>
                  </a:cubicBezTo>
                  <a:cubicBezTo>
                    <a:pt x="230" y="175"/>
                    <a:pt x="231" y="173"/>
                    <a:pt x="231" y="172"/>
                  </a:cubicBezTo>
                  <a:cubicBezTo>
                    <a:pt x="231" y="172"/>
                    <a:pt x="231" y="172"/>
                    <a:pt x="231" y="172"/>
                  </a:cubicBezTo>
                  <a:cubicBezTo>
                    <a:pt x="230" y="171"/>
                    <a:pt x="230" y="171"/>
                    <a:pt x="230" y="171"/>
                  </a:cubicBezTo>
                  <a:cubicBezTo>
                    <a:pt x="230" y="171"/>
                    <a:pt x="230" y="171"/>
                    <a:pt x="230" y="171"/>
                  </a:cubicBezTo>
                  <a:cubicBezTo>
                    <a:pt x="230" y="171"/>
                    <a:pt x="230" y="171"/>
                    <a:pt x="230" y="171"/>
                  </a:cubicBezTo>
                  <a:cubicBezTo>
                    <a:pt x="229" y="174"/>
                    <a:pt x="229" y="174"/>
                    <a:pt x="229" y="174"/>
                  </a:cubicBezTo>
                  <a:cubicBezTo>
                    <a:pt x="229" y="176"/>
                    <a:pt x="229" y="176"/>
                    <a:pt x="229" y="176"/>
                  </a:cubicBezTo>
                  <a:cubicBezTo>
                    <a:pt x="229" y="176"/>
                    <a:pt x="229" y="176"/>
                    <a:pt x="229" y="176"/>
                  </a:cubicBezTo>
                  <a:cubicBezTo>
                    <a:pt x="227" y="177"/>
                    <a:pt x="227" y="177"/>
                    <a:pt x="227" y="177"/>
                  </a:cubicBezTo>
                  <a:cubicBezTo>
                    <a:pt x="226" y="175"/>
                    <a:pt x="226" y="175"/>
                    <a:pt x="226" y="175"/>
                  </a:cubicBezTo>
                  <a:cubicBezTo>
                    <a:pt x="226" y="175"/>
                    <a:pt x="226" y="175"/>
                    <a:pt x="226" y="175"/>
                  </a:cubicBezTo>
                  <a:cubicBezTo>
                    <a:pt x="226" y="176"/>
                    <a:pt x="226" y="176"/>
                    <a:pt x="225" y="177"/>
                  </a:cubicBezTo>
                  <a:cubicBezTo>
                    <a:pt x="224" y="177"/>
                    <a:pt x="224" y="177"/>
                    <a:pt x="224" y="177"/>
                  </a:cubicBezTo>
                  <a:cubicBezTo>
                    <a:pt x="223" y="176"/>
                    <a:pt x="223" y="176"/>
                    <a:pt x="223" y="176"/>
                  </a:cubicBezTo>
                  <a:cubicBezTo>
                    <a:pt x="224" y="174"/>
                    <a:pt x="224" y="173"/>
                    <a:pt x="225" y="170"/>
                  </a:cubicBezTo>
                  <a:cubicBezTo>
                    <a:pt x="223" y="169"/>
                    <a:pt x="224" y="170"/>
                    <a:pt x="222" y="169"/>
                  </a:cubicBezTo>
                  <a:cubicBezTo>
                    <a:pt x="222" y="168"/>
                    <a:pt x="222" y="168"/>
                    <a:pt x="222" y="168"/>
                  </a:cubicBezTo>
                  <a:cubicBezTo>
                    <a:pt x="222" y="169"/>
                    <a:pt x="222" y="169"/>
                    <a:pt x="222" y="169"/>
                  </a:cubicBezTo>
                  <a:cubicBezTo>
                    <a:pt x="223" y="170"/>
                    <a:pt x="223" y="170"/>
                    <a:pt x="223" y="170"/>
                  </a:cubicBezTo>
                  <a:cubicBezTo>
                    <a:pt x="223" y="170"/>
                    <a:pt x="223" y="170"/>
                    <a:pt x="223" y="170"/>
                  </a:cubicBezTo>
                  <a:cubicBezTo>
                    <a:pt x="224" y="171"/>
                    <a:pt x="224" y="171"/>
                    <a:pt x="224" y="171"/>
                  </a:cubicBezTo>
                  <a:cubicBezTo>
                    <a:pt x="224" y="172"/>
                    <a:pt x="224" y="171"/>
                    <a:pt x="223" y="172"/>
                  </a:cubicBezTo>
                  <a:cubicBezTo>
                    <a:pt x="222" y="174"/>
                    <a:pt x="222" y="174"/>
                    <a:pt x="222" y="174"/>
                  </a:cubicBezTo>
                  <a:cubicBezTo>
                    <a:pt x="217" y="178"/>
                    <a:pt x="217" y="176"/>
                    <a:pt x="212" y="178"/>
                  </a:cubicBezTo>
                  <a:cubicBezTo>
                    <a:pt x="210" y="180"/>
                    <a:pt x="211" y="179"/>
                    <a:pt x="210" y="181"/>
                  </a:cubicBezTo>
                  <a:cubicBezTo>
                    <a:pt x="209" y="183"/>
                    <a:pt x="209" y="183"/>
                    <a:pt x="209" y="183"/>
                  </a:cubicBezTo>
                  <a:cubicBezTo>
                    <a:pt x="210" y="185"/>
                    <a:pt x="210" y="184"/>
                    <a:pt x="211" y="187"/>
                  </a:cubicBezTo>
                  <a:cubicBezTo>
                    <a:pt x="211" y="188"/>
                    <a:pt x="211" y="188"/>
                    <a:pt x="211" y="188"/>
                  </a:cubicBezTo>
                  <a:cubicBezTo>
                    <a:pt x="209" y="191"/>
                    <a:pt x="211" y="187"/>
                    <a:pt x="209" y="191"/>
                  </a:cubicBezTo>
                  <a:cubicBezTo>
                    <a:pt x="209" y="192"/>
                    <a:pt x="209" y="192"/>
                    <a:pt x="209" y="192"/>
                  </a:cubicBezTo>
                  <a:cubicBezTo>
                    <a:pt x="208" y="192"/>
                    <a:pt x="208" y="192"/>
                    <a:pt x="208" y="192"/>
                  </a:cubicBezTo>
                  <a:cubicBezTo>
                    <a:pt x="206" y="194"/>
                    <a:pt x="206" y="194"/>
                    <a:pt x="206" y="194"/>
                  </a:cubicBezTo>
                  <a:cubicBezTo>
                    <a:pt x="205" y="195"/>
                    <a:pt x="205" y="195"/>
                    <a:pt x="204" y="196"/>
                  </a:cubicBezTo>
                  <a:cubicBezTo>
                    <a:pt x="203" y="195"/>
                    <a:pt x="203" y="195"/>
                    <a:pt x="203" y="195"/>
                  </a:cubicBezTo>
                  <a:cubicBezTo>
                    <a:pt x="203" y="195"/>
                    <a:pt x="203" y="195"/>
                    <a:pt x="203" y="195"/>
                  </a:cubicBezTo>
                  <a:cubicBezTo>
                    <a:pt x="204" y="196"/>
                    <a:pt x="204" y="196"/>
                    <a:pt x="204" y="196"/>
                  </a:cubicBezTo>
                  <a:cubicBezTo>
                    <a:pt x="203" y="197"/>
                    <a:pt x="203" y="197"/>
                    <a:pt x="203" y="197"/>
                  </a:cubicBezTo>
                  <a:cubicBezTo>
                    <a:pt x="203" y="197"/>
                    <a:pt x="203" y="197"/>
                    <a:pt x="203" y="197"/>
                  </a:cubicBezTo>
                  <a:cubicBezTo>
                    <a:pt x="203" y="197"/>
                    <a:pt x="199" y="198"/>
                    <a:pt x="195" y="200"/>
                  </a:cubicBezTo>
                  <a:cubicBezTo>
                    <a:pt x="194" y="200"/>
                    <a:pt x="194" y="200"/>
                    <a:pt x="194" y="200"/>
                  </a:cubicBezTo>
                  <a:cubicBezTo>
                    <a:pt x="195" y="199"/>
                    <a:pt x="195" y="199"/>
                    <a:pt x="195" y="199"/>
                  </a:cubicBezTo>
                  <a:cubicBezTo>
                    <a:pt x="195" y="199"/>
                    <a:pt x="195" y="199"/>
                    <a:pt x="195" y="199"/>
                  </a:cubicBezTo>
                  <a:cubicBezTo>
                    <a:pt x="195" y="198"/>
                    <a:pt x="195" y="198"/>
                    <a:pt x="195" y="198"/>
                  </a:cubicBezTo>
                  <a:cubicBezTo>
                    <a:pt x="194" y="197"/>
                    <a:pt x="195" y="197"/>
                    <a:pt x="194" y="197"/>
                  </a:cubicBezTo>
                  <a:cubicBezTo>
                    <a:pt x="192" y="199"/>
                    <a:pt x="192" y="199"/>
                    <a:pt x="192" y="199"/>
                  </a:cubicBezTo>
                  <a:cubicBezTo>
                    <a:pt x="191" y="201"/>
                    <a:pt x="191" y="201"/>
                    <a:pt x="191" y="201"/>
                  </a:cubicBezTo>
                  <a:cubicBezTo>
                    <a:pt x="191" y="201"/>
                    <a:pt x="191" y="201"/>
                    <a:pt x="191" y="201"/>
                  </a:cubicBezTo>
                  <a:cubicBezTo>
                    <a:pt x="191" y="201"/>
                    <a:pt x="191" y="201"/>
                    <a:pt x="191" y="201"/>
                  </a:cubicBezTo>
                  <a:cubicBezTo>
                    <a:pt x="193" y="200"/>
                    <a:pt x="193" y="200"/>
                    <a:pt x="193" y="200"/>
                  </a:cubicBezTo>
                  <a:cubicBezTo>
                    <a:pt x="194" y="200"/>
                    <a:pt x="194" y="200"/>
                    <a:pt x="194" y="200"/>
                  </a:cubicBezTo>
                  <a:cubicBezTo>
                    <a:pt x="194" y="200"/>
                    <a:pt x="194" y="200"/>
                    <a:pt x="194" y="200"/>
                  </a:cubicBezTo>
                  <a:cubicBezTo>
                    <a:pt x="191" y="202"/>
                    <a:pt x="192" y="201"/>
                    <a:pt x="186" y="206"/>
                  </a:cubicBezTo>
                  <a:cubicBezTo>
                    <a:pt x="186" y="207"/>
                    <a:pt x="186" y="207"/>
                    <a:pt x="186" y="207"/>
                  </a:cubicBezTo>
                  <a:cubicBezTo>
                    <a:pt x="184" y="210"/>
                    <a:pt x="180" y="215"/>
                    <a:pt x="179" y="216"/>
                  </a:cubicBezTo>
                  <a:cubicBezTo>
                    <a:pt x="165" y="223"/>
                    <a:pt x="177" y="220"/>
                    <a:pt x="162" y="228"/>
                  </a:cubicBezTo>
                  <a:cubicBezTo>
                    <a:pt x="159" y="230"/>
                    <a:pt x="159" y="230"/>
                    <a:pt x="159" y="230"/>
                  </a:cubicBezTo>
                  <a:cubicBezTo>
                    <a:pt x="158" y="232"/>
                    <a:pt x="158" y="232"/>
                    <a:pt x="158" y="232"/>
                  </a:cubicBezTo>
                  <a:cubicBezTo>
                    <a:pt x="158" y="232"/>
                    <a:pt x="158" y="232"/>
                    <a:pt x="158" y="232"/>
                  </a:cubicBezTo>
                  <a:cubicBezTo>
                    <a:pt x="159" y="233"/>
                    <a:pt x="158" y="233"/>
                    <a:pt x="159" y="233"/>
                  </a:cubicBezTo>
                  <a:cubicBezTo>
                    <a:pt x="159" y="234"/>
                    <a:pt x="159" y="234"/>
                    <a:pt x="159" y="234"/>
                  </a:cubicBezTo>
                  <a:cubicBezTo>
                    <a:pt x="159" y="235"/>
                    <a:pt x="159" y="235"/>
                    <a:pt x="159" y="235"/>
                  </a:cubicBezTo>
                  <a:cubicBezTo>
                    <a:pt x="158" y="237"/>
                    <a:pt x="158" y="237"/>
                    <a:pt x="158" y="237"/>
                  </a:cubicBezTo>
                  <a:cubicBezTo>
                    <a:pt x="156" y="238"/>
                    <a:pt x="155" y="238"/>
                    <a:pt x="152" y="239"/>
                  </a:cubicBezTo>
                  <a:cubicBezTo>
                    <a:pt x="152" y="239"/>
                    <a:pt x="149" y="239"/>
                    <a:pt x="148" y="239"/>
                  </a:cubicBezTo>
                  <a:cubicBezTo>
                    <a:pt x="147" y="239"/>
                    <a:pt x="147" y="239"/>
                    <a:pt x="147" y="239"/>
                  </a:cubicBezTo>
                  <a:cubicBezTo>
                    <a:pt x="146" y="240"/>
                    <a:pt x="146" y="242"/>
                    <a:pt x="145" y="243"/>
                  </a:cubicBezTo>
                  <a:cubicBezTo>
                    <a:pt x="144" y="244"/>
                    <a:pt x="144" y="244"/>
                    <a:pt x="144" y="244"/>
                  </a:cubicBezTo>
                  <a:cubicBezTo>
                    <a:pt x="144" y="245"/>
                    <a:pt x="144" y="245"/>
                    <a:pt x="144" y="246"/>
                  </a:cubicBezTo>
                  <a:cubicBezTo>
                    <a:pt x="143" y="246"/>
                    <a:pt x="143" y="246"/>
                    <a:pt x="143" y="246"/>
                  </a:cubicBezTo>
                  <a:cubicBezTo>
                    <a:pt x="142" y="246"/>
                    <a:pt x="142" y="246"/>
                    <a:pt x="142" y="246"/>
                  </a:cubicBezTo>
                  <a:cubicBezTo>
                    <a:pt x="142" y="246"/>
                    <a:pt x="142" y="246"/>
                    <a:pt x="142" y="246"/>
                  </a:cubicBezTo>
                  <a:cubicBezTo>
                    <a:pt x="141" y="245"/>
                    <a:pt x="141" y="245"/>
                    <a:pt x="141" y="245"/>
                  </a:cubicBezTo>
                  <a:cubicBezTo>
                    <a:pt x="140" y="244"/>
                    <a:pt x="141" y="244"/>
                    <a:pt x="140" y="244"/>
                  </a:cubicBezTo>
                  <a:cubicBezTo>
                    <a:pt x="137" y="245"/>
                    <a:pt x="137" y="245"/>
                    <a:pt x="137" y="245"/>
                  </a:cubicBezTo>
                  <a:cubicBezTo>
                    <a:pt x="136" y="246"/>
                    <a:pt x="136" y="246"/>
                    <a:pt x="136" y="246"/>
                  </a:cubicBezTo>
                  <a:cubicBezTo>
                    <a:pt x="134" y="251"/>
                    <a:pt x="134" y="251"/>
                    <a:pt x="134" y="251"/>
                  </a:cubicBezTo>
                  <a:cubicBezTo>
                    <a:pt x="133" y="254"/>
                    <a:pt x="133" y="254"/>
                    <a:pt x="133" y="254"/>
                  </a:cubicBezTo>
                  <a:cubicBezTo>
                    <a:pt x="134" y="259"/>
                    <a:pt x="135" y="259"/>
                    <a:pt x="135" y="262"/>
                  </a:cubicBezTo>
                  <a:cubicBezTo>
                    <a:pt x="134" y="263"/>
                    <a:pt x="134" y="263"/>
                    <a:pt x="134" y="264"/>
                  </a:cubicBezTo>
                  <a:cubicBezTo>
                    <a:pt x="135" y="267"/>
                    <a:pt x="135" y="267"/>
                    <a:pt x="135" y="270"/>
                  </a:cubicBezTo>
                  <a:cubicBezTo>
                    <a:pt x="136" y="272"/>
                    <a:pt x="136" y="272"/>
                    <a:pt x="136" y="272"/>
                  </a:cubicBezTo>
                  <a:cubicBezTo>
                    <a:pt x="136" y="272"/>
                    <a:pt x="136" y="272"/>
                    <a:pt x="136" y="272"/>
                  </a:cubicBezTo>
                  <a:cubicBezTo>
                    <a:pt x="135" y="270"/>
                    <a:pt x="135" y="271"/>
                    <a:pt x="134" y="269"/>
                  </a:cubicBezTo>
                  <a:cubicBezTo>
                    <a:pt x="133" y="271"/>
                    <a:pt x="133" y="271"/>
                    <a:pt x="133" y="271"/>
                  </a:cubicBezTo>
                  <a:cubicBezTo>
                    <a:pt x="134" y="272"/>
                    <a:pt x="134" y="272"/>
                    <a:pt x="134" y="272"/>
                  </a:cubicBezTo>
                  <a:cubicBezTo>
                    <a:pt x="136" y="273"/>
                    <a:pt x="136" y="273"/>
                    <a:pt x="136" y="273"/>
                  </a:cubicBezTo>
                  <a:cubicBezTo>
                    <a:pt x="137" y="273"/>
                    <a:pt x="137" y="273"/>
                    <a:pt x="137" y="273"/>
                  </a:cubicBezTo>
                  <a:cubicBezTo>
                    <a:pt x="136" y="279"/>
                    <a:pt x="136" y="283"/>
                    <a:pt x="132" y="286"/>
                  </a:cubicBezTo>
                  <a:cubicBezTo>
                    <a:pt x="131" y="289"/>
                    <a:pt x="130" y="290"/>
                    <a:pt x="130" y="294"/>
                  </a:cubicBezTo>
                  <a:cubicBezTo>
                    <a:pt x="130" y="295"/>
                    <a:pt x="130" y="295"/>
                    <a:pt x="130" y="295"/>
                  </a:cubicBezTo>
                  <a:cubicBezTo>
                    <a:pt x="130" y="296"/>
                    <a:pt x="130" y="296"/>
                    <a:pt x="129" y="297"/>
                  </a:cubicBezTo>
                  <a:cubicBezTo>
                    <a:pt x="130" y="297"/>
                    <a:pt x="130" y="297"/>
                    <a:pt x="130" y="297"/>
                  </a:cubicBezTo>
                  <a:cubicBezTo>
                    <a:pt x="131" y="297"/>
                    <a:pt x="131" y="297"/>
                    <a:pt x="131" y="297"/>
                  </a:cubicBezTo>
                  <a:cubicBezTo>
                    <a:pt x="131" y="299"/>
                    <a:pt x="131" y="306"/>
                    <a:pt x="131" y="308"/>
                  </a:cubicBezTo>
                  <a:cubicBezTo>
                    <a:pt x="129" y="308"/>
                    <a:pt x="129" y="308"/>
                    <a:pt x="127" y="308"/>
                  </a:cubicBezTo>
                  <a:cubicBezTo>
                    <a:pt x="126" y="308"/>
                    <a:pt x="126" y="308"/>
                    <a:pt x="126" y="308"/>
                  </a:cubicBezTo>
                  <a:cubicBezTo>
                    <a:pt x="125" y="309"/>
                    <a:pt x="125" y="309"/>
                    <a:pt x="125" y="309"/>
                  </a:cubicBezTo>
                  <a:cubicBezTo>
                    <a:pt x="124" y="310"/>
                    <a:pt x="124" y="310"/>
                    <a:pt x="124" y="310"/>
                  </a:cubicBezTo>
                  <a:cubicBezTo>
                    <a:pt x="124" y="311"/>
                    <a:pt x="124" y="311"/>
                    <a:pt x="124" y="311"/>
                  </a:cubicBezTo>
                  <a:cubicBezTo>
                    <a:pt x="123" y="313"/>
                    <a:pt x="122" y="315"/>
                    <a:pt x="121" y="317"/>
                  </a:cubicBezTo>
                  <a:cubicBezTo>
                    <a:pt x="121" y="318"/>
                    <a:pt x="121" y="318"/>
                    <a:pt x="121" y="318"/>
                  </a:cubicBezTo>
                  <a:cubicBezTo>
                    <a:pt x="121" y="319"/>
                    <a:pt x="121" y="319"/>
                    <a:pt x="121" y="319"/>
                  </a:cubicBezTo>
                  <a:cubicBezTo>
                    <a:pt x="122" y="319"/>
                    <a:pt x="122" y="319"/>
                    <a:pt x="122" y="319"/>
                  </a:cubicBezTo>
                  <a:cubicBezTo>
                    <a:pt x="124" y="320"/>
                    <a:pt x="124" y="320"/>
                    <a:pt x="125" y="320"/>
                  </a:cubicBezTo>
                  <a:cubicBezTo>
                    <a:pt x="126" y="321"/>
                    <a:pt x="126" y="321"/>
                    <a:pt x="126" y="321"/>
                  </a:cubicBezTo>
                  <a:cubicBezTo>
                    <a:pt x="123" y="320"/>
                    <a:pt x="124" y="320"/>
                    <a:pt x="121" y="320"/>
                  </a:cubicBezTo>
                  <a:cubicBezTo>
                    <a:pt x="115" y="322"/>
                    <a:pt x="115" y="322"/>
                    <a:pt x="115" y="322"/>
                  </a:cubicBezTo>
                  <a:cubicBezTo>
                    <a:pt x="113" y="323"/>
                    <a:pt x="113" y="323"/>
                    <a:pt x="112" y="324"/>
                  </a:cubicBezTo>
                  <a:cubicBezTo>
                    <a:pt x="112" y="327"/>
                    <a:pt x="112" y="327"/>
                    <a:pt x="112" y="329"/>
                  </a:cubicBezTo>
                  <a:cubicBezTo>
                    <a:pt x="111" y="330"/>
                    <a:pt x="111" y="330"/>
                    <a:pt x="111" y="330"/>
                  </a:cubicBezTo>
                  <a:cubicBezTo>
                    <a:pt x="108" y="332"/>
                    <a:pt x="108" y="332"/>
                    <a:pt x="108" y="332"/>
                  </a:cubicBezTo>
                  <a:cubicBezTo>
                    <a:pt x="106" y="333"/>
                    <a:pt x="106" y="333"/>
                    <a:pt x="106" y="333"/>
                  </a:cubicBezTo>
                  <a:cubicBezTo>
                    <a:pt x="105" y="333"/>
                    <a:pt x="105" y="333"/>
                    <a:pt x="105" y="333"/>
                  </a:cubicBezTo>
                  <a:cubicBezTo>
                    <a:pt x="102" y="333"/>
                    <a:pt x="102" y="333"/>
                    <a:pt x="102" y="333"/>
                  </a:cubicBezTo>
                  <a:cubicBezTo>
                    <a:pt x="95" y="328"/>
                    <a:pt x="98" y="328"/>
                    <a:pt x="94" y="324"/>
                  </a:cubicBezTo>
                  <a:cubicBezTo>
                    <a:pt x="94" y="323"/>
                    <a:pt x="93" y="322"/>
                    <a:pt x="93" y="321"/>
                  </a:cubicBezTo>
                  <a:cubicBezTo>
                    <a:pt x="93" y="321"/>
                    <a:pt x="93" y="321"/>
                    <a:pt x="93" y="321"/>
                  </a:cubicBezTo>
                  <a:cubicBezTo>
                    <a:pt x="92" y="321"/>
                    <a:pt x="92" y="321"/>
                    <a:pt x="92" y="321"/>
                  </a:cubicBezTo>
                  <a:cubicBezTo>
                    <a:pt x="91" y="319"/>
                    <a:pt x="91" y="317"/>
                    <a:pt x="90" y="313"/>
                  </a:cubicBezTo>
                  <a:cubicBezTo>
                    <a:pt x="91" y="313"/>
                    <a:pt x="91" y="313"/>
                    <a:pt x="91" y="313"/>
                  </a:cubicBezTo>
                  <a:cubicBezTo>
                    <a:pt x="92" y="314"/>
                    <a:pt x="92" y="314"/>
                    <a:pt x="92" y="314"/>
                  </a:cubicBezTo>
                  <a:cubicBezTo>
                    <a:pt x="92" y="315"/>
                    <a:pt x="92" y="315"/>
                    <a:pt x="92" y="317"/>
                  </a:cubicBezTo>
                  <a:cubicBezTo>
                    <a:pt x="92" y="317"/>
                    <a:pt x="92" y="317"/>
                    <a:pt x="92" y="317"/>
                  </a:cubicBezTo>
                  <a:cubicBezTo>
                    <a:pt x="93" y="317"/>
                    <a:pt x="93" y="317"/>
                    <a:pt x="93" y="317"/>
                  </a:cubicBezTo>
                  <a:cubicBezTo>
                    <a:pt x="92" y="313"/>
                    <a:pt x="92" y="313"/>
                    <a:pt x="92" y="313"/>
                  </a:cubicBezTo>
                  <a:cubicBezTo>
                    <a:pt x="91" y="312"/>
                    <a:pt x="91" y="312"/>
                    <a:pt x="91" y="312"/>
                  </a:cubicBezTo>
                  <a:cubicBezTo>
                    <a:pt x="90" y="311"/>
                    <a:pt x="90" y="311"/>
                    <a:pt x="90" y="311"/>
                  </a:cubicBezTo>
                  <a:cubicBezTo>
                    <a:pt x="90" y="311"/>
                    <a:pt x="90" y="311"/>
                    <a:pt x="90" y="311"/>
                  </a:cubicBezTo>
                  <a:cubicBezTo>
                    <a:pt x="90" y="310"/>
                    <a:pt x="90" y="310"/>
                    <a:pt x="90" y="310"/>
                  </a:cubicBezTo>
                  <a:cubicBezTo>
                    <a:pt x="90" y="309"/>
                    <a:pt x="90" y="309"/>
                    <a:pt x="90" y="309"/>
                  </a:cubicBezTo>
                  <a:cubicBezTo>
                    <a:pt x="89" y="308"/>
                    <a:pt x="86" y="300"/>
                    <a:pt x="82" y="292"/>
                  </a:cubicBezTo>
                  <a:cubicBezTo>
                    <a:pt x="81" y="291"/>
                    <a:pt x="82" y="292"/>
                    <a:pt x="80" y="289"/>
                  </a:cubicBezTo>
                  <a:cubicBezTo>
                    <a:pt x="79" y="289"/>
                    <a:pt x="79" y="289"/>
                    <a:pt x="79" y="288"/>
                  </a:cubicBezTo>
                  <a:cubicBezTo>
                    <a:pt x="75" y="281"/>
                    <a:pt x="76" y="283"/>
                    <a:pt x="75" y="279"/>
                  </a:cubicBezTo>
                  <a:cubicBezTo>
                    <a:pt x="74" y="277"/>
                    <a:pt x="73" y="273"/>
                    <a:pt x="73" y="271"/>
                  </a:cubicBezTo>
                  <a:cubicBezTo>
                    <a:pt x="73" y="267"/>
                    <a:pt x="71" y="267"/>
                    <a:pt x="71" y="264"/>
                  </a:cubicBezTo>
                  <a:cubicBezTo>
                    <a:pt x="71" y="264"/>
                    <a:pt x="71" y="264"/>
                    <a:pt x="71" y="264"/>
                  </a:cubicBezTo>
                  <a:cubicBezTo>
                    <a:pt x="70" y="262"/>
                    <a:pt x="70" y="262"/>
                    <a:pt x="70" y="260"/>
                  </a:cubicBezTo>
                  <a:cubicBezTo>
                    <a:pt x="69" y="259"/>
                    <a:pt x="66" y="255"/>
                    <a:pt x="65" y="254"/>
                  </a:cubicBezTo>
                  <a:cubicBezTo>
                    <a:pt x="64" y="251"/>
                    <a:pt x="64" y="251"/>
                    <a:pt x="64" y="251"/>
                  </a:cubicBezTo>
                  <a:cubicBezTo>
                    <a:pt x="63" y="250"/>
                    <a:pt x="63" y="250"/>
                    <a:pt x="63" y="250"/>
                  </a:cubicBezTo>
                  <a:cubicBezTo>
                    <a:pt x="65" y="250"/>
                    <a:pt x="65" y="250"/>
                    <a:pt x="65" y="250"/>
                  </a:cubicBezTo>
                  <a:cubicBezTo>
                    <a:pt x="64" y="249"/>
                    <a:pt x="64" y="249"/>
                    <a:pt x="63" y="248"/>
                  </a:cubicBezTo>
                  <a:cubicBezTo>
                    <a:pt x="63" y="248"/>
                    <a:pt x="63" y="248"/>
                    <a:pt x="63" y="248"/>
                  </a:cubicBezTo>
                  <a:cubicBezTo>
                    <a:pt x="63" y="247"/>
                    <a:pt x="63" y="247"/>
                    <a:pt x="63" y="247"/>
                  </a:cubicBezTo>
                  <a:cubicBezTo>
                    <a:pt x="62" y="247"/>
                    <a:pt x="62" y="247"/>
                    <a:pt x="62" y="247"/>
                  </a:cubicBezTo>
                  <a:cubicBezTo>
                    <a:pt x="62" y="246"/>
                    <a:pt x="62" y="246"/>
                    <a:pt x="62" y="246"/>
                  </a:cubicBezTo>
                  <a:cubicBezTo>
                    <a:pt x="61" y="244"/>
                    <a:pt x="61" y="245"/>
                    <a:pt x="59" y="242"/>
                  </a:cubicBezTo>
                  <a:cubicBezTo>
                    <a:pt x="59" y="242"/>
                    <a:pt x="56" y="225"/>
                    <a:pt x="56" y="225"/>
                  </a:cubicBezTo>
                  <a:cubicBezTo>
                    <a:pt x="56" y="224"/>
                    <a:pt x="56" y="224"/>
                    <a:pt x="56" y="224"/>
                  </a:cubicBezTo>
                  <a:cubicBezTo>
                    <a:pt x="54" y="220"/>
                    <a:pt x="54" y="219"/>
                    <a:pt x="53" y="213"/>
                  </a:cubicBezTo>
                  <a:cubicBezTo>
                    <a:pt x="53" y="212"/>
                    <a:pt x="53" y="212"/>
                    <a:pt x="53" y="212"/>
                  </a:cubicBezTo>
                  <a:cubicBezTo>
                    <a:pt x="53" y="212"/>
                    <a:pt x="53" y="212"/>
                    <a:pt x="53" y="212"/>
                  </a:cubicBezTo>
                  <a:cubicBezTo>
                    <a:pt x="53" y="209"/>
                    <a:pt x="53" y="210"/>
                    <a:pt x="54" y="208"/>
                  </a:cubicBezTo>
                  <a:cubicBezTo>
                    <a:pt x="54" y="206"/>
                    <a:pt x="54" y="206"/>
                    <a:pt x="54" y="206"/>
                  </a:cubicBezTo>
                  <a:cubicBezTo>
                    <a:pt x="53" y="208"/>
                    <a:pt x="53" y="208"/>
                    <a:pt x="53" y="208"/>
                  </a:cubicBezTo>
                  <a:cubicBezTo>
                    <a:pt x="52" y="208"/>
                    <a:pt x="52" y="208"/>
                    <a:pt x="52" y="208"/>
                  </a:cubicBezTo>
                  <a:cubicBezTo>
                    <a:pt x="52" y="207"/>
                    <a:pt x="52" y="207"/>
                    <a:pt x="52" y="207"/>
                  </a:cubicBezTo>
                  <a:cubicBezTo>
                    <a:pt x="52" y="206"/>
                    <a:pt x="52" y="206"/>
                    <a:pt x="52" y="205"/>
                  </a:cubicBezTo>
                  <a:cubicBezTo>
                    <a:pt x="52" y="204"/>
                    <a:pt x="52" y="204"/>
                    <a:pt x="52" y="204"/>
                  </a:cubicBezTo>
                  <a:cubicBezTo>
                    <a:pt x="54" y="205"/>
                    <a:pt x="54" y="205"/>
                    <a:pt x="54" y="205"/>
                  </a:cubicBezTo>
                  <a:cubicBezTo>
                    <a:pt x="52" y="204"/>
                    <a:pt x="52" y="204"/>
                    <a:pt x="52" y="204"/>
                  </a:cubicBezTo>
                  <a:cubicBezTo>
                    <a:pt x="51" y="203"/>
                    <a:pt x="51" y="203"/>
                    <a:pt x="51" y="203"/>
                  </a:cubicBezTo>
                  <a:cubicBezTo>
                    <a:pt x="52" y="202"/>
                    <a:pt x="52" y="202"/>
                    <a:pt x="52" y="202"/>
                  </a:cubicBezTo>
                  <a:cubicBezTo>
                    <a:pt x="51" y="201"/>
                    <a:pt x="51" y="201"/>
                    <a:pt x="51" y="201"/>
                  </a:cubicBezTo>
                  <a:cubicBezTo>
                    <a:pt x="51" y="199"/>
                    <a:pt x="51" y="199"/>
                    <a:pt x="51" y="199"/>
                  </a:cubicBezTo>
                  <a:cubicBezTo>
                    <a:pt x="50" y="198"/>
                    <a:pt x="50" y="199"/>
                    <a:pt x="50" y="198"/>
                  </a:cubicBezTo>
                  <a:cubicBezTo>
                    <a:pt x="52" y="189"/>
                    <a:pt x="54" y="191"/>
                    <a:pt x="52" y="183"/>
                  </a:cubicBezTo>
                  <a:cubicBezTo>
                    <a:pt x="51" y="183"/>
                    <a:pt x="51" y="183"/>
                    <a:pt x="51" y="183"/>
                  </a:cubicBezTo>
                  <a:cubicBezTo>
                    <a:pt x="51" y="182"/>
                    <a:pt x="51" y="182"/>
                    <a:pt x="51" y="182"/>
                  </a:cubicBezTo>
                  <a:cubicBezTo>
                    <a:pt x="50" y="180"/>
                    <a:pt x="50" y="180"/>
                    <a:pt x="50" y="180"/>
                  </a:cubicBezTo>
                  <a:cubicBezTo>
                    <a:pt x="51" y="179"/>
                    <a:pt x="50" y="179"/>
                    <a:pt x="51" y="179"/>
                  </a:cubicBezTo>
                  <a:cubicBezTo>
                    <a:pt x="50" y="179"/>
                    <a:pt x="50" y="179"/>
                    <a:pt x="50" y="179"/>
                  </a:cubicBezTo>
                  <a:cubicBezTo>
                    <a:pt x="50" y="179"/>
                    <a:pt x="50" y="179"/>
                    <a:pt x="50" y="179"/>
                  </a:cubicBezTo>
                  <a:cubicBezTo>
                    <a:pt x="51" y="177"/>
                    <a:pt x="51" y="178"/>
                    <a:pt x="52" y="177"/>
                  </a:cubicBezTo>
                  <a:cubicBezTo>
                    <a:pt x="55" y="176"/>
                    <a:pt x="54" y="176"/>
                    <a:pt x="55" y="175"/>
                  </a:cubicBezTo>
                  <a:cubicBezTo>
                    <a:pt x="53" y="176"/>
                    <a:pt x="52" y="176"/>
                    <a:pt x="49" y="176"/>
                  </a:cubicBezTo>
                  <a:cubicBezTo>
                    <a:pt x="50" y="174"/>
                    <a:pt x="50" y="174"/>
                    <a:pt x="50" y="174"/>
                  </a:cubicBezTo>
                  <a:cubicBezTo>
                    <a:pt x="50" y="173"/>
                    <a:pt x="50" y="173"/>
                    <a:pt x="50" y="173"/>
                  </a:cubicBezTo>
                  <a:cubicBezTo>
                    <a:pt x="51" y="173"/>
                    <a:pt x="51" y="173"/>
                    <a:pt x="51" y="173"/>
                  </a:cubicBezTo>
                  <a:cubicBezTo>
                    <a:pt x="50" y="173"/>
                    <a:pt x="50" y="173"/>
                    <a:pt x="50" y="173"/>
                  </a:cubicBezTo>
                  <a:cubicBezTo>
                    <a:pt x="49" y="172"/>
                    <a:pt x="49" y="172"/>
                    <a:pt x="49" y="172"/>
                  </a:cubicBezTo>
                  <a:cubicBezTo>
                    <a:pt x="49" y="170"/>
                    <a:pt x="49" y="170"/>
                    <a:pt x="49" y="170"/>
                  </a:cubicBezTo>
                  <a:cubicBezTo>
                    <a:pt x="50" y="170"/>
                    <a:pt x="50" y="170"/>
                    <a:pt x="50" y="170"/>
                  </a:cubicBezTo>
                  <a:cubicBezTo>
                    <a:pt x="51" y="170"/>
                    <a:pt x="51" y="170"/>
                    <a:pt x="52" y="169"/>
                  </a:cubicBezTo>
                  <a:cubicBezTo>
                    <a:pt x="50" y="169"/>
                    <a:pt x="51" y="169"/>
                    <a:pt x="49" y="169"/>
                  </a:cubicBezTo>
                  <a:cubicBezTo>
                    <a:pt x="48" y="169"/>
                    <a:pt x="48" y="169"/>
                    <a:pt x="48" y="169"/>
                  </a:cubicBezTo>
                  <a:cubicBezTo>
                    <a:pt x="46" y="169"/>
                    <a:pt x="47" y="169"/>
                    <a:pt x="45" y="169"/>
                  </a:cubicBezTo>
                  <a:cubicBezTo>
                    <a:pt x="46" y="169"/>
                    <a:pt x="46" y="169"/>
                    <a:pt x="46" y="169"/>
                  </a:cubicBezTo>
                  <a:cubicBezTo>
                    <a:pt x="46" y="170"/>
                    <a:pt x="46" y="170"/>
                    <a:pt x="46" y="170"/>
                  </a:cubicBezTo>
                  <a:cubicBezTo>
                    <a:pt x="46" y="171"/>
                    <a:pt x="46" y="171"/>
                    <a:pt x="46" y="172"/>
                  </a:cubicBezTo>
                  <a:cubicBezTo>
                    <a:pt x="45" y="172"/>
                    <a:pt x="45" y="172"/>
                    <a:pt x="45" y="172"/>
                  </a:cubicBezTo>
                  <a:cubicBezTo>
                    <a:pt x="44" y="173"/>
                    <a:pt x="44" y="173"/>
                    <a:pt x="44" y="173"/>
                  </a:cubicBezTo>
                  <a:cubicBezTo>
                    <a:pt x="44" y="174"/>
                    <a:pt x="44" y="174"/>
                    <a:pt x="44" y="174"/>
                  </a:cubicBezTo>
                  <a:cubicBezTo>
                    <a:pt x="43" y="174"/>
                    <a:pt x="43" y="174"/>
                    <a:pt x="43" y="174"/>
                  </a:cubicBezTo>
                  <a:cubicBezTo>
                    <a:pt x="44" y="175"/>
                    <a:pt x="44" y="175"/>
                    <a:pt x="45" y="175"/>
                  </a:cubicBezTo>
                  <a:cubicBezTo>
                    <a:pt x="45" y="176"/>
                    <a:pt x="45" y="175"/>
                    <a:pt x="46" y="176"/>
                  </a:cubicBezTo>
                  <a:cubicBezTo>
                    <a:pt x="46" y="178"/>
                    <a:pt x="46" y="178"/>
                    <a:pt x="46" y="178"/>
                  </a:cubicBezTo>
                  <a:cubicBezTo>
                    <a:pt x="45" y="179"/>
                    <a:pt x="44" y="181"/>
                    <a:pt x="43" y="182"/>
                  </a:cubicBezTo>
                  <a:cubicBezTo>
                    <a:pt x="35" y="186"/>
                    <a:pt x="35" y="187"/>
                    <a:pt x="30" y="188"/>
                  </a:cubicBezTo>
                  <a:cubicBezTo>
                    <a:pt x="24" y="186"/>
                    <a:pt x="13" y="174"/>
                    <a:pt x="9" y="170"/>
                  </a:cubicBezTo>
                  <a:cubicBezTo>
                    <a:pt x="9" y="169"/>
                    <a:pt x="9" y="169"/>
                    <a:pt x="9" y="169"/>
                  </a:cubicBezTo>
                  <a:cubicBezTo>
                    <a:pt x="9" y="168"/>
                    <a:pt x="9" y="168"/>
                    <a:pt x="9" y="168"/>
                  </a:cubicBezTo>
                  <a:cubicBezTo>
                    <a:pt x="10" y="167"/>
                    <a:pt x="10" y="167"/>
                    <a:pt x="10" y="167"/>
                  </a:cubicBezTo>
                  <a:cubicBezTo>
                    <a:pt x="11" y="167"/>
                    <a:pt x="11" y="167"/>
                    <a:pt x="11" y="167"/>
                  </a:cubicBezTo>
                  <a:cubicBezTo>
                    <a:pt x="11" y="168"/>
                    <a:pt x="11" y="168"/>
                    <a:pt x="12" y="169"/>
                  </a:cubicBezTo>
                  <a:cubicBezTo>
                    <a:pt x="12" y="169"/>
                    <a:pt x="12" y="169"/>
                    <a:pt x="12" y="169"/>
                  </a:cubicBezTo>
                  <a:cubicBezTo>
                    <a:pt x="15" y="167"/>
                    <a:pt x="15" y="167"/>
                    <a:pt x="15" y="167"/>
                  </a:cubicBezTo>
                  <a:cubicBezTo>
                    <a:pt x="17" y="167"/>
                    <a:pt x="17" y="167"/>
                    <a:pt x="17" y="167"/>
                  </a:cubicBezTo>
                  <a:cubicBezTo>
                    <a:pt x="17" y="167"/>
                    <a:pt x="17" y="167"/>
                    <a:pt x="17" y="167"/>
                  </a:cubicBezTo>
                  <a:cubicBezTo>
                    <a:pt x="18" y="167"/>
                    <a:pt x="18" y="167"/>
                    <a:pt x="18" y="167"/>
                  </a:cubicBezTo>
                  <a:cubicBezTo>
                    <a:pt x="20" y="166"/>
                    <a:pt x="20" y="166"/>
                    <a:pt x="20" y="166"/>
                  </a:cubicBezTo>
                  <a:cubicBezTo>
                    <a:pt x="22" y="165"/>
                    <a:pt x="21" y="166"/>
                    <a:pt x="22" y="165"/>
                  </a:cubicBezTo>
                  <a:cubicBezTo>
                    <a:pt x="24" y="162"/>
                    <a:pt x="24" y="163"/>
                    <a:pt x="25" y="160"/>
                  </a:cubicBezTo>
                  <a:cubicBezTo>
                    <a:pt x="26" y="160"/>
                    <a:pt x="26" y="160"/>
                    <a:pt x="26" y="160"/>
                  </a:cubicBezTo>
                  <a:cubicBezTo>
                    <a:pt x="26" y="160"/>
                    <a:pt x="26" y="160"/>
                    <a:pt x="26" y="159"/>
                  </a:cubicBezTo>
                  <a:cubicBezTo>
                    <a:pt x="25" y="159"/>
                    <a:pt x="25" y="159"/>
                    <a:pt x="25" y="159"/>
                  </a:cubicBezTo>
                  <a:cubicBezTo>
                    <a:pt x="24" y="161"/>
                    <a:pt x="25" y="160"/>
                    <a:pt x="24" y="161"/>
                  </a:cubicBezTo>
                  <a:cubicBezTo>
                    <a:pt x="23" y="160"/>
                    <a:pt x="23" y="160"/>
                    <a:pt x="23" y="160"/>
                  </a:cubicBezTo>
                  <a:cubicBezTo>
                    <a:pt x="22" y="161"/>
                    <a:pt x="20" y="161"/>
                    <a:pt x="19" y="162"/>
                  </a:cubicBezTo>
                  <a:cubicBezTo>
                    <a:pt x="17" y="163"/>
                    <a:pt x="17" y="163"/>
                    <a:pt x="17" y="163"/>
                  </a:cubicBezTo>
                  <a:cubicBezTo>
                    <a:pt x="17" y="163"/>
                    <a:pt x="17" y="163"/>
                    <a:pt x="17" y="163"/>
                  </a:cubicBezTo>
                  <a:cubicBezTo>
                    <a:pt x="12" y="162"/>
                    <a:pt x="12" y="162"/>
                    <a:pt x="12" y="162"/>
                  </a:cubicBezTo>
                  <a:cubicBezTo>
                    <a:pt x="6" y="159"/>
                    <a:pt x="7" y="159"/>
                    <a:pt x="5" y="158"/>
                  </a:cubicBezTo>
                  <a:cubicBezTo>
                    <a:pt x="4" y="155"/>
                    <a:pt x="4" y="156"/>
                    <a:pt x="3" y="153"/>
                  </a:cubicBezTo>
                  <a:cubicBezTo>
                    <a:pt x="3" y="152"/>
                    <a:pt x="3" y="152"/>
                    <a:pt x="3" y="152"/>
                  </a:cubicBezTo>
                  <a:cubicBezTo>
                    <a:pt x="5" y="151"/>
                    <a:pt x="5" y="151"/>
                    <a:pt x="7" y="150"/>
                  </a:cubicBezTo>
                  <a:cubicBezTo>
                    <a:pt x="4" y="151"/>
                    <a:pt x="4" y="151"/>
                    <a:pt x="3" y="152"/>
                  </a:cubicBezTo>
                  <a:cubicBezTo>
                    <a:pt x="2" y="153"/>
                    <a:pt x="2" y="153"/>
                    <a:pt x="2" y="153"/>
                  </a:cubicBezTo>
                  <a:cubicBezTo>
                    <a:pt x="1" y="153"/>
                    <a:pt x="1" y="153"/>
                    <a:pt x="1" y="153"/>
                  </a:cubicBezTo>
                  <a:cubicBezTo>
                    <a:pt x="0" y="151"/>
                    <a:pt x="0" y="152"/>
                    <a:pt x="0" y="150"/>
                  </a:cubicBezTo>
                  <a:cubicBezTo>
                    <a:pt x="1" y="149"/>
                    <a:pt x="1" y="149"/>
                    <a:pt x="1" y="149"/>
                  </a:cubicBezTo>
                  <a:cubicBezTo>
                    <a:pt x="3" y="148"/>
                    <a:pt x="3" y="148"/>
                    <a:pt x="6" y="148"/>
                  </a:cubicBezTo>
                  <a:cubicBezTo>
                    <a:pt x="6" y="145"/>
                    <a:pt x="6" y="145"/>
                    <a:pt x="6" y="145"/>
                  </a:cubicBezTo>
                  <a:cubicBezTo>
                    <a:pt x="6" y="144"/>
                    <a:pt x="6" y="144"/>
                    <a:pt x="6" y="144"/>
                  </a:cubicBezTo>
                  <a:cubicBezTo>
                    <a:pt x="6" y="144"/>
                    <a:pt x="6" y="144"/>
                    <a:pt x="6" y="144"/>
                  </a:cubicBezTo>
                  <a:cubicBezTo>
                    <a:pt x="7" y="144"/>
                    <a:pt x="7" y="144"/>
                    <a:pt x="7" y="144"/>
                  </a:cubicBezTo>
                  <a:cubicBezTo>
                    <a:pt x="7" y="144"/>
                    <a:pt x="7" y="144"/>
                    <a:pt x="7" y="144"/>
                  </a:cubicBezTo>
                  <a:cubicBezTo>
                    <a:pt x="7" y="145"/>
                    <a:pt x="7" y="145"/>
                    <a:pt x="7" y="145"/>
                  </a:cubicBezTo>
                  <a:cubicBezTo>
                    <a:pt x="8" y="145"/>
                    <a:pt x="8" y="145"/>
                    <a:pt x="8" y="145"/>
                  </a:cubicBezTo>
                  <a:cubicBezTo>
                    <a:pt x="8" y="144"/>
                    <a:pt x="8" y="144"/>
                    <a:pt x="8" y="144"/>
                  </a:cubicBezTo>
                  <a:cubicBezTo>
                    <a:pt x="9" y="145"/>
                    <a:pt x="9" y="145"/>
                    <a:pt x="9" y="145"/>
                  </a:cubicBezTo>
                  <a:cubicBezTo>
                    <a:pt x="10" y="144"/>
                    <a:pt x="10" y="144"/>
                    <a:pt x="10" y="144"/>
                  </a:cubicBezTo>
                  <a:cubicBezTo>
                    <a:pt x="11" y="145"/>
                    <a:pt x="11" y="145"/>
                    <a:pt x="11" y="145"/>
                  </a:cubicBezTo>
                  <a:cubicBezTo>
                    <a:pt x="14" y="145"/>
                    <a:pt x="13" y="145"/>
                    <a:pt x="15" y="145"/>
                  </a:cubicBezTo>
                  <a:cubicBezTo>
                    <a:pt x="17" y="145"/>
                    <a:pt x="16" y="145"/>
                    <a:pt x="17" y="146"/>
                  </a:cubicBezTo>
                  <a:cubicBezTo>
                    <a:pt x="19" y="146"/>
                    <a:pt x="20" y="146"/>
                    <a:pt x="21" y="146"/>
                  </a:cubicBezTo>
                  <a:cubicBezTo>
                    <a:pt x="21" y="145"/>
                    <a:pt x="21" y="145"/>
                    <a:pt x="22" y="144"/>
                  </a:cubicBezTo>
                  <a:cubicBezTo>
                    <a:pt x="23" y="144"/>
                    <a:pt x="25" y="143"/>
                    <a:pt x="27" y="143"/>
                  </a:cubicBezTo>
                  <a:cubicBezTo>
                    <a:pt x="27" y="143"/>
                    <a:pt x="27" y="143"/>
                    <a:pt x="27" y="143"/>
                  </a:cubicBezTo>
                  <a:cubicBezTo>
                    <a:pt x="27" y="144"/>
                    <a:pt x="27" y="144"/>
                    <a:pt x="27" y="144"/>
                  </a:cubicBezTo>
                  <a:cubicBezTo>
                    <a:pt x="27" y="144"/>
                    <a:pt x="27" y="144"/>
                    <a:pt x="27" y="144"/>
                  </a:cubicBezTo>
                  <a:cubicBezTo>
                    <a:pt x="28" y="145"/>
                    <a:pt x="28" y="145"/>
                    <a:pt x="28" y="145"/>
                  </a:cubicBezTo>
                  <a:cubicBezTo>
                    <a:pt x="28" y="145"/>
                    <a:pt x="28" y="145"/>
                    <a:pt x="28" y="145"/>
                  </a:cubicBezTo>
                  <a:cubicBezTo>
                    <a:pt x="29" y="145"/>
                    <a:pt x="29" y="145"/>
                    <a:pt x="29" y="145"/>
                  </a:cubicBezTo>
                  <a:cubicBezTo>
                    <a:pt x="29" y="145"/>
                    <a:pt x="29" y="145"/>
                    <a:pt x="29" y="145"/>
                  </a:cubicBezTo>
                  <a:cubicBezTo>
                    <a:pt x="30" y="144"/>
                    <a:pt x="30" y="144"/>
                    <a:pt x="30" y="144"/>
                  </a:cubicBezTo>
                  <a:cubicBezTo>
                    <a:pt x="31" y="143"/>
                    <a:pt x="31" y="143"/>
                    <a:pt x="31" y="143"/>
                  </a:cubicBezTo>
                  <a:cubicBezTo>
                    <a:pt x="31" y="143"/>
                    <a:pt x="31" y="143"/>
                    <a:pt x="31" y="143"/>
                  </a:cubicBezTo>
                  <a:cubicBezTo>
                    <a:pt x="32" y="143"/>
                    <a:pt x="32" y="143"/>
                    <a:pt x="32" y="143"/>
                  </a:cubicBezTo>
                  <a:cubicBezTo>
                    <a:pt x="32" y="143"/>
                    <a:pt x="32" y="143"/>
                    <a:pt x="32" y="143"/>
                  </a:cubicBezTo>
                  <a:cubicBezTo>
                    <a:pt x="32" y="142"/>
                    <a:pt x="32" y="142"/>
                    <a:pt x="32" y="142"/>
                  </a:cubicBezTo>
                  <a:cubicBezTo>
                    <a:pt x="31" y="142"/>
                    <a:pt x="31" y="142"/>
                    <a:pt x="31" y="142"/>
                  </a:cubicBezTo>
                  <a:cubicBezTo>
                    <a:pt x="31" y="142"/>
                    <a:pt x="31" y="142"/>
                    <a:pt x="31" y="142"/>
                  </a:cubicBezTo>
                  <a:cubicBezTo>
                    <a:pt x="31" y="141"/>
                    <a:pt x="31" y="141"/>
                    <a:pt x="31" y="141"/>
                  </a:cubicBezTo>
                  <a:cubicBezTo>
                    <a:pt x="31" y="140"/>
                    <a:pt x="31" y="140"/>
                    <a:pt x="31" y="140"/>
                  </a:cubicBezTo>
                  <a:cubicBezTo>
                    <a:pt x="32" y="140"/>
                    <a:pt x="32" y="140"/>
                    <a:pt x="32" y="140"/>
                  </a:cubicBezTo>
                  <a:cubicBezTo>
                    <a:pt x="32" y="139"/>
                    <a:pt x="32" y="139"/>
                    <a:pt x="32" y="139"/>
                  </a:cubicBezTo>
                  <a:cubicBezTo>
                    <a:pt x="30" y="133"/>
                    <a:pt x="29" y="134"/>
                    <a:pt x="28" y="130"/>
                  </a:cubicBezTo>
                  <a:cubicBezTo>
                    <a:pt x="28" y="130"/>
                    <a:pt x="28" y="128"/>
                    <a:pt x="28" y="127"/>
                  </a:cubicBezTo>
                  <a:cubicBezTo>
                    <a:pt x="27" y="127"/>
                    <a:pt x="27" y="127"/>
                    <a:pt x="27" y="127"/>
                  </a:cubicBezTo>
                  <a:cubicBezTo>
                    <a:pt x="27" y="127"/>
                    <a:pt x="27" y="127"/>
                    <a:pt x="27" y="127"/>
                  </a:cubicBezTo>
                  <a:cubicBezTo>
                    <a:pt x="26" y="127"/>
                    <a:pt x="26" y="127"/>
                    <a:pt x="26" y="127"/>
                  </a:cubicBezTo>
                  <a:cubicBezTo>
                    <a:pt x="26" y="127"/>
                    <a:pt x="26" y="127"/>
                    <a:pt x="24" y="127"/>
                  </a:cubicBezTo>
                  <a:cubicBezTo>
                    <a:pt x="23" y="127"/>
                    <a:pt x="23" y="127"/>
                    <a:pt x="23" y="127"/>
                  </a:cubicBezTo>
                  <a:cubicBezTo>
                    <a:pt x="22" y="124"/>
                    <a:pt x="22" y="124"/>
                    <a:pt x="22" y="124"/>
                  </a:cubicBezTo>
                  <a:cubicBezTo>
                    <a:pt x="21" y="123"/>
                    <a:pt x="21" y="124"/>
                    <a:pt x="21" y="122"/>
                  </a:cubicBezTo>
                  <a:cubicBezTo>
                    <a:pt x="22" y="121"/>
                    <a:pt x="22" y="121"/>
                    <a:pt x="22" y="117"/>
                  </a:cubicBezTo>
                  <a:cubicBezTo>
                    <a:pt x="22" y="117"/>
                    <a:pt x="22" y="117"/>
                    <a:pt x="22" y="117"/>
                  </a:cubicBezTo>
                  <a:cubicBezTo>
                    <a:pt x="22" y="116"/>
                    <a:pt x="22" y="116"/>
                    <a:pt x="22" y="116"/>
                  </a:cubicBezTo>
                  <a:cubicBezTo>
                    <a:pt x="21" y="116"/>
                    <a:pt x="21" y="116"/>
                    <a:pt x="21" y="116"/>
                  </a:cubicBezTo>
                  <a:cubicBezTo>
                    <a:pt x="19" y="116"/>
                    <a:pt x="20" y="116"/>
                    <a:pt x="17" y="115"/>
                  </a:cubicBezTo>
                  <a:cubicBezTo>
                    <a:pt x="16" y="114"/>
                    <a:pt x="16" y="115"/>
                    <a:pt x="15" y="114"/>
                  </a:cubicBezTo>
                  <a:cubicBezTo>
                    <a:pt x="15" y="114"/>
                    <a:pt x="15" y="114"/>
                    <a:pt x="15" y="114"/>
                  </a:cubicBezTo>
                  <a:cubicBezTo>
                    <a:pt x="14" y="113"/>
                    <a:pt x="14" y="113"/>
                    <a:pt x="14" y="113"/>
                  </a:cubicBezTo>
                  <a:cubicBezTo>
                    <a:pt x="15" y="111"/>
                    <a:pt x="15" y="112"/>
                    <a:pt x="15" y="109"/>
                  </a:cubicBezTo>
                  <a:cubicBezTo>
                    <a:pt x="15" y="109"/>
                    <a:pt x="19" y="106"/>
                    <a:pt x="22" y="100"/>
                  </a:cubicBezTo>
                  <a:cubicBezTo>
                    <a:pt x="23" y="99"/>
                    <a:pt x="24" y="99"/>
                    <a:pt x="25" y="98"/>
                  </a:cubicBezTo>
                  <a:cubicBezTo>
                    <a:pt x="26" y="98"/>
                    <a:pt x="26" y="98"/>
                    <a:pt x="26" y="98"/>
                  </a:cubicBezTo>
                  <a:cubicBezTo>
                    <a:pt x="27" y="99"/>
                    <a:pt x="27" y="98"/>
                    <a:pt x="27" y="99"/>
                  </a:cubicBezTo>
                  <a:cubicBezTo>
                    <a:pt x="28" y="100"/>
                    <a:pt x="28" y="100"/>
                    <a:pt x="28" y="100"/>
                  </a:cubicBezTo>
                  <a:cubicBezTo>
                    <a:pt x="28" y="101"/>
                    <a:pt x="28" y="101"/>
                    <a:pt x="28" y="101"/>
                  </a:cubicBezTo>
                  <a:cubicBezTo>
                    <a:pt x="29" y="102"/>
                    <a:pt x="29" y="102"/>
                    <a:pt x="29" y="102"/>
                  </a:cubicBezTo>
                  <a:cubicBezTo>
                    <a:pt x="29" y="102"/>
                    <a:pt x="29" y="102"/>
                    <a:pt x="29" y="102"/>
                  </a:cubicBezTo>
                  <a:cubicBezTo>
                    <a:pt x="30" y="102"/>
                    <a:pt x="30" y="102"/>
                    <a:pt x="30" y="102"/>
                  </a:cubicBezTo>
                  <a:cubicBezTo>
                    <a:pt x="39" y="98"/>
                    <a:pt x="33" y="102"/>
                    <a:pt x="41" y="99"/>
                  </a:cubicBezTo>
                  <a:cubicBezTo>
                    <a:pt x="42" y="97"/>
                    <a:pt x="42" y="98"/>
                    <a:pt x="42" y="96"/>
                  </a:cubicBezTo>
                  <a:cubicBezTo>
                    <a:pt x="45" y="93"/>
                    <a:pt x="44" y="94"/>
                    <a:pt x="46" y="89"/>
                  </a:cubicBezTo>
                  <a:cubicBezTo>
                    <a:pt x="47" y="89"/>
                    <a:pt x="47" y="89"/>
                    <a:pt x="47" y="89"/>
                  </a:cubicBezTo>
                  <a:cubicBezTo>
                    <a:pt x="51" y="86"/>
                    <a:pt x="49" y="87"/>
                    <a:pt x="53" y="85"/>
                  </a:cubicBezTo>
                  <a:cubicBezTo>
                    <a:pt x="57" y="80"/>
                    <a:pt x="57" y="77"/>
                    <a:pt x="58" y="73"/>
                  </a:cubicBezTo>
                  <a:cubicBezTo>
                    <a:pt x="60" y="73"/>
                    <a:pt x="61" y="72"/>
                    <a:pt x="63" y="71"/>
                  </a:cubicBezTo>
                  <a:cubicBezTo>
                    <a:pt x="64" y="70"/>
                    <a:pt x="64" y="71"/>
                    <a:pt x="65" y="70"/>
                  </a:cubicBezTo>
                  <a:cubicBezTo>
                    <a:pt x="64" y="69"/>
                    <a:pt x="64" y="69"/>
                    <a:pt x="64" y="69"/>
                  </a:cubicBezTo>
                  <a:cubicBezTo>
                    <a:pt x="64" y="68"/>
                    <a:pt x="64" y="68"/>
                    <a:pt x="64" y="68"/>
                  </a:cubicBezTo>
                  <a:cubicBezTo>
                    <a:pt x="64" y="67"/>
                    <a:pt x="64" y="68"/>
                    <a:pt x="64" y="67"/>
                  </a:cubicBezTo>
                  <a:cubicBezTo>
                    <a:pt x="66" y="65"/>
                    <a:pt x="67" y="64"/>
                    <a:pt x="69" y="61"/>
                  </a:cubicBezTo>
                  <a:cubicBezTo>
                    <a:pt x="70" y="61"/>
                    <a:pt x="70" y="61"/>
                    <a:pt x="70" y="61"/>
                  </a:cubicBezTo>
                  <a:cubicBezTo>
                    <a:pt x="71" y="60"/>
                    <a:pt x="71" y="60"/>
                    <a:pt x="72" y="59"/>
                  </a:cubicBezTo>
                  <a:cubicBezTo>
                    <a:pt x="72" y="59"/>
                    <a:pt x="72" y="59"/>
                    <a:pt x="72" y="58"/>
                  </a:cubicBezTo>
                  <a:cubicBezTo>
                    <a:pt x="71" y="58"/>
                    <a:pt x="71" y="58"/>
                    <a:pt x="71" y="58"/>
                  </a:cubicBezTo>
                  <a:cubicBezTo>
                    <a:pt x="71" y="57"/>
                    <a:pt x="71" y="57"/>
                    <a:pt x="71" y="57"/>
                  </a:cubicBezTo>
                  <a:cubicBezTo>
                    <a:pt x="71" y="56"/>
                    <a:pt x="72" y="55"/>
                    <a:pt x="72" y="54"/>
                  </a:cubicBezTo>
                  <a:cubicBezTo>
                    <a:pt x="72" y="53"/>
                    <a:pt x="71" y="52"/>
                    <a:pt x="71" y="50"/>
                  </a:cubicBezTo>
                  <a:cubicBezTo>
                    <a:pt x="71" y="50"/>
                    <a:pt x="71" y="50"/>
                    <a:pt x="72" y="49"/>
                  </a:cubicBezTo>
                  <a:cubicBezTo>
                    <a:pt x="74" y="47"/>
                    <a:pt x="76" y="46"/>
                    <a:pt x="79" y="45"/>
                  </a:cubicBezTo>
                  <a:cubicBezTo>
                    <a:pt x="80" y="44"/>
                    <a:pt x="80" y="44"/>
                    <a:pt x="80" y="44"/>
                  </a:cubicBezTo>
                  <a:cubicBezTo>
                    <a:pt x="80" y="43"/>
                    <a:pt x="80" y="43"/>
                    <a:pt x="80" y="43"/>
                  </a:cubicBezTo>
                  <a:cubicBezTo>
                    <a:pt x="80" y="42"/>
                    <a:pt x="80" y="42"/>
                    <a:pt x="79" y="42"/>
                  </a:cubicBezTo>
                  <a:cubicBezTo>
                    <a:pt x="77" y="41"/>
                    <a:pt x="78" y="41"/>
                    <a:pt x="76" y="40"/>
                  </a:cubicBezTo>
                  <a:cubicBezTo>
                    <a:pt x="74" y="41"/>
                    <a:pt x="74" y="41"/>
                    <a:pt x="74" y="41"/>
                  </a:cubicBezTo>
                  <a:cubicBezTo>
                    <a:pt x="73" y="40"/>
                    <a:pt x="73" y="40"/>
                    <a:pt x="73" y="40"/>
                  </a:cubicBezTo>
                  <a:cubicBezTo>
                    <a:pt x="73" y="40"/>
                    <a:pt x="73" y="40"/>
                    <a:pt x="73" y="40"/>
                  </a:cubicBezTo>
                  <a:cubicBezTo>
                    <a:pt x="73" y="38"/>
                    <a:pt x="73" y="39"/>
                    <a:pt x="73" y="37"/>
                  </a:cubicBezTo>
                  <a:cubicBezTo>
                    <a:pt x="72" y="36"/>
                    <a:pt x="72" y="36"/>
                    <a:pt x="72" y="36"/>
                  </a:cubicBezTo>
                  <a:cubicBezTo>
                    <a:pt x="72" y="37"/>
                    <a:pt x="72" y="37"/>
                    <a:pt x="72" y="37"/>
                  </a:cubicBezTo>
                  <a:cubicBezTo>
                    <a:pt x="70" y="36"/>
                    <a:pt x="71" y="36"/>
                    <a:pt x="69" y="36"/>
                  </a:cubicBezTo>
                  <a:cubicBezTo>
                    <a:pt x="69" y="36"/>
                    <a:pt x="69" y="36"/>
                    <a:pt x="69" y="36"/>
                  </a:cubicBezTo>
                  <a:cubicBezTo>
                    <a:pt x="69" y="35"/>
                    <a:pt x="69" y="35"/>
                    <a:pt x="69" y="35"/>
                  </a:cubicBezTo>
                  <a:cubicBezTo>
                    <a:pt x="69" y="34"/>
                    <a:pt x="69" y="34"/>
                    <a:pt x="69" y="33"/>
                  </a:cubicBezTo>
                  <a:cubicBezTo>
                    <a:pt x="69" y="33"/>
                    <a:pt x="69" y="33"/>
                    <a:pt x="69" y="33"/>
                  </a:cubicBezTo>
                  <a:cubicBezTo>
                    <a:pt x="68" y="33"/>
                    <a:pt x="68" y="33"/>
                    <a:pt x="68" y="33"/>
                  </a:cubicBezTo>
                  <a:cubicBezTo>
                    <a:pt x="67" y="32"/>
                    <a:pt x="67" y="32"/>
                    <a:pt x="65" y="31"/>
                  </a:cubicBezTo>
                  <a:cubicBezTo>
                    <a:pt x="65" y="30"/>
                    <a:pt x="65" y="30"/>
                    <a:pt x="65" y="30"/>
                  </a:cubicBezTo>
                  <a:cubicBezTo>
                    <a:pt x="65" y="30"/>
                    <a:pt x="65" y="30"/>
                    <a:pt x="65" y="30"/>
                  </a:cubicBezTo>
                  <a:cubicBezTo>
                    <a:pt x="66" y="29"/>
                    <a:pt x="66" y="30"/>
                    <a:pt x="67" y="28"/>
                  </a:cubicBezTo>
                  <a:cubicBezTo>
                    <a:pt x="67" y="27"/>
                    <a:pt x="67" y="27"/>
                    <a:pt x="67" y="27"/>
                  </a:cubicBezTo>
                  <a:cubicBezTo>
                    <a:pt x="67" y="26"/>
                    <a:pt x="67" y="26"/>
                    <a:pt x="67" y="26"/>
                  </a:cubicBezTo>
                  <a:cubicBezTo>
                    <a:pt x="66" y="25"/>
                    <a:pt x="66" y="26"/>
                    <a:pt x="65" y="25"/>
                  </a:cubicBezTo>
                  <a:cubicBezTo>
                    <a:pt x="65" y="24"/>
                    <a:pt x="65" y="24"/>
                    <a:pt x="65" y="24"/>
                  </a:cubicBezTo>
                  <a:cubicBezTo>
                    <a:pt x="65" y="24"/>
                    <a:pt x="65" y="24"/>
                    <a:pt x="65" y="24"/>
                  </a:cubicBezTo>
                  <a:cubicBezTo>
                    <a:pt x="65" y="23"/>
                    <a:pt x="65" y="23"/>
                    <a:pt x="65" y="23"/>
                  </a:cubicBezTo>
                  <a:cubicBezTo>
                    <a:pt x="66" y="22"/>
                    <a:pt x="66" y="22"/>
                    <a:pt x="66" y="22"/>
                  </a:cubicBezTo>
                  <a:cubicBezTo>
                    <a:pt x="68" y="21"/>
                    <a:pt x="68" y="21"/>
                    <a:pt x="68" y="21"/>
                  </a:cubicBezTo>
                  <a:cubicBezTo>
                    <a:pt x="68" y="21"/>
                    <a:pt x="68" y="21"/>
                    <a:pt x="68" y="21"/>
                  </a:cubicBezTo>
                  <a:cubicBezTo>
                    <a:pt x="68" y="20"/>
                    <a:pt x="68" y="20"/>
                    <a:pt x="68" y="20"/>
                  </a:cubicBezTo>
                  <a:cubicBezTo>
                    <a:pt x="68" y="20"/>
                    <a:pt x="68" y="20"/>
                    <a:pt x="68" y="20"/>
                  </a:cubicBezTo>
                  <a:cubicBezTo>
                    <a:pt x="67" y="20"/>
                    <a:pt x="67" y="20"/>
                    <a:pt x="65" y="20"/>
                  </a:cubicBezTo>
                  <a:cubicBezTo>
                    <a:pt x="64" y="19"/>
                    <a:pt x="64" y="19"/>
                    <a:pt x="64" y="19"/>
                  </a:cubicBezTo>
                  <a:cubicBezTo>
                    <a:pt x="64" y="19"/>
                    <a:pt x="64" y="19"/>
                    <a:pt x="64" y="19"/>
                  </a:cubicBezTo>
                  <a:cubicBezTo>
                    <a:pt x="64" y="18"/>
                    <a:pt x="64" y="18"/>
                    <a:pt x="64" y="18"/>
                  </a:cubicBezTo>
                  <a:cubicBezTo>
                    <a:pt x="65" y="18"/>
                    <a:pt x="65" y="18"/>
                    <a:pt x="65" y="17"/>
                  </a:cubicBezTo>
                  <a:cubicBezTo>
                    <a:pt x="65" y="17"/>
                    <a:pt x="65" y="17"/>
                    <a:pt x="65" y="17"/>
                  </a:cubicBezTo>
                  <a:cubicBezTo>
                    <a:pt x="64" y="16"/>
                    <a:pt x="64" y="16"/>
                    <a:pt x="64" y="16"/>
                  </a:cubicBezTo>
                  <a:cubicBezTo>
                    <a:pt x="63" y="16"/>
                    <a:pt x="63" y="16"/>
                    <a:pt x="63" y="16"/>
                  </a:cubicBezTo>
                  <a:cubicBezTo>
                    <a:pt x="63" y="15"/>
                    <a:pt x="63" y="15"/>
                    <a:pt x="63" y="15"/>
                  </a:cubicBezTo>
                  <a:cubicBezTo>
                    <a:pt x="63" y="14"/>
                    <a:pt x="64" y="12"/>
                    <a:pt x="65" y="11"/>
                  </a:cubicBezTo>
                  <a:cubicBezTo>
                    <a:pt x="66" y="11"/>
                    <a:pt x="67" y="10"/>
                    <a:pt x="69" y="10"/>
                  </a:cubicBezTo>
                  <a:cubicBezTo>
                    <a:pt x="76" y="11"/>
                    <a:pt x="76" y="11"/>
                    <a:pt x="79" y="11"/>
                  </a:cubicBezTo>
                  <a:cubicBezTo>
                    <a:pt x="81" y="12"/>
                    <a:pt x="82" y="13"/>
                    <a:pt x="83" y="13"/>
                  </a:cubicBezTo>
                  <a:cubicBezTo>
                    <a:pt x="85" y="13"/>
                    <a:pt x="85" y="13"/>
                    <a:pt x="85" y="13"/>
                  </a:cubicBezTo>
                  <a:cubicBezTo>
                    <a:pt x="86" y="12"/>
                    <a:pt x="86" y="12"/>
                    <a:pt x="86" y="12"/>
                  </a:cubicBezTo>
                  <a:cubicBezTo>
                    <a:pt x="87" y="12"/>
                    <a:pt x="87" y="12"/>
                    <a:pt x="88" y="11"/>
                  </a:cubicBezTo>
                  <a:cubicBezTo>
                    <a:pt x="90" y="11"/>
                    <a:pt x="90" y="11"/>
                    <a:pt x="90" y="11"/>
                  </a:cubicBezTo>
                  <a:cubicBezTo>
                    <a:pt x="93" y="10"/>
                    <a:pt x="93" y="10"/>
                    <a:pt x="93" y="10"/>
                  </a:cubicBezTo>
                  <a:cubicBezTo>
                    <a:pt x="93" y="10"/>
                    <a:pt x="93" y="10"/>
                    <a:pt x="93" y="10"/>
                  </a:cubicBezTo>
                  <a:cubicBezTo>
                    <a:pt x="94" y="10"/>
                    <a:pt x="94" y="10"/>
                    <a:pt x="94" y="10"/>
                  </a:cubicBezTo>
                  <a:cubicBezTo>
                    <a:pt x="96" y="9"/>
                    <a:pt x="96" y="9"/>
                    <a:pt x="96" y="9"/>
                  </a:cubicBezTo>
                  <a:cubicBezTo>
                    <a:pt x="96" y="8"/>
                    <a:pt x="96" y="8"/>
                    <a:pt x="96" y="8"/>
                  </a:cubicBezTo>
                  <a:cubicBezTo>
                    <a:pt x="96" y="8"/>
                    <a:pt x="96" y="8"/>
                    <a:pt x="96" y="8"/>
                  </a:cubicBezTo>
                  <a:cubicBezTo>
                    <a:pt x="97" y="8"/>
                    <a:pt x="97" y="8"/>
                    <a:pt x="97" y="8"/>
                  </a:cubicBezTo>
                  <a:cubicBezTo>
                    <a:pt x="98" y="7"/>
                    <a:pt x="98" y="7"/>
                    <a:pt x="99" y="6"/>
                  </a:cubicBezTo>
                  <a:cubicBezTo>
                    <a:pt x="99" y="5"/>
                    <a:pt x="99" y="6"/>
                    <a:pt x="100" y="5"/>
                  </a:cubicBezTo>
                  <a:cubicBezTo>
                    <a:pt x="103" y="3"/>
                    <a:pt x="105" y="2"/>
                    <a:pt x="108" y="0"/>
                  </a:cubicBezTo>
                  <a:cubicBezTo>
                    <a:pt x="108" y="0"/>
                    <a:pt x="108" y="0"/>
                    <a:pt x="109" y="0"/>
                  </a:cubicBezTo>
                  <a:cubicBezTo>
                    <a:pt x="109" y="0"/>
                    <a:pt x="109" y="0"/>
                    <a:pt x="109" y="0"/>
                  </a:cubicBezTo>
                  <a:cubicBezTo>
                    <a:pt x="110" y="0"/>
                    <a:pt x="109" y="0"/>
                    <a:pt x="110" y="0"/>
                  </a:cubicBezTo>
                  <a:cubicBezTo>
                    <a:pt x="111" y="0"/>
                    <a:pt x="111" y="0"/>
                    <a:pt x="111" y="0"/>
                  </a:cubicBezTo>
                  <a:cubicBezTo>
                    <a:pt x="111" y="0"/>
                    <a:pt x="111" y="0"/>
                    <a:pt x="111" y="0"/>
                  </a:cubicBezTo>
                  <a:cubicBezTo>
                    <a:pt x="110" y="2"/>
                    <a:pt x="110" y="2"/>
                    <a:pt x="110" y="2"/>
                  </a:cubicBezTo>
                  <a:cubicBezTo>
                    <a:pt x="110" y="3"/>
                    <a:pt x="110" y="3"/>
                    <a:pt x="110" y="3"/>
                  </a:cubicBezTo>
                  <a:cubicBezTo>
                    <a:pt x="111" y="5"/>
                    <a:pt x="113" y="9"/>
                    <a:pt x="113" y="11"/>
                  </a:cubicBezTo>
                  <a:cubicBezTo>
                    <a:pt x="114" y="12"/>
                    <a:pt x="114" y="12"/>
                    <a:pt x="114" y="12"/>
                  </a:cubicBezTo>
                  <a:cubicBezTo>
                    <a:pt x="116" y="13"/>
                    <a:pt x="116" y="12"/>
                    <a:pt x="118" y="13"/>
                  </a:cubicBezTo>
                  <a:cubicBezTo>
                    <a:pt x="119" y="14"/>
                    <a:pt x="119" y="14"/>
                    <a:pt x="121" y="15"/>
                  </a:cubicBezTo>
                  <a:cubicBezTo>
                    <a:pt x="121" y="16"/>
                    <a:pt x="121" y="16"/>
                    <a:pt x="121" y="16"/>
                  </a:cubicBezTo>
                  <a:cubicBezTo>
                    <a:pt x="121" y="16"/>
                    <a:pt x="121" y="16"/>
                    <a:pt x="121" y="16"/>
                  </a:cubicBezTo>
                  <a:cubicBezTo>
                    <a:pt x="121" y="17"/>
                    <a:pt x="121" y="17"/>
                    <a:pt x="121" y="17"/>
                  </a:cubicBezTo>
                  <a:cubicBezTo>
                    <a:pt x="121" y="17"/>
                    <a:pt x="121" y="17"/>
                    <a:pt x="121" y="17"/>
                  </a:cubicBezTo>
                  <a:cubicBezTo>
                    <a:pt x="119" y="19"/>
                    <a:pt x="119" y="19"/>
                    <a:pt x="119" y="19"/>
                  </a:cubicBezTo>
                  <a:cubicBezTo>
                    <a:pt x="118" y="19"/>
                    <a:pt x="118" y="19"/>
                    <a:pt x="118" y="19"/>
                  </a:cubicBezTo>
                  <a:cubicBezTo>
                    <a:pt x="118" y="20"/>
                    <a:pt x="118" y="20"/>
                    <a:pt x="118" y="20"/>
                  </a:cubicBezTo>
                  <a:cubicBezTo>
                    <a:pt x="119" y="24"/>
                    <a:pt x="119" y="21"/>
                    <a:pt x="119" y="27"/>
                  </a:cubicBezTo>
                  <a:cubicBezTo>
                    <a:pt x="120" y="28"/>
                    <a:pt x="121" y="29"/>
                    <a:pt x="123" y="30"/>
                  </a:cubicBezTo>
                  <a:cubicBezTo>
                    <a:pt x="123" y="31"/>
                    <a:pt x="123" y="31"/>
                    <a:pt x="123" y="31"/>
                  </a:cubicBezTo>
                  <a:cubicBezTo>
                    <a:pt x="123" y="32"/>
                    <a:pt x="123" y="32"/>
                    <a:pt x="123" y="33"/>
                  </a:cubicBezTo>
                  <a:cubicBezTo>
                    <a:pt x="123" y="33"/>
                    <a:pt x="123" y="33"/>
                    <a:pt x="123" y="33"/>
                  </a:cubicBezTo>
                  <a:cubicBezTo>
                    <a:pt x="123" y="33"/>
                    <a:pt x="123" y="33"/>
                    <a:pt x="124" y="34"/>
                  </a:cubicBezTo>
                  <a:cubicBezTo>
                    <a:pt x="124" y="35"/>
                    <a:pt x="124" y="35"/>
                    <a:pt x="124" y="36"/>
                  </a:cubicBezTo>
                  <a:cubicBezTo>
                    <a:pt x="124" y="37"/>
                    <a:pt x="124" y="37"/>
                    <a:pt x="124" y="37"/>
                  </a:cubicBezTo>
                  <a:cubicBezTo>
                    <a:pt x="124" y="38"/>
                    <a:pt x="124" y="38"/>
                    <a:pt x="124" y="40"/>
                  </a:cubicBezTo>
                  <a:cubicBezTo>
                    <a:pt x="123" y="40"/>
                    <a:pt x="123" y="40"/>
                    <a:pt x="123" y="40"/>
                  </a:cubicBezTo>
                  <a:cubicBezTo>
                    <a:pt x="123" y="40"/>
                    <a:pt x="123" y="40"/>
                    <a:pt x="123" y="40"/>
                  </a:cubicBezTo>
                  <a:cubicBezTo>
                    <a:pt x="122" y="41"/>
                    <a:pt x="122" y="41"/>
                    <a:pt x="122" y="41"/>
                  </a:cubicBezTo>
                  <a:cubicBezTo>
                    <a:pt x="121" y="42"/>
                    <a:pt x="121" y="42"/>
                    <a:pt x="121" y="42"/>
                  </a:cubicBezTo>
                  <a:cubicBezTo>
                    <a:pt x="121" y="42"/>
                    <a:pt x="121" y="42"/>
                    <a:pt x="121" y="42"/>
                  </a:cubicBezTo>
                  <a:cubicBezTo>
                    <a:pt x="119" y="41"/>
                    <a:pt x="120" y="41"/>
                    <a:pt x="119" y="40"/>
                  </a:cubicBezTo>
                  <a:cubicBezTo>
                    <a:pt x="119" y="40"/>
                    <a:pt x="119" y="40"/>
                    <a:pt x="119" y="39"/>
                  </a:cubicBezTo>
                  <a:cubicBezTo>
                    <a:pt x="118" y="39"/>
                    <a:pt x="118" y="39"/>
                    <a:pt x="118" y="39"/>
                  </a:cubicBezTo>
                  <a:cubicBezTo>
                    <a:pt x="117" y="39"/>
                    <a:pt x="116" y="39"/>
                    <a:pt x="115" y="39"/>
                  </a:cubicBezTo>
                  <a:cubicBezTo>
                    <a:pt x="115" y="39"/>
                    <a:pt x="115" y="39"/>
                    <a:pt x="115" y="39"/>
                  </a:cubicBezTo>
                  <a:cubicBezTo>
                    <a:pt x="115" y="40"/>
                    <a:pt x="115" y="40"/>
                    <a:pt x="115" y="40"/>
                  </a:cubicBezTo>
                  <a:cubicBezTo>
                    <a:pt x="116" y="42"/>
                    <a:pt x="115" y="41"/>
                    <a:pt x="116" y="44"/>
                  </a:cubicBezTo>
                  <a:cubicBezTo>
                    <a:pt x="117" y="45"/>
                    <a:pt x="118" y="46"/>
                    <a:pt x="118" y="47"/>
                  </a:cubicBezTo>
                  <a:cubicBezTo>
                    <a:pt x="118" y="47"/>
                    <a:pt x="118" y="47"/>
                    <a:pt x="118" y="47"/>
                  </a:cubicBezTo>
                  <a:cubicBezTo>
                    <a:pt x="118" y="48"/>
                    <a:pt x="118" y="48"/>
                    <a:pt x="118" y="4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110">
              <a:extLst>
                <a:ext uri="{FF2B5EF4-FFF2-40B4-BE49-F238E27FC236}">
                  <a16:creationId xmlns:a16="http://schemas.microsoft.com/office/drawing/2014/main" id="{15BD4F92-5927-4DCB-81B9-073838D5FC31}"/>
                </a:ext>
              </a:extLst>
            </p:cNvPr>
            <p:cNvSpPr>
              <a:spLocks/>
            </p:cNvSpPr>
            <p:nvPr/>
          </p:nvSpPr>
          <p:spPr bwMode="auto">
            <a:xfrm>
              <a:off x="15073982" y="9363210"/>
              <a:ext cx="4751" cy="9498"/>
            </a:xfrm>
            <a:custGeom>
              <a:avLst/>
              <a:gdLst>
                <a:gd name="T0" fmla="*/ 1 w 1"/>
                <a:gd name="T1" fmla="*/ 1 h 2"/>
                <a:gd name="T2" fmla="*/ 1 w 1"/>
                <a:gd name="T3" fmla="*/ 2 h 2"/>
                <a:gd name="T4" fmla="*/ 1 w 1"/>
                <a:gd name="T5" fmla="*/ 2 h 2"/>
                <a:gd name="T6" fmla="*/ 0 w 1"/>
                <a:gd name="T7" fmla="*/ 1 h 2"/>
                <a:gd name="T8" fmla="*/ 0 w 1"/>
                <a:gd name="T9" fmla="*/ 0 h 2"/>
                <a:gd name="T10" fmla="*/ 0 w 1"/>
                <a:gd name="T11" fmla="*/ 0 h 2"/>
                <a:gd name="T12" fmla="*/ 1 w 1"/>
                <a:gd name="T13" fmla="*/ 0 h 2"/>
                <a:gd name="T14" fmla="*/ 1 w 1"/>
                <a:gd name="T15" fmla="*/ 2 h 2"/>
                <a:gd name="T16" fmla="*/ 1 w 1"/>
                <a:gd name="T17" fmla="*/ 1 h 2"/>
                <a:gd name="T18" fmla="*/ 1 w 1"/>
                <a:gd name="T19" fmla="*/ 1 h 2"/>
                <a:gd name="T20" fmla="*/ 1 w 1"/>
                <a:gd name="T21" fmla="*/ 1 h 2"/>
                <a:gd name="T22" fmla="*/ 1 w 1"/>
                <a:gd name="T23" fmla="*/ 0 h 2"/>
                <a:gd name="T24" fmla="*/ 1 w 1"/>
                <a:gd name="T25" fmla="*/ 0 h 2"/>
                <a:gd name="T26" fmla="*/ 1 w 1"/>
                <a:gd name="T27" fmla="*/ 0 h 2"/>
                <a:gd name="T28" fmla="*/ 1 w 1"/>
                <a:gd name="T29" fmla="*/ 0 h 2"/>
                <a:gd name="T30" fmla="*/ 1 w 1"/>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2">
                  <a:moveTo>
                    <a:pt x="1" y="1"/>
                  </a:moveTo>
                  <a:cubicBezTo>
                    <a:pt x="1" y="2"/>
                    <a:pt x="1" y="2"/>
                    <a:pt x="1" y="2"/>
                  </a:cubicBezTo>
                  <a:cubicBezTo>
                    <a:pt x="1" y="2"/>
                    <a:pt x="1" y="2"/>
                    <a:pt x="1" y="2"/>
                  </a:cubicBezTo>
                  <a:cubicBezTo>
                    <a:pt x="0" y="1"/>
                    <a:pt x="0" y="1"/>
                    <a:pt x="0" y="1"/>
                  </a:cubicBezTo>
                  <a:cubicBezTo>
                    <a:pt x="0" y="0"/>
                    <a:pt x="0" y="0"/>
                    <a:pt x="0" y="0"/>
                  </a:cubicBezTo>
                  <a:cubicBezTo>
                    <a:pt x="0" y="0"/>
                    <a:pt x="0" y="0"/>
                    <a:pt x="0" y="0"/>
                  </a:cubicBezTo>
                  <a:cubicBezTo>
                    <a:pt x="1" y="0"/>
                    <a:pt x="1" y="0"/>
                    <a:pt x="1" y="0"/>
                  </a:cubicBezTo>
                  <a:cubicBezTo>
                    <a:pt x="1" y="2"/>
                    <a:pt x="1" y="2"/>
                    <a:pt x="1" y="2"/>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111">
              <a:extLst>
                <a:ext uri="{FF2B5EF4-FFF2-40B4-BE49-F238E27FC236}">
                  <a16:creationId xmlns:a16="http://schemas.microsoft.com/office/drawing/2014/main" id="{581EE71D-5322-40A2-B87C-99DB807F48F1}"/>
                </a:ext>
              </a:extLst>
            </p:cNvPr>
            <p:cNvSpPr>
              <a:spLocks/>
            </p:cNvSpPr>
            <p:nvPr/>
          </p:nvSpPr>
          <p:spPr bwMode="auto">
            <a:xfrm>
              <a:off x="13506743" y="7150077"/>
              <a:ext cx="455924" cy="465422"/>
            </a:xfrm>
            <a:custGeom>
              <a:avLst/>
              <a:gdLst>
                <a:gd name="T0" fmla="*/ 68 w 110"/>
                <a:gd name="T1" fmla="*/ 8 h 111"/>
                <a:gd name="T2" fmla="*/ 70 w 110"/>
                <a:gd name="T3" fmla="*/ 10 h 111"/>
                <a:gd name="T4" fmla="*/ 71 w 110"/>
                <a:gd name="T5" fmla="*/ 13 h 111"/>
                <a:gd name="T6" fmla="*/ 74 w 110"/>
                <a:gd name="T7" fmla="*/ 18 h 111"/>
                <a:gd name="T8" fmla="*/ 77 w 110"/>
                <a:gd name="T9" fmla="*/ 20 h 111"/>
                <a:gd name="T10" fmla="*/ 83 w 110"/>
                <a:gd name="T11" fmla="*/ 21 h 111"/>
                <a:gd name="T12" fmla="*/ 81 w 110"/>
                <a:gd name="T13" fmla="*/ 23 h 111"/>
                <a:gd name="T14" fmla="*/ 81 w 110"/>
                <a:gd name="T15" fmla="*/ 26 h 111"/>
                <a:gd name="T16" fmla="*/ 82 w 110"/>
                <a:gd name="T17" fmla="*/ 31 h 111"/>
                <a:gd name="T18" fmla="*/ 77 w 110"/>
                <a:gd name="T19" fmla="*/ 36 h 111"/>
                <a:gd name="T20" fmla="*/ 75 w 110"/>
                <a:gd name="T21" fmla="*/ 38 h 111"/>
                <a:gd name="T22" fmla="*/ 76 w 110"/>
                <a:gd name="T23" fmla="*/ 42 h 111"/>
                <a:gd name="T24" fmla="*/ 74 w 110"/>
                <a:gd name="T25" fmla="*/ 46 h 111"/>
                <a:gd name="T26" fmla="*/ 78 w 110"/>
                <a:gd name="T27" fmla="*/ 51 h 111"/>
                <a:gd name="T28" fmla="*/ 80 w 110"/>
                <a:gd name="T29" fmla="*/ 51 h 111"/>
                <a:gd name="T30" fmla="*/ 80 w 110"/>
                <a:gd name="T31" fmla="*/ 53 h 111"/>
                <a:gd name="T32" fmla="*/ 83 w 110"/>
                <a:gd name="T33" fmla="*/ 57 h 111"/>
                <a:gd name="T34" fmla="*/ 82 w 110"/>
                <a:gd name="T35" fmla="*/ 60 h 111"/>
                <a:gd name="T36" fmla="*/ 96 w 110"/>
                <a:gd name="T37" fmla="*/ 67 h 111"/>
                <a:gd name="T38" fmla="*/ 102 w 110"/>
                <a:gd name="T39" fmla="*/ 75 h 111"/>
                <a:gd name="T40" fmla="*/ 104 w 110"/>
                <a:gd name="T41" fmla="*/ 86 h 111"/>
                <a:gd name="T42" fmla="*/ 105 w 110"/>
                <a:gd name="T43" fmla="*/ 93 h 111"/>
                <a:gd name="T44" fmla="*/ 107 w 110"/>
                <a:gd name="T45" fmla="*/ 95 h 111"/>
                <a:gd name="T46" fmla="*/ 108 w 110"/>
                <a:gd name="T47" fmla="*/ 96 h 111"/>
                <a:gd name="T48" fmla="*/ 110 w 110"/>
                <a:gd name="T49" fmla="*/ 99 h 111"/>
                <a:gd name="T50" fmla="*/ 104 w 110"/>
                <a:gd name="T51" fmla="*/ 98 h 111"/>
                <a:gd name="T52" fmla="*/ 96 w 110"/>
                <a:gd name="T53" fmla="*/ 98 h 111"/>
                <a:gd name="T54" fmla="*/ 85 w 110"/>
                <a:gd name="T55" fmla="*/ 111 h 111"/>
                <a:gd name="T56" fmla="*/ 60 w 110"/>
                <a:gd name="T57" fmla="*/ 104 h 111"/>
                <a:gd name="T58" fmla="*/ 39 w 110"/>
                <a:gd name="T59" fmla="*/ 87 h 111"/>
                <a:gd name="T60" fmla="*/ 18 w 110"/>
                <a:gd name="T61" fmla="*/ 73 h 111"/>
                <a:gd name="T62" fmla="*/ 5 w 110"/>
                <a:gd name="T63" fmla="*/ 68 h 111"/>
                <a:gd name="T64" fmla="*/ 3 w 110"/>
                <a:gd name="T65" fmla="*/ 66 h 111"/>
                <a:gd name="T66" fmla="*/ 24 w 110"/>
                <a:gd name="T67" fmla="*/ 41 h 111"/>
                <a:gd name="T68" fmla="*/ 29 w 110"/>
                <a:gd name="T69" fmla="*/ 24 h 111"/>
                <a:gd name="T70" fmla="*/ 29 w 110"/>
                <a:gd name="T71" fmla="*/ 12 h 111"/>
                <a:gd name="T72" fmla="*/ 40 w 110"/>
                <a:gd name="T73" fmla="*/ 4 h 111"/>
                <a:gd name="T74" fmla="*/ 44 w 110"/>
                <a:gd name="T75" fmla="*/ 0 h 111"/>
                <a:gd name="T76" fmla="*/ 47 w 110"/>
                <a:gd name="T77" fmla="*/ 0 h 111"/>
                <a:gd name="T78" fmla="*/ 51 w 110"/>
                <a:gd name="T79" fmla="*/ 0 h 111"/>
                <a:gd name="T80" fmla="*/ 60 w 110"/>
                <a:gd name="T81" fmla="*/ 1 h 111"/>
                <a:gd name="T82" fmla="*/ 61 w 110"/>
                <a:gd name="T83" fmla="*/ 4 h 111"/>
                <a:gd name="T84" fmla="*/ 62 w 110"/>
                <a:gd name="T85" fmla="*/ 5 h 111"/>
                <a:gd name="T86" fmla="*/ 67 w 110"/>
                <a:gd name="T87" fmla="*/ 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0" h="111">
                  <a:moveTo>
                    <a:pt x="67" y="3"/>
                  </a:moveTo>
                  <a:cubicBezTo>
                    <a:pt x="67" y="3"/>
                    <a:pt x="67" y="3"/>
                    <a:pt x="67" y="3"/>
                  </a:cubicBezTo>
                  <a:cubicBezTo>
                    <a:pt x="68" y="4"/>
                    <a:pt x="68" y="6"/>
                    <a:pt x="68" y="8"/>
                  </a:cubicBezTo>
                  <a:cubicBezTo>
                    <a:pt x="69" y="8"/>
                    <a:pt x="69" y="8"/>
                    <a:pt x="70" y="8"/>
                  </a:cubicBezTo>
                  <a:cubicBezTo>
                    <a:pt x="70" y="9"/>
                    <a:pt x="70" y="9"/>
                    <a:pt x="70" y="9"/>
                  </a:cubicBezTo>
                  <a:cubicBezTo>
                    <a:pt x="70" y="10"/>
                    <a:pt x="70" y="10"/>
                    <a:pt x="70" y="10"/>
                  </a:cubicBezTo>
                  <a:cubicBezTo>
                    <a:pt x="70" y="11"/>
                    <a:pt x="70" y="10"/>
                    <a:pt x="70" y="11"/>
                  </a:cubicBezTo>
                  <a:cubicBezTo>
                    <a:pt x="70" y="12"/>
                    <a:pt x="70" y="12"/>
                    <a:pt x="71" y="13"/>
                  </a:cubicBezTo>
                  <a:cubicBezTo>
                    <a:pt x="71" y="13"/>
                    <a:pt x="71" y="13"/>
                    <a:pt x="71" y="13"/>
                  </a:cubicBezTo>
                  <a:cubicBezTo>
                    <a:pt x="72" y="13"/>
                    <a:pt x="71" y="13"/>
                    <a:pt x="72" y="13"/>
                  </a:cubicBezTo>
                  <a:cubicBezTo>
                    <a:pt x="72" y="14"/>
                    <a:pt x="72" y="14"/>
                    <a:pt x="72" y="14"/>
                  </a:cubicBezTo>
                  <a:cubicBezTo>
                    <a:pt x="73" y="15"/>
                    <a:pt x="74" y="18"/>
                    <a:pt x="74" y="18"/>
                  </a:cubicBezTo>
                  <a:cubicBezTo>
                    <a:pt x="74" y="19"/>
                    <a:pt x="74" y="19"/>
                    <a:pt x="74" y="19"/>
                  </a:cubicBezTo>
                  <a:cubicBezTo>
                    <a:pt x="75" y="19"/>
                    <a:pt x="75" y="19"/>
                    <a:pt x="75" y="19"/>
                  </a:cubicBezTo>
                  <a:cubicBezTo>
                    <a:pt x="76" y="19"/>
                    <a:pt x="76" y="19"/>
                    <a:pt x="77" y="20"/>
                  </a:cubicBezTo>
                  <a:cubicBezTo>
                    <a:pt x="78" y="21"/>
                    <a:pt x="78" y="21"/>
                    <a:pt x="78" y="21"/>
                  </a:cubicBezTo>
                  <a:cubicBezTo>
                    <a:pt x="78" y="21"/>
                    <a:pt x="78" y="21"/>
                    <a:pt x="78" y="21"/>
                  </a:cubicBezTo>
                  <a:cubicBezTo>
                    <a:pt x="81" y="21"/>
                    <a:pt x="80" y="21"/>
                    <a:pt x="83" y="21"/>
                  </a:cubicBezTo>
                  <a:cubicBezTo>
                    <a:pt x="84" y="22"/>
                    <a:pt x="84" y="22"/>
                    <a:pt x="84" y="22"/>
                  </a:cubicBezTo>
                  <a:cubicBezTo>
                    <a:pt x="84" y="22"/>
                    <a:pt x="84" y="22"/>
                    <a:pt x="84" y="22"/>
                  </a:cubicBezTo>
                  <a:cubicBezTo>
                    <a:pt x="83" y="23"/>
                    <a:pt x="83" y="23"/>
                    <a:pt x="81" y="23"/>
                  </a:cubicBezTo>
                  <a:cubicBezTo>
                    <a:pt x="81" y="24"/>
                    <a:pt x="81" y="24"/>
                    <a:pt x="81" y="24"/>
                  </a:cubicBezTo>
                  <a:cubicBezTo>
                    <a:pt x="81" y="25"/>
                    <a:pt x="81" y="25"/>
                    <a:pt x="81" y="25"/>
                  </a:cubicBezTo>
                  <a:cubicBezTo>
                    <a:pt x="81" y="26"/>
                    <a:pt x="81" y="26"/>
                    <a:pt x="81" y="26"/>
                  </a:cubicBezTo>
                  <a:cubicBezTo>
                    <a:pt x="81" y="26"/>
                    <a:pt x="81" y="26"/>
                    <a:pt x="82" y="28"/>
                  </a:cubicBezTo>
                  <a:cubicBezTo>
                    <a:pt x="82" y="29"/>
                    <a:pt x="82" y="29"/>
                    <a:pt x="83" y="30"/>
                  </a:cubicBezTo>
                  <a:cubicBezTo>
                    <a:pt x="82" y="31"/>
                    <a:pt x="82" y="31"/>
                    <a:pt x="82" y="31"/>
                  </a:cubicBezTo>
                  <a:cubicBezTo>
                    <a:pt x="81" y="31"/>
                    <a:pt x="82" y="31"/>
                    <a:pt x="80" y="32"/>
                  </a:cubicBezTo>
                  <a:cubicBezTo>
                    <a:pt x="77" y="35"/>
                    <a:pt x="77" y="35"/>
                    <a:pt x="77" y="35"/>
                  </a:cubicBezTo>
                  <a:cubicBezTo>
                    <a:pt x="77" y="36"/>
                    <a:pt x="77" y="36"/>
                    <a:pt x="77" y="36"/>
                  </a:cubicBezTo>
                  <a:cubicBezTo>
                    <a:pt x="77" y="38"/>
                    <a:pt x="77" y="38"/>
                    <a:pt x="77" y="38"/>
                  </a:cubicBezTo>
                  <a:cubicBezTo>
                    <a:pt x="77" y="38"/>
                    <a:pt x="77" y="38"/>
                    <a:pt x="77" y="38"/>
                  </a:cubicBezTo>
                  <a:cubicBezTo>
                    <a:pt x="76" y="38"/>
                    <a:pt x="76" y="38"/>
                    <a:pt x="75" y="38"/>
                  </a:cubicBezTo>
                  <a:cubicBezTo>
                    <a:pt x="75" y="39"/>
                    <a:pt x="75" y="39"/>
                    <a:pt x="75" y="39"/>
                  </a:cubicBezTo>
                  <a:cubicBezTo>
                    <a:pt x="75" y="40"/>
                    <a:pt x="75" y="39"/>
                    <a:pt x="75" y="40"/>
                  </a:cubicBezTo>
                  <a:cubicBezTo>
                    <a:pt x="76" y="42"/>
                    <a:pt x="76" y="42"/>
                    <a:pt x="76" y="42"/>
                  </a:cubicBezTo>
                  <a:cubicBezTo>
                    <a:pt x="76" y="43"/>
                    <a:pt x="76" y="43"/>
                    <a:pt x="76" y="43"/>
                  </a:cubicBezTo>
                  <a:cubicBezTo>
                    <a:pt x="76" y="44"/>
                    <a:pt x="76" y="44"/>
                    <a:pt x="76" y="44"/>
                  </a:cubicBezTo>
                  <a:cubicBezTo>
                    <a:pt x="75" y="46"/>
                    <a:pt x="75" y="45"/>
                    <a:pt x="74" y="46"/>
                  </a:cubicBezTo>
                  <a:cubicBezTo>
                    <a:pt x="74" y="47"/>
                    <a:pt x="74" y="47"/>
                    <a:pt x="74" y="47"/>
                  </a:cubicBezTo>
                  <a:cubicBezTo>
                    <a:pt x="75" y="47"/>
                    <a:pt x="75" y="47"/>
                    <a:pt x="75" y="47"/>
                  </a:cubicBezTo>
                  <a:cubicBezTo>
                    <a:pt x="76" y="49"/>
                    <a:pt x="77" y="50"/>
                    <a:pt x="78" y="51"/>
                  </a:cubicBezTo>
                  <a:cubicBezTo>
                    <a:pt x="79" y="51"/>
                    <a:pt x="79" y="51"/>
                    <a:pt x="79" y="51"/>
                  </a:cubicBezTo>
                  <a:cubicBezTo>
                    <a:pt x="79" y="51"/>
                    <a:pt x="79" y="51"/>
                    <a:pt x="79" y="51"/>
                  </a:cubicBezTo>
                  <a:cubicBezTo>
                    <a:pt x="80" y="51"/>
                    <a:pt x="80" y="51"/>
                    <a:pt x="80" y="51"/>
                  </a:cubicBezTo>
                  <a:cubicBezTo>
                    <a:pt x="80" y="52"/>
                    <a:pt x="80" y="52"/>
                    <a:pt x="80" y="52"/>
                  </a:cubicBezTo>
                  <a:cubicBezTo>
                    <a:pt x="80" y="52"/>
                    <a:pt x="80" y="52"/>
                    <a:pt x="80" y="52"/>
                  </a:cubicBezTo>
                  <a:cubicBezTo>
                    <a:pt x="80" y="53"/>
                    <a:pt x="80" y="53"/>
                    <a:pt x="80" y="53"/>
                  </a:cubicBezTo>
                  <a:cubicBezTo>
                    <a:pt x="81" y="53"/>
                    <a:pt x="81" y="53"/>
                    <a:pt x="81" y="53"/>
                  </a:cubicBezTo>
                  <a:cubicBezTo>
                    <a:pt x="81" y="54"/>
                    <a:pt x="82" y="55"/>
                    <a:pt x="83" y="56"/>
                  </a:cubicBezTo>
                  <a:cubicBezTo>
                    <a:pt x="83" y="57"/>
                    <a:pt x="83" y="57"/>
                    <a:pt x="83" y="57"/>
                  </a:cubicBezTo>
                  <a:cubicBezTo>
                    <a:pt x="82" y="58"/>
                    <a:pt x="82" y="58"/>
                    <a:pt x="82" y="58"/>
                  </a:cubicBezTo>
                  <a:cubicBezTo>
                    <a:pt x="82" y="59"/>
                    <a:pt x="82" y="59"/>
                    <a:pt x="82" y="60"/>
                  </a:cubicBezTo>
                  <a:cubicBezTo>
                    <a:pt x="82" y="60"/>
                    <a:pt x="82" y="60"/>
                    <a:pt x="82" y="60"/>
                  </a:cubicBezTo>
                  <a:cubicBezTo>
                    <a:pt x="86" y="60"/>
                    <a:pt x="85" y="60"/>
                    <a:pt x="94" y="66"/>
                  </a:cubicBezTo>
                  <a:cubicBezTo>
                    <a:pt x="95" y="66"/>
                    <a:pt x="95" y="66"/>
                    <a:pt x="95" y="66"/>
                  </a:cubicBezTo>
                  <a:cubicBezTo>
                    <a:pt x="96" y="67"/>
                    <a:pt x="96" y="67"/>
                    <a:pt x="96" y="67"/>
                  </a:cubicBezTo>
                  <a:cubicBezTo>
                    <a:pt x="96" y="67"/>
                    <a:pt x="96" y="67"/>
                    <a:pt x="96" y="67"/>
                  </a:cubicBezTo>
                  <a:cubicBezTo>
                    <a:pt x="97" y="68"/>
                    <a:pt x="97" y="68"/>
                    <a:pt x="98" y="71"/>
                  </a:cubicBezTo>
                  <a:cubicBezTo>
                    <a:pt x="99" y="72"/>
                    <a:pt x="101" y="74"/>
                    <a:pt x="102" y="75"/>
                  </a:cubicBezTo>
                  <a:cubicBezTo>
                    <a:pt x="100" y="78"/>
                    <a:pt x="101" y="77"/>
                    <a:pt x="100" y="80"/>
                  </a:cubicBezTo>
                  <a:cubicBezTo>
                    <a:pt x="100" y="81"/>
                    <a:pt x="100" y="85"/>
                    <a:pt x="100" y="86"/>
                  </a:cubicBezTo>
                  <a:cubicBezTo>
                    <a:pt x="102" y="86"/>
                    <a:pt x="101" y="86"/>
                    <a:pt x="104" y="86"/>
                  </a:cubicBezTo>
                  <a:cubicBezTo>
                    <a:pt x="104" y="91"/>
                    <a:pt x="104" y="90"/>
                    <a:pt x="104" y="93"/>
                  </a:cubicBezTo>
                  <a:cubicBezTo>
                    <a:pt x="104" y="93"/>
                    <a:pt x="104" y="93"/>
                    <a:pt x="104" y="93"/>
                  </a:cubicBezTo>
                  <a:cubicBezTo>
                    <a:pt x="105" y="93"/>
                    <a:pt x="105" y="93"/>
                    <a:pt x="105" y="93"/>
                  </a:cubicBezTo>
                  <a:cubicBezTo>
                    <a:pt x="105" y="94"/>
                    <a:pt x="105" y="94"/>
                    <a:pt x="105" y="94"/>
                  </a:cubicBezTo>
                  <a:cubicBezTo>
                    <a:pt x="106" y="95"/>
                    <a:pt x="106" y="95"/>
                    <a:pt x="106" y="95"/>
                  </a:cubicBezTo>
                  <a:cubicBezTo>
                    <a:pt x="107" y="95"/>
                    <a:pt x="107" y="95"/>
                    <a:pt x="107" y="95"/>
                  </a:cubicBezTo>
                  <a:cubicBezTo>
                    <a:pt x="107" y="95"/>
                    <a:pt x="107" y="95"/>
                    <a:pt x="107" y="95"/>
                  </a:cubicBezTo>
                  <a:cubicBezTo>
                    <a:pt x="108" y="96"/>
                    <a:pt x="108" y="96"/>
                    <a:pt x="108" y="96"/>
                  </a:cubicBezTo>
                  <a:cubicBezTo>
                    <a:pt x="108" y="96"/>
                    <a:pt x="108" y="96"/>
                    <a:pt x="108" y="96"/>
                  </a:cubicBezTo>
                  <a:cubicBezTo>
                    <a:pt x="108" y="97"/>
                    <a:pt x="108" y="97"/>
                    <a:pt x="108" y="97"/>
                  </a:cubicBezTo>
                  <a:cubicBezTo>
                    <a:pt x="108" y="97"/>
                    <a:pt x="108" y="97"/>
                    <a:pt x="108" y="98"/>
                  </a:cubicBezTo>
                  <a:cubicBezTo>
                    <a:pt x="109" y="99"/>
                    <a:pt x="109" y="99"/>
                    <a:pt x="110" y="99"/>
                  </a:cubicBezTo>
                  <a:cubicBezTo>
                    <a:pt x="109" y="99"/>
                    <a:pt x="109" y="99"/>
                    <a:pt x="109" y="99"/>
                  </a:cubicBezTo>
                  <a:cubicBezTo>
                    <a:pt x="108" y="99"/>
                    <a:pt x="108" y="99"/>
                    <a:pt x="105" y="98"/>
                  </a:cubicBezTo>
                  <a:cubicBezTo>
                    <a:pt x="104" y="98"/>
                    <a:pt x="104" y="98"/>
                    <a:pt x="104" y="98"/>
                  </a:cubicBezTo>
                  <a:cubicBezTo>
                    <a:pt x="103" y="99"/>
                    <a:pt x="103" y="99"/>
                    <a:pt x="103" y="99"/>
                  </a:cubicBezTo>
                  <a:cubicBezTo>
                    <a:pt x="103" y="99"/>
                    <a:pt x="103" y="99"/>
                    <a:pt x="103" y="99"/>
                  </a:cubicBezTo>
                  <a:cubicBezTo>
                    <a:pt x="100" y="97"/>
                    <a:pt x="100" y="97"/>
                    <a:pt x="96" y="98"/>
                  </a:cubicBezTo>
                  <a:cubicBezTo>
                    <a:pt x="94" y="98"/>
                    <a:pt x="95" y="98"/>
                    <a:pt x="94" y="99"/>
                  </a:cubicBezTo>
                  <a:cubicBezTo>
                    <a:pt x="91" y="103"/>
                    <a:pt x="94" y="102"/>
                    <a:pt x="87" y="110"/>
                  </a:cubicBezTo>
                  <a:cubicBezTo>
                    <a:pt x="85" y="111"/>
                    <a:pt x="85" y="111"/>
                    <a:pt x="85" y="111"/>
                  </a:cubicBezTo>
                  <a:cubicBezTo>
                    <a:pt x="85" y="111"/>
                    <a:pt x="68" y="109"/>
                    <a:pt x="67" y="109"/>
                  </a:cubicBezTo>
                  <a:cubicBezTo>
                    <a:pt x="66" y="109"/>
                    <a:pt x="66" y="109"/>
                    <a:pt x="66" y="109"/>
                  </a:cubicBezTo>
                  <a:cubicBezTo>
                    <a:pt x="62" y="105"/>
                    <a:pt x="63" y="106"/>
                    <a:pt x="60" y="104"/>
                  </a:cubicBezTo>
                  <a:cubicBezTo>
                    <a:pt x="55" y="100"/>
                    <a:pt x="57" y="101"/>
                    <a:pt x="52" y="98"/>
                  </a:cubicBezTo>
                  <a:cubicBezTo>
                    <a:pt x="48" y="94"/>
                    <a:pt x="49" y="95"/>
                    <a:pt x="46" y="92"/>
                  </a:cubicBezTo>
                  <a:cubicBezTo>
                    <a:pt x="42" y="89"/>
                    <a:pt x="43" y="90"/>
                    <a:pt x="39" y="87"/>
                  </a:cubicBezTo>
                  <a:cubicBezTo>
                    <a:pt x="36" y="84"/>
                    <a:pt x="38" y="85"/>
                    <a:pt x="34" y="83"/>
                  </a:cubicBezTo>
                  <a:cubicBezTo>
                    <a:pt x="31" y="81"/>
                    <a:pt x="32" y="82"/>
                    <a:pt x="28" y="79"/>
                  </a:cubicBezTo>
                  <a:cubicBezTo>
                    <a:pt x="26" y="78"/>
                    <a:pt x="20" y="74"/>
                    <a:pt x="18" y="73"/>
                  </a:cubicBezTo>
                  <a:cubicBezTo>
                    <a:pt x="13" y="72"/>
                    <a:pt x="16" y="73"/>
                    <a:pt x="4" y="71"/>
                  </a:cubicBezTo>
                  <a:cubicBezTo>
                    <a:pt x="6" y="69"/>
                    <a:pt x="6" y="69"/>
                    <a:pt x="6" y="69"/>
                  </a:cubicBezTo>
                  <a:cubicBezTo>
                    <a:pt x="5" y="68"/>
                    <a:pt x="5" y="68"/>
                    <a:pt x="5" y="68"/>
                  </a:cubicBezTo>
                  <a:cubicBezTo>
                    <a:pt x="4" y="68"/>
                    <a:pt x="4" y="68"/>
                    <a:pt x="3" y="69"/>
                  </a:cubicBezTo>
                  <a:cubicBezTo>
                    <a:pt x="2" y="66"/>
                    <a:pt x="2" y="66"/>
                    <a:pt x="2" y="66"/>
                  </a:cubicBezTo>
                  <a:cubicBezTo>
                    <a:pt x="3" y="66"/>
                    <a:pt x="3" y="66"/>
                    <a:pt x="3" y="66"/>
                  </a:cubicBezTo>
                  <a:cubicBezTo>
                    <a:pt x="2" y="62"/>
                    <a:pt x="2" y="63"/>
                    <a:pt x="0" y="54"/>
                  </a:cubicBezTo>
                  <a:cubicBezTo>
                    <a:pt x="9" y="49"/>
                    <a:pt x="12" y="47"/>
                    <a:pt x="21" y="41"/>
                  </a:cubicBezTo>
                  <a:cubicBezTo>
                    <a:pt x="24" y="41"/>
                    <a:pt x="24" y="41"/>
                    <a:pt x="24" y="41"/>
                  </a:cubicBezTo>
                  <a:cubicBezTo>
                    <a:pt x="25" y="40"/>
                    <a:pt x="25" y="40"/>
                    <a:pt x="25" y="40"/>
                  </a:cubicBezTo>
                  <a:cubicBezTo>
                    <a:pt x="26" y="37"/>
                    <a:pt x="26" y="38"/>
                    <a:pt x="27" y="36"/>
                  </a:cubicBezTo>
                  <a:cubicBezTo>
                    <a:pt x="27" y="32"/>
                    <a:pt x="26" y="29"/>
                    <a:pt x="29" y="24"/>
                  </a:cubicBezTo>
                  <a:cubicBezTo>
                    <a:pt x="29" y="22"/>
                    <a:pt x="29" y="22"/>
                    <a:pt x="28" y="18"/>
                  </a:cubicBezTo>
                  <a:cubicBezTo>
                    <a:pt x="28" y="15"/>
                    <a:pt x="28" y="15"/>
                    <a:pt x="28" y="13"/>
                  </a:cubicBezTo>
                  <a:cubicBezTo>
                    <a:pt x="29" y="12"/>
                    <a:pt x="29" y="12"/>
                    <a:pt x="29" y="12"/>
                  </a:cubicBezTo>
                  <a:cubicBezTo>
                    <a:pt x="30" y="12"/>
                    <a:pt x="30" y="12"/>
                    <a:pt x="30" y="12"/>
                  </a:cubicBezTo>
                  <a:cubicBezTo>
                    <a:pt x="33" y="11"/>
                    <a:pt x="32" y="11"/>
                    <a:pt x="34" y="10"/>
                  </a:cubicBezTo>
                  <a:cubicBezTo>
                    <a:pt x="38" y="7"/>
                    <a:pt x="36" y="8"/>
                    <a:pt x="40" y="4"/>
                  </a:cubicBezTo>
                  <a:cubicBezTo>
                    <a:pt x="40" y="4"/>
                    <a:pt x="40" y="4"/>
                    <a:pt x="40" y="3"/>
                  </a:cubicBezTo>
                  <a:cubicBezTo>
                    <a:pt x="41" y="3"/>
                    <a:pt x="41" y="3"/>
                    <a:pt x="41" y="3"/>
                  </a:cubicBezTo>
                  <a:cubicBezTo>
                    <a:pt x="44" y="1"/>
                    <a:pt x="43" y="2"/>
                    <a:pt x="44" y="0"/>
                  </a:cubicBezTo>
                  <a:cubicBezTo>
                    <a:pt x="45" y="0"/>
                    <a:pt x="45" y="0"/>
                    <a:pt x="45" y="0"/>
                  </a:cubicBezTo>
                  <a:cubicBezTo>
                    <a:pt x="46" y="0"/>
                    <a:pt x="46" y="0"/>
                    <a:pt x="46" y="0"/>
                  </a:cubicBezTo>
                  <a:cubicBezTo>
                    <a:pt x="47" y="0"/>
                    <a:pt x="47" y="0"/>
                    <a:pt x="47" y="0"/>
                  </a:cubicBezTo>
                  <a:cubicBezTo>
                    <a:pt x="48" y="0"/>
                    <a:pt x="48" y="0"/>
                    <a:pt x="48" y="0"/>
                  </a:cubicBezTo>
                  <a:cubicBezTo>
                    <a:pt x="50" y="0"/>
                    <a:pt x="49" y="0"/>
                    <a:pt x="50" y="0"/>
                  </a:cubicBezTo>
                  <a:cubicBezTo>
                    <a:pt x="51" y="0"/>
                    <a:pt x="51" y="0"/>
                    <a:pt x="51" y="0"/>
                  </a:cubicBezTo>
                  <a:cubicBezTo>
                    <a:pt x="54" y="2"/>
                    <a:pt x="53" y="2"/>
                    <a:pt x="57" y="2"/>
                  </a:cubicBezTo>
                  <a:cubicBezTo>
                    <a:pt x="58" y="1"/>
                    <a:pt x="58" y="1"/>
                    <a:pt x="59" y="0"/>
                  </a:cubicBezTo>
                  <a:cubicBezTo>
                    <a:pt x="60" y="0"/>
                    <a:pt x="60" y="0"/>
                    <a:pt x="60" y="1"/>
                  </a:cubicBezTo>
                  <a:cubicBezTo>
                    <a:pt x="61" y="1"/>
                    <a:pt x="61" y="1"/>
                    <a:pt x="61" y="1"/>
                  </a:cubicBezTo>
                  <a:cubicBezTo>
                    <a:pt x="61" y="2"/>
                    <a:pt x="61" y="2"/>
                    <a:pt x="61" y="2"/>
                  </a:cubicBezTo>
                  <a:cubicBezTo>
                    <a:pt x="61" y="4"/>
                    <a:pt x="61" y="4"/>
                    <a:pt x="61" y="4"/>
                  </a:cubicBezTo>
                  <a:cubicBezTo>
                    <a:pt x="61" y="5"/>
                    <a:pt x="61" y="5"/>
                    <a:pt x="61" y="5"/>
                  </a:cubicBezTo>
                  <a:cubicBezTo>
                    <a:pt x="61" y="5"/>
                    <a:pt x="61" y="5"/>
                    <a:pt x="61" y="5"/>
                  </a:cubicBezTo>
                  <a:cubicBezTo>
                    <a:pt x="62" y="5"/>
                    <a:pt x="62" y="5"/>
                    <a:pt x="62" y="5"/>
                  </a:cubicBezTo>
                  <a:cubicBezTo>
                    <a:pt x="63" y="4"/>
                    <a:pt x="65" y="3"/>
                    <a:pt x="65" y="2"/>
                  </a:cubicBezTo>
                  <a:cubicBezTo>
                    <a:pt x="66" y="2"/>
                    <a:pt x="66" y="2"/>
                    <a:pt x="67" y="2"/>
                  </a:cubicBezTo>
                  <a:lnTo>
                    <a:pt x="67"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112">
              <a:extLst>
                <a:ext uri="{FF2B5EF4-FFF2-40B4-BE49-F238E27FC236}">
                  <a16:creationId xmlns:a16="http://schemas.microsoft.com/office/drawing/2014/main" id="{A6758C32-50DC-4DAA-B692-8C11A1F2FB3F}"/>
                </a:ext>
              </a:extLst>
            </p:cNvPr>
            <p:cNvSpPr>
              <a:spLocks noEditPoints="1"/>
            </p:cNvSpPr>
            <p:nvPr/>
          </p:nvSpPr>
          <p:spPr bwMode="auto">
            <a:xfrm>
              <a:off x="13753702" y="7007601"/>
              <a:ext cx="897602" cy="812116"/>
            </a:xfrm>
            <a:custGeom>
              <a:avLst/>
              <a:gdLst>
                <a:gd name="T0" fmla="*/ 26 w 216"/>
                <a:gd name="T1" fmla="*/ 13 h 195"/>
                <a:gd name="T2" fmla="*/ 47 w 216"/>
                <a:gd name="T3" fmla="*/ 6 h 195"/>
                <a:gd name="T4" fmla="*/ 48 w 216"/>
                <a:gd name="T5" fmla="*/ 11 h 195"/>
                <a:gd name="T6" fmla="*/ 47 w 216"/>
                <a:gd name="T7" fmla="*/ 15 h 195"/>
                <a:gd name="T8" fmla="*/ 54 w 216"/>
                <a:gd name="T9" fmla="*/ 19 h 195"/>
                <a:gd name="T10" fmla="*/ 79 w 216"/>
                <a:gd name="T11" fmla="*/ 43 h 195"/>
                <a:gd name="T12" fmla="*/ 108 w 216"/>
                <a:gd name="T13" fmla="*/ 42 h 195"/>
                <a:gd name="T14" fmla="*/ 111 w 216"/>
                <a:gd name="T15" fmla="*/ 37 h 195"/>
                <a:gd name="T16" fmla="*/ 120 w 216"/>
                <a:gd name="T17" fmla="*/ 33 h 195"/>
                <a:gd name="T18" fmla="*/ 130 w 216"/>
                <a:gd name="T19" fmla="*/ 24 h 195"/>
                <a:gd name="T20" fmla="*/ 138 w 216"/>
                <a:gd name="T21" fmla="*/ 23 h 195"/>
                <a:gd name="T22" fmla="*/ 146 w 216"/>
                <a:gd name="T23" fmla="*/ 23 h 195"/>
                <a:gd name="T24" fmla="*/ 149 w 216"/>
                <a:gd name="T25" fmla="*/ 26 h 195"/>
                <a:gd name="T26" fmla="*/ 160 w 216"/>
                <a:gd name="T27" fmla="*/ 30 h 195"/>
                <a:gd name="T28" fmla="*/ 166 w 216"/>
                <a:gd name="T29" fmla="*/ 30 h 195"/>
                <a:gd name="T30" fmla="*/ 172 w 216"/>
                <a:gd name="T31" fmla="*/ 35 h 195"/>
                <a:gd name="T32" fmla="*/ 183 w 216"/>
                <a:gd name="T33" fmla="*/ 45 h 195"/>
                <a:gd name="T34" fmla="*/ 193 w 216"/>
                <a:gd name="T35" fmla="*/ 55 h 195"/>
                <a:gd name="T36" fmla="*/ 192 w 216"/>
                <a:gd name="T37" fmla="*/ 63 h 195"/>
                <a:gd name="T38" fmla="*/ 188 w 216"/>
                <a:gd name="T39" fmla="*/ 73 h 195"/>
                <a:gd name="T40" fmla="*/ 185 w 216"/>
                <a:gd name="T41" fmla="*/ 80 h 195"/>
                <a:gd name="T42" fmla="*/ 189 w 216"/>
                <a:gd name="T43" fmla="*/ 88 h 195"/>
                <a:gd name="T44" fmla="*/ 188 w 216"/>
                <a:gd name="T45" fmla="*/ 112 h 195"/>
                <a:gd name="T46" fmla="*/ 194 w 216"/>
                <a:gd name="T47" fmla="*/ 142 h 195"/>
                <a:gd name="T48" fmla="*/ 210 w 216"/>
                <a:gd name="T49" fmla="*/ 156 h 195"/>
                <a:gd name="T50" fmla="*/ 212 w 216"/>
                <a:gd name="T51" fmla="*/ 169 h 195"/>
                <a:gd name="T52" fmla="*/ 216 w 216"/>
                <a:gd name="T53" fmla="*/ 173 h 195"/>
                <a:gd name="T54" fmla="*/ 206 w 216"/>
                <a:gd name="T55" fmla="*/ 178 h 195"/>
                <a:gd name="T56" fmla="*/ 199 w 216"/>
                <a:gd name="T57" fmla="*/ 182 h 195"/>
                <a:gd name="T58" fmla="*/ 196 w 216"/>
                <a:gd name="T59" fmla="*/ 194 h 195"/>
                <a:gd name="T60" fmla="*/ 179 w 216"/>
                <a:gd name="T61" fmla="*/ 192 h 195"/>
                <a:gd name="T62" fmla="*/ 157 w 216"/>
                <a:gd name="T63" fmla="*/ 189 h 195"/>
                <a:gd name="T64" fmla="*/ 147 w 216"/>
                <a:gd name="T65" fmla="*/ 180 h 195"/>
                <a:gd name="T66" fmla="*/ 129 w 216"/>
                <a:gd name="T67" fmla="*/ 174 h 195"/>
                <a:gd name="T68" fmla="*/ 109 w 216"/>
                <a:gd name="T69" fmla="*/ 175 h 195"/>
                <a:gd name="T70" fmla="*/ 92 w 216"/>
                <a:gd name="T71" fmla="*/ 163 h 195"/>
                <a:gd name="T72" fmla="*/ 78 w 216"/>
                <a:gd name="T73" fmla="*/ 149 h 195"/>
                <a:gd name="T74" fmla="*/ 74 w 216"/>
                <a:gd name="T75" fmla="*/ 144 h 195"/>
                <a:gd name="T76" fmla="*/ 56 w 216"/>
                <a:gd name="T77" fmla="*/ 130 h 195"/>
                <a:gd name="T78" fmla="*/ 57 w 216"/>
                <a:gd name="T79" fmla="*/ 127 h 195"/>
                <a:gd name="T80" fmla="*/ 52 w 216"/>
                <a:gd name="T81" fmla="*/ 133 h 195"/>
                <a:gd name="T82" fmla="*/ 48 w 216"/>
                <a:gd name="T83" fmla="*/ 130 h 195"/>
                <a:gd name="T84" fmla="*/ 45 w 216"/>
                <a:gd name="T85" fmla="*/ 121 h 195"/>
                <a:gd name="T86" fmla="*/ 36 w 216"/>
                <a:gd name="T87" fmla="*/ 101 h 195"/>
                <a:gd name="T88" fmla="*/ 22 w 216"/>
                <a:gd name="T89" fmla="*/ 88 h 195"/>
                <a:gd name="T90" fmla="*/ 19 w 216"/>
                <a:gd name="T91" fmla="*/ 86 h 195"/>
                <a:gd name="T92" fmla="*/ 16 w 216"/>
                <a:gd name="T93" fmla="*/ 75 h 195"/>
                <a:gd name="T94" fmla="*/ 21 w 216"/>
                <a:gd name="T95" fmla="*/ 67 h 195"/>
                <a:gd name="T96" fmla="*/ 25 w 216"/>
                <a:gd name="T97" fmla="*/ 57 h 195"/>
                <a:gd name="T98" fmla="*/ 15 w 216"/>
                <a:gd name="T99" fmla="*/ 54 h 195"/>
                <a:gd name="T100" fmla="*/ 11 w 216"/>
                <a:gd name="T101" fmla="*/ 45 h 195"/>
                <a:gd name="T102" fmla="*/ 8 w 216"/>
                <a:gd name="T103" fmla="*/ 36 h 195"/>
                <a:gd name="T104" fmla="*/ 3 w 216"/>
                <a:gd name="T105" fmla="*/ 27 h 195"/>
                <a:gd name="T106" fmla="*/ 3 w 216"/>
                <a:gd name="T107" fmla="*/ 20 h 195"/>
                <a:gd name="T108" fmla="*/ 0 w 216"/>
                <a:gd name="T109" fmla="*/ 8 h 195"/>
                <a:gd name="T110" fmla="*/ 5 w 216"/>
                <a:gd name="T111" fmla="*/ 1 h 195"/>
                <a:gd name="T112" fmla="*/ 133 w 216"/>
                <a:gd name="T113" fmla="*/ 175 h 195"/>
                <a:gd name="T114" fmla="*/ 126 w 216"/>
                <a:gd name="T115" fmla="*/ 176 h 195"/>
                <a:gd name="T116" fmla="*/ 135 w 216"/>
                <a:gd name="T117" fmla="*/ 17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6" h="195">
                  <a:moveTo>
                    <a:pt x="9" y="2"/>
                  </a:moveTo>
                  <a:cubicBezTo>
                    <a:pt x="9" y="2"/>
                    <a:pt x="12" y="7"/>
                    <a:pt x="12" y="8"/>
                  </a:cubicBezTo>
                  <a:cubicBezTo>
                    <a:pt x="13" y="8"/>
                    <a:pt x="13" y="8"/>
                    <a:pt x="13" y="8"/>
                  </a:cubicBezTo>
                  <a:cubicBezTo>
                    <a:pt x="14" y="9"/>
                    <a:pt x="14" y="9"/>
                    <a:pt x="14" y="9"/>
                  </a:cubicBezTo>
                  <a:cubicBezTo>
                    <a:pt x="15" y="10"/>
                    <a:pt x="15" y="10"/>
                    <a:pt x="16" y="11"/>
                  </a:cubicBezTo>
                  <a:cubicBezTo>
                    <a:pt x="18" y="12"/>
                    <a:pt x="22" y="13"/>
                    <a:pt x="24" y="13"/>
                  </a:cubicBezTo>
                  <a:cubicBezTo>
                    <a:pt x="26" y="13"/>
                    <a:pt x="26" y="13"/>
                    <a:pt x="26" y="13"/>
                  </a:cubicBezTo>
                  <a:cubicBezTo>
                    <a:pt x="27" y="13"/>
                    <a:pt x="27" y="13"/>
                    <a:pt x="28" y="13"/>
                  </a:cubicBezTo>
                  <a:cubicBezTo>
                    <a:pt x="29" y="11"/>
                    <a:pt x="30" y="11"/>
                    <a:pt x="32" y="9"/>
                  </a:cubicBezTo>
                  <a:cubicBezTo>
                    <a:pt x="33" y="9"/>
                    <a:pt x="33" y="9"/>
                    <a:pt x="33" y="9"/>
                  </a:cubicBezTo>
                  <a:cubicBezTo>
                    <a:pt x="35" y="6"/>
                    <a:pt x="41" y="2"/>
                    <a:pt x="43" y="1"/>
                  </a:cubicBezTo>
                  <a:cubicBezTo>
                    <a:pt x="44" y="2"/>
                    <a:pt x="44" y="2"/>
                    <a:pt x="44" y="2"/>
                  </a:cubicBezTo>
                  <a:cubicBezTo>
                    <a:pt x="45" y="3"/>
                    <a:pt x="47" y="4"/>
                    <a:pt x="48" y="6"/>
                  </a:cubicBezTo>
                  <a:cubicBezTo>
                    <a:pt x="47" y="6"/>
                    <a:pt x="47" y="6"/>
                    <a:pt x="47" y="6"/>
                  </a:cubicBezTo>
                  <a:cubicBezTo>
                    <a:pt x="46" y="7"/>
                    <a:pt x="46" y="7"/>
                    <a:pt x="46" y="7"/>
                  </a:cubicBezTo>
                  <a:cubicBezTo>
                    <a:pt x="46" y="7"/>
                    <a:pt x="46" y="7"/>
                    <a:pt x="46" y="7"/>
                  </a:cubicBezTo>
                  <a:cubicBezTo>
                    <a:pt x="46" y="8"/>
                    <a:pt x="46" y="8"/>
                    <a:pt x="46" y="8"/>
                  </a:cubicBezTo>
                  <a:cubicBezTo>
                    <a:pt x="46" y="9"/>
                    <a:pt x="46" y="9"/>
                    <a:pt x="46" y="9"/>
                  </a:cubicBezTo>
                  <a:cubicBezTo>
                    <a:pt x="48" y="10"/>
                    <a:pt x="48" y="10"/>
                    <a:pt x="48" y="10"/>
                  </a:cubicBezTo>
                  <a:cubicBezTo>
                    <a:pt x="48" y="11"/>
                    <a:pt x="48" y="11"/>
                    <a:pt x="48" y="11"/>
                  </a:cubicBezTo>
                  <a:cubicBezTo>
                    <a:pt x="48" y="11"/>
                    <a:pt x="48" y="11"/>
                    <a:pt x="48" y="11"/>
                  </a:cubicBezTo>
                  <a:cubicBezTo>
                    <a:pt x="48" y="11"/>
                    <a:pt x="48" y="11"/>
                    <a:pt x="48" y="11"/>
                  </a:cubicBezTo>
                  <a:cubicBezTo>
                    <a:pt x="47" y="12"/>
                    <a:pt x="47" y="12"/>
                    <a:pt x="47" y="12"/>
                  </a:cubicBezTo>
                  <a:cubicBezTo>
                    <a:pt x="46" y="12"/>
                    <a:pt x="46" y="12"/>
                    <a:pt x="45" y="12"/>
                  </a:cubicBezTo>
                  <a:cubicBezTo>
                    <a:pt x="45" y="13"/>
                    <a:pt x="45" y="13"/>
                    <a:pt x="44" y="13"/>
                  </a:cubicBezTo>
                  <a:cubicBezTo>
                    <a:pt x="44" y="14"/>
                    <a:pt x="44" y="14"/>
                    <a:pt x="44" y="14"/>
                  </a:cubicBezTo>
                  <a:cubicBezTo>
                    <a:pt x="45" y="14"/>
                    <a:pt x="45" y="14"/>
                    <a:pt x="45" y="14"/>
                  </a:cubicBezTo>
                  <a:cubicBezTo>
                    <a:pt x="47" y="15"/>
                    <a:pt x="47" y="15"/>
                    <a:pt x="47" y="15"/>
                  </a:cubicBezTo>
                  <a:cubicBezTo>
                    <a:pt x="47" y="16"/>
                    <a:pt x="47" y="16"/>
                    <a:pt x="47" y="17"/>
                  </a:cubicBezTo>
                  <a:cubicBezTo>
                    <a:pt x="48" y="17"/>
                    <a:pt x="48" y="17"/>
                    <a:pt x="48" y="17"/>
                  </a:cubicBezTo>
                  <a:cubicBezTo>
                    <a:pt x="49" y="17"/>
                    <a:pt x="49" y="17"/>
                    <a:pt x="49" y="17"/>
                  </a:cubicBezTo>
                  <a:cubicBezTo>
                    <a:pt x="49" y="17"/>
                    <a:pt x="49" y="17"/>
                    <a:pt x="49" y="17"/>
                  </a:cubicBezTo>
                  <a:cubicBezTo>
                    <a:pt x="51" y="20"/>
                    <a:pt x="51" y="20"/>
                    <a:pt x="51" y="20"/>
                  </a:cubicBezTo>
                  <a:cubicBezTo>
                    <a:pt x="52" y="20"/>
                    <a:pt x="52" y="20"/>
                    <a:pt x="52" y="20"/>
                  </a:cubicBezTo>
                  <a:cubicBezTo>
                    <a:pt x="54" y="19"/>
                    <a:pt x="54" y="19"/>
                    <a:pt x="54" y="19"/>
                  </a:cubicBezTo>
                  <a:cubicBezTo>
                    <a:pt x="54" y="19"/>
                    <a:pt x="54" y="19"/>
                    <a:pt x="54" y="19"/>
                  </a:cubicBezTo>
                  <a:cubicBezTo>
                    <a:pt x="54" y="26"/>
                    <a:pt x="55" y="28"/>
                    <a:pt x="57" y="30"/>
                  </a:cubicBezTo>
                  <a:cubicBezTo>
                    <a:pt x="58" y="31"/>
                    <a:pt x="58" y="31"/>
                    <a:pt x="58" y="31"/>
                  </a:cubicBezTo>
                  <a:cubicBezTo>
                    <a:pt x="63" y="34"/>
                    <a:pt x="62" y="32"/>
                    <a:pt x="68" y="34"/>
                  </a:cubicBezTo>
                  <a:cubicBezTo>
                    <a:pt x="69" y="34"/>
                    <a:pt x="69" y="34"/>
                    <a:pt x="69" y="34"/>
                  </a:cubicBezTo>
                  <a:cubicBezTo>
                    <a:pt x="69" y="35"/>
                    <a:pt x="70" y="37"/>
                    <a:pt x="71" y="38"/>
                  </a:cubicBezTo>
                  <a:cubicBezTo>
                    <a:pt x="75" y="41"/>
                    <a:pt x="77" y="42"/>
                    <a:pt x="79" y="43"/>
                  </a:cubicBezTo>
                  <a:cubicBezTo>
                    <a:pt x="87" y="45"/>
                    <a:pt x="87" y="45"/>
                    <a:pt x="87" y="45"/>
                  </a:cubicBezTo>
                  <a:cubicBezTo>
                    <a:pt x="91" y="45"/>
                    <a:pt x="91" y="45"/>
                    <a:pt x="91" y="45"/>
                  </a:cubicBezTo>
                  <a:cubicBezTo>
                    <a:pt x="105" y="42"/>
                    <a:pt x="105" y="42"/>
                    <a:pt x="105" y="42"/>
                  </a:cubicBezTo>
                  <a:cubicBezTo>
                    <a:pt x="109" y="41"/>
                    <a:pt x="109" y="41"/>
                    <a:pt x="109" y="41"/>
                  </a:cubicBezTo>
                  <a:cubicBezTo>
                    <a:pt x="111" y="41"/>
                    <a:pt x="111" y="41"/>
                    <a:pt x="111" y="41"/>
                  </a:cubicBezTo>
                  <a:cubicBezTo>
                    <a:pt x="110" y="41"/>
                    <a:pt x="110" y="41"/>
                    <a:pt x="110" y="41"/>
                  </a:cubicBezTo>
                  <a:cubicBezTo>
                    <a:pt x="108" y="42"/>
                    <a:pt x="108" y="42"/>
                    <a:pt x="108" y="42"/>
                  </a:cubicBezTo>
                  <a:cubicBezTo>
                    <a:pt x="109" y="42"/>
                    <a:pt x="109" y="42"/>
                    <a:pt x="109" y="42"/>
                  </a:cubicBezTo>
                  <a:cubicBezTo>
                    <a:pt x="111" y="42"/>
                    <a:pt x="111" y="42"/>
                    <a:pt x="111" y="42"/>
                  </a:cubicBezTo>
                  <a:cubicBezTo>
                    <a:pt x="111" y="42"/>
                    <a:pt x="111" y="42"/>
                    <a:pt x="111" y="42"/>
                  </a:cubicBezTo>
                  <a:cubicBezTo>
                    <a:pt x="112" y="42"/>
                    <a:pt x="112" y="42"/>
                    <a:pt x="112" y="42"/>
                  </a:cubicBezTo>
                  <a:cubicBezTo>
                    <a:pt x="112" y="41"/>
                    <a:pt x="112" y="41"/>
                    <a:pt x="112" y="41"/>
                  </a:cubicBezTo>
                  <a:cubicBezTo>
                    <a:pt x="112" y="40"/>
                    <a:pt x="112" y="40"/>
                    <a:pt x="112" y="40"/>
                  </a:cubicBezTo>
                  <a:cubicBezTo>
                    <a:pt x="111" y="37"/>
                    <a:pt x="111" y="37"/>
                    <a:pt x="111" y="37"/>
                  </a:cubicBezTo>
                  <a:cubicBezTo>
                    <a:pt x="111" y="35"/>
                    <a:pt x="111" y="35"/>
                    <a:pt x="111" y="35"/>
                  </a:cubicBezTo>
                  <a:cubicBezTo>
                    <a:pt x="114" y="35"/>
                    <a:pt x="114" y="35"/>
                    <a:pt x="114" y="35"/>
                  </a:cubicBezTo>
                  <a:cubicBezTo>
                    <a:pt x="115" y="35"/>
                    <a:pt x="115" y="35"/>
                    <a:pt x="115" y="35"/>
                  </a:cubicBezTo>
                  <a:cubicBezTo>
                    <a:pt x="117" y="34"/>
                    <a:pt x="117" y="34"/>
                    <a:pt x="117" y="34"/>
                  </a:cubicBezTo>
                  <a:cubicBezTo>
                    <a:pt x="118" y="34"/>
                    <a:pt x="118" y="34"/>
                    <a:pt x="118" y="34"/>
                  </a:cubicBezTo>
                  <a:cubicBezTo>
                    <a:pt x="119" y="34"/>
                    <a:pt x="119" y="34"/>
                    <a:pt x="119" y="34"/>
                  </a:cubicBezTo>
                  <a:cubicBezTo>
                    <a:pt x="120" y="33"/>
                    <a:pt x="120" y="33"/>
                    <a:pt x="120" y="33"/>
                  </a:cubicBezTo>
                  <a:cubicBezTo>
                    <a:pt x="120" y="33"/>
                    <a:pt x="120" y="33"/>
                    <a:pt x="120" y="33"/>
                  </a:cubicBezTo>
                  <a:cubicBezTo>
                    <a:pt x="121" y="30"/>
                    <a:pt x="121" y="30"/>
                    <a:pt x="121" y="30"/>
                  </a:cubicBezTo>
                  <a:cubicBezTo>
                    <a:pt x="122" y="29"/>
                    <a:pt x="122" y="29"/>
                    <a:pt x="122" y="29"/>
                  </a:cubicBezTo>
                  <a:cubicBezTo>
                    <a:pt x="124" y="27"/>
                    <a:pt x="124" y="27"/>
                    <a:pt x="124" y="27"/>
                  </a:cubicBezTo>
                  <a:cubicBezTo>
                    <a:pt x="126" y="26"/>
                    <a:pt x="126" y="26"/>
                    <a:pt x="126" y="26"/>
                  </a:cubicBezTo>
                  <a:cubicBezTo>
                    <a:pt x="127" y="25"/>
                    <a:pt x="127" y="25"/>
                    <a:pt x="127" y="25"/>
                  </a:cubicBezTo>
                  <a:cubicBezTo>
                    <a:pt x="130" y="24"/>
                    <a:pt x="130" y="24"/>
                    <a:pt x="130" y="24"/>
                  </a:cubicBezTo>
                  <a:cubicBezTo>
                    <a:pt x="132" y="24"/>
                    <a:pt x="132" y="24"/>
                    <a:pt x="132" y="24"/>
                  </a:cubicBezTo>
                  <a:cubicBezTo>
                    <a:pt x="135" y="25"/>
                    <a:pt x="135" y="25"/>
                    <a:pt x="135" y="25"/>
                  </a:cubicBezTo>
                  <a:cubicBezTo>
                    <a:pt x="136" y="25"/>
                    <a:pt x="136" y="25"/>
                    <a:pt x="136" y="25"/>
                  </a:cubicBezTo>
                  <a:cubicBezTo>
                    <a:pt x="137" y="25"/>
                    <a:pt x="137" y="25"/>
                    <a:pt x="137" y="25"/>
                  </a:cubicBezTo>
                  <a:cubicBezTo>
                    <a:pt x="137" y="25"/>
                    <a:pt x="137" y="25"/>
                    <a:pt x="137" y="25"/>
                  </a:cubicBezTo>
                  <a:cubicBezTo>
                    <a:pt x="138" y="24"/>
                    <a:pt x="138" y="24"/>
                    <a:pt x="138" y="24"/>
                  </a:cubicBezTo>
                  <a:cubicBezTo>
                    <a:pt x="138" y="23"/>
                    <a:pt x="138" y="23"/>
                    <a:pt x="138" y="23"/>
                  </a:cubicBezTo>
                  <a:cubicBezTo>
                    <a:pt x="138" y="23"/>
                    <a:pt x="138" y="23"/>
                    <a:pt x="138" y="23"/>
                  </a:cubicBezTo>
                  <a:cubicBezTo>
                    <a:pt x="139" y="22"/>
                    <a:pt x="139" y="22"/>
                    <a:pt x="139" y="22"/>
                  </a:cubicBezTo>
                  <a:cubicBezTo>
                    <a:pt x="140" y="22"/>
                    <a:pt x="140" y="22"/>
                    <a:pt x="140" y="22"/>
                  </a:cubicBezTo>
                  <a:cubicBezTo>
                    <a:pt x="142" y="22"/>
                    <a:pt x="142" y="22"/>
                    <a:pt x="142" y="22"/>
                  </a:cubicBezTo>
                  <a:cubicBezTo>
                    <a:pt x="143" y="22"/>
                    <a:pt x="143" y="22"/>
                    <a:pt x="143" y="22"/>
                  </a:cubicBezTo>
                  <a:cubicBezTo>
                    <a:pt x="144" y="23"/>
                    <a:pt x="144" y="23"/>
                    <a:pt x="144" y="23"/>
                  </a:cubicBezTo>
                  <a:cubicBezTo>
                    <a:pt x="146" y="23"/>
                    <a:pt x="146" y="23"/>
                    <a:pt x="146" y="23"/>
                  </a:cubicBezTo>
                  <a:cubicBezTo>
                    <a:pt x="148" y="23"/>
                    <a:pt x="148" y="23"/>
                    <a:pt x="148" y="23"/>
                  </a:cubicBezTo>
                  <a:cubicBezTo>
                    <a:pt x="148" y="23"/>
                    <a:pt x="148" y="23"/>
                    <a:pt x="148" y="23"/>
                  </a:cubicBezTo>
                  <a:cubicBezTo>
                    <a:pt x="149" y="24"/>
                    <a:pt x="149" y="24"/>
                    <a:pt x="149" y="24"/>
                  </a:cubicBezTo>
                  <a:cubicBezTo>
                    <a:pt x="149" y="24"/>
                    <a:pt x="149" y="24"/>
                    <a:pt x="149" y="24"/>
                  </a:cubicBezTo>
                  <a:cubicBezTo>
                    <a:pt x="149" y="25"/>
                    <a:pt x="149" y="25"/>
                    <a:pt x="149" y="25"/>
                  </a:cubicBezTo>
                  <a:cubicBezTo>
                    <a:pt x="149" y="26"/>
                    <a:pt x="149" y="26"/>
                    <a:pt x="149" y="26"/>
                  </a:cubicBezTo>
                  <a:cubicBezTo>
                    <a:pt x="149" y="26"/>
                    <a:pt x="149" y="26"/>
                    <a:pt x="149" y="26"/>
                  </a:cubicBezTo>
                  <a:cubicBezTo>
                    <a:pt x="150" y="26"/>
                    <a:pt x="150" y="26"/>
                    <a:pt x="150" y="26"/>
                  </a:cubicBezTo>
                  <a:cubicBezTo>
                    <a:pt x="151" y="27"/>
                    <a:pt x="151" y="27"/>
                    <a:pt x="151" y="27"/>
                  </a:cubicBezTo>
                  <a:cubicBezTo>
                    <a:pt x="153" y="27"/>
                    <a:pt x="153" y="27"/>
                    <a:pt x="153" y="27"/>
                  </a:cubicBezTo>
                  <a:cubicBezTo>
                    <a:pt x="155" y="28"/>
                    <a:pt x="155" y="28"/>
                    <a:pt x="155" y="28"/>
                  </a:cubicBezTo>
                  <a:cubicBezTo>
                    <a:pt x="156" y="28"/>
                    <a:pt x="156" y="28"/>
                    <a:pt x="156" y="28"/>
                  </a:cubicBezTo>
                  <a:cubicBezTo>
                    <a:pt x="158" y="29"/>
                    <a:pt x="158" y="29"/>
                    <a:pt x="158" y="29"/>
                  </a:cubicBezTo>
                  <a:cubicBezTo>
                    <a:pt x="160" y="30"/>
                    <a:pt x="160" y="30"/>
                    <a:pt x="160" y="30"/>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1"/>
                    <a:pt x="164" y="31"/>
                    <a:pt x="164" y="31"/>
                  </a:cubicBezTo>
                  <a:cubicBezTo>
                    <a:pt x="165" y="31"/>
                    <a:pt x="165" y="31"/>
                    <a:pt x="165" y="31"/>
                  </a:cubicBezTo>
                  <a:cubicBezTo>
                    <a:pt x="166" y="30"/>
                    <a:pt x="166" y="30"/>
                    <a:pt x="166" y="30"/>
                  </a:cubicBezTo>
                  <a:cubicBezTo>
                    <a:pt x="167" y="31"/>
                    <a:pt x="167" y="31"/>
                    <a:pt x="167" y="31"/>
                  </a:cubicBezTo>
                  <a:cubicBezTo>
                    <a:pt x="171" y="32"/>
                    <a:pt x="171" y="32"/>
                    <a:pt x="171" y="32"/>
                  </a:cubicBezTo>
                  <a:cubicBezTo>
                    <a:pt x="171" y="32"/>
                    <a:pt x="171" y="32"/>
                    <a:pt x="171" y="32"/>
                  </a:cubicBezTo>
                  <a:cubicBezTo>
                    <a:pt x="171" y="33"/>
                    <a:pt x="171" y="33"/>
                    <a:pt x="171" y="33"/>
                  </a:cubicBezTo>
                  <a:cubicBezTo>
                    <a:pt x="172" y="33"/>
                    <a:pt x="172" y="33"/>
                    <a:pt x="172" y="33"/>
                  </a:cubicBezTo>
                  <a:cubicBezTo>
                    <a:pt x="172" y="34"/>
                    <a:pt x="172" y="34"/>
                    <a:pt x="172" y="34"/>
                  </a:cubicBezTo>
                  <a:cubicBezTo>
                    <a:pt x="172" y="35"/>
                    <a:pt x="172" y="35"/>
                    <a:pt x="172" y="35"/>
                  </a:cubicBezTo>
                  <a:cubicBezTo>
                    <a:pt x="173" y="36"/>
                    <a:pt x="173" y="36"/>
                    <a:pt x="173" y="36"/>
                  </a:cubicBezTo>
                  <a:cubicBezTo>
                    <a:pt x="174" y="37"/>
                    <a:pt x="174" y="37"/>
                    <a:pt x="174" y="37"/>
                  </a:cubicBezTo>
                  <a:cubicBezTo>
                    <a:pt x="176" y="38"/>
                    <a:pt x="176" y="38"/>
                    <a:pt x="176" y="38"/>
                  </a:cubicBezTo>
                  <a:cubicBezTo>
                    <a:pt x="179" y="39"/>
                    <a:pt x="179" y="39"/>
                    <a:pt x="179" y="39"/>
                  </a:cubicBezTo>
                  <a:cubicBezTo>
                    <a:pt x="180" y="40"/>
                    <a:pt x="180" y="40"/>
                    <a:pt x="180" y="40"/>
                  </a:cubicBezTo>
                  <a:cubicBezTo>
                    <a:pt x="181" y="42"/>
                    <a:pt x="181" y="42"/>
                    <a:pt x="181" y="42"/>
                  </a:cubicBezTo>
                  <a:cubicBezTo>
                    <a:pt x="181" y="43"/>
                    <a:pt x="183" y="44"/>
                    <a:pt x="183" y="45"/>
                  </a:cubicBezTo>
                  <a:cubicBezTo>
                    <a:pt x="188" y="45"/>
                    <a:pt x="186" y="45"/>
                    <a:pt x="192" y="45"/>
                  </a:cubicBezTo>
                  <a:cubicBezTo>
                    <a:pt x="192" y="46"/>
                    <a:pt x="192" y="46"/>
                    <a:pt x="192" y="46"/>
                  </a:cubicBezTo>
                  <a:cubicBezTo>
                    <a:pt x="192" y="49"/>
                    <a:pt x="192" y="50"/>
                    <a:pt x="193" y="51"/>
                  </a:cubicBezTo>
                  <a:cubicBezTo>
                    <a:pt x="193" y="52"/>
                    <a:pt x="193" y="52"/>
                    <a:pt x="193" y="52"/>
                  </a:cubicBezTo>
                  <a:cubicBezTo>
                    <a:pt x="192" y="53"/>
                    <a:pt x="192" y="53"/>
                    <a:pt x="192" y="54"/>
                  </a:cubicBezTo>
                  <a:cubicBezTo>
                    <a:pt x="193" y="54"/>
                    <a:pt x="193" y="54"/>
                    <a:pt x="193" y="54"/>
                  </a:cubicBezTo>
                  <a:cubicBezTo>
                    <a:pt x="193" y="55"/>
                    <a:pt x="193" y="55"/>
                    <a:pt x="193" y="55"/>
                  </a:cubicBezTo>
                  <a:cubicBezTo>
                    <a:pt x="193" y="57"/>
                    <a:pt x="193" y="57"/>
                    <a:pt x="193" y="57"/>
                  </a:cubicBezTo>
                  <a:cubicBezTo>
                    <a:pt x="193" y="58"/>
                    <a:pt x="193" y="58"/>
                    <a:pt x="193" y="58"/>
                  </a:cubicBezTo>
                  <a:cubicBezTo>
                    <a:pt x="193" y="58"/>
                    <a:pt x="193" y="58"/>
                    <a:pt x="193" y="58"/>
                  </a:cubicBezTo>
                  <a:cubicBezTo>
                    <a:pt x="193" y="59"/>
                    <a:pt x="193" y="59"/>
                    <a:pt x="194" y="60"/>
                  </a:cubicBezTo>
                  <a:cubicBezTo>
                    <a:pt x="193" y="60"/>
                    <a:pt x="193" y="60"/>
                    <a:pt x="193" y="60"/>
                  </a:cubicBezTo>
                  <a:cubicBezTo>
                    <a:pt x="193" y="61"/>
                    <a:pt x="193" y="61"/>
                    <a:pt x="193" y="61"/>
                  </a:cubicBezTo>
                  <a:cubicBezTo>
                    <a:pt x="193" y="62"/>
                    <a:pt x="193" y="62"/>
                    <a:pt x="192" y="63"/>
                  </a:cubicBezTo>
                  <a:cubicBezTo>
                    <a:pt x="192" y="64"/>
                    <a:pt x="192" y="63"/>
                    <a:pt x="191" y="64"/>
                  </a:cubicBezTo>
                  <a:cubicBezTo>
                    <a:pt x="192" y="64"/>
                    <a:pt x="191" y="64"/>
                    <a:pt x="192" y="66"/>
                  </a:cubicBezTo>
                  <a:cubicBezTo>
                    <a:pt x="192" y="67"/>
                    <a:pt x="191" y="68"/>
                    <a:pt x="191" y="68"/>
                  </a:cubicBezTo>
                  <a:cubicBezTo>
                    <a:pt x="191" y="69"/>
                    <a:pt x="191" y="69"/>
                    <a:pt x="191" y="69"/>
                  </a:cubicBezTo>
                  <a:cubicBezTo>
                    <a:pt x="190" y="71"/>
                    <a:pt x="191" y="70"/>
                    <a:pt x="190" y="71"/>
                  </a:cubicBezTo>
                  <a:cubicBezTo>
                    <a:pt x="190" y="72"/>
                    <a:pt x="190" y="72"/>
                    <a:pt x="190" y="72"/>
                  </a:cubicBezTo>
                  <a:cubicBezTo>
                    <a:pt x="189" y="72"/>
                    <a:pt x="189" y="73"/>
                    <a:pt x="188" y="73"/>
                  </a:cubicBezTo>
                  <a:cubicBezTo>
                    <a:pt x="187" y="74"/>
                    <a:pt x="187" y="74"/>
                    <a:pt x="187" y="74"/>
                  </a:cubicBezTo>
                  <a:cubicBezTo>
                    <a:pt x="187" y="74"/>
                    <a:pt x="187" y="74"/>
                    <a:pt x="187" y="74"/>
                  </a:cubicBezTo>
                  <a:cubicBezTo>
                    <a:pt x="187" y="74"/>
                    <a:pt x="187" y="74"/>
                    <a:pt x="187" y="74"/>
                  </a:cubicBezTo>
                  <a:cubicBezTo>
                    <a:pt x="188" y="75"/>
                    <a:pt x="188" y="75"/>
                    <a:pt x="188" y="75"/>
                  </a:cubicBezTo>
                  <a:cubicBezTo>
                    <a:pt x="188" y="75"/>
                    <a:pt x="188" y="75"/>
                    <a:pt x="189" y="77"/>
                  </a:cubicBezTo>
                  <a:cubicBezTo>
                    <a:pt x="186" y="77"/>
                    <a:pt x="186" y="77"/>
                    <a:pt x="186" y="77"/>
                  </a:cubicBezTo>
                  <a:cubicBezTo>
                    <a:pt x="185" y="78"/>
                    <a:pt x="186" y="78"/>
                    <a:pt x="185" y="80"/>
                  </a:cubicBezTo>
                  <a:cubicBezTo>
                    <a:pt x="185" y="83"/>
                    <a:pt x="185" y="83"/>
                    <a:pt x="185" y="83"/>
                  </a:cubicBezTo>
                  <a:cubicBezTo>
                    <a:pt x="185" y="85"/>
                    <a:pt x="185" y="85"/>
                    <a:pt x="185" y="85"/>
                  </a:cubicBezTo>
                  <a:cubicBezTo>
                    <a:pt x="185" y="86"/>
                    <a:pt x="185" y="86"/>
                    <a:pt x="185" y="86"/>
                  </a:cubicBezTo>
                  <a:cubicBezTo>
                    <a:pt x="186" y="86"/>
                    <a:pt x="186" y="86"/>
                    <a:pt x="186" y="86"/>
                  </a:cubicBezTo>
                  <a:cubicBezTo>
                    <a:pt x="186" y="87"/>
                    <a:pt x="186" y="87"/>
                    <a:pt x="186" y="87"/>
                  </a:cubicBezTo>
                  <a:cubicBezTo>
                    <a:pt x="188" y="87"/>
                    <a:pt x="188" y="87"/>
                    <a:pt x="189" y="87"/>
                  </a:cubicBezTo>
                  <a:cubicBezTo>
                    <a:pt x="189" y="88"/>
                    <a:pt x="189" y="88"/>
                    <a:pt x="189" y="88"/>
                  </a:cubicBezTo>
                  <a:cubicBezTo>
                    <a:pt x="187" y="90"/>
                    <a:pt x="187" y="91"/>
                    <a:pt x="185" y="93"/>
                  </a:cubicBezTo>
                  <a:cubicBezTo>
                    <a:pt x="185" y="95"/>
                    <a:pt x="188" y="102"/>
                    <a:pt x="188" y="104"/>
                  </a:cubicBezTo>
                  <a:cubicBezTo>
                    <a:pt x="188" y="105"/>
                    <a:pt x="188" y="105"/>
                    <a:pt x="188" y="105"/>
                  </a:cubicBezTo>
                  <a:cubicBezTo>
                    <a:pt x="188" y="108"/>
                    <a:pt x="188" y="108"/>
                    <a:pt x="188" y="108"/>
                  </a:cubicBezTo>
                  <a:cubicBezTo>
                    <a:pt x="188" y="109"/>
                    <a:pt x="188" y="109"/>
                    <a:pt x="188" y="109"/>
                  </a:cubicBezTo>
                  <a:cubicBezTo>
                    <a:pt x="188" y="111"/>
                    <a:pt x="188" y="111"/>
                    <a:pt x="188" y="111"/>
                  </a:cubicBezTo>
                  <a:cubicBezTo>
                    <a:pt x="188" y="112"/>
                    <a:pt x="188" y="112"/>
                    <a:pt x="188" y="112"/>
                  </a:cubicBezTo>
                  <a:cubicBezTo>
                    <a:pt x="188" y="114"/>
                    <a:pt x="188" y="114"/>
                    <a:pt x="188" y="114"/>
                  </a:cubicBezTo>
                  <a:cubicBezTo>
                    <a:pt x="189" y="114"/>
                    <a:pt x="197" y="116"/>
                    <a:pt x="198" y="116"/>
                  </a:cubicBezTo>
                  <a:cubicBezTo>
                    <a:pt x="199" y="117"/>
                    <a:pt x="199" y="117"/>
                    <a:pt x="199" y="117"/>
                  </a:cubicBezTo>
                  <a:cubicBezTo>
                    <a:pt x="199" y="119"/>
                    <a:pt x="200" y="120"/>
                    <a:pt x="199" y="123"/>
                  </a:cubicBezTo>
                  <a:cubicBezTo>
                    <a:pt x="194" y="129"/>
                    <a:pt x="189" y="135"/>
                    <a:pt x="189" y="135"/>
                  </a:cubicBezTo>
                  <a:cubicBezTo>
                    <a:pt x="193" y="140"/>
                    <a:pt x="192" y="140"/>
                    <a:pt x="194" y="142"/>
                  </a:cubicBezTo>
                  <a:cubicBezTo>
                    <a:pt x="194" y="142"/>
                    <a:pt x="194" y="142"/>
                    <a:pt x="194" y="142"/>
                  </a:cubicBezTo>
                  <a:cubicBezTo>
                    <a:pt x="194" y="143"/>
                    <a:pt x="194" y="143"/>
                    <a:pt x="194" y="143"/>
                  </a:cubicBezTo>
                  <a:cubicBezTo>
                    <a:pt x="199" y="151"/>
                    <a:pt x="195" y="147"/>
                    <a:pt x="200" y="152"/>
                  </a:cubicBezTo>
                  <a:cubicBezTo>
                    <a:pt x="202" y="153"/>
                    <a:pt x="202" y="153"/>
                    <a:pt x="202" y="153"/>
                  </a:cubicBezTo>
                  <a:cubicBezTo>
                    <a:pt x="203" y="153"/>
                    <a:pt x="204" y="153"/>
                    <a:pt x="206" y="154"/>
                  </a:cubicBezTo>
                  <a:cubicBezTo>
                    <a:pt x="206" y="155"/>
                    <a:pt x="206" y="154"/>
                    <a:pt x="208" y="156"/>
                  </a:cubicBezTo>
                  <a:cubicBezTo>
                    <a:pt x="209" y="156"/>
                    <a:pt x="209" y="156"/>
                    <a:pt x="210" y="156"/>
                  </a:cubicBezTo>
                  <a:cubicBezTo>
                    <a:pt x="210" y="156"/>
                    <a:pt x="210" y="156"/>
                    <a:pt x="210" y="156"/>
                  </a:cubicBezTo>
                  <a:cubicBezTo>
                    <a:pt x="210" y="157"/>
                    <a:pt x="210" y="158"/>
                    <a:pt x="210" y="159"/>
                  </a:cubicBezTo>
                  <a:cubicBezTo>
                    <a:pt x="210" y="162"/>
                    <a:pt x="210" y="161"/>
                    <a:pt x="211" y="166"/>
                  </a:cubicBezTo>
                  <a:cubicBezTo>
                    <a:pt x="211" y="166"/>
                    <a:pt x="211" y="166"/>
                    <a:pt x="210" y="167"/>
                  </a:cubicBezTo>
                  <a:cubicBezTo>
                    <a:pt x="210" y="168"/>
                    <a:pt x="210" y="168"/>
                    <a:pt x="210" y="168"/>
                  </a:cubicBezTo>
                  <a:cubicBezTo>
                    <a:pt x="210" y="169"/>
                    <a:pt x="210" y="169"/>
                    <a:pt x="210" y="169"/>
                  </a:cubicBezTo>
                  <a:cubicBezTo>
                    <a:pt x="211" y="169"/>
                    <a:pt x="211" y="169"/>
                    <a:pt x="211" y="169"/>
                  </a:cubicBezTo>
                  <a:cubicBezTo>
                    <a:pt x="212" y="169"/>
                    <a:pt x="212" y="169"/>
                    <a:pt x="212" y="169"/>
                  </a:cubicBezTo>
                  <a:cubicBezTo>
                    <a:pt x="215" y="169"/>
                    <a:pt x="215" y="169"/>
                    <a:pt x="215" y="169"/>
                  </a:cubicBezTo>
                  <a:cubicBezTo>
                    <a:pt x="215" y="169"/>
                    <a:pt x="215" y="169"/>
                    <a:pt x="215" y="169"/>
                  </a:cubicBezTo>
                  <a:cubicBezTo>
                    <a:pt x="216" y="169"/>
                    <a:pt x="216" y="169"/>
                    <a:pt x="216" y="169"/>
                  </a:cubicBezTo>
                  <a:cubicBezTo>
                    <a:pt x="216" y="170"/>
                    <a:pt x="216" y="170"/>
                    <a:pt x="216" y="170"/>
                  </a:cubicBezTo>
                  <a:cubicBezTo>
                    <a:pt x="216" y="170"/>
                    <a:pt x="216" y="170"/>
                    <a:pt x="216" y="170"/>
                  </a:cubicBezTo>
                  <a:cubicBezTo>
                    <a:pt x="216" y="171"/>
                    <a:pt x="216" y="171"/>
                    <a:pt x="216" y="171"/>
                  </a:cubicBezTo>
                  <a:cubicBezTo>
                    <a:pt x="215" y="172"/>
                    <a:pt x="215" y="172"/>
                    <a:pt x="216" y="173"/>
                  </a:cubicBezTo>
                  <a:cubicBezTo>
                    <a:pt x="216" y="173"/>
                    <a:pt x="216" y="173"/>
                    <a:pt x="216" y="173"/>
                  </a:cubicBezTo>
                  <a:cubicBezTo>
                    <a:pt x="215" y="174"/>
                    <a:pt x="215" y="174"/>
                    <a:pt x="215" y="174"/>
                  </a:cubicBezTo>
                  <a:cubicBezTo>
                    <a:pt x="215" y="176"/>
                    <a:pt x="215" y="176"/>
                    <a:pt x="215" y="176"/>
                  </a:cubicBezTo>
                  <a:cubicBezTo>
                    <a:pt x="215" y="176"/>
                    <a:pt x="215" y="176"/>
                    <a:pt x="215" y="176"/>
                  </a:cubicBezTo>
                  <a:cubicBezTo>
                    <a:pt x="214" y="176"/>
                    <a:pt x="214" y="176"/>
                    <a:pt x="214" y="176"/>
                  </a:cubicBezTo>
                  <a:cubicBezTo>
                    <a:pt x="213" y="176"/>
                    <a:pt x="211" y="176"/>
                    <a:pt x="210" y="176"/>
                  </a:cubicBezTo>
                  <a:cubicBezTo>
                    <a:pt x="207" y="178"/>
                    <a:pt x="209" y="176"/>
                    <a:pt x="206" y="178"/>
                  </a:cubicBezTo>
                  <a:cubicBezTo>
                    <a:pt x="205" y="178"/>
                    <a:pt x="205" y="178"/>
                    <a:pt x="205" y="179"/>
                  </a:cubicBezTo>
                  <a:cubicBezTo>
                    <a:pt x="204" y="180"/>
                    <a:pt x="204" y="180"/>
                    <a:pt x="204" y="180"/>
                  </a:cubicBezTo>
                  <a:cubicBezTo>
                    <a:pt x="204" y="180"/>
                    <a:pt x="204" y="180"/>
                    <a:pt x="204" y="180"/>
                  </a:cubicBezTo>
                  <a:cubicBezTo>
                    <a:pt x="203" y="180"/>
                    <a:pt x="203" y="180"/>
                    <a:pt x="203" y="180"/>
                  </a:cubicBezTo>
                  <a:cubicBezTo>
                    <a:pt x="203" y="180"/>
                    <a:pt x="203" y="180"/>
                    <a:pt x="203" y="180"/>
                  </a:cubicBezTo>
                  <a:cubicBezTo>
                    <a:pt x="202" y="181"/>
                    <a:pt x="200" y="181"/>
                    <a:pt x="200" y="181"/>
                  </a:cubicBezTo>
                  <a:cubicBezTo>
                    <a:pt x="199" y="182"/>
                    <a:pt x="199" y="182"/>
                    <a:pt x="199" y="182"/>
                  </a:cubicBezTo>
                  <a:cubicBezTo>
                    <a:pt x="199" y="185"/>
                    <a:pt x="199" y="184"/>
                    <a:pt x="199" y="186"/>
                  </a:cubicBezTo>
                  <a:cubicBezTo>
                    <a:pt x="199" y="186"/>
                    <a:pt x="199" y="186"/>
                    <a:pt x="199" y="186"/>
                  </a:cubicBezTo>
                  <a:cubicBezTo>
                    <a:pt x="198" y="187"/>
                    <a:pt x="198" y="187"/>
                    <a:pt x="198" y="187"/>
                  </a:cubicBezTo>
                  <a:cubicBezTo>
                    <a:pt x="198" y="187"/>
                    <a:pt x="198" y="187"/>
                    <a:pt x="198" y="187"/>
                  </a:cubicBezTo>
                  <a:cubicBezTo>
                    <a:pt x="198" y="188"/>
                    <a:pt x="198" y="188"/>
                    <a:pt x="198" y="188"/>
                  </a:cubicBezTo>
                  <a:cubicBezTo>
                    <a:pt x="197" y="192"/>
                    <a:pt x="198" y="191"/>
                    <a:pt x="197" y="194"/>
                  </a:cubicBezTo>
                  <a:cubicBezTo>
                    <a:pt x="196" y="194"/>
                    <a:pt x="196" y="194"/>
                    <a:pt x="196" y="194"/>
                  </a:cubicBezTo>
                  <a:cubicBezTo>
                    <a:pt x="196" y="195"/>
                    <a:pt x="196" y="195"/>
                    <a:pt x="195" y="195"/>
                  </a:cubicBezTo>
                  <a:cubicBezTo>
                    <a:pt x="192" y="195"/>
                    <a:pt x="194" y="195"/>
                    <a:pt x="187" y="193"/>
                  </a:cubicBezTo>
                  <a:cubicBezTo>
                    <a:pt x="186" y="193"/>
                    <a:pt x="186" y="193"/>
                    <a:pt x="186" y="193"/>
                  </a:cubicBezTo>
                  <a:cubicBezTo>
                    <a:pt x="186" y="192"/>
                    <a:pt x="186" y="192"/>
                    <a:pt x="186" y="192"/>
                  </a:cubicBezTo>
                  <a:cubicBezTo>
                    <a:pt x="185" y="191"/>
                    <a:pt x="185" y="191"/>
                    <a:pt x="185" y="191"/>
                  </a:cubicBezTo>
                  <a:cubicBezTo>
                    <a:pt x="184" y="193"/>
                    <a:pt x="184" y="193"/>
                    <a:pt x="184" y="193"/>
                  </a:cubicBezTo>
                  <a:cubicBezTo>
                    <a:pt x="179" y="192"/>
                    <a:pt x="179" y="192"/>
                    <a:pt x="179" y="192"/>
                  </a:cubicBezTo>
                  <a:cubicBezTo>
                    <a:pt x="178" y="192"/>
                    <a:pt x="178" y="192"/>
                    <a:pt x="178" y="192"/>
                  </a:cubicBezTo>
                  <a:cubicBezTo>
                    <a:pt x="177" y="192"/>
                    <a:pt x="177" y="192"/>
                    <a:pt x="177" y="192"/>
                  </a:cubicBezTo>
                  <a:cubicBezTo>
                    <a:pt x="175" y="192"/>
                    <a:pt x="175" y="192"/>
                    <a:pt x="175" y="192"/>
                  </a:cubicBezTo>
                  <a:cubicBezTo>
                    <a:pt x="173" y="191"/>
                    <a:pt x="173" y="191"/>
                    <a:pt x="173" y="191"/>
                  </a:cubicBezTo>
                  <a:cubicBezTo>
                    <a:pt x="170" y="192"/>
                    <a:pt x="171" y="191"/>
                    <a:pt x="168" y="191"/>
                  </a:cubicBezTo>
                  <a:cubicBezTo>
                    <a:pt x="166" y="190"/>
                    <a:pt x="166" y="190"/>
                    <a:pt x="166" y="190"/>
                  </a:cubicBezTo>
                  <a:cubicBezTo>
                    <a:pt x="159" y="189"/>
                    <a:pt x="162" y="190"/>
                    <a:pt x="157" y="189"/>
                  </a:cubicBezTo>
                  <a:cubicBezTo>
                    <a:pt x="156" y="188"/>
                    <a:pt x="156" y="188"/>
                    <a:pt x="156" y="188"/>
                  </a:cubicBezTo>
                  <a:cubicBezTo>
                    <a:pt x="154" y="189"/>
                    <a:pt x="154" y="189"/>
                    <a:pt x="154" y="189"/>
                  </a:cubicBezTo>
                  <a:cubicBezTo>
                    <a:pt x="154" y="188"/>
                    <a:pt x="154" y="188"/>
                    <a:pt x="154" y="188"/>
                  </a:cubicBezTo>
                  <a:cubicBezTo>
                    <a:pt x="149" y="187"/>
                    <a:pt x="149" y="187"/>
                    <a:pt x="149" y="187"/>
                  </a:cubicBezTo>
                  <a:cubicBezTo>
                    <a:pt x="148" y="185"/>
                    <a:pt x="149" y="186"/>
                    <a:pt x="148" y="184"/>
                  </a:cubicBezTo>
                  <a:cubicBezTo>
                    <a:pt x="148" y="182"/>
                    <a:pt x="148" y="182"/>
                    <a:pt x="148" y="182"/>
                  </a:cubicBezTo>
                  <a:cubicBezTo>
                    <a:pt x="147" y="180"/>
                    <a:pt x="147" y="180"/>
                    <a:pt x="147" y="180"/>
                  </a:cubicBezTo>
                  <a:cubicBezTo>
                    <a:pt x="146" y="175"/>
                    <a:pt x="146" y="174"/>
                    <a:pt x="143" y="171"/>
                  </a:cubicBezTo>
                  <a:cubicBezTo>
                    <a:pt x="142" y="170"/>
                    <a:pt x="140" y="170"/>
                    <a:pt x="138" y="169"/>
                  </a:cubicBezTo>
                  <a:cubicBezTo>
                    <a:pt x="137" y="169"/>
                    <a:pt x="137" y="170"/>
                    <a:pt x="136" y="170"/>
                  </a:cubicBezTo>
                  <a:cubicBezTo>
                    <a:pt x="134" y="171"/>
                    <a:pt x="134" y="171"/>
                    <a:pt x="134" y="171"/>
                  </a:cubicBezTo>
                  <a:cubicBezTo>
                    <a:pt x="130" y="172"/>
                    <a:pt x="130" y="172"/>
                    <a:pt x="130" y="172"/>
                  </a:cubicBezTo>
                  <a:cubicBezTo>
                    <a:pt x="130" y="173"/>
                    <a:pt x="130" y="173"/>
                    <a:pt x="130" y="173"/>
                  </a:cubicBezTo>
                  <a:cubicBezTo>
                    <a:pt x="129" y="174"/>
                    <a:pt x="129" y="174"/>
                    <a:pt x="129" y="174"/>
                  </a:cubicBezTo>
                  <a:cubicBezTo>
                    <a:pt x="128" y="175"/>
                    <a:pt x="128" y="175"/>
                    <a:pt x="128" y="175"/>
                  </a:cubicBezTo>
                  <a:cubicBezTo>
                    <a:pt x="126" y="174"/>
                    <a:pt x="126" y="174"/>
                    <a:pt x="126" y="174"/>
                  </a:cubicBezTo>
                  <a:cubicBezTo>
                    <a:pt x="122" y="176"/>
                    <a:pt x="124" y="176"/>
                    <a:pt x="120" y="178"/>
                  </a:cubicBezTo>
                  <a:cubicBezTo>
                    <a:pt x="119" y="178"/>
                    <a:pt x="119" y="178"/>
                    <a:pt x="119" y="178"/>
                  </a:cubicBezTo>
                  <a:cubicBezTo>
                    <a:pt x="116" y="176"/>
                    <a:pt x="115" y="176"/>
                    <a:pt x="113" y="175"/>
                  </a:cubicBezTo>
                  <a:cubicBezTo>
                    <a:pt x="110" y="175"/>
                    <a:pt x="110" y="175"/>
                    <a:pt x="110" y="175"/>
                  </a:cubicBezTo>
                  <a:cubicBezTo>
                    <a:pt x="109" y="175"/>
                    <a:pt x="109" y="175"/>
                    <a:pt x="109" y="175"/>
                  </a:cubicBezTo>
                  <a:cubicBezTo>
                    <a:pt x="106" y="174"/>
                    <a:pt x="106" y="174"/>
                    <a:pt x="106" y="174"/>
                  </a:cubicBezTo>
                  <a:cubicBezTo>
                    <a:pt x="106" y="173"/>
                    <a:pt x="106" y="173"/>
                    <a:pt x="106" y="173"/>
                  </a:cubicBezTo>
                  <a:cubicBezTo>
                    <a:pt x="101" y="170"/>
                    <a:pt x="104" y="172"/>
                    <a:pt x="97" y="168"/>
                  </a:cubicBezTo>
                  <a:cubicBezTo>
                    <a:pt x="97" y="167"/>
                    <a:pt x="97" y="167"/>
                    <a:pt x="97" y="167"/>
                  </a:cubicBezTo>
                  <a:cubicBezTo>
                    <a:pt x="96" y="166"/>
                    <a:pt x="96" y="166"/>
                    <a:pt x="96" y="166"/>
                  </a:cubicBezTo>
                  <a:cubicBezTo>
                    <a:pt x="95" y="164"/>
                    <a:pt x="95" y="164"/>
                    <a:pt x="95" y="164"/>
                  </a:cubicBezTo>
                  <a:cubicBezTo>
                    <a:pt x="92" y="163"/>
                    <a:pt x="92" y="163"/>
                    <a:pt x="92" y="163"/>
                  </a:cubicBezTo>
                  <a:cubicBezTo>
                    <a:pt x="90" y="161"/>
                    <a:pt x="90" y="161"/>
                    <a:pt x="90" y="161"/>
                  </a:cubicBezTo>
                  <a:cubicBezTo>
                    <a:pt x="87" y="161"/>
                    <a:pt x="88" y="161"/>
                    <a:pt x="86" y="161"/>
                  </a:cubicBezTo>
                  <a:cubicBezTo>
                    <a:pt x="85" y="161"/>
                    <a:pt x="85" y="161"/>
                    <a:pt x="85" y="161"/>
                  </a:cubicBezTo>
                  <a:cubicBezTo>
                    <a:pt x="84" y="160"/>
                    <a:pt x="82" y="159"/>
                    <a:pt x="81" y="158"/>
                  </a:cubicBezTo>
                  <a:cubicBezTo>
                    <a:pt x="81" y="156"/>
                    <a:pt x="81" y="156"/>
                    <a:pt x="81" y="156"/>
                  </a:cubicBezTo>
                  <a:cubicBezTo>
                    <a:pt x="79" y="153"/>
                    <a:pt x="79" y="154"/>
                    <a:pt x="79" y="150"/>
                  </a:cubicBezTo>
                  <a:cubicBezTo>
                    <a:pt x="78" y="149"/>
                    <a:pt x="78" y="149"/>
                    <a:pt x="78" y="149"/>
                  </a:cubicBezTo>
                  <a:cubicBezTo>
                    <a:pt x="77" y="148"/>
                    <a:pt x="77" y="148"/>
                    <a:pt x="77" y="148"/>
                  </a:cubicBezTo>
                  <a:cubicBezTo>
                    <a:pt x="76" y="147"/>
                    <a:pt x="76" y="147"/>
                    <a:pt x="76" y="147"/>
                  </a:cubicBezTo>
                  <a:cubicBezTo>
                    <a:pt x="77" y="146"/>
                    <a:pt x="77" y="146"/>
                    <a:pt x="77" y="146"/>
                  </a:cubicBezTo>
                  <a:cubicBezTo>
                    <a:pt x="77" y="146"/>
                    <a:pt x="77" y="146"/>
                    <a:pt x="77" y="146"/>
                  </a:cubicBezTo>
                  <a:cubicBezTo>
                    <a:pt x="76" y="145"/>
                    <a:pt x="76" y="145"/>
                    <a:pt x="76" y="145"/>
                  </a:cubicBezTo>
                  <a:cubicBezTo>
                    <a:pt x="74" y="145"/>
                    <a:pt x="74" y="145"/>
                    <a:pt x="74" y="145"/>
                  </a:cubicBezTo>
                  <a:cubicBezTo>
                    <a:pt x="74" y="144"/>
                    <a:pt x="74" y="144"/>
                    <a:pt x="74" y="144"/>
                  </a:cubicBezTo>
                  <a:cubicBezTo>
                    <a:pt x="74" y="142"/>
                    <a:pt x="74" y="142"/>
                    <a:pt x="74" y="142"/>
                  </a:cubicBezTo>
                  <a:cubicBezTo>
                    <a:pt x="74" y="141"/>
                    <a:pt x="74" y="141"/>
                    <a:pt x="74" y="141"/>
                  </a:cubicBezTo>
                  <a:cubicBezTo>
                    <a:pt x="74" y="141"/>
                    <a:pt x="69" y="135"/>
                    <a:pt x="69" y="135"/>
                  </a:cubicBezTo>
                  <a:cubicBezTo>
                    <a:pt x="68" y="133"/>
                    <a:pt x="68" y="133"/>
                    <a:pt x="68" y="131"/>
                  </a:cubicBezTo>
                  <a:cubicBezTo>
                    <a:pt x="67" y="131"/>
                    <a:pt x="67" y="131"/>
                    <a:pt x="67" y="131"/>
                  </a:cubicBezTo>
                  <a:cubicBezTo>
                    <a:pt x="62" y="133"/>
                    <a:pt x="62" y="133"/>
                    <a:pt x="62" y="133"/>
                  </a:cubicBezTo>
                  <a:cubicBezTo>
                    <a:pt x="60" y="132"/>
                    <a:pt x="61" y="132"/>
                    <a:pt x="56" y="130"/>
                  </a:cubicBezTo>
                  <a:cubicBezTo>
                    <a:pt x="56" y="129"/>
                    <a:pt x="56" y="129"/>
                    <a:pt x="56" y="129"/>
                  </a:cubicBezTo>
                  <a:cubicBezTo>
                    <a:pt x="56" y="129"/>
                    <a:pt x="56" y="129"/>
                    <a:pt x="56" y="129"/>
                  </a:cubicBezTo>
                  <a:cubicBezTo>
                    <a:pt x="57" y="128"/>
                    <a:pt x="57" y="128"/>
                    <a:pt x="57" y="128"/>
                  </a:cubicBezTo>
                  <a:cubicBezTo>
                    <a:pt x="58" y="129"/>
                    <a:pt x="58" y="129"/>
                    <a:pt x="58" y="129"/>
                  </a:cubicBezTo>
                  <a:cubicBezTo>
                    <a:pt x="58" y="128"/>
                    <a:pt x="58" y="128"/>
                    <a:pt x="58" y="128"/>
                  </a:cubicBezTo>
                  <a:cubicBezTo>
                    <a:pt x="58" y="128"/>
                    <a:pt x="58" y="128"/>
                    <a:pt x="58" y="128"/>
                  </a:cubicBezTo>
                  <a:cubicBezTo>
                    <a:pt x="57" y="127"/>
                    <a:pt x="57" y="127"/>
                    <a:pt x="57" y="127"/>
                  </a:cubicBezTo>
                  <a:cubicBezTo>
                    <a:pt x="56" y="127"/>
                    <a:pt x="56" y="127"/>
                    <a:pt x="56" y="127"/>
                  </a:cubicBezTo>
                  <a:cubicBezTo>
                    <a:pt x="56" y="128"/>
                    <a:pt x="56" y="128"/>
                    <a:pt x="56" y="128"/>
                  </a:cubicBezTo>
                  <a:cubicBezTo>
                    <a:pt x="55" y="129"/>
                    <a:pt x="55" y="129"/>
                    <a:pt x="55" y="129"/>
                  </a:cubicBezTo>
                  <a:cubicBezTo>
                    <a:pt x="54" y="129"/>
                    <a:pt x="54" y="129"/>
                    <a:pt x="54" y="129"/>
                  </a:cubicBezTo>
                  <a:cubicBezTo>
                    <a:pt x="55" y="131"/>
                    <a:pt x="55" y="130"/>
                    <a:pt x="55" y="132"/>
                  </a:cubicBezTo>
                  <a:cubicBezTo>
                    <a:pt x="54" y="133"/>
                    <a:pt x="54" y="133"/>
                    <a:pt x="54" y="133"/>
                  </a:cubicBezTo>
                  <a:cubicBezTo>
                    <a:pt x="52" y="133"/>
                    <a:pt x="52" y="133"/>
                    <a:pt x="52" y="133"/>
                  </a:cubicBezTo>
                  <a:cubicBezTo>
                    <a:pt x="51" y="134"/>
                    <a:pt x="51" y="134"/>
                    <a:pt x="51" y="134"/>
                  </a:cubicBezTo>
                  <a:cubicBezTo>
                    <a:pt x="51" y="134"/>
                    <a:pt x="51" y="134"/>
                    <a:pt x="51" y="134"/>
                  </a:cubicBezTo>
                  <a:cubicBezTo>
                    <a:pt x="50" y="133"/>
                    <a:pt x="50" y="134"/>
                    <a:pt x="49" y="133"/>
                  </a:cubicBezTo>
                  <a:cubicBezTo>
                    <a:pt x="49" y="132"/>
                    <a:pt x="49" y="132"/>
                    <a:pt x="49" y="132"/>
                  </a:cubicBezTo>
                  <a:cubicBezTo>
                    <a:pt x="49" y="131"/>
                    <a:pt x="49" y="131"/>
                    <a:pt x="49" y="131"/>
                  </a:cubicBezTo>
                  <a:cubicBezTo>
                    <a:pt x="49" y="131"/>
                    <a:pt x="49" y="131"/>
                    <a:pt x="49" y="131"/>
                  </a:cubicBezTo>
                  <a:cubicBezTo>
                    <a:pt x="48" y="130"/>
                    <a:pt x="48" y="130"/>
                    <a:pt x="48" y="130"/>
                  </a:cubicBezTo>
                  <a:cubicBezTo>
                    <a:pt x="48" y="130"/>
                    <a:pt x="48" y="130"/>
                    <a:pt x="48" y="130"/>
                  </a:cubicBezTo>
                  <a:cubicBezTo>
                    <a:pt x="47" y="129"/>
                    <a:pt x="47" y="129"/>
                    <a:pt x="47" y="129"/>
                  </a:cubicBezTo>
                  <a:cubicBezTo>
                    <a:pt x="47" y="129"/>
                    <a:pt x="47" y="129"/>
                    <a:pt x="47" y="129"/>
                  </a:cubicBezTo>
                  <a:cubicBezTo>
                    <a:pt x="46" y="128"/>
                    <a:pt x="46" y="128"/>
                    <a:pt x="46" y="128"/>
                  </a:cubicBezTo>
                  <a:cubicBezTo>
                    <a:pt x="45" y="128"/>
                    <a:pt x="45" y="128"/>
                    <a:pt x="45" y="128"/>
                  </a:cubicBezTo>
                  <a:cubicBezTo>
                    <a:pt x="45" y="128"/>
                    <a:pt x="45" y="128"/>
                    <a:pt x="45" y="128"/>
                  </a:cubicBezTo>
                  <a:cubicBezTo>
                    <a:pt x="45" y="125"/>
                    <a:pt x="45" y="126"/>
                    <a:pt x="45" y="121"/>
                  </a:cubicBezTo>
                  <a:cubicBezTo>
                    <a:pt x="42" y="121"/>
                    <a:pt x="43" y="121"/>
                    <a:pt x="41" y="121"/>
                  </a:cubicBezTo>
                  <a:cubicBezTo>
                    <a:pt x="41" y="120"/>
                    <a:pt x="41" y="116"/>
                    <a:pt x="41" y="115"/>
                  </a:cubicBezTo>
                  <a:cubicBezTo>
                    <a:pt x="42" y="112"/>
                    <a:pt x="42" y="113"/>
                    <a:pt x="43" y="110"/>
                  </a:cubicBezTo>
                  <a:cubicBezTo>
                    <a:pt x="41" y="109"/>
                    <a:pt x="40" y="107"/>
                    <a:pt x="39" y="106"/>
                  </a:cubicBezTo>
                  <a:cubicBezTo>
                    <a:pt x="38" y="103"/>
                    <a:pt x="38" y="103"/>
                    <a:pt x="37" y="102"/>
                  </a:cubicBezTo>
                  <a:cubicBezTo>
                    <a:pt x="37" y="102"/>
                    <a:pt x="37" y="102"/>
                    <a:pt x="37" y="102"/>
                  </a:cubicBezTo>
                  <a:cubicBezTo>
                    <a:pt x="36" y="101"/>
                    <a:pt x="36" y="101"/>
                    <a:pt x="36" y="101"/>
                  </a:cubicBezTo>
                  <a:cubicBezTo>
                    <a:pt x="35" y="101"/>
                    <a:pt x="35" y="101"/>
                    <a:pt x="35" y="101"/>
                  </a:cubicBezTo>
                  <a:cubicBezTo>
                    <a:pt x="27" y="95"/>
                    <a:pt x="27" y="95"/>
                    <a:pt x="23" y="95"/>
                  </a:cubicBezTo>
                  <a:cubicBezTo>
                    <a:pt x="23" y="95"/>
                    <a:pt x="23" y="95"/>
                    <a:pt x="23" y="95"/>
                  </a:cubicBezTo>
                  <a:cubicBezTo>
                    <a:pt x="23" y="94"/>
                    <a:pt x="23" y="94"/>
                    <a:pt x="23" y="93"/>
                  </a:cubicBezTo>
                  <a:cubicBezTo>
                    <a:pt x="24" y="92"/>
                    <a:pt x="24" y="92"/>
                    <a:pt x="24" y="92"/>
                  </a:cubicBezTo>
                  <a:cubicBezTo>
                    <a:pt x="24" y="91"/>
                    <a:pt x="24" y="91"/>
                    <a:pt x="24" y="91"/>
                  </a:cubicBezTo>
                  <a:cubicBezTo>
                    <a:pt x="23" y="90"/>
                    <a:pt x="22" y="89"/>
                    <a:pt x="22" y="88"/>
                  </a:cubicBezTo>
                  <a:cubicBezTo>
                    <a:pt x="21" y="88"/>
                    <a:pt x="21" y="88"/>
                    <a:pt x="21" y="88"/>
                  </a:cubicBezTo>
                  <a:cubicBezTo>
                    <a:pt x="21" y="87"/>
                    <a:pt x="21" y="87"/>
                    <a:pt x="21" y="87"/>
                  </a:cubicBezTo>
                  <a:cubicBezTo>
                    <a:pt x="21" y="87"/>
                    <a:pt x="21" y="87"/>
                    <a:pt x="21" y="87"/>
                  </a:cubicBezTo>
                  <a:cubicBezTo>
                    <a:pt x="21" y="86"/>
                    <a:pt x="21" y="86"/>
                    <a:pt x="21" y="86"/>
                  </a:cubicBezTo>
                  <a:cubicBezTo>
                    <a:pt x="20" y="86"/>
                    <a:pt x="20" y="86"/>
                    <a:pt x="20" y="86"/>
                  </a:cubicBezTo>
                  <a:cubicBezTo>
                    <a:pt x="20" y="86"/>
                    <a:pt x="20" y="86"/>
                    <a:pt x="20" y="86"/>
                  </a:cubicBezTo>
                  <a:cubicBezTo>
                    <a:pt x="19" y="86"/>
                    <a:pt x="19" y="86"/>
                    <a:pt x="19" y="86"/>
                  </a:cubicBezTo>
                  <a:cubicBezTo>
                    <a:pt x="18" y="85"/>
                    <a:pt x="17" y="84"/>
                    <a:pt x="16" y="82"/>
                  </a:cubicBezTo>
                  <a:cubicBezTo>
                    <a:pt x="15" y="82"/>
                    <a:pt x="15" y="82"/>
                    <a:pt x="15" y="82"/>
                  </a:cubicBezTo>
                  <a:cubicBezTo>
                    <a:pt x="15" y="81"/>
                    <a:pt x="15" y="81"/>
                    <a:pt x="15" y="81"/>
                  </a:cubicBezTo>
                  <a:cubicBezTo>
                    <a:pt x="16" y="80"/>
                    <a:pt x="16" y="81"/>
                    <a:pt x="17" y="79"/>
                  </a:cubicBezTo>
                  <a:cubicBezTo>
                    <a:pt x="17" y="78"/>
                    <a:pt x="17" y="78"/>
                    <a:pt x="17" y="78"/>
                  </a:cubicBezTo>
                  <a:cubicBezTo>
                    <a:pt x="17" y="77"/>
                    <a:pt x="17" y="77"/>
                    <a:pt x="17" y="77"/>
                  </a:cubicBezTo>
                  <a:cubicBezTo>
                    <a:pt x="16" y="75"/>
                    <a:pt x="16" y="75"/>
                    <a:pt x="16" y="75"/>
                  </a:cubicBezTo>
                  <a:cubicBezTo>
                    <a:pt x="16" y="74"/>
                    <a:pt x="16" y="75"/>
                    <a:pt x="16" y="74"/>
                  </a:cubicBezTo>
                  <a:cubicBezTo>
                    <a:pt x="16" y="73"/>
                    <a:pt x="16" y="73"/>
                    <a:pt x="16" y="73"/>
                  </a:cubicBezTo>
                  <a:cubicBezTo>
                    <a:pt x="17" y="73"/>
                    <a:pt x="17" y="73"/>
                    <a:pt x="18" y="73"/>
                  </a:cubicBezTo>
                  <a:cubicBezTo>
                    <a:pt x="18" y="73"/>
                    <a:pt x="18" y="73"/>
                    <a:pt x="18" y="73"/>
                  </a:cubicBezTo>
                  <a:cubicBezTo>
                    <a:pt x="18" y="71"/>
                    <a:pt x="18" y="71"/>
                    <a:pt x="18" y="71"/>
                  </a:cubicBezTo>
                  <a:cubicBezTo>
                    <a:pt x="18" y="70"/>
                    <a:pt x="18" y="70"/>
                    <a:pt x="18" y="70"/>
                  </a:cubicBezTo>
                  <a:cubicBezTo>
                    <a:pt x="21" y="67"/>
                    <a:pt x="21" y="67"/>
                    <a:pt x="21" y="67"/>
                  </a:cubicBezTo>
                  <a:cubicBezTo>
                    <a:pt x="23" y="66"/>
                    <a:pt x="22" y="66"/>
                    <a:pt x="24" y="66"/>
                  </a:cubicBezTo>
                  <a:cubicBezTo>
                    <a:pt x="24" y="65"/>
                    <a:pt x="24" y="65"/>
                    <a:pt x="24" y="65"/>
                  </a:cubicBezTo>
                  <a:cubicBezTo>
                    <a:pt x="23" y="64"/>
                    <a:pt x="23" y="64"/>
                    <a:pt x="23" y="63"/>
                  </a:cubicBezTo>
                  <a:cubicBezTo>
                    <a:pt x="22" y="61"/>
                    <a:pt x="22" y="61"/>
                    <a:pt x="22" y="61"/>
                  </a:cubicBezTo>
                  <a:cubicBezTo>
                    <a:pt x="22" y="60"/>
                    <a:pt x="22" y="60"/>
                    <a:pt x="22" y="60"/>
                  </a:cubicBezTo>
                  <a:cubicBezTo>
                    <a:pt x="22" y="59"/>
                    <a:pt x="22" y="59"/>
                    <a:pt x="22" y="58"/>
                  </a:cubicBezTo>
                  <a:cubicBezTo>
                    <a:pt x="24" y="58"/>
                    <a:pt x="24" y="58"/>
                    <a:pt x="25" y="57"/>
                  </a:cubicBezTo>
                  <a:cubicBezTo>
                    <a:pt x="25" y="57"/>
                    <a:pt x="25" y="57"/>
                    <a:pt x="25" y="57"/>
                  </a:cubicBezTo>
                  <a:cubicBezTo>
                    <a:pt x="24" y="56"/>
                    <a:pt x="24" y="56"/>
                    <a:pt x="24" y="56"/>
                  </a:cubicBezTo>
                  <a:cubicBezTo>
                    <a:pt x="21" y="56"/>
                    <a:pt x="22" y="56"/>
                    <a:pt x="20" y="56"/>
                  </a:cubicBezTo>
                  <a:cubicBezTo>
                    <a:pt x="19" y="56"/>
                    <a:pt x="19" y="56"/>
                    <a:pt x="19" y="56"/>
                  </a:cubicBezTo>
                  <a:cubicBezTo>
                    <a:pt x="18" y="55"/>
                    <a:pt x="18" y="55"/>
                    <a:pt x="18" y="55"/>
                  </a:cubicBezTo>
                  <a:cubicBezTo>
                    <a:pt x="17" y="54"/>
                    <a:pt x="17" y="54"/>
                    <a:pt x="16" y="54"/>
                  </a:cubicBezTo>
                  <a:cubicBezTo>
                    <a:pt x="15" y="54"/>
                    <a:pt x="15" y="54"/>
                    <a:pt x="15" y="54"/>
                  </a:cubicBezTo>
                  <a:cubicBezTo>
                    <a:pt x="15" y="53"/>
                    <a:pt x="15" y="53"/>
                    <a:pt x="15" y="53"/>
                  </a:cubicBezTo>
                  <a:cubicBezTo>
                    <a:pt x="15" y="53"/>
                    <a:pt x="14" y="50"/>
                    <a:pt x="14" y="49"/>
                  </a:cubicBezTo>
                  <a:cubicBezTo>
                    <a:pt x="13" y="48"/>
                    <a:pt x="13" y="48"/>
                    <a:pt x="13" y="48"/>
                  </a:cubicBezTo>
                  <a:cubicBezTo>
                    <a:pt x="12" y="48"/>
                    <a:pt x="13" y="48"/>
                    <a:pt x="12" y="48"/>
                  </a:cubicBezTo>
                  <a:cubicBezTo>
                    <a:pt x="12" y="48"/>
                    <a:pt x="12" y="48"/>
                    <a:pt x="12" y="48"/>
                  </a:cubicBezTo>
                  <a:cubicBezTo>
                    <a:pt x="11" y="47"/>
                    <a:pt x="11" y="47"/>
                    <a:pt x="11" y="46"/>
                  </a:cubicBezTo>
                  <a:cubicBezTo>
                    <a:pt x="11" y="45"/>
                    <a:pt x="11" y="46"/>
                    <a:pt x="11" y="45"/>
                  </a:cubicBezTo>
                  <a:cubicBezTo>
                    <a:pt x="11" y="44"/>
                    <a:pt x="11" y="44"/>
                    <a:pt x="11" y="44"/>
                  </a:cubicBezTo>
                  <a:cubicBezTo>
                    <a:pt x="11" y="43"/>
                    <a:pt x="11" y="43"/>
                    <a:pt x="11" y="43"/>
                  </a:cubicBezTo>
                  <a:cubicBezTo>
                    <a:pt x="10" y="43"/>
                    <a:pt x="10" y="43"/>
                    <a:pt x="9" y="43"/>
                  </a:cubicBezTo>
                  <a:cubicBezTo>
                    <a:pt x="9" y="41"/>
                    <a:pt x="9" y="39"/>
                    <a:pt x="8" y="38"/>
                  </a:cubicBezTo>
                  <a:cubicBezTo>
                    <a:pt x="8" y="37"/>
                    <a:pt x="8" y="38"/>
                    <a:pt x="8" y="37"/>
                  </a:cubicBezTo>
                  <a:cubicBezTo>
                    <a:pt x="9" y="36"/>
                    <a:pt x="9" y="36"/>
                    <a:pt x="9" y="36"/>
                  </a:cubicBezTo>
                  <a:cubicBezTo>
                    <a:pt x="8" y="36"/>
                    <a:pt x="8" y="36"/>
                    <a:pt x="8" y="36"/>
                  </a:cubicBezTo>
                  <a:cubicBezTo>
                    <a:pt x="8" y="35"/>
                    <a:pt x="7" y="34"/>
                    <a:pt x="6" y="34"/>
                  </a:cubicBezTo>
                  <a:cubicBezTo>
                    <a:pt x="6" y="33"/>
                    <a:pt x="6" y="32"/>
                    <a:pt x="6" y="31"/>
                  </a:cubicBezTo>
                  <a:cubicBezTo>
                    <a:pt x="6" y="31"/>
                    <a:pt x="6" y="31"/>
                    <a:pt x="6" y="31"/>
                  </a:cubicBezTo>
                  <a:cubicBezTo>
                    <a:pt x="6" y="30"/>
                    <a:pt x="6" y="30"/>
                    <a:pt x="6" y="30"/>
                  </a:cubicBezTo>
                  <a:cubicBezTo>
                    <a:pt x="6" y="30"/>
                    <a:pt x="6" y="30"/>
                    <a:pt x="6" y="30"/>
                  </a:cubicBezTo>
                  <a:cubicBezTo>
                    <a:pt x="6" y="29"/>
                    <a:pt x="6" y="29"/>
                    <a:pt x="6" y="29"/>
                  </a:cubicBezTo>
                  <a:cubicBezTo>
                    <a:pt x="5" y="28"/>
                    <a:pt x="4" y="28"/>
                    <a:pt x="3" y="27"/>
                  </a:cubicBezTo>
                  <a:cubicBezTo>
                    <a:pt x="2" y="27"/>
                    <a:pt x="2" y="27"/>
                    <a:pt x="2" y="27"/>
                  </a:cubicBezTo>
                  <a:cubicBezTo>
                    <a:pt x="2" y="27"/>
                    <a:pt x="2" y="27"/>
                    <a:pt x="2" y="27"/>
                  </a:cubicBezTo>
                  <a:cubicBezTo>
                    <a:pt x="3" y="24"/>
                    <a:pt x="3" y="25"/>
                    <a:pt x="4" y="22"/>
                  </a:cubicBezTo>
                  <a:cubicBezTo>
                    <a:pt x="5" y="21"/>
                    <a:pt x="5" y="21"/>
                    <a:pt x="5" y="21"/>
                  </a:cubicBezTo>
                  <a:cubicBezTo>
                    <a:pt x="5" y="21"/>
                    <a:pt x="5" y="21"/>
                    <a:pt x="5" y="21"/>
                  </a:cubicBezTo>
                  <a:cubicBezTo>
                    <a:pt x="4" y="21"/>
                    <a:pt x="4" y="21"/>
                    <a:pt x="4" y="21"/>
                  </a:cubicBezTo>
                  <a:cubicBezTo>
                    <a:pt x="4" y="20"/>
                    <a:pt x="4" y="20"/>
                    <a:pt x="3" y="20"/>
                  </a:cubicBezTo>
                  <a:cubicBezTo>
                    <a:pt x="3" y="20"/>
                    <a:pt x="3" y="20"/>
                    <a:pt x="3" y="20"/>
                  </a:cubicBezTo>
                  <a:cubicBezTo>
                    <a:pt x="2" y="17"/>
                    <a:pt x="4" y="19"/>
                    <a:pt x="2" y="16"/>
                  </a:cubicBezTo>
                  <a:cubicBezTo>
                    <a:pt x="3" y="14"/>
                    <a:pt x="3" y="14"/>
                    <a:pt x="3" y="14"/>
                  </a:cubicBezTo>
                  <a:cubicBezTo>
                    <a:pt x="2" y="13"/>
                    <a:pt x="2" y="14"/>
                    <a:pt x="1" y="12"/>
                  </a:cubicBezTo>
                  <a:cubicBezTo>
                    <a:pt x="1" y="11"/>
                    <a:pt x="1" y="11"/>
                    <a:pt x="1" y="11"/>
                  </a:cubicBezTo>
                  <a:cubicBezTo>
                    <a:pt x="2" y="11"/>
                    <a:pt x="2" y="10"/>
                    <a:pt x="2" y="9"/>
                  </a:cubicBezTo>
                  <a:cubicBezTo>
                    <a:pt x="1" y="9"/>
                    <a:pt x="1" y="9"/>
                    <a:pt x="0" y="8"/>
                  </a:cubicBezTo>
                  <a:cubicBezTo>
                    <a:pt x="0" y="7"/>
                    <a:pt x="0" y="7"/>
                    <a:pt x="0" y="6"/>
                  </a:cubicBezTo>
                  <a:cubicBezTo>
                    <a:pt x="0" y="6"/>
                    <a:pt x="0" y="6"/>
                    <a:pt x="0" y="6"/>
                  </a:cubicBezTo>
                  <a:cubicBezTo>
                    <a:pt x="1" y="6"/>
                    <a:pt x="1" y="6"/>
                    <a:pt x="1" y="6"/>
                  </a:cubicBezTo>
                  <a:cubicBezTo>
                    <a:pt x="3" y="6"/>
                    <a:pt x="2" y="6"/>
                    <a:pt x="3" y="6"/>
                  </a:cubicBezTo>
                  <a:cubicBezTo>
                    <a:pt x="4" y="5"/>
                    <a:pt x="4" y="5"/>
                    <a:pt x="4" y="5"/>
                  </a:cubicBezTo>
                  <a:cubicBezTo>
                    <a:pt x="5" y="2"/>
                    <a:pt x="5" y="2"/>
                    <a:pt x="5" y="2"/>
                  </a:cubicBezTo>
                  <a:cubicBezTo>
                    <a:pt x="5" y="1"/>
                    <a:pt x="5" y="1"/>
                    <a:pt x="5" y="1"/>
                  </a:cubicBezTo>
                  <a:cubicBezTo>
                    <a:pt x="6" y="0"/>
                    <a:pt x="6" y="0"/>
                    <a:pt x="6" y="0"/>
                  </a:cubicBezTo>
                  <a:cubicBezTo>
                    <a:pt x="7" y="1"/>
                    <a:pt x="7" y="1"/>
                    <a:pt x="8" y="2"/>
                  </a:cubicBezTo>
                  <a:cubicBezTo>
                    <a:pt x="9" y="2"/>
                    <a:pt x="9" y="2"/>
                    <a:pt x="9" y="2"/>
                  </a:cubicBezTo>
                  <a:close/>
                  <a:moveTo>
                    <a:pt x="136" y="173"/>
                  </a:moveTo>
                  <a:cubicBezTo>
                    <a:pt x="135" y="174"/>
                    <a:pt x="135" y="174"/>
                    <a:pt x="135" y="174"/>
                  </a:cubicBezTo>
                  <a:cubicBezTo>
                    <a:pt x="134" y="176"/>
                    <a:pt x="134" y="176"/>
                    <a:pt x="134" y="176"/>
                  </a:cubicBezTo>
                  <a:cubicBezTo>
                    <a:pt x="133" y="175"/>
                    <a:pt x="133" y="175"/>
                    <a:pt x="133" y="175"/>
                  </a:cubicBezTo>
                  <a:cubicBezTo>
                    <a:pt x="133" y="175"/>
                    <a:pt x="133" y="175"/>
                    <a:pt x="133" y="175"/>
                  </a:cubicBezTo>
                  <a:cubicBezTo>
                    <a:pt x="131" y="176"/>
                    <a:pt x="131" y="176"/>
                    <a:pt x="131" y="176"/>
                  </a:cubicBezTo>
                  <a:cubicBezTo>
                    <a:pt x="131" y="176"/>
                    <a:pt x="131" y="176"/>
                    <a:pt x="131" y="176"/>
                  </a:cubicBezTo>
                  <a:cubicBezTo>
                    <a:pt x="129" y="177"/>
                    <a:pt x="129" y="176"/>
                    <a:pt x="128" y="177"/>
                  </a:cubicBezTo>
                  <a:cubicBezTo>
                    <a:pt x="127" y="177"/>
                    <a:pt x="127" y="177"/>
                    <a:pt x="127" y="177"/>
                  </a:cubicBezTo>
                  <a:cubicBezTo>
                    <a:pt x="126" y="176"/>
                    <a:pt x="126" y="176"/>
                    <a:pt x="126" y="176"/>
                  </a:cubicBezTo>
                  <a:cubicBezTo>
                    <a:pt x="126" y="176"/>
                    <a:pt x="126" y="176"/>
                    <a:pt x="126" y="176"/>
                  </a:cubicBezTo>
                  <a:cubicBezTo>
                    <a:pt x="127" y="176"/>
                    <a:pt x="127" y="176"/>
                    <a:pt x="127" y="176"/>
                  </a:cubicBezTo>
                  <a:cubicBezTo>
                    <a:pt x="129" y="175"/>
                    <a:pt x="128" y="176"/>
                    <a:pt x="132" y="174"/>
                  </a:cubicBezTo>
                  <a:cubicBezTo>
                    <a:pt x="132" y="174"/>
                    <a:pt x="132" y="174"/>
                    <a:pt x="132" y="174"/>
                  </a:cubicBezTo>
                  <a:cubicBezTo>
                    <a:pt x="131" y="173"/>
                    <a:pt x="131" y="173"/>
                    <a:pt x="131" y="173"/>
                  </a:cubicBezTo>
                  <a:cubicBezTo>
                    <a:pt x="132" y="172"/>
                    <a:pt x="132" y="172"/>
                    <a:pt x="132" y="172"/>
                  </a:cubicBezTo>
                  <a:cubicBezTo>
                    <a:pt x="133" y="173"/>
                    <a:pt x="133" y="173"/>
                    <a:pt x="133" y="173"/>
                  </a:cubicBezTo>
                  <a:cubicBezTo>
                    <a:pt x="135" y="172"/>
                    <a:pt x="135" y="172"/>
                    <a:pt x="135" y="172"/>
                  </a:cubicBezTo>
                  <a:cubicBezTo>
                    <a:pt x="137" y="172"/>
                    <a:pt x="137" y="172"/>
                    <a:pt x="137" y="172"/>
                  </a:cubicBezTo>
                  <a:cubicBezTo>
                    <a:pt x="137" y="172"/>
                    <a:pt x="137" y="172"/>
                    <a:pt x="137" y="172"/>
                  </a:cubicBezTo>
                  <a:cubicBezTo>
                    <a:pt x="136" y="173"/>
                    <a:pt x="136" y="173"/>
                    <a:pt x="136" y="17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113">
              <a:extLst>
                <a:ext uri="{FF2B5EF4-FFF2-40B4-BE49-F238E27FC236}">
                  <a16:creationId xmlns:a16="http://schemas.microsoft.com/office/drawing/2014/main" id="{CEC5C4E6-275B-41E7-98A9-BC28EA7E9933}"/>
                </a:ext>
              </a:extLst>
            </p:cNvPr>
            <p:cNvSpPr>
              <a:spLocks/>
            </p:cNvSpPr>
            <p:nvPr/>
          </p:nvSpPr>
          <p:spPr bwMode="auto">
            <a:xfrm>
              <a:off x="10547986" y="4832461"/>
              <a:ext cx="508167" cy="346694"/>
            </a:xfrm>
            <a:custGeom>
              <a:avLst/>
              <a:gdLst>
                <a:gd name="T0" fmla="*/ 111 w 122"/>
                <a:gd name="T1" fmla="*/ 4 h 83"/>
                <a:gd name="T2" fmla="*/ 106 w 122"/>
                <a:gd name="T3" fmla="*/ 13 h 83"/>
                <a:gd name="T4" fmla="*/ 108 w 122"/>
                <a:gd name="T5" fmla="*/ 21 h 83"/>
                <a:gd name="T6" fmla="*/ 114 w 122"/>
                <a:gd name="T7" fmla="*/ 24 h 83"/>
                <a:gd name="T8" fmla="*/ 120 w 122"/>
                <a:gd name="T9" fmla="*/ 28 h 83"/>
                <a:gd name="T10" fmla="*/ 121 w 122"/>
                <a:gd name="T11" fmla="*/ 32 h 83"/>
                <a:gd name="T12" fmla="*/ 121 w 122"/>
                <a:gd name="T13" fmla="*/ 35 h 83"/>
                <a:gd name="T14" fmla="*/ 122 w 122"/>
                <a:gd name="T15" fmla="*/ 41 h 83"/>
                <a:gd name="T16" fmla="*/ 118 w 122"/>
                <a:gd name="T17" fmla="*/ 48 h 83"/>
                <a:gd name="T18" fmla="*/ 112 w 122"/>
                <a:gd name="T19" fmla="*/ 52 h 83"/>
                <a:gd name="T20" fmla="*/ 90 w 122"/>
                <a:gd name="T21" fmla="*/ 70 h 83"/>
                <a:gd name="T22" fmla="*/ 73 w 122"/>
                <a:gd name="T23" fmla="*/ 78 h 83"/>
                <a:gd name="T24" fmla="*/ 70 w 122"/>
                <a:gd name="T25" fmla="*/ 80 h 83"/>
                <a:gd name="T26" fmla="*/ 48 w 122"/>
                <a:gd name="T27" fmla="*/ 79 h 83"/>
                <a:gd name="T28" fmla="*/ 46 w 122"/>
                <a:gd name="T29" fmla="*/ 74 h 83"/>
                <a:gd name="T30" fmla="*/ 42 w 122"/>
                <a:gd name="T31" fmla="*/ 73 h 83"/>
                <a:gd name="T32" fmla="*/ 37 w 122"/>
                <a:gd name="T33" fmla="*/ 69 h 83"/>
                <a:gd name="T34" fmla="*/ 20 w 122"/>
                <a:gd name="T35" fmla="*/ 66 h 83"/>
                <a:gd name="T36" fmla="*/ 29 w 122"/>
                <a:gd name="T37" fmla="*/ 63 h 83"/>
                <a:gd name="T38" fmla="*/ 28 w 122"/>
                <a:gd name="T39" fmla="*/ 60 h 83"/>
                <a:gd name="T40" fmla="*/ 28 w 122"/>
                <a:gd name="T41" fmla="*/ 56 h 83"/>
                <a:gd name="T42" fmla="*/ 31 w 122"/>
                <a:gd name="T43" fmla="*/ 51 h 83"/>
                <a:gd name="T44" fmla="*/ 24 w 122"/>
                <a:gd name="T45" fmla="*/ 51 h 83"/>
                <a:gd name="T46" fmla="*/ 7 w 122"/>
                <a:gd name="T47" fmla="*/ 49 h 83"/>
                <a:gd name="T48" fmla="*/ 13 w 122"/>
                <a:gd name="T49" fmla="*/ 43 h 83"/>
                <a:gd name="T50" fmla="*/ 18 w 122"/>
                <a:gd name="T51" fmla="*/ 41 h 83"/>
                <a:gd name="T52" fmla="*/ 30 w 122"/>
                <a:gd name="T53" fmla="*/ 37 h 83"/>
                <a:gd name="T54" fmla="*/ 29 w 122"/>
                <a:gd name="T55" fmla="*/ 31 h 83"/>
                <a:gd name="T56" fmla="*/ 18 w 122"/>
                <a:gd name="T57" fmla="*/ 27 h 83"/>
                <a:gd name="T58" fmla="*/ 1 w 122"/>
                <a:gd name="T59" fmla="*/ 26 h 83"/>
                <a:gd name="T60" fmla="*/ 5 w 122"/>
                <a:gd name="T61" fmla="*/ 23 h 83"/>
                <a:gd name="T62" fmla="*/ 9 w 122"/>
                <a:gd name="T63" fmla="*/ 24 h 83"/>
                <a:gd name="T64" fmla="*/ 8 w 122"/>
                <a:gd name="T65" fmla="*/ 21 h 83"/>
                <a:gd name="T66" fmla="*/ 8 w 122"/>
                <a:gd name="T67" fmla="*/ 15 h 83"/>
                <a:gd name="T68" fmla="*/ 10 w 122"/>
                <a:gd name="T69" fmla="*/ 12 h 83"/>
                <a:gd name="T70" fmla="*/ 12 w 122"/>
                <a:gd name="T71" fmla="*/ 10 h 83"/>
                <a:gd name="T72" fmla="*/ 17 w 122"/>
                <a:gd name="T73" fmla="*/ 15 h 83"/>
                <a:gd name="T74" fmla="*/ 21 w 122"/>
                <a:gd name="T75" fmla="*/ 18 h 83"/>
                <a:gd name="T76" fmla="*/ 23 w 122"/>
                <a:gd name="T77" fmla="*/ 13 h 83"/>
                <a:gd name="T78" fmla="*/ 22 w 122"/>
                <a:gd name="T79" fmla="*/ 7 h 83"/>
                <a:gd name="T80" fmla="*/ 17 w 122"/>
                <a:gd name="T81" fmla="*/ 3 h 83"/>
                <a:gd name="T82" fmla="*/ 28 w 122"/>
                <a:gd name="T83" fmla="*/ 8 h 83"/>
                <a:gd name="T84" fmla="*/ 33 w 122"/>
                <a:gd name="T85" fmla="*/ 16 h 83"/>
                <a:gd name="T86" fmla="*/ 34 w 122"/>
                <a:gd name="T87" fmla="*/ 23 h 83"/>
                <a:gd name="T88" fmla="*/ 34 w 122"/>
                <a:gd name="T89" fmla="*/ 26 h 83"/>
                <a:gd name="T90" fmla="*/ 35 w 122"/>
                <a:gd name="T91" fmla="*/ 29 h 83"/>
                <a:gd name="T92" fmla="*/ 39 w 122"/>
                <a:gd name="T93" fmla="*/ 30 h 83"/>
                <a:gd name="T94" fmla="*/ 45 w 122"/>
                <a:gd name="T95" fmla="*/ 27 h 83"/>
                <a:gd name="T96" fmla="*/ 50 w 122"/>
                <a:gd name="T97" fmla="*/ 13 h 83"/>
                <a:gd name="T98" fmla="*/ 57 w 122"/>
                <a:gd name="T99" fmla="*/ 13 h 83"/>
                <a:gd name="T100" fmla="*/ 71 w 122"/>
                <a:gd name="T101" fmla="*/ 22 h 83"/>
                <a:gd name="T102" fmla="*/ 74 w 122"/>
                <a:gd name="T103" fmla="*/ 11 h 83"/>
                <a:gd name="T104" fmla="*/ 82 w 122"/>
                <a:gd name="T105" fmla="*/ 9 h 83"/>
                <a:gd name="T106" fmla="*/ 88 w 122"/>
                <a:gd name="T107" fmla="*/ 10 h 83"/>
                <a:gd name="T108" fmla="*/ 95 w 122"/>
                <a:gd name="T10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2" h="83">
                  <a:moveTo>
                    <a:pt x="100" y="8"/>
                  </a:moveTo>
                  <a:cubicBezTo>
                    <a:pt x="101" y="9"/>
                    <a:pt x="101" y="9"/>
                    <a:pt x="101" y="9"/>
                  </a:cubicBezTo>
                  <a:cubicBezTo>
                    <a:pt x="104" y="7"/>
                    <a:pt x="104" y="8"/>
                    <a:pt x="107" y="5"/>
                  </a:cubicBezTo>
                  <a:cubicBezTo>
                    <a:pt x="108" y="4"/>
                    <a:pt x="108" y="4"/>
                    <a:pt x="108" y="4"/>
                  </a:cubicBezTo>
                  <a:cubicBezTo>
                    <a:pt x="110" y="4"/>
                    <a:pt x="110" y="4"/>
                    <a:pt x="111" y="4"/>
                  </a:cubicBezTo>
                  <a:cubicBezTo>
                    <a:pt x="111" y="4"/>
                    <a:pt x="111" y="4"/>
                    <a:pt x="111" y="4"/>
                  </a:cubicBezTo>
                  <a:cubicBezTo>
                    <a:pt x="110" y="5"/>
                    <a:pt x="110" y="5"/>
                    <a:pt x="110" y="5"/>
                  </a:cubicBezTo>
                  <a:cubicBezTo>
                    <a:pt x="109" y="6"/>
                    <a:pt x="109" y="6"/>
                    <a:pt x="109" y="6"/>
                  </a:cubicBezTo>
                  <a:cubicBezTo>
                    <a:pt x="107" y="7"/>
                    <a:pt x="107" y="7"/>
                    <a:pt x="107" y="7"/>
                  </a:cubicBezTo>
                  <a:cubicBezTo>
                    <a:pt x="106" y="10"/>
                    <a:pt x="106" y="10"/>
                    <a:pt x="105" y="11"/>
                  </a:cubicBezTo>
                  <a:cubicBezTo>
                    <a:pt x="105" y="12"/>
                    <a:pt x="105" y="12"/>
                    <a:pt x="105" y="12"/>
                  </a:cubicBezTo>
                  <a:cubicBezTo>
                    <a:pt x="106" y="13"/>
                    <a:pt x="106" y="13"/>
                    <a:pt x="106" y="13"/>
                  </a:cubicBezTo>
                  <a:cubicBezTo>
                    <a:pt x="107" y="14"/>
                    <a:pt x="107" y="14"/>
                    <a:pt x="107" y="14"/>
                  </a:cubicBezTo>
                  <a:cubicBezTo>
                    <a:pt x="109" y="13"/>
                    <a:pt x="109" y="13"/>
                    <a:pt x="109" y="13"/>
                  </a:cubicBezTo>
                  <a:cubicBezTo>
                    <a:pt x="109" y="13"/>
                    <a:pt x="109" y="13"/>
                    <a:pt x="109" y="13"/>
                  </a:cubicBezTo>
                  <a:cubicBezTo>
                    <a:pt x="110" y="15"/>
                    <a:pt x="110" y="15"/>
                    <a:pt x="110" y="18"/>
                  </a:cubicBezTo>
                  <a:cubicBezTo>
                    <a:pt x="109" y="20"/>
                    <a:pt x="109" y="19"/>
                    <a:pt x="108" y="21"/>
                  </a:cubicBezTo>
                  <a:cubicBezTo>
                    <a:pt x="108" y="21"/>
                    <a:pt x="108" y="21"/>
                    <a:pt x="108" y="21"/>
                  </a:cubicBezTo>
                  <a:cubicBezTo>
                    <a:pt x="109" y="21"/>
                    <a:pt x="109" y="21"/>
                    <a:pt x="109" y="21"/>
                  </a:cubicBezTo>
                  <a:cubicBezTo>
                    <a:pt x="113" y="21"/>
                    <a:pt x="113" y="21"/>
                    <a:pt x="113" y="21"/>
                  </a:cubicBezTo>
                  <a:cubicBezTo>
                    <a:pt x="113" y="21"/>
                    <a:pt x="113" y="21"/>
                    <a:pt x="113" y="21"/>
                  </a:cubicBezTo>
                  <a:cubicBezTo>
                    <a:pt x="113" y="21"/>
                    <a:pt x="113" y="21"/>
                    <a:pt x="113" y="21"/>
                  </a:cubicBezTo>
                  <a:cubicBezTo>
                    <a:pt x="113" y="22"/>
                    <a:pt x="113" y="22"/>
                    <a:pt x="114" y="23"/>
                  </a:cubicBezTo>
                  <a:cubicBezTo>
                    <a:pt x="114" y="24"/>
                    <a:pt x="114" y="24"/>
                    <a:pt x="114" y="24"/>
                  </a:cubicBezTo>
                  <a:cubicBezTo>
                    <a:pt x="112" y="26"/>
                    <a:pt x="112" y="26"/>
                    <a:pt x="112" y="26"/>
                  </a:cubicBezTo>
                  <a:cubicBezTo>
                    <a:pt x="114" y="25"/>
                    <a:pt x="114" y="25"/>
                    <a:pt x="114" y="25"/>
                  </a:cubicBezTo>
                  <a:cubicBezTo>
                    <a:pt x="116" y="25"/>
                    <a:pt x="116" y="25"/>
                    <a:pt x="116" y="25"/>
                  </a:cubicBezTo>
                  <a:cubicBezTo>
                    <a:pt x="118" y="25"/>
                    <a:pt x="118" y="25"/>
                    <a:pt x="118" y="25"/>
                  </a:cubicBezTo>
                  <a:cubicBezTo>
                    <a:pt x="119" y="26"/>
                    <a:pt x="119" y="26"/>
                    <a:pt x="119" y="26"/>
                  </a:cubicBezTo>
                  <a:cubicBezTo>
                    <a:pt x="120" y="28"/>
                    <a:pt x="120" y="28"/>
                    <a:pt x="120" y="28"/>
                  </a:cubicBezTo>
                  <a:cubicBezTo>
                    <a:pt x="121" y="27"/>
                    <a:pt x="121" y="27"/>
                    <a:pt x="121" y="27"/>
                  </a:cubicBezTo>
                  <a:cubicBezTo>
                    <a:pt x="121" y="27"/>
                    <a:pt x="121" y="27"/>
                    <a:pt x="121" y="27"/>
                  </a:cubicBezTo>
                  <a:cubicBezTo>
                    <a:pt x="122" y="28"/>
                    <a:pt x="122" y="28"/>
                    <a:pt x="122" y="28"/>
                  </a:cubicBezTo>
                  <a:cubicBezTo>
                    <a:pt x="122" y="29"/>
                    <a:pt x="122" y="29"/>
                    <a:pt x="122" y="29"/>
                  </a:cubicBezTo>
                  <a:cubicBezTo>
                    <a:pt x="121" y="30"/>
                    <a:pt x="121" y="30"/>
                    <a:pt x="121" y="31"/>
                  </a:cubicBezTo>
                  <a:cubicBezTo>
                    <a:pt x="121" y="32"/>
                    <a:pt x="121" y="32"/>
                    <a:pt x="121" y="32"/>
                  </a:cubicBezTo>
                  <a:cubicBezTo>
                    <a:pt x="120" y="32"/>
                    <a:pt x="120" y="32"/>
                    <a:pt x="120" y="32"/>
                  </a:cubicBezTo>
                  <a:cubicBezTo>
                    <a:pt x="120" y="32"/>
                    <a:pt x="120" y="32"/>
                    <a:pt x="120" y="32"/>
                  </a:cubicBezTo>
                  <a:cubicBezTo>
                    <a:pt x="120" y="33"/>
                    <a:pt x="120" y="33"/>
                    <a:pt x="121" y="34"/>
                  </a:cubicBezTo>
                  <a:cubicBezTo>
                    <a:pt x="121" y="34"/>
                    <a:pt x="121" y="34"/>
                    <a:pt x="121" y="34"/>
                  </a:cubicBezTo>
                  <a:cubicBezTo>
                    <a:pt x="121" y="34"/>
                    <a:pt x="121" y="34"/>
                    <a:pt x="121" y="34"/>
                  </a:cubicBezTo>
                  <a:cubicBezTo>
                    <a:pt x="121" y="35"/>
                    <a:pt x="121" y="35"/>
                    <a:pt x="121" y="35"/>
                  </a:cubicBezTo>
                  <a:cubicBezTo>
                    <a:pt x="121" y="36"/>
                    <a:pt x="121" y="36"/>
                    <a:pt x="121" y="36"/>
                  </a:cubicBezTo>
                  <a:cubicBezTo>
                    <a:pt x="121" y="36"/>
                    <a:pt x="121" y="36"/>
                    <a:pt x="121" y="36"/>
                  </a:cubicBezTo>
                  <a:cubicBezTo>
                    <a:pt x="120" y="37"/>
                    <a:pt x="120" y="37"/>
                    <a:pt x="120" y="37"/>
                  </a:cubicBezTo>
                  <a:cubicBezTo>
                    <a:pt x="122" y="38"/>
                    <a:pt x="122" y="38"/>
                    <a:pt x="122" y="38"/>
                  </a:cubicBezTo>
                  <a:cubicBezTo>
                    <a:pt x="122" y="38"/>
                    <a:pt x="122" y="38"/>
                    <a:pt x="122" y="38"/>
                  </a:cubicBezTo>
                  <a:cubicBezTo>
                    <a:pt x="122" y="40"/>
                    <a:pt x="122" y="40"/>
                    <a:pt x="122" y="41"/>
                  </a:cubicBezTo>
                  <a:cubicBezTo>
                    <a:pt x="121" y="41"/>
                    <a:pt x="121" y="41"/>
                    <a:pt x="121" y="41"/>
                  </a:cubicBezTo>
                  <a:cubicBezTo>
                    <a:pt x="120" y="41"/>
                    <a:pt x="120" y="41"/>
                    <a:pt x="120" y="41"/>
                  </a:cubicBezTo>
                  <a:cubicBezTo>
                    <a:pt x="119" y="42"/>
                    <a:pt x="119" y="42"/>
                    <a:pt x="119" y="42"/>
                  </a:cubicBezTo>
                  <a:cubicBezTo>
                    <a:pt x="119" y="43"/>
                    <a:pt x="119" y="43"/>
                    <a:pt x="119" y="43"/>
                  </a:cubicBezTo>
                  <a:cubicBezTo>
                    <a:pt x="119" y="44"/>
                    <a:pt x="119" y="44"/>
                    <a:pt x="119" y="45"/>
                  </a:cubicBezTo>
                  <a:cubicBezTo>
                    <a:pt x="118" y="48"/>
                    <a:pt x="118" y="48"/>
                    <a:pt x="118" y="48"/>
                  </a:cubicBezTo>
                  <a:cubicBezTo>
                    <a:pt x="117" y="49"/>
                    <a:pt x="117" y="48"/>
                    <a:pt x="116" y="49"/>
                  </a:cubicBezTo>
                  <a:cubicBezTo>
                    <a:pt x="114" y="49"/>
                    <a:pt x="114" y="49"/>
                    <a:pt x="114" y="49"/>
                  </a:cubicBezTo>
                  <a:cubicBezTo>
                    <a:pt x="113" y="49"/>
                    <a:pt x="113" y="49"/>
                    <a:pt x="113" y="49"/>
                  </a:cubicBezTo>
                  <a:cubicBezTo>
                    <a:pt x="113" y="50"/>
                    <a:pt x="113" y="50"/>
                    <a:pt x="113" y="50"/>
                  </a:cubicBezTo>
                  <a:cubicBezTo>
                    <a:pt x="112" y="51"/>
                    <a:pt x="112" y="51"/>
                    <a:pt x="112" y="51"/>
                  </a:cubicBezTo>
                  <a:cubicBezTo>
                    <a:pt x="112" y="52"/>
                    <a:pt x="112" y="52"/>
                    <a:pt x="112" y="52"/>
                  </a:cubicBezTo>
                  <a:cubicBezTo>
                    <a:pt x="113" y="53"/>
                    <a:pt x="113" y="53"/>
                    <a:pt x="113" y="53"/>
                  </a:cubicBezTo>
                  <a:cubicBezTo>
                    <a:pt x="112" y="55"/>
                    <a:pt x="112" y="55"/>
                    <a:pt x="111" y="56"/>
                  </a:cubicBezTo>
                  <a:cubicBezTo>
                    <a:pt x="110" y="57"/>
                    <a:pt x="111" y="57"/>
                    <a:pt x="109" y="58"/>
                  </a:cubicBezTo>
                  <a:cubicBezTo>
                    <a:pt x="107" y="60"/>
                    <a:pt x="107" y="60"/>
                    <a:pt x="106" y="60"/>
                  </a:cubicBezTo>
                  <a:cubicBezTo>
                    <a:pt x="103" y="60"/>
                    <a:pt x="103" y="60"/>
                    <a:pt x="103" y="60"/>
                  </a:cubicBezTo>
                  <a:cubicBezTo>
                    <a:pt x="95" y="63"/>
                    <a:pt x="93" y="66"/>
                    <a:pt x="90" y="70"/>
                  </a:cubicBezTo>
                  <a:cubicBezTo>
                    <a:pt x="88" y="71"/>
                    <a:pt x="88" y="71"/>
                    <a:pt x="88" y="71"/>
                  </a:cubicBezTo>
                  <a:cubicBezTo>
                    <a:pt x="87" y="72"/>
                    <a:pt x="87" y="72"/>
                    <a:pt x="84" y="72"/>
                  </a:cubicBezTo>
                  <a:cubicBezTo>
                    <a:pt x="80" y="74"/>
                    <a:pt x="80" y="73"/>
                    <a:pt x="75" y="75"/>
                  </a:cubicBezTo>
                  <a:cubicBezTo>
                    <a:pt x="74" y="76"/>
                    <a:pt x="74" y="76"/>
                    <a:pt x="74" y="76"/>
                  </a:cubicBezTo>
                  <a:cubicBezTo>
                    <a:pt x="73" y="77"/>
                    <a:pt x="73" y="77"/>
                    <a:pt x="73" y="77"/>
                  </a:cubicBezTo>
                  <a:cubicBezTo>
                    <a:pt x="73" y="78"/>
                    <a:pt x="73" y="78"/>
                    <a:pt x="73" y="78"/>
                  </a:cubicBezTo>
                  <a:cubicBezTo>
                    <a:pt x="74" y="78"/>
                    <a:pt x="74" y="78"/>
                    <a:pt x="74" y="78"/>
                  </a:cubicBezTo>
                  <a:cubicBezTo>
                    <a:pt x="74" y="78"/>
                    <a:pt x="74" y="78"/>
                    <a:pt x="74" y="78"/>
                  </a:cubicBezTo>
                  <a:cubicBezTo>
                    <a:pt x="73" y="80"/>
                    <a:pt x="73" y="80"/>
                    <a:pt x="73" y="80"/>
                  </a:cubicBezTo>
                  <a:cubicBezTo>
                    <a:pt x="72" y="81"/>
                    <a:pt x="72" y="81"/>
                    <a:pt x="72" y="81"/>
                  </a:cubicBezTo>
                  <a:cubicBezTo>
                    <a:pt x="71" y="81"/>
                    <a:pt x="71" y="81"/>
                    <a:pt x="71" y="81"/>
                  </a:cubicBezTo>
                  <a:cubicBezTo>
                    <a:pt x="70" y="80"/>
                    <a:pt x="70" y="80"/>
                    <a:pt x="70" y="80"/>
                  </a:cubicBezTo>
                  <a:cubicBezTo>
                    <a:pt x="70" y="80"/>
                    <a:pt x="70" y="80"/>
                    <a:pt x="70" y="80"/>
                  </a:cubicBezTo>
                  <a:cubicBezTo>
                    <a:pt x="70" y="80"/>
                    <a:pt x="70" y="80"/>
                    <a:pt x="70" y="80"/>
                  </a:cubicBezTo>
                  <a:cubicBezTo>
                    <a:pt x="70" y="80"/>
                    <a:pt x="70" y="80"/>
                    <a:pt x="70" y="80"/>
                  </a:cubicBezTo>
                  <a:cubicBezTo>
                    <a:pt x="70" y="81"/>
                    <a:pt x="70" y="81"/>
                    <a:pt x="70" y="81"/>
                  </a:cubicBezTo>
                  <a:cubicBezTo>
                    <a:pt x="69" y="82"/>
                    <a:pt x="67" y="82"/>
                    <a:pt x="65" y="83"/>
                  </a:cubicBezTo>
                  <a:cubicBezTo>
                    <a:pt x="49" y="81"/>
                    <a:pt x="57" y="79"/>
                    <a:pt x="48" y="79"/>
                  </a:cubicBezTo>
                  <a:cubicBezTo>
                    <a:pt x="45" y="77"/>
                    <a:pt x="46" y="77"/>
                    <a:pt x="45" y="76"/>
                  </a:cubicBezTo>
                  <a:cubicBezTo>
                    <a:pt x="44" y="75"/>
                    <a:pt x="44" y="75"/>
                    <a:pt x="44" y="75"/>
                  </a:cubicBezTo>
                  <a:cubicBezTo>
                    <a:pt x="45" y="75"/>
                    <a:pt x="45" y="75"/>
                    <a:pt x="45" y="75"/>
                  </a:cubicBezTo>
                  <a:cubicBezTo>
                    <a:pt x="45" y="74"/>
                    <a:pt x="45" y="74"/>
                    <a:pt x="45" y="74"/>
                  </a:cubicBezTo>
                  <a:cubicBezTo>
                    <a:pt x="45" y="74"/>
                    <a:pt x="45" y="74"/>
                    <a:pt x="45" y="74"/>
                  </a:cubicBezTo>
                  <a:cubicBezTo>
                    <a:pt x="46" y="74"/>
                    <a:pt x="46" y="74"/>
                    <a:pt x="46" y="74"/>
                  </a:cubicBezTo>
                  <a:cubicBezTo>
                    <a:pt x="46" y="74"/>
                    <a:pt x="46" y="74"/>
                    <a:pt x="46" y="74"/>
                  </a:cubicBezTo>
                  <a:cubicBezTo>
                    <a:pt x="45" y="73"/>
                    <a:pt x="45" y="73"/>
                    <a:pt x="45" y="73"/>
                  </a:cubicBezTo>
                  <a:cubicBezTo>
                    <a:pt x="45" y="73"/>
                    <a:pt x="44" y="74"/>
                    <a:pt x="43" y="75"/>
                  </a:cubicBezTo>
                  <a:cubicBezTo>
                    <a:pt x="43" y="75"/>
                    <a:pt x="43" y="75"/>
                    <a:pt x="43" y="75"/>
                  </a:cubicBezTo>
                  <a:cubicBezTo>
                    <a:pt x="42" y="74"/>
                    <a:pt x="42" y="74"/>
                    <a:pt x="42" y="74"/>
                  </a:cubicBezTo>
                  <a:cubicBezTo>
                    <a:pt x="42" y="73"/>
                    <a:pt x="42" y="73"/>
                    <a:pt x="42" y="73"/>
                  </a:cubicBezTo>
                  <a:cubicBezTo>
                    <a:pt x="40" y="73"/>
                    <a:pt x="40" y="73"/>
                    <a:pt x="40" y="73"/>
                  </a:cubicBezTo>
                  <a:cubicBezTo>
                    <a:pt x="38" y="72"/>
                    <a:pt x="39" y="72"/>
                    <a:pt x="37" y="71"/>
                  </a:cubicBezTo>
                  <a:cubicBezTo>
                    <a:pt x="37" y="70"/>
                    <a:pt x="37" y="70"/>
                    <a:pt x="37" y="70"/>
                  </a:cubicBezTo>
                  <a:cubicBezTo>
                    <a:pt x="38" y="70"/>
                    <a:pt x="38" y="70"/>
                    <a:pt x="38" y="70"/>
                  </a:cubicBezTo>
                  <a:cubicBezTo>
                    <a:pt x="38" y="69"/>
                    <a:pt x="38" y="69"/>
                    <a:pt x="38" y="69"/>
                  </a:cubicBezTo>
                  <a:cubicBezTo>
                    <a:pt x="37" y="69"/>
                    <a:pt x="37" y="69"/>
                    <a:pt x="37" y="69"/>
                  </a:cubicBezTo>
                  <a:cubicBezTo>
                    <a:pt x="36" y="69"/>
                    <a:pt x="36" y="69"/>
                    <a:pt x="36" y="69"/>
                  </a:cubicBezTo>
                  <a:cubicBezTo>
                    <a:pt x="34" y="71"/>
                    <a:pt x="34" y="71"/>
                    <a:pt x="34" y="71"/>
                  </a:cubicBezTo>
                  <a:cubicBezTo>
                    <a:pt x="34" y="71"/>
                    <a:pt x="34" y="71"/>
                    <a:pt x="34" y="71"/>
                  </a:cubicBezTo>
                  <a:cubicBezTo>
                    <a:pt x="22" y="72"/>
                    <a:pt x="25" y="72"/>
                    <a:pt x="21" y="72"/>
                  </a:cubicBezTo>
                  <a:cubicBezTo>
                    <a:pt x="20" y="72"/>
                    <a:pt x="20" y="72"/>
                    <a:pt x="20" y="72"/>
                  </a:cubicBezTo>
                  <a:cubicBezTo>
                    <a:pt x="20" y="70"/>
                    <a:pt x="19" y="68"/>
                    <a:pt x="20" y="66"/>
                  </a:cubicBezTo>
                  <a:cubicBezTo>
                    <a:pt x="20" y="66"/>
                    <a:pt x="20" y="66"/>
                    <a:pt x="20" y="66"/>
                  </a:cubicBezTo>
                  <a:cubicBezTo>
                    <a:pt x="21" y="67"/>
                    <a:pt x="21" y="66"/>
                    <a:pt x="21" y="68"/>
                  </a:cubicBezTo>
                  <a:cubicBezTo>
                    <a:pt x="22" y="68"/>
                    <a:pt x="22" y="68"/>
                    <a:pt x="22" y="68"/>
                  </a:cubicBezTo>
                  <a:cubicBezTo>
                    <a:pt x="26" y="67"/>
                    <a:pt x="25" y="67"/>
                    <a:pt x="27" y="66"/>
                  </a:cubicBezTo>
                  <a:cubicBezTo>
                    <a:pt x="28" y="65"/>
                    <a:pt x="27" y="65"/>
                    <a:pt x="28" y="64"/>
                  </a:cubicBezTo>
                  <a:cubicBezTo>
                    <a:pt x="29" y="63"/>
                    <a:pt x="29" y="63"/>
                    <a:pt x="29" y="63"/>
                  </a:cubicBezTo>
                  <a:cubicBezTo>
                    <a:pt x="30" y="61"/>
                    <a:pt x="30" y="61"/>
                    <a:pt x="31" y="59"/>
                  </a:cubicBezTo>
                  <a:cubicBezTo>
                    <a:pt x="32" y="58"/>
                    <a:pt x="32" y="58"/>
                    <a:pt x="32" y="58"/>
                  </a:cubicBezTo>
                  <a:cubicBezTo>
                    <a:pt x="34" y="58"/>
                    <a:pt x="34" y="58"/>
                    <a:pt x="34" y="58"/>
                  </a:cubicBezTo>
                  <a:cubicBezTo>
                    <a:pt x="33" y="58"/>
                    <a:pt x="33" y="58"/>
                    <a:pt x="33" y="58"/>
                  </a:cubicBezTo>
                  <a:cubicBezTo>
                    <a:pt x="32" y="58"/>
                    <a:pt x="32" y="58"/>
                    <a:pt x="32" y="58"/>
                  </a:cubicBezTo>
                  <a:cubicBezTo>
                    <a:pt x="28" y="60"/>
                    <a:pt x="28" y="60"/>
                    <a:pt x="28" y="60"/>
                  </a:cubicBezTo>
                  <a:cubicBezTo>
                    <a:pt x="27" y="60"/>
                    <a:pt x="27" y="60"/>
                    <a:pt x="27" y="60"/>
                  </a:cubicBezTo>
                  <a:cubicBezTo>
                    <a:pt x="27" y="59"/>
                    <a:pt x="27" y="59"/>
                    <a:pt x="27" y="59"/>
                  </a:cubicBezTo>
                  <a:cubicBezTo>
                    <a:pt x="27" y="59"/>
                    <a:pt x="27" y="59"/>
                    <a:pt x="29" y="58"/>
                  </a:cubicBezTo>
                  <a:cubicBezTo>
                    <a:pt x="28" y="58"/>
                    <a:pt x="28" y="58"/>
                    <a:pt x="28" y="58"/>
                  </a:cubicBezTo>
                  <a:cubicBezTo>
                    <a:pt x="28" y="57"/>
                    <a:pt x="28" y="57"/>
                    <a:pt x="28" y="57"/>
                  </a:cubicBezTo>
                  <a:cubicBezTo>
                    <a:pt x="28" y="56"/>
                    <a:pt x="28" y="56"/>
                    <a:pt x="28" y="56"/>
                  </a:cubicBezTo>
                  <a:cubicBezTo>
                    <a:pt x="28" y="55"/>
                    <a:pt x="28" y="55"/>
                    <a:pt x="28" y="55"/>
                  </a:cubicBezTo>
                  <a:cubicBezTo>
                    <a:pt x="31" y="52"/>
                    <a:pt x="31" y="52"/>
                    <a:pt x="31" y="52"/>
                  </a:cubicBezTo>
                  <a:cubicBezTo>
                    <a:pt x="32" y="52"/>
                    <a:pt x="32" y="52"/>
                    <a:pt x="32" y="52"/>
                  </a:cubicBezTo>
                  <a:cubicBezTo>
                    <a:pt x="32" y="52"/>
                    <a:pt x="32" y="52"/>
                    <a:pt x="32" y="52"/>
                  </a:cubicBezTo>
                  <a:cubicBezTo>
                    <a:pt x="32" y="51"/>
                    <a:pt x="32" y="51"/>
                    <a:pt x="32" y="51"/>
                  </a:cubicBezTo>
                  <a:cubicBezTo>
                    <a:pt x="31" y="51"/>
                    <a:pt x="31" y="51"/>
                    <a:pt x="31" y="51"/>
                  </a:cubicBezTo>
                  <a:cubicBezTo>
                    <a:pt x="28" y="53"/>
                    <a:pt x="28" y="53"/>
                    <a:pt x="28" y="53"/>
                  </a:cubicBezTo>
                  <a:cubicBezTo>
                    <a:pt x="26" y="54"/>
                    <a:pt x="26" y="54"/>
                    <a:pt x="26" y="54"/>
                  </a:cubicBezTo>
                  <a:cubicBezTo>
                    <a:pt x="26" y="54"/>
                    <a:pt x="26" y="54"/>
                    <a:pt x="26" y="54"/>
                  </a:cubicBezTo>
                  <a:cubicBezTo>
                    <a:pt x="25" y="53"/>
                    <a:pt x="25" y="53"/>
                    <a:pt x="24" y="53"/>
                  </a:cubicBezTo>
                  <a:cubicBezTo>
                    <a:pt x="24" y="52"/>
                    <a:pt x="24" y="52"/>
                    <a:pt x="24" y="52"/>
                  </a:cubicBezTo>
                  <a:cubicBezTo>
                    <a:pt x="24" y="51"/>
                    <a:pt x="24" y="51"/>
                    <a:pt x="24" y="51"/>
                  </a:cubicBezTo>
                  <a:cubicBezTo>
                    <a:pt x="25" y="49"/>
                    <a:pt x="25" y="49"/>
                    <a:pt x="25" y="49"/>
                  </a:cubicBezTo>
                  <a:cubicBezTo>
                    <a:pt x="25" y="49"/>
                    <a:pt x="25" y="49"/>
                    <a:pt x="25" y="49"/>
                  </a:cubicBezTo>
                  <a:cubicBezTo>
                    <a:pt x="24" y="49"/>
                    <a:pt x="24" y="49"/>
                    <a:pt x="24" y="49"/>
                  </a:cubicBezTo>
                  <a:cubicBezTo>
                    <a:pt x="22" y="47"/>
                    <a:pt x="22" y="47"/>
                    <a:pt x="22" y="47"/>
                  </a:cubicBezTo>
                  <a:cubicBezTo>
                    <a:pt x="19" y="47"/>
                    <a:pt x="21" y="48"/>
                    <a:pt x="12" y="46"/>
                  </a:cubicBezTo>
                  <a:cubicBezTo>
                    <a:pt x="9" y="47"/>
                    <a:pt x="11" y="48"/>
                    <a:pt x="7" y="49"/>
                  </a:cubicBezTo>
                  <a:cubicBezTo>
                    <a:pt x="7" y="48"/>
                    <a:pt x="7" y="48"/>
                    <a:pt x="7" y="48"/>
                  </a:cubicBezTo>
                  <a:cubicBezTo>
                    <a:pt x="5" y="47"/>
                    <a:pt x="5" y="47"/>
                    <a:pt x="5" y="45"/>
                  </a:cubicBezTo>
                  <a:cubicBezTo>
                    <a:pt x="5" y="45"/>
                    <a:pt x="5" y="45"/>
                    <a:pt x="5" y="45"/>
                  </a:cubicBezTo>
                  <a:cubicBezTo>
                    <a:pt x="6" y="44"/>
                    <a:pt x="6" y="44"/>
                    <a:pt x="7" y="44"/>
                  </a:cubicBezTo>
                  <a:cubicBezTo>
                    <a:pt x="9" y="44"/>
                    <a:pt x="9" y="44"/>
                    <a:pt x="9" y="44"/>
                  </a:cubicBezTo>
                  <a:cubicBezTo>
                    <a:pt x="11" y="43"/>
                    <a:pt x="13" y="43"/>
                    <a:pt x="13" y="43"/>
                  </a:cubicBezTo>
                  <a:cubicBezTo>
                    <a:pt x="14" y="42"/>
                    <a:pt x="14" y="42"/>
                    <a:pt x="14" y="42"/>
                  </a:cubicBezTo>
                  <a:cubicBezTo>
                    <a:pt x="14" y="42"/>
                    <a:pt x="14" y="42"/>
                    <a:pt x="14" y="42"/>
                  </a:cubicBezTo>
                  <a:cubicBezTo>
                    <a:pt x="15" y="42"/>
                    <a:pt x="15" y="42"/>
                    <a:pt x="15" y="42"/>
                  </a:cubicBezTo>
                  <a:cubicBezTo>
                    <a:pt x="15" y="43"/>
                    <a:pt x="15" y="43"/>
                    <a:pt x="15" y="43"/>
                  </a:cubicBezTo>
                  <a:cubicBezTo>
                    <a:pt x="17" y="42"/>
                    <a:pt x="17" y="42"/>
                    <a:pt x="18" y="41"/>
                  </a:cubicBezTo>
                  <a:cubicBezTo>
                    <a:pt x="18" y="41"/>
                    <a:pt x="18" y="41"/>
                    <a:pt x="18" y="41"/>
                  </a:cubicBezTo>
                  <a:cubicBezTo>
                    <a:pt x="19" y="41"/>
                    <a:pt x="19" y="41"/>
                    <a:pt x="19" y="41"/>
                  </a:cubicBezTo>
                  <a:cubicBezTo>
                    <a:pt x="20" y="41"/>
                    <a:pt x="20" y="41"/>
                    <a:pt x="20" y="41"/>
                  </a:cubicBezTo>
                  <a:cubicBezTo>
                    <a:pt x="21" y="41"/>
                    <a:pt x="21" y="41"/>
                    <a:pt x="21" y="41"/>
                  </a:cubicBezTo>
                  <a:cubicBezTo>
                    <a:pt x="23" y="40"/>
                    <a:pt x="26" y="41"/>
                    <a:pt x="29" y="40"/>
                  </a:cubicBezTo>
                  <a:cubicBezTo>
                    <a:pt x="30" y="40"/>
                    <a:pt x="30" y="40"/>
                    <a:pt x="30" y="40"/>
                  </a:cubicBezTo>
                  <a:cubicBezTo>
                    <a:pt x="30" y="39"/>
                    <a:pt x="30" y="38"/>
                    <a:pt x="30" y="37"/>
                  </a:cubicBezTo>
                  <a:cubicBezTo>
                    <a:pt x="30" y="37"/>
                    <a:pt x="30" y="37"/>
                    <a:pt x="30" y="37"/>
                  </a:cubicBezTo>
                  <a:cubicBezTo>
                    <a:pt x="27" y="38"/>
                    <a:pt x="27" y="38"/>
                    <a:pt x="27" y="38"/>
                  </a:cubicBezTo>
                  <a:cubicBezTo>
                    <a:pt x="26" y="38"/>
                    <a:pt x="24" y="38"/>
                    <a:pt x="23" y="38"/>
                  </a:cubicBezTo>
                  <a:cubicBezTo>
                    <a:pt x="22" y="37"/>
                    <a:pt x="22" y="37"/>
                    <a:pt x="22" y="37"/>
                  </a:cubicBezTo>
                  <a:cubicBezTo>
                    <a:pt x="22" y="36"/>
                    <a:pt x="22" y="36"/>
                    <a:pt x="22" y="36"/>
                  </a:cubicBezTo>
                  <a:cubicBezTo>
                    <a:pt x="26" y="32"/>
                    <a:pt x="28" y="31"/>
                    <a:pt x="29" y="31"/>
                  </a:cubicBezTo>
                  <a:cubicBezTo>
                    <a:pt x="29" y="30"/>
                    <a:pt x="29" y="30"/>
                    <a:pt x="29" y="30"/>
                  </a:cubicBezTo>
                  <a:cubicBezTo>
                    <a:pt x="28" y="29"/>
                    <a:pt x="28" y="29"/>
                    <a:pt x="28" y="29"/>
                  </a:cubicBezTo>
                  <a:cubicBezTo>
                    <a:pt x="24" y="29"/>
                    <a:pt x="24" y="29"/>
                    <a:pt x="24" y="29"/>
                  </a:cubicBezTo>
                  <a:cubicBezTo>
                    <a:pt x="23" y="27"/>
                    <a:pt x="23" y="27"/>
                    <a:pt x="23" y="27"/>
                  </a:cubicBezTo>
                  <a:cubicBezTo>
                    <a:pt x="20" y="27"/>
                    <a:pt x="20" y="27"/>
                    <a:pt x="20" y="27"/>
                  </a:cubicBezTo>
                  <a:cubicBezTo>
                    <a:pt x="18" y="27"/>
                    <a:pt x="18" y="27"/>
                    <a:pt x="18" y="27"/>
                  </a:cubicBezTo>
                  <a:cubicBezTo>
                    <a:pt x="17" y="26"/>
                    <a:pt x="17" y="26"/>
                    <a:pt x="17" y="26"/>
                  </a:cubicBezTo>
                  <a:cubicBezTo>
                    <a:pt x="16" y="27"/>
                    <a:pt x="6" y="31"/>
                    <a:pt x="6" y="31"/>
                  </a:cubicBezTo>
                  <a:cubicBezTo>
                    <a:pt x="5" y="30"/>
                    <a:pt x="5" y="30"/>
                    <a:pt x="3" y="29"/>
                  </a:cubicBezTo>
                  <a:cubicBezTo>
                    <a:pt x="0" y="28"/>
                    <a:pt x="0" y="28"/>
                    <a:pt x="0" y="28"/>
                  </a:cubicBezTo>
                  <a:cubicBezTo>
                    <a:pt x="0" y="28"/>
                    <a:pt x="0" y="28"/>
                    <a:pt x="0" y="28"/>
                  </a:cubicBezTo>
                  <a:cubicBezTo>
                    <a:pt x="1" y="26"/>
                    <a:pt x="1" y="26"/>
                    <a:pt x="1" y="26"/>
                  </a:cubicBezTo>
                  <a:cubicBezTo>
                    <a:pt x="2" y="25"/>
                    <a:pt x="2" y="25"/>
                    <a:pt x="2" y="25"/>
                  </a:cubicBezTo>
                  <a:cubicBezTo>
                    <a:pt x="3" y="25"/>
                    <a:pt x="3" y="25"/>
                    <a:pt x="3" y="25"/>
                  </a:cubicBezTo>
                  <a:cubicBezTo>
                    <a:pt x="5" y="27"/>
                    <a:pt x="5" y="27"/>
                    <a:pt x="5" y="27"/>
                  </a:cubicBezTo>
                  <a:cubicBezTo>
                    <a:pt x="7" y="27"/>
                    <a:pt x="7" y="27"/>
                    <a:pt x="7" y="27"/>
                  </a:cubicBezTo>
                  <a:cubicBezTo>
                    <a:pt x="5" y="25"/>
                    <a:pt x="5" y="25"/>
                    <a:pt x="5" y="25"/>
                  </a:cubicBezTo>
                  <a:cubicBezTo>
                    <a:pt x="5" y="24"/>
                    <a:pt x="5" y="25"/>
                    <a:pt x="5" y="23"/>
                  </a:cubicBezTo>
                  <a:cubicBezTo>
                    <a:pt x="4" y="23"/>
                    <a:pt x="4" y="23"/>
                    <a:pt x="4" y="23"/>
                  </a:cubicBezTo>
                  <a:cubicBezTo>
                    <a:pt x="4" y="21"/>
                    <a:pt x="4" y="21"/>
                    <a:pt x="4" y="21"/>
                  </a:cubicBezTo>
                  <a:cubicBezTo>
                    <a:pt x="4" y="21"/>
                    <a:pt x="4" y="21"/>
                    <a:pt x="4" y="21"/>
                  </a:cubicBezTo>
                  <a:cubicBezTo>
                    <a:pt x="5" y="21"/>
                    <a:pt x="5" y="21"/>
                    <a:pt x="5" y="21"/>
                  </a:cubicBezTo>
                  <a:cubicBezTo>
                    <a:pt x="6" y="21"/>
                    <a:pt x="6" y="21"/>
                    <a:pt x="6" y="21"/>
                  </a:cubicBezTo>
                  <a:cubicBezTo>
                    <a:pt x="9" y="24"/>
                    <a:pt x="9" y="24"/>
                    <a:pt x="9" y="24"/>
                  </a:cubicBezTo>
                  <a:cubicBezTo>
                    <a:pt x="11" y="23"/>
                    <a:pt x="11" y="23"/>
                    <a:pt x="11" y="23"/>
                  </a:cubicBezTo>
                  <a:cubicBezTo>
                    <a:pt x="12" y="22"/>
                    <a:pt x="12" y="22"/>
                    <a:pt x="12" y="22"/>
                  </a:cubicBezTo>
                  <a:cubicBezTo>
                    <a:pt x="13" y="22"/>
                    <a:pt x="13" y="22"/>
                    <a:pt x="13" y="22"/>
                  </a:cubicBezTo>
                  <a:cubicBezTo>
                    <a:pt x="13" y="21"/>
                    <a:pt x="13" y="21"/>
                    <a:pt x="13" y="21"/>
                  </a:cubicBezTo>
                  <a:cubicBezTo>
                    <a:pt x="10" y="21"/>
                    <a:pt x="10" y="21"/>
                    <a:pt x="10" y="21"/>
                  </a:cubicBezTo>
                  <a:cubicBezTo>
                    <a:pt x="8" y="21"/>
                    <a:pt x="8" y="21"/>
                    <a:pt x="8" y="21"/>
                  </a:cubicBezTo>
                  <a:cubicBezTo>
                    <a:pt x="8" y="20"/>
                    <a:pt x="8" y="20"/>
                    <a:pt x="8" y="20"/>
                  </a:cubicBezTo>
                  <a:cubicBezTo>
                    <a:pt x="7" y="19"/>
                    <a:pt x="7" y="19"/>
                    <a:pt x="7" y="19"/>
                  </a:cubicBezTo>
                  <a:cubicBezTo>
                    <a:pt x="7" y="18"/>
                    <a:pt x="7" y="18"/>
                    <a:pt x="7" y="18"/>
                  </a:cubicBezTo>
                  <a:cubicBezTo>
                    <a:pt x="8" y="18"/>
                    <a:pt x="8" y="18"/>
                    <a:pt x="8" y="18"/>
                  </a:cubicBezTo>
                  <a:cubicBezTo>
                    <a:pt x="10" y="18"/>
                    <a:pt x="10" y="18"/>
                    <a:pt x="10" y="18"/>
                  </a:cubicBezTo>
                  <a:cubicBezTo>
                    <a:pt x="9" y="16"/>
                    <a:pt x="9" y="16"/>
                    <a:pt x="8" y="15"/>
                  </a:cubicBezTo>
                  <a:cubicBezTo>
                    <a:pt x="8" y="14"/>
                    <a:pt x="8" y="14"/>
                    <a:pt x="8" y="14"/>
                  </a:cubicBezTo>
                  <a:cubicBezTo>
                    <a:pt x="8" y="13"/>
                    <a:pt x="8" y="14"/>
                    <a:pt x="8" y="13"/>
                  </a:cubicBezTo>
                  <a:cubicBezTo>
                    <a:pt x="8" y="13"/>
                    <a:pt x="8" y="13"/>
                    <a:pt x="8" y="13"/>
                  </a:cubicBezTo>
                  <a:cubicBezTo>
                    <a:pt x="11" y="14"/>
                    <a:pt x="11" y="14"/>
                    <a:pt x="11" y="14"/>
                  </a:cubicBezTo>
                  <a:cubicBezTo>
                    <a:pt x="12" y="14"/>
                    <a:pt x="12" y="14"/>
                    <a:pt x="12" y="14"/>
                  </a:cubicBezTo>
                  <a:cubicBezTo>
                    <a:pt x="11" y="13"/>
                    <a:pt x="11" y="13"/>
                    <a:pt x="10" y="12"/>
                  </a:cubicBezTo>
                  <a:cubicBezTo>
                    <a:pt x="10" y="12"/>
                    <a:pt x="10" y="12"/>
                    <a:pt x="10" y="12"/>
                  </a:cubicBezTo>
                  <a:cubicBezTo>
                    <a:pt x="10" y="11"/>
                    <a:pt x="10" y="11"/>
                    <a:pt x="10" y="11"/>
                  </a:cubicBezTo>
                  <a:cubicBezTo>
                    <a:pt x="10" y="11"/>
                    <a:pt x="10" y="11"/>
                    <a:pt x="10" y="11"/>
                  </a:cubicBezTo>
                  <a:cubicBezTo>
                    <a:pt x="10" y="10"/>
                    <a:pt x="10" y="10"/>
                    <a:pt x="10" y="10"/>
                  </a:cubicBezTo>
                  <a:cubicBezTo>
                    <a:pt x="11" y="10"/>
                    <a:pt x="11" y="10"/>
                    <a:pt x="11" y="10"/>
                  </a:cubicBezTo>
                  <a:cubicBezTo>
                    <a:pt x="12" y="10"/>
                    <a:pt x="12" y="10"/>
                    <a:pt x="12" y="10"/>
                  </a:cubicBezTo>
                  <a:cubicBezTo>
                    <a:pt x="13" y="10"/>
                    <a:pt x="15" y="11"/>
                    <a:pt x="16" y="12"/>
                  </a:cubicBezTo>
                  <a:cubicBezTo>
                    <a:pt x="16" y="13"/>
                    <a:pt x="16" y="13"/>
                    <a:pt x="16" y="13"/>
                  </a:cubicBezTo>
                  <a:cubicBezTo>
                    <a:pt x="16" y="14"/>
                    <a:pt x="16" y="14"/>
                    <a:pt x="16" y="14"/>
                  </a:cubicBezTo>
                  <a:cubicBezTo>
                    <a:pt x="16" y="15"/>
                    <a:pt x="16" y="15"/>
                    <a:pt x="16" y="15"/>
                  </a:cubicBezTo>
                  <a:cubicBezTo>
                    <a:pt x="16" y="15"/>
                    <a:pt x="16" y="15"/>
                    <a:pt x="16" y="15"/>
                  </a:cubicBezTo>
                  <a:cubicBezTo>
                    <a:pt x="17" y="15"/>
                    <a:pt x="17" y="15"/>
                    <a:pt x="17" y="15"/>
                  </a:cubicBezTo>
                  <a:cubicBezTo>
                    <a:pt x="18" y="15"/>
                    <a:pt x="18" y="15"/>
                    <a:pt x="18" y="15"/>
                  </a:cubicBezTo>
                  <a:cubicBezTo>
                    <a:pt x="18" y="15"/>
                    <a:pt x="18" y="15"/>
                    <a:pt x="18" y="15"/>
                  </a:cubicBezTo>
                  <a:cubicBezTo>
                    <a:pt x="19" y="14"/>
                    <a:pt x="19" y="14"/>
                    <a:pt x="19" y="14"/>
                  </a:cubicBezTo>
                  <a:cubicBezTo>
                    <a:pt x="20" y="14"/>
                    <a:pt x="20" y="14"/>
                    <a:pt x="20" y="14"/>
                  </a:cubicBezTo>
                  <a:cubicBezTo>
                    <a:pt x="21" y="15"/>
                    <a:pt x="21" y="15"/>
                    <a:pt x="21" y="15"/>
                  </a:cubicBezTo>
                  <a:cubicBezTo>
                    <a:pt x="21" y="16"/>
                    <a:pt x="21" y="17"/>
                    <a:pt x="21" y="18"/>
                  </a:cubicBezTo>
                  <a:cubicBezTo>
                    <a:pt x="21" y="18"/>
                    <a:pt x="21" y="18"/>
                    <a:pt x="21" y="18"/>
                  </a:cubicBezTo>
                  <a:cubicBezTo>
                    <a:pt x="21" y="17"/>
                    <a:pt x="21" y="17"/>
                    <a:pt x="21" y="17"/>
                  </a:cubicBezTo>
                  <a:cubicBezTo>
                    <a:pt x="23" y="17"/>
                    <a:pt x="23" y="17"/>
                    <a:pt x="23" y="17"/>
                  </a:cubicBezTo>
                  <a:cubicBezTo>
                    <a:pt x="23" y="17"/>
                    <a:pt x="23" y="17"/>
                    <a:pt x="23" y="17"/>
                  </a:cubicBezTo>
                  <a:cubicBezTo>
                    <a:pt x="23" y="14"/>
                    <a:pt x="23" y="15"/>
                    <a:pt x="23" y="13"/>
                  </a:cubicBezTo>
                  <a:cubicBezTo>
                    <a:pt x="23" y="13"/>
                    <a:pt x="23" y="13"/>
                    <a:pt x="23" y="13"/>
                  </a:cubicBezTo>
                  <a:cubicBezTo>
                    <a:pt x="18" y="10"/>
                    <a:pt x="18" y="11"/>
                    <a:pt x="17" y="9"/>
                  </a:cubicBezTo>
                  <a:cubicBezTo>
                    <a:pt x="17" y="8"/>
                    <a:pt x="17" y="8"/>
                    <a:pt x="17" y="8"/>
                  </a:cubicBezTo>
                  <a:cubicBezTo>
                    <a:pt x="18" y="8"/>
                    <a:pt x="18" y="8"/>
                    <a:pt x="18" y="8"/>
                  </a:cubicBezTo>
                  <a:cubicBezTo>
                    <a:pt x="19" y="8"/>
                    <a:pt x="19" y="8"/>
                    <a:pt x="22" y="8"/>
                  </a:cubicBezTo>
                  <a:cubicBezTo>
                    <a:pt x="22" y="7"/>
                    <a:pt x="22" y="7"/>
                    <a:pt x="22" y="7"/>
                  </a:cubicBezTo>
                  <a:cubicBezTo>
                    <a:pt x="22" y="7"/>
                    <a:pt x="22" y="7"/>
                    <a:pt x="22" y="7"/>
                  </a:cubicBezTo>
                  <a:cubicBezTo>
                    <a:pt x="20" y="6"/>
                    <a:pt x="20" y="6"/>
                    <a:pt x="20" y="6"/>
                  </a:cubicBezTo>
                  <a:cubicBezTo>
                    <a:pt x="20" y="6"/>
                    <a:pt x="20" y="6"/>
                    <a:pt x="20" y="6"/>
                  </a:cubicBezTo>
                  <a:cubicBezTo>
                    <a:pt x="20" y="5"/>
                    <a:pt x="20" y="5"/>
                    <a:pt x="20" y="5"/>
                  </a:cubicBezTo>
                  <a:cubicBezTo>
                    <a:pt x="17" y="6"/>
                    <a:pt x="17" y="6"/>
                    <a:pt x="15" y="5"/>
                  </a:cubicBezTo>
                  <a:cubicBezTo>
                    <a:pt x="15" y="5"/>
                    <a:pt x="15" y="5"/>
                    <a:pt x="15" y="5"/>
                  </a:cubicBezTo>
                  <a:cubicBezTo>
                    <a:pt x="16" y="4"/>
                    <a:pt x="15" y="4"/>
                    <a:pt x="17" y="3"/>
                  </a:cubicBezTo>
                  <a:cubicBezTo>
                    <a:pt x="18" y="2"/>
                    <a:pt x="18" y="2"/>
                    <a:pt x="18" y="2"/>
                  </a:cubicBezTo>
                  <a:cubicBezTo>
                    <a:pt x="19" y="3"/>
                    <a:pt x="19" y="3"/>
                    <a:pt x="19" y="3"/>
                  </a:cubicBezTo>
                  <a:cubicBezTo>
                    <a:pt x="21" y="2"/>
                    <a:pt x="21" y="2"/>
                    <a:pt x="21" y="2"/>
                  </a:cubicBezTo>
                  <a:cubicBezTo>
                    <a:pt x="23" y="3"/>
                    <a:pt x="23" y="3"/>
                    <a:pt x="23" y="3"/>
                  </a:cubicBezTo>
                  <a:cubicBezTo>
                    <a:pt x="24" y="4"/>
                    <a:pt x="24" y="4"/>
                    <a:pt x="26" y="6"/>
                  </a:cubicBezTo>
                  <a:cubicBezTo>
                    <a:pt x="28" y="8"/>
                    <a:pt x="28" y="8"/>
                    <a:pt x="28" y="8"/>
                  </a:cubicBezTo>
                  <a:cubicBezTo>
                    <a:pt x="28" y="8"/>
                    <a:pt x="28" y="8"/>
                    <a:pt x="28" y="8"/>
                  </a:cubicBezTo>
                  <a:cubicBezTo>
                    <a:pt x="30" y="10"/>
                    <a:pt x="30" y="10"/>
                    <a:pt x="32" y="12"/>
                  </a:cubicBezTo>
                  <a:cubicBezTo>
                    <a:pt x="34" y="14"/>
                    <a:pt x="34" y="14"/>
                    <a:pt x="34" y="14"/>
                  </a:cubicBezTo>
                  <a:cubicBezTo>
                    <a:pt x="34" y="14"/>
                    <a:pt x="34" y="14"/>
                    <a:pt x="34" y="14"/>
                  </a:cubicBezTo>
                  <a:cubicBezTo>
                    <a:pt x="34" y="15"/>
                    <a:pt x="34" y="15"/>
                    <a:pt x="34" y="15"/>
                  </a:cubicBezTo>
                  <a:cubicBezTo>
                    <a:pt x="33" y="16"/>
                    <a:pt x="33" y="16"/>
                    <a:pt x="33" y="16"/>
                  </a:cubicBezTo>
                  <a:cubicBezTo>
                    <a:pt x="33" y="16"/>
                    <a:pt x="33" y="16"/>
                    <a:pt x="33" y="16"/>
                  </a:cubicBezTo>
                  <a:cubicBezTo>
                    <a:pt x="34" y="16"/>
                    <a:pt x="34" y="16"/>
                    <a:pt x="34" y="16"/>
                  </a:cubicBezTo>
                  <a:cubicBezTo>
                    <a:pt x="35" y="18"/>
                    <a:pt x="35" y="18"/>
                    <a:pt x="35" y="18"/>
                  </a:cubicBezTo>
                  <a:cubicBezTo>
                    <a:pt x="35" y="18"/>
                    <a:pt x="35" y="18"/>
                    <a:pt x="35" y="18"/>
                  </a:cubicBezTo>
                  <a:cubicBezTo>
                    <a:pt x="35" y="22"/>
                    <a:pt x="35" y="22"/>
                    <a:pt x="35" y="22"/>
                  </a:cubicBezTo>
                  <a:cubicBezTo>
                    <a:pt x="34" y="23"/>
                    <a:pt x="34" y="23"/>
                    <a:pt x="34" y="23"/>
                  </a:cubicBezTo>
                  <a:cubicBezTo>
                    <a:pt x="34" y="23"/>
                    <a:pt x="34" y="23"/>
                    <a:pt x="34" y="23"/>
                  </a:cubicBezTo>
                  <a:cubicBezTo>
                    <a:pt x="31" y="22"/>
                    <a:pt x="31" y="22"/>
                    <a:pt x="31" y="22"/>
                  </a:cubicBezTo>
                  <a:cubicBezTo>
                    <a:pt x="32" y="23"/>
                    <a:pt x="32" y="23"/>
                    <a:pt x="32" y="23"/>
                  </a:cubicBezTo>
                  <a:cubicBezTo>
                    <a:pt x="34" y="25"/>
                    <a:pt x="34" y="25"/>
                    <a:pt x="34" y="25"/>
                  </a:cubicBezTo>
                  <a:cubicBezTo>
                    <a:pt x="34" y="25"/>
                    <a:pt x="34" y="25"/>
                    <a:pt x="34" y="25"/>
                  </a:cubicBezTo>
                  <a:cubicBezTo>
                    <a:pt x="34" y="26"/>
                    <a:pt x="34" y="26"/>
                    <a:pt x="34" y="26"/>
                  </a:cubicBezTo>
                  <a:cubicBezTo>
                    <a:pt x="34" y="26"/>
                    <a:pt x="34" y="26"/>
                    <a:pt x="34" y="26"/>
                  </a:cubicBezTo>
                  <a:cubicBezTo>
                    <a:pt x="34" y="26"/>
                    <a:pt x="34" y="26"/>
                    <a:pt x="34" y="26"/>
                  </a:cubicBezTo>
                  <a:cubicBezTo>
                    <a:pt x="35" y="26"/>
                    <a:pt x="35" y="26"/>
                    <a:pt x="35" y="26"/>
                  </a:cubicBezTo>
                  <a:cubicBezTo>
                    <a:pt x="35" y="28"/>
                    <a:pt x="34" y="28"/>
                    <a:pt x="34" y="29"/>
                  </a:cubicBezTo>
                  <a:cubicBezTo>
                    <a:pt x="34" y="29"/>
                    <a:pt x="34" y="29"/>
                    <a:pt x="34" y="29"/>
                  </a:cubicBezTo>
                  <a:cubicBezTo>
                    <a:pt x="35" y="29"/>
                    <a:pt x="35" y="29"/>
                    <a:pt x="35" y="29"/>
                  </a:cubicBezTo>
                  <a:cubicBezTo>
                    <a:pt x="35" y="30"/>
                    <a:pt x="35" y="30"/>
                    <a:pt x="35" y="30"/>
                  </a:cubicBezTo>
                  <a:cubicBezTo>
                    <a:pt x="36" y="31"/>
                    <a:pt x="36" y="31"/>
                    <a:pt x="36" y="31"/>
                  </a:cubicBezTo>
                  <a:cubicBezTo>
                    <a:pt x="37" y="32"/>
                    <a:pt x="37" y="33"/>
                    <a:pt x="37" y="35"/>
                  </a:cubicBezTo>
                  <a:cubicBezTo>
                    <a:pt x="38" y="33"/>
                    <a:pt x="38" y="33"/>
                    <a:pt x="38" y="30"/>
                  </a:cubicBezTo>
                  <a:cubicBezTo>
                    <a:pt x="39" y="30"/>
                    <a:pt x="39" y="30"/>
                    <a:pt x="39" y="30"/>
                  </a:cubicBezTo>
                  <a:cubicBezTo>
                    <a:pt x="39" y="30"/>
                    <a:pt x="39" y="30"/>
                    <a:pt x="39" y="30"/>
                  </a:cubicBezTo>
                  <a:cubicBezTo>
                    <a:pt x="39" y="29"/>
                    <a:pt x="39" y="28"/>
                    <a:pt x="40" y="27"/>
                  </a:cubicBezTo>
                  <a:cubicBezTo>
                    <a:pt x="40" y="25"/>
                    <a:pt x="41" y="25"/>
                    <a:pt x="42" y="24"/>
                  </a:cubicBezTo>
                  <a:cubicBezTo>
                    <a:pt x="42" y="24"/>
                    <a:pt x="42" y="24"/>
                    <a:pt x="42" y="24"/>
                  </a:cubicBezTo>
                  <a:cubicBezTo>
                    <a:pt x="43" y="24"/>
                    <a:pt x="43" y="24"/>
                    <a:pt x="43" y="24"/>
                  </a:cubicBezTo>
                  <a:cubicBezTo>
                    <a:pt x="44" y="26"/>
                    <a:pt x="44" y="26"/>
                    <a:pt x="44" y="26"/>
                  </a:cubicBezTo>
                  <a:cubicBezTo>
                    <a:pt x="45" y="27"/>
                    <a:pt x="45" y="27"/>
                    <a:pt x="45" y="27"/>
                  </a:cubicBezTo>
                  <a:cubicBezTo>
                    <a:pt x="45" y="26"/>
                    <a:pt x="45" y="26"/>
                    <a:pt x="45" y="26"/>
                  </a:cubicBezTo>
                  <a:cubicBezTo>
                    <a:pt x="47" y="20"/>
                    <a:pt x="46" y="20"/>
                    <a:pt x="46" y="14"/>
                  </a:cubicBezTo>
                  <a:cubicBezTo>
                    <a:pt x="47" y="12"/>
                    <a:pt x="47" y="12"/>
                    <a:pt x="47" y="12"/>
                  </a:cubicBezTo>
                  <a:cubicBezTo>
                    <a:pt x="48" y="12"/>
                    <a:pt x="48" y="12"/>
                    <a:pt x="48" y="12"/>
                  </a:cubicBezTo>
                  <a:cubicBezTo>
                    <a:pt x="49" y="13"/>
                    <a:pt x="49" y="13"/>
                    <a:pt x="49" y="13"/>
                  </a:cubicBezTo>
                  <a:cubicBezTo>
                    <a:pt x="50" y="13"/>
                    <a:pt x="50" y="13"/>
                    <a:pt x="50" y="13"/>
                  </a:cubicBezTo>
                  <a:cubicBezTo>
                    <a:pt x="52" y="17"/>
                    <a:pt x="54" y="20"/>
                    <a:pt x="55" y="21"/>
                  </a:cubicBezTo>
                  <a:cubicBezTo>
                    <a:pt x="56" y="21"/>
                    <a:pt x="56" y="21"/>
                    <a:pt x="56" y="21"/>
                  </a:cubicBezTo>
                  <a:cubicBezTo>
                    <a:pt x="56" y="21"/>
                    <a:pt x="56" y="21"/>
                    <a:pt x="56" y="21"/>
                  </a:cubicBezTo>
                  <a:cubicBezTo>
                    <a:pt x="56" y="21"/>
                    <a:pt x="56" y="21"/>
                    <a:pt x="56" y="21"/>
                  </a:cubicBezTo>
                  <a:cubicBezTo>
                    <a:pt x="56" y="19"/>
                    <a:pt x="56" y="16"/>
                    <a:pt x="56" y="15"/>
                  </a:cubicBezTo>
                  <a:cubicBezTo>
                    <a:pt x="57" y="13"/>
                    <a:pt x="56" y="14"/>
                    <a:pt x="57" y="13"/>
                  </a:cubicBezTo>
                  <a:cubicBezTo>
                    <a:pt x="62" y="11"/>
                    <a:pt x="59" y="12"/>
                    <a:pt x="62" y="10"/>
                  </a:cubicBezTo>
                  <a:cubicBezTo>
                    <a:pt x="63" y="10"/>
                    <a:pt x="63" y="10"/>
                    <a:pt x="63" y="10"/>
                  </a:cubicBezTo>
                  <a:cubicBezTo>
                    <a:pt x="64" y="10"/>
                    <a:pt x="64" y="10"/>
                    <a:pt x="64" y="10"/>
                  </a:cubicBezTo>
                  <a:cubicBezTo>
                    <a:pt x="68" y="14"/>
                    <a:pt x="65" y="13"/>
                    <a:pt x="69" y="18"/>
                  </a:cubicBezTo>
                  <a:cubicBezTo>
                    <a:pt x="70" y="19"/>
                    <a:pt x="70" y="21"/>
                    <a:pt x="71" y="22"/>
                  </a:cubicBezTo>
                  <a:cubicBezTo>
                    <a:pt x="71" y="22"/>
                    <a:pt x="71" y="22"/>
                    <a:pt x="71" y="22"/>
                  </a:cubicBezTo>
                  <a:cubicBezTo>
                    <a:pt x="71" y="22"/>
                    <a:pt x="71" y="22"/>
                    <a:pt x="71" y="22"/>
                  </a:cubicBezTo>
                  <a:cubicBezTo>
                    <a:pt x="71" y="21"/>
                    <a:pt x="71" y="21"/>
                    <a:pt x="71" y="19"/>
                  </a:cubicBezTo>
                  <a:cubicBezTo>
                    <a:pt x="71" y="17"/>
                    <a:pt x="71" y="18"/>
                    <a:pt x="69" y="12"/>
                  </a:cubicBezTo>
                  <a:cubicBezTo>
                    <a:pt x="69" y="11"/>
                    <a:pt x="69" y="11"/>
                    <a:pt x="69" y="11"/>
                  </a:cubicBezTo>
                  <a:cubicBezTo>
                    <a:pt x="69" y="10"/>
                    <a:pt x="69" y="10"/>
                    <a:pt x="69" y="10"/>
                  </a:cubicBezTo>
                  <a:cubicBezTo>
                    <a:pt x="71" y="10"/>
                    <a:pt x="71" y="10"/>
                    <a:pt x="74" y="11"/>
                  </a:cubicBezTo>
                  <a:cubicBezTo>
                    <a:pt x="75" y="12"/>
                    <a:pt x="75" y="12"/>
                    <a:pt x="75" y="12"/>
                  </a:cubicBezTo>
                  <a:cubicBezTo>
                    <a:pt x="75" y="13"/>
                    <a:pt x="76" y="14"/>
                    <a:pt x="77" y="16"/>
                  </a:cubicBezTo>
                  <a:cubicBezTo>
                    <a:pt x="78" y="16"/>
                    <a:pt x="78" y="16"/>
                    <a:pt x="78" y="16"/>
                  </a:cubicBezTo>
                  <a:cubicBezTo>
                    <a:pt x="78" y="15"/>
                    <a:pt x="78" y="15"/>
                    <a:pt x="78" y="15"/>
                  </a:cubicBezTo>
                  <a:cubicBezTo>
                    <a:pt x="78" y="15"/>
                    <a:pt x="78" y="15"/>
                    <a:pt x="78" y="15"/>
                  </a:cubicBezTo>
                  <a:cubicBezTo>
                    <a:pt x="78" y="15"/>
                    <a:pt x="81" y="11"/>
                    <a:pt x="82" y="9"/>
                  </a:cubicBezTo>
                  <a:cubicBezTo>
                    <a:pt x="82" y="9"/>
                    <a:pt x="82" y="9"/>
                    <a:pt x="82" y="9"/>
                  </a:cubicBezTo>
                  <a:cubicBezTo>
                    <a:pt x="83" y="9"/>
                    <a:pt x="83" y="9"/>
                    <a:pt x="83" y="9"/>
                  </a:cubicBezTo>
                  <a:cubicBezTo>
                    <a:pt x="84" y="10"/>
                    <a:pt x="84" y="10"/>
                    <a:pt x="85" y="11"/>
                  </a:cubicBezTo>
                  <a:cubicBezTo>
                    <a:pt x="86" y="11"/>
                    <a:pt x="86" y="11"/>
                    <a:pt x="86" y="11"/>
                  </a:cubicBezTo>
                  <a:cubicBezTo>
                    <a:pt x="87" y="11"/>
                    <a:pt x="87" y="11"/>
                    <a:pt x="87" y="11"/>
                  </a:cubicBezTo>
                  <a:cubicBezTo>
                    <a:pt x="88" y="10"/>
                    <a:pt x="88" y="10"/>
                    <a:pt x="88" y="10"/>
                  </a:cubicBezTo>
                  <a:cubicBezTo>
                    <a:pt x="90" y="9"/>
                    <a:pt x="90" y="9"/>
                    <a:pt x="90" y="9"/>
                  </a:cubicBezTo>
                  <a:cubicBezTo>
                    <a:pt x="90" y="8"/>
                    <a:pt x="90" y="8"/>
                    <a:pt x="90" y="7"/>
                  </a:cubicBezTo>
                  <a:cubicBezTo>
                    <a:pt x="89" y="2"/>
                    <a:pt x="89" y="2"/>
                    <a:pt x="89" y="2"/>
                  </a:cubicBezTo>
                  <a:cubicBezTo>
                    <a:pt x="89" y="1"/>
                    <a:pt x="89" y="1"/>
                    <a:pt x="89" y="1"/>
                  </a:cubicBezTo>
                  <a:cubicBezTo>
                    <a:pt x="92" y="0"/>
                    <a:pt x="92" y="0"/>
                    <a:pt x="92" y="0"/>
                  </a:cubicBezTo>
                  <a:cubicBezTo>
                    <a:pt x="95" y="0"/>
                    <a:pt x="95" y="0"/>
                    <a:pt x="95" y="0"/>
                  </a:cubicBezTo>
                  <a:cubicBezTo>
                    <a:pt x="95" y="0"/>
                    <a:pt x="95" y="0"/>
                    <a:pt x="95" y="0"/>
                  </a:cubicBezTo>
                  <a:cubicBezTo>
                    <a:pt x="96" y="2"/>
                    <a:pt x="98" y="4"/>
                    <a:pt x="98" y="5"/>
                  </a:cubicBezTo>
                  <a:cubicBezTo>
                    <a:pt x="98" y="7"/>
                    <a:pt x="98" y="7"/>
                    <a:pt x="98" y="7"/>
                  </a:cubicBezTo>
                  <a:cubicBezTo>
                    <a:pt x="99" y="8"/>
                    <a:pt x="99" y="7"/>
                    <a:pt x="100"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114">
              <a:extLst>
                <a:ext uri="{FF2B5EF4-FFF2-40B4-BE49-F238E27FC236}">
                  <a16:creationId xmlns:a16="http://schemas.microsoft.com/office/drawing/2014/main" id="{3AA08825-A400-49E4-9E15-5DC8B840B77E}"/>
                </a:ext>
              </a:extLst>
            </p:cNvPr>
            <p:cNvSpPr>
              <a:spLocks noEditPoints="1"/>
            </p:cNvSpPr>
            <p:nvPr/>
          </p:nvSpPr>
          <p:spPr bwMode="auto">
            <a:xfrm>
              <a:off x="12001243" y="6537428"/>
              <a:ext cx="555659" cy="650643"/>
            </a:xfrm>
            <a:custGeom>
              <a:avLst/>
              <a:gdLst>
                <a:gd name="T0" fmla="*/ 77 w 133"/>
                <a:gd name="T1" fmla="*/ 14 h 157"/>
                <a:gd name="T2" fmla="*/ 77 w 133"/>
                <a:gd name="T3" fmla="*/ 18 h 157"/>
                <a:gd name="T4" fmla="*/ 81 w 133"/>
                <a:gd name="T5" fmla="*/ 23 h 157"/>
                <a:gd name="T6" fmla="*/ 78 w 133"/>
                <a:gd name="T7" fmla="*/ 22 h 157"/>
                <a:gd name="T8" fmla="*/ 66 w 133"/>
                <a:gd name="T9" fmla="*/ 27 h 157"/>
                <a:gd name="T10" fmla="*/ 65 w 133"/>
                <a:gd name="T11" fmla="*/ 33 h 157"/>
                <a:gd name="T12" fmla="*/ 65 w 133"/>
                <a:gd name="T13" fmla="*/ 46 h 157"/>
                <a:gd name="T14" fmla="*/ 107 w 133"/>
                <a:gd name="T15" fmla="*/ 84 h 157"/>
                <a:gd name="T16" fmla="*/ 132 w 133"/>
                <a:gd name="T17" fmla="*/ 113 h 157"/>
                <a:gd name="T18" fmla="*/ 119 w 133"/>
                <a:gd name="T19" fmla="*/ 103 h 157"/>
                <a:gd name="T20" fmla="*/ 114 w 133"/>
                <a:gd name="T21" fmla="*/ 116 h 157"/>
                <a:gd name="T22" fmla="*/ 111 w 133"/>
                <a:gd name="T23" fmla="*/ 129 h 157"/>
                <a:gd name="T24" fmla="*/ 101 w 133"/>
                <a:gd name="T25" fmla="*/ 136 h 157"/>
                <a:gd name="T26" fmla="*/ 108 w 133"/>
                <a:gd name="T27" fmla="*/ 125 h 157"/>
                <a:gd name="T28" fmla="*/ 93 w 133"/>
                <a:gd name="T29" fmla="*/ 106 h 157"/>
                <a:gd name="T30" fmla="*/ 88 w 133"/>
                <a:gd name="T31" fmla="*/ 101 h 157"/>
                <a:gd name="T32" fmla="*/ 84 w 133"/>
                <a:gd name="T33" fmla="*/ 98 h 157"/>
                <a:gd name="T34" fmla="*/ 73 w 133"/>
                <a:gd name="T35" fmla="*/ 92 h 157"/>
                <a:gd name="T36" fmla="*/ 56 w 133"/>
                <a:gd name="T37" fmla="*/ 76 h 157"/>
                <a:gd name="T38" fmla="*/ 51 w 133"/>
                <a:gd name="T39" fmla="*/ 72 h 157"/>
                <a:gd name="T40" fmla="*/ 44 w 133"/>
                <a:gd name="T41" fmla="*/ 63 h 157"/>
                <a:gd name="T42" fmla="*/ 26 w 133"/>
                <a:gd name="T43" fmla="*/ 43 h 157"/>
                <a:gd name="T44" fmla="*/ 12 w 133"/>
                <a:gd name="T45" fmla="*/ 48 h 157"/>
                <a:gd name="T46" fmla="*/ 3 w 133"/>
                <a:gd name="T47" fmla="*/ 43 h 157"/>
                <a:gd name="T48" fmla="*/ 3 w 133"/>
                <a:gd name="T49" fmla="*/ 36 h 157"/>
                <a:gd name="T50" fmla="*/ 1 w 133"/>
                <a:gd name="T51" fmla="*/ 32 h 157"/>
                <a:gd name="T52" fmla="*/ 6 w 133"/>
                <a:gd name="T53" fmla="*/ 28 h 157"/>
                <a:gd name="T54" fmla="*/ 4 w 133"/>
                <a:gd name="T55" fmla="*/ 20 h 157"/>
                <a:gd name="T56" fmla="*/ 17 w 133"/>
                <a:gd name="T57" fmla="*/ 15 h 157"/>
                <a:gd name="T58" fmla="*/ 20 w 133"/>
                <a:gd name="T59" fmla="*/ 11 h 157"/>
                <a:gd name="T60" fmla="*/ 25 w 133"/>
                <a:gd name="T61" fmla="*/ 19 h 157"/>
                <a:gd name="T62" fmla="*/ 29 w 133"/>
                <a:gd name="T63" fmla="*/ 13 h 157"/>
                <a:gd name="T64" fmla="*/ 33 w 133"/>
                <a:gd name="T65" fmla="*/ 13 h 157"/>
                <a:gd name="T66" fmla="*/ 39 w 133"/>
                <a:gd name="T67" fmla="*/ 14 h 157"/>
                <a:gd name="T68" fmla="*/ 42 w 133"/>
                <a:gd name="T69" fmla="*/ 9 h 157"/>
                <a:gd name="T70" fmla="*/ 46 w 133"/>
                <a:gd name="T71" fmla="*/ 4 h 157"/>
                <a:gd name="T72" fmla="*/ 58 w 133"/>
                <a:gd name="T73" fmla="*/ 2 h 157"/>
                <a:gd name="T74" fmla="*/ 79 w 133"/>
                <a:gd name="T75" fmla="*/ 10 h 157"/>
                <a:gd name="T76" fmla="*/ 66 w 133"/>
                <a:gd name="T77" fmla="*/ 51 h 157"/>
                <a:gd name="T78" fmla="*/ 43 w 133"/>
                <a:gd name="T79" fmla="*/ 68 h 157"/>
                <a:gd name="T80" fmla="*/ 39 w 133"/>
                <a:gd name="T81" fmla="*/ 68 h 157"/>
                <a:gd name="T82" fmla="*/ 36 w 133"/>
                <a:gd name="T83" fmla="*/ 103 h 157"/>
                <a:gd name="T84" fmla="*/ 29 w 133"/>
                <a:gd name="T85" fmla="*/ 121 h 157"/>
                <a:gd name="T86" fmla="*/ 24 w 133"/>
                <a:gd name="T87" fmla="*/ 126 h 157"/>
                <a:gd name="T88" fmla="*/ 21 w 133"/>
                <a:gd name="T89" fmla="*/ 114 h 157"/>
                <a:gd name="T90" fmla="*/ 20 w 133"/>
                <a:gd name="T91" fmla="*/ 109 h 157"/>
                <a:gd name="T92" fmla="*/ 21 w 133"/>
                <a:gd name="T93" fmla="*/ 98 h 157"/>
                <a:gd name="T94" fmla="*/ 30 w 133"/>
                <a:gd name="T95" fmla="*/ 92 h 157"/>
                <a:gd name="T96" fmla="*/ 33 w 133"/>
                <a:gd name="T97" fmla="*/ 95 h 157"/>
                <a:gd name="T98" fmla="*/ 19 w 133"/>
                <a:gd name="T99" fmla="*/ 93 h 157"/>
                <a:gd name="T100" fmla="*/ 81 w 133"/>
                <a:gd name="T101" fmla="*/ 99 h 157"/>
                <a:gd name="T102" fmla="*/ 19 w 133"/>
                <a:gd name="T103" fmla="*/ 124 h 157"/>
                <a:gd name="T104" fmla="*/ 95 w 133"/>
                <a:gd name="T105" fmla="*/ 148 h 157"/>
                <a:gd name="T106" fmla="*/ 96 w 133"/>
                <a:gd name="T107" fmla="*/ 154 h 157"/>
                <a:gd name="T108" fmla="*/ 87 w 133"/>
                <a:gd name="T109" fmla="*/ 153 h 157"/>
                <a:gd name="T110" fmla="*/ 68 w 133"/>
                <a:gd name="T111" fmla="*/ 145 h 157"/>
                <a:gd name="T112" fmla="*/ 70 w 133"/>
                <a:gd name="T113" fmla="*/ 138 h 157"/>
                <a:gd name="T114" fmla="*/ 77 w 133"/>
                <a:gd name="T115" fmla="*/ 137 h 157"/>
                <a:gd name="T116" fmla="*/ 91 w 133"/>
                <a:gd name="T117" fmla="*/ 137 h 157"/>
                <a:gd name="T118" fmla="*/ 100 w 133"/>
                <a:gd name="T119" fmla="*/ 135 h 157"/>
                <a:gd name="T120" fmla="*/ 60 w 133"/>
                <a:gd name="T121" fmla="*/ 15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57">
                  <a:moveTo>
                    <a:pt x="79" y="10"/>
                  </a:moveTo>
                  <a:cubicBezTo>
                    <a:pt x="79" y="11"/>
                    <a:pt x="79" y="11"/>
                    <a:pt x="79" y="11"/>
                  </a:cubicBezTo>
                  <a:cubicBezTo>
                    <a:pt x="78" y="11"/>
                    <a:pt x="77" y="12"/>
                    <a:pt x="76" y="13"/>
                  </a:cubicBezTo>
                  <a:cubicBezTo>
                    <a:pt x="76" y="14"/>
                    <a:pt x="76" y="14"/>
                    <a:pt x="76" y="14"/>
                  </a:cubicBezTo>
                  <a:cubicBezTo>
                    <a:pt x="76" y="14"/>
                    <a:pt x="76" y="14"/>
                    <a:pt x="76" y="14"/>
                  </a:cubicBezTo>
                  <a:cubicBezTo>
                    <a:pt x="76" y="15"/>
                    <a:pt x="76" y="15"/>
                    <a:pt x="76" y="15"/>
                  </a:cubicBezTo>
                  <a:cubicBezTo>
                    <a:pt x="77" y="14"/>
                    <a:pt x="77" y="14"/>
                    <a:pt x="77" y="14"/>
                  </a:cubicBezTo>
                  <a:cubicBezTo>
                    <a:pt x="77" y="15"/>
                    <a:pt x="77" y="15"/>
                    <a:pt x="77" y="15"/>
                  </a:cubicBezTo>
                  <a:cubicBezTo>
                    <a:pt x="78" y="15"/>
                    <a:pt x="77" y="15"/>
                    <a:pt x="79" y="15"/>
                  </a:cubicBezTo>
                  <a:cubicBezTo>
                    <a:pt x="79" y="15"/>
                    <a:pt x="79" y="15"/>
                    <a:pt x="79" y="15"/>
                  </a:cubicBezTo>
                  <a:cubicBezTo>
                    <a:pt x="78" y="16"/>
                    <a:pt x="78" y="16"/>
                    <a:pt x="78" y="16"/>
                  </a:cubicBezTo>
                  <a:cubicBezTo>
                    <a:pt x="77" y="17"/>
                    <a:pt x="78" y="16"/>
                    <a:pt x="77" y="17"/>
                  </a:cubicBezTo>
                  <a:cubicBezTo>
                    <a:pt x="77" y="18"/>
                    <a:pt x="77" y="18"/>
                    <a:pt x="77" y="18"/>
                  </a:cubicBezTo>
                  <a:cubicBezTo>
                    <a:pt x="77" y="18"/>
                    <a:pt x="77" y="18"/>
                    <a:pt x="77" y="18"/>
                  </a:cubicBezTo>
                  <a:cubicBezTo>
                    <a:pt x="77" y="18"/>
                    <a:pt x="77" y="18"/>
                    <a:pt x="77" y="18"/>
                  </a:cubicBezTo>
                  <a:cubicBezTo>
                    <a:pt x="78" y="18"/>
                    <a:pt x="78" y="18"/>
                    <a:pt x="78" y="18"/>
                  </a:cubicBezTo>
                  <a:cubicBezTo>
                    <a:pt x="78" y="19"/>
                    <a:pt x="78" y="19"/>
                    <a:pt x="78" y="19"/>
                  </a:cubicBezTo>
                  <a:cubicBezTo>
                    <a:pt x="78" y="21"/>
                    <a:pt x="78" y="21"/>
                    <a:pt x="78" y="21"/>
                  </a:cubicBezTo>
                  <a:cubicBezTo>
                    <a:pt x="78" y="21"/>
                    <a:pt x="78" y="21"/>
                    <a:pt x="78" y="21"/>
                  </a:cubicBezTo>
                  <a:cubicBezTo>
                    <a:pt x="79" y="21"/>
                    <a:pt x="79" y="21"/>
                    <a:pt x="79" y="21"/>
                  </a:cubicBezTo>
                  <a:cubicBezTo>
                    <a:pt x="80" y="22"/>
                    <a:pt x="79" y="22"/>
                    <a:pt x="81" y="23"/>
                  </a:cubicBezTo>
                  <a:cubicBezTo>
                    <a:pt x="81" y="24"/>
                    <a:pt x="81" y="24"/>
                    <a:pt x="81" y="24"/>
                  </a:cubicBezTo>
                  <a:cubicBezTo>
                    <a:pt x="81" y="25"/>
                    <a:pt x="81" y="25"/>
                    <a:pt x="81" y="25"/>
                  </a:cubicBezTo>
                  <a:cubicBezTo>
                    <a:pt x="80" y="25"/>
                    <a:pt x="80" y="25"/>
                    <a:pt x="80" y="25"/>
                  </a:cubicBezTo>
                  <a:cubicBezTo>
                    <a:pt x="80" y="25"/>
                    <a:pt x="80" y="25"/>
                    <a:pt x="80" y="25"/>
                  </a:cubicBezTo>
                  <a:cubicBezTo>
                    <a:pt x="80" y="24"/>
                    <a:pt x="80" y="24"/>
                    <a:pt x="80" y="24"/>
                  </a:cubicBezTo>
                  <a:cubicBezTo>
                    <a:pt x="79" y="22"/>
                    <a:pt x="79" y="22"/>
                    <a:pt x="79" y="22"/>
                  </a:cubicBezTo>
                  <a:cubicBezTo>
                    <a:pt x="78" y="22"/>
                    <a:pt x="78" y="22"/>
                    <a:pt x="78" y="22"/>
                  </a:cubicBezTo>
                  <a:cubicBezTo>
                    <a:pt x="77" y="23"/>
                    <a:pt x="77" y="23"/>
                    <a:pt x="77" y="23"/>
                  </a:cubicBezTo>
                  <a:cubicBezTo>
                    <a:pt x="74" y="22"/>
                    <a:pt x="74" y="22"/>
                    <a:pt x="74" y="22"/>
                  </a:cubicBezTo>
                  <a:cubicBezTo>
                    <a:pt x="73" y="22"/>
                    <a:pt x="73" y="22"/>
                    <a:pt x="73" y="22"/>
                  </a:cubicBezTo>
                  <a:cubicBezTo>
                    <a:pt x="73" y="23"/>
                    <a:pt x="73" y="23"/>
                    <a:pt x="73" y="23"/>
                  </a:cubicBezTo>
                  <a:cubicBezTo>
                    <a:pt x="72" y="24"/>
                    <a:pt x="72" y="24"/>
                    <a:pt x="72" y="24"/>
                  </a:cubicBezTo>
                  <a:cubicBezTo>
                    <a:pt x="70" y="24"/>
                    <a:pt x="70" y="24"/>
                    <a:pt x="70" y="24"/>
                  </a:cubicBezTo>
                  <a:cubicBezTo>
                    <a:pt x="69" y="25"/>
                    <a:pt x="69" y="25"/>
                    <a:pt x="66" y="27"/>
                  </a:cubicBezTo>
                  <a:cubicBezTo>
                    <a:pt x="65" y="27"/>
                    <a:pt x="65" y="27"/>
                    <a:pt x="65" y="27"/>
                  </a:cubicBezTo>
                  <a:cubicBezTo>
                    <a:pt x="66" y="25"/>
                    <a:pt x="66" y="25"/>
                    <a:pt x="66" y="25"/>
                  </a:cubicBezTo>
                  <a:cubicBezTo>
                    <a:pt x="66" y="25"/>
                    <a:pt x="66" y="25"/>
                    <a:pt x="66" y="25"/>
                  </a:cubicBezTo>
                  <a:cubicBezTo>
                    <a:pt x="64" y="26"/>
                    <a:pt x="64" y="26"/>
                    <a:pt x="63" y="27"/>
                  </a:cubicBezTo>
                  <a:cubicBezTo>
                    <a:pt x="63" y="28"/>
                    <a:pt x="63" y="28"/>
                    <a:pt x="63" y="30"/>
                  </a:cubicBezTo>
                  <a:cubicBezTo>
                    <a:pt x="64" y="31"/>
                    <a:pt x="64" y="31"/>
                    <a:pt x="64" y="31"/>
                  </a:cubicBezTo>
                  <a:cubicBezTo>
                    <a:pt x="65" y="33"/>
                    <a:pt x="65" y="33"/>
                    <a:pt x="65" y="33"/>
                  </a:cubicBezTo>
                  <a:cubicBezTo>
                    <a:pt x="66" y="34"/>
                    <a:pt x="66" y="34"/>
                    <a:pt x="66" y="34"/>
                  </a:cubicBezTo>
                  <a:cubicBezTo>
                    <a:pt x="66" y="36"/>
                    <a:pt x="66" y="35"/>
                    <a:pt x="65" y="36"/>
                  </a:cubicBezTo>
                  <a:cubicBezTo>
                    <a:pt x="65" y="37"/>
                    <a:pt x="65" y="37"/>
                    <a:pt x="65" y="37"/>
                  </a:cubicBezTo>
                  <a:cubicBezTo>
                    <a:pt x="64" y="37"/>
                    <a:pt x="64" y="37"/>
                    <a:pt x="64" y="37"/>
                  </a:cubicBezTo>
                  <a:cubicBezTo>
                    <a:pt x="63" y="37"/>
                    <a:pt x="63" y="37"/>
                    <a:pt x="63" y="37"/>
                  </a:cubicBezTo>
                  <a:cubicBezTo>
                    <a:pt x="63" y="38"/>
                    <a:pt x="63" y="38"/>
                    <a:pt x="63" y="38"/>
                  </a:cubicBezTo>
                  <a:cubicBezTo>
                    <a:pt x="64" y="44"/>
                    <a:pt x="63" y="42"/>
                    <a:pt x="65" y="46"/>
                  </a:cubicBezTo>
                  <a:cubicBezTo>
                    <a:pt x="66" y="48"/>
                    <a:pt x="65" y="47"/>
                    <a:pt x="68" y="50"/>
                  </a:cubicBezTo>
                  <a:cubicBezTo>
                    <a:pt x="74" y="53"/>
                    <a:pt x="71" y="53"/>
                    <a:pt x="77" y="56"/>
                  </a:cubicBezTo>
                  <a:cubicBezTo>
                    <a:pt x="78" y="56"/>
                    <a:pt x="78" y="56"/>
                    <a:pt x="78" y="56"/>
                  </a:cubicBezTo>
                  <a:cubicBezTo>
                    <a:pt x="83" y="66"/>
                    <a:pt x="80" y="73"/>
                    <a:pt x="96" y="81"/>
                  </a:cubicBezTo>
                  <a:cubicBezTo>
                    <a:pt x="101" y="82"/>
                    <a:pt x="104" y="81"/>
                    <a:pt x="107" y="82"/>
                  </a:cubicBezTo>
                  <a:cubicBezTo>
                    <a:pt x="107" y="83"/>
                    <a:pt x="107" y="83"/>
                    <a:pt x="107" y="83"/>
                  </a:cubicBezTo>
                  <a:cubicBezTo>
                    <a:pt x="107" y="84"/>
                    <a:pt x="107" y="84"/>
                    <a:pt x="107" y="84"/>
                  </a:cubicBezTo>
                  <a:cubicBezTo>
                    <a:pt x="105" y="85"/>
                    <a:pt x="106" y="85"/>
                    <a:pt x="104" y="86"/>
                  </a:cubicBezTo>
                  <a:cubicBezTo>
                    <a:pt x="104" y="88"/>
                    <a:pt x="104" y="88"/>
                    <a:pt x="104" y="88"/>
                  </a:cubicBezTo>
                  <a:cubicBezTo>
                    <a:pt x="105" y="89"/>
                    <a:pt x="105" y="89"/>
                    <a:pt x="105" y="89"/>
                  </a:cubicBezTo>
                  <a:cubicBezTo>
                    <a:pt x="120" y="96"/>
                    <a:pt x="127" y="100"/>
                    <a:pt x="127" y="100"/>
                  </a:cubicBezTo>
                  <a:cubicBezTo>
                    <a:pt x="130" y="104"/>
                    <a:pt x="129" y="101"/>
                    <a:pt x="133" y="107"/>
                  </a:cubicBezTo>
                  <a:cubicBezTo>
                    <a:pt x="133" y="108"/>
                    <a:pt x="133" y="108"/>
                    <a:pt x="133" y="108"/>
                  </a:cubicBezTo>
                  <a:cubicBezTo>
                    <a:pt x="132" y="111"/>
                    <a:pt x="132" y="111"/>
                    <a:pt x="132" y="113"/>
                  </a:cubicBezTo>
                  <a:cubicBezTo>
                    <a:pt x="130" y="112"/>
                    <a:pt x="130" y="112"/>
                    <a:pt x="130" y="112"/>
                  </a:cubicBezTo>
                  <a:cubicBezTo>
                    <a:pt x="129" y="111"/>
                    <a:pt x="129" y="111"/>
                    <a:pt x="129" y="111"/>
                  </a:cubicBezTo>
                  <a:cubicBezTo>
                    <a:pt x="126" y="106"/>
                    <a:pt x="126" y="106"/>
                    <a:pt x="126" y="106"/>
                  </a:cubicBezTo>
                  <a:cubicBezTo>
                    <a:pt x="122" y="105"/>
                    <a:pt x="122" y="105"/>
                    <a:pt x="122" y="105"/>
                  </a:cubicBezTo>
                  <a:cubicBezTo>
                    <a:pt x="121" y="105"/>
                    <a:pt x="121" y="105"/>
                    <a:pt x="119" y="104"/>
                  </a:cubicBezTo>
                  <a:cubicBezTo>
                    <a:pt x="119" y="103"/>
                    <a:pt x="119" y="103"/>
                    <a:pt x="119" y="103"/>
                  </a:cubicBezTo>
                  <a:cubicBezTo>
                    <a:pt x="119" y="103"/>
                    <a:pt x="119" y="103"/>
                    <a:pt x="119" y="103"/>
                  </a:cubicBezTo>
                  <a:cubicBezTo>
                    <a:pt x="118" y="103"/>
                    <a:pt x="118" y="103"/>
                    <a:pt x="118" y="103"/>
                  </a:cubicBezTo>
                  <a:cubicBezTo>
                    <a:pt x="117" y="102"/>
                    <a:pt x="117" y="102"/>
                    <a:pt x="117" y="102"/>
                  </a:cubicBezTo>
                  <a:cubicBezTo>
                    <a:pt x="116" y="103"/>
                    <a:pt x="116" y="103"/>
                    <a:pt x="116" y="103"/>
                  </a:cubicBezTo>
                  <a:cubicBezTo>
                    <a:pt x="113" y="107"/>
                    <a:pt x="113" y="108"/>
                    <a:pt x="111" y="112"/>
                  </a:cubicBezTo>
                  <a:cubicBezTo>
                    <a:pt x="111" y="114"/>
                    <a:pt x="111" y="114"/>
                    <a:pt x="111" y="114"/>
                  </a:cubicBezTo>
                  <a:cubicBezTo>
                    <a:pt x="112" y="115"/>
                    <a:pt x="112" y="115"/>
                    <a:pt x="112" y="115"/>
                  </a:cubicBezTo>
                  <a:cubicBezTo>
                    <a:pt x="114" y="116"/>
                    <a:pt x="114" y="116"/>
                    <a:pt x="114" y="116"/>
                  </a:cubicBezTo>
                  <a:cubicBezTo>
                    <a:pt x="117" y="118"/>
                    <a:pt x="116" y="117"/>
                    <a:pt x="118" y="119"/>
                  </a:cubicBezTo>
                  <a:cubicBezTo>
                    <a:pt x="118" y="123"/>
                    <a:pt x="118" y="122"/>
                    <a:pt x="118" y="124"/>
                  </a:cubicBezTo>
                  <a:cubicBezTo>
                    <a:pt x="118" y="126"/>
                    <a:pt x="118" y="126"/>
                    <a:pt x="118" y="126"/>
                  </a:cubicBezTo>
                  <a:cubicBezTo>
                    <a:pt x="116" y="125"/>
                    <a:pt x="116" y="125"/>
                    <a:pt x="116" y="125"/>
                  </a:cubicBezTo>
                  <a:cubicBezTo>
                    <a:pt x="114" y="126"/>
                    <a:pt x="114" y="126"/>
                    <a:pt x="114" y="126"/>
                  </a:cubicBezTo>
                  <a:cubicBezTo>
                    <a:pt x="112" y="127"/>
                    <a:pt x="112" y="127"/>
                    <a:pt x="112" y="127"/>
                  </a:cubicBezTo>
                  <a:cubicBezTo>
                    <a:pt x="111" y="129"/>
                    <a:pt x="111" y="129"/>
                    <a:pt x="111" y="129"/>
                  </a:cubicBezTo>
                  <a:cubicBezTo>
                    <a:pt x="112" y="132"/>
                    <a:pt x="112" y="132"/>
                    <a:pt x="112" y="132"/>
                  </a:cubicBezTo>
                  <a:cubicBezTo>
                    <a:pt x="111" y="133"/>
                    <a:pt x="111" y="133"/>
                    <a:pt x="111" y="133"/>
                  </a:cubicBezTo>
                  <a:cubicBezTo>
                    <a:pt x="108" y="135"/>
                    <a:pt x="108" y="135"/>
                    <a:pt x="108" y="135"/>
                  </a:cubicBezTo>
                  <a:cubicBezTo>
                    <a:pt x="106" y="139"/>
                    <a:pt x="108" y="136"/>
                    <a:pt x="106" y="140"/>
                  </a:cubicBezTo>
                  <a:cubicBezTo>
                    <a:pt x="102" y="140"/>
                    <a:pt x="102" y="140"/>
                    <a:pt x="102" y="140"/>
                  </a:cubicBezTo>
                  <a:cubicBezTo>
                    <a:pt x="101" y="138"/>
                    <a:pt x="101" y="138"/>
                    <a:pt x="101" y="138"/>
                  </a:cubicBezTo>
                  <a:cubicBezTo>
                    <a:pt x="101" y="136"/>
                    <a:pt x="101" y="136"/>
                    <a:pt x="101" y="136"/>
                  </a:cubicBezTo>
                  <a:cubicBezTo>
                    <a:pt x="102" y="135"/>
                    <a:pt x="102" y="135"/>
                    <a:pt x="102" y="135"/>
                  </a:cubicBezTo>
                  <a:cubicBezTo>
                    <a:pt x="103" y="134"/>
                    <a:pt x="103" y="134"/>
                    <a:pt x="103" y="134"/>
                  </a:cubicBezTo>
                  <a:cubicBezTo>
                    <a:pt x="104" y="132"/>
                    <a:pt x="104" y="132"/>
                    <a:pt x="104" y="132"/>
                  </a:cubicBezTo>
                  <a:cubicBezTo>
                    <a:pt x="104" y="130"/>
                    <a:pt x="104" y="130"/>
                    <a:pt x="104" y="130"/>
                  </a:cubicBezTo>
                  <a:cubicBezTo>
                    <a:pt x="104" y="129"/>
                    <a:pt x="104" y="129"/>
                    <a:pt x="105" y="129"/>
                  </a:cubicBezTo>
                  <a:cubicBezTo>
                    <a:pt x="106" y="128"/>
                    <a:pt x="106" y="128"/>
                    <a:pt x="107" y="128"/>
                  </a:cubicBezTo>
                  <a:cubicBezTo>
                    <a:pt x="108" y="125"/>
                    <a:pt x="108" y="125"/>
                    <a:pt x="108" y="125"/>
                  </a:cubicBezTo>
                  <a:cubicBezTo>
                    <a:pt x="106" y="124"/>
                    <a:pt x="106" y="124"/>
                    <a:pt x="106" y="124"/>
                  </a:cubicBezTo>
                  <a:cubicBezTo>
                    <a:pt x="106" y="122"/>
                    <a:pt x="106" y="123"/>
                    <a:pt x="105" y="119"/>
                  </a:cubicBezTo>
                  <a:cubicBezTo>
                    <a:pt x="102" y="113"/>
                    <a:pt x="104" y="114"/>
                    <a:pt x="102" y="110"/>
                  </a:cubicBezTo>
                  <a:cubicBezTo>
                    <a:pt x="101" y="109"/>
                    <a:pt x="101" y="109"/>
                    <a:pt x="101" y="109"/>
                  </a:cubicBezTo>
                  <a:cubicBezTo>
                    <a:pt x="98" y="109"/>
                    <a:pt x="98" y="109"/>
                    <a:pt x="97" y="109"/>
                  </a:cubicBezTo>
                  <a:cubicBezTo>
                    <a:pt x="93" y="106"/>
                    <a:pt x="93" y="106"/>
                    <a:pt x="93" y="106"/>
                  </a:cubicBezTo>
                  <a:cubicBezTo>
                    <a:pt x="93" y="106"/>
                    <a:pt x="93" y="106"/>
                    <a:pt x="93" y="106"/>
                  </a:cubicBezTo>
                  <a:cubicBezTo>
                    <a:pt x="93" y="105"/>
                    <a:pt x="93" y="105"/>
                    <a:pt x="93" y="105"/>
                  </a:cubicBezTo>
                  <a:cubicBezTo>
                    <a:pt x="94" y="104"/>
                    <a:pt x="94" y="104"/>
                    <a:pt x="94" y="104"/>
                  </a:cubicBezTo>
                  <a:cubicBezTo>
                    <a:pt x="93" y="103"/>
                    <a:pt x="93" y="103"/>
                    <a:pt x="93" y="102"/>
                  </a:cubicBezTo>
                  <a:cubicBezTo>
                    <a:pt x="92" y="101"/>
                    <a:pt x="92" y="101"/>
                    <a:pt x="92" y="101"/>
                  </a:cubicBezTo>
                  <a:cubicBezTo>
                    <a:pt x="91" y="100"/>
                    <a:pt x="91" y="100"/>
                    <a:pt x="91" y="100"/>
                  </a:cubicBezTo>
                  <a:cubicBezTo>
                    <a:pt x="90" y="100"/>
                    <a:pt x="90" y="100"/>
                    <a:pt x="89" y="101"/>
                  </a:cubicBezTo>
                  <a:cubicBezTo>
                    <a:pt x="88" y="101"/>
                    <a:pt x="88" y="101"/>
                    <a:pt x="88" y="101"/>
                  </a:cubicBezTo>
                  <a:cubicBezTo>
                    <a:pt x="87" y="101"/>
                    <a:pt x="87" y="101"/>
                    <a:pt x="87" y="101"/>
                  </a:cubicBezTo>
                  <a:cubicBezTo>
                    <a:pt x="87" y="101"/>
                    <a:pt x="87" y="101"/>
                    <a:pt x="87" y="101"/>
                  </a:cubicBezTo>
                  <a:cubicBezTo>
                    <a:pt x="88" y="99"/>
                    <a:pt x="88" y="99"/>
                    <a:pt x="88" y="99"/>
                  </a:cubicBezTo>
                  <a:cubicBezTo>
                    <a:pt x="88" y="99"/>
                    <a:pt x="88" y="99"/>
                    <a:pt x="88" y="99"/>
                  </a:cubicBezTo>
                  <a:cubicBezTo>
                    <a:pt x="86" y="98"/>
                    <a:pt x="86" y="98"/>
                    <a:pt x="86" y="98"/>
                  </a:cubicBezTo>
                  <a:cubicBezTo>
                    <a:pt x="85" y="98"/>
                    <a:pt x="85" y="98"/>
                    <a:pt x="84" y="98"/>
                  </a:cubicBezTo>
                  <a:cubicBezTo>
                    <a:pt x="84" y="98"/>
                    <a:pt x="84" y="98"/>
                    <a:pt x="84" y="98"/>
                  </a:cubicBezTo>
                  <a:cubicBezTo>
                    <a:pt x="83" y="98"/>
                    <a:pt x="83" y="98"/>
                    <a:pt x="83" y="98"/>
                  </a:cubicBezTo>
                  <a:cubicBezTo>
                    <a:pt x="83" y="97"/>
                    <a:pt x="83" y="97"/>
                    <a:pt x="83" y="97"/>
                  </a:cubicBezTo>
                  <a:cubicBezTo>
                    <a:pt x="81" y="92"/>
                    <a:pt x="81" y="93"/>
                    <a:pt x="80" y="92"/>
                  </a:cubicBezTo>
                  <a:cubicBezTo>
                    <a:pt x="79" y="91"/>
                    <a:pt x="79" y="91"/>
                    <a:pt x="79" y="91"/>
                  </a:cubicBezTo>
                  <a:cubicBezTo>
                    <a:pt x="78" y="92"/>
                    <a:pt x="78" y="92"/>
                    <a:pt x="78" y="92"/>
                  </a:cubicBezTo>
                  <a:cubicBezTo>
                    <a:pt x="75" y="91"/>
                    <a:pt x="76" y="91"/>
                    <a:pt x="74" y="91"/>
                  </a:cubicBezTo>
                  <a:cubicBezTo>
                    <a:pt x="73" y="91"/>
                    <a:pt x="74" y="91"/>
                    <a:pt x="73" y="92"/>
                  </a:cubicBezTo>
                  <a:cubicBezTo>
                    <a:pt x="72" y="91"/>
                    <a:pt x="72" y="91"/>
                    <a:pt x="72" y="91"/>
                  </a:cubicBezTo>
                  <a:cubicBezTo>
                    <a:pt x="72" y="91"/>
                    <a:pt x="72" y="91"/>
                    <a:pt x="72" y="91"/>
                  </a:cubicBezTo>
                  <a:cubicBezTo>
                    <a:pt x="70" y="89"/>
                    <a:pt x="70" y="89"/>
                    <a:pt x="70" y="89"/>
                  </a:cubicBezTo>
                  <a:cubicBezTo>
                    <a:pt x="67" y="88"/>
                    <a:pt x="67" y="88"/>
                    <a:pt x="67" y="88"/>
                  </a:cubicBezTo>
                  <a:cubicBezTo>
                    <a:pt x="62" y="82"/>
                    <a:pt x="63" y="84"/>
                    <a:pt x="61" y="81"/>
                  </a:cubicBezTo>
                  <a:cubicBezTo>
                    <a:pt x="58" y="79"/>
                    <a:pt x="58" y="79"/>
                    <a:pt x="58" y="79"/>
                  </a:cubicBezTo>
                  <a:cubicBezTo>
                    <a:pt x="56" y="76"/>
                    <a:pt x="56" y="76"/>
                    <a:pt x="56" y="76"/>
                  </a:cubicBezTo>
                  <a:cubicBezTo>
                    <a:pt x="54" y="75"/>
                    <a:pt x="55" y="75"/>
                    <a:pt x="52" y="74"/>
                  </a:cubicBezTo>
                  <a:cubicBezTo>
                    <a:pt x="52" y="74"/>
                    <a:pt x="52" y="74"/>
                    <a:pt x="51" y="74"/>
                  </a:cubicBezTo>
                  <a:cubicBezTo>
                    <a:pt x="51" y="74"/>
                    <a:pt x="51" y="74"/>
                    <a:pt x="51" y="74"/>
                  </a:cubicBezTo>
                  <a:cubicBezTo>
                    <a:pt x="50" y="74"/>
                    <a:pt x="50" y="74"/>
                    <a:pt x="50" y="74"/>
                  </a:cubicBezTo>
                  <a:cubicBezTo>
                    <a:pt x="51" y="74"/>
                    <a:pt x="51" y="74"/>
                    <a:pt x="51" y="74"/>
                  </a:cubicBezTo>
                  <a:cubicBezTo>
                    <a:pt x="51" y="73"/>
                    <a:pt x="51" y="73"/>
                    <a:pt x="51" y="73"/>
                  </a:cubicBezTo>
                  <a:cubicBezTo>
                    <a:pt x="51" y="72"/>
                    <a:pt x="51" y="72"/>
                    <a:pt x="51" y="72"/>
                  </a:cubicBezTo>
                  <a:cubicBezTo>
                    <a:pt x="48" y="69"/>
                    <a:pt x="48" y="69"/>
                    <a:pt x="48" y="69"/>
                  </a:cubicBezTo>
                  <a:cubicBezTo>
                    <a:pt x="47" y="68"/>
                    <a:pt x="47" y="68"/>
                    <a:pt x="47" y="68"/>
                  </a:cubicBezTo>
                  <a:cubicBezTo>
                    <a:pt x="46" y="67"/>
                    <a:pt x="47" y="68"/>
                    <a:pt x="46" y="66"/>
                  </a:cubicBezTo>
                  <a:cubicBezTo>
                    <a:pt x="45" y="66"/>
                    <a:pt x="45" y="66"/>
                    <a:pt x="45" y="66"/>
                  </a:cubicBezTo>
                  <a:cubicBezTo>
                    <a:pt x="44" y="66"/>
                    <a:pt x="44" y="66"/>
                    <a:pt x="44" y="66"/>
                  </a:cubicBezTo>
                  <a:cubicBezTo>
                    <a:pt x="44" y="66"/>
                    <a:pt x="44" y="66"/>
                    <a:pt x="44" y="66"/>
                  </a:cubicBezTo>
                  <a:cubicBezTo>
                    <a:pt x="44" y="64"/>
                    <a:pt x="44" y="64"/>
                    <a:pt x="44" y="63"/>
                  </a:cubicBezTo>
                  <a:cubicBezTo>
                    <a:pt x="44" y="62"/>
                    <a:pt x="43" y="61"/>
                    <a:pt x="43" y="59"/>
                  </a:cubicBezTo>
                  <a:cubicBezTo>
                    <a:pt x="41" y="57"/>
                    <a:pt x="41" y="57"/>
                    <a:pt x="41" y="57"/>
                  </a:cubicBezTo>
                  <a:cubicBezTo>
                    <a:pt x="41" y="55"/>
                    <a:pt x="41" y="53"/>
                    <a:pt x="40" y="51"/>
                  </a:cubicBezTo>
                  <a:cubicBezTo>
                    <a:pt x="38" y="49"/>
                    <a:pt x="38" y="49"/>
                    <a:pt x="38" y="49"/>
                  </a:cubicBezTo>
                  <a:cubicBezTo>
                    <a:pt x="34" y="48"/>
                    <a:pt x="36" y="49"/>
                    <a:pt x="30" y="45"/>
                  </a:cubicBezTo>
                  <a:cubicBezTo>
                    <a:pt x="29" y="45"/>
                    <a:pt x="29" y="45"/>
                    <a:pt x="29" y="45"/>
                  </a:cubicBezTo>
                  <a:cubicBezTo>
                    <a:pt x="26" y="43"/>
                    <a:pt x="26" y="43"/>
                    <a:pt x="26" y="43"/>
                  </a:cubicBezTo>
                  <a:cubicBezTo>
                    <a:pt x="24" y="43"/>
                    <a:pt x="24" y="43"/>
                    <a:pt x="24" y="43"/>
                  </a:cubicBezTo>
                  <a:cubicBezTo>
                    <a:pt x="22" y="44"/>
                    <a:pt x="22" y="44"/>
                    <a:pt x="22" y="44"/>
                  </a:cubicBezTo>
                  <a:cubicBezTo>
                    <a:pt x="18" y="48"/>
                    <a:pt x="19" y="47"/>
                    <a:pt x="16" y="51"/>
                  </a:cubicBezTo>
                  <a:cubicBezTo>
                    <a:pt x="15" y="52"/>
                    <a:pt x="15" y="52"/>
                    <a:pt x="15" y="52"/>
                  </a:cubicBezTo>
                  <a:cubicBezTo>
                    <a:pt x="12" y="53"/>
                    <a:pt x="13" y="53"/>
                    <a:pt x="10" y="53"/>
                  </a:cubicBezTo>
                  <a:cubicBezTo>
                    <a:pt x="10" y="52"/>
                    <a:pt x="10" y="53"/>
                    <a:pt x="10" y="52"/>
                  </a:cubicBezTo>
                  <a:cubicBezTo>
                    <a:pt x="11" y="50"/>
                    <a:pt x="11" y="50"/>
                    <a:pt x="12" y="48"/>
                  </a:cubicBezTo>
                  <a:cubicBezTo>
                    <a:pt x="12" y="48"/>
                    <a:pt x="12" y="48"/>
                    <a:pt x="11" y="47"/>
                  </a:cubicBezTo>
                  <a:cubicBezTo>
                    <a:pt x="11" y="47"/>
                    <a:pt x="11" y="47"/>
                    <a:pt x="11" y="47"/>
                  </a:cubicBezTo>
                  <a:cubicBezTo>
                    <a:pt x="8" y="48"/>
                    <a:pt x="8" y="48"/>
                    <a:pt x="8" y="48"/>
                  </a:cubicBezTo>
                  <a:cubicBezTo>
                    <a:pt x="7" y="47"/>
                    <a:pt x="5" y="46"/>
                    <a:pt x="4" y="45"/>
                  </a:cubicBezTo>
                  <a:cubicBezTo>
                    <a:pt x="3" y="44"/>
                    <a:pt x="3" y="44"/>
                    <a:pt x="3" y="44"/>
                  </a:cubicBezTo>
                  <a:cubicBezTo>
                    <a:pt x="3" y="44"/>
                    <a:pt x="3" y="44"/>
                    <a:pt x="3" y="44"/>
                  </a:cubicBezTo>
                  <a:cubicBezTo>
                    <a:pt x="3" y="43"/>
                    <a:pt x="3" y="43"/>
                    <a:pt x="3" y="43"/>
                  </a:cubicBezTo>
                  <a:cubicBezTo>
                    <a:pt x="3" y="42"/>
                    <a:pt x="3" y="43"/>
                    <a:pt x="2" y="42"/>
                  </a:cubicBezTo>
                  <a:cubicBezTo>
                    <a:pt x="3" y="40"/>
                    <a:pt x="3" y="41"/>
                    <a:pt x="4" y="39"/>
                  </a:cubicBezTo>
                  <a:cubicBezTo>
                    <a:pt x="4" y="39"/>
                    <a:pt x="4" y="39"/>
                    <a:pt x="4" y="39"/>
                  </a:cubicBezTo>
                  <a:cubicBezTo>
                    <a:pt x="5" y="38"/>
                    <a:pt x="5" y="38"/>
                    <a:pt x="5" y="38"/>
                  </a:cubicBezTo>
                  <a:cubicBezTo>
                    <a:pt x="4" y="37"/>
                    <a:pt x="4" y="37"/>
                    <a:pt x="4" y="37"/>
                  </a:cubicBezTo>
                  <a:cubicBezTo>
                    <a:pt x="4" y="36"/>
                    <a:pt x="4" y="36"/>
                    <a:pt x="4" y="36"/>
                  </a:cubicBezTo>
                  <a:cubicBezTo>
                    <a:pt x="3" y="36"/>
                    <a:pt x="3" y="36"/>
                    <a:pt x="3" y="36"/>
                  </a:cubicBezTo>
                  <a:cubicBezTo>
                    <a:pt x="3" y="36"/>
                    <a:pt x="3" y="36"/>
                    <a:pt x="3" y="36"/>
                  </a:cubicBezTo>
                  <a:cubicBezTo>
                    <a:pt x="2" y="36"/>
                    <a:pt x="2" y="36"/>
                    <a:pt x="2" y="36"/>
                  </a:cubicBezTo>
                  <a:cubicBezTo>
                    <a:pt x="1" y="35"/>
                    <a:pt x="1" y="35"/>
                    <a:pt x="1" y="35"/>
                  </a:cubicBezTo>
                  <a:cubicBezTo>
                    <a:pt x="1" y="34"/>
                    <a:pt x="1" y="35"/>
                    <a:pt x="1" y="34"/>
                  </a:cubicBezTo>
                  <a:cubicBezTo>
                    <a:pt x="0" y="33"/>
                    <a:pt x="0" y="33"/>
                    <a:pt x="0" y="33"/>
                  </a:cubicBezTo>
                  <a:cubicBezTo>
                    <a:pt x="0" y="32"/>
                    <a:pt x="0" y="32"/>
                    <a:pt x="0" y="32"/>
                  </a:cubicBezTo>
                  <a:cubicBezTo>
                    <a:pt x="1" y="32"/>
                    <a:pt x="1" y="32"/>
                    <a:pt x="1" y="32"/>
                  </a:cubicBezTo>
                  <a:cubicBezTo>
                    <a:pt x="2" y="32"/>
                    <a:pt x="2" y="32"/>
                    <a:pt x="2" y="32"/>
                  </a:cubicBezTo>
                  <a:cubicBezTo>
                    <a:pt x="4" y="31"/>
                    <a:pt x="4" y="31"/>
                    <a:pt x="4" y="31"/>
                  </a:cubicBezTo>
                  <a:cubicBezTo>
                    <a:pt x="5" y="30"/>
                    <a:pt x="5" y="30"/>
                    <a:pt x="5" y="30"/>
                  </a:cubicBezTo>
                  <a:cubicBezTo>
                    <a:pt x="5" y="30"/>
                    <a:pt x="5" y="30"/>
                    <a:pt x="5" y="30"/>
                  </a:cubicBezTo>
                  <a:cubicBezTo>
                    <a:pt x="5" y="28"/>
                    <a:pt x="5" y="28"/>
                    <a:pt x="5" y="28"/>
                  </a:cubicBezTo>
                  <a:cubicBezTo>
                    <a:pt x="6" y="28"/>
                    <a:pt x="6" y="28"/>
                    <a:pt x="6" y="28"/>
                  </a:cubicBezTo>
                  <a:cubicBezTo>
                    <a:pt x="6" y="28"/>
                    <a:pt x="6" y="28"/>
                    <a:pt x="6" y="28"/>
                  </a:cubicBezTo>
                  <a:cubicBezTo>
                    <a:pt x="5" y="27"/>
                    <a:pt x="5" y="27"/>
                    <a:pt x="4" y="26"/>
                  </a:cubicBezTo>
                  <a:cubicBezTo>
                    <a:pt x="4" y="25"/>
                    <a:pt x="4" y="25"/>
                    <a:pt x="3" y="23"/>
                  </a:cubicBezTo>
                  <a:cubicBezTo>
                    <a:pt x="2" y="23"/>
                    <a:pt x="2" y="23"/>
                    <a:pt x="2" y="23"/>
                  </a:cubicBezTo>
                  <a:cubicBezTo>
                    <a:pt x="2" y="22"/>
                    <a:pt x="2" y="22"/>
                    <a:pt x="2" y="22"/>
                  </a:cubicBezTo>
                  <a:cubicBezTo>
                    <a:pt x="2" y="22"/>
                    <a:pt x="2" y="22"/>
                    <a:pt x="2" y="22"/>
                  </a:cubicBezTo>
                  <a:cubicBezTo>
                    <a:pt x="2" y="21"/>
                    <a:pt x="2" y="21"/>
                    <a:pt x="2" y="21"/>
                  </a:cubicBezTo>
                  <a:cubicBezTo>
                    <a:pt x="4" y="20"/>
                    <a:pt x="4" y="20"/>
                    <a:pt x="4" y="20"/>
                  </a:cubicBezTo>
                  <a:cubicBezTo>
                    <a:pt x="4" y="19"/>
                    <a:pt x="4" y="19"/>
                    <a:pt x="4" y="19"/>
                  </a:cubicBezTo>
                  <a:cubicBezTo>
                    <a:pt x="5" y="20"/>
                    <a:pt x="5" y="20"/>
                    <a:pt x="5" y="20"/>
                  </a:cubicBezTo>
                  <a:cubicBezTo>
                    <a:pt x="6" y="20"/>
                    <a:pt x="6" y="20"/>
                    <a:pt x="6" y="20"/>
                  </a:cubicBezTo>
                  <a:cubicBezTo>
                    <a:pt x="9" y="19"/>
                    <a:pt x="9" y="19"/>
                    <a:pt x="10" y="18"/>
                  </a:cubicBezTo>
                  <a:cubicBezTo>
                    <a:pt x="11" y="19"/>
                    <a:pt x="12" y="19"/>
                    <a:pt x="13" y="19"/>
                  </a:cubicBezTo>
                  <a:cubicBezTo>
                    <a:pt x="14" y="19"/>
                    <a:pt x="14" y="19"/>
                    <a:pt x="15" y="18"/>
                  </a:cubicBezTo>
                  <a:cubicBezTo>
                    <a:pt x="16" y="17"/>
                    <a:pt x="16" y="16"/>
                    <a:pt x="17" y="15"/>
                  </a:cubicBezTo>
                  <a:cubicBezTo>
                    <a:pt x="17" y="15"/>
                    <a:pt x="17" y="15"/>
                    <a:pt x="17" y="15"/>
                  </a:cubicBezTo>
                  <a:cubicBezTo>
                    <a:pt x="16" y="14"/>
                    <a:pt x="16" y="14"/>
                    <a:pt x="16" y="14"/>
                  </a:cubicBezTo>
                  <a:cubicBezTo>
                    <a:pt x="16" y="14"/>
                    <a:pt x="16" y="14"/>
                    <a:pt x="16" y="14"/>
                  </a:cubicBezTo>
                  <a:cubicBezTo>
                    <a:pt x="18" y="13"/>
                    <a:pt x="18" y="13"/>
                    <a:pt x="18" y="13"/>
                  </a:cubicBezTo>
                  <a:cubicBezTo>
                    <a:pt x="19" y="11"/>
                    <a:pt x="19" y="12"/>
                    <a:pt x="20" y="11"/>
                  </a:cubicBezTo>
                  <a:cubicBezTo>
                    <a:pt x="20" y="11"/>
                    <a:pt x="20" y="11"/>
                    <a:pt x="20" y="11"/>
                  </a:cubicBezTo>
                  <a:cubicBezTo>
                    <a:pt x="20" y="11"/>
                    <a:pt x="20" y="11"/>
                    <a:pt x="20" y="11"/>
                  </a:cubicBezTo>
                  <a:cubicBezTo>
                    <a:pt x="20" y="12"/>
                    <a:pt x="20" y="13"/>
                    <a:pt x="20" y="13"/>
                  </a:cubicBezTo>
                  <a:cubicBezTo>
                    <a:pt x="21" y="14"/>
                    <a:pt x="21" y="14"/>
                    <a:pt x="21" y="14"/>
                  </a:cubicBezTo>
                  <a:cubicBezTo>
                    <a:pt x="22" y="16"/>
                    <a:pt x="22" y="15"/>
                    <a:pt x="23" y="16"/>
                  </a:cubicBezTo>
                  <a:cubicBezTo>
                    <a:pt x="25" y="17"/>
                    <a:pt x="25" y="17"/>
                    <a:pt x="25" y="17"/>
                  </a:cubicBezTo>
                  <a:cubicBezTo>
                    <a:pt x="25" y="17"/>
                    <a:pt x="25" y="17"/>
                    <a:pt x="25" y="17"/>
                  </a:cubicBezTo>
                  <a:cubicBezTo>
                    <a:pt x="24" y="18"/>
                    <a:pt x="24" y="18"/>
                    <a:pt x="24" y="18"/>
                  </a:cubicBezTo>
                  <a:cubicBezTo>
                    <a:pt x="25" y="19"/>
                    <a:pt x="25" y="19"/>
                    <a:pt x="25" y="19"/>
                  </a:cubicBezTo>
                  <a:cubicBezTo>
                    <a:pt x="26" y="20"/>
                    <a:pt x="26" y="20"/>
                    <a:pt x="26" y="20"/>
                  </a:cubicBezTo>
                  <a:cubicBezTo>
                    <a:pt x="26" y="21"/>
                    <a:pt x="26" y="21"/>
                    <a:pt x="26" y="21"/>
                  </a:cubicBezTo>
                  <a:cubicBezTo>
                    <a:pt x="27" y="21"/>
                    <a:pt x="27" y="21"/>
                    <a:pt x="27" y="21"/>
                  </a:cubicBezTo>
                  <a:cubicBezTo>
                    <a:pt x="27" y="20"/>
                    <a:pt x="27" y="20"/>
                    <a:pt x="27" y="20"/>
                  </a:cubicBezTo>
                  <a:cubicBezTo>
                    <a:pt x="27" y="19"/>
                    <a:pt x="27" y="19"/>
                    <a:pt x="27" y="18"/>
                  </a:cubicBezTo>
                  <a:cubicBezTo>
                    <a:pt x="27" y="18"/>
                    <a:pt x="27" y="18"/>
                    <a:pt x="27" y="18"/>
                  </a:cubicBezTo>
                  <a:cubicBezTo>
                    <a:pt x="27" y="17"/>
                    <a:pt x="29" y="15"/>
                    <a:pt x="29" y="13"/>
                  </a:cubicBezTo>
                  <a:cubicBezTo>
                    <a:pt x="30" y="11"/>
                    <a:pt x="30" y="12"/>
                    <a:pt x="30" y="10"/>
                  </a:cubicBezTo>
                  <a:cubicBezTo>
                    <a:pt x="30" y="10"/>
                    <a:pt x="30" y="10"/>
                    <a:pt x="30" y="10"/>
                  </a:cubicBezTo>
                  <a:cubicBezTo>
                    <a:pt x="31" y="10"/>
                    <a:pt x="31" y="10"/>
                    <a:pt x="31" y="10"/>
                  </a:cubicBezTo>
                  <a:cubicBezTo>
                    <a:pt x="31" y="10"/>
                    <a:pt x="31" y="10"/>
                    <a:pt x="31" y="10"/>
                  </a:cubicBezTo>
                  <a:cubicBezTo>
                    <a:pt x="32" y="11"/>
                    <a:pt x="32" y="11"/>
                    <a:pt x="32" y="12"/>
                  </a:cubicBezTo>
                  <a:cubicBezTo>
                    <a:pt x="33" y="13"/>
                    <a:pt x="33" y="13"/>
                    <a:pt x="33" y="13"/>
                  </a:cubicBezTo>
                  <a:cubicBezTo>
                    <a:pt x="33" y="13"/>
                    <a:pt x="33" y="13"/>
                    <a:pt x="33" y="13"/>
                  </a:cubicBezTo>
                  <a:cubicBezTo>
                    <a:pt x="34" y="13"/>
                    <a:pt x="34" y="13"/>
                    <a:pt x="34" y="13"/>
                  </a:cubicBezTo>
                  <a:cubicBezTo>
                    <a:pt x="36" y="12"/>
                    <a:pt x="35" y="13"/>
                    <a:pt x="37" y="12"/>
                  </a:cubicBezTo>
                  <a:cubicBezTo>
                    <a:pt x="37" y="12"/>
                    <a:pt x="37" y="12"/>
                    <a:pt x="37" y="12"/>
                  </a:cubicBezTo>
                  <a:cubicBezTo>
                    <a:pt x="38" y="13"/>
                    <a:pt x="38" y="13"/>
                    <a:pt x="38" y="14"/>
                  </a:cubicBezTo>
                  <a:cubicBezTo>
                    <a:pt x="39" y="14"/>
                    <a:pt x="39" y="14"/>
                    <a:pt x="39" y="14"/>
                  </a:cubicBezTo>
                  <a:cubicBezTo>
                    <a:pt x="39" y="14"/>
                    <a:pt x="39" y="14"/>
                    <a:pt x="39" y="14"/>
                  </a:cubicBezTo>
                  <a:cubicBezTo>
                    <a:pt x="39" y="14"/>
                    <a:pt x="39" y="14"/>
                    <a:pt x="39" y="14"/>
                  </a:cubicBezTo>
                  <a:cubicBezTo>
                    <a:pt x="39" y="12"/>
                    <a:pt x="40" y="14"/>
                    <a:pt x="39" y="11"/>
                  </a:cubicBezTo>
                  <a:cubicBezTo>
                    <a:pt x="38" y="11"/>
                    <a:pt x="38" y="11"/>
                    <a:pt x="38" y="11"/>
                  </a:cubicBezTo>
                  <a:cubicBezTo>
                    <a:pt x="38" y="10"/>
                    <a:pt x="38" y="10"/>
                    <a:pt x="38" y="10"/>
                  </a:cubicBezTo>
                  <a:cubicBezTo>
                    <a:pt x="39" y="9"/>
                    <a:pt x="38" y="9"/>
                    <a:pt x="39" y="8"/>
                  </a:cubicBezTo>
                  <a:cubicBezTo>
                    <a:pt x="40" y="8"/>
                    <a:pt x="39" y="8"/>
                    <a:pt x="40" y="8"/>
                  </a:cubicBezTo>
                  <a:cubicBezTo>
                    <a:pt x="41" y="9"/>
                    <a:pt x="41" y="9"/>
                    <a:pt x="41" y="9"/>
                  </a:cubicBezTo>
                  <a:cubicBezTo>
                    <a:pt x="42" y="9"/>
                    <a:pt x="42" y="9"/>
                    <a:pt x="42" y="9"/>
                  </a:cubicBezTo>
                  <a:cubicBezTo>
                    <a:pt x="43" y="9"/>
                    <a:pt x="43" y="9"/>
                    <a:pt x="43" y="9"/>
                  </a:cubicBezTo>
                  <a:cubicBezTo>
                    <a:pt x="43" y="9"/>
                    <a:pt x="43" y="9"/>
                    <a:pt x="43" y="9"/>
                  </a:cubicBezTo>
                  <a:cubicBezTo>
                    <a:pt x="43" y="8"/>
                    <a:pt x="43" y="8"/>
                    <a:pt x="43" y="8"/>
                  </a:cubicBezTo>
                  <a:cubicBezTo>
                    <a:pt x="42" y="7"/>
                    <a:pt x="42" y="7"/>
                    <a:pt x="42" y="7"/>
                  </a:cubicBezTo>
                  <a:cubicBezTo>
                    <a:pt x="42" y="6"/>
                    <a:pt x="42" y="7"/>
                    <a:pt x="43" y="4"/>
                  </a:cubicBezTo>
                  <a:cubicBezTo>
                    <a:pt x="43" y="4"/>
                    <a:pt x="43" y="4"/>
                    <a:pt x="43" y="4"/>
                  </a:cubicBezTo>
                  <a:cubicBezTo>
                    <a:pt x="45" y="4"/>
                    <a:pt x="44" y="4"/>
                    <a:pt x="46" y="4"/>
                  </a:cubicBezTo>
                  <a:cubicBezTo>
                    <a:pt x="46" y="5"/>
                    <a:pt x="46" y="5"/>
                    <a:pt x="46" y="5"/>
                  </a:cubicBezTo>
                  <a:cubicBezTo>
                    <a:pt x="47" y="5"/>
                    <a:pt x="47" y="5"/>
                    <a:pt x="47" y="5"/>
                  </a:cubicBezTo>
                  <a:cubicBezTo>
                    <a:pt x="48" y="6"/>
                    <a:pt x="48" y="6"/>
                    <a:pt x="49" y="5"/>
                  </a:cubicBezTo>
                  <a:cubicBezTo>
                    <a:pt x="49" y="5"/>
                    <a:pt x="49" y="5"/>
                    <a:pt x="49" y="5"/>
                  </a:cubicBezTo>
                  <a:cubicBezTo>
                    <a:pt x="50" y="4"/>
                    <a:pt x="50" y="4"/>
                    <a:pt x="51" y="3"/>
                  </a:cubicBezTo>
                  <a:cubicBezTo>
                    <a:pt x="52" y="2"/>
                    <a:pt x="52" y="2"/>
                    <a:pt x="52" y="2"/>
                  </a:cubicBezTo>
                  <a:cubicBezTo>
                    <a:pt x="58" y="2"/>
                    <a:pt x="58" y="2"/>
                    <a:pt x="58" y="2"/>
                  </a:cubicBezTo>
                  <a:cubicBezTo>
                    <a:pt x="60" y="1"/>
                    <a:pt x="59" y="1"/>
                    <a:pt x="62" y="0"/>
                  </a:cubicBezTo>
                  <a:cubicBezTo>
                    <a:pt x="63" y="1"/>
                    <a:pt x="63" y="1"/>
                    <a:pt x="63" y="1"/>
                  </a:cubicBezTo>
                  <a:cubicBezTo>
                    <a:pt x="63" y="1"/>
                    <a:pt x="63" y="1"/>
                    <a:pt x="63" y="1"/>
                  </a:cubicBezTo>
                  <a:cubicBezTo>
                    <a:pt x="62" y="1"/>
                    <a:pt x="62" y="1"/>
                    <a:pt x="62" y="2"/>
                  </a:cubicBezTo>
                  <a:cubicBezTo>
                    <a:pt x="62" y="3"/>
                    <a:pt x="62" y="3"/>
                    <a:pt x="62" y="3"/>
                  </a:cubicBezTo>
                  <a:cubicBezTo>
                    <a:pt x="65" y="7"/>
                    <a:pt x="62" y="3"/>
                    <a:pt x="65" y="7"/>
                  </a:cubicBezTo>
                  <a:cubicBezTo>
                    <a:pt x="68" y="8"/>
                    <a:pt x="76" y="9"/>
                    <a:pt x="79" y="10"/>
                  </a:cubicBezTo>
                  <a:close/>
                  <a:moveTo>
                    <a:pt x="66" y="51"/>
                  </a:moveTo>
                  <a:cubicBezTo>
                    <a:pt x="66" y="50"/>
                    <a:pt x="66" y="50"/>
                    <a:pt x="66" y="50"/>
                  </a:cubicBezTo>
                  <a:cubicBezTo>
                    <a:pt x="66" y="50"/>
                    <a:pt x="66" y="50"/>
                    <a:pt x="66" y="50"/>
                  </a:cubicBezTo>
                  <a:cubicBezTo>
                    <a:pt x="65" y="50"/>
                    <a:pt x="65" y="50"/>
                    <a:pt x="65" y="50"/>
                  </a:cubicBezTo>
                  <a:cubicBezTo>
                    <a:pt x="65" y="51"/>
                    <a:pt x="65" y="51"/>
                    <a:pt x="65" y="51"/>
                  </a:cubicBezTo>
                  <a:cubicBezTo>
                    <a:pt x="65" y="51"/>
                    <a:pt x="65" y="51"/>
                    <a:pt x="65" y="51"/>
                  </a:cubicBezTo>
                  <a:cubicBezTo>
                    <a:pt x="66" y="51"/>
                    <a:pt x="66" y="51"/>
                    <a:pt x="66" y="51"/>
                  </a:cubicBezTo>
                  <a:close/>
                  <a:moveTo>
                    <a:pt x="65" y="82"/>
                  </a:moveTo>
                  <a:cubicBezTo>
                    <a:pt x="65" y="82"/>
                    <a:pt x="65" y="82"/>
                    <a:pt x="65" y="82"/>
                  </a:cubicBezTo>
                  <a:cubicBezTo>
                    <a:pt x="65" y="82"/>
                    <a:pt x="65" y="82"/>
                    <a:pt x="65" y="82"/>
                  </a:cubicBezTo>
                  <a:cubicBezTo>
                    <a:pt x="65" y="82"/>
                    <a:pt x="65" y="82"/>
                    <a:pt x="65" y="82"/>
                  </a:cubicBezTo>
                  <a:cubicBezTo>
                    <a:pt x="65" y="82"/>
                    <a:pt x="65" y="82"/>
                    <a:pt x="65" y="82"/>
                  </a:cubicBezTo>
                  <a:close/>
                  <a:moveTo>
                    <a:pt x="42" y="67"/>
                  </a:moveTo>
                  <a:cubicBezTo>
                    <a:pt x="43" y="68"/>
                    <a:pt x="43" y="68"/>
                    <a:pt x="43" y="68"/>
                  </a:cubicBezTo>
                  <a:cubicBezTo>
                    <a:pt x="43" y="68"/>
                    <a:pt x="43" y="68"/>
                    <a:pt x="43" y="68"/>
                  </a:cubicBezTo>
                  <a:cubicBezTo>
                    <a:pt x="42" y="69"/>
                    <a:pt x="42" y="69"/>
                    <a:pt x="42" y="69"/>
                  </a:cubicBezTo>
                  <a:cubicBezTo>
                    <a:pt x="43" y="69"/>
                    <a:pt x="43" y="69"/>
                    <a:pt x="43" y="69"/>
                  </a:cubicBezTo>
                  <a:cubicBezTo>
                    <a:pt x="42" y="69"/>
                    <a:pt x="42" y="69"/>
                    <a:pt x="42" y="69"/>
                  </a:cubicBezTo>
                  <a:cubicBezTo>
                    <a:pt x="40" y="69"/>
                    <a:pt x="40" y="69"/>
                    <a:pt x="40" y="69"/>
                  </a:cubicBezTo>
                  <a:cubicBezTo>
                    <a:pt x="39" y="69"/>
                    <a:pt x="39" y="69"/>
                    <a:pt x="39" y="69"/>
                  </a:cubicBezTo>
                  <a:cubicBezTo>
                    <a:pt x="39" y="68"/>
                    <a:pt x="39" y="68"/>
                    <a:pt x="39" y="68"/>
                  </a:cubicBezTo>
                  <a:cubicBezTo>
                    <a:pt x="39" y="68"/>
                    <a:pt x="39" y="68"/>
                    <a:pt x="39" y="68"/>
                  </a:cubicBezTo>
                  <a:cubicBezTo>
                    <a:pt x="41" y="68"/>
                    <a:pt x="41" y="68"/>
                    <a:pt x="41" y="68"/>
                  </a:cubicBezTo>
                  <a:cubicBezTo>
                    <a:pt x="41" y="68"/>
                    <a:pt x="41" y="68"/>
                    <a:pt x="41" y="68"/>
                  </a:cubicBezTo>
                  <a:cubicBezTo>
                    <a:pt x="42" y="68"/>
                    <a:pt x="42" y="68"/>
                    <a:pt x="42" y="68"/>
                  </a:cubicBezTo>
                  <a:lnTo>
                    <a:pt x="42" y="67"/>
                  </a:lnTo>
                  <a:close/>
                  <a:moveTo>
                    <a:pt x="34" y="97"/>
                  </a:moveTo>
                  <a:cubicBezTo>
                    <a:pt x="35" y="98"/>
                    <a:pt x="35" y="101"/>
                    <a:pt x="36" y="103"/>
                  </a:cubicBezTo>
                  <a:cubicBezTo>
                    <a:pt x="35" y="104"/>
                    <a:pt x="35" y="104"/>
                    <a:pt x="34" y="106"/>
                  </a:cubicBezTo>
                  <a:cubicBezTo>
                    <a:pt x="34" y="108"/>
                    <a:pt x="34" y="108"/>
                    <a:pt x="34" y="108"/>
                  </a:cubicBezTo>
                  <a:cubicBezTo>
                    <a:pt x="34" y="109"/>
                    <a:pt x="34" y="109"/>
                    <a:pt x="34" y="109"/>
                  </a:cubicBezTo>
                  <a:cubicBezTo>
                    <a:pt x="35" y="109"/>
                    <a:pt x="34" y="117"/>
                    <a:pt x="33" y="122"/>
                  </a:cubicBezTo>
                  <a:cubicBezTo>
                    <a:pt x="32" y="122"/>
                    <a:pt x="32" y="122"/>
                    <a:pt x="32" y="122"/>
                  </a:cubicBezTo>
                  <a:cubicBezTo>
                    <a:pt x="31" y="122"/>
                    <a:pt x="31" y="122"/>
                    <a:pt x="30" y="121"/>
                  </a:cubicBezTo>
                  <a:cubicBezTo>
                    <a:pt x="29" y="121"/>
                    <a:pt x="29" y="121"/>
                    <a:pt x="29" y="121"/>
                  </a:cubicBezTo>
                  <a:cubicBezTo>
                    <a:pt x="28" y="122"/>
                    <a:pt x="28" y="122"/>
                    <a:pt x="28" y="122"/>
                  </a:cubicBezTo>
                  <a:cubicBezTo>
                    <a:pt x="28" y="121"/>
                    <a:pt x="28" y="121"/>
                    <a:pt x="28" y="121"/>
                  </a:cubicBezTo>
                  <a:cubicBezTo>
                    <a:pt x="27" y="121"/>
                    <a:pt x="27" y="121"/>
                    <a:pt x="27" y="121"/>
                  </a:cubicBezTo>
                  <a:cubicBezTo>
                    <a:pt x="27" y="124"/>
                    <a:pt x="27" y="124"/>
                    <a:pt x="27" y="124"/>
                  </a:cubicBezTo>
                  <a:cubicBezTo>
                    <a:pt x="26" y="125"/>
                    <a:pt x="26" y="125"/>
                    <a:pt x="26" y="125"/>
                  </a:cubicBezTo>
                  <a:cubicBezTo>
                    <a:pt x="25" y="126"/>
                    <a:pt x="25" y="126"/>
                    <a:pt x="25" y="126"/>
                  </a:cubicBezTo>
                  <a:cubicBezTo>
                    <a:pt x="24" y="126"/>
                    <a:pt x="24" y="126"/>
                    <a:pt x="24" y="126"/>
                  </a:cubicBezTo>
                  <a:cubicBezTo>
                    <a:pt x="23" y="125"/>
                    <a:pt x="24" y="125"/>
                    <a:pt x="23" y="125"/>
                  </a:cubicBezTo>
                  <a:cubicBezTo>
                    <a:pt x="22" y="125"/>
                    <a:pt x="22" y="125"/>
                    <a:pt x="22" y="125"/>
                  </a:cubicBezTo>
                  <a:cubicBezTo>
                    <a:pt x="22" y="124"/>
                    <a:pt x="21" y="123"/>
                    <a:pt x="20" y="121"/>
                  </a:cubicBezTo>
                  <a:cubicBezTo>
                    <a:pt x="20" y="120"/>
                    <a:pt x="20" y="121"/>
                    <a:pt x="20" y="117"/>
                  </a:cubicBezTo>
                  <a:cubicBezTo>
                    <a:pt x="20" y="117"/>
                    <a:pt x="20" y="117"/>
                    <a:pt x="20" y="116"/>
                  </a:cubicBezTo>
                  <a:cubicBezTo>
                    <a:pt x="21" y="115"/>
                    <a:pt x="21" y="115"/>
                    <a:pt x="20" y="114"/>
                  </a:cubicBezTo>
                  <a:cubicBezTo>
                    <a:pt x="21" y="114"/>
                    <a:pt x="21" y="114"/>
                    <a:pt x="21" y="114"/>
                  </a:cubicBezTo>
                  <a:cubicBezTo>
                    <a:pt x="21" y="114"/>
                    <a:pt x="21" y="114"/>
                    <a:pt x="21" y="114"/>
                  </a:cubicBezTo>
                  <a:cubicBezTo>
                    <a:pt x="21" y="114"/>
                    <a:pt x="21" y="114"/>
                    <a:pt x="21" y="114"/>
                  </a:cubicBezTo>
                  <a:cubicBezTo>
                    <a:pt x="21" y="113"/>
                    <a:pt x="21" y="113"/>
                    <a:pt x="22" y="112"/>
                  </a:cubicBezTo>
                  <a:cubicBezTo>
                    <a:pt x="21" y="111"/>
                    <a:pt x="21" y="111"/>
                    <a:pt x="21" y="111"/>
                  </a:cubicBezTo>
                  <a:cubicBezTo>
                    <a:pt x="20" y="111"/>
                    <a:pt x="20" y="111"/>
                    <a:pt x="20" y="111"/>
                  </a:cubicBezTo>
                  <a:cubicBezTo>
                    <a:pt x="20" y="110"/>
                    <a:pt x="20" y="110"/>
                    <a:pt x="20" y="109"/>
                  </a:cubicBezTo>
                  <a:cubicBezTo>
                    <a:pt x="20" y="109"/>
                    <a:pt x="20" y="109"/>
                    <a:pt x="20" y="109"/>
                  </a:cubicBezTo>
                  <a:cubicBezTo>
                    <a:pt x="21" y="108"/>
                    <a:pt x="21" y="107"/>
                    <a:pt x="21" y="106"/>
                  </a:cubicBezTo>
                  <a:cubicBezTo>
                    <a:pt x="20" y="105"/>
                    <a:pt x="20" y="105"/>
                    <a:pt x="20" y="105"/>
                  </a:cubicBezTo>
                  <a:cubicBezTo>
                    <a:pt x="19" y="101"/>
                    <a:pt x="19" y="103"/>
                    <a:pt x="18" y="100"/>
                  </a:cubicBezTo>
                  <a:cubicBezTo>
                    <a:pt x="17" y="99"/>
                    <a:pt x="17" y="98"/>
                    <a:pt x="18" y="96"/>
                  </a:cubicBezTo>
                  <a:cubicBezTo>
                    <a:pt x="18" y="97"/>
                    <a:pt x="18" y="97"/>
                    <a:pt x="18" y="97"/>
                  </a:cubicBezTo>
                  <a:cubicBezTo>
                    <a:pt x="19" y="97"/>
                    <a:pt x="19" y="97"/>
                    <a:pt x="19" y="97"/>
                  </a:cubicBezTo>
                  <a:cubicBezTo>
                    <a:pt x="19" y="97"/>
                    <a:pt x="19" y="97"/>
                    <a:pt x="21" y="98"/>
                  </a:cubicBezTo>
                  <a:cubicBezTo>
                    <a:pt x="22" y="97"/>
                    <a:pt x="23" y="97"/>
                    <a:pt x="25" y="96"/>
                  </a:cubicBezTo>
                  <a:cubicBezTo>
                    <a:pt x="27" y="94"/>
                    <a:pt x="27" y="94"/>
                    <a:pt x="27" y="94"/>
                  </a:cubicBezTo>
                  <a:cubicBezTo>
                    <a:pt x="28" y="93"/>
                    <a:pt x="28" y="93"/>
                    <a:pt x="28" y="93"/>
                  </a:cubicBezTo>
                  <a:cubicBezTo>
                    <a:pt x="28" y="92"/>
                    <a:pt x="28" y="92"/>
                    <a:pt x="28" y="92"/>
                  </a:cubicBezTo>
                  <a:cubicBezTo>
                    <a:pt x="29" y="92"/>
                    <a:pt x="29" y="92"/>
                    <a:pt x="29" y="92"/>
                  </a:cubicBezTo>
                  <a:cubicBezTo>
                    <a:pt x="29" y="91"/>
                    <a:pt x="29" y="91"/>
                    <a:pt x="29" y="91"/>
                  </a:cubicBezTo>
                  <a:cubicBezTo>
                    <a:pt x="30" y="92"/>
                    <a:pt x="30" y="92"/>
                    <a:pt x="30" y="92"/>
                  </a:cubicBezTo>
                  <a:cubicBezTo>
                    <a:pt x="31" y="92"/>
                    <a:pt x="31" y="92"/>
                    <a:pt x="31" y="92"/>
                  </a:cubicBezTo>
                  <a:cubicBezTo>
                    <a:pt x="32" y="93"/>
                    <a:pt x="32" y="93"/>
                    <a:pt x="32" y="93"/>
                  </a:cubicBezTo>
                  <a:cubicBezTo>
                    <a:pt x="32" y="94"/>
                    <a:pt x="32" y="93"/>
                    <a:pt x="33" y="94"/>
                  </a:cubicBezTo>
                  <a:cubicBezTo>
                    <a:pt x="33" y="95"/>
                    <a:pt x="33" y="95"/>
                    <a:pt x="33" y="95"/>
                  </a:cubicBezTo>
                  <a:cubicBezTo>
                    <a:pt x="34" y="95"/>
                    <a:pt x="34" y="95"/>
                    <a:pt x="34" y="95"/>
                  </a:cubicBezTo>
                  <a:cubicBezTo>
                    <a:pt x="34" y="95"/>
                    <a:pt x="34" y="95"/>
                    <a:pt x="34" y="95"/>
                  </a:cubicBezTo>
                  <a:cubicBezTo>
                    <a:pt x="33" y="95"/>
                    <a:pt x="33" y="95"/>
                    <a:pt x="33" y="95"/>
                  </a:cubicBezTo>
                  <a:cubicBezTo>
                    <a:pt x="33" y="96"/>
                    <a:pt x="33" y="96"/>
                    <a:pt x="33" y="96"/>
                  </a:cubicBezTo>
                  <a:cubicBezTo>
                    <a:pt x="33" y="97"/>
                    <a:pt x="33" y="97"/>
                    <a:pt x="34" y="97"/>
                  </a:cubicBezTo>
                  <a:close/>
                  <a:moveTo>
                    <a:pt x="19" y="95"/>
                  </a:moveTo>
                  <a:cubicBezTo>
                    <a:pt x="18" y="95"/>
                    <a:pt x="18" y="95"/>
                    <a:pt x="18" y="95"/>
                  </a:cubicBezTo>
                  <a:cubicBezTo>
                    <a:pt x="18" y="95"/>
                    <a:pt x="18" y="95"/>
                    <a:pt x="18" y="95"/>
                  </a:cubicBezTo>
                  <a:cubicBezTo>
                    <a:pt x="18" y="95"/>
                    <a:pt x="18" y="95"/>
                    <a:pt x="18" y="94"/>
                  </a:cubicBezTo>
                  <a:cubicBezTo>
                    <a:pt x="19" y="93"/>
                    <a:pt x="19" y="93"/>
                    <a:pt x="19" y="93"/>
                  </a:cubicBezTo>
                  <a:cubicBezTo>
                    <a:pt x="19" y="94"/>
                    <a:pt x="19" y="94"/>
                    <a:pt x="19" y="94"/>
                  </a:cubicBezTo>
                  <a:cubicBezTo>
                    <a:pt x="19" y="94"/>
                    <a:pt x="19" y="94"/>
                    <a:pt x="19" y="94"/>
                  </a:cubicBezTo>
                  <a:cubicBezTo>
                    <a:pt x="19" y="95"/>
                    <a:pt x="19" y="95"/>
                    <a:pt x="19" y="95"/>
                  </a:cubicBezTo>
                  <a:close/>
                  <a:moveTo>
                    <a:pt x="82" y="100"/>
                  </a:moveTo>
                  <a:cubicBezTo>
                    <a:pt x="81" y="100"/>
                    <a:pt x="81" y="100"/>
                    <a:pt x="81" y="100"/>
                  </a:cubicBezTo>
                  <a:cubicBezTo>
                    <a:pt x="81" y="99"/>
                    <a:pt x="81" y="99"/>
                    <a:pt x="81" y="99"/>
                  </a:cubicBezTo>
                  <a:cubicBezTo>
                    <a:pt x="81" y="99"/>
                    <a:pt x="81" y="99"/>
                    <a:pt x="81" y="99"/>
                  </a:cubicBezTo>
                  <a:cubicBezTo>
                    <a:pt x="82" y="99"/>
                    <a:pt x="82" y="99"/>
                    <a:pt x="82" y="99"/>
                  </a:cubicBezTo>
                  <a:cubicBezTo>
                    <a:pt x="82" y="99"/>
                    <a:pt x="82" y="99"/>
                    <a:pt x="82" y="99"/>
                  </a:cubicBezTo>
                  <a:cubicBezTo>
                    <a:pt x="82" y="100"/>
                    <a:pt x="82" y="100"/>
                    <a:pt x="82" y="100"/>
                  </a:cubicBezTo>
                  <a:cubicBezTo>
                    <a:pt x="82" y="100"/>
                    <a:pt x="82" y="100"/>
                    <a:pt x="82" y="100"/>
                  </a:cubicBezTo>
                  <a:close/>
                  <a:moveTo>
                    <a:pt x="21" y="123"/>
                  </a:moveTo>
                  <a:cubicBezTo>
                    <a:pt x="20" y="125"/>
                    <a:pt x="20" y="125"/>
                    <a:pt x="20" y="125"/>
                  </a:cubicBezTo>
                  <a:cubicBezTo>
                    <a:pt x="19" y="124"/>
                    <a:pt x="19" y="124"/>
                    <a:pt x="19" y="124"/>
                  </a:cubicBezTo>
                  <a:cubicBezTo>
                    <a:pt x="19" y="123"/>
                    <a:pt x="19" y="123"/>
                    <a:pt x="19" y="123"/>
                  </a:cubicBezTo>
                  <a:cubicBezTo>
                    <a:pt x="20" y="123"/>
                    <a:pt x="20" y="123"/>
                    <a:pt x="20" y="123"/>
                  </a:cubicBezTo>
                  <a:cubicBezTo>
                    <a:pt x="20" y="123"/>
                    <a:pt x="20" y="123"/>
                    <a:pt x="21" y="123"/>
                  </a:cubicBezTo>
                  <a:close/>
                  <a:moveTo>
                    <a:pt x="100" y="136"/>
                  </a:moveTo>
                  <a:cubicBezTo>
                    <a:pt x="100" y="137"/>
                    <a:pt x="100" y="136"/>
                    <a:pt x="97" y="142"/>
                  </a:cubicBezTo>
                  <a:cubicBezTo>
                    <a:pt x="97" y="142"/>
                    <a:pt x="97" y="142"/>
                    <a:pt x="95" y="146"/>
                  </a:cubicBezTo>
                  <a:cubicBezTo>
                    <a:pt x="95" y="148"/>
                    <a:pt x="95" y="148"/>
                    <a:pt x="95" y="148"/>
                  </a:cubicBezTo>
                  <a:cubicBezTo>
                    <a:pt x="96" y="148"/>
                    <a:pt x="96" y="148"/>
                    <a:pt x="96" y="148"/>
                  </a:cubicBezTo>
                  <a:cubicBezTo>
                    <a:pt x="96" y="149"/>
                    <a:pt x="96" y="149"/>
                    <a:pt x="96" y="149"/>
                  </a:cubicBezTo>
                  <a:cubicBezTo>
                    <a:pt x="97" y="149"/>
                    <a:pt x="97" y="149"/>
                    <a:pt x="97" y="149"/>
                  </a:cubicBezTo>
                  <a:cubicBezTo>
                    <a:pt x="96" y="150"/>
                    <a:pt x="96" y="150"/>
                    <a:pt x="96" y="150"/>
                  </a:cubicBezTo>
                  <a:cubicBezTo>
                    <a:pt x="97" y="151"/>
                    <a:pt x="97" y="151"/>
                    <a:pt x="97" y="151"/>
                  </a:cubicBezTo>
                  <a:cubicBezTo>
                    <a:pt x="97" y="152"/>
                    <a:pt x="97" y="152"/>
                    <a:pt x="97" y="153"/>
                  </a:cubicBezTo>
                  <a:cubicBezTo>
                    <a:pt x="96" y="154"/>
                    <a:pt x="96" y="154"/>
                    <a:pt x="96" y="154"/>
                  </a:cubicBezTo>
                  <a:cubicBezTo>
                    <a:pt x="95" y="155"/>
                    <a:pt x="95" y="155"/>
                    <a:pt x="95" y="156"/>
                  </a:cubicBezTo>
                  <a:cubicBezTo>
                    <a:pt x="95" y="157"/>
                    <a:pt x="95" y="156"/>
                    <a:pt x="95" y="157"/>
                  </a:cubicBezTo>
                  <a:cubicBezTo>
                    <a:pt x="94" y="157"/>
                    <a:pt x="94" y="157"/>
                    <a:pt x="93" y="157"/>
                  </a:cubicBezTo>
                  <a:cubicBezTo>
                    <a:pt x="91" y="157"/>
                    <a:pt x="91" y="157"/>
                    <a:pt x="91" y="157"/>
                  </a:cubicBezTo>
                  <a:cubicBezTo>
                    <a:pt x="90" y="156"/>
                    <a:pt x="90" y="156"/>
                    <a:pt x="89" y="156"/>
                  </a:cubicBezTo>
                  <a:cubicBezTo>
                    <a:pt x="88" y="156"/>
                    <a:pt x="88" y="156"/>
                    <a:pt x="88" y="156"/>
                  </a:cubicBezTo>
                  <a:cubicBezTo>
                    <a:pt x="87" y="153"/>
                    <a:pt x="87" y="153"/>
                    <a:pt x="87" y="153"/>
                  </a:cubicBezTo>
                  <a:cubicBezTo>
                    <a:pt x="85" y="152"/>
                    <a:pt x="86" y="152"/>
                    <a:pt x="84" y="151"/>
                  </a:cubicBezTo>
                  <a:cubicBezTo>
                    <a:pt x="83" y="151"/>
                    <a:pt x="83" y="151"/>
                    <a:pt x="82" y="151"/>
                  </a:cubicBezTo>
                  <a:cubicBezTo>
                    <a:pt x="80" y="151"/>
                    <a:pt x="75" y="148"/>
                    <a:pt x="74" y="146"/>
                  </a:cubicBezTo>
                  <a:cubicBezTo>
                    <a:pt x="73" y="146"/>
                    <a:pt x="73" y="146"/>
                    <a:pt x="73" y="146"/>
                  </a:cubicBezTo>
                  <a:cubicBezTo>
                    <a:pt x="72" y="146"/>
                    <a:pt x="72" y="146"/>
                    <a:pt x="72" y="146"/>
                  </a:cubicBezTo>
                  <a:cubicBezTo>
                    <a:pt x="71" y="145"/>
                    <a:pt x="71" y="145"/>
                    <a:pt x="71" y="145"/>
                  </a:cubicBezTo>
                  <a:cubicBezTo>
                    <a:pt x="69" y="145"/>
                    <a:pt x="70" y="145"/>
                    <a:pt x="68" y="145"/>
                  </a:cubicBezTo>
                  <a:cubicBezTo>
                    <a:pt x="68" y="144"/>
                    <a:pt x="68" y="145"/>
                    <a:pt x="66" y="143"/>
                  </a:cubicBezTo>
                  <a:cubicBezTo>
                    <a:pt x="66" y="142"/>
                    <a:pt x="65" y="142"/>
                    <a:pt x="65" y="141"/>
                  </a:cubicBezTo>
                  <a:cubicBezTo>
                    <a:pt x="66" y="139"/>
                    <a:pt x="66" y="140"/>
                    <a:pt x="66" y="138"/>
                  </a:cubicBezTo>
                  <a:cubicBezTo>
                    <a:pt x="67" y="137"/>
                    <a:pt x="67" y="138"/>
                    <a:pt x="68" y="137"/>
                  </a:cubicBezTo>
                  <a:cubicBezTo>
                    <a:pt x="68" y="137"/>
                    <a:pt x="68" y="137"/>
                    <a:pt x="69" y="136"/>
                  </a:cubicBezTo>
                  <a:cubicBezTo>
                    <a:pt x="70" y="138"/>
                    <a:pt x="70" y="138"/>
                    <a:pt x="70" y="138"/>
                  </a:cubicBezTo>
                  <a:cubicBezTo>
                    <a:pt x="70" y="138"/>
                    <a:pt x="70" y="138"/>
                    <a:pt x="70" y="138"/>
                  </a:cubicBezTo>
                  <a:cubicBezTo>
                    <a:pt x="71" y="138"/>
                    <a:pt x="71" y="138"/>
                    <a:pt x="71" y="138"/>
                  </a:cubicBezTo>
                  <a:cubicBezTo>
                    <a:pt x="72" y="137"/>
                    <a:pt x="72" y="137"/>
                    <a:pt x="72" y="137"/>
                  </a:cubicBezTo>
                  <a:cubicBezTo>
                    <a:pt x="72" y="137"/>
                    <a:pt x="72" y="137"/>
                    <a:pt x="72" y="137"/>
                  </a:cubicBezTo>
                  <a:cubicBezTo>
                    <a:pt x="73" y="136"/>
                    <a:pt x="73" y="136"/>
                    <a:pt x="73" y="136"/>
                  </a:cubicBezTo>
                  <a:cubicBezTo>
                    <a:pt x="75" y="136"/>
                    <a:pt x="75" y="136"/>
                    <a:pt x="75" y="136"/>
                  </a:cubicBezTo>
                  <a:cubicBezTo>
                    <a:pt x="76" y="137"/>
                    <a:pt x="76" y="137"/>
                    <a:pt x="76" y="137"/>
                  </a:cubicBezTo>
                  <a:cubicBezTo>
                    <a:pt x="77" y="137"/>
                    <a:pt x="76" y="137"/>
                    <a:pt x="77" y="137"/>
                  </a:cubicBezTo>
                  <a:cubicBezTo>
                    <a:pt x="78" y="138"/>
                    <a:pt x="79" y="139"/>
                    <a:pt x="80" y="139"/>
                  </a:cubicBezTo>
                  <a:cubicBezTo>
                    <a:pt x="80" y="139"/>
                    <a:pt x="80" y="139"/>
                    <a:pt x="80" y="139"/>
                  </a:cubicBezTo>
                  <a:cubicBezTo>
                    <a:pt x="82" y="138"/>
                    <a:pt x="82" y="138"/>
                    <a:pt x="83" y="138"/>
                  </a:cubicBezTo>
                  <a:cubicBezTo>
                    <a:pt x="86" y="138"/>
                    <a:pt x="86" y="138"/>
                    <a:pt x="86" y="138"/>
                  </a:cubicBezTo>
                  <a:cubicBezTo>
                    <a:pt x="88" y="138"/>
                    <a:pt x="87" y="138"/>
                    <a:pt x="88" y="138"/>
                  </a:cubicBezTo>
                  <a:cubicBezTo>
                    <a:pt x="90" y="137"/>
                    <a:pt x="90" y="137"/>
                    <a:pt x="90" y="137"/>
                  </a:cubicBezTo>
                  <a:cubicBezTo>
                    <a:pt x="91" y="137"/>
                    <a:pt x="91" y="137"/>
                    <a:pt x="91" y="137"/>
                  </a:cubicBezTo>
                  <a:cubicBezTo>
                    <a:pt x="92" y="136"/>
                    <a:pt x="92" y="136"/>
                    <a:pt x="92" y="136"/>
                  </a:cubicBezTo>
                  <a:cubicBezTo>
                    <a:pt x="93" y="136"/>
                    <a:pt x="94" y="136"/>
                    <a:pt x="95" y="136"/>
                  </a:cubicBezTo>
                  <a:cubicBezTo>
                    <a:pt x="96" y="136"/>
                    <a:pt x="96" y="136"/>
                    <a:pt x="96" y="136"/>
                  </a:cubicBezTo>
                  <a:cubicBezTo>
                    <a:pt x="96" y="136"/>
                    <a:pt x="96" y="136"/>
                    <a:pt x="96" y="136"/>
                  </a:cubicBezTo>
                  <a:cubicBezTo>
                    <a:pt x="97" y="135"/>
                    <a:pt x="97" y="135"/>
                    <a:pt x="97" y="135"/>
                  </a:cubicBezTo>
                  <a:cubicBezTo>
                    <a:pt x="98" y="136"/>
                    <a:pt x="98" y="136"/>
                    <a:pt x="98" y="136"/>
                  </a:cubicBezTo>
                  <a:cubicBezTo>
                    <a:pt x="100" y="135"/>
                    <a:pt x="100" y="135"/>
                    <a:pt x="100" y="135"/>
                  </a:cubicBezTo>
                  <a:cubicBezTo>
                    <a:pt x="100" y="134"/>
                    <a:pt x="100" y="134"/>
                    <a:pt x="100" y="134"/>
                  </a:cubicBezTo>
                  <a:cubicBezTo>
                    <a:pt x="101" y="135"/>
                    <a:pt x="101" y="135"/>
                    <a:pt x="101" y="135"/>
                  </a:cubicBezTo>
                  <a:cubicBezTo>
                    <a:pt x="100" y="136"/>
                    <a:pt x="100" y="136"/>
                    <a:pt x="100" y="136"/>
                  </a:cubicBezTo>
                  <a:close/>
                  <a:moveTo>
                    <a:pt x="61" y="156"/>
                  </a:moveTo>
                  <a:cubicBezTo>
                    <a:pt x="60" y="156"/>
                    <a:pt x="60" y="156"/>
                    <a:pt x="60" y="156"/>
                  </a:cubicBezTo>
                  <a:cubicBezTo>
                    <a:pt x="60" y="156"/>
                    <a:pt x="60" y="156"/>
                    <a:pt x="60" y="156"/>
                  </a:cubicBezTo>
                  <a:cubicBezTo>
                    <a:pt x="60" y="155"/>
                    <a:pt x="60" y="155"/>
                    <a:pt x="60" y="155"/>
                  </a:cubicBezTo>
                  <a:cubicBezTo>
                    <a:pt x="60" y="155"/>
                    <a:pt x="60" y="155"/>
                    <a:pt x="60" y="155"/>
                  </a:cubicBezTo>
                  <a:cubicBezTo>
                    <a:pt x="61" y="155"/>
                    <a:pt x="61" y="155"/>
                    <a:pt x="61" y="155"/>
                  </a:cubicBezTo>
                  <a:cubicBezTo>
                    <a:pt x="61" y="156"/>
                    <a:pt x="61" y="156"/>
                    <a:pt x="61" y="15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115">
              <a:extLst>
                <a:ext uri="{FF2B5EF4-FFF2-40B4-BE49-F238E27FC236}">
                  <a16:creationId xmlns:a16="http://schemas.microsoft.com/office/drawing/2014/main" id="{4E0A01B2-6E35-4061-BEF9-4C374BC305E8}"/>
                </a:ext>
              </a:extLst>
            </p:cNvPr>
            <p:cNvSpPr>
              <a:spLocks/>
            </p:cNvSpPr>
            <p:nvPr/>
          </p:nvSpPr>
          <p:spPr bwMode="auto">
            <a:xfrm>
              <a:off x="11588061" y="6385453"/>
              <a:ext cx="9498" cy="4751"/>
            </a:xfrm>
            <a:custGeom>
              <a:avLst/>
              <a:gdLst>
                <a:gd name="T0" fmla="*/ 3 w 3"/>
                <a:gd name="T1" fmla="*/ 0 h 1"/>
                <a:gd name="T2" fmla="*/ 3 w 3"/>
                <a:gd name="T3" fmla="*/ 1 h 1"/>
                <a:gd name="T4" fmla="*/ 3 w 3"/>
                <a:gd name="T5" fmla="*/ 1 h 1"/>
                <a:gd name="T6" fmla="*/ 2 w 3"/>
                <a:gd name="T7" fmla="*/ 1 h 1"/>
                <a:gd name="T8" fmla="*/ 0 w 3"/>
                <a:gd name="T9" fmla="*/ 1 h 1"/>
                <a:gd name="T10" fmla="*/ 1 w 3"/>
                <a:gd name="T11" fmla="*/ 0 h 1"/>
                <a:gd name="T12" fmla="*/ 2 w 3"/>
                <a:gd name="T13" fmla="*/ 0 h 1"/>
                <a:gd name="T14" fmla="*/ 3 w 3"/>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3" y="0"/>
                  </a:moveTo>
                  <a:cubicBezTo>
                    <a:pt x="3" y="1"/>
                    <a:pt x="3" y="1"/>
                    <a:pt x="3" y="1"/>
                  </a:cubicBezTo>
                  <a:cubicBezTo>
                    <a:pt x="3" y="1"/>
                    <a:pt x="3" y="1"/>
                    <a:pt x="3" y="1"/>
                  </a:cubicBezTo>
                  <a:cubicBezTo>
                    <a:pt x="2" y="1"/>
                    <a:pt x="2" y="1"/>
                    <a:pt x="2" y="1"/>
                  </a:cubicBezTo>
                  <a:cubicBezTo>
                    <a:pt x="1" y="1"/>
                    <a:pt x="1" y="1"/>
                    <a:pt x="0" y="1"/>
                  </a:cubicBezTo>
                  <a:cubicBezTo>
                    <a:pt x="1" y="0"/>
                    <a:pt x="1" y="0"/>
                    <a:pt x="1" y="0"/>
                  </a:cubicBezTo>
                  <a:cubicBezTo>
                    <a:pt x="2" y="0"/>
                    <a:pt x="2" y="0"/>
                    <a:pt x="2" y="0"/>
                  </a:cubicBezTo>
                  <a:lnTo>
                    <a:pt x="3"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116">
              <a:extLst>
                <a:ext uri="{FF2B5EF4-FFF2-40B4-BE49-F238E27FC236}">
                  <a16:creationId xmlns:a16="http://schemas.microsoft.com/office/drawing/2014/main" id="{DD7CAF25-875D-40F5-B385-03E5EFFF3E86}"/>
                </a:ext>
              </a:extLst>
            </p:cNvPr>
            <p:cNvSpPr>
              <a:spLocks/>
            </p:cNvSpPr>
            <p:nvPr/>
          </p:nvSpPr>
          <p:spPr bwMode="auto">
            <a:xfrm>
              <a:off x="8030907" y="8152161"/>
              <a:ext cx="99735" cy="37994"/>
            </a:xfrm>
            <a:custGeom>
              <a:avLst/>
              <a:gdLst>
                <a:gd name="T0" fmla="*/ 16 w 24"/>
                <a:gd name="T1" fmla="*/ 1 h 9"/>
                <a:gd name="T2" fmla="*/ 22 w 24"/>
                <a:gd name="T3" fmla="*/ 4 h 9"/>
                <a:gd name="T4" fmla="*/ 24 w 24"/>
                <a:gd name="T5" fmla="*/ 7 h 9"/>
                <a:gd name="T6" fmla="*/ 21 w 24"/>
                <a:gd name="T7" fmla="*/ 7 h 9"/>
                <a:gd name="T8" fmla="*/ 19 w 24"/>
                <a:gd name="T9" fmla="*/ 7 h 9"/>
                <a:gd name="T10" fmla="*/ 18 w 24"/>
                <a:gd name="T11" fmla="*/ 6 h 9"/>
                <a:gd name="T12" fmla="*/ 18 w 24"/>
                <a:gd name="T13" fmla="*/ 6 h 9"/>
                <a:gd name="T14" fmla="*/ 17 w 24"/>
                <a:gd name="T15" fmla="*/ 6 h 9"/>
                <a:gd name="T16" fmla="*/ 17 w 24"/>
                <a:gd name="T17" fmla="*/ 6 h 9"/>
                <a:gd name="T18" fmla="*/ 16 w 24"/>
                <a:gd name="T19" fmla="*/ 7 h 9"/>
                <a:gd name="T20" fmla="*/ 15 w 24"/>
                <a:gd name="T21" fmla="*/ 7 h 9"/>
                <a:gd name="T22" fmla="*/ 14 w 24"/>
                <a:gd name="T23" fmla="*/ 7 h 9"/>
                <a:gd name="T24" fmla="*/ 14 w 24"/>
                <a:gd name="T25" fmla="*/ 7 h 9"/>
                <a:gd name="T26" fmla="*/ 13 w 24"/>
                <a:gd name="T27" fmla="*/ 8 h 9"/>
                <a:gd name="T28" fmla="*/ 13 w 24"/>
                <a:gd name="T29" fmla="*/ 9 h 9"/>
                <a:gd name="T30" fmla="*/ 11 w 24"/>
                <a:gd name="T31" fmla="*/ 8 h 9"/>
                <a:gd name="T32" fmla="*/ 7 w 24"/>
                <a:gd name="T33" fmla="*/ 7 h 9"/>
                <a:gd name="T34" fmla="*/ 5 w 24"/>
                <a:gd name="T35" fmla="*/ 5 h 9"/>
                <a:gd name="T36" fmla="*/ 4 w 24"/>
                <a:gd name="T37" fmla="*/ 5 h 9"/>
                <a:gd name="T38" fmla="*/ 3 w 24"/>
                <a:gd name="T39" fmla="*/ 4 h 9"/>
                <a:gd name="T40" fmla="*/ 3 w 24"/>
                <a:gd name="T41" fmla="*/ 3 h 9"/>
                <a:gd name="T42" fmla="*/ 1 w 24"/>
                <a:gd name="T43" fmla="*/ 3 h 9"/>
                <a:gd name="T44" fmla="*/ 0 w 24"/>
                <a:gd name="T45" fmla="*/ 2 h 9"/>
                <a:gd name="T46" fmla="*/ 0 w 24"/>
                <a:gd name="T47" fmla="*/ 2 h 9"/>
                <a:gd name="T48" fmla="*/ 1 w 24"/>
                <a:gd name="T49" fmla="*/ 1 h 9"/>
                <a:gd name="T50" fmla="*/ 2 w 24"/>
                <a:gd name="T51" fmla="*/ 0 h 9"/>
                <a:gd name="T52" fmla="*/ 4 w 24"/>
                <a:gd name="T53" fmla="*/ 0 h 9"/>
                <a:gd name="T54" fmla="*/ 5 w 24"/>
                <a:gd name="T55" fmla="*/ 0 h 9"/>
                <a:gd name="T56" fmla="*/ 16 w 24"/>
                <a:gd name="T5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9">
                  <a:moveTo>
                    <a:pt x="16" y="1"/>
                  </a:moveTo>
                  <a:cubicBezTo>
                    <a:pt x="18" y="2"/>
                    <a:pt x="17" y="2"/>
                    <a:pt x="22" y="4"/>
                  </a:cubicBezTo>
                  <a:cubicBezTo>
                    <a:pt x="23" y="5"/>
                    <a:pt x="24" y="6"/>
                    <a:pt x="24" y="7"/>
                  </a:cubicBezTo>
                  <a:cubicBezTo>
                    <a:pt x="23" y="7"/>
                    <a:pt x="23" y="7"/>
                    <a:pt x="21" y="7"/>
                  </a:cubicBezTo>
                  <a:cubicBezTo>
                    <a:pt x="19" y="7"/>
                    <a:pt x="19" y="7"/>
                    <a:pt x="19" y="7"/>
                  </a:cubicBezTo>
                  <a:cubicBezTo>
                    <a:pt x="18" y="6"/>
                    <a:pt x="18" y="6"/>
                    <a:pt x="18" y="6"/>
                  </a:cubicBezTo>
                  <a:cubicBezTo>
                    <a:pt x="18" y="6"/>
                    <a:pt x="18" y="6"/>
                    <a:pt x="18" y="6"/>
                  </a:cubicBezTo>
                  <a:cubicBezTo>
                    <a:pt x="17" y="6"/>
                    <a:pt x="17" y="6"/>
                    <a:pt x="17" y="6"/>
                  </a:cubicBezTo>
                  <a:cubicBezTo>
                    <a:pt x="17" y="6"/>
                    <a:pt x="17" y="6"/>
                    <a:pt x="17" y="6"/>
                  </a:cubicBezTo>
                  <a:cubicBezTo>
                    <a:pt x="16" y="7"/>
                    <a:pt x="16" y="7"/>
                    <a:pt x="16" y="7"/>
                  </a:cubicBezTo>
                  <a:cubicBezTo>
                    <a:pt x="15" y="7"/>
                    <a:pt x="15" y="7"/>
                    <a:pt x="15" y="7"/>
                  </a:cubicBezTo>
                  <a:cubicBezTo>
                    <a:pt x="14" y="7"/>
                    <a:pt x="14" y="7"/>
                    <a:pt x="14" y="7"/>
                  </a:cubicBezTo>
                  <a:cubicBezTo>
                    <a:pt x="14" y="7"/>
                    <a:pt x="14" y="7"/>
                    <a:pt x="14" y="7"/>
                  </a:cubicBezTo>
                  <a:cubicBezTo>
                    <a:pt x="13" y="8"/>
                    <a:pt x="13" y="8"/>
                    <a:pt x="13" y="8"/>
                  </a:cubicBezTo>
                  <a:cubicBezTo>
                    <a:pt x="13" y="9"/>
                    <a:pt x="13" y="9"/>
                    <a:pt x="13" y="9"/>
                  </a:cubicBezTo>
                  <a:cubicBezTo>
                    <a:pt x="12" y="8"/>
                    <a:pt x="12" y="8"/>
                    <a:pt x="11" y="8"/>
                  </a:cubicBezTo>
                  <a:cubicBezTo>
                    <a:pt x="8" y="7"/>
                    <a:pt x="9" y="8"/>
                    <a:pt x="7" y="7"/>
                  </a:cubicBezTo>
                  <a:cubicBezTo>
                    <a:pt x="6" y="6"/>
                    <a:pt x="6" y="6"/>
                    <a:pt x="5" y="5"/>
                  </a:cubicBezTo>
                  <a:cubicBezTo>
                    <a:pt x="4" y="5"/>
                    <a:pt x="4" y="5"/>
                    <a:pt x="4" y="5"/>
                  </a:cubicBezTo>
                  <a:cubicBezTo>
                    <a:pt x="3" y="4"/>
                    <a:pt x="3" y="4"/>
                    <a:pt x="3" y="4"/>
                  </a:cubicBezTo>
                  <a:cubicBezTo>
                    <a:pt x="3" y="3"/>
                    <a:pt x="3" y="3"/>
                    <a:pt x="3" y="3"/>
                  </a:cubicBezTo>
                  <a:cubicBezTo>
                    <a:pt x="1" y="3"/>
                    <a:pt x="1" y="3"/>
                    <a:pt x="1" y="3"/>
                  </a:cubicBezTo>
                  <a:cubicBezTo>
                    <a:pt x="0" y="2"/>
                    <a:pt x="0" y="2"/>
                    <a:pt x="0" y="2"/>
                  </a:cubicBezTo>
                  <a:cubicBezTo>
                    <a:pt x="0" y="2"/>
                    <a:pt x="0" y="2"/>
                    <a:pt x="0" y="2"/>
                  </a:cubicBezTo>
                  <a:cubicBezTo>
                    <a:pt x="1" y="1"/>
                    <a:pt x="1" y="1"/>
                    <a:pt x="1" y="1"/>
                  </a:cubicBezTo>
                  <a:cubicBezTo>
                    <a:pt x="2" y="0"/>
                    <a:pt x="2" y="0"/>
                    <a:pt x="2" y="0"/>
                  </a:cubicBezTo>
                  <a:cubicBezTo>
                    <a:pt x="3" y="0"/>
                    <a:pt x="3" y="1"/>
                    <a:pt x="4" y="0"/>
                  </a:cubicBezTo>
                  <a:cubicBezTo>
                    <a:pt x="5" y="0"/>
                    <a:pt x="5" y="0"/>
                    <a:pt x="5" y="0"/>
                  </a:cubicBezTo>
                  <a:cubicBezTo>
                    <a:pt x="6" y="0"/>
                    <a:pt x="15" y="1"/>
                    <a:pt x="16"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117">
              <a:extLst>
                <a:ext uri="{FF2B5EF4-FFF2-40B4-BE49-F238E27FC236}">
                  <a16:creationId xmlns:a16="http://schemas.microsoft.com/office/drawing/2014/main" id="{B194B268-DE44-4958-AF46-9D144D99C2A7}"/>
                </a:ext>
              </a:extLst>
            </p:cNvPr>
            <p:cNvSpPr>
              <a:spLocks/>
            </p:cNvSpPr>
            <p:nvPr/>
          </p:nvSpPr>
          <p:spPr bwMode="auto">
            <a:xfrm>
              <a:off x="13326274" y="7378039"/>
              <a:ext cx="204217" cy="227962"/>
            </a:xfrm>
            <a:custGeom>
              <a:avLst/>
              <a:gdLst>
                <a:gd name="T0" fmla="*/ 45 w 49"/>
                <a:gd name="T1" fmla="*/ 19 h 55"/>
                <a:gd name="T2" fmla="*/ 22 w 49"/>
                <a:gd name="T3" fmla="*/ 25 h 55"/>
                <a:gd name="T4" fmla="*/ 34 w 49"/>
                <a:gd name="T5" fmla="*/ 38 h 55"/>
                <a:gd name="T6" fmla="*/ 30 w 49"/>
                <a:gd name="T7" fmla="*/ 40 h 55"/>
                <a:gd name="T8" fmla="*/ 30 w 49"/>
                <a:gd name="T9" fmla="*/ 41 h 55"/>
                <a:gd name="T10" fmla="*/ 28 w 49"/>
                <a:gd name="T11" fmla="*/ 45 h 55"/>
                <a:gd name="T12" fmla="*/ 28 w 49"/>
                <a:gd name="T13" fmla="*/ 45 h 55"/>
                <a:gd name="T14" fmla="*/ 20 w 49"/>
                <a:gd name="T15" fmla="*/ 46 h 55"/>
                <a:gd name="T16" fmla="*/ 20 w 49"/>
                <a:gd name="T17" fmla="*/ 47 h 55"/>
                <a:gd name="T18" fmla="*/ 17 w 49"/>
                <a:gd name="T19" fmla="*/ 51 h 55"/>
                <a:gd name="T20" fmla="*/ 12 w 49"/>
                <a:gd name="T21" fmla="*/ 55 h 55"/>
                <a:gd name="T22" fmla="*/ 12 w 49"/>
                <a:gd name="T23" fmla="*/ 55 h 55"/>
                <a:gd name="T24" fmla="*/ 0 w 49"/>
                <a:gd name="T25" fmla="*/ 53 h 55"/>
                <a:gd name="T26" fmla="*/ 0 w 49"/>
                <a:gd name="T27" fmla="*/ 51 h 55"/>
                <a:gd name="T28" fmla="*/ 0 w 49"/>
                <a:gd name="T29" fmla="*/ 50 h 55"/>
                <a:gd name="T30" fmla="*/ 2 w 49"/>
                <a:gd name="T31" fmla="*/ 43 h 55"/>
                <a:gd name="T32" fmla="*/ 2 w 49"/>
                <a:gd name="T33" fmla="*/ 39 h 55"/>
                <a:gd name="T34" fmla="*/ 5 w 49"/>
                <a:gd name="T35" fmla="*/ 30 h 55"/>
                <a:gd name="T36" fmla="*/ 5 w 49"/>
                <a:gd name="T37" fmla="*/ 29 h 55"/>
                <a:gd name="T38" fmla="*/ 5 w 49"/>
                <a:gd name="T39" fmla="*/ 27 h 55"/>
                <a:gd name="T40" fmla="*/ 5 w 49"/>
                <a:gd name="T41" fmla="*/ 27 h 55"/>
                <a:gd name="T42" fmla="*/ 7 w 49"/>
                <a:gd name="T43" fmla="*/ 22 h 55"/>
                <a:gd name="T44" fmla="*/ 7 w 49"/>
                <a:gd name="T45" fmla="*/ 15 h 55"/>
                <a:gd name="T46" fmla="*/ 7 w 49"/>
                <a:gd name="T47" fmla="*/ 10 h 55"/>
                <a:gd name="T48" fmla="*/ 7 w 49"/>
                <a:gd name="T49" fmla="*/ 10 h 55"/>
                <a:gd name="T50" fmla="*/ 9 w 49"/>
                <a:gd name="T51" fmla="*/ 9 h 55"/>
                <a:gd name="T52" fmla="*/ 9 w 49"/>
                <a:gd name="T53" fmla="*/ 9 h 55"/>
                <a:gd name="T54" fmla="*/ 11 w 49"/>
                <a:gd name="T55" fmla="*/ 9 h 55"/>
                <a:gd name="T56" fmla="*/ 12 w 49"/>
                <a:gd name="T57" fmla="*/ 12 h 55"/>
                <a:gd name="T58" fmla="*/ 14 w 49"/>
                <a:gd name="T59" fmla="*/ 12 h 55"/>
                <a:gd name="T60" fmla="*/ 16 w 49"/>
                <a:gd name="T61" fmla="*/ 14 h 55"/>
                <a:gd name="T62" fmla="*/ 21 w 49"/>
                <a:gd name="T63" fmla="*/ 14 h 55"/>
                <a:gd name="T64" fmla="*/ 43 w 49"/>
                <a:gd name="T65" fmla="*/ 0 h 55"/>
                <a:gd name="T66" fmla="*/ 46 w 49"/>
                <a:gd name="T67" fmla="*/ 12 h 55"/>
                <a:gd name="T68" fmla="*/ 45 w 49"/>
                <a:gd name="T69" fmla="*/ 12 h 55"/>
                <a:gd name="T70" fmla="*/ 46 w 49"/>
                <a:gd name="T71" fmla="*/ 15 h 55"/>
                <a:gd name="T72" fmla="*/ 48 w 49"/>
                <a:gd name="T73" fmla="*/ 14 h 55"/>
                <a:gd name="T74" fmla="*/ 49 w 49"/>
                <a:gd name="T75" fmla="*/ 15 h 55"/>
                <a:gd name="T76" fmla="*/ 45 w 49"/>
                <a:gd name="T77" fmla="*/ 1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9" h="55">
                  <a:moveTo>
                    <a:pt x="45" y="19"/>
                  </a:moveTo>
                  <a:cubicBezTo>
                    <a:pt x="45" y="19"/>
                    <a:pt x="23" y="25"/>
                    <a:pt x="22" y="25"/>
                  </a:cubicBezTo>
                  <a:cubicBezTo>
                    <a:pt x="30" y="33"/>
                    <a:pt x="27" y="30"/>
                    <a:pt x="34" y="38"/>
                  </a:cubicBezTo>
                  <a:cubicBezTo>
                    <a:pt x="33" y="39"/>
                    <a:pt x="33" y="39"/>
                    <a:pt x="30" y="40"/>
                  </a:cubicBezTo>
                  <a:cubicBezTo>
                    <a:pt x="30" y="40"/>
                    <a:pt x="30" y="40"/>
                    <a:pt x="30" y="41"/>
                  </a:cubicBezTo>
                  <a:cubicBezTo>
                    <a:pt x="29" y="43"/>
                    <a:pt x="29" y="42"/>
                    <a:pt x="28" y="45"/>
                  </a:cubicBezTo>
                  <a:cubicBezTo>
                    <a:pt x="28" y="45"/>
                    <a:pt x="28" y="45"/>
                    <a:pt x="28" y="45"/>
                  </a:cubicBezTo>
                  <a:cubicBezTo>
                    <a:pt x="23" y="46"/>
                    <a:pt x="23" y="46"/>
                    <a:pt x="20" y="46"/>
                  </a:cubicBezTo>
                  <a:cubicBezTo>
                    <a:pt x="20" y="47"/>
                    <a:pt x="20" y="47"/>
                    <a:pt x="20" y="47"/>
                  </a:cubicBezTo>
                  <a:cubicBezTo>
                    <a:pt x="18" y="49"/>
                    <a:pt x="19" y="49"/>
                    <a:pt x="17" y="51"/>
                  </a:cubicBezTo>
                  <a:cubicBezTo>
                    <a:pt x="14" y="53"/>
                    <a:pt x="15" y="53"/>
                    <a:pt x="12" y="55"/>
                  </a:cubicBezTo>
                  <a:cubicBezTo>
                    <a:pt x="12" y="55"/>
                    <a:pt x="12" y="55"/>
                    <a:pt x="12" y="55"/>
                  </a:cubicBezTo>
                  <a:cubicBezTo>
                    <a:pt x="11" y="55"/>
                    <a:pt x="1" y="53"/>
                    <a:pt x="0" y="53"/>
                  </a:cubicBezTo>
                  <a:cubicBezTo>
                    <a:pt x="0" y="51"/>
                    <a:pt x="0" y="51"/>
                    <a:pt x="0" y="51"/>
                  </a:cubicBezTo>
                  <a:cubicBezTo>
                    <a:pt x="0" y="50"/>
                    <a:pt x="0" y="50"/>
                    <a:pt x="0" y="50"/>
                  </a:cubicBezTo>
                  <a:cubicBezTo>
                    <a:pt x="1" y="44"/>
                    <a:pt x="1" y="45"/>
                    <a:pt x="2" y="43"/>
                  </a:cubicBezTo>
                  <a:cubicBezTo>
                    <a:pt x="2" y="41"/>
                    <a:pt x="2" y="41"/>
                    <a:pt x="2" y="39"/>
                  </a:cubicBezTo>
                  <a:cubicBezTo>
                    <a:pt x="3" y="35"/>
                    <a:pt x="4" y="34"/>
                    <a:pt x="5" y="30"/>
                  </a:cubicBezTo>
                  <a:cubicBezTo>
                    <a:pt x="5" y="30"/>
                    <a:pt x="5" y="29"/>
                    <a:pt x="5" y="29"/>
                  </a:cubicBezTo>
                  <a:cubicBezTo>
                    <a:pt x="5" y="27"/>
                    <a:pt x="5" y="27"/>
                    <a:pt x="5" y="27"/>
                  </a:cubicBezTo>
                  <a:cubicBezTo>
                    <a:pt x="5" y="27"/>
                    <a:pt x="5" y="27"/>
                    <a:pt x="5" y="27"/>
                  </a:cubicBezTo>
                  <a:cubicBezTo>
                    <a:pt x="6" y="23"/>
                    <a:pt x="6" y="24"/>
                    <a:pt x="7" y="22"/>
                  </a:cubicBezTo>
                  <a:cubicBezTo>
                    <a:pt x="6" y="17"/>
                    <a:pt x="6" y="17"/>
                    <a:pt x="7" y="15"/>
                  </a:cubicBezTo>
                  <a:cubicBezTo>
                    <a:pt x="7" y="14"/>
                    <a:pt x="7" y="13"/>
                    <a:pt x="7" y="10"/>
                  </a:cubicBezTo>
                  <a:cubicBezTo>
                    <a:pt x="7" y="10"/>
                    <a:pt x="7" y="10"/>
                    <a:pt x="7" y="10"/>
                  </a:cubicBezTo>
                  <a:cubicBezTo>
                    <a:pt x="9" y="9"/>
                    <a:pt x="9" y="9"/>
                    <a:pt x="9" y="9"/>
                  </a:cubicBezTo>
                  <a:cubicBezTo>
                    <a:pt x="9" y="9"/>
                    <a:pt x="9" y="9"/>
                    <a:pt x="9" y="9"/>
                  </a:cubicBezTo>
                  <a:cubicBezTo>
                    <a:pt x="11" y="9"/>
                    <a:pt x="11" y="9"/>
                    <a:pt x="11" y="9"/>
                  </a:cubicBezTo>
                  <a:cubicBezTo>
                    <a:pt x="11" y="10"/>
                    <a:pt x="11" y="9"/>
                    <a:pt x="12" y="12"/>
                  </a:cubicBezTo>
                  <a:cubicBezTo>
                    <a:pt x="14" y="12"/>
                    <a:pt x="14" y="12"/>
                    <a:pt x="14" y="12"/>
                  </a:cubicBezTo>
                  <a:cubicBezTo>
                    <a:pt x="15" y="13"/>
                    <a:pt x="15" y="12"/>
                    <a:pt x="16" y="14"/>
                  </a:cubicBezTo>
                  <a:cubicBezTo>
                    <a:pt x="18" y="14"/>
                    <a:pt x="19" y="14"/>
                    <a:pt x="21" y="14"/>
                  </a:cubicBezTo>
                  <a:cubicBezTo>
                    <a:pt x="40" y="2"/>
                    <a:pt x="31" y="8"/>
                    <a:pt x="43" y="0"/>
                  </a:cubicBezTo>
                  <a:cubicBezTo>
                    <a:pt x="45" y="9"/>
                    <a:pt x="45" y="8"/>
                    <a:pt x="46" y="12"/>
                  </a:cubicBezTo>
                  <a:cubicBezTo>
                    <a:pt x="45" y="12"/>
                    <a:pt x="45" y="12"/>
                    <a:pt x="45" y="12"/>
                  </a:cubicBezTo>
                  <a:cubicBezTo>
                    <a:pt x="46" y="15"/>
                    <a:pt x="46" y="15"/>
                    <a:pt x="46" y="15"/>
                  </a:cubicBezTo>
                  <a:cubicBezTo>
                    <a:pt x="47" y="14"/>
                    <a:pt x="47" y="14"/>
                    <a:pt x="48" y="14"/>
                  </a:cubicBezTo>
                  <a:cubicBezTo>
                    <a:pt x="49" y="15"/>
                    <a:pt x="49" y="15"/>
                    <a:pt x="49" y="15"/>
                  </a:cubicBezTo>
                  <a:cubicBezTo>
                    <a:pt x="47" y="17"/>
                    <a:pt x="47" y="17"/>
                    <a:pt x="45" y="1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118">
              <a:extLst>
                <a:ext uri="{FF2B5EF4-FFF2-40B4-BE49-F238E27FC236}">
                  <a16:creationId xmlns:a16="http://schemas.microsoft.com/office/drawing/2014/main" id="{93420950-9475-485C-B960-F1683E19EFBB}"/>
                </a:ext>
              </a:extLst>
            </p:cNvPr>
            <p:cNvSpPr>
              <a:spLocks noEditPoints="1"/>
            </p:cNvSpPr>
            <p:nvPr/>
          </p:nvSpPr>
          <p:spPr bwMode="auto">
            <a:xfrm>
              <a:off x="17477080" y="6641910"/>
              <a:ext cx="1035327" cy="1220548"/>
            </a:xfrm>
            <a:custGeom>
              <a:avLst/>
              <a:gdLst>
                <a:gd name="T0" fmla="*/ 247 w 249"/>
                <a:gd name="T1" fmla="*/ 33 h 293"/>
                <a:gd name="T2" fmla="*/ 230 w 249"/>
                <a:gd name="T3" fmla="*/ 40 h 293"/>
                <a:gd name="T4" fmla="*/ 187 w 249"/>
                <a:gd name="T5" fmla="*/ 49 h 293"/>
                <a:gd name="T6" fmla="*/ 185 w 249"/>
                <a:gd name="T7" fmla="*/ 63 h 293"/>
                <a:gd name="T8" fmla="*/ 188 w 249"/>
                <a:gd name="T9" fmla="*/ 37 h 293"/>
                <a:gd name="T10" fmla="*/ 203 w 249"/>
                <a:gd name="T11" fmla="*/ 12 h 293"/>
                <a:gd name="T12" fmla="*/ 224 w 249"/>
                <a:gd name="T13" fmla="*/ 20 h 293"/>
                <a:gd name="T14" fmla="*/ 196 w 249"/>
                <a:gd name="T15" fmla="*/ 6 h 293"/>
                <a:gd name="T16" fmla="*/ 178 w 249"/>
                <a:gd name="T17" fmla="*/ 53 h 293"/>
                <a:gd name="T18" fmla="*/ 204 w 249"/>
                <a:gd name="T19" fmla="*/ 97 h 293"/>
                <a:gd name="T20" fmla="*/ 195 w 249"/>
                <a:gd name="T21" fmla="*/ 108 h 293"/>
                <a:gd name="T22" fmla="*/ 181 w 249"/>
                <a:gd name="T23" fmla="*/ 156 h 293"/>
                <a:gd name="T24" fmla="*/ 181 w 249"/>
                <a:gd name="T25" fmla="*/ 146 h 293"/>
                <a:gd name="T26" fmla="*/ 175 w 249"/>
                <a:gd name="T27" fmla="*/ 151 h 293"/>
                <a:gd name="T28" fmla="*/ 169 w 249"/>
                <a:gd name="T29" fmla="*/ 153 h 293"/>
                <a:gd name="T30" fmla="*/ 150 w 249"/>
                <a:gd name="T31" fmla="*/ 157 h 293"/>
                <a:gd name="T32" fmla="*/ 144 w 249"/>
                <a:gd name="T33" fmla="*/ 159 h 293"/>
                <a:gd name="T34" fmla="*/ 129 w 249"/>
                <a:gd name="T35" fmla="*/ 165 h 293"/>
                <a:gd name="T36" fmla="*/ 110 w 249"/>
                <a:gd name="T37" fmla="*/ 162 h 293"/>
                <a:gd name="T38" fmla="*/ 91 w 249"/>
                <a:gd name="T39" fmla="*/ 167 h 293"/>
                <a:gd name="T40" fmla="*/ 101 w 249"/>
                <a:gd name="T41" fmla="*/ 149 h 293"/>
                <a:gd name="T42" fmla="*/ 130 w 249"/>
                <a:gd name="T43" fmla="*/ 147 h 293"/>
                <a:gd name="T44" fmla="*/ 153 w 249"/>
                <a:gd name="T45" fmla="*/ 120 h 293"/>
                <a:gd name="T46" fmla="*/ 170 w 249"/>
                <a:gd name="T47" fmla="*/ 116 h 293"/>
                <a:gd name="T48" fmla="*/ 182 w 249"/>
                <a:gd name="T49" fmla="*/ 75 h 293"/>
                <a:gd name="T50" fmla="*/ 191 w 249"/>
                <a:gd name="T51" fmla="*/ 71 h 293"/>
                <a:gd name="T52" fmla="*/ 196 w 249"/>
                <a:gd name="T53" fmla="*/ 66 h 293"/>
                <a:gd name="T54" fmla="*/ 164 w 249"/>
                <a:gd name="T55" fmla="*/ 113 h 293"/>
                <a:gd name="T56" fmla="*/ 107 w 249"/>
                <a:gd name="T57" fmla="*/ 137 h 293"/>
                <a:gd name="T58" fmla="*/ 64 w 249"/>
                <a:gd name="T59" fmla="*/ 164 h 293"/>
                <a:gd name="T60" fmla="*/ 126 w 249"/>
                <a:gd name="T61" fmla="*/ 164 h 293"/>
                <a:gd name="T62" fmla="*/ 119 w 249"/>
                <a:gd name="T63" fmla="*/ 162 h 293"/>
                <a:gd name="T64" fmla="*/ 123 w 249"/>
                <a:gd name="T65" fmla="*/ 168 h 293"/>
                <a:gd name="T66" fmla="*/ 105 w 249"/>
                <a:gd name="T67" fmla="*/ 182 h 293"/>
                <a:gd name="T68" fmla="*/ 99 w 249"/>
                <a:gd name="T69" fmla="*/ 179 h 293"/>
                <a:gd name="T70" fmla="*/ 104 w 249"/>
                <a:gd name="T71" fmla="*/ 167 h 293"/>
                <a:gd name="T72" fmla="*/ 115 w 249"/>
                <a:gd name="T73" fmla="*/ 163 h 293"/>
                <a:gd name="T74" fmla="*/ 99 w 249"/>
                <a:gd name="T75" fmla="*/ 167 h 293"/>
                <a:gd name="T76" fmla="*/ 96 w 249"/>
                <a:gd name="T77" fmla="*/ 169 h 293"/>
                <a:gd name="T78" fmla="*/ 92 w 249"/>
                <a:gd name="T79" fmla="*/ 179 h 293"/>
                <a:gd name="T80" fmla="*/ 83 w 249"/>
                <a:gd name="T81" fmla="*/ 203 h 293"/>
                <a:gd name="T82" fmla="*/ 80 w 249"/>
                <a:gd name="T83" fmla="*/ 198 h 293"/>
                <a:gd name="T84" fmla="*/ 73 w 249"/>
                <a:gd name="T85" fmla="*/ 198 h 293"/>
                <a:gd name="T86" fmla="*/ 74 w 249"/>
                <a:gd name="T87" fmla="*/ 179 h 293"/>
                <a:gd name="T88" fmla="*/ 73 w 249"/>
                <a:gd name="T89" fmla="*/ 185 h 293"/>
                <a:gd name="T90" fmla="*/ 70 w 249"/>
                <a:gd name="T91" fmla="*/ 183 h 293"/>
                <a:gd name="T92" fmla="*/ 72 w 249"/>
                <a:gd name="T93" fmla="*/ 174 h 293"/>
                <a:gd name="T94" fmla="*/ 68 w 249"/>
                <a:gd name="T95" fmla="*/ 172 h 293"/>
                <a:gd name="T96" fmla="*/ 65 w 249"/>
                <a:gd name="T97" fmla="*/ 178 h 293"/>
                <a:gd name="T98" fmla="*/ 181 w 249"/>
                <a:gd name="T99" fmla="*/ 181 h 293"/>
                <a:gd name="T100" fmla="*/ 59 w 249"/>
                <a:gd name="T101" fmla="*/ 186 h 293"/>
                <a:gd name="T102" fmla="*/ 71 w 249"/>
                <a:gd name="T103" fmla="*/ 190 h 293"/>
                <a:gd name="T104" fmla="*/ 75 w 249"/>
                <a:gd name="T105" fmla="*/ 188 h 293"/>
                <a:gd name="T106" fmla="*/ 82 w 249"/>
                <a:gd name="T107" fmla="*/ 213 h 293"/>
                <a:gd name="T108" fmla="*/ 77 w 249"/>
                <a:gd name="T109" fmla="*/ 215 h 293"/>
                <a:gd name="T110" fmla="*/ 66 w 249"/>
                <a:gd name="T111" fmla="*/ 241 h 293"/>
                <a:gd name="T112" fmla="*/ 62 w 249"/>
                <a:gd name="T113" fmla="*/ 245 h 293"/>
                <a:gd name="T114" fmla="*/ 60 w 249"/>
                <a:gd name="T115" fmla="*/ 250 h 293"/>
                <a:gd name="T116" fmla="*/ 46 w 249"/>
                <a:gd name="T117" fmla="*/ 269 h 293"/>
                <a:gd name="T118" fmla="*/ 48 w 249"/>
                <a:gd name="T119" fmla="*/ 263 h 293"/>
                <a:gd name="T120" fmla="*/ 208 w 249"/>
                <a:gd name="T121" fmla="*/ 264 h 293"/>
                <a:gd name="T122" fmla="*/ 19 w 249"/>
                <a:gd name="T123" fmla="*/ 286 h 293"/>
                <a:gd name="T124" fmla="*/ 7 w 249"/>
                <a:gd name="T125" fmla="*/ 29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9" h="293">
                  <a:moveTo>
                    <a:pt x="226" y="22"/>
                  </a:moveTo>
                  <a:cubicBezTo>
                    <a:pt x="227" y="22"/>
                    <a:pt x="227" y="22"/>
                    <a:pt x="228" y="22"/>
                  </a:cubicBezTo>
                  <a:cubicBezTo>
                    <a:pt x="229" y="22"/>
                    <a:pt x="229" y="22"/>
                    <a:pt x="229" y="22"/>
                  </a:cubicBezTo>
                  <a:cubicBezTo>
                    <a:pt x="234" y="24"/>
                    <a:pt x="234" y="24"/>
                    <a:pt x="234" y="24"/>
                  </a:cubicBezTo>
                  <a:cubicBezTo>
                    <a:pt x="235" y="25"/>
                    <a:pt x="235" y="25"/>
                    <a:pt x="237" y="25"/>
                  </a:cubicBezTo>
                  <a:cubicBezTo>
                    <a:pt x="237" y="24"/>
                    <a:pt x="242" y="20"/>
                    <a:pt x="243" y="18"/>
                  </a:cubicBezTo>
                  <a:cubicBezTo>
                    <a:pt x="243" y="19"/>
                    <a:pt x="243" y="19"/>
                    <a:pt x="243" y="19"/>
                  </a:cubicBezTo>
                  <a:cubicBezTo>
                    <a:pt x="243" y="20"/>
                    <a:pt x="241" y="26"/>
                    <a:pt x="240" y="27"/>
                  </a:cubicBezTo>
                  <a:cubicBezTo>
                    <a:pt x="241" y="29"/>
                    <a:pt x="241" y="29"/>
                    <a:pt x="241" y="29"/>
                  </a:cubicBezTo>
                  <a:cubicBezTo>
                    <a:pt x="242" y="31"/>
                    <a:pt x="242" y="32"/>
                    <a:pt x="243" y="34"/>
                  </a:cubicBezTo>
                  <a:cubicBezTo>
                    <a:pt x="244" y="35"/>
                    <a:pt x="244" y="35"/>
                    <a:pt x="245" y="35"/>
                  </a:cubicBezTo>
                  <a:cubicBezTo>
                    <a:pt x="246" y="34"/>
                    <a:pt x="246" y="34"/>
                    <a:pt x="247" y="33"/>
                  </a:cubicBezTo>
                  <a:cubicBezTo>
                    <a:pt x="248" y="33"/>
                    <a:pt x="248" y="33"/>
                    <a:pt x="248" y="33"/>
                  </a:cubicBezTo>
                  <a:cubicBezTo>
                    <a:pt x="249" y="33"/>
                    <a:pt x="249" y="33"/>
                    <a:pt x="249" y="33"/>
                  </a:cubicBezTo>
                  <a:cubicBezTo>
                    <a:pt x="247" y="34"/>
                    <a:pt x="248" y="34"/>
                    <a:pt x="246" y="35"/>
                  </a:cubicBezTo>
                  <a:cubicBezTo>
                    <a:pt x="245" y="36"/>
                    <a:pt x="245" y="36"/>
                    <a:pt x="245" y="36"/>
                  </a:cubicBezTo>
                  <a:cubicBezTo>
                    <a:pt x="245" y="36"/>
                    <a:pt x="245" y="36"/>
                    <a:pt x="245" y="36"/>
                  </a:cubicBezTo>
                  <a:cubicBezTo>
                    <a:pt x="244" y="36"/>
                    <a:pt x="244" y="36"/>
                    <a:pt x="243" y="36"/>
                  </a:cubicBezTo>
                  <a:cubicBezTo>
                    <a:pt x="241" y="37"/>
                    <a:pt x="241" y="37"/>
                    <a:pt x="240" y="39"/>
                  </a:cubicBezTo>
                  <a:cubicBezTo>
                    <a:pt x="238" y="39"/>
                    <a:pt x="238" y="39"/>
                    <a:pt x="238" y="39"/>
                  </a:cubicBezTo>
                  <a:cubicBezTo>
                    <a:pt x="237" y="39"/>
                    <a:pt x="237" y="39"/>
                    <a:pt x="235" y="40"/>
                  </a:cubicBezTo>
                  <a:cubicBezTo>
                    <a:pt x="234" y="40"/>
                    <a:pt x="234" y="40"/>
                    <a:pt x="234" y="40"/>
                  </a:cubicBezTo>
                  <a:cubicBezTo>
                    <a:pt x="232" y="39"/>
                    <a:pt x="232" y="39"/>
                    <a:pt x="232" y="39"/>
                  </a:cubicBezTo>
                  <a:cubicBezTo>
                    <a:pt x="230" y="40"/>
                    <a:pt x="230" y="40"/>
                    <a:pt x="230" y="40"/>
                  </a:cubicBezTo>
                  <a:cubicBezTo>
                    <a:pt x="224" y="43"/>
                    <a:pt x="221" y="47"/>
                    <a:pt x="220" y="53"/>
                  </a:cubicBezTo>
                  <a:cubicBezTo>
                    <a:pt x="220" y="54"/>
                    <a:pt x="220" y="54"/>
                    <a:pt x="220" y="54"/>
                  </a:cubicBezTo>
                  <a:cubicBezTo>
                    <a:pt x="218" y="54"/>
                    <a:pt x="218" y="54"/>
                    <a:pt x="218" y="54"/>
                  </a:cubicBezTo>
                  <a:cubicBezTo>
                    <a:pt x="218" y="54"/>
                    <a:pt x="217" y="54"/>
                    <a:pt x="204" y="46"/>
                  </a:cubicBezTo>
                  <a:cubicBezTo>
                    <a:pt x="199" y="46"/>
                    <a:pt x="199" y="46"/>
                    <a:pt x="199" y="46"/>
                  </a:cubicBezTo>
                  <a:cubicBezTo>
                    <a:pt x="194" y="49"/>
                    <a:pt x="194" y="49"/>
                    <a:pt x="194" y="49"/>
                  </a:cubicBezTo>
                  <a:cubicBezTo>
                    <a:pt x="194" y="49"/>
                    <a:pt x="194" y="49"/>
                    <a:pt x="194" y="49"/>
                  </a:cubicBezTo>
                  <a:cubicBezTo>
                    <a:pt x="192" y="47"/>
                    <a:pt x="192" y="47"/>
                    <a:pt x="191" y="46"/>
                  </a:cubicBezTo>
                  <a:cubicBezTo>
                    <a:pt x="190" y="46"/>
                    <a:pt x="190" y="46"/>
                    <a:pt x="190" y="46"/>
                  </a:cubicBezTo>
                  <a:cubicBezTo>
                    <a:pt x="189" y="46"/>
                    <a:pt x="190" y="46"/>
                    <a:pt x="189" y="46"/>
                  </a:cubicBezTo>
                  <a:cubicBezTo>
                    <a:pt x="188" y="47"/>
                    <a:pt x="188" y="47"/>
                    <a:pt x="188" y="47"/>
                  </a:cubicBezTo>
                  <a:cubicBezTo>
                    <a:pt x="187" y="48"/>
                    <a:pt x="187" y="48"/>
                    <a:pt x="187" y="49"/>
                  </a:cubicBezTo>
                  <a:cubicBezTo>
                    <a:pt x="187" y="50"/>
                    <a:pt x="187" y="50"/>
                    <a:pt x="187" y="50"/>
                  </a:cubicBezTo>
                  <a:cubicBezTo>
                    <a:pt x="188" y="52"/>
                    <a:pt x="188" y="51"/>
                    <a:pt x="189" y="52"/>
                  </a:cubicBezTo>
                  <a:cubicBezTo>
                    <a:pt x="190" y="52"/>
                    <a:pt x="190" y="52"/>
                    <a:pt x="190" y="52"/>
                  </a:cubicBezTo>
                  <a:cubicBezTo>
                    <a:pt x="191" y="52"/>
                    <a:pt x="191" y="52"/>
                    <a:pt x="191" y="53"/>
                  </a:cubicBezTo>
                  <a:cubicBezTo>
                    <a:pt x="192" y="53"/>
                    <a:pt x="196" y="57"/>
                    <a:pt x="196" y="57"/>
                  </a:cubicBezTo>
                  <a:cubicBezTo>
                    <a:pt x="195" y="58"/>
                    <a:pt x="195" y="58"/>
                    <a:pt x="195" y="58"/>
                  </a:cubicBezTo>
                  <a:cubicBezTo>
                    <a:pt x="194" y="58"/>
                    <a:pt x="194" y="58"/>
                    <a:pt x="194" y="58"/>
                  </a:cubicBezTo>
                  <a:cubicBezTo>
                    <a:pt x="193" y="58"/>
                    <a:pt x="193" y="58"/>
                    <a:pt x="191" y="57"/>
                  </a:cubicBezTo>
                  <a:cubicBezTo>
                    <a:pt x="190" y="58"/>
                    <a:pt x="190" y="58"/>
                    <a:pt x="189" y="59"/>
                  </a:cubicBezTo>
                  <a:cubicBezTo>
                    <a:pt x="188" y="61"/>
                    <a:pt x="188" y="61"/>
                    <a:pt x="188" y="61"/>
                  </a:cubicBezTo>
                  <a:cubicBezTo>
                    <a:pt x="186" y="62"/>
                    <a:pt x="186" y="62"/>
                    <a:pt x="186" y="62"/>
                  </a:cubicBezTo>
                  <a:cubicBezTo>
                    <a:pt x="185" y="63"/>
                    <a:pt x="185" y="63"/>
                    <a:pt x="185" y="63"/>
                  </a:cubicBezTo>
                  <a:cubicBezTo>
                    <a:pt x="184" y="63"/>
                    <a:pt x="184" y="63"/>
                    <a:pt x="184" y="63"/>
                  </a:cubicBezTo>
                  <a:cubicBezTo>
                    <a:pt x="184" y="62"/>
                    <a:pt x="184" y="62"/>
                    <a:pt x="184" y="62"/>
                  </a:cubicBezTo>
                  <a:cubicBezTo>
                    <a:pt x="183" y="61"/>
                    <a:pt x="183" y="62"/>
                    <a:pt x="183" y="61"/>
                  </a:cubicBezTo>
                  <a:cubicBezTo>
                    <a:pt x="184" y="56"/>
                    <a:pt x="184" y="60"/>
                    <a:pt x="184" y="56"/>
                  </a:cubicBezTo>
                  <a:cubicBezTo>
                    <a:pt x="184" y="53"/>
                    <a:pt x="184" y="53"/>
                    <a:pt x="184" y="53"/>
                  </a:cubicBezTo>
                  <a:cubicBezTo>
                    <a:pt x="183" y="53"/>
                    <a:pt x="183" y="52"/>
                    <a:pt x="182" y="51"/>
                  </a:cubicBezTo>
                  <a:cubicBezTo>
                    <a:pt x="181" y="50"/>
                    <a:pt x="181" y="50"/>
                    <a:pt x="181" y="50"/>
                  </a:cubicBezTo>
                  <a:cubicBezTo>
                    <a:pt x="181" y="48"/>
                    <a:pt x="181" y="47"/>
                    <a:pt x="182" y="44"/>
                  </a:cubicBezTo>
                  <a:cubicBezTo>
                    <a:pt x="183" y="44"/>
                    <a:pt x="183" y="44"/>
                    <a:pt x="183" y="44"/>
                  </a:cubicBezTo>
                  <a:cubicBezTo>
                    <a:pt x="186" y="42"/>
                    <a:pt x="187" y="42"/>
                    <a:pt x="188" y="40"/>
                  </a:cubicBezTo>
                  <a:cubicBezTo>
                    <a:pt x="189" y="38"/>
                    <a:pt x="189" y="38"/>
                    <a:pt x="189" y="38"/>
                  </a:cubicBezTo>
                  <a:cubicBezTo>
                    <a:pt x="188" y="37"/>
                    <a:pt x="188" y="37"/>
                    <a:pt x="188" y="37"/>
                  </a:cubicBezTo>
                  <a:cubicBezTo>
                    <a:pt x="187" y="35"/>
                    <a:pt x="187" y="35"/>
                    <a:pt x="187" y="35"/>
                  </a:cubicBezTo>
                  <a:cubicBezTo>
                    <a:pt x="188" y="34"/>
                    <a:pt x="188" y="34"/>
                    <a:pt x="188" y="34"/>
                  </a:cubicBezTo>
                  <a:cubicBezTo>
                    <a:pt x="189" y="34"/>
                    <a:pt x="189" y="34"/>
                    <a:pt x="189" y="34"/>
                  </a:cubicBezTo>
                  <a:cubicBezTo>
                    <a:pt x="190" y="35"/>
                    <a:pt x="192" y="36"/>
                    <a:pt x="192" y="36"/>
                  </a:cubicBezTo>
                  <a:cubicBezTo>
                    <a:pt x="195" y="36"/>
                    <a:pt x="195" y="36"/>
                    <a:pt x="197" y="36"/>
                  </a:cubicBezTo>
                  <a:cubicBezTo>
                    <a:pt x="198" y="36"/>
                    <a:pt x="198" y="36"/>
                    <a:pt x="198" y="36"/>
                  </a:cubicBezTo>
                  <a:cubicBezTo>
                    <a:pt x="199" y="35"/>
                    <a:pt x="199" y="35"/>
                    <a:pt x="199" y="35"/>
                  </a:cubicBezTo>
                  <a:cubicBezTo>
                    <a:pt x="199" y="33"/>
                    <a:pt x="199" y="33"/>
                    <a:pt x="199" y="33"/>
                  </a:cubicBezTo>
                  <a:cubicBezTo>
                    <a:pt x="199" y="31"/>
                    <a:pt x="199" y="32"/>
                    <a:pt x="199" y="29"/>
                  </a:cubicBezTo>
                  <a:cubicBezTo>
                    <a:pt x="199" y="28"/>
                    <a:pt x="199" y="28"/>
                    <a:pt x="201" y="25"/>
                  </a:cubicBezTo>
                  <a:cubicBezTo>
                    <a:pt x="202" y="23"/>
                    <a:pt x="202" y="24"/>
                    <a:pt x="202" y="20"/>
                  </a:cubicBezTo>
                  <a:cubicBezTo>
                    <a:pt x="203" y="16"/>
                    <a:pt x="203" y="17"/>
                    <a:pt x="203" y="12"/>
                  </a:cubicBezTo>
                  <a:cubicBezTo>
                    <a:pt x="202" y="8"/>
                    <a:pt x="203" y="9"/>
                    <a:pt x="201" y="6"/>
                  </a:cubicBezTo>
                  <a:cubicBezTo>
                    <a:pt x="201" y="4"/>
                    <a:pt x="201" y="4"/>
                    <a:pt x="201" y="4"/>
                  </a:cubicBezTo>
                  <a:cubicBezTo>
                    <a:pt x="202" y="2"/>
                    <a:pt x="202" y="2"/>
                    <a:pt x="202" y="2"/>
                  </a:cubicBezTo>
                  <a:cubicBezTo>
                    <a:pt x="202" y="2"/>
                    <a:pt x="202" y="2"/>
                    <a:pt x="202" y="2"/>
                  </a:cubicBezTo>
                  <a:cubicBezTo>
                    <a:pt x="202" y="2"/>
                    <a:pt x="202" y="2"/>
                    <a:pt x="202" y="2"/>
                  </a:cubicBezTo>
                  <a:cubicBezTo>
                    <a:pt x="203" y="1"/>
                    <a:pt x="203" y="1"/>
                    <a:pt x="203" y="1"/>
                  </a:cubicBezTo>
                  <a:cubicBezTo>
                    <a:pt x="204" y="1"/>
                    <a:pt x="204" y="1"/>
                    <a:pt x="204" y="1"/>
                  </a:cubicBezTo>
                  <a:cubicBezTo>
                    <a:pt x="204" y="0"/>
                    <a:pt x="204" y="0"/>
                    <a:pt x="204" y="0"/>
                  </a:cubicBezTo>
                  <a:cubicBezTo>
                    <a:pt x="205" y="0"/>
                    <a:pt x="205" y="0"/>
                    <a:pt x="205" y="0"/>
                  </a:cubicBezTo>
                  <a:cubicBezTo>
                    <a:pt x="205" y="0"/>
                    <a:pt x="205" y="0"/>
                    <a:pt x="205" y="0"/>
                  </a:cubicBezTo>
                  <a:cubicBezTo>
                    <a:pt x="206" y="1"/>
                    <a:pt x="206" y="1"/>
                    <a:pt x="206" y="1"/>
                  </a:cubicBezTo>
                  <a:cubicBezTo>
                    <a:pt x="213" y="8"/>
                    <a:pt x="215" y="15"/>
                    <a:pt x="224" y="20"/>
                  </a:cubicBezTo>
                  <a:cubicBezTo>
                    <a:pt x="225" y="22"/>
                    <a:pt x="225" y="22"/>
                    <a:pt x="225" y="22"/>
                  </a:cubicBezTo>
                  <a:cubicBezTo>
                    <a:pt x="226" y="22"/>
                    <a:pt x="226" y="22"/>
                    <a:pt x="226" y="22"/>
                  </a:cubicBezTo>
                  <a:close/>
                  <a:moveTo>
                    <a:pt x="195" y="3"/>
                  </a:moveTo>
                  <a:cubicBezTo>
                    <a:pt x="195" y="4"/>
                    <a:pt x="195" y="4"/>
                    <a:pt x="195" y="4"/>
                  </a:cubicBezTo>
                  <a:cubicBezTo>
                    <a:pt x="194" y="2"/>
                    <a:pt x="194" y="2"/>
                    <a:pt x="194" y="2"/>
                  </a:cubicBezTo>
                  <a:cubicBezTo>
                    <a:pt x="194" y="1"/>
                    <a:pt x="194" y="1"/>
                    <a:pt x="194" y="1"/>
                  </a:cubicBezTo>
                  <a:cubicBezTo>
                    <a:pt x="194" y="1"/>
                    <a:pt x="194" y="1"/>
                    <a:pt x="194" y="1"/>
                  </a:cubicBezTo>
                  <a:cubicBezTo>
                    <a:pt x="195" y="1"/>
                    <a:pt x="195" y="1"/>
                    <a:pt x="195" y="1"/>
                  </a:cubicBezTo>
                  <a:cubicBezTo>
                    <a:pt x="195" y="2"/>
                    <a:pt x="195" y="1"/>
                    <a:pt x="195" y="3"/>
                  </a:cubicBezTo>
                  <a:close/>
                  <a:moveTo>
                    <a:pt x="198" y="6"/>
                  </a:moveTo>
                  <a:cubicBezTo>
                    <a:pt x="197" y="6"/>
                    <a:pt x="197" y="6"/>
                    <a:pt x="197" y="6"/>
                  </a:cubicBezTo>
                  <a:cubicBezTo>
                    <a:pt x="196" y="6"/>
                    <a:pt x="196" y="6"/>
                    <a:pt x="196" y="6"/>
                  </a:cubicBezTo>
                  <a:cubicBezTo>
                    <a:pt x="196" y="5"/>
                    <a:pt x="196" y="5"/>
                    <a:pt x="196" y="5"/>
                  </a:cubicBezTo>
                  <a:cubicBezTo>
                    <a:pt x="197" y="4"/>
                    <a:pt x="197" y="4"/>
                    <a:pt x="197" y="4"/>
                  </a:cubicBezTo>
                  <a:cubicBezTo>
                    <a:pt x="197" y="4"/>
                    <a:pt x="197" y="4"/>
                    <a:pt x="197" y="4"/>
                  </a:cubicBezTo>
                  <a:cubicBezTo>
                    <a:pt x="198" y="5"/>
                    <a:pt x="198" y="5"/>
                    <a:pt x="198" y="6"/>
                  </a:cubicBezTo>
                  <a:cubicBezTo>
                    <a:pt x="198" y="6"/>
                    <a:pt x="198" y="6"/>
                    <a:pt x="198" y="6"/>
                  </a:cubicBezTo>
                  <a:close/>
                  <a:moveTo>
                    <a:pt x="177" y="53"/>
                  </a:moveTo>
                  <a:cubicBezTo>
                    <a:pt x="177" y="53"/>
                    <a:pt x="177" y="53"/>
                    <a:pt x="177" y="53"/>
                  </a:cubicBezTo>
                  <a:cubicBezTo>
                    <a:pt x="177" y="52"/>
                    <a:pt x="177" y="52"/>
                    <a:pt x="177" y="52"/>
                  </a:cubicBezTo>
                  <a:cubicBezTo>
                    <a:pt x="177" y="51"/>
                    <a:pt x="177" y="51"/>
                    <a:pt x="177" y="51"/>
                  </a:cubicBezTo>
                  <a:cubicBezTo>
                    <a:pt x="178" y="51"/>
                    <a:pt x="178" y="51"/>
                    <a:pt x="178" y="51"/>
                  </a:cubicBezTo>
                  <a:cubicBezTo>
                    <a:pt x="178" y="51"/>
                    <a:pt x="178" y="51"/>
                    <a:pt x="178" y="51"/>
                  </a:cubicBezTo>
                  <a:cubicBezTo>
                    <a:pt x="178" y="53"/>
                    <a:pt x="178" y="53"/>
                    <a:pt x="178" y="53"/>
                  </a:cubicBezTo>
                  <a:cubicBezTo>
                    <a:pt x="177" y="53"/>
                    <a:pt x="177" y="53"/>
                    <a:pt x="177" y="53"/>
                  </a:cubicBezTo>
                  <a:cubicBezTo>
                    <a:pt x="177" y="53"/>
                    <a:pt x="177" y="53"/>
                    <a:pt x="177" y="53"/>
                  </a:cubicBezTo>
                  <a:close/>
                  <a:moveTo>
                    <a:pt x="197" y="64"/>
                  </a:moveTo>
                  <a:cubicBezTo>
                    <a:pt x="197" y="64"/>
                    <a:pt x="197" y="64"/>
                    <a:pt x="197" y="64"/>
                  </a:cubicBezTo>
                  <a:cubicBezTo>
                    <a:pt x="200" y="63"/>
                    <a:pt x="200" y="63"/>
                    <a:pt x="200" y="63"/>
                  </a:cubicBezTo>
                  <a:cubicBezTo>
                    <a:pt x="199" y="67"/>
                    <a:pt x="198" y="70"/>
                    <a:pt x="200" y="75"/>
                  </a:cubicBezTo>
                  <a:cubicBezTo>
                    <a:pt x="201" y="76"/>
                    <a:pt x="201" y="76"/>
                    <a:pt x="201" y="76"/>
                  </a:cubicBezTo>
                  <a:cubicBezTo>
                    <a:pt x="202" y="77"/>
                    <a:pt x="202" y="77"/>
                    <a:pt x="202" y="77"/>
                  </a:cubicBezTo>
                  <a:cubicBezTo>
                    <a:pt x="203" y="80"/>
                    <a:pt x="203" y="80"/>
                    <a:pt x="203" y="80"/>
                  </a:cubicBezTo>
                  <a:cubicBezTo>
                    <a:pt x="205" y="87"/>
                    <a:pt x="206" y="86"/>
                    <a:pt x="205" y="89"/>
                  </a:cubicBezTo>
                  <a:cubicBezTo>
                    <a:pt x="206" y="91"/>
                    <a:pt x="205" y="94"/>
                    <a:pt x="205" y="97"/>
                  </a:cubicBezTo>
                  <a:cubicBezTo>
                    <a:pt x="204" y="97"/>
                    <a:pt x="204" y="97"/>
                    <a:pt x="204" y="97"/>
                  </a:cubicBezTo>
                  <a:cubicBezTo>
                    <a:pt x="203" y="98"/>
                    <a:pt x="203" y="98"/>
                    <a:pt x="203" y="98"/>
                  </a:cubicBezTo>
                  <a:cubicBezTo>
                    <a:pt x="203" y="98"/>
                    <a:pt x="203" y="98"/>
                    <a:pt x="203" y="98"/>
                  </a:cubicBezTo>
                  <a:cubicBezTo>
                    <a:pt x="202" y="98"/>
                    <a:pt x="202" y="98"/>
                    <a:pt x="202" y="98"/>
                  </a:cubicBezTo>
                  <a:cubicBezTo>
                    <a:pt x="202" y="99"/>
                    <a:pt x="202" y="99"/>
                    <a:pt x="202" y="99"/>
                  </a:cubicBezTo>
                  <a:cubicBezTo>
                    <a:pt x="202" y="100"/>
                    <a:pt x="202" y="99"/>
                    <a:pt x="201" y="100"/>
                  </a:cubicBezTo>
                  <a:cubicBezTo>
                    <a:pt x="201" y="101"/>
                    <a:pt x="201" y="101"/>
                    <a:pt x="201" y="102"/>
                  </a:cubicBezTo>
                  <a:cubicBezTo>
                    <a:pt x="200" y="104"/>
                    <a:pt x="200" y="103"/>
                    <a:pt x="200" y="106"/>
                  </a:cubicBezTo>
                  <a:cubicBezTo>
                    <a:pt x="200" y="107"/>
                    <a:pt x="200" y="107"/>
                    <a:pt x="200" y="107"/>
                  </a:cubicBezTo>
                  <a:cubicBezTo>
                    <a:pt x="199" y="107"/>
                    <a:pt x="199" y="107"/>
                    <a:pt x="199" y="107"/>
                  </a:cubicBezTo>
                  <a:cubicBezTo>
                    <a:pt x="197" y="107"/>
                    <a:pt x="197" y="107"/>
                    <a:pt x="197" y="107"/>
                  </a:cubicBezTo>
                  <a:cubicBezTo>
                    <a:pt x="196" y="108"/>
                    <a:pt x="196" y="108"/>
                    <a:pt x="196" y="108"/>
                  </a:cubicBezTo>
                  <a:cubicBezTo>
                    <a:pt x="195" y="108"/>
                    <a:pt x="195" y="108"/>
                    <a:pt x="195" y="108"/>
                  </a:cubicBezTo>
                  <a:cubicBezTo>
                    <a:pt x="191" y="116"/>
                    <a:pt x="197" y="115"/>
                    <a:pt x="194" y="127"/>
                  </a:cubicBezTo>
                  <a:cubicBezTo>
                    <a:pt x="192" y="129"/>
                    <a:pt x="194" y="127"/>
                    <a:pt x="192" y="129"/>
                  </a:cubicBezTo>
                  <a:cubicBezTo>
                    <a:pt x="191" y="131"/>
                    <a:pt x="190" y="133"/>
                    <a:pt x="190" y="135"/>
                  </a:cubicBezTo>
                  <a:cubicBezTo>
                    <a:pt x="190" y="137"/>
                    <a:pt x="190" y="136"/>
                    <a:pt x="190" y="137"/>
                  </a:cubicBezTo>
                  <a:cubicBezTo>
                    <a:pt x="190" y="140"/>
                    <a:pt x="191" y="142"/>
                    <a:pt x="193" y="144"/>
                  </a:cubicBezTo>
                  <a:cubicBezTo>
                    <a:pt x="190" y="145"/>
                    <a:pt x="190" y="145"/>
                    <a:pt x="190" y="145"/>
                  </a:cubicBezTo>
                  <a:cubicBezTo>
                    <a:pt x="190" y="146"/>
                    <a:pt x="189" y="147"/>
                    <a:pt x="188" y="147"/>
                  </a:cubicBezTo>
                  <a:cubicBezTo>
                    <a:pt x="188" y="149"/>
                    <a:pt x="188" y="149"/>
                    <a:pt x="188" y="149"/>
                  </a:cubicBezTo>
                  <a:cubicBezTo>
                    <a:pt x="188" y="151"/>
                    <a:pt x="188" y="151"/>
                    <a:pt x="188" y="151"/>
                  </a:cubicBezTo>
                  <a:cubicBezTo>
                    <a:pt x="188" y="151"/>
                    <a:pt x="188" y="151"/>
                    <a:pt x="188" y="151"/>
                  </a:cubicBezTo>
                  <a:cubicBezTo>
                    <a:pt x="185" y="154"/>
                    <a:pt x="185" y="151"/>
                    <a:pt x="182" y="156"/>
                  </a:cubicBezTo>
                  <a:cubicBezTo>
                    <a:pt x="181" y="156"/>
                    <a:pt x="181" y="156"/>
                    <a:pt x="181" y="156"/>
                  </a:cubicBezTo>
                  <a:cubicBezTo>
                    <a:pt x="181" y="155"/>
                    <a:pt x="181" y="155"/>
                    <a:pt x="181" y="155"/>
                  </a:cubicBezTo>
                  <a:cubicBezTo>
                    <a:pt x="181" y="154"/>
                    <a:pt x="181" y="154"/>
                    <a:pt x="181" y="154"/>
                  </a:cubicBezTo>
                  <a:cubicBezTo>
                    <a:pt x="181" y="153"/>
                    <a:pt x="181" y="153"/>
                    <a:pt x="181" y="153"/>
                  </a:cubicBezTo>
                  <a:cubicBezTo>
                    <a:pt x="182" y="151"/>
                    <a:pt x="182" y="151"/>
                    <a:pt x="182" y="151"/>
                  </a:cubicBezTo>
                  <a:cubicBezTo>
                    <a:pt x="181" y="150"/>
                    <a:pt x="181" y="150"/>
                    <a:pt x="181" y="150"/>
                  </a:cubicBezTo>
                  <a:cubicBezTo>
                    <a:pt x="182" y="150"/>
                    <a:pt x="182" y="150"/>
                    <a:pt x="182" y="150"/>
                  </a:cubicBezTo>
                  <a:cubicBezTo>
                    <a:pt x="183" y="149"/>
                    <a:pt x="183" y="149"/>
                    <a:pt x="183" y="149"/>
                  </a:cubicBezTo>
                  <a:cubicBezTo>
                    <a:pt x="184" y="148"/>
                    <a:pt x="183" y="148"/>
                    <a:pt x="184" y="147"/>
                  </a:cubicBezTo>
                  <a:cubicBezTo>
                    <a:pt x="184" y="146"/>
                    <a:pt x="184" y="146"/>
                    <a:pt x="184" y="146"/>
                  </a:cubicBezTo>
                  <a:cubicBezTo>
                    <a:pt x="184" y="146"/>
                    <a:pt x="184" y="146"/>
                    <a:pt x="183" y="145"/>
                  </a:cubicBezTo>
                  <a:cubicBezTo>
                    <a:pt x="182" y="145"/>
                    <a:pt x="182" y="145"/>
                    <a:pt x="181" y="145"/>
                  </a:cubicBezTo>
                  <a:cubicBezTo>
                    <a:pt x="181" y="146"/>
                    <a:pt x="181" y="146"/>
                    <a:pt x="181" y="146"/>
                  </a:cubicBezTo>
                  <a:cubicBezTo>
                    <a:pt x="181" y="147"/>
                    <a:pt x="181" y="147"/>
                    <a:pt x="181" y="147"/>
                  </a:cubicBezTo>
                  <a:cubicBezTo>
                    <a:pt x="181" y="147"/>
                    <a:pt x="181" y="147"/>
                    <a:pt x="181" y="147"/>
                  </a:cubicBezTo>
                  <a:cubicBezTo>
                    <a:pt x="181" y="148"/>
                    <a:pt x="181" y="148"/>
                    <a:pt x="181" y="148"/>
                  </a:cubicBezTo>
                  <a:cubicBezTo>
                    <a:pt x="179" y="149"/>
                    <a:pt x="179" y="149"/>
                    <a:pt x="179" y="149"/>
                  </a:cubicBezTo>
                  <a:cubicBezTo>
                    <a:pt x="179" y="150"/>
                    <a:pt x="179" y="150"/>
                    <a:pt x="179" y="150"/>
                  </a:cubicBezTo>
                  <a:cubicBezTo>
                    <a:pt x="180" y="151"/>
                    <a:pt x="180" y="151"/>
                    <a:pt x="180" y="151"/>
                  </a:cubicBezTo>
                  <a:cubicBezTo>
                    <a:pt x="180" y="151"/>
                    <a:pt x="180" y="151"/>
                    <a:pt x="180" y="151"/>
                  </a:cubicBezTo>
                  <a:cubicBezTo>
                    <a:pt x="180" y="152"/>
                    <a:pt x="180" y="152"/>
                    <a:pt x="180" y="152"/>
                  </a:cubicBezTo>
                  <a:cubicBezTo>
                    <a:pt x="179" y="152"/>
                    <a:pt x="179" y="152"/>
                    <a:pt x="179" y="152"/>
                  </a:cubicBezTo>
                  <a:cubicBezTo>
                    <a:pt x="178" y="151"/>
                    <a:pt x="178" y="151"/>
                    <a:pt x="178" y="151"/>
                  </a:cubicBezTo>
                  <a:cubicBezTo>
                    <a:pt x="177" y="150"/>
                    <a:pt x="177" y="150"/>
                    <a:pt x="177" y="150"/>
                  </a:cubicBezTo>
                  <a:cubicBezTo>
                    <a:pt x="176" y="150"/>
                    <a:pt x="176" y="150"/>
                    <a:pt x="175" y="151"/>
                  </a:cubicBezTo>
                  <a:cubicBezTo>
                    <a:pt x="174" y="152"/>
                    <a:pt x="174" y="152"/>
                    <a:pt x="174" y="152"/>
                  </a:cubicBezTo>
                  <a:cubicBezTo>
                    <a:pt x="173" y="152"/>
                    <a:pt x="174" y="152"/>
                    <a:pt x="173" y="153"/>
                  </a:cubicBezTo>
                  <a:cubicBezTo>
                    <a:pt x="173" y="155"/>
                    <a:pt x="173" y="155"/>
                    <a:pt x="173" y="155"/>
                  </a:cubicBezTo>
                  <a:cubicBezTo>
                    <a:pt x="173" y="157"/>
                    <a:pt x="173" y="157"/>
                    <a:pt x="173" y="157"/>
                  </a:cubicBezTo>
                  <a:cubicBezTo>
                    <a:pt x="172" y="159"/>
                    <a:pt x="172" y="158"/>
                    <a:pt x="171" y="159"/>
                  </a:cubicBezTo>
                  <a:cubicBezTo>
                    <a:pt x="170" y="160"/>
                    <a:pt x="170" y="160"/>
                    <a:pt x="170" y="160"/>
                  </a:cubicBezTo>
                  <a:cubicBezTo>
                    <a:pt x="170" y="159"/>
                    <a:pt x="170" y="159"/>
                    <a:pt x="170" y="159"/>
                  </a:cubicBezTo>
                  <a:cubicBezTo>
                    <a:pt x="169" y="158"/>
                    <a:pt x="169" y="158"/>
                    <a:pt x="169" y="158"/>
                  </a:cubicBezTo>
                  <a:cubicBezTo>
                    <a:pt x="170" y="156"/>
                    <a:pt x="170" y="156"/>
                    <a:pt x="170" y="155"/>
                  </a:cubicBezTo>
                  <a:cubicBezTo>
                    <a:pt x="171" y="154"/>
                    <a:pt x="171" y="154"/>
                    <a:pt x="171" y="154"/>
                  </a:cubicBezTo>
                  <a:cubicBezTo>
                    <a:pt x="170" y="153"/>
                    <a:pt x="170" y="153"/>
                    <a:pt x="170" y="153"/>
                  </a:cubicBezTo>
                  <a:cubicBezTo>
                    <a:pt x="169" y="153"/>
                    <a:pt x="169" y="153"/>
                    <a:pt x="169" y="153"/>
                  </a:cubicBezTo>
                  <a:cubicBezTo>
                    <a:pt x="167" y="153"/>
                    <a:pt x="167" y="153"/>
                    <a:pt x="167" y="153"/>
                  </a:cubicBezTo>
                  <a:cubicBezTo>
                    <a:pt x="167" y="154"/>
                    <a:pt x="167" y="154"/>
                    <a:pt x="167" y="154"/>
                  </a:cubicBezTo>
                  <a:cubicBezTo>
                    <a:pt x="166" y="155"/>
                    <a:pt x="166" y="155"/>
                    <a:pt x="166" y="155"/>
                  </a:cubicBezTo>
                  <a:cubicBezTo>
                    <a:pt x="164" y="157"/>
                    <a:pt x="164" y="156"/>
                    <a:pt x="163" y="160"/>
                  </a:cubicBezTo>
                  <a:cubicBezTo>
                    <a:pt x="157" y="158"/>
                    <a:pt x="154" y="159"/>
                    <a:pt x="150" y="160"/>
                  </a:cubicBezTo>
                  <a:cubicBezTo>
                    <a:pt x="150" y="160"/>
                    <a:pt x="150" y="160"/>
                    <a:pt x="150" y="160"/>
                  </a:cubicBezTo>
                  <a:cubicBezTo>
                    <a:pt x="153" y="158"/>
                    <a:pt x="153" y="158"/>
                    <a:pt x="153" y="158"/>
                  </a:cubicBezTo>
                  <a:cubicBezTo>
                    <a:pt x="153" y="158"/>
                    <a:pt x="153" y="158"/>
                    <a:pt x="153" y="158"/>
                  </a:cubicBezTo>
                  <a:cubicBezTo>
                    <a:pt x="153" y="158"/>
                    <a:pt x="153" y="158"/>
                    <a:pt x="153" y="158"/>
                  </a:cubicBezTo>
                  <a:cubicBezTo>
                    <a:pt x="152" y="157"/>
                    <a:pt x="152" y="158"/>
                    <a:pt x="151" y="158"/>
                  </a:cubicBezTo>
                  <a:cubicBezTo>
                    <a:pt x="150" y="158"/>
                    <a:pt x="150" y="158"/>
                    <a:pt x="150" y="158"/>
                  </a:cubicBezTo>
                  <a:cubicBezTo>
                    <a:pt x="150" y="157"/>
                    <a:pt x="150" y="157"/>
                    <a:pt x="150" y="157"/>
                  </a:cubicBezTo>
                  <a:cubicBezTo>
                    <a:pt x="149" y="157"/>
                    <a:pt x="149" y="157"/>
                    <a:pt x="149" y="157"/>
                  </a:cubicBezTo>
                  <a:cubicBezTo>
                    <a:pt x="149" y="157"/>
                    <a:pt x="149" y="157"/>
                    <a:pt x="149" y="157"/>
                  </a:cubicBezTo>
                  <a:cubicBezTo>
                    <a:pt x="149" y="158"/>
                    <a:pt x="149" y="158"/>
                    <a:pt x="149" y="158"/>
                  </a:cubicBezTo>
                  <a:cubicBezTo>
                    <a:pt x="149" y="158"/>
                    <a:pt x="149" y="158"/>
                    <a:pt x="149" y="158"/>
                  </a:cubicBezTo>
                  <a:cubicBezTo>
                    <a:pt x="148" y="158"/>
                    <a:pt x="148" y="158"/>
                    <a:pt x="148" y="158"/>
                  </a:cubicBezTo>
                  <a:cubicBezTo>
                    <a:pt x="148" y="157"/>
                    <a:pt x="148" y="157"/>
                    <a:pt x="148" y="157"/>
                  </a:cubicBezTo>
                  <a:cubicBezTo>
                    <a:pt x="148" y="155"/>
                    <a:pt x="148" y="156"/>
                    <a:pt x="148" y="155"/>
                  </a:cubicBezTo>
                  <a:cubicBezTo>
                    <a:pt x="148" y="154"/>
                    <a:pt x="148" y="154"/>
                    <a:pt x="148" y="154"/>
                  </a:cubicBezTo>
                  <a:cubicBezTo>
                    <a:pt x="148" y="154"/>
                    <a:pt x="148" y="154"/>
                    <a:pt x="148" y="154"/>
                  </a:cubicBezTo>
                  <a:cubicBezTo>
                    <a:pt x="147" y="154"/>
                    <a:pt x="147" y="154"/>
                    <a:pt x="147" y="154"/>
                  </a:cubicBezTo>
                  <a:cubicBezTo>
                    <a:pt x="147" y="154"/>
                    <a:pt x="147" y="154"/>
                    <a:pt x="146" y="155"/>
                  </a:cubicBezTo>
                  <a:cubicBezTo>
                    <a:pt x="145" y="158"/>
                    <a:pt x="145" y="157"/>
                    <a:pt x="144" y="159"/>
                  </a:cubicBezTo>
                  <a:cubicBezTo>
                    <a:pt x="145" y="160"/>
                    <a:pt x="145" y="160"/>
                    <a:pt x="145" y="160"/>
                  </a:cubicBezTo>
                  <a:cubicBezTo>
                    <a:pt x="146" y="161"/>
                    <a:pt x="148" y="161"/>
                    <a:pt x="148" y="162"/>
                  </a:cubicBezTo>
                  <a:cubicBezTo>
                    <a:pt x="148" y="163"/>
                    <a:pt x="148" y="163"/>
                    <a:pt x="148" y="163"/>
                  </a:cubicBezTo>
                  <a:cubicBezTo>
                    <a:pt x="148" y="164"/>
                    <a:pt x="148" y="164"/>
                    <a:pt x="148" y="164"/>
                  </a:cubicBezTo>
                  <a:cubicBezTo>
                    <a:pt x="148" y="164"/>
                    <a:pt x="145" y="164"/>
                    <a:pt x="142" y="166"/>
                  </a:cubicBezTo>
                  <a:cubicBezTo>
                    <a:pt x="142" y="166"/>
                    <a:pt x="139" y="171"/>
                    <a:pt x="137" y="174"/>
                  </a:cubicBezTo>
                  <a:cubicBezTo>
                    <a:pt x="135" y="175"/>
                    <a:pt x="135" y="175"/>
                    <a:pt x="135" y="175"/>
                  </a:cubicBezTo>
                  <a:cubicBezTo>
                    <a:pt x="132" y="174"/>
                    <a:pt x="132" y="174"/>
                    <a:pt x="132" y="174"/>
                  </a:cubicBezTo>
                  <a:cubicBezTo>
                    <a:pt x="131" y="173"/>
                    <a:pt x="132" y="173"/>
                    <a:pt x="131" y="172"/>
                  </a:cubicBezTo>
                  <a:cubicBezTo>
                    <a:pt x="130" y="170"/>
                    <a:pt x="130" y="171"/>
                    <a:pt x="129" y="169"/>
                  </a:cubicBezTo>
                  <a:cubicBezTo>
                    <a:pt x="129" y="168"/>
                    <a:pt x="129" y="168"/>
                    <a:pt x="129" y="168"/>
                  </a:cubicBezTo>
                  <a:cubicBezTo>
                    <a:pt x="129" y="165"/>
                    <a:pt x="129" y="165"/>
                    <a:pt x="129" y="165"/>
                  </a:cubicBezTo>
                  <a:cubicBezTo>
                    <a:pt x="128" y="164"/>
                    <a:pt x="128" y="164"/>
                    <a:pt x="128" y="164"/>
                  </a:cubicBezTo>
                  <a:cubicBezTo>
                    <a:pt x="129" y="164"/>
                    <a:pt x="129" y="164"/>
                    <a:pt x="129" y="164"/>
                  </a:cubicBezTo>
                  <a:cubicBezTo>
                    <a:pt x="130" y="163"/>
                    <a:pt x="131" y="163"/>
                    <a:pt x="132" y="161"/>
                  </a:cubicBezTo>
                  <a:cubicBezTo>
                    <a:pt x="132" y="160"/>
                    <a:pt x="132" y="160"/>
                    <a:pt x="132" y="160"/>
                  </a:cubicBezTo>
                  <a:cubicBezTo>
                    <a:pt x="131" y="159"/>
                    <a:pt x="131" y="159"/>
                    <a:pt x="131" y="159"/>
                  </a:cubicBezTo>
                  <a:cubicBezTo>
                    <a:pt x="129" y="159"/>
                    <a:pt x="130" y="159"/>
                    <a:pt x="128" y="159"/>
                  </a:cubicBezTo>
                  <a:cubicBezTo>
                    <a:pt x="126" y="159"/>
                    <a:pt x="126" y="159"/>
                    <a:pt x="126" y="159"/>
                  </a:cubicBezTo>
                  <a:cubicBezTo>
                    <a:pt x="126" y="158"/>
                    <a:pt x="125" y="158"/>
                    <a:pt x="124" y="158"/>
                  </a:cubicBezTo>
                  <a:cubicBezTo>
                    <a:pt x="120" y="157"/>
                    <a:pt x="122" y="158"/>
                    <a:pt x="119" y="158"/>
                  </a:cubicBezTo>
                  <a:cubicBezTo>
                    <a:pt x="118" y="159"/>
                    <a:pt x="118" y="159"/>
                    <a:pt x="118" y="159"/>
                  </a:cubicBezTo>
                  <a:cubicBezTo>
                    <a:pt x="117" y="160"/>
                    <a:pt x="116" y="160"/>
                    <a:pt x="114" y="161"/>
                  </a:cubicBezTo>
                  <a:cubicBezTo>
                    <a:pt x="112" y="161"/>
                    <a:pt x="112" y="161"/>
                    <a:pt x="110" y="162"/>
                  </a:cubicBezTo>
                  <a:cubicBezTo>
                    <a:pt x="110" y="162"/>
                    <a:pt x="110" y="162"/>
                    <a:pt x="110" y="162"/>
                  </a:cubicBezTo>
                  <a:cubicBezTo>
                    <a:pt x="108" y="163"/>
                    <a:pt x="109" y="163"/>
                    <a:pt x="107" y="163"/>
                  </a:cubicBezTo>
                  <a:cubicBezTo>
                    <a:pt x="106" y="164"/>
                    <a:pt x="106" y="164"/>
                    <a:pt x="106" y="164"/>
                  </a:cubicBezTo>
                  <a:cubicBezTo>
                    <a:pt x="105" y="163"/>
                    <a:pt x="105" y="163"/>
                    <a:pt x="105" y="163"/>
                  </a:cubicBezTo>
                  <a:cubicBezTo>
                    <a:pt x="102" y="165"/>
                    <a:pt x="102" y="165"/>
                    <a:pt x="101" y="165"/>
                  </a:cubicBezTo>
                  <a:cubicBezTo>
                    <a:pt x="99" y="164"/>
                    <a:pt x="100" y="164"/>
                    <a:pt x="98" y="163"/>
                  </a:cubicBezTo>
                  <a:cubicBezTo>
                    <a:pt x="97" y="164"/>
                    <a:pt x="97" y="164"/>
                    <a:pt x="97" y="164"/>
                  </a:cubicBezTo>
                  <a:cubicBezTo>
                    <a:pt x="96" y="165"/>
                    <a:pt x="96" y="165"/>
                    <a:pt x="96" y="165"/>
                  </a:cubicBezTo>
                  <a:cubicBezTo>
                    <a:pt x="96" y="168"/>
                    <a:pt x="96" y="168"/>
                    <a:pt x="95" y="169"/>
                  </a:cubicBezTo>
                  <a:cubicBezTo>
                    <a:pt x="95" y="170"/>
                    <a:pt x="95" y="170"/>
                    <a:pt x="95" y="170"/>
                  </a:cubicBezTo>
                  <a:cubicBezTo>
                    <a:pt x="94" y="170"/>
                    <a:pt x="94" y="170"/>
                    <a:pt x="94" y="170"/>
                  </a:cubicBezTo>
                  <a:cubicBezTo>
                    <a:pt x="94" y="170"/>
                    <a:pt x="91" y="167"/>
                    <a:pt x="91" y="167"/>
                  </a:cubicBezTo>
                  <a:cubicBezTo>
                    <a:pt x="88" y="168"/>
                    <a:pt x="87" y="168"/>
                    <a:pt x="86" y="168"/>
                  </a:cubicBezTo>
                  <a:cubicBezTo>
                    <a:pt x="85" y="169"/>
                    <a:pt x="85" y="169"/>
                    <a:pt x="85" y="169"/>
                  </a:cubicBezTo>
                  <a:cubicBezTo>
                    <a:pt x="84" y="168"/>
                    <a:pt x="84" y="168"/>
                    <a:pt x="83" y="168"/>
                  </a:cubicBezTo>
                  <a:cubicBezTo>
                    <a:pt x="82" y="168"/>
                    <a:pt x="82" y="168"/>
                    <a:pt x="81" y="168"/>
                  </a:cubicBezTo>
                  <a:cubicBezTo>
                    <a:pt x="81" y="164"/>
                    <a:pt x="81" y="164"/>
                    <a:pt x="81" y="164"/>
                  </a:cubicBezTo>
                  <a:cubicBezTo>
                    <a:pt x="81" y="164"/>
                    <a:pt x="81" y="164"/>
                    <a:pt x="81" y="164"/>
                  </a:cubicBezTo>
                  <a:cubicBezTo>
                    <a:pt x="82" y="163"/>
                    <a:pt x="82" y="163"/>
                    <a:pt x="82" y="163"/>
                  </a:cubicBezTo>
                  <a:cubicBezTo>
                    <a:pt x="84" y="162"/>
                    <a:pt x="84" y="162"/>
                    <a:pt x="84" y="162"/>
                  </a:cubicBezTo>
                  <a:cubicBezTo>
                    <a:pt x="85" y="163"/>
                    <a:pt x="85" y="163"/>
                    <a:pt x="85" y="163"/>
                  </a:cubicBezTo>
                  <a:cubicBezTo>
                    <a:pt x="86" y="162"/>
                    <a:pt x="86" y="162"/>
                    <a:pt x="86" y="162"/>
                  </a:cubicBezTo>
                  <a:cubicBezTo>
                    <a:pt x="111" y="141"/>
                    <a:pt x="74" y="174"/>
                    <a:pt x="100" y="150"/>
                  </a:cubicBezTo>
                  <a:cubicBezTo>
                    <a:pt x="101" y="149"/>
                    <a:pt x="101" y="149"/>
                    <a:pt x="101" y="149"/>
                  </a:cubicBezTo>
                  <a:cubicBezTo>
                    <a:pt x="103" y="148"/>
                    <a:pt x="105" y="147"/>
                    <a:pt x="106" y="147"/>
                  </a:cubicBezTo>
                  <a:cubicBezTo>
                    <a:pt x="108" y="147"/>
                    <a:pt x="108" y="147"/>
                    <a:pt x="108" y="147"/>
                  </a:cubicBezTo>
                  <a:cubicBezTo>
                    <a:pt x="109" y="148"/>
                    <a:pt x="109" y="148"/>
                    <a:pt x="109" y="148"/>
                  </a:cubicBezTo>
                  <a:cubicBezTo>
                    <a:pt x="110" y="148"/>
                    <a:pt x="109" y="148"/>
                    <a:pt x="110" y="148"/>
                  </a:cubicBezTo>
                  <a:cubicBezTo>
                    <a:pt x="112" y="147"/>
                    <a:pt x="112" y="147"/>
                    <a:pt x="112" y="147"/>
                  </a:cubicBezTo>
                  <a:cubicBezTo>
                    <a:pt x="115" y="148"/>
                    <a:pt x="118" y="147"/>
                    <a:pt x="121" y="146"/>
                  </a:cubicBezTo>
                  <a:cubicBezTo>
                    <a:pt x="127" y="145"/>
                    <a:pt x="125" y="146"/>
                    <a:pt x="129" y="144"/>
                  </a:cubicBezTo>
                  <a:cubicBezTo>
                    <a:pt x="130" y="144"/>
                    <a:pt x="130" y="144"/>
                    <a:pt x="130" y="144"/>
                  </a:cubicBezTo>
                  <a:cubicBezTo>
                    <a:pt x="130" y="144"/>
                    <a:pt x="130" y="144"/>
                    <a:pt x="130" y="144"/>
                  </a:cubicBezTo>
                  <a:cubicBezTo>
                    <a:pt x="130" y="145"/>
                    <a:pt x="130" y="145"/>
                    <a:pt x="130" y="145"/>
                  </a:cubicBezTo>
                  <a:cubicBezTo>
                    <a:pt x="130" y="146"/>
                    <a:pt x="130" y="146"/>
                    <a:pt x="130" y="146"/>
                  </a:cubicBezTo>
                  <a:cubicBezTo>
                    <a:pt x="130" y="147"/>
                    <a:pt x="130" y="147"/>
                    <a:pt x="130" y="147"/>
                  </a:cubicBezTo>
                  <a:cubicBezTo>
                    <a:pt x="131" y="147"/>
                    <a:pt x="131" y="147"/>
                    <a:pt x="131" y="147"/>
                  </a:cubicBezTo>
                  <a:cubicBezTo>
                    <a:pt x="132" y="147"/>
                    <a:pt x="133" y="147"/>
                    <a:pt x="135" y="147"/>
                  </a:cubicBezTo>
                  <a:cubicBezTo>
                    <a:pt x="138" y="146"/>
                    <a:pt x="138" y="145"/>
                    <a:pt x="139" y="144"/>
                  </a:cubicBezTo>
                  <a:cubicBezTo>
                    <a:pt x="139" y="142"/>
                    <a:pt x="139" y="142"/>
                    <a:pt x="139" y="142"/>
                  </a:cubicBezTo>
                  <a:cubicBezTo>
                    <a:pt x="138" y="141"/>
                    <a:pt x="138" y="141"/>
                    <a:pt x="138" y="141"/>
                  </a:cubicBezTo>
                  <a:cubicBezTo>
                    <a:pt x="139" y="139"/>
                    <a:pt x="139" y="139"/>
                    <a:pt x="140" y="138"/>
                  </a:cubicBezTo>
                  <a:cubicBezTo>
                    <a:pt x="143" y="135"/>
                    <a:pt x="143" y="135"/>
                    <a:pt x="146" y="130"/>
                  </a:cubicBezTo>
                  <a:cubicBezTo>
                    <a:pt x="147" y="127"/>
                    <a:pt x="147" y="127"/>
                    <a:pt x="147" y="127"/>
                  </a:cubicBezTo>
                  <a:cubicBezTo>
                    <a:pt x="146" y="124"/>
                    <a:pt x="146" y="124"/>
                    <a:pt x="146" y="124"/>
                  </a:cubicBezTo>
                  <a:cubicBezTo>
                    <a:pt x="148" y="121"/>
                    <a:pt x="148" y="121"/>
                    <a:pt x="148" y="121"/>
                  </a:cubicBezTo>
                  <a:cubicBezTo>
                    <a:pt x="151" y="120"/>
                    <a:pt x="151" y="120"/>
                    <a:pt x="153" y="119"/>
                  </a:cubicBezTo>
                  <a:cubicBezTo>
                    <a:pt x="153" y="120"/>
                    <a:pt x="153" y="120"/>
                    <a:pt x="153" y="120"/>
                  </a:cubicBezTo>
                  <a:cubicBezTo>
                    <a:pt x="153" y="121"/>
                    <a:pt x="153" y="121"/>
                    <a:pt x="153" y="121"/>
                  </a:cubicBezTo>
                  <a:cubicBezTo>
                    <a:pt x="151" y="123"/>
                    <a:pt x="151" y="123"/>
                    <a:pt x="150" y="124"/>
                  </a:cubicBezTo>
                  <a:cubicBezTo>
                    <a:pt x="149" y="124"/>
                    <a:pt x="150" y="124"/>
                    <a:pt x="149" y="124"/>
                  </a:cubicBezTo>
                  <a:cubicBezTo>
                    <a:pt x="148" y="125"/>
                    <a:pt x="148" y="125"/>
                    <a:pt x="148" y="125"/>
                  </a:cubicBezTo>
                  <a:cubicBezTo>
                    <a:pt x="149" y="126"/>
                    <a:pt x="149" y="126"/>
                    <a:pt x="149" y="126"/>
                  </a:cubicBezTo>
                  <a:cubicBezTo>
                    <a:pt x="150" y="127"/>
                    <a:pt x="150" y="127"/>
                    <a:pt x="150" y="127"/>
                  </a:cubicBezTo>
                  <a:cubicBezTo>
                    <a:pt x="150" y="128"/>
                    <a:pt x="150" y="128"/>
                    <a:pt x="150" y="129"/>
                  </a:cubicBezTo>
                  <a:cubicBezTo>
                    <a:pt x="151" y="130"/>
                    <a:pt x="151" y="130"/>
                    <a:pt x="151" y="130"/>
                  </a:cubicBezTo>
                  <a:cubicBezTo>
                    <a:pt x="152" y="130"/>
                    <a:pt x="152" y="130"/>
                    <a:pt x="153" y="130"/>
                  </a:cubicBezTo>
                  <a:cubicBezTo>
                    <a:pt x="153" y="130"/>
                    <a:pt x="153" y="130"/>
                    <a:pt x="153" y="130"/>
                  </a:cubicBezTo>
                  <a:cubicBezTo>
                    <a:pt x="154" y="129"/>
                    <a:pt x="155" y="128"/>
                    <a:pt x="155" y="127"/>
                  </a:cubicBezTo>
                  <a:cubicBezTo>
                    <a:pt x="163" y="125"/>
                    <a:pt x="167" y="123"/>
                    <a:pt x="170" y="116"/>
                  </a:cubicBezTo>
                  <a:cubicBezTo>
                    <a:pt x="171" y="115"/>
                    <a:pt x="171" y="115"/>
                    <a:pt x="171" y="115"/>
                  </a:cubicBezTo>
                  <a:cubicBezTo>
                    <a:pt x="173" y="114"/>
                    <a:pt x="175" y="113"/>
                    <a:pt x="177" y="111"/>
                  </a:cubicBezTo>
                  <a:cubicBezTo>
                    <a:pt x="180" y="98"/>
                    <a:pt x="184" y="96"/>
                    <a:pt x="184" y="88"/>
                  </a:cubicBezTo>
                  <a:cubicBezTo>
                    <a:pt x="183" y="86"/>
                    <a:pt x="183" y="86"/>
                    <a:pt x="183" y="86"/>
                  </a:cubicBezTo>
                  <a:cubicBezTo>
                    <a:pt x="183" y="86"/>
                    <a:pt x="183" y="86"/>
                    <a:pt x="183" y="86"/>
                  </a:cubicBezTo>
                  <a:cubicBezTo>
                    <a:pt x="182" y="86"/>
                    <a:pt x="182" y="86"/>
                    <a:pt x="181" y="86"/>
                  </a:cubicBezTo>
                  <a:cubicBezTo>
                    <a:pt x="180" y="85"/>
                    <a:pt x="180" y="85"/>
                    <a:pt x="180" y="85"/>
                  </a:cubicBezTo>
                  <a:cubicBezTo>
                    <a:pt x="181" y="84"/>
                    <a:pt x="181" y="84"/>
                    <a:pt x="181" y="84"/>
                  </a:cubicBezTo>
                  <a:cubicBezTo>
                    <a:pt x="181" y="84"/>
                    <a:pt x="181" y="84"/>
                    <a:pt x="181" y="84"/>
                  </a:cubicBezTo>
                  <a:cubicBezTo>
                    <a:pt x="182" y="84"/>
                    <a:pt x="182" y="84"/>
                    <a:pt x="182" y="84"/>
                  </a:cubicBezTo>
                  <a:cubicBezTo>
                    <a:pt x="183" y="83"/>
                    <a:pt x="183" y="81"/>
                    <a:pt x="183" y="79"/>
                  </a:cubicBezTo>
                  <a:cubicBezTo>
                    <a:pt x="183" y="78"/>
                    <a:pt x="182" y="77"/>
                    <a:pt x="182" y="75"/>
                  </a:cubicBezTo>
                  <a:cubicBezTo>
                    <a:pt x="183" y="74"/>
                    <a:pt x="183" y="74"/>
                    <a:pt x="184" y="73"/>
                  </a:cubicBezTo>
                  <a:cubicBezTo>
                    <a:pt x="184" y="73"/>
                    <a:pt x="184" y="73"/>
                    <a:pt x="185" y="73"/>
                  </a:cubicBezTo>
                  <a:cubicBezTo>
                    <a:pt x="186" y="72"/>
                    <a:pt x="185" y="73"/>
                    <a:pt x="186" y="72"/>
                  </a:cubicBezTo>
                  <a:cubicBezTo>
                    <a:pt x="187" y="71"/>
                    <a:pt x="187" y="70"/>
                    <a:pt x="187" y="69"/>
                  </a:cubicBezTo>
                  <a:cubicBezTo>
                    <a:pt x="187" y="67"/>
                    <a:pt x="187" y="67"/>
                    <a:pt x="187" y="67"/>
                  </a:cubicBezTo>
                  <a:cubicBezTo>
                    <a:pt x="187" y="66"/>
                    <a:pt x="187" y="66"/>
                    <a:pt x="187" y="66"/>
                  </a:cubicBezTo>
                  <a:cubicBezTo>
                    <a:pt x="188" y="66"/>
                    <a:pt x="188" y="66"/>
                    <a:pt x="188" y="66"/>
                  </a:cubicBezTo>
                  <a:cubicBezTo>
                    <a:pt x="188" y="66"/>
                    <a:pt x="188" y="66"/>
                    <a:pt x="188" y="66"/>
                  </a:cubicBezTo>
                  <a:cubicBezTo>
                    <a:pt x="189" y="66"/>
                    <a:pt x="189" y="66"/>
                    <a:pt x="190" y="66"/>
                  </a:cubicBezTo>
                  <a:cubicBezTo>
                    <a:pt x="190" y="66"/>
                    <a:pt x="190" y="66"/>
                    <a:pt x="190" y="66"/>
                  </a:cubicBezTo>
                  <a:cubicBezTo>
                    <a:pt x="190" y="67"/>
                    <a:pt x="191" y="70"/>
                    <a:pt x="191" y="71"/>
                  </a:cubicBezTo>
                  <a:cubicBezTo>
                    <a:pt x="191" y="71"/>
                    <a:pt x="191" y="71"/>
                    <a:pt x="191" y="71"/>
                  </a:cubicBezTo>
                  <a:cubicBezTo>
                    <a:pt x="192" y="72"/>
                    <a:pt x="192" y="72"/>
                    <a:pt x="192" y="72"/>
                  </a:cubicBezTo>
                  <a:cubicBezTo>
                    <a:pt x="192" y="72"/>
                    <a:pt x="192" y="72"/>
                    <a:pt x="192" y="72"/>
                  </a:cubicBezTo>
                  <a:cubicBezTo>
                    <a:pt x="193" y="71"/>
                    <a:pt x="193" y="71"/>
                    <a:pt x="193" y="71"/>
                  </a:cubicBezTo>
                  <a:cubicBezTo>
                    <a:pt x="193" y="70"/>
                    <a:pt x="193" y="70"/>
                    <a:pt x="193" y="70"/>
                  </a:cubicBezTo>
                  <a:cubicBezTo>
                    <a:pt x="194" y="70"/>
                    <a:pt x="194" y="70"/>
                    <a:pt x="194" y="70"/>
                  </a:cubicBezTo>
                  <a:cubicBezTo>
                    <a:pt x="196" y="71"/>
                    <a:pt x="196" y="71"/>
                    <a:pt x="196" y="71"/>
                  </a:cubicBezTo>
                  <a:cubicBezTo>
                    <a:pt x="197" y="70"/>
                    <a:pt x="197" y="70"/>
                    <a:pt x="197" y="70"/>
                  </a:cubicBezTo>
                  <a:cubicBezTo>
                    <a:pt x="197" y="69"/>
                    <a:pt x="197" y="70"/>
                    <a:pt x="197" y="68"/>
                  </a:cubicBezTo>
                  <a:cubicBezTo>
                    <a:pt x="197" y="66"/>
                    <a:pt x="197" y="66"/>
                    <a:pt x="197" y="66"/>
                  </a:cubicBezTo>
                  <a:cubicBezTo>
                    <a:pt x="197" y="66"/>
                    <a:pt x="197" y="66"/>
                    <a:pt x="197" y="66"/>
                  </a:cubicBezTo>
                  <a:cubicBezTo>
                    <a:pt x="196" y="66"/>
                    <a:pt x="196" y="66"/>
                    <a:pt x="196" y="66"/>
                  </a:cubicBezTo>
                  <a:cubicBezTo>
                    <a:pt x="196" y="66"/>
                    <a:pt x="196" y="66"/>
                    <a:pt x="196" y="66"/>
                  </a:cubicBezTo>
                  <a:cubicBezTo>
                    <a:pt x="195" y="66"/>
                    <a:pt x="193" y="67"/>
                    <a:pt x="192" y="67"/>
                  </a:cubicBezTo>
                  <a:cubicBezTo>
                    <a:pt x="192" y="66"/>
                    <a:pt x="192" y="65"/>
                    <a:pt x="193" y="62"/>
                  </a:cubicBezTo>
                  <a:cubicBezTo>
                    <a:pt x="194" y="62"/>
                    <a:pt x="194" y="62"/>
                    <a:pt x="194" y="62"/>
                  </a:cubicBezTo>
                  <a:cubicBezTo>
                    <a:pt x="195" y="62"/>
                    <a:pt x="195" y="62"/>
                    <a:pt x="196" y="62"/>
                  </a:cubicBezTo>
                  <a:cubicBezTo>
                    <a:pt x="196" y="62"/>
                    <a:pt x="197" y="64"/>
                    <a:pt x="197" y="64"/>
                  </a:cubicBezTo>
                  <a:close/>
                  <a:moveTo>
                    <a:pt x="165" y="115"/>
                  </a:moveTo>
                  <a:cubicBezTo>
                    <a:pt x="164" y="115"/>
                    <a:pt x="164" y="115"/>
                    <a:pt x="164" y="115"/>
                  </a:cubicBezTo>
                  <a:cubicBezTo>
                    <a:pt x="163" y="115"/>
                    <a:pt x="163" y="115"/>
                    <a:pt x="163" y="115"/>
                  </a:cubicBezTo>
                  <a:cubicBezTo>
                    <a:pt x="164" y="115"/>
                    <a:pt x="164" y="115"/>
                    <a:pt x="164" y="115"/>
                  </a:cubicBezTo>
                  <a:cubicBezTo>
                    <a:pt x="164" y="114"/>
                    <a:pt x="164" y="114"/>
                    <a:pt x="164" y="113"/>
                  </a:cubicBezTo>
                  <a:cubicBezTo>
                    <a:pt x="164" y="113"/>
                    <a:pt x="164" y="113"/>
                    <a:pt x="164" y="113"/>
                  </a:cubicBezTo>
                  <a:cubicBezTo>
                    <a:pt x="164" y="113"/>
                    <a:pt x="164" y="113"/>
                    <a:pt x="164" y="113"/>
                  </a:cubicBezTo>
                  <a:cubicBezTo>
                    <a:pt x="164" y="112"/>
                    <a:pt x="164" y="112"/>
                    <a:pt x="164" y="112"/>
                  </a:cubicBezTo>
                  <a:cubicBezTo>
                    <a:pt x="164" y="111"/>
                    <a:pt x="165" y="110"/>
                    <a:pt x="166" y="108"/>
                  </a:cubicBezTo>
                  <a:cubicBezTo>
                    <a:pt x="166" y="109"/>
                    <a:pt x="166" y="109"/>
                    <a:pt x="166" y="109"/>
                  </a:cubicBezTo>
                  <a:cubicBezTo>
                    <a:pt x="166" y="110"/>
                    <a:pt x="166" y="111"/>
                    <a:pt x="166" y="112"/>
                  </a:cubicBezTo>
                  <a:cubicBezTo>
                    <a:pt x="167" y="112"/>
                    <a:pt x="167" y="112"/>
                    <a:pt x="167" y="112"/>
                  </a:cubicBezTo>
                  <a:cubicBezTo>
                    <a:pt x="166" y="114"/>
                    <a:pt x="166" y="114"/>
                    <a:pt x="166" y="114"/>
                  </a:cubicBezTo>
                  <a:cubicBezTo>
                    <a:pt x="165" y="115"/>
                    <a:pt x="165" y="115"/>
                    <a:pt x="165" y="115"/>
                  </a:cubicBezTo>
                  <a:close/>
                  <a:moveTo>
                    <a:pt x="109" y="138"/>
                  </a:moveTo>
                  <a:cubicBezTo>
                    <a:pt x="108" y="138"/>
                    <a:pt x="108" y="138"/>
                    <a:pt x="108" y="138"/>
                  </a:cubicBezTo>
                  <a:cubicBezTo>
                    <a:pt x="107" y="138"/>
                    <a:pt x="107" y="138"/>
                    <a:pt x="107" y="138"/>
                  </a:cubicBezTo>
                  <a:cubicBezTo>
                    <a:pt x="107" y="137"/>
                    <a:pt x="107" y="137"/>
                    <a:pt x="107" y="137"/>
                  </a:cubicBezTo>
                  <a:cubicBezTo>
                    <a:pt x="107" y="137"/>
                    <a:pt x="107" y="137"/>
                    <a:pt x="107" y="137"/>
                  </a:cubicBezTo>
                  <a:cubicBezTo>
                    <a:pt x="108" y="136"/>
                    <a:pt x="108" y="136"/>
                    <a:pt x="108" y="136"/>
                  </a:cubicBezTo>
                  <a:cubicBezTo>
                    <a:pt x="109" y="137"/>
                    <a:pt x="109" y="137"/>
                    <a:pt x="109" y="137"/>
                  </a:cubicBezTo>
                  <a:cubicBezTo>
                    <a:pt x="109" y="138"/>
                    <a:pt x="109" y="138"/>
                    <a:pt x="109" y="138"/>
                  </a:cubicBezTo>
                  <a:close/>
                  <a:moveTo>
                    <a:pt x="177" y="158"/>
                  </a:moveTo>
                  <a:cubicBezTo>
                    <a:pt x="177" y="159"/>
                    <a:pt x="177" y="159"/>
                    <a:pt x="177" y="159"/>
                  </a:cubicBezTo>
                  <a:cubicBezTo>
                    <a:pt x="176" y="159"/>
                    <a:pt x="176" y="159"/>
                    <a:pt x="176" y="159"/>
                  </a:cubicBezTo>
                  <a:cubicBezTo>
                    <a:pt x="176" y="158"/>
                    <a:pt x="176" y="158"/>
                    <a:pt x="176" y="158"/>
                  </a:cubicBezTo>
                  <a:cubicBezTo>
                    <a:pt x="176" y="157"/>
                    <a:pt x="176" y="157"/>
                    <a:pt x="176" y="157"/>
                  </a:cubicBezTo>
                  <a:cubicBezTo>
                    <a:pt x="177" y="157"/>
                    <a:pt x="177" y="157"/>
                    <a:pt x="177" y="157"/>
                  </a:cubicBezTo>
                  <a:cubicBezTo>
                    <a:pt x="177" y="158"/>
                    <a:pt x="177" y="158"/>
                    <a:pt x="177" y="158"/>
                  </a:cubicBezTo>
                  <a:close/>
                  <a:moveTo>
                    <a:pt x="64" y="163"/>
                  </a:moveTo>
                  <a:cubicBezTo>
                    <a:pt x="64" y="164"/>
                    <a:pt x="64" y="164"/>
                    <a:pt x="64" y="164"/>
                  </a:cubicBezTo>
                  <a:cubicBezTo>
                    <a:pt x="63" y="163"/>
                    <a:pt x="63" y="163"/>
                    <a:pt x="63" y="163"/>
                  </a:cubicBezTo>
                  <a:cubicBezTo>
                    <a:pt x="63" y="163"/>
                    <a:pt x="63" y="163"/>
                    <a:pt x="63" y="163"/>
                  </a:cubicBezTo>
                  <a:cubicBezTo>
                    <a:pt x="63" y="161"/>
                    <a:pt x="63" y="161"/>
                    <a:pt x="63" y="161"/>
                  </a:cubicBezTo>
                  <a:cubicBezTo>
                    <a:pt x="63" y="160"/>
                    <a:pt x="63" y="160"/>
                    <a:pt x="63" y="160"/>
                  </a:cubicBezTo>
                  <a:cubicBezTo>
                    <a:pt x="65" y="159"/>
                    <a:pt x="65" y="159"/>
                    <a:pt x="65" y="159"/>
                  </a:cubicBezTo>
                  <a:cubicBezTo>
                    <a:pt x="65" y="159"/>
                    <a:pt x="65" y="159"/>
                    <a:pt x="65" y="159"/>
                  </a:cubicBezTo>
                  <a:cubicBezTo>
                    <a:pt x="65" y="159"/>
                    <a:pt x="65" y="159"/>
                    <a:pt x="65" y="159"/>
                  </a:cubicBezTo>
                  <a:cubicBezTo>
                    <a:pt x="65" y="160"/>
                    <a:pt x="65" y="160"/>
                    <a:pt x="65" y="160"/>
                  </a:cubicBezTo>
                  <a:cubicBezTo>
                    <a:pt x="65" y="161"/>
                    <a:pt x="65" y="161"/>
                    <a:pt x="65" y="161"/>
                  </a:cubicBezTo>
                  <a:cubicBezTo>
                    <a:pt x="64" y="162"/>
                    <a:pt x="64" y="162"/>
                    <a:pt x="64" y="162"/>
                  </a:cubicBezTo>
                  <a:lnTo>
                    <a:pt x="64" y="163"/>
                  </a:lnTo>
                  <a:close/>
                  <a:moveTo>
                    <a:pt x="126" y="164"/>
                  </a:moveTo>
                  <a:cubicBezTo>
                    <a:pt x="125" y="165"/>
                    <a:pt x="125" y="165"/>
                    <a:pt x="125" y="165"/>
                  </a:cubicBezTo>
                  <a:cubicBezTo>
                    <a:pt x="124" y="165"/>
                    <a:pt x="124" y="165"/>
                    <a:pt x="124" y="165"/>
                  </a:cubicBezTo>
                  <a:cubicBezTo>
                    <a:pt x="124" y="165"/>
                    <a:pt x="124" y="165"/>
                    <a:pt x="124" y="165"/>
                  </a:cubicBezTo>
                  <a:cubicBezTo>
                    <a:pt x="123" y="164"/>
                    <a:pt x="123" y="164"/>
                    <a:pt x="123" y="164"/>
                  </a:cubicBezTo>
                  <a:cubicBezTo>
                    <a:pt x="125" y="163"/>
                    <a:pt x="124" y="163"/>
                    <a:pt x="125" y="162"/>
                  </a:cubicBezTo>
                  <a:cubicBezTo>
                    <a:pt x="126" y="161"/>
                    <a:pt x="126" y="161"/>
                    <a:pt x="127" y="161"/>
                  </a:cubicBezTo>
                  <a:cubicBezTo>
                    <a:pt x="127" y="161"/>
                    <a:pt x="127" y="161"/>
                    <a:pt x="127" y="161"/>
                  </a:cubicBezTo>
                  <a:cubicBezTo>
                    <a:pt x="126" y="163"/>
                    <a:pt x="126" y="163"/>
                    <a:pt x="126" y="163"/>
                  </a:cubicBezTo>
                  <a:cubicBezTo>
                    <a:pt x="126" y="163"/>
                    <a:pt x="126" y="164"/>
                    <a:pt x="126" y="164"/>
                  </a:cubicBezTo>
                  <a:close/>
                  <a:moveTo>
                    <a:pt x="120" y="161"/>
                  </a:moveTo>
                  <a:cubicBezTo>
                    <a:pt x="120" y="162"/>
                    <a:pt x="120" y="162"/>
                    <a:pt x="120" y="162"/>
                  </a:cubicBezTo>
                  <a:cubicBezTo>
                    <a:pt x="119" y="162"/>
                    <a:pt x="119" y="162"/>
                    <a:pt x="119" y="162"/>
                  </a:cubicBezTo>
                  <a:cubicBezTo>
                    <a:pt x="119" y="162"/>
                    <a:pt x="119" y="162"/>
                    <a:pt x="119" y="162"/>
                  </a:cubicBezTo>
                  <a:cubicBezTo>
                    <a:pt x="119" y="162"/>
                    <a:pt x="119" y="162"/>
                    <a:pt x="119" y="162"/>
                  </a:cubicBezTo>
                  <a:cubicBezTo>
                    <a:pt x="118" y="161"/>
                    <a:pt x="118" y="161"/>
                    <a:pt x="118" y="161"/>
                  </a:cubicBezTo>
                  <a:cubicBezTo>
                    <a:pt x="118" y="161"/>
                    <a:pt x="118" y="161"/>
                    <a:pt x="118" y="161"/>
                  </a:cubicBezTo>
                  <a:cubicBezTo>
                    <a:pt x="120" y="161"/>
                    <a:pt x="120" y="161"/>
                    <a:pt x="120" y="161"/>
                  </a:cubicBezTo>
                  <a:cubicBezTo>
                    <a:pt x="120" y="161"/>
                    <a:pt x="120" y="161"/>
                    <a:pt x="120" y="161"/>
                  </a:cubicBezTo>
                  <a:cubicBezTo>
                    <a:pt x="120" y="161"/>
                    <a:pt x="120" y="161"/>
                    <a:pt x="120" y="161"/>
                  </a:cubicBezTo>
                  <a:close/>
                  <a:moveTo>
                    <a:pt x="120" y="165"/>
                  </a:moveTo>
                  <a:cubicBezTo>
                    <a:pt x="121" y="165"/>
                    <a:pt x="121" y="165"/>
                    <a:pt x="121" y="165"/>
                  </a:cubicBezTo>
                  <a:cubicBezTo>
                    <a:pt x="123" y="165"/>
                    <a:pt x="123" y="165"/>
                    <a:pt x="123" y="165"/>
                  </a:cubicBezTo>
                  <a:cubicBezTo>
                    <a:pt x="123" y="167"/>
                    <a:pt x="123" y="167"/>
                    <a:pt x="123" y="167"/>
                  </a:cubicBezTo>
                  <a:cubicBezTo>
                    <a:pt x="123" y="168"/>
                    <a:pt x="123" y="168"/>
                    <a:pt x="123" y="168"/>
                  </a:cubicBezTo>
                  <a:cubicBezTo>
                    <a:pt x="124" y="169"/>
                    <a:pt x="124" y="169"/>
                    <a:pt x="124" y="169"/>
                  </a:cubicBezTo>
                  <a:cubicBezTo>
                    <a:pt x="123" y="170"/>
                    <a:pt x="123" y="170"/>
                    <a:pt x="123" y="170"/>
                  </a:cubicBezTo>
                  <a:cubicBezTo>
                    <a:pt x="124" y="170"/>
                    <a:pt x="124" y="170"/>
                    <a:pt x="124" y="170"/>
                  </a:cubicBezTo>
                  <a:cubicBezTo>
                    <a:pt x="120" y="173"/>
                    <a:pt x="119" y="174"/>
                    <a:pt x="118" y="178"/>
                  </a:cubicBezTo>
                  <a:cubicBezTo>
                    <a:pt x="117" y="177"/>
                    <a:pt x="116" y="176"/>
                    <a:pt x="115" y="175"/>
                  </a:cubicBezTo>
                  <a:cubicBezTo>
                    <a:pt x="114" y="175"/>
                    <a:pt x="114" y="175"/>
                    <a:pt x="114" y="175"/>
                  </a:cubicBezTo>
                  <a:cubicBezTo>
                    <a:pt x="112" y="174"/>
                    <a:pt x="112" y="174"/>
                    <a:pt x="112" y="174"/>
                  </a:cubicBezTo>
                  <a:cubicBezTo>
                    <a:pt x="112" y="175"/>
                    <a:pt x="112" y="175"/>
                    <a:pt x="112" y="175"/>
                  </a:cubicBezTo>
                  <a:cubicBezTo>
                    <a:pt x="108" y="177"/>
                    <a:pt x="108" y="177"/>
                    <a:pt x="108" y="177"/>
                  </a:cubicBezTo>
                  <a:cubicBezTo>
                    <a:pt x="107" y="178"/>
                    <a:pt x="107" y="179"/>
                    <a:pt x="106" y="181"/>
                  </a:cubicBezTo>
                  <a:cubicBezTo>
                    <a:pt x="105" y="181"/>
                    <a:pt x="105" y="181"/>
                    <a:pt x="105" y="181"/>
                  </a:cubicBezTo>
                  <a:cubicBezTo>
                    <a:pt x="105" y="182"/>
                    <a:pt x="105" y="182"/>
                    <a:pt x="105" y="182"/>
                  </a:cubicBezTo>
                  <a:cubicBezTo>
                    <a:pt x="104" y="183"/>
                    <a:pt x="104" y="183"/>
                    <a:pt x="104" y="183"/>
                  </a:cubicBezTo>
                  <a:cubicBezTo>
                    <a:pt x="103" y="185"/>
                    <a:pt x="103" y="185"/>
                    <a:pt x="103" y="185"/>
                  </a:cubicBezTo>
                  <a:cubicBezTo>
                    <a:pt x="102" y="185"/>
                    <a:pt x="102" y="185"/>
                    <a:pt x="102" y="185"/>
                  </a:cubicBezTo>
                  <a:cubicBezTo>
                    <a:pt x="101" y="184"/>
                    <a:pt x="101" y="184"/>
                    <a:pt x="101" y="184"/>
                  </a:cubicBezTo>
                  <a:cubicBezTo>
                    <a:pt x="101" y="185"/>
                    <a:pt x="101" y="185"/>
                    <a:pt x="101" y="185"/>
                  </a:cubicBezTo>
                  <a:cubicBezTo>
                    <a:pt x="101" y="183"/>
                    <a:pt x="101" y="183"/>
                    <a:pt x="101" y="183"/>
                  </a:cubicBezTo>
                  <a:cubicBezTo>
                    <a:pt x="100" y="182"/>
                    <a:pt x="100" y="182"/>
                    <a:pt x="99" y="182"/>
                  </a:cubicBezTo>
                  <a:cubicBezTo>
                    <a:pt x="99" y="181"/>
                    <a:pt x="99" y="181"/>
                    <a:pt x="99" y="181"/>
                  </a:cubicBezTo>
                  <a:cubicBezTo>
                    <a:pt x="98" y="181"/>
                    <a:pt x="98" y="181"/>
                    <a:pt x="98" y="181"/>
                  </a:cubicBezTo>
                  <a:cubicBezTo>
                    <a:pt x="99" y="180"/>
                    <a:pt x="99" y="180"/>
                    <a:pt x="99" y="180"/>
                  </a:cubicBezTo>
                  <a:cubicBezTo>
                    <a:pt x="99" y="179"/>
                    <a:pt x="99" y="179"/>
                    <a:pt x="99" y="179"/>
                  </a:cubicBezTo>
                  <a:cubicBezTo>
                    <a:pt x="99" y="179"/>
                    <a:pt x="99" y="179"/>
                    <a:pt x="99" y="179"/>
                  </a:cubicBezTo>
                  <a:cubicBezTo>
                    <a:pt x="99" y="178"/>
                    <a:pt x="99" y="178"/>
                    <a:pt x="99" y="178"/>
                  </a:cubicBezTo>
                  <a:cubicBezTo>
                    <a:pt x="99" y="177"/>
                    <a:pt x="99" y="177"/>
                    <a:pt x="99" y="177"/>
                  </a:cubicBezTo>
                  <a:cubicBezTo>
                    <a:pt x="98" y="177"/>
                    <a:pt x="98" y="177"/>
                    <a:pt x="98" y="177"/>
                  </a:cubicBezTo>
                  <a:cubicBezTo>
                    <a:pt x="98" y="177"/>
                    <a:pt x="98" y="177"/>
                    <a:pt x="98" y="177"/>
                  </a:cubicBezTo>
                  <a:cubicBezTo>
                    <a:pt x="98" y="176"/>
                    <a:pt x="98" y="176"/>
                    <a:pt x="98" y="176"/>
                  </a:cubicBezTo>
                  <a:cubicBezTo>
                    <a:pt x="98" y="176"/>
                    <a:pt x="98" y="176"/>
                    <a:pt x="98" y="176"/>
                  </a:cubicBezTo>
                  <a:cubicBezTo>
                    <a:pt x="97" y="176"/>
                    <a:pt x="97" y="176"/>
                    <a:pt x="94" y="177"/>
                  </a:cubicBezTo>
                  <a:cubicBezTo>
                    <a:pt x="94" y="177"/>
                    <a:pt x="94" y="177"/>
                    <a:pt x="94" y="177"/>
                  </a:cubicBezTo>
                  <a:cubicBezTo>
                    <a:pt x="94" y="177"/>
                    <a:pt x="101" y="172"/>
                    <a:pt x="101" y="172"/>
                  </a:cubicBezTo>
                  <a:cubicBezTo>
                    <a:pt x="101" y="171"/>
                    <a:pt x="101" y="171"/>
                    <a:pt x="101" y="170"/>
                  </a:cubicBezTo>
                  <a:cubicBezTo>
                    <a:pt x="102" y="169"/>
                    <a:pt x="102" y="169"/>
                    <a:pt x="102" y="168"/>
                  </a:cubicBezTo>
                  <a:cubicBezTo>
                    <a:pt x="103" y="168"/>
                    <a:pt x="103" y="168"/>
                    <a:pt x="104" y="167"/>
                  </a:cubicBezTo>
                  <a:cubicBezTo>
                    <a:pt x="105" y="167"/>
                    <a:pt x="105" y="167"/>
                    <a:pt x="105" y="167"/>
                  </a:cubicBezTo>
                  <a:cubicBezTo>
                    <a:pt x="105" y="168"/>
                    <a:pt x="105" y="168"/>
                    <a:pt x="105" y="168"/>
                  </a:cubicBezTo>
                  <a:cubicBezTo>
                    <a:pt x="106" y="169"/>
                    <a:pt x="106" y="169"/>
                    <a:pt x="106" y="169"/>
                  </a:cubicBezTo>
                  <a:cubicBezTo>
                    <a:pt x="107" y="169"/>
                    <a:pt x="107" y="169"/>
                    <a:pt x="107" y="169"/>
                  </a:cubicBezTo>
                  <a:cubicBezTo>
                    <a:pt x="109" y="168"/>
                    <a:pt x="108" y="168"/>
                    <a:pt x="110" y="168"/>
                  </a:cubicBezTo>
                  <a:cubicBezTo>
                    <a:pt x="111" y="168"/>
                    <a:pt x="111" y="168"/>
                    <a:pt x="111" y="168"/>
                  </a:cubicBezTo>
                  <a:cubicBezTo>
                    <a:pt x="112" y="167"/>
                    <a:pt x="112" y="167"/>
                    <a:pt x="112" y="167"/>
                  </a:cubicBezTo>
                  <a:cubicBezTo>
                    <a:pt x="112" y="166"/>
                    <a:pt x="112" y="166"/>
                    <a:pt x="112" y="166"/>
                  </a:cubicBezTo>
                  <a:cubicBezTo>
                    <a:pt x="111" y="165"/>
                    <a:pt x="111" y="165"/>
                    <a:pt x="111" y="165"/>
                  </a:cubicBezTo>
                  <a:cubicBezTo>
                    <a:pt x="112" y="165"/>
                    <a:pt x="112" y="165"/>
                    <a:pt x="112" y="165"/>
                  </a:cubicBezTo>
                  <a:cubicBezTo>
                    <a:pt x="113" y="165"/>
                    <a:pt x="113" y="165"/>
                    <a:pt x="113" y="165"/>
                  </a:cubicBezTo>
                  <a:cubicBezTo>
                    <a:pt x="114" y="164"/>
                    <a:pt x="114" y="164"/>
                    <a:pt x="115" y="163"/>
                  </a:cubicBezTo>
                  <a:cubicBezTo>
                    <a:pt x="117" y="163"/>
                    <a:pt x="117" y="163"/>
                    <a:pt x="117" y="163"/>
                  </a:cubicBezTo>
                  <a:cubicBezTo>
                    <a:pt x="119" y="164"/>
                    <a:pt x="118" y="163"/>
                    <a:pt x="120" y="165"/>
                  </a:cubicBezTo>
                  <a:close/>
                  <a:moveTo>
                    <a:pt x="63" y="166"/>
                  </a:moveTo>
                  <a:cubicBezTo>
                    <a:pt x="62" y="167"/>
                    <a:pt x="62" y="167"/>
                    <a:pt x="62" y="167"/>
                  </a:cubicBezTo>
                  <a:cubicBezTo>
                    <a:pt x="62" y="166"/>
                    <a:pt x="62" y="166"/>
                    <a:pt x="62" y="166"/>
                  </a:cubicBezTo>
                  <a:cubicBezTo>
                    <a:pt x="62" y="164"/>
                    <a:pt x="62" y="164"/>
                    <a:pt x="62" y="164"/>
                  </a:cubicBezTo>
                  <a:cubicBezTo>
                    <a:pt x="64" y="164"/>
                    <a:pt x="64" y="164"/>
                    <a:pt x="64" y="164"/>
                  </a:cubicBezTo>
                  <a:cubicBezTo>
                    <a:pt x="63" y="165"/>
                    <a:pt x="63" y="165"/>
                    <a:pt x="63" y="165"/>
                  </a:cubicBezTo>
                  <a:cubicBezTo>
                    <a:pt x="63" y="166"/>
                    <a:pt x="63" y="166"/>
                    <a:pt x="63" y="166"/>
                  </a:cubicBezTo>
                  <a:close/>
                  <a:moveTo>
                    <a:pt x="100" y="166"/>
                  </a:moveTo>
                  <a:cubicBezTo>
                    <a:pt x="100" y="167"/>
                    <a:pt x="100" y="167"/>
                    <a:pt x="100" y="167"/>
                  </a:cubicBezTo>
                  <a:cubicBezTo>
                    <a:pt x="99" y="167"/>
                    <a:pt x="99" y="167"/>
                    <a:pt x="99" y="167"/>
                  </a:cubicBezTo>
                  <a:cubicBezTo>
                    <a:pt x="99" y="166"/>
                    <a:pt x="99" y="166"/>
                    <a:pt x="99" y="166"/>
                  </a:cubicBezTo>
                  <a:cubicBezTo>
                    <a:pt x="100" y="166"/>
                    <a:pt x="100" y="166"/>
                    <a:pt x="100" y="166"/>
                  </a:cubicBezTo>
                  <a:cubicBezTo>
                    <a:pt x="100" y="166"/>
                    <a:pt x="100" y="166"/>
                    <a:pt x="100" y="166"/>
                  </a:cubicBezTo>
                  <a:cubicBezTo>
                    <a:pt x="100" y="166"/>
                    <a:pt x="100" y="166"/>
                    <a:pt x="100" y="166"/>
                  </a:cubicBezTo>
                  <a:close/>
                  <a:moveTo>
                    <a:pt x="96" y="169"/>
                  </a:moveTo>
                  <a:cubicBezTo>
                    <a:pt x="97" y="169"/>
                    <a:pt x="97" y="169"/>
                    <a:pt x="97" y="169"/>
                  </a:cubicBezTo>
                  <a:cubicBezTo>
                    <a:pt x="98" y="169"/>
                    <a:pt x="98" y="169"/>
                    <a:pt x="98" y="169"/>
                  </a:cubicBezTo>
                  <a:cubicBezTo>
                    <a:pt x="98" y="169"/>
                    <a:pt x="98" y="169"/>
                    <a:pt x="98" y="169"/>
                  </a:cubicBezTo>
                  <a:cubicBezTo>
                    <a:pt x="98" y="170"/>
                    <a:pt x="98" y="169"/>
                    <a:pt x="97" y="170"/>
                  </a:cubicBezTo>
                  <a:cubicBezTo>
                    <a:pt x="96" y="170"/>
                    <a:pt x="96" y="170"/>
                    <a:pt x="96" y="170"/>
                  </a:cubicBezTo>
                  <a:cubicBezTo>
                    <a:pt x="96" y="170"/>
                    <a:pt x="96" y="170"/>
                    <a:pt x="96" y="170"/>
                  </a:cubicBezTo>
                  <a:cubicBezTo>
                    <a:pt x="96" y="169"/>
                    <a:pt x="96" y="169"/>
                    <a:pt x="96" y="169"/>
                  </a:cubicBezTo>
                  <a:cubicBezTo>
                    <a:pt x="96" y="169"/>
                    <a:pt x="96" y="169"/>
                    <a:pt x="96" y="169"/>
                  </a:cubicBezTo>
                  <a:cubicBezTo>
                    <a:pt x="96" y="169"/>
                    <a:pt x="96" y="169"/>
                    <a:pt x="96" y="169"/>
                  </a:cubicBezTo>
                  <a:close/>
                  <a:moveTo>
                    <a:pt x="84" y="173"/>
                  </a:moveTo>
                  <a:cubicBezTo>
                    <a:pt x="85" y="174"/>
                    <a:pt x="85" y="174"/>
                    <a:pt x="86" y="174"/>
                  </a:cubicBezTo>
                  <a:cubicBezTo>
                    <a:pt x="87" y="174"/>
                    <a:pt x="88" y="173"/>
                    <a:pt x="89" y="173"/>
                  </a:cubicBezTo>
                  <a:cubicBezTo>
                    <a:pt x="89" y="173"/>
                    <a:pt x="89" y="173"/>
                    <a:pt x="89" y="173"/>
                  </a:cubicBezTo>
                  <a:cubicBezTo>
                    <a:pt x="90" y="173"/>
                    <a:pt x="90" y="173"/>
                    <a:pt x="90" y="173"/>
                  </a:cubicBezTo>
                  <a:cubicBezTo>
                    <a:pt x="90" y="174"/>
                    <a:pt x="90" y="174"/>
                    <a:pt x="90" y="174"/>
                  </a:cubicBezTo>
                  <a:cubicBezTo>
                    <a:pt x="90" y="175"/>
                    <a:pt x="90" y="175"/>
                    <a:pt x="90" y="175"/>
                  </a:cubicBezTo>
                  <a:cubicBezTo>
                    <a:pt x="89" y="176"/>
                    <a:pt x="89" y="176"/>
                    <a:pt x="88" y="178"/>
                  </a:cubicBezTo>
                  <a:cubicBezTo>
                    <a:pt x="91" y="178"/>
                    <a:pt x="90" y="178"/>
                    <a:pt x="92" y="178"/>
                  </a:cubicBezTo>
                  <a:cubicBezTo>
                    <a:pt x="92" y="179"/>
                    <a:pt x="92" y="179"/>
                    <a:pt x="92" y="179"/>
                  </a:cubicBezTo>
                  <a:cubicBezTo>
                    <a:pt x="92" y="180"/>
                    <a:pt x="92" y="180"/>
                    <a:pt x="92" y="180"/>
                  </a:cubicBezTo>
                  <a:cubicBezTo>
                    <a:pt x="92" y="180"/>
                    <a:pt x="92" y="180"/>
                    <a:pt x="93" y="181"/>
                  </a:cubicBezTo>
                  <a:cubicBezTo>
                    <a:pt x="93" y="181"/>
                    <a:pt x="93" y="181"/>
                    <a:pt x="93" y="181"/>
                  </a:cubicBezTo>
                  <a:cubicBezTo>
                    <a:pt x="92" y="182"/>
                    <a:pt x="92" y="182"/>
                    <a:pt x="92" y="182"/>
                  </a:cubicBezTo>
                  <a:cubicBezTo>
                    <a:pt x="93" y="182"/>
                    <a:pt x="93" y="182"/>
                    <a:pt x="93" y="182"/>
                  </a:cubicBezTo>
                  <a:cubicBezTo>
                    <a:pt x="93" y="183"/>
                    <a:pt x="93" y="183"/>
                    <a:pt x="93" y="183"/>
                  </a:cubicBezTo>
                  <a:cubicBezTo>
                    <a:pt x="87" y="194"/>
                    <a:pt x="93" y="177"/>
                    <a:pt x="87" y="196"/>
                  </a:cubicBezTo>
                  <a:cubicBezTo>
                    <a:pt x="88" y="199"/>
                    <a:pt x="87" y="199"/>
                    <a:pt x="86" y="202"/>
                  </a:cubicBezTo>
                  <a:cubicBezTo>
                    <a:pt x="85" y="202"/>
                    <a:pt x="85" y="202"/>
                    <a:pt x="85" y="202"/>
                  </a:cubicBezTo>
                  <a:cubicBezTo>
                    <a:pt x="84" y="202"/>
                    <a:pt x="84" y="202"/>
                    <a:pt x="84" y="202"/>
                  </a:cubicBezTo>
                  <a:cubicBezTo>
                    <a:pt x="83" y="202"/>
                    <a:pt x="83" y="202"/>
                    <a:pt x="83" y="202"/>
                  </a:cubicBezTo>
                  <a:cubicBezTo>
                    <a:pt x="83" y="203"/>
                    <a:pt x="83" y="203"/>
                    <a:pt x="83" y="203"/>
                  </a:cubicBezTo>
                  <a:cubicBezTo>
                    <a:pt x="83" y="204"/>
                    <a:pt x="83" y="204"/>
                    <a:pt x="83" y="204"/>
                  </a:cubicBezTo>
                  <a:cubicBezTo>
                    <a:pt x="81" y="207"/>
                    <a:pt x="82" y="206"/>
                    <a:pt x="79" y="208"/>
                  </a:cubicBezTo>
                  <a:cubicBezTo>
                    <a:pt x="79" y="207"/>
                    <a:pt x="79" y="207"/>
                    <a:pt x="79" y="207"/>
                  </a:cubicBezTo>
                  <a:cubicBezTo>
                    <a:pt x="79" y="206"/>
                    <a:pt x="79" y="206"/>
                    <a:pt x="79" y="206"/>
                  </a:cubicBezTo>
                  <a:cubicBezTo>
                    <a:pt x="79" y="206"/>
                    <a:pt x="79" y="206"/>
                    <a:pt x="79" y="206"/>
                  </a:cubicBezTo>
                  <a:cubicBezTo>
                    <a:pt x="80" y="204"/>
                    <a:pt x="80" y="204"/>
                    <a:pt x="80" y="204"/>
                  </a:cubicBezTo>
                  <a:cubicBezTo>
                    <a:pt x="80" y="202"/>
                    <a:pt x="80" y="203"/>
                    <a:pt x="79" y="201"/>
                  </a:cubicBezTo>
                  <a:cubicBezTo>
                    <a:pt x="79" y="200"/>
                    <a:pt x="79" y="200"/>
                    <a:pt x="79" y="200"/>
                  </a:cubicBezTo>
                  <a:cubicBezTo>
                    <a:pt x="79" y="200"/>
                    <a:pt x="79" y="200"/>
                    <a:pt x="80" y="200"/>
                  </a:cubicBezTo>
                  <a:cubicBezTo>
                    <a:pt x="80" y="200"/>
                    <a:pt x="80" y="200"/>
                    <a:pt x="80" y="200"/>
                  </a:cubicBezTo>
                  <a:cubicBezTo>
                    <a:pt x="80" y="199"/>
                    <a:pt x="80" y="199"/>
                    <a:pt x="80" y="199"/>
                  </a:cubicBezTo>
                  <a:cubicBezTo>
                    <a:pt x="80" y="198"/>
                    <a:pt x="80" y="198"/>
                    <a:pt x="80" y="198"/>
                  </a:cubicBezTo>
                  <a:cubicBezTo>
                    <a:pt x="79" y="198"/>
                    <a:pt x="79" y="198"/>
                    <a:pt x="78" y="198"/>
                  </a:cubicBezTo>
                  <a:cubicBezTo>
                    <a:pt x="77" y="200"/>
                    <a:pt x="77" y="200"/>
                    <a:pt x="77" y="202"/>
                  </a:cubicBezTo>
                  <a:cubicBezTo>
                    <a:pt x="77" y="203"/>
                    <a:pt x="77" y="202"/>
                    <a:pt x="77" y="203"/>
                  </a:cubicBezTo>
                  <a:cubicBezTo>
                    <a:pt x="78" y="204"/>
                    <a:pt x="78" y="204"/>
                    <a:pt x="78" y="204"/>
                  </a:cubicBezTo>
                  <a:cubicBezTo>
                    <a:pt x="78" y="205"/>
                    <a:pt x="78" y="205"/>
                    <a:pt x="78" y="205"/>
                  </a:cubicBezTo>
                  <a:cubicBezTo>
                    <a:pt x="77" y="205"/>
                    <a:pt x="75" y="204"/>
                    <a:pt x="74" y="204"/>
                  </a:cubicBezTo>
                  <a:cubicBezTo>
                    <a:pt x="73" y="204"/>
                    <a:pt x="73" y="204"/>
                    <a:pt x="73" y="204"/>
                  </a:cubicBezTo>
                  <a:cubicBezTo>
                    <a:pt x="73" y="202"/>
                    <a:pt x="73" y="202"/>
                    <a:pt x="73" y="202"/>
                  </a:cubicBezTo>
                  <a:cubicBezTo>
                    <a:pt x="73" y="202"/>
                    <a:pt x="74" y="202"/>
                    <a:pt x="74" y="202"/>
                  </a:cubicBezTo>
                  <a:cubicBezTo>
                    <a:pt x="74" y="201"/>
                    <a:pt x="74" y="201"/>
                    <a:pt x="75" y="200"/>
                  </a:cubicBezTo>
                  <a:cubicBezTo>
                    <a:pt x="74" y="199"/>
                    <a:pt x="74" y="199"/>
                    <a:pt x="74" y="199"/>
                  </a:cubicBezTo>
                  <a:cubicBezTo>
                    <a:pt x="73" y="198"/>
                    <a:pt x="74" y="198"/>
                    <a:pt x="73" y="198"/>
                  </a:cubicBezTo>
                  <a:cubicBezTo>
                    <a:pt x="73" y="197"/>
                    <a:pt x="73" y="197"/>
                    <a:pt x="73" y="197"/>
                  </a:cubicBezTo>
                  <a:cubicBezTo>
                    <a:pt x="73" y="195"/>
                    <a:pt x="73" y="196"/>
                    <a:pt x="73" y="193"/>
                  </a:cubicBezTo>
                  <a:cubicBezTo>
                    <a:pt x="73" y="193"/>
                    <a:pt x="73" y="193"/>
                    <a:pt x="73" y="193"/>
                  </a:cubicBezTo>
                  <a:cubicBezTo>
                    <a:pt x="75" y="193"/>
                    <a:pt x="75" y="193"/>
                    <a:pt x="75" y="193"/>
                  </a:cubicBezTo>
                  <a:cubicBezTo>
                    <a:pt x="76" y="190"/>
                    <a:pt x="77" y="189"/>
                    <a:pt x="78" y="186"/>
                  </a:cubicBezTo>
                  <a:cubicBezTo>
                    <a:pt x="77" y="186"/>
                    <a:pt x="77" y="186"/>
                    <a:pt x="77" y="186"/>
                  </a:cubicBezTo>
                  <a:cubicBezTo>
                    <a:pt x="77" y="186"/>
                    <a:pt x="77" y="186"/>
                    <a:pt x="77" y="186"/>
                  </a:cubicBezTo>
                  <a:cubicBezTo>
                    <a:pt x="77" y="185"/>
                    <a:pt x="77" y="185"/>
                    <a:pt x="77" y="185"/>
                  </a:cubicBezTo>
                  <a:cubicBezTo>
                    <a:pt x="77" y="184"/>
                    <a:pt x="77" y="184"/>
                    <a:pt x="77" y="184"/>
                  </a:cubicBezTo>
                  <a:cubicBezTo>
                    <a:pt x="76" y="182"/>
                    <a:pt x="76" y="182"/>
                    <a:pt x="76" y="182"/>
                  </a:cubicBezTo>
                  <a:cubicBezTo>
                    <a:pt x="75" y="180"/>
                    <a:pt x="75" y="180"/>
                    <a:pt x="75" y="180"/>
                  </a:cubicBezTo>
                  <a:cubicBezTo>
                    <a:pt x="74" y="179"/>
                    <a:pt x="74" y="179"/>
                    <a:pt x="74" y="179"/>
                  </a:cubicBezTo>
                  <a:cubicBezTo>
                    <a:pt x="73" y="180"/>
                    <a:pt x="73" y="179"/>
                    <a:pt x="72" y="180"/>
                  </a:cubicBezTo>
                  <a:cubicBezTo>
                    <a:pt x="73" y="181"/>
                    <a:pt x="73" y="181"/>
                    <a:pt x="73" y="181"/>
                  </a:cubicBezTo>
                  <a:cubicBezTo>
                    <a:pt x="73" y="183"/>
                    <a:pt x="73" y="182"/>
                    <a:pt x="73" y="183"/>
                  </a:cubicBezTo>
                  <a:cubicBezTo>
                    <a:pt x="73" y="183"/>
                    <a:pt x="73" y="183"/>
                    <a:pt x="73" y="183"/>
                  </a:cubicBezTo>
                  <a:cubicBezTo>
                    <a:pt x="74" y="183"/>
                    <a:pt x="74" y="183"/>
                    <a:pt x="74" y="183"/>
                  </a:cubicBezTo>
                  <a:cubicBezTo>
                    <a:pt x="75" y="183"/>
                    <a:pt x="75" y="183"/>
                    <a:pt x="75" y="183"/>
                  </a:cubicBezTo>
                  <a:cubicBezTo>
                    <a:pt x="75" y="184"/>
                    <a:pt x="75" y="184"/>
                    <a:pt x="75" y="184"/>
                  </a:cubicBezTo>
                  <a:cubicBezTo>
                    <a:pt x="75" y="185"/>
                    <a:pt x="75" y="185"/>
                    <a:pt x="75" y="185"/>
                  </a:cubicBezTo>
                  <a:cubicBezTo>
                    <a:pt x="75" y="185"/>
                    <a:pt x="75" y="185"/>
                    <a:pt x="75" y="185"/>
                  </a:cubicBezTo>
                  <a:cubicBezTo>
                    <a:pt x="74" y="186"/>
                    <a:pt x="74" y="186"/>
                    <a:pt x="74" y="186"/>
                  </a:cubicBezTo>
                  <a:cubicBezTo>
                    <a:pt x="74" y="186"/>
                    <a:pt x="74" y="186"/>
                    <a:pt x="74" y="186"/>
                  </a:cubicBezTo>
                  <a:cubicBezTo>
                    <a:pt x="73" y="185"/>
                    <a:pt x="73" y="185"/>
                    <a:pt x="73" y="185"/>
                  </a:cubicBezTo>
                  <a:cubicBezTo>
                    <a:pt x="73" y="185"/>
                    <a:pt x="73" y="185"/>
                    <a:pt x="73" y="185"/>
                  </a:cubicBezTo>
                  <a:cubicBezTo>
                    <a:pt x="72" y="184"/>
                    <a:pt x="72" y="184"/>
                    <a:pt x="72" y="184"/>
                  </a:cubicBezTo>
                  <a:cubicBezTo>
                    <a:pt x="70" y="185"/>
                    <a:pt x="70" y="185"/>
                    <a:pt x="70" y="185"/>
                  </a:cubicBezTo>
                  <a:cubicBezTo>
                    <a:pt x="69" y="187"/>
                    <a:pt x="69" y="186"/>
                    <a:pt x="68" y="187"/>
                  </a:cubicBezTo>
                  <a:cubicBezTo>
                    <a:pt x="69" y="186"/>
                    <a:pt x="69" y="186"/>
                    <a:pt x="69" y="185"/>
                  </a:cubicBezTo>
                  <a:cubicBezTo>
                    <a:pt x="69" y="184"/>
                    <a:pt x="69" y="184"/>
                    <a:pt x="67" y="183"/>
                  </a:cubicBezTo>
                  <a:cubicBezTo>
                    <a:pt x="67" y="182"/>
                    <a:pt x="67" y="182"/>
                    <a:pt x="67" y="182"/>
                  </a:cubicBezTo>
                  <a:cubicBezTo>
                    <a:pt x="67" y="181"/>
                    <a:pt x="67" y="181"/>
                    <a:pt x="67" y="181"/>
                  </a:cubicBezTo>
                  <a:cubicBezTo>
                    <a:pt x="67" y="181"/>
                    <a:pt x="67" y="181"/>
                    <a:pt x="67" y="181"/>
                  </a:cubicBezTo>
                  <a:cubicBezTo>
                    <a:pt x="68" y="182"/>
                    <a:pt x="68" y="182"/>
                    <a:pt x="68" y="182"/>
                  </a:cubicBezTo>
                  <a:cubicBezTo>
                    <a:pt x="69" y="183"/>
                    <a:pt x="69" y="183"/>
                    <a:pt x="69" y="183"/>
                  </a:cubicBezTo>
                  <a:cubicBezTo>
                    <a:pt x="70" y="183"/>
                    <a:pt x="70" y="183"/>
                    <a:pt x="70" y="183"/>
                  </a:cubicBezTo>
                  <a:cubicBezTo>
                    <a:pt x="71" y="183"/>
                    <a:pt x="71" y="183"/>
                    <a:pt x="71" y="183"/>
                  </a:cubicBezTo>
                  <a:cubicBezTo>
                    <a:pt x="71" y="183"/>
                    <a:pt x="70" y="182"/>
                    <a:pt x="70" y="181"/>
                  </a:cubicBezTo>
                  <a:cubicBezTo>
                    <a:pt x="67" y="179"/>
                    <a:pt x="68" y="180"/>
                    <a:pt x="66" y="178"/>
                  </a:cubicBezTo>
                  <a:cubicBezTo>
                    <a:pt x="67" y="177"/>
                    <a:pt x="67" y="177"/>
                    <a:pt x="67" y="177"/>
                  </a:cubicBezTo>
                  <a:cubicBezTo>
                    <a:pt x="67" y="176"/>
                    <a:pt x="67" y="176"/>
                    <a:pt x="67" y="176"/>
                  </a:cubicBezTo>
                  <a:cubicBezTo>
                    <a:pt x="68" y="177"/>
                    <a:pt x="68" y="177"/>
                    <a:pt x="69" y="177"/>
                  </a:cubicBezTo>
                  <a:cubicBezTo>
                    <a:pt x="69" y="176"/>
                    <a:pt x="69" y="176"/>
                    <a:pt x="69" y="176"/>
                  </a:cubicBezTo>
                  <a:cubicBezTo>
                    <a:pt x="69" y="176"/>
                    <a:pt x="69" y="176"/>
                    <a:pt x="69" y="176"/>
                  </a:cubicBezTo>
                  <a:cubicBezTo>
                    <a:pt x="69" y="176"/>
                    <a:pt x="69" y="176"/>
                    <a:pt x="69" y="176"/>
                  </a:cubicBezTo>
                  <a:cubicBezTo>
                    <a:pt x="70" y="175"/>
                    <a:pt x="70" y="175"/>
                    <a:pt x="72" y="174"/>
                  </a:cubicBezTo>
                  <a:cubicBezTo>
                    <a:pt x="72" y="174"/>
                    <a:pt x="72" y="174"/>
                    <a:pt x="72" y="174"/>
                  </a:cubicBezTo>
                  <a:cubicBezTo>
                    <a:pt x="72" y="174"/>
                    <a:pt x="72" y="174"/>
                    <a:pt x="72" y="174"/>
                  </a:cubicBezTo>
                  <a:cubicBezTo>
                    <a:pt x="73" y="173"/>
                    <a:pt x="73" y="173"/>
                    <a:pt x="73" y="173"/>
                  </a:cubicBezTo>
                  <a:cubicBezTo>
                    <a:pt x="74" y="173"/>
                    <a:pt x="74" y="173"/>
                    <a:pt x="74" y="173"/>
                  </a:cubicBezTo>
                  <a:cubicBezTo>
                    <a:pt x="75" y="173"/>
                    <a:pt x="75" y="173"/>
                    <a:pt x="75" y="173"/>
                  </a:cubicBezTo>
                  <a:cubicBezTo>
                    <a:pt x="76" y="172"/>
                    <a:pt x="76" y="172"/>
                    <a:pt x="76" y="172"/>
                  </a:cubicBezTo>
                  <a:cubicBezTo>
                    <a:pt x="76" y="171"/>
                    <a:pt x="76" y="171"/>
                    <a:pt x="76" y="170"/>
                  </a:cubicBezTo>
                  <a:cubicBezTo>
                    <a:pt x="77" y="170"/>
                    <a:pt x="78" y="169"/>
                    <a:pt x="79" y="169"/>
                  </a:cubicBezTo>
                  <a:cubicBezTo>
                    <a:pt x="80" y="169"/>
                    <a:pt x="80" y="169"/>
                    <a:pt x="80" y="169"/>
                  </a:cubicBezTo>
                  <a:cubicBezTo>
                    <a:pt x="82" y="170"/>
                    <a:pt x="82" y="170"/>
                    <a:pt x="82" y="170"/>
                  </a:cubicBezTo>
                  <a:cubicBezTo>
                    <a:pt x="82" y="171"/>
                    <a:pt x="82" y="171"/>
                    <a:pt x="83" y="172"/>
                  </a:cubicBezTo>
                  <a:cubicBezTo>
                    <a:pt x="84" y="173"/>
                    <a:pt x="84" y="173"/>
                    <a:pt x="84" y="173"/>
                  </a:cubicBezTo>
                  <a:close/>
                  <a:moveTo>
                    <a:pt x="69" y="171"/>
                  </a:moveTo>
                  <a:cubicBezTo>
                    <a:pt x="68" y="172"/>
                    <a:pt x="68" y="172"/>
                    <a:pt x="68" y="172"/>
                  </a:cubicBezTo>
                  <a:cubicBezTo>
                    <a:pt x="67" y="171"/>
                    <a:pt x="67" y="171"/>
                    <a:pt x="67" y="171"/>
                  </a:cubicBezTo>
                  <a:cubicBezTo>
                    <a:pt x="67" y="171"/>
                    <a:pt x="68" y="170"/>
                    <a:pt x="68" y="170"/>
                  </a:cubicBezTo>
                  <a:cubicBezTo>
                    <a:pt x="68" y="170"/>
                    <a:pt x="68" y="170"/>
                    <a:pt x="68" y="170"/>
                  </a:cubicBezTo>
                  <a:lnTo>
                    <a:pt x="69" y="171"/>
                  </a:lnTo>
                  <a:close/>
                  <a:moveTo>
                    <a:pt x="65" y="178"/>
                  </a:moveTo>
                  <a:cubicBezTo>
                    <a:pt x="64" y="179"/>
                    <a:pt x="64" y="179"/>
                    <a:pt x="64" y="179"/>
                  </a:cubicBezTo>
                  <a:cubicBezTo>
                    <a:pt x="64" y="179"/>
                    <a:pt x="64" y="179"/>
                    <a:pt x="64" y="179"/>
                  </a:cubicBezTo>
                  <a:cubicBezTo>
                    <a:pt x="64" y="178"/>
                    <a:pt x="64" y="178"/>
                    <a:pt x="64" y="178"/>
                  </a:cubicBezTo>
                  <a:cubicBezTo>
                    <a:pt x="65" y="178"/>
                    <a:pt x="65" y="177"/>
                    <a:pt x="65" y="177"/>
                  </a:cubicBezTo>
                  <a:cubicBezTo>
                    <a:pt x="66" y="177"/>
                    <a:pt x="66" y="177"/>
                    <a:pt x="66" y="177"/>
                  </a:cubicBezTo>
                  <a:cubicBezTo>
                    <a:pt x="66" y="177"/>
                    <a:pt x="66" y="177"/>
                    <a:pt x="66" y="177"/>
                  </a:cubicBezTo>
                  <a:cubicBezTo>
                    <a:pt x="65" y="178"/>
                    <a:pt x="65" y="178"/>
                    <a:pt x="65" y="178"/>
                  </a:cubicBezTo>
                  <a:cubicBezTo>
                    <a:pt x="65" y="178"/>
                    <a:pt x="65" y="178"/>
                    <a:pt x="65" y="178"/>
                  </a:cubicBezTo>
                  <a:close/>
                  <a:moveTo>
                    <a:pt x="61" y="183"/>
                  </a:moveTo>
                  <a:cubicBezTo>
                    <a:pt x="60" y="184"/>
                    <a:pt x="60" y="184"/>
                    <a:pt x="60" y="184"/>
                  </a:cubicBezTo>
                  <a:cubicBezTo>
                    <a:pt x="60" y="183"/>
                    <a:pt x="60" y="183"/>
                    <a:pt x="60" y="182"/>
                  </a:cubicBezTo>
                  <a:cubicBezTo>
                    <a:pt x="60" y="182"/>
                    <a:pt x="60" y="182"/>
                    <a:pt x="60" y="182"/>
                  </a:cubicBezTo>
                  <a:cubicBezTo>
                    <a:pt x="61" y="180"/>
                    <a:pt x="61" y="180"/>
                    <a:pt x="61" y="180"/>
                  </a:cubicBezTo>
                  <a:cubicBezTo>
                    <a:pt x="61" y="181"/>
                    <a:pt x="61" y="180"/>
                    <a:pt x="61" y="181"/>
                  </a:cubicBezTo>
                  <a:cubicBezTo>
                    <a:pt x="62" y="181"/>
                    <a:pt x="62" y="181"/>
                    <a:pt x="62" y="181"/>
                  </a:cubicBezTo>
                  <a:cubicBezTo>
                    <a:pt x="61" y="182"/>
                    <a:pt x="61" y="182"/>
                    <a:pt x="61" y="182"/>
                  </a:cubicBezTo>
                  <a:cubicBezTo>
                    <a:pt x="61" y="182"/>
                    <a:pt x="61" y="182"/>
                    <a:pt x="61" y="182"/>
                  </a:cubicBezTo>
                  <a:cubicBezTo>
                    <a:pt x="61" y="183"/>
                    <a:pt x="61" y="183"/>
                    <a:pt x="61" y="183"/>
                  </a:cubicBezTo>
                  <a:close/>
                  <a:moveTo>
                    <a:pt x="181" y="181"/>
                  </a:moveTo>
                  <a:cubicBezTo>
                    <a:pt x="181" y="181"/>
                    <a:pt x="181" y="181"/>
                    <a:pt x="181" y="181"/>
                  </a:cubicBezTo>
                  <a:cubicBezTo>
                    <a:pt x="181" y="180"/>
                    <a:pt x="181" y="180"/>
                    <a:pt x="181" y="180"/>
                  </a:cubicBezTo>
                  <a:cubicBezTo>
                    <a:pt x="181" y="180"/>
                    <a:pt x="181" y="180"/>
                    <a:pt x="181" y="180"/>
                  </a:cubicBezTo>
                  <a:cubicBezTo>
                    <a:pt x="181" y="180"/>
                    <a:pt x="181" y="180"/>
                    <a:pt x="181" y="180"/>
                  </a:cubicBezTo>
                  <a:cubicBezTo>
                    <a:pt x="181" y="180"/>
                    <a:pt x="181" y="180"/>
                    <a:pt x="181" y="180"/>
                  </a:cubicBezTo>
                  <a:cubicBezTo>
                    <a:pt x="182" y="180"/>
                    <a:pt x="182" y="180"/>
                    <a:pt x="182" y="180"/>
                  </a:cubicBezTo>
                  <a:cubicBezTo>
                    <a:pt x="181" y="181"/>
                    <a:pt x="181" y="181"/>
                    <a:pt x="181" y="181"/>
                  </a:cubicBezTo>
                  <a:close/>
                  <a:moveTo>
                    <a:pt x="56" y="184"/>
                  </a:moveTo>
                  <a:cubicBezTo>
                    <a:pt x="56" y="185"/>
                    <a:pt x="56" y="185"/>
                    <a:pt x="56" y="185"/>
                  </a:cubicBezTo>
                  <a:cubicBezTo>
                    <a:pt x="57" y="184"/>
                    <a:pt x="57" y="184"/>
                    <a:pt x="58" y="184"/>
                  </a:cubicBezTo>
                  <a:cubicBezTo>
                    <a:pt x="58" y="185"/>
                    <a:pt x="58" y="185"/>
                    <a:pt x="58" y="185"/>
                  </a:cubicBezTo>
                  <a:cubicBezTo>
                    <a:pt x="58" y="186"/>
                    <a:pt x="58" y="185"/>
                    <a:pt x="59" y="186"/>
                  </a:cubicBezTo>
                  <a:cubicBezTo>
                    <a:pt x="58" y="186"/>
                    <a:pt x="58" y="186"/>
                    <a:pt x="57" y="186"/>
                  </a:cubicBezTo>
                  <a:cubicBezTo>
                    <a:pt x="57" y="187"/>
                    <a:pt x="57" y="187"/>
                    <a:pt x="57" y="187"/>
                  </a:cubicBezTo>
                  <a:cubicBezTo>
                    <a:pt x="56" y="187"/>
                    <a:pt x="56" y="187"/>
                    <a:pt x="56" y="187"/>
                  </a:cubicBezTo>
                  <a:cubicBezTo>
                    <a:pt x="56" y="186"/>
                    <a:pt x="56" y="186"/>
                    <a:pt x="56" y="186"/>
                  </a:cubicBezTo>
                  <a:cubicBezTo>
                    <a:pt x="56" y="186"/>
                    <a:pt x="56" y="186"/>
                    <a:pt x="56" y="186"/>
                  </a:cubicBezTo>
                  <a:lnTo>
                    <a:pt x="56" y="184"/>
                  </a:lnTo>
                  <a:close/>
                  <a:moveTo>
                    <a:pt x="72" y="192"/>
                  </a:moveTo>
                  <a:cubicBezTo>
                    <a:pt x="71" y="192"/>
                    <a:pt x="71" y="192"/>
                    <a:pt x="71" y="192"/>
                  </a:cubicBezTo>
                  <a:cubicBezTo>
                    <a:pt x="71" y="192"/>
                    <a:pt x="71" y="192"/>
                    <a:pt x="71" y="192"/>
                  </a:cubicBezTo>
                  <a:cubicBezTo>
                    <a:pt x="71" y="191"/>
                    <a:pt x="71" y="191"/>
                    <a:pt x="71" y="191"/>
                  </a:cubicBezTo>
                  <a:cubicBezTo>
                    <a:pt x="71" y="191"/>
                    <a:pt x="71" y="191"/>
                    <a:pt x="71" y="191"/>
                  </a:cubicBezTo>
                  <a:cubicBezTo>
                    <a:pt x="71" y="190"/>
                    <a:pt x="71" y="190"/>
                    <a:pt x="71" y="190"/>
                  </a:cubicBezTo>
                  <a:cubicBezTo>
                    <a:pt x="71" y="190"/>
                    <a:pt x="71" y="190"/>
                    <a:pt x="71" y="190"/>
                  </a:cubicBezTo>
                  <a:cubicBezTo>
                    <a:pt x="71" y="188"/>
                    <a:pt x="71" y="188"/>
                    <a:pt x="71" y="188"/>
                  </a:cubicBezTo>
                  <a:cubicBezTo>
                    <a:pt x="71" y="188"/>
                    <a:pt x="71" y="188"/>
                    <a:pt x="71" y="188"/>
                  </a:cubicBezTo>
                  <a:cubicBezTo>
                    <a:pt x="73" y="187"/>
                    <a:pt x="73" y="187"/>
                    <a:pt x="73" y="187"/>
                  </a:cubicBezTo>
                  <a:cubicBezTo>
                    <a:pt x="73" y="188"/>
                    <a:pt x="73" y="188"/>
                    <a:pt x="73" y="188"/>
                  </a:cubicBezTo>
                  <a:cubicBezTo>
                    <a:pt x="73" y="190"/>
                    <a:pt x="73" y="190"/>
                    <a:pt x="73" y="190"/>
                  </a:cubicBezTo>
                  <a:cubicBezTo>
                    <a:pt x="72" y="192"/>
                    <a:pt x="72" y="192"/>
                    <a:pt x="72" y="192"/>
                  </a:cubicBezTo>
                  <a:close/>
                  <a:moveTo>
                    <a:pt x="75" y="189"/>
                  </a:moveTo>
                  <a:cubicBezTo>
                    <a:pt x="74" y="189"/>
                    <a:pt x="74" y="189"/>
                    <a:pt x="74" y="189"/>
                  </a:cubicBezTo>
                  <a:cubicBezTo>
                    <a:pt x="74" y="189"/>
                    <a:pt x="74" y="189"/>
                    <a:pt x="74" y="189"/>
                  </a:cubicBezTo>
                  <a:cubicBezTo>
                    <a:pt x="74" y="188"/>
                    <a:pt x="74" y="188"/>
                    <a:pt x="74" y="188"/>
                  </a:cubicBezTo>
                  <a:cubicBezTo>
                    <a:pt x="75" y="188"/>
                    <a:pt x="75" y="188"/>
                    <a:pt x="75" y="188"/>
                  </a:cubicBezTo>
                  <a:cubicBezTo>
                    <a:pt x="76" y="188"/>
                    <a:pt x="76" y="188"/>
                    <a:pt x="76" y="188"/>
                  </a:cubicBezTo>
                  <a:cubicBezTo>
                    <a:pt x="76" y="189"/>
                    <a:pt x="76" y="188"/>
                    <a:pt x="75" y="189"/>
                  </a:cubicBezTo>
                  <a:close/>
                  <a:moveTo>
                    <a:pt x="68" y="199"/>
                  </a:moveTo>
                  <a:cubicBezTo>
                    <a:pt x="67" y="199"/>
                    <a:pt x="67" y="199"/>
                    <a:pt x="67" y="199"/>
                  </a:cubicBezTo>
                  <a:cubicBezTo>
                    <a:pt x="68" y="198"/>
                    <a:pt x="68" y="198"/>
                    <a:pt x="68" y="198"/>
                  </a:cubicBezTo>
                  <a:cubicBezTo>
                    <a:pt x="69" y="197"/>
                    <a:pt x="69" y="197"/>
                    <a:pt x="69" y="197"/>
                  </a:cubicBezTo>
                  <a:cubicBezTo>
                    <a:pt x="69" y="198"/>
                    <a:pt x="69" y="198"/>
                    <a:pt x="69" y="198"/>
                  </a:cubicBezTo>
                  <a:lnTo>
                    <a:pt x="68" y="199"/>
                  </a:lnTo>
                  <a:close/>
                  <a:moveTo>
                    <a:pt x="82" y="216"/>
                  </a:moveTo>
                  <a:cubicBezTo>
                    <a:pt x="81" y="216"/>
                    <a:pt x="81" y="216"/>
                    <a:pt x="81" y="216"/>
                  </a:cubicBezTo>
                  <a:cubicBezTo>
                    <a:pt x="81" y="215"/>
                    <a:pt x="81" y="215"/>
                    <a:pt x="81" y="215"/>
                  </a:cubicBezTo>
                  <a:cubicBezTo>
                    <a:pt x="82" y="213"/>
                    <a:pt x="82" y="213"/>
                    <a:pt x="82" y="213"/>
                  </a:cubicBezTo>
                  <a:cubicBezTo>
                    <a:pt x="82" y="212"/>
                    <a:pt x="82" y="212"/>
                    <a:pt x="82" y="212"/>
                  </a:cubicBezTo>
                  <a:cubicBezTo>
                    <a:pt x="82" y="210"/>
                    <a:pt x="82" y="210"/>
                    <a:pt x="82" y="210"/>
                  </a:cubicBezTo>
                  <a:cubicBezTo>
                    <a:pt x="83" y="210"/>
                    <a:pt x="83" y="210"/>
                    <a:pt x="83" y="210"/>
                  </a:cubicBezTo>
                  <a:cubicBezTo>
                    <a:pt x="83" y="210"/>
                    <a:pt x="83" y="210"/>
                    <a:pt x="83" y="210"/>
                  </a:cubicBezTo>
                  <a:cubicBezTo>
                    <a:pt x="83" y="210"/>
                    <a:pt x="83" y="210"/>
                    <a:pt x="83" y="210"/>
                  </a:cubicBezTo>
                  <a:cubicBezTo>
                    <a:pt x="83" y="212"/>
                    <a:pt x="83" y="212"/>
                    <a:pt x="83" y="212"/>
                  </a:cubicBezTo>
                  <a:cubicBezTo>
                    <a:pt x="82" y="214"/>
                    <a:pt x="82" y="213"/>
                    <a:pt x="82" y="216"/>
                  </a:cubicBezTo>
                  <a:close/>
                  <a:moveTo>
                    <a:pt x="78" y="217"/>
                  </a:moveTo>
                  <a:cubicBezTo>
                    <a:pt x="77" y="218"/>
                    <a:pt x="77" y="218"/>
                    <a:pt x="77" y="218"/>
                  </a:cubicBezTo>
                  <a:cubicBezTo>
                    <a:pt x="76" y="217"/>
                    <a:pt x="76" y="217"/>
                    <a:pt x="76" y="217"/>
                  </a:cubicBezTo>
                  <a:cubicBezTo>
                    <a:pt x="75" y="216"/>
                    <a:pt x="75" y="216"/>
                    <a:pt x="75" y="216"/>
                  </a:cubicBezTo>
                  <a:cubicBezTo>
                    <a:pt x="77" y="215"/>
                    <a:pt x="77" y="215"/>
                    <a:pt x="77" y="215"/>
                  </a:cubicBezTo>
                  <a:cubicBezTo>
                    <a:pt x="77" y="215"/>
                    <a:pt x="78" y="216"/>
                    <a:pt x="79" y="216"/>
                  </a:cubicBezTo>
                  <a:cubicBezTo>
                    <a:pt x="78" y="217"/>
                    <a:pt x="78" y="217"/>
                    <a:pt x="78" y="217"/>
                  </a:cubicBezTo>
                  <a:close/>
                  <a:moveTo>
                    <a:pt x="65" y="244"/>
                  </a:moveTo>
                  <a:cubicBezTo>
                    <a:pt x="64" y="245"/>
                    <a:pt x="64" y="245"/>
                    <a:pt x="64" y="245"/>
                  </a:cubicBezTo>
                  <a:cubicBezTo>
                    <a:pt x="63" y="244"/>
                    <a:pt x="63" y="244"/>
                    <a:pt x="63" y="244"/>
                  </a:cubicBezTo>
                  <a:cubicBezTo>
                    <a:pt x="62" y="243"/>
                    <a:pt x="62" y="243"/>
                    <a:pt x="62" y="243"/>
                  </a:cubicBezTo>
                  <a:cubicBezTo>
                    <a:pt x="62" y="243"/>
                    <a:pt x="62" y="243"/>
                    <a:pt x="62" y="243"/>
                  </a:cubicBezTo>
                  <a:cubicBezTo>
                    <a:pt x="63" y="243"/>
                    <a:pt x="63" y="243"/>
                    <a:pt x="63" y="243"/>
                  </a:cubicBezTo>
                  <a:cubicBezTo>
                    <a:pt x="63" y="242"/>
                    <a:pt x="63" y="242"/>
                    <a:pt x="63" y="242"/>
                  </a:cubicBezTo>
                  <a:cubicBezTo>
                    <a:pt x="63" y="242"/>
                    <a:pt x="63" y="242"/>
                    <a:pt x="63" y="242"/>
                  </a:cubicBezTo>
                  <a:cubicBezTo>
                    <a:pt x="64" y="241"/>
                    <a:pt x="65" y="241"/>
                    <a:pt x="65" y="241"/>
                  </a:cubicBezTo>
                  <a:cubicBezTo>
                    <a:pt x="66" y="241"/>
                    <a:pt x="66" y="241"/>
                    <a:pt x="66" y="241"/>
                  </a:cubicBezTo>
                  <a:cubicBezTo>
                    <a:pt x="66" y="240"/>
                    <a:pt x="66" y="240"/>
                    <a:pt x="66" y="240"/>
                  </a:cubicBezTo>
                  <a:cubicBezTo>
                    <a:pt x="67" y="240"/>
                    <a:pt x="67" y="240"/>
                    <a:pt x="67" y="240"/>
                  </a:cubicBezTo>
                  <a:cubicBezTo>
                    <a:pt x="68" y="240"/>
                    <a:pt x="68" y="240"/>
                    <a:pt x="68" y="240"/>
                  </a:cubicBezTo>
                  <a:cubicBezTo>
                    <a:pt x="68" y="241"/>
                    <a:pt x="68" y="241"/>
                    <a:pt x="68" y="241"/>
                  </a:cubicBezTo>
                  <a:cubicBezTo>
                    <a:pt x="67" y="241"/>
                    <a:pt x="67" y="241"/>
                    <a:pt x="67" y="241"/>
                  </a:cubicBezTo>
                  <a:cubicBezTo>
                    <a:pt x="66" y="242"/>
                    <a:pt x="66" y="241"/>
                    <a:pt x="65" y="242"/>
                  </a:cubicBezTo>
                  <a:cubicBezTo>
                    <a:pt x="65" y="243"/>
                    <a:pt x="65" y="243"/>
                    <a:pt x="65" y="243"/>
                  </a:cubicBezTo>
                  <a:cubicBezTo>
                    <a:pt x="65" y="243"/>
                    <a:pt x="65" y="243"/>
                    <a:pt x="65" y="243"/>
                  </a:cubicBezTo>
                  <a:cubicBezTo>
                    <a:pt x="65" y="244"/>
                    <a:pt x="65" y="244"/>
                    <a:pt x="65" y="244"/>
                  </a:cubicBezTo>
                  <a:close/>
                  <a:moveTo>
                    <a:pt x="63" y="245"/>
                  </a:moveTo>
                  <a:cubicBezTo>
                    <a:pt x="63" y="245"/>
                    <a:pt x="63" y="245"/>
                    <a:pt x="63" y="245"/>
                  </a:cubicBezTo>
                  <a:cubicBezTo>
                    <a:pt x="62" y="245"/>
                    <a:pt x="62" y="245"/>
                    <a:pt x="62" y="245"/>
                  </a:cubicBezTo>
                  <a:cubicBezTo>
                    <a:pt x="62" y="244"/>
                    <a:pt x="62" y="244"/>
                    <a:pt x="62" y="244"/>
                  </a:cubicBezTo>
                  <a:cubicBezTo>
                    <a:pt x="63" y="244"/>
                    <a:pt x="63" y="244"/>
                    <a:pt x="63" y="244"/>
                  </a:cubicBezTo>
                  <a:cubicBezTo>
                    <a:pt x="63" y="244"/>
                    <a:pt x="63" y="244"/>
                    <a:pt x="63" y="244"/>
                  </a:cubicBezTo>
                  <a:lnTo>
                    <a:pt x="63" y="245"/>
                  </a:lnTo>
                  <a:close/>
                  <a:moveTo>
                    <a:pt x="60" y="250"/>
                  </a:moveTo>
                  <a:cubicBezTo>
                    <a:pt x="59" y="250"/>
                    <a:pt x="59" y="250"/>
                    <a:pt x="59" y="250"/>
                  </a:cubicBezTo>
                  <a:cubicBezTo>
                    <a:pt x="59" y="250"/>
                    <a:pt x="59" y="250"/>
                    <a:pt x="59" y="250"/>
                  </a:cubicBezTo>
                  <a:cubicBezTo>
                    <a:pt x="58" y="248"/>
                    <a:pt x="58" y="248"/>
                    <a:pt x="58" y="248"/>
                  </a:cubicBezTo>
                  <a:cubicBezTo>
                    <a:pt x="59" y="248"/>
                    <a:pt x="59" y="248"/>
                    <a:pt x="59" y="248"/>
                  </a:cubicBezTo>
                  <a:cubicBezTo>
                    <a:pt x="59" y="247"/>
                    <a:pt x="59" y="247"/>
                    <a:pt x="59" y="247"/>
                  </a:cubicBezTo>
                  <a:cubicBezTo>
                    <a:pt x="60" y="249"/>
                    <a:pt x="60" y="249"/>
                    <a:pt x="60" y="249"/>
                  </a:cubicBezTo>
                  <a:cubicBezTo>
                    <a:pt x="60" y="250"/>
                    <a:pt x="60" y="250"/>
                    <a:pt x="60" y="250"/>
                  </a:cubicBezTo>
                  <a:close/>
                  <a:moveTo>
                    <a:pt x="50" y="264"/>
                  </a:moveTo>
                  <a:cubicBezTo>
                    <a:pt x="50" y="264"/>
                    <a:pt x="50" y="264"/>
                    <a:pt x="50" y="264"/>
                  </a:cubicBezTo>
                  <a:cubicBezTo>
                    <a:pt x="49" y="265"/>
                    <a:pt x="49" y="265"/>
                    <a:pt x="49" y="265"/>
                  </a:cubicBezTo>
                  <a:cubicBezTo>
                    <a:pt x="48" y="266"/>
                    <a:pt x="48" y="266"/>
                    <a:pt x="48" y="266"/>
                  </a:cubicBezTo>
                  <a:cubicBezTo>
                    <a:pt x="47" y="266"/>
                    <a:pt x="47" y="266"/>
                    <a:pt x="47" y="266"/>
                  </a:cubicBezTo>
                  <a:cubicBezTo>
                    <a:pt x="47" y="267"/>
                    <a:pt x="47" y="267"/>
                    <a:pt x="47" y="267"/>
                  </a:cubicBezTo>
                  <a:cubicBezTo>
                    <a:pt x="47" y="267"/>
                    <a:pt x="47" y="267"/>
                    <a:pt x="47" y="267"/>
                  </a:cubicBezTo>
                  <a:cubicBezTo>
                    <a:pt x="47" y="267"/>
                    <a:pt x="47" y="267"/>
                    <a:pt x="47" y="267"/>
                  </a:cubicBezTo>
                  <a:cubicBezTo>
                    <a:pt x="46" y="268"/>
                    <a:pt x="46" y="268"/>
                    <a:pt x="46" y="268"/>
                  </a:cubicBezTo>
                  <a:cubicBezTo>
                    <a:pt x="46" y="269"/>
                    <a:pt x="46" y="269"/>
                    <a:pt x="46" y="269"/>
                  </a:cubicBezTo>
                  <a:cubicBezTo>
                    <a:pt x="46" y="269"/>
                    <a:pt x="46" y="269"/>
                    <a:pt x="46" y="269"/>
                  </a:cubicBezTo>
                  <a:cubicBezTo>
                    <a:pt x="46" y="269"/>
                    <a:pt x="46" y="269"/>
                    <a:pt x="46" y="269"/>
                  </a:cubicBezTo>
                  <a:cubicBezTo>
                    <a:pt x="45" y="270"/>
                    <a:pt x="45" y="270"/>
                    <a:pt x="45" y="270"/>
                  </a:cubicBezTo>
                  <a:cubicBezTo>
                    <a:pt x="45" y="270"/>
                    <a:pt x="45" y="270"/>
                    <a:pt x="45" y="270"/>
                  </a:cubicBezTo>
                  <a:cubicBezTo>
                    <a:pt x="45" y="269"/>
                    <a:pt x="45" y="269"/>
                    <a:pt x="45" y="269"/>
                  </a:cubicBezTo>
                  <a:cubicBezTo>
                    <a:pt x="45" y="267"/>
                    <a:pt x="45" y="267"/>
                    <a:pt x="45" y="267"/>
                  </a:cubicBezTo>
                  <a:cubicBezTo>
                    <a:pt x="45" y="266"/>
                    <a:pt x="45" y="266"/>
                    <a:pt x="45" y="266"/>
                  </a:cubicBezTo>
                  <a:cubicBezTo>
                    <a:pt x="46" y="266"/>
                    <a:pt x="46" y="266"/>
                    <a:pt x="46" y="266"/>
                  </a:cubicBezTo>
                  <a:cubicBezTo>
                    <a:pt x="47" y="265"/>
                    <a:pt x="47" y="265"/>
                    <a:pt x="48" y="264"/>
                  </a:cubicBezTo>
                  <a:cubicBezTo>
                    <a:pt x="48" y="264"/>
                    <a:pt x="48" y="264"/>
                    <a:pt x="48" y="264"/>
                  </a:cubicBezTo>
                  <a:cubicBezTo>
                    <a:pt x="47" y="263"/>
                    <a:pt x="47" y="263"/>
                    <a:pt x="47" y="263"/>
                  </a:cubicBezTo>
                  <a:cubicBezTo>
                    <a:pt x="47" y="263"/>
                    <a:pt x="47" y="263"/>
                    <a:pt x="47" y="263"/>
                  </a:cubicBezTo>
                  <a:cubicBezTo>
                    <a:pt x="47" y="263"/>
                    <a:pt x="47" y="263"/>
                    <a:pt x="47" y="263"/>
                  </a:cubicBezTo>
                  <a:cubicBezTo>
                    <a:pt x="48" y="263"/>
                    <a:pt x="48" y="263"/>
                    <a:pt x="48" y="263"/>
                  </a:cubicBezTo>
                  <a:cubicBezTo>
                    <a:pt x="49" y="263"/>
                    <a:pt x="49" y="263"/>
                    <a:pt x="49" y="263"/>
                  </a:cubicBezTo>
                  <a:cubicBezTo>
                    <a:pt x="49" y="263"/>
                    <a:pt x="49" y="263"/>
                    <a:pt x="49" y="263"/>
                  </a:cubicBezTo>
                  <a:cubicBezTo>
                    <a:pt x="50" y="263"/>
                    <a:pt x="50" y="263"/>
                    <a:pt x="50" y="263"/>
                  </a:cubicBezTo>
                  <a:cubicBezTo>
                    <a:pt x="50" y="262"/>
                    <a:pt x="50" y="262"/>
                    <a:pt x="50" y="262"/>
                  </a:cubicBezTo>
                  <a:cubicBezTo>
                    <a:pt x="51" y="261"/>
                    <a:pt x="51" y="261"/>
                    <a:pt x="51" y="261"/>
                  </a:cubicBezTo>
                  <a:cubicBezTo>
                    <a:pt x="51" y="260"/>
                    <a:pt x="51" y="260"/>
                    <a:pt x="51" y="260"/>
                  </a:cubicBezTo>
                  <a:cubicBezTo>
                    <a:pt x="52" y="261"/>
                    <a:pt x="52" y="261"/>
                    <a:pt x="52" y="261"/>
                  </a:cubicBezTo>
                  <a:cubicBezTo>
                    <a:pt x="52" y="262"/>
                    <a:pt x="52" y="262"/>
                    <a:pt x="52" y="262"/>
                  </a:cubicBezTo>
                  <a:cubicBezTo>
                    <a:pt x="51" y="263"/>
                    <a:pt x="51" y="263"/>
                    <a:pt x="51" y="263"/>
                  </a:cubicBezTo>
                  <a:cubicBezTo>
                    <a:pt x="51" y="263"/>
                    <a:pt x="50" y="264"/>
                    <a:pt x="50" y="264"/>
                  </a:cubicBezTo>
                  <a:close/>
                  <a:moveTo>
                    <a:pt x="208" y="264"/>
                  </a:moveTo>
                  <a:cubicBezTo>
                    <a:pt x="208" y="264"/>
                    <a:pt x="208" y="264"/>
                    <a:pt x="208" y="264"/>
                  </a:cubicBezTo>
                  <a:cubicBezTo>
                    <a:pt x="207" y="262"/>
                    <a:pt x="207" y="262"/>
                    <a:pt x="207" y="262"/>
                  </a:cubicBezTo>
                  <a:cubicBezTo>
                    <a:pt x="207" y="262"/>
                    <a:pt x="207" y="262"/>
                    <a:pt x="207" y="262"/>
                  </a:cubicBezTo>
                  <a:cubicBezTo>
                    <a:pt x="207" y="262"/>
                    <a:pt x="207" y="262"/>
                    <a:pt x="207" y="262"/>
                  </a:cubicBezTo>
                  <a:cubicBezTo>
                    <a:pt x="208" y="263"/>
                    <a:pt x="208" y="263"/>
                    <a:pt x="208" y="263"/>
                  </a:cubicBezTo>
                  <a:cubicBezTo>
                    <a:pt x="208" y="264"/>
                    <a:pt x="208" y="264"/>
                    <a:pt x="208" y="264"/>
                  </a:cubicBezTo>
                  <a:close/>
                  <a:moveTo>
                    <a:pt x="20" y="287"/>
                  </a:moveTo>
                  <a:cubicBezTo>
                    <a:pt x="19" y="287"/>
                    <a:pt x="19" y="287"/>
                    <a:pt x="19" y="287"/>
                  </a:cubicBezTo>
                  <a:cubicBezTo>
                    <a:pt x="18" y="287"/>
                    <a:pt x="18" y="287"/>
                    <a:pt x="18" y="287"/>
                  </a:cubicBezTo>
                  <a:cubicBezTo>
                    <a:pt x="18" y="285"/>
                    <a:pt x="18" y="285"/>
                    <a:pt x="18" y="285"/>
                  </a:cubicBezTo>
                  <a:cubicBezTo>
                    <a:pt x="18" y="285"/>
                    <a:pt x="18" y="285"/>
                    <a:pt x="18" y="285"/>
                  </a:cubicBezTo>
                  <a:cubicBezTo>
                    <a:pt x="19" y="286"/>
                    <a:pt x="19" y="286"/>
                    <a:pt x="19" y="286"/>
                  </a:cubicBezTo>
                  <a:cubicBezTo>
                    <a:pt x="19" y="286"/>
                    <a:pt x="19" y="286"/>
                    <a:pt x="19" y="286"/>
                  </a:cubicBezTo>
                  <a:lnTo>
                    <a:pt x="20" y="287"/>
                  </a:lnTo>
                  <a:close/>
                  <a:moveTo>
                    <a:pt x="7" y="290"/>
                  </a:moveTo>
                  <a:cubicBezTo>
                    <a:pt x="6" y="292"/>
                    <a:pt x="6" y="292"/>
                    <a:pt x="6" y="292"/>
                  </a:cubicBezTo>
                  <a:cubicBezTo>
                    <a:pt x="6" y="292"/>
                    <a:pt x="6" y="292"/>
                    <a:pt x="6" y="292"/>
                  </a:cubicBezTo>
                  <a:cubicBezTo>
                    <a:pt x="5" y="292"/>
                    <a:pt x="5" y="292"/>
                    <a:pt x="5" y="292"/>
                  </a:cubicBezTo>
                  <a:cubicBezTo>
                    <a:pt x="5" y="291"/>
                    <a:pt x="5" y="291"/>
                    <a:pt x="5" y="291"/>
                  </a:cubicBezTo>
                  <a:cubicBezTo>
                    <a:pt x="5" y="290"/>
                    <a:pt x="5" y="290"/>
                    <a:pt x="5" y="290"/>
                  </a:cubicBezTo>
                  <a:cubicBezTo>
                    <a:pt x="6" y="290"/>
                    <a:pt x="6" y="290"/>
                    <a:pt x="6" y="290"/>
                  </a:cubicBezTo>
                  <a:cubicBezTo>
                    <a:pt x="6" y="290"/>
                    <a:pt x="6" y="290"/>
                    <a:pt x="6" y="290"/>
                  </a:cubicBezTo>
                  <a:cubicBezTo>
                    <a:pt x="7" y="289"/>
                    <a:pt x="7" y="289"/>
                    <a:pt x="7" y="289"/>
                  </a:cubicBezTo>
                  <a:cubicBezTo>
                    <a:pt x="7" y="289"/>
                    <a:pt x="7" y="289"/>
                    <a:pt x="7" y="289"/>
                  </a:cubicBezTo>
                  <a:cubicBezTo>
                    <a:pt x="7" y="290"/>
                    <a:pt x="7" y="290"/>
                    <a:pt x="7" y="290"/>
                  </a:cubicBezTo>
                  <a:close/>
                  <a:moveTo>
                    <a:pt x="2" y="292"/>
                  </a:moveTo>
                  <a:cubicBezTo>
                    <a:pt x="2" y="293"/>
                    <a:pt x="2" y="293"/>
                    <a:pt x="2" y="293"/>
                  </a:cubicBezTo>
                  <a:cubicBezTo>
                    <a:pt x="1" y="292"/>
                    <a:pt x="1" y="292"/>
                    <a:pt x="0" y="292"/>
                  </a:cubicBezTo>
                  <a:cubicBezTo>
                    <a:pt x="0" y="292"/>
                    <a:pt x="0" y="292"/>
                    <a:pt x="0" y="292"/>
                  </a:cubicBezTo>
                  <a:cubicBezTo>
                    <a:pt x="1" y="292"/>
                    <a:pt x="1" y="292"/>
                    <a:pt x="1" y="292"/>
                  </a:cubicBezTo>
                  <a:cubicBezTo>
                    <a:pt x="1" y="291"/>
                    <a:pt x="1" y="291"/>
                    <a:pt x="1" y="291"/>
                  </a:cubicBezTo>
                  <a:cubicBezTo>
                    <a:pt x="1" y="291"/>
                    <a:pt x="1" y="291"/>
                    <a:pt x="1" y="291"/>
                  </a:cubicBezTo>
                  <a:cubicBezTo>
                    <a:pt x="3" y="291"/>
                    <a:pt x="3" y="291"/>
                    <a:pt x="3" y="291"/>
                  </a:cubicBezTo>
                  <a:cubicBezTo>
                    <a:pt x="3" y="292"/>
                    <a:pt x="3" y="292"/>
                    <a:pt x="3" y="292"/>
                  </a:cubicBezTo>
                  <a:cubicBezTo>
                    <a:pt x="2" y="292"/>
                    <a:pt x="2" y="292"/>
                    <a:pt x="2" y="29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119">
              <a:extLst>
                <a:ext uri="{FF2B5EF4-FFF2-40B4-BE49-F238E27FC236}">
                  <a16:creationId xmlns:a16="http://schemas.microsoft.com/office/drawing/2014/main" id="{B183C036-F90D-4433-BE2D-C4CFA8A925BD}"/>
                </a:ext>
              </a:extLst>
            </p:cNvPr>
            <p:cNvSpPr>
              <a:spLocks/>
            </p:cNvSpPr>
            <p:nvPr/>
          </p:nvSpPr>
          <p:spPr bwMode="auto">
            <a:xfrm>
              <a:off x="13687213" y="9828633"/>
              <a:ext cx="4751" cy="0"/>
            </a:xfrm>
            <a:custGeom>
              <a:avLst/>
              <a:gdLst>
                <a:gd name="T0" fmla="*/ 1 w 1"/>
                <a:gd name="T1" fmla="*/ 1 w 1"/>
                <a:gd name="T2" fmla="*/ 0 w 1"/>
                <a:gd name="T3" fmla="*/ 0 w 1"/>
                <a:gd name="T4" fmla="*/ 0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0" y="0"/>
                  </a:lnTo>
                  <a:lnTo>
                    <a:pt x="0" y="0"/>
                  </a:lnTo>
                  <a:lnTo>
                    <a:pt x="0"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120">
              <a:extLst>
                <a:ext uri="{FF2B5EF4-FFF2-40B4-BE49-F238E27FC236}">
                  <a16:creationId xmlns:a16="http://schemas.microsoft.com/office/drawing/2014/main" id="{92AB15FA-DA99-48E2-84FE-C43C33E16257}"/>
                </a:ext>
              </a:extLst>
            </p:cNvPr>
            <p:cNvSpPr>
              <a:spLocks noEditPoints="1"/>
            </p:cNvSpPr>
            <p:nvPr/>
          </p:nvSpPr>
          <p:spPr bwMode="auto">
            <a:xfrm>
              <a:off x="13278781" y="8769558"/>
              <a:ext cx="375189" cy="474921"/>
            </a:xfrm>
            <a:custGeom>
              <a:avLst/>
              <a:gdLst>
                <a:gd name="T0" fmla="*/ 80 w 90"/>
                <a:gd name="T1" fmla="*/ 30 h 114"/>
                <a:gd name="T2" fmla="*/ 80 w 90"/>
                <a:gd name="T3" fmla="*/ 72 h 114"/>
                <a:gd name="T4" fmla="*/ 86 w 90"/>
                <a:gd name="T5" fmla="*/ 80 h 114"/>
                <a:gd name="T6" fmla="*/ 84 w 90"/>
                <a:gd name="T7" fmla="*/ 83 h 114"/>
                <a:gd name="T8" fmla="*/ 81 w 90"/>
                <a:gd name="T9" fmla="*/ 84 h 114"/>
                <a:gd name="T10" fmla="*/ 79 w 90"/>
                <a:gd name="T11" fmla="*/ 85 h 114"/>
                <a:gd name="T12" fmla="*/ 79 w 90"/>
                <a:gd name="T13" fmla="*/ 86 h 114"/>
                <a:gd name="T14" fmla="*/ 78 w 90"/>
                <a:gd name="T15" fmla="*/ 88 h 114"/>
                <a:gd name="T16" fmla="*/ 76 w 90"/>
                <a:gd name="T17" fmla="*/ 90 h 114"/>
                <a:gd name="T18" fmla="*/ 72 w 90"/>
                <a:gd name="T19" fmla="*/ 91 h 114"/>
                <a:gd name="T20" fmla="*/ 71 w 90"/>
                <a:gd name="T21" fmla="*/ 93 h 114"/>
                <a:gd name="T22" fmla="*/ 70 w 90"/>
                <a:gd name="T23" fmla="*/ 98 h 114"/>
                <a:gd name="T24" fmla="*/ 67 w 90"/>
                <a:gd name="T25" fmla="*/ 101 h 114"/>
                <a:gd name="T26" fmla="*/ 62 w 90"/>
                <a:gd name="T27" fmla="*/ 113 h 114"/>
                <a:gd name="T28" fmla="*/ 60 w 90"/>
                <a:gd name="T29" fmla="*/ 114 h 114"/>
                <a:gd name="T30" fmla="*/ 43 w 90"/>
                <a:gd name="T31" fmla="*/ 102 h 114"/>
                <a:gd name="T32" fmla="*/ 43 w 90"/>
                <a:gd name="T33" fmla="*/ 101 h 114"/>
                <a:gd name="T34" fmla="*/ 42 w 90"/>
                <a:gd name="T35" fmla="*/ 101 h 114"/>
                <a:gd name="T36" fmla="*/ 42 w 90"/>
                <a:gd name="T37" fmla="*/ 100 h 114"/>
                <a:gd name="T38" fmla="*/ 43 w 90"/>
                <a:gd name="T39" fmla="*/ 98 h 114"/>
                <a:gd name="T40" fmla="*/ 42 w 90"/>
                <a:gd name="T41" fmla="*/ 96 h 114"/>
                <a:gd name="T42" fmla="*/ 0 w 90"/>
                <a:gd name="T43" fmla="*/ 73 h 114"/>
                <a:gd name="T44" fmla="*/ 3 w 90"/>
                <a:gd name="T45" fmla="*/ 55 h 114"/>
                <a:gd name="T46" fmla="*/ 5 w 90"/>
                <a:gd name="T47" fmla="*/ 54 h 114"/>
                <a:gd name="T48" fmla="*/ 7 w 90"/>
                <a:gd name="T49" fmla="*/ 50 h 114"/>
                <a:gd name="T50" fmla="*/ 10 w 90"/>
                <a:gd name="T51" fmla="*/ 48 h 114"/>
                <a:gd name="T52" fmla="*/ 10 w 90"/>
                <a:gd name="T53" fmla="*/ 46 h 114"/>
                <a:gd name="T54" fmla="*/ 12 w 90"/>
                <a:gd name="T55" fmla="*/ 43 h 114"/>
                <a:gd name="T56" fmla="*/ 11 w 90"/>
                <a:gd name="T57" fmla="*/ 34 h 114"/>
                <a:gd name="T58" fmla="*/ 11 w 90"/>
                <a:gd name="T59" fmla="*/ 33 h 114"/>
                <a:gd name="T60" fmla="*/ 10 w 90"/>
                <a:gd name="T61" fmla="*/ 30 h 114"/>
                <a:gd name="T62" fmla="*/ 8 w 90"/>
                <a:gd name="T63" fmla="*/ 29 h 114"/>
                <a:gd name="T64" fmla="*/ 6 w 90"/>
                <a:gd name="T65" fmla="*/ 27 h 114"/>
                <a:gd name="T66" fmla="*/ 6 w 90"/>
                <a:gd name="T67" fmla="*/ 22 h 114"/>
                <a:gd name="T68" fmla="*/ 6 w 90"/>
                <a:gd name="T69" fmla="*/ 21 h 114"/>
                <a:gd name="T70" fmla="*/ 3 w 90"/>
                <a:gd name="T71" fmla="*/ 19 h 114"/>
                <a:gd name="T72" fmla="*/ 3 w 90"/>
                <a:gd name="T73" fmla="*/ 18 h 114"/>
                <a:gd name="T74" fmla="*/ 15 w 90"/>
                <a:gd name="T75" fmla="*/ 0 h 114"/>
                <a:gd name="T76" fmla="*/ 16 w 90"/>
                <a:gd name="T77" fmla="*/ 2 h 114"/>
                <a:gd name="T78" fmla="*/ 17 w 90"/>
                <a:gd name="T79" fmla="*/ 1 h 114"/>
                <a:gd name="T80" fmla="*/ 21 w 90"/>
                <a:gd name="T81" fmla="*/ 2 h 114"/>
                <a:gd name="T82" fmla="*/ 21 w 90"/>
                <a:gd name="T83" fmla="*/ 4 h 114"/>
                <a:gd name="T84" fmla="*/ 21 w 90"/>
                <a:gd name="T85" fmla="*/ 8 h 114"/>
                <a:gd name="T86" fmla="*/ 23 w 90"/>
                <a:gd name="T87" fmla="*/ 12 h 114"/>
                <a:gd name="T88" fmla="*/ 25 w 90"/>
                <a:gd name="T89" fmla="*/ 12 h 114"/>
                <a:gd name="T90" fmla="*/ 47 w 90"/>
                <a:gd name="T91" fmla="*/ 21 h 114"/>
                <a:gd name="T92" fmla="*/ 63 w 90"/>
                <a:gd name="T93" fmla="*/ 23 h 114"/>
                <a:gd name="T94" fmla="*/ 77 w 90"/>
                <a:gd name="T95" fmla="*/ 14 h 114"/>
                <a:gd name="T96" fmla="*/ 81 w 90"/>
                <a:gd name="T97" fmla="*/ 18 h 114"/>
                <a:gd name="T98" fmla="*/ 80 w 90"/>
                <a:gd name="T99" fmla="*/ 86 h 114"/>
                <a:gd name="T100" fmla="*/ 80 w 90"/>
                <a:gd name="T101" fmla="*/ 85 h 114"/>
                <a:gd name="T102" fmla="*/ 81 w 90"/>
                <a:gd name="T103" fmla="*/ 85 h 114"/>
                <a:gd name="T104" fmla="*/ 81 w 90"/>
                <a:gd name="T105" fmla="*/ 8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0" h="114">
                  <a:moveTo>
                    <a:pt x="90" y="17"/>
                  </a:moveTo>
                  <a:cubicBezTo>
                    <a:pt x="82" y="28"/>
                    <a:pt x="85" y="25"/>
                    <a:pt x="80" y="30"/>
                  </a:cubicBezTo>
                  <a:cubicBezTo>
                    <a:pt x="79" y="30"/>
                    <a:pt x="79" y="30"/>
                    <a:pt x="79" y="30"/>
                  </a:cubicBezTo>
                  <a:cubicBezTo>
                    <a:pt x="79" y="41"/>
                    <a:pt x="80" y="72"/>
                    <a:pt x="80" y="72"/>
                  </a:cubicBezTo>
                  <a:cubicBezTo>
                    <a:pt x="82" y="74"/>
                    <a:pt x="84" y="77"/>
                    <a:pt x="86" y="79"/>
                  </a:cubicBezTo>
                  <a:cubicBezTo>
                    <a:pt x="86" y="80"/>
                    <a:pt x="86" y="80"/>
                    <a:pt x="86" y="80"/>
                  </a:cubicBezTo>
                  <a:cubicBezTo>
                    <a:pt x="86" y="81"/>
                    <a:pt x="86" y="81"/>
                    <a:pt x="86" y="81"/>
                  </a:cubicBezTo>
                  <a:cubicBezTo>
                    <a:pt x="84" y="83"/>
                    <a:pt x="84" y="83"/>
                    <a:pt x="84" y="83"/>
                  </a:cubicBezTo>
                  <a:cubicBezTo>
                    <a:pt x="83" y="84"/>
                    <a:pt x="83" y="84"/>
                    <a:pt x="83" y="84"/>
                  </a:cubicBezTo>
                  <a:cubicBezTo>
                    <a:pt x="81" y="84"/>
                    <a:pt x="81" y="84"/>
                    <a:pt x="81" y="84"/>
                  </a:cubicBezTo>
                  <a:cubicBezTo>
                    <a:pt x="80" y="84"/>
                    <a:pt x="81" y="84"/>
                    <a:pt x="80" y="84"/>
                  </a:cubicBezTo>
                  <a:cubicBezTo>
                    <a:pt x="79" y="84"/>
                    <a:pt x="80" y="84"/>
                    <a:pt x="79" y="85"/>
                  </a:cubicBezTo>
                  <a:cubicBezTo>
                    <a:pt x="79" y="85"/>
                    <a:pt x="79" y="85"/>
                    <a:pt x="79" y="84"/>
                  </a:cubicBezTo>
                  <a:cubicBezTo>
                    <a:pt x="79" y="86"/>
                    <a:pt x="79" y="86"/>
                    <a:pt x="79" y="86"/>
                  </a:cubicBezTo>
                  <a:cubicBezTo>
                    <a:pt x="79" y="87"/>
                    <a:pt x="79" y="87"/>
                    <a:pt x="79" y="87"/>
                  </a:cubicBezTo>
                  <a:cubicBezTo>
                    <a:pt x="78" y="88"/>
                    <a:pt x="78" y="88"/>
                    <a:pt x="78" y="88"/>
                  </a:cubicBezTo>
                  <a:cubicBezTo>
                    <a:pt x="78" y="89"/>
                    <a:pt x="78" y="89"/>
                    <a:pt x="78" y="89"/>
                  </a:cubicBezTo>
                  <a:cubicBezTo>
                    <a:pt x="76" y="90"/>
                    <a:pt x="76" y="90"/>
                    <a:pt x="76" y="90"/>
                  </a:cubicBezTo>
                  <a:cubicBezTo>
                    <a:pt x="73" y="90"/>
                    <a:pt x="73" y="90"/>
                    <a:pt x="73" y="90"/>
                  </a:cubicBezTo>
                  <a:cubicBezTo>
                    <a:pt x="72" y="91"/>
                    <a:pt x="72" y="91"/>
                    <a:pt x="72" y="91"/>
                  </a:cubicBezTo>
                  <a:cubicBezTo>
                    <a:pt x="71" y="92"/>
                    <a:pt x="71" y="92"/>
                    <a:pt x="71" y="92"/>
                  </a:cubicBezTo>
                  <a:cubicBezTo>
                    <a:pt x="71" y="93"/>
                    <a:pt x="71" y="93"/>
                    <a:pt x="71" y="93"/>
                  </a:cubicBezTo>
                  <a:cubicBezTo>
                    <a:pt x="71" y="96"/>
                    <a:pt x="71" y="96"/>
                    <a:pt x="71" y="96"/>
                  </a:cubicBezTo>
                  <a:cubicBezTo>
                    <a:pt x="70" y="98"/>
                    <a:pt x="70" y="97"/>
                    <a:pt x="70" y="98"/>
                  </a:cubicBezTo>
                  <a:cubicBezTo>
                    <a:pt x="69" y="99"/>
                    <a:pt x="69" y="99"/>
                    <a:pt x="69" y="99"/>
                  </a:cubicBezTo>
                  <a:cubicBezTo>
                    <a:pt x="68" y="100"/>
                    <a:pt x="68" y="100"/>
                    <a:pt x="67" y="101"/>
                  </a:cubicBezTo>
                  <a:cubicBezTo>
                    <a:pt x="67" y="102"/>
                    <a:pt x="67" y="102"/>
                    <a:pt x="67" y="102"/>
                  </a:cubicBezTo>
                  <a:cubicBezTo>
                    <a:pt x="66" y="106"/>
                    <a:pt x="63" y="111"/>
                    <a:pt x="62" y="113"/>
                  </a:cubicBezTo>
                  <a:cubicBezTo>
                    <a:pt x="61" y="113"/>
                    <a:pt x="61" y="113"/>
                    <a:pt x="61" y="113"/>
                  </a:cubicBezTo>
                  <a:cubicBezTo>
                    <a:pt x="60" y="114"/>
                    <a:pt x="60" y="114"/>
                    <a:pt x="60" y="114"/>
                  </a:cubicBezTo>
                  <a:cubicBezTo>
                    <a:pt x="60" y="114"/>
                    <a:pt x="60" y="114"/>
                    <a:pt x="60" y="114"/>
                  </a:cubicBezTo>
                  <a:cubicBezTo>
                    <a:pt x="59" y="114"/>
                    <a:pt x="44" y="103"/>
                    <a:pt x="43" y="102"/>
                  </a:cubicBezTo>
                  <a:cubicBezTo>
                    <a:pt x="43" y="102"/>
                    <a:pt x="43" y="102"/>
                    <a:pt x="43" y="102"/>
                  </a:cubicBezTo>
                  <a:cubicBezTo>
                    <a:pt x="43" y="101"/>
                    <a:pt x="43" y="101"/>
                    <a:pt x="43" y="101"/>
                  </a:cubicBezTo>
                  <a:cubicBezTo>
                    <a:pt x="42" y="101"/>
                    <a:pt x="42" y="101"/>
                    <a:pt x="42" y="101"/>
                  </a:cubicBezTo>
                  <a:cubicBezTo>
                    <a:pt x="42" y="101"/>
                    <a:pt x="42" y="101"/>
                    <a:pt x="42" y="101"/>
                  </a:cubicBezTo>
                  <a:cubicBezTo>
                    <a:pt x="42" y="101"/>
                    <a:pt x="42" y="101"/>
                    <a:pt x="42" y="101"/>
                  </a:cubicBezTo>
                  <a:cubicBezTo>
                    <a:pt x="42" y="100"/>
                    <a:pt x="42" y="100"/>
                    <a:pt x="42" y="100"/>
                  </a:cubicBezTo>
                  <a:cubicBezTo>
                    <a:pt x="42" y="100"/>
                    <a:pt x="42" y="100"/>
                    <a:pt x="43" y="99"/>
                  </a:cubicBezTo>
                  <a:cubicBezTo>
                    <a:pt x="43" y="98"/>
                    <a:pt x="43" y="98"/>
                    <a:pt x="43" y="98"/>
                  </a:cubicBezTo>
                  <a:cubicBezTo>
                    <a:pt x="43" y="97"/>
                    <a:pt x="43" y="97"/>
                    <a:pt x="42" y="96"/>
                  </a:cubicBezTo>
                  <a:cubicBezTo>
                    <a:pt x="42" y="96"/>
                    <a:pt x="42" y="96"/>
                    <a:pt x="42" y="96"/>
                  </a:cubicBezTo>
                  <a:cubicBezTo>
                    <a:pt x="41" y="95"/>
                    <a:pt x="2" y="74"/>
                    <a:pt x="1" y="73"/>
                  </a:cubicBezTo>
                  <a:cubicBezTo>
                    <a:pt x="0" y="73"/>
                    <a:pt x="0" y="73"/>
                    <a:pt x="0" y="73"/>
                  </a:cubicBezTo>
                  <a:cubicBezTo>
                    <a:pt x="0" y="72"/>
                    <a:pt x="0" y="62"/>
                    <a:pt x="1" y="60"/>
                  </a:cubicBezTo>
                  <a:cubicBezTo>
                    <a:pt x="3" y="57"/>
                    <a:pt x="1" y="59"/>
                    <a:pt x="3" y="55"/>
                  </a:cubicBezTo>
                  <a:cubicBezTo>
                    <a:pt x="4" y="54"/>
                    <a:pt x="4" y="54"/>
                    <a:pt x="4" y="54"/>
                  </a:cubicBezTo>
                  <a:cubicBezTo>
                    <a:pt x="5" y="54"/>
                    <a:pt x="5" y="54"/>
                    <a:pt x="5" y="54"/>
                  </a:cubicBezTo>
                  <a:cubicBezTo>
                    <a:pt x="6" y="52"/>
                    <a:pt x="6" y="52"/>
                    <a:pt x="6" y="52"/>
                  </a:cubicBezTo>
                  <a:cubicBezTo>
                    <a:pt x="7" y="50"/>
                    <a:pt x="7" y="50"/>
                    <a:pt x="7" y="50"/>
                  </a:cubicBezTo>
                  <a:cubicBezTo>
                    <a:pt x="8" y="49"/>
                    <a:pt x="8" y="49"/>
                    <a:pt x="10" y="48"/>
                  </a:cubicBezTo>
                  <a:cubicBezTo>
                    <a:pt x="10" y="48"/>
                    <a:pt x="10" y="48"/>
                    <a:pt x="10" y="48"/>
                  </a:cubicBezTo>
                  <a:cubicBezTo>
                    <a:pt x="10" y="48"/>
                    <a:pt x="10" y="48"/>
                    <a:pt x="10" y="48"/>
                  </a:cubicBezTo>
                  <a:cubicBezTo>
                    <a:pt x="10" y="46"/>
                    <a:pt x="10" y="46"/>
                    <a:pt x="10" y="46"/>
                  </a:cubicBezTo>
                  <a:cubicBezTo>
                    <a:pt x="11" y="45"/>
                    <a:pt x="11" y="45"/>
                    <a:pt x="12" y="44"/>
                  </a:cubicBezTo>
                  <a:cubicBezTo>
                    <a:pt x="12" y="43"/>
                    <a:pt x="12" y="43"/>
                    <a:pt x="12" y="43"/>
                  </a:cubicBezTo>
                  <a:cubicBezTo>
                    <a:pt x="13" y="40"/>
                    <a:pt x="12" y="38"/>
                    <a:pt x="11" y="35"/>
                  </a:cubicBezTo>
                  <a:cubicBezTo>
                    <a:pt x="11" y="34"/>
                    <a:pt x="11" y="34"/>
                    <a:pt x="11" y="34"/>
                  </a:cubicBezTo>
                  <a:cubicBezTo>
                    <a:pt x="11" y="33"/>
                    <a:pt x="11" y="33"/>
                    <a:pt x="11" y="33"/>
                  </a:cubicBezTo>
                  <a:cubicBezTo>
                    <a:pt x="11" y="33"/>
                    <a:pt x="11" y="33"/>
                    <a:pt x="11" y="33"/>
                  </a:cubicBezTo>
                  <a:cubicBezTo>
                    <a:pt x="10" y="33"/>
                    <a:pt x="10" y="33"/>
                    <a:pt x="10" y="33"/>
                  </a:cubicBezTo>
                  <a:cubicBezTo>
                    <a:pt x="10" y="31"/>
                    <a:pt x="10" y="32"/>
                    <a:pt x="10" y="30"/>
                  </a:cubicBezTo>
                  <a:cubicBezTo>
                    <a:pt x="9" y="30"/>
                    <a:pt x="9" y="30"/>
                    <a:pt x="9" y="30"/>
                  </a:cubicBezTo>
                  <a:cubicBezTo>
                    <a:pt x="8" y="29"/>
                    <a:pt x="8" y="29"/>
                    <a:pt x="8" y="29"/>
                  </a:cubicBezTo>
                  <a:cubicBezTo>
                    <a:pt x="7" y="27"/>
                    <a:pt x="7" y="27"/>
                    <a:pt x="7" y="27"/>
                  </a:cubicBezTo>
                  <a:cubicBezTo>
                    <a:pt x="6" y="27"/>
                    <a:pt x="6" y="27"/>
                    <a:pt x="6" y="27"/>
                  </a:cubicBezTo>
                  <a:cubicBezTo>
                    <a:pt x="6" y="26"/>
                    <a:pt x="6" y="25"/>
                    <a:pt x="6" y="24"/>
                  </a:cubicBezTo>
                  <a:cubicBezTo>
                    <a:pt x="6" y="22"/>
                    <a:pt x="6" y="22"/>
                    <a:pt x="6" y="22"/>
                  </a:cubicBezTo>
                  <a:cubicBezTo>
                    <a:pt x="6" y="21"/>
                    <a:pt x="6" y="21"/>
                    <a:pt x="6" y="21"/>
                  </a:cubicBezTo>
                  <a:cubicBezTo>
                    <a:pt x="6" y="21"/>
                    <a:pt x="6" y="21"/>
                    <a:pt x="6" y="21"/>
                  </a:cubicBezTo>
                  <a:cubicBezTo>
                    <a:pt x="4" y="20"/>
                    <a:pt x="4" y="20"/>
                    <a:pt x="4" y="20"/>
                  </a:cubicBezTo>
                  <a:cubicBezTo>
                    <a:pt x="3" y="19"/>
                    <a:pt x="3" y="19"/>
                    <a:pt x="3" y="19"/>
                  </a:cubicBezTo>
                  <a:cubicBezTo>
                    <a:pt x="3" y="19"/>
                    <a:pt x="3" y="19"/>
                    <a:pt x="3" y="19"/>
                  </a:cubicBezTo>
                  <a:cubicBezTo>
                    <a:pt x="3" y="18"/>
                    <a:pt x="3" y="18"/>
                    <a:pt x="3" y="18"/>
                  </a:cubicBezTo>
                  <a:cubicBezTo>
                    <a:pt x="1" y="15"/>
                    <a:pt x="1" y="15"/>
                    <a:pt x="1" y="15"/>
                  </a:cubicBezTo>
                  <a:cubicBezTo>
                    <a:pt x="6" y="10"/>
                    <a:pt x="4" y="12"/>
                    <a:pt x="15" y="0"/>
                  </a:cubicBezTo>
                  <a:cubicBezTo>
                    <a:pt x="15" y="1"/>
                    <a:pt x="15" y="1"/>
                    <a:pt x="15" y="1"/>
                  </a:cubicBezTo>
                  <a:cubicBezTo>
                    <a:pt x="16" y="2"/>
                    <a:pt x="16" y="2"/>
                    <a:pt x="16" y="2"/>
                  </a:cubicBezTo>
                  <a:cubicBezTo>
                    <a:pt x="16" y="2"/>
                    <a:pt x="16" y="2"/>
                    <a:pt x="16" y="2"/>
                  </a:cubicBezTo>
                  <a:cubicBezTo>
                    <a:pt x="17" y="2"/>
                    <a:pt x="17" y="2"/>
                    <a:pt x="17" y="1"/>
                  </a:cubicBezTo>
                  <a:cubicBezTo>
                    <a:pt x="18" y="1"/>
                    <a:pt x="18" y="1"/>
                    <a:pt x="18" y="1"/>
                  </a:cubicBezTo>
                  <a:cubicBezTo>
                    <a:pt x="21" y="2"/>
                    <a:pt x="21" y="2"/>
                    <a:pt x="21" y="2"/>
                  </a:cubicBezTo>
                  <a:cubicBezTo>
                    <a:pt x="21" y="3"/>
                    <a:pt x="21" y="3"/>
                    <a:pt x="21" y="3"/>
                  </a:cubicBezTo>
                  <a:cubicBezTo>
                    <a:pt x="21" y="4"/>
                    <a:pt x="21" y="4"/>
                    <a:pt x="21" y="4"/>
                  </a:cubicBezTo>
                  <a:cubicBezTo>
                    <a:pt x="21" y="4"/>
                    <a:pt x="21" y="4"/>
                    <a:pt x="21" y="4"/>
                  </a:cubicBezTo>
                  <a:cubicBezTo>
                    <a:pt x="21" y="6"/>
                    <a:pt x="21" y="7"/>
                    <a:pt x="21" y="8"/>
                  </a:cubicBezTo>
                  <a:cubicBezTo>
                    <a:pt x="22" y="10"/>
                    <a:pt x="22" y="9"/>
                    <a:pt x="23" y="10"/>
                  </a:cubicBezTo>
                  <a:cubicBezTo>
                    <a:pt x="23" y="12"/>
                    <a:pt x="23" y="12"/>
                    <a:pt x="23" y="12"/>
                  </a:cubicBezTo>
                  <a:cubicBezTo>
                    <a:pt x="24" y="12"/>
                    <a:pt x="24" y="12"/>
                    <a:pt x="24" y="12"/>
                  </a:cubicBezTo>
                  <a:cubicBezTo>
                    <a:pt x="25" y="12"/>
                    <a:pt x="25" y="12"/>
                    <a:pt x="25" y="12"/>
                  </a:cubicBezTo>
                  <a:cubicBezTo>
                    <a:pt x="26" y="12"/>
                    <a:pt x="33" y="12"/>
                    <a:pt x="34" y="13"/>
                  </a:cubicBezTo>
                  <a:cubicBezTo>
                    <a:pt x="37" y="15"/>
                    <a:pt x="44" y="19"/>
                    <a:pt x="47" y="21"/>
                  </a:cubicBezTo>
                  <a:cubicBezTo>
                    <a:pt x="47" y="21"/>
                    <a:pt x="60" y="23"/>
                    <a:pt x="63" y="23"/>
                  </a:cubicBezTo>
                  <a:cubicBezTo>
                    <a:pt x="63" y="23"/>
                    <a:pt x="63" y="23"/>
                    <a:pt x="63" y="23"/>
                  </a:cubicBezTo>
                  <a:cubicBezTo>
                    <a:pt x="65" y="22"/>
                    <a:pt x="65" y="21"/>
                    <a:pt x="67" y="19"/>
                  </a:cubicBezTo>
                  <a:cubicBezTo>
                    <a:pt x="70" y="17"/>
                    <a:pt x="74" y="15"/>
                    <a:pt x="77" y="14"/>
                  </a:cubicBezTo>
                  <a:cubicBezTo>
                    <a:pt x="78" y="15"/>
                    <a:pt x="79" y="15"/>
                    <a:pt x="81" y="17"/>
                  </a:cubicBezTo>
                  <a:cubicBezTo>
                    <a:pt x="81" y="18"/>
                    <a:pt x="81" y="18"/>
                    <a:pt x="81" y="18"/>
                  </a:cubicBezTo>
                  <a:cubicBezTo>
                    <a:pt x="83" y="18"/>
                    <a:pt x="86" y="17"/>
                    <a:pt x="90" y="17"/>
                  </a:cubicBezTo>
                  <a:close/>
                  <a:moveTo>
                    <a:pt x="80" y="86"/>
                  </a:moveTo>
                  <a:cubicBezTo>
                    <a:pt x="79" y="86"/>
                    <a:pt x="79" y="86"/>
                    <a:pt x="79" y="86"/>
                  </a:cubicBezTo>
                  <a:cubicBezTo>
                    <a:pt x="80" y="85"/>
                    <a:pt x="80" y="85"/>
                    <a:pt x="80" y="85"/>
                  </a:cubicBezTo>
                  <a:cubicBezTo>
                    <a:pt x="81" y="85"/>
                    <a:pt x="81" y="85"/>
                    <a:pt x="81" y="85"/>
                  </a:cubicBezTo>
                  <a:cubicBezTo>
                    <a:pt x="81" y="85"/>
                    <a:pt x="81" y="85"/>
                    <a:pt x="81" y="85"/>
                  </a:cubicBezTo>
                  <a:cubicBezTo>
                    <a:pt x="81" y="85"/>
                    <a:pt x="81" y="85"/>
                    <a:pt x="81" y="85"/>
                  </a:cubicBezTo>
                  <a:cubicBezTo>
                    <a:pt x="81" y="85"/>
                    <a:pt x="81" y="85"/>
                    <a:pt x="81" y="85"/>
                  </a:cubicBezTo>
                  <a:cubicBezTo>
                    <a:pt x="81" y="85"/>
                    <a:pt x="80" y="86"/>
                    <a:pt x="80" y="8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121">
              <a:extLst>
                <a:ext uri="{FF2B5EF4-FFF2-40B4-BE49-F238E27FC236}">
                  <a16:creationId xmlns:a16="http://schemas.microsoft.com/office/drawing/2014/main" id="{B17EE457-56F7-4104-82DF-BA8E37614495}"/>
                </a:ext>
              </a:extLst>
            </p:cNvPr>
            <p:cNvSpPr>
              <a:spLocks noEditPoints="1"/>
            </p:cNvSpPr>
            <p:nvPr/>
          </p:nvSpPr>
          <p:spPr bwMode="auto">
            <a:xfrm>
              <a:off x="14907758" y="6789137"/>
              <a:ext cx="536662" cy="251709"/>
            </a:xfrm>
            <a:custGeom>
              <a:avLst/>
              <a:gdLst>
                <a:gd name="T0" fmla="*/ 126 w 129"/>
                <a:gd name="T1" fmla="*/ 19 h 60"/>
                <a:gd name="T2" fmla="*/ 108 w 129"/>
                <a:gd name="T3" fmla="*/ 29 h 60"/>
                <a:gd name="T4" fmla="*/ 93 w 129"/>
                <a:gd name="T5" fmla="*/ 34 h 60"/>
                <a:gd name="T6" fmla="*/ 85 w 129"/>
                <a:gd name="T7" fmla="*/ 44 h 60"/>
                <a:gd name="T8" fmla="*/ 78 w 129"/>
                <a:gd name="T9" fmla="*/ 44 h 60"/>
                <a:gd name="T10" fmla="*/ 73 w 129"/>
                <a:gd name="T11" fmla="*/ 42 h 60"/>
                <a:gd name="T12" fmla="*/ 68 w 129"/>
                <a:gd name="T13" fmla="*/ 43 h 60"/>
                <a:gd name="T14" fmla="*/ 64 w 129"/>
                <a:gd name="T15" fmla="*/ 47 h 60"/>
                <a:gd name="T16" fmla="*/ 58 w 129"/>
                <a:gd name="T17" fmla="*/ 53 h 60"/>
                <a:gd name="T18" fmla="*/ 53 w 129"/>
                <a:gd name="T19" fmla="*/ 57 h 60"/>
                <a:gd name="T20" fmla="*/ 40 w 129"/>
                <a:gd name="T21" fmla="*/ 60 h 60"/>
                <a:gd name="T22" fmla="*/ 34 w 129"/>
                <a:gd name="T23" fmla="*/ 59 h 60"/>
                <a:gd name="T24" fmla="*/ 31 w 129"/>
                <a:gd name="T25" fmla="*/ 56 h 60"/>
                <a:gd name="T26" fmla="*/ 29 w 129"/>
                <a:gd name="T27" fmla="*/ 56 h 60"/>
                <a:gd name="T28" fmla="*/ 23 w 129"/>
                <a:gd name="T29" fmla="*/ 57 h 60"/>
                <a:gd name="T30" fmla="*/ 17 w 129"/>
                <a:gd name="T31" fmla="*/ 55 h 60"/>
                <a:gd name="T32" fmla="*/ 7 w 129"/>
                <a:gd name="T33" fmla="*/ 56 h 60"/>
                <a:gd name="T34" fmla="*/ 9 w 129"/>
                <a:gd name="T35" fmla="*/ 50 h 60"/>
                <a:gd name="T36" fmla="*/ 19 w 129"/>
                <a:gd name="T37" fmla="*/ 48 h 60"/>
                <a:gd name="T38" fmla="*/ 22 w 129"/>
                <a:gd name="T39" fmla="*/ 48 h 60"/>
                <a:gd name="T40" fmla="*/ 29 w 129"/>
                <a:gd name="T41" fmla="*/ 45 h 60"/>
                <a:gd name="T42" fmla="*/ 33 w 129"/>
                <a:gd name="T43" fmla="*/ 47 h 60"/>
                <a:gd name="T44" fmla="*/ 39 w 129"/>
                <a:gd name="T45" fmla="*/ 42 h 60"/>
                <a:gd name="T46" fmla="*/ 41 w 129"/>
                <a:gd name="T47" fmla="*/ 42 h 60"/>
                <a:gd name="T48" fmla="*/ 43 w 129"/>
                <a:gd name="T49" fmla="*/ 41 h 60"/>
                <a:gd name="T50" fmla="*/ 49 w 129"/>
                <a:gd name="T51" fmla="*/ 37 h 60"/>
                <a:gd name="T52" fmla="*/ 47 w 129"/>
                <a:gd name="T53" fmla="*/ 37 h 60"/>
                <a:gd name="T54" fmla="*/ 41 w 129"/>
                <a:gd name="T55" fmla="*/ 34 h 60"/>
                <a:gd name="T56" fmla="*/ 38 w 129"/>
                <a:gd name="T57" fmla="*/ 31 h 60"/>
                <a:gd name="T58" fmla="*/ 33 w 129"/>
                <a:gd name="T59" fmla="*/ 27 h 60"/>
                <a:gd name="T60" fmla="*/ 32 w 129"/>
                <a:gd name="T61" fmla="*/ 27 h 60"/>
                <a:gd name="T62" fmla="*/ 31 w 129"/>
                <a:gd name="T63" fmla="*/ 30 h 60"/>
                <a:gd name="T64" fmla="*/ 28 w 129"/>
                <a:gd name="T65" fmla="*/ 32 h 60"/>
                <a:gd name="T66" fmla="*/ 22 w 129"/>
                <a:gd name="T67" fmla="*/ 28 h 60"/>
                <a:gd name="T68" fmla="*/ 16 w 129"/>
                <a:gd name="T69" fmla="*/ 26 h 60"/>
                <a:gd name="T70" fmla="*/ 24 w 129"/>
                <a:gd name="T71" fmla="*/ 19 h 60"/>
                <a:gd name="T72" fmla="*/ 25 w 129"/>
                <a:gd name="T73" fmla="*/ 16 h 60"/>
                <a:gd name="T74" fmla="*/ 29 w 129"/>
                <a:gd name="T75" fmla="*/ 8 h 60"/>
                <a:gd name="T76" fmla="*/ 46 w 129"/>
                <a:gd name="T77" fmla="*/ 11 h 60"/>
                <a:gd name="T78" fmla="*/ 53 w 129"/>
                <a:gd name="T79" fmla="*/ 10 h 60"/>
                <a:gd name="T80" fmla="*/ 61 w 129"/>
                <a:gd name="T81" fmla="*/ 1 h 60"/>
                <a:gd name="T82" fmla="*/ 80 w 129"/>
                <a:gd name="T83" fmla="*/ 5 h 60"/>
                <a:gd name="T84" fmla="*/ 92 w 129"/>
                <a:gd name="T85" fmla="*/ 5 h 60"/>
                <a:gd name="T86" fmla="*/ 110 w 129"/>
                <a:gd name="T87" fmla="*/ 6 h 60"/>
                <a:gd name="T88" fmla="*/ 120 w 129"/>
                <a:gd name="T89" fmla="*/ 12 h 60"/>
                <a:gd name="T90" fmla="*/ 28 w 129"/>
                <a:gd name="T91" fmla="*/ 50 h 60"/>
                <a:gd name="T92" fmla="*/ 26 w 129"/>
                <a:gd name="T93" fmla="*/ 47 h 60"/>
                <a:gd name="T94" fmla="*/ 26 w 129"/>
                <a:gd name="T95" fmla="*/ 49 h 60"/>
                <a:gd name="T96" fmla="*/ 34 w 129"/>
                <a:gd name="T97" fmla="*/ 49 h 60"/>
                <a:gd name="T98" fmla="*/ 34 w 129"/>
                <a:gd name="T99" fmla="*/ 50 h 60"/>
                <a:gd name="T100" fmla="*/ 20 w 129"/>
                <a:gd name="T101" fmla="*/ 5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60">
                  <a:moveTo>
                    <a:pt x="129" y="16"/>
                  </a:moveTo>
                  <a:cubicBezTo>
                    <a:pt x="129" y="18"/>
                    <a:pt x="129" y="17"/>
                    <a:pt x="129" y="18"/>
                  </a:cubicBezTo>
                  <a:cubicBezTo>
                    <a:pt x="129" y="19"/>
                    <a:pt x="129" y="19"/>
                    <a:pt x="129" y="19"/>
                  </a:cubicBezTo>
                  <a:cubicBezTo>
                    <a:pt x="129" y="19"/>
                    <a:pt x="129" y="19"/>
                    <a:pt x="129" y="19"/>
                  </a:cubicBezTo>
                  <a:cubicBezTo>
                    <a:pt x="126" y="19"/>
                    <a:pt x="126" y="19"/>
                    <a:pt x="126" y="19"/>
                  </a:cubicBezTo>
                  <a:cubicBezTo>
                    <a:pt x="125" y="19"/>
                    <a:pt x="125" y="19"/>
                    <a:pt x="125" y="19"/>
                  </a:cubicBezTo>
                  <a:cubicBezTo>
                    <a:pt x="124" y="21"/>
                    <a:pt x="124" y="21"/>
                    <a:pt x="124" y="21"/>
                  </a:cubicBezTo>
                  <a:cubicBezTo>
                    <a:pt x="121" y="22"/>
                    <a:pt x="121" y="22"/>
                    <a:pt x="119" y="23"/>
                  </a:cubicBezTo>
                  <a:cubicBezTo>
                    <a:pt x="119" y="23"/>
                    <a:pt x="119" y="23"/>
                    <a:pt x="119" y="23"/>
                  </a:cubicBezTo>
                  <a:cubicBezTo>
                    <a:pt x="115" y="25"/>
                    <a:pt x="112" y="26"/>
                    <a:pt x="108" y="29"/>
                  </a:cubicBezTo>
                  <a:cubicBezTo>
                    <a:pt x="108" y="30"/>
                    <a:pt x="108" y="29"/>
                    <a:pt x="108" y="30"/>
                  </a:cubicBezTo>
                  <a:cubicBezTo>
                    <a:pt x="106" y="33"/>
                    <a:pt x="106" y="33"/>
                    <a:pt x="106" y="33"/>
                  </a:cubicBezTo>
                  <a:cubicBezTo>
                    <a:pt x="103" y="34"/>
                    <a:pt x="104" y="33"/>
                    <a:pt x="102" y="33"/>
                  </a:cubicBezTo>
                  <a:cubicBezTo>
                    <a:pt x="101" y="34"/>
                    <a:pt x="101" y="34"/>
                    <a:pt x="100" y="34"/>
                  </a:cubicBezTo>
                  <a:cubicBezTo>
                    <a:pt x="92" y="34"/>
                    <a:pt x="97" y="35"/>
                    <a:pt x="93" y="34"/>
                  </a:cubicBezTo>
                  <a:cubicBezTo>
                    <a:pt x="92" y="34"/>
                    <a:pt x="92" y="34"/>
                    <a:pt x="92" y="34"/>
                  </a:cubicBezTo>
                  <a:cubicBezTo>
                    <a:pt x="91" y="34"/>
                    <a:pt x="91" y="34"/>
                    <a:pt x="91" y="34"/>
                  </a:cubicBezTo>
                  <a:cubicBezTo>
                    <a:pt x="90" y="36"/>
                    <a:pt x="90" y="37"/>
                    <a:pt x="89" y="37"/>
                  </a:cubicBezTo>
                  <a:cubicBezTo>
                    <a:pt x="89" y="39"/>
                    <a:pt x="89" y="38"/>
                    <a:pt x="87" y="42"/>
                  </a:cubicBezTo>
                  <a:cubicBezTo>
                    <a:pt x="86" y="43"/>
                    <a:pt x="86" y="43"/>
                    <a:pt x="85" y="44"/>
                  </a:cubicBezTo>
                  <a:cubicBezTo>
                    <a:pt x="85" y="43"/>
                    <a:pt x="85" y="43"/>
                    <a:pt x="85" y="43"/>
                  </a:cubicBezTo>
                  <a:cubicBezTo>
                    <a:pt x="84" y="43"/>
                    <a:pt x="84" y="43"/>
                    <a:pt x="84" y="43"/>
                  </a:cubicBezTo>
                  <a:cubicBezTo>
                    <a:pt x="82" y="43"/>
                    <a:pt x="82" y="43"/>
                    <a:pt x="82" y="43"/>
                  </a:cubicBezTo>
                  <a:cubicBezTo>
                    <a:pt x="82" y="44"/>
                    <a:pt x="81" y="44"/>
                    <a:pt x="80" y="44"/>
                  </a:cubicBezTo>
                  <a:cubicBezTo>
                    <a:pt x="78" y="44"/>
                    <a:pt x="78" y="44"/>
                    <a:pt x="78" y="44"/>
                  </a:cubicBezTo>
                  <a:cubicBezTo>
                    <a:pt x="78" y="44"/>
                    <a:pt x="78" y="44"/>
                    <a:pt x="78" y="44"/>
                  </a:cubicBezTo>
                  <a:cubicBezTo>
                    <a:pt x="77" y="41"/>
                    <a:pt x="77" y="41"/>
                    <a:pt x="77" y="40"/>
                  </a:cubicBezTo>
                  <a:cubicBezTo>
                    <a:pt x="77" y="40"/>
                    <a:pt x="77" y="40"/>
                    <a:pt x="77" y="40"/>
                  </a:cubicBezTo>
                  <a:cubicBezTo>
                    <a:pt x="76" y="40"/>
                    <a:pt x="76" y="40"/>
                    <a:pt x="76" y="40"/>
                  </a:cubicBezTo>
                  <a:cubicBezTo>
                    <a:pt x="73" y="42"/>
                    <a:pt x="73" y="42"/>
                    <a:pt x="73" y="42"/>
                  </a:cubicBezTo>
                  <a:cubicBezTo>
                    <a:pt x="71" y="42"/>
                    <a:pt x="72" y="42"/>
                    <a:pt x="71" y="42"/>
                  </a:cubicBezTo>
                  <a:cubicBezTo>
                    <a:pt x="69" y="42"/>
                    <a:pt x="69" y="42"/>
                    <a:pt x="69" y="42"/>
                  </a:cubicBezTo>
                  <a:cubicBezTo>
                    <a:pt x="69" y="42"/>
                    <a:pt x="69" y="42"/>
                    <a:pt x="69" y="42"/>
                  </a:cubicBezTo>
                  <a:cubicBezTo>
                    <a:pt x="68" y="42"/>
                    <a:pt x="68" y="42"/>
                    <a:pt x="68" y="42"/>
                  </a:cubicBezTo>
                  <a:cubicBezTo>
                    <a:pt x="68" y="43"/>
                    <a:pt x="68" y="43"/>
                    <a:pt x="68" y="43"/>
                  </a:cubicBezTo>
                  <a:cubicBezTo>
                    <a:pt x="69" y="44"/>
                    <a:pt x="69" y="44"/>
                    <a:pt x="69" y="44"/>
                  </a:cubicBezTo>
                  <a:cubicBezTo>
                    <a:pt x="69" y="44"/>
                    <a:pt x="69" y="44"/>
                    <a:pt x="69" y="44"/>
                  </a:cubicBezTo>
                  <a:cubicBezTo>
                    <a:pt x="68" y="44"/>
                    <a:pt x="68" y="44"/>
                    <a:pt x="68" y="44"/>
                  </a:cubicBezTo>
                  <a:cubicBezTo>
                    <a:pt x="67" y="44"/>
                    <a:pt x="67" y="44"/>
                    <a:pt x="67" y="44"/>
                  </a:cubicBezTo>
                  <a:cubicBezTo>
                    <a:pt x="66" y="45"/>
                    <a:pt x="65" y="46"/>
                    <a:pt x="64" y="47"/>
                  </a:cubicBezTo>
                  <a:cubicBezTo>
                    <a:pt x="59" y="49"/>
                    <a:pt x="64" y="47"/>
                    <a:pt x="60" y="48"/>
                  </a:cubicBezTo>
                  <a:cubicBezTo>
                    <a:pt x="59" y="48"/>
                    <a:pt x="59" y="48"/>
                    <a:pt x="59" y="48"/>
                  </a:cubicBezTo>
                  <a:cubicBezTo>
                    <a:pt x="58" y="51"/>
                    <a:pt x="59" y="50"/>
                    <a:pt x="57" y="52"/>
                  </a:cubicBezTo>
                  <a:cubicBezTo>
                    <a:pt x="58" y="52"/>
                    <a:pt x="58" y="52"/>
                    <a:pt x="58" y="52"/>
                  </a:cubicBezTo>
                  <a:cubicBezTo>
                    <a:pt x="58" y="53"/>
                    <a:pt x="58" y="53"/>
                    <a:pt x="58" y="53"/>
                  </a:cubicBezTo>
                  <a:cubicBezTo>
                    <a:pt x="58" y="55"/>
                    <a:pt x="58" y="55"/>
                    <a:pt x="58" y="55"/>
                  </a:cubicBezTo>
                  <a:cubicBezTo>
                    <a:pt x="58" y="55"/>
                    <a:pt x="58" y="55"/>
                    <a:pt x="58" y="55"/>
                  </a:cubicBezTo>
                  <a:cubicBezTo>
                    <a:pt x="58" y="56"/>
                    <a:pt x="58" y="56"/>
                    <a:pt x="57" y="56"/>
                  </a:cubicBezTo>
                  <a:cubicBezTo>
                    <a:pt x="56" y="57"/>
                    <a:pt x="56" y="57"/>
                    <a:pt x="55" y="57"/>
                  </a:cubicBezTo>
                  <a:cubicBezTo>
                    <a:pt x="55" y="57"/>
                    <a:pt x="55" y="57"/>
                    <a:pt x="53" y="57"/>
                  </a:cubicBezTo>
                  <a:cubicBezTo>
                    <a:pt x="52" y="57"/>
                    <a:pt x="52" y="57"/>
                    <a:pt x="52" y="57"/>
                  </a:cubicBezTo>
                  <a:cubicBezTo>
                    <a:pt x="52" y="57"/>
                    <a:pt x="52" y="57"/>
                    <a:pt x="51" y="58"/>
                  </a:cubicBezTo>
                  <a:cubicBezTo>
                    <a:pt x="47" y="58"/>
                    <a:pt x="47" y="58"/>
                    <a:pt x="44" y="58"/>
                  </a:cubicBezTo>
                  <a:cubicBezTo>
                    <a:pt x="44" y="58"/>
                    <a:pt x="42" y="58"/>
                    <a:pt x="41" y="59"/>
                  </a:cubicBezTo>
                  <a:cubicBezTo>
                    <a:pt x="40" y="60"/>
                    <a:pt x="40" y="59"/>
                    <a:pt x="40" y="60"/>
                  </a:cubicBezTo>
                  <a:cubicBezTo>
                    <a:pt x="39" y="60"/>
                    <a:pt x="39" y="60"/>
                    <a:pt x="39" y="60"/>
                  </a:cubicBezTo>
                  <a:cubicBezTo>
                    <a:pt x="38" y="60"/>
                    <a:pt x="38" y="59"/>
                    <a:pt x="37" y="58"/>
                  </a:cubicBezTo>
                  <a:cubicBezTo>
                    <a:pt x="37" y="58"/>
                    <a:pt x="37" y="58"/>
                    <a:pt x="37" y="58"/>
                  </a:cubicBezTo>
                  <a:cubicBezTo>
                    <a:pt x="35" y="59"/>
                    <a:pt x="35" y="59"/>
                    <a:pt x="35" y="59"/>
                  </a:cubicBezTo>
                  <a:cubicBezTo>
                    <a:pt x="34" y="59"/>
                    <a:pt x="34" y="59"/>
                    <a:pt x="34" y="59"/>
                  </a:cubicBezTo>
                  <a:cubicBezTo>
                    <a:pt x="34" y="59"/>
                    <a:pt x="34" y="59"/>
                    <a:pt x="34" y="59"/>
                  </a:cubicBezTo>
                  <a:cubicBezTo>
                    <a:pt x="34" y="58"/>
                    <a:pt x="34" y="58"/>
                    <a:pt x="34" y="57"/>
                  </a:cubicBezTo>
                  <a:cubicBezTo>
                    <a:pt x="33" y="57"/>
                    <a:pt x="33" y="57"/>
                    <a:pt x="33" y="57"/>
                  </a:cubicBezTo>
                  <a:cubicBezTo>
                    <a:pt x="32" y="57"/>
                    <a:pt x="32" y="57"/>
                    <a:pt x="32" y="57"/>
                  </a:cubicBezTo>
                  <a:cubicBezTo>
                    <a:pt x="31" y="56"/>
                    <a:pt x="31" y="56"/>
                    <a:pt x="31" y="56"/>
                  </a:cubicBezTo>
                  <a:cubicBezTo>
                    <a:pt x="31" y="56"/>
                    <a:pt x="31" y="56"/>
                    <a:pt x="31" y="55"/>
                  </a:cubicBezTo>
                  <a:cubicBezTo>
                    <a:pt x="31" y="55"/>
                    <a:pt x="31" y="55"/>
                    <a:pt x="31" y="55"/>
                  </a:cubicBezTo>
                  <a:cubicBezTo>
                    <a:pt x="31" y="55"/>
                    <a:pt x="31" y="55"/>
                    <a:pt x="31" y="55"/>
                  </a:cubicBezTo>
                  <a:cubicBezTo>
                    <a:pt x="30" y="55"/>
                    <a:pt x="30" y="55"/>
                    <a:pt x="30" y="55"/>
                  </a:cubicBezTo>
                  <a:cubicBezTo>
                    <a:pt x="29" y="55"/>
                    <a:pt x="29" y="55"/>
                    <a:pt x="29" y="56"/>
                  </a:cubicBezTo>
                  <a:cubicBezTo>
                    <a:pt x="28" y="56"/>
                    <a:pt x="28" y="56"/>
                    <a:pt x="27" y="56"/>
                  </a:cubicBezTo>
                  <a:cubicBezTo>
                    <a:pt x="26" y="56"/>
                    <a:pt x="26" y="56"/>
                    <a:pt x="26" y="56"/>
                  </a:cubicBezTo>
                  <a:cubicBezTo>
                    <a:pt x="26" y="57"/>
                    <a:pt x="26" y="57"/>
                    <a:pt x="26" y="57"/>
                  </a:cubicBezTo>
                  <a:cubicBezTo>
                    <a:pt x="23" y="58"/>
                    <a:pt x="23" y="58"/>
                    <a:pt x="23" y="58"/>
                  </a:cubicBezTo>
                  <a:cubicBezTo>
                    <a:pt x="23" y="57"/>
                    <a:pt x="23" y="57"/>
                    <a:pt x="23" y="57"/>
                  </a:cubicBezTo>
                  <a:cubicBezTo>
                    <a:pt x="22" y="56"/>
                    <a:pt x="22" y="57"/>
                    <a:pt x="21" y="55"/>
                  </a:cubicBezTo>
                  <a:cubicBezTo>
                    <a:pt x="21" y="55"/>
                    <a:pt x="21" y="55"/>
                    <a:pt x="20" y="55"/>
                  </a:cubicBezTo>
                  <a:cubicBezTo>
                    <a:pt x="19" y="55"/>
                    <a:pt x="19" y="55"/>
                    <a:pt x="19" y="55"/>
                  </a:cubicBezTo>
                  <a:cubicBezTo>
                    <a:pt x="17" y="56"/>
                    <a:pt x="17" y="56"/>
                    <a:pt x="17" y="56"/>
                  </a:cubicBezTo>
                  <a:cubicBezTo>
                    <a:pt x="17" y="55"/>
                    <a:pt x="17" y="55"/>
                    <a:pt x="17" y="55"/>
                  </a:cubicBezTo>
                  <a:cubicBezTo>
                    <a:pt x="16" y="55"/>
                    <a:pt x="16" y="55"/>
                    <a:pt x="16" y="55"/>
                  </a:cubicBezTo>
                  <a:cubicBezTo>
                    <a:pt x="16" y="55"/>
                    <a:pt x="16" y="55"/>
                    <a:pt x="16" y="55"/>
                  </a:cubicBezTo>
                  <a:cubicBezTo>
                    <a:pt x="16" y="55"/>
                    <a:pt x="10" y="55"/>
                    <a:pt x="10" y="55"/>
                  </a:cubicBezTo>
                  <a:cubicBezTo>
                    <a:pt x="8" y="56"/>
                    <a:pt x="8" y="56"/>
                    <a:pt x="8" y="56"/>
                  </a:cubicBezTo>
                  <a:cubicBezTo>
                    <a:pt x="7" y="56"/>
                    <a:pt x="8" y="56"/>
                    <a:pt x="7" y="56"/>
                  </a:cubicBezTo>
                  <a:cubicBezTo>
                    <a:pt x="6" y="54"/>
                    <a:pt x="6" y="54"/>
                    <a:pt x="6" y="54"/>
                  </a:cubicBezTo>
                  <a:cubicBezTo>
                    <a:pt x="6" y="52"/>
                    <a:pt x="6" y="52"/>
                    <a:pt x="6" y="52"/>
                  </a:cubicBezTo>
                  <a:cubicBezTo>
                    <a:pt x="6" y="51"/>
                    <a:pt x="6" y="50"/>
                    <a:pt x="7" y="49"/>
                  </a:cubicBezTo>
                  <a:cubicBezTo>
                    <a:pt x="7" y="50"/>
                    <a:pt x="7" y="50"/>
                    <a:pt x="8" y="50"/>
                  </a:cubicBezTo>
                  <a:cubicBezTo>
                    <a:pt x="9" y="50"/>
                    <a:pt x="9" y="50"/>
                    <a:pt x="9" y="50"/>
                  </a:cubicBezTo>
                  <a:cubicBezTo>
                    <a:pt x="9" y="50"/>
                    <a:pt x="9" y="50"/>
                    <a:pt x="9" y="50"/>
                  </a:cubicBezTo>
                  <a:cubicBezTo>
                    <a:pt x="8" y="49"/>
                    <a:pt x="8" y="49"/>
                    <a:pt x="8" y="49"/>
                  </a:cubicBezTo>
                  <a:cubicBezTo>
                    <a:pt x="9" y="48"/>
                    <a:pt x="9" y="48"/>
                    <a:pt x="9" y="47"/>
                  </a:cubicBezTo>
                  <a:cubicBezTo>
                    <a:pt x="12" y="46"/>
                    <a:pt x="11" y="47"/>
                    <a:pt x="14" y="46"/>
                  </a:cubicBezTo>
                  <a:cubicBezTo>
                    <a:pt x="17" y="47"/>
                    <a:pt x="17" y="47"/>
                    <a:pt x="19" y="48"/>
                  </a:cubicBezTo>
                  <a:cubicBezTo>
                    <a:pt x="20" y="50"/>
                    <a:pt x="20" y="50"/>
                    <a:pt x="20" y="50"/>
                  </a:cubicBezTo>
                  <a:cubicBezTo>
                    <a:pt x="21" y="50"/>
                    <a:pt x="21" y="50"/>
                    <a:pt x="21" y="50"/>
                  </a:cubicBezTo>
                  <a:cubicBezTo>
                    <a:pt x="21" y="49"/>
                    <a:pt x="21" y="49"/>
                    <a:pt x="21" y="49"/>
                  </a:cubicBezTo>
                  <a:cubicBezTo>
                    <a:pt x="21" y="49"/>
                    <a:pt x="21" y="49"/>
                    <a:pt x="21" y="49"/>
                  </a:cubicBezTo>
                  <a:cubicBezTo>
                    <a:pt x="22" y="48"/>
                    <a:pt x="22" y="48"/>
                    <a:pt x="22" y="48"/>
                  </a:cubicBezTo>
                  <a:cubicBezTo>
                    <a:pt x="23" y="47"/>
                    <a:pt x="22" y="47"/>
                    <a:pt x="25" y="46"/>
                  </a:cubicBezTo>
                  <a:cubicBezTo>
                    <a:pt x="25" y="46"/>
                    <a:pt x="25" y="46"/>
                    <a:pt x="25" y="46"/>
                  </a:cubicBezTo>
                  <a:cubicBezTo>
                    <a:pt x="25" y="45"/>
                    <a:pt x="25" y="45"/>
                    <a:pt x="25" y="45"/>
                  </a:cubicBezTo>
                  <a:cubicBezTo>
                    <a:pt x="26" y="45"/>
                    <a:pt x="26" y="45"/>
                    <a:pt x="26" y="45"/>
                  </a:cubicBezTo>
                  <a:cubicBezTo>
                    <a:pt x="27" y="45"/>
                    <a:pt x="26" y="45"/>
                    <a:pt x="29" y="45"/>
                  </a:cubicBezTo>
                  <a:cubicBezTo>
                    <a:pt x="30" y="45"/>
                    <a:pt x="30" y="45"/>
                    <a:pt x="30" y="45"/>
                  </a:cubicBezTo>
                  <a:cubicBezTo>
                    <a:pt x="31" y="45"/>
                    <a:pt x="31" y="45"/>
                    <a:pt x="31" y="46"/>
                  </a:cubicBezTo>
                  <a:cubicBezTo>
                    <a:pt x="32" y="46"/>
                    <a:pt x="32" y="46"/>
                    <a:pt x="33" y="46"/>
                  </a:cubicBezTo>
                  <a:cubicBezTo>
                    <a:pt x="33" y="46"/>
                    <a:pt x="33" y="46"/>
                    <a:pt x="33" y="46"/>
                  </a:cubicBezTo>
                  <a:cubicBezTo>
                    <a:pt x="33" y="46"/>
                    <a:pt x="33" y="46"/>
                    <a:pt x="33" y="47"/>
                  </a:cubicBezTo>
                  <a:cubicBezTo>
                    <a:pt x="35" y="46"/>
                    <a:pt x="34" y="46"/>
                    <a:pt x="35" y="45"/>
                  </a:cubicBezTo>
                  <a:cubicBezTo>
                    <a:pt x="36" y="45"/>
                    <a:pt x="36" y="45"/>
                    <a:pt x="36" y="45"/>
                  </a:cubicBezTo>
                  <a:cubicBezTo>
                    <a:pt x="37" y="44"/>
                    <a:pt x="37" y="44"/>
                    <a:pt x="38" y="42"/>
                  </a:cubicBezTo>
                  <a:cubicBezTo>
                    <a:pt x="39" y="42"/>
                    <a:pt x="39" y="42"/>
                    <a:pt x="39" y="42"/>
                  </a:cubicBezTo>
                  <a:cubicBezTo>
                    <a:pt x="39" y="42"/>
                    <a:pt x="39" y="42"/>
                    <a:pt x="39" y="42"/>
                  </a:cubicBezTo>
                  <a:cubicBezTo>
                    <a:pt x="39" y="42"/>
                    <a:pt x="39" y="42"/>
                    <a:pt x="39" y="42"/>
                  </a:cubicBezTo>
                  <a:cubicBezTo>
                    <a:pt x="40" y="43"/>
                    <a:pt x="40" y="43"/>
                    <a:pt x="40" y="43"/>
                  </a:cubicBezTo>
                  <a:cubicBezTo>
                    <a:pt x="41" y="43"/>
                    <a:pt x="41" y="43"/>
                    <a:pt x="41" y="43"/>
                  </a:cubicBezTo>
                  <a:cubicBezTo>
                    <a:pt x="41" y="43"/>
                    <a:pt x="41" y="43"/>
                    <a:pt x="41" y="43"/>
                  </a:cubicBezTo>
                  <a:cubicBezTo>
                    <a:pt x="41" y="42"/>
                    <a:pt x="41" y="42"/>
                    <a:pt x="41" y="42"/>
                  </a:cubicBezTo>
                  <a:cubicBezTo>
                    <a:pt x="41" y="41"/>
                    <a:pt x="41" y="41"/>
                    <a:pt x="41" y="41"/>
                  </a:cubicBezTo>
                  <a:cubicBezTo>
                    <a:pt x="41" y="41"/>
                    <a:pt x="41" y="41"/>
                    <a:pt x="41" y="41"/>
                  </a:cubicBezTo>
                  <a:cubicBezTo>
                    <a:pt x="41" y="41"/>
                    <a:pt x="41" y="41"/>
                    <a:pt x="41" y="41"/>
                  </a:cubicBezTo>
                  <a:cubicBezTo>
                    <a:pt x="41" y="40"/>
                    <a:pt x="41" y="40"/>
                    <a:pt x="41" y="40"/>
                  </a:cubicBezTo>
                  <a:cubicBezTo>
                    <a:pt x="43" y="41"/>
                    <a:pt x="43" y="41"/>
                    <a:pt x="43" y="41"/>
                  </a:cubicBezTo>
                  <a:cubicBezTo>
                    <a:pt x="44" y="41"/>
                    <a:pt x="44" y="41"/>
                    <a:pt x="44" y="41"/>
                  </a:cubicBezTo>
                  <a:cubicBezTo>
                    <a:pt x="44" y="41"/>
                    <a:pt x="44" y="41"/>
                    <a:pt x="44" y="41"/>
                  </a:cubicBezTo>
                  <a:cubicBezTo>
                    <a:pt x="45" y="40"/>
                    <a:pt x="45" y="40"/>
                    <a:pt x="45" y="40"/>
                  </a:cubicBezTo>
                  <a:cubicBezTo>
                    <a:pt x="46" y="39"/>
                    <a:pt x="46" y="39"/>
                    <a:pt x="46" y="39"/>
                  </a:cubicBezTo>
                  <a:cubicBezTo>
                    <a:pt x="49" y="37"/>
                    <a:pt x="49" y="37"/>
                    <a:pt x="49" y="37"/>
                  </a:cubicBezTo>
                  <a:cubicBezTo>
                    <a:pt x="50" y="37"/>
                    <a:pt x="50" y="37"/>
                    <a:pt x="50" y="37"/>
                  </a:cubicBezTo>
                  <a:cubicBezTo>
                    <a:pt x="50" y="37"/>
                    <a:pt x="50" y="37"/>
                    <a:pt x="50" y="37"/>
                  </a:cubicBezTo>
                  <a:cubicBezTo>
                    <a:pt x="48" y="36"/>
                    <a:pt x="48" y="36"/>
                    <a:pt x="48" y="36"/>
                  </a:cubicBezTo>
                  <a:cubicBezTo>
                    <a:pt x="47" y="37"/>
                    <a:pt x="47" y="37"/>
                    <a:pt x="47" y="37"/>
                  </a:cubicBezTo>
                  <a:cubicBezTo>
                    <a:pt x="47" y="37"/>
                    <a:pt x="47" y="37"/>
                    <a:pt x="47" y="37"/>
                  </a:cubicBezTo>
                  <a:cubicBezTo>
                    <a:pt x="46" y="36"/>
                    <a:pt x="46" y="36"/>
                    <a:pt x="46" y="36"/>
                  </a:cubicBezTo>
                  <a:cubicBezTo>
                    <a:pt x="44" y="36"/>
                    <a:pt x="44" y="36"/>
                    <a:pt x="44" y="36"/>
                  </a:cubicBezTo>
                  <a:cubicBezTo>
                    <a:pt x="44" y="36"/>
                    <a:pt x="44" y="36"/>
                    <a:pt x="44" y="36"/>
                  </a:cubicBezTo>
                  <a:cubicBezTo>
                    <a:pt x="43" y="34"/>
                    <a:pt x="43" y="34"/>
                    <a:pt x="43" y="34"/>
                  </a:cubicBezTo>
                  <a:cubicBezTo>
                    <a:pt x="41" y="34"/>
                    <a:pt x="42" y="34"/>
                    <a:pt x="41" y="34"/>
                  </a:cubicBezTo>
                  <a:cubicBezTo>
                    <a:pt x="40" y="34"/>
                    <a:pt x="40" y="34"/>
                    <a:pt x="40" y="34"/>
                  </a:cubicBezTo>
                  <a:cubicBezTo>
                    <a:pt x="39" y="34"/>
                    <a:pt x="39" y="34"/>
                    <a:pt x="39" y="34"/>
                  </a:cubicBezTo>
                  <a:cubicBezTo>
                    <a:pt x="39" y="34"/>
                    <a:pt x="39" y="34"/>
                    <a:pt x="39" y="34"/>
                  </a:cubicBezTo>
                  <a:cubicBezTo>
                    <a:pt x="39" y="32"/>
                    <a:pt x="39" y="33"/>
                    <a:pt x="39" y="32"/>
                  </a:cubicBezTo>
                  <a:cubicBezTo>
                    <a:pt x="38" y="31"/>
                    <a:pt x="38" y="31"/>
                    <a:pt x="38" y="31"/>
                  </a:cubicBezTo>
                  <a:cubicBezTo>
                    <a:pt x="37" y="32"/>
                    <a:pt x="37" y="32"/>
                    <a:pt x="37" y="32"/>
                  </a:cubicBezTo>
                  <a:cubicBezTo>
                    <a:pt x="36" y="31"/>
                    <a:pt x="37" y="31"/>
                    <a:pt x="35" y="31"/>
                  </a:cubicBezTo>
                  <a:cubicBezTo>
                    <a:pt x="35" y="30"/>
                    <a:pt x="35" y="30"/>
                    <a:pt x="35" y="30"/>
                  </a:cubicBezTo>
                  <a:cubicBezTo>
                    <a:pt x="35" y="29"/>
                    <a:pt x="35" y="29"/>
                    <a:pt x="35" y="28"/>
                  </a:cubicBezTo>
                  <a:cubicBezTo>
                    <a:pt x="34" y="28"/>
                    <a:pt x="34" y="28"/>
                    <a:pt x="33" y="27"/>
                  </a:cubicBezTo>
                  <a:cubicBezTo>
                    <a:pt x="33" y="27"/>
                    <a:pt x="33" y="27"/>
                    <a:pt x="33" y="27"/>
                  </a:cubicBezTo>
                  <a:cubicBezTo>
                    <a:pt x="33" y="26"/>
                    <a:pt x="33" y="26"/>
                    <a:pt x="33" y="26"/>
                  </a:cubicBezTo>
                  <a:cubicBezTo>
                    <a:pt x="33" y="26"/>
                    <a:pt x="33" y="26"/>
                    <a:pt x="33" y="26"/>
                  </a:cubicBezTo>
                  <a:cubicBezTo>
                    <a:pt x="33" y="26"/>
                    <a:pt x="33" y="26"/>
                    <a:pt x="33" y="26"/>
                  </a:cubicBezTo>
                  <a:cubicBezTo>
                    <a:pt x="32" y="27"/>
                    <a:pt x="32" y="27"/>
                    <a:pt x="32" y="27"/>
                  </a:cubicBezTo>
                  <a:cubicBezTo>
                    <a:pt x="33" y="28"/>
                    <a:pt x="33" y="28"/>
                    <a:pt x="33"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0" y="32"/>
                    <a:pt x="30" y="32"/>
                    <a:pt x="30" y="32"/>
                  </a:cubicBezTo>
                  <a:cubicBezTo>
                    <a:pt x="30" y="32"/>
                    <a:pt x="30" y="32"/>
                    <a:pt x="30" y="32"/>
                  </a:cubicBezTo>
                  <a:cubicBezTo>
                    <a:pt x="29" y="32"/>
                    <a:pt x="29" y="32"/>
                    <a:pt x="29" y="32"/>
                  </a:cubicBezTo>
                  <a:cubicBezTo>
                    <a:pt x="28" y="32"/>
                    <a:pt x="28" y="32"/>
                    <a:pt x="28" y="32"/>
                  </a:cubicBezTo>
                  <a:cubicBezTo>
                    <a:pt x="27" y="32"/>
                    <a:pt x="27" y="32"/>
                    <a:pt x="27" y="32"/>
                  </a:cubicBezTo>
                  <a:cubicBezTo>
                    <a:pt x="26" y="31"/>
                    <a:pt x="26" y="31"/>
                    <a:pt x="26" y="31"/>
                  </a:cubicBezTo>
                  <a:cubicBezTo>
                    <a:pt x="24" y="31"/>
                    <a:pt x="24" y="31"/>
                    <a:pt x="23" y="30"/>
                  </a:cubicBezTo>
                  <a:cubicBezTo>
                    <a:pt x="23" y="28"/>
                    <a:pt x="23" y="28"/>
                    <a:pt x="23" y="28"/>
                  </a:cubicBezTo>
                  <a:cubicBezTo>
                    <a:pt x="22" y="28"/>
                    <a:pt x="22" y="28"/>
                    <a:pt x="22" y="28"/>
                  </a:cubicBezTo>
                  <a:cubicBezTo>
                    <a:pt x="22" y="27"/>
                    <a:pt x="22" y="27"/>
                    <a:pt x="22" y="27"/>
                  </a:cubicBezTo>
                  <a:cubicBezTo>
                    <a:pt x="20" y="28"/>
                    <a:pt x="20" y="28"/>
                    <a:pt x="20" y="28"/>
                  </a:cubicBezTo>
                  <a:cubicBezTo>
                    <a:pt x="18" y="27"/>
                    <a:pt x="18" y="27"/>
                    <a:pt x="17" y="27"/>
                  </a:cubicBezTo>
                  <a:cubicBezTo>
                    <a:pt x="16" y="26"/>
                    <a:pt x="16" y="26"/>
                    <a:pt x="16" y="26"/>
                  </a:cubicBezTo>
                  <a:cubicBezTo>
                    <a:pt x="16" y="26"/>
                    <a:pt x="16" y="26"/>
                    <a:pt x="16" y="26"/>
                  </a:cubicBezTo>
                  <a:cubicBezTo>
                    <a:pt x="20" y="23"/>
                    <a:pt x="20" y="23"/>
                    <a:pt x="20" y="23"/>
                  </a:cubicBezTo>
                  <a:cubicBezTo>
                    <a:pt x="21" y="22"/>
                    <a:pt x="21" y="22"/>
                    <a:pt x="21" y="21"/>
                  </a:cubicBezTo>
                  <a:cubicBezTo>
                    <a:pt x="23" y="21"/>
                    <a:pt x="22" y="21"/>
                    <a:pt x="23" y="20"/>
                  </a:cubicBezTo>
                  <a:cubicBezTo>
                    <a:pt x="24" y="19"/>
                    <a:pt x="24" y="19"/>
                    <a:pt x="24" y="19"/>
                  </a:cubicBezTo>
                  <a:cubicBezTo>
                    <a:pt x="24" y="19"/>
                    <a:pt x="24" y="19"/>
                    <a:pt x="24" y="19"/>
                  </a:cubicBezTo>
                  <a:cubicBezTo>
                    <a:pt x="25" y="19"/>
                    <a:pt x="27" y="18"/>
                    <a:pt x="28" y="17"/>
                  </a:cubicBezTo>
                  <a:cubicBezTo>
                    <a:pt x="28" y="16"/>
                    <a:pt x="28" y="16"/>
                    <a:pt x="28" y="16"/>
                  </a:cubicBezTo>
                  <a:cubicBezTo>
                    <a:pt x="28" y="16"/>
                    <a:pt x="28" y="16"/>
                    <a:pt x="28" y="16"/>
                  </a:cubicBezTo>
                  <a:cubicBezTo>
                    <a:pt x="27" y="15"/>
                    <a:pt x="27" y="16"/>
                    <a:pt x="26" y="15"/>
                  </a:cubicBezTo>
                  <a:cubicBezTo>
                    <a:pt x="25" y="15"/>
                    <a:pt x="25" y="15"/>
                    <a:pt x="25" y="16"/>
                  </a:cubicBezTo>
                  <a:cubicBezTo>
                    <a:pt x="24" y="15"/>
                    <a:pt x="24" y="15"/>
                    <a:pt x="24" y="15"/>
                  </a:cubicBezTo>
                  <a:cubicBezTo>
                    <a:pt x="24" y="14"/>
                    <a:pt x="24" y="14"/>
                    <a:pt x="24" y="14"/>
                  </a:cubicBezTo>
                  <a:cubicBezTo>
                    <a:pt x="25" y="13"/>
                    <a:pt x="25" y="13"/>
                    <a:pt x="26" y="12"/>
                  </a:cubicBezTo>
                  <a:cubicBezTo>
                    <a:pt x="26" y="11"/>
                    <a:pt x="26" y="11"/>
                    <a:pt x="26" y="11"/>
                  </a:cubicBezTo>
                  <a:cubicBezTo>
                    <a:pt x="28" y="9"/>
                    <a:pt x="26" y="11"/>
                    <a:pt x="29" y="8"/>
                  </a:cubicBezTo>
                  <a:cubicBezTo>
                    <a:pt x="30" y="7"/>
                    <a:pt x="30" y="7"/>
                    <a:pt x="30" y="7"/>
                  </a:cubicBezTo>
                  <a:cubicBezTo>
                    <a:pt x="31" y="8"/>
                    <a:pt x="31" y="8"/>
                    <a:pt x="31" y="8"/>
                  </a:cubicBezTo>
                  <a:cubicBezTo>
                    <a:pt x="71" y="1"/>
                    <a:pt x="0" y="6"/>
                    <a:pt x="40" y="8"/>
                  </a:cubicBezTo>
                  <a:cubicBezTo>
                    <a:pt x="41" y="8"/>
                    <a:pt x="44" y="9"/>
                    <a:pt x="45" y="10"/>
                  </a:cubicBezTo>
                  <a:cubicBezTo>
                    <a:pt x="46" y="10"/>
                    <a:pt x="46" y="10"/>
                    <a:pt x="46" y="11"/>
                  </a:cubicBezTo>
                  <a:cubicBezTo>
                    <a:pt x="48" y="11"/>
                    <a:pt x="50" y="11"/>
                    <a:pt x="51" y="12"/>
                  </a:cubicBezTo>
                  <a:cubicBezTo>
                    <a:pt x="52" y="12"/>
                    <a:pt x="52" y="12"/>
                    <a:pt x="52" y="12"/>
                  </a:cubicBezTo>
                  <a:cubicBezTo>
                    <a:pt x="53" y="13"/>
                    <a:pt x="53" y="13"/>
                    <a:pt x="53" y="13"/>
                  </a:cubicBezTo>
                  <a:cubicBezTo>
                    <a:pt x="54" y="13"/>
                    <a:pt x="54" y="13"/>
                    <a:pt x="54" y="13"/>
                  </a:cubicBezTo>
                  <a:cubicBezTo>
                    <a:pt x="53" y="10"/>
                    <a:pt x="53" y="10"/>
                    <a:pt x="53" y="10"/>
                  </a:cubicBezTo>
                  <a:cubicBezTo>
                    <a:pt x="53" y="8"/>
                    <a:pt x="53" y="9"/>
                    <a:pt x="54" y="4"/>
                  </a:cubicBezTo>
                  <a:cubicBezTo>
                    <a:pt x="55" y="3"/>
                    <a:pt x="55" y="3"/>
                    <a:pt x="55" y="3"/>
                  </a:cubicBezTo>
                  <a:cubicBezTo>
                    <a:pt x="56" y="3"/>
                    <a:pt x="56" y="3"/>
                    <a:pt x="58" y="2"/>
                  </a:cubicBezTo>
                  <a:cubicBezTo>
                    <a:pt x="59" y="1"/>
                    <a:pt x="59" y="1"/>
                    <a:pt x="59" y="1"/>
                  </a:cubicBezTo>
                  <a:cubicBezTo>
                    <a:pt x="60" y="1"/>
                    <a:pt x="60" y="1"/>
                    <a:pt x="61" y="1"/>
                  </a:cubicBezTo>
                  <a:cubicBezTo>
                    <a:pt x="62" y="0"/>
                    <a:pt x="62" y="0"/>
                    <a:pt x="62" y="0"/>
                  </a:cubicBezTo>
                  <a:cubicBezTo>
                    <a:pt x="67" y="3"/>
                    <a:pt x="69" y="6"/>
                    <a:pt x="78" y="7"/>
                  </a:cubicBezTo>
                  <a:cubicBezTo>
                    <a:pt x="78" y="7"/>
                    <a:pt x="78" y="7"/>
                    <a:pt x="78" y="7"/>
                  </a:cubicBezTo>
                  <a:cubicBezTo>
                    <a:pt x="79" y="5"/>
                    <a:pt x="79" y="5"/>
                    <a:pt x="79" y="5"/>
                  </a:cubicBezTo>
                  <a:cubicBezTo>
                    <a:pt x="80" y="5"/>
                    <a:pt x="80" y="5"/>
                    <a:pt x="80" y="5"/>
                  </a:cubicBezTo>
                  <a:cubicBezTo>
                    <a:pt x="81" y="5"/>
                    <a:pt x="81" y="5"/>
                    <a:pt x="81" y="5"/>
                  </a:cubicBezTo>
                  <a:cubicBezTo>
                    <a:pt x="84" y="5"/>
                    <a:pt x="84" y="5"/>
                    <a:pt x="84" y="5"/>
                  </a:cubicBezTo>
                  <a:cubicBezTo>
                    <a:pt x="87" y="5"/>
                    <a:pt x="87" y="5"/>
                    <a:pt x="87" y="5"/>
                  </a:cubicBezTo>
                  <a:cubicBezTo>
                    <a:pt x="89" y="5"/>
                    <a:pt x="89" y="5"/>
                    <a:pt x="89" y="5"/>
                  </a:cubicBezTo>
                  <a:cubicBezTo>
                    <a:pt x="92" y="5"/>
                    <a:pt x="92" y="5"/>
                    <a:pt x="92" y="5"/>
                  </a:cubicBezTo>
                  <a:cubicBezTo>
                    <a:pt x="93" y="5"/>
                    <a:pt x="93" y="5"/>
                    <a:pt x="93" y="5"/>
                  </a:cubicBezTo>
                  <a:cubicBezTo>
                    <a:pt x="94" y="5"/>
                    <a:pt x="94" y="5"/>
                    <a:pt x="94" y="5"/>
                  </a:cubicBezTo>
                  <a:cubicBezTo>
                    <a:pt x="96" y="5"/>
                    <a:pt x="96" y="5"/>
                    <a:pt x="96" y="5"/>
                  </a:cubicBezTo>
                  <a:cubicBezTo>
                    <a:pt x="101" y="6"/>
                    <a:pt x="100" y="5"/>
                    <a:pt x="104" y="6"/>
                  </a:cubicBezTo>
                  <a:cubicBezTo>
                    <a:pt x="107" y="6"/>
                    <a:pt x="108" y="6"/>
                    <a:pt x="110" y="6"/>
                  </a:cubicBezTo>
                  <a:cubicBezTo>
                    <a:pt x="114" y="8"/>
                    <a:pt x="114" y="8"/>
                    <a:pt x="116" y="8"/>
                  </a:cubicBezTo>
                  <a:cubicBezTo>
                    <a:pt x="117" y="8"/>
                    <a:pt x="117" y="8"/>
                    <a:pt x="117" y="8"/>
                  </a:cubicBezTo>
                  <a:cubicBezTo>
                    <a:pt x="117" y="8"/>
                    <a:pt x="117" y="8"/>
                    <a:pt x="117" y="8"/>
                  </a:cubicBezTo>
                  <a:cubicBezTo>
                    <a:pt x="118" y="9"/>
                    <a:pt x="118" y="9"/>
                    <a:pt x="118" y="9"/>
                  </a:cubicBezTo>
                  <a:cubicBezTo>
                    <a:pt x="119" y="11"/>
                    <a:pt x="119" y="11"/>
                    <a:pt x="120" y="12"/>
                  </a:cubicBezTo>
                  <a:cubicBezTo>
                    <a:pt x="121" y="12"/>
                    <a:pt x="121" y="12"/>
                    <a:pt x="121" y="12"/>
                  </a:cubicBezTo>
                  <a:cubicBezTo>
                    <a:pt x="124" y="12"/>
                    <a:pt x="125" y="13"/>
                    <a:pt x="126" y="13"/>
                  </a:cubicBezTo>
                  <a:cubicBezTo>
                    <a:pt x="128" y="15"/>
                    <a:pt x="127" y="14"/>
                    <a:pt x="129" y="16"/>
                  </a:cubicBezTo>
                  <a:close/>
                  <a:moveTo>
                    <a:pt x="28" y="50"/>
                  </a:moveTo>
                  <a:cubicBezTo>
                    <a:pt x="28" y="50"/>
                    <a:pt x="28" y="50"/>
                    <a:pt x="28" y="50"/>
                  </a:cubicBezTo>
                  <a:cubicBezTo>
                    <a:pt x="28" y="49"/>
                    <a:pt x="28" y="49"/>
                    <a:pt x="28" y="49"/>
                  </a:cubicBezTo>
                  <a:cubicBezTo>
                    <a:pt x="28" y="48"/>
                    <a:pt x="28" y="48"/>
                    <a:pt x="28" y="48"/>
                  </a:cubicBezTo>
                  <a:cubicBezTo>
                    <a:pt x="27" y="48"/>
                    <a:pt x="27" y="48"/>
                    <a:pt x="27" y="48"/>
                  </a:cubicBezTo>
                  <a:cubicBezTo>
                    <a:pt x="27" y="48"/>
                    <a:pt x="27" y="48"/>
                    <a:pt x="27" y="48"/>
                  </a:cubicBezTo>
                  <a:cubicBezTo>
                    <a:pt x="26" y="47"/>
                    <a:pt x="26" y="47"/>
                    <a:pt x="26" y="47"/>
                  </a:cubicBezTo>
                  <a:cubicBezTo>
                    <a:pt x="26" y="47"/>
                    <a:pt x="26" y="47"/>
                    <a:pt x="26" y="47"/>
                  </a:cubicBezTo>
                  <a:cubicBezTo>
                    <a:pt x="25" y="47"/>
                    <a:pt x="25" y="47"/>
                    <a:pt x="25" y="47"/>
                  </a:cubicBezTo>
                  <a:cubicBezTo>
                    <a:pt x="25" y="48"/>
                    <a:pt x="25" y="48"/>
                    <a:pt x="25" y="48"/>
                  </a:cubicBezTo>
                  <a:cubicBezTo>
                    <a:pt x="25" y="48"/>
                    <a:pt x="25" y="48"/>
                    <a:pt x="25" y="48"/>
                  </a:cubicBezTo>
                  <a:cubicBezTo>
                    <a:pt x="26" y="49"/>
                    <a:pt x="26" y="49"/>
                    <a:pt x="26" y="49"/>
                  </a:cubicBezTo>
                  <a:cubicBezTo>
                    <a:pt x="26" y="49"/>
                    <a:pt x="26" y="49"/>
                    <a:pt x="26" y="49"/>
                  </a:cubicBezTo>
                  <a:cubicBezTo>
                    <a:pt x="26" y="49"/>
                    <a:pt x="26" y="50"/>
                    <a:pt x="26" y="50"/>
                  </a:cubicBezTo>
                  <a:cubicBezTo>
                    <a:pt x="27" y="51"/>
                    <a:pt x="27" y="51"/>
                    <a:pt x="28" y="50"/>
                  </a:cubicBezTo>
                  <a:close/>
                  <a:moveTo>
                    <a:pt x="34" y="50"/>
                  </a:moveTo>
                  <a:cubicBezTo>
                    <a:pt x="34" y="49"/>
                    <a:pt x="34" y="49"/>
                    <a:pt x="34" y="49"/>
                  </a:cubicBezTo>
                  <a:cubicBezTo>
                    <a:pt x="34" y="49"/>
                    <a:pt x="34" y="49"/>
                    <a:pt x="34" y="49"/>
                  </a:cubicBezTo>
                  <a:cubicBezTo>
                    <a:pt x="34" y="49"/>
                    <a:pt x="34" y="49"/>
                    <a:pt x="33" y="49"/>
                  </a:cubicBezTo>
                  <a:cubicBezTo>
                    <a:pt x="33" y="50"/>
                    <a:pt x="33" y="50"/>
                    <a:pt x="33" y="50"/>
                  </a:cubicBezTo>
                  <a:cubicBezTo>
                    <a:pt x="34" y="50"/>
                    <a:pt x="34" y="50"/>
                    <a:pt x="34" y="50"/>
                  </a:cubicBezTo>
                  <a:cubicBezTo>
                    <a:pt x="34" y="50"/>
                    <a:pt x="34" y="50"/>
                    <a:pt x="34" y="50"/>
                  </a:cubicBezTo>
                  <a:close/>
                  <a:moveTo>
                    <a:pt x="22" y="51"/>
                  </a:moveTo>
                  <a:cubicBezTo>
                    <a:pt x="22" y="51"/>
                    <a:pt x="22" y="51"/>
                    <a:pt x="22" y="51"/>
                  </a:cubicBezTo>
                  <a:cubicBezTo>
                    <a:pt x="22" y="51"/>
                    <a:pt x="21" y="51"/>
                    <a:pt x="20" y="51"/>
                  </a:cubicBezTo>
                  <a:cubicBezTo>
                    <a:pt x="20" y="51"/>
                    <a:pt x="20" y="51"/>
                    <a:pt x="20" y="51"/>
                  </a:cubicBezTo>
                  <a:cubicBezTo>
                    <a:pt x="20" y="51"/>
                    <a:pt x="20" y="51"/>
                    <a:pt x="20" y="51"/>
                  </a:cubicBezTo>
                  <a:cubicBezTo>
                    <a:pt x="20" y="52"/>
                    <a:pt x="20" y="51"/>
                    <a:pt x="21" y="52"/>
                  </a:cubicBezTo>
                  <a:cubicBezTo>
                    <a:pt x="21" y="52"/>
                    <a:pt x="21" y="52"/>
                    <a:pt x="21" y="52"/>
                  </a:cubicBezTo>
                  <a:cubicBezTo>
                    <a:pt x="22" y="51"/>
                    <a:pt x="22" y="51"/>
                    <a:pt x="22" y="5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122">
              <a:extLst>
                <a:ext uri="{FF2B5EF4-FFF2-40B4-BE49-F238E27FC236}">
                  <a16:creationId xmlns:a16="http://schemas.microsoft.com/office/drawing/2014/main" id="{87F1DA7A-B5F4-45CC-90FA-7B623A81224A}"/>
                </a:ext>
              </a:extLst>
            </p:cNvPr>
            <p:cNvSpPr>
              <a:spLocks noEditPoints="1"/>
            </p:cNvSpPr>
            <p:nvPr/>
          </p:nvSpPr>
          <p:spPr bwMode="auto">
            <a:xfrm>
              <a:off x="16474996" y="8332631"/>
              <a:ext cx="251709" cy="204217"/>
            </a:xfrm>
            <a:custGeom>
              <a:avLst/>
              <a:gdLst>
                <a:gd name="T0" fmla="*/ 18 w 60"/>
                <a:gd name="T1" fmla="*/ 47 h 49"/>
                <a:gd name="T2" fmla="*/ 17 w 60"/>
                <a:gd name="T3" fmla="*/ 47 h 49"/>
                <a:gd name="T4" fmla="*/ 14 w 60"/>
                <a:gd name="T5" fmla="*/ 46 h 49"/>
                <a:gd name="T6" fmla="*/ 16 w 60"/>
                <a:gd name="T7" fmla="*/ 44 h 49"/>
                <a:gd name="T8" fmla="*/ 13 w 60"/>
                <a:gd name="T9" fmla="*/ 41 h 49"/>
                <a:gd name="T10" fmla="*/ 10 w 60"/>
                <a:gd name="T11" fmla="*/ 43 h 49"/>
                <a:gd name="T12" fmla="*/ 8 w 60"/>
                <a:gd name="T13" fmla="*/ 34 h 49"/>
                <a:gd name="T14" fmla="*/ 7 w 60"/>
                <a:gd name="T15" fmla="*/ 34 h 49"/>
                <a:gd name="T16" fmla="*/ 5 w 60"/>
                <a:gd name="T17" fmla="*/ 26 h 49"/>
                <a:gd name="T18" fmla="*/ 0 w 60"/>
                <a:gd name="T19" fmla="*/ 16 h 49"/>
                <a:gd name="T20" fmla="*/ 3 w 60"/>
                <a:gd name="T21" fmla="*/ 13 h 49"/>
                <a:gd name="T22" fmla="*/ 7 w 60"/>
                <a:gd name="T23" fmla="*/ 7 h 49"/>
                <a:gd name="T24" fmla="*/ 14 w 60"/>
                <a:gd name="T25" fmla="*/ 3 h 49"/>
                <a:gd name="T26" fmla="*/ 24 w 60"/>
                <a:gd name="T27" fmla="*/ 4 h 49"/>
                <a:gd name="T28" fmla="*/ 30 w 60"/>
                <a:gd name="T29" fmla="*/ 5 h 49"/>
                <a:gd name="T30" fmla="*/ 31 w 60"/>
                <a:gd name="T31" fmla="*/ 6 h 49"/>
                <a:gd name="T32" fmla="*/ 32 w 60"/>
                <a:gd name="T33" fmla="*/ 4 h 49"/>
                <a:gd name="T34" fmla="*/ 36 w 60"/>
                <a:gd name="T35" fmla="*/ 6 h 49"/>
                <a:gd name="T36" fmla="*/ 42 w 60"/>
                <a:gd name="T37" fmla="*/ 9 h 49"/>
                <a:gd name="T38" fmla="*/ 41 w 60"/>
                <a:gd name="T39" fmla="*/ 4 h 49"/>
                <a:gd name="T40" fmla="*/ 44 w 60"/>
                <a:gd name="T41" fmla="*/ 4 h 49"/>
                <a:gd name="T42" fmla="*/ 47 w 60"/>
                <a:gd name="T43" fmla="*/ 2 h 49"/>
                <a:gd name="T44" fmla="*/ 50 w 60"/>
                <a:gd name="T45" fmla="*/ 4 h 49"/>
                <a:gd name="T46" fmla="*/ 53 w 60"/>
                <a:gd name="T47" fmla="*/ 3 h 49"/>
                <a:gd name="T48" fmla="*/ 56 w 60"/>
                <a:gd name="T49" fmla="*/ 2 h 49"/>
                <a:gd name="T50" fmla="*/ 57 w 60"/>
                <a:gd name="T51" fmla="*/ 2 h 49"/>
                <a:gd name="T52" fmla="*/ 59 w 60"/>
                <a:gd name="T53" fmla="*/ 1 h 49"/>
                <a:gd name="T54" fmla="*/ 56 w 60"/>
                <a:gd name="T55" fmla="*/ 7 h 49"/>
                <a:gd name="T56" fmla="*/ 59 w 60"/>
                <a:gd name="T57" fmla="*/ 14 h 49"/>
                <a:gd name="T58" fmla="*/ 59 w 60"/>
                <a:gd name="T59" fmla="*/ 26 h 49"/>
                <a:gd name="T60" fmla="*/ 56 w 60"/>
                <a:gd name="T61" fmla="*/ 27 h 49"/>
                <a:gd name="T62" fmla="*/ 52 w 60"/>
                <a:gd name="T63" fmla="*/ 30 h 49"/>
                <a:gd name="T64" fmla="*/ 46 w 60"/>
                <a:gd name="T65" fmla="*/ 32 h 49"/>
                <a:gd name="T66" fmla="*/ 45 w 60"/>
                <a:gd name="T67" fmla="*/ 35 h 49"/>
                <a:gd name="T68" fmla="*/ 40 w 60"/>
                <a:gd name="T69" fmla="*/ 35 h 49"/>
                <a:gd name="T70" fmla="*/ 40 w 60"/>
                <a:gd name="T71" fmla="*/ 39 h 49"/>
                <a:gd name="T72" fmla="*/ 43 w 60"/>
                <a:gd name="T73" fmla="*/ 42 h 49"/>
                <a:gd name="T74" fmla="*/ 43 w 60"/>
                <a:gd name="T75" fmla="*/ 45 h 49"/>
                <a:gd name="T76" fmla="*/ 40 w 60"/>
                <a:gd name="T77" fmla="*/ 44 h 49"/>
                <a:gd name="T78" fmla="*/ 35 w 60"/>
                <a:gd name="T79" fmla="*/ 43 h 49"/>
                <a:gd name="T80" fmla="*/ 31 w 60"/>
                <a:gd name="T81" fmla="*/ 43 h 49"/>
                <a:gd name="T82" fmla="*/ 31 w 60"/>
                <a:gd name="T83" fmla="*/ 46 h 49"/>
                <a:gd name="T84" fmla="*/ 25 w 60"/>
                <a:gd name="T85" fmla="*/ 48 h 49"/>
                <a:gd name="T86" fmla="*/ 8 w 60"/>
                <a:gd name="T87" fmla="*/ 39 h 49"/>
                <a:gd name="T88" fmla="*/ 8 w 60"/>
                <a:gd name="T89" fmla="*/ 39 h 49"/>
                <a:gd name="T90" fmla="*/ 8 w 60"/>
                <a:gd name="T91" fmla="*/ 38 h 49"/>
                <a:gd name="T92" fmla="*/ 11 w 60"/>
                <a:gd name="T93" fmla="*/ 46 h 49"/>
                <a:gd name="T94" fmla="*/ 11 w 60"/>
                <a:gd name="T95" fmla="*/ 4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0" h="49">
                  <a:moveTo>
                    <a:pt x="24" y="49"/>
                  </a:moveTo>
                  <a:cubicBezTo>
                    <a:pt x="22" y="48"/>
                    <a:pt x="22" y="48"/>
                    <a:pt x="22" y="48"/>
                  </a:cubicBezTo>
                  <a:cubicBezTo>
                    <a:pt x="18" y="47"/>
                    <a:pt x="18" y="47"/>
                    <a:pt x="18" y="47"/>
                  </a:cubicBezTo>
                  <a:cubicBezTo>
                    <a:pt x="18" y="46"/>
                    <a:pt x="18" y="46"/>
                    <a:pt x="18" y="46"/>
                  </a:cubicBezTo>
                  <a:cubicBezTo>
                    <a:pt x="18" y="46"/>
                    <a:pt x="18" y="46"/>
                    <a:pt x="18" y="46"/>
                  </a:cubicBezTo>
                  <a:cubicBezTo>
                    <a:pt x="17" y="47"/>
                    <a:pt x="17" y="47"/>
                    <a:pt x="17" y="47"/>
                  </a:cubicBezTo>
                  <a:cubicBezTo>
                    <a:pt x="15" y="48"/>
                    <a:pt x="15" y="48"/>
                    <a:pt x="15" y="48"/>
                  </a:cubicBezTo>
                  <a:cubicBezTo>
                    <a:pt x="14" y="47"/>
                    <a:pt x="15" y="48"/>
                    <a:pt x="14" y="47"/>
                  </a:cubicBezTo>
                  <a:cubicBezTo>
                    <a:pt x="14" y="46"/>
                    <a:pt x="14" y="46"/>
                    <a:pt x="14" y="46"/>
                  </a:cubicBezTo>
                  <a:cubicBezTo>
                    <a:pt x="15" y="46"/>
                    <a:pt x="15" y="46"/>
                    <a:pt x="15" y="46"/>
                  </a:cubicBezTo>
                  <a:cubicBezTo>
                    <a:pt x="15" y="45"/>
                    <a:pt x="15" y="45"/>
                    <a:pt x="15" y="45"/>
                  </a:cubicBezTo>
                  <a:cubicBezTo>
                    <a:pt x="16" y="44"/>
                    <a:pt x="16" y="44"/>
                    <a:pt x="16" y="44"/>
                  </a:cubicBezTo>
                  <a:cubicBezTo>
                    <a:pt x="15" y="42"/>
                    <a:pt x="15" y="42"/>
                    <a:pt x="15" y="42"/>
                  </a:cubicBezTo>
                  <a:cubicBezTo>
                    <a:pt x="14" y="41"/>
                    <a:pt x="15" y="41"/>
                    <a:pt x="14" y="41"/>
                  </a:cubicBezTo>
                  <a:cubicBezTo>
                    <a:pt x="13" y="41"/>
                    <a:pt x="13" y="41"/>
                    <a:pt x="13" y="41"/>
                  </a:cubicBezTo>
                  <a:cubicBezTo>
                    <a:pt x="12" y="43"/>
                    <a:pt x="12" y="43"/>
                    <a:pt x="12" y="43"/>
                  </a:cubicBezTo>
                  <a:cubicBezTo>
                    <a:pt x="12" y="43"/>
                    <a:pt x="12" y="43"/>
                    <a:pt x="12" y="43"/>
                  </a:cubicBezTo>
                  <a:cubicBezTo>
                    <a:pt x="11" y="43"/>
                    <a:pt x="11" y="43"/>
                    <a:pt x="10" y="43"/>
                  </a:cubicBezTo>
                  <a:cubicBezTo>
                    <a:pt x="9" y="41"/>
                    <a:pt x="9" y="40"/>
                    <a:pt x="9" y="37"/>
                  </a:cubicBezTo>
                  <a:cubicBezTo>
                    <a:pt x="8" y="36"/>
                    <a:pt x="8" y="36"/>
                    <a:pt x="8" y="36"/>
                  </a:cubicBezTo>
                  <a:cubicBezTo>
                    <a:pt x="8" y="34"/>
                    <a:pt x="8" y="34"/>
                    <a:pt x="8" y="34"/>
                  </a:cubicBezTo>
                  <a:cubicBezTo>
                    <a:pt x="7" y="34"/>
                    <a:pt x="7" y="34"/>
                    <a:pt x="7" y="34"/>
                  </a:cubicBezTo>
                  <a:cubicBezTo>
                    <a:pt x="7" y="34"/>
                    <a:pt x="7" y="34"/>
                    <a:pt x="7" y="34"/>
                  </a:cubicBezTo>
                  <a:cubicBezTo>
                    <a:pt x="7" y="34"/>
                    <a:pt x="7" y="34"/>
                    <a:pt x="7" y="34"/>
                  </a:cubicBezTo>
                  <a:cubicBezTo>
                    <a:pt x="7" y="34"/>
                    <a:pt x="5" y="30"/>
                    <a:pt x="5" y="30"/>
                  </a:cubicBezTo>
                  <a:cubicBezTo>
                    <a:pt x="5" y="28"/>
                    <a:pt x="5" y="28"/>
                    <a:pt x="5" y="28"/>
                  </a:cubicBezTo>
                  <a:cubicBezTo>
                    <a:pt x="5" y="27"/>
                    <a:pt x="5" y="27"/>
                    <a:pt x="5" y="26"/>
                  </a:cubicBezTo>
                  <a:cubicBezTo>
                    <a:pt x="4" y="25"/>
                    <a:pt x="4" y="25"/>
                    <a:pt x="2" y="23"/>
                  </a:cubicBezTo>
                  <a:cubicBezTo>
                    <a:pt x="2" y="21"/>
                    <a:pt x="2" y="22"/>
                    <a:pt x="2" y="19"/>
                  </a:cubicBezTo>
                  <a:cubicBezTo>
                    <a:pt x="1" y="18"/>
                    <a:pt x="1" y="17"/>
                    <a:pt x="0" y="16"/>
                  </a:cubicBezTo>
                  <a:cubicBezTo>
                    <a:pt x="0" y="13"/>
                    <a:pt x="0" y="13"/>
                    <a:pt x="0" y="13"/>
                  </a:cubicBezTo>
                  <a:cubicBezTo>
                    <a:pt x="0" y="13"/>
                    <a:pt x="0" y="13"/>
                    <a:pt x="0" y="13"/>
                  </a:cubicBezTo>
                  <a:cubicBezTo>
                    <a:pt x="2" y="13"/>
                    <a:pt x="1" y="13"/>
                    <a:pt x="3" y="13"/>
                  </a:cubicBezTo>
                  <a:cubicBezTo>
                    <a:pt x="3" y="12"/>
                    <a:pt x="3" y="12"/>
                    <a:pt x="3" y="12"/>
                  </a:cubicBezTo>
                  <a:cubicBezTo>
                    <a:pt x="3" y="12"/>
                    <a:pt x="3" y="12"/>
                    <a:pt x="3" y="12"/>
                  </a:cubicBezTo>
                  <a:cubicBezTo>
                    <a:pt x="4" y="11"/>
                    <a:pt x="6" y="8"/>
                    <a:pt x="7" y="7"/>
                  </a:cubicBezTo>
                  <a:cubicBezTo>
                    <a:pt x="8" y="5"/>
                    <a:pt x="8" y="5"/>
                    <a:pt x="8" y="5"/>
                  </a:cubicBezTo>
                  <a:cubicBezTo>
                    <a:pt x="10" y="4"/>
                    <a:pt x="10" y="4"/>
                    <a:pt x="10" y="4"/>
                  </a:cubicBezTo>
                  <a:cubicBezTo>
                    <a:pt x="13" y="4"/>
                    <a:pt x="13" y="4"/>
                    <a:pt x="14" y="3"/>
                  </a:cubicBezTo>
                  <a:cubicBezTo>
                    <a:pt x="15" y="3"/>
                    <a:pt x="15" y="3"/>
                    <a:pt x="15" y="3"/>
                  </a:cubicBezTo>
                  <a:cubicBezTo>
                    <a:pt x="18" y="4"/>
                    <a:pt x="19" y="4"/>
                    <a:pt x="22" y="4"/>
                  </a:cubicBezTo>
                  <a:cubicBezTo>
                    <a:pt x="24" y="4"/>
                    <a:pt x="24" y="4"/>
                    <a:pt x="24" y="4"/>
                  </a:cubicBezTo>
                  <a:cubicBezTo>
                    <a:pt x="26" y="4"/>
                    <a:pt x="25" y="4"/>
                    <a:pt x="28" y="3"/>
                  </a:cubicBezTo>
                  <a:cubicBezTo>
                    <a:pt x="29" y="4"/>
                    <a:pt x="29" y="3"/>
                    <a:pt x="30" y="4"/>
                  </a:cubicBezTo>
                  <a:cubicBezTo>
                    <a:pt x="30" y="5"/>
                    <a:pt x="30" y="5"/>
                    <a:pt x="30" y="5"/>
                  </a:cubicBezTo>
                  <a:cubicBezTo>
                    <a:pt x="30" y="5"/>
                    <a:pt x="30" y="5"/>
                    <a:pt x="30" y="5"/>
                  </a:cubicBezTo>
                  <a:cubicBezTo>
                    <a:pt x="31" y="6"/>
                    <a:pt x="31" y="6"/>
                    <a:pt x="31" y="6"/>
                  </a:cubicBezTo>
                  <a:cubicBezTo>
                    <a:pt x="31" y="6"/>
                    <a:pt x="31" y="6"/>
                    <a:pt x="31" y="6"/>
                  </a:cubicBezTo>
                  <a:cubicBezTo>
                    <a:pt x="32" y="5"/>
                    <a:pt x="32" y="5"/>
                    <a:pt x="32" y="4"/>
                  </a:cubicBezTo>
                  <a:cubicBezTo>
                    <a:pt x="32" y="4"/>
                    <a:pt x="32" y="4"/>
                    <a:pt x="32" y="4"/>
                  </a:cubicBezTo>
                  <a:cubicBezTo>
                    <a:pt x="32" y="4"/>
                    <a:pt x="32" y="4"/>
                    <a:pt x="32" y="4"/>
                  </a:cubicBezTo>
                  <a:cubicBezTo>
                    <a:pt x="33" y="6"/>
                    <a:pt x="33" y="6"/>
                    <a:pt x="34" y="7"/>
                  </a:cubicBezTo>
                  <a:cubicBezTo>
                    <a:pt x="35" y="7"/>
                    <a:pt x="35" y="7"/>
                    <a:pt x="35" y="7"/>
                  </a:cubicBezTo>
                  <a:cubicBezTo>
                    <a:pt x="36" y="6"/>
                    <a:pt x="36" y="6"/>
                    <a:pt x="36" y="6"/>
                  </a:cubicBezTo>
                  <a:cubicBezTo>
                    <a:pt x="39" y="7"/>
                    <a:pt x="39" y="7"/>
                    <a:pt x="39" y="7"/>
                  </a:cubicBezTo>
                  <a:cubicBezTo>
                    <a:pt x="39" y="8"/>
                    <a:pt x="40" y="8"/>
                    <a:pt x="40" y="9"/>
                  </a:cubicBezTo>
                  <a:cubicBezTo>
                    <a:pt x="42" y="9"/>
                    <a:pt x="42" y="9"/>
                    <a:pt x="42" y="9"/>
                  </a:cubicBezTo>
                  <a:cubicBezTo>
                    <a:pt x="43" y="8"/>
                    <a:pt x="43" y="8"/>
                    <a:pt x="43" y="8"/>
                  </a:cubicBezTo>
                  <a:cubicBezTo>
                    <a:pt x="43" y="7"/>
                    <a:pt x="43" y="7"/>
                    <a:pt x="42" y="5"/>
                  </a:cubicBezTo>
                  <a:cubicBezTo>
                    <a:pt x="41" y="4"/>
                    <a:pt x="41" y="4"/>
                    <a:pt x="41" y="4"/>
                  </a:cubicBezTo>
                  <a:cubicBezTo>
                    <a:pt x="42" y="4"/>
                    <a:pt x="42" y="4"/>
                    <a:pt x="42" y="4"/>
                  </a:cubicBezTo>
                  <a:cubicBezTo>
                    <a:pt x="43" y="4"/>
                    <a:pt x="43" y="4"/>
                    <a:pt x="43" y="4"/>
                  </a:cubicBezTo>
                  <a:cubicBezTo>
                    <a:pt x="44" y="4"/>
                    <a:pt x="44" y="4"/>
                    <a:pt x="44" y="4"/>
                  </a:cubicBezTo>
                  <a:cubicBezTo>
                    <a:pt x="44" y="3"/>
                    <a:pt x="44" y="3"/>
                    <a:pt x="44" y="3"/>
                  </a:cubicBezTo>
                  <a:cubicBezTo>
                    <a:pt x="44" y="3"/>
                    <a:pt x="44" y="3"/>
                    <a:pt x="46" y="3"/>
                  </a:cubicBezTo>
                  <a:cubicBezTo>
                    <a:pt x="47" y="2"/>
                    <a:pt x="47" y="2"/>
                    <a:pt x="47" y="2"/>
                  </a:cubicBezTo>
                  <a:cubicBezTo>
                    <a:pt x="47" y="1"/>
                    <a:pt x="47" y="1"/>
                    <a:pt x="47" y="1"/>
                  </a:cubicBezTo>
                  <a:cubicBezTo>
                    <a:pt x="48" y="2"/>
                    <a:pt x="47" y="2"/>
                    <a:pt x="48" y="2"/>
                  </a:cubicBezTo>
                  <a:cubicBezTo>
                    <a:pt x="49" y="3"/>
                    <a:pt x="49" y="3"/>
                    <a:pt x="50" y="4"/>
                  </a:cubicBezTo>
                  <a:cubicBezTo>
                    <a:pt x="51" y="5"/>
                    <a:pt x="51" y="5"/>
                    <a:pt x="51" y="5"/>
                  </a:cubicBezTo>
                  <a:cubicBezTo>
                    <a:pt x="51" y="4"/>
                    <a:pt x="52" y="4"/>
                    <a:pt x="52" y="4"/>
                  </a:cubicBezTo>
                  <a:cubicBezTo>
                    <a:pt x="53" y="4"/>
                    <a:pt x="53" y="4"/>
                    <a:pt x="53" y="3"/>
                  </a:cubicBezTo>
                  <a:cubicBezTo>
                    <a:pt x="53" y="3"/>
                    <a:pt x="53" y="3"/>
                    <a:pt x="53" y="3"/>
                  </a:cubicBezTo>
                  <a:cubicBezTo>
                    <a:pt x="54" y="3"/>
                    <a:pt x="54" y="3"/>
                    <a:pt x="54" y="3"/>
                  </a:cubicBezTo>
                  <a:cubicBezTo>
                    <a:pt x="55" y="2"/>
                    <a:pt x="55" y="3"/>
                    <a:pt x="56" y="2"/>
                  </a:cubicBezTo>
                  <a:cubicBezTo>
                    <a:pt x="56" y="1"/>
                    <a:pt x="56" y="1"/>
                    <a:pt x="56" y="1"/>
                  </a:cubicBezTo>
                  <a:cubicBezTo>
                    <a:pt x="57" y="2"/>
                    <a:pt x="57" y="2"/>
                    <a:pt x="57" y="2"/>
                  </a:cubicBezTo>
                  <a:cubicBezTo>
                    <a:pt x="57" y="2"/>
                    <a:pt x="57" y="2"/>
                    <a:pt x="57" y="2"/>
                  </a:cubicBezTo>
                  <a:cubicBezTo>
                    <a:pt x="58" y="0"/>
                    <a:pt x="58" y="0"/>
                    <a:pt x="58" y="0"/>
                  </a:cubicBezTo>
                  <a:cubicBezTo>
                    <a:pt x="59" y="0"/>
                    <a:pt x="59" y="0"/>
                    <a:pt x="59" y="0"/>
                  </a:cubicBezTo>
                  <a:cubicBezTo>
                    <a:pt x="59" y="1"/>
                    <a:pt x="59" y="1"/>
                    <a:pt x="59" y="1"/>
                  </a:cubicBezTo>
                  <a:cubicBezTo>
                    <a:pt x="58" y="2"/>
                    <a:pt x="58" y="2"/>
                    <a:pt x="58" y="3"/>
                  </a:cubicBezTo>
                  <a:cubicBezTo>
                    <a:pt x="57" y="4"/>
                    <a:pt x="57" y="4"/>
                    <a:pt x="57" y="4"/>
                  </a:cubicBezTo>
                  <a:cubicBezTo>
                    <a:pt x="57" y="5"/>
                    <a:pt x="57" y="6"/>
                    <a:pt x="56" y="7"/>
                  </a:cubicBezTo>
                  <a:cubicBezTo>
                    <a:pt x="57" y="7"/>
                    <a:pt x="57" y="7"/>
                    <a:pt x="57" y="8"/>
                  </a:cubicBezTo>
                  <a:cubicBezTo>
                    <a:pt x="57" y="8"/>
                    <a:pt x="57" y="8"/>
                    <a:pt x="57" y="8"/>
                  </a:cubicBezTo>
                  <a:cubicBezTo>
                    <a:pt x="58" y="11"/>
                    <a:pt x="58" y="12"/>
                    <a:pt x="59" y="14"/>
                  </a:cubicBezTo>
                  <a:cubicBezTo>
                    <a:pt x="60" y="15"/>
                    <a:pt x="60" y="15"/>
                    <a:pt x="60" y="15"/>
                  </a:cubicBezTo>
                  <a:cubicBezTo>
                    <a:pt x="59" y="18"/>
                    <a:pt x="59" y="17"/>
                    <a:pt x="58" y="19"/>
                  </a:cubicBezTo>
                  <a:cubicBezTo>
                    <a:pt x="58" y="23"/>
                    <a:pt x="59" y="22"/>
                    <a:pt x="59" y="26"/>
                  </a:cubicBezTo>
                  <a:cubicBezTo>
                    <a:pt x="58" y="27"/>
                    <a:pt x="58" y="27"/>
                    <a:pt x="58" y="27"/>
                  </a:cubicBezTo>
                  <a:cubicBezTo>
                    <a:pt x="58" y="28"/>
                    <a:pt x="58" y="28"/>
                    <a:pt x="57" y="28"/>
                  </a:cubicBezTo>
                  <a:cubicBezTo>
                    <a:pt x="56" y="27"/>
                    <a:pt x="56" y="27"/>
                    <a:pt x="56" y="27"/>
                  </a:cubicBezTo>
                  <a:cubicBezTo>
                    <a:pt x="56" y="27"/>
                    <a:pt x="56" y="27"/>
                    <a:pt x="56" y="27"/>
                  </a:cubicBezTo>
                  <a:cubicBezTo>
                    <a:pt x="55" y="28"/>
                    <a:pt x="55" y="27"/>
                    <a:pt x="55" y="28"/>
                  </a:cubicBezTo>
                  <a:cubicBezTo>
                    <a:pt x="53" y="29"/>
                    <a:pt x="54" y="29"/>
                    <a:pt x="52" y="30"/>
                  </a:cubicBezTo>
                  <a:cubicBezTo>
                    <a:pt x="50" y="30"/>
                    <a:pt x="50" y="30"/>
                    <a:pt x="50" y="30"/>
                  </a:cubicBezTo>
                  <a:cubicBezTo>
                    <a:pt x="49" y="31"/>
                    <a:pt x="49" y="31"/>
                    <a:pt x="49" y="31"/>
                  </a:cubicBezTo>
                  <a:cubicBezTo>
                    <a:pt x="47" y="32"/>
                    <a:pt x="48" y="31"/>
                    <a:pt x="46" y="32"/>
                  </a:cubicBezTo>
                  <a:cubicBezTo>
                    <a:pt x="46" y="32"/>
                    <a:pt x="46" y="33"/>
                    <a:pt x="46" y="34"/>
                  </a:cubicBezTo>
                  <a:cubicBezTo>
                    <a:pt x="46" y="35"/>
                    <a:pt x="46" y="35"/>
                    <a:pt x="46" y="35"/>
                  </a:cubicBezTo>
                  <a:cubicBezTo>
                    <a:pt x="45" y="35"/>
                    <a:pt x="45" y="35"/>
                    <a:pt x="45" y="35"/>
                  </a:cubicBezTo>
                  <a:cubicBezTo>
                    <a:pt x="43" y="34"/>
                    <a:pt x="43" y="34"/>
                    <a:pt x="42" y="34"/>
                  </a:cubicBezTo>
                  <a:cubicBezTo>
                    <a:pt x="41" y="35"/>
                    <a:pt x="41" y="35"/>
                    <a:pt x="41" y="35"/>
                  </a:cubicBezTo>
                  <a:cubicBezTo>
                    <a:pt x="40" y="35"/>
                    <a:pt x="40" y="35"/>
                    <a:pt x="40" y="35"/>
                  </a:cubicBezTo>
                  <a:cubicBezTo>
                    <a:pt x="40" y="36"/>
                    <a:pt x="40" y="36"/>
                    <a:pt x="40" y="36"/>
                  </a:cubicBezTo>
                  <a:cubicBezTo>
                    <a:pt x="40" y="36"/>
                    <a:pt x="40" y="36"/>
                    <a:pt x="40" y="36"/>
                  </a:cubicBezTo>
                  <a:cubicBezTo>
                    <a:pt x="40" y="37"/>
                    <a:pt x="40" y="37"/>
                    <a:pt x="40" y="39"/>
                  </a:cubicBezTo>
                  <a:cubicBezTo>
                    <a:pt x="40" y="40"/>
                    <a:pt x="40" y="40"/>
                    <a:pt x="40" y="40"/>
                  </a:cubicBezTo>
                  <a:cubicBezTo>
                    <a:pt x="41" y="40"/>
                    <a:pt x="42" y="41"/>
                    <a:pt x="43" y="42"/>
                  </a:cubicBezTo>
                  <a:cubicBezTo>
                    <a:pt x="43" y="42"/>
                    <a:pt x="43" y="42"/>
                    <a:pt x="43" y="42"/>
                  </a:cubicBezTo>
                  <a:cubicBezTo>
                    <a:pt x="43" y="43"/>
                    <a:pt x="43" y="43"/>
                    <a:pt x="43" y="43"/>
                  </a:cubicBezTo>
                  <a:cubicBezTo>
                    <a:pt x="43" y="45"/>
                    <a:pt x="43" y="45"/>
                    <a:pt x="43" y="45"/>
                  </a:cubicBezTo>
                  <a:cubicBezTo>
                    <a:pt x="43" y="45"/>
                    <a:pt x="43" y="45"/>
                    <a:pt x="43" y="45"/>
                  </a:cubicBezTo>
                  <a:cubicBezTo>
                    <a:pt x="41" y="44"/>
                    <a:pt x="41" y="44"/>
                    <a:pt x="41" y="44"/>
                  </a:cubicBezTo>
                  <a:cubicBezTo>
                    <a:pt x="40" y="44"/>
                    <a:pt x="40" y="44"/>
                    <a:pt x="40" y="44"/>
                  </a:cubicBezTo>
                  <a:cubicBezTo>
                    <a:pt x="40" y="44"/>
                    <a:pt x="40" y="44"/>
                    <a:pt x="40" y="44"/>
                  </a:cubicBezTo>
                  <a:cubicBezTo>
                    <a:pt x="39" y="43"/>
                    <a:pt x="40" y="43"/>
                    <a:pt x="39" y="43"/>
                  </a:cubicBezTo>
                  <a:cubicBezTo>
                    <a:pt x="38" y="42"/>
                    <a:pt x="38" y="42"/>
                    <a:pt x="38" y="42"/>
                  </a:cubicBezTo>
                  <a:cubicBezTo>
                    <a:pt x="37" y="43"/>
                    <a:pt x="36" y="43"/>
                    <a:pt x="35" y="43"/>
                  </a:cubicBezTo>
                  <a:cubicBezTo>
                    <a:pt x="35" y="43"/>
                    <a:pt x="35" y="43"/>
                    <a:pt x="35" y="43"/>
                  </a:cubicBezTo>
                  <a:cubicBezTo>
                    <a:pt x="34" y="44"/>
                    <a:pt x="34" y="44"/>
                    <a:pt x="34" y="44"/>
                  </a:cubicBezTo>
                  <a:cubicBezTo>
                    <a:pt x="33" y="44"/>
                    <a:pt x="32" y="44"/>
                    <a:pt x="31" y="43"/>
                  </a:cubicBezTo>
                  <a:cubicBezTo>
                    <a:pt x="31" y="44"/>
                    <a:pt x="31" y="44"/>
                    <a:pt x="31" y="44"/>
                  </a:cubicBezTo>
                  <a:cubicBezTo>
                    <a:pt x="31" y="45"/>
                    <a:pt x="31" y="44"/>
                    <a:pt x="31" y="45"/>
                  </a:cubicBezTo>
                  <a:cubicBezTo>
                    <a:pt x="31" y="46"/>
                    <a:pt x="31" y="46"/>
                    <a:pt x="31" y="46"/>
                  </a:cubicBezTo>
                  <a:cubicBezTo>
                    <a:pt x="30" y="47"/>
                    <a:pt x="29" y="47"/>
                    <a:pt x="29" y="48"/>
                  </a:cubicBezTo>
                  <a:cubicBezTo>
                    <a:pt x="28" y="48"/>
                    <a:pt x="28" y="48"/>
                    <a:pt x="28" y="48"/>
                  </a:cubicBezTo>
                  <a:cubicBezTo>
                    <a:pt x="27" y="48"/>
                    <a:pt x="27" y="48"/>
                    <a:pt x="25" y="48"/>
                  </a:cubicBezTo>
                  <a:cubicBezTo>
                    <a:pt x="25" y="49"/>
                    <a:pt x="25" y="48"/>
                    <a:pt x="24" y="49"/>
                  </a:cubicBezTo>
                  <a:cubicBezTo>
                    <a:pt x="24" y="49"/>
                    <a:pt x="24" y="49"/>
                    <a:pt x="24" y="49"/>
                  </a:cubicBezTo>
                  <a:close/>
                  <a:moveTo>
                    <a:pt x="8" y="39"/>
                  </a:moveTo>
                  <a:cubicBezTo>
                    <a:pt x="8" y="39"/>
                    <a:pt x="8" y="39"/>
                    <a:pt x="8" y="39"/>
                  </a:cubicBezTo>
                  <a:cubicBezTo>
                    <a:pt x="8" y="39"/>
                    <a:pt x="8" y="39"/>
                    <a:pt x="8" y="39"/>
                  </a:cubicBezTo>
                  <a:cubicBezTo>
                    <a:pt x="8" y="39"/>
                    <a:pt x="8" y="39"/>
                    <a:pt x="8" y="39"/>
                  </a:cubicBezTo>
                  <a:cubicBezTo>
                    <a:pt x="8" y="38"/>
                    <a:pt x="8" y="38"/>
                    <a:pt x="8" y="38"/>
                  </a:cubicBezTo>
                  <a:cubicBezTo>
                    <a:pt x="8" y="38"/>
                    <a:pt x="8" y="38"/>
                    <a:pt x="8" y="38"/>
                  </a:cubicBezTo>
                  <a:cubicBezTo>
                    <a:pt x="8" y="38"/>
                    <a:pt x="8" y="38"/>
                    <a:pt x="8" y="38"/>
                  </a:cubicBezTo>
                  <a:lnTo>
                    <a:pt x="8" y="39"/>
                  </a:lnTo>
                  <a:close/>
                  <a:moveTo>
                    <a:pt x="11" y="46"/>
                  </a:moveTo>
                  <a:cubicBezTo>
                    <a:pt x="11" y="46"/>
                    <a:pt x="11" y="46"/>
                    <a:pt x="11" y="46"/>
                  </a:cubicBezTo>
                  <a:cubicBezTo>
                    <a:pt x="10" y="45"/>
                    <a:pt x="10" y="45"/>
                    <a:pt x="10" y="45"/>
                  </a:cubicBezTo>
                  <a:cubicBezTo>
                    <a:pt x="10" y="45"/>
                    <a:pt x="10" y="45"/>
                    <a:pt x="10" y="45"/>
                  </a:cubicBezTo>
                  <a:cubicBezTo>
                    <a:pt x="11" y="46"/>
                    <a:pt x="11" y="46"/>
                    <a:pt x="11" y="4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123">
              <a:extLst>
                <a:ext uri="{FF2B5EF4-FFF2-40B4-BE49-F238E27FC236}">
                  <a16:creationId xmlns:a16="http://schemas.microsoft.com/office/drawing/2014/main" id="{F85B25DA-5F72-4E3B-B267-87761B5AB366}"/>
                </a:ext>
              </a:extLst>
            </p:cNvPr>
            <p:cNvSpPr>
              <a:spLocks noEditPoints="1"/>
            </p:cNvSpPr>
            <p:nvPr/>
          </p:nvSpPr>
          <p:spPr bwMode="auto">
            <a:xfrm>
              <a:off x="4241040" y="8840795"/>
              <a:ext cx="16285031" cy="717132"/>
            </a:xfrm>
            <a:custGeom>
              <a:avLst/>
              <a:gdLst>
                <a:gd name="T0" fmla="*/ 3904 w 3910"/>
                <a:gd name="T1" fmla="*/ 75 h 172"/>
                <a:gd name="T2" fmla="*/ 3904 w 3910"/>
                <a:gd name="T3" fmla="*/ 76 h 172"/>
                <a:gd name="T4" fmla="*/ 3903 w 3910"/>
                <a:gd name="T5" fmla="*/ 75 h 172"/>
                <a:gd name="T6" fmla="*/ 3904 w 3910"/>
                <a:gd name="T7" fmla="*/ 76 h 172"/>
                <a:gd name="T8" fmla="*/ 3903 w 3910"/>
                <a:gd name="T9" fmla="*/ 75 h 172"/>
                <a:gd name="T10" fmla="*/ 3903 w 3910"/>
                <a:gd name="T11" fmla="*/ 75 h 172"/>
                <a:gd name="T12" fmla="*/ 3910 w 3910"/>
                <a:gd name="T13" fmla="*/ 79 h 172"/>
                <a:gd name="T14" fmla="*/ 3910 w 3910"/>
                <a:gd name="T15" fmla="*/ 79 h 172"/>
                <a:gd name="T16" fmla="*/ 3909 w 3910"/>
                <a:gd name="T17" fmla="*/ 94 h 172"/>
                <a:gd name="T18" fmla="*/ 3908 w 3910"/>
                <a:gd name="T19" fmla="*/ 94 h 172"/>
                <a:gd name="T20" fmla="*/ 3909 w 3910"/>
                <a:gd name="T21" fmla="*/ 93 h 172"/>
                <a:gd name="T22" fmla="*/ 3898 w 3910"/>
                <a:gd name="T23" fmla="*/ 94 h 172"/>
                <a:gd name="T24" fmla="*/ 3898 w 3910"/>
                <a:gd name="T25" fmla="*/ 94 h 172"/>
                <a:gd name="T26" fmla="*/ 3898 w 3910"/>
                <a:gd name="T27" fmla="*/ 94 h 172"/>
                <a:gd name="T28" fmla="*/ 3898 w 3910"/>
                <a:gd name="T29" fmla="*/ 94 h 172"/>
                <a:gd name="T30" fmla="*/ 3872 w 3910"/>
                <a:gd name="T31" fmla="*/ 96 h 172"/>
                <a:gd name="T32" fmla="*/ 3872 w 3910"/>
                <a:gd name="T33" fmla="*/ 96 h 172"/>
                <a:gd name="T34" fmla="*/ 3872 w 3910"/>
                <a:gd name="T35" fmla="*/ 96 h 172"/>
                <a:gd name="T36" fmla="*/ 3872 w 3910"/>
                <a:gd name="T37" fmla="*/ 96 h 172"/>
                <a:gd name="T38" fmla="*/ 1 w 3910"/>
                <a:gd name="T39" fmla="*/ 0 h 172"/>
                <a:gd name="T40" fmla="*/ 1 w 3910"/>
                <a:gd name="T41" fmla="*/ 1 h 172"/>
                <a:gd name="T42" fmla="*/ 1 w 3910"/>
                <a:gd name="T43" fmla="*/ 1 h 172"/>
                <a:gd name="T44" fmla="*/ 0 w 3910"/>
                <a:gd name="T45" fmla="*/ 1 h 172"/>
                <a:gd name="T46" fmla="*/ 0 w 3910"/>
                <a:gd name="T47" fmla="*/ 0 h 172"/>
                <a:gd name="T48" fmla="*/ 3731 w 3910"/>
                <a:gd name="T49" fmla="*/ 9 h 172"/>
                <a:gd name="T50" fmla="*/ 3731 w 3910"/>
                <a:gd name="T51" fmla="*/ 9 h 172"/>
                <a:gd name="T52" fmla="*/ 3730 w 3910"/>
                <a:gd name="T53" fmla="*/ 10 h 172"/>
                <a:gd name="T54" fmla="*/ 3729 w 3910"/>
                <a:gd name="T55" fmla="*/ 10 h 172"/>
                <a:gd name="T56" fmla="*/ 3730 w 3910"/>
                <a:gd name="T57" fmla="*/ 10 h 172"/>
                <a:gd name="T58" fmla="*/ 24 w 3910"/>
                <a:gd name="T59" fmla="*/ 25 h 172"/>
                <a:gd name="T60" fmla="*/ 21 w 3910"/>
                <a:gd name="T61" fmla="*/ 22 h 172"/>
                <a:gd name="T62" fmla="*/ 23 w 3910"/>
                <a:gd name="T63" fmla="*/ 22 h 172"/>
                <a:gd name="T64" fmla="*/ 22 w 3910"/>
                <a:gd name="T65" fmla="*/ 21 h 172"/>
                <a:gd name="T66" fmla="*/ 3732 w 3910"/>
                <a:gd name="T67" fmla="*/ 23 h 172"/>
                <a:gd name="T68" fmla="*/ 3731 w 3910"/>
                <a:gd name="T69" fmla="*/ 22 h 172"/>
                <a:gd name="T70" fmla="*/ 3732 w 3910"/>
                <a:gd name="T71" fmla="*/ 25 h 172"/>
                <a:gd name="T72" fmla="*/ 3732 w 3910"/>
                <a:gd name="T73" fmla="*/ 24 h 172"/>
                <a:gd name="T74" fmla="*/ 3732 w 3910"/>
                <a:gd name="T75" fmla="*/ 25 h 172"/>
                <a:gd name="T76" fmla="*/ 3733 w 3910"/>
                <a:gd name="T77" fmla="*/ 28 h 172"/>
                <a:gd name="T78" fmla="*/ 3734 w 3910"/>
                <a:gd name="T79" fmla="*/ 29 h 172"/>
                <a:gd name="T80" fmla="*/ 3732 w 3910"/>
                <a:gd name="T81" fmla="*/ 33 h 172"/>
                <a:gd name="T82" fmla="*/ 3732 w 3910"/>
                <a:gd name="T83" fmla="*/ 35 h 172"/>
                <a:gd name="T84" fmla="*/ 3732 w 3910"/>
                <a:gd name="T85" fmla="*/ 33 h 172"/>
                <a:gd name="T86" fmla="*/ 3732 w 3910"/>
                <a:gd name="T87" fmla="*/ 32 h 172"/>
                <a:gd name="T88" fmla="*/ 3749 w 3910"/>
                <a:gd name="T89" fmla="*/ 53 h 172"/>
                <a:gd name="T90" fmla="*/ 3748 w 3910"/>
                <a:gd name="T91" fmla="*/ 52 h 172"/>
                <a:gd name="T92" fmla="*/ 3747 w 3910"/>
                <a:gd name="T93" fmla="*/ 50 h 172"/>
                <a:gd name="T94" fmla="*/ 3749 w 3910"/>
                <a:gd name="T95" fmla="*/ 53 h 172"/>
                <a:gd name="T96" fmla="*/ 3693 w 3910"/>
                <a:gd name="T97" fmla="*/ 53 h 172"/>
                <a:gd name="T98" fmla="*/ 3693 w 3910"/>
                <a:gd name="T99" fmla="*/ 53 h 172"/>
                <a:gd name="T100" fmla="*/ 3751 w 3910"/>
                <a:gd name="T101" fmla="*/ 58 h 172"/>
                <a:gd name="T102" fmla="*/ 3751 w 3910"/>
                <a:gd name="T103" fmla="*/ 57 h 172"/>
                <a:gd name="T104" fmla="*/ 50 w 3910"/>
                <a:gd name="T105" fmla="*/ 89 h 172"/>
                <a:gd name="T106" fmla="*/ 49 w 3910"/>
                <a:gd name="T107" fmla="*/ 89 h 172"/>
                <a:gd name="T108" fmla="*/ 50 w 3910"/>
                <a:gd name="T109" fmla="*/ 89 h 172"/>
                <a:gd name="T110" fmla="*/ 39 w 3910"/>
                <a:gd name="T111" fmla="*/ 107 h 172"/>
                <a:gd name="T112" fmla="*/ 40 w 3910"/>
                <a:gd name="T113" fmla="*/ 107 h 172"/>
                <a:gd name="T114" fmla="*/ 86 w 3910"/>
                <a:gd name="T115" fmla="*/ 172 h 172"/>
                <a:gd name="T116" fmla="*/ 85 w 3910"/>
                <a:gd name="T117" fmla="*/ 172 h 172"/>
                <a:gd name="T118" fmla="*/ 86 w 3910"/>
                <a:gd name="T119"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10" h="172">
                  <a:moveTo>
                    <a:pt x="3903" y="75"/>
                  </a:moveTo>
                  <a:cubicBezTo>
                    <a:pt x="3904" y="75"/>
                    <a:pt x="3904" y="75"/>
                    <a:pt x="3904" y="75"/>
                  </a:cubicBezTo>
                  <a:cubicBezTo>
                    <a:pt x="3904" y="75"/>
                    <a:pt x="3904" y="75"/>
                    <a:pt x="3904" y="75"/>
                  </a:cubicBezTo>
                  <a:cubicBezTo>
                    <a:pt x="3904" y="76"/>
                    <a:pt x="3904" y="76"/>
                    <a:pt x="3904" y="76"/>
                  </a:cubicBezTo>
                  <a:cubicBezTo>
                    <a:pt x="3904" y="76"/>
                    <a:pt x="3904" y="76"/>
                    <a:pt x="3904" y="76"/>
                  </a:cubicBezTo>
                  <a:cubicBezTo>
                    <a:pt x="3904" y="76"/>
                    <a:pt x="3904" y="76"/>
                    <a:pt x="3904" y="76"/>
                  </a:cubicBezTo>
                  <a:cubicBezTo>
                    <a:pt x="3904" y="76"/>
                    <a:pt x="3904" y="76"/>
                    <a:pt x="3904" y="76"/>
                  </a:cubicBezTo>
                  <a:cubicBezTo>
                    <a:pt x="3904" y="75"/>
                    <a:pt x="3904" y="75"/>
                    <a:pt x="3904" y="75"/>
                  </a:cubicBezTo>
                  <a:cubicBezTo>
                    <a:pt x="3903" y="75"/>
                    <a:pt x="3903" y="75"/>
                    <a:pt x="3903" y="75"/>
                  </a:cubicBezTo>
                  <a:cubicBezTo>
                    <a:pt x="3903" y="75"/>
                    <a:pt x="3903" y="75"/>
                    <a:pt x="3903" y="75"/>
                  </a:cubicBezTo>
                  <a:cubicBezTo>
                    <a:pt x="3904" y="75"/>
                    <a:pt x="3904" y="75"/>
                    <a:pt x="3904" y="75"/>
                  </a:cubicBezTo>
                  <a:cubicBezTo>
                    <a:pt x="3904" y="76"/>
                    <a:pt x="3904" y="75"/>
                    <a:pt x="3904" y="76"/>
                  </a:cubicBezTo>
                  <a:cubicBezTo>
                    <a:pt x="3904" y="75"/>
                    <a:pt x="3904" y="75"/>
                    <a:pt x="3904" y="75"/>
                  </a:cubicBezTo>
                  <a:cubicBezTo>
                    <a:pt x="3904" y="75"/>
                    <a:pt x="3904" y="75"/>
                    <a:pt x="3904" y="75"/>
                  </a:cubicBezTo>
                  <a:cubicBezTo>
                    <a:pt x="3904" y="75"/>
                    <a:pt x="3904" y="75"/>
                    <a:pt x="3903" y="75"/>
                  </a:cubicBezTo>
                  <a:cubicBezTo>
                    <a:pt x="3903" y="75"/>
                    <a:pt x="3903" y="75"/>
                    <a:pt x="3903" y="75"/>
                  </a:cubicBezTo>
                  <a:cubicBezTo>
                    <a:pt x="3903" y="75"/>
                    <a:pt x="3903" y="75"/>
                    <a:pt x="3903" y="75"/>
                  </a:cubicBezTo>
                  <a:cubicBezTo>
                    <a:pt x="3903" y="75"/>
                    <a:pt x="3903" y="75"/>
                    <a:pt x="3903" y="75"/>
                  </a:cubicBezTo>
                  <a:cubicBezTo>
                    <a:pt x="3903" y="75"/>
                    <a:pt x="3903" y="75"/>
                    <a:pt x="3903" y="75"/>
                  </a:cubicBezTo>
                  <a:cubicBezTo>
                    <a:pt x="3903" y="75"/>
                    <a:pt x="3903" y="75"/>
                    <a:pt x="3903" y="75"/>
                  </a:cubicBezTo>
                  <a:close/>
                  <a:moveTo>
                    <a:pt x="3910" y="79"/>
                  </a:moveTo>
                  <a:cubicBezTo>
                    <a:pt x="3910" y="79"/>
                    <a:pt x="3910" y="79"/>
                    <a:pt x="3910" y="79"/>
                  </a:cubicBezTo>
                  <a:cubicBezTo>
                    <a:pt x="3910" y="79"/>
                    <a:pt x="3910" y="79"/>
                    <a:pt x="3910" y="79"/>
                  </a:cubicBezTo>
                  <a:cubicBezTo>
                    <a:pt x="3910" y="79"/>
                    <a:pt x="3910" y="79"/>
                    <a:pt x="3910" y="79"/>
                  </a:cubicBezTo>
                  <a:cubicBezTo>
                    <a:pt x="3910" y="79"/>
                    <a:pt x="3910" y="79"/>
                    <a:pt x="3910" y="79"/>
                  </a:cubicBezTo>
                  <a:cubicBezTo>
                    <a:pt x="3910" y="79"/>
                    <a:pt x="3910" y="79"/>
                    <a:pt x="3910" y="79"/>
                  </a:cubicBezTo>
                  <a:close/>
                  <a:moveTo>
                    <a:pt x="3909" y="94"/>
                  </a:moveTo>
                  <a:cubicBezTo>
                    <a:pt x="3909" y="94"/>
                    <a:pt x="3909" y="94"/>
                    <a:pt x="3909" y="94"/>
                  </a:cubicBezTo>
                  <a:cubicBezTo>
                    <a:pt x="3908" y="94"/>
                    <a:pt x="3908" y="94"/>
                    <a:pt x="3908" y="94"/>
                  </a:cubicBezTo>
                  <a:cubicBezTo>
                    <a:pt x="3908" y="94"/>
                    <a:pt x="3908" y="94"/>
                    <a:pt x="3908" y="94"/>
                  </a:cubicBezTo>
                  <a:cubicBezTo>
                    <a:pt x="3908" y="93"/>
                    <a:pt x="3908" y="93"/>
                    <a:pt x="3908" y="93"/>
                  </a:cubicBezTo>
                  <a:cubicBezTo>
                    <a:pt x="3908" y="93"/>
                    <a:pt x="3908" y="93"/>
                    <a:pt x="3908" y="93"/>
                  </a:cubicBezTo>
                  <a:cubicBezTo>
                    <a:pt x="3909" y="93"/>
                    <a:pt x="3909" y="93"/>
                    <a:pt x="3909" y="93"/>
                  </a:cubicBezTo>
                  <a:cubicBezTo>
                    <a:pt x="3909" y="94"/>
                    <a:pt x="3909" y="94"/>
                    <a:pt x="3909" y="94"/>
                  </a:cubicBezTo>
                  <a:cubicBezTo>
                    <a:pt x="3909" y="94"/>
                    <a:pt x="3909" y="94"/>
                    <a:pt x="3909" y="94"/>
                  </a:cubicBezTo>
                  <a:close/>
                  <a:moveTo>
                    <a:pt x="3898" y="94"/>
                  </a:move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lose/>
                  <a:moveTo>
                    <a:pt x="3872" y="96"/>
                  </a:move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lose/>
                  <a:moveTo>
                    <a:pt x="1" y="0"/>
                  </a:move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1" y="0"/>
                    <a:pt x="1" y="0"/>
                    <a:pt x="1" y="0"/>
                  </a:cubicBezTo>
                  <a:cubicBezTo>
                    <a:pt x="1" y="0"/>
                    <a:pt x="1" y="0"/>
                    <a:pt x="1" y="0"/>
                  </a:cubicBezTo>
                  <a:close/>
                  <a:moveTo>
                    <a:pt x="3731" y="9"/>
                  </a:moveTo>
                  <a:cubicBezTo>
                    <a:pt x="3731" y="9"/>
                    <a:pt x="3731" y="9"/>
                    <a:pt x="3731" y="9"/>
                  </a:cubicBezTo>
                  <a:cubicBezTo>
                    <a:pt x="3730" y="9"/>
                    <a:pt x="3730" y="9"/>
                    <a:pt x="3730" y="9"/>
                  </a:cubicBezTo>
                  <a:cubicBezTo>
                    <a:pt x="3731" y="9"/>
                    <a:pt x="3731" y="9"/>
                    <a:pt x="3731" y="9"/>
                  </a:cubicBezTo>
                  <a:cubicBezTo>
                    <a:pt x="3731" y="9"/>
                    <a:pt x="3731" y="9"/>
                    <a:pt x="3731" y="9"/>
                  </a:cubicBezTo>
                  <a:cubicBezTo>
                    <a:pt x="3731" y="9"/>
                    <a:pt x="3731" y="9"/>
                    <a:pt x="3731" y="9"/>
                  </a:cubicBezTo>
                  <a:close/>
                  <a:moveTo>
                    <a:pt x="3730" y="10"/>
                  </a:moveTo>
                  <a:cubicBezTo>
                    <a:pt x="3729" y="10"/>
                    <a:pt x="3729" y="10"/>
                    <a:pt x="3729" y="10"/>
                  </a:cubicBezTo>
                  <a:cubicBezTo>
                    <a:pt x="3729" y="10"/>
                    <a:pt x="3729" y="10"/>
                    <a:pt x="3729" y="10"/>
                  </a:cubicBezTo>
                  <a:cubicBezTo>
                    <a:pt x="3729" y="10"/>
                    <a:pt x="3729" y="10"/>
                    <a:pt x="3729" y="10"/>
                  </a:cubicBezTo>
                  <a:cubicBezTo>
                    <a:pt x="3730" y="10"/>
                    <a:pt x="3730" y="10"/>
                    <a:pt x="3730" y="10"/>
                  </a:cubicBezTo>
                  <a:cubicBezTo>
                    <a:pt x="3730" y="10"/>
                    <a:pt x="3730" y="10"/>
                    <a:pt x="3730" y="10"/>
                  </a:cubicBezTo>
                  <a:cubicBezTo>
                    <a:pt x="3730" y="10"/>
                    <a:pt x="3730" y="10"/>
                    <a:pt x="3730" y="10"/>
                  </a:cubicBezTo>
                  <a:close/>
                  <a:moveTo>
                    <a:pt x="23" y="23"/>
                  </a:moveTo>
                  <a:cubicBezTo>
                    <a:pt x="25" y="24"/>
                    <a:pt x="25" y="24"/>
                    <a:pt x="25" y="24"/>
                  </a:cubicBezTo>
                  <a:cubicBezTo>
                    <a:pt x="24" y="25"/>
                    <a:pt x="24" y="25"/>
                    <a:pt x="24" y="25"/>
                  </a:cubicBezTo>
                  <a:cubicBezTo>
                    <a:pt x="22" y="24"/>
                    <a:pt x="22" y="24"/>
                    <a:pt x="22" y="24"/>
                  </a:cubicBezTo>
                  <a:cubicBezTo>
                    <a:pt x="21" y="23"/>
                    <a:pt x="21" y="23"/>
                    <a:pt x="21" y="23"/>
                  </a:cubicBezTo>
                  <a:cubicBezTo>
                    <a:pt x="21" y="22"/>
                    <a:pt x="21" y="22"/>
                    <a:pt x="21" y="22"/>
                  </a:cubicBezTo>
                  <a:cubicBezTo>
                    <a:pt x="21" y="23"/>
                    <a:pt x="21" y="23"/>
                    <a:pt x="21" y="23"/>
                  </a:cubicBezTo>
                  <a:cubicBezTo>
                    <a:pt x="22" y="23"/>
                    <a:pt x="22" y="23"/>
                    <a:pt x="22" y="23"/>
                  </a:cubicBezTo>
                  <a:cubicBezTo>
                    <a:pt x="23" y="22"/>
                    <a:pt x="23" y="22"/>
                    <a:pt x="23" y="22"/>
                  </a:cubicBezTo>
                  <a:cubicBezTo>
                    <a:pt x="23" y="22"/>
                    <a:pt x="23" y="22"/>
                    <a:pt x="23" y="22"/>
                  </a:cubicBezTo>
                  <a:cubicBezTo>
                    <a:pt x="22" y="21"/>
                    <a:pt x="22" y="21"/>
                    <a:pt x="22" y="21"/>
                  </a:cubicBezTo>
                  <a:cubicBezTo>
                    <a:pt x="22" y="21"/>
                    <a:pt x="22" y="21"/>
                    <a:pt x="22" y="21"/>
                  </a:cubicBezTo>
                  <a:cubicBezTo>
                    <a:pt x="23" y="22"/>
                    <a:pt x="23" y="22"/>
                    <a:pt x="23" y="22"/>
                  </a:cubicBezTo>
                  <a:cubicBezTo>
                    <a:pt x="23" y="23"/>
                    <a:pt x="23" y="23"/>
                    <a:pt x="23" y="23"/>
                  </a:cubicBezTo>
                  <a:close/>
                  <a:moveTo>
                    <a:pt x="3732" y="23"/>
                  </a:moveTo>
                  <a:cubicBezTo>
                    <a:pt x="3732" y="24"/>
                    <a:pt x="3732" y="24"/>
                    <a:pt x="3732" y="24"/>
                  </a:cubicBezTo>
                  <a:cubicBezTo>
                    <a:pt x="3731" y="23"/>
                    <a:pt x="3731" y="23"/>
                    <a:pt x="3731" y="22"/>
                  </a:cubicBezTo>
                  <a:cubicBezTo>
                    <a:pt x="3731" y="22"/>
                    <a:pt x="3731" y="22"/>
                    <a:pt x="3731" y="22"/>
                  </a:cubicBezTo>
                  <a:cubicBezTo>
                    <a:pt x="3731" y="22"/>
                    <a:pt x="3732" y="23"/>
                    <a:pt x="3732" y="23"/>
                  </a:cubicBezTo>
                  <a:close/>
                  <a:moveTo>
                    <a:pt x="3732" y="25"/>
                  </a:moveTo>
                  <a:cubicBezTo>
                    <a:pt x="3732" y="25"/>
                    <a:pt x="3732" y="25"/>
                    <a:pt x="3732" y="25"/>
                  </a:cubicBezTo>
                  <a:cubicBezTo>
                    <a:pt x="3732" y="25"/>
                    <a:pt x="3732" y="25"/>
                    <a:pt x="3732" y="25"/>
                  </a:cubicBezTo>
                  <a:cubicBezTo>
                    <a:pt x="3732" y="24"/>
                    <a:pt x="3732" y="24"/>
                    <a:pt x="3732" y="24"/>
                  </a:cubicBezTo>
                  <a:cubicBezTo>
                    <a:pt x="3732" y="24"/>
                    <a:pt x="3732" y="24"/>
                    <a:pt x="3732" y="24"/>
                  </a:cubicBezTo>
                  <a:cubicBezTo>
                    <a:pt x="3732" y="24"/>
                    <a:pt x="3732" y="24"/>
                    <a:pt x="3732" y="24"/>
                  </a:cubicBezTo>
                  <a:cubicBezTo>
                    <a:pt x="3732" y="24"/>
                    <a:pt x="3732" y="24"/>
                    <a:pt x="3732" y="24"/>
                  </a:cubicBezTo>
                  <a:cubicBezTo>
                    <a:pt x="3732" y="25"/>
                    <a:pt x="3732" y="25"/>
                    <a:pt x="3732" y="25"/>
                  </a:cubicBezTo>
                  <a:close/>
                  <a:moveTo>
                    <a:pt x="3732" y="29"/>
                  </a:moveTo>
                  <a:cubicBezTo>
                    <a:pt x="3732" y="29"/>
                    <a:pt x="3732" y="29"/>
                    <a:pt x="3732" y="29"/>
                  </a:cubicBezTo>
                  <a:cubicBezTo>
                    <a:pt x="3733" y="28"/>
                    <a:pt x="3733" y="28"/>
                    <a:pt x="3733" y="28"/>
                  </a:cubicBezTo>
                  <a:cubicBezTo>
                    <a:pt x="3733" y="28"/>
                    <a:pt x="3733" y="28"/>
                    <a:pt x="3733" y="28"/>
                  </a:cubicBezTo>
                  <a:cubicBezTo>
                    <a:pt x="3734" y="28"/>
                    <a:pt x="3734" y="28"/>
                    <a:pt x="3734" y="28"/>
                  </a:cubicBezTo>
                  <a:cubicBezTo>
                    <a:pt x="3734" y="29"/>
                    <a:pt x="3734" y="29"/>
                    <a:pt x="3734" y="29"/>
                  </a:cubicBezTo>
                  <a:cubicBezTo>
                    <a:pt x="3734" y="29"/>
                    <a:pt x="3734" y="29"/>
                    <a:pt x="3734" y="29"/>
                  </a:cubicBezTo>
                  <a:cubicBezTo>
                    <a:pt x="3732" y="29"/>
                    <a:pt x="3733" y="29"/>
                    <a:pt x="3732" y="29"/>
                  </a:cubicBezTo>
                  <a:close/>
                  <a:moveTo>
                    <a:pt x="3732" y="33"/>
                  </a:moveTo>
                  <a:cubicBezTo>
                    <a:pt x="3733" y="33"/>
                    <a:pt x="3733" y="33"/>
                    <a:pt x="3733" y="33"/>
                  </a:cubicBezTo>
                  <a:cubicBezTo>
                    <a:pt x="3733" y="33"/>
                    <a:pt x="3733" y="33"/>
                    <a:pt x="3733" y="33"/>
                  </a:cubicBezTo>
                  <a:cubicBezTo>
                    <a:pt x="3732" y="34"/>
                    <a:pt x="3732" y="34"/>
                    <a:pt x="3732" y="35"/>
                  </a:cubicBezTo>
                  <a:cubicBezTo>
                    <a:pt x="3731" y="34"/>
                    <a:pt x="3731" y="34"/>
                    <a:pt x="3731" y="34"/>
                  </a:cubicBezTo>
                  <a:cubicBezTo>
                    <a:pt x="3732" y="33"/>
                    <a:pt x="3732" y="34"/>
                    <a:pt x="3732" y="33"/>
                  </a:cubicBezTo>
                  <a:cubicBezTo>
                    <a:pt x="3732" y="33"/>
                    <a:pt x="3732" y="33"/>
                    <a:pt x="3732" y="33"/>
                  </a:cubicBezTo>
                  <a:cubicBezTo>
                    <a:pt x="3732" y="33"/>
                    <a:pt x="3732" y="33"/>
                    <a:pt x="3732" y="33"/>
                  </a:cubicBezTo>
                  <a:cubicBezTo>
                    <a:pt x="3732" y="33"/>
                    <a:pt x="3732" y="33"/>
                    <a:pt x="3732" y="33"/>
                  </a:cubicBezTo>
                  <a:cubicBezTo>
                    <a:pt x="3732" y="32"/>
                    <a:pt x="3732" y="32"/>
                    <a:pt x="3732" y="32"/>
                  </a:cubicBezTo>
                  <a:cubicBezTo>
                    <a:pt x="3732" y="32"/>
                    <a:pt x="3732" y="32"/>
                    <a:pt x="3732" y="32"/>
                  </a:cubicBezTo>
                  <a:cubicBezTo>
                    <a:pt x="3732" y="33"/>
                    <a:pt x="3732" y="33"/>
                    <a:pt x="3732" y="33"/>
                  </a:cubicBezTo>
                  <a:close/>
                  <a:moveTo>
                    <a:pt x="3749" y="53"/>
                  </a:moveTo>
                  <a:cubicBezTo>
                    <a:pt x="3748" y="53"/>
                    <a:pt x="3748" y="53"/>
                    <a:pt x="3748" y="53"/>
                  </a:cubicBezTo>
                  <a:cubicBezTo>
                    <a:pt x="3748" y="53"/>
                    <a:pt x="3748" y="53"/>
                    <a:pt x="3748" y="53"/>
                  </a:cubicBezTo>
                  <a:cubicBezTo>
                    <a:pt x="3748" y="52"/>
                    <a:pt x="3748" y="52"/>
                    <a:pt x="3748" y="52"/>
                  </a:cubicBezTo>
                  <a:cubicBezTo>
                    <a:pt x="3748" y="51"/>
                    <a:pt x="3748" y="51"/>
                    <a:pt x="3748" y="51"/>
                  </a:cubicBezTo>
                  <a:cubicBezTo>
                    <a:pt x="3747" y="51"/>
                    <a:pt x="3747" y="51"/>
                    <a:pt x="3747" y="51"/>
                  </a:cubicBezTo>
                  <a:cubicBezTo>
                    <a:pt x="3747" y="50"/>
                    <a:pt x="3747" y="50"/>
                    <a:pt x="3747" y="50"/>
                  </a:cubicBezTo>
                  <a:cubicBezTo>
                    <a:pt x="3747" y="50"/>
                    <a:pt x="3747" y="50"/>
                    <a:pt x="3747" y="50"/>
                  </a:cubicBezTo>
                  <a:cubicBezTo>
                    <a:pt x="3748" y="51"/>
                    <a:pt x="3748" y="51"/>
                    <a:pt x="3748" y="51"/>
                  </a:cubicBezTo>
                  <a:cubicBezTo>
                    <a:pt x="3749" y="52"/>
                    <a:pt x="3748" y="52"/>
                    <a:pt x="3749" y="53"/>
                  </a:cubicBezTo>
                  <a:close/>
                  <a:moveTo>
                    <a:pt x="3693" y="54"/>
                  </a:moveTo>
                  <a:cubicBezTo>
                    <a:pt x="3693" y="54"/>
                    <a:pt x="3693" y="54"/>
                    <a:pt x="3693" y="54"/>
                  </a:cubicBezTo>
                  <a:cubicBezTo>
                    <a:pt x="3693" y="53"/>
                    <a:pt x="3693" y="53"/>
                    <a:pt x="3693" y="53"/>
                  </a:cubicBezTo>
                  <a:cubicBezTo>
                    <a:pt x="3693" y="53"/>
                    <a:pt x="3693" y="53"/>
                    <a:pt x="3693" y="53"/>
                  </a:cubicBezTo>
                  <a:cubicBezTo>
                    <a:pt x="3693" y="53"/>
                    <a:pt x="3693" y="53"/>
                    <a:pt x="3693" y="53"/>
                  </a:cubicBezTo>
                  <a:cubicBezTo>
                    <a:pt x="3693" y="53"/>
                    <a:pt x="3693" y="53"/>
                    <a:pt x="3693" y="53"/>
                  </a:cubicBezTo>
                  <a:cubicBezTo>
                    <a:pt x="3693" y="54"/>
                    <a:pt x="3693" y="54"/>
                    <a:pt x="3693" y="54"/>
                  </a:cubicBezTo>
                  <a:close/>
                  <a:moveTo>
                    <a:pt x="3752" y="58"/>
                  </a:moveTo>
                  <a:cubicBezTo>
                    <a:pt x="3751" y="58"/>
                    <a:pt x="3751" y="58"/>
                    <a:pt x="3751" y="58"/>
                  </a:cubicBezTo>
                  <a:cubicBezTo>
                    <a:pt x="3751" y="58"/>
                    <a:pt x="3751" y="57"/>
                    <a:pt x="3751" y="57"/>
                  </a:cubicBezTo>
                  <a:cubicBezTo>
                    <a:pt x="3751" y="56"/>
                    <a:pt x="3751" y="56"/>
                    <a:pt x="3751" y="56"/>
                  </a:cubicBezTo>
                  <a:cubicBezTo>
                    <a:pt x="3751" y="57"/>
                    <a:pt x="3751" y="57"/>
                    <a:pt x="3751" y="57"/>
                  </a:cubicBezTo>
                  <a:cubicBezTo>
                    <a:pt x="3752" y="57"/>
                    <a:pt x="3752" y="57"/>
                    <a:pt x="3752" y="57"/>
                  </a:cubicBezTo>
                  <a:cubicBezTo>
                    <a:pt x="3752" y="57"/>
                    <a:pt x="3752" y="57"/>
                    <a:pt x="3752" y="58"/>
                  </a:cubicBezTo>
                  <a:close/>
                  <a:moveTo>
                    <a:pt x="50" y="89"/>
                  </a:moveTo>
                  <a:cubicBezTo>
                    <a:pt x="50" y="90"/>
                    <a:pt x="50" y="90"/>
                    <a:pt x="50" y="90"/>
                  </a:cubicBezTo>
                  <a:cubicBezTo>
                    <a:pt x="50" y="89"/>
                    <a:pt x="50" y="89"/>
                    <a:pt x="49" y="89"/>
                  </a:cubicBezTo>
                  <a:cubicBezTo>
                    <a:pt x="49" y="89"/>
                    <a:pt x="49" y="89"/>
                    <a:pt x="49" y="89"/>
                  </a:cubicBezTo>
                  <a:cubicBezTo>
                    <a:pt x="50" y="89"/>
                    <a:pt x="50" y="89"/>
                    <a:pt x="50" y="89"/>
                  </a:cubicBezTo>
                  <a:cubicBezTo>
                    <a:pt x="50" y="89"/>
                    <a:pt x="50" y="89"/>
                    <a:pt x="50" y="89"/>
                  </a:cubicBezTo>
                  <a:cubicBezTo>
                    <a:pt x="50" y="89"/>
                    <a:pt x="50" y="89"/>
                    <a:pt x="50" y="89"/>
                  </a:cubicBezTo>
                  <a:close/>
                  <a:moveTo>
                    <a:pt x="40" y="107"/>
                  </a:moveTo>
                  <a:cubicBezTo>
                    <a:pt x="40" y="107"/>
                    <a:pt x="40" y="107"/>
                    <a:pt x="39" y="107"/>
                  </a:cubicBezTo>
                  <a:cubicBezTo>
                    <a:pt x="39" y="107"/>
                    <a:pt x="39" y="107"/>
                    <a:pt x="39" y="107"/>
                  </a:cubicBezTo>
                  <a:cubicBezTo>
                    <a:pt x="39" y="106"/>
                    <a:pt x="39" y="106"/>
                    <a:pt x="39" y="106"/>
                  </a:cubicBezTo>
                  <a:cubicBezTo>
                    <a:pt x="39" y="106"/>
                    <a:pt x="39" y="106"/>
                    <a:pt x="40" y="107"/>
                  </a:cubicBezTo>
                  <a:cubicBezTo>
                    <a:pt x="40" y="107"/>
                    <a:pt x="40" y="107"/>
                    <a:pt x="40" y="107"/>
                  </a:cubicBezTo>
                  <a:cubicBezTo>
                    <a:pt x="40" y="107"/>
                    <a:pt x="40" y="107"/>
                    <a:pt x="40" y="107"/>
                  </a:cubicBezTo>
                  <a:close/>
                  <a:moveTo>
                    <a:pt x="86" y="172"/>
                  </a:moveTo>
                  <a:cubicBezTo>
                    <a:pt x="86" y="172"/>
                    <a:pt x="86" y="172"/>
                    <a:pt x="86" y="172"/>
                  </a:cubicBezTo>
                  <a:cubicBezTo>
                    <a:pt x="85" y="172"/>
                    <a:pt x="85" y="172"/>
                    <a:pt x="85" y="172"/>
                  </a:cubicBezTo>
                  <a:cubicBezTo>
                    <a:pt x="85" y="172"/>
                    <a:pt x="85" y="172"/>
                    <a:pt x="85" y="172"/>
                  </a:cubicBezTo>
                  <a:cubicBezTo>
                    <a:pt x="85" y="172"/>
                    <a:pt x="85" y="172"/>
                    <a:pt x="85" y="172"/>
                  </a:cubicBezTo>
                  <a:cubicBezTo>
                    <a:pt x="85" y="172"/>
                    <a:pt x="85" y="172"/>
                    <a:pt x="85" y="172"/>
                  </a:cubicBezTo>
                  <a:cubicBezTo>
                    <a:pt x="85" y="172"/>
                    <a:pt x="85" y="172"/>
                    <a:pt x="85" y="172"/>
                  </a:cubicBezTo>
                  <a:cubicBezTo>
                    <a:pt x="86" y="172"/>
                    <a:pt x="86" y="172"/>
                    <a:pt x="86" y="17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124">
              <a:extLst>
                <a:ext uri="{FF2B5EF4-FFF2-40B4-BE49-F238E27FC236}">
                  <a16:creationId xmlns:a16="http://schemas.microsoft.com/office/drawing/2014/main" id="{E150C601-F704-484F-818E-9F2B03BCCBF1}"/>
                </a:ext>
              </a:extLst>
            </p:cNvPr>
            <p:cNvSpPr>
              <a:spLocks noEditPoints="1"/>
            </p:cNvSpPr>
            <p:nvPr/>
          </p:nvSpPr>
          <p:spPr bwMode="auto">
            <a:xfrm>
              <a:off x="13715708" y="9553179"/>
              <a:ext cx="56990" cy="52243"/>
            </a:xfrm>
            <a:custGeom>
              <a:avLst/>
              <a:gdLst>
                <a:gd name="T0" fmla="*/ 3 w 14"/>
                <a:gd name="T1" fmla="*/ 7 h 12"/>
                <a:gd name="T2" fmla="*/ 2 w 14"/>
                <a:gd name="T3" fmla="*/ 7 h 12"/>
                <a:gd name="T4" fmla="*/ 1 w 14"/>
                <a:gd name="T5" fmla="*/ 6 h 12"/>
                <a:gd name="T6" fmla="*/ 1 w 14"/>
                <a:gd name="T7" fmla="*/ 6 h 12"/>
                <a:gd name="T8" fmla="*/ 0 w 14"/>
                <a:gd name="T9" fmla="*/ 5 h 12"/>
                <a:gd name="T10" fmla="*/ 0 w 14"/>
                <a:gd name="T11" fmla="*/ 1 h 12"/>
                <a:gd name="T12" fmla="*/ 0 w 14"/>
                <a:gd name="T13" fmla="*/ 1 h 12"/>
                <a:gd name="T14" fmla="*/ 1 w 14"/>
                <a:gd name="T15" fmla="*/ 1 h 12"/>
                <a:gd name="T16" fmla="*/ 1 w 14"/>
                <a:gd name="T17" fmla="*/ 0 h 12"/>
                <a:gd name="T18" fmla="*/ 2 w 14"/>
                <a:gd name="T19" fmla="*/ 1 h 12"/>
                <a:gd name="T20" fmla="*/ 2 w 14"/>
                <a:gd name="T21" fmla="*/ 3 h 12"/>
                <a:gd name="T22" fmla="*/ 3 w 14"/>
                <a:gd name="T23" fmla="*/ 6 h 12"/>
                <a:gd name="T24" fmla="*/ 3 w 14"/>
                <a:gd name="T25" fmla="*/ 7 h 12"/>
                <a:gd name="T26" fmla="*/ 14 w 14"/>
                <a:gd name="T27" fmla="*/ 9 h 12"/>
                <a:gd name="T28" fmla="*/ 14 w 14"/>
                <a:gd name="T29" fmla="*/ 10 h 12"/>
                <a:gd name="T30" fmla="*/ 14 w 14"/>
                <a:gd name="T31" fmla="*/ 11 h 12"/>
                <a:gd name="T32" fmla="*/ 14 w 14"/>
                <a:gd name="T33" fmla="*/ 12 h 12"/>
                <a:gd name="T34" fmla="*/ 14 w 14"/>
                <a:gd name="T35" fmla="*/ 11 h 12"/>
                <a:gd name="T36" fmla="*/ 13 w 14"/>
                <a:gd name="T37" fmla="*/ 11 h 12"/>
                <a:gd name="T38" fmla="*/ 11 w 14"/>
                <a:gd name="T39" fmla="*/ 10 h 12"/>
                <a:gd name="T40" fmla="*/ 12 w 14"/>
                <a:gd name="T41" fmla="*/ 10 h 12"/>
                <a:gd name="T42" fmla="*/ 12 w 14"/>
                <a:gd name="T43" fmla="*/ 10 h 12"/>
                <a:gd name="T44" fmla="*/ 13 w 14"/>
                <a:gd name="T45" fmla="*/ 10 h 12"/>
                <a:gd name="T46" fmla="*/ 13 w 14"/>
                <a:gd name="T47" fmla="*/ 9 h 12"/>
                <a:gd name="T48" fmla="*/ 13 w 14"/>
                <a:gd name="T49" fmla="*/ 9 h 12"/>
                <a:gd name="T50" fmla="*/ 14 w 14"/>
                <a:gd name="T51" fmla="*/ 8 h 12"/>
                <a:gd name="T52" fmla="*/ 14 w 14"/>
                <a:gd name="T53" fmla="*/ 9 h 12"/>
                <a:gd name="T54" fmla="*/ 6 w 14"/>
                <a:gd name="T55" fmla="*/ 11 h 12"/>
                <a:gd name="T56" fmla="*/ 7 w 14"/>
                <a:gd name="T57" fmla="*/ 12 h 12"/>
                <a:gd name="T58" fmla="*/ 5 w 14"/>
                <a:gd name="T59" fmla="*/ 12 h 12"/>
                <a:gd name="T60" fmla="*/ 4 w 14"/>
                <a:gd name="T61" fmla="*/ 11 h 12"/>
                <a:gd name="T62" fmla="*/ 4 w 14"/>
                <a:gd name="T63" fmla="*/ 10 h 12"/>
                <a:gd name="T64" fmla="*/ 5 w 14"/>
                <a:gd name="T65" fmla="*/ 11 h 12"/>
                <a:gd name="T66" fmla="*/ 6 w 14"/>
                <a:gd name="T6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 h="12">
                  <a:moveTo>
                    <a:pt x="3" y="7"/>
                  </a:moveTo>
                  <a:cubicBezTo>
                    <a:pt x="2" y="7"/>
                    <a:pt x="2" y="7"/>
                    <a:pt x="2" y="7"/>
                  </a:cubicBezTo>
                  <a:cubicBezTo>
                    <a:pt x="1" y="6"/>
                    <a:pt x="1" y="6"/>
                    <a:pt x="1" y="6"/>
                  </a:cubicBezTo>
                  <a:cubicBezTo>
                    <a:pt x="1" y="6"/>
                    <a:pt x="1" y="6"/>
                    <a:pt x="1" y="6"/>
                  </a:cubicBezTo>
                  <a:cubicBezTo>
                    <a:pt x="0" y="5"/>
                    <a:pt x="0" y="5"/>
                    <a:pt x="0" y="5"/>
                  </a:cubicBezTo>
                  <a:cubicBezTo>
                    <a:pt x="0" y="1"/>
                    <a:pt x="0" y="1"/>
                    <a:pt x="0" y="1"/>
                  </a:cubicBezTo>
                  <a:cubicBezTo>
                    <a:pt x="0" y="1"/>
                    <a:pt x="0" y="1"/>
                    <a:pt x="0" y="1"/>
                  </a:cubicBezTo>
                  <a:cubicBezTo>
                    <a:pt x="1" y="1"/>
                    <a:pt x="1" y="1"/>
                    <a:pt x="1" y="1"/>
                  </a:cubicBezTo>
                  <a:cubicBezTo>
                    <a:pt x="1" y="0"/>
                    <a:pt x="1" y="0"/>
                    <a:pt x="1" y="0"/>
                  </a:cubicBezTo>
                  <a:cubicBezTo>
                    <a:pt x="2" y="1"/>
                    <a:pt x="2" y="1"/>
                    <a:pt x="2" y="1"/>
                  </a:cubicBezTo>
                  <a:cubicBezTo>
                    <a:pt x="2" y="3"/>
                    <a:pt x="2" y="3"/>
                    <a:pt x="2" y="3"/>
                  </a:cubicBezTo>
                  <a:cubicBezTo>
                    <a:pt x="2" y="5"/>
                    <a:pt x="2" y="5"/>
                    <a:pt x="3" y="6"/>
                  </a:cubicBezTo>
                  <a:lnTo>
                    <a:pt x="3" y="7"/>
                  </a:lnTo>
                  <a:close/>
                  <a:moveTo>
                    <a:pt x="14" y="9"/>
                  </a:moveTo>
                  <a:cubicBezTo>
                    <a:pt x="14" y="10"/>
                    <a:pt x="14" y="10"/>
                    <a:pt x="14" y="10"/>
                  </a:cubicBezTo>
                  <a:cubicBezTo>
                    <a:pt x="14" y="11"/>
                    <a:pt x="14" y="11"/>
                    <a:pt x="14" y="11"/>
                  </a:cubicBezTo>
                  <a:cubicBezTo>
                    <a:pt x="14" y="12"/>
                    <a:pt x="14" y="12"/>
                    <a:pt x="14" y="12"/>
                  </a:cubicBezTo>
                  <a:cubicBezTo>
                    <a:pt x="14" y="11"/>
                    <a:pt x="14" y="11"/>
                    <a:pt x="14" y="11"/>
                  </a:cubicBezTo>
                  <a:cubicBezTo>
                    <a:pt x="13" y="11"/>
                    <a:pt x="13" y="11"/>
                    <a:pt x="13" y="11"/>
                  </a:cubicBezTo>
                  <a:cubicBezTo>
                    <a:pt x="11" y="10"/>
                    <a:pt x="11" y="10"/>
                    <a:pt x="11" y="10"/>
                  </a:cubicBezTo>
                  <a:cubicBezTo>
                    <a:pt x="12" y="10"/>
                    <a:pt x="12" y="10"/>
                    <a:pt x="12" y="10"/>
                  </a:cubicBezTo>
                  <a:cubicBezTo>
                    <a:pt x="12" y="10"/>
                    <a:pt x="12" y="10"/>
                    <a:pt x="12" y="10"/>
                  </a:cubicBezTo>
                  <a:cubicBezTo>
                    <a:pt x="13" y="10"/>
                    <a:pt x="13" y="10"/>
                    <a:pt x="13" y="10"/>
                  </a:cubicBezTo>
                  <a:cubicBezTo>
                    <a:pt x="13" y="9"/>
                    <a:pt x="13" y="9"/>
                    <a:pt x="13" y="9"/>
                  </a:cubicBezTo>
                  <a:cubicBezTo>
                    <a:pt x="13" y="9"/>
                    <a:pt x="13" y="9"/>
                    <a:pt x="13" y="9"/>
                  </a:cubicBezTo>
                  <a:cubicBezTo>
                    <a:pt x="14" y="8"/>
                    <a:pt x="14" y="8"/>
                    <a:pt x="14" y="8"/>
                  </a:cubicBezTo>
                  <a:cubicBezTo>
                    <a:pt x="14" y="9"/>
                    <a:pt x="14" y="9"/>
                    <a:pt x="14" y="9"/>
                  </a:cubicBezTo>
                  <a:close/>
                  <a:moveTo>
                    <a:pt x="6" y="11"/>
                  </a:moveTo>
                  <a:cubicBezTo>
                    <a:pt x="7" y="12"/>
                    <a:pt x="7" y="12"/>
                    <a:pt x="7" y="12"/>
                  </a:cubicBezTo>
                  <a:cubicBezTo>
                    <a:pt x="5" y="12"/>
                    <a:pt x="5" y="12"/>
                    <a:pt x="5" y="12"/>
                  </a:cubicBezTo>
                  <a:cubicBezTo>
                    <a:pt x="4" y="11"/>
                    <a:pt x="4" y="11"/>
                    <a:pt x="4" y="11"/>
                  </a:cubicBezTo>
                  <a:cubicBezTo>
                    <a:pt x="4" y="10"/>
                    <a:pt x="4" y="10"/>
                    <a:pt x="4" y="10"/>
                  </a:cubicBezTo>
                  <a:cubicBezTo>
                    <a:pt x="5" y="11"/>
                    <a:pt x="5" y="11"/>
                    <a:pt x="5" y="11"/>
                  </a:cubicBezTo>
                  <a:cubicBezTo>
                    <a:pt x="6" y="11"/>
                    <a:pt x="6" y="11"/>
                    <a:pt x="6"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125">
              <a:extLst>
                <a:ext uri="{FF2B5EF4-FFF2-40B4-BE49-F238E27FC236}">
                  <a16:creationId xmlns:a16="http://schemas.microsoft.com/office/drawing/2014/main" id="{234D9586-E00A-40F0-94A1-E2A3753A196F}"/>
                </a:ext>
              </a:extLst>
            </p:cNvPr>
            <p:cNvSpPr>
              <a:spLocks noEditPoints="1"/>
            </p:cNvSpPr>
            <p:nvPr/>
          </p:nvSpPr>
          <p:spPr bwMode="auto">
            <a:xfrm>
              <a:off x="8752786" y="8204401"/>
              <a:ext cx="18997" cy="14249"/>
            </a:xfrm>
            <a:custGeom>
              <a:avLst/>
              <a:gdLst>
                <a:gd name="T0" fmla="*/ 2 w 4"/>
                <a:gd name="T1" fmla="*/ 2 h 3"/>
                <a:gd name="T2" fmla="*/ 2 w 4"/>
                <a:gd name="T3" fmla="*/ 2 h 3"/>
                <a:gd name="T4" fmla="*/ 2 w 4"/>
                <a:gd name="T5" fmla="*/ 1 h 3"/>
                <a:gd name="T6" fmla="*/ 1 w 4"/>
                <a:gd name="T7" fmla="*/ 1 h 3"/>
                <a:gd name="T8" fmla="*/ 0 w 4"/>
                <a:gd name="T9" fmla="*/ 0 h 3"/>
                <a:gd name="T10" fmla="*/ 0 w 4"/>
                <a:gd name="T11" fmla="*/ 0 h 3"/>
                <a:gd name="T12" fmla="*/ 0 w 4"/>
                <a:gd name="T13" fmla="*/ 0 h 3"/>
                <a:gd name="T14" fmla="*/ 1 w 4"/>
                <a:gd name="T15" fmla="*/ 0 h 3"/>
                <a:gd name="T16" fmla="*/ 2 w 4"/>
                <a:gd name="T17" fmla="*/ 0 h 3"/>
                <a:gd name="T18" fmla="*/ 2 w 4"/>
                <a:gd name="T19" fmla="*/ 1 h 3"/>
                <a:gd name="T20" fmla="*/ 2 w 4"/>
                <a:gd name="T21" fmla="*/ 1 h 3"/>
                <a:gd name="T22" fmla="*/ 2 w 4"/>
                <a:gd name="T23" fmla="*/ 2 h 3"/>
                <a:gd name="T24" fmla="*/ 3 w 4"/>
                <a:gd name="T25" fmla="*/ 3 h 3"/>
                <a:gd name="T26" fmla="*/ 3 w 4"/>
                <a:gd name="T27" fmla="*/ 3 h 3"/>
                <a:gd name="T28" fmla="*/ 3 w 4"/>
                <a:gd name="T29" fmla="*/ 2 h 3"/>
                <a:gd name="T30" fmla="*/ 3 w 4"/>
                <a:gd name="T31" fmla="*/ 2 h 3"/>
                <a:gd name="T32" fmla="*/ 4 w 4"/>
                <a:gd name="T33" fmla="*/ 2 h 3"/>
                <a:gd name="T34" fmla="*/ 4 w 4"/>
                <a:gd name="T35" fmla="*/ 3 h 3"/>
                <a:gd name="T36" fmla="*/ 3 w 4"/>
                <a:gd name="T3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3">
                  <a:moveTo>
                    <a:pt x="2" y="2"/>
                  </a:moveTo>
                  <a:cubicBezTo>
                    <a:pt x="2" y="2"/>
                    <a:pt x="2" y="2"/>
                    <a:pt x="2" y="2"/>
                  </a:cubicBezTo>
                  <a:cubicBezTo>
                    <a:pt x="2" y="1"/>
                    <a:pt x="2" y="1"/>
                    <a:pt x="2" y="1"/>
                  </a:cubicBezTo>
                  <a:cubicBezTo>
                    <a:pt x="1" y="1"/>
                    <a:pt x="1" y="1"/>
                    <a:pt x="1" y="1"/>
                  </a:cubicBezTo>
                  <a:cubicBezTo>
                    <a:pt x="0" y="0"/>
                    <a:pt x="0" y="0"/>
                    <a:pt x="0" y="0"/>
                  </a:cubicBezTo>
                  <a:cubicBezTo>
                    <a:pt x="0" y="0"/>
                    <a:pt x="0" y="0"/>
                    <a:pt x="0" y="0"/>
                  </a:cubicBezTo>
                  <a:cubicBezTo>
                    <a:pt x="0" y="0"/>
                    <a:pt x="0" y="0"/>
                    <a:pt x="0" y="0"/>
                  </a:cubicBezTo>
                  <a:cubicBezTo>
                    <a:pt x="1" y="0"/>
                    <a:pt x="1" y="0"/>
                    <a:pt x="1" y="0"/>
                  </a:cubicBezTo>
                  <a:cubicBezTo>
                    <a:pt x="2" y="0"/>
                    <a:pt x="2" y="0"/>
                    <a:pt x="2" y="0"/>
                  </a:cubicBezTo>
                  <a:cubicBezTo>
                    <a:pt x="2" y="1"/>
                    <a:pt x="2" y="1"/>
                    <a:pt x="2" y="1"/>
                  </a:cubicBezTo>
                  <a:cubicBezTo>
                    <a:pt x="2" y="1"/>
                    <a:pt x="2" y="1"/>
                    <a:pt x="2" y="1"/>
                  </a:cubicBezTo>
                  <a:cubicBezTo>
                    <a:pt x="2" y="2"/>
                    <a:pt x="2" y="2"/>
                    <a:pt x="2" y="2"/>
                  </a:cubicBezTo>
                  <a:close/>
                  <a:moveTo>
                    <a:pt x="3" y="3"/>
                  </a:moveTo>
                  <a:cubicBezTo>
                    <a:pt x="3" y="3"/>
                    <a:pt x="3" y="3"/>
                    <a:pt x="3" y="3"/>
                  </a:cubicBezTo>
                  <a:cubicBezTo>
                    <a:pt x="3" y="2"/>
                    <a:pt x="3" y="2"/>
                    <a:pt x="3" y="2"/>
                  </a:cubicBezTo>
                  <a:cubicBezTo>
                    <a:pt x="3" y="2"/>
                    <a:pt x="3" y="2"/>
                    <a:pt x="3" y="2"/>
                  </a:cubicBezTo>
                  <a:cubicBezTo>
                    <a:pt x="4" y="2"/>
                    <a:pt x="4" y="2"/>
                    <a:pt x="4" y="2"/>
                  </a:cubicBezTo>
                  <a:cubicBezTo>
                    <a:pt x="4" y="3"/>
                    <a:pt x="4" y="3"/>
                    <a:pt x="4" y="3"/>
                  </a:cubicBezTo>
                  <a:cubicBezTo>
                    <a:pt x="4" y="3"/>
                    <a:pt x="3" y="3"/>
                    <a:pt x="3"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126">
              <a:extLst>
                <a:ext uri="{FF2B5EF4-FFF2-40B4-BE49-F238E27FC236}">
                  <a16:creationId xmlns:a16="http://schemas.microsoft.com/office/drawing/2014/main" id="{824FC394-766E-4E94-80B7-2BC9333DFCE4}"/>
                </a:ext>
              </a:extLst>
            </p:cNvPr>
            <p:cNvSpPr>
              <a:spLocks noEditPoints="1"/>
            </p:cNvSpPr>
            <p:nvPr/>
          </p:nvSpPr>
          <p:spPr bwMode="auto">
            <a:xfrm>
              <a:off x="17510323" y="6808134"/>
              <a:ext cx="294451" cy="322946"/>
            </a:xfrm>
            <a:custGeom>
              <a:avLst/>
              <a:gdLst>
                <a:gd name="T0" fmla="*/ 70 w 71"/>
                <a:gd name="T1" fmla="*/ 10 h 78"/>
                <a:gd name="T2" fmla="*/ 70 w 71"/>
                <a:gd name="T3" fmla="*/ 11 h 78"/>
                <a:gd name="T4" fmla="*/ 65 w 71"/>
                <a:gd name="T5" fmla="*/ 14 h 78"/>
                <a:gd name="T6" fmla="*/ 60 w 71"/>
                <a:gd name="T7" fmla="*/ 20 h 78"/>
                <a:gd name="T8" fmla="*/ 60 w 71"/>
                <a:gd name="T9" fmla="*/ 24 h 78"/>
                <a:gd name="T10" fmla="*/ 60 w 71"/>
                <a:gd name="T11" fmla="*/ 31 h 78"/>
                <a:gd name="T12" fmla="*/ 54 w 71"/>
                <a:gd name="T13" fmla="*/ 35 h 78"/>
                <a:gd name="T14" fmla="*/ 48 w 71"/>
                <a:gd name="T15" fmla="*/ 40 h 78"/>
                <a:gd name="T16" fmla="*/ 44 w 71"/>
                <a:gd name="T17" fmla="*/ 44 h 78"/>
                <a:gd name="T18" fmla="*/ 39 w 71"/>
                <a:gd name="T19" fmla="*/ 46 h 78"/>
                <a:gd name="T20" fmla="*/ 35 w 71"/>
                <a:gd name="T21" fmla="*/ 54 h 78"/>
                <a:gd name="T22" fmla="*/ 34 w 71"/>
                <a:gd name="T23" fmla="*/ 55 h 78"/>
                <a:gd name="T24" fmla="*/ 37 w 71"/>
                <a:gd name="T25" fmla="*/ 58 h 78"/>
                <a:gd name="T26" fmla="*/ 45 w 71"/>
                <a:gd name="T27" fmla="*/ 65 h 78"/>
                <a:gd name="T28" fmla="*/ 41 w 71"/>
                <a:gd name="T29" fmla="*/ 69 h 78"/>
                <a:gd name="T30" fmla="*/ 30 w 71"/>
                <a:gd name="T31" fmla="*/ 70 h 78"/>
                <a:gd name="T32" fmla="*/ 26 w 71"/>
                <a:gd name="T33" fmla="*/ 76 h 78"/>
                <a:gd name="T34" fmla="*/ 24 w 71"/>
                <a:gd name="T35" fmla="*/ 77 h 78"/>
                <a:gd name="T36" fmla="*/ 20 w 71"/>
                <a:gd name="T37" fmla="*/ 77 h 78"/>
                <a:gd name="T38" fmla="*/ 17 w 71"/>
                <a:gd name="T39" fmla="*/ 75 h 78"/>
                <a:gd name="T40" fmla="*/ 14 w 71"/>
                <a:gd name="T41" fmla="*/ 75 h 78"/>
                <a:gd name="T42" fmla="*/ 11 w 71"/>
                <a:gd name="T43" fmla="*/ 78 h 78"/>
                <a:gd name="T44" fmla="*/ 8 w 71"/>
                <a:gd name="T45" fmla="*/ 75 h 78"/>
                <a:gd name="T46" fmla="*/ 10 w 71"/>
                <a:gd name="T47" fmla="*/ 73 h 78"/>
                <a:gd name="T48" fmla="*/ 7 w 71"/>
                <a:gd name="T49" fmla="*/ 73 h 78"/>
                <a:gd name="T50" fmla="*/ 3 w 71"/>
                <a:gd name="T51" fmla="*/ 72 h 78"/>
                <a:gd name="T52" fmla="*/ 7 w 71"/>
                <a:gd name="T53" fmla="*/ 67 h 78"/>
                <a:gd name="T54" fmla="*/ 12 w 71"/>
                <a:gd name="T55" fmla="*/ 64 h 78"/>
                <a:gd name="T56" fmla="*/ 12 w 71"/>
                <a:gd name="T57" fmla="*/ 63 h 78"/>
                <a:gd name="T58" fmla="*/ 9 w 71"/>
                <a:gd name="T59" fmla="*/ 61 h 78"/>
                <a:gd name="T60" fmla="*/ 11 w 71"/>
                <a:gd name="T61" fmla="*/ 52 h 78"/>
                <a:gd name="T62" fmla="*/ 4 w 71"/>
                <a:gd name="T63" fmla="*/ 48 h 78"/>
                <a:gd name="T64" fmla="*/ 3 w 71"/>
                <a:gd name="T65" fmla="*/ 50 h 78"/>
                <a:gd name="T66" fmla="*/ 0 w 71"/>
                <a:gd name="T67" fmla="*/ 46 h 78"/>
                <a:gd name="T68" fmla="*/ 0 w 71"/>
                <a:gd name="T69" fmla="*/ 43 h 78"/>
                <a:gd name="T70" fmla="*/ 7 w 71"/>
                <a:gd name="T71" fmla="*/ 38 h 78"/>
                <a:gd name="T72" fmla="*/ 11 w 71"/>
                <a:gd name="T73" fmla="*/ 35 h 78"/>
                <a:gd name="T74" fmla="*/ 15 w 71"/>
                <a:gd name="T75" fmla="*/ 33 h 78"/>
                <a:gd name="T76" fmla="*/ 19 w 71"/>
                <a:gd name="T77" fmla="*/ 31 h 78"/>
                <a:gd name="T78" fmla="*/ 23 w 71"/>
                <a:gd name="T79" fmla="*/ 25 h 78"/>
                <a:gd name="T80" fmla="*/ 26 w 71"/>
                <a:gd name="T81" fmla="*/ 20 h 78"/>
                <a:gd name="T82" fmla="*/ 27 w 71"/>
                <a:gd name="T83" fmla="*/ 19 h 78"/>
                <a:gd name="T84" fmla="*/ 29 w 71"/>
                <a:gd name="T85" fmla="*/ 19 h 78"/>
                <a:gd name="T86" fmla="*/ 31 w 71"/>
                <a:gd name="T87" fmla="*/ 22 h 78"/>
                <a:gd name="T88" fmla="*/ 35 w 71"/>
                <a:gd name="T89" fmla="*/ 23 h 78"/>
                <a:gd name="T90" fmla="*/ 40 w 71"/>
                <a:gd name="T91" fmla="*/ 23 h 78"/>
                <a:gd name="T92" fmla="*/ 42 w 71"/>
                <a:gd name="T93" fmla="*/ 24 h 78"/>
                <a:gd name="T94" fmla="*/ 44 w 71"/>
                <a:gd name="T95" fmla="*/ 21 h 78"/>
                <a:gd name="T96" fmla="*/ 41 w 71"/>
                <a:gd name="T97" fmla="*/ 18 h 78"/>
                <a:gd name="T98" fmla="*/ 41 w 71"/>
                <a:gd name="T99" fmla="*/ 16 h 78"/>
                <a:gd name="T100" fmla="*/ 51 w 71"/>
                <a:gd name="T101" fmla="*/ 15 h 78"/>
                <a:gd name="T102" fmla="*/ 54 w 71"/>
                <a:gd name="T103" fmla="*/ 11 h 78"/>
                <a:gd name="T104" fmla="*/ 56 w 71"/>
                <a:gd name="T105" fmla="*/ 9 h 78"/>
                <a:gd name="T106" fmla="*/ 58 w 71"/>
                <a:gd name="T107" fmla="*/ 9 h 78"/>
                <a:gd name="T108" fmla="*/ 60 w 71"/>
                <a:gd name="T109" fmla="*/ 8 h 78"/>
                <a:gd name="T110" fmla="*/ 62 w 71"/>
                <a:gd name="T111" fmla="*/ 0 h 78"/>
                <a:gd name="T112" fmla="*/ 63 w 71"/>
                <a:gd name="T113" fmla="*/ 1 h 78"/>
                <a:gd name="T114" fmla="*/ 65 w 71"/>
                <a:gd name="T115" fmla="*/ 1 h 78"/>
                <a:gd name="T116" fmla="*/ 66 w 71"/>
                <a:gd name="T117" fmla="*/ 4 h 78"/>
                <a:gd name="T118" fmla="*/ 69 w 71"/>
                <a:gd name="T119" fmla="*/ 7 h 78"/>
                <a:gd name="T120" fmla="*/ 5 w 71"/>
                <a:gd name="T121" fmla="*/ 51 h 78"/>
                <a:gd name="T122" fmla="*/ 6 w 71"/>
                <a:gd name="T123" fmla="*/ 5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78">
                  <a:moveTo>
                    <a:pt x="69" y="7"/>
                  </a:moveTo>
                  <a:cubicBezTo>
                    <a:pt x="69" y="8"/>
                    <a:pt x="69" y="8"/>
                    <a:pt x="69" y="8"/>
                  </a:cubicBezTo>
                  <a:cubicBezTo>
                    <a:pt x="70" y="9"/>
                    <a:pt x="70" y="9"/>
                    <a:pt x="70" y="10"/>
                  </a:cubicBezTo>
                  <a:cubicBezTo>
                    <a:pt x="70" y="10"/>
                    <a:pt x="70" y="10"/>
                    <a:pt x="70" y="10"/>
                  </a:cubicBezTo>
                  <a:cubicBezTo>
                    <a:pt x="71" y="11"/>
                    <a:pt x="71" y="11"/>
                    <a:pt x="71" y="11"/>
                  </a:cubicBezTo>
                  <a:cubicBezTo>
                    <a:pt x="70" y="11"/>
                    <a:pt x="70" y="11"/>
                    <a:pt x="70" y="11"/>
                  </a:cubicBezTo>
                  <a:cubicBezTo>
                    <a:pt x="69" y="11"/>
                    <a:pt x="70" y="11"/>
                    <a:pt x="68" y="11"/>
                  </a:cubicBezTo>
                  <a:cubicBezTo>
                    <a:pt x="66" y="12"/>
                    <a:pt x="66" y="12"/>
                    <a:pt x="66" y="12"/>
                  </a:cubicBezTo>
                  <a:cubicBezTo>
                    <a:pt x="65" y="14"/>
                    <a:pt x="65" y="14"/>
                    <a:pt x="65" y="14"/>
                  </a:cubicBezTo>
                  <a:cubicBezTo>
                    <a:pt x="64" y="15"/>
                    <a:pt x="64" y="15"/>
                    <a:pt x="64" y="15"/>
                  </a:cubicBezTo>
                  <a:cubicBezTo>
                    <a:pt x="62" y="16"/>
                    <a:pt x="62" y="17"/>
                    <a:pt x="62" y="18"/>
                  </a:cubicBezTo>
                  <a:cubicBezTo>
                    <a:pt x="60" y="20"/>
                    <a:pt x="60" y="20"/>
                    <a:pt x="60" y="20"/>
                  </a:cubicBezTo>
                  <a:cubicBezTo>
                    <a:pt x="59" y="21"/>
                    <a:pt x="59" y="21"/>
                    <a:pt x="59" y="21"/>
                  </a:cubicBezTo>
                  <a:cubicBezTo>
                    <a:pt x="59" y="23"/>
                    <a:pt x="59" y="23"/>
                    <a:pt x="59" y="23"/>
                  </a:cubicBezTo>
                  <a:cubicBezTo>
                    <a:pt x="60" y="24"/>
                    <a:pt x="60" y="24"/>
                    <a:pt x="60" y="24"/>
                  </a:cubicBezTo>
                  <a:cubicBezTo>
                    <a:pt x="60" y="26"/>
                    <a:pt x="60" y="26"/>
                    <a:pt x="60" y="26"/>
                  </a:cubicBezTo>
                  <a:cubicBezTo>
                    <a:pt x="60" y="28"/>
                    <a:pt x="60" y="28"/>
                    <a:pt x="60" y="28"/>
                  </a:cubicBezTo>
                  <a:cubicBezTo>
                    <a:pt x="60" y="31"/>
                    <a:pt x="60" y="31"/>
                    <a:pt x="60" y="31"/>
                  </a:cubicBezTo>
                  <a:cubicBezTo>
                    <a:pt x="60" y="32"/>
                    <a:pt x="60" y="32"/>
                    <a:pt x="60" y="32"/>
                  </a:cubicBezTo>
                  <a:cubicBezTo>
                    <a:pt x="56" y="34"/>
                    <a:pt x="56" y="34"/>
                    <a:pt x="56" y="34"/>
                  </a:cubicBezTo>
                  <a:cubicBezTo>
                    <a:pt x="54" y="35"/>
                    <a:pt x="54" y="35"/>
                    <a:pt x="54" y="35"/>
                  </a:cubicBezTo>
                  <a:cubicBezTo>
                    <a:pt x="53" y="38"/>
                    <a:pt x="53" y="38"/>
                    <a:pt x="53" y="38"/>
                  </a:cubicBezTo>
                  <a:cubicBezTo>
                    <a:pt x="51" y="39"/>
                    <a:pt x="51" y="38"/>
                    <a:pt x="50" y="40"/>
                  </a:cubicBezTo>
                  <a:cubicBezTo>
                    <a:pt x="48" y="40"/>
                    <a:pt x="48" y="40"/>
                    <a:pt x="48" y="40"/>
                  </a:cubicBezTo>
                  <a:cubicBezTo>
                    <a:pt x="47" y="42"/>
                    <a:pt x="47" y="42"/>
                    <a:pt x="47" y="42"/>
                  </a:cubicBezTo>
                  <a:cubicBezTo>
                    <a:pt x="46" y="43"/>
                    <a:pt x="46" y="43"/>
                    <a:pt x="46" y="43"/>
                  </a:cubicBezTo>
                  <a:cubicBezTo>
                    <a:pt x="45" y="44"/>
                    <a:pt x="45" y="43"/>
                    <a:pt x="44" y="44"/>
                  </a:cubicBezTo>
                  <a:cubicBezTo>
                    <a:pt x="42" y="44"/>
                    <a:pt x="42" y="44"/>
                    <a:pt x="42" y="44"/>
                  </a:cubicBezTo>
                  <a:cubicBezTo>
                    <a:pt x="40" y="45"/>
                    <a:pt x="40" y="45"/>
                    <a:pt x="40" y="45"/>
                  </a:cubicBezTo>
                  <a:cubicBezTo>
                    <a:pt x="39" y="46"/>
                    <a:pt x="39" y="46"/>
                    <a:pt x="39" y="46"/>
                  </a:cubicBezTo>
                  <a:cubicBezTo>
                    <a:pt x="36" y="48"/>
                    <a:pt x="36" y="48"/>
                    <a:pt x="36" y="48"/>
                  </a:cubicBezTo>
                  <a:cubicBezTo>
                    <a:pt x="35" y="49"/>
                    <a:pt x="35" y="49"/>
                    <a:pt x="35" y="49"/>
                  </a:cubicBezTo>
                  <a:cubicBezTo>
                    <a:pt x="35" y="51"/>
                    <a:pt x="36" y="52"/>
                    <a:pt x="35" y="54"/>
                  </a:cubicBezTo>
                  <a:cubicBezTo>
                    <a:pt x="34" y="54"/>
                    <a:pt x="34" y="54"/>
                    <a:pt x="34" y="54"/>
                  </a:cubicBezTo>
                  <a:cubicBezTo>
                    <a:pt x="34" y="54"/>
                    <a:pt x="34" y="54"/>
                    <a:pt x="34" y="54"/>
                  </a:cubicBezTo>
                  <a:cubicBezTo>
                    <a:pt x="34" y="55"/>
                    <a:pt x="34" y="55"/>
                    <a:pt x="34" y="55"/>
                  </a:cubicBezTo>
                  <a:cubicBezTo>
                    <a:pt x="34" y="56"/>
                    <a:pt x="34" y="56"/>
                    <a:pt x="34" y="56"/>
                  </a:cubicBezTo>
                  <a:cubicBezTo>
                    <a:pt x="35" y="57"/>
                    <a:pt x="35" y="57"/>
                    <a:pt x="36" y="57"/>
                  </a:cubicBezTo>
                  <a:cubicBezTo>
                    <a:pt x="37" y="58"/>
                    <a:pt x="37" y="58"/>
                    <a:pt x="37" y="58"/>
                  </a:cubicBezTo>
                  <a:cubicBezTo>
                    <a:pt x="38" y="58"/>
                    <a:pt x="38" y="58"/>
                    <a:pt x="38" y="58"/>
                  </a:cubicBezTo>
                  <a:cubicBezTo>
                    <a:pt x="40" y="61"/>
                    <a:pt x="40" y="61"/>
                    <a:pt x="40" y="61"/>
                  </a:cubicBezTo>
                  <a:cubicBezTo>
                    <a:pt x="42" y="62"/>
                    <a:pt x="44" y="63"/>
                    <a:pt x="45" y="65"/>
                  </a:cubicBezTo>
                  <a:cubicBezTo>
                    <a:pt x="44" y="65"/>
                    <a:pt x="44" y="65"/>
                    <a:pt x="44" y="65"/>
                  </a:cubicBezTo>
                  <a:cubicBezTo>
                    <a:pt x="43" y="67"/>
                    <a:pt x="43" y="67"/>
                    <a:pt x="42" y="69"/>
                  </a:cubicBezTo>
                  <a:cubicBezTo>
                    <a:pt x="42" y="69"/>
                    <a:pt x="42" y="69"/>
                    <a:pt x="41" y="69"/>
                  </a:cubicBezTo>
                  <a:cubicBezTo>
                    <a:pt x="39" y="69"/>
                    <a:pt x="40" y="69"/>
                    <a:pt x="38" y="69"/>
                  </a:cubicBezTo>
                  <a:cubicBezTo>
                    <a:pt x="38" y="69"/>
                    <a:pt x="38" y="69"/>
                    <a:pt x="38" y="69"/>
                  </a:cubicBezTo>
                  <a:cubicBezTo>
                    <a:pt x="30" y="70"/>
                    <a:pt x="32" y="69"/>
                    <a:pt x="30" y="70"/>
                  </a:cubicBezTo>
                  <a:cubicBezTo>
                    <a:pt x="29" y="70"/>
                    <a:pt x="29" y="70"/>
                    <a:pt x="29" y="70"/>
                  </a:cubicBezTo>
                  <a:cubicBezTo>
                    <a:pt x="28" y="72"/>
                    <a:pt x="27" y="73"/>
                    <a:pt x="26" y="75"/>
                  </a:cubicBezTo>
                  <a:cubicBezTo>
                    <a:pt x="26" y="75"/>
                    <a:pt x="26" y="76"/>
                    <a:pt x="26" y="76"/>
                  </a:cubicBezTo>
                  <a:cubicBezTo>
                    <a:pt x="25" y="77"/>
                    <a:pt x="25" y="77"/>
                    <a:pt x="25" y="77"/>
                  </a:cubicBezTo>
                  <a:cubicBezTo>
                    <a:pt x="25" y="77"/>
                    <a:pt x="25" y="77"/>
                    <a:pt x="25" y="77"/>
                  </a:cubicBezTo>
                  <a:cubicBezTo>
                    <a:pt x="24" y="77"/>
                    <a:pt x="24" y="77"/>
                    <a:pt x="24" y="77"/>
                  </a:cubicBezTo>
                  <a:cubicBezTo>
                    <a:pt x="22" y="75"/>
                    <a:pt x="22" y="75"/>
                    <a:pt x="22" y="75"/>
                  </a:cubicBezTo>
                  <a:cubicBezTo>
                    <a:pt x="20" y="76"/>
                    <a:pt x="20" y="76"/>
                    <a:pt x="20" y="76"/>
                  </a:cubicBezTo>
                  <a:cubicBezTo>
                    <a:pt x="20" y="77"/>
                    <a:pt x="20" y="77"/>
                    <a:pt x="20" y="77"/>
                  </a:cubicBezTo>
                  <a:cubicBezTo>
                    <a:pt x="19" y="77"/>
                    <a:pt x="19" y="77"/>
                    <a:pt x="19" y="77"/>
                  </a:cubicBezTo>
                  <a:cubicBezTo>
                    <a:pt x="19" y="76"/>
                    <a:pt x="19" y="76"/>
                    <a:pt x="19" y="76"/>
                  </a:cubicBezTo>
                  <a:cubicBezTo>
                    <a:pt x="17" y="75"/>
                    <a:pt x="17" y="75"/>
                    <a:pt x="17" y="75"/>
                  </a:cubicBezTo>
                  <a:cubicBezTo>
                    <a:pt x="15" y="74"/>
                    <a:pt x="15" y="74"/>
                    <a:pt x="15" y="74"/>
                  </a:cubicBezTo>
                  <a:cubicBezTo>
                    <a:pt x="15" y="74"/>
                    <a:pt x="15" y="74"/>
                    <a:pt x="15" y="74"/>
                  </a:cubicBezTo>
                  <a:cubicBezTo>
                    <a:pt x="14" y="75"/>
                    <a:pt x="14" y="75"/>
                    <a:pt x="14" y="75"/>
                  </a:cubicBezTo>
                  <a:cubicBezTo>
                    <a:pt x="13" y="77"/>
                    <a:pt x="14" y="76"/>
                    <a:pt x="12" y="77"/>
                  </a:cubicBezTo>
                  <a:cubicBezTo>
                    <a:pt x="11" y="78"/>
                    <a:pt x="11" y="78"/>
                    <a:pt x="11" y="78"/>
                  </a:cubicBezTo>
                  <a:cubicBezTo>
                    <a:pt x="11" y="78"/>
                    <a:pt x="11" y="78"/>
                    <a:pt x="11" y="78"/>
                  </a:cubicBezTo>
                  <a:cubicBezTo>
                    <a:pt x="11" y="77"/>
                    <a:pt x="11" y="77"/>
                    <a:pt x="11" y="77"/>
                  </a:cubicBezTo>
                  <a:cubicBezTo>
                    <a:pt x="10" y="76"/>
                    <a:pt x="10" y="76"/>
                    <a:pt x="10" y="76"/>
                  </a:cubicBezTo>
                  <a:cubicBezTo>
                    <a:pt x="8" y="75"/>
                    <a:pt x="8" y="75"/>
                    <a:pt x="8" y="75"/>
                  </a:cubicBezTo>
                  <a:cubicBezTo>
                    <a:pt x="7" y="75"/>
                    <a:pt x="7" y="75"/>
                    <a:pt x="7" y="75"/>
                  </a:cubicBezTo>
                  <a:cubicBezTo>
                    <a:pt x="7" y="75"/>
                    <a:pt x="7" y="75"/>
                    <a:pt x="7" y="75"/>
                  </a:cubicBezTo>
                  <a:cubicBezTo>
                    <a:pt x="8" y="74"/>
                    <a:pt x="9" y="73"/>
                    <a:pt x="10" y="73"/>
                  </a:cubicBezTo>
                  <a:cubicBezTo>
                    <a:pt x="9" y="73"/>
                    <a:pt x="9" y="73"/>
                    <a:pt x="9" y="73"/>
                  </a:cubicBezTo>
                  <a:cubicBezTo>
                    <a:pt x="9" y="72"/>
                    <a:pt x="9" y="72"/>
                    <a:pt x="9" y="72"/>
                  </a:cubicBezTo>
                  <a:cubicBezTo>
                    <a:pt x="7" y="73"/>
                    <a:pt x="7" y="73"/>
                    <a:pt x="7" y="73"/>
                  </a:cubicBezTo>
                  <a:cubicBezTo>
                    <a:pt x="6" y="72"/>
                    <a:pt x="6" y="72"/>
                    <a:pt x="6" y="72"/>
                  </a:cubicBezTo>
                  <a:cubicBezTo>
                    <a:pt x="4" y="72"/>
                    <a:pt x="4" y="72"/>
                    <a:pt x="4" y="72"/>
                  </a:cubicBezTo>
                  <a:cubicBezTo>
                    <a:pt x="3" y="72"/>
                    <a:pt x="3" y="72"/>
                    <a:pt x="3" y="72"/>
                  </a:cubicBezTo>
                  <a:cubicBezTo>
                    <a:pt x="5" y="70"/>
                    <a:pt x="5" y="70"/>
                    <a:pt x="5" y="70"/>
                  </a:cubicBezTo>
                  <a:cubicBezTo>
                    <a:pt x="6" y="69"/>
                    <a:pt x="6" y="70"/>
                    <a:pt x="5" y="69"/>
                  </a:cubicBezTo>
                  <a:cubicBezTo>
                    <a:pt x="7" y="67"/>
                    <a:pt x="7" y="67"/>
                    <a:pt x="7" y="67"/>
                  </a:cubicBezTo>
                  <a:cubicBezTo>
                    <a:pt x="8" y="66"/>
                    <a:pt x="8" y="66"/>
                    <a:pt x="8" y="66"/>
                  </a:cubicBezTo>
                  <a:cubicBezTo>
                    <a:pt x="10" y="64"/>
                    <a:pt x="10" y="64"/>
                    <a:pt x="10" y="64"/>
                  </a:cubicBezTo>
                  <a:cubicBezTo>
                    <a:pt x="12" y="64"/>
                    <a:pt x="11" y="64"/>
                    <a:pt x="12" y="64"/>
                  </a:cubicBezTo>
                  <a:cubicBezTo>
                    <a:pt x="13" y="64"/>
                    <a:pt x="13" y="64"/>
                    <a:pt x="13" y="64"/>
                  </a:cubicBezTo>
                  <a:cubicBezTo>
                    <a:pt x="12" y="63"/>
                    <a:pt x="12" y="63"/>
                    <a:pt x="12" y="63"/>
                  </a:cubicBezTo>
                  <a:cubicBezTo>
                    <a:pt x="12" y="63"/>
                    <a:pt x="12" y="63"/>
                    <a:pt x="12" y="63"/>
                  </a:cubicBezTo>
                  <a:cubicBezTo>
                    <a:pt x="10" y="63"/>
                    <a:pt x="10" y="63"/>
                    <a:pt x="10" y="63"/>
                  </a:cubicBezTo>
                  <a:cubicBezTo>
                    <a:pt x="9" y="62"/>
                    <a:pt x="9" y="62"/>
                    <a:pt x="9" y="62"/>
                  </a:cubicBezTo>
                  <a:cubicBezTo>
                    <a:pt x="9" y="61"/>
                    <a:pt x="9" y="61"/>
                    <a:pt x="9" y="61"/>
                  </a:cubicBezTo>
                  <a:cubicBezTo>
                    <a:pt x="11" y="55"/>
                    <a:pt x="11" y="55"/>
                    <a:pt x="11" y="55"/>
                  </a:cubicBezTo>
                  <a:cubicBezTo>
                    <a:pt x="11" y="55"/>
                    <a:pt x="11" y="55"/>
                    <a:pt x="11" y="55"/>
                  </a:cubicBezTo>
                  <a:cubicBezTo>
                    <a:pt x="11" y="53"/>
                    <a:pt x="11" y="54"/>
                    <a:pt x="11" y="52"/>
                  </a:cubicBezTo>
                  <a:cubicBezTo>
                    <a:pt x="9" y="51"/>
                    <a:pt x="9" y="51"/>
                    <a:pt x="9" y="51"/>
                  </a:cubicBezTo>
                  <a:cubicBezTo>
                    <a:pt x="8" y="51"/>
                    <a:pt x="8" y="51"/>
                    <a:pt x="8" y="51"/>
                  </a:cubicBezTo>
                  <a:cubicBezTo>
                    <a:pt x="6" y="50"/>
                    <a:pt x="6" y="49"/>
                    <a:pt x="4" y="48"/>
                  </a:cubicBezTo>
                  <a:cubicBezTo>
                    <a:pt x="4" y="49"/>
                    <a:pt x="4" y="49"/>
                    <a:pt x="4" y="49"/>
                  </a:cubicBezTo>
                  <a:cubicBezTo>
                    <a:pt x="4" y="50"/>
                    <a:pt x="4" y="50"/>
                    <a:pt x="4" y="50"/>
                  </a:cubicBezTo>
                  <a:cubicBezTo>
                    <a:pt x="3" y="50"/>
                    <a:pt x="3" y="50"/>
                    <a:pt x="3" y="50"/>
                  </a:cubicBezTo>
                  <a:cubicBezTo>
                    <a:pt x="3" y="50"/>
                    <a:pt x="3" y="50"/>
                    <a:pt x="3" y="50"/>
                  </a:cubicBezTo>
                  <a:cubicBezTo>
                    <a:pt x="2" y="49"/>
                    <a:pt x="3" y="49"/>
                    <a:pt x="2" y="48"/>
                  </a:cubicBezTo>
                  <a:cubicBezTo>
                    <a:pt x="1" y="47"/>
                    <a:pt x="0" y="47"/>
                    <a:pt x="0" y="46"/>
                  </a:cubicBezTo>
                  <a:cubicBezTo>
                    <a:pt x="0" y="45"/>
                    <a:pt x="0" y="45"/>
                    <a:pt x="0" y="45"/>
                  </a:cubicBezTo>
                  <a:cubicBezTo>
                    <a:pt x="0" y="45"/>
                    <a:pt x="0" y="45"/>
                    <a:pt x="0" y="45"/>
                  </a:cubicBezTo>
                  <a:cubicBezTo>
                    <a:pt x="0" y="43"/>
                    <a:pt x="0" y="43"/>
                    <a:pt x="0" y="43"/>
                  </a:cubicBezTo>
                  <a:cubicBezTo>
                    <a:pt x="1" y="42"/>
                    <a:pt x="1" y="43"/>
                    <a:pt x="4" y="40"/>
                  </a:cubicBezTo>
                  <a:cubicBezTo>
                    <a:pt x="4" y="39"/>
                    <a:pt x="4" y="39"/>
                    <a:pt x="6" y="38"/>
                  </a:cubicBezTo>
                  <a:cubicBezTo>
                    <a:pt x="6" y="38"/>
                    <a:pt x="6" y="38"/>
                    <a:pt x="7" y="38"/>
                  </a:cubicBezTo>
                  <a:cubicBezTo>
                    <a:pt x="7" y="37"/>
                    <a:pt x="7" y="38"/>
                    <a:pt x="7" y="37"/>
                  </a:cubicBezTo>
                  <a:cubicBezTo>
                    <a:pt x="7" y="37"/>
                    <a:pt x="10" y="36"/>
                    <a:pt x="10" y="35"/>
                  </a:cubicBezTo>
                  <a:cubicBezTo>
                    <a:pt x="11" y="35"/>
                    <a:pt x="11" y="35"/>
                    <a:pt x="11" y="35"/>
                  </a:cubicBezTo>
                  <a:cubicBezTo>
                    <a:pt x="12" y="34"/>
                    <a:pt x="13" y="34"/>
                    <a:pt x="13" y="33"/>
                  </a:cubicBezTo>
                  <a:cubicBezTo>
                    <a:pt x="14" y="33"/>
                    <a:pt x="14" y="33"/>
                    <a:pt x="14" y="33"/>
                  </a:cubicBezTo>
                  <a:cubicBezTo>
                    <a:pt x="14" y="33"/>
                    <a:pt x="14" y="33"/>
                    <a:pt x="15" y="33"/>
                  </a:cubicBezTo>
                  <a:cubicBezTo>
                    <a:pt x="15" y="32"/>
                    <a:pt x="15" y="32"/>
                    <a:pt x="15" y="32"/>
                  </a:cubicBezTo>
                  <a:cubicBezTo>
                    <a:pt x="16" y="32"/>
                    <a:pt x="16" y="32"/>
                    <a:pt x="18" y="32"/>
                  </a:cubicBezTo>
                  <a:cubicBezTo>
                    <a:pt x="19" y="31"/>
                    <a:pt x="19" y="31"/>
                    <a:pt x="19" y="31"/>
                  </a:cubicBezTo>
                  <a:cubicBezTo>
                    <a:pt x="19" y="30"/>
                    <a:pt x="19" y="30"/>
                    <a:pt x="20" y="29"/>
                  </a:cubicBezTo>
                  <a:cubicBezTo>
                    <a:pt x="21" y="28"/>
                    <a:pt x="21" y="28"/>
                    <a:pt x="21" y="28"/>
                  </a:cubicBezTo>
                  <a:cubicBezTo>
                    <a:pt x="21" y="27"/>
                    <a:pt x="22" y="26"/>
                    <a:pt x="23" y="25"/>
                  </a:cubicBezTo>
                  <a:cubicBezTo>
                    <a:pt x="24" y="25"/>
                    <a:pt x="24" y="25"/>
                    <a:pt x="24" y="25"/>
                  </a:cubicBezTo>
                  <a:cubicBezTo>
                    <a:pt x="24" y="25"/>
                    <a:pt x="24" y="22"/>
                    <a:pt x="25" y="21"/>
                  </a:cubicBezTo>
                  <a:cubicBezTo>
                    <a:pt x="26" y="20"/>
                    <a:pt x="26" y="20"/>
                    <a:pt x="26" y="20"/>
                  </a:cubicBezTo>
                  <a:cubicBezTo>
                    <a:pt x="26" y="20"/>
                    <a:pt x="26" y="20"/>
                    <a:pt x="26" y="20"/>
                  </a:cubicBezTo>
                  <a:cubicBezTo>
                    <a:pt x="26" y="19"/>
                    <a:pt x="26" y="19"/>
                    <a:pt x="26" y="19"/>
                  </a:cubicBezTo>
                  <a:cubicBezTo>
                    <a:pt x="27" y="19"/>
                    <a:pt x="27" y="19"/>
                    <a:pt x="27" y="19"/>
                  </a:cubicBezTo>
                  <a:cubicBezTo>
                    <a:pt x="28" y="19"/>
                    <a:pt x="27" y="19"/>
                    <a:pt x="28" y="19"/>
                  </a:cubicBezTo>
                  <a:cubicBezTo>
                    <a:pt x="29" y="19"/>
                    <a:pt x="29" y="19"/>
                    <a:pt x="29" y="19"/>
                  </a:cubicBezTo>
                  <a:cubicBezTo>
                    <a:pt x="29" y="19"/>
                    <a:pt x="29" y="19"/>
                    <a:pt x="29" y="19"/>
                  </a:cubicBezTo>
                  <a:cubicBezTo>
                    <a:pt x="30" y="20"/>
                    <a:pt x="30" y="20"/>
                    <a:pt x="30" y="21"/>
                  </a:cubicBezTo>
                  <a:cubicBezTo>
                    <a:pt x="31" y="21"/>
                    <a:pt x="31" y="21"/>
                    <a:pt x="31" y="21"/>
                  </a:cubicBezTo>
                  <a:cubicBezTo>
                    <a:pt x="31" y="22"/>
                    <a:pt x="31" y="22"/>
                    <a:pt x="31" y="22"/>
                  </a:cubicBezTo>
                  <a:cubicBezTo>
                    <a:pt x="31" y="22"/>
                    <a:pt x="31" y="22"/>
                    <a:pt x="31" y="22"/>
                  </a:cubicBezTo>
                  <a:cubicBezTo>
                    <a:pt x="32" y="22"/>
                    <a:pt x="32" y="22"/>
                    <a:pt x="34" y="23"/>
                  </a:cubicBezTo>
                  <a:cubicBezTo>
                    <a:pt x="35" y="23"/>
                    <a:pt x="35" y="23"/>
                    <a:pt x="35" y="23"/>
                  </a:cubicBezTo>
                  <a:cubicBezTo>
                    <a:pt x="36" y="23"/>
                    <a:pt x="36" y="23"/>
                    <a:pt x="36" y="23"/>
                  </a:cubicBezTo>
                  <a:cubicBezTo>
                    <a:pt x="37" y="24"/>
                    <a:pt x="37" y="24"/>
                    <a:pt x="37" y="24"/>
                  </a:cubicBezTo>
                  <a:cubicBezTo>
                    <a:pt x="40" y="23"/>
                    <a:pt x="40" y="23"/>
                    <a:pt x="40" y="23"/>
                  </a:cubicBezTo>
                  <a:cubicBezTo>
                    <a:pt x="41" y="24"/>
                    <a:pt x="41" y="24"/>
                    <a:pt x="41" y="24"/>
                  </a:cubicBezTo>
                  <a:cubicBezTo>
                    <a:pt x="41" y="24"/>
                    <a:pt x="41" y="24"/>
                    <a:pt x="41" y="24"/>
                  </a:cubicBezTo>
                  <a:cubicBezTo>
                    <a:pt x="42" y="24"/>
                    <a:pt x="42" y="24"/>
                    <a:pt x="42" y="24"/>
                  </a:cubicBezTo>
                  <a:cubicBezTo>
                    <a:pt x="42" y="24"/>
                    <a:pt x="42" y="24"/>
                    <a:pt x="42" y="24"/>
                  </a:cubicBezTo>
                  <a:cubicBezTo>
                    <a:pt x="43" y="24"/>
                    <a:pt x="43" y="24"/>
                    <a:pt x="44" y="22"/>
                  </a:cubicBezTo>
                  <a:cubicBezTo>
                    <a:pt x="44" y="21"/>
                    <a:pt x="44" y="21"/>
                    <a:pt x="44" y="21"/>
                  </a:cubicBezTo>
                  <a:cubicBezTo>
                    <a:pt x="43" y="20"/>
                    <a:pt x="43" y="20"/>
                    <a:pt x="43" y="20"/>
                  </a:cubicBezTo>
                  <a:cubicBezTo>
                    <a:pt x="43" y="20"/>
                    <a:pt x="43" y="20"/>
                    <a:pt x="43" y="20"/>
                  </a:cubicBezTo>
                  <a:cubicBezTo>
                    <a:pt x="42" y="18"/>
                    <a:pt x="42" y="19"/>
                    <a:pt x="41" y="18"/>
                  </a:cubicBezTo>
                  <a:cubicBezTo>
                    <a:pt x="41" y="17"/>
                    <a:pt x="41" y="17"/>
                    <a:pt x="41" y="17"/>
                  </a:cubicBezTo>
                  <a:cubicBezTo>
                    <a:pt x="41" y="17"/>
                    <a:pt x="41" y="17"/>
                    <a:pt x="41" y="17"/>
                  </a:cubicBezTo>
                  <a:cubicBezTo>
                    <a:pt x="41" y="16"/>
                    <a:pt x="41" y="16"/>
                    <a:pt x="41" y="16"/>
                  </a:cubicBezTo>
                  <a:cubicBezTo>
                    <a:pt x="41" y="15"/>
                    <a:pt x="41" y="15"/>
                    <a:pt x="41" y="15"/>
                  </a:cubicBezTo>
                  <a:cubicBezTo>
                    <a:pt x="43" y="15"/>
                    <a:pt x="42" y="15"/>
                    <a:pt x="44" y="15"/>
                  </a:cubicBezTo>
                  <a:cubicBezTo>
                    <a:pt x="47" y="15"/>
                    <a:pt x="48" y="15"/>
                    <a:pt x="51" y="15"/>
                  </a:cubicBezTo>
                  <a:cubicBezTo>
                    <a:pt x="52" y="14"/>
                    <a:pt x="53" y="13"/>
                    <a:pt x="53" y="13"/>
                  </a:cubicBezTo>
                  <a:cubicBezTo>
                    <a:pt x="54" y="12"/>
                    <a:pt x="54" y="12"/>
                    <a:pt x="54" y="12"/>
                  </a:cubicBezTo>
                  <a:cubicBezTo>
                    <a:pt x="54" y="11"/>
                    <a:pt x="54" y="11"/>
                    <a:pt x="54" y="11"/>
                  </a:cubicBezTo>
                  <a:cubicBezTo>
                    <a:pt x="55" y="10"/>
                    <a:pt x="54" y="10"/>
                    <a:pt x="55" y="9"/>
                  </a:cubicBezTo>
                  <a:cubicBezTo>
                    <a:pt x="56" y="9"/>
                    <a:pt x="56" y="9"/>
                    <a:pt x="56" y="9"/>
                  </a:cubicBezTo>
                  <a:cubicBezTo>
                    <a:pt x="56" y="9"/>
                    <a:pt x="56" y="9"/>
                    <a:pt x="56" y="9"/>
                  </a:cubicBezTo>
                  <a:cubicBezTo>
                    <a:pt x="57" y="9"/>
                    <a:pt x="57" y="9"/>
                    <a:pt x="58" y="9"/>
                  </a:cubicBezTo>
                  <a:cubicBezTo>
                    <a:pt x="58" y="9"/>
                    <a:pt x="58" y="9"/>
                    <a:pt x="58" y="9"/>
                  </a:cubicBezTo>
                  <a:cubicBezTo>
                    <a:pt x="58" y="9"/>
                    <a:pt x="58" y="9"/>
                    <a:pt x="58" y="9"/>
                  </a:cubicBezTo>
                  <a:cubicBezTo>
                    <a:pt x="59" y="9"/>
                    <a:pt x="59" y="9"/>
                    <a:pt x="59" y="9"/>
                  </a:cubicBezTo>
                  <a:cubicBezTo>
                    <a:pt x="60" y="8"/>
                    <a:pt x="60" y="8"/>
                    <a:pt x="60" y="8"/>
                  </a:cubicBezTo>
                  <a:cubicBezTo>
                    <a:pt x="60" y="8"/>
                    <a:pt x="60" y="8"/>
                    <a:pt x="60" y="8"/>
                  </a:cubicBezTo>
                  <a:cubicBezTo>
                    <a:pt x="60" y="6"/>
                    <a:pt x="60" y="5"/>
                    <a:pt x="60" y="3"/>
                  </a:cubicBezTo>
                  <a:cubicBezTo>
                    <a:pt x="61" y="1"/>
                    <a:pt x="61" y="2"/>
                    <a:pt x="61" y="1"/>
                  </a:cubicBezTo>
                  <a:cubicBezTo>
                    <a:pt x="62" y="0"/>
                    <a:pt x="62" y="0"/>
                    <a:pt x="62" y="0"/>
                  </a:cubicBezTo>
                  <a:cubicBezTo>
                    <a:pt x="62" y="0"/>
                    <a:pt x="62" y="0"/>
                    <a:pt x="62" y="0"/>
                  </a:cubicBezTo>
                  <a:cubicBezTo>
                    <a:pt x="63" y="0"/>
                    <a:pt x="63" y="0"/>
                    <a:pt x="63" y="0"/>
                  </a:cubicBezTo>
                  <a:cubicBezTo>
                    <a:pt x="63" y="1"/>
                    <a:pt x="63" y="1"/>
                    <a:pt x="63" y="1"/>
                  </a:cubicBezTo>
                  <a:cubicBezTo>
                    <a:pt x="64" y="0"/>
                    <a:pt x="64" y="0"/>
                    <a:pt x="64" y="0"/>
                  </a:cubicBezTo>
                  <a:cubicBezTo>
                    <a:pt x="64" y="1"/>
                    <a:pt x="64" y="1"/>
                    <a:pt x="64" y="1"/>
                  </a:cubicBezTo>
                  <a:cubicBezTo>
                    <a:pt x="65" y="1"/>
                    <a:pt x="65" y="1"/>
                    <a:pt x="65" y="1"/>
                  </a:cubicBezTo>
                  <a:cubicBezTo>
                    <a:pt x="66" y="2"/>
                    <a:pt x="66" y="2"/>
                    <a:pt x="66" y="2"/>
                  </a:cubicBezTo>
                  <a:cubicBezTo>
                    <a:pt x="66" y="2"/>
                    <a:pt x="66" y="2"/>
                    <a:pt x="66" y="2"/>
                  </a:cubicBezTo>
                  <a:cubicBezTo>
                    <a:pt x="66" y="4"/>
                    <a:pt x="66" y="4"/>
                    <a:pt x="66" y="4"/>
                  </a:cubicBezTo>
                  <a:cubicBezTo>
                    <a:pt x="67" y="6"/>
                    <a:pt x="67" y="6"/>
                    <a:pt x="68" y="6"/>
                  </a:cubicBezTo>
                  <a:cubicBezTo>
                    <a:pt x="69" y="7"/>
                    <a:pt x="69" y="7"/>
                    <a:pt x="69" y="7"/>
                  </a:cubicBezTo>
                  <a:cubicBezTo>
                    <a:pt x="69" y="7"/>
                    <a:pt x="69" y="7"/>
                    <a:pt x="69" y="7"/>
                  </a:cubicBezTo>
                  <a:close/>
                  <a:moveTo>
                    <a:pt x="6" y="52"/>
                  </a:moveTo>
                  <a:cubicBezTo>
                    <a:pt x="5" y="52"/>
                    <a:pt x="5" y="52"/>
                    <a:pt x="5" y="52"/>
                  </a:cubicBezTo>
                  <a:cubicBezTo>
                    <a:pt x="5" y="51"/>
                    <a:pt x="5" y="51"/>
                    <a:pt x="5" y="51"/>
                  </a:cubicBezTo>
                  <a:cubicBezTo>
                    <a:pt x="6" y="51"/>
                    <a:pt x="6" y="51"/>
                    <a:pt x="6" y="51"/>
                  </a:cubicBezTo>
                  <a:cubicBezTo>
                    <a:pt x="6" y="51"/>
                    <a:pt x="6" y="51"/>
                    <a:pt x="6" y="51"/>
                  </a:cubicBezTo>
                  <a:cubicBezTo>
                    <a:pt x="6" y="52"/>
                    <a:pt x="6" y="52"/>
                    <a:pt x="6" y="5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127">
              <a:extLst>
                <a:ext uri="{FF2B5EF4-FFF2-40B4-BE49-F238E27FC236}">
                  <a16:creationId xmlns:a16="http://schemas.microsoft.com/office/drawing/2014/main" id="{A10ADC03-9DE9-4615-A76B-B37FD42C8517}"/>
                </a:ext>
              </a:extLst>
            </p:cNvPr>
            <p:cNvSpPr>
              <a:spLocks noEditPoints="1"/>
            </p:cNvSpPr>
            <p:nvPr/>
          </p:nvSpPr>
          <p:spPr bwMode="auto">
            <a:xfrm>
              <a:off x="17581563" y="7078837"/>
              <a:ext cx="232713" cy="308700"/>
            </a:xfrm>
            <a:custGeom>
              <a:avLst/>
              <a:gdLst>
                <a:gd name="T0" fmla="*/ 11 w 55"/>
                <a:gd name="T1" fmla="*/ 5 h 75"/>
                <a:gd name="T2" fmla="*/ 23 w 55"/>
                <a:gd name="T3" fmla="*/ 4 h 75"/>
                <a:gd name="T4" fmla="*/ 39 w 55"/>
                <a:gd name="T5" fmla="*/ 26 h 75"/>
                <a:gd name="T6" fmla="*/ 39 w 55"/>
                <a:gd name="T7" fmla="*/ 36 h 75"/>
                <a:gd name="T8" fmla="*/ 36 w 55"/>
                <a:gd name="T9" fmla="*/ 48 h 75"/>
                <a:gd name="T10" fmla="*/ 27 w 55"/>
                <a:gd name="T11" fmla="*/ 50 h 75"/>
                <a:gd name="T12" fmla="*/ 26 w 55"/>
                <a:gd name="T13" fmla="*/ 52 h 75"/>
                <a:gd name="T14" fmla="*/ 22 w 55"/>
                <a:gd name="T15" fmla="*/ 50 h 75"/>
                <a:gd name="T16" fmla="*/ 18 w 55"/>
                <a:gd name="T17" fmla="*/ 52 h 75"/>
                <a:gd name="T18" fmla="*/ 18 w 55"/>
                <a:gd name="T19" fmla="*/ 55 h 75"/>
                <a:gd name="T20" fmla="*/ 16 w 55"/>
                <a:gd name="T21" fmla="*/ 54 h 75"/>
                <a:gd name="T22" fmla="*/ 15 w 55"/>
                <a:gd name="T23" fmla="*/ 58 h 75"/>
                <a:gd name="T24" fmla="*/ 14 w 55"/>
                <a:gd name="T25" fmla="*/ 54 h 75"/>
                <a:gd name="T26" fmla="*/ 9 w 55"/>
                <a:gd name="T27" fmla="*/ 58 h 75"/>
                <a:gd name="T28" fmla="*/ 7 w 55"/>
                <a:gd name="T29" fmla="*/ 60 h 75"/>
                <a:gd name="T30" fmla="*/ 5 w 55"/>
                <a:gd name="T31" fmla="*/ 57 h 75"/>
                <a:gd name="T32" fmla="*/ 5 w 55"/>
                <a:gd name="T33" fmla="*/ 55 h 75"/>
                <a:gd name="T34" fmla="*/ 6 w 55"/>
                <a:gd name="T35" fmla="*/ 53 h 75"/>
                <a:gd name="T36" fmla="*/ 5 w 55"/>
                <a:gd name="T37" fmla="*/ 53 h 75"/>
                <a:gd name="T38" fmla="*/ 6 w 55"/>
                <a:gd name="T39" fmla="*/ 44 h 75"/>
                <a:gd name="T40" fmla="*/ 6 w 55"/>
                <a:gd name="T41" fmla="*/ 42 h 75"/>
                <a:gd name="T42" fmla="*/ 8 w 55"/>
                <a:gd name="T43" fmla="*/ 38 h 75"/>
                <a:gd name="T44" fmla="*/ 8 w 55"/>
                <a:gd name="T45" fmla="*/ 36 h 75"/>
                <a:gd name="T46" fmla="*/ 5 w 55"/>
                <a:gd name="T47" fmla="*/ 27 h 75"/>
                <a:gd name="T48" fmla="*/ 3 w 55"/>
                <a:gd name="T49" fmla="*/ 25 h 75"/>
                <a:gd name="T50" fmla="*/ 7 w 55"/>
                <a:gd name="T51" fmla="*/ 22 h 75"/>
                <a:gd name="T52" fmla="*/ 10 w 55"/>
                <a:gd name="T53" fmla="*/ 25 h 75"/>
                <a:gd name="T54" fmla="*/ 11 w 55"/>
                <a:gd name="T55" fmla="*/ 23 h 75"/>
                <a:gd name="T56" fmla="*/ 8 w 55"/>
                <a:gd name="T57" fmla="*/ 20 h 75"/>
                <a:gd name="T58" fmla="*/ 7 w 55"/>
                <a:gd name="T59" fmla="*/ 14 h 75"/>
                <a:gd name="T60" fmla="*/ 7 w 55"/>
                <a:gd name="T61" fmla="*/ 12 h 75"/>
                <a:gd name="T62" fmla="*/ 5 w 55"/>
                <a:gd name="T63" fmla="*/ 14 h 75"/>
                <a:gd name="T64" fmla="*/ 6 w 55"/>
                <a:gd name="T65" fmla="*/ 12 h 75"/>
                <a:gd name="T66" fmla="*/ 54 w 55"/>
                <a:gd name="T67" fmla="*/ 16 h 75"/>
                <a:gd name="T68" fmla="*/ 55 w 55"/>
                <a:gd name="T69" fmla="*/ 16 h 75"/>
                <a:gd name="T70" fmla="*/ 4 w 55"/>
                <a:gd name="T71" fmla="*/ 28 h 75"/>
                <a:gd name="T72" fmla="*/ 30 w 55"/>
                <a:gd name="T73" fmla="*/ 54 h 75"/>
                <a:gd name="T74" fmla="*/ 31 w 55"/>
                <a:gd name="T75" fmla="*/ 50 h 75"/>
                <a:gd name="T76" fmla="*/ 22 w 55"/>
                <a:gd name="T77" fmla="*/ 54 h 75"/>
                <a:gd name="T78" fmla="*/ 21 w 55"/>
                <a:gd name="T79" fmla="*/ 53 h 75"/>
                <a:gd name="T80" fmla="*/ 23 w 55"/>
                <a:gd name="T81" fmla="*/ 52 h 75"/>
                <a:gd name="T82" fmla="*/ 1 w 55"/>
                <a:gd name="T83" fmla="*/ 54 h 75"/>
                <a:gd name="T84" fmla="*/ 2 w 55"/>
                <a:gd name="T85" fmla="*/ 53 h 75"/>
                <a:gd name="T86" fmla="*/ 20 w 55"/>
                <a:gd name="T87" fmla="*/ 55 h 75"/>
                <a:gd name="T88" fmla="*/ 2 w 55"/>
                <a:gd name="T89" fmla="*/ 59 h 75"/>
                <a:gd name="T90" fmla="*/ 3 w 55"/>
                <a:gd name="T91" fmla="*/ 56 h 75"/>
                <a:gd name="T92" fmla="*/ 3 w 55"/>
                <a:gd name="T93" fmla="*/ 59 h 75"/>
                <a:gd name="T94" fmla="*/ 7 w 55"/>
                <a:gd name="T95" fmla="*/ 59 h 75"/>
                <a:gd name="T96" fmla="*/ 4 w 55"/>
                <a:gd name="T97" fmla="*/ 74 h 75"/>
                <a:gd name="T98" fmla="*/ 2 w 55"/>
                <a:gd name="T99" fmla="*/ 73 h 75"/>
                <a:gd name="T100" fmla="*/ 10 w 55"/>
                <a:gd name="T101" fmla="*/ 7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 h="75">
                  <a:moveTo>
                    <a:pt x="7" y="12"/>
                  </a:moveTo>
                  <a:cubicBezTo>
                    <a:pt x="8" y="12"/>
                    <a:pt x="8" y="12"/>
                    <a:pt x="8" y="12"/>
                  </a:cubicBezTo>
                  <a:cubicBezTo>
                    <a:pt x="8" y="11"/>
                    <a:pt x="8" y="10"/>
                    <a:pt x="8" y="10"/>
                  </a:cubicBezTo>
                  <a:cubicBezTo>
                    <a:pt x="9" y="8"/>
                    <a:pt x="10" y="7"/>
                    <a:pt x="11" y="5"/>
                  </a:cubicBezTo>
                  <a:cubicBezTo>
                    <a:pt x="12" y="5"/>
                    <a:pt x="12" y="5"/>
                    <a:pt x="12" y="5"/>
                  </a:cubicBezTo>
                  <a:cubicBezTo>
                    <a:pt x="14" y="4"/>
                    <a:pt x="17" y="4"/>
                    <a:pt x="20" y="4"/>
                  </a:cubicBezTo>
                  <a:cubicBezTo>
                    <a:pt x="20" y="4"/>
                    <a:pt x="20" y="4"/>
                    <a:pt x="20" y="4"/>
                  </a:cubicBezTo>
                  <a:cubicBezTo>
                    <a:pt x="22" y="4"/>
                    <a:pt x="21" y="4"/>
                    <a:pt x="23" y="4"/>
                  </a:cubicBezTo>
                  <a:cubicBezTo>
                    <a:pt x="24" y="4"/>
                    <a:pt x="24" y="4"/>
                    <a:pt x="24" y="4"/>
                  </a:cubicBezTo>
                  <a:cubicBezTo>
                    <a:pt x="25" y="3"/>
                    <a:pt x="25" y="2"/>
                    <a:pt x="26" y="0"/>
                  </a:cubicBezTo>
                  <a:cubicBezTo>
                    <a:pt x="27" y="0"/>
                    <a:pt x="27" y="0"/>
                    <a:pt x="27" y="0"/>
                  </a:cubicBezTo>
                  <a:cubicBezTo>
                    <a:pt x="35" y="18"/>
                    <a:pt x="35" y="9"/>
                    <a:pt x="39" y="26"/>
                  </a:cubicBezTo>
                  <a:cubicBezTo>
                    <a:pt x="39" y="28"/>
                    <a:pt x="39" y="28"/>
                    <a:pt x="39" y="28"/>
                  </a:cubicBezTo>
                  <a:cubicBezTo>
                    <a:pt x="39" y="30"/>
                    <a:pt x="39" y="30"/>
                    <a:pt x="38" y="32"/>
                  </a:cubicBezTo>
                  <a:cubicBezTo>
                    <a:pt x="38" y="36"/>
                    <a:pt x="38" y="32"/>
                    <a:pt x="38" y="36"/>
                  </a:cubicBezTo>
                  <a:cubicBezTo>
                    <a:pt x="39" y="36"/>
                    <a:pt x="39" y="36"/>
                    <a:pt x="39" y="36"/>
                  </a:cubicBezTo>
                  <a:cubicBezTo>
                    <a:pt x="39" y="37"/>
                    <a:pt x="39" y="37"/>
                    <a:pt x="39" y="37"/>
                  </a:cubicBezTo>
                  <a:cubicBezTo>
                    <a:pt x="39" y="36"/>
                    <a:pt x="39" y="36"/>
                    <a:pt x="39" y="36"/>
                  </a:cubicBezTo>
                  <a:cubicBezTo>
                    <a:pt x="40" y="36"/>
                    <a:pt x="40" y="36"/>
                    <a:pt x="40" y="36"/>
                  </a:cubicBezTo>
                  <a:cubicBezTo>
                    <a:pt x="40" y="42"/>
                    <a:pt x="38" y="45"/>
                    <a:pt x="36" y="48"/>
                  </a:cubicBezTo>
                  <a:cubicBezTo>
                    <a:pt x="34" y="49"/>
                    <a:pt x="33" y="49"/>
                    <a:pt x="30" y="49"/>
                  </a:cubicBezTo>
                  <a:cubicBezTo>
                    <a:pt x="28" y="49"/>
                    <a:pt x="28" y="49"/>
                    <a:pt x="28" y="49"/>
                  </a:cubicBezTo>
                  <a:cubicBezTo>
                    <a:pt x="28" y="49"/>
                    <a:pt x="28" y="49"/>
                    <a:pt x="28" y="49"/>
                  </a:cubicBezTo>
                  <a:cubicBezTo>
                    <a:pt x="27" y="50"/>
                    <a:pt x="27" y="50"/>
                    <a:pt x="27" y="50"/>
                  </a:cubicBezTo>
                  <a:cubicBezTo>
                    <a:pt x="28" y="51"/>
                    <a:pt x="28" y="51"/>
                    <a:pt x="28" y="51"/>
                  </a:cubicBezTo>
                  <a:cubicBezTo>
                    <a:pt x="27" y="52"/>
                    <a:pt x="27" y="52"/>
                    <a:pt x="27" y="52"/>
                  </a:cubicBezTo>
                  <a:cubicBezTo>
                    <a:pt x="27" y="52"/>
                    <a:pt x="27" y="52"/>
                    <a:pt x="27" y="52"/>
                  </a:cubicBezTo>
                  <a:cubicBezTo>
                    <a:pt x="26" y="52"/>
                    <a:pt x="26" y="52"/>
                    <a:pt x="26" y="52"/>
                  </a:cubicBezTo>
                  <a:cubicBezTo>
                    <a:pt x="24" y="52"/>
                    <a:pt x="24" y="52"/>
                    <a:pt x="24" y="52"/>
                  </a:cubicBezTo>
                  <a:cubicBezTo>
                    <a:pt x="24" y="51"/>
                    <a:pt x="24" y="51"/>
                    <a:pt x="24" y="51"/>
                  </a:cubicBezTo>
                  <a:cubicBezTo>
                    <a:pt x="23" y="50"/>
                    <a:pt x="23" y="50"/>
                    <a:pt x="23" y="50"/>
                  </a:cubicBezTo>
                  <a:cubicBezTo>
                    <a:pt x="22" y="50"/>
                    <a:pt x="22" y="50"/>
                    <a:pt x="22" y="50"/>
                  </a:cubicBezTo>
                  <a:cubicBezTo>
                    <a:pt x="21" y="51"/>
                    <a:pt x="21" y="51"/>
                    <a:pt x="21" y="51"/>
                  </a:cubicBezTo>
                  <a:cubicBezTo>
                    <a:pt x="19" y="51"/>
                    <a:pt x="19" y="51"/>
                    <a:pt x="19" y="51"/>
                  </a:cubicBezTo>
                  <a:cubicBezTo>
                    <a:pt x="19" y="51"/>
                    <a:pt x="19" y="51"/>
                    <a:pt x="19" y="51"/>
                  </a:cubicBezTo>
                  <a:cubicBezTo>
                    <a:pt x="18" y="52"/>
                    <a:pt x="18" y="52"/>
                    <a:pt x="18" y="52"/>
                  </a:cubicBezTo>
                  <a:cubicBezTo>
                    <a:pt x="19" y="53"/>
                    <a:pt x="19" y="53"/>
                    <a:pt x="19" y="53"/>
                  </a:cubicBezTo>
                  <a:cubicBezTo>
                    <a:pt x="20" y="53"/>
                    <a:pt x="20" y="53"/>
                    <a:pt x="20" y="53"/>
                  </a:cubicBezTo>
                  <a:cubicBezTo>
                    <a:pt x="19" y="54"/>
                    <a:pt x="19" y="54"/>
                    <a:pt x="19" y="54"/>
                  </a:cubicBezTo>
                  <a:cubicBezTo>
                    <a:pt x="18" y="55"/>
                    <a:pt x="18" y="55"/>
                    <a:pt x="18" y="55"/>
                  </a:cubicBezTo>
                  <a:cubicBezTo>
                    <a:pt x="17" y="53"/>
                    <a:pt x="18" y="54"/>
                    <a:pt x="17" y="53"/>
                  </a:cubicBezTo>
                  <a:cubicBezTo>
                    <a:pt x="17" y="53"/>
                    <a:pt x="17" y="53"/>
                    <a:pt x="17" y="53"/>
                  </a:cubicBezTo>
                  <a:cubicBezTo>
                    <a:pt x="16" y="53"/>
                    <a:pt x="16" y="53"/>
                    <a:pt x="16" y="53"/>
                  </a:cubicBezTo>
                  <a:cubicBezTo>
                    <a:pt x="16" y="54"/>
                    <a:pt x="16" y="54"/>
                    <a:pt x="16" y="54"/>
                  </a:cubicBezTo>
                  <a:cubicBezTo>
                    <a:pt x="16" y="55"/>
                    <a:pt x="16" y="54"/>
                    <a:pt x="17" y="55"/>
                  </a:cubicBezTo>
                  <a:cubicBezTo>
                    <a:pt x="16" y="56"/>
                    <a:pt x="16" y="56"/>
                    <a:pt x="16" y="56"/>
                  </a:cubicBezTo>
                  <a:cubicBezTo>
                    <a:pt x="16" y="57"/>
                    <a:pt x="16" y="57"/>
                    <a:pt x="16" y="57"/>
                  </a:cubicBezTo>
                  <a:cubicBezTo>
                    <a:pt x="15" y="58"/>
                    <a:pt x="15" y="58"/>
                    <a:pt x="15" y="58"/>
                  </a:cubicBezTo>
                  <a:cubicBezTo>
                    <a:pt x="13" y="57"/>
                    <a:pt x="13" y="57"/>
                    <a:pt x="13" y="57"/>
                  </a:cubicBezTo>
                  <a:cubicBezTo>
                    <a:pt x="13" y="56"/>
                    <a:pt x="13" y="56"/>
                    <a:pt x="13" y="56"/>
                  </a:cubicBezTo>
                  <a:cubicBezTo>
                    <a:pt x="14" y="55"/>
                    <a:pt x="14" y="55"/>
                    <a:pt x="14" y="55"/>
                  </a:cubicBezTo>
                  <a:cubicBezTo>
                    <a:pt x="14" y="54"/>
                    <a:pt x="14" y="54"/>
                    <a:pt x="14" y="54"/>
                  </a:cubicBezTo>
                  <a:cubicBezTo>
                    <a:pt x="14" y="54"/>
                    <a:pt x="14" y="54"/>
                    <a:pt x="14" y="54"/>
                  </a:cubicBezTo>
                  <a:cubicBezTo>
                    <a:pt x="12" y="56"/>
                    <a:pt x="12" y="56"/>
                    <a:pt x="12" y="56"/>
                  </a:cubicBezTo>
                  <a:cubicBezTo>
                    <a:pt x="10" y="58"/>
                    <a:pt x="10" y="58"/>
                    <a:pt x="10" y="58"/>
                  </a:cubicBezTo>
                  <a:cubicBezTo>
                    <a:pt x="9" y="58"/>
                    <a:pt x="9" y="58"/>
                    <a:pt x="9" y="58"/>
                  </a:cubicBezTo>
                  <a:cubicBezTo>
                    <a:pt x="9" y="57"/>
                    <a:pt x="9" y="57"/>
                    <a:pt x="9" y="57"/>
                  </a:cubicBezTo>
                  <a:cubicBezTo>
                    <a:pt x="9" y="57"/>
                    <a:pt x="9" y="57"/>
                    <a:pt x="9" y="57"/>
                  </a:cubicBezTo>
                  <a:cubicBezTo>
                    <a:pt x="7" y="58"/>
                    <a:pt x="7" y="58"/>
                    <a:pt x="7" y="58"/>
                  </a:cubicBezTo>
                  <a:cubicBezTo>
                    <a:pt x="7" y="60"/>
                    <a:pt x="7" y="60"/>
                    <a:pt x="7" y="60"/>
                  </a:cubicBezTo>
                  <a:cubicBezTo>
                    <a:pt x="6" y="60"/>
                    <a:pt x="6" y="60"/>
                    <a:pt x="6" y="60"/>
                  </a:cubicBezTo>
                  <a:cubicBezTo>
                    <a:pt x="6" y="59"/>
                    <a:pt x="6" y="59"/>
                    <a:pt x="6" y="59"/>
                  </a:cubicBezTo>
                  <a:cubicBezTo>
                    <a:pt x="6" y="58"/>
                    <a:pt x="6" y="58"/>
                    <a:pt x="6" y="58"/>
                  </a:cubicBezTo>
                  <a:cubicBezTo>
                    <a:pt x="5" y="57"/>
                    <a:pt x="5" y="57"/>
                    <a:pt x="5" y="57"/>
                  </a:cubicBezTo>
                  <a:cubicBezTo>
                    <a:pt x="4" y="56"/>
                    <a:pt x="4" y="56"/>
                    <a:pt x="4" y="56"/>
                  </a:cubicBezTo>
                  <a:cubicBezTo>
                    <a:pt x="3" y="55"/>
                    <a:pt x="3" y="55"/>
                    <a:pt x="3" y="55"/>
                  </a:cubicBezTo>
                  <a:cubicBezTo>
                    <a:pt x="3" y="54"/>
                    <a:pt x="3" y="54"/>
                    <a:pt x="3" y="54"/>
                  </a:cubicBezTo>
                  <a:cubicBezTo>
                    <a:pt x="5" y="55"/>
                    <a:pt x="5" y="55"/>
                    <a:pt x="5" y="55"/>
                  </a:cubicBezTo>
                  <a:cubicBezTo>
                    <a:pt x="6" y="55"/>
                    <a:pt x="6" y="55"/>
                    <a:pt x="6" y="55"/>
                  </a:cubicBezTo>
                  <a:cubicBezTo>
                    <a:pt x="6" y="54"/>
                    <a:pt x="6" y="54"/>
                    <a:pt x="6" y="54"/>
                  </a:cubicBezTo>
                  <a:cubicBezTo>
                    <a:pt x="5" y="54"/>
                    <a:pt x="5" y="54"/>
                    <a:pt x="5" y="54"/>
                  </a:cubicBezTo>
                  <a:cubicBezTo>
                    <a:pt x="6" y="53"/>
                    <a:pt x="6" y="53"/>
                    <a:pt x="6" y="53"/>
                  </a:cubicBezTo>
                  <a:cubicBezTo>
                    <a:pt x="7" y="53"/>
                    <a:pt x="7" y="53"/>
                    <a:pt x="7" y="53"/>
                  </a:cubicBezTo>
                  <a:cubicBezTo>
                    <a:pt x="6" y="53"/>
                    <a:pt x="6" y="53"/>
                    <a:pt x="6" y="53"/>
                  </a:cubicBezTo>
                  <a:cubicBezTo>
                    <a:pt x="5" y="53"/>
                    <a:pt x="5" y="53"/>
                    <a:pt x="5" y="53"/>
                  </a:cubicBezTo>
                  <a:cubicBezTo>
                    <a:pt x="5" y="53"/>
                    <a:pt x="5" y="53"/>
                    <a:pt x="5" y="53"/>
                  </a:cubicBezTo>
                  <a:cubicBezTo>
                    <a:pt x="5" y="51"/>
                    <a:pt x="5" y="51"/>
                    <a:pt x="5" y="51"/>
                  </a:cubicBezTo>
                  <a:cubicBezTo>
                    <a:pt x="4" y="49"/>
                    <a:pt x="4" y="50"/>
                    <a:pt x="3" y="48"/>
                  </a:cubicBezTo>
                  <a:cubicBezTo>
                    <a:pt x="4" y="47"/>
                    <a:pt x="4" y="47"/>
                    <a:pt x="4" y="47"/>
                  </a:cubicBezTo>
                  <a:cubicBezTo>
                    <a:pt x="5" y="46"/>
                    <a:pt x="5" y="45"/>
                    <a:pt x="6" y="44"/>
                  </a:cubicBezTo>
                  <a:cubicBezTo>
                    <a:pt x="7" y="43"/>
                    <a:pt x="7" y="43"/>
                    <a:pt x="7" y="43"/>
                  </a:cubicBezTo>
                  <a:cubicBezTo>
                    <a:pt x="7" y="43"/>
                    <a:pt x="7" y="43"/>
                    <a:pt x="7" y="43"/>
                  </a:cubicBezTo>
                  <a:cubicBezTo>
                    <a:pt x="6" y="42"/>
                    <a:pt x="7" y="42"/>
                    <a:pt x="6" y="42"/>
                  </a:cubicBezTo>
                  <a:cubicBezTo>
                    <a:pt x="6" y="42"/>
                    <a:pt x="6" y="42"/>
                    <a:pt x="6" y="42"/>
                  </a:cubicBezTo>
                  <a:cubicBezTo>
                    <a:pt x="6" y="41"/>
                    <a:pt x="6" y="41"/>
                    <a:pt x="6" y="41"/>
                  </a:cubicBezTo>
                  <a:cubicBezTo>
                    <a:pt x="7" y="41"/>
                    <a:pt x="7" y="41"/>
                    <a:pt x="8" y="40"/>
                  </a:cubicBezTo>
                  <a:cubicBezTo>
                    <a:pt x="9" y="38"/>
                    <a:pt x="9" y="38"/>
                    <a:pt x="9" y="38"/>
                  </a:cubicBezTo>
                  <a:cubicBezTo>
                    <a:pt x="8" y="38"/>
                    <a:pt x="8" y="38"/>
                    <a:pt x="8" y="38"/>
                  </a:cubicBezTo>
                  <a:cubicBezTo>
                    <a:pt x="7" y="38"/>
                    <a:pt x="7" y="38"/>
                    <a:pt x="7" y="38"/>
                  </a:cubicBezTo>
                  <a:cubicBezTo>
                    <a:pt x="8" y="37"/>
                    <a:pt x="8" y="37"/>
                    <a:pt x="8" y="37"/>
                  </a:cubicBezTo>
                  <a:cubicBezTo>
                    <a:pt x="8" y="36"/>
                    <a:pt x="8" y="36"/>
                    <a:pt x="8" y="36"/>
                  </a:cubicBezTo>
                  <a:cubicBezTo>
                    <a:pt x="8" y="36"/>
                    <a:pt x="8" y="36"/>
                    <a:pt x="8" y="36"/>
                  </a:cubicBezTo>
                  <a:cubicBezTo>
                    <a:pt x="7" y="35"/>
                    <a:pt x="7" y="35"/>
                    <a:pt x="6" y="34"/>
                  </a:cubicBezTo>
                  <a:cubicBezTo>
                    <a:pt x="6" y="33"/>
                    <a:pt x="6" y="33"/>
                    <a:pt x="6" y="33"/>
                  </a:cubicBezTo>
                  <a:cubicBezTo>
                    <a:pt x="6" y="33"/>
                    <a:pt x="7" y="34"/>
                    <a:pt x="6" y="27"/>
                  </a:cubicBezTo>
                  <a:cubicBezTo>
                    <a:pt x="5" y="27"/>
                    <a:pt x="5" y="27"/>
                    <a:pt x="5" y="27"/>
                  </a:cubicBezTo>
                  <a:cubicBezTo>
                    <a:pt x="4" y="28"/>
                    <a:pt x="4" y="28"/>
                    <a:pt x="4" y="28"/>
                  </a:cubicBezTo>
                  <a:cubicBezTo>
                    <a:pt x="4" y="27"/>
                    <a:pt x="3" y="27"/>
                    <a:pt x="2" y="27"/>
                  </a:cubicBezTo>
                  <a:cubicBezTo>
                    <a:pt x="2" y="26"/>
                    <a:pt x="2" y="26"/>
                    <a:pt x="2" y="26"/>
                  </a:cubicBezTo>
                  <a:cubicBezTo>
                    <a:pt x="3" y="25"/>
                    <a:pt x="3" y="25"/>
                    <a:pt x="3" y="25"/>
                  </a:cubicBezTo>
                  <a:cubicBezTo>
                    <a:pt x="4" y="23"/>
                    <a:pt x="4" y="23"/>
                    <a:pt x="4" y="23"/>
                  </a:cubicBezTo>
                  <a:cubicBezTo>
                    <a:pt x="5" y="23"/>
                    <a:pt x="5" y="23"/>
                    <a:pt x="5" y="23"/>
                  </a:cubicBezTo>
                  <a:cubicBezTo>
                    <a:pt x="6" y="23"/>
                    <a:pt x="6" y="23"/>
                    <a:pt x="6" y="23"/>
                  </a:cubicBezTo>
                  <a:cubicBezTo>
                    <a:pt x="7" y="22"/>
                    <a:pt x="7" y="22"/>
                    <a:pt x="7" y="22"/>
                  </a:cubicBezTo>
                  <a:cubicBezTo>
                    <a:pt x="8" y="23"/>
                    <a:pt x="8" y="23"/>
                    <a:pt x="8" y="23"/>
                  </a:cubicBezTo>
                  <a:cubicBezTo>
                    <a:pt x="9" y="23"/>
                    <a:pt x="9" y="23"/>
                    <a:pt x="9" y="23"/>
                  </a:cubicBezTo>
                  <a:cubicBezTo>
                    <a:pt x="9" y="25"/>
                    <a:pt x="9" y="25"/>
                    <a:pt x="9" y="25"/>
                  </a:cubicBezTo>
                  <a:cubicBezTo>
                    <a:pt x="10" y="25"/>
                    <a:pt x="10" y="25"/>
                    <a:pt x="10" y="25"/>
                  </a:cubicBezTo>
                  <a:cubicBezTo>
                    <a:pt x="10" y="25"/>
                    <a:pt x="10" y="25"/>
                    <a:pt x="10" y="25"/>
                  </a:cubicBezTo>
                  <a:cubicBezTo>
                    <a:pt x="11" y="24"/>
                    <a:pt x="11" y="24"/>
                    <a:pt x="11" y="24"/>
                  </a:cubicBezTo>
                  <a:cubicBezTo>
                    <a:pt x="11" y="24"/>
                    <a:pt x="11" y="24"/>
                    <a:pt x="11" y="24"/>
                  </a:cubicBezTo>
                  <a:cubicBezTo>
                    <a:pt x="11" y="23"/>
                    <a:pt x="11" y="23"/>
                    <a:pt x="11" y="23"/>
                  </a:cubicBezTo>
                  <a:cubicBezTo>
                    <a:pt x="10" y="23"/>
                    <a:pt x="10" y="23"/>
                    <a:pt x="10" y="23"/>
                  </a:cubicBezTo>
                  <a:cubicBezTo>
                    <a:pt x="9" y="21"/>
                    <a:pt x="9" y="21"/>
                    <a:pt x="9" y="21"/>
                  </a:cubicBezTo>
                  <a:cubicBezTo>
                    <a:pt x="9" y="21"/>
                    <a:pt x="9" y="21"/>
                    <a:pt x="9" y="21"/>
                  </a:cubicBezTo>
                  <a:cubicBezTo>
                    <a:pt x="8" y="20"/>
                    <a:pt x="8" y="20"/>
                    <a:pt x="8" y="20"/>
                  </a:cubicBezTo>
                  <a:cubicBezTo>
                    <a:pt x="9" y="19"/>
                    <a:pt x="9" y="19"/>
                    <a:pt x="9" y="19"/>
                  </a:cubicBezTo>
                  <a:cubicBezTo>
                    <a:pt x="8" y="18"/>
                    <a:pt x="8" y="17"/>
                    <a:pt x="7" y="17"/>
                  </a:cubicBezTo>
                  <a:cubicBezTo>
                    <a:pt x="7" y="15"/>
                    <a:pt x="7" y="15"/>
                    <a:pt x="7" y="15"/>
                  </a:cubicBezTo>
                  <a:cubicBezTo>
                    <a:pt x="7" y="14"/>
                    <a:pt x="7" y="14"/>
                    <a:pt x="7" y="14"/>
                  </a:cubicBezTo>
                  <a:cubicBezTo>
                    <a:pt x="6" y="13"/>
                    <a:pt x="6" y="13"/>
                    <a:pt x="6" y="13"/>
                  </a:cubicBezTo>
                  <a:cubicBezTo>
                    <a:pt x="7" y="12"/>
                    <a:pt x="7" y="12"/>
                    <a:pt x="7" y="12"/>
                  </a:cubicBezTo>
                  <a:cubicBezTo>
                    <a:pt x="7" y="12"/>
                    <a:pt x="7" y="12"/>
                    <a:pt x="7" y="12"/>
                  </a:cubicBezTo>
                  <a:cubicBezTo>
                    <a:pt x="7" y="12"/>
                    <a:pt x="7" y="12"/>
                    <a:pt x="7" y="12"/>
                  </a:cubicBezTo>
                  <a:close/>
                  <a:moveTo>
                    <a:pt x="6" y="12"/>
                  </a:moveTo>
                  <a:cubicBezTo>
                    <a:pt x="6" y="14"/>
                    <a:pt x="6" y="14"/>
                    <a:pt x="6" y="14"/>
                  </a:cubicBezTo>
                  <a:cubicBezTo>
                    <a:pt x="5" y="14"/>
                    <a:pt x="5" y="14"/>
                    <a:pt x="5" y="14"/>
                  </a:cubicBezTo>
                  <a:cubicBezTo>
                    <a:pt x="5" y="14"/>
                    <a:pt x="5" y="14"/>
                    <a:pt x="5" y="14"/>
                  </a:cubicBezTo>
                  <a:cubicBezTo>
                    <a:pt x="5" y="13"/>
                    <a:pt x="4" y="13"/>
                    <a:pt x="4" y="12"/>
                  </a:cubicBezTo>
                  <a:cubicBezTo>
                    <a:pt x="5" y="11"/>
                    <a:pt x="5" y="11"/>
                    <a:pt x="5" y="11"/>
                  </a:cubicBezTo>
                  <a:cubicBezTo>
                    <a:pt x="6" y="12"/>
                    <a:pt x="6" y="12"/>
                    <a:pt x="6" y="12"/>
                  </a:cubicBezTo>
                  <a:cubicBezTo>
                    <a:pt x="6" y="12"/>
                    <a:pt x="6" y="12"/>
                    <a:pt x="6" y="12"/>
                  </a:cubicBezTo>
                  <a:close/>
                  <a:moveTo>
                    <a:pt x="55" y="16"/>
                  </a:moveTo>
                  <a:cubicBezTo>
                    <a:pt x="55" y="16"/>
                    <a:pt x="55" y="16"/>
                    <a:pt x="55" y="16"/>
                  </a:cubicBezTo>
                  <a:cubicBezTo>
                    <a:pt x="54" y="16"/>
                    <a:pt x="54" y="16"/>
                    <a:pt x="54" y="16"/>
                  </a:cubicBezTo>
                  <a:cubicBezTo>
                    <a:pt x="54" y="16"/>
                    <a:pt x="54" y="16"/>
                    <a:pt x="54" y="16"/>
                  </a:cubicBezTo>
                  <a:cubicBezTo>
                    <a:pt x="54" y="15"/>
                    <a:pt x="54" y="15"/>
                    <a:pt x="54" y="15"/>
                  </a:cubicBezTo>
                  <a:cubicBezTo>
                    <a:pt x="55" y="15"/>
                    <a:pt x="55" y="15"/>
                    <a:pt x="55" y="15"/>
                  </a:cubicBezTo>
                  <a:cubicBezTo>
                    <a:pt x="55" y="15"/>
                    <a:pt x="55" y="15"/>
                    <a:pt x="55" y="15"/>
                  </a:cubicBezTo>
                  <a:lnTo>
                    <a:pt x="55" y="16"/>
                  </a:lnTo>
                  <a:close/>
                  <a:moveTo>
                    <a:pt x="5" y="30"/>
                  </a:moveTo>
                  <a:cubicBezTo>
                    <a:pt x="5" y="31"/>
                    <a:pt x="5" y="31"/>
                    <a:pt x="5" y="31"/>
                  </a:cubicBezTo>
                  <a:cubicBezTo>
                    <a:pt x="4" y="30"/>
                    <a:pt x="4" y="30"/>
                    <a:pt x="4" y="30"/>
                  </a:cubicBezTo>
                  <a:cubicBezTo>
                    <a:pt x="4" y="28"/>
                    <a:pt x="4" y="28"/>
                    <a:pt x="4" y="28"/>
                  </a:cubicBezTo>
                  <a:cubicBezTo>
                    <a:pt x="4" y="29"/>
                    <a:pt x="4" y="29"/>
                    <a:pt x="4" y="29"/>
                  </a:cubicBezTo>
                  <a:cubicBezTo>
                    <a:pt x="5" y="30"/>
                    <a:pt x="5" y="30"/>
                    <a:pt x="5" y="30"/>
                  </a:cubicBezTo>
                  <a:close/>
                  <a:moveTo>
                    <a:pt x="31" y="53"/>
                  </a:moveTo>
                  <a:cubicBezTo>
                    <a:pt x="30" y="54"/>
                    <a:pt x="30" y="54"/>
                    <a:pt x="30" y="54"/>
                  </a:cubicBezTo>
                  <a:cubicBezTo>
                    <a:pt x="28" y="53"/>
                    <a:pt x="28" y="53"/>
                    <a:pt x="28" y="53"/>
                  </a:cubicBezTo>
                  <a:cubicBezTo>
                    <a:pt x="28" y="52"/>
                    <a:pt x="28" y="52"/>
                    <a:pt x="28" y="52"/>
                  </a:cubicBezTo>
                  <a:cubicBezTo>
                    <a:pt x="29" y="51"/>
                    <a:pt x="29" y="52"/>
                    <a:pt x="30" y="50"/>
                  </a:cubicBezTo>
                  <a:cubicBezTo>
                    <a:pt x="31" y="50"/>
                    <a:pt x="31" y="50"/>
                    <a:pt x="31" y="50"/>
                  </a:cubicBezTo>
                  <a:cubicBezTo>
                    <a:pt x="31" y="53"/>
                    <a:pt x="31" y="53"/>
                    <a:pt x="31" y="53"/>
                  </a:cubicBezTo>
                  <a:close/>
                  <a:moveTo>
                    <a:pt x="23" y="53"/>
                  </a:moveTo>
                  <a:cubicBezTo>
                    <a:pt x="23" y="54"/>
                    <a:pt x="23" y="54"/>
                    <a:pt x="23" y="54"/>
                  </a:cubicBezTo>
                  <a:cubicBezTo>
                    <a:pt x="22" y="54"/>
                    <a:pt x="22" y="54"/>
                    <a:pt x="22" y="54"/>
                  </a:cubicBezTo>
                  <a:cubicBezTo>
                    <a:pt x="22" y="54"/>
                    <a:pt x="22" y="54"/>
                    <a:pt x="22" y="54"/>
                  </a:cubicBezTo>
                  <a:cubicBezTo>
                    <a:pt x="21" y="54"/>
                    <a:pt x="21" y="54"/>
                    <a:pt x="21" y="54"/>
                  </a:cubicBezTo>
                  <a:cubicBezTo>
                    <a:pt x="21" y="54"/>
                    <a:pt x="21" y="54"/>
                    <a:pt x="21" y="54"/>
                  </a:cubicBezTo>
                  <a:cubicBezTo>
                    <a:pt x="21" y="53"/>
                    <a:pt x="21" y="53"/>
                    <a:pt x="21" y="53"/>
                  </a:cubicBezTo>
                  <a:cubicBezTo>
                    <a:pt x="21" y="52"/>
                    <a:pt x="21" y="52"/>
                    <a:pt x="21" y="52"/>
                  </a:cubicBezTo>
                  <a:cubicBezTo>
                    <a:pt x="22" y="51"/>
                    <a:pt x="22" y="51"/>
                    <a:pt x="22" y="51"/>
                  </a:cubicBezTo>
                  <a:cubicBezTo>
                    <a:pt x="22" y="52"/>
                    <a:pt x="22" y="52"/>
                    <a:pt x="22" y="52"/>
                  </a:cubicBezTo>
                  <a:cubicBezTo>
                    <a:pt x="23" y="52"/>
                    <a:pt x="23" y="52"/>
                    <a:pt x="23" y="52"/>
                  </a:cubicBezTo>
                  <a:cubicBezTo>
                    <a:pt x="23" y="53"/>
                    <a:pt x="23" y="53"/>
                    <a:pt x="23" y="53"/>
                  </a:cubicBezTo>
                  <a:close/>
                  <a:moveTo>
                    <a:pt x="2" y="54"/>
                  </a:moveTo>
                  <a:cubicBezTo>
                    <a:pt x="2" y="54"/>
                    <a:pt x="2" y="54"/>
                    <a:pt x="2" y="54"/>
                  </a:cubicBezTo>
                  <a:cubicBezTo>
                    <a:pt x="1" y="54"/>
                    <a:pt x="1" y="54"/>
                    <a:pt x="1" y="54"/>
                  </a:cubicBezTo>
                  <a:cubicBezTo>
                    <a:pt x="1" y="53"/>
                    <a:pt x="1" y="54"/>
                    <a:pt x="1" y="53"/>
                  </a:cubicBezTo>
                  <a:cubicBezTo>
                    <a:pt x="0" y="52"/>
                    <a:pt x="0" y="52"/>
                    <a:pt x="0" y="52"/>
                  </a:cubicBezTo>
                  <a:cubicBezTo>
                    <a:pt x="1" y="52"/>
                    <a:pt x="1" y="52"/>
                    <a:pt x="1" y="52"/>
                  </a:cubicBezTo>
                  <a:cubicBezTo>
                    <a:pt x="2" y="53"/>
                    <a:pt x="2" y="53"/>
                    <a:pt x="2" y="53"/>
                  </a:cubicBezTo>
                  <a:lnTo>
                    <a:pt x="2" y="54"/>
                  </a:lnTo>
                  <a:close/>
                  <a:moveTo>
                    <a:pt x="20" y="56"/>
                  </a:moveTo>
                  <a:cubicBezTo>
                    <a:pt x="20" y="56"/>
                    <a:pt x="20" y="56"/>
                    <a:pt x="20" y="56"/>
                  </a:cubicBezTo>
                  <a:cubicBezTo>
                    <a:pt x="20" y="55"/>
                    <a:pt x="20" y="55"/>
                    <a:pt x="20" y="55"/>
                  </a:cubicBezTo>
                  <a:cubicBezTo>
                    <a:pt x="20" y="55"/>
                    <a:pt x="20" y="55"/>
                    <a:pt x="20" y="55"/>
                  </a:cubicBezTo>
                  <a:lnTo>
                    <a:pt x="20" y="56"/>
                  </a:lnTo>
                  <a:close/>
                  <a:moveTo>
                    <a:pt x="3" y="59"/>
                  </a:moveTo>
                  <a:cubicBezTo>
                    <a:pt x="2" y="59"/>
                    <a:pt x="2" y="59"/>
                    <a:pt x="2" y="59"/>
                  </a:cubicBezTo>
                  <a:cubicBezTo>
                    <a:pt x="2" y="59"/>
                    <a:pt x="2" y="59"/>
                    <a:pt x="2" y="59"/>
                  </a:cubicBezTo>
                  <a:cubicBezTo>
                    <a:pt x="1" y="59"/>
                    <a:pt x="1" y="59"/>
                    <a:pt x="1" y="59"/>
                  </a:cubicBezTo>
                  <a:cubicBezTo>
                    <a:pt x="1" y="58"/>
                    <a:pt x="1" y="58"/>
                    <a:pt x="1" y="58"/>
                  </a:cubicBezTo>
                  <a:cubicBezTo>
                    <a:pt x="2" y="57"/>
                    <a:pt x="2" y="57"/>
                    <a:pt x="3" y="56"/>
                  </a:cubicBezTo>
                  <a:cubicBezTo>
                    <a:pt x="4" y="57"/>
                    <a:pt x="4" y="57"/>
                    <a:pt x="4" y="57"/>
                  </a:cubicBezTo>
                  <a:cubicBezTo>
                    <a:pt x="4" y="57"/>
                    <a:pt x="4" y="57"/>
                    <a:pt x="4" y="57"/>
                  </a:cubicBezTo>
                  <a:cubicBezTo>
                    <a:pt x="4" y="58"/>
                    <a:pt x="4" y="58"/>
                    <a:pt x="4" y="58"/>
                  </a:cubicBezTo>
                  <a:cubicBezTo>
                    <a:pt x="3" y="59"/>
                    <a:pt x="3" y="59"/>
                    <a:pt x="3" y="59"/>
                  </a:cubicBezTo>
                  <a:close/>
                  <a:moveTo>
                    <a:pt x="9" y="59"/>
                  </a:moveTo>
                  <a:cubicBezTo>
                    <a:pt x="9" y="60"/>
                    <a:pt x="9" y="60"/>
                    <a:pt x="9" y="60"/>
                  </a:cubicBezTo>
                  <a:cubicBezTo>
                    <a:pt x="8" y="60"/>
                    <a:pt x="8" y="60"/>
                    <a:pt x="8" y="60"/>
                  </a:cubicBezTo>
                  <a:cubicBezTo>
                    <a:pt x="7" y="59"/>
                    <a:pt x="7" y="59"/>
                    <a:pt x="7" y="59"/>
                  </a:cubicBezTo>
                  <a:cubicBezTo>
                    <a:pt x="7" y="59"/>
                    <a:pt x="7" y="59"/>
                    <a:pt x="7" y="59"/>
                  </a:cubicBezTo>
                  <a:cubicBezTo>
                    <a:pt x="8" y="59"/>
                    <a:pt x="8" y="59"/>
                    <a:pt x="8" y="59"/>
                  </a:cubicBezTo>
                  <a:lnTo>
                    <a:pt x="9" y="59"/>
                  </a:lnTo>
                  <a:close/>
                  <a:moveTo>
                    <a:pt x="4" y="74"/>
                  </a:moveTo>
                  <a:cubicBezTo>
                    <a:pt x="3" y="75"/>
                    <a:pt x="3" y="75"/>
                    <a:pt x="3" y="75"/>
                  </a:cubicBezTo>
                  <a:cubicBezTo>
                    <a:pt x="3" y="74"/>
                    <a:pt x="3" y="74"/>
                    <a:pt x="3" y="74"/>
                  </a:cubicBezTo>
                  <a:cubicBezTo>
                    <a:pt x="3" y="74"/>
                    <a:pt x="2" y="74"/>
                    <a:pt x="2" y="74"/>
                  </a:cubicBezTo>
                  <a:cubicBezTo>
                    <a:pt x="2" y="73"/>
                    <a:pt x="2" y="73"/>
                    <a:pt x="2" y="73"/>
                  </a:cubicBezTo>
                  <a:cubicBezTo>
                    <a:pt x="2" y="72"/>
                    <a:pt x="2" y="72"/>
                    <a:pt x="2" y="72"/>
                  </a:cubicBezTo>
                  <a:cubicBezTo>
                    <a:pt x="4" y="71"/>
                    <a:pt x="4" y="71"/>
                    <a:pt x="4" y="71"/>
                  </a:cubicBezTo>
                  <a:cubicBezTo>
                    <a:pt x="5" y="71"/>
                    <a:pt x="8" y="70"/>
                    <a:pt x="9" y="70"/>
                  </a:cubicBezTo>
                  <a:cubicBezTo>
                    <a:pt x="10" y="70"/>
                    <a:pt x="10" y="70"/>
                    <a:pt x="10" y="70"/>
                  </a:cubicBezTo>
                  <a:cubicBezTo>
                    <a:pt x="11" y="71"/>
                    <a:pt x="11" y="71"/>
                    <a:pt x="11" y="71"/>
                  </a:cubicBezTo>
                  <a:cubicBezTo>
                    <a:pt x="10" y="72"/>
                    <a:pt x="10" y="72"/>
                    <a:pt x="10" y="73"/>
                  </a:cubicBezTo>
                  <a:cubicBezTo>
                    <a:pt x="8" y="74"/>
                    <a:pt x="7" y="74"/>
                    <a:pt x="4" y="7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128">
              <a:extLst>
                <a:ext uri="{FF2B5EF4-FFF2-40B4-BE49-F238E27FC236}">
                  <a16:creationId xmlns:a16="http://schemas.microsoft.com/office/drawing/2014/main" id="{13B690C2-0370-4B45-A867-674B02D6317E}"/>
                </a:ext>
              </a:extLst>
            </p:cNvPr>
            <p:cNvSpPr>
              <a:spLocks/>
            </p:cNvSpPr>
            <p:nvPr/>
          </p:nvSpPr>
          <p:spPr bwMode="auto">
            <a:xfrm>
              <a:off x="12628139" y="6789137"/>
              <a:ext cx="80738" cy="90236"/>
            </a:xfrm>
            <a:custGeom>
              <a:avLst/>
              <a:gdLst>
                <a:gd name="T0" fmla="*/ 18 w 20"/>
                <a:gd name="T1" fmla="*/ 16 h 21"/>
                <a:gd name="T2" fmla="*/ 16 w 20"/>
                <a:gd name="T3" fmla="*/ 16 h 21"/>
                <a:gd name="T4" fmla="*/ 15 w 20"/>
                <a:gd name="T5" fmla="*/ 16 h 21"/>
                <a:gd name="T6" fmla="*/ 15 w 20"/>
                <a:gd name="T7" fmla="*/ 18 h 21"/>
                <a:gd name="T8" fmla="*/ 14 w 20"/>
                <a:gd name="T9" fmla="*/ 18 h 21"/>
                <a:gd name="T10" fmla="*/ 13 w 20"/>
                <a:gd name="T11" fmla="*/ 17 h 21"/>
                <a:gd name="T12" fmla="*/ 12 w 20"/>
                <a:gd name="T13" fmla="*/ 17 h 21"/>
                <a:gd name="T14" fmla="*/ 9 w 20"/>
                <a:gd name="T15" fmla="*/ 18 h 21"/>
                <a:gd name="T16" fmla="*/ 9 w 20"/>
                <a:gd name="T17" fmla="*/ 19 h 21"/>
                <a:gd name="T18" fmla="*/ 8 w 20"/>
                <a:gd name="T19" fmla="*/ 21 h 21"/>
                <a:gd name="T20" fmla="*/ 8 w 20"/>
                <a:gd name="T21" fmla="*/ 21 h 21"/>
                <a:gd name="T22" fmla="*/ 8 w 20"/>
                <a:gd name="T23" fmla="*/ 21 h 21"/>
                <a:gd name="T24" fmla="*/ 7 w 20"/>
                <a:gd name="T25" fmla="*/ 21 h 21"/>
                <a:gd name="T26" fmla="*/ 6 w 20"/>
                <a:gd name="T27" fmla="*/ 21 h 21"/>
                <a:gd name="T28" fmla="*/ 7 w 20"/>
                <a:gd name="T29" fmla="*/ 21 h 21"/>
                <a:gd name="T30" fmla="*/ 6 w 20"/>
                <a:gd name="T31" fmla="*/ 16 h 21"/>
                <a:gd name="T32" fmla="*/ 4 w 20"/>
                <a:gd name="T33" fmla="*/ 15 h 21"/>
                <a:gd name="T34" fmla="*/ 3 w 20"/>
                <a:gd name="T35" fmla="*/ 14 h 21"/>
                <a:gd name="T36" fmla="*/ 1 w 20"/>
                <a:gd name="T37" fmla="*/ 11 h 21"/>
                <a:gd name="T38" fmla="*/ 1 w 20"/>
                <a:gd name="T39" fmla="*/ 11 h 21"/>
                <a:gd name="T40" fmla="*/ 1 w 20"/>
                <a:gd name="T41" fmla="*/ 11 h 21"/>
                <a:gd name="T42" fmla="*/ 1 w 20"/>
                <a:gd name="T43" fmla="*/ 10 h 21"/>
                <a:gd name="T44" fmla="*/ 0 w 20"/>
                <a:gd name="T45" fmla="*/ 8 h 21"/>
                <a:gd name="T46" fmla="*/ 1 w 20"/>
                <a:gd name="T47" fmla="*/ 8 h 21"/>
                <a:gd name="T48" fmla="*/ 2 w 20"/>
                <a:gd name="T49" fmla="*/ 8 h 21"/>
                <a:gd name="T50" fmla="*/ 3 w 20"/>
                <a:gd name="T51" fmla="*/ 7 h 21"/>
                <a:gd name="T52" fmla="*/ 5 w 20"/>
                <a:gd name="T53" fmla="*/ 6 h 21"/>
                <a:gd name="T54" fmla="*/ 6 w 20"/>
                <a:gd name="T55" fmla="*/ 6 h 21"/>
                <a:gd name="T56" fmla="*/ 5 w 20"/>
                <a:gd name="T57" fmla="*/ 5 h 21"/>
                <a:gd name="T58" fmla="*/ 5 w 20"/>
                <a:gd name="T59" fmla="*/ 5 h 21"/>
                <a:gd name="T60" fmla="*/ 7 w 20"/>
                <a:gd name="T61" fmla="*/ 4 h 21"/>
                <a:gd name="T62" fmla="*/ 7 w 20"/>
                <a:gd name="T63" fmla="*/ 3 h 21"/>
                <a:gd name="T64" fmla="*/ 7 w 20"/>
                <a:gd name="T65" fmla="*/ 1 h 21"/>
                <a:gd name="T66" fmla="*/ 7 w 20"/>
                <a:gd name="T67" fmla="*/ 1 h 21"/>
                <a:gd name="T68" fmla="*/ 9 w 20"/>
                <a:gd name="T69" fmla="*/ 0 h 21"/>
                <a:gd name="T70" fmla="*/ 9 w 20"/>
                <a:gd name="T71" fmla="*/ 0 h 21"/>
                <a:gd name="T72" fmla="*/ 9 w 20"/>
                <a:gd name="T73" fmla="*/ 0 h 21"/>
                <a:gd name="T74" fmla="*/ 9 w 20"/>
                <a:gd name="T75" fmla="*/ 1 h 21"/>
                <a:gd name="T76" fmla="*/ 10 w 20"/>
                <a:gd name="T77" fmla="*/ 1 h 21"/>
                <a:gd name="T78" fmla="*/ 12 w 20"/>
                <a:gd name="T79" fmla="*/ 3 h 21"/>
                <a:gd name="T80" fmla="*/ 14 w 20"/>
                <a:gd name="T81" fmla="*/ 5 h 21"/>
                <a:gd name="T82" fmla="*/ 14 w 20"/>
                <a:gd name="T83" fmla="*/ 5 h 21"/>
                <a:gd name="T84" fmla="*/ 16 w 20"/>
                <a:gd name="T85" fmla="*/ 7 h 21"/>
                <a:gd name="T86" fmla="*/ 16 w 20"/>
                <a:gd name="T87" fmla="*/ 8 h 21"/>
                <a:gd name="T88" fmla="*/ 19 w 20"/>
                <a:gd name="T89" fmla="*/ 9 h 21"/>
                <a:gd name="T90" fmla="*/ 19 w 20"/>
                <a:gd name="T91" fmla="*/ 9 h 21"/>
                <a:gd name="T92" fmla="*/ 20 w 20"/>
                <a:gd name="T93" fmla="*/ 9 h 21"/>
                <a:gd name="T94" fmla="*/ 18 w 20"/>
                <a:gd name="T95" fmla="*/ 13 h 21"/>
                <a:gd name="T96" fmla="*/ 18 w 20"/>
                <a:gd name="T97" fmla="*/ 13 h 21"/>
                <a:gd name="T98" fmla="*/ 17 w 20"/>
                <a:gd name="T99" fmla="*/ 14 h 21"/>
                <a:gd name="T100" fmla="*/ 17 w 20"/>
                <a:gd name="T101" fmla="*/ 14 h 21"/>
                <a:gd name="T102" fmla="*/ 18 w 20"/>
                <a:gd name="T10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 h="21">
                  <a:moveTo>
                    <a:pt x="18" y="16"/>
                  </a:moveTo>
                  <a:cubicBezTo>
                    <a:pt x="18" y="16"/>
                    <a:pt x="16" y="16"/>
                    <a:pt x="16" y="16"/>
                  </a:cubicBezTo>
                  <a:cubicBezTo>
                    <a:pt x="15" y="16"/>
                    <a:pt x="15" y="16"/>
                    <a:pt x="15" y="16"/>
                  </a:cubicBezTo>
                  <a:cubicBezTo>
                    <a:pt x="15" y="17"/>
                    <a:pt x="15" y="17"/>
                    <a:pt x="15" y="18"/>
                  </a:cubicBezTo>
                  <a:cubicBezTo>
                    <a:pt x="14" y="18"/>
                    <a:pt x="14" y="18"/>
                    <a:pt x="14" y="18"/>
                  </a:cubicBezTo>
                  <a:cubicBezTo>
                    <a:pt x="14" y="17"/>
                    <a:pt x="14" y="17"/>
                    <a:pt x="13" y="17"/>
                  </a:cubicBezTo>
                  <a:cubicBezTo>
                    <a:pt x="12" y="17"/>
                    <a:pt x="12" y="17"/>
                    <a:pt x="12" y="17"/>
                  </a:cubicBezTo>
                  <a:cubicBezTo>
                    <a:pt x="9" y="18"/>
                    <a:pt x="9" y="18"/>
                    <a:pt x="9" y="18"/>
                  </a:cubicBezTo>
                  <a:cubicBezTo>
                    <a:pt x="9" y="19"/>
                    <a:pt x="9" y="19"/>
                    <a:pt x="9" y="19"/>
                  </a:cubicBezTo>
                  <a:cubicBezTo>
                    <a:pt x="8" y="21"/>
                    <a:pt x="8" y="21"/>
                    <a:pt x="8" y="21"/>
                  </a:cubicBezTo>
                  <a:cubicBezTo>
                    <a:pt x="8" y="21"/>
                    <a:pt x="8" y="21"/>
                    <a:pt x="8" y="21"/>
                  </a:cubicBezTo>
                  <a:cubicBezTo>
                    <a:pt x="8" y="21"/>
                    <a:pt x="8" y="21"/>
                    <a:pt x="8" y="21"/>
                  </a:cubicBezTo>
                  <a:cubicBezTo>
                    <a:pt x="7" y="21"/>
                    <a:pt x="7" y="21"/>
                    <a:pt x="7" y="21"/>
                  </a:cubicBezTo>
                  <a:cubicBezTo>
                    <a:pt x="6" y="21"/>
                    <a:pt x="6" y="21"/>
                    <a:pt x="6" y="21"/>
                  </a:cubicBezTo>
                  <a:cubicBezTo>
                    <a:pt x="7" y="21"/>
                    <a:pt x="7" y="21"/>
                    <a:pt x="7" y="21"/>
                  </a:cubicBezTo>
                  <a:cubicBezTo>
                    <a:pt x="6" y="18"/>
                    <a:pt x="6" y="17"/>
                    <a:pt x="6" y="16"/>
                  </a:cubicBezTo>
                  <a:cubicBezTo>
                    <a:pt x="5" y="15"/>
                    <a:pt x="5" y="15"/>
                    <a:pt x="4" y="15"/>
                  </a:cubicBezTo>
                  <a:cubicBezTo>
                    <a:pt x="3" y="14"/>
                    <a:pt x="3" y="14"/>
                    <a:pt x="3" y="14"/>
                  </a:cubicBezTo>
                  <a:cubicBezTo>
                    <a:pt x="2" y="13"/>
                    <a:pt x="2" y="13"/>
                    <a:pt x="1" y="11"/>
                  </a:cubicBezTo>
                  <a:cubicBezTo>
                    <a:pt x="1" y="11"/>
                    <a:pt x="1" y="11"/>
                    <a:pt x="1" y="11"/>
                  </a:cubicBezTo>
                  <a:cubicBezTo>
                    <a:pt x="1" y="11"/>
                    <a:pt x="1" y="11"/>
                    <a:pt x="1" y="11"/>
                  </a:cubicBezTo>
                  <a:cubicBezTo>
                    <a:pt x="1" y="10"/>
                    <a:pt x="1" y="10"/>
                    <a:pt x="1" y="10"/>
                  </a:cubicBezTo>
                  <a:cubicBezTo>
                    <a:pt x="1" y="9"/>
                    <a:pt x="1" y="9"/>
                    <a:pt x="0" y="8"/>
                  </a:cubicBezTo>
                  <a:cubicBezTo>
                    <a:pt x="1" y="8"/>
                    <a:pt x="1" y="8"/>
                    <a:pt x="1" y="8"/>
                  </a:cubicBezTo>
                  <a:cubicBezTo>
                    <a:pt x="2" y="8"/>
                    <a:pt x="1" y="8"/>
                    <a:pt x="2" y="8"/>
                  </a:cubicBezTo>
                  <a:cubicBezTo>
                    <a:pt x="3" y="7"/>
                    <a:pt x="3" y="7"/>
                    <a:pt x="3" y="7"/>
                  </a:cubicBezTo>
                  <a:cubicBezTo>
                    <a:pt x="4" y="7"/>
                    <a:pt x="4" y="7"/>
                    <a:pt x="5" y="6"/>
                  </a:cubicBezTo>
                  <a:cubicBezTo>
                    <a:pt x="6" y="6"/>
                    <a:pt x="6" y="6"/>
                    <a:pt x="6" y="6"/>
                  </a:cubicBezTo>
                  <a:cubicBezTo>
                    <a:pt x="5" y="5"/>
                    <a:pt x="5" y="5"/>
                    <a:pt x="5" y="5"/>
                  </a:cubicBezTo>
                  <a:cubicBezTo>
                    <a:pt x="5" y="5"/>
                    <a:pt x="5" y="5"/>
                    <a:pt x="5" y="5"/>
                  </a:cubicBezTo>
                  <a:cubicBezTo>
                    <a:pt x="7" y="4"/>
                    <a:pt x="7" y="4"/>
                    <a:pt x="7" y="4"/>
                  </a:cubicBezTo>
                  <a:cubicBezTo>
                    <a:pt x="7" y="3"/>
                    <a:pt x="7" y="3"/>
                    <a:pt x="7" y="3"/>
                  </a:cubicBezTo>
                  <a:cubicBezTo>
                    <a:pt x="7" y="2"/>
                    <a:pt x="7" y="2"/>
                    <a:pt x="7" y="1"/>
                  </a:cubicBezTo>
                  <a:cubicBezTo>
                    <a:pt x="7" y="1"/>
                    <a:pt x="7" y="1"/>
                    <a:pt x="7" y="1"/>
                  </a:cubicBezTo>
                  <a:cubicBezTo>
                    <a:pt x="8" y="1"/>
                    <a:pt x="8" y="1"/>
                    <a:pt x="9" y="0"/>
                  </a:cubicBezTo>
                  <a:cubicBezTo>
                    <a:pt x="9" y="0"/>
                    <a:pt x="9" y="0"/>
                    <a:pt x="9" y="0"/>
                  </a:cubicBezTo>
                  <a:cubicBezTo>
                    <a:pt x="9" y="0"/>
                    <a:pt x="9" y="0"/>
                    <a:pt x="9" y="0"/>
                  </a:cubicBezTo>
                  <a:cubicBezTo>
                    <a:pt x="9" y="1"/>
                    <a:pt x="9" y="1"/>
                    <a:pt x="9" y="1"/>
                  </a:cubicBezTo>
                  <a:cubicBezTo>
                    <a:pt x="10" y="1"/>
                    <a:pt x="10" y="1"/>
                    <a:pt x="10" y="1"/>
                  </a:cubicBezTo>
                  <a:cubicBezTo>
                    <a:pt x="11" y="2"/>
                    <a:pt x="11" y="2"/>
                    <a:pt x="12" y="3"/>
                  </a:cubicBezTo>
                  <a:cubicBezTo>
                    <a:pt x="13" y="4"/>
                    <a:pt x="13" y="3"/>
                    <a:pt x="14" y="5"/>
                  </a:cubicBezTo>
                  <a:cubicBezTo>
                    <a:pt x="14" y="5"/>
                    <a:pt x="14" y="5"/>
                    <a:pt x="14" y="5"/>
                  </a:cubicBezTo>
                  <a:cubicBezTo>
                    <a:pt x="15" y="6"/>
                    <a:pt x="15" y="6"/>
                    <a:pt x="16" y="7"/>
                  </a:cubicBezTo>
                  <a:cubicBezTo>
                    <a:pt x="16" y="8"/>
                    <a:pt x="16" y="8"/>
                    <a:pt x="16" y="8"/>
                  </a:cubicBezTo>
                  <a:cubicBezTo>
                    <a:pt x="19" y="9"/>
                    <a:pt x="19" y="9"/>
                    <a:pt x="19" y="9"/>
                  </a:cubicBezTo>
                  <a:cubicBezTo>
                    <a:pt x="19" y="9"/>
                    <a:pt x="19" y="9"/>
                    <a:pt x="19" y="9"/>
                  </a:cubicBezTo>
                  <a:cubicBezTo>
                    <a:pt x="20" y="9"/>
                    <a:pt x="20" y="9"/>
                    <a:pt x="20" y="9"/>
                  </a:cubicBezTo>
                  <a:cubicBezTo>
                    <a:pt x="20" y="10"/>
                    <a:pt x="19" y="12"/>
                    <a:pt x="18" y="13"/>
                  </a:cubicBezTo>
                  <a:cubicBezTo>
                    <a:pt x="18" y="13"/>
                    <a:pt x="18" y="13"/>
                    <a:pt x="18" y="13"/>
                  </a:cubicBezTo>
                  <a:cubicBezTo>
                    <a:pt x="17" y="14"/>
                    <a:pt x="17" y="14"/>
                    <a:pt x="17" y="14"/>
                  </a:cubicBezTo>
                  <a:cubicBezTo>
                    <a:pt x="17" y="14"/>
                    <a:pt x="17" y="14"/>
                    <a:pt x="17" y="14"/>
                  </a:cubicBezTo>
                  <a:cubicBezTo>
                    <a:pt x="17" y="15"/>
                    <a:pt x="17" y="15"/>
                    <a:pt x="18" y="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129">
              <a:extLst>
                <a:ext uri="{FF2B5EF4-FFF2-40B4-BE49-F238E27FC236}">
                  <a16:creationId xmlns:a16="http://schemas.microsoft.com/office/drawing/2014/main" id="{6BB242A9-BEE1-429C-B334-4938B86BEC6F}"/>
                </a:ext>
              </a:extLst>
            </p:cNvPr>
            <p:cNvSpPr>
              <a:spLocks noEditPoints="1"/>
            </p:cNvSpPr>
            <p:nvPr/>
          </p:nvSpPr>
          <p:spPr bwMode="auto">
            <a:xfrm>
              <a:off x="13867683" y="7553758"/>
              <a:ext cx="90236" cy="85486"/>
            </a:xfrm>
            <a:custGeom>
              <a:avLst/>
              <a:gdLst>
                <a:gd name="T0" fmla="*/ 16 w 22"/>
                <a:gd name="T1" fmla="*/ 2 h 20"/>
                <a:gd name="T2" fmla="*/ 16 w 22"/>
                <a:gd name="T3" fmla="*/ 2 h 20"/>
                <a:gd name="T4" fmla="*/ 18 w 22"/>
                <a:gd name="T5" fmla="*/ 7 h 20"/>
                <a:gd name="T6" fmla="*/ 18 w 22"/>
                <a:gd name="T7" fmla="*/ 7 h 20"/>
                <a:gd name="T8" fmla="*/ 17 w 22"/>
                <a:gd name="T9" fmla="*/ 7 h 20"/>
                <a:gd name="T10" fmla="*/ 16 w 22"/>
                <a:gd name="T11" fmla="*/ 7 h 20"/>
                <a:gd name="T12" fmla="*/ 13 w 22"/>
                <a:gd name="T13" fmla="*/ 9 h 20"/>
                <a:gd name="T14" fmla="*/ 13 w 22"/>
                <a:gd name="T15" fmla="*/ 9 h 20"/>
                <a:gd name="T16" fmla="*/ 16 w 22"/>
                <a:gd name="T17" fmla="*/ 10 h 20"/>
                <a:gd name="T18" fmla="*/ 16 w 22"/>
                <a:gd name="T19" fmla="*/ 10 h 20"/>
                <a:gd name="T20" fmla="*/ 17 w 22"/>
                <a:gd name="T21" fmla="*/ 10 h 20"/>
                <a:gd name="T22" fmla="*/ 18 w 22"/>
                <a:gd name="T23" fmla="*/ 15 h 20"/>
                <a:gd name="T24" fmla="*/ 21 w 22"/>
                <a:gd name="T25" fmla="*/ 20 h 20"/>
                <a:gd name="T26" fmla="*/ 13 w 22"/>
                <a:gd name="T27" fmla="*/ 20 h 20"/>
                <a:gd name="T28" fmla="*/ 12 w 22"/>
                <a:gd name="T29" fmla="*/ 19 h 20"/>
                <a:gd name="T30" fmla="*/ 10 w 22"/>
                <a:gd name="T31" fmla="*/ 15 h 20"/>
                <a:gd name="T32" fmla="*/ 0 w 22"/>
                <a:gd name="T33" fmla="*/ 13 h 20"/>
                <a:gd name="T34" fmla="*/ 7 w 22"/>
                <a:gd name="T35" fmla="*/ 2 h 20"/>
                <a:gd name="T36" fmla="*/ 9 w 22"/>
                <a:gd name="T37" fmla="*/ 1 h 20"/>
                <a:gd name="T38" fmla="*/ 16 w 22"/>
                <a:gd name="T39" fmla="*/ 2 h 20"/>
                <a:gd name="T40" fmla="*/ 20 w 22"/>
                <a:gd name="T41" fmla="*/ 7 h 20"/>
                <a:gd name="T42" fmla="*/ 19 w 22"/>
                <a:gd name="T43" fmla="*/ 7 h 20"/>
                <a:gd name="T44" fmla="*/ 18 w 22"/>
                <a:gd name="T45" fmla="*/ 7 h 20"/>
                <a:gd name="T46" fmla="*/ 17 w 22"/>
                <a:gd name="T47" fmla="*/ 4 h 20"/>
                <a:gd name="T48" fmla="*/ 18 w 22"/>
                <a:gd name="T49" fmla="*/ 4 h 20"/>
                <a:gd name="T50" fmla="*/ 18 w 22"/>
                <a:gd name="T51" fmla="*/ 3 h 20"/>
                <a:gd name="T52" fmla="*/ 18 w 22"/>
                <a:gd name="T53" fmla="*/ 3 h 20"/>
                <a:gd name="T54" fmla="*/ 18 w 22"/>
                <a:gd name="T55" fmla="*/ 3 h 20"/>
                <a:gd name="T56" fmla="*/ 18 w 22"/>
                <a:gd name="T57" fmla="*/ 2 h 20"/>
                <a:gd name="T58" fmla="*/ 19 w 22"/>
                <a:gd name="T59" fmla="*/ 2 h 20"/>
                <a:gd name="T60" fmla="*/ 20 w 22"/>
                <a:gd name="T61" fmla="*/ 4 h 20"/>
                <a:gd name="T62" fmla="*/ 20 w 22"/>
                <a:gd name="T63" fmla="*/ 6 h 20"/>
                <a:gd name="T64" fmla="*/ 20 w 22"/>
                <a:gd name="T65"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20">
                  <a:moveTo>
                    <a:pt x="16" y="2"/>
                  </a:moveTo>
                  <a:cubicBezTo>
                    <a:pt x="16" y="2"/>
                    <a:pt x="16" y="2"/>
                    <a:pt x="16" y="2"/>
                  </a:cubicBezTo>
                  <a:cubicBezTo>
                    <a:pt x="17" y="4"/>
                    <a:pt x="17" y="5"/>
                    <a:pt x="18" y="7"/>
                  </a:cubicBezTo>
                  <a:cubicBezTo>
                    <a:pt x="18" y="7"/>
                    <a:pt x="18" y="7"/>
                    <a:pt x="18" y="7"/>
                  </a:cubicBezTo>
                  <a:cubicBezTo>
                    <a:pt x="17" y="7"/>
                    <a:pt x="17" y="7"/>
                    <a:pt x="17" y="7"/>
                  </a:cubicBezTo>
                  <a:cubicBezTo>
                    <a:pt x="17" y="7"/>
                    <a:pt x="17" y="7"/>
                    <a:pt x="16" y="7"/>
                  </a:cubicBezTo>
                  <a:cubicBezTo>
                    <a:pt x="14" y="8"/>
                    <a:pt x="14" y="8"/>
                    <a:pt x="13" y="9"/>
                  </a:cubicBezTo>
                  <a:cubicBezTo>
                    <a:pt x="13" y="9"/>
                    <a:pt x="13" y="9"/>
                    <a:pt x="13" y="9"/>
                  </a:cubicBezTo>
                  <a:cubicBezTo>
                    <a:pt x="15" y="10"/>
                    <a:pt x="14" y="10"/>
                    <a:pt x="16" y="10"/>
                  </a:cubicBezTo>
                  <a:cubicBezTo>
                    <a:pt x="16" y="10"/>
                    <a:pt x="16" y="10"/>
                    <a:pt x="16" y="10"/>
                  </a:cubicBezTo>
                  <a:cubicBezTo>
                    <a:pt x="17" y="10"/>
                    <a:pt x="17" y="10"/>
                    <a:pt x="17" y="10"/>
                  </a:cubicBezTo>
                  <a:cubicBezTo>
                    <a:pt x="17" y="10"/>
                    <a:pt x="18" y="15"/>
                    <a:pt x="18" y="15"/>
                  </a:cubicBezTo>
                  <a:cubicBezTo>
                    <a:pt x="21" y="18"/>
                    <a:pt x="20" y="17"/>
                    <a:pt x="21" y="20"/>
                  </a:cubicBezTo>
                  <a:cubicBezTo>
                    <a:pt x="13" y="20"/>
                    <a:pt x="22" y="20"/>
                    <a:pt x="13" y="20"/>
                  </a:cubicBezTo>
                  <a:cubicBezTo>
                    <a:pt x="12" y="19"/>
                    <a:pt x="12" y="19"/>
                    <a:pt x="12" y="19"/>
                  </a:cubicBezTo>
                  <a:cubicBezTo>
                    <a:pt x="11" y="16"/>
                    <a:pt x="11" y="17"/>
                    <a:pt x="10" y="15"/>
                  </a:cubicBezTo>
                  <a:cubicBezTo>
                    <a:pt x="3" y="14"/>
                    <a:pt x="6" y="14"/>
                    <a:pt x="0" y="13"/>
                  </a:cubicBezTo>
                  <a:cubicBezTo>
                    <a:pt x="7" y="5"/>
                    <a:pt x="4" y="6"/>
                    <a:pt x="7" y="2"/>
                  </a:cubicBezTo>
                  <a:cubicBezTo>
                    <a:pt x="8" y="1"/>
                    <a:pt x="7" y="1"/>
                    <a:pt x="9" y="1"/>
                  </a:cubicBezTo>
                  <a:cubicBezTo>
                    <a:pt x="13" y="0"/>
                    <a:pt x="13" y="0"/>
                    <a:pt x="16" y="2"/>
                  </a:cubicBezTo>
                  <a:close/>
                  <a:moveTo>
                    <a:pt x="20" y="7"/>
                  </a:moveTo>
                  <a:cubicBezTo>
                    <a:pt x="19" y="7"/>
                    <a:pt x="19" y="7"/>
                    <a:pt x="19" y="7"/>
                  </a:cubicBezTo>
                  <a:cubicBezTo>
                    <a:pt x="18" y="7"/>
                    <a:pt x="18" y="7"/>
                    <a:pt x="18" y="7"/>
                  </a:cubicBezTo>
                  <a:cubicBezTo>
                    <a:pt x="18" y="6"/>
                    <a:pt x="18" y="6"/>
                    <a:pt x="17" y="4"/>
                  </a:cubicBezTo>
                  <a:cubicBezTo>
                    <a:pt x="18" y="4"/>
                    <a:pt x="18" y="4"/>
                    <a:pt x="18" y="4"/>
                  </a:cubicBezTo>
                  <a:cubicBezTo>
                    <a:pt x="18" y="3"/>
                    <a:pt x="18" y="3"/>
                    <a:pt x="18" y="3"/>
                  </a:cubicBezTo>
                  <a:cubicBezTo>
                    <a:pt x="18" y="3"/>
                    <a:pt x="18" y="3"/>
                    <a:pt x="18" y="3"/>
                  </a:cubicBezTo>
                  <a:cubicBezTo>
                    <a:pt x="18" y="3"/>
                    <a:pt x="18" y="3"/>
                    <a:pt x="18" y="3"/>
                  </a:cubicBezTo>
                  <a:cubicBezTo>
                    <a:pt x="18" y="2"/>
                    <a:pt x="18" y="2"/>
                    <a:pt x="18" y="2"/>
                  </a:cubicBezTo>
                  <a:cubicBezTo>
                    <a:pt x="19" y="2"/>
                    <a:pt x="19" y="2"/>
                    <a:pt x="19" y="2"/>
                  </a:cubicBezTo>
                  <a:cubicBezTo>
                    <a:pt x="19" y="3"/>
                    <a:pt x="20" y="4"/>
                    <a:pt x="20" y="4"/>
                  </a:cubicBezTo>
                  <a:cubicBezTo>
                    <a:pt x="20" y="5"/>
                    <a:pt x="20" y="5"/>
                    <a:pt x="20" y="6"/>
                  </a:cubicBezTo>
                  <a:cubicBezTo>
                    <a:pt x="20" y="7"/>
                    <a:pt x="20" y="7"/>
                    <a:pt x="20"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130">
              <a:extLst>
                <a:ext uri="{FF2B5EF4-FFF2-40B4-BE49-F238E27FC236}">
                  <a16:creationId xmlns:a16="http://schemas.microsoft.com/office/drawing/2014/main" id="{53B156C4-DD28-4E23-8E29-A4186ED17853}"/>
                </a:ext>
              </a:extLst>
            </p:cNvPr>
            <p:cNvSpPr>
              <a:spLocks noEditPoints="1"/>
            </p:cNvSpPr>
            <p:nvPr/>
          </p:nvSpPr>
          <p:spPr bwMode="auto">
            <a:xfrm>
              <a:off x="7888430" y="8090420"/>
              <a:ext cx="75987" cy="23748"/>
            </a:xfrm>
            <a:custGeom>
              <a:avLst/>
              <a:gdLst>
                <a:gd name="T0" fmla="*/ 17 w 18"/>
                <a:gd name="T1" fmla="*/ 1 h 6"/>
                <a:gd name="T2" fmla="*/ 17 w 18"/>
                <a:gd name="T3" fmla="*/ 1 h 6"/>
                <a:gd name="T4" fmla="*/ 17 w 18"/>
                <a:gd name="T5" fmla="*/ 1 h 6"/>
                <a:gd name="T6" fmla="*/ 18 w 18"/>
                <a:gd name="T7" fmla="*/ 0 h 6"/>
                <a:gd name="T8" fmla="*/ 18 w 18"/>
                <a:gd name="T9" fmla="*/ 0 h 6"/>
                <a:gd name="T10" fmla="*/ 18 w 18"/>
                <a:gd name="T11" fmla="*/ 0 h 6"/>
                <a:gd name="T12" fmla="*/ 18 w 18"/>
                <a:gd name="T13" fmla="*/ 0 h 6"/>
                <a:gd name="T14" fmla="*/ 17 w 18"/>
                <a:gd name="T15" fmla="*/ 1 h 6"/>
                <a:gd name="T16" fmla="*/ 16 w 18"/>
                <a:gd name="T17" fmla="*/ 1 h 6"/>
                <a:gd name="T18" fmla="*/ 16 w 18"/>
                <a:gd name="T19" fmla="*/ 1 h 6"/>
                <a:gd name="T20" fmla="*/ 15 w 18"/>
                <a:gd name="T21" fmla="*/ 1 h 6"/>
                <a:gd name="T22" fmla="*/ 14 w 18"/>
                <a:gd name="T23" fmla="*/ 1 h 6"/>
                <a:gd name="T24" fmla="*/ 14 w 18"/>
                <a:gd name="T25" fmla="*/ 1 h 6"/>
                <a:gd name="T26" fmla="*/ 15 w 18"/>
                <a:gd name="T27" fmla="*/ 1 h 6"/>
                <a:gd name="T28" fmla="*/ 16 w 18"/>
                <a:gd name="T29" fmla="*/ 0 h 6"/>
                <a:gd name="T30" fmla="*/ 16 w 18"/>
                <a:gd name="T31" fmla="*/ 1 h 6"/>
                <a:gd name="T32" fmla="*/ 16 w 18"/>
                <a:gd name="T33" fmla="*/ 1 h 6"/>
                <a:gd name="T34" fmla="*/ 0 w 18"/>
                <a:gd name="T35" fmla="*/ 5 h 6"/>
                <a:gd name="T36" fmla="*/ 0 w 18"/>
                <a:gd name="T37" fmla="*/ 5 h 6"/>
                <a:gd name="T38" fmla="*/ 1 w 18"/>
                <a:gd name="T39" fmla="*/ 5 h 6"/>
                <a:gd name="T40" fmla="*/ 1 w 18"/>
                <a:gd name="T41" fmla="*/ 5 h 6"/>
                <a:gd name="T42" fmla="*/ 3 w 18"/>
                <a:gd name="T43" fmla="*/ 5 h 6"/>
                <a:gd name="T44" fmla="*/ 3 w 18"/>
                <a:gd name="T45" fmla="*/ 5 h 6"/>
                <a:gd name="T46" fmla="*/ 2 w 18"/>
                <a:gd name="T47" fmla="*/ 5 h 6"/>
                <a:gd name="T48" fmla="*/ 1 w 18"/>
                <a:gd name="T49" fmla="*/ 6 h 6"/>
                <a:gd name="T50" fmla="*/ 1 w 18"/>
                <a:gd name="T51" fmla="*/ 6 h 6"/>
                <a:gd name="T52" fmla="*/ 0 w 18"/>
                <a:gd name="T53" fmla="*/ 6 h 6"/>
                <a:gd name="T54" fmla="*/ 0 w 18"/>
                <a:gd name="T55" fmla="*/ 4 h 6"/>
                <a:gd name="T56" fmla="*/ 0 w 18"/>
                <a:gd name="T57" fmla="*/ 4 h 6"/>
                <a:gd name="T58" fmla="*/ 0 w 18"/>
                <a:gd name="T5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 h="6">
                  <a:moveTo>
                    <a:pt x="17" y="1"/>
                  </a:moveTo>
                  <a:cubicBezTo>
                    <a:pt x="17" y="1"/>
                    <a:pt x="17" y="1"/>
                    <a:pt x="17" y="1"/>
                  </a:cubicBezTo>
                  <a:cubicBezTo>
                    <a:pt x="17" y="1"/>
                    <a:pt x="17" y="1"/>
                    <a:pt x="17" y="1"/>
                  </a:cubicBezTo>
                  <a:cubicBezTo>
                    <a:pt x="17" y="1"/>
                    <a:pt x="18" y="0"/>
                    <a:pt x="18" y="0"/>
                  </a:cubicBezTo>
                  <a:cubicBezTo>
                    <a:pt x="18" y="0"/>
                    <a:pt x="18" y="0"/>
                    <a:pt x="18" y="0"/>
                  </a:cubicBezTo>
                  <a:cubicBezTo>
                    <a:pt x="18" y="0"/>
                    <a:pt x="18" y="0"/>
                    <a:pt x="18" y="0"/>
                  </a:cubicBezTo>
                  <a:cubicBezTo>
                    <a:pt x="18" y="0"/>
                    <a:pt x="18" y="0"/>
                    <a:pt x="18" y="0"/>
                  </a:cubicBezTo>
                  <a:cubicBezTo>
                    <a:pt x="17" y="1"/>
                    <a:pt x="17" y="1"/>
                    <a:pt x="17" y="1"/>
                  </a:cubicBezTo>
                  <a:close/>
                  <a:moveTo>
                    <a:pt x="16" y="1"/>
                  </a:moveTo>
                  <a:cubicBezTo>
                    <a:pt x="16" y="1"/>
                    <a:pt x="16" y="1"/>
                    <a:pt x="16" y="1"/>
                  </a:cubicBezTo>
                  <a:cubicBezTo>
                    <a:pt x="15" y="1"/>
                    <a:pt x="15" y="1"/>
                    <a:pt x="15" y="1"/>
                  </a:cubicBezTo>
                  <a:cubicBezTo>
                    <a:pt x="14" y="1"/>
                    <a:pt x="14" y="1"/>
                    <a:pt x="14" y="1"/>
                  </a:cubicBezTo>
                  <a:cubicBezTo>
                    <a:pt x="14" y="1"/>
                    <a:pt x="14" y="1"/>
                    <a:pt x="14" y="1"/>
                  </a:cubicBezTo>
                  <a:cubicBezTo>
                    <a:pt x="14" y="1"/>
                    <a:pt x="14" y="1"/>
                    <a:pt x="15" y="1"/>
                  </a:cubicBezTo>
                  <a:cubicBezTo>
                    <a:pt x="15" y="0"/>
                    <a:pt x="15" y="0"/>
                    <a:pt x="16" y="0"/>
                  </a:cubicBezTo>
                  <a:cubicBezTo>
                    <a:pt x="16" y="1"/>
                    <a:pt x="16" y="1"/>
                    <a:pt x="16" y="1"/>
                  </a:cubicBezTo>
                  <a:cubicBezTo>
                    <a:pt x="16" y="1"/>
                    <a:pt x="16" y="1"/>
                    <a:pt x="16" y="1"/>
                  </a:cubicBezTo>
                  <a:close/>
                  <a:moveTo>
                    <a:pt x="0" y="5"/>
                  </a:moveTo>
                  <a:cubicBezTo>
                    <a:pt x="0" y="5"/>
                    <a:pt x="0" y="5"/>
                    <a:pt x="0" y="5"/>
                  </a:cubicBezTo>
                  <a:cubicBezTo>
                    <a:pt x="1" y="5"/>
                    <a:pt x="1" y="5"/>
                    <a:pt x="1" y="5"/>
                  </a:cubicBezTo>
                  <a:cubicBezTo>
                    <a:pt x="1" y="5"/>
                    <a:pt x="1" y="5"/>
                    <a:pt x="1" y="5"/>
                  </a:cubicBezTo>
                  <a:cubicBezTo>
                    <a:pt x="3" y="5"/>
                    <a:pt x="3" y="5"/>
                    <a:pt x="3" y="5"/>
                  </a:cubicBezTo>
                  <a:cubicBezTo>
                    <a:pt x="3" y="5"/>
                    <a:pt x="3" y="5"/>
                    <a:pt x="3" y="5"/>
                  </a:cubicBezTo>
                  <a:cubicBezTo>
                    <a:pt x="2" y="5"/>
                    <a:pt x="2" y="5"/>
                    <a:pt x="2" y="5"/>
                  </a:cubicBezTo>
                  <a:cubicBezTo>
                    <a:pt x="1" y="6"/>
                    <a:pt x="1" y="6"/>
                    <a:pt x="1" y="6"/>
                  </a:cubicBezTo>
                  <a:cubicBezTo>
                    <a:pt x="1" y="6"/>
                    <a:pt x="1" y="6"/>
                    <a:pt x="1" y="6"/>
                  </a:cubicBezTo>
                  <a:cubicBezTo>
                    <a:pt x="0" y="6"/>
                    <a:pt x="0" y="6"/>
                    <a:pt x="0" y="6"/>
                  </a:cubicBezTo>
                  <a:cubicBezTo>
                    <a:pt x="0" y="4"/>
                    <a:pt x="0" y="4"/>
                    <a:pt x="0" y="4"/>
                  </a:cubicBezTo>
                  <a:cubicBezTo>
                    <a:pt x="0" y="4"/>
                    <a:pt x="0" y="4"/>
                    <a:pt x="0" y="4"/>
                  </a:cubicBezTo>
                  <a:cubicBezTo>
                    <a:pt x="0" y="5"/>
                    <a:pt x="0" y="5"/>
                    <a:pt x="0"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131">
              <a:extLst>
                <a:ext uri="{FF2B5EF4-FFF2-40B4-BE49-F238E27FC236}">
                  <a16:creationId xmlns:a16="http://schemas.microsoft.com/office/drawing/2014/main" id="{92DB78BC-E456-41A7-9882-60B787B428C2}"/>
                </a:ext>
              </a:extLst>
            </p:cNvPr>
            <p:cNvSpPr>
              <a:spLocks noEditPoints="1"/>
            </p:cNvSpPr>
            <p:nvPr/>
          </p:nvSpPr>
          <p:spPr bwMode="auto">
            <a:xfrm>
              <a:off x="13872431" y="5915280"/>
              <a:ext cx="1904433" cy="1040078"/>
            </a:xfrm>
            <a:custGeom>
              <a:avLst/>
              <a:gdLst>
                <a:gd name="T0" fmla="*/ 437 w 457"/>
                <a:gd name="T1" fmla="*/ 148 h 250"/>
                <a:gd name="T2" fmla="*/ 404 w 457"/>
                <a:gd name="T3" fmla="*/ 176 h 250"/>
                <a:gd name="T4" fmla="*/ 373 w 457"/>
                <a:gd name="T5" fmla="*/ 185 h 250"/>
                <a:gd name="T6" fmla="*/ 383 w 457"/>
                <a:gd name="T7" fmla="*/ 210 h 250"/>
                <a:gd name="T8" fmla="*/ 377 w 457"/>
                <a:gd name="T9" fmla="*/ 226 h 250"/>
                <a:gd name="T10" fmla="*/ 335 w 457"/>
                <a:gd name="T11" fmla="*/ 215 h 250"/>
                <a:gd name="T12" fmla="*/ 301 w 457"/>
                <a:gd name="T13" fmla="*/ 223 h 250"/>
                <a:gd name="T14" fmla="*/ 271 w 457"/>
                <a:gd name="T15" fmla="*/ 226 h 250"/>
                <a:gd name="T16" fmla="*/ 246 w 457"/>
                <a:gd name="T17" fmla="*/ 248 h 250"/>
                <a:gd name="T18" fmla="*/ 218 w 457"/>
                <a:gd name="T19" fmla="*/ 220 h 250"/>
                <a:gd name="T20" fmla="*/ 206 w 457"/>
                <a:gd name="T21" fmla="*/ 204 h 250"/>
                <a:gd name="T22" fmla="*/ 182 w 457"/>
                <a:gd name="T23" fmla="*/ 205 h 250"/>
                <a:gd name="T24" fmla="*/ 161 w 457"/>
                <a:gd name="T25" fmla="*/ 193 h 250"/>
                <a:gd name="T26" fmla="*/ 138 w 457"/>
                <a:gd name="T27" fmla="*/ 177 h 250"/>
                <a:gd name="T28" fmla="*/ 110 w 457"/>
                <a:gd name="T29" fmla="*/ 182 h 250"/>
                <a:gd name="T30" fmla="*/ 105 w 457"/>
                <a:gd name="T31" fmla="*/ 226 h 250"/>
                <a:gd name="T32" fmla="*/ 95 w 457"/>
                <a:gd name="T33" fmla="*/ 235 h 250"/>
                <a:gd name="T34" fmla="*/ 72 w 457"/>
                <a:gd name="T35" fmla="*/ 227 h 250"/>
                <a:gd name="T36" fmla="*/ 65 w 457"/>
                <a:gd name="T37" fmla="*/ 217 h 250"/>
                <a:gd name="T38" fmla="*/ 52 w 457"/>
                <a:gd name="T39" fmla="*/ 211 h 250"/>
                <a:gd name="T40" fmla="*/ 41 w 457"/>
                <a:gd name="T41" fmla="*/ 193 h 250"/>
                <a:gd name="T42" fmla="*/ 54 w 457"/>
                <a:gd name="T43" fmla="*/ 189 h 250"/>
                <a:gd name="T44" fmla="*/ 61 w 457"/>
                <a:gd name="T45" fmla="*/ 177 h 250"/>
                <a:gd name="T46" fmla="*/ 72 w 457"/>
                <a:gd name="T47" fmla="*/ 158 h 250"/>
                <a:gd name="T48" fmla="*/ 60 w 457"/>
                <a:gd name="T49" fmla="*/ 152 h 250"/>
                <a:gd name="T50" fmla="*/ 39 w 457"/>
                <a:gd name="T51" fmla="*/ 156 h 250"/>
                <a:gd name="T52" fmla="*/ 24 w 457"/>
                <a:gd name="T53" fmla="*/ 159 h 250"/>
                <a:gd name="T54" fmla="*/ 17 w 457"/>
                <a:gd name="T55" fmla="*/ 138 h 250"/>
                <a:gd name="T56" fmla="*/ 4 w 457"/>
                <a:gd name="T57" fmla="*/ 114 h 250"/>
                <a:gd name="T58" fmla="*/ 25 w 457"/>
                <a:gd name="T59" fmla="*/ 100 h 250"/>
                <a:gd name="T60" fmla="*/ 41 w 457"/>
                <a:gd name="T61" fmla="*/ 77 h 250"/>
                <a:gd name="T62" fmla="*/ 56 w 457"/>
                <a:gd name="T63" fmla="*/ 74 h 250"/>
                <a:gd name="T64" fmla="*/ 74 w 457"/>
                <a:gd name="T65" fmla="*/ 74 h 250"/>
                <a:gd name="T66" fmla="*/ 89 w 457"/>
                <a:gd name="T67" fmla="*/ 91 h 250"/>
                <a:gd name="T68" fmla="*/ 98 w 457"/>
                <a:gd name="T69" fmla="*/ 88 h 250"/>
                <a:gd name="T70" fmla="*/ 118 w 457"/>
                <a:gd name="T71" fmla="*/ 82 h 250"/>
                <a:gd name="T72" fmla="*/ 137 w 457"/>
                <a:gd name="T73" fmla="*/ 87 h 250"/>
                <a:gd name="T74" fmla="*/ 151 w 457"/>
                <a:gd name="T75" fmla="*/ 85 h 250"/>
                <a:gd name="T76" fmla="*/ 165 w 457"/>
                <a:gd name="T77" fmla="*/ 75 h 250"/>
                <a:gd name="T78" fmla="*/ 158 w 457"/>
                <a:gd name="T79" fmla="*/ 62 h 250"/>
                <a:gd name="T80" fmla="*/ 169 w 457"/>
                <a:gd name="T81" fmla="*/ 47 h 250"/>
                <a:gd name="T82" fmla="*/ 164 w 457"/>
                <a:gd name="T83" fmla="*/ 38 h 250"/>
                <a:gd name="T84" fmla="*/ 163 w 457"/>
                <a:gd name="T85" fmla="*/ 32 h 250"/>
                <a:gd name="T86" fmla="*/ 185 w 457"/>
                <a:gd name="T87" fmla="*/ 25 h 250"/>
                <a:gd name="T88" fmla="*/ 204 w 457"/>
                <a:gd name="T89" fmla="*/ 20 h 250"/>
                <a:gd name="T90" fmla="*/ 224 w 457"/>
                <a:gd name="T91" fmla="*/ 13 h 250"/>
                <a:gd name="T92" fmla="*/ 245 w 457"/>
                <a:gd name="T93" fmla="*/ 4 h 250"/>
                <a:gd name="T94" fmla="*/ 268 w 457"/>
                <a:gd name="T95" fmla="*/ 2 h 250"/>
                <a:gd name="T96" fmla="*/ 285 w 457"/>
                <a:gd name="T97" fmla="*/ 23 h 250"/>
                <a:gd name="T98" fmla="*/ 291 w 457"/>
                <a:gd name="T99" fmla="*/ 25 h 250"/>
                <a:gd name="T100" fmla="*/ 302 w 457"/>
                <a:gd name="T101" fmla="*/ 30 h 250"/>
                <a:gd name="T102" fmla="*/ 311 w 457"/>
                <a:gd name="T103" fmla="*/ 37 h 250"/>
                <a:gd name="T104" fmla="*/ 326 w 457"/>
                <a:gd name="T105" fmla="*/ 25 h 250"/>
                <a:gd name="T106" fmla="*/ 335 w 457"/>
                <a:gd name="T107" fmla="*/ 26 h 250"/>
                <a:gd name="T108" fmla="*/ 365 w 457"/>
                <a:gd name="T109" fmla="*/ 67 h 250"/>
                <a:gd name="T110" fmla="*/ 379 w 457"/>
                <a:gd name="T111" fmla="*/ 81 h 250"/>
                <a:gd name="T112" fmla="*/ 387 w 457"/>
                <a:gd name="T113" fmla="*/ 81 h 250"/>
                <a:gd name="T114" fmla="*/ 399 w 457"/>
                <a:gd name="T115" fmla="*/ 87 h 250"/>
                <a:gd name="T116" fmla="*/ 418 w 457"/>
                <a:gd name="T117" fmla="*/ 86 h 250"/>
                <a:gd name="T118" fmla="*/ 430 w 457"/>
                <a:gd name="T119" fmla="*/ 101 h 250"/>
                <a:gd name="T120" fmla="*/ 450 w 457"/>
                <a:gd name="T121" fmla="*/ 108 h 250"/>
                <a:gd name="T122" fmla="*/ 38 w 457"/>
                <a:gd name="T123" fmla="*/ 18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7" h="250">
                  <a:moveTo>
                    <a:pt x="457" y="116"/>
                  </a:moveTo>
                  <a:cubicBezTo>
                    <a:pt x="456" y="115"/>
                    <a:pt x="456" y="115"/>
                    <a:pt x="456" y="115"/>
                  </a:cubicBezTo>
                  <a:cubicBezTo>
                    <a:pt x="454" y="115"/>
                    <a:pt x="454" y="115"/>
                    <a:pt x="452" y="116"/>
                  </a:cubicBezTo>
                  <a:cubicBezTo>
                    <a:pt x="451" y="117"/>
                    <a:pt x="451" y="116"/>
                    <a:pt x="450" y="117"/>
                  </a:cubicBezTo>
                  <a:cubicBezTo>
                    <a:pt x="450" y="118"/>
                    <a:pt x="450" y="118"/>
                    <a:pt x="450" y="118"/>
                  </a:cubicBezTo>
                  <a:cubicBezTo>
                    <a:pt x="451" y="120"/>
                    <a:pt x="451" y="120"/>
                    <a:pt x="451" y="120"/>
                  </a:cubicBezTo>
                  <a:cubicBezTo>
                    <a:pt x="450" y="122"/>
                    <a:pt x="450" y="122"/>
                    <a:pt x="450" y="122"/>
                  </a:cubicBezTo>
                  <a:cubicBezTo>
                    <a:pt x="449" y="123"/>
                    <a:pt x="450" y="123"/>
                    <a:pt x="448" y="125"/>
                  </a:cubicBezTo>
                  <a:cubicBezTo>
                    <a:pt x="445" y="127"/>
                    <a:pt x="443" y="127"/>
                    <a:pt x="440" y="127"/>
                  </a:cubicBezTo>
                  <a:cubicBezTo>
                    <a:pt x="439" y="128"/>
                    <a:pt x="439" y="128"/>
                    <a:pt x="439" y="128"/>
                  </a:cubicBezTo>
                  <a:cubicBezTo>
                    <a:pt x="438" y="130"/>
                    <a:pt x="437" y="131"/>
                    <a:pt x="437" y="136"/>
                  </a:cubicBezTo>
                  <a:cubicBezTo>
                    <a:pt x="437" y="138"/>
                    <a:pt x="437" y="140"/>
                    <a:pt x="437" y="143"/>
                  </a:cubicBezTo>
                  <a:cubicBezTo>
                    <a:pt x="438" y="144"/>
                    <a:pt x="438" y="144"/>
                    <a:pt x="438" y="145"/>
                  </a:cubicBezTo>
                  <a:cubicBezTo>
                    <a:pt x="438" y="147"/>
                    <a:pt x="438" y="147"/>
                    <a:pt x="438" y="147"/>
                  </a:cubicBezTo>
                  <a:cubicBezTo>
                    <a:pt x="437" y="148"/>
                    <a:pt x="437" y="148"/>
                    <a:pt x="437" y="148"/>
                  </a:cubicBezTo>
                  <a:cubicBezTo>
                    <a:pt x="437" y="149"/>
                    <a:pt x="437" y="149"/>
                    <a:pt x="437" y="149"/>
                  </a:cubicBezTo>
                  <a:cubicBezTo>
                    <a:pt x="436" y="150"/>
                    <a:pt x="436" y="150"/>
                    <a:pt x="436" y="150"/>
                  </a:cubicBezTo>
                  <a:cubicBezTo>
                    <a:pt x="434" y="150"/>
                    <a:pt x="435" y="150"/>
                    <a:pt x="433" y="150"/>
                  </a:cubicBezTo>
                  <a:cubicBezTo>
                    <a:pt x="431" y="152"/>
                    <a:pt x="431" y="152"/>
                    <a:pt x="429" y="153"/>
                  </a:cubicBezTo>
                  <a:cubicBezTo>
                    <a:pt x="428" y="154"/>
                    <a:pt x="428" y="154"/>
                    <a:pt x="428" y="154"/>
                  </a:cubicBezTo>
                  <a:cubicBezTo>
                    <a:pt x="428" y="153"/>
                    <a:pt x="428" y="153"/>
                    <a:pt x="428" y="153"/>
                  </a:cubicBezTo>
                  <a:cubicBezTo>
                    <a:pt x="428" y="152"/>
                    <a:pt x="428" y="152"/>
                    <a:pt x="428" y="152"/>
                  </a:cubicBezTo>
                  <a:cubicBezTo>
                    <a:pt x="427" y="151"/>
                    <a:pt x="427" y="151"/>
                    <a:pt x="427" y="151"/>
                  </a:cubicBezTo>
                  <a:cubicBezTo>
                    <a:pt x="421" y="151"/>
                    <a:pt x="426" y="151"/>
                    <a:pt x="420" y="151"/>
                  </a:cubicBezTo>
                  <a:cubicBezTo>
                    <a:pt x="413" y="150"/>
                    <a:pt x="415" y="149"/>
                    <a:pt x="409" y="147"/>
                  </a:cubicBezTo>
                  <a:cubicBezTo>
                    <a:pt x="409" y="148"/>
                    <a:pt x="409" y="148"/>
                    <a:pt x="409" y="148"/>
                  </a:cubicBezTo>
                  <a:cubicBezTo>
                    <a:pt x="408" y="151"/>
                    <a:pt x="401" y="173"/>
                    <a:pt x="401" y="174"/>
                  </a:cubicBezTo>
                  <a:cubicBezTo>
                    <a:pt x="401" y="175"/>
                    <a:pt x="401" y="175"/>
                    <a:pt x="401" y="175"/>
                  </a:cubicBezTo>
                  <a:cubicBezTo>
                    <a:pt x="402" y="176"/>
                    <a:pt x="402" y="175"/>
                    <a:pt x="404" y="176"/>
                  </a:cubicBezTo>
                  <a:cubicBezTo>
                    <a:pt x="404" y="176"/>
                    <a:pt x="404" y="176"/>
                    <a:pt x="404" y="176"/>
                  </a:cubicBezTo>
                  <a:cubicBezTo>
                    <a:pt x="404" y="178"/>
                    <a:pt x="404" y="179"/>
                    <a:pt x="403" y="181"/>
                  </a:cubicBezTo>
                  <a:cubicBezTo>
                    <a:pt x="403" y="181"/>
                    <a:pt x="403" y="181"/>
                    <a:pt x="403" y="181"/>
                  </a:cubicBezTo>
                  <a:cubicBezTo>
                    <a:pt x="402" y="181"/>
                    <a:pt x="402" y="181"/>
                    <a:pt x="402" y="181"/>
                  </a:cubicBezTo>
                  <a:cubicBezTo>
                    <a:pt x="401" y="180"/>
                    <a:pt x="402" y="181"/>
                    <a:pt x="401" y="180"/>
                  </a:cubicBezTo>
                  <a:cubicBezTo>
                    <a:pt x="400" y="180"/>
                    <a:pt x="400" y="180"/>
                    <a:pt x="400" y="180"/>
                  </a:cubicBezTo>
                  <a:cubicBezTo>
                    <a:pt x="398" y="180"/>
                    <a:pt x="399" y="180"/>
                    <a:pt x="397" y="180"/>
                  </a:cubicBezTo>
                  <a:cubicBezTo>
                    <a:pt x="396" y="180"/>
                    <a:pt x="396" y="180"/>
                    <a:pt x="396" y="180"/>
                  </a:cubicBezTo>
                  <a:cubicBezTo>
                    <a:pt x="396" y="180"/>
                    <a:pt x="396" y="180"/>
                    <a:pt x="396" y="180"/>
                  </a:cubicBezTo>
                  <a:cubicBezTo>
                    <a:pt x="395" y="179"/>
                    <a:pt x="395" y="179"/>
                    <a:pt x="395" y="179"/>
                  </a:cubicBezTo>
                  <a:cubicBezTo>
                    <a:pt x="394" y="178"/>
                    <a:pt x="394" y="178"/>
                    <a:pt x="394" y="178"/>
                  </a:cubicBezTo>
                  <a:cubicBezTo>
                    <a:pt x="394" y="177"/>
                    <a:pt x="394" y="177"/>
                    <a:pt x="394" y="177"/>
                  </a:cubicBezTo>
                  <a:cubicBezTo>
                    <a:pt x="392" y="178"/>
                    <a:pt x="386" y="180"/>
                    <a:pt x="384" y="181"/>
                  </a:cubicBezTo>
                  <a:cubicBezTo>
                    <a:pt x="381" y="181"/>
                    <a:pt x="381" y="182"/>
                    <a:pt x="375" y="183"/>
                  </a:cubicBezTo>
                  <a:cubicBezTo>
                    <a:pt x="374" y="184"/>
                    <a:pt x="374" y="184"/>
                    <a:pt x="373" y="185"/>
                  </a:cubicBezTo>
                  <a:cubicBezTo>
                    <a:pt x="373" y="185"/>
                    <a:pt x="373" y="185"/>
                    <a:pt x="373" y="185"/>
                  </a:cubicBezTo>
                  <a:cubicBezTo>
                    <a:pt x="374" y="186"/>
                    <a:pt x="374" y="186"/>
                    <a:pt x="375" y="186"/>
                  </a:cubicBezTo>
                  <a:cubicBezTo>
                    <a:pt x="376" y="186"/>
                    <a:pt x="376" y="186"/>
                    <a:pt x="378" y="186"/>
                  </a:cubicBezTo>
                  <a:cubicBezTo>
                    <a:pt x="379" y="187"/>
                    <a:pt x="378" y="187"/>
                    <a:pt x="380" y="187"/>
                  </a:cubicBezTo>
                  <a:cubicBezTo>
                    <a:pt x="380" y="187"/>
                    <a:pt x="380" y="187"/>
                    <a:pt x="380" y="187"/>
                  </a:cubicBezTo>
                  <a:cubicBezTo>
                    <a:pt x="380" y="188"/>
                    <a:pt x="380" y="188"/>
                    <a:pt x="380" y="188"/>
                  </a:cubicBezTo>
                  <a:cubicBezTo>
                    <a:pt x="379" y="188"/>
                    <a:pt x="379" y="188"/>
                    <a:pt x="379" y="188"/>
                  </a:cubicBezTo>
                  <a:cubicBezTo>
                    <a:pt x="379" y="188"/>
                    <a:pt x="379" y="188"/>
                    <a:pt x="379" y="188"/>
                  </a:cubicBezTo>
                  <a:cubicBezTo>
                    <a:pt x="379" y="189"/>
                    <a:pt x="379" y="189"/>
                    <a:pt x="379" y="189"/>
                  </a:cubicBezTo>
                  <a:cubicBezTo>
                    <a:pt x="378" y="192"/>
                    <a:pt x="379" y="192"/>
                    <a:pt x="379" y="197"/>
                  </a:cubicBezTo>
                  <a:cubicBezTo>
                    <a:pt x="379" y="198"/>
                    <a:pt x="379" y="198"/>
                    <a:pt x="379" y="199"/>
                  </a:cubicBezTo>
                  <a:cubicBezTo>
                    <a:pt x="380" y="200"/>
                    <a:pt x="380" y="200"/>
                    <a:pt x="380" y="200"/>
                  </a:cubicBezTo>
                  <a:cubicBezTo>
                    <a:pt x="382" y="207"/>
                    <a:pt x="382" y="205"/>
                    <a:pt x="383" y="208"/>
                  </a:cubicBezTo>
                  <a:cubicBezTo>
                    <a:pt x="382" y="209"/>
                    <a:pt x="382" y="209"/>
                    <a:pt x="382" y="209"/>
                  </a:cubicBezTo>
                  <a:cubicBezTo>
                    <a:pt x="382" y="209"/>
                    <a:pt x="382" y="209"/>
                    <a:pt x="382" y="209"/>
                  </a:cubicBezTo>
                  <a:cubicBezTo>
                    <a:pt x="383" y="210"/>
                    <a:pt x="383" y="210"/>
                    <a:pt x="383" y="210"/>
                  </a:cubicBezTo>
                  <a:cubicBezTo>
                    <a:pt x="383" y="211"/>
                    <a:pt x="383" y="211"/>
                    <a:pt x="383" y="212"/>
                  </a:cubicBezTo>
                  <a:cubicBezTo>
                    <a:pt x="383" y="212"/>
                    <a:pt x="383" y="212"/>
                    <a:pt x="383" y="212"/>
                  </a:cubicBezTo>
                  <a:cubicBezTo>
                    <a:pt x="383" y="213"/>
                    <a:pt x="383" y="213"/>
                    <a:pt x="383" y="213"/>
                  </a:cubicBezTo>
                  <a:cubicBezTo>
                    <a:pt x="382" y="212"/>
                    <a:pt x="382" y="212"/>
                    <a:pt x="382" y="212"/>
                  </a:cubicBezTo>
                  <a:cubicBezTo>
                    <a:pt x="380" y="213"/>
                    <a:pt x="381" y="213"/>
                    <a:pt x="379" y="213"/>
                  </a:cubicBezTo>
                  <a:cubicBezTo>
                    <a:pt x="379" y="214"/>
                    <a:pt x="379" y="214"/>
                    <a:pt x="379" y="214"/>
                  </a:cubicBezTo>
                  <a:cubicBezTo>
                    <a:pt x="379" y="214"/>
                    <a:pt x="379" y="214"/>
                    <a:pt x="379" y="214"/>
                  </a:cubicBezTo>
                  <a:cubicBezTo>
                    <a:pt x="379" y="215"/>
                    <a:pt x="379" y="215"/>
                    <a:pt x="379" y="215"/>
                  </a:cubicBezTo>
                  <a:cubicBezTo>
                    <a:pt x="380" y="215"/>
                    <a:pt x="380" y="215"/>
                    <a:pt x="380" y="215"/>
                  </a:cubicBezTo>
                  <a:cubicBezTo>
                    <a:pt x="381" y="215"/>
                    <a:pt x="381" y="215"/>
                    <a:pt x="381" y="215"/>
                  </a:cubicBezTo>
                  <a:cubicBezTo>
                    <a:pt x="381" y="216"/>
                    <a:pt x="381" y="216"/>
                    <a:pt x="381" y="216"/>
                  </a:cubicBezTo>
                  <a:cubicBezTo>
                    <a:pt x="379" y="216"/>
                    <a:pt x="380" y="216"/>
                    <a:pt x="377" y="217"/>
                  </a:cubicBezTo>
                  <a:cubicBezTo>
                    <a:pt x="377" y="218"/>
                    <a:pt x="377" y="218"/>
                    <a:pt x="376" y="219"/>
                  </a:cubicBezTo>
                  <a:cubicBezTo>
                    <a:pt x="376" y="223"/>
                    <a:pt x="377" y="224"/>
                    <a:pt x="378" y="226"/>
                  </a:cubicBezTo>
                  <a:cubicBezTo>
                    <a:pt x="377" y="226"/>
                    <a:pt x="377" y="226"/>
                    <a:pt x="377" y="226"/>
                  </a:cubicBezTo>
                  <a:cubicBezTo>
                    <a:pt x="375" y="224"/>
                    <a:pt x="376" y="225"/>
                    <a:pt x="374" y="223"/>
                  </a:cubicBezTo>
                  <a:cubicBezTo>
                    <a:pt x="372" y="223"/>
                    <a:pt x="372" y="222"/>
                    <a:pt x="369" y="222"/>
                  </a:cubicBezTo>
                  <a:cubicBezTo>
                    <a:pt x="368" y="222"/>
                    <a:pt x="368" y="222"/>
                    <a:pt x="368" y="222"/>
                  </a:cubicBezTo>
                  <a:cubicBezTo>
                    <a:pt x="367" y="220"/>
                    <a:pt x="367" y="220"/>
                    <a:pt x="366" y="219"/>
                  </a:cubicBezTo>
                  <a:cubicBezTo>
                    <a:pt x="365" y="218"/>
                    <a:pt x="365" y="218"/>
                    <a:pt x="365" y="218"/>
                  </a:cubicBezTo>
                  <a:cubicBezTo>
                    <a:pt x="365" y="218"/>
                    <a:pt x="365" y="218"/>
                    <a:pt x="365" y="218"/>
                  </a:cubicBezTo>
                  <a:cubicBezTo>
                    <a:pt x="364" y="218"/>
                    <a:pt x="364" y="218"/>
                    <a:pt x="364" y="218"/>
                  </a:cubicBezTo>
                  <a:cubicBezTo>
                    <a:pt x="362" y="218"/>
                    <a:pt x="362" y="218"/>
                    <a:pt x="358" y="216"/>
                  </a:cubicBezTo>
                  <a:cubicBezTo>
                    <a:pt x="357" y="216"/>
                    <a:pt x="354" y="216"/>
                    <a:pt x="352" y="216"/>
                  </a:cubicBezTo>
                  <a:cubicBezTo>
                    <a:pt x="348" y="215"/>
                    <a:pt x="349" y="216"/>
                    <a:pt x="344" y="215"/>
                  </a:cubicBezTo>
                  <a:cubicBezTo>
                    <a:pt x="342" y="215"/>
                    <a:pt x="342" y="215"/>
                    <a:pt x="342" y="215"/>
                  </a:cubicBezTo>
                  <a:cubicBezTo>
                    <a:pt x="341" y="214"/>
                    <a:pt x="341" y="214"/>
                    <a:pt x="341" y="214"/>
                  </a:cubicBezTo>
                  <a:cubicBezTo>
                    <a:pt x="340" y="215"/>
                    <a:pt x="340" y="215"/>
                    <a:pt x="340" y="215"/>
                  </a:cubicBezTo>
                  <a:cubicBezTo>
                    <a:pt x="337" y="215"/>
                    <a:pt x="337" y="215"/>
                    <a:pt x="337" y="215"/>
                  </a:cubicBezTo>
                  <a:cubicBezTo>
                    <a:pt x="335" y="215"/>
                    <a:pt x="335" y="215"/>
                    <a:pt x="335" y="215"/>
                  </a:cubicBezTo>
                  <a:cubicBezTo>
                    <a:pt x="332" y="215"/>
                    <a:pt x="332" y="215"/>
                    <a:pt x="332" y="215"/>
                  </a:cubicBezTo>
                  <a:cubicBezTo>
                    <a:pt x="329" y="215"/>
                    <a:pt x="329" y="215"/>
                    <a:pt x="329" y="215"/>
                  </a:cubicBezTo>
                  <a:cubicBezTo>
                    <a:pt x="328" y="215"/>
                    <a:pt x="328" y="215"/>
                    <a:pt x="328" y="215"/>
                  </a:cubicBezTo>
                  <a:cubicBezTo>
                    <a:pt x="327" y="215"/>
                    <a:pt x="327" y="215"/>
                    <a:pt x="327" y="215"/>
                  </a:cubicBezTo>
                  <a:cubicBezTo>
                    <a:pt x="326" y="217"/>
                    <a:pt x="326" y="217"/>
                    <a:pt x="326" y="217"/>
                  </a:cubicBezTo>
                  <a:cubicBezTo>
                    <a:pt x="326" y="217"/>
                    <a:pt x="326" y="217"/>
                    <a:pt x="326" y="217"/>
                  </a:cubicBezTo>
                  <a:cubicBezTo>
                    <a:pt x="317" y="216"/>
                    <a:pt x="315" y="213"/>
                    <a:pt x="310" y="210"/>
                  </a:cubicBezTo>
                  <a:cubicBezTo>
                    <a:pt x="309" y="211"/>
                    <a:pt x="309" y="211"/>
                    <a:pt x="309" y="211"/>
                  </a:cubicBezTo>
                  <a:cubicBezTo>
                    <a:pt x="308" y="211"/>
                    <a:pt x="308" y="211"/>
                    <a:pt x="307" y="211"/>
                  </a:cubicBezTo>
                  <a:cubicBezTo>
                    <a:pt x="306" y="212"/>
                    <a:pt x="306" y="212"/>
                    <a:pt x="306" y="212"/>
                  </a:cubicBezTo>
                  <a:cubicBezTo>
                    <a:pt x="304" y="213"/>
                    <a:pt x="304" y="213"/>
                    <a:pt x="303" y="213"/>
                  </a:cubicBezTo>
                  <a:cubicBezTo>
                    <a:pt x="302" y="214"/>
                    <a:pt x="302" y="214"/>
                    <a:pt x="302" y="214"/>
                  </a:cubicBezTo>
                  <a:cubicBezTo>
                    <a:pt x="301" y="219"/>
                    <a:pt x="301" y="218"/>
                    <a:pt x="301" y="220"/>
                  </a:cubicBezTo>
                  <a:cubicBezTo>
                    <a:pt x="302" y="223"/>
                    <a:pt x="302" y="223"/>
                    <a:pt x="302" y="223"/>
                  </a:cubicBezTo>
                  <a:cubicBezTo>
                    <a:pt x="301" y="223"/>
                    <a:pt x="301" y="223"/>
                    <a:pt x="301" y="223"/>
                  </a:cubicBezTo>
                  <a:cubicBezTo>
                    <a:pt x="300" y="222"/>
                    <a:pt x="300" y="222"/>
                    <a:pt x="300" y="222"/>
                  </a:cubicBezTo>
                  <a:cubicBezTo>
                    <a:pt x="299" y="222"/>
                    <a:pt x="299" y="222"/>
                    <a:pt x="299" y="222"/>
                  </a:cubicBezTo>
                  <a:cubicBezTo>
                    <a:pt x="298" y="221"/>
                    <a:pt x="296" y="221"/>
                    <a:pt x="294" y="221"/>
                  </a:cubicBezTo>
                  <a:cubicBezTo>
                    <a:pt x="294" y="220"/>
                    <a:pt x="294" y="220"/>
                    <a:pt x="293" y="220"/>
                  </a:cubicBezTo>
                  <a:cubicBezTo>
                    <a:pt x="291" y="219"/>
                    <a:pt x="293" y="220"/>
                    <a:pt x="288" y="218"/>
                  </a:cubicBezTo>
                  <a:cubicBezTo>
                    <a:pt x="248" y="216"/>
                    <a:pt x="319" y="211"/>
                    <a:pt x="279" y="218"/>
                  </a:cubicBezTo>
                  <a:cubicBezTo>
                    <a:pt x="278" y="217"/>
                    <a:pt x="278" y="217"/>
                    <a:pt x="278" y="217"/>
                  </a:cubicBezTo>
                  <a:cubicBezTo>
                    <a:pt x="276" y="218"/>
                    <a:pt x="276" y="218"/>
                    <a:pt x="276" y="218"/>
                  </a:cubicBezTo>
                  <a:cubicBezTo>
                    <a:pt x="274" y="221"/>
                    <a:pt x="276" y="219"/>
                    <a:pt x="274" y="221"/>
                  </a:cubicBezTo>
                  <a:cubicBezTo>
                    <a:pt x="274" y="222"/>
                    <a:pt x="274" y="222"/>
                    <a:pt x="274" y="222"/>
                  </a:cubicBezTo>
                  <a:cubicBezTo>
                    <a:pt x="273" y="223"/>
                    <a:pt x="273" y="223"/>
                    <a:pt x="272" y="224"/>
                  </a:cubicBezTo>
                  <a:cubicBezTo>
                    <a:pt x="272" y="225"/>
                    <a:pt x="272" y="225"/>
                    <a:pt x="272" y="225"/>
                  </a:cubicBezTo>
                  <a:cubicBezTo>
                    <a:pt x="273" y="226"/>
                    <a:pt x="273" y="226"/>
                    <a:pt x="273" y="226"/>
                  </a:cubicBezTo>
                  <a:cubicBezTo>
                    <a:pt x="272" y="226"/>
                    <a:pt x="272" y="226"/>
                    <a:pt x="272" y="226"/>
                  </a:cubicBezTo>
                  <a:cubicBezTo>
                    <a:pt x="271" y="226"/>
                    <a:pt x="271" y="226"/>
                    <a:pt x="271" y="226"/>
                  </a:cubicBezTo>
                  <a:cubicBezTo>
                    <a:pt x="270" y="227"/>
                    <a:pt x="270" y="227"/>
                    <a:pt x="270" y="227"/>
                  </a:cubicBezTo>
                  <a:cubicBezTo>
                    <a:pt x="270" y="227"/>
                    <a:pt x="269" y="228"/>
                    <a:pt x="269" y="229"/>
                  </a:cubicBezTo>
                  <a:cubicBezTo>
                    <a:pt x="268" y="229"/>
                    <a:pt x="268" y="229"/>
                    <a:pt x="268" y="229"/>
                  </a:cubicBezTo>
                  <a:cubicBezTo>
                    <a:pt x="268" y="228"/>
                    <a:pt x="268" y="228"/>
                    <a:pt x="268" y="228"/>
                  </a:cubicBezTo>
                  <a:cubicBezTo>
                    <a:pt x="267" y="228"/>
                    <a:pt x="267" y="228"/>
                    <a:pt x="267" y="228"/>
                  </a:cubicBezTo>
                  <a:cubicBezTo>
                    <a:pt x="265" y="229"/>
                    <a:pt x="265" y="230"/>
                    <a:pt x="263" y="232"/>
                  </a:cubicBezTo>
                  <a:cubicBezTo>
                    <a:pt x="262" y="233"/>
                    <a:pt x="261" y="233"/>
                    <a:pt x="259" y="234"/>
                  </a:cubicBezTo>
                  <a:cubicBezTo>
                    <a:pt x="257" y="235"/>
                    <a:pt x="258" y="235"/>
                    <a:pt x="256" y="236"/>
                  </a:cubicBezTo>
                  <a:cubicBezTo>
                    <a:pt x="255" y="237"/>
                    <a:pt x="255" y="237"/>
                    <a:pt x="255" y="237"/>
                  </a:cubicBezTo>
                  <a:cubicBezTo>
                    <a:pt x="254" y="237"/>
                    <a:pt x="254" y="237"/>
                    <a:pt x="253" y="238"/>
                  </a:cubicBezTo>
                  <a:cubicBezTo>
                    <a:pt x="252" y="239"/>
                    <a:pt x="252" y="239"/>
                    <a:pt x="252" y="239"/>
                  </a:cubicBezTo>
                  <a:cubicBezTo>
                    <a:pt x="252" y="240"/>
                    <a:pt x="252" y="240"/>
                    <a:pt x="252" y="240"/>
                  </a:cubicBezTo>
                  <a:cubicBezTo>
                    <a:pt x="251" y="241"/>
                    <a:pt x="251" y="241"/>
                    <a:pt x="251" y="241"/>
                  </a:cubicBezTo>
                  <a:cubicBezTo>
                    <a:pt x="249" y="243"/>
                    <a:pt x="247" y="244"/>
                    <a:pt x="246" y="247"/>
                  </a:cubicBezTo>
                  <a:cubicBezTo>
                    <a:pt x="246" y="248"/>
                    <a:pt x="246" y="248"/>
                    <a:pt x="246" y="248"/>
                  </a:cubicBezTo>
                  <a:cubicBezTo>
                    <a:pt x="247" y="248"/>
                    <a:pt x="247" y="248"/>
                    <a:pt x="247" y="248"/>
                  </a:cubicBezTo>
                  <a:cubicBezTo>
                    <a:pt x="247" y="249"/>
                    <a:pt x="247" y="249"/>
                    <a:pt x="247" y="249"/>
                  </a:cubicBezTo>
                  <a:cubicBezTo>
                    <a:pt x="246" y="250"/>
                    <a:pt x="246" y="250"/>
                    <a:pt x="246" y="250"/>
                  </a:cubicBezTo>
                  <a:cubicBezTo>
                    <a:pt x="245" y="250"/>
                    <a:pt x="245" y="250"/>
                    <a:pt x="245" y="250"/>
                  </a:cubicBezTo>
                  <a:cubicBezTo>
                    <a:pt x="243" y="250"/>
                    <a:pt x="242" y="249"/>
                    <a:pt x="240" y="247"/>
                  </a:cubicBezTo>
                  <a:cubicBezTo>
                    <a:pt x="241" y="246"/>
                    <a:pt x="241" y="245"/>
                    <a:pt x="241" y="244"/>
                  </a:cubicBezTo>
                  <a:cubicBezTo>
                    <a:pt x="240" y="243"/>
                    <a:pt x="240" y="243"/>
                    <a:pt x="239" y="241"/>
                  </a:cubicBezTo>
                  <a:cubicBezTo>
                    <a:pt x="238" y="242"/>
                    <a:pt x="239" y="241"/>
                    <a:pt x="238" y="242"/>
                  </a:cubicBezTo>
                  <a:cubicBezTo>
                    <a:pt x="237" y="241"/>
                    <a:pt x="237" y="241"/>
                    <a:pt x="237" y="241"/>
                  </a:cubicBezTo>
                  <a:cubicBezTo>
                    <a:pt x="235" y="242"/>
                    <a:pt x="231" y="242"/>
                    <a:pt x="227" y="242"/>
                  </a:cubicBezTo>
                  <a:cubicBezTo>
                    <a:pt x="226" y="242"/>
                    <a:pt x="226" y="242"/>
                    <a:pt x="226" y="242"/>
                  </a:cubicBezTo>
                  <a:cubicBezTo>
                    <a:pt x="225" y="242"/>
                    <a:pt x="225" y="242"/>
                    <a:pt x="225" y="242"/>
                  </a:cubicBezTo>
                  <a:cubicBezTo>
                    <a:pt x="224" y="238"/>
                    <a:pt x="223" y="233"/>
                    <a:pt x="223" y="229"/>
                  </a:cubicBezTo>
                  <a:cubicBezTo>
                    <a:pt x="219" y="229"/>
                    <a:pt x="222" y="229"/>
                    <a:pt x="218" y="229"/>
                  </a:cubicBezTo>
                  <a:cubicBezTo>
                    <a:pt x="218" y="220"/>
                    <a:pt x="218" y="227"/>
                    <a:pt x="218" y="220"/>
                  </a:cubicBezTo>
                  <a:cubicBezTo>
                    <a:pt x="218" y="218"/>
                    <a:pt x="218" y="218"/>
                    <a:pt x="218" y="218"/>
                  </a:cubicBezTo>
                  <a:cubicBezTo>
                    <a:pt x="218" y="216"/>
                    <a:pt x="218" y="216"/>
                    <a:pt x="218" y="216"/>
                  </a:cubicBezTo>
                  <a:cubicBezTo>
                    <a:pt x="219" y="214"/>
                    <a:pt x="219" y="214"/>
                    <a:pt x="219" y="214"/>
                  </a:cubicBezTo>
                  <a:cubicBezTo>
                    <a:pt x="218" y="215"/>
                    <a:pt x="218" y="215"/>
                    <a:pt x="218" y="215"/>
                  </a:cubicBezTo>
                  <a:cubicBezTo>
                    <a:pt x="216" y="215"/>
                    <a:pt x="216" y="215"/>
                    <a:pt x="216" y="215"/>
                  </a:cubicBezTo>
                  <a:cubicBezTo>
                    <a:pt x="215" y="216"/>
                    <a:pt x="215" y="216"/>
                    <a:pt x="215" y="216"/>
                  </a:cubicBezTo>
                  <a:cubicBezTo>
                    <a:pt x="214" y="215"/>
                    <a:pt x="214" y="215"/>
                    <a:pt x="214" y="215"/>
                  </a:cubicBezTo>
                  <a:cubicBezTo>
                    <a:pt x="214" y="213"/>
                    <a:pt x="214" y="213"/>
                    <a:pt x="214" y="213"/>
                  </a:cubicBezTo>
                  <a:cubicBezTo>
                    <a:pt x="213" y="211"/>
                    <a:pt x="213" y="211"/>
                    <a:pt x="213" y="211"/>
                  </a:cubicBezTo>
                  <a:cubicBezTo>
                    <a:pt x="212" y="209"/>
                    <a:pt x="212" y="209"/>
                    <a:pt x="212" y="209"/>
                  </a:cubicBezTo>
                  <a:cubicBezTo>
                    <a:pt x="210" y="208"/>
                    <a:pt x="210" y="208"/>
                    <a:pt x="210" y="208"/>
                  </a:cubicBezTo>
                  <a:cubicBezTo>
                    <a:pt x="209" y="208"/>
                    <a:pt x="209" y="208"/>
                    <a:pt x="209" y="208"/>
                  </a:cubicBezTo>
                  <a:cubicBezTo>
                    <a:pt x="208" y="206"/>
                    <a:pt x="208" y="206"/>
                    <a:pt x="208" y="206"/>
                  </a:cubicBezTo>
                  <a:cubicBezTo>
                    <a:pt x="207" y="205"/>
                    <a:pt x="207" y="205"/>
                    <a:pt x="207" y="205"/>
                  </a:cubicBezTo>
                  <a:cubicBezTo>
                    <a:pt x="206" y="204"/>
                    <a:pt x="206" y="204"/>
                    <a:pt x="206" y="204"/>
                  </a:cubicBezTo>
                  <a:cubicBezTo>
                    <a:pt x="205" y="203"/>
                    <a:pt x="205" y="203"/>
                    <a:pt x="205" y="203"/>
                  </a:cubicBezTo>
                  <a:cubicBezTo>
                    <a:pt x="204" y="203"/>
                    <a:pt x="204" y="203"/>
                    <a:pt x="204" y="203"/>
                  </a:cubicBezTo>
                  <a:cubicBezTo>
                    <a:pt x="203" y="204"/>
                    <a:pt x="203" y="204"/>
                    <a:pt x="203" y="204"/>
                  </a:cubicBezTo>
                  <a:cubicBezTo>
                    <a:pt x="202" y="205"/>
                    <a:pt x="202" y="205"/>
                    <a:pt x="202" y="205"/>
                  </a:cubicBezTo>
                  <a:cubicBezTo>
                    <a:pt x="201" y="205"/>
                    <a:pt x="201" y="205"/>
                    <a:pt x="201" y="205"/>
                  </a:cubicBezTo>
                  <a:cubicBezTo>
                    <a:pt x="200" y="206"/>
                    <a:pt x="200" y="206"/>
                    <a:pt x="200" y="206"/>
                  </a:cubicBezTo>
                  <a:cubicBezTo>
                    <a:pt x="199" y="205"/>
                    <a:pt x="199" y="205"/>
                    <a:pt x="199" y="205"/>
                  </a:cubicBezTo>
                  <a:cubicBezTo>
                    <a:pt x="197" y="205"/>
                    <a:pt x="197" y="205"/>
                    <a:pt x="197" y="205"/>
                  </a:cubicBezTo>
                  <a:cubicBezTo>
                    <a:pt x="195" y="205"/>
                    <a:pt x="195" y="205"/>
                    <a:pt x="195" y="205"/>
                  </a:cubicBezTo>
                  <a:cubicBezTo>
                    <a:pt x="193" y="205"/>
                    <a:pt x="193" y="205"/>
                    <a:pt x="193" y="205"/>
                  </a:cubicBezTo>
                  <a:cubicBezTo>
                    <a:pt x="191" y="205"/>
                    <a:pt x="191" y="205"/>
                    <a:pt x="191" y="205"/>
                  </a:cubicBezTo>
                  <a:cubicBezTo>
                    <a:pt x="189" y="205"/>
                    <a:pt x="189" y="205"/>
                    <a:pt x="189" y="205"/>
                  </a:cubicBezTo>
                  <a:cubicBezTo>
                    <a:pt x="186" y="204"/>
                    <a:pt x="186" y="204"/>
                    <a:pt x="186" y="204"/>
                  </a:cubicBezTo>
                  <a:cubicBezTo>
                    <a:pt x="184" y="205"/>
                    <a:pt x="184" y="205"/>
                    <a:pt x="184" y="205"/>
                  </a:cubicBezTo>
                  <a:cubicBezTo>
                    <a:pt x="182" y="205"/>
                    <a:pt x="182" y="205"/>
                    <a:pt x="182" y="205"/>
                  </a:cubicBezTo>
                  <a:cubicBezTo>
                    <a:pt x="180" y="206"/>
                    <a:pt x="180" y="206"/>
                    <a:pt x="180" y="206"/>
                  </a:cubicBezTo>
                  <a:cubicBezTo>
                    <a:pt x="178" y="206"/>
                    <a:pt x="178" y="206"/>
                    <a:pt x="178" y="206"/>
                  </a:cubicBezTo>
                  <a:cubicBezTo>
                    <a:pt x="175" y="206"/>
                    <a:pt x="175" y="206"/>
                    <a:pt x="175" y="206"/>
                  </a:cubicBezTo>
                  <a:cubicBezTo>
                    <a:pt x="173" y="207"/>
                    <a:pt x="173" y="207"/>
                    <a:pt x="173" y="207"/>
                  </a:cubicBezTo>
                  <a:cubicBezTo>
                    <a:pt x="172" y="207"/>
                    <a:pt x="172" y="207"/>
                    <a:pt x="172" y="207"/>
                  </a:cubicBezTo>
                  <a:cubicBezTo>
                    <a:pt x="171" y="205"/>
                    <a:pt x="171" y="205"/>
                    <a:pt x="171" y="205"/>
                  </a:cubicBezTo>
                  <a:cubicBezTo>
                    <a:pt x="169" y="203"/>
                    <a:pt x="169" y="203"/>
                    <a:pt x="169" y="203"/>
                  </a:cubicBezTo>
                  <a:cubicBezTo>
                    <a:pt x="168" y="202"/>
                    <a:pt x="168" y="202"/>
                    <a:pt x="168" y="202"/>
                  </a:cubicBezTo>
                  <a:cubicBezTo>
                    <a:pt x="167" y="201"/>
                    <a:pt x="167" y="201"/>
                    <a:pt x="167" y="201"/>
                  </a:cubicBezTo>
                  <a:cubicBezTo>
                    <a:pt x="166" y="199"/>
                    <a:pt x="166" y="199"/>
                    <a:pt x="166" y="199"/>
                  </a:cubicBezTo>
                  <a:cubicBezTo>
                    <a:pt x="164" y="197"/>
                    <a:pt x="164" y="197"/>
                    <a:pt x="164" y="197"/>
                  </a:cubicBezTo>
                  <a:cubicBezTo>
                    <a:pt x="163" y="196"/>
                    <a:pt x="163" y="196"/>
                    <a:pt x="163" y="196"/>
                  </a:cubicBezTo>
                  <a:cubicBezTo>
                    <a:pt x="162" y="195"/>
                    <a:pt x="162" y="195"/>
                    <a:pt x="162" y="195"/>
                  </a:cubicBezTo>
                  <a:cubicBezTo>
                    <a:pt x="162" y="193"/>
                    <a:pt x="162" y="193"/>
                    <a:pt x="162" y="193"/>
                  </a:cubicBezTo>
                  <a:cubicBezTo>
                    <a:pt x="161" y="193"/>
                    <a:pt x="161" y="193"/>
                    <a:pt x="161" y="193"/>
                  </a:cubicBezTo>
                  <a:cubicBezTo>
                    <a:pt x="160" y="192"/>
                    <a:pt x="160" y="192"/>
                    <a:pt x="160" y="192"/>
                  </a:cubicBezTo>
                  <a:cubicBezTo>
                    <a:pt x="158" y="191"/>
                    <a:pt x="158" y="191"/>
                    <a:pt x="158" y="191"/>
                  </a:cubicBezTo>
                  <a:cubicBezTo>
                    <a:pt x="157" y="189"/>
                    <a:pt x="157" y="189"/>
                    <a:pt x="157" y="189"/>
                  </a:cubicBezTo>
                  <a:cubicBezTo>
                    <a:pt x="155" y="188"/>
                    <a:pt x="155" y="188"/>
                    <a:pt x="155" y="188"/>
                  </a:cubicBezTo>
                  <a:cubicBezTo>
                    <a:pt x="154" y="187"/>
                    <a:pt x="154" y="187"/>
                    <a:pt x="154" y="187"/>
                  </a:cubicBezTo>
                  <a:cubicBezTo>
                    <a:pt x="152" y="186"/>
                    <a:pt x="152" y="186"/>
                    <a:pt x="152" y="186"/>
                  </a:cubicBezTo>
                  <a:cubicBezTo>
                    <a:pt x="151" y="185"/>
                    <a:pt x="151" y="185"/>
                    <a:pt x="151" y="185"/>
                  </a:cubicBezTo>
                  <a:cubicBezTo>
                    <a:pt x="149" y="184"/>
                    <a:pt x="149" y="184"/>
                    <a:pt x="149" y="184"/>
                  </a:cubicBezTo>
                  <a:cubicBezTo>
                    <a:pt x="148" y="183"/>
                    <a:pt x="148" y="183"/>
                    <a:pt x="148" y="183"/>
                  </a:cubicBezTo>
                  <a:cubicBezTo>
                    <a:pt x="146" y="182"/>
                    <a:pt x="146" y="182"/>
                    <a:pt x="146" y="182"/>
                  </a:cubicBezTo>
                  <a:cubicBezTo>
                    <a:pt x="144" y="181"/>
                    <a:pt x="144" y="181"/>
                    <a:pt x="144" y="181"/>
                  </a:cubicBezTo>
                  <a:cubicBezTo>
                    <a:pt x="143" y="180"/>
                    <a:pt x="143" y="180"/>
                    <a:pt x="143" y="180"/>
                  </a:cubicBezTo>
                  <a:cubicBezTo>
                    <a:pt x="141" y="179"/>
                    <a:pt x="141" y="179"/>
                    <a:pt x="141" y="179"/>
                  </a:cubicBezTo>
                  <a:cubicBezTo>
                    <a:pt x="140" y="178"/>
                    <a:pt x="140" y="178"/>
                    <a:pt x="140" y="178"/>
                  </a:cubicBezTo>
                  <a:cubicBezTo>
                    <a:pt x="138" y="177"/>
                    <a:pt x="138" y="177"/>
                    <a:pt x="138" y="177"/>
                  </a:cubicBezTo>
                  <a:cubicBezTo>
                    <a:pt x="137" y="176"/>
                    <a:pt x="137" y="176"/>
                    <a:pt x="137" y="176"/>
                  </a:cubicBezTo>
                  <a:cubicBezTo>
                    <a:pt x="135" y="175"/>
                    <a:pt x="135" y="175"/>
                    <a:pt x="135" y="175"/>
                  </a:cubicBezTo>
                  <a:cubicBezTo>
                    <a:pt x="134" y="174"/>
                    <a:pt x="134" y="174"/>
                    <a:pt x="134" y="174"/>
                  </a:cubicBezTo>
                  <a:cubicBezTo>
                    <a:pt x="133" y="174"/>
                    <a:pt x="133" y="174"/>
                    <a:pt x="133" y="174"/>
                  </a:cubicBezTo>
                  <a:cubicBezTo>
                    <a:pt x="131" y="175"/>
                    <a:pt x="131" y="175"/>
                    <a:pt x="131" y="175"/>
                  </a:cubicBezTo>
                  <a:cubicBezTo>
                    <a:pt x="129" y="175"/>
                    <a:pt x="129" y="175"/>
                    <a:pt x="129" y="175"/>
                  </a:cubicBezTo>
                  <a:cubicBezTo>
                    <a:pt x="127" y="176"/>
                    <a:pt x="127" y="176"/>
                    <a:pt x="127" y="176"/>
                  </a:cubicBezTo>
                  <a:cubicBezTo>
                    <a:pt x="124" y="177"/>
                    <a:pt x="124" y="177"/>
                    <a:pt x="124" y="177"/>
                  </a:cubicBezTo>
                  <a:cubicBezTo>
                    <a:pt x="122" y="178"/>
                    <a:pt x="122" y="178"/>
                    <a:pt x="122" y="178"/>
                  </a:cubicBezTo>
                  <a:cubicBezTo>
                    <a:pt x="120" y="178"/>
                    <a:pt x="120" y="178"/>
                    <a:pt x="120" y="178"/>
                  </a:cubicBezTo>
                  <a:cubicBezTo>
                    <a:pt x="118" y="179"/>
                    <a:pt x="118" y="179"/>
                    <a:pt x="118" y="179"/>
                  </a:cubicBezTo>
                  <a:cubicBezTo>
                    <a:pt x="116" y="179"/>
                    <a:pt x="116" y="179"/>
                    <a:pt x="116" y="179"/>
                  </a:cubicBezTo>
                  <a:cubicBezTo>
                    <a:pt x="114" y="180"/>
                    <a:pt x="114" y="180"/>
                    <a:pt x="114" y="180"/>
                  </a:cubicBezTo>
                  <a:cubicBezTo>
                    <a:pt x="112" y="181"/>
                    <a:pt x="112" y="181"/>
                    <a:pt x="112" y="181"/>
                  </a:cubicBezTo>
                  <a:cubicBezTo>
                    <a:pt x="110" y="182"/>
                    <a:pt x="110" y="182"/>
                    <a:pt x="110" y="182"/>
                  </a:cubicBezTo>
                  <a:cubicBezTo>
                    <a:pt x="108" y="182"/>
                    <a:pt x="108" y="182"/>
                    <a:pt x="108" y="182"/>
                  </a:cubicBezTo>
                  <a:cubicBezTo>
                    <a:pt x="106" y="183"/>
                    <a:pt x="106" y="183"/>
                    <a:pt x="106" y="183"/>
                  </a:cubicBezTo>
                  <a:cubicBezTo>
                    <a:pt x="105" y="183"/>
                    <a:pt x="105" y="183"/>
                    <a:pt x="105" y="183"/>
                  </a:cubicBezTo>
                  <a:cubicBezTo>
                    <a:pt x="105" y="187"/>
                    <a:pt x="105" y="187"/>
                    <a:pt x="105" y="187"/>
                  </a:cubicBezTo>
                  <a:cubicBezTo>
                    <a:pt x="105" y="190"/>
                    <a:pt x="105" y="190"/>
                    <a:pt x="105" y="190"/>
                  </a:cubicBezTo>
                  <a:cubicBezTo>
                    <a:pt x="105" y="194"/>
                    <a:pt x="105" y="194"/>
                    <a:pt x="105" y="194"/>
                  </a:cubicBezTo>
                  <a:cubicBezTo>
                    <a:pt x="105" y="197"/>
                    <a:pt x="105" y="197"/>
                    <a:pt x="105" y="197"/>
                  </a:cubicBezTo>
                  <a:cubicBezTo>
                    <a:pt x="105" y="201"/>
                    <a:pt x="105" y="201"/>
                    <a:pt x="105" y="201"/>
                  </a:cubicBezTo>
                  <a:cubicBezTo>
                    <a:pt x="105" y="205"/>
                    <a:pt x="105" y="205"/>
                    <a:pt x="105" y="205"/>
                  </a:cubicBezTo>
                  <a:cubicBezTo>
                    <a:pt x="105" y="208"/>
                    <a:pt x="105" y="208"/>
                    <a:pt x="105" y="208"/>
                  </a:cubicBezTo>
                  <a:cubicBezTo>
                    <a:pt x="105" y="212"/>
                    <a:pt x="105" y="212"/>
                    <a:pt x="105" y="212"/>
                  </a:cubicBezTo>
                  <a:cubicBezTo>
                    <a:pt x="105" y="215"/>
                    <a:pt x="105" y="215"/>
                    <a:pt x="105" y="215"/>
                  </a:cubicBezTo>
                  <a:cubicBezTo>
                    <a:pt x="105" y="219"/>
                    <a:pt x="105" y="219"/>
                    <a:pt x="105" y="219"/>
                  </a:cubicBezTo>
                  <a:cubicBezTo>
                    <a:pt x="105" y="222"/>
                    <a:pt x="105" y="222"/>
                    <a:pt x="105" y="222"/>
                  </a:cubicBezTo>
                  <a:cubicBezTo>
                    <a:pt x="105" y="226"/>
                    <a:pt x="105" y="226"/>
                    <a:pt x="105" y="226"/>
                  </a:cubicBezTo>
                  <a:cubicBezTo>
                    <a:pt x="105" y="229"/>
                    <a:pt x="105" y="229"/>
                    <a:pt x="105" y="229"/>
                  </a:cubicBezTo>
                  <a:cubicBezTo>
                    <a:pt x="105" y="233"/>
                    <a:pt x="105" y="233"/>
                    <a:pt x="105" y="233"/>
                  </a:cubicBezTo>
                  <a:cubicBezTo>
                    <a:pt x="105" y="236"/>
                    <a:pt x="105" y="236"/>
                    <a:pt x="105" y="236"/>
                  </a:cubicBezTo>
                  <a:cubicBezTo>
                    <a:pt x="105" y="239"/>
                    <a:pt x="105" y="239"/>
                    <a:pt x="105" y="239"/>
                  </a:cubicBezTo>
                  <a:cubicBezTo>
                    <a:pt x="105" y="239"/>
                    <a:pt x="105" y="239"/>
                    <a:pt x="105" y="239"/>
                  </a:cubicBezTo>
                  <a:cubicBezTo>
                    <a:pt x="103" y="240"/>
                    <a:pt x="103" y="240"/>
                    <a:pt x="103" y="240"/>
                  </a:cubicBezTo>
                  <a:cubicBezTo>
                    <a:pt x="102" y="240"/>
                    <a:pt x="102" y="240"/>
                    <a:pt x="102" y="240"/>
                  </a:cubicBezTo>
                  <a:cubicBezTo>
                    <a:pt x="100" y="240"/>
                    <a:pt x="100" y="240"/>
                    <a:pt x="100" y="240"/>
                  </a:cubicBezTo>
                  <a:cubicBezTo>
                    <a:pt x="99" y="240"/>
                    <a:pt x="99" y="240"/>
                    <a:pt x="99" y="240"/>
                  </a:cubicBezTo>
                  <a:cubicBezTo>
                    <a:pt x="99" y="240"/>
                    <a:pt x="99" y="240"/>
                    <a:pt x="99" y="240"/>
                  </a:cubicBezTo>
                  <a:cubicBezTo>
                    <a:pt x="98" y="239"/>
                    <a:pt x="98" y="239"/>
                    <a:pt x="98" y="239"/>
                  </a:cubicBezTo>
                  <a:cubicBezTo>
                    <a:pt x="98" y="238"/>
                    <a:pt x="98" y="238"/>
                    <a:pt x="98" y="238"/>
                  </a:cubicBezTo>
                  <a:cubicBezTo>
                    <a:pt x="97" y="237"/>
                    <a:pt x="97" y="237"/>
                    <a:pt x="97" y="237"/>
                  </a:cubicBezTo>
                  <a:cubicBezTo>
                    <a:pt x="96" y="236"/>
                    <a:pt x="96" y="236"/>
                    <a:pt x="96" y="236"/>
                  </a:cubicBezTo>
                  <a:cubicBezTo>
                    <a:pt x="95" y="235"/>
                    <a:pt x="95" y="235"/>
                    <a:pt x="95" y="235"/>
                  </a:cubicBezTo>
                  <a:cubicBezTo>
                    <a:pt x="93" y="232"/>
                    <a:pt x="93" y="232"/>
                    <a:pt x="93" y="232"/>
                  </a:cubicBezTo>
                  <a:cubicBezTo>
                    <a:pt x="93" y="231"/>
                    <a:pt x="93" y="231"/>
                    <a:pt x="93" y="231"/>
                  </a:cubicBezTo>
                  <a:cubicBezTo>
                    <a:pt x="93" y="230"/>
                    <a:pt x="93" y="230"/>
                    <a:pt x="93" y="230"/>
                  </a:cubicBezTo>
                  <a:cubicBezTo>
                    <a:pt x="92" y="230"/>
                    <a:pt x="92" y="230"/>
                    <a:pt x="92" y="230"/>
                  </a:cubicBezTo>
                  <a:cubicBezTo>
                    <a:pt x="90" y="228"/>
                    <a:pt x="90" y="228"/>
                    <a:pt x="90" y="228"/>
                  </a:cubicBezTo>
                  <a:cubicBezTo>
                    <a:pt x="88" y="227"/>
                    <a:pt x="88" y="227"/>
                    <a:pt x="88" y="227"/>
                  </a:cubicBezTo>
                  <a:cubicBezTo>
                    <a:pt x="86" y="225"/>
                    <a:pt x="86" y="225"/>
                    <a:pt x="86" y="225"/>
                  </a:cubicBezTo>
                  <a:cubicBezTo>
                    <a:pt x="85" y="225"/>
                    <a:pt x="85" y="225"/>
                    <a:pt x="85" y="225"/>
                  </a:cubicBezTo>
                  <a:cubicBezTo>
                    <a:pt x="84" y="224"/>
                    <a:pt x="84" y="224"/>
                    <a:pt x="84" y="224"/>
                  </a:cubicBezTo>
                  <a:cubicBezTo>
                    <a:pt x="83" y="224"/>
                    <a:pt x="83" y="224"/>
                    <a:pt x="83" y="224"/>
                  </a:cubicBezTo>
                  <a:cubicBezTo>
                    <a:pt x="82" y="224"/>
                    <a:pt x="82" y="224"/>
                    <a:pt x="82" y="224"/>
                  </a:cubicBezTo>
                  <a:cubicBezTo>
                    <a:pt x="79" y="225"/>
                    <a:pt x="79" y="225"/>
                    <a:pt x="79" y="225"/>
                  </a:cubicBezTo>
                  <a:cubicBezTo>
                    <a:pt x="77" y="225"/>
                    <a:pt x="77" y="225"/>
                    <a:pt x="77" y="225"/>
                  </a:cubicBezTo>
                  <a:cubicBezTo>
                    <a:pt x="74" y="226"/>
                    <a:pt x="74" y="226"/>
                    <a:pt x="74" y="226"/>
                  </a:cubicBezTo>
                  <a:cubicBezTo>
                    <a:pt x="72" y="227"/>
                    <a:pt x="72" y="227"/>
                    <a:pt x="72" y="227"/>
                  </a:cubicBezTo>
                  <a:cubicBezTo>
                    <a:pt x="72" y="227"/>
                    <a:pt x="72" y="227"/>
                    <a:pt x="72" y="227"/>
                  </a:cubicBezTo>
                  <a:cubicBezTo>
                    <a:pt x="70" y="228"/>
                    <a:pt x="70" y="228"/>
                    <a:pt x="70" y="228"/>
                  </a:cubicBezTo>
                  <a:cubicBezTo>
                    <a:pt x="68" y="230"/>
                    <a:pt x="68" y="230"/>
                    <a:pt x="68" y="230"/>
                  </a:cubicBezTo>
                  <a:cubicBezTo>
                    <a:pt x="66" y="233"/>
                    <a:pt x="66" y="233"/>
                    <a:pt x="66" y="233"/>
                  </a:cubicBezTo>
                  <a:cubicBezTo>
                    <a:pt x="66" y="231"/>
                    <a:pt x="66" y="231"/>
                    <a:pt x="66" y="231"/>
                  </a:cubicBezTo>
                  <a:cubicBezTo>
                    <a:pt x="65" y="229"/>
                    <a:pt x="65" y="229"/>
                    <a:pt x="65" y="229"/>
                  </a:cubicBezTo>
                  <a:cubicBezTo>
                    <a:pt x="66" y="228"/>
                    <a:pt x="66" y="228"/>
                    <a:pt x="66" y="228"/>
                  </a:cubicBezTo>
                  <a:cubicBezTo>
                    <a:pt x="66" y="226"/>
                    <a:pt x="66" y="226"/>
                    <a:pt x="66" y="226"/>
                  </a:cubicBezTo>
                  <a:cubicBezTo>
                    <a:pt x="67" y="224"/>
                    <a:pt x="67" y="224"/>
                    <a:pt x="67" y="224"/>
                  </a:cubicBezTo>
                  <a:cubicBezTo>
                    <a:pt x="67" y="223"/>
                    <a:pt x="67" y="223"/>
                    <a:pt x="67" y="223"/>
                  </a:cubicBezTo>
                  <a:cubicBezTo>
                    <a:pt x="68" y="221"/>
                    <a:pt x="68" y="221"/>
                    <a:pt x="68" y="221"/>
                  </a:cubicBezTo>
                  <a:cubicBezTo>
                    <a:pt x="67" y="218"/>
                    <a:pt x="67" y="218"/>
                    <a:pt x="67" y="218"/>
                  </a:cubicBezTo>
                  <a:cubicBezTo>
                    <a:pt x="67" y="217"/>
                    <a:pt x="67" y="217"/>
                    <a:pt x="67" y="217"/>
                  </a:cubicBezTo>
                  <a:cubicBezTo>
                    <a:pt x="66" y="217"/>
                    <a:pt x="66" y="217"/>
                    <a:pt x="66" y="217"/>
                  </a:cubicBezTo>
                  <a:cubicBezTo>
                    <a:pt x="65" y="217"/>
                    <a:pt x="65" y="217"/>
                    <a:pt x="65" y="217"/>
                  </a:cubicBezTo>
                  <a:cubicBezTo>
                    <a:pt x="64" y="217"/>
                    <a:pt x="64" y="217"/>
                    <a:pt x="64" y="217"/>
                  </a:cubicBezTo>
                  <a:cubicBezTo>
                    <a:pt x="63" y="217"/>
                    <a:pt x="63" y="217"/>
                    <a:pt x="63" y="217"/>
                  </a:cubicBezTo>
                  <a:cubicBezTo>
                    <a:pt x="62" y="216"/>
                    <a:pt x="62" y="216"/>
                    <a:pt x="62" y="216"/>
                  </a:cubicBezTo>
                  <a:cubicBezTo>
                    <a:pt x="61" y="216"/>
                    <a:pt x="61" y="216"/>
                    <a:pt x="61" y="216"/>
                  </a:cubicBezTo>
                  <a:cubicBezTo>
                    <a:pt x="61" y="216"/>
                    <a:pt x="61" y="216"/>
                    <a:pt x="61" y="216"/>
                  </a:cubicBezTo>
                  <a:cubicBezTo>
                    <a:pt x="60" y="216"/>
                    <a:pt x="60" y="216"/>
                    <a:pt x="60" y="216"/>
                  </a:cubicBezTo>
                  <a:cubicBezTo>
                    <a:pt x="59" y="216"/>
                    <a:pt x="59" y="216"/>
                    <a:pt x="59" y="216"/>
                  </a:cubicBezTo>
                  <a:cubicBezTo>
                    <a:pt x="59" y="215"/>
                    <a:pt x="59" y="215"/>
                    <a:pt x="59" y="215"/>
                  </a:cubicBezTo>
                  <a:cubicBezTo>
                    <a:pt x="58" y="215"/>
                    <a:pt x="58" y="215"/>
                    <a:pt x="58" y="215"/>
                  </a:cubicBezTo>
                  <a:cubicBezTo>
                    <a:pt x="58" y="214"/>
                    <a:pt x="58" y="214"/>
                    <a:pt x="58" y="214"/>
                  </a:cubicBezTo>
                  <a:cubicBezTo>
                    <a:pt x="57" y="213"/>
                    <a:pt x="57" y="213"/>
                    <a:pt x="57" y="213"/>
                  </a:cubicBezTo>
                  <a:cubicBezTo>
                    <a:pt x="56" y="212"/>
                    <a:pt x="56" y="212"/>
                    <a:pt x="56" y="212"/>
                  </a:cubicBezTo>
                  <a:cubicBezTo>
                    <a:pt x="55" y="211"/>
                    <a:pt x="55" y="211"/>
                    <a:pt x="55" y="211"/>
                  </a:cubicBezTo>
                  <a:cubicBezTo>
                    <a:pt x="53" y="212"/>
                    <a:pt x="53" y="212"/>
                    <a:pt x="53" y="212"/>
                  </a:cubicBezTo>
                  <a:cubicBezTo>
                    <a:pt x="52" y="211"/>
                    <a:pt x="52" y="211"/>
                    <a:pt x="52" y="211"/>
                  </a:cubicBezTo>
                  <a:cubicBezTo>
                    <a:pt x="52" y="211"/>
                    <a:pt x="52" y="211"/>
                    <a:pt x="52" y="211"/>
                  </a:cubicBezTo>
                  <a:cubicBezTo>
                    <a:pt x="53" y="209"/>
                    <a:pt x="53" y="209"/>
                    <a:pt x="53" y="209"/>
                  </a:cubicBezTo>
                  <a:cubicBezTo>
                    <a:pt x="53" y="208"/>
                    <a:pt x="53" y="208"/>
                    <a:pt x="53" y="208"/>
                  </a:cubicBezTo>
                  <a:cubicBezTo>
                    <a:pt x="53" y="207"/>
                    <a:pt x="53" y="207"/>
                    <a:pt x="53" y="207"/>
                  </a:cubicBezTo>
                  <a:cubicBezTo>
                    <a:pt x="52" y="206"/>
                    <a:pt x="52" y="206"/>
                    <a:pt x="52" y="206"/>
                  </a:cubicBezTo>
                  <a:cubicBezTo>
                    <a:pt x="52" y="205"/>
                    <a:pt x="52" y="205"/>
                    <a:pt x="52" y="205"/>
                  </a:cubicBezTo>
                  <a:cubicBezTo>
                    <a:pt x="51" y="204"/>
                    <a:pt x="51" y="204"/>
                    <a:pt x="51" y="204"/>
                  </a:cubicBezTo>
                  <a:cubicBezTo>
                    <a:pt x="50" y="203"/>
                    <a:pt x="50" y="203"/>
                    <a:pt x="50" y="203"/>
                  </a:cubicBezTo>
                  <a:cubicBezTo>
                    <a:pt x="48" y="199"/>
                    <a:pt x="48" y="199"/>
                    <a:pt x="48" y="199"/>
                  </a:cubicBezTo>
                  <a:cubicBezTo>
                    <a:pt x="47" y="196"/>
                    <a:pt x="47" y="196"/>
                    <a:pt x="47" y="196"/>
                  </a:cubicBezTo>
                  <a:cubicBezTo>
                    <a:pt x="47" y="195"/>
                    <a:pt x="47" y="195"/>
                    <a:pt x="47" y="195"/>
                  </a:cubicBezTo>
                  <a:cubicBezTo>
                    <a:pt x="46" y="195"/>
                    <a:pt x="46" y="195"/>
                    <a:pt x="46" y="195"/>
                  </a:cubicBezTo>
                  <a:cubicBezTo>
                    <a:pt x="43" y="194"/>
                    <a:pt x="43" y="194"/>
                    <a:pt x="43" y="194"/>
                  </a:cubicBezTo>
                  <a:cubicBezTo>
                    <a:pt x="42" y="194"/>
                    <a:pt x="42" y="194"/>
                    <a:pt x="42" y="194"/>
                  </a:cubicBezTo>
                  <a:cubicBezTo>
                    <a:pt x="41" y="193"/>
                    <a:pt x="41" y="193"/>
                    <a:pt x="41" y="193"/>
                  </a:cubicBezTo>
                  <a:cubicBezTo>
                    <a:pt x="41" y="192"/>
                    <a:pt x="41" y="192"/>
                    <a:pt x="41" y="192"/>
                  </a:cubicBezTo>
                  <a:cubicBezTo>
                    <a:pt x="41" y="191"/>
                    <a:pt x="41" y="191"/>
                    <a:pt x="41" y="191"/>
                  </a:cubicBezTo>
                  <a:cubicBezTo>
                    <a:pt x="41" y="190"/>
                    <a:pt x="41" y="190"/>
                    <a:pt x="41" y="190"/>
                  </a:cubicBezTo>
                  <a:cubicBezTo>
                    <a:pt x="41" y="190"/>
                    <a:pt x="41" y="190"/>
                    <a:pt x="41" y="190"/>
                  </a:cubicBezTo>
                  <a:cubicBezTo>
                    <a:pt x="42" y="189"/>
                    <a:pt x="42" y="189"/>
                    <a:pt x="42" y="189"/>
                  </a:cubicBezTo>
                  <a:cubicBezTo>
                    <a:pt x="45" y="189"/>
                    <a:pt x="45" y="189"/>
                    <a:pt x="45" y="189"/>
                  </a:cubicBezTo>
                  <a:cubicBezTo>
                    <a:pt x="48" y="189"/>
                    <a:pt x="48" y="189"/>
                    <a:pt x="48" y="189"/>
                  </a:cubicBezTo>
                  <a:cubicBezTo>
                    <a:pt x="50" y="190"/>
                    <a:pt x="50" y="190"/>
                    <a:pt x="50" y="190"/>
                  </a:cubicBezTo>
                  <a:cubicBezTo>
                    <a:pt x="50" y="191"/>
                    <a:pt x="50" y="191"/>
                    <a:pt x="50" y="191"/>
                  </a:cubicBezTo>
                  <a:cubicBezTo>
                    <a:pt x="51" y="191"/>
                    <a:pt x="51" y="191"/>
                    <a:pt x="51" y="191"/>
                  </a:cubicBezTo>
                  <a:cubicBezTo>
                    <a:pt x="53" y="190"/>
                    <a:pt x="53" y="190"/>
                    <a:pt x="53" y="190"/>
                  </a:cubicBezTo>
                  <a:cubicBezTo>
                    <a:pt x="53" y="190"/>
                    <a:pt x="53" y="190"/>
                    <a:pt x="53" y="190"/>
                  </a:cubicBezTo>
                  <a:cubicBezTo>
                    <a:pt x="55" y="190"/>
                    <a:pt x="55" y="190"/>
                    <a:pt x="55" y="190"/>
                  </a:cubicBezTo>
                  <a:cubicBezTo>
                    <a:pt x="55" y="190"/>
                    <a:pt x="55" y="190"/>
                    <a:pt x="55" y="190"/>
                  </a:cubicBezTo>
                  <a:cubicBezTo>
                    <a:pt x="54" y="189"/>
                    <a:pt x="54" y="189"/>
                    <a:pt x="54" y="189"/>
                  </a:cubicBezTo>
                  <a:cubicBezTo>
                    <a:pt x="53" y="189"/>
                    <a:pt x="53" y="189"/>
                    <a:pt x="53" y="189"/>
                  </a:cubicBezTo>
                  <a:cubicBezTo>
                    <a:pt x="53" y="189"/>
                    <a:pt x="53" y="189"/>
                    <a:pt x="53" y="189"/>
                  </a:cubicBezTo>
                  <a:cubicBezTo>
                    <a:pt x="52" y="188"/>
                    <a:pt x="52" y="188"/>
                    <a:pt x="52" y="188"/>
                  </a:cubicBezTo>
                  <a:cubicBezTo>
                    <a:pt x="50" y="186"/>
                    <a:pt x="50" y="186"/>
                    <a:pt x="50" y="186"/>
                  </a:cubicBezTo>
                  <a:cubicBezTo>
                    <a:pt x="49" y="185"/>
                    <a:pt x="49" y="185"/>
                    <a:pt x="49" y="185"/>
                  </a:cubicBezTo>
                  <a:cubicBezTo>
                    <a:pt x="49" y="184"/>
                    <a:pt x="49" y="184"/>
                    <a:pt x="49" y="184"/>
                  </a:cubicBezTo>
                  <a:cubicBezTo>
                    <a:pt x="50" y="183"/>
                    <a:pt x="50" y="183"/>
                    <a:pt x="50" y="183"/>
                  </a:cubicBezTo>
                  <a:cubicBezTo>
                    <a:pt x="51" y="182"/>
                    <a:pt x="51" y="182"/>
                    <a:pt x="51" y="182"/>
                  </a:cubicBezTo>
                  <a:cubicBezTo>
                    <a:pt x="52" y="181"/>
                    <a:pt x="52" y="181"/>
                    <a:pt x="52" y="181"/>
                  </a:cubicBezTo>
                  <a:cubicBezTo>
                    <a:pt x="52" y="179"/>
                    <a:pt x="52" y="179"/>
                    <a:pt x="52" y="179"/>
                  </a:cubicBezTo>
                  <a:cubicBezTo>
                    <a:pt x="53" y="179"/>
                    <a:pt x="53" y="179"/>
                    <a:pt x="53" y="179"/>
                  </a:cubicBezTo>
                  <a:cubicBezTo>
                    <a:pt x="54" y="177"/>
                    <a:pt x="54" y="177"/>
                    <a:pt x="54" y="177"/>
                  </a:cubicBezTo>
                  <a:cubicBezTo>
                    <a:pt x="55" y="178"/>
                    <a:pt x="55" y="178"/>
                    <a:pt x="55" y="178"/>
                  </a:cubicBezTo>
                  <a:cubicBezTo>
                    <a:pt x="57" y="177"/>
                    <a:pt x="57" y="177"/>
                    <a:pt x="57" y="177"/>
                  </a:cubicBezTo>
                  <a:cubicBezTo>
                    <a:pt x="61" y="177"/>
                    <a:pt x="61" y="177"/>
                    <a:pt x="61" y="177"/>
                  </a:cubicBezTo>
                  <a:cubicBezTo>
                    <a:pt x="65" y="177"/>
                    <a:pt x="65" y="177"/>
                    <a:pt x="65" y="177"/>
                  </a:cubicBezTo>
                  <a:cubicBezTo>
                    <a:pt x="66" y="177"/>
                    <a:pt x="66" y="177"/>
                    <a:pt x="66" y="177"/>
                  </a:cubicBezTo>
                  <a:cubicBezTo>
                    <a:pt x="69" y="178"/>
                    <a:pt x="69" y="178"/>
                    <a:pt x="69" y="178"/>
                  </a:cubicBezTo>
                  <a:cubicBezTo>
                    <a:pt x="71" y="178"/>
                    <a:pt x="71" y="178"/>
                    <a:pt x="71" y="178"/>
                  </a:cubicBezTo>
                  <a:cubicBezTo>
                    <a:pt x="72" y="178"/>
                    <a:pt x="72" y="178"/>
                    <a:pt x="72" y="178"/>
                  </a:cubicBezTo>
                  <a:cubicBezTo>
                    <a:pt x="74" y="178"/>
                    <a:pt x="74" y="178"/>
                    <a:pt x="74" y="178"/>
                  </a:cubicBezTo>
                  <a:cubicBezTo>
                    <a:pt x="73" y="177"/>
                    <a:pt x="73" y="177"/>
                    <a:pt x="73" y="177"/>
                  </a:cubicBezTo>
                  <a:cubicBezTo>
                    <a:pt x="70" y="175"/>
                    <a:pt x="70" y="175"/>
                    <a:pt x="70" y="175"/>
                  </a:cubicBezTo>
                  <a:cubicBezTo>
                    <a:pt x="69" y="174"/>
                    <a:pt x="69" y="174"/>
                    <a:pt x="69" y="174"/>
                  </a:cubicBezTo>
                  <a:cubicBezTo>
                    <a:pt x="70" y="171"/>
                    <a:pt x="70" y="171"/>
                    <a:pt x="70" y="171"/>
                  </a:cubicBezTo>
                  <a:cubicBezTo>
                    <a:pt x="72" y="168"/>
                    <a:pt x="72" y="168"/>
                    <a:pt x="72" y="168"/>
                  </a:cubicBezTo>
                  <a:cubicBezTo>
                    <a:pt x="73" y="164"/>
                    <a:pt x="73" y="164"/>
                    <a:pt x="73" y="164"/>
                  </a:cubicBezTo>
                  <a:cubicBezTo>
                    <a:pt x="73" y="160"/>
                    <a:pt x="73" y="160"/>
                    <a:pt x="73" y="160"/>
                  </a:cubicBezTo>
                  <a:cubicBezTo>
                    <a:pt x="72" y="159"/>
                    <a:pt x="72" y="159"/>
                    <a:pt x="72" y="159"/>
                  </a:cubicBezTo>
                  <a:cubicBezTo>
                    <a:pt x="72" y="158"/>
                    <a:pt x="72" y="158"/>
                    <a:pt x="72" y="158"/>
                  </a:cubicBezTo>
                  <a:cubicBezTo>
                    <a:pt x="73" y="157"/>
                    <a:pt x="73" y="157"/>
                    <a:pt x="73" y="157"/>
                  </a:cubicBezTo>
                  <a:cubicBezTo>
                    <a:pt x="73" y="156"/>
                    <a:pt x="73" y="156"/>
                    <a:pt x="73" y="156"/>
                  </a:cubicBezTo>
                  <a:cubicBezTo>
                    <a:pt x="73" y="155"/>
                    <a:pt x="73" y="155"/>
                    <a:pt x="73" y="155"/>
                  </a:cubicBezTo>
                  <a:cubicBezTo>
                    <a:pt x="72" y="153"/>
                    <a:pt x="72" y="153"/>
                    <a:pt x="72" y="153"/>
                  </a:cubicBezTo>
                  <a:cubicBezTo>
                    <a:pt x="72" y="153"/>
                    <a:pt x="72" y="153"/>
                    <a:pt x="72" y="153"/>
                  </a:cubicBezTo>
                  <a:cubicBezTo>
                    <a:pt x="71" y="152"/>
                    <a:pt x="71" y="152"/>
                    <a:pt x="71" y="152"/>
                  </a:cubicBezTo>
                  <a:cubicBezTo>
                    <a:pt x="68" y="151"/>
                    <a:pt x="68" y="151"/>
                    <a:pt x="68" y="151"/>
                  </a:cubicBezTo>
                  <a:cubicBezTo>
                    <a:pt x="66" y="151"/>
                    <a:pt x="66" y="151"/>
                    <a:pt x="66" y="151"/>
                  </a:cubicBezTo>
                  <a:cubicBezTo>
                    <a:pt x="65" y="151"/>
                    <a:pt x="65" y="151"/>
                    <a:pt x="65" y="151"/>
                  </a:cubicBezTo>
                  <a:cubicBezTo>
                    <a:pt x="65" y="152"/>
                    <a:pt x="65" y="152"/>
                    <a:pt x="65" y="152"/>
                  </a:cubicBezTo>
                  <a:cubicBezTo>
                    <a:pt x="64" y="152"/>
                    <a:pt x="64" y="152"/>
                    <a:pt x="64" y="152"/>
                  </a:cubicBezTo>
                  <a:cubicBezTo>
                    <a:pt x="62" y="153"/>
                    <a:pt x="62" y="153"/>
                    <a:pt x="62" y="153"/>
                  </a:cubicBezTo>
                  <a:cubicBezTo>
                    <a:pt x="62" y="154"/>
                    <a:pt x="62" y="154"/>
                    <a:pt x="62" y="154"/>
                  </a:cubicBezTo>
                  <a:cubicBezTo>
                    <a:pt x="61" y="153"/>
                    <a:pt x="61" y="153"/>
                    <a:pt x="61" y="153"/>
                  </a:cubicBezTo>
                  <a:cubicBezTo>
                    <a:pt x="60" y="152"/>
                    <a:pt x="60" y="152"/>
                    <a:pt x="60" y="152"/>
                  </a:cubicBezTo>
                  <a:cubicBezTo>
                    <a:pt x="60" y="152"/>
                    <a:pt x="60" y="152"/>
                    <a:pt x="60" y="152"/>
                  </a:cubicBezTo>
                  <a:cubicBezTo>
                    <a:pt x="57" y="152"/>
                    <a:pt x="57" y="152"/>
                    <a:pt x="57" y="152"/>
                  </a:cubicBezTo>
                  <a:cubicBezTo>
                    <a:pt x="56" y="150"/>
                    <a:pt x="56" y="150"/>
                    <a:pt x="56" y="150"/>
                  </a:cubicBezTo>
                  <a:cubicBezTo>
                    <a:pt x="56" y="150"/>
                    <a:pt x="56" y="150"/>
                    <a:pt x="56" y="150"/>
                  </a:cubicBezTo>
                  <a:cubicBezTo>
                    <a:pt x="52" y="149"/>
                    <a:pt x="52" y="149"/>
                    <a:pt x="52" y="149"/>
                  </a:cubicBezTo>
                  <a:cubicBezTo>
                    <a:pt x="51" y="149"/>
                    <a:pt x="51" y="149"/>
                    <a:pt x="51" y="149"/>
                  </a:cubicBezTo>
                  <a:cubicBezTo>
                    <a:pt x="48" y="150"/>
                    <a:pt x="48" y="150"/>
                    <a:pt x="48" y="150"/>
                  </a:cubicBezTo>
                  <a:cubicBezTo>
                    <a:pt x="46" y="152"/>
                    <a:pt x="46" y="152"/>
                    <a:pt x="46" y="152"/>
                  </a:cubicBezTo>
                  <a:cubicBezTo>
                    <a:pt x="46" y="152"/>
                    <a:pt x="46" y="152"/>
                    <a:pt x="46" y="152"/>
                  </a:cubicBezTo>
                  <a:cubicBezTo>
                    <a:pt x="44" y="153"/>
                    <a:pt x="44" y="153"/>
                    <a:pt x="44" y="153"/>
                  </a:cubicBezTo>
                  <a:cubicBezTo>
                    <a:pt x="44" y="153"/>
                    <a:pt x="44" y="153"/>
                    <a:pt x="44" y="153"/>
                  </a:cubicBezTo>
                  <a:cubicBezTo>
                    <a:pt x="43" y="153"/>
                    <a:pt x="43" y="153"/>
                    <a:pt x="43" y="153"/>
                  </a:cubicBezTo>
                  <a:cubicBezTo>
                    <a:pt x="43" y="153"/>
                    <a:pt x="43" y="153"/>
                    <a:pt x="43" y="153"/>
                  </a:cubicBezTo>
                  <a:cubicBezTo>
                    <a:pt x="41" y="154"/>
                    <a:pt x="41" y="154"/>
                    <a:pt x="41" y="154"/>
                  </a:cubicBezTo>
                  <a:cubicBezTo>
                    <a:pt x="39" y="156"/>
                    <a:pt x="39" y="156"/>
                    <a:pt x="39" y="156"/>
                  </a:cubicBezTo>
                  <a:cubicBezTo>
                    <a:pt x="38" y="157"/>
                    <a:pt x="38" y="157"/>
                    <a:pt x="38" y="157"/>
                  </a:cubicBezTo>
                  <a:cubicBezTo>
                    <a:pt x="37" y="157"/>
                    <a:pt x="37" y="157"/>
                    <a:pt x="37" y="157"/>
                  </a:cubicBezTo>
                  <a:cubicBezTo>
                    <a:pt x="35" y="158"/>
                    <a:pt x="35" y="158"/>
                    <a:pt x="35" y="158"/>
                  </a:cubicBezTo>
                  <a:cubicBezTo>
                    <a:pt x="34" y="158"/>
                    <a:pt x="34" y="158"/>
                    <a:pt x="34" y="158"/>
                  </a:cubicBezTo>
                  <a:cubicBezTo>
                    <a:pt x="33" y="158"/>
                    <a:pt x="33" y="158"/>
                    <a:pt x="33" y="158"/>
                  </a:cubicBezTo>
                  <a:cubicBezTo>
                    <a:pt x="32" y="158"/>
                    <a:pt x="32" y="158"/>
                    <a:pt x="32" y="158"/>
                  </a:cubicBezTo>
                  <a:cubicBezTo>
                    <a:pt x="31" y="159"/>
                    <a:pt x="31" y="159"/>
                    <a:pt x="31" y="159"/>
                  </a:cubicBezTo>
                  <a:cubicBezTo>
                    <a:pt x="31" y="159"/>
                    <a:pt x="31" y="159"/>
                    <a:pt x="31" y="159"/>
                  </a:cubicBezTo>
                  <a:cubicBezTo>
                    <a:pt x="31" y="160"/>
                    <a:pt x="31" y="160"/>
                    <a:pt x="31" y="160"/>
                  </a:cubicBezTo>
                  <a:cubicBezTo>
                    <a:pt x="30" y="160"/>
                    <a:pt x="30" y="160"/>
                    <a:pt x="30" y="160"/>
                  </a:cubicBezTo>
                  <a:cubicBezTo>
                    <a:pt x="29" y="161"/>
                    <a:pt x="29" y="161"/>
                    <a:pt x="29" y="161"/>
                  </a:cubicBezTo>
                  <a:cubicBezTo>
                    <a:pt x="29" y="162"/>
                    <a:pt x="29" y="162"/>
                    <a:pt x="29" y="162"/>
                  </a:cubicBezTo>
                  <a:cubicBezTo>
                    <a:pt x="29" y="161"/>
                    <a:pt x="29" y="161"/>
                    <a:pt x="29" y="161"/>
                  </a:cubicBezTo>
                  <a:cubicBezTo>
                    <a:pt x="26" y="160"/>
                    <a:pt x="26" y="160"/>
                    <a:pt x="26" y="160"/>
                  </a:cubicBezTo>
                  <a:cubicBezTo>
                    <a:pt x="24" y="159"/>
                    <a:pt x="24" y="159"/>
                    <a:pt x="24" y="159"/>
                  </a:cubicBezTo>
                  <a:cubicBezTo>
                    <a:pt x="22" y="158"/>
                    <a:pt x="22" y="158"/>
                    <a:pt x="22" y="157"/>
                  </a:cubicBezTo>
                  <a:cubicBezTo>
                    <a:pt x="21" y="156"/>
                    <a:pt x="21" y="156"/>
                    <a:pt x="21" y="156"/>
                  </a:cubicBezTo>
                  <a:cubicBezTo>
                    <a:pt x="21" y="156"/>
                    <a:pt x="21" y="156"/>
                    <a:pt x="21" y="156"/>
                  </a:cubicBezTo>
                  <a:cubicBezTo>
                    <a:pt x="21" y="155"/>
                    <a:pt x="21" y="155"/>
                    <a:pt x="21" y="155"/>
                  </a:cubicBezTo>
                  <a:cubicBezTo>
                    <a:pt x="22" y="155"/>
                    <a:pt x="22" y="155"/>
                    <a:pt x="22" y="155"/>
                  </a:cubicBezTo>
                  <a:cubicBezTo>
                    <a:pt x="22" y="155"/>
                    <a:pt x="22" y="155"/>
                    <a:pt x="22" y="155"/>
                  </a:cubicBezTo>
                  <a:cubicBezTo>
                    <a:pt x="23" y="155"/>
                    <a:pt x="23" y="155"/>
                    <a:pt x="23" y="155"/>
                  </a:cubicBezTo>
                  <a:cubicBezTo>
                    <a:pt x="23" y="155"/>
                    <a:pt x="23" y="155"/>
                    <a:pt x="23" y="155"/>
                  </a:cubicBezTo>
                  <a:cubicBezTo>
                    <a:pt x="24" y="156"/>
                    <a:pt x="24" y="156"/>
                    <a:pt x="24" y="156"/>
                  </a:cubicBezTo>
                  <a:cubicBezTo>
                    <a:pt x="25" y="156"/>
                    <a:pt x="25" y="156"/>
                    <a:pt x="25" y="156"/>
                  </a:cubicBezTo>
                  <a:cubicBezTo>
                    <a:pt x="26" y="155"/>
                    <a:pt x="26" y="155"/>
                    <a:pt x="26" y="155"/>
                  </a:cubicBezTo>
                  <a:cubicBezTo>
                    <a:pt x="26" y="154"/>
                    <a:pt x="26" y="154"/>
                    <a:pt x="26" y="154"/>
                  </a:cubicBezTo>
                  <a:cubicBezTo>
                    <a:pt x="25" y="152"/>
                    <a:pt x="25" y="152"/>
                    <a:pt x="25" y="152"/>
                  </a:cubicBezTo>
                  <a:cubicBezTo>
                    <a:pt x="23" y="149"/>
                    <a:pt x="23" y="149"/>
                    <a:pt x="23" y="149"/>
                  </a:cubicBezTo>
                  <a:cubicBezTo>
                    <a:pt x="21" y="145"/>
                    <a:pt x="17" y="139"/>
                    <a:pt x="17" y="138"/>
                  </a:cubicBezTo>
                  <a:cubicBezTo>
                    <a:pt x="14" y="138"/>
                    <a:pt x="12" y="138"/>
                    <a:pt x="10" y="137"/>
                  </a:cubicBezTo>
                  <a:cubicBezTo>
                    <a:pt x="8" y="138"/>
                    <a:pt x="9" y="138"/>
                    <a:pt x="7" y="139"/>
                  </a:cubicBezTo>
                  <a:cubicBezTo>
                    <a:pt x="6" y="138"/>
                    <a:pt x="6" y="138"/>
                    <a:pt x="6" y="138"/>
                  </a:cubicBezTo>
                  <a:cubicBezTo>
                    <a:pt x="6" y="136"/>
                    <a:pt x="6" y="137"/>
                    <a:pt x="5" y="135"/>
                  </a:cubicBezTo>
                  <a:cubicBezTo>
                    <a:pt x="6" y="134"/>
                    <a:pt x="5" y="134"/>
                    <a:pt x="6" y="132"/>
                  </a:cubicBezTo>
                  <a:cubicBezTo>
                    <a:pt x="5" y="130"/>
                    <a:pt x="5" y="130"/>
                    <a:pt x="5" y="130"/>
                  </a:cubicBezTo>
                  <a:cubicBezTo>
                    <a:pt x="4" y="129"/>
                    <a:pt x="4" y="129"/>
                    <a:pt x="4" y="129"/>
                  </a:cubicBezTo>
                  <a:cubicBezTo>
                    <a:pt x="2" y="129"/>
                    <a:pt x="3" y="129"/>
                    <a:pt x="0" y="127"/>
                  </a:cubicBezTo>
                  <a:cubicBezTo>
                    <a:pt x="0" y="125"/>
                    <a:pt x="0" y="125"/>
                    <a:pt x="0" y="125"/>
                  </a:cubicBezTo>
                  <a:cubicBezTo>
                    <a:pt x="1" y="121"/>
                    <a:pt x="1" y="121"/>
                    <a:pt x="1" y="121"/>
                  </a:cubicBezTo>
                  <a:cubicBezTo>
                    <a:pt x="3" y="118"/>
                    <a:pt x="3" y="118"/>
                    <a:pt x="3" y="118"/>
                  </a:cubicBezTo>
                  <a:cubicBezTo>
                    <a:pt x="4" y="117"/>
                    <a:pt x="4" y="117"/>
                    <a:pt x="4" y="117"/>
                  </a:cubicBezTo>
                  <a:cubicBezTo>
                    <a:pt x="4" y="116"/>
                    <a:pt x="4" y="116"/>
                    <a:pt x="4" y="116"/>
                  </a:cubicBezTo>
                  <a:cubicBezTo>
                    <a:pt x="5" y="115"/>
                    <a:pt x="5" y="115"/>
                    <a:pt x="5" y="115"/>
                  </a:cubicBezTo>
                  <a:cubicBezTo>
                    <a:pt x="4" y="114"/>
                    <a:pt x="4" y="114"/>
                    <a:pt x="4" y="114"/>
                  </a:cubicBezTo>
                  <a:cubicBezTo>
                    <a:pt x="4" y="113"/>
                    <a:pt x="4" y="113"/>
                    <a:pt x="3" y="112"/>
                  </a:cubicBezTo>
                  <a:cubicBezTo>
                    <a:pt x="2" y="111"/>
                    <a:pt x="2" y="111"/>
                    <a:pt x="2" y="111"/>
                  </a:cubicBezTo>
                  <a:cubicBezTo>
                    <a:pt x="3" y="106"/>
                    <a:pt x="3" y="105"/>
                    <a:pt x="4" y="103"/>
                  </a:cubicBezTo>
                  <a:cubicBezTo>
                    <a:pt x="6" y="101"/>
                    <a:pt x="5" y="101"/>
                    <a:pt x="7" y="100"/>
                  </a:cubicBezTo>
                  <a:cubicBezTo>
                    <a:pt x="8" y="99"/>
                    <a:pt x="8" y="99"/>
                    <a:pt x="8" y="99"/>
                  </a:cubicBezTo>
                  <a:cubicBezTo>
                    <a:pt x="8" y="97"/>
                    <a:pt x="8" y="98"/>
                    <a:pt x="8" y="96"/>
                  </a:cubicBezTo>
                  <a:cubicBezTo>
                    <a:pt x="8" y="95"/>
                    <a:pt x="8" y="95"/>
                    <a:pt x="8" y="95"/>
                  </a:cubicBezTo>
                  <a:cubicBezTo>
                    <a:pt x="9" y="94"/>
                    <a:pt x="9" y="94"/>
                    <a:pt x="10" y="93"/>
                  </a:cubicBezTo>
                  <a:cubicBezTo>
                    <a:pt x="11" y="93"/>
                    <a:pt x="11" y="93"/>
                    <a:pt x="11" y="93"/>
                  </a:cubicBezTo>
                  <a:cubicBezTo>
                    <a:pt x="12" y="93"/>
                    <a:pt x="12" y="93"/>
                    <a:pt x="12" y="93"/>
                  </a:cubicBezTo>
                  <a:cubicBezTo>
                    <a:pt x="17" y="98"/>
                    <a:pt x="16" y="99"/>
                    <a:pt x="19" y="103"/>
                  </a:cubicBezTo>
                  <a:cubicBezTo>
                    <a:pt x="20" y="103"/>
                    <a:pt x="20" y="103"/>
                    <a:pt x="20" y="103"/>
                  </a:cubicBezTo>
                  <a:cubicBezTo>
                    <a:pt x="23" y="102"/>
                    <a:pt x="22" y="102"/>
                    <a:pt x="24" y="101"/>
                  </a:cubicBezTo>
                  <a:cubicBezTo>
                    <a:pt x="25" y="101"/>
                    <a:pt x="25" y="101"/>
                    <a:pt x="25" y="101"/>
                  </a:cubicBezTo>
                  <a:cubicBezTo>
                    <a:pt x="25" y="100"/>
                    <a:pt x="25" y="100"/>
                    <a:pt x="25" y="100"/>
                  </a:cubicBezTo>
                  <a:cubicBezTo>
                    <a:pt x="24" y="96"/>
                    <a:pt x="24" y="98"/>
                    <a:pt x="23" y="90"/>
                  </a:cubicBezTo>
                  <a:cubicBezTo>
                    <a:pt x="22" y="89"/>
                    <a:pt x="22" y="89"/>
                    <a:pt x="22" y="89"/>
                  </a:cubicBezTo>
                  <a:cubicBezTo>
                    <a:pt x="23" y="89"/>
                    <a:pt x="23" y="89"/>
                    <a:pt x="23" y="89"/>
                  </a:cubicBezTo>
                  <a:cubicBezTo>
                    <a:pt x="24" y="89"/>
                    <a:pt x="23" y="89"/>
                    <a:pt x="25" y="90"/>
                  </a:cubicBezTo>
                  <a:cubicBezTo>
                    <a:pt x="26" y="89"/>
                    <a:pt x="25" y="89"/>
                    <a:pt x="27" y="87"/>
                  </a:cubicBezTo>
                  <a:cubicBezTo>
                    <a:pt x="30" y="85"/>
                    <a:pt x="30" y="85"/>
                    <a:pt x="30" y="85"/>
                  </a:cubicBezTo>
                  <a:cubicBezTo>
                    <a:pt x="31" y="84"/>
                    <a:pt x="31" y="84"/>
                    <a:pt x="31" y="84"/>
                  </a:cubicBezTo>
                  <a:cubicBezTo>
                    <a:pt x="31" y="82"/>
                    <a:pt x="31" y="82"/>
                    <a:pt x="31" y="82"/>
                  </a:cubicBezTo>
                  <a:cubicBezTo>
                    <a:pt x="32" y="81"/>
                    <a:pt x="32" y="81"/>
                    <a:pt x="32" y="81"/>
                  </a:cubicBezTo>
                  <a:cubicBezTo>
                    <a:pt x="34" y="81"/>
                    <a:pt x="34" y="81"/>
                    <a:pt x="34" y="81"/>
                  </a:cubicBezTo>
                  <a:cubicBezTo>
                    <a:pt x="36" y="80"/>
                    <a:pt x="36" y="80"/>
                    <a:pt x="36" y="80"/>
                  </a:cubicBezTo>
                  <a:cubicBezTo>
                    <a:pt x="37" y="79"/>
                    <a:pt x="37" y="79"/>
                    <a:pt x="37" y="79"/>
                  </a:cubicBezTo>
                  <a:cubicBezTo>
                    <a:pt x="39" y="78"/>
                    <a:pt x="39" y="78"/>
                    <a:pt x="39" y="78"/>
                  </a:cubicBezTo>
                  <a:cubicBezTo>
                    <a:pt x="41" y="77"/>
                    <a:pt x="41" y="77"/>
                    <a:pt x="41" y="77"/>
                  </a:cubicBezTo>
                  <a:cubicBezTo>
                    <a:pt x="41" y="77"/>
                    <a:pt x="41" y="77"/>
                    <a:pt x="41" y="77"/>
                  </a:cubicBezTo>
                  <a:cubicBezTo>
                    <a:pt x="42" y="76"/>
                    <a:pt x="42" y="76"/>
                    <a:pt x="42" y="76"/>
                  </a:cubicBezTo>
                  <a:cubicBezTo>
                    <a:pt x="44" y="73"/>
                    <a:pt x="44" y="73"/>
                    <a:pt x="44" y="73"/>
                  </a:cubicBezTo>
                  <a:cubicBezTo>
                    <a:pt x="45" y="72"/>
                    <a:pt x="45" y="72"/>
                    <a:pt x="45" y="72"/>
                  </a:cubicBezTo>
                  <a:cubicBezTo>
                    <a:pt x="46" y="70"/>
                    <a:pt x="46" y="70"/>
                    <a:pt x="46" y="70"/>
                  </a:cubicBezTo>
                  <a:cubicBezTo>
                    <a:pt x="47" y="69"/>
                    <a:pt x="47" y="69"/>
                    <a:pt x="47" y="69"/>
                  </a:cubicBezTo>
                  <a:cubicBezTo>
                    <a:pt x="48" y="70"/>
                    <a:pt x="48" y="70"/>
                    <a:pt x="48" y="70"/>
                  </a:cubicBezTo>
                  <a:cubicBezTo>
                    <a:pt x="49" y="70"/>
                    <a:pt x="49" y="70"/>
                    <a:pt x="49" y="70"/>
                  </a:cubicBezTo>
                  <a:cubicBezTo>
                    <a:pt x="51" y="71"/>
                    <a:pt x="51" y="71"/>
                    <a:pt x="51" y="71"/>
                  </a:cubicBezTo>
                  <a:cubicBezTo>
                    <a:pt x="52" y="72"/>
                    <a:pt x="52" y="72"/>
                    <a:pt x="52" y="72"/>
                  </a:cubicBezTo>
                  <a:cubicBezTo>
                    <a:pt x="52" y="73"/>
                    <a:pt x="52" y="73"/>
                    <a:pt x="52" y="73"/>
                  </a:cubicBezTo>
                  <a:cubicBezTo>
                    <a:pt x="52" y="74"/>
                    <a:pt x="52" y="74"/>
                    <a:pt x="52" y="74"/>
                  </a:cubicBezTo>
                  <a:cubicBezTo>
                    <a:pt x="53" y="74"/>
                    <a:pt x="53" y="74"/>
                    <a:pt x="53" y="74"/>
                  </a:cubicBezTo>
                  <a:cubicBezTo>
                    <a:pt x="54" y="74"/>
                    <a:pt x="54" y="74"/>
                    <a:pt x="54" y="74"/>
                  </a:cubicBezTo>
                  <a:cubicBezTo>
                    <a:pt x="54" y="74"/>
                    <a:pt x="54" y="74"/>
                    <a:pt x="54" y="74"/>
                  </a:cubicBezTo>
                  <a:cubicBezTo>
                    <a:pt x="56" y="74"/>
                    <a:pt x="56" y="74"/>
                    <a:pt x="56" y="74"/>
                  </a:cubicBezTo>
                  <a:cubicBezTo>
                    <a:pt x="58" y="73"/>
                    <a:pt x="58" y="73"/>
                    <a:pt x="58" y="73"/>
                  </a:cubicBezTo>
                  <a:cubicBezTo>
                    <a:pt x="60" y="70"/>
                    <a:pt x="60" y="70"/>
                    <a:pt x="60" y="70"/>
                  </a:cubicBezTo>
                  <a:cubicBezTo>
                    <a:pt x="63" y="70"/>
                    <a:pt x="63" y="70"/>
                    <a:pt x="63" y="70"/>
                  </a:cubicBezTo>
                  <a:cubicBezTo>
                    <a:pt x="64" y="70"/>
                    <a:pt x="64" y="70"/>
                    <a:pt x="64" y="70"/>
                  </a:cubicBezTo>
                  <a:cubicBezTo>
                    <a:pt x="65" y="72"/>
                    <a:pt x="65" y="72"/>
                    <a:pt x="65" y="72"/>
                  </a:cubicBezTo>
                  <a:cubicBezTo>
                    <a:pt x="66" y="73"/>
                    <a:pt x="66" y="73"/>
                    <a:pt x="66" y="73"/>
                  </a:cubicBezTo>
                  <a:cubicBezTo>
                    <a:pt x="67" y="74"/>
                    <a:pt x="67" y="74"/>
                    <a:pt x="67" y="74"/>
                  </a:cubicBezTo>
                  <a:cubicBezTo>
                    <a:pt x="67" y="74"/>
                    <a:pt x="67" y="74"/>
                    <a:pt x="67" y="74"/>
                  </a:cubicBezTo>
                  <a:cubicBezTo>
                    <a:pt x="67" y="74"/>
                    <a:pt x="67" y="74"/>
                    <a:pt x="67" y="74"/>
                  </a:cubicBezTo>
                  <a:cubicBezTo>
                    <a:pt x="69" y="74"/>
                    <a:pt x="69" y="74"/>
                    <a:pt x="69" y="74"/>
                  </a:cubicBezTo>
                  <a:cubicBezTo>
                    <a:pt x="69" y="74"/>
                    <a:pt x="69" y="74"/>
                    <a:pt x="69" y="74"/>
                  </a:cubicBezTo>
                  <a:cubicBezTo>
                    <a:pt x="70" y="74"/>
                    <a:pt x="70" y="74"/>
                    <a:pt x="70" y="74"/>
                  </a:cubicBezTo>
                  <a:cubicBezTo>
                    <a:pt x="70" y="74"/>
                    <a:pt x="70" y="74"/>
                    <a:pt x="70" y="74"/>
                  </a:cubicBezTo>
                  <a:cubicBezTo>
                    <a:pt x="72" y="74"/>
                    <a:pt x="72" y="74"/>
                    <a:pt x="72" y="74"/>
                  </a:cubicBezTo>
                  <a:cubicBezTo>
                    <a:pt x="74" y="74"/>
                    <a:pt x="74" y="74"/>
                    <a:pt x="74" y="74"/>
                  </a:cubicBezTo>
                  <a:cubicBezTo>
                    <a:pt x="74" y="74"/>
                    <a:pt x="74" y="74"/>
                    <a:pt x="74" y="74"/>
                  </a:cubicBezTo>
                  <a:cubicBezTo>
                    <a:pt x="75" y="74"/>
                    <a:pt x="75" y="74"/>
                    <a:pt x="75" y="74"/>
                  </a:cubicBezTo>
                  <a:cubicBezTo>
                    <a:pt x="77" y="75"/>
                    <a:pt x="77" y="75"/>
                    <a:pt x="77" y="75"/>
                  </a:cubicBezTo>
                  <a:cubicBezTo>
                    <a:pt x="78" y="75"/>
                    <a:pt x="78" y="75"/>
                    <a:pt x="78" y="75"/>
                  </a:cubicBezTo>
                  <a:cubicBezTo>
                    <a:pt x="79" y="78"/>
                    <a:pt x="79" y="78"/>
                    <a:pt x="79" y="78"/>
                  </a:cubicBezTo>
                  <a:cubicBezTo>
                    <a:pt x="80" y="79"/>
                    <a:pt x="80" y="79"/>
                    <a:pt x="80" y="79"/>
                  </a:cubicBezTo>
                  <a:cubicBezTo>
                    <a:pt x="82" y="80"/>
                    <a:pt x="82" y="80"/>
                    <a:pt x="82" y="80"/>
                  </a:cubicBezTo>
                  <a:cubicBezTo>
                    <a:pt x="83" y="80"/>
                    <a:pt x="83" y="80"/>
                    <a:pt x="83" y="80"/>
                  </a:cubicBezTo>
                  <a:cubicBezTo>
                    <a:pt x="84" y="82"/>
                    <a:pt x="84" y="82"/>
                    <a:pt x="84" y="82"/>
                  </a:cubicBezTo>
                  <a:cubicBezTo>
                    <a:pt x="85" y="83"/>
                    <a:pt x="85" y="83"/>
                    <a:pt x="85" y="83"/>
                  </a:cubicBezTo>
                  <a:cubicBezTo>
                    <a:pt x="86" y="84"/>
                    <a:pt x="86" y="84"/>
                    <a:pt x="86" y="84"/>
                  </a:cubicBezTo>
                  <a:cubicBezTo>
                    <a:pt x="88" y="86"/>
                    <a:pt x="88" y="86"/>
                    <a:pt x="88" y="86"/>
                  </a:cubicBezTo>
                  <a:cubicBezTo>
                    <a:pt x="88" y="88"/>
                    <a:pt x="88" y="88"/>
                    <a:pt x="88" y="88"/>
                  </a:cubicBezTo>
                  <a:cubicBezTo>
                    <a:pt x="88" y="90"/>
                    <a:pt x="88" y="90"/>
                    <a:pt x="88" y="90"/>
                  </a:cubicBezTo>
                  <a:cubicBezTo>
                    <a:pt x="89" y="91"/>
                    <a:pt x="89" y="91"/>
                    <a:pt x="89" y="91"/>
                  </a:cubicBezTo>
                  <a:cubicBezTo>
                    <a:pt x="89" y="91"/>
                    <a:pt x="89" y="91"/>
                    <a:pt x="89" y="91"/>
                  </a:cubicBezTo>
                  <a:cubicBezTo>
                    <a:pt x="89" y="90"/>
                    <a:pt x="89" y="90"/>
                    <a:pt x="89" y="90"/>
                  </a:cubicBezTo>
                  <a:cubicBezTo>
                    <a:pt x="90" y="90"/>
                    <a:pt x="90" y="90"/>
                    <a:pt x="90" y="90"/>
                  </a:cubicBezTo>
                  <a:cubicBezTo>
                    <a:pt x="90" y="88"/>
                    <a:pt x="90" y="88"/>
                    <a:pt x="90" y="88"/>
                  </a:cubicBezTo>
                  <a:cubicBezTo>
                    <a:pt x="90" y="86"/>
                    <a:pt x="90" y="86"/>
                    <a:pt x="90" y="86"/>
                  </a:cubicBezTo>
                  <a:cubicBezTo>
                    <a:pt x="90" y="85"/>
                    <a:pt x="90" y="85"/>
                    <a:pt x="90" y="85"/>
                  </a:cubicBezTo>
                  <a:cubicBezTo>
                    <a:pt x="89" y="84"/>
                    <a:pt x="89" y="84"/>
                    <a:pt x="89" y="84"/>
                  </a:cubicBezTo>
                  <a:cubicBezTo>
                    <a:pt x="89" y="83"/>
                    <a:pt x="89" y="83"/>
                    <a:pt x="89" y="83"/>
                  </a:cubicBezTo>
                  <a:cubicBezTo>
                    <a:pt x="89" y="83"/>
                    <a:pt x="89" y="83"/>
                    <a:pt x="89" y="83"/>
                  </a:cubicBezTo>
                  <a:cubicBezTo>
                    <a:pt x="90" y="82"/>
                    <a:pt x="90" y="82"/>
                    <a:pt x="90" y="82"/>
                  </a:cubicBezTo>
                  <a:cubicBezTo>
                    <a:pt x="91" y="83"/>
                    <a:pt x="91" y="83"/>
                    <a:pt x="91" y="83"/>
                  </a:cubicBezTo>
                  <a:cubicBezTo>
                    <a:pt x="93" y="84"/>
                    <a:pt x="93" y="84"/>
                    <a:pt x="93" y="84"/>
                  </a:cubicBezTo>
                  <a:cubicBezTo>
                    <a:pt x="94" y="85"/>
                    <a:pt x="94" y="85"/>
                    <a:pt x="94" y="85"/>
                  </a:cubicBezTo>
                  <a:cubicBezTo>
                    <a:pt x="96" y="87"/>
                    <a:pt x="96" y="87"/>
                    <a:pt x="96" y="87"/>
                  </a:cubicBezTo>
                  <a:cubicBezTo>
                    <a:pt x="98" y="88"/>
                    <a:pt x="98" y="88"/>
                    <a:pt x="98" y="88"/>
                  </a:cubicBezTo>
                  <a:cubicBezTo>
                    <a:pt x="100" y="90"/>
                    <a:pt x="100" y="90"/>
                    <a:pt x="100" y="90"/>
                  </a:cubicBezTo>
                  <a:cubicBezTo>
                    <a:pt x="102" y="90"/>
                    <a:pt x="102" y="90"/>
                    <a:pt x="102" y="90"/>
                  </a:cubicBezTo>
                  <a:cubicBezTo>
                    <a:pt x="103" y="90"/>
                    <a:pt x="103" y="90"/>
                    <a:pt x="103" y="90"/>
                  </a:cubicBezTo>
                  <a:cubicBezTo>
                    <a:pt x="104" y="89"/>
                    <a:pt x="104" y="89"/>
                    <a:pt x="104" y="89"/>
                  </a:cubicBezTo>
                  <a:cubicBezTo>
                    <a:pt x="106" y="88"/>
                    <a:pt x="106" y="88"/>
                    <a:pt x="106" y="88"/>
                  </a:cubicBezTo>
                  <a:cubicBezTo>
                    <a:pt x="106" y="86"/>
                    <a:pt x="106" y="86"/>
                    <a:pt x="106" y="86"/>
                  </a:cubicBezTo>
                  <a:cubicBezTo>
                    <a:pt x="107" y="85"/>
                    <a:pt x="107" y="85"/>
                    <a:pt x="107" y="85"/>
                  </a:cubicBezTo>
                  <a:cubicBezTo>
                    <a:pt x="109" y="84"/>
                    <a:pt x="109" y="84"/>
                    <a:pt x="109" y="84"/>
                  </a:cubicBezTo>
                  <a:cubicBezTo>
                    <a:pt x="111" y="82"/>
                    <a:pt x="111" y="82"/>
                    <a:pt x="111" y="82"/>
                  </a:cubicBezTo>
                  <a:cubicBezTo>
                    <a:pt x="112" y="82"/>
                    <a:pt x="112" y="82"/>
                    <a:pt x="112" y="82"/>
                  </a:cubicBezTo>
                  <a:cubicBezTo>
                    <a:pt x="112" y="83"/>
                    <a:pt x="112" y="83"/>
                    <a:pt x="112" y="83"/>
                  </a:cubicBezTo>
                  <a:cubicBezTo>
                    <a:pt x="114" y="82"/>
                    <a:pt x="114" y="82"/>
                    <a:pt x="114" y="82"/>
                  </a:cubicBezTo>
                  <a:cubicBezTo>
                    <a:pt x="115" y="82"/>
                    <a:pt x="115" y="82"/>
                    <a:pt x="115" y="82"/>
                  </a:cubicBezTo>
                  <a:cubicBezTo>
                    <a:pt x="117" y="81"/>
                    <a:pt x="117" y="81"/>
                    <a:pt x="117" y="81"/>
                  </a:cubicBezTo>
                  <a:cubicBezTo>
                    <a:pt x="118" y="82"/>
                    <a:pt x="118" y="82"/>
                    <a:pt x="118" y="82"/>
                  </a:cubicBezTo>
                  <a:cubicBezTo>
                    <a:pt x="120" y="83"/>
                    <a:pt x="120" y="83"/>
                    <a:pt x="120" y="83"/>
                  </a:cubicBezTo>
                  <a:cubicBezTo>
                    <a:pt x="121" y="84"/>
                    <a:pt x="121" y="84"/>
                    <a:pt x="121" y="84"/>
                  </a:cubicBezTo>
                  <a:cubicBezTo>
                    <a:pt x="123" y="84"/>
                    <a:pt x="123" y="84"/>
                    <a:pt x="123" y="84"/>
                  </a:cubicBezTo>
                  <a:cubicBezTo>
                    <a:pt x="124" y="84"/>
                    <a:pt x="124" y="84"/>
                    <a:pt x="124" y="84"/>
                  </a:cubicBezTo>
                  <a:cubicBezTo>
                    <a:pt x="125" y="83"/>
                    <a:pt x="125" y="83"/>
                    <a:pt x="125" y="83"/>
                  </a:cubicBezTo>
                  <a:cubicBezTo>
                    <a:pt x="125" y="82"/>
                    <a:pt x="125" y="82"/>
                    <a:pt x="125" y="82"/>
                  </a:cubicBezTo>
                  <a:cubicBezTo>
                    <a:pt x="126" y="81"/>
                    <a:pt x="126" y="81"/>
                    <a:pt x="126" y="81"/>
                  </a:cubicBezTo>
                  <a:cubicBezTo>
                    <a:pt x="126" y="81"/>
                    <a:pt x="126" y="81"/>
                    <a:pt x="126" y="81"/>
                  </a:cubicBezTo>
                  <a:cubicBezTo>
                    <a:pt x="128" y="81"/>
                    <a:pt x="128" y="81"/>
                    <a:pt x="128" y="81"/>
                  </a:cubicBezTo>
                  <a:cubicBezTo>
                    <a:pt x="130" y="81"/>
                    <a:pt x="130" y="81"/>
                    <a:pt x="130" y="81"/>
                  </a:cubicBezTo>
                  <a:cubicBezTo>
                    <a:pt x="130" y="81"/>
                    <a:pt x="130" y="81"/>
                    <a:pt x="130" y="81"/>
                  </a:cubicBezTo>
                  <a:cubicBezTo>
                    <a:pt x="132" y="81"/>
                    <a:pt x="132" y="81"/>
                    <a:pt x="132" y="81"/>
                  </a:cubicBezTo>
                  <a:cubicBezTo>
                    <a:pt x="134" y="83"/>
                    <a:pt x="134" y="83"/>
                    <a:pt x="134" y="83"/>
                  </a:cubicBezTo>
                  <a:cubicBezTo>
                    <a:pt x="135" y="85"/>
                    <a:pt x="135" y="85"/>
                    <a:pt x="135" y="85"/>
                  </a:cubicBezTo>
                  <a:cubicBezTo>
                    <a:pt x="137" y="87"/>
                    <a:pt x="137" y="87"/>
                    <a:pt x="137" y="87"/>
                  </a:cubicBezTo>
                  <a:cubicBezTo>
                    <a:pt x="138" y="88"/>
                    <a:pt x="138" y="88"/>
                    <a:pt x="138" y="88"/>
                  </a:cubicBezTo>
                  <a:cubicBezTo>
                    <a:pt x="139" y="88"/>
                    <a:pt x="139" y="88"/>
                    <a:pt x="139" y="88"/>
                  </a:cubicBezTo>
                  <a:cubicBezTo>
                    <a:pt x="140" y="88"/>
                    <a:pt x="140" y="88"/>
                    <a:pt x="140" y="88"/>
                  </a:cubicBezTo>
                  <a:cubicBezTo>
                    <a:pt x="141" y="89"/>
                    <a:pt x="141" y="89"/>
                    <a:pt x="141" y="89"/>
                  </a:cubicBezTo>
                  <a:cubicBezTo>
                    <a:pt x="144" y="89"/>
                    <a:pt x="144" y="89"/>
                    <a:pt x="144" y="89"/>
                  </a:cubicBezTo>
                  <a:cubicBezTo>
                    <a:pt x="144" y="89"/>
                    <a:pt x="144" y="89"/>
                    <a:pt x="144" y="89"/>
                  </a:cubicBezTo>
                  <a:cubicBezTo>
                    <a:pt x="145" y="90"/>
                    <a:pt x="145" y="90"/>
                    <a:pt x="145" y="90"/>
                  </a:cubicBezTo>
                  <a:cubicBezTo>
                    <a:pt x="145" y="91"/>
                    <a:pt x="145" y="91"/>
                    <a:pt x="145" y="91"/>
                  </a:cubicBezTo>
                  <a:cubicBezTo>
                    <a:pt x="145" y="91"/>
                    <a:pt x="145" y="91"/>
                    <a:pt x="145" y="91"/>
                  </a:cubicBezTo>
                  <a:cubicBezTo>
                    <a:pt x="147" y="91"/>
                    <a:pt x="147" y="91"/>
                    <a:pt x="147" y="91"/>
                  </a:cubicBezTo>
                  <a:cubicBezTo>
                    <a:pt x="148" y="90"/>
                    <a:pt x="148" y="90"/>
                    <a:pt x="148" y="90"/>
                  </a:cubicBezTo>
                  <a:cubicBezTo>
                    <a:pt x="149" y="88"/>
                    <a:pt x="149" y="88"/>
                    <a:pt x="149" y="88"/>
                  </a:cubicBezTo>
                  <a:cubicBezTo>
                    <a:pt x="150" y="86"/>
                    <a:pt x="150" y="86"/>
                    <a:pt x="150" y="86"/>
                  </a:cubicBezTo>
                  <a:cubicBezTo>
                    <a:pt x="150" y="85"/>
                    <a:pt x="150" y="85"/>
                    <a:pt x="150" y="85"/>
                  </a:cubicBezTo>
                  <a:cubicBezTo>
                    <a:pt x="151" y="85"/>
                    <a:pt x="151" y="85"/>
                    <a:pt x="151" y="85"/>
                  </a:cubicBezTo>
                  <a:cubicBezTo>
                    <a:pt x="151" y="85"/>
                    <a:pt x="151" y="85"/>
                    <a:pt x="151" y="85"/>
                  </a:cubicBezTo>
                  <a:cubicBezTo>
                    <a:pt x="152" y="87"/>
                    <a:pt x="152" y="87"/>
                    <a:pt x="152" y="87"/>
                  </a:cubicBezTo>
                  <a:cubicBezTo>
                    <a:pt x="153" y="88"/>
                    <a:pt x="153" y="88"/>
                    <a:pt x="153" y="88"/>
                  </a:cubicBezTo>
                  <a:cubicBezTo>
                    <a:pt x="155" y="88"/>
                    <a:pt x="155" y="88"/>
                    <a:pt x="155" y="88"/>
                  </a:cubicBezTo>
                  <a:cubicBezTo>
                    <a:pt x="156" y="88"/>
                    <a:pt x="156" y="88"/>
                    <a:pt x="156" y="88"/>
                  </a:cubicBezTo>
                  <a:cubicBezTo>
                    <a:pt x="157" y="88"/>
                    <a:pt x="157" y="88"/>
                    <a:pt x="157" y="88"/>
                  </a:cubicBezTo>
                  <a:cubicBezTo>
                    <a:pt x="161" y="88"/>
                    <a:pt x="161" y="88"/>
                    <a:pt x="161" y="88"/>
                  </a:cubicBezTo>
                  <a:cubicBezTo>
                    <a:pt x="164" y="86"/>
                    <a:pt x="164" y="86"/>
                    <a:pt x="164" y="86"/>
                  </a:cubicBezTo>
                  <a:cubicBezTo>
                    <a:pt x="166" y="85"/>
                    <a:pt x="166" y="85"/>
                    <a:pt x="166" y="85"/>
                  </a:cubicBezTo>
                  <a:cubicBezTo>
                    <a:pt x="167" y="83"/>
                    <a:pt x="167" y="83"/>
                    <a:pt x="167" y="83"/>
                  </a:cubicBezTo>
                  <a:cubicBezTo>
                    <a:pt x="167" y="80"/>
                    <a:pt x="167" y="80"/>
                    <a:pt x="167" y="80"/>
                  </a:cubicBezTo>
                  <a:cubicBezTo>
                    <a:pt x="168" y="78"/>
                    <a:pt x="168" y="78"/>
                    <a:pt x="168" y="78"/>
                  </a:cubicBezTo>
                  <a:cubicBezTo>
                    <a:pt x="168" y="77"/>
                    <a:pt x="168" y="77"/>
                    <a:pt x="168" y="77"/>
                  </a:cubicBezTo>
                  <a:cubicBezTo>
                    <a:pt x="166" y="75"/>
                    <a:pt x="166" y="75"/>
                    <a:pt x="166" y="75"/>
                  </a:cubicBezTo>
                  <a:cubicBezTo>
                    <a:pt x="165" y="75"/>
                    <a:pt x="165" y="75"/>
                    <a:pt x="165" y="75"/>
                  </a:cubicBezTo>
                  <a:cubicBezTo>
                    <a:pt x="162" y="74"/>
                    <a:pt x="162" y="74"/>
                    <a:pt x="162" y="74"/>
                  </a:cubicBezTo>
                  <a:cubicBezTo>
                    <a:pt x="161" y="73"/>
                    <a:pt x="161" y="73"/>
                    <a:pt x="161" y="73"/>
                  </a:cubicBezTo>
                  <a:cubicBezTo>
                    <a:pt x="161" y="73"/>
                    <a:pt x="161" y="73"/>
                    <a:pt x="161" y="73"/>
                  </a:cubicBezTo>
                  <a:cubicBezTo>
                    <a:pt x="157" y="71"/>
                    <a:pt x="157" y="71"/>
                    <a:pt x="157" y="71"/>
                  </a:cubicBezTo>
                  <a:cubicBezTo>
                    <a:pt x="155" y="71"/>
                    <a:pt x="155" y="71"/>
                    <a:pt x="155" y="71"/>
                  </a:cubicBezTo>
                  <a:cubicBezTo>
                    <a:pt x="155" y="70"/>
                    <a:pt x="155" y="70"/>
                    <a:pt x="155" y="70"/>
                  </a:cubicBezTo>
                  <a:cubicBezTo>
                    <a:pt x="154" y="69"/>
                    <a:pt x="154" y="69"/>
                    <a:pt x="154" y="69"/>
                  </a:cubicBezTo>
                  <a:cubicBezTo>
                    <a:pt x="153" y="67"/>
                    <a:pt x="153" y="67"/>
                    <a:pt x="153" y="67"/>
                  </a:cubicBezTo>
                  <a:cubicBezTo>
                    <a:pt x="151" y="66"/>
                    <a:pt x="151" y="66"/>
                    <a:pt x="151" y="66"/>
                  </a:cubicBezTo>
                  <a:cubicBezTo>
                    <a:pt x="150" y="66"/>
                    <a:pt x="150" y="66"/>
                    <a:pt x="150" y="66"/>
                  </a:cubicBezTo>
                  <a:cubicBezTo>
                    <a:pt x="151" y="65"/>
                    <a:pt x="151" y="65"/>
                    <a:pt x="151" y="65"/>
                  </a:cubicBezTo>
                  <a:cubicBezTo>
                    <a:pt x="153" y="64"/>
                    <a:pt x="153" y="64"/>
                    <a:pt x="153" y="64"/>
                  </a:cubicBezTo>
                  <a:cubicBezTo>
                    <a:pt x="155" y="62"/>
                    <a:pt x="155" y="62"/>
                    <a:pt x="155" y="62"/>
                  </a:cubicBezTo>
                  <a:cubicBezTo>
                    <a:pt x="156" y="62"/>
                    <a:pt x="156" y="62"/>
                    <a:pt x="156" y="62"/>
                  </a:cubicBezTo>
                  <a:cubicBezTo>
                    <a:pt x="158" y="62"/>
                    <a:pt x="158" y="62"/>
                    <a:pt x="158" y="62"/>
                  </a:cubicBezTo>
                  <a:cubicBezTo>
                    <a:pt x="159" y="60"/>
                    <a:pt x="159" y="60"/>
                    <a:pt x="159" y="60"/>
                  </a:cubicBezTo>
                  <a:cubicBezTo>
                    <a:pt x="161" y="59"/>
                    <a:pt x="161" y="59"/>
                    <a:pt x="161" y="59"/>
                  </a:cubicBezTo>
                  <a:cubicBezTo>
                    <a:pt x="161" y="58"/>
                    <a:pt x="161" y="58"/>
                    <a:pt x="161" y="58"/>
                  </a:cubicBezTo>
                  <a:cubicBezTo>
                    <a:pt x="161" y="57"/>
                    <a:pt x="161" y="57"/>
                    <a:pt x="161" y="57"/>
                  </a:cubicBezTo>
                  <a:cubicBezTo>
                    <a:pt x="159" y="54"/>
                    <a:pt x="159" y="54"/>
                    <a:pt x="159" y="54"/>
                  </a:cubicBezTo>
                  <a:cubicBezTo>
                    <a:pt x="159" y="52"/>
                    <a:pt x="159" y="52"/>
                    <a:pt x="159" y="52"/>
                  </a:cubicBezTo>
                  <a:cubicBezTo>
                    <a:pt x="159" y="51"/>
                    <a:pt x="159" y="51"/>
                    <a:pt x="159" y="51"/>
                  </a:cubicBezTo>
                  <a:cubicBezTo>
                    <a:pt x="160" y="49"/>
                    <a:pt x="160" y="49"/>
                    <a:pt x="160" y="49"/>
                  </a:cubicBezTo>
                  <a:cubicBezTo>
                    <a:pt x="161" y="49"/>
                    <a:pt x="161" y="49"/>
                    <a:pt x="161" y="49"/>
                  </a:cubicBezTo>
                  <a:cubicBezTo>
                    <a:pt x="161" y="47"/>
                    <a:pt x="161" y="47"/>
                    <a:pt x="161" y="47"/>
                  </a:cubicBezTo>
                  <a:cubicBezTo>
                    <a:pt x="162" y="47"/>
                    <a:pt x="162" y="47"/>
                    <a:pt x="162" y="47"/>
                  </a:cubicBezTo>
                  <a:cubicBezTo>
                    <a:pt x="164" y="46"/>
                    <a:pt x="164" y="46"/>
                    <a:pt x="164" y="46"/>
                  </a:cubicBezTo>
                  <a:cubicBezTo>
                    <a:pt x="166" y="46"/>
                    <a:pt x="166" y="46"/>
                    <a:pt x="166" y="46"/>
                  </a:cubicBezTo>
                  <a:cubicBezTo>
                    <a:pt x="167" y="46"/>
                    <a:pt x="167" y="46"/>
                    <a:pt x="167" y="46"/>
                  </a:cubicBezTo>
                  <a:cubicBezTo>
                    <a:pt x="169" y="47"/>
                    <a:pt x="169" y="47"/>
                    <a:pt x="169" y="47"/>
                  </a:cubicBezTo>
                  <a:cubicBezTo>
                    <a:pt x="171" y="47"/>
                    <a:pt x="171" y="47"/>
                    <a:pt x="171" y="47"/>
                  </a:cubicBezTo>
                  <a:cubicBezTo>
                    <a:pt x="172" y="47"/>
                    <a:pt x="172" y="47"/>
                    <a:pt x="172" y="47"/>
                  </a:cubicBezTo>
                  <a:cubicBezTo>
                    <a:pt x="173" y="47"/>
                    <a:pt x="173" y="47"/>
                    <a:pt x="173" y="47"/>
                  </a:cubicBezTo>
                  <a:cubicBezTo>
                    <a:pt x="174" y="46"/>
                    <a:pt x="174" y="46"/>
                    <a:pt x="174" y="46"/>
                  </a:cubicBezTo>
                  <a:cubicBezTo>
                    <a:pt x="173" y="45"/>
                    <a:pt x="173" y="45"/>
                    <a:pt x="173" y="45"/>
                  </a:cubicBezTo>
                  <a:cubicBezTo>
                    <a:pt x="173" y="44"/>
                    <a:pt x="173" y="44"/>
                    <a:pt x="173" y="44"/>
                  </a:cubicBezTo>
                  <a:cubicBezTo>
                    <a:pt x="170" y="43"/>
                    <a:pt x="170" y="43"/>
                    <a:pt x="170" y="43"/>
                  </a:cubicBezTo>
                  <a:cubicBezTo>
                    <a:pt x="169" y="42"/>
                    <a:pt x="169" y="42"/>
                    <a:pt x="169" y="42"/>
                  </a:cubicBezTo>
                  <a:cubicBezTo>
                    <a:pt x="168" y="42"/>
                    <a:pt x="168" y="42"/>
                    <a:pt x="168" y="42"/>
                  </a:cubicBezTo>
                  <a:cubicBezTo>
                    <a:pt x="166" y="42"/>
                    <a:pt x="166" y="42"/>
                    <a:pt x="166" y="42"/>
                  </a:cubicBezTo>
                  <a:cubicBezTo>
                    <a:pt x="165" y="41"/>
                    <a:pt x="165" y="41"/>
                    <a:pt x="165" y="41"/>
                  </a:cubicBezTo>
                  <a:cubicBezTo>
                    <a:pt x="164" y="41"/>
                    <a:pt x="164" y="41"/>
                    <a:pt x="164" y="41"/>
                  </a:cubicBezTo>
                  <a:cubicBezTo>
                    <a:pt x="163" y="40"/>
                    <a:pt x="163" y="40"/>
                    <a:pt x="163" y="40"/>
                  </a:cubicBezTo>
                  <a:cubicBezTo>
                    <a:pt x="163" y="38"/>
                    <a:pt x="163" y="38"/>
                    <a:pt x="163" y="38"/>
                  </a:cubicBezTo>
                  <a:cubicBezTo>
                    <a:pt x="164" y="38"/>
                    <a:pt x="164" y="38"/>
                    <a:pt x="164" y="38"/>
                  </a:cubicBezTo>
                  <a:cubicBezTo>
                    <a:pt x="165" y="37"/>
                    <a:pt x="165" y="37"/>
                    <a:pt x="165" y="37"/>
                  </a:cubicBezTo>
                  <a:cubicBezTo>
                    <a:pt x="166" y="38"/>
                    <a:pt x="166" y="38"/>
                    <a:pt x="166" y="38"/>
                  </a:cubicBezTo>
                  <a:cubicBezTo>
                    <a:pt x="167" y="37"/>
                    <a:pt x="167" y="37"/>
                    <a:pt x="167" y="37"/>
                  </a:cubicBezTo>
                  <a:cubicBezTo>
                    <a:pt x="167" y="37"/>
                    <a:pt x="167" y="37"/>
                    <a:pt x="167" y="37"/>
                  </a:cubicBezTo>
                  <a:cubicBezTo>
                    <a:pt x="167" y="36"/>
                    <a:pt x="167" y="36"/>
                    <a:pt x="167" y="36"/>
                  </a:cubicBezTo>
                  <a:cubicBezTo>
                    <a:pt x="167" y="36"/>
                    <a:pt x="167" y="36"/>
                    <a:pt x="167" y="36"/>
                  </a:cubicBezTo>
                  <a:cubicBezTo>
                    <a:pt x="167" y="35"/>
                    <a:pt x="167" y="35"/>
                    <a:pt x="167" y="35"/>
                  </a:cubicBezTo>
                  <a:cubicBezTo>
                    <a:pt x="166" y="35"/>
                    <a:pt x="166" y="35"/>
                    <a:pt x="166" y="35"/>
                  </a:cubicBezTo>
                  <a:cubicBezTo>
                    <a:pt x="165" y="35"/>
                    <a:pt x="165" y="35"/>
                    <a:pt x="165" y="35"/>
                  </a:cubicBezTo>
                  <a:cubicBezTo>
                    <a:pt x="164" y="36"/>
                    <a:pt x="164" y="36"/>
                    <a:pt x="164" y="36"/>
                  </a:cubicBezTo>
                  <a:cubicBezTo>
                    <a:pt x="162" y="35"/>
                    <a:pt x="162" y="35"/>
                    <a:pt x="162" y="35"/>
                  </a:cubicBezTo>
                  <a:cubicBezTo>
                    <a:pt x="161" y="34"/>
                    <a:pt x="161" y="34"/>
                    <a:pt x="161" y="34"/>
                  </a:cubicBezTo>
                  <a:cubicBezTo>
                    <a:pt x="161" y="34"/>
                    <a:pt x="161" y="34"/>
                    <a:pt x="161" y="34"/>
                  </a:cubicBezTo>
                  <a:cubicBezTo>
                    <a:pt x="162" y="33"/>
                    <a:pt x="162" y="33"/>
                    <a:pt x="162" y="33"/>
                  </a:cubicBezTo>
                  <a:cubicBezTo>
                    <a:pt x="163" y="32"/>
                    <a:pt x="163" y="32"/>
                    <a:pt x="163" y="32"/>
                  </a:cubicBezTo>
                  <a:cubicBezTo>
                    <a:pt x="163" y="31"/>
                    <a:pt x="163" y="31"/>
                    <a:pt x="163" y="31"/>
                  </a:cubicBezTo>
                  <a:cubicBezTo>
                    <a:pt x="163" y="29"/>
                    <a:pt x="163" y="29"/>
                    <a:pt x="163" y="29"/>
                  </a:cubicBezTo>
                  <a:cubicBezTo>
                    <a:pt x="163" y="28"/>
                    <a:pt x="163" y="28"/>
                    <a:pt x="163" y="28"/>
                  </a:cubicBezTo>
                  <a:cubicBezTo>
                    <a:pt x="164" y="27"/>
                    <a:pt x="164" y="27"/>
                    <a:pt x="164" y="27"/>
                  </a:cubicBezTo>
                  <a:cubicBezTo>
                    <a:pt x="165" y="26"/>
                    <a:pt x="165" y="26"/>
                    <a:pt x="165" y="26"/>
                  </a:cubicBezTo>
                  <a:cubicBezTo>
                    <a:pt x="168" y="27"/>
                    <a:pt x="168" y="27"/>
                    <a:pt x="168" y="27"/>
                  </a:cubicBezTo>
                  <a:cubicBezTo>
                    <a:pt x="172" y="28"/>
                    <a:pt x="172" y="28"/>
                    <a:pt x="172" y="28"/>
                  </a:cubicBezTo>
                  <a:cubicBezTo>
                    <a:pt x="172" y="28"/>
                    <a:pt x="172" y="28"/>
                    <a:pt x="172" y="28"/>
                  </a:cubicBezTo>
                  <a:cubicBezTo>
                    <a:pt x="173" y="28"/>
                    <a:pt x="173" y="28"/>
                    <a:pt x="173" y="28"/>
                  </a:cubicBezTo>
                  <a:cubicBezTo>
                    <a:pt x="173" y="27"/>
                    <a:pt x="173" y="27"/>
                    <a:pt x="173" y="27"/>
                  </a:cubicBezTo>
                  <a:cubicBezTo>
                    <a:pt x="178" y="27"/>
                    <a:pt x="178" y="27"/>
                    <a:pt x="178" y="27"/>
                  </a:cubicBezTo>
                  <a:cubicBezTo>
                    <a:pt x="179" y="26"/>
                    <a:pt x="179" y="26"/>
                    <a:pt x="179" y="26"/>
                  </a:cubicBezTo>
                  <a:cubicBezTo>
                    <a:pt x="180" y="26"/>
                    <a:pt x="180" y="26"/>
                    <a:pt x="180" y="26"/>
                  </a:cubicBezTo>
                  <a:cubicBezTo>
                    <a:pt x="185" y="25"/>
                    <a:pt x="185" y="25"/>
                    <a:pt x="185" y="25"/>
                  </a:cubicBezTo>
                  <a:cubicBezTo>
                    <a:pt x="185" y="25"/>
                    <a:pt x="185" y="25"/>
                    <a:pt x="185" y="25"/>
                  </a:cubicBezTo>
                  <a:cubicBezTo>
                    <a:pt x="186" y="24"/>
                    <a:pt x="186" y="24"/>
                    <a:pt x="186" y="24"/>
                  </a:cubicBezTo>
                  <a:cubicBezTo>
                    <a:pt x="187" y="24"/>
                    <a:pt x="187" y="24"/>
                    <a:pt x="187" y="24"/>
                  </a:cubicBezTo>
                  <a:cubicBezTo>
                    <a:pt x="188" y="24"/>
                    <a:pt x="188" y="24"/>
                    <a:pt x="188" y="24"/>
                  </a:cubicBezTo>
                  <a:cubicBezTo>
                    <a:pt x="190" y="23"/>
                    <a:pt x="190" y="23"/>
                    <a:pt x="190" y="23"/>
                  </a:cubicBezTo>
                  <a:cubicBezTo>
                    <a:pt x="192" y="23"/>
                    <a:pt x="192" y="23"/>
                    <a:pt x="192" y="23"/>
                  </a:cubicBezTo>
                  <a:cubicBezTo>
                    <a:pt x="192" y="23"/>
                    <a:pt x="192" y="23"/>
                    <a:pt x="192" y="23"/>
                  </a:cubicBezTo>
                  <a:cubicBezTo>
                    <a:pt x="193" y="23"/>
                    <a:pt x="193" y="23"/>
                    <a:pt x="193" y="23"/>
                  </a:cubicBezTo>
                  <a:cubicBezTo>
                    <a:pt x="195" y="22"/>
                    <a:pt x="195" y="22"/>
                    <a:pt x="195" y="22"/>
                  </a:cubicBezTo>
                  <a:cubicBezTo>
                    <a:pt x="195" y="22"/>
                    <a:pt x="195" y="22"/>
                    <a:pt x="195" y="22"/>
                  </a:cubicBezTo>
                  <a:cubicBezTo>
                    <a:pt x="196" y="21"/>
                    <a:pt x="196" y="21"/>
                    <a:pt x="196" y="21"/>
                  </a:cubicBezTo>
                  <a:cubicBezTo>
                    <a:pt x="197" y="21"/>
                    <a:pt x="197" y="21"/>
                    <a:pt x="197" y="21"/>
                  </a:cubicBezTo>
                  <a:cubicBezTo>
                    <a:pt x="200" y="20"/>
                    <a:pt x="200" y="20"/>
                    <a:pt x="200" y="20"/>
                  </a:cubicBezTo>
                  <a:cubicBezTo>
                    <a:pt x="201" y="20"/>
                    <a:pt x="201" y="20"/>
                    <a:pt x="201" y="20"/>
                  </a:cubicBezTo>
                  <a:cubicBezTo>
                    <a:pt x="202" y="21"/>
                    <a:pt x="202" y="21"/>
                    <a:pt x="202" y="21"/>
                  </a:cubicBezTo>
                  <a:cubicBezTo>
                    <a:pt x="204" y="20"/>
                    <a:pt x="204" y="20"/>
                    <a:pt x="204" y="20"/>
                  </a:cubicBezTo>
                  <a:cubicBezTo>
                    <a:pt x="205" y="20"/>
                    <a:pt x="205" y="20"/>
                    <a:pt x="205" y="20"/>
                  </a:cubicBezTo>
                  <a:cubicBezTo>
                    <a:pt x="206" y="20"/>
                    <a:pt x="206" y="20"/>
                    <a:pt x="206" y="20"/>
                  </a:cubicBezTo>
                  <a:cubicBezTo>
                    <a:pt x="207" y="21"/>
                    <a:pt x="207" y="21"/>
                    <a:pt x="207" y="21"/>
                  </a:cubicBezTo>
                  <a:cubicBezTo>
                    <a:pt x="208" y="20"/>
                    <a:pt x="208" y="20"/>
                    <a:pt x="208" y="20"/>
                  </a:cubicBezTo>
                  <a:cubicBezTo>
                    <a:pt x="208" y="19"/>
                    <a:pt x="208" y="19"/>
                    <a:pt x="208" y="19"/>
                  </a:cubicBezTo>
                  <a:cubicBezTo>
                    <a:pt x="209" y="17"/>
                    <a:pt x="209" y="17"/>
                    <a:pt x="209" y="17"/>
                  </a:cubicBezTo>
                  <a:cubicBezTo>
                    <a:pt x="210" y="17"/>
                    <a:pt x="210" y="17"/>
                    <a:pt x="210" y="17"/>
                  </a:cubicBezTo>
                  <a:cubicBezTo>
                    <a:pt x="210" y="16"/>
                    <a:pt x="210" y="16"/>
                    <a:pt x="210" y="16"/>
                  </a:cubicBezTo>
                  <a:cubicBezTo>
                    <a:pt x="211" y="16"/>
                    <a:pt x="211" y="16"/>
                    <a:pt x="211" y="16"/>
                  </a:cubicBezTo>
                  <a:cubicBezTo>
                    <a:pt x="212" y="15"/>
                    <a:pt x="212" y="15"/>
                    <a:pt x="212" y="15"/>
                  </a:cubicBezTo>
                  <a:cubicBezTo>
                    <a:pt x="214" y="15"/>
                    <a:pt x="214" y="15"/>
                    <a:pt x="214" y="15"/>
                  </a:cubicBezTo>
                  <a:cubicBezTo>
                    <a:pt x="217" y="14"/>
                    <a:pt x="217" y="14"/>
                    <a:pt x="217" y="14"/>
                  </a:cubicBezTo>
                  <a:cubicBezTo>
                    <a:pt x="217" y="15"/>
                    <a:pt x="217" y="15"/>
                    <a:pt x="217" y="15"/>
                  </a:cubicBezTo>
                  <a:cubicBezTo>
                    <a:pt x="220" y="14"/>
                    <a:pt x="220" y="14"/>
                    <a:pt x="220" y="14"/>
                  </a:cubicBezTo>
                  <a:cubicBezTo>
                    <a:pt x="224" y="13"/>
                    <a:pt x="224" y="13"/>
                    <a:pt x="224" y="13"/>
                  </a:cubicBezTo>
                  <a:cubicBezTo>
                    <a:pt x="226" y="13"/>
                    <a:pt x="226" y="13"/>
                    <a:pt x="226" y="13"/>
                  </a:cubicBezTo>
                  <a:cubicBezTo>
                    <a:pt x="230" y="12"/>
                    <a:pt x="230" y="12"/>
                    <a:pt x="230" y="12"/>
                  </a:cubicBezTo>
                  <a:cubicBezTo>
                    <a:pt x="232" y="11"/>
                    <a:pt x="232" y="11"/>
                    <a:pt x="232" y="11"/>
                  </a:cubicBezTo>
                  <a:cubicBezTo>
                    <a:pt x="234" y="11"/>
                    <a:pt x="234" y="11"/>
                    <a:pt x="234" y="11"/>
                  </a:cubicBezTo>
                  <a:cubicBezTo>
                    <a:pt x="236" y="10"/>
                    <a:pt x="236" y="10"/>
                    <a:pt x="236" y="10"/>
                  </a:cubicBezTo>
                  <a:cubicBezTo>
                    <a:pt x="238" y="9"/>
                    <a:pt x="238" y="9"/>
                    <a:pt x="238" y="9"/>
                  </a:cubicBezTo>
                  <a:cubicBezTo>
                    <a:pt x="239" y="9"/>
                    <a:pt x="239" y="9"/>
                    <a:pt x="239" y="9"/>
                  </a:cubicBezTo>
                  <a:cubicBezTo>
                    <a:pt x="241" y="9"/>
                    <a:pt x="241" y="9"/>
                    <a:pt x="241" y="9"/>
                  </a:cubicBezTo>
                  <a:cubicBezTo>
                    <a:pt x="242" y="8"/>
                    <a:pt x="242" y="8"/>
                    <a:pt x="242" y="8"/>
                  </a:cubicBezTo>
                  <a:cubicBezTo>
                    <a:pt x="242" y="8"/>
                    <a:pt x="242" y="8"/>
                    <a:pt x="242" y="8"/>
                  </a:cubicBezTo>
                  <a:cubicBezTo>
                    <a:pt x="243" y="7"/>
                    <a:pt x="243" y="7"/>
                    <a:pt x="243" y="7"/>
                  </a:cubicBezTo>
                  <a:cubicBezTo>
                    <a:pt x="242" y="6"/>
                    <a:pt x="242" y="6"/>
                    <a:pt x="242" y="6"/>
                  </a:cubicBezTo>
                  <a:cubicBezTo>
                    <a:pt x="242" y="5"/>
                    <a:pt x="242" y="5"/>
                    <a:pt x="242" y="5"/>
                  </a:cubicBezTo>
                  <a:cubicBezTo>
                    <a:pt x="243" y="4"/>
                    <a:pt x="243" y="4"/>
                    <a:pt x="243" y="4"/>
                  </a:cubicBezTo>
                  <a:cubicBezTo>
                    <a:pt x="245" y="4"/>
                    <a:pt x="245" y="4"/>
                    <a:pt x="245" y="4"/>
                  </a:cubicBezTo>
                  <a:cubicBezTo>
                    <a:pt x="246" y="4"/>
                    <a:pt x="246" y="4"/>
                    <a:pt x="246" y="4"/>
                  </a:cubicBezTo>
                  <a:cubicBezTo>
                    <a:pt x="248" y="2"/>
                    <a:pt x="248" y="2"/>
                    <a:pt x="248" y="2"/>
                  </a:cubicBezTo>
                  <a:cubicBezTo>
                    <a:pt x="249" y="1"/>
                    <a:pt x="249" y="1"/>
                    <a:pt x="249" y="1"/>
                  </a:cubicBezTo>
                  <a:cubicBezTo>
                    <a:pt x="251" y="0"/>
                    <a:pt x="251" y="0"/>
                    <a:pt x="251" y="0"/>
                  </a:cubicBezTo>
                  <a:cubicBezTo>
                    <a:pt x="254" y="1"/>
                    <a:pt x="254" y="1"/>
                    <a:pt x="254" y="1"/>
                  </a:cubicBezTo>
                  <a:cubicBezTo>
                    <a:pt x="257" y="1"/>
                    <a:pt x="257" y="1"/>
                    <a:pt x="257" y="1"/>
                  </a:cubicBezTo>
                  <a:cubicBezTo>
                    <a:pt x="259" y="2"/>
                    <a:pt x="259" y="2"/>
                    <a:pt x="259" y="2"/>
                  </a:cubicBezTo>
                  <a:cubicBezTo>
                    <a:pt x="261" y="3"/>
                    <a:pt x="261" y="3"/>
                    <a:pt x="261" y="3"/>
                  </a:cubicBezTo>
                  <a:cubicBezTo>
                    <a:pt x="262" y="4"/>
                    <a:pt x="262" y="4"/>
                    <a:pt x="262" y="4"/>
                  </a:cubicBezTo>
                  <a:cubicBezTo>
                    <a:pt x="263" y="4"/>
                    <a:pt x="263" y="4"/>
                    <a:pt x="263" y="4"/>
                  </a:cubicBezTo>
                  <a:cubicBezTo>
                    <a:pt x="264" y="5"/>
                    <a:pt x="264" y="5"/>
                    <a:pt x="264" y="5"/>
                  </a:cubicBezTo>
                  <a:cubicBezTo>
                    <a:pt x="266" y="4"/>
                    <a:pt x="266" y="4"/>
                    <a:pt x="266" y="4"/>
                  </a:cubicBezTo>
                  <a:cubicBezTo>
                    <a:pt x="267" y="4"/>
                    <a:pt x="267" y="4"/>
                    <a:pt x="267" y="4"/>
                  </a:cubicBezTo>
                  <a:cubicBezTo>
                    <a:pt x="267" y="3"/>
                    <a:pt x="267" y="3"/>
                    <a:pt x="267" y="3"/>
                  </a:cubicBezTo>
                  <a:cubicBezTo>
                    <a:pt x="268" y="2"/>
                    <a:pt x="268" y="2"/>
                    <a:pt x="268" y="2"/>
                  </a:cubicBezTo>
                  <a:cubicBezTo>
                    <a:pt x="271" y="2"/>
                    <a:pt x="271" y="2"/>
                    <a:pt x="271" y="2"/>
                  </a:cubicBezTo>
                  <a:cubicBezTo>
                    <a:pt x="271" y="3"/>
                    <a:pt x="271" y="3"/>
                    <a:pt x="271" y="3"/>
                  </a:cubicBezTo>
                  <a:cubicBezTo>
                    <a:pt x="273" y="5"/>
                    <a:pt x="273" y="5"/>
                    <a:pt x="273" y="5"/>
                  </a:cubicBezTo>
                  <a:cubicBezTo>
                    <a:pt x="274" y="9"/>
                    <a:pt x="274" y="9"/>
                    <a:pt x="274" y="9"/>
                  </a:cubicBezTo>
                  <a:cubicBezTo>
                    <a:pt x="275" y="13"/>
                    <a:pt x="275" y="13"/>
                    <a:pt x="275" y="13"/>
                  </a:cubicBezTo>
                  <a:cubicBezTo>
                    <a:pt x="276" y="16"/>
                    <a:pt x="276" y="16"/>
                    <a:pt x="276" y="16"/>
                  </a:cubicBezTo>
                  <a:cubicBezTo>
                    <a:pt x="275" y="17"/>
                    <a:pt x="275" y="17"/>
                    <a:pt x="275" y="17"/>
                  </a:cubicBezTo>
                  <a:cubicBezTo>
                    <a:pt x="275" y="19"/>
                    <a:pt x="275" y="19"/>
                    <a:pt x="275" y="19"/>
                  </a:cubicBezTo>
                  <a:cubicBezTo>
                    <a:pt x="275" y="20"/>
                    <a:pt x="275" y="20"/>
                    <a:pt x="275" y="20"/>
                  </a:cubicBezTo>
                  <a:cubicBezTo>
                    <a:pt x="274" y="22"/>
                    <a:pt x="274" y="22"/>
                    <a:pt x="274" y="22"/>
                  </a:cubicBezTo>
                  <a:cubicBezTo>
                    <a:pt x="275" y="23"/>
                    <a:pt x="275" y="23"/>
                    <a:pt x="275" y="23"/>
                  </a:cubicBezTo>
                  <a:cubicBezTo>
                    <a:pt x="277" y="24"/>
                    <a:pt x="277" y="24"/>
                    <a:pt x="277" y="24"/>
                  </a:cubicBezTo>
                  <a:cubicBezTo>
                    <a:pt x="281" y="24"/>
                    <a:pt x="281" y="24"/>
                    <a:pt x="281" y="24"/>
                  </a:cubicBezTo>
                  <a:cubicBezTo>
                    <a:pt x="284" y="23"/>
                    <a:pt x="284" y="23"/>
                    <a:pt x="284" y="23"/>
                  </a:cubicBezTo>
                  <a:cubicBezTo>
                    <a:pt x="285" y="23"/>
                    <a:pt x="285" y="23"/>
                    <a:pt x="285" y="23"/>
                  </a:cubicBezTo>
                  <a:cubicBezTo>
                    <a:pt x="286" y="23"/>
                    <a:pt x="286" y="23"/>
                    <a:pt x="286" y="23"/>
                  </a:cubicBezTo>
                  <a:cubicBezTo>
                    <a:pt x="286" y="21"/>
                    <a:pt x="286" y="21"/>
                    <a:pt x="286" y="21"/>
                  </a:cubicBezTo>
                  <a:cubicBezTo>
                    <a:pt x="287" y="21"/>
                    <a:pt x="287" y="21"/>
                    <a:pt x="287" y="21"/>
                  </a:cubicBezTo>
                  <a:cubicBezTo>
                    <a:pt x="288" y="22"/>
                    <a:pt x="288" y="22"/>
                    <a:pt x="288" y="22"/>
                  </a:cubicBezTo>
                  <a:cubicBezTo>
                    <a:pt x="289" y="24"/>
                    <a:pt x="289" y="24"/>
                    <a:pt x="289" y="24"/>
                  </a:cubicBezTo>
                  <a:cubicBezTo>
                    <a:pt x="289" y="25"/>
                    <a:pt x="289" y="25"/>
                    <a:pt x="289" y="25"/>
                  </a:cubicBezTo>
                  <a:cubicBezTo>
                    <a:pt x="289" y="26"/>
                    <a:pt x="289" y="26"/>
                    <a:pt x="289" y="26"/>
                  </a:cubicBezTo>
                  <a:cubicBezTo>
                    <a:pt x="289" y="28"/>
                    <a:pt x="289" y="28"/>
                    <a:pt x="289" y="28"/>
                  </a:cubicBezTo>
                  <a:cubicBezTo>
                    <a:pt x="290" y="28"/>
                    <a:pt x="290" y="28"/>
                    <a:pt x="290" y="28"/>
                  </a:cubicBezTo>
                  <a:cubicBezTo>
                    <a:pt x="291" y="28"/>
                    <a:pt x="291" y="28"/>
                    <a:pt x="291" y="28"/>
                  </a:cubicBezTo>
                  <a:cubicBezTo>
                    <a:pt x="291" y="27"/>
                    <a:pt x="291" y="27"/>
                    <a:pt x="291" y="27"/>
                  </a:cubicBezTo>
                  <a:cubicBezTo>
                    <a:pt x="292" y="27"/>
                    <a:pt x="292" y="27"/>
                    <a:pt x="292" y="27"/>
                  </a:cubicBezTo>
                  <a:cubicBezTo>
                    <a:pt x="291" y="26"/>
                    <a:pt x="291" y="26"/>
                    <a:pt x="291" y="26"/>
                  </a:cubicBezTo>
                  <a:cubicBezTo>
                    <a:pt x="291" y="26"/>
                    <a:pt x="291" y="26"/>
                    <a:pt x="291" y="26"/>
                  </a:cubicBezTo>
                  <a:cubicBezTo>
                    <a:pt x="291" y="25"/>
                    <a:pt x="291" y="25"/>
                    <a:pt x="291" y="25"/>
                  </a:cubicBezTo>
                  <a:cubicBezTo>
                    <a:pt x="292" y="25"/>
                    <a:pt x="292" y="25"/>
                    <a:pt x="292" y="25"/>
                  </a:cubicBezTo>
                  <a:cubicBezTo>
                    <a:pt x="293" y="25"/>
                    <a:pt x="293" y="25"/>
                    <a:pt x="293" y="25"/>
                  </a:cubicBezTo>
                  <a:cubicBezTo>
                    <a:pt x="295" y="25"/>
                    <a:pt x="295" y="25"/>
                    <a:pt x="295" y="25"/>
                  </a:cubicBezTo>
                  <a:cubicBezTo>
                    <a:pt x="297" y="28"/>
                    <a:pt x="297" y="28"/>
                    <a:pt x="297" y="28"/>
                  </a:cubicBezTo>
                  <a:cubicBezTo>
                    <a:pt x="299" y="28"/>
                    <a:pt x="299" y="28"/>
                    <a:pt x="299" y="28"/>
                  </a:cubicBezTo>
                  <a:cubicBezTo>
                    <a:pt x="299" y="28"/>
                    <a:pt x="299" y="28"/>
                    <a:pt x="299" y="28"/>
                  </a:cubicBezTo>
                  <a:cubicBezTo>
                    <a:pt x="300" y="28"/>
                    <a:pt x="300" y="28"/>
                    <a:pt x="300" y="28"/>
                  </a:cubicBezTo>
                  <a:cubicBezTo>
                    <a:pt x="302" y="27"/>
                    <a:pt x="302" y="27"/>
                    <a:pt x="302" y="27"/>
                  </a:cubicBezTo>
                  <a:cubicBezTo>
                    <a:pt x="303" y="26"/>
                    <a:pt x="303" y="26"/>
                    <a:pt x="303" y="26"/>
                  </a:cubicBezTo>
                  <a:cubicBezTo>
                    <a:pt x="303" y="26"/>
                    <a:pt x="303" y="26"/>
                    <a:pt x="303" y="26"/>
                  </a:cubicBezTo>
                  <a:cubicBezTo>
                    <a:pt x="304" y="26"/>
                    <a:pt x="304" y="26"/>
                    <a:pt x="304" y="26"/>
                  </a:cubicBezTo>
                  <a:cubicBezTo>
                    <a:pt x="304" y="26"/>
                    <a:pt x="304" y="26"/>
                    <a:pt x="304" y="26"/>
                  </a:cubicBezTo>
                  <a:cubicBezTo>
                    <a:pt x="304" y="27"/>
                    <a:pt x="304" y="27"/>
                    <a:pt x="304" y="27"/>
                  </a:cubicBezTo>
                  <a:cubicBezTo>
                    <a:pt x="304" y="29"/>
                    <a:pt x="304" y="29"/>
                    <a:pt x="304" y="29"/>
                  </a:cubicBezTo>
                  <a:cubicBezTo>
                    <a:pt x="302" y="30"/>
                    <a:pt x="302" y="30"/>
                    <a:pt x="302" y="30"/>
                  </a:cubicBezTo>
                  <a:cubicBezTo>
                    <a:pt x="301" y="31"/>
                    <a:pt x="301" y="31"/>
                    <a:pt x="301" y="31"/>
                  </a:cubicBezTo>
                  <a:cubicBezTo>
                    <a:pt x="299" y="33"/>
                    <a:pt x="299" y="33"/>
                    <a:pt x="299" y="33"/>
                  </a:cubicBezTo>
                  <a:cubicBezTo>
                    <a:pt x="299" y="35"/>
                    <a:pt x="299" y="35"/>
                    <a:pt x="299" y="35"/>
                  </a:cubicBezTo>
                  <a:cubicBezTo>
                    <a:pt x="300" y="36"/>
                    <a:pt x="300" y="36"/>
                    <a:pt x="300" y="36"/>
                  </a:cubicBezTo>
                  <a:cubicBezTo>
                    <a:pt x="300" y="37"/>
                    <a:pt x="300" y="37"/>
                    <a:pt x="300" y="37"/>
                  </a:cubicBezTo>
                  <a:cubicBezTo>
                    <a:pt x="300" y="38"/>
                    <a:pt x="300" y="38"/>
                    <a:pt x="300" y="38"/>
                  </a:cubicBezTo>
                  <a:cubicBezTo>
                    <a:pt x="301" y="38"/>
                    <a:pt x="301" y="38"/>
                    <a:pt x="301" y="38"/>
                  </a:cubicBezTo>
                  <a:cubicBezTo>
                    <a:pt x="301" y="37"/>
                    <a:pt x="301" y="37"/>
                    <a:pt x="301" y="37"/>
                  </a:cubicBezTo>
                  <a:cubicBezTo>
                    <a:pt x="303" y="35"/>
                    <a:pt x="303" y="35"/>
                    <a:pt x="303" y="35"/>
                  </a:cubicBezTo>
                  <a:cubicBezTo>
                    <a:pt x="304" y="35"/>
                    <a:pt x="304" y="35"/>
                    <a:pt x="304" y="35"/>
                  </a:cubicBezTo>
                  <a:cubicBezTo>
                    <a:pt x="306" y="34"/>
                    <a:pt x="306" y="34"/>
                    <a:pt x="306" y="34"/>
                  </a:cubicBezTo>
                  <a:cubicBezTo>
                    <a:pt x="308" y="35"/>
                    <a:pt x="308" y="35"/>
                    <a:pt x="308" y="35"/>
                  </a:cubicBezTo>
                  <a:cubicBezTo>
                    <a:pt x="310" y="35"/>
                    <a:pt x="310" y="35"/>
                    <a:pt x="310" y="35"/>
                  </a:cubicBezTo>
                  <a:cubicBezTo>
                    <a:pt x="310" y="36"/>
                    <a:pt x="310" y="36"/>
                    <a:pt x="310" y="36"/>
                  </a:cubicBezTo>
                  <a:cubicBezTo>
                    <a:pt x="311" y="37"/>
                    <a:pt x="311" y="37"/>
                    <a:pt x="311" y="37"/>
                  </a:cubicBezTo>
                  <a:cubicBezTo>
                    <a:pt x="312" y="37"/>
                    <a:pt x="312" y="37"/>
                    <a:pt x="312" y="37"/>
                  </a:cubicBezTo>
                  <a:cubicBezTo>
                    <a:pt x="312" y="36"/>
                    <a:pt x="312" y="36"/>
                    <a:pt x="312" y="36"/>
                  </a:cubicBezTo>
                  <a:cubicBezTo>
                    <a:pt x="312" y="35"/>
                    <a:pt x="312" y="35"/>
                    <a:pt x="312" y="35"/>
                  </a:cubicBezTo>
                  <a:cubicBezTo>
                    <a:pt x="312" y="34"/>
                    <a:pt x="312" y="34"/>
                    <a:pt x="312" y="34"/>
                  </a:cubicBezTo>
                  <a:cubicBezTo>
                    <a:pt x="315" y="32"/>
                    <a:pt x="315" y="32"/>
                    <a:pt x="315" y="32"/>
                  </a:cubicBezTo>
                  <a:cubicBezTo>
                    <a:pt x="317" y="31"/>
                    <a:pt x="317" y="31"/>
                    <a:pt x="317" y="31"/>
                  </a:cubicBezTo>
                  <a:cubicBezTo>
                    <a:pt x="317" y="30"/>
                    <a:pt x="317" y="30"/>
                    <a:pt x="317" y="30"/>
                  </a:cubicBezTo>
                  <a:cubicBezTo>
                    <a:pt x="318" y="31"/>
                    <a:pt x="318" y="31"/>
                    <a:pt x="318" y="31"/>
                  </a:cubicBezTo>
                  <a:cubicBezTo>
                    <a:pt x="319" y="31"/>
                    <a:pt x="319" y="31"/>
                    <a:pt x="319" y="31"/>
                  </a:cubicBezTo>
                  <a:cubicBezTo>
                    <a:pt x="321" y="29"/>
                    <a:pt x="321" y="29"/>
                    <a:pt x="321" y="29"/>
                  </a:cubicBezTo>
                  <a:cubicBezTo>
                    <a:pt x="323" y="28"/>
                    <a:pt x="323" y="28"/>
                    <a:pt x="323" y="28"/>
                  </a:cubicBezTo>
                  <a:cubicBezTo>
                    <a:pt x="323" y="27"/>
                    <a:pt x="323" y="27"/>
                    <a:pt x="323" y="27"/>
                  </a:cubicBezTo>
                  <a:cubicBezTo>
                    <a:pt x="323" y="26"/>
                    <a:pt x="323" y="26"/>
                    <a:pt x="323" y="26"/>
                  </a:cubicBezTo>
                  <a:cubicBezTo>
                    <a:pt x="323" y="26"/>
                    <a:pt x="323" y="26"/>
                    <a:pt x="323" y="26"/>
                  </a:cubicBezTo>
                  <a:cubicBezTo>
                    <a:pt x="326" y="25"/>
                    <a:pt x="326" y="25"/>
                    <a:pt x="326" y="25"/>
                  </a:cubicBezTo>
                  <a:cubicBezTo>
                    <a:pt x="326" y="25"/>
                    <a:pt x="326" y="25"/>
                    <a:pt x="326" y="25"/>
                  </a:cubicBezTo>
                  <a:cubicBezTo>
                    <a:pt x="328" y="24"/>
                    <a:pt x="328" y="24"/>
                    <a:pt x="328" y="24"/>
                  </a:cubicBezTo>
                  <a:cubicBezTo>
                    <a:pt x="331" y="22"/>
                    <a:pt x="331" y="22"/>
                    <a:pt x="331" y="22"/>
                  </a:cubicBezTo>
                  <a:cubicBezTo>
                    <a:pt x="333" y="21"/>
                    <a:pt x="333" y="21"/>
                    <a:pt x="333" y="21"/>
                  </a:cubicBezTo>
                  <a:cubicBezTo>
                    <a:pt x="335" y="21"/>
                    <a:pt x="335" y="21"/>
                    <a:pt x="335" y="21"/>
                  </a:cubicBezTo>
                  <a:cubicBezTo>
                    <a:pt x="336" y="21"/>
                    <a:pt x="336" y="21"/>
                    <a:pt x="336" y="21"/>
                  </a:cubicBezTo>
                  <a:cubicBezTo>
                    <a:pt x="337" y="20"/>
                    <a:pt x="337" y="20"/>
                    <a:pt x="337" y="20"/>
                  </a:cubicBezTo>
                  <a:cubicBezTo>
                    <a:pt x="338" y="19"/>
                    <a:pt x="338" y="19"/>
                    <a:pt x="338" y="19"/>
                  </a:cubicBezTo>
                  <a:cubicBezTo>
                    <a:pt x="339" y="19"/>
                    <a:pt x="339" y="19"/>
                    <a:pt x="339" y="19"/>
                  </a:cubicBezTo>
                  <a:cubicBezTo>
                    <a:pt x="339" y="21"/>
                    <a:pt x="339" y="21"/>
                    <a:pt x="339" y="21"/>
                  </a:cubicBezTo>
                  <a:cubicBezTo>
                    <a:pt x="338" y="24"/>
                    <a:pt x="338" y="24"/>
                    <a:pt x="338" y="24"/>
                  </a:cubicBezTo>
                  <a:cubicBezTo>
                    <a:pt x="337" y="24"/>
                    <a:pt x="337" y="24"/>
                    <a:pt x="337" y="24"/>
                  </a:cubicBezTo>
                  <a:cubicBezTo>
                    <a:pt x="334" y="24"/>
                    <a:pt x="334" y="24"/>
                    <a:pt x="334" y="24"/>
                  </a:cubicBezTo>
                  <a:cubicBezTo>
                    <a:pt x="334" y="25"/>
                    <a:pt x="334" y="25"/>
                    <a:pt x="334" y="25"/>
                  </a:cubicBezTo>
                  <a:cubicBezTo>
                    <a:pt x="335" y="26"/>
                    <a:pt x="335" y="26"/>
                    <a:pt x="335" y="26"/>
                  </a:cubicBezTo>
                  <a:cubicBezTo>
                    <a:pt x="335" y="27"/>
                    <a:pt x="335" y="27"/>
                    <a:pt x="335" y="27"/>
                  </a:cubicBezTo>
                  <a:cubicBezTo>
                    <a:pt x="335" y="27"/>
                    <a:pt x="335" y="27"/>
                    <a:pt x="335" y="27"/>
                  </a:cubicBezTo>
                  <a:cubicBezTo>
                    <a:pt x="336" y="28"/>
                    <a:pt x="336" y="28"/>
                    <a:pt x="336" y="28"/>
                  </a:cubicBezTo>
                  <a:cubicBezTo>
                    <a:pt x="339" y="31"/>
                    <a:pt x="339" y="31"/>
                    <a:pt x="339" y="31"/>
                  </a:cubicBezTo>
                  <a:cubicBezTo>
                    <a:pt x="342" y="34"/>
                    <a:pt x="342" y="34"/>
                    <a:pt x="342" y="34"/>
                  </a:cubicBezTo>
                  <a:cubicBezTo>
                    <a:pt x="346" y="37"/>
                    <a:pt x="346" y="37"/>
                    <a:pt x="346" y="37"/>
                  </a:cubicBezTo>
                  <a:cubicBezTo>
                    <a:pt x="349" y="39"/>
                    <a:pt x="349" y="39"/>
                    <a:pt x="349" y="39"/>
                  </a:cubicBezTo>
                  <a:cubicBezTo>
                    <a:pt x="350" y="40"/>
                    <a:pt x="350" y="40"/>
                    <a:pt x="350" y="40"/>
                  </a:cubicBezTo>
                  <a:cubicBezTo>
                    <a:pt x="351" y="41"/>
                    <a:pt x="351" y="41"/>
                    <a:pt x="351" y="41"/>
                  </a:cubicBezTo>
                  <a:cubicBezTo>
                    <a:pt x="353" y="44"/>
                    <a:pt x="353" y="44"/>
                    <a:pt x="353" y="44"/>
                  </a:cubicBezTo>
                  <a:cubicBezTo>
                    <a:pt x="354" y="47"/>
                    <a:pt x="354" y="47"/>
                    <a:pt x="354" y="47"/>
                  </a:cubicBezTo>
                  <a:cubicBezTo>
                    <a:pt x="358" y="53"/>
                    <a:pt x="358" y="53"/>
                    <a:pt x="358" y="53"/>
                  </a:cubicBezTo>
                  <a:cubicBezTo>
                    <a:pt x="360" y="58"/>
                    <a:pt x="360" y="58"/>
                    <a:pt x="360" y="58"/>
                  </a:cubicBezTo>
                  <a:cubicBezTo>
                    <a:pt x="363" y="64"/>
                    <a:pt x="363" y="64"/>
                    <a:pt x="363" y="64"/>
                  </a:cubicBezTo>
                  <a:cubicBezTo>
                    <a:pt x="365" y="67"/>
                    <a:pt x="365" y="67"/>
                    <a:pt x="365" y="67"/>
                  </a:cubicBezTo>
                  <a:cubicBezTo>
                    <a:pt x="369" y="74"/>
                    <a:pt x="369" y="74"/>
                    <a:pt x="369" y="74"/>
                  </a:cubicBezTo>
                  <a:cubicBezTo>
                    <a:pt x="370" y="76"/>
                    <a:pt x="370" y="76"/>
                    <a:pt x="370" y="76"/>
                  </a:cubicBezTo>
                  <a:cubicBezTo>
                    <a:pt x="371" y="80"/>
                    <a:pt x="371" y="80"/>
                    <a:pt x="371" y="80"/>
                  </a:cubicBezTo>
                  <a:cubicBezTo>
                    <a:pt x="373" y="83"/>
                    <a:pt x="373" y="83"/>
                    <a:pt x="373" y="83"/>
                  </a:cubicBezTo>
                  <a:cubicBezTo>
                    <a:pt x="374" y="86"/>
                    <a:pt x="374" y="86"/>
                    <a:pt x="374" y="86"/>
                  </a:cubicBezTo>
                  <a:cubicBezTo>
                    <a:pt x="375" y="87"/>
                    <a:pt x="375" y="87"/>
                    <a:pt x="375" y="87"/>
                  </a:cubicBezTo>
                  <a:cubicBezTo>
                    <a:pt x="375" y="86"/>
                    <a:pt x="375" y="86"/>
                    <a:pt x="375" y="86"/>
                  </a:cubicBezTo>
                  <a:cubicBezTo>
                    <a:pt x="376" y="85"/>
                    <a:pt x="376" y="85"/>
                    <a:pt x="376" y="85"/>
                  </a:cubicBezTo>
                  <a:cubicBezTo>
                    <a:pt x="376" y="85"/>
                    <a:pt x="376" y="85"/>
                    <a:pt x="376" y="85"/>
                  </a:cubicBezTo>
                  <a:cubicBezTo>
                    <a:pt x="377" y="84"/>
                    <a:pt x="377" y="84"/>
                    <a:pt x="377" y="84"/>
                  </a:cubicBezTo>
                  <a:cubicBezTo>
                    <a:pt x="378" y="84"/>
                    <a:pt x="378" y="84"/>
                    <a:pt x="378" y="84"/>
                  </a:cubicBezTo>
                  <a:cubicBezTo>
                    <a:pt x="379" y="84"/>
                    <a:pt x="379" y="84"/>
                    <a:pt x="379" y="84"/>
                  </a:cubicBezTo>
                  <a:cubicBezTo>
                    <a:pt x="379" y="83"/>
                    <a:pt x="379" y="83"/>
                    <a:pt x="379" y="83"/>
                  </a:cubicBezTo>
                  <a:cubicBezTo>
                    <a:pt x="380" y="83"/>
                    <a:pt x="380" y="83"/>
                    <a:pt x="380" y="83"/>
                  </a:cubicBezTo>
                  <a:cubicBezTo>
                    <a:pt x="379" y="81"/>
                    <a:pt x="379" y="81"/>
                    <a:pt x="379" y="81"/>
                  </a:cubicBezTo>
                  <a:cubicBezTo>
                    <a:pt x="379" y="80"/>
                    <a:pt x="379" y="80"/>
                    <a:pt x="379" y="80"/>
                  </a:cubicBezTo>
                  <a:cubicBezTo>
                    <a:pt x="380" y="79"/>
                    <a:pt x="380" y="79"/>
                    <a:pt x="380" y="79"/>
                  </a:cubicBezTo>
                  <a:cubicBezTo>
                    <a:pt x="380" y="79"/>
                    <a:pt x="380" y="79"/>
                    <a:pt x="380" y="79"/>
                  </a:cubicBezTo>
                  <a:cubicBezTo>
                    <a:pt x="381" y="79"/>
                    <a:pt x="381" y="79"/>
                    <a:pt x="381" y="79"/>
                  </a:cubicBezTo>
                  <a:cubicBezTo>
                    <a:pt x="381" y="78"/>
                    <a:pt x="381" y="78"/>
                    <a:pt x="381" y="78"/>
                  </a:cubicBezTo>
                  <a:cubicBezTo>
                    <a:pt x="382" y="78"/>
                    <a:pt x="382" y="78"/>
                    <a:pt x="382" y="78"/>
                  </a:cubicBezTo>
                  <a:cubicBezTo>
                    <a:pt x="383" y="77"/>
                    <a:pt x="383" y="77"/>
                    <a:pt x="383" y="77"/>
                  </a:cubicBezTo>
                  <a:cubicBezTo>
                    <a:pt x="384" y="77"/>
                    <a:pt x="384" y="77"/>
                    <a:pt x="384" y="77"/>
                  </a:cubicBezTo>
                  <a:cubicBezTo>
                    <a:pt x="384" y="77"/>
                    <a:pt x="384" y="77"/>
                    <a:pt x="384" y="77"/>
                  </a:cubicBezTo>
                  <a:cubicBezTo>
                    <a:pt x="385" y="78"/>
                    <a:pt x="385" y="78"/>
                    <a:pt x="385" y="78"/>
                  </a:cubicBezTo>
                  <a:cubicBezTo>
                    <a:pt x="385" y="79"/>
                    <a:pt x="385" y="79"/>
                    <a:pt x="385" y="79"/>
                  </a:cubicBezTo>
                  <a:cubicBezTo>
                    <a:pt x="386" y="79"/>
                    <a:pt x="386" y="79"/>
                    <a:pt x="386" y="79"/>
                  </a:cubicBezTo>
                  <a:cubicBezTo>
                    <a:pt x="387" y="79"/>
                    <a:pt x="387" y="79"/>
                    <a:pt x="387" y="79"/>
                  </a:cubicBezTo>
                  <a:cubicBezTo>
                    <a:pt x="387" y="80"/>
                    <a:pt x="387" y="80"/>
                    <a:pt x="387" y="80"/>
                  </a:cubicBezTo>
                  <a:cubicBezTo>
                    <a:pt x="387" y="81"/>
                    <a:pt x="387" y="81"/>
                    <a:pt x="387" y="81"/>
                  </a:cubicBezTo>
                  <a:cubicBezTo>
                    <a:pt x="387" y="82"/>
                    <a:pt x="387" y="82"/>
                    <a:pt x="387" y="82"/>
                  </a:cubicBezTo>
                  <a:cubicBezTo>
                    <a:pt x="387" y="83"/>
                    <a:pt x="387" y="83"/>
                    <a:pt x="387" y="83"/>
                  </a:cubicBezTo>
                  <a:cubicBezTo>
                    <a:pt x="387" y="83"/>
                    <a:pt x="387" y="83"/>
                    <a:pt x="387" y="83"/>
                  </a:cubicBezTo>
                  <a:cubicBezTo>
                    <a:pt x="389" y="83"/>
                    <a:pt x="389" y="83"/>
                    <a:pt x="389" y="83"/>
                  </a:cubicBezTo>
                  <a:cubicBezTo>
                    <a:pt x="390" y="83"/>
                    <a:pt x="390" y="83"/>
                    <a:pt x="390" y="83"/>
                  </a:cubicBezTo>
                  <a:cubicBezTo>
                    <a:pt x="390" y="84"/>
                    <a:pt x="390" y="84"/>
                    <a:pt x="390" y="84"/>
                  </a:cubicBezTo>
                  <a:cubicBezTo>
                    <a:pt x="391" y="85"/>
                    <a:pt x="391" y="85"/>
                    <a:pt x="391" y="85"/>
                  </a:cubicBezTo>
                  <a:cubicBezTo>
                    <a:pt x="391" y="86"/>
                    <a:pt x="391" y="86"/>
                    <a:pt x="391" y="86"/>
                  </a:cubicBezTo>
                  <a:cubicBezTo>
                    <a:pt x="391" y="87"/>
                    <a:pt x="391" y="87"/>
                    <a:pt x="391" y="87"/>
                  </a:cubicBezTo>
                  <a:cubicBezTo>
                    <a:pt x="391" y="87"/>
                    <a:pt x="391" y="87"/>
                    <a:pt x="391" y="87"/>
                  </a:cubicBezTo>
                  <a:cubicBezTo>
                    <a:pt x="393" y="87"/>
                    <a:pt x="393" y="87"/>
                    <a:pt x="393" y="87"/>
                  </a:cubicBezTo>
                  <a:cubicBezTo>
                    <a:pt x="394" y="87"/>
                    <a:pt x="394" y="87"/>
                    <a:pt x="394" y="87"/>
                  </a:cubicBezTo>
                  <a:cubicBezTo>
                    <a:pt x="396" y="87"/>
                    <a:pt x="396" y="87"/>
                    <a:pt x="396" y="87"/>
                  </a:cubicBezTo>
                  <a:cubicBezTo>
                    <a:pt x="398" y="88"/>
                    <a:pt x="398" y="88"/>
                    <a:pt x="398" y="88"/>
                  </a:cubicBezTo>
                  <a:cubicBezTo>
                    <a:pt x="399" y="87"/>
                    <a:pt x="399" y="87"/>
                    <a:pt x="399" y="87"/>
                  </a:cubicBezTo>
                  <a:cubicBezTo>
                    <a:pt x="401" y="87"/>
                    <a:pt x="401" y="87"/>
                    <a:pt x="401" y="87"/>
                  </a:cubicBezTo>
                  <a:cubicBezTo>
                    <a:pt x="403" y="87"/>
                    <a:pt x="403" y="87"/>
                    <a:pt x="403" y="87"/>
                  </a:cubicBezTo>
                  <a:cubicBezTo>
                    <a:pt x="404" y="87"/>
                    <a:pt x="404" y="87"/>
                    <a:pt x="404" y="87"/>
                  </a:cubicBezTo>
                  <a:cubicBezTo>
                    <a:pt x="405" y="86"/>
                    <a:pt x="405" y="86"/>
                    <a:pt x="405" y="86"/>
                  </a:cubicBezTo>
                  <a:cubicBezTo>
                    <a:pt x="405" y="85"/>
                    <a:pt x="405" y="85"/>
                    <a:pt x="405" y="85"/>
                  </a:cubicBezTo>
                  <a:cubicBezTo>
                    <a:pt x="406" y="84"/>
                    <a:pt x="406" y="84"/>
                    <a:pt x="406" y="84"/>
                  </a:cubicBezTo>
                  <a:cubicBezTo>
                    <a:pt x="407" y="84"/>
                    <a:pt x="407" y="84"/>
                    <a:pt x="407" y="84"/>
                  </a:cubicBezTo>
                  <a:cubicBezTo>
                    <a:pt x="409" y="84"/>
                    <a:pt x="409" y="84"/>
                    <a:pt x="409" y="84"/>
                  </a:cubicBezTo>
                  <a:cubicBezTo>
                    <a:pt x="409" y="83"/>
                    <a:pt x="409" y="83"/>
                    <a:pt x="409" y="83"/>
                  </a:cubicBezTo>
                  <a:cubicBezTo>
                    <a:pt x="410" y="83"/>
                    <a:pt x="410" y="83"/>
                    <a:pt x="410" y="83"/>
                  </a:cubicBezTo>
                  <a:cubicBezTo>
                    <a:pt x="411" y="83"/>
                    <a:pt x="411" y="83"/>
                    <a:pt x="411" y="83"/>
                  </a:cubicBezTo>
                  <a:cubicBezTo>
                    <a:pt x="412" y="83"/>
                    <a:pt x="412" y="83"/>
                    <a:pt x="412" y="83"/>
                  </a:cubicBezTo>
                  <a:cubicBezTo>
                    <a:pt x="415" y="84"/>
                    <a:pt x="415" y="84"/>
                    <a:pt x="415" y="84"/>
                  </a:cubicBezTo>
                  <a:cubicBezTo>
                    <a:pt x="416" y="84"/>
                    <a:pt x="416" y="84"/>
                    <a:pt x="416" y="84"/>
                  </a:cubicBezTo>
                  <a:cubicBezTo>
                    <a:pt x="418" y="86"/>
                    <a:pt x="418" y="86"/>
                    <a:pt x="418" y="86"/>
                  </a:cubicBezTo>
                  <a:cubicBezTo>
                    <a:pt x="419" y="86"/>
                    <a:pt x="419" y="86"/>
                    <a:pt x="419" y="86"/>
                  </a:cubicBezTo>
                  <a:cubicBezTo>
                    <a:pt x="420" y="88"/>
                    <a:pt x="420" y="88"/>
                    <a:pt x="420" y="88"/>
                  </a:cubicBezTo>
                  <a:cubicBezTo>
                    <a:pt x="421" y="89"/>
                    <a:pt x="421" y="89"/>
                    <a:pt x="421" y="89"/>
                  </a:cubicBezTo>
                  <a:cubicBezTo>
                    <a:pt x="421" y="91"/>
                    <a:pt x="421" y="91"/>
                    <a:pt x="421" y="91"/>
                  </a:cubicBezTo>
                  <a:cubicBezTo>
                    <a:pt x="422" y="92"/>
                    <a:pt x="422" y="92"/>
                    <a:pt x="422" y="92"/>
                  </a:cubicBezTo>
                  <a:cubicBezTo>
                    <a:pt x="422" y="95"/>
                    <a:pt x="422" y="95"/>
                    <a:pt x="422" y="95"/>
                  </a:cubicBezTo>
                  <a:cubicBezTo>
                    <a:pt x="423" y="96"/>
                    <a:pt x="423" y="96"/>
                    <a:pt x="423" y="96"/>
                  </a:cubicBezTo>
                  <a:cubicBezTo>
                    <a:pt x="424" y="96"/>
                    <a:pt x="424" y="96"/>
                    <a:pt x="424" y="96"/>
                  </a:cubicBezTo>
                  <a:cubicBezTo>
                    <a:pt x="425" y="96"/>
                    <a:pt x="425" y="96"/>
                    <a:pt x="425" y="96"/>
                  </a:cubicBezTo>
                  <a:cubicBezTo>
                    <a:pt x="426" y="97"/>
                    <a:pt x="426" y="97"/>
                    <a:pt x="426" y="97"/>
                  </a:cubicBezTo>
                  <a:cubicBezTo>
                    <a:pt x="429" y="98"/>
                    <a:pt x="429" y="98"/>
                    <a:pt x="429" y="98"/>
                  </a:cubicBezTo>
                  <a:cubicBezTo>
                    <a:pt x="430" y="99"/>
                    <a:pt x="430" y="99"/>
                    <a:pt x="430" y="99"/>
                  </a:cubicBezTo>
                  <a:cubicBezTo>
                    <a:pt x="431" y="99"/>
                    <a:pt x="431" y="99"/>
                    <a:pt x="431" y="99"/>
                  </a:cubicBezTo>
                  <a:cubicBezTo>
                    <a:pt x="431" y="100"/>
                    <a:pt x="431" y="100"/>
                    <a:pt x="431" y="100"/>
                  </a:cubicBezTo>
                  <a:cubicBezTo>
                    <a:pt x="430" y="101"/>
                    <a:pt x="430" y="101"/>
                    <a:pt x="430" y="101"/>
                  </a:cubicBezTo>
                  <a:cubicBezTo>
                    <a:pt x="431" y="102"/>
                    <a:pt x="431" y="102"/>
                    <a:pt x="431" y="102"/>
                  </a:cubicBezTo>
                  <a:cubicBezTo>
                    <a:pt x="432" y="103"/>
                    <a:pt x="433" y="105"/>
                    <a:pt x="433" y="107"/>
                  </a:cubicBezTo>
                  <a:cubicBezTo>
                    <a:pt x="434" y="107"/>
                    <a:pt x="434" y="107"/>
                    <a:pt x="434" y="107"/>
                  </a:cubicBezTo>
                  <a:cubicBezTo>
                    <a:pt x="435" y="107"/>
                    <a:pt x="435" y="107"/>
                    <a:pt x="435" y="107"/>
                  </a:cubicBezTo>
                  <a:cubicBezTo>
                    <a:pt x="437" y="107"/>
                    <a:pt x="440" y="108"/>
                    <a:pt x="441" y="108"/>
                  </a:cubicBezTo>
                  <a:cubicBezTo>
                    <a:pt x="442" y="109"/>
                    <a:pt x="442" y="109"/>
                    <a:pt x="442" y="109"/>
                  </a:cubicBezTo>
                  <a:cubicBezTo>
                    <a:pt x="443" y="109"/>
                    <a:pt x="443" y="109"/>
                    <a:pt x="444" y="109"/>
                  </a:cubicBezTo>
                  <a:cubicBezTo>
                    <a:pt x="445" y="108"/>
                    <a:pt x="445" y="108"/>
                    <a:pt x="445" y="107"/>
                  </a:cubicBezTo>
                  <a:cubicBezTo>
                    <a:pt x="446" y="106"/>
                    <a:pt x="446" y="107"/>
                    <a:pt x="449" y="104"/>
                  </a:cubicBezTo>
                  <a:cubicBezTo>
                    <a:pt x="450" y="104"/>
                    <a:pt x="450" y="104"/>
                    <a:pt x="450" y="104"/>
                  </a:cubicBezTo>
                  <a:cubicBezTo>
                    <a:pt x="450" y="104"/>
                    <a:pt x="450" y="104"/>
                    <a:pt x="450" y="104"/>
                  </a:cubicBezTo>
                  <a:cubicBezTo>
                    <a:pt x="450" y="105"/>
                    <a:pt x="450" y="105"/>
                    <a:pt x="450" y="105"/>
                  </a:cubicBezTo>
                  <a:cubicBezTo>
                    <a:pt x="449" y="106"/>
                    <a:pt x="450" y="106"/>
                    <a:pt x="449" y="107"/>
                  </a:cubicBezTo>
                  <a:cubicBezTo>
                    <a:pt x="449" y="108"/>
                    <a:pt x="449" y="108"/>
                    <a:pt x="449" y="108"/>
                  </a:cubicBezTo>
                  <a:cubicBezTo>
                    <a:pt x="450" y="108"/>
                    <a:pt x="450" y="108"/>
                    <a:pt x="450" y="108"/>
                  </a:cubicBezTo>
                  <a:cubicBezTo>
                    <a:pt x="452" y="110"/>
                    <a:pt x="452" y="111"/>
                    <a:pt x="454" y="113"/>
                  </a:cubicBezTo>
                  <a:cubicBezTo>
                    <a:pt x="455" y="113"/>
                    <a:pt x="455" y="113"/>
                    <a:pt x="456" y="114"/>
                  </a:cubicBezTo>
                  <a:cubicBezTo>
                    <a:pt x="457" y="115"/>
                    <a:pt x="456" y="115"/>
                    <a:pt x="457" y="116"/>
                  </a:cubicBezTo>
                  <a:close/>
                  <a:moveTo>
                    <a:pt x="41" y="183"/>
                  </a:moveTo>
                  <a:cubicBezTo>
                    <a:pt x="41" y="184"/>
                    <a:pt x="41" y="184"/>
                    <a:pt x="41" y="184"/>
                  </a:cubicBezTo>
                  <a:cubicBezTo>
                    <a:pt x="41" y="183"/>
                    <a:pt x="41" y="183"/>
                    <a:pt x="41" y="183"/>
                  </a:cubicBezTo>
                  <a:cubicBezTo>
                    <a:pt x="41" y="182"/>
                    <a:pt x="41" y="182"/>
                    <a:pt x="41" y="182"/>
                  </a:cubicBezTo>
                  <a:cubicBezTo>
                    <a:pt x="42" y="182"/>
                    <a:pt x="42" y="182"/>
                    <a:pt x="42" y="182"/>
                  </a:cubicBezTo>
                  <a:cubicBezTo>
                    <a:pt x="42" y="183"/>
                    <a:pt x="42" y="183"/>
                    <a:pt x="42" y="183"/>
                  </a:cubicBezTo>
                  <a:cubicBezTo>
                    <a:pt x="41" y="183"/>
                    <a:pt x="41" y="183"/>
                    <a:pt x="41" y="183"/>
                  </a:cubicBezTo>
                  <a:close/>
                  <a:moveTo>
                    <a:pt x="40" y="185"/>
                  </a:moveTo>
                  <a:cubicBezTo>
                    <a:pt x="40" y="186"/>
                    <a:pt x="40" y="186"/>
                    <a:pt x="40" y="186"/>
                  </a:cubicBezTo>
                  <a:cubicBezTo>
                    <a:pt x="39" y="186"/>
                    <a:pt x="39" y="186"/>
                    <a:pt x="39" y="186"/>
                  </a:cubicBezTo>
                  <a:cubicBezTo>
                    <a:pt x="38" y="184"/>
                    <a:pt x="38" y="184"/>
                    <a:pt x="38" y="184"/>
                  </a:cubicBezTo>
                  <a:cubicBezTo>
                    <a:pt x="38" y="182"/>
                    <a:pt x="38" y="182"/>
                    <a:pt x="38" y="182"/>
                  </a:cubicBezTo>
                  <a:cubicBezTo>
                    <a:pt x="39" y="182"/>
                    <a:pt x="39" y="182"/>
                    <a:pt x="39" y="182"/>
                  </a:cubicBezTo>
                  <a:cubicBezTo>
                    <a:pt x="39" y="182"/>
                    <a:pt x="39" y="182"/>
                    <a:pt x="39" y="182"/>
                  </a:cubicBezTo>
                  <a:cubicBezTo>
                    <a:pt x="39" y="182"/>
                    <a:pt x="39" y="182"/>
                    <a:pt x="39" y="182"/>
                  </a:cubicBezTo>
                  <a:cubicBezTo>
                    <a:pt x="38" y="183"/>
                    <a:pt x="38" y="183"/>
                    <a:pt x="38" y="183"/>
                  </a:cubicBezTo>
                  <a:cubicBezTo>
                    <a:pt x="38" y="184"/>
                    <a:pt x="38" y="184"/>
                    <a:pt x="38" y="184"/>
                  </a:cubicBezTo>
                  <a:cubicBezTo>
                    <a:pt x="39" y="185"/>
                    <a:pt x="39" y="185"/>
                    <a:pt x="39" y="185"/>
                  </a:cubicBezTo>
                  <a:lnTo>
                    <a:pt x="40" y="18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132">
              <a:extLst>
                <a:ext uri="{FF2B5EF4-FFF2-40B4-BE49-F238E27FC236}">
                  <a16:creationId xmlns:a16="http://schemas.microsoft.com/office/drawing/2014/main" id="{3E334FF5-3BF9-40CC-BBE6-82D0FB0249C1}"/>
                </a:ext>
              </a:extLst>
            </p:cNvPr>
            <p:cNvSpPr>
              <a:spLocks/>
            </p:cNvSpPr>
            <p:nvPr/>
          </p:nvSpPr>
          <p:spPr bwMode="auto">
            <a:xfrm>
              <a:off x="16370513" y="7952694"/>
              <a:ext cx="356192" cy="417930"/>
            </a:xfrm>
            <a:custGeom>
              <a:avLst/>
              <a:gdLst>
                <a:gd name="T0" fmla="*/ 28 w 85"/>
                <a:gd name="T1" fmla="*/ 7 h 101"/>
                <a:gd name="T2" fmla="*/ 30 w 85"/>
                <a:gd name="T3" fmla="*/ 10 h 101"/>
                <a:gd name="T4" fmla="*/ 31 w 85"/>
                <a:gd name="T5" fmla="*/ 9 h 101"/>
                <a:gd name="T6" fmla="*/ 32 w 85"/>
                <a:gd name="T7" fmla="*/ 11 h 101"/>
                <a:gd name="T8" fmla="*/ 41 w 85"/>
                <a:gd name="T9" fmla="*/ 22 h 101"/>
                <a:gd name="T10" fmla="*/ 51 w 85"/>
                <a:gd name="T11" fmla="*/ 22 h 101"/>
                <a:gd name="T12" fmla="*/ 48 w 85"/>
                <a:gd name="T13" fmla="*/ 25 h 101"/>
                <a:gd name="T14" fmla="*/ 52 w 85"/>
                <a:gd name="T15" fmla="*/ 27 h 101"/>
                <a:gd name="T16" fmla="*/ 54 w 85"/>
                <a:gd name="T17" fmla="*/ 28 h 101"/>
                <a:gd name="T18" fmla="*/ 53 w 85"/>
                <a:gd name="T19" fmla="*/ 32 h 101"/>
                <a:gd name="T20" fmla="*/ 44 w 85"/>
                <a:gd name="T21" fmla="*/ 34 h 101"/>
                <a:gd name="T22" fmla="*/ 44 w 85"/>
                <a:gd name="T23" fmla="*/ 37 h 101"/>
                <a:gd name="T24" fmla="*/ 57 w 85"/>
                <a:gd name="T25" fmla="*/ 46 h 101"/>
                <a:gd name="T26" fmla="*/ 56 w 85"/>
                <a:gd name="T27" fmla="*/ 48 h 101"/>
                <a:gd name="T28" fmla="*/ 60 w 85"/>
                <a:gd name="T29" fmla="*/ 52 h 101"/>
                <a:gd name="T30" fmla="*/ 73 w 85"/>
                <a:gd name="T31" fmla="*/ 69 h 101"/>
                <a:gd name="T32" fmla="*/ 76 w 85"/>
                <a:gd name="T33" fmla="*/ 71 h 101"/>
                <a:gd name="T34" fmla="*/ 79 w 85"/>
                <a:gd name="T35" fmla="*/ 74 h 101"/>
                <a:gd name="T36" fmla="*/ 82 w 85"/>
                <a:gd name="T37" fmla="*/ 78 h 101"/>
                <a:gd name="T38" fmla="*/ 84 w 85"/>
                <a:gd name="T39" fmla="*/ 84 h 101"/>
                <a:gd name="T40" fmla="*/ 83 w 85"/>
                <a:gd name="T41" fmla="*/ 89 h 101"/>
                <a:gd name="T42" fmla="*/ 82 w 85"/>
                <a:gd name="T43" fmla="*/ 94 h 101"/>
                <a:gd name="T44" fmla="*/ 79 w 85"/>
                <a:gd name="T45" fmla="*/ 95 h 101"/>
                <a:gd name="T46" fmla="*/ 76 w 85"/>
                <a:gd name="T47" fmla="*/ 97 h 101"/>
                <a:gd name="T48" fmla="*/ 72 w 85"/>
                <a:gd name="T49" fmla="*/ 94 h 101"/>
                <a:gd name="T50" fmla="*/ 68 w 85"/>
                <a:gd name="T51" fmla="*/ 96 h 101"/>
                <a:gd name="T52" fmla="*/ 68 w 85"/>
                <a:gd name="T53" fmla="*/ 100 h 101"/>
                <a:gd name="T54" fmla="*/ 61 w 85"/>
                <a:gd name="T55" fmla="*/ 98 h 101"/>
                <a:gd name="T56" fmla="*/ 57 w 85"/>
                <a:gd name="T57" fmla="*/ 96 h 101"/>
                <a:gd name="T58" fmla="*/ 61 w 85"/>
                <a:gd name="T59" fmla="*/ 88 h 101"/>
                <a:gd name="T60" fmla="*/ 62 w 85"/>
                <a:gd name="T61" fmla="*/ 83 h 101"/>
                <a:gd name="T62" fmla="*/ 60 w 85"/>
                <a:gd name="T63" fmla="*/ 79 h 101"/>
                <a:gd name="T64" fmla="*/ 59 w 85"/>
                <a:gd name="T65" fmla="*/ 77 h 101"/>
                <a:gd name="T66" fmla="*/ 53 w 85"/>
                <a:gd name="T67" fmla="*/ 72 h 101"/>
                <a:gd name="T68" fmla="*/ 51 w 85"/>
                <a:gd name="T69" fmla="*/ 59 h 101"/>
                <a:gd name="T70" fmla="*/ 36 w 85"/>
                <a:gd name="T71" fmla="*/ 49 h 101"/>
                <a:gd name="T72" fmla="*/ 35 w 85"/>
                <a:gd name="T73" fmla="*/ 51 h 101"/>
                <a:gd name="T74" fmla="*/ 34 w 85"/>
                <a:gd name="T75" fmla="*/ 52 h 101"/>
                <a:gd name="T76" fmla="*/ 29 w 85"/>
                <a:gd name="T77" fmla="*/ 55 h 101"/>
                <a:gd name="T78" fmla="*/ 28 w 85"/>
                <a:gd name="T79" fmla="*/ 55 h 101"/>
                <a:gd name="T80" fmla="*/ 23 w 85"/>
                <a:gd name="T81" fmla="*/ 51 h 101"/>
                <a:gd name="T82" fmla="*/ 20 w 85"/>
                <a:gd name="T83" fmla="*/ 53 h 101"/>
                <a:gd name="T84" fmla="*/ 17 w 85"/>
                <a:gd name="T85" fmla="*/ 56 h 101"/>
                <a:gd name="T86" fmla="*/ 9 w 85"/>
                <a:gd name="T87" fmla="*/ 59 h 101"/>
                <a:gd name="T88" fmla="*/ 11 w 85"/>
                <a:gd name="T89" fmla="*/ 48 h 101"/>
                <a:gd name="T90" fmla="*/ 13 w 85"/>
                <a:gd name="T91" fmla="*/ 38 h 101"/>
                <a:gd name="T92" fmla="*/ 10 w 85"/>
                <a:gd name="T93" fmla="*/ 35 h 101"/>
                <a:gd name="T94" fmla="*/ 8 w 85"/>
                <a:gd name="T95" fmla="*/ 36 h 101"/>
                <a:gd name="T96" fmla="*/ 4 w 85"/>
                <a:gd name="T97" fmla="*/ 33 h 101"/>
                <a:gd name="T98" fmla="*/ 5 w 85"/>
                <a:gd name="T99" fmla="*/ 28 h 101"/>
                <a:gd name="T100" fmla="*/ 2 w 85"/>
                <a:gd name="T101" fmla="*/ 26 h 101"/>
                <a:gd name="T102" fmla="*/ 0 w 85"/>
                <a:gd name="T103" fmla="*/ 27 h 101"/>
                <a:gd name="T104" fmla="*/ 5 w 85"/>
                <a:gd name="T105" fmla="*/ 20 h 101"/>
                <a:gd name="T106" fmla="*/ 5 w 85"/>
                <a:gd name="T107" fmla="*/ 20 h 101"/>
                <a:gd name="T108" fmla="*/ 6 w 85"/>
                <a:gd name="T109" fmla="*/ 17 h 101"/>
                <a:gd name="T110" fmla="*/ 11 w 85"/>
                <a:gd name="T111" fmla="*/ 13 h 101"/>
                <a:gd name="T112" fmla="*/ 13 w 85"/>
                <a:gd name="T113" fmla="*/ 14 h 101"/>
                <a:gd name="T114" fmla="*/ 13 w 85"/>
                <a:gd name="T115" fmla="*/ 16 h 101"/>
                <a:gd name="T116" fmla="*/ 18 w 85"/>
                <a:gd name="T117" fmla="*/ 16 h 101"/>
                <a:gd name="T118" fmla="*/ 19 w 85"/>
                <a:gd name="T119" fmla="*/ 14 h 101"/>
                <a:gd name="T120" fmla="*/ 16 w 85"/>
                <a:gd name="T121" fmla="*/ 3 h 101"/>
                <a:gd name="T122" fmla="*/ 18 w 85"/>
                <a:gd name="T123" fmla="*/ 0 h 101"/>
                <a:gd name="T124" fmla="*/ 21 w 85"/>
                <a:gd name="T125" fmla="*/ 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101">
                  <a:moveTo>
                    <a:pt x="23" y="2"/>
                  </a:moveTo>
                  <a:cubicBezTo>
                    <a:pt x="24" y="3"/>
                    <a:pt x="24" y="3"/>
                    <a:pt x="24" y="3"/>
                  </a:cubicBezTo>
                  <a:cubicBezTo>
                    <a:pt x="25" y="4"/>
                    <a:pt x="26" y="5"/>
                    <a:pt x="27" y="7"/>
                  </a:cubicBezTo>
                  <a:cubicBezTo>
                    <a:pt x="28" y="7"/>
                    <a:pt x="28" y="7"/>
                    <a:pt x="28" y="7"/>
                  </a:cubicBezTo>
                  <a:cubicBezTo>
                    <a:pt x="28" y="8"/>
                    <a:pt x="29" y="8"/>
                    <a:pt x="29" y="10"/>
                  </a:cubicBezTo>
                  <a:cubicBezTo>
                    <a:pt x="29" y="10"/>
                    <a:pt x="29" y="10"/>
                    <a:pt x="29" y="10"/>
                  </a:cubicBezTo>
                  <a:cubicBezTo>
                    <a:pt x="29" y="10"/>
                    <a:pt x="29" y="10"/>
                    <a:pt x="29" y="10"/>
                  </a:cubicBezTo>
                  <a:cubicBezTo>
                    <a:pt x="30" y="10"/>
                    <a:pt x="30" y="10"/>
                    <a:pt x="30" y="10"/>
                  </a:cubicBezTo>
                  <a:cubicBezTo>
                    <a:pt x="30" y="10"/>
                    <a:pt x="30" y="10"/>
                    <a:pt x="30" y="10"/>
                  </a:cubicBezTo>
                  <a:cubicBezTo>
                    <a:pt x="31" y="9"/>
                    <a:pt x="31" y="9"/>
                    <a:pt x="31" y="9"/>
                  </a:cubicBezTo>
                  <a:cubicBezTo>
                    <a:pt x="31" y="8"/>
                    <a:pt x="31" y="8"/>
                    <a:pt x="31" y="8"/>
                  </a:cubicBezTo>
                  <a:cubicBezTo>
                    <a:pt x="31" y="9"/>
                    <a:pt x="31" y="9"/>
                    <a:pt x="31" y="9"/>
                  </a:cubicBezTo>
                  <a:cubicBezTo>
                    <a:pt x="32" y="10"/>
                    <a:pt x="31" y="9"/>
                    <a:pt x="32" y="10"/>
                  </a:cubicBezTo>
                  <a:cubicBezTo>
                    <a:pt x="32" y="10"/>
                    <a:pt x="32" y="10"/>
                    <a:pt x="32" y="10"/>
                  </a:cubicBezTo>
                  <a:cubicBezTo>
                    <a:pt x="32" y="11"/>
                    <a:pt x="32" y="11"/>
                    <a:pt x="32" y="11"/>
                  </a:cubicBezTo>
                  <a:cubicBezTo>
                    <a:pt x="32" y="11"/>
                    <a:pt x="32" y="11"/>
                    <a:pt x="32" y="11"/>
                  </a:cubicBezTo>
                  <a:cubicBezTo>
                    <a:pt x="31" y="13"/>
                    <a:pt x="32" y="13"/>
                    <a:pt x="31" y="15"/>
                  </a:cubicBezTo>
                  <a:cubicBezTo>
                    <a:pt x="32" y="16"/>
                    <a:pt x="33" y="18"/>
                    <a:pt x="34" y="19"/>
                  </a:cubicBezTo>
                  <a:cubicBezTo>
                    <a:pt x="38" y="21"/>
                    <a:pt x="35" y="19"/>
                    <a:pt x="40" y="22"/>
                  </a:cubicBezTo>
                  <a:cubicBezTo>
                    <a:pt x="41" y="22"/>
                    <a:pt x="41" y="22"/>
                    <a:pt x="41" y="22"/>
                  </a:cubicBezTo>
                  <a:cubicBezTo>
                    <a:pt x="42" y="20"/>
                    <a:pt x="42" y="20"/>
                    <a:pt x="42" y="20"/>
                  </a:cubicBezTo>
                  <a:cubicBezTo>
                    <a:pt x="43" y="20"/>
                    <a:pt x="43" y="20"/>
                    <a:pt x="45" y="19"/>
                  </a:cubicBezTo>
                  <a:cubicBezTo>
                    <a:pt x="45" y="19"/>
                    <a:pt x="45" y="19"/>
                    <a:pt x="45" y="19"/>
                  </a:cubicBezTo>
                  <a:cubicBezTo>
                    <a:pt x="47" y="20"/>
                    <a:pt x="49" y="21"/>
                    <a:pt x="51" y="22"/>
                  </a:cubicBezTo>
                  <a:cubicBezTo>
                    <a:pt x="51" y="23"/>
                    <a:pt x="51" y="23"/>
                    <a:pt x="51" y="23"/>
                  </a:cubicBezTo>
                  <a:cubicBezTo>
                    <a:pt x="50" y="23"/>
                    <a:pt x="50" y="23"/>
                    <a:pt x="50" y="23"/>
                  </a:cubicBezTo>
                  <a:cubicBezTo>
                    <a:pt x="49" y="24"/>
                    <a:pt x="50" y="24"/>
                    <a:pt x="49" y="24"/>
                  </a:cubicBezTo>
                  <a:cubicBezTo>
                    <a:pt x="48" y="25"/>
                    <a:pt x="48" y="25"/>
                    <a:pt x="48" y="25"/>
                  </a:cubicBezTo>
                  <a:cubicBezTo>
                    <a:pt x="48" y="25"/>
                    <a:pt x="48" y="25"/>
                    <a:pt x="48" y="25"/>
                  </a:cubicBezTo>
                  <a:cubicBezTo>
                    <a:pt x="50" y="25"/>
                    <a:pt x="49" y="25"/>
                    <a:pt x="51" y="26"/>
                  </a:cubicBezTo>
                  <a:cubicBezTo>
                    <a:pt x="51" y="26"/>
                    <a:pt x="51" y="26"/>
                    <a:pt x="51" y="26"/>
                  </a:cubicBezTo>
                  <a:cubicBezTo>
                    <a:pt x="52" y="27"/>
                    <a:pt x="51" y="27"/>
                    <a:pt x="52" y="27"/>
                  </a:cubicBezTo>
                  <a:cubicBezTo>
                    <a:pt x="52" y="28"/>
                    <a:pt x="52" y="28"/>
                    <a:pt x="52" y="28"/>
                  </a:cubicBezTo>
                  <a:cubicBezTo>
                    <a:pt x="53" y="28"/>
                    <a:pt x="53" y="28"/>
                    <a:pt x="53" y="28"/>
                  </a:cubicBezTo>
                  <a:cubicBezTo>
                    <a:pt x="54" y="28"/>
                    <a:pt x="54" y="28"/>
                    <a:pt x="54" y="28"/>
                  </a:cubicBezTo>
                  <a:cubicBezTo>
                    <a:pt x="54" y="28"/>
                    <a:pt x="54" y="28"/>
                    <a:pt x="54" y="28"/>
                  </a:cubicBezTo>
                  <a:cubicBezTo>
                    <a:pt x="55" y="29"/>
                    <a:pt x="55" y="29"/>
                    <a:pt x="55" y="29"/>
                  </a:cubicBezTo>
                  <a:cubicBezTo>
                    <a:pt x="54" y="30"/>
                    <a:pt x="54" y="30"/>
                    <a:pt x="54" y="30"/>
                  </a:cubicBezTo>
                  <a:cubicBezTo>
                    <a:pt x="53" y="31"/>
                    <a:pt x="54" y="31"/>
                    <a:pt x="53" y="31"/>
                  </a:cubicBezTo>
                  <a:cubicBezTo>
                    <a:pt x="53" y="32"/>
                    <a:pt x="53" y="32"/>
                    <a:pt x="53" y="32"/>
                  </a:cubicBezTo>
                  <a:cubicBezTo>
                    <a:pt x="52" y="33"/>
                    <a:pt x="53" y="33"/>
                    <a:pt x="51" y="35"/>
                  </a:cubicBezTo>
                  <a:cubicBezTo>
                    <a:pt x="50" y="35"/>
                    <a:pt x="50" y="35"/>
                    <a:pt x="50" y="35"/>
                  </a:cubicBezTo>
                  <a:cubicBezTo>
                    <a:pt x="47" y="34"/>
                    <a:pt x="47" y="34"/>
                    <a:pt x="47" y="34"/>
                  </a:cubicBezTo>
                  <a:cubicBezTo>
                    <a:pt x="46" y="34"/>
                    <a:pt x="45" y="34"/>
                    <a:pt x="44" y="34"/>
                  </a:cubicBezTo>
                  <a:cubicBezTo>
                    <a:pt x="44" y="34"/>
                    <a:pt x="44" y="34"/>
                    <a:pt x="44" y="34"/>
                  </a:cubicBezTo>
                  <a:cubicBezTo>
                    <a:pt x="45" y="35"/>
                    <a:pt x="45" y="35"/>
                    <a:pt x="45" y="35"/>
                  </a:cubicBezTo>
                  <a:cubicBezTo>
                    <a:pt x="45" y="36"/>
                    <a:pt x="45" y="36"/>
                    <a:pt x="45" y="36"/>
                  </a:cubicBezTo>
                  <a:cubicBezTo>
                    <a:pt x="44" y="37"/>
                    <a:pt x="44" y="37"/>
                    <a:pt x="44" y="37"/>
                  </a:cubicBezTo>
                  <a:cubicBezTo>
                    <a:pt x="44" y="37"/>
                    <a:pt x="43" y="37"/>
                    <a:pt x="43" y="38"/>
                  </a:cubicBezTo>
                  <a:cubicBezTo>
                    <a:pt x="43" y="38"/>
                    <a:pt x="43" y="38"/>
                    <a:pt x="43" y="38"/>
                  </a:cubicBezTo>
                  <a:cubicBezTo>
                    <a:pt x="43" y="39"/>
                    <a:pt x="43" y="39"/>
                    <a:pt x="43" y="39"/>
                  </a:cubicBezTo>
                  <a:cubicBezTo>
                    <a:pt x="57" y="45"/>
                    <a:pt x="41" y="39"/>
                    <a:pt x="57" y="46"/>
                  </a:cubicBezTo>
                  <a:cubicBezTo>
                    <a:pt x="57" y="46"/>
                    <a:pt x="57" y="46"/>
                    <a:pt x="57" y="46"/>
                  </a:cubicBezTo>
                  <a:cubicBezTo>
                    <a:pt x="57" y="46"/>
                    <a:pt x="57" y="46"/>
                    <a:pt x="57" y="46"/>
                  </a:cubicBezTo>
                  <a:cubicBezTo>
                    <a:pt x="57" y="47"/>
                    <a:pt x="57" y="47"/>
                    <a:pt x="57" y="47"/>
                  </a:cubicBezTo>
                  <a:cubicBezTo>
                    <a:pt x="56" y="48"/>
                    <a:pt x="56" y="48"/>
                    <a:pt x="56" y="48"/>
                  </a:cubicBezTo>
                  <a:cubicBezTo>
                    <a:pt x="56" y="48"/>
                    <a:pt x="56" y="48"/>
                    <a:pt x="56" y="48"/>
                  </a:cubicBezTo>
                  <a:cubicBezTo>
                    <a:pt x="57" y="50"/>
                    <a:pt x="57" y="50"/>
                    <a:pt x="59" y="51"/>
                  </a:cubicBezTo>
                  <a:cubicBezTo>
                    <a:pt x="60" y="52"/>
                    <a:pt x="60" y="52"/>
                    <a:pt x="60" y="52"/>
                  </a:cubicBezTo>
                  <a:cubicBezTo>
                    <a:pt x="60" y="52"/>
                    <a:pt x="60" y="52"/>
                    <a:pt x="60" y="52"/>
                  </a:cubicBezTo>
                  <a:cubicBezTo>
                    <a:pt x="61" y="53"/>
                    <a:pt x="61" y="53"/>
                    <a:pt x="62" y="54"/>
                  </a:cubicBezTo>
                  <a:cubicBezTo>
                    <a:pt x="63" y="58"/>
                    <a:pt x="68" y="61"/>
                    <a:pt x="71" y="65"/>
                  </a:cubicBezTo>
                  <a:cubicBezTo>
                    <a:pt x="72" y="66"/>
                    <a:pt x="72" y="66"/>
                    <a:pt x="72" y="66"/>
                  </a:cubicBezTo>
                  <a:cubicBezTo>
                    <a:pt x="73" y="67"/>
                    <a:pt x="73" y="68"/>
                    <a:pt x="73" y="69"/>
                  </a:cubicBezTo>
                  <a:cubicBezTo>
                    <a:pt x="74" y="71"/>
                    <a:pt x="74" y="71"/>
                    <a:pt x="74" y="71"/>
                  </a:cubicBezTo>
                  <a:cubicBezTo>
                    <a:pt x="74" y="72"/>
                    <a:pt x="74" y="72"/>
                    <a:pt x="74" y="72"/>
                  </a:cubicBezTo>
                  <a:cubicBezTo>
                    <a:pt x="75" y="72"/>
                    <a:pt x="75" y="72"/>
                    <a:pt x="75" y="72"/>
                  </a:cubicBezTo>
                  <a:cubicBezTo>
                    <a:pt x="76" y="71"/>
                    <a:pt x="75" y="71"/>
                    <a:pt x="76" y="71"/>
                  </a:cubicBezTo>
                  <a:cubicBezTo>
                    <a:pt x="76" y="71"/>
                    <a:pt x="76" y="71"/>
                    <a:pt x="76" y="71"/>
                  </a:cubicBezTo>
                  <a:cubicBezTo>
                    <a:pt x="77" y="72"/>
                    <a:pt x="77" y="72"/>
                    <a:pt x="77" y="72"/>
                  </a:cubicBezTo>
                  <a:cubicBezTo>
                    <a:pt x="77" y="73"/>
                    <a:pt x="77" y="73"/>
                    <a:pt x="77" y="73"/>
                  </a:cubicBezTo>
                  <a:cubicBezTo>
                    <a:pt x="78" y="74"/>
                    <a:pt x="78" y="73"/>
                    <a:pt x="79" y="74"/>
                  </a:cubicBezTo>
                  <a:cubicBezTo>
                    <a:pt x="81" y="76"/>
                    <a:pt x="80" y="76"/>
                    <a:pt x="81" y="76"/>
                  </a:cubicBezTo>
                  <a:cubicBezTo>
                    <a:pt x="82" y="76"/>
                    <a:pt x="82" y="76"/>
                    <a:pt x="82" y="77"/>
                  </a:cubicBezTo>
                  <a:cubicBezTo>
                    <a:pt x="82" y="77"/>
                    <a:pt x="82" y="77"/>
                    <a:pt x="82" y="77"/>
                  </a:cubicBezTo>
                  <a:cubicBezTo>
                    <a:pt x="82" y="78"/>
                    <a:pt x="82" y="78"/>
                    <a:pt x="82" y="78"/>
                  </a:cubicBezTo>
                  <a:cubicBezTo>
                    <a:pt x="82" y="78"/>
                    <a:pt x="82" y="78"/>
                    <a:pt x="82" y="78"/>
                  </a:cubicBezTo>
                  <a:cubicBezTo>
                    <a:pt x="80" y="79"/>
                    <a:pt x="80" y="79"/>
                    <a:pt x="80" y="79"/>
                  </a:cubicBezTo>
                  <a:cubicBezTo>
                    <a:pt x="80" y="79"/>
                    <a:pt x="80" y="79"/>
                    <a:pt x="80" y="79"/>
                  </a:cubicBezTo>
                  <a:cubicBezTo>
                    <a:pt x="81" y="82"/>
                    <a:pt x="82" y="83"/>
                    <a:pt x="84" y="84"/>
                  </a:cubicBezTo>
                  <a:cubicBezTo>
                    <a:pt x="85" y="85"/>
                    <a:pt x="85" y="85"/>
                    <a:pt x="85" y="86"/>
                  </a:cubicBezTo>
                  <a:cubicBezTo>
                    <a:pt x="85" y="87"/>
                    <a:pt x="85" y="87"/>
                    <a:pt x="84" y="88"/>
                  </a:cubicBezTo>
                  <a:cubicBezTo>
                    <a:pt x="83" y="88"/>
                    <a:pt x="83" y="88"/>
                    <a:pt x="83" y="88"/>
                  </a:cubicBezTo>
                  <a:cubicBezTo>
                    <a:pt x="83" y="89"/>
                    <a:pt x="83" y="89"/>
                    <a:pt x="83" y="89"/>
                  </a:cubicBezTo>
                  <a:cubicBezTo>
                    <a:pt x="83" y="90"/>
                    <a:pt x="83" y="89"/>
                    <a:pt x="84" y="90"/>
                  </a:cubicBezTo>
                  <a:cubicBezTo>
                    <a:pt x="84" y="91"/>
                    <a:pt x="84" y="90"/>
                    <a:pt x="84" y="92"/>
                  </a:cubicBezTo>
                  <a:cubicBezTo>
                    <a:pt x="83" y="92"/>
                    <a:pt x="83" y="92"/>
                    <a:pt x="83" y="92"/>
                  </a:cubicBezTo>
                  <a:cubicBezTo>
                    <a:pt x="82" y="94"/>
                    <a:pt x="82" y="94"/>
                    <a:pt x="82" y="94"/>
                  </a:cubicBezTo>
                  <a:cubicBezTo>
                    <a:pt x="82" y="94"/>
                    <a:pt x="82" y="94"/>
                    <a:pt x="82" y="94"/>
                  </a:cubicBezTo>
                  <a:cubicBezTo>
                    <a:pt x="81" y="93"/>
                    <a:pt x="81" y="93"/>
                    <a:pt x="81" y="93"/>
                  </a:cubicBezTo>
                  <a:cubicBezTo>
                    <a:pt x="81" y="94"/>
                    <a:pt x="81" y="94"/>
                    <a:pt x="81" y="94"/>
                  </a:cubicBezTo>
                  <a:cubicBezTo>
                    <a:pt x="80" y="95"/>
                    <a:pt x="80" y="94"/>
                    <a:pt x="79" y="95"/>
                  </a:cubicBezTo>
                  <a:cubicBezTo>
                    <a:pt x="78" y="95"/>
                    <a:pt x="78" y="95"/>
                    <a:pt x="78" y="95"/>
                  </a:cubicBezTo>
                  <a:cubicBezTo>
                    <a:pt x="78" y="95"/>
                    <a:pt x="78" y="95"/>
                    <a:pt x="78" y="95"/>
                  </a:cubicBezTo>
                  <a:cubicBezTo>
                    <a:pt x="78" y="96"/>
                    <a:pt x="78" y="96"/>
                    <a:pt x="77" y="96"/>
                  </a:cubicBezTo>
                  <a:cubicBezTo>
                    <a:pt x="77" y="96"/>
                    <a:pt x="76" y="96"/>
                    <a:pt x="76" y="97"/>
                  </a:cubicBezTo>
                  <a:cubicBezTo>
                    <a:pt x="75" y="96"/>
                    <a:pt x="75" y="96"/>
                    <a:pt x="75" y="96"/>
                  </a:cubicBezTo>
                  <a:cubicBezTo>
                    <a:pt x="74" y="95"/>
                    <a:pt x="74" y="95"/>
                    <a:pt x="73" y="94"/>
                  </a:cubicBezTo>
                  <a:cubicBezTo>
                    <a:pt x="72" y="94"/>
                    <a:pt x="73" y="94"/>
                    <a:pt x="72" y="93"/>
                  </a:cubicBezTo>
                  <a:cubicBezTo>
                    <a:pt x="72" y="94"/>
                    <a:pt x="72" y="94"/>
                    <a:pt x="72" y="94"/>
                  </a:cubicBezTo>
                  <a:cubicBezTo>
                    <a:pt x="71" y="95"/>
                    <a:pt x="71" y="95"/>
                    <a:pt x="71" y="95"/>
                  </a:cubicBezTo>
                  <a:cubicBezTo>
                    <a:pt x="69" y="95"/>
                    <a:pt x="69" y="95"/>
                    <a:pt x="69" y="95"/>
                  </a:cubicBezTo>
                  <a:cubicBezTo>
                    <a:pt x="69" y="96"/>
                    <a:pt x="69" y="96"/>
                    <a:pt x="69" y="96"/>
                  </a:cubicBezTo>
                  <a:cubicBezTo>
                    <a:pt x="68" y="96"/>
                    <a:pt x="68" y="96"/>
                    <a:pt x="68" y="96"/>
                  </a:cubicBezTo>
                  <a:cubicBezTo>
                    <a:pt x="67" y="96"/>
                    <a:pt x="67" y="96"/>
                    <a:pt x="67" y="96"/>
                  </a:cubicBezTo>
                  <a:cubicBezTo>
                    <a:pt x="66" y="96"/>
                    <a:pt x="66" y="96"/>
                    <a:pt x="66" y="96"/>
                  </a:cubicBezTo>
                  <a:cubicBezTo>
                    <a:pt x="67" y="97"/>
                    <a:pt x="67" y="97"/>
                    <a:pt x="67" y="97"/>
                  </a:cubicBezTo>
                  <a:cubicBezTo>
                    <a:pt x="68" y="99"/>
                    <a:pt x="68" y="99"/>
                    <a:pt x="68" y="100"/>
                  </a:cubicBezTo>
                  <a:cubicBezTo>
                    <a:pt x="67" y="101"/>
                    <a:pt x="67" y="101"/>
                    <a:pt x="67" y="101"/>
                  </a:cubicBezTo>
                  <a:cubicBezTo>
                    <a:pt x="65" y="101"/>
                    <a:pt x="65" y="101"/>
                    <a:pt x="65" y="101"/>
                  </a:cubicBezTo>
                  <a:cubicBezTo>
                    <a:pt x="65" y="100"/>
                    <a:pt x="64" y="100"/>
                    <a:pt x="64" y="99"/>
                  </a:cubicBezTo>
                  <a:cubicBezTo>
                    <a:pt x="61" y="98"/>
                    <a:pt x="61" y="98"/>
                    <a:pt x="61" y="98"/>
                  </a:cubicBezTo>
                  <a:cubicBezTo>
                    <a:pt x="60" y="99"/>
                    <a:pt x="60" y="99"/>
                    <a:pt x="60" y="99"/>
                  </a:cubicBezTo>
                  <a:cubicBezTo>
                    <a:pt x="59" y="99"/>
                    <a:pt x="59" y="99"/>
                    <a:pt x="59" y="99"/>
                  </a:cubicBezTo>
                  <a:cubicBezTo>
                    <a:pt x="58" y="98"/>
                    <a:pt x="58" y="98"/>
                    <a:pt x="57" y="96"/>
                  </a:cubicBezTo>
                  <a:cubicBezTo>
                    <a:pt x="57" y="96"/>
                    <a:pt x="57" y="96"/>
                    <a:pt x="57" y="96"/>
                  </a:cubicBezTo>
                  <a:cubicBezTo>
                    <a:pt x="59" y="95"/>
                    <a:pt x="60" y="95"/>
                    <a:pt x="61" y="94"/>
                  </a:cubicBezTo>
                  <a:cubicBezTo>
                    <a:pt x="61" y="93"/>
                    <a:pt x="61" y="93"/>
                    <a:pt x="61" y="93"/>
                  </a:cubicBezTo>
                  <a:cubicBezTo>
                    <a:pt x="61" y="91"/>
                    <a:pt x="61" y="90"/>
                    <a:pt x="61" y="89"/>
                  </a:cubicBezTo>
                  <a:cubicBezTo>
                    <a:pt x="61" y="88"/>
                    <a:pt x="61" y="88"/>
                    <a:pt x="61" y="88"/>
                  </a:cubicBezTo>
                  <a:cubicBezTo>
                    <a:pt x="61" y="87"/>
                    <a:pt x="61" y="87"/>
                    <a:pt x="61" y="87"/>
                  </a:cubicBezTo>
                  <a:cubicBezTo>
                    <a:pt x="61" y="85"/>
                    <a:pt x="61" y="86"/>
                    <a:pt x="61" y="84"/>
                  </a:cubicBezTo>
                  <a:cubicBezTo>
                    <a:pt x="62" y="84"/>
                    <a:pt x="62" y="84"/>
                    <a:pt x="62" y="84"/>
                  </a:cubicBezTo>
                  <a:cubicBezTo>
                    <a:pt x="62" y="83"/>
                    <a:pt x="62" y="83"/>
                    <a:pt x="62" y="83"/>
                  </a:cubicBezTo>
                  <a:cubicBezTo>
                    <a:pt x="63" y="82"/>
                    <a:pt x="62" y="82"/>
                    <a:pt x="63" y="81"/>
                  </a:cubicBezTo>
                  <a:cubicBezTo>
                    <a:pt x="62" y="81"/>
                    <a:pt x="62" y="81"/>
                    <a:pt x="62" y="81"/>
                  </a:cubicBezTo>
                  <a:cubicBezTo>
                    <a:pt x="61" y="80"/>
                    <a:pt x="62" y="80"/>
                    <a:pt x="60" y="80"/>
                  </a:cubicBezTo>
                  <a:cubicBezTo>
                    <a:pt x="60" y="79"/>
                    <a:pt x="60" y="79"/>
                    <a:pt x="60" y="79"/>
                  </a:cubicBezTo>
                  <a:cubicBezTo>
                    <a:pt x="59" y="78"/>
                    <a:pt x="59" y="78"/>
                    <a:pt x="59" y="78"/>
                  </a:cubicBezTo>
                  <a:cubicBezTo>
                    <a:pt x="60" y="78"/>
                    <a:pt x="60" y="78"/>
                    <a:pt x="60" y="78"/>
                  </a:cubicBezTo>
                  <a:cubicBezTo>
                    <a:pt x="60" y="77"/>
                    <a:pt x="60" y="77"/>
                    <a:pt x="60" y="77"/>
                  </a:cubicBezTo>
                  <a:cubicBezTo>
                    <a:pt x="59" y="77"/>
                    <a:pt x="59" y="77"/>
                    <a:pt x="59" y="77"/>
                  </a:cubicBezTo>
                  <a:cubicBezTo>
                    <a:pt x="57" y="76"/>
                    <a:pt x="57" y="76"/>
                    <a:pt x="57" y="76"/>
                  </a:cubicBezTo>
                  <a:cubicBezTo>
                    <a:pt x="56" y="75"/>
                    <a:pt x="56" y="75"/>
                    <a:pt x="56" y="75"/>
                  </a:cubicBezTo>
                  <a:cubicBezTo>
                    <a:pt x="56" y="74"/>
                    <a:pt x="56" y="74"/>
                    <a:pt x="56" y="74"/>
                  </a:cubicBezTo>
                  <a:cubicBezTo>
                    <a:pt x="55" y="73"/>
                    <a:pt x="55" y="73"/>
                    <a:pt x="53" y="72"/>
                  </a:cubicBezTo>
                  <a:cubicBezTo>
                    <a:pt x="53" y="69"/>
                    <a:pt x="53" y="69"/>
                    <a:pt x="53" y="69"/>
                  </a:cubicBezTo>
                  <a:cubicBezTo>
                    <a:pt x="52" y="65"/>
                    <a:pt x="52" y="65"/>
                    <a:pt x="53" y="62"/>
                  </a:cubicBezTo>
                  <a:cubicBezTo>
                    <a:pt x="52" y="60"/>
                    <a:pt x="52" y="60"/>
                    <a:pt x="52" y="60"/>
                  </a:cubicBezTo>
                  <a:cubicBezTo>
                    <a:pt x="51" y="59"/>
                    <a:pt x="51" y="59"/>
                    <a:pt x="51" y="59"/>
                  </a:cubicBezTo>
                  <a:cubicBezTo>
                    <a:pt x="47" y="56"/>
                    <a:pt x="47" y="54"/>
                    <a:pt x="44" y="50"/>
                  </a:cubicBezTo>
                  <a:cubicBezTo>
                    <a:pt x="43" y="50"/>
                    <a:pt x="43" y="50"/>
                    <a:pt x="43" y="50"/>
                  </a:cubicBezTo>
                  <a:cubicBezTo>
                    <a:pt x="40" y="50"/>
                    <a:pt x="39" y="48"/>
                    <a:pt x="36" y="49"/>
                  </a:cubicBezTo>
                  <a:cubicBezTo>
                    <a:pt x="36" y="49"/>
                    <a:pt x="36" y="49"/>
                    <a:pt x="36" y="49"/>
                  </a:cubicBezTo>
                  <a:cubicBezTo>
                    <a:pt x="36" y="50"/>
                    <a:pt x="36" y="50"/>
                    <a:pt x="36" y="50"/>
                  </a:cubicBezTo>
                  <a:cubicBezTo>
                    <a:pt x="36" y="50"/>
                    <a:pt x="36" y="50"/>
                    <a:pt x="36" y="50"/>
                  </a:cubicBezTo>
                  <a:cubicBezTo>
                    <a:pt x="36" y="50"/>
                    <a:pt x="36" y="50"/>
                    <a:pt x="36" y="50"/>
                  </a:cubicBezTo>
                  <a:cubicBezTo>
                    <a:pt x="35" y="51"/>
                    <a:pt x="35" y="51"/>
                    <a:pt x="35" y="51"/>
                  </a:cubicBezTo>
                  <a:cubicBezTo>
                    <a:pt x="35" y="51"/>
                    <a:pt x="35" y="51"/>
                    <a:pt x="35" y="51"/>
                  </a:cubicBezTo>
                  <a:cubicBezTo>
                    <a:pt x="34" y="52"/>
                    <a:pt x="34" y="52"/>
                    <a:pt x="34" y="52"/>
                  </a:cubicBezTo>
                  <a:cubicBezTo>
                    <a:pt x="34" y="52"/>
                    <a:pt x="34" y="52"/>
                    <a:pt x="34" y="52"/>
                  </a:cubicBezTo>
                  <a:cubicBezTo>
                    <a:pt x="34" y="52"/>
                    <a:pt x="34" y="52"/>
                    <a:pt x="34" y="52"/>
                  </a:cubicBezTo>
                  <a:cubicBezTo>
                    <a:pt x="34" y="52"/>
                    <a:pt x="34" y="52"/>
                    <a:pt x="34" y="52"/>
                  </a:cubicBezTo>
                  <a:cubicBezTo>
                    <a:pt x="33" y="53"/>
                    <a:pt x="33" y="53"/>
                    <a:pt x="33" y="53"/>
                  </a:cubicBezTo>
                  <a:cubicBezTo>
                    <a:pt x="33" y="54"/>
                    <a:pt x="33" y="54"/>
                    <a:pt x="33" y="54"/>
                  </a:cubicBezTo>
                  <a:cubicBezTo>
                    <a:pt x="31" y="54"/>
                    <a:pt x="30" y="54"/>
                    <a:pt x="29" y="55"/>
                  </a:cubicBezTo>
                  <a:cubicBezTo>
                    <a:pt x="29" y="56"/>
                    <a:pt x="29" y="56"/>
                    <a:pt x="29" y="56"/>
                  </a:cubicBezTo>
                  <a:cubicBezTo>
                    <a:pt x="29" y="56"/>
                    <a:pt x="29" y="56"/>
                    <a:pt x="29" y="56"/>
                  </a:cubicBezTo>
                  <a:cubicBezTo>
                    <a:pt x="29" y="56"/>
                    <a:pt x="29" y="56"/>
                    <a:pt x="29" y="56"/>
                  </a:cubicBezTo>
                  <a:cubicBezTo>
                    <a:pt x="28" y="55"/>
                    <a:pt x="28" y="55"/>
                    <a:pt x="28" y="55"/>
                  </a:cubicBezTo>
                  <a:cubicBezTo>
                    <a:pt x="28" y="55"/>
                    <a:pt x="28" y="55"/>
                    <a:pt x="28" y="55"/>
                  </a:cubicBezTo>
                  <a:cubicBezTo>
                    <a:pt x="28" y="54"/>
                    <a:pt x="28" y="54"/>
                    <a:pt x="28" y="54"/>
                  </a:cubicBezTo>
                  <a:cubicBezTo>
                    <a:pt x="27" y="54"/>
                    <a:pt x="27" y="54"/>
                    <a:pt x="27" y="54"/>
                  </a:cubicBezTo>
                  <a:cubicBezTo>
                    <a:pt x="24" y="52"/>
                    <a:pt x="26" y="53"/>
                    <a:pt x="23" y="51"/>
                  </a:cubicBezTo>
                  <a:cubicBezTo>
                    <a:pt x="23" y="51"/>
                    <a:pt x="23" y="51"/>
                    <a:pt x="23" y="51"/>
                  </a:cubicBezTo>
                  <a:cubicBezTo>
                    <a:pt x="22" y="52"/>
                    <a:pt x="22" y="52"/>
                    <a:pt x="21" y="53"/>
                  </a:cubicBezTo>
                  <a:cubicBezTo>
                    <a:pt x="20" y="53"/>
                    <a:pt x="20" y="53"/>
                    <a:pt x="20" y="53"/>
                  </a:cubicBezTo>
                  <a:cubicBezTo>
                    <a:pt x="20" y="53"/>
                    <a:pt x="20" y="53"/>
                    <a:pt x="20" y="53"/>
                  </a:cubicBezTo>
                  <a:cubicBezTo>
                    <a:pt x="19" y="53"/>
                    <a:pt x="19" y="53"/>
                    <a:pt x="19" y="53"/>
                  </a:cubicBezTo>
                  <a:cubicBezTo>
                    <a:pt x="19" y="54"/>
                    <a:pt x="19" y="54"/>
                    <a:pt x="19" y="54"/>
                  </a:cubicBezTo>
                  <a:cubicBezTo>
                    <a:pt x="18" y="55"/>
                    <a:pt x="18" y="55"/>
                    <a:pt x="18" y="55"/>
                  </a:cubicBezTo>
                  <a:cubicBezTo>
                    <a:pt x="17" y="56"/>
                    <a:pt x="17" y="56"/>
                    <a:pt x="17" y="56"/>
                  </a:cubicBezTo>
                  <a:cubicBezTo>
                    <a:pt x="17" y="56"/>
                    <a:pt x="15" y="57"/>
                    <a:pt x="12" y="60"/>
                  </a:cubicBezTo>
                  <a:cubicBezTo>
                    <a:pt x="12" y="60"/>
                    <a:pt x="12" y="60"/>
                    <a:pt x="12" y="60"/>
                  </a:cubicBezTo>
                  <a:cubicBezTo>
                    <a:pt x="11" y="59"/>
                    <a:pt x="11" y="60"/>
                    <a:pt x="10" y="59"/>
                  </a:cubicBezTo>
                  <a:cubicBezTo>
                    <a:pt x="9" y="59"/>
                    <a:pt x="9" y="59"/>
                    <a:pt x="9" y="59"/>
                  </a:cubicBezTo>
                  <a:cubicBezTo>
                    <a:pt x="11" y="54"/>
                    <a:pt x="12" y="53"/>
                    <a:pt x="12" y="50"/>
                  </a:cubicBezTo>
                  <a:cubicBezTo>
                    <a:pt x="11" y="49"/>
                    <a:pt x="12" y="50"/>
                    <a:pt x="11" y="49"/>
                  </a:cubicBezTo>
                  <a:cubicBezTo>
                    <a:pt x="11" y="48"/>
                    <a:pt x="11" y="48"/>
                    <a:pt x="11" y="48"/>
                  </a:cubicBezTo>
                  <a:cubicBezTo>
                    <a:pt x="11" y="48"/>
                    <a:pt x="11" y="48"/>
                    <a:pt x="11" y="48"/>
                  </a:cubicBezTo>
                  <a:cubicBezTo>
                    <a:pt x="12" y="47"/>
                    <a:pt x="11" y="48"/>
                    <a:pt x="12" y="46"/>
                  </a:cubicBezTo>
                  <a:cubicBezTo>
                    <a:pt x="13" y="44"/>
                    <a:pt x="13" y="45"/>
                    <a:pt x="14" y="42"/>
                  </a:cubicBezTo>
                  <a:cubicBezTo>
                    <a:pt x="14" y="41"/>
                    <a:pt x="14" y="41"/>
                    <a:pt x="14" y="41"/>
                  </a:cubicBezTo>
                  <a:cubicBezTo>
                    <a:pt x="13" y="39"/>
                    <a:pt x="13" y="40"/>
                    <a:pt x="13" y="38"/>
                  </a:cubicBezTo>
                  <a:cubicBezTo>
                    <a:pt x="13" y="36"/>
                    <a:pt x="13" y="36"/>
                    <a:pt x="13" y="36"/>
                  </a:cubicBezTo>
                  <a:cubicBezTo>
                    <a:pt x="13" y="35"/>
                    <a:pt x="13" y="35"/>
                    <a:pt x="13" y="35"/>
                  </a:cubicBezTo>
                  <a:cubicBezTo>
                    <a:pt x="12" y="35"/>
                    <a:pt x="12" y="35"/>
                    <a:pt x="12" y="35"/>
                  </a:cubicBezTo>
                  <a:cubicBezTo>
                    <a:pt x="10" y="35"/>
                    <a:pt x="10" y="35"/>
                    <a:pt x="10" y="35"/>
                  </a:cubicBezTo>
                  <a:cubicBezTo>
                    <a:pt x="9" y="35"/>
                    <a:pt x="9" y="35"/>
                    <a:pt x="9" y="35"/>
                  </a:cubicBezTo>
                  <a:cubicBezTo>
                    <a:pt x="9" y="35"/>
                    <a:pt x="9" y="35"/>
                    <a:pt x="9" y="35"/>
                  </a:cubicBezTo>
                  <a:cubicBezTo>
                    <a:pt x="8" y="36"/>
                    <a:pt x="8" y="36"/>
                    <a:pt x="8" y="36"/>
                  </a:cubicBezTo>
                  <a:cubicBezTo>
                    <a:pt x="8" y="36"/>
                    <a:pt x="8" y="36"/>
                    <a:pt x="8" y="36"/>
                  </a:cubicBezTo>
                  <a:cubicBezTo>
                    <a:pt x="6" y="36"/>
                    <a:pt x="6" y="36"/>
                    <a:pt x="6" y="36"/>
                  </a:cubicBezTo>
                  <a:cubicBezTo>
                    <a:pt x="5" y="35"/>
                    <a:pt x="5" y="35"/>
                    <a:pt x="5" y="35"/>
                  </a:cubicBezTo>
                  <a:cubicBezTo>
                    <a:pt x="4" y="34"/>
                    <a:pt x="4" y="34"/>
                    <a:pt x="4" y="34"/>
                  </a:cubicBezTo>
                  <a:cubicBezTo>
                    <a:pt x="4" y="33"/>
                    <a:pt x="4" y="33"/>
                    <a:pt x="4" y="33"/>
                  </a:cubicBezTo>
                  <a:cubicBezTo>
                    <a:pt x="5" y="30"/>
                    <a:pt x="5" y="30"/>
                    <a:pt x="5" y="29"/>
                  </a:cubicBezTo>
                  <a:cubicBezTo>
                    <a:pt x="5" y="29"/>
                    <a:pt x="5" y="29"/>
                    <a:pt x="5" y="29"/>
                  </a:cubicBezTo>
                  <a:cubicBezTo>
                    <a:pt x="5" y="28"/>
                    <a:pt x="5" y="28"/>
                    <a:pt x="5" y="28"/>
                  </a:cubicBezTo>
                  <a:cubicBezTo>
                    <a:pt x="5" y="28"/>
                    <a:pt x="5" y="28"/>
                    <a:pt x="5" y="28"/>
                  </a:cubicBezTo>
                  <a:cubicBezTo>
                    <a:pt x="4" y="27"/>
                    <a:pt x="4" y="27"/>
                    <a:pt x="4" y="27"/>
                  </a:cubicBezTo>
                  <a:cubicBezTo>
                    <a:pt x="3" y="26"/>
                    <a:pt x="3" y="26"/>
                    <a:pt x="3" y="26"/>
                  </a:cubicBezTo>
                  <a:cubicBezTo>
                    <a:pt x="3" y="25"/>
                    <a:pt x="3" y="25"/>
                    <a:pt x="3" y="25"/>
                  </a:cubicBezTo>
                  <a:cubicBezTo>
                    <a:pt x="2" y="26"/>
                    <a:pt x="2" y="26"/>
                    <a:pt x="2" y="26"/>
                  </a:cubicBezTo>
                  <a:cubicBezTo>
                    <a:pt x="2" y="26"/>
                    <a:pt x="2" y="26"/>
                    <a:pt x="2" y="26"/>
                  </a:cubicBezTo>
                  <a:cubicBezTo>
                    <a:pt x="1" y="27"/>
                    <a:pt x="1" y="27"/>
                    <a:pt x="1" y="27"/>
                  </a:cubicBezTo>
                  <a:cubicBezTo>
                    <a:pt x="1" y="27"/>
                    <a:pt x="1" y="27"/>
                    <a:pt x="1" y="27"/>
                  </a:cubicBezTo>
                  <a:cubicBezTo>
                    <a:pt x="0" y="27"/>
                    <a:pt x="0" y="27"/>
                    <a:pt x="0" y="27"/>
                  </a:cubicBezTo>
                  <a:cubicBezTo>
                    <a:pt x="1" y="24"/>
                    <a:pt x="1" y="23"/>
                    <a:pt x="2" y="21"/>
                  </a:cubicBezTo>
                  <a:cubicBezTo>
                    <a:pt x="3" y="21"/>
                    <a:pt x="3" y="21"/>
                    <a:pt x="3" y="21"/>
                  </a:cubicBezTo>
                  <a:cubicBezTo>
                    <a:pt x="4" y="20"/>
                    <a:pt x="4" y="20"/>
                    <a:pt x="4" y="20"/>
                  </a:cubicBezTo>
                  <a:cubicBezTo>
                    <a:pt x="5" y="20"/>
                    <a:pt x="5" y="20"/>
                    <a:pt x="5" y="20"/>
                  </a:cubicBezTo>
                  <a:cubicBezTo>
                    <a:pt x="6" y="20"/>
                    <a:pt x="6" y="20"/>
                    <a:pt x="6" y="20"/>
                  </a:cubicBezTo>
                  <a:cubicBezTo>
                    <a:pt x="6" y="20"/>
                    <a:pt x="6" y="20"/>
                    <a:pt x="6" y="20"/>
                  </a:cubicBezTo>
                  <a:cubicBezTo>
                    <a:pt x="6" y="20"/>
                    <a:pt x="6" y="20"/>
                    <a:pt x="6" y="20"/>
                  </a:cubicBezTo>
                  <a:cubicBezTo>
                    <a:pt x="5" y="20"/>
                    <a:pt x="5" y="20"/>
                    <a:pt x="5" y="20"/>
                  </a:cubicBezTo>
                  <a:cubicBezTo>
                    <a:pt x="5" y="19"/>
                    <a:pt x="5" y="19"/>
                    <a:pt x="5" y="19"/>
                  </a:cubicBezTo>
                  <a:cubicBezTo>
                    <a:pt x="5" y="18"/>
                    <a:pt x="5" y="18"/>
                    <a:pt x="5" y="18"/>
                  </a:cubicBezTo>
                  <a:cubicBezTo>
                    <a:pt x="6" y="18"/>
                    <a:pt x="6" y="18"/>
                    <a:pt x="6" y="18"/>
                  </a:cubicBezTo>
                  <a:cubicBezTo>
                    <a:pt x="6" y="17"/>
                    <a:pt x="6" y="17"/>
                    <a:pt x="6" y="17"/>
                  </a:cubicBezTo>
                  <a:cubicBezTo>
                    <a:pt x="7" y="16"/>
                    <a:pt x="6" y="17"/>
                    <a:pt x="7" y="15"/>
                  </a:cubicBezTo>
                  <a:cubicBezTo>
                    <a:pt x="8" y="14"/>
                    <a:pt x="8" y="14"/>
                    <a:pt x="8" y="14"/>
                  </a:cubicBezTo>
                  <a:cubicBezTo>
                    <a:pt x="8" y="14"/>
                    <a:pt x="8" y="14"/>
                    <a:pt x="8" y="14"/>
                  </a:cubicBezTo>
                  <a:cubicBezTo>
                    <a:pt x="10" y="14"/>
                    <a:pt x="9" y="14"/>
                    <a:pt x="11" y="13"/>
                  </a:cubicBezTo>
                  <a:cubicBezTo>
                    <a:pt x="12" y="11"/>
                    <a:pt x="12" y="11"/>
                    <a:pt x="12" y="11"/>
                  </a:cubicBezTo>
                  <a:cubicBezTo>
                    <a:pt x="13" y="12"/>
                    <a:pt x="13" y="12"/>
                    <a:pt x="13" y="12"/>
                  </a:cubicBezTo>
                  <a:cubicBezTo>
                    <a:pt x="12" y="13"/>
                    <a:pt x="12" y="13"/>
                    <a:pt x="12" y="13"/>
                  </a:cubicBezTo>
                  <a:cubicBezTo>
                    <a:pt x="13" y="14"/>
                    <a:pt x="13" y="14"/>
                    <a:pt x="13" y="14"/>
                  </a:cubicBezTo>
                  <a:cubicBezTo>
                    <a:pt x="13" y="14"/>
                    <a:pt x="13" y="14"/>
                    <a:pt x="13" y="14"/>
                  </a:cubicBezTo>
                  <a:cubicBezTo>
                    <a:pt x="13" y="15"/>
                    <a:pt x="13" y="15"/>
                    <a:pt x="13" y="15"/>
                  </a:cubicBezTo>
                  <a:cubicBezTo>
                    <a:pt x="13" y="15"/>
                    <a:pt x="13" y="15"/>
                    <a:pt x="13" y="15"/>
                  </a:cubicBezTo>
                  <a:cubicBezTo>
                    <a:pt x="13" y="16"/>
                    <a:pt x="13" y="16"/>
                    <a:pt x="13" y="16"/>
                  </a:cubicBezTo>
                  <a:cubicBezTo>
                    <a:pt x="14" y="16"/>
                    <a:pt x="14" y="16"/>
                    <a:pt x="14" y="16"/>
                  </a:cubicBezTo>
                  <a:cubicBezTo>
                    <a:pt x="15" y="15"/>
                    <a:pt x="15" y="15"/>
                    <a:pt x="15" y="15"/>
                  </a:cubicBezTo>
                  <a:cubicBezTo>
                    <a:pt x="16" y="15"/>
                    <a:pt x="16" y="15"/>
                    <a:pt x="16" y="15"/>
                  </a:cubicBezTo>
                  <a:cubicBezTo>
                    <a:pt x="18" y="16"/>
                    <a:pt x="17" y="16"/>
                    <a:pt x="18" y="16"/>
                  </a:cubicBezTo>
                  <a:cubicBezTo>
                    <a:pt x="19" y="16"/>
                    <a:pt x="19" y="16"/>
                    <a:pt x="19" y="16"/>
                  </a:cubicBezTo>
                  <a:cubicBezTo>
                    <a:pt x="19" y="16"/>
                    <a:pt x="19" y="16"/>
                    <a:pt x="19" y="16"/>
                  </a:cubicBezTo>
                  <a:cubicBezTo>
                    <a:pt x="19" y="15"/>
                    <a:pt x="19" y="15"/>
                    <a:pt x="19" y="15"/>
                  </a:cubicBezTo>
                  <a:cubicBezTo>
                    <a:pt x="19" y="15"/>
                    <a:pt x="19" y="15"/>
                    <a:pt x="19" y="14"/>
                  </a:cubicBezTo>
                  <a:cubicBezTo>
                    <a:pt x="19" y="12"/>
                    <a:pt x="19" y="11"/>
                    <a:pt x="19" y="8"/>
                  </a:cubicBezTo>
                  <a:cubicBezTo>
                    <a:pt x="18" y="8"/>
                    <a:pt x="18" y="8"/>
                    <a:pt x="17" y="6"/>
                  </a:cubicBezTo>
                  <a:cubicBezTo>
                    <a:pt x="17" y="5"/>
                    <a:pt x="17" y="5"/>
                    <a:pt x="17" y="4"/>
                  </a:cubicBezTo>
                  <a:cubicBezTo>
                    <a:pt x="16" y="4"/>
                    <a:pt x="16" y="4"/>
                    <a:pt x="16" y="3"/>
                  </a:cubicBezTo>
                  <a:cubicBezTo>
                    <a:pt x="17" y="3"/>
                    <a:pt x="17" y="3"/>
                    <a:pt x="17" y="3"/>
                  </a:cubicBezTo>
                  <a:cubicBezTo>
                    <a:pt x="17" y="2"/>
                    <a:pt x="17" y="2"/>
                    <a:pt x="17" y="2"/>
                  </a:cubicBezTo>
                  <a:cubicBezTo>
                    <a:pt x="18" y="1"/>
                    <a:pt x="18" y="1"/>
                    <a:pt x="18" y="1"/>
                  </a:cubicBezTo>
                  <a:cubicBezTo>
                    <a:pt x="18" y="0"/>
                    <a:pt x="18" y="0"/>
                    <a:pt x="18" y="0"/>
                  </a:cubicBezTo>
                  <a:cubicBezTo>
                    <a:pt x="19" y="0"/>
                    <a:pt x="19" y="0"/>
                    <a:pt x="19" y="0"/>
                  </a:cubicBezTo>
                  <a:cubicBezTo>
                    <a:pt x="19" y="0"/>
                    <a:pt x="19" y="0"/>
                    <a:pt x="19" y="0"/>
                  </a:cubicBezTo>
                  <a:cubicBezTo>
                    <a:pt x="20" y="1"/>
                    <a:pt x="20" y="1"/>
                    <a:pt x="20" y="1"/>
                  </a:cubicBezTo>
                  <a:cubicBezTo>
                    <a:pt x="21" y="1"/>
                    <a:pt x="21" y="1"/>
                    <a:pt x="21" y="1"/>
                  </a:cubicBezTo>
                  <a:cubicBezTo>
                    <a:pt x="22" y="1"/>
                    <a:pt x="22" y="1"/>
                    <a:pt x="22" y="1"/>
                  </a:cubicBezTo>
                  <a:cubicBezTo>
                    <a:pt x="23" y="1"/>
                    <a:pt x="23" y="1"/>
                    <a:pt x="23" y="1"/>
                  </a:cubicBezTo>
                  <a:lnTo>
                    <a:pt x="23"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133">
              <a:extLst>
                <a:ext uri="{FF2B5EF4-FFF2-40B4-BE49-F238E27FC236}">
                  <a16:creationId xmlns:a16="http://schemas.microsoft.com/office/drawing/2014/main" id="{5DC47201-8A36-4B85-84CE-D57BD8C838FF}"/>
                </a:ext>
              </a:extLst>
            </p:cNvPr>
            <p:cNvSpPr>
              <a:spLocks/>
            </p:cNvSpPr>
            <p:nvPr/>
          </p:nvSpPr>
          <p:spPr bwMode="auto">
            <a:xfrm>
              <a:off x="13335772" y="7306799"/>
              <a:ext cx="66489" cy="85486"/>
            </a:xfrm>
            <a:custGeom>
              <a:avLst/>
              <a:gdLst>
                <a:gd name="T0" fmla="*/ 6 w 16"/>
                <a:gd name="T1" fmla="*/ 19 h 21"/>
                <a:gd name="T2" fmla="*/ 5 w 16"/>
                <a:gd name="T3" fmla="*/ 19 h 21"/>
                <a:gd name="T4" fmla="*/ 5 w 16"/>
                <a:gd name="T5" fmla="*/ 19 h 21"/>
                <a:gd name="T6" fmla="*/ 4 w 16"/>
                <a:gd name="T7" fmla="*/ 19 h 21"/>
                <a:gd name="T8" fmla="*/ 4 w 16"/>
                <a:gd name="T9" fmla="*/ 21 h 21"/>
                <a:gd name="T10" fmla="*/ 3 w 16"/>
                <a:gd name="T11" fmla="*/ 21 h 21"/>
                <a:gd name="T12" fmla="*/ 0 w 16"/>
                <a:gd name="T13" fmla="*/ 21 h 21"/>
                <a:gd name="T14" fmla="*/ 1 w 16"/>
                <a:gd name="T15" fmla="*/ 17 h 21"/>
                <a:gd name="T16" fmla="*/ 5 w 16"/>
                <a:gd name="T17" fmla="*/ 9 h 21"/>
                <a:gd name="T18" fmla="*/ 6 w 16"/>
                <a:gd name="T19" fmla="*/ 6 h 21"/>
                <a:gd name="T20" fmla="*/ 8 w 16"/>
                <a:gd name="T21" fmla="*/ 3 h 21"/>
                <a:gd name="T22" fmla="*/ 9 w 16"/>
                <a:gd name="T23" fmla="*/ 2 h 21"/>
                <a:gd name="T24" fmla="*/ 9 w 16"/>
                <a:gd name="T25" fmla="*/ 2 h 21"/>
                <a:gd name="T26" fmla="*/ 9 w 16"/>
                <a:gd name="T27" fmla="*/ 0 h 21"/>
                <a:gd name="T28" fmla="*/ 13 w 16"/>
                <a:gd name="T29" fmla="*/ 0 h 21"/>
                <a:gd name="T30" fmla="*/ 13 w 16"/>
                <a:gd name="T31" fmla="*/ 0 h 21"/>
                <a:gd name="T32" fmla="*/ 14 w 16"/>
                <a:gd name="T33" fmla="*/ 0 h 21"/>
                <a:gd name="T34" fmla="*/ 15 w 16"/>
                <a:gd name="T35" fmla="*/ 1 h 21"/>
                <a:gd name="T36" fmla="*/ 13 w 16"/>
                <a:gd name="T37" fmla="*/ 2 h 21"/>
                <a:gd name="T38" fmla="*/ 13 w 16"/>
                <a:gd name="T39" fmla="*/ 2 h 21"/>
                <a:gd name="T40" fmla="*/ 14 w 16"/>
                <a:gd name="T41" fmla="*/ 2 h 21"/>
                <a:gd name="T42" fmla="*/ 15 w 16"/>
                <a:gd name="T43" fmla="*/ 3 h 21"/>
                <a:gd name="T44" fmla="*/ 15 w 16"/>
                <a:gd name="T45" fmla="*/ 3 h 21"/>
                <a:gd name="T46" fmla="*/ 16 w 16"/>
                <a:gd name="T47" fmla="*/ 6 h 21"/>
                <a:gd name="T48" fmla="*/ 15 w 16"/>
                <a:gd name="T49" fmla="*/ 8 h 21"/>
                <a:gd name="T50" fmla="*/ 14 w 16"/>
                <a:gd name="T51" fmla="*/ 8 h 21"/>
                <a:gd name="T52" fmla="*/ 13 w 16"/>
                <a:gd name="T53" fmla="*/ 10 h 21"/>
                <a:gd name="T54" fmla="*/ 13 w 16"/>
                <a:gd name="T55" fmla="*/ 10 h 21"/>
                <a:gd name="T56" fmla="*/ 13 w 16"/>
                <a:gd name="T57" fmla="*/ 10 h 21"/>
                <a:gd name="T58" fmla="*/ 14 w 16"/>
                <a:gd name="T59" fmla="*/ 11 h 21"/>
                <a:gd name="T60" fmla="*/ 14 w 16"/>
                <a:gd name="T61" fmla="*/ 11 h 21"/>
                <a:gd name="T62" fmla="*/ 14 w 16"/>
                <a:gd name="T63" fmla="*/ 11 h 21"/>
                <a:gd name="T64" fmla="*/ 11 w 16"/>
                <a:gd name="T65" fmla="*/ 11 h 21"/>
                <a:gd name="T66" fmla="*/ 9 w 16"/>
                <a:gd name="T67" fmla="*/ 13 h 21"/>
                <a:gd name="T68" fmla="*/ 9 w 16"/>
                <a:gd name="T69" fmla="*/ 13 h 21"/>
                <a:gd name="T70" fmla="*/ 9 w 16"/>
                <a:gd name="T71" fmla="*/ 14 h 21"/>
                <a:gd name="T72" fmla="*/ 10 w 16"/>
                <a:gd name="T73" fmla="*/ 14 h 21"/>
                <a:gd name="T74" fmla="*/ 10 w 16"/>
                <a:gd name="T75" fmla="*/ 15 h 21"/>
                <a:gd name="T76" fmla="*/ 10 w 16"/>
                <a:gd name="T77" fmla="*/ 15 h 21"/>
                <a:gd name="T78" fmla="*/ 9 w 16"/>
                <a:gd name="T79" fmla="*/ 16 h 21"/>
                <a:gd name="T80" fmla="*/ 9 w 16"/>
                <a:gd name="T81" fmla="*/ 16 h 21"/>
                <a:gd name="T82" fmla="*/ 6 w 16"/>
                <a:gd name="T83"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 h="21">
                  <a:moveTo>
                    <a:pt x="6" y="19"/>
                  </a:moveTo>
                  <a:cubicBezTo>
                    <a:pt x="5" y="19"/>
                    <a:pt x="5" y="19"/>
                    <a:pt x="5" y="19"/>
                  </a:cubicBezTo>
                  <a:cubicBezTo>
                    <a:pt x="5" y="19"/>
                    <a:pt x="5" y="19"/>
                    <a:pt x="5" y="19"/>
                  </a:cubicBezTo>
                  <a:cubicBezTo>
                    <a:pt x="4" y="19"/>
                    <a:pt x="4" y="19"/>
                    <a:pt x="4" y="19"/>
                  </a:cubicBezTo>
                  <a:cubicBezTo>
                    <a:pt x="4" y="21"/>
                    <a:pt x="4" y="21"/>
                    <a:pt x="4" y="21"/>
                  </a:cubicBezTo>
                  <a:cubicBezTo>
                    <a:pt x="3" y="21"/>
                    <a:pt x="3" y="21"/>
                    <a:pt x="3" y="21"/>
                  </a:cubicBezTo>
                  <a:cubicBezTo>
                    <a:pt x="1" y="21"/>
                    <a:pt x="2" y="21"/>
                    <a:pt x="0" y="21"/>
                  </a:cubicBezTo>
                  <a:cubicBezTo>
                    <a:pt x="1" y="19"/>
                    <a:pt x="1" y="19"/>
                    <a:pt x="1" y="17"/>
                  </a:cubicBezTo>
                  <a:cubicBezTo>
                    <a:pt x="3" y="14"/>
                    <a:pt x="3" y="12"/>
                    <a:pt x="5" y="9"/>
                  </a:cubicBezTo>
                  <a:cubicBezTo>
                    <a:pt x="6" y="6"/>
                    <a:pt x="6" y="6"/>
                    <a:pt x="6" y="6"/>
                  </a:cubicBezTo>
                  <a:cubicBezTo>
                    <a:pt x="8" y="3"/>
                    <a:pt x="8" y="3"/>
                    <a:pt x="8" y="3"/>
                  </a:cubicBezTo>
                  <a:cubicBezTo>
                    <a:pt x="9" y="2"/>
                    <a:pt x="9" y="2"/>
                    <a:pt x="9" y="2"/>
                  </a:cubicBezTo>
                  <a:cubicBezTo>
                    <a:pt x="9" y="2"/>
                    <a:pt x="9" y="2"/>
                    <a:pt x="9" y="2"/>
                  </a:cubicBezTo>
                  <a:cubicBezTo>
                    <a:pt x="9" y="0"/>
                    <a:pt x="9" y="0"/>
                    <a:pt x="9" y="0"/>
                  </a:cubicBezTo>
                  <a:cubicBezTo>
                    <a:pt x="12" y="0"/>
                    <a:pt x="11" y="0"/>
                    <a:pt x="13" y="0"/>
                  </a:cubicBezTo>
                  <a:cubicBezTo>
                    <a:pt x="13" y="0"/>
                    <a:pt x="13" y="0"/>
                    <a:pt x="13" y="0"/>
                  </a:cubicBezTo>
                  <a:cubicBezTo>
                    <a:pt x="14" y="0"/>
                    <a:pt x="14" y="0"/>
                    <a:pt x="14" y="0"/>
                  </a:cubicBezTo>
                  <a:cubicBezTo>
                    <a:pt x="15" y="1"/>
                    <a:pt x="15" y="1"/>
                    <a:pt x="15" y="1"/>
                  </a:cubicBezTo>
                  <a:cubicBezTo>
                    <a:pt x="14" y="1"/>
                    <a:pt x="14" y="1"/>
                    <a:pt x="13" y="2"/>
                  </a:cubicBezTo>
                  <a:cubicBezTo>
                    <a:pt x="13" y="2"/>
                    <a:pt x="13" y="2"/>
                    <a:pt x="13" y="2"/>
                  </a:cubicBezTo>
                  <a:cubicBezTo>
                    <a:pt x="14" y="2"/>
                    <a:pt x="14" y="2"/>
                    <a:pt x="14" y="2"/>
                  </a:cubicBezTo>
                  <a:cubicBezTo>
                    <a:pt x="15" y="3"/>
                    <a:pt x="15" y="3"/>
                    <a:pt x="15" y="3"/>
                  </a:cubicBezTo>
                  <a:cubicBezTo>
                    <a:pt x="15" y="3"/>
                    <a:pt x="15" y="3"/>
                    <a:pt x="15" y="3"/>
                  </a:cubicBezTo>
                  <a:cubicBezTo>
                    <a:pt x="16" y="6"/>
                    <a:pt x="16" y="6"/>
                    <a:pt x="16" y="6"/>
                  </a:cubicBezTo>
                  <a:cubicBezTo>
                    <a:pt x="16" y="7"/>
                    <a:pt x="16" y="7"/>
                    <a:pt x="15" y="8"/>
                  </a:cubicBezTo>
                  <a:cubicBezTo>
                    <a:pt x="14" y="8"/>
                    <a:pt x="14" y="8"/>
                    <a:pt x="14" y="8"/>
                  </a:cubicBezTo>
                  <a:cubicBezTo>
                    <a:pt x="14" y="9"/>
                    <a:pt x="14" y="9"/>
                    <a:pt x="13" y="10"/>
                  </a:cubicBezTo>
                  <a:cubicBezTo>
                    <a:pt x="13" y="10"/>
                    <a:pt x="13" y="10"/>
                    <a:pt x="13" y="10"/>
                  </a:cubicBezTo>
                  <a:cubicBezTo>
                    <a:pt x="13" y="10"/>
                    <a:pt x="13" y="10"/>
                    <a:pt x="13" y="10"/>
                  </a:cubicBezTo>
                  <a:cubicBezTo>
                    <a:pt x="14" y="11"/>
                    <a:pt x="14" y="11"/>
                    <a:pt x="14" y="11"/>
                  </a:cubicBezTo>
                  <a:cubicBezTo>
                    <a:pt x="14" y="11"/>
                    <a:pt x="14" y="11"/>
                    <a:pt x="14" y="11"/>
                  </a:cubicBezTo>
                  <a:cubicBezTo>
                    <a:pt x="14" y="11"/>
                    <a:pt x="14" y="11"/>
                    <a:pt x="14" y="11"/>
                  </a:cubicBezTo>
                  <a:cubicBezTo>
                    <a:pt x="12" y="11"/>
                    <a:pt x="12" y="11"/>
                    <a:pt x="11" y="11"/>
                  </a:cubicBezTo>
                  <a:cubicBezTo>
                    <a:pt x="10" y="12"/>
                    <a:pt x="10" y="12"/>
                    <a:pt x="9" y="13"/>
                  </a:cubicBezTo>
                  <a:cubicBezTo>
                    <a:pt x="9" y="13"/>
                    <a:pt x="9" y="13"/>
                    <a:pt x="9" y="13"/>
                  </a:cubicBezTo>
                  <a:cubicBezTo>
                    <a:pt x="9" y="14"/>
                    <a:pt x="9" y="14"/>
                    <a:pt x="9" y="14"/>
                  </a:cubicBezTo>
                  <a:cubicBezTo>
                    <a:pt x="10" y="14"/>
                    <a:pt x="10" y="14"/>
                    <a:pt x="10" y="14"/>
                  </a:cubicBezTo>
                  <a:cubicBezTo>
                    <a:pt x="10" y="15"/>
                    <a:pt x="10" y="15"/>
                    <a:pt x="10" y="15"/>
                  </a:cubicBezTo>
                  <a:cubicBezTo>
                    <a:pt x="10" y="15"/>
                    <a:pt x="10" y="15"/>
                    <a:pt x="10" y="15"/>
                  </a:cubicBezTo>
                  <a:cubicBezTo>
                    <a:pt x="9" y="15"/>
                    <a:pt x="9" y="15"/>
                    <a:pt x="9" y="16"/>
                  </a:cubicBezTo>
                  <a:cubicBezTo>
                    <a:pt x="9" y="16"/>
                    <a:pt x="9" y="16"/>
                    <a:pt x="9" y="16"/>
                  </a:cubicBezTo>
                  <a:cubicBezTo>
                    <a:pt x="6" y="18"/>
                    <a:pt x="7" y="18"/>
                    <a:pt x="6" y="1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134">
              <a:extLst>
                <a:ext uri="{FF2B5EF4-FFF2-40B4-BE49-F238E27FC236}">
                  <a16:creationId xmlns:a16="http://schemas.microsoft.com/office/drawing/2014/main" id="{1866DE26-B94C-43EB-8A62-5B9A95481C9E}"/>
                </a:ext>
              </a:extLst>
            </p:cNvPr>
            <p:cNvSpPr>
              <a:spLocks/>
            </p:cNvSpPr>
            <p:nvPr/>
          </p:nvSpPr>
          <p:spPr bwMode="auto">
            <a:xfrm>
              <a:off x="8838272" y="8365874"/>
              <a:ext cx="4751" cy="14249"/>
            </a:xfrm>
            <a:custGeom>
              <a:avLst/>
              <a:gdLst>
                <a:gd name="T0" fmla="*/ 2 w 2"/>
                <a:gd name="T1" fmla="*/ 3 h 4"/>
                <a:gd name="T2" fmla="*/ 1 w 2"/>
                <a:gd name="T3" fmla="*/ 4 h 4"/>
                <a:gd name="T4" fmla="*/ 0 w 2"/>
                <a:gd name="T5" fmla="*/ 4 h 4"/>
                <a:gd name="T6" fmla="*/ 0 w 2"/>
                <a:gd name="T7" fmla="*/ 3 h 4"/>
                <a:gd name="T8" fmla="*/ 0 w 2"/>
                <a:gd name="T9" fmla="*/ 2 h 4"/>
                <a:gd name="T10" fmla="*/ 1 w 2"/>
                <a:gd name="T11" fmla="*/ 0 h 4"/>
                <a:gd name="T12" fmla="*/ 2 w 2"/>
                <a:gd name="T13" fmla="*/ 0 h 4"/>
                <a:gd name="T14" fmla="*/ 2 w 2"/>
                <a:gd name="T15" fmla="*/ 1 h 4"/>
                <a:gd name="T16" fmla="*/ 2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3"/>
                  </a:moveTo>
                  <a:cubicBezTo>
                    <a:pt x="1" y="4"/>
                    <a:pt x="1" y="4"/>
                    <a:pt x="1" y="4"/>
                  </a:cubicBezTo>
                  <a:cubicBezTo>
                    <a:pt x="0" y="4"/>
                    <a:pt x="0" y="4"/>
                    <a:pt x="0" y="4"/>
                  </a:cubicBezTo>
                  <a:cubicBezTo>
                    <a:pt x="0" y="3"/>
                    <a:pt x="0" y="3"/>
                    <a:pt x="0" y="3"/>
                  </a:cubicBezTo>
                  <a:cubicBezTo>
                    <a:pt x="0" y="2"/>
                    <a:pt x="0" y="2"/>
                    <a:pt x="0" y="2"/>
                  </a:cubicBezTo>
                  <a:cubicBezTo>
                    <a:pt x="1" y="1"/>
                    <a:pt x="1" y="1"/>
                    <a:pt x="1" y="0"/>
                  </a:cubicBezTo>
                  <a:cubicBezTo>
                    <a:pt x="2" y="0"/>
                    <a:pt x="2" y="0"/>
                    <a:pt x="2" y="0"/>
                  </a:cubicBezTo>
                  <a:cubicBezTo>
                    <a:pt x="2" y="1"/>
                    <a:pt x="2" y="1"/>
                    <a:pt x="2" y="1"/>
                  </a:cubicBezTo>
                  <a:lnTo>
                    <a:pt x="2"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135">
              <a:extLst>
                <a:ext uri="{FF2B5EF4-FFF2-40B4-BE49-F238E27FC236}">
                  <a16:creationId xmlns:a16="http://schemas.microsoft.com/office/drawing/2014/main" id="{7C23DCED-D863-4895-A85E-183A5EA07B26}"/>
                </a:ext>
              </a:extLst>
            </p:cNvPr>
            <p:cNvSpPr>
              <a:spLocks/>
            </p:cNvSpPr>
            <p:nvPr/>
          </p:nvSpPr>
          <p:spPr bwMode="auto">
            <a:xfrm>
              <a:off x="12134221" y="6523182"/>
              <a:ext cx="4751" cy="18997"/>
            </a:xfrm>
            <a:custGeom>
              <a:avLst/>
              <a:gdLst>
                <a:gd name="T0" fmla="*/ 1 w 1"/>
                <a:gd name="T1" fmla="*/ 4 h 4"/>
                <a:gd name="T2" fmla="*/ 0 w 1"/>
                <a:gd name="T3" fmla="*/ 4 h 4"/>
                <a:gd name="T4" fmla="*/ 1 w 1"/>
                <a:gd name="T5" fmla="*/ 0 h 4"/>
                <a:gd name="T6" fmla="*/ 1 w 1"/>
                <a:gd name="T7" fmla="*/ 2 h 4"/>
                <a:gd name="T8" fmla="*/ 1 w 1"/>
                <a:gd name="T9" fmla="*/ 3 h 4"/>
                <a:gd name="T10" fmla="*/ 1 w 1"/>
                <a:gd name="T11" fmla="*/ 3 h 4"/>
                <a:gd name="T12" fmla="*/ 1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4"/>
                  </a:moveTo>
                  <a:cubicBezTo>
                    <a:pt x="1" y="4"/>
                    <a:pt x="0" y="4"/>
                    <a:pt x="0" y="4"/>
                  </a:cubicBezTo>
                  <a:cubicBezTo>
                    <a:pt x="0" y="2"/>
                    <a:pt x="0" y="2"/>
                    <a:pt x="1" y="0"/>
                  </a:cubicBezTo>
                  <a:cubicBezTo>
                    <a:pt x="1" y="1"/>
                    <a:pt x="1" y="1"/>
                    <a:pt x="1" y="2"/>
                  </a:cubicBezTo>
                  <a:cubicBezTo>
                    <a:pt x="1" y="3"/>
                    <a:pt x="1" y="3"/>
                    <a:pt x="1" y="3"/>
                  </a:cubicBezTo>
                  <a:cubicBezTo>
                    <a:pt x="1" y="3"/>
                    <a:pt x="1" y="3"/>
                    <a:pt x="1" y="3"/>
                  </a:cubicBezTo>
                  <a:cubicBezTo>
                    <a:pt x="1" y="4"/>
                    <a:pt x="1" y="3"/>
                    <a:pt x="1" y="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136">
              <a:extLst>
                <a:ext uri="{FF2B5EF4-FFF2-40B4-BE49-F238E27FC236}">
                  <a16:creationId xmlns:a16="http://schemas.microsoft.com/office/drawing/2014/main" id="{304F4152-4E6B-42FB-AFB2-7CC2F9088F27}"/>
                </a:ext>
              </a:extLst>
            </p:cNvPr>
            <p:cNvSpPr>
              <a:spLocks noEditPoints="1"/>
            </p:cNvSpPr>
            <p:nvPr/>
          </p:nvSpPr>
          <p:spPr bwMode="auto">
            <a:xfrm>
              <a:off x="15415924" y="8570091"/>
              <a:ext cx="104483" cy="175722"/>
            </a:xfrm>
            <a:custGeom>
              <a:avLst/>
              <a:gdLst>
                <a:gd name="T0" fmla="*/ 3 w 25"/>
                <a:gd name="T1" fmla="*/ 0 h 43"/>
                <a:gd name="T2" fmla="*/ 6 w 25"/>
                <a:gd name="T3" fmla="*/ 0 h 43"/>
                <a:gd name="T4" fmla="*/ 12 w 25"/>
                <a:gd name="T5" fmla="*/ 5 h 43"/>
                <a:gd name="T6" fmla="*/ 14 w 25"/>
                <a:gd name="T7" fmla="*/ 8 h 43"/>
                <a:gd name="T8" fmla="*/ 14 w 25"/>
                <a:gd name="T9" fmla="*/ 9 h 43"/>
                <a:gd name="T10" fmla="*/ 15 w 25"/>
                <a:gd name="T11" fmla="*/ 10 h 43"/>
                <a:gd name="T12" fmla="*/ 17 w 25"/>
                <a:gd name="T13" fmla="*/ 13 h 43"/>
                <a:gd name="T14" fmla="*/ 17 w 25"/>
                <a:gd name="T15" fmla="*/ 14 h 43"/>
                <a:gd name="T16" fmla="*/ 17 w 25"/>
                <a:gd name="T17" fmla="*/ 15 h 43"/>
                <a:gd name="T18" fmla="*/ 19 w 25"/>
                <a:gd name="T19" fmla="*/ 15 h 43"/>
                <a:gd name="T20" fmla="*/ 19 w 25"/>
                <a:gd name="T21" fmla="*/ 15 h 43"/>
                <a:gd name="T22" fmla="*/ 20 w 25"/>
                <a:gd name="T23" fmla="*/ 19 h 43"/>
                <a:gd name="T24" fmla="*/ 22 w 25"/>
                <a:gd name="T25" fmla="*/ 23 h 43"/>
                <a:gd name="T26" fmla="*/ 23 w 25"/>
                <a:gd name="T27" fmla="*/ 23 h 43"/>
                <a:gd name="T28" fmla="*/ 22 w 25"/>
                <a:gd name="T29" fmla="*/ 24 h 43"/>
                <a:gd name="T30" fmla="*/ 23 w 25"/>
                <a:gd name="T31" fmla="*/ 24 h 43"/>
                <a:gd name="T32" fmla="*/ 24 w 25"/>
                <a:gd name="T33" fmla="*/ 26 h 43"/>
                <a:gd name="T34" fmla="*/ 24 w 25"/>
                <a:gd name="T35" fmla="*/ 27 h 43"/>
                <a:gd name="T36" fmla="*/ 25 w 25"/>
                <a:gd name="T37" fmla="*/ 28 h 43"/>
                <a:gd name="T38" fmla="*/ 12 w 25"/>
                <a:gd name="T39" fmla="*/ 43 h 43"/>
                <a:gd name="T40" fmla="*/ 9 w 25"/>
                <a:gd name="T41" fmla="*/ 43 h 43"/>
                <a:gd name="T42" fmla="*/ 7 w 25"/>
                <a:gd name="T43" fmla="*/ 43 h 43"/>
                <a:gd name="T44" fmla="*/ 5 w 25"/>
                <a:gd name="T45" fmla="*/ 41 h 43"/>
                <a:gd name="T46" fmla="*/ 0 w 25"/>
                <a:gd name="T47" fmla="*/ 18 h 43"/>
                <a:gd name="T48" fmla="*/ 1 w 25"/>
                <a:gd name="T49" fmla="*/ 17 h 43"/>
                <a:gd name="T50" fmla="*/ 1 w 25"/>
                <a:gd name="T51" fmla="*/ 20 h 43"/>
                <a:gd name="T52" fmla="*/ 1 w 25"/>
                <a:gd name="T53" fmla="*/ 20 h 43"/>
                <a:gd name="T54" fmla="*/ 2 w 25"/>
                <a:gd name="T55" fmla="*/ 20 h 43"/>
                <a:gd name="T56" fmla="*/ 3 w 25"/>
                <a:gd name="T57" fmla="*/ 13 h 43"/>
                <a:gd name="T58" fmla="*/ 3 w 25"/>
                <a:gd name="T59" fmla="*/ 10 h 43"/>
                <a:gd name="T60" fmla="*/ 4 w 25"/>
                <a:gd name="T61" fmla="*/ 8 h 43"/>
                <a:gd name="T62" fmla="*/ 5 w 25"/>
                <a:gd name="T63" fmla="*/ 3 h 43"/>
                <a:gd name="T64" fmla="*/ 6 w 25"/>
                <a:gd name="T65" fmla="*/ 3 h 43"/>
                <a:gd name="T66" fmla="*/ 7 w 25"/>
                <a:gd name="T67" fmla="*/ 4 h 43"/>
                <a:gd name="T68" fmla="*/ 8 w 25"/>
                <a:gd name="T69" fmla="*/ 4 h 43"/>
                <a:gd name="T70" fmla="*/ 8 w 25"/>
                <a:gd name="T71" fmla="*/ 4 h 43"/>
                <a:gd name="T72" fmla="*/ 8 w 25"/>
                <a:gd name="T73" fmla="*/ 3 h 43"/>
                <a:gd name="T74" fmla="*/ 7 w 25"/>
                <a:gd name="T75" fmla="*/ 2 h 43"/>
                <a:gd name="T76" fmla="*/ 4 w 25"/>
                <a:gd name="T77" fmla="*/ 2 h 43"/>
                <a:gd name="T78" fmla="*/ 3 w 25"/>
                <a:gd name="T79" fmla="*/ 1 h 43"/>
                <a:gd name="T80" fmla="*/ 3 w 25"/>
                <a:gd name="T81" fmla="*/ 1 h 43"/>
                <a:gd name="T82" fmla="*/ 3 w 25"/>
                <a:gd name="T83" fmla="*/ 0 h 43"/>
                <a:gd name="T84" fmla="*/ 3 w 25"/>
                <a:gd name="T85" fmla="*/ 2 h 43"/>
                <a:gd name="T86" fmla="*/ 3 w 25"/>
                <a:gd name="T87" fmla="*/ 2 h 43"/>
                <a:gd name="T88" fmla="*/ 2 w 25"/>
                <a:gd name="T89" fmla="*/ 1 h 43"/>
                <a:gd name="T90" fmla="*/ 2 w 25"/>
                <a:gd name="T91" fmla="*/ 1 h 43"/>
                <a:gd name="T92" fmla="*/ 2 w 25"/>
                <a:gd name="T93" fmla="*/ 1 h 43"/>
                <a:gd name="T94" fmla="*/ 2 w 25"/>
                <a:gd name="T95" fmla="*/ 1 h 43"/>
                <a:gd name="T96" fmla="*/ 3 w 25"/>
                <a:gd name="T97" fmla="*/ 1 h 43"/>
                <a:gd name="T98" fmla="*/ 3 w 25"/>
                <a:gd name="T99" fmla="*/ 2 h 43"/>
                <a:gd name="T100" fmla="*/ 2 w 25"/>
                <a:gd name="T101" fmla="*/ 8 h 43"/>
                <a:gd name="T102" fmla="*/ 3 w 25"/>
                <a:gd name="T103" fmla="*/ 9 h 43"/>
                <a:gd name="T104" fmla="*/ 1 w 25"/>
                <a:gd name="T105" fmla="*/ 8 h 43"/>
                <a:gd name="T106" fmla="*/ 1 w 25"/>
                <a:gd name="T107" fmla="*/ 8 h 43"/>
                <a:gd name="T108" fmla="*/ 2 w 25"/>
                <a:gd name="T109"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 h="43">
                  <a:moveTo>
                    <a:pt x="3" y="0"/>
                  </a:moveTo>
                  <a:cubicBezTo>
                    <a:pt x="5" y="0"/>
                    <a:pt x="5" y="0"/>
                    <a:pt x="6" y="0"/>
                  </a:cubicBezTo>
                  <a:cubicBezTo>
                    <a:pt x="8" y="2"/>
                    <a:pt x="7" y="1"/>
                    <a:pt x="12" y="5"/>
                  </a:cubicBezTo>
                  <a:cubicBezTo>
                    <a:pt x="14" y="8"/>
                    <a:pt x="14" y="8"/>
                    <a:pt x="14" y="8"/>
                  </a:cubicBezTo>
                  <a:cubicBezTo>
                    <a:pt x="14" y="9"/>
                    <a:pt x="14" y="9"/>
                    <a:pt x="14" y="9"/>
                  </a:cubicBezTo>
                  <a:cubicBezTo>
                    <a:pt x="15" y="10"/>
                    <a:pt x="15" y="9"/>
                    <a:pt x="15" y="10"/>
                  </a:cubicBezTo>
                  <a:cubicBezTo>
                    <a:pt x="16" y="11"/>
                    <a:pt x="17" y="13"/>
                    <a:pt x="17" y="13"/>
                  </a:cubicBezTo>
                  <a:cubicBezTo>
                    <a:pt x="17" y="14"/>
                    <a:pt x="17" y="14"/>
                    <a:pt x="17" y="14"/>
                  </a:cubicBezTo>
                  <a:cubicBezTo>
                    <a:pt x="17" y="15"/>
                    <a:pt x="17" y="15"/>
                    <a:pt x="17" y="15"/>
                  </a:cubicBezTo>
                  <a:cubicBezTo>
                    <a:pt x="18" y="15"/>
                    <a:pt x="18" y="15"/>
                    <a:pt x="19" y="15"/>
                  </a:cubicBezTo>
                  <a:cubicBezTo>
                    <a:pt x="19" y="15"/>
                    <a:pt x="19" y="15"/>
                    <a:pt x="19" y="15"/>
                  </a:cubicBezTo>
                  <a:cubicBezTo>
                    <a:pt x="19" y="17"/>
                    <a:pt x="20" y="18"/>
                    <a:pt x="20" y="19"/>
                  </a:cubicBezTo>
                  <a:cubicBezTo>
                    <a:pt x="20" y="19"/>
                    <a:pt x="22" y="22"/>
                    <a:pt x="22" y="23"/>
                  </a:cubicBezTo>
                  <a:cubicBezTo>
                    <a:pt x="23" y="23"/>
                    <a:pt x="23" y="23"/>
                    <a:pt x="23" y="23"/>
                  </a:cubicBezTo>
                  <a:cubicBezTo>
                    <a:pt x="22" y="24"/>
                    <a:pt x="22" y="24"/>
                    <a:pt x="22" y="24"/>
                  </a:cubicBezTo>
                  <a:cubicBezTo>
                    <a:pt x="23" y="24"/>
                    <a:pt x="23" y="24"/>
                    <a:pt x="23" y="24"/>
                  </a:cubicBezTo>
                  <a:cubicBezTo>
                    <a:pt x="23" y="25"/>
                    <a:pt x="23" y="25"/>
                    <a:pt x="24" y="26"/>
                  </a:cubicBezTo>
                  <a:cubicBezTo>
                    <a:pt x="24" y="27"/>
                    <a:pt x="24" y="27"/>
                    <a:pt x="24" y="27"/>
                  </a:cubicBezTo>
                  <a:cubicBezTo>
                    <a:pt x="25" y="28"/>
                    <a:pt x="25" y="28"/>
                    <a:pt x="25" y="28"/>
                  </a:cubicBezTo>
                  <a:cubicBezTo>
                    <a:pt x="25" y="40"/>
                    <a:pt x="20" y="39"/>
                    <a:pt x="12" y="43"/>
                  </a:cubicBezTo>
                  <a:cubicBezTo>
                    <a:pt x="9" y="43"/>
                    <a:pt x="9" y="43"/>
                    <a:pt x="9" y="43"/>
                  </a:cubicBezTo>
                  <a:cubicBezTo>
                    <a:pt x="7" y="43"/>
                    <a:pt x="7" y="43"/>
                    <a:pt x="7" y="43"/>
                  </a:cubicBezTo>
                  <a:cubicBezTo>
                    <a:pt x="5" y="41"/>
                    <a:pt x="5" y="41"/>
                    <a:pt x="5" y="41"/>
                  </a:cubicBezTo>
                  <a:cubicBezTo>
                    <a:pt x="2" y="35"/>
                    <a:pt x="0" y="21"/>
                    <a:pt x="0" y="18"/>
                  </a:cubicBezTo>
                  <a:cubicBezTo>
                    <a:pt x="1" y="17"/>
                    <a:pt x="1" y="17"/>
                    <a:pt x="1" y="17"/>
                  </a:cubicBezTo>
                  <a:cubicBezTo>
                    <a:pt x="1" y="20"/>
                    <a:pt x="1" y="20"/>
                    <a:pt x="1" y="20"/>
                  </a:cubicBezTo>
                  <a:cubicBezTo>
                    <a:pt x="1" y="20"/>
                    <a:pt x="1" y="20"/>
                    <a:pt x="1" y="20"/>
                  </a:cubicBezTo>
                  <a:cubicBezTo>
                    <a:pt x="2" y="20"/>
                    <a:pt x="2" y="20"/>
                    <a:pt x="2" y="20"/>
                  </a:cubicBezTo>
                  <a:cubicBezTo>
                    <a:pt x="2" y="15"/>
                    <a:pt x="2" y="17"/>
                    <a:pt x="3" y="13"/>
                  </a:cubicBezTo>
                  <a:cubicBezTo>
                    <a:pt x="3" y="11"/>
                    <a:pt x="3" y="12"/>
                    <a:pt x="3" y="10"/>
                  </a:cubicBezTo>
                  <a:cubicBezTo>
                    <a:pt x="4" y="8"/>
                    <a:pt x="4" y="8"/>
                    <a:pt x="4" y="8"/>
                  </a:cubicBezTo>
                  <a:cubicBezTo>
                    <a:pt x="5" y="5"/>
                    <a:pt x="5" y="5"/>
                    <a:pt x="5" y="3"/>
                  </a:cubicBezTo>
                  <a:cubicBezTo>
                    <a:pt x="6" y="3"/>
                    <a:pt x="6" y="3"/>
                    <a:pt x="6" y="3"/>
                  </a:cubicBezTo>
                  <a:cubicBezTo>
                    <a:pt x="7" y="4"/>
                    <a:pt x="6" y="3"/>
                    <a:pt x="7" y="4"/>
                  </a:cubicBezTo>
                  <a:cubicBezTo>
                    <a:pt x="8" y="4"/>
                    <a:pt x="8" y="4"/>
                    <a:pt x="8" y="4"/>
                  </a:cubicBezTo>
                  <a:cubicBezTo>
                    <a:pt x="8" y="4"/>
                    <a:pt x="8" y="4"/>
                    <a:pt x="8" y="4"/>
                  </a:cubicBezTo>
                  <a:cubicBezTo>
                    <a:pt x="8" y="3"/>
                    <a:pt x="8" y="3"/>
                    <a:pt x="8" y="3"/>
                  </a:cubicBezTo>
                  <a:cubicBezTo>
                    <a:pt x="7" y="2"/>
                    <a:pt x="7" y="2"/>
                    <a:pt x="7" y="2"/>
                  </a:cubicBezTo>
                  <a:cubicBezTo>
                    <a:pt x="4" y="2"/>
                    <a:pt x="4" y="2"/>
                    <a:pt x="4" y="2"/>
                  </a:cubicBezTo>
                  <a:cubicBezTo>
                    <a:pt x="3" y="1"/>
                    <a:pt x="3" y="1"/>
                    <a:pt x="3" y="1"/>
                  </a:cubicBezTo>
                  <a:cubicBezTo>
                    <a:pt x="3" y="1"/>
                    <a:pt x="3" y="1"/>
                    <a:pt x="3" y="1"/>
                  </a:cubicBezTo>
                  <a:cubicBezTo>
                    <a:pt x="3" y="0"/>
                    <a:pt x="3" y="0"/>
                    <a:pt x="3" y="0"/>
                  </a:cubicBezTo>
                  <a:close/>
                  <a:moveTo>
                    <a:pt x="3" y="2"/>
                  </a:moveTo>
                  <a:cubicBezTo>
                    <a:pt x="3" y="2"/>
                    <a:pt x="3" y="2"/>
                    <a:pt x="3" y="2"/>
                  </a:cubicBezTo>
                  <a:cubicBezTo>
                    <a:pt x="2" y="2"/>
                    <a:pt x="2" y="1"/>
                    <a:pt x="2" y="1"/>
                  </a:cubicBezTo>
                  <a:cubicBezTo>
                    <a:pt x="2" y="1"/>
                    <a:pt x="2" y="1"/>
                    <a:pt x="2" y="1"/>
                  </a:cubicBezTo>
                  <a:cubicBezTo>
                    <a:pt x="2" y="1"/>
                    <a:pt x="2" y="1"/>
                    <a:pt x="2" y="1"/>
                  </a:cubicBezTo>
                  <a:cubicBezTo>
                    <a:pt x="2" y="1"/>
                    <a:pt x="2" y="1"/>
                    <a:pt x="2" y="1"/>
                  </a:cubicBezTo>
                  <a:cubicBezTo>
                    <a:pt x="3" y="1"/>
                    <a:pt x="3" y="1"/>
                    <a:pt x="3" y="1"/>
                  </a:cubicBezTo>
                  <a:cubicBezTo>
                    <a:pt x="3" y="2"/>
                    <a:pt x="3" y="2"/>
                    <a:pt x="3" y="2"/>
                  </a:cubicBezTo>
                  <a:close/>
                  <a:moveTo>
                    <a:pt x="2" y="8"/>
                  </a:moveTo>
                  <a:cubicBezTo>
                    <a:pt x="3" y="9"/>
                    <a:pt x="3" y="9"/>
                    <a:pt x="3" y="9"/>
                  </a:cubicBezTo>
                  <a:cubicBezTo>
                    <a:pt x="1" y="9"/>
                    <a:pt x="2" y="9"/>
                    <a:pt x="1" y="8"/>
                  </a:cubicBezTo>
                  <a:cubicBezTo>
                    <a:pt x="1" y="8"/>
                    <a:pt x="1" y="8"/>
                    <a:pt x="1" y="8"/>
                  </a:cubicBezTo>
                  <a:cubicBezTo>
                    <a:pt x="2" y="8"/>
                    <a:pt x="2" y="8"/>
                    <a:pt x="2"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137">
              <a:extLst>
                <a:ext uri="{FF2B5EF4-FFF2-40B4-BE49-F238E27FC236}">
                  <a16:creationId xmlns:a16="http://schemas.microsoft.com/office/drawing/2014/main" id="{529B505D-8563-47D2-BA1F-C817C94E5978}"/>
                </a:ext>
              </a:extLst>
            </p:cNvPr>
            <p:cNvSpPr>
              <a:spLocks/>
            </p:cNvSpPr>
            <p:nvPr/>
          </p:nvSpPr>
          <p:spPr bwMode="auto">
            <a:xfrm>
              <a:off x="11151134" y="8627082"/>
              <a:ext cx="199467" cy="194719"/>
            </a:xfrm>
            <a:custGeom>
              <a:avLst/>
              <a:gdLst>
                <a:gd name="T0" fmla="*/ 36 w 47"/>
                <a:gd name="T1" fmla="*/ 17 h 47"/>
                <a:gd name="T2" fmla="*/ 36 w 47"/>
                <a:gd name="T3" fmla="*/ 18 h 47"/>
                <a:gd name="T4" fmla="*/ 33 w 47"/>
                <a:gd name="T5" fmla="*/ 23 h 47"/>
                <a:gd name="T6" fmla="*/ 34 w 47"/>
                <a:gd name="T7" fmla="*/ 24 h 47"/>
                <a:gd name="T8" fmla="*/ 36 w 47"/>
                <a:gd name="T9" fmla="*/ 25 h 47"/>
                <a:gd name="T10" fmla="*/ 39 w 47"/>
                <a:gd name="T11" fmla="*/ 25 h 47"/>
                <a:gd name="T12" fmla="*/ 41 w 47"/>
                <a:gd name="T13" fmla="*/ 26 h 47"/>
                <a:gd name="T14" fmla="*/ 42 w 47"/>
                <a:gd name="T15" fmla="*/ 28 h 47"/>
                <a:gd name="T16" fmla="*/ 43 w 47"/>
                <a:gd name="T17" fmla="*/ 30 h 47"/>
                <a:gd name="T18" fmla="*/ 45 w 47"/>
                <a:gd name="T19" fmla="*/ 31 h 47"/>
                <a:gd name="T20" fmla="*/ 46 w 47"/>
                <a:gd name="T21" fmla="*/ 30 h 47"/>
                <a:gd name="T22" fmla="*/ 47 w 47"/>
                <a:gd name="T23" fmla="*/ 34 h 47"/>
                <a:gd name="T24" fmla="*/ 46 w 47"/>
                <a:gd name="T25" fmla="*/ 36 h 47"/>
                <a:gd name="T26" fmla="*/ 45 w 47"/>
                <a:gd name="T27" fmla="*/ 38 h 47"/>
                <a:gd name="T28" fmla="*/ 45 w 47"/>
                <a:gd name="T29" fmla="*/ 39 h 47"/>
                <a:gd name="T30" fmla="*/ 45 w 47"/>
                <a:gd name="T31" fmla="*/ 47 h 47"/>
                <a:gd name="T32" fmla="*/ 13 w 47"/>
                <a:gd name="T33" fmla="*/ 27 h 47"/>
                <a:gd name="T34" fmla="*/ 8 w 47"/>
                <a:gd name="T35" fmla="*/ 24 h 47"/>
                <a:gd name="T36" fmla="*/ 0 w 47"/>
                <a:gd name="T37" fmla="*/ 19 h 47"/>
                <a:gd name="T38" fmla="*/ 10 w 47"/>
                <a:gd name="T39" fmla="*/ 9 h 47"/>
                <a:gd name="T40" fmla="*/ 11 w 47"/>
                <a:gd name="T41" fmla="*/ 6 h 47"/>
                <a:gd name="T42" fmla="*/ 13 w 47"/>
                <a:gd name="T43" fmla="*/ 5 h 47"/>
                <a:gd name="T44" fmla="*/ 14 w 47"/>
                <a:gd name="T45" fmla="*/ 1 h 47"/>
                <a:gd name="T46" fmla="*/ 16 w 47"/>
                <a:gd name="T47" fmla="*/ 0 h 47"/>
                <a:gd name="T48" fmla="*/ 17 w 47"/>
                <a:gd name="T49" fmla="*/ 1 h 47"/>
                <a:gd name="T50" fmla="*/ 20 w 47"/>
                <a:gd name="T51" fmla="*/ 0 h 47"/>
                <a:gd name="T52" fmla="*/ 20 w 47"/>
                <a:gd name="T53" fmla="*/ 1 h 47"/>
                <a:gd name="T54" fmla="*/ 21 w 47"/>
                <a:gd name="T55" fmla="*/ 1 h 47"/>
                <a:gd name="T56" fmla="*/ 21 w 47"/>
                <a:gd name="T57" fmla="*/ 1 h 47"/>
                <a:gd name="T58" fmla="*/ 22 w 47"/>
                <a:gd name="T59" fmla="*/ 2 h 47"/>
                <a:gd name="T60" fmla="*/ 23 w 47"/>
                <a:gd name="T61" fmla="*/ 2 h 47"/>
                <a:gd name="T62" fmla="*/ 23 w 47"/>
                <a:gd name="T63" fmla="*/ 5 h 47"/>
                <a:gd name="T64" fmla="*/ 23 w 47"/>
                <a:gd name="T65" fmla="*/ 6 h 47"/>
                <a:gd name="T66" fmla="*/ 24 w 47"/>
                <a:gd name="T67" fmla="*/ 8 h 47"/>
                <a:gd name="T68" fmla="*/ 23 w 47"/>
                <a:gd name="T69" fmla="*/ 13 h 47"/>
                <a:gd name="T70" fmla="*/ 24 w 47"/>
                <a:gd name="T71" fmla="*/ 13 h 47"/>
                <a:gd name="T72" fmla="*/ 25 w 47"/>
                <a:gd name="T73" fmla="*/ 13 h 47"/>
                <a:gd name="T74" fmla="*/ 27 w 47"/>
                <a:gd name="T75" fmla="*/ 14 h 47"/>
                <a:gd name="T76" fmla="*/ 27 w 47"/>
                <a:gd name="T77" fmla="*/ 15 h 47"/>
                <a:gd name="T78" fmla="*/ 29 w 47"/>
                <a:gd name="T79" fmla="*/ 15 h 47"/>
                <a:gd name="T80" fmla="*/ 29 w 47"/>
                <a:gd name="T81" fmla="*/ 15 h 47"/>
                <a:gd name="T82" fmla="*/ 30 w 47"/>
                <a:gd name="T83" fmla="*/ 13 h 47"/>
                <a:gd name="T84" fmla="*/ 32 w 47"/>
                <a:gd name="T85" fmla="*/ 11 h 47"/>
                <a:gd name="T86" fmla="*/ 32 w 47"/>
                <a:gd name="T87" fmla="*/ 10 h 47"/>
                <a:gd name="T88" fmla="*/ 33 w 47"/>
                <a:gd name="T89" fmla="*/ 10 h 47"/>
                <a:gd name="T90" fmla="*/ 35 w 47"/>
                <a:gd name="T91" fmla="*/ 1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7" h="47">
                  <a:moveTo>
                    <a:pt x="35" y="12"/>
                  </a:moveTo>
                  <a:cubicBezTo>
                    <a:pt x="35" y="13"/>
                    <a:pt x="36" y="15"/>
                    <a:pt x="36" y="17"/>
                  </a:cubicBezTo>
                  <a:cubicBezTo>
                    <a:pt x="36" y="18"/>
                    <a:pt x="36" y="18"/>
                    <a:pt x="36" y="18"/>
                  </a:cubicBezTo>
                  <a:cubicBezTo>
                    <a:pt x="36" y="18"/>
                    <a:pt x="36" y="18"/>
                    <a:pt x="36" y="18"/>
                  </a:cubicBezTo>
                  <a:cubicBezTo>
                    <a:pt x="36" y="19"/>
                    <a:pt x="36" y="19"/>
                    <a:pt x="36" y="20"/>
                  </a:cubicBezTo>
                  <a:cubicBezTo>
                    <a:pt x="35" y="21"/>
                    <a:pt x="35" y="22"/>
                    <a:pt x="33" y="23"/>
                  </a:cubicBezTo>
                  <a:cubicBezTo>
                    <a:pt x="33" y="23"/>
                    <a:pt x="33" y="23"/>
                    <a:pt x="33" y="23"/>
                  </a:cubicBezTo>
                  <a:cubicBezTo>
                    <a:pt x="34" y="24"/>
                    <a:pt x="34" y="24"/>
                    <a:pt x="34" y="24"/>
                  </a:cubicBezTo>
                  <a:cubicBezTo>
                    <a:pt x="35" y="24"/>
                    <a:pt x="35" y="24"/>
                    <a:pt x="35" y="24"/>
                  </a:cubicBezTo>
                  <a:cubicBezTo>
                    <a:pt x="35" y="24"/>
                    <a:pt x="35" y="24"/>
                    <a:pt x="36" y="25"/>
                  </a:cubicBezTo>
                  <a:cubicBezTo>
                    <a:pt x="37" y="25"/>
                    <a:pt x="36" y="25"/>
                    <a:pt x="37" y="26"/>
                  </a:cubicBezTo>
                  <a:cubicBezTo>
                    <a:pt x="38" y="26"/>
                    <a:pt x="38" y="26"/>
                    <a:pt x="39" y="25"/>
                  </a:cubicBezTo>
                  <a:cubicBezTo>
                    <a:pt x="40" y="26"/>
                    <a:pt x="40" y="26"/>
                    <a:pt x="40" y="26"/>
                  </a:cubicBezTo>
                  <a:cubicBezTo>
                    <a:pt x="41" y="26"/>
                    <a:pt x="41" y="26"/>
                    <a:pt x="41" y="26"/>
                  </a:cubicBezTo>
                  <a:cubicBezTo>
                    <a:pt x="41" y="27"/>
                    <a:pt x="41" y="27"/>
                    <a:pt x="42" y="28"/>
                  </a:cubicBezTo>
                  <a:cubicBezTo>
                    <a:pt x="42" y="28"/>
                    <a:pt x="42" y="28"/>
                    <a:pt x="42" y="28"/>
                  </a:cubicBezTo>
                  <a:cubicBezTo>
                    <a:pt x="42" y="29"/>
                    <a:pt x="42" y="29"/>
                    <a:pt x="42" y="29"/>
                  </a:cubicBezTo>
                  <a:cubicBezTo>
                    <a:pt x="43" y="30"/>
                    <a:pt x="43" y="30"/>
                    <a:pt x="43" y="30"/>
                  </a:cubicBezTo>
                  <a:cubicBezTo>
                    <a:pt x="44" y="30"/>
                    <a:pt x="44" y="30"/>
                    <a:pt x="44" y="30"/>
                  </a:cubicBezTo>
                  <a:cubicBezTo>
                    <a:pt x="45" y="31"/>
                    <a:pt x="45" y="31"/>
                    <a:pt x="45" y="31"/>
                  </a:cubicBezTo>
                  <a:cubicBezTo>
                    <a:pt x="46" y="31"/>
                    <a:pt x="46" y="31"/>
                    <a:pt x="46" y="31"/>
                  </a:cubicBezTo>
                  <a:cubicBezTo>
                    <a:pt x="46" y="30"/>
                    <a:pt x="46" y="30"/>
                    <a:pt x="46" y="30"/>
                  </a:cubicBezTo>
                  <a:cubicBezTo>
                    <a:pt x="46" y="31"/>
                    <a:pt x="46" y="31"/>
                    <a:pt x="46" y="31"/>
                  </a:cubicBezTo>
                  <a:cubicBezTo>
                    <a:pt x="46" y="33"/>
                    <a:pt x="46" y="33"/>
                    <a:pt x="47" y="34"/>
                  </a:cubicBezTo>
                  <a:cubicBezTo>
                    <a:pt x="46" y="34"/>
                    <a:pt x="46" y="34"/>
                    <a:pt x="46" y="35"/>
                  </a:cubicBezTo>
                  <a:cubicBezTo>
                    <a:pt x="46" y="36"/>
                    <a:pt x="46" y="36"/>
                    <a:pt x="46" y="36"/>
                  </a:cubicBezTo>
                  <a:cubicBezTo>
                    <a:pt x="46" y="37"/>
                    <a:pt x="46" y="37"/>
                    <a:pt x="46" y="37"/>
                  </a:cubicBezTo>
                  <a:cubicBezTo>
                    <a:pt x="45" y="38"/>
                    <a:pt x="45" y="38"/>
                    <a:pt x="45" y="38"/>
                  </a:cubicBezTo>
                  <a:cubicBezTo>
                    <a:pt x="45" y="39"/>
                    <a:pt x="45" y="39"/>
                    <a:pt x="45" y="39"/>
                  </a:cubicBezTo>
                  <a:cubicBezTo>
                    <a:pt x="45" y="39"/>
                    <a:pt x="45" y="39"/>
                    <a:pt x="45" y="39"/>
                  </a:cubicBezTo>
                  <a:cubicBezTo>
                    <a:pt x="45" y="40"/>
                    <a:pt x="44" y="38"/>
                    <a:pt x="45" y="47"/>
                  </a:cubicBezTo>
                  <a:cubicBezTo>
                    <a:pt x="45" y="47"/>
                    <a:pt x="45" y="47"/>
                    <a:pt x="45" y="47"/>
                  </a:cubicBezTo>
                  <a:cubicBezTo>
                    <a:pt x="44" y="47"/>
                    <a:pt x="44" y="47"/>
                    <a:pt x="44" y="47"/>
                  </a:cubicBezTo>
                  <a:cubicBezTo>
                    <a:pt x="15" y="35"/>
                    <a:pt x="26" y="36"/>
                    <a:pt x="13" y="27"/>
                  </a:cubicBezTo>
                  <a:cubicBezTo>
                    <a:pt x="11" y="26"/>
                    <a:pt x="10" y="26"/>
                    <a:pt x="9" y="25"/>
                  </a:cubicBezTo>
                  <a:cubicBezTo>
                    <a:pt x="8" y="24"/>
                    <a:pt x="8" y="24"/>
                    <a:pt x="8" y="24"/>
                  </a:cubicBezTo>
                  <a:cubicBezTo>
                    <a:pt x="6" y="23"/>
                    <a:pt x="6" y="23"/>
                    <a:pt x="3" y="21"/>
                  </a:cubicBezTo>
                  <a:cubicBezTo>
                    <a:pt x="0" y="19"/>
                    <a:pt x="0" y="19"/>
                    <a:pt x="0" y="19"/>
                  </a:cubicBezTo>
                  <a:cubicBezTo>
                    <a:pt x="1" y="18"/>
                    <a:pt x="1" y="18"/>
                    <a:pt x="1" y="18"/>
                  </a:cubicBezTo>
                  <a:cubicBezTo>
                    <a:pt x="4" y="13"/>
                    <a:pt x="5" y="14"/>
                    <a:pt x="10" y="9"/>
                  </a:cubicBezTo>
                  <a:cubicBezTo>
                    <a:pt x="10" y="9"/>
                    <a:pt x="10" y="9"/>
                    <a:pt x="10" y="9"/>
                  </a:cubicBezTo>
                  <a:cubicBezTo>
                    <a:pt x="10" y="7"/>
                    <a:pt x="10" y="8"/>
                    <a:pt x="11" y="6"/>
                  </a:cubicBezTo>
                  <a:cubicBezTo>
                    <a:pt x="12" y="5"/>
                    <a:pt x="12" y="5"/>
                    <a:pt x="12" y="5"/>
                  </a:cubicBezTo>
                  <a:cubicBezTo>
                    <a:pt x="13" y="5"/>
                    <a:pt x="13" y="5"/>
                    <a:pt x="13" y="5"/>
                  </a:cubicBezTo>
                  <a:cubicBezTo>
                    <a:pt x="13" y="4"/>
                    <a:pt x="13" y="4"/>
                    <a:pt x="13" y="4"/>
                  </a:cubicBezTo>
                  <a:cubicBezTo>
                    <a:pt x="14" y="3"/>
                    <a:pt x="14" y="2"/>
                    <a:pt x="14" y="1"/>
                  </a:cubicBezTo>
                  <a:cubicBezTo>
                    <a:pt x="15" y="1"/>
                    <a:pt x="15" y="1"/>
                    <a:pt x="15" y="1"/>
                  </a:cubicBezTo>
                  <a:cubicBezTo>
                    <a:pt x="16" y="0"/>
                    <a:pt x="16" y="0"/>
                    <a:pt x="16" y="0"/>
                  </a:cubicBezTo>
                  <a:cubicBezTo>
                    <a:pt x="16" y="1"/>
                    <a:pt x="16" y="1"/>
                    <a:pt x="16" y="1"/>
                  </a:cubicBezTo>
                  <a:cubicBezTo>
                    <a:pt x="17" y="1"/>
                    <a:pt x="16" y="1"/>
                    <a:pt x="17" y="1"/>
                  </a:cubicBezTo>
                  <a:cubicBezTo>
                    <a:pt x="20" y="0"/>
                    <a:pt x="20" y="0"/>
                    <a:pt x="20" y="0"/>
                  </a:cubicBezTo>
                  <a:cubicBezTo>
                    <a:pt x="20" y="0"/>
                    <a:pt x="20" y="0"/>
                    <a:pt x="20" y="0"/>
                  </a:cubicBezTo>
                  <a:cubicBezTo>
                    <a:pt x="20" y="0"/>
                    <a:pt x="20" y="0"/>
                    <a:pt x="20" y="0"/>
                  </a:cubicBezTo>
                  <a:cubicBezTo>
                    <a:pt x="20" y="1"/>
                    <a:pt x="20" y="1"/>
                    <a:pt x="20" y="1"/>
                  </a:cubicBezTo>
                  <a:cubicBezTo>
                    <a:pt x="20" y="1"/>
                    <a:pt x="20" y="1"/>
                    <a:pt x="20" y="1"/>
                  </a:cubicBezTo>
                  <a:cubicBezTo>
                    <a:pt x="21" y="1"/>
                    <a:pt x="21" y="1"/>
                    <a:pt x="21" y="1"/>
                  </a:cubicBezTo>
                  <a:cubicBezTo>
                    <a:pt x="21" y="1"/>
                    <a:pt x="21" y="1"/>
                    <a:pt x="21" y="1"/>
                  </a:cubicBezTo>
                  <a:cubicBezTo>
                    <a:pt x="21" y="1"/>
                    <a:pt x="21" y="1"/>
                    <a:pt x="21" y="1"/>
                  </a:cubicBezTo>
                  <a:cubicBezTo>
                    <a:pt x="21" y="1"/>
                    <a:pt x="21" y="1"/>
                    <a:pt x="21" y="1"/>
                  </a:cubicBezTo>
                  <a:cubicBezTo>
                    <a:pt x="22" y="2"/>
                    <a:pt x="22" y="2"/>
                    <a:pt x="22" y="2"/>
                  </a:cubicBezTo>
                  <a:cubicBezTo>
                    <a:pt x="22" y="2"/>
                    <a:pt x="22" y="2"/>
                    <a:pt x="22" y="2"/>
                  </a:cubicBezTo>
                  <a:cubicBezTo>
                    <a:pt x="23" y="2"/>
                    <a:pt x="23" y="2"/>
                    <a:pt x="23" y="2"/>
                  </a:cubicBezTo>
                  <a:cubicBezTo>
                    <a:pt x="23" y="4"/>
                    <a:pt x="23" y="3"/>
                    <a:pt x="23" y="4"/>
                  </a:cubicBezTo>
                  <a:cubicBezTo>
                    <a:pt x="23" y="5"/>
                    <a:pt x="23" y="5"/>
                    <a:pt x="23" y="5"/>
                  </a:cubicBezTo>
                  <a:cubicBezTo>
                    <a:pt x="23" y="5"/>
                    <a:pt x="23" y="5"/>
                    <a:pt x="23" y="6"/>
                  </a:cubicBezTo>
                  <a:cubicBezTo>
                    <a:pt x="23" y="6"/>
                    <a:pt x="23" y="6"/>
                    <a:pt x="23" y="6"/>
                  </a:cubicBezTo>
                  <a:cubicBezTo>
                    <a:pt x="24" y="7"/>
                    <a:pt x="24" y="7"/>
                    <a:pt x="24" y="7"/>
                  </a:cubicBezTo>
                  <a:cubicBezTo>
                    <a:pt x="24" y="8"/>
                    <a:pt x="24" y="8"/>
                    <a:pt x="24" y="8"/>
                  </a:cubicBezTo>
                  <a:cubicBezTo>
                    <a:pt x="24" y="9"/>
                    <a:pt x="24" y="8"/>
                    <a:pt x="24" y="10"/>
                  </a:cubicBezTo>
                  <a:cubicBezTo>
                    <a:pt x="24" y="11"/>
                    <a:pt x="24" y="12"/>
                    <a:pt x="23" y="13"/>
                  </a:cubicBezTo>
                  <a:cubicBezTo>
                    <a:pt x="23" y="13"/>
                    <a:pt x="23" y="13"/>
                    <a:pt x="23" y="13"/>
                  </a:cubicBezTo>
                  <a:cubicBezTo>
                    <a:pt x="24" y="13"/>
                    <a:pt x="24" y="13"/>
                    <a:pt x="24" y="13"/>
                  </a:cubicBezTo>
                  <a:cubicBezTo>
                    <a:pt x="24" y="13"/>
                    <a:pt x="24" y="13"/>
                    <a:pt x="24" y="13"/>
                  </a:cubicBezTo>
                  <a:cubicBezTo>
                    <a:pt x="25" y="13"/>
                    <a:pt x="25" y="13"/>
                    <a:pt x="25" y="13"/>
                  </a:cubicBezTo>
                  <a:cubicBezTo>
                    <a:pt x="26" y="13"/>
                    <a:pt x="26" y="13"/>
                    <a:pt x="26" y="13"/>
                  </a:cubicBezTo>
                  <a:cubicBezTo>
                    <a:pt x="26" y="14"/>
                    <a:pt x="26" y="14"/>
                    <a:pt x="27" y="14"/>
                  </a:cubicBezTo>
                  <a:cubicBezTo>
                    <a:pt x="27" y="15"/>
                    <a:pt x="27" y="15"/>
                    <a:pt x="27" y="15"/>
                  </a:cubicBezTo>
                  <a:cubicBezTo>
                    <a:pt x="27" y="15"/>
                    <a:pt x="27" y="15"/>
                    <a:pt x="27" y="15"/>
                  </a:cubicBezTo>
                  <a:cubicBezTo>
                    <a:pt x="28" y="15"/>
                    <a:pt x="28" y="15"/>
                    <a:pt x="28" y="15"/>
                  </a:cubicBezTo>
                  <a:cubicBezTo>
                    <a:pt x="29" y="15"/>
                    <a:pt x="29" y="15"/>
                    <a:pt x="29" y="15"/>
                  </a:cubicBezTo>
                  <a:cubicBezTo>
                    <a:pt x="29" y="14"/>
                    <a:pt x="29" y="14"/>
                    <a:pt x="29" y="14"/>
                  </a:cubicBezTo>
                  <a:cubicBezTo>
                    <a:pt x="29" y="15"/>
                    <a:pt x="29" y="15"/>
                    <a:pt x="29" y="15"/>
                  </a:cubicBezTo>
                  <a:cubicBezTo>
                    <a:pt x="30" y="15"/>
                    <a:pt x="30" y="15"/>
                    <a:pt x="30" y="15"/>
                  </a:cubicBezTo>
                  <a:cubicBezTo>
                    <a:pt x="30" y="14"/>
                    <a:pt x="30" y="14"/>
                    <a:pt x="30" y="13"/>
                  </a:cubicBezTo>
                  <a:cubicBezTo>
                    <a:pt x="31" y="13"/>
                    <a:pt x="31" y="12"/>
                    <a:pt x="31" y="12"/>
                  </a:cubicBezTo>
                  <a:cubicBezTo>
                    <a:pt x="32" y="11"/>
                    <a:pt x="32" y="12"/>
                    <a:pt x="32" y="11"/>
                  </a:cubicBezTo>
                  <a:cubicBezTo>
                    <a:pt x="32" y="10"/>
                    <a:pt x="32" y="10"/>
                    <a:pt x="32" y="10"/>
                  </a:cubicBezTo>
                  <a:cubicBezTo>
                    <a:pt x="32" y="10"/>
                    <a:pt x="32" y="10"/>
                    <a:pt x="32" y="10"/>
                  </a:cubicBezTo>
                  <a:cubicBezTo>
                    <a:pt x="33" y="10"/>
                    <a:pt x="33" y="10"/>
                    <a:pt x="33" y="10"/>
                  </a:cubicBezTo>
                  <a:cubicBezTo>
                    <a:pt x="33" y="10"/>
                    <a:pt x="33" y="10"/>
                    <a:pt x="33" y="10"/>
                  </a:cubicBezTo>
                  <a:cubicBezTo>
                    <a:pt x="33" y="11"/>
                    <a:pt x="33" y="11"/>
                    <a:pt x="33" y="11"/>
                  </a:cubicBezTo>
                  <a:cubicBezTo>
                    <a:pt x="34" y="11"/>
                    <a:pt x="35" y="11"/>
                    <a:pt x="35"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138">
              <a:extLst>
                <a:ext uri="{FF2B5EF4-FFF2-40B4-BE49-F238E27FC236}">
                  <a16:creationId xmlns:a16="http://schemas.microsoft.com/office/drawing/2014/main" id="{54F554C5-EB26-4EC6-AC2B-18F4AFC3FB1F}"/>
                </a:ext>
              </a:extLst>
            </p:cNvPr>
            <p:cNvSpPr>
              <a:spLocks/>
            </p:cNvSpPr>
            <p:nvPr/>
          </p:nvSpPr>
          <p:spPr bwMode="auto">
            <a:xfrm>
              <a:off x="12955835" y="10412784"/>
              <a:ext cx="113981" cy="109233"/>
            </a:xfrm>
            <a:custGeom>
              <a:avLst/>
              <a:gdLst>
                <a:gd name="T0" fmla="*/ 18 w 27"/>
                <a:gd name="T1" fmla="*/ 20 h 26"/>
                <a:gd name="T2" fmla="*/ 15 w 27"/>
                <a:gd name="T3" fmla="*/ 20 h 26"/>
                <a:gd name="T4" fmla="*/ 12 w 27"/>
                <a:gd name="T5" fmla="*/ 24 h 26"/>
                <a:gd name="T6" fmla="*/ 12 w 27"/>
                <a:gd name="T7" fmla="*/ 25 h 26"/>
                <a:gd name="T8" fmla="*/ 12 w 27"/>
                <a:gd name="T9" fmla="*/ 26 h 26"/>
                <a:gd name="T10" fmla="*/ 11 w 27"/>
                <a:gd name="T11" fmla="*/ 26 h 26"/>
                <a:gd name="T12" fmla="*/ 8 w 27"/>
                <a:gd name="T13" fmla="*/ 26 h 26"/>
                <a:gd name="T14" fmla="*/ 6 w 27"/>
                <a:gd name="T15" fmla="*/ 23 h 26"/>
                <a:gd name="T16" fmla="*/ 5 w 27"/>
                <a:gd name="T17" fmla="*/ 23 h 26"/>
                <a:gd name="T18" fmla="*/ 4 w 27"/>
                <a:gd name="T19" fmla="*/ 22 h 26"/>
                <a:gd name="T20" fmla="*/ 4 w 27"/>
                <a:gd name="T21" fmla="*/ 21 h 26"/>
                <a:gd name="T22" fmla="*/ 4 w 27"/>
                <a:gd name="T23" fmla="*/ 20 h 26"/>
                <a:gd name="T24" fmla="*/ 0 w 27"/>
                <a:gd name="T25" fmla="*/ 14 h 26"/>
                <a:gd name="T26" fmla="*/ 0 w 27"/>
                <a:gd name="T27" fmla="*/ 13 h 26"/>
                <a:gd name="T28" fmla="*/ 3 w 27"/>
                <a:gd name="T29" fmla="*/ 12 h 26"/>
                <a:gd name="T30" fmla="*/ 5 w 27"/>
                <a:gd name="T31" fmla="*/ 9 h 26"/>
                <a:gd name="T32" fmla="*/ 8 w 27"/>
                <a:gd name="T33" fmla="*/ 4 h 26"/>
                <a:gd name="T34" fmla="*/ 10 w 27"/>
                <a:gd name="T35" fmla="*/ 4 h 26"/>
                <a:gd name="T36" fmla="*/ 18 w 27"/>
                <a:gd name="T37" fmla="*/ 0 h 26"/>
                <a:gd name="T38" fmla="*/ 18 w 27"/>
                <a:gd name="T39" fmla="*/ 0 h 26"/>
                <a:gd name="T40" fmla="*/ 21 w 27"/>
                <a:gd name="T41" fmla="*/ 2 h 26"/>
                <a:gd name="T42" fmla="*/ 26 w 27"/>
                <a:gd name="T43" fmla="*/ 6 h 26"/>
                <a:gd name="T44" fmla="*/ 27 w 27"/>
                <a:gd name="T45" fmla="*/ 9 h 26"/>
                <a:gd name="T46" fmla="*/ 25 w 27"/>
                <a:gd name="T47" fmla="*/ 12 h 26"/>
                <a:gd name="T48" fmla="*/ 25 w 27"/>
                <a:gd name="T49" fmla="*/ 13 h 26"/>
                <a:gd name="T50" fmla="*/ 24 w 27"/>
                <a:gd name="T51" fmla="*/ 14 h 26"/>
                <a:gd name="T52" fmla="*/ 23 w 27"/>
                <a:gd name="T53" fmla="*/ 17 h 26"/>
                <a:gd name="T54" fmla="*/ 18 w 27"/>
                <a:gd name="T55"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 h="26">
                  <a:moveTo>
                    <a:pt x="18" y="20"/>
                  </a:moveTo>
                  <a:cubicBezTo>
                    <a:pt x="16" y="19"/>
                    <a:pt x="17" y="20"/>
                    <a:pt x="15" y="20"/>
                  </a:cubicBezTo>
                  <a:cubicBezTo>
                    <a:pt x="13" y="22"/>
                    <a:pt x="14" y="22"/>
                    <a:pt x="12" y="24"/>
                  </a:cubicBezTo>
                  <a:cubicBezTo>
                    <a:pt x="12" y="25"/>
                    <a:pt x="12" y="25"/>
                    <a:pt x="12" y="25"/>
                  </a:cubicBezTo>
                  <a:cubicBezTo>
                    <a:pt x="12" y="26"/>
                    <a:pt x="12" y="25"/>
                    <a:pt x="12" y="26"/>
                  </a:cubicBezTo>
                  <a:cubicBezTo>
                    <a:pt x="11" y="26"/>
                    <a:pt x="11" y="26"/>
                    <a:pt x="11" y="26"/>
                  </a:cubicBezTo>
                  <a:cubicBezTo>
                    <a:pt x="10" y="26"/>
                    <a:pt x="10" y="26"/>
                    <a:pt x="8" y="26"/>
                  </a:cubicBezTo>
                  <a:cubicBezTo>
                    <a:pt x="7" y="25"/>
                    <a:pt x="7" y="25"/>
                    <a:pt x="6" y="23"/>
                  </a:cubicBezTo>
                  <a:cubicBezTo>
                    <a:pt x="5" y="23"/>
                    <a:pt x="5" y="23"/>
                    <a:pt x="5" y="23"/>
                  </a:cubicBezTo>
                  <a:cubicBezTo>
                    <a:pt x="5" y="23"/>
                    <a:pt x="4" y="22"/>
                    <a:pt x="4" y="22"/>
                  </a:cubicBezTo>
                  <a:cubicBezTo>
                    <a:pt x="4" y="22"/>
                    <a:pt x="4" y="22"/>
                    <a:pt x="4" y="21"/>
                  </a:cubicBezTo>
                  <a:cubicBezTo>
                    <a:pt x="4" y="20"/>
                    <a:pt x="4" y="20"/>
                    <a:pt x="4" y="20"/>
                  </a:cubicBezTo>
                  <a:cubicBezTo>
                    <a:pt x="1" y="17"/>
                    <a:pt x="1" y="16"/>
                    <a:pt x="0" y="14"/>
                  </a:cubicBezTo>
                  <a:cubicBezTo>
                    <a:pt x="0" y="13"/>
                    <a:pt x="0" y="13"/>
                    <a:pt x="0" y="13"/>
                  </a:cubicBezTo>
                  <a:cubicBezTo>
                    <a:pt x="1" y="13"/>
                    <a:pt x="2" y="12"/>
                    <a:pt x="3" y="12"/>
                  </a:cubicBezTo>
                  <a:cubicBezTo>
                    <a:pt x="4" y="11"/>
                    <a:pt x="4" y="11"/>
                    <a:pt x="5" y="9"/>
                  </a:cubicBezTo>
                  <a:cubicBezTo>
                    <a:pt x="6" y="8"/>
                    <a:pt x="7" y="5"/>
                    <a:pt x="8" y="4"/>
                  </a:cubicBezTo>
                  <a:cubicBezTo>
                    <a:pt x="9" y="4"/>
                    <a:pt x="9" y="4"/>
                    <a:pt x="10" y="4"/>
                  </a:cubicBezTo>
                  <a:cubicBezTo>
                    <a:pt x="14" y="1"/>
                    <a:pt x="14" y="1"/>
                    <a:pt x="18" y="0"/>
                  </a:cubicBezTo>
                  <a:cubicBezTo>
                    <a:pt x="18" y="0"/>
                    <a:pt x="18" y="0"/>
                    <a:pt x="18" y="0"/>
                  </a:cubicBezTo>
                  <a:cubicBezTo>
                    <a:pt x="19" y="1"/>
                    <a:pt x="19" y="2"/>
                    <a:pt x="21" y="2"/>
                  </a:cubicBezTo>
                  <a:cubicBezTo>
                    <a:pt x="22" y="4"/>
                    <a:pt x="24" y="6"/>
                    <a:pt x="26" y="6"/>
                  </a:cubicBezTo>
                  <a:cubicBezTo>
                    <a:pt x="26" y="8"/>
                    <a:pt x="26" y="8"/>
                    <a:pt x="27" y="9"/>
                  </a:cubicBezTo>
                  <a:cubicBezTo>
                    <a:pt x="26" y="10"/>
                    <a:pt x="26" y="11"/>
                    <a:pt x="25" y="12"/>
                  </a:cubicBezTo>
                  <a:cubicBezTo>
                    <a:pt x="25" y="13"/>
                    <a:pt x="25" y="13"/>
                    <a:pt x="25" y="13"/>
                  </a:cubicBezTo>
                  <a:cubicBezTo>
                    <a:pt x="24" y="14"/>
                    <a:pt x="24" y="13"/>
                    <a:pt x="24" y="14"/>
                  </a:cubicBezTo>
                  <a:cubicBezTo>
                    <a:pt x="23" y="16"/>
                    <a:pt x="24" y="15"/>
                    <a:pt x="23" y="17"/>
                  </a:cubicBezTo>
                  <a:cubicBezTo>
                    <a:pt x="22" y="18"/>
                    <a:pt x="20" y="19"/>
                    <a:pt x="18"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139">
              <a:extLst>
                <a:ext uri="{FF2B5EF4-FFF2-40B4-BE49-F238E27FC236}">
                  <a16:creationId xmlns:a16="http://schemas.microsoft.com/office/drawing/2014/main" id="{E35BF133-F50F-4B58-A036-4E419E8788F6}"/>
                </a:ext>
              </a:extLst>
            </p:cNvPr>
            <p:cNvSpPr>
              <a:spLocks noEditPoints="1"/>
            </p:cNvSpPr>
            <p:nvPr/>
          </p:nvSpPr>
          <p:spPr bwMode="auto">
            <a:xfrm>
              <a:off x="12670883" y="5829794"/>
              <a:ext cx="270706" cy="204217"/>
            </a:xfrm>
            <a:custGeom>
              <a:avLst/>
              <a:gdLst>
                <a:gd name="T0" fmla="*/ 63 w 66"/>
                <a:gd name="T1" fmla="*/ 21 h 49"/>
                <a:gd name="T2" fmla="*/ 66 w 66"/>
                <a:gd name="T3" fmla="*/ 22 h 49"/>
                <a:gd name="T4" fmla="*/ 66 w 66"/>
                <a:gd name="T5" fmla="*/ 23 h 49"/>
                <a:gd name="T6" fmla="*/ 65 w 66"/>
                <a:gd name="T7" fmla="*/ 24 h 49"/>
                <a:gd name="T8" fmla="*/ 61 w 66"/>
                <a:gd name="T9" fmla="*/ 25 h 49"/>
                <a:gd name="T10" fmla="*/ 59 w 66"/>
                <a:gd name="T11" fmla="*/ 28 h 49"/>
                <a:gd name="T12" fmla="*/ 56 w 66"/>
                <a:gd name="T13" fmla="*/ 30 h 49"/>
                <a:gd name="T14" fmla="*/ 54 w 66"/>
                <a:gd name="T15" fmla="*/ 36 h 49"/>
                <a:gd name="T16" fmla="*/ 52 w 66"/>
                <a:gd name="T17" fmla="*/ 41 h 49"/>
                <a:gd name="T18" fmla="*/ 54 w 66"/>
                <a:gd name="T19" fmla="*/ 42 h 49"/>
                <a:gd name="T20" fmla="*/ 55 w 66"/>
                <a:gd name="T21" fmla="*/ 44 h 49"/>
                <a:gd name="T22" fmla="*/ 54 w 66"/>
                <a:gd name="T23" fmla="*/ 45 h 49"/>
                <a:gd name="T24" fmla="*/ 52 w 66"/>
                <a:gd name="T25" fmla="*/ 44 h 49"/>
                <a:gd name="T26" fmla="*/ 52 w 66"/>
                <a:gd name="T27" fmla="*/ 43 h 49"/>
                <a:gd name="T28" fmla="*/ 51 w 66"/>
                <a:gd name="T29" fmla="*/ 42 h 49"/>
                <a:gd name="T30" fmla="*/ 49 w 66"/>
                <a:gd name="T31" fmla="*/ 42 h 49"/>
                <a:gd name="T32" fmla="*/ 47 w 66"/>
                <a:gd name="T33" fmla="*/ 44 h 49"/>
                <a:gd name="T34" fmla="*/ 45 w 66"/>
                <a:gd name="T35" fmla="*/ 44 h 49"/>
                <a:gd name="T36" fmla="*/ 44 w 66"/>
                <a:gd name="T37" fmla="*/ 47 h 49"/>
                <a:gd name="T38" fmla="*/ 42 w 66"/>
                <a:gd name="T39" fmla="*/ 48 h 49"/>
                <a:gd name="T40" fmla="*/ 38 w 66"/>
                <a:gd name="T41" fmla="*/ 49 h 49"/>
                <a:gd name="T42" fmla="*/ 35 w 66"/>
                <a:gd name="T43" fmla="*/ 49 h 49"/>
                <a:gd name="T44" fmla="*/ 32 w 66"/>
                <a:gd name="T45" fmla="*/ 49 h 49"/>
                <a:gd name="T46" fmla="*/ 29 w 66"/>
                <a:gd name="T47" fmla="*/ 48 h 49"/>
                <a:gd name="T48" fmla="*/ 29 w 66"/>
                <a:gd name="T49" fmla="*/ 45 h 49"/>
                <a:gd name="T50" fmla="*/ 24 w 66"/>
                <a:gd name="T51" fmla="*/ 41 h 49"/>
                <a:gd name="T52" fmla="*/ 22 w 66"/>
                <a:gd name="T53" fmla="*/ 40 h 49"/>
                <a:gd name="T54" fmla="*/ 20 w 66"/>
                <a:gd name="T55" fmla="*/ 38 h 49"/>
                <a:gd name="T56" fmla="*/ 22 w 66"/>
                <a:gd name="T57" fmla="*/ 30 h 49"/>
                <a:gd name="T58" fmla="*/ 19 w 66"/>
                <a:gd name="T59" fmla="*/ 27 h 49"/>
                <a:gd name="T60" fmla="*/ 6 w 66"/>
                <a:gd name="T61" fmla="*/ 23 h 49"/>
                <a:gd name="T62" fmla="*/ 4 w 66"/>
                <a:gd name="T63" fmla="*/ 23 h 49"/>
                <a:gd name="T64" fmla="*/ 4 w 66"/>
                <a:gd name="T65" fmla="*/ 19 h 49"/>
                <a:gd name="T66" fmla="*/ 2 w 66"/>
                <a:gd name="T67" fmla="*/ 7 h 49"/>
                <a:gd name="T68" fmla="*/ 13 w 66"/>
                <a:gd name="T69" fmla="*/ 0 h 49"/>
                <a:gd name="T70" fmla="*/ 22 w 66"/>
                <a:gd name="T71" fmla="*/ 0 h 49"/>
                <a:gd name="T72" fmla="*/ 24 w 66"/>
                <a:gd name="T73" fmla="*/ 2 h 49"/>
                <a:gd name="T74" fmla="*/ 26 w 66"/>
                <a:gd name="T75" fmla="*/ 1 h 49"/>
                <a:gd name="T76" fmla="*/ 40 w 66"/>
                <a:gd name="T77" fmla="*/ 2 h 49"/>
                <a:gd name="T78" fmla="*/ 43 w 66"/>
                <a:gd name="T79" fmla="*/ 1 h 49"/>
                <a:gd name="T80" fmla="*/ 45 w 66"/>
                <a:gd name="T81" fmla="*/ 0 h 49"/>
                <a:gd name="T82" fmla="*/ 53 w 66"/>
                <a:gd name="T83" fmla="*/ 6 h 49"/>
                <a:gd name="T84" fmla="*/ 64 w 66"/>
                <a:gd name="T85" fmla="*/ 15 h 49"/>
                <a:gd name="T86" fmla="*/ 0 w 66"/>
                <a:gd name="T87" fmla="*/ 22 h 49"/>
                <a:gd name="T88" fmla="*/ 3 w 66"/>
                <a:gd name="T89" fmla="*/ 1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 h="49">
                  <a:moveTo>
                    <a:pt x="64" y="15"/>
                  </a:moveTo>
                  <a:cubicBezTo>
                    <a:pt x="64" y="18"/>
                    <a:pt x="63" y="19"/>
                    <a:pt x="63" y="21"/>
                  </a:cubicBezTo>
                  <a:cubicBezTo>
                    <a:pt x="63" y="22"/>
                    <a:pt x="63" y="22"/>
                    <a:pt x="63" y="22"/>
                  </a:cubicBezTo>
                  <a:cubicBezTo>
                    <a:pt x="65" y="22"/>
                    <a:pt x="65" y="22"/>
                    <a:pt x="66" y="22"/>
                  </a:cubicBezTo>
                  <a:cubicBezTo>
                    <a:pt x="66" y="23"/>
                    <a:pt x="66" y="23"/>
                    <a:pt x="66" y="23"/>
                  </a:cubicBezTo>
                  <a:cubicBezTo>
                    <a:pt x="66" y="23"/>
                    <a:pt x="66" y="23"/>
                    <a:pt x="66" y="23"/>
                  </a:cubicBezTo>
                  <a:cubicBezTo>
                    <a:pt x="65" y="24"/>
                    <a:pt x="65" y="24"/>
                    <a:pt x="65" y="24"/>
                  </a:cubicBezTo>
                  <a:cubicBezTo>
                    <a:pt x="65" y="24"/>
                    <a:pt x="65" y="24"/>
                    <a:pt x="65" y="24"/>
                  </a:cubicBezTo>
                  <a:cubicBezTo>
                    <a:pt x="64" y="25"/>
                    <a:pt x="64" y="25"/>
                    <a:pt x="64" y="25"/>
                  </a:cubicBezTo>
                  <a:cubicBezTo>
                    <a:pt x="61" y="25"/>
                    <a:pt x="61" y="25"/>
                    <a:pt x="61" y="25"/>
                  </a:cubicBezTo>
                  <a:cubicBezTo>
                    <a:pt x="60" y="26"/>
                    <a:pt x="60" y="26"/>
                    <a:pt x="60" y="26"/>
                  </a:cubicBezTo>
                  <a:cubicBezTo>
                    <a:pt x="60" y="27"/>
                    <a:pt x="60" y="26"/>
                    <a:pt x="59" y="28"/>
                  </a:cubicBezTo>
                  <a:cubicBezTo>
                    <a:pt x="59" y="29"/>
                    <a:pt x="59" y="29"/>
                    <a:pt x="59" y="29"/>
                  </a:cubicBezTo>
                  <a:cubicBezTo>
                    <a:pt x="57" y="29"/>
                    <a:pt x="57" y="29"/>
                    <a:pt x="56" y="30"/>
                  </a:cubicBezTo>
                  <a:cubicBezTo>
                    <a:pt x="55" y="32"/>
                    <a:pt x="55" y="31"/>
                    <a:pt x="54" y="33"/>
                  </a:cubicBezTo>
                  <a:cubicBezTo>
                    <a:pt x="54" y="34"/>
                    <a:pt x="54" y="36"/>
                    <a:pt x="54" y="36"/>
                  </a:cubicBezTo>
                  <a:cubicBezTo>
                    <a:pt x="53" y="38"/>
                    <a:pt x="53" y="39"/>
                    <a:pt x="52" y="41"/>
                  </a:cubicBezTo>
                  <a:cubicBezTo>
                    <a:pt x="52" y="41"/>
                    <a:pt x="52" y="41"/>
                    <a:pt x="52" y="41"/>
                  </a:cubicBezTo>
                  <a:cubicBezTo>
                    <a:pt x="53" y="41"/>
                    <a:pt x="53" y="41"/>
                    <a:pt x="53" y="41"/>
                  </a:cubicBezTo>
                  <a:cubicBezTo>
                    <a:pt x="54" y="42"/>
                    <a:pt x="54" y="42"/>
                    <a:pt x="54" y="42"/>
                  </a:cubicBezTo>
                  <a:cubicBezTo>
                    <a:pt x="55" y="42"/>
                    <a:pt x="55" y="42"/>
                    <a:pt x="55" y="42"/>
                  </a:cubicBezTo>
                  <a:cubicBezTo>
                    <a:pt x="55" y="43"/>
                    <a:pt x="55" y="43"/>
                    <a:pt x="55" y="44"/>
                  </a:cubicBezTo>
                  <a:cubicBezTo>
                    <a:pt x="55" y="44"/>
                    <a:pt x="55" y="44"/>
                    <a:pt x="55" y="44"/>
                  </a:cubicBezTo>
                  <a:cubicBezTo>
                    <a:pt x="54" y="45"/>
                    <a:pt x="54" y="45"/>
                    <a:pt x="54" y="45"/>
                  </a:cubicBezTo>
                  <a:cubicBezTo>
                    <a:pt x="53" y="45"/>
                    <a:pt x="53" y="45"/>
                    <a:pt x="53" y="45"/>
                  </a:cubicBezTo>
                  <a:cubicBezTo>
                    <a:pt x="52" y="44"/>
                    <a:pt x="52" y="44"/>
                    <a:pt x="52" y="44"/>
                  </a:cubicBezTo>
                  <a:cubicBezTo>
                    <a:pt x="52" y="44"/>
                    <a:pt x="52" y="44"/>
                    <a:pt x="52" y="44"/>
                  </a:cubicBezTo>
                  <a:cubicBezTo>
                    <a:pt x="52" y="43"/>
                    <a:pt x="52" y="43"/>
                    <a:pt x="52" y="43"/>
                  </a:cubicBezTo>
                  <a:cubicBezTo>
                    <a:pt x="52" y="42"/>
                    <a:pt x="52" y="42"/>
                    <a:pt x="52" y="42"/>
                  </a:cubicBezTo>
                  <a:cubicBezTo>
                    <a:pt x="51" y="42"/>
                    <a:pt x="51" y="42"/>
                    <a:pt x="51" y="42"/>
                  </a:cubicBezTo>
                  <a:cubicBezTo>
                    <a:pt x="50" y="42"/>
                    <a:pt x="50" y="42"/>
                    <a:pt x="50" y="42"/>
                  </a:cubicBezTo>
                  <a:cubicBezTo>
                    <a:pt x="49" y="42"/>
                    <a:pt x="49" y="42"/>
                    <a:pt x="49" y="42"/>
                  </a:cubicBezTo>
                  <a:cubicBezTo>
                    <a:pt x="48" y="43"/>
                    <a:pt x="48" y="43"/>
                    <a:pt x="48" y="43"/>
                  </a:cubicBezTo>
                  <a:cubicBezTo>
                    <a:pt x="47" y="44"/>
                    <a:pt x="47" y="44"/>
                    <a:pt x="47" y="44"/>
                  </a:cubicBezTo>
                  <a:cubicBezTo>
                    <a:pt x="47" y="45"/>
                    <a:pt x="47" y="45"/>
                    <a:pt x="47" y="45"/>
                  </a:cubicBezTo>
                  <a:cubicBezTo>
                    <a:pt x="45" y="44"/>
                    <a:pt x="45" y="44"/>
                    <a:pt x="45" y="44"/>
                  </a:cubicBezTo>
                  <a:cubicBezTo>
                    <a:pt x="44" y="45"/>
                    <a:pt x="44" y="45"/>
                    <a:pt x="44" y="45"/>
                  </a:cubicBezTo>
                  <a:cubicBezTo>
                    <a:pt x="44" y="47"/>
                    <a:pt x="44" y="47"/>
                    <a:pt x="44" y="47"/>
                  </a:cubicBezTo>
                  <a:cubicBezTo>
                    <a:pt x="44" y="48"/>
                    <a:pt x="44" y="48"/>
                    <a:pt x="44" y="48"/>
                  </a:cubicBezTo>
                  <a:cubicBezTo>
                    <a:pt x="42" y="48"/>
                    <a:pt x="42" y="48"/>
                    <a:pt x="42" y="48"/>
                  </a:cubicBezTo>
                  <a:cubicBezTo>
                    <a:pt x="40" y="49"/>
                    <a:pt x="41" y="48"/>
                    <a:pt x="39" y="49"/>
                  </a:cubicBezTo>
                  <a:cubicBezTo>
                    <a:pt x="38" y="49"/>
                    <a:pt x="38" y="49"/>
                    <a:pt x="38" y="49"/>
                  </a:cubicBezTo>
                  <a:cubicBezTo>
                    <a:pt x="37" y="48"/>
                    <a:pt x="37" y="48"/>
                    <a:pt x="37" y="48"/>
                  </a:cubicBezTo>
                  <a:cubicBezTo>
                    <a:pt x="36" y="48"/>
                    <a:pt x="36" y="48"/>
                    <a:pt x="35" y="49"/>
                  </a:cubicBezTo>
                  <a:cubicBezTo>
                    <a:pt x="34" y="48"/>
                    <a:pt x="34" y="48"/>
                    <a:pt x="34" y="48"/>
                  </a:cubicBezTo>
                  <a:cubicBezTo>
                    <a:pt x="34" y="48"/>
                    <a:pt x="34" y="48"/>
                    <a:pt x="32" y="49"/>
                  </a:cubicBezTo>
                  <a:cubicBezTo>
                    <a:pt x="30" y="49"/>
                    <a:pt x="30" y="49"/>
                    <a:pt x="30" y="49"/>
                  </a:cubicBezTo>
                  <a:cubicBezTo>
                    <a:pt x="29" y="48"/>
                    <a:pt x="29" y="48"/>
                    <a:pt x="29" y="48"/>
                  </a:cubicBezTo>
                  <a:cubicBezTo>
                    <a:pt x="29" y="48"/>
                    <a:pt x="29" y="48"/>
                    <a:pt x="29" y="48"/>
                  </a:cubicBezTo>
                  <a:cubicBezTo>
                    <a:pt x="29" y="46"/>
                    <a:pt x="29" y="46"/>
                    <a:pt x="29" y="45"/>
                  </a:cubicBezTo>
                  <a:cubicBezTo>
                    <a:pt x="27" y="42"/>
                    <a:pt x="25" y="42"/>
                    <a:pt x="24" y="41"/>
                  </a:cubicBezTo>
                  <a:cubicBezTo>
                    <a:pt x="24" y="41"/>
                    <a:pt x="24" y="41"/>
                    <a:pt x="24" y="41"/>
                  </a:cubicBezTo>
                  <a:cubicBezTo>
                    <a:pt x="24" y="40"/>
                    <a:pt x="24" y="40"/>
                    <a:pt x="23" y="40"/>
                  </a:cubicBezTo>
                  <a:cubicBezTo>
                    <a:pt x="22" y="40"/>
                    <a:pt x="22" y="40"/>
                    <a:pt x="22" y="40"/>
                  </a:cubicBezTo>
                  <a:cubicBezTo>
                    <a:pt x="21" y="40"/>
                    <a:pt x="21" y="40"/>
                    <a:pt x="21" y="40"/>
                  </a:cubicBezTo>
                  <a:cubicBezTo>
                    <a:pt x="21" y="39"/>
                    <a:pt x="21" y="40"/>
                    <a:pt x="20" y="38"/>
                  </a:cubicBezTo>
                  <a:cubicBezTo>
                    <a:pt x="20" y="35"/>
                    <a:pt x="21" y="35"/>
                    <a:pt x="22" y="31"/>
                  </a:cubicBezTo>
                  <a:cubicBezTo>
                    <a:pt x="22" y="30"/>
                    <a:pt x="22" y="30"/>
                    <a:pt x="22" y="30"/>
                  </a:cubicBezTo>
                  <a:cubicBezTo>
                    <a:pt x="21" y="29"/>
                    <a:pt x="21" y="30"/>
                    <a:pt x="20" y="29"/>
                  </a:cubicBezTo>
                  <a:cubicBezTo>
                    <a:pt x="19" y="27"/>
                    <a:pt x="19" y="27"/>
                    <a:pt x="19" y="27"/>
                  </a:cubicBezTo>
                  <a:cubicBezTo>
                    <a:pt x="14" y="27"/>
                    <a:pt x="13" y="28"/>
                    <a:pt x="6" y="23"/>
                  </a:cubicBezTo>
                  <a:cubicBezTo>
                    <a:pt x="6" y="23"/>
                    <a:pt x="6" y="23"/>
                    <a:pt x="6" y="23"/>
                  </a:cubicBezTo>
                  <a:cubicBezTo>
                    <a:pt x="4" y="23"/>
                    <a:pt x="5" y="23"/>
                    <a:pt x="4" y="23"/>
                  </a:cubicBezTo>
                  <a:cubicBezTo>
                    <a:pt x="4" y="23"/>
                    <a:pt x="4" y="23"/>
                    <a:pt x="4" y="23"/>
                  </a:cubicBezTo>
                  <a:cubicBezTo>
                    <a:pt x="4" y="21"/>
                    <a:pt x="4" y="21"/>
                    <a:pt x="4" y="21"/>
                  </a:cubicBezTo>
                  <a:cubicBezTo>
                    <a:pt x="4" y="19"/>
                    <a:pt x="4" y="19"/>
                    <a:pt x="4" y="19"/>
                  </a:cubicBezTo>
                  <a:cubicBezTo>
                    <a:pt x="3" y="15"/>
                    <a:pt x="4" y="17"/>
                    <a:pt x="2" y="12"/>
                  </a:cubicBezTo>
                  <a:cubicBezTo>
                    <a:pt x="2" y="10"/>
                    <a:pt x="2" y="8"/>
                    <a:pt x="2" y="7"/>
                  </a:cubicBezTo>
                  <a:cubicBezTo>
                    <a:pt x="6" y="4"/>
                    <a:pt x="4" y="5"/>
                    <a:pt x="9" y="2"/>
                  </a:cubicBezTo>
                  <a:cubicBezTo>
                    <a:pt x="11" y="1"/>
                    <a:pt x="12" y="0"/>
                    <a:pt x="13" y="0"/>
                  </a:cubicBezTo>
                  <a:cubicBezTo>
                    <a:pt x="21" y="1"/>
                    <a:pt x="17" y="1"/>
                    <a:pt x="21" y="1"/>
                  </a:cubicBezTo>
                  <a:cubicBezTo>
                    <a:pt x="22" y="0"/>
                    <a:pt x="22" y="0"/>
                    <a:pt x="22" y="0"/>
                  </a:cubicBezTo>
                  <a:cubicBezTo>
                    <a:pt x="23" y="1"/>
                    <a:pt x="23" y="1"/>
                    <a:pt x="23" y="1"/>
                  </a:cubicBezTo>
                  <a:cubicBezTo>
                    <a:pt x="24" y="2"/>
                    <a:pt x="24" y="2"/>
                    <a:pt x="24" y="2"/>
                  </a:cubicBezTo>
                  <a:cubicBezTo>
                    <a:pt x="25" y="2"/>
                    <a:pt x="25" y="2"/>
                    <a:pt x="25" y="2"/>
                  </a:cubicBezTo>
                  <a:cubicBezTo>
                    <a:pt x="26" y="1"/>
                    <a:pt x="26" y="1"/>
                    <a:pt x="26" y="1"/>
                  </a:cubicBezTo>
                  <a:cubicBezTo>
                    <a:pt x="33" y="2"/>
                    <a:pt x="33" y="1"/>
                    <a:pt x="36" y="3"/>
                  </a:cubicBezTo>
                  <a:cubicBezTo>
                    <a:pt x="38" y="3"/>
                    <a:pt x="39" y="3"/>
                    <a:pt x="40" y="2"/>
                  </a:cubicBezTo>
                  <a:cubicBezTo>
                    <a:pt x="41" y="2"/>
                    <a:pt x="41" y="2"/>
                    <a:pt x="41" y="2"/>
                  </a:cubicBezTo>
                  <a:cubicBezTo>
                    <a:pt x="43" y="1"/>
                    <a:pt x="43" y="1"/>
                    <a:pt x="43" y="1"/>
                  </a:cubicBezTo>
                  <a:cubicBezTo>
                    <a:pt x="44" y="0"/>
                    <a:pt x="43" y="0"/>
                    <a:pt x="44" y="0"/>
                  </a:cubicBezTo>
                  <a:cubicBezTo>
                    <a:pt x="45" y="0"/>
                    <a:pt x="45" y="0"/>
                    <a:pt x="45" y="0"/>
                  </a:cubicBezTo>
                  <a:cubicBezTo>
                    <a:pt x="46" y="2"/>
                    <a:pt x="45" y="1"/>
                    <a:pt x="47" y="4"/>
                  </a:cubicBezTo>
                  <a:cubicBezTo>
                    <a:pt x="49" y="5"/>
                    <a:pt x="48" y="4"/>
                    <a:pt x="53" y="6"/>
                  </a:cubicBezTo>
                  <a:cubicBezTo>
                    <a:pt x="55" y="7"/>
                    <a:pt x="59" y="10"/>
                    <a:pt x="61" y="13"/>
                  </a:cubicBezTo>
                  <a:cubicBezTo>
                    <a:pt x="62" y="14"/>
                    <a:pt x="62" y="15"/>
                    <a:pt x="64" y="15"/>
                  </a:cubicBezTo>
                  <a:close/>
                  <a:moveTo>
                    <a:pt x="1" y="22"/>
                  </a:moveTo>
                  <a:cubicBezTo>
                    <a:pt x="0" y="22"/>
                    <a:pt x="0" y="22"/>
                    <a:pt x="0" y="22"/>
                  </a:cubicBezTo>
                  <a:cubicBezTo>
                    <a:pt x="2" y="19"/>
                    <a:pt x="2" y="20"/>
                    <a:pt x="2" y="16"/>
                  </a:cubicBezTo>
                  <a:cubicBezTo>
                    <a:pt x="3" y="16"/>
                    <a:pt x="3" y="16"/>
                    <a:pt x="3" y="16"/>
                  </a:cubicBezTo>
                  <a:cubicBezTo>
                    <a:pt x="3" y="18"/>
                    <a:pt x="2" y="20"/>
                    <a:pt x="1" y="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140">
              <a:extLst>
                <a:ext uri="{FF2B5EF4-FFF2-40B4-BE49-F238E27FC236}">
                  <a16:creationId xmlns:a16="http://schemas.microsoft.com/office/drawing/2014/main" id="{26AFF46C-4E2E-4DD5-8772-EFAF22EDAE84}"/>
                </a:ext>
              </a:extLst>
            </p:cNvPr>
            <p:cNvSpPr>
              <a:spLocks/>
            </p:cNvSpPr>
            <p:nvPr/>
          </p:nvSpPr>
          <p:spPr bwMode="auto">
            <a:xfrm>
              <a:off x="11958499" y="6318964"/>
              <a:ext cx="37994" cy="52243"/>
            </a:xfrm>
            <a:custGeom>
              <a:avLst/>
              <a:gdLst>
                <a:gd name="T0" fmla="*/ 4 w 9"/>
                <a:gd name="T1" fmla="*/ 1 h 13"/>
                <a:gd name="T2" fmla="*/ 4 w 9"/>
                <a:gd name="T3" fmla="*/ 2 h 13"/>
                <a:gd name="T4" fmla="*/ 4 w 9"/>
                <a:gd name="T5" fmla="*/ 4 h 13"/>
                <a:gd name="T6" fmla="*/ 8 w 9"/>
                <a:gd name="T7" fmla="*/ 7 h 13"/>
                <a:gd name="T8" fmla="*/ 8 w 9"/>
                <a:gd name="T9" fmla="*/ 8 h 13"/>
                <a:gd name="T10" fmla="*/ 7 w 9"/>
                <a:gd name="T11" fmla="*/ 13 h 13"/>
                <a:gd name="T12" fmla="*/ 6 w 9"/>
                <a:gd name="T13" fmla="*/ 12 h 13"/>
                <a:gd name="T14" fmla="*/ 5 w 9"/>
                <a:gd name="T15" fmla="*/ 12 h 13"/>
                <a:gd name="T16" fmla="*/ 4 w 9"/>
                <a:gd name="T17" fmla="*/ 12 h 13"/>
                <a:gd name="T18" fmla="*/ 4 w 9"/>
                <a:gd name="T19" fmla="*/ 13 h 13"/>
                <a:gd name="T20" fmla="*/ 3 w 9"/>
                <a:gd name="T21" fmla="*/ 13 h 13"/>
                <a:gd name="T22" fmla="*/ 2 w 9"/>
                <a:gd name="T23" fmla="*/ 13 h 13"/>
                <a:gd name="T24" fmla="*/ 2 w 9"/>
                <a:gd name="T25" fmla="*/ 12 h 13"/>
                <a:gd name="T26" fmla="*/ 1 w 9"/>
                <a:gd name="T27" fmla="*/ 12 h 13"/>
                <a:gd name="T28" fmla="*/ 1 w 9"/>
                <a:gd name="T29" fmla="*/ 11 h 13"/>
                <a:gd name="T30" fmla="*/ 1 w 9"/>
                <a:gd name="T31" fmla="*/ 11 h 13"/>
                <a:gd name="T32" fmla="*/ 2 w 9"/>
                <a:gd name="T33" fmla="*/ 9 h 13"/>
                <a:gd name="T34" fmla="*/ 1 w 9"/>
                <a:gd name="T35" fmla="*/ 7 h 13"/>
                <a:gd name="T36" fmla="*/ 0 w 9"/>
                <a:gd name="T37" fmla="*/ 6 h 13"/>
                <a:gd name="T38" fmla="*/ 0 w 9"/>
                <a:gd name="T39" fmla="*/ 6 h 13"/>
                <a:gd name="T40" fmla="*/ 0 w 9"/>
                <a:gd name="T41" fmla="*/ 6 h 13"/>
                <a:gd name="T42" fmla="*/ 0 w 9"/>
                <a:gd name="T43" fmla="*/ 5 h 13"/>
                <a:gd name="T44" fmla="*/ 0 w 9"/>
                <a:gd name="T45" fmla="*/ 4 h 13"/>
                <a:gd name="T46" fmla="*/ 1 w 9"/>
                <a:gd name="T47" fmla="*/ 2 h 13"/>
                <a:gd name="T48" fmla="*/ 3 w 9"/>
                <a:gd name="T49" fmla="*/ 0 h 13"/>
                <a:gd name="T50" fmla="*/ 4 w 9"/>
                <a:gd name="T51" fmla="*/ 0 h 13"/>
                <a:gd name="T52" fmla="*/ 4 w 9"/>
                <a:gd name="T53" fmla="*/ 0 h 13"/>
                <a:gd name="T54" fmla="*/ 4 w 9"/>
                <a:gd name="T5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13">
                  <a:moveTo>
                    <a:pt x="4" y="1"/>
                  </a:moveTo>
                  <a:cubicBezTo>
                    <a:pt x="4" y="1"/>
                    <a:pt x="4" y="1"/>
                    <a:pt x="4" y="2"/>
                  </a:cubicBezTo>
                  <a:cubicBezTo>
                    <a:pt x="4" y="4"/>
                    <a:pt x="4" y="4"/>
                    <a:pt x="4" y="4"/>
                  </a:cubicBezTo>
                  <a:cubicBezTo>
                    <a:pt x="6" y="5"/>
                    <a:pt x="6" y="6"/>
                    <a:pt x="8" y="7"/>
                  </a:cubicBezTo>
                  <a:cubicBezTo>
                    <a:pt x="8" y="8"/>
                    <a:pt x="9" y="7"/>
                    <a:pt x="8" y="8"/>
                  </a:cubicBezTo>
                  <a:cubicBezTo>
                    <a:pt x="8" y="9"/>
                    <a:pt x="7" y="10"/>
                    <a:pt x="7" y="13"/>
                  </a:cubicBezTo>
                  <a:cubicBezTo>
                    <a:pt x="6" y="12"/>
                    <a:pt x="6" y="12"/>
                    <a:pt x="6" y="12"/>
                  </a:cubicBezTo>
                  <a:cubicBezTo>
                    <a:pt x="5" y="12"/>
                    <a:pt x="5" y="12"/>
                    <a:pt x="5" y="12"/>
                  </a:cubicBezTo>
                  <a:cubicBezTo>
                    <a:pt x="4" y="12"/>
                    <a:pt x="4" y="12"/>
                    <a:pt x="4" y="12"/>
                  </a:cubicBezTo>
                  <a:cubicBezTo>
                    <a:pt x="4" y="13"/>
                    <a:pt x="4" y="13"/>
                    <a:pt x="4" y="13"/>
                  </a:cubicBezTo>
                  <a:cubicBezTo>
                    <a:pt x="3" y="13"/>
                    <a:pt x="3" y="13"/>
                    <a:pt x="3" y="13"/>
                  </a:cubicBezTo>
                  <a:cubicBezTo>
                    <a:pt x="2" y="13"/>
                    <a:pt x="2" y="13"/>
                    <a:pt x="2" y="13"/>
                  </a:cubicBezTo>
                  <a:cubicBezTo>
                    <a:pt x="2" y="12"/>
                    <a:pt x="2" y="12"/>
                    <a:pt x="2" y="12"/>
                  </a:cubicBezTo>
                  <a:cubicBezTo>
                    <a:pt x="1" y="12"/>
                    <a:pt x="1" y="12"/>
                    <a:pt x="1" y="12"/>
                  </a:cubicBezTo>
                  <a:cubicBezTo>
                    <a:pt x="1" y="11"/>
                    <a:pt x="1" y="11"/>
                    <a:pt x="1" y="11"/>
                  </a:cubicBezTo>
                  <a:cubicBezTo>
                    <a:pt x="1" y="11"/>
                    <a:pt x="1" y="11"/>
                    <a:pt x="1" y="11"/>
                  </a:cubicBezTo>
                  <a:cubicBezTo>
                    <a:pt x="1" y="10"/>
                    <a:pt x="1" y="10"/>
                    <a:pt x="2" y="9"/>
                  </a:cubicBezTo>
                  <a:cubicBezTo>
                    <a:pt x="1" y="9"/>
                    <a:pt x="1" y="8"/>
                    <a:pt x="1" y="7"/>
                  </a:cubicBezTo>
                  <a:cubicBezTo>
                    <a:pt x="0" y="6"/>
                    <a:pt x="0" y="6"/>
                    <a:pt x="0" y="6"/>
                  </a:cubicBezTo>
                  <a:cubicBezTo>
                    <a:pt x="0" y="6"/>
                    <a:pt x="0" y="6"/>
                    <a:pt x="0" y="6"/>
                  </a:cubicBezTo>
                  <a:cubicBezTo>
                    <a:pt x="0" y="6"/>
                    <a:pt x="0" y="6"/>
                    <a:pt x="0" y="6"/>
                  </a:cubicBezTo>
                  <a:cubicBezTo>
                    <a:pt x="0" y="5"/>
                    <a:pt x="0" y="5"/>
                    <a:pt x="0" y="5"/>
                  </a:cubicBezTo>
                  <a:cubicBezTo>
                    <a:pt x="0" y="4"/>
                    <a:pt x="0" y="4"/>
                    <a:pt x="0" y="4"/>
                  </a:cubicBezTo>
                  <a:cubicBezTo>
                    <a:pt x="1" y="4"/>
                    <a:pt x="1" y="3"/>
                    <a:pt x="1" y="2"/>
                  </a:cubicBezTo>
                  <a:cubicBezTo>
                    <a:pt x="3" y="0"/>
                    <a:pt x="3" y="0"/>
                    <a:pt x="3" y="0"/>
                  </a:cubicBezTo>
                  <a:cubicBezTo>
                    <a:pt x="4" y="0"/>
                    <a:pt x="4" y="0"/>
                    <a:pt x="4" y="0"/>
                  </a:cubicBezTo>
                  <a:cubicBezTo>
                    <a:pt x="4" y="0"/>
                    <a:pt x="4" y="0"/>
                    <a:pt x="4" y="0"/>
                  </a:cubicBezTo>
                  <a:cubicBezTo>
                    <a:pt x="4" y="1"/>
                    <a:pt x="4" y="1"/>
                    <a:pt x="4"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141">
              <a:extLst>
                <a:ext uri="{FF2B5EF4-FFF2-40B4-BE49-F238E27FC236}">
                  <a16:creationId xmlns:a16="http://schemas.microsoft.com/office/drawing/2014/main" id="{F07D227F-9912-44F6-9AF4-5C303374C3AC}"/>
                </a:ext>
              </a:extLst>
            </p:cNvPr>
            <p:cNvSpPr>
              <a:spLocks/>
            </p:cNvSpPr>
            <p:nvPr/>
          </p:nvSpPr>
          <p:spPr bwMode="auto">
            <a:xfrm>
              <a:off x="12670883" y="5692069"/>
              <a:ext cx="337195" cy="204217"/>
            </a:xfrm>
            <a:custGeom>
              <a:avLst/>
              <a:gdLst>
                <a:gd name="T0" fmla="*/ 73 w 81"/>
                <a:gd name="T1" fmla="*/ 11 h 49"/>
                <a:gd name="T2" fmla="*/ 77 w 81"/>
                <a:gd name="T3" fmla="*/ 15 h 49"/>
                <a:gd name="T4" fmla="*/ 77 w 81"/>
                <a:gd name="T5" fmla="*/ 18 h 49"/>
                <a:gd name="T6" fmla="*/ 75 w 81"/>
                <a:gd name="T7" fmla="*/ 25 h 49"/>
                <a:gd name="T8" fmla="*/ 77 w 81"/>
                <a:gd name="T9" fmla="*/ 25 h 49"/>
                <a:gd name="T10" fmla="*/ 78 w 81"/>
                <a:gd name="T11" fmla="*/ 25 h 49"/>
                <a:gd name="T12" fmla="*/ 79 w 81"/>
                <a:gd name="T13" fmla="*/ 30 h 49"/>
                <a:gd name="T14" fmla="*/ 81 w 81"/>
                <a:gd name="T15" fmla="*/ 37 h 49"/>
                <a:gd name="T16" fmla="*/ 80 w 81"/>
                <a:gd name="T17" fmla="*/ 39 h 49"/>
                <a:gd name="T18" fmla="*/ 75 w 81"/>
                <a:gd name="T19" fmla="*/ 44 h 49"/>
                <a:gd name="T20" fmla="*/ 74 w 81"/>
                <a:gd name="T21" fmla="*/ 46 h 49"/>
                <a:gd name="T22" fmla="*/ 67 w 81"/>
                <a:gd name="T23" fmla="*/ 46 h 49"/>
                <a:gd name="T24" fmla="*/ 65 w 81"/>
                <a:gd name="T25" fmla="*/ 48 h 49"/>
                <a:gd name="T26" fmla="*/ 63 w 81"/>
                <a:gd name="T27" fmla="*/ 49 h 49"/>
                <a:gd name="T28" fmla="*/ 52 w 81"/>
                <a:gd name="T29" fmla="*/ 40 h 49"/>
                <a:gd name="T30" fmla="*/ 44 w 81"/>
                <a:gd name="T31" fmla="*/ 34 h 49"/>
                <a:gd name="T32" fmla="*/ 42 w 81"/>
                <a:gd name="T33" fmla="*/ 35 h 49"/>
                <a:gd name="T34" fmla="*/ 39 w 81"/>
                <a:gd name="T35" fmla="*/ 36 h 49"/>
                <a:gd name="T36" fmla="*/ 25 w 81"/>
                <a:gd name="T37" fmla="*/ 35 h 49"/>
                <a:gd name="T38" fmla="*/ 23 w 81"/>
                <a:gd name="T39" fmla="*/ 36 h 49"/>
                <a:gd name="T40" fmla="*/ 21 w 81"/>
                <a:gd name="T41" fmla="*/ 34 h 49"/>
                <a:gd name="T42" fmla="*/ 13 w 81"/>
                <a:gd name="T43" fmla="*/ 34 h 49"/>
                <a:gd name="T44" fmla="*/ 1 w 81"/>
                <a:gd name="T45" fmla="*/ 41 h 49"/>
                <a:gd name="T46" fmla="*/ 4 w 81"/>
                <a:gd name="T47" fmla="*/ 22 h 49"/>
                <a:gd name="T48" fmla="*/ 9 w 81"/>
                <a:gd name="T49" fmla="*/ 10 h 49"/>
                <a:gd name="T50" fmla="*/ 19 w 81"/>
                <a:gd name="T51" fmla="*/ 10 h 49"/>
                <a:gd name="T52" fmla="*/ 26 w 81"/>
                <a:gd name="T53" fmla="*/ 20 h 49"/>
                <a:gd name="T54" fmla="*/ 33 w 81"/>
                <a:gd name="T55" fmla="*/ 22 h 49"/>
                <a:gd name="T56" fmla="*/ 37 w 81"/>
                <a:gd name="T57" fmla="*/ 6 h 49"/>
                <a:gd name="T58" fmla="*/ 38 w 81"/>
                <a:gd name="T59" fmla="*/ 4 h 49"/>
                <a:gd name="T60" fmla="*/ 43 w 81"/>
                <a:gd name="T61" fmla="*/ 1 h 49"/>
                <a:gd name="T62" fmla="*/ 48 w 81"/>
                <a:gd name="T63" fmla="*/ 1 h 49"/>
                <a:gd name="T64" fmla="*/ 48 w 81"/>
                <a:gd name="T65" fmla="*/ 1 h 49"/>
                <a:gd name="T66" fmla="*/ 48 w 81"/>
                <a:gd name="T67" fmla="*/ 0 h 49"/>
                <a:gd name="T68" fmla="*/ 53 w 81"/>
                <a:gd name="T69" fmla="*/ 3 h 49"/>
                <a:gd name="T70" fmla="*/ 56 w 81"/>
                <a:gd name="T71" fmla="*/ 4 h 49"/>
                <a:gd name="T72" fmla="*/ 60 w 81"/>
                <a:gd name="T73" fmla="*/ 9 h 49"/>
                <a:gd name="T74" fmla="*/ 67 w 81"/>
                <a:gd name="T75" fmla="*/ 9 h 49"/>
                <a:gd name="T76" fmla="*/ 70 w 81"/>
                <a:gd name="T77" fmla="*/ 11 h 49"/>
                <a:gd name="T78" fmla="*/ 73 w 81"/>
                <a:gd name="T79"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1" h="49">
                  <a:moveTo>
                    <a:pt x="73" y="11"/>
                  </a:moveTo>
                  <a:cubicBezTo>
                    <a:pt x="73" y="11"/>
                    <a:pt x="73" y="11"/>
                    <a:pt x="73" y="11"/>
                  </a:cubicBezTo>
                  <a:cubicBezTo>
                    <a:pt x="74" y="13"/>
                    <a:pt x="74" y="13"/>
                    <a:pt x="74" y="13"/>
                  </a:cubicBezTo>
                  <a:cubicBezTo>
                    <a:pt x="76" y="15"/>
                    <a:pt x="75" y="14"/>
                    <a:pt x="77" y="15"/>
                  </a:cubicBezTo>
                  <a:cubicBezTo>
                    <a:pt x="77" y="16"/>
                    <a:pt x="77" y="16"/>
                    <a:pt x="77" y="16"/>
                  </a:cubicBezTo>
                  <a:cubicBezTo>
                    <a:pt x="77" y="17"/>
                    <a:pt x="77" y="18"/>
                    <a:pt x="77" y="18"/>
                  </a:cubicBezTo>
                  <a:cubicBezTo>
                    <a:pt x="76" y="19"/>
                    <a:pt x="76" y="19"/>
                    <a:pt x="76" y="19"/>
                  </a:cubicBezTo>
                  <a:cubicBezTo>
                    <a:pt x="76" y="21"/>
                    <a:pt x="76" y="21"/>
                    <a:pt x="75" y="25"/>
                  </a:cubicBezTo>
                  <a:cubicBezTo>
                    <a:pt x="75" y="25"/>
                    <a:pt x="75" y="25"/>
                    <a:pt x="75" y="25"/>
                  </a:cubicBezTo>
                  <a:cubicBezTo>
                    <a:pt x="77" y="25"/>
                    <a:pt x="77" y="25"/>
                    <a:pt x="77" y="25"/>
                  </a:cubicBezTo>
                  <a:cubicBezTo>
                    <a:pt x="77" y="25"/>
                    <a:pt x="77" y="25"/>
                    <a:pt x="77" y="25"/>
                  </a:cubicBezTo>
                  <a:cubicBezTo>
                    <a:pt x="78" y="25"/>
                    <a:pt x="78" y="25"/>
                    <a:pt x="78" y="25"/>
                  </a:cubicBezTo>
                  <a:cubicBezTo>
                    <a:pt x="78" y="27"/>
                    <a:pt x="78" y="27"/>
                    <a:pt x="78" y="27"/>
                  </a:cubicBezTo>
                  <a:cubicBezTo>
                    <a:pt x="79" y="29"/>
                    <a:pt x="79" y="29"/>
                    <a:pt x="79" y="30"/>
                  </a:cubicBezTo>
                  <a:cubicBezTo>
                    <a:pt x="80" y="31"/>
                    <a:pt x="80" y="31"/>
                    <a:pt x="80" y="31"/>
                  </a:cubicBezTo>
                  <a:cubicBezTo>
                    <a:pt x="81" y="35"/>
                    <a:pt x="81" y="32"/>
                    <a:pt x="81" y="37"/>
                  </a:cubicBezTo>
                  <a:cubicBezTo>
                    <a:pt x="81" y="39"/>
                    <a:pt x="81" y="38"/>
                    <a:pt x="81" y="39"/>
                  </a:cubicBezTo>
                  <a:cubicBezTo>
                    <a:pt x="80" y="39"/>
                    <a:pt x="80" y="39"/>
                    <a:pt x="80" y="39"/>
                  </a:cubicBezTo>
                  <a:cubicBezTo>
                    <a:pt x="79" y="40"/>
                    <a:pt x="79" y="40"/>
                    <a:pt x="79" y="40"/>
                  </a:cubicBezTo>
                  <a:cubicBezTo>
                    <a:pt x="76" y="42"/>
                    <a:pt x="77" y="41"/>
                    <a:pt x="75" y="44"/>
                  </a:cubicBezTo>
                  <a:cubicBezTo>
                    <a:pt x="74" y="46"/>
                    <a:pt x="74" y="46"/>
                    <a:pt x="74" y="46"/>
                  </a:cubicBezTo>
                  <a:cubicBezTo>
                    <a:pt x="74" y="46"/>
                    <a:pt x="74" y="46"/>
                    <a:pt x="74" y="46"/>
                  </a:cubicBezTo>
                  <a:cubicBezTo>
                    <a:pt x="69" y="46"/>
                    <a:pt x="73" y="46"/>
                    <a:pt x="68" y="46"/>
                  </a:cubicBezTo>
                  <a:cubicBezTo>
                    <a:pt x="67" y="46"/>
                    <a:pt x="67" y="46"/>
                    <a:pt x="67" y="46"/>
                  </a:cubicBezTo>
                  <a:cubicBezTo>
                    <a:pt x="66" y="48"/>
                    <a:pt x="66" y="48"/>
                    <a:pt x="66" y="48"/>
                  </a:cubicBezTo>
                  <a:cubicBezTo>
                    <a:pt x="65" y="48"/>
                    <a:pt x="65" y="48"/>
                    <a:pt x="65" y="48"/>
                  </a:cubicBezTo>
                  <a:cubicBezTo>
                    <a:pt x="63" y="49"/>
                    <a:pt x="63" y="49"/>
                    <a:pt x="63" y="49"/>
                  </a:cubicBezTo>
                  <a:cubicBezTo>
                    <a:pt x="63" y="49"/>
                    <a:pt x="63" y="49"/>
                    <a:pt x="63" y="49"/>
                  </a:cubicBezTo>
                  <a:cubicBezTo>
                    <a:pt x="61" y="49"/>
                    <a:pt x="61" y="48"/>
                    <a:pt x="60" y="47"/>
                  </a:cubicBezTo>
                  <a:cubicBezTo>
                    <a:pt x="58" y="44"/>
                    <a:pt x="54" y="41"/>
                    <a:pt x="52" y="40"/>
                  </a:cubicBezTo>
                  <a:cubicBezTo>
                    <a:pt x="47" y="38"/>
                    <a:pt x="48" y="39"/>
                    <a:pt x="46" y="38"/>
                  </a:cubicBezTo>
                  <a:cubicBezTo>
                    <a:pt x="44" y="35"/>
                    <a:pt x="45" y="36"/>
                    <a:pt x="44" y="34"/>
                  </a:cubicBezTo>
                  <a:cubicBezTo>
                    <a:pt x="43" y="34"/>
                    <a:pt x="43" y="34"/>
                    <a:pt x="43" y="34"/>
                  </a:cubicBezTo>
                  <a:cubicBezTo>
                    <a:pt x="43" y="34"/>
                    <a:pt x="43" y="34"/>
                    <a:pt x="42" y="35"/>
                  </a:cubicBezTo>
                  <a:cubicBezTo>
                    <a:pt x="40" y="36"/>
                    <a:pt x="40" y="36"/>
                    <a:pt x="40" y="36"/>
                  </a:cubicBezTo>
                  <a:cubicBezTo>
                    <a:pt x="39" y="36"/>
                    <a:pt x="39" y="36"/>
                    <a:pt x="39" y="36"/>
                  </a:cubicBezTo>
                  <a:cubicBezTo>
                    <a:pt x="38" y="36"/>
                    <a:pt x="37" y="37"/>
                    <a:pt x="35" y="37"/>
                  </a:cubicBezTo>
                  <a:cubicBezTo>
                    <a:pt x="32" y="35"/>
                    <a:pt x="33" y="36"/>
                    <a:pt x="25" y="35"/>
                  </a:cubicBezTo>
                  <a:cubicBezTo>
                    <a:pt x="24" y="36"/>
                    <a:pt x="24" y="36"/>
                    <a:pt x="24" y="36"/>
                  </a:cubicBezTo>
                  <a:cubicBezTo>
                    <a:pt x="23" y="36"/>
                    <a:pt x="23" y="36"/>
                    <a:pt x="23" y="36"/>
                  </a:cubicBezTo>
                  <a:cubicBezTo>
                    <a:pt x="22" y="35"/>
                    <a:pt x="22" y="35"/>
                    <a:pt x="22" y="35"/>
                  </a:cubicBezTo>
                  <a:cubicBezTo>
                    <a:pt x="21" y="34"/>
                    <a:pt x="21" y="34"/>
                    <a:pt x="21" y="34"/>
                  </a:cubicBezTo>
                  <a:cubicBezTo>
                    <a:pt x="20" y="35"/>
                    <a:pt x="20" y="35"/>
                    <a:pt x="20" y="35"/>
                  </a:cubicBezTo>
                  <a:cubicBezTo>
                    <a:pt x="18" y="35"/>
                    <a:pt x="20" y="35"/>
                    <a:pt x="13" y="34"/>
                  </a:cubicBezTo>
                  <a:cubicBezTo>
                    <a:pt x="10" y="35"/>
                    <a:pt x="10" y="35"/>
                    <a:pt x="8" y="36"/>
                  </a:cubicBezTo>
                  <a:cubicBezTo>
                    <a:pt x="3" y="39"/>
                    <a:pt x="5" y="38"/>
                    <a:pt x="1" y="41"/>
                  </a:cubicBezTo>
                  <a:cubicBezTo>
                    <a:pt x="0" y="37"/>
                    <a:pt x="0" y="34"/>
                    <a:pt x="1" y="26"/>
                  </a:cubicBezTo>
                  <a:cubicBezTo>
                    <a:pt x="4" y="23"/>
                    <a:pt x="3" y="24"/>
                    <a:pt x="4" y="22"/>
                  </a:cubicBezTo>
                  <a:cubicBezTo>
                    <a:pt x="6" y="16"/>
                    <a:pt x="4" y="20"/>
                    <a:pt x="5" y="15"/>
                  </a:cubicBezTo>
                  <a:cubicBezTo>
                    <a:pt x="9" y="10"/>
                    <a:pt x="9" y="10"/>
                    <a:pt x="9" y="10"/>
                  </a:cubicBezTo>
                  <a:cubicBezTo>
                    <a:pt x="11" y="9"/>
                    <a:pt x="13" y="9"/>
                    <a:pt x="18" y="7"/>
                  </a:cubicBezTo>
                  <a:cubicBezTo>
                    <a:pt x="19" y="9"/>
                    <a:pt x="18" y="8"/>
                    <a:pt x="19" y="10"/>
                  </a:cubicBezTo>
                  <a:cubicBezTo>
                    <a:pt x="21" y="11"/>
                    <a:pt x="23" y="13"/>
                    <a:pt x="24" y="15"/>
                  </a:cubicBezTo>
                  <a:cubicBezTo>
                    <a:pt x="26" y="20"/>
                    <a:pt x="26" y="20"/>
                    <a:pt x="26" y="20"/>
                  </a:cubicBezTo>
                  <a:cubicBezTo>
                    <a:pt x="30" y="22"/>
                    <a:pt x="30" y="22"/>
                    <a:pt x="30" y="22"/>
                  </a:cubicBezTo>
                  <a:cubicBezTo>
                    <a:pt x="33" y="22"/>
                    <a:pt x="33" y="22"/>
                    <a:pt x="33" y="22"/>
                  </a:cubicBezTo>
                  <a:cubicBezTo>
                    <a:pt x="38" y="18"/>
                    <a:pt x="37" y="19"/>
                    <a:pt x="38" y="17"/>
                  </a:cubicBezTo>
                  <a:cubicBezTo>
                    <a:pt x="39" y="15"/>
                    <a:pt x="39" y="10"/>
                    <a:pt x="37" y="6"/>
                  </a:cubicBezTo>
                  <a:cubicBezTo>
                    <a:pt x="38" y="4"/>
                    <a:pt x="38" y="4"/>
                    <a:pt x="38" y="4"/>
                  </a:cubicBezTo>
                  <a:cubicBezTo>
                    <a:pt x="38" y="4"/>
                    <a:pt x="38" y="4"/>
                    <a:pt x="38" y="4"/>
                  </a:cubicBezTo>
                  <a:cubicBezTo>
                    <a:pt x="40" y="3"/>
                    <a:pt x="41" y="2"/>
                    <a:pt x="43" y="1"/>
                  </a:cubicBezTo>
                  <a:cubicBezTo>
                    <a:pt x="43" y="1"/>
                    <a:pt x="43" y="1"/>
                    <a:pt x="43" y="1"/>
                  </a:cubicBezTo>
                  <a:cubicBezTo>
                    <a:pt x="45" y="1"/>
                    <a:pt x="45" y="0"/>
                    <a:pt x="46" y="0"/>
                  </a:cubicBezTo>
                  <a:cubicBezTo>
                    <a:pt x="47" y="0"/>
                    <a:pt x="47" y="0"/>
                    <a:pt x="48" y="1"/>
                  </a:cubicBezTo>
                  <a:cubicBezTo>
                    <a:pt x="48" y="1"/>
                    <a:pt x="48" y="1"/>
                    <a:pt x="48" y="1"/>
                  </a:cubicBezTo>
                  <a:cubicBezTo>
                    <a:pt x="48" y="1"/>
                    <a:pt x="48" y="1"/>
                    <a:pt x="48" y="1"/>
                  </a:cubicBezTo>
                  <a:cubicBezTo>
                    <a:pt x="48" y="0"/>
                    <a:pt x="48" y="0"/>
                    <a:pt x="48" y="0"/>
                  </a:cubicBezTo>
                  <a:cubicBezTo>
                    <a:pt x="48" y="0"/>
                    <a:pt x="48" y="0"/>
                    <a:pt x="48" y="0"/>
                  </a:cubicBezTo>
                  <a:cubicBezTo>
                    <a:pt x="49" y="0"/>
                    <a:pt x="49" y="0"/>
                    <a:pt x="49" y="0"/>
                  </a:cubicBezTo>
                  <a:cubicBezTo>
                    <a:pt x="51" y="1"/>
                    <a:pt x="52" y="3"/>
                    <a:pt x="53" y="3"/>
                  </a:cubicBezTo>
                  <a:cubicBezTo>
                    <a:pt x="54" y="4"/>
                    <a:pt x="54" y="4"/>
                    <a:pt x="54" y="4"/>
                  </a:cubicBezTo>
                  <a:cubicBezTo>
                    <a:pt x="56" y="4"/>
                    <a:pt x="56" y="4"/>
                    <a:pt x="56" y="4"/>
                  </a:cubicBezTo>
                  <a:cubicBezTo>
                    <a:pt x="57" y="5"/>
                    <a:pt x="57" y="5"/>
                    <a:pt x="57" y="6"/>
                  </a:cubicBezTo>
                  <a:cubicBezTo>
                    <a:pt x="59" y="9"/>
                    <a:pt x="59" y="8"/>
                    <a:pt x="60" y="9"/>
                  </a:cubicBezTo>
                  <a:cubicBezTo>
                    <a:pt x="61" y="10"/>
                    <a:pt x="61" y="10"/>
                    <a:pt x="62" y="11"/>
                  </a:cubicBezTo>
                  <a:cubicBezTo>
                    <a:pt x="64" y="10"/>
                    <a:pt x="65" y="10"/>
                    <a:pt x="67" y="9"/>
                  </a:cubicBezTo>
                  <a:cubicBezTo>
                    <a:pt x="67" y="9"/>
                    <a:pt x="67" y="9"/>
                    <a:pt x="67" y="9"/>
                  </a:cubicBezTo>
                  <a:cubicBezTo>
                    <a:pt x="68" y="10"/>
                    <a:pt x="68" y="10"/>
                    <a:pt x="70" y="11"/>
                  </a:cubicBezTo>
                  <a:cubicBezTo>
                    <a:pt x="71" y="11"/>
                    <a:pt x="71" y="11"/>
                    <a:pt x="71" y="11"/>
                  </a:cubicBezTo>
                  <a:cubicBezTo>
                    <a:pt x="72" y="11"/>
                    <a:pt x="72" y="11"/>
                    <a:pt x="73"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142">
              <a:extLst>
                <a:ext uri="{FF2B5EF4-FFF2-40B4-BE49-F238E27FC236}">
                  <a16:creationId xmlns:a16="http://schemas.microsoft.com/office/drawing/2014/main" id="{20FF18C8-A94D-40FF-8E73-2BB3AA8FAF00}"/>
                </a:ext>
              </a:extLst>
            </p:cNvPr>
            <p:cNvSpPr>
              <a:spLocks/>
            </p:cNvSpPr>
            <p:nvPr/>
          </p:nvSpPr>
          <p:spPr bwMode="auto">
            <a:xfrm>
              <a:off x="12129470" y="7359042"/>
              <a:ext cx="740876" cy="740876"/>
            </a:xfrm>
            <a:custGeom>
              <a:avLst/>
              <a:gdLst>
                <a:gd name="T0" fmla="*/ 175 w 178"/>
                <a:gd name="T1" fmla="*/ 31 h 178"/>
                <a:gd name="T2" fmla="*/ 173 w 178"/>
                <a:gd name="T3" fmla="*/ 46 h 178"/>
                <a:gd name="T4" fmla="*/ 176 w 178"/>
                <a:gd name="T5" fmla="*/ 172 h 178"/>
                <a:gd name="T6" fmla="*/ 165 w 178"/>
                <a:gd name="T7" fmla="*/ 178 h 178"/>
                <a:gd name="T8" fmla="*/ 64 w 178"/>
                <a:gd name="T9" fmla="*/ 136 h 178"/>
                <a:gd name="T10" fmla="*/ 55 w 178"/>
                <a:gd name="T11" fmla="*/ 141 h 178"/>
                <a:gd name="T12" fmla="*/ 47 w 178"/>
                <a:gd name="T13" fmla="*/ 134 h 178"/>
                <a:gd name="T14" fmla="*/ 25 w 178"/>
                <a:gd name="T15" fmla="*/ 120 h 178"/>
                <a:gd name="T16" fmla="*/ 16 w 178"/>
                <a:gd name="T17" fmla="*/ 117 h 178"/>
                <a:gd name="T18" fmla="*/ 12 w 178"/>
                <a:gd name="T19" fmla="*/ 118 h 178"/>
                <a:gd name="T20" fmla="*/ 10 w 178"/>
                <a:gd name="T21" fmla="*/ 116 h 178"/>
                <a:gd name="T22" fmla="*/ 8 w 178"/>
                <a:gd name="T23" fmla="*/ 111 h 178"/>
                <a:gd name="T24" fmla="*/ 2 w 178"/>
                <a:gd name="T25" fmla="*/ 98 h 178"/>
                <a:gd name="T26" fmla="*/ 2 w 178"/>
                <a:gd name="T27" fmla="*/ 96 h 178"/>
                <a:gd name="T28" fmla="*/ 6 w 178"/>
                <a:gd name="T29" fmla="*/ 92 h 178"/>
                <a:gd name="T30" fmla="*/ 6 w 178"/>
                <a:gd name="T31" fmla="*/ 88 h 178"/>
                <a:gd name="T32" fmla="*/ 7 w 178"/>
                <a:gd name="T33" fmla="*/ 77 h 178"/>
                <a:gd name="T34" fmla="*/ 7 w 178"/>
                <a:gd name="T35" fmla="*/ 44 h 178"/>
                <a:gd name="T36" fmla="*/ 9 w 178"/>
                <a:gd name="T37" fmla="*/ 30 h 178"/>
                <a:gd name="T38" fmla="*/ 11 w 178"/>
                <a:gd name="T39" fmla="*/ 26 h 178"/>
                <a:gd name="T40" fmla="*/ 15 w 178"/>
                <a:gd name="T41" fmla="*/ 24 h 178"/>
                <a:gd name="T42" fmla="*/ 17 w 178"/>
                <a:gd name="T43" fmla="*/ 22 h 178"/>
                <a:gd name="T44" fmla="*/ 25 w 178"/>
                <a:gd name="T45" fmla="*/ 16 h 178"/>
                <a:gd name="T46" fmla="*/ 24 w 178"/>
                <a:gd name="T47" fmla="*/ 14 h 178"/>
                <a:gd name="T48" fmla="*/ 26 w 178"/>
                <a:gd name="T49" fmla="*/ 8 h 178"/>
                <a:gd name="T50" fmla="*/ 33 w 178"/>
                <a:gd name="T51" fmla="*/ 11 h 178"/>
                <a:gd name="T52" fmla="*/ 45 w 178"/>
                <a:gd name="T53" fmla="*/ 10 h 178"/>
                <a:gd name="T54" fmla="*/ 59 w 178"/>
                <a:gd name="T55" fmla="*/ 16 h 178"/>
                <a:gd name="T56" fmla="*/ 67 w 178"/>
                <a:gd name="T57" fmla="*/ 18 h 178"/>
                <a:gd name="T58" fmla="*/ 68 w 178"/>
                <a:gd name="T59" fmla="*/ 23 h 178"/>
                <a:gd name="T60" fmla="*/ 90 w 178"/>
                <a:gd name="T61" fmla="*/ 35 h 178"/>
                <a:gd name="T62" fmla="*/ 97 w 178"/>
                <a:gd name="T63" fmla="*/ 38 h 178"/>
                <a:gd name="T64" fmla="*/ 108 w 178"/>
                <a:gd name="T65" fmla="*/ 45 h 178"/>
                <a:gd name="T66" fmla="*/ 112 w 178"/>
                <a:gd name="T67" fmla="*/ 45 h 178"/>
                <a:gd name="T68" fmla="*/ 122 w 178"/>
                <a:gd name="T69" fmla="*/ 35 h 178"/>
                <a:gd name="T70" fmla="*/ 119 w 178"/>
                <a:gd name="T71" fmla="*/ 25 h 178"/>
                <a:gd name="T72" fmla="*/ 136 w 178"/>
                <a:gd name="T73" fmla="*/ 12 h 178"/>
                <a:gd name="T74" fmla="*/ 139 w 178"/>
                <a:gd name="T75" fmla="*/ 10 h 178"/>
                <a:gd name="T76" fmla="*/ 145 w 178"/>
                <a:gd name="T77" fmla="*/ 10 h 178"/>
                <a:gd name="T78" fmla="*/ 155 w 178"/>
                <a:gd name="T79" fmla="*/ 17 h 178"/>
                <a:gd name="T80" fmla="*/ 157 w 178"/>
                <a:gd name="T81" fmla="*/ 20 h 178"/>
                <a:gd name="T82" fmla="*/ 165 w 178"/>
                <a:gd name="T83" fmla="*/ 22 h 178"/>
                <a:gd name="T84" fmla="*/ 173 w 178"/>
                <a:gd name="T85" fmla="*/ 22 h 178"/>
                <a:gd name="T86" fmla="*/ 176 w 178"/>
                <a:gd name="T87" fmla="*/ 23 h 178"/>
                <a:gd name="T88" fmla="*/ 178 w 178"/>
                <a:gd name="T89" fmla="*/ 2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8" h="178">
                  <a:moveTo>
                    <a:pt x="178" y="27"/>
                  </a:moveTo>
                  <a:cubicBezTo>
                    <a:pt x="177" y="28"/>
                    <a:pt x="175" y="31"/>
                    <a:pt x="175" y="31"/>
                  </a:cubicBezTo>
                  <a:cubicBezTo>
                    <a:pt x="175" y="36"/>
                    <a:pt x="175" y="34"/>
                    <a:pt x="176" y="39"/>
                  </a:cubicBezTo>
                  <a:cubicBezTo>
                    <a:pt x="175" y="44"/>
                    <a:pt x="174" y="42"/>
                    <a:pt x="173" y="46"/>
                  </a:cubicBezTo>
                  <a:cubicBezTo>
                    <a:pt x="176" y="76"/>
                    <a:pt x="176" y="0"/>
                    <a:pt x="176" y="172"/>
                  </a:cubicBezTo>
                  <a:cubicBezTo>
                    <a:pt x="176" y="172"/>
                    <a:pt x="176" y="172"/>
                    <a:pt x="176" y="172"/>
                  </a:cubicBezTo>
                  <a:cubicBezTo>
                    <a:pt x="169" y="172"/>
                    <a:pt x="172" y="172"/>
                    <a:pt x="165" y="172"/>
                  </a:cubicBezTo>
                  <a:cubicBezTo>
                    <a:pt x="165" y="174"/>
                    <a:pt x="165" y="176"/>
                    <a:pt x="165" y="178"/>
                  </a:cubicBezTo>
                  <a:cubicBezTo>
                    <a:pt x="137" y="164"/>
                    <a:pt x="107" y="148"/>
                    <a:pt x="75" y="131"/>
                  </a:cubicBezTo>
                  <a:cubicBezTo>
                    <a:pt x="66" y="135"/>
                    <a:pt x="69" y="134"/>
                    <a:pt x="64" y="136"/>
                  </a:cubicBezTo>
                  <a:cubicBezTo>
                    <a:pt x="64" y="136"/>
                    <a:pt x="64" y="136"/>
                    <a:pt x="64" y="136"/>
                  </a:cubicBezTo>
                  <a:cubicBezTo>
                    <a:pt x="58" y="139"/>
                    <a:pt x="60" y="138"/>
                    <a:pt x="55" y="141"/>
                  </a:cubicBezTo>
                  <a:cubicBezTo>
                    <a:pt x="55" y="141"/>
                    <a:pt x="55" y="141"/>
                    <a:pt x="55" y="141"/>
                  </a:cubicBezTo>
                  <a:cubicBezTo>
                    <a:pt x="53" y="139"/>
                    <a:pt x="49" y="135"/>
                    <a:pt x="47" y="134"/>
                  </a:cubicBezTo>
                  <a:cubicBezTo>
                    <a:pt x="33" y="130"/>
                    <a:pt x="38" y="132"/>
                    <a:pt x="30" y="130"/>
                  </a:cubicBezTo>
                  <a:cubicBezTo>
                    <a:pt x="27" y="124"/>
                    <a:pt x="28" y="127"/>
                    <a:pt x="25" y="120"/>
                  </a:cubicBezTo>
                  <a:cubicBezTo>
                    <a:pt x="25" y="120"/>
                    <a:pt x="25" y="120"/>
                    <a:pt x="25" y="120"/>
                  </a:cubicBezTo>
                  <a:cubicBezTo>
                    <a:pt x="19" y="118"/>
                    <a:pt x="21" y="119"/>
                    <a:pt x="16" y="117"/>
                  </a:cubicBezTo>
                  <a:cubicBezTo>
                    <a:pt x="13" y="118"/>
                    <a:pt x="13" y="118"/>
                    <a:pt x="13" y="118"/>
                  </a:cubicBezTo>
                  <a:cubicBezTo>
                    <a:pt x="12" y="118"/>
                    <a:pt x="12" y="118"/>
                    <a:pt x="12" y="118"/>
                  </a:cubicBezTo>
                  <a:cubicBezTo>
                    <a:pt x="11" y="117"/>
                    <a:pt x="12" y="118"/>
                    <a:pt x="11" y="117"/>
                  </a:cubicBezTo>
                  <a:cubicBezTo>
                    <a:pt x="10" y="116"/>
                    <a:pt x="10" y="116"/>
                    <a:pt x="10" y="116"/>
                  </a:cubicBezTo>
                  <a:cubicBezTo>
                    <a:pt x="9" y="114"/>
                    <a:pt x="9" y="114"/>
                    <a:pt x="9" y="114"/>
                  </a:cubicBezTo>
                  <a:cubicBezTo>
                    <a:pt x="8" y="111"/>
                    <a:pt x="8" y="111"/>
                    <a:pt x="8" y="111"/>
                  </a:cubicBezTo>
                  <a:cubicBezTo>
                    <a:pt x="8" y="110"/>
                    <a:pt x="8" y="109"/>
                    <a:pt x="8" y="108"/>
                  </a:cubicBezTo>
                  <a:cubicBezTo>
                    <a:pt x="3" y="101"/>
                    <a:pt x="4" y="102"/>
                    <a:pt x="2" y="98"/>
                  </a:cubicBezTo>
                  <a:cubicBezTo>
                    <a:pt x="1" y="97"/>
                    <a:pt x="1" y="97"/>
                    <a:pt x="1" y="97"/>
                  </a:cubicBezTo>
                  <a:cubicBezTo>
                    <a:pt x="2" y="96"/>
                    <a:pt x="2" y="96"/>
                    <a:pt x="2" y="96"/>
                  </a:cubicBezTo>
                  <a:cubicBezTo>
                    <a:pt x="2" y="95"/>
                    <a:pt x="2" y="95"/>
                    <a:pt x="2" y="95"/>
                  </a:cubicBezTo>
                  <a:cubicBezTo>
                    <a:pt x="5" y="94"/>
                    <a:pt x="4" y="94"/>
                    <a:pt x="6" y="92"/>
                  </a:cubicBezTo>
                  <a:cubicBezTo>
                    <a:pt x="7" y="91"/>
                    <a:pt x="7" y="90"/>
                    <a:pt x="7" y="89"/>
                  </a:cubicBezTo>
                  <a:cubicBezTo>
                    <a:pt x="6" y="88"/>
                    <a:pt x="6" y="88"/>
                    <a:pt x="6" y="88"/>
                  </a:cubicBezTo>
                  <a:cubicBezTo>
                    <a:pt x="5" y="84"/>
                    <a:pt x="5" y="84"/>
                    <a:pt x="5" y="83"/>
                  </a:cubicBezTo>
                  <a:cubicBezTo>
                    <a:pt x="6" y="79"/>
                    <a:pt x="6" y="80"/>
                    <a:pt x="7" y="77"/>
                  </a:cubicBezTo>
                  <a:cubicBezTo>
                    <a:pt x="3" y="59"/>
                    <a:pt x="10" y="65"/>
                    <a:pt x="0" y="47"/>
                  </a:cubicBezTo>
                  <a:cubicBezTo>
                    <a:pt x="5" y="44"/>
                    <a:pt x="3" y="46"/>
                    <a:pt x="7" y="44"/>
                  </a:cubicBezTo>
                  <a:cubicBezTo>
                    <a:pt x="8" y="42"/>
                    <a:pt x="10" y="39"/>
                    <a:pt x="11" y="37"/>
                  </a:cubicBezTo>
                  <a:cubicBezTo>
                    <a:pt x="11" y="35"/>
                    <a:pt x="11" y="37"/>
                    <a:pt x="9" y="30"/>
                  </a:cubicBezTo>
                  <a:cubicBezTo>
                    <a:pt x="10" y="28"/>
                    <a:pt x="10" y="28"/>
                    <a:pt x="11" y="27"/>
                  </a:cubicBezTo>
                  <a:cubicBezTo>
                    <a:pt x="11" y="26"/>
                    <a:pt x="11" y="26"/>
                    <a:pt x="11" y="26"/>
                  </a:cubicBezTo>
                  <a:cubicBezTo>
                    <a:pt x="13" y="26"/>
                    <a:pt x="13" y="26"/>
                    <a:pt x="13" y="26"/>
                  </a:cubicBezTo>
                  <a:cubicBezTo>
                    <a:pt x="14" y="25"/>
                    <a:pt x="14" y="25"/>
                    <a:pt x="15" y="24"/>
                  </a:cubicBezTo>
                  <a:cubicBezTo>
                    <a:pt x="16" y="23"/>
                    <a:pt x="15" y="23"/>
                    <a:pt x="17" y="22"/>
                  </a:cubicBezTo>
                  <a:cubicBezTo>
                    <a:pt x="17" y="22"/>
                    <a:pt x="17" y="22"/>
                    <a:pt x="17" y="22"/>
                  </a:cubicBezTo>
                  <a:cubicBezTo>
                    <a:pt x="22" y="19"/>
                    <a:pt x="20" y="20"/>
                    <a:pt x="25" y="17"/>
                  </a:cubicBezTo>
                  <a:cubicBezTo>
                    <a:pt x="25" y="16"/>
                    <a:pt x="25" y="16"/>
                    <a:pt x="25" y="16"/>
                  </a:cubicBezTo>
                  <a:cubicBezTo>
                    <a:pt x="25" y="16"/>
                    <a:pt x="25" y="16"/>
                    <a:pt x="25" y="16"/>
                  </a:cubicBezTo>
                  <a:cubicBezTo>
                    <a:pt x="24" y="14"/>
                    <a:pt x="24" y="14"/>
                    <a:pt x="24" y="14"/>
                  </a:cubicBezTo>
                  <a:cubicBezTo>
                    <a:pt x="24" y="7"/>
                    <a:pt x="24" y="13"/>
                    <a:pt x="25" y="7"/>
                  </a:cubicBezTo>
                  <a:cubicBezTo>
                    <a:pt x="26" y="8"/>
                    <a:pt x="26" y="8"/>
                    <a:pt x="26" y="8"/>
                  </a:cubicBezTo>
                  <a:cubicBezTo>
                    <a:pt x="28" y="8"/>
                    <a:pt x="28" y="8"/>
                    <a:pt x="28" y="8"/>
                  </a:cubicBezTo>
                  <a:cubicBezTo>
                    <a:pt x="33" y="11"/>
                    <a:pt x="33" y="11"/>
                    <a:pt x="33" y="11"/>
                  </a:cubicBezTo>
                  <a:cubicBezTo>
                    <a:pt x="35" y="12"/>
                    <a:pt x="34" y="12"/>
                    <a:pt x="39" y="12"/>
                  </a:cubicBezTo>
                  <a:cubicBezTo>
                    <a:pt x="44" y="11"/>
                    <a:pt x="42" y="11"/>
                    <a:pt x="45" y="10"/>
                  </a:cubicBezTo>
                  <a:cubicBezTo>
                    <a:pt x="53" y="14"/>
                    <a:pt x="48" y="10"/>
                    <a:pt x="55" y="14"/>
                  </a:cubicBezTo>
                  <a:cubicBezTo>
                    <a:pt x="57" y="15"/>
                    <a:pt x="57" y="15"/>
                    <a:pt x="59" y="16"/>
                  </a:cubicBezTo>
                  <a:cubicBezTo>
                    <a:pt x="66" y="17"/>
                    <a:pt x="66" y="17"/>
                    <a:pt x="66" y="17"/>
                  </a:cubicBezTo>
                  <a:cubicBezTo>
                    <a:pt x="67" y="18"/>
                    <a:pt x="67" y="18"/>
                    <a:pt x="67" y="18"/>
                  </a:cubicBezTo>
                  <a:cubicBezTo>
                    <a:pt x="68" y="21"/>
                    <a:pt x="68" y="21"/>
                    <a:pt x="68" y="21"/>
                  </a:cubicBezTo>
                  <a:cubicBezTo>
                    <a:pt x="68" y="23"/>
                    <a:pt x="68" y="23"/>
                    <a:pt x="68" y="23"/>
                  </a:cubicBezTo>
                  <a:cubicBezTo>
                    <a:pt x="70" y="28"/>
                    <a:pt x="70" y="28"/>
                    <a:pt x="72" y="30"/>
                  </a:cubicBezTo>
                  <a:cubicBezTo>
                    <a:pt x="78" y="34"/>
                    <a:pt x="79" y="31"/>
                    <a:pt x="90" y="35"/>
                  </a:cubicBezTo>
                  <a:cubicBezTo>
                    <a:pt x="96" y="37"/>
                    <a:pt x="96" y="37"/>
                    <a:pt x="96" y="37"/>
                  </a:cubicBezTo>
                  <a:cubicBezTo>
                    <a:pt x="97" y="38"/>
                    <a:pt x="97" y="38"/>
                    <a:pt x="97" y="38"/>
                  </a:cubicBezTo>
                  <a:cubicBezTo>
                    <a:pt x="100" y="39"/>
                    <a:pt x="100" y="39"/>
                    <a:pt x="100" y="39"/>
                  </a:cubicBezTo>
                  <a:cubicBezTo>
                    <a:pt x="106" y="44"/>
                    <a:pt x="104" y="43"/>
                    <a:pt x="108" y="45"/>
                  </a:cubicBezTo>
                  <a:cubicBezTo>
                    <a:pt x="110" y="45"/>
                    <a:pt x="110" y="45"/>
                    <a:pt x="110" y="45"/>
                  </a:cubicBezTo>
                  <a:cubicBezTo>
                    <a:pt x="112" y="45"/>
                    <a:pt x="112" y="45"/>
                    <a:pt x="112" y="45"/>
                  </a:cubicBezTo>
                  <a:cubicBezTo>
                    <a:pt x="116" y="43"/>
                    <a:pt x="116" y="43"/>
                    <a:pt x="117" y="42"/>
                  </a:cubicBezTo>
                  <a:cubicBezTo>
                    <a:pt x="120" y="39"/>
                    <a:pt x="121" y="38"/>
                    <a:pt x="122" y="35"/>
                  </a:cubicBezTo>
                  <a:cubicBezTo>
                    <a:pt x="122" y="33"/>
                    <a:pt x="122" y="33"/>
                    <a:pt x="121" y="32"/>
                  </a:cubicBezTo>
                  <a:cubicBezTo>
                    <a:pt x="119" y="29"/>
                    <a:pt x="120" y="28"/>
                    <a:pt x="119" y="25"/>
                  </a:cubicBezTo>
                  <a:cubicBezTo>
                    <a:pt x="121" y="18"/>
                    <a:pt x="125" y="16"/>
                    <a:pt x="132" y="12"/>
                  </a:cubicBezTo>
                  <a:cubicBezTo>
                    <a:pt x="134" y="12"/>
                    <a:pt x="135" y="12"/>
                    <a:pt x="136" y="12"/>
                  </a:cubicBezTo>
                  <a:cubicBezTo>
                    <a:pt x="138" y="10"/>
                    <a:pt x="138" y="10"/>
                    <a:pt x="138" y="10"/>
                  </a:cubicBezTo>
                  <a:cubicBezTo>
                    <a:pt x="139" y="10"/>
                    <a:pt x="139" y="10"/>
                    <a:pt x="139" y="10"/>
                  </a:cubicBezTo>
                  <a:cubicBezTo>
                    <a:pt x="141" y="11"/>
                    <a:pt x="141" y="11"/>
                    <a:pt x="141" y="11"/>
                  </a:cubicBezTo>
                  <a:cubicBezTo>
                    <a:pt x="145" y="10"/>
                    <a:pt x="145" y="10"/>
                    <a:pt x="145" y="10"/>
                  </a:cubicBezTo>
                  <a:cubicBezTo>
                    <a:pt x="146" y="11"/>
                    <a:pt x="152" y="13"/>
                    <a:pt x="155" y="14"/>
                  </a:cubicBezTo>
                  <a:cubicBezTo>
                    <a:pt x="155" y="17"/>
                    <a:pt x="155" y="17"/>
                    <a:pt x="155" y="17"/>
                  </a:cubicBezTo>
                  <a:cubicBezTo>
                    <a:pt x="155" y="18"/>
                    <a:pt x="155" y="17"/>
                    <a:pt x="155" y="18"/>
                  </a:cubicBezTo>
                  <a:cubicBezTo>
                    <a:pt x="157" y="20"/>
                    <a:pt x="157" y="20"/>
                    <a:pt x="157" y="20"/>
                  </a:cubicBezTo>
                  <a:cubicBezTo>
                    <a:pt x="159" y="20"/>
                    <a:pt x="162" y="20"/>
                    <a:pt x="164" y="21"/>
                  </a:cubicBezTo>
                  <a:cubicBezTo>
                    <a:pt x="165" y="22"/>
                    <a:pt x="165" y="22"/>
                    <a:pt x="165" y="22"/>
                  </a:cubicBezTo>
                  <a:cubicBezTo>
                    <a:pt x="166" y="22"/>
                    <a:pt x="166" y="22"/>
                    <a:pt x="166" y="22"/>
                  </a:cubicBezTo>
                  <a:cubicBezTo>
                    <a:pt x="171" y="23"/>
                    <a:pt x="170" y="23"/>
                    <a:pt x="173" y="22"/>
                  </a:cubicBezTo>
                  <a:cubicBezTo>
                    <a:pt x="175" y="23"/>
                    <a:pt x="175" y="23"/>
                    <a:pt x="175" y="23"/>
                  </a:cubicBezTo>
                  <a:cubicBezTo>
                    <a:pt x="176" y="23"/>
                    <a:pt x="176" y="23"/>
                    <a:pt x="176" y="23"/>
                  </a:cubicBezTo>
                  <a:cubicBezTo>
                    <a:pt x="177" y="24"/>
                    <a:pt x="177" y="24"/>
                    <a:pt x="177" y="24"/>
                  </a:cubicBezTo>
                  <a:cubicBezTo>
                    <a:pt x="177" y="25"/>
                    <a:pt x="177" y="26"/>
                    <a:pt x="178"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143">
              <a:extLst>
                <a:ext uri="{FF2B5EF4-FFF2-40B4-BE49-F238E27FC236}">
                  <a16:creationId xmlns:a16="http://schemas.microsoft.com/office/drawing/2014/main" id="{B63F71D2-883D-41B1-913B-4A156F424A24}"/>
                </a:ext>
              </a:extLst>
            </p:cNvPr>
            <p:cNvSpPr>
              <a:spLocks/>
            </p:cNvSpPr>
            <p:nvPr/>
          </p:nvSpPr>
          <p:spPr bwMode="auto">
            <a:xfrm>
              <a:off x="11079897" y="7235563"/>
              <a:ext cx="565157" cy="455924"/>
            </a:xfrm>
            <a:custGeom>
              <a:avLst/>
              <a:gdLst>
                <a:gd name="T0" fmla="*/ 123 w 136"/>
                <a:gd name="T1" fmla="*/ 12 h 109"/>
                <a:gd name="T2" fmla="*/ 127 w 136"/>
                <a:gd name="T3" fmla="*/ 16 h 109"/>
                <a:gd name="T4" fmla="*/ 127 w 136"/>
                <a:gd name="T5" fmla="*/ 18 h 109"/>
                <a:gd name="T6" fmla="*/ 128 w 136"/>
                <a:gd name="T7" fmla="*/ 20 h 109"/>
                <a:gd name="T8" fmla="*/ 128 w 136"/>
                <a:gd name="T9" fmla="*/ 24 h 109"/>
                <a:gd name="T10" fmla="*/ 129 w 136"/>
                <a:gd name="T11" fmla="*/ 35 h 109"/>
                <a:gd name="T12" fmla="*/ 131 w 136"/>
                <a:gd name="T13" fmla="*/ 41 h 109"/>
                <a:gd name="T14" fmla="*/ 135 w 136"/>
                <a:gd name="T15" fmla="*/ 45 h 109"/>
                <a:gd name="T16" fmla="*/ 134 w 136"/>
                <a:gd name="T17" fmla="*/ 48 h 109"/>
                <a:gd name="T18" fmla="*/ 134 w 136"/>
                <a:gd name="T19" fmla="*/ 50 h 109"/>
                <a:gd name="T20" fmla="*/ 133 w 136"/>
                <a:gd name="T21" fmla="*/ 51 h 109"/>
                <a:gd name="T22" fmla="*/ 115 w 136"/>
                <a:gd name="T23" fmla="*/ 52 h 109"/>
                <a:gd name="T24" fmla="*/ 114 w 136"/>
                <a:gd name="T25" fmla="*/ 55 h 109"/>
                <a:gd name="T26" fmla="*/ 106 w 136"/>
                <a:gd name="T27" fmla="*/ 57 h 109"/>
                <a:gd name="T28" fmla="*/ 105 w 136"/>
                <a:gd name="T29" fmla="*/ 57 h 109"/>
                <a:gd name="T30" fmla="*/ 105 w 136"/>
                <a:gd name="T31" fmla="*/ 60 h 109"/>
                <a:gd name="T32" fmla="*/ 105 w 136"/>
                <a:gd name="T33" fmla="*/ 62 h 109"/>
                <a:gd name="T34" fmla="*/ 105 w 136"/>
                <a:gd name="T35" fmla="*/ 64 h 109"/>
                <a:gd name="T36" fmla="*/ 106 w 136"/>
                <a:gd name="T37" fmla="*/ 64 h 109"/>
                <a:gd name="T38" fmla="*/ 107 w 136"/>
                <a:gd name="T39" fmla="*/ 66 h 109"/>
                <a:gd name="T40" fmla="*/ 103 w 136"/>
                <a:gd name="T41" fmla="*/ 67 h 109"/>
                <a:gd name="T42" fmla="*/ 86 w 136"/>
                <a:gd name="T43" fmla="*/ 79 h 109"/>
                <a:gd name="T44" fmla="*/ 75 w 136"/>
                <a:gd name="T45" fmla="*/ 81 h 109"/>
                <a:gd name="T46" fmla="*/ 74 w 136"/>
                <a:gd name="T47" fmla="*/ 84 h 109"/>
                <a:gd name="T48" fmla="*/ 67 w 136"/>
                <a:gd name="T49" fmla="*/ 84 h 109"/>
                <a:gd name="T50" fmla="*/ 62 w 136"/>
                <a:gd name="T51" fmla="*/ 87 h 109"/>
                <a:gd name="T52" fmla="*/ 50 w 136"/>
                <a:gd name="T53" fmla="*/ 95 h 109"/>
                <a:gd name="T54" fmla="*/ 49 w 136"/>
                <a:gd name="T55" fmla="*/ 109 h 109"/>
                <a:gd name="T56" fmla="*/ 49 w 136"/>
                <a:gd name="T57" fmla="*/ 109 h 109"/>
                <a:gd name="T58" fmla="*/ 0 w 136"/>
                <a:gd name="T59" fmla="*/ 109 h 109"/>
                <a:gd name="T60" fmla="*/ 2 w 136"/>
                <a:gd name="T61" fmla="*/ 105 h 109"/>
                <a:gd name="T62" fmla="*/ 19 w 136"/>
                <a:gd name="T63" fmla="*/ 99 h 109"/>
                <a:gd name="T64" fmla="*/ 40 w 136"/>
                <a:gd name="T65" fmla="*/ 74 h 109"/>
                <a:gd name="T66" fmla="*/ 38 w 136"/>
                <a:gd name="T67" fmla="*/ 71 h 109"/>
                <a:gd name="T68" fmla="*/ 37 w 136"/>
                <a:gd name="T69" fmla="*/ 69 h 109"/>
                <a:gd name="T70" fmla="*/ 37 w 136"/>
                <a:gd name="T71" fmla="*/ 60 h 109"/>
                <a:gd name="T72" fmla="*/ 44 w 136"/>
                <a:gd name="T73" fmla="*/ 45 h 109"/>
                <a:gd name="T74" fmla="*/ 81 w 136"/>
                <a:gd name="T75" fmla="*/ 2 h 109"/>
                <a:gd name="T76" fmla="*/ 88 w 136"/>
                <a:gd name="T77" fmla="*/ 0 h 109"/>
                <a:gd name="T78" fmla="*/ 88 w 136"/>
                <a:gd name="T79" fmla="*/ 2 h 109"/>
                <a:gd name="T80" fmla="*/ 99 w 136"/>
                <a:gd name="T81" fmla="*/ 10 h 109"/>
                <a:gd name="T82" fmla="*/ 105 w 136"/>
                <a:gd name="T83" fmla="*/ 9 h 109"/>
                <a:gd name="T84" fmla="*/ 107 w 136"/>
                <a:gd name="T85" fmla="*/ 9 h 109"/>
                <a:gd name="T86" fmla="*/ 112 w 136"/>
                <a:gd name="T87" fmla="*/ 9 h 109"/>
                <a:gd name="T88" fmla="*/ 114 w 136"/>
                <a:gd name="T89" fmla="*/ 7 h 109"/>
                <a:gd name="T90" fmla="*/ 115 w 136"/>
                <a:gd name="T91" fmla="*/ 8 h 109"/>
                <a:gd name="T92" fmla="*/ 117 w 136"/>
                <a:gd name="T93" fmla="*/ 11 h 109"/>
                <a:gd name="T94" fmla="*/ 123 w 136"/>
                <a:gd name="T95" fmla="*/ 1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6" h="109">
                  <a:moveTo>
                    <a:pt x="123" y="11"/>
                  </a:moveTo>
                  <a:cubicBezTo>
                    <a:pt x="123" y="12"/>
                    <a:pt x="123" y="12"/>
                    <a:pt x="123" y="12"/>
                  </a:cubicBezTo>
                  <a:cubicBezTo>
                    <a:pt x="124" y="13"/>
                    <a:pt x="126" y="15"/>
                    <a:pt x="127" y="16"/>
                  </a:cubicBezTo>
                  <a:cubicBezTo>
                    <a:pt x="127" y="16"/>
                    <a:pt x="127" y="16"/>
                    <a:pt x="127" y="16"/>
                  </a:cubicBezTo>
                  <a:cubicBezTo>
                    <a:pt x="127" y="17"/>
                    <a:pt x="127" y="17"/>
                    <a:pt x="127" y="18"/>
                  </a:cubicBezTo>
                  <a:cubicBezTo>
                    <a:pt x="127" y="18"/>
                    <a:pt x="127" y="18"/>
                    <a:pt x="127" y="18"/>
                  </a:cubicBezTo>
                  <a:cubicBezTo>
                    <a:pt x="128" y="19"/>
                    <a:pt x="128" y="19"/>
                    <a:pt x="128" y="19"/>
                  </a:cubicBezTo>
                  <a:cubicBezTo>
                    <a:pt x="128" y="20"/>
                    <a:pt x="128" y="20"/>
                    <a:pt x="128" y="20"/>
                  </a:cubicBezTo>
                  <a:cubicBezTo>
                    <a:pt x="128" y="20"/>
                    <a:pt x="128" y="20"/>
                    <a:pt x="127" y="21"/>
                  </a:cubicBezTo>
                  <a:cubicBezTo>
                    <a:pt x="128" y="24"/>
                    <a:pt x="128" y="24"/>
                    <a:pt x="128" y="24"/>
                  </a:cubicBezTo>
                  <a:cubicBezTo>
                    <a:pt x="129" y="29"/>
                    <a:pt x="128" y="27"/>
                    <a:pt x="129" y="32"/>
                  </a:cubicBezTo>
                  <a:cubicBezTo>
                    <a:pt x="129" y="35"/>
                    <a:pt x="129" y="35"/>
                    <a:pt x="129" y="35"/>
                  </a:cubicBezTo>
                  <a:cubicBezTo>
                    <a:pt x="129" y="37"/>
                    <a:pt x="129" y="37"/>
                    <a:pt x="130" y="38"/>
                  </a:cubicBezTo>
                  <a:cubicBezTo>
                    <a:pt x="131" y="41"/>
                    <a:pt x="131" y="41"/>
                    <a:pt x="131" y="41"/>
                  </a:cubicBezTo>
                  <a:cubicBezTo>
                    <a:pt x="131" y="42"/>
                    <a:pt x="131" y="42"/>
                    <a:pt x="131" y="42"/>
                  </a:cubicBezTo>
                  <a:cubicBezTo>
                    <a:pt x="133" y="44"/>
                    <a:pt x="133" y="43"/>
                    <a:pt x="135" y="45"/>
                  </a:cubicBezTo>
                  <a:cubicBezTo>
                    <a:pt x="136" y="46"/>
                    <a:pt x="136" y="46"/>
                    <a:pt x="136" y="46"/>
                  </a:cubicBezTo>
                  <a:cubicBezTo>
                    <a:pt x="134" y="48"/>
                    <a:pt x="135" y="47"/>
                    <a:pt x="134" y="48"/>
                  </a:cubicBezTo>
                  <a:cubicBezTo>
                    <a:pt x="133" y="49"/>
                    <a:pt x="133" y="49"/>
                    <a:pt x="133" y="49"/>
                  </a:cubicBezTo>
                  <a:cubicBezTo>
                    <a:pt x="134" y="50"/>
                    <a:pt x="134" y="50"/>
                    <a:pt x="134" y="50"/>
                  </a:cubicBezTo>
                  <a:cubicBezTo>
                    <a:pt x="134" y="51"/>
                    <a:pt x="134" y="51"/>
                    <a:pt x="134" y="51"/>
                  </a:cubicBezTo>
                  <a:cubicBezTo>
                    <a:pt x="133" y="51"/>
                    <a:pt x="133" y="51"/>
                    <a:pt x="133" y="51"/>
                  </a:cubicBezTo>
                  <a:cubicBezTo>
                    <a:pt x="120" y="51"/>
                    <a:pt x="119" y="51"/>
                    <a:pt x="115" y="52"/>
                  </a:cubicBezTo>
                  <a:cubicBezTo>
                    <a:pt x="115" y="52"/>
                    <a:pt x="115" y="52"/>
                    <a:pt x="115" y="52"/>
                  </a:cubicBezTo>
                  <a:cubicBezTo>
                    <a:pt x="114" y="53"/>
                    <a:pt x="114" y="53"/>
                    <a:pt x="114" y="54"/>
                  </a:cubicBezTo>
                  <a:cubicBezTo>
                    <a:pt x="114" y="55"/>
                    <a:pt x="114" y="55"/>
                    <a:pt x="114" y="55"/>
                  </a:cubicBezTo>
                  <a:cubicBezTo>
                    <a:pt x="108" y="57"/>
                    <a:pt x="110" y="56"/>
                    <a:pt x="107" y="57"/>
                  </a:cubicBezTo>
                  <a:cubicBezTo>
                    <a:pt x="106" y="57"/>
                    <a:pt x="106" y="57"/>
                    <a:pt x="106" y="57"/>
                  </a:cubicBezTo>
                  <a:cubicBezTo>
                    <a:pt x="105" y="57"/>
                    <a:pt x="105" y="57"/>
                    <a:pt x="105" y="57"/>
                  </a:cubicBezTo>
                  <a:cubicBezTo>
                    <a:pt x="105" y="57"/>
                    <a:pt x="105" y="57"/>
                    <a:pt x="105" y="57"/>
                  </a:cubicBezTo>
                  <a:cubicBezTo>
                    <a:pt x="104" y="58"/>
                    <a:pt x="104" y="58"/>
                    <a:pt x="104" y="58"/>
                  </a:cubicBezTo>
                  <a:cubicBezTo>
                    <a:pt x="104" y="59"/>
                    <a:pt x="104" y="59"/>
                    <a:pt x="105" y="60"/>
                  </a:cubicBezTo>
                  <a:cubicBezTo>
                    <a:pt x="105" y="61"/>
                    <a:pt x="105" y="61"/>
                    <a:pt x="105" y="61"/>
                  </a:cubicBezTo>
                  <a:cubicBezTo>
                    <a:pt x="105" y="62"/>
                    <a:pt x="105" y="62"/>
                    <a:pt x="105" y="62"/>
                  </a:cubicBezTo>
                  <a:cubicBezTo>
                    <a:pt x="105" y="63"/>
                    <a:pt x="105" y="62"/>
                    <a:pt x="105" y="63"/>
                  </a:cubicBezTo>
                  <a:cubicBezTo>
                    <a:pt x="105" y="64"/>
                    <a:pt x="105" y="64"/>
                    <a:pt x="105" y="64"/>
                  </a:cubicBezTo>
                  <a:cubicBezTo>
                    <a:pt x="105" y="64"/>
                    <a:pt x="105" y="64"/>
                    <a:pt x="105" y="64"/>
                  </a:cubicBezTo>
                  <a:cubicBezTo>
                    <a:pt x="106" y="64"/>
                    <a:pt x="106" y="64"/>
                    <a:pt x="106" y="64"/>
                  </a:cubicBezTo>
                  <a:cubicBezTo>
                    <a:pt x="107" y="65"/>
                    <a:pt x="107" y="65"/>
                    <a:pt x="107" y="65"/>
                  </a:cubicBezTo>
                  <a:cubicBezTo>
                    <a:pt x="107" y="66"/>
                    <a:pt x="107" y="66"/>
                    <a:pt x="107" y="66"/>
                  </a:cubicBezTo>
                  <a:cubicBezTo>
                    <a:pt x="106" y="66"/>
                    <a:pt x="107" y="66"/>
                    <a:pt x="106" y="66"/>
                  </a:cubicBezTo>
                  <a:cubicBezTo>
                    <a:pt x="104" y="67"/>
                    <a:pt x="105" y="67"/>
                    <a:pt x="103" y="67"/>
                  </a:cubicBezTo>
                  <a:cubicBezTo>
                    <a:pt x="94" y="73"/>
                    <a:pt x="100" y="69"/>
                    <a:pt x="92" y="73"/>
                  </a:cubicBezTo>
                  <a:cubicBezTo>
                    <a:pt x="89" y="78"/>
                    <a:pt x="89" y="77"/>
                    <a:pt x="86" y="79"/>
                  </a:cubicBezTo>
                  <a:cubicBezTo>
                    <a:pt x="82" y="80"/>
                    <a:pt x="79" y="81"/>
                    <a:pt x="75" y="81"/>
                  </a:cubicBezTo>
                  <a:cubicBezTo>
                    <a:pt x="75" y="81"/>
                    <a:pt x="75" y="81"/>
                    <a:pt x="75" y="81"/>
                  </a:cubicBezTo>
                  <a:cubicBezTo>
                    <a:pt x="75" y="81"/>
                    <a:pt x="74" y="83"/>
                    <a:pt x="74" y="83"/>
                  </a:cubicBezTo>
                  <a:cubicBezTo>
                    <a:pt x="74" y="84"/>
                    <a:pt x="74" y="84"/>
                    <a:pt x="74" y="84"/>
                  </a:cubicBezTo>
                  <a:cubicBezTo>
                    <a:pt x="73" y="84"/>
                    <a:pt x="73" y="84"/>
                    <a:pt x="73" y="84"/>
                  </a:cubicBezTo>
                  <a:cubicBezTo>
                    <a:pt x="72" y="84"/>
                    <a:pt x="69" y="83"/>
                    <a:pt x="67" y="84"/>
                  </a:cubicBezTo>
                  <a:cubicBezTo>
                    <a:pt x="66" y="84"/>
                    <a:pt x="65" y="86"/>
                    <a:pt x="64" y="86"/>
                  </a:cubicBezTo>
                  <a:cubicBezTo>
                    <a:pt x="62" y="87"/>
                    <a:pt x="62" y="87"/>
                    <a:pt x="62" y="87"/>
                  </a:cubicBezTo>
                  <a:cubicBezTo>
                    <a:pt x="61" y="87"/>
                    <a:pt x="52" y="94"/>
                    <a:pt x="50" y="95"/>
                  </a:cubicBezTo>
                  <a:cubicBezTo>
                    <a:pt x="50" y="95"/>
                    <a:pt x="50" y="95"/>
                    <a:pt x="50" y="95"/>
                  </a:cubicBezTo>
                  <a:cubicBezTo>
                    <a:pt x="50" y="97"/>
                    <a:pt x="50" y="107"/>
                    <a:pt x="50" y="109"/>
                  </a:cubicBezTo>
                  <a:cubicBezTo>
                    <a:pt x="49" y="109"/>
                    <a:pt x="49" y="109"/>
                    <a:pt x="49" y="109"/>
                  </a:cubicBezTo>
                  <a:cubicBezTo>
                    <a:pt x="49" y="109"/>
                    <a:pt x="49" y="109"/>
                    <a:pt x="49" y="109"/>
                  </a:cubicBezTo>
                  <a:cubicBezTo>
                    <a:pt x="49" y="109"/>
                    <a:pt x="49" y="109"/>
                    <a:pt x="49" y="109"/>
                  </a:cubicBezTo>
                  <a:cubicBezTo>
                    <a:pt x="0" y="109"/>
                    <a:pt x="0" y="109"/>
                    <a:pt x="0" y="109"/>
                  </a:cubicBezTo>
                  <a:cubicBezTo>
                    <a:pt x="0" y="109"/>
                    <a:pt x="0" y="109"/>
                    <a:pt x="0" y="109"/>
                  </a:cubicBezTo>
                  <a:cubicBezTo>
                    <a:pt x="1" y="107"/>
                    <a:pt x="1" y="107"/>
                    <a:pt x="1" y="107"/>
                  </a:cubicBezTo>
                  <a:cubicBezTo>
                    <a:pt x="2" y="105"/>
                    <a:pt x="2" y="105"/>
                    <a:pt x="2" y="105"/>
                  </a:cubicBezTo>
                  <a:cubicBezTo>
                    <a:pt x="4" y="104"/>
                    <a:pt x="4" y="104"/>
                    <a:pt x="4" y="104"/>
                  </a:cubicBezTo>
                  <a:cubicBezTo>
                    <a:pt x="9" y="104"/>
                    <a:pt x="14" y="103"/>
                    <a:pt x="19" y="99"/>
                  </a:cubicBezTo>
                  <a:cubicBezTo>
                    <a:pt x="26" y="91"/>
                    <a:pt x="32" y="93"/>
                    <a:pt x="39" y="77"/>
                  </a:cubicBezTo>
                  <a:cubicBezTo>
                    <a:pt x="40" y="74"/>
                    <a:pt x="40" y="74"/>
                    <a:pt x="40" y="74"/>
                  </a:cubicBezTo>
                  <a:cubicBezTo>
                    <a:pt x="39" y="73"/>
                    <a:pt x="39" y="73"/>
                    <a:pt x="39" y="73"/>
                  </a:cubicBezTo>
                  <a:cubicBezTo>
                    <a:pt x="38" y="71"/>
                    <a:pt x="38" y="71"/>
                    <a:pt x="38" y="71"/>
                  </a:cubicBezTo>
                  <a:cubicBezTo>
                    <a:pt x="37" y="70"/>
                    <a:pt x="37" y="70"/>
                    <a:pt x="37" y="70"/>
                  </a:cubicBezTo>
                  <a:cubicBezTo>
                    <a:pt x="37" y="69"/>
                    <a:pt x="37" y="69"/>
                    <a:pt x="37" y="69"/>
                  </a:cubicBezTo>
                  <a:cubicBezTo>
                    <a:pt x="37" y="68"/>
                    <a:pt x="37" y="68"/>
                    <a:pt x="37" y="68"/>
                  </a:cubicBezTo>
                  <a:cubicBezTo>
                    <a:pt x="37" y="64"/>
                    <a:pt x="37" y="66"/>
                    <a:pt x="37" y="60"/>
                  </a:cubicBezTo>
                  <a:cubicBezTo>
                    <a:pt x="39" y="55"/>
                    <a:pt x="38" y="57"/>
                    <a:pt x="43" y="51"/>
                  </a:cubicBezTo>
                  <a:cubicBezTo>
                    <a:pt x="43" y="50"/>
                    <a:pt x="44" y="49"/>
                    <a:pt x="44" y="45"/>
                  </a:cubicBezTo>
                  <a:cubicBezTo>
                    <a:pt x="65" y="23"/>
                    <a:pt x="49" y="41"/>
                    <a:pt x="70" y="26"/>
                  </a:cubicBezTo>
                  <a:cubicBezTo>
                    <a:pt x="75" y="20"/>
                    <a:pt x="79" y="9"/>
                    <a:pt x="81" y="2"/>
                  </a:cubicBezTo>
                  <a:cubicBezTo>
                    <a:pt x="85" y="1"/>
                    <a:pt x="84" y="1"/>
                    <a:pt x="87" y="0"/>
                  </a:cubicBezTo>
                  <a:cubicBezTo>
                    <a:pt x="88" y="0"/>
                    <a:pt x="88" y="0"/>
                    <a:pt x="88" y="0"/>
                  </a:cubicBezTo>
                  <a:cubicBezTo>
                    <a:pt x="88" y="1"/>
                    <a:pt x="88" y="1"/>
                    <a:pt x="88" y="1"/>
                  </a:cubicBezTo>
                  <a:cubicBezTo>
                    <a:pt x="88" y="2"/>
                    <a:pt x="88" y="2"/>
                    <a:pt x="88" y="2"/>
                  </a:cubicBezTo>
                  <a:cubicBezTo>
                    <a:pt x="90" y="6"/>
                    <a:pt x="90" y="6"/>
                    <a:pt x="93" y="9"/>
                  </a:cubicBezTo>
                  <a:cubicBezTo>
                    <a:pt x="96" y="10"/>
                    <a:pt x="95" y="9"/>
                    <a:pt x="99" y="10"/>
                  </a:cubicBezTo>
                  <a:cubicBezTo>
                    <a:pt x="103" y="9"/>
                    <a:pt x="103" y="9"/>
                    <a:pt x="103" y="9"/>
                  </a:cubicBezTo>
                  <a:cubicBezTo>
                    <a:pt x="105" y="9"/>
                    <a:pt x="105" y="9"/>
                    <a:pt x="105" y="9"/>
                  </a:cubicBezTo>
                  <a:cubicBezTo>
                    <a:pt x="106" y="9"/>
                    <a:pt x="106" y="9"/>
                    <a:pt x="106" y="9"/>
                  </a:cubicBezTo>
                  <a:cubicBezTo>
                    <a:pt x="107" y="9"/>
                    <a:pt x="107" y="9"/>
                    <a:pt x="107" y="9"/>
                  </a:cubicBezTo>
                  <a:cubicBezTo>
                    <a:pt x="109" y="10"/>
                    <a:pt x="109" y="10"/>
                    <a:pt x="109" y="10"/>
                  </a:cubicBezTo>
                  <a:cubicBezTo>
                    <a:pt x="112" y="9"/>
                    <a:pt x="112" y="9"/>
                    <a:pt x="112" y="9"/>
                  </a:cubicBezTo>
                  <a:cubicBezTo>
                    <a:pt x="113" y="8"/>
                    <a:pt x="113" y="8"/>
                    <a:pt x="113" y="8"/>
                  </a:cubicBezTo>
                  <a:cubicBezTo>
                    <a:pt x="114" y="7"/>
                    <a:pt x="114" y="7"/>
                    <a:pt x="114" y="7"/>
                  </a:cubicBezTo>
                  <a:cubicBezTo>
                    <a:pt x="114" y="8"/>
                    <a:pt x="114" y="7"/>
                    <a:pt x="114" y="8"/>
                  </a:cubicBezTo>
                  <a:cubicBezTo>
                    <a:pt x="115" y="8"/>
                    <a:pt x="115" y="8"/>
                    <a:pt x="115" y="8"/>
                  </a:cubicBezTo>
                  <a:cubicBezTo>
                    <a:pt x="115" y="10"/>
                    <a:pt x="115" y="10"/>
                    <a:pt x="116" y="11"/>
                  </a:cubicBezTo>
                  <a:cubicBezTo>
                    <a:pt x="117" y="11"/>
                    <a:pt x="117" y="11"/>
                    <a:pt x="117" y="11"/>
                  </a:cubicBezTo>
                  <a:cubicBezTo>
                    <a:pt x="118" y="11"/>
                    <a:pt x="118" y="11"/>
                    <a:pt x="118" y="11"/>
                  </a:cubicBezTo>
                  <a:cubicBezTo>
                    <a:pt x="121" y="11"/>
                    <a:pt x="120" y="11"/>
                    <a:pt x="123"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144">
              <a:extLst>
                <a:ext uri="{FF2B5EF4-FFF2-40B4-BE49-F238E27FC236}">
                  <a16:creationId xmlns:a16="http://schemas.microsoft.com/office/drawing/2014/main" id="{271093BF-1982-4276-BB8A-90573B31F94E}"/>
                </a:ext>
              </a:extLst>
            </p:cNvPr>
            <p:cNvSpPr>
              <a:spLocks/>
            </p:cNvSpPr>
            <p:nvPr/>
          </p:nvSpPr>
          <p:spPr bwMode="auto">
            <a:xfrm>
              <a:off x="12034486" y="6755891"/>
              <a:ext cx="4751" cy="4751"/>
            </a:xfrm>
            <a:custGeom>
              <a:avLst/>
              <a:gdLst>
                <a:gd name="T0" fmla="*/ 1 w 1"/>
                <a:gd name="T1" fmla="*/ 1 h 1"/>
                <a:gd name="T2" fmla="*/ 0 w 1"/>
                <a:gd name="T3" fmla="*/ 1 h 1"/>
                <a:gd name="T4" fmla="*/ 0 w 1"/>
                <a:gd name="T5" fmla="*/ 0 h 1"/>
                <a:gd name="T6" fmla="*/ 1 w 1"/>
                <a:gd name="T7" fmla="*/ 0 h 1"/>
                <a:gd name="T8" fmla="*/ 1 w 1"/>
                <a:gd name="T9" fmla="*/ 0 h 1"/>
                <a:gd name="T10" fmla="*/ 1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lnTo>
                    <a:pt x="0" y="1"/>
                  </a:lnTo>
                  <a:lnTo>
                    <a:pt x="0" y="0"/>
                  </a:lnTo>
                  <a:lnTo>
                    <a:pt x="1" y="0"/>
                  </a:lnTo>
                  <a:lnTo>
                    <a:pt x="1" y="0"/>
                  </a:lnTo>
                  <a:lnTo>
                    <a:pt x="1" y="0"/>
                  </a:ln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145">
              <a:extLst>
                <a:ext uri="{FF2B5EF4-FFF2-40B4-BE49-F238E27FC236}">
                  <a16:creationId xmlns:a16="http://schemas.microsoft.com/office/drawing/2014/main" id="{629FBB6E-1267-4B2B-8A43-4CD776CAA05F}"/>
                </a:ext>
              </a:extLst>
            </p:cNvPr>
            <p:cNvSpPr>
              <a:spLocks/>
            </p:cNvSpPr>
            <p:nvPr/>
          </p:nvSpPr>
          <p:spPr bwMode="auto">
            <a:xfrm>
              <a:off x="12936839" y="6437696"/>
              <a:ext cx="166224" cy="208965"/>
            </a:xfrm>
            <a:custGeom>
              <a:avLst/>
              <a:gdLst>
                <a:gd name="T0" fmla="*/ 17 w 40"/>
                <a:gd name="T1" fmla="*/ 47 h 50"/>
                <a:gd name="T2" fmla="*/ 18 w 40"/>
                <a:gd name="T3" fmla="*/ 47 h 50"/>
                <a:gd name="T4" fmla="*/ 19 w 40"/>
                <a:gd name="T5" fmla="*/ 34 h 50"/>
                <a:gd name="T6" fmla="*/ 19 w 40"/>
                <a:gd name="T7" fmla="*/ 31 h 50"/>
                <a:gd name="T8" fmla="*/ 14 w 40"/>
                <a:gd name="T9" fmla="*/ 23 h 50"/>
                <a:gd name="T10" fmla="*/ 12 w 40"/>
                <a:gd name="T11" fmla="*/ 19 h 50"/>
                <a:gd name="T12" fmla="*/ 4 w 40"/>
                <a:gd name="T13" fmla="*/ 5 h 50"/>
                <a:gd name="T14" fmla="*/ 0 w 40"/>
                <a:gd name="T15" fmla="*/ 4 h 50"/>
                <a:gd name="T16" fmla="*/ 3 w 40"/>
                <a:gd name="T17" fmla="*/ 2 h 50"/>
                <a:gd name="T18" fmla="*/ 7 w 40"/>
                <a:gd name="T19" fmla="*/ 2 h 50"/>
                <a:gd name="T20" fmla="*/ 9 w 40"/>
                <a:gd name="T21" fmla="*/ 1 h 50"/>
                <a:gd name="T22" fmla="*/ 11 w 40"/>
                <a:gd name="T23" fmla="*/ 0 h 50"/>
                <a:gd name="T24" fmla="*/ 14 w 40"/>
                <a:gd name="T25" fmla="*/ 1 h 50"/>
                <a:gd name="T26" fmla="*/ 16 w 40"/>
                <a:gd name="T27" fmla="*/ 3 h 50"/>
                <a:gd name="T28" fmla="*/ 17 w 40"/>
                <a:gd name="T29" fmla="*/ 4 h 50"/>
                <a:gd name="T30" fmla="*/ 19 w 40"/>
                <a:gd name="T31" fmla="*/ 4 h 50"/>
                <a:gd name="T32" fmla="*/ 20 w 40"/>
                <a:gd name="T33" fmla="*/ 5 h 50"/>
                <a:gd name="T34" fmla="*/ 20 w 40"/>
                <a:gd name="T35" fmla="*/ 5 h 50"/>
                <a:gd name="T36" fmla="*/ 21 w 40"/>
                <a:gd name="T37" fmla="*/ 6 h 50"/>
                <a:gd name="T38" fmla="*/ 22 w 40"/>
                <a:gd name="T39" fmla="*/ 6 h 50"/>
                <a:gd name="T40" fmla="*/ 26 w 40"/>
                <a:gd name="T41" fmla="*/ 9 h 50"/>
                <a:gd name="T42" fmla="*/ 28 w 40"/>
                <a:gd name="T43" fmla="*/ 9 h 50"/>
                <a:gd name="T44" fmla="*/ 29 w 40"/>
                <a:gd name="T45" fmla="*/ 10 h 50"/>
                <a:gd name="T46" fmla="*/ 29 w 40"/>
                <a:gd name="T47" fmla="*/ 17 h 50"/>
                <a:gd name="T48" fmla="*/ 29 w 40"/>
                <a:gd name="T49" fmla="*/ 17 h 50"/>
                <a:gd name="T50" fmla="*/ 31 w 40"/>
                <a:gd name="T51" fmla="*/ 19 h 50"/>
                <a:gd name="T52" fmla="*/ 33 w 40"/>
                <a:gd name="T53" fmla="*/ 20 h 50"/>
                <a:gd name="T54" fmla="*/ 33 w 40"/>
                <a:gd name="T55" fmla="*/ 21 h 50"/>
                <a:gd name="T56" fmla="*/ 33 w 40"/>
                <a:gd name="T57" fmla="*/ 23 h 50"/>
                <a:gd name="T58" fmla="*/ 33 w 40"/>
                <a:gd name="T59" fmla="*/ 24 h 50"/>
                <a:gd name="T60" fmla="*/ 34 w 40"/>
                <a:gd name="T61" fmla="*/ 26 h 50"/>
                <a:gd name="T62" fmla="*/ 38 w 40"/>
                <a:gd name="T63" fmla="*/ 29 h 50"/>
                <a:gd name="T64" fmla="*/ 40 w 40"/>
                <a:gd name="T65" fmla="*/ 34 h 50"/>
                <a:gd name="T66" fmla="*/ 37 w 40"/>
                <a:gd name="T67" fmla="*/ 35 h 50"/>
                <a:gd name="T68" fmla="*/ 35 w 40"/>
                <a:gd name="T69" fmla="*/ 34 h 50"/>
                <a:gd name="T70" fmla="*/ 34 w 40"/>
                <a:gd name="T71" fmla="*/ 35 h 50"/>
                <a:gd name="T72" fmla="*/ 32 w 40"/>
                <a:gd name="T73" fmla="*/ 34 h 50"/>
                <a:gd name="T74" fmla="*/ 32 w 40"/>
                <a:gd name="T75" fmla="*/ 34 h 50"/>
                <a:gd name="T76" fmla="*/ 31 w 40"/>
                <a:gd name="T77" fmla="*/ 33 h 50"/>
                <a:gd name="T78" fmla="*/ 30 w 40"/>
                <a:gd name="T79" fmla="*/ 35 h 50"/>
                <a:gd name="T80" fmla="*/ 29 w 40"/>
                <a:gd name="T81" fmla="*/ 33 h 50"/>
                <a:gd name="T82" fmla="*/ 29 w 40"/>
                <a:gd name="T83" fmla="*/ 32 h 50"/>
                <a:gd name="T84" fmla="*/ 26 w 40"/>
                <a:gd name="T85" fmla="*/ 34 h 50"/>
                <a:gd name="T86" fmla="*/ 27 w 40"/>
                <a:gd name="T87" fmla="*/ 40 h 50"/>
                <a:gd name="T88" fmla="*/ 24 w 40"/>
                <a:gd name="T89" fmla="*/ 42 h 50"/>
                <a:gd name="T90" fmla="*/ 23 w 40"/>
                <a:gd name="T91" fmla="*/ 44 h 50"/>
                <a:gd name="T92" fmla="*/ 21 w 40"/>
                <a:gd name="T93" fmla="*/ 46 h 50"/>
                <a:gd name="T94" fmla="*/ 22 w 40"/>
                <a:gd name="T95" fmla="*/ 49 h 50"/>
                <a:gd name="T96" fmla="*/ 19 w 40"/>
                <a:gd name="T97" fmla="*/ 49 h 50"/>
                <a:gd name="T98" fmla="*/ 18 w 40"/>
                <a:gd name="T9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50">
                  <a:moveTo>
                    <a:pt x="18" y="50"/>
                  </a:moveTo>
                  <a:cubicBezTo>
                    <a:pt x="18" y="49"/>
                    <a:pt x="17" y="48"/>
                    <a:pt x="17" y="47"/>
                  </a:cubicBezTo>
                  <a:cubicBezTo>
                    <a:pt x="17" y="47"/>
                    <a:pt x="17" y="47"/>
                    <a:pt x="17" y="47"/>
                  </a:cubicBezTo>
                  <a:cubicBezTo>
                    <a:pt x="17" y="47"/>
                    <a:pt x="17" y="47"/>
                    <a:pt x="18" y="47"/>
                  </a:cubicBezTo>
                  <a:cubicBezTo>
                    <a:pt x="18" y="46"/>
                    <a:pt x="18" y="45"/>
                    <a:pt x="17" y="44"/>
                  </a:cubicBezTo>
                  <a:cubicBezTo>
                    <a:pt x="17" y="40"/>
                    <a:pt x="17" y="41"/>
                    <a:pt x="19" y="34"/>
                  </a:cubicBezTo>
                  <a:cubicBezTo>
                    <a:pt x="18" y="33"/>
                    <a:pt x="18" y="33"/>
                    <a:pt x="18" y="33"/>
                  </a:cubicBezTo>
                  <a:cubicBezTo>
                    <a:pt x="19" y="31"/>
                    <a:pt x="19" y="31"/>
                    <a:pt x="19" y="31"/>
                  </a:cubicBezTo>
                  <a:cubicBezTo>
                    <a:pt x="17" y="27"/>
                    <a:pt x="18" y="31"/>
                    <a:pt x="17" y="25"/>
                  </a:cubicBezTo>
                  <a:cubicBezTo>
                    <a:pt x="15" y="24"/>
                    <a:pt x="16" y="24"/>
                    <a:pt x="14" y="23"/>
                  </a:cubicBezTo>
                  <a:cubicBezTo>
                    <a:pt x="14" y="22"/>
                    <a:pt x="14" y="22"/>
                    <a:pt x="13" y="21"/>
                  </a:cubicBezTo>
                  <a:cubicBezTo>
                    <a:pt x="12" y="20"/>
                    <a:pt x="13" y="20"/>
                    <a:pt x="12" y="19"/>
                  </a:cubicBezTo>
                  <a:cubicBezTo>
                    <a:pt x="12" y="19"/>
                    <a:pt x="4" y="6"/>
                    <a:pt x="4" y="6"/>
                  </a:cubicBezTo>
                  <a:cubicBezTo>
                    <a:pt x="4" y="5"/>
                    <a:pt x="4" y="5"/>
                    <a:pt x="4" y="5"/>
                  </a:cubicBezTo>
                  <a:cubicBezTo>
                    <a:pt x="2" y="4"/>
                    <a:pt x="2" y="4"/>
                    <a:pt x="2" y="4"/>
                  </a:cubicBezTo>
                  <a:cubicBezTo>
                    <a:pt x="1" y="4"/>
                    <a:pt x="2" y="4"/>
                    <a:pt x="0" y="4"/>
                  </a:cubicBezTo>
                  <a:cubicBezTo>
                    <a:pt x="1" y="3"/>
                    <a:pt x="1" y="3"/>
                    <a:pt x="1" y="3"/>
                  </a:cubicBezTo>
                  <a:cubicBezTo>
                    <a:pt x="3" y="2"/>
                    <a:pt x="3" y="2"/>
                    <a:pt x="3" y="2"/>
                  </a:cubicBezTo>
                  <a:cubicBezTo>
                    <a:pt x="4" y="2"/>
                    <a:pt x="4" y="2"/>
                    <a:pt x="4" y="2"/>
                  </a:cubicBezTo>
                  <a:cubicBezTo>
                    <a:pt x="5" y="2"/>
                    <a:pt x="4" y="2"/>
                    <a:pt x="7" y="2"/>
                  </a:cubicBezTo>
                  <a:cubicBezTo>
                    <a:pt x="8" y="1"/>
                    <a:pt x="8" y="1"/>
                    <a:pt x="8" y="1"/>
                  </a:cubicBezTo>
                  <a:cubicBezTo>
                    <a:pt x="9" y="1"/>
                    <a:pt x="9" y="1"/>
                    <a:pt x="9" y="1"/>
                  </a:cubicBezTo>
                  <a:cubicBezTo>
                    <a:pt x="10" y="1"/>
                    <a:pt x="10" y="1"/>
                    <a:pt x="11" y="0"/>
                  </a:cubicBezTo>
                  <a:cubicBezTo>
                    <a:pt x="11" y="0"/>
                    <a:pt x="11" y="0"/>
                    <a:pt x="11" y="0"/>
                  </a:cubicBezTo>
                  <a:cubicBezTo>
                    <a:pt x="13" y="1"/>
                    <a:pt x="13" y="1"/>
                    <a:pt x="13" y="1"/>
                  </a:cubicBezTo>
                  <a:cubicBezTo>
                    <a:pt x="14" y="1"/>
                    <a:pt x="14" y="1"/>
                    <a:pt x="14" y="1"/>
                  </a:cubicBezTo>
                  <a:cubicBezTo>
                    <a:pt x="15" y="2"/>
                    <a:pt x="14" y="2"/>
                    <a:pt x="15" y="3"/>
                  </a:cubicBezTo>
                  <a:cubicBezTo>
                    <a:pt x="16" y="3"/>
                    <a:pt x="16" y="3"/>
                    <a:pt x="16" y="3"/>
                  </a:cubicBezTo>
                  <a:cubicBezTo>
                    <a:pt x="17" y="3"/>
                    <a:pt x="17" y="3"/>
                    <a:pt x="17" y="3"/>
                  </a:cubicBezTo>
                  <a:cubicBezTo>
                    <a:pt x="17" y="4"/>
                    <a:pt x="17" y="4"/>
                    <a:pt x="17" y="4"/>
                  </a:cubicBezTo>
                  <a:cubicBezTo>
                    <a:pt x="18" y="4"/>
                    <a:pt x="18" y="4"/>
                    <a:pt x="18" y="4"/>
                  </a:cubicBezTo>
                  <a:cubicBezTo>
                    <a:pt x="19" y="4"/>
                    <a:pt x="19" y="4"/>
                    <a:pt x="19" y="4"/>
                  </a:cubicBezTo>
                  <a:cubicBezTo>
                    <a:pt x="20" y="5"/>
                    <a:pt x="20" y="5"/>
                    <a:pt x="20" y="5"/>
                  </a:cubicBezTo>
                  <a:cubicBezTo>
                    <a:pt x="20" y="5"/>
                    <a:pt x="20" y="5"/>
                    <a:pt x="20" y="5"/>
                  </a:cubicBezTo>
                  <a:cubicBezTo>
                    <a:pt x="20" y="6"/>
                    <a:pt x="20" y="6"/>
                    <a:pt x="20" y="6"/>
                  </a:cubicBezTo>
                  <a:cubicBezTo>
                    <a:pt x="20" y="5"/>
                    <a:pt x="20" y="5"/>
                    <a:pt x="20" y="5"/>
                  </a:cubicBezTo>
                  <a:cubicBezTo>
                    <a:pt x="21" y="6"/>
                    <a:pt x="21" y="6"/>
                    <a:pt x="21" y="6"/>
                  </a:cubicBezTo>
                  <a:cubicBezTo>
                    <a:pt x="21" y="6"/>
                    <a:pt x="21" y="6"/>
                    <a:pt x="21" y="6"/>
                  </a:cubicBezTo>
                  <a:cubicBezTo>
                    <a:pt x="21" y="7"/>
                    <a:pt x="21" y="7"/>
                    <a:pt x="21" y="7"/>
                  </a:cubicBezTo>
                  <a:cubicBezTo>
                    <a:pt x="22" y="6"/>
                    <a:pt x="22" y="6"/>
                    <a:pt x="22" y="6"/>
                  </a:cubicBezTo>
                  <a:cubicBezTo>
                    <a:pt x="23" y="6"/>
                    <a:pt x="23" y="6"/>
                    <a:pt x="25" y="6"/>
                  </a:cubicBezTo>
                  <a:cubicBezTo>
                    <a:pt x="25" y="8"/>
                    <a:pt x="25" y="8"/>
                    <a:pt x="26" y="9"/>
                  </a:cubicBezTo>
                  <a:cubicBezTo>
                    <a:pt x="27" y="9"/>
                    <a:pt x="27" y="9"/>
                    <a:pt x="27" y="9"/>
                  </a:cubicBezTo>
                  <a:cubicBezTo>
                    <a:pt x="28" y="9"/>
                    <a:pt x="27" y="9"/>
                    <a:pt x="28" y="9"/>
                  </a:cubicBezTo>
                  <a:cubicBezTo>
                    <a:pt x="29" y="9"/>
                    <a:pt x="29" y="9"/>
                    <a:pt x="29" y="9"/>
                  </a:cubicBezTo>
                  <a:cubicBezTo>
                    <a:pt x="29" y="10"/>
                    <a:pt x="29" y="10"/>
                    <a:pt x="29" y="10"/>
                  </a:cubicBezTo>
                  <a:cubicBezTo>
                    <a:pt x="30" y="12"/>
                    <a:pt x="30" y="13"/>
                    <a:pt x="29" y="16"/>
                  </a:cubicBezTo>
                  <a:cubicBezTo>
                    <a:pt x="29" y="17"/>
                    <a:pt x="29" y="17"/>
                    <a:pt x="29" y="17"/>
                  </a:cubicBezTo>
                  <a:cubicBezTo>
                    <a:pt x="29" y="17"/>
                    <a:pt x="29" y="17"/>
                    <a:pt x="29" y="17"/>
                  </a:cubicBezTo>
                  <a:cubicBezTo>
                    <a:pt x="29" y="17"/>
                    <a:pt x="29" y="17"/>
                    <a:pt x="29" y="17"/>
                  </a:cubicBezTo>
                  <a:cubicBezTo>
                    <a:pt x="31" y="19"/>
                    <a:pt x="31" y="19"/>
                    <a:pt x="31" y="19"/>
                  </a:cubicBezTo>
                  <a:cubicBezTo>
                    <a:pt x="31" y="19"/>
                    <a:pt x="31" y="19"/>
                    <a:pt x="31" y="19"/>
                  </a:cubicBezTo>
                  <a:cubicBezTo>
                    <a:pt x="32" y="20"/>
                    <a:pt x="32" y="20"/>
                    <a:pt x="32" y="20"/>
                  </a:cubicBezTo>
                  <a:cubicBezTo>
                    <a:pt x="33" y="20"/>
                    <a:pt x="33" y="20"/>
                    <a:pt x="33" y="20"/>
                  </a:cubicBezTo>
                  <a:cubicBezTo>
                    <a:pt x="33" y="20"/>
                    <a:pt x="33" y="20"/>
                    <a:pt x="33" y="20"/>
                  </a:cubicBezTo>
                  <a:cubicBezTo>
                    <a:pt x="33" y="21"/>
                    <a:pt x="33" y="21"/>
                    <a:pt x="33" y="21"/>
                  </a:cubicBezTo>
                  <a:cubicBezTo>
                    <a:pt x="33" y="22"/>
                    <a:pt x="33" y="22"/>
                    <a:pt x="33" y="22"/>
                  </a:cubicBezTo>
                  <a:cubicBezTo>
                    <a:pt x="33" y="23"/>
                    <a:pt x="33" y="23"/>
                    <a:pt x="33" y="23"/>
                  </a:cubicBezTo>
                  <a:cubicBezTo>
                    <a:pt x="33" y="23"/>
                    <a:pt x="33" y="23"/>
                    <a:pt x="33" y="23"/>
                  </a:cubicBezTo>
                  <a:cubicBezTo>
                    <a:pt x="33" y="24"/>
                    <a:pt x="33" y="24"/>
                    <a:pt x="33" y="24"/>
                  </a:cubicBezTo>
                  <a:cubicBezTo>
                    <a:pt x="34" y="25"/>
                    <a:pt x="34" y="25"/>
                    <a:pt x="34" y="25"/>
                  </a:cubicBezTo>
                  <a:cubicBezTo>
                    <a:pt x="34" y="26"/>
                    <a:pt x="34" y="26"/>
                    <a:pt x="34" y="26"/>
                  </a:cubicBezTo>
                  <a:cubicBezTo>
                    <a:pt x="36" y="27"/>
                    <a:pt x="35" y="26"/>
                    <a:pt x="37" y="28"/>
                  </a:cubicBezTo>
                  <a:cubicBezTo>
                    <a:pt x="38" y="28"/>
                    <a:pt x="37" y="28"/>
                    <a:pt x="38" y="29"/>
                  </a:cubicBezTo>
                  <a:cubicBezTo>
                    <a:pt x="38" y="31"/>
                    <a:pt x="38" y="31"/>
                    <a:pt x="38" y="32"/>
                  </a:cubicBezTo>
                  <a:cubicBezTo>
                    <a:pt x="40" y="34"/>
                    <a:pt x="40" y="34"/>
                    <a:pt x="40" y="34"/>
                  </a:cubicBezTo>
                  <a:cubicBezTo>
                    <a:pt x="40" y="35"/>
                    <a:pt x="40" y="34"/>
                    <a:pt x="39" y="35"/>
                  </a:cubicBezTo>
                  <a:cubicBezTo>
                    <a:pt x="38" y="35"/>
                    <a:pt x="37" y="35"/>
                    <a:pt x="37" y="35"/>
                  </a:cubicBezTo>
                  <a:cubicBezTo>
                    <a:pt x="36" y="34"/>
                    <a:pt x="36" y="34"/>
                    <a:pt x="36" y="34"/>
                  </a:cubicBezTo>
                  <a:cubicBezTo>
                    <a:pt x="35" y="34"/>
                    <a:pt x="35" y="34"/>
                    <a:pt x="35" y="34"/>
                  </a:cubicBezTo>
                  <a:cubicBezTo>
                    <a:pt x="35" y="34"/>
                    <a:pt x="35" y="34"/>
                    <a:pt x="35" y="34"/>
                  </a:cubicBezTo>
                  <a:cubicBezTo>
                    <a:pt x="34" y="35"/>
                    <a:pt x="34" y="35"/>
                    <a:pt x="34" y="35"/>
                  </a:cubicBezTo>
                  <a:cubicBezTo>
                    <a:pt x="33" y="34"/>
                    <a:pt x="33" y="34"/>
                    <a:pt x="33" y="34"/>
                  </a:cubicBezTo>
                  <a:cubicBezTo>
                    <a:pt x="33" y="34"/>
                    <a:pt x="33" y="34"/>
                    <a:pt x="32" y="34"/>
                  </a:cubicBezTo>
                  <a:cubicBezTo>
                    <a:pt x="32" y="34"/>
                    <a:pt x="32" y="34"/>
                    <a:pt x="32" y="34"/>
                  </a:cubicBezTo>
                  <a:cubicBezTo>
                    <a:pt x="32" y="34"/>
                    <a:pt x="32" y="34"/>
                    <a:pt x="32" y="34"/>
                  </a:cubicBezTo>
                  <a:cubicBezTo>
                    <a:pt x="31" y="34"/>
                    <a:pt x="31" y="34"/>
                    <a:pt x="31" y="34"/>
                  </a:cubicBezTo>
                  <a:cubicBezTo>
                    <a:pt x="31" y="33"/>
                    <a:pt x="31" y="33"/>
                    <a:pt x="31" y="33"/>
                  </a:cubicBezTo>
                  <a:cubicBezTo>
                    <a:pt x="30" y="35"/>
                    <a:pt x="30" y="35"/>
                    <a:pt x="30" y="35"/>
                  </a:cubicBezTo>
                  <a:cubicBezTo>
                    <a:pt x="30" y="35"/>
                    <a:pt x="30" y="35"/>
                    <a:pt x="30" y="35"/>
                  </a:cubicBezTo>
                  <a:cubicBezTo>
                    <a:pt x="29" y="35"/>
                    <a:pt x="29" y="35"/>
                    <a:pt x="29" y="35"/>
                  </a:cubicBezTo>
                  <a:cubicBezTo>
                    <a:pt x="29" y="33"/>
                    <a:pt x="29" y="33"/>
                    <a:pt x="29" y="33"/>
                  </a:cubicBezTo>
                  <a:cubicBezTo>
                    <a:pt x="29" y="33"/>
                    <a:pt x="29" y="33"/>
                    <a:pt x="29" y="33"/>
                  </a:cubicBezTo>
                  <a:cubicBezTo>
                    <a:pt x="29" y="32"/>
                    <a:pt x="29" y="32"/>
                    <a:pt x="29" y="32"/>
                  </a:cubicBezTo>
                  <a:cubicBezTo>
                    <a:pt x="27" y="33"/>
                    <a:pt x="28" y="33"/>
                    <a:pt x="27" y="34"/>
                  </a:cubicBezTo>
                  <a:cubicBezTo>
                    <a:pt x="26" y="34"/>
                    <a:pt x="26" y="34"/>
                    <a:pt x="26" y="34"/>
                  </a:cubicBezTo>
                  <a:cubicBezTo>
                    <a:pt x="26" y="36"/>
                    <a:pt x="26" y="36"/>
                    <a:pt x="27" y="38"/>
                  </a:cubicBezTo>
                  <a:cubicBezTo>
                    <a:pt x="27" y="39"/>
                    <a:pt x="27" y="39"/>
                    <a:pt x="27" y="40"/>
                  </a:cubicBezTo>
                  <a:cubicBezTo>
                    <a:pt x="25" y="41"/>
                    <a:pt x="25" y="41"/>
                    <a:pt x="25" y="41"/>
                  </a:cubicBezTo>
                  <a:cubicBezTo>
                    <a:pt x="24" y="42"/>
                    <a:pt x="24" y="42"/>
                    <a:pt x="24" y="42"/>
                  </a:cubicBezTo>
                  <a:cubicBezTo>
                    <a:pt x="24" y="43"/>
                    <a:pt x="24" y="43"/>
                    <a:pt x="24" y="43"/>
                  </a:cubicBezTo>
                  <a:cubicBezTo>
                    <a:pt x="23" y="44"/>
                    <a:pt x="23" y="44"/>
                    <a:pt x="23" y="44"/>
                  </a:cubicBezTo>
                  <a:cubicBezTo>
                    <a:pt x="22" y="45"/>
                    <a:pt x="22" y="45"/>
                    <a:pt x="22" y="45"/>
                  </a:cubicBezTo>
                  <a:cubicBezTo>
                    <a:pt x="21" y="46"/>
                    <a:pt x="21" y="46"/>
                    <a:pt x="21" y="46"/>
                  </a:cubicBezTo>
                  <a:cubicBezTo>
                    <a:pt x="22" y="47"/>
                    <a:pt x="22" y="47"/>
                    <a:pt x="22" y="48"/>
                  </a:cubicBezTo>
                  <a:cubicBezTo>
                    <a:pt x="22" y="48"/>
                    <a:pt x="22" y="48"/>
                    <a:pt x="22" y="49"/>
                  </a:cubicBezTo>
                  <a:cubicBezTo>
                    <a:pt x="21" y="49"/>
                    <a:pt x="21" y="49"/>
                    <a:pt x="21" y="49"/>
                  </a:cubicBezTo>
                  <a:cubicBezTo>
                    <a:pt x="19" y="49"/>
                    <a:pt x="19" y="49"/>
                    <a:pt x="19" y="49"/>
                  </a:cubicBezTo>
                  <a:cubicBezTo>
                    <a:pt x="19" y="49"/>
                    <a:pt x="19" y="49"/>
                    <a:pt x="19" y="49"/>
                  </a:cubicBezTo>
                  <a:lnTo>
                    <a:pt x="18" y="5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146">
              <a:extLst>
                <a:ext uri="{FF2B5EF4-FFF2-40B4-BE49-F238E27FC236}">
                  <a16:creationId xmlns:a16="http://schemas.microsoft.com/office/drawing/2014/main" id="{3C8EA987-C5F9-48D7-8B08-679FACF0D330}"/>
                </a:ext>
              </a:extLst>
            </p:cNvPr>
            <p:cNvSpPr>
              <a:spLocks noEditPoints="1"/>
            </p:cNvSpPr>
            <p:nvPr/>
          </p:nvSpPr>
          <p:spPr bwMode="auto">
            <a:xfrm>
              <a:off x="13710958" y="9591172"/>
              <a:ext cx="341943" cy="664889"/>
            </a:xfrm>
            <a:custGeom>
              <a:avLst/>
              <a:gdLst>
                <a:gd name="T0" fmla="*/ 79 w 82"/>
                <a:gd name="T1" fmla="*/ 27 h 159"/>
                <a:gd name="T2" fmla="*/ 79 w 82"/>
                <a:gd name="T3" fmla="*/ 44 h 159"/>
                <a:gd name="T4" fmla="*/ 76 w 82"/>
                <a:gd name="T5" fmla="*/ 38 h 159"/>
                <a:gd name="T6" fmla="*/ 73 w 82"/>
                <a:gd name="T7" fmla="*/ 39 h 159"/>
                <a:gd name="T8" fmla="*/ 74 w 82"/>
                <a:gd name="T9" fmla="*/ 46 h 159"/>
                <a:gd name="T10" fmla="*/ 75 w 82"/>
                <a:gd name="T11" fmla="*/ 52 h 159"/>
                <a:gd name="T12" fmla="*/ 74 w 82"/>
                <a:gd name="T13" fmla="*/ 54 h 159"/>
                <a:gd name="T14" fmla="*/ 72 w 82"/>
                <a:gd name="T15" fmla="*/ 55 h 159"/>
                <a:gd name="T16" fmla="*/ 44 w 82"/>
                <a:gd name="T17" fmla="*/ 152 h 159"/>
                <a:gd name="T18" fmla="*/ 26 w 82"/>
                <a:gd name="T19" fmla="*/ 159 h 159"/>
                <a:gd name="T20" fmla="*/ 19 w 82"/>
                <a:gd name="T21" fmla="*/ 156 h 159"/>
                <a:gd name="T22" fmla="*/ 10 w 82"/>
                <a:gd name="T23" fmla="*/ 152 h 159"/>
                <a:gd name="T24" fmla="*/ 9 w 82"/>
                <a:gd name="T25" fmla="*/ 148 h 159"/>
                <a:gd name="T26" fmla="*/ 6 w 82"/>
                <a:gd name="T27" fmla="*/ 134 h 159"/>
                <a:gd name="T28" fmla="*/ 5 w 82"/>
                <a:gd name="T29" fmla="*/ 129 h 159"/>
                <a:gd name="T30" fmla="*/ 2 w 82"/>
                <a:gd name="T31" fmla="*/ 113 h 159"/>
                <a:gd name="T32" fmla="*/ 3 w 82"/>
                <a:gd name="T33" fmla="*/ 111 h 159"/>
                <a:gd name="T34" fmla="*/ 6 w 82"/>
                <a:gd name="T35" fmla="*/ 107 h 159"/>
                <a:gd name="T36" fmla="*/ 15 w 82"/>
                <a:gd name="T37" fmla="*/ 85 h 159"/>
                <a:gd name="T38" fmla="*/ 9 w 82"/>
                <a:gd name="T39" fmla="*/ 64 h 159"/>
                <a:gd name="T40" fmla="*/ 14 w 82"/>
                <a:gd name="T41" fmla="*/ 53 h 159"/>
                <a:gd name="T42" fmla="*/ 20 w 82"/>
                <a:gd name="T43" fmla="*/ 47 h 159"/>
                <a:gd name="T44" fmla="*/ 24 w 82"/>
                <a:gd name="T45" fmla="*/ 45 h 159"/>
                <a:gd name="T46" fmla="*/ 27 w 82"/>
                <a:gd name="T47" fmla="*/ 45 h 159"/>
                <a:gd name="T48" fmla="*/ 34 w 82"/>
                <a:gd name="T49" fmla="*/ 42 h 159"/>
                <a:gd name="T50" fmla="*/ 36 w 82"/>
                <a:gd name="T51" fmla="*/ 44 h 159"/>
                <a:gd name="T52" fmla="*/ 36 w 82"/>
                <a:gd name="T53" fmla="*/ 42 h 159"/>
                <a:gd name="T54" fmla="*/ 42 w 82"/>
                <a:gd name="T55" fmla="*/ 36 h 159"/>
                <a:gd name="T56" fmla="*/ 44 w 82"/>
                <a:gd name="T57" fmla="*/ 38 h 159"/>
                <a:gd name="T58" fmla="*/ 44 w 82"/>
                <a:gd name="T59" fmla="*/ 38 h 159"/>
                <a:gd name="T60" fmla="*/ 44 w 82"/>
                <a:gd name="T61" fmla="*/ 35 h 159"/>
                <a:gd name="T62" fmla="*/ 48 w 82"/>
                <a:gd name="T63" fmla="*/ 30 h 159"/>
                <a:gd name="T64" fmla="*/ 48 w 82"/>
                <a:gd name="T65" fmla="*/ 32 h 159"/>
                <a:gd name="T66" fmla="*/ 49 w 82"/>
                <a:gd name="T67" fmla="*/ 33 h 159"/>
                <a:gd name="T68" fmla="*/ 54 w 82"/>
                <a:gd name="T69" fmla="*/ 29 h 159"/>
                <a:gd name="T70" fmla="*/ 54 w 82"/>
                <a:gd name="T71" fmla="*/ 22 h 159"/>
                <a:gd name="T72" fmla="*/ 54 w 82"/>
                <a:gd name="T73" fmla="*/ 21 h 159"/>
                <a:gd name="T74" fmla="*/ 53 w 82"/>
                <a:gd name="T75" fmla="*/ 18 h 159"/>
                <a:gd name="T76" fmla="*/ 57 w 82"/>
                <a:gd name="T77" fmla="*/ 18 h 159"/>
                <a:gd name="T78" fmla="*/ 61 w 82"/>
                <a:gd name="T79" fmla="*/ 15 h 159"/>
                <a:gd name="T80" fmla="*/ 63 w 82"/>
                <a:gd name="T81" fmla="*/ 4 h 159"/>
                <a:gd name="T82" fmla="*/ 65 w 82"/>
                <a:gd name="T83" fmla="*/ 4 h 159"/>
                <a:gd name="T84" fmla="*/ 69 w 82"/>
                <a:gd name="T85" fmla="*/ 0 h 159"/>
                <a:gd name="T86" fmla="*/ 58 w 82"/>
                <a:gd name="T87" fmla="*/ 14 h 159"/>
                <a:gd name="T88" fmla="*/ 57 w 82"/>
                <a:gd name="T89" fmla="*/ 13 h 159"/>
                <a:gd name="T90" fmla="*/ 58 w 82"/>
                <a:gd name="T91" fmla="*/ 12 h 159"/>
                <a:gd name="T92" fmla="*/ 75 w 82"/>
                <a:gd name="T93" fmla="*/ 57 h 159"/>
                <a:gd name="T94" fmla="*/ 77 w 82"/>
                <a:gd name="T95" fmla="*/ 5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 h="159">
                  <a:moveTo>
                    <a:pt x="72" y="4"/>
                  </a:moveTo>
                  <a:cubicBezTo>
                    <a:pt x="73" y="8"/>
                    <a:pt x="74" y="7"/>
                    <a:pt x="76" y="11"/>
                  </a:cubicBezTo>
                  <a:cubicBezTo>
                    <a:pt x="77" y="18"/>
                    <a:pt x="78" y="14"/>
                    <a:pt x="79" y="27"/>
                  </a:cubicBezTo>
                  <a:cubicBezTo>
                    <a:pt x="80" y="31"/>
                    <a:pt x="80" y="32"/>
                    <a:pt x="82" y="35"/>
                  </a:cubicBezTo>
                  <a:cubicBezTo>
                    <a:pt x="82" y="38"/>
                    <a:pt x="82" y="38"/>
                    <a:pt x="82" y="38"/>
                  </a:cubicBezTo>
                  <a:cubicBezTo>
                    <a:pt x="82" y="40"/>
                    <a:pt x="81" y="42"/>
                    <a:pt x="79" y="44"/>
                  </a:cubicBezTo>
                  <a:cubicBezTo>
                    <a:pt x="79" y="44"/>
                    <a:pt x="79" y="44"/>
                    <a:pt x="79" y="44"/>
                  </a:cubicBezTo>
                  <a:cubicBezTo>
                    <a:pt x="78" y="43"/>
                    <a:pt x="78" y="43"/>
                    <a:pt x="78" y="43"/>
                  </a:cubicBezTo>
                  <a:cubicBezTo>
                    <a:pt x="77" y="43"/>
                    <a:pt x="77" y="42"/>
                    <a:pt x="76" y="38"/>
                  </a:cubicBezTo>
                  <a:cubicBezTo>
                    <a:pt x="75" y="38"/>
                    <a:pt x="75" y="38"/>
                    <a:pt x="75" y="38"/>
                  </a:cubicBezTo>
                  <a:cubicBezTo>
                    <a:pt x="74" y="38"/>
                    <a:pt x="74" y="38"/>
                    <a:pt x="74" y="38"/>
                  </a:cubicBezTo>
                  <a:cubicBezTo>
                    <a:pt x="73" y="39"/>
                    <a:pt x="73" y="39"/>
                    <a:pt x="73" y="39"/>
                  </a:cubicBezTo>
                  <a:cubicBezTo>
                    <a:pt x="73" y="40"/>
                    <a:pt x="73" y="40"/>
                    <a:pt x="73" y="40"/>
                  </a:cubicBezTo>
                  <a:cubicBezTo>
                    <a:pt x="73" y="44"/>
                    <a:pt x="74" y="41"/>
                    <a:pt x="74" y="46"/>
                  </a:cubicBezTo>
                  <a:cubicBezTo>
                    <a:pt x="74" y="46"/>
                    <a:pt x="74" y="46"/>
                    <a:pt x="74" y="46"/>
                  </a:cubicBezTo>
                  <a:cubicBezTo>
                    <a:pt x="74" y="46"/>
                    <a:pt x="74" y="46"/>
                    <a:pt x="74" y="46"/>
                  </a:cubicBezTo>
                  <a:cubicBezTo>
                    <a:pt x="75" y="48"/>
                    <a:pt x="75" y="48"/>
                    <a:pt x="75" y="48"/>
                  </a:cubicBezTo>
                  <a:cubicBezTo>
                    <a:pt x="75" y="51"/>
                    <a:pt x="75" y="50"/>
                    <a:pt x="75" y="52"/>
                  </a:cubicBezTo>
                  <a:cubicBezTo>
                    <a:pt x="74" y="53"/>
                    <a:pt x="74" y="53"/>
                    <a:pt x="74" y="53"/>
                  </a:cubicBezTo>
                  <a:cubicBezTo>
                    <a:pt x="74" y="53"/>
                    <a:pt x="74" y="53"/>
                    <a:pt x="74" y="53"/>
                  </a:cubicBezTo>
                  <a:cubicBezTo>
                    <a:pt x="74" y="54"/>
                    <a:pt x="74" y="54"/>
                    <a:pt x="74" y="54"/>
                  </a:cubicBezTo>
                  <a:cubicBezTo>
                    <a:pt x="74" y="55"/>
                    <a:pt x="74" y="55"/>
                    <a:pt x="74" y="55"/>
                  </a:cubicBezTo>
                  <a:cubicBezTo>
                    <a:pt x="73" y="55"/>
                    <a:pt x="73" y="55"/>
                    <a:pt x="73" y="55"/>
                  </a:cubicBezTo>
                  <a:cubicBezTo>
                    <a:pt x="72" y="55"/>
                    <a:pt x="72" y="55"/>
                    <a:pt x="72" y="55"/>
                  </a:cubicBezTo>
                  <a:cubicBezTo>
                    <a:pt x="72" y="57"/>
                    <a:pt x="72" y="56"/>
                    <a:pt x="71" y="59"/>
                  </a:cubicBezTo>
                  <a:cubicBezTo>
                    <a:pt x="71" y="60"/>
                    <a:pt x="71" y="60"/>
                    <a:pt x="71" y="60"/>
                  </a:cubicBezTo>
                  <a:cubicBezTo>
                    <a:pt x="72" y="69"/>
                    <a:pt x="46" y="148"/>
                    <a:pt x="44" y="152"/>
                  </a:cubicBezTo>
                  <a:cubicBezTo>
                    <a:pt x="43" y="153"/>
                    <a:pt x="43" y="152"/>
                    <a:pt x="40" y="154"/>
                  </a:cubicBezTo>
                  <a:cubicBezTo>
                    <a:pt x="36" y="155"/>
                    <a:pt x="35" y="153"/>
                    <a:pt x="28" y="159"/>
                  </a:cubicBezTo>
                  <a:cubicBezTo>
                    <a:pt x="26" y="159"/>
                    <a:pt x="26" y="159"/>
                    <a:pt x="26" y="159"/>
                  </a:cubicBezTo>
                  <a:cubicBezTo>
                    <a:pt x="23" y="159"/>
                    <a:pt x="23" y="159"/>
                    <a:pt x="23" y="159"/>
                  </a:cubicBezTo>
                  <a:cubicBezTo>
                    <a:pt x="22" y="159"/>
                    <a:pt x="22" y="159"/>
                    <a:pt x="22" y="159"/>
                  </a:cubicBezTo>
                  <a:cubicBezTo>
                    <a:pt x="19" y="156"/>
                    <a:pt x="19" y="156"/>
                    <a:pt x="19" y="156"/>
                  </a:cubicBezTo>
                  <a:cubicBezTo>
                    <a:pt x="16" y="155"/>
                    <a:pt x="15" y="156"/>
                    <a:pt x="13" y="155"/>
                  </a:cubicBezTo>
                  <a:cubicBezTo>
                    <a:pt x="12" y="153"/>
                    <a:pt x="12" y="153"/>
                    <a:pt x="12" y="153"/>
                  </a:cubicBezTo>
                  <a:cubicBezTo>
                    <a:pt x="12" y="153"/>
                    <a:pt x="11" y="152"/>
                    <a:pt x="10" y="152"/>
                  </a:cubicBezTo>
                  <a:cubicBezTo>
                    <a:pt x="10" y="151"/>
                    <a:pt x="10" y="151"/>
                    <a:pt x="9" y="150"/>
                  </a:cubicBezTo>
                  <a:cubicBezTo>
                    <a:pt x="9" y="149"/>
                    <a:pt x="9" y="149"/>
                    <a:pt x="9" y="149"/>
                  </a:cubicBezTo>
                  <a:cubicBezTo>
                    <a:pt x="9" y="148"/>
                    <a:pt x="9" y="148"/>
                    <a:pt x="9" y="148"/>
                  </a:cubicBezTo>
                  <a:cubicBezTo>
                    <a:pt x="8" y="146"/>
                    <a:pt x="8" y="147"/>
                    <a:pt x="6" y="144"/>
                  </a:cubicBezTo>
                  <a:cubicBezTo>
                    <a:pt x="6" y="143"/>
                    <a:pt x="6" y="137"/>
                    <a:pt x="6" y="135"/>
                  </a:cubicBezTo>
                  <a:cubicBezTo>
                    <a:pt x="6" y="134"/>
                    <a:pt x="6" y="134"/>
                    <a:pt x="6" y="134"/>
                  </a:cubicBezTo>
                  <a:cubicBezTo>
                    <a:pt x="6" y="133"/>
                    <a:pt x="6" y="133"/>
                    <a:pt x="6" y="133"/>
                  </a:cubicBezTo>
                  <a:cubicBezTo>
                    <a:pt x="5" y="131"/>
                    <a:pt x="5" y="131"/>
                    <a:pt x="5" y="131"/>
                  </a:cubicBezTo>
                  <a:cubicBezTo>
                    <a:pt x="5" y="130"/>
                    <a:pt x="5" y="130"/>
                    <a:pt x="5" y="129"/>
                  </a:cubicBezTo>
                  <a:cubicBezTo>
                    <a:pt x="3" y="126"/>
                    <a:pt x="3" y="126"/>
                    <a:pt x="3" y="126"/>
                  </a:cubicBezTo>
                  <a:cubicBezTo>
                    <a:pt x="1" y="123"/>
                    <a:pt x="0" y="117"/>
                    <a:pt x="2" y="114"/>
                  </a:cubicBezTo>
                  <a:cubicBezTo>
                    <a:pt x="2" y="113"/>
                    <a:pt x="2" y="113"/>
                    <a:pt x="2" y="113"/>
                  </a:cubicBezTo>
                  <a:cubicBezTo>
                    <a:pt x="2" y="112"/>
                    <a:pt x="2" y="112"/>
                    <a:pt x="2" y="112"/>
                  </a:cubicBezTo>
                  <a:cubicBezTo>
                    <a:pt x="3" y="112"/>
                    <a:pt x="3" y="112"/>
                    <a:pt x="3" y="112"/>
                  </a:cubicBezTo>
                  <a:cubicBezTo>
                    <a:pt x="3" y="111"/>
                    <a:pt x="3" y="111"/>
                    <a:pt x="3" y="111"/>
                  </a:cubicBezTo>
                  <a:cubicBezTo>
                    <a:pt x="4" y="108"/>
                    <a:pt x="4" y="108"/>
                    <a:pt x="4" y="108"/>
                  </a:cubicBezTo>
                  <a:cubicBezTo>
                    <a:pt x="5" y="107"/>
                    <a:pt x="5" y="107"/>
                    <a:pt x="5" y="107"/>
                  </a:cubicBezTo>
                  <a:cubicBezTo>
                    <a:pt x="6" y="107"/>
                    <a:pt x="6" y="107"/>
                    <a:pt x="6" y="107"/>
                  </a:cubicBezTo>
                  <a:cubicBezTo>
                    <a:pt x="7" y="106"/>
                    <a:pt x="7" y="106"/>
                    <a:pt x="7" y="106"/>
                  </a:cubicBezTo>
                  <a:cubicBezTo>
                    <a:pt x="8" y="105"/>
                    <a:pt x="8" y="105"/>
                    <a:pt x="9" y="102"/>
                  </a:cubicBezTo>
                  <a:cubicBezTo>
                    <a:pt x="12" y="97"/>
                    <a:pt x="15" y="93"/>
                    <a:pt x="15" y="85"/>
                  </a:cubicBezTo>
                  <a:cubicBezTo>
                    <a:pt x="14" y="83"/>
                    <a:pt x="14" y="84"/>
                    <a:pt x="12" y="81"/>
                  </a:cubicBezTo>
                  <a:cubicBezTo>
                    <a:pt x="12" y="80"/>
                    <a:pt x="12" y="79"/>
                    <a:pt x="12" y="77"/>
                  </a:cubicBezTo>
                  <a:cubicBezTo>
                    <a:pt x="8" y="67"/>
                    <a:pt x="10" y="70"/>
                    <a:pt x="9" y="64"/>
                  </a:cubicBezTo>
                  <a:cubicBezTo>
                    <a:pt x="9" y="63"/>
                    <a:pt x="9" y="63"/>
                    <a:pt x="9" y="63"/>
                  </a:cubicBezTo>
                  <a:cubicBezTo>
                    <a:pt x="9" y="61"/>
                    <a:pt x="9" y="61"/>
                    <a:pt x="9" y="61"/>
                  </a:cubicBezTo>
                  <a:cubicBezTo>
                    <a:pt x="14" y="53"/>
                    <a:pt x="14" y="53"/>
                    <a:pt x="14" y="53"/>
                  </a:cubicBezTo>
                  <a:cubicBezTo>
                    <a:pt x="15" y="51"/>
                    <a:pt x="14" y="49"/>
                    <a:pt x="14" y="48"/>
                  </a:cubicBezTo>
                  <a:cubicBezTo>
                    <a:pt x="15" y="47"/>
                    <a:pt x="15" y="47"/>
                    <a:pt x="15" y="47"/>
                  </a:cubicBezTo>
                  <a:cubicBezTo>
                    <a:pt x="16" y="47"/>
                    <a:pt x="18" y="47"/>
                    <a:pt x="20" y="47"/>
                  </a:cubicBezTo>
                  <a:cubicBezTo>
                    <a:pt x="22" y="46"/>
                    <a:pt x="21" y="45"/>
                    <a:pt x="23" y="44"/>
                  </a:cubicBezTo>
                  <a:cubicBezTo>
                    <a:pt x="24" y="44"/>
                    <a:pt x="24" y="44"/>
                    <a:pt x="24" y="44"/>
                  </a:cubicBezTo>
                  <a:cubicBezTo>
                    <a:pt x="24" y="45"/>
                    <a:pt x="24" y="45"/>
                    <a:pt x="24" y="45"/>
                  </a:cubicBezTo>
                  <a:cubicBezTo>
                    <a:pt x="25" y="45"/>
                    <a:pt x="25" y="45"/>
                    <a:pt x="25" y="45"/>
                  </a:cubicBezTo>
                  <a:cubicBezTo>
                    <a:pt x="26" y="45"/>
                    <a:pt x="26" y="45"/>
                    <a:pt x="26" y="45"/>
                  </a:cubicBezTo>
                  <a:cubicBezTo>
                    <a:pt x="27" y="44"/>
                    <a:pt x="27" y="44"/>
                    <a:pt x="27" y="45"/>
                  </a:cubicBezTo>
                  <a:cubicBezTo>
                    <a:pt x="28" y="43"/>
                    <a:pt x="28" y="44"/>
                    <a:pt x="28" y="43"/>
                  </a:cubicBezTo>
                  <a:cubicBezTo>
                    <a:pt x="29" y="43"/>
                    <a:pt x="29" y="43"/>
                    <a:pt x="29" y="43"/>
                  </a:cubicBezTo>
                  <a:cubicBezTo>
                    <a:pt x="32" y="42"/>
                    <a:pt x="32" y="42"/>
                    <a:pt x="34" y="42"/>
                  </a:cubicBezTo>
                  <a:cubicBezTo>
                    <a:pt x="34" y="42"/>
                    <a:pt x="34" y="42"/>
                    <a:pt x="34" y="42"/>
                  </a:cubicBezTo>
                  <a:cubicBezTo>
                    <a:pt x="36" y="44"/>
                    <a:pt x="36" y="44"/>
                    <a:pt x="36" y="44"/>
                  </a:cubicBezTo>
                  <a:cubicBezTo>
                    <a:pt x="36" y="44"/>
                    <a:pt x="36" y="44"/>
                    <a:pt x="36" y="44"/>
                  </a:cubicBezTo>
                  <a:cubicBezTo>
                    <a:pt x="37" y="43"/>
                    <a:pt x="37" y="43"/>
                    <a:pt x="37" y="43"/>
                  </a:cubicBezTo>
                  <a:cubicBezTo>
                    <a:pt x="36" y="43"/>
                    <a:pt x="36" y="43"/>
                    <a:pt x="36" y="43"/>
                  </a:cubicBezTo>
                  <a:cubicBezTo>
                    <a:pt x="36" y="42"/>
                    <a:pt x="36" y="42"/>
                    <a:pt x="36" y="42"/>
                  </a:cubicBezTo>
                  <a:cubicBezTo>
                    <a:pt x="36" y="41"/>
                    <a:pt x="36" y="41"/>
                    <a:pt x="36" y="41"/>
                  </a:cubicBezTo>
                  <a:cubicBezTo>
                    <a:pt x="36" y="40"/>
                    <a:pt x="36" y="40"/>
                    <a:pt x="36" y="40"/>
                  </a:cubicBezTo>
                  <a:cubicBezTo>
                    <a:pt x="37" y="39"/>
                    <a:pt x="41" y="37"/>
                    <a:pt x="42" y="36"/>
                  </a:cubicBezTo>
                  <a:cubicBezTo>
                    <a:pt x="43" y="36"/>
                    <a:pt x="43" y="36"/>
                    <a:pt x="43" y="36"/>
                  </a:cubicBezTo>
                  <a:cubicBezTo>
                    <a:pt x="43" y="36"/>
                    <a:pt x="43" y="36"/>
                    <a:pt x="43" y="36"/>
                  </a:cubicBezTo>
                  <a:cubicBezTo>
                    <a:pt x="44" y="38"/>
                    <a:pt x="44" y="38"/>
                    <a:pt x="44" y="38"/>
                  </a:cubicBezTo>
                  <a:cubicBezTo>
                    <a:pt x="44" y="38"/>
                    <a:pt x="44" y="38"/>
                    <a:pt x="44" y="38"/>
                  </a:cubicBezTo>
                  <a:cubicBezTo>
                    <a:pt x="44" y="38"/>
                    <a:pt x="44" y="38"/>
                    <a:pt x="44" y="38"/>
                  </a:cubicBezTo>
                  <a:cubicBezTo>
                    <a:pt x="44" y="38"/>
                    <a:pt x="44" y="38"/>
                    <a:pt x="44" y="38"/>
                  </a:cubicBezTo>
                  <a:cubicBezTo>
                    <a:pt x="45" y="37"/>
                    <a:pt x="45" y="37"/>
                    <a:pt x="45" y="37"/>
                  </a:cubicBezTo>
                  <a:cubicBezTo>
                    <a:pt x="45" y="37"/>
                    <a:pt x="45" y="37"/>
                    <a:pt x="45" y="37"/>
                  </a:cubicBezTo>
                  <a:cubicBezTo>
                    <a:pt x="44" y="35"/>
                    <a:pt x="44" y="35"/>
                    <a:pt x="44" y="35"/>
                  </a:cubicBezTo>
                  <a:cubicBezTo>
                    <a:pt x="46" y="33"/>
                    <a:pt x="45" y="34"/>
                    <a:pt x="46" y="32"/>
                  </a:cubicBezTo>
                  <a:cubicBezTo>
                    <a:pt x="47" y="31"/>
                    <a:pt x="47" y="31"/>
                    <a:pt x="47" y="30"/>
                  </a:cubicBezTo>
                  <a:cubicBezTo>
                    <a:pt x="48" y="30"/>
                    <a:pt x="48" y="30"/>
                    <a:pt x="48" y="30"/>
                  </a:cubicBezTo>
                  <a:cubicBezTo>
                    <a:pt x="48" y="30"/>
                    <a:pt x="48" y="30"/>
                    <a:pt x="48" y="30"/>
                  </a:cubicBezTo>
                  <a:cubicBezTo>
                    <a:pt x="49" y="31"/>
                    <a:pt x="49" y="30"/>
                    <a:pt x="49" y="31"/>
                  </a:cubicBezTo>
                  <a:cubicBezTo>
                    <a:pt x="48" y="32"/>
                    <a:pt x="49" y="31"/>
                    <a:pt x="48" y="32"/>
                  </a:cubicBezTo>
                  <a:cubicBezTo>
                    <a:pt x="48" y="33"/>
                    <a:pt x="48" y="33"/>
                    <a:pt x="48" y="33"/>
                  </a:cubicBezTo>
                  <a:cubicBezTo>
                    <a:pt x="49" y="33"/>
                    <a:pt x="49" y="33"/>
                    <a:pt x="49" y="33"/>
                  </a:cubicBezTo>
                  <a:cubicBezTo>
                    <a:pt x="49" y="33"/>
                    <a:pt x="49" y="33"/>
                    <a:pt x="49" y="33"/>
                  </a:cubicBezTo>
                  <a:cubicBezTo>
                    <a:pt x="50" y="31"/>
                    <a:pt x="50" y="31"/>
                    <a:pt x="51" y="29"/>
                  </a:cubicBezTo>
                  <a:cubicBezTo>
                    <a:pt x="52" y="29"/>
                    <a:pt x="52" y="29"/>
                    <a:pt x="52" y="29"/>
                  </a:cubicBezTo>
                  <a:cubicBezTo>
                    <a:pt x="53" y="29"/>
                    <a:pt x="53" y="29"/>
                    <a:pt x="54" y="29"/>
                  </a:cubicBezTo>
                  <a:cubicBezTo>
                    <a:pt x="52" y="28"/>
                    <a:pt x="52" y="28"/>
                    <a:pt x="52" y="28"/>
                  </a:cubicBezTo>
                  <a:cubicBezTo>
                    <a:pt x="52" y="26"/>
                    <a:pt x="52" y="26"/>
                    <a:pt x="52" y="26"/>
                  </a:cubicBezTo>
                  <a:cubicBezTo>
                    <a:pt x="54" y="22"/>
                    <a:pt x="54" y="22"/>
                    <a:pt x="54" y="22"/>
                  </a:cubicBezTo>
                  <a:cubicBezTo>
                    <a:pt x="54" y="22"/>
                    <a:pt x="54" y="22"/>
                    <a:pt x="54" y="22"/>
                  </a:cubicBezTo>
                  <a:cubicBezTo>
                    <a:pt x="54" y="21"/>
                    <a:pt x="54" y="21"/>
                    <a:pt x="54" y="21"/>
                  </a:cubicBezTo>
                  <a:cubicBezTo>
                    <a:pt x="54" y="21"/>
                    <a:pt x="54" y="21"/>
                    <a:pt x="54" y="21"/>
                  </a:cubicBezTo>
                  <a:cubicBezTo>
                    <a:pt x="53" y="20"/>
                    <a:pt x="53" y="20"/>
                    <a:pt x="53" y="20"/>
                  </a:cubicBezTo>
                  <a:cubicBezTo>
                    <a:pt x="53" y="19"/>
                    <a:pt x="53" y="19"/>
                    <a:pt x="53" y="19"/>
                  </a:cubicBezTo>
                  <a:cubicBezTo>
                    <a:pt x="53" y="18"/>
                    <a:pt x="53" y="18"/>
                    <a:pt x="53" y="18"/>
                  </a:cubicBezTo>
                  <a:cubicBezTo>
                    <a:pt x="54" y="18"/>
                    <a:pt x="54" y="18"/>
                    <a:pt x="54" y="17"/>
                  </a:cubicBezTo>
                  <a:cubicBezTo>
                    <a:pt x="55" y="17"/>
                    <a:pt x="55" y="17"/>
                    <a:pt x="55" y="17"/>
                  </a:cubicBezTo>
                  <a:cubicBezTo>
                    <a:pt x="56" y="17"/>
                    <a:pt x="56" y="18"/>
                    <a:pt x="57" y="18"/>
                  </a:cubicBezTo>
                  <a:cubicBezTo>
                    <a:pt x="57" y="18"/>
                    <a:pt x="57" y="18"/>
                    <a:pt x="57" y="18"/>
                  </a:cubicBezTo>
                  <a:cubicBezTo>
                    <a:pt x="58" y="17"/>
                    <a:pt x="58" y="18"/>
                    <a:pt x="59" y="16"/>
                  </a:cubicBezTo>
                  <a:cubicBezTo>
                    <a:pt x="60" y="15"/>
                    <a:pt x="60" y="16"/>
                    <a:pt x="61" y="15"/>
                  </a:cubicBezTo>
                  <a:cubicBezTo>
                    <a:pt x="63" y="13"/>
                    <a:pt x="63" y="13"/>
                    <a:pt x="63" y="13"/>
                  </a:cubicBezTo>
                  <a:cubicBezTo>
                    <a:pt x="64" y="12"/>
                    <a:pt x="65" y="10"/>
                    <a:pt x="65" y="8"/>
                  </a:cubicBezTo>
                  <a:cubicBezTo>
                    <a:pt x="64" y="6"/>
                    <a:pt x="64" y="6"/>
                    <a:pt x="63" y="4"/>
                  </a:cubicBezTo>
                  <a:cubicBezTo>
                    <a:pt x="63" y="4"/>
                    <a:pt x="63" y="4"/>
                    <a:pt x="63" y="4"/>
                  </a:cubicBezTo>
                  <a:cubicBezTo>
                    <a:pt x="65" y="4"/>
                    <a:pt x="65" y="4"/>
                    <a:pt x="65" y="4"/>
                  </a:cubicBezTo>
                  <a:cubicBezTo>
                    <a:pt x="65" y="4"/>
                    <a:pt x="65" y="4"/>
                    <a:pt x="65" y="4"/>
                  </a:cubicBezTo>
                  <a:cubicBezTo>
                    <a:pt x="66" y="2"/>
                    <a:pt x="66" y="3"/>
                    <a:pt x="68" y="0"/>
                  </a:cubicBezTo>
                  <a:cubicBezTo>
                    <a:pt x="69" y="0"/>
                    <a:pt x="69" y="0"/>
                    <a:pt x="69" y="0"/>
                  </a:cubicBezTo>
                  <a:cubicBezTo>
                    <a:pt x="69" y="0"/>
                    <a:pt x="69" y="0"/>
                    <a:pt x="69" y="0"/>
                  </a:cubicBezTo>
                  <a:cubicBezTo>
                    <a:pt x="69" y="1"/>
                    <a:pt x="69" y="1"/>
                    <a:pt x="69" y="1"/>
                  </a:cubicBezTo>
                  <a:cubicBezTo>
                    <a:pt x="71" y="3"/>
                    <a:pt x="70" y="1"/>
                    <a:pt x="72" y="4"/>
                  </a:cubicBezTo>
                  <a:close/>
                  <a:moveTo>
                    <a:pt x="58" y="14"/>
                  </a:moveTo>
                  <a:cubicBezTo>
                    <a:pt x="58" y="15"/>
                    <a:pt x="58" y="15"/>
                    <a:pt x="58" y="15"/>
                  </a:cubicBezTo>
                  <a:cubicBezTo>
                    <a:pt x="57" y="14"/>
                    <a:pt x="57" y="14"/>
                    <a:pt x="57" y="14"/>
                  </a:cubicBezTo>
                  <a:cubicBezTo>
                    <a:pt x="57" y="13"/>
                    <a:pt x="57" y="13"/>
                    <a:pt x="57" y="13"/>
                  </a:cubicBezTo>
                  <a:cubicBezTo>
                    <a:pt x="57" y="13"/>
                    <a:pt x="57" y="13"/>
                    <a:pt x="57" y="13"/>
                  </a:cubicBezTo>
                  <a:cubicBezTo>
                    <a:pt x="57" y="12"/>
                    <a:pt x="57" y="12"/>
                    <a:pt x="57" y="12"/>
                  </a:cubicBezTo>
                  <a:cubicBezTo>
                    <a:pt x="58" y="12"/>
                    <a:pt x="58" y="12"/>
                    <a:pt x="58" y="12"/>
                  </a:cubicBezTo>
                  <a:cubicBezTo>
                    <a:pt x="58" y="14"/>
                    <a:pt x="58" y="14"/>
                    <a:pt x="58" y="14"/>
                  </a:cubicBezTo>
                  <a:cubicBezTo>
                    <a:pt x="58" y="14"/>
                    <a:pt x="58" y="14"/>
                    <a:pt x="58" y="14"/>
                  </a:cubicBezTo>
                  <a:close/>
                  <a:moveTo>
                    <a:pt x="75" y="57"/>
                  </a:moveTo>
                  <a:cubicBezTo>
                    <a:pt x="75" y="56"/>
                    <a:pt x="75" y="56"/>
                    <a:pt x="75" y="56"/>
                  </a:cubicBezTo>
                  <a:cubicBezTo>
                    <a:pt x="77" y="53"/>
                    <a:pt x="77" y="53"/>
                    <a:pt x="77" y="53"/>
                  </a:cubicBezTo>
                  <a:cubicBezTo>
                    <a:pt x="77" y="53"/>
                    <a:pt x="77" y="53"/>
                    <a:pt x="77" y="53"/>
                  </a:cubicBezTo>
                  <a:cubicBezTo>
                    <a:pt x="76" y="56"/>
                    <a:pt x="76" y="55"/>
                    <a:pt x="75" y="5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147">
              <a:extLst>
                <a:ext uri="{FF2B5EF4-FFF2-40B4-BE49-F238E27FC236}">
                  <a16:creationId xmlns:a16="http://schemas.microsoft.com/office/drawing/2014/main" id="{BBCD6B2C-BDC4-4581-A644-F38B765B67E4}"/>
                </a:ext>
              </a:extLst>
            </p:cNvPr>
            <p:cNvSpPr>
              <a:spLocks/>
            </p:cNvSpPr>
            <p:nvPr/>
          </p:nvSpPr>
          <p:spPr bwMode="auto">
            <a:xfrm>
              <a:off x="12556902" y="6774888"/>
              <a:ext cx="85486" cy="104483"/>
            </a:xfrm>
            <a:custGeom>
              <a:avLst/>
              <a:gdLst>
                <a:gd name="T0" fmla="*/ 8 w 21"/>
                <a:gd name="T1" fmla="*/ 0 h 25"/>
                <a:gd name="T2" fmla="*/ 8 w 21"/>
                <a:gd name="T3" fmla="*/ 1 h 25"/>
                <a:gd name="T4" fmla="*/ 8 w 21"/>
                <a:gd name="T5" fmla="*/ 1 h 25"/>
                <a:gd name="T6" fmla="*/ 13 w 21"/>
                <a:gd name="T7" fmla="*/ 5 h 25"/>
                <a:gd name="T8" fmla="*/ 13 w 21"/>
                <a:gd name="T9" fmla="*/ 6 h 25"/>
                <a:gd name="T10" fmla="*/ 15 w 21"/>
                <a:gd name="T11" fmla="*/ 6 h 25"/>
                <a:gd name="T12" fmla="*/ 16 w 21"/>
                <a:gd name="T13" fmla="*/ 7 h 25"/>
                <a:gd name="T14" fmla="*/ 20 w 21"/>
                <a:gd name="T15" fmla="*/ 9 h 25"/>
                <a:gd name="T16" fmla="*/ 21 w 21"/>
                <a:gd name="T17" fmla="*/ 10 h 25"/>
                <a:gd name="T18" fmla="*/ 21 w 21"/>
                <a:gd name="T19" fmla="*/ 11 h 25"/>
                <a:gd name="T20" fmla="*/ 20 w 21"/>
                <a:gd name="T21" fmla="*/ 11 h 25"/>
                <a:gd name="T22" fmla="*/ 19 w 21"/>
                <a:gd name="T23" fmla="*/ 12 h 25"/>
                <a:gd name="T24" fmla="*/ 18 w 21"/>
                <a:gd name="T25" fmla="*/ 12 h 25"/>
                <a:gd name="T26" fmla="*/ 17 w 21"/>
                <a:gd name="T27" fmla="*/ 12 h 25"/>
                <a:gd name="T28" fmla="*/ 18 w 21"/>
                <a:gd name="T29" fmla="*/ 14 h 25"/>
                <a:gd name="T30" fmla="*/ 18 w 21"/>
                <a:gd name="T31" fmla="*/ 15 h 25"/>
                <a:gd name="T32" fmla="*/ 18 w 21"/>
                <a:gd name="T33" fmla="*/ 15 h 25"/>
                <a:gd name="T34" fmla="*/ 18 w 21"/>
                <a:gd name="T35" fmla="*/ 15 h 25"/>
                <a:gd name="T36" fmla="*/ 15 w 21"/>
                <a:gd name="T37" fmla="*/ 16 h 25"/>
                <a:gd name="T38" fmla="*/ 14 w 21"/>
                <a:gd name="T39" fmla="*/ 16 h 25"/>
                <a:gd name="T40" fmla="*/ 14 w 21"/>
                <a:gd name="T41" fmla="*/ 15 h 25"/>
                <a:gd name="T42" fmla="*/ 14 w 21"/>
                <a:gd name="T43" fmla="*/ 14 h 25"/>
                <a:gd name="T44" fmla="*/ 14 w 21"/>
                <a:gd name="T45" fmla="*/ 14 h 25"/>
                <a:gd name="T46" fmla="*/ 14 w 21"/>
                <a:gd name="T47" fmla="*/ 13 h 25"/>
                <a:gd name="T48" fmla="*/ 13 w 21"/>
                <a:gd name="T49" fmla="*/ 14 h 25"/>
                <a:gd name="T50" fmla="*/ 9 w 21"/>
                <a:gd name="T51" fmla="*/ 21 h 25"/>
                <a:gd name="T52" fmla="*/ 10 w 21"/>
                <a:gd name="T53" fmla="*/ 21 h 25"/>
                <a:gd name="T54" fmla="*/ 10 w 21"/>
                <a:gd name="T55" fmla="*/ 22 h 25"/>
                <a:gd name="T56" fmla="*/ 10 w 21"/>
                <a:gd name="T57" fmla="*/ 23 h 25"/>
                <a:gd name="T58" fmla="*/ 10 w 21"/>
                <a:gd name="T59" fmla="*/ 23 h 25"/>
                <a:gd name="T60" fmla="*/ 10 w 21"/>
                <a:gd name="T61" fmla="*/ 25 h 25"/>
                <a:gd name="T62" fmla="*/ 8 w 21"/>
                <a:gd name="T63" fmla="*/ 24 h 25"/>
                <a:gd name="T64" fmla="*/ 7 w 21"/>
                <a:gd name="T65" fmla="*/ 22 h 25"/>
                <a:gd name="T66" fmla="*/ 2 w 21"/>
                <a:gd name="T67" fmla="*/ 18 h 25"/>
                <a:gd name="T68" fmla="*/ 2 w 21"/>
                <a:gd name="T69" fmla="*/ 17 h 25"/>
                <a:gd name="T70" fmla="*/ 2 w 21"/>
                <a:gd name="T71" fmla="*/ 17 h 25"/>
                <a:gd name="T72" fmla="*/ 1 w 21"/>
                <a:gd name="T73" fmla="*/ 17 h 25"/>
                <a:gd name="T74" fmla="*/ 1 w 21"/>
                <a:gd name="T75" fmla="*/ 17 h 25"/>
                <a:gd name="T76" fmla="*/ 0 w 21"/>
                <a:gd name="T77" fmla="*/ 17 h 25"/>
                <a:gd name="T78" fmla="*/ 0 w 21"/>
                <a:gd name="T79" fmla="*/ 15 h 25"/>
                <a:gd name="T80" fmla="*/ 0 w 21"/>
                <a:gd name="T81" fmla="*/ 15 h 25"/>
                <a:gd name="T82" fmla="*/ 0 w 21"/>
                <a:gd name="T83" fmla="*/ 15 h 25"/>
                <a:gd name="T84" fmla="*/ 1 w 21"/>
                <a:gd name="T85" fmla="*/ 14 h 25"/>
                <a:gd name="T86" fmla="*/ 1 w 21"/>
                <a:gd name="T87" fmla="*/ 14 h 25"/>
                <a:gd name="T88" fmla="*/ 1 w 21"/>
                <a:gd name="T89" fmla="*/ 13 h 25"/>
                <a:gd name="T90" fmla="*/ 0 w 21"/>
                <a:gd name="T91" fmla="*/ 11 h 25"/>
                <a:gd name="T92" fmla="*/ 0 w 21"/>
                <a:gd name="T93" fmla="*/ 9 h 25"/>
                <a:gd name="T94" fmla="*/ 0 w 21"/>
                <a:gd name="T95" fmla="*/ 8 h 25"/>
                <a:gd name="T96" fmla="*/ 0 w 21"/>
                <a:gd name="T97" fmla="*/ 8 h 25"/>
                <a:gd name="T98" fmla="*/ 2 w 21"/>
                <a:gd name="T99" fmla="*/ 8 h 25"/>
                <a:gd name="T100" fmla="*/ 2 w 21"/>
                <a:gd name="T101" fmla="*/ 5 h 25"/>
                <a:gd name="T102" fmla="*/ 4 w 21"/>
                <a:gd name="T103" fmla="*/ 3 h 25"/>
                <a:gd name="T104" fmla="*/ 5 w 21"/>
                <a:gd name="T105" fmla="*/ 3 h 25"/>
                <a:gd name="T106" fmla="*/ 5 w 21"/>
                <a:gd name="T107" fmla="*/ 3 h 25"/>
                <a:gd name="T108" fmla="*/ 6 w 21"/>
                <a:gd name="T109" fmla="*/ 4 h 25"/>
                <a:gd name="T110" fmla="*/ 6 w 21"/>
                <a:gd name="T111" fmla="*/ 4 h 25"/>
                <a:gd name="T112" fmla="*/ 6 w 21"/>
                <a:gd name="T113" fmla="*/ 3 h 25"/>
                <a:gd name="T114" fmla="*/ 5 w 21"/>
                <a:gd name="T115" fmla="*/ 0 h 25"/>
                <a:gd name="T116" fmla="*/ 5 w 21"/>
                <a:gd name="T117" fmla="*/ 0 h 25"/>
                <a:gd name="T118" fmla="*/ 6 w 21"/>
                <a:gd name="T119" fmla="*/ 0 h 25"/>
                <a:gd name="T120" fmla="*/ 7 w 21"/>
                <a:gd name="T121" fmla="*/ 0 h 25"/>
                <a:gd name="T122" fmla="*/ 8 w 21"/>
                <a:gd name="T1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25">
                  <a:moveTo>
                    <a:pt x="8" y="0"/>
                  </a:moveTo>
                  <a:cubicBezTo>
                    <a:pt x="8" y="0"/>
                    <a:pt x="8" y="0"/>
                    <a:pt x="8" y="1"/>
                  </a:cubicBezTo>
                  <a:cubicBezTo>
                    <a:pt x="8" y="1"/>
                    <a:pt x="8" y="1"/>
                    <a:pt x="8" y="1"/>
                  </a:cubicBezTo>
                  <a:cubicBezTo>
                    <a:pt x="12" y="4"/>
                    <a:pt x="10" y="3"/>
                    <a:pt x="13" y="5"/>
                  </a:cubicBezTo>
                  <a:cubicBezTo>
                    <a:pt x="13" y="6"/>
                    <a:pt x="13" y="6"/>
                    <a:pt x="13" y="6"/>
                  </a:cubicBezTo>
                  <a:cubicBezTo>
                    <a:pt x="15" y="6"/>
                    <a:pt x="15" y="6"/>
                    <a:pt x="15" y="6"/>
                  </a:cubicBezTo>
                  <a:cubicBezTo>
                    <a:pt x="16" y="7"/>
                    <a:pt x="15" y="7"/>
                    <a:pt x="16" y="7"/>
                  </a:cubicBezTo>
                  <a:cubicBezTo>
                    <a:pt x="18" y="8"/>
                    <a:pt x="19" y="8"/>
                    <a:pt x="20" y="9"/>
                  </a:cubicBezTo>
                  <a:cubicBezTo>
                    <a:pt x="21" y="10"/>
                    <a:pt x="21" y="10"/>
                    <a:pt x="21" y="10"/>
                  </a:cubicBezTo>
                  <a:cubicBezTo>
                    <a:pt x="21" y="10"/>
                    <a:pt x="21" y="10"/>
                    <a:pt x="21" y="11"/>
                  </a:cubicBezTo>
                  <a:cubicBezTo>
                    <a:pt x="20" y="11"/>
                    <a:pt x="20" y="11"/>
                    <a:pt x="20" y="11"/>
                  </a:cubicBezTo>
                  <a:cubicBezTo>
                    <a:pt x="19" y="12"/>
                    <a:pt x="19" y="12"/>
                    <a:pt x="19" y="12"/>
                  </a:cubicBezTo>
                  <a:cubicBezTo>
                    <a:pt x="18" y="12"/>
                    <a:pt x="19" y="12"/>
                    <a:pt x="18" y="12"/>
                  </a:cubicBezTo>
                  <a:cubicBezTo>
                    <a:pt x="17" y="12"/>
                    <a:pt x="17" y="12"/>
                    <a:pt x="17" y="12"/>
                  </a:cubicBezTo>
                  <a:cubicBezTo>
                    <a:pt x="18" y="13"/>
                    <a:pt x="18" y="13"/>
                    <a:pt x="18" y="14"/>
                  </a:cubicBezTo>
                  <a:cubicBezTo>
                    <a:pt x="18" y="15"/>
                    <a:pt x="18" y="15"/>
                    <a:pt x="18" y="15"/>
                  </a:cubicBezTo>
                  <a:cubicBezTo>
                    <a:pt x="18" y="15"/>
                    <a:pt x="18" y="15"/>
                    <a:pt x="18" y="15"/>
                  </a:cubicBezTo>
                  <a:cubicBezTo>
                    <a:pt x="18" y="15"/>
                    <a:pt x="18" y="15"/>
                    <a:pt x="18" y="15"/>
                  </a:cubicBezTo>
                  <a:cubicBezTo>
                    <a:pt x="16" y="16"/>
                    <a:pt x="16" y="16"/>
                    <a:pt x="15" y="16"/>
                  </a:cubicBezTo>
                  <a:cubicBezTo>
                    <a:pt x="14" y="16"/>
                    <a:pt x="14" y="16"/>
                    <a:pt x="14" y="16"/>
                  </a:cubicBezTo>
                  <a:cubicBezTo>
                    <a:pt x="14" y="15"/>
                    <a:pt x="14" y="15"/>
                    <a:pt x="14" y="15"/>
                  </a:cubicBezTo>
                  <a:cubicBezTo>
                    <a:pt x="14" y="14"/>
                    <a:pt x="14" y="14"/>
                    <a:pt x="14" y="14"/>
                  </a:cubicBezTo>
                  <a:cubicBezTo>
                    <a:pt x="14" y="14"/>
                    <a:pt x="14" y="14"/>
                    <a:pt x="14" y="14"/>
                  </a:cubicBezTo>
                  <a:cubicBezTo>
                    <a:pt x="14" y="13"/>
                    <a:pt x="14" y="13"/>
                    <a:pt x="14" y="13"/>
                  </a:cubicBezTo>
                  <a:cubicBezTo>
                    <a:pt x="13" y="14"/>
                    <a:pt x="13" y="14"/>
                    <a:pt x="13" y="14"/>
                  </a:cubicBezTo>
                  <a:cubicBezTo>
                    <a:pt x="10" y="19"/>
                    <a:pt x="10" y="18"/>
                    <a:pt x="9" y="21"/>
                  </a:cubicBezTo>
                  <a:cubicBezTo>
                    <a:pt x="10" y="21"/>
                    <a:pt x="10" y="21"/>
                    <a:pt x="10" y="21"/>
                  </a:cubicBezTo>
                  <a:cubicBezTo>
                    <a:pt x="10" y="22"/>
                    <a:pt x="10" y="22"/>
                    <a:pt x="10" y="22"/>
                  </a:cubicBezTo>
                  <a:cubicBezTo>
                    <a:pt x="10" y="23"/>
                    <a:pt x="10" y="23"/>
                    <a:pt x="10" y="23"/>
                  </a:cubicBezTo>
                  <a:cubicBezTo>
                    <a:pt x="10" y="23"/>
                    <a:pt x="10" y="23"/>
                    <a:pt x="10" y="23"/>
                  </a:cubicBezTo>
                  <a:cubicBezTo>
                    <a:pt x="10" y="25"/>
                    <a:pt x="10" y="24"/>
                    <a:pt x="10" y="25"/>
                  </a:cubicBezTo>
                  <a:cubicBezTo>
                    <a:pt x="8" y="24"/>
                    <a:pt x="8" y="24"/>
                    <a:pt x="8" y="24"/>
                  </a:cubicBezTo>
                  <a:cubicBezTo>
                    <a:pt x="7" y="22"/>
                    <a:pt x="7" y="22"/>
                    <a:pt x="7" y="22"/>
                  </a:cubicBezTo>
                  <a:cubicBezTo>
                    <a:pt x="4" y="19"/>
                    <a:pt x="5" y="20"/>
                    <a:pt x="2" y="18"/>
                  </a:cubicBezTo>
                  <a:cubicBezTo>
                    <a:pt x="2" y="17"/>
                    <a:pt x="2" y="17"/>
                    <a:pt x="2" y="17"/>
                  </a:cubicBezTo>
                  <a:cubicBezTo>
                    <a:pt x="2" y="17"/>
                    <a:pt x="2" y="17"/>
                    <a:pt x="2" y="17"/>
                  </a:cubicBezTo>
                  <a:cubicBezTo>
                    <a:pt x="1" y="17"/>
                    <a:pt x="1" y="17"/>
                    <a:pt x="1" y="17"/>
                  </a:cubicBezTo>
                  <a:cubicBezTo>
                    <a:pt x="1" y="17"/>
                    <a:pt x="1" y="17"/>
                    <a:pt x="1" y="17"/>
                  </a:cubicBezTo>
                  <a:cubicBezTo>
                    <a:pt x="0" y="17"/>
                    <a:pt x="0" y="17"/>
                    <a:pt x="0" y="17"/>
                  </a:cubicBezTo>
                  <a:cubicBezTo>
                    <a:pt x="0" y="16"/>
                    <a:pt x="0" y="16"/>
                    <a:pt x="0" y="15"/>
                  </a:cubicBezTo>
                  <a:cubicBezTo>
                    <a:pt x="0" y="15"/>
                    <a:pt x="0" y="15"/>
                    <a:pt x="0" y="15"/>
                  </a:cubicBezTo>
                  <a:cubicBezTo>
                    <a:pt x="0" y="15"/>
                    <a:pt x="0" y="15"/>
                    <a:pt x="0" y="15"/>
                  </a:cubicBezTo>
                  <a:cubicBezTo>
                    <a:pt x="0" y="14"/>
                    <a:pt x="0" y="14"/>
                    <a:pt x="1" y="14"/>
                  </a:cubicBezTo>
                  <a:cubicBezTo>
                    <a:pt x="1" y="14"/>
                    <a:pt x="1" y="14"/>
                    <a:pt x="1" y="14"/>
                  </a:cubicBezTo>
                  <a:cubicBezTo>
                    <a:pt x="1" y="13"/>
                    <a:pt x="1" y="13"/>
                    <a:pt x="1" y="13"/>
                  </a:cubicBezTo>
                  <a:cubicBezTo>
                    <a:pt x="0" y="11"/>
                    <a:pt x="0" y="11"/>
                    <a:pt x="0" y="11"/>
                  </a:cubicBezTo>
                  <a:cubicBezTo>
                    <a:pt x="0" y="11"/>
                    <a:pt x="0" y="11"/>
                    <a:pt x="0" y="9"/>
                  </a:cubicBezTo>
                  <a:cubicBezTo>
                    <a:pt x="0" y="8"/>
                    <a:pt x="0" y="8"/>
                    <a:pt x="0" y="8"/>
                  </a:cubicBezTo>
                  <a:cubicBezTo>
                    <a:pt x="0" y="8"/>
                    <a:pt x="0" y="8"/>
                    <a:pt x="0" y="8"/>
                  </a:cubicBezTo>
                  <a:cubicBezTo>
                    <a:pt x="2" y="8"/>
                    <a:pt x="2" y="8"/>
                    <a:pt x="2" y="8"/>
                  </a:cubicBezTo>
                  <a:cubicBezTo>
                    <a:pt x="2" y="5"/>
                    <a:pt x="2" y="6"/>
                    <a:pt x="2" y="5"/>
                  </a:cubicBezTo>
                  <a:cubicBezTo>
                    <a:pt x="3" y="4"/>
                    <a:pt x="3" y="4"/>
                    <a:pt x="4" y="3"/>
                  </a:cubicBezTo>
                  <a:cubicBezTo>
                    <a:pt x="5" y="3"/>
                    <a:pt x="5" y="3"/>
                    <a:pt x="5" y="3"/>
                  </a:cubicBezTo>
                  <a:cubicBezTo>
                    <a:pt x="5" y="3"/>
                    <a:pt x="5" y="3"/>
                    <a:pt x="5" y="3"/>
                  </a:cubicBezTo>
                  <a:cubicBezTo>
                    <a:pt x="6" y="4"/>
                    <a:pt x="6" y="4"/>
                    <a:pt x="6" y="4"/>
                  </a:cubicBezTo>
                  <a:cubicBezTo>
                    <a:pt x="6" y="4"/>
                    <a:pt x="6" y="4"/>
                    <a:pt x="6" y="4"/>
                  </a:cubicBezTo>
                  <a:cubicBezTo>
                    <a:pt x="6" y="3"/>
                    <a:pt x="6" y="3"/>
                    <a:pt x="6" y="3"/>
                  </a:cubicBezTo>
                  <a:cubicBezTo>
                    <a:pt x="5" y="1"/>
                    <a:pt x="6" y="1"/>
                    <a:pt x="5" y="0"/>
                  </a:cubicBezTo>
                  <a:cubicBezTo>
                    <a:pt x="5" y="0"/>
                    <a:pt x="5" y="0"/>
                    <a:pt x="5" y="0"/>
                  </a:cubicBezTo>
                  <a:cubicBezTo>
                    <a:pt x="6" y="0"/>
                    <a:pt x="6" y="0"/>
                    <a:pt x="6" y="0"/>
                  </a:cubicBezTo>
                  <a:cubicBezTo>
                    <a:pt x="6" y="0"/>
                    <a:pt x="6" y="0"/>
                    <a:pt x="7" y="0"/>
                  </a:cubicBezTo>
                  <a:cubicBezTo>
                    <a:pt x="7" y="0"/>
                    <a:pt x="7" y="0"/>
                    <a:pt x="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148">
              <a:extLst>
                <a:ext uri="{FF2B5EF4-FFF2-40B4-BE49-F238E27FC236}">
                  <a16:creationId xmlns:a16="http://schemas.microsoft.com/office/drawing/2014/main" id="{3A86EAF7-4DAF-44A9-B069-FDA85CB80CDC}"/>
                </a:ext>
              </a:extLst>
            </p:cNvPr>
            <p:cNvSpPr>
              <a:spLocks/>
            </p:cNvSpPr>
            <p:nvPr/>
          </p:nvSpPr>
          <p:spPr bwMode="auto">
            <a:xfrm>
              <a:off x="8743288" y="8166407"/>
              <a:ext cx="0" cy="4751"/>
            </a:xfrm>
            <a:custGeom>
              <a:avLst/>
              <a:gdLst>
                <a:gd name="T0" fmla="*/ 1 h 1"/>
                <a:gd name="T1" fmla="*/ 1 h 1"/>
                <a:gd name="T2" fmla="*/ 1 h 1"/>
                <a:gd name="T3" fmla="*/ 0 h 1"/>
                <a:gd name="T4" fmla="*/ 0 h 1"/>
                <a:gd name="T5" fmla="*/ 0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lnTo>
                    <a:pt x="0" y="1"/>
                  </a:lnTo>
                  <a:lnTo>
                    <a:pt x="0" y="1"/>
                  </a:lnTo>
                  <a:lnTo>
                    <a:pt x="0" y="0"/>
                  </a:lnTo>
                  <a:lnTo>
                    <a:pt x="0" y="0"/>
                  </a:lnTo>
                  <a:lnTo>
                    <a:pt x="0" y="0"/>
                  </a:lnTo>
                  <a:lnTo>
                    <a:pt x="0"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149">
              <a:extLst>
                <a:ext uri="{FF2B5EF4-FFF2-40B4-BE49-F238E27FC236}">
                  <a16:creationId xmlns:a16="http://schemas.microsoft.com/office/drawing/2014/main" id="{8AAA54E3-8923-4837-AE00-4F51C82A0776}"/>
                </a:ext>
              </a:extLst>
            </p:cNvPr>
            <p:cNvSpPr>
              <a:spLocks noEditPoints="1"/>
            </p:cNvSpPr>
            <p:nvPr/>
          </p:nvSpPr>
          <p:spPr bwMode="auto">
            <a:xfrm>
              <a:off x="19495491" y="8503602"/>
              <a:ext cx="227962" cy="251709"/>
            </a:xfrm>
            <a:custGeom>
              <a:avLst/>
              <a:gdLst>
                <a:gd name="T0" fmla="*/ 0 w 55"/>
                <a:gd name="T1" fmla="*/ 1 h 61"/>
                <a:gd name="T2" fmla="*/ 0 w 55"/>
                <a:gd name="T3" fmla="*/ 1 h 61"/>
                <a:gd name="T4" fmla="*/ 0 w 55"/>
                <a:gd name="T5" fmla="*/ 1 h 61"/>
                <a:gd name="T6" fmla="*/ 0 w 55"/>
                <a:gd name="T7" fmla="*/ 1 h 61"/>
                <a:gd name="T8" fmla="*/ 0 w 55"/>
                <a:gd name="T9" fmla="*/ 0 h 61"/>
                <a:gd name="T10" fmla="*/ 0 w 55"/>
                <a:gd name="T11" fmla="*/ 1 h 61"/>
                <a:gd name="T12" fmla="*/ 0 w 55"/>
                <a:gd name="T13" fmla="*/ 1 h 61"/>
                <a:gd name="T14" fmla="*/ 22 w 55"/>
                <a:gd name="T15" fmla="*/ 44 h 61"/>
                <a:gd name="T16" fmla="*/ 22 w 55"/>
                <a:gd name="T17" fmla="*/ 44 h 61"/>
                <a:gd name="T18" fmla="*/ 21 w 55"/>
                <a:gd name="T19" fmla="*/ 44 h 61"/>
                <a:gd name="T20" fmla="*/ 20 w 55"/>
                <a:gd name="T21" fmla="*/ 44 h 61"/>
                <a:gd name="T22" fmla="*/ 20 w 55"/>
                <a:gd name="T23" fmla="*/ 44 h 61"/>
                <a:gd name="T24" fmla="*/ 22 w 55"/>
                <a:gd name="T25" fmla="*/ 44 h 61"/>
                <a:gd name="T26" fmla="*/ 47 w 55"/>
                <a:gd name="T27" fmla="*/ 46 h 61"/>
                <a:gd name="T28" fmla="*/ 49 w 55"/>
                <a:gd name="T29" fmla="*/ 47 h 61"/>
                <a:gd name="T30" fmla="*/ 51 w 55"/>
                <a:gd name="T31" fmla="*/ 46 h 61"/>
                <a:gd name="T32" fmla="*/ 50 w 55"/>
                <a:gd name="T33" fmla="*/ 47 h 61"/>
                <a:gd name="T34" fmla="*/ 49 w 55"/>
                <a:gd name="T35" fmla="*/ 47 h 61"/>
                <a:gd name="T36" fmla="*/ 47 w 55"/>
                <a:gd name="T37" fmla="*/ 46 h 61"/>
                <a:gd name="T38" fmla="*/ 47 w 55"/>
                <a:gd name="T39" fmla="*/ 46 h 61"/>
                <a:gd name="T40" fmla="*/ 47 w 55"/>
                <a:gd name="T41" fmla="*/ 46 h 61"/>
                <a:gd name="T42" fmla="*/ 47 w 55"/>
                <a:gd name="T43" fmla="*/ 46 h 61"/>
                <a:gd name="T44" fmla="*/ 53 w 55"/>
                <a:gd name="T45" fmla="*/ 47 h 61"/>
                <a:gd name="T46" fmla="*/ 53 w 55"/>
                <a:gd name="T47" fmla="*/ 47 h 61"/>
                <a:gd name="T48" fmla="*/ 54 w 55"/>
                <a:gd name="T49" fmla="*/ 47 h 61"/>
                <a:gd name="T50" fmla="*/ 55 w 55"/>
                <a:gd name="T51" fmla="*/ 48 h 61"/>
                <a:gd name="T52" fmla="*/ 54 w 55"/>
                <a:gd name="T53" fmla="*/ 48 h 61"/>
                <a:gd name="T54" fmla="*/ 54 w 55"/>
                <a:gd name="T55" fmla="*/ 48 h 61"/>
                <a:gd name="T56" fmla="*/ 54 w 55"/>
                <a:gd name="T57" fmla="*/ 47 h 61"/>
                <a:gd name="T58" fmla="*/ 53 w 55"/>
                <a:gd name="T59" fmla="*/ 48 h 61"/>
                <a:gd name="T60" fmla="*/ 53 w 55"/>
                <a:gd name="T61" fmla="*/ 47 h 61"/>
                <a:gd name="T62" fmla="*/ 53 w 55"/>
                <a:gd name="T63" fmla="*/ 47 h 61"/>
                <a:gd name="T64" fmla="*/ 31 w 55"/>
                <a:gd name="T65" fmla="*/ 61 h 61"/>
                <a:gd name="T66" fmla="*/ 31 w 55"/>
                <a:gd name="T67" fmla="*/ 61 h 61"/>
                <a:gd name="T68" fmla="*/ 30 w 55"/>
                <a:gd name="T69" fmla="*/ 61 h 61"/>
                <a:gd name="T70" fmla="*/ 31 w 55"/>
                <a:gd name="T71" fmla="*/ 61 h 61"/>
                <a:gd name="T72" fmla="*/ 31 w 55"/>
                <a:gd name="T73" fmla="*/ 59 h 61"/>
                <a:gd name="T74" fmla="*/ 32 w 55"/>
                <a:gd name="T75" fmla="*/ 59 h 61"/>
                <a:gd name="T76" fmla="*/ 32 w 55"/>
                <a:gd name="T77" fmla="*/ 59 h 61"/>
                <a:gd name="T78" fmla="*/ 31 w 55"/>
                <a:gd name="T79" fmla="*/ 60 h 61"/>
                <a:gd name="T80" fmla="*/ 31 w 55"/>
                <a:gd name="T81"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61">
                  <a:moveTo>
                    <a:pt x="0" y="1"/>
                  </a:moveTo>
                  <a:cubicBezTo>
                    <a:pt x="0" y="1"/>
                    <a:pt x="0" y="1"/>
                    <a:pt x="0" y="1"/>
                  </a:cubicBezTo>
                  <a:cubicBezTo>
                    <a:pt x="0" y="1"/>
                    <a:pt x="0" y="1"/>
                    <a:pt x="0" y="1"/>
                  </a:cubicBezTo>
                  <a:cubicBezTo>
                    <a:pt x="0" y="1"/>
                    <a:pt x="0" y="1"/>
                    <a:pt x="0" y="1"/>
                  </a:cubicBezTo>
                  <a:cubicBezTo>
                    <a:pt x="0" y="0"/>
                    <a:pt x="0" y="0"/>
                    <a:pt x="0" y="0"/>
                  </a:cubicBezTo>
                  <a:cubicBezTo>
                    <a:pt x="0" y="1"/>
                    <a:pt x="0" y="1"/>
                    <a:pt x="0" y="1"/>
                  </a:cubicBezTo>
                  <a:cubicBezTo>
                    <a:pt x="0" y="1"/>
                    <a:pt x="0" y="1"/>
                    <a:pt x="0" y="1"/>
                  </a:cubicBezTo>
                  <a:close/>
                  <a:moveTo>
                    <a:pt x="22" y="44"/>
                  </a:moveTo>
                  <a:cubicBezTo>
                    <a:pt x="22" y="44"/>
                    <a:pt x="22" y="44"/>
                    <a:pt x="22" y="44"/>
                  </a:cubicBezTo>
                  <a:cubicBezTo>
                    <a:pt x="21" y="44"/>
                    <a:pt x="21" y="44"/>
                    <a:pt x="21" y="44"/>
                  </a:cubicBezTo>
                  <a:cubicBezTo>
                    <a:pt x="20" y="44"/>
                    <a:pt x="20" y="44"/>
                    <a:pt x="20" y="44"/>
                  </a:cubicBezTo>
                  <a:cubicBezTo>
                    <a:pt x="20" y="44"/>
                    <a:pt x="20" y="44"/>
                    <a:pt x="20" y="44"/>
                  </a:cubicBezTo>
                  <a:cubicBezTo>
                    <a:pt x="21" y="44"/>
                    <a:pt x="21" y="44"/>
                    <a:pt x="22" y="44"/>
                  </a:cubicBezTo>
                  <a:close/>
                  <a:moveTo>
                    <a:pt x="47" y="46"/>
                  </a:moveTo>
                  <a:cubicBezTo>
                    <a:pt x="49" y="47"/>
                    <a:pt x="49" y="47"/>
                    <a:pt x="49" y="47"/>
                  </a:cubicBezTo>
                  <a:cubicBezTo>
                    <a:pt x="51" y="46"/>
                    <a:pt x="51" y="46"/>
                    <a:pt x="51" y="46"/>
                  </a:cubicBezTo>
                  <a:cubicBezTo>
                    <a:pt x="50" y="47"/>
                    <a:pt x="50" y="47"/>
                    <a:pt x="50" y="47"/>
                  </a:cubicBezTo>
                  <a:cubicBezTo>
                    <a:pt x="50" y="47"/>
                    <a:pt x="50" y="47"/>
                    <a:pt x="49" y="47"/>
                  </a:cubicBezTo>
                  <a:cubicBezTo>
                    <a:pt x="48" y="47"/>
                    <a:pt x="48" y="47"/>
                    <a:pt x="47" y="46"/>
                  </a:cubicBezTo>
                  <a:cubicBezTo>
                    <a:pt x="47" y="46"/>
                    <a:pt x="47" y="46"/>
                    <a:pt x="47" y="46"/>
                  </a:cubicBezTo>
                  <a:cubicBezTo>
                    <a:pt x="47" y="46"/>
                    <a:pt x="47" y="46"/>
                    <a:pt x="47" y="46"/>
                  </a:cubicBezTo>
                  <a:cubicBezTo>
                    <a:pt x="47" y="46"/>
                    <a:pt x="47" y="46"/>
                    <a:pt x="47" y="46"/>
                  </a:cubicBezTo>
                  <a:close/>
                  <a:moveTo>
                    <a:pt x="53" y="47"/>
                  </a:moveTo>
                  <a:cubicBezTo>
                    <a:pt x="53" y="47"/>
                    <a:pt x="53" y="47"/>
                    <a:pt x="53" y="47"/>
                  </a:cubicBezTo>
                  <a:cubicBezTo>
                    <a:pt x="54" y="47"/>
                    <a:pt x="54" y="47"/>
                    <a:pt x="54" y="47"/>
                  </a:cubicBezTo>
                  <a:cubicBezTo>
                    <a:pt x="55" y="48"/>
                    <a:pt x="55" y="48"/>
                    <a:pt x="55" y="48"/>
                  </a:cubicBezTo>
                  <a:cubicBezTo>
                    <a:pt x="54" y="48"/>
                    <a:pt x="54" y="48"/>
                    <a:pt x="54" y="48"/>
                  </a:cubicBezTo>
                  <a:cubicBezTo>
                    <a:pt x="54" y="48"/>
                    <a:pt x="54" y="48"/>
                    <a:pt x="54" y="48"/>
                  </a:cubicBezTo>
                  <a:cubicBezTo>
                    <a:pt x="54" y="47"/>
                    <a:pt x="54" y="47"/>
                    <a:pt x="54" y="47"/>
                  </a:cubicBezTo>
                  <a:cubicBezTo>
                    <a:pt x="53" y="48"/>
                    <a:pt x="53" y="48"/>
                    <a:pt x="53" y="48"/>
                  </a:cubicBezTo>
                  <a:cubicBezTo>
                    <a:pt x="53" y="47"/>
                    <a:pt x="53" y="47"/>
                    <a:pt x="53" y="47"/>
                  </a:cubicBezTo>
                  <a:cubicBezTo>
                    <a:pt x="53" y="47"/>
                    <a:pt x="53" y="47"/>
                    <a:pt x="53" y="47"/>
                  </a:cubicBezTo>
                  <a:close/>
                  <a:moveTo>
                    <a:pt x="31" y="61"/>
                  </a:moveTo>
                  <a:cubicBezTo>
                    <a:pt x="31" y="61"/>
                    <a:pt x="31" y="61"/>
                    <a:pt x="31" y="61"/>
                  </a:cubicBezTo>
                  <a:cubicBezTo>
                    <a:pt x="30" y="61"/>
                    <a:pt x="30" y="61"/>
                    <a:pt x="30" y="61"/>
                  </a:cubicBezTo>
                  <a:cubicBezTo>
                    <a:pt x="31" y="61"/>
                    <a:pt x="31" y="61"/>
                    <a:pt x="31" y="61"/>
                  </a:cubicBezTo>
                  <a:cubicBezTo>
                    <a:pt x="31" y="60"/>
                    <a:pt x="31" y="60"/>
                    <a:pt x="31" y="59"/>
                  </a:cubicBezTo>
                  <a:cubicBezTo>
                    <a:pt x="32" y="59"/>
                    <a:pt x="32" y="59"/>
                    <a:pt x="32" y="59"/>
                  </a:cubicBezTo>
                  <a:cubicBezTo>
                    <a:pt x="32" y="59"/>
                    <a:pt x="32" y="59"/>
                    <a:pt x="32" y="59"/>
                  </a:cubicBezTo>
                  <a:cubicBezTo>
                    <a:pt x="31" y="60"/>
                    <a:pt x="31" y="60"/>
                    <a:pt x="31" y="60"/>
                  </a:cubicBezTo>
                  <a:cubicBezTo>
                    <a:pt x="31" y="61"/>
                    <a:pt x="31" y="61"/>
                    <a:pt x="31" y="6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150">
              <a:extLst>
                <a:ext uri="{FF2B5EF4-FFF2-40B4-BE49-F238E27FC236}">
                  <a16:creationId xmlns:a16="http://schemas.microsoft.com/office/drawing/2014/main" id="{BC532839-10CA-42DF-A651-6B0EF9DD85D3}"/>
                </a:ext>
              </a:extLst>
            </p:cNvPr>
            <p:cNvSpPr>
              <a:spLocks/>
            </p:cNvSpPr>
            <p:nvPr/>
          </p:nvSpPr>
          <p:spPr bwMode="auto">
            <a:xfrm>
              <a:off x="12647135" y="6846128"/>
              <a:ext cx="123479" cy="94984"/>
            </a:xfrm>
            <a:custGeom>
              <a:avLst/>
              <a:gdLst>
                <a:gd name="T0" fmla="*/ 21 w 29"/>
                <a:gd name="T1" fmla="*/ 1 h 22"/>
                <a:gd name="T2" fmla="*/ 26 w 29"/>
                <a:gd name="T3" fmla="*/ 5 h 22"/>
                <a:gd name="T4" fmla="*/ 27 w 29"/>
                <a:gd name="T5" fmla="*/ 5 h 22"/>
                <a:gd name="T6" fmla="*/ 28 w 29"/>
                <a:gd name="T7" fmla="*/ 9 h 22"/>
                <a:gd name="T8" fmla="*/ 29 w 29"/>
                <a:gd name="T9" fmla="*/ 9 h 22"/>
                <a:gd name="T10" fmla="*/ 29 w 29"/>
                <a:gd name="T11" fmla="*/ 9 h 22"/>
                <a:gd name="T12" fmla="*/ 29 w 29"/>
                <a:gd name="T13" fmla="*/ 10 h 22"/>
                <a:gd name="T14" fmla="*/ 28 w 29"/>
                <a:gd name="T15" fmla="*/ 11 h 22"/>
                <a:gd name="T16" fmla="*/ 28 w 29"/>
                <a:gd name="T17" fmla="*/ 15 h 22"/>
                <a:gd name="T18" fmla="*/ 28 w 29"/>
                <a:gd name="T19" fmla="*/ 15 h 22"/>
                <a:gd name="T20" fmla="*/ 26 w 29"/>
                <a:gd name="T21" fmla="*/ 15 h 22"/>
                <a:gd name="T22" fmla="*/ 26 w 29"/>
                <a:gd name="T23" fmla="*/ 16 h 22"/>
                <a:gd name="T24" fmla="*/ 26 w 29"/>
                <a:gd name="T25" fmla="*/ 18 h 22"/>
                <a:gd name="T26" fmla="*/ 23 w 29"/>
                <a:gd name="T27" fmla="*/ 18 h 22"/>
                <a:gd name="T28" fmla="*/ 20 w 29"/>
                <a:gd name="T29" fmla="*/ 18 h 22"/>
                <a:gd name="T30" fmla="*/ 19 w 29"/>
                <a:gd name="T31" fmla="*/ 18 h 22"/>
                <a:gd name="T32" fmla="*/ 17 w 29"/>
                <a:gd name="T33" fmla="*/ 18 h 22"/>
                <a:gd name="T34" fmla="*/ 17 w 29"/>
                <a:gd name="T35" fmla="*/ 19 h 22"/>
                <a:gd name="T36" fmla="*/ 15 w 29"/>
                <a:gd name="T37" fmla="*/ 21 h 22"/>
                <a:gd name="T38" fmla="*/ 13 w 29"/>
                <a:gd name="T39" fmla="*/ 22 h 22"/>
                <a:gd name="T40" fmla="*/ 11 w 29"/>
                <a:gd name="T41" fmla="*/ 22 h 22"/>
                <a:gd name="T42" fmla="*/ 11 w 29"/>
                <a:gd name="T43" fmla="*/ 22 h 22"/>
                <a:gd name="T44" fmla="*/ 10 w 29"/>
                <a:gd name="T45" fmla="*/ 22 h 22"/>
                <a:gd name="T46" fmla="*/ 6 w 29"/>
                <a:gd name="T47" fmla="*/ 22 h 22"/>
                <a:gd name="T48" fmla="*/ 6 w 29"/>
                <a:gd name="T49" fmla="*/ 22 h 22"/>
                <a:gd name="T50" fmla="*/ 6 w 29"/>
                <a:gd name="T51" fmla="*/ 22 h 22"/>
                <a:gd name="T52" fmla="*/ 5 w 29"/>
                <a:gd name="T53" fmla="*/ 21 h 22"/>
                <a:gd name="T54" fmla="*/ 3 w 29"/>
                <a:gd name="T55" fmla="*/ 22 h 22"/>
                <a:gd name="T56" fmla="*/ 3 w 29"/>
                <a:gd name="T57" fmla="*/ 21 h 22"/>
                <a:gd name="T58" fmla="*/ 2 w 29"/>
                <a:gd name="T59" fmla="*/ 19 h 22"/>
                <a:gd name="T60" fmla="*/ 2 w 29"/>
                <a:gd name="T61" fmla="*/ 19 h 22"/>
                <a:gd name="T62" fmla="*/ 1 w 29"/>
                <a:gd name="T63" fmla="*/ 18 h 22"/>
                <a:gd name="T64" fmla="*/ 1 w 29"/>
                <a:gd name="T65" fmla="*/ 16 h 22"/>
                <a:gd name="T66" fmla="*/ 1 w 29"/>
                <a:gd name="T67" fmla="*/ 14 h 22"/>
                <a:gd name="T68" fmla="*/ 0 w 29"/>
                <a:gd name="T69" fmla="*/ 12 h 22"/>
                <a:gd name="T70" fmla="*/ 0 w 29"/>
                <a:gd name="T71" fmla="*/ 12 h 22"/>
                <a:gd name="T72" fmla="*/ 1 w 29"/>
                <a:gd name="T73" fmla="*/ 12 h 22"/>
                <a:gd name="T74" fmla="*/ 1 w 29"/>
                <a:gd name="T75" fmla="*/ 10 h 22"/>
                <a:gd name="T76" fmla="*/ 1 w 29"/>
                <a:gd name="T77" fmla="*/ 7 h 22"/>
                <a:gd name="T78" fmla="*/ 1 w 29"/>
                <a:gd name="T79" fmla="*/ 7 h 22"/>
                <a:gd name="T80" fmla="*/ 2 w 29"/>
                <a:gd name="T81" fmla="*/ 7 h 22"/>
                <a:gd name="T82" fmla="*/ 3 w 29"/>
                <a:gd name="T83" fmla="*/ 7 h 22"/>
                <a:gd name="T84" fmla="*/ 3 w 29"/>
                <a:gd name="T85" fmla="*/ 7 h 22"/>
                <a:gd name="T86" fmla="*/ 3 w 29"/>
                <a:gd name="T87" fmla="*/ 7 h 22"/>
                <a:gd name="T88" fmla="*/ 4 w 29"/>
                <a:gd name="T89" fmla="*/ 5 h 22"/>
                <a:gd name="T90" fmla="*/ 4 w 29"/>
                <a:gd name="T91" fmla="*/ 4 h 22"/>
                <a:gd name="T92" fmla="*/ 7 w 29"/>
                <a:gd name="T93" fmla="*/ 3 h 22"/>
                <a:gd name="T94" fmla="*/ 8 w 29"/>
                <a:gd name="T95" fmla="*/ 3 h 22"/>
                <a:gd name="T96" fmla="*/ 9 w 29"/>
                <a:gd name="T97" fmla="*/ 4 h 22"/>
                <a:gd name="T98" fmla="*/ 10 w 29"/>
                <a:gd name="T99" fmla="*/ 4 h 22"/>
                <a:gd name="T100" fmla="*/ 10 w 29"/>
                <a:gd name="T101" fmla="*/ 2 h 22"/>
                <a:gd name="T102" fmla="*/ 11 w 29"/>
                <a:gd name="T103" fmla="*/ 2 h 22"/>
                <a:gd name="T104" fmla="*/ 13 w 29"/>
                <a:gd name="T105" fmla="*/ 2 h 22"/>
                <a:gd name="T106" fmla="*/ 15 w 29"/>
                <a:gd name="T107" fmla="*/ 1 h 22"/>
                <a:gd name="T108" fmla="*/ 15 w 29"/>
                <a:gd name="T109" fmla="*/ 1 h 22"/>
                <a:gd name="T110" fmla="*/ 16 w 29"/>
                <a:gd name="T111" fmla="*/ 0 h 22"/>
                <a:gd name="T112" fmla="*/ 18 w 29"/>
                <a:gd name="T113" fmla="*/ 1 h 22"/>
                <a:gd name="T114" fmla="*/ 20 w 29"/>
                <a:gd name="T115" fmla="*/ 0 h 22"/>
                <a:gd name="T116" fmla="*/ 21 w 29"/>
                <a:gd name="T117" fmla="*/ 0 h 22"/>
                <a:gd name="T118" fmla="*/ 21 w 29"/>
                <a:gd name="T119" fmla="*/ 0 h 22"/>
                <a:gd name="T120" fmla="*/ 21 w 29"/>
                <a:gd name="T121"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 h="22">
                  <a:moveTo>
                    <a:pt x="21" y="1"/>
                  </a:moveTo>
                  <a:cubicBezTo>
                    <a:pt x="23" y="3"/>
                    <a:pt x="24" y="4"/>
                    <a:pt x="26" y="5"/>
                  </a:cubicBezTo>
                  <a:cubicBezTo>
                    <a:pt x="27" y="5"/>
                    <a:pt x="27" y="5"/>
                    <a:pt x="27" y="5"/>
                  </a:cubicBezTo>
                  <a:cubicBezTo>
                    <a:pt x="27" y="7"/>
                    <a:pt x="28" y="7"/>
                    <a:pt x="28" y="9"/>
                  </a:cubicBezTo>
                  <a:cubicBezTo>
                    <a:pt x="29" y="9"/>
                    <a:pt x="29" y="9"/>
                    <a:pt x="29" y="9"/>
                  </a:cubicBezTo>
                  <a:cubicBezTo>
                    <a:pt x="29" y="9"/>
                    <a:pt x="29" y="9"/>
                    <a:pt x="29" y="9"/>
                  </a:cubicBezTo>
                  <a:cubicBezTo>
                    <a:pt x="29" y="10"/>
                    <a:pt x="29" y="10"/>
                    <a:pt x="29" y="10"/>
                  </a:cubicBezTo>
                  <a:cubicBezTo>
                    <a:pt x="28" y="11"/>
                    <a:pt x="28" y="11"/>
                    <a:pt x="28" y="11"/>
                  </a:cubicBezTo>
                  <a:cubicBezTo>
                    <a:pt x="28" y="15"/>
                    <a:pt x="28" y="15"/>
                    <a:pt x="28" y="15"/>
                  </a:cubicBezTo>
                  <a:cubicBezTo>
                    <a:pt x="28" y="15"/>
                    <a:pt x="28" y="15"/>
                    <a:pt x="28" y="15"/>
                  </a:cubicBezTo>
                  <a:cubicBezTo>
                    <a:pt x="27" y="15"/>
                    <a:pt x="27" y="15"/>
                    <a:pt x="26" y="15"/>
                  </a:cubicBezTo>
                  <a:cubicBezTo>
                    <a:pt x="26" y="16"/>
                    <a:pt x="26" y="16"/>
                    <a:pt x="26" y="16"/>
                  </a:cubicBezTo>
                  <a:cubicBezTo>
                    <a:pt x="26" y="18"/>
                    <a:pt x="26" y="18"/>
                    <a:pt x="26" y="18"/>
                  </a:cubicBezTo>
                  <a:cubicBezTo>
                    <a:pt x="24" y="18"/>
                    <a:pt x="25" y="18"/>
                    <a:pt x="23" y="18"/>
                  </a:cubicBezTo>
                  <a:cubicBezTo>
                    <a:pt x="20" y="18"/>
                    <a:pt x="22" y="18"/>
                    <a:pt x="20" y="18"/>
                  </a:cubicBezTo>
                  <a:cubicBezTo>
                    <a:pt x="19" y="18"/>
                    <a:pt x="19" y="18"/>
                    <a:pt x="19" y="18"/>
                  </a:cubicBezTo>
                  <a:cubicBezTo>
                    <a:pt x="17" y="18"/>
                    <a:pt x="17" y="18"/>
                    <a:pt x="17" y="18"/>
                  </a:cubicBezTo>
                  <a:cubicBezTo>
                    <a:pt x="17" y="19"/>
                    <a:pt x="17" y="19"/>
                    <a:pt x="17" y="19"/>
                  </a:cubicBezTo>
                  <a:cubicBezTo>
                    <a:pt x="15" y="21"/>
                    <a:pt x="15" y="21"/>
                    <a:pt x="15" y="21"/>
                  </a:cubicBezTo>
                  <a:cubicBezTo>
                    <a:pt x="14" y="21"/>
                    <a:pt x="14" y="22"/>
                    <a:pt x="13" y="22"/>
                  </a:cubicBezTo>
                  <a:cubicBezTo>
                    <a:pt x="11" y="22"/>
                    <a:pt x="11" y="22"/>
                    <a:pt x="11" y="22"/>
                  </a:cubicBezTo>
                  <a:cubicBezTo>
                    <a:pt x="11" y="22"/>
                    <a:pt x="11" y="22"/>
                    <a:pt x="11" y="22"/>
                  </a:cubicBezTo>
                  <a:cubicBezTo>
                    <a:pt x="10" y="22"/>
                    <a:pt x="10" y="22"/>
                    <a:pt x="10" y="22"/>
                  </a:cubicBezTo>
                  <a:cubicBezTo>
                    <a:pt x="6" y="22"/>
                    <a:pt x="10" y="22"/>
                    <a:pt x="6" y="22"/>
                  </a:cubicBezTo>
                  <a:cubicBezTo>
                    <a:pt x="6" y="22"/>
                    <a:pt x="6" y="22"/>
                    <a:pt x="6" y="22"/>
                  </a:cubicBezTo>
                  <a:cubicBezTo>
                    <a:pt x="6" y="22"/>
                    <a:pt x="6" y="22"/>
                    <a:pt x="6" y="22"/>
                  </a:cubicBezTo>
                  <a:cubicBezTo>
                    <a:pt x="5" y="21"/>
                    <a:pt x="5" y="21"/>
                    <a:pt x="5" y="21"/>
                  </a:cubicBezTo>
                  <a:cubicBezTo>
                    <a:pt x="3" y="22"/>
                    <a:pt x="3" y="22"/>
                    <a:pt x="3" y="22"/>
                  </a:cubicBezTo>
                  <a:cubicBezTo>
                    <a:pt x="3" y="21"/>
                    <a:pt x="3" y="21"/>
                    <a:pt x="3" y="21"/>
                  </a:cubicBezTo>
                  <a:cubicBezTo>
                    <a:pt x="2" y="19"/>
                    <a:pt x="2" y="19"/>
                    <a:pt x="2" y="19"/>
                  </a:cubicBezTo>
                  <a:cubicBezTo>
                    <a:pt x="2" y="19"/>
                    <a:pt x="2" y="19"/>
                    <a:pt x="2" y="19"/>
                  </a:cubicBezTo>
                  <a:cubicBezTo>
                    <a:pt x="1" y="18"/>
                    <a:pt x="1" y="18"/>
                    <a:pt x="1" y="18"/>
                  </a:cubicBezTo>
                  <a:cubicBezTo>
                    <a:pt x="1" y="16"/>
                    <a:pt x="1" y="16"/>
                    <a:pt x="1" y="16"/>
                  </a:cubicBezTo>
                  <a:cubicBezTo>
                    <a:pt x="1" y="15"/>
                    <a:pt x="1" y="15"/>
                    <a:pt x="1" y="14"/>
                  </a:cubicBezTo>
                  <a:cubicBezTo>
                    <a:pt x="0" y="12"/>
                    <a:pt x="0" y="12"/>
                    <a:pt x="0" y="12"/>
                  </a:cubicBezTo>
                  <a:cubicBezTo>
                    <a:pt x="0" y="12"/>
                    <a:pt x="0" y="12"/>
                    <a:pt x="0" y="12"/>
                  </a:cubicBezTo>
                  <a:cubicBezTo>
                    <a:pt x="1" y="12"/>
                    <a:pt x="1" y="12"/>
                    <a:pt x="1" y="12"/>
                  </a:cubicBezTo>
                  <a:cubicBezTo>
                    <a:pt x="1" y="11"/>
                    <a:pt x="1" y="11"/>
                    <a:pt x="1" y="10"/>
                  </a:cubicBezTo>
                  <a:cubicBezTo>
                    <a:pt x="1" y="7"/>
                    <a:pt x="1" y="7"/>
                    <a:pt x="1" y="7"/>
                  </a:cubicBezTo>
                  <a:cubicBezTo>
                    <a:pt x="1" y="7"/>
                    <a:pt x="1" y="7"/>
                    <a:pt x="1" y="7"/>
                  </a:cubicBezTo>
                  <a:cubicBezTo>
                    <a:pt x="2" y="7"/>
                    <a:pt x="2" y="7"/>
                    <a:pt x="2" y="7"/>
                  </a:cubicBezTo>
                  <a:cubicBezTo>
                    <a:pt x="3" y="7"/>
                    <a:pt x="3" y="7"/>
                    <a:pt x="3" y="7"/>
                  </a:cubicBezTo>
                  <a:cubicBezTo>
                    <a:pt x="3" y="7"/>
                    <a:pt x="3" y="7"/>
                    <a:pt x="3" y="7"/>
                  </a:cubicBezTo>
                  <a:cubicBezTo>
                    <a:pt x="3" y="7"/>
                    <a:pt x="3" y="7"/>
                    <a:pt x="3" y="7"/>
                  </a:cubicBezTo>
                  <a:cubicBezTo>
                    <a:pt x="4" y="5"/>
                    <a:pt x="4" y="5"/>
                    <a:pt x="4" y="5"/>
                  </a:cubicBezTo>
                  <a:cubicBezTo>
                    <a:pt x="4" y="4"/>
                    <a:pt x="4" y="4"/>
                    <a:pt x="4" y="4"/>
                  </a:cubicBezTo>
                  <a:cubicBezTo>
                    <a:pt x="7" y="3"/>
                    <a:pt x="7" y="3"/>
                    <a:pt x="7" y="3"/>
                  </a:cubicBezTo>
                  <a:cubicBezTo>
                    <a:pt x="8" y="3"/>
                    <a:pt x="8" y="3"/>
                    <a:pt x="8" y="3"/>
                  </a:cubicBezTo>
                  <a:cubicBezTo>
                    <a:pt x="9" y="3"/>
                    <a:pt x="9" y="3"/>
                    <a:pt x="9" y="4"/>
                  </a:cubicBezTo>
                  <a:cubicBezTo>
                    <a:pt x="10" y="4"/>
                    <a:pt x="10" y="4"/>
                    <a:pt x="10" y="4"/>
                  </a:cubicBezTo>
                  <a:cubicBezTo>
                    <a:pt x="10" y="3"/>
                    <a:pt x="10" y="3"/>
                    <a:pt x="10" y="2"/>
                  </a:cubicBezTo>
                  <a:cubicBezTo>
                    <a:pt x="11" y="2"/>
                    <a:pt x="11" y="2"/>
                    <a:pt x="11" y="2"/>
                  </a:cubicBezTo>
                  <a:cubicBezTo>
                    <a:pt x="12" y="2"/>
                    <a:pt x="12" y="1"/>
                    <a:pt x="13" y="2"/>
                  </a:cubicBezTo>
                  <a:cubicBezTo>
                    <a:pt x="15" y="1"/>
                    <a:pt x="15" y="1"/>
                    <a:pt x="15" y="1"/>
                  </a:cubicBezTo>
                  <a:cubicBezTo>
                    <a:pt x="15" y="1"/>
                    <a:pt x="15" y="1"/>
                    <a:pt x="15" y="1"/>
                  </a:cubicBezTo>
                  <a:cubicBezTo>
                    <a:pt x="16" y="1"/>
                    <a:pt x="16" y="1"/>
                    <a:pt x="16" y="0"/>
                  </a:cubicBezTo>
                  <a:cubicBezTo>
                    <a:pt x="17" y="0"/>
                    <a:pt x="17" y="0"/>
                    <a:pt x="18" y="1"/>
                  </a:cubicBezTo>
                  <a:cubicBezTo>
                    <a:pt x="19" y="0"/>
                    <a:pt x="19" y="0"/>
                    <a:pt x="20" y="0"/>
                  </a:cubicBezTo>
                  <a:cubicBezTo>
                    <a:pt x="21" y="0"/>
                    <a:pt x="21" y="0"/>
                    <a:pt x="21" y="0"/>
                  </a:cubicBezTo>
                  <a:cubicBezTo>
                    <a:pt x="21" y="0"/>
                    <a:pt x="21" y="0"/>
                    <a:pt x="21" y="0"/>
                  </a:cubicBezTo>
                  <a:lnTo>
                    <a:pt x="2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151">
              <a:extLst>
                <a:ext uri="{FF2B5EF4-FFF2-40B4-BE49-F238E27FC236}">
                  <a16:creationId xmlns:a16="http://schemas.microsoft.com/office/drawing/2014/main" id="{2D16D932-6A04-4CC9-95FB-D88AD74E0EC2}"/>
                </a:ext>
              </a:extLst>
            </p:cNvPr>
            <p:cNvSpPr>
              <a:spLocks/>
            </p:cNvSpPr>
            <p:nvPr/>
          </p:nvSpPr>
          <p:spPr bwMode="auto">
            <a:xfrm>
              <a:off x="11117891" y="7824464"/>
              <a:ext cx="774122" cy="726630"/>
            </a:xfrm>
            <a:custGeom>
              <a:avLst/>
              <a:gdLst>
                <a:gd name="T0" fmla="*/ 184 w 185"/>
                <a:gd name="T1" fmla="*/ 103 h 174"/>
                <a:gd name="T2" fmla="*/ 181 w 185"/>
                <a:gd name="T3" fmla="*/ 110 h 174"/>
                <a:gd name="T4" fmla="*/ 177 w 185"/>
                <a:gd name="T5" fmla="*/ 114 h 174"/>
                <a:gd name="T6" fmla="*/ 152 w 185"/>
                <a:gd name="T7" fmla="*/ 115 h 174"/>
                <a:gd name="T8" fmla="*/ 140 w 185"/>
                <a:gd name="T9" fmla="*/ 120 h 174"/>
                <a:gd name="T10" fmla="*/ 132 w 185"/>
                <a:gd name="T11" fmla="*/ 118 h 174"/>
                <a:gd name="T12" fmla="*/ 118 w 185"/>
                <a:gd name="T13" fmla="*/ 125 h 174"/>
                <a:gd name="T14" fmla="*/ 110 w 185"/>
                <a:gd name="T15" fmla="*/ 127 h 174"/>
                <a:gd name="T16" fmla="*/ 104 w 185"/>
                <a:gd name="T17" fmla="*/ 134 h 174"/>
                <a:gd name="T18" fmla="*/ 101 w 185"/>
                <a:gd name="T19" fmla="*/ 135 h 174"/>
                <a:gd name="T20" fmla="*/ 98 w 185"/>
                <a:gd name="T21" fmla="*/ 140 h 174"/>
                <a:gd name="T22" fmla="*/ 92 w 185"/>
                <a:gd name="T23" fmla="*/ 137 h 174"/>
                <a:gd name="T24" fmla="*/ 90 w 185"/>
                <a:gd name="T25" fmla="*/ 144 h 174"/>
                <a:gd name="T26" fmla="*/ 87 w 185"/>
                <a:gd name="T27" fmla="*/ 150 h 174"/>
                <a:gd name="T28" fmla="*/ 78 w 185"/>
                <a:gd name="T29" fmla="*/ 156 h 174"/>
                <a:gd name="T30" fmla="*/ 76 w 185"/>
                <a:gd name="T31" fmla="*/ 164 h 174"/>
                <a:gd name="T32" fmla="*/ 72 w 185"/>
                <a:gd name="T33" fmla="*/ 171 h 174"/>
                <a:gd name="T34" fmla="*/ 69 w 185"/>
                <a:gd name="T35" fmla="*/ 173 h 174"/>
                <a:gd name="T36" fmla="*/ 68 w 185"/>
                <a:gd name="T37" fmla="*/ 171 h 174"/>
                <a:gd name="T38" fmla="*/ 67 w 185"/>
                <a:gd name="T39" fmla="*/ 168 h 174"/>
                <a:gd name="T40" fmla="*/ 66 w 185"/>
                <a:gd name="T41" fmla="*/ 169 h 174"/>
                <a:gd name="T42" fmla="*/ 63 w 185"/>
                <a:gd name="T43" fmla="*/ 168 h 174"/>
                <a:gd name="T44" fmla="*/ 62 w 185"/>
                <a:gd name="T45" fmla="*/ 172 h 174"/>
                <a:gd name="T46" fmla="*/ 59 w 185"/>
                <a:gd name="T47" fmla="*/ 173 h 174"/>
                <a:gd name="T48" fmla="*/ 59 w 185"/>
                <a:gd name="T49" fmla="*/ 174 h 174"/>
                <a:gd name="T50" fmla="*/ 54 w 185"/>
                <a:gd name="T51" fmla="*/ 172 h 174"/>
                <a:gd name="T52" fmla="*/ 52 w 185"/>
                <a:gd name="T53" fmla="*/ 171 h 174"/>
                <a:gd name="T54" fmla="*/ 48 w 185"/>
                <a:gd name="T55" fmla="*/ 173 h 174"/>
                <a:gd name="T56" fmla="*/ 44 w 185"/>
                <a:gd name="T57" fmla="*/ 166 h 174"/>
                <a:gd name="T58" fmla="*/ 42 w 185"/>
                <a:gd name="T59" fmla="*/ 164 h 174"/>
                <a:gd name="T60" fmla="*/ 40 w 185"/>
                <a:gd name="T61" fmla="*/ 164 h 174"/>
                <a:gd name="T62" fmla="*/ 43 w 185"/>
                <a:gd name="T63" fmla="*/ 160 h 174"/>
                <a:gd name="T64" fmla="*/ 40 w 185"/>
                <a:gd name="T65" fmla="*/ 159 h 174"/>
                <a:gd name="T66" fmla="*/ 39 w 185"/>
                <a:gd name="T67" fmla="*/ 157 h 174"/>
                <a:gd name="T68" fmla="*/ 33 w 185"/>
                <a:gd name="T69" fmla="*/ 147 h 174"/>
                <a:gd name="T70" fmla="*/ 33 w 185"/>
                <a:gd name="T71" fmla="*/ 149 h 174"/>
                <a:gd name="T72" fmla="*/ 29 w 185"/>
                <a:gd name="T73" fmla="*/ 151 h 174"/>
                <a:gd name="T74" fmla="*/ 20 w 185"/>
                <a:gd name="T75" fmla="*/ 151 h 174"/>
                <a:gd name="T76" fmla="*/ 17 w 185"/>
                <a:gd name="T77" fmla="*/ 154 h 174"/>
                <a:gd name="T78" fmla="*/ 13 w 185"/>
                <a:gd name="T79" fmla="*/ 151 h 174"/>
                <a:gd name="T80" fmla="*/ 9 w 185"/>
                <a:gd name="T81" fmla="*/ 151 h 174"/>
                <a:gd name="T82" fmla="*/ 10 w 185"/>
                <a:gd name="T83" fmla="*/ 148 h 174"/>
                <a:gd name="T84" fmla="*/ 9 w 185"/>
                <a:gd name="T85" fmla="*/ 142 h 174"/>
                <a:gd name="T86" fmla="*/ 6 w 185"/>
                <a:gd name="T87" fmla="*/ 137 h 174"/>
                <a:gd name="T88" fmla="*/ 4 w 185"/>
                <a:gd name="T89" fmla="*/ 137 h 174"/>
                <a:gd name="T90" fmla="*/ 3 w 185"/>
                <a:gd name="T91" fmla="*/ 133 h 174"/>
                <a:gd name="T92" fmla="*/ 3 w 185"/>
                <a:gd name="T93" fmla="*/ 128 h 174"/>
                <a:gd name="T94" fmla="*/ 0 w 185"/>
                <a:gd name="T95" fmla="*/ 121 h 174"/>
                <a:gd name="T96" fmla="*/ 8 w 185"/>
                <a:gd name="T97" fmla="*/ 111 h 174"/>
                <a:gd name="T98" fmla="*/ 17 w 185"/>
                <a:gd name="T99" fmla="*/ 114 h 174"/>
                <a:gd name="T100" fmla="*/ 32 w 185"/>
                <a:gd name="T101" fmla="*/ 111 h 174"/>
                <a:gd name="T102" fmla="*/ 33 w 185"/>
                <a:gd name="T103" fmla="*/ 113 h 174"/>
                <a:gd name="T104" fmla="*/ 64 w 185"/>
                <a:gd name="T105" fmla="*/ 0 h 174"/>
                <a:gd name="T106" fmla="*/ 151 w 185"/>
                <a:gd name="T107" fmla="*/ 51 h 174"/>
                <a:gd name="T108" fmla="*/ 162 w 185"/>
                <a:gd name="T109" fmla="*/ 57 h 174"/>
                <a:gd name="T110" fmla="*/ 174 w 185"/>
                <a:gd name="T111" fmla="*/ 65 h 174"/>
                <a:gd name="T112" fmla="*/ 173 w 185"/>
                <a:gd name="T113" fmla="*/ 69 h 174"/>
                <a:gd name="T114" fmla="*/ 175 w 185"/>
                <a:gd name="T115" fmla="*/ 7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5" h="174">
                  <a:moveTo>
                    <a:pt x="185" y="70"/>
                  </a:moveTo>
                  <a:cubicBezTo>
                    <a:pt x="185" y="70"/>
                    <a:pt x="185" y="92"/>
                    <a:pt x="185" y="95"/>
                  </a:cubicBezTo>
                  <a:cubicBezTo>
                    <a:pt x="185" y="96"/>
                    <a:pt x="185" y="96"/>
                    <a:pt x="185" y="96"/>
                  </a:cubicBezTo>
                  <a:cubicBezTo>
                    <a:pt x="184" y="102"/>
                    <a:pt x="185" y="99"/>
                    <a:pt x="184" y="103"/>
                  </a:cubicBezTo>
                  <a:cubicBezTo>
                    <a:pt x="183" y="105"/>
                    <a:pt x="183" y="105"/>
                    <a:pt x="183" y="105"/>
                  </a:cubicBezTo>
                  <a:cubicBezTo>
                    <a:pt x="182" y="107"/>
                    <a:pt x="182" y="107"/>
                    <a:pt x="182" y="108"/>
                  </a:cubicBezTo>
                  <a:cubicBezTo>
                    <a:pt x="181" y="108"/>
                    <a:pt x="181" y="108"/>
                    <a:pt x="181" y="108"/>
                  </a:cubicBezTo>
                  <a:cubicBezTo>
                    <a:pt x="181" y="109"/>
                    <a:pt x="181" y="109"/>
                    <a:pt x="181" y="110"/>
                  </a:cubicBezTo>
                  <a:cubicBezTo>
                    <a:pt x="181" y="111"/>
                    <a:pt x="181" y="110"/>
                    <a:pt x="180" y="111"/>
                  </a:cubicBezTo>
                  <a:cubicBezTo>
                    <a:pt x="179" y="111"/>
                    <a:pt x="179" y="111"/>
                    <a:pt x="179" y="111"/>
                  </a:cubicBezTo>
                  <a:cubicBezTo>
                    <a:pt x="177" y="113"/>
                    <a:pt x="177" y="113"/>
                    <a:pt x="177" y="113"/>
                  </a:cubicBezTo>
                  <a:cubicBezTo>
                    <a:pt x="177" y="114"/>
                    <a:pt x="177" y="114"/>
                    <a:pt x="177" y="114"/>
                  </a:cubicBezTo>
                  <a:cubicBezTo>
                    <a:pt x="176" y="114"/>
                    <a:pt x="172" y="114"/>
                    <a:pt x="172" y="114"/>
                  </a:cubicBezTo>
                  <a:cubicBezTo>
                    <a:pt x="171" y="114"/>
                    <a:pt x="171" y="114"/>
                    <a:pt x="171" y="114"/>
                  </a:cubicBezTo>
                  <a:cubicBezTo>
                    <a:pt x="171" y="115"/>
                    <a:pt x="171" y="115"/>
                    <a:pt x="171" y="115"/>
                  </a:cubicBezTo>
                  <a:cubicBezTo>
                    <a:pt x="155" y="115"/>
                    <a:pt x="161" y="115"/>
                    <a:pt x="152" y="115"/>
                  </a:cubicBezTo>
                  <a:cubicBezTo>
                    <a:pt x="150" y="118"/>
                    <a:pt x="151" y="117"/>
                    <a:pt x="148" y="119"/>
                  </a:cubicBezTo>
                  <a:cubicBezTo>
                    <a:pt x="147" y="119"/>
                    <a:pt x="143" y="119"/>
                    <a:pt x="141" y="119"/>
                  </a:cubicBezTo>
                  <a:cubicBezTo>
                    <a:pt x="140" y="119"/>
                    <a:pt x="140" y="119"/>
                    <a:pt x="140" y="119"/>
                  </a:cubicBezTo>
                  <a:cubicBezTo>
                    <a:pt x="140" y="120"/>
                    <a:pt x="140" y="120"/>
                    <a:pt x="140" y="120"/>
                  </a:cubicBezTo>
                  <a:cubicBezTo>
                    <a:pt x="137" y="119"/>
                    <a:pt x="138" y="119"/>
                    <a:pt x="135" y="118"/>
                  </a:cubicBezTo>
                  <a:cubicBezTo>
                    <a:pt x="133" y="118"/>
                    <a:pt x="133" y="118"/>
                    <a:pt x="133" y="118"/>
                  </a:cubicBezTo>
                  <a:cubicBezTo>
                    <a:pt x="133" y="118"/>
                    <a:pt x="133" y="118"/>
                    <a:pt x="133" y="118"/>
                  </a:cubicBezTo>
                  <a:cubicBezTo>
                    <a:pt x="132" y="118"/>
                    <a:pt x="132" y="118"/>
                    <a:pt x="132" y="118"/>
                  </a:cubicBezTo>
                  <a:cubicBezTo>
                    <a:pt x="132" y="118"/>
                    <a:pt x="132" y="118"/>
                    <a:pt x="132" y="118"/>
                  </a:cubicBezTo>
                  <a:cubicBezTo>
                    <a:pt x="130" y="118"/>
                    <a:pt x="130" y="118"/>
                    <a:pt x="129" y="118"/>
                  </a:cubicBezTo>
                  <a:cubicBezTo>
                    <a:pt x="127" y="119"/>
                    <a:pt x="126" y="121"/>
                    <a:pt x="126" y="121"/>
                  </a:cubicBezTo>
                  <a:cubicBezTo>
                    <a:pt x="122" y="122"/>
                    <a:pt x="118" y="124"/>
                    <a:pt x="118" y="125"/>
                  </a:cubicBezTo>
                  <a:cubicBezTo>
                    <a:pt x="116" y="125"/>
                    <a:pt x="117" y="125"/>
                    <a:pt x="115" y="125"/>
                  </a:cubicBezTo>
                  <a:cubicBezTo>
                    <a:pt x="114" y="128"/>
                    <a:pt x="114" y="128"/>
                    <a:pt x="114" y="128"/>
                  </a:cubicBezTo>
                  <a:cubicBezTo>
                    <a:pt x="114" y="128"/>
                    <a:pt x="114" y="128"/>
                    <a:pt x="114" y="128"/>
                  </a:cubicBezTo>
                  <a:cubicBezTo>
                    <a:pt x="110" y="127"/>
                    <a:pt x="110" y="127"/>
                    <a:pt x="110" y="127"/>
                  </a:cubicBezTo>
                  <a:cubicBezTo>
                    <a:pt x="108" y="127"/>
                    <a:pt x="107" y="129"/>
                    <a:pt x="105" y="131"/>
                  </a:cubicBezTo>
                  <a:cubicBezTo>
                    <a:pt x="105" y="133"/>
                    <a:pt x="105" y="133"/>
                    <a:pt x="105" y="133"/>
                  </a:cubicBezTo>
                  <a:cubicBezTo>
                    <a:pt x="105" y="133"/>
                    <a:pt x="105" y="133"/>
                    <a:pt x="105" y="134"/>
                  </a:cubicBezTo>
                  <a:cubicBezTo>
                    <a:pt x="104" y="134"/>
                    <a:pt x="104" y="134"/>
                    <a:pt x="104" y="134"/>
                  </a:cubicBezTo>
                  <a:cubicBezTo>
                    <a:pt x="104" y="134"/>
                    <a:pt x="104" y="134"/>
                    <a:pt x="104" y="134"/>
                  </a:cubicBezTo>
                  <a:cubicBezTo>
                    <a:pt x="103" y="134"/>
                    <a:pt x="102" y="134"/>
                    <a:pt x="102" y="134"/>
                  </a:cubicBezTo>
                  <a:cubicBezTo>
                    <a:pt x="101" y="134"/>
                    <a:pt x="101" y="134"/>
                    <a:pt x="101" y="134"/>
                  </a:cubicBezTo>
                  <a:cubicBezTo>
                    <a:pt x="101" y="135"/>
                    <a:pt x="101" y="135"/>
                    <a:pt x="101" y="135"/>
                  </a:cubicBezTo>
                  <a:cubicBezTo>
                    <a:pt x="101" y="137"/>
                    <a:pt x="101" y="137"/>
                    <a:pt x="101" y="137"/>
                  </a:cubicBezTo>
                  <a:cubicBezTo>
                    <a:pt x="101" y="138"/>
                    <a:pt x="101" y="138"/>
                    <a:pt x="101" y="138"/>
                  </a:cubicBezTo>
                  <a:cubicBezTo>
                    <a:pt x="99" y="139"/>
                    <a:pt x="100" y="139"/>
                    <a:pt x="99" y="139"/>
                  </a:cubicBezTo>
                  <a:cubicBezTo>
                    <a:pt x="98" y="140"/>
                    <a:pt x="98" y="140"/>
                    <a:pt x="98" y="140"/>
                  </a:cubicBezTo>
                  <a:cubicBezTo>
                    <a:pt x="97" y="139"/>
                    <a:pt x="97" y="139"/>
                    <a:pt x="97" y="139"/>
                  </a:cubicBezTo>
                  <a:cubicBezTo>
                    <a:pt x="94" y="137"/>
                    <a:pt x="94" y="137"/>
                    <a:pt x="94" y="137"/>
                  </a:cubicBezTo>
                  <a:cubicBezTo>
                    <a:pt x="93" y="137"/>
                    <a:pt x="93" y="137"/>
                    <a:pt x="93" y="137"/>
                  </a:cubicBezTo>
                  <a:cubicBezTo>
                    <a:pt x="92" y="137"/>
                    <a:pt x="92" y="137"/>
                    <a:pt x="92" y="137"/>
                  </a:cubicBezTo>
                  <a:cubicBezTo>
                    <a:pt x="91" y="138"/>
                    <a:pt x="91" y="138"/>
                    <a:pt x="89" y="140"/>
                  </a:cubicBezTo>
                  <a:cubicBezTo>
                    <a:pt x="89" y="141"/>
                    <a:pt x="89" y="141"/>
                    <a:pt x="89" y="141"/>
                  </a:cubicBezTo>
                  <a:cubicBezTo>
                    <a:pt x="90" y="142"/>
                    <a:pt x="90" y="142"/>
                    <a:pt x="90" y="143"/>
                  </a:cubicBezTo>
                  <a:cubicBezTo>
                    <a:pt x="90" y="144"/>
                    <a:pt x="90" y="144"/>
                    <a:pt x="90" y="144"/>
                  </a:cubicBezTo>
                  <a:cubicBezTo>
                    <a:pt x="87" y="145"/>
                    <a:pt x="87" y="145"/>
                    <a:pt x="87" y="145"/>
                  </a:cubicBezTo>
                  <a:cubicBezTo>
                    <a:pt x="88" y="146"/>
                    <a:pt x="87" y="146"/>
                    <a:pt x="88" y="146"/>
                  </a:cubicBezTo>
                  <a:cubicBezTo>
                    <a:pt x="88" y="147"/>
                    <a:pt x="88" y="147"/>
                    <a:pt x="88" y="149"/>
                  </a:cubicBezTo>
                  <a:cubicBezTo>
                    <a:pt x="87" y="150"/>
                    <a:pt x="87" y="150"/>
                    <a:pt x="87" y="150"/>
                  </a:cubicBezTo>
                  <a:cubicBezTo>
                    <a:pt x="86" y="151"/>
                    <a:pt x="86" y="151"/>
                    <a:pt x="86" y="151"/>
                  </a:cubicBezTo>
                  <a:cubicBezTo>
                    <a:pt x="84" y="153"/>
                    <a:pt x="83" y="153"/>
                    <a:pt x="80" y="153"/>
                  </a:cubicBezTo>
                  <a:cubicBezTo>
                    <a:pt x="79" y="154"/>
                    <a:pt x="79" y="154"/>
                    <a:pt x="78" y="155"/>
                  </a:cubicBezTo>
                  <a:cubicBezTo>
                    <a:pt x="78" y="156"/>
                    <a:pt x="78" y="156"/>
                    <a:pt x="78" y="156"/>
                  </a:cubicBezTo>
                  <a:cubicBezTo>
                    <a:pt x="78" y="158"/>
                    <a:pt x="78" y="157"/>
                    <a:pt x="79" y="158"/>
                  </a:cubicBezTo>
                  <a:cubicBezTo>
                    <a:pt x="79" y="161"/>
                    <a:pt x="79" y="160"/>
                    <a:pt x="78" y="162"/>
                  </a:cubicBezTo>
                  <a:cubicBezTo>
                    <a:pt x="78" y="163"/>
                    <a:pt x="78" y="163"/>
                    <a:pt x="78" y="163"/>
                  </a:cubicBezTo>
                  <a:cubicBezTo>
                    <a:pt x="77" y="163"/>
                    <a:pt x="77" y="163"/>
                    <a:pt x="76" y="164"/>
                  </a:cubicBezTo>
                  <a:cubicBezTo>
                    <a:pt x="77" y="168"/>
                    <a:pt x="76" y="166"/>
                    <a:pt x="76" y="169"/>
                  </a:cubicBezTo>
                  <a:cubicBezTo>
                    <a:pt x="76" y="170"/>
                    <a:pt x="76" y="170"/>
                    <a:pt x="76" y="171"/>
                  </a:cubicBezTo>
                  <a:cubicBezTo>
                    <a:pt x="75" y="171"/>
                    <a:pt x="75" y="171"/>
                    <a:pt x="75" y="171"/>
                  </a:cubicBezTo>
                  <a:cubicBezTo>
                    <a:pt x="73" y="171"/>
                    <a:pt x="74" y="171"/>
                    <a:pt x="72" y="171"/>
                  </a:cubicBezTo>
                  <a:cubicBezTo>
                    <a:pt x="71" y="172"/>
                    <a:pt x="71" y="172"/>
                    <a:pt x="71" y="172"/>
                  </a:cubicBezTo>
                  <a:cubicBezTo>
                    <a:pt x="71" y="172"/>
                    <a:pt x="71" y="172"/>
                    <a:pt x="71" y="172"/>
                  </a:cubicBezTo>
                  <a:cubicBezTo>
                    <a:pt x="70" y="173"/>
                    <a:pt x="71" y="172"/>
                    <a:pt x="70" y="174"/>
                  </a:cubicBezTo>
                  <a:cubicBezTo>
                    <a:pt x="69" y="173"/>
                    <a:pt x="69" y="173"/>
                    <a:pt x="69" y="173"/>
                  </a:cubicBezTo>
                  <a:cubicBezTo>
                    <a:pt x="68" y="173"/>
                    <a:pt x="68" y="173"/>
                    <a:pt x="68" y="173"/>
                  </a:cubicBezTo>
                  <a:cubicBezTo>
                    <a:pt x="68" y="173"/>
                    <a:pt x="68" y="173"/>
                    <a:pt x="68" y="173"/>
                  </a:cubicBezTo>
                  <a:cubicBezTo>
                    <a:pt x="68" y="172"/>
                    <a:pt x="68" y="172"/>
                    <a:pt x="68" y="172"/>
                  </a:cubicBezTo>
                  <a:cubicBezTo>
                    <a:pt x="68" y="171"/>
                    <a:pt x="68" y="171"/>
                    <a:pt x="68" y="171"/>
                  </a:cubicBezTo>
                  <a:cubicBezTo>
                    <a:pt x="68" y="170"/>
                    <a:pt x="68" y="171"/>
                    <a:pt x="68" y="169"/>
                  </a:cubicBezTo>
                  <a:cubicBezTo>
                    <a:pt x="68" y="169"/>
                    <a:pt x="68" y="169"/>
                    <a:pt x="68" y="169"/>
                  </a:cubicBezTo>
                  <a:cubicBezTo>
                    <a:pt x="67" y="168"/>
                    <a:pt x="67" y="168"/>
                    <a:pt x="67" y="168"/>
                  </a:cubicBezTo>
                  <a:cubicBezTo>
                    <a:pt x="67" y="168"/>
                    <a:pt x="67" y="168"/>
                    <a:pt x="67" y="168"/>
                  </a:cubicBezTo>
                  <a:cubicBezTo>
                    <a:pt x="67" y="168"/>
                    <a:pt x="66" y="168"/>
                    <a:pt x="66" y="168"/>
                  </a:cubicBezTo>
                  <a:cubicBezTo>
                    <a:pt x="65" y="168"/>
                    <a:pt x="65" y="168"/>
                    <a:pt x="65" y="168"/>
                  </a:cubicBezTo>
                  <a:cubicBezTo>
                    <a:pt x="65" y="168"/>
                    <a:pt x="65" y="168"/>
                    <a:pt x="65" y="168"/>
                  </a:cubicBezTo>
                  <a:cubicBezTo>
                    <a:pt x="66" y="169"/>
                    <a:pt x="66" y="169"/>
                    <a:pt x="66" y="169"/>
                  </a:cubicBezTo>
                  <a:cubicBezTo>
                    <a:pt x="65" y="169"/>
                    <a:pt x="65" y="169"/>
                    <a:pt x="65" y="169"/>
                  </a:cubicBezTo>
                  <a:cubicBezTo>
                    <a:pt x="65" y="169"/>
                    <a:pt x="65" y="169"/>
                    <a:pt x="65" y="169"/>
                  </a:cubicBezTo>
                  <a:cubicBezTo>
                    <a:pt x="64" y="169"/>
                    <a:pt x="64" y="169"/>
                    <a:pt x="64" y="169"/>
                  </a:cubicBezTo>
                  <a:cubicBezTo>
                    <a:pt x="63" y="168"/>
                    <a:pt x="63" y="168"/>
                    <a:pt x="63" y="168"/>
                  </a:cubicBezTo>
                  <a:cubicBezTo>
                    <a:pt x="63" y="169"/>
                    <a:pt x="63" y="169"/>
                    <a:pt x="63" y="169"/>
                  </a:cubicBezTo>
                  <a:cubicBezTo>
                    <a:pt x="62" y="169"/>
                    <a:pt x="63" y="169"/>
                    <a:pt x="62" y="170"/>
                  </a:cubicBezTo>
                  <a:cubicBezTo>
                    <a:pt x="63" y="171"/>
                    <a:pt x="63" y="171"/>
                    <a:pt x="63" y="171"/>
                  </a:cubicBezTo>
                  <a:cubicBezTo>
                    <a:pt x="62" y="172"/>
                    <a:pt x="62" y="172"/>
                    <a:pt x="62" y="172"/>
                  </a:cubicBezTo>
                  <a:cubicBezTo>
                    <a:pt x="61" y="172"/>
                    <a:pt x="61" y="172"/>
                    <a:pt x="60" y="172"/>
                  </a:cubicBezTo>
                  <a:cubicBezTo>
                    <a:pt x="59" y="172"/>
                    <a:pt x="59" y="172"/>
                    <a:pt x="59" y="172"/>
                  </a:cubicBezTo>
                  <a:cubicBezTo>
                    <a:pt x="59" y="173"/>
                    <a:pt x="59" y="173"/>
                    <a:pt x="59" y="173"/>
                  </a:cubicBezTo>
                  <a:cubicBezTo>
                    <a:pt x="59" y="173"/>
                    <a:pt x="59" y="173"/>
                    <a:pt x="59" y="173"/>
                  </a:cubicBezTo>
                  <a:cubicBezTo>
                    <a:pt x="59" y="174"/>
                    <a:pt x="59" y="174"/>
                    <a:pt x="59" y="174"/>
                  </a:cubicBezTo>
                  <a:cubicBezTo>
                    <a:pt x="59" y="174"/>
                    <a:pt x="59" y="174"/>
                    <a:pt x="59" y="174"/>
                  </a:cubicBezTo>
                  <a:cubicBezTo>
                    <a:pt x="59" y="174"/>
                    <a:pt x="59" y="174"/>
                    <a:pt x="59" y="174"/>
                  </a:cubicBezTo>
                  <a:cubicBezTo>
                    <a:pt x="59" y="174"/>
                    <a:pt x="59" y="174"/>
                    <a:pt x="59" y="174"/>
                  </a:cubicBezTo>
                  <a:cubicBezTo>
                    <a:pt x="58" y="173"/>
                    <a:pt x="58" y="173"/>
                    <a:pt x="58" y="173"/>
                  </a:cubicBezTo>
                  <a:cubicBezTo>
                    <a:pt x="57" y="173"/>
                    <a:pt x="57" y="173"/>
                    <a:pt x="55" y="173"/>
                  </a:cubicBezTo>
                  <a:cubicBezTo>
                    <a:pt x="55" y="172"/>
                    <a:pt x="55" y="172"/>
                    <a:pt x="55" y="172"/>
                  </a:cubicBezTo>
                  <a:cubicBezTo>
                    <a:pt x="54" y="172"/>
                    <a:pt x="54" y="172"/>
                    <a:pt x="54" y="172"/>
                  </a:cubicBezTo>
                  <a:cubicBezTo>
                    <a:pt x="54" y="171"/>
                    <a:pt x="54" y="172"/>
                    <a:pt x="53" y="171"/>
                  </a:cubicBezTo>
                  <a:cubicBezTo>
                    <a:pt x="53" y="171"/>
                    <a:pt x="53" y="171"/>
                    <a:pt x="53" y="171"/>
                  </a:cubicBezTo>
                  <a:cubicBezTo>
                    <a:pt x="53" y="171"/>
                    <a:pt x="53" y="171"/>
                    <a:pt x="53" y="171"/>
                  </a:cubicBezTo>
                  <a:cubicBezTo>
                    <a:pt x="52" y="171"/>
                    <a:pt x="52" y="171"/>
                    <a:pt x="52" y="171"/>
                  </a:cubicBezTo>
                  <a:cubicBezTo>
                    <a:pt x="50" y="172"/>
                    <a:pt x="51" y="172"/>
                    <a:pt x="50" y="173"/>
                  </a:cubicBezTo>
                  <a:cubicBezTo>
                    <a:pt x="49" y="174"/>
                    <a:pt x="49" y="174"/>
                    <a:pt x="49" y="174"/>
                  </a:cubicBezTo>
                  <a:cubicBezTo>
                    <a:pt x="49" y="174"/>
                    <a:pt x="48" y="174"/>
                    <a:pt x="48" y="174"/>
                  </a:cubicBezTo>
                  <a:cubicBezTo>
                    <a:pt x="48" y="173"/>
                    <a:pt x="48" y="173"/>
                    <a:pt x="48" y="173"/>
                  </a:cubicBezTo>
                  <a:cubicBezTo>
                    <a:pt x="48" y="172"/>
                    <a:pt x="48" y="173"/>
                    <a:pt x="48" y="172"/>
                  </a:cubicBezTo>
                  <a:cubicBezTo>
                    <a:pt x="45" y="171"/>
                    <a:pt x="45" y="171"/>
                    <a:pt x="45" y="171"/>
                  </a:cubicBezTo>
                  <a:cubicBezTo>
                    <a:pt x="45" y="170"/>
                    <a:pt x="45" y="170"/>
                    <a:pt x="45" y="170"/>
                  </a:cubicBezTo>
                  <a:cubicBezTo>
                    <a:pt x="44" y="168"/>
                    <a:pt x="44" y="167"/>
                    <a:pt x="44" y="166"/>
                  </a:cubicBezTo>
                  <a:cubicBezTo>
                    <a:pt x="44" y="165"/>
                    <a:pt x="44" y="165"/>
                    <a:pt x="44" y="165"/>
                  </a:cubicBezTo>
                  <a:cubicBezTo>
                    <a:pt x="44" y="165"/>
                    <a:pt x="44" y="165"/>
                    <a:pt x="44" y="165"/>
                  </a:cubicBezTo>
                  <a:cubicBezTo>
                    <a:pt x="43" y="164"/>
                    <a:pt x="43" y="164"/>
                    <a:pt x="43" y="164"/>
                  </a:cubicBezTo>
                  <a:cubicBezTo>
                    <a:pt x="42" y="164"/>
                    <a:pt x="42" y="164"/>
                    <a:pt x="42" y="164"/>
                  </a:cubicBezTo>
                  <a:cubicBezTo>
                    <a:pt x="41" y="164"/>
                    <a:pt x="41" y="164"/>
                    <a:pt x="41" y="164"/>
                  </a:cubicBezTo>
                  <a:cubicBezTo>
                    <a:pt x="41" y="165"/>
                    <a:pt x="41" y="165"/>
                    <a:pt x="41" y="165"/>
                  </a:cubicBezTo>
                  <a:cubicBezTo>
                    <a:pt x="41" y="165"/>
                    <a:pt x="41" y="165"/>
                    <a:pt x="41" y="165"/>
                  </a:cubicBezTo>
                  <a:cubicBezTo>
                    <a:pt x="40" y="164"/>
                    <a:pt x="40" y="164"/>
                    <a:pt x="40" y="164"/>
                  </a:cubicBezTo>
                  <a:cubicBezTo>
                    <a:pt x="40" y="164"/>
                    <a:pt x="40" y="164"/>
                    <a:pt x="40" y="164"/>
                  </a:cubicBezTo>
                  <a:cubicBezTo>
                    <a:pt x="41" y="163"/>
                    <a:pt x="42" y="162"/>
                    <a:pt x="43" y="161"/>
                  </a:cubicBezTo>
                  <a:cubicBezTo>
                    <a:pt x="43" y="161"/>
                    <a:pt x="43" y="161"/>
                    <a:pt x="43" y="161"/>
                  </a:cubicBezTo>
                  <a:cubicBezTo>
                    <a:pt x="43" y="160"/>
                    <a:pt x="43" y="160"/>
                    <a:pt x="43" y="160"/>
                  </a:cubicBezTo>
                  <a:cubicBezTo>
                    <a:pt x="43" y="160"/>
                    <a:pt x="43" y="160"/>
                    <a:pt x="43" y="160"/>
                  </a:cubicBezTo>
                  <a:cubicBezTo>
                    <a:pt x="42" y="160"/>
                    <a:pt x="43" y="160"/>
                    <a:pt x="41" y="159"/>
                  </a:cubicBezTo>
                  <a:cubicBezTo>
                    <a:pt x="41" y="159"/>
                    <a:pt x="41" y="159"/>
                    <a:pt x="41" y="159"/>
                  </a:cubicBezTo>
                  <a:cubicBezTo>
                    <a:pt x="40" y="159"/>
                    <a:pt x="40" y="159"/>
                    <a:pt x="40" y="159"/>
                  </a:cubicBezTo>
                  <a:cubicBezTo>
                    <a:pt x="40" y="157"/>
                    <a:pt x="40" y="157"/>
                    <a:pt x="40" y="157"/>
                  </a:cubicBezTo>
                  <a:cubicBezTo>
                    <a:pt x="40" y="157"/>
                    <a:pt x="40" y="157"/>
                    <a:pt x="40" y="157"/>
                  </a:cubicBezTo>
                  <a:cubicBezTo>
                    <a:pt x="39" y="157"/>
                    <a:pt x="39" y="157"/>
                    <a:pt x="39" y="157"/>
                  </a:cubicBezTo>
                  <a:cubicBezTo>
                    <a:pt x="39" y="157"/>
                    <a:pt x="39" y="157"/>
                    <a:pt x="39" y="157"/>
                  </a:cubicBezTo>
                  <a:cubicBezTo>
                    <a:pt x="39" y="155"/>
                    <a:pt x="39" y="156"/>
                    <a:pt x="39" y="154"/>
                  </a:cubicBezTo>
                  <a:cubicBezTo>
                    <a:pt x="37" y="150"/>
                    <a:pt x="38" y="153"/>
                    <a:pt x="37" y="149"/>
                  </a:cubicBezTo>
                  <a:cubicBezTo>
                    <a:pt x="36" y="148"/>
                    <a:pt x="36" y="148"/>
                    <a:pt x="36" y="148"/>
                  </a:cubicBezTo>
                  <a:cubicBezTo>
                    <a:pt x="35" y="147"/>
                    <a:pt x="34" y="148"/>
                    <a:pt x="33" y="147"/>
                  </a:cubicBezTo>
                  <a:cubicBezTo>
                    <a:pt x="32" y="148"/>
                    <a:pt x="32" y="148"/>
                    <a:pt x="32" y="148"/>
                  </a:cubicBezTo>
                  <a:cubicBezTo>
                    <a:pt x="32" y="148"/>
                    <a:pt x="32" y="148"/>
                    <a:pt x="32" y="148"/>
                  </a:cubicBezTo>
                  <a:cubicBezTo>
                    <a:pt x="32" y="148"/>
                    <a:pt x="32" y="148"/>
                    <a:pt x="32" y="148"/>
                  </a:cubicBezTo>
                  <a:cubicBezTo>
                    <a:pt x="33" y="149"/>
                    <a:pt x="33" y="149"/>
                    <a:pt x="33" y="149"/>
                  </a:cubicBezTo>
                  <a:cubicBezTo>
                    <a:pt x="33" y="149"/>
                    <a:pt x="33" y="149"/>
                    <a:pt x="33" y="149"/>
                  </a:cubicBezTo>
                  <a:cubicBezTo>
                    <a:pt x="33" y="150"/>
                    <a:pt x="33" y="150"/>
                    <a:pt x="33" y="150"/>
                  </a:cubicBezTo>
                  <a:cubicBezTo>
                    <a:pt x="33" y="150"/>
                    <a:pt x="33" y="150"/>
                    <a:pt x="33" y="150"/>
                  </a:cubicBezTo>
                  <a:cubicBezTo>
                    <a:pt x="31" y="150"/>
                    <a:pt x="30" y="151"/>
                    <a:pt x="29" y="151"/>
                  </a:cubicBezTo>
                  <a:cubicBezTo>
                    <a:pt x="29" y="153"/>
                    <a:pt x="29" y="153"/>
                    <a:pt x="29" y="153"/>
                  </a:cubicBezTo>
                  <a:cubicBezTo>
                    <a:pt x="28" y="153"/>
                    <a:pt x="28" y="153"/>
                    <a:pt x="28" y="153"/>
                  </a:cubicBezTo>
                  <a:cubicBezTo>
                    <a:pt x="27" y="153"/>
                    <a:pt x="23" y="151"/>
                    <a:pt x="22" y="151"/>
                  </a:cubicBezTo>
                  <a:cubicBezTo>
                    <a:pt x="21" y="151"/>
                    <a:pt x="21" y="151"/>
                    <a:pt x="20" y="151"/>
                  </a:cubicBezTo>
                  <a:cubicBezTo>
                    <a:pt x="19" y="152"/>
                    <a:pt x="19" y="153"/>
                    <a:pt x="18" y="154"/>
                  </a:cubicBezTo>
                  <a:cubicBezTo>
                    <a:pt x="18" y="154"/>
                    <a:pt x="18" y="154"/>
                    <a:pt x="18" y="154"/>
                  </a:cubicBezTo>
                  <a:cubicBezTo>
                    <a:pt x="17" y="154"/>
                    <a:pt x="17" y="154"/>
                    <a:pt x="17" y="154"/>
                  </a:cubicBezTo>
                  <a:cubicBezTo>
                    <a:pt x="17" y="154"/>
                    <a:pt x="17" y="154"/>
                    <a:pt x="17" y="154"/>
                  </a:cubicBezTo>
                  <a:cubicBezTo>
                    <a:pt x="17" y="154"/>
                    <a:pt x="16" y="152"/>
                    <a:pt x="15" y="151"/>
                  </a:cubicBezTo>
                  <a:cubicBezTo>
                    <a:pt x="15" y="151"/>
                    <a:pt x="15" y="151"/>
                    <a:pt x="15" y="151"/>
                  </a:cubicBezTo>
                  <a:cubicBezTo>
                    <a:pt x="14" y="151"/>
                    <a:pt x="14" y="151"/>
                    <a:pt x="14" y="151"/>
                  </a:cubicBezTo>
                  <a:cubicBezTo>
                    <a:pt x="13" y="151"/>
                    <a:pt x="13" y="151"/>
                    <a:pt x="13" y="151"/>
                  </a:cubicBezTo>
                  <a:cubicBezTo>
                    <a:pt x="12" y="152"/>
                    <a:pt x="13" y="152"/>
                    <a:pt x="12" y="153"/>
                  </a:cubicBezTo>
                  <a:cubicBezTo>
                    <a:pt x="11" y="153"/>
                    <a:pt x="11" y="153"/>
                    <a:pt x="11" y="153"/>
                  </a:cubicBezTo>
                  <a:cubicBezTo>
                    <a:pt x="11" y="153"/>
                    <a:pt x="11" y="153"/>
                    <a:pt x="11" y="153"/>
                  </a:cubicBezTo>
                  <a:cubicBezTo>
                    <a:pt x="9" y="152"/>
                    <a:pt x="10" y="152"/>
                    <a:pt x="9" y="151"/>
                  </a:cubicBezTo>
                  <a:cubicBezTo>
                    <a:pt x="8" y="151"/>
                    <a:pt x="8" y="151"/>
                    <a:pt x="8" y="151"/>
                  </a:cubicBezTo>
                  <a:cubicBezTo>
                    <a:pt x="9" y="150"/>
                    <a:pt x="9" y="150"/>
                    <a:pt x="9" y="149"/>
                  </a:cubicBezTo>
                  <a:cubicBezTo>
                    <a:pt x="10" y="148"/>
                    <a:pt x="10" y="148"/>
                    <a:pt x="10" y="148"/>
                  </a:cubicBezTo>
                  <a:cubicBezTo>
                    <a:pt x="10" y="148"/>
                    <a:pt x="10" y="148"/>
                    <a:pt x="10" y="148"/>
                  </a:cubicBezTo>
                  <a:cubicBezTo>
                    <a:pt x="9" y="147"/>
                    <a:pt x="9" y="147"/>
                    <a:pt x="9" y="147"/>
                  </a:cubicBezTo>
                  <a:cubicBezTo>
                    <a:pt x="9" y="146"/>
                    <a:pt x="9" y="145"/>
                    <a:pt x="9" y="144"/>
                  </a:cubicBezTo>
                  <a:cubicBezTo>
                    <a:pt x="10" y="142"/>
                    <a:pt x="10" y="142"/>
                    <a:pt x="10" y="142"/>
                  </a:cubicBezTo>
                  <a:cubicBezTo>
                    <a:pt x="9" y="142"/>
                    <a:pt x="9" y="142"/>
                    <a:pt x="9" y="142"/>
                  </a:cubicBezTo>
                  <a:cubicBezTo>
                    <a:pt x="9" y="141"/>
                    <a:pt x="9" y="141"/>
                    <a:pt x="9" y="141"/>
                  </a:cubicBezTo>
                  <a:cubicBezTo>
                    <a:pt x="8" y="140"/>
                    <a:pt x="9" y="141"/>
                    <a:pt x="8" y="140"/>
                  </a:cubicBezTo>
                  <a:cubicBezTo>
                    <a:pt x="8" y="138"/>
                    <a:pt x="8" y="139"/>
                    <a:pt x="7" y="137"/>
                  </a:cubicBezTo>
                  <a:cubicBezTo>
                    <a:pt x="7" y="137"/>
                    <a:pt x="7" y="137"/>
                    <a:pt x="6" y="137"/>
                  </a:cubicBezTo>
                  <a:cubicBezTo>
                    <a:pt x="5" y="137"/>
                    <a:pt x="5" y="137"/>
                    <a:pt x="5" y="138"/>
                  </a:cubicBezTo>
                  <a:cubicBezTo>
                    <a:pt x="5" y="138"/>
                    <a:pt x="5" y="138"/>
                    <a:pt x="5" y="138"/>
                  </a:cubicBezTo>
                  <a:cubicBezTo>
                    <a:pt x="4" y="137"/>
                    <a:pt x="4" y="137"/>
                    <a:pt x="4" y="137"/>
                  </a:cubicBezTo>
                  <a:cubicBezTo>
                    <a:pt x="4" y="137"/>
                    <a:pt x="4" y="137"/>
                    <a:pt x="4" y="137"/>
                  </a:cubicBezTo>
                  <a:cubicBezTo>
                    <a:pt x="4" y="137"/>
                    <a:pt x="4" y="137"/>
                    <a:pt x="4" y="137"/>
                  </a:cubicBezTo>
                  <a:cubicBezTo>
                    <a:pt x="3" y="136"/>
                    <a:pt x="3" y="136"/>
                    <a:pt x="2" y="134"/>
                  </a:cubicBezTo>
                  <a:cubicBezTo>
                    <a:pt x="2" y="133"/>
                    <a:pt x="2" y="133"/>
                    <a:pt x="2" y="133"/>
                  </a:cubicBezTo>
                  <a:cubicBezTo>
                    <a:pt x="3" y="133"/>
                    <a:pt x="3" y="133"/>
                    <a:pt x="3" y="133"/>
                  </a:cubicBezTo>
                  <a:cubicBezTo>
                    <a:pt x="3" y="132"/>
                    <a:pt x="3" y="132"/>
                    <a:pt x="3" y="132"/>
                  </a:cubicBezTo>
                  <a:cubicBezTo>
                    <a:pt x="3" y="132"/>
                    <a:pt x="3" y="132"/>
                    <a:pt x="3" y="132"/>
                  </a:cubicBezTo>
                  <a:cubicBezTo>
                    <a:pt x="3" y="131"/>
                    <a:pt x="3" y="131"/>
                    <a:pt x="3" y="130"/>
                  </a:cubicBezTo>
                  <a:cubicBezTo>
                    <a:pt x="3" y="129"/>
                    <a:pt x="3" y="130"/>
                    <a:pt x="3" y="128"/>
                  </a:cubicBezTo>
                  <a:cubicBezTo>
                    <a:pt x="2" y="126"/>
                    <a:pt x="2" y="127"/>
                    <a:pt x="1" y="126"/>
                  </a:cubicBezTo>
                  <a:cubicBezTo>
                    <a:pt x="0" y="125"/>
                    <a:pt x="0" y="125"/>
                    <a:pt x="0" y="125"/>
                  </a:cubicBezTo>
                  <a:cubicBezTo>
                    <a:pt x="1" y="123"/>
                    <a:pt x="1" y="124"/>
                    <a:pt x="1" y="123"/>
                  </a:cubicBezTo>
                  <a:cubicBezTo>
                    <a:pt x="0" y="121"/>
                    <a:pt x="0" y="121"/>
                    <a:pt x="0" y="121"/>
                  </a:cubicBezTo>
                  <a:cubicBezTo>
                    <a:pt x="2" y="122"/>
                    <a:pt x="2" y="122"/>
                    <a:pt x="2" y="122"/>
                  </a:cubicBezTo>
                  <a:cubicBezTo>
                    <a:pt x="3" y="120"/>
                    <a:pt x="2" y="122"/>
                    <a:pt x="4" y="119"/>
                  </a:cubicBezTo>
                  <a:cubicBezTo>
                    <a:pt x="5" y="116"/>
                    <a:pt x="5" y="116"/>
                    <a:pt x="6" y="114"/>
                  </a:cubicBezTo>
                  <a:cubicBezTo>
                    <a:pt x="7" y="113"/>
                    <a:pt x="7" y="113"/>
                    <a:pt x="8" y="111"/>
                  </a:cubicBezTo>
                  <a:cubicBezTo>
                    <a:pt x="9" y="111"/>
                    <a:pt x="9" y="111"/>
                    <a:pt x="9" y="111"/>
                  </a:cubicBezTo>
                  <a:cubicBezTo>
                    <a:pt x="10" y="113"/>
                    <a:pt x="14" y="116"/>
                    <a:pt x="15" y="117"/>
                  </a:cubicBezTo>
                  <a:cubicBezTo>
                    <a:pt x="15" y="117"/>
                    <a:pt x="15" y="117"/>
                    <a:pt x="15" y="117"/>
                  </a:cubicBezTo>
                  <a:cubicBezTo>
                    <a:pt x="16" y="115"/>
                    <a:pt x="16" y="116"/>
                    <a:pt x="17" y="114"/>
                  </a:cubicBezTo>
                  <a:cubicBezTo>
                    <a:pt x="18" y="114"/>
                    <a:pt x="18" y="114"/>
                    <a:pt x="18" y="114"/>
                  </a:cubicBezTo>
                  <a:cubicBezTo>
                    <a:pt x="25" y="113"/>
                    <a:pt x="19" y="115"/>
                    <a:pt x="32" y="113"/>
                  </a:cubicBezTo>
                  <a:cubicBezTo>
                    <a:pt x="32" y="113"/>
                    <a:pt x="32" y="113"/>
                    <a:pt x="32" y="112"/>
                  </a:cubicBezTo>
                  <a:cubicBezTo>
                    <a:pt x="32" y="111"/>
                    <a:pt x="32" y="111"/>
                    <a:pt x="32" y="111"/>
                  </a:cubicBezTo>
                  <a:cubicBezTo>
                    <a:pt x="32" y="111"/>
                    <a:pt x="32" y="111"/>
                    <a:pt x="32" y="111"/>
                  </a:cubicBezTo>
                  <a:cubicBezTo>
                    <a:pt x="33" y="111"/>
                    <a:pt x="33" y="111"/>
                    <a:pt x="33" y="111"/>
                  </a:cubicBezTo>
                  <a:cubicBezTo>
                    <a:pt x="33" y="113"/>
                    <a:pt x="33" y="113"/>
                    <a:pt x="33" y="113"/>
                  </a:cubicBezTo>
                  <a:cubicBezTo>
                    <a:pt x="33" y="113"/>
                    <a:pt x="33" y="113"/>
                    <a:pt x="33" y="113"/>
                  </a:cubicBezTo>
                  <a:cubicBezTo>
                    <a:pt x="35" y="113"/>
                    <a:pt x="74" y="113"/>
                    <a:pt x="76" y="113"/>
                  </a:cubicBezTo>
                  <a:cubicBezTo>
                    <a:pt x="76" y="109"/>
                    <a:pt x="77" y="108"/>
                    <a:pt x="77" y="104"/>
                  </a:cubicBezTo>
                  <a:cubicBezTo>
                    <a:pt x="75" y="101"/>
                    <a:pt x="76" y="102"/>
                    <a:pt x="74" y="100"/>
                  </a:cubicBezTo>
                  <a:cubicBezTo>
                    <a:pt x="69" y="53"/>
                    <a:pt x="64" y="5"/>
                    <a:pt x="64" y="0"/>
                  </a:cubicBezTo>
                  <a:cubicBezTo>
                    <a:pt x="69" y="0"/>
                    <a:pt x="76" y="0"/>
                    <a:pt x="83" y="0"/>
                  </a:cubicBezTo>
                  <a:cubicBezTo>
                    <a:pt x="83" y="0"/>
                    <a:pt x="122" y="27"/>
                    <a:pt x="150" y="47"/>
                  </a:cubicBezTo>
                  <a:cubicBezTo>
                    <a:pt x="151" y="48"/>
                    <a:pt x="151" y="49"/>
                    <a:pt x="151" y="50"/>
                  </a:cubicBezTo>
                  <a:cubicBezTo>
                    <a:pt x="151" y="51"/>
                    <a:pt x="151" y="51"/>
                    <a:pt x="151" y="51"/>
                  </a:cubicBezTo>
                  <a:cubicBezTo>
                    <a:pt x="152" y="52"/>
                    <a:pt x="154" y="53"/>
                    <a:pt x="156" y="53"/>
                  </a:cubicBezTo>
                  <a:cubicBezTo>
                    <a:pt x="156" y="54"/>
                    <a:pt x="156" y="54"/>
                    <a:pt x="156" y="54"/>
                  </a:cubicBezTo>
                  <a:cubicBezTo>
                    <a:pt x="156" y="55"/>
                    <a:pt x="156" y="54"/>
                    <a:pt x="157" y="56"/>
                  </a:cubicBezTo>
                  <a:cubicBezTo>
                    <a:pt x="159" y="57"/>
                    <a:pt x="160" y="57"/>
                    <a:pt x="162" y="57"/>
                  </a:cubicBezTo>
                  <a:cubicBezTo>
                    <a:pt x="163" y="58"/>
                    <a:pt x="163" y="58"/>
                    <a:pt x="163" y="58"/>
                  </a:cubicBezTo>
                  <a:cubicBezTo>
                    <a:pt x="165" y="59"/>
                    <a:pt x="165" y="59"/>
                    <a:pt x="165" y="59"/>
                  </a:cubicBezTo>
                  <a:cubicBezTo>
                    <a:pt x="168" y="61"/>
                    <a:pt x="170" y="60"/>
                    <a:pt x="174" y="63"/>
                  </a:cubicBezTo>
                  <a:cubicBezTo>
                    <a:pt x="174" y="63"/>
                    <a:pt x="174" y="64"/>
                    <a:pt x="174" y="65"/>
                  </a:cubicBezTo>
                  <a:cubicBezTo>
                    <a:pt x="174" y="67"/>
                    <a:pt x="174" y="66"/>
                    <a:pt x="174" y="67"/>
                  </a:cubicBezTo>
                  <a:cubicBezTo>
                    <a:pt x="174" y="68"/>
                    <a:pt x="174" y="68"/>
                    <a:pt x="174" y="68"/>
                  </a:cubicBezTo>
                  <a:cubicBezTo>
                    <a:pt x="174" y="68"/>
                    <a:pt x="174" y="68"/>
                    <a:pt x="173" y="68"/>
                  </a:cubicBezTo>
                  <a:cubicBezTo>
                    <a:pt x="173" y="69"/>
                    <a:pt x="173" y="69"/>
                    <a:pt x="173" y="69"/>
                  </a:cubicBezTo>
                  <a:cubicBezTo>
                    <a:pt x="173" y="70"/>
                    <a:pt x="173" y="69"/>
                    <a:pt x="172" y="70"/>
                  </a:cubicBezTo>
                  <a:cubicBezTo>
                    <a:pt x="173" y="71"/>
                    <a:pt x="173" y="71"/>
                    <a:pt x="173" y="71"/>
                  </a:cubicBezTo>
                  <a:cubicBezTo>
                    <a:pt x="173" y="71"/>
                    <a:pt x="173" y="71"/>
                    <a:pt x="174" y="72"/>
                  </a:cubicBezTo>
                  <a:cubicBezTo>
                    <a:pt x="175" y="72"/>
                    <a:pt x="175" y="72"/>
                    <a:pt x="175" y="72"/>
                  </a:cubicBezTo>
                  <a:cubicBezTo>
                    <a:pt x="176" y="72"/>
                    <a:pt x="184" y="70"/>
                    <a:pt x="185" y="7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152">
              <a:extLst>
                <a:ext uri="{FF2B5EF4-FFF2-40B4-BE49-F238E27FC236}">
                  <a16:creationId xmlns:a16="http://schemas.microsoft.com/office/drawing/2014/main" id="{79F7D521-28C6-43A1-B9FC-32AE7F034217}"/>
                </a:ext>
              </a:extLst>
            </p:cNvPr>
            <p:cNvSpPr>
              <a:spLocks/>
            </p:cNvSpPr>
            <p:nvPr/>
          </p:nvSpPr>
          <p:spPr bwMode="auto">
            <a:xfrm>
              <a:off x="16997409" y="7962193"/>
              <a:ext cx="4751" cy="4751"/>
            </a:xfrm>
            <a:custGeom>
              <a:avLst/>
              <a:gdLst>
                <a:gd name="T0" fmla="*/ 0 w 1"/>
                <a:gd name="T1" fmla="*/ 1 h 1"/>
                <a:gd name="T2" fmla="*/ 1 w 1"/>
                <a:gd name="T3" fmla="*/ 1 h 1"/>
                <a:gd name="T4" fmla="*/ 1 w 1"/>
                <a:gd name="T5" fmla="*/ 0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0"/>
                    <a:pt x="1" y="0"/>
                    <a:pt x="1" y="0"/>
                  </a:cubicBezTo>
                  <a:cubicBezTo>
                    <a:pt x="1" y="0"/>
                    <a:pt x="1" y="0"/>
                    <a:pt x="1" y="0"/>
                  </a:cubicBezTo>
                  <a:cubicBezTo>
                    <a:pt x="1" y="0"/>
                    <a:pt x="1" y="0"/>
                    <a:pt x="1" y="0"/>
                  </a:cubicBezTo>
                  <a:cubicBezTo>
                    <a:pt x="1" y="0"/>
                    <a:pt x="0" y="1"/>
                    <a:pt x="0"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153">
              <a:extLst>
                <a:ext uri="{FF2B5EF4-FFF2-40B4-BE49-F238E27FC236}">
                  <a16:creationId xmlns:a16="http://schemas.microsoft.com/office/drawing/2014/main" id="{547C5EC9-1BDA-4FBF-8C02-75FC2DC5A46F}"/>
                </a:ext>
              </a:extLst>
            </p:cNvPr>
            <p:cNvSpPr>
              <a:spLocks noEditPoints="1"/>
            </p:cNvSpPr>
            <p:nvPr/>
          </p:nvSpPr>
          <p:spPr bwMode="auto">
            <a:xfrm>
              <a:off x="16000075" y="7643994"/>
              <a:ext cx="422681" cy="921346"/>
            </a:xfrm>
            <a:custGeom>
              <a:avLst/>
              <a:gdLst>
                <a:gd name="T0" fmla="*/ 94 w 101"/>
                <a:gd name="T1" fmla="*/ 94 h 221"/>
                <a:gd name="T2" fmla="*/ 87 w 101"/>
                <a:gd name="T3" fmla="*/ 99 h 221"/>
                <a:gd name="T4" fmla="*/ 79 w 101"/>
                <a:gd name="T5" fmla="*/ 103 h 221"/>
                <a:gd name="T6" fmla="*/ 67 w 101"/>
                <a:gd name="T7" fmla="*/ 107 h 221"/>
                <a:gd name="T8" fmla="*/ 63 w 101"/>
                <a:gd name="T9" fmla="*/ 121 h 221"/>
                <a:gd name="T10" fmla="*/ 62 w 101"/>
                <a:gd name="T11" fmla="*/ 130 h 221"/>
                <a:gd name="T12" fmla="*/ 76 w 101"/>
                <a:gd name="T13" fmla="*/ 148 h 221"/>
                <a:gd name="T14" fmla="*/ 68 w 101"/>
                <a:gd name="T15" fmla="*/ 160 h 221"/>
                <a:gd name="T16" fmla="*/ 79 w 101"/>
                <a:gd name="T17" fmla="*/ 189 h 221"/>
                <a:gd name="T18" fmla="*/ 74 w 101"/>
                <a:gd name="T19" fmla="*/ 212 h 221"/>
                <a:gd name="T20" fmla="*/ 72 w 101"/>
                <a:gd name="T21" fmla="*/ 211 h 221"/>
                <a:gd name="T22" fmla="*/ 73 w 101"/>
                <a:gd name="T23" fmla="*/ 200 h 221"/>
                <a:gd name="T24" fmla="*/ 73 w 101"/>
                <a:gd name="T25" fmla="*/ 192 h 221"/>
                <a:gd name="T26" fmla="*/ 67 w 101"/>
                <a:gd name="T27" fmla="*/ 177 h 221"/>
                <a:gd name="T28" fmla="*/ 63 w 101"/>
                <a:gd name="T29" fmla="*/ 160 h 221"/>
                <a:gd name="T30" fmla="*/ 58 w 101"/>
                <a:gd name="T31" fmla="*/ 143 h 221"/>
                <a:gd name="T32" fmla="*/ 50 w 101"/>
                <a:gd name="T33" fmla="*/ 144 h 221"/>
                <a:gd name="T34" fmla="*/ 47 w 101"/>
                <a:gd name="T35" fmla="*/ 146 h 221"/>
                <a:gd name="T36" fmla="*/ 36 w 101"/>
                <a:gd name="T37" fmla="*/ 154 h 221"/>
                <a:gd name="T38" fmla="*/ 31 w 101"/>
                <a:gd name="T39" fmla="*/ 150 h 221"/>
                <a:gd name="T40" fmla="*/ 29 w 101"/>
                <a:gd name="T41" fmla="*/ 145 h 221"/>
                <a:gd name="T42" fmla="*/ 26 w 101"/>
                <a:gd name="T43" fmla="*/ 140 h 221"/>
                <a:gd name="T44" fmla="*/ 22 w 101"/>
                <a:gd name="T45" fmla="*/ 118 h 221"/>
                <a:gd name="T46" fmla="*/ 15 w 101"/>
                <a:gd name="T47" fmla="*/ 112 h 221"/>
                <a:gd name="T48" fmla="*/ 18 w 101"/>
                <a:gd name="T49" fmla="*/ 109 h 221"/>
                <a:gd name="T50" fmla="*/ 12 w 101"/>
                <a:gd name="T51" fmla="*/ 106 h 221"/>
                <a:gd name="T52" fmla="*/ 7 w 101"/>
                <a:gd name="T53" fmla="*/ 102 h 221"/>
                <a:gd name="T54" fmla="*/ 1 w 101"/>
                <a:gd name="T55" fmla="*/ 91 h 221"/>
                <a:gd name="T56" fmla="*/ 5 w 101"/>
                <a:gd name="T57" fmla="*/ 80 h 221"/>
                <a:gd name="T58" fmla="*/ 11 w 101"/>
                <a:gd name="T59" fmla="*/ 78 h 221"/>
                <a:gd name="T60" fmla="*/ 14 w 101"/>
                <a:gd name="T61" fmla="*/ 67 h 221"/>
                <a:gd name="T62" fmla="*/ 22 w 101"/>
                <a:gd name="T63" fmla="*/ 57 h 221"/>
                <a:gd name="T64" fmla="*/ 32 w 101"/>
                <a:gd name="T65" fmla="*/ 32 h 221"/>
                <a:gd name="T66" fmla="*/ 51 w 101"/>
                <a:gd name="T67" fmla="*/ 15 h 221"/>
                <a:gd name="T68" fmla="*/ 58 w 101"/>
                <a:gd name="T69" fmla="*/ 7 h 221"/>
                <a:gd name="T70" fmla="*/ 64 w 101"/>
                <a:gd name="T71" fmla="*/ 2 h 221"/>
                <a:gd name="T72" fmla="*/ 71 w 101"/>
                <a:gd name="T73" fmla="*/ 11 h 221"/>
                <a:gd name="T74" fmla="*/ 73 w 101"/>
                <a:gd name="T75" fmla="*/ 33 h 221"/>
                <a:gd name="T76" fmla="*/ 62 w 101"/>
                <a:gd name="T77" fmla="*/ 44 h 221"/>
                <a:gd name="T78" fmla="*/ 62 w 101"/>
                <a:gd name="T79" fmla="*/ 53 h 221"/>
                <a:gd name="T80" fmla="*/ 74 w 101"/>
                <a:gd name="T81" fmla="*/ 56 h 221"/>
                <a:gd name="T82" fmla="*/ 82 w 101"/>
                <a:gd name="T83" fmla="*/ 68 h 221"/>
                <a:gd name="T84" fmla="*/ 87 w 101"/>
                <a:gd name="T85" fmla="*/ 80 h 221"/>
                <a:gd name="T86" fmla="*/ 92 w 101"/>
                <a:gd name="T87" fmla="*/ 86 h 221"/>
                <a:gd name="T88" fmla="*/ 10 w 101"/>
                <a:gd name="T89" fmla="*/ 106 h 221"/>
                <a:gd name="T90" fmla="*/ 15 w 101"/>
                <a:gd name="T91" fmla="*/ 107 h 221"/>
                <a:gd name="T92" fmla="*/ 18 w 101"/>
                <a:gd name="T93" fmla="*/ 111 h 221"/>
                <a:gd name="T94" fmla="*/ 18 w 101"/>
                <a:gd name="T95" fmla="*/ 118 h 221"/>
                <a:gd name="T96" fmla="*/ 61 w 101"/>
                <a:gd name="T97" fmla="*/ 146 h 221"/>
                <a:gd name="T98" fmla="*/ 26 w 101"/>
                <a:gd name="T99" fmla="*/ 152 h 221"/>
                <a:gd name="T100" fmla="*/ 69 w 101"/>
                <a:gd name="T101" fmla="*/ 185 h 221"/>
                <a:gd name="T102" fmla="*/ 70 w 101"/>
                <a:gd name="T103" fmla="*/ 193 h 221"/>
                <a:gd name="T104" fmla="*/ 66 w 101"/>
                <a:gd name="T105" fmla="*/ 194 h 221"/>
                <a:gd name="T106" fmla="*/ 67 w 101"/>
                <a:gd name="T107" fmla="*/ 195 h 221"/>
                <a:gd name="T108" fmla="*/ 71 w 101"/>
                <a:gd name="T109" fmla="*/ 196 h 221"/>
                <a:gd name="T110" fmla="*/ 66 w 101"/>
                <a:gd name="T111" fmla="*/ 200 h 221"/>
                <a:gd name="T112" fmla="*/ 72 w 101"/>
                <a:gd name="T113" fmla="*/ 199 h 221"/>
                <a:gd name="T114" fmla="*/ 68 w 101"/>
                <a:gd name="T115" fmla="*/ 203 h 221"/>
                <a:gd name="T116" fmla="*/ 69 w 101"/>
                <a:gd name="T117" fmla="*/ 211 h 221"/>
                <a:gd name="T118" fmla="*/ 67 w 101"/>
                <a:gd name="T119"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1" h="221">
                  <a:moveTo>
                    <a:pt x="101" y="85"/>
                  </a:moveTo>
                  <a:cubicBezTo>
                    <a:pt x="100" y="87"/>
                    <a:pt x="100" y="87"/>
                    <a:pt x="100" y="87"/>
                  </a:cubicBezTo>
                  <a:cubicBezTo>
                    <a:pt x="98" y="88"/>
                    <a:pt x="99" y="88"/>
                    <a:pt x="97" y="88"/>
                  </a:cubicBezTo>
                  <a:cubicBezTo>
                    <a:pt x="97" y="88"/>
                    <a:pt x="97" y="88"/>
                    <a:pt x="97" y="88"/>
                  </a:cubicBezTo>
                  <a:cubicBezTo>
                    <a:pt x="96" y="89"/>
                    <a:pt x="96" y="89"/>
                    <a:pt x="96" y="89"/>
                  </a:cubicBezTo>
                  <a:cubicBezTo>
                    <a:pt x="96" y="91"/>
                    <a:pt x="96" y="90"/>
                    <a:pt x="95" y="91"/>
                  </a:cubicBezTo>
                  <a:cubicBezTo>
                    <a:pt x="95" y="92"/>
                    <a:pt x="95" y="92"/>
                    <a:pt x="95" y="92"/>
                  </a:cubicBezTo>
                  <a:cubicBezTo>
                    <a:pt x="94" y="92"/>
                    <a:pt x="94" y="92"/>
                    <a:pt x="94" y="92"/>
                  </a:cubicBezTo>
                  <a:cubicBezTo>
                    <a:pt x="94" y="93"/>
                    <a:pt x="94" y="93"/>
                    <a:pt x="94" y="93"/>
                  </a:cubicBezTo>
                  <a:cubicBezTo>
                    <a:pt x="94" y="94"/>
                    <a:pt x="94" y="94"/>
                    <a:pt x="94" y="94"/>
                  </a:cubicBezTo>
                  <a:cubicBezTo>
                    <a:pt x="95" y="94"/>
                    <a:pt x="95" y="94"/>
                    <a:pt x="95" y="94"/>
                  </a:cubicBezTo>
                  <a:cubicBezTo>
                    <a:pt x="95" y="94"/>
                    <a:pt x="95" y="94"/>
                    <a:pt x="95" y="94"/>
                  </a:cubicBezTo>
                  <a:cubicBezTo>
                    <a:pt x="95" y="94"/>
                    <a:pt x="95" y="94"/>
                    <a:pt x="95" y="94"/>
                  </a:cubicBezTo>
                  <a:cubicBezTo>
                    <a:pt x="94" y="94"/>
                    <a:pt x="94" y="94"/>
                    <a:pt x="94" y="94"/>
                  </a:cubicBezTo>
                  <a:cubicBezTo>
                    <a:pt x="93" y="94"/>
                    <a:pt x="93" y="94"/>
                    <a:pt x="93" y="94"/>
                  </a:cubicBezTo>
                  <a:cubicBezTo>
                    <a:pt x="92" y="95"/>
                    <a:pt x="92" y="95"/>
                    <a:pt x="92" y="95"/>
                  </a:cubicBezTo>
                  <a:cubicBezTo>
                    <a:pt x="91" y="95"/>
                    <a:pt x="91" y="95"/>
                    <a:pt x="91" y="95"/>
                  </a:cubicBezTo>
                  <a:cubicBezTo>
                    <a:pt x="90" y="97"/>
                    <a:pt x="90" y="98"/>
                    <a:pt x="90" y="100"/>
                  </a:cubicBezTo>
                  <a:cubicBezTo>
                    <a:pt x="88" y="99"/>
                    <a:pt x="88" y="99"/>
                    <a:pt x="88" y="99"/>
                  </a:cubicBezTo>
                  <a:cubicBezTo>
                    <a:pt x="87" y="99"/>
                    <a:pt x="87" y="99"/>
                    <a:pt x="87" y="99"/>
                  </a:cubicBezTo>
                  <a:cubicBezTo>
                    <a:pt x="86" y="100"/>
                    <a:pt x="86" y="99"/>
                    <a:pt x="86" y="100"/>
                  </a:cubicBezTo>
                  <a:cubicBezTo>
                    <a:pt x="85" y="100"/>
                    <a:pt x="85" y="100"/>
                    <a:pt x="84" y="100"/>
                  </a:cubicBezTo>
                  <a:cubicBezTo>
                    <a:pt x="83" y="100"/>
                    <a:pt x="83" y="100"/>
                    <a:pt x="82" y="100"/>
                  </a:cubicBezTo>
                  <a:cubicBezTo>
                    <a:pt x="82" y="100"/>
                    <a:pt x="82" y="100"/>
                    <a:pt x="82" y="100"/>
                  </a:cubicBezTo>
                  <a:cubicBezTo>
                    <a:pt x="82" y="101"/>
                    <a:pt x="82" y="101"/>
                    <a:pt x="83" y="102"/>
                  </a:cubicBezTo>
                  <a:cubicBezTo>
                    <a:pt x="82" y="102"/>
                    <a:pt x="82" y="102"/>
                    <a:pt x="82" y="102"/>
                  </a:cubicBezTo>
                  <a:cubicBezTo>
                    <a:pt x="82" y="103"/>
                    <a:pt x="82" y="103"/>
                    <a:pt x="82" y="103"/>
                  </a:cubicBezTo>
                  <a:cubicBezTo>
                    <a:pt x="81" y="103"/>
                    <a:pt x="82" y="103"/>
                    <a:pt x="81" y="103"/>
                  </a:cubicBezTo>
                  <a:cubicBezTo>
                    <a:pt x="80" y="103"/>
                    <a:pt x="80" y="103"/>
                    <a:pt x="80" y="103"/>
                  </a:cubicBezTo>
                  <a:cubicBezTo>
                    <a:pt x="79" y="103"/>
                    <a:pt x="79" y="103"/>
                    <a:pt x="79" y="103"/>
                  </a:cubicBezTo>
                  <a:cubicBezTo>
                    <a:pt x="78" y="103"/>
                    <a:pt x="78" y="103"/>
                    <a:pt x="78" y="103"/>
                  </a:cubicBezTo>
                  <a:cubicBezTo>
                    <a:pt x="78" y="103"/>
                    <a:pt x="78" y="103"/>
                    <a:pt x="78" y="103"/>
                  </a:cubicBezTo>
                  <a:cubicBezTo>
                    <a:pt x="77" y="103"/>
                    <a:pt x="77" y="103"/>
                    <a:pt x="77" y="103"/>
                  </a:cubicBezTo>
                  <a:cubicBezTo>
                    <a:pt x="77" y="104"/>
                    <a:pt x="77" y="104"/>
                    <a:pt x="77" y="104"/>
                  </a:cubicBezTo>
                  <a:cubicBezTo>
                    <a:pt x="77" y="106"/>
                    <a:pt x="77" y="106"/>
                    <a:pt x="77" y="106"/>
                  </a:cubicBezTo>
                  <a:cubicBezTo>
                    <a:pt x="76" y="106"/>
                    <a:pt x="76" y="106"/>
                    <a:pt x="76" y="106"/>
                  </a:cubicBezTo>
                  <a:cubicBezTo>
                    <a:pt x="76" y="107"/>
                    <a:pt x="76" y="107"/>
                    <a:pt x="76" y="107"/>
                  </a:cubicBezTo>
                  <a:cubicBezTo>
                    <a:pt x="75" y="107"/>
                    <a:pt x="76" y="107"/>
                    <a:pt x="75" y="107"/>
                  </a:cubicBezTo>
                  <a:cubicBezTo>
                    <a:pt x="71" y="107"/>
                    <a:pt x="72" y="108"/>
                    <a:pt x="68" y="108"/>
                  </a:cubicBezTo>
                  <a:cubicBezTo>
                    <a:pt x="67" y="107"/>
                    <a:pt x="67" y="107"/>
                    <a:pt x="67" y="107"/>
                  </a:cubicBezTo>
                  <a:cubicBezTo>
                    <a:pt x="66" y="107"/>
                    <a:pt x="66" y="107"/>
                    <a:pt x="66" y="107"/>
                  </a:cubicBezTo>
                  <a:cubicBezTo>
                    <a:pt x="66" y="107"/>
                    <a:pt x="66" y="107"/>
                    <a:pt x="66" y="107"/>
                  </a:cubicBezTo>
                  <a:cubicBezTo>
                    <a:pt x="66" y="108"/>
                    <a:pt x="66" y="108"/>
                    <a:pt x="66" y="108"/>
                  </a:cubicBezTo>
                  <a:cubicBezTo>
                    <a:pt x="65" y="109"/>
                    <a:pt x="65" y="109"/>
                    <a:pt x="64" y="111"/>
                  </a:cubicBezTo>
                  <a:cubicBezTo>
                    <a:pt x="63" y="113"/>
                    <a:pt x="63" y="112"/>
                    <a:pt x="64" y="114"/>
                  </a:cubicBezTo>
                  <a:cubicBezTo>
                    <a:pt x="63" y="116"/>
                    <a:pt x="63" y="116"/>
                    <a:pt x="63" y="116"/>
                  </a:cubicBezTo>
                  <a:cubicBezTo>
                    <a:pt x="62" y="117"/>
                    <a:pt x="62" y="117"/>
                    <a:pt x="62" y="117"/>
                  </a:cubicBezTo>
                  <a:cubicBezTo>
                    <a:pt x="63" y="120"/>
                    <a:pt x="63" y="120"/>
                    <a:pt x="63" y="120"/>
                  </a:cubicBezTo>
                  <a:cubicBezTo>
                    <a:pt x="63" y="121"/>
                    <a:pt x="63" y="121"/>
                    <a:pt x="63" y="121"/>
                  </a:cubicBezTo>
                  <a:cubicBezTo>
                    <a:pt x="63" y="121"/>
                    <a:pt x="63" y="121"/>
                    <a:pt x="63" y="121"/>
                  </a:cubicBezTo>
                  <a:cubicBezTo>
                    <a:pt x="61" y="121"/>
                    <a:pt x="61" y="121"/>
                    <a:pt x="60" y="122"/>
                  </a:cubicBezTo>
                  <a:cubicBezTo>
                    <a:pt x="60" y="122"/>
                    <a:pt x="60" y="122"/>
                    <a:pt x="60" y="122"/>
                  </a:cubicBezTo>
                  <a:cubicBezTo>
                    <a:pt x="60" y="122"/>
                    <a:pt x="59" y="122"/>
                    <a:pt x="59" y="122"/>
                  </a:cubicBezTo>
                  <a:cubicBezTo>
                    <a:pt x="59" y="122"/>
                    <a:pt x="59" y="123"/>
                    <a:pt x="60" y="123"/>
                  </a:cubicBezTo>
                  <a:cubicBezTo>
                    <a:pt x="60" y="124"/>
                    <a:pt x="60" y="124"/>
                    <a:pt x="60" y="124"/>
                  </a:cubicBezTo>
                  <a:cubicBezTo>
                    <a:pt x="61" y="124"/>
                    <a:pt x="61" y="124"/>
                    <a:pt x="61" y="124"/>
                  </a:cubicBezTo>
                  <a:cubicBezTo>
                    <a:pt x="62" y="124"/>
                    <a:pt x="62" y="124"/>
                    <a:pt x="62" y="124"/>
                  </a:cubicBezTo>
                  <a:cubicBezTo>
                    <a:pt x="61" y="125"/>
                    <a:pt x="61" y="125"/>
                    <a:pt x="61" y="125"/>
                  </a:cubicBezTo>
                  <a:cubicBezTo>
                    <a:pt x="62" y="127"/>
                    <a:pt x="62" y="126"/>
                    <a:pt x="63" y="128"/>
                  </a:cubicBezTo>
                  <a:cubicBezTo>
                    <a:pt x="62" y="130"/>
                    <a:pt x="62" y="130"/>
                    <a:pt x="62" y="130"/>
                  </a:cubicBezTo>
                  <a:cubicBezTo>
                    <a:pt x="62" y="130"/>
                    <a:pt x="62" y="130"/>
                    <a:pt x="62" y="130"/>
                  </a:cubicBezTo>
                  <a:cubicBezTo>
                    <a:pt x="66" y="134"/>
                    <a:pt x="65" y="134"/>
                    <a:pt x="71" y="140"/>
                  </a:cubicBezTo>
                  <a:cubicBezTo>
                    <a:pt x="71" y="141"/>
                    <a:pt x="71" y="141"/>
                    <a:pt x="71" y="141"/>
                  </a:cubicBezTo>
                  <a:cubicBezTo>
                    <a:pt x="71" y="143"/>
                    <a:pt x="71" y="143"/>
                    <a:pt x="71" y="143"/>
                  </a:cubicBezTo>
                  <a:cubicBezTo>
                    <a:pt x="73" y="146"/>
                    <a:pt x="72" y="143"/>
                    <a:pt x="73" y="147"/>
                  </a:cubicBezTo>
                  <a:cubicBezTo>
                    <a:pt x="73" y="148"/>
                    <a:pt x="73" y="148"/>
                    <a:pt x="73" y="148"/>
                  </a:cubicBezTo>
                  <a:cubicBezTo>
                    <a:pt x="75" y="146"/>
                    <a:pt x="75" y="146"/>
                    <a:pt x="75" y="146"/>
                  </a:cubicBezTo>
                  <a:cubicBezTo>
                    <a:pt x="75" y="146"/>
                    <a:pt x="75" y="146"/>
                    <a:pt x="75" y="146"/>
                  </a:cubicBezTo>
                  <a:cubicBezTo>
                    <a:pt x="76" y="147"/>
                    <a:pt x="76" y="147"/>
                    <a:pt x="76" y="147"/>
                  </a:cubicBezTo>
                  <a:cubicBezTo>
                    <a:pt x="76" y="148"/>
                    <a:pt x="76" y="148"/>
                    <a:pt x="76" y="148"/>
                  </a:cubicBezTo>
                  <a:cubicBezTo>
                    <a:pt x="75" y="148"/>
                    <a:pt x="75" y="148"/>
                    <a:pt x="75" y="148"/>
                  </a:cubicBezTo>
                  <a:cubicBezTo>
                    <a:pt x="75" y="149"/>
                    <a:pt x="75" y="149"/>
                    <a:pt x="75" y="149"/>
                  </a:cubicBezTo>
                  <a:cubicBezTo>
                    <a:pt x="72" y="150"/>
                    <a:pt x="72" y="150"/>
                    <a:pt x="72" y="150"/>
                  </a:cubicBezTo>
                  <a:cubicBezTo>
                    <a:pt x="72" y="154"/>
                    <a:pt x="72" y="155"/>
                    <a:pt x="72" y="158"/>
                  </a:cubicBezTo>
                  <a:cubicBezTo>
                    <a:pt x="72" y="158"/>
                    <a:pt x="72" y="158"/>
                    <a:pt x="72" y="158"/>
                  </a:cubicBezTo>
                  <a:cubicBezTo>
                    <a:pt x="72" y="159"/>
                    <a:pt x="72" y="159"/>
                    <a:pt x="72" y="159"/>
                  </a:cubicBezTo>
                  <a:cubicBezTo>
                    <a:pt x="71" y="158"/>
                    <a:pt x="71" y="158"/>
                    <a:pt x="71" y="158"/>
                  </a:cubicBezTo>
                  <a:cubicBezTo>
                    <a:pt x="69" y="159"/>
                    <a:pt x="69" y="159"/>
                    <a:pt x="69" y="159"/>
                  </a:cubicBezTo>
                  <a:cubicBezTo>
                    <a:pt x="69" y="159"/>
                    <a:pt x="69" y="159"/>
                    <a:pt x="69" y="159"/>
                  </a:cubicBezTo>
                  <a:cubicBezTo>
                    <a:pt x="68" y="160"/>
                    <a:pt x="68" y="160"/>
                    <a:pt x="68" y="160"/>
                  </a:cubicBezTo>
                  <a:cubicBezTo>
                    <a:pt x="68" y="161"/>
                    <a:pt x="68" y="161"/>
                    <a:pt x="68" y="161"/>
                  </a:cubicBezTo>
                  <a:cubicBezTo>
                    <a:pt x="68" y="163"/>
                    <a:pt x="68" y="162"/>
                    <a:pt x="68" y="165"/>
                  </a:cubicBezTo>
                  <a:cubicBezTo>
                    <a:pt x="70" y="167"/>
                    <a:pt x="71" y="168"/>
                    <a:pt x="72" y="170"/>
                  </a:cubicBezTo>
                  <a:cubicBezTo>
                    <a:pt x="77" y="174"/>
                    <a:pt x="77" y="174"/>
                    <a:pt x="78" y="177"/>
                  </a:cubicBezTo>
                  <a:cubicBezTo>
                    <a:pt x="79" y="181"/>
                    <a:pt x="79" y="179"/>
                    <a:pt x="79" y="183"/>
                  </a:cubicBezTo>
                  <a:cubicBezTo>
                    <a:pt x="78" y="184"/>
                    <a:pt x="79" y="183"/>
                    <a:pt x="78" y="184"/>
                  </a:cubicBezTo>
                  <a:cubicBezTo>
                    <a:pt x="78" y="185"/>
                    <a:pt x="78" y="185"/>
                    <a:pt x="78" y="185"/>
                  </a:cubicBezTo>
                  <a:cubicBezTo>
                    <a:pt x="79" y="186"/>
                    <a:pt x="79" y="186"/>
                    <a:pt x="79" y="186"/>
                  </a:cubicBezTo>
                  <a:cubicBezTo>
                    <a:pt x="79" y="187"/>
                    <a:pt x="79" y="187"/>
                    <a:pt x="79" y="187"/>
                  </a:cubicBezTo>
                  <a:cubicBezTo>
                    <a:pt x="79" y="189"/>
                    <a:pt x="79" y="189"/>
                    <a:pt x="79" y="189"/>
                  </a:cubicBezTo>
                  <a:cubicBezTo>
                    <a:pt x="80" y="190"/>
                    <a:pt x="80" y="189"/>
                    <a:pt x="81" y="190"/>
                  </a:cubicBezTo>
                  <a:cubicBezTo>
                    <a:pt x="82" y="191"/>
                    <a:pt x="82" y="191"/>
                    <a:pt x="82" y="191"/>
                  </a:cubicBezTo>
                  <a:cubicBezTo>
                    <a:pt x="81" y="192"/>
                    <a:pt x="81" y="192"/>
                    <a:pt x="81" y="192"/>
                  </a:cubicBezTo>
                  <a:cubicBezTo>
                    <a:pt x="82" y="193"/>
                    <a:pt x="82" y="193"/>
                    <a:pt x="82" y="195"/>
                  </a:cubicBezTo>
                  <a:cubicBezTo>
                    <a:pt x="83" y="196"/>
                    <a:pt x="83" y="197"/>
                    <a:pt x="84" y="200"/>
                  </a:cubicBezTo>
                  <a:cubicBezTo>
                    <a:pt x="84" y="200"/>
                    <a:pt x="84" y="200"/>
                    <a:pt x="84" y="200"/>
                  </a:cubicBezTo>
                  <a:cubicBezTo>
                    <a:pt x="83" y="201"/>
                    <a:pt x="84" y="200"/>
                    <a:pt x="83" y="201"/>
                  </a:cubicBezTo>
                  <a:cubicBezTo>
                    <a:pt x="82" y="201"/>
                    <a:pt x="82" y="201"/>
                    <a:pt x="82" y="201"/>
                  </a:cubicBezTo>
                  <a:cubicBezTo>
                    <a:pt x="80" y="205"/>
                    <a:pt x="80" y="207"/>
                    <a:pt x="75" y="212"/>
                  </a:cubicBezTo>
                  <a:cubicBezTo>
                    <a:pt x="74" y="212"/>
                    <a:pt x="74" y="212"/>
                    <a:pt x="74" y="212"/>
                  </a:cubicBezTo>
                  <a:cubicBezTo>
                    <a:pt x="74" y="213"/>
                    <a:pt x="74" y="213"/>
                    <a:pt x="74" y="213"/>
                  </a:cubicBezTo>
                  <a:cubicBezTo>
                    <a:pt x="74" y="213"/>
                    <a:pt x="74" y="213"/>
                    <a:pt x="74" y="213"/>
                  </a:cubicBezTo>
                  <a:cubicBezTo>
                    <a:pt x="74" y="216"/>
                    <a:pt x="74" y="215"/>
                    <a:pt x="74" y="218"/>
                  </a:cubicBezTo>
                  <a:cubicBezTo>
                    <a:pt x="73" y="218"/>
                    <a:pt x="73" y="218"/>
                    <a:pt x="73" y="218"/>
                  </a:cubicBezTo>
                  <a:cubicBezTo>
                    <a:pt x="72" y="219"/>
                    <a:pt x="72" y="219"/>
                    <a:pt x="72" y="219"/>
                  </a:cubicBezTo>
                  <a:cubicBezTo>
                    <a:pt x="71" y="218"/>
                    <a:pt x="72" y="219"/>
                    <a:pt x="71" y="218"/>
                  </a:cubicBezTo>
                  <a:cubicBezTo>
                    <a:pt x="72" y="216"/>
                    <a:pt x="72" y="216"/>
                    <a:pt x="72" y="216"/>
                  </a:cubicBezTo>
                  <a:cubicBezTo>
                    <a:pt x="71" y="212"/>
                    <a:pt x="71" y="212"/>
                    <a:pt x="71" y="212"/>
                  </a:cubicBezTo>
                  <a:cubicBezTo>
                    <a:pt x="71" y="212"/>
                    <a:pt x="71" y="212"/>
                    <a:pt x="71" y="212"/>
                  </a:cubicBezTo>
                  <a:cubicBezTo>
                    <a:pt x="72" y="211"/>
                    <a:pt x="72" y="211"/>
                    <a:pt x="72" y="211"/>
                  </a:cubicBezTo>
                  <a:cubicBezTo>
                    <a:pt x="73" y="210"/>
                    <a:pt x="72" y="210"/>
                    <a:pt x="73" y="209"/>
                  </a:cubicBezTo>
                  <a:cubicBezTo>
                    <a:pt x="73" y="207"/>
                    <a:pt x="73" y="207"/>
                    <a:pt x="73" y="207"/>
                  </a:cubicBezTo>
                  <a:cubicBezTo>
                    <a:pt x="74" y="206"/>
                    <a:pt x="74" y="206"/>
                    <a:pt x="74" y="206"/>
                  </a:cubicBezTo>
                  <a:cubicBezTo>
                    <a:pt x="74" y="203"/>
                    <a:pt x="74" y="204"/>
                    <a:pt x="74" y="202"/>
                  </a:cubicBezTo>
                  <a:cubicBezTo>
                    <a:pt x="75" y="201"/>
                    <a:pt x="75" y="201"/>
                    <a:pt x="75" y="201"/>
                  </a:cubicBezTo>
                  <a:cubicBezTo>
                    <a:pt x="76" y="200"/>
                    <a:pt x="76" y="200"/>
                    <a:pt x="76" y="200"/>
                  </a:cubicBezTo>
                  <a:cubicBezTo>
                    <a:pt x="75" y="200"/>
                    <a:pt x="75" y="200"/>
                    <a:pt x="75" y="200"/>
                  </a:cubicBezTo>
                  <a:cubicBezTo>
                    <a:pt x="75" y="200"/>
                    <a:pt x="75" y="200"/>
                    <a:pt x="75" y="200"/>
                  </a:cubicBezTo>
                  <a:cubicBezTo>
                    <a:pt x="74" y="200"/>
                    <a:pt x="74" y="200"/>
                    <a:pt x="74" y="200"/>
                  </a:cubicBezTo>
                  <a:cubicBezTo>
                    <a:pt x="73" y="200"/>
                    <a:pt x="73" y="200"/>
                    <a:pt x="73" y="200"/>
                  </a:cubicBezTo>
                  <a:cubicBezTo>
                    <a:pt x="73" y="199"/>
                    <a:pt x="73" y="199"/>
                    <a:pt x="73" y="199"/>
                  </a:cubicBezTo>
                  <a:cubicBezTo>
                    <a:pt x="73" y="198"/>
                    <a:pt x="73" y="199"/>
                    <a:pt x="73" y="198"/>
                  </a:cubicBezTo>
                  <a:cubicBezTo>
                    <a:pt x="73" y="198"/>
                    <a:pt x="73" y="198"/>
                    <a:pt x="73" y="198"/>
                  </a:cubicBezTo>
                  <a:cubicBezTo>
                    <a:pt x="73" y="196"/>
                    <a:pt x="74" y="197"/>
                    <a:pt x="73" y="196"/>
                  </a:cubicBezTo>
                  <a:cubicBezTo>
                    <a:pt x="74" y="194"/>
                    <a:pt x="74" y="194"/>
                    <a:pt x="74" y="194"/>
                  </a:cubicBezTo>
                  <a:cubicBezTo>
                    <a:pt x="73" y="194"/>
                    <a:pt x="73" y="194"/>
                    <a:pt x="73" y="194"/>
                  </a:cubicBezTo>
                  <a:cubicBezTo>
                    <a:pt x="72" y="194"/>
                    <a:pt x="72" y="194"/>
                    <a:pt x="72" y="194"/>
                  </a:cubicBezTo>
                  <a:cubicBezTo>
                    <a:pt x="73" y="194"/>
                    <a:pt x="73" y="194"/>
                    <a:pt x="73" y="194"/>
                  </a:cubicBezTo>
                  <a:cubicBezTo>
                    <a:pt x="73" y="193"/>
                    <a:pt x="73" y="193"/>
                    <a:pt x="73" y="193"/>
                  </a:cubicBezTo>
                  <a:cubicBezTo>
                    <a:pt x="73" y="192"/>
                    <a:pt x="73" y="192"/>
                    <a:pt x="73" y="192"/>
                  </a:cubicBezTo>
                  <a:cubicBezTo>
                    <a:pt x="73" y="191"/>
                    <a:pt x="73" y="191"/>
                    <a:pt x="73" y="191"/>
                  </a:cubicBezTo>
                  <a:cubicBezTo>
                    <a:pt x="73" y="189"/>
                    <a:pt x="73" y="190"/>
                    <a:pt x="73" y="188"/>
                  </a:cubicBezTo>
                  <a:cubicBezTo>
                    <a:pt x="73" y="187"/>
                    <a:pt x="73" y="187"/>
                    <a:pt x="73" y="187"/>
                  </a:cubicBezTo>
                  <a:cubicBezTo>
                    <a:pt x="72" y="185"/>
                    <a:pt x="72" y="186"/>
                    <a:pt x="72" y="184"/>
                  </a:cubicBezTo>
                  <a:cubicBezTo>
                    <a:pt x="71" y="182"/>
                    <a:pt x="71" y="183"/>
                    <a:pt x="70" y="180"/>
                  </a:cubicBezTo>
                  <a:cubicBezTo>
                    <a:pt x="68" y="177"/>
                    <a:pt x="68" y="177"/>
                    <a:pt x="68" y="177"/>
                  </a:cubicBezTo>
                  <a:cubicBezTo>
                    <a:pt x="69" y="176"/>
                    <a:pt x="69" y="176"/>
                    <a:pt x="68" y="175"/>
                  </a:cubicBezTo>
                  <a:cubicBezTo>
                    <a:pt x="68" y="174"/>
                    <a:pt x="68" y="174"/>
                    <a:pt x="68" y="174"/>
                  </a:cubicBezTo>
                  <a:cubicBezTo>
                    <a:pt x="67" y="178"/>
                    <a:pt x="67" y="178"/>
                    <a:pt x="67" y="178"/>
                  </a:cubicBezTo>
                  <a:cubicBezTo>
                    <a:pt x="67" y="177"/>
                    <a:pt x="67" y="177"/>
                    <a:pt x="67" y="177"/>
                  </a:cubicBezTo>
                  <a:cubicBezTo>
                    <a:pt x="67" y="175"/>
                    <a:pt x="67" y="175"/>
                    <a:pt x="67" y="174"/>
                  </a:cubicBezTo>
                  <a:cubicBezTo>
                    <a:pt x="67" y="172"/>
                    <a:pt x="67" y="172"/>
                    <a:pt x="67" y="172"/>
                  </a:cubicBezTo>
                  <a:cubicBezTo>
                    <a:pt x="66" y="170"/>
                    <a:pt x="66" y="170"/>
                    <a:pt x="66" y="170"/>
                  </a:cubicBezTo>
                  <a:cubicBezTo>
                    <a:pt x="65" y="169"/>
                    <a:pt x="66" y="169"/>
                    <a:pt x="65" y="167"/>
                  </a:cubicBezTo>
                  <a:cubicBezTo>
                    <a:pt x="65" y="166"/>
                    <a:pt x="65" y="166"/>
                    <a:pt x="65" y="166"/>
                  </a:cubicBezTo>
                  <a:cubicBezTo>
                    <a:pt x="66" y="167"/>
                    <a:pt x="66" y="167"/>
                    <a:pt x="66" y="167"/>
                  </a:cubicBezTo>
                  <a:cubicBezTo>
                    <a:pt x="65" y="165"/>
                    <a:pt x="65" y="165"/>
                    <a:pt x="65" y="165"/>
                  </a:cubicBezTo>
                  <a:cubicBezTo>
                    <a:pt x="64" y="166"/>
                    <a:pt x="64" y="166"/>
                    <a:pt x="64" y="166"/>
                  </a:cubicBezTo>
                  <a:cubicBezTo>
                    <a:pt x="64" y="164"/>
                    <a:pt x="64" y="164"/>
                    <a:pt x="64" y="164"/>
                  </a:cubicBezTo>
                  <a:cubicBezTo>
                    <a:pt x="63" y="160"/>
                    <a:pt x="63" y="160"/>
                    <a:pt x="63" y="160"/>
                  </a:cubicBezTo>
                  <a:cubicBezTo>
                    <a:pt x="63" y="159"/>
                    <a:pt x="63" y="159"/>
                    <a:pt x="63" y="159"/>
                  </a:cubicBezTo>
                  <a:cubicBezTo>
                    <a:pt x="63" y="158"/>
                    <a:pt x="63" y="158"/>
                    <a:pt x="63" y="158"/>
                  </a:cubicBezTo>
                  <a:cubicBezTo>
                    <a:pt x="62" y="152"/>
                    <a:pt x="62" y="152"/>
                    <a:pt x="62" y="152"/>
                  </a:cubicBezTo>
                  <a:cubicBezTo>
                    <a:pt x="61" y="151"/>
                    <a:pt x="61" y="151"/>
                    <a:pt x="61" y="151"/>
                  </a:cubicBezTo>
                  <a:cubicBezTo>
                    <a:pt x="61" y="149"/>
                    <a:pt x="61" y="150"/>
                    <a:pt x="62" y="148"/>
                  </a:cubicBezTo>
                  <a:cubicBezTo>
                    <a:pt x="62" y="146"/>
                    <a:pt x="62" y="146"/>
                    <a:pt x="62" y="146"/>
                  </a:cubicBezTo>
                  <a:cubicBezTo>
                    <a:pt x="62" y="145"/>
                    <a:pt x="62" y="145"/>
                    <a:pt x="62" y="145"/>
                  </a:cubicBezTo>
                  <a:cubicBezTo>
                    <a:pt x="63" y="144"/>
                    <a:pt x="63" y="144"/>
                    <a:pt x="63" y="144"/>
                  </a:cubicBezTo>
                  <a:cubicBezTo>
                    <a:pt x="61" y="145"/>
                    <a:pt x="61" y="145"/>
                    <a:pt x="59" y="145"/>
                  </a:cubicBezTo>
                  <a:cubicBezTo>
                    <a:pt x="58" y="143"/>
                    <a:pt x="58" y="143"/>
                    <a:pt x="58" y="143"/>
                  </a:cubicBezTo>
                  <a:cubicBezTo>
                    <a:pt x="58" y="142"/>
                    <a:pt x="58" y="142"/>
                    <a:pt x="58" y="142"/>
                  </a:cubicBezTo>
                  <a:cubicBezTo>
                    <a:pt x="57" y="140"/>
                    <a:pt x="57" y="141"/>
                    <a:pt x="57" y="139"/>
                  </a:cubicBezTo>
                  <a:cubicBezTo>
                    <a:pt x="57" y="138"/>
                    <a:pt x="57" y="138"/>
                    <a:pt x="57" y="138"/>
                  </a:cubicBezTo>
                  <a:cubicBezTo>
                    <a:pt x="56" y="137"/>
                    <a:pt x="56" y="137"/>
                    <a:pt x="56" y="137"/>
                  </a:cubicBezTo>
                  <a:cubicBezTo>
                    <a:pt x="55" y="136"/>
                    <a:pt x="54" y="136"/>
                    <a:pt x="53" y="135"/>
                  </a:cubicBezTo>
                  <a:cubicBezTo>
                    <a:pt x="53" y="135"/>
                    <a:pt x="53" y="135"/>
                    <a:pt x="53" y="135"/>
                  </a:cubicBezTo>
                  <a:cubicBezTo>
                    <a:pt x="54" y="136"/>
                    <a:pt x="54" y="136"/>
                    <a:pt x="54" y="136"/>
                  </a:cubicBezTo>
                  <a:cubicBezTo>
                    <a:pt x="53" y="137"/>
                    <a:pt x="53" y="137"/>
                    <a:pt x="53" y="137"/>
                  </a:cubicBezTo>
                  <a:cubicBezTo>
                    <a:pt x="53" y="139"/>
                    <a:pt x="53" y="139"/>
                    <a:pt x="53" y="139"/>
                  </a:cubicBezTo>
                  <a:cubicBezTo>
                    <a:pt x="52" y="143"/>
                    <a:pt x="53" y="141"/>
                    <a:pt x="50" y="144"/>
                  </a:cubicBezTo>
                  <a:cubicBezTo>
                    <a:pt x="49" y="145"/>
                    <a:pt x="49" y="145"/>
                    <a:pt x="49" y="145"/>
                  </a:cubicBezTo>
                  <a:cubicBezTo>
                    <a:pt x="48" y="145"/>
                    <a:pt x="48" y="145"/>
                    <a:pt x="48" y="145"/>
                  </a:cubicBezTo>
                  <a:cubicBezTo>
                    <a:pt x="47" y="145"/>
                    <a:pt x="47" y="145"/>
                    <a:pt x="47" y="145"/>
                  </a:cubicBezTo>
                  <a:cubicBezTo>
                    <a:pt x="46" y="144"/>
                    <a:pt x="46" y="144"/>
                    <a:pt x="46" y="144"/>
                  </a:cubicBezTo>
                  <a:cubicBezTo>
                    <a:pt x="46" y="143"/>
                    <a:pt x="46" y="144"/>
                    <a:pt x="46" y="142"/>
                  </a:cubicBezTo>
                  <a:cubicBezTo>
                    <a:pt x="46" y="142"/>
                    <a:pt x="46" y="142"/>
                    <a:pt x="46" y="142"/>
                  </a:cubicBezTo>
                  <a:cubicBezTo>
                    <a:pt x="45" y="142"/>
                    <a:pt x="45" y="142"/>
                    <a:pt x="45" y="142"/>
                  </a:cubicBezTo>
                  <a:cubicBezTo>
                    <a:pt x="46" y="144"/>
                    <a:pt x="46" y="144"/>
                    <a:pt x="46" y="144"/>
                  </a:cubicBezTo>
                  <a:cubicBezTo>
                    <a:pt x="46" y="144"/>
                    <a:pt x="46" y="144"/>
                    <a:pt x="46" y="144"/>
                  </a:cubicBezTo>
                  <a:cubicBezTo>
                    <a:pt x="47" y="146"/>
                    <a:pt x="47" y="146"/>
                    <a:pt x="47" y="146"/>
                  </a:cubicBezTo>
                  <a:cubicBezTo>
                    <a:pt x="47" y="146"/>
                    <a:pt x="47" y="146"/>
                    <a:pt x="47" y="146"/>
                  </a:cubicBezTo>
                  <a:cubicBezTo>
                    <a:pt x="45" y="147"/>
                    <a:pt x="45" y="147"/>
                    <a:pt x="45" y="147"/>
                  </a:cubicBezTo>
                  <a:cubicBezTo>
                    <a:pt x="44" y="147"/>
                    <a:pt x="44" y="147"/>
                    <a:pt x="44" y="147"/>
                  </a:cubicBezTo>
                  <a:cubicBezTo>
                    <a:pt x="44" y="147"/>
                    <a:pt x="44" y="147"/>
                    <a:pt x="44" y="147"/>
                  </a:cubicBezTo>
                  <a:cubicBezTo>
                    <a:pt x="44" y="148"/>
                    <a:pt x="44" y="148"/>
                    <a:pt x="44" y="148"/>
                  </a:cubicBezTo>
                  <a:cubicBezTo>
                    <a:pt x="43" y="148"/>
                    <a:pt x="43" y="148"/>
                    <a:pt x="43" y="148"/>
                  </a:cubicBezTo>
                  <a:cubicBezTo>
                    <a:pt x="41" y="149"/>
                    <a:pt x="41" y="149"/>
                    <a:pt x="41" y="149"/>
                  </a:cubicBezTo>
                  <a:cubicBezTo>
                    <a:pt x="40" y="150"/>
                    <a:pt x="40" y="150"/>
                    <a:pt x="40" y="151"/>
                  </a:cubicBezTo>
                  <a:cubicBezTo>
                    <a:pt x="38" y="153"/>
                    <a:pt x="39" y="153"/>
                    <a:pt x="36" y="154"/>
                  </a:cubicBezTo>
                  <a:cubicBezTo>
                    <a:pt x="36" y="154"/>
                    <a:pt x="36" y="154"/>
                    <a:pt x="36" y="154"/>
                  </a:cubicBezTo>
                  <a:cubicBezTo>
                    <a:pt x="35" y="154"/>
                    <a:pt x="35" y="154"/>
                    <a:pt x="35" y="154"/>
                  </a:cubicBezTo>
                  <a:cubicBezTo>
                    <a:pt x="36" y="152"/>
                    <a:pt x="36" y="152"/>
                    <a:pt x="36" y="152"/>
                  </a:cubicBezTo>
                  <a:cubicBezTo>
                    <a:pt x="36" y="151"/>
                    <a:pt x="36" y="151"/>
                    <a:pt x="36" y="151"/>
                  </a:cubicBezTo>
                  <a:cubicBezTo>
                    <a:pt x="36" y="150"/>
                    <a:pt x="36" y="150"/>
                    <a:pt x="36" y="150"/>
                  </a:cubicBezTo>
                  <a:cubicBezTo>
                    <a:pt x="36" y="151"/>
                    <a:pt x="36" y="151"/>
                    <a:pt x="36" y="151"/>
                  </a:cubicBezTo>
                  <a:cubicBezTo>
                    <a:pt x="35" y="152"/>
                    <a:pt x="35" y="152"/>
                    <a:pt x="34" y="153"/>
                  </a:cubicBezTo>
                  <a:cubicBezTo>
                    <a:pt x="33" y="153"/>
                    <a:pt x="33" y="153"/>
                    <a:pt x="33" y="153"/>
                  </a:cubicBezTo>
                  <a:cubicBezTo>
                    <a:pt x="31" y="153"/>
                    <a:pt x="31" y="153"/>
                    <a:pt x="31" y="153"/>
                  </a:cubicBezTo>
                  <a:cubicBezTo>
                    <a:pt x="31" y="151"/>
                    <a:pt x="31" y="151"/>
                    <a:pt x="31" y="151"/>
                  </a:cubicBezTo>
                  <a:cubicBezTo>
                    <a:pt x="31" y="150"/>
                    <a:pt x="31" y="151"/>
                    <a:pt x="31" y="150"/>
                  </a:cubicBezTo>
                  <a:cubicBezTo>
                    <a:pt x="31" y="149"/>
                    <a:pt x="31" y="149"/>
                    <a:pt x="31" y="149"/>
                  </a:cubicBezTo>
                  <a:cubicBezTo>
                    <a:pt x="31" y="149"/>
                    <a:pt x="31" y="149"/>
                    <a:pt x="31" y="149"/>
                  </a:cubicBezTo>
                  <a:cubicBezTo>
                    <a:pt x="30" y="150"/>
                    <a:pt x="31" y="150"/>
                    <a:pt x="30" y="151"/>
                  </a:cubicBezTo>
                  <a:cubicBezTo>
                    <a:pt x="30" y="151"/>
                    <a:pt x="30" y="151"/>
                    <a:pt x="30" y="151"/>
                  </a:cubicBezTo>
                  <a:cubicBezTo>
                    <a:pt x="28" y="152"/>
                    <a:pt x="28" y="152"/>
                    <a:pt x="28" y="152"/>
                  </a:cubicBezTo>
                  <a:cubicBezTo>
                    <a:pt x="28" y="151"/>
                    <a:pt x="28" y="151"/>
                    <a:pt x="28" y="150"/>
                  </a:cubicBezTo>
                  <a:cubicBezTo>
                    <a:pt x="28" y="149"/>
                    <a:pt x="28" y="149"/>
                    <a:pt x="28" y="149"/>
                  </a:cubicBezTo>
                  <a:cubicBezTo>
                    <a:pt x="28" y="148"/>
                    <a:pt x="28" y="148"/>
                    <a:pt x="28" y="148"/>
                  </a:cubicBezTo>
                  <a:cubicBezTo>
                    <a:pt x="29" y="146"/>
                    <a:pt x="29" y="146"/>
                    <a:pt x="29" y="146"/>
                  </a:cubicBezTo>
                  <a:cubicBezTo>
                    <a:pt x="29" y="146"/>
                    <a:pt x="29" y="146"/>
                    <a:pt x="29" y="145"/>
                  </a:cubicBezTo>
                  <a:cubicBezTo>
                    <a:pt x="28" y="146"/>
                    <a:pt x="28" y="146"/>
                    <a:pt x="28" y="147"/>
                  </a:cubicBezTo>
                  <a:cubicBezTo>
                    <a:pt x="28" y="147"/>
                    <a:pt x="28" y="147"/>
                    <a:pt x="28" y="147"/>
                  </a:cubicBezTo>
                  <a:cubicBezTo>
                    <a:pt x="27" y="148"/>
                    <a:pt x="27" y="148"/>
                    <a:pt x="27" y="148"/>
                  </a:cubicBezTo>
                  <a:cubicBezTo>
                    <a:pt x="26" y="149"/>
                    <a:pt x="27" y="149"/>
                    <a:pt x="26" y="150"/>
                  </a:cubicBezTo>
                  <a:cubicBezTo>
                    <a:pt x="24" y="151"/>
                    <a:pt x="24" y="151"/>
                    <a:pt x="24" y="151"/>
                  </a:cubicBezTo>
                  <a:cubicBezTo>
                    <a:pt x="23" y="151"/>
                    <a:pt x="23" y="151"/>
                    <a:pt x="23" y="151"/>
                  </a:cubicBezTo>
                  <a:cubicBezTo>
                    <a:pt x="23" y="149"/>
                    <a:pt x="24" y="147"/>
                    <a:pt x="24" y="145"/>
                  </a:cubicBezTo>
                  <a:cubicBezTo>
                    <a:pt x="25" y="144"/>
                    <a:pt x="25" y="144"/>
                    <a:pt x="25" y="144"/>
                  </a:cubicBezTo>
                  <a:cubicBezTo>
                    <a:pt x="25" y="143"/>
                    <a:pt x="25" y="142"/>
                    <a:pt x="25" y="141"/>
                  </a:cubicBezTo>
                  <a:cubicBezTo>
                    <a:pt x="26" y="140"/>
                    <a:pt x="26" y="140"/>
                    <a:pt x="26" y="140"/>
                  </a:cubicBezTo>
                  <a:cubicBezTo>
                    <a:pt x="26" y="138"/>
                    <a:pt x="26" y="138"/>
                    <a:pt x="26" y="138"/>
                  </a:cubicBezTo>
                  <a:cubicBezTo>
                    <a:pt x="26" y="137"/>
                    <a:pt x="27" y="136"/>
                    <a:pt x="27" y="136"/>
                  </a:cubicBezTo>
                  <a:cubicBezTo>
                    <a:pt x="27" y="133"/>
                    <a:pt x="27" y="133"/>
                    <a:pt x="27" y="133"/>
                  </a:cubicBezTo>
                  <a:cubicBezTo>
                    <a:pt x="27" y="131"/>
                    <a:pt x="27" y="132"/>
                    <a:pt x="26" y="130"/>
                  </a:cubicBezTo>
                  <a:cubicBezTo>
                    <a:pt x="26" y="125"/>
                    <a:pt x="26" y="125"/>
                    <a:pt x="26" y="125"/>
                  </a:cubicBezTo>
                  <a:cubicBezTo>
                    <a:pt x="24" y="122"/>
                    <a:pt x="24" y="122"/>
                    <a:pt x="24" y="122"/>
                  </a:cubicBezTo>
                  <a:cubicBezTo>
                    <a:pt x="24" y="121"/>
                    <a:pt x="24" y="121"/>
                    <a:pt x="24" y="121"/>
                  </a:cubicBezTo>
                  <a:cubicBezTo>
                    <a:pt x="23" y="119"/>
                    <a:pt x="23" y="119"/>
                    <a:pt x="23" y="119"/>
                  </a:cubicBezTo>
                  <a:cubicBezTo>
                    <a:pt x="24" y="119"/>
                    <a:pt x="24" y="119"/>
                    <a:pt x="24" y="119"/>
                  </a:cubicBezTo>
                  <a:cubicBezTo>
                    <a:pt x="22" y="118"/>
                    <a:pt x="22" y="118"/>
                    <a:pt x="22" y="118"/>
                  </a:cubicBezTo>
                  <a:cubicBezTo>
                    <a:pt x="22" y="117"/>
                    <a:pt x="22" y="117"/>
                    <a:pt x="22" y="117"/>
                  </a:cubicBezTo>
                  <a:cubicBezTo>
                    <a:pt x="21" y="114"/>
                    <a:pt x="21" y="114"/>
                    <a:pt x="21" y="113"/>
                  </a:cubicBezTo>
                  <a:cubicBezTo>
                    <a:pt x="21" y="113"/>
                    <a:pt x="21" y="113"/>
                    <a:pt x="21" y="113"/>
                  </a:cubicBezTo>
                  <a:cubicBezTo>
                    <a:pt x="21" y="114"/>
                    <a:pt x="21" y="114"/>
                    <a:pt x="21" y="114"/>
                  </a:cubicBezTo>
                  <a:cubicBezTo>
                    <a:pt x="20" y="114"/>
                    <a:pt x="20" y="114"/>
                    <a:pt x="20" y="114"/>
                  </a:cubicBezTo>
                  <a:cubicBezTo>
                    <a:pt x="20" y="116"/>
                    <a:pt x="20" y="116"/>
                    <a:pt x="20" y="116"/>
                  </a:cubicBezTo>
                  <a:cubicBezTo>
                    <a:pt x="20" y="116"/>
                    <a:pt x="20" y="116"/>
                    <a:pt x="20" y="116"/>
                  </a:cubicBezTo>
                  <a:cubicBezTo>
                    <a:pt x="20" y="117"/>
                    <a:pt x="20" y="117"/>
                    <a:pt x="20" y="117"/>
                  </a:cubicBezTo>
                  <a:cubicBezTo>
                    <a:pt x="18" y="116"/>
                    <a:pt x="19" y="117"/>
                    <a:pt x="18" y="116"/>
                  </a:cubicBezTo>
                  <a:cubicBezTo>
                    <a:pt x="16" y="113"/>
                    <a:pt x="17" y="114"/>
                    <a:pt x="15" y="112"/>
                  </a:cubicBezTo>
                  <a:cubicBezTo>
                    <a:pt x="16" y="111"/>
                    <a:pt x="16" y="111"/>
                    <a:pt x="16" y="111"/>
                  </a:cubicBezTo>
                  <a:cubicBezTo>
                    <a:pt x="16" y="111"/>
                    <a:pt x="16" y="111"/>
                    <a:pt x="16" y="111"/>
                  </a:cubicBezTo>
                  <a:cubicBezTo>
                    <a:pt x="18" y="113"/>
                    <a:pt x="18" y="113"/>
                    <a:pt x="18" y="113"/>
                  </a:cubicBezTo>
                  <a:cubicBezTo>
                    <a:pt x="19" y="113"/>
                    <a:pt x="19" y="113"/>
                    <a:pt x="19" y="113"/>
                  </a:cubicBezTo>
                  <a:cubicBezTo>
                    <a:pt x="20" y="113"/>
                    <a:pt x="19" y="113"/>
                    <a:pt x="20" y="112"/>
                  </a:cubicBezTo>
                  <a:cubicBezTo>
                    <a:pt x="21" y="111"/>
                    <a:pt x="21" y="111"/>
                    <a:pt x="21" y="111"/>
                  </a:cubicBezTo>
                  <a:cubicBezTo>
                    <a:pt x="20" y="110"/>
                    <a:pt x="20" y="110"/>
                    <a:pt x="20" y="110"/>
                  </a:cubicBezTo>
                  <a:cubicBezTo>
                    <a:pt x="20" y="110"/>
                    <a:pt x="20" y="110"/>
                    <a:pt x="20" y="110"/>
                  </a:cubicBezTo>
                  <a:cubicBezTo>
                    <a:pt x="19" y="110"/>
                    <a:pt x="19" y="110"/>
                    <a:pt x="19" y="110"/>
                  </a:cubicBezTo>
                  <a:cubicBezTo>
                    <a:pt x="18" y="109"/>
                    <a:pt x="18" y="109"/>
                    <a:pt x="18" y="109"/>
                  </a:cubicBezTo>
                  <a:cubicBezTo>
                    <a:pt x="18" y="108"/>
                    <a:pt x="18" y="108"/>
                    <a:pt x="18" y="108"/>
                  </a:cubicBezTo>
                  <a:cubicBezTo>
                    <a:pt x="17" y="107"/>
                    <a:pt x="17" y="107"/>
                    <a:pt x="16" y="107"/>
                  </a:cubicBezTo>
                  <a:cubicBezTo>
                    <a:pt x="17" y="106"/>
                    <a:pt x="17" y="106"/>
                    <a:pt x="18" y="105"/>
                  </a:cubicBezTo>
                  <a:cubicBezTo>
                    <a:pt x="16" y="105"/>
                    <a:pt x="16" y="105"/>
                    <a:pt x="16" y="105"/>
                  </a:cubicBezTo>
                  <a:cubicBezTo>
                    <a:pt x="16" y="105"/>
                    <a:pt x="15" y="104"/>
                    <a:pt x="14" y="104"/>
                  </a:cubicBezTo>
                  <a:cubicBezTo>
                    <a:pt x="14" y="103"/>
                    <a:pt x="14" y="103"/>
                    <a:pt x="14" y="103"/>
                  </a:cubicBezTo>
                  <a:cubicBezTo>
                    <a:pt x="12" y="103"/>
                    <a:pt x="12" y="103"/>
                    <a:pt x="12" y="103"/>
                  </a:cubicBezTo>
                  <a:cubicBezTo>
                    <a:pt x="11" y="104"/>
                    <a:pt x="11" y="104"/>
                    <a:pt x="11" y="104"/>
                  </a:cubicBezTo>
                  <a:cubicBezTo>
                    <a:pt x="12" y="105"/>
                    <a:pt x="12" y="105"/>
                    <a:pt x="12" y="105"/>
                  </a:cubicBezTo>
                  <a:cubicBezTo>
                    <a:pt x="12" y="106"/>
                    <a:pt x="12" y="106"/>
                    <a:pt x="12" y="106"/>
                  </a:cubicBezTo>
                  <a:cubicBezTo>
                    <a:pt x="11" y="106"/>
                    <a:pt x="11" y="106"/>
                    <a:pt x="11" y="106"/>
                  </a:cubicBezTo>
                  <a:cubicBezTo>
                    <a:pt x="10" y="103"/>
                    <a:pt x="10" y="103"/>
                    <a:pt x="10" y="103"/>
                  </a:cubicBezTo>
                  <a:cubicBezTo>
                    <a:pt x="10" y="102"/>
                    <a:pt x="10" y="103"/>
                    <a:pt x="11" y="102"/>
                  </a:cubicBezTo>
                  <a:cubicBezTo>
                    <a:pt x="10" y="102"/>
                    <a:pt x="10" y="102"/>
                    <a:pt x="10" y="102"/>
                  </a:cubicBezTo>
                  <a:cubicBezTo>
                    <a:pt x="10" y="102"/>
                    <a:pt x="10" y="102"/>
                    <a:pt x="10" y="102"/>
                  </a:cubicBezTo>
                  <a:cubicBezTo>
                    <a:pt x="10" y="100"/>
                    <a:pt x="10" y="100"/>
                    <a:pt x="10" y="100"/>
                  </a:cubicBezTo>
                  <a:cubicBezTo>
                    <a:pt x="10" y="99"/>
                    <a:pt x="10" y="99"/>
                    <a:pt x="10" y="99"/>
                  </a:cubicBezTo>
                  <a:cubicBezTo>
                    <a:pt x="10" y="100"/>
                    <a:pt x="10" y="100"/>
                    <a:pt x="8" y="102"/>
                  </a:cubicBezTo>
                  <a:cubicBezTo>
                    <a:pt x="8" y="102"/>
                    <a:pt x="8" y="102"/>
                    <a:pt x="8" y="102"/>
                  </a:cubicBezTo>
                  <a:cubicBezTo>
                    <a:pt x="7" y="102"/>
                    <a:pt x="7" y="102"/>
                    <a:pt x="7" y="102"/>
                  </a:cubicBezTo>
                  <a:cubicBezTo>
                    <a:pt x="8" y="101"/>
                    <a:pt x="8" y="101"/>
                    <a:pt x="8" y="101"/>
                  </a:cubicBezTo>
                  <a:cubicBezTo>
                    <a:pt x="8" y="101"/>
                    <a:pt x="8" y="101"/>
                    <a:pt x="8" y="101"/>
                  </a:cubicBezTo>
                  <a:cubicBezTo>
                    <a:pt x="8" y="100"/>
                    <a:pt x="8" y="100"/>
                    <a:pt x="8" y="100"/>
                  </a:cubicBezTo>
                  <a:cubicBezTo>
                    <a:pt x="8" y="99"/>
                    <a:pt x="8" y="99"/>
                    <a:pt x="8" y="99"/>
                  </a:cubicBezTo>
                  <a:cubicBezTo>
                    <a:pt x="7" y="99"/>
                    <a:pt x="7" y="99"/>
                    <a:pt x="7" y="99"/>
                  </a:cubicBezTo>
                  <a:cubicBezTo>
                    <a:pt x="7" y="97"/>
                    <a:pt x="7" y="97"/>
                    <a:pt x="7" y="97"/>
                  </a:cubicBezTo>
                  <a:cubicBezTo>
                    <a:pt x="6" y="97"/>
                    <a:pt x="6" y="97"/>
                    <a:pt x="6" y="97"/>
                  </a:cubicBezTo>
                  <a:cubicBezTo>
                    <a:pt x="7" y="99"/>
                    <a:pt x="7" y="98"/>
                    <a:pt x="6" y="101"/>
                  </a:cubicBezTo>
                  <a:cubicBezTo>
                    <a:pt x="3" y="96"/>
                    <a:pt x="5" y="99"/>
                    <a:pt x="2" y="95"/>
                  </a:cubicBezTo>
                  <a:cubicBezTo>
                    <a:pt x="2" y="93"/>
                    <a:pt x="1" y="93"/>
                    <a:pt x="1" y="91"/>
                  </a:cubicBezTo>
                  <a:cubicBezTo>
                    <a:pt x="1" y="91"/>
                    <a:pt x="1" y="91"/>
                    <a:pt x="1" y="91"/>
                  </a:cubicBezTo>
                  <a:cubicBezTo>
                    <a:pt x="0" y="90"/>
                    <a:pt x="1" y="90"/>
                    <a:pt x="0" y="89"/>
                  </a:cubicBezTo>
                  <a:cubicBezTo>
                    <a:pt x="1" y="88"/>
                    <a:pt x="1" y="88"/>
                    <a:pt x="1" y="88"/>
                  </a:cubicBezTo>
                  <a:cubicBezTo>
                    <a:pt x="2" y="87"/>
                    <a:pt x="2" y="87"/>
                    <a:pt x="2" y="87"/>
                  </a:cubicBezTo>
                  <a:cubicBezTo>
                    <a:pt x="2" y="87"/>
                    <a:pt x="2" y="87"/>
                    <a:pt x="2" y="87"/>
                  </a:cubicBezTo>
                  <a:cubicBezTo>
                    <a:pt x="3" y="87"/>
                    <a:pt x="3" y="88"/>
                    <a:pt x="4" y="88"/>
                  </a:cubicBezTo>
                  <a:cubicBezTo>
                    <a:pt x="5" y="89"/>
                    <a:pt x="5" y="89"/>
                    <a:pt x="5" y="89"/>
                  </a:cubicBezTo>
                  <a:cubicBezTo>
                    <a:pt x="5" y="89"/>
                    <a:pt x="5" y="89"/>
                    <a:pt x="5" y="89"/>
                  </a:cubicBezTo>
                  <a:cubicBezTo>
                    <a:pt x="5" y="89"/>
                    <a:pt x="5" y="89"/>
                    <a:pt x="5" y="89"/>
                  </a:cubicBezTo>
                  <a:cubicBezTo>
                    <a:pt x="5" y="83"/>
                    <a:pt x="5" y="80"/>
                    <a:pt x="5" y="80"/>
                  </a:cubicBezTo>
                  <a:cubicBezTo>
                    <a:pt x="5" y="80"/>
                    <a:pt x="5" y="80"/>
                    <a:pt x="5" y="80"/>
                  </a:cubicBezTo>
                  <a:cubicBezTo>
                    <a:pt x="6" y="79"/>
                    <a:pt x="6" y="80"/>
                    <a:pt x="6" y="79"/>
                  </a:cubicBezTo>
                  <a:cubicBezTo>
                    <a:pt x="6" y="79"/>
                    <a:pt x="6" y="79"/>
                    <a:pt x="6" y="79"/>
                  </a:cubicBezTo>
                  <a:cubicBezTo>
                    <a:pt x="7" y="79"/>
                    <a:pt x="7" y="79"/>
                    <a:pt x="7" y="79"/>
                  </a:cubicBezTo>
                  <a:cubicBezTo>
                    <a:pt x="8" y="80"/>
                    <a:pt x="8" y="80"/>
                    <a:pt x="8" y="80"/>
                  </a:cubicBezTo>
                  <a:cubicBezTo>
                    <a:pt x="9" y="80"/>
                    <a:pt x="9" y="80"/>
                    <a:pt x="9" y="80"/>
                  </a:cubicBezTo>
                  <a:cubicBezTo>
                    <a:pt x="9" y="80"/>
                    <a:pt x="9" y="80"/>
                    <a:pt x="9" y="80"/>
                  </a:cubicBezTo>
                  <a:cubicBezTo>
                    <a:pt x="9" y="79"/>
                    <a:pt x="10" y="79"/>
                    <a:pt x="10" y="78"/>
                  </a:cubicBezTo>
                  <a:cubicBezTo>
                    <a:pt x="10" y="78"/>
                    <a:pt x="10" y="78"/>
                    <a:pt x="10" y="78"/>
                  </a:cubicBezTo>
                  <a:cubicBezTo>
                    <a:pt x="11" y="78"/>
                    <a:pt x="11" y="78"/>
                    <a:pt x="11" y="78"/>
                  </a:cubicBezTo>
                  <a:cubicBezTo>
                    <a:pt x="11" y="77"/>
                    <a:pt x="11" y="77"/>
                    <a:pt x="11" y="77"/>
                  </a:cubicBezTo>
                  <a:cubicBezTo>
                    <a:pt x="11" y="76"/>
                    <a:pt x="11" y="77"/>
                    <a:pt x="11" y="76"/>
                  </a:cubicBezTo>
                  <a:cubicBezTo>
                    <a:pt x="11" y="73"/>
                    <a:pt x="11" y="73"/>
                    <a:pt x="10" y="72"/>
                  </a:cubicBezTo>
                  <a:cubicBezTo>
                    <a:pt x="11" y="70"/>
                    <a:pt x="11" y="71"/>
                    <a:pt x="11" y="69"/>
                  </a:cubicBezTo>
                  <a:cubicBezTo>
                    <a:pt x="11" y="68"/>
                    <a:pt x="11" y="68"/>
                    <a:pt x="11" y="68"/>
                  </a:cubicBezTo>
                  <a:cubicBezTo>
                    <a:pt x="11" y="68"/>
                    <a:pt x="11" y="68"/>
                    <a:pt x="11" y="68"/>
                  </a:cubicBezTo>
                  <a:cubicBezTo>
                    <a:pt x="12" y="68"/>
                    <a:pt x="12" y="68"/>
                    <a:pt x="12" y="68"/>
                  </a:cubicBezTo>
                  <a:cubicBezTo>
                    <a:pt x="12" y="68"/>
                    <a:pt x="12" y="68"/>
                    <a:pt x="12" y="68"/>
                  </a:cubicBezTo>
                  <a:cubicBezTo>
                    <a:pt x="13" y="68"/>
                    <a:pt x="13" y="68"/>
                    <a:pt x="13" y="68"/>
                  </a:cubicBezTo>
                  <a:cubicBezTo>
                    <a:pt x="14" y="67"/>
                    <a:pt x="14" y="67"/>
                    <a:pt x="14" y="67"/>
                  </a:cubicBezTo>
                  <a:cubicBezTo>
                    <a:pt x="14" y="66"/>
                    <a:pt x="14" y="61"/>
                    <a:pt x="14" y="60"/>
                  </a:cubicBezTo>
                  <a:cubicBezTo>
                    <a:pt x="14" y="58"/>
                    <a:pt x="14" y="58"/>
                    <a:pt x="13" y="56"/>
                  </a:cubicBezTo>
                  <a:cubicBezTo>
                    <a:pt x="13" y="55"/>
                    <a:pt x="13" y="55"/>
                    <a:pt x="13" y="55"/>
                  </a:cubicBezTo>
                  <a:cubicBezTo>
                    <a:pt x="14" y="55"/>
                    <a:pt x="14" y="55"/>
                    <a:pt x="14" y="55"/>
                  </a:cubicBezTo>
                  <a:cubicBezTo>
                    <a:pt x="15" y="56"/>
                    <a:pt x="15" y="56"/>
                    <a:pt x="15" y="56"/>
                  </a:cubicBezTo>
                  <a:cubicBezTo>
                    <a:pt x="15" y="56"/>
                    <a:pt x="15" y="56"/>
                    <a:pt x="15" y="56"/>
                  </a:cubicBezTo>
                  <a:cubicBezTo>
                    <a:pt x="16" y="56"/>
                    <a:pt x="16" y="56"/>
                    <a:pt x="17" y="56"/>
                  </a:cubicBezTo>
                  <a:cubicBezTo>
                    <a:pt x="17" y="56"/>
                    <a:pt x="17" y="56"/>
                    <a:pt x="17" y="56"/>
                  </a:cubicBezTo>
                  <a:cubicBezTo>
                    <a:pt x="19" y="57"/>
                    <a:pt x="21" y="57"/>
                    <a:pt x="22" y="57"/>
                  </a:cubicBezTo>
                  <a:cubicBezTo>
                    <a:pt x="22" y="57"/>
                    <a:pt x="22" y="57"/>
                    <a:pt x="22" y="57"/>
                  </a:cubicBezTo>
                  <a:cubicBezTo>
                    <a:pt x="25" y="51"/>
                    <a:pt x="29" y="43"/>
                    <a:pt x="29" y="43"/>
                  </a:cubicBezTo>
                  <a:cubicBezTo>
                    <a:pt x="29" y="42"/>
                    <a:pt x="29" y="42"/>
                    <a:pt x="29" y="42"/>
                  </a:cubicBezTo>
                  <a:cubicBezTo>
                    <a:pt x="28" y="42"/>
                    <a:pt x="28" y="42"/>
                    <a:pt x="28" y="42"/>
                  </a:cubicBezTo>
                  <a:cubicBezTo>
                    <a:pt x="28" y="42"/>
                    <a:pt x="28" y="42"/>
                    <a:pt x="27" y="41"/>
                  </a:cubicBezTo>
                  <a:cubicBezTo>
                    <a:pt x="27" y="41"/>
                    <a:pt x="27" y="41"/>
                    <a:pt x="27" y="41"/>
                  </a:cubicBezTo>
                  <a:cubicBezTo>
                    <a:pt x="27" y="40"/>
                    <a:pt x="28" y="39"/>
                    <a:pt x="28" y="39"/>
                  </a:cubicBezTo>
                  <a:cubicBezTo>
                    <a:pt x="28" y="38"/>
                    <a:pt x="28" y="38"/>
                    <a:pt x="28" y="38"/>
                  </a:cubicBezTo>
                  <a:cubicBezTo>
                    <a:pt x="30" y="37"/>
                    <a:pt x="30" y="37"/>
                    <a:pt x="30" y="37"/>
                  </a:cubicBezTo>
                  <a:cubicBezTo>
                    <a:pt x="31" y="35"/>
                    <a:pt x="31" y="35"/>
                    <a:pt x="32" y="34"/>
                  </a:cubicBezTo>
                  <a:cubicBezTo>
                    <a:pt x="32" y="32"/>
                    <a:pt x="32" y="32"/>
                    <a:pt x="32" y="32"/>
                  </a:cubicBezTo>
                  <a:cubicBezTo>
                    <a:pt x="33" y="31"/>
                    <a:pt x="33" y="32"/>
                    <a:pt x="34" y="31"/>
                  </a:cubicBezTo>
                  <a:cubicBezTo>
                    <a:pt x="34" y="30"/>
                    <a:pt x="34" y="30"/>
                    <a:pt x="34" y="30"/>
                  </a:cubicBezTo>
                  <a:cubicBezTo>
                    <a:pt x="33" y="30"/>
                    <a:pt x="33" y="30"/>
                    <a:pt x="33" y="30"/>
                  </a:cubicBezTo>
                  <a:cubicBezTo>
                    <a:pt x="33" y="28"/>
                    <a:pt x="33" y="27"/>
                    <a:pt x="33" y="25"/>
                  </a:cubicBezTo>
                  <a:cubicBezTo>
                    <a:pt x="33" y="25"/>
                    <a:pt x="33" y="25"/>
                    <a:pt x="33" y="24"/>
                  </a:cubicBezTo>
                  <a:cubicBezTo>
                    <a:pt x="34" y="23"/>
                    <a:pt x="34" y="23"/>
                    <a:pt x="34" y="23"/>
                  </a:cubicBezTo>
                  <a:cubicBezTo>
                    <a:pt x="38" y="22"/>
                    <a:pt x="39" y="20"/>
                    <a:pt x="42" y="18"/>
                  </a:cubicBezTo>
                  <a:cubicBezTo>
                    <a:pt x="43" y="17"/>
                    <a:pt x="43" y="17"/>
                    <a:pt x="44" y="16"/>
                  </a:cubicBezTo>
                  <a:cubicBezTo>
                    <a:pt x="46" y="15"/>
                    <a:pt x="45" y="15"/>
                    <a:pt x="51" y="15"/>
                  </a:cubicBezTo>
                  <a:cubicBezTo>
                    <a:pt x="51" y="15"/>
                    <a:pt x="51" y="15"/>
                    <a:pt x="51" y="15"/>
                  </a:cubicBezTo>
                  <a:cubicBezTo>
                    <a:pt x="52" y="15"/>
                    <a:pt x="52" y="15"/>
                    <a:pt x="52" y="15"/>
                  </a:cubicBezTo>
                  <a:cubicBezTo>
                    <a:pt x="53" y="17"/>
                    <a:pt x="53" y="17"/>
                    <a:pt x="53" y="17"/>
                  </a:cubicBezTo>
                  <a:cubicBezTo>
                    <a:pt x="54" y="17"/>
                    <a:pt x="54" y="17"/>
                    <a:pt x="55" y="18"/>
                  </a:cubicBezTo>
                  <a:cubicBezTo>
                    <a:pt x="56" y="17"/>
                    <a:pt x="56" y="17"/>
                    <a:pt x="56" y="17"/>
                  </a:cubicBezTo>
                  <a:cubicBezTo>
                    <a:pt x="56" y="17"/>
                    <a:pt x="56" y="17"/>
                    <a:pt x="56" y="17"/>
                  </a:cubicBezTo>
                  <a:cubicBezTo>
                    <a:pt x="53" y="13"/>
                    <a:pt x="53" y="13"/>
                    <a:pt x="53" y="13"/>
                  </a:cubicBezTo>
                  <a:cubicBezTo>
                    <a:pt x="53" y="12"/>
                    <a:pt x="53" y="13"/>
                    <a:pt x="53" y="11"/>
                  </a:cubicBezTo>
                  <a:cubicBezTo>
                    <a:pt x="53" y="11"/>
                    <a:pt x="53" y="11"/>
                    <a:pt x="53" y="11"/>
                  </a:cubicBezTo>
                  <a:cubicBezTo>
                    <a:pt x="54" y="10"/>
                    <a:pt x="56" y="9"/>
                    <a:pt x="57" y="8"/>
                  </a:cubicBezTo>
                  <a:cubicBezTo>
                    <a:pt x="58" y="7"/>
                    <a:pt x="58" y="7"/>
                    <a:pt x="58" y="7"/>
                  </a:cubicBezTo>
                  <a:cubicBezTo>
                    <a:pt x="58" y="7"/>
                    <a:pt x="58" y="7"/>
                    <a:pt x="58" y="7"/>
                  </a:cubicBezTo>
                  <a:cubicBezTo>
                    <a:pt x="58" y="6"/>
                    <a:pt x="58" y="7"/>
                    <a:pt x="58" y="6"/>
                  </a:cubicBezTo>
                  <a:cubicBezTo>
                    <a:pt x="58" y="5"/>
                    <a:pt x="58" y="5"/>
                    <a:pt x="58" y="5"/>
                  </a:cubicBezTo>
                  <a:cubicBezTo>
                    <a:pt x="58" y="4"/>
                    <a:pt x="58" y="4"/>
                    <a:pt x="58" y="3"/>
                  </a:cubicBezTo>
                  <a:cubicBezTo>
                    <a:pt x="59" y="2"/>
                    <a:pt x="60" y="1"/>
                    <a:pt x="61" y="0"/>
                  </a:cubicBezTo>
                  <a:cubicBezTo>
                    <a:pt x="61" y="0"/>
                    <a:pt x="61" y="0"/>
                    <a:pt x="61" y="0"/>
                  </a:cubicBezTo>
                  <a:cubicBezTo>
                    <a:pt x="62" y="0"/>
                    <a:pt x="62" y="0"/>
                    <a:pt x="62" y="0"/>
                  </a:cubicBezTo>
                  <a:cubicBezTo>
                    <a:pt x="62" y="0"/>
                    <a:pt x="62" y="0"/>
                    <a:pt x="62" y="0"/>
                  </a:cubicBezTo>
                  <a:cubicBezTo>
                    <a:pt x="63" y="1"/>
                    <a:pt x="63" y="1"/>
                    <a:pt x="63" y="2"/>
                  </a:cubicBezTo>
                  <a:cubicBezTo>
                    <a:pt x="64" y="2"/>
                    <a:pt x="64" y="2"/>
                    <a:pt x="64" y="2"/>
                  </a:cubicBezTo>
                  <a:cubicBezTo>
                    <a:pt x="64" y="2"/>
                    <a:pt x="64" y="2"/>
                    <a:pt x="64" y="2"/>
                  </a:cubicBezTo>
                  <a:cubicBezTo>
                    <a:pt x="65" y="2"/>
                    <a:pt x="65" y="2"/>
                    <a:pt x="66" y="4"/>
                  </a:cubicBezTo>
                  <a:cubicBezTo>
                    <a:pt x="66" y="4"/>
                    <a:pt x="66" y="4"/>
                    <a:pt x="66" y="4"/>
                  </a:cubicBezTo>
                  <a:cubicBezTo>
                    <a:pt x="67" y="4"/>
                    <a:pt x="67" y="4"/>
                    <a:pt x="67" y="4"/>
                  </a:cubicBezTo>
                  <a:cubicBezTo>
                    <a:pt x="67" y="7"/>
                    <a:pt x="67" y="8"/>
                    <a:pt x="69" y="12"/>
                  </a:cubicBezTo>
                  <a:cubicBezTo>
                    <a:pt x="70" y="12"/>
                    <a:pt x="70" y="12"/>
                    <a:pt x="70" y="12"/>
                  </a:cubicBezTo>
                  <a:cubicBezTo>
                    <a:pt x="70" y="11"/>
                    <a:pt x="70" y="11"/>
                    <a:pt x="70" y="11"/>
                  </a:cubicBezTo>
                  <a:cubicBezTo>
                    <a:pt x="70" y="11"/>
                    <a:pt x="70" y="11"/>
                    <a:pt x="70" y="11"/>
                  </a:cubicBezTo>
                  <a:cubicBezTo>
                    <a:pt x="71" y="11"/>
                    <a:pt x="71" y="11"/>
                    <a:pt x="71" y="11"/>
                  </a:cubicBezTo>
                  <a:cubicBezTo>
                    <a:pt x="71" y="11"/>
                    <a:pt x="71" y="11"/>
                    <a:pt x="71" y="11"/>
                  </a:cubicBezTo>
                  <a:cubicBezTo>
                    <a:pt x="73" y="11"/>
                    <a:pt x="72" y="11"/>
                    <a:pt x="73" y="12"/>
                  </a:cubicBezTo>
                  <a:cubicBezTo>
                    <a:pt x="73" y="13"/>
                    <a:pt x="74" y="15"/>
                    <a:pt x="73" y="16"/>
                  </a:cubicBezTo>
                  <a:cubicBezTo>
                    <a:pt x="74" y="21"/>
                    <a:pt x="74" y="24"/>
                    <a:pt x="73" y="28"/>
                  </a:cubicBezTo>
                  <a:cubicBezTo>
                    <a:pt x="73" y="29"/>
                    <a:pt x="73" y="29"/>
                    <a:pt x="73" y="29"/>
                  </a:cubicBezTo>
                  <a:cubicBezTo>
                    <a:pt x="73" y="30"/>
                    <a:pt x="73" y="30"/>
                    <a:pt x="73" y="30"/>
                  </a:cubicBezTo>
                  <a:cubicBezTo>
                    <a:pt x="72" y="30"/>
                    <a:pt x="72" y="30"/>
                    <a:pt x="72" y="30"/>
                  </a:cubicBezTo>
                  <a:cubicBezTo>
                    <a:pt x="72" y="30"/>
                    <a:pt x="72" y="30"/>
                    <a:pt x="72" y="30"/>
                  </a:cubicBezTo>
                  <a:cubicBezTo>
                    <a:pt x="72" y="31"/>
                    <a:pt x="72" y="31"/>
                    <a:pt x="73" y="32"/>
                  </a:cubicBezTo>
                  <a:cubicBezTo>
                    <a:pt x="73" y="33"/>
                    <a:pt x="73" y="33"/>
                    <a:pt x="73" y="33"/>
                  </a:cubicBezTo>
                  <a:cubicBezTo>
                    <a:pt x="73" y="33"/>
                    <a:pt x="73" y="33"/>
                    <a:pt x="73" y="33"/>
                  </a:cubicBezTo>
                  <a:cubicBezTo>
                    <a:pt x="72" y="33"/>
                    <a:pt x="72" y="33"/>
                    <a:pt x="72" y="33"/>
                  </a:cubicBezTo>
                  <a:cubicBezTo>
                    <a:pt x="71" y="34"/>
                    <a:pt x="71" y="34"/>
                    <a:pt x="71" y="34"/>
                  </a:cubicBezTo>
                  <a:cubicBezTo>
                    <a:pt x="70" y="36"/>
                    <a:pt x="70" y="35"/>
                    <a:pt x="69" y="36"/>
                  </a:cubicBezTo>
                  <a:cubicBezTo>
                    <a:pt x="69" y="37"/>
                    <a:pt x="69" y="37"/>
                    <a:pt x="69" y="37"/>
                  </a:cubicBezTo>
                  <a:cubicBezTo>
                    <a:pt x="68" y="36"/>
                    <a:pt x="68" y="36"/>
                    <a:pt x="68" y="36"/>
                  </a:cubicBezTo>
                  <a:cubicBezTo>
                    <a:pt x="67" y="37"/>
                    <a:pt x="67" y="37"/>
                    <a:pt x="67" y="37"/>
                  </a:cubicBezTo>
                  <a:cubicBezTo>
                    <a:pt x="67" y="39"/>
                    <a:pt x="67" y="40"/>
                    <a:pt x="65" y="41"/>
                  </a:cubicBezTo>
                  <a:cubicBezTo>
                    <a:pt x="64" y="41"/>
                    <a:pt x="64" y="41"/>
                    <a:pt x="64" y="41"/>
                  </a:cubicBezTo>
                  <a:cubicBezTo>
                    <a:pt x="63" y="42"/>
                    <a:pt x="63" y="41"/>
                    <a:pt x="63" y="43"/>
                  </a:cubicBezTo>
                  <a:cubicBezTo>
                    <a:pt x="62" y="44"/>
                    <a:pt x="62" y="44"/>
                    <a:pt x="62" y="44"/>
                  </a:cubicBezTo>
                  <a:cubicBezTo>
                    <a:pt x="63" y="45"/>
                    <a:pt x="63" y="45"/>
                    <a:pt x="63" y="45"/>
                  </a:cubicBezTo>
                  <a:cubicBezTo>
                    <a:pt x="63" y="46"/>
                    <a:pt x="63" y="46"/>
                    <a:pt x="63" y="46"/>
                  </a:cubicBezTo>
                  <a:cubicBezTo>
                    <a:pt x="62" y="46"/>
                    <a:pt x="62" y="46"/>
                    <a:pt x="61" y="46"/>
                  </a:cubicBezTo>
                  <a:cubicBezTo>
                    <a:pt x="60" y="48"/>
                    <a:pt x="60" y="48"/>
                    <a:pt x="60" y="48"/>
                  </a:cubicBezTo>
                  <a:cubicBezTo>
                    <a:pt x="60" y="50"/>
                    <a:pt x="60" y="50"/>
                    <a:pt x="60" y="50"/>
                  </a:cubicBezTo>
                  <a:cubicBezTo>
                    <a:pt x="61" y="50"/>
                    <a:pt x="61" y="50"/>
                    <a:pt x="61" y="50"/>
                  </a:cubicBezTo>
                  <a:cubicBezTo>
                    <a:pt x="62" y="51"/>
                    <a:pt x="62" y="51"/>
                    <a:pt x="62" y="51"/>
                  </a:cubicBezTo>
                  <a:cubicBezTo>
                    <a:pt x="62" y="51"/>
                    <a:pt x="62" y="51"/>
                    <a:pt x="62" y="51"/>
                  </a:cubicBezTo>
                  <a:cubicBezTo>
                    <a:pt x="62" y="52"/>
                    <a:pt x="62" y="52"/>
                    <a:pt x="62" y="52"/>
                  </a:cubicBezTo>
                  <a:cubicBezTo>
                    <a:pt x="62" y="53"/>
                    <a:pt x="62" y="53"/>
                    <a:pt x="62" y="53"/>
                  </a:cubicBezTo>
                  <a:cubicBezTo>
                    <a:pt x="62" y="54"/>
                    <a:pt x="62" y="54"/>
                    <a:pt x="62" y="54"/>
                  </a:cubicBezTo>
                  <a:cubicBezTo>
                    <a:pt x="61" y="56"/>
                    <a:pt x="61" y="56"/>
                    <a:pt x="61" y="56"/>
                  </a:cubicBezTo>
                  <a:cubicBezTo>
                    <a:pt x="61" y="57"/>
                    <a:pt x="61" y="57"/>
                    <a:pt x="61" y="57"/>
                  </a:cubicBezTo>
                  <a:cubicBezTo>
                    <a:pt x="62" y="57"/>
                    <a:pt x="62" y="57"/>
                    <a:pt x="62" y="57"/>
                  </a:cubicBezTo>
                  <a:cubicBezTo>
                    <a:pt x="62" y="57"/>
                    <a:pt x="62" y="57"/>
                    <a:pt x="62" y="57"/>
                  </a:cubicBezTo>
                  <a:cubicBezTo>
                    <a:pt x="65" y="56"/>
                    <a:pt x="68" y="54"/>
                    <a:pt x="72" y="55"/>
                  </a:cubicBezTo>
                  <a:cubicBezTo>
                    <a:pt x="72" y="55"/>
                    <a:pt x="72" y="55"/>
                    <a:pt x="72" y="55"/>
                  </a:cubicBezTo>
                  <a:cubicBezTo>
                    <a:pt x="74" y="55"/>
                    <a:pt x="74" y="55"/>
                    <a:pt x="75" y="54"/>
                  </a:cubicBezTo>
                  <a:cubicBezTo>
                    <a:pt x="75" y="55"/>
                    <a:pt x="75" y="55"/>
                    <a:pt x="75" y="55"/>
                  </a:cubicBezTo>
                  <a:cubicBezTo>
                    <a:pt x="74" y="56"/>
                    <a:pt x="74" y="56"/>
                    <a:pt x="74" y="56"/>
                  </a:cubicBezTo>
                  <a:cubicBezTo>
                    <a:pt x="73" y="57"/>
                    <a:pt x="73" y="57"/>
                    <a:pt x="73" y="57"/>
                  </a:cubicBezTo>
                  <a:cubicBezTo>
                    <a:pt x="73" y="58"/>
                    <a:pt x="73" y="58"/>
                    <a:pt x="73" y="58"/>
                  </a:cubicBezTo>
                  <a:cubicBezTo>
                    <a:pt x="74" y="59"/>
                    <a:pt x="74" y="58"/>
                    <a:pt x="75" y="59"/>
                  </a:cubicBezTo>
                  <a:cubicBezTo>
                    <a:pt x="75" y="60"/>
                    <a:pt x="75" y="60"/>
                    <a:pt x="75" y="60"/>
                  </a:cubicBezTo>
                  <a:cubicBezTo>
                    <a:pt x="75" y="62"/>
                    <a:pt x="75" y="62"/>
                    <a:pt x="75" y="62"/>
                  </a:cubicBezTo>
                  <a:cubicBezTo>
                    <a:pt x="75" y="62"/>
                    <a:pt x="75" y="62"/>
                    <a:pt x="75" y="63"/>
                  </a:cubicBezTo>
                  <a:cubicBezTo>
                    <a:pt x="76" y="63"/>
                    <a:pt x="76" y="63"/>
                    <a:pt x="76" y="63"/>
                  </a:cubicBezTo>
                  <a:cubicBezTo>
                    <a:pt x="76" y="64"/>
                    <a:pt x="76" y="64"/>
                    <a:pt x="75" y="66"/>
                  </a:cubicBezTo>
                  <a:cubicBezTo>
                    <a:pt x="78" y="67"/>
                    <a:pt x="78" y="67"/>
                    <a:pt x="81" y="67"/>
                  </a:cubicBezTo>
                  <a:cubicBezTo>
                    <a:pt x="82" y="67"/>
                    <a:pt x="82" y="67"/>
                    <a:pt x="82" y="68"/>
                  </a:cubicBezTo>
                  <a:cubicBezTo>
                    <a:pt x="83" y="68"/>
                    <a:pt x="83" y="68"/>
                    <a:pt x="83" y="68"/>
                  </a:cubicBezTo>
                  <a:cubicBezTo>
                    <a:pt x="83" y="69"/>
                    <a:pt x="83" y="69"/>
                    <a:pt x="83" y="69"/>
                  </a:cubicBezTo>
                  <a:cubicBezTo>
                    <a:pt x="82" y="69"/>
                    <a:pt x="82" y="69"/>
                    <a:pt x="81" y="70"/>
                  </a:cubicBezTo>
                  <a:cubicBezTo>
                    <a:pt x="81" y="72"/>
                    <a:pt x="81" y="72"/>
                    <a:pt x="81" y="72"/>
                  </a:cubicBezTo>
                  <a:cubicBezTo>
                    <a:pt x="81" y="73"/>
                    <a:pt x="81" y="73"/>
                    <a:pt x="81" y="74"/>
                  </a:cubicBezTo>
                  <a:cubicBezTo>
                    <a:pt x="80" y="76"/>
                    <a:pt x="80" y="76"/>
                    <a:pt x="79" y="78"/>
                  </a:cubicBezTo>
                  <a:cubicBezTo>
                    <a:pt x="79" y="78"/>
                    <a:pt x="79" y="78"/>
                    <a:pt x="79" y="78"/>
                  </a:cubicBezTo>
                  <a:cubicBezTo>
                    <a:pt x="79" y="79"/>
                    <a:pt x="79" y="79"/>
                    <a:pt x="79" y="79"/>
                  </a:cubicBezTo>
                  <a:cubicBezTo>
                    <a:pt x="80" y="79"/>
                    <a:pt x="79" y="79"/>
                    <a:pt x="80" y="79"/>
                  </a:cubicBezTo>
                  <a:cubicBezTo>
                    <a:pt x="82" y="79"/>
                    <a:pt x="85" y="79"/>
                    <a:pt x="87" y="80"/>
                  </a:cubicBezTo>
                  <a:cubicBezTo>
                    <a:pt x="88" y="80"/>
                    <a:pt x="88" y="80"/>
                    <a:pt x="88" y="80"/>
                  </a:cubicBezTo>
                  <a:cubicBezTo>
                    <a:pt x="87" y="82"/>
                    <a:pt x="88" y="81"/>
                    <a:pt x="87" y="82"/>
                  </a:cubicBezTo>
                  <a:cubicBezTo>
                    <a:pt x="88" y="83"/>
                    <a:pt x="88" y="83"/>
                    <a:pt x="88" y="83"/>
                  </a:cubicBezTo>
                  <a:cubicBezTo>
                    <a:pt x="88" y="84"/>
                    <a:pt x="88" y="84"/>
                    <a:pt x="88" y="84"/>
                  </a:cubicBezTo>
                  <a:cubicBezTo>
                    <a:pt x="89" y="84"/>
                    <a:pt x="89" y="84"/>
                    <a:pt x="89" y="84"/>
                  </a:cubicBezTo>
                  <a:cubicBezTo>
                    <a:pt x="89" y="85"/>
                    <a:pt x="89" y="85"/>
                    <a:pt x="89" y="85"/>
                  </a:cubicBezTo>
                  <a:cubicBezTo>
                    <a:pt x="89" y="85"/>
                    <a:pt x="89" y="85"/>
                    <a:pt x="89" y="85"/>
                  </a:cubicBezTo>
                  <a:cubicBezTo>
                    <a:pt x="90" y="86"/>
                    <a:pt x="89" y="86"/>
                    <a:pt x="90" y="86"/>
                  </a:cubicBezTo>
                  <a:cubicBezTo>
                    <a:pt x="91" y="87"/>
                    <a:pt x="91" y="87"/>
                    <a:pt x="91" y="87"/>
                  </a:cubicBezTo>
                  <a:cubicBezTo>
                    <a:pt x="92" y="86"/>
                    <a:pt x="92" y="86"/>
                    <a:pt x="92" y="86"/>
                  </a:cubicBezTo>
                  <a:cubicBezTo>
                    <a:pt x="93" y="86"/>
                    <a:pt x="93" y="86"/>
                    <a:pt x="94" y="87"/>
                  </a:cubicBezTo>
                  <a:cubicBezTo>
                    <a:pt x="95" y="86"/>
                    <a:pt x="95" y="87"/>
                    <a:pt x="96" y="86"/>
                  </a:cubicBezTo>
                  <a:cubicBezTo>
                    <a:pt x="98" y="84"/>
                    <a:pt x="98" y="84"/>
                    <a:pt x="98" y="84"/>
                  </a:cubicBezTo>
                  <a:cubicBezTo>
                    <a:pt x="99" y="84"/>
                    <a:pt x="99" y="83"/>
                    <a:pt x="100" y="83"/>
                  </a:cubicBezTo>
                  <a:cubicBezTo>
                    <a:pt x="101" y="83"/>
                    <a:pt x="101" y="83"/>
                    <a:pt x="101" y="83"/>
                  </a:cubicBezTo>
                  <a:cubicBezTo>
                    <a:pt x="101" y="83"/>
                    <a:pt x="101" y="83"/>
                    <a:pt x="101" y="83"/>
                  </a:cubicBezTo>
                  <a:cubicBezTo>
                    <a:pt x="101" y="84"/>
                    <a:pt x="101" y="85"/>
                    <a:pt x="101" y="85"/>
                  </a:cubicBezTo>
                  <a:cubicBezTo>
                    <a:pt x="101" y="85"/>
                    <a:pt x="101" y="85"/>
                    <a:pt x="101" y="85"/>
                  </a:cubicBezTo>
                  <a:close/>
                  <a:moveTo>
                    <a:pt x="10" y="105"/>
                  </a:moveTo>
                  <a:cubicBezTo>
                    <a:pt x="10" y="106"/>
                    <a:pt x="10" y="106"/>
                    <a:pt x="10" y="106"/>
                  </a:cubicBezTo>
                  <a:cubicBezTo>
                    <a:pt x="9" y="106"/>
                    <a:pt x="9" y="106"/>
                    <a:pt x="9" y="106"/>
                  </a:cubicBezTo>
                  <a:cubicBezTo>
                    <a:pt x="9" y="104"/>
                    <a:pt x="9" y="104"/>
                    <a:pt x="9" y="104"/>
                  </a:cubicBezTo>
                  <a:cubicBezTo>
                    <a:pt x="9" y="103"/>
                    <a:pt x="9" y="103"/>
                    <a:pt x="9" y="103"/>
                  </a:cubicBezTo>
                  <a:cubicBezTo>
                    <a:pt x="9" y="104"/>
                    <a:pt x="9" y="104"/>
                    <a:pt x="9" y="104"/>
                  </a:cubicBezTo>
                  <a:cubicBezTo>
                    <a:pt x="10" y="105"/>
                    <a:pt x="10" y="105"/>
                    <a:pt x="10" y="105"/>
                  </a:cubicBezTo>
                  <a:close/>
                  <a:moveTo>
                    <a:pt x="15" y="107"/>
                  </a:moveTo>
                  <a:cubicBezTo>
                    <a:pt x="15" y="106"/>
                    <a:pt x="15" y="106"/>
                    <a:pt x="15" y="106"/>
                  </a:cubicBezTo>
                  <a:cubicBezTo>
                    <a:pt x="14" y="105"/>
                    <a:pt x="14" y="106"/>
                    <a:pt x="14" y="105"/>
                  </a:cubicBezTo>
                  <a:cubicBezTo>
                    <a:pt x="15" y="105"/>
                    <a:pt x="15" y="105"/>
                    <a:pt x="15" y="105"/>
                  </a:cubicBezTo>
                  <a:cubicBezTo>
                    <a:pt x="15" y="105"/>
                    <a:pt x="15" y="107"/>
                    <a:pt x="15" y="107"/>
                  </a:cubicBezTo>
                  <a:close/>
                  <a:moveTo>
                    <a:pt x="18" y="109"/>
                  </a:moveTo>
                  <a:cubicBezTo>
                    <a:pt x="19" y="110"/>
                    <a:pt x="19" y="110"/>
                    <a:pt x="19" y="110"/>
                  </a:cubicBezTo>
                  <a:cubicBezTo>
                    <a:pt x="19" y="110"/>
                    <a:pt x="19" y="110"/>
                    <a:pt x="19" y="110"/>
                  </a:cubicBezTo>
                  <a:cubicBezTo>
                    <a:pt x="20" y="111"/>
                    <a:pt x="20" y="111"/>
                    <a:pt x="20" y="111"/>
                  </a:cubicBezTo>
                  <a:cubicBezTo>
                    <a:pt x="20" y="111"/>
                    <a:pt x="20" y="111"/>
                    <a:pt x="20" y="111"/>
                  </a:cubicBezTo>
                  <a:cubicBezTo>
                    <a:pt x="20" y="112"/>
                    <a:pt x="20" y="112"/>
                    <a:pt x="20" y="112"/>
                  </a:cubicBezTo>
                  <a:cubicBezTo>
                    <a:pt x="20" y="112"/>
                    <a:pt x="20" y="112"/>
                    <a:pt x="20" y="112"/>
                  </a:cubicBezTo>
                  <a:cubicBezTo>
                    <a:pt x="19" y="112"/>
                    <a:pt x="19" y="112"/>
                    <a:pt x="19" y="112"/>
                  </a:cubicBezTo>
                  <a:cubicBezTo>
                    <a:pt x="18" y="112"/>
                    <a:pt x="18" y="112"/>
                    <a:pt x="18" y="112"/>
                  </a:cubicBezTo>
                  <a:cubicBezTo>
                    <a:pt x="18" y="111"/>
                    <a:pt x="18" y="111"/>
                    <a:pt x="18" y="111"/>
                  </a:cubicBezTo>
                  <a:cubicBezTo>
                    <a:pt x="17" y="111"/>
                    <a:pt x="17" y="111"/>
                    <a:pt x="17" y="111"/>
                  </a:cubicBezTo>
                  <a:cubicBezTo>
                    <a:pt x="17" y="110"/>
                    <a:pt x="17" y="110"/>
                    <a:pt x="17" y="110"/>
                  </a:cubicBezTo>
                  <a:cubicBezTo>
                    <a:pt x="17" y="109"/>
                    <a:pt x="17" y="109"/>
                    <a:pt x="17" y="109"/>
                  </a:cubicBezTo>
                  <a:cubicBezTo>
                    <a:pt x="17" y="109"/>
                    <a:pt x="18" y="109"/>
                    <a:pt x="18" y="109"/>
                  </a:cubicBezTo>
                  <a:close/>
                  <a:moveTo>
                    <a:pt x="17" y="120"/>
                  </a:moveTo>
                  <a:cubicBezTo>
                    <a:pt x="17" y="120"/>
                    <a:pt x="17" y="120"/>
                    <a:pt x="17" y="120"/>
                  </a:cubicBezTo>
                  <a:cubicBezTo>
                    <a:pt x="16" y="119"/>
                    <a:pt x="16" y="119"/>
                    <a:pt x="15" y="117"/>
                  </a:cubicBezTo>
                  <a:cubicBezTo>
                    <a:pt x="17" y="117"/>
                    <a:pt x="17" y="117"/>
                    <a:pt x="17" y="117"/>
                  </a:cubicBezTo>
                  <a:cubicBezTo>
                    <a:pt x="18" y="118"/>
                    <a:pt x="18" y="118"/>
                    <a:pt x="18" y="118"/>
                  </a:cubicBezTo>
                  <a:cubicBezTo>
                    <a:pt x="18" y="118"/>
                    <a:pt x="18" y="118"/>
                    <a:pt x="18" y="118"/>
                  </a:cubicBezTo>
                  <a:cubicBezTo>
                    <a:pt x="18" y="119"/>
                    <a:pt x="18" y="119"/>
                    <a:pt x="18" y="119"/>
                  </a:cubicBezTo>
                  <a:lnTo>
                    <a:pt x="17" y="120"/>
                  </a:lnTo>
                  <a:close/>
                  <a:moveTo>
                    <a:pt x="61" y="148"/>
                  </a:moveTo>
                  <a:cubicBezTo>
                    <a:pt x="61" y="148"/>
                    <a:pt x="61" y="148"/>
                    <a:pt x="61" y="148"/>
                  </a:cubicBezTo>
                  <a:cubicBezTo>
                    <a:pt x="60" y="147"/>
                    <a:pt x="60" y="147"/>
                    <a:pt x="60" y="147"/>
                  </a:cubicBezTo>
                  <a:cubicBezTo>
                    <a:pt x="60" y="146"/>
                    <a:pt x="60" y="146"/>
                    <a:pt x="60" y="146"/>
                  </a:cubicBezTo>
                  <a:cubicBezTo>
                    <a:pt x="60" y="145"/>
                    <a:pt x="60" y="145"/>
                    <a:pt x="60" y="145"/>
                  </a:cubicBezTo>
                  <a:cubicBezTo>
                    <a:pt x="61" y="145"/>
                    <a:pt x="61" y="145"/>
                    <a:pt x="61" y="145"/>
                  </a:cubicBezTo>
                  <a:cubicBezTo>
                    <a:pt x="61" y="145"/>
                    <a:pt x="61" y="145"/>
                    <a:pt x="61" y="145"/>
                  </a:cubicBezTo>
                  <a:cubicBezTo>
                    <a:pt x="61" y="146"/>
                    <a:pt x="61" y="146"/>
                    <a:pt x="61" y="146"/>
                  </a:cubicBezTo>
                  <a:cubicBezTo>
                    <a:pt x="61" y="146"/>
                    <a:pt x="61" y="146"/>
                    <a:pt x="61" y="146"/>
                  </a:cubicBezTo>
                  <a:cubicBezTo>
                    <a:pt x="61" y="147"/>
                    <a:pt x="61" y="147"/>
                    <a:pt x="61" y="148"/>
                  </a:cubicBezTo>
                  <a:close/>
                  <a:moveTo>
                    <a:pt x="26" y="152"/>
                  </a:moveTo>
                  <a:cubicBezTo>
                    <a:pt x="25" y="153"/>
                    <a:pt x="25" y="153"/>
                    <a:pt x="25" y="153"/>
                  </a:cubicBezTo>
                  <a:cubicBezTo>
                    <a:pt x="25" y="151"/>
                    <a:pt x="25" y="151"/>
                    <a:pt x="25" y="151"/>
                  </a:cubicBezTo>
                  <a:cubicBezTo>
                    <a:pt x="26" y="150"/>
                    <a:pt x="26" y="150"/>
                    <a:pt x="26" y="150"/>
                  </a:cubicBezTo>
                  <a:cubicBezTo>
                    <a:pt x="27" y="149"/>
                    <a:pt x="27" y="149"/>
                    <a:pt x="28" y="149"/>
                  </a:cubicBezTo>
                  <a:cubicBezTo>
                    <a:pt x="28" y="149"/>
                    <a:pt x="28" y="149"/>
                    <a:pt x="28" y="149"/>
                  </a:cubicBezTo>
                  <a:cubicBezTo>
                    <a:pt x="27" y="151"/>
                    <a:pt x="27" y="151"/>
                    <a:pt x="27" y="151"/>
                  </a:cubicBezTo>
                  <a:cubicBezTo>
                    <a:pt x="26" y="152"/>
                    <a:pt x="26" y="152"/>
                    <a:pt x="26" y="152"/>
                  </a:cubicBezTo>
                  <a:close/>
                  <a:moveTo>
                    <a:pt x="30" y="153"/>
                  </a:moveTo>
                  <a:cubicBezTo>
                    <a:pt x="30" y="153"/>
                    <a:pt x="30" y="153"/>
                    <a:pt x="30" y="153"/>
                  </a:cubicBezTo>
                  <a:cubicBezTo>
                    <a:pt x="29" y="153"/>
                    <a:pt x="29" y="153"/>
                    <a:pt x="29" y="153"/>
                  </a:cubicBezTo>
                  <a:cubicBezTo>
                    <a:pt x="29" y="153"/>
                    <a:pt x="29" y="153"/>
                    <a:pt x="29" y="153"/>
                  </a:cubicBezTo>
                  <a:cubicBezTo>
                    <a:pt x="30" y="152"/>
                    <a:pt x="30" y="152"/>
                    <a:pt x="30" y="152"/>
                  </a:cubicBezTo>
                  <a:cubicBezTo>
                    <a:pt x="30" y="152"/>
                    <a:pt x="30" y="152"/>
                    <a:pt x="30" y="152"/>
                  </a:cubicBezTo>
                  <a:cubicBezTo>
                    <a:pt x="30" y="153"/>
                    <a:pt x="30" y="153"/>
                    <a:pt x="30" y="153"/>
                  </a:cubicBezTo>
                  <a:close/>
                  <a:moveTo>
                    <a:pt x="69" y="184"/>
                  </a:moveTo>
                  <a:cubicBezTo>
                    <a:pt x="69" y="186"/>
                    <a:pt x="69" y="186"/>
                    <a:pt x="69" y="186"/>
                  </a:cubicBezTo>
                  <a:cubicBezTo>
                    <a:pt x="69" y="185"/>
                    <a:pt x="69" y="185"/>
                    <a:pt x="69" y="185"/>
                  </a:cubicBezTo>
                  <a:cubicBezTo>
                    <a:pt x="69" y="184"/>
                    <a:pt x="69" y="185"/>
                    <a:pt x="69" y="183"/>
                  </a:cubicBezTo>
                  <a:cubicBezTo>
                    <a:pt x="69" y="183"/>
                    <a:pt x="69" y="183"/>
                    <a:pt x="69" y="183"/>
                  </a:cubicBezTo>
                  <a:cubicBezTo>
                    <a:pt x="69" y="183"/>
                    <a:pt x="69" y="183"/>
                    <a:pt x="69" y="183"/>
                  </a:cubicBezTo>
                  <a:cubicBezTo>
                    <a:pt x="69" y="184"/>
                    <a:pt x="69" y="184"/>
                    <a:pt x="69" y="184"/>
                  </a:cubicBezTo>
                  <a:cubicBezTo>
                    <a:pt x="69" y="184"/>
                    <a:pt x="69" y="184"/>
                    <a:pt x="69" y="184"/>
                  </a:cubicBezTo>
                  <a:close/>
                  <a:moveTo>
                    <a:pt x="70" y="190"/>
                  </a:moveTo>
                  <a:cubicBezTo>
                    <a:pt x="71" y="191"/>
                    <a:pt x="71" y="191"/>
                    <a:pt x="71" y="191"/>
                  </a:cubicBezTo>
                  <a:cubicBezTo>
                    <a:pt x="71" y="191"/>
                    <a:pt x="71" y="191"/>
                    <a:pt x="71" y="191"/>
                  </a:cubicBezTo>
                  <a:cubicBezTo>
                    <a:pt x="71" y="192"/>
                    <a:pt x="71" y="192"/>
                    <a:pt x="71" y="192"/>
                  </a:cubicBezTo>
                  <a:cubicBezTo>
                    <a:pt x="70" y="193"/>
                    <a:pt x="70" y="193"/>
                    <a:pt x="70" y="193"/>
                  </a:cubicBezTo>
                  <a:cubicBezTo>
                    <a:pt x="69" y="193"/>
                    <a:pt x="69" y="193"/>
                    <a:pt x="69" y="193"/>
                  </a:cubicBezTo>
                  <a:cubicBezTo>
                    <a:pt x="69" y="193"/>
                    <a:pt x="69" y="193"/>
                    <a:pt x="69" y="193"/>
                  </a:cubicBezTo>
                  <a:cubicBezTo>
                    <a:pt x="69" y="191"/>
                    <a:pt x="69" y="191"/>
                    <a:pt x="69" y="191"/>
                  </a:cubicBezTo>
                  <a:cubicBezTo>
                    <a:pt x="69" y="190"/>
                    <a:pt x="69" y="190"/>
                    <a:pt x="69" y="190"/>
                  </a:cubicBezTo>
                  <a:cubicBezTo>
                    <a:pt x="69" y="189"/>
                    <a:pt x="69" y="189"/>
                    <a:pt x="69" y="189"/>
                  </a:cubicBezTo>
                  <a:cubicBezTo>
                    <a:pt x="70" y="190"/>
                    <a:pt x="70" y="190"/>
                    <a:pt x="70" y="190"/>
                  </a:cubicBezTo>
                  <a:cubicBezTo>
                    <a:pt x="70" y="190"/>
                    <a:pt x="70" y="190"/>
                    <a:pt x="70" y="190"/>
                  </a:cubicBezTo>
                  <a:close/>
                  <a:moveTo>
                    <a:pt x="66" y="193"/>
                  </a:moveTo>
                  <a:cubicBezTo>
                    <a:pt x="66" y="193"/>
                    <a:pt x="66" y="193"/>
                    <a:pt x="66" y="193"/>
                  </a:cubicBezTo>
                  <a:cubicBezTo>
                    <a:pt x="66" y="194"/>
                    <a:pt x="66" y="194"/>
                    <a:pt x="66" y="194"/>
                  </a:cubicBezTo>
                  <a:cubicBezTo>
                    <a:pt x="65" y="193"/>
                    <a:pt x="65" y="193"/>
                    <a:pt x="65" y="193"/>
                  </a:cubicBezTo>
                  <a:cubicBezTo>
                    <a:pt x="65" y="193"/>
                    <a:pt x="65" y="193"/>
                    <a:pt x="65" y="193"/>
                  </a:cubicBezTo>
                  <a:cubicBezTo>
                    <a:pt x="66" y="193"/>
                    <a:pt x="66" y="193"/>
                    <a:pt x="66" y="193"/>
                  </a:cubicBezTo>
                  <a:cubicBezTo>
                    <a:pt x="66" y="193"/>
                    <a:pt x="66" y="193"/>
                    <a:pt x="66" y="193"/>
                  </a:cubicBezTo>
                  <a:cubicBezTo>
                    <a:pt x="66" y="192"/>
                    <a:pt x="66" y="192"/>
                    <a:pt x="66" y="192"/>
                  </a:cubicBezTo>
                  <a:cubicBezTo>
                    <a:pt x="66" y="193"/>
                    <a:pt x="66" y="193"/>
                    <a:pt x="66" y="193"/>
                  </a:cubicBezTo>
                  <a:close/>
                  <a:moveTo>
                    <a:pt x="67" y="195"/>
                  </a:moveTo>
                  <a:cubicBezTo>
                    <a:pt x="67" y="195"/>
                    <a:pt x="67" y="195"/>
                    <a:pt x="67" y="195"/>
                  </a:cubicBezTo>
                  <a:cubicBezTo>
                    <a:pt x="67" y="195"/>
                    <a:pt x="67" y="195"/>
                    <a:pt x="67" y="195"/>
                  </a:cubicBezTo>
                  <a:cubicBezTo>
                    <a:pt x="67" y="195"/>
                    <a:pt x="67" y="195"/>
                    <a:pt x="67" y="195"/>
                  </a:cubicBezTo>
                  <a:cubicBezTo>
                    <a:pt x="66" y="194"/>
                    <a:pt x="66" y="194"/>
                    <a:pt x="66" y="194"/>
                  </a:cubicBezTo>
                  <a:cubicBezTo>
                    <a:pt x="66" y="194"/>
                    <a:pt x="66" y="194"/>
                    <a:pt x="66" y="194"/>
                  </a:cubicBezTo>
                  <a:cubicBezTo>
                    <a:pt x="67" y="194"/>
                    <a:pt x="67" y="194"/>
                    <a:pt x="67" y="194"/>
                  </a:cubicBezTo>
                  <a:cubicBezTo>
                    <a:pt x="67" y="194"/>
                    <a:pt x="67" y="194"/>
                    <a:pt x="67" y="194"/>
                  </a:cubicBezTo>
                  <a:cubicBezTo>
                    <a:pt x="67" y="194"/>
                    <a:pt x="67" y="194"/>
                    <a:pt x="67" y="194"/>
                  </a:cubicBezTo>
                  <a:cubicBezTo>
                    <a:pt x="67" y="194"/>
                    <a:pt x="67" y="194"/>
                    <a:pt x="67" y="194"/>
                  </a:cubicBezTo>
                  <a:cubicBezTo>
                    <a:pt x="67" y="194"/>
                    <a:pt x="67" y="194"/>
                    <a:pt x="67" y="194"/>
                  </a:cubicBezTo>
                  <a:cubicBezTo>
                    <a:pt x="67" y="195"/>
                    <a:pt x="67" y="195"/>
                    <a:pt x="67" y="195"/>
                  </a:cubicBezTo>
                  <a:close/>
                  <a:moveTo>
                    <a:pt x="71" y="198"/>
                  </a:moveTo>
                  <a:cubicBezTo>
                    <a:pt x="71" y="196"/>
                    <a:pt x="71" y="196"/>
                    <a:pt x="71" y="196"/>
                  </a:cubicBezTo>
                  <a:cubicBezTo>
                    <a:pt x="71" y="196"/>
                    <a:pt x="71" y="196"/>
                    <a:pt x="71" y="196"/>
                  </a:cubicBezTo>
                  <a:cubicBezTo>
                    <a:pt x="72" y="197"/>
                    <a:pt x="72" y="197"/>
                    <a:pt x="72" y="197"/>
                  </a:cubicBezTo>
                  <a:cubicBezTo>
                    <a:pt x="73" y="198"/>
                    <a:pt x="73" y="198"/>
                    <a:pt x="73" y="198"/>
                  </a:cubicBezTo>
                  <a:cubicBezTo>
                    <a:pt x="72" y="198"/>
                    <a:pt x="72" y="198"/>
                    <a:pt x="72" y="198"/>
                  </a:cubicBezTo>
                  <a:cubicBezTo>
                    <a:pt x="71" y="198"/>
                    <a:pt x="72" y="198"/>
                    <a:pt x="71" y="198"/>
                  </a:cubicBezTo>
                  <a:close/>
                  <a:moveTo>
                    <a:pt x="67" y="201"/>
                  </a:moveTo>
                  <a:cubicBezTo>
                    <a:pt x="67" y="201"/>
                    <a:pt x="67" y="201"/>
                    <a:pt x="67" y="201"/>
                  </a:cubicBezTo>
                  <a:cubicBezTo>
                    <a:pt x="66" y="200"/>
                    <a:pt x="66" y="200"/>
                    <a:pt x="66" y="200"/>
                  </a:cubicBezTo>
                  <a:cubicBezTo>
                    <a:pt x="66" y="199"/>
                    <a:pt x="66" y="199"/>
                    <a:pt x="66" y="199"/>
                  </a:cubicBezTo>
                  <a:cubicBezTo>
                    <a:pt x="66" y="200"/>
                    <a:pt x="66" y="200"/>
                    <a:pt x="66" y="200"/>
                  </a:cubicBezTo>
                  <a:cubicBezTo>
                    <a:pt x="67" y="200"/>
                    <a:pt x="67" y="200"/>
                    <a:pt x="67" y="200"/>
                  </a:cubicBezTo>
                  <a:cubicBezTo>
                    <a:pt x="67" y="201"/>
                    <a:pt x="67" y="201"/>
                    <a:pt x="67" y="201"/>
                  </a:cubicBezTo>
                  <a:close/>
                  <a:moveTo>
                    <a:pt x="72" y="200"/>
                  </a:moveTo>
                  <a:cubicBezTo>
                    <a:pt x="72" y="202"/>
                    <a:pt x="72" y="202"/>
                    <a:pt x="72" y="202"/>
                  </a:cubicBezTo>
                  <a:cubicBezTo>
                    <a:pt x="71" y="202"/>
                    <a:pt x="71" y="202"/>
                    <a:pt x="71" y="202"/>
                  </a:cubicBezTo>
                  <a:cubicBezTo>
                    <a:pt x="71" y="202"/>
                    <a:pt x="71" y="202"/>
                    <a:pt x="71" y="202"/>
                  </a:cubicBezTo>
                  <a:cubicBezTo>
                    <a:pt x="70" y="201"/>
                    <a:pt x="70" y="201"/>
                    <a:pt x="70" y="201"/>
                  </a:cubicBezTo>
                  <a:cubicBezTo>
                    <a:pt x="70" y="200"/>
                    <a:pt x="70" y="200"/>
                    <a:pt x="70" y="200"/>
                  </a:cubicBezTo>
                  <a:cubicBezTo>
                    <a:pt x="70" y="199"/>
                    <a:pt x="70" y="199"/>
                    <a:pt x="70" y="199"/>
                  </a:cubicBezTo>
                  <a:cubicBezTo>
                    <a:pt x="72" y="199"/>
                    <a:pt x="72" y="199"/>
                    <a:pt x="72" y="199"/>
                  </a:cubicBezTo>
                  <a:cubicBezTo>
                    <a:pt x="72" y="200"/>
                    <a:pt x="72" y="200"/>
                    <a:pt x="72" y="200"/>
                  </a:cubicBezTo>
                  <a:close/>
                  <a:moveTo>
                    <a:pt x="68" y="203"/>
                  </a:moveTo>
                  <a:cubicBezTo>
                    <a:pt x="68" y="203"/>
                    <a:pt x="68" y="203"/>
                    <a:pt x="68" y="203"/>
                  </a:cubicBezTo>
                  <a:cubicBezTo>
                    <a:pt x="68" y="203"/>
                    <a:pt x="68" y="203"/>
                    <a:pt x="68" y="203"/>
                  </a:cubicBezTo>
                  <a:cubicBezTo>
                    <a:pt x="68" y="202"/>
                    <a:pt x="68" y="202"/>
                    <a:pt x="68" y="202"/>
                  </a:cubicBezTo>
                  <a:cubicBezTo>
                    <a:pt x="68" y="201"/>
                    <a:pt x="68" y="201"/>
                    <a:pt x="69" y="200"/>
                  </a:cubicBezTo>
                  <a:cubicBezTo>
                    <a:pt x="69" y="199"/>
                    <a:pt x="69" y="199"/>
                    <a:pt x="69" y="199"/>
                  </a:cubicBezTo>
                  <a:cubicBezTo>
                    <a:pt x="69" y="200"/>
                    <a:pt x="69" y="200"/>
                    <a:pt x="69" y="200"/>
                  </a:cubicBezTo>
                  <a:cubicBezTo>
                    <a:pt x="69" y="202"/>
                    <a:pt x="69" y="202"/>
                    <a:pt x="69" y="202"/>
                  </a:cubicBezTo>
                  <a:cubicBezTo>
                    <a:pt x="68" y="203"/>
                    <a:pt x="68" y="203"/>
                    <a:pt x="68" y="203"/>
                  </a:cubicBezTo>
                  <a:cubicBezTo>
                    <a:pt x="68" y="203"/>
                    <a:pt x="68" y="203"/>
                    <a:pt x="68" y="203"/>
                  </a:cubicBezTo>
                  <a:close/>
                  <a:moveTo>
                    <a:pt x="72" y="209"/>
                  </a:moveTo>
                  <a:cubicBezTo>
                    <a:pt x="72" y="209"/>
                    <a:pt x="72" y="209"/>
                    <a:pt x="72" y="209"/>
                  </a:cubicBezTo>
                  <a:cubicBezTo>
                    <a:pt x="71" y="209"/>
                    <a:pt x="71" y="209"/>
                    <a:pt x="71" y="209"/>
                  </a:cubicBezTo>
                  <a:cubicBezTo>
                    <a:pt x="71" y="209"/>
                    <a:pt x="71" y="209"/>
                    <a:pt x="71" y="209"/>
                  </a:cubicBezTo>
                  <a:cubicBezTo>
                    <a:pt x="72" y="207"/>
                    <a:pt x="72" y="207"/>
                    <a:pt x="72" y="207"/>
                  </a:cubicBezTo>
                  <a:lnTo>
                    <a:pt x="72" y="209"/>
                  </a:lnTo>
                  <a:close/>
                  <a:moveTo>
                    <a:pt x="68" y="209"/>
                  </a:moveTo>
                  <a:cubicBezTo>
                    <a:pt x="69" y="211"/>
                    <a:pt x="69" y="211"/>
                    <a:pt x="69" y="211"/>
                  </a:cubicBezTo>
                  <a:cubicBezTo>
                    <a:pt x="69" y="211"/>
                    <a:pt x="69" y="211"/>
                    <a:pt x="69" y="211"/>
                  </a:cubicBezTo>
                  <a:cubicBezTo>
                    <a:pt x="69" y="211"/>
                    <a:pt x="69" y="211"/>
                    <a:pt x="69" y="211"/>
                  </a:cubicBezTo>
                  <a:cubicBezTo>
                    <a:pt x="69" y="211"/>
                    <a:pt x="69" y="211"/>
                    <a:pt x="69" y="211"/>
                  </a:cubicBezTo>
                  <a:cubicBezTo>
                    <a:pt x="68" y="210"/>
                    <a:pt x="68" y="210"/>
                    <a:pt x="68" y="210"/>
                  </a:cubicBezTo>
                  <a:cubicBezTo>
                    <a:pt x="67" y="210"/>
                    <a:pt x="67" y="210"/>
                    <a:pt x="67" y="210"/>
                  </a:cubicBezTo>
                  <a:cubicBezTo>
                    <a:pt x="67" y="210"/>
                    <a:pt x="67" y="210"/>
                    <a:pt x="67" y="210"/>
                  </a:cubicBezTo>
                  <a:cubicBezTo>
                    <a:pt x="67" y="209"/>
                    <a:pt x="67" y="209"/>
                    <a:pt x="67" y="209"/>
                  </a:cubicBezTo>
                  <a:cubicBezTo>
                    <a:pt x="68" y="209"/>
                    <a:pt x="68" y="209"/>
                    <a:pt x="68" y="209"/>
                  </a:cubicBezTo>
                  <a:cubicBezTo>
                    <a:pt x="68" y="209"/>
                    <a:pt x="68" y="209"/>
                    <a:pt x="68" y="209"/>
                  </a:cubicBezTo>
                  <a:close/>
                  <a:moveTo>
                    <a:pt x="68" y="221"/>
                  </a:moveTo>
                  <a:cubicBezTo>
                    <a:pt x="67" y="221"/>
                    <a:pt x="67" y="221"/>
                    <a:pt x="67" y="221"/>
                  </a:cubicBezTo>
                  <a:cubicBezTo>
                    <a:pt x="67" y="221"/>
                    <a:pt x="67" y="221"/>
                    <a:pt x="67" y="221"/>
                  </a:cubicBezTo>
                  <a:cubicBezTo>
                    <a:pt x="67" y="220"/>
                    <a:pt x="67" y="220"/>
                    <a:pt x="67" y="220"/>
                  </a:cubicBezTo>
                  <a:cubicBezTo>
                    <a:pt x="68" y="219"/>
                    <a:pt x="68" y="219"/>
                    <a:pt x="68" y="219"/>
                  </a:cubicBezTo>
                  <a:cubicBezTo>
                    <a:pt x="69" y="219"/>
                    <a:pt x="69" y="219"/>
                    <a:pt x="69" y="219"/>
                  </a:cubicBezTo>
                  <a:cubicBezTo>
                    <a:pt x="69" y="220"/>
                    <a:pt x="69" y="220"/>
                    <a:pt x="69" y="220"/>
                  </a:cubicBezTo>
                  <a:cubicBezTo>
                    <a:pt x="68" y="220"/>
                    <a:pt x="68" y="220"/>
                    <a:pt x="68" y="220"/>
                  </a:cubicBezTo>
                  <a:cubicBezTo>
                    <a:pt x="68" y="221"/>
                    <a:pt x="68" y="221"/>
                    <a:pt x="68" y="2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154">
              <a:extLst>
                <a:ext uri="{FF2B5EF4-FFF2-40B4-BE49-F238E27FC236}">
                  <a16:creationId xmlns:a16="http://schemas.microsoft.com/office/drawing/2014/main" id="{D7931AAF-B2BE-477E-A378-4C189E44FF8C}"/>
                </a:ext>
              </a:extLst>
            </p:cNvPr>
            <p:cNvSpPr>
              <a:spLocks/>
            </p:cNvSpPr>
            <p:nvPr/>
          </p:nvSpPr>
          <p:spPr bwMode="auto">
            <a:xfrm>
              <a:off x="15795861" y="6171740"/>
              <a:ext cx="1505500" cy="721879"/>
            </a:xfrm>
            <a:custGeom>
              <a:avLst/>
              <a:gdLst>
                <a:gd name="T0" fmla="*/ 312 w 361"/>
                <a:gd name="T1" fmla="*/ 73 h 173"/>
                <a:gd name="T2" fmla="*/ 323 w 361"/>
                <a:gd name="T3" fmla="*/ 75 h 173"/>
                <a:gd name="T4" fmla="*/ 340 w 361"/>
                <a:gd name="T5" fmla="*/ 72 h 173"/>
                <a:gd name="T6" fmla="*/ 352 w 361"/>
                <a:gd name="T7" fmla="*/ 80 h 173"/>
                <a:gd name="T8" fmla="*/ 361 w 361"/>
                <a:gd name="T9" fmla="*/ 91 h 173"/>
                <a:gd name="T10" fmla="*/ 352 w 361"/>
                <a:gd name="T11" fmla="*/ 95 h 173"/>
                <a:gd name="T12" fmla="*/ 343 w 361"/>
                <a:gd name="T13" fmla="*/ 93 h 173"/>
                <a:gd name="T14" fmla="*/ 333 w 361"/>
                <a:gd name="T15" fmla="*/ 96 h 173"/>
                <a:gd name="T16" fmla="*/ 323 w 361"/>
                <a:gd name="T17" fmla="*/ 100 h 173"/>
                <a:gd name="T18" fmla="*/ 317 w 361"/>
                <a:gd name="T19" fmla="*/ 110 h 173"/>
                <a:gd name="T20" fmla="*/ 300 w 361"/>
                <a:gd name="T21" fmla="*/ 117 h 173"/>
                <a:gd name="T22" fmla="*/ 277 w 361"/>
                <a:gd name="T23" fmla="*/ 120 h 173"/>
                <a:gd name="T24" fmla="*/ 266 w 361"/>
                <a:gd name="T25" fmla="*/ 132 h 173"/>
                <a:gd name="T26" fmla="*/ 269 w 361"/>
                <a:gd name="T27" fmla="*/ 142 h 173"/>
                <a:gd name="T28" fmla="*/ 196 w 361"/>
                <a:gd name="T29" fmla="*/ 171 h 173"/>
                <a:gd name="T30" fmla="*/ 159 w 361"/>
                <a:gd name="T31" fmla="*/ 164 h 173"/>
                <a:gd name="T32" fmla="*/ 96 w 361"/>
                <a:gd name="T33" fmla="*/ 153 h 173"/>
                <a:gd name="T34" fmla="*/ 85 w 361"/>
                <a:gd name="T35" fmla="*/ 133 h 173"/>
                <a:gd name="T36" fmla="*/ 66 w 361"/>
                <a:gd name="T37" fmla="*/ 123 h 173"/>
                <a:gd name="T38" fmla="*/ 38 w 361"/>
                <a:gd name="T39" fmla="*/ 118 h 173"/>
                <a:gd name="T40" fmla="*/ 33 w 361"/>
                <a:gd name="T41" fmla="*/ 114 h 173"/>
                <a:gd name="T42" fmla="*/ 35 w 361"/>
                <a:gd name="T43" fmla="*/ 100 h 173"/>
                <a:gd name="T44" fmla="*/ 29 w 361"/>
                <a:gd name="T45" fmla="*/ 79 h 173"/>
                <a:gd name="T46" fmla="*/ 24 w 361"/>
                <a:gd name="T47" fmla="*/ 74 h 173"/>
                <a:gd name="T48" fmla="*/ 17 w 361"/>
                <a:gd name="T49" fmla="*/ 72 h 173"/>
                <a:gd name="T50" fmla="*/ 8 w 361"/>
                <a:gd name="T51" fmla="*/ 66 h 173"/>
                <a:gd name="T52" fmla="*/ 3 w 361"/>
                <a:gd name="T53" fmla="*/ 60 h 173"/>
                <a:gd name="T54" fmla="*/ 1 w 361"/>
                <a:gd name="T55" fmla="*/ 55 h 173"/>
                <a:gd name="T56" fmla="*/ 3 w 361"/>
                <a:gd name="T57" fmla="*/ 52 h 173"/>
                <a:gd name="T58" fmla="*/ 10 w 361"/>
                <a:gd name="T59" fmla="*/ 47 h 173"/>
                <a:gd name="T60" fmla="*/ 14 w 361"/>
                <a:gd name="T61" fmla="*/ 47 h 173"/>
                <a:gd name="T62" fmla="*/ 21 w 361"/>
                <a:gd name="T63" fmla="*/ 42 h 173"/>
                <a:gd name="T64" fmla="*/ 26 w 361"/>
                <a:gd name="T65" fmla="*/ 36 h 173"/>
                <a:gd name="T66" fmla="*/ 40 w 361"/>
                <a:gd name="T67" fmla="*/ 30 h 173"/>
                <a:gd name="T68" fmla="*/ 50 w 361"/>
                <a:gd name="T69" fmla="*/ 26 h 173"/>
                <a:gd name="T70" fmla="*/ 56 w 361"/>
                <a:gd name="T71" fmla="*/ 26 h 173"/>
                <a:gd name="T72" fmla="*/ 60 w 361"/>
                <a:gd name="T73" fmla="*/ 27 h 173"/>
                <a:gd name="T74" fmla="*/ 76 w 361"/>
                <a:gd name="T75" fmla="*/ 37 h 173"/>
                <a:gd name="T76" fmla="*/ 82 w 361"/>
                <a:gd name="T77" fmla="*/ 39 h 173"/>
                <a:gd name="T78" fmla="*/ 91 w 361"/>
                <a:gd name="T79" fmla="*/ 38 h 173"/>
                <a:gd name="T80" fmla="*/ 96 w 361"/>
                <a:gd name="T81" fmla="*/ 40 h 173"/>
                <a:gd name="T82" fmla="*/ 103 w 361"/>
                <a:gd name="T83" fmla="*/ 40 h 173"/>
                <a:gd name="T84" fmla="*/ 113 w 361"/>
                <a:gd name="T85" fmla="*/ 39 h 173"/>
                <a:gd name="T86" fmla="*/ 117 w 361"/>
                <a:gd name="T87" fmla="*/ 28 h 173"/>
                <a:gd name="T88" fmla="*/ 114 w 361"/>
                <a:gd name="T89" fmla="*/ 18 h 173"/>
                <a:gd name="T90" fmla="*/ 117 w 361"/>
                <a:gd name="T91" fmla="*/ 11 h 173"/>
                <a:gd name="T92" fmla="*/ 126 w 361"/>
                <a:gd name="T93" fmla="*/ 2 h 173"/>
                <a:gd name="T94" fmla="*/ 161 w 361"/>
                <a:gd name="T95" fmla="*/ 14 h 173"/>
                <a:gd name="T96" fmla="*/ 162 w 361"/>
                <a:gd name="T97" fmla="*/ 24 h 173"/>
                <a:gd name="T98" fmla="*/ 167 w 361"/>
                <a:gd name="T99" fmla="*/ 31 h 173"/>
                <a:gd name="T100" fmla="*/ 184 w 361"/>
                <a:gd name="T101" fmla="*/ 35 h 173"/>
                <a:gd name="T102" fmla="*/ 203 w 361"/>
                <a:gd name="T103" fmla="*/ 31 h 173"/>
                <a:gd name="T104" fmla="*/ 226 w 361"/>
                <a:gd name="T105" fmla="*/ 39 h 173"/>
                <a:gd name="T106" fmla="*/ 233 w 361"/>
                <a:gd name="T107" fmla="*/ 49 h 173"/>
                <a:gd name="T108" fmla="*/ 257 w 361"/>
                <a:gd name="T109" fmla="*/ 53 h 173"/>
                <a:gd name="T110" fmla="*/ 284 w 361"/>
                <a:gd name="T111" fmla="*/ 45 h 173"/>
                <a:gd name="T112" fmla="*/ 314 w 361"/>
                <a:gd name="T113" fmla="*/ 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1" h="173">
                  <a:moveTo>
                    <a:pt x="324" y="41"/>
                  </a:moveTo>
                  <a:cubicBezTo>
                    <a:pt x="317" y="58"/>
                    <a:pt x="317" y="58"/>
                    <a:pt x="317" y="58"/>
                  </a:cubicBezTo>
                  <a:cubicBezTo>
                    <a:pt x="317" y="59"/>
                    <a:pt x="317" y="59"/>
                    <a:pt x="317" y="59"/>
                  </a:cubicBezTo>
                  <a:cubicBezTo>
                    <a:pt x="316" y="61"/>
                    <a:pt x="317" y="60"/>
                    <a:pt x="315" y="62"/>
                  </a:cubicBezTo>
                  <a:cubicBezTo>
                    <a:pt x="314" y="67"/>
                    <a:pt x="315" y="64"/>
                    <a:pt x="314" y="68"/>
                  </a:cubicBezTo>
                  <a:cubicBezTo>
                    <a:pt x="312" y="69"/>
                    <a:pt x="313" y="69"/>
                    <a:pt x="311" y="70"/>
                  </a:cubicBezTo>
                  <a:cubicBezTo>
                    <a:pt x="312" y="73"/>
                    <a:pt x="312" y="73"/>
                    <a:pt x="312" y="73"/>
                  </a:cubicBezTo>
                  <a:cubicBezTo>
                    <a:pt x="313" y="75"/>
                    <a:pt x="314" y="76"/>
                    <a:pt x="316" y="77"/>
                  </a:cubicBezTo>
                  <a:cubicBezTo>
                    <a:pt x="317" y="77"/>
                    <a:pt x="317" y="77"/>
                    <a:pt x="317" y="77"/>
                  </a:cubicBezTo>
                  <a:cubicBezTo>
                    <a:pt x="318" y="76"/>
                    <a:pt x="318" y="76"/>
                    <a:pt x="318" y="76"/>
                  </a:cubicBezTo>
                  <a:cubicBezTo>
                    <a:pt x="319" y="75"/>
                    <a:pt x="319" y="75"/>
                    <a:pt x="319" y="75"/>
                  </a:cubicBezTo>
                  <a:cubicBezTo>
                    <a:pt x="320" y="75"/>
                    <a:pt x="320" y="75"/>
                    <a:pt x="320" y="75"/>
                  </a:cubicBezTo>
                  <a:cubicBezTo>
                    <a:pt x="321" y="75"/>
                    <a:pt x="321" y="75"/>
                    <a:pt x="321" y="75"/>
                  </a:cubicBezTo>
                  <a:cubicBezTo>
                    <a:pt x="323" y="75"/>
                    <a:pt x="323" y="75"/>
                    <a:pt x="323" y="75"/>
                  </a:cubicBezTo>
                  <a:cubicBezTo>
                    <a:pt x="325" y="74"/>
                    <a:pt x="325" y="74"/>
                    <a:pt x="327" y="75"/>
                  </a:cubicBezTo>
                  <a:cubicBezTo>
                    <a:pt x="327" y="75"/>
                    <a:pt x="327" y="75"/>
                    <a:pt x="329" y="75"/>
                  </a:cubicBezTo>
                  <a:cubicBezTo>
                    <a:pt x="331" y="77"/>
                    <a:pt x="330" y="76"/>
                    <a:pt x="331" y="78"/>
                  </a:cubicBezTo>
                  <a:cubicBezTo>
                    <a:pt x="332" y="78"/>
                    <a:pt x="332" y="78"/>
                    <a:pt x="332" y="78"/>
                  </a:cubicBezTo>
                  <a:cubicBezTo>
                    <a:pt x="334" y="76"/>
                    <a:pt x="335" y="75"/>
                    <a:pt x="337" y="72"/>
                  </a:cubicBezTo>
                  <a:cubicBezTo>
                    <a:pt x="337" y="72"/>
                    <a:pt x="337" y="72"/>
                    <a:pt x="339" y="72"/>
                  </a:cubicBezTo>
                  <a:cubicBezTo>
                    <a:pt x="340" y="72"/>
                    <a:pt x="340" y="72"/>
                    <a:pt x="340" y="72"/>
                  </a:cubicBezTo>
                  <a:cubicBezTo>
                    <a:pt x="341" y="72"/>
                    <a:pt x="341" y="72"/>
                    <a:pt x="341" y="72"/>
                  </a:cubicBezTo>
                  <a:cubicBezTo>
                    <a:pt x="342" y="72"/>
                    <a:pt x="342" y="72"/>
                    <a:pt x="342" y="72"/>
                  </a:cubicBezTo>
                  <a:cubicBezTo>
                    <a:pt x="345" y="72"/>
                    <a:pt x="345" y="72"/>
                    <a:pt x="345" y="72"/>
                  </a:cubicBezTo>
                  <a:cubicBezTo>
                    <a:pt x="346" y="73"/>
                    <a:pt x="347" y="75"/>
                    <a:pt x="348" y="76"/>
                  </a:cubicBezTo>
                  <a:cubicBezTo>
                    <a:pt x="349" y="77"/>
                    <a:pt x="350" y="77"/>
                    <a:pt x="351" y="78"/>
                  </a:cubicBezTo>
                  <a:cubicBezTo>
                    <a:pt x="352" y="79"/>
                    <a:pt x="352" y="78"/>
                    <a:pt x="352" y="80"/>
                  </a:cubicBezTo>
                  <a:cubicBezTo>
                    <a:pt x="352" y="80"/>
                    <a:pt x="352" y="80"/>
                    <a:pt x="352" y="80"/>
                  </a:cubicBezTo>
                  <a:cubicBezTo>
                    <a:pt x="353" y="81"/>
                    <a:pt x="353" y="81"/>
                    <a:pt x="354" y="81"/>
                  </a:cubicBezTo>
                  <a:cubicBezTo>
                    <a:pt x="354" y="82"/>
                    <a:pt x="354" y="82"/>
                    <a:pt x="354" y="82"/>
                  </a:cubicBezTo>
                  <a:cubicBezTo>
                    <a:pt x="355" y="83"/>
                    <a:pt x="356" y="84"/>
                    <a:pt x="356" y="85"/>
                  </a:cubicBezTo>
                  <a:cubicBezTo>
                    <a:pt x="357" y="85"/>
                    <a:pt x="357" y="85"/>
                    <a:pt x="358" y="86"/>
                  </a:cubicBezTo>
                  <a:cubicBezTo>
                    <a:pt x="359" y="87"/>
                    <a:pt x="359" y="87"/>
                    <a:pt x="359" y="87"/>
                  </a:cubicBezTo>
                  <a:cubicBezTo>
                    <a:pt x="359" y="88"/>
                    <a:pt x="359" y="88"/>
                    <a:pt x="359" y="88"/>
                  </a:cubicBezTo>
                  <a:cubicBezTo>
                    <a:pt x="360" y="90"/>
                    <a:pt x="360" y="89"/>
                    <a:pt x="361" y="91"/>
                  </a:cubicBezTo>
                  <a:cubicBezTo>
                    <a:pt x="360" y="92"/>
                    <a:pt x="360" y="92"/>
                    <a:pt x="360" y="92"/>
                  </a:cubicBezTo>
                  <a:cubicBezTo>
                    <a:pt x="361" y="93"/>
                    <a:pt x="361" y="93"/>
                    <a:pt x="361" y="93"/>
                  </a:cubicBezTo>
                  <a:cubicBezTo>
                    <a:pt x="360" y="94"/>
                    <a:pt x="360" y="94"/>
                    <a:pt x="360" y="94"/>
                  </a:cubicBezTo>
                  <a:cubicBezTo>
                    <a:pt x="359" y="95"/>
                    <a:pt x="359" y="95"/>
                    <a:pt x="358" y="95"/>
                  </a:cubicBezTo>
                  <a:cubicBezTo>
                    <a:pt x="357" y="95"/>
                    <a:pt x="358" y="95"/>
                    <a:pt x="356" y="95"/>
                  </a:cubicBezTo>
                  <a:cubicBezTo>
                    <a:pt x="354" y="95"/>
                    <a:pt x="354" y="95"/>
                    <a:pt x="354" y="95"/>
                  </a:cubicBezTo>
                  <a:cubicBezTo>
                    <a:pt x="352" y="95"/>
                    <a:pt x="352" y="95"/>
                    <a:pt x="352" y="95"/>
                  </a:cubicBezTo>
                  <a:cubicBezTo>
                    <a:pt x="351" y="94"/>
                    <a:pt x="351" y="94"/>
                    <a:pt x="350" y="93"/>
                  </a:cubicBezTo>
                  <a:cubicBezTo>
                    <a:pt x="349" y="93"/>
                    <a:pt x="349" y="93"/>
                    <a:pt x="349" y="93"/>
                  </a:cubicBezTo>
                  <a:cubicBezTo>
                    <a:pt x="348" y="93"/>
                    <a:pt x="348" y="93"/>
                    <a:pt x="348" y="93"/>
                  </a:cubicBezTo>
                  <a:cubicBezTo>
                    <a:pt x="347" y="94"/>
                    <a:pt x="347" y="94"/>
                    <a:pt x="347" y="94"/>
                  </a:cubicBezTo>
                  <a:cubicBezTo>
                    <a:pt x="347" y="94"/>
                    <a:pt x="347" y="94"/>
                    <a:pt x="347" y="94"/>
                  </a:cubicBezTo>
                  <a:cubicBezTo>
                    <a:pt x="346" y="94"/>
                    <a:pt x="346" y="94"/>
                    <a:pt x="346" y="94"/>
                  </a:cubicBezTo>
                  <a:cubicBezTo>
                    <a:pt x="343" y="94"/>
                    <a:pt x="344" y="94"/>
                    <a:pt x="343" y="93"/>
                  </a:cubicBezTo>
                  <a:cubicBezTo>
                    <a:pt x="339" y="95"/>
                    <a:pt x="342" y="93"/>
                    <a:pt x="338" y="95"/>
                  </a:cubicBezTo>
                  <a:cubicBezTo>
                    <a:pt x="337" y="96"/>
                    <a:pt x="337" y="96"/>
                    <a:pt x="337" y="96"/>
                  </a:cubicBezTo>
                  <a:cubicBezTo>
                    <a:pt x="336" y="97"/>
                    <a:pt x="336" y="97"/>
                    <a:pt x="336" y="97"/>
                  </a:cubicBezTo>
                  <a:cubicBezTo>
                    <a:pt x="336" y="97"/>
                    <a:pt x="336" y="97"/>
                    <a:pt x="336" y="97"/>
                  </a:cubicBezTo>
                  <a:cubicBezTo>
                    <a:pt x="335" y="96"/>
                    <a:pt x="335" y="96"/>
                    <a:pt x="334" y="95"/>
                  </a:cubicBezTo>
                  <a:cubicBezTo>
                    <a:pt x="333" y="96"/>
                    <a:pt x="333" y="96"/>
                    <a:pt x="333" y="96"/>
                  </a:cubicBezTo>
                  <a:cubicBezTo>
                    <a:pt x="333" y="96"/>
                    <a:pt x="333" y="96"/>
                    <a:pt x="333" y="96"/>
                  </a:cubicBezTo>
                  <a:cubicBezTo>
                    <a:pt x="332" y="97"/>
                    <a:pt x="332" y="98"/>
                    <a:pt x="332" y="99"/>
                  </a:cubicBezTo>
                  <a:cubicBezTo>
                    <a:pt x="332" y="99"/>
                    <a:pt x="332" y="99"/>
                    <a:pt x="332" y="99"/>
                  </a:cubicBezTo>
                  <a:cubicBezTo>
                    <a:pt x="331" y="99"/>
                    <a:pt x="328" y="99"/>
                    <a:pt x="326" y="99"/>
                  </a:cubicBezTo>
                  <a:cubicBezTo>
                    <a:pt x="326" y="99"/>
                    <a:pt x="326" y="99"/>
                    <a:pt x="326" y="99"/>
                  </a:cubicBezTo>
                  <a:cubicBezTo>
                    <a:pt x="325" y="100"/>
                    <a:pt x="325" y="100"/>
                    <a:pt x="325" y="100"/>
                  </a:cubicBezTo>
                  <a:cubicBezTo>
                    <a:pt x="324" y="100"/>
                    <a:pt x="324" y="100"/>
                    <a:pt x="324" y="100"/>
                  </a:cubicBezTo>
                  <a:cubicBezTo>
                    <a:pt x="323" y="100"/>
                    <a:pt x="323" y="100"/>
                    <a:pt x="323" y="100"/>
                  </a:cubicBezTo>
                  <a:cubicBezTo>
                    <a:pt x="323" y="102"/>
                    <a:pt x="323" y="102"/>
                    <a:pt x="323" y="102"/>
                  </a:cubicBezTo>
                  <a:cubicBezTo>
                    <a:pt x="322" y="103"/>
                    <a:pt x="322" y="102"/>
                    <a:pt x="321" y="103"/>
                  </a:cubicBezTo>
                  <a:cubicBezTo>
                    <a:pt x="320" y="106"/>
                    <a:pt x="320" y="106"/>
                    <a:pt x="319" y="107"/>
                  </a:cubicBezTo>
                  <a:cubicBezTo>
                    <a:pt x="319" y="108"/>
                    <a:pt x="319" y="107"/>
                    <a:pt x="319" y="108"/>
                  </a:cubicBezTo>
                  <a:cubicBezTo>
                    <a:pt x="319" y="109"/>
                    <a:pt x="319" y="109"/>
                    <a:pt x="319" y="109"/>
                  </a:cubicBezTo>
                  <a:cubicBezTo>
                    <a:pt x="318" y="110"/>
                    <a:pt x="318" y="110"/>
                    <a:pt x="318" y="110"/>
                  </a:cubicBezTo>
                  <a:cubicBezTo>
                    <a:pt x="317" y="110"/>
                    <a:pt x="317" y="110"/>
                    <a:pt x="317" y="110"/>
                  </a:cubicBezTo>
                  <a:cubicBezTo>
                    <a:pt x="316" y="111"/>
                    <a:pt x="316" y="111"/>
                    <a:pt x="313" y="114"/>
                  </a:cubicBezTo>
                  <a:cubicBezTo>
                    <a:pt x="309" y="114"/>
                    <a:pt x="310" y="115"/>
                    <a:pt x="305" y="115"/>
                  </a:cubicBezTo>
                  <a:cubicBezTo>
                    <a:pt x="303" y="114"/>
                    <a:pt x="303" y="114"/>
                    <a:pt x="303" y="114"/>
                  </a:cubicBezTo>
                  <a:cubicBezTo>
                    <a:pt x="302" y="114"/>
                    <a:pt x="302" y="114"/>
                    <a:pt x="302" y="114"/>
                  </a:cubicBezTo>
                  <a:cubicBezTo>
                    <a:pt x="301" y="115"/>
                    <a:pt x="301" y="115"/>
                    <a:pt x="301" y="115"/>
                  </a:cubicBezTo>
                  <a:cubicBezTo>
                    <a:pt x="300" y="115"/>
                    <a:pt x="300" y="115"/>
                    <a:pt x="300" y="115"/>
                  </a:cubicBezTo>
                  <a:cubicBezTo>
                    <a:pt x="300" y="116"/>
                    <a:pt x="300" y="116"/>
                    <a:pt x="300" y="117"/>
                  </a:cubicBezTo>
                  <a:cubicBezTo>
                    <a:pt x="299" y="118"/>
                    <a:pt x="295" y="121"/>
                    <a:pt x="295" y="122"/>
                  </a:cubicBezTo>
                  <a:cubicBezTo>
                    <a:pt x="293" y="122"/>
                    <a:pt x="294" y="122"/>
                    <a:pt x="293" y="123"/>
                  </a:cubicBezTo>
                  <a:cubicBezTo>
                    <a:pt x="291" y="124"/>
                    <a:pt x="292" y="124"/>
                    <a:pt x="290" y="125"/>
                  </a:cubicBezTo>
                  <a:cubicBezTo>
                    <a:pt x="290" y="125"/>
                    <a:pt x="290" y="125"/>
                    <a:pt x="290" y="125"/>
                  </a:cubicBezTo>
                  <a:cubicBezTo>
                    <a:pt x="285" y="124"/>
                    <a:pt x="285" y="125"/>
                    <a:pt x="279" y="122"/>
                  </a:cubicBezTo>
                  <a:cubicBezTo>
                    <a:pt x="277" y="121"/>
                    <a:pt x="277" y="121"/>
                    <a:pt x="277" y="121"/>
                  </a:cubicBezTo>
                  <a:cubicBezTo>
                    <a:pt x="277" y="120"/>
                    <a:pt x="277" y="120"/>
                    <a:pt x="277" y="120"/>
                  </a:cubicBezTo>
                  <a:cubicBezTo>
                    <a:pt x="275" y="120"/>
                    <a:pt x="275" y="120"/>
                    <a:pt x="273" y="120"/>
                  </a:cubicBezTo>
                  <a:cubicBezTo>
                    <a:pt x="272" y="120"/>
                    <a:pt x="272" y="120"/>
                    <a:pt x="272" y="120"/>
                  </a:cubicBezTo>
                  <a:cubicBezTo>
                    <a:pt x="271" y="120"/>
                    <a:pt x="271" y="120"/>
                    <a:pt x="271" y="120"/>
                  </a:cubicBezTo>
                  <a:cubicBezTo>
                    <a:pt x="266" y="125"/>
                    <a:pt x="268" y="126"/>
                    <a:pt x="265" y="130"/>
                  </a:cubicBezTo>
                  <a:cubicBezTo>
                    <a:pt x="265" y="131"/>
                    <a:pt x="265" y="131"/>
                    <a:pt x="265" y="131"/>
                  </a:cubicBezTo>
                  <a:cubicBezTo>
                    <a:pt x="265" y="132"/>
                    <a:pt x="265" y="132"/>
                    <a:pt x="265" y="132"/>
                  </a:cubicBezTo>
                  <a:cubicBezTo>
                    <a:pt x="266" y="132"/>
                    <a:pt x="266" y="132"/>
                    <a:pt x="266" y="132"/>
                  </a:cubicBezTo>
                  <a:cubicBezTo>
                    <a:pt x="266" y="134"/>
                    <a:pt x="266" y="134"/>
                    <a:pt x="266" y="134"/>
                  </a:cubicBezTo>
                  <a:cubicBezTo>
                    <a:pt x="268" y="136"/>
                    <a:pt x="268" y="136"/>
                    <a:pt x="270" y="138"/>
                  </a:cubicBezTo>
                  <a:cubicBezTo>
                    <a:pt x="271" y="139"/>
                    <a:pt x="270" y="138"/>
                    <a:pt x="271" y="140"/>
                  </a:cubicBezTo>
                  <a:cubicBezTo>
                    <a:pt x="271" y="141"/>
                    <a:pt x="271" y="141"/>
                    <a:pt x="271" y="141"/>
                  </a:cubicBezTo>
                  <a:cubicBezTo>
                    <a:pt x="271" y="141"/>
                    <a:pt x="271" y="141"/>
                    <a:pt x="271" y="141"/>
                  </a:cubicBezTo>
                  <a:cubicBezTo>
                    <a:pt x="271" y="142"/>
                    <a:pt x="271" y="142"/>
                    <a:pt x="271" y="142"/>
                  </a:cubicBezTo>
                  <a:cubicBezTo>
                    <a:pt x="269" y="142"/>
                    <a:pt x="269" y="142"/>
                    <a:pt x="269" y="142"/>
                  </a:cubicBezTo>
                  <a:cubicBezTo>
                    <a:pt x="268" y="143"/>
                    <a:pt x="268" y="144"/>
                    <a:pt x="267" y="144"/>
                  </a:cubicBezTo>
                  <a:cubicBezTo>
                    <a:pt x="266" y="145"/>
                    <a:pt x="266" y="145"/>
                    <a:pt x="266" y="145"/>
                  </a:cubicBezTo>
                  <a:cubicBezTo>
                    <a:pt x="264" y="146"/>
                    <a:pt x="261" y="147"/>
                    <a:pt x="261" y="147"/>
                  </a:cubicBezTo>
                  <a:cubicBezTo>
                    <a:pt x="260" y="148"/>
                    <a:pt x="255" y="154"/>
                    <a:pt x="254" y="156"/>
                  </a:cubicBezTo>
                  <a:cubicBezTo>
                    <a:pt x="242" y="160"/>
                    <a:pt x="244" y="162"/>
                    <a:pt x="229" y="161"/>
                  </a:cubicBezTo>
                  <a:cubicBezTo>
                    <a:pt x="228" y="161"/>
                    <a:pt x="216" y="163"/>
                    <a:pt x="215" y="163"/>
                  </a:cubicBezTo>
                  <a:cubicBezTo>
                    <a:pt x="210" y="164"/>
                    <a:pt x="199" y="170"/>
                    <a:pt x="196" y="171"/>
                  </a:cubicBezTo>
                  <a:cubicBezTo>
                    <a:pt x="194" y="173"/>
                    <a:pt x="195" y="172"/>
                    <a:pt x="194" y="173"/>
                  </a:cubicBezTo>
                  <a:cubicBezTo>
                    <a:pt x="193" y="173"/>
                    <a:pt x="193" y="173"/>
                    <a:pt x="193" y="173"/>
                  </a:cubicBezTo>
                  <a:cubicBezTo>
                    <a:pt x="192" y="173"/>
                    <a:pt x="192" y="173"/>
                    <a:pt x="192" y="173"/>
                  </a:cubicBezTo>
                  <a:cubicBezTo>
                    <a:pt x="190" y="173"/>
                    <a:pt x="189" y="173"/>
                    <a:pt x="188" y="172"/>
                  </a:cubicBezTo>
                  <a:cubicBezTo>
                    <a:pt x="188" y="169"/>
                    <a:pt x="188" y="169"/>
                    <a:pt x="188" y="169"/>
                  </a:cubicBezTo>
                  <a:cubicBezTo>
                    <a:pt x="185" y="170"/>
                    <a:pt x="184" y="170"/>
                    <a:pt x="179" y="171"/>
                  </a:cubicBezTo>
                  <a:cubicBezTo>
                    <a:pt x="165" y="164"/>
                    <a:pt x="167" y="167"/>
                    <a:pt x="159" y="164"/>
                  </a:cubicBezTo>
                  <a:cubicBezTo>
                    <a:pt x="158" y="163"/>
                    <a:pt x="157" y="160"/>
                    <a:pt x="156" y="160"/>
                  </a:cubicBezTo>
                  <a:cubicBezTo>
                    <a:pt x="156" y="160"/>
                    <a:pt x="137" y="157"/>
                    <a:pt x="137" y="157"/>
                  </a:cubicBezTo>
                  <a:cubicBezTo>
                    <a:pt x="134" y="158"/>
                    <a:pt x="135" y="158"/>
                    <a:pt x="131" y="159"/>
                  </a:cubicBezTo>
                  <a:cubicBezTo>
                    <a:pt x="101" y="155"/>
                    <a:pt x="108" y="155"/>
                    <a:pt x="97" y="156"/>
                  </a:cubicBezTo>
                  <a:cubicBezTo>
                    <a:pt x="96" y="156"/>
                    <a:pt x="96" y="156"/>
                    <a:pt x="96" y="156"/>
                  </a:cubicBezTo>
                  <a:cubicBezTo>
                    <a:pt x="96" y="154"/>
                    <a:pt x="96" y="154"/>
                    <a:pt x="96" y="154"/>
                  </a:cubicBezTo>
                  <a:cubicBezTo>
                    <a:pt x="96" y="153"/>
                    <a:pt x="96" y="153"/>
                    <a:pt x="96" y="153"/>
                  </a:cubicBezTo>
                  <a:cubicBezTo>
                    <a:pt x="92" y="150"/>
                    <a:pt x="96" y="153"/>
                    <a:pt x="91" y="149"/>
                  </a:cubicBezTo>
                  <a:cubicBezTo>
                    <a:pt x="91" y="148"/>
                    <a:pt x="91" y="148"/>
                    <a:pt x="91" y="148"/>
                  </a:cubicBezTo>
                  <a:cubicBezTo>
                    <a:pt x="90" y="146"/>
                    <a:pt x="88" y="139"/>
                    <a:pt x="87" y="137"/>
                  </a:cubicBezTo>
                  <a:cubicBezTo>
                    <a:pt x="86" y="137"/>
                    <a:pt x="86" y="137"/>
                    <a:pt x="86" y="137"/>
                  </a:cubicBezTo>
                  <a:cubicBezTo>
                    <a:pt x="85" y="137"/>
                    <a:pt x="85" y="137"/>
                    <a:pt x="85" y="137"/>
                  </a:cubicBezTo>
                  <a:cubicBezTo>
                    <a:pt x="85" y="136"/>
                    <a:pt x="85" y="136"/>
                    <a:pt x="85" y="136"/>
                  </a:cubicBezTo>
                  <a:cubicBezTo>
                    <a:pt x="85" y="134"/>
                    <a:pt x="85" y="134"/>
                    <a:pt x="85" y="133"/>
                  </a:cubicBezTo>
                  <a:cubicBezTo>
                    <a:pt x="85" y="132"/>
                    <a:pt x="85" y="132"/>
                    <a:pt x="85" y="132"/>
                  </a:cubicBezTo>
                  <a:cubicBezTo>
                    <a:pt x="82" y="133"/>
                    <a:pt x="82" y="133"/>
                    <a:pt x="82" y="133"/>
                  </a:cubicBezTo>
                  <a:cubicBezTo>
                    <a:pt x="75" y="131"/>
                    <a:pt x="78" y="131"/>
                    <a:pt x="74" y="129"/>
                  </a:cubicBezTo>
                  <a:cubicBezTo>
                    <a:pt x="72" y="127"/>
                    <a:pt x="72" y="127"/>
                    <a:pt x="72" y="127"/>
                  </a:cubicBezTo>
                  <a:cubicBezTo>
                    <a:pt x="69" y="126"/>
                    <a:pt x="69" y="126"/>
                    <a:pt x="69" y="126"/>
                  </a:cubicBezTo>
                  <a:cubicBezTo>
                    <a:pt x="68" y="125"/>
                    <a:pt x="68" y="125"/>
                    <a:pt x="68" y="125"/>
                  </a:cubicBezTo>
                  <a:cubicBezTo>
                    <a:pt x="67" y="123"/>
                    <a:pt x="67" y="124"/>
                    <a:pt x="66" y="123"/>
                  </a:cubicBezTo>
                  <a:cubicBezTo>
                    <a:pt x="62" y="121"/>
                    <a:pt x="61" y="121"/>
                    <a:pt x="56" y="120"/>
                  </a:cubicBezTo>
                  <a:cubicBezTo>
                    <a:pt x="53" y="121"/>
                    <a:pt x="52" y="121"/>
                    <a:pt x="48" y="120"/>
                  </a:cubicBezTo>
                  <a:cubicBezTo>
                    <a:pt x="43" y="120"/>
                    <a:pt x="44" y="120"/>
                    <a:pt x="43" y="120"/>
                  </a:cubicBezTo>
                  <a:cubicBezTo>
                    <a:pt x="42" y="119"/>
                    <a:pt x="42" y="120"/>
                    <a:pt x="41" y="119"/>
                  </a:cubicBezTo>
                  <a:cubicBezTo>
                    <a:pt x="40" y="119"/>
                    <a:pt x="40" y="119"/>
                    <a:pt x="40" y="119"/>
                  </a:cubicBezTo>
                  <a:cubicBezTo>
                    <a:pt x="39" y="119"/>
                    <a:pt x="39" y="119"/>
                    <a:pt x="39" y="119"/>
                  </a:cubicBezTo>
                  <a:cubicBezTo>
                    <a:pt x="38" y="118"/>
                    <a:pt x="38" y="118"/>
                    <a:pt x="38" y="118"/>
                  </a:cubicBezTo>
                  <a:cubicBezTo>
                    <a:pt x="37" y="118"/>
                    <a:pt x="37" y="118"/>
                    <a:pt x="37" y="118"/>
                  </a:cubicBezTo>
                  <a:cubicBezTo>
                    <a:pt x="36" y="118"/>
                    <a:pt x="36" y="118"/>
                    <a:pt x="36" y="118"/>
                  </a:cubicBezTo>
                  <a:cubicBezTo>
                    <a:pt x="35" y="118"/>
                    <a:pt x="35" y="118"/>
                    <a:pt x="35" y="118"/>
                  </a:cubicBezTo>
                  <a:cubicBezTo>
                    <a:pt x="35" y="118"/>
                    <a:pt x="35" y="118"/>
                    <a:pt x="35" y="118"/>
                  </a:cubicBezTo>
                  <a:cubicBezTo>
                    <a:pt x="34" y="117"/>
                    <a:pt x="34" y="117"/>
                    <a:pt x="34" y="117"/>
                  </a:cubicBezTo>
                  <a:cubicBezTo>
                    <a:pt x="33" y="115"/>
                    <a:pt x="33" y="115"/>
                    <a:pt x="33" y="115"/>
                  </a:cubicBezTo>
                  <a:cubicBezTo>
                    <a:pt x="33" y="114"/>
                    <a:pt x="33" y="114"/>
                    <a:pt x="33" y="114"/>
                  </a:cubicBezTo>
                  <a:cubicBezTo>
                    <a:pt x="33" y="113"/>
                    <a:pt x="33" y="114"/>
                    <a:pt x="32" y="113"/>
                  </a:cubicBezTo>
                  <a:cubicBezTo>
                    <a:pt x="33" y="109"/>
                    <a:pt x="33" y="109"/>
                    <a:pt x="34" y="107"/>
                  </a:cubicBezTo>
                  <a:cubicBezTo>
                    <a:pt x="34" y="107"/>
                    <a:pt x="34" y="107"/>
                    <a:pt x="34" y="107"/>
                  </a:cubicBezTo>
                  <a:cubicBezTo>
                    <a:pt x="36" y="105"/>
                    <a:pt x="35" y="106"/>
                    <a:pt x="36" y="104"/>
                  </a:cubicBezTo>
                  <a:cubicBezTo>
                    <a:pt x="36" y="103"/>
                    <a:pt x="36" y="103"/>
                    <a:pt x="36" y="103"/>
                  </a:cubicBezTo>
                  <a:cubicBezTo>
                    <a:pt x="35" y="102"/>
                    <a:pt x="36" y="102"/>
                    <a:pt x="35" y="101"/>
                  </a:cubicBezTo>
                  <a:cubicBezTo>
                    <a:pt x="35" y="100"/>
                    <a:pt x="35" y="100"/>
                    <a:pt x="35" y="100"/>
                  </a:cubicBezTo>
                  <a:cubicBezTo>
                    <a:pt x="36" y="99"/>
                    <a:pt x="36" y="99"/>
                    <a:pt x="37" y="96"/>
                  </a:cubicBezTo>
                  <a:cubicBezTo>
                    <a:pt x="36" y="96"/>
                    <a:pt x="36" y="96"/>
                    <a:pt x="36" y="96"/>
                  </a:cubicBezTo>
                  <a:cubicBezTo>
                    <a:pt x="36" y="95"/>
                    <a:pt x="36" y="95"/>
                    <a:pt x="36" y="95"/>
                  </a:cubicBezTo>
                  <a:cubicBezTo>
                    <a:pt x="36" y="94"/>
                    <a:pt x="36" y="95"/>
                    <a:pt x="36" y="93"/>
                  </a:cubicBezTo>
                  <a:cubicBezTo>
                    <a:pt x="35" y="90"/>
                    <a:pt x="35" y="91"/>
                    <a:pt x="35" y="90"/>
                  </a:cubicBezTo>
                  <a:cubicBezTo>
                    <a:pt x="34" y="89"/>
                    <a:pt x="34" y="89"/>
                    <a:pt x="33" y="89"/>
                  </a:cubicBezTo>
                  <a:cubicBezTo>
                    <a:pt x="30" y="84"/>
                    <a:pt x="30" y="81"/>
                    <a:pt x="29" y="79"/>
                  </a:cubicBezTo>
                  <a:cubicBezTo>
                    <a:pt x="29" y="78"/>
                    <a:pt x="29" y="78"/>
                    <a:pt x="29" y="78"/>
                  </a:cubicBezTo>
                  <a:cubicBezTo>
                    <a:pt x="28" y="78"/>
                    <a:pt x="28" y="78"/>
                    <a:pt x="28" y="78"/>
                  </a:cubicBezTo>
                  <a:cubicBezTo>
                    <a:pt x="27" y="77"/>
                    <a:pt x="27" y="77"/>
                    <a:pt x="27" y="77"/>
                  </a:cubicBezTo>
                  <a:cubicBezTo>
                    <a:pt x="26" y="76"/>
                    <a:pt x="26" y="76"/>
                    <a:pt x="26" y="76"/>
                  </a:cubicBezTo>
                  <a:cubicBezTo>
                    <a:pt x="26" y="75"/>
                    <a:pt x="26" y="76"/>
                    <a:pt x="26" y="75"/>
                  </a:cubicBezTo>
                  <a:cubicBezTo>
                    <a:pt x="25" y="74"/>
                    <a:pt x="25" y="74"/>
                    <a:pt x="25" y="74"/>
                  </a:cubicBezTo>
                  <a:cubicBezTo>
                    <a:pt x="24" y="74"/>
                    <a:pt x="24" y="74"/>
                    <a:pt x="24" y="74"/>
                  </a:cubicBezTo>
                  <a:cubicBezTo>
                    <a:pt x="24" y="75"/>
                    <a:pt x="24" y="75"/>
                    <a:pt x="24" y="75"/>
                  </a:cubicBezTo>
                  <a:cubicBezTo>
                    <a:pt x="23" y="75"/>
                    <a:pt x="23" y="75"/>
                    <a:pt x="23" y="75"/>
                  </a:cubicBezTo>
                  <a:cubicBezTo>
                    <a:pt x="22" y="75"/>
                    <a:pt x="22" y="75"/>
                    <a:pt x="22" y="75"/>
                  </a:cubicBezTo>
                  <a:cubicBezTo>
                    <a:pt x="21" y="74"/>
                    <a:pt x="22" y="75"/>
                    <a:pt x="21" y="74"/>
                  </a:cubicBezTo>
                  <a:cubicBezTo>
                    <a:pt x="20" y="72"/>
                    <a:pt x="20" y="72"/>
                    <a:pt x="20" y="72"/>
                  </a:cubicBezTo>
                  <a:cubicBezTo>
                    <a:pt x="19" y="72"/>
                    <a:pt x="19" y="72"/>
                    <a:pt x="19" y="72"/>
                  </a:cubicBezTo>
                  <a:cubicBezTo>
                    <a:pt x="17" y="72"/>
                    <a:pt x="17" y="72"/>
                    <a:pt x="17" y="72"/>
                  </a:cubicBezTo>
                  <a:cubicBezTo>
                    <a:pt x="16" y="73"/>
                    <a:pt x="16" y="73"/>
                    <a:pt x="16" y="73"/>
                  </a:cubicBezTo>
                  <a:cubicBezTo>
                    <a:pt x="15" y="72"/>
                    <a:pt x="15" y="72"/>
                    <a:pt x="14" y="72"/>
                  </a:cubicBezTo>
                  <a:cubicBezTo>
                    <a:pt x="13" y="71"/>
                    <a:pt x="13" y="71"/>
                    <a:pt x="13" y="71"/>
                  </a:cubicBezTo>
                  <a:cubicBezTo>
                    <a:pt x="12" y="70"/>
                    <a:pt x="12" y="70"/>
                    <a:pt x="12" y="70"/>
                  </a:cubicBezTo>
                  <a:cubicBezTo>
                    <a:pt x="10" y="69"/>
                    <a:pt x="10" y="70"/>
                    <a:pt x="9" y="69"/>
                  </a:cubicBezTo>
                  <a:cubicBezTo>
                    <a:pt x="9" y="67"/>
                    <a:pt x="9" y="67"/>
                    <a:pt x="9" y="67"/>
                  </a:cubicBezTo>
                  <a:cubicBezTo>
                    <a:pt x="8" y="66"/>
                    <a:pt x="8" y="66"/>
                    <a:pt x="8" y="66"/>
                  </a:cubicBezTo>
                  <a:cubicBezTo>
                    <a:pt x="7" y="65"/>
                    <a:pt x="7" y="65"/>
                    <a:pt x="7" y="65"/>
                  </a:cubicBezTo>
                  <a:cubicBezTo>
                    <a:pt x="6" y="64"/>
                    <a:pt x="6" y="64"/>
                    <a:pt x="6" y="64"/>
                  </a:cubicBezTo>
                  <a:cubicBezTo>
                    <a:pt x="4" y="64"/>
                    <a:pt x="3" y="63"/>
                    <a:pt x="2" y="63"/>
                  </a:cubicBezTo>
                  <a:cubicBezTo>
                    <a:pt x="2" y="62"/>
                    <a:pt x="2" y="62"/>
                    <a:pt x="2" y="62"/>
                  </a:cubicBezTo>
                  <a:cubicBezTo>
                    <a:pt x="2" y="62"/>
                    <a:pt x="2" y="62"/>
                    <a:pt x="2" y="62"/>
                  </a:cubicBezTo>
                  <a:cubicBezTo>
                    <a:pt x="3" y="61"/>
                    <a:pt x="2" y="62"/>
                    <a:pt x="3" y="61"/>
                  </a:cubicBezTo>
                  <a:cubicBezTo>
                    <a:pt x="3" y="60"/>
                    <a:pt x="3" y="60"/>
                    <a:pt x="3" y="60"/>
                  </a:cubicBezTo>
                  <a:cubicBezTo>
                    <a:pt x="3" y="60"/>
                    <a:pt x="3" y="60"/>
                    <a:pt x="3" y="60"/>
                  </a:cubicBezTo>
                  <a:cubicBezTo>
                    <a:pt x="2" y="59"/>
                    <a:pt x="2" y="59"/>
                    <a:pt x="1" y="59"/>
                  </a:cubicBezTo>
                  <a:cubicBezTo>
                    <a:pt x="0" y="58"/>
                    <a:pt x="0" y="58"/>
                    <a:pt x="0" y="58"/>
                  </a:cubicBezTo>
                  <a:cubicBezTo>
                    <a:pt x="0" y="57"/>
                    <a:pt x="0" y="57"/>
                    <a:pt x="0" y="57"/>
                  </a:cubicBezTo>
                  <a:cubicBezTo>
                    <a:pt x="0" y="57"/>
                    <a:pt x="0" y="57"/>
                    <a:pt x="0" y="57"/>
                  </a:cubicBezTo>
                  <a:cubicBezTo>
                    <a:pt x="0" y="56"/>
                    <a:pt x="0" y="56"/>
                    <a:pt x="1" y="56"/>
                  </a:cubicBezTo>
                  <a:cubicBezTo>
                    <a:pt x="1" y="55"/>
                    <a:pt x="1" y="55"/>
                    <a:pt x="1" y="55"/>
                  </a:cubicBezTo>
                  <a:cubicBezTo>
                    <a:pt x="1" y="55"/>
                    <a:pt x="1" y="55"/>
                    <a:pt x="1" y="55"/>
                  </a:cubicBezTo>
                  <a:cubicBezTo>
                    <a:pt x="0" y="54"/>
                    <a:pt x="0" y="54"/>
                    <a:pt x="0" y="54"/>
                  </a:cubicBezTo>
                  <a:cubicBezTo>
                    <a:pt x="1" y="53"/>
                    <a:pt x="1" y="53"/>
                    <a:pt x="1" y="53"/>
                  </a:cubicBezTo>
                  <a:cubicBezTo>
                    <a:pt x="0" y="53"/>
                    <a:pt x="0" y="53"/>
                    <a:pt x="0" y="53"/>
                  </a:cubicBezTo>
                  <a:cubicBezTo>
                    <a:pt x="0" y="53"/>
                    <a:pt x="2" y="52"/>
                    <a:pt x="2" y="52"/>
                  </a:cubicBezTo>
                  <a:cubicBezTo>
                    <a:pt x="2" y="52"/>
                    <a:pt x="2" y="52"/>
                    <a:pt x="2" y="52"/>
                  </a:cubicBezTo>
                  <a:cubicBezTo>
                    <a:pt x="3" y="52"/>
                    <a:pt x="3" y="52"/>
                    <a:pt x="3" y="52"/>
                  </a:cubicBezTo>
                  <a:cubicBezTo>
                    <a:pt x="4" y="51"/>
                    <a:pt x="4" y="51"/>
                    <a:pt x="4" y="51"/>
                  </a:cubicBezTo>
                  <a:cubicBezTo>
                    <a:pt x="4" y="50"/>
                    <a:pt x="4" y="50"/>
                    <a:pt x="4" y="50"/>
                  </a:cubicBezTo>
                  <a:cubicBezTo>
                    <a:pt x="4" y="49"/>
                    <a:pt x="4" y="49"/>
                    <a:pt x="4" y="49"/>
                  </a:cubicBezTo>
                  <a:cubicBezTo>
                    <a:pt x="5" y="48"/>
                    <a:pt x="5" y="48"/>
                    <a:pt x="5" y="48"/>
                  </a:cubicBezTo>
                  <a:cubicBezTo>
                    <a:pt x="6" y="47"/>
                    <a:pt x="6" y="47"/>
                    <a:pt x="7" y="47"/>
                  </a:cubicBezTo>
                  <a:cubicBezTo>
                    <a:pt x="8" y="47"/>
                    <a:pt x="8" y="47"/>
                    <a:pt x="8" y="47"/>
                  </a:cubicBezTo>
                  <a:cubicBezTo>
                    <a:pt x="9" y="47"/>
                    <a:pt x="8" y="47"/>
                    <a:pt x="10" y="47"/>
                  </a:cubicBezTo>
                  <a:cubicBezTo>
                    <a:pt x="10" y="47"/>
                    <a:pt x="10" y="47"/>
                    <a:pt x="11" y="48"/>
                  </a:cubicBezTo>
                  <a:cubicBezTo>
                    <a:pt x="12" y="48"/>
                    <a:pt x="12" y="48"/>
                    <a:pt x="12" y="48"/>
                  </a:cubicBezTo>
                  <a:cubicBezTo>
                    <a:pt x="12" y="47"/>
                    <a:pt x="12" y="47"/>
                    <a:pt x="12" y="47"/>
                  </a:cubicBezTo>
                  <a:cubicBezTo>
                    <a:pt x="12" y="46"/>
                    <a:pt x="12" y="46"/>
                    <a:pt x="12" y="46"/>
                  </a:cubicBezTo>
                  <a:cubicBezTo>
                    <a:pt x="13" y="46"/>
                    <a:pt x="13" y="46"/>
                    <a:pt x="13" y="46"/>
                  </a:cubicBezTo>
                  <a:cubicBezTo>
                    <a:pt x="13" y="47"/>
                    <a:pt x="13" y="47"/>
                    <a:pt x="13" y="47"/>
                  </a:cubicBezTo>
                  <a:cubicBezTo>
                    <a:pt x="14" y="47"/>
                    <a:pt x="14" y="47"/>
                    <a:pt x="14" y="47"/>
                  </a:cubicBezTo>
                  <a:cubicBezTo>
                    <a:pt x="15" y="47"/>
                    <a:pt x="15" y="47"/>
                    <a:pt x="16" y="46"/>
                  </a:cubicBezTo>
                  <a:cubicBezTo>
                    <a:pt x="16" y="45"/>
                    <a:pt x="16" y="45"/>
                    <a:pt x="16" y="45"/>
                  </a:cubicBezTo>
                  <a:cubicBezTo>
                    <a:pt x="16" y="45"/>
                    <a:pt x="16" y="45"/>
                    <a:pt x="16" y="45"/>
                  </a:cubicBezTo>
                  <a:cubicBezTo>
                    <a:pt x="17" y="45"/>
                    <a:pt x="17" y="45"/>
                    <a:pt x="17" y="45"/>
                  </a:cubicBezTo>
                  <a:cubicBezTo>
                    <a:pt x="18" y="45"/>
                    <a:pt x="18" y="45"/>
                    <a:pt x="18" y="45"/>
                  </a:cubicBezTo>
                  <a:cubicBezTo>
                    <a:pt x="19" y="44"/>
                    <a:pt x="19" y="44"/>
                    <a:pt x="21" y="43"/>
                  </a:cubicBezTo>
                  <a:cubicBezTo>
                    <a:pt x="21" y="42"/>
                    <a:pt x="21" y="42"/>
                    <a:pt x="21" y="42"/>
                  </a:cubicBezTo>
                  <a:cubicBezTo>
                    <a:pt x="21" y="41"/>
                    <a:pt x="21" y="41"/>
                    <a:pt x="21" y="41"/>
                  </a:cubicBezTo>
                  <a:cubicBezTo>
                    <a:pt x="21" y="40"/>
                    <a:pt x="21" y="40"/>
                    <a:pt x="21" y="40"/>
                  </a:cubicBezTo>
                  <a:cubicBezTo>
                    <a:pt x="22" y="39"/>
                    <a:pt x="22" y="39"/>
                    <a:pt x="22" y="39"/>
                  </a:cubicBezTo>
                  <a:cubicBezTo>
                    <a:pt x="24" y="39"/>
                    <a:pt x="24" y="39"/>
                    <a:pt x="24" y="39"/>
                  </a:cubicBezTo>
                  <a:cubicBezTo>
                    <a:pt x="25" y="38"/>
                    <a:pt x="25" y="38"/>
                    <a:pt x="25" y="38"/>
                  </a:cubicBezTo>
                  <a:cubicBezTo>
                    <a:pt x="25" y="37"/>
                    <a:pt x="25" y="37"/>
                    <a:pt x="25" y="37"/>
                  </a:cubicBezTo>
                  <a:cubicBezTo>
                    <a:pt x="26" y="36"/>
                    <a:pt x="26" y="36"/>
                    <a:pt x="26" y="36"/>
                  </a:cubicBezTo>
                  <a:cubicBezTo>
                    <a:pt x="26" y="36"/>
                    <a:pt x="26" y="36"/>
                    <a:pt x="27" y="36"/>
                  </a:cubicBezTo>
                  <a:cubicBezTo>
                    <a:pt x="29" y="35"/>
                    <a:pt x="29" y="35"/>
                    <a:pt x="31" y="34"/>
                  </a:cubicBezTo>
                  <a:cubicBezTo>
                    <a:pt x="32" y="34"/>
                    <a:pt x="32" y="34"/>
                    <a:pt x="32" y="34"/>
                  </a:cubicBezTo>
                  <a:cubicBezTo>
                    <a:pt x="33" y="33"/>
                    <a:pt x="33" y="34"/>
                    <a:pt x="33" y="33"/>
                  </a:cubicBezTo>
                  <a:cubicBezTo>
                    <a:pt x="34" y="32"/>
                    <a:pt x="34" y="32"/>
                    <a:pt x="34" y="32"/>
                  </a:cubicBezTo>
                  <a:cubicBezTo>
                    <a:pt x="35" y="32"/>
                    <a:pt x="35" y="32"/>
                    <a:pt x="36" y="31"/>
                  </a:cubicBezTo>
                  <a:cubicBezTo>
                    <a:pt x="39" y="30"/>
                    <a:pt x="39" y="30"/>
                    <a:pt x="40" y="30"/>
                  </a:cubicBezTo>
                  <a:cubicBezTo>
                    <a:pt x="41" y="30"/>
                    <a:pt x="41" y="30"/>
                    <a:pt x="41" y="30"/>
                  </a:cubicBezTo>
                  <a:cubicBezTo>
                    <a:pt x="41" y="29"/>
                    <a:pt x="41" y="29"/>
                    <a:pt x="41" y="29"/>
                  </a:cubicBezTo>
                  <a:cubicBezTo>
                    <a:pt x="42" y="28"/>
                    <a:pt x="42" y="28"/>
                    <a:pt x="42" y="28"/>
                  </a:cubicBezTo>
                  <a:cubicBezTo>
                    <a:pt x="43" y="28"/>
                    <a:pt x="43" y="28"/>
                    <a:pt x="43" y="28"/>
                  </a:cubicBezTo>
                  <a:cubicBezTo>
                    <a:pt x="43" y="27"/>
                    <a:pt x="43" y="27"/>
                    <a:pt x="44" y="26"/>
                  </a:cubicBezTo>
                  <a:cubicBezTo>
                    <a:pt x="45" y="26"/>
                    <a:pt x="45" y="26"/>
                    <a:pt x="45" y="26"/>
                  </a:cubicBezTo>
                  <a:cubicBezTo>
                    <a:pt x="47" y="26"/>
                    <a:pt x="48" y="26"/>
                    <a:pt x="50" y="26"/>
                  </a:cubicBezTo>
                  <a:cubicBezTo>
                    <a:pt x="50" y="24"/>
                    <a:pt x="50" y="24"/>
                    <a:pt x="50" y="24"/>
                  </a:cubicBezTo>
                  <a:cubicBezTo>
                    <a:pt x="51" y="24"/>
                    <a:pt x="50" y="24"/>
                    <a:pt x="51" y="23"/>
                  </a:cubicBezTo>
                  <a:cubicBezTo>
                    <a:pt x="51" y="23"/>
                    <a:pt x="51" y="23"/>
                    <a:pt x="51" y="23"/>
                  </a:cubicBezTo>
                  <a:cubicBezTo>
                    <a:pt x="53" y="25"/>
                    <a:pt x="53" y="24"/>
                    <a:pt x="54" y="25"/>
                  </a:cubicBezTo>
                  <a:cubicBezTo>
                    <a:pt x="54" y="26"/>
                    <a:pt x="54" y="26"/>
                    <a:pt x="54" y="26"/>
                  </a:cubicBezTo>
                  <a:cubicBezTo>
                    <a:pt x="55" y="26"/>
                    <a:pt x="55" y="26"/>
                    <a:pt x="55" y="26"/>
                  </a:cubicBezTo>
                  <a:cubicBezTo>
                    <a:pt x="56" y="26"/>
                    <a:pt x="56" y="26"/>
                    <a:pt x="56" y="26"/>
                  </a:cubicBezTo>
                  <a:cubicBezTo>
                    <a:pt x="56" y="24"/>
                    <a:pt x="56" y="24"/>
                    <a:pt x="56" y="24"/>
                  </a:cubicBezTo>
                  <a:cubicBezTo>
                    <a:pt x="57" y="24"/>
                    <a:pt x="57" y="24"/>
                    <a:pt x="57" y="24"/>
                  </a:cubicBezTo>
                  <a:cubicBezTo>
                    <a:pt x="58" y="24"/>
                    <a:pt x="58" y="24"/>
                    <a:pt x="58" y="24"/>
                  </a:cubicBezTo>
                  <a:cubicBezTo>
                    <a:pt x="58" y="25"/>
                    <a:pt x="58" y="25"/>
                    <a:pt x="58" y="25"/>
                  </a:cubicBezTo>
                  <a:cubicBezTo>
                    <a:pt x="58" y="26"/>
                    <a:pt x="58" y="26"/>
                    <a:pt x="58" y="26"/>
                  </a:cubicBezTo>
                  <a:cubicBezTo>
                    <a:pt x="59" y="27"/>
                    <a:pt x="59" y="27"/>
                    <a:pt x="59" y="27"/>
                  </a:cubicBezTo>
                  <a:cubicBezTo>
                    <a:pt x="60" y="27"/>
                    <a:pt x="60" y="27"/>
                    <a:pt x="60" y="27"/>
                  </a:cubicBezTo>
                  <a:cubicBezTo>
                    <a:pt x="61" y="27"/>
                    <a:pt x="61" y="27"/>
                    <a:pt x="62" y="27"/>
                  </a:cubicBezTo>
                  <a:cubicBezTo>
                    <a:pt x="62" y="27"/>
                    <a:pt x="73" y="28"/>
                    <a:pt x="73" y="28"/>
                  </a:cubicBezTo>
                  <a:cubicBezTo>
                    <a:pt x="73" y="29"/>
                    <a:pt x="73" y="29"/>
                    <a:pt x="73" y="29"/>
                  </a:cubicBezTo>
                  <a:cubicBezTo>
                    <a:pt x="73" y="31"/>
                    <a:pt x="74" y="32"/>
                    <a:pt x="74" y="34"/>
                  </a:cubicBezTo>
                  <a:cubicBezTo>
                    <a:pt x="74" y="35"/>
                    <a:pt x="74" y="35"/>
                    <a:pt x="74" y="35"/>
                  </a:cubicBezTo>
                  <a:cubicBezTo>
                    <a:pt x="75" y="35"/>
                    <a:pt x="75" y="35"/>
                    <a:pt x="75" y="35"/>
                  </a:cubicBezTo>
                  <a:cubicBezTo>
                    <a:pt x="75" y="36"/>
                    <a:pt x="75" y="36"/>
                    <a:pt x="76" y="37"/>
                  </a:cubicBezTo>
                  <a:cubicBezTo>
                    <a:pt x="77" y="38"/>
                    <a:pt x="77" y="38"/>
                    <a:pt x="77" y="38"/>
                  </a:cubicBezTo>
                  <a:cubicBezTo>
                    <a:pt x="77" y="38"/>
                    <a:pt x="77" y="38"/>
                    <a:pt x="77" y="38"/>
                  </a:cubicBezTo>
                  <a:cubicBezTo>
                    <a:pt x="78" y="37"/>
                    <a:pt x="78" y="37"/>
                    <a:pt x="78" y="37"/>
                  </a:cubicBezTo>
                  <a:cubicBezTo>
                    <a:pt x="79" y="37"/>
                    <a:pt x="79" y="37"/>
                    <a:pt x="80" y="37"/>
                  </a:cubicBezTo>
                  <a:cubicBezTo>
                    <a:pt x="81" y="38"/>
                    <a:pt x="81" y="38"/>
                    <a:pt x="81" y="38"/>
                  </a:cubicBezTo>
                  <a:cubicBezTo>
                    <a:pt x="82" y="39"/>
                    <a:pt x="82" y="39"/>
                    <a:pt x="82" y="39"/>
                  </a:cubicBezTo>
                  <a:cubicBezTo>
                    <a:pt x="82" y="39"/>
                    <a:pt x="82" y="39"/>
                    <a:pt x="82" y="39"/>
                  </a:cubicBezTo>
                  <a:cubicBezTo>
                    <a:pt x="83" y="39"/>
                    <a:pt x="84" y="39"/>
                    <a:pt x="85" y="39"/>
                  </a:cubicBezTo>
                  <a:cubicBezTo>
                    <a:pt x="86" y="40"/>
                    <a:pt x="86" y="40"/>
                    <a:pt x="86" y="40"/>
                  </a:cubicBezTo>
                  <a:cubicBezTo>
                    <a:pt x="87" y="40"/>
                    <a:pt x="87" y="40"/>
                    <a:pt x="87" y="40"/>
                  </a:cubicBezTo>
                  <a:cubicBezTo>
                    <a:pt x="87" y="39"/>
                    <a:pt x="87" y="39"/>
                    <a:pt x="87" y="39"/>
                  </a:cubicBezTo>
                  <a:cubicBezTo>
                    <a:pt x="89" y="39"/>
                    <a:pt x="89" y="39"/>
                    <a:pt x="89" y="39"/>
                  </a:cubicBezTo>
                  <a:cubicBezTo>
                    <a:pt x="90" y="38"/>
                    <a:pt x="90" y="38"/>
                    <a:pt x="90" y="38"/>
                  </a:cubicBezTo>
                  <a:cubicBezTo>
                    <a:pt x="91" y="38"/>
                    <a:pt x="91" y="38"/>
                    <a:pt x="91" y="38"/>
                  </a:cubicBezTo>
                  <a:cubicBezTo>
                    <a:pt x="91" y="38"/>
                    <a:pt x="91" y="38"/>
                    <a:pt x="91" y="38"/>
                  </a:cubicBezTo>
                  <a:cubicBezTo>
                    <a:pt x="92" y="39"/>
                    <a:pt x="92" y="39"/>
                    <a:pt x="92" y="39"/>
                  </a:cubicBezTo>
                  <a:cubicBezTo>
                    <a:pt x="92" y="39"/>
                    <a:pt x="92" y="39"/>
                    <a:pt x="92" y="39"/>
                  </a:cubicBezTo>
                  <a:cubicBezTo>
                    <a:pt x="92" y="38"/>
                    <a:pt x="92" y="38"/>
                    <a:pt x="92" y="38"/>
                  </a:cubicBezTo>
                  <a:cubicBezTo>
                    <a:pt x="93" y="38"/>
                    <a:pt x="93" y="38"/>
                    <a:pt x="93" y="38"/>
                  </a:cubicBezTo>
                  <a:cubicBezTo>
                    <a:pt x="94" y="38"/>
                    <a:pt x="94" y="39"/>
                    <a:pt x="95" y="39"/>
                  </a:cubicBezTo>
                  <a:cubicBezTo>
                    <a:pt x="96" y="40"/>
                    <a:pt x="96" y="40"/>
                    <a:pt x="96" y="40"/>
                  </a:cubicBezTo>
                  <a:cubicBezTo>
                    <a:pt x="97" y="40"/>
                    <a:pt x="97" y="40"/>
                    <a:pt x="97" y="40"/>
                  </a:cubicBezTo>
                  <a:cubicBezTo>
                    <a:pt x="98" y="40"/>
                    <a:pt x="98" y="40"/>
                    <a:pt x="98" y="39"/>
                  </a:cubicBezTo>
                  <a:cubicBezTo>
                    <a:pt x="98" y="40"/>
                    <a:pt x="98" y="40"/>
                    <a:pt x="98" y="40"/>
                  </a:cubicBezTo>
                  <a:cubicBezTo>
                    <a:pt x="99" y="40"/>
                    <a:pt x="99" y="40"/>
                    <a:pt x="99" y="40"/>
                  </a:cubicBezTo>
                  <a:cubicBezTo>
                    <a:pt x="99" y="40"/>
                    <a:pt x="99" y="40"/>
                    <a:pt x="99" y="40"/>
                  </a:cubicBezTo>
                  <a:cubicBezTo>
                    <a:pt x="100" y="40"/>
                    <a:pt x="100" y="40"/>
                    <a:pt x="100" y="40"/>
                  </a:cubicBezTo>
                  <a:cubicBezTo>
                    <a:pt x="103" y="40"/>
                    <a:pt x="103" y="40"/>
                    <a:pt x="103" y="40"/>
                  </a:cubicBezTo>
                  <a:cubicBezTo>
                    <a:pt x="104" y="41"/>
                    <a:pt x="104" y="41"/>
                    <a:pt x="105" y="41"/>
                  </a:cubicBezTo>
                  <a:cubicBezTo>
                    <a:pt x="105" y="42"/>
                    <a:pt x="105" y="42"/>
                    <a:pt x="105" y="42"/>
                  </a:cubicBezTo>
                  <a:cubicBezTo>
                    <a:pt x="106" y="43"/>
                    <a:pt x="106" y="43"/>
                    <a:pt x="106" y="43"/>
                  </a:cubicBezTo>
                  <a:cubicBezTo>
                    <a:pt x="108" y="43"/>
                    <a:pt x="108" y="43"/>
                    <a:pt x="108" y="43"/>
                  </a:cubicBezTo>
                  <a:cubicBezTo>
                    <a:pt x="108" y="42"/>
                    <a:pt x="108" y="42"/>
                    <a:pt x="110" y="41"/>
                  </a:cubicBezTo>
                  <a:cubicBezTo>
                    <a:pt x="110" y="40"/>
                    <a:pt x="110" y="40"/>
                    <a:pt x="110" y="40"/>
                  </a:cubicBezTo>
                  <a:cubicBezTo>
                    <a:pt x="111" y="39"/>
                    <a:pt x="112" y="39"/>
                    <a:pt x="113" y="39"/>
                  </a:cubicBezTo>
                  <a:cubicBezTo>
                    <a:pt x="114" y="38"/>
                    <a:pt x="114" y="38"/>
                    <a:pt x="114" y="38"/>
                  </a:cubicBezTo>
                  <a:cubicBezTo>
                    <a:pt x="115" y="38"/>
                    <a:pt x="115" y="38"/>
                    <a:pt x="115" y="38"/>
                  </a:cubicBezTo>
                  <a:cubicBezTo>
                    <a:pt x="116" y="37"/>
                    <a:pt x="116" y="37"/>
                    <a:pt x="116" y="37"/>
                  </a:cubicBezTo>
                  <a:cubicBezTo>
                    <a:pt x="116" y="35"/>
                    <a:pt x="117" y="34"/>
                    <a:pt x="118" y="33"/>
                  </a:cubicBezTo>
                  <a:cubicBezTo>
                    <a:pt x="118" y="30"/>
                    <a:pt x="118" y="31"/>
                    <a:pt x="118" y="30"/>
                  </a:cubicBezTo>
                  <a:cubicBezTo>
                    <a:pt x="118" y="29"/>
                    <a:pt x="118" y="29"/>
                    <a:pt x="118" y="29"/>
                  </a:cubicBezTo>
                  <a:cubicBezTo>
                    <a:pt x="117" y="28"/>
                    <a:pt x="117" y="28"/>
                    <a:pt x="117" y="28"/>
                  </a:cubicBezTo>
                  <a:cubicBezTo>
                    <a:pt x="116" y="28"/>
                    <a:pt x="116" y="28"/>
                    <a:pt x="116" y="28"/>
                  </a:cubicBezTo>
                  <a:cubicBezTo>
                    <a:pt x="115" y="27"/>
                    <a:pt x="116" y="28"/>
                    <a:pt x="115" y="27"/>
                  </a:cubicBezTo>
                  <a:cubicBezTo>
                    <a:pt x="115" y="26"/>
                    <a:pt x="115" y="26"/>
                    <a:pt x="114" y="25"/>
                  </a:cubicBezTo>
                  <a:cubicBezTo>
                    <a:pt x="114" y="24"/>
                    <a:pt x="114" y="24"/>
                    <a:pt x="114" y="23"/>
                  </a:cubicBezTo>
                  <a:cubicBezTo>
                    <a:pt x="113" y="22"/>
                    <a:pt x="113" y="22"/>
                    <a:pt x="113" y="21"/>
                  </a:cubicBezTo>
                  <a:cubicBezTo>
                    <a:pt x="113" y="20"/>
                    <a:pt x="113" y="20"/>
                    <a:pt x="113" y="20"/>
                  </a:cubicBezTo>
                  <a:cubicBezTo>
                    <a:pt x="114" y="18"/>
                    <a:pt x="114" y="18"/>
                    <a:pt x="114" y="18"/>
                  </a:cubicBezTo>
                  <a:cubicBezTo>
                    <a:pt x="114" y="17"/>
                    <a:pt x="114" y="16"/>
                    <a:pt x="114" y="15"/>
                  </a:cubicBezTo>
                  <a:cubicBezTo>
                    <a:pt x="114" y="14"/>
                    <a:pt x="114" y="14"/>
                    <a:pt x="114" y="14"/>
                  </a:cubicBezTo>
                  <a:cubicBezTo>
                    <a:pt x="115" y="14"/>
                    <a:pt x="115" y="14"/>
                    <a:pt x="115" y="14"/>
                  </a:cubicBezTo>
                  <a:cubicBezTo>
                    <a:pt x="115" y="12"/>
                    <a:pt x="115" y="12"/>
                    <a:pt x="115" y="12"/>
                  </a:cubicBezTo>
                  <a:cubicBezTo>
                    <a:pt x="116" y="12"/>
                    <a:pt x="116" y="12"/>
                    <a:pt x="116" y="12"/>
                  </a:cubicBezTo>
                  <a:cubicBezTo>
                    <a:pt x="117" y="12"/>
                    <a:pt x="117" y="12"/>
                    <a:pt x="117" y="12"/>
                  </a:cubicBezTo>
                  <a:cubicBezTo>
                    <a:pt x="117" y="11"/>
                    <a:pt x="117" y="11"/>
                    <a:pt x="117" y="11"/>
                  </a:cubicBezTo>
                  <a:cubicBezTo>
                    <a:pt x="117" y="10"/>
                    <a:pt x="117" y="10"/>
                    <a:pt x="117" y="10"/>
                  </a:cubicBezTo>
                  <a:cubicBezTo>
                    <a:pt x="118" y="8"/>
                    <a:pt x="118" y="8"/>
                    <a:pt x="119" y="8"/>
                  </a:cubicBezTo>
                  <a:cubicBezTo>
                    <a:pt x="122" y="6"/>
                    <a:pt x="122" y="6"/>
                    <a:pt x="122" y="6"/>
                  </a:cubicBezTo>
                  <a:cubicBezTo>
                    <a:pt x="124" y="3"/>
                    <a:pt x="124" y="4"/>
                    <a:pt x="124" y="1"/>
                  </a:cubicBezTo>
                  <a:cubicBezTo>
                    <a:pt x="125" y="0"/>
                    <a:pt x="125" y="0"/>
                    <a:pt x="125" y="0"/>
                  </a:cubicBezTo>
                  <a:cubicBezTo>
                    <a:pt x="125" y="1"/>
                    <a:pt x="125" y="1"/>
                    <a:pt x="125" y="1"/>
                  </a:cubicBezTo>
                  <a:cubicBezTo>
                    <a:pt x="126" y="2"/>
                    <a:pt x="126" y="2"/>
                    <a:pt x="126" y="2"/>
                  </a:cubicBezTo>
                  <a:cubicBezTo>
                    <a:pt x="127" y="2"/>
                    <a:pt x="127" y="2"/>
                    <a:pt x="127" y="2"/>
                  </a:cubicBezTo>
                  <a:cubicBezTo>
                    <a:pt x="131" y="5"/>
                    <a:pt x="130" y="4"/>
                    <a:pt x="134" y="5"/>
                  </a:cubicBezTo>
                  <a:cubicBezTo>
                    <a:pt x="135" y="6"/>
                    <a:pt x="135" y="5"/>
                    <a:pt x="136" y="7"/>
                  </a:cubicBezTo>
                  <a:cubicBezTo>
                    <a:pt x="138" y="7"/>
                    <a:pt x="140" y="7"/>
                    <a:pt x="142" y="7"/>
                  </a:cubicBezTo>
                  <a:cubicBezTo>
                    <a:pt x="145" y="8"/>
                    <a:pt x="151" y="12"/>
                    <a:pt x="153" y="12"/>
                  </a:cubicBezTo>
                  <a:cubicBezTo>
                    <a:pt x="154" y="12"/>
                    <a:pt x="154" y="12"/>
                    <a:pt x="154" y="12"/>
                  </a:cubicBezTo>
                  <a:cubicBezTo>
                    <a:pt x="156" y="12"/>
                    <a:pt x="158" y="13"/>
                    <a:pt x="161" y="14"/>
                  </a:cubicBezTo>
                  <a:cubicBezTo>
                    <a:pt x="161" y="15"/>
                    <a:pt x="161" y="15"/>
                    <a:pt x="161" y="15"/>
                  </a:cubicBezTo>
                  <a:cubicBezTo>
                    <a:pt x="161" y="16"/>
                    <a:pt x="161" y="16"/>
                    <a:pt x="161" y="16"/>
                  </a:cubicBezTo>
                  <a:cubicBezTo>
                    <a:pt x="161" y="17"/>
                    <a:pt x="161" y="17"/>
                    <a:pt x="161" y="17"/>
                  </a:cubicBezTo>
                  <a:cubicBezTo>
                    <a:pt x="161" y="19"/>
                    <a:pt x="161" y="19"/>
                    <a:pt x="161" y="19"/>
                  </a:cubicBezTo>
                  <a:cubicBezTo>
                    <a:pt x="162" y="20"/>
                    <a:pt x="162" y="20"/>
                    <a:pt x="162" y="20"/>
                  </a:cubicBezTo>
                  <a:cubicBezTo>
                    <a:pt x="162" y="23"/>
                    <a:pt x="162" y="22"/>
                    <a:pt x="162" y="23"/>
                  </a:cubicBezTo>
                  <a:cubicBezTo>
                    <a:pt x="162" y="24"/>
                    <a:pt x="162" y="24"/>
                    <a:pt x="162" y="24"/>
                  </a:cubicBezTo>
                  <a:cubicBezTo>
                    <a:pt x="163" y="25"/>
                    <a:pt x="163" y="25"/>
                    <a:pt x="163" y="25"/>
                  </a:cubicBezTo>
                  <a:cubicBezTo>
                    <a:pt x="163" y="25"/>
                    <a:pt x="163" y="25"/>
                    <a:pt x="163" y="25"/>
                  </a:cubicBezTo>
                  <a:cubicBezTo>
                    <a:pt x="163" y="27"/>
                    <a:pt x="163" y="26"/>
                    <a:pt x="163" y="27"/>
                  </a:cubicBezTo>
                  <a:cubicBezTo>
                    <a:pt x="163" y="28"/>
                    <a:pt x="163" y="28"/>
                    <a:pt x="163" y="28"/>
                  </a:cubicBezTo>
                  <a:cubicBezTo>
                    <a:pt x="163" y="29"/>
                    <a:pt x="163" y="29"/>
                    <a:pt x="163" y="29"/>
                  </a:cubicBezTo>
                  <a:cubicBezTo>
                    <a:pt x="164" y="29"/>
                    <a:pt x="164" y="29"/>
                    <a:pt x="165" y="29"/>
                  </a:cubicBezTo>
                  <a:cubicBezTo>
                    <a:pt x="166" y="30"/>
                    <a:pt x="165" y="30"/>
                    <a:pt x="167" y="31"/>
                  </a:cubicBezTo>
                  <a:cubicBezTo>
                    <a:pt x="170" y="32"/>
                    <a:pt x="169" y="33"/>
                    <a:pt x="173" y="33"/>
                  </a:cubicBezTo>
                  <a:cubicBezTo>
                    <a:pt x="173" y="33"/>
                    <a:pt x="173" y="33"/>
                    <a:pt x="173" y="33"/>
                  </a:cubicBezTo>
                  <a:cubicBezTo>
                    <a:pt x="174" y="35"/>
                    <a:pt x="174" y="35"/>
                    <a:pt x="174" y="35"/>
                  </a:cubicBezTo>
                  <a:cubicBezTo>
                    <a:pt x="176" y="35"/>
                    <a:pt x="176" y="35"/>
                    <a:pt x="178" y="36"/>
                  </a:cubicBezTo>
                  <a:cubicBezTo>
                    <a:pt x="179" y="35"/>
                    <a:pt x="179" y="35"/>
                    <a:pt x="180" y="35"/>
                  </a:cubicBezTo>
                  <a:cubicBezTo>
                    <a:pt x="183" y="35"/>
                    <a:pt x="180" y="35"/>
                    <a:pt x="183" y="35"/>
                  </a:cubicBezTo>
                  <a:cubicBezTo>
                    <a:pt x="184" y="35"/>
                    <a:pt x="184" y="35"/>
                    <a:pt x="184" y="35"/>
                  </a:cubicBezTo>
                  <a:cubicBezTo>
                    <a:pt x="185" y="34"/>
                    <a:pt x="185" y="35"/>
                    <a:pt x="186" y="33"/>
                  </a:cubicBezTo>
                  <a:cubicBezTo>
                    <a:pt x="187" y="33"/>
                    <a:pt x="187" y="33"/>
                    <a:pt x="187" y="33"/>
                  </a:cubicBezTo>
                  <a:cubicBezTo>
                    <a:pt x="189" y="33"/>
                    <a:pt x="189" y="33"/>
                    <a:pt x="189" y="33"/>
                  </a:cubicBezTo>
                  <a:cubicBezTo>
                    <a:pt x="190" y="32"/>
                    <a:pt x="193" y="31"/>
                    <a:pt x="194" y="31"/>
                  </a:cubicBezTo>
                  <a:cubicBezTo>
                    <a:pt x="196" y="30"/>
                    <a:pt x="195" y="31"/>
                    <a:pt x="196" y="30"/>
                  </a:cubicBezTo>
                  <a:cubicBezTo>
                    <a:pt x="198" y="30"/>
                    <a:pt x="198" y="30"/>
                    <a:pt x="198" y="30"/>
                  </a:cubicBezTo>
                  <a:cubicBezTo>
                    <a:pt x="202" y="31"/>
                    <a:pt x="201" y="31"/>
                    <a:pt x="203" y="31"/>
                  </a:cubicBezTo>
                  <a:cubicBezTo>
                    <a:pt x="206" y="32"/>
                    <a:pt x="205" y="32"/>
                    <a:pt x="207" y="33"/>
                  </a:cubicBezTo>
                  <a:cubicBezTo>
                    <a:pt x="209" y="32"/>
                    <a:pt x="208" y="33"/>
                    <a:pt x="211" y="32"/>
                  </a:cubicBezTo>
                  <a:cubicBezTo>
                    <a:pt x="213" y="33"/>
                    <a:pt x="213" y="33"/>
                    <a:pt x="213" y="33"/>
                  </a:cubicBezTo>
                  <a:cubicBezTo>
                    <a:pt x="214" y="34"/>
                    <a:pt x="214" y="34"/>
                    <a:pt x="215" y="35"/>
                  </a:cubicBezTo>
                  <a:cubicBezTo>
                    <a:pt x="216" y="37"/>
                    <a:pt x="216" y="37"/>
                    <a:pt x="216" y="37"/>
                  </a:cubicBezTo>
                  <a:cubicBezTo>
                    <a:pt x="218" y="38"/>
                    <a:pt x="217" y="37"/>
                    <a:pt x="218" y="38"/>
                  </a:cubicBezTo>
                  <a:cubicBezTo>
                    <a:pt x="227" y="39"/>
                    <a:pt x="219" y="38"/>
                    <a:pt x="226" y="39"/>
                  </a:cubicBezTo>
                  <a:cubicBezTo>
                    <a:pt x="226" y="39"/>
                    <a:pt x="226" y="39"/>
                    <a:pt x="226" y="39"/>
                  </a:cubicBezTo>
                  <a:cubicBezTo>
                    <a:pt x="226" y="42"/>
                    <a:pt x="226" y="41"/>
                    <a:pt x="226" y="43"/>
                  </a:cubicBezTo>
                  <a:cubicBezTo>
                    <a:pt x="227" y="44"/>
                    <a:pt x="227" y="44"/>
                    <a:pt x="227" y="44"/>
                  </a:cubicBezTo>
                  <a:cubicBezTo>
                    <a:pt x="227" y="44"/>
                    <a:pt x="227" y="44"/>
                    <a:pt x="227" y="44"/>
                  </a:cubicBezTo>
                  <a:cubicBezTo>
                    <a:pt x="227" y="45"/>
                    <a:pt x="227" y="45"/>
                    <a:pt x="227" y="45"/>
                  </a:cubicBezTo>
                  <a:cubicBezTo>
                    <a:pt x="228" y="46"/>
                    <a:pt x="228" y="46"/>
                    <a:pt x="229" y="46"/>
                  </a:cubicBezTo>
                  <a:cubicBezTo>
                    <a:pt x="232" y="49"/>
                    <a:pt x="232" y="49"/>
                    <a:pt x="233" y="49"/>
                  </a:cubicBezTo>
                  <a:cubicBezTo>
                    <a:pt x="234" y="50"/>
                    <a:pt x="234" y="50"/>
                    <a:pt x="234" y="50"/>
                  </a:cubicBezTo>
                  <a:cubicBezTo>
                    <a:pt x="236" y="49"/>
                    <a:pt x="239" y="50"/>
                    <a:pt x="241" y="50"/>
                  </a:cubicBezTo>
                  <a:cubicBezTo>
                    <a:pt x="242" y="50"/>
                    <a:pt x="243" y="50"/>
                    <a:pt x="244" y="51"/>
                  </a:cubicBezTo>
                  <a:cubicBezTo>
                    <a:pt x="251" y="52"/>
                    <a:pt x="249" y="52"/>
                    <a:pt x="252" y="52"/>
                  </a:cubicBezTo>
                  <a:cubicBezTo>
                    <a:pt x="253" y="52"/>
                    <a:pt x="253" y="52"/>
                    <a:pt x="253" y="52"/>
                  </a:cubicBezTo>
                  <a:cubicBezTo>
                    <a:pt x="254" y="52"/>
                    <a:pt x="254" y="52"/>
                    <a:pt x="254" y="52"/>
                  </a:cubicBezTo>
                  <a:cubicBezTo>
                    <a:pt x="256" y="52"/>
                    <a:pt x="255" y="52"/>
                    <a:pt x="257" y="53"/>
                  </a:cubicBezTo>
                  <a:cubicBezTo>
                    <a:pt x="259" y="53"/>
                    <a:pt x="262" y="51"/>
                    <a:pt x="264" y="49"/>
                  </a:cubicBezTo>
                  <a:cubicBezTo>
                    <a:pt x="265" y="49"/>
                    <a:pt x="265" y="49"/>
                    <a:pt x="265" y="49"/>
                  </a:cubicBezTo>
                  <a:cubicBezTo>
                    <a:pt x="267" y="49"/>
                    <a:pt x="268" y="48"/>
                    <a:pt x="273" y="48"/>
                  </a:cubicBezTo>
                  <a:cubicBezTo>
                    <a:pt x="275" y="47"/>
                    <a:pt x="276" y="47"/>
                    <a:pt x="277" y="46"/>
                  </a:cubicBezTo>
                  <a:cubicBezTo>
                    <a:pt x="280" y="47"/>
                    <a:pt x="280" y="47"/>
                    <a:pt x="280" y="47"/>
                  </a:cubicBezTo>
                  <a:cubicBezTo>
                    <a:pt x="281" y="46"/>
                    <a:pt x="281" y="46"/>
                    <a:pt x="281" y="46"/>
                  </a:cubicBezTo>
                  <a:cubicBezTo>
                    <a:pt x="282" y="45"/>
                    <a:pt x="282" y="46"/>
                    <a:pt x="284" y="45"/>
                  </a:cubicBezTo>
                  <a:cubicBezTo>
                    <a:pt x="284" y="43"/>
                    <a:pt x="284" y="44"/>
                    <a:pt x="285" y="42"/>
                  </a:cubicBezTo>
                  <a:cubicBezTo>
                    <a:pt x="290" y="38"/>
                    <a:pt x="289" y="38"/>
                    <a:pt x="293" y="36"/>
                  </a:cubicBezTo>
                  <a:cubicBezTo>
                    <a:pt x="295" y="35"/>
                    <a:pt x="295" y="34"/>
                    <a:pt x="298" y="33"/>
                  </a:cubicBezTo>
                  <a:cubicBezTo>
                    <a:pt x="300" y="34"/>
                    <a:pt x="300" y="34"/>
                    <a:pt x="302" y="34"/>
                  </a:cubicBezTo>
                  <a:cubicBezTo>
                    <a:pt x="303" y="34"/>
                    <a:pt x="303" y="34"/>
                    <a:pt x="303" y="34"/>
                  </a:cubicBezTo>
                  <a:cubicBezTo>
                    <a:pt x="305" y="35"/>
                    <a:pt x="304" y="35"/>
                    <a:pt x="306" y="36"/>
                  </a:cubicBezTo>
                  <a:cubicBezTo>
                    <a:pt x="309" y="40"/>
                    <a:pt x="310" y="40"/>
                    <a:pt x="314" y="40"/>
                  </a:cubicBezTo>
                  <a:cubicBezTo>
                    <a:pt x="318" y="38"/>
                    <a:pt x="314" y="40"/>
                    <a:pt x="318" y="38"/>
                  </a:cubicBezTo>
                  <a:cubicBezTo>
                    <a:pt x="319" y="38"/>
                    <a:pt x="319" y="38"/>
                    <a:pt x="319" y="38"/>
                  </a:cubicBezTo>
                  <a:cubicBezTo>
                    <a:pt x="321" y="39"/>
                    <a:pt x="320" y="38"/>
                    <a:pt x="323" y="39"/>
                  </a:cubicBezTo>
                  <a:cubicBezTo>
                    <a:pt x="324" y="40"/>
                    <a:pt x="324" y="40"/>
                    <a:pt x="324" y="40"/>
                  </a:cubicBezTo>
                  <a:lnTo>
                    <a:pt x="324" y="4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155">
              <a:extLst>
                <a:ext uri="{FF2B5EF4-FFF2-40B4-BE49-F238E27FC236}">
                  <a16:creationId xmlns:a16="http://schemas.microsoft.com/office/drawing/2014/main" id="{4B4361BD-B589-45E4-9A53-FAB1C7B77D96}"/>
                </a:ext>
              </a:extLst>
            </p:cNvPr>
            <p:cNvSpPr>
              <a:spLocks noEditPoints="1"/>
            </p:cNvSpPr>
            <p:nvPr/>
          </p:nvSpPr>
          <p:spPr bwMode="auto">
            <a:xfrm>
              <a:off x="18479161" y="8133164"/>
              <a:ext cx="33246" cy="232713"/>
            </a:xfrm>
            <a:custGeom>
              <a:avLst/>
              <a:gdLst>
                <a:gd name="T0" fmla="*/ 6 w 8"/>
                <a:gd name="T1" fmla="*/ 1 h 55"/>
                <a:gd name="T2" fmla="*/ 6 w 8"/>
                <a:gd name="T3" fmla="*/ 1 h 55"/>
                <a:gd name="T4" fmla="*/ 6 w 8"/>
                <a:gd name="T5" fmla="*/ 1 h 55"/>
                <a:gd name="T6" fmla="*/ 6 w 8"/>
                <a:gd name="T7" fmla="*/ 0 h 55"/>
                <a:gd name="T8" fmla="*/ 6 w 8"/>
                <a:gd name="T9" fmla="*/ 0 h 55"/>
                <a:gd name="T10" fmla="*/ 6 w 8"/>
                <a:gd name="T11" fmla="*/ 0 h 55"/>
                <a:gd name="T12" fmla="*/ 6 w 8"/>
                <a:gd name="T13" fmla="*/ 1 h 55"/>
                <a:gd name="T14" fmla="*/ 7 w 8"/>
                <a:gd name="T15" fmla="*/ 9 h 55"/>
                <a:gd name="T16" fmla="*/ 7 w 8"/>
                <a:gd name="T17" fmla="*/ 9 h 55"/>
                <a:gd name="T18" fmla="*/ 7 w 8"/>
                <a:gd name="T19" fmla="*/ 8 h 55"/>
                <a:gd name="T20" fmla="*/ 7 w 8"/>
                <a:gd name="T21" fmla="*/ 8 h 55"/>
                <a:gd name="T22" fmla="*/ 8 w 8"/>
                <a:gd name="T23" fmla="*/ 8 h 55"/>
                <a:gd name="T24" fmla="*/ 7 w 8"/>
                <a:gd name="T25" fmla="*/ 9 h 55"/>
                <a:gd name="T26" fmla="*/ 6 w 8"/>
                <a:gd name="T27" fmla="*/ 29 h 55"/>
                <a:gd name="T28" fmla="*/ 6 w 8"/>
                <a:gd name="T29" fmla="*/ 29 h 55"/>
                <a:gd name="T30" fmla="*/ 6 w 8"/>
                <a:gd name="T31" fmla="*/ 29 h 55"/>
                <a:gd name="T32" fmla="*/ 5 w 8"/>
                <a:gd name="T33" fmla="*/ 29 h 55"/>
                <a:gd name="T34" fmla="*/ 5 w 8"/>
                <a:gd name="T35" fmla="*/ 29 h 55"/>
                <a:gd name="T36" fmla="*/ 6 w 8"/>
                <a:gd name="T37" fmla="*/ 29 h 55"/>
                <a:gd name="T38" fmla="*/ 6 w 8"/>
                <a:gd name="T39" fmla="*/ 29 h 55"/>
                <a:gd name="T40" fmla="*/ 6 w 8"/>
                <a:gd name="T41" fmla="*/ 29 h 55"/>
                <a:gd name="T42" fmla="*/ 7 w 8"/>
                <a:gd name="T43" fmla="*/ 43 h 55"/>
                <a:gd name="T44" fmla="*/ 7 w 8"/>
                <a:gd name="T45" fmla="*/ 43 h 55"/>
                <a:gd name="T46" fmla="*/ 6 w 8"/>
                <a:gd name="T47" fmla="*/ 43 h 55"/>
                <a:gd name="T48" fmla="*/ 6 w 8"/>
                <a:gd name="T49" fmla="*/ 43 h 55"/>
                <a:gd name="T50" fmla="*/ 6 w 8"/>
                <a:gd name="T51" fmla="*/ 42 h 55"/>
                <a:gd name="T52" fmla="*/ 7 w 8"/>
                <a:gd name="T53" fmla="*/ 42 h 55"/>
                <a:gd name="T54" fmla="*/ 8 w 8"/>
                <a:gd name="T55" fmla="*/ 42 h 55"/>
                <a:gd name="T56" fmla="*/ 7 w 8"/>
                <a:gd name="T57" fmla="*/ 42 h 55"/>
                <a:gd name="T58" fmla="*/ 7 w 8"/>
                <a:gd name="T59" fmla="*/ 43 h 55"/>
                <a:gd name="T60" fmla="*/ 7 w 8"/>
                <a:gd name="T61" fmla="*/ 43 h 55"/>
                <a:gd name="T62" fmla="*/ 6 w 8"/>
                <a:gd name="T63" fmla="*/ 45 h 55"/>
                <a:gd name="T64" fmla="*/ 5 w 8"/>
                <a:gd name="T65" fmla="*/ 46 h 55"/>
                <a:gd name="T66" fmla="*/ 5 w 8"/>
                <a:gd name="T67" fmla="*/ 44 h 55"/>
                <a:gd name="T68" fmla="*/ 5 w 8"/>
                <a:gd name="T69" fmla="*/ 44 h 55"/>
                <a:gd name="T70" fmla="*/ 6 w 8"/>
                <a:gd name="T71" fmla="*/ 44 h 55"/>
                <a:gd name="T72" fmla="*/ 6 w 8"/>
                <a:gd name="T73" fmla="*/ 45 h 55"/>
                <a:gd name="T74" fmla="*/ 1 w 8"/>
                <a:gd name="T75" fmla="*/ 54 h 55"/>
                <a:gd name="T76" fmla="*/ 1 w 8"/>
                <a:gd name="T77" fmla="*/ 55 h 55"/>
                <a:gd name="T78" fmla="*/ 0 w 8"/>
                <a:gd name="T79" fmla="*/ 55 h 55"/>
                <a:gd name="T80" fmla="*/ 0 w 8"/>
                <a:gd name="T81" fmla="*/ 55 h 55"/>
                <a:gd name="T82" fmla="*/ 0 w 8"/>
                <a:gd name="T83" fmla="*/ 54 h 55"/>
                <a:gd name="T84" fmla="*/ 1 w 8"/>
                <a:gd name="T85" fmla="*/ 54 h 55"/>
                <a:gd name="T86" fmla="*/ 1 w 8"/>
                <a:gd name="T87"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 h="55">
                  <a:moveTo>
                    <a:pt x="6" y="1"/>
                  </a:moveTo>
                  <a:cubicBezTo>
                    <a:pt x="6" y="1"/>
                    <a:pt x="6" y="1"/>
                    <a:pt x="6" y="1"/>
                  </a:cubicBezTo>
                  <a:cubicBezTo>
                    <a:pt x="6" y="1"/>
                    <a:pt x="6" y="1"/>
                    <a:pt x="6" y="1"/>
                  </a:cubicBezTo>
                  <a:cubicBezTo>
                    <a:pt x="6" y="0"/>
                    <a:pt x="6" y="0"/>
                    <a:pt x="6" y="0"/>
                  </a:cubicBezTo>
                  <a:cubicBezTo>
                    <a:pt x="6" y="0"/>
                    <a:pt x="6" y="0"/>
                    <a:pt x="6" y="0"/>
                  </a:cubicBezTo>
                  <a:cubicBezTo>
                    <a:pt x="6" y="0"/>
                    <a:pt x="6" y="0"/>
                    <a:pt x="6" y="0"/>
                  </a:cubicBezTo>
                  <a:lnTo>
                    <a:pt x="6" y="1"/>
                  </a:lnTo>
                  <a:close/>
                  <a:moveTo>
                    <a:pt x="7" y="9"/>
                  </a:moveTo>
                  <a:cubicBezTo>
                    <a:pt x="7" y="9"/>
                    <a:pt x="7" y="9"/>
                    <a:pt x="7" y="9"/>
                  </a:cubicBezTo>
                  <a:cubicBezTo>
                    <a:pt x="7" y="8"/>
                    <a:pt x="7" y="8"/>
                    <a:pt x="7" y="8"/>
                  </a:cubicBezTo>
                  <a:cubicBezTo>
                    <a:pt x="7" y="8"/>
                    <a:pt x="7" y="8"/>
                    <a:pt x="7" y="8"/>
                  </a:cubicBezTo>
                  <a:cubicBezTo>
                    <a:pt x="8" y="8"/>
                    <a:pt x="8" y="8"/>
                    <a:pt x="8" y="8"/>
                  </a:cubicBezTo>
                  <a:cubicBezTo>
                    <a:pt x="7" y="9"/>
                    <a:pt x="7" y="9"/>
                    <a:pt x="7" y="9"/>
                  </a:cubicBezTo>
                  <a:close/>
                  <a:moveTo>
                    <a:pt x="6" y="29"/>
                  </a:moveTo>
                  <a:cubicBezTo>
                    <a:pt x="6" y="29"/>
                    <a:pt x="6" y="29"/>
                    <a:pt x="6" y="29"/>
                  </a:cubicBezTo>
                  <a:cubicBezTo>
                    <a:pt x="6" y="29"/>
                    <a:pt x="6" y="29"/>
                    <a:pt x="6" y="29"/>
                  </a:cubicBezTo>
                  <a:cubicBezTo>
                    <a:pt x="5" y="29"/>
                    <a:pt x="5" y="29"/>
                    <a:pt x="5" y="29"/>
                  </a:cubicBezTo>
                  <a:cubicBezTo>
                    <a:pt x="5" y="29"/>
                    <a:pt x="5" y="29"/>
                    <a:pt x="5" y="29"/>
                  </a:cubicBezTo>
                  <a:cubicBezTo>
                    <a:pt x="6" y="29"/>
                    <a:pt x="6" y="29"/>
                    <a:pt x="6" y="29"/>
                  </a:cubicBezTo>
                  <a:cubicBezTo>
                    <a:pt x="6" y="29"/>
                    <a:pt x="6" y="29"/>
                    <a:pt x="6" y="29"/>
                  </a:cubicBezTo>
                  <a:cubicBezTo>
                    <a:pt x="6" y="29"/>
                    <a:pt x="6" y="29"/>
                    <a:pt x="6" y="29"/>
                  </a:cubicBezTo>
                  <a:close/>
                  <a:moveTo>
                    <a:pt x="7" y="43"/>
                  </a:moveTo>
                  <a:cubicBezTo>
                    <a:pt x="7" y="43"/>
                    <a:pt x="7" y="43"/>
                    <a:pt x="7" y="43"/>
                  </a:cubicBezTo>
                  <a:cubicBezTo>
                    <a:pt x="6" y="43"/>
                    <a:pt x="6" y="43"/>
                    <a:pt x="6" y="43"/>
                  </a:cubicBezTo>
                  <a:cubicBezTo>
                    <a:pt x="6" y="43"/>
                    <a:pt x="6" y="43"/>
                    <a:pt x="6" y="43"/>
                  </a:cubicBezTo>
                  <a:cubicBezTo>
                    <a:pt x="6" y="42"/>
                    <a:pt x="6" y="42"/>
                    <a:pt x="6" y="42"/>
                  </a:cubicBezTo>
                  <a:cubicBezTo>
                    <a:pt x="7" y="42"/>
                    <a:pt x="7" y="42"/>
                    <a:pt x="7" y="42"/>
                  </a:cubicBezTo>
                  <a:cubicBezTo>
                    <a:pt x="8" y="42"/>
                    <a:pt x="8" y="42"/>
                    <a:pt x="8" y="42"/>
                  </a:cubicBezTo>
                  <a:cubicBezTo>
                    <a:pt x="7" y="42"/>
                    <a:pt x="7" y="42"/>
                    <a:pt x="7" y="42"/>
                  </a:cubicBezTo>
                  <a:cubicBezTo>
                    <a:pt x="7" y="43"/>
                    <a:pt x="7" y="43"/>
                    <a:pt x="7" y="43"/>
                  </a:cubicBezTo>
                  <a:cubicBezTo>
                    <a:pt x="7" y="43"/>
                    <a:pt x="7" y="43"/>
                    <a:pt x="7" y="43"/>
                  </a:cubicBezTo>
                  <a:close/>
                  <a:moveTo>
                    <a:pt x="6" y="45"/>
                  </a:moveTo>
                  <a:cubicBezTo>
                    <a:pt x="5" y="46"/>
                    <a:pt x="5" y="46"/>
                    <a:pt x="5" y="46"/>
                  </a:cubicBezTo>
                  <a:cubicBezTo>
                    <a:pt x="5" y="45"/>
                    <a:pt x="5" y="45"/>
                    <a:pt x="5" y="44"/>
                  </a:cubicBezTo>
                  <a:cubicBezTo>
                    <a:pt x="5" y="44"/>
                    <a:pt x="5" y="44"/>
                    <a:pt x="5" y="44"/>
                  </a:cubicBezTo>
                  <a:cubicBezTo>
                    <a:pt x="6" y="44"/>
                    <a:pt x="6" y="44"/>
                    <a:pt x="6" y="44"/>
                  </a:cubicBezTo>
                  <a:cubicBezTo>
                    <a:pt x="6" y="45"/>
                    <a:pt x="6" y="45"/>
                    <a:pt x="6" y="45"/>
                  </a:cubicBezTo>
                  <a:close/>
                  <a:moveTo>
                    <a:pt x="1" y="54"/>
                  </a:moveTo>
                  <a:cubicBezTo>
                    <a:pt x="1" y="55"/>
                    <a:pt x="1" y="55"/>
                    <a:pt x="1" y="55"/>
                  </a:cubicBezTo>
                  <a:cubicBezTo>
                    <a:pt x="0" y="55"/>
                    <a:pt x="0" y="55"/>
                    <a:pt x="0" y="55"/>
                  </a:cubicBezTo>
                  <a:cubicBezTo>
                    <a:pt x="0" y="55"/>
                    <a:pt x="0" y="55"/>
                    <a:pt x="0" y="55"/>
                  </a:cubicBezTo>
                  <a:cubicBezTo>
                    <a:pt x="0" y="54"/>
                    <a:pt x="0" y="54"/>
                    <a:pt x="0" y="54"/>
                  </a:cubicBezTo>
                  <a:cubicBezTo>
                    <a:pt x="1" y="54"/>
                    <a:pt x="1" y="54"/>
                    <a:pt x="1" y="54"/>
                  </a:cubicBezTo>
                  <a:cubicBezTo>
                    <a:pt x="1" y="54"/>
                    <a:pt x="1" y="54"/>
                    <a:pt x="1" y="5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156">
              <a:extLst>
                <a:ext uri="{FF2B5EF4-FFF2-40B4-BE49-F238E27FC236}">
                  <a16:creationId xmlns:a16="http://schemas.microsoft.com/office/drawing/2014/main" id="{DB825D67-29E9-433B-AFED-51BA653B1A64}"/>
                </a:ext>
              </a:extLst>
            </p:cNvPr>
            <p:cNvSpPr>
              <a:spLocks/>
            </p:cNvSpPr>
            <p:nvPr/>
          </p:nvSpPr>
          <p:spPr bwMode="auto">
            <a:xfrm>
              <a:off x="8828773" y="8327880"/>
              <a:ext cx="18997" cy="18997"/>
            </a:xfrm>
            <a:custGeom>
              <a:avLst/>
              <a:gdLst>
                <a:gd name="T0" fmla="*/ 5 w 5"/>
                <a:gd name="T1" fmla="*/ 4 h 5"/>
                <a:gd name="T2" fmla="*/ 5 w 5"/>
                <a:gd name="T3" fmla="*/ 5 h 5"/>
                <a:gd name="T4" fmla="*/ 4 w 5"/>
                <a:gd name="T5" fmla="*/ 5 h 5"/>
                <a:gd name="T6" fmla="*/ 4 w 5"/>
                <a:gd name="T7" fmla="*/ 5 h 5"/>
                <a:gd name="T8" fmla="*/ 2 w 5"/>
                <a:gd name="T9" fmla="*/ 5 h 5"/>
                <a:gd name="T10" fmla="*/ 2 w 5"/>
                <a:gd name="T11" fmla="*/ 4 h 5"/>
                <a:gd name="T12" fmla="*/ 2 w 5"/>
                <a:gd name="T13" fmla="*/ 4 h 5"/>
                <a:gd name="T14" fmla="*/ 3 w 5"/>
                <a:gd name="T15" fmla="*/ 3 h 5"/>
                <a:gd name="T16" fmla="*/ 2 w 5"/>
                <a:gd name="T17" fmla="*/ 3 h 5"/>
                <a:gd name="T18" fmla="*/ 1 w 5"/>
                <a:gd name="T19" fmla="*/ 3 h 5"/>
                <a:gd name="T20" fmla="*/ 0 w 5"/>
                <a:gd name="T21" fmla="*/ 1 h 5"/>
                <a:gd name="T22" fmla="*/ 0 w 5"/>
                <a:gd name="T23" fmla="*/ 0 h 5"/>
                <a:gd name="T24" fmla="*/ 1 w 5"/>
                <a:gd name="T25" fmla="*/ 0 h 5"/>
                <a:gd name="T26" fmla="*/ 1 w 5"/>
                <a:gd name="T27" fmla="*/ 0 h 5"/>
                <a:gd name="T28" fmla="*/ 2 w 5"/>
                <a:gd name="T29" fmla="*/ 1 h 5"/>
                <a:gd name="T30" fmla="*/ 3 w 5"/>
                <a:gd name="T31" fmla="*/ 1 h 5"/>
                <a:gd name="T32" fmla="*/ 4 w 5"/>
                <a:gd name="T33" fmla="*/ 1 h 5"/>
                <a:gd name="T34" fmla="*/ 4 w 5"/>
                <a:gd name="T35" fmla="*/ 2 h 5"/>
                <a:gd name="T36" fmla="*/ 4 w 5"/>
                <a:gd name="T37" fmla="*/ 2 h 5"/>
                <a:gd name="T38" fmla="*/ 5 w 5"/>
                <a:gd name="T3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4"/>
                  </a:moveTo>
                  <a:cubicBezTo>
                    <a:pt x="5" y="5"/>
                    <a:pt x="5" y="5"/>
                    <a:pt x="5" y="5"/>
                  </a:cubicBezTo>
                  <a:cubicBezTo>
                    <a:pt x="4" y="5"/>
                    <a:pt x="4" y="5"/>
                    <a:pt x="4" y="5"/>
                  </a:cubicBezTo>
                  <a:cubicBezTo>
                    <a:pt x="4" y="5"/>
                    <a:pt x="4" y="5"/>
                    <a:pt x="4" y="5"/>
                  </a:cubicBezTo>
                  <a:cubicBezTo>
                    <a:pt x="2" y="5"/>
                    <a:pt x="2" y="5"/>
                    <a:pt x="2" y="5"/>
                  </a:cubicBezTo>
                  <a:cubicBezTo>
                    <a:pt x="2" y="4"/>
                    <a:pt x="2" y="4"/>
                    <a:pt x="2" y="4"/>
                  </a:cubicBezTo>
                  <a:cubicBezTo>
                    <a:pt x="2" y="4"/>
                    <a:pt x="2" y="4"/>
                    <a:pt x="2" y="4"/>
                  </a:cubicBezTo>
                  <a:cubicBezTo>
                    <a:pt x="3" y="3"/>
                    <a:pt x="3" y="3"/>
                    <a:pt x="3" y="3"/>
                  </a:cubicBezTo>
                  <a:cubicBezTo>
                    <a:pt x="2" y="3"/>
                    <a:pt x="2" y="3"/>
                    <a:pt x="2" y="3"/>
                  </a:cubicBezTo>
                  <a:cubicBezTo>
                    <a:pt x="1" y="3"/>
                    <a:pt x="1" y="3"/>
                    <a:pt x="1" y="3"/>
                  </a:cubicBezTo>
                  <a:cubicBezTo>
                    <a:pt x="0" y="1"/>
                    <a:pt x="0" y="1"/>
                    <a:pt x="0" y="1"/>
                  </a:cubicBezTo>
                  <a:cubicBezTo>
                    <a:pt x="0" y="0"/>
                    <a:pt x="0" y="0"/>
                    <a:pt x="0" y="0"/>
                  </a:cubicBezTo>
                  <a:cubicBezTo>
                    <a:pt x="1" y="0"/>
                    <a:pt x="1" y="0"/>
                    <a:pt x="1" y="0"/>
                  </a:cubicBezTo>
                  <a:cubicBezTo>
                    <a:pt x="1" y="0"/>
                    <a:pt x="1" y="0"/>
                    <a:pt x="1" y="0"/>
                  </a:cubicBezTo>
                  <a:cubicBezTo>
                    <a:pt x="2" y="1"/>
                    <a:pt x="2" y="1"/>
                    <a:pt x="2" y="1"/>
                  </a:cubicBezTo>
                  <a:cubicBezTo>
                    <a:pt x="3" y="1"/>
                    <a:pt x="3" y="1"/>
                    <a:pt x="3" y="1"/>
                  </a:cubicBezTo>
                  <a:cubicBezTo>
                    <a:pt x="4" y="1"/>
                    <a:pt x="4" y="1"/>
                    <a:pt x="4" y="1"/>
                  </a:cubicBezTo>
                  <a:cubicBezTo>
                    <a:pt x="4" y="2"/>
                    <a:pt x="4" y="2"/>
                    <a:pt x="4" y="2"/>
                  </a:cubicBezTo>
                  <a:cubicBezTo>
                    <a:pt x="4" y="2"/>
                    <a:pt x="4" y="2"/>
                    <a:pt x="4" y="2"/>
                  </a:cubicBezTo>
                  <a:cubicBezTo>
                    <a:pt x="4" y="3"/>
                    <a:pt x="4" y="3"/>
                    <a:pt x="5" y="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157">
              <a:extLst>
                <a:ext uri="{FF2B5EF4-FFF2-40B4-BE49-F238E27FC236}">
                  <a16:creationId xmlns:a16="http://schemas.microsoft.com/office/drawing/2014/main" id="{77532AAA-B3BB-4BB1-A6AA-B7D301BBE652}"/>
                </a:ext>
              </a:extLst>
            </p:cNvPr>
            <p:cNvSpPr>
              <a:spLocks noEditPoints="1"/>
            </p:cNvSpPr>
            <p:nvPr/>
          </p:nvSpPr>
          <p:spPr bwMode="auto">
            <a:xfrm>
              <a:off x="10894677" y="7705736"/>
              <a:ext cx="569905" cy="626895"/>
            </a:xfrm>
            <a:custGeom>
              <a:avLst/>
              <a:gdLst>
                <a:gd name="T0" fmla="*/ 128 w 137"/>
                <a:gd name="T1" fmla="*/ 129 h 151"/>
                <a:gd name="T2" fmla="*/ 130 w 137"/>
                <a:gd name="T3" fmla="*/ 142 h 151"/>
                <a:gd name="T4" fmla="*/ 87 w 137"/>
                <a:gd name="T5" fmla="*/ 142 h 151"/>
                <a:gd name="T6" fmla="*/ 86 w 137"/>
                <a:gd name="T7" fmla="*/ 140 h 151"/>
                <a:gd name="T8" fmla="*/ 86 w 137"/>
                <a:gd name="T9" fmla="*/ 141 h 151"/>
                <a:gd name="T10" fmla="*/ 72 w 137"/>
                <a:gd name="T11" fmla="*/ 143 h 151"/>
                <a:gd name="T12" fmla="*/ 69 w 137"/>
                <a:gd name="T13" fmla="*/ 146 h 151"/>
                <a:gd name="T14" fmla="*/ 63 w 137"/>
                <a:gd name="T15" fmla="*/ 140 h 151"/>
                <a:gd name="T16" fmla="*/ 60 w 137"/>
                <a:gd name="T17" fmla="*/ 143 h 151"/>
                <a:gd name="T18" fmla="*/ 56 w 137"/>
                <a:gd name="T19" fmla="*/ 151 h 151"/>
                <a:gd name="T20" fmla="*/ 52 w 137"/>
                <a:gd name="T21" fmla="*/ 148 h 151"/>
                <a:gd name="T22" fmla="*/ 49 w 137"/>
                <a:gd name="T23" fmla="*/ 146 h 151"/>
                <a:gd name="T24" fmla="*/ 48 w 137"/>
                <a:gd name="T25" fmla="*/ 145 h 151"/>
                <a:gd name="T26" fmla="*/ 47 w 137"/>
                <a:gd name="T27" fmla="*/ 145 h 151"/>
                <a:gd name="T28" fmla="*/ 47 w 137"/>
                <a:gd name="T29" fmla="*/ 144 h 151"/>
                <a:gd name="T30" fmla="*/ 46 w 137"/>
                <a:gd name="T31" fmla="*/ 142 h 151"/>
                <a:gd name="T32" fmla="*/ 45 w 137"/>
                <a:gd name="T33" fmla="*/ 142 h 151"/>
                <a:gd name="T34" fmla="*/ 44 w 137"/>
                <a:gd name="T35" fmla="*/ 141 h 151"/>
                <a:gd name="T36" fmla="*/ 43 w 137"/>
                <a:gd name="T37" fmla="*/ 140 h 151"/>
                <a:gd name="T38" fmla="*/ 41 w 137"/>
                <a:gd name="T39" fmla="*/ 135 h 151"/>
                <a:gd name="T40" fmla="*/ 40 w 137"/>
                <a:gd name="T41" fmla="*/ 135 h 151"/>
                <a:gd name="T42" fmla="*/ 40 w 137"/>
                <a:gd name="T43" fmla="*/ 134 h 151"/>
                <a:gd name="T44" fmla="*/ 39 w 137"/>
                <a:gd name="T45" fmla="*/ 135 h 151"/>
                <a:gd name="T46" fmla="*/ 38 w 137"/>
                <a:gd name="T47" fmla="*/ 134 h 151"/>
                <a:gd name="T48" fmla="*/ 37 w 137"/>
                <a:gd name="T49" fmla="*/ 134 h 151"/>
                <a:gd name="T50" fmla="*/ 35 w 137"/>
                <a:gd name="T51" fmla="*/ 134 h 151"/>
                <a:gd name="T52" fmla="*/ 35 w 137"/>
                <a:gd name="T53" fmla="*/ 132 h 151"/>
                <a:gd name="T54" fmla="*/ 28 w 137"/>
                <a:gd name="T55" fmla="*/ 128 h 151"/>
                <a:gd name="T56" fmla="*/ 24 w 137"/>
                <a:gd name="T57" fmla="*/ 128 h 151"/>
                <a:gd name="T58" fmla="*/ 23 w 137"/>
                <a:gd name="T59" fmla="*/ 128 h 151"/>
                <a:gd name="T60" fmla="*/ 22 w 137"/>
                <a:gd name="T61" fmla="*/ 128 h 151"/>
                <a:gd name="T62" fmla="*/ 22 w 137"/>
                <a:gd name="T63" fmla="*/ 129 h 151"/>
                <a:gd name="T64" fmla="*/ 16 w 137"/>
                <a:gd name="T65" fmla="*/ 130 h 151"/>
                <a:gd name="T66" fmla="*/ 11 w 137"/>
                <a:gd name="T67" fmla="*/ 130 h 151"/>
                <a:gd name="T68" fmla="*/ 9 w 137"/>
                <a:gd name="T69" fmla="*/ 130 h 151"/>
                <a:gd name="T70" fmla="*/ 7 w 137"/>
                <a:gd name="T71" fmla="*/ 133 h 151"/>
                <a:gd name="T72" fmla="*/ 6 w 137"/>
                <a:gd name="T73" fmla="*/ 137 h 151"/>
                <a:gd name="T74" fmla="*/ 6 w 137"/>
                <a:gd name="T75" fmla="*/ 133 h 151"/>
                <a:gd name="T76" fmla="*/ 9 w 137"/>
                <a:gd name="T77" fmla="*/ 99 h 151"/>
                <a:gd name="T78" fmla="*/ 6 w 137"/>
                <a:gd name="T79" fmla="*/ 97 h 151"/>
                <a:gd name="T80" fmla="*/ 8 w 137"/>
                <a:gd name="T81" fmla="*/ 96 h 151"/>
                <a:gd name="T82" fmla="*/ 7 w 137"/>
                <a:gd name="T83" fmla="*/ 95 h 151"/>
                <a:gd name="T84" fmla="*/ 9 w 137"/>
                <a:gd name="T85" fmla="*/ 87 h 151"/>
                <a:gd name="T86" fmla="*/ 7 w 137"/>
                <a:gd name="T87" fmla="*/ 81 h 151"/>
                <a:gd name="T88" fmla="*/ 6 w 137"/>
                <a:gd name="T89" fmla="*/ 81 h 151"/>
                <a:gd name="T90" fmla="*/ 6 w 137"/>
                <a:gd name="T91" fmla="*/ 82 h 151"/>
                <a:gd name="T92" fmla="*/ 2 w 137"/>
                <a:gd name="T93" fmla="*/ 76 h 151"/>
                <a:gd name="T94" fmla="*/ 1 w 137"/>
                <a:gd name="T95" fmla="*/ 77 h 151"/>
                <a:gd name="T96" fmla="*/ 0 w 137"/>
                <a:gd name="T97" fmla="*/ 78 h 151"/>
                <a:gd name="T98" fmla="*/ 46 w 137"/>
                <a:gd name="T99" fmla="*/ 73 h 151"/>
                <a:gd name="T100" fmla="*/ 44 w 137"/>
                <a:gd name="T101" fmla="*/ 55 h 151"/>
                <a:gd name="T102" fmla="*/ 50 w 137"/>
                <a:gd name="T103" fmla="*/ 50 h 151"/>
                <a:gd name="T104" fmla="*/ 57 w 137"/>
                <a:gd name="T105" fmla="*/ 16 h 151"/>
                <a:gd name="T106" fmla="*/ 94 w 137"/>
                <a:gd name="T107" fmla="*/ 0 h 151"/>
                <a:gd name="T108" fmla="*/ 118 w 137"/>
                <a:gd name="T109" fmla="*/ 29 h 151"/>
                <a:gd name="T110" fmla="*/ 7 w 137"/>
                <a:gd name="T111" fmla="*/ 94 h 151"/>
                <a:gd name="T112" fmla="*/ 7 w 137"/>
                <a:gd name="T113" fmla="*/ 93 h 151"/>
                <a:gd name="T114" fmla="*/ 8 w 137"/>
                <a:gd name="T115" fmla="*/ 9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51">
                  <a:moveTo>
                    <a:pt x="118" y="29"/>
                  </a:moveTo>
                  <a:cubicBezTo>
                    <a:pt x="118" y="33"/>
                    <a:pt x="123" y="79"/>
                    <a:pt x="128" y="129"/>
                  </a:cubicBezTo>
                  <a:cubicBezTo>
                    <a:pt x="130" y="131"/>
                    <a:pt x="129" y="130"/>
                    <a:pt x="131" y="133"/>
                  </a:cubicBezTo>
                  <a:cubicBezTo>
                    <a:pt x="130" y="140"/>
                    <a:pt x="131" y="135"/>
                    <a:pt x="130" y="142"/>
                  </a:cubicBezTo>
                  <a:cubicBezTo>
                    <a:pt x="128" y="142"/>
                    <a:pt x="89" y="142"/>
                    <a:pt x="87" y="142"/>
                  </a:cubicBezTo>
                  <a:cubicBezTo>
                    <a:pt x="87" y="142"/>
                    <a:pt x="87" y="142"/>
                    <a:pt x="87" y="142"/>
                  </a:cubicBezTo>
                  <a:cubicBezTo>
                    <a:pt x="87" y="140"/>
                    <a:pt x="87" y="140"/>
                    <a:pt x="87" y="140"/>
                  </a:cubicBezTo>
                  <a:cubicBezTo>
                    <a:pt x="86" y="140"/>
                    <a:pt x="86" y="140"/>
                    <a:pt x="86" y="140"/>
                  </a:cubicBezTo>
                  <a:cubicBezTo>
                    <a:pt x="86" y="140"/>
                    <a:pt x="86" y="140"/>
                    <a:pt x="86" y="140"/>
                  </a:cubicBezTo>
                  <a:cubicBezTo>
                    <a:pt x="86" y="141"/>
                    <a:pt x="86" y="141"/>
                    <a:pt x="86" y="141"/>
                  </a:cubicBezTo>
                  <a:cubicBezTo>
                    <a:pt x="86" y="142"/>
                    <a:pt x="86" y="142"/>
                    <a:pt x="86" y="142"/>
                  </a:cubicBezTo>
                  <a:cubicBezTo>
                    <a:pt x="73" y="144"/>
                    <a:pt x="79" y="142"/>
                    <a:pt x="72" y="143"/>
                  </a:cubicBezTo>
                  <a:cubicBezTo>
                    <a:pt x="71" y="143"/>
                    <a:pt x="71" y="143"/>
                    <a:pt x="71" y="143"/>
                  </a:cubicBezTo>
                  <a:cubicBezTo>
                    <a:pt x="70" y="145"/>
                    <a:pt x="70" y="144"/>
                    <a:pt x="69" y="146"/>
                  </a:cubicBezTo>
                  <a:cubicBezTo>
                    <a:pt x="69" y="146"/>
                    <a:pt x="69" y="146"/>
                    <a:pt x="69" y="146"/>
                  </a:cubicBezTo>
                  <a:cubicBezTo>
                    <a:pt x="68" y="146"/>
                    <a:pt x="64" y="141"/>
                    <a:pt x="63" y="140"/>
                  </a:cubicBezTo>
                  <a:cubicBezTo>
                    <a:pt x="62" y="140"/>
                    <a:pt x="62" y="140"/>
                    <a:pt x="62" y="140"/>
                  </a:cubicBezTo>
                  <a:cubicBezTo>
                    <a:pt x="60" y="142"/>
                    <a:pt x="61" y="142"/>
                    <a:pt x="60" y="143"/>
                  </a:cubicBezTo>
                  <a:cubicBezTo>
                    <a:pt x="59" y="145"/>
                    <a:pt x="59" y="145"/>
                    <a:pt x="58" y="148"/>
                  </a:cubicBezTo>
                  <a:cubicBezTo>
                    <a:pt x="56" y="151"/>
                    <a:pt x="57" y="149"/>
                    <a:pt x="56" y="151"/>
                  </a:cubicBezTo>
                  <a:cubicBezTo>
                    <a:pt x="53" y="150"/>
                    <a:pt x="54" y="150"/>
                    <a:pt x="52" y="149"/>
                  </a:cubicBezTo>
                  <a:cubicBezTo>
                    <a:pt x="52" y="148"/>
                    <a:pt x="52" y="148"/>
                    <a:pt x="52" y="148"/>
                  </a:cubicBezTo>
                  <a:cubicBezTo>
                    <a:pt x="51" y="147"/>
                    <a:pt x="51" y="147"/>
                    <a:pt x="51" y="147"/>
                  </a:cubicBezTo>
                  <a:cubicBezTo>
                    <a:pt x="49" y="147"/>
                    <a:pt x="50" y="147"/>
                    <a:pt x="49" y="146"/>
                  </a:cubicBezTo>
                  <a:cubicBezTo>
                    <a:pt x="48" y="145"/>
                    <a:pt x="48" y="145"/>
                    <a:pt x="48" y="145"/>
                  </a:cubicBezTo>
                  <a:cubicBezTo>
                    <a:pt x="48" y="145"/>
                    <a:pt x="48" y="145"/>
                    <a:pt x="48" y="145"/>
                  </a:cubicBezTo>
                  <a:cubicBezTo>
                    <a:pt x="47" y="145"/>
                    <a:pt x="47" y="145"/>
                    <a:pt x="47" y="145"/>
                  </a:cubicBezTo>
                  <a:cubicBezTo>
                    <a:pt x="47" y="145"/>
                    <a:pt x="47" y="145"/>
                    <a:pt x="47" y="145"/>
                  </a:cubicBezTo>
                  <a:cubicBezTo>
                    <a:pt x="47" y="144"/>
                    <a:pt x="47" y="144"/>
                    <a:pt x="47" y="144"/>
                  </a:cubicBezTo>
                  <a:cubicBezTo>
                    <a:pt x="47" y="144"/>
                    <a:pt x="47" y="144"/>
                    <a:pt x="47" y="144"/>
                  </a:cubicBezTo>
                  <a:cubicBezTo>
                    <a:pt x="46" y="142"/>
                    <a:pt x="46" y="142"/>
                    <a:pt x="46" y="142"/>
                  </a:cubicBezTo>
                  <a:cubicBezTo>
                    <a:pt x="46" y="142"/>
                    <a:pt x="46" y="142"/>
                    <a:pt x="46" y="142"/>
                  </a:cubicBezTo>
                  <a:cubicBezTo>
                    <a:pt x="45" y="142"/>
                    <a:pt x="45" y="142"/>
                    <a:pt x="45" y="142"/>
                  </a:cubicBezTo>
                  <a:cubicBezTo>
                    <a:pt x="45" y="142"/>
                    <a:pt x="45" y="142"/>
                    <a:pt x="45" y="142"/>
                  </a:cubicBezTo>
                  <a:cubicBezTo>
                    <a:pt x="45" y="141"/>
                    <a:pt x="45" y="141"/>
                    <a:pt x="45" y="141"/>
                  </a:cubicBezTo>
                  <a:cubicBezTo>
                    <a:pt x="44" y="141"/>
                    <a:pt x="44" y="141"/>
                    <a:pt x="44" y="141"/>
                  </a:cubicBezTo>
                  <a:cubicBezTo>
                    <a:pt x="44" y="141"/>
                    <a:pt x="44" y="141"/>
                    <a:pt x="44" y="141"/>
                  </a:cubicBezTo>
                  <a:cubicBezTo>
                    <a:pt x="43" y="140"/>
                    <a:pt x="43" y="140"/>
                    <a:pt x="43" y="140"/>
                  </a:cubicBezTo>
                  <a:cubicBezTo>
                    <a:pt x="43" y="139"/>
                    <a:pt x="43" y="139"/>
                    <a:pt x="43" y="139"/>
                  </a:cubicBezTo>
                  <a:cubicBezTo>
                    <a:pt x="42" y="136"/>
                    <a:pt x="42" y="136"/>
                    <a:pt x="41" y="135"/>
                  </a:cubicBezTo>
                  <a:cubicBezTo>
                    <a:pt x="41" y="135"/>
                    <a:pt x="41" y="135"/>
                    <a:pt x="41" y="135"/>
                  </a:cubicBezTo>
                  <a:cubicBezTo>
                    <a:pt x="40" y="135"/>
                    <a:pt x="40" y="135"/>
                    <a:pt x="40" y="135"/>
                  </a:cubicBezTo>
                  <a:cubicBezTo>
                    <a:pt x="40" y="135"/>
                    <a:pt x="40" y="135"/>
                    <a:pt x="40" y="135"/>
                  </a:cubicBezTo>
                  <a:cubicBezTo>
                    <a:pt x="40" y="134"/>
                    <a:pt x="40" y="134"/>
                    <a:pt x="40" y="134"/>
                  </a:cubicBezTo>
                  <a:cubicBezTo>
                    <a:pt x="39" y="134"/>
                    <a:pt x="39" y="134"/>
                    <a:pt x="39" y="134"/>
                  </a:cubicBezTo>
                  <a:cubicBezTo>
                    <a:pt x="39" y="135"/>
                    <a:pt x="39" y="135"/>
                    <a:pt x="39" y="135"/>
                  </a:cubicBezTo>
                  <a:cubicBezTo>
                    <a:pt x="38" y="135"/>
                    <a:pt x="38" y="135"/>
                    <a:pt x="38" y="135"/>
                  </a:cubicBezTo>
                  <a:cubicBezTo>
                    <a:pt x="38" y="134"/>
                    <a:pt x="38" y="134"/>
                    <a:pt x="38" y="134"/>
                  </a:cubicBezTo>
                  <a:cubicBezTo>
                    <a:pt x="37" y="134"/>
                    <a:pt x="37" y="134"/>
                    <a:pt x="37" y="134"/>
                  </a:cubicBezTo>
                  <a:cubicBezTo>
                    <a:pt x="37" y="134"/>
                    <a:pt x="37" y="134"/>
                    <a:pt x="37" y="134"/>
                  </a:cubicBezTo>
                  <a:cubicBezTo>
                    <a:pt x="36" y="134"/>
                    <a:pt x="36" y="134"/>
                    <a:pt x="36" y="134"/>
                  </a:cubicBezTo>
                  <a:cubicBezTo>
                    <a:pt x="35" y="134"/>
                    <a:pt x="35" y="134"/>
                    <a:pt x="35" y="134"/>
                  </a:cubicBezTo>
                  <a:cubicBezTo>
                    <a:pt x="35" y="133"/>
                    <a:pt x="35" y="133"/>
                    <a:pt x="35" y="133"/>
                  </a:cubicBezTo>
                  <a:cubicBezTo>
                    <a:pt x="35" y="132"/>
                    <a:pt x="35" y="132"/>
                    <a:pt x="35" y="132"/>
                  </a:cubicBezTo>
                  <a:cubicBezTo>
                    <a:pt x="33" y="131"/>
                    <a:pt x="34" y="131"/>
                    <a:pt x="31" y="129"/>
                  </a:cubicBezTo>
                  <a:cubicBezTo>
                    <a:pt x="28" y="128"/>
                    <a:pt x="28" y="128"/>
                    <a:pt x="28" y="128"/>
                  </a:cubicBezTo>
                  <a:cubicBezTo>
                    <a:pt x="25" y="129"/>
                    <a:pt x="26" y="129"/>
                    <a:pt x="24" y="128"/>
                  </a:cubicBezTo>
                  <a:cubicBezTo>
                    <a:pt x="24" y="128"/>
                    <a:pt x="24" y="128"/>
                    <a:pt x="24" y="128"/>
                  </a:cubicBezTo>
                  <a:cubicBezTo>
                    <a:pt x="23" y="128"/>
                    <a:pt x="23" y="128"/>
                    <a:pt x="23" y="128"/>
                  </a:cubicBezTo>
                  <a:cubicBezTo>
                    <a:pt x="23" y="128"/>
                    <a:pt x="23" y="128"/>
                    <a:pt x="23" y="128"/>
                  </a:cubicBezTo>
                  <a:cubicBezTo>
                    <a:pt x="23" y="129"/>
                    <a:pt x="23" y="129"/>
                    <a:pt x="23" y="129"/>
                  </a:cubicBezTo>
                  <a:cubicBezTo>
                    <a:pt x="22" y="128"/>
                    <a:pt x="22" y="128"/>
                    <a:pt x="22" y="128"/>
                  </a:cubicBezTo>
                  <a:cubicBezTo>
                    <a:pt x="22" y="129"/>
                    <a:pt x="22" y="129"/>
                    <a:pt x="22" y="129"/>
                  </a:cubicBezTo>
                  <a:cubicBezTo>
                    <a:pt x="22" y="129"/>
                    <a:pt x="22" y="129"/>
                    <a:pt x="22" y="129"/>
                  </a:cubicBezTo>
                  <a:cubicBezTo>
                    <a:pt x="20" y="129"/>
                    <a:pt x="20" y="129"/>
                    <a:pt x="17" y="130"/>
                  </a:cubicBezTo>
                  <a:cubicBezTo>
                    <a:pt x="16" y="130"/>
                    <a:pt x="16" y="130"/>
                    <a:pt x="16" y="130"/>
                  </a:cubicBezTo>
                  <a:cubicBezTo>
                    <a:pt x="15" y="130"/>
                    <a:pt x="14" y="131"/>
                    <a:pt x="11" y="130"/>
                  </a:cubicBezTo>
                  <a:cubicBezTo>
                    <a:pt x="11" y="130"/>
                    <a:pt x="11" y="130"/>
                    <a:pt x="11" y="130"/>
                  </a:cubicBezTo>
                  <a:cubicBezTo>
                    <a:pt x="10" y="130"/>
                    <a:pt x="10" y="130"/>
                    <a:pt x="10" y="130"/>
                  </a:cubicBezTo>
                  <a:cubicBezTo>
                    <a:pt x="9" y="130"/>
                    <a:pt x="9" y="130"/>
                    <a:pt x="9" y="130"/>
                  </a:cubicBezTo>
                  <a:cubicBezTo>
                    <a:pt x="9" y="131"/>
                    <a:pt x="9" y="131"/>
                    <a:pt x="9" y="131"/>
                  </a:cubicBezTo>
                  <a:cubicBezTo>
                    <a:pt x="8" y="133"/>
                    <a:pt x="8" y="132"/>
                    <a:pt x="7" y="133"/>
                  </a:cubicBezTo>
                  <a:cubicBezTo>
                    <a:pt x="7" y="134"/>
                    <a:pt x="7" y="134"/>
                    <a:pt x="7" y="134"/>
                  </a:cubicBezTo>
                  <a:cubicBezTo>
                    <a:pt x="7" y="135"/>
                    <a:pt x="7" y="135"/>
                    <a:pt x="6" y="137"/>
                  </a:cubicBezTo>
                  <a:cubicBezTo>
                    <a:pt x="6" y="138"/>
                    <a:pt x="6" y="138"/>
                    <a:pt x="6" y="138"/>
                  </a:cubicBezTo>
                  <a:cubicBezTo>
                    <a:pt x="6" y="133"/>
                    <a:pt x="6" y="133"/>
                    <a:pt x="6" y="133"/>
                  </a:cubicBezTo>
                  <a:cubicBezTo>
                    <a:pt x="12" y="113"/>
                    <a:pt x="13" y="118"/>
                    <a:pt x="10" y="101"/>
                  </a:cubicBezTo>
                  <a:cubicBezTo>
                    <a:pt x="9" y="99"/>
                    <a:pt x="9" y="99"/>
                    <a:pt x="9" y="99"/>
                  </a:cubicBezTo>
                  <a:cubicBezTo>
                    <a:pt x="7" y="98"/>
                    <a:pt x="7" y="98"/>
                    <a:pt x="7" y="98"/>
                  </a:cubicBezTo>
                  <a:cubicBezTo>
                    <a:pt x="6" y="97"/>
                    <a:pt x="6" y="97"/>
                    <a:pt x="6" y="97"/>
                  </a:cubicBezTo>
                  <a:cubicBezTo>
                    <a:pt x="7" y="96"/>
                    <a:pt x="7" y="96"/>
                    <a:pt x="7" y="96"/>
                  </a:cubicBezTo>
                  <a:cubicBezTo>
                    <a:pt x="8" y="96"/>
                    <a:pt x="8" y="96"/>
                    <a:pt x="8" y="96"/>
                  </a:cubicBezTo>
                  <a:cubicBezTo>
                    <a:pt x="9" y="95"/>
                    <a:pt x="9" y="95"/>
                    <a:pt x="9" y="95"/>
                  </a:cubicBezTo>
                  <a:cubicBezTo>
                    <a:pt x="7" y="95"/>
                    <a:pt x="7" y="95"/>
                    <a:pt x="7" y="95"/>
                  </a:cubicBezTo>
                  <a:cubicBezTo>
                    <a:pt x="9" y="91"/>
                    <a:pt x="9" y="92"/>
                    <a:pt x="9" y="89"/>
                  </a:cubicBezTo>
                  <a:cubicBezTo>
                    <a:pt x="9" y="87"/>
                    <a:pt x="9" y="87"/>
                    <a:pt x="9" y="87"/>
                  </a:cubicBezTo>
                  <a:cubicBezTo>
                    <a:pt x="10" y="86"/>
                    <a:pt x="10" y="86"/>
                    <a:pt x="10" y="86"/>
                  </a:cubicBezTo>
                  <a:cubicBezTo>
                    <a:pt x="8" y="84"/>
                    <a:pt x="8" y="85"/>
                    <a:pt x="7" y="81"/>
                  </a:cubicBezTo>
                  <a:cubicBezTo>
                    <a:pt x="7" y="81"/>
                    <a:pt x="7" y="81"/>
                    <a:pt x="7" y="81"/>
                  </a:cubicBezTo>
                  <a:cubicBezTo>
                    <a:pt x="6" y="81"/>
                    <a:pt x="6" y="81"/>
                    <a:pt x="6" y="81"/>
                  </a:cubicBezTo>
                  <a:cubicBezTo>
                    <a:pt x="6" y="81"/>
                    <a:pt x="6" y="81"/>
                    <a:pt x="6" y="81"/>
                  </a:cubicBezTo>
                  <a:cubicBezTo>
                    <a:pt x="6" y="82"/>
                    <a:pt x="6" y="82"/>
                    <a:pt x="6" y="82"/>
                  </a:cubicBezTo>
                  <a:cubicBezTo>
                    <a:pt x="5" y="82"/>
                    <a:pt x="5" y="82"/>
                    <a:pt x="5" y="82"/>
                  </a:cubicBezTo>
                  <a:cubicBezTo>
                    <a:pt x="4" y="79"/>
                    <a:pt x="4" y="80"/>
                    <a:pt x="2" y="76"/>
                  </a:cubicBezTo>
                  <a:cubicBezTo>
                    <a:pt x="2" y="76"/>
                    <a:pt x="2" y="76"/>
                    <a:pt x="2" y="76"/>
                  </a:cubicBezTo>
                  <a:cubicBezTo>
                    <a:pt x="1" y="76"/>
                    <a:pt x="1" y="76"/>
                    <a:pt x="1" y="77"/>
                  </a:cubicBezTo>
                  <a:cubicBezTo>
                    <a:pt x="0" y="79"/>
                    <a:pt x="0" y="79"/>
                    <a:pt x="0" y="79"/>
                  </a:cubicBezTo>
                  <a:cubicBezTo>
                    <a:pt x="0" y="78"/>
                    <a:pt x="0" y="78"/>
                    <a:pt x="0" y="78"/>
                  </a:cubicBezTo>
                  <a:cubicBezTo>
                    <a:pt x="0" y="77"/>
                    <a:pt x="1" y="76"/>
                    <a:pt x="1" y="73"/>
                  </a:cubicBezTo>
                  <a:cubicBezTo>
                    <a:pt x="4" y="73"/>
                    <a:pt x="37" y="73"/>
                    <a:pt x="46" y="73"/>
                  </a:cubicBezTo>
                  <a:cubicBezTo>
                    <a:pt x="44" y="50"/>
                    <a:pt x="45" y="63"/>
                    <a:pt x="44" y="56"/>
                  </a:cubicBezTo>
                  <a:cubicBezTo>
                    <a:pt x="44" y="55"/>
                    <a:pt x="44" y="55"/>
                    <a:pt x="44" y="55"/>
                  </a:cubicBezTo>
                  <a:cubicBezTo>
                    <a:pt x="44" y="55"/>
                    <a:pt x="44" y="55"/>
                    <a:pt x="45" y="53"/>
                  </a:cubicBezTo>
                  <a:cubicBezTo>
                    <a:pt x="47" y="52"/>
                    <a:pt x="47" y="52"/>
                    <a:pt x="50" y="50"/>
                  </a:cubicBezTo>
                  <a:cubicBezTo>
                    <a:pt x="52" y="49"/>
                    <a:pt x="52" y="50"/>
                    <a:pt x="57" y="47"/>
                  </a:cubicBezTo>
                  <a:cubicBezTo>
                    <a:pt x="57" y="46"/>
                    <a:pt x="57" y="18"/>
                    <a:pt x="57" y="16"/>
                  </a:cubicBezTo>
                  <a:cubicBezTo>
                    <a:pt x="70" y="16"/>
                    <a:pt x="80" y="16"/>
                    <a:pt x="94" y="16"/>
                  </a:cubicBezTo>
                  <a:cubicBezTo>
                    <a:pt x="94" y="12"/>
                    <a:pt x="94" y="2"/>
                    <a:pt x="94" y="0"/>
                  </a:cubicBezTo>
                  <a:cubicBezTo>
                    <a:pt x="132" y="25"/>
                    <a:pt x="125" y="20"/>
                    <a:pt x="137" y="29"/>
                  </a:cubicBezTo>
                  <a:cubicBezTo>
                    <a:pt x="137" y="29"/>
                    <a:pt x="118" y="29"/>
                    <a:pt x="118" y="29"/>
                  </a:cubicBezTo>
                  <a:close/>
                  <a:moveTo>
                    <a:pt x="8" y="93"/>
                  </a:moveTo>
                  <a:cubicBezTo>
                    <a:pt x="7" y="94"/>
                    <a:pt x="7" y="94"/>
                    <a:pt x="7" y="94"/>
                  </a:cubicBezTo>
                  <a:cubicBezTo>
                    <a:pt x="7" y="93"/>
                    <a:pt x="7" y="93"/>
                    <a:pt x="7" y="93"/>
                  </a:cubicBezTo>
                  <a:cubicBezTo>
                    <a:pt x="7" y="93"/>
                    <a:pt x="7" y="93"/>
                    <a:pt x="7" y="93"/>
                  </a:cubicBezTo>
                  <a:cubicBezTo>
                    <a:pt x="7" y="91"/>
                    <a:pt x="7" y="91"/>
                    <a:pt x="8" y="91"/>
                  </a:cubicBezTo>
                  <a:cubicBezTo>
                    <a:pt x="8" y="91"/>
                    <a:pt x="8" y="91"/>
                    <a:pt x="8" y="91"/>
                  </a:cubicBezTo>
                  <a:lnTo>
                    <a:pt x="8" y="9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158">
              <a:extLst>
                <a:ext uri="{FF2B5EF4-FFF2-40B4-BE49-F238E27FC236}">
                  <a16:creationId xmlns:a16="http://schemas.microsoft.com/office/drawing/2014/main" id="{58F4FA20-49B0-4C09-9E98-9894C72C8685}"/>
                </a:ext>
              </a:extLst>
            </p:cNvPr>
            <p:cNvSpPr>
              <a:spLocks/>
            </p:cNvSpPr>
            <p:nvPr/>
          </p:nvSpPr>
          <p:spPr bwMode="auto">
            <a:xfrm>
              <a:off x="8781281" y="8232896"/>
              <a:ext cx="4751" cy="4751"/>
            </a:xfrm>
            <a:custGeom>
              <a:avLst/>
              <a:gdLst>
                <a:gd name="T0" fmla="*/ 1 w 1"/>
                <a:gd name="T1" fmla="*/ 0 h 1"/>
                <a:gd name="T2" fmla="*/ 1 w 1"/>
                <a:gd name="T3" fmla="*/ 1 h 1"/>
                <a:gd name="T4" fmla="*/ 0 w 1"/>
                <a:gd name="T5" fmla="*/ 1 h 1"/>
                <a:gd name="T6" fmla="*/ 0 w 1"/>
                <a:gd name="T7" fmla="*/ 0 h 1"/>
                <a:gd name="T8" fmla="*/ 0 w 1"/>
                <a:gd name="T9" fmla="*/ 0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lnTo>
                    <a:pt x="1" y="1"/>
                  </a:lnTo>
                  <a:lnTo>
                    <a:pt x="0" y="1"/>
                  </a:lnTo>
                  <a:lnTo>
                    <a:pt x="0" y="0"/>
                  </a:lnTo>
                  <a:lnTo>
                    <a:pt x="0"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159">
              <a:extLst>
                <a:ext uri="{FF2B5EF4-FFF2-40B4-BE49-F238E27FC236}">
                  <a16:creationId xmlns:a16="http://schemas.microsoft.com/office/drawing/2014/main" id="{22E837F1-BB28-47BA-8590-90C0A7119772}"/>
                </a:ext>
              </a:extLst>
            </p:cNvPr>
            <p:cNvSpPr>
              <a:spLocks noEditPoints="1"/>
            </p:cNvSpPr>
            <p:nvPr/>
          </p:nvSpPr>
          <p:spPr bwMode="auto">
            <a:xfrm>
              <a:off x="12357432" y="7226064"/>
              <a:ext cx="14249" cy="14249"/>
            </a:xfrm>
            <a:custGeom>
              <a:avLst/>
              <a:gdLst>
                <a:gd name="T0" fmla="*/ 1 w 4"/>
                <a:gd name="T1" fmla="*/ 0 h 3"/>
                <a:gd name="T2" fmla="*/ 1 w 4"/>
                <a:gd name="T3" fmla="*/ 1 h 3"/>
                <a:gd name="T4" fmla="*/ 0 w 4"/>
                <a:gd name="T5" fmla="*/ 0 h 3"/>
                <a:gd name="T6" fmla="*/ 0 w 4"/>
                <a:gd name="T7" fmla="*/ 0 h 3"/>
                <a:gd name="T8" fmla="*/ 1 w 4"/>
                <a:gd name="T9" fmla="*/ 0 h 3"/>
                <a:gd name="T10" fmla="*/ 1 w 4"/>
                <a:gd name="T11" fmla="*/ 0 h 3"/>
                <a:gd name="T12" fmla="*/ 1 w 4"/>
                <a:gd name="T13" fmla="*/ 0 h 3"/>
                <a:gd name="T14" fmla="*/ 1 w 4"/>
                <a:gd name="T15" fmla="*/ 0 h 3"/>
                <a:gd name="T16" fmla="*/ 4 w 4"/>
                <a:gd name="T17" fmla="*/ 3 h 3"/>
                <a:gd name="T18" fmla="*/ 4 w 4"/>
                <a:gd name="T19" fmla="*/ 3 h 3"/>
                <a:gd name="T20" fmla="*/ 3 w 4"/>
                <a:gd name="T21" fmla="*/ 3 h 3"/>
                <a:gd name="T22" fmla="*/ 2 w 4"/>
                <a:gd name="T23" fmla="*/ 2 h 3"/>
                <a:gd name="T24" fmla="*/ 2 w 4"/>
                <a:gd name="T25" fmla="*/ 1 h 3"/>
                <a:gd name="T26" fmla="*/ 3 w 4"/>
                <a:gd name="T27" fmla="*/ 1 h 3"/>
                <a:gd name="T28" fmla="*/ 4 w 4"/>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1" y="0"/>
                  </a:moveTo>
                  <a:cubicBezTo>
                    <a:pt x="1" y="1"/>
                    <a:pt x="1" y="1"/>
                    <a:pt x="1" y="1"/>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lose/>
                  <a:moveTo>
                    <a:pt x="4" y="3"/>
                  </a:moveTo>
                  <a:cubicBezTo>
                    <a:pt x="4" y="3"/>
                    <a:pt x="4" y="3"/>
                    <a:pt x="4" y="3"/>
                  </a:cubicBezTo>
                  <a:cubicBezTo>
                    <a:pt x="3" y="3"/>
                    <a:pt x="3" y="3"/>
                    <a:pt x="3" y="3"/>
                  </a:cubicBezTo>
                  <a:cubicBezTo>
                    <a:pt x="2" y="2"/>
                    <a:pt x="2" y="2"/>
                    <a:pt x="2" y="2"/>
                  </a:cubicBezTo>
                  <a:cubicBezTo>
                    <a:pt x="2" y="1"/>
                    <a:pt x="2" y="1"/>
                    <a:pt x="2" y="1"/>
                  </a:cubicBezTo>
                  <a:cubicBezTo>
                    <a:pt x="3" y="1"/>
                    <a:pt x="3" y="1"/>
                    <a:pt x="3" y="1"/>
                  </a:cubicBezTo>
                  <a:cubicBezTo>
                    <a:pt x="3" y="2"/>
                    <a:pt x="4" y="2"/>
                    <a:pt x="4"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160">
              <a:extLst>
                <a:ext uri="{FF2B5EF4-FFF2-40B4-BE49-F238E27FC236}">
                  <a16:creationId xmlns:a16="http://schemas.microsoft.com/office/drawing/2014/main" id="{D10EBB2A-29CC-48EC-A955-7F348CF2859A}"/>
                </a:ext>
              </a:extLst>
            </p:cNvPr>
            <p:cNvSpPr>
              <a:spLocks/>
            </p:cNvSpPr>
            <p:nvPr/>
          </p:nvSpPr>
          <p:spPr bwMode="auto">
            <a:xfrm>
              <a:off x="14371099" y="9971109"/>
              <a:ext cx="23748" cy="28495"/>
            </a:xfrm>
            <a:custGeom>
              <a:avLst/>
              <a:gdLst>
                <a:gd name="T0" fmla="*/ 4 w 5"/>
                <a:gd name="T1" fmla="*/ 6 h 7"/>
                <a:gd name="T2" fmla="*/ 2 w 5"/>
                <a:gd name="T3" fmla="*/ 7 h 7"/>
                <a:gd name="T4" fmla="*/ 1 w 5"/>
                <a:gd name="T5" fmla="*/ 7 h 7"/>
                <a:gd name="T6" fmla="*/ 0 w 5"/>
                <a:gd name="T7" fmla="*/ 6 h 7"/>
                <a:gd name="T8" fmla="*/ 0 w 5"/>
                <a:gd name="T9" fmla="*/ 6 h 7"/>
                <a:gd name="T10" fmla="*/ 1 w 5"/>
                <a:gd name="T11" fmla="*/ 5 h 7"/>
                <a:gd name="T12" fmla="*/ 1 w 5"/>
                <a:gd name="T13" fmla="*/ 3 h 7"/>
                <a:gd name="T14" fmla="*/ 1 w 5"/>
                <a:gd name="T15" fmla="*/ 3 h 7"/>
                <a:gd name="T16" fmla="*/ 2 w 5"/>
                <a:gd name="T17" fmla="*/ 2 h 7"/>
                <a:gd name="T18" fmla="*/ 2 w 5"/>
                <a:gd name="T19" fmla="*/ 1 h 7"/>
                <a:gd name="T20" fmla="*/ 3 w 5"/>
                <a:gd name="T21" fmla="*/ 1 h 7"/>
                <a:gd name="T22" fmla="*/ 4 w 5"/>
                <a:gd name="T23" fmla="*/ 0 h 7"/>
                <a:gd name="T24" fmla="*/ 5 w 5"/>
                <a:gd name="T25" fmla="*/ 3 h 7"/>
                <a:gd name="T26" fmla="*/ 5 w 5"/>
                <a:gd name="T27" fmla="*/ 4 h 7"/>
                <a:gd name="T28" fmla="*/ 5 w 5"/>
                <a:gd name="T29" fmla="*/ 5 h 7"/>
                <a:gd name="T30" fmla="*/ 4 w 5"/>
                <a:gd name="T3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4" y="6"/>
                  </a:moveTo>
                  <a:cubicBezTo>
                    <a:pt x="2" y="7"/>
                    <a:pt x="2" y="7"/>
                    <a:pt x="2" y="7"/>
                  </a:cubicBezTo>
                  <a:cubicBezTo>
                    <a:pt x="1" y="7"/>
                    <a:pt x="1" y="7"/>
                    <a:pt x="1" y="7"/>
                  </a:cubicBezTo>
                  <a:cubicBezTo>
                    <a:pt x="0" y="6"/>
                    <a:pt x="0" y="6"/>
                    <a:pt x="0" y="6"/>
                  </a:cubicBezTo>
                  <a:cubicBezTo>
                    <a:pt x="0" y="6"/>
                    <a:pt x="0" y="6"/>
                    <a:pt x="0" y="6"/>
                  </a:cubicBezTo>
                  <a:cubicBezTo>
                    <a:pt x="1" y="5"/>
                    <a:pt x="1" y="5"/>
                    <a:pt x="1" y="5"/>
                  </a:cubicBezTo>
                  <a:cubicBezTo>
                    <a:pt x="1" y="4"/>
                    <a:pt x="0" y="5"/>
                    <a:pt x="1" y="3"/>
                  </a:cubicBezTo>
                  <a:cubicBezTo>
                    <a:pt x="1" y="3"/>
                    <a:pt x="1" y="3"/>
                    <a:pt x="1" y="3"/>
                  </a:cubicBezTo>
                  <a:cubicBezTo>
                    <a:pt x="2" y="2"/>
                    <a:pt x="2" y="2"/>
                    <a:pt x="2" y="2"/>
                  </a:cubicBezTo>
                  <a:cubicBezTo>
                    <a:pt x="2" y="1"/>
                    <a:pt x="2" y="1"/>
                    <a:pt x="2" y="1"/>
                  </a:cubicBezTo>
                  <a:cubicBezTo>
                    <a:pt x="3" y="1"/>
                    <a:pt x="3" y="1"/>
                    <a:pt x="3" y="1"/>
                  </a:cubicBezTo>
                  <a:cubicBezTo>
                    <a:pt x="4" y="0"/>
                    <a:pt x="4" y="0"/>
                    <a:pt x="4" y="0"/>
                  </a:cubicBezTo>
                  <a:cubicBezTo>
                    <a:pt x="5" y="2"/>
                    <a:pt x="5" y="1"/>
                    <a:pt x="5" y="3"/>
                  </a:cubicBezTo>
                  <a:cubicBezTo>
                    <a:pt x="5" y="4"/>
                    <a:pt x="5" y="4"/>
                    <a:pt x="5" y="4"/>
                  </a:cubicBezTo>
                  <a:cubicBezTo>
                    <a:pt x="5" y="5"/>
                    <a:pt x="5" y="5"/>
                    <a:pt x="5" y="5"/>
                  </a:cubicBezTo>
                  <a:cubicBezTo>
                    <a:pt x="4" y="6"/>
                    <a:pt x="4" y="6"/>
                    <a:pt x="4"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161">
              <a:extLst>
                <a:ext uri="{FF2B5EF4-FFF2-40B4-BE49-F238E27FC236}">
                  <a16:creationId xmlns:a16="http://schemas.microsoft.com/office/drawing/2014/main" id="{4BF1C800-93D4-4B9A-8229-EAA37F9A60EA}"/>
                </a:ext>
              </a:extLst>
            </p:cNvPr>
            <p:cNvSpPr>
              <a:spLocks noEditPoints="1"/>
            </p:cNvSpPr>
            <p:nvPr/>
          </p:nvSpPr>
          <p:spPr bwMode="auto">
            <a:xfrm>
              <a:off x="15121474" y="8826548"/>
              <a:ext cx="9498" cy="47492"/>
            </a:xfrm>
            <a:custGeom>
              <a:avLst/>
              <a:gdLst>
                <a:gd name="T0" fmla="*/ 2 w 2"/>
                <a:gd name="T1" fmla="*/ 1 h 12"/>
                <a:gd name="T2" fmla="*/ 2 w 2"/>
                <a:gd name="T3" fmla="*/ 1 h 12"/>
                <a:gd name="T4" fmla="*/ 1 w 2"/>
                <a:gd name="T5" fmla="*/ 1 h 12"/>
                <a:gd name="T6" fmla="*/ 1 w 2"/>
                <a:gd name="T7" fmla="*/ 1 h 12"/>
                <a:gd name="T8" fmla="*/ 2 w 2"/>
                <a:gd name="T9" fmla="*/ 1 h 12"/>
                <a:gd name="T10" fmla="*/ 2 w 2"/>
                <a:gd name="T11" fmla="*/ 0 h 12"/>
                <a:gd name="T12" fmla="*/ 2 w 2"/>
                <a:gd name="T13" fmla="*/ 0 h 12"/>
                <a:gd name="T14" fmla="*/ 2 w 2"/>
                <a:gd name="T15" fmla="*/ 1 h 12"/>
                <a:gd name="T16" fmla="*/ 1 w 2"/>
                <a:gd name="T17" fmla="*/ 12 h 12"/>
                <a:gd name="T18" fmla="*/ 1 w 2"/>
                <a:gd name="T19" fmla="*/ 12 h 12"/>
                <a:gd name="T20" fmla="*/ 0 w 2"/>
                <a:gd name="T21" fmla="*/ 12 h 12"/>
                <a:gd name="T22" fmla="*/ 0 w 2"/>
                <a:gd name="T23" fmla="*/ 11 h 12"/>
                <a:gd name="T24" fmla="*/ 1 w 2"/>
                <a:gd name="T25" fmla="*/ 11 h 12"/>
                <a:gd name="T26" fmla="*/ 1 w 2"/>
                <a:gd name="T27" fmla="*/ 11 h 12"/>
                <a:gd name="T28" fmla="*/ 1 w 2"/>
                <a:gd name="T29" fmla="*/ 11 h 12"/>
                <a:gd name="T30" fmla="*/ 1 w 2"/>
                <a:gd name="T31" fmla="*/ 12 h 12"/>
                <a:gd name="T32" fmla="*/ 1 w 2"/>
                <a:gd name="T3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12">
                  <a:moveTo>
                    <a:pt x="2" y="1"/>
                  </a:moveTo>
                  <a:cubicBezTo>
                    <a:pt x="2" y="1"/>
                    <a:pt x="2" y="1"/>
                    <a:pt x="2" y="1"/>
                  </a:cubicBezTo>
                  <a:cubicBezTo>
                    <a:pt x="1" y="1"/>
                    <a:pt x="1" y="1"/>
                    <a:pt x="1" y="1"/>
                  </a:cubicBezTo>
                  <a:cubicBezTo>
                    <a:pt x="1" y="1"/>
                    <a:pt x="1" y="1"/>
                    <a:pt x="1" y="1"/>
                  </a:cubicBezTo>
                  <a:cubicBezTo>
                    <a:pt x="2" y="1"/>
                    <a:pt x="2" y="1"/>
                    <a:pt x="2" y="1"/>
                  </a:cubicBezTo>
                  <a:cubicBezTo>
                    <a:pt x="2" y="0"/>
                    <a:pt x="2" y="0"/>
                    <a:pt x="2" y="0"/>
                  </a:cubicBezTo>
                  <a:cubicBezTo>
                    <a:pt x="2" y="0"/>
                    <a:pt x="2" y="0"/>
                    <a:pt x="2" y="0"/>
                  </a:cubicBezTo>
                  <a:cubicBezTo>
                    <a:pt x="2" y="1"/>
                    <a:pt x="2" y="1"/>
                    <a:pt x="2" y="1"/>
                  </a:cubicBezTo>
                  <a:close/>
                  <a:moveTo>
                    <a:pt x="1" y="12"/>
                  </a:moveTo>
                  <a:cubicBezTo>
                    <a:pt x="1" y="12"/>
                    <a:pt x="1" y="12"/>
                    <a:pt x="1" y="12"/>
                  </a:cubicBezTo>
                  <a:cubicBezTo>
                    <a:pt x="0" y="12"/>
                    <a:pt x="0" y="12"/>
                    <a:pt x="0" y="12"/>
                  </a:cubicBezTo>
                  <a:cubicBezTo>
                    <a:pt x="0" y="11"/>
                    <a:pt x="0" y="11"/>
                    <a:pt x="0"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162">
              <a:extLst>
                <a:ext uri="{FF2B5EF4-FFF2-40B4-BE49-F238E27FC236}">
                  <a16:creationId xmlns:a16="http://schemas.microsoft.com/office/drawing/2014/main" id="{053B3B2B-E8DE-45B7-89D2-DC4C254CD045}"/>
                </a:ext>
              </a:extLst>
            </p:cNvPr>
            <p:cNvSpPr>
              <a:spLocks noEditPoints="1"/>
            </p:cNvSpPr>
            <p:nvPr/>
          </p:nvSpPr>
          <p:spPr bwMode="auto">
            <a:xfrm>
              <a:off x="13217040" y="9462942"/>
              <a:ext cx="156725" cy="370438"/>
            </a:xfrm>
            <a:custGeom>
              <a:avLst/>
              <a:gdLst>
                <a:gd name="T0" fmla="*/ 22 w 37"/>
                <a:gd name="T1" fmla="*/ 25 h 89"/>
                <a:gd name="T2" fmla="*/ 23 w 37"/>
                <a:gd name="T3" fmla="*/ 47 h 89"/>
                <a:gd name="T4" fmla="*/ 36 w 37"/>
                <a:gd name="T5" fmla="*/ 62 h 89"/>
                <a:gd name="T6" fmla="*/ 35 w 37"/>
                <a:gd name="T7" fmla="*/ 76 h 89"/>
                <a:gd name="T8" fmla="*/ 30 w 37"/>
                <a:gd name="T9" fmla="*/ 78 h 89"/>
                <a:gd name="T10" fmla="*/ 30 w 37"/>
                <a:gd name="T11" fmla="*/ 88 h 89"/>
                <a:gd name="T12" fmla="*/ 28 w 37"/>
                <a:gd name="T13" fmla="*/ 89 h 89"/>
                <a:gd name="T14" fmla="*/ 28 w 37"/>
                <a:gd name="T15" fmla="*/ 87 h 89"/>
                <a:gd name="T16" fmla="*/ 27 w 37"/>
                <a:gd name="T17" fmla="*/ 85 h 89"/>
                <a:gd name="T18" fmla="*/ 20 w 37"/>
                <a:gd name="T19" fmla="*/ 79 h 89"/>
                <a:gd name="T20" fmla="*/ 19 w 37"/>
                <a:gd name="T21" fmla="*/ 76 h 89"/>
                <a:gd name="T22" fmla="*/ 19 w 37"/>
                <a:gd name="T23" fmla="*/ 72 h 89"/>
                <a:gd name="T24" fmla="*/ 21 w 37"/>
                <a:gd name="T25" fmla="*/ 59 h 89"/>
                <a:gd name="T26" fmla="*/ 16 w 37"/>
                <a:gd name="T27" fmla="*/ 58 h 89"/>
                <a:gd name="T28" fmla="*/ 11 w 37"/>
                <a:gd name="T29" fmla="*/ 59 h 89"/>
                <a:gd name="T30" fmla="*/ 6 w 37"/>
                <a:gd name="T31" fmla="*/ 53 h 89"/>
                <a:gd name="T32" fmla="*/ 5 w 37"/>
                <a:gd name="T33" fmla="*/ 53 h 89"/>
                <a:gd name="T34" fmla="*/ 4 w 37"/>
                <a:gd name="T35" fmla="*/ 53 h 89"/>
                <a:gd name="T36" fmla="*/ 2 w 37"/>
                <a:gd name="T37" fmla="*/ 49 h 89"/>
                <a:gd name="T38" fmla="*/ 0 w 37"/>
                <a:gd name="T39" fmla="*/ 48 h 89"/>
                <a:gd name="T40" fmla="*/ 3 w 37"/>
                <a:gd name="T41" fmla="*/ 44 h 89"/>
                <a:gd name="T42" fmla="*/ 4 w 37"/>
                <a:gd name="T43" fmla="*/ 40 h 89"/>
                <a:gd name="T44" fmla="*/ 4 w 37"/>
                <a:gd name="T45" fmla="*/ 38 h 89"/>
                <a:gd name="T46" fmla="*/ 10 w 37"/>
                <a:gd name="T47" fmla="*/ 34 h 89"/>
                <a:gd name="T48" fmla="*/ 8 w 37"/>
                <a:gd name="T49" fmla="*/ 33 h 89"/>
                <a:gd name="T50" fmla="*/ 7 w 37"/>
                <a:gd name="T51" fmla="*/ 25 h 89"/>
                <a:gd name="T52" fmla="*/ 7 w 37"/>
                <a:gd name="T53" fmla="*/ 23 h 89"/>
                <a:gd name="T54" fmla="*/ 7 w 37"/>
                <a:gd name="T55" fmla="*/ 17 h 89"/>
                <a:gd name="T56" fmla="*/ 11 w 37"/>
                <a:gd name="T57" fmla="*/ 14 h 89"/>
                <a:gd name="T58" fmla="*/ 10 w 37"/>
                <a:gd name="T59" fmla="*/ 10 h 89"/>
                <a:gd name="T60" fmla="*/ 7 w 37"/>
                <a:gd name="T61" fmla="*/ 4 h 89"/>
                <a:gd name="T62" fmla="*/ 5 w 37"/>
                <a:gd name="T63" fmla="*/ 2 h 89"/>
                <a:gd name="T64" fmla="*/ 4 w 37"/>
                <a:gd name="T65" fmla="*/ 1 h 89"/>
                <a:gd name="T66" fmla="*/ 3 w 37"/>
                <a:gd name="T67" fmla="*/ 0 h 89"/>
                <a:gd name="T68" fmla="*/ 8 w 37"/>
                <a:gd name="T69" fmla="*/ 1 h 89"/>
                <a:gd name="T70" fmla="*/ 13 w 37"/>
                <a:gd name="T71" fmla="*/ 3 h 89"/>
                <a:gd name="T72" fmla="*/ 15 w 37"/>
                <a:gd name="T73" fmla="*/ 3 h 89"/>
                <a:gd name="T74" fmla="*/ 15 w 37"/>
                <a:gd name="T75" fmla="*/ 2 h 89"/>
                <a:gd name="T76" fmla="*/ 19 w 37"/>
                <a:gd name="T77" fmla="*/ 4 h 89"/>
                <a:gd name="T78" fmla="*/ 21 w 37"/>
                <a:gd name="T79" fmla="*/ 8 h 89"/>
                <a:gd name="T80" fmla="*/ 22 w 37"/>
                <a:gd name="T81" fmla="*/ 13 h 89"/>
                <a:gd name="T82" fmla="*/ 24 w 37"/>
                <a:gd name="T83" fmla="*/ 22 h 89"/>
                <a:gd name="T84" fmla="*/ 26 w 37"/>
                <a:gd name="T85" fmla="*/ 25 h 89"/>
                <a:gd name="T86" fmla="*/ 22 w 37"/>
                <a:gd name="T87" fmla="*/ 30 h 89"/>
                <a:gd name="T88" fmla="*/ 22 w 37"/>
                <a:gd name="T89" fmla="*/ 29 h 89"/>
                <a:gd name="T90" fmla="*/ 23 w 37"/>
                <a:gd name="T91" fmla="*/ 31 h 89"/>
                <a:gd name="T92" fmla="*/ 23 w 37"/>
                <a:gd name="T93" fmla="*/ 30 h 89"/>
                <a:gd name="T94" fmla="*/ 24 w 37"/>
                <a:gd name="T95" fmla="*/ 30 h 89"/>
                <a:gd name="T96" fmla="*/ 23 w 37"/>
                <a:gd name="T97" fmla="*/ 3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 h="89">
                  <a:moveTo>
                    <a:pt x="26" y="25"/>
                  </a:moveTo>
                  <a:cubicBezTo>
                    <a:pt x="24" y="25"/>
                    <a:pt x="25" y="25"/>
                    <a:pt x="23" y="25"/>
                  </a:cubicBezTo>
                  <a:cubicBezTo>
                    <a:pt x="22" y="25"/>
                    <a:pt x="22" y="25"/>
                    <a:pt x="22" y="25"/>
                  </a:cubicBezTo>
                  <a:cubicBezTo>
                    <a:pt x="22" y="29"/>
                    <a:pt x="21" y="28"/>
                    <a:pt x="19" y="32"/>
                  </a:cubicBezTo>
                  <a:cubicBezTo>
                    <a:pt x="19" y="32"/>
                    <a:pt x="20" y="34"/>
                    <a:pt x="22" y="45"/>
                  </a:cubicBezTo>
                  <a:cubicBezTo>
                    <a:pt x="22" y="46"/>
                    <a:pt x="22" y="46"/>
                    <a:pt x="23" y="47"/>
                  </a:cubicBezTo>
                  <a:cubicBezTo>
                    <a:pt x="25" y="47"/>
                    <a:pt x="25" y="47"/>
                    <a:pt x="25" y="47"/>
                  </a:cubicBezTo>
                  <a:cubicBezTo>
                    <a:pt x="28" y="49"/>
                    <a:pt x="32" y="55"/>
                    <a:pt x="36" y="60"/>
                  </a:cubicBezTo>
                  <a:cubicBezTo>
                    <a:pt x="36" y="62"/>
                    <a:pt x="36" y="62"/>
                    <a:pt x="36" y="62"/>
                  </a:cubicBezTo>
                  <a:cubicBezTo>
                    <a:pt x="37" y="63"/>
                    <a:pt x="37" y="63"/>
                    <a:pt x="37" y="63"/>
                  </a:cubicBezTo>
                  <a:cubicBezTo>
                    <a:pt x="36" y="65"/>
                    <a:pt x="36" y="64"/>
                    <a:pt x="36" y="67"/>
                  </a:cubicBezTo>
                  <a:cubicBezTo>
                    <a:pt x="36" y="70"/>
                    <a:pt x="36" y="74"/>
                    <a:pt x="35" y="76"/>
                  </a:cubicBezTo>
                  <a:cubicBezTo>
                    <a:pt x="34" y="77"/>
                    <a:pt x="34" y="77"/>
                    <a:pt x="34" y="77"/>
                  </a:cubicBezTo>
                  <a:cubicBezTo>
                    <a:pt x="33" y="77"/>
                    <a:pt x="34" y="77"/>
                    <a:pt x="31" y="78"/>
                  </a:cubicBezTo>
                  <a:cubicBezTo>
                    <a:pt x="30" y="78"/>
                    <a:pt x="30" y="78"/>
                    <a:pt x="30" y="78"/>
                  </a:cubicBezTo>
                  <a:cubicBezTo>
                    <a:pt x="30" y="79"/>
                    <a:pt x="29" y="81"/>
                    <a:pt x="28" y="82"/>
                  </a:cubicBezTo>
                  <a:cubicBezTo>
                    <a:pt x="29" y="82"/>
                    <a:pt x="29" y="83"/>
                    <a:pt x="29" y="83"/>
                  </a:cubicBezTo>
                  <a:cubicBezTo>
                    <a:pt x="30" y="85"/>
                    <a:pt x="30" y="84"/>
                    <a:pt x="30" y="88"/>
                  </a:cubicBezTo>
                  <a:cubicBezTo>
                    <a:pt x="30" y="89"/>
                    <a:pt x="30" y="89"/>
                    <a:pt x="30" y="89"/>
                  </a:cubicBezTo>
                  <a:cubicBezTo>
                    <a:pt x="29" y="89"/>
                    <a:pt x="29" y="89"/>
                    <a:pt x="28" y="89"/>
                  </a:cubicBezTo>
                  <a:cubicBezTo>
                    <a:pt x="28" y="89"/>
                    <a:pt x="28" y="89"/>
                    <a:pt x="28" y="89"/>
                  </a:cubicBezTo>
                  <a:cubicBezTo>
                    <a:pt x="27" y="88"/>
                    <a:pt x="27" y="88"/>
                    <a:pt x="27" y="88"/>
                  </a:cubicBezTo>
                  <a:cubicBezTo>
                    <a:pt x="27" y="87"/>
                    <a:pt x="27" y="87"/>
                    <a:pt x="27" y="87"/>
                  </a:cubicBezTo>
                  <a:cubicBezTo>
                    <a:pt x="28" y="87"/>
                    <a:pt x="28" y="87"/>
                    <a:pt x="28" y="87"/>
                  </a:cubicBezTo>
                  <a:cubicBezTo>
                    <a:pt x="28" y="86"/>
                    <a:pt x="28" y="86"/>
                    <a:pt x="28" y="86"/>
                  </a:cubicBezTo>
                  <a:cubicBezTo>
                    <a:pt x="27" y="85"/>
                    <a:pt x="27" y="85"/>
                    <a:pt x="27" y="85"/>
                  </a:cubicBezTo>
                  <a:cubicBezTo>
                    <a:pt x="27" y="85"/>
                    <a:pt x="27" y="85"/>
                    <a:pt x="27" y="85"/>
                  </a:cubicBezTo>
                  <a:cubicBezTo>
                    <a:pt x="26" y="84"/>
                    <a:pt x="22" y="81"/>
                    <a:pt x="21" y="79"/>
                  </a:cubicBezTo>
                  <a:cubicBezTo>
                    <a:pt x="20" y="79"/>
                    <a:pt x="20" y="79"/>
                    <a:pt x="20" y="79"/>
                  </a:cubicBezTo>
                  <a:cubicBezTo>
                    <a:pt x="20" y="79"/>
                    <a:pt x="20" y="79"/>
                    <a:pt x="20" y="79"/>
                  </a:cubicBezTo>
                  <a:cubicBezTo>
                    <a:pt x="20" y="78"/>
                    <a:pt x="20" y="78"/>
                    <a:pt x="20" y="78"/>
                  </a:cubicBezTo>
                  <a:cubicBezTo>
                    <a:pt x="20" y="77"/>
                    <a:pt x="20" y="77"/>
                    <a:pt x="20" y="77"/>
                  </a:cubicBezTo>
                  <a:cubicBezTo>
                    <a:pt x="19" y="76"/>
                    <a:pt x="19" y="76"/>
                    <a:pt x="19" y="76"/>
                  </a:cubicBezTo>
                  <a:cubicBezTo>
                    <a:pt x="18" y="75"/>
                    <a:pt x="18" y="75"/>
                    <a:pt x="18" y="74"/>
                  </a:cubicBezTo>
                  <a:cubicBezTo>
                    <a:pt x="18" y="74"/>
                    <a:pt x="18" y="74"/>
                    <a:pt x="18" y="74"/>
                  </a:cubicBezTo>
                  <a:cubicBezTo>
                    <a:pt x="19" y="73"/>
                    <a:pt x="18" y="73"/>
                    <a:pt x="19" y="72"/>
                  </a:cubicBezTo>
                  <a:cubicBezTo>
                    <a:pt x="20" y="70"/>
                    <a:pt x="20" y="71"/>
                    <a:pt x="20" y="70"/>
                  </a:cubicBezTo>
                  <a:cubicBezTo>
                    <a:pt x="21" y="68"/>
                    <a:pt x="21" y="68"/>
                    <a:pt x="21" y="68"/>
                  </a:cubicBezTo>
                  <a:cubicBezTo>
                    <a:pt x="22" y="64"/>
                    <a:pt x="22" y="64"/>
                    <a:pt x="21" y="59"/>
                  </a:cubicBezTo>
                  <a:cubicBezTo>
                    <a:pt x="19" y="57"/>
                    <a:pt x="19" y="57"/>
                    <a:pt x="19" y="57"/>
                  </a:cubicBezTo>
                  <a:cubicBezTo>
                    <a:pt x="19" y="57"/>
                    <a:pt x="19" y="57"/>
                    <a:pt x="19" y="57"/>
                  </a:cubicBezTo>
                  <a:cubicBezTo>
                    <a:pt x="17" y="57"/>
                    <a:pt x="18" y="57"/>
                    <a:pt x="16" y="58"/>
                  </a:cubicBezTo>
                  <a:cubicBezTo>
                    <a:pt x="16" y="58"/>
                    <a:pt x="16" y="58"/>
                    <a:pt x="16" y="58"/>
                  </a:cubicBezTo>
                  <a:cubicBezTo>
                    <a:pt x="14" y="58"/>
                    <a:pt x="13" y="58"/>
                    <a:pt x="12" y="59"/>
                  </a:cubicBezTo>
                  <a:cubicBezTo>
                    <a:pt x="11" y="59"/>
                    <a:pt x="11" y="59"/>
                    <a:pt x="11" y="59"/>
                  </a:cubicBezTo>
                  <a:cubicBezTo>
                    <a:pt x="11" y="59"/>
                    <a:pt x="11" y="59"/>
                    <a:pt x="11" y="59"/>
                  </a:cubicBezTo>
                  <a:cubicBezTo>
                    <a:pt x="8" y="56"/>
                    <a:pt x="9" y="56"/>
                    <a:pt x="7" y="53"/>
                  </a:cubicBezTo>
                  <a:cubicBezTo>
                    <a:pt x="6" y="53"/>
                    <a:pt x="6" y="53"/>
                    <a:pt x="6" y="53"/>
                  </a:cubicBezTo>
                  <a:cubicBezTo>
                    <a:pt x="6" y="52"/>
                    <a:pt x="6" y="52"/>
                    <a:pt x="6" y="52"/>
                  </a:cubicBezTo>
                  <a:cubicBezTo>
                    <a:pt x="5" y="52"/>
                    <a:pt x="5" y="52"/>
                    <a:pt x="5" y="52"/>
                  </a:cubicBezTo>
                  <a:cubicBezTo>
                    <a:pt x="5" y="53"/>
                    <a:pt x="5" y="53"/>
                    <a:pt x="5" y="53"/>
                  </a:cubicBezTo>
                  <a:cubicBezTo>
                    <a:pt x="4" y="53"/>
                    <a:pt x="4" y="53"/>
                    <a:pt x="4" y="53"/>
                  </a:cubicBezTo>
                  <a:cubicBezTo>
                    <a:pt x="4" y="53"/>
                    <a:pt x="4" y="53"/>
                    <a:pt x="4" y="53"/>
                  </a:cubicBezTo>
                  <a:cubicBezTo>
                    <a:pt x="4" y="53"/>
                    <a:pt x="4" y="53"/>
                    <a:pt x="4" y="53"/>
                  </a:cubicBezTo>
                  <a:cubicBezTo>
                    <a:pt x="3" y="51"/>
                    <a:pt x="3" y="51"/>
                    <a:pt x="3" y="50"/>
                  </a:cubicBezTo>
                  <a:cubicBezTo>
                    <a:pt x="2" y="50"/>
                    <a:pt x="2" y="50"/>
                    <a:pt x="1" y="50"/>
                  </a:cubicBezTo>
                  <a:cubicBezTo>
                    <a:pt x="2" y="49"/>
                    <a:pt x="2" y="50"/>
                    <a:pt x="2" y="49"/>
                  </a:cubicBezTo>
                  <a:cubicBezTo>
                    <a:pt x="2" y="49"/>
                    <a:pt x="2" y="49"/>
                    <a:pt x="2" y="49"/>
                  </a:cubicBezTo>
                  <a:cubicBezTo>
                    <a:pt x="1" y="49"/>
                    <a:pt x="1" y="49"/>
                    <a:pt x="1" y="49"/>
                  </a:cubicBezTo>
                  <a:cubicBezTo>
                    <a:pt x="0" y="48"/>
                    <a:pt x="0" y="48"/>
                    <a:pt x="0" y="48"/>
                  </a:cubicBezTo>
                  <a:cubicBezTo>
                    <a:pt x="0" y="48"/>
                    <a:pt x="0" y="48"/>
                    <a:pt x="0" y="48"/>
                  </a:cubicBezTo>
                  <a:cubicBezTo>
                    <a:pt x="1" y="47"/>
                    <a:pt x="1" y="47"/>
                    <a:pt x="1" y="47"/>
                  </a:cubicBezTo>
                  <a:cubicBezTo>
                    <a:pt x="2" y="47"/>
                    <a:pt x="2" y="47"/>
                    <a:pt x="3" y="44"/>
                  </a:cubicBezTo>
                  <a:cubicBezTo>
                    <a:pt x="4" y="44"/>
                    <a:pt x="4" y="44"/>
                    <a:pt x="4" y="44"/>
                  </a:cubicBezTo>
                  <a:cubicBezTo>
                    <a:pt x="4" y="43"/>
                    <a:pt x="4" y="43"/>
                    <a:pt x="4" y="42"/>
                  </a:cubicBezTo>
                  <a:cubicBezTo>
                    <a:pt x="4" y="41"/>
                    <a:pt x="4" y="41"/>
                    <a:pt x="4" y="40"/>
                  </a:cubicBezTo>
                  <a:cubicBezTo>
                    <a:pt x="4" y="40"/>
                    <a:pt x="4" y="40"/>
                    <a:pt x="4" y="40"/>
                  </a:cubicBezTo>
                  <a:cubicBezTo>
                    <a:pt x="3" y="39"/>
                    <a:pt x="3" y="39"/>
                    <a:pt x="3" y="39"/>
                  </a:cubicBezTo>
                  <a:cubicBezTo>
                    <a:pt x="4" y="38"/>
                    <a:pt x="4" y="38"/>
                    <a:pt x="4" y="38"/>
                  </a:cubicBezTo>
                  <a:cubicBezTo>
                    <a:pt x="4" y="37"/>
                    <a:pt x="4" y="37"/>
                    <a:pt x="4" y="37"/>
                  </a:cubicBezTo>
                  <a:cubicBezTo>
                    <a:pt x="7" y="36"/>
                    <a:pt x="6" y="36"/>
                    <a:pt x="8" y="35"/>
                  </a:cubicBezTo>
                  <a:cubicBezTo>
                    <a:pt x="10" y="34"/>
                    <a:pt x="9" y="34"/>
                    <a:pt x="10" y="34"/>
                  </a:cubicBezTo>
                  <a:cubicBezTo>
                    <a:pt x="10" y="33"/>
                    <a:pt x="10" y="33"/>
                    <a:pt x="10" y="33"/>
                  </a:cubicBezTo>
                  <a:cubicBezTo>
                    <a:pt x="8" y="33"/>
                    <a:pt x="8" y="33"/>
                    <a:pt x="8" y="33"/>
                  </a:cubicBezTo>
                  <a:cubicBezTo>
                    <a:pt x="8" y="33"/>
                    <a:pt x="8" y="33"/>
                    <a:pt x="8" y="33"/>
                  </a:cubicBezTo>
                  <a:cubicBezTo>
                    <a:pt x="7" y="31"/>
                    <a:pt x="7" y="31"/>
                    <a:pt x="7" y="31"/>
                  </a:cubicBezTo>
                  <a:cubicBezTo>
                    <a:pt x="7" y="29"/>
                    <a:pt x="8" y="28"/>
                    <a:pt x="7" y="25"/>
                  </a:cubicBezTo>
                  <a:cubicBezTo>
                    <a:pt x="7" y="25"/>
                    <a:pt x="7" y="25"/>
                    <a:pt x="7" y="25"/>
                  </a:cubicBezTo>
                  <a:cubicBezTo>
                    <a:pt x="7" y="24"/>
                    <a:pt x="7" y="24"/>
                    <a:pt x="7" y="24"/>
                  </a:cubicBezTo>
                  <a:cubicBezTo>
                    <a:pt x="7" y="23"/>
                    <a:pt x="7" y="23"/>
                    <a:pt x="7" y="23"/>
                  </a:cubicBezTo>
                  <a:cubicBezTo>
                    <a:pt x="7" y="23"/>
                    <a:pt x="7" y="23"/>
                    <a:pt x="7" y="23"/>
                  </a:cubicBezTo>
                  <a:cubicBezTo>
                    <a:pt x="8" y="21"/>
                    <a:pt x="8" y="21"/>
                    <a:pt x="8" y="20"/>
                  </a:cubicBezTo>
                  <a:cubicBezTo>
                    <a:pt x="7" y="18"/>
                    <a:pt x="7" y="18"/>
                    <a:pt x="7" y="17"/>
                  </a:cubicBezTo>
                  <a:cubicBezTo>
                    <a:pt x="7" y="17"/>
                    <a:pt x="7" y="17"/>
                    <a:pt x="7" y="17"/>
                  </a:cubicBezTo>
                  <a:cubicBezTo>
                    <a:pt x="8" y="16"/>
                    <a:pt x="8" y="16"/>
                    <a:pt x="8" y="16"/>
                  </a:cubicBezTo>
                  <a:cubicBezTo>
                    <a:pt x="9" y="16"/>
                    <a:pt x="8" y="16"/>
                    <a:pt x="9" y="16"/>
                  </a:cubicBezTo>
                  <a:cubicBezTo>
                    <a:pt x="11" y="14"/>
                    <a:pt x="11" y="14"/>
                    <a:pt x="11" y="14"/>
                  </a:cubicBezTo>
                  <a:cubicBezTo>
                    <a:pt x="11" y="13"/>
                    <a:pt x="11" y="13"/>
                    <a:pt x="11" y="13"/>
                  </a:cubicBezTo>
                  <a:cubicBezTo>
                    <a:pt x="11" y="12"/>
                    <a:pt x="10" y="11"/>
                    <a:pt x="10" y="11"/>
                  </a:cubicBezTo>
                  <a:cubicBezTo>
                    <a:pt x="10" y="10"/>
                    <a:pt x="10" y="10"/>
                    <a:pt x="10" y="10"/>
                  </a:cubicBezTo>
                  <a:cubicBezTo>
                    <a:pt x="10" y="9"/>
                    <a:pt x="8" y="8"/>
                    <a:pt x="8" y="7"/>
                  </a:cubicBezTo>
                  <a:cubicBezTo>
                    <a:pt x="8" y="6"/>
                    <a:pt x="8" y="7"/>
                    <a:pt x="8" y="5"/>
                  </a:cubicBezTo>
                  <a:cubicBezTo>
                    <a:pt x="7" y="5"/>
                    <a:pt x="8" y="5"/>
                    <a:pt x="7" y="4"/>
                  </a:cubicBezTo>
                  <a:cubicBezTo>
                    <a:pt x="6" y="3"/>
                    <a:pt x="6" y="3"/>
                    <a:pt x="6" y="3"/>
                  </a:cubicBezTo>
                  <a:cubicBezTo>
                    <a:pt x="6" y="2"/>
                    <a:pt x="6" y="2"/>
                    <a:pt x="6" y="2"/>
                  </a:cubicBezTo>
                  <a:cubicBezTo>
                    <a:pt x="5" y="2"/>
                    <a:pt x="5" y="2"/>
                    <a:pt x="5" y="2"/>
                  </a:cubicBezTo>
                  <a:cubicBezTo>
                    <a:pt x="5" y="3"/>
                    <a:pt x="5" y="3"/>
                    <a:pt x="5" y="3"/>
                  </a:cubicBezTo>
                  <a:cubicBezTo>
                    <a:pt x="4" y="3"/>
                    <a:pt x="5" y="3"/>
                    <a:pt x="4" y="3"/>
                  </a:cubicBezTo>
                  <a:cubicBezTo>
                    <a:pt x="4" y="2"/>
                    <a:pt x="4" y="2"/>
                    <a:pt x="4" y="1"/>
                  </a:cubicBezTo>
                  <a:cubicBezTo>
                    <a:pt x="3" y="1"/>
                    <a:pt x="4" y="1"/>
                    <a:pt x="3" y="1"/>
                  </a:cubicBezTo>
                  <a:cubicBezTo>
                    <a:pt x="3" y="0"/>
                    <a:pt x="3" y="0"/>
                    <a:pt x="3" y="0"/>
                  </a:cubicBezTo>
                  <a:cubicBezTo>
                    <a:pt x="3" y="0"/>
                    <a:pt x="3" y="0"/>
                    <a:pt x="3" y="0"/>
                  </a:cubicBezTo>
                  <a:cubicBezTo>
                    <a:pt x="4" y="0"/>
                    <a:pt x="4" y="0"/>
                    <a:pt x="4" y="0"/>
                  </a:cubicBezTo>
                  <a:cubicBezTo>
                    <a:pt x="5" y="1"/>
                    <a:pt x="5" y="1"/>
                    <a:pt x="5" y="1"/>
                  </a:cubicBezTo>
                  <a:cubicBezTo>
                    <a:pt x="7" y="1"/>
                    <a:pt x="6" y="1"/>
                    <a:pt x="8" y="1"/>
                  </a:cubicBezTo>
                  <a:cubicBezTo>
                    <a:pt x="9" y="2"/>
                    <a:pt x="9" y="2"/>
                    <a:pt x="9" y="2"/>
                  </a:cubicBezTo>
                  <a:cubicBezTo>
                    <a:pt x="9" y="3"/>
                    <a:pt x="9" y="3"/>
                    <a:pt x="9" y="3"/>
                  </a:cubicBezTo>
                  <a:cubicBezTo>
                    <a:pt x="11" y="2"/>
                    <a:pt x="12" y="2"/>
                    <a:pt x="13" y="3"/>
                  </a:cubicBezTo>
                  <a:cubicBezTo>
                    <a:pt x="14" y="3"/>
                    <a:pt x="14" y="3"/>
                    <a:pt x="14" y="3"/>
                  </a:cubicBezTo>
                  <a:cubicBezTo>
                    <a:pt x="14" y="3"/>
                    <a:pt x="14" y="3"/>
                    <a:pt x="15" y="3"/>
                  </a:cubicBezTo>
                  <a:cubicBezTo>
                    <a:pt x="15" y="3"/>
                    <a:pt x="15" y="3"/>
                    <a:pt x="15" y="3"/>
                  </a:cubicBezTo>
                  <a:cubicBezTo>
                    <a:pt x="15" y="3"/>
                    <a:pt x="15" y="3"/>
                    <a:pt x="15" y="3"/>
                  </a:cubicBezTo>
                  <a:cubicBezTo>
                    <a:pt x="15" y="2"/>
                    <a:pt x="15" y="2"/>
                    <a:pt x="15" y="2"/>
                  </a:cubicBezTo>
                  <a:cubicBezTo>
                    <a:pt x="15" y="2"/>
                    <a:pt x="15" y="2"/>
                    <a:pt x="15" y="2"/>
                  </a:cubicBezTo>
                  <a:cubicBezTo>
                    <a:pt x="15" y="1"/>
                    <a:pt x="15" y="1"/>
                    <a:pt x="15" y="1"/>
                  </a:cubicBezTo>
                  <a:cubicBezTo>
                    <a:pt x="16" y="2"/>
                    <a:pt x="16" y="2"/>
                    <a:pt x="16" y="2"/>
                  </a:cubicBezTo>
                  <a:cubicBezTo>
                    <a:pt x="19" y="4"/>
                    <a:pt x="19" y="4"/>
                    <a:pt x="19" y="4"/>
                  </a:cubicBezTo>
                  <a:cubicBezTo>
                    <a:pt x="19" y="4"/>
                    <a:pt x="19" y="4"/>
                    <a:pt x="19" y="4"/>
                  </a:cubicBezTo>
                  <a:cubicBezTo>
                    <a:pt x="20" y="6"/>
                    <a:pt x="20" y="6"/>
                    <a:pt x="21" y="7"/>
                  </a:cubicBezTo>
                  <a:cubicBezTo>
                    <a:pt x="21" y="8"/>
                    <a:pt x="21" y="8"/>
                    <a:pt x="21" y="8"/>
                  </a:cubicBezTo>
                  <a:cubicBezTo>
                    <a:pt x="22" y="10"/>
                    <a:pt x="22" y="10"/>
                    <a:pt x="22" y="11"/>
                  </a:cubicBezTo>
                  <a:cubicBezTo>
                    <a:pt x="22" y="12"/>
                    <a:pt x="22" y="11"/>
                    <a:pt x="22" y="13"/>
                  </a:cubicBezTo>
                  <a:cubicBezTo>
                    <a:pt x="22" y="13"/>
                    <a:pt x="22" y="13"/>
                    <a:pt x="22" y="13"/>
                  </a:cubicBezTo>
                  <a:cubicBezTo>
                    <a:pt x="24" y="16"/>
                    <a:pt x="22" y="16"/>
                    <a:pt x="22" y="19"/>
                  </a:cubicBezTo>
                  <a:cubicBezTo>
                    <a:pt x="22" y="19"/>
                    <a:pt x="22" y="19"/>
                    <a:pt x="22" y="19"/>
                  </a:cubicBezTo>
                  <a:cubicBezTo>
                    <a:pt x="22" y="19"/>
                    <a:pt x="24" y="22"/>
                    <a:pt x="24" y="22"/>
                  </a:cubicBezTo>
                  <a:cubicBezTo>
                    <a:pt x="24" y="22"/>
                    <a:pt x="24" y="22"/>
                    <a:pt x="25" y="22"/>
                  </a:cubicBezTo>
                  <a:cubicBezTo>
                    <a:pt x="25" y="23"/>
                    <a:pt x="25" y="23"/>
                    <a:pt x="26" y="24"/>
                  </a:cubicBezTo>
                  <a:cubicBezTo>
                    <a:pt x="26" y="24"/>
                    <a:pt x="26" y="24"/>
                    <a:pt x="26" y="25"/>
                  </a:cubicBezTo>
                  <a:close/>
                  <a:moveTo>
                    <a:pt x="22" y="30"/>
                  </a:moveTo>
                  <a:cubicBezTo>
                    <a:pt x="22" y="30"/>
                    <a:pt x="22" y="30"/>
                    <a:pt x="22" y="30"/>
                  </a:cubicBezTo>
                  <a:cubicBezTo>
                    <a:pt x="22" y="30"/>
                    <a:pt x="22" y="30"/>
                    <a:pt x="22" y="30"/>
                  </a:cubicBezTo>
                  <a:cubicBezTo>
                    <a:pt x="21" y="30"/>
                    <a:pt x="21" y="30"/>
                    <a:pt x="21" y="30"/>
                  </a:cubicBezTo>
                  <a:cubicBezTo>
                    <a:pt x="21" y="29"/>
                    <a:pt x="21" y="29"/>
                    <a:pt x="21" y="29"/>
                  </a:cubicBezTo>
                  <a:cubicBezTo>
                    <a:pt x="22" y="29"/>
                    <a:pt x="22" y="29"/>
                    <a:pt x="22" y="29"/>
                  </a:cubicBezTo>
                  <a:cubicBezTo>
                    <a:pt x="22" y="29"/>
                    <a:pt x="22" y="29"/>
                    <a:pt x="22" y="29"/>
                  </a:cubicBezTo>
                  <a:cubicBezTo>
                    <a:pt x="22" y="30"/>
                    <a:pt x="22" y="30"/>
                    <a:pt x="22" y="30"/>
                  </a:cubicBezTo>
                  <a:close/>
                  <a:moveTo>
                    <a:pt x="23" y="31"/>
                  </a:moveTo>
                  <a:cubicBezTo>
                    <a:pt x="23" y="31"/>
                    <a:pt x="23" y="31"/>
                    <a:pt x="23" y="31"/>
                  </a:cubicBezTo>
                  <a:cubicBezTo>
                    <a:pt x="23" y="31"/>
                    <a:pt x="23" y="31"/>
                    <a:pt x="23" y="31"/>
                  </a:cubicBezTo>
                  <a:cubicBezTo>
                    <a:pt x="23" y="30"/>
                    <a:pt x="23" y="30"/>
                    <a:pt x="23" y="30"/>
                  </a:cubicBezTo>
                  <a:cubicBezTo>
                    <a:pt x="23" y="30"/>
                    <a:pt x="23" y="30"/>
                    <a:pt x="23" y="30"/>
                  </a:cubicBezTo>
                  <a:cubicBezTo>
                    <a:pt x="24" y="30"/>
                    <a:pt x="24" y="30"/>
                    <a:pt x="24" y="30"/>
                  </a:cubicBezTo>
                  <a:cubicBezTo>
                    <a:pt x="24" y="30"/>
                    <a:pt x="24" y="30"/>
                    <a:pt x="24" y="30"/>
                  </a:cubicBezTo>
                  <a:cubicBezTo>
                    <a:pt x="24" y="30"/>
                    <a:pt x="24" y="30"/>
                    <a:pt x="24" y="30"/>
                  </a:cubicBezTo>
                  <a:cubicBezTo>
                    <a:pt x="24" y="31"/>
                    <a:pt x="24" y="31"/>
                    <a:pt x="24" y="31"/>
                  </a:cubicBezTo>
                  <a:lnTo>
                    <a:pt x="23" y="3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163">
              <a:extLst>
                <a:ext uri="{FF2B5EF4-FFF2-40B4-BE49-F238E27FC236}">
                  <a16:creationId xmlns:a16="http://schemas.microsoft.com/office/drawing/2014/main" id="{5D785CCF-C128-407B-9D12-1DBD8D444EDC}"/>
                </a:ext>
              </a:extLst>
            </p:cNvPr>
            <p:cNvSpPr>
              <a:spLocks noEditPoints="1"/>
            </p:cNvSpPr>
            <p:nvPr/>
          </p:nvSpPr>
          <p:spPr bwMode="auto">
            <a:xfrm>
              <a:off x="6154969" y="7416033"/>
              <a:ext cx="1481752" cy="926097"/>
            </a:xfrm>
            <a:custGeom>
              <a:avLst/>
              <a:gdLst>
                <a:gd name="T0" fmla="*/ 236 w 356"/>
                <a:gd name="T1" fmla="*/ 144 h 223"/>
                <a:gd name="T2" fmla="*/ 239 w 356"/>
                <a:gd name="T3" fmla="*/ 151 h 223"/>
                <a:gd name="T4" fmla="*/ 253 w 356"/>
                <a:gd name="T5" fmla="*/ 173 h 223"/>
                <a:gd name="T6" fmla="*/ 279 w 356"/>
                <a:gd name="T7" fmla="*/ 178 h 223"/>
                <a:gd name="T8" fmla="*/ 301 w 356"/>
                <a:gd name="T9" fmla="*/ 177 h 223"/>
                <a:gd name="T10" fmla="*/ 303 w 356"/>
                <a:gd name="T11" fmla="*/ 173 h 223"/>
                <a:gd name="T12" fmla="*/ 333 w 356"/>
                <a:gd name="T13" fmla="*/ 142 h 223"/>
                <a:gd name="T14" fmla="*/ 351 w 356"/>
                <a:gd name="T15" fmla="*/ 141 h 223"/>
                <a:gd name="T16" fmla="*/ 350 w 356"/>
                <a:gd name="T17" fmla="*/ 153 h 223"/>
                <a:gd name="T18" fmla="*/ 346 w 356"/>
                <a:gd name="T19" fmla="*/ 164 h 223"/>
                <a:gd name="T20" fmla="*/ 346 w 356"/>
                <a:gd name="T21" fmla="*/ 168 h 223"/>
                <a:gd name="T22" fmla="*/ 341 w 356"/>
                <a:gd name="T23" fmla="*/ 177 h 223"/>
                <a:gd name="T24" fmla="*/ 332 w 356"/>
                <a:gd name="T25" fmla="*/ 184 h 223"/>
                <a:gd name="T26" fmla="*/ 311 w 356"/>
                <a:gd name="T27" fmla="*/ 198 h 223"/>
                <a:gd name="T28" fmla="*/ 296 w 356"/>
                <a:gd name="T29" fmla="*/ 217 h 223"/>
                <a:gd name="T30" fmla="*/ 270 w 356"/>
                <a:gd name="T31" fmla="*/ 203 h 223"/>
                <a:gd name="T32" fmla="*/ 267 w 356"/>
                <a:gd name="T33" fmla="*/ 202 h 223"/>
                <a:gd name="T34" fmla="*/ 262 w 356"/>
                <a:gd name="T35" fmla="*/ 204 h 223"/>
                <a:gd name="T36" fmla="*/ 207 w 356"/>
                <a:gd name="T37" fmla="*/ 195 h 223"/>
                <a:gd name="T38" fmla="*/ 148 w 356"/>
                <a:gd name="T39" fmla="*/ 163 h 223"/>
                <a:gd name="T40" fmla="*/ 146 w 356"/>
                <a:gd name="T41" fmla="*/ 149 h 223"/>
                <a:gd name="T42" fmla="*/ 122 w 356"/>
                <a:gd name="T43" fmla="*/ 107 h 223"/>
                <a:gd name="T44" fmla="*/ 117 w 356"/>
                <a:gd name="T45" fmla="*/ 101 h 223"/>
                <a:gd name="T46" fmla="*/ 107 w 356"/>
                <a:gd name="T47" fmla="*/ 92 h 223"/>
                <a:gd name="T48" fmla="*/ 104 w 356"/>
                <a:gd name="T49" fmla="*/ 82 h 223"/>
                <a:gd name="T50" fmla="*/ 95 w 356"/>
                <a:gd name="T51" fmla="*/ 73 h 223"/>
                <a:gd name="T52" fmla="*/ 76 w 356"/>
                <a:gd name="T53" fmla="*/ 55 h 223"/>
                <a:gd name="T54" fmla="*/ 60 w 356"/>
                <a:gd name="T55" fmla="*/ 27 h 223"/>
                <a:gd name="T56" fmla="*/ 54 w 356"/>
                <a:gd name="T57" fmla="*/ 18 h 223"/>
                <a:gd name="T58" fmla="*/ 40 w 356"/>
                <a:gd name="T59" fmla="*/ 16 h 223"/>
                <a:gd name="T60" fmla="*/ 55 w 356"/>
                <a:gd name="T61" fmla="*/ 47 h 223"/>
                <a:gd name="T62" fmla="*/ 62 w 356"/>
                <a:gd name="T63" fmla="*/ 56 h 223"/>
                <a:gd name="T64" fmla="*/ 72 w 356"/>
                <a:gd name="T65" fmla="*/ 74 h 223"/>
                <a:gd name="T66" fmla="*/ 78 w 356"/>
                <a:gd name="T67" fmla="*/ 80 h 223"/>
                <a:gd name="T68" fmla="*/ 87 w 356"/>
                <a:gd name="T69" fmla="*/ 103 h 223"/>
                <a:gd name="T70" fmla="*/ 91 w 356"/>
                <a:gd name="T71" fmla="*/ 107 h 223"/>
                <a:gd name="T72" fmla="*/ 101 w 356"/>
                <a:gd name="T73" fmla="*/ 120 h 223"/>
                <a:gd name="T74" fmla="*/ 74 w 356"/>
                <a:gd name="T75" fmla="*/ 104 h 223"/>
                <a:gd name="T76" fmla="*/ 68 w 356"/>
                <a:gd name="T77" fmla="*/ 84 h 223"/>
                <a:gd name="T78" fmla="*/ 50 w 356"/>
                <a:gd name="T79" fmla="*/ 74 h 223"/>
                <a:gd name="T80" fmla="*/ 43 w 356"/>
                <a:gd name="T81" fmla="*/ 64 h 223"/>
                <a:gd name="T82" fmla="*/ 47 w 356"/>
                <a:gd name="T83" fmla="*/ 62 h 223"/>
                <a:gd name="T84" fmla="*/ 29 w 356"/>
                <a:gd name="T85" fmla="*/ 32 h 223"/>
                <a:gd name="T86" fmla="*/ 20 w 356"/>
                <a:gd name="T87" fmla="*/ 13 h 223"/>
                <a:gd name="T88" fmla="*/ 115 w 356"/>
                <a:gd name="T89" fmla="*/ 18 h 223"/>
                <a:gd name="T90" fmla="*/ 172 w 356"/>
                <a:gd name="T91" fmla="*/ 48 h 223"/>
                <a:gd name="T92" fmla="*/ 183 w 356"/>
                <a:gd name="T93" fmla="*/ 38 h 223"/>
                <a:gd name="T94" fmla="*/ 196 w 356"/>
                <a:gd name="T95" fmla="*/ 43 h 223"/>
                <a:gd name="T96" fmla="*/ 212 w 356"/>
                <a:gd name="T97" fmla="*/ 70 h 223"/>
                <a:gd name="T98" fmla="*/ 223 w 356"/>
                <a:gd name="T99" fmla="*/ 83 h 223"/>
                <a:gd name="T100" fmla="*/ 41 w 356"/>
                <a:gd name="T101" fmla="*/ 13 h 223"/>
                <a:gd name="T102" fmla="*/ 56 w 356"/>
                <a:gd name="T103" fmla="*/ 42 h 223"/>
                <a:gd name="T104" fmla="*/ 68 w 356"/>
                <a:gd name="T105" fmla="*/ 46 h 223"/>
                <a:gd name="T106" fmla="*/ 2 w 356"/>
                <a:gd name="T107" fmla="*/ 47 h 223"/>
                <a:gd name="T108" fmla="*/ 37 w 356"/>
                <a:gd name="T109" fmla="*/ 60 h 223"/>
                <a:gd name="T110" fmla="*/ 72 w 356"/>
                <a:gd name="T111" fmla="*/ 104 h 223"/>
                <a:gd name="T112" fmla="*/ 72 w 356"/>
                <a:gd name="T113" fmla="*/ 104 h 223"/>
                <a:gd name="T114" fmla="*/ 76 w 356"/>
                <a:gd name="T115" fmla="*/ 107 h 223"/>
                <a:gd name="T116" fmla="*/ 97 w 356"/>
                <a:gd name="T117" fmla="*/ 109 h 223"/>
                <a:gd name="T118" fmla="*/ 356 w 356"/>
                <a:gd name="T119" fmla="*/ 145 h 223"/>
                <a:gd name="T120" fmla="*/ 354 w 356"/>
                <a:gd name="T121" fmla="*/ 155 h 223"/>
                <a:gd name="T122" fmla="*/ 302 w 356"/>
                <a:gd name="T123" fmla="*/ 17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6" h="223">
                  <a:moveTo>
                    <a:pt x="239" y="87"/>
                  </a:moveTo>
                  <a:cubicBezTo>
                    <a:pt x="238" y="95"/>
                    <a:pt x="234" y="95"/>
                    <a:pt x="232" y="114"/>
                  </a:cubicBezTo>
                  <a:cubicBezTo>
                    <a:pt x="232" y="114"/>
                    <a:pt x="232" y="114"/>
                    <a:pt x="232" y="114"/>
                  </a:cubicBezTo>
                  <a:cubicBezTo>
                    <a:pt x="232" y="114"/>
                    <a:pt x="232" y="114"/>
                    <a:pt x="232" y="114"/>
                  </a:cubicBezTo>
                  <a:cubicBezTo>
                    <a:pt x="232" y="121"/>
                    <a:pt x="232" y="118"/>
                    <a:pt x="232" y="124"/>
                  </a:cubicBezTo>
                  <a:cubicBezTo>
                    <a:pt x="232" y="124"/>
                    <a:pt x="231" y="126"/>
                    <a:pt x="231" y="128"/>
                  </a:cubicBezTo>
                  <a:cubicBezTo>
                    <a:pt x="232" y="132"/>
                    <a:pt x="232" y="133"/>
                    <a:pt x="232" y="134"/>
                  </a:cubicBezTo>
                  <a:cubicBezTo>
                    <a:pt x="237" y="142"/>
                    <a:pt x="234" y="136"/>
                    <a:pt x="237" y="140"/>
                  </a:cubicBezTo>
                  <a:cubicBezTo>
                    <a:pt x="237" y="142"/>
                    <a:pt x="237" y="142"/>
                    <a:pt x="237" y="142"/>
                  </a:cubicBezTo>
                  <a:cubicBezTo>
                    <a:pt x="236" y="143"/>
                    <a:pt x="236" y="143"/>
                    <a:pt x="236" y="143"/>
                  </a:cubicBezTo>
                  <a:cubicBezTo>
                    <a:pt x="236" y="144"/>
                    <a:pt x="236" y="144"/>
                    <a:pt x="236" y="144"/>
                  </a:cubicBezTo>
                  <a:cubicBezTo>
                    <a:pt x="236" y="143"/>
                    <a:pt x="236" y="143"/>
                    <a:pt x="236" y="143"/>
                  </a:cubicBezTo>
                  <a:cubicBezTo>
                    <a:pt x="236" y="142"/>
                    <a:pt x="236" y="142"/>
                    <a:pt x="236" y="142"/>
                  </a:cubicBezTo>
                  <a:cubicBezTo>
                    <a:pt x="236" y="141"/>
                    <a:pt x="236" y="141"/>
                    <a:pt x="236" y="141"/>
                  </a:cubicBezTo>
                  <a:cubicBezTo>
                    <a:pt x="236" y="140"/>
                    <a:pt x="236" y="140"/>
                    <a:pt x="236" y="140"/>
                  </a:cubicBezTo>
                  <a:cubicBezTo>
                    <a:pt x="236" y="140"/>
                    <a:pt x="236" y="140"/>
                    <a:pt x="236" y="140"/>
                  </a:cubicBezTo>
                  <a:cubicBezTo>
                    <a:pt x="234" y="138"/>
                    <a:pt x="234" y="139"/>
                    <a:pt x="232" y="135"/>
                  </a:cubicBezTo>
                  <a:cubicBezTo>
                    <a:pt x="233" y="136"/>
                    <a:pt x="233" y="140"/>
                    <a:pt x="234" y="141"/>
                  </a:cubicBezTo>
                  <a:cubicBezTo>
                    <a:pt x="234" y="141"/>
                    <a:pt x="234" y="141"/>
                    <a:pt x="235" y="141"/>
                  </a:cubicBezTo>
                  <a:cubicBezTo>
                    <a:pt x="235" y="142"/>
                    <a:pt x="235" y="142"/>
                    <a:pt x="235" y="142"/>
                  </a:cubicBezTo>
                  <a:cubicBezTo>
                    <a:pt x="237" y="147"/>
                    <a:pt x="236" y="145"/>
                    <a:pt x="238" y="150"/>
                  </a:cubicBezTo>
                  <a:cubicBezTo>
                    <a:pt x="239" y="151"/>
                    <a:pt x="239" y="151"/>
                    <a:pt x="239" y="151"/>
                  </a:cubicBezTo>
                  <a:cubicBezTo>
                    <a:pt x="239" y="151"/>
                    <a:pt x="244" y="157"/>
                    <a:pt x="247" y="161"/>
                  </a:cubicBezTo>
                  <a:cubicBezTo>
                    <a:pt x="247" y="163"/>
                    <a:pt x="248" y="164"/>
                    <a:pt x="248" y="165"/>
                  </a:cubicBezTo>
                  <a:cubicBezTo>
                    <a:pt x="249" y="167"/>
                    <a:pt x="249" y="167"/>
                    <a:pt x="249" y="167"/>
                  </a:cubicBezTo>
                  <a:cubicBezTo>
                    <a:pt x="250" y="169"/>
                    <a:pt x="250" y="169"/>
                    <a:pt x="250" y="169"/>
                  </a:cubicBezTo>
                  <a:cubicBezTo>
                    <a:pt x="251" y="170"/>
                    <a:pt x="251" y="170"/>
                    <a:pt x="251" y="170"/>
                  </a:cubicBezTo>
                  <a:cubicBezTo>
                    <a:pt x="252" y="170"/>
                    <a:pt x="252" y="170"/>
                    <a:pt x="252" y="170"/>
                  </a:cubicBezTo>
                  <a:cubicBezTo>
                    <a:pt x="253" y="172"/>
                    <a:pt x="253" y="172"/>
                    <a:pt x="253" y="172"/>
                  </a:cubicBezTo>
                  <a:cubicBezTo>
                    <a:pt x="254" y="173"/>
                    <a:pt x="254" y="173"/>
                    <a:pt x="254" y="173"/>
                  </a:cubicBezTo>
                  <a:cubicBezTo>
                    <a:pt x="254" y="173"/>
                    <a:pt x="254" y="173"/>
                    <a:pt x="254" y="173"/>
                  </a:cubicBezTo>
                  <a:cubicBezTo>
                    <a:pt x="253" y="173"/>
                    <a:pt x="253" y="173"/>
                    <a:pt x="253" y="173"/>
                  </a:cubicBezTo>
                  <a:cubicBezTo>
                    <a:pt x="253" y="173"/>
                    <a:pt x="253" y="173"/>
                    <a:pt x="253" y="173"/>
                  </a:cubicBezTo>
                  <a:cubicBezTo>
                    <a:pt x="254" y="174"/>
                    <a:pt x="254" y="174"/>
                    <a:pt x="254" y="174"/>
                  </a:cubicBezTo>
                  <a:cubicBezTo>
                    <a:pt x="256" y="175"/>
                    <a:pt x="256" y="175"/>
                    <a:pt x="256" y="175"/>
                  </a:cubicBezTo>
                  <a:cubicBezTo>
                    <a:pt x="257" y="175"/>
                    <a:pt x="257" y="175"/>
                    <a:pt x="257" y="175"/>
                  </a:cubicBezTo>
                  <a:cubicBezTo>
                    <a:pt x="256" y="174"/>
                    <a:pt x="256" y="174"/>
                    <a:pt x="255" y="174"/>
                  </a:cubicBezTo>
                  <a:cubicBezTo>
                    <a:pt x="255" y="174"/>
                    <a:pt x="255" y="174"/>
                    <a:pt x="255" y="174"/>
                  </a:cubicBezTo>
                  <a:cubicBezTo>
                    <a:pt x="257" y="174"/>
                    <a:pt x="257" y="174"/>
                    <a:pt x="257" y="174"/>
                  </a:cubicBezTo>
                  <a:cubicBezTo>
                    <a:pt x="261" y="174"/>
                    <a:pt x="261" y="174"/>
                    <a:pt x="261" y="174"/>
                  </a:cubicBezTo>
                  <a:cubicBezTo>
                    <a:pt x="263" y="176"/>
                    <a:pt x="263" y="176"/>
                    <a:pt x="263" y="176"/>
                  </a:cubicBezTo>
                  <a:cubicBezTo>
                    <a:pt x="265" y="177"/>
                    <a:pt x="265" y="177"/>
                    <a:pt x="265" y="177"/>
                  </a:cubicBezTo>
                  <a:cubicBezTo>
                    <a:pt x="267" y="179"/>
                    <a:pt x="266" y="178"/>
                    <a:pt x="268" y="181"/>
                  </a:cubicBezTo>
                  <a:cubicBezTo>
                    <a:pt x="272" y="181"/>
                    <a:pt x="274" y="180"/>
                    <a:pt x="279" y="178"/>
                  </a:cubicBezTo>
                  <a:cubicBezTo>
                    <a:pt x="281" y="178"/>
                    <a:pt x="283" y="177"/>
                    <a:pt x="284" y="178"/>
                  </a:cubicBezTo>
                  <a:cubicBezTo>
                    <a:pt x="287" y="177"/>
                    <a:pt x="287" y="177"/>
                    <a:pt x="287" y="177"/>
                  </a:cubicBezTo>
                  <a:cubicBezTo>
                    <a:pt x="288" y="177"/>
                    <a:pt x="288" y="177"/>
                    <a:pt x="288" y="177"/>
                  </a:cubicBezTo>
                  <a:cubicBezTo>
                    <a:pt x="289" y="176"/>
                    <a:pt x="289" y="176"/>
                    <a:pt x="289" y="175"/>
                  </a:cubicBezTo>
                  <a:cubicBezTo>
                    <a:pt x="291" y="175"/>
                    <a:pt x="290" y="175"/>
                    <a:pt x="297" y="174"/>
                  </a:cubicBezTo>
                  <a:cubicBezTo>
                    <a:pt x="298" y="175"/>
                    <a:pt x="298" y="175"/>
                    <a:pt x="298" y="175"/>
                  </a:cubicBezTo>
                  <a:cubicBezTo>
                    <a:pt x="298" y="176"/>
                    <a:pt x="298" y="176"/>
                    <a:pt x="298" y="176"/>
                  </a:cubicBezTo>
                  <a:cubicBezTo>
                    <a:pt x="297" y="176"/>
                    <a:pt x="297" y="176"/>
                    <a:pt x="297" y="176"/>
                  </a:cubicBezTo>
                  <a:cubicBezTo>
                    <a:pt x="298" y="176"/>
                    <a:pt x="298" y="176"/>
                    <a:pt x="298" y="176"/>
                  </a:cubicBezTo>
                  <a:cubicBezTo>
                    <a:pt x="299" y="177"/>
                    <a:pt x="299" y="177"/>
                    <a:pt x="299" y="177"/>
                  </a:cubicBezTo>
                  <a:cubicBezTo>
                    <a:pt x="301" y="177"/>
                    <a:pt x="301" y="177"/>
                    <a:pt x="301" y="177"/>
                  </a:cubicBezTo>
                  <a:cubicBezTo>
                    <a:pt x="302" y="177"/>
                    <a:pt x="302" y="177"/>
                    <a:pt x="302" y="177"/>
                  </a:cubicBezTo>
                  <a:cubicBezTo>
                    <a:pt x="303" y="176"/>
                    <a:pt x="303" y="176"/>
                    <a:pt x="303" y="176"/>
                  </a:cubicBezTo>
                  <a:cubicBezTo>
                    <a:pt x="305" y="175"/>
                    <a:pt x="305" y="175"/>
                    <a:pt x="305" y="175"/>
                  </a:cubicBezTo>
                  <a:cubicBezTo>
                    <a:pt x="305" y="174"/>
                    <a:pt x="305" y="174"/>
                    <a:pt x="305" y="174"/>
                  </a:cubicBezTo>
                  <a:cubicBezTo>
                    <a:pt x="305" y="174"/>
                    <a:pt x="305" y="174"/>
                    <a:pt x="305" y="174"/>
                  </a:cubicBezTo>
                  <a:cubicBezTo>
                    <a:pt x="304" y="174"/>
                    <a:pt x="304" y="174"/>
                    <a:pt x="304" y="174"/>
                  </a:cubicBezTo>
                  <a:cubicBezTo>
                    <a:pt x="304" y="173"/>
                    <a:pt x="304" y="173"/>
                    <a:pt x="304" y="173"/>
                  </a:cubicBezTo>
                  <a:cubicBezTo>
                    <a:pt x="304" y="172"/>
                    <a:pt x="304" y="172"/>
                    <a:pt x="304" y="172"/>
                  </a:cubicBezTo>
                  <a:cubicBezTo>
                    <a:pt x="304" y="172"/>
                    <a:pt x="304" y="172"/>
                    <a:pt x="304" y="172"/>
                  </a:cubicBezTo>
                  <a:cubicBezTo>
                    <a:pt x="303" y="173"/>
                    <a:pt x="303" y="173"/>
                    <a:pt x="303" y="173"/>
                  </a:cubicBezTo>
                  <a:cubicBezTo>
                    <a:pt x="303" y="173"/>
                    <a:pt x="303" y="173"/>
                    <a:pt x="303" y="173"/>
                  </a:cubicBezTo>
                  <a:cubicBezTo>
                    <a:pt x="303" y="173"/>
                    <a:pt x="303" y="173"/>
                    <a:pt x="303" y="173"/>
                  </a:cubicBezTo>
                  <a:cubicBezTo>
                    <a:pt x="303" y="172"/>
                    <a:pt x="303" y="172"/>
                    <a:pt x="303" y="172"/>
                  </a:cubicBezTo>
                  <a:cubicBezTo>
                    <a:pt x="307" y="170"/>
                    <a:pt x="308" y="170"/>
                    <a:pt x="309" y="169"/>
                  </a:cubicBezTo>
                  <a:cubicBezTo>
                    <a:pt x="311" y="167"/>
                    <a:pt x="311" y="167"/>
                    <a:pt x="311" y="167"/>
                  </a:cubicBezTo>
                  <a:cubicBezTo>
                    <a:pt x="311" y="162"/>
                    <a:pt x="311" y="162"/>
                    <a:pt x="311" y="162"/>
                  </a:cubicBezTo>
                  <a:cubicBezTo>
                    <a:pt x="312" y="162"/>
                    <a:pt x="312" y="162"/>
                    <a:pt x="312" y="162"/>
                  </a:cubicBezTo>
                  <a:cubicBezTo>
                    <a:pt x="314" y="160"/>
                    <a:pt x="314" y="160"/>
                    <a:pt x="314" y="160"/>
                  </a:cubicBezTo>
                  <a:cubicBezTo>
                    <a:pt x="314" y="160"/>
                    <a:pt x="314" y="160"/>
                    <a:pt x="314" y="160"/>
                  </a:cubicBezTo>
                  <a:cubicBezTo>
                    <a:pt x="314" y="157"/>
                    <a:pt x="313" y="154"/>
                    <a:pt x="314" y="151"/>
                  </a:cubicBezTo>
                  <a:cubicBezTo>
                    <a:pt x="314" y="150"/>
                    <a:pt x="315" y="148"/>
                    <a:pt x="315" y="147"/>
                  </a:cubicBezTo>
                  <a:cubicBezTo>
                    <a:pt x="323" y="142"/>
                    <a:pt x="324" y="144"/>
                    <a:pt x="333" y="142"/>
                  </a:cubicBezTo>
                  <a:cubicBezTo>
                    <a:pt x="335" y="141"/>
                    <a:pt x="335" y="141"/>
                    <a:pt x="335" y="141"/>
                  </a:cubicBezTo>
                  <a:cubicBezTo>
                    <a:pt x="336" y="140"/>
                    <a:pt x="336" y="140"/>
                    <a:pt x="336" y="140"/>
                  </a:cubicBezTo>
                  <a:cubicBezTo>
                    <a:pt x="338" y="140"/>
                    <a:pt x="339" y="140"/>
                    <a:pt x="340" y="140"/>
                  </a:cubicBezTo>
                  <a:cubicBezTo>
                    <a:pt x="340" y="140"/>
                    <a:pt x="340" y="140"/>
                    <a:pt x="340" y="140"/>
                  </a:cubicBezTo>
                  <a:cubicBezTo>
                    <a:pt x="340" y="140"/>
                    <a:pt x="340" y="140"/>
                    <a:pt x="340" y="140"/>
                  </a:cubicBezTo>
                  <a:cubicBezTo>
                    <a:pt x="340" y="140"/>
                    <a:pt x="340" y="140"/>
                    <a:pt x="340" y="140"/>
                  </a:cubicBezTo>
                  <a:cubicBezTo>
                    <a:pt x="344" y="140"/>
                    <a:pt x="345" y="141"/>
                    <a:pt x="350" y="142"/>
                  </a:cubicBezTo>
                  <a:cubicBezTo>
                    <a:pt x="351" y="142"/>
                    <a:pt x="350" y="142"/>
                    <a:pt x="351" y="141"/>
                  </a:cubicBezTo>
                  <a:cubicBezTo>
                    <a:pt x="351" y="141"/>
                    <a:pt x="351" y="141"/>
                    <a:pt x="351" y="141"/>
                  </a:cubicBezTo>
                  <a:cubicBezTo>
                    <a:pt x="351" y="141"/>
                    <a:pt x="351" y="141"/>
                    <a:pt x="351" y="141"/>
                  </a:cubicBezTo>
                  <a:cubicBezTo>
                    <a:pt x="351" y="141"/>
                    <a:pt x="351" y="141"/>
                    <a:pt x="351" y="141"/>
                  </a:cubicBezTo>
                  <a:cubicBezTo>
                    <a:pt x="350" y="141"/>
                    <a:pt x="350" y="141"/>
                    <a:pt x="350" y="141"/>
                  </a:cubicBezTo>
                  <a:cubicBezTo>
                    <a:pt x="350" y="141"/>
                    <a:pt x="350" y="141"/>
                    <a:pt x="350" y="141"/>
                  </a:cubicBezTo>
                  <a:cubicBezTo>
                    <a:pt x="349" y="141"/>
                    <a:pt x="349" y="141"/>
                    <a:pt x="349" y="141"/>
                  </a:cubicBezTo>
                  <a:cubicBezTo>
                    <a:pt x="349" y="140"/>
                    <a:pt x="349" y="140"/>
                    <a:pt x="349" y="140"/>
                  </a:cubicBezTo>
                  <a:cubicBezTo>
                    <a:pt x="350" y="140"/>
                    <a:pt x="350" y="140"/>
                    <a:pt x="351" y="140"/>
                  </a:cubicBezTo>
                  <a:cubicBezTo>
                    <a:pt x="353" y="140"/>
                    <a:pt x="353" y="140"/>
                    <a:pt x="353" y="140"/>
                  </a:cubicBezTo>
                  <a:cubicBezTo>
                    <a:pt x="354" y="142"/>
                    <a:pt x="354" y="142"/>
                    <a:pt x="354" y="142"/>
                  </a:cubicBezTo>
                  <a:cubicBezTo>
                    <a:pt x="355" y="142"/>
                    <a:pt x="355" y="142"/>
                    <a:pt x="355" y="142"/>
                  </a:cubicBezTo>
                  <a:cubicBezTo>
                    <a:pt x="355" y="144"/>
                    <a:pt x="355" y="144"/>
                    <a:pt x="355" y="144"/>
                  </a:cubicBezTo>
                  <a:cubicBezTo>
                    <a:pt x="355" y="145"/>
                    <a:pt x="355" y="145"/>
                    <a:pt x="355" y="145"/>
                  </a:cubicBezTo>
                  <a:cubicBezTo>
                    <a:pt x="354" y="149"/>
                    <a:pt x="354" y="150"/>
                    <a:pt x="350" y="153"/>
                  </a:cubicBezTo>
                  <a:cubicBezTo>
                    <a:pt x="348" y="156"/>
                    <a:pt x="348" y="156"/>
                    <a:pt x="348" y="156"/>
                  </a:cubicBezTo>
                  <a:cubicBezTo>
                    <a:pt x="348" y="158"/>
                    <a:pt x="348" y="158"/>
                    <a:pt x="348" y="158"/>
                  </a:cubicBezTo>
                  <a:cubicBezTo>
                    <a:pt x="348" y="159"/>
                    <a:pt x="348" y="159"/>
                    <a:pt x="348" y="159"/>
                  </a:cubicBezTo>
                  <a:cubicBezTo>
                    <a:pt x="348" y="160"/>
                    <a:pt x="348" y="160"/>
                    <a:pt x="348" y="160"/>
                  </a:cubicBezTo>
                  <a:cubicBezTo>
                    <a:pt x="348" y="161"/>
                    <a:pt x="348" y="161"/>
                    <a:pt x="348" y="161"/>
                  </a:cubicBezTo>
                  <a:cubicBezTo>
                    <a:pt x="348" y="161"/>
                    <a:pt x="348" y="161"/>
                    <a:pt x="348" y="161"/>
                  </a:cubicBezTo>
                  <a:cubicBezTo>
                    <a:pt x="347" y="161"/>
                    <a:pt x="347" y="161"/>
                    <a:pt x="347" y="161"/>
                  </a:cubicBezTo>
                  <a:cubicBezTo>
                    <a:pt x="346" y="162"/>
                    <a:pt x="346" y="162"/>
                    <a:pt x="346" y="162"/>
                  </a:cubicBezTo>
                  <a:cubicBezTo>
                    <a:pt x="345" y="163"/>
                    <a:pt x="345" y="163"/>
                    <a:pt x="345" y="163"/>
                  </a:cubicBezTo>
                  <a:cubicBezTo>
                    <a:pt x="345" y="164"/>
                    <a:pt x="345" y="164"/>
                    <a:pt x="345" y="164"/>
                  </a:cubicBezTo>
                  <a:cubicBezTo>
                    <a:pt x="346" y="164"/>
                    <a:pt x="346" y="164"/>
                    <a:pt x="346" y="164"/>
                  </a:cubicBezTo>
                  <a:cubicBezTo>
                    <a:pt x="346" y="164"/>
                    <a:pt x="346" y="164"/>
                    <a:pt x="346" y="164"/>
                  </a:cubicBezTo>
                  <a:cubicBezTo>
                    <a:pt x="347" y="164"/>
                    <a:pt x="347" y="164"/>
                    <a:pt x="347" y="164"/>
                  </a:cubicBezTo>
                  <a:cubicBezTo>
                    <a:pt x="348" y="164"/>
                    <a:pt x="348" y="164"/>
                    <a:pt x="348" y="164"/>
                  </a:cubicBezTo>
                  <a:cubicBezTo>
                    <a:pt x="348" y="164"/>
                    <a:pt x="348" y="164"/>
                    <a:pt x="348" y="164"/>
                  </a:cubicBezTo>
                  <a:cubicBezTo>
                    <a:pt x="348" y="165"/>
                    <a:pt x="348" y="165"/>
                    <a:pt x="348" y="165"/>
                  </a:cubicBezTo>
                  <a:cubicBezTo>
                    <a:pt x="347" y="166"/>
                    <a:pt x="347" y="166"/>
                    <a:pt x="347" y="166"/>
                  </a:cubicBezTo>
                  <a:cubicBezTo>
                    <a:pt x="347" y="166"/>
                    <a:pt x="347" y="166"/>
                    <a:pt x="347" y="166"/>
                  </a:cubicBezTo>
                  <a:cubicBezTo>
                    <a:pt x="347" y="166"/>
                    <a:pt x="347" y="166"/>
                    <a:pt x="347" y="166"/>
                  </a:cubicBezTo>
                  <a:cubicBezTo>
                    <a:pt x="346" y="166"/>
                    <a:pt x="346" y="166"/>
                    <a:pt x="346" y="166"/>
                  </a:cubicBezTo>
                  <a:cubicBezTo>
                    <a:pt x="346" y="167"/>
                    <a:pt x="346" y="167"/>
                    <a:pt x="346" y="167"/>
                  </a:cubicBezTo>
                  <a:cubicBezTo>
                    <a:pt x="346" y="168"/>
                    <a:pt x="346" y="168"/>
                    <a:pt x="346" y="168"/>
                  </a:cubicBezTo>
                  <a:cubicBezTo>
                    <a:pt x="346" y="168"/>
                    <a:pt x="346" y="168"/>
                    <a:pt x="346" y="168"/>
                  </a:cubicBezTo>
                  <a:cubicBezTo>
                    <a:pt x="347" y="167"/>
                    <a:pt x="347" y="167"/>
                    <a:pt x="347" y="167"/>
                  </a:cubicBezTo>
                  <a:cubicBezTo>
                    <a:pt x="347" y="167"/>
                    <a:pt x="347" y="167"/>
                    <a:pt x="347" y="167"/>
                  </a:cubicBezTo>
                  <a:cubicBezTo>
                    <a:pt x="347" y="168"/>
                    <a:pt x="347" y="168"/>
                    <a:pt x="347" y="168"/>
                  </a:cubicBezTo>
                  <a:cubicBezTo>
                    <a:pt x="346" y="171"/>
                    <a:pt x="346" y="170"/>
                    <a:pt x="346" y="173"/>
                  </a:cubicBezTo>
                  <a:cubicBezTo>
                    <a:pt x="345" y="175"/>
                    <a:pt x="345" y="175"/>
                    <a:pt x="345" y="175"/>
                  </a:cubicBezTo>
                  <a:cubicBezTo>
                    <a:pt x="344" y="177"/>
                    <a:pt x="344" y="177"/>
                    <a:pt x="344" y="177"/>
                  </a:cubicBezTo>
                  <a:cubicBezTo>
                    <a:pt x="344" y="179"/>
                    <a:pt x="344" y="178"/>
                    <a:pt x="343" y="180"/>
                  </a:cubicBezTo>
                  <a:cubicBezTo>
                    <a:pt x="343" y="179"/>
                    <a:pt x="343" y="179"/>
                    <a:pt x="343" y="179"/>
                  </a:cubicBezTo>
                  <a:cubicBezTo>
                    <a:pt x="342" y="178"/>
                    <a:pt x="342" y="178"/>
                    <a:pt x="342" y="178"/>
                  </a:cubicBezTo>
                  <a:cubicBezTo>
                    <a:pt x="341" y="177"/>
                    <a:pt x="341" y="177"/>
                    <a:pt x="341" y="177"/>
                  </a:cubicBezTo>
                  <a:cubicBezTo>
                    <a:pt x="341" y="177"/>
                    <a:pt x="341" y="177"/>
                    <a:pt x="341" y="177"/>
                  </a:cubicBezTo>
                  <a:cubicBezTo>
                    <a:pt x="342" y="174"/>
                    <a:pt x="342" y="174"/>
                    <a:pt x="342" y="174"/>
                  </a:cubicBezTo>
                  <a:cubicBezTo>
                    <a:pt x="341" y="173"/>
                    <a:pt x="341" y="173"/>
                    <a:pt x="341" y="173"/>
                  </a:cubicBezTo>
                  <a:cubicBezTo>
                    <a:pt x="341" y="173"/>
                    <a:pt x="341" y="173"/>
                    <a:pt x="341" y="173"/>
                  </a:cubicBezTo>
                  <a:cubicBezTo>
                    <a:pt x="340" y="174"/>
                    <a:pt x="340" y="173"/>
                    <a:pt x="339" y="174"/>
                  </a:cubicBezTo>
                  <a:cubicBezTo>
                    <a:pt x="339" y="175"/>
                    <a:pt x="339" y="175"/>
                    <a:pt x="339" y="175"/>
                  </a:cubicBezTo>
                  <a:cubicBezTo>
                    <a:pt x="339" y="176"/>
                    <a:pt x="339" y="176"/>
                    <a:pt x="338" y="177"/>
                  </a:cubicBezTo>
                  <a:cubicBezTo>
                    <a:pt x="337" y="177"/>
                    <a:pt x="338" y="177"/>
                    <a:pt x="336" y="177"/>
                  </a:cubicBezTo>
                  <a:cubicBezTo>
                    <a:pt x="336" y="177"/>
                    <a:pt x="336" y="177"/>
                    <a:pt x="336" y="177"/>
                  </a:cubicBezTo>
                  <a:cubicBezTo>
                    <a:pt x="335" y="181"/>
                    <a:pt x="334" y="180"/>
                    <a:pt x="333" y="183"/>
                  </a:cubicBezTo>
                  <a:cubicBezTo>
                    <a:pt x="332" y="184"/>
                    <a:pt x="332" y="184"/>
                    <a:pt x="332" y="184"/>
                  </a:cubicBezTo>
                  <a:cubicBezTo>
                    <a:pt x="332" y="184"/>
                    <a:pt x="332" y="184"/>
                    <a:pt x="332" y="184"/>
                  </a:cubicBezTo>
                  <a:cubicBezTo>
                    <a:pt x="331" y="183"/>
                    <a:pt x="331" y="183"/>
                    <a:pt x="330" y="183"/>
                  </a:cubicBezTo>
                  <a:cubicBezTo>
                    <a:pt x="329" y="183"/>
                    <a:pt x="329" y="183"/>
                    <a:pt x="329" y="183"/>
                  </a:cubicBezTo>
                  <a:cubicBezTo>
                    <a:pt x="329" y="184"/>
                    <a:pt x="329" y="184"/>
                    <a:pt x="329" y="184"/>
                  </a:cubicBezTo>
                  <a:cubicBezTo>
                    <a:pt x="329" y="185"/>
                    <a:pt x="329" y="185"/>
                    <a:pt x="329" y="185"/>
                  </a:cubicBezTo>
                  <a:cubicBezTo>
                    <a:pt x="326" y="185"/>
                    <a:pt x="311" y="185"/>
                    <a:pt x="308" y="185"/>
                  </a:cubicBezTo>
                  <a:cubicBezTo>
                    <a:pt x="308" y="188"/>
                    <a:pt x="308" y="188"/>
                    <a:pt x="308" y="191"/>
                  </a:cubicBezTo>
                  <a:cubicBezTo>
                    <a:pt x="305" y="191"/>
                    <a:pt x="306" y="191"/>
                    <a:pt x="303" y="191"/>
                  </a:cubicBezTo>
                  <a:cubicBezTo>
                    <a:pt x="304" y="192"/>
                    <a:pt x="304" y="192"/>
                    <a:pt x="304" y="192"/>
                  </a:cubicBezTo>
                  <a:cubicBezTo>
                    <a:pt x="304" y="192"/>
                    <a:pt x="304" y="192"/>
                    <a:pt x="304" y="192"/>
                  </a:cubicBezTo>
                  <a:cubicBezTo>
                    <a:pt x="307" y="195"/>
                    <a:pt x="309" y="196"/>
                    <a:pt x="311" y="198"/>
                  </a:cubicBezTo>
                  <a:cubicBezTo>
                    <a:pt x="312" y="199"/>
                    <a:pt x="312" y="199"/>
                    <a:pt x="312" y="199"/>
                  </a:cubicBezTo>
                  <a:cubicBezTo>
                    <a:pt x="312" y="200"/>
                    <a:pt x="312" y="200"/>
                    <a:pt x="312" y="200"/>
                  </a:cubicBezTo>
                  <a:cubicBezTo>
                    <a:pt x="313" y="201"/>
                    <a:pt x="313" y="201"/>
                    <a:pt x="313" y="201"/>
                  </a:cubicBezTo>
                  <a:cubicBezTo>
                    <a:pt x="314" y="201"/>
                    <a:pt x="314" y="201"/>
                    <a:pt x="314" y="201"/>
                  </a:cubicBezTo>
                  <a:cubicBezTo>
                    <a:pt x="315" y="201"/>
                    <a:pt x="315" y="201"/>
                    <a:pt x="315" y="201"/>
                  </a:cubicBezTo>
                  <a:cubicBezTo>
                    <a:pt x="315" y="202"/>
                    <a:pt x="315" y="202"/>
                    <a:pt x="315" y="202"/>
                  </a:cubicBezTo>
                  <a:cubicBezTo>
                    <a:pt x="314" y="204"/>
                    <a:pt x="314" y="204"/>
                    <a:pt x="314" y="205"/>
                  </a:cubicBezTo>
                  <a:cubicBezTo>
                    <a:pt x="313" y="205"/>
                    <a:pt x="301" y="205"/>
                    <a:pt x="300" y="205"/>
                  </a:cubicBezTo>
                  <a:cubicBezTo>
                    <a:pt x="299" y="206"/>
                    <a:pt x="295" y="214"/>
                    <a:pt x="294" y="214"/>
                  </a:cubicBezTo>
                  <a:cubicBezTo>
                    <a:pt x="294" y="215"/>
                    <a:pt x="294" y="215"/>
                    <a:pt x="294" y="215"/>
                  </a:cubicBezTo>
                  <a:cubicBezTo>
                    <a:pt x="296" y="217"/>
                    <a:pt x="296" y="217"/>
                    <a:pt x="296" y="217"/>
                  </a:cubicBezTo>
                  <a:cubicBezTo>
                    <a:pt x="296" y="217"/>
                    <a:pt x="296" y="217"/>
                    <a:pt x="296" y="217"/>
                  </a:cubicBezTo>
                  <a:cubicBezTo>
                    <a:pt x="295" y="218"/>
                    <a:pt x="295" y="218"/>
                    <a:pt x="295" y="218"/>
                  </a:cubicBezTo>
                  <a:cubicBezTo>
                    <a:pt x="295" y="218"/>
                    <a:pt x="295" y="218"/>
                    <a:pt x="295" y="218"/>
                  </a:cubicBezTo>
                  <a:cubicBezTo>
                    <a:pt x="295" y="219"/>
                    <a:pt x="295" y="219"/>
                    <a:pt x="295" y="219"/>
                  </a:cubicBezTo>
                  <a:cubicBezTo>
                    <a:pt x="295" y="220"/>
                    <a:pt x="295" y="220"/>
                    <a:pt x="295" y="220"/>
                  </a:cubicBezTo>
                  <a:cubicBezTo>
                    <a:pt x="295" y="221"/>
                    <a:pt x="295" y="220"/>
                    <a:pt x="295" y="221"/>
                  </a:cubicBezTo>
                  <a:cubicBezTo>
                    <a:pt x="295" y="222"/>
                    <a:pt x="295" y="222"/>
                    <a:pt x="294" y="223"/>
                  </a:cubicBezTo>
                  <a:cubicBezTo>
                    <a:pt x="294" y="223"/>
                    <a:pt x="294" y="223"/>
                    <a:pt x="294" y="223"/>
                  </a:cubicBezTo>
                  <a:cubicBezTo>
                    <a:pt x="290" y="220"/>
                    <a:pt x="283" y="210"/>
                    <a:pt x="273" y="204"/>
                  </a:cubicBezTo>
                  <a:cubicBezTo>
                    <a:pt x="272" y="204"/>
                    <a:pt x="271" y="204"/>
                    <a:pt x="270" y="203"/>
                  </a:cubicBezTo>
                  <a:cubicBezTo>
                    <a:pt x="270" y="203"/>
                    <a:pt x="270" y="203"/>
                    <a:pt x="270" y="203"/>
                  </a:cubicBezTo>
                  <a:cubicBezTo>
                    <a:pt x="270" y="203"/>
                    <a:pt x="270" y="203"/>
                    <a:pt x="270" y="203"/>
                  </a:cubicBezTo>
                  <a:cubicBezTo>
                    <a:pt x="270" y="204"/>
                    <a:pt x="270" y="204"/>
                    <a:pt x="271" y="204"/>
                  </a:cubicBezTo>
                  <a:cubicBezTo>
                    <a:pt x="272" y="204"/>
                    <a:pt x="272" y="204"/>
                    <a:pt x="272" y="204"/>
                  </a:cubicBezTo>
                  <a:cubicBezTo>
                    <a:pt x="272" y="204"/>
                    <a:pt x="273" y="205"/>
                    <a:pt x="274" y="205"/>
                  </a:cubicBezTo>
                  <a:cubicBezTo>
                    <a:pt x="274" y="206"/>
                    <a:pt x="274" y="206"/>
                    <a:pt x="274" y="206"/>
                  </a:cubicBezTo>
                  <a:cubicBezTo>
                    <a:pt x="269" y="204"/>
                    <a:pt x="269" y="204"/>
                    <a:pt x="269" y="204"/>
                  </a:cubicBezTo>
                  <a:cubicBezTo>
                    <a:pt x="267" y="204"/>
                    <a:pt x="267" y="204"/>
                    <a:pt x="267" y="204"/>
                  </a:cubicBezTo>
                  <a:cubicBezTo>
                    <a:pt x="267" y="203"/>
                    <a:pt x="267" y="203"/>
                    <a:pt x="267" y="203"/>
                  </a:cubicBezTo>
                  <a:cubicBezTo>
                    <a:pt x="268" y="202"/>
                    <a:pt x="268" y="202"/>
                    <a:pt x="268" y="202"/>
                  </a:cubicBezTo>
                  <a:cubicBezTo>
                    <a:pt x="267" y="202"/>
                    <a:pt x="267" y="202"/>
                    <a:pt x="267" y="202"/>
                  </a:cubicBezTo>
                  <a:cubicBezTo>
                    <a:pt x="267" y="202"/>
                    <a:pt x="267" y="202"/>
                    <a:pt x="267" y="202"/>
                  </a:cubicBezTo>
                  <a:cubicBezTo>
                    <a:pt x="266" y="203"/>
                    <a:pt x="266" y="203"/>
                    <a:pt x="266" y="203"/>
                  </a:cubicBezTo>
                  <a:cubicBezTo>
                    <a:pt x="265" y="203"/>
                    <a:pt x="265" y="203"/>
                    <a:pt x="265" y="203"/>
                  </a:cubicBezTo>
                  <a:cubicBezTo>
                    <a:pt x="265" y="202"/>
                    <a:pt x="265" y="202"/>
                    <a:pt x="265" y="202"/>
                  </a:cubicBezTo>
                  <a:cubicBezTo>
                    <a:pt x="265" y="202"/>
                    <a:pt x="265" y="202"/>
                    <a:pt x="265" y="202"/>
                  </a:cubicBezTo>
                  <a:cubicBezTo>
                    <a:pt x="265" y="201"/>
                    <a:pt x="265" y="201"/>
                    <a:pt x="265" y="201"/>
                  </a:cubicBezTo>
                  <a:cubicBezTo>
                    <a:pt x="264" y="201"/>
                    <a:pt x="264" y="201"/>
                    <a:pt x="264" y="201"/>
                  </a:cubicBezTo>
                  <a:cubicBezTo>
                    <a:pt x="264" y="202"/>
                    <a:pt x="264" y="201"/>
                    <a:pt x="263" y="202"/>
                  </a:cubicBezTo>
                  <a:cubicBezTo>
                    <a:pt x="263" y="203"/>
                    <a:pt x="263" y="203"/>
                    <a:pt x="263" y="203"/>
                  </a:cubicBezTo>
                  <a:cubicBezTo>
                    <a:pt x="264" y="203"/>
                    <a:pt x="265" y="203"/>
                    <a:pt x="266" y="203"/>
                  </a:cubicBezTo>
                  <a:cubicBezTo>
                    <a:pt x="265" y="204"/>
                    <a:pt x="265" y="204"/>
                    <a:pt x="265" y="204"/>
                  </a:cubicBezTo>
                  <a:cubicBezTo>
                    <a:pt x="263" y="204"/>
                    <a:pt x="264" y="204"/>
                    <a:pt x="262" y="204"/>
                  </a:cubicBezTo>
                  <a:cubicBezTo>
                    <a:pt x="258" y="206"/>
                    <a:pt x="258" y="206"/>
                    <a:pt x="258" y="206"/>
                  </a:cubicBezTo>
                  <a:cubicBezTo>
                    <a:pt x="254" y="208"/>
                    <a:pt x="255" y="207"/>
                    <a:pt x="249" y="210"/>
                  </a:cubicBezTo>
                  <a:cubicBezTo>
                    <a:pt x="247" y="210"/>
                    <a:pt x="247" y="210"/>
                    <a:pt x="246" y="210"/>
                  </a:cubicBezTo>
                  <a:cubicBezTo>
                    <a:pt x="242" y="209"/>
                    <a:pt x="244" y="210"/>
                    <a:pt x="239" y="207"/>
                  </a:cubicBezTo>
                  <a:cubicBezTo>
                    <a:pt x="232" y="206"/>
                    <a:pt x="232" y="206"/>
                    <a:pt x="232" y="206"/>
                  </a:cubicBezTo>
                  <a:cubicBezTo>
                    <a:pt x="228" y="204"/>
                    <a:pt x="228" y="204"/>
                    <a:pt x="228" y="204"/>
                  </a:cubicBezTo>
                  <a:cubicBezTo>
                    <a:pt x="224" y="203"/>
                    <a:pt x="224" y="203"/>
                    <a:pt x="224" y="203"/>
                  </a:cubicBezTo>
                  <a:cubicBezTo>
                    <a:pt x="221" y="200"/>
                    <a:pt x="221" y="200"/>
                    <a:pt x="221" y="200"/>
                  </a:cubicBezTo>
                  <a:cubicBezTo>
                    <a:pt x="219" y="200"/>
                    <a:pt x="219" y="200"/>
                    <a:pt x="219" y="200"/>
                  </a:cubicBezTo>
                  <a:cubicBezTo>
                    <a:pt x="217" y="199"/>
                    <a:pt x="213" y="198"/>
                    <a:pt x="210" y="198"/>
                  </a:cubicBezTo>
                  <a:cubicBezTo>
                    <a:pt x="207" y="195"/>
                    <a:pt x="207" y="195"/>
                    <a:pt x="207" y="195"/>
                  </a:cubicBezTo>
                  <a:cubicBezTo>
                    <a:pt x="194" y="192"/>
                    <a:pt x="197" y="191"/>
                    <a:pt x="191" y="188"/>
                  </a:cubicBezTo>
                  <a:cubicBezTo>
                    <a:pt x="190" y="187"/>
                    <a:pt x="190" y="187"/>
                    <a:pt x="190" y="187"/>
                  </a:cubicBezTo>
                  <a:cubicBezTo>
                    <a:pt x="189" y="187"/>
                    <a:pt x="189" y="187"/>
                    <a:pt x="189" y="187"/>
                  </a:cubicBezTo>
                  <a:cubicBezTo>
                    <a:pt x="187" y="184"/>
                    <a:pt x="187" y="184"/>
                    <a:pt x="186" y="184"/>
                  </a:cubicBezTo>
                  <a:cubicBezTo>
                    <a:pt x="185" y="183"/>
                    <a:pt x="185" y="183"/>
                    <a:pt x="185" y="183"/>
                  </a:cubicBezTo>
                  <a:cubicBezTo>
                    <a:pt x="184" y="183"/>
                    <a:pt x="183" y="183"/>
                    <a:pt x="182" y="183"/>
                  </a:cubicBezTo>
                  <a:cubicBezTo>
                    <a:pt x="170" y="180"/>
                    <a:pt x="182" y="183"/>
                    <a:pt x="168" y="179"/>
                  </a:cubicBezTo>
                  <a:cubicBezTo>
                    <a:pt x="161" y="170"/>
                    <a:pt x="163" y="173"/>
                    <a:pt x="158" y="170"/>
                  </a:cubicBezTo>
                  <a:cubicBezTo>
                    <a:pt x="155" y="169"/>
                    <a:pt x="156" y="170"/>
                    <a:pt x="152" y="167"/>
                  </a:cubicBezTo>
                  <a:cubicBezTo>
                    <a:pt x="150" y="165"/>
                    <a:pt x="150" y="166"/>
                    <a:pt x="150" y="164"/>
                  </a:cubicBezTo>
                  <a:cubicBezTo>
                    <a:pt x="148" y="163"/>
                    <a:pt x="148" y="163"/>
                    <a:pt x="148" y="163"/>
                  </a:cubicBezTo>
                  <a:cubicBezTo>
                    <a:pt x="145" y="159"/>
                    <a:pt x="143" y="155"/>
                    <a:pt x="143" y="155"/>
                  </a:cubicBezTo>
                  <a:cubicBezTo>
                    <a:pt x="144" y="154"/>
                    <a:pt x="144" y="154"/>
                    <a:pt x="144" y="154"/>
                  </a:cubicBezTo>
                  <a:cubicBezTo>
                    <a:pt x="145" y="153"/>
                    <a:pt x="145" y="153"/>
                    <a:pt x="145" y="153"/>
                  </a:cubicBezTo>
                  <a:cubicBezTo>
                    <a:pt x="147" y="153"/>
                    <a:pt x="147" y="153"/>
                    <a:pt x="147" y="153"/>
                  </a:cubicBezTo>
                  <a:cubicBezTo>
                    <a:pt x="148" y="152"/>
                    <a:pt x="148" y="152"/>
                    <a:pt x="148" y="152"/>
                  </a:cubicBezTo>
                  <a:cubicBezTo>
                    <a:pt x="148" y="152"/>
                    <a:pt x="148" y="152"/>
                    <a:pt x="148" y="152"/>
                  </a:cubicBezTo>
                  <a:cubicBezTo>
                    <a:pt x="148" y="151"/>
                    <a:pt x="148" y="151"/>
                    <a:pt x="148" y="151"/>
                  </a:cubicBezTo>
                  <a:cubicBezTo>
                    <a:pt x="147" y="150"/>
                    <a:pt x="147" y="150"/>
                    <a:pt x="147" y="150"/>
                  </a:cubicBezTo>
                  <a:cubicBezTo>
                    <a:pt x="146" y="150"/>
                    <a:pt x="146" y="150"/>
                    <a:pt x="145" y="150"/>
                  </a:cubicBezTo>
                  <a:cubicBezTo>
                    <a:pt x="145" y="149"/>
                    <a:pt x="145" y="149"/>
                    <a:pt x="145" y="149"/>
                  </a:cubicBezTo>
                  <a:cubicBezTo>
                    <a:pt x="146" y="149"/>
                    <a:pt x="146" y="149"/>
                    <a:pt x="146" y="149"/>
                  </a:cubicBezTo>
                  <a:cubicBezTo>
                    <a:pt x="148" y="146"/>
                    <a:pt x="147" y="148"/>
                    <a:pt x="148" y="146"/>
                  </a:cubicBezTo>
                  <a:cubicBezTo>
                    <a:pt x="148" y="144"/>
                    <a:pt x="148" y="145"/>
                    <a:pt x="148" y="143"/>
                  </a:cubicBezTo>
                  <a:cubicBezTo>
                    <a:pt x="149" y="141"/>
                    <a:pt x="149" y="141"/>
                    <a:pt x="149" y="141"/>
                  </a:cubicBezTo>
                  <a:cubicBezTo>
                    <a:pt x="146" y="140"/>
                    <a:pt x="146" y="140"/>
                    <a:pt x="146" y="140"/>
                  </a:cubicBezTo>
                  <a:cubicBezTo>
                    <a:pt x="145" y="137"/>
                    <a:pt x="145" y="138"/>
                    <a:pt x="144" y="135"/>
                  </a:cubicBezTo>
                  <a:cubicBezTo>
                    <a:pt x="144" y="131"/>
                    <a:pt x="144" y="131"/>
                    <a:pt x="144" y="131"/>
                  </a:cubicBezTo>
                  <a:cubicBezTo>
                    <a:pt x="142" y="128"/>
                    <a:pt x="142" y="128"/>
                    <a:pt x="142" y="128"/>
                  </a:cubicBezTo>
                  <a:cubicBezTo>
                    <a:pt x="140" y="126"/>
                    <a:pt x="137" y="123"/>
                    <a:pt x="135" y="121"/>
                  </a:cubicBezTo>
                  <a:cubicBezTo>
                    <a:pt x="129" y="111"/>
                    <a:pt x="126" y="110"/>
                    <a:pt x="120" y="105"/>
                  </a:cubicBezTo>
                  <a:cubicBezTo>
                    <a:pt x="120" y="105"/>
                    <a:pt x="120" y="105"/>
                    <a:pt x="120" y="105"/>
                  </a:cubicBezTo>
                  <a:cubicBezTo>
                    <a:pt x="122" y="107"/>
                    <a:pt x="122" y="107"/>
                    <a:pt x="122" y="107"/>
                  </a:cubicBezTo>
                  <a:cubicBezTo>
                    <a:pt x="123" y="106"/>
                    <a:pt x="123" y="106"/>
                    <a:pt x="123" y="106"/>
                  </a:cubicBezTo>
                  <a:cubicBezTo>
                    <a:pt x="123" y="106"/>
                    <a:pt x="123" y="106"/>
                    <a:pt x="123" y="106"/>
                  </a:cubicBezTo>
                  <a:cubicBezTo>
                    <a:pt x="123" y="105"/>
                    <a:pt x="123" y="105"/>
                    <a:pt x="123" y="105"/>
                  </a:cubicBezTo>
                  <a:cubicBezTo>
                    <a:pt x="122" y="105"/>
                    <a:pt x="122" y="105"/>
                    <a:pt x="122" y="105"/>
                  </a:cubicBezTo>
                  <a:cubicBezTo>
                    <a:pt x="122" y="105"/>
                    <a:pt x="122" y="105"/>
                    <a:pt x="122" y="105"/>
                  </a:cubicBezTo>
                  <a:cubicBezTo>
                    <a:pt x="121" y="105"/>
                    <a:pt x="121" y="105"/>
                    <a:pt x="121" y="105"/>
                  </a:cubicBezTo>
                  <a:cubicBezTo>
                    <a:pt x="120" y="104"/>
                    <a:pt x="120" y="104"/>
                    <a:pt x="120" y="104"/>
                  </a:cubicBezTo>
                  <a:cubicBezTo>
                    <a:pt x="119" y="104"/>
                    <a:pt x="119" y="104"/>
                    <a:pt x="119" y="104"/>
                  </a:cubicBezTo>
                  <a:cubicBezTo>
                    <a:pt x="118" y="103"/>
                    <a:pt x="118" y="103"/>
                    <a:pt x="118" y="103"/>
                  </a:cubicBezTo>
                  <a:cubicBezTo>
                    <a:pt x="117" y="102"/>
                    <a:pt x="117" y="102"/>
                    <a:pt x="117" y="102"/>
                  </a:cubicBezTo>
                  <a:cubicBezTo>
                    <a:pt x="117" y="101"/>
                    <a:pt x="117" y="101"/>
                    <a:pt x="117" y="101"/>
                  </a:cubicBezTo>
                  <a:cubicBezTo>
                    <a:pt x="114" y="99"/>
                    <a:pt x="115" y="99"/>
                    <a:pt x="114" y="98"/>
                  </a:cubicBezTo>
                  <a:cubicBezTo>
                    <a:pt x="114" y="98"/>
                    <a:pt x="114" y="98"/>
                    <a:pt x="114" y="98"/>
                  </a:cubicBezTo>
                  <a:cubicBezTo>
                    <a:pt x="115" y="98"/>
                    <a:pt x="115" y="98"/>
                    <a:pt x="115" y="98"/>
                  </a:cubicBezTo>
                  <a:cubicBezTo>
                    <a:pt x="116" y="98"/>
                    <a:pt x="115" y="98"/>
                    <a:pt x="116" y="98"/>
                  </a:cubicBezTo>
                  <a:cubicBezTo>
                    <a:pt x="117" y="98"/>
                    <a:pt x="117" y="98"/>
                    <a:pt x="117" y="98"/>
                  </a:cubicBezTo>
                  <a:cubicBezTo>
                    <a:pt x="117" y="98"/>
                    <a:pt x="117" y="98"/>
                    <a:pt x="117" y="98"/>
                  </a:cubicBezTo>
                  <a:cubicBezTo>
                    <a:pt x="116" y="97"/>
                    <a:pt x="114" y="97"/>
                    <a:pt x="113" y="96"/>
                  </a:cubicBezTo>
                  <a:cubicBezTo>
                    <a:pt x="110" y="94"/>
                    <a:pt x="111" y="95"/>
                    <a:pt x="109" y="93"/>
                  </a:cubicBezTo>
                  <a:cubicBezTo>
                    <a:pt x="108" y="92"/>
                    <a:pt x="108" y="92"/>
                    <a:pt x="108" y="92"/>
                  </a:cubicBezTo>
                  <a:cubicBezTo>
                    <a:pt x="108" y="92"/>
                    <a:pt x="108" y="92"/>
                    <a:pt x="108" y="92"/>
                  </a:cubicBezTo>
                  <a:cubicBezTo>
                    <a:pt x="107" y="92"/>
                    <a:pt x="107" y="92"/>
                    <a:pt x="107" y="92"/>
                  </a:cubicBezTo>
                  <a:cubicBezTo>
                    <a:pt x="106" y="93"/>
                    <a:pt x="106" y="93"/>
                    <a:pt x="106" y="93"/>
                  </a:cubicBezTo>
                  <a:cubicBezTo>
                    <a:pt x="105" y="92"/>
                    <a:pt x="105" y="92"/>
                    <a:pt x="105" y="92"/>
                  </a:cubicBezTo>
                  <a:cubicBezTo>
                    <a:pt x="105" y="92"/>
                    <a:pt x="105" y="92"/>
                    <a:pt x="105" y="92"/>
                  </a:cubicBezTo>
                  <a:cubicBezTo>
                    <a:pt x="106" y="91"/>
                    <a:pt x="106" y="91"/>
                    <a:pt x="106" y="91"/>
                  </a:cubicBezTo>
                  <a:cubicBezTo>
                    <a:pt x="107" y="90"/>
                    <a:pt x="107" y="90"/>
                    <a:pt x="107" y="90"/>
                  </a:cubicBezTo>
                  <a:cubicBezTo>
                    <a:pt x="107" y="90"/>
                    <a:pt x="107" y="90"/>
                    <a:pt x="107" y="90"/>
                  </a:cubicBezTo>
                  <a:cubicBezTo>
                    <a:pt x="106" y="91"/>
                    <a:pt x="105" y="91"/>
                    <a:pt x="104" y="91"/>
                  </a:cubicBezTo>
                  <a:cubicBezTo>
                    <a:pt x="103" y="91"/>
                    <a:pt x="103" y="91"/>
                    <a:pt x="103" y="91"/>
                  </a:cubicBezTo>
                  <a:cubicBezTo>
                    <a:pt x="102" y="90"/>
                    <a:pt x="102" y="90"/>
                    <a:pt x="102" y="90"/>
                  </a:cubicBezTo>
                  <a:cubicBezTo>
                    <a:pt x="101" y="86"/>
                    <a:pt x="101" y="86"/>
                    <a:pt x="101" y="86"/>
                  </a:cubicBezTo>
                  <a:cubicBezTo>
                    <a:pt x="103" y="83"/>
                    <a:pt x="103" y="83"/>
                    <a:pt x="104" y="82"/>
                  </a:cubicBezTo>
                  <a:cubicBezTo>
                    <a:pt x="104" y="83"/>
                    <a:pt x="104" y="83"/>
                    <a:pt x="104" y="83"/>
                  </a:cubicBezTo>
                  <a:cubicBezTo>
                    <a:pt x="105" y="83"/>
                    <a:pt x="105" y="83"/>
                    <a:pt x="105" y="83"/>
                  </a:cubicBezTo>
                  <a:cubicBezTo>
                    <a:pt x="104" y="82"/>
                    <a:pt x="104" y="82"/>
                    <a:pt x="104" y="82"/>
                  </a:cubicBezTo>
                  <a:cubicBezTo>
                    <a:pt x="104" y="82"/>
                    <a:pt x="104" y="82"/>
                    <a:pt x="104" y="82"/>
                  </a:cubicBezTo>
                  <a:cubicBezTo>
                    <a:pt x="103" y="81"/>
                    <a:pt x="103" y="81"/>
                    <a:pt x="103" y="81"/>
                  </a:cubicBezTo>
                  <a:cubicBezTo>
                    <a:pt x="103" y="81"/>
                    <a:pt x="103" y="81"/>
                    <a:pt x="103" y="81"/>
                  </a:cubicBezTo>
                  <a:cubicBezTo>
                    <a:pt x="103" y="80"/>
                    <a:pt x="103" y="80"/>
                    <a:pt x="103" y="80"/>
                  </a:cubicBezTo>
                  <a:cubicBezTo>
                    <a:pt x="101" y="77"/>
                    <a:pt x="101" y="77"/>
                    <a:pt x="101" y="77"/>
                  </a:cubicBezTo>
                  <a:cubicBezTo>
                    <a:pt x="99" y="78"/>
                    <a:pt x="99" y="78"/>
                    <a:pt x="97" y="78"/>
                  </a:cubicBezTo>
                  <a:cubicBezTo>
                    <a:pt x="97" y="77"/>
                    <a:pt x="97" y="77"/>
                    <a:pt x="97" y="77"/>
                  </a:cubicBezTo>
                  <a:cubicBezTo>
                    <a:pt x="95" y="73"/>
                    <a:pt x="96" y="75"/>
                    <a:pt x="95" y="73"/>
                  </a:cubicBezTo>
                  <a:cubicBezTo>
                    <a:pt x="92" y="72"/>
                    <a:pt x="92" y="72"/>
                    <a:pt x="92" y="72"/>
                  </a:cubicBezTo>
                  <a:cubicBezTo>
                    <a:pt x="90" y="71"/>
                    <a:pt x="91" y="71"/>
                    <a:pt x="89" y="70"/>
                  </a:cubicBezTo>
                  <a:cubicBezTo>
                    <a:pt x="89" y="69"/>
                    <a:pt x="89" y="69"/>
                    <a:pt x="88" y="68"/>
                  </a:cubicBezTo>
                  <a:cubicBezTo>
                    <a:pt x="88" y="67"/>
                    <a:pt x="88" y="67"/>
                    <a:pt x="88" y="66"/>
                  </a:cubicBezTo>
                  <a:cubicBezTo>
                    <a:pt x="88" y="64"/>
                    <a:pt x="88" y="64"/>
                    <a:pt x="88" y="64"/>
                  </a:cubicBezTo>
                  <a:cubicBezTo>
                    <a:pt x="89" y="63"/>
                    <a:pt x="89" y="63"/>
                    <a:pt x="89" y="63"/>
                  </a:cubicBezTo>
                  <a:cubicBezTo>
                    <a:pt x="87" y="63"/>
                    <a:pt x="87" y="62"/>
                    <a:pt x="85" y="62"/>
                  </a:cubicBezTo>
                  <a:cubicBezTo>
                    <a:pt x="84" y="63"/>
                    <a:pt x="84" y="63"/>
                    <a:pt x="84" y="63"/>
                  </a:cubicBezTo>
                  <a:cubicBezTo>
                    <a:pt x="84" y="62"/>
                    <a:pt x="84" y="62"/>
                    <a:pt x="82" y="62"/>
                  </a:cubicBezTo>
                  <a:cubicBezTo>
                    <a:pt x="80" y="59"/>
                    <a:pt x="81" y="61"/>
                    <a:pt x="78" y="56"/>
                  </a:cubicBezTo>
                  <a:cubicBezTo>
                    <a:pt x="76" y="55"/>
                    <a:pt x="76" y="55"/>
                    <a:pt x="76" y="55"/>
                  </a:cubicBezTo>
                  <a:cubicBezTo>
                    <a:pt x="74" y="52"/>
                    <a:pt x="75" y="55"/>
                    <a:pt x="73" y="52"/>
                  </a:cubicBezTo>
                  <a:cubicBezTo>
                    <a:pt x="73" y="51"/>
                    <a:pt x="73" y="51"/>
                    <a:pt x="73" y="51"/>
                  </a:cubicBezTo>
                  <a:cubicBezTo>
                    <a:pt x="73" y="51"/>
                    <a:pt x="72" y="50"/>
                    <a:pt x="70" y="48"/>
                  </a:cubicBezTo>
                  <a:cubicBezTo>
                    <a:pt x="70" y="47"/>
                    <a:pt x="70" y="47"/>
                    <a:pt x="70" y="45"/>
                  </a:cubicBezTo>
                  <a:cubicBezTo>
                    <a:pt x="69" y="44"/>
                    <a:pt x="69" y="44"/>
                    <a:pt x="69" y="44"/>
                  </a:cubicBezTo>
                  <a:cubicBezTo>
                    <a:pt x="68" y="44"/>
                    <a:pt x="68" y="44"/>
                    <a:pt x="68" y="44"/>
                  </a:cubicBezTo>
                  <a:cubicBezTo>
                    <a:pt x="68" y="43"/>
                    <a:pt x="68" y="43"/>
                    <a:pt x="68" y="43"/>
                  </a:cubicBezTo>
                  <a:cubicBezTo>
                    <a:pt x="68" y="43"/>
                    <a:pt x="68" y="43"/>
                    <a:pt x="68" y="43"/>
                  </a:cubicBezTo>
                  <a:cubicBezTo>
                    <a:pt x="68" y="42"/>
                    <a:pt x="68" y="42"/>
                    <a:pt x="68" y="42"/>
                  </a:cubicBezTo>
                  <a:cubicBezTo>
                    <a:pt x="66" y="40"/>
                    <a:pt x="66" y="40"/>
                    <a:pt x="64" y="36"/>
                  </a:cubicBezTo>
                  <a:cubicBezTo>
                    <a:pt x="64" y="33"/>
                    <a:pt x="64" y="32"/>
                    <a:pt x="60" y="27"/>
                  </a:cubicBezTo>
                  <a:cubicBezTo>
                    <a:pt x="60" y="25"/>
                    <a:pt x="60" y="25"/>
                    <a:pt x="60" y="25"/>
                  </a:cubicBezTo>
                  <a:cubicBezTo>
                    <a:pt x="60" y="24"/>
                    <a:pt x="60" y="24"/>
                    <a:pt x="60" y="24"/>
                  </a:cubicBezTo>
                  <a:cubicBezTo>
                    <a:pt x="60" y="22"/>
                    <a:pt x="60" y="22"/>
                    <a:pt x="60" y="22"/>
                  </a:cubicBezTo>
                  <a:cubicBezTo>
                    <a:pt x="60" y="22"/>
                    <a:pt x="60" y="22"/>
                    <a:pt x="60" y="22"/>
                  </a:cubicBezTo>
                  <a:cubicBezTo>
                    <a:pt x="60" y="22"/>
                    <a:pt x="60" y="22"/>
                    <a:pt x="60" y="22"/>
                  </a:cubicBezTo>
                  <a:cubicBezTo>
                    <a:pt x="60" y="22"/>
                    <a:pt x="60" y="22"/>
                    <a:pt x="60" y="22"/>
                  </a:cubicBezTo>
                  <a:cubicBezTo>
                    <a:pt x="61" y="22"/>
                    <a:pt x="61" y="22"/>
                    <a:pt x="61" y="22"/>
                  </a:cubicBezTo>
                  <a:cubicBezTo>
                    <a:pt x="61" y="20"/>
                    <a:pt x="61" y="20"/>
                    <a:pt x="61" y="20"/>
                  </a:cubicBezTo>
                  <a:cubicBezTo>
                    <a:pt x="60" y="20"/>
                    <a:pt x="60" y="20"/>
                    <a:pt x="60" y="20"/>
                  </a:cubicBezTo>
                  <a:cubicBezTo>
                    <a:pt x="59" y="20"/>
                    <a:pt x="59" y="20"/>
                    <a:pt x="58" y="19"/>
                  </a:cubicBezTo>
                  <a:cubicBezTo>
                    <a:pt x="55" y="19"/>
                    <a:pt x="56" y="19"/>
                    <a:pt x="54" y="18"/>
                  </a:cubicBezTo>
                  <a:cubicBezTo>
                    <a:pt x="54" y="17"/>
                    <a:pt x="54" y="17"/>
                    <a:pt x="54" y="17"/>
                  </a:cubicBezTo>
                  <a:cubicBezTo>
                    <a:pt x="53" y="16"/>
                    <a:pt x="53" y="16"/>
                    <a:pt x="50" y="14"/>
                  </a:cubicBezTo>
                  <a:cubicBezTo>
                    <a:pt x="50" y="15"/>
                    <a:pt x="50" y="15"/>
                    <a:pt x="50" y="15"/>
                  </a:cubicBezTo>
                  <a:cubicBezTo>
                    <a:pt x="50" y="16"/>
                    <a:pt x="50" y="16"/>
                    <a:pt x="50" y="16"/>
                  </a:cubicBezTo>
                  <a:cubicBezTo>
                    <a:pt x="49" y="16"/>
                    <a:pt x="49" y="16"/>
                    <a:pt x="48" y="16"/>
                  </a:cubicBezTo>
                  <a:cubicBezTo>
                    <a:pt x="45" y="15"/>
                    <a:pt x="46" y="14"/>
                    <a:pt x="43" y="13"/>
                  </a:cubicBezTo>
                  <a:cubicBezTo>
                    <a:pt x="42" y="13"/>
                    <a:pt x="42" y="13"/>
                    <a:pt x="42" y="13"/>
                  </a:cubicBezTo>
                  <a:cubicBezTo>
                    <a:pt x="41" y="12"/>
                    <a:pt x="40" y="11"/>
                    <a:pt x="39" y="11"/>
                  </a:cubicBezTo>
                  <a:cubicBezTo>
                    <a:pt x="40" y="12"/>
                    <a:pt x="40" y="11"/>
                    <a:pt x="40" y="12"/>
                  </a:cubicBezTo>
                  <a:cubicBezTo>
                    <a:pt x="41" y="14"/>
                    <a:pt x="41" y="14"/>
                    <a:pt x="41" y="14"/>
                  </a:cubicBezTo>
                  <a:cubicBezTo>
                    <a:pt x="40" y="16"/>
                    <a:pt x="40" y="16"/>
                    <a:pt x="40" y="16"/>
                  </a:cubicBezTo>
                  <a:cubicBezTo>
                    <a:pt x="40" y="21"/>
                    <a:pt x="40" y="21"/>
                    <a:pt x="40" y="21"/>
                  </a:cubicBezTo>
                  <a:cubicBezTo>
                    <a:pt x="40" y="22"/>
                    <a:pt x="40" y="21"/>
                    <a:pt x="41" y="23"/>
                  </a:cubicBezTo>
                  <a:cubicBezTo>
                    <a:pt x="42" y="26"/>
                    <a:pt x="42" y="25"/>
                    <a:pt x="42" y="28"/>
                  </a:cubicBezTo>
                  <a:cubicBezTo>
                    <a:pt x="43" y="29"/>
                    <a:pt x="43" y="29"/>
                    <a:pt x="43" y="29"/>
                  </a:cubicBezTo>
                  <a:cubicBezTo>
                    <a:pt x="43" y="33"/>
                    <a:pt x="43" y="33"/>
                    <a:pt x="43" y="33"/>
                  </a:cubicBezTo>
                  <a:cubicBezTo>
                    <a:pt x="43" y="34"/>
                    <a:pt x="43" y="34"/>
                    <a:pt x="43" y="34"/>
                  </a:cubicBezTo>
                  <a:cubicBezTo>
                    <a:pt x="44" y="35"/>
                    <a:pt x="44" y="35"/>
                    <a:pt x="44" y="35"/>
                  </a:cubicBezTo>
                  <a:cubicBezTo>
                    <a:pt x="45" y="37"/>
                    <a:pt x="45" y="37"/>
                    <a:pt x="45" y="37"/>
                  </a:cubicBezTo>
                  <a:cubicBezTo>
                    <a:pt x="46" y="38"/>
                    <a:pt x="46" y="38"/>
                    <a:pt x="46" y="38"/>
                  </a:cubicBezTo>
                  <a:cubicBezTo>
                    <a:pt x="48" y="39"/>
                    <a:pt x="48" y="39"/>
                    <a:pt x="48" y="39"/>
                  </a:cubicBezTo>
                  <a:cubicBezTo>
                    <a:pt x="52" y="45"/>
                    <a:pt x="49" y="39"/>
                    <a:pt x="55" y="47"/>
                  </a:cubicBezTo>
                  <a:cubicBezTo>
                    <a:pt x="55" y="48"/>
                    <a:pt x="55" y="48"/>
                    <a:pt x="55" y="48"/>
                  </a:cubicBezTo>
                  <a:cubicBezTo>
                    <a:pt x="55" y="49"/>
                    <a:pt x="55" y="49"/>
                    <a:pt x="55" y="49"/>
                  </a:cubicBezTo>
                  <a:cubicBezTo>
                    <a:pt x="57" y="49"/>
                    <a:pt x="57" y="49"/>
                    <a:pt x="57" y="49"/>
                  </a:cubicBezTo>
                  <a:cubicBezTo>
                    <a:pt x="57" y="50"/>
                    <a:pt x="57" y="50"/>
                    <a:pt x="57" y="50"/>
                  </a:cubicBezTo>
                  <a:cubicBezTo>
                    <a:pt x="57" y="51"/>
                    <a:pt x="57" y="51"/>
                    <a:pt x="57" y="51"/>
                  </a:cubicBezTo>
                  <a:cubicBezTo>
                    <a:pt x="57" y="51"/>
                    <a:pt x="57" y="51"/>
                    <a:pt x="57" y="51"/>
                  </a:cubicBezTo>
                  <a:cubicBezTo>
                    <a:pt x="58" y="51"/>
                    <a:pt x="58" y="51"/>
                    <a:pt x="58" y="51"/>
                  </a:cubicBezTo>
                  <a:cubicBezTo>
                    <a:pt x="59" y="51"/>
                    <a:pt x="59" y="51"/>
                    <a:pt x="59" y="51"/>
                  </a:cubicBezTo>
                  <a:cubicBezTo>
                    <a:pt x="60" y="55"/>
                    <a:pt x="60" y="55"/>
                    <a:pt x="60" y="55"/>
                  </a:cubicBezTo>
                  <a:cubicBezTo>
                    <a:pt x="61" y="55"/>
                    <a:pt x="61" y="55"/>
                    <a:pt x="61" y="55"/>
                  </a:cubicBezTo>
                  <a:cubicBezTo>
                    <a:pt x="62" y="55"/>
                    <a:pt x="61" y="55"/>
                    <a:pt x="62" y="56"/>
                  </a:cubicBezTo>
                  <a:cubicBezTo>
                    <a:pt x="63" y="57"/>
                    <a:pt x="63" y="57"/>
                    <a:pt x="63" y="58"/>
                  </a:cubicBezTo>
                  <a:cubicBezTo>
                    <a:pt x="63" y="59"/>
                    <a:pt x="63" y="59"/>
                    <a:pt x="63" y="59"/>
                  </a:cubicBezTo>
                  <a:cubicBezTo>
                    <a:pt x="63" y="60"/>
                    <a:pt x="63" y="60"/>
                    <a:pt x="63" y="60"/>
                  </a:cubicBezTo>
                  <a:cubicBezTo>
                    <a:pt x="64" y="61"/>
                    <a:pt x="64" y="61"/>
                    <a:pt x="64" y="61"/>
                  </a:cubicBezTo>
                  <a:cubicBezTo>
                    <a:pt x="64" y="62"/>
                    <a:pt x="64" y="62"/>
                    <a:pt x="64" y="62"/>
                  </a:cubicBezTo>
                  <a:cubicBezTo>
                    <a:pt x="64" y="63"/>
                    <a:pt x="64" y="63"/>
                    <a:pt x="64" y="63"/>
                  </a:cubicBezTo>
                  <a:cubicBezTo>
                    <a:pt x="67" y="66"/>
                    <a:pt x="66" y="65"/>
                    <a:pt x="69" y="67"/>
                  </a:cubicBezTo>
                  <a:cubicBezTo>
                    <a:pt x="69" y="70"/>
                    <a:pt x="69" y="69"/>
                    <a:pt x="70" y="71"/>
                  </a:cubicBezTo>
                  <a:cubicBezTo>
                    <a:pt x="71" y="72"/>
                    <a:pt x="71" y="72"/>
                    <a:pt x="72" y="73"/>
                  </a:cubicBezTo>
                  <a:cubicBezTo>
                    <a:pt x="72" y="74"/>
                    <a:pt x="72" y="74"/>
                    <a:pt x="72" y="74"/>
                  </a:cubicBezTo>
                  <a:cubicBezTo>
                    <a:pt x="72" y="74"/>
                    <a:pt x="72" y="74"/>
                    <a:pt x="72" y="74"/>
                  </a:cubicBezTo>
                  <a:cubicBezTo>
                    <a:pt x="74" y="76"/>
                    <a:pt x="74" y="76"/>
                    <a:pt x="74" y="76"/>
                  </a:cubicBezTo>
                  <a:cubicBezTo>
                    <a:pt x="74" y="78"/>
                    <a:pt x="74" y="78"/>
                    <a:pt x="74" y="78"/>
                  </a:cubicBezTo>
                  <a:cubicBezTo>
                    <a:pt x="75" y="79"/>
                    <a:pt x="75" y="79"/>
                    <a:pt x="75" y="79"/>
                  </a:cubicBezTo>
                  <a:cubicBezTo>
                    <a:pt x="75" y="79"/>
                    <a:pt x="75" y="79"/>
                    <a:pt x="75" y="79"/>
                  </a:cubicBezTo>
                  <a:cubicBezTo>
                    <a:pt x="76" y="79"/>
                    <a:pt x="76" y="79"/>
                    <a:pt x="76" y="79"/>
                  </a:cubicBezTo>
                  <a:cubicBezTo>
                    <a:pt x="75" y="78"/>
                    <a:pt x="75" y="78"/>
                    <a:pt x="74" y="77"/>
                  </a:cubicBezTo>
                  <a:cubicBezTo>
                    <a:pt x="74" y="75"/>
                    <a:pt x="74" y="75"/>
                    <a:pt x="74" y="75"/>
                  </a:cubicBezTo>
                  <a:cubicBezTo>
                    <a:pt x="75" y="75"/>
                    <a:pt x="75" y="75"/>
                    <a:pt x="75" y="75"/>
                  </a:cubicBezTo>
                  <a:cubicBezTo>
                    <a:pt x="77" y="77"/>
                    <a:pt x="77" y="77"/>
                    <a:pt x="77" y="77"/>
                  </a:cubicBezTo>
                  <a:cubicBezTo>
                    <a:pt x="77" y="79"/>
                    <a:pt x="77" y="79"/>
                    <a:pt x="77" y="79"/>
                  </a:cubicBezTo>
                  <a:cubicBezTo>
                    <a:pt x="78" y="80"/>
                    <a:pt x="78" y="80"/>
                    <a:pt x="78" y="80"/>
                  </a:cubicBezTo>
                  <a:cubicBezTo>
                    <a:pt x="78" y="81"/>
                    <a:pt x="78" y="81"/>
                    <a:pt x="78" y="81"/>
                  </a:cubicBezTo>
                  <a:cubicBezTo>
                    <a:pt x="79" y="82"/>
                    <a:pt x="79" y="82"/>
                    <a:pt x="79" y="82"/>
                  </a:cubicBezTo>
                  <a:cubicBezTo>
                    <a:pt x="79" y="83"/>
                    <a:pt x="79" y="83"/>
                    <a:pt x="79" y="83"/>
                  </a:cubicBezTo>
                  <a:cubicBezTo>
                    <a:pt x="80" y="85"/>
                    <a:pt x="80" y="85"/>
                    <a:pt x="80" y="85"/>
                  </a:cubicBezTo>
                  <a:cubicBezTo>
                    <a:pt x="80" y="88"/>
                    <a:pt x="80" y="87"/>
                    <a:pt x="80" y="89"/>
                  </a:cubicBezTo>
                  <a:cubicBezTo>
                    <a:pt x="82" y="92"/>
                    <a:pt x="82" y="92"/>
                    <a:pt x="82" y="92"/>
                  </a:cubicBezTo>
                  <a:cubicBezTo>
                    <a:pt x="83" y="92"/>
                    <a:pt x="83" y="92"/>
                    <a:pt x="83" y="92"/>
                  </a:cubicBezTo>
                  <a:cubicBezTo>
                    <a:pt x="83" y="94"/>
                    <a:pt x="84" y="95"/>
                    <a:pt x="85" y="97"/>
                  </a:cubicBezTo>
                  <a:cubicBezTo>
                    <a:pt x="87" y="99"/>
                    <a:pt x="86" y="98"/>
                    <a:pt x="87" y="100"/>
                  </a:cubicBezTo>
                  <a:cubicBezTo>
                    <a:pt x="87" y="101"/>
                    <a:pt x="87" y="101"/>
                    <a:pt x="87" y="101"/>
                  </a:cubicBezTo>
                  <a:cubicBezTo>
                    <a:pt x="87" y="103"/>
                    <a:pt x="87" y="103"/>
                    <a:pt x="87" y="103"/>
                  </a:cubicBezTo>
                  <a:cubicBezTo>
                    <a:pt x="86" y="104"/>
                    <a:pt x="86" y="104"/>
                    <a:pt x="86" y="104"/>
                  </a:cubicBezTo>
                  <a:cubicBezTo>
                    <a:pt x="87" y="107"/>
                    <a:pt x="87" y="107"/>
                    <a:pt x="87" y="107"/>
                  </a:cubicBezTo>
                  <a:cubicBezTo>
                    <a:pt x="89" y="108"/>
                    <a:pt x="89" y="108"/>
                    <a:pt x="89" y="108"/>
                  </a:cubicBezTo>
                  <a:cubicBezTo>
                    <a:pt x="90" y="109"/>
                    <a:pt x="90" y="109"/>
                    <a:pt x="90" y="109"/>
                  </a:cubicBezTo>
                  <a:cubicBezTo>
                    <a:pt x="90" y="109"/>
                    <a:pt x="90" y="109"/>
                    <a:pt x="90" y="109"/>
                  </a:cubicBezTo>
                  <a:cubicBezTo>
                    <a:pt x="90" y="109"/>
                    <a:pt x="90" y="109"/>
                    <a:pt x="90" y="109"/>
                  </a:cubicBezTo>
                  <a:cubicBezTo>
                    <a:pt x="91" y="110"/>
                    <a:pt x="91" y="110"/>
                    <a:pt x="91" y="110"/>
                  </a:cubicBezTo>
                  <a:cubicBezTo>
                    <a:pt x="91" y="109"/>
                    <a:pt x="91" y="109"/>
                    <a:pt x="91" y="109"/>
                  </a:cubicBezTo>
                  <a:cubicBezTo>
                    <a:pt x="91" y="109"/>
                    <a:pt x="91" y="109"/>
                    <a:pt x="91" y="109"/>
                  </a:cubicBezTo>
                  <a:cubicBezTo>
                    <a:pt x="91" y="108"/>
                    <a:pt x="91" y="108"/>
                    <a:pt x="91" y="107"/>
                  </a:cubicBezTo>
                  <a:cubicBezTo>
                    <a:pt x="91" y="107"/>
                    <a:pt x="91" y="107"/>
                    <a:pt x="91" y="107"/>
                  </a:cubicBezTo>
                  <a:cubicBezTo>
                    <a:pt x="92" y="107"/>
                    <a:pt x="92" y="107"/>
                    <a:pt x="92" y="107"/>
                  </a:cubicBezTo>
                  <a:cubicBezTo>
                    <a:pt x="94" y="109"/>
                    <a:pt x="94" y="109"/>
                    <a:pt x="94" y="109"/>
                  </a:cubicBezTo>
                  <a:cubicBezTo>
                    <a:pt x="95" y="110"/>
                    <a:pt x="95" y="110"/>
                    <a:pt x="95" y="110"/>
                  </a:cubicBezTo>
                  <a:cubicBezTo>
                    <a:pt x="96" y="111"/>
                    <a:pt x="96" y="110"/>
                    <a:pt x="97" y="112"/>
                  </a:cubicBezTo>
                  <a:cubicBezTo>
                    <a:pt x="97" y="113"/>
                    <a:pt x="97" y="113"/>
                    <a:pt x="97" y="113"/>
                  </a:cubicBezTo>
                  <a:cubicBezTo>
                    <a:pt x="98" y="113"/>
                    <a:pt x="98" y="113"/>
                    <a:pt x="98" y="113"/>
                  </a:cubicBezTo>
                  <a:cubicBezTo>
                    <a:pt x="98" y="115"/>
                    <a:pt x="98" y="115"/>
                    <a:pt x="98" y="115"/>
                  </a:cubicBezTo>
                  <a:cubicBezTo>
                    <a:pt x="100" y="116"/>
                    <a:pt x="100" y="116"/>
                    <a:pt x="100" y="116"/>
                  </a:cubicBezTo>
                  <a:cubicBezTo>
                    <a:pt x="101" y="117"/>
                    <a:pt x="101" y="117"/>
                    <a:pt x="101" y="117"/>
                  </a:cubicBezTo>
                  <a:cubicBezTo>
                    <a:pt x="101" y="118"/>
                    <a:pt x="101" y="118"/>
                    <a:pt x="101" y="118"/>
                  </a:cubicBezTo>
                  <a:cubicBezTo>
                    <a:pt x="101" y="120"/>
                    <a:pt x="101" y="120"/>
                    <a:pt x="101" y="120"/>
                  </a:cubicBezTo>
                  <a:cubicBezTo>
                    <a:pt x="100" y="121"/>
                    <a:pt x="100" y="121"/>
                    <a:pt x="100" y="121"/>
                  </a:cubicBezTo>
                  <a:cubicBezTo>
                    <a:pt x="98" y="123"/>
                    <a:pt x="98" y="123"/>
                    <a:pt x="96" y="124"/>
                  </a:cubicBezTo>
                  <a:cubicBezTo>
                    <a:pt x="95" y="124"/>
                    <a:pt x="95" y="124"/>
                    <a:pt x="95" y="124"/>
                  </a:cubicBezTo>
                  <a:cubicBezTo>
                    <a:pt x="94" y="123"/>
                    <a:pt x="94" y="123"/>
                    <a:pt x="94" y="123"/>
                  </a:cubicBezTo>
                  <a:cubicBezTo>
                    <a:pt x="93" y="119"/>
                    <a:pt x="93" y="119"/>
                    <a:pt x="93" y="119"/>
                  </a:cubicBezTo>
                  <a:cubicBezTo>
                    <a:pt x="92" y="118"/>
                    <a:pt x="92" y="118"/>
                    <a:pt x="92" y="118"/>
                  </a:cubicBezTo>
                  <a:cubicBezTo>
                    <a:pt x="91" y="117"/>
                    <a:pt x="91" y="117"/>
                    <a:pt x="91" y="117"/>
                  </a:cubicBezTo>
                  <a:cubicBezTo>
                    <a:pt x="91" y="116"/>
                    <a:pt x="91" y="116"/>
                    <a:pt x="91" y="116"/>
                  </a:cubicBezTo>
                  <a:cubicBezTo>
                    <a:pt x="88" y="114"/>
                    <a:pt x="88" y="114"/>
                    <a:pt x="88" y="114"/>
                  </a:cubicBezTo>
                  <a:cubicBezTo>
                    <a:pt x="83" y="109"/>
                    <a:pt x="78" y="107"/>
                    <a:pt x="76" y="104"/>
                  </a:cubicBezTo>
                  <a:cubicBezTo>
                    <a:pt x="75" y="104"/>
                    <a:pt x="75" y="104"/>
                    <a:pt x="74" y="104"/>
                  </a:cubicBezTo>
                  <a:cubicBezTo>
                    <a:pt x="74" y="104"/>
                    <a:pt x="74" y="104"/>
                    <a:pt x="74" y="104"/>
                  </a:cubicBezTo>
                  <a:cubicBezTo>
                    <a:pt x="74" y="103"/>
                    <a:pt x="74" y="103"/>
                    <a:pt x="74" y="103"/>
                  </a:cubicBezTo>
                  <a:cubicBezTo>
                    <a:pt x="74" y="103"/>
                    <a:pt x="74" y="103"/>
                    <a:pt x="74" y="103"/>
                  </a:cubicBezTo>
                  <a:cubicBezTo>
                    <a:pt x="71" y="101"/>
                    <a:pt x="71" y="101"/>
                    <a:pt x="71" y="101"/>
                  </a:cubicBezTo>
                  <a:cubicBezTo>
                    <a:pt x="71" y="99"/>
                    <a:pt x="71" y="99"/>
                    <a:pt x="71" y="99"/>
                  </a:cubicBezTo>
                  <a:cubicBezTo>
                    <a:pt x="71" y="98"/>
                    <a:pt x="71" y="95"/>
                    <a:pt x="72" y="93"/>
                  </a:cubicBezTo>
                  <a:cubicBezTo>
                    <a:pt x="71" y="92"/>
                    <a:pt x="71" y="92"/>
                    <a:pt x="71" y="92"/>
                  </a:cubicBezTo>
                  <a:cubicBezTo>
                    <a:pt x="71" y="91"/>
                    <a:pt x="71" y="91"/>
                    <a:pt x="71" y="91"/>
                  </a:cubicBezTo>
                  <a:cubicBezTo>
                    <a:pt x="71" y="91"/>
                    <a:pt x="71" y="91"/>
                    <a:pt x="71" y="91"/>
                  </a:cubicBezTo>
                  <a:cubicBezTo>
                    <a:pt x="71" y="89"/>
                    <a:pt x="71" y="89"/>
                    <a:pt x="71" y="89"/>
                  </a:cubicBezTo>
                  <a:cubicBezTo>
                    <a:pt x="70" y="88"/>
                    <a:pt x="71" y="88"/>
                    <a:pt x="68" y="84"/>
                  </a:cubicBezTo>
                  <a:cubicBezTo>
                    <a:pt x="66" y="83"/>
                    <a:pt x="67" y="83"/>
                    <a:pt x="65" y="82"/>
                  </a:cubicBezTo>
                  <a:cubicBezTo>
                    <a:pt x="61" y="79"/>
                    <a:pt x="61" y="79"/>
                    <a:pt x="61" y="79"/>
                  </a:cubicBezTo>
                  <a:cubicBezTo>
                    <a:pt x="60" y="77"/>
                    <a:pt x="60" y="77"/>
                    <a:pt x="60" y="77"/>
                  </a:cubicBezTo>
                  <a:cubicBezTo>
                    <a:pt x="59" y="76"/>
                    <a:pt x="59" y="77"/>
                    <a:pt x="59" y="74"/>
                  </a:cubicBezTo>
                  <a:cubicBezTo>
                    <a:pt x="59" y="76"/>
                    <a:pt x="59" y="76"/>
                    <a:pt x="59" y="76"/>
                  </a:cubicBezTo>
                  <a:cubicBezTo>
                    <a:pt x="58" y="76"/>
                    <a:pt x="58" y="76"/>
                    <a:pt x="58" y="76"/>
                  </a:cubicBezTo>
                  <a:cubicBezTo>
                    <a:pt x="56" y="76"/>
                    <a:pt x="56" y="76"/>
                    <a:pt x="56" y="76"/>
                  </a:cubicBezTo>
                  <a:cubicBezTo>
                    <a:pt x="54" y="77"/>
                    <a:pt x="54" y="77"/>
                    <a:pt x="54" y="77"/>
                  </a:cubicBezTo>
                  <a:cubicBezTo>
                    <a:pt x="53" y="76"/>
                    <a:pt x="53" y="76"/>
                    <a:pt x="53" y="76"/>
                  </a:cubicBezTo>
                  <a:cubicBezTo>
                    <a:pt x="52" y="75"/>
                    <a:pt x="53" y="76"/>
                    <a:pt x="52" y="74"/>
                  </a:cubicBezTo>
                  <a:cubicBezTo>
                    <a:pt x="50" y="74"/>
                    <a:pt x="51" y="74"/>
                    <a:pt x="50" y="74"/>
                  </a:cubicBezTo>
                  <a:cubicBezTo>
                    <a:pt x="49" y="72"/>
                    <a:pt x="49" y="72"/>
                    <a:pt x="49" y="72"/>
                  </a:cubicBezTo>
                  <a:cubicBezTo>
                    <a:pt x="48" y="72"/>
                    <a:pt x="48" y="72"/>
                    <a:pt x="48" y="72"/>
                  </a:cubicBezTo>
                  <a:cubicBezTo>
                    <a:pt x="46" y="72"/>
                    <a:pt x="46" y="72"/>
                    <a:pt x="46" y="72"/>
                  </a:cubicBezTo>
                  <a:cubicBezTo>
                    <a:pt x="45" y="71"/>
                    <a:pt x="45" y="71"/>
                    <a:pt x="45" y="71"/>
                  </a:cubicBezTo>
                  <a:cubicBezTo>
                    <a:pt x="44" y="70"/>
                    <a:pt x="44" y="70"/>
                    <a:pt x="44" y="70"/>
                  </a:cubicBezTo>
                  <a:cubicBezTo>
                    <a:pt x="44" y="69"/>
                    <a:pt x="44" y="69"/>
                    <a:pt x="44" y="69"/>
                  </a:cubicBezTo>
                  <a:cubicBezTo>
                    <a:pt x="44" y="68"/>
                    <a:pt x="44" y="68"/>
                    <a:pt x="44" y="68"/>
                  </a:cubicBezTo>
                  <a:cubicBezTo>
                    <a:pt x="40" y="66"/>
                    <a:pt x="42" y="66"/>
                    <a:pt x="39" y="65"/>
                  </a:cubicBezTo>
                  <a:cubicBezTo>
                    <a:pt x="38" y="64"/>
                    <a:pt x="38" y="64"/>
                    <a:pt x="38" y="64"/>
                  </a:cubicBezTo>
                  <a:cubicBezTo>
                    <a:pt x="38" y="63"/>
                    <a:pt x="38" y="63"/>
                    <a:pt x="38" y="63"/>
                  </a:cubicBezTo>
                  <a:cubicBezTo>
                    <a:pt x="41" y="63"/>
                    <a:pt x="40" y="63"/>
                    <a:pt x="43" y="64"/>
                  </a:cubicBezTo>
                  <a:cubicBezTo>
                    <a:pt x="45" y="64"/>
                    <a:pt x="45" y="64"/>
                    <a:pt x="45" y="64"/>
                  </a:cubicBezTo>
                  <a:cubicBezTo>
                    <a:pt x="46" y="63"/>
                    <a:pt x="45" y="63"/>
                    <a:pt x="46" y="63"/>
                  </a:cubicBezTo>
                  <a:cubicBezTo>
                    <a:pt x="47" y="63"/>
                    <a:pt x="47" y="63"/>
                    <a:pt x="47" y="63"/>
                  </a:cubicBezTo>
                  <a:cubicBezTo>
                    <a:pt x="46" y="64"/>
                    <a:pt x="46" y="64"/>
                    <a:pt x="46" y="64"/>
                  </a:cubicBezTo>
                  <a:cubicBezTo>
                    <a:pt x="47" y="65"/>
                    <a:pt x="47" y="65"/>
                    <a:pt x="48" y="65"/>
                  </a:cubicBezTo>
                  <a:cubicBezTo>
                    <a:pt x="49" y="65"/>
                    <a:pt x="49" y="65"/>
                    <a:pt x="49" y="65"/>
                  </a:cubicBezTo>
                  <a:cubicBezTo>
                    <a:pt x="48" y="65"/>
                    <a:pt x="48" y="65"/>
                    <a:pt x="48" y="65"/>
                  </a:cubicBezTo>
                  <a:cubicBezTo>
                    <a:pt x="48" y="63"/>
                    <a:pt x="48" y="63"/>
                    <a:pt x="48" y="63"/>
                  </a:cubicBezTo>
                  <a:cubicBezTo>
                    <a:pt x="48" y="63"/>
                    <a:pt x="48" y="63"/>
                    <a:pt x="48" y="63"/>
                  </a:cubicBezTo>
                  <a:cubicBezTo>
                    <a:pt x="48" y="62"/>
                    <a:pt x="48" y="62"/>
                    <a:pt x="48" y="62"/>
                  </a:cubicBezTo>
                  <a:cubicBezTo>
                    <a:pt x="47" y="62"/>
                    <a:pt x="47" y="62"/>
                    <a:pt x="47" y="62"/>
                  </a:cubicBezTo>
                  <a:cubicBezTo>
                    <a:pt x="47" y="62"/>
                    <a:pt x="47" y="62"/>
                    <a:pt x="47" y="62"/>
                  </a:cubicBezTo>
                  <a:cubicBezTo>
                    <a:pt x="48" y="61"/>
                    <a:pt x="48" y="61"/>
                    <a:pt x="48" y="61"/>
                  </a:cubicBezTo>
                  <a:cubicBezTo>
                    <a:pt x="49" y="58"/>
                    <a:pt x="49" y="59"/>
                    <a:pt x="49" y="56"/>
                  </a:cubicBezTo>
                  <a:cubicBezTo>
                    <a:pt x="48" y="54"/>
                    <a:pt x="48" y="54"/>
                    <a:pt x="48" y="54"/>
                  </a:cubicBezTo>
                  <a:cubicBezTo>
                    <a:pt x="46" y="52"/>
                    <a:pt x="40" y="45"/>
                    <a:pt x="39" y="44"/>
                  </a:cubicBezTo>
                  <a:cubicBezTo>
                    <a:pt x="39" y="44"/>
                    <a:pt x="39" y="44"/>
                    <a:pt x="39" y="44"/>
                  </a:cubicBezTo>
                  <a:cubicBezTo>
                    <a:pt x="37" y="43"/>
                    <a:pt x="37" y="43"/>
                    <a:pt x="37" y="43"/>
                  </a:cubicBezTo>
                  <a:cubicBezTo>
                    <a:pt x="33" y="40"/>
                    <a:pt x="35" y="42"/>
                    <a:pt x="31" y="39"/>
                  </a:cubicBezTo>
                  <a:cubicBezTo>
                    <a:pt x="30" y="36"/>
                    <a:pt x="30" y="36"/>
                    <a:pt x="30" y="36"/>
                  </a:cubicBezTo>
                  <a:cubicBezTo>
                    <a:pt x="30" y="36"/>
                    <a:pt x="30" y="36"/>
                    <a:pt x="30" y="36"/>
                  </a:cubicBezTo>
                  <a:cubicBezTo>
                    <a:pt x="30" y="35"/>
                    <a:pt x="30" y="35"/>
                    <a:pt x="29" y="32"/>
                  </a:cubicBezTo>
                  <a:cubicBezTo>
                    <a:pt x="29" y="31"/>
                    <a:pt x="29" y="31"/>
                    <a:pt x="29" y="31"/>
                  </a:cubicBezTo>
                  <a:cubicBezTo>
                    <a:pt x="27" y="30"/>
                    <a:pt x="27" y="30"/>
                    <a:pt x="27" y="30"/>
                  </a:cubicBezTo>
                  <a:cubicBezTo>
                    <a:pt x="27" y="27"/>
                    <a:pt x="27" y="27"/>
                    <a:pt x="27" y="25"/>
                  </a:cubicBezTo>
                  <a:cubicBezTo>
                    <a:pt x="24" y="23"/>
                    <a:pt x="24" y="23"/>
                    <a:pt x="24" y="23"/>
                  </a:cubicBezTo>
                  <a:cubicBezTo>
                    <a:pt x="24" y="22"/>
                    <a:pt x="24" y="22"/>
                    <a:pt x="24" y="21"/>
                  </a:cubicBezTo>
                  <a:cubicBezTo>
                    <a:pt x="24" y="20"/>
                    <a:pt x="24" y="20"/>
                    <a:pt x="24" y="20"/>
                  </a:cubicBezTo>
                  <a:cubicBezTo>
                    <a:pt x="22" y="17"/>
                    <a:pt x="21" y="17"/>
                    <a:pt x="20" y="15"/>
                  </a:cubicBezTo>
                  <a:cubicBezTo>
                    <a:pt x="20" y="14"/>
                    <a:pt x="20" y="14"/>
                    <a:pt x="20" y="14"/>
                  </a:cubicBezTo>
                  <a:cubicBezTo>
                    <a:pt x="19" y="13"/>
                    <a:pt x="19" y="13"/>
                    <a:pt x="19" y="13"/>
                  </a:cubicBezTo>
                  <a:cubicBezTo>
                    <a:pt x="19" y="13"/>
                    <a:pt x="19" y="13"/>
                    <a:pt x="19" y="13"/>
                  </a:cubicBezTo>
                  <a:cubicBezTo>
                    <a:pt x="20" y="13"/>
                    <a:pt x="20" y="13"/>
                    <a:pt x="20" y="13"/>
                  </a:cubicBezTo>
                  <a:cubicBezTo>
                    <a:pt x="20" y="13"/>
                    <a:pt x="20" y="13"/>
                    <a:pt x="20" y="13"/>
                  </a:cubicBezTo>
                  <a:cubicBezTo>
                    <a:pt x="20" y="12"/>
                    <a:pt x="20" y="12"/>
                    <a:pt x="20" y="12"/>
                  </a:cubicBezTo>
                  <a:cubicBezTo>
                    <a:pt x="18" y="10"/>
                    <a:pt x="18" y="10"/>
                    <a:pt x="18" y="10"/>
                  </a:cubicBezTo>
                  <a:cubicBezTo>
                    <a:pt x="17" y="7"/>
                    <a:pt x="17" y="7"/>
                    <a:pt x="17" y="7"/>
                  </a:cubicBezTo>
                  <a:cubicBezTo>
                    <a:pt x="16" y="6"/>
                    <a:pt x="16" y="6"/>
                    <a:pt x="15" y="5"/>
                  </a:cubicBezTo>
                  <a:cubicBezTo>
                    <a:pt x="15" y="3"/>
                    <a:pt x="15" y="3"/>
                    <a:pt x="15" y="3"/>
                  </a:cubicBezTo>
                  <a:cubicBezTo>
                    <a:pt x="17" y="2"/>
                    <a:pt x="40" y="0"/>
                    <a:pt x="42" y="0"/>
                  </a:cubicBezTo>
                  <a:cubicBezTo>
                    <a:pt x="41" y="2"/>
                    <a:pt x="41" y="2"/>
                    <a:pt x="41" y="2"/>
                  </a:cubicBezTo>
                  <a:cubicBezTo>
                    <a:pt x="40" y="3"/>
                    <a:pt x="40" y="3"/>
                    <a:pt x="40" y="3"/>
                  </a:cubicBezTo>
                  <a:cubicBezTo>
                    <a:pt x="56" y="9"/>
                    <a:pt x="68" y="13"/>
                    <a:pt x="83" y="18"/>
                  </a:cubicBezTo>
                  <a:cubicBezTo>
                    <a:pt x="94" y="18"/>
                    <a:pt x="103" y="18"/>
                    <a:pt x="115" y="18"/>
                  </a:cubicBezTo>
                  <a:cubicBezTo>
                    <a:pt x="115" y="17"/>
                    <a:pt x="115" y="17"/>
                    <a:pt x="115" y="13"/>
                  </a:cubicBezTo>
                  <a:cubicBezTo>
                    <a:pt x="115" y="13"/>
                    <a:pt x="134" y="13"/>
                    <a:pt x="135" y="13"/>
                  </a:cubicBezTo>
                  <a:cubicBezTo>
                    <a:pt x="137" y="16"/>
                    <a:pt x="135" y="14"/>
                    <a:pt x="138" y="17"/>
                  </a:cubicBezTo>
                  <a:cubicBezTo>
                    <a:pt x="141" y="18"/>
                    <a:pt x="145" y="24"/>
                    <a:pt x="150" y="26"/>
                  </a:cubicBezTo>
                  <a:cubicBezTo>
                    <a:pt x="152" y="28"/>
                    <a:pt x="152" y="28"/>
                    <a:pt x="154" y="34"/>
                  </a:cubicBezTo>
                  <a:cubicBezTo>
                    <a:pt x="154" y="36"/>
                    <a:pt x="154" y="36"/>
                    <a:pt x="154" y="36"/>
                  </a:cubicBezTo>
                  <a:cubicBezTo>
                    <a:pt x="155" y="38"/>
                    <a:pt x="155" y="39"/>
                    <a:pt x="158" y="41"/>
                  </a:cubicBezTo>
                  <a:cubicBezTo>
                    <a:pt x="160" y="42"/>
                    <a:pt x="160" y="43"/>
                    <a:pt x="162" y="44"/>
                  </a:cubicBezTo>
                  <a:cubicBezTo>
                    <a:pt x="166" y="45"/>
                    <a:pt x="167" y="47"/>
                    <a:pt x="170" y="48"/>
                  </a:cubicBezTo>
                  <a:cubicBezTo>
                    <a:pt x="171" y="49"/>
                    <a:pt x="171" y="49"/>
                    <a:pt x="171" y="49"/>
                  </a:cubicBezTo>
                  <a:cubicBezTo>
                    <a:pt x="172" y="48"/>
                    <a:pt x="172" y="48"/>
                    <a:pt x="172" y="48"/>
                  </a:cubicBezTo>
                  <a:cubicBezTo>
                    <a:pt x="173" y="47"/>
                    <a:pt x="173" y="47"/>
                    <a:pt x="174" y="46"/>
                  </a:cubicBezTo>
                  <a:cubicBezTo>
                    <a:pt x="175" y="46"/>
                    <a:pt x="175" y="46"/>
                    <a:pt x="175" y="46"/>
                  </a:cubicBezTo>
                  <a:cubicBezTo>
                    <a:pt x="175" y="45"/>
                    <a:pt x="175" y="45"/>
                    <a:pt x="175" y="45"/>
                  </a:cubicBezTo>
                  <a:cubicBezTo>
                    <a:pt x="175" y="44"/>
                    <a:pt x="175" y="44"/>
                    <a:pt x="175" y="44"/>
                  </a:cubicBezTo>
                  <a:cubicBezTo>
                    <a:pt x="175" y="43"/>
                    <a:pt x="175" y="43"/>
                    <a:pt x="176" y="40"/>
                  </a:cubicBezTo>
                  <a:cubicBezTo>
                    <a:pt x="178" y="39"/>
                    <a:pt x="178" y="39"/>
                    <a:pt x="178" y="39"/>
                  </a:cubicBezTo>
                  <a:cubicBezTo>
                    <a:pt x="179" y="39"/>
                    <a:pt x="179" y="39"/>
                    <a:pt x="179" y="39"/>
                  </a:cubicBezTo>
                  <a:cubicBezTo>
                    <a:pt x="180" y="38"/>
                    <a:pt x="180" y="38"/>
                    <a:pt x="180" y="38"/>
                  </a:cubicBezTo>
                  <a:cubicBezTo>
                    <a:pt x="181" y="37"/>
                    <a:pt x="181" y="37"/>
                    <a:pt x="181" y="37"/>
                  </a:cubicBezTo>
                  <a:cubicBezTo>
                    <a:pt x="181" y="37"/>
                    <a:pt x="181" y="37"/>
                    <a:pt x="181" y="37"/>
                  </a:cubicBezTo>
                  <a:cubicBezTo>
                    <a:pt x="183" y="38"/>
                    <a:pt x="183" y="38"/>
                    <a:pt x="183" y="38"/>
                  </a:cubicBezTo>
                  <a:cubicBezTo>
                    <a:pt x="185" y="38"/>
                    <a:pt x="185" y="39"/>
                    <a:pt x="189" y="38"/>
                  </a:cubicBezTo>
                  <a:cubicBezTo>
                    <a:pt x="189" y="38"/>
                    <a:pt x="189" y="38"/>
                    <a:pt x="189" y="38"/>
                  </a:cubicBezTo>
                  <a:cubicBezTo>
                    <a:pt x="190" y="38"/>
                    <a:pt x="190" y="38"/>
                    <a:pt x="190" y="38"/>
                  </a:cubicBezTo>
                  <a:cubicBezTo>
                    <a:pt x="190" y="38"/>
                    <a:pt x="190" y="38"/>
                    <a:pt x="190" y="38"/>
                  </a:cubicBezTo>
                  <a:cubicBezTo>
                    <a:pt x="190" y="39"/>
                    <a:pt x="190" y="39"/>
                    <a:pt x="190" y="39"/>
                  </a:cubicBezTo>
                  <a:cubicBezTo>
                    <a:pt x="191" y="39"/>
                    <a:pt x="191" y="39"/>
                    <a:pt x="191" y="39"/>
                  </a:cubicBezTo>
                  <a:cubicBezTo>
                    <a:pt x="191" y="39"/>
                    <a:pt x="191" y="39"/>
                    <a:pt x="191" y="39"/>
                  </a:cubicBezTo>
                  <a:cubicBezTo>
                    <a:pt x="192" y="40"/>
                    <a:pt x="192" y="40"/>
                    <a:pt x="192" y="40"/>
                  </a:cubicBezTo>
                  <a:cubicBezTo>
                    <a:pt x="195" y="43"/>
                    <a:pt x="195" y="43"/>
                    <a:pt x="195" y="43"/>
                  </a:cubicBezTo>
                  <a:cubicBezTo>
                    <a:pt x="195" y="43"/>
                    <a:pt x="195" y="43"/>
                    <a:pt x="195" y="43"/>
                  </a:cubicBezTo>
                  <a:cubicBezTo>
                    <a:pt x="196" y="43"/>
                    <a:pt x="196" y="43"/>
                    <a:pt x="196" y="43"/>
                  </a:cubicBezTo>
                  <a:cubicBezTo>
                    <a:pt x="198" y="46"/>
                    <a:pt x="198" y="45"/>
                    <a:pt x="200" y="48"/>
                  </a:cubicBezTo>
                  <a:cubicBezTo>
                    <a:pt x="200" y="49"/>
                    <a:pt x="200" y="49"/>
                    <a:pt x="200" y="49"/>
                  </a:cubicBezTo>
                  <a:cubicBezTo>
                    <a:pt x="202" y="53"/>
                    <a:pt x="201" y="51"/>
                    <a:pt x="203" y="55"/>
                  </a:cubicBezTo>
                  <a:cubicBezTo>
                    <a:pt x="203" y="55"/>
                    <a:pt x="203" y="55"/>
                    <a:pt x="203" y="55"/>
                  </a:cubicBezTo>
                  <a:cubicBezTo>
                    <a:pt x="203" y="56"/>
                    <a:pt x="203" y="56"/>
                    <a:pt x="204" y="57"/>
                  </a:cubicBezTo>
                  <a:cubicBezTo>
                    <a:pt x="204" y="58"/>
                    <a:pt x="204" y="58"/>
                    <a:pt x="204" y="58"/>
                  </a:cubicBezTo>
                  <a:cubicBezTo>
                    <a:pt x="206" y="59"/>
                    <a:pt x="206" y="59"/>
                    <a:pt x="206" y="59"/>
                  </a:cubicBezTo>
                  <a:cubicBezTo>
                    <a:pt x="209" y="63"/>
                    <a:pt x="206" y="61"/>
                    <a:pt x="210" y="65"/>
                  </a:cubicBezTo>
                  <a:cubicBezTo>
                    <a:pt x="212" y="66"/>
                    <a:pt x="211" y="66"/>
                    <a:pt x="213" y="67"/>
                  </a:cubicBezTo>
                  <a:cubicBezTo>
                    <a:pt x="213" y="68"/>
                    <a:pt x="213" y="68"/>
                    <a:pt x="213" y="69"/>
                  </a:cubicBezTo>
                  <a:cubicBezTo>
                    <a:pt x="212" y="70"/>
                    <a:pt x="212" y="70"/>
                    <a:pt x="212" y="70"/>
                  </a:cubicBezTo>
                  <a:cubicBezTo>
                    <a:pt x="213" y="70"/>
                    <a:pt x="213" y="70"/>
                    <a:pt x="213" y="70"/>
                  </a:cubicBezTo>
                  <a:cubicBezTo>
                    <a:pt x="213" y="71"/>
                    <a:pt x="213" y="71"/>
                    <a:pt x="213" y="71"/>
                  </a:cubicBezTo>
                  <a:cubicBezTo>
                    <a:pt x="213" y="72"/>
                    <a:pt x="213" y="72"/>
                    <a:pt x="213" y="72"/>
                  </a:cubicBezTo>
                  <a:cubicBezTo>
                    <a:pt x="213" y="72"/>
                    <a:pt x="213" y="73"/>
                    <a:pt x="213" y="73"/>
                  </a:cubicBezTo>
                  <a:cubicBezTo>
                    <a:pt x="213" y="73"/>
                    <a:pt x="213" y="73"/>
                    <a:pt x="213" y="73"/>
                  </a:cubicBezTo>
                  <a:cubicBezTo>
                    <a:pt x="215" y="76"/>
                    <a:pt x="215" y="74"/>
                    <a:pt x="216" y="79"/>
                  </a:cubicBezTo>
                  <a:cubicBezTo>
                    <a:pt x="217" y="81"/>
                    <a:pt x="217" y="81"/>
                    <a:pt x="217" y="81"/>
                  </a:cubicBezTo>
                  <a:cubicBezTo>
                    <a:pt x="218" y="81"/>
                    <a:pt x="218" y="81"/>
                    <a:pt x="218" y="81"/>
                  </a:cubicBezTo>
                  <a:cubicBezTo>
                    <a:pt x="220" y="82"/>
                    <a:pt x="219" y="81"/>
                    <a:pt x="221" y="82"/>
                  </a:cubicBezTo>
                  <a:cubicBezTo>
                    <a:pt x="222" y="83"/>
                    <a:pt x="222" y="83"/>
                    <a:pt x="222" y="83"/>
                  </a:cubicBezTo>
                  <a:cubicBezTo>
                    <a:pt x="223" y="83"/>
                    <a:pt x="223" y="83"/>
                    <a:pt x="223" y="83"/>
                  </a:cubicBezTo>
                  <a:cubicBezTo>
                    <a:pt x="224" y="83"/>
                    <a:pt x="224" y="83"/>
                    <a:pt x="224" y="83"/>
                  </a:cubicBezTo>
                  <a:cubicBezTo>
                    <a:pt x="225" y="84"/>
                    <a:pt x="225" y="84"/>
                    <a:pt x="226" y="85"/>
                  </a:cubicBezTo>
                  <a:cubicBezTo>
                    <a:pt x="232" y="86"/>
                    <a:pt x="229" y="85"/>
                    <a:pt x="234" y="86"/>
                  </a:cubicBezTo>
                  <a:cubicBezTo>
                    <a:pt x="236" y="88"/>
                    <a:pt x="236" y="88"/>
                    <a:pt x="236" y="88"/>
                  </a:cubicBezTo>
                  <a:cubicBezTo>
                    <a:pt x="236" y="88"/>
                    <a:pt x="236" y="88"/>
                    <a:pt x="237" y="88"/>
                  </a:cubicBezTo>
                  <a:cubicBezTo>
                    <a:pt x="237" y="88"/>
                    <a:pt x="237" y="88"/>
                    <a:pt x="237" y="87"/>
                  </a:cubicBezTo>
                  <a:cubicBezTo>
                    <a:pt x="237" y="87"/>
                    <a:pt x="237" y="87"/>
                    <a:pt x="237" y="87"/>
                  </a:cubicBezTo>
                  <a:cubicBezTo>
                    <a:pt x="239" y="87"/>
                    <a:pt x="239" y="87"/>
                    <a:pt x="239" y="87"/>
                  </a:cubicBezTo>
                  <a:close/>
                  <a:moveTo>
                    <a:pt x="42" y="13"/>
                  </a:moveTo>
                  <a:cubicBezTo>
                    <a:pt x="42" y="14"/>
                    <a:pt x="42" y="14"/>
                    <a:pt x="42" y="14"/>
                  </a:cubicBezTo>
                  <a:cubicBezTo>
                    <a:pt x="41" y="13"/>
                    <a:pt x="41" y="13"/>
                    <a:pt x="41" y="13"/>
                  </a:cubicBezTo>
                  <a:cubicBezTo>
                    <a:pt x="41" y="12"/>
                    <a:pt x="41" y="12"/>
                    <a:pt x="41" y="12"/>
                  </a:cubicBezTo>
                  <a:cubicBezTo>
                    <a:pt x="41" y="12"/>
                    <a:pt x="41" y="12"/>
                    <a:pt x="41" y="12"/>
                  </a:cubicBezTo>
                  <a:cubicBezTo>
                    <a:pt x="42" y="13"/>
                    <a:pt x="42" y="13"/>
                    <a:pt x="42" y="13"/>
                  </a:cubicBezTo>
                  <a:cubicBezTo>
                    <a:pt x="42" y="13"/>
                    <a:pt x="42" y="13"/>
                    <a:pt x="42" y="13"/>
                  </a:cubicBezTo>
                  <a:close/>
                  <a:moveTo>
                    <a:pt x="59" y="48"/>
                  </a:moveTo>
                  <a:cubicBezTo>
                    <a:pt x="59" y="48"/>
                    <a:pt x="59" y="48"/>
                    <a:pt x="59" y="48"/>
                  </a:cubicBezTo>
                  <a:cubicBezTo>
                    <a:pt x="57" y="47"/>
                    <a:pt x="56" y="45"/>
                    <a:pt x="55" y="43"/>
                  </a:cubicBezTo>
                  <a:cubicBezTo>
                    <a:pt x="54" y="43"/>
                    <a:pt x="54" y="43"/>
                    <a:pt x="54" y="43"/>
                  </a:cubicBezTo>
                  <a:cubicBezTo>
                    <a:pt x="54" y="41"/>
                    <a:pt x="54" y="41"/>
                    <a:pt x="54" y="41"/>
                  </a:cubicBezTo>
                  <a:cubicBezTo>
                    <a:pt x="55" y="41"/>
                    <a:pt x="55" y="41"/>
                    <a:pt x="55" y="41"/>
                  </a:cubicBezTo>
                  <a:cubicBezTo>
                    <a:pt x="56" y="42"/>
                    <a:pt x="56" y="42"/>
                    <a:pt x="56" y="42"/>
                  </a:cubicBezTo>
                  <a:cubicBezTo>
                    <a:pt x="57" y="43"/>
                    <a:pt x="57" y="43"/>
                    <a:pt x="57" y="43"/>
                  </a:cubicBezTo>
                  <a:cubicBezTo>
                    <a:pt x="57" y="44"/>
                    <a:pt x="57" y="44"/>
                    <a:pt x="57" y="44"/>
                  </a:cubicBezTo>
                  <a:cubicBezTo>
                    <a:pt x="59" y="45"/>
                    <a:pt x="59" y="45"/>
                    <a:pt x="59" y="45"/>
                  </a:cubicBezTo>
                  <a:cubicBezTo>
                    <a:pt x="59" y="48"/>
                    <a:pt x="59" y="48"/>
                    <a:pt x="59" y="48"/>
                  </a:cubicBezTo>
                  <a:close/>
                  <a:moveTo>
                    <a:pt x="70" y="48"/>
                  </a:moveTo>
                  <a:cubicBezTo>
                    <a:pt x="69" y="51"/>
                    <a:pt x="69" y="51"/>
                    <a:pt x="69" y="51"/>
                  </a:cubicBezTo>
                  <a:cubicBezTo>
                    <a:pt x="68" y="51"/>
                    <a:pt x="68" y="51"/>
                    <a:pt x="68" y="51"/>
                  </a:cubicBezTo>
                  <a:cubicBezTo>
                    <a:pt x="67" y="50"/>
                    <a:pt x="67" y="50"/>
                    <a:pt x="67" y="50"/>
                  </a:cubicBezTo>
                  <a:cubicBezTo>
                    <a:pt x="66" y="50"/>
                    <a:pt x="66" y="50"/>
                    <a:pt x="66" y="50"/>
                  </a:cubicBezTo>
                  <a:cubicBezTo>
                    <a:pt x="67" y="46"/>
                    <a:pt x="67" y="46"/>
                    <a:pt x="67" y="46"/>
                  </a:cubicBezTo>
                  <a:cubicBezTo>
                    <a:pt x="68" y="46"/>
                    <a:pt x="68" y="46"/>
                    <a:pt x="68" y="46"/>
                  </a:cubicBezTo>
                  <a:cubicBezTo>
                    <a:pt x="69" y="45"/>
                    <a:pt x="69" y="45"/>
                    <a:pt x="69" y="45"/>
                  </a:cubicBezTo>
                  <a:cubicBezTo>
                    <a:pt x="69" y="46"/>
                    <a:pt x="69" y="46"/>
                    <a:pt x="69" y="46"/>
                  </a:cubicBezTo>
                  <a:cubicBezTo>
                    <a:pt x="70" y="47"/>
                    <a:pt x="69" y="47"/>
                    <a:pt x="70" y="48"/>
                  </a:cubicBezTo>
                  <a:close/>
                  <a:moveTo>
                    <a:pt x="2" y="49"/>
                  </a:moveTo>
                  <a:cubicBezTo>
                    <a:pt x="2" y="50"/>
                    <a:pt x="2" y="50"/>
                    <a:pt x="2" y="50"/>
                  </a:cubicBezTo>
                  <a:cubicBezTo>
                    <a:pt x="0" y="47"/>
                    <a:pt x="0" y="47"/>
                    <a:pt x="0" y="47"/>
                  </a:cubicBezTo>
                  <a:cubicBezTo>
                    <a:pt x="0" y="46"/>
                    <a:pt x="0" y="46"/>
                    <a:pt x="0" y="46"/>
                  </a:cubicBezTo>
                  <a:cubicBezTo>
                    <a:pt x="1" y="46"/>
                    <a:pt x="1" y="46"/>
                    <a:pt x="1" y="46"/>
                  </a:cubicBezTo>
                  <a:cubicBezTo>
                    <a:pt x="1" y="46"/>
                    <a:pt x="1" y="46"/>
                    <a:pt x="1" y="46"/>
                  </a:cubicBezTo>
                  <a:cubicBezTo>
                    <a:pt x="1" y="47"/>
                    <a:pt x="1" y="47"/>
                    <a:pt x="1" y="47"/>
                  </a:cubicBezTo>
                  <a:cubicBezTo>
                    <a:pt x="2" y="47"/>
                    <a:pt x="2" y="47"/>
                    <a:pt x="2" y="47"/>
                  </a:cubicBezTo>
                  <a:cubicBezTo>
                    <a:pt x="2" y="48"/>
                    <a:pt x="2" y="48"/>
                    <a:pt x="2" y="48"/>
                  </a:cubicBezTo>
                  <a:cubicBezTo>
                    <a:pt x="2" y="49"/>
                    <a:pt x="2" y="49"/>
                    <a:pt x="2" y="49"/>
                  </a:cubicBezTo>
                  <a:close/>
                  <a:moveTo>
                    <a:pt x="37" y="60"/>
                  </a:moveTo>
                  <a:cubicBezTo>
                    <a:pt x="37" y="61"/>
                    <a:pt x="37" y="61"/>
                    <a:pt x="37" y="61"/>
                  </a:cubicBezTo>
                  <a:cubicBezTo>
                    <a:pt x="35" y="60"/>
                    <a:pt x="35" y="60"/>
                    <a:pt x="35" y="60"/>
                  </a:cubicBezTo>
                  <a:cubicBezTo>
                    <a:pt x="36" y="58"/>
                    <a:pt x="36" y="58"/>
                    <a:pt x="36" y="58"/>
                  </a:cubicBezTo>
                  <a:cubicBezTo>
                    <a:pt x="36" y="57"/>
                    <a:pt x="36" y="57"/>
                    <a:pt x="36" y="57"/>
                  </a:cubicBezTo>
                  <a:cubicBezTo>
                    <a:pt x="36" y="57"/>
                    <a:pt x="36" y="57"/>
                    <a:pt x="36" y="57"/>
                  </a:cubicBezTo>
                  <a:cubicBezTo>
                    <a:pt x="36" y="57"/>
                    <a:pt x="36" y="57"/>
                    <a:pt x="36" y="57"/>
                  </a:cubicBezTo>
                  <a:cubicBezTo>
                    <a:pt x="37" y="59"/>
                    <a:pt x="37" y="59"/>
                    <a:pt x="37" y="59"/>
                  </a:cubicBezTo>
                  <a:cubicBezTo>
                    <a:pt x="37" y="60"/>
                    <a:pt x="37" y="60"/>
                    <a:pt x="37" y="60"/>
                  </a:cubicBezTo>
                  <a:close/>
                  <a:moveTo>
                    <a:pt x="82" y="86"/>
                  </a:moveTo>
                  <a:cubicBezTo>
                    <a:pt x="83" y="86"/>
                    <a:pt x="83" y="86"/>
                    <a:pt x="83" y="86"/>
                  </a:cubicBezTo>
                  <a:cubicBezTo>
                    <a:pt x="82" y="87"/>
                    <a:pt x="82" y="87"/>
                    <a:pt x="82" y="87"/>
                  </a:cubicBezTo>
                  <a:cubicBezTo>
                    <a:pt x="82" y="86"/>
                    <a:pt x="82" y="86"/>
                    <a:pt x="82" y="86"/>
                  </a:cubicBezTo>
                  <a:cubicBezTo>
                    <a:pt x="81" y="88"/>
                    <a:pt x="81" y="88"/>
                    <a:pt x="81" y="88"/>
                  </a:cubicBezTo>
                  <a:cubicBezTo>
                    <a:pt x="81" y="88"/>
                    <a:pt x="81" y="88"/>
                    <a:pt x="81" y="88"/>
                  </a:cubicBezTo>
                  <a:cubicBezTo>
                    <a:pt x="81" y="86"/>
                    <a:pt x="81" y="86"/>
                    <a:pt x="81" y="86"/>
                  </a:cubicBezTo>
                  <a:cubicBezTo>
                    <a:pt x="82" y="85"/>
                    <a:pt x="82" y="85"/>
                    <a:pt x="82" y="85"/>
                  </a:cubicBezTo>
                  <a:cubicBezTo>
                    <a:pt x="82" y="85"/>
                    <a:pt x="82" y="85"/>
                    <a:pt x="82" y="85"/>
                  </a:cubicBezTo>
                  <a:cubicBezTo>
                    <a:pt x="82" y="85"/>
                    <a:pt x="82" y="86"/>
                    <a:pt x="82" y="86"/>
                  </a:cubicBezTo>
                  <a:close/>
                  <a:moveTo>
                    <a:pt x="72" y="104"/>
                  </a:moveTo>
                  <a:cubicBezTo>
                    <a:pt x="71" y="104"/>
                    <a:pt x="71" y="104"/>
                    <a:pt x="71" y="104"/>
                  </a:cubicBezTo>
                  <a:cubicBezTo>
                    <a:pt x="70" y="103"/>
                    <a:pt x="70" y="103"/>
                    <a:pt x="70" y="103"/>
                  </a:cubicBezTo>
                  <a:cubicBezTo>
                    <a:pt x="70" y="102"/>
                    <a:pt x="70" y="102"/>
                    <a:pt x="70" y="102"/>
                  </a:cubicBezTo>
                  <a:cubicBezTo>
                    <a:pt x="70" y="102"/>
                    <a:pt x="70" y="102"/>
                    <a:pt x="70" y="102"/>
                  </a:cubicBezTo>
                  <a:cubicBezTo>
                    <a:pt x="69" y="101"/>
                    <a:pt x="69" y="101"/>
                    <a:pt x="69" y="101"/>
                  </a:cubicBezTo>
                  <a:cubicBezTo>
                    <a:pt x="70" y="99"/>
                    <a:pt x="70" y="100"/>
                    <a:pt x="70" y="95"/>
                  </a:cubicBezTo>
                  <a:cubicBezTo>
                    <a:pt x="71" y="96"/>
                    <a:pt x="71" y="96"/>
                    <a:pt x="71" y="96"/>
                  </a:cubicBezTo>
                  <a:cubicBezTo>
                    <a:pt x="71" y="97"/>
                    <a:pt x="70" y="100"/>
                    <a:pt x="70" y="101"/>
                  </a:cubicBezTo>
                  <a:cubicBezTo>
                    <a:pt x="70" y="101"/>
                    <a:pt x="70" y="101"/>
                    <a:pt x="71" y="102"/>
                  </a:cubicBezTo>
                  <a:cubicBezTo>
                    <a:pt x="71" y="103"/>
                    <a:pt x="71" y="103"/>
                    <a:pt x="71" y="103"/>
                  </a:cubicBezTo>
                  <a:cubicBezTo>
                    <a:pt x="72" y="104"/>
                    <a:pt x="72" y="104"/>
                    <a:pt x="72" y="104"/>
                  </a:cubicBezTo>
                  <a:cubicBezTo>
                    <a:pt x="72" y="104"/>
                    <a:pt x="72" y="104"/>
                    <a:pt x="72" y="104"/>
                  </a:cubicBezTo>
                  <a:close/>
                  <a:moveTo>
                    <a:pt x="89" y="100"/>
                  </a:moveTo>
                  <a:cubicBezTo>
                    <a:pt x="88" y="100"/>
                    <a:pt x="88" y="100"/>
                    <a:pt x="88" y="100"/>
                  </a:cubicBezTo>
                  <a:cubicBezTo>
                    <a:pt x="87" y="99"/>
                    <a:pt x="87" y="99"/>
                    <a:pt x="87" y="99"/>
                  </a:cubicBezTo>
                  <a:cubicBezTo>
                    <a:pt x="87" y="98"/>
                    <a:pt x="87" y="98"/>
                    <a:pt x="87" y="98"/>
                  </a:cubicBezTo>
                  <a:cubicBezTo>
                    <a:pt x="87" y="98"/>
                    <a:pt x="87" y="98"/>
                    <a:pt x="87" y="98"/>
                  </a:cubicBezTo>
                  <a:cubicBezTo>
                    <a:pt x="87" y="98"/>
                    <a:pt x="87" y="98"/>
                    <a:pt x="87" y="98"/>
                  </a:cubicBezTo>
                  <a:cubicBezTo>
                    <a:pt x="88" y="98"/>
                    <a:pt x="88" y="98"/>
                    <a:pt x="88" y="98"/>
                  </a:cubicBezTo>
                  <a:cubicBezTo>
                    <a:pt x="88" y="99"/>
                    <a:pt x="88" y="98"/>
                    <a:pt x="89" y="100"/>
                  </a:cubicBezTo>
                  <a:close/>
                  <a:moveTo>
                    <a:pt x="76" y="106"/>
                  </a:moveTo>
                  <a:cubicBezTo>
                    <a:pt x="76" y="107"/>
                    <a:pt x="76" y="107"/>
                    <a:pt x="76" y="107"/>
                  </a:cubicBezTo>
                  <a:cubicBezTo>
                    <a:pt x="72" y="104"/>
                    <a:pt x="72" y="104"/>
                    <a:pt x="72" y="104"/>
                  </a:cubicBezTo>
                  <a:cubicBezTo>
                    <a:pt x="73" y="104"/>
                    <a:pt x="73" y="104"/>
                    <a:pt x="73" y="104"/>
                  </a:cubicBezTo>
                  <a:cubicBezTo>
                    <a:pt x="74" y="104"/>
                    <a:pt x="74" y="104"/>
                    <a:pt x="74" y="104"/>
                  </a:cubicBezTo>
                  <a:lnTo>
                    <a:pt x="76" y="106"/>
                  </a:lnTo>
                  <a:close/>
                  <a:moveTo>
                    <a:pt x="97" y="109"/>
                  </a:moveTo>
                  <a:cubicBezTo>
                    <a:pt x="97" y="109"/>
                    <a:pt x="97" y="109"/>
                    <a:pt x="97" y="109"/>
                  </a:cubicBezTo>
                  <a:cubicBezTo>
                    <a:pt x="96" y="108"/>
                    <a:pt x="96" y="108"/>
                    <a:pt x="96" y="108"/>
                  </a:cubicBezTo>
                  <a:cubicBezTo>
                    <a:pt x="96" y="107"/>
                    <a:pt x="96" y="107"/>
                    <a:pt x="96" y="107"/>
                  </a:cubicBezTo>
                  <a:cubicBezTo>
                    <a:pt x="96" y="107"/>
                    <a:pt x="96" y="107"/>
                    <a:pt x="96" y="107"/>
                  </a:cubicBezTo>
                  <a:cubicBezTo>
                    <a:pt x="97" y="109"/>
                    <a:pt x="97" y="109"/>
                    <a:pt x="97" y="109"/>
                  </a:cubicBezTo>
                  <a:cubicBezTo>
                    <a:pt x="97" y="109"/>
                    <a:pt x="97" y="109"/>
                    <a:pt x="97" y="109"/>
                  </a:cubicBezTo>
                  <a:cubicBezTo>
                    <a:pt x="97" y="109"/>
                    <a:pt x="97" y="109"/>
                    <a:pt x="97" y="109"/>
                  </a:cubicBezTo>
                  <a:close/>
                  <a:moveTo>
                    <a:pt x="134" y="140"/>
                  </a:moveTo>
                  <a:cubicBezTo>
                    <a:pt x="134" y="141"/>
                    <a:pt x="134" y="141"/>
                    <a:pt x="134" y="141"/>
                  </a:cubicBezTo>
                  <a:cubicBezTo>
                    <a:pt x="133" y="140"/>
                    <a:pt x="133" y="140"/>
                    <a:pt x="133" y="140"/>
                  </a:cubicBezTo>
                  <a:cubicBezTo>
                    <a:pt x="133" y="140"/>
                    <a:pt x="133" y="140"/>
                    <a:pt x="133" y="140"/>
                  </a:cubicBezTo>
                  <a:cubicBezTo>
                    <a:pt x="132" y="139"/>
                    <a:pt x="132" y="139"/>
                    <a:pt x="132" y="139"/>
                  </a:cubicBezTo>
                  <a:cubicBezTo>
                    <a:pt x="133" y="139"/>
                    <a:pt x="133" y="139"/>
                    <a:pt x="133" y="139"/>
                  </a:cubicBezTo>
                  <a:cubicBezTo>
                    <a:pt x="134" y="139"/>
                    <a:pt x="134" y="139"/>
                    <a:pt x="134" y="139"/>
                  </a:cubicBezTo>
                  <a:cubicBezTo>
                    <a:pt x="134" y="139"/>
                    <a:pt x="134" y="139"/>
                    <a:pt x="134" y="140"/>
                  </a:cubicBezTo>
                  <a:close/>
                  <a:moveTo>
                    <a:pt x="356" y="145"/>
                  </a:moveTo>
                  <a:cubicBezTo>
                    <a:pt x="356" y="145"/>
                    <a:pt x="356" y="145"/>
                    <a:pt x="356" y="145"/>
                  </a:cubicBezTo>
                  <a:cubicBezTo>
                    <a:pt x="356" y="144"/>
                    <a:pt x="356" y="144"/>
                    <a:pt x="356" y="144"/>
                  </a:cubicBezTo>
                  <a:cubicBezTo>
                    <a:pt x="356" y="144"/>
                    <a:pt x="356" y="144"/>
                    <a:pt x="356" y="144"/>
                  </a:cubicBezTo>
                  <a:cubicBezTo>
                    <a:pt x="356" y="144"/>
                    <a:pt x="356" y="144"/>
                    <a:pt x="356" y="145"/>
                  </a:cubicBezTo>
                  <a:close/>
                  <a:moveTo>
                    <a:pt x="354" y="155"/>
                  </a:moveTo>
                  <a:cubicBezTo>
                    <a:pt x="353" y="156"/>
                    <a:pt x="353" y="156"/>
                    <a:pt x="353" y="156"/>
                  </a:cubicBezTo>
                  <a:cubicBezTo>
                    <a:pt x="353" y="155"/>
                    <a:pt x="353" y="155"/>
                    <a:pt x="353" y="155"/>
                  </a:cubicBezTo>
                  <a:cubicBezTo>
                    <a:pt x="353" y="153"/>
                    <a:pt x="353" y="153"/>
                    <a:pt x="353" y="153"/>
                  </a:cubicBezTo>
                  <a:cubicBezTo>
                    <a:pt x="354" y="153"/>
                    <a:pt x="354" y="153"/>
                    <a:pt x="354" y="153"/>
                  </a:cubicBezTo>
                  <a:cubicBezTo>
                    <a:pt x="355" y="152"/>
                    <a:pt x="355" y="152"/>
                    <a:pt x="356" y="152"/>
                  </a:cubicBezTo>
                  <a:cubicBezTo>
                    <a:pt x="356" y="153"/>
                    <a:pt x="356" y="153"/>
                    <a:pt x="356" y="153"/>
                  </a:cubicBezTo>
                  <a:cubicBezTo>
                    <a:pt x="355" y="154"/>
                    <a:pt x="354" y="155"/>
                    <a:pt x="354" y="155"/>
                  </a:cubicBezTo>
                  <a:close/>
                  <a:moveTo>
                    <a:pt x="84" y="174"/>
                  </a:moveTo>
                  <a:cubicBezTo>
                    <a:pt x="84" y="174"/>
                    <a:pt x="84" y="174"/>
                    <a:pt x="84" y="174"/>
                  </a:cubicBezTo>
                  <a:cubicBezTo>
                    <a:pt x="83" y="173"/>
                    <a:pt x="83" y="173"/>
                    <a:pt x="83" y="173"/>
                  </a:cubicBezTo>
                  <a:cubicBezTo>
                    <a:pt x="83" y="173"/>
                    <a:pt x="83" y="173"/>
                    <a:pt x="83" y="173"/>
                  </a:cubicBezTo>
                  <a:cubicBezTo>
                    <a:pt x="84" y="173"/>
                    <a:pt x="84" y="173"/>
                    <a:pt x="84" y="173"/>
                  </a:cubicBezTo>
                  <a:cubicBezTo>
                    <a:pt x="84" y="173"/>
                    <a:pt x="84" y="173"/>
                    <a:pt x="84" y="174"/>
                  </a:cubicBezTo>
                  <a:close/>
                  <a:moveTo>
                    <a:pt x="300" y="175"/>
                  </a:moveTo>
                  <a:cubicBezTo>
                    <a:pt x="299" y="175"/>
                    <a:pt x="299" y="175"/>
                    <a:pt x="299" y="175"/>
                  </a:cubicBezTo>
                  <a:cubicBezTo>
                    <a:pt x="299" y="175"/>
                    <a:pt x="299" y="175"/>
                    <a:pt x="299" y="175"/>
                  </a:cubicBezTo>
                  <a:cubicBezTo>
                    <a:pt x="301" y="174"/>
                    <a:pt x="301" y="174"/>
                    <a:pt x="301" y="174"/>
                  </a:cubicBezTo>
                  <a:cubicBezTo>
                    <a:pt x="302" y="174"/>
                    <a:pt x="302" y="174"/>
                    <a:pt x="302" y="174"/>
                  </a:cubicBezTo>
                  <a:cubicBezTo>
                    <a:pt x="302" y="174"/>
                    <a:pt x="302" y="174"/>
                    <a:pt x="302" y="174"/>
                  </a:cubicBezTo>
                  <a:cubicBezTo>
                    <a:pt x="301" y="174"/>
                    <a:pt x="301" y="174"/>
                    <a:pt x="301" y="174"/>
                  </a:cubicBezTo>
                  <a:cubicBezTo>
                    <a:pt x="300" y="175"/>
                    <a:pt x="300" y="175"/>
                    <a:pt x="300" y="17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164">
              <a:extLst>
                <a:ext uri="{FF2B5EF4-FFF2-40B4-BE49-F238E27FC236}">
                  <a16:creationId xmlns:a16="http://schemas.microsoft.com/office/drawing/2014/main" id="{4E9EF2A4-6862-47D7-AC5B-03285B80B465}"/>
                </a:ext>
              </a:extLst>
            </p:cNvPr>
            <p:cNvSpPr>
              <a:spLocks noEditPoints="1"/>
            </p:cNvSpPr>
            <p:nvPr/>
          </p:nvSpPr>
          <p:spPr bwMode="auto">
            <a:xfrm>
              <a:off x="16351517" y="8684072"/>
              <a:ext cx="921346" cy="299202"/>
            </a:xfrm>
            <a:custGeom>
              <a:avLst/>
              <a:gdLst>
                <a:gd name="T0" fmla="*/ 198 w 221"/>
                <a:gd name="T1" fmla="*/ 0 h 72"/>
                <a:gd name="T2" fmla="*/ 200 w 221"/>
                <a:gd name="T3" fmla="*/ 35 h 72"/>
                <a:gd name="T4" fmla="*/ 188 w 221"/>
                <a:gd name="T5" fmla="*/ 34 h 72"/>
                <a:gd name="T6" fmla="*/ 182 w 221"/>
                <a:gd name="T7" fmla="*/ 33 h 72"/>
                <a:gd name="T8" fmla="*/ 179 w 221"/>
                <a:gd name="T9" fmla="*/ 43 h 72"/>
                <a:gd name="T10" fmla="*/ 175 w 221"/>
                <a:gd name="T11" fmla="*/ 48 h 72"/>
                <a:gd name="T12" fmla="*/ 175 w 221"/>
                <a:gd name="T13" fmla="*/ 53 h 72"/>
                <a:gd name="T14" fmla="*/ 171 w 221"/>
                <a:gd name="T15" fmla="*/ 59 h 72"/>
                <a:gd name="T16" fmla="*/ 167 w 221"/>
                <a:gd name="T17" fmla="*/ 66 h 72"/>
                <a:gd name="T18" fmla="*/ 151 w 221"/>
                <a:gd name="T19" fmla="*/ 66 h 72"/>
                <a:gd name="T20" fmla="*/ 144 w 221"/>
                <a:gd name="T21" fmla="*/ 64 h 72"/>
                <a:gd name="T22" fmla="*/ 134 w 221"/>
                <a:gd name="T23" fmla="*/ 70 h 72"/>
                <a:gd name="T24" fmla="*/ 112 w 221"/>
                <a:gd name="T25" fmla="*/ 62 h 72"/>
                <a:gd name="T26" fmla="*/ 120 w 221"/>
                <a:gd name="T27" fmla="*/ 63 h 72"/>
                <a:gd name="T28" fmla="*/ 130 w 221"/>
                <a:gd name="T29" fmla="*/ 66 h 72"/>
                <a:gd name="T30" fmla="*/ 130 w 221"/>
                <a:gd name="T31" fmla="*/ 59 h 72"/>
                <a:gd name="T32" fmla="*/ 132 w 221"/>
                <a:gd name="T33" fmla="*/ 55 h 72"/>
                <a:gd name="T34" fmla="*/ 135 w 221"/>
                <a:gd name="T35" fmla="*/ 50 h 72"/>
                <a:gd name="T36" fmla="*/ 162 w 221"/>
                <a:gd name="T37" fmla="*/ 31 h 72"/>
                <a:gd name="T38" fmla="*/ 168 w 221"/>
                <a:gd name="T39" fmla="*/ 37 h 72"/>
                <a:gd name="T40" fmla="*/ 171 w 221"/>
                <a:gd name="T41" fmla="*/ 33 h 72"/>
                <a:gd name="T42" fmla="*/ 176 w 221"/>
                <a:gd name="T43" fmla="*/ 33 h 72"/>
                <a:gd name="T44" fmla="*/ 179 w 221"/>
                <a:gd name="T45" fmla="*/ 25 h 72"/>
                <a:gd name="T46" fmla="*/ 180 w 221"/>
                <a:gd name="T47" fmla="*/ 20 h 72"/>
                <a:gd name="T48" fmla="*/ 192 w 221"/>
                <a:gd name="T49" fmla="*/ 4 h 72"/>
                <a:gd name="T50" fmla="*/ 193 w 221"/>
                <a:gd name="T51" fmla="*/ 8 h 72"/>
                <a:gd name="T52" fmla="*/ 198 w 221"/>
                <a:gd name="T53" fmla="*/ 5 h 72"/>
                <a:gd name="T54" fmla="*/ 203 w 221"/>
                <a:gd name="T55" fmla="*/ 12 h 72"/>
                <a:gd name="T56" fmla="*/ 206 w 221"/>
                <a:gd name="T57" fmla="*/ 14 h 72"/>
                <a:gd name="T58" fmla="*/ 206 w 221"/>
                <a:gd name="T59" fmla="*/ 18 h 72"/>
                <a:gd name="T60" fmla="*/ 220 w 221"/>
                <a:gd name="T61" fmla="*/ 22 h 72"/>
                <a:gd name="T62" fmla="*/ 209 w 221"/>
                <a:gd name="T63" fmla="*/ 26 h 72"/>
                <a:gd name="T64" fmla="*/ 206 w 221"/>
                <a:gd name="T65" fmla="*/ 34 h 72"/>
                <a:gd name="T66" fmla="*/ 201 w 221"/>
                <a:gd name="T67" fmla="*/ 35 h 72"/>
                <a:gd name="T68" fmla="*/ 42 w 221"/>
                <a:gd name="T69" fmla="*/ 41 h 72"/>
                <a:gd name="T70" fmla="*/ 52 w 221"/>
                <a:gd name="T71" fmla="*/ 66 h 72"/>
                <a:gd name="T72" fmla="*/ 50 w 221"/>
                <a:gd name="T73" fmla="*/ 65 h 72"/>
                <a:gd name="T74" fmla="*/ 44 w 221"/>
                <a:gd name="T75" fmla="*/ 67 h 72"/>
                <a:gd name="T76" fmla="*/ 24 w 221"/>
                <a:gd name="T77" fmla="*/ 53 h 72"/>
                <a:gd name="T78" fmla="*/ 19 w 221"/>
                <a:gd name="T79" fmla="*/ 46 h 72"/>
                <a:gd name="T80" fmla="*/ 11 w 221"/>
                <a:gd name="T81" fmla="*/ 30 h 72"/>
                <a:gd name="T82" fmla="*/ 6 w 221"/>
                <a:gd name="T83" fmla="*/ 7 h 72"/>
                <a:gd name="T84" fmla="*/ 13 w 221"/>
                <a:gd name="T85" fmla="*/ 10 h 72"/>
                <a:gd name="T86" fmla="*/ 15 w 221"/>
                <a:gd name="T87" fmla="*/ 17 h 72"/>
                <a:gd name="T88" fmla="*/ 22 w 221"/>
                <a:gd name="T89" fmla="*/ 16 h 72"/>
                <a:gd name="T90" fmla="*/ 25 w 221"/>
                <a:gd name="T91" fmla="*/ 17 h 72"/>
                <a:gd name="T92" fmla="*/ 3 w 221"/>
                <a:gd name="T93" fmla="*/ 11 h 72"/>
                <a:gd name="T94" fmla="*/ 1 w 221"/>
                <a:gd name="T95" fmla="*/ 11 h 72"/>
                <a:gd name="T96" fmla="*/ 3 w 221"/>
                <a:gd name="T97" fmla="*/ 11 h 72"/>
                <a:gd name="T98" fmla="*/ 8 w 221"/>
                <a:gd name="T99" fmla="*/ 21 h 72"/>
                <a:gd name="T100" fmla="*/ 202 w 221"/>
                <a:gd name="T101" fmla="*/ 34 h 72"/>
                <a:gd name="T102" fmla="*/ 18 w 221"/>
                <a:gd name="T103" fmla="*/ 48 h 72"/>
                <a:gd name="T104" fmla="*/ 51 w 221"/>
                <a:gd name="T105" fmla="*/ 51 h 72"/>
                <a:gd name="T106" fmla="*/ 132 w 221"/>
                <a:gd name="T107" fmla="*/ 55 h 72"/>
                <a:gd name="T108" fmla="*/ 132 w 221"/>
                <a:gd name="T109" fmla="*/ 5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1" h="72">
                  <a:moveTo>
                    <a:pt x="197" y="2"/>
                  </a:moveTo>
                  <a:cubicBezTo>
                    <a:pt x="196" y="2"/>
                    <a:pt x="196" y="2"/>
                    <a:pt x="196" y="2"/>
                  </a:cubicBezTo>
                  <a:cubicBezTo>
                    <a:pt x="196" y="2"/>
                    <a:pt x="196" y="2"/>
                    <a:pt x="196" y="2"/>
                  </a:cubicBezTo>
                  <a:cubicBezTo>
                    <a:pt x="196" y="1"/>
                    <a:pt x="196" y="1"/>
                    <a:pt x="196" y="1"/>
                  </a:cubicBezTo>
                  <a:cubicBezTo>
                    <a:pt x="197" y="0"/>
                    <a:pt x="197" y="0"/>
                    <a:pt x="197" y="0"/>
                  </a:cubicBezTo>
                  <a:cubicBezTo>
                    <a:pt x="198" y="0"/>
                    <a:pt x="198" y="0"/>
                    <a:pt x="198" y="0"/>
                  </a:cubicBezTo>
                  <a:cubicBezTo>
                    <a:pt x="198" y="0"/>
                    <a:pt x="198" y="0"/>
                    <a:pt x="198" y="0"/>
                  </a:cubicBezTo>
                  <a:cubicBezTo>
                    <a:pt x="198" y="1"/>
                    <a:pt x="198" y="1"/>
                    <a:pt x="198" y="1"/>
                  </a:cubicBezTo>
                  <a:cubicBezTo>
                    <a:pt x="198" y="2"/>
                    <a:pt x="198" y="2"/>
                    <a:pt x="198" y="2"/>
                  </a:cubicBezTo>
                  <a:cubicBezTo>
                    <a:pt x="197" y="2"/>
                    <a:pt x="197" y="2"/>
                    <a:pt x="197" y="2"/>
                  </a:cubicBezTo>
                  <a:close/>
                  <a:moveTo>
                    <a:pt x="201" y="35"/>
                  </a:moveTo>
                  <a:cubicBezTo>
                    <a:pt x="201" y="35"/>
                    <a:pt x="201" y="35"/>
                    <a:pt x="200" y="35"/>
                  </a:cubicBezTo>
                  <a:cubicBezTo>
                    <a:pt x="198" y="34"/>
                    <a:pt x="198" y="34"/>
                    <a:pt x="198" y="34"/>
                  </a:cubicBezTo>
                  <a:cubicBezTo>
                    <a:pt x="195" y="33"/>
                    <a:pt x="196" y="34"/>
                    <a:pt x="192" y="33"/>
                  </a:cubicBezTo>
                  <a:cubicBezTo>
                    <a:pt x="191" y="33"/>
                    <a:pt x="191" y="33"/>
                    <a:pt x="190" y="33"/>
                  </a:cubicBezTo>
                  <a:cubicBezTo>
                    <a:pt x="190" y="33"/>
                    <a:pt x="190" y="33"/>
                    <a:pt x="190" y="33"/>
                  </a:cubicBezTo>
                  <a:cubicBezTo>
                    <a:pt x="190" y="33"/>
                    <a:pt x="190" y="33"/>
                    <a:pt x="190" y="33"/>
                  </a:cubicBezTo>
                  <a:cubicBezTo>
                    <a:pt x="188" y="34"/>
                    <a:pt x="188" y="34"/>
                    <a:pt x="188" y="34"/>
                  </a:cubicBezTo>
                  <a:cubicBezTo>
                    <a:pt x="188" y="33"/>
                    <a:pt x="188" y="34"/>
                    <a:pt x="187" y="33"/>
                  </a:cubicBezTo>
                  <a:cubicBezTo>
                    <a:pt x="186" y="33"/>
                    <a:pt x="187" y="33"/>
                    <a:pt x="185" y="33"/>
                  </a:cubicBezTo>
                  <a:cubicBezTo>
                    <a:pt x="184" y="34"/>
                    <a:pt x="184" y="34"/>
                    <a:pt x="184" y="34"/>
                  </a:cubicBezTo>
                  <a:cubicBezTo>
                    <a:pt x="183" y="33"/>
                    <a:pt x="183" y="33"/>
                    <a:pt x="183" y="33"/>
                  </a:cubicBezTo>
                  <a:cubicBezTo>
                    <a:pt x="182" y="33"/>
                    <a:pt x="182" y="33"/>
                    <a:pt x="182" y="33"/>
                  </a:cubicBezTo>
                  <a:cubicBezTo>
                    <a:pt x="182" y="33"/>
                    <a:pt x="182" y="33"/>
                    <a:pt x="182" y="33"/>
                  </a:cubicBezTo>
                  <a:cubicBezTo>
                    <a:pt x="181" y="34"/>
                    <a:pt x="181" y="34"/>
                    <a:pt x="181" y="34"/>
                  </a:cubicBezTo>
                  <a:cubicBezTo>
                    <a:pt x="180" y="35"/>
                    <a:pt x="180" y="35"/>
                    <a:pt x="180" y="35"/>
                  </a:cubicBezTo>
                  <a:cubicBezTo>
                    <a:pt x="179" y="37"/>
                    <a:pt x="180" y="36"/>
                    <a:pt x="179" y="37"/>
                  </a:cubicBezTo>
                  <a:cubicBezTo>
                    <a:pt x="179" y="38"/>
                    <a:pt x="179" y="38"/>
                    <a:pt x="179" y="38"/>
                  </a:cubicBezTo>
                  <a:cubicBezTo>
                    <a:pt x="179" y="41"/>
                    <a:pt x="179" y="40"/>
                    <a:pt x="179" y="41"/>
                  </a:cubicBezTo>
                  <a:cubicBezTo>
                    <a:pt x="179" y="43"/>
                    <a:pt x="179" y="43"/>
                    <a:pt x="179" y="43"/>
                  </a:cubicBezTo>
                  <a:cubicBezTo>
                    <a:pt x="179" y="43"/>
                    <a:pt x="179" y="43"/>
                    <a:pt x="179" y="43"/>
                  </a:cubicBezTo>
                  <a:cubicBezTo>
                    <a:pt x="178" y="45"/>
                    <a:pt x="178" y="44"/>
                    <a:pt x="178" y="46"/>
                  </a:cubicBezTo>
                  <a:cubicBezTo>
                    <a:pt x="178" y="46"/>
                    <a:pt x="178" y="46"/>
                    <a:pt x="178" y="46"/>
                  </a:cubicBezTo>
                  <a:cubicBezTo>
                    <a:pt x="178" y="47"/>
                    <a:pt x="178" y="47"/>
                    <a:pt x="178" y="48"/>
                  </a:cubicBezTo>
                  <a:cubicBezTo>
                    <a:pt x="177" y="48"/>
                    <a:pt x="177" y="48"/>
                    <a:pt x="176" y="48"/>
                  </a:cubicBezTo>
                  <a:cubicBezTo>
                    <a:pt x="175" y="48"/>
                    <a:pt x="175" y="48"/>
                    <a:pt x="175" y="48"/>
                  </a:cubicBezTo>
                  <a:cubicBezTo>
                    <a:pt x="174" y="49"/>
                    <a:pt x="174" y="50"/>
                    <a:pt x="174" y="50"/>
                  </a:cubicBezTo>
                  <a:cubicBezTo>
                    <a:pt x="174" y="51"/>
                    <a:pt x="174" y="51"/>
                    <a:pt x="174" y="51"/>
                  </a:cubicBezTo>
                  <a:cubicBezTo>
                    <a:pt x="173" y="51"/>
                    <a:pt x="173" y="51"/>
                    <a:pt x="173" y="51"/>
                  </a:cubicBezTo>
                  <a:cubicBezTo>
                    <a:pt x="173" y="52"/>
                    <a:pt x="173" y="52"/>
                    <a:pt x="173" y="52"/>
                  </a:cubicBezTo>
                  <a:cubicBezTo>
                    <a:pt x="174" y="53"/>
                    <a:pt x="174" y="53"/>
                    <a:pt x="174" y="53"/>
                  </a:cubicBezTo>
                  <a:cubicBezTo>
                    <a:pt x="175" y="53"/>
                    <a:pt x="175" y="53"/>
                    <a:pt x="175" y="53"/>
                  </a:cubicBezTo>
                  <a:cubicBezTo>
                    <a:pt x="175" y="54"/>
                    <a:pt x="175" y="54"/>
                    <a:pt x="175" y="54"/>
                  </a:cubicBezTo>
                  <a:cubicBezTo>
                    <a:pt x="174" y="55"/>
                    <a:pt x="172" y="56"/>
                    <a:pt x="170" y="57"/>
                  </a:cubicBezTo>
                  <a:cubicBezTo>
                    <a:pt x="170" y="57"/>
                    <a:pt x="170" y="57"/>
                    <a:pt x="170" y="57"/>
                  </a:cubicBezTo>
                  <a:cubicBezTo>
                    <a:pt x="170" y="58"/>
                    <a:pt x="170" y="58"/>
                    <a:pt x="170" y="58"/>
                  </a:cubicBezTo>
                  <a:cubicBezTo>
                    <a:pt x="170" y="59"/>
                    <a:pt x="170" y="59"/>
                    <a:pt x="170" y="59"/>
                  </a:cubicBezTo>
                  <a:cubicBezTo>
                    <a:pt x="171" y="59"/>
                    <a:pt x="171" y="59"/>
                    <a:pt x="171" y="59"/>
                  </a:cubicBezTo>
                  <a:cubicBezTo>
                    <a:pt x="171" y="60"/>
                    <a:pt x="171" y="60"/>
                    <a:pt x="171" y="60"/>
                  </a:cubicBezTo>
                  <a:cubicBezTo>
                    <a:pt x="170" y="60"/>
                    <a:pt x="170" y="60"/>
                    <a:pt x="170" y="61"/>
                  </a:cubicBezTo>
                  <a:cubicBezTo>
                    <a:pt x="170" y="61"/>
                    <a:pt x="170" y="61"/>
                    <a:pt x="169" y="61"/>
                  </a:cubicBezTo>
                  <a:cubicBezTo>
                    <a:pt x="169" y="62"/>
                    <a:pt x="169" y="62"/>
                    <a:pt x="169" y="62"/>
                  </a:cubicBezTo>
                  <a:cubicBezTo>
                    <a:pt x="168" y="65"/>
                    <a:pt x="169" y="63"/>
                    <a:pt x="167" y="65"/>
                  </a:cubicBezTo>
                  <a:cubicBezTo>
                    <a:pt x="167" y="66"/>
                    <a:pt x="167" y="66"/>
                    <a:pt x="167" y="66"/>
                  </a:cubicBezTo>
                  <a:cubicBezTo>
                    <a:pt x="166" y="65"/>
                    <a:pt x="166" y="65"/>
                    <a:pt x="166" y="65"/>
                  </a:cubicBezTo>
                  <a:cubicBezTo>
                    <a:pt x="161" y="66"/>
                    <a:pt x="163" y="65"/>
                    <a:pt x="160" y="66"/>
                  </a:cubicBezTo>
                  <a:cubicBezTo>
                    <a:pt x="159" y="67"/>
                    <a:pt x="159" y="67"/>
                    <a:pt x="157" y="68"/>
                  </a:cubicBezTo>
                  <a:cubicBezTo>
                    <a:pt x="156" y="67"/>
                    <a:pt x="156" y="67"/>
                    <a:pt x="156" y="67"/>
                  </a:cubicBezTo>
                  <a:cubicBezTo>
                    <a:pt x="155" y="67"/>
                    <a:pt x="155" y="67"/>
                    <a:pt x="155" y="67"/>
                  </a:cubicBezTo>
                  <a:cubicBezTo>
                    <a:pt x="154" y="67"/>
                    <a:pt x="152" y="66"/>
                    <a:pt x="151" y="66"/>
                  </a:cubicBezTo>
                  <a:cubicBezTo>
                    <a:pt x="150" y="66"/>
                    <a:pt x="150" y="66"/>
                    <a:pt x="150" y="66"/>
                  </a:cubicBezTo>
                  <a:cubicBezTo>
                    <a:pt x="150" y="66"/>
                    <a:pt x="150" y="66"/>
                    <a:pt x="150" y="66"/>
                  </a:cubicBezTo>
                  <a:cubicBezTo>
                    <a:pt x="150" y="65"/>
                    <a:pt x="150" y="65"/>
                    <a:pt x="150" y="65"/>
                  </a:cubicBezTo>
                  <a:cubicBezTo>
                    <a:pt x="150" y="65"/>
                    <a:pt x="150" y="65"/>
                    <a:pt x="150" y="65"/>
                  </a:cubicBezTo>
                  <a:cubicBezTo>
                    <a:pt x="149" y="64"/>
                    <a:pt x="149" y="64"/>
                    <a:pt x="149" y="64"/>
                  </a:cubicBezTo>
                  <a:cubicBezTo>
                    <a:pt x="144" y="64"/>
                    <a:pt x="144" y="64"/>
                    <a:pt x="144" y="64"/>
                  </a:cubicBezTo>
                  <a:cubicBezTo>
                    <a:pt x="143" y="65"/>
                    <a:pt x="142" y="65"/>
                    <a:pt x="141" y="66"/>
                  </a:cubicBezTo>
                  <a:cubicBezTo>
                    <a:pt x="141" y="67"/>
                    <a:pt x="141" y="67"/>
                    <a:pt x="140" y="69"/>
                  </a:cubicBezTo>
                  <a:cubicBezTo>
                    <a:pt x="138" y="69"/>
                    <a:pt x="138" y="69"/>
                    <a:pt x="138" y="69"/>
                  </a:cubicBezTo>
                  <a:cubicBezTo>
                    <a:pt x="137" y="71"/>
                    <a:pt x="137" y="71"/>
                    <a:pt x="137" y="71"/>
                  </a:cubicBezTo>
                  <a:cubicBezTo>
                    <a:pt x="136" y="71"/>
                    <a:pt x="136" y="71"/>
                    <a:pt x="136" y="71"/>
                  </a:cubicBezTo>
                  <a:cubicBezTo>
                    <a:pt x="135" y="70"/>
                    <a:pt x="136" y="71"/>
                    <a:pt x="134" y="70"/>
                  </a:cubicBezTo>
                  <a:cubicBezTo>
                    <a:pt x="134" y="71"/>
                    <a:pt x="134" y="71"/>
                    <a:pt x="134" y="71"/>
                  </a:cubicBezTo>
                  <a:cubicBezTo>
                    <a:pt x="133" y="71"/>
                    <a:pt x="131" y="70"/>
                    <a:pt x="129" y="70"/>
                  </a:cubicBezTo>
                  <a:cubicBezTo>
                    <a:pt x="125" y="71"/>
                    <a:pt x="124" y="72"/>
                    <a:pt x="122" y="72"/>
                  </a:cubicBezTo>
                  <a:cubicBezTo>
                    <a:pt x="122" y="72"/>
                    <a:pt x="122" y="72"/>
                    <a:pt x="122" y="72"/>
                  </a:cubicBezTo>
                  <a:cubicBezTo>
                    <a:pt x="119" y="70"/>
                    <a:pt x="115" y="67"/>
                    <a:pt x="113" y="64"/>
                  </a:cubicBezTo>
                  <a:cubicBezTo>
                    <a:pt x="112" y="62"/>
                    <a:pt x="112" y="62"/>
                    <a:pt x="112" y="62"/>
                  </a:cubicBezTo>
                  <a:cubicBezTo>
                    <a:pt x="112" y="62"/>
                    <a:pt x="112" y="62"/>
                    <a:pt x="112" y="62"/>
                  </a:cubicBezTo>
                  <a:cubicBezTo>
                    <a:pt x="111" y="61"/>
                    <a:pt x="111" y="61"/>
                    <a:pt x="111" y="61"/>
                  </a:cubicBezTo>
                  <a:cubicBezTo>
                    <a:pt x="111" y="61"/>
                    <a:pt x="111" y="61"/>
                    <a:pt x="111" y="61"/>
                  </a:cubicBezTo>
                  <a:cubicBezTo>
                    <a:pt x="112" y="59"/>
                    <a:pt x="112" y="59"/>
                    <a:pt x="112" y="59"/>
                  </a:cubicBezTo>
                  <a:cubicBezTo>
                    <a:pt x="113" y="60"/>
                    <a:pt x="113" y="61"/>
                    <a:pt x="113" y="61"/>
                  </a:cubicBezTo>
                  <a:cubicBezTo>
                    <a:pt x="115" y="62"/>
                    <a:pt x="118" y="64"/>
                    <a:pt x="120" y="63"/>
                  </a:cubicBezTo>
                  <a:cubicBezTo>
                    <a:pt x="123" y="64"/>
                    <a:pt x="123" y="64"/>
                    <a:pt x="125" y="65"/>
                  </a:cubicBezTo>
                  <a:cubicBezTo>
                    <a:pt x="126" y="65"/>
                    <a:pt x="126" y="65"/>
                    <a:pt x="126" y="65"/>
                  </a:cubicBezTo>
                  <a:cubicBezTo>
                    <a:pt x="127" y="65"/>
                    <a:pt x="127" y="65"/>
                    <a:pt x="127" y="65"/>
                  </a:cubicBezTo>
                  <a:cubicBezTo>
                    <a:pt x="129" y="66"/>
                    <a:pt x="129" y="66"/>
                    <a:pt x="129" y="66"/>
                  </a:cubicBezTo>
                  <a:cubicBezTo>
                    <a:pt x="129" y="66"/>
                    <a:pt x="129" y="66"/>
                    <a:pt x="129" y="66"/>
                  </a:cubicBezTo>
                  <a:cubicBezTo>
                    <a:pt x="130" y="66"/>
                    <a:pt x="130" y="66"/>
                    <a:pt x="130" y="66"/>
                  </a:cubicBezTo>
                  <a:cubicBezTo>
                    <a:pt x="129" y="66"/>
                    <a:pt x="129" y="66"/>
                    <a:pt x="128" y="65"/>
                  </a:cubicBezTo>
                  <a:cubicBezTo>
                    <a:pt x="128" y="64"/>
                    <a:pt x="128" y="64"/>
                    <a:pt x="128" y="64"/>
                  </a:cubicBezTo>
                  <a:cubicBezTo>
                    <a:pt x="128" y="64"/>
                    <a:pt x="128" y="64"/>
                    <a:pt x="128" y="64"/>
                  </a:cubicBezTo>
                  <a:cubicBezTo>
                    <a:pt x="129" y="63"/>
                    <a:pt x="129" y="63"/>
                    <a:pt x="129" y="62"/>
                  </a:cubicBezTo>
                  <a:cubicBezTo>
                    <a:pt x="130" y="60"/>
                    <a:pt x="130" y="61"/>
                    <a:pt x="130" y="60"/>
                  </a:cubicBezTo>
                  <a:cubicBezTo>
                    <a:pt x="130" y="59"/>
                    <a:pt x="130" y="59"/>
                    <a:pt x="130" y="59"/>
                  </a:cubicBezTo>
                  <a:cubicBezTo>
                    <a:pt x="131" y="58"/>
                    <a:pt x="131" y="58"/>
                    <a:pt x="131" y="58"/>
                  </a:cubicBezTo>
                  <a:cubicBezTo>
                    <a:pt x="130" y="57"/>
                    <a:pt x="130" y="57"/>
                    <a:pt x="130" y="57"/>
                  </a:cubicBezTo>
                  <a:cubicBezTo>
                    <a:pt x="130" y="56"/>
                    <a:pt x="130" y="56"/>
                    <a:pt x="130" y="56"/>
                  </a:cubicBezTo>
                  <a:cubicBezTo>
                    <a:pt x="130" y="55"/>
                    <a:pt x="130" y="55"/>
                    <a:pt x="130" y="55"/>
                  </a:cubicBezTo>
                  <a:cubicBezTo>
                    <a:pt x="130" y="55"/>
                    <a:pt x="130" y="55"/>
                    <a:pt x="130" y="55"/>
                  </a:cubicBezTo>
                  <a:cubicBezTo>
                    <a:pt x="131" y="55"/>
                    <a:pt x="131" y="55"/>
                    <a:pt x="132" y="55"/>
                  </a:cubicBezTo>
                  <a:cubicBezTo>
                    <a:pt x="132" y="55"/>
                    <a:pt x="132" y="55"/>
                    <a:pt x="132" y="55"/>
                  </a:cubicBezTo>
                  <a:cubicBezTo>
                    <a:pt x="133" y="55"/>
                    <a:pt x="133" y="55"/>
                    <a:pt x="133" y="55"/>
                  </a:cubicBezTo>
                  <a:cubicBezTo>
                    <a:pt x="133" y="55"/>
                    <a:pt x="133" y="55"/>
                    <a:pt x="133" y="55"/>
                  </a:cubicBezTo>
                  <a:cubicBezTo>
                    <a:pt x="133" y="54"/>
                    <a:pt x="133" y="54"/>
                    <a:pt x="133" y="52"/>
                  </a:cubicBezTo>
                  <a:cubicBezTo>
                    <a:pt x="133" y="51"/>
                    <a:pt x="133" y="51"/>
                    <a:pt x="133" y="51"/>
                  </a:cubicBezTo>
                  <a:cubicBezTo>
                    <a:pt x="135" y="50"/>
                    <a:pt x="135" y="50"/>
                    <a:pt x="135" y="50"/>
                  </a:cubicBezTo>
                  <a:cubicBezTo>
                    <a:pt x="138" y="49"/>
                    <a:pt x="148" y="48"/>
                    <a:pt x="151" y="46"/>
                  </a:cubicBezTo>
                  <a:cubicBezTo>
                    <a:pt x="154" y="42"/>
                    <a:pt x="161" y="34"/>
                    <a:pt x="161" y="34"/>
                  </a:cubicBezTo>
                  <a:cubicBezTo>
                    <a:pt x="161" y="32"/>
                    <a:pt x="161" y="32"/>
                    <a:pt x="161" y="31"/>
                  </a:cubicBezTo>
                  <a:cubicBezTo>
                    <a:pt x="161" y="31"/>
                    <a:pt x="161" y="31"/>
                    <a:pt x="161" y="31"/>
                  </a:cubicBezTo>
                  <a:cubicBezTo>
                    <a:pt x="162" y="31"/>
                    <a:pt x="162" y="31"/>
                    <a:pt x="162" y="31"/>
                  </a:cubicBezTo>
                  <a:cubicBezTo>
                    <a:pt x="162" y="31"/>
                    <a:pt x="162" y="31"/>
                    <a:pt x="162" y="31"/>
                  </a:cubicBezTo>
                  <a:cubicBezTo>
                    <a:pt x="163" y="32"/>
                    <a:pt x="162" y="30"/>
                    <a:pt x="164" y="32"/>
                  </a:cubicBezTo>
                  <a:cubicBezTo>
                    <a:pt x="164" y="33"/>
                    <a:pt x="164" y="32"/>
                    <a:pt x="165" y="33"/>
                  </a:cubicBezTo>
                  <a:cubicBezTo>
                    <a:pt x="165" y="34"/>
                    <a:pt x="165" y="34"/>
                    <a:pt x="165" y="34"/>
                  </a:cubicBezTo>
                  <a:cubicBezTo>
                    <a:pt x="165" y="34"/>
                    <a:pt x="165" y="34"/>
                    <a:pt x="165" y="34"/>
                  </a:cubicBezTo>
                  <a:cubicBezTo>
                    <a:pt x="166" y="34"/>
                    <a:pt x="166" y="34"/>
                    <a:pt x="166" y="34"/>
                  </a:cubicBezTo>
                  <a:cubicBezTo>
                    <a:pt x="167" y="35"/>
                    <a:pt x="167" y="36"/>
                    <a:pt x="168" y="37"/>
                  </a:cubicBezTo>
                  <a:cubicBezTo>
                    <a:pt x="169" y="37"/>
                    <a:pt x="169" y="37"/>
                    <a:pt x="169" y="37"/>
                  </a:cubicBezTo>
                  <a:cubicBezTo>
                    <a:pt x="170" y="36"/>
                    <a:pt x="169" y="36"/>
                    <a:pt x="170" y="35"/>
                  </a:cubicBezTo>
                  <a:cubicBezTo>
                    <a:pt x="170" y="34"/>
                    <a:pt x="170" y="34"/>
                    <a:pt x="170" y="34"/>
                  </a:cubicBezTo>
                  <a:cubicBezTo>
                    <a:pt x="170" y="34"/>
                    <a:pt x="170" y="34"/>
                    <a:pt x="170" y="34"/>
                  </a:cubicBezTo>
                  <a:cubicBezTo>
                    <a:pt x="171" y="33"/>
                    <a:pt x="171" y="33"/>
                    <a:pt x="171" y="33"/>
                  </a:cubicBezTo>
                  <a:cubicBezTo>
                    <a:pt x="171" y="33"/>
                    <a:pt x="171" y="33"/>
                    <a:pt x="171" y="33"/>
                  </a:cubicBezTo>
                  <a:cubicBezTo>
                    <a:pt x="170" y="32"/>
                    <a:pt x="171" y="33"/>
                    <a:pt x="170" y="32"/>
                  </a:cubicBezTo>
                  <a:cubicBezTo>
                    <a:pt x="170" y="30"/>
                    <a:pt x="170" y="30"/>
                    <a:pt x="170" y="29"/>
                  </a:cubicBezTo>
                  <a:cubicBezTo>
                    <a:pt x="170" y="29"/>
                    <a:pt x="172" y="28"/>
                    <a:pt x="173" y="27"/>
                  </a:cubicBezTo>
                  <a:cubicBezTo>
                    <a:pt x="173" y="30"/>
                    <a:pt x="173" y="29"/>
                    <a:pt x="174" y="33"/>
                  </a:cubicBezTo>
                  <a:cubicBezTo>
                    <a:pt x="175" y="33"/>
                    <a:pt x="174" y="33"/>
                    <a:pt x="175" y="33"/>
                  </a:cubicBezTo>
                  <a:cubicBezTo>
                    <a:pt x="176" y="33"/>
                    <a:pt x="176" y="33"/>
                    <a:pt x="176" y="33"/>
                  </a:cubicBezTo>
                  <a:cubicBezTo>
                    <a:pt x="176" y="33"/>
                    <a:pt x="176" y="33"/>
                    <a:pt x="176" y="33"/>
                  </a:cubicBezTo>
                  <a:cubicBezTo>
                    <a:pt x="176" y="33"/>
                    <a:pt x="176" y="33"/>
                    <a:pt x="176" y="33"/>
                  </a:cubicBezTo>
                  <a:cubicBezTo>
                    <a:pt x="176" y="32"/>
                    <a:pt x="176" y="32"/>
                    <a:pt x="176" y="32"/>
                  </a:cubicBezTo>
                  <a:cubicBezTo>
                    <a:pt x="176" y="30"/>
                    <a:pt x="175" y="29"/>
                    <a:pt x="174" y="27"/>
                  </a:cubicBezTo>
                  <a:cubicBezTo>
                    <a:pt x="177" y="27"/>
                    <a:pt x="177" y="27"/>
                    <a:pt x="177" y="27"/>
                  </a:cubicBezTo>
                  <a:cubicBezTo>
                    <a:pt x="178" y="26"/>
                    <a:pt x="178" y="25"/>
                    <a:pt x="179" y="25"/>
                  </a:cubicBezTo>
                  <a:cubicBezTo>
                    <a:pt x="179" y="24"/>
                    <a:pt x="179" y="24"/>
                    <a:pt x="179" y="24"/>
                  </a:cubicBezTo>
                  <a:cubicBezTo>
                    <a:pt x="178" y="23"/>
                    <a:pt x="178" y="23"/>
                    <a:pt x="178" y="23"/>
                  </a:cubicBezTo>
                  <a:cubicBezTo>
                    <a:pt x="177" y="22"/>
                    <a:pt x="177" y="22"/>
                    <a:pt x="177" y="22"/>
                  </a:cubicBezTo>
                  <a:cubicBezTo>
                    <a:pt x="177" y="21"/>
                    <a:pt x="177" y="21"/>
                    <a:pt x="177" y="21"/>
                  </a:cubicBezTo>
                  <a:cubicBezTo>
                    <a:pt x="178" y="21"/>
                    <a:pt x="179" y="20"/>
                    <a:pt x="179" y="19"/>
                  </a:cubicBezTo>
                  <a:cubicBezTo>
                    <a:pt x="180" y="20"/>
                    <a:pt x="180" y="20"/>
                    <a:pt x="180" y="20"/>
                  </a:cubicBezTo>
                  <a:cubicBezTo>
                    <a:pt x="180" y="20"/>
                    <a:pt x="180" y="20"/>
                    <a:pt x="182" y="20"/>
                  </a:cubicBezTo>
                  <a:cubicBezTo>
                    <a:pt x="182" y="19"/>
                    <a:pt x="182" y="19"/>
                    <a:pt x="182" y="19"/>
                  </a:cubicBezTo>
                  <a:cubicBezTo>
                    <a:pt x="183" y="18"/>
                    <a:pt x="183" y="18"/>
                    <a:pt x="183" y="18"/>
                  </a:cubicBezTo>
                  <a:cubicBezTo>
                    <a:pt x="184" y="16"/>
                    <a:pt x="184" y="16"/>
                    <a:pt x="184" y="16"/>
                  </a:cubicBezTo>
                  <a:cubicBezTo>
                    <a:pt x="185" y="15"/>
                    <a:pt x="185" y="15"/>
                    <a:pt x="185" y="13"/>
                  </a:cubicBezTo>
                  <a:cubicBezTo>
                    <a:pt x="191" y="8"/>
                    <a:pt x="189" y="10"/>
                    <a:pt x="192" y="4"/>
                  </a:cubicBezTo>
                  <a:cubicBezTo>
                    <a:pt x="192" y="4"/>
                    <a:pt x="192" y="4"/>
                    <a:pt x="192" y="4"/>
                  </a:cubicBezTo>
                  <a:cubicBezTo>
                    <a:pt x="193" y="4"/>
                    <a:pt x="193" y="4"/>
                    <a:pt x="193" y="4"/>
                  </a:cubicBezTo>
                  <a:cubicBezTo>
                    <a:pt x="193" y="6"/>
                    <a:pt x="193" y="6"/>
                    <a:pt x="193" y="6"/>
                  </a:cubicBezTo>
                  <a:cubicBezTo>
                    <a:pt x="193" y="6"/>
                    <a:pt x="193" y="6"/>
                    <a:pt x="193" y="6"/>
                  </a:cubicBezTo>
                  <a:cubicBezTo>
                    <a:pt x="193" y="7"/>
                    <a:pt x="193" y="7"/>
                    <a:pt x="193" y="8"/>
                  </a:cubicBezTo>
                  <a:cubicBezTo>
                    <a:pt x="193" y="8"/>
                    <a:pt x="193" y="8"/>
                    <a:pt x="193" y="8"/>
                  </a:cubicBezTo>
                  <a:cubicBezTo>
                    <a:pt x="194" y="7"/>
                    <a:pt x="194" y="7"/>
                    <a:pt x="194" y="7"/>
                  </a:cubicBezTo>
                  <a:cubicBezTo>
                    <a:pt x="195" y="6"/>
                    <a:pt x="195" y="6"/>
                    <a:pt x="196" y="5"/>
                  </a:cubicBezTo>
                  <a:cubicBezTo>
                    <a:pt x="196" y="4"/>
                    <a:pt x="196" y="4"/>
                    <a:pt x="196" y="4"/>
                  </a:cubicBezTo>
                  <a:cubicBezTo>
                    <a:pt x="198" y="4"/>
                    <a:pt x="198" y="4"/>
                    <a:pt x="198" y="4"/>
                  </a:cubicBezTo>
                  <a:cubicBezTo>
                    <a:pt x="198" y="5"/>
                    <a:pt x="198" y="5"/>
                    <a:pt x="198" y="5"/>
                  </a:cubicBezTo>
                  <a:cubicBezTo>
                    <a:pt x="198" y="5"/>
                    <a:pt x="198" y="5"/>
                    <a:pt x="198" y="5"/>
                  </a:cubicBezTo>
                  <a:cubicBezTo>
                    <a:pt x="198" y="6"/>
                    <a:pt x="198" y="6"/>
                    <a:pt x="198" y="7"/>
                  </a:cubicBezTo>
                  <a:cubicBezTo>
                    <a:pt x="199" y="8"/>
                    <a:pt x="199" y="8"/>
                    <a:pt x="199" y="8"/>
                  </a:cubicBezTo>
                  <a:cubicBezTo>
                    <a:pt x="201" y="9"/>
                    <a:pt x="200" y="8"/>
                    <a:pt x="202" y="9"/>
                  </a:cubicBezTo>
                  <a:cubicBezTo>
                    <a:pt x="202" y="10"/>
                    <a:pt x="202" y="10"/>
                    <a:pt x="202" y="10"/>
                  </a:cubicBezTo>
                  <a:cubicBezTo>
                    <a:pt x="203" y="10"/>
                    <a:pt x="202" y="10"/>
                    <a:pt x="203" y="11"/>
                  </a:cubicBezTo>
                  <a:cubicBezTo>
                    <a:pt x="203" y="12"/>
                    <a:pt x="203" y="12"/>
                    <a:pt x="203" y="12"/>
                  </a:cubicBezTo>
                  <a:cubicBezTo>
                    <a:pt x="202" y="13"/>
                    <a:pt x="202" y="13"/>
                    <a:pt x="202" y="13"/>
                  </a:cubicBezTo>
                  <a:cubicBezTo>
                    <a:pt x="202" y="14"/>
                    <a:pt x="202" y="14"/>
                    <a:pt x="202" y="14"/>
                  </a:cubicBezTo>
                  <a:cubicBezTo>
                    <a:pt x="202" y="15"/>
                    <a:pt x="202" y="15"/>
                    <a:pt x="202" y="15"/>
                  </a:cubicBezTo>
                  <a:cubicBezTo>
                    <a:pt x="202" y="16"/>
                    <a:pt x="202" y="16"/>
                    <a:pt x="202" y="16"/>
                  </a:cubicBezTo>
                  <a:cubicBezTo>
                    <a:pt x="201" y="16"/>
                    <a:pt x="201" y="16"/>
                    <a:pt x="201" y="16"/>
                  </a:cubicBezTo>
                  <a:cubicBezTo>
                    <a:pt x="206" y="15"/>
                    <a:pt x="205" y="15"/>
                    <a:pt x="206" y="14"/>
                  </a:cubicBezTo>
                  <a:cubicBezTo>
                    <a:pt x="207" y="15"/>
                    <a:pt x="207" y="15"/>
                    <a:pt x="207" y="15"/>
                  </a:cubicBezTo>
                  <a:cubicBezTo>
                    <a:pt x="208" y="16"/>
                    <a:pt x="208" y="16"/>
                    <a:pt x="208" y="16"/>
                  </a:cubicBezTo>
                  <a:cubicBezTo>
                    <a:pt x="207" y="17"/>
                    <a:pt x="207" y="17"/>
                    <a:pt x="207" y="17"/>
                  </a:cubicBezTo>
                  <a:cubicBezTo>
                    <a:pt x="205" y="17"/>
                    <a:pt x="205" y="17"/>
                    <a:pt x="205" y="17"/>
                  </a:cubicBezTo>
                  <a:cubicBezTo>
                    <a:pt x="205" y="17"/>
                    <a:pt x="205" y="17"/>
                    <a:pt x="205" y="17"/>
                  </a:cubicBezTo>
                  <a:cubicBezTo>
                    <a:pt x="206" y="18"/>
                    <a:pt x="206" y="18"/>
                    <a:pt x="206" y="18"/>
                  </a:cubicBezTo>
                  <a:cubicBezTo>
                    <a:pt x="207" y="18"/>
                    <a:pt x="208" y="18"/>
                    <a:pt x="209" y="17"/>
                  </a:cubicBezTo>
                  <a:cubicBezTo>
                    <a:pt x="210" y="17"/>
                    <a:pt x="212" y="17"/>
                    <a:pt x="213" y="18"/>
                  </a:cubicBezTo>
                  <a:cubicBezTo>
                    <a:pt x="213" y="19"/>
                    <a:pt x="213" y="19"/>
                    <a:pt x="213" y="19"/>
                  </a:cubicBezTo>
                  <a:cubicBezTo>
                    <a:pt x="217" y="21"/>
                    <a:pt x="216" y="22"/>
                    <a:pt x="219" y="21"/>
                  </a:cubicBezTo>
                  <a:cubicBezTo>
                    <a:pt x="220" y="21"/>
                    <a:pt x="220" y="21"/>
                    <a:pt x="220" y="21"/>
                  </a:cubicBezTo>
                  <a:cubicBezTo>
                    <a:pt x="220" y="22"/>
                    <a:pt x="220" y="22"/>
                    <a:pt x="220" y="22"/>
                  </a:cubicBezTo>
                  <a:cubicBezTo>
                    <a:pt x="220" y="23"/>
                    <a:pt x="221" y="23"/>
                    <a:pt x="220" y="24"/>
                  </a:cubicBezTo>
                  <a:cubicBezTo>
                    <a:pt x="220" y="24"/>
                    <a:pt x="220" y="24"/>
                    <a:pt x="220" y="24"/>
                  </a:cubicBezTo>
                  <a:cubicBezTo>
                    <a:pt x="218" y="26"/>
                    <a:pt x="216" y="26"/>
                    <a:pt x="214" y="26"/>
                  </a:cubicBezTo>
                  <a:cubicBezTo>
                    <a:pt x="212" y="26"/>
                    <a:pt x="213" y="27"/>
                    <a:pt x="211" y="26"/>
                  </a:cubicBezTo>
                  <a:cubicBezTo>
                    <a:pt x="210" y="26"/>
                    <a:pt x="210" y="26"/>
                    <a:pt x="210" y="26"/>
                  </a:cubicBezTo>
                  <a:cubicBezTo>
                    <a:pt x="209" y="26"/>
                    <a:pt x="209" y="26"/>
                    <a:pt x="209" y="26"/>
                  </a:cubicBezTo>
                  <a:cubicBezTo>
                    <a:pt x="208" y="28"/>
                    <a:pt x="208" y="28"/>
                    <a:pt x="208" y="28"/>
                  </a:cubicBezTo>
                  <a:cubicBezTo>
                    <a:pt x="210" y="30"/>
                    <a:pt x="209" y="29"/>
                    <a:pt x="213" y="32"/>
                  </a:cubicBezTo>
                  <a:cubicBezTo>
                    <a:pt x="213" y="32"/>
                    <a:pt x="213" y="32"/>
                    <a:pt x="213" y="32"/>
                  </a:cubicBezTo>
                  <a:cubicBezTo>
                    <a:pt x="213" y="33"/>
                    <a:pt x="213" y="33"/>
                    <a:pt x="213" y="33"/>
                  </a:cubicBezTo>
                  <a:cubicBezTo>
                    <a:pt x="212" y="33"/>
                    <a:pt x="212" y="33"/>
                    <a:pt x="212" y="33"/>
                  </a:cubicBezTo>
                  <a:cubicBezTo>
                    <a:pt x="208" y="34"/>
                    <a:pt x="211" y="33"/>
                    <a:pt x="206" y="34"/>
                  </a:cubicBezTo>
                  <a:cubicBezTo>
                    <a:pt x="205" y="34"/>
                    <a:pt x="205" y="34"/>
                    <a:pt x="205" y="34"/>
                  </a:cubicBezTo>
                  <a:cubicBezTo>
                    <a:pt x="203" y="33"/>
                    <a:pt x="203" y="33"/>
                    <a:pt x="203" y="33"/>
                  </a:cubicBezTo>
                  <a:cubicBezTo>
                    <a:pt x="203" y="33"/>
                    <a:pt x="203" y="33"/>
                    <a:pt x="203" y="33"/>
                  </a:cubicBezTo>
                  <a:cubicBezTo>
                    <a:pt x="202" y="34"/>
                    <a:pt x="202" y="34"/>
                    <a:pt x="202" y="34"/>
                  </a:cubicBezTo>
                  <a:cubicBezTo>
                    <a:pt x="202" y="35"/>
                    <a:pt x="202" y="35"/>
                    <a:pt x="202" y="35"/>
                  </a:cubicBezTo>
                  <a:cubicBezTo>
                    <a:pt x="201" y="35"/>
                    <a:pt x="201" y="35"/>
                    <a:pt x="201" y="35"/>
                  </a:cubicBezTo>
                  <a:close/>
                  <a:moveTo>
                    <a:pt x="30" y="13"/>
                  </a:moveTo>
                  <a:cubicBezTo>
                    <a:pt x="33" y="16"/>
                    <a:pt x="33" y="16"/>
                    <a:pt x="33" y="16"/>
                  </a:cubicBezTo>
                  <a:cubicBezTo>
                    <a:pt x="34" y="18"/>
                    <a:pt x="36" y="19"/>
                    <a:pt x="38" y="20"/>
                  </a:cubicBezTo>
                  <a:cubicBezTo>
                    <a:pt x="40" y="23"/>
                    <a:pt x="41" y="24"/>
                    <a:pt x="43" y="28"/>
                  </a:cubicBezTo>
                  <a:cubicBezTo>
                    <a:pt x="43" y="32"/>
                    <a:pt x="43" y="35"/>
                    <a:pt x="42" y="40"/>
                  </a:cubicBezTo>
                  <a:cubicBezTo>
                    <a:pt x="42" y="41"/>
                    <a:pt x="42" y="41"/>
                    <a:pt x="42" y="41"/>
                  </a:cubicBezTo>
                  <a:cubicBezTo>
                    <a:pt x="43" y="43"/>
                    <a:pt x="43" y="43"/>
                    <a:pt x="43" y="43"/>
                  </a:cubicBezTo>
                  <a:cubicBezTo>
                    <a:pt x="43" y="44"/>
                    <a:pt x="43" y="44"/>
                    <a:pt x="43" y="44"/>
                  </a:cubicBezTo>
                  <a:cubicBezTo>
                    <a:pt x="43" y="46"/>
                    <a:pt x="43" y="47"/>
                    <a:pt x="43" y="49"/>
                  </a:cubicBezTo>
                  <a:cubicBezTo>
                    <a:pt x="43" y="50"/>
                    <a:pt x="43" y="50"/>
                    <a:pt x="47" y="53"/>
                  </a:cubicBezTo>
                  <a:cubicBezTo>
                    <a:pt x="47" y="54"/>
                    <a:pt x="51" y="60"/>
                    <a:pt x="52" y="65"/>
                  </a:cubicBezTo>
                  <a:cubicBezTo>
                    <a:pt x="52" y="66"/>
                    <a:pt x="52" y="66"/>
                    <a:pt x="52" y="66"/>
                  </a:cubicBezTo>
                  <a:cubicBezTo>
                    <a:pt x="52" y="66"/>
                    <a:pt x="52" y="66"/>
                    <a:pt x="52" y="66"/>
                  </a:cubicBezTo>
                  <a:cubicBezTo>
                    <a:pt x="51" y="67"/>
                    <a:pt x="51" y="67"/>
                    <a:pt x="51" y="67"/>
                  </a:cubicBezTo>
                  <a:cubicBezTo>
                    <a:pt x="50" y="66"/>
                    <a:pt x="50" y="66"/>
                    <a:pt x="50" y="66"/>
                  </a:cubicBezTo>
                  <a:cubicBezTo>
                    <a:pt x="50" y="66"/>
                    <a:pt x="50" y="66"/>
                    <a:pt x="50" y="66"/>
                  </a:cubicBezTo>
                  <a:cubicBezTo>
                    <a:pt x="50" y="65"/>
                    <a:pt x="50" y="65"/>
                    <a:pt x="50" y="65"/>
                  </a:cubicBezTo>
                  <a:cubicBezTo>
                    <a:pt x="50" y="65"/>
                    <a:pt x="50" y="65"/>
                    <a:pt x="50" y="65"/>
                  </a:cubicBezTo>
                  <a:cubicBezTo>
                    <a:pt x="49" y="64"/>
                    <a:pt x="49" y="64"/>
                    <a:pt x="49" y="64"/>
                  </a:cubicBezTo>
                  <a:cubicBezTo>
                    <a:pt x="49" y="65"/>
                    <a:pt x="49" y="64"/>
                    <a:pt x="49" y="66"/>
                  </a:cubicBezTo>
                  <a:cubicBezTo>
                    <a:pt x="48" y="66"/>
                    <a:pt x="48" y="66"/>
                    <a:pt x="48" y="66"/>
                  </a:cubicBezTo>
                  <a:cubicBezTo>
                    <a:pt x="47" y="65"/>
                    <a:pt x="47" y="65"/>
                    <a:pt x="47" y="65"/>
                  </a:cubicBezTo>
                  <a:cubicBezTo>
                    <a:pt x="46" y="66"/>
                    <a:pt x="46" y="66"/>
                    <a:pt x="46" y="66"/>
                  </a:cubicBezTo>
                  <a:cubicBezTo>
                    <a:pt x="44" y="67"/>
                    <a:pt x="44" y="67"/>
                    <a:pt x="44" y="67"/>
                  </a:cubicBezTo>
                  <a:cubicBezTo>
                    <a:pt x="43" y="67"/>
                    <a:pt x="43" y="67"/>
                    <a:pt x="43" y="67"/>
                  </a:cubicBezTo>
                  <a:cubicBezTo>
                    <a:pt x="43" y="66"/>
                    <a:pt x="43" y="66"/>
                    <a:pt x="42" y="65"/>
                  </a:cubicBezTo>
                  <a:cubicBezTo>
                    <a:pt x="42" y="65"/>
                    <a:pt x="42" y="65"/>
                    <a:pt x="42" y="65"/>
                  </a:cubicBezTo>
                  <a:cubicBezTo>
                    <a:pt x="36" y="61"/>
                    <a:pt x="37" y="62"/>
                    <a:pt x="35" y="61"/>
                  </a:cubicBezTo>
                  <a:cubicBezTo>
                    <a:pt x="33" y="59"/>
                    <a:pt x="33" y="59"/>
                    <a:pt x="33" y="59"/>
                  </a:cubicBezTo>
                  <a:cubicBezTo>
                    <a:pt x="29" y="57"/>
                    <a:pt x="27" y="56"/>
                    <a:pt x="24" y="53"/>
                  </a:cubicBezTo>
                  <a:cubicBezTo>
                    <a:pt x="21" y="52"/>
                    <a:pt x="21" y="52"/>
                    <a:pt x="21" y="52"/>
                  </a:cubicBezTo>
                  <a:cubicBezTo>
                    <a:pt x="20" y="50"/>
                    <a:pt x="20" y="50"/>
                    <a:pt x="20" y="50"/>
                  </a:cubicBezTo>
                  <a:cubicBezTo>
                    <a:pt x="19" y="50"/>
                    <a:pt x="19" y="50"/>
                    <a:pt x="19" y="50"/>
                  </a:cubicBezTo>
                  <a:cubicBezTo>
                    <a:pt x="19" y="50"/>
                    <a:pt x="19" y="50"/>
                    <a:pt x="19" y="50"/>
                  </a:cubicBezTo>
                  <a:cubicBezTo>
                    <a:pt x="19" y="48"/>
                    <a:pt x="19" y="48"/>
                    <a:pt x="19" y="48"/>
                  </a:cubicBezTo>
                  <a:cubicBezTo>
                    <a:pt x="19" y="46"/>
                    <a:pt x="19" y="47"/>
                    <a:pt x="19" y="46"/>
                  </a:cubicBezTo>
                  <a:cubicBezTo>
                    <a:pt x="16" y="43"/>
                    <a:pt x="17" y="43"/>
                    <a:pt x="16" y="41"/>
                  </a:cubicBezTo>
                  <a:cubicBezTo>
                    <a:pt x="13" y="39"/>
                    <a:pt x="14" y="40"/>
                    <a:pt x="12" y="38"/>
                  </a:cubicBezTo>
                  <a:cubicBezTo>
                    <a:pt x="13" y="37"/>
                    <a:pt x="13" y="37"/>
                    <a:pt x="13" y="37"/>
                  </a:cubicBezTo>
                  <a:cubicBezTo>
                    <a:pt x="13" y="36"/>
                    <a:pt x="13" y="36"/>
                    <a:pt x="12" y="35"/>
                  </a:cubicBezTo>
                  <a:cubicBezTo>
                    <a:pt x="11" y="33"/>
                    <a:pt x="11" y="33"/>
                    <a:pt x="11" y="33"/>
                  </a:cubicBezTo>
                  <a:cubicBezTo>
                    <a:pt x="11" y="30"/>
                    <a:pt x="11" y="30"/>
                    <a:pt x="11" y="30"/>
                  </a:cubicBezTo>
                  <a:cubicBezTo>
                    <a:pt x="9" y="25"/>
                    <a:pt x="10" y="27"/>
                    <a:pt x="8" y="19"/>
                  </a:cubicBezTo>
                  <a:cubicBezTo>
                    <a:pt x="8" y="17"/>
                    <a:pt x="8" y="17"/>
                    <a:pt x="8" y="17"/>
                  </a:cubicBezTo>
                  <a:cubicBezTo>
                    <a:pt x="8" y="14"/>
                    <a:pt x="8" y="14"/>
                    <a:pt x="6" y="11"/>
                  </a:cubicBezTo>
                  <a:cubicBezTo>
                    <a:pt x="6" y="10"/>
                    <a:pt x="6" y="10"/>
                    <a:pt x="6" y="10"/>
                  </a:cubicBezTo>
                  <a:cubicBezTo>
                    <a:pt x="6" y="9"/>
                    <a:pt x="6" y="9"/>
                    <a:pt x="6" y="8"/>
                  </a:cubicBezTo>
                  <a:cubicBezTo>
                    <a:pt x="6" y="7"/>
                    <a:pt x="6" y="7"/>
                    <a:pt x="6" y="7"/>
                  </a:cubicBezTo>
                  <a:cubicBezTo>
                    <a:pt x="7" y="7"/>
                    <a:pt x="7" y="7"/>
                    <a:pt x="7" y="7"/>
                  </a:cubicBezTo>
                  <a:cubicBezTo>
                    <a:pt x="7" y="7"/>
                    <a:pt x="7" y="7"/>
                    <a:pt x="7" y="7"/>
                  </a:cubicBezTo>
                  <a:cubicBezTo>
                    <a:pt x="8" y="9"/>
                    <a:pt x="8" y="9"/>
                    <a:pt x="8" y="9"/>
                  </a:cubicBezTo>
                  <a:cubicBezTo>
                    <a:pt x="9" y="9"/>
                    <a:pt x="10" y="9"/>
                    <a:pt x="11" y="10"/>
                  </a:cubicBezTo>
                  <a:cubicBezTo>
                    <a:pt x="12" y="9"/>
                    <a:pt x="12" y="9"/>
                    <a:pt x="12" y="9"/>
                  </a:cubicBezTo>
                  <a:cubicBezTo>
                    <a:pt x="13" y="10"/>
                    <a:pt x="13" y="10"/>
                    <a:pt x="13" y="10"/>
                  </a:cubicBezTo>
                  <a:cubicBezTo>
                    <a:pt x="13" y="11"/>
                    <a:pt x="13" y="11"/>
                    <a:pt x="13" y="11"/>
                  </a:cubicBezTo>
                  <a:cubicBezTo>
                    <a:pt x="14" y="12"/>
                    <a:pt x="14" y="12"/>
                    <a:pt x="14" y="12"/>
                  </a:cubicBezTo>
                  <a:cubicBezTo>
                    <a:pt x="15" y="12"/>
                    <a:pt x="15" y="12"/>
                    <a:pt x="15" y="12"/>
                  </a:cubicBezTo>
                  <a:cubicBezTo>
                    <a:pt x="16" y="12"/>
                    <a:pt x="16" y="12"/>
                    <a:pt x="16" y="12"/>
                  </a:cubicBezTo>
                  <a:cubicBezTo>
                    <a:pt x="16" y="14"/>
                    <a:pt x="16" y="14"/>
                    <a:pt x="16" y="15"/>
                  </a:cubicBezTo>
                  <a:cubicBezTo>
                    <a:pt x="15" y="17"/>
                    <a:pt x="15" y="17"/>
                    <a:pt x="15" y="17"/>
                  </a:cubicBezTo>
                  <a:cubicBezTo>
                    <a:pt x="15" y="17"/>
                    <a:pt x="15" y="17"/>
                    <a:pt x="15" y="17"/>
                  </a:cubicBezTo>
                  <a:cubicBezTo>
                    <a:pt x="16" y="18"/>
                    <a:pt x="16" y="18"/>
                    <a:pt x="17" y="19"/>
                  </a:cubicBezTo>
                  <a:cubicBezTo>
                    <a:pt x="17" y="19"/>
                    <a:pt x="17" y="19"/>
                    <a:pt x="17" y="19"/>
                  </a:cubicBezTo>
                  <a:cubicBezTo>
                    <a:pt x="18" y="19"/>
                    <a:pt x="18" y="19"/>
                    <a:pt x="18" y="19"/>
                  </a:cubicBezTo>
                  <a:cubicBezTo>
                    <a:pt x="18" y="18"/>
                    <a:pt x="18" y="18"/>
                    <a:pt x="18" y="17"/>
                  </a:cubicBezTo>
                  <a:cubicBezTo>
                    <a:pt x="20" y="16"/>
                    <a:pt x="20" y="17"/>
                    <a:pt x="22" y="16"/>
                  </a:cubicBezTo>
                  <a:cubicBezTo>
                    <a:pt x="22" y="16"/>
                    <a:pt x="22" y="16"/>
                    <a:pt x="22" y="16"/>
                  </a:cubicBezTo>
                  <a:cubicBezTo>
                    <a:pt x="22" y="16"/>
                    <a:pt x="22" y="17"/>
                    <a:pt x="23" y="17"/>
                  </a:cubicBezTo>
                  <a:cubicBezTo>
                    <a:pt x="23" y="17"/>
                    <a:pt x="23" y="17"/>
                    <a:pt x="23" y="17"/>
                  </a:cubicBezTo>
                  <a:cubicBezTo>
                    <a:pt x="23" y="17"/>
                    <a:pt x="23" y="17"/>
                    <a:pt x="23" y="17"/>
                  </a:cubicBezTo>
                  <a:cubicBezTo>
                    <a:pt x="24" y="17"/>
                    <a:pt x="24" y="17"/>
                    <a:pt x="24" y="17"/>
                  </a:cubicBezTo>
                  <a:cubicBezTo>
                    <a:pt x="25" y="17"/>
                    <a:pt x="25" y="17"/>
                    <a:pt x="25" y="17"/>
                  </a:cubicBezTo>
                  <a:cubicBezTo>
                    <a:pt x="26" y="16"/>
                    <a:pt x="26" y="16"/>
                    <a:pt x="26" y="15"/>
                  </a:cubicBezTo>
                  <a:cubicBezTo>
                    <a:pt x="27" y="14"/>
                    <a:pt x="27" y="14"/>
                    <a:pt x="27" y="14"/>
                  </a:cubicBezTo>
                  <a:cubicBezTo>
                    <a:pt x="27" y="13"/>
                    <a:pt x="27" y="13"/>
                    <a:pt x="27" y="13"/>
                  </a:cubicBezTo>
                  <a:cubicBezTo>
                    <a:pt x="28" y="12"/>
                    <a:pt x="28" y="12"/>
                    <a:pt x="28" y="12"/>
                  </a:cubicBezTo>
                  <a:cubicBezTo>
                    <a:pt x="29" y="12"/>
                    <a:pt x="29" y="12"/>
                    <a:pt x="30" y="13"/>
                  </a:cubicBezTo>
                  <a:close/>
                  <a:moveTo>
                    <a:pt x="3" y="11"/>
                  </a:moveTo>
                  <a:cubicBezTo>
                    <a:pt x="3" y="11"/>
                    <a:pt x="3" y="11"/>
                    <a:pt x="3" y="11"/>
                  </a:cubicBezTo>
                  <a:cubicBezTo>
                    <a:pt x="3" y="11"/>
                    <a:pt x="3" y="11"/>
                    <a:pt x="3" y="11"/>
                  </a:cubicBezTo>
                  <a:cubicBezTo>
                    <a:pt x="2" y="11"/>
                    <a:pt x="2" y="11"/>
                    <a:pt x="2" y="11"/>
                  </a:cubicBezTo>
                  <a:cubicBezTo>
                    <a:pt x="2" y="12"/>
                    <a:pt x="2" y="12"/>
                    <a:pt x="2" y="12"/>
                  </a:cubicBezTo>
                  <a:cubicBezTo>
                    <a:pt x="1" y="12"/>
                    <a:pt x="1" y="12"/>
                    <a:pt x="1" y="12"/>
                  </a:cubicBezTo>
                  <a:cubicBezTo>
                    <a:pt x="1" y="11"/>
                    <a:pt x="1" y="11"/>
                    <a:pt x="1" y="11"/>
                  </a:cubicBezTo>
                  <a:cubicBezTo>
                    <a:pt x="0" y="11"/>
                    <a:pt x="0" y="11"/>
                    <a:pt x="0" y="11"/>
                  </a:cubicBezTo>
                  <a:cubicBezTo>
                    <a:pt x="0" y="10"/>
                    <a:pt x="0" y="10"/>
                    <a:pt x="0" y="10"/>
                  </a:cubicBezTo>
                  <a:cubicBezTo>
                    <a:pt x="1" y="10"/>
                    <a:pt x="1" y="10"/>
                    <a:pt x="1" y="10"/>
                  </a:cubicBezTo>
                  <a:cubicBezTo>
                    <a:pt x="1" y="10"/>
                    <a:pt x="1" y="10"/>
                    <a:pt x="1" y="10"/>
                  </a:cubicBezTo>
                  <a:cubicBezTo>
                    <a:pt x="2" y="10"/>
                    <a:pt x="2" y="10"/>
                    <a:pt x="2" y="10"/>
                  </a:cubicBezTo>
                  <a:cubicBezTo>
                    <a:pt x="2" y="10"/>
                    <a:pt x="3" y="11"/>
                    <a:pt x="3" y="11"/>
                  </a:cubicBezTo>
                  <a:close/>
                  <a:moveTo>
                    <a:pt x="7" y="23"/>
                  </a:moveTo>
                  <a:cubicBezTo>
                    <a:pt x="7" y="23"/>
                    <a:pt x="7" y="23"/>
                    <a:pt x="7" y="23"/>
                  </a:cubicBezTo>
                  <a:cubicBezTo>
                    <a:pt x="6" y="23"/>
                    <a:pt x="6" y="23"/>
                    <a:pt x="6" y="23"/>
                  </a:cubicBezTo>
                  <a:cubicBezTo>
                    <a:pt x="6" y="21"/>
                    <a:pt x="6" y="21"/>
                    <a:pt x="6" y="21"/>
                  </a:cubicBezTo>
                  <a:cubicBezTo>
                    <a:pt x="7" y="21"/>
                    <a:pt x="7" y="21"/>
                    <a:pt x="7" y="21"/>
                  </a:cubicBezTo>
                  <a:cubicBezTo>
                    <a:pt x="8" y="21"/>
                    <a:pt x="8" y="21"/>
                    <a:pt x="8" y="21"/>
                  </a:cubicBezTo>
                  <a:cubicBezTo>
                    <a:pt x="8" y="21"/>
                    <a:pt x="8" y="21"/>
                    <a:pt x="8" y="21"/>
                  </a:cubicBezTo>
                  <a:cubicBezTo>
                    <a:pt x="7" y="23"/>
                    <a:pt x="7" y="23"/>
                    <a:pt x="7" y="23"/>
                  </a:cubicBezTo>
                  <a:close/>
                  <a:moveTo>
                    <a:pt x="205" y="35"/>
                  </a:moveTo>
                  <a:cubicBezTo>
                    <a:pt x="203" y="35"/>
                    <a:pt x="204" y="35"/>
                    <a:pt x="202" y="35"/>
                  </a:cubicBezTo>
                  <a:cubicBezTo>
                    <a:pt x="202" y="35"/>
                    <a:pt x="202" y="35"/>
                    <a:pt x="202" y="35"/>
                  </a:cubicBezTo>
                  <a:cubicBezTo>
                    <a:pt x="202" y="34"/>
                    <a:pt x="202" y="34"/>
                    <a:pt x="202" y="34"/>
                  </a:cubicBezTo>
                  <a:cubicBezTo>
                    <a:pt x="203" y="34"/>
                    <a:pt x="203" y="34"/>
                    <a:pt x="203" y="34"/>
                  </a:cubicBezTo>
                  <a:cubicBezTo>
                    <a:pt x="204" y="34"/>
                    <a:pt x="204" y="34"/>
                    <a:pt x="204" y="34"/>
                  </a:cubicBezTo>
                  <a:lnTo>
                    <a:pt x="205" y="35"/>
                  </a:lnTo>
                  <a:close/>
                  <a:moveTo>
                    <a:pt x="19" y="48"/>
                  </a:moveTo>
                  <a:cubicBezTo>
                    <a:pt x="18" y="49"/>
                    <a:pt x="18" y="49"/>
                    <a:pt x="18" y="49"/>
                  </a:cubicBezTo>
                  <a:cubicBezTo>
                    <a:pt x="18" y="48"/>
                    <a:pt x="18" y="48"/>
                    <a:pt x="18" y="48"/>
                  </a:cubicBezTo>
                  <a:cubicBezTo>
                    <a:pt x="18" y="48"/>
                    <a:pt x="18" y="48"/>
                    <a:pt x="18" y="48"/>
                  </a:cubicBezTo>
                  <a:cubicBezTo>
                    <a:pt x="19" y="48"/>
                    <a:pt x="19" y="48"/>
                    <a:pt x="19" y="48"/>
                  </a:cubicBezTo>
                  <a:cubicBezTo>
                    <a:pt x="19" y="48"/>
                    <a:pt x="19" y="48"/>
                    <a:pt x="19" y="48"/>
                  </a:cubicBezTo>
                  <a:close/>
                  <a:moveTo>
                    <a:pt x="52" y="51"/>
                  </a:moveTo>
                  <a:cubicBezTo>
                    <a:pt x="51" y="51"/>
                    <a:pt x="51" y="51"/>
                    <a:pt x="51" y="51"/>
                  </a:cubicBezTo>
                  <a:cubicBezTo>
                    <a:pt x="51" y="51"/>
                    <a:pt x="51" y="51"/>
                    <a:pt x="51" y="51"/>
                  </a:cubicBezTo>
                  <a:cubicBezTo>
                    <a:pt x="51" y="51"/>
                    <a:pt x="51" y="51"/>
                    <a:pt x="51" y="51"/>
                  </a:cubicBezTo>
                  <a:cubicBezTo>
                    <a:pt x="51" y="50"/>
                    <a:pt x="51" y="50"/>
                    <a:pt x="51" y="50"/>
                  </a:cubicBezTo>
                  <a:cubicBezTo>
                    <a:pt x="51" y="50"/>
                    <a:pt x="51" y="50"/>
                    <a:pt x="51" y="50"/>
                  </a:cubicBezTo>
                  <a:cubicBezTo>
                    <a:pt x="52" y="51"/>
                    <a:pt x="52" y="51"/>
                    <a:pt x="52" y="51"/>
                  </a:cubicBezTo>
                  <a:cubicBezTo>
                    <a:pt x="52" y="51"/>
                    <a:pt x="52" y="51"/>
                    <a:pt x="52" y="51"/>
                  </a:cubicBezTo>
                  <a:close/>
                  <a:moveTo>
                    <a:pt x="132" y="55"/>
                  </a:moveTo>
                  <a:cubicBezTo>
                    <a:pt x="132" y="55"/>
                    <a:pt x="132" y="55"/>
                    <a:pt x="132" y="55"/>
                  </a:cubicBezTo>
                  <a:cubicBezTo>
                    <a:pt x="131" y="55"/>
                    <a:pt x="131" y="55"/>
                    <a:pt x="131" y="55"/>
                  </a:cubicBezTo>
                  <a:cubicBezTo>
                    <a:pt x="131" y="51"/>
                    <a:pt x="131" y="51"/>
                    <a:pt x="131" y="51"/>
                  </a:cubicBezTo>
                  <a:cubicBezTo>
                    <a:pt x="131" y="51"/>
                    <a:pt x="131" y="51"/>
                    <a:pt x="131" y="51"/>
                  </a:cubicBezTo>
                  <a:cubicBezTo>
                    <a:pt x="132" y="51"/>
                    <a:pt x="132" y="51"/>
                    <a:pt x="132" y="51"/>
                  </a:cubicBezTo>
                  <a:cubicBezTo>
                    <a:pt x="132" y="52"/>
                    <a:pt x="132" y="52"/>
                    <a:pt x="132" y="52"/>
                  </a:cubicBezTo>
                  <a:cubicBezTo>
                    <a:pt x="132" y="53"/>
                    <a:pt x="132" y="54"/>
                    <a:pt x="132" y="5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165">
              <a:extLst>
                <a:ext uri="{FF2B5EF4-FFF2-40B4-BE49-F238E27FC236}">
                  <a16:creationId xmlns:a16="http://schemas.microsoft.com/office/drawing/2014/main" id="{21E7BA7D-560B-4210-85B3-5052C8676169}"/>
                </a:ext>
              </a:extLst>
            </p:cNvPr>
            <p:cNvSpPr>
              <a:spLocks noEditPoints="1"/>
            </p:cNvSpPr>
            <p:nvPr/>
          </p:nvSpPr>
          <p:spPr bwMode="auto">
            <a:xfrm>
              <a:off x="13107810" y="9515185"/>
              <a:ext cx="493917" cy="807365"/>
            </a:xfrm>
            <a:custGeom>
              <a:avLst/>
              <a:gdLst>
                <a:gd name="T0" fmla="*/ 21 w 119"/>
                <a:gd name="T1" fmla="*/ 190 h 194"/>
                <a:gd name="T2" fmla="*/ 19 w 119"/>
                <a:gd name="T3" fmla="*/ 181 h 194"/>
                <a:gd name="T4" fmla="*/ 15 w 119"/>
                <a:gd name="T5" fmla="*/ 152 h 194"/>
                <a:gd name="T6" fmla="*/ 24 w 119"/>
                <a:gd name="T7" fmla="*/ 124 h 194"/>
                <a:gd name="T8" fmla="*/ 26 w 119"/>
                <a:gd name="T9" fmla="*/ 118 h 194"/>
                <a:gd name="T10" fmla="*/ 29 w 119"/>
                <a:gd name="T11" fmla="*/ 100 h 194"/>
                <a:gd name="T12" fmla="*/ 28 w 119"/>
                <a:gd name="T13" fmla="*/ 97 h 194"/>
                <a:gd name="T14" fmla="*/ 31 w 119"/>
                <a:gd name="T15" fmla="*/ 91 h 194"/>
                <a:gd name="T16" fmla="*/ 30 w 119"/>
                <a:gd name="T17" fmla="*/ 74 h 194"/>
                <a:gd name="T18" fmla="*/ 27 w 119"/>
                <a:gd name="T19" fmla="*/ 70 h 194"/>
                <a:gd name="T20" fmla="*/ 2 w 119"/>
                <a:gd name="T21" fmla="*/ 64 h 194"/>
                <a:gd name="T22" fmla="*/ 0 w 119"/>
                <a:gd name="T23" fmla="*/ 52 h 194"/>
                <a:gd name="T24" fmla="*/ 38 w 119"/>
                <a:gd name="T25" fmla="*/ 47 h 194"/>
                <a:gd name="T26" fmla="*/ 46 w 119"/>
                <a:gd name="T27" fmla="*/ 45 h 194"/>
                <a:gd name="T28" fmla="*/ 47 w 119"/>
                <a:gd name="T29" fmla="*/ 58 h 194"/>
                <a:gd name="T30" fmla="*/ 47 w 119"/>
                <a:gd name="T31" fmla="*/ 64 h 194"/>
                <a:gd name="T32" fmla="*/ 47 w 119"/>
                <a:gd name="T33" fmla="*/ 67 h 194"/>
                <a:gd name="T34" fmla="*/ 55 w 119"/>
                <a:gd name="T35" fmla="*/ 74 h 194"/>
                <a:gd name="T36" fmla="*/ 55 w 119"/>
                <a:gd name="T37" fmla="*/ 77 h 194"/>
                <a:gd name="T38" fmla="*/ 56 w 119"/>
                <a:gd name="T39" fmla="*/ 71 h 194"/>
                <a:gd name="T40" fmla="*/ 61 w 119"/>
                <a:gd name="T41" fmla="*/ 65 h 194"/>
                <a:gd name="T42" fmla="*/ 63 w 119"/>
                <a:gd name="T43" fmla="*/ 50 h 194"/>
                <a:gd name="T44" fmla="*/ 49 w 119"/>
                <a:gd name="T45" fmla="*/ 33 h 194"/>
                <a:gd name="T46" fmla="*/ 59 w 119"/>
                <a:gd name="T47" fmla="*/ 13 h 194"/>
                <a:gd name="T48" fmla="*/ 67 w 119"/>
                <a:gd name="T49" fmla="*/ 13 h 194"/>
                <a:gd name="T50" fmla="*/ 75 w 119"/>
                <a:gd name="T51" fmla="*/ 13 h 194"/>
                <a:gd name="T52" fmla="*/ 80 w 119"/>
                <a:gd name="T53" fmla="*/ 14 h 194"/>
                <a:gd name="T54" fmla="*/ 86 w 119"/>
                <a:gd name="T55" fmla="*/ 10 h 194"/>
                <a:gd name="T56" fmla="*/ 98 w 119"/>
                <a:gd name="T57" fmla="*/ 8 h 194"/>
                <a:gd name="T58" fmla="*/ 115 w 119"/>
                <a:gd name="T59" fmla="*/ 1 h 194"/>
                <a:gd name="T60" fmla="*/ 115 w 119"/>
                <a:gd name="T61" fmla="*/ 5 h 194"/>
                <a:gd name="T62" fmla="*/ 114 w 119"/>
                <a:gd name="T63" fmla="*/ 10 h 194"/>
                <a:gd name="T64" fmla="*/ 115 w 119"/>
                <a:gd name="T65" fmla="*/ 19 h 194"/>
                <a:gd name="T66" fmla="*/ 116 w 119"/>
                <a:gd name="T67" fmla="*/ 25 h 194"/>
                <a:gd name="T68" fmla="*/ 115 w 119"/>
                <a:gd name="T69" fmla="*/ 29 h 194"/>
                <a:gd name="T70" fmla="*/ 116 w 119"/>
                <a:gd name="T71" fmla="*/ 33 h 194"/>
                <a:gd name="T72" fmla="*/ 118 w 119"/>
                <a:gd name="T73" fmla="*/ 43 h 194"/>
                <a:gd name="T74" fmla="*/ 118 w 119"/>
                <a:gd name="T75" fmla="*/ 45 h 194"/>
                <a:gd name="T76" fmla="*/ 119 w 119"/>
                <a:gd name="T77" fmla="*/ 47 h 194"/>
                <a:gd name="T78" fmla="*/ 118 w 119"/>
                <a:gd name="T79" fmla="*/ 51 h 194"/>
                <a:gd name="T80" fmla="*/ 117 w 119"/>
                <a:gd name="T81" fmla="*/ 53 h 194"/>
                <a:gd name="T82" fmla="*/ 111 w 119"/>
                <a:gd name="T83" fmla="*/ 63 h 194"/>
                <a:gd name="T84" fmla="*/ 107 w 119"/>
                <a:gd name="T85" fmla="*/ 67 h 194"/>
                <a:gd name="T86" fmla="*/ 97 w 119"/>
                <a:gd name="T87" fmla="*/ 76 h 194"/>
                <a:gd name="T88" fmla="*/ 94 w 119"/>
                <a:gd name="T89" fmla="*/ 76 h 194"/>
                <a:gd name="T90" fmla="*/ 75 w 119"/>
                <a:gd name="T91" fmla="*/ 87 h 194"/>
                <a:gd name="T92" fmla="*/ 68 w 119"/>
                <a:gd name="T93" fmla="*/ 96 h 194"/>
                <a:gd name="T94" fmla="*/ 66 w 119"/>
                <a:gd name="T95" fmla="*/ 97 h 194"/>
                <a:gd name="T96" fmla="*/ 50 w 119"/>
                <a:gd name="T97" fmla="*/ 107 h 194"/>
                <a:gd name="T98" fmla="*/ 55 w 119"/>
                <a:gd name="T99" fmla="*/ 125 h 194"/>
                <a:gd name="T100" fmla="*/ 58 w 119"/>
                <a:gd name="T101" fmla="*/ 140 h 194"/>
                <a:gd name="T102" fmla="*/ 59 w 119"/>
                <a:gd name="T103" fmla="*/ 136 h 194"/>
                <a:gd name="T104" fmla="*/ 58 w 119"/>
                <a:gd name="T105" fmla="*/ 157 h 194"/>
                <a:gd name="T106" fmla="*/ 60 w 119"/>
                <a:gd name="T107" fmla="*/ 157 h 194"/>
                <a:gd name="T108" fmla="*/ 28 w 119"/>
                <a:gd name="T109" fmla="*/ 185 h 194"/>
                <a:gd name="T110" fmla="*/ 31 w 119"/>
                <a:gd name="T111" fmla="*/ 184 h 194"/>
                <a:gd name="T112" fmla="*/ 51 w 119"/>
                <a:gd name="T113" fmla="*/ 18 h 194"/>
                <a:gd name="T114" fmla="*/ 50 w 119"/>
                <a:gd name="T115" fmla="*/ 18 h 194"/>
                <a:gd name="T116" fmla="*/ 49 w 119"/>
                <a:gd name="T117" fmla="*/ 18 h 194"/>
                <a:gd name="T118" fmla="*/ 48 w 119"/>
                <a:gd name="T119" fmla="*/ 1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194">
                  <a:moveTo>
                    <a:pt x="30" y="194"/>
                  </a:moveTo>
                  <a:cubicBezTo>
                    <a:pt x="23" y="194"/>
                    <a:pt x="25" y="194"/>
                    <a:pt x="22" y="194"/>
                  </a:cubicBezTo>
                  <a:cubicBezTo>
                    <a:pt x="21" y="194"/>
                    <a:pt x="21" y="194"/>
                    <a:pt x="21" y="194"/>
                  </a:cubicBezTo>
                  <a:cubicBezTo>
                    <a:pt x="21" y="190"/>
                    <a:pt x="21" y="190"/>
                    <a:pt x="21" y="190"/>
                  </a:cubicBezTo>
                  <a:cubicBezTo>
                    <a:pt x="20" y="188"/>
                    <a:pt x="20" y="188"/>
                    <a:pt x="20" y="187"/>
                  </a:cubicBezTo>
                  <a:cubicBezTo>
                    <a:pt x="21" y="185"/>
                    <a:pt x="21" y="185"/>
                    <a:pt x="20" y="184"/>
                  </a:cubicBezTo>
                  <a:cubicBezTo>
                    <a:pt x="20" y="183"/>
                    <a:pt x="20" y="183"/>
                    <a:pt x="19" y="183"/>
                  </a:cubicBezTo>
                  <a:cubicBezTo>
                    <a:pt x="19" y="182"/>
                    <a:pt x="19" y="182"/>
                    <a:pt x="19" y="181"/>
                  </a:cubicBezTo>
                  <a:cubicBezTo>
                    <a:pt x="20" y="179"/>
                    <a:pt x="20" y="179"/>
                    <a:pt x="20" y="179"/>
                  </a:cubicBezTo>
                  <a:cubicBezTo>
                    <a:pt x="19" y="164"/>
                    <a:pt x="21" y="166"/>
                    <a:pt x="18" y="157"/>
                  </a:cubicBezTo>
                  <a:cubicBezTo>
                    <a:pt x="16" y="155"/>
                    <a:pt x="17" y="155"/>
                    <a:pt x="15" y="152"/>
                  </a:cubicBezTo>
                  <a:cubicBezTo>
                    <a:pt x="15" y="152"/>
                    <a:pt x="15" y="152"/>
                    <a:pt x="15" y="152"/>
                  </a:cubicBezTo>
                  <a:cubicBezTo>
                    <a:pt x="15" y="146"/>
                    <a:pt x="12" y="143"/>
                    <a:pt x="12" y="139"/>
                  </a:cubicBezTo>
                  <a:cubicBezTo>
                    <a:pt x="14" y="138"/>
                    <a:pt x="22" y="129"/>
                    <a:pt x="24" y="127"/>
                  </a:cubicBezTo>
                  <a:cubicBezTo>
                    <a:pt x="25" y="126"/>
                    <a:pt x="24" y="126"/>
                    <a:pt x="25" y="126"/>
                  </a:cubicBezTo>
                  <a:cubicBezTo>
                    <a:pt x="24" y="124"/>
                    <a:pt x="24" y="124"/>
                    <a:pt x="24" y="124"/>
                  </a:cubicBezTo>
                  <a:cubicBezTo>
                    <a:pt x="25" y="122"/>
                    <a:pt x="25" y="122"/>
                    <a:pt x="25" y="122"/>
                  </a:cubicBezTo>
                  <a:cubicBezTo>
                    <a:pt x="25" y="120"/>
                    <a:pt x="25" y="121"/>
                    <a:pt x="25" y="119"/>
                  </a:cubicBezTo>
                  <a:cubicBezTo>
                    <a:pt x="25" y="118"/>
                    <a:pt x="25" y="118"/>
                    <a:pt x="25" y="118"/>
                  </a:cubicBezTo>
                  <a:cubicBezTo>
                    <a:pt x="26" y="118"/>
                    <a:pt x="26" y="118"/>
                    <a:pt x="26" y="118"/>
                  </a:cubicBezTo>
                  <a:cubicBezTo>
                    <a:pt x="27" y="117"/>
                    <a:pt x="27" y="117"/>
                    <a:pt x="27" y="117"/>
                  </a:cubicBezTo>
                  <a:cubicBezTo>
                    <a:pt x="29" y="115"/>
                    <a:pt x="31" y="111"/>
                    <a:pt x="31" y="109"/>
                  </a:cubicBezTo>
                  <a:cubicBezTo>
                    <a:pt x="29" y="105"/>
                    <a:pt x="30" y="109"/>
                    <a:pt x="29" y="103"/>
                  </a:cubicBezTo>
                  <a:cubicBezTo>
                    <a:pt x="29" y="102"/>
                    <a:pt x="29" y="101"/>
                    <a:pt x="29" y="100"/>
                  </a:cubicBezTo>
                  <a:cubicBezTo>
                    <a:pt x="29" y="99"/>
                    <a:pt x="29" y="99"/>
                    <a:pt x="29" y="99"/>
                  </a:cubicBezTo>
                  <a:cubicBezTo>
                    <a:pt x="28" y="99"/>
                    <a:pt x="29" y="99"/>
                    <a:pt x="28" y="99"/>
                  </a:cubicBezTo>
                  <a:cubicBezTo>
                    <a:pt x="28" y="98"/>
                    <a:pt x="28" y="98"/>
                    <a:pt x="28" y="97"/>
                  </a:cubicBezTo>
                  <a:cubicBezTo>
                    <a:pt x="28" y="97"/>
                    <a:pt x="28" y="97"/>
                    <a:pt x="28" y="97"/>
                  </a:cubicBezTo>
                  <a:cubicBezTo>
                    <a:pt x="29" y="96"/>
                    <a:pt x="29" y="96"/>
                    <a:pt x="29" y="96"/>
                  </a:cubicBezTo>
                  <a:cubicBezTo>
                    <a:pt x="30" y="96"/>
                    <a:pt x="30" y="96"/>
                    <a:pt x="30" y="96"/>
                  </a:cubicBezTo>
                  <a:cubicBezTo>
                    <a:pt x="30" y="95"/>
                    <a:pt x="30" y="95"/>
                    <a:pt x="30" y="95"/>
                  </a:cubicBezTo>
                  <a:cubicBezTo>
                    <a:pt x="30" y="94"/>
                    <a:pt x="31" y="92"/>
                    <a:pt x="31" y="91"/>
                  </a:cubicBezTo>
                  <a:cubicBezTo>
                    <a:pt x="31" y="91"/>
                    <a:pt x="31" y="91"/>
                    <a:pt x="31" y="91"/>
                  </a:cubicBezTo>
                  <a:cubicBezTo>
                    <a:pt x="30" y="88"/>
                    <a:pt x="31" y="82"/>
                    <a:pt x="31" y="78"/>
                  </a:cubicBezTo>
                  <a:cubicBezTo>
                    <a:pt x="30" y="76"/>
                    <a:pt x="30" y="76"/>
                    <a:pt x="30" y="76"/>
                  </a:cubicBezTo>
                  <a:cubicBezTo>
                    <a:pt x="30" y="74"/>
                    <a:pt x="30" y="74"/>
                    <a:pt x="30" y="74"/>
                  </a:cubicBezTo>
                  <a:cubicBezTo>
                    <a:pt x="30" y="73"/>
                    <a:pt x="30" y="73"/>
                    <a:pt x="30" y="73"/>
                  </a:cubicBezTo>
                  <a:cubicBezTo>
                    <a:pt x="30" y="72"/>
                    <a:pt x="30" y="72"/>
                    <a:pt x="30" y="72"/>
                  </a:cubicBezTo>
                  <a:cubicBezTo>
                    <a:pt x="29" y="72"/>
                    <a:pt x="30" y="72"/>
                    <a:pt x="28" y="72"/>
                  </a:cubicBezTo>
                  <a:cubicBezTo>
                    <a:pt x="27" y="70"/>
                    <a:pt x="27" y="70"/>
                    <a:pt x="27" y="70"/>
                  </a:cubicBezTo>
                  <a:cubicBezTo>
                    <a:pt x="22" y="69"/>
                    <a:pt x="23" y="69"/>
                    <a:pt x="19" y="69"/>
                  </a:cubicBezTo>
                  <a:cubicBezTo>
                    <a:pt x="16" y="66"/>
                    <a:pt x="16" y="66"/>
                    <a:pt x="16" y="66"/>
                  </a:cubicBezTo>
                  <a:cubicBezTo>
                    <a:pt x="13" y="66"/>
                    <a:pt x="14" y="66"/>
                    <a:pt x="11" y="64"/>
                  </a:cubicBezTo>
                  <a:cubicBezTo>
                    <a:pt x="3" y="64"/>
                    <a:pt x="5" y="64"/>
                    <a:pt x="2" y="64"/>
                  </a:cubicBezTo>
                  <a:cubicBezTo>
                    <a:pt x="2" y="63"/>
                    <a:pt x="2" y="63"/>
                    <a:pt x="2" y="63"/>
                  </a:cubicBezTo>
                  <a:cubicBezTo>
                    <a:pt x="2" y="58"/>
                    <a:pt x="2" y="60"/>
                    <a:pt x="1" y="56"/>
                  </a:cubicBezTo>
                  <a:cubicBezTo>
                    <a:pt x="0" y="55"/>
                    <a:pt x="0" y="54"/>
                    <a:pt x="0" y="52"/>
                  </a:cubicBezTo>
                  <a:cubicBezTo>
                    <a:pt x="0" y="52"/>
                    <a:pt x="0" y="52"/>
                    <a:pt x="0" y="52"/>
                  </a:cubicBezTo>
                  <a:cubicBezTo>
                    <a:pt x="0" y="52"/>
                    <a:pt x="32" y="41"/>
                    <a:pt x="33" y="41"/>
                  </a:cubicBezTo>
                  <a:cubicBezTo>
                    <a:pt x="34" y="41"/>
                    <a:pt x="34" y="41"/>
                    <a:pt x="34" y="41"/>
                  </a:cubicBezTo>
                  <a:cubicBezTo>
                    <a:pt x="36" y="44"/>
                    <a:pt x="36" y="44"/>
                    <a:pt x="38" y="47"/>
                  </a:cubicBezTo>
                  <a:cubicBezTo>
                    <a:pt x="38" y="47"/>
                    <a:pt x="38" y="47"/>
                    <a:pt x="38" y="47"/>
                  </a:cubicBezTo>
                  <a:cubicBezTo>
                    <a:pt x="39" y="47"/>
                    <a:pt x="39" y="47"/>
                    <a:pt x="39" y="47"/>
                  </a:cubicBezTo>
                  <a:cubicBezTo>
                    <a:pt x="40" y="46"/>
                    <a:pt x="41" y="46"/>
                    <a:pt x="43" y="46"/>
                  </a:cubicBezTo>
                  <a:cubicBezTo>
                    <a:pt x="43" y="46"/>
                    <a:pt x="43" y="46"/>
                    <a:pt x="43" y="46"/>
                  </a:cubicBezTo>
                  <a:cubicBezTo>
                    <a:pt x="45" y="45"/>
                    <a:pt x="44" y="45"/>
                    <a:pt x="46" y="45"/>
                  </a:cubicBezTo>
                  <a:cubicBezTo>
                    <a:pt x="46" y="45"/>
                    <a:pt x="46" y="45"/>
                    <a:pt x="46" y="45"/>
                  </a:cubicBezTo>
                  <a:cubicBezTo>
                    <a:pt x="48" y="47"/>
                    <a:pt x="48" y="47"/>
                    <a:pt x="48" y="47"/>
                  </a:cubicBezTo>
                  <a:cubicBezTo>
                    <a:pt x="49" y="52"/>
                    <a:pt x="49" y="52"/>
                    <a:pt x="48" y="56"/>
                  </a:cubicBezTo>
                  <a:cubicBezTo>
                    <a:pt x="47" y="58"/>
                    <a:pt x="47" y="58"/>
                    <a:pt x="47" y="58"/>
                  </a:cubicBezTo>
                  <a:cubicBezTo>
                    <a:pt x="47" y="59"/>
                    <a:pt x="47" y="58"/>
                    <a:pt x="46" y="60"/>
                  </a:cubicBezTo>
                  <a:cubicBezTo>
                    <a:pt x="45" y="61"/>
                    <a:pt x="46" y="61"/>
                    <a:pt x="45" y="62"/>
                  </a:cubicBezTo>
                  <a:cubicBezTo>
                    <a:pt x="45" y="62"/>
                    <a:pt x="45" y="62"/>
                    <a:pt x="45" y="62"/>
                  </a:cubicBezTo>
                  <a:cubicBezTo>
                    <a:pt x="45" y="63"/>
                    <a:pt x="45" y="63"/>
                    <a:pt x="47" y="64"/>
                  </a:cubicBezTo>
                  <a:cubicBezTo>
                    <a:pt x="47" y="65"/>
                    <a:pt x="47" y="65"/>
                    <a:pt x="47" y="65"/>
                  </a:cubicBezTo>
                  <a:cubicBezTo>
                    <a:pt x="47" y="65"/>
                    <a:pt x="47" y="65"/>
                    <a:pt x="47" y="66"/>
                  </a:cubicBezTo>
                  <a:cubicBezTo>
                    <a:pt x="47" y="67"/>
                    <a:pt x="47" y="67"/>
                    <a:pt x="47" y="67"/>
                  </a:cubicBezTo>
                  <a:cubicBezTo>
                    <a:pt x="47" y="67"/>
                    <a:pt x="47" y="67"/>
                    <a:pt x="47" y="67"/>
                  </a:cubicBezTo>
                  <a:cubicBezTo>
                    <a:pt x="48" y="67"/>
                    <a:pt x="48" y="67"/>
                    <a:pt x="48" y="67"/>
                  </a:cubicBezTo>
                  <a:cubicBezTo>
                    <a:pt x="49" y="69"/>
                    <a:pt x="53" y="72"/>
                    <a:pt x="54" y="73"/>
                  </a:cubicBezTo>
                  <a:cubicBezTo>
                    <a:pt x="54" y="73"/>
                    <a:pt x="54" y="73"/>
                    <a:pt x="54" y="73"/>
                  </a:cubicBezTo>
                  <a:cubicBezTo>
                    <a:pt x="55" y="74"/>
                    <a:pt x="55" y="74"/>
                    <a:pt x="55" y="74"/>
                  </a:cubicBezTo>
                  <a:cubicBezTo>
                    <a:pt x="55" y="75"/>
                    <a:pt x="55" y="75"/>
                    <a:pt x="55" y="75"/>
                  </a:cubicBezTo>
                  <a:cubicBezTo>
                    <a:pt x="54" y="75"/>
                    <a:pt x="54" y="75"/>
                    <a:pt x="54" y="75"/>
                  </a:cubicBezTo>
                  <a:cubicBezTo>
                    <a:pt x="54" y="76"/>
                    <a:pt x="54" y="76"/>
                    <a:pt x="54" y="76"/>
                  </a:cubicBezTo>
                  <a:cubicBezTo>
                    <a:pt x="55" y="77"/>
                    <a:pt x="55" y="77"/>
                    <a:pt x="55" y="77"/>
                  </a:cubicBezTo>
                  <a:cubicBezTo>
                    <a:pt x="55" y="77"/>
                    <a:pt x="55" y="77"/>
                    <a:pt x="55" y="77"/>
                  </a:cubicBezTo>
                  <a:cubicBezTo>
                    <a:pt x="56" y="77"/>
                    <a:pt x="56" y="77"/>
                    <a:pt x="57" y="77"/>
                  </a:cubicBezTo>
                  <a:cubicBezTo>
                    <a:pt x="57" y="76"/>
                    <a:pt x="57" y="76"/>
                    <a:pt x="57" y="76"/>
                  </a:cubicBezTo>
                  <a:cubicBezTo>
                    <a:pt x="57" y="72"/>
                    <a:pt x="57" y="73"/>
                    <a:pt x="56" y="71"/>
                  </a:cubicBezTo>
                  <a:cubicBezTo>
                    <a:pt x="56" y="71"/>
                    <a:pt x="56" y="70"/>
                    <a:pt x="55" y="70"/>
                  </a:cubicBezTo>
                  <a:cubicBezTo>
                    <a:pt x="56" y="70"/>
                    <a:pt x="57" y="67"/>
                    <a:pt x="57" y="66"/>
                  </a:cubicBezTo>
                  <a:cubicBezTo>
                    <a:pt x="58" y="66"/>
                    <a:pt x="58" y="66"/>
                    <a:pt x="58" y="66"/>
                  </a:cubicBezTo>
                  <a:cubicBezTo>
                    <a:pt x="61" y="65"/>
                    <a:pt x="60" y="65"/>
                    <a:pt x="61" y="65"/>
                  </a:cubicBezTo>
                  <a:cubicBezTo>
                    <a:pt x="62" y="64"/>
                    <a:pt x="62" y="64"/>
                    <a:pt x="62" y="64"/>
                  </a:cubicBezTo>
                  <a:cubicBezTo>
                    <a:pt x="63" y="62"/>
                    <a:pt x="63" y="58"/>
                    <a:pt x="63" y="55"/>
                  </a:cubicBezTo>
                  <a:cubicBezTo>
                    <a:pt x="63" y="52"/>
                    <a:pt x="63" y="53"/>
                    <a:pt x="64" y="51"/>
                  </a:cubicBezTo>
                  <a:cubicBezTo>
                    <a:pt x="63" y="50"/>
                    <a:pt x="63" y="50"/>
                    <a:pt x="63" y="50"/>
                  </a:cubicBezTo>
                  <a:cubicBezTo>
                    <a:pt x="63" y="48"/>
                    <a:pt x="63" y="48"/>
                    <a:pt x="63" y="48"/>
                  </a:cubicBezTo>
                  <a:cubicBezTo>
                    <a:pt x="59" y="44"/>
                    <a:pt x="55" y="37"/>
                    <a:pt x="52" y="35"/>
                  </a:cubicBezTo>
                  <a:cubicBezTo>
                    <a:pt x="50" y="35"/>
                    <a:pt x="50" y="35"/>
                    <a:pt x="50" y="35"/>
                  </a:cubicBezTo>
                  <a:cubicBezTo>
                    <a:pt x="49" y="34"/>
                    <a:pt x="49" y="34"/>
                    <a:pt x="49" y="33"/>
                  </a:cubicBezTo>
                  <a:cubicBezTo>
                    <a:pt x="47" y="22"/>
                    <a:pt x="46" y="20"/>
                    <a:pt x="46" y="20"/>
                  </a:cubicBezTo>
                  <a:cubicBezTo>
                    <a:pt x="48" y="16"/>
                    <a:pt x="49" y="17"/>
                    <a:pt x="49" y="13"/>
                  </a:cubicBezTo>
                  <a:cubicBezTo>
                    <a:pt x="50" y="13"/>
                    <a:pt x="50" y="13"/>
                    <a:pt x="50" y="13"/>
                  </a:cubicBezTo>
                  <a:cubicBezTo>
                    <a:pt x="52" y="13"/>
                    <a:pt x="57" y="13"/>
                    <a:pt x="59" y="13"/>
                  </a:cubicBezTo>
                  <a:cubicBezTo>
                    <a:pt x="60" y="13"/>
                    <a:pt x="60" y="13"/>
                    <a:pt x="61" y="13"/>
                  </a:cubicBezTo>
                  <a:cubicBezTo>
                    <a:pt x="62" y="12"/>
                    <a:pt x="61" y="13"/>
                    <a:pt x="62" y="11"/>
                  </a:cubicBezTo>
                  <a:cubicBezTo>
                    <a:pt x="64" y="11"/>
                    <a:pt x="64" y="11"/>
                    <a:pt x="64" y="11"/>
                  </a:cubicBezTo>
                  <a:cubicBezTo>
                    <a:pt x="66" y="12"/>
                    <a:pt x="66" y="12"/>
                    <a:pt x="67" y="13"/>
                  </a:cubicBezTo>
                  <a:cubicBezTo>
                    <a:pt x="67" y="14"/>
                    <a:pt x="67" y="14"/>
                    <a:pt x="67" y="14"/>
                  </a:cubicBezTo>
                  <a:cubicBezTo>
                    <a:pt x="70" y="15"/>
                    <a:pt x="70" y="14"/>
                    <a:pt x="72" y="14"/>
                  </a:cubicBezTo>
                  <a:cubicBezTo>
                    <a:pt x="73" y="13"/>
                    <a:pt x="73" y="13"/>
                    <a:pt x="73" y="13"/>
                  </a:cubicBezTo>
                  <a:cubicBezTo>
                    <a:pt x="75" y="13"/>
                    <a:pt x="75" y="13"/>
                    <a:pt x="75" y="13"/>
                  </a:cubicBezTo>
                  <a:cubicBezTo>
                    <a:pt x="76" y="13"/>
                    <a:pt x="76" y="13"/>
                    <a:pt x="76" y="13"/>
                  </a:cubicBezTo>
                  <a:cubicBezTo>
                    <a:pt x="77" y="13"/>
                    <a:pt x="77" y="13"/>
                    <a:pt x="77" y="13"/>
                  </a:cubicBezTo>
                  <a:cubicBezTo>
                    <a:pt x="77" y="14"/>
                    <a:pt x="77" y="14"/>
                    <a:pt x="77" y="14"/>
                  </a:cubicBezTo>
                  <a:cubicBezTo>
                    <a:pt x="79" y="14"/>
                    <a:pt x="78" y="14"/>
                    <a:pt x="80" y="14"/>
                  </a:cubicBezTo>
                  <a:cubicBezTo>
                    <a:pt x="82" y="14"/>
                    <a:pt x="82" y="14"/>
                    <a:pt x="82" y="14"/>
                  </a:cubicBezTo>
                  <a:cubicBezTo>
                    <a:pt x="84" y="13"/>
                    <a:pt x="84" y="13"/>
                    <a:pt x="84" y="13"/>
                  </a:cubicBezTo>
                  <a:cubicBezTo>
                    <a:pt x="85" y="12"/>
                    <a:pt x="85" y="12"/>
                    <a:pt x="85" y="12"/>
                  </a:cubicBezTo>
                  <a:cubicBezTo>
                    <a:pt x="86" y="10"/>
                    <a:pt x="86" y="11"/>
                    <a:pt x="86" y="10"/>
                  </a:cubicBezTo>
                  <a:cubicBezTo>
                    <a:pt x="86" y="10"/>
                    <a:pt x="86" y="10"/>
                    <a:pt x="86" y="10"/>
                  </a:cubicBezTo>
                  <a:cubicBezTo>
                    <a:pt x="89" y="9"/>
                    <a:pt x="89" y="9"/>
                    <a:pt x="91" y="10"/>
                  </a:cubicBezTo>
                  <a:cubicBezTo>
                    <a:pt x="93" y="11"/>
                    <a:pt x="93" y="11"/>
                    <a:pt x="93" y="11"/>
                  </a:cubicBezTo>
                  <a:cubicBezTo>
                    <a:pt x="97" y="8"/>
                    <a:pt x="96" y="9"/>
                    <a:pt x="98" y="8"/>
                  </a:cubicBezTo>
                  <a:cubicBezTo>
                    <a:pt x="100" y="8"/>
                    <a:pt x="100" y="8"/>
                    <a:pt x="100" y="8"/>
                  </a:cubicBezTo>
                  <a:cubicBezTo>
                    <a:pt x="102" y="8"/>
                    <a:pt x="102" y="8"/>
                    <a:pt x="102" y="8"/>
                  </a:cubicBezTo>
                  <a:cubicBezTo>
                    <a:pt x="102" y="7"/>
                    <a:pt x="107" y="6"/>
                    <a:pt x="115" y="0"/>
                  </a:cubicBezTo>
                  <a:cubicBezTo>
                    <a:pt x="115" y="1"/>
                    <a:pt x="115" y="1"/>
                    <a:pt x="115" y="1"/>
                  </a:cubicBezTo>
                  <a:cubicBezTo>
                    <a:pt x="117" y="2"/>
                    <a:pt x="117" y="2"/>
                    <a:pt x="117" y="2"/>
                  </a:cubicBezTo>
                  <a:cubicBezTo>
                    <a:pt x="116" y="3"/>
                    <a:pt x="116" y="3"/>
                    <a:pt x="115" y="4"/>
                  </a:cubicBezTo>
                  <a:cubicBezTo>
                    <a:pt x="116" y="4"/>
                    <a:pt x="116" y="4"/>
                    <a:pt x="116" y="4"/>
                  </a:cubicBezTo>
                  <a:cubicBezTo>
                    <a:pt x="115" y="5"/>
                    <a:pt x="115" y="5"/>
                    <a:pt x="115" y="5"/>
                  </a:cubicBezTo>
                  <a:cubicBezTo>
                    <a:pt x="115" y="6"/>
                    <a:pt x="115" y="6"/>
                    <a:pt x="115" y="6"/>
                  </a:cubicBezTo>
                  <a:cubicBezTo>
                    <a:pt x="116" y="7"/>
                    <a:pt x="116" y="6"/>
                    <a:pt x="116" y="7"/>
                  </a:cubicBezTo>
                  <a:cubicBezTo>
                    <a:pt x="115" y="9"/>
                    <a:pt x="115" y="8"/>
                    <a:pt x="114" y="9"/>
                  </a:cubicBezTo>
                  <a:cubicBezTo>
                    <a:pt x="114" y="10"/>
                    <a:pt x="114" y="10"/>
                    <a:pt x="114" y="10"/>
                  </a:cubicBezTo>
                  <a:cubicBezTo>
                    <a:pt x="115" y="11"/>
                    <a:pt x="115" y="11"/>
                    <a:pt x="115" y="11"/>
                  </a:cubicBezTo>
                  <a:cubicBezTo>
                    <a:pt x="115" y="14"/>
                    <a:pt x="115" y="14"/>
                    <a:pt x="115" y="14"/>
                  </a:cubicBezTo>
                  <a:cubicBezTo>
                    <a:pt x="115" y="16"/>
                    <a:pt x="116" y="17"/>
                    <a:pt x="116" y="18"/>
                  </a:cubicBezTo>
                  <a:cubicBezTo>
                    <a:pt x="115" y="19"/>
                    <a:pt x="115" y="19"/>
                    <a:pt x="115" y="19"/>
                  </a:cubicBezTo>
                  <a:cubicBezTo>
                    <a:pt x="115" y="21"/>
                    <a:pt x="115" y="21"/>
                    <a:pt x="116" y="22"/>
                  </a:cubicBezTo>
                  <a:cubicBezTo>
                    <a:pt x="115" y="23"/>
                    <a:pt x="115" y="23"/>
                    <a:pt x="115" y="23"/>
                  </a:cubicBezTo>
                  <a:cubicBezTo>
                    <a:pt x="116" y="24"/>
                    <a:pt x="116" y="24"/>
                    <a:pt x="116" y="24"/>
                  </a:cubicBezTo>
                  <a:cubicBezTo>
                    <a:pt x="116" y="25"/>
                    <a:pt x="116" y="25"/>
                    <a:pt x="116" y="25"/>
                  </a:cubicBezTo>
                  <a:cubicBezTo>
                    <a:pt x="116" y="26"/>
                    <a:pt x="116" y="26"/>
                    <a:pt x="116" y="27"/>
                  </a:cubicBezTo>
                  <a:cubicBezTo>
                    <a:pt x="115" y="28"/>
                    <a:pt x="115" y="28"/>
                    <a:pt x="115" y="28"/>
                  </a:cubicBezTo>
                  <a:cubicBezTo>
                    <a:pt x="115" y="28"/>
                    <a:pt x="115" y="28"/>
                    <a:pt x="115" y="28"/>
                  </a:cubicBezTo>
                  <a:cubicBezTo>
                    <a:pt x="115" y="29"/>
                    <a:pt x="115" y="29"/>
                    <a:pt x="115" y="29"/>
                  </a:cubicBezTo>
                  <a:cubicBezTo>
                    <a:pt x="116" y="29"/>
                    <a:pt x="116" y="29"/>
                    <a:pt x="116" y="29"/>
                  </a:cubicBezTo>
                  <a:cubicBezTo>
                    <a:pt x="116" y="30"/>
                    <a:pt x="116" y="30"/>
                    <a:pt x="116" y="32"/>
                  </a:cubicBezTo>
                  <a:cubicBezTo>
                    <a:pt x="116" y="32"/>
                    <a:pt x="116" y="32"/>
                    <a:pt x="116" y="32"/>
                  </a:cubicBezTo>
                  <a:cubicBezTo>
                    <a:pt x="116" y="33"/>
                    <a:pt x="116" y="33"/>
                    <a:pt x="116" y="33"/>
                  </a:cubicBezTo>
                  <a:cubicBezTo>
                    <a:pt x="116" y="34"/>
                    <a:pt x="116" y="34"/>
                    <a:pt x="116" y="34"/>
                  </a:cubicBezTo>
                  <a:cubicBezTo>
                    <a:pt x="116" y="37"/>
                    <a:pt x="116" y="42"/>
                    <a:pt x="116" y="42"/>
                  </a:cubicBezTo>
                  <a:cubicBezTo>
                    <a:pt x="117" y="43"/>
                    <a:pt x="117" y="43"/>
                    <a:pt x="117" y="43"/>
                  </a:cubicBezTo>
                  <a:cubicBezTo>
                    <a:pt x="118" y="43"/>
                    <a:pt x="118" y="43"/>
                    <a:pt x="118" y="43"/>
                  </a:cubicBezTo>
                  <a:cubicBezTo>
                    <a:pt x="118" y="44"/>
                    <a:pt x="118" y="44"/>
                    <a:pt x="118" y="44"/>
                  </a:cubicBezTo>
                  <a:cubicBezTo>
                    <a:pt x="117" y="45"/>
                    <a:pt x="117" y="45"/>
                    <a:pt x="117" y="45"/>
                  </a:cubicBezTo>
                  <a:cubicBezTo>
                    <a:pt x="117" y="46"/>
                    <a:pt x="117" y="46"/>
                    <a:pt x="117" y="47"/>
                  </a:cubicBezTo>
                  <a:cubicBezTo>
                    <a:pt x="118" y="45"/>
                    <a:pt x="118" y="45"/>
                    <a:pt x="118" y="45"/>
                  </a:cubicBezTo>
                  <a:cubicBezTo>
                    <a:pt x="118" y="45"/>
                    <a:pt x="118" y="45"/>
                    <a:pt x="118" y="45"/>
                  </a:cubicBezTo>
                  <a:cubicBezTo>
                    <a:pt x="119" y="46"/>
                    <a:pt x="119" y="46"/>
                    <a:pt x="119" y="46"/>
                  </a:cubicBezTo>
                  <a:cubicBezTo>
                    <a:pt x="119" y="47"/>
                    <a:pt x="119" y="47"/>
                    <a:pt x="119" y="47"/>
                  </a:cubicBezTo>
                  <a:cubicBezTo>
                    <a:pt x="119" y="47"/>
                    <a:pt x="119" y="47"/>
                    <a:pt x="119" y="47"/>
                  </a:cubicBezTo>
                  <a:cubicBezTo>
                    <a:pt x="119" y="48"/>
                    <a:pt x="119" y="48"/>
                    <a:pt x="119" y="48"/>
                  </a:cubicBezTo>
                  <a:cubicBezTo>
                    <a:pt x="119" y="49"/>
                    <a:pt x="119" y="49"/>
                    <a:pt x="119" y="49"/>
                  </a:cubicBezTo>
                  <a:cubicBezTo>
                    <a:pt x="119" y="50"/>
                    <a:pt x="119" y="50"/>
                    <a:pt x="119" y="50"/>
                  </a:cubicBezTo>
                  <a:cubicBezTo>
                    <a:pt x="118" y="50"/>
                    <a:pt x="119" y="50"/>
                    <a:pt x="118" y="51"/>
                  </a:cubicBezTo>
                  <a:cubicBezTo>
                    <a:pt x="117" y="52"/>
                    <a:pt x="117" y="52"/>
                    <a:pt x="117" y="52"/>
                  </a:cubicBezTo>
                  <a:cubicBezTo>
                    <a:pt x="117" y="53"/>
                    <a:pt x="117" y="53"/>
                    <a:pt x="117" y="53"/>
                  </a:cubicBezTo>
                  <a:cubicBezTo>
                    <a:pt x="117" y="53"/>
                    <a:pt x="117" y="53"/>
                    <a:pt x="117" y="53"/>
                  </a:cubicBezTo>
                  <a:cubicBezTo>
                    <a:pt x="117" y="53"/>
                    <a:pt x="117" y="53"/>
                    <a:pt x="117" y="53"/>
                  </a:cubicBezTo>
                  <a:cubicBezTo>
                    <a:pt x="117" y="54"/>
                    <a:pt x="117" y="54"/>
                    <a:pt x="117" y="54"/>
                  </a:cubicBezTo>
                  <a:cubicBezTo>
                    <a:pt x="117" y="55"/>
                    <a:pt x="117" y="55"/>
                    <a:pt x="117" y="55"/>
                  </a:cubicBezTo>
                  <a:cubicBezTo>
                    <a:pt x="116" y="58"/>
                    <a:pt x="116" y="58"/>
                    <a:pt x="116" y="58"/>
                  </a:cubicBezTo>
                  <a:cubicBezTo>
                    <a:pt x="109" y="66"/>
                    <a:pt x="118" y="55"/>
                    <a:pt x="111" y="63"/>
                  </a:cubicBezTo>
                  <a:cubicBezTo>
                    <a:pt x="111" y="64"/>
                    <a:pt x="111" y="64"/>
                    <a:pt x="111" y="64"/>
                  </a:cubicBezTo>
                  <a:cubicBezTo>
                    <a:pt x="109" y="66"/>
                    <a:pt x="109" y="66"/>
                    <a:pt x="109" y="66"/>
                  </a:cubicBezTo>
                  <a:cubicBezTo>
                    <a:pt x="108" y="67"/>
                    <a:pt x="108" y="67"/>
                    <a:pt x="108" y="67"/>
                  </a:cubicBezTo>
                  <a:cubicBezTo>
                    <a:pt x="107" y="67"/>
                    <a:pt x="107" y="67"/>
                    <a:pt x="107" y="67"/>
                  </a:cubicBezTo>
                  <a:cubicBezTo>
                    <a:pt x="108" y="69"/>
                    <a:pt x="108" y="69"/>
                    <a:pt x="108" y="69"/>
                  </a:cubicBezTo>
                  <a:cubicBezTo>
                    <a:pt x="107" y="69"/>
                    <a:pt x="107" y="69"/>
                    <a:pt x="107" y="69"/>
                  </a:cubicBezTo>
                  <a:cubicBezTo>
                    <a:pt x="103" y="73"/>
                    <a:pt x="102" y="71"/>
                    <a:pt x="99" y="75"/>
                  </a:cubicBezTo>
                  <a:cubicBezTo>
                    <a:pt x="98" y="75"/>
                    <a:pt x="98" y="75"/>
                    <a:pt x="97" y="76"/>
                  </a:cubicBezTo>
                  <a:cubicBezTo>
                    <a:pt x="96" y="76"/>
                    <a:pt x="96" y="76"/>
                    <a:pt x="96" y="76"/>
                  </a:cubicBezTo>
                  <a:cubicBezTo>
                    <a:pt x="95" y="76"/>
                    <a:pt x="95" y="76"/>
                    <a:pt x="95" y="76"/>
                  </a:cubicBezTo>
                  <a:cubicBezTo>
                    <a:pt x="95" y="76"/>
                    <a:pt x="95" y="76"/>
                    <a:pt x="95" y="76"/>
                  </a:cubicBezTo>
                  <a:cubicBezTo>
                    <a:pt x="94" y="76"/>
                    <a:pt x="94" y="76"/>
                    <a:pt x="94" y="76"/>
                  </a:cubicBezTo>
                  <a:cubicBezTo>
                    <a:pt x="93" y="76"/>
                    <a:pt x="89" y="78"/>
                    <a:pt x="88" y="78"/>
                  </a:cubicBezTo>
                  <a:cubicBezTo>
                    <a:pt x="88" y="79"/>
                    <a:pt x="88" y="79"/>
                    <a:pt x="88" y="79"/>
                  </a:cubicBezTo>
                  <a:cubicBezTo>
                    <a:pt x="80" y="82"/>
                    <a:pt x="80" y="84"/>
                    <a:pt x="76" y="86"/>
                  </a:cubicBezTo>
                  <a:cubicBezTo>
                    <a:pt x="75" y="87"/>
                    <a:pt x="75" y="87"/>
                    <a:pt x="75" y="87"/>
                  </a:cubicBezTo>
                  <a:cubicBezTo>
                    <a:pt x="75" y="88"/>
                    <a:pt x="75" y="88"/>
                    <a:pt x="75" y="88"/>
                  </a:cubicBezTo>
                  <a:cubicBezTo>
                    <a:pt x="71" y="94"/>
                    <a:pt x="73" y="90"/>
                    <a:pt x="69" y="95"/>
                  </a:cubicBezTo>
                  <a:cubicBezTo>
                    <a:pt x="69" y="96"/>
                    <a:pt x="69" y="96"/>
                    <a:pt x="69" y="96"/>
                  </a:cubicBezTo>
                  <a:cubicBezTo>
                    <a:pt x="68" y="96"/>
                    <a:pt x="68" y="96"/>
                    <a:pt x="68" y="96"/>
                  </a:cubicBezTo>
                  <a:cubicBezTo>
                    <a:pt x="68" y="95"/>
                    <a:pt x="68" y="95"/>
                    <a:pt x="68" y="95"/>
                  </a:cubicBezTo>
                  <a:cubicBezTo>
                    <a:pt x="67" y="97"/>
                    <a:pt x="67" y="97"/>
                    <a:pt x="67" y="97"/>
                  </a:cubicBezTo>
                  <a:cubicBezTo>
                    <a:pt x="67" y="97"/>
                    <a:pt x="67" y="97"/>
                    <a:pt x="67" y="97"/>
                  </a:cubicBezTo>
                  <a:cubicBezTo>
                    <a:pt x="66" y="97"/>
                    <a:pt x="66" y="97"/>
                    <a:pt x="66" y="97"/>
                  </a:cubicBezTo>
                  <a:cubicBezTo>
                    <a:pt x="60" y="100"/>
                    <a:pt x="62" y="101"/>
                    <a:pt x="53" y="108"/>
                  </a:cubicBezTo>
                  <a:cubicBezTo>
                    <a:pt x="52" y="108"/>
                    <a:pt x="52" y="108"/>
                    <a:pt x="52" y="108"/>
                  </a:cubicBezTo>
                  <a:cubicBezTo>
                    <a:pt x="50" y="107"/>
                    <a:pt x="50" y="107"/>
                    <a:pt x="50" y="107"/>
                  </a:cubicBezTo>
                  <a:cubicBezTo>
                    <a:pt x="50" y="107"/>
                    <a:pt x="50" y="107"/>
                    <a:pt x="50" y="107"/>
                  </a:cubicBezTo>
                  <a:cubicBezTo>
                    <a:pt x="50" y="108"/>
                    <a:pt x="50" y="108"/>
                    <a:pt x="51" y="108"/>
                  </a:cubicBezTo>
                  <a:cubicBezTo>
                    <a:pt x="51" y="108"/>
                    <a:pt x="50" y="116"/>
                    <a:pt x="50" y="116"/>
                  </a:cubicBezTo>
                  <a:cubicBezTo>
                    <a:pt x="51" y="117"/>
                    <a:pt x="52" y="118"/>
                    <a:pt x="53" y="120"/>
                  </a:cubicBezTo>
                  <a:cubicBezTo>
                    <a:pt x="55" y="125"/>
                    <a:pt x="55" y="125"/>
                    <a:pt x="55" y="125"/>
                  </a:cubicBezTo>
                  <a:cubicBezTo>
                    <a:pt x="55" y="127"/>
                    <a:pt x="55" y="127"/>
                    <a:pt x="55" y="127"/>
                  </a:cubicBezTo>
                  <a:cubicBezTo>
                    <a:pt x="57" y="130"/>
                    <a:pt x="57" y="130"/>
                    <a:pt x="57" y="130"/>
                  </a:cubicBezTo>
                  <a:cubicBezTo>
                    <a:pt x="57" y="135"/>
                    <a:pt x="58" y="132"/>
                    <a:pt x="57" y="139"/>
                  </a:cubicBezTo>
                  <a:cubicBezTo>
                    <a:pt x="58" y="140"/>
                    <a:pt x="58" y="140"/>
                    <a:pt x="58" y="140"/>
                  </a:cubicBezTo>
                  <a:cubicBezTo>
                    <a:pt x="58" y="139"/>
                    <a:pt x="58" y="139"/>
                    <a:pt x="58" y="139"/>
                  </a:cubicBezTo>
                  <a:cubicBezTo>
                    <a:pt x="58" y="138"/>
                    <a:pt x="58" y="138"/>
                    <a:pt x="58" y="137"/>
                  </a:cubicBezTo>
                  <a:cubicBezTo>
                    <a:pt x="59" y="136"/>
                    <a:pt x="59" y="136"/>
                    <a:pt x="59" y="136"/>
                  </a:cubicBezTo>
                  <a:cubicBezTo>
                    <a:pt x="59" y="136"/>
                    <a:pt x="59" y="136"/>
                    <a:pt x="59" y="136"/>
                  </a:cubicBezTo>
                  <a:cubicBezTo>
                    <a:pt x="60" y="140"/>
                    <a:pt x="60" y="137"/>
                    <a:pt x="59" y="142"/>
                  </a:cubicBezTo>
                  <a:cubicBezTo>
                    <a:pt x="59" y="144"/>
                    <a:pt x="59" y="143"/>
                    <a:pt x="60" y="146"/>
                  </a:cubicBezTo>
                  <a:cubicBezTo>
                    <a:pt x="59" y="150"/>
                    <a:pt x="58" y="154"/>
                    <a:pt x="58" y="156"/>
                  </a:cubicBezTo>
                  <a:cubicBezTo>
                    <a:pt x="58" y="157"/>
                    <a:pt x="58" y="157"/>
                    <a:pt x="58" y="157"/>
                  </a:cubicBezTo>
                  <a:cubicBezTo>
                    <a:pt x="59" y="157"/>
                    <a:pt x="59" y="157"/>
                    <a:pt x="59" y="157"/>
                  </a:cubicBezTo>
                  <a:cubicBezTo>
                    <a:pt x="59" y="156"/>
                    <a:pt x="59" y="156"/>
                    <a:pt x="59" y="156"/>
                  </a:cubicBezTo>
                  <a:cubicBezTo>
                    <a:pt x="59" y="156"/>
                    <a:pt x="59" y="156"/>
                    <a:pt x="59" y="156"/>
                  </a:cubicBezTo>
                  <a:cubicBezTo>
                    <a:pt x="60" y="157"/>
                    <a:pt x="60" y="157"/>
                    <a:pt x="60" y="157"/>
                  </a:cubicBezTo>
                  <a:cubicBezTo>
                    <a:pt x="56" y="173"/>
                    <a:pt x="41" y="167"/>
                    <a:pt x="29" y="179"/>
                  </a:cubicBezTo>
                  <a:cubicBezTo>
                    <a:pt x="28" y="181"/>
                    <a:pt x="28" y="181"/>
                    <a:pt x="28" y="181"/>
                  </a:cubicBezTo>
                  <a:cubicBezTo>
                    <a:pt x="27" y="182"/>
                    <a:pt x="27" y="182"/>
                    <a:pt x="26" y="183"/>
                  </a:cubicBezTo>
                  <a:cubicBezTo>
                    <a:pt x="27" y="185"/>
                    <a:pt x="27" y="184"/>
                    <a:pt x="28" y="185"/>
                  </a:cubicBezTo>
                  <a:cubicBezTo>
                    <a:pt x="29" y="186"/>
                    <a:pt x="28" y="186"/>
                    <a:pt x="29" y="186"/>
                  </a:cubicBezTo>
                  <a:cubicBezTo>
                    <a:pt x="29" y="187"/>
                    <a:pt x="29" y="187"/>
                    <a:pt x="29" y="187"/>
                  </a:cubicBezTo>
                  <a:cubicBezTo>
                    <a:pt x="30" y="186"/>
                    <a:pt x="30" y="185"/>
                    <a:pt x="30" y="184"/>
                  </a:cubicBezTo>
                  <a:cubicBezTo>
                    <a:pt x="31" y="184"/>
                    <a:pt x="31" y="184"/>
                    <a:pt x="31" y="184"/>
                  </a:cubicBezTo>
                  <a:cubicBezTo>
                    <a:pt x="30" y="187"/>
                    <a:pt x="30" y="194"/>
                    <a:pt x="30" y="194"/>
                  </a:cubicBezTo>
                  <a:close/>
                  <a:moveTo>
                    <a:pt x="50" y="19"/>
                  </a:moveTo>
                  <a:cubicBezTo>
                    <a:pt x="51" y="19"/>
                    <a:pt x="51" y="19"/>
                    <a:pt x="51" y="19"/>
                  </a:cubicBezTo>
                  <a:cubicBezTo>
                    <a:pt x="51" y="18"/>
                    <a:pt x="51" y="18"/>
                    <a:pt x="51" y="18"/>
                  </a:cubicBezTo>
                  <a:cubicBezTo>
                    <a:pt x="51" y="18"/>
                    <a:pt x="51" y="18"/>
                    <a:pt x="51" y="18"/>
                  </a:cubicBezTo>
                  <a:cubicBezTo>
                    <a:pt x="51" y="18"/>
                    <a:pt x="51" y="18"/>
                    <a:pt x="51" y="18"/>
                  </a:cubicBezTo>
                  <a:cubicBezTo>
                    <a:pt x="50" y="18"/>
                    <a:pt x="50" y="18"/>
                    <a:pt x="50" y="18"/>
                  </a:cubicBezTo>
                  <a:cubicBezTo>
                    <a:pt x="50" y="18"/>
                    <a:pt x="50" y="18"/>
                    <a:pt x="50" y="18"/>
                  </a:cubicBezTo>
                  <a:cubicBezTo>
                    <a:pt x="50" y="18"/>
                    <a:pt x="50" y="18"/>
                    <a:pt x="50" y="19"/>
                  </a:cubicBezTo>
                  <a:cubicBezTo>
                    <a:pt x="50" y="19"/>
                    <a:pt x="50" y="19"/>
                    <a:pt x="50" y="19"/>
                  </a:cubicBezTo>
                  <a:cubicBezTo>
                    <a:pt x="50" y="19"/>
                    <a:pt x="50" y="19"/>
                    <a:pt x="50" y="19"/>
                  </a:cubicBezTo>
                  <a:close/>
                  <a:moveTo>
                    <a:pt x="49" y="18"/>
                  </a:moveTo>
                  <a:cubicBezTo>
                    <a:pt x="49" y="17"/>
                    <a:pt x="49" y="17"/>
                    <a:pt x="49" y="17"/>
                  </a:cubicBezTo>
                  <a:cubicBezTo>
                    <a:pt x="49" y="17"/>
                    <a:pt x="49" y="17"/>
                    <a:pt x="49" y="17"/>
                  </a:cubicBezTo>
                  <a:cubicBezTo>
                    <a:pt x="48" y="17"/>
                    <a:pt x="48" y="17"/>
                    <a:pt x="48" y="17"/>
                  </a:cubicBezTo>
                  <a:cubicBezTo>
                    <a:pt x="48" y="18"/>
                    <a:pt x="48" y="18"/>
                    <a:pt x="48" y="18"/>
                  </a:cubicBezTo>
                  <a:cubicBezTo>
                    <a:pt x="49" y="18"/>
                    <a:pt x="49" y="18"/>
                    <a:pt x="49" y="18"/>
                  </a:cubicBezTo>
                  <a:cubicBezTo>
                    <a:pt x="49" y="18"/>
                    <a:pt x="49" y="18"/>
                    <a:pt x="49" y="18"/>
                  </a:cubicBezTo>
                  <a:cubicBezTo>
                    <a:pt x="49" y="18"/>
                    <a:pt x="49" y="18"/>
                    <a:pt x="49"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166">
              <a:extLst>
                <a:ext uri="{FF2B5EF4-FFF2-40B4-BE49-F238E27FC236}">
                  <a16:creationId xmlns:a16="http://schemas.microsoft.com/office/drawing/2014/main" id="{395A2B17-D26A-41F0-97B2-6E23400E2540}"/>
                </a:ext>
              </a:extLst>
            </p:cNvPr>
            <p:cNvSpPr>
              <a:spLocks/>
            </p:cNvSpPr>
            <p:nvPr/>
          </p:nvSpPr>
          <p:spPr bwMode="auto">
            <a:xfrm>
              <a:off x="12238704" y="9823882"/>
              <a:ext cx="636394" cy="607898"/>
            </a:xfrm>
            <a:custGeom>
              <a:avLst/>
              <a:gdLst>
                <a:gd name="T0" fmla="*/ 152 w 152"/>
                <a:gd name="T1" fmla="*/ 10 h 145"/>
                <a:gd name="T2" fmla="*/ 147 w 152"/>
                <a:gd name="T3" fmla="*/ 10 h 145"/>
                <a:gd name="T4" fmla="*/ 143 w 152"/>
                <a:gd name="T5" fmla="*/ 12 h 145"/>
                <a:gd name="T6" fmla="*/ 135 w 152"/>
                <a:gd name="T7" fmla="*/ 17 h 145"/>
                <a:gd name="T8" fmla="*/ 133 w 152"/>
                <a:gd name="T9" fmla="*/ 17 h 145"/>
                <a:gd name="T10" fmla="*/ 130 w 152"/>
                <a:gd name="T11" fmla="*/ 12 h 145"/>
                <a:gd name="T12" fmla="*/ 104 w 152"/>
                <a:gd name="T13" fmla="*/ 16 h 145"/>
                <a:gd name="T14" fmla="*/ 93 w 152"/>
                <a:gd name="T15" fmla="*/ 59 h 145"/>
                <a:gd name="T16" fmla="*/ 92 w 152"/>
                <a:gd name="T17" fmla="*/ 139 h 145"/>
                <a:gd name="T18" fmla="*/ 87 w 152"/>
                <a:gd name="T19" fmla="*/ 142 h 145"/>
                <a:gd name="T20" fmla="*/ 85 w 152"/>
                <a:gd name="T21" fmla="*/ 143 h 145"/>
                <a:gd name="T22" fmla="*/ 85 w 152"/>
                <a:gd name="T23" fmla="*/ 144 h 145"/>
                <a:gd name="T24" fmla="*/ 84 w 152"/>
                <a:gd name="T25" fmla="*/ 145 h 145"/>
                <a:gd name="T26" fmla="*/ 72 w 152"/>
                <a:gd name="T27" fmla="*/ 145 h 145"/>
                <a:gd name="T28" fmla="*/ 64 w 152"/>
                <a:gd name="T29" fmla="*/ 142 h 145"/>
                <a:gd name="T30" fmla="*/ 63 w 152"/>
                <a:gd name="T31" fmla="*/ 140 h 145"/>
                <a:gd name="T32" fmla="*/ 64 w 152"/>
                <a:gd name="T33" fmla="*/ 139 h 145"/>
                <a:gd name="T34" fmla="*/ 63 w 152"/>
                <a:gd name="T35" fmla="*/ 137 h 145"/>
                <a:gd name="T36" fmla="*/ 62 w 152"/>
                <a:gd name="T37" fmla="*/ 136 h 145"/>
                <a:gd name="T38" fmla="*/ 62 w 152"/>
                <a:gd name="T39" fmla="*/ 135 h 145"/>
                <a:gd name="T40" fmla="*/ 60 w 152"/>
                <a:gd name="T41" fmla="*/ 134 h 145"/>
                <a:gd name="T42" fmla="*/ 58 w 152"/>
                <a:gd name="T43" fmla="*/ 135 h 145"/>
                <a:gd name="T44" fmla="*/ 57 w 152"/>
                <a:gd name="T45" fmla="*/ 138 h 145"/>
                <a:gd name="T46" fmla="*/ 56 w 152"/>
                <a:gd name="T47" fmla="*/ 139 h 145"/>
                <a:gd name="T48" fmla="*/ 54 w 152"/>
                <a:gd name="T49" fmla="*/ 141 h 145"/>
                <a:gd name="T50" fmla="*/ 38 w 152"/>
                <a:gd name="T51" fmla="*/ 118 h 145"/>
                <a:gd name="T52" fmla="*/ 39 w 152"/>
                <a:gd name="T53" fmla="*/ 116 h 145"/>
                <a:gd name="T54" fmla="*/ 37 w 152"/>
                <a:gd name="T55" fmla="*/ 112 h 145"/>
                <a:gd name="T56" fmla="*/ 35 w 152"/>
                <a:gd name="T57" fmla="*/ 103 h 145"/>
                <a:gd name="T58" fmla="*/ 30 w 152"/>
                <a:gd name="T59" fmla="*/ 71 h 145"/>
                <a:gd name="T60" fmla="*/ 31 w 152"/>
                <a:gd name="T61" fmla="*/ 70 h 145"/>
                <a:gd name="T62" fmla="*/ 32 w 152"/>
                <a:gd name="T63" fmla="*/ 68 h 145"/>
                <a:gd name="T64" fmla="*/ 1 w 152"/>
                <a:gd name="T65" fmla="*/ 12 h 145"/>
                <a:gd name="T66" fmla="*/ 2 w 152"/>
                <a:gd name="T67" fmla="*/ 3 h 145"/>
                <a:gd name="T68" fmla="*/ 5 w 152"/>
                <a:gd name="T69" fmla="*/ 2 h 145"/>
                <a:gd name="T70" fmla="*/ 9 w 152"/>
                <a:gd name="T71" fmla="*/ 3 h 145"/>
                <a:gd name="T72" fmla="*/ 19 w 152"/>
                <a:gd name="T73" fmla="*/ 0 h 145"/>
                <a:gd name="T74" fmla="*/ 21 w 152"/>
                <a:gd name="T75" fmla="*/ 2 h 145"/>
                <a:gd name="T76" fmla="*/ 75 w 152"/>
                <a:gd name="T77" fmla="*/ 5 h 145"/>
                <a:gd name="T78" fmla="*/ 79 w 152"/>
                <a:gd name="T79" fmla="*/ 9 h 145"/>
                <a:gd name="T80" fmla="*/ 101 w 152"/>
                <a:gd name="T81" fmla="*/ 12 h 145"/>
                <a:gd name="T82" fmla="*/ 108 w 152"/>
                <a:gd name="T83" fmla="*/ 12 h 145"/>
                <a:gd name="T84" fmla="*/ 149 w 152"/>
                <a:gd name="T85" fmla="*/ 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2" h="145">
                  <a:moveTo>
                    <a:pt x="149" y="7"/>
                  </a:moveTo>
                  <a:cubicBezTo>
                    <a:pt x="150" y="8"/>
                    <a:pt x="150" y="7"/>
                    <a:pt x="152" y="10"/>
                  </a:cubicBezTo>
                  <a:cubicBezTo>
                    <a:pt x="152" y="9"/>
                    <a:pt x="152" y="9"/>
                    <a:pt x="152" y="9"/>
                  </a:cubicBezTo>
                  <a:cubicBezTo>
                    <a:pt x="149" y="10"/>
                    <a:pt x="149" y="10"/>
                    <a:pt x="147" y="10"/>
                  </a:cubicBezTo>
                  <a:cubicBezTo>
                    <a:pt x="144" y="13"/>
                    <a:pt x="144" y="13"/>
                    <a:pt x="144" y="13"/>
                  </a:cubicBezTo>
                  <a:cubicBezTo>
                    <a:pt x="143" y="12"/>
                    <a:pt x="143" y="12"/>
                    <a:pt x="143" y="12"/>
                  </a:cubicBezTo>
                  <a:cubicBezTo>
                    <a:pt x="142" y="12"/>
                    <a:pt x="142" y="12"/>
                    <a:pt x="142" y="12"/>
                  </a:cubicBezTo>
                  <a:cubicBezTo>
                    <a:pt x="138" y="13"/>
                    <a:pt x="138" y="14"/>
                    <a:pt x="135" y="17"/>
                  </a:cubicBezTo>
                  <a:cubicBezTo>
                    <a:pt x="134" y="17"/>
                    <a:pt x="134" y="17"/>
                    <a:pt x="134" y="17"/>
                  </a:cubicBezTo>
                  <a:cubicBezTo>
                    <a:pt x="133" y="17"/>
                    <a:pt x="133" y="17"/>
                    <a:pt x="133" y="17"/>
                  </a:cubicBezTo>
                  <a:cubicBezTo>
                    <a:pt x="133" y="17"/>
                    <a:pt x="133" y="17"/>
                    <a:pt x="133" y="17"/>
                  </a:cubicBezTo>
                  <a:cubicBezTo>
                    <a:pt x="132" y="14"/>
                    <a:pt x="132" y="15"/>
                    <a:pt x="130" y="12"/>
                  </a:cubicBezTo>
                  <a:cubicBezTo>
                    <a:pt x="130" y="12"/>
                    <a:pt x="130" y="12"/>
                    <a:pt x="129" y="12"/>
                  </a:cubicBezTo>
                  <a:cubicBezTo>
                    <a:pt x="124" y="12"/>
                    <a:pt x="113" y="15"/>
                    <a:pt x="104" y="16"/>
                  </a:cubicBezTo>
                  <a:cubicBezTo>
                    <a:pt x="104" y="16"/>
                    <a:pt x="104" y="59"/>
                    <a:pt x="104" y="59"/>
                  </a:cubicBezTo>
                  <a:cubicBezTo>
                    <a:pt x="100" y="59"/>
                    <a:pt x="97" y="59"/>
                    <a:pt x="93" y="59"/>
                  </a:cubicBezTo>
                  <a:cubicBezTo>
                    <a:pt x="93" y="88"/>
                    <a:pt x="93" y="128"/>
                    <a:pt x="93" y="139"/>
                  </a:cubicBezTo>
                  <a:cubicBezTo>
                    <a:pt x="92" y="139"/>
                    <a:pt x="92" y="139"/>
                    <a:pt x="92" y="139"/>
                  </a:cubicBezTo>
                  <a:cubicBezTo>
                    <a:pt x="89" y="140"/>
                    <a:pt x="90" y="140"/>
                    <a:pt x="88" y="141"/>
                  </a:cubicBezTo>
                  <a:cubicBezTo>
                    <a:pt x="87" y="142"/>
                    <a:pt x="87" y="142"/>
                    <a:pt x="87" y="142"/>
                  </a:cubicBezTo>
                  <a:cubicBezTo>
                    <a:pt x="86" y="143"/>
                    <a:pt x="86" y="143"/>
                    <a:pt x="86" y="143"/>
                  </a:cubicBezTo>
                  <a:cubicBezTo>
                    <a:pt x="85" y="143"/>
                    <a:pt x="85" y="143"/>
                    <a:pt x="85" y="143"/>
                  </a:cubicBezTo>
                  <a:cubicBezTo>
                    <a:pt x="85" y="143"/>
                    <a:pt x="85" y="143"/>
                    <a:pt x="85" y="143"/>
                  </a:cubicBezTo>
                  <a:cubicBezTo>
                    <a:pt x="85" y="144"/>
                    <a:pt x="85" y="144"/>
                    <a:pt x="85" y="144"/>
                  </a:cubicBezTo>
                  <a:cubicBezTo>
                    <a:pt x="85" y="145"/>
                    <a:pt x="85" y="145"/>
                    <a:pt x="85" y="145"/>
                  </a:cubicBezTo>
                  <a:cubicBezTo>
                    <a:pt x="84" y="145"/>
                    <a:pt x="84" y="145"/>
                    <a:pt x="84" y="145"/>
                  </a:cubicBezTo>
                  <a:cubicBezTo>
                    <a:pt x="82" y="145"/>
                    <a:pt x="83" y="145"/>
                    <a:pt x="80" y="144"/>
                  </a:cubicBezTo>
                  <a:cubicBezTo>
                    <a:pt x="74" y="144"/>
                    <a:pt x="78" y="145"/>
                    <a:pt x="72" y="145"/>
                  </a:cubicBezTo>
                  <a:cubicBezTo>
                    <a:pt x="69" y="143"/>
                    <a:pt x="69" y="143"/>
                    <a:pt x="67" y="143"/>
                  </a:cubicBezTo>
                  <a:cubicBezTo>
                    <a:pt x="66" y="143"/>
                    <a:pt x="67" y="143"/>
                    <a:pt x="64" y="142"/>
                  </a:cubicBezTo>
                  <a:cubicBezTo>
                    <a:pt x="64" y="141"/>
                    <a:pt x="64" y="141"/>
                    <a:pt x="64" y="141"/>
                  </a:cubicBezTo>
                  <a:cubicBezTo>
                    <a:pt x="63" y="140"/>
                    <a:pt x="63" y="140"/>
                    <a:pt x="63" y="140"/>
                  </a:cubicBezTo>
                  <a:cubicBezTo>
                    <a:pt x="63" y="139"/>
                    <a:pt x="63" y="139"/>
                    <a:pt x="63" y="139"/>
                  </a:cubicBezTo>
                  <a:cubicBezTo>
                    <a:pt x="64" y="139"/>
                    <a:pt x="64" y="139"/>
                    <a:pt x="64" y="139"/>
                  </a:cubicBezTo>
                  <a:cubicBezTo>
                    <a:pt x="64" y="138"/>
                    <a:pt x="64" y="138"/>
                    <a:pt x="64" y="138"/>
                  </a:cubicBezTo>
                  <a:cubicBezTo>
                    <a:pt x="63" y="137"/>
                    <a:pt x="63" y="137"/>
                    <a:pt x="63" y="137"/>
                  </a:cubicBezTo>
                  <a:cubicBezTo>
                    <a:pt x="63" y="136"/>
                    <a:pt x="63" y="136"/>
                    <a:pt x="63" y="136"/>
                  </a:cubicBezTo>
                  <a:cubicBezTo>
                    <a:pt x="62" y="136"/>
                    <a:pt x="62" y="136"/>
                    <a:pt x="62" y="136"/>
                  </a:cubicBezTo>
                  <a:cubicBezTo>
                    <a:pt x="62" y="136"/>
                    <a:pt x="62" y="136"/>
                    <a:pt x="62" y="136"/>
                  </a:cubicBezTo>
                  <a:cubicBezTo>
                    <a:pt x="62" y="135"/>
                    <a:pt x="62" y="135"/>
                    <a:pt x="62" y="135"/>
                  </a:cubicBezTo>
                  <a:cubicBezTo>
                    <a:pt x="61" y="134"/>
                    <a:pt x="61" y="134"/>
                    <a:pt x="61" y="134"/>
                  </a:cubicBezTo>
                  <a:cubicBezTo>
                    <a:pt x="60" y="134"/>
                    <a:pt x="60" y="134"/>
                    <a:pt x="60" y="134"/>
                  </a:cubicBezTo>
                  <a:cubicBezTo>
                    <a:pt x="59" y="134"/>
                    <a:pt x="59" y="134"/>
                    <a:pt x="59" y="134"/>
                  </a:cubicBezTo>
                  <a:cubicBezTo>
                    <a:pt x="58" y="135"/>
                    <a:pt x="58" y="135"/>
                    <a:pt x="58" y="135"/>
                  </a:cubicBezTo>
                  <a:cubicBezTo>
                    <a:pt x="58" y="136"/>
                    <a:pt x="58" y="136"/>
                    <a:pt x="57" y="137"/>
                  </a:cubicBezTo>
                  <a:cubicBezTo>
                    <a:pt x="57" y="138"/>
                    <a:pt x="57" y="138"/>
                    <a:pt x="57" y="138"/>
                  </a:cubicBezTo>
                  <a:cubicBezTo>
                    <a:pt x="57" y="139"/>
                    <a:pt x="57" y="139"/>
                    <a:pt x="57" y="139"/>
                  </a:cubicBezTo>
                  <a:cubicBezTo>
                    <a:pt x="56" y="139"/>
                    <a:pt x="56" y="139"/>
                    <a:pt x="56" y="139"/>
                  </a:cubicBezTo>
                  <a:cubicBezTo>
                    <a:pt x="56" y="139"/>
                    <a:pt x="56" y="139"/>
                    <a:pt x="56" y="139"/>
                  </a:cubicBezTo>
                  <a:cubicBezTo>
                    <a:pt x="55" y="140"/>
                    <a:pt x="55" y="140"/>
                    <a:pt x="54" y="141"/>
                  </a:cubicBezTo>
                  <a:cubicBezTo>
                    <a:pt x="53" y="141"/>
                    <a:pt x="53" y="141"/>
                    <a:pt x="53" y="141"/>
                  </a:cubicBezTo>
                  <a:cubicBezTo>
                    <a:pt x="42" y="132"/>
                    <a:pt x="41" y="125"/>
                    <a:pt x="38" y="118"/>
                  </a:cubicBezTo>
                  <a:cubicBezTo>
                    <a:pt x="38" y="117"/>
                    <a:pt x="38" y="117"/>
                    <a:pt x="38" y="117"/>
                  </a:cubicBezTo>
                  <a:cubicBezTo>
                    <a:pt x="39" y="116"/>
                    <a:pt x="39" y="116"/>
                    <a:pt x="39" y="116"/>
                  </a:cubicBezTo>
                  <a:cubicBezTo>
                    <a:pt x="38" y="114"/>
                    <a:pt x="39" y="115"/>
                    <a:pt x="38" y="114"/>
                  </a:cubicBezTo>
                  <a:cubicBezTo>
                    <a:pt x="37" y="112"/>
                    <a:pt x="37" y="112"/>
                    <a:pt x="37" y="112"/>
                  </a:cubicBezTo>
                  <a:cubicBezTo>
                    <a:pt x="36" y="107"/>
                    <a:pt x="36" y="108"/>
                    <a:pt x="35" y="105"/>
                  </a:cubicBezTo>
                  <a:cubicBezTo>
                    <a:pt x="35" y="103"/>
                    <a:pt x="35" y="103"/>
                    <a:pt x="35" y="103"/>
                  </a:cubicBezTo>
                  <a:cubicBezTo>
                    <a:pt x="35" y="100"/>
                    <a:pt x="35" y="100"/>
                    <a:pt x="35" y="96"/>
                  </a:cubicBezTo>
                  <a:cubicBezTo>
                    <a:pt x="28" y="69"/>
                    <a:pt x="33" y="89"/>
                    <a:pt x="30" y="71"/>
                  </a:cubicBezTo>
                  <a:cubicBezTo>
                    <a:pt x="31" y="70"/>
                    <a:pt x="31" y="70"/>
                    <a:pt x="31" y="70"/>
                  </a:cubicBezTo>
                  <a:cubicBezTo>
                    <a:pt x="31" y="70"/>
                    <a:pt x="31" y="70"/>
                    <a:pt x="31" y="70"/>
                  </a:cubicBezTo>
                  <a:cubicBezTo>
                    <a:pt x="31" y="71"/>
                    <a:pt x="31" y="71"/>
                    <a:pt x="31" y="71"/>
                  </a:cubicBezTo>
                  <a:cubicBezTo>
                    <a:pt x="32" y="69"/>
                    <a:pt x="32" y="70"/>
                    <a:pt x="32" y="68"/>
                  </a:cubicBezTo>
                  <a:cubicBezTo>
                    <a:pt x="30" y="59"/>
                    <a:pt x="22" y="55"/>
                    <a:pt x="16" y="38"/>
                  </a:cubicBezTo>
                  <a:cubicBezTo>
                    <a:pt x="16" y="38"/>
                    <a:pt x="1" y="12"/>
                    <a:pt x="1" y="12"/>
                  </a:cubicBezTo>
                  <a:cubicBezTo>
                    <a:pt x="0" y="8"/>
                    <a:pt x="0" y="7"/>
                    <a:pt x="0" y="3"/>
                  </a:cubicBezTo>
                  <a:cubicBezTo>
                    <a:pt x="2" y="3"/>
                    <a:pt x="2" y="3"/>
                    <a:pt x="2" y="3"/>
                  </a:cubicBezTo>
                  <a:cubicBezTo>
                    <a:pt x="3" y="2"/>
                    <a:pt x="3" y="2"/>
                    <a:pt x="3" y="2"/>
                  </a:cubicBezTo>
                  <a:cubicBezTo>
                    <a:pt x="5" y="2"/>
                    <a:pt x="5" y="2"/>
                    <a:pt x="5" y="2"/>
                  </a:cubicBezTo>
                  <a:cubicBezTo>
                    <a:pt x="6" y="3"/>
                    <a:pt x="6" y="3"/>
                    <a:pt x="6" y="3"/>
                  </a:cubicBezTo>
                  <a:cubicBezTo>
                    <a:pt x="6" y="3"/>
                    <a:pt x="7" y="3"/>
                    <a:pt x="9" y="3"/>
                  </a:cubicBezTo>
                  <a:cubicBezTo>
                    <a:pt x="15" y="0"/>
                    <a:pt x="15" y="0"/>
                    <a:pt x="16" y="0"/>
                  </a:cubicBezTo>
                  <a:cubicBezTo>
                    <a:pt x="17" y="0"/>
                    <a:pt x="18" y="0"/>
                    <a:pt x="19" y="0"/>
                  </a:cubicBezTo>
                  <a:cubicBezTo>
                    <a:pt x="20" y="1"/>
                    <a:pt x="20" y="1"/>
                    <a:pt x="20" y="1"/>
                  </a:cubicBezTo>
                  <a:cubicBezTo>
                    <a:pt x="21" y="2"/>
                    <a:pt x="21" y="2"/>
                    <a:pt x="21" y="2"/>
                  </a:cubicBezTo>
                  <a:cubicBezTo>
                    <a:pt x="22" y="3"/>
                    <a:pt x="24" y="4"/>
                    <a:pt x="25" y="5"/>
                  </a:cubicBezTo>
                  <a:cubicBezTo>
                    <a:pt x="25" y="5"/>
                    <a:pt x="74" y="5"/>
                    <a:pt x="75" y="5"/>
                  </a:cubicBezTo>
                  <a:cubicBezTo>
                    <a:pt x="76" y="5"/>
                    <a:pt x="76" y="5"/>
                    <a:pt x="76" y="5"/>
                  </a:cubicBezTo>
                  <a:cubicBezTo>
                    <a:pt x="78" y="7"/>
                    <a:pt x="77" y="7"/>
                    <a:pt x="79" y="9"/>
                  </a:cubicBezTo>
                  <a:cubicBezTo>
                    <a:pt x="83" y="11"/>
                    <a:pt x="94" y="10"/>
                    <a:pt x="98" y="11"/>
                  </a:cubicBezTo>
                  <a:cubicBezTo>
                    <a:pt x="100" y="12"/>
                    <a:pt x="100" y="12"/>
                    <a:pt x="101" y="12"/>
                  </a:cubicBezTo>
                  <a:cubicBezTo>
                    <a:pt x="104" y="12"/>
                    <a:pt x="103" y="12"/>
                    <a:pt x="106" y="11"/>
                  </a:cubicBezTo>
                  <a:cubicBezTo>
                    <a:pt x="108" y="12"/>
                    <a:pt x="108" y="12"/>
                    <a:pt x="108" y="12"/>
                  </a:cubicBezTo>
                  <a:cubicBezTo>
                    <a:pt x="108" y="12"/>
                    <a:pt x="108" y="12"/>
                    <a:pt x="108" y="12"/>
                  </a:cubicBezTo>
                  <a:cubicBezTo>
                    <a:pt x="115" y="12"/>
                    <a:pt x="140" y="4"/>
                    <a:pt x="149"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167">
              <a:extLst>
                <a:ext uri="{FF2B5EF4-FFF2-40B4-BE49-F238E27FC236}">
                  <a16:creationId xmlns:a16="http://schemas.microsoft.com/office/drawing/2014/main" id="{B992A21E-1452-46C8-8152-2BB3799CBB67}"/>
                </a:ext>
              </a:extLst>
            </p:cNvPr>
            <p:cNvSpPr>
              <a:spLocks noEditPoints="1"/>
            </p:cNvSpPr>
            <p:nvPr/>
          </p:nvSpPr>
          <p:spPr bwMode="auto">
            <a:xfrm>
              <a:off x="19172545" y="9928364"/>
              <a:ext cx="379937" cy="175722"/>
            </a:xfrm>
            <a:custGeom>
              <a:avLst/>
              <a:gdLst>
                <a:gd name="T0" fmla="*/ 0 w 92"/>
                <a:gd name="T1" fmla="*/ 1 h 42"/>
                <a:gd name="T2" fmla="*/ 0 w 92"/>
                <a:gd name="T3" fmla="*/ 2 h 42"/>
                <a:gd name="T4" fmla="*/ 0 w 92"/>
                <a:gd name="T5" fmla="*/ 3 h 42"/>
                <a:gd name="T6" fmla="*/ 49 w 92"/>
                <a:gd name="T7" fmla="*/ 14 h 42"/>
                <a:gd name="T8" fmla="*/ 59 w 92"/>
                <a:gd name="T9" fmla="*/ 20 h 42"/>
                <a:gd name="T10" fmla="*/ 61 w 92"/>
                <a:gd name="T11" fmla="*/ 22 h 42"/>
                <a:gd name="T12" fmla="*/ 62 w 92"/>
                <a:gd name="T13" fmla="*/ 23 h 42"/>
                <a:gd name="T14" fmla="*/ 64 w 92"/>
                <a:gd name="T15" fmla="*/ 26 h 42"/>
                <a:gd name="T16" fmla="*/ 66 w 92"/>
                <a:gd name="T17" fmla="*/ 27 h 42"/>
                <a:gd name="T18" fmla="*/ 68 w 92"/>
                <a:gd name="T19" fmla="*/ 28 h 42"/>
                <a:gd name="T20" fmla="*/ 79 w 92"/>
                <a:gd name="T21" fmla="*/ 38 h 42"/>
                <a:gd name="T22" fmla="*/ 78 w 92"/>
                <a:gd name="T23" fmla="*/ 39 h 42"/>
                <a:gd name="T24" fmla="*/ 77 w 92"/>
                <a:gd name="T25" fmla="*/ 39 h 42"/>
                <a:gd name="T26" fmla="*/ 73 w 92"/>
                <a:gd name="T27" fmla="*/ 38 h 42"/>
                <a:gd name="T28" fmla="*/ 73 w 92"/>
                <a:gd name="T29" fmla="*/ 37 h 42"/>
                <a:gd name="T30" fmla="*/ 70 w 92"/>
                <a:gd name="T31" fmla="*/ 35 h 42"/>
                <a:gd name="T32" fmla="*/ 69 w 92"/>
                <a:gd name="T33" fmla="*/ 34 h 42"/>
                <a:gd name="T34" fmla="*/ 65 w 92"/>
                <a:gd name="T35" fmla="*/ 32 h 42"/>
                <a:gd name="T36" fmla="*/ 56 w 92"/>
                <a:gd name="T37" fmla="*/ 26 h 42"/>
                <a:gd name="T38" fmla="*/ 47 w 92"/>
                <a:gd name="T39" fmla="*/ 16 h 42"/>
                <a:gd name="T40" fmla="*/ 47 w 92"/>
                <a:gd name="T41" fmla="*/ 14 h 42"/>
                <a:gd name="T42" fmla="*/ 46 w 92"/>
                <a:gd name="T43" fmla="*/ 13 h 42"/>
                <a:gd name="T44" fmla="*/ 46 w 92"/>
                <a:gd name="T45" fmla="*/ 12 h 42"/>
                <a:gd name="T46" fmla="*/ 74 w 92"/>
                <a:gd name="T47" fmla="*/ 19 h 42"/>
                <a:gd name="T48" fmla="*/ 74 w 92"/>
                <a:gd name="T49" fmla="*/ 18 h 42"/>
                <a:gd name="T50" fmla="*/ 75 w 92"/>
                <a:gd name="T51" fmla="*/ 15 h 42"/>
                <a:gd name="T52" fmla="*/ 76 w 92"/>
                <a:gd name="T53" fmla="*/ 16 h 42"/>
                <a:gd name="T54" fmla="*/ 75 w 92"/>
                <a:gd name="T55" fmla="*/ 17 h 42"/>
                <a:gd name="T56" fmla="*/ 75 w 92"/>
                <a:gd name="T57" fmla="*/ 18 h 42"/>
                <a:gd name="T58" fmla="*/ 74 w 92"/>
                <a:gd name="T59" fmla="*/ 19 h 42"/>
                <a:gd name="T60" fmla="*/ 83 w 92"/>
                <a:gd name="T61" fmla="*/ 25 h 42"/>
                <a:gd name="T62" fmla="*/ 81 w 92"/>
                <a:gd name="T63" fmla="*/ 23 h 42"/>
                <a:gd name="T64" fmla="*/ 80 w 92"/>
                <a:gd name="T65" fmla="*/ 22 h 42"/>
                <a:gd name="T66" fmla="*/ 81 w 92"/>
                <a:gd name="T67" fmla="*/ 20 h 42"/>
                <a:gd name="T68" fmla="*/ 80 w 92"/>
                <a:gd name="T69" fmla="*/ 20 h 42"/>
                <a:gd name="T70" fmla="*/ 82 w 92"/>
                <a:gd name="T71" fmla="*/ 19 h 42"/>
                <a:gd name="T72" fmla="*/ 83 w 92"/>
                <a:gd name="T73" fmla="*/ 19 h 42"/>
                <a:gd name="T74" fmla="*/ 83 w 92"/>
                <a:gd name="T75" fmla="*/ 22 h 42"/>
                <a:gd name="T76" fmla="*/ 84 w 92"/>
                <a:gd name="T77" fmla="*/ 24 h 42"/>
                <a:gd name="T78" fmla="*/ 91 w 92"/>
                <a:gd name="T79" fmla="*/ 28 h 42"/>
                <a:gd name="T80" fmla="*/ 92 w 92"/>
                <a:gd name="T81" fmla="*/ 28 h 42"/>
                <a:gd name="T82" fmla="*/ 91 w 92"/>
                <a:gd name="T83" fmla="*/ 30 h 42"/>
                <a:gd name="T84" fmla="*/ 90 w 92"/>
                <a:gd name="T85" fmla="*/ 30 h 42"/>
                <a:gd name="T86" fmla="*/ 89 w 92"/>
                <a:gd name="T87" fmla="*/ 29 h 42"/>
                <a:gd name="T88" fmla="*/ 90 w 92"/>
                <a:gd name="T89" fmla="*/ 27 h 42"/>
                <a:gd name="T90" fmla="*/ 90 w 92"/>
                <a:gd name="T91" fmla="*/ 27 h 42"/>
                <a:gd name="T92" fmla="*/ 91 w 92"/>
                <a:gd name="T93" fmla="*/ 28 h 42"/>
                <a:gd name="T94" fmla="*/ 85 w 92"/>
                <a:gd name="T95" fmla="*/ 42 h 42"/>
                <a:gd name="T96" fmla="*/ 84 w 92"/>
                <a:gd name="T97" fmla="*/ 42 h 42"/>
                <a:gd name="T98" fmla="*/ 84 w 92"/>
                <a:gd name="T99" fmla="*/ 41 h 42"/>
                <a:gd name="T100" fmla="*/ 85 w 92"/>
                <a:gd name="T10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2" h="42">
                  <a:moveTo>
                    <a:pt x="0" y="3"/>
                  </a:moveTo>
                  <a:cubicBezTo>
                    <a:pt x="0" y="1"/>
                    <a:pt x="0" y="1"/>
                    <a:pt x="0" y="1"/>
                  </a:cubicBezTo>
                  <a:cubicBezTo>
                    <a:pt x="0" y="0"/>
                    <a:pt x="0" y="0"/>
                    <a:pt x="0" y="0"/>
                  </a:cubicBezTo>
                  <a:cubicBezTo>
                    <a:pt x="0" y="2"/>
                    <a:pt x="0" y="2"/>
                    <a:pt x="0" y="2"/>
                  </a:cubicBezTo>
                  <a:cubicBezTo>
                    <a:pt x="0" y="2"/>
                    <a:pt x="0" y="2"/>
                    <a:pt x="0" y="2"/>
                  </a:cubicBezTo>
                  <a:cubicBezTo>
                    <a:pt x="0" y="2"/>
                    <a:pt x="0" y="3"/>
                    <a:pt x="0" y="3"/>
                  </a:cubicBezTo>
                  <a:close/>
                  <a:moveTo>
                    <a:pt x="48" y="14"/>
                  </a:moveTo>
                  <a:cubicBezTo>
                    <a:pt x="49" y="14"/>
                    <a:pt x="49" y="14"/>
                    <a:pt x="49" y="14"/>
                  </a:cubicBezTo>
                  <a:cubicBezTo>
                    <a:pt x="51" y="14"/>
                    <a:pt x="51" y="14"/>
                    <a:pt x="51" y="14"/>
                  </a:cubicBezTo>
                  <a:cubicBezTo>
                    <a:pt x="55" y="17"/>
                    <a:pt x="56" y="19"/>
                    <a:pt x="59" y="20"/>
                  </a:cubicBezTo>
                  <a:cubicBezTo>
                    <a:pt x="60" y="20"/>
                    <a:pt x="60" y="20"/>
                    <a:pt x="60" y="21"/>
                  </a:cubicBezTo>
                  <a:cubicBezTo>
                    <a:pt x="61" y="22"/>
                    <a:pt x="61" y="22"/>
                    <a:pt x="61" y="22"/>
                  </a:cubicBezTo>
                  <a:cubicBezTo>
                    <a:pt x="61" y="22"/>
                    <a:pt x="61" y="22"/>
                    <a:pt x="61" y="22"/>
                  </a:cubicBezTo>
                  <a:cubicBezTo>
                    <a:pt x="62" y="23"/>
                    <a:pt x="62" y="23"/>
                    <a:pt x="62" y="23"/>
                  </a:cubicBezTo>
                  <a:cubicBezTo>
                    <a:pt x="62" y="23"/>
                    <a:pt x="62" y="23"/>
                    <a:pt x="62" y="23"/>
                  </a:cubicBezTo>
                  <a:cubicBezTo>
                    <a:pt x="64" y="25"/>
                    <a:pt x="63" y="24"/>
                    <a:pt x="64" y="26"/>
                  </a:cubicBezTo>
                  <a:cubicBezTo>
                    <a:pt x="66" y="26"/>
                    <a:pt x="66" y="26"/>
                    <a:pt x="66" y="26"/>
                  </a:cubicBezTo>
                  <a:cubicBezTo>
                    <a:pt x="66" y="27"/>
                    <a:pt x="66" y="27"/>
                    <a:pt x="66" y="27"/>
                  </a:cubicBezTo>
                  <a:cubicBezTo>
                    <a:pt x="67" y="27"/>
                    <a:pt x="67" y="27"/>
                    <a:pt x="67" y="27"/>
                  </a:cubicBezTo>
                  <a:cubicBezTo>
                    <a:pt x="68" y="28"/>
                    <a:pt x="68" y="28"/>
                    <a:pt x="68" y="28"/>
                  </a:cubicBezTo>
                  <a:cubicBezTo>
                    <a:pt x="70" y="29"/>
                    <a:pt x="74" y="33"/>
                    <a:pt x="79" y="36"/>
                  </a:cubicBezTo>
                  <a:cubicBezTo>
                    <a:pt x="79" y="38"/>
                    <a:pt x="79" y="38"/>
                    <a:pt x="79" y="38"/>
                  </a:cubicBezTo>
                  <a:cubicBezTo>
                    <a:pt x="79" y="38"/>
                    <a:pt x="79" y="38"/>
                    <a:pt x="79" y="38"/>
                  </a:cubicBezTo>
                  <a:cubicBezTo>
                    <a:pt x="78" y="39"/>
                    <a:pt x="78" y="39"/>
                    <a:pt x="78" y="39"/>
                  </a:cubicBezTo>
                  <a:cubicBezTo>
                    <a:pt x="77" y="39"/>
                    <a:pt x="77" y="39"/>
                    <a:pt x="77" y="39"/>
                  </a:cubicBezTo>
                  <a:cubicBezTo>
                    <a:pt x="77" y="39"/>
                    <a:pt x="77" y="39"/>
                    <a:pt x="77" y="39"/>
                  </a:cubicBezTo>
                  <a:cubicBezTo>
                    <a:pt x="76" y="39"/>
                    <a:pt x="75" y="38"/>
                    <a:pt x="74" y="38"/>
                  </a:cubicBezTo>
                  <a:cubicBezTo>
                    <a:pt x="73" y="38"/>
                    <a:pt x="73" y="38"/>
                    <a:pt x="73" y="38"/>
                  </a:cubicBezTo>
                  <a:cubicBezTo>
                    <a:pt x="73" y="37"/>
                    <a:pt x="73" y="37"/>
                    <a:pt x="73" y="37"/>
                  </a:cubicBezTo>
                  <a:cubicBezTo>
                    <a:pt x="73" y="37"/>
                    <a:pt x="73" y="37"/>
                    <a:pt x="73" y="37"/>
                  </a:cubicBezTo>
                  <a:cubicBezTo>
                    <a:pt x="71" y="36"/>
                    <a:pt x="72" y="37"/>
                    <a:pt x="70" y="36"/>
                  </a:cubicBezTo>
                  <a:cubicBezTo>
                    <a:pt x="70" y="35"/>
                    <a:pt x="70" y="35"/>
                    <a:pt x="70" y="35"/>
                  </a:cubicBezTo>
                  <a:cubicBezTo>
                    <a:pt x="69" y="34"/>
                    <a:pt x="69" y="34"/>
                    <a:pt x="69" y="34"/>
                  </a:cubicBezTo>
                  <a:cubicBezTo>
                    <a:pt x="69" y="34"/>
                    <a:pt x="69" y="34"/>
                    <a:pt x="69" y="34"/>
                  </a:cubicBezTo>
                  <a:cubicBezTo>
                    <a:pt x="67" y="33"/>
                    <a:pt x="68" y="34"/>
                    <a:pt x="66" y="33"/>
                  </a:cubicBezTo>
                  <a:cubicBezTo>
                    <a:pt x="65" y="32"/>
                    <a:pt x="65" y="32"/>
                    <a:pt x="65" y="32"/>
                  </a:cubicBezTo>
                  <a:cubicBezTo>
                    <a:pt x="60" y="29"/>
                    <a:pt x="60" y="29"/>
                    <a:pt x="57" y="26"/>
                  </a:cubicBezTo>
                  <a:cubicBezTo>
                    <a:pt x="56" y="26"/>
                    <a:pt x="56" y="26"/>
                    <a:pt x="56" y="26"/>
                  </a:cubicBezTo>
                  <a:cubicBezTo>
                    <a:pt x="56" y="26"/>
                    <a:pt x="48" y="16"/>
                    <a:pt x="48" y="16"/>
                  </a:cubicBezTo>
                  <a:cubicBezTo>
                    <a:pt x="47" y="16"/>
                    <a:pt x="47" y="16"/>
                    <a:pt x="47" y="16"/>
                  </a:cubicBezTo>
                  <a:cubicBezTo>
                    <a:pt x="47" y="15"/>
                    <a:pt x="47" y="15"/>
                    <a:pt x="47" y="15"/>
                  </a:cubicBezTo>
                  <a:cubicBezTo>
                    <a:pt x="47" y="14"/>
                    <a:pt x="47" y="14"/>
                    <a:pt x="47" y="14"/>
                  </a:cubicBezTo>
                  <a:cubicBezTo>
                    <a:pt x="46" y="14"/>
                    <a:pt x="46" y="14"/>
                    <a:pt x="46" y="14"/>
                  </a:cubicBezTo>
                  <a:cubicBezTo>
                    <a:pt x="46" y="13"/>
                    <a:pt x="46" y="13"/>
                    <a:pt x="46" y="13"/>
                  </a:cubicBezTo>
                  <a:cubicBezTo>
                    <a:pt x="46" y="13"/>
                    <a:pt x="46" y="13"/>
                    <a:pt x="46" y="13"/>
                  </a:cubicBezTo>
                  <a:cubicBezTo>
                    <a:pt x="46" y="12"/>
                    <a:pt x="46" y="12"/>
                    <a:pt x="46" y="12"/>
                  </a:cubicBezTo>
                  <a:cubicBezTo>
                    <a:pt x="48" y="14"/>
                    <a:pt x="48" y="14"/>
                    <a:pt x="48" y="14"/>
                  </a:cubicBezTo>
                  <a:close/>
                  <a:moveTo>
                    <a:pt x="74" y="19"/>
                  </a:moveTo>
                  <a:cubicBezTo>
                    <a:pt x="74" y="19"/>
                    <a:pt x="74" y="19"/>
                    <a:pt x="74" y="19"/>
                  </a:cubicBezTo>
                  <a:cubicBezTo>
                    <a:pt x="74" y="18"/>
                    <a:pt x="74" y="18"/>
                    <a:pt x="74" y="18"/>
                  </a:cubicBezTo>
                  <a:cubicBezTo>
                    <a:pt x="74" y="17"/>
                    <a:pt x="74" y="17"/>
                    <a:pt x="75" y="16"/>
                  </a:cubicBezTo>
                  <a:cubicBezTo>
                    <a:pt x="75" y="15"/>
                    <a:pt x="75" y="15"/>
                    <a:pt x="75" y="15"/>
                  </a:cubicBezTo>
                  <a:cubicBezTo>
                    <a:pt x="75" y="16"/>
                    <a:pt x="75" y="16"/>
                    <a:pt x="75" y="16"/>
                  </a:cubicBezTo>
                  <a:cubicBezTo>
                    <a:pt x="76" y="16"/>
                    <a:pt x="76" y="16"/>
                    <a:pt x="76" y="16"/>
                  </a:cubicBezTo>
                  <a:cubicBezTo>
                    <a:pt x="75" y="16"/>
                    <a:pt x="75" y="16"/>
                    <a:pt x="75" y="16"/>
                  </a:cubicBezTo>
                  <a:cubicBezTo>
                    <a:pt x="75" y="17"/>
                    <a:pt x="75" y="17"/>
                    <a:pt x="75" y="17"/>
                  </a:cubicBezTo>
                  <a:cubicBezTo>
                    <a:pt x="75" y="18"/>
                    <a:pt x="75" y="18"/>
                    <a:pt x="75" y="18"/>
                  </a:cubicBezTo>
                  <a:cubicBezTo>
                    <a:pt x="75" y="18"/>
                    <a:pt x="75" y="18"/>
                    <a:pt x="75" y="18"/>
                  </a:cubicBezTo>
                  <a:cubicBezTo>
                    <a:pt x="75" y="18"/>
                    <a:pt x="75" y="18"/>
                    <a:pt x="75" y="18"/>
                  </a:cubicBezTo>
                  <a:cubicBezTo>
                    <a:pt x="74" y="19"/>
                    <a:pt x="74" y="19"/>
                    <a:pt x="74" y="19"/>
                  </a:cubicBezTo>
                  <a:close/>
                  <a:moveTo>
                    <a:pt x="84" y="24"/>
                  </a:moveTo>
                  <a:cubicBezTo>
                    <a:pt x="83" y="25"/>
                    <a:pt x="83" y="25"/>
                    <a:pt x="83" y="25"/>
                  </a:cubicBezTo>
                  <a:cubicBezTo>
                    <a:pt x="82" y="24"/>
                    <a:pt x="82" y="24"/>
                    <a:pt x="82" y="24"/>
                  </a:cubicBezTo>
                  <a:cubicBezTo>
                    <a:pt x="81" y="23"/>
                    <a:pt x="81" y="23"/>
                    <a:pt x="81" y="23"/>
                  </a:cubicBezTo>
                  <a:cubicBezTo>
                    <a:pt x="80" y="22"/>
                    <a:pt x="80" y="22"/>
                    <a:pt x="80" y="22"/>
                  </a:cubicBezTo>
                  <a:cubicBezTo>
                    <a:pt x="80" y="22"/>
                    <a:pt x="80" y="22"/>
                    <a:pt x="80" y="22"/>
                  </a:cubicBezTo>
                  <a:cubicBezTo>
                    <a:pt x="81" y="21"/>
                    <a:pt x="81" y="21"/>
                    <a:pt x="81" y="21"/>
                  </a:cubicBezTo>
                  <a:cubicBezTo>
                    <a:pt x="81" y="20"/>
                    <a:pt x="81" y="20"/>
                    <a:pt x="81" y="20"/>
                  </a:cubicBezTo>
                  <a:cubicBezTo>
                    <a:pt x="81" y="20"/>
                    <a:pt x="81" y="20"/>
                    <a:pt x="81" y="20"/>
                  </a:cubicBezTo>
                  <a:cubicBezTo>
                    <a:pt x="80" y="20"/>
                    <a:pt x="80" y="20"/>
                    <a:pt x="80" y="20"/>
                  </a:cubicBezTo>
                  <a:cubicBezTo>
                    <a:pt x="80" y="19"/>
                    <a:pt x="80" y="19"/>
                    <a:pt x="80" y="19"/>
                  </a:cubicBezTo>
                  <a:cubicBezTo>
                    <a:pt x="82" y="19"/>
                    <a:pt x="82" y="19"/>
                    <a:pt x="82" y="19"/>
                  </a:cubicBezTo>
                  <a:cubicBezTo>
                    <a:pt x="82" y="19"/>
                    <a:pt x="82" y="19"/>
                    <a:pt x="82" y="19"/>
                  </a:cubicBezTo>
                  <a:cubicBezTo>
                    <a:pt x="83" y="19"/>
                    <a:pt x="83" y="19"/>
                    <a:pt x="83" y="19"/>
                  </a:cubicBezTo>
                  <a:cubicBezTo>
                    <a:pt x="83" y="21"/>
                    <a:pt x="83" y="21"/>
                    <a:pt x="83" y="21"/>
                  </a:cubicBezTo>
                  <a:cubicBezTo>
                    <a:pt x="83" y="22"/>
                    <a:pt x="83" y="22"/>
                    <a:pt x="83" y="22"/>
                  </a:cubicBezTo>
                  <a:cubicBezTo>
                    <a:pt x="84" y="23"/>
                    <a:pt x="84" y="23"/>
                    <a:pt x="84" y="23"/>
                  </a:cubicBezTo>
                  <a:cubicBezTo>
                    <a:pt x="84" y="24"/>
                    <a:pt x="84" y="24"/>
                    <a:pt x="84" y="24"/>
                  </a:cubicBezTo>
                  <a:cubicBezTo>
                    <a:pt x="84" y="24"/>
                    <a:pt x="84" y="24"/>
                    <a:pt x="84" y="24"/>
                  </a:cubicBezTo>
                  <a:close/>
                  <a:moveTo>
                    <a:pt x="91" y="28"/>
                  </a:moveTo>
                  <a:cubicBezTo>
                    <a:pt x="91" y="28"/>
                    <a:pt x="91" y="28"/>
                    <a:pt x="91" y="28"/>
                  </a:cubicBezTo>
                  <a:cubicBezTo>
                    <a:pt x="92" y="28"/>
                    <a:pt x="92" y="28"/>
                    <a:pt x="92" y="28"/>
                  </a:cubicBezTo>
                  <a:cubicBezTo>
                    <a:pt x="92" y="30"/>
                    <a:pt x="92" y="30"/>
                    <a:pt x="92" y="30"/>
                  </a:cubicBezTo>
                  <a:cubicBezTo>
                    <a:pt x="91" y="30"/>
                    <a:pt x="91" y="30"/>
                    <a:pt x="91" y="30"/>
                  </a:cubicBezTo>
                  <a:cubicBezTo>
                    <a:pt x="90" y="30"/>
                    <a:pt x="90" y="30"/>
                    <a:pt x="90" y="30"/>
                  </a:cubicBezTo>
                  <a:cubicBezTo>
                    <a:pt x="90" y="30"/>
                    <a:pt x="90" y="30"/>
                    <a:pt x="90" y="30"/>
                  </a:cubicBezTo>
                  <a:cubicBezTo>
                    <a:pt x="89" y="29"/>
                    <a:pt x="89" y="29"/>
                    <a:pt x="89" y="29"/>
                  </a:cubicBezTo>
                  <a:cubicBezTo>
                    <a:pt x="89" y="29"/>
                    <a:pt x="89" y="29"/>
                    <a:pt x="89" y="29"/>
                  </a:cubicBezTo>
                  <a:cubicBezTo>
                    <a:pt x="88" y="27"/>
                    <a:pt x="88" y="27"/>
                    <a:pt x="88" y="27"/>
                  </a:cubicBezTo>
                  <a:cubicBezTo>
                    <a:pt x="90" y="27"/>
                    <a:pt x="90" y="27"/>
                    <a:pt x="90" y="27"/>
                  </a:cubicBezTo>
                  <a:cubicBezTo>
                    <a:pt x="90" y="27"/>
                    <a:pt x="90" y="27"/>
                    <a:pt x="90" y="27"/>
                  </a:cubicBezTo>
                  <a:cubicBezTo>
                    <a:pt x="90" y="27"/>
                    <a:pt x="90" y="27"/>
                    <a:pt x="90" y="27"/>
                  </a:cubicBezTo>
                  <a:cubicBezTo>
                    <a:pt x="90" y="27"/>
                    <a:pt x="90" y="27"/>
                    <a:pt x="90" y="27"/>
                  </a:cubicBezTo>
                  <a:cubicBezTo>
                    <a:pt x="91" y="28"/>
                    <a:pt x="91" y="28"/>
                    <a:pt x="91" y="28"/>
                  </a:cubicBezTo>
                  <a:close/>
                  <a:moveTo>
                    <a:pt x="85" y="42"/>
                  </a:moveTo>
                  <a:cubicBezTo>
                    <a:pt x="85" y="42"/>
                    <a:pt x="85" y="42"/>
                    <a:pt x="85" y="42"/>
                  </a:cubicBezTo>
                  <a:cubicBezTo>
                    <a:pt x="85" y="42"/>
                    <a:pt x="85" y="42"/>
                    <a:pt x="85" y="42"/>
                  </a:cubicBezTo>
                  <a:cubicBezTo>
                    <a:pt x="84" y="42"/>
                    <a:pt x="84" y="42"/>
                    <a:pt x="84" y="42"/>
                  </a:cubicBezTo>
                  <a:cubicBezTo>
                    <a:pt x="84" y="42"/>
                    <a:pt x="84" y="42"/>
                    <a:pt x="84" y="42"/>
                  </a:cubicBezTo>
                  <a:cubicBezTo>
                    <a:pt x="84" y="41"/>
                    <a:pt x="84" y="41"/>
                    <a:pt x="84" y="41"/>
                  </a:cubicBezTo>
                  <a:cubicBezTo>
                    <a:pt x="85" y="41"/>
                    <a:pt x="85" y="41"/>
                    <a:pt x="85" y="41"/>
                  </a:cubicBezTo>
                  <a:cubicBezTo>
                    <a:pt x="85" y="42"/>
                    <a:pt x="85" y="42"/>
                    <a:pt x="85" y="4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168">
              <a:extLst>
                <a:ext uri="{FF2B5EF4-FFF2-40B4-BE49-F238E27FC236}">
                  <a16:creationId xmlns:a16="http://schemas.microsoft.com/office/drawing/2014/main" id="{8E839B4B-EFA1-4E45-AC80-C3801B876419}"/>
                </a:ext>
              </a:extLst>
            </p:cNvPr>
            <p:cNvSpPr>
              <a:spLocks/>
            </p:cNvSpPr>
            <p:nvPr/>
          </p:nvSpPr>
          <p:spPr bwMode="auto">
            <a:xfrm>
              <a:off x="11697294" y="7900452"/>
              <a:ext cx="740876" cy="574656"/>
            </a:xfrm>
            <a:custGeom>
              <a:avLst/>
              <a:gdLst>
                <a:gd name="T0" fmla="*/ 169 w 178"/>
                <a:gd name="T1" fmla="*/ 25 h 138"/>
                <a:gd name="T2" fmla="*/ 174 w 178"/>
                <a:gd name="T3" fmla="*/ 31 h 138"/>
                <a:gd name="T4" fmla="*/ 174 w 178"/>
                <a:gd name="T5" fmla="*/ 33 h 138"/>
                <a:gd name="T6" fmla="*/ 175 w 178"/>
                <a:gd name="T7" fmla="*/ 43 h 138"/>
                <a:gd name="T8" fmla="*/ 150 w 178"/>
                <a:gd name="T9" fmla="*/ 108 h 138"/>
                <a:gd name="T10" fmla="*/ 149 w 178"/>
                <a:gd name="T11" fmla="*/ 116 h 138"/>
                <a:gd name="T12" fmla="*/ 147 w 178"/>
                <a:gd name="T13" fmla="*/ 117 h 138"/>
                <a:gd name="T14" fmla="*/ 139 w 178"/>
                <a:gd name="T15" fmla="*/ 121 h 138"/>
                <a:gd name="T16" fmla="*/ 135 w 178"/>
                <a:gd name="T17" fmla="*/ 123 h 138"/>
                <a:gd name="T18" fmla="*/ 107 w 178"/>
                <a:gd name="T19" fmla="*/ 126 h 138"/>
                <a:gd name="T20" fmla="*/ 86 w 178"/>
                <a:gd name="T21" fmla="*/ 120 h 138"/>
                <a:gd name="T22" fmla="*/ 80 w 178"/>
                <a:gd name="T23" fmla="*/ 122 h 138"/>
                <a:gd name="T24" fmla="*/ 78 w 178"/>
                <a:gd name="T25" fmla="*/ 124 h 138"/>
                <a:gd name="T26" fmla="*/ 76 w 178"/>
                <a:gd name="T27" fmla="*/ 124 h 138"/>
                <a:gd name="T28" fmla="*/ 69 w 178"/>
                <a:gd name="T29" fmla="*/ 116 h 138"/>
                <a:gd name="T30" fmla="*/ 68 w 178"/>
                <a:gd name="T31" fmla="*/ 116 h 138"/>
                <a:gd name="T32" fmla="*/ 57 w 178"/>
                <a:gd name="T33" fmla="*/ 115 h 138"/>
                <a:gd name="T34" fmla="*/ 48 w 178"/>
                <a:gd name="T35" fmla="*/ 116 h 138"/>
                <a:gd name="T36" fmla="*/ 45 w 178"/>
                <a:gd name="T37" fmla="*/ 118 h 138"/>
                <a:gd name="T38" fmla="*/ 40 w 178"/>
                <a:gd name="T39" fmla="*/ 129 h 138"/>
                <a:gd name="T40" fmla="*/ 39 w 178"/>
                <a:gd name="T41" fmla="*/ 136 h 138"/>
                <a:gd name="T42" fmla="*/ 40 w 178"/>
                <a:gd name="T43" fmla="*/ 137 h 138"/>
                <a:gd name="T44" fmla="*/ 40 w 178"/>
                <a:gd name="T45" fmla="*/ 138 h 138"/>
                <a:gd name="T46" fmla="*/ 38 w 178"/>
                <a:gd name="T47" fmla="*/ 137 h 138"/>
                <a:gd name="T48" fmla="*/ 36 w 178"/>
                <a:gd name="T49" fmla="*/ 136 h 138"/>
                <a:gd name="T50" fmla="*/ 35 w 178"/>
                <a:gd name="T51" fmla="*/ 135 h 138"/>
                <a:gd name="T52" fmla="*/ 30 w 178"/>
                <a:gd name="T53" fmla="*/ 131 h 138"/>
                <a:gd name="T54" fmla="*/ 29 w 178"/>
                <a:gd name="T55" fmla="*/ 131 h 138"/>
                <a:gd name="T56" fmla="*/ 25 w 178"/>
                <a:gd name="T57" fmla="*/ 132 h 138"/>
                <a:gd name="T58" fmla="*/ 26 w 178"/>
                <a:gd name="T59" fmla="*/ 135 h 138"/>
                <a:gd name="T60" fmla="*/ 22 w 178"/>
                <a:gd name="T61" fmla="*/ 131 h 138"/>
                <a:gd name="T62" fmla="*/ 23 w 178"/>
                <a:gd name="T63" fmla="*/ 130 h 138"/>
                <a:gd name="T64" fmla="*/ 24 w 178"/>
                <a:gd name="T65" fmla="*/ 130 h 138"/>
                <a:gd name="T66" fmla="*/ 22 w 178"/>
                <a:gd name="T67" fmla="*/ 127 h 138"/>
                <a:gd name="T68" fmla="*/ 21 w 178"/>
                <a:gd name="T69" fmla="*/ 127 h 138"/>
                <a:gd name="T70" fmla="*/ 19 w 178"/>
                <a:gd name="T71" fmla="*/ 128 h 138"/>
                <a:gd name="T72" fmla="*/ 11 w 178"/>
                <a:gd name="T73" fmla="*/ 124 h 138"/>
                <a:gd name="T74" fmla="*/ 10 w 178"/>
                <a:gd name="T75" fmla="*/ 123 h 138"/>
                <a:gd name="T76" fmla="*/ 12 w 178"/>
                <a:gd name="T77" fmla="*/ 120 h 138"/>
                <a:gd name="T78" fmla="*/ 10 w 178"/>
                <a:gd name="T79" fmla="*/ 118 h 138"/>
                <a:gd name="T80" fmla="*/ 9 w 178"/>
                <a:gd name="T81" fmla="*/ 117 h 138"/>
                <a:gd name="T82" fmla="*/ 6 w 178"/>
                <a:gd name="T83" fmla="*/ 116 h 138"/>
                <a:gd name="T84" fmla="*/ 3 w 178"/>
                <a:gd name="T85" fmla="*/ 109 h 138"/>
                <a:gd name="T86" fmla="*/ 1 w 178"/>
                <a:gd name="T87" fmla="*/ 102 h 138"/>
                <a:gd name="T88" fmla="*/ 2 w 178"/>
                <a:gd name="T89" fmla="*/ 101 h 138"/>
                <a:gd name="T90" fmla="*/ 13 w 178"/>
                <a:gd name="T91" fmla="*/ 97 h 138"/>
                <a:gd name="T92" fmla="*/ 32 w 178"/>
                <a:gd name="T93" fmla="*/ 96 h 138"/>
                <a:gd name="T94" fmla="*/ 38 w 178"/>
                <a:gd name="T95" fmla="*/ 96 h 138"/>
                <a:gd name="T96" fmla="*/ 40 w 178"/>
                <a:gd name="T97" fmla="*/ 93 h 138"/>
                <a:gd name="T98" fmla="*/ 42 w 178"/>
                <a:gd name="T99" fmla="*/ 92 h 138"/>
                <a:gd name="T100" fmla="*/ 43 w 178"/>
                <a:gd name="T101" fmla="*/ 90 h 138"/>
                <a:gd name="T102" fmla="*/ 45 w 178"/>
                <a:gd name="T103" fmla="*/ 85 h 138"/>
                <a:gd name="T104" fmla="*/ 46 w 178"/>
                <a:gd name="T105" fmla="*/ 77 h 138"/>
                <a:gd name="T106" fmla="*/ 63 w 178"/>
                <a:gd name="T107" fmla="*/ 49 h 138"/>
                <a:gd name="T108" fmla="*/ 150 w 178"/>
                <a:gd name="T109" fmla="*/ 4 h 138"/>
                <a:gd name="T110" fmla="*/ 158 w 178"/>
                <a:gd name="T111" fmla="*/ 11 h 138"/>
                <a:gd name="T112" fmla="*/ 169 w 178"/>
                <a:gd name="T113" fmla="*/ 2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 h="138">
                  <a:moveTo>
                    <a:pt x="169" y="24"/>
                  </a:moveTo>
                  <a:cubicBezTo>
                    <a:pt x="169" y="25"/>
                    <a:pt x="169" y="25"/>
                    <a:pt x="169" y="25"/>
                  </a:cubicBezTo>
                  <a:cubicBezTo>
                    <a:pt x="170" y="25"/>
                    <a:pt x="170" y="25"/>
                    <a:pt x="170" y="25"/>
                  </a:cubicBezTo>
                  <a:cubicBezTo>
                    <a:pt x="174" y="31"/>
                    <a:pt x="174" y="31"/>
                    <a:pt x="174" y="31"/>
                  </a:cubicBezTo>
                  <a:cubicBezTo>
                    <a:pt x="173" y="32"/>
                    <a:pt x="173" y="32"/>
                    <a:pt x="173" y="32"/>
                  </a:cubicBezTo>
                  <a:cubicBezTo>
                    <a:pt x="174" y="33"/>
                    <a:pt x="174" y="33"/>
                    <a:pt x="174" y="33"/>
                  </a:cubicBezTo>
                  <a:cubicBezTo>
                    <a:pt x="175" y="34"/>
                    <a:pt x="177" y="37"/>
                    <a:pt x="178" y="38"/>
                  </a:cubicBezTo>
                  <a:cubicBezTo>
                    <a:pt x="177" y="39"/>
                    <a:pt x="176" y="42"/>
                    <a:pt x="175" y="43"/>
                  </a:cubicBezTo>
                  <a:cubicBezTo>
                    <a:pt x="173" y="71"/>
                    <a:pt x="175" y="49"/>
                    <a:pt x="172" y="78"/>
                  </a:cubicBezTo>
                  <a:cubicBezTo>
                    <a:pt x="136" y="118"/>
                    <a:pt x="165" y="89"/>
                    <a:pt x="150" y="108"/>
                  </a:cubicBezTo>
                  <a:cubicBezTo>
                    <a:pt x="150" y="111"/>
                    <a:pt x="150" y="109"/>
                    <a:pt x="151" y="116"/>
                  </a:cubicBezTo>
                  <a:cubicBezTo>
                    <a:pt x="149" y="116"/>
                    <a:pt x="149" y="116"/>
                    <a:pt x="149" y="116"/>
                  </a:cubicBezTo>
                  <a:cubicBezTo>
                    <a:pt x="148" y="116"/>
                    <a:pt x="148" y="116"/>
                    <a:pt x="148" y="116"/>
                  </a:cubicBezTo>
                  <a:cubicBezTo>
                    <a:pt x="147" y="117"/>
                    <a:pt x="147" y="117"/>
                    <a:pt x="147" y="117"/>
                  </a:cubicBezTo>
                  <a:cubicBezTo>
                    <a:pt x="143" y="118"/>
                    <a:pt x="144" y="118"/>
                    <a:pt x="141" y="120"/>
                  </a:cubicBezTo>
                  <a:cubicBezTo>
                    <a:pt x="139" y="121"/>
                    <a:pt x="139" y="121"/>
                    <a:pt x="139" y="121"/>
                  </a:cubicBezTo>
                  <a:cubicBezTo>
                    <a:pt x="138" y="123"/>
                    <a:pt x="138" y="123"/>
                    <a:pt x="138" y="123"/>
                  </a:cubicBezTo>
                  <a:cubicBezTo>
                    <a:pt x="137" y="123"/>
                    <a:pt x="137" y="123"/>
                    <a:pt x="135" y="123"/>
                  </a:cubicBezTo>
                  <a:cubicBezTo>
                    <a:pt x="133" y="121"/>
                    <a:pt x="133" y="121"/>
                    <a:pt x="133" y="121"/>
                  </a:cubicBezTo>
                  <a:cubicBezTo>
                    <a:pt x="124" y="118"/>
                    <a:pt x="114" y="118"/>
                    <a:pt x="107" y="126"/>
                  </a:cubicBezTo>
                  <a:cubicBezTo>
                    <a:pt x="97" y="126"/>
                    <a:pt x="97" y="125"/>
                    <a:pt x="89" y="120"/>
                  </a:cubicBezTo>
                  <a:cubicBezTo>
                    <a:pt x="88" y="120"/>
                    <a:pt x="87" y="120"/>
                    <a:pt x="86" y="120"/>
                  </a:cubicBezTo>
                  <a:cubicBezTo>
                    <a:pt x="81" y="122"/>
                    <a:pt x="81" y="122"/>
                    <a:pt x="81" y="122"/>
                  </a:cubicBezTo>
                  <a:cubicBezTo>
                    <a:pt x="80" y="122"/>
                    <a:pt x="80" y="122"/>
                    <a:pt x="80" y="122"/>
                  </a:cubicBezTo>
                  <a:cubicBezTo>
                    <a:pt x="79" y="123"/>
                    <a:pt x="79" y="123"/>
                    <a:pt x="79" y="123"/>
                  </a:cubicBezTo>
                  <a:cubicBezTo>
                    <a:pt x="78" y="123"/>
                    <a:pt x="78" y="123"/>
                    <a:pt x="78" y="124"/>
                  </a:cubicBezTo>
                  <a:cubicBezTo>
                    <a:pt x="77" y="124"/>
                    <a:pt x="77" y="124"/>
                    <a:pt x="77" y="124"/>
                  </a:cubicBezTo>
                  <a:cubicBezTo>
                    <a:pt x="76" y="124"/>
                    <a:pt x="76" y="124"/>
                    <a:pt x="76" y="124"/>
                  </a:cubicBezTo>
                  <a:cubicBezTo>
                    <a:pt x="76" y="123"/>
                    <a:pt x="76" y="123"/>
                    <a:pt x="76" y="123"/>
                  </a:cubicBezTo>
                  <a:cubicBezTo>
                    <a:pt x="73" y="120"/>
                    <a:pt x="74" y="119"/>
                    <a:pt x="69" y="116"/>
                  </a:cubicBezTo>
                  <a:cubicBezTo>
                    <a:pt x="69" y="116"/>
                    <a:pt x="69" y="116"/>
                    <a:pt x="69" y="116"/>
                  </a:cubicBezTo>
                  <a:cubicBezTo>
                    <a:pt x="68" y="116"/>
                    <a:pt x="68" y="116"/>
                    <a:pt x="68" y="116"/>
                  </a:cubicBezTo>
                  <a:cubicBezTo>
                    <a:pt x="63" y="115"/>
                    <a:pt x="65" y="115"/>
                    <a:pt x="60" y="114"/>
                  </a:cubicBezTo>
                  <a:cubicBezTo>
                    <a:pt x="59" y="114"/>
                    <a:pt x="59" y="114"/>
                    <a:pt x="57" y="115"/>
                  </a:cubicBezTo>
                  <a:cubicBezTo>
                    <a:pt x="56" y="115"/>
                    <a:pt x="56" y="115"/>
                    <a:pt x="53" y="115"/>
                  </a:cubicBezTo>
                  <a:cubicBezTo>
                    <a:pt x="50" y="115"/>
                    <a:pt x="51" y="115"/>
                    <a:pt x="48" y="116"/>
                  </a:cubicBezTo>
                  <a:cubicBezTo>
                    <a:pt x="46" y="118"/>
                    <a:pt x="46" y="118"/>
                    <a:pt x="46" y="118"/>
                  </a:cubicBezTo>
                  <a:cubicBezTo>
                    <a:pt x="45" y="118"/>
                    <a:pt x="46" y="118"/>
                    <a:pt x="45" y="118"/>
                  </a:cubicBezTo>
                  <a:cubicBezTo>
                    <a:pt x="44" y="124"/>
                    <a:pt x="45" y="123"/>
                    <a:pt x="43" y="126"/>
                  </a:cubicBezTo>
                  <a:cubicBezTo>
                    <a:pt x="41" y="128"/>
                    <a:pt x="41" y="128"/>
                    <a:pt x="40" y="129"/>
                  </a:cubicBezTo>
                  <a:cubicBezTo>
                    <a:pt x="39" y="131"/>
                    <a:pt x="39" y="133"/>
                    <a:pt x="39" y="135"/>
                  </a:cubicBezTo>
                  <a:cubicBezTo>
                    <a:pt x="39" y="136"/>
                    <a:pt x="39" y="136"/>
                    <a:pt x="39" y="136"/>
                  </a:cubicBezTo>
                  <a:cubicBezTo>
                    <a:pt x="39" y="137"/>
                    <a:pt x="39" y="137"/>
                    <a:pt x="39" y="137"/>
                  </a:cubicBezTo>
                  <a:cubicBezTo>
                    <a:pt x="40" y="137"/>
                    <a:pt x="40" y="137"/>
                    <a:pt x="40" y="137"/>
                  </a:cubicBezTo>
                  <a:cubicBezTo>
                    <a:pt x="40" y="138"/>
                    <a:pt x="40" y="138"/>
                    <a:pt x="40" y="138"/>
                  </a:cubicBezTo>
                  <a:cubicBezTo>
                    <a:pt x="40" y="138"/>
                    <a:pt x="40" y="138"/>
                    <a:pt x="40" y="138"/>
                  </a:cubicBezTo>
                  <a:cubicBezTo>
                    <a:pt x="39" y="138"/>
                    <a:pt x="39" y="138"/>
                    <a:pt x="39" y="138"/>
                  </a:cubicBezTo>
                  <a:cubicBezTo>
                    <a:pt x="38" y="137"/>
                    <a:pt x="38" y="137"/>
                    <a:pt x="38" y="137"/>
                  </a:cubicBezTo>
                  <a:cubicBezTo>
                    <a:pt x="37" y="137"/>
                    <a:pt x="37" y="137"/>
                    <a:pt x="37" y="137"/>
                  </a:cubicBezTo>
                  <a:cubicBezTo>
                    <a:pt x="36" y="136"/>
                    <a:pt x="36" y="136"/>
                    <a:pt x="36" y="136"/>
                  </a:cubicBezTo>
                  <a:cubicBezTo>
                    <a:pt x="36" y="136"/>
                    <a:pt x="36" y="136"/>
                    <a:pt x="36" y="136"/>
                  </a:cubicBezTo>
                  <a:cubicBezTo>
                    <a:pt x="35" y="135"/>
                    <a:pt x="35" y="135"/>
                    <a:pt x="35" y="135"/>
                  </a:cubicBezTo>
                  <a:cubicBezTo>
                    <a:pt x="34" y="134"/>
                    <a:pt x="34" y="134"/>
                    <a:pt x="31" y="131"/>
                  </a:cubicBezTo>
                  <a:cubicBezTo>
                    <a:pt x="31" y="131"/>
                    <a:pt x="31" y="131"/>
                    <a:pt x="30" y="131"/>
                  </a:cubicBezTo>
                  <a:cubicBezTo>
                    <a:pt x="29" y="131"/>
                    <a:pt x="29" y="131"/>
                    <a:pt x="29" y="131"/>
                  </a:cubicBezTo>
                  <a:cubicBezTo>
                    <a:pt x="29" y="131"/>
                    <a:pt x="29" y="131"/>
                    <a:pt x="29" y="131"/>
                  </a:cubicBezTo>
                  <a:cubicBezTo>
                    <a:pt x="28" y="132"/>
                    <a:pt x="28" y="132"/>
                    <a:pt x="28" y="132"/>
                  </a:cubicBezTo>
                  <a:cubicBezTo>
                    <a:pt x="27" y="132"/>
                    <a:pt x="26" y="132"/>
                    <a:pt x="25" y="132"/>
                  </a:cubicBezTo>
                  <a:cubicBezTo>
                    <a:pt x="25" y="133"/>
                    <a:pt x="25" y="133"/>
                    <a:pt x="25" y="133"/>
                  </a:cubicBezTo>
                  <a:cubicBezTo>
                    <a:pt x="26" y="135"/>
                    <a:pt x="26" y="135"/>
                    <a:pt x="26" y="135"/>
                  </a:cubicBezTo>
                  <a:cubicBezTo>
                    <a:pt x="25" y="136"/>
                    <a:pt x="25" y="136"/>
                    <a:pt x="25" y="136"/>
                  </a:cubicBezTo>
                  <a:cubicBezTo>
                    <a:pt x="25" y="135"/>
                    <a:pt x="22" y="132"/>
                    <a:pt x="22" y="131"/>
                  </a:cubicBezTo>
                  <a:cubicBezTo>
                    <a:pt x="22" y="131"/>
                    <a:pt x="22" y="131"/>
                    <a:pt x="22" y="131"/>
                  </a:cubicBezTo>
                  <a:cubicBezTo>
                    <a:pt x="22" y="131"/>
                    <a:pt x="22" y="131"/>
                    <a:pt x="23" y="130"/>
                  </a:cubicBezTo>
                  <a:cubicBezTo>
                    <a:pt x="24" y="130"/>
                    <a:pt x="24" y="130"/>
                    <a:pt x="24" y="130"/>
                  </a:cubicBezTo>
                  <a:cubicBezTo>
                    <a:pt x="24" y="130"/>
                    <a:pt x="24" y="130"/>
                    <a:pt x="24" y="130"/>
                  </a:cubicBezTo>
                  <a:cubicBezTo>
                    <a:pt x="23" y="129"/>
                    <a:pt x="23" y="129"/>
                    <a:pt x="23" y="129"/>
                  </a:cubicBezTo>
                  <a:cubicBezTo>
                    <a:pt x="23" y="128"/>
                    <a:pt x="23" y="128"/>
                    <a:pt x="22" y="127"/>
                  </a:cubicBezTo>
                  <a:cubicBezTo>
                    <a:pt x="22" y="127"/>
                    <a:pt x="22" y="127"/>
                    <a:pt x="22" y="127"/>
                  </a:cubicBezTo>
                  <a:cubicBezTo>
                    <a:pt x="21" y="127"/>
                    <a:pt x="21" y="127"/>
                    <a:pt x="21" y="127"/>
                  </a:cubicBezTo>
                  <a:cubicBezTo>
                    <a:pt x="19" y="128"/>
                    <a:pt x="19" y="128"/>
                    <a:pt x="19" y="128"/>
                  </a:cubicBezTo>
                  <a:cubicBezTo>
                    <a:pt x="19" y="128"/>
                    <a:pt x="19" y="128"/>
                    <a:pt x="19" y="128"/>
                  </a:cubicBezTo>
                  <a:cubicBezTo>
                    <a:pt x="17" y="128"/>
                    <a:pt x="18" y="128"/>
                    <a:pt x="16" y="128"/>
                  </a:cubicBezTo>
                  <a:cubicBezTo>
                    <a:pt x="16" y="127"/>
                    <a:pt x="12" y="124"/>
                    <a:pt x="11" y="124"/>
                  </a:cubicBezTo>
                  <a:cubicBezTo>
                    <a:pt x="10" y="123"/>
                    <a:pt x="10" y="123"/>
                    <a:pt x="10" y="123"/>
                  </a:cubicBezTo>
                  <a:cubicBezTo>
                    <a:pt x="10" y="123"/>
                    <a:pt x="10" y="123"/>
                    <a:pt x="10" y="123"/>
                  </a:cubicBezTo>
                  <a:cubicBezTo>
                    <a:pt x="10" y="122"/>
                    <a:pt x="9" y="121"/>
                    <a:pt x="10" y="119"/>
                  </a:cubicBezTo>
                  <a:cubicBezTo>
                    <a:pt x="11" y="120"/>
                    <a:pt x="10" y="120"/>
                    <a:pt x="12" y="120"/>
                  </a:cubicBezTo>
                  <a:cubicBezTo>
                    <a:pt x="12" y="120"/>
                    <a:pt x="12" y="120"/>
                    <a:pt x="12" y="120"/>
                  </a:cubicBezTo>
                  <a:cubicBezTo>
                    <a:pt x="11" y="119"/>
                    <a:pt x="11" y="119"/>
                    <a:pt x="10" y="118"/>
                  </a:cubicBezTo>
                  <a:cubicBezTo>
                    <a:pt x="10" y="117"/>
                    <a:pt x="10" y="117"/>
                    <a:pt x="10" y="117"/>
                  </a:cubicBezTo>
                  <a:cubicBezTo>
                    <a:pt x="9" y="117"/>
                    <a:pt x="9" y="117"/>
                    <a:pt x="9" y="117"/>
                  </a:cubicBezTo>
                  <a:cubicBezTo>
                    <a:pt x="8" y="116"/>
                    <a:pt x="8" y="116"/>
                    <a:pt x="7" y="116"/>
                  </a:cubicBezTo>
                  <a:cubicBezTo>
                    <a:pt x="6" y="116"/>
                    <a:pt x="6" y="116"/>
                    <a:pt x="6" y="116"/>
                  </a:cubicBezTo>
                  <a:cubicBezTo>
                    <a:pt x="4" y="114"/>
                    <a:pt x="3" y="112"/>
                    <a:pt x="3" y="111"/>
                  </a:cubicBezTo>
                  <a:cubicBezTo>
                    <a:pt x="3" y="109"/>
                    <a:pt x="3" y="109"/>
                    <a:pt x="3" y="109"/>
                  </a:cubicBezTo>
                  <a:cubicBezTo>
                    <a:pt x="3" y="109"/>
                    <a:pt x="1" y="107"/>
                    <a:pt x="0" y="106"/>
                  </a:cubicBezTo>
                  <a:cubicBezTo>
                    <a:pt x="1" y="105"/>
                    <a:pt x="1" y="103"/>
                    <a:pt x="1" y="102"/>
                  </a:cubicBezTo>
                  <a:cubicBezTo>
                    <a:pt x="1" y="101"/>
                    <a:pt x="1" y="102"/>
                    <a:pt x="1" y="101"/>
                  </a:cubicBezTo>
                  <a:cubicBezTo>
                    <a:pt x="2" y="101"/>
                    <a:pt x="2" y="101"/>
                    <a:pt x="2" y="101"/>
                  </a:cubicBezTo>
                  <a:cubicBezTo>
                    <a:pt x="4" y="101"/>
                    <a:pt x="8" y="101"/>
                    <a:pt x="9" y="101"/>
                  </a:cubicBezTo>
                  <a:cubicBezTo>
                    <a:pt x="12" y="99"/>
                    <a:pt x="11" y="100"/>
                    <a:pt x="13" y="97"/>
                  </a:cubicBezTo>
                  <a:cubicBezTo>
                    <a:pt x="22" y="97"/>
                    <a:pt x="16" y="97"/>
                    <a:pt x="32" y="97"/>
                  </a:cubicBezTo>
                  <a:cubicBezTo>
                    <a:pt x="32" y="96"/>
                    <a:pt x="32" y="96"/>
                    <a:pt x="32" y="96"/>
                  </a:cubicBezTo>
                  <a:cubicBezTo>
                    <a:pt x="33" y="96"/>
                    <a:pt x="33" y="96"/>
                    <a:pt x="33" y="96"/>
                  </a:cubicBezTo>
                  <a:cubicBezTo>
                    <a:pt x="33" y="96"/>
                    <a:pt x="37" y="96"/>
                    <a:pt x="38" y="96"/>
                  </a:cubicBezTo>
                  <a:cubicBezTo>
                    <a:pt x="38" y="95"/>
                    <a:pt x="38" y="95"/>
                    <a:pt x="38" y="95"/>
                  </a:cubicBezTo>
                  <a:cubicBezTo>
                    <a:pt x="40" y="93"/>
                    <a:pt x="40" y="93"/>
                    <a:pt x="40" y="93"/>
                  </a:cubicBezTo>
                  <a:cubicBezTo>
                    <a:pt x="41" y="93"/>
                    <a:pt x="41" y="93"/>
                    <a:pt x="41" y="93"/>
                  </a:cubicBezTo>
                  <a:cubicBezTo>
                    <a:pt x="42" y="92"/>
                    <a:pt x="42" y="93"/>
                    <a:pt x="42" y="92"/>
                  </a:cubicBezTo>
                  <a:cubicBezTo>
                    <a:pt x="42" y="91"/>
                    <a:pt x="42" y="91"/>
                    <a:pt x="42" y="90"/>
                  </a:cubicBezTo>
                  <a:cubicBezTo>
                    <a:pt x="43" y="90"/>
                    <a:pt x="43" y="90"/>
                    <a:pt x="43" y="90"/>
                  </a:cubicBezTo>
                  <a:cubicBezTo>
                    <a:pt x="43" y="89"/>
                    <a:pt x="43" y="89"/>
                    <a:pt x="44" y="87"/>
                  </a:cubicBezTo>
                  <a:cubicBezTo>
                    <a:pt x="45" y="85"/>
                    <a:pt x="45" y="85"/>
                    <a:pt x="45" y="85"/>
                  </a:cubicBezTo>
                  <a:cubicBezTo>
                    <a:pt x="46" y="81"/>
                    <a:pt x="45" y="83"/>
                    <a:pt x="46" y="78"/>
                  </a:cubicBezTo>
                  <a:cubicBezTo>
                    <a:pt x="46" y="77"/>
                    <a:pt x="46" y="77"/>
                    <a:pt x="46" y="77"/>
                  </a:cubicBezTo>
                  <a:cubicBezTo>
                    <a:pt x="46" y="74"/>
                    <a:pt x="46" y="52"/>
                    <a:pt x="46" y="52"/>
                  </a:cubicBezTo>
                  <a:cubicBezTo>
                    <a:pt x="49" y="52"/>
                    <a:pt x="61" y="49"/>
                    <a:pt x="63" y="49"/>
                  </a:cubicBezTo>
                  <a:cubicBezTo>
                    <a:pt x="63" y="49"/>
                    <a:pt x="66" y="43"/>
                    <a:pt x="133" y="0"/>
                  </a:cubicBezTo>
                  <a:cubicBezTo>
                    <a:pt x="141" y="2"/>
                    <a:pt x="136" y="1"/>
                    <a:pt x="150" y="4"/>
                  </a:cubicBezTo>
                  <a:cubicBezTo>
                    <a:pt x="152" y="5"/>
                    <a:pt x="156" y="9"/>
                    <a:pt x="158" y="11"/>
                  </a:cubicBezTo>
                  <a:cubicBezTo>
                    <a:pt x="158" y="11"/>
                    <a:pt x="158" y="11"/>
                    <a:pt x="158" y="11"/>
                  </a:cubicBezTo>
                  <a:cubicBezTo>
                    <a:pt x="163" y="8"/>
                    <a:pt x="161" y="9"/>
                    <a:pt x="167" y="6"/>
                  </a:cubicBezTo>
                  <a:cubicBezTo>
                    <a:pt x="167" y="6"/>
                    <a:pt x="169" y="14"/>
                    <a:pt x="169" y="2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169">
              <a:extLst>
                <a:ext uri="{FF2B5EF4-FFF2-40B4-BE49-F238E27FC236}">
                  <a16:creationId xmlns:a16="http://schemas.microsoft.com/office/drawing/2014/main" id="{3AAB3FED-DEF3-4E43-B681-610A61EC2AEC}"/>
                </a:ext>
              </a:extLst>
            </p:cNvPr>
            <p:cNvSpPr>
              <a:spLocks/>
            </p:cNvSpPr>
            <p:nvPr/>
          </p:nvSpPr>
          <p:spPr bwMode="auto">
            <a:xfrm>
              <a:off x="19542983" y="10431780"/>
              <a:ext cx="0" cy="4751"/>
            </a:xfrm>
            <a:custGeom>
              <a:avLst/>
              <a:gdLst>
                <a:gd name="T0" fmla="*/ 1 w 1"/>
                <a:gd name="T1" fmla="*/ 0 h 1"/>
                <a:gd name="T2" fmla="*/ 1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1 h 1"/>
                <a:gd name="T34" fmla="*/ 1 w 1"/>
                <a:gd name="T35" fmla="*/ 0 h 1"/>
                <a:gd name="T36" fmla="*/ 0 w 1"/>
                <a:gd name="T37" fmla="*/ 1 h 1"/>
                <a:gd name="T38" fmla="*/ 1 w 1"/>
                <a:gd name="T3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1">
                  <a:moveTo>
                    <a:pt x="1" y="0"/>
                  </a:move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0" y="1"/>
                    <a:pt x="0" y="1"/>
                    <a:pt x="0" y="1"/>
                  </a:cubicBezTo>
                  <a:cubicBezTo>
                    <a:pt x="1" y="0"/>
                    <a:pt x="1" y="0"/>
                    <a:pt x="1"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170">
              <a:extLst>
                <a:ext uri="{FF2B5EF4-FFF2-40B4-BE49-F238E27FC236}">
                  <a16:creationId xmlns:a16="http://schemas.microsoft.com/office/drawing/2014/main" id="{D0B60791-9E88-421B-9E87-27A86DEA392D}"/>
                </a:ext>
              </a:extLst>
            </p:cNvPr>
            <p:cNvSpPr>
              <a:spLocks noEditPoints="1"/>
            </p:cNvSpPr>
            <p:nvPr/>
          </p:nvSpPr>
          <p:spPr bwMode="auto">
            <a:xfrm>
              <a:off x="11820774" y="8375372"/>
              <a:ext cx="555659" cy="451176"/>
            </a:xfrm>
            <a:custGeom>
              <a:avLst/>
              <a:gdLst>
                <a:gd name="T0" fmla="*/ 130 w 134"/>
                <a:gd name="T1" fmla="*/ 17 h 108"/>
                <a:gd name="T2" fmla="*/ 133 w 134"/>
                <a:gd name="T3" fmla="*/ 24 h 108"/>
                <a:gd name="T4" fmla="*/ 127 w 134"/>
                <a:gd name="T5" fmla="*/ 30 h 108"/>
                <a:gd name="T6" fmla="*/ 119 w 134"/>
                <a:gd name="T7" fmla="*/ 43 h 108"/>
                <a:gd name="T8" fmla="*/ 115 w 134"/>
                <a:gd name="T9" fmla="*/ 50 h 108"/>
                <a:gd name="T10" fmla="*/ 109 w 134"/>
                <a:gd name="T11" fmla="*/ 60 h 108"/>
                <a:gd name="T12" fmla="*/ 104 w 134"/>
                <a:gd name="T13" fmla="*/ 71 h 108"/>
                <a:gd name="T14" fmla="*/ 100 w 134"/>
                <a:gd name="T15" fmla="*/ 79 h 108"/>
                <a:gd name="T16" fmla="*/ 94 w 134"/>
                <a:gd name="T17" fmla="*/ 84 h 108"/>
                <a:gd name="T18" fmla="*/ 89 w 134"/>
                <a:gd name="T19" fmla="*/ 77 h 108"/>
                <a:gd name="T20" fmla="*/ 87 w 134"/>
                <a:gd name="T21" fmla="*/ 79 h 108"/>
                <a:gd name="T22" fmla="*/ 80 w 134"/>
                <a:gd name="T23" fmla="*/ 80 h 108"/>
                <a:gd name="T24" fmla="*/ 66 w 134"/>
                <a:gd name="T25" fmla="*/ 103 h 108"/>
                <a:gd name="T26" fmla="*/ 64 w 134"/>
                <a:gd name="T27" fmla="*/ 102 h 108"/>
                <a:gd name="T28" fmla="*/ 63 w 134"/>
                <a:gd name="T29" fmla="*/ 104 h 108"/>
                <a:gd name="T30" fmla="*/ 54 w 134"/>
                <a:gd name="T31" fmla="*/ 104 h 108"/>
                <a:gd name="T32" fmla="*/ 51 w 134"/>
                <a:gd name="T33" fmla="*/ 105 h 108"/>
                <a:gd name="T34" fmla="*/ 50 w 134"/>
                <a:gd name="T35" fmla="*/ 104 h 108"/>
                <a:gd name="T36" fmla="*/ 47 w 134"/>
                <a:gd name="T37" fmla="*/ 106 h 108"/>
                <a:gd name="T38" fmla="*/ 46 w 134"/>
                <a:gd name="T39" fmla="*/ 106 h 108"/>
                <a:gd name="T40" fmla="*/ 43 w 134"/>
                <a:gd name="T41" fmla="*/ 106 h 108"/>
                <a:gd name="T42" fmla="*/ 40 w 134"/>
                <a:gd name="T43" fmla="*/ 107 h 108"/>
                <a:gd name="T44" fmla="*/ 39 w 134"/>
                <a:gd name="T45" fmla="*/ 108 h 108"/>
                <a:gd name="T46" fmla="*/ 30 w 134"/>
                <a:gd name="T47" fmla="*/ 99 h 108"/>
                <a:gd name="T48" fmla="*/ 30 w 134"/>
                <a:gd name="T49" fmla="*/ 98 h 108"/>
                <a:gd name="T50" fmla="*/ 32 w 134"/>
                <a:gd name="T51" fmla="*/ 95 h 108"/>
                <a:gd name="T52" fmla="*/ 28 w 134"/>
                <a:gd name="T53" fmla="*/ 94 h 108"/>
                <a:gd name="T54" fmla="*/ 30 w 134"/>
                <a:gd name="T55" fmla="*/ 93 h 108"/>
                <a:gd name="T56" fmla="*/ 29 w 134"/>
                <a:gd name="T57" fmla="*/ 93 h 108"/>
                <a:gd name="T58" fmla="*/ 26 w 134"/>
                <a:gd name="T59" fmla="*/ 91 h 108"/>
                <a:gd name="T60" fmla="*/ 9 w 134"/>
                <a:gd name="T61" fmla="*/ 84 h 108"/>
                <a:gd name="T62" fmla="*/ 7 w 134"/>
                <a:gd name="T63" fmla="*/ 84 h 108"/>
                <a:gd name="T64" fmla="*/ 0 w 134"/>
                <a:gd name="T65" fmla="*/ 77 h 108"/>
                <a:gd name="T66" fmla="*/ 1 w 134"/>
                <a:gd name="T67" fmla="*/ 72 h 108"/>
                <a:gd name="T68" fmla="*/ 0 w 134"/>
                <a:gd name="T69" fmla="*/ 62 h 108"/>
                <a:gd name="T70" fmla="*/ 5 w 134"/>
                <a:gd name="T71" fmla="*/ 51 h 108"/>
                <a:gd name="T72" fmla="*/ 7 w 134"/>
                <a:gd name="T73" fmla="*/ 46 h 108"/>
                <a:gd name="T74" fmla="*/ 11 w 134"/>
                <a:gd name="T75" fmla="*/ 42 h 108"/>
                <a:gd name="T76" fmla="*/ 11 w 134"/>
                <a:gd name="T77" fmla="*/ 39 h 108"/>
                <a:gd name="T78" fmla="*/ 13 w 134"/>
                <a:gd name="T79" fmla="*/ 37 h 108"/>
                <a:gd name="T80" fmla="*/ 11 w 134"/>
                <a:gd name="T81" fmla="*/ 31 h 108"/>
                <a:gd name="T82" fmla="*/ 11 w 134"/>
                <a:gd name="T83" fmla="*/ 24 h 108"/>
                <a:gd name="T84" fmla="*/ 10 w 134"/>
                <a:gd name="T85" fmla="*/ 22 h 108"/>
                <a:gd name="T86" fmla="*/ 16 w 134"/>
                <a:gd name="T87" fmla="*/ 4 h 108"/>
                <a:gd name="T88" fmla="*/ 28 w 134"/>
                <a:gd name="T89" fmla="*/ 1 h 108"/>
                <a:gd name="T90" fmla="*/ 40 w 134"/>
                <a:gd name="T91" fmla="*/ 2 h 108"/>
                <a:gd name="T92" fmla="*/ 49 w 134"/>
                <a:gd name="T93" fmla="*/ 10 h 108"/>
                <a:gd name="T94" fmla="*/ 57 w 134"/>
                <a:gd name="T95" fmla="*/ 6 h 108"/>
                <a:gd name="T96" fmla="*/ 106 w 134"/>
                <a:gd name="T97" fmla="*/ 9 h 108"/>
                <a:gd name="T98" fmla="*/ 118 w 134"/>
                <a:gd name="T99" fmla="*/ 3 h 108"/>
                <a:gd name="T100" fmla="*/ 52 w 134"/>
                <a:gd name="T101" fmla="*/ 107 h 108"/>
                <a:gd name="T102" fmla="*/ 51 w 134"/>
                <a:gd name="T103"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4" h="108">
                  <a:moveTo>
                    <a:pt x="122" y="2"/>
                  </a:moveTo>
                  <a:cubicBezTo>
                    <a:pt x="126" y="7"/>
                    <a:pt x="126" y="6"/>
                    <a:pt x="127" y="9"/>
                  </a:cubicBezTo>
                  <a:cubicBezTo>
                    <a:pt x="128" y="14"/>
                    <a:pt x="129" y="15"/>
                    <a:pt x="129" y="17"/>
                  </a:cubicBezTo>
                  <a:cubicBezTo>
                    <a:pt x="130" y="17"/>
                    <a:pt x="130" y="17"/>
                    <a:pt x="130" y="17"/>
                  </a:cubicBezTo>
                  <a:cubicBezTo>
                    <a:pt x="131" y="17"/>
                    <a:pt x="131" y="17"/>
                    <a:pt x="131" y="17"/>
                  </a:cubicBezTo>
                  <a:cubicBezTo>
                    <a:pt x="133" y="18"/>
                    <a:pt x="133" y="18"/>
                    <a:pt x="133" y="18"/>
                  </a:cubicBezTo>
                  <a:cubicBezTo>
                    <a:pt x="133" y="19"/>
                    <a:pt x="133" y="18"/>
                    <a:pt x="134" y="19"/>
                  </a:cubicBezTo>
                  <a:cubicBezTo>
                    <a:pt x="134" y="20"/>
                    <a:pt x="134" y="22"/>
                    <a:pt x="133" y="24"/>
                  </a:cubicBezTo>
                  <a:cubicBezTo>
                    <a:pt x="133" y="25"/>
                    <a:pt x="133" y="26"/>
                    <a:pt x="133" y="27"/>
                  </a:cubicBezTo>
                  <a:cubicBezTo>
                    <a:pt x="133" y="27"/>
                    <a:pt x="129" y="29"/>
                    <a:pt x="128" y="30"/>
                  </a:cubicBezTo>
                  <a:cubicBezTo>
                    <a:pt x="127" y="30"/>
                    <a:pt x="127" y="30"/>
                    <a:pt x="127" y="30"/>
                  </a:cubicBezTo>
                  <a:cubicBezTo>
                    <a:pt x="127" y="30"/>
                    <a:pt x="127" y="30"/>
                    <a:pt x="127" y="30"/>
                  </a:cubicBezTo>
                  <a:cubicBezTo>
                    <a:pt x="126" y="31"/>
                    <a:pt x="126" y="31"/>
                    <a:pt x="126" y="31"/>
                  </a:cubicBezTo>
                  <a:cubicBezTo>
                    <a:pt x="123" y="35"/>
                    <a:pt x="124" y="33"/>
                    <a:pt x="122" y="37"/>
                  </a:cubicBezTo>
                  <a:cubicBezTo>
                    <a:pt x="121" y="40"/>
                    <a:pt x="121" y="39"/>
                    <a:pt x="120" y="42"/>
                  </a:cubicBezTo>
                  <a:cubicBezTo>
                    <a:pt x="119" y="43"/>
                    <a:pt x="119" y="43"/>
                    <a:pt x="119" y="43"/>
                  </a:cubicBezTo>
                  <a:cubicBezTo>
                    <a:pt x="118" y="46"/>
                    <a:pt x="119" y="46"/>
                    <a:pt x="118" y="49"/>
                  </a:cubicBezTo>
                  <a:cubicBezTo>
                    <a:pt x="117" y="49"/>
                    <a:pt x="117" y="49"/>
                    <a:pt x="117" y="49"/>
                  </a:cubicBezTo>
                  <a:cubicBezTo>
                    <a:pt x="116" y="50"/>
                    <a:pt x="116" y="50"/>
                    <a:pt x="116" y="50"/>
                  </a:cubicBezTo>
                  <a:cubicBezTo>
                    <a:pt x="115" y="50"/>
                    <a:pt x="115" y="50"/>
                    <a:pt x="115" y="50"/>
                  </a:cubicBezTo>
                  <a:cubicBezTo>
                    <a:pt x="114" y="52"/>
                    <a:pt x="114" y="52"/>
                    <a:pt x="114" y="52"/>
                  </a:cubicBezTo>
                  <a:cubicBezTo>
                    <a:pt x="114" y="52"/>
                    <a:pt x="113" y="56"/>
                    <a:pt x="113" y="57"/>
                  </a:cubicBezTo>
                  <a:cubicBezTo>
                    <a:pt x="112" y="58"/>
                    <a:pt x="112" y="58"/>
                    <a:pt x="111" y="59"/>
                  </a:cubicBezTo>
                  <a:cubicBezTo>
                    <a:pt x="109" y="60"/>
                    <a:pt x="109" y="60"/>
                    <a:pt x="109" y="60"/>
                  </a:cubicBezTo>
                  <a:cubicBezTo>
                    <a:pt x="108" y="62"/>
                    <a:pt x="108" y="61"/>
                    <a:pt x="107" y="63"/>
                  </a:cubicBezTo>
                  <a:cubicBezTo>
                    <a:pt x="107" y="64"/>
                    <a:pt x="106" y="66"/>
                    <a:pt x="106" y="67"/>
                  </a:cubicBezTo>
                  <a:cubicBezTo>
                    <a:pt x="105" y="69"/>
                    <a:pt x="105" y="69"/>
                    <a:pt x="105" y="69"/>
                  </a:cubicBezTo>
                  <a:cubicBezTo>
                    <a:pt x="104" y="70"/>
                    <a:pt x="104" y="70"/>
                    <a:pt x="104" y="71"/>
                  </a:cubicBezTo>
                  <a:cubicBezTo>
                    <a:pt x="103" y="72"/>
                    <a:pt x="103" y="73"/>
                    <a:pt x="102" y="75"/>
                  </a:cubicBezTo>
                  <a:cubicBezTo>
                    <a:pt x="102" y="75"/>
                    <a:pt x="102" y="75"/>
                    <a:pt x="103" y="76"/>
                  </a:cubicBezTo>
                  <a:cubicBezTo>
                    <a:pt x="103" y="76"/>
                    <a:pt x="103" y="76"/>
                    <a:pt x="103" y="76"/>
                  </a:cubicBezTo>
                  <a:cubicBezTo>
                    <a:pt x="101" y="78"/>
                    <a:pt x="102" y="77"/>
                    <a:pt x="100" y="79"/>
                  </a:cubicBezTo>
                  <a:cubicBezTo>
                    <a:pt x="99" y="79"/>
                    <a:pt x="99" y="79"/>
                    <a:pt x="99" y="79"/>
                  </a:cubicBezTo>
                  <a:cubicBezTo>
                    <a:pt x="99" y="81"/>
                    <a:pt x="99" y="81"/>
                    <a:pt x="99" y="81"/>
                  </a:cubicBezTo>
                  <a:cubicBezTo>
                    <a:pt x="99" y="82"/>
                    <a:pt x="97" y="84"/>
                    <a:pt x="95" y="84"/>
                  </a:cubicBezTo>
                  <a:cubicBezTo>
                    <a:pt x="94" y="84"/>
                    <a:pt x="94" y="84"/>
                    <a:pt x="94" y="84"/>
                  </a:cubicBezTo>
                  <a:cubicBezTo>
                    <a:pt x="94" y="83"/>
                    <a:pt x="94" y="83"/>
                    <a:pt x="94" y="83"/>
                  </a:cubicBezTo>
                  <a:cubicBezTo>
                    <a:pt x="93" y="81"/>
                    <a:pt x="93" y="81"/>
                    <a:pt x="93" y="81"/>
                  </a:cubicBezTo>
                  <a:cubicBezTo>
                    <a:pt x="93" y="81"/>
                    <a:pt x="93" y="81"/>
                    <a:pt x="93" y="81"/>
                  </a:cubicBezTo>
                  <a:cubicBezTo>
                    <a:pt x="90" y="79"/>
                    <a:pt x="92" y="79"/>
                    <a:pt x="89" y="77"/>
                  </a:cubicBezTo>
                  <a:cubicBezTo>
                    <a:pt x="88" y="77"/>
                    <a:pt x="88" y="77"/>
                    <a:pt x="88" y="77"/>
                  </a:cubicBezTo>
                  <a:cubicBezTo>
                    <a:pt x="88" y="77"/>
                    <a:pt x="88" y="77"/>
                    <a:pt x="88" y="77"/>
                  </a:cubicBezTo>
                  <a:cubicBezTo>
                    <a:pt x="88" y="78"/>
                    <a:pt x="88" y="78"/>
                    <a:pt x="88" y="78"/>
                  </a:cubicBezTo>
                  <a:cubicBezTo>
                    <a:pt x="87" y="79"/>
                    <a:pt x="87" y="79"/>
                    <a:pt x="87" y="79"/>
                  </a:cubicBezTo>
                  <a:cubicBezTo>
                    <a:pt x="86" y="79"/>
                    <a:pt x="85" y="79"/>
                    <a:pt x="84" y="79"/>
                  </a:cubicBezTo>
                  <a:cubicBezTo>
                    <a:pt x="84" y="79"/>
                    <a:pt x="84" y="79"/>
                    <a:pt x="84" y="79"/>
                  </a:cubicBezTo>
                  <a:cubicBezTo>
                    <a:pt x="84" y="78"/>
                    <a:pt x="84" y="78"/>
                    <a:pt x="83" y="78"/>
                  </a:cubicBezTo>
                  <a:cubicBezTo>
                    <a:pt x="82" y="79"/>
                    <a:pt x="83" y="78"/>
                    <a:pt x="80" y="80"/>
                  </a:cubicBezTo>
                  <a:cubicBezTo>
                    <a:pt x="80" y="80"/>
                    <a:pt x="80" y="80"/>
                    <a:pt x="79" y="80"/>
                  </a:cubicBezTo>
                  <a:cubicBezTo>
                    <a:pt x="79" y="82"/>
                    <a:pt x="79" y="81"/>
                    <a:pt x="78" y="83"/>
                  </a:cubicBezTo>
                  <a:cubicBezTo>
                    <a:pt x="70" y="89"/>
                    <a:pt x="70" y="90"/>
                    <a:pt x="68" y="98"/>
                  </a:cubicBezTo>
                  <a:cubicBezTo>
                    <a:pt x="68" y="99"/>
                    <a:pt x="66" y="101"/>
                    <a:pt x="66" y="103"/>
                  </a:cubicBezTo>
                  <a:cubicBezTo>
                    <a:pt x="66" y="103"/>
                    <a:pt x="66" y="103"/>
                    <a:pt x="66" y="103"/>
                  </a:cubicBezTo>
                  <a:cubicBezTo>
                    <a:pt x="65" y="103"/>
                    <a:pt x="65" y="103"/>
                    <a:pt x="65" y="103"/>
                  </a:cubicBezTo>
                  <a:cubicBezTo>
                    <a:pt x="64" y="103"/>
                    <a:pt x="64" y="103"/>
                    <a:pt x="64" y="103"/>
                  </a:cubicBezTo>
                  <a:cubicBezTo>
                    <a:pt x="64" y="102"/>
                    <a:pt x="64" y="102"/>
                    <a:pt x="64" y="102"/>
                  </a:cubicBezTo>
                  <a:cubicBezTo>
                    <a:pt x="63" y="102"/>
                    <a:pt x="63" y="102"/>
                    <a:pt x="63" y="102"/>
                  </a:cubicBezTo>
                  <a:cubicBezTo>
                    <a:pt x="62" y="101"/>
                    <a:pt x="62" y="101"/>
                    <a:pt x="62" y="101"/>
                  </a:cubicBezTo>
                  <a:cubicBezTo>
                    <a:pt x="62" y="101"/>
                    <a:pt x="62" y="101"/>
                    <a:pt x="62" y="101"/>
                  </a:cubicBezTo>
                  <a:cubicBezTo>
                    <a:pt x="63" y="104"/>
                    <a:pt x="63" y="104"/>
                    <a:pt x="63" y="104"/>
                  </a:cubicBezTo>
                  <a:cubicBezTo>
                    <a:pt x="63" y="105"/>
                    <a:pt x="63" y="105"/>
                    <a:pt x="63" y="105"/>
                  </a:cubicBezTo>
                  <a:cubicBezTo>
                    <a:pt x="58" y="105"/>
                    <a:pt x="58" y="105"/>
                    <a:pt x="55" y="105"/>
                  </a:cubicBezTo>
                  <a:cubicBezTo>
                    <a:pt x="55" y="105"/>
                    <a:pt x="55" y="105"/>
                    <a:pt x="55" y="105"/>
                  </a:cubicBezTo>
                  <a:cubicBezTo>
                    <a:pt x="54" y="104"/>
                    <a:pt x="54" y="104"/>
                    <a:pt x="54" y="104"/>
                  </a:cubicBezTo>
                  <a:cubicBezTo>
                    <a:pt x="54" y="104"/>
                    <a:pt x="54" y="104"/>
                    <a:pt x="54" y="104"/>
                  </a:cubicBezTo>
                  <a:cubicBezTo>
                    <a:pt x="54" y="105"/>
                    <a:pt x="54" y="105"/>
                    <a:pt x="54" y="105"/>
                  </a:cubicBezTo>
                  <a:cubicBezTo>
                    <a:pt x="53" y="105"/>
                    <a:pt x="53" y="105"/>
                    <a:pt x="53" y="105"/>
                  </a:cubicBezTo>
                  <a:cubicBezTo>
                    <a:pt x="51" y="105"/>
                    <a:pt x="51" y="105"/>
                    <a:pt x="51" y="105"/>
                  </a:cubicBezTo>
                  <a:cubicBezTo>
                    <a:pt x="50" y="104"/>
                    <a:pt x="51" y="105"/>
                    <a:pt x="50" y="104"/>
                  </a:cubicBezTo>
                  <a:cubicBezTo>
                    <a:pt x="49" y="103"/>
                    <a:pt x="49" y="103"/>
                    <a:pt x="49" y="103"/>
                  </a:cubicBezTo>
                  <a:cubicBezTo>
                    <a:pt x="49" y="104"/>
                    <a:pt x="49" y="104"/>
                    <a:pt x="49" y="104"/>
                  </a:cubicBezTo>
                  <a:cubicBezTo>
                    <a:pt x="50" y="104"/>
                    <a:pt x="50" y="104"/>
                    <a:pt x="50" y="104"/>
                  </a:cubicBezTo>
                  <a:cubicBezTo>
                    <a:pt x="50" y="105"/>
                    <a:pt x="50" y="105"/>
                    <a:pt x="50" y="105"/>
                  </a:cubicBezTo>
                  <a:cubicBezTo>
                    <a:pt x="48" y="107"/>
                    <a:pt x="48" y="107"/>
                    <a:pt x="48" y="107"/>
                  </a:cubicBezTo>
                  <a:cubicBezTo>
                    <a:pt x="47" y="107"/>
                    <a:pt x="47" y="107"/>
                    <a:pt x="47" y="107"/>
                  </a:cubicBezTo>
                  <a:cubicBezTo>
                    <a:pt x="47" y="106"/>
                    <a:pt x="47" y="106"/>
                    <a:pt x="47" y="106"/>
                  </a:cubicBezTo>
                  <a:cubicBezTo>
                    <a:pt x="46" y="105"/>
                    <a:pt x="46" y="106"/>
                    <a:pt x="46" y="104"/>
                  </a:cubicBezTo>
                  <a:cubicBezTo>
                    <a:pt x="46" y="103"/>
                    <a:pt x="46" y="103"/>
                    <a:pt x="46" y="103"/>
                  </a:cubicBezTo>
                  <a:cubicBezTo>
                    <a:pt x="46" y="103"/>
                    <a:pt x="46" y="103"/>
                    <a:pt x="46" y="103"/>
                  </a:cubicBezTo>
                  <a:cubicBezTo>
                    <a:pt x="46" y="104"/>
                    <a:pt x="46" y="104"/>
                    <a:pt x="46" y="106"/>
                  </a:cubicBezTo>
                  <a:cubicBezTo>
                    <a:pt x="47" y="107"/>
                    <a:pt x="47" y="107"/>
                    <a:pt x="47" y="107"/>
                  </a:cubicBezTo>
                  <a:cubicBezTo>
                    <a:pt x="45" y="107"/>
                    <a:pt x="46" y="107"/>
                    <a:pt x="44" y="107"/>
                  </a:cubicBezTo>
                  <a:cubicBezTo>
                    <a:pt x="44" y="107"/>
                    <a:pt x="44" y="107"/>
                    <a:pt x="44" y="106"/>
                  </a:cubicBezTo>
                  <a:cubicBezTo>
                    <a:pt x="43" y="106"/>
                    <a:pt x="43" y="106"/>
                    <a:pt x="43" y="106"/>
                  </a:cubicBezTo>
                  <a:cubicBezTo>
                    <a:pt x="43" y="107"/>
                    <a:pt x="43" y="107"/>
                    <a:pt x="43" y="107"/>
                  </a:cubicBezTo>
                  <a:cubicBezTo>
                    <a:pt x="43" y="107"/>
                    <a:pt x="42" y="107"/>
                    <a:pt x="40" y="108"/>
                  </a:cubicBezTo>
                  <a:cubicBezTo>
                    <a:pt x="40" y="108"/>
                    <a:pt x="40" y="108"/>
                    <a:pt x="40" y="108"/>
                  </a:cubicBezTo>
                  <a:cubicBezTo>
                    <a:pt x="40" y="107"/>
                    <a:pt x="40" y="107"/>
                    <a:pt x="40" y="107"/>
                  </a:cubicBezTo>
                  <a:cubicBezTo>
                    <a:pt x="40" y="107"/>
                    <a:pt x="40" y="107"/>
                    <a:pt x="40" y="107"/>
                  </a:cubicBezTo>
                  <a:cubicBezTo>
                    <a:pt x="40" y="106"/>
                    <a:pt x="40" y="106"/>
                    <a:pt x="40" y="106"/>
                  </a:cubicBezTo>
                  <a:cubicBezTo>
                    <a:pt x="39" y="107"/>
                    <a:pt x="39" y="107"/>
                    <a:pt x="39" y="107"/>
                  </a:cubicBezTo>
                  <a:cubicBezTo>
                    <a:pt x="39" y="108"/>
                    <a:pt x="39" y="108"/>
                    <a:pt x="39" y="108"/>
                  </a:cubicBezTo>
                  <a:cubicBezTo>
                    <a:pt x="39" y="108"/>
                    <a:pt x="39" y="108"/>
                    <a:pt x="39" y="108"/>
                  </a:cubicBezTo>
                  <a:cubicBezTo>
                    <a:pt x="38" y="108"/>
                    <a:pt x="38" y="108"/>
                    <a:pt x="38" y="108"/>
                  </a:cubicBezTo>
                  <a:cubicBezTo>
                    <a:pt x="35" y="107"/>
                    <a:pt x="34" y="106"/>
                    <a:pt x="32" y="104"/>
                  </a:cubicBezTo>
                  <a:cubicBezTo>
                    <a:pt x="31" y="100"/>
                    <a:pt x="32" y="104"/>
                    <a:pt x="30" y="99"/>
                  </a:cubicBezTo>
                  <a:cubicBezTo>
                    <a:pt x="30" y="98"/>
                    <a:pt x="30" y="98"/>
                    <a:pt x="30" y="98"/>
                  </a:cubicBezTo>
                  <a:cubicBezTo>
                    <a:pt x="31" y="99"/>
                    <a:pt x="31" y="99"/>
                    <a:pt x="31" y="99"/>
                  </a:cubicBezTo>
                  <a:cubicBezTo>
                    <a:pt x="31" y="98"/>
                    <a:pt x="31" y="98"/>
                    <a:pt x="31" y="98"/>
                  </a:cubicBezTo>
                  <a:cubicBezTo>
                    <a:pt x="30" y="98"/>
                    <a:pt x="30" y="98"/>
                    <a:pt x="30" y="98"/>
                  </a:cubicBezTo>
                  <a:cubicBezTo>
                    <a:pt x="30" y="98"/>
                    <a:pt x="30" y="98"/>
                    <a:pt x="30" y="98"/>
                  </a:cubicBezTo>
                  <a:cubicBezTo>
                    <a:pt x="30" y="97"/>
                    <a:pt x="30" y="97"/>
                    <a:pt x="30" y="96"/>
                  </a:cubicBezTo>
                  <a:cubicBezTo>
                    <a:pt x="31" y="96"/>
                    <a:pt x="31" y="96"/>
                    <a:pt x="31" y="96"/>
                  </a:cubicBezTo>
                  <a:cubicBezTo>
                    <a:pt x="32" y="95"/>
                    <a:pt x="32" y="95"/>
                    <a:pt x="32" y="95"/>
                  </a:cubicBezTo>
                  <a:cubicBezTo>
                    <a:pt x="30" y="96"/>
                    <a:pt x="30" y="96"/>
                    <a:pt x="30" y="96"/>
                  </a:cubicBezTo>
                  <a:cubicBezTo>
                    <a:pt x="28" y="95"/>
                    <a:pt x="28" y="95"/>
                    <a:pt x="28" y="95"/>
                  </a:cubicBezTo>
                  <a:cubicBezTo>
                    <a:pt x="28" y="94"/>
                    <a:pt x="28" y="94"/>
                    <a:pt x="28" y="94"/>
                  </a:cubicBezTo>
                  <a:cubicBezTo>
                    <a:pt x="28" y="94"/>
                    <a:pt x="28" y="94"/>
                    <a:pt x="28" y="94"/>
                  </a:cubicBezTo>
                  <a:cubicBezTo>
                    <a:pt x="29" y="94"/>
                    <a:pt x="29" y="94"/>
                    <a:pt x="30" y="94"/>
                  </a:cubicBezTo>
                  <a:cubicBezTo>
                    <a:pt x="31" y="93"/>
                    <a:pt x="31" y="93"/>
                    <a:pt x="31" y="93"/>
                  </a:cubicBezTo>
                  <a:cubicBezTo>
                    <a:pt x="30" y="93"/>
                    <a:pt x="30" y="93"/>
                    <a:pt x="30" y="93"/>
                  </a:cubicBezTo>
                  <a:cubicBezTo>
                    <a:pt x="30" y="93"/>
                    <a:pt x="30" y="93"/>
                    <a:pt x="30" y="93"/>
                  </a:cubicBezTo>
                  <a:cubicBezTo>
                    <a:pt x="29" y="93"/>
                    <a:pt x="29" y="93"/>
                    <a:pt x="29" y="93"/>
                  </a:cubicBezTo>
                  <a:cubicBezTo>
                    <a:pt x="29" y="92"/>
                    <a:pt x="29" y="92"/>
                    <a:pt x="29" y="92"/>
                  </a:cubicBezTo>
                  <a:cubicBezTo>
                    <a:pt x="29" y="92"/>
                    <a:pt x="29" y="92"/>
                    <a:pt x="29" y="92"/>
                  </a:cubicBezTo>
                  <a:cubicBezTo>
                    <a:pt x="29" y="93"/>
                    <a:pt x="29" y="93"/>
                    <a:pt x="29" y="93"/>
                  </a:cubicBezTo>
                  <a:cubicBezTo>
                    <a:pt x="28" y="93"/>
                    <a:pt x="28" y="93"/>
                    <a:pt x="28" y="93"/>
                  </a:cubicBezTo>
                  <a:cubicBezTo>
                    <a:pt x="27" y="93"/>
                    <a:pt x="27" y="93"/>
                    <a:pt x="27" y="93"/>
                  </a:cubicBezTo>
                  <a:cubicBezTo>
                    <a:pt x="27" y="92"/>
                    <a:pt x="27" y="92"/>
                    <a:pt x="27" y="91"/>
                  </a:cubicBezTo>
                  <a:cubicBezTo>
                    <a:pt x="26" y="91"/>
                    <a:pt x="26" y="91"/>
                    <a:pt x="26" y="91"/>
                  </a:cubicBezTo>
                  <a:cubicBezTo>
                    <a:pt x="24" y="88"/>
                    <a:pt x="24" y="88"/>
                    <a:pt x="19" y="85"/>
                  </a:cubicBezTo>
                  <a:cubicBezTo>
                    <a:pt x="15" y="84"/>
                    <a:pt x="17" y="84"/>
                    <a:pt x="9" y="84"/>
                  </a:cubicBezTo>
                  <a:cubicBezTo>
                    <a:pt x="8" y="84"/>
                    <a:pt x="8" y="84"/>
                    <a:pt x="8" y="84"/>
                  </a:cubicBezTo>
                  <a:cubicBezTo>
                    <a:pt x="9" y="84"/>
                    <a:pt x="9" y="84"/>
                    <a:pt x="9" y="84"/>
                  </a:cubicBezTo>
                  <a:cubicBezTo>
                    <a:pt x="10" y="83"/>
                    <a:pt x="11" y="83"/>
                    <a:pt x="12" y="82"/>
                  </a:cubicBezTo>
                  <a:cubicBezTo>
                    <a:pt x="11" y="82"/>
                    <a:pt x="11" y="82"/>
                    <a:pt x="11" y="82"/>
                  </a:cubicBezTo>
                  <a:cubicBezTo>
                    <a:pt x="10" y="82"/>
                    <a:pt x="9" y="83"/>
                    <a:pt x="8" y="83"/>
                  </a:cubicBezTo>
                  <a:cubicBezTo>
                    <a:pt x="7" y="84"/>
                    <a:pt x="7" y="84"/>
                    <a:pt x="7" y="84"/>
                  </a:cubicBezTo>
                  <a:cubicBezTo>
                    <a:pt x="6" y="84"/>
                    <a:pt x="1" y="85"/>
                    <a:pt x="0" y="85"/>
                  </a:cubicBezTo>
                  <a:cubicBezTo>
                    <a:pt x="0" y="83"/>
                    <a:pt x="0" y="82"/>
                    <a:pt x="1" y="81"/>
                  </a:cubicBezTo>
                  <a:cubicBezTo>
                    <a:pt x="0" y="79"/>
                    <a:pt x="0" y="79"/>
                    <a:pt x="0" y="78"/>
                  </a:cubicBezTo>
                  <a:cubicBezTo>
                    <a:pt x="0" y="77"/>
                    <a:pt x="0" y="77"/>
                    <a:pt x="0" y="77"/>
                  </a:cubicBezTo>
                  <a:cubicBezTo>
                    <a:pt x="1" y="77"/>
                    <a:pt x="1" y="77"/>
                    <a:pt x="1" y="77"/>
                  </a:cubicBezTo>
                  <a:cubicBezTo>
                    <a:pt x="0" y="76"/>
                    <a:pt x="0" y="74"/>
                    <a:pt x="0" y="73"/>
                  </a:cubicBezTo>
                  <a:cubicBezTo>
                    <a:pt x="1" y="73"/>
                    <a:pt x="1" y="73"/>
                    <a:pt x="1" y="73"/>
                  </a:cubicBezTo>
                  <a:cubicBezTo>
                    <a:pt x="1" y="72"/>
                    <a:pt x="1" y="72"/>
                    <a:pt x="1" y="72"/>
                  </a:cubicBezTo>
                  <a:cubicBezTo>
                    <a:pt x="0" y="71"/>
                    <a:pt x="1" y="72"/>
                    <a:pt x="0" y="71"/>
                  </a:cubicBezTo>
                  <a:cubicBezTo>
                    <a:pt x="0" y="69"/>
                    <a:pt x="0" y="70"/>
                    <a:pt x="0" y="68"/>
                  </a:cubicBezTo>
                  <a:cubicBezTo>
                    <a:pt x="0" y="68"/>
                    <a:pt x="0" y="68"/>
                    <a:pt x="0" y="68"/>
                  </a:cubicBezTo>
                  <a:cubicBezTo>
                    <a:pt x="0" y="66"/>
                    <a:pt x="0" y="64"/>
                    <a:pt x="0" y="62"/>
                  </a:cubicBezTo>
                  <a:cubicBezTo>
                    <a:pt x="0" y="61"/>
                    <a:pt x="1" y="56"/>
                    <a:pt x="1" y="55"/>
                  </a:cubicBezTo>
                  <a:cubicBezTo>
                    <a:pt x="2" y="54"/>
                    <a:pt x="2" y="54"/>
                    <a:pt x="4" y="54"/>
                  </a:cubicBezTo>
                  <a:cubicBezTo>
                    <a:pt x="5" y="53"/>
                    <a:pt x="5" y="53"/>
                    <a:pt x="5" y="53"/>
                  </a:cubicBezTo>
                  <a:cubicBezTo>
                    <a:pt x="5" y="51"/>
                    <a:pt x="5" y="51"/>
                    <a:pt x="5" y="51"/>
                  </a:cubicBezTo>
                  <a:cubicBezTo>
                    <a:pt x="5" y="50"/>
                    <a:pt x="5" y="50"/>
                    <a:pt x="5" y="50"/>
                  </a:cubicBezTo>
                  <a:cubicBezTo>
                    <a:pt x="6" y="49"/>
                    <a:pt x="6" y="49"/>
                    <a:pt x="7" y="48"/>
                  </a:cubicBezTo>
                  <a:cubicBezTo>
                    <a:pt x="7" y="46"/>
                    <a:pt x="7" y="46"/>
                    <a:pt x="7" y="46"/>
                  </a:cubicBezTo>
                  <a:cubicBezTo>
                    <a:pt x="7" y="46"/>
                    <a:pt x="7" y="46"/>
                    <a:pt x="7" y="46"/>
                  </a:cubicBezTo>
                  <a:cubicBezTo>
                    <a:pt x="8" y="46"/>
                    <a:pt x="8" y="46"/>
                    <a:pt x="8" y="46"/>
                  </a:cubicBezTo>
                  <a:cubicBezTo>
                    <a:pt x="9" y="45"/>
                    <a:pt x="9" y="45"/>
                    <a:pt x="9" y="45"/>
                  </a:cubicBezTo>
                  <a:cubicBezTo>
                    <a:pt x="10" y="45"/>
                    <a:pt x="10" y="45"/>
                    <a:pt x="10" y="45"/>
                  </a:cubicBezTo>
                  <a:cubicBezTo>
                    <a:pt x="10" y="44"/>
                    <a:pt x="10" y="44"/>
                    <a:pt x="11" y="42"/>
                  </a:cubicBezTo>
                  <a:cubicBezTo>
                    <a:pt x="10" y="41"/>
                    <a:pt x="10" y="41"/>
                    <a:pt x="10" y="41"/>
                  </a:cubicBezTo>
                  <a:cubicBezTo>
                    <a:pt x="10" y="40"/>
                    <a:pt x="10" y="40"/>
                    <a:pt x="10" y="40"/>
                  </a:cubicBezTo>
                  <a:cubicBezTo>
                    <a:pt x="10" y="40"/>
                    <a:pt x="10" y="40"/>
                    <a:pt x="11" y="39"/>
                  </a:cubicBezTo>
                  <a:cubicBezTo>
                    <a:pt x="11" y="39"/>
                    <a:pt x="11" y="39"/>
                    <a:pt x="11" y="39"/>
                  </a:cubicBezTo>
                  <a:cubicBezTo>
                    <a:pt x="12" y="39"/>
                    <a:pt x="12" y="39"/>
                    <a:pt x="12" y="39"/>
                  </a:cubicBezTo>
                  <a:cubicBezTo>
                    <a:pt x="12" y="39"/>
                    <a:pt x="12" y="39"/>
                    <a:pt x="12" y="39"/>
                  </a:cubicBezTo>
                  <a:cubicBezTo>
                    <a:pt x="12" y="39"/>
                    <a:pt x="12" y="39"/>
                    <a:pt x="12" y="39"/>
                  </a:cubicBezTo>
                  <a:cubicBezTo>
                    <a:pt x="13" y="37"/>
                    <a:pt x="13" y="37"/>
                    <a:pt x="13" y="37"/>
                  </a:cubicBezTo>
                  <a:cubicBezTo>
                    <a:pt x="13" y="36"/>
                    <a:pt x="13" y="36"/>
                    <a:pt x="13" y="36"/>
                  </a:cubicBezTo>
                  <a:cubicBezTo>
                    <a:pt x="12" y="35"/>
                    <a:pt x="12" y="35"/>
                    <a:pt x="12" y="35"/>
                  </a:cubicBezTo>
                  <a:cubicBezTo>
                    <a:pt x="11" y="32"/>
                    <a:pt x="12" y="34"/>
                    <a:pt x="11" y="32"/>
                  </a:cubicBezTo>
                  <a:cubicBezTo>
                    <a:pt x="11" y="31"/>
                    <a:pt x="11" y="31"/>
                    <a:pt x="11" y="31"/>
                  </a:cubicBezTo>
                  <a:cubicBezTo>
                    <a:pt x="10" y="30"/>
                    <a:pt x="9" y="29"/>
                    <a:pt x="9" y="28"/>
                  </a:cubicBezTo>
                  <a:cubicBezTo>
                    <a:pt x="9" y="27"/>
                    <a:pt x="9" y="27"/>
                    <a:pt x="9" y="27"/>
                  </a:cubicBezTo>
                  <a:cubicBezTo>
                    <a:pt x="10" y="25"/>
                    <a:pt x="10" y="25"/>
                    <a:pt x="10" y="24"/>
                  </a:cubicBezTo>
                  <a:cubicBezTo>
                    <a:pt x="11" y="24"/>
                    <a:pt x="11" y="24"/>
                    <a:pt x="11" y="24"/>
                  </a:cubicBezTo>
                  <a:cubicBezTo>
                    <a:pt x="11" y="24"/>
                    <a:pt x="11" y="24"/>
                    <a:pt x="11" y="24"/>
                  </a:cubicBezTo>
                  <a:cubicBezTo>
                    <a:pt x="11" y="23"/>
                    <a:pt x="11" y="23"/>
                    <a:pt x="11" y="23"/>
                  </a:cubicBezTo>
                  <a:cubicBezTo>
                    <a:pt x="10" y="23"/>
                    <a:pt x="10" y="23"/>
                    <a:pt x="10" y="23"/>
                  </a:cubicBezTo>
                  <a:cubicBezTo>
                    <a:pt x="10" y="22"/>
                    <a:pt x="10" y="22"/>
                    <a:pt x="10" y="22"/>
                  </a:cubicBezTo>
                  <a:cubicBezTo>
                    <a:pt x="10" y="22"/>
                    <a:pt x="10" y="22"/>
                    <a:pt x="10" y="21"/>
                  </a:cubicBezTo>
                  <a:cubicBezTo>
                    <a:pt x="10" y="19"/>
                    <a:pt x="10" y="17"/>
                    <a:pt x="11" y="15"/>
                  </a:cubicBezTo>
                  <a:cubicBezTo>
                    <a:pt x="12" y="14"/>
                    <a:pt x="12" y="14"/>
                    <a:pt x="14" y="12"/>
                  </a:cubicBezTo>
                  <a:cubicBezTo>
                    <a:pt x="16" y="9"/>
                    <a:pt x="15" y="10"/>
                    <a:pt x="16" y="4"/>
                  </a:cubicBezTo>
                  <a:cubicBezTo>
                    <a:pt x="17" y="4"/>
                    <a:pt x="17" y="4"/>
                    <a:pt x="17" y="4"/>
                  </a:cubicBezTo>
                  <a:cubicBezTo>
                    <a:pt x="19" y="2"/>
                    <a:pt x="19" y="2"/>
                    <a:pt x="19" y="2"/>
                  </a:cubicBezTo>
                  <a:cubicBezTo>
                    <a:pt x="22" y="1"/>
                    <a:pt x="21" y="1"/>
                    <a:pt x="24" y="1"/>
                  </a:cubicBezTo>
                  <a:cubicBezTo>
                    <a:pt x="27" y="1"/>
                    <a:pt x="27" y="1"/>
                    <a:pt x="28" y="1"/>
                  </a:cubicBezTo>
                  <a:cubicBezTo>
                    <a:pt x="30" y="0"/>
                    <a:pt x="30" y="0"/>
                    <a:pt x="31" y="0"/>
                  </a:cubicBezTo>
                  <a:cubicBezTo>
                    <a:pt x="36" y="1"/>
                    <a:pt x="34" y="1"/>
                    <a:pt x="39" y="2"/>
                  </a:cubicBezTo>
                  <a:cubicBezTo>
                    <a:pt x="40" y="2"/>
                    <a:pt x="40" y="2"/>
                    <a:pt x="40" y="2"/>
                  </a:cubicBezTo>
                  <a:cubicBezTo>
                    <a:pt x="40" y="2"/>
                    <a:pt x="40" y="2"/>
                    <a:pt x="40" y="2"/>
                  </a:cubicBezTo>
                  <a:cubicBezTo>
                    <a:pt x="45" y="5"/>
                    <a:pt x="44" y="6"/>
                    <a:pt x="47" y="9"/>
                  </a:cubicBezTo>
                  <a:cubicBezTo>
                    <a:pt x="47" y="10"/>
                    <a:pt x="47" y="10"/>
                    <a:pt x="47" y="10"/>
                  </a:cubicBezTo>
                  <a:cubicBezTo>
                    <a:pt x="48" y="10"/>
                    <a:pt x="48" y="10"/>
                    <a:pt x="48" y="10"/>
                  </a:cubicBezTo>
                  <a:cubicBezTo>
                    <a:pt x="49" y="10"/>
                    <a:pt x="49" y="10"/>
                    <a:pt x="49" y="10"/>
                  </a:cubicBezTo>
                  <a:cubicBezTo>
                    <a:pt x="49" y="9"/>
                    <a:pt x="49" y="9"/>
                    <a:pt x="50" y="9"/>
                  </a:cubicBezTo>
                  <a:cubicBezTo>
                    <a:pt x="51" y="8"/>
                    <a:pt x="51" y="8"/>
                    <a:pt x="51" y="8"/>
                  </a:cubicBezTo>
                  <a:cubicBezTo>
                    <a:pt x="52" y="8"/>
                    <a:pt x="52" y="8"/>
                    <a:pt x="52" y="8"/>
                  </a:cubicBezTo>
                  <a:cubicBezTo>
                    <a:pt x="57" y="6"/>
                    <a:pt x="57" y="6"/>
                    <a:pt x="57" y="6"/>
                  </a:cubicBezTo>
                  <a:cubicBezTo>
                    <a:pt x="58" y="6"/>
                    <a:pt x="59" y="6"/>
                    <a:pt x="60" y="6"/>
                  </a:cubicBezTo>
                  <a:cubicBezTo>
                    <a:pt x="68" y="11"/>
                    <a:pt x="68" y="12"/>
                    <a:pt x="78" y="12"/>
                  </a:cubicBezTo>
                  <a:cubicBezTo>
                    <a:pt x="85" y="4"/>
                    <a:pt x="95" y="4"/>
                    <a:pt x="104" y="7"/>
                  </a:cubicBezTo>
                  <a:cubicBezTo>
                    <a:pt x="106" y="9"/>
                    <a:pt x="106" y="9"/>
                    <a:pt x="106" y="9"/>
                  </a:cubicBezTo>
                  <a:cubicBezTo>
                    <a:pt x="108" y="9"/>
                    <a:pt x="108" y="9"/>
                    <a:pt x="110" y="9"/>
                  </a:cubicBezTo>
                  <a:cubicBezTo>
                    <a:pt x="110" y="7"/>
                    <a:pt x="110" y="7"/>
                    <a:pt x="110" y="7"/>
                  </a:cubicBezTo>
                  <a:cubicBezTo>
                    <a:pt x="112" y="6"/>
                    <a:pt x="112" y="6"/>
                    <a:pt x="112" y="6"/>
                  </a:cubicBezTo>
                  <a:cubicBezTo>
                    <a:pt x="115" y="4"/>
                    <a:pt x="114" y="4"/>
                    <a:pt x="118" y="3"/>
                  </a:cubicBezTo>
                  <a:cubicBezTo>
                    <a:pt x="119" y="2"/>
                    <a:pt x="119" y="2"/>
                    <a:pt x="119" y="2"/>
                  </a:cubicBezTo>
                  <a:cubicBezTo>
                    <a:pt x="120" y="2"/>
                    <a:pt x="120" y="2"/>
                    <a:pt x="120" y="2"/>
                  </a:cubicBezTo>
                  <a:cubicBezTo>
                    <a:pt x="122" y="2"/>
                    <a:pt x="122" y="2"/>
                    <a:pt x="122" y="2"/>
                  </a:cubicBezTo>
                  <a:close/>
                  <a:moveTo>
                    <a:pt x="52" y="107"/>
                  </a:moveTo>
                  <a:cubicBezTo>
                    <a:pt x="50" y="107"/>
                    <a:pt x="50" y="107"/>
                    <a:pt x="50" y="107"/>
                  </a:cubicBezTo>
                  <a:cubicBezTo>
                    <a:pt x="50" y="107"/>
                    <a:pt x="50" y="107"/>
                    <a:pt x="50" y="107"/>
                  </a:cubicBezTo>
                  <a:cubicBezTo>
                    <a:pt x="51" y="105"/>
                    <a:pt x="51" y="105"/>
                    <a:pt x="51" y="105"/>
                  </a:cubicBezTo>
                  <a:cubicBezTo>
                    <a:pt x="51" y="106"/>
                    <a:pt x="51" y="106"/>
                    <a:pt x="51" y="106"/>
                  </a:cubicBezTo>
                  <a:cubicBezTo>
                    <a:pt x="52" y="106"/>
                    <a:pt x="52" y="106"/>
                    <a:pt x="52" y="106"/>
                  </a:cubicBezTo>
                  <a:cubicBezTo>
                    <a:pt x="52" y="107"/>
                    <a:pt x="52" y="107"/>
                    <a:pt x="52" y="10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171">
              <a:extLst>
                <a:ext uri="{FF2B5EF4-FFF2-40B4-BE49-F238E27FC236}">
                  <a16:creationId xmlns:a16="http://schemas.microsoft.com/office/drawing/2014/main" id="{0EA1D9CA-9C7E-47AD-9D09-BB06239BA175}"/>
                </a:ext>
              </a:extLst>
            </p:cNvPr>
            <p:cNvSpPr>
              <a:spLocks/>
            </p:cNvSpPr>
            <p:nvPr/>
          </p:nvSpPr>
          <p:spPr bwMode="auto">
            <a:xfrm>
              <a:off x="7589229" y="8323133"/>
              <a:ext cx="213716" cy="199467"/>
            </a:xfrm>
            <a:custGeom>
              <a:avLst/>
              <a:gdLst>
                <a:gd name="T0" fmla="*/ 50 w 51"/>
                <a:gd name="T1" fmla="*/ 2 h 48"/>
                <a:gd name="T2" fmla="*/ 49 w 51"/>
                <a:gd name="T3" fmla="*/ 1 h 48"/>
                <a:gd name="T4" fmla="*/ 49 w 51"/>
                <a:gd name="T5" fmla="*/ 2 h 48"/>
                <a:gd name="T6" fmla="*/ 51 w 51"/>
                <a:gd name="T7" fmla="*/ 7 h 48"/>
                <a:gd name="T8" fmla="*/ 47 w 51"/>
                <a:gd name="T9" fmla="*/ 27 h 48"/>
                <a:gd name="T10" fmla="*/ 46 w 51"/>
                <a:gd name="T11" fmla="*/ 29 h 48"/>
                <a:gd name="T12" fmla="*/ 46 w 51"/>
                <a:gd name="T13" fmla="*/ 27 h 48"/>
                <a:gd name="T14" fmla="*/ 46 w 51"/>
                <a:gd name="T15" fmla="*/ 27 h 48"/>
                <a:gd name="T16" fmla="*/ 44 w 51"/>
                <a:gd name="T17" fmla="*/ 28 h 48"/>
                <a:gd name="T18" fmla="*/ 45 w 51"/>
                <a:gd name="T19" fmla="*/ 34 h 48"/>
                <a:gd name="T20" fmla="*/ 44 w 51"/>
                <a:gd name="T21" fmla="*/ 33 h 48"/>
                <a:gd name="T22" fmla="*/ 44 w 51"/>
                <a:gd name="T23" fmla="*/ 36 h 48"/>
                <a:gd name="T24" fmla="*/ 46 w 51"/>
                <a:gd name="T25" fmla="*/ 38 h 48"/>
                <a:gd name="T26" fmla="*/ 43 w 51"/>
                <a:gd name="T27" fmla="*/ 44 h 48"/>
                <a:gd name="T28" fmla="*/ 45 w 51"/>
                <a:gd name="T29" fmla="*/ 47 h 48"/>
                <a:gd name="T30" fmla="*/ 43 w 51"/>
                <a:gd name="T31" fmla="*/ 48 h 48"/>
                <a:gd name="T32" fmla="*/ 39 w 51"/>
                <a:gd name="T33" fmla="*/ 47 h 48"/>
                <a:gd name="T34" fmla="*/ 34 w 51"/>
                <a:gd name="T35" fmla="*/ 45 h 48"/>
                <a:gd name="T36" fmla="*/ 23 w 51"/>
                <a:gd name="T37" fmla="*/ 43 h 48"/>
                <a:gd name="T38" fmla="*/ 22 w 51"/>
                <a:gd name="T39" fmla="*/ 45 h 48"/>
                <a:gd name="T40" fmla="*/ 7 w 51"/>
                <a:gd name="T41" fmla="*/ 29 h 48"/>
                <a:gd name="T42" fmla="*/ 1 w 51"/>
                <a:gd name="T43" fmla="*/ 22 h 48"/>
                <a:gd name="T44" fmla="*/ 4 w 51"/>
                <a:gd name="T45" fmla="*/ 24 h 48"/>
                <a:gd name="T46" fmla="*/ 7 w 51"/>
                <a:gd name="T47" fmla="*/ 23 h 48"/>
                <a:gd name="T48" fmla="*/ 9 w 51"/>
                <a:gd name="T49" fmla="*/ 21 h 48"/>
                <a:gd name="T50" fmla="*/ 11 w 51"/>
                <a:gd name="T51" fmla="*/ 19 h 48"/>
                <a:gd name="T52" fmla="*/ 11 w 51"/>
                <a:gd name="T53" fmla="*/ 14 h 48"/>
                <a:gd name="T54" fmla="*/ 15 w 51"/>
                <a:gd name="T55" fmla="*/ 14 h 48"/>
                <a:gd name="T56" fmla="*/ 19 w 51"/>
                <a:gd name="T57" fmla="*/ 12 h 48"/>
                <a:gd name="T58" fmla="*/ 22 w 51"/>
                <a:gd name="T59" fmla="*/ 13 h 48"/>
                <a:gd name="T60" fmla="*/ 27 w 51"/>
                <a:gd name="T61" fmla="*/ 8 h 48"/>
                <a:gd name="T62" fmla="*/ 28 w 51"/>
                <a:gd name="T63" fmla="*/ 7 h 48"/>
                <a:gd name="T64" fmla="*/ 30 w 51"/>
                <a:gd name="T65" fmla="*/ 4 h 48"/>
                <a:gd name="T66" fmla="*/ 30 w 51"/>
                <a:gd name="T67" fmla="*/ 3 h 48"/>
                <a:gd name="T68" fmla="*/ 33 w 51"/>
                <a:gd name="T69" fmla="*/ 2 h 48"/>
                <a:gd name="T70" fmla="*/ 36 w 51"/>
                <a:gd name="T71" fmla="*/ 4 h 48"/>
                <a:gd name="T72" fmla="*/ 38 w 51"/>
                <a:gd name="T73" fmla="*/ 3 h 48"/>
                <a:gd name="T74" fmla="*/ 39 w 51"/>
                <a:gd name="T75" fmla="*/ 3 h 48"/>
                <a:gd name="T76" fmla="*/ 40 w 51"/>
                <a:gd name="T77" fmla="*/ 3 h 48"/>
                <a:gd name="T78" fmla="*/ 41 w 51"/>
                <a:gd name="T79" fmla="*/ 2 h 48"/>
                <a:gd name="T80" fmla="*/ 43 w 51"/>
                <a:gd name="T81" fmla="*/ 2 h 48"/>
                <a:gd name="T82" fmla="*/ 46 w 51"/>
                <a:gd name="T83" fmla="*/ 1 h 48"/>
                <a:gd name="T84" fmla="*/ 51 w 51"/>
                <a:gd name="T8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51" y="0"/>
                  </a:moveTo>
                  <a:cubicBezTo>
                    <a:pt x="51" y="0"/>
                    <a:pt x="51" y="0"/>
                    <a:pt x="50" y="0"/>
                  </a:cubicBezTo>
                  <a:cubicBezTo>
                    <a:pt x="50" y="2"/>
                    <a:pt x="50" y="2"/>
                    <a:pt x="50" y="2"/>
                  </a:cubicBezTo>
                  <a:cubicBezTo>
                    <a:pt x="49" y="2"/>
                    <a:pt x="49" y="2"/>
                    <a:pt x="49" y="2"/>
                  </a:cubicBezTo>
                  <a:cubicBezTo>
                    <a:pt x="49" y="1"/>
                    <a:pt x="49" y="1"/>
                    <a:pt x="49" y="1"/>
                  </a:cubicBezTo>
                  <a:cubicBezTo>
                    <a:pt x="49" y="1"/>
                    <a:pt x="49" y="1"/>
                    <a:pt x="49" y="1"/>
                  </a:cubicBezTo>
                  <a:cubicBezTo>
                    <a:pt x="48" y="1"/>
                    <a:pt x="48" y="1"/>
                    <a:pt x="48" y="1"/>
                  </a:cubicBezTo>
                  <a:cubicBezTo>
                    <a:pt x="48" y="2"/>
                    <a:pt x="48" y="2"/>
                    <a:pt x="48" y="2"/>
                  </a:cubicBezTo>
                  <a:cubicBezTo>
                    <a:pt x="49" y="2"/>
                    <a:pt x="49" y="2"/>
                    <a:pt x="49" y="2"/>
                  </a:cubicBezTo>
                  <a:cubicBezTo>
                    <a:pt x="49" y="2"/>
                    <a:pt x="49" y="2"/>
                    <a:pt x="49" y="2"/>
                  </a:cubicBezTo>
                  <a:cubicBezTo>
                    <a:pt x="49" y="3"/>
                    <a:pt x="49" y="3"/>
                    <a:pt x="49" y="3"/>
                  </a:cubicBezTo>
                  <a:cubicBezTo>
                    <a:pt x="51" y="7"/>
                    <a:pt x="51" y="7"/>
                    <a:pt x="51" y="7"/>
                  </a:cubicBezTo>
                  <a:cubicBezTo>
                    <a:pt x="50" y="8"/>
                    <a:pt x="49" y="10"/>
                    <a:pt x="48" y="11"/>
                  </a:cubicBezTo>
                  <a:cubicBezTo>
                    <a:pt x="47" y="15"/>
                    <a:pt x="47" y="13"/>
                    <a:pt x="46" y="19"/>
                  </a:cubicBezTo>
                  <a:cubicBezTo>
                    <a:pt x="47" y="24"/>
                    <a:pt x="47" y="22"/>
                    <a:pt x="47" y="27"/>
                  </a:cubicBezTo>
                  <a:cubicBezTo>
                    <a:pt x="47" y="28"/>
                    <a:pt x="47" y="28"/>
                    <a:pt x="47" y="29"/>
                  </a:cubicBezTo>
                  <a:cubicBezTo>
                    <a:pt x="46" y="30"/>
                    <a:pt x="46" y="30"/>
                    <a:pt x="46" y="30"/>
                  </a:cubicBezTo>
                  <a:cubicBezTo>
                    <a:pt x="46" y="29"/>
                    <a:pt x="46" y="29"/>
                    <a:pt x="46" y="29"/>
                  </a:cubicBezTo>
                  <a:cubicBezTo>
                    <a:pt x="46" y="29"/>
                    <a:pt x="46" y="29"/>
                    <a:pt x="46" y="29"/>
                  </a:cubicBezTo>
                  <a:cubicBezTo>
                    <a:pt x="46" y="28"/>
                    <a:pt x="46" y="28"/>
                    <a:pt x="46" y="28"/>
                  </a:cubicBezTo>
                  <a:cubicBezTo>
                    <a:pt x="46" y="27"/>
                    <a:pt x="46" y="27"/>
                    <a:pt x="46" y="27"/>
                  </a:cubicBezTo>
                  <a:cubicBezTo>
                    <a:pt x="46" y="26"/>
                    <a:pt x="46" y="26"/>
                    <a:pt x="46" y="26"/>
                  </a:cubicBezTo>
                  <a:cubicBezTo>
                    <a:pt x="46" y="26"/>
                    <a:pt x="46" y="26"/>
                    <a:pt x="46" y="26"/>
                  </a:cubicBezTo>
                  <a:cubicBezTo>
                    <a:pt x="46" y="27"/>
                    <a:pt x="46" y="27"/>
                    <a:pt x="46" y="27"/>
                  </a:cubicBezTo>
                  <a:cubicBezTo>
                    <a:pt x="45" y="28"/>
                    <a:pt x="45" y="28"/>
                    <a:pt x="45" y="28"/>
                  </a:cubicBezTo>
                  <a:cubicBezTo>
                    <a:pt x="45" y="28"/>
                    <a:pt x="45" y="28"/>
                    <a:pt x="45" y="28"/>
                  </a:cubicBezTo>
                  <a:cubicBezTo>
                    <a:pt x="44" y="28"/>
                    <a:pt x="44" y="28"/>
                    <a:pt x="44" y="28"/>
                  </a:cubicBezTo>
                  <a:cubicBezTo>
                    <a:pt x="45" y="30"/>
                    <a:pt x="45" y="29"/>
                    <a:pt x="45" y="30"/>
                  </a:cubicBezTo>
                  <a:cubicBezTo>
                    <a:pt x="46" y="31"/>
                    <a:pt x="46" y="31"/>
                    <a:pt x="46" y="31"/>
                  </a:cubicBezTo>
                  <a:cubicBezTo>
                    <a:pt x="45" y="32"/>
                    <a:pt x="45" y="33"/>
                    <a:pt x="45" y="34"/>
                  </a:cubicBezTo>
                  <a:cubicBezTo>
                    <a:pt x="45" y="34"/>
                    <a:pt x="45" y="34"/>
                    <a:pt x="45" y="34"/>
                  </a:cubicBezTo>
                  <a:cubicBezTo>
                    <a:pt x="45" y="33"/>
                    <a:pt x="45" y="33"/>
                    <a:pt x="45" y="33"/>
                  </a:cubicBezTo>
                  <a:cubicBezTo>
                    <a:pt x="44" y="33"/>
                    <a:pt x="44" y="33"/>
                    <a:pt x="44" y="33"/>
                  </a:cubicBezTo>
                  <a:cubicBezTo>
                    <a:pt x="44" y="34"/>
                    <a:pt x="44" y="34"/>
                    <a:pt x="44" y="35"/>
                  </a:cubicBezTo>
                  <a:cubicBezTo>
                    <a:pt x="44" y="35"/>
                    <a:pt x="44" y="35"/>
                    <a:pt x="44" y="35"/>
                  </a:cubicBezTo>
                  <a:cubicBezTo>
                    <a:pt x="44" y="36"/>
                    <a:pt x="44" y="36"/>
                    <a:pt x="44" y="36"/>
                  </a:cubicBezTo>
                  <a:cubicBezTo>
                    <a:pt x="44" y="36"/>
                    <a:pt x="44" y="36"/>
                    <a:pt x="44" y="36"/>
                  </a:cubicBezTo>
                  <a:cubicBezTo>
                    <a:pt x="45" y="36"/>
                    <a:pt x="45" y="36"/>
                    <a:pt x="45" y="36"/>
                  </a:cubicBezTo>
                  <a:cubicBezTo>
                    <a:pt x="45" y="37"/>
                    <a:pt x="45" y="37"/>
                    <a:pt x="46" y="38"/>
                  </a:cubicBezTo>
                  <a:cubicBezTo>
                    <a:pt x="44" y="39"/>
                    <a:pt x="44" y="39"/>
                    <a:pt x="44" y="39"/>
                  </a:cubicBezTo>
                  <a:cubicBezTo>
                    <a:pt x="44" y="40"/>
                    <a:pt x="43" y="40"/>
                    <a:pt x="43" y="42"/>
                  </a:cubicBezTo>
                  <a:cubicBezTo>
                    <a:pt x="43" y="44"/>
                    <a:pt x="43" y="44"/>
                    <a:pt x="43" y="44"/>
                  </a:cubicBezTo>
                  <a:cubicBezTo>
                    <a:pt x="44" y="46"/>
                    <a:pt x="44" y="45"/>
                    <a:pt x="45" y="46"/>
                  </a:cubicBezTo>
                  <a:cubicBezTo>
                    <a:pt x="46" y="46"/>
                    <a:pt x="46" y="46"/>
                    <a:pt x="46" y="46"/>
                  </a:cubicBezTo>
                  <a:cubicBezTo>
                    <a:pt x="45" y="47"/>
                    <a:pt x="45" y="47"/>
                    <a:pt x="45" y="47"/>
                  </a:cubicBezTo>
                  <a:cubicBezTo>
                    <a:pt x="45" y="48"/>
                    <a:pt x="45" y="48"/>
                    <a:pt x="45" y="48"/>
                  </a:cubicBezTo>
                  <a:cubicBezTo>
                    <a:pt x="44" y="48"/>
                    <a:pt x="44" y="48"/>
                    <a:pt x="44" y="48"/>
                  </a:cubicBezTo>
                  <a:cubicBezTo>
                    <a:pt x="43" y="48"/>
                    <a:pt x="43" y="48"/>
                    <a:pt x="43" y="48"/>
                  </a:cubicBezTo>
                  <a:cubicBezTo>
                    <a:pt x="41" y="48"/>
                    <a:pt x="41" y="48"/>
                    <a:pt x="40" y="48"/>
                  </a:cubicBezTo>
                  <a:cubicBezTo>
                    <a:pt x="39" y="48"/>
                    <a:pt x="39" y="48"/>
                    <a:pt x="39" y="48"/>
                  </a:cubicBezTo>
                  <a:cubicBezTo>
                    <a:pt x="39" y="47"/>
                    <a:pt x="39" y="47"/>
                    <a:pt x="39" y="47"/>
                  </a:cubicBezTo>
                  <a:cubicBezTo>
                    <a:pt x="39" y="46"/>
                    <a:pt x="39" y="47"/>
                    <a:pt x="38" y="46"/>
                  </a:cubicBezTo>
                  <a:cubicBezTo>
                    <a:pt x="37" y="46"/>
                    <a:pt x="37" y="46"/>
                    <a:pt x="37" y="46"/>
                  </a:cubicBezTo>
                  <a:cubicBezTo>
                    <a:pt x="35" y="45"/>
                    <a:pt x="35" y="45"/>
                    <a:pt x="34" y="45"/>
                  </a:cubicBezTo>
                  <a:cubicBezTo>
                    <a:pt x="32" y="45"/>
                    <a:pt x="33" y="45"/>
                    <a:pt x="31" y="46"/>
                  </a:cubicBezTo>
                  <a:cubicBezTo>
                    <a:pt x="30" y="46"/>
                    <a:pt x="25" y="44"/>
                    <a:pt x="24" y="43"/>
                  </a:cubicBezTo>
                  <a:cubicBezTo>
                    <a:pt x="23" y="43"/>
                    <a:pt x="23" y="43"/>
                    <a:pt x="23" y="43"/>
                  </a:cubicBezTo>
                  <a:cubicBezTo>
                    <a:pt x="23" y="44"/>
                    <a:pt x="23" y="44"/>
                    <a:pt x="22" y="44"/>
                  </a:cubicBezTo>
                  <a:cubicBezTo>
                    <a:pt x="22" y="45"/>
                    <a:pt x="22" y="45"/>
                    <a:pt x="22" y="45"/>
                  </a:cubicBezTo>
                  <a:cubicBezTo>
                    <a:pt x="22" y="45"/>
                    <a:pt x="22" y="45"/>
                    <a:pt x="22" y="45"/>
                  </a:cubicBezTo>
                  <a:cubicBezTo>
                    <a:pt x="22" y="44"/>
                    <a:pt x="22" y="44"/>
                    <a:pt x="22" y="44"/>
                  </a:cubicBezTo>
                  <a:cubicBezTo>
                    <a:pt x="17" y="38"/>
                    <a:pt x="15" y="40"/>
                    <a:pt x="11" y="32"/>
                  </a:cubicBezTo>
                  <a:cubicBezTo>
                    <a:pt x="9" y="31"/>
                    <a:pt x="9" y="30"/>
                    <a:pt x="7" y="29"/>
                  </a:cubicBezTo>
                  <a:cubicBezTo>
                    <a:pt x="4" y="26"/>
                    <a:pt x="2" y="25"/>
                    <a:pt x="0" y="24"/>
                  </a:cubicBezTo>
                  <a:cubicBezTo>
                    <a:pt x="0" y="23"/>
                    <a:pt x="0" y="23"/>
                    <a:pt x="0" y="23"/>
                  </a:cubicBezTo>
                  <a:cubicBezTo>
                    <a:pt x="1" y="22"/>
                    <a:pt x="1" y="22"/>
                    <a:pt x="1" y="22"/>
                  </a:cubicBezTo>
                  <a:cubicBezTo>
                    <a:pt x="2" y="22"/>
                    <a:pt x="2" y="22"/>
                    <a:pt x="2" y="22"/>
                  </a:cubicBezTo>
                  <a:cubicBezTo>
                    <a:pt x="2" y="23"/>
                    <a:pt x="2" y="23"/>
                    <a:pt x="3" y="24"/>
                  </a:cubicBezTo>
                  <a:cubicBezTo>
                    <a:pt x="4" y="24"/>
                    <a:pt x="4" y="24"/>
                    <a:pt x="4" y="24"/>
                  </a:cubicBezTo>
                  <a:cubicBezTo>
                    <a:pt x="4" y="23"/>
                    <a:pt x="4" y="23"/>
                    <a:pt x="4" y="23"/>
                  </a:cubicBezTo>
                  <a:cubicBezTo>
                    <a:pt x="4" y="23"/>
                    <a:pt x="4" y="23"/>
                    <a:pt x="4" y="23"/>
                  </a:cubicBezTo>
                  <a:cubicBezTo>
                    <a:pt x="7" y="23"/>
                    <a:pt x="7" y="23"/>
                    <a:pt x="7" y="23"/>
                  </a:cubicBezTo>
                  <a:cubicBezTo>
                    <a:pt x="8" y="23"/>
                    <a:pt x="8" y="23"/>
                    <a:pt x="8" y="23"/>
                  </a:cubicBezTo>
                  <a:cubicBezTo>
                    <a:pt x="8" y="22"/>
                    <a:pt x="8" y="22"/>
                    <a:pt x="8" y="22"/>
                  </a:cubicBezTo>
                  <a:cubicBezTo>
                    <a:pt x="9" y="21"/>
                    <a:pt x="9" y="21"/>
                    <a:pt x="9" y="21"/>
                  </a:cubicBezTo>
                  <a:cubicBezTo>
                    <a:pt x="9" y="20"/>
                    <a:pt x="9" y="21"/>
                    <a:pt x="9" y="20"/>
                  </a:cubicBezTo>
                  <a:cubicBezTo>
                    <a:pt x="9" y="20"/>
                    <a:pt x="9" y="20"/>
                    <a:pt x="9" y="20"/>
                  </a:cubicBezTo>
                  <a:cubicBezTo>
                    <a:pt x="10" y="19"/>
                    <a:pt x="10" y="19"/>
                    <a:pt x="11" y="19"/>
                  </a:cubicBezTo>
                  <a:cubicBezTo>
                    <a:pt x="11" y="19"/>
                    <a:pt x="11" y="19"/>
                    <a:pt x="11" y="19"/>
                  </a:cubicBezTo>
                  <a:cubicBezTo>
                    <a:pt x="11" y="17"/>
                    <a:pt x="11" y="16"/>
                    <a:pt x="10" y="15"/>
                  </a:cubicBezTo>
                  <a:cubicBezTo>
                    <a:pt x="11" y="14"/>
                    <a:pt x="11" y="14"/>
                    <a:pt x="11" y="14"/>
                  </a:cubicBezTo>
                  <a:cubicBezTo>
                    <a:pt x="11" y="14"/>
                    <a:pt x="11" y="14"/>
                    <a:pt x="11" y="14"/>
                  </a:cubicBezTo>
                  <a:cubicBezTo>
                    <a:pt x="12" y="14"/>
                    <a:pt x="12" y="14"/>
                    <a:pt x="15" y="14"/>
                  </a:cubicBezTo>
                  <a:cubicBezTo>
                    <a:pt x="15" y="14"/>
                    <a:pt x="15" y="14"/>
                    <a:pt x="15" y="14"/>
                  </a:cubicBezTo>
                  <a:cubicBezTo>
                    <a:pt x="16" y="12"/>
                    <a:pt x="17" y="12"/>
                    <a:pt x="18" y="11"/>
                  </a:cubicBezTo>
                  <a:cubicBezTo>
                    <a:pt x="19" y="11"/>
                    <a:pt x="19" y="11"/>
                    <a:pt x="19" y="11"/>
                  </a:cubicBezTo>
                  <a:cubicBezTo>
                    <a:pt x="19" y="12"/>
                    <a:pt x="19" y="12"/>
                    <a:pt x="19" y="12"/>
                  </a:cubicBezTo>
                  <a:cubicBezTo>
                    <a:pt x="22" y="13"/>
                    <a:pt x="22" y="13"/>
                    <a:pt x="22" y="13"/>
                  </a:cubicBezTo>
                  <a:cubicBezTo>
                    <a:pt x="22" y="13"/>
                    <a:pt x="22" y="13"/>
                    <a:pt x="22" y="13"/>
                  </a:cubicBezTo>
                  <a:cubicBezTo>
                    <a:pt x="22" y="13"/>
                    <a:pt x="22" y="13"/>
                    <a:pt x="22" y="13"/>
                  </a:cubicBezTo>
                  <a:cubicBezTo>
                    <a:pt x="22" y="12"/>
                    <a:pt x="22" y="12"/>
                    <a:pt x="22" y="12"/>
                  </a:cubicBezTo>
                  <a:cubicBezTo>
                    <a:pt x="23" y="11"/>
                    <a:pt x="23" y="11"/>
                    <a:pt x="23" y="11"/>
                  </a:cubicBezTo>
                  <a:cubicBezTo>
                    <a:pt x="26" y="10"/>
                    <a:pt x="25" y="10"/>
                    <a:pt x="27" y="8"/>
                  </a:cubicBezTo>
                  <a:cubicBezTo>
                    <a:pt x="28" y="8"/>
                    <a:pt x="28" y="8"/>
                    <a:pt x="28" y="8"/>
                  </a:cubicBezTo>
                  <a:cubicBezTo>
                    <a:pt x="28" y="7"/>
                    <a:pt x="28" y="7"/>
                    <a:pt x="28" y="7"/>
                  </a:cubicBezTo>
                  <a:cubicBezTo>
                    <a:pt x="28" y="7"/>
                    <a:pt x="28" y="7"/>
                    <a:pt x="28" y="7"/>
                  </a:cubicBezTo>
                  <a:cubicBezTo>
                    <a:pt x="28" y="6"/>
                    <a:pt x="28" y="6"/>
                    <a:pt x="29" y="5"/>
                  </a:cubicBezTo>
                  <a:cubicBezTo>
                    <a:pt x="29" y="5"/>
                    <a:pt x="29" y="5"/>
                    <a:pt x="29" y="5"/>
                  </a:cubicBezTo>
                  <a:cubicBezTo>
                    <a:pt x="30" y="4"/>
                    <a:pt x="30" y="4"/>
                    <a:pt x="30" y="4"/>
                  </a:cubicBezTo>
                  <a:cubicBezTo>
                    <a:pt x="30" y="4"/>
                    <a:pt x="30" y="4"/>
                    <a:pt x="30" y="4"/>
                  </a:cubicBezTo>
                  <a:cubicBezTo>
                    <a:pt x="30" y="4"/>
                    <a:pt x="30" y="4"/>
                    <a:pt x="30" y="4"/>
                  </a:cubicBezTo>
                  <a:cubicBezTo>
                    <a:pt x="30" y="3"/>
                    <a:pt x="30" y="3"/>
                    <a:pt x="30" y="3"/>
                  </a:cubicBezTo>
                  <a:cubicBezTo>
                    <a:pt x="31" y="2"/>
                    <a:pt x="31" y="2"/>
                    <a:pt x="31" y="2"/>
                  </a:cubicBezTo>
                  <a:cubicBezTo>
                    <a:pt x="32" y="2"/>
                    <a:pt x="32" y="2"/>
                    <a:pt x="32" y="2"/>
                  </a:cubicBezTo>
                  <a:cubicBezTo>
                    <a:pt x="33" y="2"/>
                    <a:pt x="33" y="2"/>
                    <a:pt x="33" y="2"/>
                  </a:cubicBezTo>
                  <a:cubicBezTo>
                    <a:pt x="33" y="3"/>
                    <a:pt x="33" y="3"/>
                    <a:pt x="33" y="3"/>
                  </a:cubicBezTo>
                  <a:cubicBezTo>
                    <a:pt x="34" y="4"/>
                    <a:pt x="34" y="4"/>
                    <a:pt x="34" y="4"/>
                  </a:cubicBezTo>
                  <a:cubicBezTo>
                    <a:pt x="36" y="4"/>
                    <a:pt x="36" y="4"/>
                    <a:pt x="36" y="4"/>
                  </a:cubicBezTo>
                  <a:cubicBezTo>
                    <a:pt x="37" y="4"/>
                    <a:pt x="37" y="4"/>
                    <a:pt x="37" y="4"/>
                  </a:cubicBezTo>
                  <a:cubicBezTo>
                    <a:pt x="37" y="3"/>
                    <a:pt x="37" y="3"/>
                    <a:pt x="37" y="3"/>
                  </a:cubicBezTo>
                  <a:cubicBezTo>
                    <a:pt x="38" y="3"/>
                    <a:pt x="38" y="3"/>
                    <a:pt x="38" y="3"/>
                  </a:cubicBezTo>
                  <a:cubicBezTo>
                    <a:pt x="38" y="3"/>
                    <a:pt x="38" y="3"/>
                    <a:pt x="38" y="3"/>
                  </a:cubicBezTo>
                  <a:cubicBezTo>
                    <a:pt x="39" y="3"/>
                    <a:pt x="39" y="3"/>
                    <a:pt x="39" y="3"/>
                  </a:cubicBezTo>
                  <a:cubicBezTo>
                    <a:pt x="39" y="3"/>
                    <a:pt x="39" y="3"/>
                    <a:pt x="39" y="3"/>
                  </a:cubicBezTo>
                  <a:cubicBezTo>
                    <a:pt x="39" y="3"/>
                    <a:pt x="39" y="3"/>
                    <a:pt x="39" y="3"/>
                  </a:cubicBezTo>
                  <a:cubicBezTo>
                    <a:pt x="39" y="3"/>
                    <a:pt x="39" y="3"/>
                    <a:pt x="39" y="3"/>
                  </a:cubicBezTo>
                  <a:cubicBezTo>
                    <a:pt x="40" y="3"/>
                    <a:pt x="40" y="3"/>
                    <a:pt x="40" y="3"/>
                  </a:cubicBezTo>
                  <a:cubicBezTo>
                    <a:pt x="40" y="3"/>
                    <a:pt x="40" y="3"/>
                    <a:pt x="40" y="3"/>
                  </a:cubicBezTo>
                  <a:cubicBezTo>
                    <a:pt x="40" y="2"/>
                    <a:pt x="40" y="2"/>
                    <a:pt x="40" y="2"/>
                  </a:cubicBezTo>
                  <a:cubicBezTo>
                    <a:pt x="41" y="2"/>
                    <a:pt x="41" y="2"/>
                    <a:pt x="41" y="2"/>
                  </a:cubicBezTo>
                  <a:cubicBezTo>
                    <a:pt x="41" y="2"/>
                    <a:pt x="41" y="2"/>
                    <a:pt x="41" y="2"/>
                  </a:cubicBezTo>
                  <a:cubicBezTo>
                    <a:pt x="42" y="2"/>
                    <a:pt x="42" y="2"/>
                    <a:pt x="42" y="2"/>
                  </a:cubicBezTo>
                  <a:cubicBezTo>
                    <a:pt x="43" y="2"/>
                    <a:pt x="43" y="2"/>
                    <a:pt x="43" y="2"/>
                  </a:cubicBezTo>
                  <a:cubicBezTo>
                    <a:pt x="45" y="1"/>
                    <a:pt x="44" y="1"/>
                    <a:pt x="45" y="1"/>
                  </a:cubicBezTo>
                  <a:cubicBezTo>
                    <a:pt x="46" y="1"/>
                    <a:pt x="46" y="1"/>
                    <a:pt x="46" y="1"/>
                  </a:cubicBezTo>
                  <a:cubicBezTo>
                    <a:pt x="46" y="1"/>
                    <a:pt x="46" y="1"/>
                    <a:pt x="46" y="1"/>
                  </a:cubicBezTo>
                  <a:cubicBezTo>
                    <a:pt x="47" y="0"/>
                    <a:pt x="47" y="0"/>
                    <a:pt x="47" y="0"/>
                  </a:cubicBezTo>
                  <a:cubicBezTo>
                    <a:pt x="48" y="0"/>
                    <a:pt x="48" y="0"/>
                    <a:pt x="48" y="0"/>
                  </a:cubicBezTo>
                  <a:lnTo>
                    <a:pt x="5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172">
              <a:extLst>
                <a:ext uri="{FF2B5EF4-FFF2-40B4-BE49-F238E27FC236}">
                  <a16:creationId xmlns:a16="http://schemas.microsoft.com/office/drawing/2014/main" id="{0B2C4834-9E6B-4B8C-A6A3-4C21BB3576FD}"/>
                </a:ext>
              </a:extLst>
            </p:cNvPr>
            <p:cNvSpPr>
              <a:spLocks noEditPoints="1"/>
            </p:cNvSpPr>
            <p:nvPr/>
          </p:nvSpPr>
          <p:spPr bwMode="auto">
            <a:xfrm>
              <a:off x="11849269" y="6057756"/>
              <a:ext cx="180470" cy="218464"/>
            </a:xfrm>
            <a:custGeom>
              <a:avLst/>
              <a:gdLst>
                <a:gd name="T0" fmla="*/ 25 w 43"/>
                <a:gd name="T1" fmla="*/ 4 h 53"/>
                <a:gd name="T2" fmla="*/ 27 w 43"/>
                <a:gd name="T3" fmla="*/ 4 h 53"/>
                <a:gd name="T4" fmla="*/ 29 w 43"/>
                <a:gd name="T5" fmla="*/ 3 h 53"/>
                <a:gd name="T6" fmla="*/ 27 w 43"/>
                <a:gd name="T7" fmla="*/ 4 h 53"/>
                <a:gd name="T8" fmla="*/ 32 w 43"/>
                <a:gd name="T9" fmla="*/ 3 h 53"/>
                <a:gd name="T10" fmla="*/ 33 w 43"/>
                <a:gd name="T11" fmla="*/ 2 h 53"/>
                <a:gd name="T12" fmla="*/ 18 w 43"/>
                <a:gd name="T13" fmla="*/ 7 h 53"/>
                <a:gd name="T14" fmla="*/ 39 w 43"/>
                <a:gd name="T15" fmla="*/ 0 h 53"/>
                <a:gd name="T16" fmla="*/ 37 w 43"/>
                <a:gd name="T17" fmla="*/ 1 h 53"/>
                <a:gd name="T18" fmla="*/ 8 w 43"/>
                <a:gd name="T19" fmla="*/ 41 h 53"/>
                <a:gd name="T20" fmla="*/ 1 w 43"/>
                <a:gd name="T21" fmla="*/ 41 h 53"/>
                <a:gd name="T22" fmla="*/ 1 w 43"/>
                <a:gd name="T23" fmla="*/ 44 h 53"/>
                <a:gd name="T24" fmla="*/ 3 w 43"/>
                <a:gd name="T25" fmla="*/ 43 h 53"/>
                <a:gd name="T26" fmla="*/ 6 w 43"/>
                <a:gd name="T27" fmla="*/ 45 h 53"/>
                <a:gd name="T28" fmla="*/ 10 w 43"/>
                <a:gd name="T29" fmla="*/ 42 h 53"/>
                <a:gd name="T30" fmla="*/ 8 w 43"/>
                <a:gd name="T31" fmla="*/ 41 h 53"/>
                <a:gd name="T32" fmla="*/ 39 w 43"/>
                <a:gd name="T33" fmla="*/ 4 h 53"/>
                <a:gd name="T34" fmla="*/ 23 w 43"/>
                <a:gd name="T35" fmla="*/ 10 h 53"/>
                <a:gd name="T36" fmla="*/ 16 w 43"/>
                <a:gd name="T37" fmla="*/ 13 h 53"/>
                <a:gd name="T38" fmla="*/ 9 w 43"/>
                <a:gd name="T39" fmla="*/ 36 h 53"/>
                <a:gd name="T40" fmla="*/ 8 w 43"/>
                <a:gd name="T41" fmla="*/ 39 h 53"/>
                <a:gd name="T42" fmla="*/ 10 w 43"/>
                <a:gd name="T43" fmla="*/ 40 h 53"/>
                <a:gd name="T44" fmla="*/ 5 w 43"/>
                <a:gd name="T45" fmla="*/ 38 h 53"/>
                <a:gd name="T46" fmla="*/ 1 w 43"/>
                <a:gd name="T47" fmla="*/ 39 h 53"/>
                <a:gd name="T48" fmla="*/ 5 w 43"/>
                <a:gd name="T49" fmla="*/ 41 h 53"/>
                <a:gd name="T50" fmla="*/ 12 w 43"/>
                <a:gd name="T51" fmla="*/ 42 h 53"/>
                <a:gd name="T52" fmla="*/ 12 w 43"/>
                <a:gd name="T53" fmla="*/ 40 h 53"/>
                <a:gd name="T54" fmla="*/ 14 w 43"/>
                <a:gd name="T55" fmla="*/ 41 h 53"/>
                <a:gd name="T56" fmla="*/ 16 w 43"/>
                <a:gd name="T57" fmla="*/ 40 h 53"/>
                <a:gd name="T58" fmla="*/ 17 w 43"/>
                <a:gd name="T59" fmla="*/ 41 h 53"/>
                <a:gd name="T60" fmla="*/ 19 w 43"/>
                <a:gd name="T61" fmla="*/ 40 h 53"/>
                <a:gd name="T62" fmla="*/ 22 w 43"/>
                <a:gd name="T63" fmla="*/ 44 h 53"/>
                <a:gd name="T64" fmla="*/ 25 w 43"/>
                <a:gd name="T65" fmla="*/ 44 h 53"/>
                <a:gd name="T66" fmla="*/ 28 w 43"/>
                <a:gd name="T67" fmla="*/ 46 h 53"/>
                <a:gd name="T68" fmla="*/ 27 w 43"/>
                <a:gd name="T69" fmla="*/ 49 h 53"/>
                <a:gd name="T70" fmla="*/ 26 w 43"/>
                <a:gd name="T71" fmla="*/ 51 h 53"/>
                <a:gd name="T72" fmla="*/ 27 w 43"/>
                <a:gd name="T73" fmla="*/ 53 h 53"/>
                <a:gd name="T74" fmla="*/ 30 w 43"/>
                <a:gd name="T75" fmla="*/ 49 h 53"/>
                <a:gd name="T76" fmla="*/ 28 w 43"/>
                <a:gd name="T77" fmla="*/ 48 h 53"/>
                <a:gd name="T78" fmla="*/ 29 w 43"/>
                <a:gd name="T79" fmla="*/ 48 h 53"/>
                <a:gd name="T80" fmla="*/ 31 w 43"/>
                <a:gd name="T81" fmla="*/ 45 h 53"/>
                <a:gd name="T82" fmla="*/ 31 w 43"/>
                <a:gd name="T83" fmla="*/ 44 h 53"/>
                <a:gd name="T84" fmla="*/ 31 w 43"/>
                <a:gd name="T85" fmla="*/ 37 h 53"/>
                <a:gd name="T86" fmla="*/ 29 w 43"/>
                <a:gd name="T87" fmla="*/ 34 h 53"/>
                <a:gd name="T88" fmla="*/ 31 w 43"/>
                <a:gd name="T89" fmla="*/ 33 h 53"/>
                <a:gd name="T90" fmla="*/ 34 w 43"/>
                <a:gd name="T91" fmla="*/ 34 h 53"/>
                <a:gd name="T92" fmla="*/ 38 w 43"/>
                <a:gd name="T93" fmla="*/ 32 h 53"/>
                <a:gd name="T94" fmla="*/ 38 w 43"/>
                <a:gd name="T95" fmla="*/ 30 h 53"/>
                <a:gd name="T96" fmla="*/ 38 w 43"/>
                <a:gd name="T97" fmla="*/ 29 h 53"/>
                <a:gd name="T98" fmla="*/ 42 w 43"/>
                <a:gd name="T99" fmla="*/ 24 h 53"/>
                <a:gd name="T100" fmla="*/ 38 w 43"/>
                <a:gd name="T101" fmla="*/ 22 h 53"/>
                <a:gd name="T102" fmla="*/ 38 w 43"/>
                <a:gd name="T103" fmla="*/ 20 h 53"/>
                <a:gd name="T104" fmla="*/ 38 w 43"/>
                <a:gd name="T105" fmla="*/ 19 h 53"/>
                <a:gd name="T106" fmla="*/ 42 w 43"/>
                <a:gd name="T107" fmla="*/ 19 h 53"/>
                <a:gd name="T108" fmla="*/ 5 w 43"/>
                <a:gd name="T109" fmla="*/ 36 h 53"/>
                <a:gd name="T110" fmla="*/ 8 w 43"/>
                <a:gd name="T111" fmla="*/ 37 h 53"/>
                <a:gd name="T112" fmla="*/ 4 w 43"/>
                <a:gd name="T113" fmla="*/ 35 h 53"/>
                <a:gd name="T114" fmla="*/ 16 w 43"/>
                <a:gd name="T115" fmla="*/ 12 h 53"/>
                <a:gd name="T116" fmla="*/ 16 w 43"/>
                <a:gd name="T117" fmla="*/ 10 h 53"/>
                <a:gd name="T118" fmla="*/ 16 w 43"/>
                <a:gd name="T11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53">
                  <a:moveTo>
                    <a:pt x="21" y="5"/>
                  </a:moveTo>
                  <a:cubicBezTo>
                    <a:pt x="21" y="5"/>
                    <a:pt x="21" y="5"/>
                    <a:pt x="21" y="5"/>
                  </a:cubicBezTo>
                  <a:cubicBezTo>
                    <a:pt x="24" y="4"/>
                    <a:pt x="23" y="4"/>
                    <a:pt x="25" y="4"/>
                  </a:cubicBezTo>
                  <a:cubicBezTo>
                    <a:pt x="25" y="4"/>
                    <a:pt x="25" y="4"/>
                    <a:pt x="25" y="4"/>
                  </a:cubicBezTo>
                  <a:cubicBezTo>
                    <a:pt x="24" y="4"/>
                    <a:pt x="23" y="5"/>
                    <a:pt x="21" y="5"/>
                  </a:cubicBezTo>
                  <a:close/>
                  <a:moveTo>
                    <a:pt x="27" y="4"/>
                  </a:moveTo>
                  <a:cubicBezTo>
                    <a:pt x="29" y="3"/>
                    <a:pt x="29" y="3"/>
                    <a:pt x="29" y="3"/>
                  </a:cubicBezTo>
                  <a:cubicBezTo>
                    <a:pt x="29" y="3"/>
                    <a:pt x="29" y="3"/>
                    <a:pt x="29" y="3"/>
                  </a:cubicBezTo>
                  <a:cubicBezTo>
                    <a:pt x="29" y="3"/>
                    <a:pt x="29" y="3"/>
                    <a:pt x="29" y="3"/>
                  </a:cubicBezTo>
                  <a:cubicBezTo>
                    <a:pt x="28" y="3"/>
                    <a:pt x="27" y="3"/>
                    <a:pt x="26" y="3"/>
                  </a:cubicBezTo>
                  <a:cubicBezTo>
                    <a:pt x="26" y="4"/>
                    <a:pt x="26" y="4"/>
                    <a:pt x="26" y="4"/>
                  </a:cubicBezTo>
                  <a:cubicBezTo>
                    <a:pt x="27" y="4"/>
                    <a:pt x="27" y="4"/>
                    <a:pt x="27" y="4"/>
                  </a:cubicBezTo>
                  <a:close/>
                  <a:moveTo>
                    <a:pt x="33" y="2"/>
                  </a:moveTo>
                  <a:cubicBezTo>
                    <a:pt x="32" y="3"/>
                    <a:pt x="32" y="3"/>
                    <a:pt x="32" y="3"/>
                  </a:cubicBezTo>
                  <a:cubicBezTo>
                    <a:pt x="32" y="3"/>
                    <a:pt x="32" y="3"/>
                    <a:pt x="32" y="3"/>
                  </a:cubicBezTo>
                  <a:cubicBezTo>
                    <a:pt x="32" y="3"/>
                    <a:pt x="32" y="3"/>
                    <a:pt x="32" y="3"/>
                  </a:cubicBezTo>
                  <a:cubicBezTo>
                    <a:pt x="34" y="3"/>
                    <a:pt x="34" y="3"/>
                    <a:pt x="34" y="3"/>
                  </a:cubicBezTo>
                  <a:cubicBezTo>
                    <a:pt x="34" y="3"/>
                    <a:pt x="33" y="2"/>
                    <a:pt x="33" y="2"/>
                  </a:cubicBezTo>
                  <a:close/>
                  <a:moveTo>
                    <a:pt x="20" y="6"/>
                  </a:moveTo>
                  <a:cubicBezTo>
                    <a:pt x="19" y="6"/>
                    <a:pt x="19" y="6"/>
                    <a:pt x="19" y="6"/>
                  </a:cubicBezTo>
                  <a:cubicBezTo>
                    <a:pt x="18" y="7"/>
                    <a:pt x="18" y="7"/>
                    <a:pt x="18" y="7"/>
                  </a:cubicBezTo>
                  <a:cubicBezTo>
                    <a:pt x="18" y="8"/>
                    <a:pt x="18" y="8"/>
                    <a:pt x="18" y="8"/>
                  </a:cubicBezTo>
                  <a:lnTo>
                    <a:pt x="20" y="6"/>
                  </a:lnTo>
                  <a:close/>
                  <a:moveTo>
                    <a:pt x="39" y="0"/>
                  </a:moveTo>
                  <a:cubicBezTo>
                    <a:pt x="38" y="0"/>
                    <a:pt x="38" y="0"/>
                    <a:pt x="38" y="0"/>
                  </a:cubicBezTo>
                  <a:cubicBezTo>
                    <a:pt x="37" y="1"/>
                    <a:pt x="37" y="1"/>
                    <a:pt x="37" y="1"/>
                  </a:cubicBezTo>
                  <a:cubicBezTo>
                    <a:pt x="37" y="1"/>
                    <a:pt x="37" y="1"/>
                    <a:pt x="37" y="1"/>
                  </a:cubicBezTo>
                  <a:cubicBezTo>
                    <a:pt x="38" y="1"/>
                    <a:pt x="38" y="1"/>
                    <a:pt x="38" y="1"/>
                  </a:cubicBezTo>
                  <a:lnTo>
                    <a:pt x="39" y="0"/>
                  </a:lnTo>
                  <a:close/>
                  <a:moveTo>
                    <a:pt x="8" y="41"/>
                  </a:moveTo>
                  <a:cubicBezTo>
                    <a:pt x="6" y="42"/>
                    <a:pt x="6" y="42"/>
                    <a:pt x="6" y="42"/>
                  </a:cubicBezTo>
                  <a:cubicBezTo>
                    <a:pt x="4" y="42"/>
                    <a:pt x="5" y="42"/>
                    <a:pt x="3" y="41"/>
                  </a:cubicBezTo>
                  <a:cubicBezTo>
                    <a:pt x="1" y="41"/>
                    <a:pt x="1" y="41"/>
                    <a:pt x="1" y="41"/>
                  </a:cubicBezTo>
                  <a:cubicBezTo>
                    <a:pt x="0" y="42"/>
                    <a:pt x="0" y="42"/>
                    <a:pt x="0" y="42"/>
                  </a:cubicBezTo>
                  <a:cubicBezTo>
                    <a:pt x="1" y="43"/>
                    <a:pt x="1" y="43"/>
                    <a:pt x="1" y="43"/>
                  </a:cubicBezTo>
                  <a:cubicBezTo>
                    <a:pt x="1" y="44"/>
                    <a:pt x="1" y="44"/>
                    <a:pt x="1" y="44"/>
                  </a:cubicBezTo>
                  <a:cubicBezTo>
                    <a:pt x="1" y="44"/>
                    <a:pt x="1" y="44"/>
                    <a:pt x="1" y="44"/>
                  </a:cubicBezTo>
                  <a:cubicBezTo>
                    <a:pt x="2" y="44"/>
                    <a:pt x="2" y="44"/>
                    <a:pt x="2" y="44"/>
                  </a:cubicBezTo>
                  <a:cubicBezTo>
                    <a:pt x="2" y="44"/>
                    <a:pt x="2" y="44"/>
                    <a:pt x="3" y="43"/>
                  </a:cubicBezTo>
                  <a:cubicBezTo>
                    <a:pt x="4" y="44"/>
                    <a:pt x="4" y="43"/>
                    <a:pt x="5" y="44"/>
                  </a:cubicBezTo>
                  <a:cubicBezTo>
                    <a:pt x="5" y="44"/>
                    <a:pt x="5" y="44"/>
                    <a:pt x="5" y="44"/>
                  </a:cubicBezTo>
                  <a:cubicBezTo>
                    <a:pt x="6" y="45"/>
                    <a:pt x="6" y="45"/>
                    <a:pt x="6" y="45"/>
                  </a:cubicBezTo>
                  <a:cubicBezTo>
                    <a:pt x="6" y="45"/>
                    <a:pt x="6" y="45"/>
                    <a:pt x="6" y="45"/>
                  </a:cubicBezTo>
                  <a:cubicBezTo>
                    <a:pt x="8" y="44"/>
                    <a:pt x="8" y="44"/>
                    <a:pt x="9" y="43"/>
                  </a:cubicBezTo>
                  <a:cubicBezTo>
                    <a:pt x="10" y="42"/>
                    <a:pt x="10" y="42"/>
                    <a:pt x="10" y="42"/>
                  </a:cubicBezTo>
                  <a:cubicBezTo>
                    <a:pt x="10" y="42"/>
                    <a:pt x="10" y="42"/>
                    <a:pt x="10" y="42"/>
                  </a:cubicBezTo>
                  <a:cubicBezTo>
                    <a:pt x="9" y="42"/>
                    <a:pt x="9" y="42"/>
                    <a:pt x="9" y="42"/>
                  </a:cubicBezTo>
                  <a:cubicBezTo>
                    <a:pt x="8" y="41"/>
                    <a:pt x="8" y="41"/>
                    <a:pt x="8" y="41"/>
                  </a:cubicBezTo>
                  <a:close/>
                  <a:moveTo>
                    <a:pt x="43" y="7"/>
                  </a:moveTo>
                  <a:cubicBezTo>
                    <a:pt x="42" y="6"/>
                    <a:pt x="42" y="7"/>
                    <a:pt x="41" y="6"/>
                  </a:cubicBezTo>
                  <a:cubicBezTo>
                    <a:pt x="40" y="5"/>
                    <a:pt x="40" y="5"/>
                    <a:pt x="39" y="4"/>
                  </a:cubicBezTo>
                  <a:cubicBezTo>
                    <a:pt x="28" y="4"/>
                    <a:pt x="29" y="5"/>
                    <a:pt x="25" y="7"/>
                  </a:cubicBezTo>
                  <a:cubicBezTo>
                    <a:pt x="24" y="8"/>
                    <a:pt x="24" y="8"/>
                    <a:pt x="24" y="8"/>
                  </a:cubicBezTo>
                  <a:cubicBezTo>
                    <a:pt x="23" y="10"/>
                    <a:pt x="23" y="10"/>
                    <a:pt x="23" y="10"/>
                  </a:cubicBezTo>
                  <a:cubicBezTo>
                    <a:pt x="19" y="13"/>
                    <a:pt x="19" y="13"/>
                    <a:pt x="17" y="14"/>
                  </a:cubicBezTo>
                  <a:cubicBezTo>
                    <a:pt x="17" y="13"/>
                    <a:pt x="17" y="13"/>
                    <a:pt x="17" y="13"/>
                  </a:cubicBezTo>
                  <a:cubicBezTo>
                    <a:pt x="16" y="13"/>
                    <a:pt x="16" y="13"/>
                    <a:pt x="16" y="13"/>
                  </a:cubicBezTo>
                  <a:cubicBezTo>
                    <a:pt x="14" y="18"/>
                    <a:pt x="15" y="27"/>
                    <a:pt x="8" y="31"/>
                  </a:cubicBezTo>
                  <a:cubicBezTo>
                    <a:pt x="7" y="34"/>
                    <a:pt x="8" y="31"/>
                    <a:pt x="7" y="34"/>
                  </a:cubicBezTo>
                  <a:cubicBezTo>
                    <a:pt x="9" y="36"/>
                    <a:pt x="9" y="36"/>
                    <a:pt x="9" y="36"/>
                  </a:cubicBezTo>
                  <a:cubicBezTo>
                    <a:pt x="9" y="37"/>
                    <a:pt x="9" y="37"/>
                    <a:pt x="10" y="38"/>
                  </a:cubicBezTo>
                  <a:cubicBezTo>
                    <a:pt x="8" y="38"/>
                    <a:pt x="8" y="38"/>
                    <a:pt x="8" y="38"/>
                  </a:cubicBezTo>
                  <a:cubicBezTo>
                    <a:pt x="8" y="39"/>
                    <a:pt x="8" y="39"/>
                    <a:pt x="8" y="39"/>
                  </a:cubicBezTo>
                  <a:cubicBezTo>
                    <a:pt x="10" y="39"/>
                    <a:pt x="9" y="39"/>
                    <a:pt x="10" y="39"/>
                  </a:cubicBezTo>
                  <a:cubicBezTo>
                    <a:pt x="11" y="40"/>
                    <a:pt x="11" y="40"/>
                    <a:pt x="11" y="40"/>
                  </a:cubicBezTo>
                  <a:cubicBezTo>
                    <a:pt x="10" y="40"/>
                    <a:pt x="10" y="40"/>
                    <a:pt x="10" y="40"/>
                  </a:cubicBezTo>
                  <a:cubicBezTo>
                    <a:pt x="9" y="40"/>
                    <a:pt x="9" y="40"/>
                    <a:pt x="9" y="40"/>
                  </a:cubicBezTo>
                  <a:cubicBezTo>
                    <a:pt x="6" y="38"/>
                    <a:pt x="6" y="38"/>
                    <a:pt x="6" y="38"/>
                  </a:cubicBezTo>
                  <a:cubicBezTo>
                    <a:pt x="5" y="38"/>
                    <a:pt x="5" y="38"/>
                    <a:pt x="5" y="38"/>
                  </a:cubicBezTo>
                  <a:cubicBezTo>
                    <a:pt x="2" y="38"/>
                    <a:pt x="2" y="38"/>
                    <a:pt x="2" y="38"/>
                  </a:cubicBezTo>
                  <a:cubicBezTo>
                    <a:pt x="2" y="38"/>
                    <a:pt x="2" y="38"/>
                    <a:pt x="2" y="38"/>
                  </a:cubicBezTo>
                  <a:cubicBezTo>
                    <a:pt x="1" y="39"/>
                    <a:pt x="1" y="39"/>
                    <a:pt x="1" y="39"/>
                  </a:cubicBezTo>
                  <a:cubicBezTo>
                    <a:pt x="2" y="40"/>
                    <a:pt x="2" y="40"/>
                    <a:pt x="3" y="40"/>
                  </a:cubicBezTo>
                  <a:cubicBezTo>
                    <a:pt x="4" y="40"/>
                    <a:pt x="4" y="40"/>
                    <a:pt x="4" y="40"/>
                  </a:cubicBezTo>
                  <a:cubicBezTo>
                    <a:pt x="5" y="41"/>
                    <a:pt x="5" y="41"/>
                    <a:pt x="5" y="41"/>
                  </a:cubicBezTo>
                  <a:cubicBezTo>
                    <a:pt x="8" y="41"/>
                    <a:pt x="8" y="41"/>
                    <a:pt x="8" y="41"/>
                  </a:cubicBezTo>
                  <a:cubicBezTo>
                    <a:pt x="10" y="42"/>
                    <a:pt x="9" y="41"/>
                    <a:pt x="11" y="42"/>
                  </a:cubicBezTo>
                  <a:cubicBezTo>
                    <a:pt x="12" y="42"/>
                    <a:pt x="12" y="42"/>
                    <a:pt x="12" y="42"/>
                  </a:cubicBezTo>
                  <a:cubicBezTo>
                    <a:pt x="12" y="42"/>
                    <a:pt x="12" y="42"/>
                    <a:pt x="12" y="42"/>
                  </a:cubicBezTo>
                  <a:cubicBezTo>
                    <a:pt x="12" y="41"/>
                    <a:pt x="12" y="41"/>
                    <a:pt x="12" y="41"/>
                  </a:cubicBezTo>
                  <a:cubicBezTo>
                    <a:pt x="12" y="40"/>
                    <a:pt x="12" y="40"/>
                    <a:pt x="12" y="40"/>
                  </a:cubicBezTo>
                  <a:cubicBezTo>
                    <a:pt x="13" y="40"/>
                    <a:pt x="13" y="40"/>
                    <a:pt x="13" y="40"/>
                  </a:cubicBezTo>
                  <a:cubicBezTo>
                    <a:pt x="13" y="40"/>
                    <a:pt x="13" y="40"/>
                    <a:pt x="13" y="40"/>
                  </a:cubicBezTo>
                  <a:cubicBezTo>
                    <a:pt x="14" y="41"/>
                    <a:pt x="14" y="41"/>
                    <a:pt x="14" y="41"/>
                  </a:cubicBezTo>
                  <a:cubicBezTo>
                    <a:pt x="15" y="41"/>
                    <a:pt x="15" y="41"/>
                    <a:pt x="15" y="41"/>
                  </a:cubicBezTo>
                  <a:cubicBezTo>
                    <a:pt x="16" y="40"/>
                    <a:pt x="16" y="40"/>
                    <a:pt x="16" y="40"/>
                  </a:cubicBezTo>
                  <a:cubicBezTo>
                    <a:pt x="16" y="40"/>
                    <a:pt x="16" y="40"/>
                    <a:pt x="16" y="40"/>
                  </a:cubicBezTo>
                  <a:cubicBezTo>
                    <a:pt x="17" y="40"/>
                    <a:pt x="17" y="40"/>
                    <a:pt x="17" y="40"/>
                  </a:cubicBezTo>
                  <a:cubicBezTo>
                    <a:pt x="17" y="41"/>
                    <a:pt x="17" y="41"/>
                    <a:pt x="17" y="41"/>
                  </a:cubicBezTo>
                  <a:cubicBezTo>
                    <a:pt x="17" y="41"/>
                    <a:pt x="17" y="41"/>
                    <a:pt x="17" y="41"/>
                  </a:cubicBezTo>
                  <a:cubicBezTo>
                    <a:pt x="18" y="41"/>
                    <a:pt x="18" y="41"/>
                    <a:pt x="18" y="41"/>
                  </a:cubicBezTo>
                  <a:cubicBezTo>
                    <a:pt x="19" y="40"/>
                    <a:pt x="19" y="41"/>
                    <a:pt x="19" y="40"/>
                  </a:cubicBezTo>
                  <a:cubicBezTo>
                    <a:pt x="19" y="40"/>
                    <a:pt x="19" y="40"/>
                    <a:pt x="19" y="40"/>
                  </a:cubicBezTo>
                  <a:cubicBezTo>
                    <a:pt x="20" y="41"/>
                    <a:pt x="19" y="41"/>
                    <a:pt x="20" y="42"/>
                  </a:cubicBezTo>
                  <a:cubicBezTo>
                    <a:pt x="21" y="43"/>
                    <a:pt x="21" y="43"/>
                    <a:pt x="21" y="43"/>
                  </a:cubicBezTo>
                  <a:cubicBezTo>
                    <a:pt x="22" y="44"/>
                    <a:pt x="22" y="44"/>
                    <a:pt x="22" y="44"/>
                  </a:cubicBezTo>
                  <a:cubicBezTo>
                    <a:pt x="23" y="44"/>
                    <a:pt x="23" y="44"/>
                    <a:pt x="24" y="43"/>
                  </a:cubicBezTo>
                  <a:cubicBezTo>
                    <a:pt x="24" y="44"/>
                    <a:pt x="24" y="44"/>
                    <a:pt x="24" y="44"/>
                  </a:cubicBezTo>
                  <a:cubicBezTo>
                    <a:pt x="25" y="44"/>
                    <a:pt x="25" y="44"/>
                    <a:pt x="25" y="44"/>
                  </a:cubicBezTo>
                  <a:cubicBezTo>
                    <a:pt x="26" y="45"/>
                    <a:pt x="26" y="45"/>
                    <a:pt x="26" y="45"/>
                  </a:cubicBezTo>
                  <a:cubicBezTo>
                    <a:pt x="26" y="45"/>
                    <a:pt x="27" y="45"/>
                    <a:pt x="28" y="46"/>
                  </a:cubicBezTo>
                  <a:cubicBezTo>
                    <a:pt x="28" y="46"/>
                    <a:pt x="28" y="46"/>
                    <a:pt x="28" y="46"/>
                  </a:cubicBezTo>
                  <a:cubicBezTo>
                    <a:pt x="28" y="47"/>
                    <a:pt x="28" y="47"/>
                    <a:pt x="28" y="47"/>
                  </a:cubicBezTo>
                  <a:cubicBezTo>
                    <a:pt x="28" y="48"/>
                    <a:pt x="27" y="48"/>
                    <a:pt x="27" y="49"/>
                  </a:cubicBezTo>
                  <a:cubicBezTo>
                    <a:pt x="27" y="49"/>
                    <a:pt x="27" y="49"/>
                    <a:pt x="27" y="49"/>
                  </a:cubicBezTo>
                  <a:cubicBezTo>
                    <a:pt x="27" y="50"/>
                    <a:pt x="27" y="50"/>
                    <a:pt x="27" y="50"/>
                  </a:cubicBezTo>
                  <a:cubicBezTo>
                    <a:pt x="26" y="51"/>
                    <a:pt x="26" y="51"/>
                    <a:pt x="26" y="51"/>
                  </a:cubicBezTo>
                  <a:cubicBezTo>
                    <a:pt x="26" y="51"/>
                    <a:pt x="26" y="51"/>
                    <a:pt x="26" y="51"/>
                  </a:cubicBezTo>
                  <a:cubicBezTo>
                    <a:pt x="26" y="52"/>
                    <a:pt x="26" y="52"/>
                    <a:pt x="27" y="52"/>
                  </a:cubicBezTo>
                  <a:cubicBezTo>
                    <a:pt x="27" y="52"/>
                    <a:pt x="27" y="52"/>
                    <a:pt x="27" y="52"/>
                  </a:cubicBezTo>
                  <a:cubicBezTo>
                    <a:pt x="27" y="53"/>
                    <a:pt x="27" y="53"/>
                    <a:pt x="27" y="53"/>
                  </a:cubicBezTo>
                  <a:cubicBezTo>
                    <a:pt x="28" y="53"/>
                    <a:pt x="29" y="53"/>
                    <a:pt x="30" y="53"/>
                  </a:cubicBezTo>
                  <a:cubicBezTo>
                    <a:pt x="30" y="50"/>
                    <a:pt x="30" y="50"/>
                    <a:pt x="30" y="50"/>
                  </a:cubicBezTo>
                  <a:cubicBezTo>
                    <a:pt x="30" y="49"/>
                    <a:pt x="30" y="49"/>
                    <a:pt x="30" y="49"/>
                  </a:cubicBezTo>
                  <a:cubicBezTo>
                    <a:pt x="29" y="49"/>
                    <a:pt x="29" y="49"/>
                    <a:pt x="29" y="49"/>
                  </a:cubicBezTo>
                  <a:cubicBezTo>
                    <a:pt x="29" y="49"/>
                    <a:pt x="29" y="49"/>
                    <a:pt x="29" y="49"/>
                  </a:cubicBezTo>
                  <a:cubicBezTo>
                    <a:pt x="28" y="48"/>
                    <a:pt x="28" y="48"/>
                    <a:pt x="28" y="48"/>
                  </a:cubicBezTo>
                  <a:cubicBezTo>
                    <a:pt x="28" y="48"/>
                    <a:pt x="28" y="48"/>
                    <a:pt x="28" y="48"/>
                  </a:cubicBezTo>
                  <a:cubicBezTo>
                    <a:pt x="28" y="48"/>
                    <a:pt x="28" y="48"/>
                    <a:pt x="28" y="48"/>
                  </a:cubicBezTo>
                  <a:cubicBezTo>
                    <a:pt x="29" y="48"/>
                    <a:pt x="29" y="48"/>
                    <a:pt x="29" y="48"/>
                  </a:cubicBezTo>
                  <a:cubicBezTo>
                    <a:pt x="30" y="47"/>
                    <a:pt x="31" y="46"/>
                    <a:pt x="31" y="46"/>
                  </a:cubicBezTo>
                  <a:cubicBezTo>
                    <a:pt x="31" y="46"/>
                    <a:pt x="31" y="46"/>
                    <a:pt x="31" y="46"/>
                  </a:cubicBezTo>
                  <a:cubicBezTo>
                    <a:pt x="31" y="45"/>
                    <a:pt x="31" y="45"/>
                    <a:pt x="31" y="45"/>
                  </a:cubicBezTo>
                  <a:cubicBezTo>
                    <a:pt x="31" y="45"/>
                    <a:pt x="31" y="45"/>
                    <a:pt x="31" y="45"/>
                  </a:cubicBezTo>
                  <a:cubicBezTo>
                    <a:pt x="31" y="45"/>
                    <a:pt x="31" y="45"/>
                    <a:pt x="31" y="45"/>
                  </a:cubicBezTo>
                  <a:cubicBezTo>
                    <a:pt x="31" y="44"/>
                    <a:pt x="31" y="44"/>
                    <a:pt x="31" y="44"/>
                  </a:cubicBezTo>
                  <a:cubicBezTo>
                    <a:pt x="32" y="43"/>
                    <a:pt x="32" y="42"/>
                    <a:pt x="32" y="40"/>
                  </a:cubicBezTo>
                  <a:cubicBezTo>
                    <a:pt x="31" y="38"/>
                    <a:pt x="32" y="39"/>
                    <a:pt x="31" y="38"/>
                  </a:cubicBezTo>
                  <a:cubicBezTo>
                    <a:pt x="31" y="37"/>
                    <a:pt x="31" y="37"/>
                    <a:pt x="31" y="37"/>
                  </a:cubicBezTo>
                  <a:cubicBezTo>
                    <a:pt x="31" y="37"/>
                    <a:pt x="31" y="37"/>
                    <a:pt x="31" y="37"/>
                  </a:cubicBezTo>
                  <a:cubicBezTo>
                    <a:pt x="29" y="35"/>
                    <a:pt x="29" y="35"/>
                    <a:pt x="29" y="35"/>
                  </a:cubicBezTo>
                  <a:cubicBezTo>
                    <a:pt x="29" y="34"/>
                    <a:pt x="29" y="34"/>
                    <a:pt x="29" y="34"/>
                  </a:cubicBezTo>
                  <a:cubicBezTo>
                    <a:pt x="30" y="34"/>
                    <a:pt x="30" y="34"/>
                    <a:pt x="30" y="34"/>
                  </a:cubicBezTo>
                  <a:cubicBezTo>
                    <a:pt x="31" y="33"/>
                    <a:pt x="31" y="33"/>
                    <a:pt x="31" y="33"/>
                  </a:cubicBezTo>
                  <a:cubicBezTo>
                    <a:pt x="31" y="33"/>
                    <a:pt x="31" y="33"/>
                    <a:pt x="31" y="33"/>
                  </a:cubicBezTo>
                  <a:cubicBezTo>
                    <a:pt x="32" y="33"/>
                    <a:pt x="32" y="33"/>
                    <a:pt x="32" y="33"/>
                  </a:cubicBezTo>
                  <a:cubicBezTo>
                    <a:pt x="33" y="33"/>
                    <a:pt x="33" y="33"/>
                    <a:pt x="33" y="33"/>
                  </a:cubicBezTo>
                  <a:cubicBezTo>
                    <a:pt x="34" y="34"/>
                    <a:pt x="34" y="34"/>
                    <a:pt x="34" y="34"/>
                  </a:cubicBezTo>
                  <a:cubicBezTo>
                    <a:pt x="34" y="34"/>
                    <a:pt x="34" y="33"/>
                    <a:pt x="35" y="33"/>
                  </a:cubicBezTo>
                  <a:cubicBezTo>
                    <a:pt x="36" y="33"/>
                    <a:pt x="36" y="33"/>
                    <a:pt x="36" y="33"/>
                  </a:cubicBezTo>
                  <a:cubicBezTo>
                    <a:pt x="38" y="32"/>
                    <a:pt x="38" y="32"/>
                    <a:pt x="38" y="32"/>
                  </a:cubicBezTo>
                  <a:cubicBezTo>
                    <a:pt x="39" y="32"/>
                    <a:pt x="39" y="32"/>
                    <a:pt x="39" y="31"/>
                  </a:cubicBezTo>
                  <a:cubicBezTo>
                    <a:pt x="39" y="31"/>
                    <a:pt x="39" y="31"/>
                    <a:pt x="39" y="31"/>
                  </a:cubicBezTo>
                  <a:cubicBezTo>
                    <a:pt x="38" y="30"/>
                    <a:pt x="38" y="30"/>
                    <a:pt x="38" y="30"/>
                  </a:cubicBezTo>
                  <a:cubicBezTo>
                    <a:pt x="38" y="29"/>
                    <a:pt x="38" y="29"/>
                    <a:pt x="38" y="29"/>
                  </a:cubicBezTo>
                  <a:cubicBezTo>
                    <a:pt x="38" y="29"/>
                    <a:pt x="38" y="29"/>
                    <a:pt x="38" y="29"/>
                  </a:cubicBezTo>
                  <a:cubicBezTo>
                    <a:pt x="38" y="29"/>
                    <a:pt x="38" y="29"/>
                    <a:pt x="38" y="29"/>
                  </a:cubicBezTo>
                  <a:cubicBezTo>
                    <a:pt x="39" y="28"/>
                    <a:pt x="40" y="28"/>
                    <a:pt x="41" y="27"/>
                  </a:cubicBezTo>
                  <a:cubicBezTo>
                    <a:pt x="41" y="26"/>
                    <a:pt x="41" y="26"/>
                    <a:pt x="41" y="26"/>
                  </a:cubicBezTo>
                  <a:cubicBezTo>
                    <a:pt x="42" y="24"/>
                    <a:pt x="42" y="25"/>
                    <a:pt x="42" y="24"/>
                  </a:cubicBezTo>
                  <a:cubicBezTo>
                    <a:pt x="41" y="23"/>
                    <a:pt x="41" y="23"/>
                    <a:pt x="41" y="22"/>
                  </a:cubicBezTo>
                  <a:cubicBezTo>
                    <a:pt x="40" y="22"/>
                    <a:pt x="40" y="22"/>
                    <a:pt x="39" y="22"/>
                  </a:cubicBezTo>
                  <a:cubicBezTo>
                    <a:pt x="38" y="22"/>
                    <a:pt x="38" y="22"/>
                    <a:pt x="38" y="22"/>
                  </a:cubicBezTo>
                  <a:cubicBezTo>
                    <a:pt x="38" y="21"/>
                    <a:pt x="38" y="21"/>
                    <a:pt x="38" y="21"/>
                  </a:cubicBezTo>
                  <a:cubicBezTo>
                    <a:pt x="38" y="21"/>
                    <a:pt x="38" y="21"/>
                    <a:pt x="38" y="21"/>
                  </a:cubicBezTo>
                  <a:cubicBezTo>
                    <a:pt x="38" y="20"/>
                    <a:pt x="38" y="20"/>
                    <a:pt x="38" y="20"/>
                  </a:cubicBezTo>
                  <a:cubicBezTo>
                    <a:pt x="38" y="20"/>
                    <a:pt x="38" y="20"/>
                    <a:pt x="38" y="20"/>
                  </a:cubicBezTo>
                  <a:cubicBezTo>
                    <a:pt x="38" y="20"/>
                    <a:pt x="38" y="20"/>
                    <a:pt x="38" y="20"/>
                  </a:cubicBezTo>
                  <a:cubicBezTo>
                    <a:pt x="38" y="19"/>
                    <a:pt x="38" y="19"/>
                    <a:pt x="38" y="19"/>
                  </a:cubicBezTo>
                  <a:cubicBezTo>
                    <a:pt x="38" y="19"/>
                    <a:pt x="38" y="19"/>
                    <a:pt x="38" y="19"/>
                  </a:cubicBezTo>
                  <a:cubicBezTo>
                    <a:pt x="41" y="19"/>
                    <a:pt x="41" y="19"/>
                    <a:pt x="41" y="19"/>
                  </a:cubicBezTo>
                  <a:cubicBezTo>
                    <a:pt x="42" y="19"/>
                    <a:pt x="42" y="19"/>
                    <a:pt x="42" y="19"/>
                  </a:cubicBezTo>
                  <a:cubicBezTo>
                    <a:pt x="43" y="9"/>
                    <a:pt x="43" y="21"/>
                    <a:pt x="43" y="7"/>
                  </a:cubicBezTo>
                  <a:close/>
                  <a:moveTo>
                    <a:pt x="4" y="36"/>
                  </a:moveTo>
                  <a:cubicBezTo>
                    <a:pt x="5" y="36"/>
                    <a:pt x="5" y="36"/>
                    <a:pt x="5" y="36"/>
                  </a:cubicBezTo>
                  <a:cubicBezTo>
                    <a:pt x="7" y="37"/>
                    <a:pt x="7" y="37"/>
                    <a:pt x="7" y="37"/>
                  </a:cubicBezTo>
                  <a:cubicBezTo>
                    <a:pt x="8" y="37"/>
                    <a:pt x="8" y="37"/>
                    <a:pt x="8" y="37"/>
                  </a:cubicBezTo>
                  <a:cubicBezTo>
                    <a:pt x="8" y="37"/>
                    <a:pt x="8" y="37"/>
                    <a:pt x="8" y="37"/>
                  </a:cubicBezTo>
                  <a:cubicBezTo>
                    <a:pt x="8" y="36"/>
                    <a:pt x="7" y="36"/>
                    <a:pt x="7" y="35"/>
                  </a:cubicBezTo>
                  <a:cubicBezTo>
                    <a:pt x="5" y="35"/>
                    <a:pt x="5" y="35"/>
                    <a:pt x="5" y="35"/>
                  </a:cubicBezTo>
                  <a:cubicBezTo>
                    <a:pt x="4" y="35"/>
                    <a:pt x="4" y="35"/>
                    <a:pt x="4" y="35"/>
                  </a:cubicBezTo>
                  <a:cubicBezTo>
                    <a:pt x="4" y="36"/>
                    <a:pt x="4" y="36"/>
                    <a:pt x="4" y="36"/>
                  </a:cubicBezTo>
                  <a:cubicBezTo>
                    <a:pt x="4" y="36"/>
                    <a:pt x="4" y="36"/>
                    <a:pt x="4" y="36"/>
                  </a:cubicBezTo>
                  <a:close/>
                  <a:moveTo>
                    <a:pt x="16" y="12"/>
                  </a:moveTo>
                  <a:cubicBezTo>
                    <a:pt x="17" y="11"/>
                    <a:pt x="17" y="11"/>
                    <a:pt x="17" y="11"/>
                  </a:cubicBezTo>
                  <a:cubicBezTo>
                    <a:pt x="17" y="9"/>
                    <a:pt x="17" y="9"/>
                    <a:pt x="17" y="9"/>
                  </a:cubicBezTo>
                  <a:cubicBezTo>
                    <a:pt x="16" y="10"/>
                    <a:pt x="16" y="10"/>
                    <a:pt x="16" y="10"/>
                  </a:cubicBezTo>
                  <a:cubicBezTo>
                    <a:pt x="15" y="11"/>
                    <a:pt x="15" y="11"/>
                    <a:pt x="15" y="11"/>
                  </a:cubicBezTo>
                  <a:cubicBezTo>
                    <a:pt x="16" y="12"/>
                    <a:pt x="16" y="12"/>
                    <a:pt x="16" y="12"/>
                  </a:cubicBezTo>
                  <a:cubicBezTo>
                    <a:pt x="16" y="12"/>
                    <a:pt x="16" y="12"/>
                    <a:pt x="16"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173">
              <a:extLst>
                <a:ext uri="{FF2B5EF4-FFF2-40B4-BE49-F238E27FC236}">
                  <a16:creationId xmlns:a16="http://schemas.microsoft.com/office/drawing/2014/main" id="{0A01CCED-0874-4A6A-BADE-E760E14BDB8F}"/>
                </a:ext>
              </a:extLst>
            </p:cNvPr>
            <p:cNvSpPr>
              <a:spLocks noEditPoints="1"/>
            </p:cNvSpPr>
            <p:nvPr/>
          </p:nvSpPr>
          <p:spPr bwMode="auto">
            <a:xfrm>
              <a:off x="11915758" y="4234061"/>
              <a:ext cx="1225295" cy="1462756"/>
            </a:xfrm>
            <a:custGeom>
              <a:avLst/>
              <a:gdLst>
                <a:gd name="T0" fmla="*/ 292 w 294"/>
                <a:gd name="T1" fmla="*/ 54 h 351"/>
                <a:gd name="T2" fmla="*/ 252 w 294"/>
                <a:gd name="T3" fmla="*/ 41 h 351"/>
                <a:gd name="T4" fmla="*/ 213 w 294"/>
                <a:gd name="T5" fmla="*/ 80 h 351"/>
                <a:gd name="T6" fmla="*/ 175 w 294"/>
                <a:gd name="T7" fmla="*/ 74 h 351"/>
                <a:gd name="T8" fmla="*/ 131 w 294"/>
                <a:gd name="T9" fmla="*/ 129 h 351"/>
                <a:gd name="T10" fmla="*/ 83 w 294"/>
                <a:gd name="T11" fmla="*/ 239 h 351"/>
                <a:gd name="T12" fmla="*/ 79 w 294"/>
                <a:gd name="T13" fmla="*/ 314 h 351"/>
                <a:gd name="T14" fmla="*/ 64 w 294"/>
                <a:gd name="T15" fmla="*/ 320 h 351"/>
                <a:gd name="T16" fmla="*/ 50 w 294"/>
                <a:gd name="T17" fmla="*/ 336 h 351"/>
                <a:gd name="T18" fmla="*/ 21 w 294"/>
                <a:gd name="T19" fmla="*/ 349 h 351"/>
                <a:gd name="T20" fmla="*/ 16 w 294"/>
                <a:gd name="T21" fmla="*/ 331 h 351"/>
                <a:gd name="T22" fmla="*/ 6 w 294"/>
                <a:gd name="T23" fmla="*/ 315 h 351"/>
                <a:gd name="T24" fmla="*/ 20 w 294"/>
                <a:gd name="T25" fmla="*/ 298 h 351"/>
                <a:gd name="T26" fmla="*/ 5 w 294"/>
                <a:gd name="T27" fmla="*/ 308 h 351"/>
                <a:gd name="T28" fmla="*/ 4 w 294"/>
                <a:gd name="T29" fmla="*/ 293 h 351"/>
                <a:gd name="T30" fmla="*/ 30 w 294"/>
                <a:gd name="T31" fmla="*/ 280 h 351"/>
                <a:gd name="T32" fmla="*/ 10 w 294"/>
                <a:gd name="T33" fmla="*/ 281 h 351"/>
                <a:gd name="T34" fmla="*/ 14 w 294"/>
                <a:gd name="T35" fmla="*/ 266 h 351"/>
                <a:gd name="T36" fmla="*/ 12 w 294"/>
                <a:gd name="T37" fmla="*/ 252 h 351"/>
                <a:gd name="T38" fmla="*/ 31 w 294"/>
                <a:gd name="T39" fmla="*/ 246 h 351"/>
                <a:gd name="T40" fmla="*/ 33 w 294"/>
                <a:gd name="T41" fmla="*/ 234 h 351"/>
                <a:gd name="T42" fmla="*/ 41 w 294"/>
                <a:gd name="T43" fmla="*/ 224 h 351"/>
                <a:gd name="T44" fmla="*/ 67 w 294"/>
                <a:gd name="T45" fmla="*/ 225 h 351"/>
                <a:gd name="T46" fmla="*/ 71 w 294"/>
                <a:gd name="T47" fmla="*/ 216 h 351"/>
                <a:gd name="T48" fmla="*/ 73 w 294"/>
                <a:gd name="T49" fmla="*/ 194 h 351"/>
                <a:gd name="T50" fmla="*/ 84 w 294"/>
                <a:gd name="T51" fmla="*/ 179 h 351"/>
                <a:gd name="T52" fmla="*/ 98 w 294"/>
                <a:gd name="T53" fmla="*/ 152 h 351"/>
                <a:gd name="T54" fmla="*/ 105 w 294"/>
                <a:gd name="T55" fmla="*/ 127 h 351"/>
                <a:gd name="T56" fmla="*/ 120 w 294"/>
                <a:gd name="T57" fmla="*/ 117 h 351"/>
                <a:gd name="T58" fmla="*/ 113 w 294"/>
                <a:gd name="T59" fmla="*/ 109 h 351"/>
                <a:gd name="T60" fmla="*/ 127 w 294"/>
                <a:gd name="T61" fmla="*/ 95 h 351"/>
                <a:gd name="T62" fmla="*/ 143 w 294"/>
                <a:gd name="T63" fmla="*/ 87 h 351"/>
                <a:gd name="T64" fmla="*/ 152 w 294"/>
                <a:gd name="T65" fmla="*/ 56 h 351"/>
                <a:gd name="T66" fmla="*/ 172 w 294"/>
                <a:gd name="T67" fmla="*/ 42 h 351"/>
                <a:gd name="T68" fmla="*/ 182 w 294"/>
                <a:gd name="T69" fmla="*/ 41 h 351"/>
                <a:gd name="T70" fmla="*/ 194 w 294"/>
                <a:gd name="T71" fmla="*/ 30 h 351"/>
                <a:gd name="T72" fmla="*/ 221 w 294"/>
                <a:gd name="T73" fmla="*/ 15 h 351"/>
                <a:gd name="T74" fmla="*/ 229 w 294"/>
                <a:gd name="T75" fmla="*/ 28 h 351"/>
                <a:gd name="T76" fmla="*/ 253 w 294"/>
                <a:gd name="T77" fmla="*/ 12 h 351"/>
                <a:gd name="T78" fmla="*/ 263 w 294"/>
                <a:gd name="T79" fmla="*/ 30 h 351"/>
                <a:gd name="T80" fmla="*/ 286 w 294"/>
                <a:gd name="T81" fmla="*/ 21 h 351"/>
                <a:gd name="T82" fmla="*/ 284 w 294"/>
                <a:gd name="T83" fmla="*/ 48 h 351"/>
                <a:gd name="T84" fmla="*/ 201 w 294"/>
                <a:gd name="T85" fmla="*/ 20 h 351"/>
                <a:gd name="T86" fmla="*/ 216 w 294"/>
                <a:gd name="T87" fmla="*/ 20 h 351"/>
                <a:gd name="T88" fmla="*/ 206 w 294"/>
                <a:gd name="T89" fmla="*/ 29 h 351"/>
                <a:gd name="T90" fmla="*/ 172 w 294"/>
                <a:gd name="T91" fmla="*/ 34 h 351"/>
                <a:gd name="T92" fmla="*/ 165 w 294"/>
                <a:gd name="T93" fmla="*/ 42 h 351"/>
                <a:gd name="T94" fmla="*/ 155 w 294"/>
                <a:gd name="T95" fmla="*/ 45 h 351"/>
                <a:gd name="T96" fmla="*/ 177 w 294"/>
                <a:gd name="T97" fmla="*/ 36 h 351"/>
                <a:gd name="T98" fmla="*/ 144 w 294"/>
                <a:gd name="T99" fmla="*/ 54 h 351"/>
                <a:gd name="T100" fmla="*/ 135 w 294"/>
                <a:gd name="T101" fmla="*/ 68 h 351"/>
                <a:gd name="T102" fmla="*/ 124 w 294"/>
                <a:gd name="T103" fmla="*/ 85 h 351"/>
                <a:gd name="T104" fmla="*/ 125 w 294"/>
                <a:gd name="T105" fmla="*/ 89 h 351"/>
                <a:gd name="T106" fmla="*/ 116 w 294"/>
                <a:gd name="T107" fmla="*/ 88 h 351"/>
                <a:gd name="T108" fmla="*/ 117 w 294"/>
                <a:gd name="T109" fmla="*/ 72 h 351"/>
                <a:gd name="T110" fmla="*/ 113 w 294"/>
                <a:gd name="T111" fmla="*/ 74 h 351"/>
                <a:gd name="T112" fmla="*/ 100 w 294"/>
                <a:gd name="T113" fmla="*/ 98 h 351"/>
                <a:gd name="T114" fmla="*/ 92 w 294"/>
                <a:gd name="T115" fmla="*/ 101 h 351"/>
                <a:gd name="T116" fmla="*/ 87 w 294"/>
                <a:gd name="T117" fmla="*/ 159 h 351"/>
                <a:gd name="T118" fmla="*/ 68 w 294"/>
                <a:gd name="T119" fmla="*/ 190 h 351"/>
                <a:gd name="T120" fmla="*/ 35 w 294"/>
                <a:gd name="T121" fmla="*/ 228 h 351"/>
                <a:gd name="T122" fmla="*/ 4 w 294"/>
                <a:gd name="T123" fmla="*/ 30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4" h="351">
                  <a:moveTo>
                    <a:pt x="234" y="0"/>
                  </a:moveTo>
                  <a:cubicBezTo>
                    <a:pt x="237" y="1"/>
                    <a:pt x="237" y="1"/>
                    <a:pt x="237" y="1"/>
                  </a:cubicBezTo>
                  <a:cubicBezTo>
                    <a:pt x="238" y="1"/>
                    <a:pt x="238" y="1"/>
                    <a:pt x="238" y="1"/>
                  </a:cubicBezTo>
                  <a:cubicBezTo>
                    <a:pt x="239" y="4"/>
                    <a:pt x="239" y="4"/>
                    <a:pt x="239" y="4"/>
                  </a:cubicBezTo>
                  <a:cubicBezTo>
                    <a:pt x="240" y="4"/>
                    <a:pt x="240" y="4"/>
                    <a:pt x="240" y="4"/>
                  </a:cubicBezTo>
                  <a:cubicBezTo>
                    <a:pt x="240" y="5"/>
                    <a:pt x="240" y="5"/>
                    <a:pt x="240" y="5"/>
                  </a:cubicBezTo>
                  <a:cubicBezTo>
                    <a:pt x="238" y="6"/>
                    <a:pt x="239" y="6"/>
                    <a:pt x="236" y="6"/>
                  </a:cubicBezTo>
                  <a:cubicBezTo>
                    <a:pt x="236" y="7"/>
                    <a:pt x="236" y="7"/>
                    <a:pt x="236" y="7"/>
                  </a:cubicBezTo>
                  <a:cubicBezTo>
                    <a:pt x="234" y="6"/>
                    <a:pt x="234" y="6"/>
                    <a:pt x="234" y="6"/>
                  </a:cubicBezTo>
                  <a:cubicBezTo>
                    <a:pt x="233" y="4"/>
                    <a:pt x="233" y="4"/>
                    <a:pt x="233" y="4"/>
                  </a:cubicBezTo>
                  <a:cubicBezTo>
                    <a:pt x="231" y="4"/>
                    <a:pt x="231" y="4"/>
                    <a:pt x="231" y="4"/>
                  </a:cubicBezTo>
                  <a:cubicBezTo>
                    <a:pt x="231" y="3"/>
                    <a:pt x="231" y="3"/>
                    <a:pt x="231" y="3"/>
                  </a:cubicBezTo>
                  <a:cubicBezTo>
                    <a:pt x="232" y="1"/>
                    <a:pt x="232" y="2"/>
                    <a:pt x="234" y="0"/>
                  </a:cubicBezTo>
                  <a:close/>
                  <a:moveTo>
                    <a:pt x="293" y="46"/>
                  </a:moveTo>
                  <a:cubicBezTo>
                    <a:pt x="294" y="49"/>
                    <a:pt x="294" y="50"/>
                    <a:pt x="293" y="53"/>
                  </a:cubicBezTo>
                  <a:cubicBezTo>
                    <a:pt x="293" y="54"/>
                    <a:pt x="293" y="54"/>
                    <a:pt x="293" y="54"/>
                  </a:cubicBezTo>
                  <a:cubicBezTo>
                    <a:pt x="292" y="54"/>
                    <a:pt x="292" y="54"/>
                    <a:pt x="292" y="54"/>
                  </a:cubicBezTo>
                  <a:cubicBezTo>
                    <a:pt x="290" y="54"/>
                    <a:pt x="290" y="54"/>
                    <a:pt x="290" y="54"/>
                  </a:cubicBezTo>
                  <a:cubicBezTo>
                    <a:pt x="287" y="52"/>
                    <a:pt x="288" y="52"/>
                    <a:pt x="286" y="51"/>
                  </a:cubicBezTo>
                  <a:cubicBezTo>
                    <a:pt x="285" y="51"/>
                    <a:pt x="285" y="51"/>
                    <a:pt x="285" y="51"/>
                  </a:cubicBezTo>
                  <a:cubicBezTo>
                    <a:pt x="285" y="51"/>
                    <a:pt x="285" y="51"/>
                    <a:pt x="285" y="51"/>
                  </a:cubicBezTo>
                  <a:cubicBezTo>
                    <a:pt x="286" y="52"/>
                    <a:pt x="286" y="52"/>
                    <a:pt x="286" y="52"/>
                  </a:cubicBezTo>
                  <a:cubicBezTo>
                    <a:pt x="285" y="56"/>
                    <a:pt x="285" y="57"/>
                    <a:pt x="283" y="58"/>
                  </a:cubicBezTo>
                  <a:cubicBezTo>
                    <a:pt x="281" y="60"/>
                    <a:pt x="282" y="59"/>
                    <a:pt x="276" y="61"/>
                  </a:cubicBezTo>
                  <a:cubicBezTo>
                    <a:pt x="275" y="64"/>
                    <a:pt x="275" y="67"/>
                    <a:pt x="273" y="69"/>
                  </a:cubicBezTo>
                  <a:cubicBezTo>
                    <a:pt x="272" y="70"/>
                    <a:pt x="272" y="70"/>
                    <a:pt x="272" y="70"/>
                  </a:cubicBezTo>
                  <a:cubicBezTo>
                    <a:pt x="271" y="69"/>
                    <a:pt x="271" y="69"/>
                    <a:pt x="270" y="67"/>
                  </a:cubicBezTo>
                  <a:cubicBezTo>
                    <a:pt x="270" y="65"/>
                    <a:pt x="270" y="65"/>
                    <a:pt x="270" y="65"/>
                  </a:cubicBezTo>
                  <a:cubicBezTo>
                    <a:pt x="275" y="57"/>
                    <a:pt x="273" y="62"/>
                    <a:pt x="276" y="56"/>
                  </a:cubicBezTo>
                  <a:cubicBezTo>
                    <a:pt x="274" y="49"/>
                    <a:pt x="274" y="49"/>
                    <a:pt x="274" y="49"/>
                  </a:cubicBezTo>
                  <a:cubicBezTo>
                    <a:pt x="265" y="45"/>
                    <a:pt x="264" y="44"/>
                    <a:pt x="260" y="37"/>
                  </a:cubicBezTo>
                  <a:cubicBezTo>
                    <a:pt x="258" y="37"/>
                    <a:pt x="258" y="37"/>
                    <a:pt x="258" y="37"/>
                  </a:cubicBezTo>
                  <a:cubicBezTo>
                    <a:pt x="256" y="37"/>
                    <a:pt x="256" y="37"/>
                    <a:pt x="256" y="37"/>
                  </a:cubicBezTo>
                  <a:cubicBezTo>
                    <a:pt x="253" y="40"/>
                    <a:pt x="254" y="40"/>
                    <a:pt x="252" y="41"/>
                  </a:cubicBezTo>
                  <a:cubicBezTo>
                    <a:pt x="252" y="41"/>
                    <a:pt x="251" y="42"/>
                    <a:pt x="251" y="42"/>
                  </a:cubicBezTo>
                  <a:cubicBezTo>
                    <a:pt x="249" y="41"/>
                    <a:pt x="249" y="41"/>
                    <a:pt x="249" y="41"/>
                  </a:cubicBezTo>
                  <a:cubicBezTo>
                    <a:pt x="246" y="41"/>
                    <a:pt x="247" y="41"/>
                    <a:pt x="245" y="41"/>
                  </a:cubicBezTo>
                  <a:cubicBezTo>
                    <a:pt x="244" y="41"/>
                    <a:pt x="244" y="41"/>
                    <a:pt x="244" y="41"/>
                  </a:cubicBezTo>
                  <a:cubicBezTo>
                    <a:pt x="243" y="44"/>
                    <a:pt x="242" y="47"/>
                    <a:pt x="239" y="49"/>
                  </a:cubicBezTo>
                  <a:cubicBezTo>
                    <a:pt x="236" y="54"/>
                    <a:pt x="236" y="67"/>
                    <a:pt x="236" y="71"/>
                  </a:cubicBezTo>
                  <a:cubicBezTo>
                    <a:pt x="234" y="74"/>
                    <a:pt x="234" y="73"/>
                    <a:pt x="234" y="74"/>
                  </a:cubicBezTo>
                  <a:cubicBezTo>
                    <a:pt x="232" y="74"/>
                    <a:pt x="233" y="74"/>
                    <a:pt x="231" y="75"/>
                  </a:cubicBezTo>
                  <a:cubicBezTo>
                    <a:pt x="230" y="76"/>
                    <a:pt x="230" y="76"/>
                    <a:pt x="230" y="76"/>
                  </a:cubicBezTo>
                  <a:cubicBezTo>
                    <a:pt x="229" y="78"/>
                    <a:pt x="229" y="77"/>
                    <a:pt x="228" y="82"/>
                  </a:cubicBezTo>
                  <a:cubicBezTo>
                    <a:pt x="227" y="83"/>
                    <a:pt x="227" y="83"/>
                    <a:pt x="227" y="83"/>
                  </a:cubicBezTo>
                  <a:cubicBezTo>
                    <a:pt x="225" y="83"/>
                    <a:pt x="225" y="83"/>
                    <a:pt x="225" y="83"/>
                  </a:cubicBezTo>
                  <a:cubicBezTo>
                    <a:pt x="224" y="81"/>
                    <a:pt x="224" y="81"/>
                    <a:pt x="224" y="81"/>
                  </a:cubicBezTo>
                  <a:cubicBezTo>
                    <a:pt x="221" y="80"/>
                    <a:pt x="222" y="81"/>
                    <a:pt x="220" y="80"/>
                  </a:cubicBezTo>
                  <a:cubicBezTo>
                    <a:pt x="217" y="78"/>
                    <a:pt x="218" y="78"/>
                    <a:pt x="216" y="77"/>
                  </a:cubicBezTo>
                  <a:cubicBezTo>
                    <a:pt x="214" y="77"/>
                    <a:pt x="214" y="77"/>
                    <a:pt x="214" y="77"/>
                  </a:cubicBezTo>
                  <a:cubicBezTo>
                    <a:pt x="213" y="79"/>
                    <a:pt x="214" y="78"/>
                    <a:pt x="213" y="80"/>
                  </a:cubicBezTo>
                  <a:cubicBezTo>
                    <a:pt x="210" y="81"/>
                    <a:pt x="210" y="81"/>
                    <a:pt x="208" y="82"/>
                  </a:cubicBezTo>
                  <a:cubicBezTo>
                    <a:pt x="206" y="82"/>
                    <a:pt x="206" y="82"/>
                    <a:pt x="206" y="82"/>
                  </a:cubicBezTo>
                  <a:cubicBezTo>
                    <a:pt x="206" y="81"/>
                    <a:pt x="206" y="81"/>
                    <a:pt x="206" y="81"/>
                  </a:cubicBezTo>
                  <a:cubicBezTo>
                    <a:pt x="204" y="80"/>
                    <a:pt x="200" y="79"/>
                    <a:pt x="198" y="79"/>
                  </a:cubicBezTo>
                  <a:cubicBezTo>
                    <a:pt x="197" y="75"/>
                    <a:pt x="197" y="75"/>
                    <a:pt x="189" y="62"/>
                  </a:cubicBezTo>
                  <a:cubicBezTo>
                    <a:pt x="188" y="62"/>
                    <a:pt x="187" y="62"/>
                    <a:pt x="185" y="62"/>
                  </a:cubicBezTo>
                  <a:cubicBezTo>
                    <a:pt x="184" y="63"/>
                    <a:pt x="184" y="63"/>
                    <a:pt x="184" y="63"/>
                  </a:cubicBezTo>
                  <a:cubicBezTo>
                    <a:pt x="183" y="64"/>
                    <a:pt x="183" y="64"/>
                    <a:pt x="183" y="64"/>
                  </a:cubicBezTo>
                  <a:cubicBezTo>
                    <a:pt x="183" y="65"/>
                    <a:pt x="183" y="65"/>
                    <a:pt x="183" y="65"/>
                  </a:cubicBezTo>
                  <a:cubicBezTo>
                    <a:pt x="184" y="68"/>
                    <a:pt x="184" y="68"/>
                    <a:pt x="184" y="68"/>
                  </a:cubicBezTo>
                  <a:cubicBezTo>
                    <a:pt x="183" y="69"/>
                    <a:pt x="183" y="69"/>
                    <a:pt x="183" y="69"/>
                  </a:cubicBezTo>
                  <a:cubicBezTo>
                    <a:pt x="183" y="69"/>
                    <a:pt x="183" y="69"/>
                    <a:pt x="183" y="69"/>
                  </a:cubicBezTo>
                  <a:cubicBezTo>
                    <a:pt x="181" y="68"/>
                    <a:pt x="181" y="68"/>
                    <a:pt x="181" y="68"/>
                  </a:cubicBezTo>
                  <a:cubicBezTo>
                    <a:pt x="179" y="69"/>
                    <a:pt x="179" y="69"/>
                    <a:pt x="179" y="69"/>
                  </a:cubicBezTo>
                  <a:cubicBezTo>
                    <a:pt x="178" y="70"/>
                    <a:pt x="178" y="70"/>
                    <a:pt x="178" y="70"/>
                  </a:cubicBezTo>
                  <a:cubicBezTo>
                    <a:pt x="176" y="70"/>
                    <a:pt x="175" y="70"/>
                    <a:pt x="172" y="70"/>
                  </a:cubicBezTo>
                  <a:cubicBezTo>
                    <a:pt x="174" y="72"/>
                    <a:pt x="174" y="72"/>
                    <a:pt x="175" y="74"/>
                  </a:cubicBezTo>
                  <a:cubicBezTo>
                    <a:pt x="175" y="78"/>
                    <a:pt x="174" y="80"/>
                    <a:pt x="173" y="83"/>
                  </a:cubicBezTo>
                  <a:cubicBezTo>
                    <a:pt x="171" y="85"/>
                    <a:pt x="171" y="85"/>
                    <a:pt x="171" y="85"/>
                  </a:cubicBezTo>
                  <a:cubicBezTo>
                    <a:pt x="174" y="87"/>
                    <a:pt x="174" y="87"/>
                    <a:pt x="174" y="87"/>
                  </a:cubicBezTo>
                  <a:cubicBezTo>
                    <a:pt x="172" y="89"/>
                    <a:pt x="172" y="89"/>
                    <a:pt x="171" y="91"/>
                  </a:cubicBezTo>
                  <a:cubicBezTo>
                    <a:pt x="170" y="90"/>
                    <a:pt x="170" y="90"/>
                    <a:pt x="170" y="90"/>
                  </a:cubicBezTo>
                  <a:cubicBezTo>
                    <a:pt x="163" y="87"/>
                    <a:pt x="161" y="86"/>
                    <a:pt x="157" y="86"/>
                  </a:cubicBezTo>
                  <a:cubicBezTo>
                    <a:pt x="153" y="84"/>
                    <a:pt x="153" y="84"/>
                    <a:pt x="153" y="84"/>
                  </a:cubicBezTo>
                  <a:cubicBezTo>
                    <a:pt x="152" y="84"/>
                    <a:pt x="152" y="84"/>
                    <a:pt x="150" y="85"/>
                  </a:cubicBezTo>
                  <a:cubicBezTo>
                    <a:pt x="150" y="89"/>
                    <a:pt x="150" y="92"/>
                    <a:pt x="151" y="95"/>
                  </a:cubicBezTo>
                  <a:cubicBezTo>
                    <a:pt x="150" y="99"/>
                    <a:pt x="150" y="98"/>
                    <a:pt x="148" y="102"/>
                  </a:cubicBezTo>
                  <a:cubicBezTo>
                    <a:pt x="143" y="99"/>
                    <a:pt x="144" y="100"/>
                    <a:pt x="141" y="98"/>
                  </a:cubicBezTo>
                  <a:cubicBezTo>
                    <a:pt x="140" y="100"/>
                    <a:pt x="140" y="99"/>
                    <a:pt x="135" y="104"/>
                  </a:cubicBezTo>
                  <a:cubicBezTo>
                    <a:pt x="132" y="114"/>
                    <a:pt x="133" y="112"/>
                    <a:pt x="131" y="115"/>
                  </a:cubicBezTo>
                  <a:cubicBezTo>
                    <a:pt x="129" y="116"/>
                    <a:pt x="130" y="115"/>
                    <a:pt x="128" y="116"/>
                  </a:cubicBezTo>
                  <a:cubicBezTo>
                    <a:pt x="128" y="118"/>
                    <a:pt x="128" y="118"/>
                    <a:pt x="128" y="118"/>
                  </a:cubicBezTo>
                  <a:cubicBezTo>
                    <a:pt x="131" y="124"/>
                    <a:pt x="130" y="122"/>
                    <a:pt x="131" y="126"/>
                  </a:cubicBezTo>
                  <a:cubicBezTo>
                    <a:pt x="131" y="128"/>
                    <a:pt x="131" y="128"/>
                    <a:pt x="131" y="129"/>
                  </a:cubicBezTo>
                  <a:cubicBezTo>
                    <a:pt x="128" y="132"/>
                    <a:pt x="121" y="144"/>
                    <a:pt x="120" y="145"/>
                  </a:cubicBezTo>
                  <a:cubicBezTo>
                    <a:pt x="120" y="150"/>
                    <a:pt x="120" y="150"/>
                    <a:pt x="120" y="150"/>
                  </a:cubicBezTo>
                  <a:cubicBezTo>
                    <a:pt x="119" y="152"/>
                    <a:pt x="119" y="152"/>
                    <a:pt x="119" y="152"/>
                  </a:cubicBezTo>
                  <a:cubicBezTo>
                    <a:pt x="115" y="155"/>
                    <a:pt x="116" y="154"/>
                    <a:pt x="110" y="155"/>
                  </a:cubicBezTo>
                  <a:cubicBezTo>
                    <a:pt x="111" y="163"/>
                    <a:pt x="111" y="162"/>
                    <a:pt x="111" y="164"/>
                  </a:cubicBezTo>
                  <a:cubicBezTo>
                    <a:pt x="110" y="168"/>
                    <a:pt x="110" y="170"/>
                    <a:pt x="109" y="178"/>
                  </a:cubicBezTo>
                  <a:cubicBezTo>
                    <a:pt x="109" y="178"/>
                    <a:pt x="108" y="183"/>
                    <a:pt x="100" y="197"/>
                  </a:cubicBezTo>
                  <a:cubicBezTo>
                    <a:pt x="103" y="199"/>
                    <a:pt x="102" y="198"/>
                    <a:pt x="105" y="200"/>
                  </a:cubicBezTo>
                  <a:cubicBezTo>
                    <a:pt x="106" y="204"/>
                    <a:pt x="105" y="205"/>
                    <a:pt x="105" y="207"/>
                  </a:cubicBezTo>
                  <a:cubicBezTo>
                    <a:pt x="105" y="209"/>
                    <a:pt x="104" y="210"/>
                    <a:pt x="103" y="211"/>
                  </a:cubicBezTo>
                  <a:cubicBezTo>
                    <a:pt x="102" y="211"/>
                    <a:pt x="96" y="210"/>
                    <a:pt x="95" y="210"/>
                  </a:cubicBezTo>
                  <a:cubicBezTo>
                    <a:pt x="92" y="211"/>
                    <a:pt x="92" y="211"/>
                    <a:pt x="92" y="211"/>
                  </a:cubicBezTo>
                  <a:cubicBezTo>
                    <a:pt x="87" y="214"/>
                    <a:pt x="89" y="214"/>
                    <a:pt x="83" y="222"/>
                  </a:cubicBezTo>
                  <a:cubicBezTo>
                    <a:pt x="84" y="225"/>
                    <a:pt x="84" y="225"/>
                    <a:pt x="84" y="225"/>
                  </a:cubicBezTo>
                  <a:cubicBezTo>
                    <a:pt x="81" y="230"/>
                    <a:pt x="81" y="230"/>
                    <a:pt x="81" y="230"/>
                  </a:cubicBezTo>
                  <a:cubicBezTo>
                    <a:pt x="83" y="236"/>
                    <a:pt x="83" y="235"/>
                    <a:pt x="84" y="237"/>
                  </a:cubicBezTo>
                  <a:cubicBezTo>
                    <a:pt x="83" y="238"/>
                    <a:pt x="83" y="238"/>
                    <a:pt x="83" y="239"/>
                  </a:cubicBezTo>
                  <a:cubicBezTo>
                    <a:pt x="83" y="241"/>
                    <a:pt x="83" y="245"/>
                    <a:pt x="83" y="247"/>
                  </a:cubicBezTo>
                  <a:cubicBezTo>
                    <a:pt x="85" y="254"/>
                    <a:pt x="85" y="254"/>
                    <a:pt x="85" y="254"/>
                  </a:cubicBezTo>
                  <a:cubicBezTo>
                    <a:pt x="85" y="258"/>
                    <a:pt x="85" y="256"/>
                    <a:pt x="83" y="268"/>
                  </a:cubicBezTo>
                  <a:cubicBezTo>
                    <a:pt x="86" y="271"/>
                    <a:pt x="87" y="271"/>
                    <a:pt x="88" y="272"/>
                  </a:cubicBezTo>
                  <a:cubicBezTo>
                    <a:pt x="90" y="275"/>
                    <a:pt x="89" y="274"/>
                    <a:pt x="91" y="277"/>
                  </a:cubicBezTo>
                  <a:cubicBezTo>
                    <a:pt x="91" y="282"/>
                    <a:pt x="90" y="279"/>
                    <a:pt x="89" y="283"/>
                  </a:cubicBezTo>
                  <a:cubicBezTo>
                    <a:pt x="89" y="284"/>
                    <a:pt x="89" y="284"/>
                    <a:pt x="89" y="284"/>
                  </a:cubicBezTo>
                  <a:cubicBezTo>
                    <a:pt x="87" y="284"/>
                    <a:pt x="87" y="284"/>
                    <a:pt x="87" y="284"/>
                  </a:cubicBezTo>
                  <a:cubicBezTo>
                    <a:pt x="85" y="284"/>
                    <a:pt x="85" y="284"/>
                    <a:pt x="85" y="284"/>
                  </a:cubicBezTo>
                  <a:cubicBezTo>
                    <a:pt x="85" y="285"/>
                    <a:pt x="85" y="285"/>
                    <a:pt x="85" y="285"/>
                  </a:cubicBezTo>
                  <a:cubicBezTo>
                    <a:pt x="85" y="291"/>
                    <a:pt x="87" y="292"/>
                    <a:pt x="88" y="297"/>
                  </a:cubicBezTo>
                  <a:cubicBezTo>
                    <a:pt x="87" y="300"/>
                    <a:pt x="87" y="300"/>
                    <a:pt x="87" y="301"/>
                  </a:cubicBezTo>
                  <a:cubicBezTo>
                    <a:pt x="87" y="302"/>
                    <a:pt x="87" y="302"/>
                    <a:pt x="87" y="305"/>
                  </a:cubicBezTo>
                  <a:cubicBezTo>
                    <a:pt x="85" y="308"/>
                    <a:pt x="85" y="308"/>
                    <a:pt x="83" y="309"/>
                  </a:cubicBezTo>
                  <a:cubicBezTo>
                    <a:pt x="82" y="310"/>
                    <a:pt x="82" y="310"/>
                    <a:pt x="81" y="310"/>
                  </a:cubicBezTo>
                  <a:cubicBezTo>
                    <a:pt x="81" y="311"/>
                    <a:pt x="81" y="311"/>
                    <a:pt x="81" y="311"/>
                  </a:cubicBezTo>
                  <a:cubicBezTo>
                    <a:pt x="80" y="313"/>
                    <a:pt x="80" y="312"/>
                    <a:pt x="79" y="314"/>
                  </a:cubicBezTo>
                  <a:cubicBezTo>
                    <a:pt x="78" y="317"/>
                    <a:pt x="78" y="317"/>
                    <a:pt x="78" y="317"/>
                  </a:cubicBezTo>
                  <a:cubicBezTo>
                    <a:pt x="78" y="317"/>
                    <a:pt x="79" y="323"/>
                    <a:pt x="79" y="323"/>
                  </a:cubicBezTo>
                  <a:cubicBezTo>
                    <a:pt x="78" y="331"/>
                    <a:pt x="78" y="329"/>
                    <a:pt x="77" y="331"/>
                  </a:cubicBezTo>
                  <a:cubicBezTo>
                    <a:pt x="76" y="332"/>
                    <a:pt x="76" y="332"/>
                    <a:pt x="76" y="332"/>
                  </a:cubicBezTo>
                  <a:cubicBezTo>
                    <a:pt x="75" y="332"/>
                    <a:pt x="75" y="332"/>
                    <a:pt x="75" y="332"/>
                  </a:cubicBezTo>
                  <a:cubicBezTo>
                    <a:pt x="73" y="326"/>
                    <a:pt x="75" y="331"/>
                    <a:pt x="74" y="327"/>
                  </a:cubicBezTo>
                  <a:cubicBezTo>
                    <a:pt x="72" y="326"/>
                    <a:pt x="72" y="326"/>
                    <a:pt x="72" y="326"/>
                  </a:cubicBezTo>
                  <a:cubicBezTo>
                    <a:pt x="71" y="326"/>
                    <a:pt x="71" y="326"/>
                    <a:pt x="71" y="326"/>
                  </a:cubicBezTo>
                  <a:cubicBezTo>
                    <a:pt x="70" y="326"/>
                    <a:pt x="70" y="326"/>
                    <a:pt x="68" y="326"/>
                  </a:cubicBezTo>
                  <a:cubicBezTo>
                    <a:pt x="67" y="323"/>
                    <a:pt x="67" y="324"/>
                    <a:pt x="66" y="321"/>
                  </a:cubicBezTo>
                  <a:cubicBezTo>
                    <a:pt x="66" y="321"/>
                    <a:pt x="66" y="313"/>
                    <a:pt x="66" y="313"/>
                  </a:cubicBezTo>
                  <a:cubicBezTo>
                    <a:pt x="65" y="314"/>
                    <a:pt x="65" y="314"/>
                    <a:pt x="65" y="314"/>
                  </a:cubicBezTo>
                  <a:cubicBezTo>
                    <a:pt x="65" y="317"/>
                    <a:pt x="65" y="317"/>
                    <a:pt x="65" y="317"/>
                  </a:cubicBezTo>
                  <a:cubicBezTo>
                    <a:pt x="64" y="318"/>
                    <a:pt x="64" y="318"/>
                    <a:pt x="64" y="318"/>
                  </a:cubicBezTo>
                  <a:cubicBezTo>
                    <a:pt x="63" y="318"/>
                    <a:pt x="63" y="318"/>
                    <a:pt x="63" y="318"/>
                  </a:cubicBezTo>
                  <a:cubicBezTo>
                    <a:pt x="63" y="320"/>
                    <a:pt x="63" y="320"/>
                    <a:pt x="63" y="320"/>
                  </a:cubicBezTo>
                  <a:cubicBezTo>
                    <a:pt x="64" y="320"/>
                    <a:pt x="64" y="320"/>
                    <a:pt x="64" y="320"/>
                  </a:cubicBezTo>
                  <a:cubicBezTo>
                    <a:pt x="64" y="322"/>
                    <a:pt x="64" y="321"/>
                    <a:pt x="64" y="323"/>
                  </a:cubicBezTo>
                  <a:cubicBezTo>
                    <a:pt x="62" y="328"/>
                    <a:pt x="62" y="328"/>
                    <a:pt x="62" y="328"/>
                  </a:cubicBezTo>
                  <a:cubicBezTo>
                    <a:pt x="61" y="329"/>
                    <a:pt x="61" y="329"/>
                    <a:pt x="61" y="329"/>
                  </a:cubicBezTo>
                  <a:cubicBezTo>
                    <a:pt x="61" y="329"/>
                    <a:pt x="61" y="329"/>
                    <a:pt x="61" y="329"/>
                  </a:cubicBezTo>
                  <a:cubicBezTo>
                    <a:pt x="60" y="329"/>
                    <a:pt x="60" y="329"/>
                    <a:pt x="60" y="329"/>
                  </a:cubicBezTo>
                  <a:cubicBezTo>
                    <a:pt x="58" y="330"/>
                    <a:pt x="58" y="330"/>
                    <a:pt x="58" y="330"/>
                  </a:cubicBezTo>
                  <a:cubicBezTo>
                    <a:pt x="57" y="330"/>
                    <a:pt x="57" y="330"/>
                    <a:pt x="57" y="330"/>
                  </a:cubicBezTo>
                  <a:cubicBezTo>
                    <a:pt x="57" y="329"/>
                    <a:pt x="57" y="329"/>
                    <a:pt x="57" y="329"/>
                  </a:cubicBezTo>
                  <a:cubicBezTo>
                    <a:pt x="55" y="327"/>
                    <a:pt x="55" y="327"/>
                    <a:pt x="55" y="327"/>
                  </a:cubicBezTo>
                  <a:cubicBezTo>
                    <a:pt x="54" y="327"/>
                    <a:pt x="54" y="327"/>
                    <a:pt x="54" y="327"/>
                  </a:cubicBezTo>
                  <a:cubicBezTo>
                    <a:pt x="55" y="328"/>
                    <a:pt x="54" y="328"/>
                    <a:pt x="55" y="329"/>
                  </a:cubicBezTo>
                  <a:cubicBezTo>
                    <a:pt x="55" y="330"/>
                    <a:pt x="55" y="330"/>
                    <a:pt x="55" y="331"/>
                  </a:cubicBezTo>
                  <a:cubicBezTo>
                    <a:pt x="53" y="331"/>
                    <a:pt x="52" y="332"/>
                    <a:pt x="51" y="333"/>
                  </a:cubicBezTo>
                  <a:cubicBezTo>
                    <a:pt x="52" y="334"/>
                    <a:pt x="52" y="334"/>
                    <a:pt x="52" y="334"/>
                  </a:cubicBezTo>
                  <a:cubicBezTo>
                    <a:pt x="51" y="335"/>
                    <a:pt x="51" y="335"/>
                    <a:pt x="51" y="335"/>
                  </a:cubicBezTo>
                  <a:cubicBezTo>
                    <a:pt x="50" y="335"/>
                    <a:pt x="50" y="335"/>
                    <a:pt x="50" y="335"/>
                  </a:cubicBezTo>
                  <a:cubicBezTo>
                    <a:pt x="50" y="336"/>
                    <a:pt x="50" y="336"/>
                    <a:pt x="50" y="336"/>
                  </a:cubicBezTo>
                  <a:cubicBezTo>
                    <a:pt x="50" y="337"/>
                    <a:pt x="50" y="337"/>
                    <a:pt x="50" y="337"/>
                  </a:cubicBezTo>
                  <a:cubicBezTo>
                    <a:pt x="46" y="340"/>
                    <a:pt x="48" y="338"/>
                    <a:pt x="42" y="345"/>
                  </a:cubicBezTo>
                  <a:cubicBezTo>
                    <a:pt x="39" y="347"/>
                    <a:pt x="40" y="346"/>
                    <a:pt x="38" y="348"/>
                  </a:cubicBezTo>
                  <a:cubicBezTo>
                    <a:pt x="37" y="348"/>
                    <a:pt x="37" y="348"/>
                    <a:pt x="37" y="348"/>
                  </a:cubicBezTo>
                  <a:cubicBezTo>
                    <a:pt x="35" y="349"/>
                    <a:pt x="35" y="349"/>
                    <a:pt x="35" y="349"/>
                  </a:cubicBezTo>
                  <a:cubicBezTo>
                    <a:pt x="30" y="351"/>
                    <a:pt x="30" y="351"/>
                    <a:pt x="30" y="351"/>
                  </a:cubicBezTo>
                  <a:cubicBezTo>
                    <a:pt x="27" y="350"/>
                    <a:pt x="27" y="350"/>
                    <a:pt x="27" y="350"/>
                  </a:cubicBezTo>
                  <a:cubicBezTo>
                    <a:pt x="25" y="351"/>
                    <a:pt x="25" y="351"/>
                    <a:pt x="25" y="351"/>
                  </a:cubicBezTo>
                  <a:cubicBezTo>
                    <a:pt x="24" y="350"/>
                    <a:pt x="24" y="350"/>
                    <a:pt x="24" y="350"/>
                  </a:cubicBezTo>
                  <a:cubicBezTo>
                    <a:pt x="24" y="349"/>
                    <a:pt x="24" y="349"/>
                    <a:pt x="24" y="349"/>
                  </a:cubicBezTo>
                  <a:cubicBezTo>
                    <a:pt x="24" y="348"/>
                    <a:pt x="24" y="349"/>
                    <a:pt x="24" y="348"/>
                  </a:cubicBezTo>
                  <a:cubicBezTo>
                    <a:pt x="24" y="348"/>
                    <a:pt x="24" y="348"/>
                    <a:pt x="24" y="348"/>
                  </a:cubicBezTo>
                  <a:cubicBezTo>
                    <a:pt x="23" y="348"/>
                    <a:pt x="23" y="348"/>
                    <a:pt x="23" y="348"/>
                  </a:cubicBezTo>
                  <a:cubicBezTo>
                    <a:pt x="23" y="348"/>
                    <a:pt x="23" y="348"/>
                    <a:pt x="23" y="348"/>
                  </a:cubicBezTo>
                  <a:cubicBezTo>
                    <a:pt x="23" y="349"/>
                    <a:pt x="23" y="349"/>
                    <a:pt x="23" y="349"/>
                  </a:cubicBezTo>
                  <a:cubicBezTo>
                    <a:pt x="22" y="350"/>
                    <a:pt x="22" y="350"/>
                    <a:pt x="22" y="350"/>
                  </a:cubicBezTo>
                  <a:cubicBezTo>
                    <a:pt x="21" y="349"/>
                    <a:pt x="21" y="349"/>
                    <a:pt x="21" y="349"/>
                  </a:cubicBezTo>
                  <a:cubicBezTo>
                    <a:pt x="20" y="348"/>
                    <a:pt x="20" y="348"/>
                    <a:pt x="20" y="348"/>
                  </a:cubicBezTo>
                  <a:cubicBezTo>
                    <a:pt x="21" y="347"/>
                    <a:pt x="21" y="347"/>
                    <a:pt x="21" y="347"/>
                  </a:cubicBezTo>
                  <a:cubicBezTo>
                    <a:pt x="22" y="346"/>
                    <a:pt x="22" y="346"/>
                    <a:pt x="22" y="346"/>
                  </a:cubicBezTo>
                  <a:cubicBezTo>
                    <a:pt x="22" y="346"/>
                    <a:pt x="22" y="346"/>
                    <a:pt x="22" y="346"/>
                  </a:cubicBezTo>
                  <a:cubicBezTo>
                    <a:pt x="21" y="345"/>
                    <a:pt x="21" y="345"/>
                    <a:pt x="21" y="345"/>
                  </a:cubicBezTo>
                  <a:cubicBezTo>
                    <a:pt x="21" y="345"/>
                    <a:pt x="21" y="345"/>
                    <a:pt x="21" y="345"/>
                  </a:cubicBezTo>
                  <a:cubicBezTo>
                    <a:pt x="19" y="346"/>
                    <a:pt x="19" y="346"/>
                    <a:pt x="19" y="346"/>
                  </a:cubicBezTo>
                  <a:cubicBezTo>
                    <a:pt x="18" y="345"/>
                    <a:pt x="18" y="345"/>
                    <a:pt x="18" y="345"/>
                  </a:cubicBezTo>
                  <a:cubicBezTo>
                    <a:pt x="15" y="343"/>
                    <a:pt x="15" y="343"/>
                    <a:pt x="15" y="343"/>
                  </a:cubicBezTo>
                  <a:cubicBezTo>
                    <a:pt x="14" y="342"/>
                    <a:pt x="14" y="342"/>
                    <a:pt x="14" y="342"/>
                  </a:cubicBezTo>
                  <a:cubicBezTo>
                    <a:pt x="11" y="340"/>
                    <a:pt x="11" y="340"/>
                    <a:pt x="11" y="340"/>
                  </a:cubicBezTo>
                  <a:cubicBezTo>
                    <a:pt x="9" y="337"/>
                    <a:pt x="9" y="338"/>
                    <a:pt x="9" y="336"/>
                  </a:cubicBezTo>
                  <a:cubicBezTo>
                    <a:pt x="9" y="333"/>
                    <a:pt x="8" y="334"/>
                    <a:pt x="9" y="330"/>
                  </a:cubicBezTo>
                  <a:cubicBezTo>
                    <a:pt x="10" y="329"/>
                    <a:pt x="10" y="329"/>
                    <a:pt x="10" y="329"/>
                  </a:cubicBezTo>
                  <a:cubicBezTo>
                    <a:pt x="13" y="331"/>
                    <a:pt x="12" y="330"/>
                    <a:pt x="15" y="332"/>
                  </a:cubicBezTo>
                  <a:cubicBezTo>
                    <a:pt x="15" y="332"/>
                    <a:pt x="15" y="332"/>
                    <a:pt x="15" y="332"/>
                  </a:cubicBezTo>
                  <a:cubicBezTo>
                    <a:pt x="16" y="331"/>
                    <a:pt x="16" y="331"/>
                    <a:pt x="16" y="331"/>
                  </a:cubicBezTo>
                  <a:cubicBezTo>
                    <a:pt x="18" y="330"/>
                    <a:pt x="18" y="330"/>
                    <a:pt x="18" y="330"/>
                  </a:cubicBezTo>
                  <a:cubicBezTo>
                    <a:pt x="18" y="329"/>
                    <a:pt x="18" y="329"/>
                    <a:pt x="18" y="329"/>
                  </a:cubicBezTo>
                  <a:cubicBezTo>
                    <a:pt x="15" y="331"/>
                    <a:pt x="15" y="331"/>
                    <a:pt x="15" y="331"/>
                  </a:cubicBezTo>
                  <a:cubicBezTo>
                    <a:pt x="14" y="330"/>
                    <a:pt x="14" y="330"/>
                    <a:pt x="13" y="328"/>
                  </a:cubicBezTo>
                  <a:cubicBezTo>
                    <a:pt x="13" y="327"/>
                    <a:pt x="13" y="327"/>
                    <a:pt x="13" y="327"/>
                  </a:cubicBezTo>
                  <a:cubicBezTo>
                    <a:pt x="13" y="327"/>
                    <a:pt x="13" y="327"/>
                    <a:pt x="13" y="327"/>
                  </a:cubicBezTo>
                  <a:cubicBezTo>
                    <a:pt x="14" y="326"/>
                    <a:pt x="14" y="326"/>
                    <a:pt x="14" y="326"/>
                  </a:cubicBezTo>
                  <a:cubicBezTo>
                    <a:pt x="13" y="324"/>
                    <a:pt x="13" y="324"/>
                    <a:pt x="13" y="324"/>
                  </a:cubicBezTo>
                  <a:cubicBezTo>
                    <a:pt x="13" y="323"/>
                    <a:pt x="13" y="323"/>
                    <a:pt x="13" y="323"/>
                  </a:cubicBezTo>
                  <a:cubicBezTo>
                    <a:pt x="14" y="322"/>
                    <a:pt x="17" y="319"/>
                    <a:pt x="19" y="318"/>
                  </a:cubicBezTo>
                  <a:cubicBezTo>
                    <a:pt x="18" y="317"/>
                    <a:pt x="18" y="317"/>
                    <a:pt x="18" y="317"/>
                  </a:cubicBezTo>
                  <a:cubicBezTo>
                    <a:pt x="16" y="318"/>
                    <a:pt x="15" y="321"/>
                    <a:pt x="9" y="323"/>
                  </a:cubicBezTo>
                  <a:cubicBezTo>
                    <a:pt x="8" y="325"/>
                    <a:pt x="8" y="325"/>
                    <a:pt x="8" y="325"/>
                  </a:cubicBezTo>
                  <a:cubicBezTo>
                    <a:pt x="7" y="326"/>
                    <a:pt x="7" y="326"/>
                    <a:pt x="7" y="326"/>
                  </a:cubicBezTo>
                  <a:cubicBezTo>
                    <a:pt x="5" y="326"/>
                    <a:pt x="5" y="326"/>
                    <a:pt x="5" y="326"/>
                  </a:cubicBezTo>
                  <a:cubicBezTo>
                    <a:pt x="4" y="325"/>
                    <a:pt x="4" y="325"/>
                    <a:pt x="4" y="325"/>
                  </a:cubicBezTo>
                  <a:cubicBezTo>
                    <a:pt x="5" y="320"/>
                    <a:pt x="5" y="319"/>
                    <a:pt x="6" y="315"/>
                  </a:cubicBezTo>
                  <a:cubicBezTo>
                    <a:pt x="7" y="315"/>
                    <a:pt x="7" y="315"/>
                    <a:pt x="7" y="315"/>
                  </a:cubicBezTo>
                  <a:cubicBezTo>
                    <a:pt x="8" y="314"/>
                    <a:pt x="8" y="314"/>
                    <a:pt x="8" y="314"/>
                  </a:cubicBezTo>
                  <a:cubicBezTo>
                    <a:pt x="9" y="314"/>
                    <a:pt x="9" y="314"/>
                    <a:pt x="9" y="314"/>
                  </a:cubicBezTo>
                  <a:cubicBezTo>
                    <a:pt x="9" y="314"/>
                    <a:pt x="9" y="314"/>
                    <a:pt x="9" y="314"/>
                  </a:cubicBezTo>
                  <a:cubicBezTo>
                    <a:pt x="11" y="315"/>
                    <a:pt x="11" y="315"/>
                    <a:pt x="11" y="315"/>
                  </a:cubicBezTo>
                  <a:cubicBezTo>
                    <a:pt x="12" y="313"/>
                    <a:pt x="12" y="313"/>
                    <a:pt x="12" y="313"/>
                  </a:cubicBezTo>
                  <a:cubicBezTo>
                    <a:pt x="14" y="313"/>
                    <a:pt x="14" y="313"/>
                    <a:pt x="14" y="313"/>
                  </a:cubicBezTo>
                  <a:cubicBezTo>
                    <a:pt x="16" y="312"/>
                    <a:pt x="16" y="312"/>
                    <a:pt x="16" y="312"/>
                  </a:cubicBezTo>
                  <a:cubicBezTo>
                    <a:pt x="16" y="311"/>
                    <a:pt x="16" y="311"/>
                    <a:pt x="16" y="311"/>
                  </a:cubicBezTo>
                  <a:cubicBezTo>
                    <a:pt x="13" y="312"/>
                    <a:pt x="15" y="311"/>
                    <a:pt x="12" y="312"/>
                  </a:cubicBezTo>
                  <a:cubicBezTo>
                    <a:pt x="11" y="312"/>
                    <a:pt x="11" y="312"/>
                    <a:pt x="11" y="312"/>
                  </a:cubicBezTo>
                  <a:cubicBezTo>
                    <a:pt x="11" y="311"/>
                    <a:pt x="11" y="311"/>
                    <a:pt x="11" y="311"/>
                  </a:cubicBezTo>
                  <a:cubicBezTo>
                    <a:pt x="13" y="307"/>
                    <a:pt x="14" y="308"/>
                    <a:pt x="15" y="305"/>
                  </a:cubicBezTo>
                  <a:cubicBezTo>
                    <a:pt x="15" y="304"/>
                    <a:pt x="15" y="304"/>
                    <a:pt x="15" y="304"/>
                  </a:cubicBezTo>
                  <a:cubicBezTo>
                    <a:pt x="16" y="302"/>
                    <a:pt x="16" y="302"/>
                    <a:pt x="16" y="302"/>
                  </a:cubicBezTo>
                  <a:cubicBezTo>
                    <a:pt x="18" y="300"/>
                    <a:pt x="18" y="300"/>
                    <a:pt x="18" y="300"/>
                  </a:cubicBezTo>
                  <a:cubicBezTo>
                    <a:pt x="20" y="298"/>
                    <a:pt x="20" y="298"/>
                    <a:pt x="20" y="298"/>
                  </a:cubicBezTo>
                  <a:cubicBezTo>
                    <a:pt x="20" y="299"/>
                    <a:pt x="20" y="299"/>
                    <a:pt x="20" y="299"/>
                  </a:cubicBezTo>
                  <a:cubicBezTo>
                    <a:pt x="20" y="302"/>
                    <a:pt x="20" y="302"/>
                    <a:pt x="20" y="304"/>
                  </a:cubicBezTo>
                  <a:cubicBezTo>
                    <a:pt x="21" y="299"/>
                    <a:pt x="21" y="299"/>
                    <a:pt x="23" y="297"/>
                  </a:cubicBezTo>
                  <a:cubicBezTo>
                    <a:pt x="25" y="297"/>
                    <a:pt x="25" y="297"/>
                    <a:pt x="25" y="297"/>
                  </a:cubicBezTo>
                  <a:cubicBezTo>
                    <a:pt x="25" y="296"/>
                    <a:pt x="25" y="296"/>
                    <a:pt x="25" y="296"/>
                  </a:cubicBezTo>
                  <a:cubicBezTo>
                    <a:pt x="22" y="296"/>
                    <a:pt x="24" y="296"/>
                    <a:pt x="18" y="298"/>
                  </a:cubicBezTo>
                  <a:cubicBezTo>
                    <a:pt x="16" y="300"/>
                    <a:pt x="16" y="300"/>
                    <a:pt x="16" y="300"/>
                  </a:cubicBezTo>
                  <a:cubicBezTo>
                    <a:pt x="15" y="302"/>
                    <a:pt x="14" y="301"/>
                    <a:pt x="13" y="304"/>
                  </a:cubicBezTo>
                  <a:cubicBezTo>
                    <a:pt x="13" y="306"/>
                    <a:pt x="13" y="306"/>
                    <a:pt x="13" y="306"/>
                  </a:cubicBezTo>
                  <a:cubicBezTo>
                    <a:pt x="12" y="307"/>
                    <a:pt x="12" y="307"/>
                    <a:pt x="12" y="307"/>
                  </a:cubicBezTo>
                  <a:cubicBezTo>
                    <a:pt x="11" y="307"/>
                    <a:pt x="11" y="307"/>
                    <a:pt x="11" y="307"/>
                  </a:cubicBezTo>
                  <a:cubicBezTo>
                    <a:pt x="9" y="310"/>
                    <a:pt x="9" y="309"/>
                    <a:pt x="8" y="311"/>
                  </a:cubicBezTo>
                  <a:cubicBezTo>
                    <a:pt x="7" y="313"/>
                    <a:pt x="6" y="314"/>
                    <a:pt x="5" y="315"/>
                  </a:cubicBezTo>
                  <a:cubicBezTo>
                    <a:pt x="4" y="316"/>
                    <a:pt x="4" y="316"/>
                    <a:pt x="4" y="316"/>
                  </a:cubicBezTo>
                  <a:cubicBezTo>
                    <a:pt x="4" y="315"/>
                    <a:pt x="4" y="315"/>
                    <a:pt x="4" y="315"/>
                  </a:cubicBezTo>
                  <a:cubicBezTo>
                    <a:pt x="4" y="313"/>
                    <a:pt x="4" y="314"/>
                    <a:pt x="4" y="311"/>
                  </a:cubicBezTo>
                  <a:cubicBezTo>
                    <a:pt x="5" y="309"/>
                    <a:pt x="5" y="310"/>
                    <a:pt x="5" y="308"/>
                  </a:cubicBezTo>
                  <a:cubicBezTo>
                    <a:pt x="5" y="306"/>
                    <a:pt x="5" y="306"/>
                    <a:pt x="5" y="306"/>
                  </a:cubicBezTo>
                  <a:cubicBezTo>
                    <a:pt x="5" y="306"/>
                    <a:pt x="5" y="306"/>
                    <a:pt x="5" y="306"/>
                  </a:cubicBezTo>
                  <a:cubicBezTo>
                    <a:pt x="6" y="306"/>
                    <a:pt x="6" y="306"/>
                    <a:pt x="6" y="306"/>
                  </a:cubicBezTo>
                  <a:cubicBezTo>
                    <a:pt x="7" y="306"/>
                    <a:pt x="7" y="306"/>
                    <a:pt x="7" y="306"/>
                  </a:cubicBezTo>
                  <a:cubicBezTo>
                    <a:pt x="8" y="306"/>
                    <a:pt x="8" y="306"/>
                    <a:pt x="8" y="306"/>
                  </a:cubicBezTo>
                  <a:cubicBezTo>
                    <a:pt x="10" y="305"/>
                    <a:pt x="10" y="305"/>
                    <a:pt x="10" y="305"/>
                  </a:cubicBezTo>
                  <a:cubicBezTo>
                    <a:pt x="10" y="304"/>
                    <a:pt x="10" y="304"/>
                    <a:pt x="10" y="304"/>
                  </a:cubicBezTo>
                  <a:cubicBezTo>
                    <a:pt x="9" y="304"/>
                    <a:pt x="9" y="304"/>
                    <a:pt x="7" y="304"/>
                  </a:cubicBezTo>
                  <a:cubicBezTo>
                    <a:pt x="6" y="303"/>
                    <a:pt x="6" y="303"/>
                    <a:pt x="6" y="303"/>
                  </a:cubicBezTo>
                  <a:cubicBezTo>
                    <a:pt x="5" y="301"/>
                    <a:pt x="5" y="301"/>
                    <a:pt x="5" y="301"/>
                  </a:cubicBezTo>
                  <a:cubicBezTo>
                    <a:pt x="4" y="297"/>
                    <a:pt x="4" y="297"/>
                    <a:pt x="4" y="297"/>
                  </a:cubicBezTo>
                  <a:cubicBezTo>
                    <a:pt x="5" y="297"/>
                    <a:pt x="5" y="297"/>
                    <a:pt x="5" y="297"/>
                  </a:cubicBezTo>
                  <a:cubicBezTo>
                    <a:pt x="7" y="295"/>
                    <a:pt x="8" y="294"/>
                    <a:pt x="10" y="292"/>
                  </a:cubicBezTo>
                  <a:cubicBezTo>
                    <a:pt x="9" y="292"/>
                    <a:pt x="9" y="292"/>
                    <a:pt x="9" y="292"/>
                  </a:cubicBezTo>
                  <a:cubicBezTo>
                    <a:pt x="8" y="294"/>
                    <a:pt x="8" y="294"/>
                    <a:pt x="8" y="294"/>
                  </a:cubicBezTo>
                  <a:cubicBezTo>
                    <a:pt x="5" y="295"/>
                    <a:pt x="5" y="295"/>
                    <a:pt x="5" y="295"/>
                  </a:cubicBezTo>
                  <a:cubicBezTo>
                    <a:pt x="4" y="293"/>
                    <a:pt x="4" y="293"/>
                    <a:pt x="4" y="293"/>
                  </a:cubicBezTo>
                  <a:cubicBezTo>
                    <a:pt x="3" y="291"/>
                    <a:pt x="3" y="291"/>
                    <a:pt x="3" y="291"/>
                  </a:cubicBezTo>
                  <a:cubicBezTo>
                    <a:pt x="2" y="284"/>
                    <a:pt x="3" y="290"/>
                    <a:pt x="3" y="284"/>
                  </a:cubicBezTo>
                  <a:cubicBezTo>
                    <a:pt x="4" y="283"/>
                    <a:pt x="4" y="283"/>
                    <a:pt x="4" y="283"/>
                  </a:cubicBezTo>
                  <a:cubicBezTo>
                    <a:pt x="7" y="284"/>
                    <a:pt x="9" y="283"/>
                    <a:pt x="14" y="282"/>
                  </a:cubicBezTo>
                  <a:cubicBezTo>
                    <a:pt x="17" y="283"/>
                    <a:pt x="17" y="283"/>
                    <a:pt x="17" y="283"/>
                  </a:cubicBezTo>
                  <a:cubicBezTo>
                    <a:pt x="19" y="283"/>
                    <a:pt x="19" y="283"/>
                    <a:pt x="19" y="283"/>
                  </a:cubicBezTo>
                  <a:cubicBezTo>
                    <a:pt x="21" y="282"/>
                    <a:pt x="21" y="282"/>
                    <a:pt x="21" y="282"/>
                  </a:cubicBezTo>
                  <a:cubicBezTo>
                    <a:pt x="23" y="281"/>
                    <a:pt x="23" y="281"/>
                    <a:pt x="23" y="281"/>
                  </a:cubicBezTo>
                  <a:cubicBezTo>
                    <a:pt x="24" y="282"/>
                    <a:pt x="24" y="282"/>
                    <a:pt x="24" y="282"/>
                  </a:cubicBezTo>
                  <a:cubicBezTo>
                    <a:pt x="25" y="283"/>
                    <a:pt x="25" y="283"/>
                    <a:pt x="25" y="283"/>
                  </a:cubicBezTo>
                  <a:cubicBezTo>
                    <a:pt x="25" y="285"/>
                    <a:pt x="25" y="285"/>
                    <a:pt x="25" y="285"/>
                  </a:cubicBezTo>
                  <a:cubicBezTo>
                    <a:pt x="26" y="286"/>
                    <a:pt x="26" y="286"/>
                    <a:pt x="26" y="286"/>
                  </a:cubicBezTo>
                  <a:cubicBezTo>
                    <a:pt x="26" y="286"/>
                    <a:pt x="26" y="286"/>
                    <a:pt x="26" y="286"/>
                  </a:cubicBezTo>
                  <a:cubicBezTo>
                    <a:pt x="26" y="284"/>
                    <a:pt x="26" y="285"/>
                    <a:pt x="26" y="283"/>
                  </a:cubicBezTo>
                  <a:cubicBezTo>
                    <a:pt x="31" y="281"/>
                    <a:pt x="31" y="281"/>
                    <a:pt x="31" y="281"/>
                  </a:cubicBezTo>
                  <a:cubicBezTo>
                    <a:pt x="32" y="280"/>
                    <a:pt x="32" y="280"/>
                    <a:pt x="32" y="280"/>
                  </a:cubicBezTo>
                  <a:cubicBezTo>
                    <a:pt x="30" y="280"/>
                    <a:pt x="30" y="280"/>
                    <a:pt x="30" y="280"/>
                  </a:cubicBezTo>
                  <a:cubicBezTo>
                    <a:pt x="29" y="278"/>
                    <a:pt x="29" y="278"/>
                    <a:pt x="29" y="278"/>
                  </a:cubicBezTo>
                  <a:cubicBezTo>
                    <a:pt x="30" y="275"/>
                    <a:pt x="30" y="275"/>
                    <a:pt x="30" y="275"/>
                  </a:cubicBezTo>
                  <a:cubicBezTo>
                    <a:pt x="30" y="275"/>
                    <a:pt x="30" y="275"/>
                    <a:pt x="30" y="275"/>
                  </a:cubicBezTo>
                  <a:cubicBezTo>
                    <a:pt x="29" y="276"/>
                    <a:pt x="29" y="276"/>
                    <a:pt x="29" y="276"/>
                  </a:cubicBezTo>
                  <a:cubicBezTo>
                    <a:pt x="28" y="278"/>
                    <a:pt x="28" y="278"/>
                    <a:pt x="28" y="278"/>
                  </a:cubicBezTo>
                  <a:cubicBezTo>
                    <a:pt x="29" y="280"/>
                    <a:pt x="29" y="280"/>
                    <a:pt x="29" y="280"/>
                  </a:cubicBezTo>
                  <a:cubicBezTo>
                    <a:pt x="28" y="281"/>
                    <a:pt x="28" y="281"/>
                    <a:pt x="28" y="281"/>
                  </a:cubicBezTo>
                  <a:cubicBezTo>
                    <a:pt x="27" y="281"/>
                    <a:pt x="28" y="281"/>
                    <a:pt x="25" y="281"/>
                  </a:cubicBezTo>
                  <a:cubicBezTo>
                    <a:pt x="23" y="280"/>
                    <a:pt x="23" y="280"/>
                    <a:pt x="21" y="280"/>
                  </a:cubicBezTo>
                  <a:cubicBezTo>
                    <a:pt x="21" y="279"/>
                    <a:pt x="21" y="279"/>
                    <a:pt x="21" y="279"/>
                  </a:cubicBezTo>
                  <a:cubicBezTo>
                    <a:pt x="21" y="278"/>
                    <a:pt x="21" y="278"/>
                    <a:pt x="21" y="278"/>
                  </a:cubicBezTo>
                  <a:cubicBezTo>
                    <a:pt x="21" y="278"/>
                    <a:pt x="21" y="278"/>
                    <a:pt x="21" y="278"/>
                  </a:cubicBezTo>
                  <a:cubicBezTo>
                    <a:pt x="20" y="279"/>
                    <a:pt x="20" y="279"/>
                    <a:pt x="20" y="279"/>
                  </a:cubicBezTo>
                  <a:cubicBezTo>
                    <a:pt x="19" y="281"/>
                    <a:pt x="19" y="281"/>
                    <a:pt x="19" y="281"/>
                  </a:cubicBezTo>
                  <a:cubicBezTo>
                    <a:pt x="18" y="282"/>
                    <a:pt x="18" y="282"/>
                    <a:pt x="18" y="282"/>
                  </a:cubicBezTo>
                  <a:cubicBezTo>
                    <a:pt x="15" y="281"/>
                    <a:pt x="15" y="281"/>
                    <a:pt x="15" y="281"/>
                  </a:cubicBezTo>
                  <a:cubicBezTo>
                    <a:pt x="10" y="281"/>
                    <a:pt x="10" y="281"/>
                    <a:pt x="10" y="281"/>
                  </a:cubicBezTo>
                  <a:cubicBezTo>
                    <a:pt x="8" y="282"/>
                    <a:pt x="8" y="282"/>
                    <a:pt x="8" y="282"/>
                  </a:cubicBezTo>
                  <a:cubicBezTo>
                    <a:pt x="6" y="282"/>
                    <a:pt x="6" y="282"/>
                    <a:pt x="6" y="282"/>
                  </a:cubicBezTo>
                  <a:cubicBezTo>
                    <a:pt x="4" y="280"/>
                    <a:pt x="4" y="280"/>
                    <a:pt x="4" y="280"/>
                  </a:cubicBezTo>
                  <a:cubicBezTo>
                    <a:pt x="3" y="279"/>
                    <a:pt x="3" y="279"/>
                    <a:pt x="3" y="279"/>
                  </a:cubicBezTo>
                  <a:cubicBezTo>
                    <a:pt x="3" y="277"/>
                    <a:pt x="3" y="276"/>
                    <a:pt x="3" y="275"/>
                  </a:cubicBezTo>
                  <a:cubicBezTo>
                    <a:pt x="5" y="274"/>
                    <a:pt x="5" y="274"/>
                    <a:pt x="5" y="274"/>
                  </a:cubicBezTo>
                  <a:cubicBezTo>
                    <a:pt x="6" y="274"/>
                    <a:pt x="6" y="274"/>
                    <a:pt x="6" y="274"/>
                  </a:cubicBezTo>
                  <a:cubicBezTo>
                    <a:pt x="7" y="273"/>
                    <a:pt x="7" y="273"/>
                    <a:pt x="7" y="273"/>
                  </a:cubicBezTo>
                  <a:cubicBezTo>
                    <a:pt x="6" y="273"/>
                    <a:pt x="6" y="273"/>
                    <a:pt x="5" y="272"/>
                  </a:cubicBezTo>
                  <a:cubicBezTo>
                    <a:pt x="4" y="270"/>
                    <a:pt x="4" y="270"/>
                    <a:pt x="4" y="270"/>
                  </a:cubicBezTo>
                  <a:cubicBezTo>
                    <a:pt x="3" y="270"/>
                    <a:pt x="3" y="270"/>
                    <a:pt x="3" y="270"/>
                  </a:cubicBezTo>
                  <a:cubicBezTo>
                    <a:pt x="2" y="268"/>
                    <a:pt x="2" y="268"/>
                    <a:pt x="2" y="268"/>
                  </a:cubicBezTo>
                  <a:cubicBezTo>
                    <a:pt x="2" y="265"/>
                    <a:pt x="2" y="266"/>
                    <a:pt x="2" y="264"/>
                  </a:cubicBezTo>
                  <a:cubicBezTo>
                    <a:pt x="3" y="264"/>
                    <a:pt x="3" y="264"/>
                    <a:pt x="3" y="264"/>
                  </a:cubicBezTo>
                  <a:cubicBezTo>
                    <a:pt x="4" y="264"/>
                    <a:pt x="4" y="264"/>
                    <a:pt x="4" y="264"/>
                  </a:cubicBezTo>
                  <a:cubicBezTo>
                    <a:pt x="8" y="264"/>
                    <a:pt x="8" y="264"/>
                    <a:pt x="8" y="264"/>
                  </a:cubicBezTo>
                  <a:cubicBezTo>
                    <a:pt x="12" y="266"/>
                    <a:pt x="11" y="265"/>
                    <a:pt x="14" y="266"/>
                  </a:cubicBezTo>
                  <a:cubicBezTo>
                    <a:pt x="19" y="266"/>
                    <a:pt x="19" y="266"/>
                    <a:pt x="19" y="266"/>
                  </a:cubicBezTo>
                  <a:cubicBezTo>
                    <a:pt x="22" y="264"/>
                    <a:pt x="22" y="264"/>
                    <a:pt x="22" y="264"/>
                  </a:cubicBezTo>
                  <a:cubicBezTo>
                    <a:pt x="22" y="264"/>
                    <a:pt x="22" y="264"/>
                    <a:pt x="22" y="264"/>
                  </a:cubicBezTo>
                  <a:cubicBezTo>
                    <a:pt x="18" y="265"/>
                    <a:pt x="18" y="265"/>
                    <a:pt x="18" y="265"/>
                  </a:cubicBezTo>
                  <a:cubicBezTo>
                    <a:pt x="15" y="265"/>
                    <a:pt x="15" y="265"/>
                    <a:pt x="15" y="265"/>
                  </a:cubicBezTo>
                  <a:cubicBezTo>
                    <a:pt x="9" y="263"/>
                    <a:pt x="11" y="263"/>
                    <a:pt x="8" y="263"/>
                  </a:cubicBezTo>
                  <a:cubicBezTo>
                    <a:pt x="6" y="263"/>
                    <a:pt x="6" y="263"/>
                    <a:pt x="6" y="263"/>
                  </a:cubicBezTo>
                  <a:cubicBezTo>
                    <a:pt x="5" y="262"/>
                    <a:pt x="5" y="262"/>
                    <a:pt x="5" y="262"/>
                  </a:cubicBezTo>
                  <a:cubicBezTo>
                    <a:pt x="4" y="261"/>
                    <a:pt x="4" y="261"/>
                    <a:pt x="4" y="261"/>
                  </a:cubicBezTo>
                  <a:cubicBezTo>
                    <a:pt x="4" y="257"/>
                    <a:pt x="4" y="257"/>
                    <a:pt x="4" y="257"/>
                  </a:cubicBezTo>
                  <a:cubicBezTo>
                    <a:pt x="5" y="257"/>
                    <a:pt x="5" y="257"/>
                    <a:pt x="5" y="257"/>
                  </a:cubicBezTo>
                  <a:cubicBezTo>
                    <a:pt x="6" y="258"/>
                    <a:pt x="6" y="258"/>
                    <a:pt x="6" y="258"/>
                  </a:cubicBezTo>
                  <a:cubicBezTo>
                    <a:pt x="7" y="258"/>
                    <a:pt x="7" y="258"/>
                    <a:pt x="7" y="258"/>
                  </a:cubicBezTo>
                  <a:cubicBezTo>
                    <a:pt x="8" y="256"/>
                    <a:pt x="7" y="256"/>
                    <a:pt x="8" y="256"/>
                  </a:cubicBezTo>
                  <a:cubicBezTo>
                    <a:pt x="9" y="254"/>
                    <a:pt x="9" y="254"/>
                    <a:pt x="9" y="254"/>
                  </a:cubicBezTo>
                  <a:cubicBezTo>
                    <a:pt x="11" y="252"/>
                    <a:pt x="11" y="252"/>
                    <a:pt x="11" y="252"/>
                  </a:cubicBezTo>
                  <a:cubicBezTo>
                    <a:pt x="12" y="252"/>
                    <a:pt x="12" y="252"/>
                    <a:pt x="12" y="252"/>
                  </a:cubicBezTo>
                  <a:cubicBezTo>
                    <a:pt x="13" y="251"/>
                    <a:pt x="13" y="251"/>
                    <a:pt x="13" y="251"/>
                  </a:cubicBezTo>
                  <a:cubicBezTo>
                    <a:pt x="14" y="251"/>
                    <a:pt x="14" y="251"/>
                    <a:pt x="14" y="251"/>
                  </a:cubicBezTo>
                  <a:cubicBezTo>
                    <a:pt x="14" y="252"/>
                    <a:pt x="14" y="252"/>
                    <a:pt x="15" y="253"/>
                  </a:cubicBezTo>
                  <a:cubicBezTo>
                    <a:pt x="17" y="253"/>
                    <a:pt x="18" y="252"/>
                    <a:pt x="20" y="251"/>
                  </a:cubicBezTo>
                  <a:cubicBezTo>
                    <a:pt x="21" y="251"/>
                    <a:pt x="21" y="251"/>
                    <a:pt x="22" y="250"/>
                  </a:cubicBezTo>
                  <a:cubicBezTo>
                    <a:pt x="18" y="251"/>
                    <a:pt x="17" y="251"/>
                    <a:pt x="15" y="251"/>
                  </a:cubicBezTo>
                  <a:cubicBezTo>
                    <a:pt x="15" y="250"/>
                    <a:pt x="15" y="250"/>
                    <a:pt x="15" y="250"/>
                  </a:cubicBezTo>
                  <a:cubicBezTo>
                    <a:pt x="16" y="249"/>
                    <a:pt x="16" y="250"/>
                    <a:pt x="17" y="249"/>
                  </a:cubicBezTo>
                  <a:cubicBezTo>
                    <a:pt x="17" y="247"/>
                    <a:pt x="17" y="247"/>
                    <a:pt x="17" y="247"/>
                  </a:cubicBezTo>
                  <a:cubicBezTo>
                    <a:pt x="18" y="246"/>
                    <a:pt x="18" y="246"/>
                    <a:pt x="18" y="246"/>
                  </a:cubicBezTo>
                  <a:cubicBezTo>
                    <a:pt x="20" y="247"/>
                    <a:pt x="21" y="246"/>
                    <a:pt x="22" y="246"/>
                  </a:cubicBezTo>
                  <a:cubicBezTo>
                    <a:pt x="25" y="246"/>
                    <a:pt x="24" y="246"/>
                    <a:pt x="28" y="247"/>
                  </a:cubicBezTo>
                  <a:cubicBezTo>
                    <a:pt x="31" y="248"/>
                    <a:pt x="31" y="248"/>
                    <a:pt x="31" y="248"/>
                  </a:cubicBezTo>
                  <a:cubicBezTo>
                    <a:pt x="32" y="248"/>
                    <a:pt x="31" y="248"/>
                    <a:pt x="32" y="248"/>
                  </a:cubicBezTo>
                  <a:cubicBezTo>
                    <a:pt x="33" y="247"/>
                    <a:pt x="33" y="247"/>
                    <a:pt x="33" y="247"/>
                  </a:cubicBezTo>
                  <a:cubicBezTo>
                    <a:pt x="31" y="247"/>
                    <a:pt x="31" y="247"/>
                    <a:pt x="31" y="247"/>
                  </a:cubicBezTo>
                  <a:cubicBezTo>
                    <a:pt x="31" y="246"/>
                    <a:pt x="31" y="246"/>
                    <a:pt x="31" y="246"/>
                  </a:cubicBezTo>
                  <a:cubicBezTo>
                    <a:pt x="31" y="245"/>
                    <a:pt x="31" y="245"/>
                    <a:pt x="31" y="245"/>
                  </a:cubicBezTo>
                  <a:cubicBezTo>
                    <a:pt x="34" y="244"/>
                    <a:pt x="34" y="244"/>
                    <a:pt x="34" y="244"/>
                  </a:cubicBezTo>
                  <a:cubicBezTo>
                    <a:pt x="37" y="244"/>
                    <a:pt x="37" y="244"/>
                    <a:pt x="37" y="244"/>
                  </a:cubicBezTo>
                  <a:cubicBezTo>
                    <a:pt x="37" y="243"/>
                    <a:pt x="37" y="243"/>
                    <a:pt x="37" y="243"/>
                  </a:cubicBezTo>
                  <a:cubicBezTo>
                    <a:pt x="30" y="244"/>
                    <a:pt x="30" y="244"/>
                    <a:pt x="30" y="244"/>
                  </a:cubicBezTo>
                  <a:cubicBezTo>
                    <a:pt x="28" y="243"/>
                    <a:pt x="28" y="243"/>
                    <a:pt x="28" y="243"/>
                  </a:cubicBezTo>
                  <a:cubicBezTo>
                    <a:pt x="26" y="243"/>
                    <a:pt x="26" y="243"/>
                    <a:pt x="26" y="243"/>
                  </a:cubicBezTo>
                  <a:cubicBezTo>
                    <a:pt x="25" y="244"/>
                    <a:pt x="25" y="244"/>
                    <a:pt x="25" y="244"/>
                  </a:cubicBezTo>
                  <a:cubicBezTo>
                    <a:pt x="23" y="244"/>
                    <a:pt x="23" y="244"/>
                    <a:pt x="23" y="244"/>
                  </a:cubicBezTo>
                  <a:cubicBezTo>
                    <a:pt x="22" y="244"/>
                    <a:pt x="22" y="244"/>
                    <a:pt x="22" y="244"/>
                  </a:cubicBezTo>
                  <a:cubicBezTo>
                    <a:pt x="23" y="242"/>
                    <a:pt x="22" y="243"/>
                    <a:pt x="24" y="239"/>
                  </a:cubicBezTo>
                  <a:cubicBezTo>
                    <a:pt x="24" y="239"/>
                    <a:pt x="24" y="239"/>
                    <a:pt x="24" y="239"/>
                  </a:cubicBezTo>
                  <a:cubicBezTo>
                    <a:pt x="25" y="238"/>
                    <a:pt x="25" y="238"/>
                    <a:pt x="25" y="238"/>
                  </a:cubicBezTo>
                  <a:cubicBezTo>
                    <a:pt x="30" y="236"/>
                    <a:pt x="30" y="236"/>
                    <a:pt x="30" y="236"/>
                  </a:cubicBezTo>
                  <a:cubicBezTo>
                    <a:pt x="32" y="234"/>
                    <a:pt x="32" y="234"/>
                    <a:pt x="32" y="234"/>
                  </a:cubicBezTo>
                  <a:cubicBezTo>
                    <a:pt x="33" y="234"/>
                    <a:pt x="33" y="234"/>
                    <a:pt x="33" y="234"/>
                  </a:cubicBezTo>
                  <a:cubicBezTo>
                    <a:pt x="33" y="234"/>
                    <a:pt x="33" y="234"/>
                    <a:pt x="33" y="234"/>
                  </a:cubicBezTo>
                  <a:cubicBezTo>
                    <a:pt x="35" y="234"/>
                    <a:pt x="35" y="234"/>
                    <a:pt x="35" y="234"/>
                  </a:cubicBezTo>
                  <a:cubicBezTo>
                    <a:pt x="38" y="235"/>
                    <a:pt x="38" y="235"/>
                    <a:pt x="38" y="235"/>
                  </a:cubicBezTo>
                  <a:cubicBezTo>
                    <a:pt x="39" y="237"/>
                    <a:pt x="39" y="237"/>
                    <a:pt x="39" y="237"/>
                  </a:cubicBezTo>
                  <a:cubicBezTo>
                    <a:pt x="40" y="238"/>
                    <a:pt x="42" y="239"/>
                    <a:pt x="43" y="241"/>
                  </a:cubicBezTo>
                  <a:cubicBezTo>
                    <a:pt x="43" y="240"/>
                    <a:pt x="43" y="240"/>
                    <a:pt x="43" y="240"/>
                  </a:cubicBezTo>
                  <a:cubicBezTo>
                    <a:pt x="42" y="238"/>
                    <a:pt x="41" y="236"/>
                    <a:pt x="39" y="235"/>
                  </a:cubicBezTo>
                  <a:cubicBezTo>
                    <a:pt x="38" y="233"/>
                    <a:pt x="38" y="233"/>
                    <a:pt x="38" y="233"/>
                  </a:cubicBezTo>
                  <a:cubicBezTo>
                    <a:pt x="38" y="231"/>
                    <a:pt x="38" y="231"/>
                    <a:pt x="38" y="231"/>
                  </a:cubicBezTo>
                  <a:cubicBezTo>
                    <a:pt x="39" y="230"/>
                    <a:pt x="39" y="230"/>
                    <a:pt x="39" y="230"/>
                  </a:cubicBezTo>
                  <a:cubicBezTo>
                    <a:pt x="43" y="229"/>
                    <a:pt x="43" y="229"/>
                    <a:pt x="43" y="229"/>
                  </a:cubicBezTo>
                  <a:cubicBezTo>
                    <a:pt x="44" y="228"/>
                    <a:pt x="44" y="228"/>
                    <a:pt x="44" y="228"/>
                  </a:cubicBezTo>
                  <a:cubicBezTo>
                    <a:pt x="44" y="227"/>
                    <a:pt x="44" y="227"/>
                    <a:pt x="44" y="227"/>
                  </a:cubicBezTo>
                  <a:cubicBezTo>
                    <a:pt x="43" y="226"/>
                    <a:pt x="43" y="226"/>
                    <a:pt x="43" y="226"/>
                  </a:cubicBezTo>
                  <a:cubicBezTo>
                    <a:pt x="42" y="226"/>
                    <a:pt x="42" y="226"/>
                    <a:pt x="42" y="226"/>
                  </a:cubicBezTo>
                  <a:cubicBezTo>
                    <a:pt x="41" y="226"/>
                    <a:pt x="41" y="226"/>
                    <a:pt x="41" y="226"/>
                  </a:cubicBezTo>
                  <a:cubicBezTo>
                    <a:pt x="40" y="225"/>
                    <a:pt x="40" y="225"/>
                    <a:pt x="40" y="225"/>
                  </a:cubicBezTo>
                  <a:cubicBezTo>
                    <a:pt x="41" y="224"/>
                    <a:pt x="41" y="224"/>
                    <a:pt x="41" y="224"/>
                  </a:cubicBezTo>
                  <a:cubicBezTo>
                    <a:pt x="43" y="221"/>
                    <a:pt x="43" y="222"/>
                    <a:pt x="46" y="221"/>
                  </a:cubicBezTo>
                  <a:cubicBezTo>
                    <a:pt x="49" y="222"/>
                    <a:pt x="49" y="222"/>
                    <a:pt x="49" y="222"/>
                  </a:cubicBezTo>
                  <a:cubicBezTo>
                    <a:pt x="49" y="223"/>
                    <a:pt x="49" y="223"/>
                    <a:pt x="49" y="223"/>
                  </a:cubicBezTo>
                  <a:cubicBezTo>
                    <a:pt x="48" y="224"/>
                    <a:pt x="48" y="224"/>
                    <a:pt x="48" y="224"/>
                  </a:cubicBezTo>
                  <a:cubicBezTo>
                    <a:pt x="49" y="225"/>
                    <a:pt x="49" y="225"/>
                    <a:pt x="49" y="225"/>
                  </a:cubicBezTo>
                  <a:cubicBezTo>
                    <a:pt x="49" y="226"/>
                    <a:pt x="49" y="226"/>
                    <a:pt x="49" y="226"/>
                  </a:cubicBezTo>
                  <a:cubicBezTo>
                    <a:pt x="51" y="223"/>
                    <a:pt x="51" y="223"/>
                    <a:pt x="51" y="223"/>
                  </a:cubicBezTo>
                  <a:cubicBezTo>
                    <a:pt x="53" y="222"/>
                    <a:pt x="53" y="222"/>
                    <a:pt x="53" y="222"/>
                  </a:cubicBezTo>
                  <a:cubicBezTo>
                    <a:pt x="55" y="222"/>
                    <a:pt x="54" y="222"/>
                    <a:pt x="55" y="221"/>
                  </a:cubicBezTo>
                  <a:cubicBezTo>
                    <a:pt x="56" y="223"/>
                    <a:pt x="57" y="224"/>
                    <a:pt x="58" y="225"/>
                  </a:cubicBezTo>
                  <a:cubicBezTo>
                    <a:pt x="58" y="225"/>
                    <a:pt x="58" y="225"/>
                    <a:pt x="58" y="225"/>
                  </a:cubicBezTo>
                  <a:cubicBezTo>
                    <a:pt x="59" y="227"/>
                    <a:pt x="59" y="227"/>
                    <a:pt x="59" y="227"/>
                  </a:cubicBezTo>
                  <a:cubicBezTo>
                    <a:pt x="59" y="227"/>
                    <a:pt x="59" y="227"/>
                    <a:pt x="59" y="227"/>
                  </a:cubicBezTo>
                  <a:cubicBezTo>
                    <a:pt x="60" y="226"/>
                    <a:pt x="60" y="226"/>
                    <a:pt x="60" y="226"/>
                  </a:cubicBezTo>
                  <a:cubicBezTo>
                    <a:pt x="61" y="226"/>
                    <a:pt x="61" y="226"/>
                    <a:pt x="63" y="225"/>
                  </a:cubicBezTo>
                  <a:cubicBezTo>
                    <a:pt x="65" y="226"/>
                    <a:pt x="65" y="226"/>
                    <a:pt x="65" y="226"/>
                  </a:cubicBezTo>
                  <a:cubicBezTo>
                    <a:pt x="67" y="225"/>
                    <a:pt x="67" y="225"/>
                    <a:pt x="67" y="225"/>
                  </a:cubicBezTo>
                  <a:cubicBezTo>
                    <a:pt x="67" y="225"/>
                    <a:pt x="67" y="225"/>
                    <a:pt x="67" y="225"/>
                  </a:cubicBezTo>
                  <a:cubicBezTo>
                    <a:pt x="67" y="224"/>
                    <a:pt x="67" y="224"/>
                    <a:pt x="67" y="224"/>
                  </a:cubicBezTo>
                  <a:cubicBezTo>
                    <a:pt x="66" y="223"/>
                    <a:pt x="66" y="223"/>
                    <a:pt x="66" y="223"/>
                  </a:cubicBezTo>
                  <a:cubicBezTo>
                    <a:pt x="67" y="221"/>
                    <a:pt x="67" y="221"/>
                    <a:pt x="67" y="221"/>
                  </a:cubicBezTo>
                  <a:cubicBezTo>
                    <a:pt x="68" y="221"/>
                    <a:pt x="68" y="221"/>
                    <a:pt x="68" y="221"/>
                  </a:cubicBezTo>
                  <a:cubicBezTo>
                    <a:pt x="70" y="219"/>
                    <a:pt x="70" y="219"/>
                    <a:pt x="70" y="219"/>
                  </a:cubicBezTo>
                  <a:cubicBezTo>
                    <a:pt x="71" y="219"/>
                    <a:pt x="71" y="219"/>
                    <a:pt x="71" y="219"/>
                  </a:cubicBezTo>
                  <a:cubicBezTo>
                    <a:pt x="73" y="218"/>
                    <a:pt x="72" y="218"/>
                    <a:pt x="74" y="217"/>
                  </a:cubicBezTo>
                  <a:cubicBezTo>
                    <a:pt x="74" y="216"/>
                    <a:pt x="74" y="216"/>
                    <a:pt x="74" y="215"/>
                  </a:cubicBezTo>
                  <a:cubicBezTo>
                    <a:pt x="72" y="215"/>
                    <a:pt x="72" y="215"/>
                    <a:pt x="72" y="215"/>
                  </a:cubicBezTo>
                  <a:cubicBezTo>
                    <a:pt x="72" y="214"/>
                    <a:pt x="72" y="214"/>
                    <a:pt x="72" y="214"/>
                  </a:cubicBezTo>
                  <a:cubicBezTo>
                    <a:pt x="74" y="213"/>
                    <a:pt x="73" y="213"/>
                    <a:pt x="75" y="212"/>
                  </a:cubicBezTo>
                  <a:cubicBezTo>
                    <a:pt x="75" y="211"/>
                    <a:pt x="75" y="211"/>
                    <a:pt x="75" y="211"/>
                  </a:cubicBezTo>
                  <a:cubicBezTo>
                    <a:pt x="73" y="211"/>
                    <a:pt x="73" y="211"/>
                    <a:pt x="73" y="211"/>
                  </a:cubicBezTo>
                  <a:cubicBezTo>
                    <a:pt x="71" y="212"/>
                    <a:pt x="71" y="212"/>
                    <a:pt x="69" y="214"/>
                  </a:cubicBezTo>
                  <a:cubicBezTo>
                    <a:pt x="70" y="214"/>
                    <a:pt x="70" y="214"/>
                    <a:pt x="70" y="214"/>
                  </a:cubicBezTo>
                  <a:cubicBezTo>
                    <a:pt x="71" y="216"/>
                    <a:pt x="71" y="216"/>
                    <a:pt x="71" y="216"/>
                  </a:cubicBezTo>
                  <a:cubicBezTo>
                    <a:pt x="69" y="218"/>
                    <a:pt x="69" y="218"/>
                    <a:pt x="69" y="218"/>
                  </a:cubicBezTo>
                  <a:cubicBezTo>
                    <a:pt x="61" y="224"/>
                    <a:pt x="63" y="222"/>
                    <a:pt x="59" y="224"/>
                  </a:cubicBezTo>
                  <a:cubicBezTo>
                    <a:pt x="58" y="224"/>
                    <a:pt x="58" y="224"/>
                    <a:pt x="58" y="224"/>
                  </a:cubicBezTo>
                  <a:cubicBezTo>
                    <a:pt x="58" y="223"/>
                    <a:pt x="58" y="223"/>
                    <a:pt x="58" y="223"/>
                  </a:cubicBezTo>
                  <a:cubicBezTo>
                    <a:pt x="57" y="222"/>
                    <a:pt x="57" y="222"/>
                    <a:pt x="56" y="219"/>
                  </a:cubicBezTo>
                  <a:cubicBezTo>
                    <a:pt x="55" y="220"/>
                    <a:pt x="55" y="220"/>
                    <a:pt x="55" y="220"/>
                  </a:cubicBezTo>
                  <a:cubicBezTo>
                    <a:pt x="54" y="220"/>
                    <a:pt x="54" y="220"/>
                    <a:pt x="54" y="220"/>
                  </a:cubicBezTo>
                  <a:cubicBezTo>
                    <a:pt x="54" y="219"/>
                    <a:pt x="54" y="219"/>
                    <a:pt x="54" y="219"/>
                  </a:cubicBezTo>
                  <a:cubicBezTo>
                    <a:pt x="55" y="217"/>
                    <a:pt x="55" y="217"/>
                    <a:pt x="55" y="217"/>
                  </a:cubicBezTo>
                  <a:cubicBezTo>
                    <a:pt x="56" y="215"/>
                    <a:pt x="56" y="215"/>
                    <a:pt x="56" y="215"/>
                  </a:cubicBezTo>
                  <a:cubicBezTo>
                    <a:pt x="57" y="214"/>
                    <a:pt x="57" y="214"/>
                    <a:pt x="57" y="214"/>
                  </a:cubicBezTo>
                  <a:cubicBezTo>
                    <a:pt x="58" y="212"/>
                    <a:pt x="58" y="213"/>
                    <a:pt x="59" y="210"/>
                  </a:cubicBezTo>
                  <a:cubicBezTo>
                    <a:pt x="61" y="207"/>
                    <a:pt x="61" y="209"/>
                    <a:pt x="65" y="201"/>
                  </a:cubicBezTo>
                  <a:cubicBezTo>
                    <a:pt x="68" y="199"/>
                    <a:pt x="68" y="199"/>
                    <a:pt x="68" y="199"/>
                  </a:cubicBezTo>
                  <a:cubicBezTo>
                    <a:pt x="69" y="197"/>
                    <a:pt x="69" y="197"/>
                    <a:pt x="69" y="197"/>
                  </a:cubicBezTo>
                  <a:cubicBezTo>
                    <a:pt x="71" y="196"/>
                    <a:pt x="71" y="196"/>
                    <a:pt x="71" y="196"/>
                  </a:cubicBezTo>
                  <a:cubicBezTo>
                    <a:pt x="73" y="194"/>
                    <a:pt x="73" y="194"/>
                    <a:pt x="73" y="194"/>
                  </a:cubicBezTo>
                  <a:cubicBezTo>
                    <a:pt x="74" y="194"/>
                    <a:pt x="74" y="194"/>
                    <a:pt x="74" y="194"/>
                  </a:cubicBezTo>
                  <a:cubicBezTo>
                    <a:pt x="76" y="193"/>
                    <a:pt x="76" y="193"/>
                    <a:pt x="76" y="193"/>
                  </a:cubicBezTo>
                  <a:cubicBezTo>
                    <a:pt x="77" y="191"/>
                    <a:pt x="77" y="191"/>
                    <a:pt x="77" y="191"/>
                  </a:cubicBezTo>
                  <a:cubicBezTo>
                    <a:pt x="76" y="191"/>
                    <a:pt x="76" y="191"/>
                    <a:pt x="76" y="191"/>
                  </a:cubicBezTo>
                  <a:cubicBezTo>
                    <a:pt x="74" y="192"/>
                    <a:pt x="74" y="192"/>
                    <a:pt x="73" y="192"/>
                  </a:cubicBezTo>
                  <a:cubicBezTo>
                    <a:pt x="73" y="190"/>
                    <a:pt x="73" y="191"/>
                    <a:pt x="74" y="188"/>
                  </a:cubicBezTo>
                  <a:cubicBezTo>
                    <a:pt x="76" y="186"/>
                    <a:pt x="74" y="187"/>
                    <a:pt x="83" y="181"/>
                  </a:cubicBezTo>
                  <a:cubicBezTo>
                    <a:pt x="84" y="182"/>
                    <a:pt x="84" y="182"/>
                    <a:pt x="85" y="183"/>
                  </a:cubicBezTo>
                  <a:cubicBezTo>
                    <a:pt x="87" y="183"/>
                    <a:pt x="87" y="183"/>
                    <a:pt x="87" y="183"/>
                  </a:cubicBezTo>
                  <a:cubicBezTo>
                    <a:pt x="90" y="179"/>
                    <a:pt x="89" y="181"/>
                    <a:pt x="92" y="177"/>
                  </a:cubicBezTo>
                  <a:cubicBezTo>
                    <a:pt x="90" y="177"/>
                    <a:pt x="90" y="177"/>
                    <a:pt x="90" y="177"/>
                  </a:cubicBezTo>
                  <a:cubicBezTo>
                    <a:pt x="89" y="179"/>
                    <a:pt x="90" y="178"/>
                    <a:pt x="87" y="181"/>
                  </a:cubicBezTo>
                  <a:cubicBezTo>
                    <a:pt x="86" y="181"/>
                    <a:pt x="86" y="181"/>
                    <a:pt x="86" y="181"/>
                  </a:cubicBezTo>
                  <a:cubicBezTo>
                    <a:pt x="85" y="181"/>
                    <a:pt x="85" y="181"/>
                    <a:pt x="85" y="181"/>
                  </a:cubicBezTo>
                  <a:cubicBezTo>
                    <a:pt x="85" y="179"/>
                    <a:pt x="85" y="179"/>
                    <a:pt x="85" y="179"/>
                  </a:cubicBezTo>
                  <a:cubicBezTo>
                    <a:pt x="84" y="179"/>
                    <a:pt x="84" y="179"/>
                    <a:pt x="84" y="179"/>
                  </a:cubicBezTo>
                  <a:cubicBezTo>
                    <a:pt x="84" y="179"/>
                    <a:pt x="84" y="179"/>
                    <a:pt x="84" y="179"/>
                  </a:cubicBezTo>
                  <a:cubicBezTo>
                    <a:pt x="83" y="178"/>
                    <a:pt x="83" y="178"/>
                    <a:pt x="83" y="178"/>
                  </a:cubicBezTo>
                  <a:cubicBezTo>
                    <a:pt x="83" y="176"/>
                    <a:pt x="83" y="176"/>
                    <a:pt x="83" y="176"/>
                  </a:cubicBezTo>
                  <a:cubicBezTo>
                    <a:pt x="85" y="169"/>
                    <a:pt x="84" y="170"/>
                    <a:pt x="88" y="164"/>
                  </a:cubicBezTo>
                  <a:cubicBezTo>
                    <a:pt x="89" y="161"/>
                    <a:pt x="89" y="161"/>
                    <a:pt x="89" y="161"/>
                  </a:cubicBezTo>
                  <a:cubicBezTo>
                    <a:pt x="90" y="160"/>
                    <a:pt x="90" y="160"/>
                    <a:pt x="90" y="160"/>
                  </a:cubicBezTo>
                  <a:cubicBezTo>
                    <a:pt x="92" y="160"/>
                    <a:pt x="92" y="160"/>
                    <a:pt x="92" y="160"/>
                  </a:cubicBezTo>
                  <a:cubicBezTo>
                    <a:pt x="93" y="160"/>
                    <a:pt x="93" y="160"/>
                    <a:pt x="93" y="160"/>
                  </a:cubicBezTo>
                  <a:cubicBezTo>
                    <a:pt x="92" y="158"/>
                    <a:pt x="92" y="158"/>
                    <a:pt x="92" y="158"/>
                  </a:cubicBezTo>
                  <a:cubicBezTo>
                    <a:pt x="90" y="157"/>
                    <a:pt x="90" y="157"/>
                    <a:pt x="90" y="157"/>
                  </a:cubicBezTo>
                  <a:cubicBezTo>
                    <a:pt x="90" y="156"/>
                    <a:pt x="90" y="156"/>
                    <a:pt x="90" y="156"/>
                  </a:cubicBezTo>
                  <a:cubicBezTo>
                    <a:pt x="97" y="154"/>
                    <a:pt x="97" y="154"/>
                    <a:pt x="97" y="154"/>
                  </a:cubicBezTo>
                  <a:cubicBezTo>
                    <a:pt x="100" y="154"/>
                    <a:pt x="100" y="154"/>
                    <a:pt x="100" y="154"/>
                  </a:cubicBezTo>
                  <a:cubicBezTo>
                    <a:pt x="101" y="153"/>
                    <a:pt x="101" y="153"/>
                    <a:pt x="101" y="153"/>
                  </a:cubicBezTo>
                  <a:cubicBezTo>
                    <a:pt x="103" y="152"/>
                    <a:pt x="103" y="152"/>
                    <a:pt x="103" y="152"/>
                  </a:cubicBezTo>
                  <a:cubicBezTo>
                    <a:pt x="104" y="150"/>
                    <a:pt x="104" y="150"/>
                    <a:pt x="104" y="150"/>
                  </a:cubicBezTo>
                  <a:cubicBezTo>
                    <a:pt x="103" y="150"/>
                    <a:pt x="103" y="150"/>
                    <a:pt x="103" y="150"/>
                  </a:cubicBezTo>
                  <a:cubicBezTo>
                    <a:pt x="99" y="151"/>
                    <a:pt x="100" y="151"/>
                    <a:pt x="98" y="152"/>
                  </a:cubicBezTo>
                  <a:cubicBezTo>
                    <a:pt x="97" y="152"/>
                    <a:pt x="97" y="152"/>
                    <a:pt x="97" y="152"/>
                  </a:cubicBezTo>
                  <a:cubicBezTo>
                    <a:pt x="96" y="152"/>
                    <a:pt x="96" y="152"/>
                    <a:pt x="96" y="152"/>
                  </a:cubicBezTo>
                  <a:cubicBezTo>
                    <a:pt x="94" y="152"/>
                    <a:pt x="94" y="152"/>
                    <a:pt x="94" y="152"/>
                  </a:cubicBezTo>
                  <a:cubicBezTo>
                    <a:pt x="93" y="146"/>
                    <a:pt x="93" y="148"/>
                    <a:pt x="94" y="144"/>
                  </a:cubicBezTo>
                  <a:cubicBezTo>
                    <a:pt x="95" y="144"/>
                    <a:pt x="95" y="144"/>
                    <a:pt x="95" y="144"/>
                  </a:cubicBezTo>
                  <a:cubicBezTo>
                    <a:pt x="95" y="141"/>
                    <a:pt x="95" y="141"/>
                    <a:pt x="95" y="141"/>
                  </a:cubicBezTo>
                  <a:cubicBezTo>
                    <a:pt x="96" y="139"/>
                    <a:pt x="96" y="139"/>
                    <a:pt x="96" y="139"/>
                  </a:cubicBezTo>
                  <a:cubicBezTo>
                    <a:pt x="98" y="139"/>
                    <a:pt x="98" y="139"/>
                    <a:pt x="98" y="139"/>
                  </a:cubicBezTo>
                  <a:cubicBezTo>
                    <a:pt x="98" y="138"/>
                    <a:pt x="98" y="138"/>
                    <a:pt x="99" y="136"/>
                  </a:cubicBezTo>
                  <a:cubicBezTo>
                    <a:pt x="101" y="137"/>
                    <a:pt x="101" y="137"/>
                    <a:pt x="101" y="137"/>
                  </a:cubicBezTo>
                  <a:cubicBezTo>
                    <a:pt x="103" y="136"/>
                    <a:pt x="103" y="136"/>
                    <a:pt x="103" y="136"/>
                  </a:cubicBezTo>
                  <a:cubicBezTo>
                    <a:pt x="103" y="136"/>
                    <a:pt x="103" y="136"/>
                    <a:pt x="103" y="136"/>
                  </a:cubicBezTo>
                  <a:cubicBezTo>
                    <a:pt x="100" y="135"/>
                    <a:pt x="100" y="135"/>
                    <a:pt x="100" y="135"/>
                  </a:cubicBezTo>
                  <a:cubicBezTo>
                    <a:pt x="100" y="133"/>
                    <a:pt x="100" y="133"/>
                    <a:pt x="100" y="133"/>
                  </a:cubicBezTo>
                  <a:cubicBezTo>
                    <a:pt x="101" y="132"/>
                    <a:pt x="100" y="133"/>
                    <a:pt x="102" y="132"/>
                  </a:cubicBezTo>
                  <a:cubicBezTo>
                    <a:pt x="102" y="132"/>
                    <a:pt x="102" y="132"/>
                    <a:pt x="102" y="132"/>
                  </a:cubicBezTo>
                  <a:cubicBezTo>
                    <a:pt x="104" y="128"/>
                    <a:pt x="104" y="128"/>
                    <a:pt x="105" y="127"/>
                  </a:cubicBezTo>
                  <a:cubicBezTo>
                    <a:pt x="106" y="127"/>
                    <a:pt x="106" y="127"/>
                    <a:pt x="106" y="127"/>
                  </a:cubicBezTo>
                  <a:cubicBezTo>
                    <a:pt x="108" y="126"/>
                    <a:pt x="108" y="126"/>
                    <a:pt x="108" y="126"/>
                  </a:cubicBezTo>
                  <a:cubicBezTo>
                    <a:pt x="109" y="126"/>
                    <a:pt x="109" y="126"/>
                    <a:pt x="109" y="126"/>
                  </a:cubicBezTo>
                  <a:cubicBezTo>
                    <a:pt x="110" y="126"/>
                    <a:pt x="110" y="126"/>
                    <a:pt x="110" y="126"/>
                  </a:cubicBezTo>
                  <a:cubicBezTo>
                    <a:pt x="112" y="125"/>
                    <a:pt x="112" y="125"/>
                    <a:pt x="112" y="125"/>
                  </a:cubicBezTo>
                  <a:cubicBezTo>
                    <a:pt x="120" y="125"/>
                    <a:pt x="120" y="125"/>
                    <a:pt x="120" y="125"/>
                  </a:cubicBezTo>
                  <a:cubicBezTo>
                    <a:pt x="120" y="123"/>
                    <a:pt x="120" y="123"/>
                    <a:pt x="120" y="123"/>
                  </a:cubicBezTo>
                  <a:cubicBezTo>
                    <a:pt x="116" y="123"/>
                    <a:pt x="113" y="123"/>
                    <a:pt x="110" y="123"/>
                  </a:cubicBezTo>
                  <a:cubicBezTo>
                    <a:pt x="109" y="123"/>
                    <a:pt x="109" y="123"/>
                    <a:pt x="109" y="123"/>
                  </a:cubicBezTo>
                  <a:cubicBezTo>
                    <a:pt x="109" y="123"/>
                    <a:pt x="109" y="123"/>
                    <a:pt x="109" y="123"/>
                  </a:cubicBezTo>
                  <a:cubicBezTo>
                    <a:pt x="109" y="122"/>
                    <a:pt x="109" y="122"/>
                    <a:pt x="109" y="122"/>
                  </a:cubicBezTo>
                  <a:cubicBezTo>
                    <a:pt x="110" y="121"/>
                    <a:pt x="110" y="121"/>
                    <a:pt x="110" y="121"/>
                  </a:cubicBezTo>
                  <a:cubicBezTo>
                    <a:pt x="110" y="119"/>
                    <a:pt x="111" y="118"/>
                    <a:pt x="112" y="116"/>
                  </a:cubicBezTo>
                  <a:cubicBezTo>
                    <a:pt x="115" y="114"/>
                    <a:pt x="115" y="114"/>
                    <a:pt x="115" y="114"/>
                  </a:cubicBezTo>
                  <a:cubicBezTo>
                    <a:pt x="116" y="114"/>
                    <a:pt x="116" y="114"/>
                    <a:pt x="116" y="114"/>
                  </a:cubicBezTo>
                  <a:cubicBezTo>
                    <a:pt x="118" y="117"/>
                    <a:pt x="118" y="117"/>
                    <a:pt x="118" y="117"/>
                  </a:cubicBezTo>
                  <a:cubicBezTo>
                    <a:pt x="120" y="117"/>
                    <a:pt x="120" y="117"/>
                    <a:pt x="120" y="117"/>
                  </a:cubicBezTo>
                  <a:cubicBezTo>
                    <a:pt x="120" y="118"/>
                    <a:pt x="120" y="118"/>
                    <a:pt x="120" y="118"/>
                  </a:cubicBezTo>
                  <a:cubicBezTo>
                    <a:pt x="121" y="120"/>
                    <a:pt x="121" y="120"/>
                    <a:pt x="121" y="120"/>
                  </a:cubicBezTo>
                  <a:cubicBezTo>
                    <a:pt x="122" y="121"/>
                    <a:pt x="122" y="121"/>
                    <a:pt x="122" y="121"/>
                  </a:cubicBezTo>
                  <a:cubicBezTo>
                    <a:pt x="121" y="118"/>
                    <a:pt x="121" y="118"/>
                    <a:pt x="121" y="118"/>
                  </a:cubicBezTo>
                  <a:cubicBezTo>
                    <a:pt x="123" y="115"/>
                    <a:pt x="123" y="115"/>
                    <a:pt x="123" y="115"/>
                  </a:cubicBezTo>
                  <a:cubicBezTo>
                    <a:pt x="122" y="115"/>
                    <a:pt x="122" y="115"/>
                    <a:pt x="122" y="115"/>
                  </a:cubicBezTo>
                  <a:cubicBezTo>
                    <a:pt x="120" y="116"/>
                    <a:pt x="120" y="116"/>
                    <a:pt x="120" y="116"/>
                  </a:cubicBezTo>
                  <a:cubicBezTo>
                    <a:pt x="119" y="115"/>
                    <a:pt x="119" y="115"/>
                    <a:pt x="119" y="115"/>
                  </a:cubicBezTo>
                  <a:cubicBezTo>
                    <a:pt x="118" y="113"/>
                    <a:pt x="118" y="113"/>
                    <a:pt x="118" y="113"/>
                  </a:cubicBezTo>
                  <a:cubicBezTo>
                    <a:pt x="117" y="112"/>
                    <a:pt x="117" y="112"/>
                    <a:pt x="117" y="112"/>
                  </a:cubicBezTo>
                  <a:cubicBezTo>
                    <a:pt x="118" y="110"/>
                    <a:pt x="118" y="110"/>
                    <a:pt x="118" y="110"/>
                  </a:cubicBezTo>
                  <a:cubicBezTo>
                    <a:pt x="119" y="109"/>
                    <a:pt x="119" y="109"/>
                    <a:pt x="119" y="109"/>
                  </a:cubicBezTo>
                  <a:cubicBezTo>
                    <a:pt x="118" y="108"/>
                    <a:pt x="118" y="108"/>
                    <a:pt x="118" y="108"/>
                  </a:cubicBezTo>
                  <a:cubicBezTo>
                    <a:pt x="115" y="111"/>
                    <a:pt x="115" y="111"/>
                    <a:pt x="115" y="111"/>
                  </a:cubicBezTo>
                  <a:cubicBezTo>
                    <a:pt x="113" y="111"/>
                    <a:pt x="113" y="111"/>
                    <a:pt x="113" y="111"/>
                  </a:cubicBezTo>
                  <a:cubicBezTo>
                    <a:pt x="113" y="111"/>
                    <a:pt x="113" y="111"/>
                    <a:pt x="113" y="111"/>
                  </a:cubicBezTo>
                  <a:cubicBezTo>
                    <a:pt x="113" y="109"/>
                    <a:pt x="113" y="109"/>
                    <a:pt x="113" y="109"/>
                  </a:cubicBezTo>
                  <a:cubicBezTo>
                    <a:pt x="113" y="107"/>
                    <a:pt x="113" y="107"/>
                    <a:pt x="113" y="107"/>
                  </a:cubicBezTo>
                  <a:cubicBezTo>
                    <a:pt x="116" y="103"/>
                    <a:pt x="116" y="103"/>
                    <a:pt x="116" y="103"/>
                  </a:cubicBezTo>
                  <a:cubicBezTo>
                    <a:pt x="116" y="102"/>
                    <a:pt x="116" y="102"/>
                    <a:pt x="116" y="102"/>
                  </a:cubicBezTo>
                  <a:cubicBezTo>
                    <a:pt x="118" y="102"/>
                    <a:pt x="118" y="102"/>
                    <a:pt x="118" y="102"/>
                  </a:cubicBezTo>
                  <a:cubicBezTo>
                    <a:pt x="119" y="104"/>
                    <a:pt x="119" y="104"/>
                    <a:pt x="119" y="104"/>
                  </a:cubicBezTo>
                  <a:cubicBezTo>
                    <a:pt x="121" y="103"/>
                    <a:pt x="121" y="103"/>
                    <a:pt x="121" y="103"/>
                  </a:cubicBezTo>
                  <a:cubicBezTo>
                    <a:pt x="122" y="103"/>
                    <a:pt x="122" y="103"/>
                    <a:pt x="122" y="103"/>
                  </a:cubicBezTo>
                  <a:cubicBezTo>
                    <a:pt x="122" y="102"/>
                    <a:pt x="122" y="102"/>
                    <a:pt x="122" y="102"/>
                  </a:cubicBezTo>
                  <a:cubicBezTo>
                    <a:pt x="119" y="101"/>
                    <a:pt x="119" y="101"/>
                    <a:pt x="119" y="101"/>
                  </a:cubicBezTo>
                  <a:cubicBezTo>
                    <a:pt x="118" y="100"/>
                    <a:pt x="118" y="100"/>
                    <a:pt x="118" y="100"/>
                  </a:cubicBezTo>
                  <a:cubicBezTo>
                    <a:pt x="119" y="99"/>
                    <a:pt x="119" y="99"/>
                    <a:pt x="119" y="99"/>
                  </a:cubicBezTo>
                  <a:cubicBezTo>
                    <a:pt x="120" y="98"/>
                    <a:pt x="120" y="98"/>
                    <a:pt x="120" y="98"/>
                  </a:cubicBezTo>
                  <a:cubicBezTo>
                    <a:pt x="122" y="96"/>
                    <a:pt x="122" y="96"/>
                    <a:pt x="122" y="96"/>
                  </a:cubicBezTo>
                  <a:cubicBezTo>
                    <a:pt x="125" y="96"/>
                    <a:pt x="125" y="96"/>
                    <a:pt x="125" y="96"/>
                  </a:cubicBezTo>
                  <a:cubicBezTo>
                    <a:pt x="126" y="94"/>
                    <a:pt x="126" y="94"/>
                    <a:pt x="126" y="94"/>
                  </a:cubicBezTo>
                  <a:cubicBezTo>
                    <a:pt x="127" y="95"/>
                    <a:pt x="127" y="95"/>
                    <a:pt x="127" y="95"/>
                  </a:cubicBezTo>
                  <a:cubicBezTo>
                    <a:pt x="127" y="95"/>
                    <a:pt x="127" y="95"/>
                    <a:pt x="127" y="95"/>
                  </a:cubicBezTo>
                  <a:cubicBezTo>
                    <a:pt x="128" y="102"/>
                    <a:pt x="127" y="100"/>
                    <a:pt x="129" y="105"/>
                  </a:cubicBezTo>
                  <a:cubicBezTo>
                    <a:pt x="130" y="105"/>
                    <a:pt x="130" y="105"/>
                    <a:pt x="130" y="105"/>
                  </a:cubicBezTo>
                  <a:cubicBezTo>
                    <a:pt x="129" y="101"/>
                    <a:pt x="129" y="101"/>
                    <a:pt x="129" y="101"/>
                  </a:cubicBezTo>
                  <a:cubicBezTo>
                    <a:pt x="130" y="100"/>
                    <a:pt x="129" y="100"/>
                    <a:pt x="130" y="99"/>
                  </a:cubicBezTo>
                  <a:cubicBezTo>
                    <a:pt x="131" y="99"/>
                    <a:pt x="131" y="99"/>
                    <a:pt x="131" y="99"/>
                  </a:cubicBezTo>
                  <a:cubicBezTo>
                    <a:pt x="130" y="98"/>
                    <a:pt x="130" y="98"/>
                    <a:pt x="130" y="98"/>
                  </a:cubicBezTo>
                  <a:cubicBezTo>
                    <a:pt x="129" y="96"/>
                    <a:pt x="129" y="95"/>
                    <a:pt x="128" y="93"/>
                  </a:cubicBezTo>
                  <a:cubicBezTo>
                    <a:pt x="128" y="92"/>
                    <a:pt x="128" y="92"/>
                    <a:pt x="128" y="92"/>
                  </a:cubicBezTo>
                  <a:cubicBezTo>
                    <a:pt x="131" y="90"/>
                    <a:pt x="131" y="90"/>
                    <a:pt x="131" y="90"/>
                  </a:cubicBezTo>
                  <a:cubicBezTo>
                    <a:pt x="133" y="89"/>
                    <a:pt x="133" y="89"/>
                    <a:pt x="133" y="89"/>
                  </a:cubicBezTo>
                  <a:cubicBezTo>
                    <a:pt x="136" y="91"/>
                    <a:pt x="136" y="91"/>
                    <a:pt x="136" y="91"/>
                  </a:cubicBezTo>
                  <a:cubicBezTo>
                    <a:pt x="137" y="91"/>
                    <a:pt x="137" y="91"/>
                    <a:pt x="137" y="91"/>
                  </a:cubicBezTo>
                  <a:cubicBezTo>
                    <a:pt x="140" y="90"/>
                    <a:pt x="139" y="90"/>
                    <a:pt x="143" y="88"/>
                  </a:cubicBezTo>
                  <a:cubicBezTo>
                    <a:pt x="144" y="88"/>
                    <a:pt x="144" y="88"/>
                    <a:pt x="144" y="88"/>
                  </a:cubicBezTo>
                  <a:cubicBezTo>
                    <a:pt x="144" y="88"/>
                    <a:pt x="144" y="88"/>
                    <a:pt x="144" y="88"/>
                  </a:cubicBezTo>
                  <a:cubicBezTo>
                    <a:pt x="143" y="87"/>
                    <a:pt x="143" y="87"/>
                    <a:pt x="143" y="87"/>
                  </a:cubicBezTo>
                  <a:cubicBezTo>
                    <a:pt x="143" y="87"/>
                    <a:pt x="143" y="87"/>
                    <a:pt x="143" y="87"/>
                  </a:cubicBezTo>
                  <a:cubicBezTo>
                    <a:pt x="142" y="87"/>
                    <a:pt x="142" y="87"/>
                    <a:pt x="142" y="87"/>
                  </a:cubicBezTo>
                  <a:cubicBezTo>
                    <a:pt x="140" y="87"/>
                    <a:pt x="140" y="87"/>
                    <a:pt x="140" y="87"/>
                  </a:cubicBezTo>
                  <a:cubicBezTo>
                    <a:pt x="133" y="87"/>
                    <a:pt x="133" y="87"/>
                    <a:pt x="133" y="87"/>
                  </a:cubicBezTo>
                  <a:cubicBezTo>
                    <a:pt x="132" y="86"/>
                    <a:pt x="132" y="86"/>
                    <a:pt x="132" y="86"/>
                  </a:cubicBezTo>
                  <a:cubicBezTo>
                    <a:pt x="132" y="85"/>
                    <a:pt x="132" y="85"/>
                    <a:pt x="132" y="85"/>
                  </a:cubicBezTo>
                  <a:cubicBezTo>
                    <a:pt x="133" y="83"/>
                    <a:pt x="133" y="83"/>
                    <a:pt x="133" y="83"/>
                  </a:cubicBezTo>
                  <a:cubicBezTo>
                    <a:pt x="134" y="82"/>
                    <a:pt x="134" y="82"/>
                    <a:pt x="134" y="82"/>
                  </a:cubicBezTo>
                  <a:cubicBezTo>
                    <a:pt x="136" y="80"/>
                    <a:pt x="136" y="80"/>
                    <a:pt x="136" y="80"/>
                  </a:cubicBezTo>
                  <a:cubicBezTo>
                    <a:pt x="139" y="80"/>
                    <a:pt x="139" y="80"/>
                    <a:pt x="139" y="80"/>
                  </a:cubicBezTo>
                  <a:cubicBezTo>
                    <a:pt x="142" y="77"/>
                    <a:pt x="142" y="77"/>
                    <a:pt x="142" y="77"/>
                  </a:cubicBezTo>
                  <a:cubicBezTo>
                    <a:pt x="143" y="74"/>
                    <a:pt x="143" y="75"/>
                    <a:pt x="144" y="71"/>
                  </a:cubicBezTo>
                  <a:cubicBezTo>
                    <a:pt x="145" y="68"/>
                    <a:pt x="145" y="68"/>
                    <a:pt x="145" y="68"/>
                  </a:cubicBezTo>
                  <a:cubicBezTo>
                    <a:pt x="150" y="66"/>
                    <a:pt x="150" y="66"/>
                    <a:pt x="150" y="66"/>
                  </a:cubicBezTo>
                  <a:cubicBezTo>
                    <a:pt x="150" y="65"/>
                    <a:pt x="150" y="65"/>
                    <a:pt x="150" y="65"/>
                  </a:cubicBezTo>
                  <a:cubicBezTo>
                    <a:pt x="149" y="63"/>
                    <a:pt x="149" y="63"/>
                    <a:pt x="149" y="63"/>
                  </a:cubicBezTo>
                  <a:cubicBezTo>
                    <a:pt x="150" y="60"/>
                    <a:pt x="150" y="60"/>
                    <a:pt x="150" y="60"/>
                  </a:cubicBezTo>
                  <a:cubicBezTo>
                    <a:pt x="150" y="58"/>
                    <a:pt x="150" y="57"/>
                    <a:pt x="152" y="56"/>
                  </a:cubicBezTo>
                  <a:cubicBezTo>
                    <a:pt x="152" y="56"/>
                    <a:pt x="152" y="56"/>
                    <a:pt x="152" y="56"/>
                  </a:cubicBezTo>
                  <a:cubicBezTo>
                    <a:pt x="153" y="57"/>
                    <a:pt x="153" y="56"/>
                    <a:pt x="154" y="59"/>
                  </a:cubicBezTo>
                  <a:cubicBezTo>
                    <a:pt x="156" y="61"/>
                    <a:pt x="156" y="61"/>
                    <a:pt x="156" y="61"/>
                  </a:cubicBezTo>
                  <a:cubicBezTo>
                    <a:pt x="158" y="61"/>
                    <a:pt x="158" y="61"/>
                    <a:pt x="158" y="61"/>
                  </a:cubicBezTo>
                  <a:cubicBezTo>
                    <a:pt x="159" y="60"/>
                    <a:pt x="159" y="60"/>
                    <a:pt x="159" y="60"/>
                  </a:cubicBezTo>
                  <a:cubicBezTo>
                    <a:pt x="157" y="59"/>
                    <a:pt x="157" y="59"/>
                    <a:pt x="157" y="59"/>
                  </a:cubicBezTo>
                  <a:cubicBezTo>
                    <a:pt x="156" y="57"/>
                    <a:pt x="156" y="57"/>
                    <a:pt x="156" y="57"/>
                  </a:cubicBezTo>
                  <a:cubicBezTo>
                    <a:pt x="156" y="55"/>
                    <a:pt x="156" y="55"/>
                    <a:pt x="156" y="55"/>
                  </a:cubicBezTo>
                  <a:cubicBezTo>
                    <a:pt x="156" y="54"/>
                    <a:pt x="156" y="54"/>
                    <a:pt x="156" y="54"/>
                  </a:cubicBezTo>
                  <a:cubicBezTo>
                    <a:pt x="157" y="54"/>
                    <a:pt x="157" y="54"/>
                    <a:pt x="159" y="54"/>
                  </a:cubicBezTo>
                  <a:cubicBezTo>
                    <a:pt x="160" y="53"/>
                    <a:pt x="160" y="53"/>
                    <a:pt x="160" y="53"/>
                  </a:cubicBezTo>
                  <a:cubicBezTo>
                    <a:pt x="160" y="50"/>
                    <a:pt x="160" y="52"/>
                    <a:pt x="160" y="50"/>
                  </a:cubicBezTo>
                  <a:cubicBezTo>
                    <a:pt x="162" y="47"/>
                    <a:pt x="162" y="47"/>
                    <a:pt x="162" y="47"/>
                  </a:cubicBezTo>
                  <a:cubicBezTo>
                    <a:pt x="168" y="45"/>
                    <a:pt x="168" y="45"/>
                    <a:pt x="168" y="45"/>
                  </a:cubicBezTo>
                  <a:cubicBezTo>
                    <a:pt x="168" y="46"/>
                    <a:pt x="168" y="46"/>
                    <a:pt x="168" y="46"/>
                  </a:cubicBezTo>
                  <a:cubicBezTo>
                    <a:pt x="168" y="52"/>
                    <a:pt x="167" y="55"/>
                    <a:pt x="167" y="57"/>
                  </a:cubicBezTo>
                  <a:cubicBezTo>
                    <a:pt x="170" y="51"/>
                    <a:pt x="168" y="48"/>
                    <a:pt x="172" y="42"/>
                  </a:cubicBezTo>
                  <a:cubicBezTo>
                    <a:pt x="173" y="42"/>
                    <a:pt x="173" y="42"/>
                    <a:pt x="173" y="42"/>
                  </a:cubicBezTo>
                  <a:cubicBezTo>
                    <a:pt x="174" y="41"/>
                    <a:pt x="174" y="41"/>
                    <a:pt x="174" y="41"/>
                  </a:cubicBezTo>
                  <a:cubicBezTo>
                    <a:pt x="175" y="40"/>
                    <a:pt x="175" y="40"/>
                    <a:pt x="175" y="40"/>
                  </a:cubicBezTo>
                  <a:cubicBezTo>
                    <a:pt x="175" y="41"/>
                    <a:pt x="175" y="41"/>
                    <a:pt x="175" y="43"/>
                  </a:cubicBezTo>
                  <a:cubicBezTo>
                    <a:pt x="175" y="50"/>
                    <a:pt x="175" y="48"/>
                    <a:pt x="175" y="51"/>
                  </a:cubicBezTo>
                  <a:cubicBezTo>
                    <a:pt x="174" y="54"/>
                    <a:pt x="175" y="53"/>
                    <a:pt x="172" y="59"/>
                  </a:cubicBezTo>
                  <a:cubicBezTo>
                    <a:pt x="172" y="60"/>
                    <a:pt x="172" y="60"/>
                    <a:pt x="172" y="60"/>
                  </a:cubicBezTo>
                  <a:cubicBezTo>
                    <a:pt x="172" y="60"/>
                    <a:pt x="172" y="60"/>
                    <a:pt x="172" y="60"/>
                  </a:cubicBezTo>
                  <a:cubicBezTo>
                    <a:pt x="173" y="59"/>
                    <a:pt x="173" y="59"/>
                    <a:pt x="173" y="59"/>
                  </a:cubicBezTo>
                  <a:cubicBezTo>
                    <a:pt x="177" y="53"/>
                    <a:pt x="177" y="53"/>
                    <a:pt x="177" y="53"/>
                  </a:cubicBezTo>
                  <a:cubicBezTo>
                    <a:pt x="179" y="54"/>
                    <a:pt x="179" y="54"/>
                    <a:pt x="179" y="54"/>
                  </a:cubicBezTo>
                  <a:cubicBezTo>
                    <a:pt x="179" y="54"/>
                    <a:pt x="179" y="54"/>
                    <a:pt x="179" y="54"/>
                  </a:cubicBezTo>
                  <a:cubicBezTo>
                    <a:pt x="178" y="52"/>
                    <a:pt x="179" y="52"/>
                    <a:pt x="177" y="51"/>
                  </a:cubicBezTo>
                  <a:cubicBezTo>
                    <a:pt x="177" y="48"/>
                    <a:pt x="177" y="49"/>
                    <a:pt x="177" y="44"/>
                  </a:cubicBezTo>
                  <a:cubicBezTo>
                    <a:pt x="178" y="41"/>
                    <a:pt x="178" y="41"/>
                    <a:pt x="178" y="41"/>
                  </a:cubicBezTo>
                  <a:cubicBezTo>
                    <a:pt x="181" y="42"/>
                    <a:pt x="181" y="42"/>
                    <a:pt x="181" y="42"/>
                  </a:cubicBezTo>
                  <a:cubicBezTo>
                    <a:pt x="182" y="41"/>
                    <a:pt x="182" y="41"/>
                    <a:pt x="182" y="41"/>
                  </a:cubicBezTo>
                  <a:cubicBezTo>
                    <a:pt x="183" y="42"/>
                    <a:pt x="183" y="42"/>
                    <a:pt x="183" y="42"/>
                  </a:cubicBezTo>
                  <a:cubicBezTo>
                    <a:pt x="184" y="42"/>
                    <a:pt x="184" y="42"/>
                    <a:pt x="184" y="42"/>
                  </a:cubicBezTo>
                  <a:cubicBezTo>
                    <a:pt x="185" y="39"/>
                    <a:pt x="185" y="39"/>
                    <a:pt x="185" y="39"/>
                  </a:cubicBezTo>
                  <a:cubicBezTo>
                    <a:pt x="187" y="38"/>
                    <a:pt x="187" y="38"/>
                    <a:pt x="187" y="38"/>
                  </a:cubicBezTo>
                  <a:cubicBezTo>
                    <a:pt x="189" y="41"/>
                    <a:pt x="189" y="41"/>
                    <a:pt x="189" y="41"/>
                  </a:cubicBezTo>
                  <a:cubicBezTo>
                    <a:pt x="191" y="42"/>
                    <a:pt x="191" y="42"/>
                    <a:pt x="191" y="42"/>
                  </a:cubicBezTo>
                  <a:cubicBezTo>
                    <a:pt x="193" y="45"/>
                    <a:pt x="193" y="45"/>
                    <a:pt x="193" y="45"/>
                  </a:cubicBezTo>
                  <a:cubicBezTo>
                    <a:pt x="193" y="44"/>
                    <a:pt x="193" y="44"/>
                    <a:pt x="193" y="44"/>
                  </a:cubicBezTo>
                  <a:cubicBezTo>
                    <a:pt x="192" y="38"/>
                    <a:pt x="192" y="38"/>
                    <a:pt x="192" y="38"/>
                  </a:cubicBezTo>
                  <a:cubicBezTo>
                    <a:pt x="191" y="36"/>
                    <a:pt x="191" y="36"/>
                    <a:pt x="191" y="36"/>
                  </a:cubicBezTo>
                  <a:cubicBezTo>
                    <a:pt x="189" y="35"/>
                    <a:pt x="189" y="35"/>
                    <a:pt x="189" y="35"/>
                  </a:cubicBezTo>
                  <a:cubicBezTo>
                    <a:pt x="188" y="34"/>
                    <a:pt x="187" y="33"/>
                    <a:pt x="186" y="32"/>
                  </a:cubicBezTo>
                  <a:cubicBezTo>
                    <a:pt x="186" y="31"/>
                    <a:pt x="186" y="31"/>
                    <a:pt x="186" y="31"/>
                  </a:cubicBezTo>
                  <a:cubicBezTo>
                    <a:pt x="188" y="30"/>
                    <a:pt x="188" y="30"/>
                    <a:pt x="188" y="30"/>
                  </a:cubicBezTo>
                  <a:cubicBezTo>
                    <a:pt x="191" y="31"/>
                    <a:pt x="191" y="31"/>
                    <a:pt x="191" y="31"/>
                  </a:cubicBezTo>
                  <a:cubicBezTo>
                    <a:pt x="194" y="29"/>
                    <a:pt x="194" y="29"/>
                    <a:pt x="194" y="29"/>
                  </a:cubicBezTo>
                  <a:cubicBezTo>
                    <a:pt x="194" y="30"/>
                    <a:pt x="194" y="30"/>
                    <a:pt x="194" y="30"/>
                  </a:cubicBezTo>
                  <a:cubicBezTo>
                    <a:pt x="196" y="28"/>
                    <a:pt x="196" y="28"/>
                    <a:pt x="196" y="28"/>
                  </a:cubicBezTo>
                  <a:cubicBezTo>
                    <a:pt x="197" y="30"/>
                    <a:pt x="197" y="30"/>
                    <a:pt x="197" y="30"/>
                  </a:cubicBezTo>
                  <a:cubicBezTo>
                    <a:pt x="198" y="29"/>
                    <a:pt x="198" y="29"/>
                    <a:pt x="198" y="29"/>
                  </a:cubicBezTo>
                  <a:cubicBezTo>
                    <a:pt x="198" y="27"/>
                    <a:pt x="198" y="27"/>
                    <a:pt x="198" y="27"/>
                  </a:cubicBezTo>
                  <a:cubicBezTo>
                    <a:pt x="201" y="26"/>
                    <a:pt x="201" y="26"/>
                    <a:pt x="201" y="26"/>
                  </a:cubicBezTo>
                  <a:cubicBezTo>
                    <a:pt x="203" y="27"/>
                    <a:pt x="203" y="27"/>
                    <a:pt x="203" y="27"/>
                  </a:cubicBezTo>
                  <a:cubicBezTo>
                    <a:pt x="204" y="29"/>
                    <a:pt x="204" y="29"/>
                    <a:pt x="204" y="29"/>
                  </a:cubicBezTo>
                  <a:cubicBezTo>
                    <a:pt x="205" y="31"/>
                    <a:pt x="204" y="30"/>
                    <a:pt x="205" y="35"/>
                  </a:cubicBezTo>
                  <a:cubicBezTo>
                    <a:pt x="207" y="38"/>
                    <a:pt x="207" y="38"/>
                    <a:pt x="208" y="39"/>
                  </a:cubicBezTo>
                  <a:cubicBezTo>
                    <a:pt x="209" y="39"/>
                    <a:pt x="209" y="39"/>
                    <a:pt x="209" y="39"/>
                  </a:cubicBezTo>
                  <a:cubicBezTo>
                    <a:pt x="209" y="38"/>
                    <a:pt x="209" y="38"/>
                    <a:pt x="209" y="38"/>
                  </a:cubicBezTo>
                  <a:cubicBezTo>
                    <a:pt x="208" y="37"/>
                    <a:pt x="208" y="37"/>
                    <a:pt x="208" y="37"/>
                  </a:cubicBezTo>
                  <a:cubicBezTo>
                    <a:pt x="208" y="35"/>
                    <a:pt x="208" y="35"/>
                    <a:pt x="208" y="35"/>
                  </a:cubicBezTo>
                  <a:cubicBezTo>
                    <a:pt x="209" y="31"/>
                    <a:pt x="209" y="29"/>
                    <a:pt x="215" y="23"/>
                  </a:cubicBezTo>
                  <a:cubicBezTo>
                    <a:pt x="216" y="23"/>
                    <a:pt x="216" y="23"/>
                    <a:pt x="216" y="23"/>
                  </a:cubicBezTo>
                  <a:cubicBezTo>
                    <a:pt x="217" y="21"/>
                    <a:pt x="219" y="17"/>
                    <a:pt x="220" y="15"/>
                  </a:cubicBezTo>
                  <a:cubicBezTo>
                    <a:pt x="221" y="15"/>
                    <a:pt x="221" y="15"/>
                    <a:pt x="221" y="15"/>
                  </a:cubicBezTo>
                  <a:cubicBezTo>
                    <a:pt x="221" y="14"/>
                    <a:pt x="221" y="14"/>
                    <a:pt x="221" y="14"/>
                  </a:cubicBezTo>
                  <a:cubicBezTo>
                    <a:pt x="219" y="13"/>
                    <a:pt x="219" y="13"/>
                    <a:pt x="219" y="13"/>
                  </a:cubicBezTo>
                  <a:cubicBezTo>
                    <a:pt x="219" y="11"/>
                    <a:pt x="219" y="11"/>
                    <a:pt x="219" y="11"/>
                  </a:cubicBezTo>
                  <a:cubicBezTo>
                    <a:pt x="221" y="8"/>
                    <a:pt x="220" y="10"/>
                    <a:pt x="223" y="5"/>
                  </a:cubicBezTo>
                  <a:cubicBezTo>
                    <a:pt x="225" y="5"/>
                    <a:pt x="225" y="5"/>
                    <a:pt x="225" y="5"/>
                  </a:cubicBezTo>
                  <a:cubicBezTo>
                    <a:pt x="225" y="6"/>
                    <a:pt x="225" y="6"/>
                    <a:pt x="225" y="6"/>
                  </a:cubicBezTo>
                  <a:cubicBezTo>
                    <a:pt x="228" y="7"/>
                    <a:pt x="228" y="7"/>
                    <a:pt x="228" y="7"/>
                  </a:cubicBezTo>
                  <a:cubicBezTo>
                    <a:pt x="229" y="10"/>
                    <a:pt x="229" y="9"/>
                    <a:pt x="230" y="10"/>
                  </a:cubicBezTo>
                  <a:cubicBezTo>
                    <a:pt x="231" y="10"/>
                    <a:pt x="231" y="10"/>
                    <a:pt x="231" y="10"/>
                  </a:cubicBezTo>
                  <a:cubicBezTo>
                    <a:pt x="231" y="9"/>
                    <a:pt x="231" y="9"/>
                    <a:pt x="231" y="9"/>
                  </a:cubicBezTo>
                  <a:cubicBezTo>
                    <a:pt x="232" y="8"/>
                    <a:pt x="232" y="8"/>
                    <a:pt x="232" y="8"/>
                  </a:cubicBezTo>
                  <a:cubicBezTo>
                    <a:pt x="234" y="8"/>
                    <a:pt x="234" y="8"/>
                    <a:pt x="234" y="8"/>
                  </a:cubicBezTo>
                  <a:cubicBezTo>
                    <a:pt x="235" y="9"/>
                    <a:pt x="235" y="9"/>
                    <a:pt x="235" y="9"/>
                  </a:cubicBezTo>
                  <a:cubicBezTo>
                    <a:pt x="235" y="9"/>
                    <a:pt x="235" y="9"/>
                    <a:pt x="235" y="9"/>
                  </a:cubicBezTo>
                  <a:cubicBezTo>
                    <a:pt x="236" y="10"/>
                    <a:pt x="236" y="10"/>
                    <a:pt x="236" y="10"/>
                  </a:cubicBezTo>
                  <a:cubicBezTo>
                    <a:pt x="236" y="11"/>
                    <a:pt x="236" y="11"/>
                    <a:pt x="236" y="11"/>
                  </a:cubicBezTo>
                  <a:cubicBezTo>
                    <a:pt x="229" y="18"/>
                    <a:pt x="229" y="24"/>
                    <a:pt x="229" y="28"/>
                  </a:cubicBezTo>
                  <a:cubicBezTo>
                    <a:pt x="227" y="31"/>
                    <a:pt x="227" y="31"/>
                    <a:pt x="227" y="31"/>
                  </a:cubicBezTo>
                  <a:cubicBezTo>
                    <a:pt x="227" y="34"/>
                    <a:pt x="227" y="34"/>
                    <a:pt x="227" y="34"/>
                  </a:cubicBezTo>
                  <a:cubicBezTo>
                    <a:pt x="228" y="35"/>
                    <a:pt x="228" y="35"/>
                    <a:pt x="228" y="35"/>
                  </a:cubicBezTo>
                  <a:cubicBezTo>
                    <a:pt x="230" y="34"/>
                    <a:pt x="230" y="34"/>
                    <a:pt x="230" y="34"/>
                  </a:cubicBezTo>
                  <a:cubicBezTo>
                    <a:pt x="232" y="31"/>
                    <a:pt x="232" y="31"/>
                    <a:pt x="232" y="31"/>
                  </a:cubicBezTo>
                  <a:cubicBezTo>
                    <a:pt x="233" y="27"/>
                    <a:pt x="233" y="27"/>
                    <a:pt x="233" y="27"/>
                  </a:cubicBezTo>
                  <a:cubicBezTo>
                    <a:pt x="246" y="6"/>
                    <a:pt x="237" y="18"/>
                    <a:pt x="244" y="8"/>
                  </a:cubicBezTo>
                  <a:cubicBezTo>
                    <a:pt x="246" y="7"/>
                    <a:pt x="246" y="7"/>
                    <a:pt x="246" y="7"/>
                  </a:cubicBezTo>
                  <a:cubicBezTo>
                    <a:pt x="247" y="10"/>
                    <a:pt x="247" y="10"/>
                    <a:pt x="247" y="10"/>
                  </a:cubicBezTo>
                  <a:cubicBezTo>
                    <a:pt x="246" y="14"/>
                    <a:pt x="246" y="14"/>
                    <a:pt x="246" y="14"/>
                  </a:cubicBezTo>
                  <a:cubicBezTo>
                    <a:pt x="245" y="16"/>
                    <a:pt x="245" y="16"/>
                    <a:pt x="245" y="16"/>
                  </a:cubicBezTo>
                  <a:cubicBezTo>
                    <a:pt x="246" y="17"/>
                    <a:pt x="246" y="17"/>
                    <a:pt x="246" y="17"/>
                  </a:cubicBezTo>
                  <a:cubicBezTo>
                    <a:pt x="245" y="22"/>
                    <a:pt x="245" y="22"/>
                    <a:pt x="245" y="25"/>
                  </a:cubicBezTo>
                  <a:cubicBezTo>
                    <a:pt x="246" y="25"/>
                    <a:pt x="246" y="25"/>
                    <a:pt x="246" y="25"/>
                  </a:cubicBezTo>
                  <a:cubicBezTo>
                    <a:pt x="250" y="22"/>
                    <a:pt x="250" y="22"/>
                    <a:pt x="250" y="22"/>
                  </a:cubicBezTo>
                  <a:cubicBezTo>
                    <a:pt x="252" y="13"/>
                    <a:pt x="251" y="18"/>
                    <a:pt x="252" y="14"/>
                  </a:cubicBezTo>
                  <a:cubicBezTo>
                    <a:pt x="253" y="12"/>
                    <a:pt x="253" y="12"/>
                    <a:pt x="253" y="12"/>
                  </a:cubicBezTo>
                  <a:cubicBezTo>
                    <a:pt x="256" y="12"/>
                    <a:pt x="256" y="12"/>
                    <a:pt x="256" y="12"/>
                  </a:cubicBezTo>
                  <a:cubicBezTo>
                    <a:pt x="256" y="11"/>
                    <a:pt x="256" y="11"/>
                    <a:pt x="256" y="11"/>
                  </a:cubicBezTo>
                  <a:cubicBezTo>
                    <a:pt x="253" y="8"/>
                    <a:pt x="253" y="8"/>
                    <a:pt x="253" y="8"/>
                  </a:cubicBezTo>
                  <a:cubicBezTo>
                    <a:pt x="252" y="7"/>
                    <a:pt x="252" y="7"/>
                    <a:pt x="252" y="7"/>
                  </a:cubicBezTo>
                  <a:cubicBezTo>
                    <a:pt x="253" y="5"/>
                    <a:pt x="253" y="6"/>
                    <a:pt x="256" y="2"/>
                  </a:cubicBezTo>
                  <a:cubicBezTo>
                    <a:pt x="258" y="2"/>
                    <a:pt x="258" y="2"/>
                    <a:pt x="258" y="2"/>
                  </a:cubicBezTo>
                  <a:cubicBezTo>
                    <a:pt x="259" y="3"/>
                    <a:pt x="259" y="3"/>
                    <a:pt x="259" y="3"/>
                  </a:cubicBezTo>
                  <a:cubicBezTo>
                    <a:pt x="263" y="4"/>
                    <a:pt x="263" y="4"/>
                    <a:pt x="263" y="4"/>
                  </a:cubicBezTo>
                  <a:cubicBezTo>
                    <a:pt x="265" y="6"/>
                    <a:pt x="265" y="6"/>
                    <a:pt x="265" y="6"/>
                  </a:cubicBezTo>
                  <a:cubicBezTo>
                    <a:pt x="265" y="10"/>
                    <a:pt x="265" y="10"/>
                    <a:pt x="265" y="10"/>
                  </a:cubicBezTo>
                  <a:cubicBezTo>
                    <a:pt x="264" y="11"/>
                    <a:pt x="265" y="11"/>
                    <a:pt x="264" y="12"/>
                  </a:cubicBezTo>
                  <a:cubicBezTo>
                    <a:pt x="260" y="15"/>
                    <a:pt x="260" y="15"/>
                    <a:pt x="260" y="15"/>
                  </a:cubicBezTo>
                  <a:cubicBezTo>
                    <a:pt x="260" y="16"/>
                    <a:pt x="260" y="16"/>
                    <a:pt x="260" y="16"/>
                  </a:cubicBezTo>
                  <a:cubicBezTo>
                    <a:pt x="261" y="17"/>
                    <a:pt x="261" y="17"/>
                    <a:pt x="261" y="17"/>
                  </a:cubicBezTo>
                  <a:cubicBezTo>
                    <a:pt x="263" y="15"/>
                    <a:pt x="263" y="15"/>
                    <a:pt x="263" y="15"/>
                  </a:cubicBezTo>
                  <a:cubicBezTo>
                    <a:pt x="264" y="16"/>
                    <a:pt x="264" y="16"/>
                    <a:pt x="264" y="16"/>
                  </a:cubicBezTo>
                  <a:cubicBezTo>
                    <a:pt x="263" y="20"/>
                    <a:pt x="262" y="27"/>
                    <a:pt x="263" y="30"/>
                  </a:cubicBezTo>
                  <a:cubicBezTo>
                    <a:pt x="263" y="28"/>
                    <a:pt x="264" y="26"/>
                    <a:pt x="264" y="24"/>
                  </a:cubicBezTo>
                  <a:cubicBezTo>
                    <a:pt x="266" y="22"/>
                    <a:pt x="266" y="22"/>
                    <a:pt x="266" y="22"/>
                  </a:cubicBezTo>
                  <a:cubicBezTo>
                    <a:pt x="267" y="14"/>
                    <a:pt x="268" y="14"/>
                    <a:pt x="269" y="11"/>
                  </a:cubicBezTo>
                  <a:cubicBezTo>
                    <a:pt x="270" y="10"/>
                    <a:pt x="270" y="10"/>
                    <a:pt x="270" y="10"/>
                  </a:cubicBezTo>
                  <a:cubicBezTo>
                    <a:pt x="273" y="10"/>
                    <a:pt x="273" y="10"/>
                    <a:pt x="273" y="10"/>
                  </a:cubicBezTo>
                  <a:cubicBezTo>
                    <a:pt x="275" y="11"/>
                    <a:pt x="275" y="11"/>
                    <a:pt x="275" y="11"/>
                  </a:cubicBezTo>
                  <a:cubicBezTo>
                    <a:pt x="276" y="13"/>
                    <a:pt x="276" y="13"/>
                    <a:pt x="276" y="13"/>
                  </a:cubicBezTo>
                  <a:cubicBezTo>
                    <a:pt x="277" y="14"/>
                    <a:pt x="277" y="14"/>
                    <a:pt x="277" y="14"/>
                  </a:cubicBezTo>
                  <a:cubicBezTo>
                    <a:pt x="279" y="15"/>
                    <a:pt x="279" y="15"/>
                    <a:pt x="279" y="15"/>
                  </a:cubicBezTo>
                  <a:cubicBezTo>
                    <a:pt x="280" y="16"/>
                    <a:pt x="280" y="16"/>
                    <a:pt x="280" y="16"/>
                  </a:cubicBezTo>
                  <a:cubicBezTo>
                    <a:pt x="280" y="17"/>
                    <a:pt x="280" y="17"/>
                    <a:pt x="280" y="17"/>
                  </a:cubicBezTo>
                  <a:cubicBezTo>
                    <a:pt x="281" y="17"/>
                    <a:pt x="281" y="17"/>
                    <a:pt x="281" y="17"/>
                  </a:cubicBezTo>
                  <a:cubicBezTo>
                    <a:pt x="283" y="16"/>
                    <a:pt x="283" y="16"/>
                    <a:pt x="283" y="16"/>
                  </a:cubicBezTo>
                  <a:cubicBezTo>
                    <a:pt x="284" y="15"/>
                    <a:pt x="284" y="15"/>
                    <a:pt x="284" y="15"/>
                  </a:cubicBezTo>
                  <a:cubicBezTo>
                    <a:pt x="286" y="18"/>
                    <a:pt x="286" y="18"/>
                    <a:pt x="286" y="18"/>
                  </a:cubicBezTo>
                  <a:cubicBezTo>
                    <a:pt x="286" y="20"/>
                    <a:pt x="286" y="20"/>
                    <a:pt x="286" y="20"/>
                  </a:cubicBezTo>
                  <a:cubicBezTo>
                    <a:pt x="286" y="21"/>
                    <a:pt x="286" y="21"/>
                    <a:pt x="286" y="21"/>
                  </a:cubicBezTo>
                  <a:cubicBezTo>
                    <a:pt x="288" y="20"/>
                    <a:pt x="288" y="20"/>
                    <a:pt x="288" y="20"/>
                  </a:cubicBezTo>
                  <a:cubicBezTo>
                    <a:pt x="290" y="21"/>
                    <a:pt x="290" y="21"/>
                    <a:pt x="290" y="21"/>
                  </a:cubicBezTo>
                  <a:cubicBezTo>
                    <a:pt x="294" y="25"/>
                    <a:pt x="294" y="25"/>
                    <a:pt x="294" y="25"/>
                  </a:cubicBezTo>
                  <a:cubicBezTo>
                    <a:pt x="294" y="27"/>
                    <a:pt x="294" y="27"/>
                    <a:pt x="294" y="27"/>
                  </a:cubicBezTo>
                  <a:cubicBezTo>
                    <a:pt x="294" y="30"/>
                    <a:pt x="294" y="30"/>
                    <a:pt x="294" y="30"/>
                  </a:cubicBezTo>
                  <a:cubicBezTo>
                    <a:pt x="289" y="32"/>
                    <a:pt x="289" y="32"/>
                    <a:pt x="289" y="32"/>
                  </a:cubicBezTo>
                  <a:cubicBezTo>
                    <a:pt x="286" y="35"/>
                    <a:pt x="286" y="35"/>
                    <a:pt x="286" y="35"/>
                  </a:cubicBezTo>
                  <a:cubicBezTo>
                    <a:pt x="283" y="35"/>
                    <a:pt x="283" y="35"/>
                    <a:pt x="283" y="35"/>
                  </a:cubicBezTo>
                  <a:cubicBezTo>
                    <a:pt x="270" y="34"/>
                    <a:pt x="270" y="34"/>
                    <a:pt x="270" y="34"/>
                  </a:cubicBezTo>
                  <a:cubicBezTo>
                    <a:pt x="270" y="36"/>
                    <a:pt x="270" y="36"/>
                    <a:pt x="270" y="36"/>
                  </a:cubicBezTo>
                  <a:cubicBezTo>
                    <a:pt x="279" y="39"/>
                    <a:pt x="279" y="39"/>
                    <a:pt x="279" y="39"/>
                  </a:cubicBezTo>
                  <a:cubicBezTo>
                    <a:pt x="279" y="41"/>
                    <a:pt x="279" y="41"/>
                    <a:pt x="279" y="41"/>
                  </a:cubicBezTo>
                  <a:cubicBezTo>
                    <a:pt x="279" y="43"/>
                    <a:pt x="279" y="43"/>
                    <a:pt x="279" y="46"/>
                  </a:cubicBezTo>
                  <a:cubicBezTo>
                    <a:pt x="280" y="47"/>
                    <a:pt x="280" y="47"/>
                    <a:pt x="280" y="47"/>
                  </a:cubicBezTo>
                  <a:cubicBezTo>
                    <a:pt x="281" y="48"/>
                    <a:pt x="281" y="48"/>
                    <a:pt x="281" y="48"/>
                  </a:cubicBezTo>
                  <a:cubicBezTo>
                    <a:pt x="283" y="47"/>
                    <a:pt x="283" y="47"/>
                    <a:pt x="283" y="47"/>
                  </a:cubicBezTo>
                  <a:cubicBezTo>
                    <a:pt x="284" y="48"/>
                    <a:pt x="284" y="48"/>
                    <a:pt x="284" y="48"/>
                  </a:cubicBezTo>
                  <a:cubicBezTo>
                    <a:pt x="285" y="47"/>
                    <a:pt x="285" y="47"/>
                    <a:pt x="285" y="47"/>
                  </a:cubicBezTo>
                  <a:cubicBezTo>
                    <a:pt x="285" y="44"/>
                    <a:pt x="285" y="44"/>
                    <a:pt x="285" y="44"/>
                  </a:cubicBezTo>
                  <a:cubicBezTo>
                    <a:pt x="286" y="43"/>
                    <a:pt x="286" y="43"/>
                    <a:pt x="286" y="43"/>
                  </a:cubicBezTo>
                  <a:cubicBezTo>
                    <a:pt x="287" y="44"/>
                    <a:pt x="287" y="44"/>
                    <a:pt x="287" y="44"/>
                  </a:cubicBezTo>
                  <a:cubicBezTo>
                    <a:pt x="288" y="47"/>
                    <a:pt x="288" y="47"/>
                    <a:pt x="288" y="47"/>
                  </a:cubicBezTo>
                  <a:cubicBezTo>
                    <a:pt x="288" y="48"/>
                    <a:pt x="288" y="48"/>
                    <a:pt x="288" y="48"/>
                  </a:cubicBezTo>
                  <a:cubicBezTo>
                    <a:pt x="289" y="45"/>
                    <a:pt x="289" y="45"/>
                    <a:pt x="289" y="45"/>
                  </a:cubicBezTo>
                  <a:cubicBezTo>
                    <a:pt x="290" y="46"/>
                    <a:pt x="290" y="46"/>
                    <a:pt x="290" y="46"/>
                  </a:cubicBezTo>
                  <a:cubicBezTo>
                    <a:pt x="291" y="45"/>
                    <a:pt x="291" y="45"/>
                    <a:pt x="291" y="45"/>
                  </a:cubicBezTo>
                  <a:cubicBezTo>
                    <a:pt x="293" y="46"/>
                    <a:pt x="293" y="46"/>
                    <a:pt x="293" y="46"/>
                  </a:cubicBezTo>
                  <a:close/>
                  <a:moveTo>
                    <a:pt x="210" y="11"/>
                  </a:moveTo>
                  <a:cubicBezTo>
                    <a:pt x="209" y="13"/>
                    <a:pt x="210" y="12"/>
                    <a:pt x="209" y="13"/>
                  </a:cubicBezTo>
                  <a:cubicBezTo>
                    <a:pt x="208" y="15"/>
                    <a:pt x="207" y="17"/>
                    <a:pt x="206" y="19"/>
                  </a:cubicBezTo>
                  <a:cubicBezTo>
                    <a:pt x="204" y="20"/>
                    <a:pt x="204" y="20"/>
                    <a:pt x="204" y="20"/>
                  </a:cubicBezTo>
                  <a:cubicBezTo>
                    <a:pt x="203" y="20"/>
                    <a:pt x="203" y="20"/>
                    <a:pt x="203" y="20"/>
                  </a:cubicBezTo>
                  <a:cubicBezTo>
                    <a:pt x="203" y="21"/>
                    <a:pt x="203" y="21"/>
                    <a:pt x="203" y="21"/>
                  </a:cubicBezTo>
                  <a:cubicBezTo>
                    <a:pt x="201" y="20"/>
                    <a:pt x="201" y="20"/>
                    <a:pt x="201" y="20"/>
                  </a:cubicBezTo>
                  <a:cubicBezTo>
                    <a:pt x="200" y="21"/>
                    <a:pt x="200" y="21"/>
                    <a:pt x="200" y="22"/>
                  </a:cubicBezTo>
                  <a:cubicBezTo>
                    <a:pt x="198" y="22"/>
                    <a:pt x="198" y="22"/>
                    <a:pt x="198" y="22"/>
                  </a:cubicBezTo>
                  <a:cubicBezTo>
                    <a:pt x="198" y="22"/>
                    <a:pt x="198" y="22"/>
                    <a:pt x="198" y="22"/>
                  </a:cubicBezTo>
                  <a:cubicBezTo>
                    <a:pt x="195" y="20"/>
                    <a:pt x="195" y="20"/>
                    <a:pt x="195" y="20"/>
                  </a:cubicBezTo>
                  <a:cubicBezTo>
                    <a:pt x="194" y="18"/>
                    <a:pt x="194" y="19"/>
                    <a:pt x="193" y="17"/>
                  </a:cubicBezTo>
                  <a:cubicBezTo>
                    <a:pt x="195" y="17"/>
                    <a:pt x="195" y="17"/>
                    <a:pt x="195" y="17"/>
                  </a:cubicBezTo>
                  <a:cubicBezTo>
                    <a:pt x="196" y="16"/>
                    <a:pt x="196" y="16"/>
                    <a:pt x="196" y="16"/>
                  </a:cubicBezTo>
                  <a:cubicBezTo>
                    <a:pt x="197" y="17"/>
                    <a:pt x="197" y="17"/>
                    <a:pt x="197" y="17"/>
                  </a:cubicBezTo>
                  <a:cubicBezTo>
                    <a:pt x="198" y="15"/>
                    <a:pt x="198" y="15"/>
                    <a:pt x="198" y="15"/>
                  </a:cubicBezTo>
                  <a:cubicBezTo>
                    <a:pt x="200" y="15"/>
                    <a:pt x="200" y="15"/>
                    <a:pt x="200" y="15"/>
                  </a:cubicBezTo>
                  <a:cubicBezTo>
                    <a:pt x="203" y="14"/>
                    <a:pt x="203" y="14"/>
                    <a:pt x="203" y="14"/>
                  </a:cubicBezTo>
                  <a:cubicBezTo>
                    <a:pt x="204" y="15"/>
                    <a:pt x="204" y="15"/>
                    <a:pt x="204" y="15"/>
                  </a:cubicBezTo>
                  <a:cubicBezTo>
                    <a:pt x="207" y="11"/>
                    <a:pt x="207" y="11"/>
                    <a:pt x="207" y="11"/>
                  </a:cubicBezTo>
                  <a:cubicBezTo>
                    <a:pt x="208" y="11"/>
                    <a:pt x="208" y="11"/>
                    <a:pt x="208" y="11"/>
                  </a:cubicBezTo>
                  <a:cubicBezTo>
                    <a:pt x="209" y="10"/>
                    <a:pt x="209" y="10"/>
                    <a:pt x="209" y="10"/>
                  </a:cubicBezTo>
                  <a:cubicBezTo>
                    <a:pt x="210" y="11"/>
                    <a:pt x="210" y="11"/>
                    <a:pt x="210" y="11"/>
                  </a:cubicBezTo>
                  <a:close/>
                  <a:moveTo>
                    <a:pt x="216" y="20"/>
                  </a:moveTo>
                  <a:cubicBezTo>
                    <a:pt x="214" y="21"/>
                    <a:pt x="214" y="21"/>
                    <a:pt x="214" y="21"/>
                  </a:cubicBezTo>
                  <a:cubicBezTo>
                    <a:pt x="213" y="20"/>
                    <a:pt x="213" y="20"/>
                    <a:pt x="213" y="20"/>
                  </a:cubicBezTo>
                  <a:cubicBezTo>
                    <a:pt x="212" y="19"/>
                    <a:pt x="212" y="19"/>
                    <a:pt x="212" y="19"/>
                  </a:cubicBezTo>
                  <a:cubicBezTo>
                    <a:pt x="212" y="16"/>
                    <a:pt x="212" y="16"/>
                    <a:pt x="213" y="15"/>
                  </a:cubicBezTo>
                  <a:cubicBezTo>
                    <a:pt x="214" y="14"/>
                    <a:pt x="214" y="14"/>
                    <a:pt x="214" y="14"/>
                  </a:cubicBezTo>
                  <a:cubicBezTo>
                    <a:pt x="214" y="14"/>
                    <a:pt x="214" y="14"/>
                    <a:pt x="214" y="14"/>
                  </a:cubicBezTo>
                  <a:cubicBezTo>
                    <a:pt x="214" y="15"/>
                    <a:pt x="214" y="15"/>
                    <a:pt x="214" y="15"/>
                  </a:cubicBezTo>
                  <a:cubicBezTo>
                    <a:pt x="216" y="15"/>
                    <a:pt x="216" y="15"/>
                    <a:pt x="216" y="15"/>
                  </a:cubicBezTo>
                  <a:cubicBezTo>
                    <a:pt x="217" y="17"/>
                    <a:pt x="217" y="17"/>
                    <a:pt x="217" y="17"/>
                  </a:cubicBezTo>
                  <a:cubicBezTo>
                    <a:pt x="216" y="20"/>
                    <a:pt x="216" y="20"/>
                    <a:pt x="216" y="20"/>
                  </a:cubicBezTo>
                  <a:close/>
                  <a:moveTo>
                    <a:pt x="212" y="23"/>
                  </a:moveTo>
                  <a:cubicBezTo>
                    <a:pt x="211" y="25"/>
                    <a:pt x="211" y="25"/>
                    <a:pt x="211" y="25"/>
                  </a:cubicBezTo>
                  <a:cubicBezTo>
                    <a:pt x="209" y="28"/>
                    <a:pt x="209" y="28"/>
                    <a:pt x="209" y="28"/>
                  </a:cubicBezTo>
                  <a:cubicBezTo>
                    <a:pt x="209" y="28"/>
                    <a:pt x="209" y="28"/>
                    <a:pt x="209" y="28"/>
                  </a:cubicBezTo>
                  <a:cubicBezTo>
                    <a:pt x="208" y="29"/>
                    <a:pt x="208" y="29"/>
                    <a:pt x="208" y="29"/>
                  </a:cubicBezTo>
                  <a:cubicBezTo>
                    <a:pt x="207" y="29"/>
                    <a:pt x="207" y="29"/>
                    <a:pt x="207" y="29"/>
                  </a:cubicBezTo>
                  <a:cubicBezTo>
                    <a:pt x="206" y="29"/>
                    <a:pt x="206" y="29"/>
                    <a:pt x="206" y="29"/>
                  </a:cubicBezTo>
                  <a:cubicBezTo>
                    <a:pt x="206" y="27"/>
                    <a:pt x="206" y="27"/>
                    <a:pt x="206" y="27"/>
                  </a:cubicBezTo>
                  <a:cubicBezTo>
                    <a:pt x="206" y="26"/>
                    <a:pt x="206" y="26"/>
                    <a:pt x="206" y="26"/>
                  </a:cubicBezTo>
                  <a:cubicBezTo>
                    <a:pt x="205" y="27"/>
                    <a:pt x="205" y="27"/>
                    <a:pt x="205" y="27"/>
                  </a:cubicBezTo>
                  <a:cubicBezTo>
                    <a:pt x="204" y="26"/>
                    <a:pt x="204" y="26"/>
                    <a:pt x="204" y="26"/>
                  </a:cubicBezTo>
                  <a:cubicBezTo>
                    <a:pt x="204" y="25"/>
                    <a:pt x="204" y="25"/>
                    <a:pt x="204" y="25"/>
                  </a:cubicBezTo>
                  <a:cubicBezTo>
                    <a:pt x="204" y="24"/>
                    <a:pt x="204" y="24"/>
                    <a:pt x="204" y="24"/>
                  </a:cubicBezTo>
                  <a:cubicBezTo>
                    <a:pt x="205" y="23"/>
                    <a:pt x="205" y="23"/>
                    <a:pt x="205" y="23"/>
                  </a:cubicBezTo>
                  <a:cubicBezTo>
                    <a:pt x="207" y="22"/>
                    <a:pt x="207" y="22"/>
                    <a:pt x="207" y="22"/>
                  </a:cubicBezTo>
                  <a:cubicBezTo>
                    <a:pt x="208" y="22"/>
                    <a:pt x="208" y="22"/>
                    <a:pt x="208" y="22"/>
                  </a:cubicBezTo>
                  <a:cubicBezTo>
                    <a:pt x="211" y="18"/>
                    <a:pt x="211" y="18"/>
                    <a:pt x="211" y="18"/>
                  </a:cubicBezTo>
                  <a:cubicBezTo>
                    <a:pt x="212" y="20"/>
                    <a:pt x="212" y="21"/>
                    <a:pt x="212" y="23"/>
                  </a:cubicBezTo>
                  <a:close/>
                  <a:moveTo>
                    <a:pt x="168" y="32"/>
                  </a:moveTo>
                  <a:cubicBezTo>
                    <a:pt x="169" y="32"/>
                    <a:pt x="169" y="32"/>
                    <a:pt x="169" y="32"/>
                  </a:cubicBezTo>
                  <a:cubicBezTo>
                    <a:pt x="170" y="32"/>
                    <a:pt x="170" y="32"/>
                    <a:pt x="170" y="32"/>
                  </a:cubicBezTo>
                  <a:cubicBezTo>
                    <a:pt x="170" y="32"/>
                    <a:pt x="170" y="32"/>
                    <a:pt x="170" y="32"/>
                  </a:cubicBezTo>
                  <a:cubicBezTo>
                    <a:pt x="171" y="34"/>
                    <a:pt x="171" y="34"/>
                    <a:pt x="171" y="34"/>
                  </a:cubicBezTo>
                  <a:cubicBezTo>
                    <a:pt x="172" y="34"/>
                    <a:pt x="172" y="34"/>
                    <a:pt x="172" y="34"/>
                  </a:cubicBezTo>
                  <a:cubicBezTo>
                    <a:pt x="172" y="35"/>
                    <a:pt x="172" y="35"/>
                    <a:pt x="172" y="35"/>
                  </a:cubicBezTo>
                  <a:cubicBezTo>
                    <a:pt x="171" y="36"/>
                    <a:pt x="171" y="36"/>
                    <a:pt x="171" y="36"/>
                  </a:cubicBezTo>
                  <a:cubicBezTo>
                    <a:pt x="170" y="36"/>
                    <a:pt x="170" y="36"/>
                    <a:pt x="170" y="36"/>
                  </a:cubicBezTo>
                  <a:cubicBezTo>
                    <a:pt x="169" y="36"/>
                    <a:pt x="169" y="36"/>
                    <a:pt x="169" y="36"/>
                  </a:cubicBezTo>
                  <a:cubicBezTo>
                    <a:pt x="168" y="35"/>
                    <a:pt x="168" y="35"/>
                    <a:pt x="168" y="33"/>
                  </a:cubicBezTo>
                  <a:cubicBezTo>
                    <a:pt x="167" y="31"/>
                    <a:pt x="167" y="31"/>
                    <a:pt x="167" y="31"/>
                  </a:cubicBezTo>
                  <a:cubicBezTo>
                    <a:pt x="167" y="30"/>
                    <a:pt x="167" y="30"/>
                    <a:pt x="167" y="30"/>
                  </a:cubicBezTo>
                  <a:cubicBezTo>
                    <a:pt x="168" y="30"/>
                    <a:pt x="168" y="30"/>
                    <a:pt x="168" y="30"/>
                  </a:cubicBezTo>
                  <a:cubicBezTo>
                    <a:pt x="168" y="32"/>
                    <a:pt x="168" y="32"/>
                    <a:pt x="168" y="32"/>
                  </a:cubicBezTo>
                  <a:close/>
                  <a:moveTo>
                    <a:pt x="163" y="36"/>
                  </a:moveTo>
                  <a:cubicBezTo>
                    <a:pt x="164" y="38"/>
                    <a:pt x="164" y="38"/>
                    <a:pt x="164" y="38"/>
                  </a:cubicBezTo>
                  <a:cubicBezTo>
                    <a:pt x="165" y="38"/>
                    <a:pt x="165" y="38"/>
                    <a:pt x="165" y="38"/>
                  </a:cubicBezTo>
                  <a:cubicBezTo>
                    <a:pt x="165" y="37"/>
                    <a:pt x="165" y="37"/>
                    <a:pt x="165" y="37"/>
                  </a:cubicBezTo>
                  <a:cubicBezTo>
                    <a:pt x="165" y="37"/>
                    <a:pt x="165" y="37"/>
                    <a:pt x="165" y="37"/>
                  </a:cubicBezTo>
                  <a:cubicBezTo>
                    <a:pt x="167" y="38"/>
                    <a:pt x="167" y="38"/>
                    <a:pt x="167" y="38"/>
                  </a:cubicBezTo>
                  <a:cubicBezTo>
                    <a:pt x="167" y="40"/>
                    <a:pt x="167" y="40"/>
                    <a:pt x="167" y="40"/>
                  </a:cubicBezTo>
                  <a:cubicBezTo>
                    <a:pt x="165" y="42"/>
                    <a:pt x="165" y="42"/>
                    <a:pt x="165" y="42"/>
                  </a:cubicBezTo>
                  <a:cubicBezTo>
                    <a:pt x="164" y="45"/>
                    <a:pt x="164" y="45"/>
                    <a:pt x="164" y="45"/>
                  </a:cubicBezTo>
                  <a:cubicBezTo>
                    <a:pt x="162" y="45"/>
                    <a:pt x="162" y="45"/>
                    <a:pt x="162" y="45"/>
                  </a:cubicBezTo>
                  <a:cubicBezTo>
                    <a:pt x="161" y="45"/>
                    <a:pt x="161" y="45"/>
                    <a:pt x="161" y="45"/>
                  </a:cubicBezTo>
                  <a:cubicBezTo>
                    <a:pt x="159" y="47"/>
                    <a:pt x="159" y="47"/>
                    <a:pt x="158" y="50"/>
                  </a:cubicBezTo>
                  <a:cubicBezTo>
                    <a:pt x="158" y="52"/>
                    <a:pt x="158" y="51"/>
                    <a:pt x="157" y="52"/>
                  </a:cubicBezTo>
                  <a:cubicBezTo>
                    <a:pt x="153" y="53"/>
                    <a:pt x="154" y="53"/>
                    <a:pt x="152" y="54"/>
                  </a:cubicBezTo>
                  <a:cubicBezTo>
                    <a:pt x="150" y="53"/>
                    <a:pt x="150" y="53"/>
                    <a:pt x="150" y="53"/>
                  </a:cubicBezTo>
                  <a:cubicBezTo>
                    <a:pt x="149" y="52"/>
                    <a:pt x="149" y="52"/>
                    <a:pt x="149" y="52"/>
                  </a:cubicBezTo>
                  <a:cubicBezTo>
                    <a:pt x="150" y="51"/>
                    <a:pt x="150" y="51"/>
                    <a:pt x="150" y="51"/>
                  </a:cubicBezTo>
                  <a:cubicBezTo>
                    <a:pt x="151" y="51"/>
                    <a:pt x="151" y="51"/>
                    <a:pt x="151" y="51"/>
                  </a:cubicBezTo>
                  <a:cubicBezTo>
                    <a:pt x="151" y="49"/>
                    <a:pt x="151" y="49"/>
                    <a:pt x="151" y="49"/>
                  </a:cubicBezTo>
                  <a:cubicBezTo>
                    <a:pt x="152" y="48"/>
                    <a:pt x="152" y="48"/>
                    <a:pt x="152" y="48"/>
                  </a:cubicBezTo>
                  <a:cubicBezTo>
                    <a:pt x="152" y="48"/>
                    <a:pt x="152" y="48"/>
                    <a:pt x="152" y="48"/>
                  </a:cubicBezTo>
                  <a:cubicBezTo>
                    <a:pt x="153" y="46"/>
                    <a:pt x="153" y="46"/>
                    <a:pt x="153" y="46"/>
                  </a:cubicBezTo>
                  <a:cubicBezTo>
                    <a:pt x="153" y="46"/>
                    <a:pt x="153" y="46"/>
                    <a:pt x="153" y="46"/>
                  </a:cubicBezTo>
                  <a:cubicBezTo>
                    <a:pt x="154" y="46"/>
                    <a:pt x="154" y="46"/>
                    <a:pt x="154" y="46"/>
                  </a:cubicBezTo>
                  <a:cubicBezTo>
                    <a:pt x="155" y="45"/>
                    <a:pt x="155" y="45"/>
                    <a:pt x="155" y="45"/>
                  </a:cubicBezTo>
                  <a:cubicBezTo>
                    <a:pt x="156" y="45"/>
                    <a:pt x="156" y="45"/>
                    <a:pt x="156" y="45"/>
                  </a:cubicBezTo>
                  <a:cubicBezTo>
                    <a:pt x="156" y="46"/>
                    <a:pt x="156" y="46"/>
                    <a:pt x="156" y="46"/>
                  </a:cubicBezTo>
                  <a:cubicBezTo>
                    <a:pt x="156" y="44"/>
                    <a:pt x="156" y="44"/>
                    <a:pt x="156" y="44"/>
                  </a:cubicBezTo>
                  <a:cubicBezTo>
                    <a:pt x="156" y="43"/>
                    <a:pt x="156" y="43"/>
                    <a:pt x="156" y="43"/>
                  </a:cubicBezTo>
                  <a:cubicBezTo>
                    <a:pt x="156" y="42"/>
                    <a:pt x="156" y="42"/>
                    <a:pt x="156" y="42"/>
                  </a:cubicBezTo>
                  <a:cubicBezTo>
                    <a:pt x="158" y="40"/>
                    <a:pt x="158" y="40"/>
                    <a:pt x="159" y="38"/>
                  </a:cubicBezTo>
                  <a:cubicBezTo>
                    <a:pt x="160" y="37"/>
                    <a:pt x="160" y="37"/>
                    <a:pt x="160" y="37"/>
                  </a:cubicBezTo>
                  <a:cubicBezTo>
                    <a:pt x="160" y="37"/>
                    <a:pt x="160" y="37"/>
                    <a:pt x="160" y="37"/>
                  </a:cubicBezTo>
                  <a:cubicBezTo>
                    <a:pt x="161" y="36"/>
                    <a:pt x="161" y="36"/>
                    <a:pt x="161" y="36"/>
                  </a:cubicBezTo>
                  <a:cubicBezTo>
                    <a:pt x="160" y="33"/>
                    <a:pt x="160" y="33"/>
                    <a:pt x="161" y="31"/>
                  </a:cubicBezTo>
                  <a:cubicBezTo>
                    <a:pt x="162" y="31"/>
                    <a:pt x="162" y="31"/>
                    <a:pt x="162" y="31"/>
                  </a:cubicBezTo>
                  <a:cubicBezTo>
                    <a:pt x="163" y="33"/>
                    <a:pt x="163" y="32"/>
                    <a:pt x="163" y="36"/>
                  </a:cubicBezTo>
                  <a:close/>
                  <a:moveTo>
                    <a:pt x="180" y="36"/>
                  </a:moveTo>
                  <a:cubicBezTo>
                    <a:pt x="179" y="36"/>
                    <a:pt x="179" y="36"/>
                    <a:pt x="179" y="36"/>
                  </a:cubicBezTo>
                  <a:cubicBezTo>
                    <a:pt x="178" y="37"/>
                    <a:pt x="178" y="37"/>
                    <a:pt x="178" y="37"/>
                  </a:cubicBezTo>
                  <a:cubicBezTo>
                    <a:pt x="178" y="36"/>
                    <a:pt x="178" y="36"/>
                    <a:pt x="178" y="36"/>
                  </a:cubicBezTo>
                  <a:cubicBezTo>
                    <a:pt x="177" y="36"/>
                    <a:pt x="177" y="36"/>
                    <a:pt x="177" y="36"/>
                  </a:cubicBezTo>
                  <a:cubicBezTo>
                    <a:pt x="176" y="36"/>
                    <a:pt x="176" y="36"/>
                    <a:pt x="176" y="36"/>
                  </a:cubicBezTo>
                  <a:cubicBezTo>
                    <a:pt x="176" y="35"/>
                    <a:pt x="176" y="35"/>
                    <a:pt x="176" y="35"/>
                  </a:cubicBezTo>
                  <a:cubicBezTo>
                    <a:pt x="176" y="34"/>
                    <a:pt x="176" y="34"/>
                    <a:pt x="176" y="34"/>
                  </a:cubicBezTo>
                  <a:cubicBezTo>
                    <a:pt x="177" y="32"/>
                    <a:pt x="177" y="32"/>
                    <a:pt x="177" y="32"/>
                  </a:cubicBezTo>
                  <a:cubicBezTo>
                    <a:pt x="178" y="31"/>
                    <a:pt x="178" y="31"/>
                    <a:pt x="178" y="31"/>
                  </a:cubicBezTo>
                  <a:cubicBezTo>
                    <a:pt x="180" y="31"/>
                    <a:pt x="180" y="31"/>
                    <a:pt x="180" y="31"/>
                  </a:cubicBezTo>
                  <a:cubicBezTo>
                    <a:pt x="180" y="32"/>
                    <a:pt x="180" y="32"/>
                    <a:pt x="180" y="32"/>
                  </a:cubicBezTo>
                  <a:cubicBezTo>
                    <a:pt x="180" y="36"/>
                    <a:pt x="180" y="36"/>
                    <a:pt x="180" y="36"/>
                  </a:cubicBezTo>
                  <a:close/>
                  <a:moveTo>
                    <a:pt x="283" y="45"/>
                  </a:moveTo>
                  <a:cubicBezTo>
                    <a:pt x="281" y="46"/>
                    <a:pt x="281" y="46"/>
                    <a:pt x="281" y="46"/>
                  </a:cubicBezTo>
                  <a:cubicBezTo>
                    <a:pt x="280" y="45"/>
                    <a:pt x="280" y="45"/>
                    <a:pt x="280" y="45"/>
                  </a:cubicBezTo>
                  <a:cubicBezTo>
                    <a:pt x="281" y="44"/>
                    <a:pt x="281" y="45"/>
                    <a:pt x="282" y="42"/>
                  </a:cubicBezTo>
                  <a:cubicBezTo>
                    <a:pt x="282" y="42"/>
                    <a:pt x="282" y="42"/>
                    <a:pt x="282" y="42"/>
                  </a:cubicBezTo>
                  <a:cubicBezTo>
                    <a:pt x="283" y="43"/>
                    <a:pt x="283" y="43"/>
                    <a:pt x="284" y="44"/>
                  </a:cubicBezTo>
                  <a:lnTo>
                    <a:pt x="283" y="45"/>
                  </a:lnTo>
                  <a:close/>
                  <a:moveTo>
                    <a:pt x="143" y="52"/>
                  </a:moveTo>
                  <a:cubicBezTo>
                    <a:pt x="144" y="54"/>
                    <a:pt x="144" y="54"/>
                    <a:pt x="144" y="54"/>
                  </a:cubicBezTo>
                  <a:cubicBezTo>
                    <a:pt x="145" y="53"/>
                    <a:pt x="145" y="53"/>
                    <a:pt x="145" y="53"/>
                  </a:cubicBezTo>
                  <a:cubicBezTo>
                    <a:pt x="146" y="53"/>
                    <a:pt x="146" y="53"/>
                    <a:pt x="146" y="53"/>
                  </a:cubicBezTo>
                  <a:cubicBezTo>
                    <a:pt x="147" y="53"/>
                    <a:pt x="147" y="53"/>
                    <a:pt x="147" y="53"/>
                  </a:cubicBezTo>
                  <a:cubicBezTo>
                    <a:pt x="148" y="55"/>
                    <a:pt x="148" y="55"/>
                    <a:pt x="148" y="55"/>
                  </a:cubicBezTo>
                  <a:cubicBezTo>
                    <a:pt x="149" y="55"/>
                    <a:pt x="149" y="55"/>
                    <a:pt x="149" y="55"/>
                  </a:cubicBezTo>
                  <a:cubicBezTo>
                    <a:pt x="149" y="57"/>
                    <a:pt x="149" y="56"/>
                    <a:pt x="150" y="58"/>
                  </a:cubicBezTo>
                  <a:cubicBezTo>
                    <a:pt x="149" y="60"/>
                    <a:pt x="149" y="60"/>
                    <a:pt x="149" y="60"/>
                  </a:cubicBezTo>
                  <a:cubicBezTo>
                    <a:pt x="148" y="60"/>
                    <a:pt x="148" y="60"/>
                    <a:pt x="148" y="60"/>
                  </a:cubicBezTo>
                  <a:cubicBezTo>
                    <a:pt x="148" y="62"/>
                    <a:pt x="148" y="62"/>
                    <a:pt x="148" y="62"/>
                  </a:cubicBezTo>
                  <a:cubicBezTo>
                    <a:pt x="148" y="64"/>
                    <a:pt x="148" y="64"/>
                    <a:pt x="148" y="64"/>
                  </a:cubicBezTo>
                  <a:cubicBezTo>
                    <a:pt x="146" y="65"/>
                    <a:pt x="147" y="65"/>
                    <a:pt x="144" y="66"/>
                  </a:cubicBezTo>
                  <a:cubicBezTo>
                    <a:pt x="143" y="65"/>
                    <a:pt x="143" y="65"/>
                    <a:pt x="143" y="65"/>
                  </a:cubicBezTo>
                  <a:cubicBezTo>
                    <a:pt x="141" y="67"/>
                    <a:pt x="141" y="66"/>
                    <a:pt x="139" y="70"/>
                  </a:cubicBezTo>
                  <a:cubicBezTo>
                    <a:pt x="138" y="70"/>
                    <a:pt x="138" y="70"/>
                    <a:pt x="138" y="70"/>
                  </a:cubicBezTo>
                  <a:cubicBezTo>
                    <a:pt x="138" y="69"/>
                    <a:pt x="138" y="69"/>
                    <a:pt x="138" y="69"/>
                  </a:cubicBezTo>
                  <a:cubicBezTo>
                    <a:pt x="137" y="69"/>
                    <a:pt x="137" y="69"/>
                    <a:pt x="137" y="69"/>
                  </a:cubicBezTo>
                  <a:cubicBezTo>
                    <a:pt x="135" y="68"/>
                    <a:pt x="135" y="68"/>
                    <a:pt x="135" y="68"/>
                  </a:cubicBezTo>
                  <a:cubicBezTo>
                    <a:pt x="135" y="68"/>
                    <a:pt x="135" y="68"/>
                    <a:pt x="135" y="68"/>
                  </a:cubicBezTo>
                  <a:cubicBezTo>
                    <a:pt x="136" y="67"/>
                    <a:pt x="136" y="67"/>
                    <a:pt x="136" y="67"/>
                  </a:cubicBezTo>
                  <a:cubicBezTo>
                    <a:pt x="137" y="66"/>
                    <a:pt x="137" y="66"/>
                    <a:pt x="137" y="66"/>
                  </a:cubicBezTo>
                  <a:cubicBezTo>
                    <a:pt x="137" y="65"/>
                    <a:pt x="137" y="65"/>
                    <a:pt x="137" y="62"/>
                  </a:cubicBezTo>
                  <a:cubicBezTo>
                    <a:pt x="137" y="60"/>
                    <a:pt x="137" y="60"/>
                    <a:pt x="137" y="59"/>
                  </a:cubicBezTo>
                  <a:cubicBezTo>
                    <a:pt x="138" y="58"/>
                    <a:pt x="138" y="58"/>
                    <a:pt x="138" y="58"/>
                  </a:cubicBezTo>
                  <a:cubicBezTo>
                    <a:pt x="141" y="59"/>
                    <a:pt x="141" y="59"/>
                    <a:pt x="141" y="59"/>
                  </a:cubicBezTo>
                  <a:cubicBezTo>
                    <a:pt x="142" y="58"/>
                    <a:pt x="142" y="58"/>
                    <a:pt x="142" y="58"/>
                  </a:cubicBezTo>
                  <a:cubicBezTo>
                    <a:pt x="142" y="57"/>
                    <a:pt x="142" y="57"/>
                    <a:pt x="142" y="57"/>
                  </a:cubicBezTo>
                  <a:cubicBezTo>
                    <a:pt x="140" y="56"/>
                    <a:pt x="140" y="56"/>
                    <a:pt x="140" y="56"/>
                  </a:cubicBezTo>
                  <a:cubicBezTo>
                    <a:pt x="140" y="55"/>
                    <a:pt x="140" y="55"/>
                    <a:pt x="140" y="55"/>
                  </a:cubicBezTo>
                  <a:cubicBezTo>
                    <a:pt x="141" y="54"/>
                    <a:pt x="141" y="54"/>
                    <a:pt x="141" y="54"/>
                  </a:cubicBezTo>
                  <a:cubicBezTo>
                    <a:pt x="143" y="54"/>
                    <a:pt x="143" y="54"/>
                    <a:pt x="143" y="54"/>
                  </a:cubicBezTo>
                  <a:cubicBezTo>
                    <a:pt x="143" y="53"/>
                    <a:pt x="143" y="53"/>
                    <a:pt x="143" y="52"/>
                  </a:cubicBezTo>
                  <a:cubicBezTo>
                    <a:pt x="143" y="52"/>
                    <a:pt x="143" y="52"/>
                    <a:pt x="143" y="52"/>
                  </a:cubicBezTo>
                  <a:close/>
                  <a:moveTo>
                    <a:pt x="124" y="84"/>
                  </a:moveTo>
                  <a:cubicBezTo>
                    <a:pt x="124" y="85"/>
                    <a:pt x="124" y="85"/>
                    <a:pt x="124" y="85"/>
                  </a:cubicBezTo>
                  <a:cubicBezTo>
                    <a:pt x="125" y="82"/>
                    <a:pt x="125" y="82"/>
                    <a:pt x="125" y="82"/>
                  </a:cubicBezTo>
                  <a:cubicBezTo>
                    <a:pt x="127" y="81"/>
                    <a:pt x="127" y="81"/>
                    <a:pt x="127" y="81"/>
                  </a:cubicBezTo>
                  <a:cubicBezTo>
                    <a:pt x="127" y="80"/>
                    <a:pt x="127" y="80"/>
                    <a:pt x="127" y="80"/>
                  </a:cubicBezTo>
                  <a:cubicBezTo>
                    <a:pt x="128" y="79"/>
                    <a:pt x="128" y="79"/>
                    <a:pt x="128" y="79"/>
                  </a:cubicBezTo>
                  <a:cubicBezTo>
                    <a:pt x="128" y="77"/>
                    <a:pt x="128" y="77"/>
                    <a:pt x="128" y="77"/>
                  </a:cubicBezTo>
                  <a:cubicBezTo>
                    <a:pt x="128" y="76"/>
                    <a:pt x="128" y="76"/>
                    <a:pt x="128" y="76"/>
                  </a:cubicBezTo>
                  <a:cubicBezTo>
                    <a:pt x="129" y="75"/>
                    <a:pt x="129" y="75"/>
                    <a:pt x="129" y="75"/>
                  </a:cubicBezTo>
                  <a:cubicBezTo>
                    <a:pt x="129" y="75"/>
                    <a:pt x="129" y="75"/>
                    <a:pt x="129" y="75"/>
                  </a:cubicBezTo>
                  <a:cubicBezTo>
                    <a:pt x="130" y="75"/>
                    <a:pt x="130" y="75"/>
                    <a:pt x="130" y="75"/>
                  </a:cubicBezTo>
                  <a:cubicBezTo>
                    <a:pt x="131" y="76"/>
                    <a:pt x="131" y="76"/>
                    <a:pt x="131" y="76"/>
                  </a:cubicBezTo>
                  <a:cubicBezTo>
                    <a:pt x="132" y="77"/>
                    <a:pt x="131" y="76"/>
                    <a:pt x="132" y="80"/>
                  </a:cubicBezTo>
                  <a:cubicBezTo>
                    <a:pt x="132" y="82"/>
                    <a:pt x="132" y="82"/>
                    <a:pt x="132" y="82"/>
                  </a:cubicBezTo>
                  <a:cubicBezTo>
                    <a:pt x="130" y="84"/>
                    <a:pt x="130" y="84"/>
                    <a:pt x="130" y="84"/>
                  </a:cubicBezTo>
                  <a:cubicBezTo>
                    <a:pt x="128" y="85"/>
                    <a:pt x="128" y="85"/>
                    <a:pt x="128" y="85"/>
                  </a:cubicBezTo>
                  <a:cubicBezTo>
                    <a:pt x="126" y="88"/>
                    <a:pt x="127" y="87"/>
                    <a:pt x="126" y="89"/>
                  </a:cubicBezTo>
                  <a:cubicBezTo>
                    <a:pt x="125" y="90"/>
                    <a:pt x="125" y="90"/>
                    <a:pt x="125" y="90"/>
                  </a:cubicBezTo>
                  <a:cubicBezTo>
                    <a:pt x="125" y="89"/>
                    <a:pt x="125" y="89"/>
                    <a:pt x="125" y="89"/>
                  </a:cubicBezTo>
                  <a:cubicBezTo>
                    <a:pt x="124" y="89"/>
                    <a:pt x="124" y="89"/>
                    <a:pt x="124" y="89"/>
                  </a:cubicBezTo>
                  <a:cubicBezTo>
                    <a:pt x="124" y="89"/>
                    <a:pt x="124" y="89"/>
                    <a:pt x="124" y="89"/>
                  </a:cubicBezTo>
                  <a:cubicBezTo>
                    <a:pt x="123" y="91"/>
                    <a:pt x="123" y="91"/>
                    <a:pt x="123" y="91"/>
                  </a:cubicBezTo>
                  <a:cubicBezTo>
                    <a:pt x="120" y="92"/>
                    <a:pt x="120" y="92"/>
                    <a:pt x="120" y="92"/>
                  </a:cubicBezTo>
                  <a:cubicBezTo>
                    <a:pt x="119" y="92"/>
                    <a:pt x="119" y="92"/>
                    <a:pt x="119" y="92"/>
                  </a:cubicBezTo>
                  <a:cubicBezTo>
                    <a:pt x="119" y="90"/>
                    <a:pt x="119" y="90"/>
                    <a:pt x="119" y="90"/>
                  </a:cubicBezTo>
                  <a:cubicBezTo>
                    <a:pt x="118" y="90"/>
                    <a:pt x="118" y="90"/>
                    <a:pt x="118" y="90"/>
                  </a:cubicBezTo>
                  <a:cubicBezTo>
                    <a:pt x="117" y="92"/>
                    <a:pt x="117" y="92"/>
                    <a:pt x="117" y="92"/>
                  </a:cubicBezTo>
                  <a:cubicBezTo>
                    <a:pt x="116" y="93"/>
                    <a:pt x="116" y="93"/>
                    <a:pt x="116" y="93"/>
                  </a:cubicBezTo>
                  <a:cubicBezTo>
                    <a:pt x="115" y="93"/>
                    <a:pt x="115" y="93"/>
                    <a:pt x="115" y="93"/>
                  </a:cubicBezTo>
                  <a:cubicBezTo>
                    <a:pt x="114" y="92"/>
                    <a:pt x="114" y="92"/>
                    <a:pt x="114" y="92"/>
                  </a:cubicBezTo>
                  <a:cubicBezTo>
                    <a:pt x="111" y="95"/>
                    <a:pt x="111" y="95"/>
                    <a:pt x="111" y="95"/>
                  </a:cubicBezTo>
                  <a:cubicBezTo>
                    <a:pt x="108" y="96"/>
                    <a:pt x="108" y="96"/>
                    <a:pt x="108" y="96"/>
                  </a:cubicBezTo>
                  <a:cubicBezTo>
                    <a:pt x="107" y="96"/>
                    <a:pt x="107" y="96"/>
                    <a:pt x="107" y="96"/>
                  </a:cubicBezTo>
                  <a:cubicBezTo>
                    <a:pt x="107" y="94"/>
                    <a:pt x="107" y="94"/>
                    <a:pt x="107" y="94"/>
                  </a:cubicBezTo>
                  <a:cubicBezTo>
                    <a:pt x="109" y="91"/>
                    <a:pt x="108" y="91"/>
                    <a:pt x="110" y="89"/>
                  </a:cubicBezTo>
                  <a:cubicBezTo>
                    <a:pt x="116" y="88"/>
                    <a:pt x="116" y="88"/>
                    <a:pt x="116" y="88"/>
                  </a:cubicBezTo>
                  <a:cubicBezTo>
                    <a:pt x="120" y="83"/>
                    <a:pt x="120" y="83"/>
                    <a:pt x="120" y="83"/>
                  </a:cubicBezTo>
                  <a:cubicBezTo>
                    <a:pt x="121" y="76"/>
                    <a:pt x="120" y="78"/>
                    <a:pt x="121" y="75"/>
                  </a:cubicBezTo>
                  <a:cubicBezTo>
                    <a:pt x="121" y="73"/>
                    <a:pt x="121" y="73"/>
                    <a:pt x="121" y="73"/>
                  </a:cubicBezTo>
                  <a:cubicBezTo>
                    <a:pt x="120" y="73"/>
                    <a:pt x="120" y="73"/>
                    <a:pt x="120" y="73"/>
                  </a:cubicBezTo>
                  <a:cubicBezTo>
                    <a:pt x="120" y="71"/>
                    <a:pt x="120" y="71"/>
                    <a:pt x="120" y="71"/>
                  </a:cubicBezTo>
                  <a:cubicBezTo>
                    <a:pt x="120" y="69"/>
                    <a:pt x="120" y="69"/>
                    <a:pt x="120" y="69"/>
                  </a:cubicBezTo>
                  <a:cubicBezTo>
                    <a:pt x="125" y="63"/>
                    <a:pt x="122" y="68"/>
                    <a:pt x="125" y="62"/>
                  </a:cubicBezTo>
                  <a:cubicBezTo>
                    <a:pt x="126" y="61"/>
                    <a:pt x="126" y="61"/>
                    <a:pt x="126" y="61"/>
                  </a:cubicBezTo>
                  <a:cubicBezTo>
                    <a:pt x="127" y="61"/>
                    <a:pt x="127" y="61"/>
                    <a:pt x="127" y="61"/>
                  </a:cubicBezTo>
                  <a:cubicBezTo>
                    <a:pt x="128" y="62"/>
                    <a:pt x="128" y="62"/>
                    <a:pt x="128" y="62"/>
                  </a:cubicBezTo>
                  <a:cubicBezTo>
                    <a:pt x="127" y="64"/>
                    <a:pt x="127" y="64"/>
                    <a:pt x="127" y="64"/>
                  </a:cubicBezTo>
                  <a:cubicBezTo>
                    <a:pt x="126" y="68"/>
                    <a:pt x="127" y="67"/>
                    <a:pt x="124" y="70"/>
                  </a:cubicBezTo>
                  <a:cubicBezTo>
                    <a:pt x="124" y="72"/>
                    <a:pt x="124" y="72"/>
                    <a:pt x="124" y="72"/>
                  </a:cubicBezTo>
                  <a:cubicBezTo>
                    <a:pt x="125" y="74"/>
                    <a:pt x="125" y="74"/>
                    <a:pt x="125" y="74"/>
                  </a:cubicBezTo>
                  <a:cubicBezTo>
                    <a:pt x="125" y="77"/>
                    <a:pt x="125" y="76"/>
                    <a:pt x="125" y="79"/>
                  </a:cubicBezTo>
                  <a:cubicBezTo>
                    <a:pt x="124" y="83"/>
                    <a:pt x="124" y="82"/>
                    <a:pt x="124" y="84"/>
                  </a:cubicBezTo>
                  <a:close/>
                  <a:moveTo>
                    <a:pt x="117" y="72"/>
                  </a:moveTo>
                  <a:cubicBezTo>
                    <a:pt x="119" y="76"/>
                    <a:pt x="119" y="76"/>
                    <a:pt x="119" y="77"/>
                  </a:cubicBezTo>
                  <a:cubicBezTo>
                    <a:pt x="119" y="81"/>
                    <a:pt x="119" y="81"/>
                    <a:pt x="119" y="81"/>
                  </a:cubicBezTo>
                  <a:cubicBezTo>
                    <a:pt x="117" y="83"/>
                    <a:pt x="117" y="83"/>
                    <a:pt x="117" y="83"/>
                  </a:cubicBezTo>
                  <a:cubicBezTo>
                    <a:pt x="115" y="83"/>
                    <a:pt x="116" y="83"/>
                    <a:pt x="114" y="83"/>
                  </a:cubicBezTo>
                  <a:cubicBezTo>
                    <a:pt x="113" y="82"/>
                    <a:pt x="113" y="82"/>
                    <a:pt x="113" y="82"/>
                  </a:cubicBezTo>
                  <a:cubicBezTo>
                    <a:pt x="113" y="81"/>
                    <a:pt x="113" y="81"/>
                    <a:pt x="113" y="81"/>
                  </a:cubicBezTo>
                  <a:cubicBezTo>
                    <a:pt x="112" y="81"/>
                    <a:pt x="112" y="81"/>
                    <a:pt x="112" y="81"/>
                  </a:cubicBezTo>
                  <a:cubicBezTo>
                    <a:pt x="111" y="82"/>
                    <a:pt x="111" y="82"/>
                    <a:pt x="111" y="82"/>
                  </a:cubicBezTo>
                  <a:cubicBezTo>
                    <a:pt x="110" y="82"/>
                    <a:pt x="110" y="82"/>
                    <a:pt x="110" y="82"/>
                  </a:cubicBezTo>
                  <a:cubicBezTo>
                    <a:pt x="108" y="81"/>
                    <a:pt x="108" y="81"/>
                    <a:pt x="108" y="81"/>
                  </a:cubicBezTo>
                  <a:cubicBezTo>
                    <a:pt x="108" y="80"/>
                    <a:pt x="108" y="80"/>
                    <a:pt x="108" y="80"/>
                  </a:cubicBezTo>
                  <a:cubicBezTo>
                    <a:pt x="110" y="77"/>
                    <a:pt x="109" y="78"/>
                    <a:pt x="110" y="76"/>
                  </a:cubicBezTo>
                  <a:cubicBezTo>
                    <a:pt x="111" y="76"/>
                    <a:pt x="111" y="76"/>
                    <a:pt x="111" y="76"/>
                  </a:cubicBezTo>
                  <a:cubicBezTo>
                    <a:pt x="112" y="77"/>
                    <a:pt x="112" y="77"/>
                    <a:pt x="112" y="77"/>
                  </a:cubicBezTo>
                  <a:cubicBezTo>
                    <a:pt x="113" y="77"/>
                    <a:pt x="113" y="77"/>
                    <a:pt x="113" y="77"/>
                  </a:cubicBezTo>
                  <a:cubicBezTo>
                    <a:pt x="113" y="75"/>
                    <a:pt x="113" y="75"/>
                    <a:pt x="113" y="75"/>
                  </a:cubicBezTo>
                  <a:cubicBezTo>
                    <a:pt x="113" y="74"/>
                    <a:pt x="113" y="74"/>
                    <a:pt x="113" y="74"/>
                  </a:cubicBezTo>
                  <a:cubicBezTo>
                    <a:pt x="114" y="73"/>
                    <a:pt x="114" y="73"/>
                    <a:pt x="114" y="73"/>
                  </a:cubicBezTo>
                  <a:cubicBezTo>
                    <a:pt x="115" y="74"/>
                    <a:pt x="115" y="74"/>
                    <a:pt x="115" y="74"/>
                  </a:cubicBezTo>
                  <a:cubicBezTo>
                    <a:pt x="115" y="71"/>
                    <a:pt x="115" y="71"/>
                    <a:pt x="115" y="71"/>
                  </a:cubicBezTo>
                  <a:cubicBezTo>
                    <a:pt x="116" y="70"/>
                    <a:pt x="116" y="70"/>
                    <a:pt x="116" y="70"/>
                  </a:cubicBezTo>
                  <a:cubicBezTo>
                    <a:pt x="116" y="71"/>
                    <a:pt x="116" y="71"/>
                    <a:pt x="116" y="71"/>
                  </a:cubicBezTo>
                  <a:cubicBezTo>
                    <a:pt x="117" y="71"/>
                    <a:pt x="117" y="71"/>
                    <a:pt x="117" y="71"/>
                  </a:cubicBezTo>
                  <a:cubicBezTo>
                    <a:pt x="117" y="72"/>
                    <a:pt x="117" y="72"/>
                    <a:pt x="117" y="72"/>
                  </a:cubicBezTo>
                  <a:close/>
                  <a:moveTo>
                    <a:pt x="102" y="93"/>
                  </a:moveTo>
                  <a:cubicBezTo>
                    <a:pt x="103" y="94"/>
                    <a:pt x="103" y="94"/>
                    <a:pt x="103" y="94"/>
                  </a:cubicBezTo>
                  <a:cubicBezTo>
                    <a:pt x="105" y="94"/>
                    <a:pt x="105" y="94"/>
                    <a:pt x="105" y="94"/>
                  </a:cubicBezTo>
                  <a:cubicBezTo>
                    <a:pt x="105" y="94"/>
                    <a:pt x="105" y="94"/>
                    <a:pt x="105" y="94"/>
                  </a:cubicBezTo>
                  <a:cubicBezTo>
                    <a:pt x="105" y="95"/>
                    <a:pt x="105" y="95"/>
                    <a:pt x="105" y="95"/>
                  </a:cubicBezTo>
                  <a:cubicBezTo>
                    <a:pt x="104" y="96"/>
                    <a:pt x="104" y="96"/>
                    <a:pt x="104" y="96"/>
                  </a:cubicBezTo>
                  <a:cubicBezTo>
                    <a:pt x="102" y="96"/>
                    <a:pt x="102" y="96"/>
                    <a:pt x="102" y="96"/>
                  </a:cubicBezTo>
                  <a:cubicBezTo>
                    <a:pt x="102" y="98"/>
                    <a:pt x="102" y="98"/>
                    <a:pt x="102" y="98"/>
                  </a:cubicBezTo>
                  <a:cubicBezTo>
                    <a:pt x="101" y="98"/>
                    <a:pt x="101" y="98"/>
                    <a:pt x="101" y="98"/>
                  </a:cubicBezTo>
                  <a:cubicBezTo>
                    <a:pt x="100" y="98"/>
                    <a:pt x="100" y="98"/>
                    <a:pt x="100" y="98"/>
                  </a:cubicBezTo>
                  <a:cubicBezTo>
                    <a:pt x="99" y="98"/>
                    <a:pt x="99" y="98"/>
                    <a:pt x="99" y="98"/>
                  </a:cubicBezTo>
                  <a:cubicBezTo>
                    <a:pt x="98" y="100"/>
                    <a:pt x="98" y="100"/>
                    <a:pt x="98" y="100"/>
                  </a:cubicBezTo>
                  <a:cubicBezTo>
                    <a:pt x="97" y="99"/>
                    <a:pt x="97" y="99"/>
                    <a:pt x="97" y="99"/>
                  </a:cubicBezTo>
                  <a:cubicBezTo>
                    <a:pt x="97" y="100"/>
                    <a:pt x="97" y="99"/>
                    <a:pt x="97" y="101"/>
                  </a:cubicBezTo>
                  <a:cubicBezTo>
                    <a:pt x="96" y="101"/>
                    <a:pt x="96" y="101"/>
                    <a:pt x="96" y="101"/>
                  </a:cubicBezTo>
                  <a:cubicBezTo>
                    <a:pt x="95" y="101"/>
                    <a:pt x="95" y="101"/>
                    <a:pt x="95" y="101"/>
                  </a:cubicBezTo>
                  <a:cubicBezTo>
                    <a:pt x="95" y="99"/>
                    <a:pt x="95" y="99"/>
                    <a:pt x="95" y="99"/>
                  </a:cubicBezTo>
                  <a:cubicBezTo>
                    <a:pt x="96" y="97"/>
                    <a:pt x="95" y="98"/>
                    <a:pt x="96" y="96"/>
                  </a:cubicBezTo>
                  <a:cubicBezTo>
                    <a:pt x="97" y="96"/>
                    <a:pt x="97" y="96"/>
                    <a:pt x="97" y="96"/>
                  </a:cubicBezTo>
                  <a:cubicBezTo>
                    <a:pt x="97" y="96"/>
                    <a:pt x="97" y="96"/>
                    <a:pt x="97" y="96"/>
                  </a:cubicBezTo>
                  <a:cubicBezTo>
                    <a:pt x="99" y="94"/>
                    <a:pt x="99" y="94"/>
                    <a:pt x="99" y="94"/>
                  </a:cubicBezTo>
                  <a:cubicBezTo>
                    <a:pt x="100" y="93"/>
                    <a:pt x="100" y="93"/>
                    <a:pt x="100" y="93"/>
                  </a:cubicBezTo>
                  <a:cubicBezTo>
                    <a:pt x="101" y="93"/>
                    <a:pt x="101" y="93"/>
                    <a:pt x="101" y="93"/>
                  </a:cubicBezTo>
                  <a:cubicBezTo>
                    <a:pt x="101" y="93"/>
                    <a:pt x="102" y="93"/>
                    <a:pt x="102" y="93"/>
                  </a:cubicBezTo>
                  <a:close/>
                  <a:moveTo>
                    <a:pt x="92" y="105"/>
                  </a:moveTo>
                  <a:cubicBezTo>
                    <a:pt x="91" y="107"/>
                    <a:pt x="91" y="107"/>
                    <a:pt x="91" y="107"/>
                  </a:cubicBezTo>
                  <a:cubicBezTo>
                    <a:pt x="91" y="103"/>
                    <a:pt x="91" y="104"/>
                    <a:pt x="92" y="101"/>
                  </a:cubicBezTo>
                  <a:cubicBezTo>
                    <a:pt x="93" y="99"/>
                    <a:pt x="93" y="99"/>
                    <a:pt x="93" y="99"/>
                  </a:cubicBezTo>
                  <a:cubicBezTo>
                    <a:pt x="94" y="100"/>
                    <a:pt x="94" y="100"/>
                    <a:pt x="94" y="100"/>
                  </a:cubicBezTo>
                  <a:cubicBezTo>
                    <a:pt x="94" y="102"/>
                    <a:pt x="94" y="101"/>
                    <a:pt x="94" y="103"/>
                  </a:cubicBezTo>
                  <a:cubicBezTo>
                    <a:pt x="93" y="104"/>
                    <a:pt x="93" y="104"/>
                    <a:pt x="92" y="105"/>
                  </a:cubicBezTo>
                  <a:close/>
                  <a:moveTo>
                    <a:pt x="86" y="158"/>
                  </a:moveTo>
                  <a:cubicBezTo>
                    <a:pt x="85" y="158"/>
                    <a:pt x="85" y="158"/>
                    <a:pt x="85" y="158"/>
                  </a:cubicBezTo>
                  <a:cubicBezTo>
                    <a:pt x="85" y="157"/>
                    <a:pt x="85" y="157"/>
                    <a:pt x="85" y="157"/>
                  </a:cubicBezTo>
                  <a:cubicBezTo>
                    <a:pt x="86" y="155"/>
                    <a:pt x="86" y="155"/>
                    <a:pt x="86" y="154"/>
                  </a:cubicBezTo>
                  <a:cubicBezTo>
                    <a:pt x="87" y="153"/>
                    <a:pt x="87" y="153"/>
                    <a:pt x="87" y="153"/>
                  </a:cubicBezTo>
                  <a:cubicBezTo>
                    <a:pt x="88" y="154"/>
                    <a:pt x="88" y="154"/>
                    <a:pt x="88" y="154"/>
                  </a:cubicBezTo>
                  <a:cubicBezTo>
                    <a:pt x="88" y="155"/>
                    <a:pt x="88" y="155"/>
                    <a:pt x="88" y="155"/>
                  </a:cubicBezTo>
                  <a:cubicBezTo>
                    <a:pt x="88" y="157"/>
                    <a:pt x="88" y="157"/>
                    <a:pt x="88" y="157"/>
                  </a:cubicBezTo>
                  <a:cubicBezTo>
                    <a:pt x="86" y="158"/>
                    <a:pt x="86" y="158"/>
                    <a:pt x="86" y="158"/>
                  </a:cubicBezTo>
                  <a:close/>
                  <a:moveTo>
                    <a:pt x="87" y="161"/>
                  </a:moveTo>
                  <a:cubicBezTo>
                    <a:pt x="86" y="162"/>
                    <a:pt x="86" y="162"/>
                    <a:pt x="86" y="162"/>
                  </a:cubicBezTo>
                  <a:cubicBezTo>
                    <a:pt x="86" y="160"/>
                    <a:pt x="86" y="160"/>
                    <a:pt x="86" y="160"/>
                  </a:cubicBezTo>
                  <a:cubicBezTo>
                    <a:pt x="87" y="159"/>
                    <a:pt x="87" y="159"/>
                    <a:pt x="87" y="159"/>
                  </a:cubicBezTo>
                  <a:cubicBezTo>
                    <a:pt x="87" y="159"/>
                    <a:pt x="87" y="159"/>
                    <a:pt x="87" y="159"/>
                  </a:cubicBezTo>
                  <a:cubicBezTo>
                    <a:pt x="89" y="158"/>
                    <a:pt x="88" y="159"/>
                    <a:pt x="90" y="158"/>
                  </a:cubicBezTo>
                  <a:cubicBezTo>
                    <a:pt x="90" y="159"/>
                    <a:pt x="90" y="159"/>
                    <a:pt x="90" y="159"/>
                  </a:cubicBezTo>
                  <a:cubicBezTo>
                    <a:pt x="89" y="160"/>
                    <a:pt x="88" y="160"/>
                    <a:pt x="87" y="161"/>
                  </a:cubicBezTo>
                  <a:close/>
                  <a:moveTo>
                    <a:pt x="81" y="169"/>
                  </a:moveTo>
                  <a:cubicBezTo>
                    <a:pt x="80" y="170"/>
                    <a:pt x="80" y="170"/>
                    <a:pt x="80" y="170"/>
                  </a:cubicBezTo>
                  <a:cubicBezTo>
                    <a:pt x="79" y="170"/>
                    <a:pt x="79" y="170"/>
                    <a:pt x="79" y="170"/>
                  </a:cubicBezTo>
                  <a:cubicBezTo>
                    <a:pt x="79" y="169"/>
                    <a:pt x="79" y="169"/>
                    <a:pt x="79" y="169"/>
                  </a:cubicBezTo>
                  <a:cubicBezTo>
                    <a:pt x="79" y="167"/>
                    <a:pt x="79" y="167"/>
                    <a:pt x="79" y="167"/>
                  </a:cubicBezTo>
                  <a:cubicBezTo>
                    <a:pt x="80" y="167"/>
                    <a:pt x="80" y="167"/>
                    <a:pt x="80" y="167"/>
                  </a:cubicBezTo>
                  <a:cubicBezTo>
                    <a:pt x="81" y="167"/>
                    <a:pt x="81" y="167"/>
                    <a:pt x="81" y="167"/>
                  </a:cubicBezTo>
                  <a:cubicBezTo>
                    <a:pt x="81" y="168"/>
                    <a:pt x="81" y="168"/>
                    <a:pt x="81" y="168"/>
                  </a:cubicBezTo>
                  <a:cubicBezTo>
                    <a:pt x="81" y="169"/>
                    <a:pt x="81" y="169"/>
                    <a:pt x="81" y="169"/>
                  </a:cubicBezTo>
                  <a:close/>
                  <a:moveTo>
                    <a:pt x="73" y="189"/>
                  </a:moveTo>
                  <a:cubicBezTo>
                    <a:pt x="72" y="190"/>
                    <a:pt x="72" y="190"/>
                    <a:pt x="72" y="190"/>
                  </a:cubicBezTo>
                  <a:cubicBezTo>
                    <a:pt x="71" y="189"/>
                    <a:pt x="71" y="189"/>
                    <a:pt x="71" y="189"/>
                  </a:cubicBezTo>
                  <a:cubicBezTo>
                    <a:pt x="68" y="190"/>
                    <a:pt x="68" y="190"/>
                    <a:pt x="68" y="190"/>
                  </a:cubicBezTo>
                  <a:cubicBezTo>
                    <a:pt x="67" y="189"/>
                    <a:pt x="67" y="189"/>
                    <a:pt x="67" y="189"/>
                  </a:cubicBezTo>
                  <a:cubicBezTo>
                    <a:pt x="68" y="188"/>
                    <a:pt x="68" y="188"/>
                    <a:pt x="68" y="188"/>
                  </a:cubicBezTo>
                  <a:cubicBezTo>
                    <a:pt x="70" y="186"/>
                    <a:pt x="70" y="186"/>
                    <a:pt x="70" y="186"/>
                  </a:cubicBezTo>
                  <a:cubicBezTo>
                    <a:pt x="72" y="186"/>
                    <a:pt x="72" y="186"/>
                    <a:pt x="72" y="186"/>
                  </a:cubicBezTo>
                  <a:cubicBezTo>
                    <a:pt x="73" y="188"/>
                    <a:pt x="73" y="188"/>
                    <a:pt x="73" y="188"/>
                  </a:cubicBezTo>
                  <a:cubicBezTo>
                    <a:pt x="73" y="188"/>
                    <a:pt x="73" y="189"/>
                    <a:pt x="73" y="189"/>
                  </a:cubicBezTo>
                  <a:close/>
                  <a:moveTo>
                    <a:pt x="40" y="220"/>
                  </a:moveTo>
                  <a:cubicBezTo>
                    <a:pt x="40" y="220"/>
                    <a:pt x="40" y="220"/>
                    <a:pt x="40" y="220"/>
                  </a:cubicBezTo>
                  <a:cubicBezTo>
                    <a:pt x="42" y="218"/>
                    <a:pt x="41" y="219"/>
                    <a:pt x="44" y="218"/>
                  </a:cubicBezTo>
                  <a:cubicBezTo>
                    <a:pt x="45" y="217"/>
                    <a:pt x="45" y="217"/>
                    <a:pt x="45" y="217"/>
                  </a:cubicBezTo>
                  <a:cubicBezTo>
                    <a:pt x="45" y="217"/>
                    <a:pt x="45" y="217"/>
                    <a:pt x="45" y="217"/>
                  </a:cubicBezTo>
                  <a:cubicBezTo>
                    <a:pt x="45" y="218"/>
                    <a:pt x="45" y="218"/>
                    <a:pt x="45" y="218"/>
                  </a:cubicBezTo>
                  <a:cubicBezTo>
                    <a:pt x="46" y="219"/>
                    <a:pt x="46" y="219"/>
                    <a:pt x="46" y="219"/>
                  </a:cubicBezTo>
                  <a:cubicBezTo>
                    <a:pt x="45" y="219"/>
                    <a:pt x="45" y="219"/>
                    <a:pt x="45" y="219"/>
                  </a:cubicBezTo>
                  <a:cubicBezTo>
                    <a:pt x="43" y="220"/>
                    <a:pt x="42" y="220"/>
                    <a:pt x="40" y="220"/>
                  </a:cubicBezTo>
                  <a:close/>
                  <a:moveTo>
                    <a:pt x="36" y="229"/>
                  </a:moveTo>
                  <a:cubicBezTo>
                    <a:pt x="35" y="228"/>
                    <a:pt x="35" y="228"/>
                    <a:pt x="35" y="228"/>
                  </a:cubicBezTo>
                  <a:cubicBezTo>
                    <a:pt x="34" y="227"/>
                    <a:pt x="34" y="227"/>
                    <a:pt x="34" y="227"/>
                  </a:cubicBezTo>
                  <a:cubicBezTo>
                    <a:pt x="34" y="227"/>
                    <a:pt x="34" y="227"/>
                    <a:pt x="34" y="227"/>
                  </a:cubicBezTo>
                  <a:cubicBezTo>
                    <a:pt x="36" y="226"/>
                    <a:pt x="35" y="226"/>
                    <a:pt x="37" y="225"/>
                  </a:cubicBezTo>
                  <a:cubicBezTo>
                    <a:pt x="38" y="226"/>
                    <a:pt x="38" y="226"/>
                    <a:pt x="38" y="226"/>
                  </a:cubicBezTo>
                  <a:cubicBezTo>
                    <a:pt x="38" y="228"/>
                    <a:pt x="38" y="228"/>
                    <a:pt x="38" y="228"/>
                  </a:cubicBezTo>
                  <a:cubicBezTo>
                    <a:pt x="38" y="229"/>
                    <a:pt x="38" y="229"/>
                    <a:pt x="38" y="229"/>
                  </a:cubicBezTo>
                  <a:cubicBezTo>
                    <a:pt x="38" y="229"/>
                    <a:pt x="36" y="229"/>
                    <a:pt x="36" y="229"/>
                  </a:cubicBezTo>
                  <a:close/>
                  <a:moveTo>
                    <a:pt x="2" y="283"/>
                  </a:moveTo>
                  <a:cubicBezTo>
                    <a:pt x="1" y="283"/>
                    <a:pt x="1" y="283"/>
                    <a:pt x="1" y="283"/>
                  </a:cubicBezTo>
                  <a:cubicBezTo>
                    <a:pt x="0" y="283"/>
                    <a:pt x="0" y="283"/>
                    <a:pt x="0" y="283"/>
                  </a:cubicBezTo>
                  <a:cubicBezTo>
                    <a:pt x="1" y="281"/>
                    <a:pt x="1" y="281"/>
                    <a:pt x="1" y="281"/>
                  </a:cubicBezTo>
                  <a:cubicBezTo>
                    <a:pt x="1" y="280"/>
                    <a:pt x="1" y="280"/>
                    <a:pt x="1" y="280"/>
                  </a:cubicBezTo>
                  <a:cubicBezTo>
                    <a:pt x="2" y="280"/>
                    <a:pt x="2" y="280"/>
                    <a:pt x="2" y="280"/>
                  </a:cubicBezTo>
                  <a:cubicBezTo>
                    <a:pt x="2" y="281"/>
                    <a:pt x="2" y="281"/>
                    <a:pt x="2" y="281"/>
                  </a:cubicBezTo>
                  <a:lnTo>
                    <a:pt x="2" y="283"/>
                  </a:lnTo>
                  <a:close/>
                  <a:moveTo>
                    <a:pt x="4" y="301"/>
                  </a:moveTo>
                  <a:cubicBezTo>
                    <a:pt x="4" y="303"/>
                    <a:pt x="4" y="303"/>
                    <a:pt x="4" y="303"/>
                  </a:cubicBezTo>
                  <a:cubicBezTo>
                    <a:pt x="3" y="303"/>
                    <a:pt x="3" y="303"/>
                    <a:pt x="3" y="303"/>
                  </a:cubicBezTo>
                  <a:cubicBezTo>
                    <a:pt x="2" y="301"/>
                    <a:pt x="2" y="301"/>
                    <a:pt x="2" y="298"/>
                  </a:cubicBezTo>
                  <a:cubicBezTo>
                    <a:pt x="2" y="297"/>
                    <a:pt x="2" y="297"/>
                    <a:pt x="2" y="297"/>
                  </a:cubicBezTo>
                  <a:cubicBezTo>
                    <a:pt x="3" y="297"/>
                    <a:pt x="3" y="297"/>
                    <a:pt x="3" y="297"/>
                  </a:cubicBezTo>
                  <a:cubicBezTo>
                    <a:pt x="3" y="299"/>
                    <a:pt x="3" y="298"/>
                    <a:pt x="4" y="30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174">
              <a:extLst>
                <a:ext uri="{FF2B5EF4-FFF2-40B4-BE49-F238E27FC236}">
                  <a16:creationId xmlns:a16="http://schemas.microsoft.com/office/drawing/2014/main" id="{9CDDAA70-4338-4C4D-93D8-79F6112327EB}"/>
                </a:ext>
              </a:extLst>
            </p:cNvPr>
            <p:cNvSpPr>
              <a:spLocks/>
            </p:cNvSpPr>
            <p:nvPr/>
          </p:nvSpPr>
          <p:spPr bwMode="auto">
            <a:xfrm>
              <a:off x="15434921" y="7544260"/>
              <a:ext cx="379937" cy="213716"/>
            </a:xfrm>
            <a:custGeom>
              <a:avLst/>
              <a:gdLst>
                <a:gd name="T0" fmla="*/ 91 w 91"/>
                <a:gd name="T1" fmla="*/ 32 h 51"/>
                <a:gd name="T2" fmla="*/ 89 w 91"/>
                <a:gd name="T3" fmla="*/ 42 h 51"/>
                <a:gd name="T4" fmla="*/ 91 w 91"/>
                <a:gd name="T5" fmla="*/ 45 h 51"/>
                <a:gd name="T6" fmla="*/ 90 w 91"/>
                <a:gd name="T7" fmla="*/ 50 h 51"/>
                <a:gd name="T8" fmla="*/ 89 w 91"/>
                <a:gd name="T9" fmla="*/ 51 h 51"/>
                <a:gd name="T10" fmla="*/ 85 w 91"/>
                <a:gd name="T11" fmla="*/ 50 h 51"/>
                <a:gd name="T12" fmla="*/ 81 w 91"/>
                <a:gd name="T13" fmla="*/ 51 h 51"/>
                <a:gd name="T14" fmla="*/ 79 w 91"/>
                <a:gd name="T15" fmla="*/ 49 h 51"/>
                <a:gd name="T16" fmla="*/ 76 w 91"/>
                <a:gd name="T17" fmla="*/ 50 h 51"/>
                <a:gd name="T18" fmla="*/ 67 w 91"/>
                <a:gd name="T19" fmla="*/ 47 h 51"/>
                <a:gd name="T20" fmla="*/ 65 w 91"/>
                <a:gd name="T21" fmla="*/ 48 h 51"/>
                <a:gd name="T22" fmla="*/ 64 w 91"/>
                <a:gd name="T23" fmla="*/ 46 h 51"/>
                <a:gd name="T24" fmla="*/ 62 w 91"/>
                <a:gd name="T25" fmla="*/ 45 h 51"/>
                <a:gd name="T26" fmla="*/ 58 w 91"/>
                <a:gd name="T27" fmla="*/ 46 h 51"/>
                <a:gd name="T28" fmla="*/ 57 w 91"/>
                <a:gd name="T29" fmla="*/ 45 h 51"/>
                <a:gd name="T30" fmla="*/ 56 w 91"/>
                <a:gd name="T31" fmla="*/ 44 h 51"/>
                <a:gd name="T32" fmla="*/ 52 w 91"/>
                <a:gd name="T33" fmla="*/ 42 h 51"/>
                <a:gd name="T34" fmla="*/ 51 w 91"/>
                <a:gd name="T35" fmla="*/ 39 h 51"/>
                <a:gd name="T36" fmla="*/ 43 w 91"/>
                <a:gd name="T37" fmla="*/ 37 h 51"/>
                <a:gd name="T38" fmla="*/ 38 w 91"/>
                <a:gd name="T39" fmla="*/ 37 h 51"/>
                <a:gd name="T40" fmla="*/ 37 w 91"/>
                <a:gd name="T41" fmla="*/ 38 h 51"/>
                <a:gd name="T42" fmla="*/ 30 w 91"/>
                <a:gd name="T43" fmla="*/ 36 h 51"/>
                <a:gd name="T44" fmla="*/ 29 w 91"/>
                <a:gd name="T45" fmla="*/ 34 h 51"/>
                <a:gd name="T46" fmla="*/ 22 w 91"/>
                <a:gd name="T47" fmla="*/ 31 h 51"/>
                <a:gd name="T48" fmla="*/ 20 w 91"/>
                <a:gd name="T49" fmla="*/ 32 h 51"/>
                <a:gd name="T50" fmla="*/ 6 w 91"/>
                <a:gd name="T51" fmla="*/ 22 h 51"/>
                <a:gd name="T52" fmla="*/ 5 w 91"/>
                <a:gd name="T53" fmla="*/ 23 h 51"/>
                <a:gd name="T54" fmla="*/ 0 w 91"/>
                <a:gd name="T55" fmla="*/ 20 h 51"/>
                <a:gd name="T56" fmla="*/ 1 w 91"/>
                <a:gd name="T57" fmla="*/ 16 h 51"/>
                <a:gd name="T58" fmla="*/ 2 w 91"/>
                <a:gd name="T59" fmla="*/ 15 h 51"/>
                <a:gd name="T60" fmla="*/ 10 w 91"/>
                <a:gd name="T61" fmla="*/ 2 h 51"/>
                <a:gd name="T62" fmla="*/ 11 w 91"/>
                <a:gd name="T63" fmla="*/ 3 h 51"/>
                <a:gd name="T64" fmla="*/ 13 w 91"/>
                <a:gd name="T65" fmla="*/ 4 h 51"/>
                <a:gd name="T66" fmla="*/ 16 w 91"/>
                <a:gd name="T67" fmla="*/ 0 h 51"/>
                <a:gd name="T68" fmla="*/ 23 w 91"/>
                <a:gd name="T69" fmla="*/ 0 h 51"/>
                <a:gd name="T70" fmla="*/ 25 w 91"/>
                <a:gd name="T71" fmla="*/ 4 h 51"/>
                <a:gd name="T72" fmla="*/ 35 w 91"/>
                <a:gd name="T73" fmla="*/ 10 h 51"/>
                <a:gd name="T74" fmla="*/ 41 w 91"/>
                <a:gd name="T75" fmla="*/ 15 h 51"/>
                <a:gd name="T76" fmla="*/ 46 w 91"/>
                <a:gd name="T77" fmla="*/ 15 h 51"/>
                <a:gd name="T78" fmla="*/ 50 w 91"/>
                <a:gd name="T79" fmla="*/ 21 h 51"/>
                <a:gd name="T80" fmla="*/ 52 w 91"/>
                <a:gd name="T81" fmla="*/ 22 h 51"/>
                <a:gd name="T82" fmla="*/ 54 w 91"/>
                <a:gd name="T83" fmla="*/ 23 h 51"/>
                <a:gd name="T84" fmla="*/ 57 w 91"/>
                <a:gd name="T85" fmla="*/ 22 h 51"/>
                <a:gd name="T86" fmla="*/ 58 w 91"/>
                <a:gd name="T87" fmla="*/ 23 h 51"/>
                <a:gd name="T88" fmla="*/ 57 w 91"/>
                <a:gd name="T89" fmla="*/ 26 h 51"/>
                <a:gd name="T90" fmla="*/ 66 w 91"/>
                <a:gd name="T91" fmla="*/ 31 h 51"/>
                <a:gd name="T92" fmla="*/ 68 w 91"/>
                <a:gd name="T93" fmla="*/ 31 h 51"/>
                <a:gd name="T94" fmla="*/ 69 w 91"/>
                <a:gd name="T95" fmla="*/ 29 h 51"/>
                <a:gd name="T96" fmla="*/ 69 w 91"/>
                <a:gd name="T97" fmla="*/ 30 h 51"/>
                <a:gd name="T98" fmla="*/ 72 w 91"/>
                <a:gd name="T99" fmla="*/ 31 h 51"/>
                <a:gd name="T100" fmla="*/ 73 w 91"/>
                <a:gd name="T101" fmla="*/ 29 h 51"/>
                <a:gd name="T102" fmla="*/ 75 w 91"/>
                <a:gd name="T103" fmla="*/ 29 h 51"/>
                <a:gd name="T104" fmla="*/ 75 w 91"/>
                <a:gd name="T105" fmla="*/ 30 h 51"/>
                <a:gd name="T106" fmla="*/ 86 w 91"/>
                <a:gd name="T107" fmla="*/ 32 h 51"/>
                <a:gd name="T108" fmla="*/ 91 w 91"/>
                <a:gd name="T109" fmla="*/ 3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1" h="51">
                  <a:moveTo>
                    <a:pt x="91" y="32"/>
                  </a:moveTo>
                  <a:cubicBezTo>
                    <a:pt x="91" y="32"/>
                    <a:pt x="91" y="32"/>
                    <a:pt x="91" y="32"/>
                  </a:cubicBezTo>
                  <a:cubicBezTo>
                    <a:pt x="91" y="32"/>
                    <a:pt x="90" y="37"/>
                    <a:pt x="89" y="41"/>
                  </a:cubicBezTo>
                  <a:cubicBezTo>
                    <a:pt x="89" y="42"/>
                    <a:pt x="89" y="42"/>
                    <a:pt x="89" y="42"/>
                  </a:cubicBezTo>
                  <a:cubicBezTo>
                    <a:pt x="91" y="44"/>
                    <a:pt x="91" y="44"/>
                    <a:pt x="91" y="44"/>
                  </a:cubicBezTo>
                  <a:cubicBezTo>
                    <a:pt x="91" y="45"/>
                    <a:pt x="91" y="45"/>
                    <a:pt x="91" y="45"/>
                  </a:cubicBezTo>
                  <a:cubicBezTo>
                    <a:pt x="91" y="46"/>
                    <a:pt x="91" y="46"/>
                    <a:pt x="91" y="46"/>
                  </a:cubicBezTo>
                  <a:cubicBezTo>
                    <a:pt x="91" y="48"/>
                    <a:pt x="91" y="48"/>
                    <a:pt x="90" y="50"/>
                  </a:cubicBezTo>
                  <a:cubicBezTo>
                    <a:pt x="90" y="50"/>
                    <a:pt x="90" y="50"/>
                    <a:pt x="90" y="50"/>
                  </a:cubicBezTo>
                  <a:cubicBezTo>
                    <a:pt x="89" y="51"/>
                    <a:pt x="89" y="51"/>
                    <a:pt x="89" y="51"/>
                  </a:cubicBezTo>
                  <a:cubicBezTo>
                    <a:pt x="88" y="50"/>
                    <a:pt x="88" y="50"/>
                    <a:pt x="88" y="50"/>
                  </a:cubicBezTo>
                  <a:cubicBezTo>
                    <a:pt x="86" y="50"/>
                    <a:pt x="87" y="50"/>
                    <a:pt x="85" y="50"/>
                  </a:cubicBezTo>
                  <a:cubicBezTo>
                    <a:pt x="84" y="50"/>
                    <a:pt x="84" y="50"/>
                    <a:pt x="83" y="50"/>
                  </a:cubicBezTo>
                  <a:cubicBezTo>
                    <a:pt x="81" y="51"/>
                    <a:pt x="81" y="51"/>
                    <a:pt x="81" y="51"/>
                  </a:cubicBezTo>
                  <a:cubicBezTo>
                    <a:pt x="80" y="50"/>
                    <a:pt x="80" y="50"/>
                    <a:pt x="79" y="50"/>
                  </a:cubicBezTo>
                  <a:cubicBezTo>
                    <a:pt x="79" y="49"/>
                    <a:pt x="79" y="49"/>
                    <a:pt x="79" y="49"/>
                  </a:cubicBezTo>
                  <a:cubicBezTo>
                    <a:pt x="78" y="48"/>
                    <a:pt x="78" y="48"/>
                    <a:pt x="78" y="48"/>
                  </a:cubicBezTo>
                  <a:cubicBezTo>
                    <a:pt x="76" y="50"/>
                    <a:pt x="76" y="50"/>
                    <a:pt x="76" y="50"/>
                  </a:cubicBezTo>
                  <a:cubicBezTo>
                    <a:pt x="75" y="50"/>
                    <a:pt x="75" y="50"/>
                    <a:pt x="75" y="50"/>
                  </a:cubicBezTo>
                  <a:cubicBezTo>
                    <a:pt x="73" y="49"/>
                    <a:pt x="69" y="48"/>
                    <a:pt x="67" y="47"/>
                  </a:cubicBezTo>
                  <a:cubicBezTo>
                    <a:pt x="65" y="48"/>
                    <a:pt x="65" y="48"/>
                    <a:pt x="65" y="48"/>
                  </a:cubicBezTo>
                  <a:cubicBezTo>
                    <a:pt x="65" y="48"/>
                    <a:pt x="65" y="48"/>
                    <a:pt x="65" y="48"/>
                  </a:cubicBezTo>
                  <a:cubicBezTo>
                    <a:pt x="64" y="47"/>
                    <a:pt x="64" y="47"/>
                    <a:pt x="64" y="47"/>
                  </a:cubicBezTo>
                  <a:cubicBezTo>
                    <a:pt x="64" y="46"/>
                    <a:pt x="64" y="47"/>
                    <a:pt x="64" y="46"/>
                  </a:cubicBezTo>
                  <a:cubicBezTo>
                    <a:pt x="63" y="45"/>
                    <a:pt x="63" y="45"/>
                    <a:pt x="63" y="45"/>
                  </a:cubicBezTo>
                  <a:cubicBezTo>
                    <a:pt x="62" y="45"/>
                    <a:pt x="62" y="45"/>
                    <a:pt x="62" y="45"/>
                  </a:cubicBezTo>
                  <a:cubicBezTo>
                    <a:pt x="61" y="45"/>
                    <a:pt x="61" y="45"/>
                    <a:pt x="59" y="46"/>
                  </a:cubicBezTo>
                  <a:cubicBezTo>
                    <a:pt x="58" y="46"/>
                    <a:pt x="59" y="46"/>
                    <a:pt x="58" y="46"/>
                  </a:cubicBezTo>
                  <a:cubicBezTo>
                    <a:pt x="58" y="46"/>
                    <a:pt x="58" y="46"/>
                    <a:pt x="58" y="46"/>
                  </a:cubicBezTo>
                  <a:cubicBezTo>
                    <a:pt x="57" y="45"/>
                    <a:pt x="57" y="45"/>
                    <a:pt x="57" y="45"/>
                  </a:cubicBezTo>
                  <a:cubicBezTo>
                    <a:pt x="57" y="45"/>
                    <a:pt x="57" y="45"/>
                    <a:pt x="57" y="45"/>
                  </a:cubicBezTo>
                  <a:cubicBezTo>
                    <a:pt x="57" y="45"/>
                    <a:pt x="57" y="45"/>
                    <a:pt x="56" y="44"/>
                  </a:cubicBezTo>
                  <a:cubicBezTo>
                    <a:pt x="55" y="43"/>
                    <a:pt x="54" y="43"/>
                    <a:pt x="52" y="42"/>
                  </a:cubicBezTo>
                  <a:cubicBezTo>
                    <a:pt x="52" y="42"/>
                    <a:pt x="52" y="42"/>
                    <a:pt x="52" y="42"/>
                  </a:cubicBezTo>
                  <a:cubicBezTo>
                    <a:pt x="52" y="40"/>
                    <a:pt x="52" y="40"/>
                    <a:pt x="52" y="40"/>
                  </a:cubicBezTo>
                  <a:cubicBezTo>
                    <a:pt x="52" y="40"/>
                    <a:pt x="52" y="40"/>
                    <a:pt x="51" y="39"/>
                  </a:cubicBezTo>
                  <a:cubicBezTo>
                    <a:pt x="48" y="38"/>
                    <a:pt x="48" y="38"/>
                    <a:pt x="46" y="37"/>
                  </a:cubicBezTo>
                  <a:cubicBezTo>
                    <a:pt x="45" y="37"/>
                    <a:pt x="45" y="37"/>
                    <a:pt x="43" y="37"/>
                  </a:cubicBezTo>
                  <a:cubicBezTo>
                    <a:pt x="43" y="38"/>
                    <a:pt x="43" y="38"/>
                    <a:pt x="43" y="38"/>
                  </a:cubicBezTo>
                  <a:cubicBezTo>
                    <a:pt x="40" y="38"/>
                    <a:pt x="40" y="37"/>
                    <a:pt x="38" y="37"/>
                  </a:cubicBezTo>
                  <a:cubicBezTo>
                    <a:pt x="38" y="37"/>
                    <a:pt x="38" y="37"/>
                    <a:pt x="38" y="37"/>
                  </a:cubicBezTo>
                  <a:cubicBezTo>
                    <a:pt x="37" y="38"/>
                    <a:pt x="37" y="38"/>
                    <a:pt x="37" y="38"/>
                  </a:cubicBezTo>
                  <a:cubicBezTo>
                    <a:pt x="37" y="38"/>
                    <a:pt x="37" y="38"/>
                    <a:pt x="37" y="38"/>
                  </a:cubicBezTo>
                  <a:cubicBezTo>
                    <a:pt x="35" y="37"/>
                    <a:pt x="33" y="37"/>
                    <a:pt x="30" y="36"/>
                  </a:cubicBezTo>
                  <a:cubicBezTo>
                    <a:pt x="30" y="35"/>
                    <a:pt x="30" y="36"/>
                    <a:pt x="30" y="34"/>
                  </a:cubicBezTo>
                  <a:cubicBezTo>
                    <a:pt x="29" y="34"/>
                    <a:pt x="29" y="34"/>
                    <a:pt x="29" y="34"/>
                  </a:cubicBezTo>
                  <a:cubicBezTo>
                    <a:pt x="27" y="34"/>
                    <a:pt x="27" y="34"/>
                    <a:pt x="27" y="34"/>
                  </a:cubicBezTo>
                  <a:cubicBezTo>
                    <a:pt x="26" y="33"/>
                    <a:pt x="23" y="32"/>
                    <a:pt x="22" y="31"/>
                  </a:cubicBezTo>
                  <a:cubicBezTo>
                    <a:pt x="21" y="32"/>
                    <a:pt x="22" y="31"/>
                    <a:pt x="21" y="32"/>
                  </a:cubicBezTo>
                  <a:cubicBezTo>
                    <a:pt x="20" y="32"/>
                    <a:pt x="20" y="32"/>
                    <a:pt x="20" y="32"/>
                  </a:cubicBezTo>
                  <a:cubicBezTo>
                    <a:pt x="17" y="30"/>
                    <a:pt x="15" y="29"/>
                    <a:pt x="13" y="26"/>
                  </a:cubicBezTo>
                  <a:cubicBezTo>
                    <a:pt x="6" y="22"/>
                    <a:pt x="8" y="23"/>
                    <a:pt x="6" y="22"/>
                  </a:cubicBezTo>
                  <a:cubicBezTo>
                    <a:pt x="5" y="22"/>
                    <a:pt x="5" y="22"/>
                    <a:pt x="5" y="22"/>
                  </a:cubicBezTo>
                  <a:cubicBezTo>
                    <a:pt x="5" y="22"/>
                    <a:pt x="5" y="22"/>
                    <a:pt x="5" y="23"/>
                  </a:cubicBezTo>
                  <a:cubicBezTo>
                    <a:pt x="4" y="22"/>
                    <a:pt x="4" y="22"/>
                    <a:pt x="4" y="22"/>
                  </a:cubicBezTo>
                  <a:cubicBezTo>
                    <a:pt x="2" y="21"/>
                    <a:pt x="3" y="21"/>
                    <a:pt x="0" y="20"/>
                  </a:cubicBezTo>
                  <a:cubicBezTo>
                    <a:pt x="0" y="19"/>
                    <a:pt x="0" y="19"/>
                    <a:pt x="0" y="19"/>
                  </a:cubicBezTo>
                  <a:cubicBezTo>
                    <a:pt x="1" y="17"/>
                    <a:pt x="0" y="18"/>
                    <a:pt x="1" y="16"/>
                  </a:cubicBezTo>
                  <a:cubicBezTo>
                    <a:pt x="2" y="16"/>
                    <a:pt x="2" y="16"/>
                    <a:pt x="2" y="16"/>
                  </a:cubicBezTo>
                  <a:cubicBezTo>
                    <a:pt x="2" y="15"/>
                    <a:pt x="2" y="15"/>
                    <a:pt x="2" y="15"/>
                  </a:cubicBezTo>
                  <a:cubicBezTo>
                    <a:pt x="3" y="13"/>
                    <a:pt x="3" y="14"/>
                    <a:pt x="3" y="12"/>
                  </a:cubicBezTo>
                  <a:cubicBezTo>
                    <a:pt x="4" y="8"/>
                    <a:pt x="6" y="5"/>
                    <a:pt x="10" y="2"/>
                  </a:cubicBezTo>
                  <a:cubicBezTo>
                    <a:pt x="11" y="2"/>
                    <a:pt x="11" y="2"/>
                    <a:pt x="11" y="2"/>
                  </a:cubicBezTo>
                  <a:cubicBezTo>
                    <a:pt x="11" y="3"/>
                    <a:pt x="11" y="3"/>
                    <a:pt x="11" y="3"/>
                  </a:cubicBezTo>
                  <a:cubicBezTo>
                    <a:pt x="12" y="4"/>
                    <a:pt x="11" y="3"/>
                    <a:pt x="12" y="4"/>
                  </a:cubicBezTo>
                  <a:cubicBezTo>
                    <a:pt x="13" y="4"/>
                    <a:pt x="13" y="4"/>
                    <a:pt x="13" y="4"/>
                  </a:cubicBezTo>
                  <a:cubicBezTo>
                    <a:pt x="14" y="3"/>
                    <a:pt x="14" y="3"/>
                    <a:pt x="14" y="3"/>
                  </a:cubicBezTo>
                  <a:cubicBezTo>
                    <a:pt x="16" y="0"/>
                    <a:pt x="16" y="0"/>
                    <a:pt x="16" y="0"/>
                  </a:cubicBezTo>
                  <a:cubicBezTo>
                    <a:pt x="18" y="0"/>
                    <a:pt x="18" y="0"/>
                    <a:pt x="18" y="0"/>
                  </a:cubicBezTo>
                  <a:cubicBezTo>
                    <a:pt x="21" y="0"/>
                    <a:pt x="20" y="0"/>
                    <a:pt x="23" y="0"/>
                  </a:cubicBezTo>
                  <a:cubicBezTo>
                    <a:pt x="24" y="3"/>
                    <a:pt x="23" y="1"/>
                    <a:pt x="24" y="3"/>
                  </a:cubicBezTo>
                  <a:cubicBezTo>
                    <a:pt x="25" y="4"/>
                    <a:pt x="25" y="4"/>
                    <a:pt x="25" y="4"/>
                  </a:cubicBezTo>
                  <a:cubicBezTo>
                    <a:pt x="29" y="6"/>
                    <a:pt x="31" y="8"/>
                    <a:pt x="33" y="10"/>
                  </a:cubicBezTo>
                  <a:cubicBezTo>
                    <a:pt x="35" y="10"/>
                    <a:pt x="35" y="10"/>
                    <a:pt x="35" y="10"/>
                  </a:cubicBezTo>
                  <a:cubicBezTo>
                    <a:pt x="37" y="12"/>
                    <a:pt x="38" y="13"/>
                    <a:pt x="40" y="15"/>
                  </a:cubicBezTo>
                  <a:cubicBezTo>
                    <a:pt x="41" y="15"/>
                    <a:pt x="41" y="15"/>
                    <a:pt x="41" y="15"/>
                  </a:cubicBezTo>
                  <a:cubicBezTo>
                    <a:pt x="43" y="14"/>
                    <a:pt x="42" y="15"/>
                    <a:pt x="44" y="14"/>
                  </a:cubicBezTo>
                  <a:cubicBezTo>
                    <a:pt x="45" y="14"/>
                    <a:pt x="45" y="14"/>
                    <a:pt x="46" y="15"/>
                  </a:cubicBezTo>
                  <a:cubicBezTo>
                    <a:pt x="47" y="18"/>
                    <a:pt x="46" y="15"/>
                    <a:pt x="47" y="19"/>
                  </a:cubicBezTo>
                  <a:cubicBezTo>
                    <a:pt x="49" y="20"/>
                    <a:pt x="49" y="20"/>
                    <a:pt x="50" y="21"/>
                  </a:cubicBezTo>
                  <a:cubicBezTo>
                    <a:pt x="52" y="22"/>
                    <a:pt x="52" y="22"/>
                    <a:pt x="52" y="22"/>
                  </a:cubicBezTo>
                  <a:cubicBezTo>
                    <a:pt x="52" y="22"/>
                    <a:pt x="52" y="22"/>
                    <a:pt x="52" y="22"/>
                  </a:cubicBezTo>
                  <a:cubicBezTo>
                    <a:pt x="53" y="23"/>
                    <a:pt x="53" y="23"/>
                    <a:pt x="53" y="23"/>
                  </a:cubicBezTo>
                  <a:cubicBezTo>
                    <a:pt x="53" y="23"/>
                    <a:pt x="53" y="23"/>
                    <a:pt x="54" y="23"/>
                  </a:cubicBezTo>
                  <a:cubicBezTo>
                    <a:pt x="54" y="23"/>
                    <a:pt x="54" y="23"/>
                    <a:pt x="54" y="23"/>
                  </a:cubicBezTo>
                  <a:cubicBezTo>
                    <a:pt x="57" y="22"/>
                    <a:pt x="57" y="22"/>
                    <a:pt x="57" y="22"/>
                  </a:cubicBezTo>
                  <a:cubicBezTo>
                    <a:pt x="57" y="23"/>
                    <a:pt x="57" y="23"/>
                    <a:pt x="58" y="23"/>
                  </a:cubicBezTo>
                  <a:cubicBezTo>
                    <a:pt x="58" y="23"/>
                    <a:pt x="58" y="23"/>
                    <a:pt x="58" y="23"/>
                  </a:cubicBezTo>
                  <a:cubicBezTo>
                    <a:pt x="57" y="24"/>
                    <a:pt x="57" y="24"/>
                    <a:pt x="57" y="26"/>
                  </a:cubicBezTo>
                  <a:cubicBezTo>
                    <a:pt x="57" y="26"/>
                    <a:pt x="57" y="26"/>
                    <a:pt x="57" y="26"/>
                  </a:cubicBezTo>
                  <a:cubicBezTo>
                    <a:pt x="59" y="27"/>
                    <a:pt x="61" y="27"/>
                    <a:pt x="63" y="27"/>
                  </a:cubicBezTo>
                  <a:cubicBezTo>
                    <a:pt x="65" y="28"/>
                    <a:pt x="65" y="28"/>
                    <a:pt x="66" y="31"/>
                  </a:cubicBezTo>
                  <a:cubicBezTo>
                    <a:pt x="67" y="31"/>
                    <a:pt x="67" y="31"/>
                    <a:pt x="67" y="31"/>
                  </a:cubicBezTo>
                  <a:cubicBezTo>
                    <a:pt x="68" y="31"/>
                    <a:pt x="68" y="31"/>
                    <a:pt x="68" y="31"/>
                  </a:cubicBezTo>
                  <a:cubicBezTo>
                    <a:pt x="68" y="30"/>
                    <a:pt x="68" y="30"/>
                    <a:pt x="68" y="29"/>
                  </a:cubicBezTo>
                  <a:cubicBezTo>
                    <a:pt x="69" y="29"/>
                    <a:pt x="69" y="29"/>
                    <a:pt x="69" y="29"/>
                  </a:cubicBezTo>
                  <a:cubicBezTo>
                    <a:pt x="69" y="29"/>
                    <a:pt x="69" y="29"/>
                    <a:pt x="69" y="29"/>
                  </a:cubicBezTo>
                  <a:cubicBezTo>
                    <a:pt x="69" y="30"/>
                    <a:pt x="69" y="30"/>
                    <a:pt x="69" y="30"/>
                  </a:cubicBezTo>
                  <a:cubicBezTo>
                    <a:pt x="71" y="31"/>
                    <a:pt x="71" y="31"/>
                    <a:pt x="72" y="31"/>
                  </a:cubicBezTo>
                  <a:cubicBezTo>
                    <a:pt x="72" y="31"/>
                    <a:pt x="72" y="31"/>
                    <a:pt x="72" y="31"/>
                  </a:cubicBezTo>
                  <a:cubicBezTo>
                    <a:pt x="73" y="31"/>
                    <a:pt x="73" y="31"/>
                    <a:pt x="73" y="31"/>
                  </a:cubicBezTo>
                  <a:cubicBezTo>
                    <a:pt x="73" y="29"/>
                    <a:pt x="73" y="29"/>
                    <a:pt x="73" y="29"/>
                  </a:cubicBezTo>
                  <a:cubicBezTo>
                    <a:pt x="74" y="29"/>
                    <a:pt x="74" y="29"/>
                    <a:pt x="74" y="29"/>
                  </a:cubicBezTo>
                  <a:cubicBezTo>
                    <a:pt x="75" y="29"/>
                    <a:pt x="75" y="29"/>
                    <a:pt x="75" y="29"/>
                  </a:cubicBezTo>
                  <a:cubicBezTo>
                    <a:pt x="75" y="29"/>
                    <a:pt x="75" y="29"/>
                    <a:pt x="75" y="29"/>
                  </a:cubicBezTo>
                  <a:cubicBezTo>
                    <a:pt x="75" y="30"/>
                    <a:pt x="75" y="30"/>
                    <a:pt x="75" y="30"/>
                  </a:cubicBezTo>
                  <a:cubicBezTo>
                    <a:pt x="78" y="31"/>
                    <a:pt x="78" y="31"/>
                    <a:pt x="80" y="32"/>
                  </a:cubicBezTo>
                  <a:cubicBezTo>
                    <a:pt x="81" y="32"/>
                    <a:pt x="86" y="33"/>
                    <a:pt x="86" y="32"/>
                  </a:cubicBezTo>
                  <a:cubicBezTo>
                    <a:pt x="88" y="32"/>
                    <a:pt x="88" y="32"/>
                    <a:pt x="88" y="32"/>
                  </a:cubicBezTo>
                  <a:cubicBezTo>
                    <a:pt x="89" y="32"/>
                    <a:pt x="89" y="32"/>
                    <a:pt x="91" y="3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175">
              <a:extLst>
                <a:ext uri="{FF2B5EF4-FFF2-40B4-BE49-F238E27FC236}">
                  <a16:creationId xmlns:a16="http://schemas.microsoft.com/office/drawing/2014/main" id="{968CA07F-E427-42C7-802A-CAF05DC7E5B4}"/>
                </a:ext>
              </a:extLst>
            </p:cNvPr>
            <p:cNvSpPr>
              <a:spLocks/>
            </p:cNvSpPr>
            <p:nvPr/>
          </p:nvSpPr>
          <p:spPr bwMode="auto">
            <a:xfrm>
              <a:off x="19495491" y="9045012"/>
              <a:ext cx="4751" cy="4751"/>
            </a:xfrm>
            <a:custGeom>
              <a:avLst/>
              <a:gdLst>
                <a:gd name="T0" fmla="*/ 1 w 1"/>
                <a:gd name="T1" fmla="*/ 1 h 1"/>
                <a:gd name="T2" fmla="*/ 1 w 1"/>
                <a:gd name="T3" fmla="*/ 1 h 1"/>
                <a:gd name="T4" fmla="*/ 0 w 1"/>
                <a:gd name="T5" fmla="*/ 1 h 1"/>
                <a:gd name="T6" fmla="*/ 0 w 1"/>
                <a:gd name="T7" fmla="*/ 1 h 1"/>
                <a:gd name="T8" fmla="*/ 0 w 1"/>
                <a:gd name="T9" fmla="*/ 0 h 1"/>
                <a:gd name="T10" fmla="*/ 1 w 1"/>
                <a:gd name="T11" fmla="*/ 0 h 1"/>
                <a:gd name="T12" fmla="*/ 1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lnTo>
                    <a:pt x="1" y="1"/>
                  </a:lnTo>
                  <a:lnTo>
                    <a:pt x="0" y="1"/>
                  </a:lnTo>
                  <a:lnTo>
                    <a:pt x="0" y="1"/>
                  </a:lnTo>
                  <a:lnTo>
                    <a:pt x="0" y="0"/>
                  </a:lnTo>
                  <a:lnTo>
                    <a:pt x="1" y="0"/>
                  </a:lnTo>
                  <a:lnTo>
                    <a:pt x="1" y="0"/>
                  </a:ln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176">
              <a:extLst>
                <a:ext uri="{FF2B5EF4-FFF2-40B4-BE49-F238E27FC236}">
                  <a16:creationId xmlns:a16="http://schemas.microsoft.com/office/drawing/2014/main" id="{DFA3A4B9-6B9C-4C5E-AAC7-41D052470FBF}"/>
                </a:ext>
              </a:extLst>
            </p:cNvPr>
            <p:cNvSpPr>
              <a:spLocks/>
            </p:cNvSpPr>
            <p:nvPr/>
          </p:nvSpPr>
          <p:spPr bwMode="auto">
            <a:xfrm>
              <a:off x="20578310" y="9923617"/>
              <a:ext cx="9498" cy="4751"/>
            </a:xfrm>
            <a:custGeom>
              <a:avLst/>
              <a:gdLst>
                <a:gd name="T0" fmla="*/ 2 w 2"/>
                <a:gd name="T1" fmla="*/ 1 h 1"/>
                <a:gd name="T2" fmla="*/ 1 w 2"/>
                <a:gd name="T3" fmla="*/ 1 h 1"/>
                <a:gd name="T4" fmla="*/ 0 w 2"/>
                <a:gd name="T5" fmla="*/ 1 h 1"/>
                <a:gd name="T6" fmla="*/ 1 w 2"/>
                <a:gd name="T7" fmla="*/ 0 h 1"/>
                <a:gd name="T8" fmla="*/ 1 w 2"/>
                <a:gd name="T9" fmla="*/ 0 h 1"/>
                <a:gd name="T10" fmla="*/ 1 w 2"/>
                <a:gd name="T11" fmla="*/ 0 h 1"/>
                <a:gd name="T12" fmla="*/ 2 w 2"/>
                <a:gd name="T13" fmla="*/ 0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lnTo>
                    <a:pt x="1" y="1"/>
                  </a:lnTo>
                  <a:lnTo>
                    <a:pt x="0" y="1"/>
                  </a:lnTo>
                  <a:lnTo>
                    <a:pt x="1" y="0"/>
                  </a:lnTo>
                  <a:lnTo>
                    <a:pt x="1" y="0"/>
                  </a:lnTo>
                  <a:lnTo>
                    <a:pt x="1" y="0"/>
                  </a:lnTo>
                  <a:lnTo>
                    <a:pt x="2" y="0"/>
                  </a:lnTo>
                  <a:lnTo>
                    <a:pt x="2"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177">
              <a:extLst>
                <a:ext uri="{FF2B5EF4-FFF2-40B4-BE49-F238E27FC236}">
                  <a16:creationId xmlns:a16="http://schemas.microsoft.com/office/drawing/2014/main" id="{0E0CE17B-38B6-4B12-91FF-ED215DD74A42}"/>
                </a:ext>
              </a:extLst>
            </p:cNvPr>
            <p:cNvSpPr>
              <a:spLocks noEditPoints="1"/>
            </p:cNvSpPr>
            <p:nvPr/>
          </p:nvSpPr>
          <p:spPr bwMode="auto">
            <a:xfrm>
              <a:off x="19447999" y="10730982"/>
              <a:ext cx="840611" cy="1182554"/>
            </a:xfrm>
            <a:custGeom>
              <a:avLst/>
              <a:gdLst>
                <a:gd name="T0" fmla="*/ 198 w 202"/>
                <a:gd name="T1" fmla="*/ 136 h 284"/>
                <a:gd name="T2" fmla="*/ 197 w 202"/>
                <a:gd name="T3" fmla="*/ 141 h 284"/>
                <a:gd name="T4" fmla="*/ 195 w 202"/>
                <a:gd name="T5" fmla="*/ 135 h 284"/>
                <a:gd name="T6" fmla="*/ 202 w 202"/>
                <a:gd name="T7" fmla="*/ 143 h 284"/>
                <a:gd name="T8" fmla="*/ 88 w 202"/>
                <a:gd name="T9" fmla="*/ 9 h 284"/>
                <a:gd name="T10" fmla="*/ 93 w 202"/>
                <a:gd name="T11" fmla="*/ 12 h 284"/>
                <a:gd name="T12" fmla="*/ 95 w 202"/>
                <a:gd name="T13" fmla="*/ 19 h 284"/>
                <a:gd name="T14" fmla="*/ 99 w 202"/>
                <a:gd name="T15" fmla="*/ 33 h 284"/>
                <a:gd name="T16" fmla="*/ 106 w 202"/>
                <a:gd name="T17" fmla="*/ 36 h 284"/>
                <a:gd name="T18" fmla="*/ 107 w 202"/>
                <a:gd name="T19" fmla="*/ 29 h 284"/>
                <a:gd name="T20" fmla="*/ 114 w 202"/>
                <a:gd name="T21" fmla="*/ 44 h 284"/>
                <a:gd name="T22" fmla="*/ 135 w 202"/>
                <a:gd name="T23" fmla="*/ 45 h 284"/>
                <a:gd name="T24" fmla="*/ 135 w 202"/>
                <a:gd name="T25" fmla="*/ 66 h 284"/>
                <a:gd name="T26" fmla="*/ 124 w 202"/>
                <a:gd name="T27" fmla="*/ 73 h 284"/>
                <a:gd name="T28" fmla="*/ 101 w 202"/>
                <a:gd name="T29" fmla="*/ 100 h 284"/>
                <a:gd name="T30" fmla="*/ 98 w 202"/>
                <a:gd name="T31" fmla="*/ 98 h 284"/>
                <a:gd name="T32" fmla="*/ 89 w 202"/>
                <a:gd name="T33" fmla="*/ 70 h 284"/>
                <a:gd name="T34" fmla="*/ 100 w 202"/>
                <a:gd name="T35" fmla="*/ 50 h 284"/>
                <a:gd name="T36" fmla="*/ 98 w 202"/>
                <a:gd name="T37" fmla="*/ 37 h 284"/>
                <a:gd name="T38" fmla="*/ 98 w 202"/>
                <a:gd name="T39" fmla="*/ 36 h 284"/>
                <a:gd name="T40" fmla="*/ 95 w 202"/>
                <a:gd name="T41" fmla="*/ 27 h 284"/>
                <a:gd name="T42" fmla="*/ 91 w 202"/>
                <a:gd name="T43" fmla="*/ 24 h 284"/>
                <a:gd name="T44" fmla="*/ 86 w 202"/>
                <a:gd name="T45" fmla="*/ 14 h 284"/>
                <a:gd name="T46" fmla="*/ 82 w 202"/>
                <a:gd name="T47" fmla="*/ 13 h 284"/>
                <a:gd name="T48" fmla="*/ 83 w 202"/>
                <a:gd name="T49" fmla="*/ 7 h 284"/>
                <a:gd name="T50" fmla="*/ 107 w 202"/>
                <a:gd name="T51" fmla="*/ 23 h 284"/>
                <a:gd name="T52" fmla="*/ 90 w 202"/>
                <a:gd name="T53" fmla="*/ 94 h 284"/>
                <a:gd name="T54" fmla="*/ 91 w 202"/>
                <a:gd name="T55" fmla="*/ 95 h 284"/>
                <a:gd name="T56" fmla="*/ 93 w 202"/>
                <a:gd name="T57" fmla="*/ 96 h 284"/>
                <a:gd name="T58" fmla="*/ 92 w 202"/>
                <a:gd name="T59" fmla="*/ 100 h 284"/>
                <a:gd name="T60" fmla="*/ 90 w 202"/>
                <a:gd name="T61" fmla="*/ 112 h 284"/>
                <a:gd name="T62" fmla="*/ 75 w 202"/>
                <a:gd name="T63" fmla="*/ 130 h 284"/>
                <a:gd name="T64" fmla="*/ 79 w 202"/>
                <a:gd name="T65" fmla="*/ 137 h 284"/>
                <a:gd name="T66" fmla="*/ 73 w 202"/>
                <a:gd name="T67" fmla="*/ 136 h 284"/>
                <a:gd name="T68" fmla="*/ 62 w 202"/>
                <a:gd name="T69" fmla="*/ 141 h 284"/>
                <a:gd name="T70" fmla="*/ 59 w 202"/>
                <a:gd name="T71" fmla="*/ 154 h 284"/>
                <a:gd name="T72" fmla="*/ 51 w 202"/>
                <a:gd name="T73" fmla="*/ 170 h 284"/>
                <a:gd name="T74" fmla="*/ 28 w 202"/>
                <a:gd name="T75" fmla="*/ 180 h 284"/>
                <a:gd name="T76" fmla="*/ 18 w 202"/>
                <a:gd name="T77" fmla="*/ 173 h 284"/>
                <a:gd name="T78" fmla="*/ 9 w 202"/>
                <a:gd name="T79" fmla="*/ 170 h 284"/>
                <a:gd name="T80" fmla="*/ 10 w 202"/>
                <a:gd name="T81" fmla="*/ 166 h 284"/>
                <a:gd name="T82" fmla="*/ 11 w 202"/>
                <a:gd name="T83" fmla="*/ 161 h 284"/>
                <a:gd name="T84" fmla="*/ 15 w 202"/>
                <a:gd name="T85" fmla="*/ 159 h 284"/>
                <a:gd name="T86" fmla="*/ 14 w 202"/>
                <a:gd name="T87" fmla="*/ 154 h 284"/>
                <a:gd name="T88" fmla="*/ 22 w 202"/>
                <a:gd name="T89" fmla="*/ 149 h 284"/>
                <a:gd name="T90" fmla="*/ 36 w 202"/>
                <a:gd name="T91" fmla="*/ 137 h 284"/>
                <a:gd name="T92" fmla="*/ 45 w 202"/>
                <a:gd name="T93" fmla="*/ 131 h 284"/>
                <a:gd name="T94" fmla="*/ 50 w 202"/>
                <a:gd name="T95" fmla="*/ 126 h 284"/>
                <a:gd name="T96" fmla="*/ 54 w 202"/>
                <a:gd name="T97" fmla="*/ 123 h 284"/>
                <a:gd name="T98" fmla="*/ 60 w 202"/>
                <a:gd name="T99" fmla="*/ 115 h 284"/>
                <a:gd name="T100" fmla="*/ 76 w 202"/>
                <a:gd name="T101" fmla="*/ 86 h 284"/>
                <a:gd name="T102" fmla="*/ 81 w 202"/>
                <a:gd name="T103" fmla="*/ 98 h 284"/>
                <a:gd name="T104" fmla="*/ 90 w 202"/>
                <a:gd name="T105" fmla="*/ 91 h 284"/>
                <a:gd name="T106" fmla="*/ 8 w 202"/>
                <a:gd name="T107" fmla="*/ 166 h 284"/>
                <a:gd name="T108" fmla="*/ 24 w 202"/>
                <a:gd name="T109" fmla="*/ 185 h 284"/>
                <a:gd name="T110" fmla="*/ 22 w 202"/>
                <a:gd name="T111" fmla="*/ 190 h 284"/>
                <a:gd name="T112" fmla="*/ 20 w 202"/>
                <a:gd name="T113" fmla="*/ 188 h 284"/>
                <a:gd name="T114" fmla="*/ 4 w 202"/>
                <a:gd name="T115" fmla="*/ 252 h 284"/>
                <a:gd name="T116" fmla="*/ 2 w 202"/>
                <a:gd name="T117" fmla="*/ 250 h 284"/>
                <a:gd name="T118" fmla="*/ 3 w 202"/>
                <a:gd name="T119" fmla="*/ 251 h 284"/>
                <a:gd name="T120" fmla="*/ 36 w 202"/>
                <a:gd name="T121" fmla="*/ 28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 h="284">
                  <a:moveTo>
                    <a:pt x="201" y="135"/>
                  </a:moveTo>
                  <a:cubicBezTo>
                    <a:pt x="201" y="135"/>
                    <a:pt x="201" y="135"/>
                    <a:pt x="201" y="135"/>
                  </a:cubicBezTo>
                  <a:cubicBezTo>
                    <a:pt x="200" y="135"/>
                    <a:pt x="200" y="135"/>
                    <a:pt x="200" y="135"/>
                  </a:cubicBezTo>
                  <a:cubicBezTo>
                    <a:pt x="199" y="137"/>
                    <a:pt x="199" y="137"/>
                    <a:pt x="199" y="137"/>
                  </a:cubicBezTo>
                  <a:cubicBezTo>
                    <a:pt x="199" y="136"/>
                    <a:pt x="199" y="136"/>
                    <a:pt x="199" y="136"/>
                  </a:cubicBezTo>
                  <a:cubicBezTo>
                    <a:pt x="199" y="135"/>
                    <a:pt x="199" y="135"/>
                    <a:pt x="199" y="135"/>
                  </a:cubicBezTo>
                  <a:cubicBezTo>
                    <a:pt x="198" y="135"/>
                    <a:pt x="198" y="135"/>
                    <a:pt x="198" y="135"/>
                  </a:cubicBezTo>
                  <a:cubicBezTo>
                    <a:pt x="197" y="136"/>
                    <a:pt x="197" y="136"/>
                    <a:pt x="197" y="136"/>
                  </a:cubicBezTo>
                  <a:cubicBezTo>
                    <a:pt x="198" y="136"/>
                    <a:pt x="198" y="136"/>
                    <a:pt x="198" y="136"/>
                  </a:cubicBezTo>
                  <a:cubicBezTo>
                    <a:pt x="198" y="136"/>
                    <a:pt x="198" y="136"/>
                    <a:pt x="198" y="136"/>
                  </a:cubicBezTo>
                  <a:cubicBezTo>
                    <a:pt x="198" y="137"/>
                    <a:pt x="198" y="137"/>
                    <a:pt x="198" y="137"/>
                  </a:cubicBezTo>
                  <a:cubicBezTo>
                    <a:pt x="198" y="138"/>
                    <a:pt x="198" y="138"/>
                    <a:pt x="198" y="138"/>
                  </a:cubicBezTo>
                  <a:cubicBezTo>
                    <a:pt x="199" y="138"/>
                    <a:pt x="199" y="138"/>
                    <a:pt x="199" y="138"/>
                  </a:cubicBezTo>
                  <a:cubicBezTo>
                    <a:pt x="199" y="139"/>
                    <a:pt x="199" y="139"/>
                    <a:pt x="199" y="139"/>
                  </a:cubicBezTo>
                  <a:cubicBezTo>
                    <a:pt x="199" y="140"/>
                    <a:pt x="199" y="140"/>
                    <a:pt x="199" y="140"/>
                  </a:cubicBezTo>
                  <a:cubicBezTo>
                    <a:pt x="198" y="140"/>
                    <a:pt x="198" y="140"/>
                    <a:pt x="198" y="140"/>
                  </a:cubicBezTo>
                  <a:cubicBezTo>
                    <a:pt x="197" y="141"/>
                    <a:pt x="197" y="141"/>
                    <a:pt x="197" y="141"/>
                  </a:cubicBezTo>
                  <a:cubicBezTo>
                    <a:pt x="197" y="141"/>
                    <a:pt x="197" y="141"/>
                    <a:pt x="197" y="141"/>
                  </a:cubicBezTo>
                  <a:cubicBezTo>
                    <a:pt x="196" y="141"/>
                    <a:pt x="196" y="141"/>
                    <a:pt x="196" y="141"/>
                  </a:cubicBezTo>
                  <a:cubicBezTo>
                    <a:pt x="196" y="140"/>
                    <a:pt x="196" y="140"/>
                    <a:pt x="196" y="139"/>
                  </a:cubicBezTo>
                  <a:cubicBezTo>
                    <a:pt x="197" y="138"/>
                    <a:pt x="197" y="138"/>
                    <a:pt x="197" y="138"/>
                  </a:cubicBezTo>
                  <a:cubicBezTo>
                    <a:pt x="197" y="137"/>
                    <a:pt x="197" y="137"/>
                    <a:pt x="197" y="137"/>
                  </a:cubicBezTo>
                  <a:cubicBezTo>
                    <a:pt x="197" y="137"/>
                    <a:pt x="197" y="137"/>
                    <a:pt x="197" y="137"/>
                  </a:cubicBezTo>
                  <a:cubicBezTo>
                    <a:pt x="196" y="136"/>
                    <a:pt x="196" y="136"/>
                    <a:pt x="196" y="136"/>
                  </a:cubicBezTo>
                  <a:cubicBezTo>
                    <a:pt x="194" y="136"/>
                    <a:pt x="194" y="136"/>
                    <a:pt x="194" y="136"/>
                  </a:cubicBezTo>
                  <a:cubicBezTo>
                    <a:pt x="194" y="136"/>
                    <a:pt x="194" y="136"/>
                    <a:pt x="194" y="136"/>
                  </a:cubicBezTo>
                  <a:cubicBezTo>
                    <a:pt x="195" y="135"/>
                    <a:pt x="195" y="135"/>
                    <a:pt x="195" y="135"/>
                  </a:cubicBezTo>
                  <a:cubicBezTo>
                    <a:pt x="196" y="135"/>
                    <a:pt x="196" y="135"/>
                    <a:pt x="196" y="135"/>
                  </a:cubicBezTo>
                  <a:cubicBezTo>
                    <a:pt x="197" y="135"/>
                    <a:pt x="197" y="135"/>
                    <a:pt x="197" y="135"/>
                  </a:cubicBezTo>
                  <a:cubicBezTo>
                    <a:pt x="201" y="135"/>
                    <a:pt x="201" y="135"/>
                    <a:pt x="201" y="135"/>
                  </a:cubicBezTo>
                  <a:close/>
                  <a:moveTo>
                    <a:pt x="201" y="144"/>
                  </a:moveTo>
                  <a:cubicBezTo>
                    <a:pt x="201" y="144"/>
                    <a:pt x="201" y="144"/>
                    <a:pt x="201" y="144"/>
                  </a:cubicBezTo>
                  <a:cubicBezTo>
                    <a:pt x="201" y="143"/>
                    <a:pt x="201" y="143"/>
                    <a:pt x="201" y="143"/>
                  </a:cubicBezTo>
                  <a:cubicBezTo>
                    <a:pt x="201" y="143"/>
                    <a:pt x="201" y="143"/>
                    <a:pt x="201" y="143"/>
                  </a:cubicBezTo>
                  <a:cubicBezTo>
                    <a:pt x="201" y="142"/>
                    <a:pt x="201" y="142"/>
                    <a:pt x="201" y="142"/>
                  </a:cubicBezTo>
                  <a:cubicBezTo>
                    <a:pt x="202" y="143"/>
                    <a:pt x="202" y="143"/>
                    <a:pt x="202" y="143"/>
                  </a:cubicBezTo>
                  <a:cubicBezTo>
                    <a:pt x="201" y="144"/>
                    <a:pt x="201" y="144"/>
                    <a:pt x="201" y="144"/>
                  </a:cubicBezTo>
                  <a:close/>
                  <a:moveTo>
                    <a:pt x="83" y="7"/>
                  </a:moveTo>
                  <a:cubicBezTo>
                    <a:pt x="83" y="8"/>
                    <a:pt x="83" y="8"/>
                    <a:pt x="83" y="8"/>
                  </a:cubicBezTo>
                  <a:cubicBezTo>
                    <a:pt x="83" y="8"/>
                    <a:pt x="83" y="8"/>
                    <a:pt x="83" y="8"/>
                  </a:cubicBezTo>
                  <a:cubicBezTo>
                    <a:pt x="84" y="7"/>
                    <a:pt x="84" y="7"/>
                    <a:pt x="85" y="6"/>
                  </a:cubicBezTo>
                  <a:cubicBezTo>
                    <a:pt x="85" y="7"/>
                    <a:pt x="85" y="7"/>
                    <a:pt x="85" y="7"/>
                  </a:cubicBezTo>
                  <a:cubicBezTo>
                    <a:pt x="85" y="8"/>
                    <a:pt x="85" y="8"/>
                    <a:pt x="85" y="8"/>
                  </a:cubicBezTo>
                  <a:cubicBezTo>
                    <a:pt x="87" y="8"/>
                    <a:pt x="87" y="8"/>
                    <a:pt x="87" y="8"/>
                  </a:cubicBezTo>
                  <a:cubicBezTo>
                    <a:pt x="88" y="9"/>
                    <a:pt x="88" y="9"/>
                    <a:pt x="88" y="9"/>
                  </a:cubicBezTo>
                  <a:cubicBezTo>
                    <a:pt x="89" y="9"/>
                    <a:pt x="89" y="9"/>
                    <a:pt x="89" y="9"/>
                  </a:cubicBezTo>
                  <a:cubicBezTo>
                    <a:pt x="89" y="9"/>
                    <a:pt x="89" y="9"/>
                    <a:pt x="89" y="9"/>
                  </a:cubicBezTo>
                  <a:cubicBezTo>
                    <a:pt x="89" y="9"/>
                    <a:pt x="89" y="9"/>
                    <a:pt x="89" y="9"/>
                  </a:cubicBezTo>
                  <a:cubicBezTo>
                    <a:pt x="90" y="9"/>
                    <a:pt x="91" y="9"/>
                    <a:pt x="92" y="10"/>
                  </a:cubicBezTo>
                  <a:cubicBezTo>
                    <a:pt x="92" y="11"/>
                    <a:pt x="92" y="11"/>
                    <a:pt x="92" y="11"/>
                  </a:cubicBezTo>
                  <a:cubicBezTo>
                    <a:pt x="92" y="11"/>
                    <a:pt x="92" y="11"/>
                    <a:pt x="92" y="11"/>
                  </a:cubicBezTo>
                  <a:cubicBezTo>
                    <a:pt x="92" y="12"/>
                    <a:pt x="92" y="12"/>
                    <a:pt x="92" y="12"/>
                  </a:cubicBezTo>
                  <a:cubicBezTo>
                    <a:pt x="93" y="12"/>
                    <a:pt x="93" y="12"/>
                    <a:pt x="93" y="12"/>
                  </a:cubicBezTo>
                  <a:cubicBezTo>
                    <a:pt x="93" y="12"/>
                    <a:pt x="93" y="12"/>
                    <a:pt x="93" y="12"/>
                  </a:cubicBezTo>
                  <a:cubicBezTo>
                    <a:pt x="94" y="12"/>
                    <a:pt x="94" y="12"/>
                    <a:pt x="94" y="12"/>
                  </a:cubicBezTo>
                  <a:cubicBezTo>
                    <a:pt x="94" y="12"/>
                    <a:pt x="94" y="12"/>
                    <a:pt x="94" y="12"/>
                  </a:cubicBezTo>
                  <a:cubicBezTo>
                    <a:pt x="95" y="13"/>
                    <a:pt x="95" y="13"/>
                    <a:pt x="95" y="13"/>
                  </a:cubicBezTo>
                  <a:cubicBezTo>
                    <a:pt x="95" y="13"/>
                    <a:pt x="95" y="13"/>
                    <a:pt x="95" y="13"/>
                  </a:cubicBezTo>
                  <a:cubicBezTo>
                    <a:pt x="97" y="16"/>
                    <a:pt x="95" y="13"/>
                    <a:pt x="97" y="16"/>
                  </a:cubicBezTo>
                  <a:cubicBezTo>
                    <a:pt x="97" y="17"/>
                    <a:pt x="97" y="17"/>
                    <a:pt x="97" y="17"/>
                  </a:cubicBezTo>
                  <a:cubicBezTo>
                    <a:pt x="97" y="19"/>
                    <a:pt x="97" y="19"/>
                    <a:pt x="97" y="19"/>
                  </a:cubicBezTo>
                  <a:cubicBezTo>
                    <a:pt x="97" y="19"/>
                    <a:pt x="97" y="19"/>
                    <a:pt x="97" y="19"/>
                  </a:cubicBezTo>
                  <a:cubicBezTo>
                    <a:pt x="95" y="19"/>
                    <a:pt x="95" y="19"/>
                    <a:pt x="95" y="19"/>
                  </a:cubicBezTo>
                  <a:cubicBezTo>
                    <a:pt x="95" y="19"/>
                    <a:pt x="95" y="19"/>
                    <a:pt x="95" y="19"/>
                  </a:cubicBezTo>
                  <a:cubicBezTo>
                    <a:pt x="95" y="19"/>
                    <a:pt x="97" y="22"/>
                    <a:pt x="100" y="26"/>
                  </a:cubicBezTo>
                  <a:cubicBezTo>
                    <a:pt x="100" y="27"/>
                    <a:pt x="100" y="27"/>
                    <a:pt x="100" y="27"/>
                  </a:cubicBezTo>
                  <a:cubicBezTo>
                    <a:pt x="100" y="28"/>
                    <a:pt x="100" y="28"/>
                    <a:pt x="100" y="28"/>
                  </a:cubicBezTo>
                  <a:cubicBezTo>
                    <a:pt x="99" y="29"/>
                    <a:pt x="99" y="29"/>
                    <a:pt x="99" y="29"/>
                  </a:cubicBezTo>
                  <a:cubicBezTo>
                    <a:pt x="100" y="30"/>
                    <a:pt x="100" y="30"/>
                    <a:pt x="100" y="30"/>
                  </a:cubicBezTo>
                  <a:cubicBezTo>
                    <a:pt x="100" y="31"/>
                    <a:pt x="100" y="31"/>
                    <a:pt x="100" y="31"/>
                  </a:cubicBezTo>
                  <a:cubicBezTo>
                    <a:pt x="99" y="33"/>
                    <a:pt x="99" y="33"/>
                    <a:pt x="99" y="33"/>
                  </a:cubicBezTo>
                  <a:cubicBezTo>
                    <a:pt x="99" y="33"/>
                    <a:pt x="99" y="33"/>
                    <a:pt x="99" y="33"/>
                  </a:cubicBezTo>
                  <a:cubicBezTo>
                    <a:pt x="99" y="34"/>
                    <a:pt x="99" y="34"/>
                    <a:pt x="99" y="34"/>
                  </a:cubicBezTo>
                  <a:cubicBezTo>
                    <a:pt x="100" y="34"/>
                    <a:pt x="100" y="34"/>
                    <a:pt x="100" y="34"/>
                  </a:cubicBezTo>
                  <a:cubicBezTo>
                    <a:pt x="100" y="34"/>
                    <a:pt x="100" y="34"/>
                    <a:pt x="100" y="34"/>
                  </a:cubicBezTo>
                  <a:cubicBezTo>
                    <a:pt x="101" y="35"/>
                    <a:pt x="101" y="35"/>
                    <a:pt x="101" y="35"/>
                  </a:cubicBezTo>
                  <a:cubicBezTo>
                    <a:pt x="101" y="34"/>
                    <a:pt x="101" y="34"/>
                    <a:pt x="101" y="34"/>
                  </a:cubicBezTo>
                  <a:cubicBezTo>
                    <a:pt x="102" y="34"/>
                    <a:pt x="102" y="34"/>
                    <a:pt x="102" y="34"/>
                  </a:cubicBezTo>
                  <a:cubicBezTo>
                    <a:pt x="103" y="35"/>
                    <a:pt x="103" y="35"/>
                    <a:pt x="103" y="35"/>
                  </a:cubicBezTo>
                  <a:cubicBezTo>
                    <a:pt x="104" y="35"/>
                    <a:pt x="105" y="35"/>
                    <a:pt x="106" y="36"/>
                  </a:cubicBezTo>
                  <a:cubicBezTo>
                    <a:pt x="106" y="36"/>
                    <a:pt x="106" y="36"/>
                    <a:pt x="106" y="36"/>
                  </a:cubicBezTo>
                  <a:cubicBezTo>
                    <a:pt x="106" y="38"/>
                    <a:pt x="106" y="38"/>
                    <a:pt x="106" y="38"/>
                  </a:cubicBezTo>
                  <a:cubicBezTo>
                    <a:pt x="106" y="39"/>
                    <a:pt x="106" y="39"/>
                    <a:pt x="106" y="39"/>
                  </a:cubicBezTo>
                  <a:cubicBezTo>
                    <a:pt x="107" y="39"/>
                    <a:pt x="107" y="39"/>
                    <a:pt x="107" y="39"/>
                  </a:cubicBezTo>
                  <a:cubicBezTo>
                    <a:pt x="108" y="39"/>
                    <a:pt x="108" y="39"/>
                    <a:pt x="108" y="39"/>
                  </a:cubicBezTo>
                  <a:cubicBezTo>
                    <a:pt x="109" y="38"/>
                    <a:pt x="109" y="38"/>
                    <a:pt x="109" y="38"/>
                  </a:cubicBezTo>
                  <a:cubicBezTo>
                    <a:pt x="108" y="36"/>
                    <a:pt x="108" y="34"/>
                    <a:pt x="108" y="32"/>
                  </a:cubicBezTo>
                  <a:cubicBezTo>
                    <a:pt x="108" y="31"/>
                    <a:pt x="107" y="31"/>
                    <a:pt x="106" y="30"/>
                  </a:cubicBezTo>
                  <a:cubicBezTo>
                    <a:pt x="107" y="29"/>
                    <a:pt x="107" y="29"/>
                    <a:pt x="107" y="29"/>
                  </a:cubicBezTo>
                  <a:cubicBezTo>
                    <a:pt x="107" y="29"/>
                    <a:pt x="107" y="29"/>
                    <a:pt x="107" y="29"/>
                  </a:cubicBezTo>
                  <a:cubicBezTo>
                    <a:pt x="109" y="32"/>
                    <a:pt x="106" y="28"/>
                    <a:pt x="110" y="32"/>
                  </a:cubicBezTo>
                  <a:cubicBezTo>
                    <a:pt x="111" y="32"/>
                    <a:pt x="111" y="32"/>
                    <a:pt x="111" y="32"/>
                  </a:cubicBezTo>
                  <a:cubicBezTo>
                    <a:pt x="111" y="33"/>
                    <a:pt x="111" y="33"/>
                    <a:pt x="111" y="33"/>
                  </a:cubicBezTo>
                  <a:cubicBezTo>
                    <a:pt x="112" y="34"/>
                    <a:pt x="112" y="34"/>
                    <a:pt x="112" y="34"/>
                  </a:cubicBezTo>
                  <a:cubicBezTo>
                    <a:pt x="112" y="35"/>
                    <a:pt x="113" y="40"/>
                    <a:pt x="113" y="42"/>
                  </a:cubicBezTo>
                  <a:cubicBezTo>
                    <a:pt x="115" y="43"/>
                    <a:pt x="115" y="43"/>
                    <a:pt x="115" y="43"/>
                  </a:cubicBezTo>
                  <a:cubicBezTo>
                    <a:pt x="115" y="44"/>
                    <a:pt x="115" y="44"/>
                    <a:pt x="115" y="44"/>
                  </a:cubicBezTo>
                  <a:cubicBezTo>
                    <a:pt x="114" y="44"/>
                    <a:pt x="114" y="44"/>
                    <a:pt x="114" y="44"/>
                  </a:cubicBezTo>
                  <a:cubicBezTo>
                    <a:pt x="114" y="44"/>
                    <a:pt x="114" y="44"/>
                    <a:pt x="114" y="44"/>
                  </a:cubicBezTo>
                  <a:cubicBezTo>
                    <a:pt x="114" y="44"/>
                    <a:pt x="114" y="44"/>
                    <a:pt x="114" y="44"/>
                  </a:cubicBezTo>
                  <a:cubicBezTo>
                    <a:pt x="115" y="45"/>
                    <a:pt x="115" y="45"/>
                    <a:pt x="115" y="45"/>
                  </a:cubicBezTo>
                  <a:cubicBezTo>
                    <a:pt x="116" y="45"/>
                    <a:pt x="116" y="45"/>
                    <a:pt x="116" y="45"/>
                  </a:cubicBezTo>
                  <a:cubicBezTo>
                    <a:pt x="116" y="45"/>
                    <a:pt x="116" y="45"/>
                    <a:pt x="116" y="45"/>
                  </a:cubicBezTo>
                  <a:cubicBezTo>
                    <a:pt x="120" y="47"/>
                    <a:pt x="123" y="50"/>
                    <a:pt x="128" y="50"/>
                  </a:cubicBezTo>
                  <a:cubicBezTo>
                    <a:pt x="130" y="49"/>
                    <a:pt x="130" y="49"/>
                    <a:pt x="130" y="49"/>
                  </a:cubicBezTo>
                  <a:cubicBezTo>
                    <a:pt x="131" y="49"/>
                    <a:pt x="131" y="49"/>
                    <a:pt x="131" y="49"/>
                  </a:cubicBezTo>
                  <a:cubicBezTo>
                    <a:pt x="132" y="47"/>
                    <a:pt x="132" y="48"/>
                    <a:pt x="133" y="46"/>
                  </a:cubicBezTo>
                  <a:cubicBezTo>
                    <a:pt x="134" y="45"/>
                    <a:pt x="133" y="45"/>
                    <a:pt x="135" y="45"/>
                  </a:cubicBezTo>
                  <a:cubicBezTo>
                    <a:pt x="135" y="44"/>
                    <a:pt x="135" y="44"/>
                    <a:pt x="136" y="44"/>
                  </a:cubicBezTo>
                  <a:cubicBezTo>
                    <a:pt x="139" y="44"/>
                    <a:pt x="139" y="44"/>
                    <a:pt x="139" y="44"/>
                  </a:cubicBezTo>
                  <a:cubicBezTo>
                    <a:pt x="141" y="46"/>
                    <a:pt x="140" y="44"/>
                    <a:pt x="142" y="46"/>
                  </a:cubicBezTo>
                  <a:cubicBezTo>
                    <a:pt x="142" y="47"/>
                    <a:pt x="142" y="47"/>
                    <a:pt x="142" y="47"/>
                  </a:cubicBezTo>
                  <a:cubicBezTo>
                    <a:pt x="139" y="52"/>
                    <a:pt x="140" y="53"/>
                    <a:pt x="139" y="58"/>
                  </a:cubicBezTo>
                  <a:cubicBezTo>
                    <a:pt x="138" y="59"/>
                    <a:pt x="138" y="59"/>
                    <a:pt x="137" y="60"/>
                  </a:cubicBezTo>
                  <a:cubicBezTo>
                    <a:pt x="136" y="60"/>
                    <a:pt x="136" y="60"/>
                    <a:pt x="136" y="60"/>
                  </a:cubicBezTo>
                  <a:cubicBezTo>
                    <a:pt x="135" y="62"/>
                    <a:pt x="135" y="64"/>
                    <a:pt x="135" y="65"/>
                  </a:cubicBezTo>
                  <a:cubicBezTo>
                    <a:pt x="135" y="66"/>
                    <a:pt x="135" y="66"/>
                    <a:pt x="135" y="66"/>
                  </a:cubicBezTo>
                  <a:cubicBezTo>
                    <a:pt x="135" y="66"/>
                    <a:pt x="135" y="66"/>
                    <a:pt x="135" y="66"/>
                  </a:cubicBezTo>
                  <a:cubicBezTo>
                    <a:pt x="135" y="68"/>
                    <a:pt x="135" y="68"/>
                    <a:pt x="135" y="68"/>
                  </a:cubicBezTo>
                  <a:cubicBezTo>
                    <a:pt x="134" y="68"/>
                    <a:pt x="134" y="68"/>
                    <a:pt x="134" y="68"/>
                  </a:cubicBezTo>
                  <a:cubicBezTo>
                    <a:pt x="134" y="66"/>
                    <a:pt x="134" y="66"/>
                    <a:pt x="134" y="66"/>
                  </a:cubicBezTo>
                  <a:cubicBezTo>
                    <a:pt x="133" y="66"/>
                    <a:pt x="133" y="66"/>
                    <a:pt x="133" y="66"/>
                  </a:cubicBezTo>
                  <a:cubicBezTo>
                    <a:pt x="131" y="65"/>
                    <a:pt x="131" y="65"/>
                    <a:pt x="129" y="65"/>
                  </a:cubicBezTo>
                  <a:cubicBezTo>
                    <a:pt x="125" y="67"/>
                    <a:pt x="125" y="67"/>
                    <a:pt x="124" y="70"/>
                  </a:cubicBezTo>
                  <a:cubicBezTo>
                    <a:pt x="124" y="72"/>
                    <a:pt x="124" y="71"/>
                    <a:pt x="124" y="72"/>
                  </a:cubicBezTo>
                  <a:cubicBezTo>
                    <a:pt x="124" y="73"/>
                    <a:pt x="124" y="73"/>
                    <a:pt x="124" y="73"/>
                  </a:cubicBezTo>
                  <a:cubicBezTo>
                    <a:pt x="126" y="74"/>
                    <a:pt x="126" y="74"/>
                    <a:pt x="126" y="74"/>
                  </a:cubicBezTo>
                  <a:cubicBezTo>
                    <a:pt x="124" y="78"/>
                    <a:pt x="125" y="77"/>
                    <a:pt x="123" y="81"/>
                  </a:cubicBezTo>
                  <a:cubicBezTo>
                    <a:pt x="122" y="82"/>
                    <a:pt x="122" y="82"/>
                    <a:pt x="121" y="83"/>
                  </a:cubicBezTo>
                  <a:cubicBezTo>
                    <a:pt x="120" y="85"/>
                    <a:pt x="120" y="85"/>
                    <a:pt x="120" y="85"/>
                  </a:cubicBezTo>
                  <a:cubicBezTo>
                    <a:pt x="114" y="93"/>
                    <a:pt x="116" y="96"/>
                    <a:pt x="106" y="103"/>
                  </a:cubicBezTo>
                  <a:cubicBezTo>
                    <a:pt x="105" y="102"/>
                    <a:pt x="105" y="102"/>
                    <a:pt x="105" y="102"/>
                  </a:cubicBezTo>
                  <a:cubicBezTo>
                    <a:pt x="104" y="101"/>
                    <a:pt x="104" y="101"/>
                    <a:pt x="104" y="100"/>
                  </a:cubicBezTo>
                  <a:cubicBezTo>
                    <a:pt x="103" y="99"/>
                    <a:pt x="103" y="99"/>
                    <a:pt x="103" y="99"/>
                  </a:cubicBezTo>
                  <a:cubicBezTo>
                    <a:pt x="101" y="100"/>
                    <a:pt x="101" y="100"/>
                    <a:pt x="101" y="100"/>
                  </a:cubicBezTo>
                  <a:cubicBezTo>
                    <a:pt x="101" y="100"/>
                    <a:pt x="101" y="100"/>
                    <a:pt x="101" y="100"/>
                  </a:cubicBezTo>
                  <a:cubicBezTo>
                    <a:pt x="101" y="99"/>
                    <a:pt x="101" y="98"/>
                    <a:pt x="101" y="98"/>
                  </a:cubicBezTo>
                  <a:cubicBezTo>
                    <a:pt x="101" y="97"/>
                    <a:pt x="101" y="97"/>
                    <a:pt x="101" y="97"/>
                  </a:cubicBezTo>
                  <a:cubicBezTo>
                    <a:pt x="101" y="97"/>
                    <a:pt x="101" y="97"/>
                    <a:pt x="101" y="97"/>
                  </a:cubicBezTo>
                  <a:cubicBezTo>
                    <a:pt x="100" y="97"/>
                    <a:pt x="100" y="97"/>
                    <a:pt x="100" y="97"/>
                  </a:cubicBezTo>
                  <a:cubicBezTo>
                    <a:pt x="100" y="97"/>
                    <a:pt x="100" y="97"/>
                    <a:pt x="100" y="97"/>
                  </a:cubicBezTo>
                  <a:cubicBezTo>
                    <a:pt x="100" y="98"/>
                    <a:pt x="100" y="98"/>
                    <a:pt x="100" y="98"/>
                  </a:cubicBezTo>
                  <a:cubicBezTo>
                    <a:pt x="99" y="98"/>
                    <a:pt x="99" y="98"/>
                    <a:pt x="99" y="98"/>
                  </a:cubicBezTo>
                  <a:cubicBezTo>
                    <a:pt x="98" y="98"/>
                    <a:pt x="98" y="98"/>
                    <a:pt x="98" y="98"/>
                  </a:cubicBezTo>
                  <a:cubicBezTo>
                    <a:pt x="98" y="98"/>
                    <a:pt x="98" y="98"/>
                    <a:pt x="98" y="98"/>
                  </a:cubicBezTo>
                  <a:cubicBezTo>
                    <a:pt x="98" y="98"/>
                    <a:pt x="98" y="98"/>
                    <a:pt x="98" y="98"/>
                  </a:cubicBezTo>
                  <a:cubicBezTo>
                    <a:pt x="100" y="94"/>
                    <a:pt x="103" y="94"/>
                    <a:pt x="105" y="83"/>
                  </a:cubicBezTo>
                  <a:cubicBezTo>
                    <a:pt x="104" y="81"/>
                    <a:pt x="104" y="81"/>
                    <a:pt x="102" y="78"/>
                  </a:cubicBezTo>
                  <a:cubicBezTo>
                    <a:pt x="100" y="77"/>
                    <a:pt x="100" y="77"/>
                    <a:pt x="100" y="77"/>
                  </a:cubicBezTo>
                  <a:cubicBezTo>
                    <a:pt x="98" y="77"/>
                    <a:pt x="99" y="77"/>
                    <a:pt x="97" y="76"/>
                  </a:cubicBezTo>
                  <a:cubicBezTo>
                    <a:pt x="96" y="75"/>
                    <a:pt x="96" y="75"/>
                    <a:pt x="95" y="74"/>
                  </a:cubicBezTo>
                  <a:cubicBezTo>
                    <a:pt x="92" y="72"/>
                    <a:pt x="93" y="73"/>
                    <a:pt x="90" y="72"/>
                  </a:cubicBezTo>
                  <a:cubicBezTo>
                    <a:pt x="89" y="70"/>
                    <a:pt x="89" y="70"/>
                    <a:pt x="89" y="70"/>
                  </a:cubicBezTo>
                  <a:cubicBezTo>
                    <a:pt x="88" y="70"/>
                    <a:pt x="89" y="70"/>
                    <a:pt x="88" y="69"/>
                  </a:cubicBezTo>
                  <a:cubicBezTo>
                    <a:pt x="88" y="68"/>
                    <a:pt x="88" y="67"/>
                    <a:pt x="89" y="67"/>
                  </a:cubicBezTo>
                  <a:cubicBezTo>
                    <a:pt x="90" y="65"/>
                    <a:pt x="92" y="65"/>
                    <a:pt x="94" y="64"/>
                  </a:cubicBezTo>
                  <a:cubicBezTo>
                    <a:pt x="95" y="64"/>
                    <a:pt x="95" y="64"/>
                    <a:pt x="95" y="64"/>
                  </a:cubicBezTo>
                  <a:cubicBezTo>
                    <a:pt x="95" y="64"/>
                    <a:pt x="95" y="64"/>
                    <a:pt x="95" y="64"/>
                  </a:cubicBezTo>
                  <a:cubicBezTo>
                    <a:pt x="96" y="63"/>
                    <a:pt x="96" y="63"/>
                    <a:pt x="97" y="62"/>
                  </a:cubicBezTo>
                  <a:cubicBezTo>
                    <a:pt x="98" y="61"/>
                    <a:pt x="98" y="61"/>
                    <a:pt x="98" y="61"/>
                  </a:cubicBezTo>
                  <a:cubicBezTo>
                    <a:pt x="98" y="57"/>
                    <a:pt x="98" y="57"/>
                    <a:pt x="99" y="53"/>
                  </a:cubicBezTo>
                  <a:cubicBezTo>
                    <a:pt x="100" y="51"/>
                    <a:pt x="100" y="51"/>
                    <a:pt x="100" y="50"/>
                  </a:cubicBezTo>
                  <a:cubicBezTo>
                    <a:pt x="100" y="49"/>
                    <a:pt x="100" y="49"/>
                    <a:pt x="100" y="49"/>
                  </a:cubicBezTo>
                  <a:cubicBezTo>
                    <a:pt x="100" y="48"/>
                    <a:pt x="100" y="48"/>
                    <a:pt x="100" y="48"/>
                  </a:cubicBezTo>
                  <a:cubicBezTo>
                    <a:pt x="101" y="47"/>
                    <a:pt x="101" y="47"/>
                    <a:pt x="101" y="47"/>
                  </a:cubicBezTo>
                  <a:cubicBezTo>
                    <a:pt x="101" y="47"/>
                    <a:pt x="101" y="47"/>
                    <a:pt x="101" y="47"/>
                  </a:cubicBezTo>
                  <a:cubicBezTo>
                    <a:pt x="101" y="46"/>
                    <a:pt x="100" y="44"/>
                    <a:pt x="99" y="42"/>
                  </a:cubicBezTo>
                  <a:cubicBezTo>
                    <a:pt x="99" y="41"/>
                    <a:pt x="99" y="42"/>
                    <a:pt x="100" y="41"/>
                  </a:cubicBezTo>
                  <a:cubicBezTo>
                    <a:pt x="99" y="40"/>
                    <a:pt x="99" y="40"/>
                    <a:pt x="99" y="40"/>
                  </a:cubicBezTo>
                  <a:cubicBezTo>
                    <a:pt x="98" y="39"/>
                    <a:pt x="98" y="38"/>
                    <a:pt x="97" y="37"/>
                  </a:cubicBezTo>
                  <a:cubicBezTo>
                    <a:pt x="98" y="37"/>
                    <a:pt x="98" y="37"/>
                    <a:pt x="98" y="37"/>
                  </a:cubicBezTo>
                  <a:cubicBezTo>
                    <a:pt x="98" y="37"/>
                    <a:pt x="98" y="37"/>
                    <a:pt x="98" y="37"/>
                  </a:cubicBezTo>
                  <a:cubicBezTo>
                    <a:pt x="99" y="39"/>
                    <a:pt x="99" y="39"/>
                    <a:pt x="99" y="39"/>
                  </a:cubicBezTo>
                  <a:cubicBezTo>
                    <a:pt x="99" y="38"/>
                    <a:pt x="99" y="38"/>
                    <a:pt x="99" y="38"/>
                  </a:cubicBezTo>
                  <a:cubicBezTo>
                    <a:pt x="100" y="37"/>
                    <a:pt x="100" y="37"/>
                    <a:pt x="100" y="37"/>
                  </a:cubicBezTo>
                  <a:cubicBezTo>
                    <a:pt x="101" y="37"/>
                    <a:pt x="101" y="37"/>
                    <a:pt x="101" y="37"/>
                  </a:cubicBezTo>
                  <a:cubicBezTo>
                    <a:pt x="101" y="37"/>
                    <a:pt x="101" y="37"/>
                    <a:pt x="101" y="37"/>
                  </a:cubicBezTo>
                  <a:cubicBezTo>
                    <a:pt x="100" y="35"/>
                    <a:pt x="100" y="35"/>
                    <a:pt x="100" y="35"/>
                  </a:cubicBezTo>
                  <a:cubicBezTo>
                    <a:pt x="99" y="35"/>
                    <a:pt x="99" y="35"/>
                    <a:pt x="99" y="35"/>
                  </a:cubicBezTo>
                  <a:cubicBezTo>
                    <a:pt x="98" y="36"/>
                    <a:pt x="99" y="35"/>
                    <a:pt x="98" y="36"/>
                  </a:cubicBezTo>
                  <a:cubicBezTo>
                    <a:pt x="97" y="36"/>
                    <a:pt x="97" y="36"/>
                    <a:pt x="97" y="36"/>
                  </a:cubicBezTo>
                  <a:cubicBezTo>
                    <a:pt x="96" y="35"/>
                    <a:pt x="96" y="35"/>
                    <a:pt x="96" y="35"/>
                  </a:cubicBezTo>
                  <a:cubicBezTo>
                    <a:pt x="95" y="31"/>
                    <a:pt x="97" y="35"/>
                    <a:pt x="93" y="29"/>
                  </a:cubicBezTo>
                  <a:cubicBezTo>
                    <a:pt x="94" y="29"/>
                    <a:pt x="94" y="29"/>
                    <a:pt x="94" y="29"/>
                  </a:cubicBezTo>
                  <a:cubicBezTo>
                    <a:pt x="95" y="30"/>
                    <a:pt x="95" y="30"/>
                    <a:pt x="95" y="30"/>
                  </a:cubicBezTo>
                  <a:cubicBezTo>
                    <a:pt x="96" y="30"/>
                    <a:pt x="96" y="30"/>
                    <a:pt x="96" y="29"/>
                  </a:cubicBezTo>
                  <a:cubicBezTo>
                    <a:pt x="96" y="28"/>
                    <a:pt x="96" y="28"/>
                    <a:pt x="96" y="28"/>
                  </a:cubicBezTo>
                  <a:cubicBezTo>
                    <a:pt x="96" y="28"/>
                    <a:pt x="96" y="28"/>
                    <a:pt x="96" y="28"/>
                  </a:cubicBezTo>
                  <a:cubicBezTo>
                    <a:pt x="95" y="27"/>
                    <a:pt x="95" y="27"/>
                    <a:pt x="95" y="27"/>
                  </a:cubicBezTo>
                  <a:cubicBezTo>
                    <a:pt x="95" y="26"/>
                    <a:pt x="95" y="26"/>
                    <a:pt x="95" y="26"/>
                  </a:cubicBezTo>
                  <a:cubicBezTo>
                    <a:pt x="95" y="26"/>
                    <a:pt x="95" y="26"/>
                    <a:pt x="95" y="26"/>
                  </a:cubicBezTo>
                  <a:cubicBezTo>
                    <a:pt x="95" y="25"/>
                    <a:pt x="95" y="25"/>
                    <a:pt x="95" y="25"/>
                  </a:cubicBezTo>
                  <a:cubicBezTo>
                    <a:pt x="94" y="24"/>
                    <a:pt x="94" y="24"/>
                    <a:pt x="94" y="24"/>
                  </a:cubicBezTo>
                  <a:cubicBezTo>
                    <a:pt x="94" y="24"/>
                    <a:pt x="94" y="24"/>
                    <a:pt x="94" y="24"/>
                  </a:cubicBezTo>
                  <a:cubicBezTo>
                    <a:pt x="94" y="25"/>
                    <a:pt x="94" y="25"/>
                    <a:pt x="94" y="25"/>
                  </a:cubicBezTo>
                  <a:cubicBezTo>
                    <a:pt x="94" y="25"/>
                    <a:pt x="94" y="25"/>
                    <a:pt x="94" y="25"/>
                  </a:cubicBezTo>
                  <a:cubicBezTo>
                    <a:pt x="94" y="25"/>
                    <a:pt x="94" y="25"/>
                    <a:pt x="94" y="25"/>
                  </a:cubicBezTo>
                  <a:cubicBezTo>
                    <a:pt x="91" y="24"/>
                    <a:pt x="91" y="24"/>
                    <a:pt x="91" y="24"/>
                  </a:cubicBezTo>
                  <a:cubicBezTo>
                    <a:pt x="90" y="22"/>
                    <a:pt x="91" y="23"/>
                    <a:pt x="90" y="21"/>
                  </a:cubicBezTo>
                  <a:cubicBezTo>
                    <a:pt x="90" y="21"/>
                    <a:pt x="90" y="21"/>
                    <a:pt x="90" y="22"/>
                  </a:cubicBezTo>
                  <a:cubicBezTo>
                    <a:pt x="91" y="24"/>
                    <a:pt x="93" y="26"/>
                    <a:pt x="93" y="27"/>
                  </a:cubicBezTo>
                  <a:cubicBezTo>
                    <a:pt x="93" y="27"/>
                    <a:pt x="93" y="27"/>
                    <a:pt x="93" y="27"/>
                  </a:cubicBezTo>
                  <a:cubicBezTo>
                    <a:pt x="92" y="27"/>
                    <a:pt x="92" y="27"/>
                    <a:pt x="92" y="27"/>
                  </a:cubicBezTo>
                  <a:cubicBezTo>
                    <a:pt x="92" y="27"/>
                    <a:pt x="92" y="27"/>
                    <a:pt x="92" y="27"/>
                  </a:cubicBezTo>
                  <a:cubicBezTo>
                    <a:pt x="90" y="24"/>
                    <a:pt x="91" y="25"/>
                    <a:pt x="84" y="16"/>
                  </a:cubicBezTo>
                  <a:cubicBezTo>
                    <a:pt x="85" y="15"/>
                    <a:pt x="85" y="15"/>
                    <a:pt x="85" y="15"/>
                  </a:cubicBezTo>
                  <a:cubicBezTo>
                    <a:pt x="86" y="14"/>
                    <a:pt x="86" y="14"/>
                    <a:pt x="86" y="14"/>
                  </a:cubicBezTo>
                  <a:cubicBezTo>
                    <a:pt x="87" y="13"/>
                    <a:pt x="86" y="13"/>
                    <a:pt x="87" y="13"/>
                  </a:cubicBezTo>
                  <a:cubicBezTo>
                    <a:pt x="86" y="13"/>
                    <a:pt x="86" y="13"/>
                    <a:pt x="86" y="13"/>
                  </a:cubicBezTo>
                  <a:cubicBezTo>
                    <a:pt x="86" y="13"/>
                    <a:pt x="86" y="13"/>
                    <a:pt x="85" y="14"/>
                  </a:cubicBezTo>
                  <a:cubicBezTo>
                    <a:pt x="84" y="15"/>
                    <a:pt x="84" y="15"/>
                    <a:pt x="84" y="15"/>
                  </a:cubicBezTo>
                  <a:cubicBezTo>
                    <a:pt x="84" y="15"/>
                    <a:pt x="84" y="15"/>
                    <a:pt x="84" y="15"/>
                  </a:cubicBezTo>
                  <a:cubicBezTo>
                    <a:pt x="83" y="14"/>
                    <a:pt x="83" y="14"/>
                    <a:pt x="83" y="14"/>
                  </a:cubicBezTo>
                  <a:cubicBezTo>
                    <a:pt x="83" y="13"/>
                    <a:pt x="83" y="13"/>
                    <a:pt x="83" y="13"/>
                  </a:cubicBezTo>
                  <a:cubicBezTo>
                    <a:pt x="83" y="13"/>
                    <a:pt x="83" y="13"/>
                    <a:pt x="83" y="13"/>
                  </a:cubicBezTo>
                  <a:cubicBezTo>
                    <a:pt x="82" y="13"/>
                    <a:pt x="82" y="13"/>
                    <a:pt x="82" y="13"/>
                  </a:cubicBezTo>
                  <a:cubicBezTo>
                    <a:pt x="81" y="11"/>
                    <a:pt x="81" y="12"/>
                    <a:pt x="81" y="11"/>
                  </a:cubicBezTo>
                  <a:cubicBezTo>
                    <a:pt x="82" y="10"/>
                    <a:pt x="82" y="10"/>
                    <a:pt x="82" y="10"/>
                  </a:cubicBezTo>
                  <a:cubicBezTo>
                    <a:pt x="82" y="8"/>
                    <a:pt x="82" y="8"/>
                    <a:pt x="82" y="8"/>
                  </a:cubicBezTo>
                  <a:cubicBezTo>
                    <a:pt x="80" y="5"/>
                    <a:pt x="80" y="6"/>
                    <a:pt x="76" y="1"/>
                  </a:cubicBezTo>
                  <a:cubicBezTo>
                    <a:pt x="79" y="0"/>
                    <a:pt x="78" y="1"/>
                    <a:pt x="80" y="1"/>
                  </a:cubicBezTo>
                  <a:cubicBezTo>
                    <a:pt x="79" y="2"/>
                    <a:pt x="79" y="2"/>
                    <a:pt x="79" y="2"/>
                  </a:cubicBezTo>
                  <a:cubicBezTo>
                    <a:pt x="79" y="2"/>
                    <a:pt x="82" y="6"/>
                    <a:pt x="82" y="6"/>
                  </a:cubicBezTo>
                  <a:cubicBezTo>
                    <a:pt x="82" y="6"/>
                    <a:pt x="82" y="6"/>
                    <a:pt x="82" y="6"/>
                  </a:cubicBezTo>
                  <a:cubicBezTo>
                    <a:pt x="82" y="7"/>
                    <a:pt x="82" y="7"/>
                    <a:pt x="83" y="7"/>
                  </a:cubicBezTo>
                  <a:close/>
                  <a:moveTo>
                    <a:pt x="108" y="27"/>
                  </a:moveTo>
                  <a:cubicBezTo>
                    <a:pt x="107" y="26"/>
                    <a:pt x="107" y="26"/>
                    <a:pt x="107" y="26"/>
                  </a:cubicBezTo>
                  <a:cubicBezTo>
                    <a:pt x="107" y="26"/>
                    <a:pt x="107" y="26"/>
                    <a:pt x="107" y="26"/>
                  </a:cubicBezTo>
                  <a:cubicBezTo>
                    <a:pt x="106" y="25"/>
                    <a:pt x="106" y="25"/>
                    <a:pt x="106" y="25"/>
                  </a:cubicBezTo>
                  <a:cubicBezTo>
                    <a:pt x="106" y="25"/>
                    <a:pt x="106" y="25"/>
                    <a:pt x="106" y="25"/>
                  </a:cubicBezTo>
                  <a:cubicBezTo>
                    <a:pt x="106" y="24"/>
                    <a:pt x="106" y="24"/>
                    <a:pt x="106" y="24"/>
                  </a:cubicBezTo>
                  <a:cubicBezTo>
                    <a:pt x="106" y="23"/>
                    <a:pt x="106" y="23"/>
                    <a:pt x="106" y="23"/>
                  </a:cubicBezTo>
                  <a:cubicBezTo>
                    <a:pt x="106" y="23"/>
                    <a:pt x="106" y="23"/>
                    <a:pt x="106" y="23"/>
                  </a:cubicBezTo>
                  <a:cubicBezTo>
                    <a:pt x="107" y="23"/>
                    <a:pt x="107" y="23"/>
                    <a:pt x="107" y="23"/>
                  </a:cubicBezTo>
                  <a:cubicBezTo>
                    <a:pt x="107" y="24"/>
                    <a:pt x="107" y="23"/>
                    <a:pt x="108" y="24"/>
                  </a:cubicBezTo>
                  <a:cubicBezTo>
                    <a:pt x="108" y="26"/>
                    <a:pt x="108" y="26"/>
                    <a:pt x="108" y="27"/>
                  </a:cubicBezTo>
                  <a:close/>
                  <a:moveTo>
                    <a:pt x="82" y="98"/>
                  </a:moveTo>
                  <a:cubicBezTo>
                    <a:pt x="84" y="96"/>
                    <a:pt x="88" y="93"/>
                    <a:pt x="90" y="93"/>
                  </a:cubicBezTo>
                  <a:cubicBezTo>
                    <a:pt x="90" y="92"/>
                    <a:pt x="90" y="92"/>
                    <a:pt x="90" y="92"/>
                  </a:cubicBezTo>
                  <a:cubicBezTo>
                    <a:pt x="91" y="92"/>
                    <a:pt x="91" y="92"/>
                    <a:pt x="91" y="92"/>
                  </a:cubicBezTo>
                  <a:cubicBezTo>
                    <a:pt x="90" y="93"/>
                    <a:pt x="90" y="93"/>
                    <a:pt x="90" y="93"/>
                  </a:cubicBezTo>
                  <a:cubicBezTo>
                    <a:pt x="90" y="94"/>
                    <a:pt x="90" y="94"/>
                    <a:pt x="90" y="94"/>
                  </a:cubicBezTo>
                  <a:cubicBezTo>
                    <a:pt x="90" y="94"/>
                    <a:pt x="90" y="94"/>
                    <a:pt x="90" y="94"/>
                  </a:cubicBezTo>
                  <a:cubicBezTo>
                    <a:pt x="90" y="95"/>
                    <a:pt x="90" y="95"/>
                    <a:pt x="90" y="95"/>
                  </a:cubicBezTo>
                  <a:cubicBezTo>
                    <a:pt x="89" y="95"/>
                    <a:pt x="89" y="95"/>
                    <a:pt x="89" y="95"/>
                  </a:cubicBezTo>
                  <a:cubicBezTo>
                    <a:pt x="89" y="96"/>
                    <a:pt x="89" y="96"/>
                    <a:pt x="89" y="96"/>
                  </a:cubicBezTo>
                  <a:cubicBezTo>
                    <a:pt x="89" y="98"/>
                    <a:pt x="89" y="98"/>
                    <a:pt x="89" y="98"/>
                  </a:cubicBezTo>
                  <a:cubicBezTo>
                    <a:pt x="90" y="97"/>
                    <a:pt x="90" y="97"/>
                    <a:pt x="90" y="97"/>
                  </a:cubicBezTo>
                  <a:cubicBezTo>
                    <a:pt x="90" y="96"/>
                    <a:pt x="90" y="96"/>
                    <a:pt x="90" y="96"/>
                  </a:cubicBezTo>
                  <a:cubicBezTo>
                    <a:pt x="90" y="96"/>
                    <a:pt x="90" y="96"/>
                    <a:pt x="90" y="96"/>
                  </a:cubicBezTo>
                  <a:cubicBezTo>
                    <a:pt x="90" y="95"/>
                    <a:pt x="90" y="95"/>
                    <a:pt x="90" y="95"/>
                  </a:cubicBezTo>
                  <a:cubicBezTo>
                    <a:pt x="91" y="95"/>
                    <a:pt x="91" y="95"/>
                    <a:pt x="91" y="95"/>
                  </a:cubicBezTo>
                  <a:cubicBezTo>
                    <a:pt x="91" y="94"/>
                    <a:pt x="91" y="94"/>
                    <a:pt x="91" y="94"/>
                  </a:cubicBezTo>
                  <a:cubicBezTo>
                    <a:pt x="91" y="93"/>
                    <a:pt x="91" y="93"/>
                    <a:pt x="91" y="93"/>
                  </a:cubicBezTo>
                  <a:cubicBezTo>
                    <a:pt x="92" y="94"/>
                    <a:pt x="92" y="94"/>
                    <a:pt x="92" y="94"/>
                  </a:cubicBezTo>
                  <a:cubicBezTo>
                    <a:pt x="93" y="93"/>
                    <a:pt x="93" y="93"/>
                    <a:pt x="93" y="93"/>
                  </a:cubicBezTo>
                  <a:cubicBezTo>
                    <a:pt x="93" y="93"/>
                    <a:pt x="93" y="93"/>
                    <a:pt x="93" y="93"/>
                  </a:cubicBezTo>
                  <a:cubicBezTo>
                    <a:pt x="93" y="94"/>
                    <a:pt x="93" y="94"/>
                    <a:pt x="93" y="94"/>
                  </a:cubicBezTo>
                  <a:cubicBezTo>
                    <a:pt x="94" y="94"/>
                    <a:pt x="94" y="94"/>
                    <a:pt x="94" y="94"/>
                  </a:cubicBezTo>
                  <a:cubicBezTo>
                    <a:pt x="94" y="95"/>
                    <a:pt x="94" y="94"/>
                    <a:pt x="93" y="95"/>
                  </a:cubicBezTo>
                  <a:cubicBezTo>
                    <a:pt x="93" y="96"/>
                    <a:pt x="93" y="96"/>
                    <a:pt x="93" y="96"/>
                  </a:cubicBezTo>
                  <a:cubicBezTo>
                    <a:pt x="92" y="97"/>
                    <a:pt x="92" y="97"/>
                    <a:pt x="91" y="97"/>
                  </a:cubicBezTo>
                  <a:cubicBezTo>
                    <a:pt x="92" y="97"/>
                    <a:pt x="92" y="97"/>
                    <a:pt x="92" y="97"/>
                  </a:cubicBezTo>
                  <a:cubicBezTo>
                    <a:pt x="94" y="96"/>
                    <a:pt x="94" y="96"/>
                    <a:pt x="95" y="95"/>
                  </a:cubicBezTo>
                  <a:cubicBezTo>
                    <a:pt x="95" y="96"/>
                    <a:pt x="95" y="96"/>
                    <a:pt x="95" y="96"/>
                  </a:cubicBezTo>
                  <a:cubicBezTo>
                    <a:pt x="94" y="98"/>
                    <a:pt x="94" y="97"/>
                    <a:pt x="94" y="98"/>
                  </a:cubicBezTo>
                  <a:cubicBezTo>
                    <a:pt x="93" y="98"/>
                    <a:pt x="93" y="98"/>
                    <a:pt x="93" y="98"/>
                  </a:cubicBezTo>
                  <a:cubicBezTo>
                    <a:pt x="92" y="99"/>
                    <a:pt x="92" y="99"/>
                    <a:pt x="92" y="99"/>
                  </a:cubicBezTo>
                  <a:cubicBezTo>
                    <a:pt x="92" y="100"/>
                    <a:pt x="92" y="100"/>
                    <a:pt x="92" y="100"/>
                  </a:cubicBezTo>
                  <a:cubicBezTo>
                    <a:pt x="92" y="100"/>
                    <a:pt x="92" y="100"/>
                    <a:pt x="92" y="100"/>
                  </a:cubicBezTo>
                  <a:cubicBezTo>
                    <a:pt x="92" y="101"/>
                    <a:pt x="92" y="101"/>
                    <a:pt x="92" y="101"/>
                  </a:cubicBezTo>
                  <a:cubicBezTo>
                    <a:pt x="93" y="102"/>
                    <a:pt x="93" y="102"/>
                    <a:pt x="93" y="102"/>
                  </a:cubicBezTo>
                  <a:cubicBezTo>
                    <a:pt x="92" y="103"/>
                    <a:pt x="92" y="103"/>
                    <a:pt x="92" y="103"/>
                  </a:cubicBezTo>
                  <a:cubicBezTo>
                    <a:pt x="93" y="103"/>
                    <a:pt x="93" y="103"/>
                    <a:pt x="93" y="103"/>
                  </a:cubicBezTo>
                  <a:cubicBezTo>
                    <a:pt x="93" y="104"/>
                    <a:pt x="93" y="104"/>
                    <a:pt x="93" y="104"/>
                  </a:cubicBezTo>
                  <a:cubicBezTo>
                    <a:pt x="94" y="105"/>
                    <a:pt x="94" y="105"/>
                    <a:pt x="94" y="105"/>
                  </a:cubicBezTo>
                  <a:cubicBezTo>
                    <a:pt x="93" y="107"/>
                    <a:pt x="93" y="107"/>
                    <a:pt x="91" y="110"/>
                  </a:cubicBezTo>
                  <a:cubicBezTo>
                    <a:pt x="90" y="110"/>
                    <a:pt x="90" y="110"/>
                    <a:pt x="90" y="110"/>
                  </a:cubicBezTo>
                  <a:cubicBezTo>
                    <a:pt x="90" y="112"/>
                    <a:pt x="90" y="112"/>
                    <a:pt x="90" y="112"/>
                  </a:cubicBezTo>
                  <a:cubicBezTo>
                    <a:pt x="82" y="125"/>
                    <a:pt x="82" y="124"/>
                    <a:pt x="78" y="125"/>
                  </a:cubicBezTo>
                  <a:cubicBezTo>
                    <a:pt x="77" y="127"/>
                    <a:pt x="78" y="126"/>
                    <a:pt x="77" y="128"/>
                  </a:cubicBezTo>
                  <a:cubicBezTo>
                    <a:pt x="75" y="128"/>
                    <a:pt x="75" y="128"/>
                    <a:pt x="75" y="128"/>
                  </a:cubicBezTo>
                  <a:cubicBezTo>
                    <a:pt x="75" y="128"/>
                    <a:pt x="75" y="128"/>
                    <a:pt x="75" y="128"/>
                  </a:cubicBezTo>
                  <a:cubicBezTo>
                    <a:pt x="76" y="128"/>
                    <a:pt x="76" y="128"/>
                    <a:pt x="76" y="128"/>
                  </a:cubicBezTo>
                  <a:cubicBezTo>
                    <a:pt x="77" y="129"/>
                    <a:pt x="77" y="129"/>
                    <a:pt x="77" y="129"/>
                  </a:cubicBezTo>
                  <a:cubicBezTo>
                    <a:pt x="76" y="130"/>
                    <a:pt x="76" y="130"/>
                    <a:pt x="76" y="130"/>
                  </a:cubicBezTo>
                  <a:cubicBezTo>
                    <a:pt x="76" y="130"/>
                    <a:pt x="76" y="130"/>
                    <a:pt x="76" y="130"/>
                  </a:cubicBezTo>
                  <a:cubicBezTo>
                    <a:pt x="75" y="130"/>
                    <a:pt x="75" y="130"/>
                    <a:pt x="75" y="130"/>
                  </a:cubicBezTo>
                  <a:cubicBezTo>
                    <a:pt x="74" y="131"/>
                    <a:pt x="74" y="131"/>
                    <a:pt x="74" y="131"/>
                  </a:cubicBezTo>
                  <a:cubicBezTo>
                    <a:pt x="76" y="130"/>
                    <a:pt x="76" y="130"/>
                    <a:pt x="76" y="130"/>
                  </a:cubicBezTo>
                  <a:cubicBezTo>
                    <a:pt x="77" y="131"/>
                    <a:pt x="77" y="131"/>
                    <a:pt x="77" y="131"/>
                  </a:cubicBezTo>
                  <a:cubicBezTo>
                    <a:pt x="77" y="132"/>
                    <a:pt x="77" y="132"/>
                    <a:pt x="78" y="133"/>
                  </a:cubicBezTo>
                  <a:cubicBezTo>
                    <a:pt x="79" y="134"/>
                    <a:pt x="79" y="134"/>
                    <a:pt x="80" y="134"/>
                  </a:cubicBezTo>
                  <a:cubicBezTo>
                    <a:pt x="81" y="134"/>
                    <a:pt x="81" y="134"/>
                    <a:pt x="81" y="134"/>
                  </a:cubicBezTo>
                  <a:cubicBezTo>
                    <a:pt x="81" y="136"/>
                    <a:pt x="81" y="136"/>
                    <a:pt x="81" y="136"/>
                  </a:cubicBezTo>
                  <a:cubicBezTo>
                    <a:pt x="81" y="137"/>
                    <a:pt x="81" y="136"/>
                    <a:pt x="80" y="137"/>
                  </a:cubicBezTo>
                  <a:cubicBezTo>
                    <a:pt x="80" y="137"/>
                    <a:pt x="80" y="137"/>
                    <a:pt x="79" y="137"/>
                  </a:cubicBezTo>
                  <a:cubicBezTo>
                    <a:pt x="78" y="137"/>
                    <a:pt x="78" y="137"/>
                    <a:pt x="78" y="137"/>
                  </a:cubicBezTo>
                  <a:cubicBezTo>
                    <a:pt x="77" y="136"/>
                    <a:pt x="77" y="136"/>
                    <a:pt x="77" y="136"/>
                  </a:cubicBezTo>
                  <a:cubicBezTo>
                    <a:pt x="76" y="136"/>
                    <a:pt x="75" y="136"/>
                    <a:pt x="74" y="137"/>
                  </a:cubicBezTo>
                  <a:cubicBezTo>
                    <a:pt x="74" y="136"/>
                    <a:pt x="74" y="136"/>
                    <a:pt x="74" y="136"/>
                  </a:cubicBezTo>
                  <a:cubicBezTo>
                    <a:pt x="75" y="135"/>
                    <a:pt x="75" y="135"/>
                    <a:pt x="75" y="135"/>
                  </a:cubicBezTo>
                  <a:cubicBezTo>
                    <a:pt x="74" y="135"/>
                    <a:pt x="74" y="135"/>
                    <a:pt x="74" y="135"/>
                  </a:cubicBezTo>
                  <a:cubicBezTo>
                    <a:pt x="74" y="135"/>
                    <a:pt x="74" y="135"/>
                    <a:pt x="74" y="135"/>
                  </a:cubicBezTo>
                  <a:cubicBezTo>
                    <a:pt x="73" y="135"/>
                    <a:pt x="73" y="135"/>
                    <a:pt x="73" y="135"/>
                  </a:cubicBezTo>
                  <a:cubicBezTo>
                    <a:pt x="73" y="136"/>
                    <a:pt x="73" y="136"/>
                    <a:pt x="73" y="136"/>
                  </a:cubicBezTo>
                  <a:cubicBezTo>
                    <a:pt x="73" y="136"/>
                    <a:pt x="73" y="136"/>
                    <a:pt x="73" y="136"/>
                  </a:cubicBezTo>
                  <a:cubicBezTo>
                    <a:pt x="72" y="137"/>
                    <a:pt x="72" y="137"/>
                    <a:pt x="72" y="137"/>
                  </a:cubicBezTo>
                  <a:cubicBezTo>
                    <a:pt x="72" y="137"/>
                    <a:pt x="72" y="137"/>
                    <a:pt x="72" y="137"/>
                  </a:cubicBezTo>
                  <a:cubicBezTo>
                    <a:pt x="69" y="135"/>
                    <a:pt x="72" y="137"/>
                    <a:pt x="69" y="134"/>
                  </a:cubicBezTo>
                  <a:cubicBezTo>
                    <a:pt x="69" y="135"/>
                    <a:pt x="69" y="135"/>
                    <a:pt x="69" y="135"/>
                  </a:cubicBezTo>
                  <a:cubicBezTo>
                    <a:pt x="70" y="137"/>
                    <a:pt x="70" y="136"/>
                    <a:pt x="70" y="137"/>
                  </a:cubicBezTo>
                  <a:cubicBezTo>
                    <a:pt x="70" y="137"/>
                    <a:pt x="65" y="141"/>
                    <a:pt x="65" y="141"/>
                  </a:cubicBezTo>
                  <a:cubicBezTo>
                    <a:pt x="63" y="141"/>
                    <a:pt x="63" y="141"/>
                    <a:pt x="63" y="141"/>
                  </a:cubicBezTo>
                  <a:cubicBezTo>
                    <a:pt x="62" y="141"/>
                    <a:pt x="62" y="141"/>
                    <a:pt x="62" y="141"/>
                  </a:cubicBezTo>
                  <a:cubicBezTo>
                    <a:pt x="62" y="142"/>
                    <a:pt x="62" y="142"/>
                    <a:pt x="62" y="142"/>
                  </a:cubicBezTo>
                  <a:cubicBezTo>
                    <a:pt x="61" y="143"/>
                    <a:pt x="61" y="143"/>
                    <a:pt x="61" y="143"/>
                  </a:cubicBezTo>
                  <a:cubicBezTo>
                    <a:pt x="60" y="143"/>
                    <a:pt x="60" y="143"/>
                    <a:pt x="60" y="143"/>
                  </a:cubicBezTo>
                  <a:cubicBezTo>
                    <a:pt x="60" y="143"/>
                    <a:pt x="60" y="143"/>
                    <a:pt x="60" y="143"/>
                  </a:cubicBezTo>
                  <a:cubicBezTo>
                    <a:pt x="61" y="144"/>
                    <a:pt x="61" y="144"/>
                    <a:pt x="61" y="144"/>
                  </a:cubicBezTo>
                  <a:cubicBezTo>
                    <a:pt x="59" y="152"/>
                    <a:pt x="60" y="147"/>
                    <a:pt x="59" y="153"/>
                  </a:cubicBezTo>
                  <a:cubicBezTo>
                    <a:pt x="57" y="153"/>
                    <a:pt x="57" y="153"/>
                    <a:pt x="57" y="153"/>
                  </a:cubicBezTo>
                  <a:cubicBezTo>
                    <a:pt x="57" y="154"/>
                    <a:pt x="57" y="154"/>
                    <a:pt x="57" y="154"/>
                  </a:cubicBezTo>
                  <a:cubicBezTo>
                    <a:pt x="59" y="154"/>
                    <a:pt x="59" y="154"/>
                    <a:pt x="59" y="154"/>
                  </a:cubicBezTo>
                  <a:cubicBezTo>
                    <a:pt x="58" y="155"/>
                    <a:pt x="58" y="155"/>
                    <a:pt x="58" y="155"/>
                  </a:cubicBezTo>
                  <a:cubicBezTo>
                    <a:pt x="57" y="157"/>
                    <a:pt x="57" y="157"/>
                    <a:pt x="57" y="158"/>
                  </a:cubicBezTo>
                  <a:cubicBezTo>
                    <a:pt x="56" y="162"/>
                    <a:pt x="56" y="162"/>
                    <a:pt x="54" y="166"/>
                  </a:cubicBezTo>
                  <a:cubicBezTo>
                    <a:pt x="54" y="166"/>
                    <a:pt x="54" y="166"/>
                    <a:pt x="54" y="166"/>
                  </a:cubicBezTo>
                  <a:cubicBezTo>
                    <a:pt x="54" y="167"/>
                    <a:pt x="54" y="167"/>
                    <a:pt x="55" y="167"/>
                  </a:cubicBezTo>
                  <a:cubicBezTo>
                    <a:pt x="55" y="168"/>
                    <a:pt x="55" y="168"/>
                    <a:pt x="55" y="168"/>
                  </a:cubicBezTo>
                  <a:cubicBezTo>
                    <a:pt x="55" y="169"/>
                    <a:pt x="55" y="169"/>
                    <a:pt x="55" y="169"/>
                  </a:cubicBezTo>
                  <a:cubicBezTo>
                    <a:pt x="54" y="169"/>
                    <a:pt x="54" y="169"/>
                    <a:pt x="54" y="169"/>
                  </a:cubicBezTo>
                  <a:cubicBezTo>
                    <a:pt x="53" y="169"/>
                    <a:pt x="52" y="169"/>
                    <a:pt x="51" y="170"/>
                  </a:cubicBezTo>
                  <a:cubicBezTo>
                    <a:pt x="50" y="171"/>
                    <a:pt x="50" y="171"/>
                    <a:pt x="50" y="171"/>
                  </a:cubicBezTo>
                  <a:cubicBezTo>
                    <a:pt x="47" y="176"/>
                    <a:pt x="46" y="174"/>
                    <a:pt x="43" y="179"/>
                  </a:cubicBezTo>
                  <a:cubicBezTo>
                    <a:pt x="42" y="180"/>
                    <a:pt x="42" y="180"/>
                    <a:pt x="42" y="180"/>
                  </a:cubicBezTo>
                  <a:cubicBezTo>
                    <a:pt x="35" y="182"/>
                    <a:pt x="36" y="181"/>
                    <a:pt x="32" y="180"/>
                  </a:cubicBezTo>
                  <a:cubicBezTo>
                    <a:pt x="31" y="180"/>
                    <a:pt x="31" y="180"/>
                    <a:pt x="31" y="180"/>
                  </a:cubicBezTo>
                  <a:cubicBezTo>
                    <a:pt x="30" y="181"/>
                    <a:pt x="30" y="181"/>
                    <a:pt x="30" y="181"/>
                  </a:cubicBezTo>
                  <a:cubicBezTo>
                    <a:pt x="29" y="180"/>
                    <a:pt x="29" y="180"/>
                    <a:pt x="29" y="180"/>
                  </a:cubicBezTo>
                  <a:cubicBezTo>
                    <a:pt x="28" y="180"/>
                    <a:pt x="28" y="180"/>
                    <a:pt x="28" y="180"/>
                  </a:cubicBezTo>
                  <a:cubicBezTo>
                    <a:pt x="28" y="180"/>
                    <a:pt x="28" y="180"/>
                    <a:pt x="28" y="180"/>
                  </a:cubicBezTo>
                  <a:cubicBezTo>
                    <a:pt x="27" y="179"/>
                    <a:pt x="27" y="179"/>
                    <a:pt x="27" y="179"/>
                  </a:cubicBezTo>
                  <a:cubicBezTo>
                    <a:pt x="27" y="179"/>
                    <a:pt x="27" y="179"/>
                    <a:pt x="27" y="179"/>
                  </a:cubicBezTo>
                  <a:cubicBezTo>
                    <a:pt x="27" y="178"/>
                    <a:pt x="27" y="178"/>
                    <a:pt x="27" y="178"/>
                  </a:cubicBezTo>
                  <a:cubicBezTo>
                    <a:pt x="27" y="177"/>
                    <a:pt x="27" y="177"/>
                    <a:pt x="27" y="177"/>
                  </a:cubicBezTo>
                  <a:cubicBezTo>
                    <a:pt x="26" y="177"/>
                    <a:pt x="26" y="177"/>
                    <a:pt x="26" y="177"/>
                  </a:cubicBezTo>
                  <a:cubicBezTo>
                    <a:pt x="23" y="176"/>
                    <a:pt x="24" y="177"/>
                    <a:pt x="22" y="177"/>
                  </a:cubicBezTo>
                  <a:cubicBezTo>
                    <a:pt x="21" y="176"/>
                    <a:pt x="21" y="175"/>
                    <a:pt x="20" y="174"/>
                  </a:cubicBezTo>
                  <a:cubicBezTo>
                    <a:pt x="18" y="173"/>
                    <a:pt x="18" y="173"/>
                    <a:pt x="18" y="173"/>
                  </a:cubicBezTo>
                  <a:cubicBezTo>
                    <a:pt x="18" y="173"/>
                    <a:pt x="18" y="173"/>
                    <a:pt x="18" y="173"/>
                  </a:cubicBezTo>
                  <a:cubicBezTo>
                    <a:pt x="17" y="174"/>
                    <a:pt x="17" y="174"/>
                    <a:pt x="17" y="174"/>
                  </a:cubicBezTo>
                  <a:cubicBezTo>
                    <a:pt x="16" y="175"/>
                    <a:pt x="16" y="175"/>
                    <a:pt x="16" y="175"/>
                  </a:cubicBezTo>
                  <a:cubicBezTo>
                    <a:pt x="14" y="175"/>
                    <a:pt x="12" y="175"/>
                    <a:pt x="9" y="174"/>
                  </a:cubicBezTo>
                  <a:cubicBezTo>
                    <a:pt x="9" y="173"/>
                    <a:pt x="9" y="173"/>
                    <a:pt x="9" y="173"/>
                  </a:cubicBezTo>
                  <a:cubicBezTo>
                    <a:pt x="11" y="170"/>
                    <a:pt x="11" y="170"/>
                    <a:pt x="11" y="170"/>
                  </a:cubicBezTo>
                  <a:cubicBezTo>
                    <a:pt x="11" y="170"/>
                    <a:pt x="10" y="171"/>
                    <a:pt x="9" y="172"/>
                  </a:cubicBezTo>
                  <a:cubicBezTo>
                    <a:pt x="8" y="171"/>
                    <a:pt x="8" y="171"/>
                    <a:pt x="8" y="171"/>
                  </a:cubicBezTo>
                  <a:cubicBezTo>
                    <a:pt x="9" y="170"/>
                    <a:pt x="9" y="170"/>
                    <a:pt x="9" y="170"/>
                  </a:cubicBezTo>
                  <a:cubicBezTo>
                    <a:pt x="9" y="170"/>
                    <a:pt x="9" y="170"/>
                    <a:pt x="9" y="170"/>
                  </a:cubicBezTo>
                  <a:cubicBezTo>
                    <a:pt x="9" y="169"/>
                    <a:pt x="9" y="169"/>
                    <a:pt x="9" y="169"/>
                  </a:cubicBezTo>
                  <a:cubicBezTo>
                    <a:pt x="8" y="170"/>
                    <a:pt x="8" y="170"/>
                    <a:pt x="8" y="170"/>
                  </a:cubicBezTo>
                  <a:cubicBezTo>
                    <a:pt x="7" y="170"/>
                    <a:pt x="7" y="170"/>
                    <a:pt x="7" y="170"/>
                  </a:cubicBezTo>
                  <a:cubicBezTo>
                    <a:pt x="6" y="169"/>
                    <a:pt x="6" y="169"/>
                    <a:pt x="6" y="169"/>
                  </a:cubicBezTo>
                  <a:cubicBezTo>
                    <a:pt x="7" y="168"/>
                    <a:pt x="7" y="168"/>
                    <a:pt x="7" y="168"/>
                  </a:cubicBezTo>
                  <a:cubicBezTo>
                    <a:pt x="7" y="168"/>
                    <a:pt x="7" y="168"/>
                    <a:pt x="7" y="168"/>
                  </a:cubicBezTo>
                  <a:cubicBezTo>
                    <a:pt x="9" y="167"/>
                    <a:pt x="10" y="167"/>
                    <a:pt x="12" y="167"/>
                  </a:cubicBezTo>
                  <a:cubicBezTo>
                    <a:pt x="12" y="166"/>
                    <a:pt x="12" y="166"/>
                    <a:pt x="12" y="166"/>
                  </a:cubicBezTo>
                  <a:cubicBezTo>
                    <a:pt x="10" y="166"/>
                    <a:pt x="10" y="166"/>
                    <a:pt x="10" y="166"/>
                  </a:cubicBezTo>
                  <a:cubicBezTo>
                    <a:pt x="10" y="165"/>
                    <a:pt x="10" y="165"/>
                    <a:pt x="10" y="165"/>
                  </a:cubicBezTo>
                  <a:cubicBezTo>
                    <a:pt x="10" y="164"/>
                    <a:pt x="10" y="164"/>
                    <a:pt x="10" y="164"/>
                  </a:cubicBezTo>
                  <a:cubicBezTo>
                    <a:pt x="12" y="163"/>
                    <a:pt x="12" y="163"/>
                    <a:pt x="12" y="163"/>
                  </a:cubicBezTo>
                  <a:cubicBezTo>
                    <a:pt x="11" y="163"/>
                    <a:pt x="11" y="163"/>
                    <a:pt x="11" y="163"/>
                  </a:cubicBezTo>
                  <a:cubicBezTo>
                    <a:pt x="9" y="163"/>
                    <a:pt x="9" y="163"/>
                    <a:pt x="9" y="163"/>
                  </a:cubicBezTo>
                  <a:cubicBezTo>
                    <a:pt x="9" y="162"/>
                    <a:pt x="9" y="162"/>
                    <a:pt x="9" y="162"/>
                  </a:cubicBezTo>
                  <a:cubicBezTo>
                    <a:pt x="10" y="161"/>
                    <a:pt x="10" y="161"/>
                    <a:pt x="10" y="161"/>
                  </a:cubicBezTo>
                  <a:cubicBezTo>
                    <a:pt x="11" y="161"/>
                    <a:pt x="11" y="161"/>
                    <a:pt x="11" y="161"/>
                  </a:cubicBezTo>
                  <a:cubicBezTo>
                    <a:pt x="11" y="161"/>
                    <a:pt x="11" y="161"/>
                    <a:pt x="11" y="161"/>
                  </a:cubicBezTo>
                  <a:cubicBezTo>
                    <a:pt x="11" y="160"/>
                    <a:pt x="11" y="160"/>
                    <a:pt x="11" y="160"/>
                  </a:cubicBezTo>
                  <a:cubicBezTo>
                    <a:pt x="11" y="160"/>
                    <a:pt x="11" y="160"/>
                    <a:pt x="11" y="160"/>
                  </a:cubicBezTo>
                  <a:cubicBezTo>
                    <a:pt x="13" y="161"/>
                    <a:pt x="13" y="161"/>
                    <a:pt x="13" y="161"/>
                  </a:cubicBezTo>
                  <a:cubicBezTo>
                    <a:pt x="14" y="161"/>
                    <a:pt x="14" y="161"/>
                    <a:pt x="14" y="161"/>
                  </a:cubicBezTo>
                  <a:cubicBezTo>
                    <a:pt x="14" y="160"/>
                    <a:pt x="14" y="160"/>
                    <a:pt x="14" y="160"/>
                  </a:cubicBezTo>
                  <a:cubicBezTo>
                    <a:pt x="14" y="160"/>
                    <a:pt x="14" y="160"/>
                    <a:pt x="14" y="160"/>
                  </a:cubicBezTo>
                  <a:cubicBezTo>
                    <a:pt x="14" y="159"/>
                    <a:pt x="14" y="159"/>
                    <a:pt x="14" y="159"/>
                  </a:cubicBezTo>
                  <a:cubicBezTo>
                    <a:pt x="15" y="159"/>
                    <a:pt x="15" y="159"/>
                    <a:pt x="15" y="159"/>
                  </a:cubicBezTo>
                  <a:cubicBezTo>
                    <a:pt x="15" y="159"/>
                    <a:pt x="15" y="159"/>
                    <a:pt x="15" y="159"/>
                  </a:cubicBezTo>
                  <a:cubicBezTo>
                    <a:pt x="14" y="159"/>
                    <a:pt x="14" y="159"/>
                    <a:pt x="14" y="159"/>
                  </a:cubicBezTo>
                  <a:cubicBezTo>
                    <a:pt x="13" y="158"/>
                    <a:pt x="13" y="158"/>
                    <a:pt x="13" y="158"/>
                  </a:cubicBezTo>
                  <a:cubicBezTo>
                    <a:pt x="13" y="157"/>
                    <a:pt x="13" y="158"/>
                    <a:pt x="13" y="157"/>
                  </a:cubicBezTo>
                  <a:cubicBezTo>
                    <a:pt x="14" y="156"/>
                    <a:pt x="14" y="156"/>
                    <a:pt x="14" y="156"/>
                  </a:cubicBezTo>
                  <a:cubicBezTo>
                    <a:pt x="14" y="156"/>
                    <a:pt x="14" y="156"/>
                    <a:pt x="14" y="156"/>
                  </a:cubicBezTo>
                  <a:cubicBezTo>
                    <a:pt x="15" y="156"/>
                    <a:pt x="15" y="156"/>
                    <a:pt x="15" y="156"/>
                  </a:cubicBezTo>
                  <a:cubicBezTo>
                    <a:pt x="15" y="155"/>
                    <a:pt x="15" y="155"/>
                    <a:pt x="15" y="155"/>
                  </a:cubicBezTo>
                  <a:cubicBezTo>
                    <a:pt x="14" y="155"/>
                    <a:pt x="14" y="155"/>
                    <a:pt x="14" y="155"/>
                  </a:cubicBezTo>
                  <a:cubicBezTo>
                    <a:pt x="14" y="154"/>
                    <a:pt x="14" y="154"/>
                    <a:pt x="14" y="154"/>
                  </a:cubicBezTo>
                  <a:cubicBezTo>
                    <a:pt x="17" y="152"/>
                    <a:pt x="17" y="152"/>
                    <a:pt x="17" y="152"/>
                  </a:cubicBezTo>
                  <a:cubicBezTo>
                    <a:pt x="18" y="154"/>
                    <a:pt x="18" y="154"/>
                    <a:pt x="18" y="154"/>
                  </a:cubicBezTo>
                  <a:cubicBezTo>
                    <a:pt x="18" y="153"/>
                    <a:pt x="18" y="154"/>
                    <a:pt x="18" y="153"/>
                  </a:cubicBezTo>
                  <a:cubicBezTo>
                    <a:pt x="17" y="152"/>
                    <a:pt x="17" y="152"/>
                    <a:pt x="17" y="152"/>
                  </a:cubicBezTo>
                  <a:cubicBezTo>
                    <a:pt x="17" y="152"/>
                    <a:pt x="17" y="152"/>
                    <a:pt x="17" y="152"/>
                  </a:cubicBezTo>
                  <a:cubicBezTo>
                    <a:pt x="18" y="151"/>
                    <a:pt x="18" y="151"/>
                    <a:pt x="18" y="151"/>
                  </a:cubicBezTo>
                  <a:cubicBezTo>
                    <a:pt x="19" y="151"/>
                    <a:pt x="19" y="151"/>
                    <a:pt x="19" y="151"/>
                  </a:cubicBezTo>
                  <a:cubicBezTo>
                    <a:pt x="20" y="149"/>
                    <a:pt x="20" y="149"/>
                    <a:pt x="21" y="148"/>
                  </a:cubicBezTo>
                  <a:cubicBezTo>
                    <a:pt x="22" y="149"/>
                    <a:pt x="22" y="149"/>
                    <a:pt x="22" y="149"/>
                  </a:cubicBezTo>
                  <a:cubicBezTo>
                    <a:pt x="23" y="149"/>
                    <a:pt x="23" y="149"/>
                    <a:pt x="23" y="149"/>
                  </a:cubicBezTo>
                  <a:cubicBezTo>
                    <a:pt x="22" y="149"/>
                    <a:pt x="22" y="149"/>
                    <a:pt x="22" y="149"/>
                  </a:cubicBezTo>
                  <a:cubicBezTo>
                    <a:pt x="22" y="148"/>
                    <a:pt x="22" y="148"/>
                    <a:pt x="22" y="148"/>
                  </a:cubicBezTo>
                  <a:cubicBezTo>
                    <a:pt x="22" y="147"/>
                    <a:pt x="22" y="147"/>
                    <a:pt x="22" y="147"/>
                  </a:cubicBezTo>
                  <a:cubicBezTo>
                    <a:pt x="23" y="145"/>
                    <a:pt x="27" y="141"/>
                    <a:pt x="29" y="139"/>
                  </a:cubicBezTo>
                  <a:cubicBezTo>
                    <a:pt x="31" y="139"/>
                    <a:pt x="31" y="139"/>
                    <a:pt x="31" y="139"/>
                  </a:cubicBezTo>
                  <a:cubicBezTo>
                    <a:pt x="32" y="139"/>
                    <a:pt x="32" y="139"/>
                    <a:pt x="32" y="139"/>
                  </a:cubicBezTo>
                  <a:cubicBezTo>
                    <a:pt x="33" y="139"/>
                    <a:pt x="33" y="139"/>
                    <a:pt x="33" y="139"/>
                  </a:cubicBezTo>
                  <a:cubicBezTo>
                    <a:pt x="34" y="138"/>
                    <a:pt x="34" y="137"/>
                    <a:pt x="36" y="137"/>
                  </a:cubicBezTo>
                  <a:cubicBezTo>
                    <a:pt x="36" y="138"/>
                    <a:pt x="36" y="137"/>
                    <a:pt x="37" y="138"/>
                  </a:cubicBezTo>
                  <a:cubicBezTo>
                    <a:pt x="36" y="136"/>
                    <a:pt x="36" y="136"/>
                    <a:pt x="36" y="136"/>
                  </a:cubicBezTo>
                  <a:cubicBezTo>
                    <a:pt x="37" y="136"/>
                    <a:pt x="37" y="136"/>
                    <a:pt x="37" y="136"/>
                  </a:cubicBezTo>
                  <a:cubicBezTo>
                    <a:pt x="40" y="133"/>
                    <a:pt x="41" y="133"/>
                    <a:pt x="42" y="133"/>
                  </a:cubicBezTo>
                  <a:cubicBezTo>
                    <a:pt x="43" y="132"/>
                    <a:pt x="43" y="132"/>
                    <a:pt x="43" y="132"/>
                  </a:cubicBezTo>
                  <a:cubicBezTo>
                    <a:pt x="44" y="132"/>
                    <a:pt x="44" y="132"/>
                    <a:pt x="44" y="132"/>
                  </a:cubicBezTo>
                  <a:cubicBezTo>
                    <a:pt x="44" y="131"/>
                    <a:pt x="44" y="131"/>
                    <a:pt x="44" y="131"/>
                  </a:cubicBezTo>
                  <a:cubicBezTo>
                    <a:pt x="44" y="131"/>
                    <a:pt x="44" y="131"/>
                    <a:pt x="44" y="131"/>
                  </a:cubicBezTo>
                  <a:cubicBezTo>
                    <a:pt x="45" y="131"/>
                    <a:pt x="45" y="131"/>
                    <a:pt x="45" y="131"/>
                  </a:cubicBezTo>
                  <a:cubicBezTo>
                    <a:pt x="45" y="130"/>
                    <a:pt x="45" y="130"/>
                    <a:pt x="45" y="130"/>
                  </a:cubicBezTo>
                  <a:cubicBezTo>
                    <a:pt x="44" y="130"/>
                    <a:pt x="44" y="130"/>
                    <a:pt x="44" y="130"/>
                  </a:cubicBezTo>
                  <a:cubicBezTo>
                    <a:pt x="46" y="129"/>
                    <a:pt x="46" y="129"/>
                    <a:pt x="46" y="129"/>
                  </a:cubicBezTo>
                  <a:cubicBezTo>
                    <a:pt x="47" y="128"/>
                    <a:pt x="47" y="128"/>
                    <a:pt x="47" y="128"/>
                  </a:cubicBezTo>
                  <a:cubicBezTo>
                    <a:pt x="48" y="127"/>
                    <a:pt x="48" y="127"/>
                    <a:pt x="48" y="127"/>
                  </a:cubicBezTo>
                  <a:cubicBezTo>
                    <a:pt x="49" y="126"/>
                    <a:pt x="49" y="126"/>
                    <a:pt x="49" y="126"/>
                  </a:cubicBezTo>
                  <a:cubicBezTo>
                    <a:pt x="49" y="126"/>
                    <a:pt x="49" y="126"/>
                    <a:pt x="49" y="126"/>
                  </a:cubicBezTo>
                  <a:cubicBezTo>
                    <a:pt x="50" y="126"/>
                    <a:pt x="50" y="126"/>
                    <a:pt x="50" y="126"/>
                  </a:cubicBezTo>
                  <a:cubicBezTo>
                    <a:pt x="50" y="126"/>
                    <a:pt x="50" y="126"/>
                    <a:pt x="50" y="126"/>
                  </a:cubicBezTo>
                  <a:cubicBezTo>
                    <a:pt x="50" y="126"/>
                    <a:pt x="50" y="126"/>
                    <a:pt x="50" y="126"/>
                  </a:cubicBezTo>
                  <a:cubicBezTo>
                    <a:pt x="49" y="125"/>
                    <a:pt x="49" y="125"/>
                    <a:pt x="49" y="125"/>
                  </a:cubicBezTo>
                  <a:cubicBezTo>
                    <a:pt x="50" y="124"/>
                    <a:pt x="50" y="125"/>
                    <a:pt x="51" y="124"/>
                  </a:cubicBezTo>
                  <a:cubicBezTo>
                    <a:pt x="52" y="125"/>
                    <a:pt x="52" y="124"/>
                    <a:pt x="53" y="125"/>
                  </a:cubicBezTo>
                  <a:cubicBezTo>
                    <a:pt x="52" y="124"/>
                    <a:pt x="52" y="124"/>
                    <a:pt x="52" y="124"/>
                  </a:cubicBezTo>
                  <a:cubicBezTo>
                    <a:pt x="52" y="124"/>
                    <a:pt x="52" y="124"/>
                    <a:pt x="52" y="124"/>
                  </a:cubicBezTo>
                  <a:cubicBezTo>
                    <a:pt x="53" y="123"/>
                    <a:pt x="53" y="123"/>
                    <a:pt x="53" y="123"/>
                  </a:cubicBezTo>
                  <a:cubicBezTo>
                    <a:pt x="54" y="124"/>
                    <a:pt x="54" y="124"/>
                    <a:pt x="54" y="124"/>
                  </a:cubicBezTo>
                  <a:cubicBezTo>
                    <a:pt x="54" y="123"/>
                    <a:pt x="54" y="123"/>
                    <a:pt x="54" y="123"/>
                  </a:cubicBezTo>
                  <a:cubicBezTo>
                    <a:pt x="54" y="122"/>
                    <a:pt x="54" y="122"/>
                    <a:pt x="54" y="122"/>
                  </a:cubicBezTo>
                  <a:cubicBezTo>
                    <a:pt x="56" y="121"/>
                    <a:pt x="55" y="122"/>
                    <a:pt x="57" y="119"/>
                  </a:cubicBezTo>
                  <a:cubicBezTo>
                    <a:pt x="57" y="120"/>
                    <a:pt x="57" y="120"/>
                    <a:pt x="57" y="120"/>
                  </a:cubicBezTo>
                  <a:cubicBezTo>
                    <a:pt x="57" y="121"/>
                    <a:pt x="57" y="121"/>
                    <a:pt x="57" y="122"/>
                  </a:cubicBezTo>
                  <a:cubicBezTo>
                    <a:pt x="58" y="121"/>
                    <a:pt x="58" y="121"/>
                    <a:pt x="58" y="121"/>
                  </a:cubicBezTo>
                  <a:cubicBezTo>
                    <a:pt x="58" y="121"/>
                    <a:pt x="58" y="121"/>
                    <a:pt x="58" y="119"/>
                  </a:cubicBezTo>
                  <a:cubicBezTo>
                    <a:pt x="59" y="116"/>
                    <a:pt x="59" y="116"/>
                    <a:pt x="59" y="116"/>
                  </a:cubicBezTo>
                  <a:cubicBezTo>
                    <a:pt x="60" y="116"/>
                    <a:pt x="60" y="116"/>
                    <a:pt x="60" y="116"/>
                  </a:cubicBezTo>
                  <a:cubicBezTo>
                    <a:pt x="60" y="115"/>
                    <a:pt x="60" y="115"/>
                    <a:pt x="60" y="115"/>
                  </a:cubicBezTo>
                  <a:cubicBezTo>
                    <a:pt x="61" y="115"/>
                    <a:pt x="61" y="115"/>
                    <a:pt x="61" y="115"/>
                  </a:cubicBezTo>
                  <a:cubicBezTo>
                    <a:pt x="61" y="115"/>
                    <a:pt x="61" y="115"/>
                    <a:pt x="61" y="115"/>
                  </a:cubicBezTo>
                  <a:cubicBezTo>
                    <a:pt x="60" y="114"/>
                    <a:pt x="60" y="114"/>
                    <a:pt x="60" y="114"/>
                  </a:cubicBezTo>
                  <a:cubicBezTo>
                    <a:pt x="60" y="114"/>
                    <a:pt x="63" y="105"/>
                    <a:pt x="63" y="105"/>
                  </a:cubicBezTo>
                  <a:cubicBezTo>
                    <a:pt x="63" y="105"/>
                    <a:pt x="63" y="105"/>
                    <a:pt x="63" y="105"/>
                  </a:cubicBezTo>
                  <a:cubicBezTo>
                    <a:pt x="65" y="105"/>
                    <a:pt x="65" y="105"/>
                    <a:pt x="65" y="105"/>
                  </a:cubicBezTo>
                  <a:cubicBezTo>
                    <a:pt x="69" y="102"/>
                    <a:pt x="69" y="97"/>
                    <a:pt x="70" y="93"/>
                  </a:cubicBezTo>
                  <a:cubicBezTo>
                    <a:pt x="72" y="90"/>
                    <a:pt x="72" y="90"/>
                    <a:pt x="72" y="90"/>
                  </a:cubicBezTo>
                  <a:cubicBezTo>
                    <a:pt x="74" y="87"/>
                    <a:pt x="73" y="88"/>
                    <a:pt x="76" y="86"/>
                  </a:cubicBezTo>
                  <a:cubicBezTo>
                    <a:pt x="76" y="86"/>
                    <a:pt x="76" y="86"/>
                    <a:pt x="76" y="86"/>
                  </a:cubicBezTo>
                  <a:cubicBezTo>
                    <a:pt x="78" y="86"/>
                    <a:pt x="78" y="86"/>
                    <a:pt x="78" y="86"/>
                  </a:cubicBezTo>
                  <a:cubicBezTo>
                    <a:pt x="79" y="86"/>
                    <a:pt x="79" y="86"/>
                    <a:pt x="79" y="86"/>
                  </a:cubicBezTo>
                  <a:cubicBezTo>
                    <a:pt x="77" y="87"/>
                    <a:pt x="77" y="87"/>
                    <a:pt x="77" y="87"/>
                  </a:cubicBezTo>
                  <a:cubicBezTo>
                    <a:pt x="76" y="88"/>
                    <a:pt x="76" y="87"/>
                    <a:pt x="76" y="89"/>
                  </a:cubicBezTo>
                  <a:cubicBezTo>
                    <a:pt x="77" y="90"/>
                    <a:pt x="77" y="89"/>
                    <a:pt x="77" y="90"/>
                  </a:cubicBezTo>
                  <a:cubicBezTo>
                    <a:pt x="78" y="91"/>
                    <a:pt x="78" y="91"/>
                    <a:pt x="80" y="91"/>
                  </a:cubicBezTo>
                  <a:cubicBezTo>
                    <a:pt x="80" y="93"/>
                    <a:pt x="80" y="93"/>
                    <a:pt x="80" y="93"/>
                  </a:cubicBezTo>
                  <a:cubicBezTo>
                    <a:pt x="80" y="95"/>
                    <a:pt x="80" y="96"/>
                    <a:pt x="81" y="98"/>
                  </a:cubicBezTo>
                  <a:cubicBezTo>
                    <a:pt x="81" y="98"/>
                    <a:pt x="82" y="98"/>
                    <a:pt x="82" y="98"/>
                  </a:cubicBezTo>
                  <a:close/>
                  <a:moveTo>
                    <a:pt x="90" y="91"/>
                  </a:moveTo>
                  <a:cubicBezTo>
                    <a:pt x="88" y="92"/>
                    <a:pt x="88" y="92"/>
                    <a:pt x="88" y="92"/>
                  </a:cubicBezTo>
                  <a:cubicBezTo>
                    <a:pt x="88" y="92"/>
                    <a:pt x="88" y="92"/>
                    <a:pt x="89" y="90"/>
                  </a:cubicBezTo>
                  <a:cubicBezTo>
                    <a:pt x="89" y="90"/>
                    <a:pt x="89" y="90"/>
                    <a:pt x="89" y="90"/>
                  </a:cubicBezTo>
                  <a:cubicBezTo>
                    <a:pt x="90" y="90"/>
                    <a:pt x="90" y="90"/>
                    <a:pt x="90" y="90"/>
                  </a:cubicBezTo>
                  <a:cubicBezTo>
                    <a:pt x="90" y="89"/>
                    <a:pt x="90" y="89"/>
                    <a:pt x="90" y="89"/>
                  </a:cubicBezTo>
                  <a:cubicBezTo>
                    <a:pt x="90" y="90"/>
                    <a:pt x="90" y="90"/>
                    <a:pt x="90" y="90"/>
                  </a:cubicBezTo>
                  <a:cubicBezTo>
                    <a:pt x="90" y="91"/>
                    <a:pt x="90" y="91"/>
                    <a:pt x="90" y="91"/>
                  </a:cubicBezTo>
                  <a:close/>
                  <a:moveTo>
                    <a:pt x="12" y="158"/>
                  </a:moveTo>
                  <a:cubicBezTo>
                    <a:pt x="13" y="159"/>
                    <a:pt x="13" y="159"/>
                    <a:pt x="13" y="159"/>
                  </a:cubicBezTo>
                  <a:cubicBezTo>
                    <a:pt x="12" y="159"/>
                    <a:pt x="12" y="159"/>
                    <a:pt x="12" y="159"/>
                  </a:cubicBezTo>
                  <a:cubicBezTo>
                    <a:pt x="11" y="158"/>
                    <a:pt x="11" y="158"/>
                    <a:pt x="11" y="158"/>
                  </a:cubicBezTo>
                  <a:cubicBezTo>
                    <a:pt x="12" y="158"/>
                    <a:pt x="12" y="158"/>
                    <a:pt x="12" y="158"/>
                  </a:cubicBezTo>
                  <a:cubicBezTo>
                    <a:pt x="12" y="158"/>
                    <a:pt x="12" y="158"/>
                    <a:pt x="12" y="158"/>
                  </a:cubicBezTo>
                  <a:close/>
                  <a:moveTo>
                    <a:pt x="9" y="165"/>
                  </a:moveTo>
                  <a:cubicBezTo>
                    <a:pt x="9" y="166"/>
                    <a:pt x="9" y="166"/>
                    <a:pt x="9" y="166"/>
                  </a:cubicBezTo>
                  <a:cubicBezTo>
                    <a:pt x="9" y="166"/>
                    <a:pt x="9" y="166"/>
                    <a:pt x="8" y="166"/>
                  </a:cubicBezTo>
                  <a:cubicBezTo>
                    <a:pt x="8" y="166"/>
                    <a:pt x="8" y="166"/>
                    <a:pt x="8" y="166"/>
                  </a:cubicBezTo>
                  <a:cubicBezTo>
                    <a:pt x="7" y="166"/>
                    <a:pt x="7" y="166"/>
                    <a:pt x="7" y="166"/>
                  </a:cubicBezTo>
                  <a:cubicBezTo>
                    <a:pt x="7" y="166"/>
                    <a:pt x="7" y="166"/>
                    <a:pt x="7" y="166"/>
                  </a:cubicBezTo>
                  <a:cubicBezTo>
                    <a:pt x="7" y="165"/>
                    <a:pt x="7" y="165"/>
                    <a:pt x="7" y="165"/>
                  </a:cubicBezTo>
                  <a:cubicBezTo>
                    <a:pt x="9" y="164"/>
                    <a:pt x="9" y="164"/>
                    <a:pt x="9" y="164"/>
                  </a:cubicBezTo>
                  <a:cubicBezTo>
                    <a:pt x="9" y="165"/>
                    <a:pt x="9" y="165"/>
                    <a:pt x="9" y="165"/>
                  </a:cubicBezTo>
                  <a:close/>
                  <a:moveTo>
                    <a:pt x="25" y="185"/>
                  </a:moveTo>
                  <a:cubicBezTo>
                    <a:pt x="25" y="185"/>
                    <a:pt x="25" y="185"/>
                    <a:pt x="25" y="185"/>
                  </a:cubicBezTo>
                  <a:cubicBezTo>
                    <a:pt x="24" y="185"/>
                    <a:pt x="24" y="185"/>
                    <a:pt x="24" y="185"/>
                  </a:cubicBezTo>
                  <a:cubicBezTo>
                    <a:pt x="24" y="186"/>
                    <a:pt x="24" y="186"/>
                    <a:pt x="24" y="186"/>
                  </a:cubicBezTo>
                  <a:cubicBezTo>
                    <a:pt x="25" y="186"/>
                    <a:pt x="25" y="186"/>
                    <a:pt x="25" y="186"/>
                  </a:cubicBezTo>
                  <a:cubicBezTo>
                    <a:pt x="25" y="187"/>
                    <a:pt x="25" y="187"/>
                    <a:pt x="25" y="187"/>
                  </a:cubicBezTo>
                  <a:cubicBezTo>
                    <a:pt x="26" y="187"/>
                    <a:pt x="26" y="187"/>
                    <a:pt x="26" y="187"/>
                  </a:cubicBezTo>
                  <a:cubicBezTo>
                    <a:pt x="26" y="187"/>
                    <a:pt x="26" y="187"/>
                    <a:pt x="26" y="187"/>
                  </a:cubicBezTo>
                  <a:cubicBezTo>
                    <a:pt x="26" y="188"/>
                    <a:pt x="26" y="188"/>
                    <a:pt x="26" y="188"/>
                  </a:cubicBezTo>
                  <a:cubicBezTo>
                    <a:pt x="26" y="189"/>
                    <a:pt x="26" y="189"/>
                    <a:pt x="26" y="189"/>
                  </a:cubicBezTo>
                  <a:cubicBezTo>
                    <a:pt x="24" y="189"/>
                    <a:pt x="24" y="189"/>
                    <a:pt x="24" y="189"/>
                  </a:cubicBezTo>
                  <a:cubicBezTo>
                    <a:pt x="22" y="190"/>
                    <a:pt x="22" y="190"/>
                    <a:pt x="22" y="190"/>
                  </a:cubicBezTo>
                  <a:cubicBezTo>
                    <a:pt x="21" y="190"/>
                    <a:pt x="21" y="190"/>
                    <a:pt x="21" y="190"/>
                  </a:cubicBezTo>
                  <a:cubicBezTo>
                    <a:pt x="21" y="190"/>
                    <a:pt x="21" y="190"/>
                    <a:pt x="21" y="190"/>
                  </a:cubicBezTo>
                  <a:cubicBezTo>
                    <a:pt x="20" y="191"/>
                    <a:pt x="20" y="191"/>
                    <a:pt x="20" y="191"/>
                  </a:cubicBezTo>
                  <a:cubicBezTo>
                    <a:pt x="19" y="191"/>
                    <a:pt x="19" y="191"/>
                    <a:pt x="19" y="191"/>
                  </a:cubicBezTo>
                  <a:cubicBezTo>
                    <a:pt x="18" y="191"/>
                    <a:pt x="18" y="191"/>
                    <a:pt x="18" y="191"/>
                  </a:cubicBezTo>
                  <a:cubicBezTo>
                    <a:pt x="18" y="190"/>
                    <a:pt x="18" y="190"/>
                    <a:pt x="18" y="190"/>
                  </a:cubicBezTo>
                  <a:cubicBezTo>
                    <a:pt x="19" y="189"/>
                    <a:pt x="19" y="189"/>
                    <a:pt x="19" y="189"/>
                  </a:cubicBezTo>
                  <a:cubicBezTo>
                    <a:pt x="19" y="188"/>
                    <a:pt x="19" y="188"/>
                    <a:pt x="19" y="188"/>
                  </a:cubicBezTo>
                  <a:cubicBezTo>
                    <a:pt x="20" y="188"/>
                    <a:pt x="20" y="188"/>
                    <a:pt x="20" y="188"/>
                  </a:cubicBezTo>
                  <a:cubicBezTo>
                    <a:pt x="21" y="187"/>
                    <a:pt x="21" y="187"/>
                    <a:pt x="21" y="187"/>
                  </a:cubicBezTo>
                  <a:cubicBezTo>
                    <a:pt x="21" y="186"/>
                    <a:pt x="21" y="186"/>
                    <a:pt x="21" y="186"/>
                  </a:cubicBezTo>
                  <a:cubicBezTo>
                    <a:pt x="21" y="185"/>
                    <a:pt x="21" y="185"/>
                    <a:pt x="21" y="185"/>
                  </a:cubicBezTo>
                  <a:cubicBezTo>
                    <a:pt x="21" y="184"/>
                    <a:pt x="21" y="184"/>
                    <a:pt x="21" y="184"/>
                  </a:cubicBezTo>
                  <a:cubicBezTo>
                    <a:pt x="21" y="182"/>
                    <a:pt x="21" y="182"/>
                    <a:pt x="21" y="182"/>
                  </a:cubicBezTo>
                  <a:cubicBezTo>
                    <a:pt x="23" y="182"/>
                    <a:pt x="23" y="182"/>
                    <a:pt x="23" y="182"/>
                  </a:cubicBezTo>
                  <a:cubicBezTo>
                    <a:pt x="25" y="185"/>
                    <a:pt x="25" y="185"/>
                    <a:pt x="25" y="185"/>
                  </a:cubicBezTo>
                  <a:close/>
                  <a:moveTo>
                    <a:pt x="4" y="251"/>
                  </a:moveTo>
                  <a:cubicBezTo>
                    <a:pt x="4" y="252"/>
                    <a:pt x="4" y="252"/>
                    <a:pt x="4" y="252"/>
                  </a:cubicBezTo>
                  <a:cubicBezTo>
                    <a:pt x="3" y="252"/>
                    <a:pt x="3" y="252"/>
                    <a:pt x="3" y="252"/>
                  </a:cubicBezTo>
                  <a:cubicBezTo>
                    <a:pt x="2" y="252"/>
                    <a:pt x="2" y="252"/>
                    <a:pt x="2" y="252"/>
                  </a:cubicBezTo>
                  <a:cubicBezTo>
                    <a:pt x="2" y="251"/>
                    <a:pt x="2" y="251"/>
                    <a:pt x="2" y="251"/>
                  </a:cubicBezTo>
                  <a:cubicBezTo>
                    <a:pt x="1" y="251"/>
                    <a:pt x="1" y="251"/>
                    <a:pt x="1" y="251"/>
                  </a:cubicBezTo>
                  <a:cubicBezTo>
                    <a:pt x="1" y="252"/>
                    <a:pt x="1" y="252"/>
                    <a:pt x="1" y="252"/>
                  </a:cubicBezTo>
                  <a:cubicBezTo>
                    <a:pt x="0" y="252"/>
                    <a:pt x="0" y="252"/>
                    <a:pt x="0" y="252"/>
                  </a:cubicBezTo>
                  <a:cubicBezTo>
                    <a:pt x="0" y="252"/>
                    <a:pt x="0" y="252"/>
                    <a:pt x="0" y="252"/>
                  </a:cubicBezTo>
                  <a:cubicBezTo>
                    <a:pt x="0" y="251"/>
                    <a:pt x="0" y="251"/>
                    <a:pt x="0" y="251"/>
                  </a:cubicBezTo>
                  <a:cubicBezTo>
                    <a:pt x="2" y="250"/>
                    <a:pt x="2" y="250"/>
                    <a:pt x="2" y="250"/>
                  </a:cubicBezTo>
                  <a:cubicBezTo>
                    <a:pt x="2" y="249"/>
                    <a:pt x="2" y="248"/>
                    <a:pt x="2" y="247"/>
                  </a:cubicBezTo>
                  <a:cubicBezTo>
                    <a:pt x="4" y="247"/>
                    <a:pt x="4" y="247"/>
                    <a:pt x="4" y="247"/>
                  </a:cubicBezTo>
                  <a:cubicBezTo>
                    <a:pt x="4" y="247"/>
                    <a:pt x="4" y="247"/>
                    <a:pt x="4" y="247"/>
                  </a:cubicBezTo>
                  <a:cubicBezTo>
                    <a:pt x="4" y="247"/>
                    <a:pt x="4" y="247"/>
                    <a:pt x="4" y="247"/>
                  </a:cubicBezTo>
                  <a:cubicBezTo>
                    <a:pt x="4" y="248"/>
                    <a:pt x="4" y="248"/>
                    <a:pt x="4" y="248"/>
                  </a:cubicBezTo>
                  <a:cubicBezTo>
                    <a:pt x="3" y="248"/>
                    <a:pt x="3" y="248"/>
                    <a:pt x="3" y="248"/>
                  </a:cubicBezTo>
                  <a:cubicBezTo>
                    <a:pt x="3" y="249"/>
                    <a:pt x="3" y="249"/>
                    <a:pt x="4" y="250"/>
                  </a:cubicBezTo>
                  <a:cubicBezTo>
                    <a:pt x="3" y="250"/>
                    <a:pt x="3" y="250"/>
                    <a:pt x="3" y="250"/>
                  </a:cubicBezTo>
                  <a:cubicBezTo>
                    <a:pt x="3" y="251"/>
                    <a:pt x="3" y="251"/>
                    <a:pt x="3" y="251"/>
                  </a:cubicBezTo>
                  <a:cubicBezTo>
                    <a:pt x="4" y="251"/>
                    <a:pt x="4" y="251"/>
                    <a:pt x="4" y="251"/>
                  </a:cubicBezTo>
                  <a:close/>
                  <a:moveTo>
                    <a:pt x="37" y="282"/>
                  </a:moveTo>
                  <a:cubicBezTo>
                    <a:pt x="37" y="283"/>
                    <a:pt x="37" y="283"/>
                    <a:pt x="37" y="283"/>
                  </a:cubicBezTo>
                  <a:cubicBezTo>
                    <a:pt x="36" y="284"/>
                    <a:pt x="36" y="284"/>
                    <a:pt x="36" y="284"/>
                  </a:cubicBezTo>
                  <a:cubicBezTo>
                    <a:pt x="36" y="283"/>
                    <a:pt x="36" y="283"/>
                    <a:pt x="36" y="283"/>
                  </a:cubicBezTo>
                  <a:cubicBezTo>
                    <a:pt x="35" y="283"/>
                    <a:pt x="35" y="283"/>
                    <a:pt x="35" y="283"/>
                  </a:cubicBezTo>
                  <a:cubicBezTo>
                    <a:pt x="35" y="282"/>
                    <a:pt x="35" y="282"/>
                    <a:pt x="35" y="282"/>
                  </a:cubicBezTo>
                  <a:cubicBezTo>
                    <a:pt x="36" y="282"/>
                    <a:pt x="36" y="282"/>
                    <a:pt x="36" y="282"/>
                  </a:cubicBezTo>
                  <a:cubicBezTo>
                    <a:pt x="36" y="282"/>
                    <a:pt x="36" y="282"/>
                    <a:pt x="36" y="282"/>
                  </a:cubicBezTo>
                  <a:lnTo>
                    <a:pt x="37" y="28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178">
              <a:extLst>
                <a:ext uri="{FF2B5EF4-FFF2-40B4-BE49-F238E27FC236}">
                  <a16:creationId xmlns:a16="http://schemas.microsoft.com/office/drawing/2014/main" id="{1583487A-777A-4E10-B0D8-216530EA9922}"/>
                </a:ext>
              </a:extLst>
            </p:cNvPr>
            <p:cNvSpPr>
              <a:spLocks noEditPoints="1"/>
            </p:cNvSpPr>
            <p:nvPr/>
          </p:nvSpPr>
          <p:spPr bwMode="auto">
            <a:xfrm>
              <a:off x="14124140" y="7757975"/>
              <a:ext cx="365690" cy="479671"/>
            </a:xfrm>
            <a:custGeom>
              <a:avLst/>
              <a:gdLst>
                <a:gd name="T0" fmla="*/ 48 w 88"/>
                <a:gd name="T1" fmla="*/ 9 h 116"/>
                <a:gd name="T2" fmla="*/ 47 w 88"/>
                <a:gd name="T3" fmla="*/ 9 h 116"/>
                <a:gd name="T4" fmla="*/ 47 w 88"/>
                <a:gd name="T5" fmla="*/ 4 h 116"/>
                <a:gd name="T6" fmla="*/ 46 w 88"/>
                <a:gd name="T7" fmla="*/ 4 h 116"/>
                <a:gd name="T8" fmla="*/ 47 w 88"/>
                <a:gd name="T9" fmla="*/ 1 h 116"/>
                <a:gd name="T10" fmla="*/ 49 w 88"/>
                <a:gd name="T11" fmla="*/ 1 h 116"/>
                <a:gd name="T12" fmla="*/ 50 w 88"/>
                <a:gd name="T13" fmla="*/ 0 h 116"/>
                <a:gd name="T14" fmla="*/ 49 w 88"/>
                <a:gd name="T15" fmla="*/ 7 h 116"/>
                <a:gd name="T16" fmla="*/ 49 w 88"/>
                <a:gd name="T17" fmla="*/ 9 h 116"/>
                <a:gd name="T18" fmla="*/ 48 w 88"/>
                <a:gd name="T19" fmla="*/ 14 h 116"/>
                <a:gd name="T20" fmla="*/ 48 w 88"/>
                <a:gd name="T21" fmla="*/ 13 h 116"/>
                <a:gd name="T22" fmla="*/ 48 w 88"/>
                <a:gd name="T23" fmla="*/ 13 h 116"/>
                <a:gd name="T24" fmla="*/ 48 w 88"/>
                <a:gd name="T25" fmla="*/ 14 h 116"/>
                <a:gd name="T26" fmla="*/ 9 w 88"/>
                <a:gd name="T27" fmla="*/ 109 h 116"/>
                <a:gd name="T28" fmla="*/ 0 w 88"/>
                <a:gd name="T29" fmla="*/ 89 h 116"/>
                <a:gd name="T30" fmla="*/ 41 w 88"/>
                <a:gd name="T31" fmla="*/ 53 h 116"/>
                <a:gd name="T32" fmla="*/ 36 w 88"/>
                <a:gd name="T33" fmla="*/ 41 h 116"/>
                <a:gd name="T34" fmla="*/ 40 w 88"/>
                <a:gd name="T35" fmla="*/ 30 h 116"/>
                <a:gd name="T36" fmla="*/ 40 w 88"/>
                <a:gd name="T37" fmla="*/ 29 h 116"/>
                <a:gd name="T38" fmla="*/ 43 w 88"/>
                <a:gd name="T39" fmla="*/ 29 h 116"/>
                <a:gd name="T40" fmla="*/ 45 w 88"/>
                <a:gd name="T41" fmla="*/ 28 h 116"/>
                <a:gd name="T42" fmla="*/ 43 w 88"/>
                <a:gd name="T43" fmla="*/ 26 h 116"/>
                <a:gd name="T44" fmla="*/ 43 w 88"/>
                <a:gd name="T45" fmla="*/ 25 h 116"/>
                <a:gd name="T46" fmla="*/ 43 w 88"/>
                <a:gd name="T47" fmla="*/ 23 h 116"/>
                <a:gd name="T48" fmla="*/ 43 w 88"/>
                <a:gd name="T49" fmla="*/ 21 h 116"/>
                <a:gd name="T50" fmla="*/ 43 w 88"/>
                <a:gd name="T51" fmla="*/ 18 h 116"/>
                <a:gd name="T52" fmla="*/ 44 w 88"/>
                <a:gd name="T53" fmla="*/ 17 h 116"/>
                <a:gd name="T54" fmla="*/ 45 w 88"/>
                <a:gd name="T55" fmla="*/ 17 h 116"/>
                <a:gd name="T56" fmla="*/ 45 w 88"/>
                <a:gd name="T57" fmla="*/ 18 h 116"/>
                <a:gd name="T58" fmla="*/ 45 w 88"/>
                <a:gd name="T59" fmla="*/ 18 h 116"/>
                <a:gd name="T60" fmla="*/ 46 w 88"/>
                <a:gd name="T61" fmla="*/ 20 h 116"/>
                <a:gd name="T62" fmla="*/ 49 w 88"/>
                <a:gd name="T63" fmla="*/ 17 h 116"/>
                <a:gd name="T64" fmla="*/ 69 w 88"/>
                <a:gd name="T65" fmla="*/ 32 h 116"/>
                <a:gd name="T66" fmla="*/ 72 w 88"/>
                <a:gd name="T67" fmla="*/ 34 h 116"/>
                <a:gd name="T68" fmla="*/ 74 w 88"/>
                <a:gd name="T69" fmla="*/ 33 h 116"/>
                <a:gd name="T70" fmla="*/ 77 w 88"/>
                <a:gd name="T71" fmla="*/ 36 h 116"/>
                <a:gd name="T72" fmla="*/ 79 w 88"/>
                <a:gd name="T73" fmla="*/ 39 h 116"/>
                <a:gd name="T74" fmla="*/ 88 w 88"/>
                <a:gd name="T75" fmla="*/ 47 h 116"/>
                <a:gd name="T76" fmla="*/ 87 w 88"/>
                <a:gd name="T77" fmla="*/ 53 h 116"/>
                <a:gd name="T78" fmla="*/ 83 w 88"/>
                <a:gd name="T79" fmla="*/ 59 h 116"/>
                <a:gd name="T80" fmla="*/ 72 w 88"/>
                <a:gd name="T81" fmla="*/ 72 h 116"/>
                <a:gd name="T82" fmla="*/ 70 w 88"/>
                <a:gd name="T83" fmla="*/ 72 h 116"/>
                <a:gd name="T84" fmla="*/ 69 w 88"/>
                <a:gd name="T85" fmla="*/ 70 h 116"/>
                <a:gd name="T86" fmla="*/ 66 w 88"/>
                <a:gd name="T87" fmla="*/ 89 h 116"/>
                <a:gd name="T88" fmla="*/ 51 w 88"/>
                <a:gd name="T89" fmla="*/ 99 h 116"/>
                <a:gd name="T90" fmla="*/ 48 w 88"/>
                <a:gd name="T91" fmla="*/ 101 h 116"/>
                <a:gd name="T92" fmla="*/ 37 w 88"/>
                <a:gd name="T93" fmla="*/ 106 h 116"/>
                <a:gd name="T94" fmla="*/ 37 w 88"/>
                <a:gd name="T95" fmla="*/ 107 h 116"/>
                <a:gd name="T96" fmla="*/ 35 w 88"/>
                <a:gd name="T97" fmla="*/ 112 h 116"/>
                <a:gd name="T98" fmla="*/ 24 w 88"/>
                <a:gd name="T99" fmla="*/ 112 h 116"/>
                <a:gd name="T100" fmla="*/ 18 w 88"/>
                <a:gd name="T101" fmla="*/ 115 h 116"/>
                <a:gd name="T102" fmla="*/ 76 w 88"/>
                <a:gd name="T103" fmla="*/ 74 h 116"/>
                <a:gd name="T104" fmla="*/ 75 w 88"/>
                <a:gd name="T105" fmla="*/ 75 h 116"/>
                <a:gd name="T106" fmla="*/ 78 w 88"/>
                <a:gd name="T107" fmla="*/ 69 h 116"/>
                <a:gd name="T108" fmla="*/ 77 w 88"/>
                <a:gd name="T109" fmla="*/ 72 h 116"/>
                <a:gd name="T110" fmla="*/ 76 w 88"/>
                <a:gd name="T111" fmla="*/ 7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 h="116">
                  <a:moveTo>
                    <a:pt x="49" y="9"/>
                  </a:moveTo>
                  <a:cubicBezTo>
                    <a:pt x="48" y="9"/>
                    <a:pt x="48" y="9"/>
                    <a:pt x="48" y="9"/>
                  </a:cubicBezTo>
                  <a:cubicBezTo>
                    <a:pt x="48" y="9"/>
                    <a:pt x="48" y="9"/>
                    <a:pt x="48" y="9"/>
                  </a:cubicBezTo>
                  <a:cubicBezTo>
                    <a:pt x="47" y="9"/>
                    <a:pt x="47" y="9"/>
                    <a:pt x="47" y="9"/>
                  </a:cubicBezTo>
                  <a:cubicBezTo>
                    <a:pt x="47" y="8"/>
                    <a:pt x="47" y="8"/>
                    <a:pt x="47" y="8"/>
                  </a:cubicBezTo>
                  <a:cubicBezTo>
                    <a:pt x="47" y="7"/>
                    <a:pt x="47" y="5"/>
                    <a:pt x="47" y="4"/>
                  </a:cubicBezTo>
                  <a:cubicBezTo>
                    <a:pt x="47" y="3"/>
                    <a:pt x="47" y="3"/>
                    <a:pt x="47" y="3"/>
                  </a:cubicBezTo>
                  <a:cubicBezTo>
                    <a:pt x="46" y="4"/>
                    <a:pt x="46" y="4"/>
                    <a:pt x="46" y="4"/>
                  </a:cubicBezTo>
                  <a:cubicBezTo>
                    <a:pt x="47" y="2"/>
                    <a:pt x="47" y="2"/>
                    <a:pt x="47" y="2"/>
                  </a:cubicBezTo>
                  <a:cubicBezTo>
                    <a:pt x="47" y="1"/>
                    <a:pt x="47" y="1"/>
                    <a:pt x="47" y="1"/>
                  </a:cubicBezTo>
                  <a:cubicBezTo>
                    <a:pt x="48" y="2"/>
                    <a:pt x="48" y="2"/>
                    <a:pt x="48" y="2"/>
                  </a:cubicBezTo>
                  <a:cubicBezTo>
                    <a:pt x="49" y="1"/>
                    <a:pt x="49" y="1"/>
                    <a:pt x="49" y="1"/>
                  </a:cubicBezTo>
                  <a:cubicBezTo>
                    <a:pt x="49" y="0"/>
                    <a:pt x="49" y="0"/>
                    <a:pt x="49" y="0"/>
                  </a:cubicBezTo>
                  <a:cubicBezTo>
                    <a:pt x="50" y="0"/>
                    <a:pt x="50" y="0"/>
                    <a:pt x="50" y="0"/>
                  </a:cubicBezTo>
                  <a:cubicBezTo>
                    <a:pt x="50" y="0"/>
                    <a:pt x="50" y="0"/>
                    <a:pt x="50" y="0"/>
                  </a:cubicBezTo>
                  <a:cubicBezTo>
                    <a:pt x="50" y="5"/>
                    <a:pt x="50" y="0"/>
                    <a:pt x="49" y="7"/>
                  </a:cubicBezTo>
                  <a:cubicBezTo>
                    <a:pt x="49" y="7"/>
                    <a:pt x="49" y="7"/>
                    <a:pt x="49" y="8"/>
                  </a:cubicBezTo>
                  <a:cubicBezTo>
                    <a:pt x="49" y="9"/>
                    <a:pt x="49" y="9"/>
                    <a:pt x="49" y="9"/>
                  </a:cubicBezTo>
                  <a:close/>
                  <a:moveTo>
                    <a:pt x="48" y="14"/>
                  </a:moveTo>
                  <a:cubicBezTo>
                    <a:pt x="48" y="14"/>
                    <a:pt x="48" y="14"/>
                    <a:pt x="48" y="14"/>
                  </a:cubicBezTo>
                  <a:cubicBezTo>
                    <a:pt x="48" y="14"/>
                    <a:pt x="48" y="14"/>
                    <a:pt x="48" y="14"/>
                  </a:cubicBezTo>
                  <a:cubicBezTo>
                    <a:pt x="48" y="13"/>
                    <a:pt x="48" y="13"/>
                    <a:pt x="48" y="13"/>
                  </a:cubicBezTo>
                  <a:cubicBezTo>
                    <a:pt x="48" y="13"/>
                    <a:pt x="48" y="13"/>
                    <a:pt x="48" y="13"/>
                  </a:cubicBezTo>
                  <a:cubicBezTo>
                    <a:pt x="48" y="13"/>
                    <a:pt x="48" y="13"/>
                    <a:pt x="48" y="13"/>
                  </a:cubicBezTo>
                  <a:cubicBezTo>
                    <a:pt x="48" y="13"/>
                    <a:pt x="48" y="13"/>
                    <a:pt x="48" y="13"/>
                  </a:cubicBezTo>
                  <a:cubicBezTo>
                    <a:pt x="48" y="14"/>
                    <a:pt x="48" y="14"/>
                    <a:pt x="48" y="14"/>
                  </a:cubicBezTo>
                  <a:close/>
                  <a:moveTo>
                    <a:pt x="13" y="116"/>
                  </a:moveTo>
                  <a:cubicBezTo>
                    <a:pt x="10" y="111"/>
                    <a:pt x="11" y="112"/>
                    <a:pt x="9" y="109"/>
                  </a:cubicBezTo>
                  <a:cubicBezTo>
                    <a:pt x="9" y="109"/>
                    <a:pt x="9" y="109"/>
                    <a:pt x="9" y="109"/>
                  </a:cubicBezTo>
                  <a:cubicBezTo>
                    <a:pt x="8" y="107"/>
                    <a:pt x="4" y="97"/>
                    <a:pt x="0" y="89"/>
                  </a:cubicBezTo>
                  <a:cubicBezTo>
                    <a:pt x="0" y="89"/>
                    <a:pt x="34" y="77"/>
                    <a:pt x="34" y="77"/>
                  </a:cubicBezTo>
                  <a:cubicBezTo>
                    <a:pt x="40" y="57"/>
                    <a:pt x="40" y="57"/>
                    <a:pt x="41" y="53"/>
                  </a:cubicBezTo>
                  <a:cubicBezTo>
                    <a:pt x="40" y="51"/>
                    <a:pt x="37" y="47"/>
                    <a:pt x="36" y="45"/>
                  </a:cubicBezTo>
                  <a:cubicBezTo>
                    <a:pt x="36" y="42"/>
                    <a:pt x="36" y="43"/>
                    <a:pt x="36" y="41"/>
                  </a:cubicBezTo>
                  <a:cubicBezTo>
                    <a:pt x="37" y="39"/>
                    <a:pt x="40" y="33"/>
                    <a:pt x="40" y="31"/>
                  </a:cubicBezTo>
                  <a:cubicBezTo>
                    <a:pt x="40" y="30"/>
                    <a:pt x="40" y="30"/>
                    <a:pt x="40" y="30"/>
                  </a:cubicBezTo>
                  <a:cubicBezTo>
                    <a:pt x="39" y="30"/>
                    <a:pt x="40" y="30"/>
                    <a:pt x="39" y="30"/>
                  </a:cubicBezTo>
                  <a:cubicBezTo>
                    <a:pt x="40" y="29"/>
                    <a:pt x="40" y="29"/>
                    <a:pt x="40" y="29"/>
                  </a:cubicBezTo>
                  <a:cubicBezTo>
                    <a:pt x="42" y="29"/>
                    <a:pt x="42" y="29"/>
                    <a:pt x="42" y="29"/>
                  </a:cubicBezTo>
                  <a:cubicBezTo>
                    <a:pt x="43" y="29"/>
                    <a:pt x="43" y="29"/>
                    <a:pt x="43" y="29"/>
                  </a:cubicBezTo>
                  <a:cubicBezTo>
                    <a:pt x="44" y="28"/>
                    <a:pt x="44" y="28"/>
                    <a:pt x="45" y="28"/>
                  </a:cubicBezTo>
                  <a:cubicBezTo>
                    <a:pt x="45" y="28"/>
                    <a:pt x="45" y="28"/>
                    <a:pt x="45" y="28"/>
                  </a:cubicBezTo>
                  <a:cubicBezTo>
                    <a:pt x="45" y="27"/>
                    <a:pt x="45" y="27"/>
                    <a:pt x="44" y="26"/>
                  </a:cubicBezTo>
                  <a:cubicBezTo>
                    <a:pt x="43" y="26"/>
                    <a:pt x="43" y="26"/>
                    <a:pt x="43" y="26"/>
                  </a:cubicBezTo>
                  <a:cubicBezTo>
                    <a:pt x="43" y="26"/>
                    <a:pt x="43" y="26"/>
                    <a:pt x="43" y="26"/>
                  </a:cubicBezTo>
                  <a:cubicBezTo>
                    <a:pt x="43" y="25"/>
                    <a:pt x="43" y="25"/>
                    <a:pt x="43" y="25"/>
                  </a:cubicBezTo>
                  <a:cubicBezTo>
                    <a:pt x="43" y="24"/>
                    <a:pt x="43" y="24"/>
                    <a:pt x="43" y="24"/>
                  </a:cubicBezTo>
                  <a:cubicBezTo>
                    <a:pt x="43" y="24"/>
                    <a:pt x="43" y="24"/>
                    <a:pt x="43" y="23"/>
                  </a:cubicBezTo>
                  <a:cubicBezTo>
                    <a:pt x="43" y="22"/>
                    <a:pt x="43" y="22"/>
                    <a:pt x="43" y="22"/>
                  </a:cubicBezTo>
                  <a:cubicBezTo>
                    <a:pt x="43" y="21"/>
                    <a:pt x="43" y="21"/>
                    <a:pt x="43" y="21"/>
                  </a:cubicBezTo>
                  <a:cubicBezTo>
                    <a:pt x="43" y="19"/>
                    <a:pt x="43" y="21"/>
                    <a:pt x="43" y="18"/>
                  </a:cubicBezTo>
                  <a:cubicBezTo>
                    <a:pt x="43" y="18"/>
                    <a:pt x="43" y="18"/>
                    <a:pt x="43" y="18"/>
                  </a:cubicBezTo>
                  <a:cubicBezTo>
                    <a:pt x="44" y="17"/>
                    <a:pt x="44" y="17"/>
                    <a:pt x="44" y="17"/>
                  </a:cubicBezTo>
                  <a:cubicBezTo>
                    <a:pt x="44" y="17"/>
                    <a:pt x="44" y="17"/>
                    <a:pt x="44" y="17"/>
                  </a:cubicBezTo>
                  <a:cubicBezTo>
                    <a:pt x="45" y="17"/>
                    <a:pt x="45" y="17"/>
                    <a:pt x="45" y="17"/>
                  </a:cubicBezTo>
                  <a:cubicBezTo>
                    <a:pt x="45" y="17"/>
                    <a:pt x="45" y="17"/>
                    <a:pt x="45" y="17"/>
                  </a:cubicBezTo>
                  <a:cubicBezTo>
                    <a:pt x="45" y="18"/>
                    <a:pt x="45" y="18"/>
                    <a:pt x="45" y="18"/>
                  </a:cubicBezTo>
                  <a:cubicBezTo>
                    <a:pt x="45" y="18"/>
                    <a:pt x="45" y="18"/>
                    <a:pt x="45" y="18"/>
                  </a:cubicBezTo>
                  <a:cubicBezTo>
                    <a:pt x="45" y="18"/>
                    <a:pt x="45" y="18"/>
                    <a:pt x="45" y="18"/>
                  </a:cubicBezTo>
                  <a:cubicBezTo>
                    <a:pt x="45" y="18"/>
                    <a:pt x="45" y="18"/>
                    <a:pt x="45" y="18"/>
                  </a:cubicBezTo>
                  <a:cubicBezTo>
                    <a:pt x="45" y="19"/>
                    <a:pt x="45" y="19"/>
                    <a:pt x="46" y="20"/>
                  </a:cubicBezTo>
                  <a:cubicBezTo>
                    <a:pt x="46" y="20"/>
                    <a:pt x="46" y="20"/>
                    <a:pt x="46" y="20"/>
                  </a:cubicBezTo>
                  <a:cubicBezTo>
                    <a:pt x="47" y="19"/>
                    <a:pt x="47" y="19"/>
                    <a:pt x="48" y="18"/>
                  </a:cubicBezTo>
                  <a:cubicBezTo>
                    <a:pt x="49" y="17"/>
                    <a:pt x="49" y="18"/>
                    <a:pt x="49" y="17"/>
                  </a:cubicBezTo>
                  <a:cubicBezTo>
                    <a:pt x="50" y="17"/>
                    <a:pt x="50" y="17"/>
                    <a:pt x="50" y="17"/>
                  </a:cubicBezTo>
                  <a:cubicBezTo>
                    <a:pt x="54" y="30"/>
                    <a:pt x="61" y="31"/>
                    <a:pt x="69" y="32"/>
                  </a:cubicBezTo>
                  <a:cubicBezTo>
                    <a:pt x="71" y="33"/>
                    <a:pt x="71" y="33"/>
                    <a:pt x="71" y="33"/>
                  </a:cubicBezTo>
                  <a:cubicBezTo>
                    <a:pt x="72" y="34"/>
                    <a:pt x="72" y="34"/>
                    <a:pt x="72" y="34"/>
                  </a:cubicBezTo>
                  <a:cubicBezTo>
                    <a:pt x="73" y="33"/>
                    <a:pt x="73" y="33"/>
                    <a:pt x="73" y="33"/>
                  </a:cubicBezTo>
                  <a:cubicBezTo>
                    <a:pt x="74" y="33"/>
                    <a:pt x="74" y="33"/>
                    <a:pt x="74" y="33"/>
                  </a:cubicBezTo>
                  <a:cubicBezTo>
                    <a:pt x="76" y="35"/>
                    <a:pt x="76" y="35"/>
                    <a:pt x="76" y="35"/>
                  </a:cubicBezTo>
                  <a:cubicBezTo>
                    <a:pt x="77" y="36"/>
                    <a:pt x="77" y="36"/>
                    <a:pt x="77" y="36"/>
                  </a:cubicBezTo>
                  <a:cubicBezTo>
                    <a:pt x="78" y="37"/>
                    <a:pt x="78" y="37"/>
                    <a:pt x="78" y="37"/>
                  </a:cubicBezTo>
                  <a:cubicBezTo>
                    <a:pt x="79" y="38"/>
                    <a:pt x="79" y="38"/>
                    <a:pt x="79" y="39"/>
                  </a:cubicBezTo>
                  <a:cubicBezTo>
                    <a:pt x="82" y="43"/>
                    <a:pt x="82" y="44"/>
                    <a:pt x="85" y="46"/>
                  </a:cubicBezTo>
                  <a:cubicBezTo>
                    <a:pt x="87" y="47"/>
                    <a:pt x="86" y="46"/>
                    <a:pt x="88" y="47"/>
                  </a:cubicBezTo>
                  <a:cubicBezTo>
                    <a:pt x="88" y="48"/>
                    <a:pt x="88" y="48"/>
                    <a:pt x="88" y="51"/>
                  </a:cubicBezTo>
                  <a:cubicBezTo>
                    <a:pt x="87" y="53"/>
                    <a:pt x="87" y="53"/>
                    <a:pt x="87" y="53"/>
                  </a:cubicBezTo>
                  <a:cubicBezTo>
                    <a:pt x="86" y="54"/>
                    <a:pt x="86" y="54"/>
                    <a:pt x="86" y="54"/>
                  </a:cubicBezTo>
                  <a:cubicBezTo>
                    <a:pt x="84" y="56"/>
                    <a:pt x="85" y="55"/>
                    <a:pt x="83" y="59"/>
                  </a:cubicBezTo>
                  <a:cubicBezTo>
                    <a:pt x="78" y="64"/>
                    <a:pt x="82" y="56"/>
                    <a:pt x="73" y="72"/>
                  </a:cubicBezTo>
                  <a:cubicBezTo>
                    <a:pt x="72" y="72"/>
                    <a:pt x="72" y="72"/>
                    <a:pt x="72" y="72"/>
                  </a:cubicBezTo>
                  <a:cubicBezTo>
                    <a:pt x="71" y="72"/>
                    <a:pt x="71" y="72"/>
                    <a:pt x="71" y="72"/>
                  </a:cubicBezTo>
                  <a:cubicBezTo>
                    <a:pt x="70" y="72"/>
                    <a:pt x="70" y="72"/>
                    <a:pt x="70" y="72"/>
                  </a:cubicBezTo>
                  <a:cubicBezTo>
                    <a:pt x="70" y="71"/>
                    <a:pt x="70" y="71"/>
                    <a:pt x="70" y="70"/>
                  </a:cubicBezTo>
                  <a:cubicBezTo>
                    <a:pt x="69" y="70"/>
                    <a:pt x="70" y="70"/>
                    <a:pt x="69" y="70"/>
                  </a:cubicBezTo>
                  <a:cubicBezTo>
                    <a:pt x="67" y="73"/>
                    <a:pt x="67" y="73"/>
                    <a:pt x="66" y="74"/>
                  </a:cubicBezTo>
                  <a:cubicBezTo>
                    <a:pt x="65" y="83"/>
                    <a:pt x="63" y="75"/>
                    <a:pt x="66" y="89"/>
                  </a:cubicBezTo>
                  <a:cubicBezTo>
                    <a:pt x="62" y="91"/>
                    <a:pt x="59" y="88"/>
                    <a:pt x="53" y="94"/>
                  </a:cubicBezTo>
                  <a:cubicBezTo>
                    <a:pt x="51" y="99"/>
                    <a:pt x="51" y="99"/>
                    <a:pt x="51" y="99"/>
                  </a:cubicBezTo>
                  <a:cubicBezTo>
                    <a:pt x="50" y="101"/>
                    <a:pt x="50" y="101"/>
                    <a:pt x="50" y="101"/>
                  </a:cubicBezTo>
                  <a:cubicBezTo>
                    <a:pt x="48" y="101"/>
                    <a:pt x="48" y="101"/>
                    <a:pt x="48" y="101"/>
                  </a:cubicBezTo>
                  <a:cubicBezTo>
                    <a:pt x="45" y="101"/>
                    <a:pt x="42" y="102"/>
                    <a:pt x="39" y="103"/>
                  </a:cubicBezTo>
                  <a:cubicBezTo>
                    <a:pt x="37" y="106"/>
                    <a:pt x="37" y="106"/>
                    <a:pt x="37" y="106"/>
                  </a:cubicBezTo>
                  <a:cubicBezTo>
                    <a:pt x="37" y="106"/>
                    <a:pt x="37" y="106"/>
                    <a:pt x="37" y="106"/>
                  </a:cubicBezTo>
                  <a:cubicBezTo>
                    <a:pt x="37" y="107"/>
                    <a:pt x="37" y="107"/>
                    <a:pt x="37" y="107"/>
                  </a:cubicBezTo>
                  <a:cubicBezTo>
                    <a:pt x="37" y="108"/>
                    <a:pt x="37" y="108"/>
                    <a:pt x="37" y="108"/>
                  </a:cubicBezTo>
                  <a:cubicBezTo>
                    <a:pt x="37" y="110"/>
                    <a:pt x="36" y="111"/>
                    <a:pt x="35" y="112"/>
                  </a:cubicBezTo>
                  <a:cubicBezTo>
                    <a:pt x="31" y="113"/>
                    <a:pt x="31" y="113"/>
                    <a:pt x="31" y="113"/>
                  </a:cubicBezTo>
                  <a:cubicBezTo>
                    <a:pt x="29" y="112"/>
                    <a:pt x="28" y="112"/>
                    <a:pt x="24" y="112"/>
                  </a:cubicBezTo>
                  <a:cubicBezTo>
                    <a:pt x="22" y="113"/>
                    <a:pt x="22" y="113"/>
                    <a:pt x="22" y="113"/>
                  </a:cubicBezTo>
                  <a:cubicBezTo>
                    <a:pt x="20" y="114"/>
                    <a:pt x="21" y="114"/>
                    <a:pt x="18" y="115"/>
                  </a:cubicBezTo>
                  <a:cubicBezTo>
                    <a:pt x="14" y="116"/>
                    <a:pt x="15" y="115"/>
                    <a:pt x="13" y="116"/>
                  </a:cubicBezTo>
                  <a:close/>
                  <a:moveTo>
                    <a:pt x="76" y="74"/>
                  </a:moveTo>
                  <a:cubicBezTo>
                    <a:pt x="75" y="75"/>
                    <a:pt x="75" y="75"/>
                    <a:pt x="75" y="75"/>
                  </a:cubicBezTo>
                  <a:cubicBezTo>
                    <a:pt x="75" y="75"/>
                    <a:pt x="75" y="75"/>
                    <a:pt x="75" y="75"/>
                  </a:cubicBezTo>
                  <a:cubicBezTo>
                    <a:pt x="75" y="73"/>
                    <a:pt x="75" y="73"/>
                    <a:pt x="75" y="73"/>
                  </a:cubicBezTo>
                  <a:cubicBezTo>
                    <a:pt x="77" y="71"/>
                    <a:pt x="76" y="72"/>
                    <a:pt x="78" y="69"/>
                  </a:cubicBezTo>
                  <a:cubicBezTo>
                    <a:pt x="78" y="71"/>
                    <a:pt x="78" y="71"/>
                    <a:pt x="78" y="71"/>
                  </a:cubicBezTo>
                  <a:cubicBezTo>
                    <a:pt x="77" y="72"/>
                    <a:pt x="77" y="72"/>
                    <a:pt x="77" y="72"/>
                  </a:cubicBezTo>
                  <a:cubicBezTo>
                    <a:pt x="76" y="74"/>
                    <a:pt x="76" y="74"/>
                    <a:pt x="76" y="74"/>
                  </a:cubicBezTo>
                  <a:cubicBezTo>
                    <a:pt x="76" y="74"/>
                    <a:pt x="76" y="74"/>
                    <a:pt x="76" y="7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179">
              <a:extLst>
                <a:ext uri="{FF2B5EF4-FFF2-40B4-BE49-F238E27FC236}">
                  <a16:creationId xmlns:a16="http://schemas.microsoft.com/office/drawing/2014/main" id="{891FB025-4717-4081-9FAC-EF5A4F09BA2A}"/>
                </a:ext>
              </a:extLst>
            </p:cNvPr>
            <p:cNvSpPr>
              <a:spLocks noEditPoints="1"/>
            </p:cNvSpPr>
            <p:nvPr/>
          </p:nvSpPr>
          <p:spPr bwMode="auto">
            <a:xfrm>
              <a:off x="7812443" y="8574839"/>
              <a:ext cx="270706" cy="113981"/>
            </a:xfrm>
            <a:custGeom>
              <a:avLst/>
              <a:gdLst>
                <a:gd name="T0" fmla="*/ 63 w 65"/>
                <a:gd name="T1" fmla="*/ 14 h 27"/>
                <a:gd name="T2" fmla="*/ 63 w 65"/>
                <a:gd name="T3" fmla="*/ 20 h 27"/>
                <a:gd name="T4" fmla="*/ 60 w 65"/>
                <a:gd name="T5" fmla="*/ 23 h 27"/>
                <a:gd name="T6" fmla="*/ 59 w 65"/>
                <a:gd name="T7" fmla="*/ 22 h 27"/>
                <a:gd name="T8" fmla="*/ 57 w 65"/>
                <a:gd name="T9" fmla="*/ 27 h 27"/>
                <a:gd name="T10" fmla="*/ 53 w 65"/>
                <a:gd name="T11" fmla="*/ 17 h 27"/>
                <a:gd name="T12" fmla="*/ 55 w 65"/>
                <a:gd name="T13" fmla="*/ 14 h 27"/>
                <a:gd name="T14" fmla="*/ 56 w 65"/>
                <a:gd name="T15" fmla="*/ 15 h 27"/>
                <a:gd name="T16" fmla="*/ 53 w 65"/>
                <a:gd name="T17" fmla="*/ 14 h 27"/>
                <a:gd name="T18" fmla="*/ 52 w 65"/>
                <a:gd name="T19" fmla="*/ 13 h 27"/>
                <a:gd name="T20" fmla="*/ 52 w 65"/>
                <a:gd name="T21" fmla="*/ 14 h 27"/>
                <a:gd name="T22" fmla="*/ 48 w 65"/>
                <a:gd name="T23" fmla="*/ 10 h 27"/>
                <a:gd name="T24" fmla="*/ 44 w 65"/>
                <a:gd name="T25" fmla="*/ 7 h 27"/>
                <a:gd name="T26" fmla="*/ 37 w 65"/>
                <a:gd name="T27" fmla="*/ 9 h 27"/>
                <a:gd name="T28" fmla="*/ 31 w 65"/>
                <a:gd name="T29" fmla="*/ 15 h 27"/>
                <a:gd name="T30" fmla="*/ 29 w 65"/>
                <a:gd name="T31" fmla="*/ 18 h 27"/>
                <a:gd name="T32" fmla="*/ 32 w 65"/>
                <a:gd name="T33" fmla="*/ 25 h 27"/>
                <a:gd name="T34" fmla="*/ 29 w 65"/>
                <a:gd name="T35" fmla="*/ 26 h 27"/>
                <a:gd name="T36" fmla="*/ 22 w 65"/>
                <a:gd name="T37" fmla="*/ 22 h 27"/>
                <a:gd name="T38" fmla="*/ 20 w 65"/>
                <a:gd name="T39" fmla="*/ 21 h 27"/>
                <a:gd name="T40" fmla="*/ 17 w 65"/>
                <a:gd name="T41" fmla="*/ 21 h 27"/>
                <a:gd name="T42" fmla="*/ 9 w 65"/>
                <a:gd name="T43" fmla="*/ 16 h 27"/>
                <a:gd name="T44" fmla="*/ 3 w 65"/>
                <a:gd name="T45" fmla="*/ 15 h 27"/>
                <a:gd name="T46" fmla="*/ 1 w 65"/>
                <a:gd name="T47" fmla="*/ 18 h 27"/>
                <a:gd name="T48" fmla="*/ 0 w 65"/>
                <a:gd name="T49" fmla="*/ 15 h 27"/>
                <a:gd name="T50" fmla="*/ 1 w 65"/>
                <a:gd name="T51" fmla="*/ 10 h 27"/>
                <a:gd name="T52" fmla="*/ 3 w 65"/>
                <a:gd name="T53" fmla="*/ 8 h 27"/>
                <a:gd name="T54" fmla="*/ 1 w 65"/>
                <a:gd name="T55" fmla="*/ 2 h 27"/>
                <a:gd name="T56" fmla="*/ 2 w 65"/>
                <a:gd name="T57" fmla="*/ 0 h 27"/>
                <a:gd name="T58" fmla="*/ 5 w 65"/>
                <a:gd name="T59" fmla="*/ 1 h 27"/>
                <a:gd name="T60" fmla="*/ 7 w 65"/>
                <a:gd name="T61" fmla="*/ 5 h 27"/>
                <a:gd name="T62" fmla="*/ 9 w 65"/>
                <a:gd name="T63" fmla="*/ 5 h 27"/>
                <a:gd name="T64" fmla="*/ 12 w 65"/>
                <a:gd name="T65" fmla="*/ 8 h 27"/>
                <a:gd name="T66" fmla="*/ 12 w 65"/>
                <a:gd name="T67" fmla="*/ 6 h 27"/>
                <a:gd name="T68" fmla="*/ 14 w 65"/>
                <a:gd name="T69" fmla="*/ 7 h 27"/>
                <a:gd name="T70" fmla="*/ 32 w 65"/>
                <a:gd name="T71" fmla="*/ 5 h 27"/>
                <a:gd name="T72" fmla="*/ 38 w 65"/>
                <a:gd name="T73" fmla="*/ 0 h 27"/>
                <a:gd name="T74" fmla="*/ 45 w 65"/>
                <a:gd name="T75" fmla="*/ 2 h 27"/>
                <a:gd name="T76" fmla="*/ 63 w 65"/>
                <a:gd name="T77" fmla="*/ 11 h 27"/>
                <a:gd name="T78" fmla="*/ 8 w 65"/>
                <a:gd name="T79" fmla="*/ 2 h 27"/>
                <a:gd name="T80" fmla="*/ 46 w 65"/>
                <a:gd name="T81" fmla="*/ 16 h 27"/>
                <a:gd name="T82" fmla="*/ 46 w 65"/>
                <a:gd name="T83" fmla="*/ 13 h 27"/>
                <a:gd name="T84" fmla="*/ 46 w 65"/>
                <a:gd name="T85" fmla="*/ 15 h 27"/>
                <a:gd name="T86" fmla="*/ 44 w 65"/>
                <a:gd name="T87" fmla="*/ 15 h 27"/>
                <a:gd name="T88" fmla="*/ 14 w 65"/>
                <a:gd name="T89" fmla="*/ 25 h 27"/>
                <a:gd name="T90" fmla="*/ 13 w 65"/>
                <a:gd name="T91" fmla="*/ 23 h 27"/>
                <a:gd name="T92" fmla="*/ 14 w 65"/>
                <a:gd name="T93" fmla="*/ 24 h 27"/>
                <a:gd name="T94" fmla="*/ 15 w 65"/>
                <a:gd name="T95"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 h="27">
                  <a:moveTo>
                    <a:pt x="63" y="11"/>
                  </a:moveTo>
                  <a:cubicBezTo>
                    <a:pt x="63" y="11"/>
                    <a:pt x="63" y="11"/>
                    <a:pt x="63" y="11"/>
                  </a:cubicBezTo>
                  <a:cubicBezTo>
                    <a:pt x="62" y="12"/>
                    <a:pt x="62" y="12"/>
                    <a:pt x="62" y="13"/>
                  </a:cubicBezTo>
                  <a:cubicBezTo>
                    <a:pt x="63" y="14"/>
                    <a:pt x="63" y="14"/>
                    <a:pt x="63" y="14"/>
                  </a:cubicBezTo>
                  <a:cubicBezTo>
                    <a:pt x="63" y="16"/>
                    <a:pt x="64" y="16"/>
                    <a:pt x="65" y="19"/>
                  </a:cubicBezTo>
                  <a:cubicBezTo>
                    <a:pt x="65" y="19"/>
                    <a:pt x="65" y="19"/>
                    <a:pt x="65" y="19"/>
                  </a:cubicBezTo>
                  <a:cubicBezTo>
                    <a:pt x="64" y="19"/>
                    <a:pt x="64" y="19"/>
                    <a:pt x="64" y="19"/>
                  </a:cubicBezTo>
                  <a:cubicBezTo>
                    <a:pt x="63" y="20"/>
                    <a:pt x="63" y="20"/>
                    <a:pt x="63" y="20"/>
                  </a:cubicBezTo>
                  <a:cubicBezTo>
                    <a:pt x="63" y="21"/>
                    <a:pt x="63" y="21"/>
                    <a:pt x="63" y="21"/>
                  </a:cubicBezTo>
                  <a:cubicBezTo>
                    <a:pt x="63" y="22"/>
                    <a:pt x="63" y="22"/>
                    <a:pt x="63" y="22"/>
                  </a:cubicBezTo>
                  <a:cubicBezTo>
                    <a:pt x="62" y="22"/>
                    <a:pt x="61" y="23"/>
                    <a:pt x="61" y="23"/>
                  </a:cubicBezTo>
                  <a:cubicBezTo>
                    <a:pt x="60" y="23"/>
                    <a:pt x="60" y="23"/>
                    <a:pt x="60" y="23"/>
                  </a:cubicBezTo>
                  <a:cubicBezTo>
                    <a:pt x="60" y="23"/>
                    <a:pt x="60" y="22"/>
                    <a:pt x="59" y="22"/>
                  </a:cubicBezTo>
                  <a:cubicBezTo>
                    <a:pt x="59" y="22"/>
                    <a:pt x="59" y="22"/>
                    <a:pt x="59" y="22"/>
                  </a:cubicBezTo>
                  <a:cubicBezTo>
                    <a:pt x="59" y="22"/>
                    <a:pt x="59" y="22"/>
                    <a:pt x="59" y="22"/>
                  </a:cubicBezTo>
                  <a:cubicBezTo>
                    <a:pt x="59" y="22"/>
                    <a:pt x="59" y="22"/>
                    <a:pt x="59" y="22"/>
                  </a:cubicBezTo>
                  <a:cubicBezTo>
                    <a:pt x="59" y="24"/>
                    <a:pt x="59" y="24"/>
                    <a:pt x="59" y="24"/>
                  </a:cubicBezTo>
                  <a:cubicBezTo>
                    <a:pt x="59" y="24"/>
                    <a:pt x="59" y="24"/>
                    <a:pt x="59" y="24"/>
                  </a:cubicBezTo>
                  <a:cubicBezTo>
                    <a:pt x="58" y="25"/>
                    <a:pt x="58" y="25"/>
                    <a:pt x="58" y="25"/>
                  </a:cubicBezTo>
                  <a:cubicBezTo>
                    <a:pt x="57" y="27"/>
                    <a:pt x="57" y="27"/>
                    <a:pt x="57" y="27"/>
                  </a:cubicBezTo>
                  <a:cubicBezTo>
                    <a:pt x="54" y="25"/>
                    <a:pt x="53" y="22"/>
                    <a:pt x="52" y="19"/>
                  </a:cubicBezTo>
                  <a:cubicBezTo>
                    <a:pt x="51" y="18"/>
                    <a:pt x="51" y="18"/>
                    <a:pt x="51" y="18"/>
                  </a:cubicBezTo>
                  <a:cubicBezTo>
                    <a:pt x="52" y="18"/>
                    <a:pt x="52" y="18"/>
                    <a:pt x="52" y="18"/>
                  </a:cubicBezTo>
                  <a:cubicBezTo>
                    <a:pt x="53" y="17"/>
                    <a:pt x="53" y="17"/>
                    <a:pt x="53" y="17"/>
                  </a:cubicBezTo>
                  <a:cubicBezTo>
                    <a:pt x="53" y="16"/>
                    <a:pt x="53" y="16"/>
                    <a:pt x="53" y="16"/>
                  </a:cubicBezTo>
                  <a:cubicBezTo>
                    <a:pt x="54" y="15"/>
                    <a:pt x="54" y="15"/>
                    <a:pt x="54" y="15"/>
                  </a:cubicBezTo>
                  <a:cubicBezTo>
                    <a:pt x="54" y="14"/>
                    <a:pt x="54" y="14"/>
                    <a:pt x="54" y="14"/>
                  </a:cubicBezTo>
                  <a:cubicBezTo>
                    <a:pt x="55" y="14"/>
                    <a:pt x="55" y="14"/>
                    <a:pt x="55" y="14"/>
                  </a:cubicBezTo>
                  <a:cubicBezTo>
                    <a:pt x="55" y="15"/>
                    <a:pt x="55" y="15"/>
                    <a:pt x="55" y="15"/>
                  </a:cubicBezTo>
                  <a:cubicBezTo>
                    <a:pt x="57" y="16"/>
                    <a:pt x="56" y="16"/>
                    <a:pt x="58" y="17"/>
                  </a:cubicBezTo>
                  <a:cubicBezTo>
                    <a:pt x="59" y="17"/>
                    <a:pt x="59" y="17"/>
                    <a:pt x="59" y="17"/>
                  </a:cubicBezTo>
                  <a:cubicBezTo>
                    <a:pt x="57" y="16"/>
                    <a:pt x="58" y="16"/>
                    <a:pt x="56" y="15"/>
                  </a:cubicBezTo>
                  <a:cubicBezTo>
                    <a:pt x="55" y="14"/>
                    <a:pt x="55" y="14"/>
                    <a:pt x="55" y="13"/>
                  </a:cubicBezTo>
                  <a:cubicBezTo>
                    <a:pt x="54" y="13"/>
                    <a:pt x="54" y="13"/>
                    <a:pt x="54" y="13"/>
                  </a:cubicBezTo>
                  <a:cubicBezTo>
                    <a:pt x="54" y="14"/>
                    <a:pt x="54" y="14"/>
                    <a:pt x="54" y="14"/>
                  </a:cubicBezTo>
                  <a:cubicBezTo>
                    <a:pt x="53" y="14"/>
                    <a:pt x="53" y="14"/>
                    <a:pt x="53" y="14"/>
                  </a:cubicBezTo>
                  <a:cubicBezTo>
                    <a:pt x="53" y="14"/>
                    <a:pt x="53" y="14"/>
                    <a:pt x="53" y="14"/>
                  </a:cubicBezTo>
                  <a:cubicBezTo>
                    <a:pt x="53" y="13"/>
                    <a:pt x="53" y="13"/>
                    <a:pt x="53" y="13"/>
                  </a:cubicBezTo>
                  <a:cubicBezTo>
                    <a:pt x="52" y="13"/>
                    <a:pt x="52" y="13"/>
                    <a:pt x="52" y="13"/>
                  </a:cubicBezTo>
                  <a:cubicBezTo>
                    <a:pt x="52" y="13"/>
                    <a:pt x="52" y="13"/>
                    <a:pt x="52" y="13"/>
                  </a:cubicBezTo>
                  <a:cubicBezTo>
                    <a:pt x="51" y="13"/>
                    <a:pt x="51" y="13"/>
                    <a:pt x="51" y="13"/>
                  </a:cubicBezTo>
                  <a:cubicBezTo>
                    <a:pt x="52" y="13"/>
                    <a:pt x="52" y="13"/>
                    <a:pt x="52" y="13"/>
                  </a:cubicBezTo>
                  <a:cubicBezTo>
                    <a:pt x="52" y="14"/>
                    <a:pt x="52" y="14"/>
                    <a:pt x="52" y="14"/>
                  </a:cubicBezTo>
                  <a:cubicBezTo>
                    <a:pt x="52" y="14"/>
                    <a:pt x="52" y="14"/>
                    <a:pt x="52" y="14"/>
                  </a:cubicBezTo>
                  <a:cubicBezTo>
                    <a:pt x="51" y="14"/>
                    <a:pt x="51" y="14"/>
                    <a:pt x="51" y="14"/>
                  </a:cubicBezTo>
                  <a:cubicBezTo>
                    <a:pt x="51" y="14"/>
                    <a:pt x="51" y="14"/>
                    <a:pt x="51" y="13"/>
                  </a:cubicBezTo>
                  <a:cubicBezTo>
                    <a:pt x="50" y="11"/>
                    <a:pt x="50" y="11"/>
                    <a:pt x="50" y="11"/>
                  </a:cubicBezTo>
                  <a:cubicBezTo>
                    <a:pt x="49" y="11"/>
                    <a:pt x="49" y="10"/>
                    <a:pt x="48" y="10"/>
                  </a:cubicBezTo>
                  <a:cubicBezTo>
                    <a:pt x="48" y="10"/>
                    <a:pt x="48" y="10"/>
                    <a:pt x="48" y="10"/>
                  </a:cubicBezTo>
                  <a:cubicBezTo>
                    <a:pt x="47" y="9"/>
                    <a:pt x="47" y="9"/>
                    <a:pt x="47" y="9"/>
                  </a:cubicBezTo>
                  <a:cubicBezTo>
                    <a:pt x="46" y="9"/>
                    <a:pt x="46" y="9"/>
                    <a:pt x="46" y="9"/>
                  </a:cubicBezTo>
                  <a:cubicBezTo>
                    <a:pt x="45" y="8"/>
                    <a:pt x="46" y="8"/>
                    <a:pt x="44" y="7"/>
                  </a:cubicBezTo>
                  <a:cubicBezTo>
                    <a:pt x="42" y="7"/>
                    <a:pt x="42" y="7"/>
                    <a:pt x="40" y="7"/>
                  </a:cubicBezTo>
                  <a:cubicBezTo>
                    <a:pt x="39" y="7"/>
                    <a:pt x="39" y="7"/>
                    <a:pt x="39" y="7"/>
                  </a:cubicBezTo>
                  <a:cubicBezTo>
                    <a:pt x="38" y="8"/>
                    <a:pt x="39" y="8"/>
                    <a:pt x="38" y="8"/>
                  </a:cubicBezTo>
                  <a:cubicBezTo>
                    <a:pt x="37" y="9"/>
                    <a:pt x="37" y="9"/>
                    <a:pt x="37" y="9"/>
                  </a:cubicBezTo>
                  <a:cubicBezTo>
                    <a:pt x="36" y="10"/>
                    <a:pt x="37" y="9"/>
                    <a:pt x="36" y="10"/>
                  </a:cubicBezTo>
                  <a:cubicBezTo>
                    <a:pt x="36" y="11"/>
                    <a:pt x="36" y="11"/>
                    <a:pt x="36" y="11"/>
                  </a:cubicBezTo>
                  <a:cubicBezTo>
                    <a:pt x="36" y="12"/>
                    <a:pt x="36" y="12"/>
                    <a:pt x="36" y="12"/>
                  </a:cubicBezTo>
                  <a:cubicBezTo>
                    <a:pt x="35" y="12"/>
                    <a:pt x="33" y="14"/>
                    <a:pt x="31" y="15"/>
                  </a:cubicBezTo>
                  <a:cubicBezTo>
                    <a:pt x="29" y="15"/>
                    <a:pt x="29" y="15"/>
                    <a:pt x="29" y="15"/>
                  </a:cubicBezTo>
                  <a:cubicBezTo>
                    <a:pt x="29" y="15"/>
                    <a:pt x="29" y="15"/>
                    <a:pt x="28" y="16"/>
                  </a:cubicBezTo>
                  <a:cubicBezTo>
                    <a:pt x="28" y="17"/>
                    <a:pt x="28" y="17"/>
                    <a:pt x="28" y="17"/>
                  </a:cubicBezTo>
                  <a:cubicBezTo>
                    <a:pt x="29" y="18"/>
                    <a:pt x="29" y="18"/>
                    <a:pt x="29" y="18"/>
                  </a:cubicBezTo>
                  <a:cubicBezTo>
                    <a:pt x="31" y="20"/>
                    <a:pt x="30" y="20"/>
                    <a:pt x="33" y="22"/>
                  </a:cubicBezTo>
                  <a:cubicBezTo>
                    <a:pt x="33" y="23"/>
                    <a:pt x="33" y="23"/>
                    <a:pt x="33" y="24"/>
                  </a:cubicBezTo>
                  <a:cubicBezTo>
                    <a:pt x="33" y="24"/>
                    <a:pt x="33" y="24"/>
                    <a:pt x="33" y="24"/>
                  </a:cubicBezTo>
                  <a:cubicBezTo>
                    <a:pt x="32" y="25"/>
                    <a:pt x="32" y="25"/>
                    <a:pt x="32" y="25"/>
                  </a:cubicBezTo>
                  <a:cubicBezTo>
                    <a:pt x="30" y="25"/>
                    <a:pt x="30" y="25"/>
                    <a:pt x="30" y="25"/>
                  </a:cubicBezTo>
                  <a:cubicBezTo>
                    <a:pt x="30" y="25"/>
                    <a:pt x="30" y="25"/>
                    <a:pt x="30" y="25"/>
                  </a:cubicBezTo>
                  <a:cubicBezTo>
                    <a:pt x="29" y="26"/>
                    <a:pt x="29" y="26"/>
                    <a:pt x="29" y="26"/>
                  </a:cubicBezTo>
                  <a:cubicBezTo>
                    <a:pt x="29" y="26"/>
                    <a:pt x="29" y="26"/>
                    <a:pt x="29" y="26"/>
                  </a:cubicBezTo>
                  <a:cubicBezTo>
                    <a:pt x="26" y="27"/>
                    <a:pt x="26" y="27"/>
                    <a:pt x="24" y="27"/>
                  </a:cubicBezTo>
                  <a:cubicBezTo>
                    <a:pt x="23" y="26"/>
                    <a:pt x="23" y="26"/>
                    <a:pt x="23" y="26"/>
                  </a:cubicBezTo>
                  <a:cubicBezTo>
                    <a:pt x="23" y="25"/>
                    <a:pt x="23" y="25"/>
                    <a:pt x="23" y="25"/>
                  </a:cubicBezTo>
                  <a:cubicBezTo>
                    <a:pt x="22" y="22"/>
                    <a:pt x="22" y="22"/>
                    <a:pt x="22" y="22"/>
                  </a:cubicBezTo>
                  <a:cubicBezTo>
                    <a:pt x="22" y="19"/>
                    <a:pt x="22" y="19"/>
                    <a:pt x="22" y="19"/>
                  </a:cubicBezTo>
                  <a:cubicBezTo>
                    <a:pt x="21" y="20"/>
                    <a:pt x="21" y="20"/>
                    <a:pt x="21" y="20"/>
                  </a:cubicBezTo>
                  <a:cubicBezTo>
                    <a:pt x="21" y="20"/>
                    <a:pt x="21" y="20"/>
                    <a:pt x="21" y="20"/>
                  </a:cubicBezTo>
                  <a:cubicBezTo>
                    <a:pt x="20" y="21"/>
                    <a:pt x="20" y="21"/>
                    <a:pt x="20" y="21"/>
                  </a:cubicBezTo>
                  <a:cubicBezTo>
                    <a:pt x="20" y="22"/>
                    <a:pt x="20" y="22"/>
                    <a:pt x="20" y="22"/>
                  </a:cubicBezTo>
                  <a:cubicBezTo>
                    <a:pt x="20" y="23"/>
                    <a:pt x="20" y="23"/>
                    <a:pt x="20" y="23"/>
                  </a:cubicBezTo>
                  <a:cubicBezTo>
                    <a:pt x="19" y="23"/>
                    <a:pt x="19" y="23"/>
                    <a:pt x="19" y="23"/>
                  </a:cubicBezTo>
                  <a:cubicBezTo>
                    <a:pt x="18" y="22"/>
                    <a:pt x="18" y="22"/>
                    <a:pt x="17" y="21"/>
                  </a:cubicBezTo>
                  <a:cubicBezTo>
                    <a:pt x="13" y="16"/>
                    <a:pt x="15" y="19"/>
                    <a:pt x="14" y="17"/>
                  </a:cubicBezTo>
                  <a:cubicBezTo>
                    <a:pt x="12" y="16"/>
                    <a:pt x="13" y="17"/>
                    <a:pt x="11" y="16"/>
                  </a:cubicBezTo>
                  <a:cubicBezTo>
                    <a:pt x="10" y="16"/>
                    <a:pt x="10" y="16"/>
                    <a:pt x="10" y="16"/>
                  </a:cubicBezTo>
                  <a:cubicBezTo>
                    <a:pt x="9" y="16"/>
                    <a:pt x="9" y="16"/>
                    <a:pt x="9" y="16"/>
                  </a:cubicBezTo>
                  <a:cubicBezTo>
                    <a:pt x="9" y="16"/>
                    <a:pt x="9" y="16"/>
                    <a:pt x="9" y="16"/>
                  </a:cubicBezTo>
                  <a:cubicBezTo>
                    <a:pt x="8" y="15"/>
                    <a:pt x="8" y="15"/>
                    <a:pt x="8" y="15"/>
                  </a:cubicBezTo>
                  <a:cubicBezTo>
                    <a:pt x="7" y="15"/>
                    <a:pt x="7" y="15"/>
                    <a:pt x="7" y="15"/>
                  </a:cubicBezTo>
                  <a:cubicBezTo>
                    <a:pt x="5" y="15"/>
                    <a:pt x="5" y="15"/>
                    <a:pt x="3" y="15"/>
                  </a:cubicBezTo>
                  <a:cubicBezTo>
                    <a:pt x="2" y="15"/>
                    <a:pt x="2" y="15"/>
                    <a:pt x="2" y="15"/>
                  </a:cubicBezTo>
                  <a:cubicBezTo>
                    <a:pt x="1" y="16"/>
                    <a:pt x="1" y="16"/>
                    <a:pt x="1" y="16"/>
                  </a:cubicBezTo>
                  <a:cubicBezTo>
                    <a:pt x="1" y="17"/>
                    <a:pt x="1" y="17"/>
                    <a:pt x="1" y="17"/>
                  </a:cubicBezTo>
                  <a:cubicBezTo>
                    <a:pt x="1" y="18"/>
                    <a:pt x="1" y="18"/>
                    <a:pt x="1" y="18"/>
                  </a:cubicBezTo>
                  <a:cubicBezTo>
                    <a:pt x="1" y="17"/>
                    <a:pt x="1" y="17"/>
                    <a:pt x="1" y="17"/>
                  </a:cubicBezTo>
                  <a:cubicBezTo>
                    <a:pt x="1" y="16"/>
                    <a:pt x="1" y="16"/>
                    <a:pt x="0" y="15"/>
                  </a:cubicBezTo>
                  <a:cubicBezTo>
                    <a:pt x="0" y="15"/>
                    <a:pt x="0" y="15"/>
                    <a:pt x="0" y="15"/>
                  </a:cubicBezTo>
                  <a:cubicBezTo>
                    <a:pt x="0" y="15"/>
                    <a:pt x="0" y="15"/>
                    <a:pt x="0" y="15"/>
                  </a:cubicBezTo>
                  <a:cubicBezTo>
                    <a:pt x="0" y="14"/>
                    <a:pt x="1" y="14"/>
                    <a:pt x="1" y="13"/>
                  </a:cubicBezTo>
                  <a:cubicBezTo>
                    <a:pt x="2" y="13"/>
                    <a:pt x="2" y="13"/>
                    <a:pt x="2" y="13"/>
                  </a:cubicBezTo>
                  <a:cubicBezTo>
                    <a:pt x="2" y="12"/>
                    <a:pt x="2" y="12"/>
                    <a:pt x="1" y="11"/>
                  </a:cubicBezTo>
                  <a:cubicBezTo>
                    <a:pt x="1" y="10"/>
                    <a:pt x="1" y="10"/>
                    <a:pt x="1" y="10"/>
                  </a:cubicBezTo>
                  <a:cubicBezTo>
                    <a:pt x="1" y="9"/>
                    <a:pt x="1" y="9"/>
                    <a:pt x="1" y="9"/>
                  </a:cubicBezTo>
                  <a:cubicBezTo>
                    <a:pt x="2" y="9"/>
                    <a:pt x="2" y="9"/>
                    <a:pt x="3" y="8"/>
                  </a:cubicBezTo>
                  <a:cubicBezTo>
                    <a:pt x="3" y="8"/>
                    <a:pt x="3" y="8"/>
                    <a:pt x="3" y="8"/>
                  </a:cubicBezTo>
                  <a:cubicBezTo>
                    <a:pt x="3" y="8"/>
                    <a:pt x="3" y="8"/>
                    <a:pt x="3" y="8"/>
                  </a:cubicBezTo>
                  <a:cubicBezTo>
                    <a:pt x="2" y="7"/>
                    <a:pt x="2" y="7"/>
                    <a:pt x="1" y="6"/>
                  </a:cubicBezTo>
                  <a:cubicBezTo>
                    <a:pt x="1" y="6"/>
                    <a:pt x="1" y="6"/>
                    <a:pt x="1" y="6"/>
                  </a:cubicBezTo>
                  <a:cubicBezTo>
                    <a:pt x="0" y="4"/>
                    <a:pt x="0" y="5"/>
                    <a:pt x="1" y="2"/>
                  </a:cubicBezTo>
                  <a:cubicBezTo>
                    <a:pt x="1" y="2"/>
                    <a:pt x="1" y="2"/>
                    <a:pt x="1" y="2"/>
                  </a:cubicBezTo>
                  <a:cubicBezTo>
                    <a:pt x="1" y="2"/>
                    <a:pt x="1" y="2"/>
                    <a:pt x="1" y="2"/>
                  </a:cubicBezTo>
                  <a:cubicBezTo>
                    <a:pt x="1" y="1"/>
                    <a:pt x="1" y="1"/>
                    <a:pt x="1" y="1"/>
                  </a:cubicBezTo>
                  <a:cubicBezTo>
                    <a:pt x="2" y="1"/>
                    <a:pt x="2" y="1"/>
                    <a:pt x="2" y="1"/>
                  </a:cubicBezTo>
                  <a:cubicBezTo>
                    <a:pt x="2" y="0"/>
                    <a:pt x="2" y="0"/>
                    <a:pt x="2" y="0"/>
                  </a:cubicBezTo>
                  <a:cubicBezTo>
                    <a:pt x="3" y="1"/>
                    <a:pt x="3" y="1"/>
                    <a:pt x="4" y="1"/>
                  </a:cubicBezTo>
                  <a:cubicBezTo>
                    <a:pt x="4" y="1"/>
                    <a:pt x="4" y="1"/>
                    <a:pt x="4" y="1"/>
                  </a:cubicBezTo>
                  <a:cubicBezTo>
                    <a:pt x="5" y="1"/>
                    <a:pt x="4" y="1"/>
                    <a:pt x="5" y="1"/>
                  </a:cubicBezTo>
                  <a:cubicBezTo>
                    <a:pt x="5" y="1"/>
                    <a:pt x="5" y="1"/>
                    <a:pt x="5" y="1"/>
                  </a:cubicBezTo>
                  <a:cubicBezTo>
                    <a:pt x="5" y="1"/>
                    <a:pt x="5" y="1"/>
                    <a:pt x="7" y="2"/>
                  </a:cubicBezTo>
                  <a:cubicBezTo>
                    <a:pt x="7" y="3"/>
                    <a:pt x="7" y="3"/>
                    <a:pt x="7" y="3"/>
                  </a:cubicBezTo>
                  <a:cubicBezTo>
                    <a:pt x="7" y="3"/>
                    <a:pt x="7" y="3"/>
                    <a:pt x="7" y="3"/>
                  </a:cubicBezTo>
                  <a:cubicBezTo>
                    <a:pt x="7" y="5"/>
                    <a:pt x="7" y="5"/>
                    <a:pt x="7" y="5"/>
                  </a:cubicBezTo>
                  <a:cubicBezTo>
                    <a:pt x="8" y="5"/>
                    <a:pt x="8" y="5"/>
                    <a:pt x="8" y="5"/>
                  </a:cubicBezTo>
                  <a:cubicBezTo>
                    <a:pt x="9" y="5"/>
                    <a:pt x="9" y="5"/>
                    <a:pt x="9" y="5"/>
                  </a:cubicBezTo>
                  <a:cubicBezTo>
                    <a:pt x="9" y="5"/>
                    <a:pt x="9" y="5"/>
                    <a:pt x="9" y="5"/>
                  </a:cubicBezTo>
                  <a:cubicBezTo>
                    <a:pt x="9" y="5"/>
                    <a:pt x="9" y="5"/>
                    <a:pt x="9" y="5"/>
                  </a:cubicBezTo>
                  <a:cubicBezTo>
                    <a:pt x="8" y="5"/>
                    <a:pt x="8" y="5"/>
                    <a:pt x="8" y="5"/>
                  </a:cubicBezTo>
                  <a:cubicBezTo>
                    <a:pt x="8" y="7"/>
                    <a:pt x="8" y="7"/>
                    <a:pt x="8" y="7"/>
                  </a:cubicBezTo>
                  <a:cubicBezTo>
                    <a:pt x="10" y="7"/>
                    <a:pt x="10" y="7"/>
                    <a:pt x="10" y="8"/>
                  </a:cubicBezTo>
                  <a:cubicBezTo>
                    <a:pt x="12" y="8"/>
                    <a:pt x="12" y="8"/>
                    <a:pt x="12" y="8"/>
                  </a:cubicBezTo>
                  <a:cubicBezTo>
                    <a:pt x="13" y="8"/>
                    <a:pt x="13" y="8"/>
                    <a:pt x="13" y="8"/>
                  </a:cubicBezTo>
                  <a:cubicBezTo>
                    <a:pt x="14" y="8"/>
                    <a:pt x="14" y="8"/>
                    <a:pt x="14" y="8"/>
                  </a:cubicBezTo>
                  <a:cubicBezTo>
                    <a:pt x="13" y="7"/>
                    <a:pt x="13" y="7"/>
                    <a:pt x="13" y="7"/>
                  </a:cubicBezTo>
                  <a:cubicBezTo>
                    <a:pt x="12" y="6"/>
                    <a:pt x="12" y="6"/>
                    <a:pt x="12" y="6"/>
                  </a:cubicBezTo>
                  <a:cubicBezTo>
                    <a:pt x="12" y="5"/>
                    <a:pt x="12" y="5"/>
                    <a:pt x="12" y="5"/>
                  </a:cubicBezTo>
                  <a:cubicBezTo>
                    <a:pt x="13" y="6"/>
                    <a:pt x="13" y="6"/>
                    <a:pt x="13" y="6"/>
                  </a:cubicBezTo>
                  <a:cubicBezTo>
                    <a:pt x="13" y="6"/>
                    <a:pt x="13" y="6"/>
                    <a:pt x="13" y="6"/>
                  </a:cubicBezTo>
                  <a:cubicBezTo>
                    <a:pt x="14" y="7"/>
                    <a:pt x="14" y="7"/>
                    <a:pt x="14" y="7"/>
                  </a:cubicBezTo>
                  <a:cubicBezTo>
                    <a:pt x="16" y="9"/>
                    <a:pt x="16" y="9"/>
                    <a:pt x="16" y="9"/>
                  </a:cubicBezTo>
                  <a:cubicBezTo>
                    <a:pt x="18" y="10"/>
                    <a:pt x="18" y="10"/>
                    <a:pt x="18" y="10"/>
                  </a:cubicBezTo>
                  <a:cubicBezTo>
                    <a:pt x="21" y="9"/>
                    <a:pt x="21" y="9"/>
                    <a:pt x="24" y="8"/>
                  </a:cubicBezTo>
                  <a:cubicBezTo>
                    <a:pt x="27" y="6"/>
                    <a:pt x="27" y="6"/>
                    <a:pt x="32" y="5"/>
                  </a:cubicBezTo>
                  <a:cubicBezTo>
                    <a:pt x="34" y="3"/>
                    <a:pt x="34" y="3"/>
                    <a:pt x="34" y="3"/>
                  </a:cubicBezTo>
                  <a:cubicBezTo>
                    <a:pt x="35" y="3"/>
                    <a:pt x="34" y="3"/>
                    <a:pt x="35" y="3"/>
                  </a:cubicBezTo>
                  <a:cubicBezTo>
                    <a:pt x="37" y="1"/>
                    <a:pt x="37" y="2"/>
                    <a:pt x="37" y="1"/>
                  </a:cubicBezTo>
                  <a:cubicBezTo>
                    <a:pt x="38" y="0"/>
                    <a:pt x="38" y="0"/>
                    <a:pt x="38" y="0"/>
                  </a:cubicBezTo>
                  <a:cubicBezTo>
                    <a:pt x="41" y="1"/>
                    <a:pt x="40" y="1"/>
                    <a:pt x="42" y="1"/>
                  </a:cubicBezTo>
                  <a:cubicBezTo>
                    <a:pt x="43" y="1"/>
                    <a:pt x="43" y="1"/>
                    <a:pt x="43" y="1"/>
                  </a:cubicBezTo>
                  <a:cubicBezTo>
                    <a:pt x="45" y="1"/>
                    <a:pt x="45" y="1"/>
                    <a:pt x="45" y="1"/>
                  </a:cubicBezTo>
                  <a:cubicBezTo>
                    <a:pt x="45" y="2"/>
                    <a:pt x="45" y="2"/>
                    <a:pt x="45" y="2"/>
                  </a:cubicBezTo>
                  <a:cubicBezTo>
                    <a:pt x="46" y="2"/>
                    <a:pt x="46" y="2"/>
                    <a:pt x="46" y="2"/>
                  </a:cubicBezTo>
                  <a:cubicBezTo>
                    <a:pt x="50" y="2"/>
                    <a:pt x="52" y="2"/>
                    <a:pt x="58" y="6"/>
                  </a:cubicBezTo>
                  <a:cubicBezTo>
                    <a:pt x="59" y="8"/>
                    <a:pt x="59" y="8"/>
                    <a:pt x="59" y="8"/>
                  </a:cubicBezTo>
                  <a:cubicBezTo>
                    <a:pt x="63" y="11"/>
                    <a:pt x="63" y="11"/>
                    <a:pt x="63" y="11"/>
                  </a:cubicBezTo>
                  <a:close/>
                  <a:moveTo>
                    <a:pt x="8" y="3"/>
                  </a:moveTo>
                  <a:cubicBezTo>
                    <a:pt x="8" y="3"/>
                    <a:pt x="8" y="3"/>
                    <a:pt x="8" y="3"/>
                  </a:cubicBezTo>
                  <a:cubicBezTo>
                    <a:pt x="7" y="2"/>
                    <a:pt x="7" y="2"/>
                    <a:pt x="7" y="2"/>
                  </a:cubicBezTo>
                  <a:cubicBezTo>
                    <a:pt x="8" y="2"/>
                    <a:pt x="8" y="2"/>
                    <a:pt x="8" y="2"/>
                  </a:cubicBezTo>
                  <a:cubicBezTo>
                    <a:pt x="8" y="2"/>
                    <a:pt x="8" y="2"/>
                    <a:pt x="8" y="2"/>
                  </a:cubicBezTo>
                  <a:lnTo>
                    <a:pt x="8" y="3"/>
                  </a:lnTo>
                  <a:close/>
                  <a:moveTo>
                    <a:pt x="46" y="15"/>
                  </a:moveTo>
                  <a:cubicBezTo>
                    <a:pt x="46" y="16"/>
                    <a:pt x="46" y="16"/>
                    <a:pt x="46" y="16"/>
                  </a:cubicBezTo>
                  <a:cubicBezTo>
                    <a:pt x="45" y="15"/>
                    <a:pt x="45" y="15"/>
                    <a:pt x="45" y="15"/>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7" y="14"/>
                    <a:pt x="47" y="14"/>
                    <a:pt x="47" y="14"/>
                  </a:cubicBezTo>
                  <a:cubicBezTo>
                    <a:pt x="46" y="15"/>
                    <a:pt x="46" y="15"/>
                    <a:pt x="46" y="15"/>
                  </a:cubicBezTo>
                  <a:close/>
                  <a:moveTo>
                    <a:pt x="44" y="15"/>
                  </a:moveTo>
                  <a:cubicBezTo>
                    <a:pt x="43" y="16"/>
                    <a:pt x="43" y="16"/>
                    <a:pt x="43" y="16"/>
                  </a:cubicBezTo>
                  <a:cubicBezTo>
                    <a:pt x="43" y="15"/>
                    <a:pt x="43" y="15"/>
                    <a:pt x="43" y="15"/>
                  </a:cubicBezTo>
                  <a:cubicBezTo>
                    <a:pt x="44" y="15"/>
                    <a:pt x="44" y="15"/>
                    <a:pt x="44" y="15"/>
                  </a:cubicBezTo>
                  <a:cubicBezTo>
                    <a:pt x="44" y="15"/>
                    <a:pt x="44" y="15"/>
                    <a:pt x="44" y="15"/>
                  </a:cubicBezTo>
                  <a:cubicBezTo>
                    <a:pt x="44" y="15"/>
                    <a:pt x="44" y="15"/>
                    <a:pt x="44" y="15"/>
                  </a:cubicBezTo>
                  <a:close/>
                  <a:moveTo>
                    <a:pt x="15" y="26"/>
                  </a:moveTo>
                  <a:cubicBezTo>
                    <a:pt x="14" y="25"/>
                    <a:pt x="14" y="25"/>
                    <a:pt x="14" y="25"/>
                  </a:cubicBezTo>
                  <a:cubicBezTo>
                    <a:pt x="13" y="24"/>
                    <a:pt x="13" y="24"/>
                    <a:pt x="13" y="24"/>
                  </a:cubicBezTo>
                  <a:cubicBezTo>
                    <a:pt x="13" y="24"/>
                    <a:pt x="13" y="24"/>
                    <a:pt x="13" y="24"/>
                  </a:cubicBezTo>
                  <a:cubicBezTo>
                    <a:pt x="13" y="24"/>
                    <a:pt x="13" y="24"/>
                    <a:pt x="13" y="24"/>
                  </a:cubicBezTo>
                  <a:cubicBezTo>
                    <a:pt x="13" y="23"/>
                    <a:pt x="13" y="23"/>
                    <a:pt x="13" y="23"/>
                  </a:cubicBezTo>
                  <a:cubicBezTo>
                    <a:pt x="14" y="23"/>
                    <a:pt x="14" y="23"/>
                    <a:pt x="14" y="23"/>
                  </a:cubicBezTo>
                  <a:cubicBezTo>
                    <a:pt x="14" y="23"/>
                    <a:pt x="14" y="23"/>
                    <a:pt x="14" y="23"/>
                  </a:cubicBezTo>
                  <a:cubicBezTo>
                    <a:pt x="15" y="24"/>
                    <a:pt x="15" y="24"/>
                    <a:pt x="15" y="24"/>
                  </a:cubicBezTo>
                  <a:cubicBezTo>
                    <a:pt x="14" y="24"/>
                    <a:pt x="14" y="24"/>
                    <a:pt x="14" y="24"/>
                  </a:cubicBezTo>
                  <a:cubicBezTo>
                    <a:pt x="14" y="25"/>
                    <a:pt x="14" y="25"/>
                    <a:pt x="14" y="25"/>
                  </a:cubicBezTo>
                  <a:cubicBezTo>
                    <a:pt x="15" y="25"/>
                    <a:pt x="15" y="25"/>
                    <a:pt x="15" y="25"/>
                  </a:cubicBezTo>
                  <a:cubicBezTo>
                    <a:pt x="16" y="26"/>
                    <a:pt x="16" y="26"/>
                    <a:pt x="16" y="26"/>
                  </a:cubicBezTo>
                  <a:cubicBezTo>
                    <a:pt x="16" y="26"/>
                    <a:pt x="15" y="26"/>
                    <a:pt x="15" y="2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180">
              <a:extLst>
                <a:ext uri="{FF2B5EF4-FFF2-40B4-BE49-F238E27FC236}">
                  <a16:creationId xmlns:a16="http://schemas.microsoft.com/office/drawing/2014/main" id="{D1E9A053-D535-4A38-BA5C-CBB64AE00342}"/>
                </a:ext>
              </a:extLst>
            </p:cNvPr>
            <p:cNvSpPr>
              <a:spLocks/>
            </p:cNvSpPr>
            <p:nvPr/>
          </p:nvSpPr>
          <p:spPr bwMode="auto">
            <a:xfrm>
              <a:off x="7888430" y="9026015"/>
              <a:ext cx="593652" cy="864356"/>
            </a:xfrm>
            <a:custGeom>
              <a:avLst/>
              <a:gdLst>
                <a:gd name="T0" fmla="*/ 125 w 143"/>
                <a:gd name="T1" fmla="*/ 48 h 208"/>
                <a:gd name="T2" fmla="*/ 117 w 143"/>
                <a:gd name="T3" fmla="*/ 48 h 208"/>
                <a:gd name="T4" fmla="*/ 96 w 143"/>
                <a:gd name="T5" fmla="*/ 57 h 208"/>
                <a:gd name="T6" fmla="*/ 93 w 143"/>
                <a:gd name="T7" fmla="*/ 71 h 208"/>
                <a:gd name="T8" fmla="*/ 85 w 143"/>
                <a:gd name="T9" fmla="*/ 79 h 208"/>
                <a:gd name="T10" fmla="*/ 84 w 143"/>
                <a:gd name="T11" fmla="*/ 82 h 208"/>
                <a:gd name="T12" fmla="*/ 83 w 143"/>
                <a:gd name="T13" fmla="*/ 84 h 208"/>
                <a:gd name="T14" fmla="*/ 86 w 143"/>
                <a:gd name="T15" fmla="*/ 88 h 208"/>
                <a:gd name="T16" fmla="*/ 88 w 143"/>
                <a:gd name="T17" fmla="*/ 93 h 208"/>
                <a:gd name="T18" fmla="*/ 94 w 143"/>
                <a:gd name="T19" fmla="*/ 101 h 208"/>
                <a:gd name="T20" fmla="*/ 102 w 143"/>
                <a:gd name="T21" fmla="*/ 109 h 208"/>
                <a:gd name="T22" fmla="*/ 120 w 143"/>
                <a:gd name="T23" fmla="*/ 106 h 208"/>
                <a:gd name="T24" fmla="*/ 121 w 143"/>
                <a:gd name="T25" fmla="*/ 110 h 208"/>
                <a:gd name="T26" fmla="*/ 143 w 143"/>
                <a:gd name="T27" fmla="*/ 140 h 208"/>
                <a:gd name="T28" fmla="*/ 138 w 143"/>
                <a:gd name="T29" fmla="*/ 154 h 208"/>
                <a:gd name="T30" fmla="*/ 139 w 143"/>
                <a:gd name="T31" fmla="*/ 162 h 208"/>
                <a:gd name="T32" fmla="*/ 137 w 143"/>
                <a:gd name="T33" fmla="*/ 171 h 208"/>
                <a:gd name="T34" fmla="*/ 138 w 143"/>
                <a:gd name="T35" fmla="*/ 183 h 208"/>
                <a:gd name="T36" fmla="*/ 139 w 143"/>
                <a:gd name="T37" fmla="*/ 186 h 208"/>
                <a:gd name="T38" fmla="*/ 132 w 143"/>
                <a:gd name="T39" fmla="*/ 195 h 208"/>
                <a:gd name="T40" fmla="*/ 131 w 143"/>
                <a:gd name="T41" fmla="*/ 200 h 208"/>
                <a:gd name="T42" fmla="*/ 129 w 143"/>
                <a:gd name="T43" fmla="*/ 206 h 208"/>
                <a:gd name="T44" fmla="*/ 112 w 143"/>
                <a:gd name="T45" fmla="*/ 197 h 208"/>
                <a:gd name="T46" fmla="*/ 79 w 143"/>
                <a:gd name="T47" fmla="*/ 179 h 208"/>
                <a:gd name="T48" fmla="*/ 58 w 143"/>
                <a:gd name="T49" fmla="*/ 160 h 208"/>
                <a:gd name="T50" fmla="*/ 58 w 143"/>
                <a:gd name="T51" fmla="*/ 152 h 208"/>
                <a:gd name="T52" fmla="*/ 47 w 143"/>
                <a:gd name="T53" fmla="*/ 135 h 208"/>
                <a:gd name="T54" fmla="*/ 27 w 143"/>
                <a:gd name="T55" fmla="*/ 92 h 208"/>
                <a:gd name="T56" fmla="*/ 3 w 143"/>
                <a:gd name="T57" fmla="*/ 65 h 208"/>
                <a:gd name="T58" fmla="*/ 2 w 143"/>
                <a:gd name="T59" fmla="*/ 58 h 208"/>
                <a:gd name="T60" fmla="*/ 12 w 143"/>
                <a:gd name="T61" fmla="*/ 38 h 208"/>
                <a:gd name="T62" fmla="*/ 13 w 143"/>
                <a:gd name="T63" fmla="*/ 41 h 208"/>
                <a:gd name="T64" fmla="*/ 11 w 143"/>
                <a:gd name="T65" fmla="*/ 45 h 208"/>
                <a:gd name="T66" fmla="*/ 12 w 143"/>
                <a:gd name="T67" fmla="*/ 47 h 208"/>
                <a:gd name="T68" fmla="*/ 13 w 143"/>
                <a:gd name="T69" fmla="*/ 48 h 208"/>
                <a:gd name="T70" fmla="*/ 23 w 143"/>
                <a:gd name="T71" fmla="*/ 55 h 208"/>
                <a:gd name="T72" fmla="*/ 28 w 143"/>
                <a:gd name="T73" fmla="*/ 54 h 208"/>
                <a:gd name="T74" fmla="*/ 31 w 143"/>
                <a:gd name="T75" fmla="*/ 50 h 208"/>
                <a:gd name="T76" fmla="*/ 33 w 143"/>
                <a:gd name="T77" fmla="*/ 43 h 208"/>
                <a:gd name="T78" fmla="*/ 34 w 143"/>
                <a:gd name="T79" fmla="*/ 38 h 208"/>
                <a:gd name="T80" fmla="*/ 36 w 143"/>
                <a:gd name="T81" fmla="*/ 38 h 208"/>
                <a:gd name="T82" fmla="*/ 53 w 143"/>
                <a:gd name="T83" fmla="*/ 28 h 208"/>
                <a:gd name="T84" fmla="*/ 69 w 143"/>
                <a:gd name="T85" fmla="*/ 6 h 208"/>
                <a:gd name="T86" fmla="*/ 65 w 143"/>
                <a:gd name="T87" fmla="*/ 1 h 208"/>
                <a:gd name="T88" fmla="*/ 74 w 143"/>
                <a:gd name="T89" fmla="*/ 2 h 208"/>
                <a:gd name="T90" fmla="*/ 80 w 143"/>
                <a:gd name="T91" fmla="*/ 11 h 208"/>
                <a:gd name="T92" fmla="*/ 86 w 143"/>
                <a:gd name="T93" fmla="*/ 13 h 208"/>
                <a:gd name="T94" fmla="*/ 88 w 143"/>
                <a:gd name="T95" fmla="*/ 18 h 208"/>
                <a:gd name="T96" fmla="*/ 93 w 143"/>
                <a:gd name="T97" fmla="*/ 23 h 208"/>
                <a:gd name="T98" fmla="*/ 97 w 143"/>
                <a:gd name="T99" fmla="*/ 27 h 208"/>
                <a:gd name="T100" fmla="*/ 108 w 143"/>
                <a:gd name="T101" fmla="*/ 24 h 208"/>
                <a:gd name="T102" fmla="*/ 114 w 143"/>
                <a:gd name="T103" fmla="*/ 26 h 208"/>
                <a:gd name="T104" fmla="*/ 121 w 143"/>
                <a:gd name="T105" fmla="*/ 27 h 208"/>
                <a:gd name="T106" fmla="*/ 127 w 143"/>
                <a:gd name="T107" fmla="*/ 30 h 208"/>
                <a:gd name="T108" fmla="*/ 124 w 143"/>
                <a:gd name="T109" fmla="*/ 4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 h="208">
                  <a:moveTo>
                    <a:pt x="128" y="47"/>
                  </a:moveTo>
                  <a:cubicBezTo>
                    <a:pt x="128" y="48"/>
                    <a:pt x="128" y="48"/>
                    <a:pt x="128" y="48"/>
                  </a:cubicBezTo>
                  <a:cubicBezTo>
                    <a:pt x="128" y="48"/>
                    <a:pt x="128" y="48"/>
                    <a:pt x="128" y="48"/>
                  </a:cubicBezTo>
                  <a:cubicBezTo>
                    <a:pt x="127" y="48"/>
                    <a:pt x="127" y="48"/>
                    <a:pt x="127" y="48"/>
                  </a:cubicBezTo>
                  <a:cubicBezTo>
                    <a:pt x="126" y="48"/>
                    <a:pt x="126" y="48"/>
                    <a:pt x="126" y="48"/>
                  </a:cubicBezTo>
                  <a:cubicBezTo>
                    <a:pt x="126" y="48"/>
                    <a:pt x="126" y="48"/>
                    <a:pt x="125" y="48"/>
                  </a:cubicBezTo>
                  <a:cubicBezTo>
                    <a:pt x="124" y="47"/>
                    <a:pt x="124" y="47"/>
                    <a:pt x="124" y="47"/>
                  </a:cubicBezTo>
                  <a:cubicBezTo>
                    <a:pt x="124" y="47"/>
                    <a:pt x="124" y="47"/>
                    <a:pt x="124" y="47"/>
                  </a:cubicBezTo>
                  <a:cubicBezTo>
                    <a:pt x="123" y="46"/>
                    <a:pt x="123" y="46"/>
                    <a:pt x="123" y="46"/>
                  </a:cubicBezTo>
                  <a:cubicBezTo>
                    <a:pt x="121" y="46"/>
                    <a:pt x="121" y="46"/>
                    <a:pt x="120" y="46"/>
                  </a:cubicBezTo>
                  <a:cubicBezTo>
                    <a:pt x="119" y="46"/>
                    <a:pt x="119" y="46"/>
                    <a:pt x="119" y="46"/>
                  </a:cubicBezTo>
                  <a:cubicBezTo>
                    <a:pt x="117" y="48"/>
                    <a:pt x="119" y="47"/>
                    <a:pt x="117" y="48"/>
                  </a:cubicBezTo>
                  <a:cubicBezTo>
                    <a:pt x="115" y="49"/>
                    <a:pt x="115" y="49"/>
                    <a:pt x="114" y="49"/>
                  </a:cubicBezTo>
                  <a:cubicBezTo>
                    <a:pt x="113" y="49"/>
                    <a:pt x="113" y="49"/>
                    <a:pt x="113" y="49"/>
                  </a:cubicBezTo>
                  <a:cubicBezTo>
                    <a:pt x="112" y="49"/>
                    <a:pt x="111" y="50"/>
                    <a:pt x="107" y="50"/>
                  </a:cubicBezTo>
                  <a:cubicBezTo>
                    <a:pt x="105" y="51"/>
                    <a:pt x="103" y="52"/>
                    <a:pt x="101" y="53"/>
                  </a:cubicBezTo>
                  <a:cubicBezTo>
                    <a:pt x="100" y="55"/>
                    <a:pt x="100" y="55"/>
                    <a:pt x="97" y="56"/>
                  </a:cubicBezTo>
                  <a:cubicBezTo>
                    <a:pt x="96" y="57"/>
                    <a:pt x="96" y="57"/>
                    <a:pt x="96" y="57"/>
                  </a:cubicBezTo>
                  <a:cubicBezTo>
                    <a:pt x="95" y="57"/>
                    <a:pt x="95" y="57"/>
                    <a:pt x="95" y="57"/>
                  </a:cubicBezTo>
                  <a:cubicBezTo>
                    <a:pt x="95" y="57"/>
                    <a:pt x="95" y="57"/>
                    <a:pt x="95" y="57"/>
                  </a:cubicBezTo>
                  <a:cubicBezTo>
                    <a:pt x="95" y="58"/>
                    <a:pt x="95" y="58"/>
                    <a:pt x="95" y="58"/>
                  </a:cubicBezTo>
                  <a:cubicBezTo>
                    <a:pt x="94" y="61"/>
                    <a:pt x="94" y="63"/>
                    <a:pt x="94" y="63"/>
                  </a:cubicBezTo>
                  <a:cubicBezTo>
                    <a:pt x="92" y="67"/>
                    <a:pt x="92" y="66"/>
                    <a:pt x="91" y="68"/>
                  </a:cubicBezTo>
                  <a:cubicBezTo>
                    <a:pt x="92" y="69"/>
                    <a:pt x="93" y="70"/>
                    <a:pt x="93" y="71"/>
                  </a:cubicBezTo>
                  <a:cubicBezTo>
                    <a:pt x="93" y="72"/>
                    <a:pt x="93" y="72"/>
                    <a:pt x="93" y="72"/>
                  </a:cubicBezTo>
                  <a:cubicBezTo>
                    <a:pt x="92" y="73"/>
                    <a:pt x="92" y="73"/>
                    <a:pt x="92" y="73"/>
                  </a:cubicBezTo>
                  <a:cubicBezTo>
                    <a:pt x="91" y="73"/>
                    <a:pt x="91" y="73"/>
                    <a:pt x="91" y="73"/>
                  </a:cubicBezTo>
                  <a:cubicBezTo>
                    <a:pt x="90" y="73"/>
                    <a:pt x="90" y="73"/>
                    <a:pt x="90" y="73"/>
                  </a:cubicBezTo>
                  <a:cubicBezTo>
                    <a:pt x="89" y="74"/>
                    <a:pt x="87" y="75"/>
                    <a:pt x="86" y="77"/>
                  </a:cubicBezTo>
                  <a:cubicBezTo>
                    <a:pt x="85" y="78"/>
                    <a:pt x="85" y="78"/>
                    <a:pt x="85" y="79"/>
                  </a:cubicBezTo>
                  <a:cubicBezTo>
                    <a:pt x="85" y="80"/>
                    <a:pt x="85" y="80"/>
                    <a:pt x="85" y="80"/>
                  </a:cubicBezTo>
                  <a:cubicBezTo>
                    <a:pt x="86" y="80"/>
                    <a:pt x="86" y="80"/>
                    <a:pt x="86" y="80"/>
                  </a:cubicBezTo>
                  <a:cubicBezTo>
                    <a:pt x="86" y="81"/>
                    <a:pt x="86" y="81"/>
                    <a:pt x="86" y="81"/>
                  </a:cubicBezTo>
                  <a:cubicBezTo>
                    <a:pt x="86" y="82"/>
                    <a:pt x="86" y="82"/>
                    <a:pt x="86" y="82"/>
                  </a:cubicBezTo>
                  <a:cubicBezTo>
                    <a:pt x="86" y="82"/>
                    <a:pt x="86" y="82"/>
                    <a:pt x="86" y="82"/>
                  </a:cubicBezTo>
                  <a:cubicBezTo>
                    <a:pt x="85" y="82"/>
                    <a:pt x="85" y="82"/>
                    <a:pt x="84" y="82"/>
                  </a:cubicBezTo>
                  <a:cubicBezTo>
                    <a:pt x="84" y="82"/>
                    <a:pt x="84" y="82"/>
                    <a:pt x="84" y="82"/>
                  </a:cubicBezTo>
                  <a:cubicBezTo>
                    <a:pt x="84" y="82"/>
                    <a:pt x="84" y="82"/>
                    <a:pt x="84" y="82"/>
                  </a:cubicBezTo>
                  <a:cubicBezTo>
                    <a:pt x="83" y="82"/>
                    <a:pt x="83" y="82"/>
                    <a:pt x="83" y="82"/>
                  </a:cubicBezTo>
                  <a:cubicBezTo>
                    <a:pt x="83" y="83"/>
                    <a:pt x="83" y="83"/>
                    <a:pt x="83" y="83"/>
                  </a:cubicBezTo>
                  <a:cubicBezTo>
                    <a:pt x="83" y="84"/>
                    <a:pt x="83" y="84"/>
                    <a:pt x="83" y="84"/>
                  </a:cubicBezTo>
                  <a:cubicBezTo>
                    <a:pt x="83" y="84"/>
                    <a:pt x="83" y="84"/>
                    <a:pt x="83" y="84"/>
                  </a:cubicBezTo>
                  <a:cubicBezTo>
                    <a:pt x="83" y="85"/>
                    <a:pt x="83" y="85"/>
                    <a:pt x="83" y="85"/>
                  </a:cubicBezTo>
                  <a:cubicBezTo>
                    <a:pt x="84" y="85"/>
                    <a:pt x="84" y="85"/>
                    <a:pt x="85" y="86"/>
                  </a:cubicBezTo>
                  <a:cubicBezTo>
                    <a:pt x="85" y="87"/>
                    <a:pt x="85" y="87"/>
                    <a:pt x="85" y="87"/>
                  </a:cubicBezTo>
                  <a:cubicBezTo>
                    <a:pt x="86" y="87"/>
                    <a:pt x="86" y="87"/>
                    <a:pt x="86" y="87"/>
                  </a:cubicBezTo>
                  <a:cubicBezTo>
                    <a:pt x="86" y="87"/>
                    <a:pt x="86" y="87"/>
                    <a:pt x="86" y="87"/>
                  </a:cubicBezTo>
                  <a:cubicBezTo>
                    <a:pt x="86" y="88"/>
                    <a:pt x="86" y="88"/>
                    <a:pt x="86" y="88"/>
                  </a:cubicBezTo>
                  <a:cubicBezTo>
                    <a:pt x="85" y="88"/>
                    <a:pt x="85" y="88"/>
                    <a:pt x="85" y="88"/>
                  </a:cubicBezTo>
                  <a:cubicBezTo>
                    <a:pt x="85" y="89"/>
                    <a:pt x="85" y="89"/>
                    <a:pt x="85" y="89"/>
                  </a:cubicBezTo>
                  <a:cubicBezTo>
                    <a:pt x="87" y="90"/>
                    <a:pt x="87" y="90"/>
                    <a:pt x="87" y="91"/>
                  </a:cubicBezTo>
                  <a:cubicBezTo>
                    <a:pt x="87" y="91"/>
                    <a:pt x="87" y="91"/>
                    <a:pt x="87" y="91"/>
                  </a:cubicBezTo>
                  <a:cubicBezTo>
                    <a:pt x="88" y="92"/>
                    <a:pt x="88" y="92"/>
                    <a:pt x="88" y="93"/>
                  </a:cubicBezTo>
                  <a:cubicBezTo>
                    <a:pt x="88" y="93"/>
                    <a:pt x="88" y="93"/>
                    <a:pt x="88" y="93"/>
                  </a:cubicBezTo>
                  <a:cubicBezTo>
                    <a:pt x="88" y="93"/>
                    <a:pt x="90" y="94"/>
                    <a:pt x="90" y="95"/>
                  </a:cubicBezTo>
                  <a:cubicBezTo>
                    <a:pt x="90" y="95"/>
                    <a:pt x="90" y="95"/>
                    <a:pt x="90" y="95"/>
                  </a:cubicBezTo>
                  <a:cubicBezTo>
                    <a:pt x="90" y="96"/>
                    <a:pt x="90" y="96"/>
                    <a:pt x="90" y="96"/>
                  </a:cubicBezTo>
                  <a:cubicBezTo>
                    <a:pt x="91" y="97"/>
                    <a:pt x="91" y="97"/>
                    <a:pt x="91" y="97"/>
                  </a:cubicBezTo>
                  <a:cubicBezTo>
                    <a:pt x="92" y="97"/>
                    <a:pt x="92" y="97"/>
                    <a:pt x="92" y="97"/>
                  </a:cubicBezTo>
                  <a:cubicBezTo>
                    <a:pt x="94" y="100"/>
                    <a:pt x="92" y="98"/>
                    <a:pt x="94" y="101"/>
                  </a:cubicBezTo>
                  <a:cubicBezTo>
                    <a:pt x="94" y="102"/>
                    <a:pt x="94" y="102"/>
                    <a:pt x="94" y="102"/>
                  </a:cubicBezTo>
                  <a:cubicBezTo>
                    <a:pt x="93" y="104"/>
                    <a:pt x="93" y="103"/>
                    <a:pt x="92" y="105"/>
                  </a:cubicBezTo>
                  <a:cubicBezTo>
                    <a:pt x="98" y="105"/>
                    <a:pt x="96" y="105"/>
                    <a:pt x="101" y="106"/>
                  </a:cubicBezTo>
                  <a:cubicBezTo>
                    <a:pt x="102" y="107"/>
                    <a:pt x="102" y="107"/>
                    <a:pt x="102" y="107"/>
                  </a:cubicBezTo>
                  <a:cubicBezTo>
                    <a:pt x="102" y="108"/>
                    <a:pt x="102" y="108"/>
                    <a:pt x="102" y="108"/>
                  </a:cubicBezTo>
                  <a:cubicBezTo>
                    <a:pt x="102" y="109"/>
                    <a:pt x="102" y="109"/>
                    <a:pt x="102" y="109"/>
                  </a:cubicBezTo>
                  <a:cubicBezTo>
                    <a:pt x="103" y="110"/>
                    <a:pt x="103" y="110"/>
                    <a:pt x="103" y="110"/>
                  </a:cubicBezTo>
                  <a:cubicBezTo>
                    <a:pt x="103" y="111"/>
                    <a:pt x="103" y="111"/>
                    <a:pt x="103" y="112"/>
                  </a:cubicBezTo>
                  <a:cubicBezTo>
                    <a:pt x="106" y="112"/>
                    <a:pt x="111" y="112"/>
                    <a:pt x="114" y="112"/>
                  </a:cubicBezTo>
                  <a:cubicBezTo>
                    <a:pt x="115" y="110"/>
                    <a:pt x="115" y="110"/>
                    <a:pt x="115" y="110"/>
                  </a:cubicBezTo>
                  <a:cubicBezTo>
                    <a:pt x="117" y="110"/>
                    <a:pt x="117" y="109"/>
                    <a:pt x="118" y="108"/>
                  </a:cubicBezTo>
                  <a:cubicBezTo>
                    <a:pt x="120" y="107"/>
                    <a:pt x="118" y="108"/>
                    <a:pt x="120" y="106"/>
                  </a:cubicBezTo>
                  <a:cubicBezTo>
                    <a:pt x="121" y="106"/>
                    <a:pt x="121" y="106"/>
                    <a:pt x="121" y="106"/>
                  </a:cubicBezTo>
                  <a:cubicBezTo>
                    <a:pt x="121" y="106"/>
                    <a:pt x="121" y="106"/>
                    <a:pt x="122" y="106"/>
                  </a:cubicBezTo>
                  <a:cubicBezTo>
                    <a:pt x="121" y="106"/>
                    <a:pt x="121" y="106"/>
                    <a:pt x="121" y="107"/>
                  </a:cubicBezTo>
                  <a:cubicBezTo>
                    <a:pt x="121" y="108"/>
                    <a:pt x="121" y="108"/>
                    <a:pt x="121" y="108"/>
                  </a:cubicBezTo>
                  <a:cubicBezTo>
                    <a:pt x="121" y="109"/>
                    <a:pt x="121" y="109"/>
                    <a:pt x="121" y="109"/>
                  </a:cubicBezTo>
                  <a:cubicBezTo>
                    <a:pt x="121" y="109"/>
                    <a:pt x="121" y="109"/>
                    <a:pt x="121" y="110"/>
                  </a:cubicBezTo>
                  <a:cubicBezTo>
                    <a:pt x="121" y="117"/>
                    <a:pt x="121" y="121"/>
                    <a:pt x="121" y="123"/>
                  </a:cubicBezTo>
                  <a:cubicBezTo>
                    <a:pt x="121" y="123"/>
                    <a:pt x="121" y="123"/>
                    <a:pt x="122" y="123"/>
                  </a:cubicBezTo>
                  <a:cubicBezTo>
                    <a:pt x="123" y="124"/>
                    <a:pt x="123" y="124"/>
                    <a:pt x="123" y="124"/>
                  </a:cubicBezTo>
                  <a:cubicBezTo>
                    <a:pt x="125" y="124"/>
                    <a:pt x="126" y="123"/>
                    <a:pt x="128" y="122"/>
                  </a:cubicBezTo>
                  <a:cubicBezTo>
                    <a:pt x="131" y="123"/>
                    <a:pt x="131" y="123"/>
                    <a:pt x="132" y="123"/>
                  </a:cubicBezTo>
                  <a:cubicBezTo>
                    <a:pt x="135" y="127"/>
                    <a:pt x="136" y="129"/>
                    <a:pt x="143" y="140"/>
                  </a:cubicBezTo>
                  <a:cubicBezTo>
                    <a:pt x="142" y="141"/>
                    <a:pt x="142" y="141"/>
                    <a:pt x="142" y="142"/>
                  </a:cubicBezTo>
                  <a:cubicBezTo>
                    <a:pt x="142" y="142"/>
                    <a:pt x="142" y="142"/>
                    <a:pt x="142" y="142"/>
                  </a:cubicBezTo>
                  <a:cubicBezTo>
                    <a:pt x="141" y="143"/>
                    <a:pt x="141" y="143"/>
                    <a:pt x="140" y="143"/>
                  </a:cubicBezTo>
                  <a:cubicBezTo>
                    <a:pt x="140" y="144"/>
                    <a:pt x="140" y="144"/>
                    <a:pt x="139" y="145"/>
                  </a:cubicBezTo>
                  <a:cubicBezTo>
                    <a:pt x="139" y="149"/>
                    <a:pt x="140" y="150"/>
                    <a:pt x="139" y="153"/>
                  </a:cubicBezTo>
                  <a:cubicBezTo>
                    <a:pt x="138" y="154"/>
                    <a:pt x="138" y="153"/>
                    <a:pt x="138" y="154"/>
                  </a:cubicBezTo>
                  <a:cubicBezTo>
                    <a:pt x="139" y="155"/>
                    <a:pt x="139" y="155"/>
                    <a:pt x="139" y="157"/>
                  </a:cubicBezTo>
                  <a:cubicBezTo>
                    <a:pt x="140" y="158"/>
                    <a:pt x="140" y="159"/>
                    <a:pt x="140" y="159"/>
                  </a:cubicBezTo>
                  <a:cubicBezTo>
                    <a:pt x="140" y="160"/>
                    <a:pt x="140" y="160"/>
                    <a:pt x="140" y="160"/>
                  </a:cubicBezTo>
                  <a:cubicBezTo>
                    <a:pt x="139" y="160"/>
                    <a:pt x="139" y="160"/>
                    <a:pt x="139" y="160"/>
                  </a:cubicBezTo>
                  <a:cubicBezTo>
                    <a:pt x="139" y="161"/>
                    <a:pt x="139" y="161"/>
                    <a:pt x="139" y="161"/>
                  </a:cubicBezTo>
                  <a:cubicBezTo>
                    <a:pt x="139" y="162"/>
                    <a:pt x="139" y="162"/>
                    <a:pt x="139" y="162"/>
                  </a:cubicBezTo>
                  <a:cubicBezTo>
                    <a:pt x="138" y="162"/>
                    <a:pt x="139" y="162"/>
                    <a:pt x="138" y="163"/>
                  </a:cubicBezTo>
                  <a:cubicBezTo>
                    <a:pt x="137" y="164"/>
                    <a:pt x="137" y="164"/>
                    <a:pt x="136" y="164"/>
                  </a:cubicBezTo>
                  <a:cubicBezTo>
                    <a:pt x="136" y="165"/>
                    <a:pt x="136" y="165"/>
                    <a:pt x="136" y="166"/>
                  </a:cubicBezTo>
                  <a:cubicBezTo>
                    <a:pt x="135" y="167"/>
                    <a:pt x="135" y="167"/>
                    <a:pt x="135" y="167"/>
                  </a:cubicBezTo>
                  <a:cubicBezTo>
                    <a:pt x="135" y="168"/>
                    <a:pt x="135" y="168"/>
                    <a:pt x="135" y="169"/>
                  </a:cubicBezTo>
                  <a:cubicBezTo>
                    <a:pt x="135" y="170"/>
                    <a:pt x="136" y="170"/>
                    <a:pt x="137" y="171"/>
                  </a:cubicBezTo>
                  <a:cubicBezTo>
                    <a:pt x="137" y="172"/>
                    <a:pt x="137" y="172"/>
                    <a:pt x="137" y="172"/>
                  </a:cubicBezTo>
                  <a:cubicBezTo>
                    <a:pt x="136" y="173"/>
                    <a:pt x="136" y="173"/>
                    <a:pt x="134" y="176"/>
                  </a:cubicBezTo>
                  <a:cubicBezTo>
                    <a:pt x="134" y="176"/>
                    <a:pt x="134" y="176"/>
                    <a:pt x="134" y="176"/>
                  </a:cubicBezTo>
                  <a:cubicBezTo>
                    <a:pt x="135" y="178"/>
                    <a:pt x="136" y="181"/>
                    <a:pt x="137" y="182"/>
                  </a:cubicBezTo>
                  <a:cubicBezTo>
                    <a:pt x="137" y="183"/>
                    <a:pt x="137" y="183"/>
                    <a:pt x="137" y="183"/>
                  </a:cubicBezTo>
                  <a:cubicBezTo>
                    <a:pt x="138" y="183"/>
                    <a:pt x="138" y="183"/>
                    <a:pt x="138" y="183"/>
                  </a:cubicBezTo>
                  <a:cubicBezTo>
                    <a:pt x="140" y="184"/>
                    <a:pt x="140" y="184"/>
                    <a:pt x="140" y="184"/>
                  </a:cubicBezTo>
                  <a:cubicBezTo>
                    <a:pt x="141" y="184"/>
                    <a:pt x="141" y="184"/>
                    <a:pt x="141" y="184"/>
                  </a:cubicBezTo>
                  <a:cubicBezTo>
                    <a:pt x="141" y="185"/>
                    <a:pt x="141" y="185"/>
                    <a:pt x="141" y="185"/>
                  </a:cubicBezTo>
                  <a:cubicBezTo>
                    <a:pt x="141" y="185"/>
                    <a:pt x="141" y="185"/>
                    <a:pt x="141" y="185"/>
                  </a:cubicBezTo>
                  <a:cubicBezTo>
                    <a:pt x="140" y="185"/>
                    <a:pt x="140" y="185"/>
                    <a:pt x="139" y="186"/>
                  </a:cubicBezTo>
                  <a:cubicBezTo>
                    <a:pt x="139" y="186"/>
                    <a:pt x="139" y="186"/>
                    <a:pt x="139" y="186"/>
                  </a:cubicBezTo>
                  <a:cubicBezTo>
                    <a:pt x="139" y="187"/>
                    <a:pt x="139" y="187"/>
                    <a:pt x="139" y="188"/>
                  </a:cubicBezTo>
                  <a:cubicBezTo>
                    <a:pt x="138" y="188"/>
                    <a:pt x="138" y="188"/>
                    <a:pt x="138" y="188"/>
                  </a:cubicBezTo>
                  <a:cubicBezTo>
                    <a:pt x="136" y="190"/>
                    <a:pt x="136" y="191"/>
                    <a:pt x="134" y="193"/>
                  </a:cubicBezTo>
                  <a:cubicBezTo>
                    <a:pt x="134" y="193"/>
                    <a:pt x="134" y="193"/>
                    <a:pt x="134" y="193"/>
                  </a:cubicBezTo>
                  <a:cubicBezTo>
                    <a:pt x="133" y="194"/>
                    <a:pt x="133" y="194"/>
                    <a:pt x="133" y="194"/>
                  </a:cubicBezTo>
                  <a:cubicBezTo>
                    <a:pt x="132" y="195"/>
                    <a:pt x="132" y="195"/>
                    <a:pt x="132" y="195"/>
                  </a:cubicBezTo>
                  <a:cubicBezTo>
                    <a:pt x="132" y="195"/>
                    <a:pt x="132" y="195"/>
                    <a:pt x="132" y="195"/>
                  </a:cubicBezTo>
                  <a:cubicBezTo>
                    <a:pt x="132" y="196"/>
                    <a:pt x="132" y="196"/>
                    <a:pt x="132" y="196"/>
                  </a:cubicBezTo>
                  <a:cubicBezTo>
                    <a:pt x="133" y="196"/>
                    <a:pt x="133" y="196"/>
                    <a:pt x="133" y="196"/>
                  </a:cubicBezTo>
                  <a:cubicBezTo>
                    <a:pt x="133" y="197"/>
                    <a:pt x="133" y="197"/>
                    <a:pt x="133" y="197"/>
                  </a:cubicBezTo>
                  <a:cubicBezTo>
                    <a:pt x="133" y="198"/>
                    <a:pt x="133" y="198"/>
                    <a:pt x="133" y="198"/>
                  </a:cubicBezTo>
                  <a:cubicBezTo>
                    <a:pt x="132" y="199"/>
                    <a:pt x="133" y="199"/>
                    <a:pt x="131" y="200"/>
                  </a:cubicBezTo>
                  <a:cubicBezTo>
                    <a:pt x="130" y="200"/>
                    <a:pt x="130" y="200"/>
                    <a:pt x="130" y="200"/>
                  </a:cubicBezTo>
                  <a:cubicBezTo>
                    <a:pt x="129" y="201"/>
                    <a:pt x="129" y="201"/>
                    <a:pt x="129" y="201"/>
                  </a:cubicBezTo>
                  <a:cubicBezTo>
                    <a:pt x="130" y="202"/>
                    <a:pt x="129" y="201"/>
                    <a:pt x="130" y="203"/>
                  </a:cubicBezTo>
                  <a:cubicBezTo>
                    <a:pt x="130" y="204"/>
                    <a:pt x="130" y="204"/>
                    <a:pt x="130" y="204"/>
                  </a:cubicBezTo>
                  <a:cubicBezTo>
                    <a:pt x="130" y="205"/>
                    <a:pt x="130" y="205"/>
                    <a:pt x="130" y="205"/>
                  </a:cubicBezTo>
                  <a:cubicBezTo>
                    <a:pt x="129" y="206"/>
                    <a:pt x="129" y="206"/>
                    <a:pt x="129" y="206"/>
                  </a:cubicBezTo>
                  <a:cubicBezTo>
                    <a:pt x="127" y="208"/>
                    <a:pt x="127" y="207"/>
                    <a:pt x="126" y="208"/>
                  </a:cubicBezTo>
                  <a:cubicBezTo>
                    <a:pt x="125" y="208"/>
                    <a:pt x="124" y="208"/>
                    <a:pt x="123" y="208"/>
                  </a:cubicBezTo>
                  <a:cubicBezTo>
                    <a:pt x="120" y="205"/>
                    <a:pt x="121" y="207"/>
                    <a:pt x="117" y="203"/>
                  </a:cubicBezTo>
                  <a:cubicBezTo>
                    <a:pt x="115" y="202"/>
                    <a:pt x="115" y="202"/>
                    <a:pt x="113" y="200"/>
                  </a:cubicBezTo>
                  <a:cubicBezTo>
                    <a:pt x="112" y="199"/>
                    <a:pt x="112" y="198"/>
                    <a:pt x="112" y="197"/>
                  </a:cubicBezTo>
                  <a:cubicBezTo>
                    <a:pt x="112" y="197"/>
                    <a:pt x="112" y="197"/>
                    <a:pt x="112" y="197"/>
                  </a:cubicBezTo>
                  <a:cubicBezTo>
                    <a:pt x="111" y="196"/>
                    <a:pt x="111" y="196"/>
                    <a:pt x="111" y="196"/>
                  </a:cubicBezTo>
                  <a:cubicBezTo>
                    <a:pt x="108" y="195"/>
                    <a:pt x="107" y="195"/>
                    <a:pt x="106" y="193"/>
                  </a:cubicBezTo>
                  <a:cubicBezTo>
                    <a:pt x="104" y="192"/>
                    <a:pt x="104" y="192"/>
                    <a:pt x="104" y="192"/>
                  </a:cubicBezTo>
                  <a:cubicBezTo>
                    <a:pt x="102" y="191"/>
                    <a:pt x="101" y="190"/>
                    <a:pt x="100" y="189"/>
                  </a:cubicBezTo>
                  <a:cubicBezTo>
                    <a:pt x="96" y="188"/>
                    <a:pt x="85" y="183"/>
                    <a:pt x="81" y="180"/>
                  </a:cubicBezTo>
                  <a:cubicBezTo>
                    <a:pt x="79" y="179"/>
                    <a:pt x="79" y="179"/>
                    <a:pt x="79" y="179"/>
                  </a:cubicBezTo>
                  <a:cubicBezTo>
                    <a:pt x="76" y="177"/>
                    <a:pt x="78" y="178"/>
                    <a:pt x="70" y="174"/>
                  </a:cubicBezTo>
                  <a:cubicBezTo>
                    <a:pt x="69" y="173"/>
                    <a:pt x="70" y="173"/>
                    <a:pt x="69" y="171"/>
                  </a:cubicBezTo>
                  <a:cubicBezTo>
                    <a:pt x="67" y="170"/>
                    <a:pt x="67" y="170"/>
                    <a:pt x="67" y="170"/>
                  </a:cubicBezTo>
                  <a:cubicBezTo>
                    <a:pt x="66" y="168"/>
                    <a:pt x="66" y="168"/>
                    <a:pt x="66" y="168"/>
                  </a:cubicBezTo>
                  <a:cubicBezTo>
                    <a:pt x="63" y="166"/>
                    <a:pt x="64" y="167"/>
                    <a:pt x="61" y="165"/>
                  </a:cubicBezTo>
                  <a:cubicBezTo>
                    <a:pt x="60" y="162"/>
                    <a:pt x="59" y="162"/>
                    <a:pt x="58" y="160"/>
                  </a:cubicBezTo>
                  <a:cubicBezTo>
                    <a:pt x="57" y="159"/>
                    <a:pt x="57" y="159"/>
                    <a:pt x="57" y="159"/>
                  </a:cubicBezTo>
                  <a:cubicBezTo>
                    <a:pt x="57" y="157"/>
                    <a:pt x="57" y="157"/>
                    <a:pt x="57" y="157"/>
                  </a:cubicBezTo>
                  <a:cubicBezTo>
                    <a:pt x="56" y="156"/>
                    <a:pt x="56" y="156"/>
                    <a:pt x="56" y="156"/>
                  </a:cubicBezTo>
                  <a:cubicBezTo>
                    <a:pt x="57" y="155"/>
                    <a:pt x="57" y="155"/>
                    <a:pt x="57" y="155"/>
                  </a:cubicBezTo>
                  <a:cubicBezTo>
                    <a:pt x="57" y="155"/>
                    <a:pt x="57" y="155"/>
                    <a:pt x="57" y="155"/>
                  </a:cubicBezTo>
                  <a:cubicBezTo>
                    <a:pt x="58" y="152"/>
                    <a:pt x="58" y="152"/>
                    <a:pt x="58" y="152"/>
                  </a:cubicBezTo>
                  <a:cubicBezTo>
                    <a:pt x="58" y="150"/>
                    <a:pt x="58" y="150"/>
                    <a:pt x="58" y="150"/>
                  </a:cubicBezTo>
                  <a:cubicBezTo>
                    <a:pt x="56" y="148"/>
                    <a:pt x="55" y="147"/>
                    <a:pt x="54" y="144"/>
                  </a:cubicBezTo>
                  <a:cubicBezTo>
                    <a:pt x="52" y="142"/>
                    <a:pt x="52" y="141"/>
                    <a:pt x="51" y="139"/>
                  </a:cubicBezTo>
                  <a:cubicBezTo>
                    <a:pt x="50" y="138"/>
                    <a:pt x="49" y="137"/>
                    <a:pt x="49" y="137"/>
                  </a:cubicBezTo>
                  <a:cubicBezTo>
                    <a:pt x="48" y="136"/>
                    <a:pt x="48" y="136"/>
                    <a:pt x="48" y="136"/>
                  </a:cubicBezTo>
                  <a:cubicBezTo>
                    <a:pt x="47" y="135"/>
                    <a:pt x="47" y="135"/>
                    <a:pt x="47" y="135"/>
                  </a:cubicBezTo>
                  <a:cubicBezTo>
                    <a:pt x="47" y="134"/>
                    <a:pt x="48" y="134"/>
                    <a:pt x="47" y="131"/>
                  </a:cubicBezTo>
                  <a:cubicBezTo>
                    <a:pt x="46" y="129"/>
                    <a:pt x="46" y="129"/>
                    <a:pt x="46" y="129"/>
                  </a:cubicBezTo>
                  <a:cubicBezTo>
                    <a:pt x="42" y="127"/>
                    <a:pt x="42" y="127"/>
                    <a:pt x="42" y="127"/>
                  </a:cubicBezTo>
                  <a:cubicBezTo>
                    <a:pt x="42" y="124"/>
                    <a:pt x="31" y="102"/>
                    <a:pt x="29" y="98"/>
                  </a:cubicBezTo>
                  <a:cubicBezTo>
                    <a:pt x="29" y="96"/>
                    <a:pt x="29" y="96"/>
                    <a:pt x="29" y="96"/>
                  </a:cubicBezTo>
                  <a:cubicBezTo>
                    <a:pt x="27" y="93"/>
                    <a:pt x="28" y="94"/>
                    <a:pt x="27" y="92"/>
                  </a:cubicBezTo>
                  <a:cubicBezTo>
                    <a:pt x="24" y="88"/>
                    <a:pt x="21" y="87"/>
                    <a:pt x="20" y="81"/>
                  </a:cubicBezTo>
                  <a:cubicBezTo>
                    <a:pt x="19" y="80"/>
                    <a:pt x="17" y="77"/>
                    <a:pt x="14" y="74"/>
                  </a:cubicBezTo>
                  <a:cubicBezTo>
                    <a:pt x="10" y="72"/>
                    <a:pt x="5" y="70"/>
                    <a:pt x="3" y="68"/>
                  </a:cubicBezTo>
                  <a:cubicBezTo>
                    <a:pt x="2" y="66"/>
                    <a:pt x="2" y="66"/>
                    <a:pt x="2" y="66"/>
                  </a:cubicBezTo>
                  <a:cubicBezTo>
                    <a:pt x="2" y="65"/>
                    <a:pt x="2" y="65"/>
                    <a:pt x="2" y="65"/>
                  </a:cubicBezTo>
                  <a:cubicBezTo>
                    <a:pt x="3" y="65"/>
                    <a:pt x="3" y="65"/>
                    <a:pt x="3" y="65"/>
                  </a:cubicBezTo>
                  <a:cubicBezTo>
                    <a:pt x="4" y="65"/>
                    <a:pt x="4" y="65"/>
                    <a:pt x="4" y="65"/>
                  </a:cubicBezTo>
                  <a:cubicBezTo>
                    <a:pt x="5" y="65"/>
                    <a:pt x="5" y="65"/>
                    <a:pt x="5" y="65"/>
                  </a:cubicBezTo>
                  <a:cubicBezTo>
                    <a:pt x="6" y="64"/>
                    <a:pt x="6" y="64"/>
                    <a:pt x="6" y="64"/>
                  </a:cubicBezTo>
                  <a:cubicBezTo>
                    <a:pt x="6" y="63"/>
                    <a:pt x="6" y="63"/>
                    <a:pt x="6" y="63"/>
                  </a:cubicBezTo>
                  <a:cubicBezTo>
                    <a:pt x="5" y="61"/>
                    <a:pt x="5" y="61"/>
                    <a:pt x="5" y="61"/>
                  </a:cubicBezTo>
                  <a:cubicBezTo>
                    <a:pt x="2" y="58"/>
                    <a:pt x="2" y="58"/>
                    <a:pt x="2" y="58"/>
                  </a:cubicBezTo>
                  <a:cubicBezTo>
                    <a:pt x="3" y="57"/>
                    <a:pt x="3" y="57"/>
                    <a:pt x="3" y="57"/>
                  </a:cubicBezTo>
                  <a:cubicBezTo>
                    <a:pt x="3" y="56"/>
                    <a:pt x="3" y="56"/>
                    <a:pt x="3" y="56"/>
                  </a:cubicBezTo>
                  <a:cubicBezTo>
                    <a:pt x="2" y="54"/>
                    <a:pt x="1" y="53"/>
                    <a:pt x="0" y="52"/>
                  </a:cubicBezTo>
                  <a:cubicBezTo>
                    <a:pt x="1" y="48"/>
                    <a:pt x="1" y="48"/>
                    <a:pt x="1" y="48"/>
                  </a:cubicBezTo>
                  <a:cubicBezTo>
                    <a:pt x="3" y="45"/>
                    <a:pt x="4" y="46"/>
                    <a:pt x="7" y="41"/>
                  </a:cubicBezTo>
                  <a:cubicBezTo>
                    <a:pt x="11" y="39"/>
                    <a:pt x="7" y="40"/>
                    <a:pt x="12" y="38"/>
                  </a:cubicBezTo>
                  <a:cubicBezTo>
                    <a:pt x="12" y="38"/>
                    <a:pt x="12" y="38"/>
                    <a:pt x="12" y="38"/>
                  </a:cubicBezTo>
                  <a:cubicBezTo>
                    <a:pt x="12" y="39"/>
                    <a:pt x="12" y="38"/>
                    <a:pt x="13" y="39"/>
                  </a:cubicBezTo>
                  <a:cubicBezTo>
                    <a:pt x="13" y="39"/>
                    <a:pt x="13" y="39"/>
                    <a:pt x="13" y="39"/>
                  </a:cubicBezTo>
                  <a:cubicBezTo>
                    <a:pt x="13" y="40"/>
                    <a:pt x="13" y="40"/>
                    <a:pt x="13" y="40"/>
                  </a:cubicBezTo>
                  <a:cubicBezTo>
                    <a:pt x="13" y="40"/>
                    <a:pt x="13" y="40"/>
                    <a:pt x="13" y="40"/>
                  </a:cubicBezTo>
                  <a:cubicBezTo>
                    <a:pt x="13" y="41"/>
                    <a:pt x="13" y="40"/>
                    <a:pt x="13" y="41"/>
                  </a:cubicBezTo>
                  <a:cubicBezTo>
                    <a:pt x="13" y="42"/>
                    <a:pt x="13" y="42"/>
                    <a:pt x="13" y="42"/>
                  </a:cubicBezTo>
                  <a:cubicBezTo>
                    <a:pt x="13" y="42"/>
                    <a:pt x="13" y="42"/>
                    <a:pt x="13" y="43"/>
                  </a:cubicBezTo>
                  <a:cubicBezTo>
                    <a:pt x="13" y="43"/>
                    <a:pt x="13" y="43"/>
                    <a:pt x="13" y="43"/>
                  </a:cubicBezTo>
                  <a:cubicBezTo>
                    <a:pt x="13" y="44"/>
                    <a:pt x="13" y="44"/>
                    <a:pt x="13" y="44"/>
                  </a:cubicBezTo>
                  <a:cubicBezTo>
                    <a:pt x="12" y="45"/>
                    <a:pt x="12" y="45"/>
                    <a:pt x="12" y="45"/>
                  </a:cubicBezTo>
                  <a:cubicBezTo>
                    <a:pt x="11" y="45"/>
                    <a:pt x="11" y="45"/>
                    <a:pt x="11" y="45"/>
                  </a:cubicBezTo>
                  <a:cubicBezTo>
                    <a:pt x="11" y="44"/>
                    <a:pt x="11" y="44"/>
                    <a:pt x="11" y="44"/>
                  </a:cubicBezTo>
                  <a:cubicBezTo>
                    <a:pt x="10" y="45"/>
                    <a:pt x="10" y="45"/>
                    <a:pt x="10" y="45"/>
                  </a:cubicBezTo>
                  <a:cubicBezTo>
                    <a:pt x="10" y="45"/>
                    <a:pt x="10" y="45"/>
                    <a:pt x="10" y="45"/>
                  </a:cubicBezTo>
                  <a:cubicBezTo>
                    <a:pt x="10" y="46"/>
                    <a:pt x="10" y="46"/>
                    <a:pt x="10" y="46"/>
                  </a:cubicBezTo>
                  <a:cubicBezTo>
                    <a:pt x="10" y="47"/>
                    <a:pt x="10" y="47"/>
                    <a:pt x="10" y="47"/>
                  </a:cubicBezTo>
                  <a:cubicBezTo>
                    <a:pt x="12" y="47"/>
                    <a:pt x="12" y="47"/>
                    <a:pt x="12" y="47"/>
                  </a:cubicBezTo>
                  <a:cubicBezTo>
                    <a:pt x="10" y="48"/>
                    <a:pt x="10" y="48"/>
                    <a:pt x="10" y="49"/>
                  </a:cubicBezTo>
                  <a:cubicBezTo>
                    <a:pt x="10" y="49"/>
                    <a:pt x="10" y="49"/>
                    <a:pt x="10" y="49"/>
                  </a:cubicBezTo>
                  <a:cubicBezTo>
                    <a:pt x="11" y="50"/>
                    <a:pt x="11" y="50"/>
                    <a:pt x="11" y="50"/>
                  </a:cubicBezTo>
                  <a:cubicBezTo>
                    <a:pt x="11" y="50"/>
                    <a:pt x="11" y="50"/>
                    <a:pt x="11" y="50"/>
                  </a:cubicBezTo>
                  <a:cubicBezTo>
                    <a:pt x="12" y="49"/>
                    <a:pt x="12" y="49"/>
                    <a:pt x="12" y="49"/>
                  </a:cubicBezTo>
                  <a:cubicBezTo>
                    <a:pt x="13" y="48"/>
                    <a:pt x="13" y="48"/>
                    <a:pt x="13" y="48"/>
                  </a:cubicBezTo>
                  <a:cubicBezTo>
                    <a:pt x="14" y="48"/>
                    <a:pt x="14" y="48"/>
                    <a:pt x="14" y="48"/>
                  </a:cubicBezTo>
                  <a:cubicBezTo>
                    <a:pt x="14" y="48"/>
                    <a:pt x="17" y="49"/>
                    <a:pt x="18" y="50"/>
                  </a:cubicBezTo>
                  <a:cubicBezTo>
                    <a:pt x="19" y="50"/>
                    <a:pt x="19" y="50"/>
                    <a:pt x="20" y="50"/>
                  </a:cubicBezTo>
                  <a:cubicBezTo>
                    <a:pt x="20" y="50"/>
                    <a:pt x="20" y="50"/>
                    <a:pt x="21" y="51"/>
                  </a:cubicBezTo>
                  <a:cubicBezTo>
                    <a:pt x="21" y="52"/>
                    <a:pt x="21" y="52"/>
                    <a:pt x="21" y="52"/>
                  </a:cubicBezTo>
                  <a:cubicBezTo>
                    <a:pt x="22" y="53"/>
                    <a:pt x="22" y="53"/>
                    <a:pt x="23" y="55"/>
                  </a:cubicBezTo>
                  <a:cubicBezTo>
                    <a:pt x="24" y="55"/>
                    <a:pt x="24" y="55"/>
                    <a:pt x="24" y="55"/>
                  </a:cubicBezTo>
                  <a:cubicBezTo>
                    <a:pt x="25" y="55"/>
                    <a:pt x="25" y="55"/>
                    <a:pt x="25" y="55"/>
                  </a:cubicBezTo>
                  <a:cubicBezTo>
                    <a:pt x="26" y="56"/>
                    <a:pt x="26" y="56"/>
                    <a:pt x="26" y="56"/>
                  </a:cubicBezTo>
                  <a:cubicBezTo>
                    <a:pt x="26" y="55"/>
                    <a:pt x="26" y="55"/>
                    <a:pt x="26" y="55"/>
                  </a:cubicBezTo>
                  <a:cubicBezTo>
                    <a:pt x="27" y="55"/>
                    <a:pt x="27" y="55"/>
                    <a:pt x="27" y="54"/>
                  </a:cubicBezTo>
                  <a:cubicBezTo>
                    <a:pt x="28" y="54"/>
                    <a:pt x="28" y="54"/>
                    <a:pt x="28" y="54"/>
                  </a:cubicBezTo>
                  <a:cubicBezTo>
                    <a:pt x="28" y="54"/>
                    <a:pt x="28" y="54"/>
                    <a:pt x="28" y="54"/>
                  </a:cubicBezTo>
                  <a:cubicBezTo>
                    <a:pt x="28" y="53"/>
                    <a:pt x="28" y="53"/>
                    <a:pt x="28" y="53"/>
                  </a:cubicBezTo>
                  <a:cubicBezTo>
                    <a:pt x="28" y="52"/>
                    <a:pt x="28" y="52"/>
                    <a:pt x="28" y="52"/>
                  </a:cubicBezTo>
                  <a:cubicBezTo>
                    <a:pt x="28" y="52"/>
                    <a:pt x="28" y="52"/>
                    <a:pt x="28" y="52"/>
                  </a:cubicBezTo>
                  <a:cubicBezTo>
                    <a:pt x="30" y="51"/>
                    <a:pt x="30" y="51"/>
                    <a:pt x="30" y="51"/>
                  </a:cubicBezTo>
                  <a:cubicBezTo>
                    <a:pt x="30" y="50"/>
                    <a:pt x="30" y="50"/>
                    <a:pt x="31" y="50"/>
                  </a:cubicBezTo>
                  <a:cubicBezTo>
                    <a:pt x="31" y="49"/>
                    <a:pt x="31" y="49"/>
                    <a:pt x="31" y="49"/>
                  </a:cubicBezTo>
                  <a:cubicBezTo>
                    <a:pt x="30" y="49"/>
                    <a:pt x="30" y="49"/>
                    <a:pt x="30" y="49"/>
                  </a:cubicBezTo>
                  <a:cubicBezTo>
                    <a:pt x="30" y="48"/>
                    <a:pt x="30" y="48"/>
                    <a:pt x="30" y="48"/>
                  </a:cubicBezTo>
                  <a:cubicBezTo>
                    <a:pt x="31" y="46"/>
                    <a:pt x="31" y="47"/>
                    <a:pt x="32" y="44"/>
                  </a:cubicBezTo>
                  <a:cubicBezTo>
                    <a:pt x="32" y="44"/>
                    <a:pt x="32" y="44"/>
                    <a:pt x="32" y="44"/>
                  </a:cubicBezTo>
                  <a:cubicBezTo>
                    <a:pt x="32" y="43"/>
                    <a:pt x="32" y="44"/>
                    <a:pt x="33" y="43"/>
                  </a:cubicBezTo>
                  <a:cubicBezTo>
                    <a:pt x="33" y="42"/>
                    <a:pt x="33" y="42"/>
                    <a:pt x="33" y="42"/>
                  </a:cubicBezTo>
                  <a:cubicBezTo>
                    <a:pt x="33" y="41"/>
                    <a:pt x="33" y="41"/>
                    <a:pt x="33" y="41"/>
                  </a:cubicBezTo>
                  <a:cubicBezTo>
                    <a:pt x="33" y="41"/>
                    <a:pt x="33" y="41"/>
                    <a:pt x="33" y="41"/>
                  </a:cubicBezTo>
                  <a:cubicBezTo>
                    <a:pt x="33" y="40"/>
                    <a:pt x="33" y="40"/>
                    <a:pt x="33" y="40"/>
                  </a:cubicBezTo>
                  <a:cubicBezTo>
                    <a:pt x="34" y="39"/>
                    <a:pt x="34" y="38"/>
                    <a:pt x="34" y="38"/>
                  </a:cubicBezTo>
                  <a:cubicBezTo>
                    <a:pt x="34" y="38"/>
                    <a:pt x="34" y="38"/>
                    <a:pt x="34" y="38"/>
                  </a:cubicBezTo>
                  <a:cubicBezTo>
                    <a:pt x="35" y="38"/>
                    <a:pt x="35" y="38"/>
                    <a:pt x="35" y="38"/>
                  </a:cubicBezTo>
                  <a:cubicBezTo>
                    <a:pt x="35" y="38"/>
                    <a:pt x="35" y="38"/>
                    <a:pt x="35" y="38"/>
                  </a:cubicBezTo>
                  <a:cubicBezTo>
                    <a:pt x="35" y="39"/>
                    <a:pt x="35" y="39"/>
                    <a:pt x="35" y="39"/>
                  </a:cubicBezTo>
                  <a:cubicBezTo>
                    <a:pt x="35" y="39"/>
                    <a:pt x="35" y="39"/>
                    <a:pt x="35" y="39"/>
                  </a:cubicBezTo>
                  <a:cubicBezTo>
                    <a:pt x="36" y="39"/>
                    <a:pt x="36" y="39"/>
                    <a:pt x="36" y="39"/>
                  </a:cubicBezTo>
                  <a:cubicBezTo>
                    <a:pt x="36" y="38"/>
                    <a:pt x="36" y="38"/>
                    <a:pt x="36" y="38"/>
                  </a:cubicBezTo>
                  <a:cubicBezTo>
                    <a:pt x="36" y="38"/>
                    <a:pt x="36" y="38"/>
                    <a:pt x="36" y="38"/>
                  </a:cubicBezTo>
                  <a:cubicBezTo>
                    <a:pt x="36" y="38"/>
                    <a:pt x="36" y="38"/>
                    <a:pt x="36" y="38"/>
                  </a:cubicBezTo>
                  <a:cubicBezTo>
                    <a:pt x="36" y="38"/>
                    <a:pt x="36" y="38"/>
                    <a:pt x="36" y="38"/>
                  </a:cubicBezTo>
                  <a:cubicBezTo>
                    <a:pt x="36" y="37"/>
                    <a:pt x="36" y="37"/>
                    <a:pt x="36" y="37"/>
                  </a:cubicBezTo>
                  <a:cubicBezTo>
                    <a:pt x="37" y="36"/>
                    <a:pt x="38" y="34"/>
                    <a:pt x="40" y="33"/>
                  </a:cubicBezTo>
                  <a:cubicBezTo>
                    <a:pt x="46" y="31"/>
                    <a:pt x="44" y="31"/>
                    <a:pt x="53" y="28"/>
                  </a:cubicBezTo>
                  <a:cubicBezTo>
                    <a:pt x="64" y="21"/>
                    <a:pt x="57" y="25"/>
                    <a:pt x="65" y="17"/>
                  </a:cubicBezTo>
                  <a:cubicBezTo>
                    <a:pt x="65" y="16"/>
                    <a:pt x="67" y="11"/>
                    <a:pt x="67" y="10"/>
                  </a:cubicBezTo>
                  <a:cubicBezTo>
                    <a:pt x="67" y="10"/>
                    <a:pt x="67" y="10"/>
                    <a:pt x="68" y="11"/>
                  </a:cubicBezTo>
                  <a:cubicBezTo>
                    <a:pt x="68" y="11"/>
                    <a:pt x="68" y="11"/>
                    <a:pt x="69" y="11"/>
                  </a:cubicBezTo>
                  <a:cubicBezTo>
                    <a:pt x="69" y="10"/>
                    <a:pt x="69" y="10"/>
                    <a:pt x="69" y="10"/>
                  </a:cubicBezTo>
                  <a:cubicBezTo>
                    <a:pt x="69" y="9"/>
                    <a:pt x="68" y="8"/>
                    <a:pt x="69" y="6"/>
                  </a:cubicBezTo>
                  <a:cubicBezTo>
                    <a:pt x="69" y="6"/>
                    <a:pt x="69" y="6"/>
                    <a:pt x="69" y="6"/>
                  </a:cubicBezTo>
                  <a:cubicBezTo>
                    <a:pt x="68" y="5"/>
                    <a:pt x="68" y="6"/>
                    <a:pt x="67" y="4"/>
                  </a:cubicBezTo>
                  <a:cubicBezTo>
                    <a:pt x="66" y="3"/>
                    <a:pt x="66" y="4"/>
                    <a:pt x="66" y="3"/>
                  </a:cubicBezTo>
                  <a:cubicBezTo>
                    <a:pt x="65" y="2"/>
                    <a:pt x="66" y="2"/>
                    <a:pt x="65" y="2"/>
                  </a:cubicBezTo>
                  <a:cubicBezTo>
                    <a:pt x="65" y="1"/>
                    <a:pt x="65" y="1"/>
                    <a:pt x="65" y="1"/>
                  </a:cubicBezTo>
                  <a:cubicBezTo>
                    <a:pt x="65" y="1"/>
                    <a:pt x="65" y="1"/>
                    <a:pt x="65" y="1"/>
                  </a:cubicBezTo>
                  <a:cubicBezTo>
                    <a:pt x="66" y="2"/>
                    <a:pt x="66" y="2"/>
                    <a:pt x="66" y="2"/>
                  </a:cubicBezTo>
                  <a:cubicBezTo>
                    <a:pt x="67" y="1"/>
                    <a:pt x="67" y="1"/>
                    <a:pt x="68" y="1"/>
                  </a:cubicBezTo>
                  <a:cubicBezTo>
                    <a:pt x="69" y="1"/>
                    <a:pt x="68" y="1"/>
                    <a:pt x="69" y="0"/>
                  </a:cubicBezTo>
                  <a:cubicBezTo>
                    <a:pt x="70" y="0"/>
                    <a:pt x="69" y="0"/>
                    <a:pt x="70" y="0"/>
                  </a:cubicBezTo>
                  <a:cubicBezTo>
                    <a:pt x="71" y="1"/>
                    <a:pt x="71" y="1"/>
                    <a:pt x="72" y="2"/>
                  </a:cubicBezTo>
                  <a:cubicBezTo>
                    <a:pt x="73" y="2"/>
                    <a:pt x="73" y="2"/>
                    <a:pt x="74" y="2"/>
                  </a:cubicBezTo>
                  <a:cubicBezTo>
                    <a:pt x="74" y="3"/>
                    <a:pt x="74" y="2"/>
                    <a:pt x="74" y="3"/>
                  </a:cubicBezTo>
                  <a:cubicBezTo>
                    <a:pt x="75" y="4"/>
                    <a:pt x="75" y="3"/>
                    <a:pt x="76" y="4"/>
                  </a:cubicBezTo>
                  <a:cubicBezTo>
                    <a:pt x="77" y="5"/>
                    <a:pt x="77" y="5"/>
                    <a:pt x="78" y="6"/>
                  </a:cubicBezTo>
                  <a:cubicBezTo>
                    <a:pt x="78" y="7"/>
                    <a:pt x="79" y="8"/>
                    <a:pt x="79" y="9"/>
                  </a:cubicBezTo>
                  <a:cubicBezTo>
                    <a:pt x="79" y="9"/>
                    <a:pt x="79" y="9"/>
                    <a:pt x="79" y="9"/>
                  </a:cubicBezTo>
                  <a:cubicBezTo>
                    <a:pt x="80" y="10"/>
                    <a:pt x="80" y="10"/>
                    <a:pt x="80" y="11"/>
                  </a:cubicBezTo>
                  <a:cubicBezTo>
                    <a:pt x="81" y="11"/>
                    <a:pt x="81" y="11"/>
                    <a:pt x="82" y="11"/>
                  </a:cubicBezTo>
                  <a:cubicBezTo>
                    <a:pt x="83" y="12"/>
                    <a:pt x="83" y="12"/>
                    <a:pt x="83" y="12"/>
                  </a:cubicBezTo>
                  <a:cubicBezTo>
                    <a:pt x="84" y="12"/>
                    <a:pt x="84" y="12"/>
                    <a:pt x="84" y="12"/>
                  </a:cubicBezTo>
                  <a:cubicBezTo>
                    <a:pt x="84" y="13"/>
                    <a:pt x="84" y="13"/>
                    <a:pt x="84" y="13"/>
                  </a:cubicBezTo>
                  <a:cubicBezTo>
                    <a:pt x="85" y="13"/>
                    <a:pt x="85" y="13"/>
                    <a:pt x="85" y="13"/>
                  </a:cubicBezTo>
                  <a:cubicBezTo>
                    <a:pt x="86" y="13"/>
                    <a:pt x="86" y="13"/>
                    <a:pt x="86" y="13"/>
                  </a:cubicBezTo>
                  <a:cubicBezTo>
                    <a:pt x="87" y="14"/>
                    <a:pt x="87" y="14"/>
                    <a:pt x="87" y="14"/>
                  </a:cubicBezTo>
                  <a:cubicBezTo>
                    <a:pt x="87" y="15"/>
                    <a:pt x="87" y="15"/>
                    <a:pt x="87" y="15"/>
                  </a:cubicBezTo>
                  <a:cubicBezTo>
                    <a:pt x="88" y="15"/>
                    <a:pt x="88" y="15"/>
                    <a:pt x="88" y="15"/>
                  </a:cubicBezTo>
                  <a:cubicBezTo>
                    <a:pt x="88" y="16"/>
                    <a:pt x="88" y="16"/>
                    <a:pt x="88" y="16"/>
                  </a:cubicBezTo>
                  <a:cubicBezTo>
                    <a:pt x="89" y="17"/>
                    <a:pt x="89" y="17"/>
                    <a:pt x="89" y="17"/>
                  </a:cubicBezTo>
                  <a:cubicBezTo>
                    <a:pt x="88" y="18"/>
                    <a:pt x="88" y="18"/>
                    <a:pt x="88" y="18"/>
                  </a:cubicBezTo>
                  <a:cubicBezTo>
                    <a:pt x="89" y="19"/>
                    <a:pt x="89" y="19"/>
                    <a:pt x="89" y="19"/>
                  </a:cubicBezTo>
                  <a:cubicBezTo>
                    <a:pt x="89" y="19"/>
                    <a:pt x="89" y="19"/>
                    <a:pt x="90" y="20"/>
                  </a:cubicBezTo>
                  <a:cubicBezTo>
                    <a:pt x="91" y="20"/>
                    <a:pt x="91" y="20"/>
                    <a:pt x="91" y="20"/>
                  </a:cubicBezTo>
                  <a:cubicBezTo>
                    <a:pt x="92" y="20"/>
                    <a:pt x="92" y="20"/>
                    <a:pt x="92" y="20"/>
                  </a:cubicBezTo>
                  <a:cubicBezTo>
                    <a:pt x="92" y="20"/>
                    <a:pt x="92" y="20"/>
                    <a:pt x="92" y="20"/>
                  </a:cubicBezTo>
                  <a:cubicBezTo>
                    <a:pt x="93" y="22"/>
                    <a:pt x="92" y="22"/>
                    <a:pt x="93" y="23"/>
                  </a:cubicBezTo>
                  <a:cubicBezTo>
                    <a:pt x="92" y="24"/>
                    <a:pt x="92" y="24"/>
                    <a:pt x="92" y="24"/>
                  </a:cubicBezTo>
                  <a:cubicBezTo>
                    <a:pt x="92" y="25"/>
                    <a:pt x="92" y="25"/>
                    <a:pt x="92" y="25"/>
                  </a:cubicBezTo>
                  <a:cubicBezTo>
                    <a:pt x="94" y="26"/>
                    <a:pt x="93" y="26"/>
                    <a:pt x="94" y="26"/>
                  </a:cubicBezTo>
                  <a:cubicBezTo>
                    <a:pt x="95" y="27"/>
                    <a:pt x="95" y="27"/>
                    <a:pt x="95" y="27"/>
                  </a:cubicBezTo>
                  <a:cubicBezTo>
                    <a:pt x="95" y="27"/>
                    <a:pt x="95" y="27"/>
                    <a:pt x="95" y="27"/>
                  </a:cubicBezTo>
                  <a:cubicBezTo>
                    <a:pt x="96" y="27"/>
                    <a:pt x="96" y="27"/>
                    <a:pt x="97" y="27"/>
                  </a:cubicBezTo>
                  <a:cubicBezTo>
                    <a:pt x="98" y="26"/>
                    <a:pt x="98" y="26"/>
                    <a:pt x="98" y="26"/>
                  </a:cubicBezTo>
                  <a:cubicBezTo>
                    <a:pt x="100" y="27"/>
                    <a:pt x="100" y="27"/>
                    <a:pt x="101" y="27"/>
                  </a:cubicBezTo>
                  <a:cubicBezTo>
                    <a:pt x="103" y="26"/>
                    <a:pt x="102" y="27"/>
                    <a:pt x="104" y="26"/>
                  </a:cubicBezTo>
                  <a:cubicBezTo>
                    <a:pt x="105" y="26"/>
                    <a:pt x="105" y="26"/>
                    <a:pt x="105" y="26"/>
                  </a:cubicBezTo>
                  <a:cubicBezTo>
                    <a:pt x="105" y="26"/>
                    <a:pt x="105" y="26"/>
                    <a:pt x="105" y="26"/>
                  </a:cubicBezTo>
                  <a:cubicBezTo>
                    <a:pt x="106" y="25"/>
                    <a:pt x="107" y="25"/>
                    <a:pt x="108" y="24"/>
                  </a:cubicBezTo>
                  <a:cubicBezTo>
                    <a:pt x="108" y="24"/>
                    <a:pt x="108" y="24"/>
                    <a:pt x="108" y="24"/>
                  </a:cubicBezTo>
                  <a:cubicBezTo>
                    <a:pt x="109" y="24"/>
                    <a:pt x="109" y="24"/>
                    <a:pt x="110" y="25"/>
                  </a:cubicBezTo>
                  <a:cubicBezTo>
                    <a:pt x="111" y="25"/>
                    <a:pt x="111" y="25"/>
                    <a:pt x="111" y="25"/>
                  </a:cubicBezTo>
                  <a:cubicBezTo>
                    <a:pt x="112" y="25"/>
                    <a:pt x="112" y="25"/>
                    <a:pt x="112" y="25"/>
                  </a:cubicBezTo>
                  <a:cubicBezTo>
                    <a:pt x="112" y="26"/>
                    <a:pt x="112" y="26"/>
                    <a:pt x="112" y="26"/>
                  </a:cubicBezTo>
                  <a:cubicBezTo>
                    <a:pt x="113" y="26"/>
                    <a:pt x="113" y="26"/>
                    <a:pt x="114" y="26"/>
                  </a:cubicBezTo>
                  <a:cubicBezTo>
                    <a:pt x="115" y="25"/>
                    <a:pt x="115" y="25"/>
                    <a:pt x="115" y="25"/>
                  </a:cubicBezTo>
                  <a:cubicBezTo>
                    <a:pt x="116" y="25"/>
                    <a:pt x="116" y="25"/>
                    <a:pt x="117" y="24"/>
                  </a:cubicBezTo>
                  <a:cubicBezTo>
                    <a:pt x="117" y="25"/>
                    <a:pt x="117" y="25"/>
                    <a:pt x="117" y="25"/>
                  </a:cubicBezTo>
                  <a:cubicBezTo>
                    <a:pt x="120" y="26"/>
                    <a:pt x="120" y="26"/>
                    <a:pt x="120" y="26"/>
                  </a:cubicBezTo>
                  <a:cubicBezTo>
                    <a:pt x="120" y="27"/>
                    <a:pt x="120" y="27"/>
                    <a:pt x="120" y="27"/>
                  </a:cubicBezTo>
                  <a:cubicBezTo>
                    <a:pt x="121" y="27"/>
                    <a:pt x="121" y="27"/>
                    <a:pt x="121" y="27"/>
                  </a:cubicBezTo>
                  <a:cubicBezTo>
                    <a:pt x="123" y="28"/>
                    <a:pt x="122" y="27"/>
                    <a:pt x="124" y="28"/>
                  </a:cubicBezTo>
                  <a:cubicBezTo>
                    <a:pt x="124" y="28"/>
                    <a:pt x="124" y="28"/>
                    <a:pt x="124" y="28"/>
                  </a:cubicBezTo>
                  <a:cubicBezTo>
                    <a:pt x="125" y="29"/>
                    <a:pt x="125" y="29"/>
                    <a:pt x="125" y="29"/>
                  </a:cubicBezTo>
                  <a:cubicBezTo>
                    <a:pt x="126" y="29"/>
                    <a:pt x="126" y="29"/>
                    <a:pt x="127" y="29"/>
                  </a:cubicBezTo>
                  <a:cubicBezTo>
                    <a:pt x="127" y="30"/>
                    <a:pt x="127" y="30"/>
                    <a:pt x="127" y="30"/>
                  </a:cubicBezTo>
                  <a:cubicBezTo>
                    <a:pt x="127" y="30"/>
                    <a:pt x="127" y="30"/>
                    <a:pt x="127" y="30"/>
                  </a:cubicBezTo>
                  <a:cubicBezTo>
                    <a:pt x="127" y="31"/>
                    <a:pt x="120" y="42"/>
                    <a:pt x="120" y="42"/>
                  </a:cubicBezTo>
                  <a:cubicBezTo>
                    <a:pt x="120" y="42"/>
                    <a:pt x="121" y="43"/>
                    <a:pt x="122" y="43"/>
                  </a:cubicBezTo>
                  <a:cubicBezTo>
                    <a:pt x="122" y="43"/>
                    <a:pt x="122" y="43"/>
                    <a:pt x="122" y="43"/>
                  </a:cubicBezTo>
                  <a:cubicBezTo>
                    <a:pt x="123" y="43"/>
                    <a:pt x="123" y="43"/>
                    <a:pt x="123" y="43"/>
                  </a:cubicBezTo>
                  <a:cubicBezTo>
                    <a:pt x="124" y="42"/>
                    <a:pt x="124" y="42"/>
                    <a:pt x="124" y="42"/>
                  </a:cubicBezTo>
                  <a:cubicBezTo>
                    <a:pt x="124" y="42"/>
                    <a:pt x="124" y="42"/>
                    <a:pt x="124" y="42"/>
                  </a:cubicBezTo>
                  <a:cubicBezTo>
                    <a:pt x="125" y="43"/>
                    <a:pt x="124" y="43"/>
                    <a:pt x="125" y="43"/>
                  </a:cubicBezTo>
                  <a:cubicBezTo>
                    <a:pt x="126" y="45"/>
                    <a:pt x="126" y="44"/>
                    <a:pt x="126" y="45"/>
                  </a:cubicBezTo>
                  <a:cubicBezTo>
                    <a:pt x="127" y="46"/>
                    <a:pt x="127" y="46"/>
                    <a:pt x="128" y="4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181">
              <a:extLst>
                <a:ext uri="{FF2B5EF4-FFF2-40B4-BE49-F238E27FC236}">
                  <a16:creationId xmlns:a16="http://schemas.microsoft.com/office/drawing/2014/main" id="{AEAF2E29-EDF9-4939-BB0B-7BF67204987D}"/>
                </a:ext>
              </a:extLst>
            </p:cNvPr>
            <p:cNvSpPr>
              <a:spLocks noEditPoints="1"/>
            </p:cNvSpPr>
            <p:nvPr/>
          </p:nvSpPr>
          <p:spPr bwMode="auto">
            <a:xfrm>
              <a:off x="4611478" y="9434447"/>
              <a:ext cx="712381" cy="584154"/>
            </a:xfrm>
            <a:custGeom>
              <a:avLst/>
              <a:gdLst>
                <a:gd name="T0" fmla="*/ 126 w 171"/>
                <a:gd name="T1" fmla="*/ 1 h 140"/>
                <a:gd name="T2" fmla="*/ 128 w 171"/>
                <a:gd name="T3" fmla="*/ 0 h 140"/>
                <a:gd name="T4" fmla="*/ 127 w 171"/>
                <a:gd name="T5" fmla="*/ 2 h 140"/>
                <a:gd name="T6" fmla="*/ 133 w 171"/>
                <a:gd name="T7" fmla="*/ 1 h 140"/>
                <a:gd name="T8" fmla="*/ 134 w 171"/>
                <a:gd name="T9" fmla="*/ 1 h 140"/>
                <a:gd name="T10" fmla="*/ 128 w 171"/>
                <a:gd name="T11" fmla="*/ 7 h 140"/>
                <a:gd name="T12" fmla="*/ 127 w 171"/>
                <a:gd name="T13" fmla="*/ 7 h 140"/>
                <a:gd name="T14" fmla="*/ 128 w 171"/>
                <a:gd name="T15" fmla="*/ 7 h 140"/>
                <a:gd name="T16" fmla="*/ 142 w 171"/>
                <a:gd name="T17" fmla="*/ 11 h 140"/>
                <a:gd name="T18" fmla="*/ 139 w 171"/>
                <a:gd name="T19" fmla="*/ 12 h 140"/>
                <a:gd name="T20" fmla="*/ 140 w 171"/>
                <a:gd name="T21" fmla="*/ 10 h 140"/>
                <a:gd name="T22" fmla="*/ 139 w 171"/>
                <a:gd name="T23" fmla="*/ 13 h 140"/>
                <a:gd name="T24" fmla="*/ 140 w 171"/>
                <a:gd name="T25" fmla="*/ 13 h 140"/>
                <a:gd name="T26" fmla="*/ 144 w 171"/>
                <a:gd name="T27" fmla="*/ 19 h 140"/>
                <a:gd name="T28" fmla="*/ 144 w 171"/>
                <a:gd name="T29" fmla="*/ 20 h 140"/>
                <a:gd name="T30" fmla="*/ 72 w 171"/>
                <a:gd name="T31" fmla="*/ 81 h 140"/>
                <a:gd name="T32" fmla="*/ 71 w 171"/>
                <a:gd name="T33" fmla="*/ 80 h 140"/>
                <a:gd name="T34" fmla="*/ 101 w 171"/>
                <a:gd name="T35" fmla="*/ 84 h 140"/>
                <a:gd name="T36" fmla="*/ 101 w 171"/>
                <a:gd name="T37" fmla="*/ 84 h 140"/>
                <a:gd name="T38" fmla="*/ 67 w 171"/>
                <a:gd name="T39" fmla="*/ 86 h 140"/>
                <a:gd name="T40" fmla="*/ 66 w 171"/>
                <a:gd name="T41" fmla="*/ 84 h 140"/>
                <a:gd name="T42" fmla="*/ 0 w 171"/>
                <a:gd name="T43" fmla="*/ 90 h 140"/>
                <a:gd name="T44" fmla="*/ 0 w 171"/>
                <a:gd name="T45" fmla="*/ 90 h 140"/>
                <a:gd name="T46" fmla="*/ 0 w 171"/>
                <a:gd name="T47" fmla="*/ 90 h 140"/>
                <a:gd name="T48" fmla="*/ 87 w 171"/>
                <a:gd name="T49" fmla="*/ 89 h 140"/>
                <a:gd name="T50" fmla="*/ 90 w 171"/>
                <a:gd name="T51" fmla="*/ 90 h 140"/>
                <a:gd name="T52" fmla="*/ 89 w 171"/>
                <a:gd name="T53" fmla="*/ 90 h 140"/>
                <a:gd name="T54" fmla="*/ 1 w 171"/>
                <a:gd name="T55" fmla="*/ 93 h 140"/>
                <a:gd name="T56" fmla="*/ 0 w 171"/>
                <a:gd name="T57" fmla="*/ 91 h 140"/>
                <a:gd name="T58" fmla="*/ 1 w 171"/>
                <a:gd name="T59" fmla="*/ 93 h 140"/>
                <a:gd name="T60" fmla="*/ 18 w 171"/>
                <a:gd name="T61" fmla="*/ 101 h 140"/>
                <a:gd name="T62" fmla="*/ 18 w 171"/>
                <a:gd name="T63" fmla="*/ 100 h 140"/>
                <a:gd name="T64" fmla="*/ 19 w 171"/>
                <a:gd name="T65" fmla="*/ 101 h 140"/>
                <a:gd name="T66" fmla="*/ 26 w 171"/>
                <a:gd name="T67" fmla="*/ 104 h 140"/>
                <a:gd name="T68" fmla="*/ 25 w 171"/>
                <a:gd name="T69" fmla="*/ 104 h 140"/>
                <a:gd name="T70" fmla="*/ 21 w 171"/>
                <a:gd name="T71" fmla="*/ 103 h 140"/>
                <a:gd name="T72" fmla="*/ 21 w 171"/>
                <a:gd name="T73" fmla="*/ 100 h 140"/>
                <a:gd name="T74" fmla="*/ 24 w 171"/>
                <a:gd name="T75" fmla="*/ 101 h 140"/>
                <a:gd name="T76" fmla="*/ 120 w 171"/>
                <a:gd name="T77" fmla="*/ 105 h 140"/>
                <a:gd name="T78" fmla="*/ 119 w 171"/>
                <a:gd name="T79" fmla="*/ 104 h 140"/>
                <a:gd name="T80" fmla="*/ 122 w 171"/>
                <a:gd name="T81" fmla="*/ 102 h 140"/>
                <a:gd name="T82" fmla="*/ 120 w 171"/>
                <a:gd name="T83" fmla="*/ 104 h 140"/>
                <a:gd name="T84" fmla="*/ 120 w 171"/>
                <a:gd name="T85" fmla="*/ 109 h 140"/>
                <a:gd name="T86" fmla="*/ 119 w 171"/>
                <a:gd name="T87" fmla="*/ 107 h 140"/>
                <a:gd name="T88" fmla="*/ 162 w 171"/>
                <a:gd name="T89" fmla="*/ 109 h 140"/>
                <a:gd name="T90" fmla="*/ 163 w 171"/>
                <a:gd name="T91" fmla="*/ 110 h 140"/>
                <a:gd name="T92" fmla="*/ 120 w 171"/>
                <a:gd name="T93" fmla="*/ 110 h 140"/>
                <a:gd name="T94" fmla="*/ 171 w 171"/>
                <a:gd name="T95" fmla="*/ 112 h 140"/>
                <a:gd name="T96" fmla="*/ 169 w 171"/>
                <a:gd name="T97" fmla="*/ 112 h 140"/>
                <a:gd name="T98" fmla="*/ 169 w 171"/>
                <a:gd name="T99" fmla="*/ 111 h 140"/>
                <a:gd name="T100" fmla="*/ 145 w 171"/>
                <a:gd name="T101" fmla="*/ 140 h 140"/>
                <a:gd name="T102" fmla="*/ 145 w 171"/>
                <a:gd name="T103" fmla="*/ 139 h 140"/>
                <a:gd name="T104" fmla="*/ 146 w 171"/>
                <a:gd name="T105"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1" h="140">
                  <a:moveTo>
                    <a:pt x="127" y="2"/>
                  </a:moveTo>
                  <a:cubicBezTo>
                    <a:pt x="127" y="2"/>
                    <a:pt x="127" y="2"/>
                    <a:pt x="127" y="2"/>
                  </a:cubicBezTo>
                  <a:cubicBezTo>
                    <a:pt x="126" y="1"/>
                    <a:pt x="126" y="1"/>
                    <a:pt x="126" y="1"/>
                  </a:cubicBezTo>
                  <a:cubicBezTo>
                    <a:pt x="126" y="0"/>
                    <a:pt x="126" y="0"/>
                    <a:pt x="126" y="0"/>
                  </a:cubicBezTo>
                  <a:cubicBezTo>
                    <a:pt x="126" y="0"/>
                    <a:pt x="126" y="0"/>
                    <a:pt x="126" y="0"/>
                  </a:cubicBezTo>
                  <a:cubicBezTo>
                    <a:pt x="128" y="0"/>
                    <a:pt x="128" y="0"/>
                    <a:pt x="128" y="0"/>
                  </a:cubicBezTo>
                  <a:cubicBezTo>
                    <a:pt x="128" y="1"/>
                    <a:pt x="128" y="1"/>
                    <a:pt x="128" y="1"/>
                  </a:cubicBezTo>
                  <a:cubicBezTo>
                    <a:pt x="128" y="1"/>
                    <a:pt x="128" y="1"/>
                    <a:pt x="128" y="1"/>
                  </a:cubicBezTo>
                  <a:cubicBezTo>
                    <a:pt x="128" y="2"/>
                    <a:pt x="128" y="2"/>
                    <a:pt x="127" y="2"/>
                  </a:cubicBezTo>
                  <a:close/>
                  <a:moveTo>
                    <a:pt x="133" y="2"/>
                  </a:moveTo>
                  <a:cubicBezTo>
                    <a:pt x="133" y="1"/>
                    <a:pt x="133" y="1"/>
                    <a:pt x="133" y="1"/>
                  </a:cubicBezTo>
                  <a:cubicBezTo>
                    <a:pt x="133" y="1"/>
                    <a:pt x="133" y="1"/>
                    <a:pt x="133" y="1"/>
                  </a:cubicBezTo>
                  <a:cubicBezTo>
                    <a:pt x="134" y="1"/>
                    <a:pt x="134" y="1"/>
                    <a:pt x="134" y="1"/>
                  </a:cubicBezTo>
                  <a:cubicBezTo>
                    <a:pt x="134" y="1"/>
                    <a:pt x="134" y="1"/>
                    <a:pt x="134" y="1"/>
                  </a:cubicBezTo>
                  <a:cubicBezTo>
                    <a:pt x="134" y="1"/>
                    <a:pt x="134" y="1"/>
                    <a:pt x="134" y="1"/>
                  </a:cubicBezTo>
                  <a:cubicBezTo>
                    <a:pt x="134" y="2"/>
                    <a:pt x="134" y="2"/>
                    <a:pt x="134" y="2"/>
                  </a:cubicBezTo>
                  <a:cubicBezTo>
                    <a:pt x="134" y="2"/>
                    <a:pt x="134" y="2"/>
                    <a:pt x="133" y="2"/>
                  </a:cubicBezTo>
                  <a:close/>
                  <a:moveTo>
                    <a:pt x="128" y="7"/>
                  </a:moveTo>
                  <a:cubicBezTo>
                    <a:pt x="128" y="8"/>
                    <a:pt x="128" y="8"/>
                    <a:pt x="128" y="8"/>
                  </a:cubicBezTo>
                  <a:cubicBezTo>
                    <a:pt x="127" y="7"/>
                    <a:pt x="127" y="7"/>
                    <a:pt x="127" y="7"/>
                  </a:cubicBezTo>
                  <a:cubicBezTo>
                    <a:pt x="127" y="7"/>
                    <a:pt x="127" y="7"/>
                    <a:pt x="127" y="7"/>
                  </a:cubicBezTo>
                  <a:cubicBezTo>
                    <a:pt x="128" y="6"/>
                    <a:pt x="128" y="6"/>
                    <a:pt x="128" y="6"/>
                  </a:cubicBezTo>
                  <a:cubicBezTo>
                    <a:pt x="129" y="7"/>
                    <a:pt x="129" y="7"/>
                    <a:pt x="129" y="7"/>
                  </a:cubicBezTo>
                  <a:cubicBezTo>
                    <a:pt x="129" y="7"/>
                    <a:pt x="128" y="7"/>
                    <a:pt x="128" y="7"/>
                  </a:cubicBezTo>
                  <a:close/>
                  <a:moveTo>
                    <a:pt x="140" y="10"/>
                  </a:moveTo>
                  <a:cubicBezTo>
                    <a:pt x="142" y="11"/>
                    <a:pt x="142" y="11"/>
                    <a:pt x="142" y="11"/>
                  </a:cubicBezTo>
                  <a:cubicBezTo>
                    <a:pt x="142" y="11"/>
                    <a:pt x="142" y="11"/>
                    <a:pt x="142" y="11"/>
                  </a:cubicBezTo>
                  <a:cubicBezTo>
                    <a:pt x="142" y="12"/>
                    <a:pt x="142" y="12"/>
                    <a:pt x="142" y="12"/>
                  </a:cubicBezTo>
                  <a:cubicBezTo>
                    <a:pt x="140" y="12"/>
                    <a:pt x="140" y="12"/>
                    <a:pt x="140" y="12"/>
                  </a:cubicBezTo>
                  <a:cubicBezTo>
                    <a:pt x="139" y="12"/>
                    <a:pt x="139" y="12"/>
                    <a:pt x="139" y="12"/>
                  </a:cubicBezTo>
                  <a:cubicBezTo>
                    <a:pt x="139" y="12"/>
                    <a:pt x="139" y="12"/>
                    <a:pt x="139" y="12"/>
                  </a:cubicBezTo>
                  <a:cubicBezTo>
                    <a:pt x="138" y="11"/>
                    <a:pt x="138" y="11"/>
                    <a:pt x="138" y="11"/>
                  </a:cubicBezTo>
                  <a:lnTo>
                    <a:pt x="140" y="10"/>
                  </a:lnTo>
                  <a:close/>
                  <a:moveTo>
                    <a:pt x="140" y="13"/>
                  </a:moveTo>
                  <a:cubicBezTo>
                    <a:pt x="139" y="14"/>
                    <a:pt x="139" y="14"/>
                    <a:pt x="139" y="14"/>
                  </a:cubicBezTo>
                  <a:cubicBezTo>
                    <a:pt x="139" y="13"/>
                    <a:pt x="139" y="13"/>
                    <a:pt x="139" y="13"/>
                  </a:cubicBezTo>
                  <a:cubicBezTo>
                    <a:pt x="139" y="13"/>
                    <a:pt x="139" y="13"/>
                    <a:pt x="139" y="13"/>
                  </a:cubicBezTo>
                  <a:cubicBezTo>
                    <a:pt x="139" y="13"/>
                    <a:pt x="139" y="13"/>
                    <a:pt x="139" y="13"/>
                  </a:cubicBezTo>
                  <a:cubicBezTo>
                    <a:pt x="140" y="13"/>
                    <a:pt x="140" y="13"/>
                    <a:pt x="140" y="13"/>
                  </a:cubicBezTo>
                  <a:close/>
                  <a:moveTo>
                    <a:pt x="144" y="20"/>
                  </a:moveTo>
                  <a:cubicBezTo>
                    <a:pt x="144" y="20"/>
                    <a:pt x="144" y="20"/>
                    <a:pt x="144" y="20"/>
                  </a:cubicBezTo>
                  <a:cubicBezTo>
                    <a:pt x="144" y="19"/>
                    <a:pt x="144" y="19"/>
                    <a:pt x="144" y="19"/>
                  </a:cubicBezTo>
                  <a:cubicBezTo>
                    <a:pt x="144" y="19"/>
                    <a:pt x="144" y="19"/>
                    <a:pt x="144" y="19"/>
                  </a:cubicBezTo>
                  <a:cubicBezTo>
                    <a:pt x="144" y="19"/>
                    <a:pt x="144" y="19"/>
                    <a:pt x="144" y="19"/>
                  </a:cubicBezTo>
                  <a:cubicBezTo>
                    <a:pt x="144" y="20"/>
                    <a:pt x="144" y="20"/>
                    <a:pt x="144" y="20"/>
                  </a:cubicBezTo>
                  <a:cubicBezTo>
                    <a:pt x="144" y="20"/>
                    <a:pt x="144" y="20"/>
                    <a:pt x="144" y="20"/>
                  </a:cubicBezTo>
                  <a:close/>
                  <a:moveTo>
                    <a:pt x="72" y="81"/>
                  </a:moveTo>
                  <a:cubicBezTo>
                    <a:pt x="72" y="81"/>
                    <a:pt x="72" y="81"/>
                    <a:pt x="72" y="81"/>
                  </a:cubicBezTo>
                  <a:cubicBezTo>
                    <a:pt x="72" y="81"/>
                    <a:pt x="72" y="81"/>
                    <a:pt x="72" y="81"/>
                  </a:cubicBezTo>
                  <a:cubicBezTo>
                    <a:pt x="71" y="80"/>
                    <a:pt x="71" y="80"/>
                    <a:pt x="71" y="80"/>
                  </a:cubicBezTo>
                  <a:cubicBezTo>
                    <a:pt x="71" y="80"/>
                    <a:pt x="71" y="80"/>
                    <a:pt x="71" y="80"/>
                  </a:cubicBezTo>
                  <a:cubicBezTo>
                    <a:pt x="72" y="81"/>
                    <a:pt x="72" y="81"/>
                    <a:pt x="72" y="81"/>
                  </a:cubicBezTo>
                  <a:close/>
                  <a:moveTo>
                    <a:pt x="101" y="84"/>
                  </a:moveTo>
                  <a:cubicBezTo>
                    <a:pt x="101" y="84"/>
                    <a:pt x="101" y="84"/>
                    <a:pt x="101" y="84"/>
                  </a:cubicBezTo>
                  <a:cubicBezTo>
                    <a:pt x="101" y="83"/>
                    <a:pt x="101" y="83"/>
                    <a:pt x="101" y="83"/>
                  </a:cubicBezTo>
                  <a:cubicBezTo>
                    <a:pt x="101" y="83"/>
                    <a:pt x="101" y="83"/>
                    <a:pt x="101" y="83"/>
                  </a:cubicBezTo>
                  <a:lnTo>
                    <a:pt x="101" y="84"/>
                  </a:lnTo>
                  <a:close/>
                  <a:moveTo>
                    <a:pt x="67" y="87"/>
                  </a:moveTo>
                  <a:cubicBezTo>
                    <a:pt x="67" y="87"/>
                    <a:pt x="67" y="87"/>
                    <a:pt x="67" y="87"/>
                  </a:cubicBezTo>
                  <a:cubicBezTo>
                    <a:pt x="67" y="86"/>
                    <a:pt x="67" y="86"/>
                    <a:pt x="67" y="86"/>
                  </a:cubicBezTo>
                  <a:cubicBezTo>
                    <a:pt x="67" y="85"/>
                    <a:pt x="67" y="86"/>
                    <a:pt x="66" y="85"/>
                  </a:cubicBezTo>
                  <a:cubicBezTo>
                    <a:pt x="66" y="85"/>
                    <a:pt x="66" y="85"/>
                    <a:pt x="66" y="85"/>
                  </a:cubicBezTo>
                  <a:cubicBezTo>
                    <a:pt x="66" y="84"/>
                    <a:pt x="66" y="84"/>
                    <a:pt x="66" y="84"/>
                  </a:cubicBezTo>
                  <a:cubicBezTo>
                    <a:pt x="66" y="84"/>
                    <a:pt x="67" y="86"/>
                    <a:pt x="67" y="86"/>
                  </a:cubicBezTo>
                  <a:cubicBezTo>
                    <a:pt x="67" y="86"/>
                    <a:pt x="67" y="87"/>
                    <a:pt x="67" y="87"/>
                  </a:cubicBezTo>
                  <a:close/>
                  <a:moveTo>
                    <a:pt x="0" y="90"/>
                  </a:moveTo>
                  <a:cubicBezTo>
                    <a:pt x="0" y="90"/>
                    <a:pt x="0" y="90"/>
                    <a:pt x="0" y="90"/>
                  </a:cubicBezTo>
                  <a:cubicBezTo>
                    <a:pt x="0" y="90"/>
                    <a:pt x="0" y="90"/>
                    <a:pt x="0" y="90"/>
                  </a:cubicBezTo>
                  <a:cubicBezTo>
                    <a:pt x="0" y="90"/>
                    <a:pt x="0" y="90"/>
                    <a:pt x="0" y="90"/>
                  </a:cubicBezTo>
                  <a:cubicBezTo>
                    <a:pt x="0" y="89"/>
                    <a:pt x="0" y="89"/>
                    <a:pt x="0" y="89"/>
                  </a:cubicBezTo>
                  <a:cubicBezTo>
                    <a:pt x="0" y="90"/>
                    <a:pt x="0" y="90"/>
                    <a:pt x="1" y="90"/>
                  </a:cubicBezTo>
                  <a:lnTo>
                    <a:pt x="0" y="90"/>
                  </a:lnTo>
                  <a:close/>
                  <a:moveTo>
                    <a:pt x="89" y="90"/>
                  </a:moveTo>
                  <a:cubicBezTo>
                    <a:pt x="88" y="90"/>
                    <a:pt x="88" y="90"/>
                    <a:pt x="88" y="90"/>
                  </a:cubicBezTo>
                  <a:cubicBezTo>
                    <a:pt x="87" y="89"/>
                    <a:pt x="87" y="89"/>
                    <a:pt x="87" y="89"/>
                  </a:cubicBezTo>
                  <a:cubicBezTo>
                    <a:pt x="88" y="89"/>
                    <a:pt x="88" y="89"/>
                    <a:pt x="88" y="89"/>
                  </a:cubicBezTo>
                  <a:cubicBezTo>
                    <a:pt x="88" y="90"/>
                    <a:pt x="89" y="90"/>
                    <a:pt x="89" y="90"/>
                  </a:cubicBezTo>
                  <a:close/>
                  <a:moveTo>
                    <a:pt x="90" y="90"/>
                  </a:moveTo>
                  <a:cubicBezTo>
                    <a:pt x="91" y="90"/>
                    <a:pt x="91" y="90"/>
                    <a:pt x="91" y="90"/>
                  </a:cubicBezTo>
                  <a:cubicBezTo>
                    <a:pt x="90" y="90"/>
                    <a:pt x="90" y="90"/>
                    <a:pt x="90" y="90"/>
                  </a:cubicBezTo>
                  <a:cubicBezTo>
                    <a:pt x="89" y="90"/>
                    <a:pt x="89" y="90"/>
                    <a:pt x="89" y="90"/>
                  </a:cubicBezTo>
                  <a:cubicBezTo>
                    <a:pt x="89" y="90"/>
                    <a:pt x="89" y="90"/>
                    <a:pt x="89" y="90"/>
                  </a:cubicBezTo>
                  <a:cubicBezTo>
                    <a:pt x="90" y="90"/>
                    <a:pt x="90" y="90"/>
                    <a:pt x="90" y="90"/>
                  </a:cubicBezTo>
                  <a:close/>
                  <a:moveTo>
                    <a:pt x="1" y="93"/>
                  </a:moveTo>
                  <a:cubicBezTo>
                    <a:pt x="0" y="93"/>
                    <a:pt x="0" y="93"/>
                    <a:pt x="0" y="93"/>
                  </a:cubicBezTo>
                  <a:cubicBezTo>
                    <a:pt x="0" y="93"/>
                    <a:pt x="0" y="93"/>
                    <a:pt x="0" y="93"/>
                  </a:cubicBezTo>
                  <a:cubicBezTo>
                    <a:pt x="0" y="91"/>
                    <a:pt x="0" y="91"/>
                    <a:pt x="0" y="91"/>
                  </a:cubicBezTo>
                  <a:cubicBezTo>
                    <a:pt x="0" y="91"/>
                    <a:pt x="0" y="91"/>
                    <a:pt x="0" y="91"/>
                  </a:cubicBezTo>
                  <a:cubicBezTo>
                    <a:pt x="1" y="92"/>
                    <a:pt x="1" y="92"/>
                    <a:pt x="1" y="92"/>
                  </a:cubicBezTo>
                  <a:cubicBezTo>
                    <a:pt x="1" y="93"/>
                    <a:pt x="1" y="93"/>
                    <a:pt x="1" y="93"/>
                  </a:cubicBezTo>
                  <a:close/>
                  <a:moveTo>
                    <a:pt x="19" y="101"/>
                  </a:moveTo>
                  <a:cubicBezTo>
                    <a:pt x="18" y="101"/>
                    <a:pt x="18" y="101"/>
                    <a:pt x="18" y="101"/>
                  </a:cubicBezTo>
                  <a:cubicBezTo>
                    <a:pt x="18" y="101"/>
                    <a:pt x="18" y="101"/>
                    <a:pt x="18" y="101"/>
                  </a:cubicBezTo>
                  <a:cubicBezTo>
                    <a:pt x="18" y="100"/>
                    <a:pt x="18" y="100"/>
                    <a:pt x="18" y="100"/>
                  </a:cubicBezTo>
                  <a:cubicBezTo>
                    <a:pt x="18" y="100"/>
                    <a:pt x="18" y="100"/>
                    <a:pt x="18" y="100"/>
                  </a:cubicBezTo>
                  <a:cubicBezTo>
                    <a:pt x="18" y="100"/>
                    <a:pt x="18" y="100"/>
                    <a:pt x="18" y="100"/>
                  </a:cubicBezTo>
                  <a:cubicBezTo>
                    <a:pt x="19" y="100"/>
                    <a:pt x="19" y="100"/>
                    <a:pt x="19" y="100"/>
                  </a:cubicBezTo>
                  <a:cubicBezTo>
                    <a:pt x="19" y="100"/>
                    <a:pt x="19" y="100"/>
                    <a:pt x="19" y="100"/>
                  </a:cubicBezTo>
                  <a:lnTo>
                    <a:pt x="19" y="101"/>
                  </a:lnTo>
                  <a:close/>
                  <a:moveTo>
                    <a:pt x="24" y="102"/>
                  </a:moveTo>
                  <a:cubicBezTo>
                    <a:pt x="26" y="103"/>
                    <a:pt x="26" y="103"/>
                    <a:pt x="26" y="103"/>
                  </a:cubicBezTo>
                  <a:cubicBezTo>
                    <a:pt x="26" y="104"/>
                    <a:pt x="26" y="104"/>
                    <a:pt x="26" y="104"/>
                  </a:cubicBezTo>
                  <a:cubicBezTo>
                    <a:pt x="26" y="104"/>
                    <a:pt x="26" y="104"/>
                    <a:pt x="26" y="104"/>
                  </a:cubicBezTo>
                  <a:cubicBezTo>
                    <a:pt x="25" y="104"/>
                    <a:pt x="25" y="104"/>
                    <a:pt x="25" y="104"/>
                  </a:cubicBezTo>
                  <a:cubicBezTo>
                    <a:pt x="25" y="104"/>
                    <a:pt x="25" y="104"/>
                    <a:pt x="25" y="104"/>
                  </a:cubicBezTo>
                  <a:cubicBezTo>
                    <a:pt x="24" y="103"/>
                    <a:pt x="24" y="103"/>
                    <a:pt x="24" y="103"/>
                  </a:cubicBezTo>
                  <a:cubicBezTo>
                    <a:pt x="23" y="103"/>
                    <a:pt x="23" y="103"/>
                    <a:pt x="23" y="103"/>
                  </a:cubicBezTo>
                  <a:cubicBezTo>
                    <a:pt x="21" y="103"/>
                    <a:pt x="21" y="103"/>
                    <a:pt x="21" y="103"/>
                  </a:cubicBezTo>
                  <a:cubicBezTo>
                    <a:pt x="21" y="101"/>
                    <a:pt x="21" y="101"/>
                    <a:pt x="21" y="101"/>
                  </a:cubicBezTo>
                  <a:cubicBezTo>
                    <a:pt x="21" y="101"/>
                    <a:pt x="21" y="101"/>
                    <a:pt x="21" y="101"/>
                  </a:cubicBezTo>
                  <a:cubicBezTo>
                    <a:pt x="21" y="100"/>
                    <a:pt x="21" y="100"/>
                    <a:pt x="21" y="100"/>
                  </a:cubicBezTo>
                  <a:cubicBezTo>
                    <a:pt x="22" y="100"/>
                    <a:pt x="22" y="100"/>
                    <a:pt x="22" y="100"/>
                  </a:cubicBezTo>
                  <a:cubicBezTo>
                    <a:pt x="24" y="100"/>
                    <a:pt x="24" y="100"/>
                    <a:pt x="24" y="100"/>
                  </a:cubicBezTo>
                  <a:cubicBezTo>
                    <a:pt x="24" y="101"/>
                    <a:pt x="24" y="101"/>
                    <a:pt x="24" y="101"/>
                  </a:cubicBezTo>
                  <a:lnTo>
                    <a:pt x="24" y="102"/>
                  </a:lnTo>
                  <a:close/>
                  <a:moveTo>
                    <a:pt x="120" y="104"/>
                  </a:moveTo>
                  <a:cubicBezTo>
                    <a:pt x="120" y="105"/>
                    <a:pt x="120" y="105"/>
                    <a:pt x="120" y="105"/>
                  </a:cubicBezTo>
                  <a:cubicBezTo>
                    <a:pt x="120" y="104"/>
                    <a:pt x="120" y="104"/>
                    <a:pt x="120" y="104"/>
                  </a:cubicBezTo>
                  <a:cubicBezTo>
                    <a:pt x="119" y="104"/>
                    <a:pt x="119" y="104"/>
                    <a:pt x="119" y="104"/>
                  </a:cubicBezTo>
                  <a:cubicBezTo>
                    <a:pt x="119" y="104"/>
                    <a:pt x="119" y="104"/>
                    <a:pt x="119" y="104"/>
                  </a:cubicBezTo>
                  <a:cubicBezTo>
                    <a:pt x="120" y="103"/>
                    <a:pt x="120" y="104"/>
                    <a:pt x="120" y="103"/>
                  </a:cubicBezTo>
                  <a:cubicBezTo>
                    <a:pt x="120" y="103"/>
                    <a:pt x="120" y="103"/>
                    <a:pt x="122" y="102"/>
                  </a:cubicBezTo>
                  <a:cubicBezTo>
                    <a:pt x="122" y="102"/>
                    <a:pt x="122" y="102"/>
                    <a:pt x="122" y="102"/>
                  </a:cubicBezTo>
                  <a:cubicBezTo>
                    <a:pt x="122" y="102"/>
                    <a:pt x="120" y="103"/>
                    <a:pt x="120" y="103"/>
                  </a:cubicBezTo>
                  <a:cubicBezTo>
                    <a:pt x="120" y="104"/>
                    <a:pt x="120" y="104"/>
                    <a:pt x="120" y="104"/>
                  </a:cubicBezTo>
                  <a:cubicBezTo>
                    <a:pt x="120" y="104"/>
                    <a:pt x="120" y="104"/>
                    <a:pt x="120" y="104"/>
                  </a:cubicBezTo>
                  <a:cubicBezTo>
                    <a:pt x="120" y="104"/>
                    <a:pt x="120" y="104"/>
                    <a:pt x="120" y="104"/>
                  </a:cubicBezTo>
                  <a:close/>
                  <a:moveTo>
                    <a:pt x="120" y="108"/>
                  </a:moveTo>
                  <a:cubicBezTo>
                    <a:pt x="120" y="109"/>
                    <a:pt x="120" y="109"/>
                    <a:pt x="120" y="109"/>
                  </a:cubicBezTo>
                  <a:cubicBezTo>
                    <a:pt x="119" y="108"/>
                    <a:pt x="119" y="108"/>
                    <a:pt x="119" y="108"/>
                  </a:cubicBezTo>
                  <a:cubicBezTo>
                    <a:pt x="119" y="108"/>
                    <a:pt x="118" y="107"/>
                    <a:pt x="118" y="107"/>
                  </a:cubicBezTo>
                  <a:cubicBezTo>
                    <a:pt x="119" y="107"/>
                    <a:pt x="119" y="107"/>
                    <a:pt x="119" y="107"/>
                  </a:cubicBezTo>
                  <a:cubicBezTo>
                    <a:pt x="119" y="107"/>
                    <a:pt x="120" y="108"/>
                    <a:pt x="120" y="108"/>
                  </a:cubicBezTo>
                  <a:close/>
                  <a:moveTo>
                    <a:pt x="163" y="110"/>
                  </a:moveTo>
                  <a:cubicBezTo>
                    <a:pt x="162" y="109"/>
                    <a:pt x="162" y="109"/>
                    <a:pt x="162" y="109"/>
                  </a:cubicBezTo>
                  <a:cubicBezTo>
                    <a:pt x="162" y="109"/>
                    <a:pt x="162" y="109"/>
                    <a:pt x="162" y="109"/>
                  </a:cubicBezTo>
                  <a:cubicBezTo>
                    <a:pt x="163" y="110"/>
                    <a:pt x="163" y="110"/>
                    <a:pt x="163" y="110"/>
                  </a:cubicBezTo>
                  <a:cubicBezTo>
                    <a:pt x="163" y="110"/>
                    <a:pt x="163" y="110"/>
                    <a:pt x="163" y="110"/>
                  </a:cubicBezTo>
                  <a:close/>
                  <a:moveTo>
                    <a:pt x="121" y="110"/>
                  </a:moveTo>
                  <a:cubicBezTo>
                    <a:pt x="121" y="111"/>
                    <a:pt x="121" y="111"/>
                    <a:pt x="121" y="111"/>
                  </a:cubicBezTo>
                  <a:cubicBezTo>
                    <a:pt x="121" y="111"/>
                    <a:pt x="121" y="110"/>
                    <a:pt x="120" y="110"/>
                  </a:cubicBezTo>
                  <a:cubicBezTo>
                    <a:pt x="120" y="110"/>
                    <a:pt x="120" y="110"/>
                    <a:pt x="120" y="110"/>
                  </a:cubicBezTo>
                  <a:lnTo>
                    <a:pt x="121" y="110"/>
                  </a:lnTo>
                  <a:close/>
                  <a:moveTo>
                    <a:pt x="171" y="112"/>
                  </a:moveTo>
                  <a:cubicBezTo>
                    <a:pt x="170" y="113"/>
                    <a:pt x="170" y="113"/>
                    <a:pt x="170" y="113"/>
                  </a:cubicBezTo>
                  <a:cubicBezTo>
                    <a:pt x="170" y="112"/>
                    <a:pt x="170" y="112"/>
                    <a:pt x="170" y="112"/>
                  </a:cubicBezTo>
                  <a:cubicBezTo>
                    <a:pt x="170" y="112"/>
                    <a:pt x="169" y="112"/>
                    <a:pt x="169" y="112"/>
                  </a:cubicBezTo>
                  <a:cubicBezTo>
                    <a:pt x="169" y="112"/>
                    <a:pt x="169" y="112"/>
                    <a:pt x="169" y="112"/>
                  </a:cubicBezTo>
                  <a:cubicBezTo>
                    <a:pt x="168" y="112"/>
                    <a:pt x="168" y="112"/>
                    <a:pt x="168" y="112"/>
                  </a:cubicBezTo>
                  <a:cubicBezTo>
                    <a:pt x="169" y="111"/>
                    <a:pt x="169" y="111"/>
                    <a:pt x="169" y="111"/>
                  </a:cubicBezTo>
                  <a:cubicBezTo>
                    <a:pt x="169" y="112"/>
                    <a:pt x="170" y="112"/>
                    <a:pt x="171" y="112"/>
                  </a:cubicBezTo>
                  <a:close/>
                  <a:moveTo>
                    <a:pt x="146" y="140"/>
                  </a:moveTo>
                  <a:cubicBezTo>
                    <a:pt x="145" y="140"/>
                    <a:pt x="145" y="140"/>
                    <a:pt x="145" y="140"/>
                  </a:cubicBezTo>
                  <a:cubicBezTo>
                    <a:pt x="146" y="140"/>
                    <a:pt x="146" y="140"/>
                    <a:pt x="146" y="140"/>
                  </a:cubicBezTo>
                  <a:cubicBezTo>
                    <a:pt x="145" y="139"/>
                    <a:pt x="145" y="139"/>
                    <a:pt x="145" y="139"/>
                  </a:cubicBezTo>
                  <a:cubicBezTo>
                    <a:pt x="145" y="139"/>
                    <a:pt x="145" y="139"/>
                    <a:pt x="145" y="139"/>
                  </a:cubicBezTo>
                  <a:cubicBezTo>
                    <a:pt x="145" y="139"/>
                    <a:pt x="145" y="139"/>
                    <a:pt x="145" y="139"/>
                  </a:cubicBezTo>
                  <a:cubicBezTo>
                    <a:pt x="146" y="139"/>
                    <a:pt x="146" y="139"/>
                    <a:pt x="146" y="139"/>
                  </a:cubicBezTo>
                  <a:cubicBezTo>
                    <a:pt x="146" y="140"/>
                    <a:pt x="146" y="140"/>
                    <a:pt x="146" y="14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182">
              <a:extLst>
                <a:ext uri="{FF2B5EF4-FFF2-40B4-BE49-F238E27FC236}">
                  <a16:creationId xmlns:a16="http://schemas.microsoft.com/office/drawing/2014/main" id="{E6DBF9DB-A4E6-4B5C-BAEC-B55B03130FC5}"/>
                </a:ext>
              </a:extLst>
            </p:cNvPr>
            <p:cNvSpPr>
              <a:spLocks noEditPoints="1"/>
            </p:cNvSpPr>
            <p:nvPr/>
          </p:nvSpPr>
          <p:spPr bwMode="auto">
            <a:xfrm>
              <a:off x="18279694" y="9087753"/>
              <a:ext cx="702883" cy="479671"/>
            </a:xfrm>
            <a:custGeom>
              <a:avLst/>
              <a:gdLst>
                <a:gd name="T0" fmla="*/ 140 w 169"/>
                <a:gd name="T1" fmla="*/ 114 h 115"/>
                <a:gd name="T2" fmla="*/ 150 w 169"/>
                <a:gd name="T3" fmla="*/ 113 h 115"/>
                <a:gd name="T4" fmla="*/ 113 w 169"/>
                <a:gd name="T5" fmla="*/ 103 h 115"/>
                <a:gd name="T6" fmla="*/ 116 w 169"/>
                <a:gd name="T7" fmla="*/ 96 h 115"/>
                <a:gd name="T8" fmla="*/ 111 w 169"/>
                <a:gd name="T9" fmla="*/ 94 h 115"/>
                <a:gd name="T10" fmla="*/ 108 w 169"/>
                <a:gd name="T11" fmla="*/ 90 h 115"/>
                <a:gd name="T12" fmla="*/ 112 w 169"/>
                <a:gd name="T13" fmla="*/ 93 h 115"/>
                <a:gd name="T14" fmla="*/ 106 w 169"/>
                <a:gd name="T15" fmla="*/ 91 h 115"/>
                <a:gd name="T16" fmla="*/ 106 w 169"/>
                <a:gd name="T17" fmla="*/ 91 h 115"/>
                <a:gd name="T18" fmla="*/ 136 w 169"/>
                <a:gd name="T19" fmla="*/ 88 h 115"/>
                <a:gd name="T20" fmla="*/ 131 w 169"/>
                <a:gd name="T21" fmla="*/ 85 h 115"/>
                <a:gd name="T22" fmla="*/ 115 w 169"/>
                <a:gd name="T23" fmla="*/ 83 h 115"/>
                <a:gd name="T24" fmla="*/ 115 w 169"/>
                <a:gd name="T25" fmla="*/ 79 h 115"/>
                <a:gd name="T26" fmla="*/ 30 w 169"/>
                <a:gd name="T27" fmla="*/ 79 h 115"/>
                <a:gd name="T28" fmla="*/ 78 w 169"/>
                <a:gd name="T29" fmla="*/ 47 h 115"/>
                <a:gd name="T30" fmla="*/ 169 w 169"/>
                <a:gd name="T31" fmla="*/ 61 h 115"/>
                <a:gd name="T32" fmla="*/ 159 w 169"/>
                <a:gd name="T33" fmla="*/ 54 h 115"/>
                <a:gd name="T34" fmla="*/ 160 w 169"/>
                <a:gd name="T35" fmla="*/ 48 h 115"/>
                <a:gd name="T36" fmla="*/ 71 w 169"/>
                <a:gd name="T37" fmla="*/ 45 h 115"/>
                <a:gd name="T38" fmla="*/ 155 w 169"/>
                <a:gd name="T39" fmla="*/ 46 h 115"/>
                <a:gd name="T40" fmla="*/ 155 w 169"/>
                <a:gd name="T41" fmla="*/ 45 h 115"/>
                <a:gd name="T42" fmla="*/ 58 w 169"/>
                <a:gd name="T43" fmla="*/ 36 h 115"/>
                <a:gd name="T44" fmla="*/ 129 w 169"/>
                <a:gd name="T45" fmla="*/ 35 h 115"/>
                <a:gd name="T46" fmla="*/ 126 w 169"/>
                <a:gd name="T47" fmla="*/ 46 h 115"/>
                <a:gd name="T48" fmla="*/ 110 w 169"/>
                <a:gd name="T49" fmla="*/ 54 h 115"/>
                <a:gd name="T50" fmla="*/ 93 w 169"/>
                <a:gd name="T51" fmla="*/ 53 h 115"/>
                <a:gd name="T52" fmla="*/ 89 w 169"/>
                <a:gd name="T53" fmla="*/ 46 h 115"/>
                <a:gd name="T54" fmla="*/ 104 w 169"/>
                <a:gd name="T55" fmla="*/ 41 h 115"/>
                <a:gd name="T56" fmla="*/ 107 w 169"/>
                <a:gd name="T57" fmla="*/ 46 h 115"/>
                <a:gd name="T58" fmla="*/ 117 w 169"/>
                <a:gd name="T59" fmla="*/ 40 h 115"/>
                <a:gd name="T60" fmla="*/ 144 w 169"/>
                <a:gd name="T61" fmla="*/ 31 h 115"/>
                <a:gd name="T62" fmla="*/ 131 w 169"/>
                <a:gd name="T63" fmla="*/ 20 h 115"/>
                <a:gd name="T64" fmla="*/ 124 w 169"/>
                <a:gd name="T65" fmla="*/ 17 h 115"/>
                <a:gd name="T66" fmla="*/ 125 w 169"/>
                <a:gd name="T67" fmla="*/ 16 h 115"/>
                <a:gd name="T68" fmla="*/ 47 w 169"/>
                <a:gd name="T69" fmla="*/ 33 h 115"/>
                <a:gd name="T70" fmla="*/ 78 w 169"/>
                <a:gd name="T71" fmla="*/ 59 h 115"/>
                <a:gd name="T72" fmla="*/ 79 w 169"/>
                <a:gd name="T73" fmla="*/ 74 h 115"/>
                <a:gd name="T74" fmla="*/ 94 w 169"/>
                <a:gd name="T75" fmla="*/ 86 h 115"/>
                <a:gd name="T76" fmla="*/ 100 w 169"/>
                <a:gd name="T77" fmla="*/ 95 h 115"/>
                <a:gd name="T78" fmla="*/ 107 w 169"/>
                <a:gd name="T79" fmla="*/ 101 h 115"/>
                <a:gd name="T80" fmla="*/ 88 w 169"/>
                <a:gd name="T81" fmla="*/ 99 h 115"/>
                <a:gd name="T82" fmla="*/ 69 w 169"/>
                <a:gd name="T83" fmla="*/ 90 h 115"/>
                <a:gd name="T84" fmla="*/ 58 w 169"/>
                <a:gd name="T85" fmla="*/ 76 h 115"/>
                <a:gd name="T86" fmla="*/ 40 w 169"/>
                <a:gd name="T87" fmla="*/ 70 h 115"/>
                <a:gd name="T88" fmla="*/ 32 w 169"/>
                <a:gd name="T89" fmla="*/ 69 h 115"/>
                <a:gd name="T90" fmla="*/ 31 w 169"/>
                <a:gd name="T91" fmla="*/ 77 h 115"/>
                <a:gd name="T92" fmla="*/ 17 w 169"/>
                <a:gd name="T93" fmla="*/ 78 h 115"/>
                <a:gd name="T94" fmla="*/ 20 w 169"/>
                <a:gd name="T95" fmla="*/ 89 h 115"/>
                <a:gd name="T96" fmla="*/ 1 w 169"/>
                <a:gd name="T97" fmla="*/ 62 h 115"/>
                <a:gd name="T98" fmla="*/ 33 w 169"/>
                <a:gd name="T99" fmla="*/ 25 h 115"/>
                <a:gd name="T100" fmla="*/ 119 w 169"/>
                <a:gd name="T101" fmla="*/ 19 h 115"/>
                <a:gd name="T102" fmla="*/ 116 w 169"/>
                <a:gd name="T103" fmla="*/ 16 h 115"/>
                <a:gd name="T104" fmla="*/ 136 w 169"/>
                <a:gd name="T105" fmla="*/ 37 h 115"/>
                <a:gd name="T106" fmla="*/ 102 w 169"/>
                <a:gd name="T107" fmla="*/ 12 h 115"/>
                <a:gd name="T108" fmla="*/ 77 w 169"/>
                <a:gd name="T109" fmla="*/ 11 h 115"/>
                <a:gd name="T110" fmla="*/ 73 w 169"/>
                <a:gd name="T111" fmla="*/ 7 h 115"/>
                <a:gd name="T112" fmla="*/ 66 w 169"/>
                <a:gd name="T113" fmla="*/ 9 h 115"/>
                <a:gd name="T114" fmla="*/ 64 w 169"/>
                <a:gd name="T115" fmla="*/ 7 h 115"/>
                <a:gd name="T116" fmla="*/ 99 w 169"/>
                <a:gd name="T117" fmla="*/ 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5">
                  <a:moveTo>
                    <a:pt x="142" y="114"/>
                  </a:moveTo>
                  <a:cubicBezTo>
                    <a:pt x="144" y="114"/>
                    <a:pt x="144" y="114"/>
                    <a:pt x="144" y="114"/>
                  </a:cubicBezTo>
                  <a:cubicBezTo>
                    <a:pt x="145" y="115"/>
                    <a:pt x="145" y="115"/>
                    <a:pt x="145" y="115"/>
                  </a:cubicBezTo>
                  <a:cubicBezTo>
                    <a:pt x="144" y="115"/>
                    <a:pt x="144" y="115"/>
                    <a:pt x="144" y="115"/>
                  </a:cubicBezTo>
                  <a:cubicBezTo>
                    <a:pt x="142" y="115"/>
                    <a:pt x="142" y="115"/>
                    <a:pt x="142" y="115"/>
                  </a:cubicBezTo>
                  <a:cubicBezTo>
                    <a:pt x="142" y="115"/>
                    <a:pt x="142" y="115"/>
                    <a:pt x="142" y="115"/>
                  </a:cubicBezTo>
                  <a:cubicBezTo>
                    <a:pt x="140" y="115"/>
                    <a:pt x="140" y="115"/>
                    <a:pt x="140" y="115"/>
                  </a:cubicBezTo>
                  <a:cubicBezTo>
                    <a:pt x="140" y="114"/>
                    <a:pt x="140" y="114"/>
                    <a:pt x="140" y="114"/>
                  </a:cubicBezTo>
                  <a:cubicBezTo>
                    <a:pt x="139" y="114"/>
                    <a:pt x="139" y="114"/>
                    <a:pt x="139" y="114"/>
                  </a:cubicBezTo>
                  <a:cubicBezTo>
                    <a:pt x="140" y="114"/>
                    <a:pt x="140" y="114"/>
                    <a:pt x="140" y="114"/>
                  </a:cubicBezTo>
                  <a:cubicBezTo>
                    <a:pt x="139" y="113"/>
                    <a:pt x="139" y="113"/>
                    <a:pt x="139" y="113"/>
                  </a:cubicBezTo>
                  <a:cubicBezTo>
                    <a:pt x="139" y="113"/>
                    <a:pt x="138" y="112"/>
                    <a:pt x="138" y="112"/>
                  </a:cubicBezTo>
                  <a:cubicBezTo>
                    <a:pt x="140" y="112"/>
                    <a:pt x="140" y="113"/>
                    <a:pt x="142" y="114"/>
                  </a:cubicBezTo>
                  <a:close/>
                  <a:moveTo>
                    <a:pt x="151" y="112"/>
                  </a:moveTo>
                  <a:cubicBezTo>
                    <a:pt x="150" y="113"/>
                    <a:pt x="150" y="113"/>
                    <a:pt x="150" y="113"/>
                  </a:cubicBezTo>
                  <a:cubicBezTo>
                    <a:pt x="150" y="113"/>
                    <a:pt x="150" y="113"/>
                    <a:pt x="150" y="113"/>
                  </a:cubicBezTo>
                  <a:cubicBezTo>
                    <a:pt x="149" y="113"/>
                    <a:pt x="149" y="113"/>
                    <a:pt x="149" y="113"/>
                  </a:cubicBezTo>
                  <a:cubicBezTo>
                    <a:pt x="148" y="113"/>
                    <a:pt x="148" y="113"/>
                    <a:pt x="148" y="113"/>
                  </a:cubicBezTo>
                  <a:cubicBezTo>
                    <a:pt x="148" y="113"/>
                    <a:pt x="148" y="113"/>
                    <a:pt x="148" y="112"/>
                  </a:cubicBezTo>
                  <a:cubicBezTo>
                    <a:pt x="149" y="112"/>
                    <a:pt x="149" y="112"/>
                    <a:pt x="149" y="112"/>
                  </a:cubicBezTo>
                  <a:cubicBezTo>
                    <a:pt x="149" y="112"/>
                    <a:pt x="149" y="112"/>
                    <a:pt x="149" y="112"/>
                  </a:cubicBezTo>
                  <a:cubicBezTo>
                    <a:pt x="150" y="112"/>
                    <a:pt x="150" y="112"/>
                    <a:pt x="150" y="112"/>
                  </a:cubicBezTo>
                  <a:cubicBezTo>
                    <a:pt x="151" y="112"/>
                    <a:pt x="151" y="112"/>
                    <a:pt x="151" y="112"/>
                  </a:cubicBezTo>
                  <a:close/>
                  <a:moveTo>
                    <a:pt x="113" y="103"/>
                  </a:moveTo>
                  <a:cubicBezTo>
                    <a:pt x="112" y="104"/>
                    <a:pt x="112" y="104"/>
                    <a:pt x="112" y="104"/>
                  </a:cubicBezTo>
                  <a:cubicBezTo>
                    <a:pt x="111" y="104"/>
                    <a:pt x="111" y="104"/>
                    <a:pt x="111" y="104"/>
                  </a:cubicBezTo>
                  <a:cubicBezTo>
                    <a:pt x="111" y="104"/>
                    <a:pt x="111" y="104"/>
                    <a:pt x="111" y="104"/>
                  </a:cubicBezTo>
                  <a:cubicBezTo>
                    <a:pt x="111" y="103"/>
                    <a:pt x="111" y="103"/>
                    <a:pt x="111" y="103"/>
                  </a:cubicBezTo>
                  <a:cubicBezTo>
                    <a:pt x="112" y="103"/>
                    <a:pt x="112" y="103"/>
                    <a:pt x="112" y="103"/>
                  </a:cubicBezTo>
                  <a:cubicBezTo>
                    <a:pt x="113" y="103"/>
                    <a:pt x="113" y="103"/>
                    <a:pt x="113" y="103"/>
                  </a:cubicBezTo>
                  <a:close/>
                  <a:moveTo>
                    <a:pt x="115" y="97"/>
                  </a:moveTo>
                  <a:cubicBezTo>
                    <a:pt x="116" y="96"/>
                    <a:pt x="116" y="96"/>
                    <a:pt x="116" y="96"/>
                  </a:cubicBezTo>
                  <a:cubicBezTo>
                    <a:pt x="117" y="96"/>
                    <a:pt x="117" y="96"/>
                    <a:pt x="117" y="96"/>
                  </a:cubicBezTo>
                  <a:cubicBezTo>
                    <a:pt x="117" y="96"/>
                    <a:pt x="117" y="96"/>
                    <a:pt x="117" y="96"/>
                  </a:cubicBezTo>
                  <a:cubicBezTo>
                    <a:pt x="116" y="99"/>
                    <a:pt x="116" y="99"/>
                    <a:pt x="116" y="99"/>
                  </a:cubicBezTo>
                  <a:cubicBezTo>
                    <a:pt x="116" y="99"/>
                    <a:pt x="116" y="99"/>
                    <a:pt x="116" y="99"/>
                  </a:cubicBezTo>
                  <a:cubicBezTo>
                    <a:pt x="113" y="98"/>
                    <a:pt x="113" y="98"/>
                    <a:pt x="113" y="98"/>
                  </a:cubicBezTo>
                  <a:cubicBezTo>
                    <a:pt x="113" y="97"/>
                    <a:pt x="113" y="97"/>
                    <a:pt x="113" y="97"/>
                  </a:cubicBezTo>
                  <a:cubicBezTo>
                    <a:pt x="113" y="97"/>
                    <a:pt x="113" y="97"/>
                    <a:pt x="113" y="97"/>
                  </a:cubicBezTo>
                  <a:cubicBezTo>
                    <a:pt x="112" y="95"/>
                    <a:pt x="112" y="96"/>
                    <a:pt x="111" y="94"/>
                  </a:cubicBezTo>
                  <a:cubicBezTo>
                    <a:pt x="111" y="94"/>
                    <a:pt x="111" y="94"/>
                    <a:pt x="111" y="94"/>
                  </a:cubicBezTo>
                  <a:cubicBezTo>
                    <a:pt x="112" y="94"/>
                    <a:pt x="112" y="94"/>
                    <a:pt x="112" y="94"/>
                  </a:cubicBezTo>
                  <a:cubicBezTo>
                    <a:pt x="112" y="95"/>
                    <a:pt x="112" y="95"/>
                    <a:pt x="112" y="95"/>
                  </a:cubicBezTo>
                  <a:cubicBezTo>
                    <a:pt x="114" y="96"/>
                    <a:pt x="114" y="96"/>
                    <a:pt x="114" y="96"/>
                  </a:cubicBezTo>
                  <a:cubicBezTo>
                    <a:pt x="114" y="97"/>
                    <a:pt x="114" y="97"/>
                    <a:pt x="114" y="97"/>
                  </a:cubicBezTo>
                  <a:cubicBezTo>
                    <a:pt x="115" y="97"/>
                    <a:pt x="115" y="97"/>
                    <a:pt x="115" y="97"/>
                  </a:cubicBezTo>
                  <a:cubicBezTo>
                    <a:pt x="115" y="97"/>
                    <a:pt x="115" y="97"/>
                    <a:pt x="115" y="97"/>
                  </a:cubicBezTo>
                  <a:close/>
                  <a:moveTo>
                    <a:pt x="108" y="90"/>
                  </a:moveTo>
                  <a:cubicBezTo>
                    <a:pt x="110" y="90"/>
                    <a:pt x="110" y="90"/>
                    <a:pt x="110" y="90"/>
                  </a:cubicBezTo>
                  <a:cubicBezTo>
                    <a:pt x="111" y="90"/>
                    <a:pt x="111" y="90"/>
                    <a:pt x="111" y="90"/>
                  </a:cubicBezTo>
                  <a:cubicBezTo>
                    <a:pt x="111" y="90"/>
                    <a:pt x="111" y="90"/>
                    <a:pt x="111" y="90"/>
                  </a:cubicBezTo>
                  <a:cubicBezTo>
                    <a:pt x="112" y="91"/>
                    <a:pt x="112" y="91"/>
                    <a:pt x="112" y="91"/>
                  </a:cubicBezTo>
                  <a:cubicBezTo>
                    <a:pt x="112" y="92"/>
                    <a:pt x="112" y="92"/>
                    <a:pt x="113" y="93"/>
                  </a:cubicBezTo>
                  <a:cubicBezTo>
                    <a:pt x="113" y="93"/>
                    <a:pt x="113" y="93"/>
                    <a:pt x="113" y="93"/>
                  </a:cubicBezTo>
                  <a:cubicBezTo>
                    <a:pt x="112" y="94"/>
                    <a:pt x="112" y="94"/>
                    <a:pt x="112" y="94"/>
                  </a:cubicBezTo>
                  <a:cubicBezTo>
                    <a:pt x="112" y="93"/>
                    <a:pt x="112" y="93"/>
                    <a:pt x="112" y="93"/>
                  </a:cubicBezTo>
                  <a:cubicBezTo>
                    <a:pt x="112" y="93"/>
                    <a:pt x="108" y="93"/>
                    <a:pt x="107" y="93"/>
                  </a:cubicBezTo>
                  <a:cubicBezTo>
                    <a:pt x="108" y="92"/>
                    <a:pt x="108" y="92"/>
                    <a:pt x="108" y="92"/>
                  </a:cubicBezTo>
                  <a:cubicBezTo>
                    <a:pt x="108" y="92"/>
                    <a:pt x="108" y="92"/>
                    <a:pt x="108" y="92"/>
                  </a:cubicBezTo>
                  <a:cubicBezTo>
                    <a:pt x="107" y="91"/>
                    <a:pt x="107" y="91"/>
                    <a:pt x="107" y="91"/>
                  </a:cubicBezTo>
                  <a:cubicBezTo>
                    <a:pt x="107" y="90"/>
                    <a:pt x="107" y="90"/>
                    <a:pt x="107" y="90"/>
                  </a:cubicBezTo>
                  <a:cubicBezTo>
                    <a:pt x="107" y="90"/>
                    <a:pt x="107" y="90"/>
                    <a:pt x="107" y="90"/>
                  </a:cubicBezTo>
                  <a:cubicBezTo>
                    <a:pt x="108" y="89"/>
                    <a:pt x="108" y="90"/>
                    <a:pt x="108" y="90"/>
                  </a:cubicBezTo>
                  <a:close/>
                  <a:moveTo>
                    <a:pt x="106" y="91"/>
                  </a:moveTo>
                  <a:cubicBezTo>
                    <a:pt x="106" y="91"/>
                    <a:pt x="106" y="91"/>
                    <a:pt x="106" y="91"/>
                  </a:cubicBezTo>
                  <a:cubicBezTo>
                    <a:pt x="106" y="91"/>
                    <a:pt x="106" y="91"/>
                    <a:pt x="106" y="91"/>
                  </a:cubicBezTo>
                  <a:cubicBezTo>
                    <a:pt x="104" y="90"/>
                    <a:pt x="104" y="90"/>
                    <a:pt x="104" y="90"/>
                  </a:cubicBezTo>
                  <a:cubicBezTo>
                    <a:pt x="104" y="89"/>
                    <a:pt x="104" y="89"/>
                    <a:pt x="104" y="89"/>
                  </a:cubicBezTo>
                  <a:cubicBezTo>
                    <a:pt x="105" y="88"/>
                    <a:pt x="105" y="88"/>
                    <a:pt x="105" y="88"/>
                  </a:cubicBezTo>
                  <a:cubicBezTo>
                    <a:pt x="106" y="89"/>
                    <a:pt x="106" y="89"/>
                    <a:pt x="106" y="89"/>
                  </a:cubicBezTo>
                  <a:cubicBezTo>
                    <a:pt x="107" y="90"/>
                    <a:pt x="106" y="90"/>
                    <a:pt x="107" y="90"/>
                  </a:cubicBezTo>
                  <a:cubicBezTo>
                    <a:pt x="106" y="91"/>
                    <a:pt x="106" y="91"/>
                    <a:pt x="106" y="91"/>
                  </a:cubicBezTo>
                  <a:close/>
                  <a:moveTo>
                    <a:pt x="132" y="85"/>
                  </a:moveTo>
                  <a:cubicBezTo>
                    <a:pt x="133" y="85"/>
                    <a:pt x="133" y="85"/>
                    <a:pt x="133" y="85"/>
                  </a:cubicBezTo>
                  <a:cubicBezTo>
                    <a:pt x="134" y="85"/>
                    <a:pt x="134" y="85"/>
                    <a:pt x="134" y="85"/>
                  </a:cubicBezTo>
                  <a:cubicBezTo>
                    <a:pt x="134" y="86"/>
                    <a:pt x="134" y="86"/>
                    <a:pt x="134" y="86"/>
                  </a:cubicBezTo>
                  <a:cubicBezTo>
                    <a:pt x="136" y="86"/>
                    <a:pt x="136" y="86"/>
                    <a:pt x="136" y="87"/>
                  </a:cubicBezTo>
                  <a:cubicBezTo>
                    <a:pt x="136" y="87"/>
                    <a:pt x="136" y="87"/>
                    <a:pt x="136" y="87"/>
                  </a:cubicBezTo>
                  <a:cubicBezTo>
                    <a:pt x="136" y="87"/>
                    <a:pt x="136" y="87"/>
                    <a:pt x="136" y="87"/>
                  </a:cubicBezTo>
                  <a:cubicBezTo>
                    <a:pt x="136" y="88"/>
                    <a:pt x="136" y="88"/>
                    <a:pt x="136" y="88"/>
                  </a:cubicBezTo>
                  <a:cubicBezTo>
                    <a:pt x="136" y="88"/>
                    <a:pt x="136" y="88"/>
                    <a:pt x="136" y="88"/>
                  </a:cubicBezTo>
                  <a:cubicBezTo>
                    <a:pt x="135" y="88"/>
                    <a:pt x="135" y="88"/>
                    <a:pt x="135" y="88"/>
                  </a:cubicBezTo>
                  <a:cubicBezTo>
                    <a:pt x="135" y="88"/>
                    <a:pt x="135" y="88"/>
                    <a:pt x="135" y="88"/>
                  </a:cubicBezTo>
                  <a:cubicBezTo>
                    <a:pt x="134" y="88"/>
                    <a:pt x="134" y="88"/>
                    <a:pt x="133" y="87"/>
                  </a:cubicBezTo>
                  <a:cubicBezTo>
                    <a:pt x="133" y="87"/>
                    <a:pt x="133" y="87"/>
                    <a:pt x="133" y="87"/>
                  </a:cubicBezTo>
                  <a:cubicBezTo>
                    <a:pt x="132" y="86"/>
                    <a:pt x="132" y="86"/>
                    <a:pt x="132" y="86"/>
                  </a:cubicBezTo>
                  <a:cubicBezTo>
                    <a:pt x="131" y="86"/>
                    <a:pt x="131" y="86"/>
                    <a:pt x="131" y="86"/>
                  </a:cubicBezTo>
                  <a:cubicBezTo>
                    <a:pt x="131" y="85"/>
                    <a:pt x="131" y="85"/>
                    <a:pt x="131" y="85"/>
                  </a:cubicBezTo>
                  <a:cubicBezTo>
                    <a:pt x="132" y="85"/>
                    <a:pt x="132" y="85"/>
                    <a:pt x="132" y="85"/>
                  </a:cubicBezTo>
                  <a:close/>
                  <a:moveTo>
                    <a:pt x="31" y="81"/>
                  </a:moveTo>
                  <a:cubicBezTo>
                    <a:pt x="31" y="82"/>
                    <a:pt x="31" y="82"/>
                    <a:pt x="31" y="82"/>
                  </a:cubicBezTo>
                  <a:cubicBezTo>
                    <a:pt x="28" y="81"/>
                    <a:pt x="28" y="80"/>
                    <a:pt x="27" y="80"/>
                  </a:cubicBezTo>
                  <a:cubicBezTo>
                    <a:pt x="26" y="79"/>
                    <a:pt x="26" y="79"/>
                    <a:pt x="26" y="79"/>
                  </a:cubicBezTo>
                  <a:cubicBezTo>
                    <a:pt x="27" y="80"/>
                    <a:pt x="27" y="80"/>
                    <a:pt x="29" y="80"/>
                  </a:cubicBezTo>
                  <a:cubicBezTo>
                    <a:pt x="31" y="81"/>
                    <a:pt x="31" y="81"/>
                    <a:pt x="31" y="81"/>
                  </a:cubicBezTo>
                  <a:close/>
                  <a:moveTo>
                    <a:pt x="115" y="83"/>
                  </a:moveTo>
                  <a:cubicBezTo>
                    <a:pt x="115" y="83"/>
                    <a:pt x="115" y="83"/>
                    <a:pt x="115" y="83"/>
                  </a:cubicBezTo>
                  <a:cubicBezTo>
                    <a:pt x="114" y="83"/>
                    <a:pt x="114" y="83"/>
                    <a:pt x="114" y="83"/>
                  </a:cubicBezTo>
                  <a:cubicBezTo>
                    <a:pt x="115" y="81"/>
                    <a:pt x="115" y="82"/>
                    <a:pt x="115" y="81"/>
                  </a:cubicBezTo>
                  <a:cubicBezTo>
                    <a:pt x="115" y="81"/>
                    <a:pt x="115" y="81"/>
                    <a:pt x="115" y="81"/>
                  </a:cubicBezTo>
                  <a:cubicBezTo>
                    <a:pt x="114" y="80"/>
                    <a:pt x="114" y="80"/>
                    <a:pt x="114" y="80"/>
                  </a:cubicBezTo>
                  <a:cubicBezTo>
                    <a:pt x="114" y="79"/>
                    <a:pt x="114" y="79"/>
                    <a:pt x="114" y="79"/>
                  </a:cubicBezTo>
                  <a:cubicBezTo>
                    <a:pt x="115" y="79"/>
                    <a:pt x="115" y="79"/>
                    <a:pt x="115" y="79"/>
                  </a:cubicBezTo>
                  <a:cubicBezTo>
                    <a:pt x="115" y="79"/>
                    <a:pt x="115" y="79"/>
                    <a:pt x="115" y="79"/>
                  </a:cubicBezTo>
                  <a:cubicBezTo>
                    <a:pt x="115" y="80"/>
                    <a:pt x="115" y="80"/>
                    <a:pt x="115" y="80"/>
                  </a:cubicBezTo>
                  <a:cubicBezTo>
                    <a:pt x="115" y="81"/>
                    <a:pt x="115" y="81"/>
                    <a:pt x="115" y="81"/>
                  </a:cubicBezTo>
                  <a:cubicBezTo>
                    <a:pt x="115" y="83"/>
                    <a:pt x="115" y="83"/>
                    <a:pt x="115" y="83"/>
                  </a:cubicBezTo>
                  <a:close/>
                  <a:moveTo>
                    <a:pt x="30" y="80"/>
                  </a:moveTo>
                  <a:cubicBezTo>
                    <a:pt x="30" y="80"/>
                    <a:pt x="30" y="80"/>
                    <a:pt x="30" y="80"/>
                  </a:cubicBezTo>
                  <a:cubicBezTo>
                    <a:pt x="28" y="79"/>
                    <a:pt x="28" y="79"/>
                    <a:pt x="28" y="79"/>
                  </a:cubicBezTo>
                  <a:cubicBezTo>
                    <a:pt x="28" y="78"/>
                    <a:pt x="28" y="78"/>
                    <a:pt x="28" y="78"/>
                  </a:cubicBezTo>
                  <a:cubicBezTo>
                    <a:pt x="28" y="79"/>
                    <a:pt x="30" y="79"/>
                    <a:pt x="30" y="79"/>
                  </a:cubicBezTo>
                  <a:cubicBezTo>
                    <a:pt x="31" y="80"/>
                    <a:pt x="31" y="80"/>
                    <a:pt x="31" y="80"/>
                  </a:cubicBezTo>
                  <a:lnTo>
                    <a:pt x="30" y="80"/>
                  </a:lnTo>
                  <a:close/>
                  <a:moveTo>
                    <a:pt x="80" y="50"/>
                  </a:moveTo>
                  <a:cubicBezTo>
                    <a:pt x="80" y="50"/>
                    <a:pt x="80" y="50"/>
                    <a:pt x="80" y="50"/>
                  </a:cubicBezTo>
                  <a:cubicBezTo>
                    <a:pt x="80" y="49"/>
                    <a:pt x="80" y="49"/>
                    <a:pt x="80" y="49"/>
                  </a:cubicBezTo>
                  <a:cubicBezTo>
                    <a:pt x="79" y="49"/>
                    <a:pt x="79" y="49"/>
                    <a:pt x="79" y="49"/>
                  </a:cubicBezTo>
                  <a:cubicBezTo>
                    <a:pt x="78" y="48"/>
                    <a:pt x="78" y="48"/>
                    <a:pt x="78" y="48"/>
                  </a:cubicBezTo>
                  <a:cubicBezTo>
                    <a:pt x="78" y="47"/>
                    <a:pt x="78" y="47"/>
                    <a:pt x="78" y="47"/>
                  </a:cubicBezTo>
                  <a:cubicBezTo>
                    <a:pt x="78" y="46"/>
                    <a:pt x="78" y="46"/>
                    <a:pt x="78" y="46"/>
                  </a:cubicBezTo>
                  <a:cubicBezTo>
                    <a:pt x="78" y="46"/>
                    <a:pt x="78" y="46"/>
                    <a:pt x="78" y="46"/>
                  </a:cubicBezTo>
                  <a:cubicBezTo>
                    <a:pt x="81" y="48"/>
                    <a:pt x="81" y="48"/>
                    <a:pt x="81" y="48"/>
                  </a:cubicBezTo>
                  <a:cubicBezTo>
                    <a:pt x="81" y="48"/>
                    <a:pt x="81" y="48"/>
                    <a:pt x="81" y="48"/>
                  </a:cubicBezTo>
                  <a:cubicBezTo>
                    <a:pt x="81" y="49"/>
                    <a:pt x="81" y="49"/>
                    <a:pt x="81" y="49"/>
                  </a:cubicBezTo>
                  <a:cubicBezTo>
                    <a:pt x="80" y="50"/>
                    <a:pt x="80" y="50"/>
                    <a:pt x="80" y="50"/>
                  </a:cubicBezTo>
                  <a:close/>
                  <a:moveTo>
                    <a:pt x="169" y="60"/>
                  </a:moveTo>
                  <a:cubicBezTo>
                    <a:pt x="169" y="61"/>
                    <a:pt x="169" y="61"/>
                    <a:pt x="169" y="61"/>
                  </a:cubicBezTo>
                  <a:cubicBezTo>
                    <a:pt x="169" y="61"/>
                    <a:pt x="169" y="61"/>
                    <a:pt x="169" y="61"/>
                  </a:cubicBezTo>
                  <a:cubicBezTo>
                    <a:pt x="169" y="60"/>
                    <a:pt x="169" y="60"/>
                    <a:pt x="169" y="60"/>
                  </a:cubicBezTo>
                  <a:cubicBezTo>
                    <a:pt x="168" y="61"/>
                    <a:pt x="168" y="61"/>
                    <a:pt x="168" y="61"/>
                  </a:cubicBezTo>
                  <a:cubicBezTo>
                    <a:pt x="167" y="61"/>
                    <a:pt x="167" y="61"/>
                    <a:pt x="167" y="62"/>
                  </a:cubicBezTo>
                  <a:cubicBezTo>
                    <a:pt x="164" y="61"/>
                    <a:pt x="162" y="60"/>
                    <a:pt x="161" y="58"/>
                  </a:cubicBezTo>
                  <a:cubicBezTo>
                    <a:pt x="161" y="56"/>
                    <a:pt x="161" y="56"/>
                    <a:pt x="161" y="56"/>
                  </a:cubicBezTo>
                  <a:cubicBezTo>
                    <a:pt x="161" y="55"/>
                    <a:pt x="161" y="55"/>
                    <a:pt x="161" y="55"/>
                  </a:cubicBezTo>
                  <a:cubicBezTo>
                    <a:pt x="160" y="55"/>
                    <a:pt x="159" y="55"/>
                    <a:pt x="159" y="54"/>
                  </a:cubicBezTo>
                  <a:cubicBezTo>
                    <a:pt x="158" y="53"/>
                    <a:pt x="158" y="53"/>
                    <a:pt x="158" y="53"/>
                  </a:cubicBezTo>
                  <a:cubicBezTo>
                    <a:pt x="156" y="52"/>
                    <a:pt x="156" y="51"/>
                    <a:pt x="155" y="49"/>
                  </a:cubicBezTo>
                  <a:cubicBezTo>
                    <a:pt x="156" y="47"/>
                    <a:pt x="156" y="47"/>
                    <a:pt x="156" y="47"/>
                  </a:cubicBezTo>
                  <a:cubicBezTo>
                    <a:pt x="156" y="46"/>
                    <a:pt x="156" y="46"/>
                    <a:pt x="156" y="46"/>
                  </a:cubicBezTo>
                  <a:cubicBezTo>
                    <a:pt x="156" y="46"/>
                    <a:pt x="156" y="46"/>
                    <a:pt x="156" y="46"/>
                  </a:cubicBezTo>
                  <a:cubicBezTo>
                    <a:pt x="157" y="46"/>
                    <a:pt x="156" y="46"/>
                    <a:pt x="157" y="47"/>
                  </a:cubicBezTo>
                  <a:cubicBezTo>
                    <a:pt x="159" y="47"/>
                    <a:pt x="159" y="47"/>
                    <a:pt x="159" y="47"/>
                  </a:cubicBezTo>
                  <a:cubicBezTo>
                    <a:pt x="160" y="48"/>
                    <a:pt x="160" y="48"/>
                    <a:pt x="160" y="48"/>
                  </a:cubicBezTo>
                  <a:cubicBezTo>
                    <a:pt x="161" y="49"/>
                    <a:pt x="161" y="49"/>
                    <a:pt x="161" y="49"/>
                  </a:cubicBezTo>
                  <a:cubicBezTo>
                    <a:pt x="161" y="50"/>
                    <a:pt x="161" y="50"/>
                    <a:pt x="161" y="50"/>
                  </a:cubicBezTo>
                  <a:cubicBezTo>
                    <a:pt x="161" y="50"/>
                    <a:pt x="161" y="50"/>
                    <a:pt x="161" y="50"/>
                  </a:cubicBezTo>
                  <a:cubicBezTo>
                    <a:pt x="162" y="51"/>
                    <a:pt x="162" y="51"/>
                    <a:pt x="163" y="52"/>
                  </a:cubicBezTo>
                  <a:cubicBezTo>
                    <a:pt x="164" y="54"/>
                    <a:pt x="164" y="54"/>
                    <a:pt x="164" y="54"/>
                  </a:cubicBezTo>
                  <a:cubicBezTo>
                    <a:pt x="164" y="54"/>
                    <a:pt x="164" y="54"/>
                    <a:pt x="164" y="54"/>
                  </a:cubicBezTo>
                  <a:cubicBezTo>
                    <a:pt x="167" y="55"/>
                    <a:pt x="169" y="57"/>
                    <a:pt x="169" y="60"/>
                  </a:cubicBezTo>
                  <a:close/>
                  <a:moveTo>
                    <a:pt x="71" y="45"/>
                  </a:moveTo>
                  <a:cubicBezTo>
                    <a:pt x="70" y="46"/>
                    <a:pt x="70" y="46"/>
                    <a:pt x="70" y="46"/>
                  </a:cubicBezTo>
                  <a:cubicBezTo>
                    <a:pt x="70" y="45"/>
                    <a:pt x="69" y="45"/>
                    <a:pt x="69" y="44"/>
                  </a:cubicBezTo>
                  <a:cubicBezTo>
                    <a:pt x="69" y="44"/>
                    <a:pt x="69" y="44"/>
                    <a:pt x="69" y="44"/>
                  </a:cubicBezTo>
                  <a:cubicBezTo>
                    <a:pt x="70" y="43"/>
                    <a:pt x="70" y="43"/>
                    <a:pt x="70" y="43"/>
                  </a:cubicBezTo>
                  <a:cubicBezTo>
                    <a:pt x="71" y="43"/>
                    <a:pt x="71" y="43"/>
                    <a:pt x="71" y="43"/>
                  </a:cubicBezTo>
                  <a:cubicBezTo>
                    <a:pt x="71" y="45"/>
                    <a:pt x="71" y="45"/>
                    <a:pt x="71" y="45"/>
                  </a:cubicBezTo>
                  <a:cubicBezTo>
                    <a:pt x="71" y="45"/>
                    <a:pt x="71" y="45"/>
                    <a:pt x="71" y="45"/>
                  </a:cubicBezTo>
                  <a:close/>
                  <a:moveTo>
                    <a:pt x="155" y="46"/>
                  </a:moveTo>
                  <a:cubicBezTo>
                    <a:pt x="154" y="46"/>
                    <a:pt x="154" y="46"/>
                    <a:pt x="154" y="46"/>
                  </a:cubicBezTo>
                  <a:cubicBezTo>
                    <a:pt x="153" y="43"/>
                    <a:pt x="154" y="45"/>
                    <a:pt x="154" y="42"/>
                  </a:cubicBezTo>
                  <a:cubicBezTo>
                    <a:pt x="153" y="42"/>
                    <a:pt x="153" y="42"/>
                    <a:pt x="153" y="42"/>
                  </a:cubicBezTo>
                  <a:cubicBezTo>
                    <a:pt x="154" y="41"/>
                    <a:pt x="154" y="41"/>
                    <a:pt x="154" y="41"/>
                  </a:cubicBezTo>
                  <a:cubicBezTo>
                    <a:pt x="155" y="41"/>
                    <a:pt x="155" y="41"/>
                    <a:pt x="155" y="41"/>
                  </a:cubicBezTo>
                  <a:cubicBezTo>
                    <a:pt x="155" y="42"/>
                    <a:pt x="155" y="42"/>
                    <a:pt x="155" y="42"/>
                  </a:cubicBezTo>
                  <a:cubicBezTo>
                    <a:pt x="156" y="43"/>
                    <a:pt x="156" y="43"/>
                    <a:pt x="156" y="43"/>
                  </a:cubicBezTo>
                  <a:cubicBezTo>
                    <a:pt x="155" y="45"/>
                    <a:pt x="155" y="45"/>
                    <a:pt x="155" y="45"/>
                  </a:cubicBezTo>
                  <a:cubicBezTo>
                    <a:pt x="155" y="46"/>
                    <a:pt x="155" y="46"/>
                    <a:pt x="155" y="46"/>
                  </a:cubicBezTo>
                  <a:close/>
                  <a:moveTo>
                    <a:pt x="58" y="38"/>
                  </a:moveTo>
                  <a:cubicBezTo>
                    <a:pt x="57" y="38"/>
                    <a:pt x="57" y="38"/>
                    <a:pt x="57" y="38"/>
                  </a:cubicBezTo>
                  <a:cubicBezTo>
                    <a:pt x="56" y="38"/>
                    <a:pt x="56" y="38"/>
                    <a:pt x="56" y="38"/>
                  </a:cubicBezTo>
                  <a:cubicBezTo>
                    <a:pt x="56" y="37"/>
                    <a:pt x="56" y="37"/>
                    <a:pt x="56" y="37"/>
                  </a:cubicBezTo>
                  <a:cubicBezTo>
                    <a:pt x="56" y="36"/>
                    <a:pt x="56" y="36"/>
                    <a:pt x="56" y="36"/>
                  </a:cubicBezTo>
                  <a:cubicBezTo>
                    <a:pt x="57" y="36"/>
                    <a:pt x="57" y="36"/>
                    <a:pt x="57" y="36"/>
                  </a:cubicBezTo>
                  <a:cubicBezTo>
                    <a:pt x="58" y="36"/>
                    <a:pt x="58" y="36"/>
                    <a:pt x="58" y="36"/>
                  </a:cubicBezTo>
                  <a:cubicBezTo>
                    <a:pt x="58" y="36"/>
                    <a:pt x="58" y="36"/>
                    <a:pt x="58" y="36"/>
                  </a:cubicBezTo>
                  <a:cubicBezTo>
                    <a:pt x="58" y="37"/>
                    <a:pt x="58" y="37"/>
                    <a:pt x="58" y="37"/>
                  </a:cubicBezTo>
                  <a:lnTo>
                    <a:pt x="58" y="38"/>
                  </a:lnTo>
                  <a:close/>
                  <a:moveTo>
                    <a:pt x="125" y="33"/>
                  </a:moveTo>
                  <a:cubicBezTo>
                    <a:pt x="126" y="32"/>
                    <a:pt x="126" y="32"/>
                    <a:pt x="126" y="32"/>
                  </a:cubicBezTo>
                  <a:cubicBezTo>
                    <a:pt x="127" y="33"/>
                    <a:pt x="127" y="33"/>
                    <a:pt x="127" y="33"/>
                  </a:cubicBezTo>
                  <a:cubicBezTo>
                    <a:pt x="129" y="33"/>
                    <a:pt x="128" y="33"/>
                    <a:pt x="129" y="33"/>
                  </a:cubicBezTo>
                  <a:cubicBezTo>
                    <a:pt x="129" y="35"/>
                    <a:pt x="129" y="35"/>
                    <a:pt x="129" y="35"/>
                  </a:cubicBezTo>
                  <a:cubicBezTo>
                    <a:pt x="129" y="36"/>
                    <a:pt x="129" y="36"/>
                    <a:pt x="129" y="37"/>
                  </a:cubicBezTo>
                  <a:cubicBezTo>
                    <a:pt x="129" y="38"/>
                    <a:pt x="129" y="38"/>
                    <a:pt x="129" y="38"/>
                  </a:cubicBezTo>
                  <a:cubicBezTo>
                    <a:pt x="129" y="39"/>
                    <a:pt x="129" y="38"/>
                    <a:pt x="128" y="40"/>
                  </a:cubicBezTo>
                  <a:cubicBezTo>
                    <a:pt x="127" y="41"/>
                    <a:pt x="126" y="41"/>
                    <a:pt x="125" y="41"/>
                  </a:cubicBezTo>
                  <a:cubicBezTo>
                    <a:pt x="125" y="41"/>
                    <a:pt x="125" y="41"/>
                    <a:pt x="125" y="41"/>
                  </a:cubicBezTo>
                  <a:cubicBezTo>
                    <a:pt x="125" y="42"/>
                    <a:pt x="125" y="42"/>
                    <a:pt x="125" y="42"/>
                  </a:cubicBezTo>
                  <a:cubicBezTo>
                    <a:pt x="126" y="44"/>
                    <a:pt x="126" y="43"/>
                    <a:pt x="127" y="45"/>
                  </a:cubicBezTo>
                  <a:cubicBezTo>
                    <a:pt x="126" y="46"/>
                    <a:pt x="126" y="46"/>
                    <a:pt x="126" y="46"/>
                  </a:cubicBezTo>
                  <a:cubicBezTo>
                    <a:pt x="124" y="47"/>
                    <a:pt x="125" y="46"/>
                    <a:pt x="123" y="47"/>
                  </a:cubicBezTo>
                  <a:cubicBezTo>
                    <a:pt x="121" y="47"/>
                    <a:pt x="122" y="47"/>
                    <a:pt x="119" y="47"/>
                  </a:cubicBezTo>
                  <a:cubicBezTo>
                    <a:pt x="119" y="47"/>
                    <a:pt x="119" y="47"/>
                    <a:pt x="119" y="47"/>
                  </a:cubicBezTo>
                  <a:cubicBezTo>
                    <a:pt x="119" y="48"/>
                    <a:pt x="119" y="48"/>
                    <a:pt x="119" y="48"/>
                  </a:cubicBezTo>
                  <a:cubicBezTo>
                    <a:pt x="118" y="50"/>
                    <a:pt x="116" y="51"/>
                    <a:pt x="114" y="52"/>
                  </a:cubicBezTo>
                  <a:cubicBezTo>
                    <a:pt x="113" y="52"/>
                    <a:pt x="113" y="52"/>
                    <a:pt x="113" y="52"/>
                  </a:cubicBezTo>
                  <a:cubicBezTo>
                    <a:pt x="112" y="53"/>
                    <a:pt x="112" y="53"/>
                    <a:pt x="112" y="53"/>
                  </a:cubicBezTo>
                  <a:cubicBezTo>
                    <a:pt x="111" y="53"/>
                    <a:pt x="111" y="53"/>
                    <a:pt x="110" y="54"/>
                  </a:cubicBezTo>
                  <a:cubicBezTo>
                    <a:pt x="109" y="54"/>
                    <a:pt x="109" y="54"/>
                    <a:pt x="109" y="54"/>
                  </a:cubicBezTo>
                  <a:cubicBezTo>
                    <a:pt x="108" y="55"/>
                    <a:pt x="108" y="55"/>
                    <a:pt x="108" y="55"/>
                  </a:cubicBezTo>
                  <a:cubicBezTo>
                    <a:pt x="107" y="55"/>
                    <a:pt x="100" y="55"/>
                    <a:pt x="99" y="55"/>
                  </a:cubicBezTo>
                  <a:cubicBezTo>
                    <a:pt x="98" y="55"/>
                    <a:pt x="98" y="55"/>
                    <a:pt x="98" y="55"/>
                  </a:cubicBezTo>
                  <a:cubicBezTo>
                    <a:pt x="97" y="53"/>
                    <a:pt x="97" y="53"/>
                    <a:pt x="97" y="53"/>
                  </a:cubicBezTo>
                  <a:cubicBezTo>
                    <a:pt x="96" y="53"/>
                    <a:pt x="96" y="53"/>
                    <a:pt x="96" y="53"/>
                  </a:cubicBezTo>
                  <a:cubicBezTo>
                    <a:pt x="94" y="53"/>
                    <a:pt x="94" y="53"/>
                    <a:pt x="94" y="53"/>
                  </a:cubicBezTo>
                  <a:cubicBezTo>
                    <a:pt x="93" y="53"/>
                    <a:pt x="93" y="53"/>
                    <a:pt x="93" y="53"/>
                  </a:cubicBezTo>
                  <a:cubicBezTo>
                    <a:pt x="93" y="53"/>
                    <a:pt x="91" y="52"/>
                    <a:pt x="85" y="49"/>
                  </a:cubicBezTo>
                  <a:cubicBezTo>
                    <a:pt x="84" y="48"/>
                    <a:pt x="84" y="48"/>
                    <a:pt x="84" y="48"/>
                  </a:cubicBezTo>
                  <a:cubicBezTo>
                    <a:pt x="84" y="47"/>
                    <a:pt x="84" y="47"/>
                    <a:pt x="84" y="47"/>
                  </a:cubicBezTo>
                  <a:cubicBezTo>
                    <a:pt x="85" y="46"/>
                    <a:pt x="85" y="46"/>
                    <a:pt x="85" y="46"/>
                  </a:cubicBezTo>
                  <a:cubicBezTo>
                    <a:pt x="86" y="46"/>
                    <a:pt x="86" y="46"/>
                    <a:pt x="86" y="46"/>
                  </a:cubicBezTo>
                  <a:cubicBezTo>
                    <a:pt x="87" y="46"/>
                    <a:pt x="87" y="46"/>
                    <a:pt x="87" y="46"/>
                  </a:cubicBezTo>
                  <a:cubicBezTo>
                    <a:pt x="87" y="46"/>
                    <a:pt x="87" y="46"/>
                    <a:pt x="87" y="46"/>
                  </a:cubicBezTo>
                  <a:cubicBezTo>
                    <a:pt x="88" y="46"/>
                    <a:pt x="88" y="46"/>
                    <a:pt x="89" y="46"/>
                  </a:cubicBezTo>
                  <a:cubicBezTo>
                    <a:pt x="91" y="46"/>
                    <a:pt x="91" y="46"/>
                    <a:pt x="91" y="46"/>
                  </a:cubicBezTo>
                  <a:cubicBezTo>
                    <a:pt x="93" y="47"/>
                    <a:pt x="92" y="46"/>
                    <a:pt x="94" y="47"/>
                  </a:cubicBezTo>
                  <a:cubicBezTo>
                    <a:pt x="96" y="47"/>
                    <a:pt x="96" y="47"/>
                    <a:pt x="98" y="46"/>
                  </a:cubicBezTo>
                  <a:cubicBezTo>
                    <a:pt x="99" y="47"/>
                    <a:pt x="100" y="47"/>
                    <a:pt x="101" y="47"/>
                  </a:cubicBezTo>
                  <a:cubicBezTo>
                    <a:pt x="102" y="46"/>
                    <a:pt x="102" y="46"/>
                    <a:pt x="102" y="46"/>
                  </a:cubicBezTo>
                  <a:cubicBezTo>
                    <a:pt x="102" y="44"/>
                    <a:pt x="102" y="43"/>
                    <a:pt x="103" y="41"/>
                  </a:cubicBezTo>
                  <a:cubicBezTo>
                    <a:pt x="103" y="41"/>
                    <a:pt x="103" y="41"/>
                    <a:pt x="103" y="41"/>
                  </a:cubicBezTo>
                  <a:cubicBezTo>
                    <a:pt x="104" y="41"/>
                    <a:pt x="104" y="41"/>
                    <a:pt x="104" y="41"/>
                  </a:cubicBezTo>
                  <a:cubicBezTo>
                    <a:pt x="104" y="41"/>
                    <a:pt x="104" y="41"/>
                    <a:pt x="104" y="41"/>
                  </a:cubicBezTo>
                  <a:cubicBezTo>
                    <a:pt x="104" y="42"/>
                    <a:pt x="104" y="42"/>
                    <a:pt x="104" y="42"/>
                  </a:cubicBezTo>
                  <a:cubicBezTo>
                    <a:pt x="103" y="43"/>
                    <a:pt x="103" y="43"/>
                    <a:pt x="103" y="43"/>
                  </a:cubicBezTo>
                  <a:cubicBezTo>
                    <a:pt x="103" y="44"/>
                    <a:pt x="103" y="44"/>
                    <a:pt x="103" y="44"/>
                  </a:cubicBezTo>
                  <a:cubicBezTo>
                    <a:pt x="104" y="45"/>
                    <a:pt x="104" y="45"/>
                    <a:pt x="104" y="45"/>
                  </a:cubicBezTo>
                  <a:cubicBezTo>
                    <a:pt x="105" y="47"/>
                    <a:pt x="105" y="47"/>
                    <a:pt x="105" y="47"/>
                  </a:cubicBezTo>
                  <a:cubicBezTo>
                    <a:pt x="106" y="47"/>
                    <a:pt x="106" y="47"/>
                    <a:pt x="106" y="47"/>
                  </a:cubicBezTo>
                  <a:cubicBezTo>
                    <a:pt x="107" y="46"/>
                    <a:pt x="107" y="46"/>
                    <a:pt x="107" y="46"/>
                  </a:cubicBezTo>
                  <a:cubicBezTo>
                    <a:pt x="108" y="46"/>
                    <a:pt x="108" y="46"/>
                    <a:pt x="108" y="46"/>
                  </a:cubicBezTo>
                  <a:cubicBezTo>
                    <a:pt x="109" y="46"/>
                    <a:pt x="109" y="46"/>
                    <a:pt x="109" y="46"/>
                  </a:cubicBezTo>
                  <a:cubicBezTo>
                    <a:pt x="111" y="46"/>
                    <a:pt x="111" y="46"/>
                    <a:pt x="111" y="46"/>
                  </a:cubicBezTo>
                  <a:cubicBezTo>
                    <a:pt x="111" y="46"/>
                    <a:pt x="111" y="46"/>
                    <a:pt x="111" y="46"/>
                  </a:cubicBezTo>
                  <a:cubicBezTo>
                    <a:pt x="112" y="46"/>
                    <a:pt x="112" y="46"/>
                    <a:pt x="113" y="46"/>
                  </a:cubicBezTo>
                  <a:cubicBezTo>
                    <a:pt x="113" y="45"/>
                    <a:pt x="113" y="45"/>
                    <a:pt x="113" y="45"/>
                  </a:cubicBezTo>
                  <a:cubicBezTo>
                    <a:pt x="114" y="44"/>
                    <a:pt x="114" y="45"/>
                    <a:pt x="114" y="43"/>
                  </a:cubicBezTo>
                  <a:cubicBezTo>
                    <a:pt x="115" y="42"/>
                    <a:pt x="115" y="42"/>
                    <a:pt x="117" y="40"/>
                  </a:cubicBezTo>
                  <a:cubicBezTo>
                    <a:pt x="119" y="40"/>
                    <a:pt x="119" y="40"/>
                    <a:pt x="120" y="40"/>
                  </a:cubicBezTo>
                  <a:cubicBezTo>
                    <a:pt x="121" y="39"/>
                    <a:pt x="121" y="39"/>
                    <a:pt x="121" y="39"/>
                  </a:cubicBezTo>
                  <a:cubicBezTo>
                    <a:pt x="122" y="35"/>
                    <a:pt x="120" y="37"/>
                    <a:pt x="120" y="33"/>
                  </a:cubicBezTo>
                  <a:cubicBezTo>
                    <a:pt x="120" y="32"/>
                    <a:pt x="120" y="32"/>
                    <a:pt x="120" y="32"/>
                  </a:cubicBezTo>
                  <a:cubicBezTo>
                    <a:pt x="120" y="32"/>
                    <a:pt x="120" y="32"/>
                    <a:pt x="120" y="32"/>
                  </a:cubicBezTo>
                  <a:cubicBezTo>
                    <a:pt x="122" y="32"/>
                    <a:pt x="121" y="32"/>
                    <a:pt x="123" y="32"/>
                  </a:cubicBezTo>
                  <a:cubicBezTo>
                    <a:pt x="124" y="33"/>
                    <a:pt x="124" y="33"/>
                    <a:pt x="125" y="33"/>
                  </a:cubicBezTo>
                  <a:close/>
                  <a:moveTo>
                    <a:pt x="144" y="31"/>
                  </a:moveTo>
                  <a:cubicBezTo>
                    <a:pt x="143" y="31"/>
                    <a:pt x="143" y="31"/>
                    <a:pt x="143" y="31"/>
                  </a:cubicBezTo>
                  <a:cubicBezTo>
                    <a:pt x="143" y="31"/>
                    <a:pt x="143" y="31"/>
                    <a:pt x="143" y="31"/>
                  </a:cubicBezTo>
                  <a:cubicBezTo>
                    <a:pt x="143" y="30"/>
                    <a:pt x="143" y="30"/>
                    <a:pt x="143" y="30"/>
                  </a:cubicBezTo>
                  <a:cubicBezTo>
                    <a:pt x="144" y="30"/>
                    <a:pt x="144" y="30"/>
                    <a:pt x="144" y="30"/>
                  </a:cubicBezTo>
                  <a:lnTo>
                    <a:pt x="144" y="31"/>
                  </a:lnTo>
                  <a:close/>
                  <a:moveTo>
                    <a:pt x="132" y="20"/>
                  </a:moveTo>
                  <a:cubicBezTo>
                    <a:pt x="132" y="21"/>
                    <a:pt x="132" y="21"/>
                    <a:pt x="132" y="21"/>
                  </a:cubicBezTo>
                  <a:cubicBezTo>
                    <a:pt x="131" y="20"/>
                    <a:pt x="131" y="20"/>
                    <a:pt x="131" y="20"/>
                  </a:cubicBezTo>
                  <a:cubicBezTo>
                    <a:pt x="131" y="19"/>
                    <a:pt x="131" y="19"/>
                    <a:pt x="131" y="19"/>
                  </a:cubicBezTo>
                  <a:cubicBezTo>
                    <a:pt x="131" y="19"/>
                    <a:pt x="131" y="19"/>
                    <a:pt x="131" y="19"/>
                  </a:cubicBezTo>
                  <a:cubicBezTo>
                    <a:pt x="132" y="19"/>
                    <a:pt x="132" y="19"/>
                    <a:pt x="132" y="19"/>
                  </a:cubicBezTo>
                  <a:cubicBezTo>
                    <a:pt x="132" y="20"/>
                    <a:pt x="132" y="20"/>
                    <a:pt x="132" y="20"/>
                  </a:cubicBezTo>
                  <a:close/>
                  <a:moveTo>
                    <a:pt x="126" y="18"/>
                  </a:moveTo>
                  <a:cubicBezTo>
                    <a:pt x="126" y="18"/>
                    <a:pt x="126" y="18"/>
                    <a:pt x="126" y="18"/>
                  </a:cubicBezTo>
                  <a:cubicBezTo>
                    <a:pt x="126" y="18"/>
                    <a:pt x="126" y="18"/>
                    <a:pt x="126" y="18"/>
                  </a:cubicBezTo>
                  <a:cubicBezTo>
                    <a:pt x="125" y="18"/>
                    <a:pt x="125" y="17"/>
                    <a:pt x="124" y="17"/>
                  </a:cubicBezTo>
                  <a:cubicBezTo>
                    <a:pt x="125" y="17"/>
                    <a:pt x="125" y="17"/>
                    <a:pt x="125" y="17"/>
                  </a:cubicBezTo>
                  <a:cubicBezTo>
                    <a:pt x="125" y="17"/>
                    <a:pt x="126" y="17"/>
                    <a:pt x="126" y="18"/>
                  </a:cubicBezTo>
                  <a:close/>
                  <a:moveTo>
                    <a:pt x="124" y="16"/>
                  </a:moveTo>
                  <a:cubicBezTo>
                    <a:pt x="124" y="16"/>
                    <a:pt x="124" y="16"/>
                    <a:pt x="124" y="16"/>
                  </a:cubicBezTo>
                  <a:cubicBezTo>
                    <a:pt x="124" y="16"/>
                    <a:pt x="124" y="16"/>
                    <a:pt x="124" y="16"/>
                  </a:cubicBezTo>
                  <a:cubicBezTo>
                    <a:pt x="124" y="15"/>
                    <a:pt x="124" y="15"/>
                    <a:pt x="124" y="15"/>
                  </a:cubicBezTo>
                  <a:cubicBezTo>
                    <a:pt x="125" y="15"/>
                    <a:pt x="125" y="15"/>
                    <a:pt x="125" y="15"/>
                  </a:cubicBezTo>
                  <a:cubicBezTo>
                    <a:pt x="125" y="16"/>
                    <a:pt x="125" y="16"/>
                    <a:pt x="125" y="16"/>
                  </a:cubicBezTo>
                  <a:lnTo>
                    <a:pt x="124" y="16"/>
                  </a:lnTo>
                  <a:close/>
                  <a:moveTo>
                    <a:pt x="36" y="27"/>
                  </a:moveTo>
                  <a:cubicBezTo>
                    <a:pt x="39" y="27"/>
                    <a:pt x="39" y="27"/>
                    <a:pt x="40" y="28"/>
                  </a:cubicBezTo>
                  <a:cubicBezTo>
                    <a:pt x="41" y="28"/>
                    <a:pt x="41" y="28"/>
                    <a:pt x="41" y="28"/>
                  </a:cubicBezTo>
                  <a:cubicBezTo>
                    <a:pt x="41" y="29"/>
                    <a:pt x="41" y="29"/>
                    <a:pt x="41" y="29"/>
                  </a:cubicBezTo>
                  <a:cubicBezTo>
                    <a:pt x="42" y="29"/>
                    <a:pt x="42" y="29"/>
                    <a:pt x="42" y="29"/>
                  </a:cubicBezTo>
                  <a:cubicBezTo>
                    <a:pt x="43" y="30"/>
                    <a:pt x="43" y="30"/>
                    <a:pt x="43" y="30"/>
                  </a:cubicBezTo>
                  <a:cubicBezTo>
                    <a:pt x="47" y="32"/>
                    <a:pt x="45" y="31"/>
                    <a:pt x="47" y="33"/>
                  </a:cubicBezTo>
                  <a:cubicBezTo>
                    <a:pt x="49" y="34"/>
                    <a:pt x="48" y="34"/>
                    <a:pt x="50" y="34"/>
                  </a:cubicBezTo>
                  <a:cubicBezTo>
                    <a:pt x="55" y="39"/>
                    <a:pt x="55" y="39"/>
                    <a:pt x="55" y="39"/>
                  </a:cubicBezTo>
                  <a:cubicBezTo>
                    <a:pt x="55" y="39"/>
                    <a:pt x="55" y="39"/>
                    <a:pt x="55" y="39"/>
                  </a:cubicBezTo>
                  <a:cubicBezTo>
                    <a:pt x="55" y="43"/>
                    <a:pt x="55" y="42"/>
                    <a:pt x="55" y="45"/>
                  </a:cubicBezTo>
                  <a:cubicBezTo>
                    <a:pt x="56" y="46"/>
                    <a:pt x="56" y="46"/>
                    <a:pt x="56" y="46"/>
                  </a:cubicBezTo>
                  <a:cubicBezTo>
                    <a:pt x="67" y="48"/>
                    <a:pt x="66" y="52"/>
                    <a:pt x="73" y="51"/>
                  </a:cubicBezTo>
                  <a:cubicBezTo>
                    <a:pt x="77" y="53"/>
                    <a:pt x="76" y="54"/>
                    <a:pt x="78" y="55"/>
                  </a:cubicBezTo>
                  <a:cubicBezTo>
                    <a:pt x="79" y="57"/>
                    <a:pt x="78" y="58"/>
                    <a:pt x="78" y="59"/>
                  </a:cubicBezTo>
                  <a:cubicBezTo>
                    <a:pt x="78" y="60"/>
                    <a:pt x="78" y="60"/>
                    <a:pt x="78" y="60"/>
                  </a:cubicBezTo>
                  <a:cubicBezTo>
                    <a:pt x="74" y="60"/>
                    <a:pt x="72" y="60"/>
                    <a:pt x="70" y="60"/>
                  </a:cubicBezTo>
                  <a:cubicBezTo>
                    <a:pt x="68" y="61"/>
                    <a:pt x="68" y="61"/>
                    <a:pt x="68" y="61"/>
                  </a:cubicBezTo>
                  <a:cubicBezTo>
                    <a:pt x="68" y="62"/>
                    <a:pt x="68" y="62"/>
                    <a:pt x="68" y="62"/>
                  </a:cubicBezTo>
                  <a:cubicBezTo>
                    <a:pt x="68" y="62"/>
                    <a:pt x="68" y="62"/>
                    <a:pt x="68" y="62"/>
                  </a:cubicBezTo>
                  <a:cubicBezTo>
                    <a:pt x="70" y="65"/>
                    <a:pt x="70" y="64"/>
                    <a:pt x="71" y="67"/>
                  </a:cubicBezTo>
                  <a:cubicBezTo>
                    <a:pt x="72" y="68"/>
                    <a:pt x="72" y="68"/>
                    <a:pt x="72" y="68"/>
                  </a:cubicBezTo>
                  <a:cubicBezTo>
                    <a:pt x="75" y="71"/>
                    <a:pt x="76" y="73"/>
                    <a:pt x="79" y="74"/>
                  </a:cubicBezTo>
                  <a:cubicBezTo>
                    <a:pt x="81" y="75"/>
                    <a:pt x="81" y="75"/>
                    <a:pt x="81" y="75"/>
                  </a:cubicBezTo>
                  <a:cubicBezTo>
                    <a:pt x="83" y="78"/>
                    <a:pt x="82" y="79"/>
                    <a:pt x="83" y="81"/>
                  </a:cubicBezTo>
                  <a:cubicBezTo>
                    <a:pt x="84" y="81"/>
                    <a:pt x="84" y="82"/>
                    <a:pt x="85" y="82"/>
                  </a:cubicBezTo>
                  <a:cubicBezTo>
                    <a:pt x="86" y="85"/>
                    <a:pt x="86" y="85"/>
                    <a:pt x="87" y="86"/>
                  </a:cubicBezTo>
                  <a:cubicBezTo>
                    <a:pt x="88" y="87"/>
                    <a:pt x="88" y="87"/>
                    <a:pt x="88" y="87"/>
                  </a:cubicBezTo>
                  <a:cubicBezTo>
                    <a:pt x="91" y="87"/>
                    <a:pt x="90" y="86"/>
                    <a:pt x="93" y="86"/>
                  </a:cubicBezTo>
                  <a:cubicBezTo>
                    <a:pt x="93" y="86"/>
                    <a:pt x="93" y="86"/>
                    <a:pt x="93" y="86"/>
                  </a:cubicBezTo>
                  <a:cubicBezTo>
                    <a:pt x="94" y="86"/>
                    <a:pt x="94" y="86"/>
                    <a:pt x="94" y="86"/>
                  </a:cubicBezTo>
                  <a:cubicBezTo>
                    <a:pt x="94" y="88"/>
                    <a:pt x="94" y="88"/>
                    <a:pt x="94" y="88"/>
                  </a:cubicBezTo>
                  <a:cubicBezTo>
                    <a:pt x="94" y="89"/>
                    <a:pt x="94" y="89"/>
                    <a:pt x="94" y="89"/>
                  </a:cubicBezTo>
                  <a:cubicBezTo>
                    <a:pt x="94" y="90"/>
                    <a:pt x="94" y="90"/>
                    <a:pt x="94" y="90"/>
                  </a:cubicBezTo>
                  <a:cubicBezTo>
                    <a:pt x="94" y="91"/>
                    <a:pt x="94" y="91"/>
                    <a:pt x="94" y="91"/>
                  </a:cubicBezTo>
                  <a:cubicBezTo>
                    <a:pt x="99" y="93"/>
                    <a:pt x="97" y="92"/>
                    <a:pt x="102" y="93"/>
                  </a:cubicBezTo>
                  <a:cubicBezTo>
                    <a:pt x="103" y="93"/>
                    <a:pt x="103" y="93"/>
                    <a:pt x="103" y="93"/>
                  </a:cubicBezTo>
                  <a:cubicBezTo>
                    <a:pt x="102" y="94"/>
                    <a:pt x="102" y="94"/>
                    <a:pt x="102" y="94"/>
                  </a:cubicBezTo>
                  <a:cubicBezTo>
                    <a:pt x="102" y="94"/>
                    <a:pt x="101" y="94"/>
                    <a:pt x="100" y="95"/>
                  </a:cubicBezTo>
                  <a:cubicBezTo>
                    <a:pt x="100" y="95"/>
                    <a:pt x="100" y="95"/>
                    <a:pt x="100" y="95"/>
                  </a:cubicBezTo>
                  <a:cubicBezTo>
                    <a:pt x="101" y="96"/>
                    <a:pt x="100" y="96"/>
                    <a:pt x="101" y="97"/>
                  </a:cubicBezTo>
                  <a:cubicBezTo>
                    <a:pt x="102" y="98"/>
                    <a:pt x="106" y="99"/>
                    <a:pt x="109" y="99"/>
                  </a:cubicBezTo>
                  <a:cubicBezTo>
                    <a:pt x="110" y="100"/>
                    <a:pt x="110" y="100"/>
                    <a:pt x="110" y="100"/>
                  </a:cubicBezTo>
                  <a:cubicBezTo>
                    <a:pt x="112" y="100"/>
                    <a:pt x="112" y="100"/>
                    <a:pt x="112" y="100"/>
                  </a:cubicBezTo>
                  <a:cubicBezTo>
                    <a:pt x="111" y="100"/>
                    <a:pt x="110" y="100"/>
                    <a:pt x="110" y="101"/>
                  </a:cubicBezTo>
                  <a:cubicBezTo>
                    <a:pt x="107" y="100"/>
                    <a:pt x="107" y="100"/>
                    <a:pt x="107" y="100"/>
                  </a:cubicBezTo>
                  <a:cubicBezTo>
                    <a:pt x="107" y="101"/>
                    <a:pt x="107" y="101"/>
                    <a:pt x="107" y="101"/>
                  </a:cubicBezTo>
                  <a:cubicBezTo>
                    <a:pt x="108" y="102"/>
                    <a:pt x="108" y="102"/>
                    <a:pt x="108" y="102"/>
                  </a:cubicBezTo>
                  <a:cubicBezTo>
                    <a:pt x="109" y="102"/>
                    <a:pt x="109" y="102"/>
                    <a:pt x="110" y="103"/>
                  </a:cubicBezTo>
                  <a:cubicBezTo>
                    <a:pt x="109" y="103"/>
                    <a:pt x="109" y="103"/>
                    <a:pt x="109" y="103"/>
                  </a:cubicBezTo>
                  <a:cubicBezTo>
                    <a:pt x="108" y="104"/>
                    <a:pt x="108" y="104"/>
                    <a:pt x="108" y="104"/>
                  </a:cubicBezTo>
                  <a:cubicBezTo>
                    <a:pt x="106" y="104"/>
                    <a:pt x="106" y="104"/>
                    <a:pt x="103" y="103"/>
                  </a:cubicBezTo>
                  <a:cubicBezTo>
                    <a:pt x="102" y="103"/>
                    <a:pt x="102" y="102"/>
                    <a:pt x="100" y="101"/>
                  </a:cubicBezTo>
                  <a:cubicBezTo>
                    <a:pt x="99" y="101"/>
                    <a:pt x="90" y="100"/>
                    <a:pt x="89" y="100"/>
                  </a:cubicBezTo>
                  <a:cubicBezTo>
                    <a:pt x="88" y="99"/>
                    <a:pt x="88" y="99"/>
                    <a:pt x="88" y="99"/>
                  </a:cubicBezTo>
                  <a:cubicBezTo>
                    <a:pt x="87" y="99"/>
                    <a:pt x="87" y="99"/>
                    <a:pt x="87" y="99"/>
                  </a:cubicBezTo>
                  <a:cubicBezTo>
                    <a:pt x="86" y="99"/>
                    <a:pt x="85" y="99"/>
                    <a:pt x="84" y="99"/>
                  </a:cubicBezTo>
                  <a:cubicBezTo>
                    <a:pt x="83" y="98"/>
                    <a:pt x="83" y="98"/>
                    <a:pt x="83" y="98"/>
                  </a:cubicBezTo>
                  <a:cubicBezTo>
                    <a:pt x="82" y="98"/>
                    <a:pt x="82" y="98"/>
                    <a:pt x="82" y="98"/>
                  </a:cubicBezTo>
                  <a:cubicBezTo>
                    <a:pt x="81" y="98"/>
                    <a:pt x="81" y="98"/>
                    <a:pt x="81" y="98"/>
                  </a:cubicBezTo>
                  <a:cubicBezTo>
                    <a:pt x="78" y="98"/>
                    <a:pt x="79" y="98"/>
                    <a:pt x="77" y="98"/>
                  </a:cubicBezTo>
                  <a:cubicBezTo>
                    <a:pt x="75" y="97"/>
                    <a:pt x="77" y="97"/>
                    <a:pt x="75" y="96"/>
                  </a:cubicBezTo>
                  <a:cubicBezTo>
                    <a:pt x="73" y="92"/>
                    <a:pt x="72" y="93"/>
                    <a:pt x="69" y="90"/>
                  </a:cubicBezTo>
                  <a:cubicBezTo>
                    <a:pt x="68" y="88"/>
                    <a:pt x="68" y="88"/>
                    <a:pt x="68" y="88"/>
                  </a:cubicBezTo>
                  <a:cubicBezTo>
                    <a:pt x="68" y="87"/>
                    <a:pt x="68" y="87"/>
                    <a:pt x="68" y="87"/>
                  </a:cubicBezTo>
                  <a:cubicBezTo>
                    <a:pt x="68" y="86"/>
                    <a:pt x="68" y="86"/>
                    <a:pt x="68" y="86"/>
                  </a:cubicBezTo>
                  <a:cubicBezTo>
                    <a:pt x="68" y="87"/>
                    <a:pt x="68" y="87"/>
                    <a:pt x="68" y="87"/>
                  </a:cubicBezTo>
                  <a:cubicBezTo>
                    <a:pt x="67" y="87"/>
                    <a:pt x="67" y="87"/>
                    <a:pt x="67" y="87"/>
                  </a:cubicBezTo>
                  <a:cubicBezTo>
                    <a:pt x="65" y="86"/>
                    <a:pt x="65" y="86"/>
                    <a:pt x="65" y="86"/>
                  </a:cubicBezTo>
                  <a:cubicBezTo>
                    <a:pt x="65" y="86"/>
                    <a:pt x="64" y="83"/>
                    <a:pt x="61" y="79"/>
                  </a:cubicBezTo>
                  <a:cubicBezTo>
                    <a:pt x="59" y="76"/>
                    <a:pt x="60" y="78"/>
                    <a:pt x="58" y="76"/>
                  </a:cubicBezTo>
                  <a:cubicBezTo>
                    <a:pt x="58" y="75"/>
                    <a:pt x="58" y="75"/>
                    <a:pt x="58" y="75"/>
                  </a:cubicBezTo>
                  <a:cubicBezTo>
                    <a:pt x="57" y="75"/>
                    <a:pt x="56" y="74"/>
                    <a:pt x="55" y="74"/>
                  </a:cubicBezTo>
                  <a:cubicBezTo>
                    <a:pt x="54" y="74"/>
                    <a:pt x="47" y="73"/>
                    <a:pt x="45" y="72"/>
                  </a:cubicBezTo>
                  <a:cubicBezTo>
                    <a:pt x="45" y="71"/>
                    <a:pt x="45" y="71"/>
                    <a:pt x="45" y="71"/>
                  </a:cubicBezTo>
                  <a:cubicBezTo>
                    <a:pt x="45" y="70"/>
                    <a:pt x="45" y="70"/>
                    <a:pt x="45" y="70"/>
                  </a:cubicBezTo>
                  <a:cubicBezTo>
                    <a:pt x="44" y="70"/>
                    <a:pt x="44" y="70"/>
                    <a:pt x="44" y="70"/>
                  </a:cubicBezTo>
                  <a:cubicBezTo>
                    <a:pt x="42" y="70"/>
                    <a:pt x="43" y="70"/>
                    <a:pt x="41" y="69"/>
                  </a:cubicBezTo>
                  <a:cubicBezTo>
                    <a:pt x="40" y="70"/>
                    <a:pt x="40" y="70"/>
                    <a:pt x="40" y="70"/>
                  </a:cubicBezTo>
                  <a:cubicBezTo>
                    <a:pt x="40" y="71"/>
                    <a:pt x="40" y="71"/>
                    <a:pt x="40" y="71"/>
                  </a:cubicBezTo>
                  <a:cubicBezTo>
                    <a:pt x="40" y="71"/>
                    <a:pt x="40" y="71"/>
                    <a:pt x="40" y="71"/>
                  </a:cubicBezTo>
                  <a:cubicBezTo>
                    <a:pt x="39" y="71"/>
                    <a:pt x="39" y="71"/>
                    <a:pt x="39" y="71"/>
                  </a:cubicBezTo>
                  <a:cubicBezTo>
                    <a:pt x="39" y="71"/>
                    <a:pt x="39" y="71"/>
                    <a:pt x="38" y="71"/>
                  </a:cubicBezTo>
                  <a:cubicBezTo>
                    <a:pt x="38" y="72"/>
                    <a:pt x="38" y="72"/>
                    <a:pt x="38" y="72"/>
                  </a:cubicBezTo>
                  <a:cubicBezTo>
                    <a:pt x="37" y="72"/>
                    <a:pt x="36" y="72"/>
                    <a:pt x="34" y="71"/>
                  </a:cubicBezTo>
                  <a:cubicBezTo>
                    <a:pt x="33" y="69"/>
                    <a:pt x="33" y="69"/>
                    <a:pt x="31" y="68"/>
                  </a:cubicBezTo>
                  <a:cubicBezTo>
                    <a:pt x="32" y="69"/>
                    <a:pt x="32" y="69"/>
                    <a:pt x="32" y="69"/>
                  </a:cubicBezTo>
                  <a:cubicBezTo>
                    <a:pt x="34" y="74"/>
                    <a:pt x="34" y="74"/>
                    <a:pt x="34" y="74"/>
                  </a:cubicBezTo>
                  <a:cubicBezTo>
                    <a:pt x="34" y="74"/>
                    <a:pt x="34" y="74"/>
                    <a:pt x="34" y="74"/>
                  </a:cubicBezTo>
                  <a:cubicBezTo>
                    <a:pt x="33" y="74"/>
                    <a:pt x="33" y="74"/>
                    <a:pt x="33" y="74"/>
                  </a:cubicBezTo>
                  <a:cubicBezTo>
                    <a:pt x="34" y="75"/>
                    <a:pt x="34" y="75"/>
                    <a:pt x="34" y="75"/>
                  </a:cubicBezTo>
                  <a:cubicBezTo>
                    <a:pt x="33" y="75"/>
                    <a:pt x="33" y="75"/>
                    <a:pt x="33" y="75"/>
                  </a:cubicBezTo>
                  <a:cubicBezTo>
                    <a:pt x="31" y="74"/>
                    <a:pt x="32" y="74"/>
                    <a:pt x="30" y="74"/>
                  </a:cubicBezTo>
                  <a:cubicBezTo>
                    <a:pt x="30" y="74"/>
                    <a:pt x="30" y="74"/>
                    <a:pt x="30" y="74"/>
                  </a:cubicBezTo>
                  <a:cubicBezTo>
                    <a:pt x="30" y="75"/>
                    <a:pt x="30" y="76"/>
                    <a:pt x="31" y="77"/>
                  </a:cubicBezTo>
                  <a:cubicBezTo>
                    <a:pt x="28" y="77"/>
                    <a:pt x="25" y="78"/>
                    <a:pt x="23" y="78"/>
                  </a:cubicBezTo>
                  <a:cubicBezTo>
                    <a:pt x="21" y="77"/>
                    <a:pt x="22" y="78"/>
                    <a:pt x="21" y="77"/>
                  </a:cubicBezTo>
                  <a:cubicBezTo>
                    <a:pt x="19" y="78"/>
                    <a:pt x="20" y="77"/>
                    <a:pt x="19" y="78"/>
                  </a:cubicBezTo>
                  <a:cubicBezTo>
                    <a:pt x="18" y="78"/>
                    <a:pt x="18" y="78"/>
                    <a:pt x="18" y="78"/>
                  </a:cubicBezTo>
                  <a:cubicBezTo>
                    <a:pt x="16" y="76"/>
                    <a:pt x="18" y="78"/>
                    <a:pt x="17" y="76"/>
                  </a:cubicBezTo>
                  <a:cubicBezTo>
                    <a:pt x="16" y="76"/>
                    <a:pt x="16" y="76"/>
                    <a:pt x="15" y="77"/>
                  </a:cubicBezTo>
                  <a:cubicBezTo>
                    <a:pt x="16" y="77"/>
                    <a:pt x="16" y="77"/>
                    <a:pt x="16" y="77"/>
                  </a:cubicBezTo>
                  <a:cubicBezTo>
                    <a:pt x="17" y="77"/>
                    <a:pt x="17" y="77"/>
                    <a:pt x="17" y="78"/>
                  </a:cubicBezTo>
                  <a:cubicBezTo>
                    <a:pt x="18" y="78"/>
                    <a:pt x="18" y="78"/>
                    <a:pt x="18" y="78"/>
                  </a:cubicBezTo>
                  <a:cubicBezTo>
                    <a:pt x="19" y="78"/>
                    <a:pt x="19" y="78"/>
                    <a:pt x="19" y="78"/>
                  </a:cubicBezTo>
                  <a:cubicBezTo>
                    <a:pt x="22" y="78"/>
                    <a:pt x="22" y="78"/>
                    <a:pt x="22" y="78"/>
                  </a:cubicBezTo>
                  <a:cubicBezTo>
                    <a:pt x="22" y="79"/>
                    <a:pt x="24" y="79"/>
                    <a:pt x="25" y="80"/>
                  </a:cubicBezTo>
                  <a:cubicBezTo>
                    <a:pt x="26" y="81"/>
                    <a:pt x="28" y="82"/>
                    <a:pt x="28" y="83"/>
                  </a:cubicBezTo>
                  <a:cubicBezTo>
                    <a:pt x="28" y="85"/>
                    <a:pt x="28" y="85"/>
                    <a:pt x="28" y="85"/>
                  </a:cubicBezTo>
                  <a:cubicBezTo>
                    <a:pt x="28" y="85"/>
                    <a:pt x="28" y="85"/>
                    <a:pt x="28" y="85"/>
                  </a:cubicBezTo>
                  <a:cubicBezTo>
                    <a:pt x="24" y="87"/>
                    <a:pt x="27" y="85"/>
                    <a:pt x="20" y="89"/>
                  </a:cubicBezTo>
                  <a:cubicBezTo>
                    <a:pt x="19" y="89"/>
                    <a:pt x="19" y="89"/>
                    <a:pt x="19" y="89"/>
                  </a:cubicBezTo>
                  <a:cubicBezTo>
                    <a:pt x="17" y="88"/>
                    <a:pt x="17" y="88"/>
                    <a:pt x="15" y="88"/>
                  </a:cubicBezTo>
                  <a:cubicBezTo>
                    <a:pt x="12" y="88"/>
                    <a:pt x="9" y="88"/>
                    <a:pt x="6" y="87"/>
                  </a:cubicBezTo>
                  <a:cubicBezTo>
                    <a:pt x="5" y="87"/>
                    <a:pt x="5" y="87"/>
                    <a:pt x="5" y="87"/>
                  </a:cubicBezTo>
                  <a:cubicBezTo>
                    <a:pt x="4" y="88"/>
                    <a:pt x="4" y="88"/>
                    <a:pt x="4" y="88"/>
                  </a:cubicBezTo>
                  <a:cubicBezTo>
                    <a:pt x="3" y="88"/>
                    <a:pt x="3" y="88"/>
                    <a:pt x="3" y="88"/>
                  </a:cubicBezTo>
                  <a:cubicBezTo>
                    <a:pt x="1" y="87"/>
                    <a:pt x="1" y="87"/>
                    <a:pt x="1" y="87"/>
                  </a:cubicBezTo>
                  <a:cubicBezTo>
                    <a:pt x="1" y="87"/>
                    <a:pt x="1" y="62"/>
                    <a:pt x="1" y="62"/>
                  </a:cubicBezTo>
                  <a:cubicBezTo>
                    <a:pt x="0" y="61"/>
                    <a:pt x="1" y="61"/>
                    <a:pt x="0" y="60"/>
                  </a:cubicBezTo>
                  <a:cubicBezTo>
                    <a:pt x="0" y="59"/>
                    <a:pt x="0" y="59"/>
                    <a:pt x="0" y="59"/>
                  </a:cubicBezTo>
                  <a:cubicBezTo>
                    <a:pt x="1" y="57"/>
                    <a:pt x="1" y="57"/>
                    <a:pt x="1" y="56"/>
                  </a:cubicBezTo>
                  <a:cubicBezTo>
                    <a:pt x="1" y="49"/>
                    <a:pt x="1" y="14"/>
                    <a:pt x="1" y="14"/>
                  </a:cubicBezTo>
                  <a:cubicBezTo>
                    <a:pt x="5" y="14"/>
                    <a:pt x="8" y="16"/>
                    <a:pt x="11" y="18"/>
                  </a:cubicBezTo>
                  <a:cubicBezTo>
                    <a:pt x="12" y="18"/>
                    <a:pt x="12" y="18"/>
                    <a:pt x="13" y="18"/>
                  </a:cubicBezTo>
                  <a:cubicBezTo>
                    <a:pt x="21" y="22"/>
                    <a:pt x="25" y="22"/>
                    <a:pt x="30" y="23"/>
                  </a:cubicBezTo>
                  <a:cubicBezTo>
                    <a:pt x="31" y="24"/>
                    <a:pt x="31" y="25"/>
                    <a:pt x="33" y="25"/>
                  </a:cubicBezTo>
                  <a:cubicBezTo>
                    <a:pt x="34" y="26"/>
                    <a:pt x="35" y="27"/>
                    <a:pt x="36" y="27"/>
                  </a:cubicBezTo>
                  <a:close/>
                  <a:moveTo>
                    <a:pt x="136" y="38"/>
                  </a:moveTo>
                  <a:cubicBezTo>
                    <a:pt x="135" y="39"/>
                    <a:pt x="135" y="39"/>
                    <a:pt x="135" y="39"/>
                  </a:cubicBezTo>
                  <a:cubicBezTo>
                    <a:pt x="133" y="36"/>
                    <a:pt x="134" y="39"/>
                    <a:pt x="133" y="35"/>
                  </a:cubicBezTo>
                  <a:cubicBezTo>
                    <a:pt x="132" y="32"/>
                    <a:pt x="133" y="35"/>
                    <a:pt x="132" y="31"/>
                  </a:cubicBezTo>
                  <a:cubicBezTo>
                    <a:pt x="131" y="28"/>
                    <a:pt x="129" y="26"/>
                    <a:pt x="127" y="24"/>
                  </a:cubicBezTo>
                  <a:cubicBezTo>
                    <a:pt x="124" y="23"/>
                    <a:pt x="126" y="25"/>
                    <a:pt x="120" y="20"/>
                  </a:cubicBezTo>
                  <a:cubicBezTo>
                    <a:pt x="119" y="19"/>
                    <a:pt x="119" y="19"/>
                    <a:pt x="119" y="19"/>
                  </a:cubicBezTo>
                  <a:cubicBezTo>
                    <a:pt x="118" y="19"/>
                    <a:pt x="118" y="19"/>
                    <a:pt x="118" y="19"/>
                  </a:cubicBezTo>
                  <a:cubicBezTo>
                    <a:pt x="117" y="18"/>
                    <a:pt x="115" y="17"/>
                    <a:pt x="113" y="16"/>
                  </a:cubicBezTo>
                  <a:cubicBezTo>
                    <a:pt x="112" y="16"/>
                    <a:pt x="112" y="16"/>
                    <a:pt x="112" y="16"/>
                  </a:cubicBezTo>
                  <a:cubicBezTo>
                    <a:pt x="111" y="15"/>
                    <a:pt x="111" y="15"/>
                    <a:pt x="111" y="15"/>
                  </a:cubicBezTo>
                  <a:cubicBezTo>
                    <a:pt x="112" y="15"/>
                    <a:pt x="112" y="15"/>
                    <a:pt x="112" y="15"/>
                  </a:cubicBezTo>
                  <a:cubicBezTo>
                    <a:pt x="112" y="14"/>
                    <a:pt x="112" y="14"/>
                    <a:pt x="112" y="14"/>
                  </a:cubicBezTo>
                  <a:cubicBezTo>
                    <a:pt x="112" y="14"/>
                    <a:pt x="112" y="14"/>
                    <a:pt x="112" y="14"/>
                  </a:cubicBezTo>
                  <a:cubicBezTo>
                    <a:pt x="114" y="15"/>
                    <a:pt x="113" y="15"/>
                    <a:pt x="116" y="16"/>
                  </a:cubicBezTo>
                  <a:cubicBezTo>
                    <a:pt x="116" y="17"/>
                    <a:pt x="116" y="17"/>
                    <a:pt x="116" y="17"/>
                  </a:cubicBezTo>
                  <a:cubicBezTo>
                    <a:pt x="117" y="17"/>
                    <a:pt x="117" y="17"/>
                    <a:pt x="117" y="17"/>
                  </a:cubicBezTo>
                  <a:cubicBezTo>
                    <a:pt x="120" y="18"/>
                    <a:pt x="121" y="19"/>
                    <a:pt x="123" y="20"/>
                  </a:cubicBezTo>
                  <a:cubicBezTo>
                    <a:pt x="125" y="21"/>
                    <a:pt x="125" y="21"/>
                    <a:pt x="125" y="21"/>
                  </a:cubicBezTo>
                  <a:cubicBezTo>
                    <a:pt x="126" y="21"/>
                    <a:pt x="137" y="31"/>
                    <a:pt x="138" y="32"/>
                  </a:cubicBezTo>
                  <a:cubicBezTo>
                    <a:pt x="138" y="33"/>
                    <a:pt x="138" y="33"/>
                    <a:pt x="138" y="33"/>
                  </a:cubicBezTo>
                  <a:cubicBezTo>
                    <a:pt x="137" y="34"/>
                    <a:pt x="137" y="34"/>
                    <a:pt x="137" y="35"/>
                  </a:cubicBezTo>
                  <a:cubicBezTo>
                    <a:pt x="137" y="36"/>
                    <a:pt x="137" y="36"/>
                    <a:pt x="136" y="37"/>
                  </a:cubicBezTo>
                  <a:cubicBezTo>
                    <a:pt x="136" y="38"/>
                    <a:pt x="136" y="38"/>
                    <a:pt x="136" y="38"/>
                  </a:cubicBezTo>
                  <a:close/>
                  <a:moveTo>
                    <a:pt x="107" y="15"/>
                  </a:moveTo>
                  <a:cubicBezTo>
                    <a:pt x="105" y="15"/>
                    <a:pt x="105" y="15"/>
                    <a:pt x="105" y="15"/>
                  </a:cubicBezTo>
                  <a:cubicBezTo>
                    <a:pt x="104" y="15"/>
                    <a:pt x="104" y="15"/>
                    <a:pt x="104" y="15"/>
                  </a:cubicBezTo>
                  <a:cubicBezTo>
                    <a:pt x="104" y="14"/>
                    <a:pt x="104" y="14"/>
                    <a:pt x="104" y="14"/>
                  </a:cubicBezTo>
                  <a:cubicBezTo>
                    <a:pt x="103" y="13"/>
                    <a:pt x="103" y="13"/>
                    <a:pt x="103" y="13"/>
                  </a:cubicBezTo>
                  <a:cubicBezTo>
                    <a:pt x="102" y="13"/>
                    <a:pt x="102" y="13"/>
                    <a:pt x="102" y="13"/>
                  </a:cubicBezTo>
                  <a:cubicBezTo>
                    <a:pt x="102" y="12"/>
                    <a:pt x="102" y="12"/>
                    <a:pt x="102" y="12"/>
                  </a:cubicBezTo>
                  <a:cubicBezTo>
                    <a:pt x="104" y="12"/>
                    <a:pt x="104" y="12"/>
                    <a:pt x="104" y="12"/>
                  </a:cubicBezTo>
                  <a:cubicBezTo>
                    <a:pt x="105" y="11"/>
                    <a:pt x="105" y="11"/>
                    <a:pt x="105" y="11"/>
                  </a:cubicBezTo>
                  <a:cubicBezTo>
                    <a:pt x="107" y="12"/>
                    <a:pt x="107" y="12"/>
                    <a:pt x="107" y="12"/>
                  </a:cubicBezTo>
                  <a:cubicBezTo>
                    <a:pt x="108" y="13"/>
                    <a:pt x="108" y="13"/>
                    <a:pt x="108" y="13"/>
                  </a:cubicBezTo>
                  <a:cubicBezTo>
                    <a:pt x="108" y="13"/>
                    <a:pt x="108" y="14"/>
                    <a:pt x="107" y="15"/>
                  </a:cubicBezTo>
                  <a:close/>
                  <a:moveTo>
                    <a:pt x="79" y="10"/>
                  </a:moveTo>
                  <a:cubicBezTo>
                    <a:pt x="78" y="11"/>
                    <a:pt x="78" y="11"/>
                    <a:pt x="78" y="11"/>
                  </a:cubicBezTo>
                  <a:cubicBezTo>
                    <a:pt x="77" y="11"/>
                    <a:pt x="77" y="11"/>
                    <a:pt x="77" y="11"/>
                  </a:cubicBezTo>
                  <a:cubicBezTo>
                    <a:pt x="77" y="11"/>
                    <a:pt x="77" y="11"/>
                    <a:pt x="77" y="11"/>
                  </a:cubicBezTo>
                  <a:cubicBezTo>
                    <a:pt x="78" y="11"/>
                    <a:pt x="78" y="11"/>
                    <a:pt x="78" y="11"/>
                  </a:cubicBezTo>
                  <a:cubicBezTo>
                    <a:pt x="78" y="10"/>
                    <a:pt x="78" y="10"/>
                    <a:pt x="78" y="10"/>
                  </a:cubicBezTo>
                  <a:cubicBezTo>
                    <a:pt x="78" y="10"/>
                    <a:pt x="78" y="10"/>
                    <a:pt x="78" y="10"/>
                  </a:cubicBezTo>
                  <a:cubicBezTo>
                    <a:pt x="79" y="10"/>
                    <a:pt x="79" y="10"/>
                    <a:pt x="79" y="10"/>
                  </a:cubicBezTo>
                  <a:close/>
                  <a:moveTo>
                    <a:pt x="70" y="7"/>
                  </a:moveTo>
                  <a:cubicBezTo>
                    <a:pt x="70" y="7"/>
                    <a:pt x="73" y="7"/>
                    <a:pt x="74" y="7"/>
                  </a:cubicBezTo>
                  <a:cubicBezTo>
                    <a:pt x="73" y="7"/>
                    <a:pt x="73" y="7"/>
                    <a:pt x="73" y="7"/>
                  </a:cubicBezTo>
                  <a:cubicBezTo>
                    <a:pt x="74" y="7"/>
                    <a:pt x="74" y="7"/>
                    <a:pt x="74" y="7"/>
                  </a:cubicBezTo>
                  <a:cubicBezTo>
                    <a:pt x="74" y="7"/>
                    <a:pt x="74" y="7"/>
                    <a:pt x="74" y="7"/>
                  </a:cubicBezTo>
                  <a:cubicBezTo>
                    <a:pt x="74" y="8"/>
                    <a:pt x="74" y="8"/>
                    <a:pt x="74" y="8"/>
                  </a:cubicBezTo>
                  <a:cubicBezTo>
                    <a:pt x="73" y="8"/>
                    <a:pt x="73" y="8"/>
                    <a:pt x="73" y="8"/>
                  </a:cubicBezTo>
                  <a:cubicBezTo>
                    <a:pt x="73" y="8"/>
                    <a:pt x="73" y="8"/>
                    <a:pt x="73" y="8"/>
                  </a:cubicBezTo>
                  <a:cubicBezTo>
                    <a:pt x="72" y="8"/>
                    <a:pt x="72" y="9"/>
                    <a:pt x="71" y="9"/>
                  </a:cubicBezTo>
                  <a:cubicBezTo>
                    <a:pt x="70" y="9"/>
                    <a:pt x="70" y="9"/>
                    <a:pt x="70" y="9"/>
                  </a:cubicBezTo>
                  <a:cubicBezTo>
                    <a:pt x="68" y="10"/>
                    <a:pt x="68" y="9"/>
                    <a:pt x="66" y="9"/>
                  </a:cubicBezTo>
                  <a:cubicBezTo>
                    <a:pt x="65" y="9"/>
                    <a:pt x="65" y="9"/>
                    <a:pt x="65" y="9"/>
                  </a:cubicBezTo>
                  <a:cubicBezTo>
                    <a:pt x="65" y="9"/>
                    <a:pt x="65" y="9"/>
                    <a:pt x="65" y="9"/>
                  </a:cubicBezTo>
                  <a:cubicBezTo>
                    <a:pt x="64" y="9"/>
                    <a:pt x="64" y="9"/>
                    <a:pt x="64" y="9"/>
                  </a:cubicBezTo>
                  <a:cubicBezTo>
                    <a:pt x="64" y="9"/>
                    <a:pt x="64" y="9"/>
                    <a:pt x="64" y="9"/>
                  </a:cubicBezTo>
                  <a:cubicBezTo>
                    <a:pt x="64" y="9"/>
                    <a:pt x="64" y="9"/>
                    <a:pt x="64" y="9"/>
                  </a:cubicBezTo>
                  <a:cubicBezTo>
                    <a:pt x="64" y="9"/>
                    <a:pt x="64" y="9"/>
                    <a:pt x="64" y="9"/>
                  </a:cubicBezTo>
                  <a:cubicBezTo>
                    <a:pt x="64" y="8"/>
                    <a:pt x="64" y="8"/>
                    <a:pt x="64" y="8"/>
                  </a:cubicBezTo>
                  <a:cubicBezTo>
                    <a:pt x="64" y="7"/>
                    <a:pt x="64" y="7"/>
                    <a:pt x="64" y="7"/>
                  </a:cubicBezTo>
                  <a:cubicBezTo>
                    <a:pt x="65" y="7"/>
                    <a:pt x="65" y="7"/>
                    <a:pt x="65" y="7"/>
                  </a:cubicBezTo>
                  <a:cubicBezTo>
                    <a:pt x="66" y="7"/>
                    <a:pt x="66" y="7"/>
                    <a:pt x="66" y="7"/>
                  </a:cubicBezTo>
                  <a:cubicBezTo>
                    <a:pt x="67" y="7"/>
                    <a:pt x="67" y="7"/>
                    <a:pt x="67" y="7"/>
                  </a:cubicBezTo>
                  <a:cubicBezTo>
                    <a:pt x="70" y="7"/>
                    <a:pt x="70" y="7"/>
                    <a:pt x="70" y="7"/>
                  </a:cubicBezTo>
                  <a:close/>
                  <a:moveTo>
                    <a:pt x="100" y="2"/>
                  </a:moveTo>
                  <a:cubicBezTo>
                    <a:pt x="100" y="3"/>
                    <a:pt x="100" y="3"/>
                    <a:pt x="100" y="3"/>
                  </a:cubicBezTo>
                  <a:cubicBezTo>
                    <a:pt x="99" y="2"/>
                    <a:pt x="99" y="2"/>
                    <a:pt x="99" y="2"/>
                  </a:cubicBezTo>
                  <a:cubicBezTo>
                    <a:pt x="99" y="2"/>
                    <a:pt x="99" y="2"/>
                    <a:pt x="99" y="2"/>
                  </a:cubicBezTo>
                  <a:cubicBezTo>
                    <a:pt x="97" y="1"/>
                    <a:pt x="97" y="1"/>
                    <a:pt x="97" y="1"/>
                  </a:cubicBezTo>
                  <a:cubicBezTo>
                    <a:pt x="97" y="1"/>
                    <a:pt x="97" y="1"/>
                    <a:pt x="97" y="1"/>
                  </a:cubicBezTo>
                  <a:cubicBezTo>
                    <a:pt x="98" y="0"/>
                    <a:pt x="98" y="0"/>
                    <a:pt x="98" y="0"/>
                  </a:cubicBezTo>
                  <a:cubicBezTo>
                    <a:pt x="98" y="0"/>
                    <a:pt x="98" y="0"/>
                    <a:pt x="98" y="0"/>
                  </a:cubicBezTo>
                  <a:cubicBezTo>
                    <a:pt x="99" y="1"/>
                    <a:pt x="99" y="1"/>
                    <a:pt x="99" y="1"/>
                  </a:cubicBezTo>
                  <a:cubicBezTo>
                    <a:pt x="100" y="2"/>
                    <a:pt x="100" y="2"/>
                    <a:pt x="100"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183">
              <a:extLst>
                <a:ext uri="{FF2B5EF4-FFF2-40B4-BE49-F238E27FC236}">
                  <a16:creationId xmlns:a16="http://schemas.microsoft.com/office/drawing/2014/main" id="{CEA8A1B0-CDCE-498A-842E-E92F568A99C9}"/>
                </a:ext>
              </a:extLst>
            </p:cNvPr>
            <p:cNvSpPr>
              <a:spLocks noEditPoints="1"/>
            </p:cNvSpPr>
            <p:nvPr/>
          </p:nvSpPr>
          <p:spPr bwMode="auto">
            <a:xfrm>
              <a:off x="17163632" y="8033429"/>
              <a:ext cx="451176" cy="755125"/>
            </a:xfrm>
            <a:custGeom>
              <a:avLst/>
              <a:gdLst>
                <a:gd name="T0" fmla="*/ 51 w 108"/>
                <a:gd name="T1" fmla="*/ 18 h 181"/>
                <a:gd name="T2" fmla="*/ 48 w 108"/>
                <a:gd name="T3" fmla="*/ 21 h 181"/>
                <a:gd name="T4" fmla="*/ 60 w 108"/>
                <a:gd name="T5" fmla="*/ 29 h 181"/>
                <a:gd name="T6" fmla="*/ 51 w 108"/>
                <a:gd name="T7" fmla="*/ 59 h 181"/>
                <a:gd name="T8" fmla="*/ 59 w 108"/>
                <a:gd name="T9" fmla="*/ 80 h 181"/>
                <a:gd name="T10" fmla="*/ 70 w 108"/>
                <a:gd name="T11" fmla="*/ 80 h 181"/>
                <a:gd name="T12" fmla="*/ 77 w 108"/>
                <a:gd name="T13" fmla="*/ 90 h 181"/>
                <a:gd name="T14" fmla="*/ 71 w 108"/>
                <a:gd name="T15" fmla="*/ 91 h 181"/>
                <a:gd name="T16" fmla="*/ 62 w 108"/>
                <a:gd name="T17" fmla="*/ 89 h 181"/>
                <a:gd name="T18" fmla="*/ 41 w 108"/>
                <a:gd name="T19" fmla="*/ 78 h 181"/>
                <a:gd name="T20" fmla="*/ 38 w 108"/>
                <a:gd name="T21" fmla="*/ 73 h 181"/>
                <a:gd name="T22" fmla="*/ 37 w 108"/>
                <a:gd name="T23" fmla="*/ 56 h 181"/>
                <a:gd name="T24" fmla="*/ 56 w 108"/>
                <a:gd name="T25" fmla="*/ 69 h 181"/>
                <a:gd name="T26" fmla="*/ 58 w 108"/>
                <a:gd name="T27" fmla="*/ 80 h 181"/>
                <a:gd name="T28" fmla="*/ 81 w 108"/>
                <a:gd name="T29" fmla="*/ 79 h 181"/>
                <a:gd name="T30" fmla="*/ 55 w 108"/>
                <a:gd name="T31" fmla="*/ 85 h 181"/>
                <a:gd name="T32" fmla="*/ 45 w 108"/>
                <a:gd name="T33" fmla="*/ 86 h 181"/>
                <a:gd name="T34" fmla="*/ 49 w 108"/>
                <a:gd name="T35" fmla="*/ 99 h 181"/>
                <a:gd name="T36" fmla="*/ 39 w 108"/>
                <a:gd name="T37" fmla="*/ 87 h 181"/>
                <a:gd name="T38" fmla="*/ 70 w 108"/>
                <a:gd name="T39" fmla="*/ 93 h 181"/>
                <a:gd name="T40" fmla="*/ 56 w 108"/>
                <a:gd name="T41" fmla="*/ 98 h 181"/>
                <a:gd name="T42" fmla="*/ 79 w 108"/>
                <a:gd name="T43" fmla="*/ 103 h 181"/>
                <a:gd name="T44" fmla="*/ 70 w 108"/>
                <a:gd name="T45" fmla="*/ 99 h 181"/>
                <a:gd name="T46" fmla="*/ 95 w 108"/>
                <a:gd name="T47" fmla="*/ 104 h 181"/>
                <a:gd name="T48" fmla="*/ 92 w 108"/>
                <a:gd name="T49" fmla="*/ 111 h 181"/>
                <a:gd name="T50" fmla="*/ 61 w 108"/>
                <a:gd name="T51" fmla="*/ 98 h 181"/>
                <a:gd name="T52" fmla="*/ 36 w 108"/>
                <a:gd name="T53" fmla="*/ 103 h 181"/>
                <a:gd name="T54" fmla="*/ 33 w 108"/>
                <a:gd name="T55" fmla="*/ 107 h 181"/>
                <a:gd name="T56" fmla="*/ 66 w 108"/>
                <a:gd name="T57" fmla="*/ 109 h 181"/>
                <a:gd name="T58" fmla="*/ 56 w 108"/>
                <a:gd name="T59" fmla="*/ 121 h 181"/>
                <a:gd name="T60" fmla="*/ 88 w 108"/>
                <a:gd name="T61" fmla="*/ 108 h 181"/>
                <a:gd name="T62" fmla="*/ 85 w 108"/>
                <a:gd name="T63" fmla="*/ 109 h 181"/>
                <a:gd name="T64" fmla="*/ 91 w 108"/>
                <a:gd name="T65" fmla="*/ 123 h 181"/>
                <a:gd name="T66" fmla="*/ 84 w 108"/>
                <a:gd name="T67" fmla="*/ 115 h 181"/>
                <a:gd name="T68" fmla="*/ 31 w 108"/>
                <a:gd name="T69" fmla="*/ 109 h 181"/>
                <a:gd name="T70" fmla="*/ 28 w 108"/>
                <a:gd name="T71" fmla="*/ 113 h 181"/>
                <a:gd name="T72" fmla="*/ 15 w 108"/>
                <a:gd name="T73" fmla="*/ 135 h 181"/>
                <a:gd name="T74" fmla="*/ 71 w 108"/>
                <a:gd name="T75" fmla="*/ 132 h 181"/>
                <a:gd name="T76" fmla="*/ 79 w 108"/>
                <a:gd name="T77" fmla="*/ 119 h 181"/>
                <a:gd name="T78" fmla="*/ 61 w 108"/>
                <a:gd name="T79" fmla="*/ 127 h 181"/>
                <a:gd name="T80" fmla="*/ 71 w 108"/>
                <a:gd name="T81" fmla="*/ 133 h 181"/>
                <a:gd name="T82" fmla="*/ 64 w 108"/>
                <a:gd name="T83" fmla="*/ 120 h 181"/>
                <a:gd name="T84" fmla="*/ 98 w 108"/>
                <a:gd name="T85" fmla="*/ 127 h 181"/>
                <a:gd name="T86" fmla="*/ 98 w 108"/>
                <a:gd name="T87" fmla="*/ 126 h 181"/>
                <a:gd name="T88" fmla="*/ 83 w 108"/>
                <a:gd name="T89" fmla="*/ 124 h 181"/>
                <a:gd name="T90" fmla="*/ 101 w 108"/>
                <a:gd name="T91" fmla="*/ 128 h 181"/>
                <a:gd name="T92" fmla="*/ 105 w 108"/>
                <a:gd name="T93" fmla="*/ 139 h 181"/>
                <a:gd name="T94" fmla="*/ 103 w 108"/>
                <a:gd name="T95" fmla="*/ 161 h 181"/>
                <a:gd name="T96" fmla="*/ 97 w 108"/>
                <a:gd name="T97" fmla="*/ 168 h 181"/>
                <a:gd name="T98" fmla="*/ 79 w 108"/>
                <a:gd name="T99" fmla="*/ 158 h 181"/>
                <a:gd name="T100" fmla="*/ 65 w 108"/>
                <a:gd name="T101" fmla="*/ 153 h 181"/>
                <a:gd name="T102" fmla="*/ 64 w 108"/>
                <a:gd name="T103" fmla="*/ 147 h 181"/>
                <a:gd name="T104" fmla="*/ 76 w 108"/>
                <a:gd name="T105" fmla="*/ 148 h 181"/>
                <a:gd name="T106" fmla="*/ 94 w 108"/>
                <a:gd name="T107" fmla="*/ 137 h 181"/>
                <a:gd name="T108" fmla="*/ 101 w 108"/>
                <a:gd name="T109" fmla="*/ 130 h 181"/>
                <a:gd name="T110" fmla="*/ 87 w 108"/>
                <a:gd name="T111" fmla="*/ 134 h 181"/>
                <a:gd name="T112" fmla="*/ 1 w 108"/>
                <a:gd name="T113" fmla="*/ 148 h 181"/>
                <a:gd name="T114" fmla="*/ 98 w 108"/>
                <a:gd name="T115" fmla="*/ 158 h 181"/>
                <a:gd name="T116" fmla="*/ 57 w 108"/>
                <a:gd name="T117" fmla="*/ 166 h 181"/>
                <a:gd name="T118" fmla="*/ 47 w 108"/>
                <a:gd name="T119" fmla="*/ 170 h 181"/>
                <a:gd name="T120" fmla="*/ 36 w 108"/>
                <a:gd name="T121" fmla="*/ 17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8" h="181">
                  <a:moveTo>
                    <a:pt x="55" y="1"/>
                  </a:moveTo>
                  <a:cubicBezTo>
                    <a:pt x="54" y="2"/>
                    <a:pt x="54" y="2"/>
                    <a:pt x="54" y="2"/>
                  </a:cubicBezTo>
                  <a:cubicBezTo>
                    <a:pt x="54" y="2"/>
                    <a:pt x="54" y="2"/>
                    <a:pt x="54" y="2"/>
                  </a:cubicBezTo>
                  <a:cubicBezTo>
                    <a:pt x="54" y="1"/>
                    <a:pt x="54" y="1"/>
                    <a:pt x="54" y="1"/>
                  </a:cubicBezTo>
                  <a:cubicBezTo>
                    <a:pt x="54" y="0"/>
                    <a:pt x="54" y="0"/>
                    <a:pt x="54" y="0"/>
                  </a:cubicBezTo>
                  <a:cubicBezTo>
                    <a:pt x="55" y="0"/>
                    <a:pt x="55" y="0"/>
                    <a:pt x="55" y="0"/>
                  </a:cubicBezTo>
                  <a:cubicBezTo>
                    <a:pt x="55" y="1"/>
                    <a:pt x="55" y="1"/>
                    <a:pt x="55" y="1"/>
                  </a:cubicBezTo>
                  <a:close/>
                  <a:moveTo>
                    <a:pt x="56" y="6"/>
                  </a:moveTo>
                  <a:cubicBezTo>
                    <a:pt x="55" y="6"/>
                    <a:pt x="55" y="6"/>
                    <a:pt x="55" y="6"/>
                  </a:cubicBezTo>
                  <a:cubicBezTo>
                    <a:pt x="55" y="6"/>
                    <a:pt x="55" y="6"/>
                    <a:pt x="55" y="6"/>
                  </a:cubicBezTo>
                  <a:cubicBezTo>
                    <a:pt x="55" y="5"/>
                    <a:pt x="55" y="5"/>
                    <a:pt x="55" y="5"/>
                  </a:cubicBezTo>
                  <a:cubicBezTo>
                    <a:pt x="56" y="4"/>
                    <a:pt x="56" y="4"/>
                    <a:pt x="56" y="4"/>
                  </a:cubicBezTo>
                  <a:cubicBezTo>
                    <a:pt x="56" y="5"/>
                    <a:pt x="56" y="5"/>
                    <a:pt x="56" y="5"/>
                  </a:cubicBezTo>
                  <a:cubicBezTo>
                    <a:pt x="56" y="6"/>
                    <a:pt x="56" y="6"/>
                    <a:pt x="56" y="6"/>
                  </a:cubicBezTo>
                  <a:close/>
                  <a:moveTo>
                    <a:pt x="51" y="18"/>
                  </a:moveTo>
                  <a:cubicBezTo>
                    <a:pt x="51" y="19"/>
                    <a:pt x="51" y="19"/>
                    <a:pt x="51" y="19"/>
                  </a:cubicBezTo>
                  <a:cubicBezTo>
                    <a:pt x="50" y="19"/>
                    <a:pt x="50" y="19"/>
                    <a:pt x="50" y="19"/>
                  </a:cubicBezTo>
                  <a:cubicBezTo>
                    <a:pt x="49" y="18"/>
                    <a:pt x="49" y="18"/>
                    <a:pt x="49" y="18"/>
                  </a:cubicBezTo>
                  <a:cubicBezTo>
                    <a:pt x="49" y="18"/>
                    <a:pt x="49" y="18"/>
                    <a:pt x="49" y="18"/>
                  </a:cubicBezTo>
                  <a:cubicBezTo>
                    <a:pt x="49" y="17"/>
                    <a:pt x="49" y="17"/>
                    <a:pt x="49" y="17"/>
                  </a:cubicBezTo>
                  <a:cubicBezTo>
                    <a:pt x="49" y="17"/>
                    <a:pt x="49" y="17"/>
                    <a:pt x="49" y="17"/>
                  </a:cubicBezTo>
                  <a:lnTo>
                    <a:pt x="51" y="18"/>
                  </a:lnTo>
                  <a:close/>
                  <a:moveTo>
                    <a:pt x="48" y="21"/>
                  </a:moveTo>
                  <a:cubicBezTo>
                    <a:pt x="48" y="22"/>
                    <a:pt x="48" y="22"/>
                    <a:pt x="48" y="22"/>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8" y="21"/>
                    <a:pt x="48" y="21"/>
                    <a:pt x="48" y="21"/>
                  </a:cubicBezTo>
                  <a:close/>
                  <a:moveTo>
                    <a:pt x="55" y="23"/>
                  </a:moveTo>
                  <a:cubicBezTo>
                    <a:pt x="55" y="24"/>
                    <a:pt x="55" y="24"/>
                    <a:pt x="55" y="24"/>
                  </a:cubicBezTo>
                  <a:cubicBezTo>
                    <a:pt x="54" y="24"/>
                    <a:pt x="54" y="24"/>
                    <a:pt x="54" y="24"/>
                  </a:cubicBezTo>
                  <a:cubicBezTo>
                    <a:pt x="55" y="23"/>
                    <a:pt x="55" y="23"/>
                    <a:pt x="55" y="23"/>
                  </a:cubicBezTo>
                  <a:cubicBezTo>
                    <a:pt x="55" y="23"/>
                    <a:pt x="55" y="23"/>
                    <a:pt x="55" y="23"/>
                  </a:cubicBezTo>
                  <a:cubicBezTo>
                    <a:pt x="55" y="22"/>
                    <a:pt x="55" y="22"/>
                    <a:pt x="55" y="22"/>
                  </a:cubicBezTo>
                  <a:cubicBezTo>
                    <a:pt x="56" y="22"/>
                    <a:pt x="56" y="22"/>
                    <a:pt x="56" y="22"/>
                  </a:cubicBezTo>
                  <a:cubicBezTo>
                    <a:pt x="56" y="22"/>
                    <a:pt x="56" y="22"/>
                    <a:pt x="56" y="22"/>
                  </a:cubicBezTo>
                  <a:cubicBezTo>
                    <a:pt x="55" y="23"/>
                    <a:pt x="55" y="23"/>
                    <a:pt x="55" y="23"/>
                  </a:cubicBezTo>
                  <a:close/>
                  <a:moveTo>
                    <a:pt x="46" y="26"/>
                  </a:moveTo>
                  <a:cubicBezTo>
                    <a:pt x="51" y="28"/>
                    <a:pt x="51" y="30"/>
                    <a:pt x="56" y="30"/>
                  </a:cubicBezTo>
                  <a:cubicBezTo>
                    <a:pt x="57" y="30"/>
                    <a:pt x="57" y="30"/>
                    <a:pt x="57" y="30"/>
                  </a:cubicBezTo>
                  <a:cubicBezTo>
                    <a:pt x="57" y="29"/>
                    <a:pt x="57" y="29"/>
                    <a:pt x="58" y="28"/>
                  </a:cubicBezTo>
                  <a:cubicBezTo>
                    <a:pt x="59" y="28"/>
                    <a:pt x="59" y="28"/>
                    <a:pt x="59" y="28"/>
                  </a:cubicBezTo>
                  <a:cubicBezTo>
                    <a:pt x="59" y="28"/>
                    <a:pt x="59" y="28"/>
                    <a:pt x="60" y="29"/>
                  </a:cubicBezTo>
                  <a:cubicBezTo>
                    <a:pt x="60" y="30"/>
                    <a:pt x="60" y="30"/>
                    <a:pt x="60" y="30"/>
                  </a:cubicBezTo>
                  <a:cubicBezTo>
                    <a:pt x="59" y="31"/>
                    <a:pt x="59" y="31"/>
                    <a:pt x="59" y="31"/>
                  </a:cubicBezTo>
                  <a:cubicBezTo>
                    <a:pt x="59" y="32"/>
                    <a:pt x="59" y="32"/>
                    <a:pt x="59" y="32"/>
                  </a:cubicBezTo>
                  <a:cubicBezTo>
                    <a:pt x="58" y="33"/>
                    <a:pt x="58" y="33"/>
                    <a:pt x="58" y="33"/>
                  </a:cubicBezTo>
                  <a:cubicBezTo>
                    <a:pt x="58" y="38"/>
                    <a:pt x="58" y="38"/>
                    <a:pt x="59" y="40"/>
                  </a:cubicBezTo>
                  <a:cubicBezTo>
                    <a:pt x="59" y="41"/>
                    <a:pt x="59" y="41"/>
                    <a:pt x="59" y="41"/>
                  </a:cubicBezTo>
                  <a:cubicBezTo>
                    <a:pt x="60" y="41"/>
                    <a:pt x="60" y="41"/>
                    <a:pt x="60" y="41"/>
                  </a:cubicBezTo>
                  <a:cubicBezTo>
                    <a:pt x="60" y="42"/>
                    <a:pt x="60" y="42"/>
                    <a:pt x="60" y="42"/>
                  </a:cubicBezTo>
                  <a:cubicBezTo>
                    <a:pt x="61" y="43"/>
                    <a:pt x="61" y="42"/>
                    <a:pt x="61" y="43"/>
                  </a:cubicBezTo>
                  <a:cubicBezTo>
                    <a:pt x="62" y="44"/>
                    <a:pt x="61" y="43"/>
                    <a:pt x="62" y="44"/>
                  </a:cubicBezTo>
                  <a:cubicBezTo>
                    <a:pt x="61" y="48"/>
                    <a:pt x="61" y="48"/>
                    <a:pt x="59" y="52"/>
                  </a:cubicBezTo>
                  <a:cubicBezTo>
                    <a:pt x="59" y="53"/>
                    <a:pt x="59" y="53"/>
                    <a:pt x="59" y="53"/>
                  </a:cubicBezTo>
                  <a:cubicBezTo>
                    <a:pt x="58" y="55"/>
                    <a:pt x="58" y="55"/>
                    <a:pt x="58" y="55"/>
                  </a:cubicBezTo>
                  <a:cubicBezTo>
                    <a:pt x="55" y="55"/>
                    <a:pt x="53" y="56"/>
                    <a:pt x="52" y="58"/>
                  </a:cubicBezTo>
                  <a:cubicBezTo>
                    <a:pt x="51" y="59"/>
                    <a:pt x="51" y="59"/>
                    <a:pt x="51" y="59"/>
                  </a:cubicBezTo>
                  <a:cubicBezTo>
                    <a:pt x="52" y="60"/>
                    <a:pt x="51" y="59"/>
                    <a:pt x="52" y="60"/>
                  </a:cubicBezTo>
                  <a:cubicBezTo>
                    <a:pt x="52" y="61"/>
                    <a:pt x="52" y="61"/>
                    <a:pt x="52" y="61"/>
                  </a:cubicBezTo>
                  <a:cubicBezTo>
                    <a:pt x="51" y="62"/>
                    <a:pt x="51" y="62"/>
                    <a:pt x="50" y="63"/>
                  </a:cubicBezTo>
                  <a:cubicBezTo>
                    <a:pt x="50" y="64"/>
                    <a:pt x="50" y="64"/>
                    <a:pt x="50" y="64"/>
                  </a:cubicBezTo>
                  <a:cubicBezTo>
                    <a:pt x="50" y="64"/>
                    <a:pt x="50" y="64"/>
                    <a:pt x="50" y="64"/>
                  </a:cubicBezTo>
                  <a:cubicBezTo>
                    <a:pt x="49" y="65"/>
                    <a:pt x="49" y="65"/>
                    <a:pt x="49" y="65"/>
                  </a:cubicBezTo>
                  <a:cubicBezTo>
                    <a:pt x="49" y="66"/>
                    <a:pt x="49" y="66"/>
                    <a:pt x="49" y="66"/>
                  </a:cubicBezTo>
                  <a:cubicBezTo>
                    <a:pt x="50" y="66"/>
                    <a:pt x="52" y="71"/>
                    <a:pt x="52" y="71"/>
                  </a:cubicBezTo>
                  <a:cubicBezTo>
                    <a:pt x="53" y="71"/>
                    <a:pt x="53" y="71"/>
                    <a:pt x="53" y="71"/>
                  </a:cubicBezTo>
                  <a:cubicBezTo>
                    <a:pt x="53" y="72"/>
                    <a:pt x="53" y="72"/>
                    <a:pt x="53" y="72"/>
                  </a:cubicBezTo>
                  <a:cubicBezTo>
                    <a:pt x="52" y="72"/>
                    <a:pt x="52" y="72"/>
                    <a:pt x="52" y="72"/>
                  </a:cubicBezTo>
                  <a:cubicBezTo>
                    <a:pt x="52" y="76"/>
                    <a:pt x="53" y="75"/>
                    <a:pt x="54" y="78"/>
                  </a:cubicBezTo>
                  <a:cubicBezTo>
                    <a:pt x="55" y="80"/>
                    <a:pt x="56" y="81"/>
                    <a:pt x="59" y="81"/>
                  </a:cubicBezTo>
                  <a:cubicBezTo>
                    <a:pt x="59" y="80"/>
                    <a:pt x="59" y="80"/>
                    <a:pt x="59" y="80"/>
                  </a:cubicBezTo>
                  <a:cubicBezTo>
                    <a:pt x="59" y="80"/>
                    <a:pt x="59" y="80"/>
                    <a:pt x="59" y="80"/>
                  </a:cubicBezTo>
                  <a:cubicBezTo>
                    <a:pt x="59" y="80"/>
                    <a:pt x="59" y="80"/>
                    <a:pt x="59" y="80"/>
                  </a:cubicBezTo>
                  <a:cubicBezTo>
                    <a:pt x="58" y="79"/>
                    <a:pt x="58" y="79"/>
                    <a:pt x="58" y="79"/>
                  </a:cubicBezTo>
                  <a:cubicBezTo>
                    <a:pt x="58" y="78"/>
                    <a:pt x="58" y="78"/>
                    <a:pt x="58" y="78"/>
                  </a:cubicBezTo>
                  <a:cubicBezTo>
                    <a:pt x="59" y="78"/>
                    <a:pt x="59" y="78"/>
                    <a:pt x="59" y="78"/>
                  </a:cubicBezTo>
                  <a:cubicBezTo>
                    <a:pt x="59" y="78"/>
                    <a:pt x="59" y="78"/>
                    <a:pt x="59" y="78"/>
                  </a:cubicBezTo>
                  <a:cubicBezTo>
                    <a:pt x="61" y="77"/>
                    <a:pt x="60" y="77"/>
                    <a:pt x="62" y="76"/>
                  </a:cubicBezTo>
                  <a:cubicBezTo>
                    <a:pt x="63" y="76"/>
                    <a:pt x="63" y="76"/>
                    <a:pt x="66" y="77"/>
                  </a:cubicBezTo>
                  <a:cubicBezTo>
                    <a:pt x="67" y="79"/>
                    <a:pt x="67" y="79"/>
                    <a:pt x="68" y="81"/>
                  </a:cubicBezTo>
                  <a:cubicBezTo>
                    <a:pt x="68" y="81"/>
                    <a:pt x="68" y="81"/>
                    <a:pt x="68" y="82"/>
                  </a:cubicBezTo>
                  <a:cubicBezTo>
                    <a:pt x="68" y="83"/>
                    <a:pt x="68" y="83"/>
                    <a:pt x="68" y="83"/>
                  </a:cubicBezTo>
                  <a:cubicBezTo>
                    <a:pt x="69" y="83"/>
                    <a:pt x="69" y="83"/>
                    <a:pt x="69" y="83"/>
                  </a:cubicBezTo>
                  <a:cubicBezTo>
                    <a:pt x="70" y="83"/>
                    <a:pt x="70" y="83"/>
                    <a:pt x="70" y="83"/>
                  </a:cubicBezTo>
                  <a:cubicBezTo>
                    <a:pt x="71" y="82"/>
                    <a:pt x="71" y="82"/>
                    <a:pt x="71" y="82"/>
                  </a:cubicBezTo>
                  <a:cubicBezTo>
                    <a:pt x="71" y="81"/>
                    <a:pt x="71" y="81"/>
                    <a:pt x="71" y="81"/>
                  </a:cubicBezTo>
                  <a:cubicBezTo>
                    <a:pt x="70" y="80"/>
                    <a:pt x="70" y="80"/>
                    <a:pt x="70" y="80"/>
                  </a:cubicBezTo>
                  <a:cubicBezTo>
                    <a:pt x="71" y="80"/>
                    <a:pt x="71" y="80"/>
                    <a:pt x="71" y="80"/>
                  </a:cubicBezTo>
                  <a:cubicBezTo>
                    <a:pt x="71" y="79"/>
                    <a:pt x="71" y="79"/>
                    <a:pt x="71" y="79"/>
                  </a:cubicBezTo>
                  <a:cubicBezTo>
                    <a:pt x="72" y="80"/>
                    <a:pt x="72" y="80"/>
                    <a:pt x="72" y="80"/>
                  </a:cubicBezTo>
                  <a:cubicBezTo>
                    <a:pt x="72" y="81"/>
                    <a:pt x="72" y="81"/>
                    <a:pt x="72" y="81"/>
                  </a:cubicBezTo>
                  <a:cubicBezTo>
                    <a:pt x="74" y="81"/>
                    <a:pt x="74" y="81"/>
                    <a:pt x="74" y="81"/>
                  </a:cubicBezTo>
                  <a:cubicBezTo>
                    <a:pt x="75" y="81"/>
                    <a:pt x="75" y="81"/>
                    <a:pt x="75" y="81"/>
                  </a:cubicBezTo>
                  <a:cubicBezTo>
                    <a:pt x="76" y="82"/>
                    <a:pt x="77" y="82"/>
                    <a:pt x="77" y="82"/>
                  </a:cubicBezTo>
                  <a:cubicBezTo>
                    <a:pt x="76" y="83"/>
                    <a:pt x="76" y="83"/>
                    <a:pt x="76" y="83"/>
                  </a:cubicBezTo>
                  <a:cubicBezTo>
                    <a:pt x="74" y="84"/>
                    <a:pt x="74" y="84"/>
                    <a:pt x="74" y="84"/>
                  </a:cubicBezTo>
                  <a:cubicBezTo>
                    <a:pt x="74" y="84"/>
                    <a:pt x="74" y="84"/>
                    <a:pt x="74" y="84"/>
                  </a:cubicBezTo>
                  <a:cubicBezTo>
                    <a:pt x="74" y="86"/>
                    <a:pt x="74" y="86"/>
                    <a:pt x="74" y="86"/>
                  </a:cubicBezTo>
                  <a:cubicBezTo>
                    <a:pt x="76" y="87"/>
                    <a:pt x="76" y="87"/>
                    <a:pt x="77" y="89"/>
                  </a:cubicBezTo>
                  <a:cubicBezTo>
                    <a:pt x="77" y="89"/>
                    <a:pt x="77" y="89"/>
                    <a:pt x="77" y="89"/>
                  </a:cubicBezTo>
                  <a:cubicBezTo>
                    <a:pt x="76" y="90"/>
                    <a:pt x="76" y="90"/>
                    <a:pt x="76" y="90"/>
                  </a:cubicBezTo>
                  <a:cubicBezTo>
                    <a:pt x="77" y="90"/>
                    <a:pt x="77" y="90"/>
                    <a:pt x="77" y="90"/>
                  </a:cubicBezTo>
                  <a:cubicBezTo>
                    <a:pt x="78" y="90"/>
                    <a:pt x="78" y="90"/>
                    <a:pt x="78" y="90"/>
                  </a:cubicBezTo>
                  <a:cubicBezTo>
                    <a:pt x="79" y="91"/>
                    <a:pt x="79" y="91"/>
                    <a:pt x="79" y="91"/>
                  </a:cubicBezTo>
                  <a:cubicBezTo>
                    <a:pt x="80" y="91"/>
                    <a:pt x="80" y="91"/>
                    <a:pt x="80" y="91"/>
                  </a:cubicBezTo>
                  <a:cubicBezTo>
                    <a:pt x="80" y="91"/>
                    <a:pt x="80" y="91"/>
                    <a:pt x="80" y="91"/>
                  </a:cubicBezTo>
                  <a:cubicBezTo>
                    <a:pt x="80" y="94"/>
                    <a:pt x="80" y="94"/>
                    <a:pt x="80" y="94"/>
                  </a:cubicBezTo>
                  <a:cubicBezTo>
                    <a:pt x="79" y="97"/>
                    <a:pt x="79" y="97"/>
                    <a:pt x="79" y="97"/>
                  </a:cubicBezTo>
                  <a:cubicBezTo>
                    <a:pt x="78" y="96"/>
                    <a:pt x="78" y="96"/>
                    <a:pt x="78" y="96"/>
                  </a:cubicBezTo>
                  <a:cubicBezTo>
                    <a:pt x="77" y="95"/>
                    <a:pt x="77" y="95"/>
                    <a:pt x="77" y="95"/>
                  </a:cubicBezTo>
                  <a:cubicBezTo>
                    <a:pt x="77" y="94"/>
                    <a:pt x="77" y="94"/>
                    <a:pt x="77" y="94"/>
                  </a:cubicBezTo>
                  <a:cubicBezTo>
                    <a:pt x="78" y="93"/>
                    <a:pt x="78" y="93"/>
                    <a:pt x="78" y="93"/>
                  </a:cubicBezTo>
                  <a:cubicBezTo>
                    <a:pt x="78" y="92"/>
                    <a:pt x="78" y="92"/>
                    <a:pt x="78" y="92"/>
                  </a:cubicBezTo>
                  <a:cubicBezTo>
                    <a:pt x="76" y="93"/>
                    <a:pt x="77" y="93"/>
                    <a:pt x="76" y="93"/>
                  </a:cubicBezTo>
                  <a:cubicBezTo>
                    <a:pt x="74" y="93"/>
                    <a:pt x="74" y="93"/>
                    <a:pt x="74" y="93"/>
                  </a:cubicBezTo>
                  <a:cubicBezTo>
                    <a:pt x="72" y="91"/>
                    <a:pt x="72" y="91"/>
                    <a:pt x="72" y="91"/>
                  </a:cubicBezTo>
                  <a:cubicBezTo>
                    <a:pt x="71" y="91"/>
                    <a:pt x="71" y="91"/>
                    <a:pt x="71" y="91"/>
                  </a:cubicBezTo>
                  <a:cubicBezTo>
                    <a:pt x="71" y="90"/>
                    <a:pt x="71" y="90"/>
                    <a:pt x="71" y="90"/>
                  </a:cubicBezTo>
                  <a:cubicBezTo>
                    <a:pt x="71" y="89"/>
                    <a:pt x="71" y="89"/>
                    <a:pt x="71" y="89"/>
                  </a:cubicBezTo>
                  <a:cubicBezTo>
                    <a:pt x="70" y="88"/>
                    <a:pt x="70" y="88"/>
                    <a:pt x="70" y="88"/>
                  </a:cubicBezTo>
                  <a:cubicBezTo>
                    <a:pt x="70" y="87"/>
                    <a:pt x="70" y="87"/>
                    <a:pt x="70" y="87"/>
                  </a:cubicBezTo>
                  <a:cubicBezTo>
                    <a:pt x="69" y="87"/>
                    <a:pt x="69" y="87"/>
                    <a:pt x="69" y="87"/>
                  </a:cubicBezTo>
                  <a:cubicBezTo>
                    <a:pt x="69" y="86"/>
                    <a:pt x="66" y="85"/>
                    <a:pt x="66" y="85"/>
                  </a:cubicBezTo>
                  <a:cubicBezTo>
                    <a:pt x="65" y="83"/>
                    <a:pt x="65" y="83"/>
                    <a:pt x="63" y="81"/>
                  </a:cubicBezTo>
                  <a:cubicBezTo>
                    <a:pt x="62" y="81"/>
                    <a:pt x="62" y="81"/>
                    <a:pt x="62" y="81"/>
                  </a:cubicBezTo>
                  <a:cubicBezTo>
                    <a:pt x="61" y="81"/>
                    <a:pt x="61" y="81"/>
                    <a:pt x="61" y="81"/>
                  </a:cubicBezTo>
                  <a:cubicBezTo>
                    <a:pt x="62" y="83"/>
                    <a:pt x="62" y="82"/>
                    <a:pt x="62" y="84"/>
                  </a:cubicBezTo>
                  <a:cubicBezTo>
                    <a:pt x="63" y="85"/>
                    <a:pt x="63" y="85"/>
                    <a:pt x="63" y="85"/>
                  </a:cubicBezTo>
                  <a:cubicBezTo>
                    <a:pt x="63" y="86"/>
                    <a:pt x="63" y="86"/>
                    <a:pt x="64" y="87"/>
                  </a:cubicBezTo>
                  <a:cubicBezTo>
                    <a:pt x="64" y="89"/>
                    <a:pt x="64" y="89"/>
                    <a:pt x="64" y="89"/>
                  </a:cubicBezTo>
                  <a:cubicBezTo>
                    <a:pt x="63" y="89"/>
                    <a:pt x="63" y="89"/>
                    <a:pt x="63" y="89"/>
                  </a:cubicBezTo>
                  <a:cubicBezTo>
                    <a:pt x="62" y="89"/>
                    <a:pt x="62" y="89"/>
                    <a:pt x="62" y="89"/>
                  </a:cubicBezTo>
                  <a:cubicBezTo>
                    <a:pt x="62" y="88"/>
                    <a:pt x="62" y="88"/>
                    <a:pt x="62" y="87"/>
                  </a:cubicBezTo>
                  <a:cubicBezTo>
                    <a:pt x="60" y="84"/>
                    <a:pt x="60" y="86"/>
                    <a:pt x="57" y="83"/>
                  </a:cubicBezTo>
                  <a:cubicBezTo>
                    <a:pt x="56" y="82"/>
                    <a:pt x="54" y="81"/>
                    <a:pt x="53" y="81"/>
                  </a:cubicBezTo>
                  <a:cubicBezTo>
                    <a:pt x="52" y="81"/>
                    <a:pt x="52" y="81"/>
                    <a:pt x="51" y="82"/>
                  </a:cubicBezTo>
                  <a:cubicBezTo>
                    <a:pt x="50" y="83"/>
                    <a:pt x="50" y="83"/>
                    <a:pt x="50" y="83"/>
                  </a:cubicBezTo>
                  <a:cubicBezTo>
                    <a:pt x="50" y="83"/>
                    <a:pt x="50" y="83"/>
                    <a:pt x="50" y="83"/>
                  </a:cubicBezTo>
                  <a:cubicBezTo>
                    <a:pt x="49" y="84"/>
                    <a:pt x="49" y="84"/>
                    <a:pt x="49" y="84"/>
                  </a:cubicBezTo>
                  <a:cubicBezTo>
                    <a:pt x="47" y="84"/>
                    <a:pt x="47" y="84"/>
                    <a:pt x="47" y="84"/>
                  </a:cubicBezTo>
                  <a:cubicBezTo>
                    <a:pt x="46" y="84"/>
                    <a:pt x="46" y="84"/>
                    <a:pt x="46" y="84"/>
                  </a:cubicBezTo>
                  <a:cubicBezTo>
                    <a:pt x="45" y="83"/>
                    <a:pt x="45" y="83"/>
                    <a:pt x="45" y="83"/>
                  </a:cubicBezTo>
                  <a:cubicBezTo>
                    <a:pt x="44" y="83"/>
                    <a:pt x="44" y="83"/>
                    <a:pt x="44" y="83"/>
                  </a:cubicBezTo>
                  <a:cubicBezTo>
                    <a:pt x="43" y="81"/>
                    <a:pt x="43" y="81"/>
                    <a:pt x="43" y="81"/>
                  </a:cubicBezTo>
                  <a:cubicBezTo>
                    <a:pt x="42" y="81"/>
                    <a:pt x="42" y="81"/>
                    <a:pt x="42" y="81"/>
                  </a:cubicBezTo>
                  <a:cubicBezTo>
                    <a:pt x="41" y="82"/>
                    <a:pt x="41" y="82"/>
                    <a:pt x="41" y="82"/>
                  </a:cubicBezTo>
                  <a:cubicBezTo>
                    <a:pt x="41" y="80"/>
                    <a:pt x="41" y="81"/>
                    <a:pt x="41" y="78"/>
                  </a:cubicBezTo>
                  <a:cubicBezTo>
                    <a:pt x="41" y="77"/>
                    <a:pt x="41" y="77"/>
                    <a:pt x="41" y="77"/>
                  </a:cubicBezTo>
                  <a:cubicBezTo>
                    <a:pt x="42" y="77"/>
                    <a:pt x="43" y="75"/>
                    <a:pt x="44" y="74"/>
                  </a:cubicBezTo>
                  <a:cubicBezTo>
                    <a:pt x="44" y="74"/>
                    <a:pt x="44" y="74"/>
                    <a:pt x="44" y="74"/>
                  </a:cubicBezTo>
                  <a:cubicBezTo>
                    <a:pt x="44" y="73"/>
                    <a:pt x="44" y="73"/>
                    <a:pt x="44" y="73"/>
                  </a:cubicBezTo>
                  <a:cubicBezTo>
                    <a:pt x="44" y="72"/>
                    <a:pt x="44" y="72"/>
                    <a:pt x="44" y="72"/>
                  </a:cubicBezTo>
                  <a:cubicBezTo>
                    <a:pt x="43" y="71"/>
                    <a:pt x="43" y="71"/>
                    <a:pt x="43" y="71"/>
                  </a:cubicBezTo>
                  <a:cubicBezTo>
                    <a:pt x="42" y="71"/>
                    <a:pt x="42" y="71"/>
                    <a:pt x="42" y="71"/>
                  </a:cubicBezTo>
                  <a:cubicBezTo>
                    <a:pt x="41" y="71"/>
                    <a:pt x="41" y="71"/>
                    <a:pt x="41" y="71"/>
                  </a:cubicBezTo>
                  <a:cubicBezTo>
                    <a:pt x="40" y="70"/>
                    <a:pt x="40" y="70"/>
                    <a:pt x="40" y="70"/>
                  </a:cubicBezTo>
                  <a:cubicBezTo>
                    <a:pt x="40" y="71"/>
                    <a:pt x="40" y="71"/>
                    <a:pt x="40" y="71"/>
                  </a:cubicBezTo>
                  <a:cubicBezTo>
                    <a:pt x="40" y="74"/>
                    <a:pt x="40" y="73"/>
                    <a:pt x="40" y="75"/>
                  </a:cubicBezTo>
                  <a:cubicBezTo>
                    <a:pt x="40" y="75"/>
                    <a:pt x="40" y="75"/>
                    <a:pt x="40" y="75"/>
                  </a:cubicBezTo>
                  <a:cubicBezTo>
                    <a:pt x="39" y="75"/>
                    <a:pt x="39" y="75"/>
                    <a:pt x="39" y="75"/>
                  </a:cubicBezTo>
                  <a:cubicBezTo>
                    <a:pt x="38" y="74"/>
                    <a:pt x="38" y="74"/>
                    <a:pt x="38" y="74"/>
                  </a:cubicBezTo>
                  <a:cubicBezTo>
                    <a:pt x="38" y="73"/>
                    <a:pt x="38" y="73"/>
                    <a:pt x="38" y="73"/>
                  </a:cubicBezTo>
                  <a:cubicBezTo>
                    <a:pt x="37" y="72"/>
                    <a:pt x="37" y="72"/>
                    <a:pt x="37" y="72"/>
                  </a:cubicBezTo>
                  <a:cubicBezTo>
                    <a:pt x="36" y="71"/>
                    <a:pt x="36" y="71"/>
                    <a:pt x="36" y="71"/>
                  </a:cubicBezTo>
                  <a:cubicBezTo>
                    <a:pt x="36" y="71"/>
                    <a:pt x="36" y="71"/>
                    <a:pt x="36" y="71"/>
                  </a:cubicBezTo>
                  <a:cubicBezTo>
                    <a:pt x="35" y="71"/>
                    <a:pt x="35" y="71"/>
                    <a:pt x="35" y="71"/>
                  </a:cubicBezTo>
                  <a:cubicBezTo>
                    <a:pt x="35" y="70"/>
                    <a:pt x="35" y="70"/>
                    <a:pt x="35" y="70"/>
                  </a:cubicBezTo>
                  <a:cubicBezTo>
                    <a:pt x="33" y="64"/>
                    <a:pt x="32" y="59"/>
                    <a:pt x="32" y="58"/>
                  </a:cubicBezTo>
                  <a:cubicBezTo>
                    <a:pt x="31" y="57"/>
                    <a:pt x="32" y="59"/>
                    <a:pt x="31" y="57"/>
                  </a:cubicBezTo>
                  <a:cubicBezTo>
                    <a:pt x="31" y="56"/>
                    <a:pt x="31" y="55"/>
                    <a:pt x="31" y="54"/>
                  </a:cubicBezTo>
                  <a:cubicBezTo>
                    <a:pt x="31" y="53"/>
                    <a:pt x="31" y="53"/>
                    <a:pt x="31" y="53"/>
                  </a:cubicBezTo>
                  <a:cubicBezTo>
                    <a:pt x="32" y="53"/>
                    <a:pt x="32" y="53"/>
                    <a:pt x="32" y="53"/>
                  </a:cubicBezTo>
                  <a:cubicBezTo>
                    <a:pt x="33" y="54"/>
                    <a:pt x="32" y="54"/>
                    <a:pt x="33" y="54"/>
                  </a:cubicBezTo>
                  <a:cubicBezTo>
                    <a:pt x="34" y="55"/>
                    <a:pt x="33" y="54"/>
                    <a:pt x="34" y="55"/>
                  </a:cubicBezTo>
                  <a:cubicBezTo>
                    <a:pt x="35" y="56"/>
                    <a:pt x="35" y="56"/>
                    <a:pt x="35" y="56"/>
                  </a:cubicBezTo>
                  <a:cubicBezTo>
                    <a:pt x="35" y="56"/>
                    <a:pt x="35" y="56"/>
                    <a:pt x="35" y="56"/>
                  </a:cubicBezTo>
                  <a:cubicBezTo>
                    <a:pt x="37" y="56"/>
                    <a:pt x="37" y="56"/>
                    <a:pt x="37" y="56"/>
                  </a:cubicBezTo>
                  <a:cubicBezTo>
                    <a:pt x="38" y="56"/>
                    <a:pt x="38" y="56"/>
                    <a:pt x="38" y="55"/>
                  </a:cubicBezTo>
                  <a:cubicBezTo>
                    <a:pt x="38" y="54"/>
                    <a:pt x="38" y="54"/>
                    <a:pt x="38" y="54"/>
                  </a:cubicBezTo>
                  <a:cubicBezTo>
                    <a:pt x="37" y="52"/>
                    <a:pt x="37" y="51"/>
                    <a:pt x="37" y="48"/>
                  </a:cubicBezTo>
                  <a:cubicBezTo>
                    <a:pt x="38" y="46"/>
                    <a:pt x="38" y="46"/>
                    <a:pt x="38" y="46"/>
                  </a:cubicBezTo>
                  <a:cubicBezTo>
                    <a:pt x="38" y="45"/>
                    <a:pt x="38" y="40"/>
                    <a:pt x="38" y="40"/>
                  </a:cubicBezTo>
                  <a:cubicBezTo>
                    <a:pt x="38" y="39"/>
                    <a:pt x="38" y="39"/>
                    <a:pt x="38" y="39"/>
                  </a:cubicBezTo>
                  <a:cubicBezTo>
                    <a:pt x="38" y="38"/>
                    <a:pt x="38" y="38"/>
                    <a:pt x="38" y="38"/>
                  </a:cubicBezTo>
                  <a:cubicBezTo>
                    <a:pt x="40" y="30"/>
                    <a:pt x="40" y="30"/>
                    <a:pt x="40" y="28"/>
                  </a:cubicBezTo>
                  <a:cubicBezTo>
                    <a:pt x="42" y="27"/>
                    <a:pt x="41" y="27"/>
                    <a:pt x="43" y="27"/>
                  </a:cubicBezTo>
                  <a:cubicBezTo>
                    <a:pt x="44" y="27"/>
                    <a:pt x="43" y="27"/>
                    <a:pt x="44" y="27"/>
                  </a:cubicBezTo>
                  <a:cubicBezTo>
                    <a:pt x="45" y="27"/>
                    <a:pt x="45" y="26"/>
                    <a:pt x="46" y="26"/>
                  </a:cubicBezTo>
                  <a:close/>
                  <a:moveTo>
                    <a:pt x="57" y="69"/>
                  </a:moveTo>
                  <a:cubicBezTo>
                    <a:pt x="57" y="69"/>
                    <a:pt x="57" y="69"/>
                    <a:pt x="57" y="69"/>
                  </a:cubicBezTo>
                  <a:cubicBezTo>
                    <a:pt x="57" y="69"/>
                    <a:pt x="57" y="69"/>
                    <a:pt x="57" y="69"/>
                  </a:cubicBezTo>
                  <a:cubicBezTo>
                    <a:pt x="56" y="69"/>
                    <a:pt x="56" y="69"/>
                    <a:pt x="56" y="69"/>
                  </a:cubicBezTo>
                  <a:cubicBezTo>
                    <a:pt x="56" y="70"/>
                    <a:pt x="56" y="70"/>
                    <a:pt x="56" y="70"/>
                  </a:cubicBezTo>
                  <a:cubicBezTo>
                    <a:pt x="56" y="71"/>
                    <a:pt x="56" y="71"/>
                    <a:pt x="56" y="71"/>
                  </a:cubicBezTo>
                  <a:cubicBezTo>
                    <a:pt x="56" y="72"/>
                    <a:pt x="56" y="72"/>
                    <a:pt x="56" y="72"/>
                  </a:cubicBezTo>
                  <a:cubicBezTo>
                    <a:pt x="55" y="73"/>
                    <a:pt x="55" y="73"/>
                    <a:pt x="55" y="73"/>
                  </a:cubicBezTo>
                  <a:cubicBezTo>
                    <a:pt x="55" y="72"/>
                    <a:pt x="55" y="72"/>
                    <a:pt x="55" y="72"/>
                  </a:cubicBezTo>
                  <a:cubicBezTo>
                    <a:pt x="55" y="72"/>
                    <a:pt x="55" y="72"/>
                    <a:pt x="55" y="72"/>
                  </a:cubicBezTo>
                  <a:cubicBezTo>
                    <a:pt x="55" y="71"/>
                    <a:pt x="55" y="71"/>
                    <a:pt x="55" y="71"/>
                  </a:cubicBezTo>
                  <a:cubicBezTo>
                    <a:pt x="55" y="70"/>
                    <a:pt x="55" y="70"/>
                    <a:pt x="55" y="70"/>
                  </a:cubicBezTo>
                  <a:cubicBezTo>
                    <a:pt x="55" y="70"/>
                    <a:pt x="55" y="70"/>
                    <a:pt x="55" y="70"/>
                  </a:cubicBezTo>
                  <a:cubicBezTo>
                    <a:pt x="54" y="69"/>
                    <a:pt x="54" y="69"/>
                    <a:pt x="54" y="69"/>
                  </a:cubicBezTo>
                  <a:cubicBezTo>
                    <a:pt x="54" y="68"/>
                    <a:pt x="54" y="68"/>
                    <a:pt x="54" y="68"/>
                  </a:cubicBezTo>
                  <a:cubicBezTo>
                    <a:pt x="56" y="68"/>
                    <a:pt x="56" y="68"/>
                    <a:pt x="56" y="68"/>
                  </a:cubicBezTo>
                  <a:cubicBezTo>
                    <a:pt x="57" y="69"/>
                    <a:pt x="57" y="69"/>
                    <a:pt x="57" y="69"/>
                  </a:cubicBezTo>
                  <a:close/>
                  <a:moveTo>
                    <a:pt x="58" y="80"/>
                  </a:moveTo>
                  <a:cubicBezTo>
                    <a:pt x="58" y="80"/>
                    <a:pt x="58" y="80"/>
                    <a:pt x="58" y="80"/>
                  </a:cubicBezTo>
                  <a:cubicBezTo>
                    <a:pt x="56" y="78"/>
                    <a:pt x="56" y="78"/>
                    <a:pt x="56" y="78"/>
                  </a:cubicBezTo>
                  <a:cubicBezTo>
                    <a:pt x="56" y="78"/>
                    <a:pt x="56" y="78"/>
                    <a:pt x="56" y="78"/>
                  </a:cubicBezTo>
                  <a:cubicBezTo>
                    <a:pt x="56" y="78"/>
                    <a:pt x="56" y="78"/>
                    <a:pt x="56" y="78"/>
                  </a:cubicBezTo>
                  <a:cubicBezTo>
                    <a:pt x="56" y="77"/>
                    <a:pt x="56" y="77"/>
                    <a:pt x="56" y="77"/>
                  </a:cubicBezTo>
                  <a:cubicBezTo>
                    <a:pt x="58" y="80"/>
                    <a:pt x="58" y="80"/>
                    <a:pt x="58" y="80"/>
                  </a:cubicBezTo>
                  <a:close/>
                  <a:moveTo>
                    <a:pt x="83" y="84"/>
                  </a:moveTo>
                  <a:cubicBezTo>
                    <a:pt x="82" y="85"/>
                    <a:pt x="82" y="85"/>
                    <a:pt x="82" y="85"/>
                  </a:cubicBezTo>
                  <a:cubicBezTo>
                    <a:pt x="82" y="85"/>
                    <a:pt x="82" y="85"/>
                    <a:pt x="82" y="85"/>
                  </a:cubicBezTo>
                  <a:cubicBezTo>
                    <a:pt x="81" y="85"/>
                    <a:pt x="81" y="85"/>
                    <a:pt x="81" y="85"/>
                  </a:cubicBezTo>
                  <a:cubicBezTo>
                    <a:pt x="81" y="86"/>
                    <a:pt x="81" y="86"/>
                    <a:pt x="81" y="86"/>
                  </a:cubicBezTo>
                  <a:cubicBezTo>
                    <a:pt x="79" y="85"/>
                    <a:pt x="79" y="85"/>
                    <a:pt x="79" y="85"/>
                  </a:cubicBezTo>
                  <a:cubicBezTo>
                    <a:pt x="79" y="84"/>
                    <a:pt x="79" y="84"/>
                    <a:pt x="79" y="84"/>
                  </a:cubicBezTo>
                  <a:cubicBezTo>
                    <a:pt x="80" y="83"/>
                    <a:pt x="80" y="83"/>
                    <a:pt x="80" y="83"/>
                  </a:cubicBezTo>
                  <a:cubicBezTo>
                    <a:pt x="80" y="80"/>
                    <a:pt x="80" y="80"/>
                    <a:pt x="80" y="80"/>
                  </a:cubicBezTo>
                  <a:cubicBezTo>
                    <a:pt x="80" y="80"/>
                    <a:pt x="80" y="80"/>
                    <a:pt x="81" y="79"/>
                  </a:cubicBezTo>
                  <a:cubicBezTo>
                    <a:pt x="81" y="79"/>
                    <a:pt x="81" y="79"/>
                    <a:pt x="81" y="79"/>
                  </a:cubicBezTo>
                  <a:cubicBezTo>
                    <a:pt x="82" y="81"/>
                    <a:pt x="82" y="81"/>
                    <a:pt x="82" y="81"/>
                  </a:cubicBezTo>
                  <a:cubicBezTo>
                    <a:pt x="82" y="81"/>
                    <a:pt x="83" y="81"/>
                    <a:pt x="83" y="82"/>
                  </a:cubicBezTo>
                  <a:cubicBezTo>
                    <a:pt x="83" y="83"/>
                    <a:pt x="83" y="83"/>
                    <a:pt x="83" y="83"/>
                  </a:cubicBezTo>
                  <a:cubicBezTo>
                    <a:pt x="83" y="84"/>
                    <a:pt x="83" y="84"/>
                    <a:pt x="83" y="84"/>
                  </a:cubicBezTo>
                  <a:cubicBezTo>
                    <a:pt x="83" y="84"/>
                    <a:pt x="83" y="84"/>
                    <a:pt x="83" y="84"/>
                  </a:cubicBezTo>
                  <a:close/>
                  <a:moveTo>
                    <a:pt x="37" y="83"/>
                  </a:moveTo>
                  <a:cubicBezTo>
                    <a:pt x="37" y="84"/>
                    <a:pt x="37" y="84"/>
                    <a:pt x="37" y="84"/>
                  </a:cubicBezTo>
                  <a:cubicBezTo>
                    <a:pt x="35" y="83"/>
                    <a:pt x="35" y="83"/>
                    <a:pt x="35" y="83"/>
                  </a:cubicBezTo>
                  <a:cubicBezTo>
                    <a:pt x="35" y="82"/>
                    <a:pt x="35" y="82"/>
                    <a:pt x="35" y="82"/>
                  </a:cubicBezTo>
                  <a:cubicBezTo>
                    <a:pt x="35" y="82"/>
                    <a:pt x="35" y="82"/>
                    <a:pt x="35" y="82"/>
                  </a:cubicBezTo>
                  <a:cubicBezTo>
                    <a:pt x="35" y="82"/>
                    <a:pt x="35" y="82"/>
                    <a:pt x="35" y="82"/>
                  </a:cubicBezTo>
                  <a:cubicBezTo>
                    <a:pt x="36" y="82"/>
                    <a:pt x="36" y="82"/>
                    <a:pt x="36" y="82"/>
                  </a:cubicBezTo>
                  <a:cubicBezTo>
                    <a:pt x="37" y="83"/>
                    <a:pt x="37" y="83"/>
                    <a:pt x="37" y="83"/>
                  </a:cubicBezTo>
                  <a:close/>
                  <a:moveTo>
                    <a:pt x="55" y="85"/>
                  </a:moveTo>
                  <a:cubicBezTo>
                    <a:pt x="56" y="85"/>
                    <a:pt x="56" y="85"/>
                    <a:pt x="56" y="85"/>
                  </a:cubicBezTo>
                  <a:cubicBezTo>
                    <a:pt x="56" y="85"/>
                    <a:pt x="56" y="85"/>
                    <a:pt x="56" y="85"/>
                  </a:cubicBezTo>
                  <a:cubicBezTo>
                    <a:pt x="57" y="86"/>
                    <a:pt x="57" y="86"/>
                    <a:pt x="57" y="86"/>
                  </a:cubicBezTo>
                  <a:cubicBezTo>
                    <a:pt x="57" y="87"/>
                    <a:pt x="57" y="87"/>
                    <a:pt x="57" y="87"/>
                  </a:cubicBezTo>
                  <a:cubicBezTo>
                    <a:pt x="58" y="87"/>
                    <a:pt x="58" y="87"/>
                    <a:pt x="58" y="87"/>
                  </a:cubicBezTo>
                  <a:cubicBezTo>
                    <a:pt x="57" y="88"/>
                    <a:pt x="57" y="88"/>
                    <a:pt x="57" y="89"/>
                  </a:cubicBezTo>
                  <a:cubicBezTo>
                    <a:pt x="56" y="89"/>
                    <a:pt x="56" y="89"/>
                    <a:pt x="56" y="89"/>
                  </a:cubicBezTo>
                  <a:cubicBezTo>
                    <a:pt x="55" y="89"/>
                    <a:pt x="55" y="89"/>
                    <a:pt x="54" y="88"/>
                  </a:cubicBezTo>
                  <a:cubicBezTo>
                    <a:pt x="54" y="87"/>
                    <a:pt x="54" y="87"/>
                    <a:pt x="54" y="87"/>
                  </a:cubicBezTo>
                  <a:cubicBezTo>
                    <a:pt x="55" y="85"/>
                    <a:pt x="55" y="85"/>
                    <a:pt x="55" y="85"/>
                  </a:cubicBezTo>
                  <a:cubicBezTo>
                    <a:pt x="55" y="85"/>
                    <a:pt x="55" y="85"/>
                    <a:pt x="55" y="85"/>
                  </a:cubicBezTo>
                  <a:close/>
                  <a:moveTo>
                    <a:pt x="42" y="86"/>
                  </a:moveTo>
                  <a:cubicBezTo>
                    <a:pt x="42" y="86"/>
                    <a:pt x="42" y="86"/>
                    <a:pt x="42" y="86"/>
                  </a:cubicBezTo>
                  <a:cubicBezTo>
                    <a:pt x="44" y="86"/>
                    <a:pt x="44" y="86"/>
                    <a:pt x="44" y="86"/>
                  </a:cubicBezTo>
                  <a:cubicBezTo>
                    <a:pt x="45" y="86"/>
                    <a:pt x="45" y="86"/>
                    <a:pt x="45" y="86"/>
                  </a:cubicBezTo>
                  <a:cubicBezTo>
                    <a:pt x="45" y="87"/>
                    <a:pt x="45" y="87"/>
                    <a:pt x="45" y="87"/>
                  </a:cubicBezTo>
                  <a:cubicBezTo>
                    <a:pt x="46" y="87"/>
                    <a:pt x="46" y="87"/>
                    <a:pt x="46" y="87"/>
                  </a:cubicBezTo>
                  <a:cubicBezTo>
                    <a:pt x="46" y="87"/>
                    <a:pt x="46" y="87"/>
                    <a:pt x="46" y="87"/>
                  </a:cubicBezTo>
                  <a:cubicBezTo>
                    <a:pt x="47" y="87"/>
                    <a:pt x="47" y="87"/>
                    <a:pt x="47" y="87"/>
                  </a:cubicBezTo>
                  <a:cubicBezTo>
                    <a:pt x="48" y="87"/>
                    <a:pt x="48" y="87"/>
                    <a:pt x="48" y="87"/>
                  </a:cubicBezTo>
                  <a:cubicBezTo>
                    <a:pt x="49" y="89"/>
                    <a:pt x="49" y="89"/>
                    <a:pt x="51" y="90"/>
                  </a:cubicBezTo>
                  <a:cubicBezTo>
                    <a:pt x="51" y="91"/>
                    <a:pt x="51" y="91"/>
                    <a:pt x="51" y="91"/>
                  </a:cubicBezTo>
                  <a:cubicBezTo>
                    <a:pt x="50" y="91"/>
                    <a:pt x="50" y="91"/>
                    <a:pt x="50" y="91"/>
                  </a:cubicBezTo>
                  <a:cubicBezTo>
                    <a:pt x="50" y="93"/>
                    <a:pt x="50" y="94"/>
                    <a:pt x="51" y="96"/>
                  </a:cubicBezTo>
                  <a:cubicBezTo>
                    <a:pt x="51" y="96"/>
                    <a:pt x="51" y="96"/>
                    <a:pt x="51" y="96"/>
                  </a:cubicBezTo>
                  <a:cubicBezTo>
                    <a:pt x="50" y="97"/>
                    <a:pt x="50" y="97"/>
                    <a:pt x="50" y="98"/>
                  </a:cubicBezTo>
                  <a:cubicBezTo>
                    <a:pt x="50" y="99"/>
                    <a:pt x="50" y="99"/>
                    <a:pt x="50" y="99"/>
                  </a:cubicBezTo>
                  <a:cubicBezTo>
                    <a:pt x="49" y="99"/>
                    <a:pt x="49" y="99"/>
                    <a:pt x="49" y="99"/>
                  </a:cubicBezTo>
                  <a:cubicBezTo>
                    <a:pt x="49" y="100"/>
                    <a:pt x="49" y="100"/>
                    <a:pt x="49" y="100"/>
                  </a:cubicBezTo>
                  <a:cubicBezTo>
                    <a:pt x="49" y="99"/>
                    <a:pt x="49" y="99"/>
                    <a:pt x="49" y="99"/>
                  </a:cubicBezTo>
                  <a:cubicBezTo>
                    <a:pt x="49" y="100"/>
                    <a:pt x="49" y="100"/>
                    <a:pt x="49" y="100"/>
                  </a:cubicBezTo>
                  <a:cubicBezTo>
                    <a:pt x="48" y="100"/>
                    <a:pt x="48" y="100"/>
                    <a:pt x="48" y="101"/>
                  </a:cubicBezTo>
                  <a:cubicBezTo>
                    <a:pt x="47" y="100"/>
                    <a:pt x="47" y="100"/>
                    <a:pt x="46" y="100"/>
                  </a:cubicBezTo>
                  <a:cubicBezTo>
                    <a:pt x="46" y="100"/>
                    <a:pt x="46" y="100"/>
                    <a:pt x="46" y="100"/>
                  </a:cubicBezTo>
                  <a:cubicBezTo>
                    <a:pt x="46" y="99"/>
                    <a:pt x="46" y="99"/>
                    <a:pt x="46" y="99"/>
                  </a:cubicBezTo>
                  <a:cubicBezTo>
                    <a:pt x="45" y="99"/>
                    <a:pt x="44" y="98"/>
                    <a:pt x="44" y="97"/>
                  </a:cubicBezTo>
                  <a:cubicBezTo>
                    <a:pt x="44" y="96"/>
                    <a:pt x="44" y="96"/>
                    <a:pt x="44" y="96"/>
                  </a:cubicBezTo>
                  <a:cubicBezTo>
                    <a:pt x="44" y="96"/>
                    <a:pt x="44" y="96"/>
                    <a:pt x="44" y="96"/>
                  </a:cubicBezTo>
                  <a:cubicBezTo>
                    <a:pt x="43" y="95"/>
                    <a:pt x="43" y="95"/>
                    <a:pt x="43" y="95"/>
                  </a:cubicBezTo>
                  <a:cubicBezTo>
                    <a:pt x="43" y="94"/>
                    <a:pt x="43" y="94"/>
                    <a:pt x="43" y="94"/>
                  </a:cubicBezTo>
                  <a:cubicBezTo>
                    <a:pt x="42" y="94"/>
                    <a:pt x="42" y="94"/>
                    <a:pt x="42" y="94"/>
                  </a:cubicBezTo>
                  <a:cubicBezTo>
                    <a:pt x="42" y="93"/>
                    <a:pt x="42" y="93"/>
                    <a:pt x="42" y="92"/>
                  </a:cubicBezTo>
                  <a:cubicBezTo>
                    <a:pt x="42" y="91"/>
                    <a:pt x="41" y="90"/>
                    <a:pt x="41" y="90"/>
                  </a:cubicBezTo>
                  <a:cubicBezTo>
                    <a:pt x="40" y="89"/>
                    <a:pt x="40" y="89"/>
                    <a:pt x="39" y="89"/>
                  </a:cubicBezTo>
                  <a:cubicBezTo>
                    <a:pt x="39" y="88"/>
                    <a:pt x="39" y="88"/>
                    <a:pt x="39" y="87"/>
                  </a:cubicBezTo>
                  <a:cubicBezTo>
                    <a:pt x="39" y="87"/>
                    <a:pt x="39" y="87"/>
                    <a:pt x="39" y="87"/>
                  </a:cubicBezTo>
                  <a:cubicBezTo>
                    <a:pt x="38" y="87"/>
                    <a:pt x="38" y="87"/>
                    <a:pt x="38" y="87"/>
                  </a:cubicBezTo>
                  <a:cubicBezTo>
                    <a:pt x="37" y="87"/>
                    <a:pt x="37" y="87"/>
                    <a:pt x="37" y="87"/>
                  </a:cubicBezTo>
                  <a:cubicBezTo>
                    <a:pt x="38" y="86"/>
                    <a:pt x="38" y="86"/>
                    <a:pt x="38" y="86"/>
                  </a:cubicBezTo>
                  <a:cubicBezTo>
                    <a:pt x="38" y="86"/>
                    <a:pt x="38" y="86"/>
                    <a:pt x="38" y="86"/>
                  </a:cubicBezTo>
                  <a:cubicBezTo>
                    <a:pt x="39" y="86"/>
                    <a:pt x="41" y="86"/>
                    <a:pt x="42" y="86"/>
                  </a:cubicBezTo>
                  <a:close/>
                  <a:moveTo>
                    <a:pt x="71" y="93"/>
                  </a:moveTo>
                  <a:cubicBezTo>
                    <a:pt x="71" y="95"/>
                    <a:pt x="71" y="95"/>
                    <a:pt x="71" y="95"/>
                  </a:cubicBezTo>
                  <a:cubicBezTo>
                    <a:pt x="69" y="92"/>
                    <a:pt x="71" y="95"/>
                    <a:pt x="68" y="92"/>
                  </a:cubicBezTo>
                  <a:cubicBezTo>
                    <a:pt x="67" y="91"/>
                    <a:pt x="67" y="91"/>
                    <a:pt x="67" y="91"/>
                  </a:cubicBezTo>
                  <a:cubicBezTo>
                    <a:pt x="67" y="91"/>
                    <a:pt x="67" y="91"/>
                    <a:pt x="67" y="91"/>
                  </a:cubicBezTo>
                  <a:cubicBezTo>
                    <a:pt x="67" y="90"/>
                    <a:pt x="67" y="90"/>
                    <a:pt x="67" y="90"/>
                  </a:cubicBezTo>
                  <a:cubicBezTo>
                    <a:pt x="68" y="90"/>
                    <a:pt x="68" y="90"/>
                    <a:pt x="68" y="90"/>
                  </a:cubicBezTo>
                  <a:cubicBezTo>
                    <a:pt x="68" y="90"/>
                    <a:pt x="68" y="90"/>
                    <a:pt x="68" y="90"/>
                  </a:cubicBezTo>
                  <a:cubicBezTo>
                    <a:pt x="70" y="93"/>
                    <a:pt x="70" y="93"/>
                    <a:pt x="70" y="93"/>
                  </a:cubicBezTo>
                  <a:lnTo>
                    <a:pt x="71" y="93"/>
                  </a:lnTo>
                  <a:close/>
                  <a:moveTo>
                    <a:pt x="76" y="98"/>
                  </a:moveTo>
                  <a:cubicBezTo>
                    <a:pt x="76" y="99"/>
                    <a:pt x="76" y="99"/>
                    <a:pt x="76" y="99"/>
                  </a:cubicBezTo>
                  <a:cubicBezTo>
                    <a:pt x="75" y="98"/>
                    <a:pt x="74" y="97"/>
                    <a:pt x="74" y="96"/>
                  </a:cubicBezTo>
                  <a:cubicBezTo>
                    <a:pt x="74" y="95"/>
                    <a:pt x="74" y="95"/>
                    <a:pt x="74" y="95"/>
                  </a:cubicBezTo>
                  <a:cubicBezTo>
                    <a:pt x="75" y="96"/>
                    <a:pt x="75" y="96"/>
                    <a:pt x="75" y="96"/>
                  </a:cubicBezTo>
                  <a:cubicBezTo>
                    <a:pt x="76" y="98"/>
                    <a:pt x="76" y="98"/>
                    <a:pt x="76" y="98"/>
                  </a:cubicBezTo>
                  <a:close/>
                  <a:moveTo>
                    <a:pt x="57" y="99"/>
                  </a:moveTo>
                  <a:cubicBezTo>
                    <a:pt x="56" y="102"/>
                    <a:pt x="56" y="102"/>
                    <a:pt x="56" y="102"/>
                  </a:cubicBezTo>
                  <a:cubicBezTo>
                    <a:pt x="56" y="101"/>
                    <a:pt x="56" y="101"/>
                    <a:pt x="56" y="101"/>
                  </a:cubicBezTo>
                  <a:cubicBezTo>
                    <a:pt x="56" y="100"/>
                    <a:pt x="56" y="100"/>
                    <a:pt x="56" y="100"/>
                  </a:cubicBezTo>
                  <a:cubicBezTo>
                    <a:pt x="55" y="100"/>
                    <a:pt x="55" y="100"/>
                    <a:pt x="55" y="100"/>
                  </a:cubicBezTo>
                  <a:cubicBezTo>
                    <a:pt x="55" y="99"/>
                    <a:pt x="55" y="99"/>
                    <a:pt x="55" y="99"/>
                  </a:cubicBezTo>
                  <a:cubicBezTo>
                    <a:pt x="55" y="99"/>
                    <a:pt x="55" y="99"/>
                    <a:pt x="55" y="99"/>
                  </a:cubicBezTo>
                  <a:cubicBezTo>
                    <a:pt x="56" y="98"/>
                    <a:pt x="56" y="98"/>
                    <a:pt x="56" y="98"/>
                  </a:cubicBezTo>
                  <a:cubicBezTo>
                    <a:pt x="56" y="96"/>
                    <a:pt x="56" y="96"/>
                    <a:pt x="56" y="96"/>
                  </a:cubicBezTo>
                  <a:cubicBezTo>
                    <a:pt x="57" y="96"/>
                    <a:pt x="57" y="96"/>
                    <a:pt x="57" y="96"/>
                  </a:cubicBezTo>
                  <a:cubicBezTo>
                    <a:pt x="58" y="96"/>
                    <a:pt x="58" y="96"/>
                    <a:pt x="58" y="96"/>
                  </a:cubicBezTo>
                  <a:cubicBezTo>
                    <a:pt x="58" y="96"/>
                    <a:pt x="58" y="96"/>
                    <a:pt x="58" y="96"/>
                  </a:cubicBezTo>
                  <a:cubicBezTo>
                    <a:pt x="58" y="97"/>
                    <a:pt x="57" y="98"/>
                    <a:pt x="57" y="99"/>
                  </a:cubicBezTo>
                  <a:close/>
                  <a:moveTo>
                    <a:pt x="60" y="97"/>
                  </a:moveTo>
                  <a:cubicBezTo>
                    <a:pt x="59" y="97"/>
                    <a:pt x="59" y="97"/>
                    <a:pt x="59" y="97"/>
                  </a:cubicBezTo>
                  <a:cubicBezTo>
                    <a:pt x="59" y="97"/>
                    <a:pt x="59" y="97"/>
                    <a:pt x="59" y="97"/>
                  </a:cubicBezTo>
                  <a:cubicBezTo>
                    <a:pt x="59" y="97"/>
                    <a:pt x="59" y="97"/>
                    <a:pt x="59" y="97"/>
                  </a:cubicBezTo>
                  <a:cubicBezTo>
                    <a:pt x="59" y="96"/>
                    <a:pt x="59" y="96"/>
                    <a:pt x="59" y="96"/>
                  </a:cubicBezTo>
                  <a:cubicBezTo>
                    <a:pt x="59" y="96"/>
                    <a:pt x="59" y="96"/>
                    <a:pt x="59" y="96"/>
                  </a:cubicBezTo>
                  <a:cubicBezTo>
                    <a:pt x="60" y="97"/>
                    <a:pt x="60" y="97"/>
                    <a:pt x="60" y="97"/>
                  </a:cubicBezTo>
                  <a:close/>
                  <a:moveTo>
                    <a:pt x="75" y="100"/>
                  </a:moveTo>
                  <a:cubicBezTo>
                    <a:pt x="78" y="101"/>
                    <a:pt x="78" y="101"/>
                    <a:pt x="78" y="101"/>
                  </a:cubicBezTo>
                  <a:cubicBezTo>
                    <a:pt x="79" y="103"/>
                    <a:pt x="79" y="103"/>
                    <a:pt x="79" y="103"/>
                  </a:cubicBezTo>
                  <a:cubicBezTo>
                    <a:pt x="79" y="105"/>
                    <a:pt x="79" y="105"/>
                    <a:pt x="79" y="105"/>
                  </a:cubicBezTo>
                  <a:cubicBezTo>
                    <a:pt x="79" y="106"/>
                    <a:pt x="79" y="106"/>
                    <a:pt x="79" y="106"/>
                  </a:cubicBezTo>
                  <a:cubicBezTo>
                    <a:pt x="78" y="105"/>
                    <a:pt x="79" y="105"/>
                    <a:pt x="77" y="104"/>
                  </a:cubicBezTo>
                  <a:cubicBezTo>
                    <a:pt x="76" y="104"/>
                    <a:pt x="76" y="104"/>
                    <a:pt x="76" y="104"/>
                  </a:cubicBezTo>
                  <a:cubicBezTo>
                    <a:pt x="76" y="104"/>
                    <a:pt x="76" y="104"/>
                    <a:pt x="76" y="104"/>
                  </a:cubicBezTo>
                  <a:cubicBezTo>
                    <a:pt x="76" y="103"/>
                    <a:pt x="76" y="103"/>
                    <a:pt x="76" y="103"/>
                  </a:cubicBezTo>
                  <a:cubicBezTo>
                    <a:pt x="75" y="102"/>
                    <a:pt x="75" y="102"/>
                    <a:pt x="75" y="102"/>
                  </a:cubicBezTo>
                  <a:cubicBezTo>
                    <a:pt x="75" y="102"/>
                    <a:pt x="75" y="102"/>
                    <a:pt x="75" y="102"/>
                  </a:cubicBezTo>
                  <a:cubicBezTo>
                    <a:pt x="74" y="102"/>
                    <a:pt x="74" y="102"/>
                    <a:pt x="74" y="102"/>
                  </a:cubicBezTo>
                  <a:cubicBezTo>
                    <a:pt x="73" y="101"/>
                    <a:pt x="73" y="101"/>
                    <a:pt x="73" y="101"/>
                  </a:cubicBezTo>
                  <a:cubicBezTo>
                    <a:pt x="73" y="101"/>
                    <a:pt x="73" y="101"/>
                    <a:pt x="73" y="101"/>
                  </a:cubicBezTo>
                  <a:cubicBezTo>
                    <a:pt x="72" y="101"/>
                    <a:pt x="72" y="101"/>
                    <a:pt x="72" y="101"/>
                  </a:cubicBezTo>
                  <a:cubicBezTo>
                    <a:pt x="70" y="103"/>
                    <a:pt x="71" y="102"/>
                    <a:pt x="69" y="104"/>
                  </a:cubicBezTo>
                  <a:cubicBezTo>
                    <a:pt x="69" y="103"/>
                    <a:pt x="69" y="103"/>
                    <a:pt x="69" y="103"/>
                  </a:cubicBezTo>
                  <a:cubicBezTo>
                    <a:pt x="71" y="99"/>
                    <a:pt x="69" y="102"/>
                    <a:pt x="70" y="99"/>
                  </a:cubicBezTo>
                  <a:cubicBezTo>
                    <a:pt x="70" y="97"/>
                    <a:pt x="70" y="98"/>
                    <a:pt x="70" y="96"/>
                  </a:cubicBezTo>
                  <a:cubicBezTo>
                    <a:pt x="72" y="97"/>
                    <a:pt x="72" y="97"/>
                    <a:pt x="74" y="98"/>
                  </a:cubicBezTo>
                  <a:cubicBezTo>
                    <a:pt x="74" y="98"/>
                    <a:pt x="74" y="98"/>
                    <a:pt x="74" y="98"/>
                  </a:cubicBezTo>
                  <a:cubicBezTo>
                    <a:pt x="75" y="100"/>
                    <a:pt x="75" y="100"/>
                    <a:pt x="75" y="100"/>
                  </a:cubicBezTo>
                  <a:close/>
                  <a:moveTo>
                    <a:pt x="93" y="97"/>
                  </a:moveTo>
                  <a:cubicBezTo>
                    <a:pt x="93" y="98"/>
                    <a:pt x="93" y="98"/>
                    <a:pt x="93" y="98"/>
                  </a:cubicBezTo>
                  <a:cubicBezTo>
                    <a:pt x="94" y="99"/>
                    <a:pt x="94" y="99"/>
                    <a:pt x="94" y="99"/>
                  </a:cubicBezTo>
                  <a:cubicBezTo>
                    <a:pt x="93" y="99"/>
                    <a:pt x="93" y="99"/>
                    <a:pt x="93" y="99"/>
                  </a:cubicBezTo>
                  <a:cubicBezTo>
                    <a:pt x="94" y="100"/>
                    <a:pt x="94" y="100"/>
                    <a:pt x="94" y="100"/>
                  </a:cubicBezTo>
                  <a:cubicBezTo>
                    <a:pt x="94" y="100"/>
                    <a:pt x="94" y="100"/>
                    <a:pt x="94" y="100"/>
                  </a:cubicBezTo>
                  <a:cubicBezTo>
                    <a:pt x="95" y="100"/>
                    <a:pt x="95" y="100"/>
                    <a:pt x="95" y="100"/>
                  </a:cubicBezTo>
                  <a:cubicBezTo>
                    <a:pt x="96" y="101"/>
                    <a:pt x="96" y="101"/>
                    <a:pt x="96" y="101"/>
                  </a:cubicBezTo>
                  <a:cubicBezTo>
                    <a:pt x="95" y="101"/>
                    <a:pt x="95" y="101"/>
                    <a:pt x="95" y="101"/>
                  </a:cubicBezTo>
                  <a:cubicBezTo>
                    <a:pt x="96" y="102"/>
                    <a:pt x="96" y="102"/>
                    <a:pt x="96" y="102"/>
                  </a:cubicBezTo>
                  <a:cubicBezTo>
                    <a:pt x="95" y="104"/>
                    <a:pt x="95" y="104"/>
                    <a:pt x="95" y="104"/>
                  </a:cubicBezTo>
                  <a:cubicBezTo>
                    <a:pt x="95" y="106"/>
                    <a:pt x="95" y="106"/>
                    <a:pt x="95" y="106"/>
                  </a:cubicBezTo>
                  <a:cubicBezTo>
                    <a:pt x="95" y="106"/>
                    <a:pt x="95" y="106"/>
                    <a:pt x="95" y="106"/>
                  </a:cubicBezTo>
                  <a:cubicBezTo>
                    <a:pt x="95" y="107"/>
                    <a:pt x="95" y="107"/>
                    <a:pt x="95" y="108"/>
                  </a:cubicBezTo>
                  <a:cubicBezTo>
                    <a:pt x="96" y="109"/>
                    <a:pt x="96" y="109"/>
                    <a:pt x="97" y="111"/>
                  </a:cubicBezTo>
                  <a:cubicBezTo>
                    <a:pt x="96" y="111"/>
                    <a:pt x="96" y="111"/>
                    <a:pt x="96" y="111"/>
                  </a:cubicBezTo>
                  <a:cubicBezTo>
                    <a:pt x="96" y="112"/>
                    <a:pt x="96" y="112"/>
                    <a:pt x="96" y="112"/>
                  </a:cubicBezTo>
                  <a:cubicBezTo>
                    <a:pt x="97" y="112"/>
                    <a:pt x="97" y="112"/>
                    <a:pt x="97" y="112"/>
                  </a:cubicBezTo>
                  <a:cubicBezTo>
                    <a:pt x="98" y="113"/>
                    <a:pt x="98" y="113"/>
                    <a:pt x="98" y="113"/>
                  </a:cubicBezTo>
                  <a:cubicBezTo>
                    <a:pt x="98" y="114"/>
                    <a:pt x="98" y="114"/>
                    <a:pt x="98" y="114"/>
                  </a:cubicBezTo>
                  <a:cubicBezTo>
                    <a:pt x="98" y="114"/>
                    <a:pt x="98" y="114"/>
                    <a:pt x="98" y="114"/>
                  </a:cubicBezTo>
                  <a:cubicBezTo>
                    <a:pt x="97" y="113"/>
                    <a:pt x="97" y="113"/>
                    <a:pt x="97" y="113"/>
                  </a:cubicBezTo>
                  <a:cubicBezTo>
                    <a:pt x="97" y="113"/>
                    <a:pt x="97" y="113"/>
                    <a:pt x="97" y="113"/>
                  </a:cubicBezTo>
                  <a:cubicBezTo>
                    <a:pt x="95" y="113"/>
                    <a:pt x="95" y="113"/>
                    <a:pt x="95" y="113"/>
                  </a:cubicBezTo>
                  <a:cubicBezTo>
                    <a:pt x="93" y="113"/>
                    <a:pt x="93" y="113"/>
                    <a:pt x="92" y="113"/>
                  </a:cubicBezTo>
                  <a:cubicBezTo>
                    <a:pt x="92" y="111"/>
                    <a:pt x="92" y="111"/>
                    <a:pt x="92" y="111"/>
                  </a:cubicBezTo>
                  <a:cubicBezTo>
                    <a:pt x="91" y="111"/>
                    <a:pt x="91" y="111"/>
                    <a:pt x="91" y="111"/>
                  </a:cubicBezTo>
                  <a:cubicBezTo>
                    <a:pt x="89" y="110"/>
                    <a:pt x="89" y="109"/>
                    <a:pt x="89" y="108"/>
                  </a:cubicBezTo>
                  <a:cubicBezTo>
                    <a:pt x="90" y="107"/>
                    <a:pt x="90" y="107"/>
                    <a:pt x="90" y="107"/>
                  </a:cubicBezTo>
                  <a:cubicBezTo>
                    <a:pt x="90" y="106"/>
                    <a:pt x="90" y="106"/>
                    <a:pt x="90" y="106"/>
                  </a:cubicBezTo>
                  <a:cubicBezTo>
                    <a:pt x="90" y="106"/>
                    <a:pt x="90" y="106"/>
                    <a:pt x="90" y="106"/>
                  </a:cubicBezTo>
                  <a:cubicBezTo>
                    <a:pt x="89" y="106"/>
                    <a:pt x="89" y="106"/>
                    <a:pt x="89" y="106"/>
                  </a:cubicBezTo>
                  <a:cubicBezTo>
                    <a:pt x="89" y="106"/>
                    <a:pt x="89" y="106"/>
                    <a:pt x="89" y="106"/>
                  </a:cubicBezTo>
                  <a:cubicBezTo>
                    <a:pt x="88" y="105"/>
                    <a:pt x="88" y="105"/>
                    <a:pt x="88" y="104"/>
                  </a:cubicBezTo>
                  <a:cubicBezTo>
                    <a:pt x="87" y="104"/>
                    <a:pt x="87" y="104"/>
                    <a:pt x="86" y="103"/>
                  </a:cubicBezTo>
                  <a:cubicBezTo>
                    <a:pt x="84" y="102"/>
                    <a:pt x="83" y="101"/>
                    <a:pt x="82" y="97"/>
                  </a:cubicBezTo>
                  <a:cubicBezTo>
                    <a:pt x="85" y="97"/>
                    <a:pt x="85" y="97"/>
                    <a:pt x="92" y="96"/>
                  </a:cubicBezTo>
                  <a:cubicBezTo>
                    <a:pt x="92" y="96"/>
                    <a:pt x="93" y="97"/>
                    <a:pt x="93" y="97"/>
                  </a:cubicBezTo>
                  <a:close/>
                  <a:moveTo>
                    <a:pt x="63" y="99"/>
                  </a:moveTo>
                  <a:cubicBezTo>
                    <a:pt x="63" y="100"/>
                    <a:pt x="63" y="100"/>
                    <a:pt x="63" y="100"/>
                  </a:cubicBezTo>
                  <a:cubicBezTo>
                    <a:pt x="62" y="98"/>
                    <a:pt x="62" y="99"/>
                    <a:pt x="61" y="98"/>
                  </a:cubicBezTo>
                  <a:cubicBezTo>
                    <a:pt x="61" y="98"/>
                    <a:pt x="61" y="98"/>
                    <a:pt x="61" y="98"/>
                  </a:cubicBezTo>
                  <a:cubicBezTo>
                    <a:pt x="61" y="97"/>
                    <a:pt x="61" y="97"/>
                    <a:pt x="61" y="97"/>
                  </a:cubicBezTo>
                  <a:cubicBezTo>
                    <a:pt x="63" y="97"/>
                    <a:pt x="63" y="97"/>
                    <a:pt x="63" y="97"/>
                  </a:cubicBezTo>
                  <a:cubicBezTo>
                    <a:pt x="64" y="98"/>
                    <a:pt x="64" y="98"/>
                    <a:pt x="64" y="98"/>
                  </a:cubicBezTo>
                  <a:cubicBezTo>
                    <a:pt x="64" y="99"/>
                    <a:pt x="64" y="99"/>
                    <a:pt x="64" y="99"/>
                  </a:cubicBezTo>
                  <a:cubicBezTo>
                    <a:pt x="63" y="99"/>
                    <a:pt x="63" y="99"/>
                    <a:pt x="63" y="99"/>
                  </a:cubicBezTo>
                  <a:close/>
                  <a:moveTo>
                    <a:pt x="35" y="101"/>
                  </a:moveTo>
                  <a:cubicBezTo>
                    <a:pt x="35" y="101"/>
                    <a:pt x="35" y="101"/>
                    <a:pt x="35" y="101"/>
                  </a:cubicBezTo>
                  <a:cubicBezTo>
                    <a:pt x="36" y="101"/>
                    <a:pt x="36" y="101"/>
                    <a:pt x="36" y="101"/>
                  </a:cubicBezTo>
                  <a:cubicBezTo>
                    <a:pt x="36" y="101"/>
                    <a:pt x="36" y="101"/>
                    <a:pt x="36" y="101"/>
                  </a:cubicBezTo>
                  <a:cubicBezTo>
                    <a:pt x="37" y="101"/>
                    <a:pt x="37" y="101"/>
                    <a:pt x="37" y="101"/>
                  </a:cubicBezTo>
                  <a:cubicBezTo>
                    <a:pt x="38" y="102"/>
                    <a:pt x="38" y="102"/>
                    <a:pt x="38" y="102"/>
                  </a:cubicBezTo>
                  <a:cubicBezTo>
                    <a:pt x="37" y="103"/>
                    <a:pt x="37" y="103"/>
                    <a:pt x="37" y="103"/>
                  </a:cubicBezTo>
                  <a:cubicBezTo>
                    <a:pt x="36" y="103"/>
                    <a:pt x="36" y="103"/>
                    <a:pt x="36" y="103"/>
                  </a:cubicBezTo>
                  <a:cubicBezTo>
                    <a:pt x="36" y="103"/>
                    <a:pt x="36" y="103"/>
                    <a:pt x="36" y="103"/>
                  </a:cubicBezTo>
                  <a:cubicBezTo>
                    <a:pt x="35" y="103"/>
                    <a:pt x="35" y="103"/>
                    <a:pt x="35" y="103"/>
                  </a:cubicBezTo>
                  <a:cubicBezTo>
                    <a:pt x="34" y="103"/>
                    <a:pt x="34" y="103"/>
                    <a:pt x="34" y="103"/>
                  </a:cubicBezTo>
                  <a:cubicBezTo>
                    <a:pt x="33" y="102"/>
                    <a:pt x="33" y="102"/>
                    <a:pt x="33" y="101"/>
                  </a:cubicBezTo>
                  <a:cubicBezTo>
                    <a:pt x="32" y="101"/>
                    <a:pt x="32" y="101"/>
                    <a:pt x="32" y="101"/>
                  </a:cubicBezTo>
                  <a:cubicBezTo>
                    <a:pt x="32" y="100"/>
                    <a:pt x="32" y="100"/>
                    <a:pt x="32" y="100"/>
                  </a:cubicBezTo>
                  <a:cubicBezTo>
                    <a:pt x="32" y="100"/>
                    <a:pt x="32" y="100"/>
                    <a:pt x="32" y="100"/>
                  </a:cubicBezTo>
                  <a:cubicBezTo>
                    <a:pt x="32" y="100"/>
                    <a:pt x="32" y="100"/>
                    <a:pt x="32" y="100"/>
                  </a:cubicBezTo>
                  <a:cubicBezTo>
                    <a:pt x="32" y="100"/>
                    <a:pt x="32" y="100"/>
                    <a:pt x="32" y="100"/>
                  </a:cubicBezTo>
                  <a:cubicBezTo>
                    <a:pt x="33" y="99"/>
                    <a:pt x="33" y="99"/>
                    <a:pt x="33" y="99"/>
                  </a:cubicBezTo>
                  <a:cubicBezTo>
                    <a:pt x="33" y="99"/>
                    <a:pt x="33" y="99"/>
                    <a:pt x="33" y="99"/>
                  </a:cubicBezTo>
                  <a:cubicBezTo>
                    <a:pt x="33" y="100"/>
                    <a:pt x="33" y="100"/>
                    <a:pt x="35" y="101"/>
                  </a:cubicBezTo>
                  <a:cubicBezTo>
                    <a:pt x="35" y="101"/>
                    <a:pt x="35" y="101"/>
                    <a:pt x="35" y="101"/>
                  </a:cubicBezTo>
                  <a:close/>
                  <a:moveTo>
                    <a:pt x="34" y="106"/>
                  </a:moveTo>
                  <a:cubicBezTo>
                    <a:pt x="33" y="107"/>
                    <a:pt x="33" y="107"/>
                    <a:pt x="33" y="107"/>
                  </a:cubicBezTo>
                  <a:cubicBezTo>
                    <a:pt x="33" y="107"/>
                    <a:pt x="33" y="107"/>
                    <a:pt x="33" y="107"/>
                  </a:cubicBezTo>
                  <a:cubicBezTo>
                    <a:pt x="33" y="106"/>
                    <a:pt x="33" y="106"/>
                    <a:pt x="33" y="106"/>
                  </a:cubicBezTo>
                  <a:cubicBezTo>
                    <a:pt x="33" y="106"/>
                    <a:pt x="33" y="106"/>
                    <a:pt x="33" y="106"/>
                  </a:cubicBezTo>
                  <a:cubicBezTo>
                    <a:pt x="32" y="104"/>
                    <a:pt x="32" y="104"/>
                    <a:pt x="32" y="104"/>
                  </a:cubicBezTo>
                  <a:cubicBezTo>
                    <a:pt x="33" y="103"/>
                    <a:pt x="33" y="103"/>
                    <a:pt x="33" y="103"/>
                  </a:cubicBezTo>
                  <a:cubicBezTo>
                    <a:pt x="34" y="104"/>
                    <a:pt x="33" y="104"/>
                    <a:pt x="34" y="104"/>
                  </a:cubicBezTo>
                  <a:cubicBezTo>
                    <a:pt x="34" y="105"/>
                    <a:pt x="34" y="105"/>
                    <a:pt x="34" y="105"/>
                  </a:cubicBezTo>
                  <a:cubicBezTo>
                    <a:pt x="34" y="105"/>
                    <a:pt x="34" y="105"/>
                    <a:pt x="34" y="105"/>
                  </a:cubicBezTo>
                  <a:cubicBezTo>
                    <a:pt x="35" y="105"/>
                    <a:pt x="35" y="105"/>
                    <a:pt x="35" y="105"/>
                  </a:cubicBezTo>
                  <a:cubicBezTo>
                    <a:pt x="34" y="106"/>
                    <a:pt x="34" y="106"/>
                    <a:pt x="34" y="106"/>
                  </a:cubicBezTo>
                  <a:close/>
                  <a:moveTo>
                    <a:pt x="62" y="107"/>
                  </a:moveTo>
                  <a:cubicBezTo>
                    <a:pt x="63" y="108"/>
                    <a:pt x="63" y="108"/>
                    <a:pt x="63" y="108"/>
                  </a:cubicBezTo>
                  <a:cubicBezTo>
                    <a:pt x="64" y="107"/>
                    <a:pt x="64" y="107"/>
                    <a:pt x="64" y="107"/>
                  </a:cubicBezTo>
                  <a:cubicBezTo>
                    <a:pt x="66" y="108"/>
                    <a:pt x="66" y="108"/>
                    <a:pt x="66" y="108"/>
                  </a:cubicBezTo>
                  <a:cubicBezTo>
                    <a:pt x="67" y="108"/>
                    <a:pt x="67" y="108"/>
                    <a:pt x="67" y="108"/>
                  </a:cubicBezTo>
                  <a:cubicBezTo>
                    <a:pt x="66" y="109"/>
                    <a:pt x="66" y="109"/>
                    <a:pt x="66" y="109"/>
                  </a:cubicBezTo>
                  <a:cubicBezTo>
                    <a:pt x="66" y="109"/>
                    <a:pt x="66" y="109"/>
                    <a:pt x="66" y="109"/>
                  </a:cubicBezTo>
                  <a:cubicBezTo>
                    <a:pt x="69" y="108"/>
                    <a:pt x="69" y="108"/>
                    <a:pt x="69" y="108"/>
                  </a:cubicBezTo>
                  <a:cubicBezTo>
                    <a:pt x="69" y="108"/>
                    <a:pt x="69" y="108"/>
                    <a:pt x="69" y="108"/>
                  </a:cubicBezTo>
                  <a:cubicBezTo>
                    <a:pt x="69" y="110"/>
                    <a:pt x="69" y="111"/>
                    <a:pt x="68" y="113"/>
                  </a:cubicBezTo>
                  <a:cubicBezTo>
                    <a:pt x="67" y="114"/>
                    <a:pt x="67" y="114"/>
                    <a:pt x="67" y="114"/>
                  </a:cubicBezTo>
                  <a:cubicBezTo>
                    <a:pt x="66" y="114"/>
                    <a:pt x="66" y="114"/>
                    <a:pt x="66" y="114"/>
                  </a:cubicBezTo>
                  <a:cubicBezTo>
                    <a:pt x="65" y="115"/>
                    <a:pt x="65" y="115"/>
                    <a:pt x="65" y="115"/>
                  </a:cubicBezTo>
                  <a:cubicBezTo>
                    <a:pt x="65" y="115"/>
                    <a:pt x="65" y="115"/>
                    <a:pt x="65" y="115"/>
                  </a:cubicBezTo>
                  <a:cubicBezTo>
                    <a:pt x="65" y="116"/>
                    <a:pt x="65" y="116"/>
                    <a:pt x="65" y="116"/>
                  </a:cubicBezTo>
                  <a:cubicBezTo>
                    <a:pt x="65" y="116"/>
                    <a:pt x="65" y="116"/>
                    <a:pt x="65" y="116"/>
                  </a:cubicBezTo>
                  <a:cubicBezTo>
                    <a:pt x="64" y="117"/>
                    <a:pt x="64" y="117"/>
                    <a:pt x="64" y="117"/>
                  </a:cubicBezTo>
                  <a:cubicBezTo>
                    <a:pt x="62" y="118"/>
                    <a:pt x="62" y="118"/>
                    <a:pt x="62" y="118"/>
                  </a:cubicBezTo>
                  <a:cubicBezTo>
                    <a:pt x="58" y="119"/>
                    <a:pt x="58" y="119"/>
                    <a:pt x="58" y="119"/>
                  </a:cubicBezTo>
                  <a:cubicBezTo>
                    <a:pt x="57" y="119"/>
                    <a:pt x="57" y="119"/>
                    <a:pt x="57" y="119"/>
                  </a:cubicBezTo>
                  <a:cubicBezTo>
                    <a:pt x="57" y="120"/>
                    <a:pt x="57" y="120"/>
                    <a:pt x="56" y="121"/>
                  </a:cubicBezTo>
                  <a:cubicBezTo>
                    <a:pt x="56" y="121"/>
                    <a:pt x="56" y="121"/>
                    <a:pt x="56" y="121"/>
                  </a:cubicBezTo>
                  <a:cubicBezTo>
                    <a:pt x="55" y="120"/>
                    <a:pt x="55" y="120"/>
                    <a:pt x="55" y="120"/>
                  </a:cubicBezTo>
                  <a:cubicBezTo>
                    <a:pt x="55" y="120"/>
                    <a:pt x="55" y="120"/>
                    <a:pt x="55" y="120"/>
                  </a:cubicBezTo>
                  <a:cubicBezTo>
                    <a:pt x="56" y="119"/>
                    <a:pt x="56" y="119"/>
                    <a:pt x="56" y="119"/>
                  </a:cubicBezTo>
                  <a:cubicBezTo>
                    <a:pt x="56" y="118"/>
                    <a:pt x="56" y="118"/>
                    <a:pt x="56" y="117"/>
                  </a:cubicBezTo>
                  <a:cubicBezTo>
                    <a:pt x="56" y="116"/>
                    <a:pt x="56" y="116"/>
                    <a:pt x="56" y="116"/>
                  </a:cubicBezTo>
                  <a:cubicBezTo>
                    <a:pt x="57" y="114"/>
                    <a:pt x="57" y="108"/>
                    <a:pt x="57" y="107"/>
                  </a:cubicBezTo>
                  <a:cubicBezTo>
                    <a:pt x="57" y="106"/>
                    <a:pt x="57" y="106"/>
                    <a:pt x="57" y="106"/>
                  </a:cubicBezTo>
                  <a:cubicBezTo>
                    <a:pt x="55" y="106"/>
                    <a:pt x="55" y="106"/>
                    <a:pt x="55" y="106"/>
                  </a:cubicBezTo>
                  <a:cubicBezTo>
                    <a:pt x="55" y="105"/>
                    <a:pt x="55" y="105"/>
                    <a:pt x="55" y="105"/>
                  </a:cubicBezTo>
                  <a:cubicBezTo>
                    <a:pt x="55" y="105"/>
                    <a:pt x="55" y="105"/>
                    <a:pt x="55" y="105"/>
                  </a:cubicBezTo>
                  <a:cubicBezTo>
                    <a:pt x="56" y="104"/>
                    <a:pt x="56" y="104"/>
                    <a:pt x="56" y="104"/>
                  </a:cubicBezTo>
                  <a:cubicBezTo>
                    <a:pt x="56" y="104"/>
                    <a:pt x="56" y="104"/>
                    <a:pt x="56" y="104"/>
                  </a:cubicBezTo>
                  <a:cubicBezTo>
                    <a:pt x="60" y="107"/>
                    <a:pt x="58" y="104"/>
                    <a:pt x="62" y="107"/>
                  </a:cubicBezTo>
                  <a:close/>
                  <a:moveTo>
                    <a:pt x="88" y="108"/>
                  </a:moveTo>
                  <a:cubicBezTo>
                    <a:pt x="88" y="108"/>
                    <a:pt x="88" y="108"/>
                    <a:pt x="88" y="108"/>
                  </a:cubicBezTo>
                  <a:cubicBezTo>
                    <a:pt x="88" y="108"/>
                    <a:pt x="88" y="108"/>
                    <a:pt x="88" y="108"/>
                  </a:cubicBezTo>
                  <a:cubicBezTo>
                    <a:pt x="87" y="108"/>
                    <a:pt x="87" y="108"/>
                    <a:pt x="87" y="108"/>
                  </a:cubicBezTo>
                  <a:cubicBezTo>
                    <a:pt x="87" y="107"/>
                    <a:pt x="87" y="107"/>
                    <a:pt x="87" y="106"/>
                  </a:cubicBezTo>
                  <a:cubicBezTo>
                    <a:pt x="87" y="107"/>
                    <a:pt x="87" y="107"/>
                    <a:pt x="87" y="107"/>
                  </a:cubicBezTo>
                  <a:cubicBezTo>
                    <a:pt x="88" y="107"/>
                    <a:pt x="88" y="107"/>
                    <a:pt x="88" y="108"/>
                  </a:cubicBezTo>
                  <a:close/>
                  <a:moveTo>
                    <a:pt x="85" y="109"/>
                  </a:moveTo>
                  <a:cubicBezTo>
                    <a:pt x="84" y="109"/>
                    <a:pt x="84" y="109"/>
                    <a:pt x="84" y="109"/>
                  </a:cubicBezTo>
                  <a:cubicBezTo>
                    <a:pt x="83" y="108"/>
                    <a:pt x="83" y="108"/>
                    <a:pt x="83" y="108"/>
                  </a:cubicBezTo>
                  <a:cubicBezTo>
                    <a:pt x="83" y="107"/>
                    <a:pt x="83" y="107"/>
                    <a:pt x="83" y="107"/>
                  </a:cubicBezTo>
                  <a:cubicBezTo>
                    <a:pt x="84" y="107"/>
                    <a:pt x="84" y="107"/>
                    <a:pt x="84" y="107"/>
                  </a:cubicBezTo>
                  <a:cubicBezTo>
                    <a:pt x="84" y="107"/>
                    <a:pt x="84" y="107"/>
                    <a:pt x="84" y="107"/>
                  </a:cubicBezTo>
                  <a:cubicBezTo>
                    <a:pt x="85" y="107"/>
                    <a:pt x="85" y="107"/>
                    <a:pt x="85" y="107"/>
                  </a:cubicBezTo>
                  <a:cubicBezTo>
                    <a:pt x="86" y="108"/>
                    <a:pt x="86" y="108"/>
                    <a:pt x="86" y="108"/>
                  </a:cubicBezTo>
                  <a:cubicBezTo>
                    <a:pt x="85" y="109"/>
                    <a:pt x="85" y="109"/>
                    <a:pt x="85" y="109"/>
                  </a:cubicBezTo>
                  <a:close/>
                  <a:moveTo>
                    <a:pt x="85" y="111"/>
                  </a:moveTo>
                  <a:cubicBezTo>
                    <a:pt x="86" y="111"/>
                    <a:pt x="86" y="111"/>
                    <a:pt x="86" y="111"/>
                  </a:cubicBezTo>
                  <a:cubicBezTo>
                    <a:pt x="87" y="111"/>
                    <a:pt x="87" y="111"/>
                    <a:pt x="87" y="111"/>
                  </a:cubicBezTo>
                  <a:cubicBezTo>
                    <a:pt x="88" y="110"/>
                    <a:pt x="88" y="110"/>
                    <a:pt x="88" y="110"/>
                  </a:cubicBezTo>
                  <a:cubicBezTo>
                    <a:pt x="89" y="110"/>
                    <a:pt x="89" y="110"/>
                    <a:pt x="89" y="110"/>
                  </a:cubicBezTo>
                  <a:cubicBezTo>
                    <a:pt x="90" y="111"/>
                    <a:pt x="90" y="111"/>
                    <a:pt x="90" y="112"/>
                  </a:cubicBezTo>
                  <a:cubicBezTo>
                    <a:pt x="91" y="114"/>
                    <a:pt x="90" y="115"/>
                    <a:pt x="90" y="117"/>
                  </a:cubicBezTo>
                  <a:cubicBezTo>
                    <a:pt x="90" y="117"/>
                    <a:pt x="90" y="117"/>
                    <a:pt x="90" y="117"/>
                  </a:cubicBezTo>
                  <a:cubicBezTo>
                    <a:pt x="91" y="118"/>
                    <a:pt x="92" y="118"/>
                    <a:pt x="92" y="119"/>
                  </a:cubicBezTo>
                  <a:cubicBezTo>
                    <a:pt x="92" y="121"/>
                    <a:pt x="92" y="121"/>
                    <a:pt x="92" y="121"/>
                  </a:cubicBezTo>
                  <a:cubicBezTo>
                    <a:pt x="93" y="122"/>
                    <a:pt x="93" y="122"/>
                    <a:pt x="93" y="122"/>
                  </a:cubicBezTo>
                  <a:cubicBezTo>
                    <a:pt x="93" y="122"/>
                    <a:pt x="93" y="122"/>
                    <a:pt x="93" y="122"/>
                  </a:cubicBezTo>
                  <a:cubicBezTo>
                    <a:pt x="93" y="123"/>
                    <a:pt x="93" y="123"/>
                    <a:pt x="93" y="123"/>
                  </a:cubicBezTo>
                  <a:cubicBezTo>
                    <a:pt x="91" y="123"/>
                    <a:pt x="91" y="123"/>
                    <a:pt x="91" y="123"/>
                  </a:cubicBezTo>
                  <a:cubicBezTo>
                    <a:pt x="91" y="123"/>
                    <a:pt x="91" y="123"/>
                    <a:pt x="91" y="123"/>
                  </a:cubicBezTo>
                  <a:cubicBezTo>
                    <a:pt x="91" y="124"/>
                    <a:pt x="91" y="124"/>
                    <a:pt x="91" y="124"/>
                  </a:cubicBezTo>
                  <a:cubicBezTo>
                    <a:pt x="91" y="123"/>
                    <a:pt x="91" y="123"/>
                    <a:pt x="91" y="123"/>
                  </a:cubicBezTo>
                  <a:cubicBezTo>
                    <a:pt x="90" y="122"/>
                    <a:pt x="90" y="122"/>
                    <a:pt x="90" y="122"/>
                  </a:cubicBezTo>
                  <a:cubicBezTo>
                    <a:pt x="90" y="122"/>
                    <a:pt x="90" y="122"/>
                    <a:pt x="90" y="122"/>
                  </a:cubicBezTo>
                  <a:cubicBezTo>
                    <a:pt x="90" y="123"/>
                    <a:pt x="90" y="125"/>
                    <a:pt x="90" y="125"/>
                  </a:cubicBezTo>
                  <a:cubicBezTo>
                    <a:pt x="89" y="124"/>
                    <a:pt x="89" y="125"/>
                    <a:pt x="88" y="124"/>
                  </a:cubicBezTo>
                  <a:cubicBezTo>
                    <a:pt x="87" y="124"/>
                    <a:pt x="87" y="124"/>
                    <a:pt x="87" y="124"/>
                  </a:cubicBezTo>
                  <a:cubicBezTo>
                    <a:pt x="88" y="122"/>
                    <a:pt x="87" y="123"/>
                    <a:pt x="87" y="122"/>
                  </a:cubicBezTo>
                  <a:cubicBezTo>
                    <a:pt x="87" y="121"/>
                    <a:pt x="87" y="121"/>
                    <a:pt x="87" y="121"/>
                  </a:cubicBezTo>
                  <a:cubicBezTo>
                    <a:pt x="88" y="118"/>
                    <a:pt x="88" y="118"/>
                    <a:pt x="88" y="118"/>
                  </a:cubicBezTo>
                  <a:cubicBezTo>
                    <a:pt x="88" y="117"/>
                    <a:pt x="87" y="117"/>
                    <a:pt x="87" y="116"/>
                  </a:cubicBezTo>
                  <a:cubicBezTo>
                    <a:pt x="86" y="115"/>
                    <a:pt x="86" y="115"/>
                    <a:pt x="86" y="115"/>
                  </a:cubicBezTo>
                  <a:cubicBezTo>
                    <a:pt x="86" y="115"/>
                    <a:pt x="86" y="115"/>
                    <a:pt x="86" y="115"/>
                  </a:cubicBezTo>
                  <a:cubicBezTo>
                    <a:pt x="84" y="115"/>
                    <a:pt x="84" y="115"/>
                    <a:pt x="84" y="115"/>
                  </a:cubicBezTo>
                  <a:cubicBezTo>
                    <a:pt x="84" y="115"/>
                    <a:pt x="84" y="115"/>
                    <a:pt x="84" y="115"/>
                  </a:cubicBezTo>
                  <a:cubicBezTo>
                    <a:pt x="83" y="112"/>
                    <a:pt x="83" y="113"/>
                    <a:pt x="83" y="110"/>
                  </a:cubicBezTo>
                  <a:cubicBezTo>
                    <a:pt x="82" y="109"/>
                    <a:pt x="82" y="110"/>
                    <a:pt x="82" y="109"/>
                  </a:cubicBezTo>
                  <a:cubicBezTo>
                    <a:pt x="82" y="108"/>
                    <a:pt x="82" y="108"/>
                    <a:pt x="82" y="108"/>
                  </a:cubicBezTo>
                  <a:cubicBezTo>
                    <a:pt x="83" y="109"/>
                    <a:pt x="83" y="109"/>
                    <a:pt x="83" y="109"/>
                  </a:cubicBezTo>
                  <a:cubicBezTo>
                    <a:pt x="83" y="109"/>
                    <a:pt x="83" y="109"/>
                    <a:pt x="83" y="109"/>
                  </a:cubicBezTo>
                  <a:cubicBezTo>
                    <a:pt x="84" y="110"/>
                    <a:pt x="84" y="110"/>
                    <a:pt x="85" y="110"/>
                  </a:cubicBezTo>
                  <a:cubicBezTo>
                    <a:pt x="85" y="111"/>
                    <a:pt x="85" y="111"/>
                    <a:pt x="85" y="111"/>
                  </a:cubicBezTo>
                  <a:close/>
                  <a:moveTo>
                    <a:pt x="32" y="108"/>
                  </a:moveTo>
                  <a:cubicBezTo>
                    <a:pt x="32" y="109"/>
                    <a:pt x="32" y="109"/>
                    <a:pt x="32" y="109"/>
                  </a:cubicBezTo>
                  <a:cubicBezTo>
                    <a:pt x="32" y="110"/>
                    <a:pt x="32" y="110"/>
                    <a:pt x="32" y="110"/>
                  </a:cubicBezTo>
                  <a:cubicBezTo>
                    <a:pt x="32" y="110"/>
                    <a:pt x="32" y="110"/>
                    <a:pt x="32" y="110"/>
                  </a:cubicBezTo>
                  <a:cubicBezTo>
                    <a:pt x="31" y="110"/>
                    <a:pt x="31" y="110"/>
                    <a:pt x="31" y="110"/>
                  </a:cubicBezTo>
                  <a:cubicBezTo>
                    <a:pt x="31" y="109"/>
                    <a:pt x="31" y="109"/>
                    <a:pt x="31" y="109"/>
                  </a:cubicBezTo>
                  <a:cubicBezTo>
                    <a:pt x="31" y="109"/>
                    <a:pt x="31" y="109"/>
                    <a:pt x="31" y="109"/>
                  </a:cubicBezTo>
                  <a:cubicBezTo>
                    <a:pt x="31" y="109"/>
                    <a:pt x="31" y="109"/>
                    <a:pt x="31" y="109"/>
                  </a:cubicBezTo>
                  <a:cubicBezTo>
                    <a:pt x="32" y="109"/>
                    <a:pt x="32" y="109"/>
                    <a:pt x="32" y="109"/>
                  </a:cubicBezTo>
                  <a:cubicBezTo>
                    <a:pt x="32" y="108"/>
                    <a:pt x="32" y="108"/>
                    <a:pt x="32" y="108"/>
                  </a:cubicBezTo>
                  <a:close/>
                  <a:moveTo>
                    <a:pt x="2" y="144"/>
                  </a:moveTo>
                  <a:cubicBezTo>
                    <a:pt x="3" y="142"/>
                    <a:pt x="3" y="142"/>
                    <a:pt x="4" y="140"/>
                  </a:cubicBezTo>
                  <a:cubicBezTo>
                    <a:pt x="4" y="140"/>
                    <a:pt x="10" y="134"/>
                    <a:pt x="10" y="134"/>
                  </a:cubicBezTo>
                  <a:cubicBezTo>
                    <a:pt x="11" y="134"/>
                    <a:pt x="10" y="134"/>
                    <a:pt x="11" y="134"/>
                  </a:cubicBezTo>
                  <a:cubicBezTo>
                    <a:pt x="12" y="134"/>
                    <a:pt x="12" y="134"/>
                    <a:pt x="12" y="134"/>
                  </a:cubicBezTo>
                  <a:cubicBezTo>
                    <a:pt x="12" y="133"/>
                    <a:pt x="20" y="126"/>
                    <a:pt x="23" y="122"/>
                  </a:cubicBezTo>
                  <a:cubicBezTo>
                    <a:pt x="25" y="121"/>
                    <a:pt x="24" y="122"/>
                    <a:pt x="26" y="119"/>
                  </a:cubicBezTo>
                  <a:cubicBezTo>
                    <a:pt x="26" y="118"/>
                    <a:pt x="26" y="118"/>
                    <a:pt x="26" y="118"/>
                  </a:cubicBezTo>
                  <a:cubicBezTo>
                    <a:pt x="26" y="117"/>
                    <a:pt x="26" y="117"/>
                    <a:pt x="25" y="116"/>
                  </a:cubicBezTo>
                  <a:cubicBezTo>
                    <a:pt x="26" y="114"/>
                    <a:pt x="28" y="111"/>
                    <a:pt x="28" y="110"/>
                  </a:cubicBezTo>
                  <a:cubicBezTo>
                    <a:pt x="29" y="111"/>
                    <a:pt x="29" y="111"/>
                    <a:pt x="29" y="111"/>
                  </a:cubicBezTo>
                  <a:cubicBezTo>
                    <a:pt x="29" y="111"/>
                    <a:pt x="29" y="111"/>
                    <a:pt x="29" y="111"/>
                  </a:cubicBezTo>
                  <a:cubicBezTo>
                    <a:pt x="28" y="113"/>
                    <a:pt x="28" y="113"/>
                    <a:pt x="28" y="113"/>
                  </a:cubicBezTo>
                  <a:cubicBezTo>
                    <a:pt x="29" y="114"/>
                    <a:pt x="29" y="114"/>
                    <a:pt x="29" y="114"/>
                  </a:cubicBezTo>
                  <a:cubicBezTo>
                    <a:pt x="28" y="115"/>
                    <a:pt x="28" y="115"/>
                    <a:pt x="28" y="115"/>
                  </a:cubicBezTo>
                  <a:cubicBezTo>
                    <a:pt x="30" y="118"/>
                    <a:pt x="29" y="117"/>
                    <a:pt x="30" y="120"/>
                  </a:cubicBezTo>
                  <a:cubicBezTo>
                    <a:pt x="30" y="120"/>
                    <a:pt x="30" y="120"/>
                    <a:pt x="30" y="120"/>
                  </a:cubicBezTo>
                  <a:cubicBezTo>
                    <a:pt x="29" y="121"/>
                    <a:pt x="29" y="121"/>
                    <a:pt x="29" y="121"/>
                  </a:cubicBezTo>
                  <a:cubicBezTo>
                    <a:pt x="29" y="121"/>
                    <a:pt x="29" y="121"/>
                    <a:pt x="29" y="121"/>
                  </a:cubicBezTo>
                  <a:cubicBezTo>
                    <a:pt x="27" y="122"/>
                    <a:pt x="27" y="122"/>
                    <a:pt x="27" y="122"/>
                  </a:cubicBezTo>
                  <a:cubicBezTo>
                    <a:pt x="27" y="122"/>
                    <a:pt x="27" y="122"/>
                    <a:pt x="26" y="123"/>
                  </a:cubicBezTo>
                  <a:cubicBezTo>
                    <a:pt x="25" y="124"/>
                    <a:pt x="25" y="124"/>
                    <a:pt x="25" y="125"/>
                  </a:cubicBezTo>
                  <a:cubicBezTo>
                    <a:pt x="25" y="125"/>
                    <a:pt x="25" y="125"/>
                    <a:pt x="25" y="125"/>
                  </a:cubicBezTo>
                  <a:cubicBezTo>
                    <a:pt x="23" y="126"/>
                    <a:pt x="21" y="126"/>
                    <a:pt x="20" y="127"/>
                  </a:cubicBezTo>
                  <a:cubicBezTo>
                    <a:pt x="20" y="127"/>
                    <a:pt x="20" y="127"/>
                    <a:pt x="20" y="127"/>
                  </a:cubicBezTo>
                  <a:cubicBezTo>
                    <a:pt x="20" y="128"/>
                    <a:pt x="20" y="128"/>
                    <a:pt x="20" y="128"/>
                  </a:cubicBezTo>
                  <a:cubicBezTo>
                    <a:pt x="18" y="132"/>
                    <a:pt x="18" y="132"/>
                    <a:pt x="16" y="134"/>
                  </a:cubicBezTo>
                  <a:cubicBezTo>
                    <a:pt x="15" y="135"/>
                    <a:pt x="15" y="135"/>
                    <a:pt x="15" y="135"/>
                  </a:cubicBezTo>
                  <a:cubicBezTo>
                    <a:pt x="14" y="135"/>
                    <a:pt x="14" y="135"/>
                    <a:pt x="14" y="135"/>
                  </a:cubicBezTo>
                  <a:cubicBezTo>
                    <a:pt x="13" y="136"/>
                    <a:pt x="13" y="136"/>
                    <a:pt x="13" y="136"/>
                  </a:cubicBezTo>
                  <a:cubicBezTo>
                    <a:pt x="12" y="138"/>
                    <a:pt x="12" y="137"/>
                    <a:pt x="11" y="138"/>
                  </a:cubicBezTo>
                  <a:cubicBezTo>
                    <a:pt x="9" y="140"/>
                    <a:pt x="8" y="141"/>
                    <a:pt x="6" y="141"/>
                  </a:cubicBezTo>
                  <a:cubicBezTo>
                    <a:pt x="6" y="142"/>
                    <a:pt x="6" y="141"/>
                    <a:pt x="6" y="142"/>
                  </a:cubicBezTo>
                  <a:cubicBezTo>
                    <a:pt x="6" y="142"/>
                    <a:pt x="5" y="143"/>
                    <a:pt x="4" y="143"/>
                  </a:cubicBezTo>
                  <a:cubicBezTo>
                    <a:pt x="4" y="143"/>
                    <a:pt x="2" y="144"/>
                    <a:pt x="2" y="144"/>
                  </a:cubicBezTo>
                  <a:close/>
                  <a:moveTo>
                    <a:pt x="76" y="111"/>
                  </a:moveTo>
                  <a:cubicBezTo>
                    <a:pt x="77" y="113"/>
                    <a:pt x="77" y="113"/>
                    <a:pt x="77" y="113"/>
                  </a:cubicBezTo>
                  <a:cubicBezTo>
                    <a:pt x="76" y="113"/>
                    <a:pt x="76" y="113"/>
                    <a:pt x="76" y="113"/>
                  </a:cubicBezTo>
                  <a:cubicBezTo>
                    <a:pt x="75" y="112"/>
                    <a:pt x="75" y="112"/>
                    <a:pt x="75" y="112"/>
                  </a:cubicBezTo>
                  <a:cubicBezTo>
                    <a:pt x="76" y="111"/>
                    <a:pt x="76" y="111"/>
                    <a:pt x="76" y="111"/>
                  </a:cubicBezTo>
                  <a:cubicBezTo>
                    <a:pt x="76" y="111"/>
                    <a:pt x="76" y="111"/>
                    <a:pt x="76" y="111"/>
                  </a:cubicBezTo>
                  <a:close/>
                  <a:moveTo>
                    <a:pt x="72" y="132"/>
                  </a:moveTo>
                  <a:cubicBezTo>
                    <a:pt x="71" y="132"/>
                    <a:pt x="71" y="132"/>
                    <a:pt x="71" y="132"/>
                  </a:cubicBezTo>
                  <a:cubicBezTo>
                    <a:pt x="71" y="132"/>
                    <a:pt x="71" y="132"/>
                    <a:pt x="71" y="132"/>
                  </a:cubicBezTo>
                  <a:cubicBezTo>
                    <a:pt x="71" y="130"/>
                    <a:pt x="72" y="129"/>
                    <a:pt x="72" y="127"/>
                  </a:cubicBezTo>
                  <a:cubicBezTo>
                    <a:pt x="72" y="126"/>
                    <a:pt x="72" y="126"/>
                    <a:pt x="72" y="126"/>
                  </a:cubicBezTo>
                  <a:cubicBezTo>
                    <a:pt x="75" y="122"/>
                    <a:pt x="72" y="125"/>
                    <a:pt x="75" y="120"/>
                  </a:cubicBezTo>
                  <a:cubicBezTo>
                    <a:pt x="76" y="119"/>
                    <a:pt x="76" y="119"/>
                    <a:pt x="76" y="119"/>
                  </a:cubicBezTo>
                  <a:cubicBezTo>
                    <a:pt x="77" y="117"/>
                    <a:pt x="76" y="118"/>
                    <a:pt x="78" y="115"/>
                  </a:cubicBezTo>
                  <a:cubicBezTo>
                    <a:pt x="78" y="114"/>
                    <a:pt x="78" y="114"/>
                    <a:pt x="78" y="114"/>
                  </a:cubicBezTo>
                  <a:cubicBezTo>
                    <a:pt x="78" y="114"/>
                    <a:pt x="78" y="114"/>
                    <a:pt x="78" y="114"/>
                  </a:cubicBezTo>
                  <a:cubicBezTo>
                    <a:pt x="78" y="113"/>
                    <a:pt x="78" y="113"/>
                    <a:pt x="78" y="112"/>
                  </a:cubicBezTo>
                  <a:cubicBezTo>
                    <a:pt x="79" y="111"/>
                    <a:pt x="79" y="111"/>
                    <a:pt x="79" y="111"/>
                  </a:cubicBezTo>
                  <a:cubicBezTo>
                    <a:pt x="79" y="112"/>
                    <a:pt x="79" y="112"/>
                    <a:pt x="79" y="112"/>
                  </a:cubicBezTo>
                  <a:cubicBezTo>
                    <a:pt x="79" y="113"/>
                    <a:pt x="79" y="113"/>
                    <a:pt x="79" y="114"/>
                  </a:cubicBezTo>
                  <a:cubicBezTo>
                    <a:pt x="79" y="114"/>
                    <a:pt x="79" y="114"/>
                    <a:pt x="79" y="114"/>
                  </a:cubicBezTo>
                  <a:cubicBezTo>
                    <a:pt x="79" y="115"/>
                    <a:pt x="79" y="115"/>
                    <a:pt x="79" y="117"/>
                  </a:cubicBezTo>
                  <a:cubicBezTo>
                    <a:pt x="79" y="119"/>
                    <a:pt x="79" y="119"/>
                    <a:pt x="79" y="119"/>
                  </a:cubicBezTo>
                  <a:cubicBezTo>
                    <a:pt x="79" y="121"/>
                    <a:pt x="79" y="121"/>
                    <a:pt x="79" y="121"/>
                  </a:cubicBezTo>
                  <a:cubicBezTo>
                    <a:pt x="78" y="122"/>
                    <a:pt x="78" y="122"/>
                    <a:pt x="78" y="122"/>
                  </a:cubicBezTo>
                  <a:cubicBezTo>
                    <a:pt x="77" y="123"/>
                    <a:pt x="77" y="123"/>
                    <a:pt x="76" y="123"/>
                  </a:cubicBezTo>
                  <a:cubicBezTo>
                    <a:pt x="75" y="124"/>
                    <a:pt x="75" y="124"/>
                    <a:pt x="75" y="124"/>
                  </a:cubicBezTo>
                  <a:cubicBezTo>
                    <a:pt x="75" y="126"/>
                    <a:pt x="75" y="126"/>
                    <a:pt x="75" y="126"/>
                  </a:cubicBezTo>
                  <a:cubicBezTo>
                    <a:pt x="74" y="127"/>
                    <a:pt x="74" y="127"/>
                    <a:pt x="74" y="127"/>
                  </a:cubicBezTo>
                  <a:cubicBezTo>
                    <a:pt x="73" y="130"/>
                    <a:pt x="73" y="130"/>
                    <a:pt x="73" y="130"/>
                  </a:cubicBezTo>
                  <a:cubicBezTo>
                    <a:pt x="72" y="132"/>
                    <a:pt x="72" y="132"/>
                    <a:pt x="72" y="132"/>
                  </a:cubicBezTo>
                  <a:close/>
                  <a:moveTo>
                    <a:pt x="69" y="136"/>
                  </a:moveTo>
                  <a:cubicBezTo>
                    <a:pt x="68" y="136"/>
                    <a:pt x="68" y="136"/>
                    <a:pt x="67" y="136"/>
                  </a:cubicBezTo>
                  <a:cubicBezTo>
                    <a:pt x="67" y="136"/>
                    <a:pt x="67" y="136"/>
                    <a:pt x="67" y="136"/>
                  </a:cubicBezTo>
                  <a:cubicBezTo>
                    <a:pt x="66" y="133"/>
                    <a:pt x="66" y="133"/>
                    <a:pt x="66" y="133"/>
                  </a:cubicBezTo>
                  <a:cubicBezTo>
                    <a:pt x="62" y="131"/>
                    <a:pt x="64" y="133"/>
                    <a:pt x="61" y="129"/>
                  </a:cubicBezTo>
                  <a:cubicBezTo>
                    <a:pt x="61" y="128"/>
                    <a:pt x="61" y="128"/>
                    <a:pt x="61" y="128"/>
                  </a:cubicBezTo>
                  <a:cubicBezTo>
                    <a:pt x="61" y="127"/>
                    <a:pt x="61" y="127"/>
                    <a:pt x="61" y="127"/>
                  </a:cubicBezTo>
                  <a:cubicBezTo>
                    <a:pt x="61" y="126"/>
                    <a:pt x="61" y="126"/>
                    <a:pt x="61" y="126"/>
                  </a:cubicBezTo>
                  <a:cubicBezTo>
                    <a:pt x="62" y="126"/>
                    <a:pt x="62" y="126"/>
                    <a:pt x="62" y="126"/>
                  </a:cubicBezTo>
                  <a:cubicBezTo>
                    <a:pt x="64" y="126"/>
                    <a:pt x="63" y="126"/>
                    <a:pt x="64" y="126"/>
                  </a:cubicBezTo>
                  <a:cubicBezTo>
                    <a:pt x="66" y="125"/>
                    <a:pt x="66" y="125"/>
                    <a:pt x="66" y="125"/>
                  </a:cubicBezTo>
                  <a:cubicBezTo>
                    <a:pt x="66" y="124"/>
                    <a:pt x="66" y="122"/>
                    <a:pt x="65" y="120"/>
                  </a:cubicBezTo>
                  <a:cubicBezTo>
                    <a:pt x="66" y="119"/>
                    <a:pt x="66" y="120"/>
                    <a:pt x="66" y="119"/>
                  </a:cubicBezTo>
                  <a:cubicBezTo>
                    <a:pt x="67" y="118"/>
                    <a:pt x="67" y="118"/>
                    <a:pt x="67" y="118"/>
                  </a:cubicBezTo>
                  <a:cubicBezTo>
                    <a:pt x="67" y="117"/>
                    <a:pt x="67" y="117"/>
                    <a:pt x="67" y="116"/>
                  </a:cubicBezTo>
                  <a:cubicBezTo>
                    <a:pt x="68" y="115"/>
                    <a:pt x="70" y="115"/>
                    <a:pt x="70" y="114"/>
                  </a:cubicBezTo>
                  <a:cubicBezTo>
                    <a:pt x="73" y="115"/>
                    <a:pt x="73" y="115"/>
                    <a:pt x="73" y="115"/>
                  </a:cubicBezTo>
                  <a:cubicBezTo>
                    <a:pt x="74" y="116"/>
                    <a:pt x="74" y="116"/>
                    <a:pt x="74" y="116"/>
                  </a:cubicBezTo>
                  <a:cubicBezTo>
                    <a:pt x="74" y="117"/>
                    <a:pt x="74" y="117"/>
                    <a:pt x="74" y="117"/>
                  </a:cubicBezTo>
                  <a:cubicBezTo>
                    <a:pt x="73" y="119"/>
                    <a:pt x="69" y="127"/>
                    <a:pt x="69" y="127"/>
                  </a:cubicBezTo>
                  <a:cubicBezTo>
                    <a:pt x="69" y="129"/>
                    <a:pt x="69" y="130"/>
                    <a:pt x="69" y="130"/>
                  </a:cubicBezTo>
                  <a:cubicBezTo>
                    <a:pt x="69" y="131"/>
                    <a:pt x="71" y="133"/>
                    <a:pt x="71" y="133"/>
                  </a:cubicBezTo>
                  <a:cubicBezTo>
                    <a:pt x="71" y="134"/>
                    <a:pt x="71" y="134"/>
                    <a:pt x="71" y="134"/>
                  </a:cubicBezTo>
                  <a:cubicBezTo>
                    <a:pt x="70" y="135"/>
                    <a:pt x="70" y="136"/>
                    <a:pt x="70" y="136"/>
                  </a:cubicBezTo>
                  <a:cubicBezTo>
                    <a:pt x="69" y="136"/>
                    <a:pt x="69" y="136"/>
                    <a:pt x="69" y="136"/>
                  </a:cubicBezTo>
                  <a:close/>
                  <a:moveTo>
                    <a:pt x="63" y="120"/>
                  </a:moveTo>
                  <a:cubicBezTo>
                    <a:pt x="63" y="121"/>
                    <a:pt x="63" y="121"/>
                    <a:pt x="63" y="121"/>
                  </a:cubicBezTo>
                  <a:cubicBezTo>
                    <a:pt x="63" y="121"/>
                    <a:pt x="63" y="121"/>
                    <a:pt x="63" y="121"/>
                  </a:cubicBezTo>
                  <a:cubicBezTo>
                    <a:pt x="62" y="121"/>
                    <a:pt x="62" y="121"/>
                    <a:pt x="62" y="121"/>
                  </a:cubicBezTo>
                  <a:cubicBezTo>
                    <a:pt x="62" y="120"/>
                    <a:pt x="62" y="120"/>
                    <a:pt x="62" y="120"/>
                  </a:cubicBezTo>
                  <a:cubicBezTo>
                    <a:pt x="62" y="119"/>
                    <a:pt x="62" y="119"/>
                    <a:pt x="62" y="119"/>
                  </a:cubicBezTo>
                  <a:cubicBezTo>
                    <a:pt x="63" y="118"/>
                    <a:pt x="63" y="118"/>
                    <a:pt x="63" y="118"/>
                  </a:cubicBezTo>
                  <a:cubicBezTo>
                    <a:pt x="64" y="117"/>
                    <a:pt x="64" y="117"/>
                    <a:pt x="64" y="117"/>
                  </a:cubicBezTo>
                  <a:cubicBezTo>
                    <a:pt x="64" y="117"/>
                    <a:pt x="64" y="117"/>
                    <a:pt x="64" y="117"/>
                  </a:cubicBezTo>
                  <a:cubicBezTo>
                    <a:pt x="64" y="118"/>
                    <a:pt x="64" y="118"/>
                    <a:pt x="64" y="118"/>
                  </a:cubicBezTo>
                  <a:cubicBezTo>
                    <a:pt x="64" y="118"/>
                    <a:pt x="64" y="118"/>
                    <a:pt x="64" y="118"/>
                  </a:cubicBezTo>
                  <a:cubicBezTo>
                    <a:pt x="64" y="120"/>
                    <a:pt x="64" y="120"/>
                    <a:pt x="64" y="120"/>
                  </a:cubicBezTo>
                  <a:cubicBezTo>
                    <a:pt x="63" y="120"/>
                    <a:pt x="63" y="120"/>
                    <a:pt x="63" y="120"/>
                  </a:cubicBezTo>
                  <a:close/>
                  <a:moveTo>
                    <a:pt x="82" y="119"/>
                  </a:moveTo>
                  <a:cubicBezTo>
                    <a:pt x="82" y="118"/>
                    <a:pt x="82" y="118"/>
                    <a:pt x="82" y="118"/>
                  </a:cubicBezTo>
                  <a:cubicBezTo>
                    <a:pt x="83" y="118"/>
                    <a:pt x="83" y="118"/>
                    <a:pt x="83" y="118"/>
                  </a:cubicBezTo>
                  <a:cubicBezTo>
                    <a:pt x="83" y="118"/>
                    <a:pt x="83" y="118"/>
                    <a:pt x="83" y="118"/>
                  </a:cubicBezTo>
                  <a:cubicBezTo>
                    <a:pt x="83" y="119"/>
                    <a:pt x="83" y="119"/>
                    <a:pt x="83" y="119"/>
                  </a:cubicBezTo>
                  <a:cubicBezTo>
                    <a:pt x="82" y="119"/>
                    <a:pt x="82" y="119"/>
                    <a:pt x="82" y="119"/>
                  </a:cubicBezTo>
                  <a:cubicBezTo>
                    <a:pt x="82" y="119"/>
                    <a:pt x="82" y="119"/>
                    <a:pt x="82" y="119"/>
                  </a:cubicBezTo>
                  <a:close/>
                  <a:moveTo>
                    <a:pt x="33" y="120"/>
                  </a:moveTo>
                  <a:cubicBezTo>
                    <a:pt x="31" y="121"/>
                    <a:pt x="31" y="121"/>
                    <a:pt x="31" y="121"/>
                  </a:cubicBezTo>
                  <a:cubicBezTo>
                    <a:pt x="31" y="119"/>
                    <a:pt x="31" y="119"/>
                    <a:pt x="31" y="119"/>
                  </a:cubicBezTo>
                  <a:cubicBezTo>
                    <a:pt x="32" y="118"/>
                    <a:pt x="32" y="118"/>
                    <a:pt x="32" y="118"/>
                  </a:cubicBezTo>
                  <a:cubicBezTo>
                    <a:pt x="33" y="119"/>
                    <a:pt x="33" y="119"/>
                    <a:pt x="34" y="119"/>
                  </a:cubicBezTo>
                  <a:cubicBezTo>
                    <a:pt x="34" y="120"/>
                    <a:pt x="34" y="120"/>
                    <a:pt x="33" y="120"/>
                  </a:cubicBezTo>
                  <a:close/>
                  <a:moveTo>
                    <a:pt x="98" y="127"/>
                  </a:moveTo>
                  <a:cubicBezTo>
                    <a:pt x="97" y="127"/>
                    <a:pt x="97" y="127"/>
                    <a:pt x="97" y="127"/>
                  </a:cubicBezTo>
                  <a:cubicBezTo>
                    <a:pt x="97" y="126"/>
                    <a:pt x="97" y="126"/>
                    <a:pt x="97" y="126"/>
                  </a:cubicBezTo>
                  <a:cubicBezTo>
                    <a:pt x="96" y="126"/>
                    <a:pt x="96" y="126"/>
                    <a:pt x="96" y="126"/>
                  </a:cubicBezTo>
                  <a:cubicBezTo>
                    <a:pt x="96" y="125"/>
                    <a:pt x="96" y="125"/>
                    <a:pt x="96" y="125"/>
                  </a:cubicBezTo>
                  <a:cubicBezTo>
                    <a:pt x="95" y="124"/>
                    <a:pt x="95" y="124"/>
                    <a:pt x="95" y="124"/>
                  </a:cubicBezTo>
                  <a:cubicBezTo>
                    <a:pt x="96" y="124"/>
                    <a:pt x="96" y="124"/>
                    <a:pt x="96" y="124"/>
                  </a:cubicBezTo>
                  <a:cubicBezTo>
                    <a:pt x="96" y="122"/>
                    <a:pt x="96" y="122"/>
                    <a:pt x="96" y="122"/>
                  </a:cubicBezTo>
                  <a:cubicBezTo>
                    <a:pt x="96" y="122"/>
                    <a:pt x="96" y="122"/>
                    <a:pt x="97" y="121"/>
                  </a:cubicBezTo>
                  <a:cubicBezTo>
                    <a:pt x="97" y="121"/>
                    <a:pt x="97" y="121"/>
                    <a:pt x="97" y="121"/>
                  </a:cubicBezTo>
                  <a:cubicBezTo>
                    <a:pt x="97" y="121"/>
                    <a:pt x="97" y="121"/>
                    <a:pt x="97" y="121"/>
                  </a:cubicBezTo>
                  <a:cubicBezTo>
                    <a:pt x="98" y="121"/>
                    <a:pt x="98" y="121"/>
                    <a:pt x="98" y="121"/>
                  </a:cubicBezTo>
                  <a:cubicBezTo>
                    <a:pt x="97" y="123"/>
                    <a:pt x="97" y="123"/>
                    <a:pt x="97" y="123"/>
                  </a:cubicBezTo>
                  <a:cubicBezTo>
                    <a:pt x="98" y="125"/>
                    <a:pt x="98" y="125"/>
                    <a:pt x="98" y="125"/>
                  </a:cubicBezTo>
                  <a:cubicBezTo>
                    <a:pt x="98" y="126"/>
                    <a:pt x="98" y="126"/>
                    <a:pt x="98" y="126"/>
                  </a:cubicBezTo>
                  <a:cubicBezTo>
                    <a:pt x="98" y="126"/>
                    <a:pt x="98" y="126"/>
                    <a:pt x="98" y="126"/>
                  </a:cubicBezTo>
                  <a:cubicBezTo>
                    <a:pt x="98" y="127"/>
                    <a:pt x="98" y="127"/>
                    <a:pt x="98" y="127"/>
                  </a:cubicBezTo>
                  <a:close/>
                  <a:moveTo>
                    <a:pt x="85" y="128"/>
                  </a:moveTo>
                  <a:cubicBezTo>
                    <a:pt x="85" y="129"/>
                    <a:pt x="85" y="129"/>
                    <a:pt x="85" y="129"/>
                  </a:cubicBezTo>
                  <a:cubicBezTo>
                    <a:pt x="85" y="129"/>
                    <a:pt x="84" y="129"/>
                    <a:pt x="84" y="129"/>
                  </a:cubicBezTo>
                  <a:cubicBezTo>
                    <a:pt x="83" y="130"/>
                    <a:pt x="83" y="130"/>
                    <a:pt x="83" y="130"/>
                  </a:cubicBezTo>
                  <a:cubicBezTo>
                    <a:pt x="83" y="130"/>
                    <a:pt x="83" y="130"/>
                    <a:pt x="83" y="130"/>
                  </a:cubicBezTo>
                  <a:cubicBezTo>
                    <a:pt x="80" y="130"/>
                    <a:pt x="80" y="130"/>
                    <a:pt x="80" y="130"/>
                  </a:cubicBezTo>
                  <a:cubicBezTo>
                    <a:pt x="78" y="130"/>
                    <a:pt x="78" y="130"/>
                    <a:pt x="78" y="130"/>
                  </a:cubicBezTo>
                  <a:cubicBezTo>
                    <a:pt x="77" y="129"/>
                    <a:pt x="77" y="129"/>
                    <a:pt x="77" y="129"/>
                  </a:cubicBezTo>
                  <a:cubicBezTo>
                    <a:pt x="77" y="128"/>
                    <a:pt x="77" y="129"/>
                    <a:pt x="77" y="128"/>
                  </a:cubicBezTo>
                  <a:cubicBezTo>
                    <a:pt x="77" y="127"/>
                    <a:pt x="77" y="127"/>
                    <a:pt x="79" y="126"/>
                  </a:cubicBezTo>
                  <a:cubicBezTo>
                    <a:pt x="80" y="125"/>
                    <a:pt x="80" y="125"/>
                    <a:pt x="80" y="125"/>
                  </a:cubicBezTo>
                  <a:cubicBezTo>
                    <a:pt x="81" y="124"/>
                    <a:pt x="81" y="124"/>
                    <a:pt x="81" y="124"/>
                  </a:cubicBezTo>
                  <a:cubicBezTo>
                    <a:pt x="82" y="124"/>
                    <a:pt x="82" y="124"/>
                    <a:pt x="82" y="124"/>
                  </a:cubicBezTo>
                  <a:cubicBezTo>
                    <a:pt x="83" y="124"/>
                    <a:pt x="83" y="124"/>
                    <a:pt x="83" y="124"/>
                  </a:cubicBezTo>
                  <a:cubicBezTo>
                    <a:pt x="83" y="124"/>
                    <a:pt x="83" y="124"/>
                    <a:pt x="83" y="124"/>
                  </a:cubicBezTo>
                  <a:cubicBezTo>
                    <a:pt x="83" y="124"/>
                    <a:pt x="83" y="124"/>
                    <a:pt x="83" y="124"/>
                  </a:cubicBezTo>
                  <a:cubicBezTo>
                    <a:pt x="84" y="125"/>
                    <a:pt x="84" y="125"/>
                    <a:pt x="85" y="125"/>
                  </a:cubicBezTo>
                  <a:cubicBezTo>
                    <a:pt x="85" y="127"/>
                    <a:pt x="85" y="127"/>
                    <a:pt x="85" y="127"/>
                  </a:cubicBezTo>
                  <a:cubicBezTo>
                    <a:pt x="85" y="128"/>
                    <a:pt x="85" y="128"/>
                    <a:pt x="85" y="128"/>
                  </a:cubicBezTo>
                  <a:close/>
                  <a:moveTo>
                    <a:pt x="93" y="126"/>
                  </a:moveTo>
                  <a:cubicBezTo>
                    <a:pt x="93" y="127"/>
                    <a:pt x="93" y="127"/>
                    <a:pt x="93" y="127"/>
                  </a:cubicBezTo>
                  <a:cubicBezTo>
                    <a:pt x="92" y="125"/>
                    <a:pt x="92" y="125"/>
                    <a:pt x="92" y="125"/>
                  </a:cubicBezTo>
                  <a:cubicBezTo>
                    <a:pt x="91" y="124"/>
                    <a:pt x="91" y="124"/>
                    <a:pt x="91" y="124"/>
                  </a:cubicBezTo>
                  <a:cubicBezTo>
                    <a:pt x="92" y="124"/>
                    <a:pt x="92" y="124"/>
                    <a:pt x="92" y="124"/>
                  </a:cubicBezTo>
                  <a:cubicBezTo>
                    <a:pt x="92" y="124"/>
                    <a:pt x="92" y="124"/>
                    <a:pt x="92" y="124"/>
                  </a:cubicBezTo>
                  <a:cubicBezTo>
                    <a:pt x="93" y="126"/>
                    <a:pt x="93" y="126"/>
                    <a:pt x="93" y="126"/>
                  </a:cubicBezTo>
                  <a:close/>
                  <a:moveTo>
                    <a:pt x="102" y="128"/>
                  </a:moveTo>
                  <a:cubicBezTo>
                    <a:pt x="102" y="128"/>
                    <a:pt x="102" y="128"/>
                    <a:pt x="102" y="128"/>
                  </a:cubicBezTo>
                  <a:cubicBezTo>
                    <a:pt x="101" y="128"/>
                    <a:pt x="101" y="128"/>
                    <a:pt x="101" y="128"/>
                  </a:cubicBezTo>
                  <a:cubicBezTo>
                    <a:pt x="101" y="127"/>
                    <a:pt x="101" y="127"/>
                    <a:pt x="101" y="127"/>
                  </a:cubicBezTo>
                  <a:cubicBezTo>
                    <a:pt x="102" y="125"/>
                    <a:pt x="102" y="125"/>
                    <a:pt x="102" y="125"/>
                  </a:cubicBezTo>
                  <a:cubicBezTo>
                    <a:pt x="103" y="126"/>
                    <a:pt x="103" y="126"/>
                    <a:pt x="103" y="126"/>
                  </a:cubicBezTo>
                  <a:cubicBezTo>
                    <a:pt x="102" y="127"/>
                    <a:pt x="102" y="127"/>
                    <a:pt x="102" y="127"/>
                  </a:cubicBezTo>
                  <a:cubicBezTo>
                    <a:pt x="102" y="127"/>
                    <a:pt x="102" y="127"/>
                    <a:pt x="102" y="127"/>
                  </a:cubicBezTo>
                  <a:cubicBezTo>
                    <a:pt x="103" y="128"/>
                    <a:pt x="103" y="128"/>
                    <a:pt x="103" y="128"/>
                  </a:cubicBezTo>
                  <a:cubicBezTo>
                    <a:pt x="103" y="128"/>
                    <a:pt x="103" y="128"/>
                    <a:pt x="103" y="128"/>
                  </a:cubicBezTo>
                  <a:cubicBezTo>
                    <a:pt x="102" y="128"/>
                    <a:pt x="102" y="128"/>
                    <a:pt x="102" y="128"/>
                  </a:cubicBezTo>
                  <a:close/>
                  <a:moveTo>
                    <a:pt x="101" y="133"/>
                  </a:moveTo>
                  <a:cubicBezTo>
                    <a:pt x="102" y="134"/>
                    <a:pt x="102" y="134"/>
                    <a:pt x="102" y="134"/>
                  </a:cubicBezTo>
                  <a:cubicBezTo>
                    <a:pt x="103" y="134"/>
                    <a:pt x="103" y="134"/>
                    <a:pt x="103" y="134"/>
                  </a:cubicBezTo>
                  <a:cubicBezTo>
                    <a:pt x="103" y="136"/>
                    <a:pt x="103" y="136"/>
                    <a:pt x="103" y="136"/>
                  </a:cubicBezTo>
                  <a:cubicBezTo>
                    <a:pt x="103" y="136"/>
                    <a:pt x="103" y="136"/>
                    <a:pt x="103" y="136"/>
                  </a:cubicBezTo>
                  <a:cubicBezTo>
                    <a:pt x="104" y="138"/>
                    <a:pt x="104" y="138"/>
                    <a:pt x="104" y="138"/>
                  </a:cubicBezTo>
                  <a:cubicBezTo>
                    <a:pt x="105" y="139"/>
                    <a:pt x="105" y="139"/>
                    <a:pt x="105" y="139"/>
                  </a:cubicBezTo>
                  <a:cubicBezTo>
                    <a:pt x="104" y="140"/>
                    <a:pt x="104" y="140"/>
                    <a:pt x="103" y="141"/>
                  </a:cubicBezTo>
                  <a:cubicBezTo>
                    <a:pt x="103" y="142"/>
                    <a:pt x="103" y="142"/>
                    <a:pt x="103" y="142"/>
                  </a:cubicBezTo>
                  <a:cubicBezTo>
                    <a:pt x="103" y="142"/>
                    <a:pt x="103" y="142"/>
                    <a:pt x="103" y="142"/>
                  </a:cubicBezTo>
                  <a:cubicBezTo>
                    <a:pt x="104" y="142"/>
                    <a:pt x="104" y="142"/>
                    <a:pt x="104" y="142"/>
                  </a:cubicBezTo>
                  <a:cubicBezTo>
                    <a:pt x="105" y="143"/>
                    <a:pt x="105" y="143"/>
                    <a:pt x="105" y="143"/>
                  </a:cubicBezTo>
                  <a:cubicBezTo>
                    <a:pt x="105" y="145"/>
                    <a:pt x="105" y="145"/>
                    <a:pt x="105" y="145"/>
                  </a:cubicBezTo>
                  <a:cubicBezTo>
                    <a:pt x="106" y="146"/>
                    <a:pt x="106" y="146"/>
                    <a:pt x="106" y="146"/>
                  </a:cubicBezTo>
                  <a:cubicBezTo>
                    <a:pt x="106" y="148"/>
                    <a:pt x="106" y="148"/>
                    <a:pt x="106" y="150"/>
                  </a:cubicBezTo>
                  <a:cubicBezTo>
                    <a:pt x="107" y="151"/>
                    <a:pt x="107" y="151"/>
                    <a:pt x="107" y="151"/>
                  </a:cubicBezTo>
                  <a:cubicBezTo>
                    <a:pt x="107" y="151"/>
                    <a:pt x="107" y="151"/>
                    <a:pt x="107" y="151"/>
                  </a:cubicBezTo>
                  <a:cubicBezTo>
                    <a:pt x="107" y="152"/>
                    <a:pt x="107" y="152"/>
                    <a:pt x="107" y="152"/>
                  </a:cubicBezTo>
                  <a:cubicBezTo>
                    <a:pt x="108" y="153"/>
                    <a:pt x="108" y="154"/>
                    <a:pt x="108" y="157"/>
                  </a:cubicBezTo>
                  <a:cubicBezTo>
                    <a:pt x="106" y="159"/>
                    <a:pt x="106" y="159"/>
                    <a:pt x="104" y="161"/>
                  </a:cubicBezTo>
                  <a:cubicBezTo>
                    <a:pt x="103" y="161"/>
                    <a:pt x="103" y="161"/>
                    <a:pt x="103" y="161"/>
                  </a:cubicBezTo>
                  <a:cubicBezTo>
                    <a:pt x="103" y="161"/>
                    <a:pt x="103" y="161"/>
                    <a:pt x="103" y="161"/>
                  </a:cubicBezTo>
                  <a:cubicBezTo>
                    <a:pt x="104" y="163"/>
                    <a:pt x="104" y="163"/>
                    <a:pt x="104" y="163"/>
                  </a:cubicBezTo>
                  <a:cubicBezTo>
                    <a:pt x="103" y="166"/>
                    <a:pt x="104" y="165"/>
                    <a:pt x="103" y="167"/>
                  </a:cubicBezTo>
                  <a:cubicBezTo>
                    <a:pt x="101" y="163"/>
                    <a:pt x="103" y="164"/>
                    <a:pt x="101" y="160"/>
                  </a:cubicBezTo>
                  <a:cubicBezTo>
                    <a:pt x="101" y="159"/>
                    <a:pt x="101" y="159"/>
                    <a:pt x="101" y="159"/>
                  </a:cubicBezTo>
                  <a:cubicBezTo>
                    <a:pt x="100" y="158"/>
                    <a:pt x="100" y="158"/>
                    <a:pt x="100" y="158"/>
                  </a:cubicBezTo>
                  <a:cubicBezTo>
                    <a:pt x="99" y="156"/>
                    <a:pt x="99" y="156"/>
                    <a:pt x="99" y="156"/>
                  </a:cubicBezTo>
                  <a:cubicBezTo>
                    <a:pt x="99" y="156"/>
                    <a:pt x="99" y="156"/>
                    <a:pt x="99" y="156"/>
                  </a:cubicBezTo>
                  <a:cubicBezTo>
                    <a:pt x="98" y="157"/>
                    <a:pt x="98" y="157"/>
                    <a:pt x="98" y="157"/>
                  </a:cubicBezTo>
                  <a:cubicBezTo>
                    <a:pt x="97" y="157"/>
                    <a:pt x="97" y="157"/>
                    <a:pt x="97" y="157"/>
                  </a:cubicBezTo>
                  <a:cubicBezTo>
                    <a:pt x="97" y="158"/>
                    <a:pt x="97" y="158"/>
                    <a:pt x="97" y="158"/>
                  </a:cubicBezTo>
                  <a:cubicBezTo>
                    <a:pt x="96" y="160"/>
                    <a:pt x="96" y="160"/>
                    <a:pt x="94" y="162"/>
                  </a:cubicBezTo>
                  <a:cubicBezTo>
                    <a:pt x="94" y="163"/>
                    <a:pt x="94" y="163"/>
                    <a:pt x="94" y="163"/>
                  </a:cubicBezTo>
                  <a:cubicBezTo>
                    <a:pt x="95" y="164"/>
                    <a:pt x="95" y="164"/>
                    <a:pt x="95" y="164"/>
                  </a:cubicBezTo>
                  <a:cubicBezTo>
                    <a:pt x="96" y="165"/>
                    <a:pt x="96" y="165"/>
                    <a:pt x="96" y="166"/>
                  </a:cubicBezTo>
                  <a:cubicBezTo>
                    <a:pt x="97" y="168"/>
                    <a:pt x="97" y="168"/>
                    <a:pt x="97" y="168"/>
                  </a:cubicBezTo>
                  <a:cubicBezTo>
                    <a:pt x="97" y="171"/>
                    <a:pt x="97" y="171"/>
                    <a:pt x="97" y="171"/>
                  </a:cubicBezTo>
                  <a:cubicBezTo>
                    <a:pt x="97" y="172"/>
                    <a:pt x="97" y="172"/>
                    <a:pt x="95" y="175"/>
                  </a:cubicBezTo>
                  <a:cubicBezTo>
                    <a:pt x="94" y="175"/>
                    <a:pt x="94" y="175"/>
                    <a:pt x="94" y="175"/>
                  </a:cubicBezTo>
                  <a:cubicBezTo>
                    <a:pt x="93" y="175"/>
                    <a:pt x="93" y="175"/>
                    <a:pt x="93" y="175"/>
                  </a:cubicBezTo>
                  <a:cubicBezTo>
                    <a:pt x="93" y="174"/>
                    <a:pt x="93" y="174"/>
                    <a:pt x="92" y="173"/>
                  </a:cubicBezTo>
                  <a:cubicBezTo>
                    <a:pt x="93" y="171"/>
                    <a:pt x="93" y="172"/>
                    <a:pt x="93" y="170"/>
                  </a:cubicBezTo>
                  <a:cubicBezTo>
                    <a:pt x="92" y="170"/>
                    <a:pt x="92" y="170"/>
                    <a:pt x="92" y="170"/>
                  </a:cubicBezTo>
                  <a:cubicBezTo>
                    <a:pt x="92" y="170"/>
                    <a:pt x="92" y="170"/>
                    <a:pt x="92" y="170"/>
                  </a:cubicBezTo>
                  <a:cubicBezTo>
                    <a:pt x="91" y="171"/>
                    <a:pt x="92" y="171"/>
                    <a:pt x="90" y="172"/>
                  </a:cubicBezTo>
                  <a:cubicBezTo>
                    <a:pt x="90" y="172"/>
                    <a:pt x="90" y="172"/>
                    <a:pt x="90" y="172"/>
                  </a:cubicBezTo>
                  <a:cubicBezTo>
                    <a:pt x="87" y="172"/>
                    <a:pt x="83" y="169"/>
                    <a:pt x="81" y="168"/>
                  </a:cubicBezTo>
                  <a:cubicBezTo>
                    <a:pt x="79" y="166"/>
                    <a:pt x="79" y="166"/>
                    <a:pt x="79" y="166"/>
                  </a:cubicBezTo>
                  <a:cubicBezTo>
                    <a:pt x="79" y="165"/>
                    <a:pt x="79" y="165"/>
                    <a:pt x="79" y="163"/>
                  </a:cubicBezTo>
                  <a:cubicBezTo>
                    <a:pt x="78" y="160"/>
                    <a:pt x="78" y="161"/>
                    <a:pt x="78" y="160"/>
                  </a:cubicBezTo>
                  <a:cubicBezTo>
                    <a:pt x="79" y="158"/>
                    <a:pt x="79" y="158"/>
                    <a:pt x="79" y="158"/>
                  </a:cubicBezTo>
                  <a:cubicBezTo>
                    <a:pt x="81" y="157"/>
                    <a:pt x="81" y="157"/>
                    <a:pt x="81" y="156"/>
                  </a:cubicBezTo>
                  <a:cubicBezTo>
                    <a:pt x="81" y="155"/>
                    <a:pt x="81" y="155"/>
                    <a:pt x="81" y="155"/>
                  </a:cubicBezTo>
                  <a:cubicBezTo>
                    <a:pt x="80" y="154"/>
                    <a:pt x="79" y="153"/>
                    <a:pt x="78" y="152"/>
                  </a:cubicBezTo>
                  <a:cubicBezTo>
                    <a:pt x="76" y="151"/>
                    <a:pt x="76" y="151"/>
                    <a:pt x="76" y="151"/>
                  </a:cubicBezTo>
                  <a:cubicBezTo>
                    <a:pt x="75" y="151"/>
                    <a:pt x="76" y="151"/>
                    <a:pt x="75" y="150"/>
                  </a:cubicBezTo>
                  <a:cubicBezTo>
                    <a:pt x="74" y="150"/>
                    <a:pt x="74" y="150"/>
                    <a:pt x="74" y="150"/>
                  </a:cubicBezTo>
                  <a:cubicBezTo>
                    <a:pt x="73" y="150"/>
                    <a:pt x="73" y="150"/>
                    <a:pt x="73" y="150"/>
                  </a:cubicBezTo>
                  <a:cubicBezTo>
                    <a:pt x="73" y="151"/>
                    <a:pt x="73" y="151"/>
                    <a:pt x="73" y="151"/>
                  </a:cubicBezTo>
                  <a:cubicBezTo>
                    <a:pt x="73" y="152"/>
                    <a:pt x="72" y="154"/>
                    <a:pt x="72" y="155"/>
                  </a:cubicBezTo>
                  <a:cubicBezTo>
                    <a:pt x="70" y="154"/>
                    <a:pt x="71" y="155"/>
                    <a:pt x="69" y="154"/>
                  </a:cubicBezTo>
                  <a:cubicBezTo>
                    <a:pt x="69" y="153"/>
                    <a:pt x="69" y="153"/>
                    <a:pt x="69" y="153"/>
                  </a:cubicBezTo>
                  <a:cubicBezTo>
                    <a:pt x="69" y="152"/>
                    <a:pt x="69" y="152"/>
                    <a:pt x="68" y="152"/>
                  </a:cubicBezTo>
                  <a:cubicBezTo>
                    <a:pt x="68" y="153"/>
                    <a:pt x="68" y="152"/>
                    <a:pt x="67" y="153"/>
                  </a:cubicBezTo>
                  <a:cubicBezTo>
                    <a:pt x="66" y="154"/>
                    <a:pt x="67" y="154"/>
                    <a:pt x="66" y="154"/>
                  </a:cubicBezTo>
                  <a:cubicBezTo>
                    <a:pt x="65" y="153"/>
                    <a:pt x="65" y="153"/>
                    <a:pt x="65" y="153"/>
                  </a:cubicBezTo>
                  <a:cubicBezTo>
                    <a:pt x="65" y="151"/>
                    <a:pt x="65" y="151"/>
                    <a:pt x="65" y="151"/>
                  </a:cubicBezTo>
                  <a:cubicBezTo>
                    <a:pt x="64" y="151"/>
                    <a:pt x="64" y="151"/>
                    <a:pt x="64" y="151"/>
                  </a:cubicBezTo>
                  <a:cubicBezTo>
                    <a:pt x="63" y="151"/>
                    <a:pt x="63" y="151"/>
                    <a:pt x="63" y="151"/>
                  </a:cubicBezTo>
                  <a:cubicBezTo>
                    <a:pt x="62" y="152"/>
                    <a:pt x="62" y="152"/>
                    <a:pt x="62" y="152"/>
                  </a:cubicBezTo>
                  <a:cubicBezTo>
                    <a:pt x="61" y="152"/>
                    <a:pt x="61" y="152"/>
                    <a:pt x="61" y="152"/>
                  </a:cubicBezTo>
                  <a:cubicBezTo>
                    <a:pt x="61" y="153"/>
                    <a:pt x="58" y="160"/>
                    <a:pt x="58" y="160"/>
                  </a:cubicBezTo>
                  <a:cubicBezTo>
                    <a:pt x="57" y="161"/>
                    <a:pt x="57" y="161"/>
                    <a:pt x="57" y="161"/>
                  </a:cubicBezTo>
                  <a:cubicBezTo>
                    <a:pt x="56" y="160"/>
                    <a:pt x="56" y="160"/>
                    <a:pt x="56" y="160"/>
                  </a:cubicBezTo>
                  <a:cubicBezTo>
                    <a:pt x="56" y="160"/>
                    <a:pt x="56" y="160"/>
                    <a:pt x="56" y="160"/>
                  </a:cubicBezTo>
                  <a:cubicBezTo>
                    <a:pt x="55" y="159"/>
                    <a:pt x="55" y="159"/>
                    <a:pt x="55" y="159"/>
                  </a:cubicBezTo>
                  <a:cubicBezTo>
                    <a:pt x="55" y="157"/>
                    <a:pt x="55" y="157"/>
                    <a:pt x="55" y="157"/>
                  </a:cubicBezTo>
                  <a:cubicBezTo>
                    <a:pt x="56" y="156"/>
                    <a:pt x="56" y="157"/>
                    <a:pt x="57" y="155"/>
                  </a:cubicBezTo>
                  <a:cubicBezTo>
                    <a:pt x="57" y="152"/>
                    <a:pt x="58" y="150"/>
                    <a:pt x="58" y="150"/>
                  </a:cubicBezTo>
                  <a:cubicBezTo>
                    <a:pt x="59" y="149"/>
                    <a:pt x="59" y="149"/>
                    <a:pt x="60" y="148"/>
                  </a:cubicBezTo>
                  <a:cubicBezTo>
                    <a:pt x="62" y="147"/>
                    <a:pt x="62" y="148"/>
                    <a:pt x="64" y="147"/>
                  </a:cubicBezTo>
                  <a:cubicBezTo>
                    <a:pt x="65" y="147"/>
                    <a:pt x="65" y="147"/>
                    <a:pt x="66" y="147"/>
                  </a:cubicBezTo>
                  <a:cubicBezTo>
                    <a:pt x="67" y="146"/>
                    <a:pt x="67" y="146"/>
                    <a:pt x="67" y="146"/>
                  </a:cubicBezTo>
                  <a:cubicBezTo>
                    <a:pt x="67" y="145"/>
                    <a:pt x="67" y="145"/>
                    <a:pt x="67" y="144"/>
                  </a:cubicBezTo>
                  <a:cubicBezTo>
                    <a:pt x="68" y="144"/>
                    <a:pt x="68" y="144"/>
                    <a:pt x="68" y="144"/>
                  </a:cubicBezTo>
                  <a:cubicBezTo>
                    <a:pt x="69" y="143"/>
                    <a:pt x="69" y="143"/>
                    <a:pt x="69" y="143"/>
                  </a:cubicBezTo>
                  <a:cubicBezTo>
                    <a:pt x="71" y="142"/>
                    <a:pt x="71" y="142"/>
                    <a:pt x="71" y="142"/>
                  </a:cubicBezTo>
                  <a:cubicBezTo>
                    <a:pt x="71" y="142"/>
                    <a:pt x="71" y="142"/>
                    <a:pt x="71" y="142"/>
                  </a:cubicBezTo>
                  <a:cubicBezTo>
                    <a:pt x="72" y="141"/>
                    <a:pt x="72" y="142"/>
                    <a:pt x="72" y="140"/>
                  </a:cubicBezTo>
                  <a:cubicBezTo>
                    <a:pt x="75" y="141"/>
                    <a:pt x="72" y="141"/>
                    <a:pt x="75" y="141"/>
                  </a:cubicBezTo>
                  <a:cubicBezTo>
                    <a:pt x="76" y="142"/>
                    <a:pt x="76" y="142"/>
                    <a:pt x="76" y="142"/>
                  </a:cubicBezTo>
                  <a:cubicBezTo>
                    <a:pt x="77" y="143"/>
                    <a:pt x="77" y="143"/>
                    <a:pt x="77" y="143"/>
                  </a:cubicBezTo>
                  <a:cubicBezTo>
                    <a:pt x="77" y="144"/>
                    <a:pt x="77" y="145"/>
                    <a:pt x="77" y="146"/>
                  </a:cubicBezTo>
                  <a:cubicBezTo>
                    <a:pt x="77" y="147"/>
                    <a:pt x="77" y="147"/>
                    <a:pt x="77" y="147"/>
                  </a:cubicBezTo>
                  <a:cubicBezTo>
                    <a:pt x="76" y="148"/>
                    <a:pt x="76" y="148"/>
                    <a:pt x="76" y="148"/>
                  </a:cubicBezTo>
                  <a:cubicBezTo>
                    <a:pt x="76" y="148"/>
                    <a:pt x="76" y="148"/>
                    <a:pt x="76" y="148"/>
                  </a:cubicBezTo>
                  <a:cubicBezTo>
                    <a:pt x="79" y="146"/>
                    <a:pt x="78" y="147"/>
                    <a:pt x="80" y="146"/>
                  </a:cubicBezTo>
                  <a:cubicBezTo>
                    <a:pt x="81" y="146"/>
                    <a:pt x="81" y="146"/>
                    <a:pt x="81" y="146"/>
                  </a:cubicBezTo>
                  <a:cubicBezTo>
                    <a:pt x="82" y="144"/>
                    <a:pt x="82" y="143"/>
                    <a:pt x="83" y="142"/>
                  </a:cubicBezTo>
                  <a:cubicBezTo>
                    <a:pt x="83" y="142"/>
                    <a:pt x="83" y="142"/>
                    <a:pt x="83" y="142"/>
                  </a:cubicBezTo>
                  <a:cubicBezTo>
                    <a:pt x="84" y="141"/>
                    <a:pt x="84" y="141"/>
                    <a:pt x="84" y="141"/>
                  </a:cubicBezTo>
                  <a:cubicBezTo>
                    <a:pt x="86" y="142"/>
                    <a:pt x="86" y="142"/>
                    <a:pt x="86" y="142"/>
                  </a:cubicBezTo>
                  <a:cubicBezTo>
                    <a:pt x="87" y="142"/>
                    <a:pt x="87" y="142"/>
                    <a:pt x="87" y="142"/>
                  </a:cubicBezTo>
                  <a:cubicBezTo>
                    <a:pt x="87" y="141"/>
                    <a:pt x="87" y="138"/>
                    <a:pt x="88" y="138"/>
                  </a:cubicBezTo>
                  <a:cubicBezTo>
                    <a:pt x="88" y="137"/>
                    <a:pt x="88" y="137"/>
                    <a:pt x="88" y="137"/>
                  </a:cubicBezTo>
                  <a:cubicBezTo>
                    <a:pt x="89" y="138"/>
                    <a:pt x="89" y="138"/>
                    <a:pt x="89" y="138"/>
                  </a:cubicBezTo>
                  <a:cubicBezTo>
                    <a:pt x="90" y="138"/>
                    <a:pt x="90" y="138"/>
                    <a:pt x="90" y="138"/>
                  </a:cubicBezTo>
                  <a:cubicBezTo>
                    <a:pt x="91" y="139"/>
                    <a:pt x="91" y="139"/>
                    <a:pt x="91" y="139"/>
                  </a:cubicBezTo>
                  <a:cubicBezTo>
                    <a:pt x="92" y="138"/>
                    <a:pt x="92" y="138"/>
                    <a:pt x="92" y="138"/>
                  </a:cubicBezTo>
                  <a:cubicBezTo>
                    <a:pt x="92" y="137"/>
                    <a:pt x="92" y="137"/>
                    <a:pt x="92" y="137"/>
                  </a:cubicBezTo>
                  <a:cubicBezTo>
                    <a:pt x="93" y="137"/>
                    <a:pt x="93" y="137"/>
                    <a:pt x="94" y="137"/>
                  </a:cubicBezTo>
                  <a:cubicBezTo>
                    <a:pt x="95" y="137"/>
                    <a:pt x="95" y="137"/>
                    <a:pt x="95" y="137"/>
                  </a:cubicBezTo>
                  <a:cubicBezTo>
                    <a:pt x="96" y="135"/>
                    <a:pt x="96" y="135"/>
                    <a:pt x="96" y="135"/>
                  </a:cubicBezTo>
                  <a:cubicBezTo>
                    <a:pt x="95" y="133"/>
                    <a:pt x="95" y="132"/>
                    <a:pt x="94" y="129"/>
                  </a:cubicBezTo>
                  <a:cubicBezTo>
                    <a:pt x="95" y="128"/>
                    <a:pt x="95" y="128"/>
                    <a:pt x="95" y="128"/>
                  </a:cubicBezTo>
                  <a:cubicBezTo>
                    <a:pt x="96" y="128"/>
                    <a:pt x="96" y="128"/>
                    <a:pt x="96" y="128"/>
                  </a:cubicBezTo>
                  <a:cubicBezTo>
                    <a:pt x="97" y="130"/>
                    <a:pt x="97" y="129"/>
                    <a:pt x="100" y="131"/>
                  </a:cubicBezTo>
                  <a:cubicBezTo>
                    <a:pt x="101" y="132"/>
                    <a:pt x="101" y="132"/>
                    <a:pt x="101" y="132"/>
                  </a:cubicBezTo>
                  <a:cubicBezTo>
                    <a:pt x="101" y="133"/>
                    <a:pt x="101" y="133"/>
                    <a:pt x="101" y="133"/>
                  </a:cubicBezTo>
                  <a:close/>
                  <a:moveTo>
                    <a:pt x="101" y="130"/>
                  </a:moveTo>
                  <a:cubicBezTo>
                    <a:pt x="101" y="131"/>
                    <a:pt x="101" y="131"/>
                    <a:pt x="101" y="131"/>
                  </a:cubicBezTo>
                  <a:cubicBezTo>
                    <a:pt x="100" y="130"/>
                    <a:pt x="100" y="130"/>
                    <a:pt x="100" y="130"/>
                  </a:cubicBezTo>
                  <a:cubicBezTo>
                    <a:pt x="100" y="129"/>
                    <a:pt x="100" y="129"/>
                    <a:pt x="100" y="129"/>
                  </a:cubicBezTo>
                  <a:cubicBezTo>
                    <a:pt x="101" y="128"/>
                    <a:pt x="101" y="128"/>
                    <a:pt x="101" y="128"/>
                  </a:cubicBezTo>
                  <a:cubicBezTo>
                    <a:pt x="101" y="129"/>
                    <a:pt x="101" y="129"/>
                    <a:pt x="101" y="129"/>
                  </a:cubicBezTo>
                  <a:cubicBezTo>
                    <a:pt x="101" y="130"/>
                    <a:pt x="101" y="130"/>
                    <a:pt x="101" y="130"/>
                  </a:cubicBezTo>
                  <a:close/>
                  <a:moveTo>
                    <a:pt x="75" y="134"/>
                  </a:moveTo>
                  <a:cubicBezTo>
                    <a:pt x="75" y="136"/>
                    <a:pt x="75" y="136"/>
                    <a:pt x="75" y="136"/>
                  </a:cubicBezTo>
                  <a:cubicBezTo>
                    <a:pt x="74" y="136"/>
                    <a:pt x="74" y="136"/>
                    <a:pt x="74" y="136"/>
                  </a:cubicBezTo>
                  <a:cubicBezTo>
                    <a:pt x="73" y="136"/>
                    <a:pt x="73" y="136"/>
                    <a:pt x="73" y="136"/>
                  </a:cubicBezTo>
                  <a:cubicBezTo>
                    <a:pt x="73" y="135"/>
                    <a:pt x="73" y="135"/>
                    <a:pt x="73" y="135"/>
                  </a:cubicBezTo>
                  <a:cubicBezTo>
                    <a:pt x="73" y="135"/>
                    <a:pt x="73" y="135"/>
                    <a:pt x="73" y="135"/>
                  </a:cubicBezTo>
                  <a:cubicBezTo>
                    <a:pt x="73" y="135"/>
                    <a:pt x="73" y="135"/>
                    <a:pt x="73" y="135"/>
                  </a:cubicBezTo>
                  <a:cubicBezTo>
                    <a:pt x="74" y="134"/>
                    <a:pt x="74" y="134"/>
                    <a:pt x="75" y="134"/>
                  </a:cubicBezTo>
                  <a:close/>
                  <a:moveTo>
                    <a:pt x="88" y="135"/>
                  </a:moveTo>
                  <a:cubicBezTo>
                    <a:pt x="87" y="136"/>
                    <a:pt x="87" y="136"/>
                    <a:pt x="87" y="136"/>
                  </a:cubicBezTo>
                  <a:cubicBezTo>
                    <a:pt x="86" y="136"/>
                    <a:pt x="86" y="136"/>
                    <a:pt x="86" y="136"/>
                  </a:cubicBezTo>
                  <a:cubicBezTo>
                    <a:pt x="86" y="135"/>
                    <a:pt x="86" y="135"/>
                    <a:pt x="86" y="135"/>
                  </a:cubicBezTo>
                  <a:cubicBezTo>
                    <a:pt x="86" y="135"/>
                    <a:pt x="86" y="135"/>
                    <a:pt x="86" y="135"/>
                  </a:cubicBezTo>
                  <a:cubicBezTo>
                    <a:pt x="87" y="134"/>
                    <a:pt x="87" y="134"/>
                    <a:pt x="87" y="134"/>
                  </a:cubicBezTo>
                  <a:cubicBezTo>
                    <a:pt x="87" y="134"/>
                    <a:pt x="87" y="134"/>
                    <a:pt x="87" y="134"/>
                  </a:cubicBezTo>
                  <a:cubicBezTo>
                    <a:pt x="87" y="135"/>
                    <a:pt x="87" y="135"/>
                    <a:pt x="87" y="135"/>
                  </a:cubicBezTo>
                  <a:cubicBezTo>
                    <a:pt x="88" y="135"/>
                    <a:pt x="88" y="135"/>
                    <a:pt x="88" y="135"/>
                  </a:cubicBezTo>
                  <a:close/>
                  <a:moveTo>
                    <a:pt x="4" y="146"/>
                  </a:moveTo>
                  <a:cubicBezTo>
                    <a:pt x="3" y="146"/>
                    <a:pt x="3" y="146"/>
                    <a:pt x="3" y="146"/>
                  </a:cubicBezTo>
                  <a:cubicBezTo>
                    <a:pt x="3" y="145"/>
                    <a:pt x="3" y="145"/>
                    <a:pt x="3" y="145"/>
                  </a:cubicBezTo>
                  <a:cubicBezTo>
                    <a:pt x="3" y="145"/>
                    <a:pt x="3" y="145"/>
                    <a:pt x="3" y="145"/>
                  </a:cubicBezTo>
                  <a:cubicBezTo>
                    <a:pt x="4" y="145"/>
                    <a:pt x="4" y="145"/>
                    <a:pt x="4" y="145"/>
                  </a:cubicBezTo>
                  <a:cubicBezTo>
                    <a:pt x="4" y="145"/>
                    <a:pt x="4" y="145"/>
                    <a:pt x="4" y="145"/>
                  </a:cubicBezTo>
                  <a:cubicBezTo>
                    <a:pt x="4" y="146"/>
                    <a:pt x="4" y="146"/>
                    <a:pt x="4" y="146"/>
                  </a:cubicBezTo>
                  <a:close/>
                  <a:moveTo>
                    <a:pt x="1" y="150"/>
                  </a:moveTo>
                  <a:cubicBezTo>
                    <a:pt x="0" y="151"/>
                    <a:pt x="0" y="151"/>
                    <a:pt x="0" y="151"/>
                  </a:cubicBezTo>
                  <a:cubicBezTo>
                    <a:pt x="0" y="150"/>
                    <a:pt x="0" y="150"/>
                    <a:pt x="0" y="150"/>
                  </a:cubicBezTo>
                  <a:cubicBezTo>
                    <a:pt x="0" y="148"/>
                    <a:pt x="0" y="148"/>
                    <a:pt x="0" y="148"/>
                  </a:cubicBezTo>
                  <a:cubicBezTo>
                    <a:pt x="0" y="148"/>
                    <a:pt x="0" y="148"/>
                    <a:pt x="0" y="148"/>
                  </a:cubicBezTo>
                  <a:cubicBezTo>
                    <a:pt x="1" y="148"/>
                    <a:pt x="1" y="148"/>
                    <a:pt x="1" y="148"/>
                  </a:cubicBezTo>
                  <a:lnTo>
                    <a:pt x="1" y="150"/>
                  </a:lnTo>
                  <a:close/>
                  <a:moveTo>
                    <a:pt x="67" y="155"/>
                  </a:moveTo>
                  <a:cubicBezTo>
                    <a:pt x="67" y="155"/>
                    <a:pt x="67" y="155"/>
                    <a:pt x="67" y="155"/>
                  </a:cubicBezTo>
                  <a:cubicBezTo>
                    <a:pt x="67" y="156"/>
                    <a:pt x="67" y="156"/>
                    <a:pt x="67" y="156"/>
                  </a:cubicBezTo>
                  <a:cubicBezTo>
                    <a:pt x="66" y="156"/>
                    <a:pt x="66" y="156"/>
                    <a:pt x="66" y="156"/>
                  </a:cubicBezTo>
                  <a:cubicBezTo>
                    <a:pt x="65" y="156"/>
                    <a:pt x="65" y="156"/>
                    <a:pt x="65" y="156"/>
                  </a:cubicBezTo>
                  <a:cubicBezTo>
                    <a:pt x="65" y="155"/>
                    <a:pt x="65" y="155"/>
                    <a:pt x="65" y="155"/>
                  </a:cubicBezTo>
                  <a:cubicBezTo>
                    <a:pt x="65" y="155"/>
                    <a:pt x="65" y="155"/>
                    <a:pt x="65" y="155"/>
                  </a:cubicBezTo>
                  <a:cubicBezTo>
                    <a:pt x="66" y="155"/>
                    <a:pt x="66" y="155"/>
                    <a:pt x="66" y="155"/>
                  </a:cubicBezTo>
                  <a:cubicBezTo>
                    <a:pt x="66" y="155"/>
                    <a:pt x="66" y="155"/>
                    <a:pt x="66" y="155"/>
                  </a:cubicBezTo>
                  <a:cubicBezTo>
                    <a:pt x="67" y="155"/>
                    <a:pt x="67" y="155"/>
                    <a:pt x="67" y="155"/>
                  </a:cubicBezTo>
                  <a:close/>
                  <a:moveTo>
                    <a:pt x="99" y="160"/>
                  </a:moveTo>
                  <a:cubicBezTo>
                    <a:pt x="98" y="161"/>
                    <a:pt x="98" y="161"/>
                    <a:pt x="98" y="161"/>
                  </a:cubicBezTo>
                  <a:cubicBezTo>
                    <a:pt x="98" y="160"/>
                    <a:pt x="98" y="159"/>
                    <a:pt x="97" y="159"/>
                  </a:cubicBezTo>
                  <a:cubicBezTo>
                    <a:pt x="98" y="158"/>
                    <a:pt x="98" y="158"/>
                    <a:pt x="98" y="158"/>
                  </a:cubicBezTo>
                  <a:cubicBezTo>
                    <a:pt x="99" y="158"/>
                    <a:pt x="99" y="158"/>
                    <a:pt x="99" y="158"/>
                  </a:cubicBezTo>
                  <a:cubicBezTo>
                    <a:pt x="99" y="160"/>
                    <a:pt x="99" y="160"/>
                    <a:pt x="99" y="160"/>
                  </a:cubicBezTo>
                  <a:close/>
                  <a:moveTo>
                    <a:pt x="57" y="166"/>
                  </a:moveTo>
                  <a:cubicBezTo>
                    <a:pt x="57" y="166"/>
                    <a:pt x="56" y="166"/>
                    <a:pt x="56" y="166"/>
                  </a:cubicBezTo>
                  <a:cubicBezTo>
                    <a:pt x="55" y="165"/>
                    <a:pt x="55" y="165"/>
                    <a:pt x="55" y="165"/>
                  </a:cubicBezTo>
                  <a:cubicBezTo>
                    <a:pt x="55" y="164"/>
                    <a:pt x="55" y="164"/>
                    <a:pt x="55" y="164"/>
                  </a:cubicBezTo>
                  <a:cubicBezTo>
                    <a:pt x="54" y="164"/>
                    <a:pt x="54" y="164"/>
                    <a:pt x="54" y="164"/>
                  </a:cubicBezTo>
                  <a:cubicBezTo>
                    <a:pt x="54" y="163"/>
                    <a:pt x="54" y="163"/>
                    <a:pt x="54" y="163"/>
                  </a:cubicBezTo>
                  <a:cubicBezTo>
                    <a:pt x="55" y="163"/>
                    <a:pt x="55" y="163"/>
                    <a:pt x="55" y="163"/>
                  </a:cubicBezTo>
                  <a:cubicBezTo>
                    <a:pt x="57" y="162"/>
                    <a:pt x="57" y="162"/>
                    <a:pt x="57" y="162"/>
                  </a:cubicBezTo>
                  <a:cubicBezTo>
                    <a:pt x="59" y="164"/>
                    <a:pt x="59" y="164"/>
                    <a:pt x="59" y="164"/>
                  </a:cubicBezTo>
                  <a:cubicBezTo>
                    <a:pt x="60" y="164"/>
                    <a:pt x="60" y="164"/>
                    <a:pt x="60" y="164"/>
                  </a:cubicBezTo>
                  <a:cubicBezTo>
                    <a:pt x="59" y="164"/>
                    <a:pt x="59" y="164"/>
                    <a:pt x="59" y="164"/>
                  </a:cubicBezTo>
                  <a:cubicBezTo>
                    <a:pt x="58" y="165"/>
                    <a:pt x="58" y="165"/>
                    <a:pt x="58" y="165"/>
                  </a:cubicBezTo>
                  <a:cubicBezTo>
                    <a:pt x="57" y="166"/>
                    <a:pt x="57" y="166"/>
                    <a:pt x="57" y="166"/>
                  </a:cubicBezTo>
                  <a:close/>
                  <a:moveTo>
                    <a:pt x="47" y="170"/>
                  </a:moveTo>
                  <a:cubicBezTo>
                    <a:pt x="47" y="171"/>
                    <a:pt x="47" y="171"/>
                    <a:pt x="47" y="171"/>
                  </a:cubicBezTo>
                  <a:cubicBezTo>
                    <a:pt x="48" y="171"/>
                    <a:pt x="48" y="171"/>
                    <a:pt x="48" y="171"/>
                  </a:cubicBezTo>
                  <a:cubicBezTo>
                    <a:pt x="49" y="171"/>
                    <a:pt x="49" y="171"/>
                    <a:pt x="49" y="171"/>
                  </a:cubicBezTo>
                  <a:cubicBezTo>
                    <a:pt x="50" y="171"/>
                    <a:pt x="50" y="171"/>
                    <a:pt x="50" y="171"/>
                  </a:cubicBezTo>
                  <a:cubicBezTo>
                    <a:pt x="50" y="171"/>
                    <a:pt x="50" y="171"/>
                    <a:pt x="50" y="171"/>
                  </a:cubicBezTo>
                  <a:cubicBezTo>
                    <a:pt x="48" y="172"/>
                    <a:pt x="48" y="172"/>
                    <a:pt x="48" y="172"/>
                  </a:cubicBezTo>
                  <a:cubicBezTo>
                    <a:pt x="47" y="171"/>
                    <a:pt x="47" y="171"/>
                    <a:pt x="47" y="171"/>
                  </a:cubicBezTo>
                  <a:cubicBezTo>
                    <a:pt x="46" y="172"/>
                    <a:pt x="46" y="172"/>
                    <a:pt x="46" y="172"/>
                  </a:cubicBezTo>
                  <a:cubicBezTo>
                    <a:pt x="45" y="172"/>
                    <a:pt x="45" y="172"/>
                    <a:pt x="45" y="172"/>
                  </a:cubicBezTo>
                  <a:cubicBezTo>
                    <a:pt x="44" y="172"/>
                    <a:pt x="44" y="172"/>
                    <a:pt x="44" y="172"/>
                  </a:cubicBezTo>
                  <a:cubicBezTo>
                    <a:pt x="44" y="171"/>
                    <a:pt x="44" y="171"/>
                    <a:pt x="44" y="171"/>
                  </a:cubicBezTo>
                  <a:cubicBezTo>
                    <a:pt x="44" y="171"/>
                    <a:pt x="44" y="171"/>
                    <a:pt x="44" y="171"/>
                  </a:cubicBezTo>
                  <a:cubicBezTo>
                    <a:pt x="45" y="170"/>
                    <a:pt x="45" y="170"/>
                    <a:pt x="45" y="170"/>
                  </a:cubicBezTo>
                  <a:lnTo>
                    <a:pt x="47" y="170"/>
                  </a:lnTo>
                  <a:close/>
                  <a:moveTo>
                    <a:pt x="37" y="179"/>
                  </a:moveTo>
                  <a:cubicBezTo>
                    <a:pt x="36" y="180"/>
                    <a:pt x="36" y="180"/>
                    <a:pt x="36" y="180"/>
                  </a:cubicBezTo>
                  <a:cubicBezTo>
                    <a:pt x="36" y="180"/>
                    <a:pt x="36" y="180"/>
                    <a:pt x="36" y="180"/>
                  </a:cubicBezTo>
                  <a:cubicBezTo>
                    <a:pt x="35" y="180"/>
                    <a:pt x="35" y="180"/>
                    <a:pt x="35" y="180"/>
                  </a:cubicBezTo>
                  <a:cubicBezTo>
                    <a:pt x="35" y="180"/>
                    <a:pt x="35" y="180"/>
                    <a:pt x="35" y="180"/>
                  </a:cubicBezTo>
                  <a:cubicBezTo>
                    <a:pt x="35" y="180"/>
                    <a:pt x="35" y="180"/>
                    <a:pt x="35" y="180"/>
                  </a:cubicBezTo>
                  <a:cubicBezTo>
                    <a:pt x="34" y="180"/>
                    <a:pt x="34" y="180"/>
                    <a:pt x="34" y="180"/>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79"/>
                    <a:pt x="33" y="179"/>
                    <a:pt x="35" y="179"/>
                  </a:cubicBezTo>
                  <a:cubicBezTo>
                    <a:pt x="36" y="178"/>
                    <a:pt x="36" y="178"/>
                    <a:pt x="36" y="178"/>
                  </a:cubicBezTo>
                  <a:cubicBezTo>
                    <a:pt x="36" y="178"/>
                    <a:pt x="36" y="178"/>
                    <a:pt x="36" y="178"/>
                  </a:cubicBezTo>
                  <a:cubicBezTo>
                    <a:pt x="36" y="179"/>
                    <a:pt x="36" y="179"/>
                    <a:pt x="36" y="179"/>
                  </a:cubicBezTo>
                  <a:cubicBezTo>
                    <a:pt x="37" y="179"/>
                    <a:pt x="37" y="179"/>
                    <a:pt x="37" y="17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184">
              <a:extLst>
                <a:ext uri="{FF2B5EF4-FFF2-40B4-BE49-F238E27FC236}">
                  <a16:creationId xmlns:a16="http://schemas.microsoft.com/office/drawing/2014/main" id="{3E9E6378-3B3D-4698-B8DA-1E156329165A}"/>
                </a:ext>
              </a:extLst>
            </p:cNvPr>
            <p:cNvSpPr>
              <a:spLocks/>
            </p:cNvSpPr>
            <p:nvPr/>
          </p:nvSpPr>
          <p:spPr bwMode="auto">
            <a:xfrm>
              <a:off x="14537320" y="7169074"/>
              <a:ext cx="793119" cy="721879"/>
            </a:xfrm>
            <a:custGeom>
              <a:avLst/>
              <a:gdLst>
                <a:gd name="T0" fmla="*/ 164 w 190"/>
                <a:gd name="T1" fmla="*/ 5 h 173"/>
                <a:gd name="T2" fmla="*/ 169 w 190"/>
                <a:gd name="T3" fmla="*/ 14 h 173"/>
                <a:gd name="T4" fmla="*/ 176 w 190"/>
                <a:gd name="T5" fmla="*/ 16 h 173"/>
                <a:gd name="T6" fmla="*/ 178 w 190"/>
                <a:gd name="T7" fmla="*/ 30 h 173"/>
                <a:gd name="T8" fmla="*/ 172 w 190"/>
                <a:gd name="T9" fmla="*/ 33 h 173"/>
                <a:gd name="T10" fmla="*/ 151 w 190"/>
                <a:gd name="T11" fmla="*/ 32 h 173"/>
                <a:gd name="T12" fmla="*/ 147 w 190"/>
                <a:gd name="T13" fmla="*/ 39 h 173"/>
                <a:gd name="T14" fmla="*/ 150 w 190"/>
                <a:gd name="T15" fmla="*/ 42 h 173"/>
                <a:gd name="T16" fmla="*/ 147 w 190"/>
                <a:gd name="T17" fmla="*/ 46 h 173"/>
                <a:gd name="T18" fmla="*/ 147 w 190"/>
                <a:gd name="T19" fmla="*/ 52 h 173"/>
                <a:gd name="T20" fmla="*/ 151 w 190"/>
                <a:gd name="T21" fmla="*/ 58 h 173"/>
                <a:gd name="T22" fmla="*/ 155 w 190"/>
                <a:gd name="T23" fmla="*/ 62 h 173"/>
                <a:gd name="T24" fmla="*/ 161 w 190"/>
                <a:gd name="T25" fmla="*/ 67 h 173"/>
                <a:gd name="T26" fmla="*/ 154 w 190"/>
                <a:gd name="T27" fmla="*/ 80 h 173"/>
                <a:gd name="T28" fmla="*/ 146 w 190"/>
                <a:gd name="T29" fmla="*/ 91 h 173"/>
                <a:gd name="T30" fmla="*/ 128 w 190"/>
                <a:gd name="T31" fmla="*/ 111 h 173"/>
                <a:gd name="T32" fmla="*/ 110 w 190"/>
                <a:gd name="T33" fmla="*/ 123 h 173"/>
                <a:gd name="T34" fmla="*/ 99 w 190"/>
                <a:gd name="T35" fmla="*/ 129 h 173"/>
                <a:gd name="T36" fmla="*/ 99 w 190"/>
                <a:gd name="T37" fmla="*/ 137 h 173"/>
                <a:gd name="T38" fmla="*/ 104 w 190"/>
                <a:gd name="T39" fmla="*/ 146 h 173"/>
                <a:gd name="T40" fmla="*/ 110 w 190"/>
                <a:gd name="T41" fmla="*/ 149 h 173"/>
                <a:gd name="T42" fmla="*/ 113 w 190"/>
                <a:gd name="T43" fmla="*/ 164 h 173"/>
                <a:gd name="T44" fmla="*/ 113 w 190"/>
                <a:gd name="T45" fmla="*/ 165 h 173"/>
                <a:gd name="T46" fmla="*/ 109 w 190"/>
                <a:gd name="T47" fmla="*/ 167 h 173"/>
                <a:gd name="T48" fmla="*/ 99 w 190"/>
                <a:gd name="T49" fmla="*/ 168 h 173"/>
                <a:gd name="T50" fmla="*/ 90 w 190"/>
                <a:gd name="T51" fmla="*/ 167 h 173"/>
                <a:gd name="T52" fmla="*/ 88 w 190"/>
                <a:gd name="T53" fmla="*/ 167 h 173"/>
                <a:gd name="T54" fmla="*/ 80 w 190"/>
                <a:gd name="T55" fmla="*/ 172 h 173"/>
                <a:gd name="T56" fmla="*/ 76 w 190"/>
                <a:gd name="T57" fmla="*/ 171 h 173"/>
                <a:gd name="T58" fmla="*/ 72 w 190"/>
                <a:gd name="T59" fmla="*/ 168 h 173"/>
                <a:gd name="T60" fmla="*/ 64 w 190"/>
                <a:gd name="T61" fmla="*/ 153 h 173"/>
                <a:gd name="T62" fmla="*/ 59 w 190"/>
                <a:gd name="T63" fmla="*/ 152 h 173"/>
                <a:gd name="T64" fmla="*/ 44 w 190"/>
                <a:gd name="T65" fmla="*/ 154 h 173"/>
                <a:gd name="T66" fmla="*/ 35 w 190"/>
                <a:gd name="T67" fmla="*/ 153 h 173"/>
                <a:gd name="T68" fmla="*/ 26 w 190"/>
                <a:gd name="T69" fmla="*/ 155 h 173"/>
                <a:gd name="T70" fmla="*/ 15 w 190"/>
                <a:gd name="T71" fmla="*/ 155 h 173"/>
                <a:gd name="T72" fmla="*/ 9 w 190"/>
                <a:gd name="T73" fmla="*/ 148 h 173"/>
                <a:gd name="T74" fmla="*/ 14 w 190"/>
                <a:gd name="T75" fmla="*/ 141 h 173"/>
                <a:gd name="T76" fmla="*/ 25 w 190"/>
                <a:gd name="T77" fmla="*/ 137 h 173"/>
                <a:gd name="T78" fmla="*/ 27 w 190"/>
                <a:gd name="T79" fmla="*/ 132 h 173"/>
                <a:gd name="T80" fmla="*/ 23 w 190"/>
                <a:gd name="T81" fmla="*/ 130 h 173"/>
                <a:gd name="T82" fmla="*/ 21 w 190"/>
                <a:gd name="T83" fmla="*/ 120 h 173"/>
                <a:gd name="T84" fmla="*/ 11 w 190"/>
                <a:gd name="T85" fmla="*/ 113 h 173"/>
                <a:gd name="T86" fmla="*/ 30 w 190"/>
                <a:gd name="T87" fmla="*/ 101 h 173"/>
                <a:gd name="T88" fmla="*/ 48 w 190"/>
                <a:gd name="T89" fmla="*/ 100 h 173"/>
                <a:gd name="T90" fmla="*/ 61 w 190"/>
                <a:gd name="T91" fmla="*/ 95 h 173"/>
                <a:gd name="T92" fmla="*/ 64 w 190"/>
                <a:gd name="T93" fmla="*/ 82 h 173"/>
                <a:gd name="T94" fmla="*/ 77 w 190"/>
                <a:gd name="T95" fmla="*/ 77 h 173"/>
                <a:gd name="T96" fmla="*/ 77 w 190"/>
                <a:gd name="T97" fmla="*/ 75 h 173"/>
                <a:gd name="T98" fmla="*/ 86 w 190"/>
                <a:gd name="T99" fmla="*/ 71 h 173"/>
                <a:gd name="T100" fmla="*/ 94 w 190"/>
                <a:gd name="T101" fmla="*/ 69 h 173"/>
                <a:gd name="T102" fmla="*/ 96 w 190"/>
                <a:gd name="T103" fmla="*/ 58 h 173"/>
                <a:gd name="T104" fmla="*/ 101 w 190"/>
                <a:gd name="T105" fmla="*/ 43 h 173"/>
                <a:gd name="T106" fmla="*/ 113 w 190"/>
                <a:gd name="T107" fmla="*/ 35 h 173"/>
                <a:gd name="T108" fmla="*/ 119 w 190"/>
                <a:gd name="T109" fmla="*/ 29 h 173"/>
                <a:gd name="T110" fmla="*/ 120 w 190"/>
                <a:gd name="T111" fmla="*/ 23 h 173"/>
                <a:gd name="T112" fmla="*/ 116 w 190"/>
                <a:gd name="T113" fmla="*/ 13 h 173"/>
                <a:gd name="T114" fmla="*/ 128 w 190"/>
                <a:gd name="T115" fmla="*/ 4 h 173"/>
                <a:gd name="T116" fmla="*/ 155 w 190"/>
                <a:gd name="T1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0" h="173">
                  <a:moveTo>
                    <a:pt x="157" y="1"/>
                  </a:moveTo>
                  <a:cubicBezTo>
                    <a:pt x="158" y="1"/>
                    <a:pt x="158" y="1"/>
                    <a:pt x="159" y="1"/>
                  </a:cubicBezTo>
                  <a:cubicBezTo>
                    <a:pt x="160" y="1"/>
                    <a:pt x="161" y="1"/>
                    <a:pt x="162" y="2"/>
                  </a:cubicBezTo>
                  <a:cubicBezTo>
                    <a:pt x="163" y="2"/>
                    <a:pt x="163" y="2"/>
                    <a:pt x="163" y="2"/>
                  </a:cubicBezTo>
                  <a:cubicBezTo>
                    <a:pt x="163" y="4"/>
                    <a:pt x="163" y="4"/>
                    <a:pt x="163" y="4"/>
                  </a:cubicBezTo>
                  <a:cubicBezTo>
                    <a:pt x="164" y="5"/>
                    <a:pt x="164" y="5"/>
                    <a:pt x="164" y="5"/>
                  </a:cubicBezTo>
                  <a:cubicBezTo>
                    <a:pt x="165" y="4"/>
                    <a:pt x="165" y="4"/>
                    <a:pt x="165" y="4"/>
                  </a:cubicBezTo>
                  <a:cubicBezTo>
                    <a:pt x="166" y="4"/>
                    <a:pt x="166" y="4"/>
                    <a:pt x="166" y="4"/>
                  </a:cubicBezTo>
                  <a:cubicBezTo>
                    <a:pt x="168" y="6"/>
                    <a:pt x="169" y="6"/>
                    <a:pt x="169" y="9"/>
                  </a:cubicBezTo>
                  <a:cubicBezTo>
                    <a:pt x="169" y="12"/>
                    <a:pt x="169" y="12"/>
                    <a:pt x="169" y="12"/>
                  </a:cubicBezTo>
                  <a:cubicBezTo>
                    <a:pt x="169" y="13"/>
                    <a:pt x="169" y="13"/>
                    <a:pt x="169" y="13"/>
                  </a:cubicBezTo>
                  <a:cubicBezTo>
                    <a:pt x="169" y="14"/>
                    <a:pt x="169" y="14"/>
                    <a:pt x="169" y="14"/>
                  </a:cubicBezTo>
                  <a:cubicBezTo>
                    <a:pt x="169" y="14"/>
                    <a:pt x="169" y="14"/>
                    <a:pt x="169" y="14"/>
                  </a:cubicBezTo>
                  <a:cubicBezTo>
                    <a:pt x="170" y="15"/>
                    <a:pt x="170" y="15"/>
                    <a:pt x="171" y="15"/>
                  </a:cubicBezTo>
                  <a:cubicBezTo>
                    <a:pt x="171" y="15"/>
                    <a:pt x="171" y="15"/>
                    <a:pt x="171" y="15"/>
                  </a:cubicBezTo>
                  <a:cubicBezTo>
                    <a:pt x="171" y="17"/>
                    <a:pt x="171" y="17"/>
                    <a:pt x="171" y="17"/>
                  </a:cubicBezTo>
                  <a:cubicBezTo>
                    <a:pt x="172" y="17"/>
                    <a:pt x="172" y="17"/>
                    <a:pt x="172" y="17"/>
                  </a:cubicBezTo>
                  <a:cubicBezTo>
                    <a:pt x="174" y="17"/>
                    <a:pt x="174" y="17"/>
                    <a:pt x="176" y="16"/>
                  </a:cubicBezTo>
                  <a:cubicBezTo>
                    <a:pt x="176" y="18"/>
                    <a:pt x="176" y="18"/>
                    <a:pt x="176" y="18"/>
                  </a:cubicBezTo>
                  <a:cubicBezTo>
                    <a:pt x="179" y="20"/>
                    <a:pt x="185" y="23"/>
                    <a:pt x="190" y="22"/>
                  </a:cubicBezTo>
                  <a:cubicBezTo>
                    <a:pt x="190" y="22"/>
                    <a:pt x="182" y="27"/>
                    <a:pt x="182" y="27"/>
                  </a:cubicBezTo>
                  <a:cubicBezTo>
                    <a:pt x="181" y="28"/>
                    <a:pt x="181" y="27"/>
                    <a:pt x="181" y="29"/>
                  </a:cubicBezTo>
                  <a:cubicBezTo>
                    <a:pt x="179" y="29"/>
                    <a:pt x="180" y="29"/>
                    <a:pt x="179" y="30"/>
                  </a:cubicBezTo>
                  <a:cubicBezTo>
                    <a:pt x="178" y="30"/>
                    <a:pt x="178" y="30"/>
                    <a:pt x="178" y="30"/>
                  </a:cubicBezTo>
                  <a:cubicBezTo>
                    <a:pt x="178" y="30"/>
                    <a:pt x="178" y="30"/>
                    <a:pt x="178" y="30"/>
                  </a:cubicBezTo>
                  <a:cubicBezTo>
                    <a:pt x="178" y="31"/>
                    <a:pt x="178" y="31"/>
                    <a:pt x="178" y="31"/>
                  </a:cubicBezTo>
                  <a:cubicBezTo>
                    <a:pt x="176" y="32"/>
                    <a:pt x="176" y="32"/>
                    <a:pt x="176" y="32"/>
                  </a:cubicBezTo>
                  <a:cubicBezTo>
                    <a:pt x="175" y="32"/>
                    <a:pt x="175" y="32"/>
                    <a:pt x="175" y="32"/>
                  </a:cubicBezTo>
                  <a:cubicBezTo>
                    <a:pt x="175" y="32"/>
                    <a:pt x="175" y="32"/>
                    <a:pt x="175" y="32"/>
                  </a:cubicBezTo>
                  <a:cubicBezTo>
                    <a:pt x="172" y="33"/>
                    <a:pt x="172" y="33"/>
                    <a:pt x="172" y="33"/>
                  </a:cubicBezTo>
                  <a:cubicBezTo>
                    <a:pt x="170" y="33"/>
                    <a:pt x="170" y="33"/>
                    <a:pt x="170" y="33"/>
                  </a:cubicBezTo>
                  <a:cubicBezTo>
                    <a:pt x="169" y="34"/>
                    <a:pt x="169" y="34"/>
                    <a:pt x="168" y="34"/>
                  </a:cubicBezTo>
                  <a:cubicBezTo>
                    <a:pt x="166" y="35"/>
                    <a:pt x="166" y="35"/>
                    <a:pt x="166" y="35"/>
                  </a:cubicBezTo>
                  <a:cubicBezTo>
                    <a:pt x="165" y="35"/>
                    <a:pt x="165" y="35"/>
                    <a:pt x="165" y="35"/>
                  </a:cubicBezTo>
                  <a:cubicBezTo>
                    <a:pt x="162" y="34"/>
                    <a:pt x="162" y="34"/>
                    <a:pt x="161" y="33"/>
                  </a:cubicBezTo>
                  <a:cubicBezTo>
                    <a:pt x="158" y="33"/>
                    <a:pt x="159" y="33"/>
                    <a:pt x="151" y="32"/>
                  </a:cubicBezTo>
                  <a:cubicBezTo>
                    <a:pt x="149" y="32"/>
                    <a:pt x="148" y="33"/>
                    <a:pt x="147" y="33"/>
                  </a:cubicBezTo>
                  <a:cubicBezTo>
                    <a:pt x="146" y="34"/>
                    <a:pt x="145" y="36"/>
                    <a:pt x="145" y="37"/>
                  </a:cubicBezTo>
                  <a:cubicBezTo>
                    <a:pt x="145" y="38"/>
                    <a:pt x="145" y="38"/>
                    <a:pt x="145" y="38"/>
                  </a:cubicBezTo>
                  <a:cubicBezTo>
                    <a:pt x="146" y="38"/>
                    <a:pt x="146" y="38"/>
                    <a:pt x="146" y="38"/>
                  </a:cubicBezTo>
                  <a:cubicBezTo>
                    <a:pt x="147" y="39"/>
                    <a:pt x="147" y="39"/>
                    <a:pt x="147" y="39"/>
                  </a:cubicBezTo>
                  <a:cubicBezTo>
                    <a:pt x="147" y="39"/>
                    <a:pt x="147" y="39"/>
                    <a:pt x="147" y="39"/>
                  </a:cubicBezTo>
                  <a:cubicBezTo>
                    <a:pt x="147" y="40"/>
                    <a:pt x="147" y="40"/>
                    <a:pt x="146" y="41"/>
                  </a:cubicBezTo>
                  <a:cubicBezTo>
                    <a:pt x="146" y="41"/>
                    <a:pt x="146" y="41"/>
                    <a:pt x="146" y="41"/>
                  </a:cubicBezTo>
                  <a:cubicBezTo>
                    <a:pt x="146" y="41"/>
                    <a:pt x="146" y="41"/>
                    <a:pt x="146" y="41"/>
                  </a:cubicBezTo>
                  <a:cubicBezTo>
                    <a:pt x="147" y="42"/>
                    <a:pt x="147" y="42"/>
                    <a:pt x="147" y="42"/>
                  </a:cubicBezTo>
                  <a:cubicBezTo>
                    <a:pt x="149" y="42"/>
                    <a:pt x="148" y="42"/>
                    <a:pt x="150" y="42"/>
                  </a:cubicBezTo>
                  <a:cubicBezTo>
                    <a:pt x="150" y="42"/>
                    <a:pt x="150" y="42"/>
                    <a:pt x="150" y="42"/>
                  </a:cubicBezTo>
                  <a:cubicBezTo>
                    <a:pt x="150" y="43"/>
                    <a:pt x="150" y="43"/>
                    <a:pt x="150" y="43"/>
                  </a:cubicBezTo>
                  <a:cubicBezTo>
                    <a:pt x="150" y="43"/>
                    <a:pt x="150" y="43"/>
                    <a:pt x="150" y="43"/>
                  </a:cubicBezTo>
                  <a:cubicBezTo>
                    <a:pt x="148" y="44"/>
                    <a:pt x="148" y="44"/>
                    <a:pt x="148" y="44"/>
                  </a:cubicBezTo>
                  <a:cubicBezTo>
                    <a:pt x="147" y="45"/>
                    <a:pt x="147" y="45"/>
                    <a:pt x="147" y="45"/>
                  </a:cubicBezTo>
                  <a:cubicBezTo>
                    <a:pt x="147" y="46"/>
                    <a:pt x="147" y="46"/>
                    <a:pt x="147" y="46"/>
                  </a:cubicBezTo>
                  <a:cubicBezTo>
                    <a:pt x="147" y="46"/>
                    <a:pt x="147" y="46"/>
                    <a:pt x="147" y="46"/>
                  </a:cubicBezTo>
                  <a:cubicBezTo>
                    <a:pt x="147" y="47"/>
                    <a:pt x="147" y="47"/>
                    <a:pt x="147" y="47"/>
                  </a:cubicBezTo>
                  <a:cubicBezTo>
                    <a:pt x="148" y="48"/>
                    <a:pt x="148" y="47"/>
                    <a:pt x="149" y="48"/>
                  </a:cubicBezTo>
                  <a:cubicBezTo>
                    <a:pt x="149" y="49"/>
                    <a:pt x="149" y="49"/>
                    <a:pt x="149" y="49"/>
                  </a:cubicBezTo>
                  <a:cubicBezTo>
                    <a:pt x="149" y="49"/>
                    <a:pt x="149" y="49"/>
                    <a:pt x="149" y="50"/>
                  </a:cubicBezTo>
                  <a:cubicBezTo>
                    <a:pt x="148" y="52"/>
                    <a:pt x="148" y="51"/>
                    <a:pt x="147" y="52"/>
                  </a:cubicBezTo>
                  <a:cubicBezTo>
                    <a:pt x="147" y="52"/>
                    <a:pt x="147" y="52"/>
                    <a:pt x="147" y="52"/>
                  </a:cubicBezTo>
                  <a:cubicBezTo>
                    <a:pt x="147" y="53"/>
                    <a:pt x="147" y="53"/>
                    <a:pt x="147" y="53"/>
                  </a:cubicBezTo>
                  <a:cubicBezTo>
                    <a:pt x="149" y="54"/>
                    <a:pt x="149" y="54"/>
                    <a:pt x="150" y="55"/>
                  </a:cubicBezTo>
                  <a:cubicBezTo>
                    <a:pt x="150" y="55"/>
                    <a:pt x="150" y="55"/>
                    <a:pt x="150" y="55"/>
                  </a:cubicBezTo>
                  <a:cubicBezTo>
                    <a:pt x="151" y="55"/>
                    <a:pt x="151" y="55"/>
                    <a:pt x="151" y="55"/>
                  </a:cubicBezTo>
                  <a:cubicBezTo>
                    <a:pt x="151" y="57"/>
                    <a:pt x="151" y="56"/>
                    <a:pt x="151" y="57"/>
                  </a:cubicBezTo>
                  <a:cubicBezTo>
                    <a:pt x="151" y="58"/>
                    <a:pt x="151" y="58"/>
                    <a:pt x="151" y="58"/>
                  </a:cubicBezTo>
                  <a:cubicBezTo>
                    <a:pt x="151" y="58"/>
                    <a:pt x="151" y="58"/>
                    <a:pt x="151" y="58"/>
                  </a:cubicBezTo>
                  <a:cubicBezTo>
                    <a:pt x="153" y="58"/>
                    <a:pt x="152" y="58"/>
                    <a:pt x="154" y="59"/>
                  </a:cubicBezTo>
                  <a:cubicBezTo>
                    <a:pt x="154" y="58"/>
                    <a:pt x="154" y="58"/>
                    <a:pt x="154" y="58"/>
                  </a:cubicBezTo>
                  <a:cubicBezTo>
                    <a:pt x="155" y="59"/>
                    <a:pt x="155" y="59"/>
                    <a:pt x="155" y="59"/>
                  </a:cubicBezTo>
                  <a:cubicBezTo>
                    <a:pt x="154" y="61"/>
                    <a:pt x="155" y="60"/>
                    <a:pt x="155" y="62"/>
                  </a:cubicBezTo>
                  <a:cubicBezTo>
                    <a:pt x="155" y="62"/>
                    <a:pt x="155" y="62"/>
                    <a:pt x="155" y="62"/>
                  </a:cubicBezTo>
                  <a:cubicBezTo>
                    <a:pt x="156" y="63"/>
                    <a:pt x="156" y="63"/>
                    <a:pt x="156" y="63"/>
                  </a:cubicBezTo>
                  <a:cubicBezTo>
                    <a:pt x="158" y="63"/>
                    <a:pt x="158" y="63"/>
                    <a:pt x="158" y="63"/>
                  </a:cubicBezTo>
                  <a:cubicBezTo>
                    <a:pt x="160" y="63"/>
                    <a:pt x="159" y="63"/>
                    <a:pt x="161" y="64"/>
                  </a:cubicBezTo>
                  <a:cubicBezTo>
                    <a:pt x="162" y="64"/>
                    <a:pt x="162" y="64"/>
                    <a:pt x="162" y="65"/>
                  </a:cubicBezTo>
                  <a:cubicBezTo>
                    <a:pt x="162" y="66"/>
                    <a:pt x="162" y="66"/>
                    <a:pt x="162" y="66"/>
                  </a:cubicBezTo>
                  <a:cubicBezTo>
                    <a:pt x="161" y="67"/>
                    <a:pt x="161" y="67"/>
                    <a:pt x="161" y="67"/>
                  </a:cubicBezTo>
                  <a:cubicBezTo>
                    <a:pt x="158" y="68"/>
                    <a:pt x="156" y="69"/>
                    <a:pt x="154" y="71"/>
                  </a:cubicBezTo>
                  <a:cubicBezTo>
                    <a:pt x="153" y="72"/>
                    <a:pt x="153" y="72"/>
                    <a:pt x="153" y="72"/>
                  </a:cubicBezTo>
                  <a:cubicBezTo>
                    <a:pt x="153" y="74"/>
                    <a:pt x="154" y="75"/>
                    <a:pt x="154" y="76"/>
                  </a:cubicBezTo>
                  <a:cubicBezTo>
                    <a:pt x="154" y="77"/>
                    <a:pt x="153" y="78"/>
                    <a:pt x="153" y="79"/>
                  </a:cubicBezTo>
                  <a:cubicBezTo>
                    <a:pt x="153" y="80"/>
                    <a:pt x="153" y="80"/>
                    <a:pt x="153" y="80"/>
                  </a:cubicBezTo>
                  <a:cubicBezTo>
                    <a:pt x="154" y="80"/>
                    <a:pt x="154" y="80"/>
                    <a:pt x="154" y="80"/>
                  </a:cubicBezTo>
                  <a:cubicBezTo>
                    <a:pt x="154" y="81"/>
                    <a:pt x="154" y="81"/>
                    <a:pt x="154" y="81"/>
                  </a:cubicBezTo>
                  <a:cubicBezTo>
                    <a:pt x="153" y="82"/>
                    <a:pt x="153" y="82"/>
                    <a:pt x="152" y="83"/>
                  </a:cubicBezTo>
                  <a:cubicBezTo>
                    <a:pt x="151" y="83"/>
                    <a:pt x="151" y="83"/>
                    <a:pt x="151" y="83"/>
                  </a:cubicBezTo>
                  <a:cubicBezTo>
                    <a:pt x="149" y="86"/>
                    <a:pt x="148" y="87"/>
                    <a:pt x="146" y="89"/>
                  </a:cubicBezTo>
                  <a:cubicBezTo>
                    <a:pt x="146" y="90"/>
                    <a:pt x="146" y="89"/>
                    <a:pt x="146" y="90"/>
                  </a:cubicBezTo>
                  <a:cubicBezTo>
                    <a:pt x="146" y="91"/>
                    <a:pt x="146" y="91"/>
                    <a:pt x="146" y="91"/>
                  </a:cubicBezTo>
                  <a:cubicBezTo>
                    <a:pt x="147" y="92"/>
                    <a:pt x="147" y="92"/>
                    <a:pt x="147" y="92"/>
                  </a:cubicBezTo>
                  <a:cubicBezTo>
                    <a:pt x="146" y="93"/>
                    <a:pt x="146" y="92"/>
                    <a:pt x="145" y="93"/>
                  </a:cubicBezTo>
                  <a:cubicBezTo>
                    <a:pt x="143" y="94"/>
                    <a:pt x="142" y="95"/>
                    <a:pt x="140" y="96"/>
                  </a:cubicBezTo>
                  <a:cubicBezTo>
                    <a:pt x="139" y="100"/>
                    <a:pt x="139" y="102"/>
                    <a:pt x="135" y="107"/>
                  </a:cubicBezTo>
                  <a:cubicBezTo>
                    <a:pt x="131" y="109"/>
                    <a:pt x="133" y="108"/>
                    <a:pt x="129" y="111"/>
                  </a:cubicBezTo>
                  <a:cubicBezTo>
                    <a:pt x="128" y="111"/>
                    <a:pt x="128" y="111"/>
                    <a:pt x="128" y="111"/>
                  </a:cubicBezTo>
                  <a:cubicBezTo>
                    <a:pt x="126" y="116"/>
                    <a:pt x="127" y="115"/>
                    <a:pt x="124" y="118"/>
                  </a:cubicBezTo>
                  <a:cubicBezTo>
                    <a:pt x="124" y="120"/>
                    <a:pt x="124" y="119"/>
                    <a:pt x="123" y="121"/>
                  </a:cubicBezTo>
                  <a:cubicBezTo>
                    <a:pt x="115" y="124"/>
                    <a:pt x="121" y="120"/>
                    <a:pt x="112" y="124"/>
                  </a:cubicBezTo>
                  <a:cubicBezTo>
                    <a:pt x="111" y="124"/>
                    <a:pt x="111" y="124"/>
                    <a:pt x="111" y="124"/>
                  </a:cubicBezTo>
                  <a:cubicBezTo>
                    <a:pt x="111" y="124"/>
                    <a:pt x="111" y="124"/>
                    <a:pt x="111" y="124"/>
                  </a:cubicBezTo>
                  <a:cubicBezTo>
                    <a:pt x="110" y="123"/>
                    <a:pt x="110" y="123"/>
                    <a:pt x="110" y="123"/>
                  </a:cubicBezTo>
                  <a:cubicBezTo>
                    <a:pt x="110" y="122"/>
                    <a:pt x="110" y="122"/>
                    <a:pt x="110" y="122"/>
                  </a:cubicBezTo>
                  <a:cubicBezTo>
                    <a:pt x="109" y="121"/>
                    <a:pt x="109" y="121"/>
                    <a:pt x="109" y="121"/>
                  </a:cubicBezTo>
                  <a:cubicBezTo>
                    <a:pt x="109" y="120"/>
                    <a:pt x="109" y="121"/>
                    <a:pt x="108" y="120"/>
                  </a:cubicBezTo>
                  <a:cubicBezTo>
                    <a:pt x="107" y="120"/>
                    <a:pt x="107" y="120"/>
                    <a:pt x="107" y="120"/>
                  </a:cubicBezTo>
                  <a:cubicBezTo>
                    <a:pt x="106" y="121"/>
                    <a:pt x="105" y="121"/>
                    <a:pt x="104" y="122"/>
                  </a:cubicBezTo>
                  <a:cubicBezTo>
                    <a:pt x="102" y="125"/>
                    <a:pt x="101" y="127"/>
                    <a:pt x="99" y="129"/>
                  </a:cubicBezTo>
                  <a:cubicBezTo>
                    <a:pt x="98" y="130"/>
                    <a:pt x="98" y="130"/>
                    <a:pt x="98" y="131"/>
                  </a:cubicBezTo>
                  <a:cubicBezTo>
                    <a:pt x="97" y="131"/>
                    <a:pt x="97" y="131"/>
                    <a:pt x="97" y="131"/>
                  </a:cubicBezTo>
                  <a:cubicBezTo>
                    <a:pt x="97" y="134"/>
                    <a:pt x="97" y="133"/>
                    <a:pt x="96" y="135"/>
                  </a:cubicBezTo>
                  <a:cubicBezTo>
                    <a:pt x="97" y="136"/>
                    <a:pt x="97" y="136"/>
                    <a:pt x="97" y="136"/>
                  </a:cubicBezTo>
                  <a:cubicBezTo>
                    <a:pt x="97" y="136"/>
                    <a:pt x="97" y="136"/>
                    <a:pt x="97" y="136"/>
                  </a:cubicBezTo>
                  <a:cubicBezTo>
                    <a:pt x="98" y="137"/>
                    <a:pt x="98" y="136"/>
                    <a:pt x="99" y="137"/>
                  </a:cubicBezTo>
                  <a:cubicBezTo>
                    <a:pt x="102" y="138"/>
                    <a:pt x="101" y="138"/>
                    <a:pt x="103" y="138"/>
                  </a:cubicBezTo>
                  <a:cubicBezTo>
                    <a:pt x="104" y="138"/>
                    <a:pt x="104" y="138"/>
                    <a:pt x="104" y="138"/>
                  </a:cubicBezTo>
                  <a:cubicBezTo>
                    <a:pt x="104" y="139"/>
                    <a:pt x="104" y="139"/>
                    <a:pt x="104" y="139"/>
                  </a:cubicBezTo>
                  <a:cubicBezTo>
                    <a:pt x="104" y="139"/>
                    <a:pt x="104" y="139"/>
                    <a:pt x="104" y="139"/>
                  </a:cubicBezTo>
                  <a:cubicBezTo>
                    <a:pt x="104" y="143"/>
                    <a:pt x="104" y="143"/>
                    <a:pt x="103" y="144"/>
                  </a:cubicBezTo>
                  <a:cubicBezTo>
                    <a:pt x="103" y="146"/>
                    <a:pt x="103" y="145"/>
                    <a:pt x="104" y="146"/>
                  </a:cubicBezTo>
                  <a:cubicBezTo>
                    <a:pt x="105" y="149"/>
                    <a:pt x="105" y="149"/>
                    <a:pt x="105" y="149"/>
                  </a:cubicBezTo>
                  <a:cubicBezTo>
                    <a:pt x="106" y="149"/>
                    <a:pt x="106" y="149"/>
                    <a:pt x="106" y="149"/>
                  </a:cubicBezTo>
                  <a:cubicBezTo>
                    <a:pt x="108" y="149"/>
                    <a:pt x="108" y="149"/>
                    <a:pt x="108" y="149"/>
                  </a:cubicBezTo>
                  <a:cubicBezTo>
                    <a:pt x="109" y="149"/>
                    <a:pt x="109" y="149"/>
                    <a:pt x="109" y="149"/>
                  </a:cubicBezTo>
                  <a:cubicBezTo>
                    <a:pt x="109" y="149"/>
                    <a:pt x="109" y="149"/>
                    <a:pt x="109" y="149"/>
                  </a:cubicBezTo>
                  <a:cubicBezTo>
                    <a:pt x="110" y="149"/>
                    <a:pt x="110" y="149"/>
                    <a:pt x="110" y="149"/>
                  </a:cubicBezTo>
                  <a:cubicBezTo>
                    <a:pt x="110" y="150"/>
                    <a:pt x="110" y="152"/>
                    <a:pt x="110" y="152"/>
                  </a:cubicBezTo>
                  <a:cubicBezTo>
                    <a:pt x="111" y="155"/>
                    <a:pt x="112" y="155"/>
                    <a:pt x="114" y="161"/>
                  </a:cubicBezTo>
                  <a:cubicBezTo>
                    <a:pt x="114" y="162"/>
                    <a:pt x="114" y="162"/>
                    <a:pt x="114" y="162"/>
                  </a:cubicBezTo>
                  <a:cubicBezTo>
                    <a:pt x="113" y="162"/>
                    <a:pt x="113" y="162"/>
                    <a:pt x="113" y="162"/>
                  </a:cubicBezTo>
                  <a:cubicBezTo>
                    <a:pt x="113" y="163"/>
                    <a:pt x="113" y="163"/>
                    <a:pt x="113" y="163"/>
                  </a:cubicBezTo>
                  <a:cubicBezTo>
                    <a:pt x="113" y="164"/>
                    <a:pt x="113" y="164"/>
                    <a:pt x="113" y="164"/>
                  </a:cubicBezTo>
                  <a:cubicBezTo>
                    <a:pt x="113" y="164"/>
                    <a:pt x="113" y="164"/>
                    <a:pt x="113" y="164"/>
                  </a:cubicBezTo>
                  <a:cubicBezTo>
                    <a:pt x="114" y="164"/>
                    <a:pt x="114" y="164"/>
                    <a:pt x="114" y="164"/>
                  </a:cubicBezTo>
                  <a:cubicBezTo>
                    <a:pt x="114" y="165"/>
                    <a:pt x="114" y="165"/>
                    <a:pt x="114" y="165"/>
                  </a:cubicBezTo>
                  <a:cubicBezTo>
                    <a:pt x="114" y="165"/>
                    <a:pt x="114" y="165"/>
                    <a:pt x="114" y="165"/>
                  </a:cubicBezTo>
                  <a:cubicBezTo>
                    <a:pt x="113" y="166"/>
                    <a:pt x="113" y="166"/>
                    <a:pt x="113" y="166"/>
                  </a:cubicBezTo>
                  <a:cubicBezTo>
                    <a:pt x="113" y="165"/>
                    <a:pt x="113" y="165"/>
                    <a:pt x="113" y="165"/>
                  </a:cubicBezTo>
                  <a:cubicBezTo>
                    <a:pt x="112" y="166"/>
                    <a:pt x="112" y="166"/>
                    <a:pt x="112" y="166"/>
                  </a:cubicBezTo>
                  <a:cubicBezTo>
                    <a:pt x="111" y="167"/>
                    <a:pt x="111" y="167"/>
                    <a:pt x="111" y="167"/>
                  </a:cubicBezTo>
                  <a:cubicBezTo>
                    <a:pt x="111" y="167"/>
                    <a:pt x="111" y="167"/>
                    <a:pt x="111" y="167"/>
                  </a:cubicBezTo>
                  <a:cubicBezTo>
                    <a:pt x="110" y="167"/>
                    <a:pt x="110" y="167"/>
                    <a:pt x="110" y="167"/>
                  </a:cubicBezTo>
                  <a:cubicBezTo>
                    <a:pt x="110" y="167"/>
                    <a:pt x="110" y="167"/>
                    <a:pt x="110" y="167"/>
                  </a:cubicBezTo>
                  <a:cubicBezTo>
                    <a:pt x="109" y="167"/>
                    <a:pt x="109" y="167"/>
                    <a:pt x="109" y="167"/>
                  </a:cubicBezTo>
                  <a:cubicBezTo>
                    <a:pt x="109" y="166"/>
                    <a:pt x="109" y="166"/>
                    <a:pt x="109" y="166"/>
                  </a:cubicBezTo>
                  <a:cubicBezTo>
                    <a:pt x="109" y="165"/>
                    <a:pt x="109" y="165"/>
                    <a:pt x="109" y="165"/>
                  </a:cubicBezTo>
                  <a:cubicBezTo>
                    <a:pt x="109" y="165"/>
                    <a:pt x="109" y="165"/>
                    <a:pt x="109" y="165"/>
                  </a:cubicBezTo>
                  <a:cubicBezTo>
                    <a:pt x="107" y="165"/>
                    <a:pt x="105" y="166"/>
                    <a:pt x="104" y="166"/>
                  </a:cubicBezTo>
                  <a:cubicBezTo>
                    <a:pt x="103" y="167"/>
                    <a:pt x="103" y="167"/>
                    <a:pt x="103" y="168"/>
                  </a:cubicBezTo>
                  <a:cubicBezTo>
                    <a:pt x="101" y="168"/>
                    <a:pt x="101" y="168"/>
                    <a:pt x="99" y="168"/>
                  </a:cubicBezTo>
                  <a:cubicBezTo>
                    <a:pt x="98" y="167"/>
                    <a:pt x="98" y="167"/>
                    <a:pt x="97" y="167"/>
                  </a:cubicBezTo>
                  <a:cubicBezTo>
                    <a:pt x="94" y="167"/>
                    <a:pt x="96" y="167"/>
                    <a:pt x="93" y="167"/>
                  </a:cubicBezTo>
                  <a:cubicBezTo>
                    <a:pt x="92" y="166"/>
                    <a:pt x="92" y="166"/>
                    <a:pt x="92" y="166"/>
                  </a:cubicBezTo>
                  <a:cubicBezTo>
                    <a:pt x="91" y="167"/>
                    <a:pt x="91" y="167"/>
                    <a:pt x="91" y="167"/>
                  </a:cubicBezTo>
                  <a:cubicBezTo>
                    <a:pt x="90" y="166"/>
                    <a:pt x="90" y="166"/>
                    <a:pt x="90" y="166"/>
                  </a:cubicBezTo>
                  <a:cubicBezTo>
                    <a:pt x="90" y="167"/>
                    <a:pt x="90" y="167"/>
                    <a:pt x="90" y="167"/>
                  </a:cubicBezTo>
                  <a:cubicBezTo>
                    <a:pt x="89" y="167"/>
                    <a:pt x="89" y="167"/>
                    <a:pt x="89" y="167"/>
                  </a:cubicBezTo>
                  <a:cubicBezTo>
                    <a:pt x="89" y="166"/>
                    <a:pt x="89" y="166"/>
                    <a:pt x="89" y="166"/>
                  </a:cubicBezTo>
                  <a:cubicBezTo>
                    <a:pt x="89" y="166"/>
                    <a:pt x="89" y="166"/>
                    <a:pt x="89" y="166"/>
                  </a:cubicBezTo>
                  <a:cubicBezTo>
                    <a:pt x="88" y="166"/>
                    <a:pt x="88" y="166"/>
                    <a:pt x="88" y="166"/>
                  </a:cubicBezTo>
                  <a:cubicBezTo>
                    <a:pt x="88" y="166"/>
                    <a:pt x="88" y="166"/>
                    <a:pt x="88" y="166"/>
                  </a:cubicBezTo>
                  <a:cubicBezTo>
                    <a:pt x="88" y="167"/>
                    <a:pt x="88" y="167"/>
                    <a:pt x="88" y="167"/>
                  </a:cubicBezTo>
                  <a:cubicBezTo>
                    <a:pt x="88" y="170"/>
                    <a:pt x="88" y="170"/>
                    <a:pt x="88" y="170"/>
                  </a:cubicBezTo>
                  <a:cubicBezTo>
                    <a:pt x="85" y="170"/>
                    <a:pt x="85" y="170"/>
                    <a:pt x="83" y="171"/>
                  </a:cubicBezTo>
                  <a:cubicBezTo>
                    <a:pt x="82" y="171"/>
                    <a:pt x="83" y="171"/>
                    <a:pt x="82" y="172"/>
                  </a:cubicBezTo>
                  <a:cubicBezTo>
                    <a:pt x="82" y="172"/>
                    <a:pt x="82" y="172"/>
                    <a:pt x="82" y="172"/>
                  </a:cubicBezTo>
                  <a:cubicBezTo>
                    <a:pt x="81" y="173"/>
                    <a:pt x="81" y="173"/>
                    <a:pt x="81" y="173"/>
                  </a:cubicBezTo>
                  <a:cubicBezTo>
                    <a:pt x="81" y="172"/>
                    <a:pt x="81" y="172"/>
                    <a:pt x="80" y="172"/>
                  </a:cubicBezTo>
                  <a:cubicBezTo>
                    <a:pt x="80" y="172"/>
                    <a:pt x="80" y="172"/>
                    <a:pt x="80" y="172"/>
                  </a:cubicBezTo>
                  <a:cubicBezTo>
                    <a:pt x="79" y="172"/>
                    <a:pt x="79" y="172"/>
                    <a:pt x="79" y="172"/>
                  </a:cubicBezTo>
                  <a:cubicBezTo>
                    <a:pt x="78" y="171"/>
                    <a:pt x="78" y="171"/>
                    <a:pt x="78" y="171"/>
                  </a:cubicBezTo>
                  <a:cubicBezTo>
                    <a:pt x="78" y="172"/>
                    <a:pt x="78" y="172"/>
                    <a:pt x="78" y="172"/>
                  </a:cubicBezTo>
                  <a:cubicBezTo>
                    <a:pt x="76" y="172"/>
                    <a:pt x="76" y="172"/>
                    <a:pt x="76" y="172"/>
                  </a:cubicBezTo>
                  <a:cubicBezTo>
                    <a:pt x="76" y="171"/>
                    <a:pt x="76" y="172"/>
                    <a:pt x="76" y="171"/>
                  </a:cubicBezTo>
                  <a:cubicBezTo>
                    <a:pt x="75" y="171"/>
                    <a:pt x="75" y="171"/>
                    <a:pt x="75" y="171"/>
                  </a:cubicBezTo>
                  <a:cubicBezTo>
                    <a:pt x="74" y="171"/>
                    <a:pt x="74" y="171"/>
                    <a:pt x="74" y="171"/>
                  </a:cubicBezTo>
                  <a:cubicBezTo>
                    <a:pt x="74" y="170"/>
                    <a:pt x="74" y="170"/>
                    <a:pt x="74" y="170"/>
                  </a:cubicBezTo>
                  <a:cubicBezTo>
                    <a:pt x="74" y="169"/>
                    <a:pt x="74" y="169"/>
                    <a:pt x="74" y="169"/>
                  </a:cubicBezTo>
                  <a:cubicBezTo>
                    <a:pt x="73" y="169"/>
                    <a:pt x="73" y="169"/>
                    <a:pt x="73" y="169"/>
                  </a:cubicBezTo>
                  <a:cubicBezTo>
                    <a:pt x="72" y="168"/>
                    <a:pt x="72" y="168"/>
                    <a:pt x="72" y="168"/>
                  </a:cubicBezTo>
                  <a:cubicBezTo>
                    <a:pt x="72" y="165"/>
                    <a:pt x="72" y="166"/>
                    <a:pt x="71" y="161"/>
                  </a:cubicBezTo>
                  <a:cubicBezTo>
                    <a:pt x="70" y="160"/>
                    <a:pt x="70" y="160"/>
                    <a:pt x="70" y="160"/>
                  </a:cubicBezTo>
                  <a:cubicBezTo>
                    <a:pt x="65" y="159"/>
                    <a:pt x="65" y="159"/>
                    <a:pt x="65" y="159"/>
                  </a:cubicBezTo>
                  <a:cubicBezTo>
                    <a:pt x="65" y="159"/>
                    <a:pt x="65" y="159"/>
                    <a:pt x="65" y="159"/>
                  </a:cubicBezTo>
                  <a:cubicBezTo>
                    <a:pt x="66" y="156"/>
                    <a:pt x="65" y="156"/>
                    <a:pt x="65" y="155"/>
                  </a:cubicBezTo>
                  <a:cubicBezTo>
                    <a:pt x="64" y="153"/>
                    <a:pt x="64" y="153"/>
                    <a:pt x="64" y="153"/>
                  </a:cubicBezTo>
                  <a:cubicBezTo>
                    <a:pt x="63" y="152"/>
                    <a:pt x="63" y="152"/>
                    <a:pt x="63" y="152"/>
                  </a:cubicBezTo>
                  <a:cubicBezTo>
                    <a:pt x="62" y="151"/>
                    <a:pt x="62" y="151"/>
                    <a:pt x="62" y="151"/>
                  </a:cubicBezTo>
                  <a:cubicBezTo>
                    <a:pt x="61" y="150"/>
                    <a:pt x="61" y="150"/>
                    <a:pt x="61" y="150"/>
                  </a:cubicBezTo>
                  <a:cubicBezTo>
                    <a:pt x="60" y="150"/>
                    <a:pt x="60" y="150"/>
                    <a:pt x="60" y="150"/>
                  </a:cubicBezTo>
                  <a:cubicBezTo>
                    <a:pt x="59" y="151"/>
                    <a:pt x="59" y="151"/>
                    <a:pt x="59" y="151"/>
                  </a:cubicBezTo>
                  <a:cubicBezTo>
                    <a:pt x="59" y="152"/>
                    <a:pt x="59" y="152"/>
                    <a:pt x="59" y="152"/>
                  </a:cubicBezTo>
                  <a:cubicBezTo>
                    <a:pt x="61" y="151"/>
                    <a:pt x="61" y="151"/>
                    <a:pt x="61" y="151"/>
                  </a:cubicBezTo>
                  <a:cubicBezTo>
                    <a:pt x="62" y="152"/>
                    <a:pt x="62" y="152"/>
                    <a:pt x="63" y="152"/>
                  </a:cubicBezTo>
                  <a:cubicBezTo>
                    <a:pt x="62" y="152"/>
                    <a:pt x="62" y="152"/>
                    <a:pt x="61" y="152"/>
                  </a:cubicBezTo>
                  <a:cubicBezTo>
                    <a:pt x="57" y="152"/>
                    <a:pt x="56" y="153"/>
                    <a:pt x="54" y="153"/>
                  </a:cubicBezTo>
                  <a:cubicBezTo>
                    <a:pt x="51" y="153"/>
                    <a:pt x="51" y="153"/>
                    <a:pt x="51" y="153"/>
                  </a:cubicBezTo>
                  <a:cubicBezTo>
                    <a:pt x="46" y="154"/>
                    <a:pt x="48" y="154"/>
                    <a:pt x="44" y="154"/>
                  </a:cubicBezTo>
                  <a:cubicBezTo>
                    <a:pt x="42" y="155"/>
                    <a:pt x="42" y="155"/>
                    <a:pt x="42" y="155"/>
                  </a:cubicBezTo>
                  <a:cubicBezTo>
                    <a:pt x="42" y="155"/>
                    <a:pt x="42" y="155"/>
                    <a:pt x="41" y="155"/>
                  </a:cubicBezTo>
                  <a:cubicBezTo>
                    <a:pt x="37" y="154"/>
                    <a:pt x="37" y="154"/>
                    <a:pt x="37" y="154"/>
                  </a:cubicBezTo>
                  <a:cubicBezTo>
                    <a:pt x="36" y="153"/>
                    <a:pt x="36" y="153"/>
                    <a:pt x="36" y="153"/>
                  </a:cubicBezTo>
                  <a:cubicBezTo>
                    <a:pt x="36" y="153"/>
                    <a:pt x="36" y="153"/>
                    <a:pt x="36" y="153"/>
                  </a:cubicBezTo>
                  <a:cubicBezTo>
                    <a:pt x="35" y="153"/>
                    <a:pt x="35" y="153"/>
                    <a:pt x="35" y="153"/>
                  </a:cubicBezTo>
                  <a:cubicBezTo>
                    <a:pt x="34" y="153"/>
                    <a:pt x="34" y="153"/>
                    <a:pt x="34" y="153"/>
                  </a:cubicBezTo>
                  <a:cubicBezTo>
                    <a:pt x="32" y="153"/>
                    <a:pt x="32" y="153"/>
                    <a:pt x="32" y="153"/>
                  </a:cubicBezTo>
                  <a:cubicBezTo>
                    <a:pt x="30" y="153"/>
                    <a:pt x="30" y="153"/>
                    <a:pt x="30" y="153"/>
                  </a:cubicBezTo>
                  <a:cubicBezTo>
                    <a:pt x="29" y="154"/>
                    <a:pt x="29" y="154"/>
                    <a:pt x="29" y="154"/>
                  </a:cubicBezTo>
                  <a:cubicBezTo>
                    <a:pt x="29" y="155"/>
                    <a:pt x="29" y="155"/>
                    <a:pt x="29" y="155"/>
                  </a:cubicBezTo>
                  <a:cubicBezTo>
                    <a:pt x="27" y="155"/>
                    <a:pt x="27" y="155"/>
                    <a:pt x="26" y="155"/>
                  </a:cubicBezTo>
                  <a:cubicBezTo>
                    <a:pt x="24" y="155"/>
                    <a:pt x="24" y="155"/>
                    <a:pt x="24" y="155"/>
                  </a:cubicBezTo>
                  <a:cubicBezTo>
                    <a:pt x="22" y="155"/>
                    <a:pt x="20" y="154"/>
                    <a:pt x="19" y="155"/>
                  </a:cubicBezTo>
                  <a:cubicBezTo>
                    <a:pt x="18" y="155"/>
                    <a:pt x="18" y="155"/>
                    <a:pt x="18" y="155"/>
                  </a:cubicBezTo>
                  <a:cubicBezTo>
                    <a:pt x="17" y="156"/>
                    <a:pt x="17" y="156"/>
                    <a:pt x="17" y="156"/>
                  </a:cubicBezTo>
                  <a:cubicBezTo>
                    <a:pt x="16" y="156"/>
                    <a:pt x="16" y="156"/>
                    <a:pt x="16" y="156"/>
                  </a:cubicBezTo>
                  <a:cubicBezTo>
                    <a:pt x="15" y="155"/>
                    <a:pt x="15" y="155"/>
                    <a:pt x="15" y="155"/>
                  </a:cubicBezTo>
                  <a:cubicBezTo>
                    <a:pt x="14" y="155"/>
                    <a:pt x="14" y="155"/>
                    <a:pt x="14" y="155"/>
                  </a:cubicBezTo>
                  <a:cubicBezTo>
                    <a:pt x="14" y="156"/>
                    <a:pt x="14" y="156"/>
                    <a:pt x="14" y="156"/>
                  </a:cubicBezTo>
                  <a:cubicBezTo>
                    <a:pt x="10" y="156"/>
                    <a:pt x="10" y="156"/>
                    <a:pt x="8" y="155"/>
                  </a:cubicBezTo>
                  <a:cubicBezTo>
                    <a:pt x="8" y="155"/>
                    <a:pt x="8" y="155"/>
                    <a:pt x="8" y="155"/>
                  </a:cubicBezTo>
                  <a:cubicBezTo>
                    <a:pt x="9" y="152"/>
                    <a:pt x="8" y="153"/>
                    <a:pt x="9" y="149"/>
                  </a:cubicBezTo>
                  <a:cubicBezTo>
                    <a:pt x="9" y="148"/>
                    <a:pt x="9" y="148"/>
                    <a:pt x="9" y="148"/>
                  </a:cubicBezTo>
                  <a:cubicBezTo>
                    <a:pt x="9" y="148"/>
                    <a:pt x="9" y="148"/>
                    <a:pt x="9" y="148"/>
                  </a:cubicBezTo>
                  <a:cubicBezTo>
                    <a:pt x="10" y="148"/>
                    <a:pt x="10" y="148"/>
                    <a:pt x="10" y="148"/>
                  </a:cubicBezTo>
                  <a:cubicBezTo>
                    <a:pt x="10" y="147"/>
                    <a:pt x="10" y="147"/>
                    <a:pt x="10" y="147"/>
                  </a:cubicBezTo>
                  <a:cubicBezTo>
                    <a:pt x="10" y="145"/>
                    <a:pt x="10" y="146"/>
                    <a:pt x="10" y="143"/>
                  </a:cubicBezTo>
                  <a:cubicBezTo>
                    <a:pt x="11" y="142"/>
                    <a:pt x="11" y="142"/>
                    <a:pt x="11" y="142"/>
                  </a:cubicBezTo>
                  <a:cubicBezTo>
                    <a:pt x="11" y="142"/>
                    <a:pt x="13" y="142"/>
                    <a:pt x="14" y="141"/>
                  </a:cubicBezTo>
                  <a:cubicBezTo>
                    <a:pt x="14" y="141"/>
                    <a:pt x="14" y="141"/>
                    <a:pt x="14" y="141"/>
                  </a:cubicBezTo>
                  <a:cubicBezTo>
                    <a:pt x="15" y="141"/>
                    <a:pt x="15" y="141"/>
                    <a:pt x="15" y="141"/>
                  </a:cubicBezTo>
                  <a:cubicBezTo>
                    <a:pt x="15" y="141"/>
                    <a:pt x="15" y="141"/>
                    <a:pt x="15" y="141"/>
                  </a:cubicBezTo>
                  <a:cubicBezTo>
                    <a:pt x="16" y="140"/>
                    <a:pt x="16" y="140"/>
                    <a:pt x="16" y="140"/>
                  </a:cubicBezTo>
                  <a:cubicBezTo>
                    <a:pt x="16" y="139"/>
                    <a:pt x="16" y="139"/>
                    <a:pt x="17" y="139"/>
                  </a:cubicBezTo>
                  <a:cubicBezTo>
                    <a:pt x="21" y="137"/>
                    <a:pt x="21" y="137"/>
                    <a:pt x="25" y="137"/>
                  </a:cubicBezTo>
                  <a:cubicBezTo>
                    <a:pt x="26" y="137"/>
                    <a:pt x="26" y="137"/>
                    <a:pt x="26" y="137"/>
                  </a:cubicBezTo>
                  <a:cubicBezTo>
                    <a:pt x="26" y="137"/>
                    <a:pt x="26" y="137"/>
                    <a:pt x="26" y="137"/>
                  </a:cubicBezTo>
                  <a:cubicBezTo>
                    <a:pt x="26" y="135"/>
                    <a:pt x="26" y="135"/>
                    <a:pt x="26" y="135"/>
                  </a:cubicBezTo>
                  <a:cubicBezTo>
                    <a:pt x="27" y="135"/>
                    <a:pt x="27" y="135"/>
                    <a:pt x="27" y="135"/>
                  </a:cubicBezTo>
                  <a:cubicBezTo>
                    <a:pt x="27" y="134"/>
                    <a:pt x="27" y="134"/>
                    <a:pt x="27" y="134"/>
                  </a:cubicBezTo>
                  <a:cubicBezTo>
                    <a:pt x="26" y="133"/>
                    <a:pt x="26" y="133"/>
                    <a:pt x="27" y="132"/>
                  </a:cubicBezTo>
                  <a:cubicBezTo>
                    <a:pt x="27" y="131"/>
                    <a:pt x="27" y="131"/>
                    <a:pt x="27" y="131"/>
                  </a:cubicBezTo>
                  <a:cubicBezTo>
                    <a:pt x="27" y="131"/>
                    <a:pt x="27" y="131"/>
                    <a:pt x="27" y="131"/>
                  </a:cubicBezTo>
                  <a:cubicBezTo>
                    <a:pt x="27" y="130"/>
                    <a:pt x="27" y="130"/>
                    <a:pt x="27" y="130"/>
                  </a:cubicBezTo>
                  <a:cubicBezTo>
                    <a:pt x="26" y="130"/>
                    <a:pt x="26" y="130"/>
                    <a:pt x="26" y="130"/>
                  </a:cubicBezTo>
                  <a:cubicBezTo>
                    <a:pt x="26" y="130"/>
                    <a:pt x="26" y="130"/>
                    <a:pt x="26" y="130"/>
                  </a:cubicBezTo>
                  <a:cubicBezTo>
                    <a:pt x="23" y="130"/>
                    <a:pt x="23" y="130"/>
                    <a:pt x="23" y="130"/>
                  </a:cubicBezTo>
                  <a:cubicBezTo>
                    <a:pt x="22" y="130"/>
                    <a:pt x="22" y="130"/>
                    <a:pt x="22" y="130"/>
                  </a:cubicBezTo>
                  <a:cubicBezTo>
                    <a:pt x="21" y="130"/>
                    <a:pt x="21" y="130"/>
                    <a:pt x="21" y="130"/>
                  </a:cubicBezTo>
                  <a:cubicBezTo>
                    <a:pt x="21" y="129"/>
                    <a:pt x="21" y="129"/>
                    <a:pt x="21" y="129"/>
                  </a:cubicBezTo>
                  <a:cubicBezTo>
                    <a:pt x="21" y="129"/>
                    <a:pt x="21" y="129"/>
                    <a:pt x="21" y="128"/>
                  </a:cubicBezTo>
                  <a:cubicBezTo>
                    <a:pt x="22" y="127"/>
                    <a:pt x="22" y="127"/>
                    <a:pt x="22" y="127"/>
                  </a:cubicBezTo>
                  <a:cubicBezTo>
                    <a:pt x="21" y="122"/>
                    <a:pt x="21" y="123"/>
                    <a:pt x="21" y="120"/>
                  </a:cubicBezTo>
                  <a:cubicBezTo>
                    <a:pt x="21" y="119"/>
                    <a:pt x="21" y="118"/>
                    <a:pt x="21" y="117"/>
                  </a:cubicBezTo>
                  <a:cubicBezTo>
                    <a:pt x="21" y="117"/>
                    <a:pt x="21" y="117"/>
                    <a:pt x="21" y="117"/>
                  </a:cubicBezTo>
                  <a:cubicBezTo>
                    <a:pt x="20" y="117"/>
                    <a:pt x="19" y="117"/>
                    <a:pt x="19" y="117"/>
                  </a:cubicBezTo>
                  <a:cubicBezTo>
                    <a:pt x="17" y="115"/>
                    <a:pt x="17" y="116"/>
                    <a:pt x="17" y="115"/>
                  </a:cubicBezTo>
                  <a:cubicBezTo>
                    <a:pt x="15" y="114"/>
                    <a:pt x="14" y="114"/>
                    <a:pt x="13" y="114"/>
                  </a:cubicBezTo>
                  <a:cubicBezTo>
                    <a:pt x="11" y="113"/>
                    <a:pt x="11" y="113"/>
                    <a:pt x="11" y="113"/>
                  </a:cubicBezTo>
                  <a:cubicBezTo>
                    <a:pt x="6" y="108"/>
                    <a:pt x="10" y="112"/>
                    <a:pt x="5" y="104"/>
                  </a:cubicBezTo>
                  <a:cubicBezTo>
                    <a:pt x="5" y="103"/>
                    <a:pt x="5" y="103"/>
                    <a:pt x="5" y="103"/>
                  </a:cubicBezTo>
                  <a:cubicBezTo>
                    <a:pt x="5" y="103"/>
                    <a:pt x="5" y="103"/>
                    <a:pt x="5" y="103"/>
                  </a:cubicBezTo>
                  <a:cubicBezTo>
                    <a:pt x="2" y="100"/>
                    <a:pt x="2" y="100"/>
                    <a:pt x="0" y="96"/>
                  </a:cubicBezTo>
                  <a:cubicBezTo>
                    <a:pt x="2" y="97"/>
                    <a:pt x="16" y="102"/>
                    <a:pt x="18" y="102"/>
                  </a:cubicBezTo>
                  <a:cubicBezTo>
                    <a:pt x="30" y="101"/>
                    <a:pt x="30" y="101"/>
                    <a:pt x="30" y="101"/>
                  </a:cubicBezTo>
                  <a:cubicBezTo>
                    <a:pt x="33" y="102"/>
                    <a:pt x="34" y="102"/>
                    <a:pt x="36" y="102"/>
                  </a:cubicBezTo>
                  <a:cubicBezTo>
                    <a:pt x="36" y="102"/>
                    <a:pt x="37" y="102"/>
                    <a:pt x="37" y="102"/>
                  </a:cubicBezTo>
                  <a:cubicBezTo>
                    <a:pt x="38" y="101"/>
                    <a:pt x="38" y="101"/>
                    <a:pt x="39" y="101"/>
                  </a:cubicBezTo>
                  <a:cubicBezTo>
                    <a:pt x="41" y="100"/>
                    <a:pt x="40" y="100"/>
                    <a:pt x="43" y="100"/>
                  </a:cubicBezTo>
                  <a:cubicBezTo>
                    <a:pt x="45" y="100"/>
                    <a:pt x="44" y="100"/>
                    <a:pt x="45" y="100"/>
                  </a:cubicBezTo>
                  <a:cubicBezTo>
                    <a:pt x="48" y="100"/>
                    <a:pt x="47" y="100"/>
                    <a:pt x="48" y="100"/>
                  </a:cubicBezTo>
                  <a:cubicBezTo>
                    <a:pt x="52" y="99"/>
                    <a:pt x="51" y="99"/>
                    <a:pt x="54" y="99"/>
                  </a:cubicBezTo>
                  <a:cubicBezTo>
                    <a:pt x="57" y="98"/>
                    <a:pt x="57" y="98"/>
                    <a:pt x="57" y="98"/>
                  </a:cubicBezTo>
                  <a:cubicBezTo>
                    <a:pt x="59" y="97"/>
                    <a:pt x="59" y="97"/>
                    <a:pt x="59" y="97"/>
                  </a:cubicBezTo>
                  <a:cubicBezTo>
                    <a:pt x="60" y="96"/>
                    <a:pt x="60" y="96"/>
                    <a:pt x="60" y="96"/>
                  </a:cubicBezTo>
                  <a:cubicBezTo>
                    <a:pt x="61" y="96"/>
                    <a:pt x="61" y="96"/>
                    <a:pt x="61" y="96"/>
                  </a:cubicBezTo>
                  <a:cubicBezTo>
                    <a:pt x="61" y="95"/>
                    <a:pt x="61" y="95"/>
                    <a:pt x="61" y="95"/>
                  </a:cubicBezTo>
                  <a:cubicBezTo>
                    <a:pt x="60" y="94"/>
                    <a:pt x="60" y="94"/>
                    <a:pt x="60" y="94"/>
                  </a:cubicBezTo>
                  <a:cubicBezTo>
                    <a:pt x="60" y="93"/>
                    <a:pt x="60" y="93"/>
                    <a:pt x="60" y="93"/>
                  </a:cubicBezTo>
                  <a:cubicBezTo>
                    <a:pt x="61" y="92"/>
                    <a:pt x="61" y="92"/>
                    <a:pt x="61" y="92"/>
                  </a:cubicBezTo>
                  <a:cubicBezTo>
                    <a:pt x="61" y="91"/>
                    <a:pt x="61" y="90"/>
                    <a:pt x="61" y="87"/>
                  </a:cubicBezTo>
                  <a:cubicBezTo>
                    <a:pt x="61" y="84"/>
                    <a:pt x="61" y="84"/>
                    <a:pt x="62" y="83"/>
                  </a:cubicBezTo>
                  <a:cubicBezTo>
                    <a:pt x="63" y="82"/>
                    <a:pt x="63" y="82"/>
                    <a:pt x="64" y="82"/>
                  </a:cubicBezTo>
                  <a:cubicBezTo>
                    <a:pt x="64" y="81"/>
                    <a:pt x="64" y="81"/>
                    <a:pt x="66" y="79"/>
                  </a:cubicBezTo>
                  <a:cubicBezTo>
                    <a:pt x="67" y="78"/>
                    <a:pt x="67" y="78"/>
                    <a:pt x="68" y="78"/>
                  </a:cubicBezTo>
                  <a:cubicBezTo>
                    <a:pt x="69" y="78"/>
                    <a:pt x="69" y="78"/>
                    <a:pt x="69" y="78"/>
                  </a:cubicBezTo>
                  <a:cubicBezTo>
                    <a:pt x="70" y="79"/>
                    <a:pt x="70" y="79"/>
                    <a:pt x="70" y="79"/>
                  </a:cubicBezTo>
                  <a:cubicBezTo>
                    <a:pt x="72" y="79"/>
                    <a:pt x="72" y="79"/>
                    <a:pt x="72" y="79"/>
                  </a:cubicBezTo>
                  <a:cubicBezTo>
                    <a:pt x="75" y="78"/>
                    <a:pt x="75" y="78"/>
                    <a:pt x="77" y="77"/>
                  </a:cubicBezTo>
                  <a:cubicBezTo>
                    <a:pt x="77" y="77"/>
                    <a:pt x="77" y="77"/>
                    <a:pt x="77" y="77"/>
                  </a:cubicBezTo>
                  <a:cubicBezTo>
                    <a:pt x="76" y="76"/>
                    <a:pt x="76" y="76"/>
                    <a:pt x="76" y="76"/>
                  </a:cubicBezTo>
                  <a:cubicBezTo>
                    <a:pt x="75" y="76"/>
                    <a:pt x="75" y="76"/>
                    <a:pt x="75" y="76"/>
                  </a:cubicBezTo>
                  <a:cubicBezTo>
                    <a:pt x="75" y="75"/>
                    <a:pt x="75" y="75"/>
                    <a:pt x="75" y="75"/>
                  </a:cubicBezTo>
                  <a:cubicBezTo>
                    <a:pt x="76" y="75"/>
                    <a:pt x="76" y="75"/>
                    <a:pt x="76" y="75"/>
                  </a:cubicBezTo>
                  <a:cubicBezTo>
                    <a:pt x="77" y="75"/>
                    <a:pt x="77" y="75"/>
                    <a:pt x="77" y="75"/>
                  </a:cubicBezTo>
                  <a:cubicBezTo>
                    <a:pt x="81" y="73"/>
                    <a:pt x="80" y="73"/>
                    <a:pt x="81" y="72"/>
                  </a:cubicBezTo>
                  <a:cubicBezTo>
                    <a:pt x="82" y="71"/>
                    <a:pt x="82" y="71"/>
                    <a:pt x="82" y="71"/>
                  </a:cubicBezTo>
                  <a:cubicBezTo>
                    <a:pt x="82" y="71"/>
                    <a:pt x="82" y="71"/>
                    <a:pt x="82" y="71"/>
                  </a:cubicBezTo>
                  <a:cubicBezTo>
                    <a:pt x="84" y="72"/>
                    <a:pt x="84" y="72"/>
                    <a:pt x="84" y="72"/>
                  </a:cubicBezTo>
                  <a:cubicBezTo>
                    <a:pt x="85" y="72"/>
                    <a:pt x="85" y="72"/>
                    <a:pt x="85" y="72"/>
                  </a:cubicBezTo>
                  <a:cubicBezTo>
                    <a:pt x="86" y="71"/>
                    <a:pt x="86" y="71"/>
                    <a:pt x="86" y="71"/>
                  </a:cubicBezTo>
                  <a:cubicBezTo>
                    <a:pt x="87" y="71"/>
                    <a:pt x="87" y="71"/>
                    <a:pt x="87" y="71"/>
                  </a:cubicBezTo>
                  <a:cubicBezTo>
                    <a:pt x="88" y="72"/>
                    <a:pt x="88" y="72"/>
                    <a:pt x="88" y="72"/>
                  </a:cubicBezTo>
                  <a:cubicBezTo>
                    <a:pt x="88" y="73"/>
                    <a:pt x="88" y="72"/>
                    <a:pt x="89" y="73"/>
                  </a:cubicBezTo>
                  <a:cubicBezTo>
                    <a:pt x="90" y="73"/>
                    <a:pt x="90" y="73"/>
                    <a:pt x="90" y="73"/>
                  </a:cubicBezTo>
                  <a:cubicBezTo>
                    <a:pt x="91" y="73"/>
                    <a:pt x="91" y="73"/>
                    <a:pt x="91" y="73"/>
                  </a:cubicBezTo>
                  <a:cubicBezTo>
                    <a:pt x="92" y="72"/>
                    <a:pt x="92" y="72"/>
                    <a:pt x="94" y="69"/>
                  </a:cubicBezTo>
                  <a:cubicBezTo>
                    <a:pt x="94" y="64"/>
                    <a:pt x="94" y="65"/>
                    <a:pt x="94" y="63"/>
                  </a:cubicBezTo>
                  <a:cubicBezTo>
                    <a:pt x="94" y="62"/>
                    <a:pt x="94" y="62"/>
                    <a:pt x="94" y="62"/>
                  </a:cubicBezTo>
                  <a:cubicBezTo>
                    <a:pt x="95" y="61"/>
                    <a:pt x="95" y="61"/>
                    <a:pt x="95" y="61"/>
                  </a:cubicBezTo>
                  <a:cubicBezTo>
                    <a:pt x="96" y="60"/>
                    <a:pt x="96" y="60"/>
                    <a:pt x="96" y="60"/>
                  </a:cubicBezTo>
                  <a:cubicBezTo>
                    <a:pt x="96" y="58"/>
                    <a:pt x="96" y="58"/>
                    <a:pt x="96" y="58"/>
                  </a:cubicBezTo>
                  <a:cubicBezTo>
                    <a:pt x="96" y="58"/>
                    <a:pt x="96" y="58"/>
                    <a:pt x="96" y="58"/>
                  </a:cubicBezTo>
                  <a:cubicBezTo>
                    <a:pt x="97" y="55"/>
                    <a:pt x="97" y="55"/>
                    <a:pt x="97" y="55"/>
                  </a:cubicBezTo>
                  <a:cubicBezTo>
                    <a:pt x="98" y="55"/>
                    <a:pt x="98" y="55"/>
                    <a:pt x="98" y="55"/>
                  </a:cubicBezTo>
                  <a:cubicBezTo>
                    <a:pt x="99" y="54"/>
                    <a:pt x="99" y="54"/>
                    <a:pt x="102" y="54"/>
                  </a:cubicBezTo>
                  <a:cubicBezTo>
                    <a:pt x="104" y="52"/>
                    <a:pt x="103" y="53"/>
                    <a:pt x="105" y="52"/>
                  </a:cubicBezTo>
                  <a:cubicBezTo>
                    <a:pt x="106" y="50"/>
                    <a:pt x="106" y="50"/>
                    <a:pt x="106" y="50"/>
                  </a:cubicBezTo>
                  <a:cubicBezTo>
                    <a:pt x="103" y="46"/>
                    <a:pt x="106" y="49"/>
                    <a:pt x="101" y="43"/>
                  </a:cubicBezTo>
                  <a:cubicBezTo>
                    <a:pt x="101" y="42"/>
                    <a:pt x="101" y="42"/>
                    <a:pt x="101" y="42"/>
                  </a:cubicBezTo>
                  <a:cubicBezTo>
                    <a:pt x="102" y="41"/>
                    <a:pt x="102" y="41"/>
                    <a:pt x="102" y="41"/>
                  </a:cubicBezTo>
                  <a:cubicBezTo>
                    <a:pt x="107" y="43"/>
                    <a:pt x="109" y="44"/>
                    <a:pt x="114" y="41"/>
                  </a:cubicBezTo>
                  <a:cubicBezTo>
                    <a:pt x="115" y="40"/>
                    <a:pt x="115" y="40"/>
                    <a:pt x="115" y="40"/>
                  </a:cubicBezTo>
                  <a:cubicBezTo>
                    <a:pt x="115" y="39"/>
                    <a:pt x="115" y="39"/>
                    <a:pt x="115" y="37"/>
                  </a:cubicBezTo>
                  <a:cubicBezTo>
                    <a:pt x="114" y="36"/>
                    <a:pt x="114" y="36"/>
                    <a:pt x="113" y="35"/>
                  </a:cubicBezTo>
                  <a:cubicBezTo>
                    <a:pt x="113" y="35"/>
                    <a:pt x="113" y="35"/>
                    <a:pt x="113" y="35"/>
                  </a:cubicBezTo>
                  <a:cubicBezTo>
                    <a:pt x="114" y="34"/>
                    <a:pt x="114" y="34"/>
                    <a:pt x="114" y="34"/>
                  </a:cubicBezTo>
                  <a:cubicBezTo>
                    <a:pt x="114" y="34"/>
                    <a:pt x="114" y="34"/>
                    <a:pt x="114" y="34"/>
                  </a:cubicBezTo>
                  <a:cubicBezTo>
                    <a:pt x="115" y="33"/>
                    <a:pt x="115" y="33"/>
                    <a:pt x="115" y="33"/>
                  </a:cubicBezTo>
                  <a:cubicBezTo>
                    <a:pt x="116" y="31"/>
                    <a:pt x="116" y="32"/>
                    <a:pt x="117" y="30"/>
                  </a:cubicBezTo>
                  <a:cubicBezTo>
                    <a:pt x="118" y="30"/>
                    <a:pt x="117" y="30"/>
                    <a:pt x="119" y="29"/>
                  </a:cubicBezTo>
                  <a:cubicBezTo>
                    <a:pt x="120" y="28"/>
                    <a:pt x="119" y="28"/>
                    <a:pt x="120" y="27"/>
                  </a:cubicBezTo>
                  <a:cubicBezTo>
                    <a:pt x="120" y="26"/>
                    <a:pt x="120" y="26"/>
                    <a:pt x="120" y="26"/>
                  </a:cubicBezTo>
                  <a:cubicBezTo>
                    <a:pt x="121" y="26"/>
                    <a:pt x="121" y="26"/>
                    <a:pt x="121" y="26"/>
                  </a:cubicBezTo>
                  <a:cubicBezTo>
                    <a:pt x="120" y="25"/>
                    <a:pt x="120" y="25"/>
                    <a:pt x="120" y="24"/>
                  </a:cubicBezTo>
                  <a:cubicBezTo>
                    <a:pt x="120" y="24"/>
                    <a:pt x="120" y="24"/>
                    <a:pt x="120" y="24"/>
                  </a:cubicBezTo>
                  <a:cubicBezTo>
                    <a:pt x="120" y="23"/>
                    <a:pt x="120" y="23"/>
                    <a:pt x="120" y="23"/>
                  </a:cubicBezTo>
                  <a:cubicBezTo>
                    <a:pt x="120" y="22"/>
                    <a:pt x="120" y="22"/>
                    <a:pt x="120" y="21"/>
                  </a:cubicBezTo>
                  <a:cubicBezTo>
                    <a:pt x="119" y="20"/>
                    <a:pt x="119" y="20"/>
                    <a:pt x="119" y="20"/>
                  </a:cubicBezTo>
                  <a:cubicBezTo>
                    <a:pt x="119" y="17"/>
                    <a:pt x="118" y="17"/>
                    <a:pt x="117" y="16"/>
                  </a:cubicBezTo>
                  <a:cubicBezTo>
                    <a:pt x="116" y="15"/>
                    <a:pt x="116" y="15"/>
                    <a:pt x="116" y="15"/>
                  </a:cubicBezTo>
                  <a:cubicBezTo>
                    <a:pt x="116" y="14"/>
                    <a:pt x="116" y="14"/>
                    <a:pt x="116" y="14"/>
                  </a:cubicBezTo>
                  <a:cubicBezTo>
                    <a:pt x="116" y="13"/>
                    <a:pt x="116" y="13"/>
                    <a:pt x="116" y="13"/>
                  </a:cubicBezTo>
                  <a:cubicBezTo>
                    <a:pt x="119" y="11"/>
                    <a:pt x="119" y="11"/>
                    <a:pt x="121" y="9"/>
                  </a:cubicBezTo>
                  <a:cubicBezTo>
                    <a:pt x="122" y="9"/>
                    <a:pt x="122" y="9"/>
                    <a:pt x="122" y="9"/>
                  </a:cubicBezTo>
                  <a:cubicBezTo>
                    <a:pt x="123" y="8"/>
                    <a:pt x="123" y="8"/>
                    <a:pt x="123" y="8"/>
                  </a:cubicBezTo>
                  <a:cubicBezTo>
                    <a:pt x="124" y="7"/>
                    <a:pt x="124" y="8"/>
                    <a:pt x="126" y="6"/>
                  </a:cubicBezTo>
                  <a:cubicBezTo>
                    <a:pt x="127" y="5"/>
                    <a:pt x="127" y="5"/>
                    <a:pt x="127" y="5"/>
                  </a:cubicBezTo>
                  <a:cubicBezTo>
                    <a:pt x="128" y="4"/>
                    <a:pt x="128" y="4"/>
                    <a:pt x="128" y="4"/>
                  </a:cubicBezTo>
                  <a:cubicBezTo>
                    <a:pt x="130" y="4"/>
                    <a:pt x="130" y="4"/>
                    <a:pt x="132" y="3"/>
                  </a:cubicBezTo>
                  <a:cubicBezTo>
                    <a:pt x="140" y="3"/>
                    <a:pt x="133" y="3"/>
                    <a:pt x="145" y="2"/>
                  </a:cubicBezTo>
                  <a:cubicBezTo>
                    <a:pt x="147" y="3"/>
                    <a:pt x="146" y="3"/>
                    <a:pt x="147" y="3"/>
                  </a:cubicBezTo>
                  <a:cubicBezTo>
                    <a:pt x="148" y="3"/>
                    <a:pt x="148" y="3"/>
                    <a:pt x="148" y="3"/>
                  </a:cubicBezTo>
                  <a:cubicBezTo>
                    <a:pt x="149" y="2"/>
                    <a:pt x="152" y="1"/>
                    <a:pt x="154" y="0"/>
                  </a:cubicBezTo>
                  <a:cubicBezTo>
                    <a:pt x="155" y="0"/>
                    <a:pt x="155" y="0"/>
                    <a:pt x="155" y="0"/>
                  </a:cubicBezTo>
                  <a:cubicBezTo>
                    <a:pt x="156" y="1"/>
                    <a:pt x="156" y="1"/>
                    <a:pt x="157"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185">
              <a:extLst>
                <a:ext uri="{FF2B5EF4-FFF2-40B4-BE49-F238E27FC236}">
                  <a16:creationId xmlns:a16="http://schemas.microsoft.com/office/drawing/2014/main" id="{0C9FE251-670D-4E47-8BFB-FDAA0F14667D}"/>
                </a:ext>
              </a:extLst>
            </p:cNvPr>
            <p:cNvSpPr>
              <a:spLocks/>
            </p:cNvSpPr>
            <p:nvPr/>
          </p:nvSpPr>
          <p:spPr bwMode="auto">
            <a:xfrm>
              <a:off x="12352685" y="5962772"/>
              <a:ext cx="465422" cy="441678"/>
            </a:xfrm>
            <a:custGeom>
              <a:avLst/>
              <a:gdLst>
                <a:gd name="T0" fmla="*/ 97 w 112"/>
                <a:gd name="T1" fmla="*/ 9 h 106"/>
                <a:gd name="T2" fmla="*/ 100 w 112"/>
                <a:gd name="T3" fmla="*/ 10 h 106"/>
                <a:gd name="T4" fmla="*/ 109 w 112"/>
                <a:gd name="T5" fmla="*/ 41 h 106"/>
                <a:gd name="T6" fmla="*/ 105 w 112"/>
                <a:gd name="T7" fmla="*/ 51 h 106"/>
                <a:gd name="T8" fmla="*/ 107 w 112"/>
                <a:gd name="T9" fmla="*/ 56 h 106"/>
                <a:gd name="T10" fmla="*/ 107 w 112"/>
                <a:gd name="T11" fmla="*/ 64 h 106"/>
                <a:gd name="T12" fmla="*/ 111 w 112"/>
                <a:gd name="T13" fmla="*/ 73 h 106"/>
                <a:gd name="T14" fmla="*/ 111 w 112"/>
                <a:gd name="T15" fmla="*/ 75 h 106"/>
                <a:gd name="T16" fmla="*/ 112 w 112"/>
                <a:gd name="T17" fmla="*/ 80 h 106"/>
                <a:gd name="T18" fmla="*/ 96 w 112"/>
                <a:gd name="T19" fmla="*/ 97 h 106"/>
                <a:gd name="T20" fmla="*/ 98 w 112"/>
                <a:gd name="T21" fmla="*/ 105 h 106"/>
                <a:gd name="T22" fmla="*/ 95 w 112"/>
                <a:gd name="T23" fmla="*/ 105 h 106"/>
                <a:gd name="T24" fmla="*/ 87 w 112"/>
                <a:gd name="T25" fmla="*/ 100 h 106"/>
                <a:gd name="T26" fmla="*/ 77 w 112"/>
                <a:gd name="T27" fmla="*/ 101 h 106"/>
                <a:gd name="T28" fmla="*/ 73 w 112"/>
                <a:gd name="T29" fmla="*/ 100 h 106"/>
                <a:gd name="T30" fmla="*/ 70 w 112"/>
                <a:gd name="T31" fmla="*/ 100 h 106"/>
                <a:gd name="T32" fmla="*/ 65 w 112"/>
                <a:gd name="T33" fmla="*/ 103 h 106"/>
                <a:gd name="T34" fmla="*/ 64 w 112"/>
                <a:gd name="T35" fmla="*/ 100 h 106"/>
                <a:gd name="T36" fmla="*/ 62 w 112"/>
                <a:gd name="T37" fmla="*/ 99 h 106"/>
                <a:gd name="T38" fmla="*/ 57 w 112"/>
                <a:gd name="T39" fmla="*/ 99 h 106"/>
                <a:gd name="T40" fmla="*/ 53 w 112"/>
                <a:gd name="T41" fmla="*/ 96 h 106"/>
                <a:gd name="T42" fmla="*/ 50 w 112"/>
                <a:gd name="T43" fmla="*/ 91 h 106"/>
                <a:gd name="T44" fmla="*/ 46 w 112"/>
                <a:gd name="T45" fmla="*/ 90 h 106"/>
                <a:gd name="T46" fmla="*/ 44 w 112"/>
                <a:gd name="T47" fmla="*/ 88 h 106"/>
                <a:gd name="T48" fmla="*/ 41 w 112"/>
                <a:gd name="T49" fmla="*/ 89 h 106"/>
                <a:gd name="T50" fmla="*/ 39 w 112"/>
                <a:gd name="T51" fmla="*/ 86 h 106"/>
                <a:gd name="T52" fmla="*/ 40 w 112"/>
                <a:gd name="T53" fmla="*/ 84 h 106"/>
                <a:gd name="T54" fmla="*/ 31 w 112"/>
                <a:gd name="T55" fmla="*/ 82 h 106"/>
                <a:gd name="T56" fmla="*/ 29 w 112"/>
                <a:gd name="T57" fmla="*/ 87 h 106"/>
                <a:gd name="T58" fmla="*/ 25 w 112"/>
                <a:gd name="T59" fmla="*/ 83 h 106"/>
                <a:gd name="T60" fmla="*/ 24 w 112"/>
                <a:gd name="T61" fmla="*/ 82 h 106"/>
                <a:gd name="T62" fmla="*/ 26 w 112"/>
                <a:gd name="T63" fmla="*/ 79 h 106"/>
                <a:gd name="T64" fmla="*/ 21 w 112"/>
                <a:gd name="T65" fmla="*/ 78 h 106"/>
                <a:gd name="T66" fmla="*/ 18 w 112"/>
                <a:gd name="T67" fmla="*/ 76 h 106"/>
                <a:gd name="T68" fmla="*/ 13 w 112"/>
                <a:gd name="T69" fmla="*/ 74 h 106"/>
                <a:gd name="T70" fmla="*/ 10 w 112"/>
                <a:gd name="T71" fmla="*/ 73 h 106"/>
                <a:gd name="T72" fmla="*/ 9 w 112"/>
                <a:gd name="T73" fmla="*/ 64 h 106"/>
                <a:gd name="T74" fmla="*/ 7 w 112"/>
                <a:gd name="T75" fmla="*/ 60 h 106"/>
                <a:gd name="T76" fmla="*/ 7 w 112"/>
                <a:gd name="T77" fmla="*/ 52 h 106"/>
                <a:gd name="T78" fmla="*/ 6 w 112"/>
                <a:gd name="T79" fmla="*/ 49 h 106"/>
                <a:gd name="T80" fmla="*/ 6 w 112"/>
                <a:gd name="T81" fmla="*/ 44 h 106"/>
                <a:gd name="T82" fmla="*/ 1 w 112"/>
                <a:gd name="T83" fmla="*/ 35 h 106"/>
                <a:gd name="T84" fmla="*/ 5 w 112"/>
                <a:gd name="T85" fmla="*/ 23 h 106"/>
                <a:gd name="T86" fmla="*/ 1 w 112"/>
                <a:gd name="T87" fmla="*/ 18 h 106"/>
                <a:gd name="T88" fmla="*/ 23 w 112"/>
                <a:gd name="T89" fmla="*/ 11 h 106"/>
                <a:gd name="T90" fmla="*/ 52 w 112"/>
                <a:gd name="T91" fmla="*/ 3 h 106"/>
                <a:gd name="T92" fmla="*/ 51 w 112"/>
                <a:gd name="T93" fmla="*/ 8 h 106"/>
                <a:gd name="T94" fmla="*/ 62 w 112"/>
                <a:gd name="T95" fmla="*/ 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 h="106">
                  <a:moveTo>
                    <a:pt x="62" y="7"/>
                  </a:moveTo>
                  <a:cubicBezTo>
                    <a:pt x="62" y="8"/>
                    <a:pt x="62" y="8"/>
                    <a:pt x="62" y="8"/>
                  </a:cubicBezTo>
                  <a:cubicBezTo>
                    <a:pt x="72" y="8"/>
                    <a:pt x="88" y="9"/>
                    <a:pt x="97" y="10"/>
                  </a:cubicBezTo>
                  <a:cubicBezTo>
                    <a:pt x="97" y="9"/>
                    <a:pt x="97" y="9"/>
                    <a:pt x="97" y="9"/>
                  </a:cubicBezTo>
                  <a:cubicBezTo>
                    <a:pt x="98" y="9"/>
                    <a:pt x="98" y="9"/>
                    <a:pt x="98" y="9"/>
                  </a:cubicBezTo>
                  <a:cubicBezTo>
                    <a:pt x="99" y="9"/>
                    <a:pt x="99" y="9"/>
                    <a:pt x="99" y="9"/>
                  </a:cubicBezTo>
                  <a:cubicBezTo>
                    <a:pt x="100" y="9"/>
                    <a:pt x="100" y="9"/>
                    <a:pt x="100" y="10"/>
                  </a:cubicBezTo>
                  <a:cubicBezTo>
                    <a:pt x="100" y="10"/>
                    <a:pt x="100" y="10"/>
                    <a:pt x="100" y="10"/>
                  </a:cubicBezTo>
                  <a:cubicBezTo>
                    <a:pt x="102" y="11"/>
                    <a:pt x="103" y="11"/>
                    <a:pt x="105" y="14"/>
                  </a:cubicBezTo>
                  <a:cubicBezTo>
                    <a:pt x="105" y="15"/>
                    <a:pt x="105" y="15"/>
                    <a:pt x="105" y="17"/>
                  </a:cubicBezTo>
                  <a:cubicBezTo>
                    <a:pt x="108" y="30"/>
                    <a:pt x="111" y="34"/>
                    <a:pt x="110" y="41"/>
                  </a:cubicBezTo>
                  <a:cubicBezTo>
                    <a:pt x="109" y="41"/>
                    <a:pt x="109" y="41"/>
                    <a:pt x="109" y="41"/>
                  </a:cubicBezTo>
                  <a:cubicBezTo>
                    <a:pt x="106" y="43"/>
                    <a:pt x="102" y="44"/>
                    <a:pt x="102" y="48"/>
                  </a:cubicBezTo>
                  <a:cubicBezTo>
                    <a:pt x="102" y="49"/>
                    <a:pt x="102" y="49"/>
                    <a:pt x="102" y="49"/>
                  </a:cubicBezTo>
                  <a:cubicBezTo>
                    <a:pt x="104" y="50"/>
                    <a:pt x="103" y="50"/>
                    <a:pt x="105" y="50"/>
                  </a:cubicBezTo>
                  <a:cubicBezTo>
                    <a:pt x="105" y="51"/>
                    <a:pt x="105" y="51"/>
                    <a:pt x="105" y="51"/>
                  </a:cubicBezTo>
                  <a:cubicBezTo>
                    <a:pt x="106" y="52"/>
                    <a:pt x="106" y="52"/>
                    <a:pt x="106" y="52"/>
                  </a:cubicBezTo>
                  <a:cubicBezTo>
                    <a:pt x="107" y="52"/>
                    <a:pt x="107" y="52"/>
                    <a:pt x="107" y="53"/>
                  </a:cubicBezTo>
                  <a:cubicBezTo>
                    <a:pt x="107" y="54"/>
                    <a:pt x="107" y="54"/>
                    <a:pt x="107" y="54"/>
                  </a:cubicBezTo>
                  <a:cubicBezTo>
                    <a:pt x="107" y="56"/>
                    <a:pt x="107" y="56"/>
                    <a:pt x="107" y="56"/>
                  </a:cubicBezTo>
                  <a:cubicBezTo>
                    <a:pt x="107" y="57"/>
                    <a:pt x="107" y="57"/>
                    <a:pt x="107" y="57"/>
                  </a:cubicBezTo>
                  <a:cubicBezTo>
                    <a:pt x="106" y="58"/>
                    <a:pt x="106" y="58"/>
                    <a:pt x="106" y="59"/>
                  </a:cubicBezTo>
                  <a:cubicBezTo>
                    <a:pt x="106" y="60"/>
                    <a:pt x="106" y="60"/>
                    <a:pt x="106" y="60"/>
                  </a:cubicBezTo>
                  <a:cubicBezTo>
                    <a:pt x="106" y="62"/>
                    <a:pt x="107" y="63"/>
                    <a:pt x="107" y="64"/>
                  </a:cubicBezTo>
                  <a:cubicBezTo>
                    <a:pt x="107" y="65"/>
                    <a:pt x="107" y="65"/>
                    <a:pt x="107" y="65"/>
                  </a:cubicBezTo>
                  <a:cubicBezTo>
                    <a:pt x="107" y="66"/>
                    <a:pt x="107" y="66"/>
                    <a:pt x="107" y="66"/>
                  </a:cubicBezTo>
                  <a:cubicBezTo>
                    <a:pt x="108" y="67"/>
                    <a:pt x="109" y="68"/>
                    <a:pt x="109" y="69"/>
                  </a:cubicBezTo>
                  <a:cubicBezTo>
                    <a:pt x="110" y="71"/>
                    <a:pt x="110" y="71"/>
                    <a:pt x="111" y="73"/>
                  </a:cubicBezTo>
                  <a:cubicBezTo>
                    <a:pt x="112" y="74"/>
                    <a:pt x="112" y="74"/>
                    <a:pt x="112" y="74"/>
                  </a:cubicBezTo>
                  <a:cubicBezTo>
                    <a:pt x="112" y="74"/>
                    <a:pt x="112" y="74"/>
                    <a:pt x="112" y="74"/>
                  </a:cubicBezTo>
                  <a:cubicBezTo>
                    <a:pt x="112" y="75"/>
                    <a:pt x="112" y="75"/>
                    <a:pt x="112" y="75"/>
                  </a:cubicBezTo>
                  <a:cubicBezTo>
                    <a:pt x="111" y="75"/>
                    <a:pt x="111" y="75"/>
                    <a:pt x="111" y="75"/>
                  </a:cubicBezTo>
                  <a:cubicBezTo>
                    <a:pt x="111" y="75"/>
                    <a:pt x="111" y="75"/>
                    <a:pt x="111" y="75"/>
                  </a:cubicBezTo>
                  <a:cubicBezTo>
                    <a:pt x="111" y="76"/>
                    <a:pt x="111" y="76"/>
                    <a:pt x="112" y="76"/>
                  </a:cubicBezTo>
                  <a:cubicBezTo>
                    <a:pt x="112" y="78"/>
                    <a:pt x="112" y="78"/>
                    <a:pt x="112" y="78"/>
                  </a:cubicBezTo>
                  <a:cubicBezTo>
                    <a:pt x="112" y="80"/>
                    <a:pt x="112" y="80"/>
                    <a:pt x="112" y="80"/>
                  </a:cubicBezTo>
                  <a:cubicBezTo>
                    <a:pt x="112" y="80"/>
                    <a:pt x="112" y="80"/>
                    <a:pt x="112" y="80"/>
                  </a:cubicBezTo>
                  <a:cubicBezTo>
                    <a:pt x="111" y="81"/>
                    <a:pt x="111" y="81"/>
                    <a:pt x="111" y="82"/>
                  </a:cubicBezTo>
                  <a:cubicBezTo>
                    <a:pt x="108" y="82"/>
                    <a:pt x="108" y="82"/>
                    <a:pt x="108" y="82"/>
                  </a:cubicBezTo>
                  <a:cubicBezTo>
                    <a:pt x="105" y="86"/>
                    <a:pt x="99" y="91"/>
                    <a:pt x="96" y="97"/>
                  </a:cubicBezTo>
                  <a:cubicBezTo>
                    <a:pt x="96" y="99"/>
                    <a:pt x="96" y="99"/>
                    <a:pt x="97" y="101"/>
                  </a:cubicBezTo>
                  <a:cubicBezTo>
                    <a:pt x="97" y="102"/>
                    <a:pt x="97" y="102"/>
                    <a:pt x="96" y="103"/>
                  </a:cubicBezTo>
                  <a:cubicBezTo>
                    <a:pt x="96" y="103"/>
                    <a:pt x="96" y="103"/>
                    <a:pt x="96" y="103"/>
                  </a:cubicBezTo>
                  <a:cubicBezTo>
                    <a:pt x="97" y="104"/>
                    <a:pt x="97" y="104"/>
                    <a:pt x="98" y="105"/>
                  </a:cubicBezTo>
                  <a:cubicBezTo>
                    <a:pt x="98" y="105"/>
                    <a:pt x="98" y="105"/>
                    <a:pt x="98" y="105"/>
                  </a:cubicBezTo>
                  <a:cubicBezTo>
                    <a:pt x="98" y="106"/>
                    <a:pt x="98" y="106"/>
                    <a:pt x="98" y="106"/>
                  </a:cubicBezTo>
                  <a:cubicBezTo>
                    <a:pt x="98" y="106"/>
                    <a:pt x="98" y="106"/>
                    <a:pt x="98" y="106"/>
                  </a:cubicBezTo>
                  <a:cubicBezTo>
                    <a:pt x="96" y="106"/>
                    <a:pt x="97" y="106"/>
                    <a:pt x="95" y="105"/>
                  </a:cubicBezTo>
                  <a:cubicBezTo>
                    <a:pt x="95" y="105"/>
                    <a:pt x="95" y="105"/>
                    <a:pt x="95" y="105"/>
                  </a:cubicBezTo>
                  <a:cubicBezTo>
                    <a:pt x="93" y="105"/>
                    <a:pt x="90" y="103"/>
                    <a:pt x="89" y="103"/>
                  </a:cubicBezTo>
                  <a:cubicBezTo>
                    <a:pt x="89" y="102"/>
                    <a:pt x="89" y="102"/>
                    <a:pt x="88" y="101"/>
                  </a:cubicBezTo>
                  <a:cubicBezTo>
                    <a:pt x="87" y="100"/>
                    <a:pt x="87" y="100"/>
                    <a:pt x="87" y="100"/>
                  </a:cubicBezTo>
                  <a:cubicBezTo>
                    <a:pt x="85" y="100"/>
                    <a:pt x="85" y="100"/>
                    <a:pt x="85" y="99"/>
                  </a:cubicBezTo>
                  <a:cubicBezTo>
                    <a:pt x="76" y="99"/>
                    <a:pt x="82" y="99"/>
                    <a:pt x="78" y="99"/>
                  </a:cubicBezTo>
                  <a:cubicBezTo>
                    <a:pt x="77" y="100"/>
                    <a:pt x="77" y="100"/>
                    <a:pt x="77" y="100"/>
                  </a:cubicBezTo>
                  <a:cubicBezTo>
                    <a:pt x="77" y="101"/>
                    <a:pt x="77" y="101"/>
                    <a:pt x="77" y="101"/>
                  </a:cubicBezTo>
                  <a:cubicBezTo>
                    <a:pt x="76" y="101"/>
                    <a:pt x="76" y="101"/>
                    <a:pt x="76" y="101"/>
                  </a:cubicBezTo>
                  <a:cubicBezTo>
                    <a:pt x="75" y="101"/>
                    <a:pt x="75" y="101"/>
                    <a:pt x="75" y="101"/>
                  </a:cubicBezTo>
                  <a:cubicBezTo>
                    <a:pt x="74" y="100"/>
                    <a:pt x="74" y="100"/>
                    <a:pt x="74" y="100"/>
                  </a:cubicBezTo>
                  <a:cubicBezTo>
                    <a:pt x="73" y="100"/>
                    <a:pt x="73" y="100"/>
                    <a:pt x="73" y="100"/>
                  </a:cubicBezTo>
                  <a:cubicBezTo>
                    <a:pt x="72" y="100"/>
                    <a:pt x="72" y="100"/>
                    <a:pt x="72" y="100"/>
                  </a:cubicBezTo>
                  <a:cubicBezTo>
                    <a:pt x="71" y="100"/>
                    <a:pt x="72" y="100"/>
                    <a:pt x="71" y="100"/>
                  </a:cubicBezTo>
                  <a:cubicBezTo>
                    <a:pt x="71" y="100"/>
                    <a:pt x="71" y="100"/>
                    <a:pt x="71" y="100"/>
                  </a:cubicBezTo>
                  <a:cubicBezTo>
                    <a:pt x="70" y="100"/>
                    <a:pt x="70" y="100"/>
                    <a:pt x="70" y="100"/>
                  </a:cubicBezTo>
                  <a:cubicBezTo>
                    <a:pt x="68" y="101"/>
                    <a:pt x="70" y="100"/>
                    <a:pt x="68" y="101"/>
                  </a:cubicBezTo>
                  <a:cubicBezTo>
                    <a:pt x="67" y="102"/>
                    <a:pt x="67" y="102"/>
                    <a:pt x="67" y="102"/>
                  </a:cubicBezTo>
                  <a:cubicBezTo>
                    <a:pt x="67" y="103"/>
                    <a:pt x="67" y="103"/>
                    <a:pt x="67" y="103"/>
                  </a:cubicBezTo>
                  <a:cubicBezTo>
                    <a:pt x="65" y="103"/>
                    <a:pt x="65" y="103"/>
                    <a:pt x="65" y="103"/>
                  </a:cubicBezTo>
                  <a:cubicBezTo>
                    <a:pt x="65" y="103"/>
                    <a:pt x="65" y="103"/>
                    <a:pt x="64" y="103"/>
                  </a:cubicBezTo>
                  <a:cubicBezTo>
                    <a:pt x="63" y="103"/>
                    <a:pt x="63" y="103"/>
                    <a:pt x="63" y="103"/>
                  </a:cubicBezTo>
                  <a:cubicBezTo>
                    <a:pt x="64" y="102"/>
                    <a:pt x="63" y="102"/>
                    <a:pt x="64" y="102"/>
                  </a:cubicBezTo>
                  <a:cubicBezTo>
                    <a:pt x="64" y="101"/>
                    <a:pt x="64" y="101"/>
                    <a:pt x="64" y="100"/>
                  </a:cubicBezTo>
                  <a:cubicBezTo>
                    <a:pt x="63" y="100"/>
                    <a:pt x="63" y="100"/>
                    <a:pt x="63" y="100"/>
                  </a:cubicBezTo>
                  <a:cubicBezTo>
                    <a:pt x="62" y="100"/>
                    <a:pt x="62" y="100"/>
                    <a:pt x="62" y="100"/>
                  </a:cubicBezTo>
                  <a:cubicBezTo>
                    <a:pt x="62" y="99"/>
                    <a:pt x="62" y="99"/>
                    <a:pt x="62" y="99"/>
                  </a:cubicBezTo>
                  <a:cubicBezTo>
                    <a:pt x="62" y="99"/>
                    <a:pt x="62" y="99"/>
                    <a:pt x="62" y="99"/>
                  </a:cubicBezTo>
                  <a:cubicBezTo>
                    <a:pt x="61" y="98"/>
                    <a:pt x="61" y="97"/>
                    <a:pt x="60" y="96"/>
                  </a:cubicBezTo>
                  <a:cubicBezTo>
                    <a:pt x="60" y="96"/>
                    <a:pt x="60" y="96"/>
                    <a:pt x="60" y="96"/>
                  </a:cubicBezTo>
                  <a:cubicBezTo>
                    <a:pt x="59" y="97"/>
                    <a:pt x="58" y="97"/>
                    <a:pt x="58" y="98"/>
                  </a:cubicBezTo>
                  <a:cubicBezTo>
                    <a:pt x="57" y="99"/>
                    <a:pt x="57" y="99"/>
                    <a:pt x="57" y="99"/>
                  </a:cubicBezTo>
                  <a:cubicBezTo>
                    <a:pt x="55" y="100"/>
                    <a:pt x="55" y="100"/>
                    <a:pt x="55" y="100"/>
                  </a:cubicBezTo>
                  <a:cubicBezTo>
                    <a:pt x="54" y="98"/>
                    <a:pt x="54" y="99"/>
                    <a:pt x="54" y="98"/>
                  </a:cubicBezTo>
                  <a:cubicBezTo>
                    <a:pt x="53" y="98"/>
                    <a:pt x="53" y="98"/>
                    <a:pt x="53" y="98"/>
                  </a:cubicBezTo>
                  <a:cubicBezTo>
                    <a:pt x="53" y="97"/>
                    <a:pt x="53" y="97"/>
                    <a:pt x="53" y="96"/>
                  </a:cubicBezTo>
                  <a:cubicBezTo>
                    <a:pt x="50" y="93"/>
                    <a:pt x="50" y="93"/>
                    <a:pt x="50" y="93"/>
                  </a:cubicBezTo>
                  <a:cubicBezTo>
                    <a:pt x="50" y="92"/>
                    <a:pt x="50" y="92"/>
                    <a:pt x="50" y="92"/>
                  </a:cubicBezTo>
                  <a:cubicBezTo>
                    <a:pt x="50" y="92"/>
                    <a:pt x="50" y="92"/>
                    <a:pt x="50" y="92"/>
                  </a:cubicBezTo>
                  <a:cubicBezTo>
                    <a:pt x="50" y="91"/>
                    <a:pt x="50" y="91"/>
                    <a:pt x="50" y="91"/>
                  </a:cubicBezTo>
                  <a:cubicBezTo>
                    <a:pt x="49" y="91"/>
                    <a:pt x="49" y="91"/>
                    <a:pt x="49" y="91"/>
                  </a:cubicBezTo>
                  <a:cubicBezTo>
                    <a:pt x="48" y="90"/>
                    <a:pt x="48" y="90"/>
                    <a:pt x="48" y="90"/>
                  </a:cubicBezTo>
                  <a:cubicBezTo>
                    <a:pt x="47" y="91"/>
                    <a:pt x="47" y="91"/>
                    <a:pt x="47" y="91"/>
                  </a:cubicBezTo>
                  <a:cubicBezTo>
                    <a:pt x="47" y="90"/>
                    <a:pt x="47" y="90"/>
                    <a:pt x="46" y="90"/>
                  </a:cubicBezTo>
                  <a:cubicBezTo>
                    <a:pt x="45" y="89"/>
                    <a:pt x="45" y="89"/>
                    <a:pt x="45" y="89"/>
                  </a:cubicBezTo>
                  <a:cubicBezTo>
                    <a:pt x="45" y="89"/>
                    <a:pt x="45" y="89"/>
                    <a:pt x="45" y="89"/>
                  </a:cubicBezTo>
                  <a:cubicBezTo>
                    <a:pt x="44" y="89"/>
                    <a:pt x="44" y="89"/>
                    <a:pt x="44" y="89"/>
                  </a:cubicBezTo>
                  <a:cubicBezTo>
                    <a:pt x="44" y="88"/>
                    <a:pt x="44" y="88"/>
                    <a:pt x="44" y="88"/>
                  </a:cubicBezTo>
                  <a:cubicBezTo>
                    <a:pt x="44" y="89"/>
                    <a:pt x="44" y="89"/>
                    <a:pt x="43" y="89"/>
                  </a:cubicBezTo>
                  <a:cubicBezTo>
                    <a:pt x="42" y="90"/>
                    <a:pt x="42" y="90"/>
                    <a:pt x="42" y="90"/>
                  </a:cubicBezTo>
                  <a:cubicBezTo>
                    <a:pt x="42" y="89"/>
                    <a:pt x="42" y="89"/>
                    <a:pt x="42" y="89"/>
                  </a:cubicBezTo>
                  <a:cubicBezTo>
                    <a:pt x="41" y="89"/>
                    <a:pt x="41" y="89"/>
                    <a:pt x="41" y="89"/>
                  </a:cubicBezTo>
                  <a:cubicBezTo>
                    <a:pt x="41" y="88"/>
                    <a:pt x="41" y="88"/>
                    <a:pt x="40" y="87"/>
                  </a:cubicBezTo>
                  <a:cubicBezTo>
                    <a:pt x="39" y="87"/>
                    <a:pt x="39" y="87"/>
                    <a:pt x="39" y="87"/>
                  </a:cubicBezTo>
                  <a:cubicBezTo>
                    <a:pt x="39" y="87"/>
                    <a:pt x="39" y="87"/>
                    <a:pt x="39" y="87"/>
                  </a:cubicBezTo>
                  <a:cubicBezTo>
                    <a:pt x="39" y="86"/>
                    <a:pt x="39" y="86"/>
                    <a:pt x="39" y="86"/>
                  </a:cubicBezTo>
                  <a:cubicBezTo>
                    <a:pt x="40" y="86"/>
                    <a:pt x="40" y="86"/>
                    <a:pt x="40" y="86"/>
                  </a:cubicBezTo>
                  <a:cubicBezTo>
                    <a:pt x="41" y="85"/>
                    <a:pt x="41" y="85"/>
                    <a:pt x="41" y="85"/>
                  </a:cubicBezTo>
                  <a:cubicBezTo>
                    <a:pt x="41" y="84"/>
                    <a:pt x="41" y="84"/>
                    <a:pt x="41" y="84"/>
                  </a:cubicBezTo>
                  <a:cubicBezTo>
                    <a:pt x="40" y="84"/>
                    <a:pt x="40" y="84"/>
                    <a:pt x="40" y="84"/>
                  </a:cubicBezTo>
                  <a:cubicBezTo>
                    <a:pt x="40" y="84"/>
                    <a:pt x="40" y="84"/>
                    <a:pt x="40" y="84"/>
                  </a:cubicBezTo>
                  <a:cubicBezTo>
                    <a:pt x="39" y="84"/>
                    <a:pt x="38" y="85"/>
                    <a:pt x="37" y="85"/>
                  </a:cubicBezTo>
                  <a:cubicBezTo>
                    <a:pt x="34" y="82"/>
                    <a:pt x="34" y="82"/>
                    <a:pt x="34" y="82"/>
                  </a:cubicBezTo>
                  <a:cubicBezTo>
                    <a:pt x="32" y="82"/>
                    <a:pt x="32" y="82"/>
                    <a:pt x="31" y="82"/>
                  </a:cubicBezTo>
                  <a:cubicBezTo>
                    <a:pt x="31" y="82"/>
                    <a:pt x="31" y="82"/>
                    <a:pt x="31" y="82"/>
                  </a:cubicBezTo>
                  <a:cubicBezTo>
                    <a:pt x="32" y="83"/>
                    <a:pt x="31" y="83"/>
                    <a:pt x="32" y="85"/>
                  </a:cubicBezTo>
                  <a:cubicBezTo>
                    <a:pt x="32" y="85"/>
                    <a:pt x="32" y="85"/>
                    <a:pt x="32" y="85"/>
                  </a:cubicBezTo>
                  <a:cubicBezTo>
                    <a:pt x="31" y="86"/>
                    <a:pt x="30" y="86"/>
                    <a:pt x="29" y="87"/>
                  </a:cubicBezTo>
                  <a:cubicBezTo>
                    <a:pt x="29" y="87"/>
                    <a:pt x="29" y="87"/>
                    <a:pt x="29" y="87"/>
                  </a:cubicBezTo>
                  <a:cubicBezTo>
                    <a:pt x="28" y="87"/>
                    <a:pt x="28" y="87"/>
                    <a:pt x="28" y="87"/>
                  </a:cubicBezTo>
                  <a:cubicBezTo>
                    <a:pt x="28" y="87"/>
                    <a:pt x="28" y="87"/>
                    <a:pt x="28" y="87"/>
                  </a:cubicBezTo>
                  <a:cubicBezTo>
                    <a:pt x="26" y="84"/>
                    <a:pt x="27" y="85"/>
                    <a:pt x="25" y="83"/>
                  </a:cubicBezTo>
                  <a:cubicBezTo>
                    <a:pt x="25" y="83"/>
                    <a:pt x="25" y="83"/>
                    <a:pt x="25" y="83"/>
                  </a:cubicBezTo>
                  <a:cubicBezTo>
                    <a:pt x="24" y="83"/>
                    <a:pt x="24" y="83"/>
                    <a:pt x="24" y="83"/>
                  </a:cubicBezTo>
                  <a:cubicBezTo>
                    <a:pt x="24" y="82"/>
                    <a:pt x="24" y="82"/>
                    <a:pt x="24" y="82"/>
                  </a:cubicBezTo>
                  <a:cubicBezTo>
                    <a:pt x="24" y="82"/>
                    <a:pt x="24" y="82"/>
                    <a:pt x="24" y="82"/>
                  </a:cubicBezTo>
                  <a:cubicBezTo>
                    <a:pt x="24" y="81"/>
                    <a:pt x="24" y="81"/>
                    <a:pt x="24" y="81"/>
                  </a:cubicBezTo>
                  <a:cubicBezTo>
                    <a:pt x="25" y="80"/>
                    <a:pt x="25" y="80"/>
                    <a:pt x="25" y="80"/>
                  </a:cubicBezTo>
                  <a:cubicBezTo>
                    <a:pt x="25" y="80"/>
                    <a:pt x="25" y="80"/>
                    <a:pt x="25" y="80"/>
                  </a:cubicBezTo>
                  <a:cubicBezTo>
                    <a:pt x="26" y="79"/>
                    <a:pt x="26" y="80"/>
                    <a:pt x="26" y="79"/>
                  </a:cubicBezTo>
                  <a:cubicBezTo>
                    <a:pt x="26" y="79"/>
                    <a:pt x="26" y="79"/>
                    <a:pt x="26" y="79"/>
                  </a:cubicBezTo>
                  <a:cubicBezTo>
                    <a:pt x="25" y="78"/>
                    <a:pt x="25" y="78"/>
                    <a:pt x="24" y="78"/>
                  </a:cubicBezTo>
                  <a:cubicBezTo>
                    <a:pt x="22" y="78"/>
                    <a:pt x="22" y="78"/>
                    <a:pt x="22" y="78"/>
                  </a:cubicBezTo>
                  <a:cubicBezTo>
                    <a:pt x="21" y="78"/>
                    <a:pt x="21" y="78"/>
                    <a:pt x="21" y="78"/>
                  </a:cubicBezTo>
                  <a:cubicBezTo>
                    <a:pt x="21" y="78"/>
                    <a:pt x="21" y="78"/>
                    <a:pt x="21" y="78"/>
                  </a:cubicBezTo>
                  <a:cubicBezTo>
                    <a:pt x="21" y="77"/>
                    <a:pt x="21" y="77"/>
                    <a:pt x="21" y="77"/>
                  </a:cubicBezTo>
                  <a:cubicBezTo>
                    <a:pt x="20" y="77"/>
                    <a:pt x="20" y="77"/>
                    <a:pt x="20" y="77"/>
                  </a:cubicBezTo>
                  <a:cubicBezTo>
                    <a:pt x="19" y="77"/>
                    <a:pt x="19" y="77"/>
                    <a:pt x="18" y="76"/>
                  </a:cubicBezTo>
                  <a:cubicBezTo>
                    <a:pt x="17" y="76"/>
                    <a:pt x="18" y="76"/>
                    <a:pt x="15" y="75"/>
                  </a:cubicBezTo>
                  <a:cubicBezTo>
                    <a:pt x="14" y="75"/>
                    <a:pt x="14" y="75"/>
                    <a:pt x="14" y="75"/>
                  </a:cubicBezTo>
                  <a:cubicBezTo>
                    <a:pt x="14" y="75"/>
                    <a:pt x="14" y="75"/>
                    <a:pt x="14" y="75"/>
                  </a:cubicBezTo>
                  <a:cubicBezTo>
                    <a:pt x="13" y="74"/>
                    <a:pt x="14" y="74"/>
                    <a:pt x="13" y="74"/>
                  </a:cubicBezTo>
                  <a:cubicBezTo>
                    <a:pt x="13" y="72"/>
                    <a:pt x="13" y="72"/>
                    <a:pt x="13" y="72"/>
                  </a:cubicBezTo>
                  <a:cubicBezTo>
                    <a:pt x="11" y="71"/>
                    <a:pt x="12" y="72"/>
                    <a:pt x="10" y="71"/>
                  </a:cubicBezTo>
                  <a:cubicBezTo>
                    <a:pt x="10" y="71"/>
                    <a:pt x="10" y="71"/>
                    <a:pt x="10" y="71"/>
                  </a:cubicBezTo>
                  <a:cubicBezTo>
                    <a:pt x="10" y="73"/>
                    <a:pt x="10" y="73"/>
                    <a:pt x="10" y="73"/>
                  </a:cubicBezTo>
                  <a:cubicBezTo>
                    <a:pt x="9" y="74"/>
                    <a:pt x="9" y="74"/>
                    <a:pt x="9" y="74"/>
                  </a:cubicBezTo>
                  <a:cubicBezTo>
                    <a:pt x="8" y="74"/>
                    <a:pt x="8" y="74"/>
                    <a:pt x="8" y="74"/>
                  </a:cubicBezTo>
                  <a:cubicBezTo>
                    <a:pt x="8" y="74"/>
                    <a:pt x="9" y="72"/>
                    <a:pt x="10" y="67"/>
                  </a:cubicBezTo>
                  <a:cubicBezTo>
                    <a:pt x="9" y="64"/>
                    <a:pt x="9" y="65"/>
                    <a:pt x="9" y="64"/>
                  </a:cubicBezTo>
                  <a:cubicBezTo>
                    <a:pt x="9" y="63"/>
                    <a:pt x="9" y="63"/>
                    <a:pt x="9" y="63"/>
                  </a:cubicBezTo>
                  <a:cubicBezTo>
                    <a:pt x="7" y="62"/>
                    <a:pt x="7" y="62"/>
                    <a:pt x="7" y="62"/>
                  </a:cubicBezTo>
                  <a:cubicBezTo>
                    <a:pt x="7" y="62"/>
                    <a:pt x="7" y="62"/>
                    <a:pt x="7" y="62"/>
                  </a:cubicBezTo>
                  <a:cubicBezTo>
                    <a:pt x="7" y="60"/>
                    <a:pt x="7" y="60"/>
                    <a:pt x="7" y="60"/>
                  </a:cubicBezTo>
                  <a:cubicBezTo>
                    <a:pt x="7" y="60"/>
                    <a:pt x="7" y="60"/>
                    <a:pt x="7" y="60"/>
                  </a:cubicBezTo>
                  <a:cubicBezTo>
                    <a:pt x="6" y="58"/>
                    <a:pt x="6" y="58"/>
                    <a:pt x="5" y="57"/>
                  </a:cubicBezTo>
                  <a:cubicBezTo>
                    <a:pt x="6" y="55"/>
                    <a:pt x="6" y="55"/>
                    <a:pt x="6" y="55"/>
                  </a:cubicBezTo>
                  <a:cubicBezTo>
                    <a:pt x="7" y="52"/>
                    <a:pt x="7" y="54"/>
                    <a:pt x="7" y="52"/>
                  </a:cubicBezTo>
                  <a:cubicBezTo>
                    <a:pt x="7" y="51"/>
                    <a:pt x="7" y="51"/>
                    <a:pt x="7" y="51"/>
                  </a:cubicBezTo>
                  <a:cubicBezTo>
                    <a:pt x="7" y="51"/>
                    <a:pt x="7" y="51"/>
                    <a:pt x="7" y="51"/>
                  </a:cubicBezTo>
                  <a:cubicBezTo>
                    <a:pt x="7" y="50"/>
                    <a:pt x="7" y="50"/>
                    <a:pt x="7" y="50"/>
                  </a:cubicBezTo>
                  <a:cubicBezTo>
                    <a:pt x="6" y="49"/>
                    <a:pt x="6" y="49"/>
                    <a:pt x="6" y="49"/>
                  </a:cubicBezTo>
                  <a:cubicBezTo>
                    <a:pt x="6" y="48"/>
                    <a:pt x="6" y="48"/>
                    <a:pt x="6" y="48"/>
                  </a:cubicBezTo>
                  <a:cubicBezTo>
                    <a:pt x="5" y="48"/>
                    <a:pt x="5" y="48"/>
                    <a:pt x="5" y="48"/>
                  </a:cubicBezTo>
                  <a:cubicBezTo>
                    <a:pt x="5" y="47"/>
                    <a:pt x="5" y="47"/>
                    <a:pt x="5" y="47"/>
                  </a:cubicBezTo>
                  <a:cubicBezTo>
                    <a:pt x="5" y="45"/>
                    <a:pt x="5" y="46"/>
                    <a:pt x="6" y="44"/>
                  </a:cubicBezTo>
                  <a:cubicBezTo>
                    <a:pt x="5" y="42"/>
                    <a:pt x="5" y="42"/>
                    <a:pt x="5" y="42"/>
                  </a:cubicBezTo>
                  <a:cubicBezTo>
                    <a:pt x="1" y="39"/>
                    <a:pt x="2" y="39"/>
                    <a:pt x="0" y="37"/>
                  </a:cubicBezTo>
                  <a:cubicBezTo>
                    <a:pt x="0" y="36"/>
                    <a:pt x="0" y="36"/>
                    <a:pt x="0" y="36"/>
                  </a:cubicBezTo>
                  <a:cubicBezTo>
                    <a:pt x="1" y="35"/>
                    <a:pt x="1" y="35"/>
                    <a:pt x="1" y="35"/>
                  </a:cubicBezTo>
                  <a:cubicBezTo>
                    <a:pt x="2" y="35"/>
                    <a:pt x="2" y="35"/>
                    <a:pt x="2" y="35"/>
                  </a:cubicBezTo>
                  <a:cubicBezTo>
                    <a:pt x="3" y="32"/>
                    <a:pt x="3" y="32"/>
                    <a:pt x="3" y="30"/>
                  </a:cubicBezTo>
                  <a:cubicBezTo>
                    <a:pt x="1" y="20"/>
                    <a:pt x="2" y="26"/>
                    <a:pt x="2" y="21"/>
                  </a:cubicBezTo>
                  <a:cubicBezTo>
                    <a:pt x="4" y="22"/>
                    <a:pt x="4" y="22"/>
                    <a:pt x="5" y="23"/>
                  </a:cubicBezTo>
                  <a:cubicBezTo>
                    <a:pt x="5" y="22"/>
                    <a:pt x="5" y="23"/>
                    <a:pt x="5" y="22"/>
                  </a:cubicBezTo>
                  <a:cubicBezTo>
                    <a:pt x="5" y="21"/>
                    <a:pt x="5" y="21"/>
                    <a:pt x="5" y="20"/>
                  </a:cubicBezTo>
                  <a:cubicBezTo>
                    <a:pt x="2" y="19"/>
                    <a:pt x="3" y="19"/>
                    <a:pt x="1" y="19"/>
                  </a:cubicBezTo>
                  <a:cubicBezTo>
                    <a:pt x="1" y="18"/>
                    <a:pt x="1" y="18"/>
                    <a:pt x="1" y="18"/>
                  </a:cubicBezTo>
                  <a:cubicBezTo>
                    <a:pt x="1" y="17"/>
                    <a:pt x="1" y="17"/>
                    <a:pt x="1" y="17"/>
                  </a:cubicBezTo>
                  <a:cubicBezTo>
                    <a:pt x="2" y="18"/>
                    <a:pt x="2" y="18"/>
                    <a:pt x="2" y="18"/>
                  </a:cubicBezTo>
                  <a:cubicBezTo>
                    <a:pt x="3" y="18"/>
                    <a:pt x="3" y="18"/>
                    <a:pt x="3" y="18"/>
                  </a:cubicBezTo>
                  <a:cubicBezTo>
                    <a:pt x="11" y="14"/>
                    <a:pt x="15" y="13"/>
                    <a:pt x="23" y="11"/>
                  </a:cubicBezTo>
                  <a:cubicBezTo>
                    <a:pt x="26" y="7"/>
                    <a:pt x="26" y="7"/>
                    <a:pt x="27" y="6"/>
                  </a:cubicBezTo>
                  <a:cubicBezTo>
                    <a:pt x="31" y="5"/>
                    <a:pt x="31" y="5"/>
                    <a:pt x="31" y="5"/>
                  </a:cubicBezTo>
                  <a:cubicBezTo>
                    <a:pt x="34" y="2"/>
                    <a:pt x="39" y="0"/>
                    <a:pt x="47" y="0"/>
                  </a:cubicBezTo>
                  <a:cubicBezTo>
                    <a:pt x="50" y="2"/>
                    <a:pt x="49" y="1"/>
                    <a:pt x="52" y="3"/>
                  </a:cubicBezTo>
                  <a:cubicBezTo>
                    <a:pt x="53" y="4"/>
                    <a:pt x="53" y="4"/>
                    <a:pt x="53" y="4"/>
                  </a:cubicBezTo>
                  <a:cubicBezTo>
                    <a:pt x="51" y="3"/>
                    <a:pt x="52" y="4"/>
                    <a:pt x="49" y="2"/>
                  </a:cubicBezTo>
                  <a:cubicBezTo>
                    <a:pt x="49" y="2"/>
                    <a:pt x="49" y="2"/>
                    <a:pt x="49" y="2"/>
                  </a:cubicBezTo>
                  <a:cubicBezTo>
                    <a:pt x="51" y="7"/>
                    <a:pt x="50" y="6"/>
                    <a:pt x="51" y="8"/>
                  </a:cubicBezTo>
                  <a:cubicBezTo>
                    <a:pt x="53" y="9"/>
                    <a:pt x="53" y="9"/>
                    <a:pt x="53" y="9"/>
                  </a:cubicBezTo>
                  <a:cubicBezTo>
                    <a:pt x="55" y="10"/>
                    <a:pt x="55" y="10"/>
                    <a:pt x="55" y="10"/>
                  </a:cubicBezTo>
                  <a:cubicBezTo>
                    <a:pt x="59" y="9"/>
                    <a:pt x="59" y="9"/>
                    <a:pt x="59" y="9"/>
                  </a:cubicBezTo>
                  <a:cubicBezTo>
                    <a:pt x="60" y="8"/>
                    <a:pt x="61" y="8"/>
                    <a:pt x="62"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186">
              <a:extLst>
                <a:ext uri="{FF2B5EF4-FFF2-40B4-BE49-F238E27FC236}">
                  <a16:creationId xmlns:a16="http://schemas.microsoft.com/office/drawing/2014/main" id="{DD6190E4-F96F-4230-85F8-7A4900A895A8}"/>
                </a:ext>
              </a:extLst>
            </p:cNvPr>
            <p:cNvSpPr>
              <a:spLocks noEditPoints="1"/>
            </p:cNvSpPr>
            <p:nvPr/>
          </p:nvSpPr>
          <p:spPr bwMode="auto">
            <a:xfrm>
              <a:off x="9056735" y="6537428"/>
              <a:ext cx="9498" cy="23748"/>
            </a:xfrm>
            <a:custGeom>
              <a:avLst/>
              <a:gdLst>
                <a:gd name="T0" fmla="*/ 1 w 2"/>
                <a:gd name="T1" fmla="*/ 4 h 6"/>
                <a:gd name="T2" fmla="*/ 0 w 2"/>
                <a:gd name="T3" fmla="*/ 5 h 6"/>
                <a:gd name="T4" fmla="*/ 0 w 2"/>
                <a:gd name="T5" fmla="*/ 5 h 6"/>
                <a:gd name="T6" fmla="*/ 0 w 2"/>
                <a:gd name="T7" fmla="*/ 3 h 6"/>
                <a:gd name="T8" fmla="*/ 0 w 2"/>
                <a:gd name="T9" fmla="*/ 1 h 6"/>
                <a:gd name="T10" fmla="*/ 0 w 2"/>
                <a:gd name="T11" fmla="*/ 0 h 6"/>
                <a:gd name="T12" fmla="*/ 0 w 2"/>
                <a:gd name="T13" fmla="*/ 0 h 6"/>
                <a:gd name="T14" fmla="*/ 1 w 2"/>
                <a:gd name="T15" fmla="*/ 1 h 6"/>
                <a:gd name="T16" fmla="*/ 1 w 2"/>
                <a:gd name="T17" fmla="*/ 1 h 6"/>
                <a:gd name="T18" fmla="*/ 0 w 2"/>
                <a:gd name="T19" fmla="*/ 3 h 6"/>
                <a:gd name="T20" fmla="*/ 1 w 2"/>
                <a:gd name="T21" fmla="*/ 4 h 6"/>
                <a:gd name="T22" fmla="*/ 1 w 2"/>
                <a:gd name="T23" fmla="*/ 4 h 6"/>
                <a:gd name="T24" fmla="*/ 2 w 2"/>
                <a:gd name="T25" fmla="*/ 6 h 6"/>
                <a:gd name="T26" fmla="*/ 2 w 2"/>
                <a:gd name="T27" fmla="*/ 6 h 6"/>
                <a:gd name="T28" fmla="*/ 1 w 2"/>
                <a:gd name="T29" fmla="*/ 6 h 6"/>
                <a:gd name="T30" fmla="*/ 2 w 2"/>
                <a:gd name="T31" fmla="*/ 5 h 6"/>
                <a:gd name="T32" fmla="*/ 2 w 2"/>
                <a:gd name="T33" fmla="*/ 5 h 6"/>
                <a:gd name="T34" fmla="*/ 2 w 2"/>
                <a:gd name="T35" fmla="*/ 5 h 6"/>
                <a:gd name="T36" fmla="*/ 2 w 2"/>
                <a:gd name="T37" fmla="*/ 5 h 6"/>
                <a:gd name="T38" fmla="*/ 2 w 2"/>
                <a:gd name="T39" fmla="*/ 5 h 6"/>
                <a:gd name="T40" fmla="*/ 2 w 2"/>
                <a:gd name="T4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 h="6">
                  <a:moveTo>
                    <a:pt x="1" y="4"/>
                  </a:moveTo>
                  <a:cubicBezTo>
                    <a:pt x="0" y="5"/>
                    <a:pt x="0" y="5"/>
                    <a:pt x="0" y="5"/>
                  </a:cubicBezTo>
                  <a:cubicBezTo>
                    <a:pt x="0" y="5"/>
                    <a:pt x="0" y="5"/>
                    <a:pt x="0" y="5"/>
                  </a:cubicBezTo>
                  <a:cubicBezTo>
                    <a:pt x="0" y="4"/>
                    <a:pt x="0" y="4"/>
                    <a:pt x="0" y="3"/>
                  </a:cubicBezTo>
                  <a:cubicBezTo>
                    <a:pt x="0" y="3"/>
                    <a:pt x="0" y="1"/>
                    <a:pt x="0" y="1"/>
                  </a:cubicBezTo>
                  <a:cubicBezTo>
                    <a:pt x="0" y="0"/>
                    <a:pt x="0" y="0"/>
                    <a:pt x="0" y="0"/>
                  </a:cubicBezTo>
                  <a:cubicBezTo>
                    <a:pt x="0" y="0"/>
                    <a:pt x="0" y="0"/>
                    <a:pt x="0" y="0"/>
                  </a:cubicBezTo>
                  <a:cubicBezTo>
                    <a:pt x="1" y="1"/>
                    <a:pt x="1" y="1"/>
                    <a:pt x="1" y="1"/>
                  </a:cubicBezTo>
                  <a:cubicBezTo>
                    <a:pt x="1" y="1"/>
                    <a:pt x="1" y="1"/>
                    <a:pt x="1" y="1"/>
                  </a:cubicBezTo>
                  <a:cubicBezTo>
                    <a:pt x="0" y="3"/>
                    <a:pt x="0" y="3"/>
                    <a:pt x="0" y="3"/>
                  </a:cubicBezTo>
                  <a:cubicBezTo>
                    <a:pt x="1" y="4"/>
                    <a:pt x="1" y="3"/>
                    <a:pt x="1" y="4"/>
                  </a:cubicBezTo>
                  <a:cubicBezTo>
                    <a:pt x="1" y="4"/>
                    <a:pt x="1" y="4"/>
                    <a:pt x="1" y="4"/>
                  </a:cubicBezTo>
                  <a:close/>
                  <a:moveTo>
                    <a:pt x="2" y="6"/>
                  </a:moveTo>
                  <a:cubicBezTo>
                    <a:pt x="2" y="6"/>
                    <a:pt x="2" y="6"/>
                    <a:pt x="2" y="6"/>
                  </a:cubicBezTo>
                  <a:cubicBezTo>
                    <a:pt x="1" y="6"/>
                    <a:pt x="1" y="6"/>
                    <a:pt x="1"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187">
              <a:extLst>
                <a:ext uri="{FF2B5EF4-FFF2-40B4-BE49-F238E27FC236}">
                  <a16:creationId xmlns:a16="http://schemas.microsoft.com/office/drawing/2014/main" id="{5780A973-69F6-4993-A52A-3B527B98EF3F}"/>
                </a:ext>
              </a:extLst>
            </p:cNvPr>
            <p:cNvSpPr>
              <a:spLocks/>
            </p:cNvSpPr>
            <p:nvPr/>
          </p:nvSpPr>
          <p:spPr bwMode="auto">
            <a:xfrm>
              <a:off x="5694297" y="1019432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188">
              <a:extLst>
                <a:ext uri="{FF2B5EF4-FFF2-40B4-BE49-F238E27FC236}">
                  <a16:creationId xmlns:a16="http://schemas.microsoft.com/office/drawing/2014/main" id="{DA8CE8F4-0248-4222-BA4A-B6B55166C350}"/>
                </a:ext>
              </a:extLst>
            </p:cNvPr>
            <p:cNvSpPr>
              <a:spLocks noEditPoints="1"/>
            </p:cNvSpPr>
            <p:nvPr/>
          </p:nvSpPr>
          <p:spPr bwMode="auto">
            <a:xfrm>
              <a:off x="8515326" y="8152161"/>
              <a:ext cx="123479" cy="23748"/>
            </a:xfrm>
            <a:custGeom>
              <a:avLst/>
              <a:gdLst>
                <a:gd name="T0" fmla="*/ 20 w 30"/>
                <a:gd name="T1" fmla="*/ 0 h 6"/>
                <a:gd name="T2" fmla="*/ 21 w 30"/>
                <a:gd name="T3" fmla="*/ 1 h 6"/>
                <a:gd name="T4" fmla="*/ 21 w 30"/>
                <a:gd name="T5" fmla="*/ 1 h 6"/>
                <a:gd name="T6" fmla="*/ 21 w 30"/>
                <a:gd name="T7" fmla="*/ 0 h 6"/>
                <a:gd name="T8" fmla="*/ 26 w 30"/>
                <a:gd name="T9" fmla="*/ 1 h 6"/>
                <a:gd name="T10" fmla="*/ 26 w 30"/>
                <a:gd name="T11" fmla="*/ 3 h 6"/>
                <a:gd name="T12" fmla="*/ 24 w 30"/>
                <a:gd name="T13" fmla="*/ 5 h 6"/>
                <a:gd name="T14" fmla="*/ 22 w 30"/>
                <a:gd name="T15" fmla="*/ 6 h 6"/>
                <a:gd name="T16" fmla="*/ 18 w 30"/>
                <a:gd name="T17" fmla="*/ 6 h 6"/>
                <a:gd name="T18" fmla="*/ 18 w 30"/>
                <a:gd name="T19" fmla="*/ 6 h 6"/>
                <a:gd name="T20" fmla="*/ 17 w 30"/>
                <a:gd name="T21" fmla="*/ 6 h 6"/>
                <a:gd name="T22" fmla="*/ 16 w 30"/>
                <a:gd name="T23" fmla="*/ 6 h 6"/>
                <a:gd name="T24" fmla="*/ 13 w 30"/>
                <a:gd name="T25" fmla="*/ 6 h 6"/>
                <a:gd name="T26" fmla="*/ 12 w 30"/>
                <a:gd name="T27" fmla="*/ 6 h 6"/>
                <a:gd name="T28" fmla="*/ 10 w 30"/>
                <a:gd name="T29" fmla="*/ 6 h 6"/>
                <a:gd name="T30" fmla="*/ 9 w 30"/>
                <a:gd name="T31" fmla="*/ 6 h 6"/>
                <a:gd name="T32" fmla="*/ 8 w 30"/>
                <a:gd name="T33" fmla="*/ 6 h 6"/>
                <a:gd name="T34" fmla="*/ 9 w 30"/>
                <a:gd name="T35" fmla="*/ 3 h 6"/>
                <a:gd name="T36" fmla="*/ 7 w 30"/>
                <a:gd name="T37" fmla="*/ 1 h 6"/>
                <a:gd name="T38" fmla="*/ 8 w 30"/>
                <a:gd name="T39" fmla="*/ 1 h 6"/>
                <a:gd name="T40" fmla="*/ 9 w 30"/>
                <a:gd name="T41" fmla="*/ 1 h 6"/>
                <a:gd name="T42" fmla="*/ 9 w 30"/>
                <a:gd name="T43" fmla="*/ 0 h 6"/>
                <a:gd name="T44" fmla="*/ 10 w 30"/>
                <a:gd name="T45" fmla="*/ 0 h 6"/>
                <a:gd name="T46" fmla="*/ 20 w 30"/>
                <a:gd name="T47" fmla="*/ 0 h 6"/>
                <a:gd name="T48" fmla="*/ 20 w 30"/>
                <a:gd name="T49" fmla="*/ 0 h 6"/>
                <a:gd name="T50" fmla="*/ 27 w 30"/>
                <a:gd name="T51" fmla="*/ 4 h 6"/>
                <a:gd name="T52" fmla="*/ 26 w 30"/>
                <a:gd name="T53" fmla="*/ 4 h 6"/>
                <a:gd name="T54" fmla="*/ 28 w 30"/>
                <a:gd name="T55" fmla="*/ 4 h 6"/>
                <a:gd name="T56" fmla="*/ 29 w 30"/>
                <a:gd name="T57" fmla="*/ 4 h 6"/>
                <a:gd name="T58" fmla="*/ 30 w 30"/>
                <a:gd name="T59" fmla="*/ 4 h 6"/>
                <a:gd name="T60" fmla="*/ 27 w 30"/>
                <a:gd name="T61" fmla="*/ 4 h 6"/>
                <a:gd name="T62" fmla="*/ 0 w 30"/>
                <a:gd name="T63" fmla="*/ 5 h 6"/>
                <a:gd name="T64" fmla="*/ 0 w 30"/>
                <a:gd name="T65" fmla="*/ 5 h 6"/>
                <a:gd name="T66" fmla="*/ 0 w 30"/>
                <a:gd name="T67" fmla="*/ 5 h 6"/>
                <a:gd name="T68" fmla="*/ 0 w 30"/>
                <a:gd name="T69" fmla="*/ 5 h 6"/>
                <a:gd name="T70" fmla="*/ 0 w 30"/>
                <a:gd name="T71" fmla="*/ 5 h 6"/>
                <a:gd name="T72" fmla="*/ 0 w 30"/>
                <a:gd name="T73" fmla="*/ 4 h 6"/>
                <a:gd name="T74" fmla="*/ 0 w 30"/>
                <a:gd name="T75" fmla="*/ 4 h 6"/>
                <a:gd name="T76" fmla="*/ 1 w 30"/>
                <a:gd name="T77" fmla="*/ 4 h 6"/>
                <a:gd name="T78" fmla="*/ 1 w 30"/>
                <a:gd name="T79" fmla="*/ 4 h 6"/>
                <a:gd name="T80" fmla="*/ 1 w 30"/>
                <a:gd name="T81" fmla="*/ 4 h 6"/>
                <a:gd name="T82" fmla="*/ 1 w 30"/>
                <a:gd name="T83" fmla="*/ 5 h 6"/>
                <a:gd name="T84" fmla="*/ 1 w 30"/>
                <a:gd name="T85" fmla="*/ 5 h 6"/>
                <a:gd name="T86" fmla="*/ 1 w 30"/>
                <a:gd name="T87" fmla="*/ 5 h 6"/>
                <a:gd name="T88" fmla="*/ 0 w 30"/>
                <a:gd name="T8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 h="6">
                  <a:moveTo>
                    <a:pt x="20" y="0"/>
                  </a:moveTo>
                  <a:cubicBezTo>
                    <a:pt x="21" y="1"/>
                    <a:pt x="21" y="1"/>
                    <a:pt x="21" y="1"/>
                  </a:cubicBezTo>
                  <a:cubicBezTo>
                    <a:pt x="21" y="1"/>
                    <a:pt x="21" y="1"/>
                    <a:pt x="21" y="1"/>
                  </a:cubicBezTo>
                  <a:cubicBezTo>
                    <a:pt x="21" y="0"/>
                    <a:pt x="21" y="0"/>
                    <a:pt x="21" y="0"/>
                  </a:cubicBezTo>
                  <a:cubicBezTo>
                    <a:pt x="23" y="0"/>
                    <a:pt x="24" y="1"/>
                    <a:pt x="26" y="1"/>
                  </a:cubicBezTo>
                  <a:cubicBezTo>
                    <a:pt x="26" y="3"/>
                    <a:pt x="26" y="3"/>
                    <a:pt x="26" y="3"/>
                  </a:cubicBezTo>
                  <a:cubicBezTo>
                    <a:pt x="24" y="4"/>
                    <a:pt x="24" y="4"/>
                    <a:pt x="24" y="5"/>
                  </a:cubicBezTo>
                  <a:cubicBezTo>
                    <a:pt x="22" y="6"/>
                    <a:pt x="22" y="6"/>
                    <a:pt x="22" y="6"/>
                  </a:cubicBezTo>
                  <a:cubicBezTo>
                    <a:pt x="21" y="6"/>
                    <a:pt x="20" y="6"/>
                    <a:pt x="18" y="6"/>
                  </a:cubicBezTo>
                  <a:cubicBezTo>
                    <a:pt x="18" y="6"/>
                    <a:pt x="18" y="6"/>
                    <a:pt x="18" y="6"/>
                  </a:cubicBezTo>
                  <a:cubicBezTo>
                    <a:pt x="17" y="6"/>
                    <a:pt x="17" y="6"/>
                    <a:pt x="17" y="6"/>
                  </a:cubicBezTo>
                  <a:cubicBezTo>
                    <a:pt x="16" y="6"/>
                    <a:pt x="16" y="6"/>
                    <a:pt x="16" y="6"/>
                  </a:cubicBezTo>
                  <a:cubicBezTo>
                    <a:pt x="15" y="6"/>
                    <a:pt x="15" y="6"/>
                    <a:pt x="13" y="6"/>
                  </a:cubicBezTo>
                  <a:cubicBezTo>
                    <a:pt x="12" y="6"/>
                    <a:pt x="12" y="6"/>
                    <a:pt x="12" y="6"/>
                  </a:cubicBezTo>
                  <a:cubicBezTo>
                    <a:pt x="11" y="6"/>
                    <a:pt x="11" y="6"/>
                    <a:pt x="10" y="6"/>
                  </a:cubicBezTo>
                  <a:cubicBezTo>
                    <a:pt x="9" y="6"/>
                    <a:pt x="9" y="6"/>
                    <a:pt x="9" y="6"/>
                  </a:cubicBezTo>
                  <a:cubicBezTo>
                    <a:pt x="8" y="6"/>
                    <a:pt x="8" y="6"/>
                    <a:pt x="8" y="6"/>
                  </a:cubicBezTo>
                  <a:cubicBezTo>
                    <a:pt x="8" y="4"/>
                    <a:pt x="8" y="4"/>
                    <a:pt x="9" y="3"/>
                  </a:cubicBezTo>
                  <a:cubicBezTo>
                    <a:pt x="8" y="1"/>
                    <a:pt x="8" y="3"/>
                    <a:pt x="7" y="1"/>
                  </a:cubicBezTo>
                  <a:cubicBezTo>
                    <a:pt x="8" y="1"/>
                    <a:pt x="8" y="1"/>
                    <a:pt x="8" y="1"/>
                  </a:cubicBezTo>
                  <a:cubicBezTo>
                    <a:pt x="9" y="1"/>
                    <a:pt x="9" y="1"/>
                    <a:pt x="9" y="1"/>
                  </a:cubicBezTo>
                  <a:cubicBezTo>
                    <a:pt x="9" y="0"/>
                    <a:pt x="9" y="0"/>
                    <a:pt x="9" y="0"/>
                  </a:cubicBezTo>
                  <a:cubicBezTo>
                    <a:pt x="9" y="0"/>
                    <a:pt x="9" y="0"/>
                    <a:pt x="10" y="0"/>
                  </a:cubicBezTo>
                  <a:cubicBezTo>
                    <a:pt x="13" y="0"/>
                    <a:pt x="20" y="0"/>
                    <a:pt x="20" y="0"/>
                  </a:cubicBezTo>
                  <a:cubicBezTo>
                    <a:pt x="20" y="0"/>
                    <a:pt x="20" y="0"/>
                    <a:pt x="20" y="0"/>
                  </a:cubicBezTo>
                  <a:close/>
                  <a:moveTo>
                    <a:pt x="27" y="4"/>
                  </a:moveTo>
                  <a:cubicBezTo>
                    <a:pt x="26" y="4"/>
                    <a:pt x="26" y="4"/>
                    <a:pt x="26" y="4"/>
                  </a:cubicBezTo>
                  <a:cubicBezTo>
                    <a:pt x="28" y="4"/>
                    <a:pt x="28" y="4"/>
                    <a:pt x="28" y="4"/>
                  </a:cubicBezTo>
                  <a:cubicBezTo>
                    <a:pt x="29" y="4"/>
                    <a:pt x="29" y="4"/>
                    <a:pt x="29" y="4"/>
                  </a:cubicBezTo>
                  <a:cubicBezTo>
                    <a:pt x="30" y="4"/>
                    <a:pt x="30" y="4"/>
                    <a:pt x="30" y="4"/>
                  </a:cubicBezTo>
                  <a:cubicBezTo>
                    <a:pt x="28" y="4"/>
                    <a:pt x="28" y="5"/>
                    <a:pt x="27" y="4"/>
                  </a:cubicBezTo>
                  <a:close/>
                  <a:moveTo>
                    <a:pt x="0" y="5"/>
                  </a:moveTo>
                  <a:cubicBezTo>
                    <a:pt x="0" y="5"/>
                    <a:pt x="0" y="5"/>
                    <a:pt x="0" y="5"/>
                  </a:cubicBezTo>
                  <a:cubicBezTo>
                    <a:pt x="0" y="5"/>
                    <a:pt x="0" y="5"/>
                    <a:pt x="0" y="5"/>
                  </a:cubicBezTo>
                  <a:cubicBezTo>
                    <a:pt x="0" y="5"/>
                    <a:pt x="0" y="5"/>
                    <a:pt x="0" y="5"/>
                  </a:cubicBezTo>
                  <a:cubicBezTo>
                    <a:pt x="0" y="5"/>
                    <a:pt x="0" y="5"/>
                    <a:pt x="0" y="5"/>
                  </a:cubicBezTo>
                  <a:cubicBezTo>
                    <a:pt x="0" y="4"/>
                    <a:pt x="0" y="4"/>
                    <a:pt x="0" y="4"/>
                  </a:cubicBezTo>
                  <a:cubicBezTo>
                    <a:pt x="0" y="4"/>
                    <a:pt x="0" y="4"/>
                    <a:pt x="0" y="4"/>
                  </a:cubicBezTo>
                  <a:cubicBezTo>
                    <a:pt x="0" y="4"/>
                    <a:pt x="1" y="4"/>
                    <a:pt x="1" y="4"/>
                  </a:cubicBezTo>
                  <a:cubicBezTo>
                    <a:pt x="1" y="4"/>
                    <a:pt x="1" y="4"/>
                    <a:pt x="1" y="4"/>
                  </a:cubicBezTo>
                  <a:cubicBezTo>
                    <a:pt x="1" y="4"/>
                    <a:pt x="1" y="4"/>
                    <a:pt x="1" y="4"/>
                  </a:cubicBezTo>
                  <a:cubicBezTo>
                    <a:pt x="1" y="4"/>
                    <a:pt x="1" y="5"/>
                    <a:pt x="1" y="5"/>
                  </a:cubicBezTo>
                  <a:cubicBezTo>
                    <a:pt x="1" y="5"/>
                    <a:pt x="1" y="5"/>
                    <a:pt x="1" y="5"/>
                  </a:cubicBezTo>
                  <a:cubicBezTo>
                    <a:pt x="1" y="5"/>
                    <a:pt x="1" y="5"/>
                    <a:pt x="1" y="5"/>
                  </a:cubicBezTo>
                  <a:cubicBezTo>
                    <a:pt x="0" y="5"/>
                    <a:pt x="1" y="5"/>
                    <a:pt x="0"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189">
              <a:extLst>
                <a:ext uri="{FF2B5EF4-FFF2-40B4-BE49-F238E27FC236}">
                  <a16:creationId xmlns:a16="http://schemas.microsoft.com/office/drawing/2014/main" id="{82294710-75B7-4BA8-95DC-8159033DB3B1}"/>
                </a:ext>
              </a:extLst>
            </p:cNvPr>
            <p:cNvSpPr>
              <a:spLocks noEditPoints="1"/>
            </p:cNvSpPr>
            <p:nvPr/>
          </p:nvSpPr>
          <p:spPr bwMode="auto">
            <a:xfrm>
              <a:off x="13288280" y="7425531"/>
              <a:ext cx="66489" cy="71240"/>
            </a:xfrm>
            <a:custGeom>
              <a:avLst/>
              <a:gdLst>
                <a:gd name="T0" fmla="*/ 2 w 16"/>
                <a:gd name="T1" fmla="*/ 16 h 17"/>
                <a:gd name="T2" fmla="*/ 1 w 16"/>
                <a:gd name="T3" fmla="*/ 17 h 17"/>
                <a:gd name="T4" fmla="*/ 0 w 16"/>
                <a:gd name="T5" fmla="*/ 16 h 17"/>
                <a:gd name="T6" fmla="*/ 4 w 16"/>
                <a:gd name="T7" fmla="*/ 12 h 17"/>
                <a:gd name="T8" fmla="*/ 4 w 16"/>
                <a:gd name="T9" fmla="*/ 13 h 17"/>
                <a:gd name="T10" fmla="*/ 4 w 16"/>
                <a:gd name="T11" fmla="*/ 13 h 17"/>
                <a:gd name="T12" fmla="*/ 2 w 16"/>
                <a:gd name="T13" fmla="*/ 15 h 17"/>
                <a:gd name="T14" fmla="*/ 2 w 16"/>
                <a:gd name="T15" fmla="*/ 16 h 17"/>
                <a:gd name="T16" fmla="*/ 15 w 16"/>
                <a:gd name="T17" fmla="*/ 7 h 17"/>
                <a:gd name="T18" fmla="*/ 16 w 16"/>
                <a:gd name="T19" fmla="*/ 10 h 17"/>
                <a:gd name="T20" fmla="*/ 15 w 16"/>
                <a:gd name="T21" fmla="*/ 13 h 17"/>
                <a:gd name="T22" fmla="*/ 14 w 16"/>
                <a:gd name="T23" fmla="*/ 13 h 17"/>
                <a:gd name="T24" fmla="*/ 11 w 16"/>
                <a:gd name="T25" fmla="*/ 15 h 17"/>
                <a:gd name="T26" fmla="*/ 8 w 16"/>
                <a:gd name="T27" fmla="*/ 15 h 17"/>
                <a:gd name="T28" fmla="*/ 8 w 16"/>
                <a:gd name="T29" fmla="*/ 15 h 17"/>
                <a:gd name="T30" fmla="*/ 8 w 16"/>
                <a:gd name="T31" fmla="*/ 15 h 17"/>
                <a:gd name="T32" fmla="*/ 9 w 16"/>
                <a:gd name="T33" fmla="*/ 12 h 17"/>
                <a:gd name="T34" fmla="*/ 12 w 16"/>
                <a:gd name="T35" fmla="*/ 10 h 17"/>
                <a:gd name="T36" fmla="*/ 12 w 16"/>
                <a:gd name="T37" fmla="*/ 10 h 17"/>
                <a:gd name="T38" fmla="*/ 11 w 16"/>
                <a:gd name="T39" fmla="*/ 9 h 17"/>
                <a:gd name="T40" fmla="*/ 10 w 16"/>
                <a:gd name="T41" fmla="*/ 9 h 17"/>
                <a:gd name="T42" fmla="*/ 9 w 16"/>
                <a:gd name="T43" fmla="*/ 9 h 17"/>
                <a:gd name="T44" fmla="*/ 9 w 16"/>
                <a:gd name="T45" fmla="*/ 9 h 17"/>
                <a:gd name="T46" fmla="*/ 9 w 16"/>
                <a:gd name="T47" fmla="*/ 9 h 17"/>
                <a:gd name="T48" fmla="*/ 9 w 16"/>
                <a:gd name="T49" fmla="*/ 8 h 17"/>
                <a:gd name="T50" fmla="*/ 9 w 16"/>
                <a:gd name="T51" fmla="*/ 8 h 17"/>
                <a:gd name="T52" fmla="*/ 9 w 16"/>
                <a:gd name="T53" fmla="*/ 4 h 17"/>
                <a:gd name="T54" fmla="*/ 10 w 16"/>
                <a:gd name="T55" fmla="*/ 1 h 17"/>
                <a:gd name="T56" fmla="*/ 12 w 16"/>
                <a:gd name="T57" fmla="*/ 0 h 17"/>
                <a:gd name="T58" fmla="*/ 14 w 16"/>
                <a:gd name="T59" fmla="*/ 0 h 17"/>
                <a:gd name="T60" fmla="*/ 14 w 16"/>
                <a:gd name="T61" fmla="*/ 0 h 17"/>
                <a:gd name="T62" fmla="*/ 14 w 16"/>
                <a:gd name="T63" fmla="*/ 1 h 17"/>
                <a:gd name="T64" fmla="*/ 15 w 16"/>
                <a:gd name="T65" fmla="*/ 1 h 17"/>
                <a:gd name="T66" fmla="*/ 16 w 16"/>
                <a:gd name="T67" fmla="*/ 1 h 17"/>
                <a:gd name="T68" fmla="*/ 16 w 16"/>
                <a:gd name="T69" fmla="*/ 3 h 17"/>
                <a:gd name="T70" fmla="*/ 15 w 16"/>
                <a:gd name="T7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17">
                  <a:moveTo>
                    <a:pt x="2" y="16"/>
                  </a:moveTo>
                  <a:cubicBezTo>
                    <a:pt x="1" y="17"/>
                    <a:pt x="1" y="17"/>
                    <a:pt x="1" y="17"/>
                  </a:cubicBezTo>
                  <a:cubicBezTo>
                    <a:pt x="1" y="16"/>
                    <a:pt x="1" y="16"/>
                    <a:pt x="0" y="16"/>
                  </a:cubicBezTo>
                  <a:cubicBezTo>
                    <a:pt x="3" y="13"/>
                    <a:pt x="3" y="13"/>
                    <a:pt x="4" y="12"/>
                  </a:cubicBezTo>
                  <a:cubicBezTo>
                    <a:pt x="4" y="13"/>
                    <a:pt x="4" y="13"/>
                    <a:pt x="4" y="13"/>
                  </a:cubicBezTo>
                  <a:cubicBezTo>
                    <a:pt x="4" y="13"/>
                    <a:pt x="4" y="13"/>
                    <a:pt x="4" y="13"/>
                  </a:cubicBezTo>
                  <a:cubicBezTo>
                    <a:pt x="2" y="15"/>
                    <a:pt x="2" y="15"/>
                    <a:pt x="2" y="15"/>
                  </a:cubicBezTo>
                  <a:lnTo>
                    <a:pt x="2" y="16"/>
                  </a:lnTo>
                  <a:close/>
                  <a:moveTo>
                    <a:pt x="15" y="7"/>
                  </a:moveTo>
                  <a:cubicBezTo>
                    <a:pt x="16" y="10"/>
                    <a:pt x="16" y="10"/>
                    <a:pt x="16" y="10"/>
                  </a:cubicBezTo>
                  <a:cubicBezTo>
                    <a:pt x="15" y="11"/>
                    <a:pt x="15" y="11"/>
                    <a:pt x="15" y="13"/>
                  </a:cubicBezTo>
                  <a:cubicBezTo>
                    <a:pt x="14" y="13"/>
                    <a:pt x="14" y="13"/>
                    <a:pt x="14" y="13"/>
                  </a:cubicBezTo>
                  <a:cubicBezTo>
                    <a:pt x="12" y="14"/>
                    <a:pt x="13" y="14"/>
                    <a:pt x="11" y="15"/>
                  </a:cubicBezTo>
                  <a:cubicBezTo>
                    <a:pt x="8" y="15"/>
                    <a:pt x="8" y="15"/>
                    <a:pt x="8" y="15"/>
                  </a:cubicBezTo>
                  <a:cubicBezTo>
                    <a:pt x="8" y="15"/>
                    <a:pt x="8" y="15"/>
                    <a:pt x="8" y="15"/>
                  </a:cubicBezTo>
                  <a:cubicBezTo>
                    <a:pt x="8" y="15"/>
                    <a:pt x="8" y="15"/>
                    <a:pt x="8" y="15"/>
                  </a:cubicBezTo>
                  <a:cubicBezTo>
                    <a:pt x="9" y="12"/>
                    <a:pt x="9" y="13"/>
                    <a:pt x="9" y="12"/>
                  </a:cubicBezTo>
                  <a:cubicBezTo>
                    <a:pt x="10" y="11"/>
                    <a:pt x="10" y="10"/>
                    <a:pt x="12" y="10"/>
                  </a:cubicBezTo>
                  <a:cubicBezTo>
                    <a:pt x="12" y="10"/>
                    <a:pt x="12" y="10"/>
                    <a:pt x="12" y="10"/>
                  </a:cubicBezTo>
                  <a:cubicBezTo>
                    <a:pt x="11" y="9"/>
                    <a:pt x="11" y="9"/>
                    <a:pt x="11" y="9"/>
                  </a:cubicBezTo>
                  <a:cubicBezTo>
                    <a:pt x="10" y="9"/>
                    <a:pt x="10" y="9"/>
                    <a:pt x="10" y="9"/>
                  </a:cubicBezTo>
                  <a:cubicBezTo>
                    <a:pt x="9" y="9"/>
                    <a:pt x="9" y="9"/>
                    <a:pt x="9" y="9"/>
                  </a:cubicBezTo>
                  <a:cubicBezTo>
                    <a:pt x="9" y="9"/>
                    <a:pt x="9" y="9"/>
                    <a:pt x="9" y="9"/>
                  </a:cubicBezTo>
                  <a:cubicBezTo>
                    <a:pt x="9" y="9"/>
                    <a:pt x="9" y="9"/>
                    <a:pt x="9" y="9"/>
                  </a:cubicBezTo>
                  <a:cubicBezTo>
                    <a:pt x="9" y="8"/>
                    <a:pt x="9" y="8"/>
                    <a:pt x="9" y="8"/>
                  </a:cubicBezTo>
                  <a:cubicBezTo>
                    <a:pt x="9" y="8"/>
                    <a:pt x="9" y="8"/>
                    <a:pt x="9" y="8"/>
                  </a:cubicBezTo>
                  <a:cubicBezTo>
                    <a:pt x="9" y="6"/>
                    <a:pt x="9" y="6"/>
                    <a:pt x="9" y="4"/>
                  </a:cubicBezTo>
                  <a:cubicBezTo>
                    <a:pt x="10" y="1"/>
                    <a:pt x="9" y="4"/>
                    <a:pt x="10" y="1"/>
                  </a:cubicBezTo>
                  <a:cubicBezTo>
                    <a:pt x="12" y="0"/>
                    <a:pt x="12" y="0"/>
                    <a:pt x="12" y="0"/>
                  </a:cubicBezTo>
                  <a:cubicBezTo>
                    <a:pt x="13" y="0"/>
                    <a:pt x="13" y="0"/>
                    <a:pt x="14" y="0"/>
                  </a:cubicBezTo>
                  <a:cubicBezTo>
                    <a:pt x="14" y="0"/>
                    <a:pt x="14" y="0"/>
                    <a:pt x="14" y="0"/>
                  </a:cubicBezTo>
                  <a:cubicBezTo>
                    <a:pt x="14" y="1"/>
                    <a:pt x="14" y="1"/>
                    <a:pt x="14" y="1"/>
                  </a:cubicBezTo>
                  <a:cubicBezTo>
                    <a:pt x="15" y="1"/>
                    <a:pt x="15" y="1"/>
                    <a:pt x="15" y="1"/>
                  </a:cubicBezTo>
                  <a:cubicBezTo>
                    <a:pt x="16" y="1"/>
                    <a:pt x="16" y="1"/>
                    <a:pt x="16" y="1"/>
                  </a:cubicBezTo>
                  <a:cubicBezTo>
                    <a:pt x="16" y="3"/>
                    <a:pt x="16" y="3"/>
                    <a:pt x="16" y="3"/>
                  </a:cubicBezTo>
                  <a:cubicBezTo>
                    <a:pt x="15" y="6"/>
                    <a:pt x="15" y="5"/>
                    <a:pt x="15"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190">
              <a:extLst>
                <a:ext uri="{FF2B5EF4-FFF2-40B4-BE49-F238E27FC236}">
                  <a16:creationId xmlns:a16="http://schemas.microsoft.com/office/drawing/2014/main" id="{1E439A58-04F0-422B-9332-F1B5DE2738C0}"/>
                </a:ext>
              </a:extLst>
            </p:cNvPr>
            <p:cNvSpPr>
              <a:spLocks noEditPoints="1"/>
            </p:cNvSpPr>
            <p:nvPr/>
          </p:nvSpPr>
          <p:spPr bwMode="auto">
            <a:xfrm>
              <a:off x="10229788" y="6860374"/>
              <a:ext cx="1173056" cy="560406"/>
            </a:xfrm>
            <a:custGeom>
              <a:avLst/>
              <a:gdLst>
                <a:gd name="T0" fmla="*/ 164 w 282"/>
                <a:gd name="T1" fmla="*/ 133 h 134"/>
                <a:gd name="T2" fmla="*/ 158 w 282"/>
                <a:gd name="T3" fmla="*/ 132 h 134"/>
                <a:gd name="T4" fmla="*/ 71 w 282"/>
                <a:gd name="T5" fmla="*/ 76 h 134"/>
                <a:gd name="T6" fmla="*/ 70 w 282"/>
                <a:gd name="T7" fmla="*/ 74 h 134"/>
                <a:gd name="T8" fmla="*/ 69 w 282"/>
                <a:gd name="T9" fmla="*/ 64 h 134"/>
                <a:gd name="T10" fmla="*/ 62 w 282"/>
                <a:gd name="T11" fmla="*/ 63 h 134"/>
                <a:gd name="T12" fmla="*/ 64 w 282"/>
                <a:gd name="T13" fmla="*/ 63 h 134"/>
                <a:gd name="T14" fmla="*/ 35 w 282"/>
                <a:gd name="T15" fmla="*/ 55 h 134"/>
                <a:gd name="T16" fmla="*/ 31 w 282"/>
                <a:gd name="T17" fmla="*/ 54 h 134"/>
                <a:gd name="T18" fmla="*/ 36 w 282"/>
                <a:gd name="T19" fmla="*/ 54 h 134"/>
                <a:gd name="T20" fmla="*/ 29 w 282"/>
                <a:gd name="T21" fmla="*/ 52 h 134"/>
                <a:gd name="T22" fmla="*/ 39 w 282"/>
                <a:gd name="T23" fmla="*/ 53 h 134"/>
                <a:gd name="T24" fmla="*/ 47 w 282"/>
                <a:gd name="T25" fmla="*/ 52 h 134"/>
                <a:gd name="T26" fmla="*/ 45 w 282"/>
                <a:gd name="T27" fmla="*/ 49 h 134"/>
                <a:gd name="T28" fmla="*/ 48 w 282"/>
                <a:gd name="T29" fmla="*/ 51 h 134"/>
                <a:gd name="T30" fmla="*/ 2 w 282"/>
                <a:gd name="T31" fmla="*/ 41 h 134"/>
                <a:gd name="T32" fmla="*/ 1 w 282"/>
                <a:gd name="T33" fmla="*/ 39 h 134"/>
                <a:gd name="T34" fmla="*/ 260 w 282"/>
                <a:gd name="T35" fmla="*/ 5 h 134"/>
                <a:gd name="T36" fmla="*/ 265 w 282"/>
                <a:gd name="T37" fmla="*/ 4 h 134"/>
                <a:gd name="T38" fmla="*/ 271 w 282"/>
                <a:gd name="T39" fmla="*/ 4 h 134"/>
                <a:gd name="T40" fmla="*/ 275 w 282"/>
                <a:gd name="T41" fmla="*/ 3 h 134"/>
                <a:gd name="T42" fmla="*/ 277 w 282"/>
                <a:gd name="T43" fmla="*/ 3 h 134"/>
                <a:gd name="T44" fmla="*/ 278 w 282"/>
                <a:gd name="T45" fmla="*/ 7 h 134"/>
                <a:gd name="T46" fmla="*/ 282 w 282"/>
                <a:gd name="T47" fmla="*/ 9 h 134"/>
                <a:gd name="T48" fmla="*/ 276 w 282"/>
                <a:gd name="T49" fmla="*/ 16 h 134"/>
                <a:gd name="T50" fmla="*/ 275 w 282"/>
                <a:gd name="T51" fmla="*/ 22 h 134"/>
                <a:gd name="T52" fmla="*/ 275 w 282"/>
                <a:gd name="T53" fmla="*/ 27 h 134"/>
                <a:gd name="T54" fmla="*/ 274 w 282"/>
                <a:gd name="T55" fmla="*/ 31 h 134"/>
                <a:gd name="T56" fmla="*/ 272 w 282"/>
                <a:gd name="T57" fmla="*/ 37 h 134"/>
                <a:gd name="T58" fmla="*/ 269 w 282"/>
                <a:gd name="T59" fmla="*/ 40 h 134"/>
                <a:gd name="T60" fmla="*/ 273 w 282"/>
                <a:gd name="T61" fmla="*/ 46 h 134"/>
                <a:gd name="T62" fmla="*/ 269 w 282"/>
                <a:gd name="T63" fmla="*/ 54 h 134"/>
                <a:gd name="T64" fmla="*/ 273 w 282"/>
                <a:gd name="T65" fmla="*/ 60 h 134"/>
                <a:gd name="T66" fmla="*/ 268 w 282"/>
                <a:gd name="T67" fmla="*/ 72 h 134"/>
                <a:gd name="T68" fmla="*/ 260 w 282"/>
                <a:gd name="T69" fmla="*/ 74 h 134"/>
                <a:gd name="T70" fmla="*/ 251 w 282"/>
                <a:gd name="T71" fmla="*/ 75 h 134"/>
                <a:gd name="T72" fmla="*/ 253 w 282"/>
                <a:gd name="T73" fmla="*/ 62 h 134"/>
                <a:gd name="T74" fmla="*/ 252 w 282"/>
                <a:gd name="T75" fmla="*/ 54 h 134"/>
                <a:gd name="T76" fmla="*/ 248 w 282"/>
                <a:gd name="T77" fmla="*/ 54 h 134"/>
                <a:gd name="T78" fmla="*/ 249 w 282"/>
                <a:gd name="T79" fmla="*/ 51 h 134"/>
                <a:gd name="T80" fmla="*/ 251 w 282"/>
                <a:gd name="T81" fmla="*/ 48 h 134"/>
                <a:gd name="T82" fmla="*/ 251 w 282"/>
                <a:gd name="T83" fmla="*/ 46 h 134"/>
                <a:gd name="T84" fmla="*/ 247 w 282"/>
                <a:gd name="T85" fmla="*/ 43 h 134"/>
                <a:gd name="T86" fmla="*/ 252 w 282"/>
                <a:gd name="T87" fmla="*/ 30 h 134"/>
                <a:gd name="T88" fmla="*/ 254 w 282"/>
                <a:gd name="T89" fmla="*/ 21 h 134"/>
                <a:gd name="T90" fmla="*/ 252 w 282"/>
                <a:gd name="T91" fmla="*/ 6 h 134"/>
                <a:gd name="T92" fmla="*/ 260 w 282"/>
                <a:gd name="T93" fmla="*/ 2 h 134"/>
                <a:gd name="T94" fmla="*/ 260 w 282"/>
                <a:gd name="T95"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2" h="134">
                  <a:moveTo>
                    <a:pt x="159" y="131"/>
                  </a:moveTo>
                  <a:cubicBezTo>
                    <a:pt x="160" y="132"/>
                    <a:pt x="160" y="132"/>
                    <a:pt x="160" y="132"/>
                  </a:cubicBezTo>
                  <a:cubicBezTo>
                    <a:pt x="162" y="131"/>
                    <a:pt x="162" y="131"/>
                    <a:pt x="162" y="131"/>
                  </a:cubicBezTo>
                  <a:cubicBezTo>
                    <a:pt x="164" y="133"/>
                    <a:pt x="163" y="132"/>
                    <a:pt x="164" y="133"/>
                  </a:cubicBezTo>
                  <a:cubicBezTo>
                    <a:pt x="163" y="133"/>
                    <a:pt x="164" y="133"/>
                    <a:pt x="163" y="134"/>
                  </a:cubicBezTo>
                  <a:cubicBezTo>
                    <a:pt x="161" y="134"/>
                    <a:pt x="161" y="134"/>
                    <a:pt x="161" y="134"/>
                  </a:cubicBezTo>
                  <a:cubicBezTo>
                    <a:pt x="159" y="133"/>
                    <a:pt x="159" y="133"/>
                    <a:pt x="159" y="133"/>
                  </a:cubicBezTo>
                  <a:cubicBezTo>
                    <a:pt x="158" y="132"/>
                    <a:pt x="158" y="132"/>
                    <a:pt x="158" y="132"/>
                  </a:cubicBezTo>
                  <a:cubicBezTo>
                    <a:pt x="158" y="132"/>
                    <a:pt x="158" y="132"/>
                    <a:pt x="158" y="132"/>
                  </a:cubicBezTo>
                  <a:cubicBezTo>
                    <a:pt x="159" y="131"/>
                    <a:pt x="159" y="131"/>
                    <a:pt x="159" y="131"/>
                  </a:cubicBezTo>
                  <a:close/>
                  <a:moveTo>
                    <a:pt x="71" y="75"/>
                  </a:moveTo>
                  <a:cubicBezTo>
                    <a:pt x="71" y="76"/>
                    <a:pt x="71" y="76"/>
                    <a:pt x="71" y="76"/>
                  </a:cubicBezTo>
                  <a:cubicBezTo>
                    <a:pt x="70" y="75"/>
                    <a:pt x="70" y="75"/>
                    <a:pt x="69" y="76"/>
                  </a:cubicBezTo>
                  <a:cubicBezTo>
                    <a:pt x="69" y="75"/>
                    <a:pt x="69" y="75"/>
                    <a:pt x="69" y="75"/>
                  </a:cubicBezTo>
                  <a:cubicBezTo>
                    <a:pt x="69" y="75"/>
                    <a:pt x="69" y="75"/>
                    <a:pt x="69" y="75"/>
                  </a:cubicBezTo>
                  <a:cubicBezTo>
                    <a:pt x="70" y="74"/>
                    <a:pt x="70" y="74"/>
                    <a:pt x="70" y="74"/>
                  </a:cubicBezTo>
                  <a:cubicBezTo>
                    <a:pt x="70" y="75"/>
                    <a:pt x="70" y="75"/>
                    <a:pt x="70" y="75"/>
                  </a:cubicBezTo>
                  <a:cubicBezTo>
                    <a:pt x="71" y="75"/>
                    <a:pt x="71" y="75"/>
                    <a:pt x="71" y="75"/>
                  </a:cubicBezTo>
                  <a:close/>
                  <a:moveTo>
                    <a:pt x="69" y="63"/>
                  </a:moveTo>
                  <a:cubicBezTo>
                    <a:pt x="69" y="64"/>
                    <a:pt x="69" y="64"/>
                    <a:pt x="69" y="64"/>
                  </a:cubicBezTo>
                  <a:cubicBezTo>
                    <a:pt x="68" y="64"/>
                    <a:pt x="68" y="64"/>
                    <a:pt x="68" y="64"/>
                  </a:cubicBezTo>
                  <a:cubicBezTo>
                    <a:pt x="66" y="65"/>
                    <a:pt x="66" y="65"/>
                    <a:pt x="66" y="65"/>
                  </a:cubicBezTo>
                  <a:cubicBezTo>
                    <a:pt x="63" y="64"/>
                    <a:pt x="63" y="64"/>
                    <a:pt x="63" y="64"/>
                  </a:cubicBezTo>
                  <a:cubicBezTo>
                    <a:pt x="62" y="63"/>
                    <a:pt x="62" y="63"/>
                    <a:pt x="62" y="63"/>
                  </a:cubicBezTo>
                  <a:cubicBezTo>
                    <a:pt x="61" y="62"/>
                    <a:pt x="61" y="62"/>
                    <a:pt x="61" y="62"/>
                  </a:cubicBezTo>
                  <a:cubicBezTo>
                    <a:pt x="61" y="62"/>
                    <a:pt x="61" y="62"/>
                    <a:pt x="61" y="62"/>
                  </a:cubicBezTo>
                  <a:cubicBezTo>
                    <a:pt x="62" y="62"/>
                    <a:pt x="62" y="62"/>
                    <a:pt x="62" y="62"/>
                  </a:cubicBezTo>
                  <a:cubicBezTo>
                    <a:pt x="64" y="63"/>
                    <a:pt x="64" y="63"/>
                    <a:pt x="64" y="63"/>
                  </a:cubicBezTo>
                  <a:cubicBezTo>
                    <a:pt x="65" y="63"/>
                    <a:pt x="68" y="63"/>
                    <a:pt x="69" y="63"/>
                  </a:cubicBezTo>
                  <a:close/>
                  <a:moveTo>
                    <a:pt x="36" y="54"/>
                  </a:moveTo>
                  <a:cubicBezTo>
                    <a:pt x="37" y="55"/>
                    <a:pt x="37" y="55"/>
                    <a:pt x="37" y="55"/>
                  </a:cubicBezTo>
                  <a:cubicBezTo>
                    <a:pt x="35" y="55"/>
                    <a:pt x="35" y="55"/>
                    <a:pt x="35" y="55"/>
                  </a:cubicBezTo>
                  <a:cubicBezTo>
                    <a:pt x="35" y="55"/>
                    <a:pt x="35" y="55"/>
                    <a:pt x="35" y="55"/>
                  </a:cubicBezTo>
                  <a:cubicBezTo>
                    <a:pt x="34" y="55"/>
                    <a:pt x="34" y="55"/>
                    <a:pt x="34" y="55"/>
                  </a:cubicBezTo>
                  <a:cubicBezTo>
                    <a:pt x="32" y="55"/>
                    <a:pt x="32" y="55"/>
                    <a:pt x="32" y="55"/>
                  </a:cubicBezTo>
                  <a:cubicBezTo>
                    <a:pt x="31" y="54"/>
                    <a:pt x="31" y="54"/>
                    <a:pt x="31" y="54"/>
                  </a:cubicBezTo>
                  <a:cubicBezTo>
                    <a:pt x="31" y="53"/>
                    <a:pt x="31" y="53"/>
                    <a:pt x="31" y="53"/>
                  </a:cubicBezTo>
                  <a:cubicBezTo>
                    <a:pt x="32" y="53"/>
                    <a:pt x="32" y="53"/>
                    <a:pt x="32" y="53"/>
                  </a:cubicBezTo>
                  <a:cubicBezTo>
                    <a:pt x="33" y="53"/>
                    <a:pt x="33" y="53"/>
                    <a:pt x="33" y="53"/>
                  </a:cubicBezTo>
                  <a:cubicBezTo>
                    <a:pt x="36" y="54"/>
                    <a:pt x="36" y="54"/>
                    <a:pt x="36" y="54"/>
                  </a:cubicBezTo>
                  <a:close/>
                  <a:moveTo>
                    <a:pt x="30" y="53"/>
                  </a:moveTo>
                  <a:cubicBezTo>
                    <a:pt x="29" y="53"/>
                    <a:pt x="29" y="53"/>
                    <a:pt x="29" y="53"/>
                  </a:cubicBezTo>
                  <a:cubicBezTo>
                    <a:pt x="28" y="52"/>
                    <a:pt x="28" y="52"/>
                    <a:pt x="28" y="52"/>
                  </a:cubicBezTo>
                  <a:cubicBezTo>
                    <a:pt x="29" y="52"/>
                    <a:pt x="29" y="52"/>
                    <a:pt x="29" y="52"/>
                  </a:cubicBezTo>
                  <a:cubicBezTo>
                    <a:pt x="30" y="52"/>
                    <a:pt x="30" y="52"/>
                    <a:pt x="30" y="52"/>
                  </a:cubicBezTo>
                  <a:cubicBezTo>
                    <a:pt x="30" y="53"/>
                    <a:pt x="30" y="53"/>
                    <a:pt x="30" y="53"/>
                  </a:cubicBezTo>
                  <a:close/>
                  <a:moveTo>
                    <a:pt x="40" y="53"/>
                  </a:moveTo>
                  <a:cubicBezTo>
                    <a:pt x="39" y="53"/>
                    <a:pt x="39" y="53"/>
                    <a:pt x="39" y="53"/>
                  </a:cubicBezTo>
                  <a:cubicBezTo>
                    <a:pt x="37" y="52"/>
                    <a:pt x="37" y="52"/>
                    <a:pt x="35" y="51"/>
                  </a:cubicBezTo>
                  <a:cubicBezTo>
                    <a:pt x="34" y="50"/>
                    <a:pt x="34" y="50"/>
                    <a:pt x="34" y="50"/>
                  </a:cubicBezTo>
                  <a:cubicBezTo>
                    <a:pt x="39" y="52"/>
                    <a:pt x="38" y="52"/>
                    <a:pt x="40" y="53"/>
                  </a:cubicBezTo>
                  <a:close/>
                  <a:moveTo>
                    <a:pt x="47" y="52"/>
                  </a:moveTo>
                  <a:cubicBezTo>
                    <a:pt x="45" y="51"/>
                    <a:pt x="45" y="51"/>
                    <a:pt x="45" y="51"/>
                  </a:cubicBezTo>
                  <a:cubicBezTo>
                    <a:pt x="44" y="51"/>
                    <a:pt x="44" y="51"/>
                    <a:pt x="44" y="51"/>
                  </a:cubicBezTo>
                  <a:cubicBezTo>
                    <a:pt x="44" y="50"/>
                    <a:pt x="44" y="50"/>
                    <a:pt x="44" y="50"/>
                  </a:cubicBezTo>
                  <a:cubicBezTo>
                    <a:pt x="45" y="49"/>
                    <a:pt x="45" y="49"/>
                    <a:pt x="45" y="49"/>
                  </a:cubicBezTo>
                  <a:cubicBezTo>
                    <a:pt x="46" y="49"/>
                    <a:pt x="46" y="49"/>
                    <a:pt x="46" y="49"/>
                  </a:cubicBezTo>
                  <a:cubicBezTo>
                    <a:pt x="47" y="49"/>
                    <a:pt x="47" y="49"/>
                    <a:pt x="47" y="49"/>
                  </a:cubicBezTo>
                  <a:cubicBezTo>
                    <a:pt x="48" y="50"/>
                    <a:pt x="48" y="50"/>
                    <a:pt x="48" y="50"/>
                  </a:cubicBezTo>
                  <a:cubicBezTo>
                    <a:pt x="48" y="51"/>
                    <a:pt x="48" y="51"/>
                    <a:pt x="48" y="51"/>
                  </a:cubicBezTo>
                  <a:cubicBezTo>
                    <a:pt x="48" y="52"/>
                    <a:pt x="48" y="52"/>
                    <a:pt x="48" y="52"/>
                  </a:cubicBezTo>
                  <a:cubicBezTo>
                    <a:pt x="48" y="52"/>
                    <a:pt x="47" y="52"/>
                    <a:pt x="47" y="52"/>
                  </a:cubicBezTo>
                  <a:close/>
                  <a:moveTo>
                    <a:pt x="2" y="41"/>
                  </a:moveTo>
                  <a:cubicBezTo>
                    <a:pt x="2" y="41"/>
                    <a:pt x="2" y="41"/>
                    <a:pt x="2" y="41"/>
                  </a:cubicBezTo>
                  <a:cubicBezTo>
                    <a:pt x="1" y="41"/>
                    <a:pt x="1" y="41"/>
                    <a:pt x="1" y="41"/>
                  </a:cubicBezTo>
                  <a:cubicBezTo>
                    <a:pt x="0" y="41"/>
                    <a:pt x="0" y="41"/>
                    <a:pt x="0" y="41"/>
                  </a:cubicBezTo>
                  <a:cubicBezTo>
                    <a:pt x="1" y="39"/>
                    <a:pt x="1" y="39"/>
                    <a:pt x="1" y="39"/>
                  </a:cubicBezTo>
                  <a:cubicBezTo>
                    <a:pt x="1" y="39"/>
                    <a:pt x="1" y="39"/>
                    <a:pt x="1" y="39"/>
                  </a:cubicBezTo>
                  <a:cubicBezTo>
                    <a:pt x="2" y="39"/>
                    <a:pt x="2" y="39"/>
                    <a:pt x="2" y="39"/>
                  </a:cubicBezTo>
                  <a:cubicBezTo>
                    <a:pt x="2" y="40"/>
                    <a:pt x="2" y="41"/>
                    <a:pt x="2" y="41"/>
                  </a:cubicBezTo>
                  <a:close/>
                  <a:moveTo>
                    <a:pt x="260" y="5"/>
                  </a:moveTo>
                  <a:cubicBezTo>
                    <a:pt x="260" y="5"/>
                    <a:pt x="260" y="5"/>
                    <a:pt x="260" y="5"/>
                  </a:cubicBezTo>
                  <a:cubicBezTo>
                    <a:pt x="261" y="5"/>
                    <a:pt x="261" y="5"/>
                    <a:pt x="261" y="5"/>
                  </a:cubicBezTo>
                  <a:cubicBezTo>
                    <a:pt x="262" y="4"/>
                    <a:pt x="262" y="5"/>
                    <a:pt x="263" y="4"/>
                  </a:cubicBezTo>
                  <a:cubicBezTo>
                    <a:pt x="263" y="4"/>
                    <a:pt x="263" y="4"/>
                    <a:pt x="263" y="4"/>
                  </a:cubicBezTo>
                  <a:cubicBezTo>
                    <a:pt x="265" y="4"/>
                    <a:pt x="265" y="4"/>
                    <a:pt x="265" y="4"/>
                  </a:cubicBezTo>
                  <a:cubicBezTo>
                    <a:pt x="266" y="4"/>
                    <a:pt x="266" y="4"/>
                    <a:pt x="266" y="4"/>
                  </a:cubicBezTo>
                  <a:cubicBezTo>
                    <a:pt x="268" y="5"/>
                    <a:pt x="267" y="5"/>
                    <a:pt x="268" y="5"/>
                  </a:cubicBezTo>
                  <a:cubicBezTo>
                    <a:pt x="270" y="4"/>
                    <a:pt x="270" y="4"/>
                    <a:pt x="270" y="4"/>
                  </a:cubicBezTo>
                  <a:cubicBezTo>
                    <a:pt x="271" y="4"/>
                    <a:pt x="271" y="4"/>
                    <a:pt x="271" y="4"/>
                  </a:cubicBezTo>
                  <a:cubicBezTo>
                    <a:pt x="271" y="3"/>
                    <a:pt x="271" y="3"/>
                    <a:pt x="271" y="3"/>
                  </a:cubicBezTo>
                  <a:cubicBezTo>
                    <a:pt x="271" y="3"/>
                    <a:pt x="271" y="3"/>
                    <a:pt x="271" y="3"/>
                  </a:cubicBezTo>
                  <a:cubicBezTo>
                    <a:pt x="271" y="3"/>
                    <a:pt x="271" y="3"/>
                    <a:pt x="271" y="3"/>
                  </a:cubicBezTo>
                  <a:cubicBezTo>
                    <a:pt x="273" y="3"/>
                    <a:pt x="273" y="3"/>
                    <a:pt x="275" y="3"/>
                  </a:cubicBezTo>
                  <a:cubicBezTo>
                    <a:pt x="275" y="3"/>
                    <a:pt x="275" y="3"/>
                    <a:pt x="275" y="3"/>
                  </a:cubicBezTo>
                  <a:cubicBezTo>
                    <a:pt x="276" y="3"/>
                    <a:pt x="276" y="3"/>
                    <a:pt x="276" y="3"/>
                  </a:cubicBezTo>
                  <a:cubicBezTo>
                    <a:pt x="276" y="3"/>
                    <a:pt x="276" y="3"/>
                    <a:pt x="276" y="3"/>
                  </a:cubicBezTo>
                  <a:cubicBezTo>
                    <a:pt x="277" y="3"/>
                    <a:pt x="277" y="3"/>
                    <a:pt x="277" y="3"/>
                  </a:cubicBezTo>
                  <a:cubicBezTo>
                    <a:pt x="278" y="4"/>
                    <a:pt x="278" y="4"/>
                    <a:pt x="278" y="4"/>
                  </a:cubicBezTo>
                  <a:cubicBezTo>
                    <a:pt x="278" y="4"/>
                    <a:pt x="278" y="4"/>
                    <a:pt x="278" y="4"/>
                  </a:cubicBezTo>
                  <a:cubicBezTo>
                    <a:pt x="278" y="6"/>
                    <a:pt x="278" y="5"/>
                    <a:pt x="278" y="7"/>
                  </a:cubicBezTo>
                  <a:cubicBezTo>
                    <a:pt x="278" y="7"/>
                    <a:pt x="278" y="7"/>
                    <a:pt x="278" y="7"/>
                  </a:cubicBezTo>
                  <a:cubicBezTo>
                    <a:pt x="279" y="7"/>
                    <a:pt x="279" y="7"/>
                    <a:pt x="280" y="7"/>
                  </a:cubicBezTo>
                  <a:cubicBezTo>
                    <a:pt x="281" y="8"/>
                    <a:pt x="281" y="8"/>
                    <a:pt x="281" y="8"/>
                  </a:cubicBezTo>
                  <a:cubicBezTo>
                    <a:pt x="282" y="8"/>
                    <a:pt x="282" y="8"/>
                    <a:pt x="282" y="8"/>
                  </a:cubicBezTo>
                  <a:cubicBezTo>
                    <a:pt x="282" y="9"/>
                    <a:pt x="282" y="9"/>
                    <a:pt x="282" y="9"/>
                  </a:cubicBezTo>
                  <a:cubicBezTo>
                    <a:pt x="281" y="10"/>
                    <a:pt x="281" y="10"/>
                    <a:pt x="281" y="10"/>
                  </a:cubicBezTo>
                  <a:cubicBezTo>
                    <a:pt x="281" y="10"/>
                    <a:pt x="281" y="10"/>
                    <a:pt x="281" y="10"/>
                  </a:cubicBezTo>
                  <a:cubicBezTo>
                    <a:pt x="278" y="13"/>
                    <a:pt x="280" y="11"/>
                    <a:pt x="276" y="14"/>
                  </a:cubicBezTo>
                  <a:cubicBezTo>
                    <a:pt x="276" y="16"/>
                    <a:pt x="276" y="16"/>
                    <a:pt x="276" y="16"/>
                  </a:cubicBezTo>
                  <a:cubicBezTo>
                    <a:pt x="274" y="16"/>
                    <a:pt x="274" y="16"/>
                    <a:pt x="274" y="16"/>
                  </a:cubicBezTo>
                  <a:cubicBezTo>
                    <a:pt x="274" y="17"/>
                    <a:pt x="274" y="17"/>
                    <a:pt x="274" y="17"/>
                  </a:cubicBezTo>
                  <a:cubicBezTo>
                    <a:pt x="274" y="17"/>
                    <a:pt x="274" y="17"/>
                    <a:pt x="274" y="17"/>
                  </a:cubicBezTo>
                  <a:cubicBezTo>
                    <a:pt x="275" y="19"/>
                    <a:pt x="275" y="19"/>
                    <a:pt x="275" y="22"/>
                  </a:cubicBezTo>
                  <a:cubicBezTo>
                    <a:pt x="275" y="23"/>
                    <a:pt x="275" y="24"/>
                    <a:pt x="275" y="25"/>
                  </a:cubicBezTo>
                  <a:cubicBezTo>
                    <a:pt x="275" y="25"/>
                    <a:pt x="275" y="25"/>
                    <a:pt x="275" y="25"/>
                  </a:cubicBezTo>
                  <a:cubicBezTo>
                    <a:pt x="275" y="26"/>
                    <a:pt x="275" y="26"/>
                    <a:pt x="275" y="26"/>
                  </a:cubicBezTo>
                  <a:cubicBezTo>
                    <a:pt x="275" y="26"/>
                    <a:pt x="275" y="26"/>
                    <a:pt x="275" y="27"/>
                  </a:cubicBezTo>
                  <a:cubicBezTo>
                    <a:pt x="274" y="28"/>
                    <a:pt x="274" y="28"/>
                    <a:pt x="273" y="29"/>
                  </a:cubicBezTo>
                  <a:cubicBezTo>
                    <a:pt x="273" y="29"/>
                    <a:pt x="273" y="29"/>
                    <a:pt x="273" y="29"/>
                  </a:cubicBezTo>
                  <a:cubicBezTo>
                    <a:pt x="273" y="30"/>
                    <a:pt x="273" y="30"/>
                    <a:pt x="273" y="30"/>
                  </a:cubicBezTo>
                  <a:cubicBezTo>
                    <a:pt x="274" y="31"/>
                    <a:pt x="274" y="31"/>
                    <a:pt x="274" y="31"/>
                  </a:cubicBezTo>
                  <a:cubicBezTo>
                    <a:pt x="274" y="32"/>
                    <a:pt x="274" y="32"/>
                    <a:pt x="274" y="32"/>
                  </a:cubicBezTo>
                  <a:cubicBezTo>
                    <a:pt x="274" y="34"/>
                    <a:pt x="273" y="35"/>
                    <a:pt x="273" y="36"/>
                  </a:cubicBezTo>
                  <a:cubicBezTo>
                    <a:pt x="272" y="36"/>
                    <a:pt x="272" y="36"/>
                    <a:pt x="272" y="36"/>
                  </a:cubicBezTo>
                  <a:cubicBezTo>
                    <a:pt x="272" y="37"/>
                    <a:pt x="272" y="37"/>
                    <a:pt x="272" y="37"/>
                  </a:cubicBezTo>
                  <a:cubicBezTo>
                    <a:pt x="268" y="37"/>
                    <a:pt x="268" y="37"/>
                    <a:pt x="268" y="37"/>
                  </a:cubicBezTo>
                  <a:cubicBezTo>
                    <a:pt x="267" y="37"/>
                    <a:pt x="267" y="37"/>
                    <a:pt x="267" y="37"/>
                  </a:cubicBezTo>
                  <a:cubicBezTo>
                    <a:pt x="267" y="37"/>
                    <a:pt x="268" y="38"/>
                    <a:pt x="268" y="39"/>
                  </a:cubicBezTo>
                  <a:cubicBezTo>
                    <a:pt x="268" y="39"/>
                    <a:pt x="269" y="39"/>
                    <a:pt x="269" y="40"/>
                  </a:cubicBezTo>
                  <a:cubicBezTo>
                    <a:pt x="270" y="42"/>
                    <a:pt x="270" y="42"/>
                    <a:pt x="270" y="42"/>
                  </a:cubicBezTo>
                  <a:cubicBezTo>
                    <a:pt x="271" y="44"/>
                    <a:pt x="271" y="44"/>
                    <a:pt x="271" y="44"/>
                  </a:cubicBezTo>
                  <a:cubicBezTo>
                    <a:pt x="273" y="45"/>
                    <a:pt x="273" y="45"/>
                    <a:pt x="273" y="45"/>
                  </a:cubicBezTo>
                  <a:cubicBezTo>
                    <a:pt x="273" y="46"/>
                    <a:pt x="273" y="46"/>
                    <a:pt x="273" y="46"/>
                  </a:cubicBezTo>
                  <a:cubicBezTo>
                    <a:pt x="273" y="47"/>
                    <a:pt x="273" y="47"/>
                    <a:pt x="273" y="47"/>
                  </a:cubicBezTo>
                  <a:cubicBezTo>
                    <a:pt x="272" y="48"/>
                    <a:pt x="272" y="48"/>
                    <a:pt x="272" y="48"/>
                  </a:cubicBezTo>
                  <a:cubicBezTo>
                    <a:pt x="270" y="50"/>
                    <a:pt x="272" y="48"/>
                    <a:pt x="270" y="50"/>
                  </a:cubicBezTo>
                  <a:cubicBezTo>
                    <a:pt x="270" y="54"/>
                    <a:pt x="269" y="52"/>
                    <a:pt x="269" y="54"/>
                  </a:cubicBezTo>
                  <a:cubicBezTo>
                    <a:pt x="272" y="58"/>
                    <a:pt x="272" y="58"/>
                    <a:pt x="272" y="58"/>
                  </a:cubicBezTo>
                  <a:cubicBezTo>
                    <a:pt x="273" y="58"/>
                    <a:pt x="273" y="58"/>
                    <a:pt x="273" y="58"/>
                  </a:cubicBezTo>
                  <a:cubicBezTo>
                    <a:pt x="273" y="58"/>
                    <a:pt x="273" y="58"/>
                    <a:pt x="273" y="58"/>
                  </a:cubicBezTo>
                  <a:cubicBezTo>
                    <a:pt x="273" y="59"/>
                    <a:pt x="273" y="59"/>
                    <a:pt x="273" y="60"/>
                  </a:cubicBezTo>
                  <a:cubicBezTo>
                    <a:pt x="272" y="60"/>
                    <a:pt x="272" y="60"/>
                    <a:pt x="271" y="61"/>
                  </a:cubicBezTo>
                  <a:cubicBezTo>
                    <a:pt x="269" y="63"/>
                    <a:pt x="269" y="63"/>
                    <a:pt x="268" y="65"/>
                  </a:cubicBezTo>
                  <a:cubicBezTo>
                    <a:pt x="267" y="67"/>
                    <a:pt x="267" y="67"/>
                    <a:pt x="267" y="67"/>
                  </a:cubicBezTo>
                  <a:cubicBezTo>
                    <a:pt x="267" y="67"/>
                    <a:pt x="268" y="72"/>
                    <a:pt x="268" y="72"/>
                  </a:cubicBezTo>
                  <a:cubicBezTo>
                    <a:pt x="267" y="72"/>
                    <a:pt x="267" y="72"/>
                    <a:pt x="267" y="72"/>
                  </a:cubicBezTo>
                  <a:cubicBezTo>
                    <a:pt x="264" y="75"/>
                    <a:pt x="264" y="75"/>
                    <a:pt x="264" y="75"/>
                  </a:cubicBezTo>
                  <a:cubicBezTo>
                    <a:pt x="262" y="75"/>
                    <a:pt x="262" y="75"/>
                    <a:pt x="262" y="75"/>
                  </a:cubicBezTo>
                  <a:cubicBezTo>
                    <a:pt x="260" y="74"/>
                    <a:pt x="260" y="74"/>
                    <a:pt x="260" y="74"/>
                  </a:cubicBezTo>
                  <a:cubicBezTo>
                    <a:pt x="258" y="73"/>
                    <a:pt x="257" y="73"/>
                    <a:pt x="255" y="73"/>
                  </a:cubicBezTo>
                  <a:cubicBezTo>
                    <a:pt x="253" y="74"/>
                    <a:pt x="253" y="74"/>
                    <a:pt x="253" y="74"/>
                  </a:cubicBezTo>
                  <a:cubicBezTo>
                    <a:pt x="252" y="74"/>
                    <a:pt x="252" y="74"/>
                    <a:pt x="252" y="74"/>
                  </a:cubicBezTo>
                  <a:cubicBezTo>
                    <a:pt x="251" y="75"/>
                    <a:pt x="251" y="75"/>
                    <a:pt x="251" y="75"/>
                  </a:cubicBezTo>
                  <a:cubicBezTo>
                    <a:pt x="251" y="74"/>
                    <a:pt x="251" y="74"/>
                    <a:pt x="251" y="74"/>
                  </a:cubicBezTo>
                  <a:cubicBezTo>
                    <a:pt x="251" y="73"/>
                    <a:pt x="251" y="73"/>
                    <a:pt x="253" y="69"/>
                  </a:cubicBezTo>
                  <a:cubicBezTo>
                    <a:pt x="253" y="66"/>
                    <a:pt x="253" y="67"/>
                    <a:pt x="253" y="64"/>
                  </a:cubicBezTo>
                  <a:cubicBezTo>
                    <a:pt x="253" y="62"/>
                    <a:pt x="253" y="62"/>
                    <a:pt x="253" y="62"/>
                  </a:cubicBezTo>
                  <a:cubicBezTo>
                    <a:pt x="252" y="61"/>
                    <a:pt x="252" y="61"/>
                    <a:pt x="252" y="61"/>
                  </a:cubicBezTo>
                  <a:cubicBezTo>
                    <a:pt x="253" y="58"/>
                    <a:pt x="253" y="58"/>
                    <a:pt x="253" y="58"/>
                  </a:cubicBezTo>
                  <a:cubicBezTo>
                    <a:pt x="253" y="56"/>
                    <a:pt x="253" y="56"/>
                    <a:pt x="253" y="56"/>
                  </a:cubicBezTo>
                  <a:cubicBezTo>
                    <a:pt x="252" y="54"/>
                    <a:pt x="252" y="54"/>
                    <a:pt x="252" y="54"/>
                  </a:cubicBezTo>
                  <a:cubicBezTo>
                    <a:pt x="254" y="55"/>
                    <a:pt x="254" y="55"/>
                    <a:pt x="254" y="55"/>
                  </a:cubicBezTo>
                  <a:cubicBezTo>
                    <a:pt x="253" y="54"/>
                    <a:pt x="254" y="54"/>
                    <a:pt x="253" y="53"/>
                  </a:cubicBezTo>
                  <a:cubicBezTo>
                    <a:pt x="252" y="53"/>
                    <a:pt x="252" y="53"/>
                    <a:pt x="252" y="53"/>
                  </a:cubicBezTo>
                  <a:cubicBezTo>
                    <a:pt x="249" y="54"/>
                    <a:pt x="249" y="54"/>
                    <a:pt x="248" y="54"/>
                  </a:cubicBezTo>
                  <a:cubicBezTo>
                    <a:pt x="248" y="54"/>
                    <a:pt x="248" y="54"/>
                    <a:pt x="248" y="54"/>
                  </a:cubicBezTo>
                  <a:cubicBezTo>
                    <a:pt x="248" y="53"/>
                    <a:pt x="248" y="53"/>
                    <a:pt x="248" y="53"/>
                  </a:cubicBezTo>
                  <a:cubicBezTo>
                    <a:pt x="248" y="51"/>
                    <a:pt x="248" y="51"/>
                    <a:pt x="248" y="51"/>
                  </a:cubicBezTo>
                  <a:cubicBezTo>
                    <a:pt x="249" y="51"/>
                    <a:pt x="249" y="51"/>
                    <a:pt x="249" y="51"/>
                  </a:cubicBezTo>
                  <a:cubicBezTo>
                    <a:pt x="250" y="51"/>
                    <a:pt x="250" y="51"/>
                    <a:pt x="250" y="51"/>
                  </a:cubicBezTo>
                  <a:cubicBezTo>
                    <a:pt x="250" y="50"/>
                    <a:pt x="250" y="50"/>
                    <a:pt x="250" y="50"/>
                  </a:cubicBezTo>
                  <a:cubicBezTo>
                    <a:pt x="251" y="49"/>
                    <a:pt x="251" y="49"/>
                    <a:pt x="251" y="49"/>
                  </a:cubicBezTo>
                  <a:cubicBezTo>
                    <a:pt x="251" y="48"/>
                    <a:pt x="251" y="48"/>
                    <a:pt x="251" y="48"/>
                  </a:cubicBezTo>
                  <a:cubicBezTo>
                    <a:pt x="251" y="46"/>
                    <a:pt x="251" y="46"/>
                    <a:pt x="251" y="46"/>
                  </a:cubicBezTo>
                  <a:cubicBezTo>
                    <a:pt x="253" y="45"/>
                    <a:pt x="253" y="45"/>
                    <a:pt x="253" y="45"/>
                  </a:cubicBezTo>
                  <a:cubicBezTo>
                    <a:pt x="252" y="45"/>
                    <a:pt x="252" y="45"/>
                    <a:pt x="252" y="45"/>
                  </a:cubicBezTo>
                  <a:cubicBezTo>
                    <a:pt x="251" y="46"/>
                    <a:pt x="251" y="46"/>
                    <a:pt x="251" y="46"/>
                  </a:cubicBezTo>
                  <a:cubicBezTo>
                    <a:pt x="249" y="49"/>
                    <a:pt x="249" y="49"/>
                    <a:pt x="249" y="50"/>
                  </a:cubicBezTo>
                  <a:cubicBezTo>
                    <a:pt x="247" y="51"/>
                    <a:pt x="248" y="50"/>
                    <a:pt x="247" y="51"/>
                  </a:cubicBezTo>
                  <a:cubicBezTo>
                    <a:pt x="246" y="51"/>
                    <a:pt x="246" y="51"/>
                    <a:pt x="245" y="50"/>
                  </a:cubicBezTo>
                  <a:cubicBezTo>
                    <a:pt x="245" y="49"/>
                    <a:pt x="246" y="46"/>
                    <a:pt x="247" y="43"/>
                  </a:cubicBezTo>
                  <a:cubicBezTo>
                    <a:pt x="247" y="42"/>
                    <a:pt x="247" y="42"/>
                    <a:pt x="246" y="41"/>
                  </a:cubicBezTo>
                  <a:cubicBezTo>
                    <a:pt x="247" y="41"/>
                    <a:pt x="247" y="41"/>
                    <a:pt x="247" y="41"/>
                  </a:cubicBezTo>
                  <a:cubicBezTo>
                    <a:pt x="248" y="40"/>
                    <a:pt x="248" y="40"/>
                    <a:pt x="248" y="40"/>
                  </a:cubicBezTo>
                  <a:cubicBezTo>
                    <a:pt x="249" y="38"/>
                    <a:pt x="248" y="41"/>
                    <a:pt x="252" y="30"/>
                  </a:cubicBezTo>
                  <a:cubicBezTo>
                    <a:pt x="252" y="30"/>
                    <a:pt x="252" y="30"/>
                    <a:pt x="252" y="30"/>
                  </a:cubicBezTo>
                  <a:cubicBezTo>
                    <a:pt x="252" y="29"/>
                    <a:pt x="252" y="29"/>
                    <a:pt x="252" y="29"/>
                  </a:cubicBezTo>
                  <a:cubicBezTo>
                    <a:pt x="252" y="28"/>
                    <a:pt x="253" y="25"/>
                    <a:pt x="253" y="23"/>
                  </a:cubicBezTo>
                  <a:cubicBezTo>
                    <a:pt x="254" y="22"/>
                    <a:pt x="253" y="23"/>
                    <a:pt x="254" y="21"/>
                  </a:cubicBezTo>
                  <a:cubicBezTo>
                    <a:pt x="255" y="9"/>
                    <a:pt x="253" y="17"/>
                    <a:pt x="253" y="7"/>
                  </a:cubicBezTo>
                  <a:cubicBezTo>
                    <a:pt x="253" y="7"/>
                    <a:pt x="253" y="7"/>
                    <a:pt x="253" y="7"/>
                  </a:cubicBezTo>
                  <a:cubicBezTo>
                    <a:pt x="252" y="7"/>
                    <a:pt x="252" y="7"/>
                    <a:pt x="252" y="7"/>
                  </a:cubicBezTo>
                  <a:cubicBezTo>
                    <a:pt x="252" y="6"/>
                    <a:pt x="252" y="6"/>
                    <a:pt x="252" y="6"/>
                  </a:cubicBezTo>
                  <a:cubicBezTo>
                    <a:pt x="252" y="5"/>
                    <a:pt x="252" y="5"/>
                    <a:pt x="252" y="5"/>
                  </a:cubicBezTo>
                  <a:cubicBezTo>
                    <a:pt x="255" y="0"/>
                    <a:pt x="255" y="2"/>
                    <a:pt x="259" y="0"/>
                  </a:cubicBezTo>
                  <a:cubicBezTo>
                    <a:pt x="259" y="0"/>
                    <a:pt x="259" y="0"/>
                    <a:pt x="259" y="0"/>
                  </a:cubicBezTo>
                  <a:cubicBezTo>
                    <a:pt x="260" y="1"/>
                    <a:pt x="260" y="1"/>
                    <a:pt x="260" y="2"/>
                  </a:cubicBezTo>
                  <a:cubicBezTo>
                    <a:pt x="260" y="2"/>
                    <a:pt x="260" y="2"/>
                    <a:pt x="260" y="2"/>
                  </a:cubicBezTo>
                  <a:cubicBezTo>
                    <a:pt x="259" y="3"/>
                    <a:pt x="259" y="3"/>
                    <a:pt x="259" y="3"/>
                  </a:cubicBezTo>
                  <a:cubicBezTo>
                    <a:pt x="259" y="4"/>
                    <a:pt x="259" y="4"/>
                    <a:pt x="259" y="4"/>
                  </a:cubicBezTo>
                  <a:cubicBezTo>
                    <a:pt x="259" y="4"/>
                    <a:pt x="260" y="5"/>
                    <a:pt x="260"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191">
              <a:extLst>
                <a:ext uri="{FF2B5EF4-FFF2-40B4-BE49-F238E27FC236}">
                  <a16:creationId xmlns:a16="http://schemas.microsoft.com/office/drawing/2014/main" id="{C337DF2F-61EC-4760-B6FA-11B536A7537B}"/>
                </a:ext>
              </a:extLst>
            </p:cNvPr>
            <p:cNvSpPr>
              <a:spLocks noEditPoints="1"/>
            </p:cNvSpPr>
            <p:nvPr/>
          </p:nvSpPr>
          <p:spPr bwMode="auto">
            <a:xfrm>
              <a:off x="17823771" y="8669823"/>
              <a:ext cx="161473" cy="213716"/>
            </a:xfrm>
            <a:custGeom>
              <a:avLst/>
              <a:gdLst>
                <a:gd name="T0" fmla="*/ 34 w 34"/>
                <a:gd name="T1" fmla="*/ 2 h 45"/>
                <a:gd name="T2" fmla="*/ 34 w 34"/>
                <a:gd name="T3" fmla="*/ 3 h 45"/>
                <a:gd name="T4" fmla="*/ 34 w 34"/>
                <a:gd name="T5" fmla="*/ 2 h 45"/>
                <a:gd name="T6" fmla="*/ 34 w 34"/>
                <a:gd name="T7" fmla="*/ 1 h 45"/>
                <a:gd name="T8" fmla="*/ 34 w 34"/>
                <a:gd name="T9" fmla="*/ 0 h 45"/>
                <a:gd name="T10" fmla="*/ 34 w 34"/>
                <a:gd name="T11" fmla="*/ 0 h 45"/>
                <a:gd name="T12" fmla="*/ 34 w 34"/>
                <a:gd name="T13" fmla="*/ 0 h 45"/>
                <a:gd name="T14" fmla="*/ 34 w 34"/>
                <a:gd name="T15" fmla="*/ 0 h 45"/>
                <a:gd name="T16" fmla="*/ 34 w 34"/>
                <a:gd name="T17" fmla="*/ 0 h 45"/>
                <a:gd name="T18" fmla="*/ 34 w 34"/>
                <a:gd name="T19" fmla="*/ 1 h 45"/>
                <a:gd name="T20" fmla="*/ 34 w 34"/>
                <a:gd name="T21" fmla="*/ 2 h 45"/>
                <a:gd name="T22" fmla="*/ 34 w 34"/>
                <a:gd name="T23" fmla="*/ 2 h 45"/>
                <a:gd name="T24" fmla="*/ 34 w 34"/>
                <a:gd name="T25" fmla="*/ 2 h 45"/>
                <a:gd name="T26" fmla="*/ 0 w 34"/>
                <a:gd name="T27" fmla="*/ 45 h 45"/>
                <a:gd name="T28" fmla="*/ 0 w 34"/>
                <a:gd name="T29" fmla="*/ 45 h 45"/>
                <a:gd name="T30" fmla="*/ 0 w 34"/>
                <a:gd name="T31" fmla="*/ 45 h 45"/>
                <a:gd name="T32" fmla="*/ 0 w 34"/>
                <a:gd name="T33" fmla="*/ 45 h 45"/>
                <a:gd name="T34" fmla="*/ 0 w 34"/>
                <a:gd name="T35" fmla="*/ 45 h 45"/>
                <a:gd name="T36" fmla="*/ 0 w 34"/>
                <a:gd name="T37" fmla="*/ 45 h 45"/>
                <a:gd name="T38" fmla="*/ 0 w 34"/>
                <a:gd name="T39" fmla="*/ 45 h 45"/>
                <a:gd name="T40" fmla="*/ 0 w 34"/>
                <a:gd name="T41" fmla="*/ 45 h 45"/>
                <a:gd name="T42" fmla="*/ 0 w 34"/>
                <a:gd name="T4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45">
                  <a:moveTo>
                    <a:pt x="34" y="2"/>
                  </a:moveTo>
                  <a:lnTo>
                    <a:pt x="34" y="3"/>
                  </a:lnTo>
                  <a:lnTo>
                    <a:pt x="34" y="2"/>
                  </a:lnTo>
                  <a:lnTo>
                    <a:pt x="34" y="1"/>
                  </a:lnTo>
                  <a:lnTo>
                    <a:pt x="34" y="0"/>
                  </a:lnTo>
                  <a:lnTo>
                    <a:pt x="34" y="0"/>
                  </a:lnTo>
                  <a:lnTo>
                    <a:pt x="34" y="0"/>
                  </a:lnTo>
                  <a:lnTo>
                    <a:pt x="34" y="0"/>
                  </a:lnTo>
                  <a:lnTo>
                    <a:pt x="34" y="0"/>
                  </a:lnTo>
                  <a:lnTo>
                    <a:pt x="34" y="1"/>
                  </a:lnTo>
                  <a:lnTo>
                    <a:pt x="34" y="2"/>
                  </a:lnTo>
                  <a:lnTo>
                    <a:pt x="34" y="2"/>
                  </a:lnTo>
                  <a:lnTo>
                    <a:pt x="34" y="2"/>
                  </a:lnTo>
                  <a:close/>
                  <a:moveTo>
                    <a:pt x="0" y="45"/>
                  </a:moveTo>
                  <a:lnTo>
                    <a:pt x="0" y="45"/>
                  </a:lnTo>
                  <a:lnTo>
                    <a:pt x="0" y="45"/>
                  </a:lnTo>
                  <a:lnTo>
                    <a:pt x="0" y="45"/>
                  </a:lnTo>
                  <a:lnTo>
                    <a:pt x="0" y="45"/>
                  </a:lnTo>
                  <a:lnTo>
                    <a:pt x="0" y="45"/>
                  </a:lnTo>
                  <a:lnTo>
                    <a:pt x="0" y="45"/>
                  </a:lnTo>
                  <a:lnTo>
                    <a:pt x="0" y="45"/>
                  </a:lnTo>
                  <a:lnTo>
                    <a:pt x="0" y="4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192">
              <a:extLst>
                <a:ext uri="{FF2B5EF4-FFF2-40B4-BE49-F238E27FC236}">
                  <a16:creationId xmlns:a16="http://schemas.microsoft.com/office/drawing/2014/main" id="{8AB5A701-F164-4330-8D89-15FBA5D88DEB}"/>
                </a:ext>
              </a:extLst>
            </p:cNvPr>
            <p:cNvSpPr>
              <a:spLocks/>
            </p:cNvSpPr>
            <p:nvPr/>
          </p:nvSpPr>
          <p:spPr bwMode="auto">
            <a:xfrm>
              <a:off x="8762284" y="9937863"/>
              <a:ext cx="394186" cy="422681"/>
            </a:xfrm>
            <a:custGeom>
              <a:avLst/>
              <a:gdLst>
                <a:gd name="T0" fmla="*/ 52 w 95"/>
                <a:gd name="T1" fmla="*/ 13 h 101"/>
                <a:gd name="T2" fmla="*/ 52 w 95"/>
                <a:gd name="T3" fmla="*/ 15 h 101"/>
                <a:gd name="T4" fmla="*/ 53 w 95"/>
                <a:gd name="T5" fmla="*/ 17 h 101"/>
                <a:gd name="T6" fmla="*/ 54 w 95"/>
                <a:gd name="T7" fmla="*/ 18 h 101"/>
                <a:gd name="T8" fmla="*/ 54 w 95"/>
                <a:gd name="T9" fmla="*/ 19 h 101"/>
                <a:gd name="T10" fmla="*/ 54 w 95"/>
                <a:gd name="T11" fmla="*/ 22 h 101"/>
                <a:gd name="T12" fmla="*/ 53 w 95"/>
                <a:gd name="T13" fmla="*/ 26 h 101"/>
                <a:gd name="T14" fmla="*/ 53 w 95"/>
                <a:gd name="T15" fmla="*/ 31 h 101"/>
                <a:gd name="T16" fmla="*/ 54 w 95"/>
                <a:gd name="T17" fmla="*/ 34 h 101"/>
                <a:gd name="T18" fmla="*/ 56 w 95"/>
                <a:gd name="T19" fmla="*/ 34 h 101"/>
                <a:gd name="T20" fmla="*/ 61 w 95"/>
                <a:gd name="T21" fmla="*/ 35 h 101"/>
                <a:gd name="T22" fmla="*/ 67 w 95"/>
                <a:gd name="T23" fmla="*/ 35 h 101"/>
                <a:gd name="T24" fmla="*/ 70 w 95"/>
                <a:gd name="T25" fmla="*/ 33 h 101"/>
                <a:gd name="T26" fmla="*/ 72 w 95"/>
                <a:gd name="T27" fmla="*/ 35 h 101"/>
                <a:gd name="T28" fmla="*/ 75 w 95"/>
                <a:gd name="T29" fmla="*/ 36 h 101"/>
                <a:gd name="T30" fmla="*/ 78 w 95"/>
                <a:gd name="T31" fmla="*/ 37 h 101"/>
                <a:gd name="T32" fmla="*/ 79 w 95"/>
                <a:gd name="T33" fmla="*/ 40 h 101"/>
                <a:gd name="T34" fmla="*/ 79 w 95"/>
                <a:gd name="T35" fmla="*/ 43 h 101"/>
                <a:gd name="T36" fmla="*/ 80 w 95"/>
                <a:gd name="T37" fmla="*/ 46 h 101"/>
                <a:gd name="T38" fmla="*/ 80 w 95"/>
                <a:gd name="T39" fmla="*/ 50 h 101"/>
                <a:gd name="T40" fmla="*/ 81 w 95"/>
                <a:gd name="T41" fmla="*/ 53 h 101"/>
                <a:gd name="T42" fmla="*/ 82 w 95"/>
                <a:gd name="T43" fmla="*/ 57 h 101"/>
                <a:gd name="T44" fmla="*/ 92 w 95"/>
                <a:gd name="T45" fmla="*/ 56 h 101"/>
                <a:gd name="T46" fmla="*/ 94 w 95"/>
                <a:gd name="T47" fmla="*/ 59 h 101"/>
                <a:gd name="T48" fmla="*/ 92 w 95"/>
                <a:gd name="T49" fmla="*/ 71 h 101"/>
                <a:gd name="T50" fmla="*/ 87 w 95"/>
                <a:gd name="T51" fmla="*/ 90 h 101"/>
                <a:gd name="T52" fmla="*/ 86 w 95"/>
                <a:gd name="T53" fmla="*/ 91 h 101"/>
                <a:gd name="T54" fmla="*/ 85 w 95"/>
                <a:gd name="T55" fmla="*/ 93 h 101"/>
                <a:gd name="T56" fmla="*/ 81 w 95"/>
                <a:gd name="T57" fmla="*/ 94 h 101"/>
                <a:gd name="T58" fmla="*/ 80 w 95"/>
                <a:gd name="T59" fmla="*/ 96 h 101"/>
                <a:gd name="T60" fmla="*/ 79 w 95"/>
                <a:gd name="T61" fmla="*/ 98 h 101"/>
                <a:gd name="T62" fmla="*/ 77 w 95"/>
                <a:gd name="T63" fmla="*/ 98 h 101"/>
                <a:gd name="T64" fmla="*/ 72 w 95"/>
                <a:gd name="T65" fmla="*/ 98 h 101"/>
                <a:gd name="T66" fmla="*/ 69 w 95"/>
                <a:gd name="T67" fmla="*/ 100 h 101"/>
                <a:gd name="T68" fmla="*/ 66 w 95"/>
                <a:gd name="T69" fmla="*/ 100 h 101"/>
                <a:gd name="T70" fmla="*/ 62 w 95"/>
                <a:gd name="T71" fmla="*/ 100 h 101"/>
                <a:gd name="T72" fmla="*/ 46 w 95"/>
                <a:gd name="T73" fmla="*/ 96 h 101"/>
                <a:gd name="T74" fmla="*/ 47 w 95"/>
                <a:gd name="T75" fmla="*/ 93 h 101"/>
                <a:gd name="T76" fmla="*/ 49 w 95"/>
                <a:gd name="T77" fmla="*/ 92 h 101"/>
                <a:gd name="T78" fmla="*/ 49 w 95"/>
                <a:gd name="T79" fmla="*/ 91 h 101"/>
                <a:gd name="T80" fmla="*/ 50 w 95"/>
                <a:gd name="T81" fmla="*/ 89 h 101"/>
                <a:gd name="T82" fmla="*/ 51 w 95"/>
                <a:gd name="T83" fmla="*/ 85 h 101"/>
                <a:gd name="T84" fmla="*/ 52 w 95"/>
                <a:gd name="T85" fmla="*/ 83 h 101"/>
                <a:gd name="T86" fmla="*/ 55 w 95"/>
                <a:gd name="T87" fmla="*/ 78 h 101"/>
                <a:gd name="T88" fmla="*/ 57 w 95"/>
                <a:gd name="T89" fmla="*/ 75 h 101"/>
                <a:gd name="T90" fmla="*/ 50 w 95"/>
                <a:gd name="T91" fmla="*/ 68 h 101"/>
                <a:gd name="T92" fmla="*/ 48 w 95"/>
                <a:gd name="T93" fmla="*/ 68 h 101"/>
                <a:gd name="T94" fmla="*/ 18 w 95"/>
                <a:gd name="T95" fmla="*/ 54 h 101"/>
                <a:gd name="T96" fmla="*/ 13 w 95"/>
                <a:gd name="T97" fmla="*/ 49 h 101"/>
                <a:gd name="T98" fmla="*/ 1 w 95"/>
                <a:gd name="T99" fmla="*/ 36 h 101"/>
                <a:gd name="T100" fmla="*/ 4 w 95"/>
                <a:gd name="T101" fmla="*/ 15 h 101"/>
                <a:gd name="T102" fmla="*/ 50 w 95"/>
                <a:gd name="T103" fmla="*/ 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5" h="101">
                  <a:moveTo>
                    <a:pt x="51" y="11"/>
                  </a:moveTo>
                  <a:cubicBezTo>
                    <a:pt x="51" y="12"/>
                    <a:pt x="51" y="11"/>
                    <a:pt x="51" y="12"/>
                  </a:cubicBezTo>
                  <a:cubicBezTo>
                    <a:pt x="52" y="13"/>
                    <a:pt x="51" y="12"/>
                    <a:pt x="52" y="13"/>
                  </a:cubicBezTo>
                  <a:cubicBezTo>
                    <a:pt x="52" y="14"/>
                    <a:pt x="52" y="14"/>
                    <a:pt x="52" y="14"/>
                  </a:cubicBezTo>
                  <a:cubicBezTo>
                    <a:pt x="52" y="14"/>
                    <a:pt x="52" y="14"/>
                    <a:pt x="52" y="14"/>
                  </a:cubicBezTo>
                  <a:cubicBezTo>
                    <a:pt x="52" y="15"/>
                    <a:pt x="52" y="15"/>
                    <a:pt x="52" y="15"/>
                  </a:cubicBezTo>
                  <a:cubicBezTo>
                    <a:pt x="53" y="16"/>
                    <a:pt x="52" y="15"/>
                    <a:pt x="53" y="16"/>
                  </a:cubicBezTo>
                  <a:cubicBezTo>
                    <a:pt x="53" y="17"/>
                    <a:pt x="53" y="17"/>
                    <a:pt x="53" y="17"/>
                  </a:cubicBezTo>
                  <a:cubicBezTo>
                    <a:pt x="53" y="17"/>
                    <a:pt x="53" y="17"/>
                    <a:pt x="53" y="17"/>
                  </a:cubicBezTo>
                  <a:cubicBezTo>
                    <a:pt x="54" y="17"/>
                    <a:pt x="54" y="17"/>
                    <a:pt x="54" y="17"/>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4" y="19"/>
                    <a:pt x="54" y="19"/>
                  </a:cubicBezTo>
                  <a:cubicBezTo>
                    <a:pt x="54" y="20"/>
                    <a:pt x="54" y="20"/>
                    <a:pt x="54" y="20"/>
                  </a:cubicBezTo>
                  <a:cubicBezTo>
                    <a:pt x="54" y="20"/>
                    <a:pt x="54" y="20"/>
                    <a:pt x="54" y="20"/>
                  </a:cubicBezTo>
                  <a:cubicBezTo>
                    <a:pt x="54" y="22"/>
                    <a:pt x="54" y="22"/>
                    <a:pt x="54" y="22"/>
                  </a:cubicBezTo>
                  <a:cubicBezTo>
                    <a:pt x="54" y="23"/>
                    <a:pt x="54" y="23"/>
                    <a:pt x="54" y="24"/>
                  </a:cubicBezTo>
                  <a:cubicBezTo>
                    <a:pt x="54" y="25"/>
                    <a:pt x="54" y="25"/>
                    <a:pt x="54" y="25"/>
                  </a:cubicBezTo>
                  <a:cubicBezTo>
                    <a:pt x="53" y="26"/>
                    <a:pt x="54" y="25"/>
                    <a:pt x="53" y="26"/>
                  </a:cubicBezTo>
                  <a:cubicBezTo>
                    <a:pt x="53" y="28"/>
                    <a:pt x="53" y="28"/>
                    <a:pt x="53" y="29"/>
                  </a:cubicBezTo>
                  <a:cubicBezTo>
                    <a:pt x="53" y="30"/>
                    <a:pt x="53" y="30"/>
                    <a:pt x="53" y="31"/>
                  </a:cubicBezTo>
                  <a:cubicBezTo>
                    <a:pt x="53" y="31"/>
                    <a:pt x="53" y="31"/>
                    <a:pt x="53" y="31"/>
                  </a:cubicBezTo>
                  <a:cubicBezTo>
                    <a:pt x="53" y="33"/>
                    <a:pt x="53" y="33"/>
                    <a:pt x="53" y="33"/>
                  </a:cubicBezTo>
                  <a:cubicBezTo>
                    <a:pt x="53" y="34"/>
                    <a:pt x="53" y="34"/>
                    <a:pt x="53" y="34"/>
                  </a:cubicBezTo>
                  <a:cubicBezTo>
                    <a:pt x="54" y="34"/>
                    <a:pt x="54" y="34"/>
                    <a:pt x="54" y="34"/>
                  </a:cubicBezTo>
                  <a:cubicBezTo>
                    <a:pt x="55" y="34"/>
                    <a:pt x="55" y="34"/>
                    <a:pt x="55" y="34"/>
                  </a:cubicBezTo>
                  <a:cubicBezTo>
                    <a:pt x="56" y="34"/>
                    <a:pt x="56" y="34"/>
                    <a:pt x="56" y="34"/>
                  </a:cubicBezTo>
                  <a:cubicBezTo>
                    <a:pt x="56" y="34"/>
                    <a:pt x="56" y="34"/>
                    <a:pt x="56" y="34"/>
                  </a:cubicBezTo>
                  <a:cubicBezTo>
                    <a:pt x="57" y="35"/>
                    <a:pt x="57" y="35"/>
                    <a:pt x="57" y="35"/>
                  </a:cubicBezTo>
                  <a:cubicBezTo>
                    <a:pt x="59" y="35"/>
                    <a:pt x="59" y="35"/>
                    <a:pt x="60" y="35"/>
                  </a:cubicBezTo>
                  <a:cubicBezTo>
                    <a:pt x="61" y="35"/>
                    <a:pt x="61" y="35"/>
                    <a:pt x="61" y="35"/>
                  </a:cubicBezTo>
                  <a:cubicBezTo>
                    <a:pt x="62" y="35"/>
                    <a:pt x="62" y="35"/>
                    <a:pt x="64" y="36"/>
                  </a:cubicBezTo>
                  <a:cubicBezTo>
                    <a:pt x="66" y="36"/>
                    <a:pt x="65" y="36"/>
                    <a:pt x="66" y="36"/>
                  </a:cubicBezTo>
                  <a:cubicBezTo>
                    <a:pt x="67" y="35"/>
                    <a:pt x="67" y="35"/>
                    <a:pt x="67" y="35"/>
                  </a:cubicBezTo>
                  <a:cubicBezTo>
                    <a:pt x="68" y="35"/>
                    <a:pt x="68" y="35"/>
                    <a:pt x="68" y="35"/>
                  </a:cubicBezTo>
                  <a:cubicBezTo>
                    <a:pt x="69" y="34"/>
                    <a:pt x="68" y="35"/>
                    <a:pt x="69" y="34"/>
                  </a:cubicBezTo>
                  <a:cubicBezTo>
                    <a:pt x="70" y="33"/>
                    <a:pt x="70" y="33"/>
                    <a:pt x="70" y="33"/>
                  </a:cubicBezTo>
                  <a:cubicBezTo>
                    <a:pt x="70" y="34"/>
                    <a:pt x="70" y="34"/>
                    <a:pt x="70" y="34"/>
                  </a:cubicBezTo>
                  <a:cubicBezTo>
                    <a:pt x="71" y="35"/>
                    <a:pt x="71" y="35"/>
                    <a:pt x="71" y="35"/>
                  </a:cubicBezTo>
                  <a:cubicBezTo>
                    <a:pt x="72" y="35"/>
                    <a:pt x="72" y="35"/>
                    <a:pt x="72" y="35"/>
                  </a:cubicBezTo>
                  <a:cubicBezTo>
                    <a:pt x="72" y="36"/>
                    <a:pt x="72" y="36"/>
                    <a:pt x="72" y="36"/>
                  </a:cubicBezTo>
                  <a:cubicBezTo>
                    <a:pt x="73" y="36"/>
                    <a:pt x="73" y="36"/>
                    <a:pt x="73" y="36"/>
                  </a:cubicBezTo>
                  <a:cubicBezTo>
                    <a:pt x="74" y="36"/>
                    <a:pt x="74" y="36"/>
                    <a:pt x="75" y="36"/>
                  </a:cubicBezTo>
                  <a:cubicBezTo>
                    <a:pt x="76" y="36"/>
                    <a:pt x="76" y="36"/>
                    <a:pt x="76" y="36"/>
                  </a:cubicBezTo>
                  <a:cubicBezTo>
                    <a:pt x="77" y="36"/>
                    <a:pt x="77" y="36"/>
                    <a:pt x="77" y="36"/>
                  </a:cubicBezTo>
                  <a:cubicBezTo>
                    <a:pt x="77" y="37"/>
                    <a:pt x="77" y="37"/>
                    <a:pt x="78" y="37"/>
                  </a:cubicBezTo>
                  <a:cubicBezTo>
                    <a:pt x="78" y="39"/>
                    <a:pt x="78" y="39"/>
                    <a:pt x="78" y="39"/>
                  </a:cubicBezTo>
                  <a:cubicBezTo>
                    <a:pt x="78" y="40"/>
                    <a:pt x="78" y="40"/>
                    <a:pt x="78" y="40"/>
                  </a:cubicBezTo>
                  <a:cubicBezTo>
                    <a:pt x="79" y="40"/>
                    <a:pt x="79" y="40"/>
                    <a:pt x="79" y="40"/>
                  </a:cubicBezTo>
                  <a:cubicBezTo>
                    <a:pt x="79" y="41"/>
                    <a:pt x="79" y="41"/>
                    <a:pt x="79" y="41"/>
                  </a:cubicBezTo>
                  <a:cubicBezTo>
                    <a:pt x="79" y="42"/>
                    <a:pt x="79" y="41"/>
                    <a:pt x="79" y="42"/>
                  </a:cubicBezTo>
                  <a:cubicBezTo>
                    <a:pt x="79" y="43"/>
                    <a:pt x="79" y="43"/>
                    <a:pt x="79" y="43"/>
                  </a:cubicBezTo>
                  <a:cubicBezTo>
                    <a:pt x="79" y="44"/>
                    <a:pt x="79" y="44"/>
                    <a:pt x="79" y="44"/>
                  </a:cubicBezTo>
                  <a:cubicBezTo>
                    <a:pt x="79" y="45"/>
                    <a:pt x="79" y="45"/>
                    <a:pt x="79" y="46"/>
                  </a:cubicBezTo>
                  <a:cubicBezTo>
                    <a:pt x="80" y="46"/>
                    <a:pt x="80" y="46"/>
                    <a:pt x="80" y="46"/>
                  </a:cubicBezTo>
                  <a:cubicBezTo>
                    <a:pt x="80" y="48"/>
                    <a:pt x="80" y="47"/>
                    <a:pt x="80" y="48"/>
                  </a:cubicBezTo>
                  <a:cubicBezTo>
                    <a:pt x="80" y="49"/>
                    <a:pt x="80" y="49"/>
                    <a:pt x="80" y="49"/>
                  </a:cubicBezTo>
                  <a:cubicBezTo>
                    <a:pt x="80" y="50"/>
                    <a:pt x="80" y="50"/>
                    <a:pt x="80" y="50"/>
                  </a:cubicBezTo>
                  <a:cubicBezTo>
                    <a:pt x="80" y="50"/>
                    <a:pt x="80" y="50"/>
                    <a:pt x="80" y="52"/>
                  </a:cubicBezTo>
                  <a:cubicBezTo>
                    <a:pt x="80" y="52"/>
                    <a:pt x="80" y="52"/>
                    <a:pt x="80" y="52"/>
                  </a:cubicBezTo>
                  <a:cubicBezTo>
                    <a:pt x="81" y="53"/>
                    <a:pt x="81" y="53"/>
                    <a:pt x="81" y="53"/>
                  </a:cubicBezTo>
                  <a:cubicBezTo>
                    <a:pt x="81" y="54"/>
                    <a:pt x="81" y="54"/>
                    <a:pt x="81" y="55"/>
                  </a:cubicBezTo>
                  <a:cubicBezTo>
                    <a:pt x="81" y="56"/>
                    <a:pt x="81" y="56"/>
                    <a:pt x="81" y="56"/>
                  </a:cubicBezTo>
                  <a:cubicBezTo>
                    <a:pt x="82" y="57"/>
                    <a:pt x="82" y="57"/>
                    <a:pt x="82" y="57"/>
                  </a:cubicBezTo>
                  <a:cubicBezTo>
                    <a:pt x="83" y="57"/>
                    <a:pt x="83" y="57"/>
                    <a:pt x="84" y="57"/>
                  </a:cubicBezTo>
                  <a:cubicBezTo>
                    <a:pt x="88" y="56"/>
                    <a:pt x="86" y="56"/>
                    <a:pt x="90" y="54"/>
                  </a:cubicBezTo>
                  <a:cubicBezTo>
                    <a:pt x="92" y="55"/>
                    <a:pt x="91" y="55"/>
                    <a:pt x="92" y="56"/>
                  </a:cubicBezTo>
                  <a:cubicBezTo>
                    <a:pt x="93" y="57"/>
                    <a:pt x="93" y="56"/>
                    <a:pt x="95" y="57"/>
                  </a:cubicBezTo>
                  <a:cubicBezTo>
                    <a:pt x="94" y="58"/>
                    <a:pt x="94" y="58"/>
                    <a:pt x="94" y="58"/>
                  </a:cubicBezTo>
                  <a:cubicBezTo>
                    <a:pt x="94" y="59"/>
                    <a:pt x="94" y="59"/>
                    <a:pt x="94" y="59"/>
                  </a:cubicBezTo>
                  <a:cubicBezTo>
                    <a:pt x="94" y="60"/>
                    <a:pt x="94" y="60"/>
                    <a:pt x="94" y="60"/>
                  </a:cubicBezTo>
                  <a:cubicBezTo>
                    <a:pt x="94" y="66"/>
                    <a:pt x="93" y="64"/>
                    <a:pt x="92" y="70"/>
                  </a:cubicBezTo>
                  <a:cubicBezTo>
                    <a:pt x="92" y="71"/>
                    <a:pt x="92" y="71"/>
                    <a:pt x="92" y="71"/>
                  </a:cubicBezTo>
                  <a:cubicBezTo>
                    <a:pt x="92" y="72"/>
                    <a:pt x="92" y="73"/>
                    <a:pt x="91" y="74"/>
                  </a:cubicBezTo>
                  <a:cubicBezTo>
                    <a:pt x="90" y="82"/>
                    <a:pt x="90" y="85"/>
                    <a:pt x="88" y="90"/>
                  </a:cubicBezTo>
                  <a:cubicBezTo>
                    <a:pt x="87" y="90"/>
                    <a:pt x="87" y="90"/>
                    <a:pt x="87" y="90"/>
                  </a:cubicBezTo>
                  <a:cubicBezTo>
                    <a:pt x="87" y="90"/>
                    <a:pt x="87" y="90"/>
                    <a:pt x="87" y="90"/>
                  </a:cubicBezTo>
                  <a:cubicBezTo>
                    <a:pt x="87" y="91"/>
                    <a:pt x="87" y="91"/>
                    <a:pt x="87" y="91"/>
                  </a:cubicBezTo>
                  <a:cubicBezTo>
                    <a:pt x="86" y="91"/>
                    <a:pt x="86" y="91"/>
                    <a:pt x="86" y="91"/>
                  </a:cubicBezTo>
                  <a:cubicBezTo>
                    <a:pt x="85" y="92"/>
                    <a:pt x="85" y="92"/>
                    <a:pt x="85" y="92"/>
                  </a:cubicBezTo>
                  <a:cubicBezTo>
                    <a:pt x="85" y="92"/>
                    <a:pt x="85" y="92"/>
                    <a:pt x="85" y="92"/>
                  </a:cubicBezTo>
                  <a:cubicBezTo>
                    <a:pt x="85" y="93"/>
                    <a:pt x="85" y="93"/>
                    <a:pt x="85" y="93"/>
                  </a:cubicBezTo>
                  <a:cubicBezTo>
                    <a:pt x="84" y="93"/>
                    <a:pt x="84" y="93"/>
                    <a:pt x="84" y="93"/>
                  </a:cubicBezTo>
                  <a:cubicBezTo>
                    <a:pt x="82" y="94"/>
                    <a:pt x="82" y="94"/>
                    <a:pt x="82" y="94"/>
                  </a:cubicBezTo>
                  <a:cubicBezTo>
                    <a:pt x="81" y="94"/>
                    <a:pt x="81" y="94"/>
                    <a:pt x="81" y="94"/>
                  </a:cubicBezTo>
                  <a:cubicBezTo>
                    <a:pt x="81" y="95"/>
                    <a:pt x="81" y="95"/>
                    <a:pt x="81" y="95"/>
                  </a:cubicBezTo>
                  <a:cubicBezTo>
                    <a:pt x="81" y="95"/>
                    <a:pt x="81" y="95"/>
                    <a:pt x="81" y="95"/>
                  </a:cubicBezTo>
                  <a:cubicBezTo>
                    <a:pt x="80" y="96"/>
                    <a:pt x="80" y="96"/>
                    <a:pt x="80" y="96"/>
                  </a:cubicBezTo>
                  <a:cubicBezTo>
                    <a:pt x="79" y="96"/>
                    <a:pt x="79" y="96"/>
                    <a:pt x="79" y="96"/>
                  </a:cubicBezTo>
                  <a:cubicBezTo>
                    <a:pt x="79" y="97"/>
                    <a:pt x="79" y="97"/>
                    <a:pt x="79" y="97"/>
                  </a:cubicBezTo>
                  <a:cubicBezTo>
                    <a:pt x="79" y="98"/>
                    <a:pt x="79" y="98"/>
                    <a:pt x="79" y="98"/>
                  </a:cubicBezTo>
                  <a:cubicBezTo>
                    <a:pt x="78" y="99"/>
                    <a:pt x="78" y="99"/>
                    <a:pt x="78" y="99"/>
                  </a:cubicBezTo>
                  <a:cubicBezTo>
                    <a:pt x="77" y="99"/>
                    <a:pt x="77" y="99"/>
                    <a:pt x="77" y="99"/>
                  </a:cubicBezTo>
                  <a:cubicBezTo>
                    <a:pt x="77" y="98"/>
                    <a:pt x="77" y="98"/>
                    <a:pt x="77" y="98"/>
                  </a:cubicBezTo>
                  <a:cubicBezTo>
                    <a:pt x="75" y="98"/>
                    <a:pt x="76" y="98"/>
                    <a:pt x="74" y="98"/>
                  </a:cubicBezTo>
                  <a:cubicBezTo>
                    <a:pt x="73" y="98"/>
                    <a:pt x="73" y="98"/>
                    <a:pt x="73" y="98"/>
                  </a:cubicBezTo>
                  <a:cubicBezTo>
                    <a:pt x="72" y="98"/>
                    <a:pt x="72" y="98"/>
                    <a:pt x="72" y="98"/>
                  </a:cubicBezTo>
                  <a:cubicBezTo>
                    <a:pt x="71" y="100"/>
                    <a:pt x="72" y="99"/>
                    <a:pt x="71" y="101"/>
                  </a:cubicBezTo>
                  <a:cubicBezTo>
                    <a:pt x="70" y="101"/>
                    <a:pt x="70" y="101"/>
                    <a:pt x="70" y="101"/>
                  </a:cubicBezTo>
                  <a:cubicBezTo>
                    <a:pt x="69" y="100"/>
                    <a:pt x="69" y="100"/>
                    <a:pt x="69" y="100"/>
                  </a:cubicBezTo>
                  <a:cubicBezTo>
                    <a:pt x="68" y="100"/>
                    <a:pt x="68" y="100"/>
                    <a:pt x="68" y="100"/>
                  </a:cubicBezTo>
                  <a:cubicBezTo>
                    <a:pt x="67" y="100"/>
                    <a:pt x="67" y="100"/>
                    <a:pt x="67" y="100"/>
                  </a:cubicBezTo>
                  <a:cubicBezTo>
                    <a:pt x="66" y="100"/>
                    <a:pt x="66" y="100"/>
                    <a:pt x="66" y="100"/>
                  </a:cubicBezTo>
                  <a:cubicBezTo>
                    <a:pt x="65" y="99"/>
                    <a:pt x="65" y="99"/>
                    <a:pt x="65" y="99"/>
                  </a:cubicBezTo>
                  <a:cubicBezTo>
                    <a:pt x="64" y="99"/>
                    <a:pt x="64" y="99"/>
                    <a:pt x="64" y="99"/>
                  </a:cubicBezTo>
                  <a:cubicBezTo>
                    <a:pt x="62" y="100"/>
                    <a:pt x="62" y="100"/>
                    <a:pt x="62" y="100"/>
                  </a:cubicBezTo>
                  <a:cubicBezTo>
                    <a:pt x="52" y="98"/>
                    <a:pt x="56" y="97"/>
                    <a:pt x="46" y="98"/>
                  </a:cubicBezTo>
                  <a:cubicBezTo>
                    <a:pt x="45" y="96"/>
                    <a:pt x="45" y="96"/>
                    <a:pt x="45" y="96"/>
                  </a:cubicBezTo>
                  <a:cubicBezTo>
                    <a:pt x="46" y="96"/>
                    <a:pt x="46" y="96"/>
                    <a:pt x="46" y="96"/>
                  </a:cubicBezTo>
                  <a:cubicBezTo>
                    <a:pt x="46" y="95"/>
                    <a:pt x="46" y="95"/>
                    <a:pt x="46" y="95"/>
                  </a:cubicBezTo>
                  <a:cubicBezTo>
                    <a:pt x="47" y="94"/>
                    <a:pt x="47" y="94"/>
                    <a:pt x="47" y="94"/>
                  </a:cubicBezTo>
                  <a:cubicBezTo>
                    <a:pt x="47" y="93"/>
                    <a:pt x="47" y="93"/>
                    <a:pt x="47" y="93"/>
                  </a:cubicBezTo>
                  <a:cubicBezTo>
                    <a:pt x="48" y="93"/>
                    <a:pt x="48" y="93"/>
                    <a:pt x="48" y="93"/>
                  </a:cubicBezTo>
                  <a:cubicBezTo>
                    <a:pt x="48" y="92"/>
                    <a:pt x="48" y="92"/>
                    <a:pt x="48" y="92"/>
                  </a:cubicBezTo>
                  <a:cubicBezTo>
                    <a:pt x="49" y="92"/>
                    <a:pt x="49" y="92"/>
                    <a:pt x="49" y="92"/>
                  </a:cubicBezTo>
                  <a:cubicBezTo>
                    <a:pt x="49" y="92"/>
                    <a:pt x="49" y="92"/>
                    <a:pt x="49" y="92"/>
                  </a:cubicBezTo>
                  <a:cubicBezTo>
                    <a:pt x="49" y="91"/>
                    <a:pt x="49" y="91"/>
                    <a:pt x="49" y="91"/>
                  </a:cubicBezTo>
                  <a:cubicBezTo>
                    <a:pt x="49" y="91"/>
                    <a:pt x="49" y="91"/>
                    <a:pt x="49" y="91"/>
                  </a:cubicBezTo>
                  <a:cubicBezTo>
                    <a:pt x="50" y="90"/>
                    <a:pt x="50" y="90"/>
                    <a:pt x="50" y="90"/>
                  </a:cubicBezTo>
                  <a:cubicBezTo>
                    <a:pt x="50" y="90"/>
                    <a:pt x="50" y="90"/>
                    <a:pt x="50" y="90"/>
                  </a:cubicBezTo>
                  <a:cubicBezTo>
                    <a:pt x="50" y="89"/>
                    <a:pt x="50" y="89"/>
                    <a:pt x="50" y="89"/>
                  </a:cubicBezTo>
                  <a:cubicBezTo>
                    <a:pt x="50" y="89"/>
                    <a:pt x="50" y="89"/>
                    <a:pt x="50" y="89"/>
                  </a:cubicBezTo>
                  <a:cubicBezTo>
                    <a:pt x="51" y="87"/>
                    <a:pt x="50" y="87"/>
                    <a:pt x="51" y="85"/>
                  </a:cubicBezTo>
                  <a:cubicBezTo>
                    <a:pt x="51" y="85"/>
                    <a:pt x="51" y="85"/>
                    <a:pt x="51" y="85"/>
                  </a:cubicBezTo>
                  <a:cubicBezTo>
                    <a:pt x="51" y="84"/>
                    <a:pt x="51" y="84"/>
                    <a:pt x="51" y="84"/>
                  </a:cubicBezTo>
                  <a:cubicBezTo>
                    <a:pt x="51" y="84"/>
                    <a:pt x="51" y="84"/>
                    <a:pt x="51" y="84"/>
                  </a:cubicBezTo>
                  <a:cubicBezTo>
                    <a:pt x="52" y="83"/>
                    <a:pt x="52" y="83"/>
                    <a:pt x="52" y="83"/>
                  </a:cubicBezTo>
                  <a:cubicBezTo>
                    <a:pt x="53" y="82"/>
                    <a:pt x="53" y="82"/>
                    <a:pt x="54" y="81"/>
                  </a:cubicBezTo>
                  <a:cubicBezTo>
                    <a:pt x="54" y="80"/>
                    <a:pt x="55" y="80"/>
                    <a:pt x="55" y="78"/>
                  </a:cubicBezTo>
                  <a:cubicBezTo>
                    <a:pt x="55" y="78"/>
                    <a:pt x="55" y="78"/>
                    <a:pt x="55" y="78"/>
                  </a:cubicBezTo>
                  <a:cubicBezTo>
                    <a:pt x="56" y="77"/>
                    <a:pt x="56" y="77"/>
                    <a:pt x="57" y="76"/>
                  </a:cubicBezTo>
                  <a:cubicBezTo>
                    <a:pt x="57" y="76"/>
                    <a:pt x="57" y="76"/>
                    <a:pt x="57" y="76"/>
                  </a:cubicBezTo>
                  <a:cubicBezTo>
                    <a:pt x="57" y="75"/>
                    <a:pt x="57" y="75"/>
                    <a:pt x="57" y="75"/>
                  </a:cubicBezTo>
                  <a:cubicBezTo>
                    <a:pt x="57" y="74"/>
                    <a:pt x="57" y="74"/>
                    <a:pt x="57" y="74"/>
                  </a:cubicBezTo>
                  <a:cubicBezTo>
                    <a:pt x="56" y="73"/>
                    <a:pt x="56" y="72"/>
                    <a:pt x="54" y="71"/>
                  </a:cubicBezTo>
                  <a:cubicBezTo>
                    <a:pt x="53" y="69"/>
                    <a:pt x="52" y="69"/>
                    <a:pt x="50" y="68"/>
                  </a:cubicBezTo>
                  <a:cubicBezTo>
                    <a:pt x="49" y="69"/>
                    <a:pt x="49" y="69"/>
                    <a:pt x="49" y="69"/>
                  </a:cubicBezTo>
                  <a:cubicBezTo>
                    <a:pt x="48" y="69"/>
                    <a:pt x="48" y="69"/>
                    <a:pt x="48" y="69"/>
                  </a:cubicBezTo>
                  <a:cubicBezTo>
                    <a:pt x="48" y="68"/>
                    <a:pt x="48" y="68"/>
                    <a:pt x="48" y="68"/>
                  </a:cubicBezTo>
                  <a:cubicBezTo>
                    <a:pt x="44" y="65"/>
                    <a:pt x="47" y="68"/>
                    <a:pt x="37" y="62"/>
                  </a:cubicBezTo>
                  <a:cubicBezTo>
                    <a:pt x="36" y="61"/>
                    <a:pt x="33" y="59"/>
                    <a:pt x="29" y="57"/>
                  </a:cubicBezTo>
                  <a:cubicBezTo>
                    <a:pt x="25" y="57"/>
                    <a:pt x="22" y="56"/>
                    <a:pt x="18" y="54"/>
                  </a:cubicBezTo>
                  <a:cubicBezTo>
                    <a:pt x="18" y="53"/>
                    <a:pt x="18" y="53"/>
                    <a:pt x="18" y="53"/>
                  </a:cubicBezTo>
                  <a:cubicBezTo>
                    <a:pt x="15" y="50"/>
                    <a:pt x="16" y="52"/>
                    <a:pt x="13" y="49"/>
                  </a:cubicBezTo>
                  <a:cubicBezTo>
                    <a:pt x="13" y="49"/>
                    <a:pt x="13" y="49"/>
                    <a:pt x="13" y="49"/>
                  </a:cubicBezTo>
                  <a:cubicBezTo>
                    <a:pt x="4" y="42"/>
                    <a:pt x="9" y="45"/>
                    <a:pt x="3" y="38"/>
                  </a:cubicBezTo>
                  <a:cubicBezTo>
                    <a:pt x="1" y="37"/>
                    <a:pt x="1" y="37"/>
                    <a:pt x="1" y="36"/>
                  </a:cubicBezTo>
                  <a:cubicBezTo>
                    <a:pt x="1" y="36"/>
                    <a:pt x="1" y="36"/>
                    <a:pt x="1" y="36"/>
                  </a:cubicBezTo>
                  <a:cubicBezTo>
                    <a:pt x="0" y="35"/>
                    <a:pt x="0" y="35"/>
                    <a:pt x="0" y="35"/>
                  </a:cubicBezTo>
                  <a:cubicBezTo>
                    <a:pt x="1" y="35"/>
                    <a:pt x="4" y="22"/>
                    <a:pt x="4" y="21"/>
                  </a:cubicBezTo>
                  <a:cubicBezTo>
                    <a:pt x="4" y="18"/>
                    <a:pt x="4" y="19"/>
                    <a:pt x="4" y="15"/>
                  </a:cubicBezTo>
                  <a:cubicBezTo>
                    <a:pt x="9" y="8"/>
                    <a:pt x="8" y="10"/>
                    <a:pt x="10" y="4"/>
                  </a:cubicBezTo>
                  <a:cubicBezTo>
                    <a:pt x="32" y="1"/>
                    <a:pt x="22" y="0"/>
                    <a:pt x="40" y="0"/>
                  </a:cubicBezTo>
                  <a:cubicBezTo>
                    <a:pt x="50" y="6"/>
                    <a:pt x="44" y="2"/>
                    <a:pt x="50" y="6"/>
                  </a:cubicBezTo>
                  <a:cubicBezTo>
                    <a:pt x="51" y="7"/>
                    <a:pt x="51" y="7"/>
                    <a:pt x="51" y="7"/>
                  </a:cubicBezTo>
                  <a:cubicBezTo>
                    <a:pt x="51" y="9"/>
                    <a:pt x="51" y="8"/>
                    <a:pt x="51"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193">
              <a:extLst>
                <a:ext uri="{FF2B5EF4-FFF2-40B4-BE49-F238E27FC236}">
                  <a16:creationId xmlns:a16="http://schemas.microsoft.com/office/drawing/2014/main" id="{C2B1D1EB-9624-4AB6-875B-0DFDB593B0BE}"/>
                </a:ext>
              </a:extLst>
            </p:cNvPr>
            <p:cNvSpPr>
              <a:spLocks/>
            </p:cNvSpPr>
            <p:nvPr/>
          </p:nvSpPr>
          <p:spPr bwMode="auto">
            <a:xfrm>
              <a:off x="14062399" y="7762726"/>
              <a:ext cx="42744" cy="85486"/>
            </a:xfrm>
            <a:custGeom>
              <a:avLst/>
              <a:gdLst>
                <a:gd name="T0" fmla="*/ 4 w 10"/>
                <a:gd name="T1" fmla="*/ 20 h 20"/>
                <a:gd name="T2" fmla="*/ 3 w 10"/>
                <a:gd name="T3" fmla="*/ 20 h 20"/>
                <a:gd name="T4" fmla="*/ 2 w 10"/>
                <a:gd name="T5" fmla="*/ 20 h 20"/>
                <a:gd name="T6" fmla="*/ 1 w 10"/>
                <a:gd name="T7" fmla="*/ 17 h 20"/>
                <a:gd name="T8" fmla="*/ 1 w 10"/>
                <a:gd name="T9" fmla="*/ 16 h 20"/>
                <a:gd name="T10" fmla="*/ 0 w 10"/>
                <a:gd name="T11" fmla="*/ 9 h 20"/>
                <a:gd name="T12" fmla="*/ 3 w 10"/>
                <a:gd name="T13" fmla="*/ 3 h 20"/>
                <a:gd name="T14" fmla="*/ 4 w 10"/>
                <a:gd name="T15" fmla="*/ 1 h 20"/>
                <a:gd name="T16" fmla="*/ 6 w 10"/>
                <a:gd name="T17" fmla="*/ 0 h 20"/>
                <a:gd name="T18" fmla="*/ 9 w 10"/>
                <a:gd name="T19" fmla="*/ 3 h 20"/>
                <a:gd name="T20" fmla="*/ 10 w 10"/>
                <a:gd name="T21" fmla="*/ 5 h 20"/>
                <a:gd name="T22" fmla="*/ 9 w 10"/>
                <a:gd name="T23" fmla="*/ 8 h 20"/>
                <a:gd name="T24" fmla="*/ 10 w 10"/>
                <a:gd name="T25" fmla="*/ 14 h 20"/>
                <a:gd name="T26" fmla="*/ 10 w 10"/>
                <a:gd name="T27" fmla="*/ 15 h 20"/>
                <a:gd name="T28" fmla="*/ 8 w 10"/>
                <a:gd name="T29" fmla="*/ 19 h 20"/>
                <a:gd name="T30" fmla="*/ 8 w 10"/>
                <a:gd name="T31" fmla="*/ 19 h 20"/>
                <a:gd name="T32" fmla="*/ 4 w 10"/>
                <a:gd name="T3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20">
                  <a:moveTo>
                    <a:pt x="4" y="20"/>
                  </a:moveTo>
                  <a:cubicBezTo>
                    <a:pt x="3" y="20"/>
                    <a:pt x="4" y="20"/>
                    <a:pt x="3" y="20"/>
                  </a:cubicBezTo>
                  <a:cubicBezTo>
                    <a:pt x="2" y="20"/>
                    <a:pt x="2" y="20"/>
                    <a:pt x="2" y="20"/>
                  </a:cubicBezTo>
                  <a:cubicBezTo>
                    <a:pt x="1" y="18"/>
                    <a:pt x="2" y="19"/>
                    <a:pt x="1" y="17"/>
                  </a:cubicBezTo>
                  <a:cubicBezTo>
                    <a:pt x="1" y="16"/>
                    <a:pt x="1" y="17"/>
                    <a:pt x="1" y="16"/>
                  </a:cubicBezTo>
                  <a:cubicBezTo>
                    <a:pt x="1" y="14"/>
                    <a:pt x="0" y="11"/>
                    <a:pt x="0" y="9"/>
                  </a:cubicBezTo>
                  <a:cubicBezTo>
                    <a:pt x="2" y="7"/>
                    <a:pt x="1" y="8"/>
                    <a:pt x="3" y="3"/>
                  </a:cubicBezTo>
                  <a:cubicBezTo>
                    <a:pt x="4" y="1"/>
                    <a:pt x="4" y="1"/>
                    <a:pt x="4" y="1"/>
                  </a:cubicBezTo>
                  <a:cubicBezTo>
                    <a:pt x="6" y="0"/>
                    <a:pt x="6" y="0"/>
                    <a:pt x="6" y="0"/>
                  </a:cubicBezTo>
                  <a:cubicBezTo>
                    <a:pt x="8" y="3"/>
                    <a:pt x="7" y="2"/>
                    <a:pt x="9" y="3"/>
                  </a:cubicBezTo>
                  <a:cubicBezTo>
                    <a:pt x="10" y="5"/>
                    <a:pt x="10" y="5"/>
                    <a:pt x="10" y="5"/>
                  </a:cubicBezTo>
                  <a:cubicBezTo>
                    <a:pt x="9" y="6"/>
                    <a:pt x="9" y="6"/>
                    <a:pt x="9" y="8"/>
                  </a:cubicBezTo>
                  <a:cubicBezTo>
                    <a:pt x="9" y="10"/>
                    <a:pt x="10" y="12"/>
                    <a:pt x="10" y="14"/>
                  </a:cubicBezTo>
                  <a:cubicBezTo>
                    <a:pt x="10" y="15"/>
                    <a:pt x="10" y="15"/>
                    <a:pt x="10" y="15"/>
                  </a:cubicBezTo>
                  <a:cubicBezTo>
                    <a:pt x="9" y="16"/>
                    <a:pt x="9" y="17"/>
                    <a:pt x="8" y="19"/>
                  </a:cubicBezTo>
                  <a:cubicBezTo>
                    <a:pt x="8" y="19"/>
                    <a:pt x="8" y="19"/>
                    <a:pt x="8" y="19"/>
                  </a:cubicBezTo>
                  <a:cubicBezTo>
                    <a:pt x="5" y="20"/>
                    <a:pt x="7" y="19"/>
                    <a:pt x="4"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194">
              <a:extLst>
                <a:ext uri="{FF2B5EF4-FFF2-40B4-BE49-F238E27FC236}">
                  <a16:creationId xmlns:a16="http://schemas.microsoft.com/office/drawing/2014/main" id="{B872F288-5197-46D1-BA64-A710B2592632}"/>
                </a:ext>
              </a:extLst>
            </p:cNvPr>
            <p:cNvSpPr>
              <a:spLocks/>
            </p:cNvSpPr>
            <p:nvPr/>
          </p:nvSpPr>
          <p:spPr bwMode="auto">
            <a:xfrm>
              <a:off x="14276115" y="10018601"/>
              <a:ext cx="23748" cy="23748"/>
            </a:xfrm>
            <a:custGeom>
              <a:avLst/>
              <a:gdLst>
                <a:gd name="T0" fmla="*/ 6 w 6"/>
                <a:gd name="T1" fmla="*/ 6 h 6"/>
                <a:gd name="T2" fmla="*/ 4 w 6"/>
                <a:gd name="T3" fmla="*/ 6 h 6"/>
                <a:gd name="T4" fmla="*/ 3 w 6"/>
                <a:gd name="T5" fmla="*/ 6 h 6"/>
                <a:gd name="T6" fmla="*/ 1 w 6"/>
                <a:gd name="T7" fmla="*/ 5 h 6"/>
                <a:gd name="T8" fmla="*/ 0 w 6"/>
                <a:gd name="T9" fmla="*/ 4 h 6"/>
                <a:gd name="T10" fmla="*/ 0 w 6"/>
                <a:gd name="T11" fmla="*/ 2 h 6"/>
                <a:gd name="T12" fmla="*/ 1 w 6"/>
                <a:gd name="T13" fmla="*/ 0 h 6"/>
                <a:gd name="T14" fmla="*/ 2 w 6"/>
                <a:gd name="T15" fmla="*/ 0 h 6"/>
                <a:gd name="T16" fmla="*/ 4 w 6"/>
                <a:gd name="T17" fmla="*/ 0 h 6"/>
                <a:gd name="T18" fmla="*/ 4 w 6"/>
                <a:gd name="T19" fmla="*/ 0 h 6"/>
                <a:gd name="T20" fmla="*/ 6 w 6"/>
                <a:gd name="T21" fmla="*/ 3 h 6"/>
                <a:gd name="T22" fmla="*/ 6 w 6"/>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6" y="6"/>
                  </a:moveTo>
                  <a:cubicBezTo>
                    <a:pt x="4" y="6"/>
                    <a:pt x="4" y="6"/>
                    <a:pt x="4" y="6"/>
                  </a:cubicBezTo>
                  <a:cubicBezTo>
                    <a:pt x="3" y="6"/>
                    <a:pt x="3" y="6"/>
                    <a:pt x="3" y="6"/>
                  </a:cubicBezTo>
                  <a:cubicBezTo>
                    <a:pt x="1" y="5"/>
                    <a:pt x="1" y="5"/>
                    <a:pt x="1" y="5"/>
                  </a:cubicBezTo>
                  <a:cubicBezTo>
                    <a:pt x="0" y="4"/>
                    <a:pt x="0" y="4"/>
                    <a:pt x="0" y="4"/>
                  </a:cubicBezTo>
                  <a:cubicBezTo>
                    <a:pt x="0" y="2"/>
                    <a:pt x="0" y="2"/>
                    <a:pt x="0" y="2"/>
                  </a:cubicBezTo>
                  <a:cubicBezTo>
                    <a:pt x="0" y="2"/>
                    <a:pt x="0" y="2"/>
                    <a:pt x="1" y="0"/>
                  </a:cubicBezTo>
                  <a:cubicBezTo>
                    <a:pt x="2" y="0"/>
                    <a:pt x="2" y="0"/>
                    <a:pt x="2" y="0"/>
                  </a:cubicBezTo>
                  <a:cubicBezTo>
                    <a:pt x="4" y="0"/>
                    <a:pt x="4" y="0"/>
                    <a:pt x="4" y="0"/>
                  </a:cubicBezTo>
                  <a:cubicBezTo>
                    <a:pt x="4" y="0"/>
                    <a:pt x="4" y="0"/>
                    <a:pt x="4" y="0"/>
                  </a:cubicBezTo>
                  <a:cubicBezTo>
                    <a:pt x="6" y="2"/>
                    <a:pt x="5" y="1"/>
                    <a:pt x="6" y="3"/>
                  </a:cubicBezTo>
                  <a:cubicBezTo>
                    <a:pt x="6" y="5"/>
                    <a:pt x="6" y="5"/>
                    <a:pt x="6"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195">
              <a:extLst>
                <a:ext uri="{FF2B5EF4-FFF2-40B4-BE49-F238E27FC236}">
                  <a16:creationId xmlns:a16="http://schemas.microsoft.com/office/drawing/2014/main" id="{B6676411-133F-4BB9-B7B4-9AEA73061B94}"/>
                </a:ext>
              </a:extLst>
            </p:cNvPr>
            <p:cNvSpPr>
              <a:spLocks/>
            </p:cNvSpPr>
            <p:nvPr/>
          </p:nvSpPr>
          <p:spPr bwMode="auto">
            <a:xfrm>
              <a:off x="12637637" y="6456693"/>
              <a:ext cx="441678" cy="308700"/>
            </a:xfrm>
            <a:custGeom>
              <a:avLst/>
              <a:gdLst>
                <a:gd name="T0" fmla="*/ 95 w 106"/>
                <a:gd name="T1" fmla="*/ 49 h 74"/>
                <a:gd name="T2" fmla="*/ 96 w 106"/>
                <a:gd name="T3" fmla="*/ 49 h 74"/>
                <a:gd name="T4" fmla="*/ 96 w 106"/>
                <a:gd name="T5" fmla="*/ 48 h 74"/>
                <a:gd name="T6" fmla="*/ 103 w 106"/>
                <a:gd name="T7" fmla="*/ 46 h 74"/>
                <a:gd name="T8" fmla="*/ 104 w 106"/>
                <a:gd name="T9" fmla="*/ 55 h 74"/>
                <a:gd name="T10" fmla="*/ 99 w 106"/>
                <a:gd name="T11" fmla="*/ 54 h 74"/>
                <a:gd name="T12" fmla="*/ 97 w 106"/>
                <a:gd name="T13" fmla="*/ 54 h 74"/>
                <a:gd name="T14" fmla="*/ 96 w 106"/>
                <a:gd name="T15" fmla="*/ 57 h 74"/>
                <a:gd name="T16" fmla="*/ 96 w 106"/>
                <a:gd name="T17" fmla="*/ 60 h 74"/>
                <a:gd name="T18" fmla="*/ 94 w 106"/>
                <a:gd name="T19" fmla="*/ 64 h 74"/>
                <a:gd name="T20" fmla="*/ 87 w 106"/>
                <a:gd name="T21" fmla="*/ 71 h 74"/>
                <a:gd name="T22" fmla="*/ 84 w 106"/>
                <a:gd name="T23" fmla="*/ 69 h 74"/>
                <a:gd name="T24" fmla="*/ 80 w 106"/>
                <a:gd name="T25" fmla="*/ 68 h 74"/>
                <a:gd name="T26" fmla="*/ 62 w 106"/>
                <a:gd name="T27" fmla="*/ 72 h 74"/>
                <a:gd name="T28" fmla="*/ 45 w 106"/>
                <a:gd name="T29" fmla="*/ 72 h 74"/>
                <a:gd name="T30" fmla="*/ 29 w 106"/>
                <a:gd name="T31" fmla="*/ 71 h 74"/>
                <a:gd name="T32" fmla="*/ 30 w 106"/>
                <a:gd name="T33" fmla="*/ 69 h 74"/>
                <a:gd name="T34" fmla="*/ 31 w 106"/>
                <a:gd name="T35" fmla="*/ 67 h 74"/>
                <a:gd name="T36" fmla="*/ 27 w 106"/>
                <a:gd name="T37" fmla="*/ 64 h 74"/>
                <a:gd name="T38" fmla="*/ 25 w 106"/>
                <a:gd name="T39" fmla="*/ 62 h 74"/>
                <a:gd name="T40" fmla="*/ 27 w 106"/>
                <a:gd name="T41" fmla="*/ 60 h 74"/>
                <a:gd name="T42" fmla="*/ 28 w 106"/>
                <a:gd name="T43" fmla="*/ 59 h 74"/>
                <a:gd name="T44" fmla="*/ 22 w 106"/>
                <a:gd name="T45" fmla="*/ 60 h 74"/>
                <a:gd name="T46" fmla="*/ 19 w 106"/>
                <a:gd name="T47" fmla="*/ 58 h 74"/>
                <a:gd name="T48" fmla="*/ 14 w 106"/>
                <a:gd name="T49" fmla="*/ 56 h 74"/>
                <a:gd name="T50" fmla="*/ 13 w 106"/>
                <a:gd name="T51" fmla="*/ 55 h 74"/>
                <a:gd name="T52" fmla="*/ 14 w 106"/>
                <a:gd name="T53" fmla="*/ 54 h 74"/>
                <a:gd name="T54" fmla="*/ 12 w 106"/>
                <a:gd name="T55" fmla="*/ 53 h 74"/>
                <a:gd name="T56" fmla="*/ 13 w 106"/>
                <a:gd name="T57" fmla="*/ 52 h 74"/>
                <a:gd name="T58" fmla="*/ 14 w 106"/>
                <a:gd name="T59" fmla="*/ 51 h 74"/>
                <a:gd name="T60" fmla="*/ 11 w 106"/>
                <a:gd name="T61" fmla="*/ 49 h 74"/>
                <a:gd name="T62" fmla="*/ 6 w 106"/>
                <a:gd name="T63" fmla="*/ 45 h 74"/>
                <a:gd name="T64" fmla="*/ 6 w 106"/>
                <a:gd name="T65" fmla="*/ 43 h 74"/>
                <a:gd name="T66" fmla="*/ 5 w 106"/>
                <a:gd name="T67" fmla="*/ 41 h 74"/>
                <a:gd name="T68" fmla="*/ 1 w 106"/>
                <a:gd name="T69" fmla="*/ 37 h 74"/>
                <a:gd name="T70" fmla="*/ 3 w 106"/>
                <a:gd name="T71" fmla="*/ 34 h 74"/>
                <a:gd name="T72" fmla="*/ 5 w 106"/>
                <a:gd name="T73" fmla="*/ 34 h 74"/>
                <a:gd name="T74" fmla="*/ 6 w 106"/>
                <a:gd name="T75" fmla="*/ 33 h 74"/>
                <a:gd name="T76" fmla="*/ 10 w 106"/>
                <a:gd name="T77" fmla="*/ 31 h 74"/>
                <a:gd name="T78" fmla="*/ 12 w 106"/>
                <a:gd name="T79" fmla="*/ 27 h 74"/>
                <a:gd name="T80" fmla="*/ 14 w 106"/>
                <a:gd name="T81" fmla="*/ 24 h 74"/>
                <a:gd name="T82" fmla="*/ 17 w 106"/>
                <a:gd name="T83" fmla="*/ 18 h 74"/>
                <a:gd name="T84" fmla="*/ 20 w 106"/>
                <a:gd name="T85" fmla="*/ 12 h 74"/>
                <a:gd name="T86" fmla="*/ 23 w 106"/>
                <a:gd name="T87" fmla="*/ 9 h 74"/>
                <a:gd name="T88" fmla="*/ 26 w 106"/>
                <a:gd name="T89" fmla="*/ 8 h 74"/>
                <a:gd name="T90" fmla="*/ 31 w 106"/>
                <a:gd name="T91" fmla="*/ 4 h 74"/>
                <a:gd name="T92" fmla="*/ 35 w 106"/>
                <a:gd name="T93" fmla="*/ 4 h 74"/>
                <a:gd name="T94" fmla="*/ 44 w 106"/>
                <a:gd name="T95" fmla="*/ 6 h 74"/>
                <a:gd name="T96" fmla="*/ 49 w 106"/>
                <a:gd name="T97" fmla="*/ 5 h 74"/>
                <a:gd name="T98" fmla="*/ 55 w 106"/>
                <a:gd name="T99" fmla="*/ 7 h 74"/>
                <a:gd name="T100" fmla="*/ 68 w 106"/>
                <a:gd name="T101" fmla="*/ 2 h 74"/>
                <a:gd name="T102" fmla="*/ 73 w 106"/>
                <a:gd name="T103" fmla="*/ 0 h 74"/>
                <a:gd name="T104" fmla="*/ 83 w 106"/>
                <a:gd name="T105" fmla="*/ 15 h 74"/>
                <a:gd name="T106" fmla="*/ 88 w 106"/>
                <a:gd name="T107" fmla="*/ 21 h 74"/>
                <a:gd name="T108" fmla="*/ 90 w 106"/>
                <a:gd name="T109" fmla="*/ 30 h 74"/>
                <a:gd name="T110" fmla="*/ 88 w 106"/>
                <a:gd name="T111" fmla="*/ 4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 h="74">
                  <a:moveTo>
                    <a:pt x="90" y="47"/>
                  </a:moveTo>
                  <a:cubicBezTo>
                    <a:pt x="92" y="48"/>
                    <a:pt x="92" y="48"/>
                    <a:pt x="92" y="48"/>
                  </a:cubicBezTo>
                  <a:cubicBezTo>
                    <a:pt x="95" y="49"/>
                    <a:pt x="95" y="49"/>
                    <a:pt x="95" y="49"/>
                  </a:cubicBezTo>
                  <a:cubicBezTo>
                    <a:pt x="96" y="49"/>
                    <a:pt x="96" y="49"/>
                    <a:pt x="96" y="49"/>
                  </a:cubicBezTo>
                  <a:cubicBezTo>
                    <a:pt x="96" y="49"/>
                    <a:pt x="96" y="49"/>
                    <a:pt x="96" y="49"/>
                  </a:cubicBezTo>
                  <a:cubicBezTo>
                    <a:pt x="96" y="49"/>
                    <a:pt x="96" y="49"/>
                    <a:pt x="96" y="49"/>
                  </a:cubicBezTo>
                  <a:cubicBezTo>
                    <a:pt x="96" y="48"/>
                    <a:pt x="96" y="48"/>
                    <a:pt x="96" y="48"/>
                  </a:cubicBezTo>
                  <a:cubicBezTo>
                    <a:pt x="96" y="48"/>
                    <a:pt x="96" y="48"/>
                    <a:pt x="96" y="48"/>
                  </a:cubicBezTo>
                  <a:cubicBezTo>
                    <a:pt x="96" y="48"/>
                    <a:pt x="96" y="48"/>
                    <a:pt x="96" y="48"/>
                  </a:cubicBezTo>
                  <a:cubicBezTo>
                    <a:pt x="97" y="48"/>
                    <a:pt x="97" y="48"/>
                    <a:pt x="97" y="48"/>
                  </a:cubicBezTo>
                  <a:cubicBezTo>
                    <a:pt x="99" y="48"/>
                    <a:pt x="98" y="48"/>
                    <a:pt x="101" y="47"/>
                  </a:cubicBezTo>
                  <a:cubicBezTo>
                    <a:pt x="103" y="46"/>
                    <a:pt x="103" y="46"/>
                    <a:pt x="103" y="46"/>
                  </a:cubicBezTo>
                  <a:cubicBezTo>
                    <a:pt x="105" y="47"/>
                    <a:pt x="105" y="47"/>
                    <a:pt x="105" y="47"/>
                  </a:cubicBezTo>
                  <a:cubicBezTo>
                    <a:pt x="106" y="48"/>
                    <a:pt x="105" y="48"/>
                    <a:pt x="106" y="49"/>
                  </a:cubicBezTo>
                  <a:cubicBezTo>
                    <a:pt x="105" y="54"/>
                    <a:pt x="105" y="53"/>
                    <a:pt x="104" y="55"/>
                  </a:cubicBezTo>
                  <a:cubicBezTo>
                    <a:pt x="99" y="57"/>
                    <a:pt x="99" y="57"/>
                    <a:pt x="99" y="57"/>
                  </a:cubicBezTo>
                  <a:cubicBezTo>
                    <a:pt x="99" y="56"/>
                    <a:pt x="99" y="56"/>
                    <a:pt x="99" y="56"/>
                  </a:cubicBezTo>
                  <a:cubicBezTo>
                    <a:pt x="99" y="55"/>
                    <a:pt x="99" y="55"/>
                    <a:pt x="99" y="54"/>
                  </a:cubicBezTo>
                  <a:cubicBezTo>
                    <a:pt x="99" y="53"/>
                    <a:pt x="99" y="53"/>
                    <a:pt x="99" y="53"/>
                  </a:cubicBezTo>
                  <a:cubicBezTo>
                    <a:pt x="98" y="53"/>
                    <a:pt x="98" y="53"/>
                    <a:pt x="98" y="53"/>
                  </a:cubicBezTo>
                  <a:cubicBezTo>
                    <a:pt x="97" y="54"/>
                    <a:pt x="97" y="54"/>
                    <a:pt x="97" y="54"/>
                  </a:cubicBezTo>
                  <a:cubicBezTo>
                    <a:pt x="97" y="54"/>
                    <a:pt x="97" y="54"/>
                    <a:pt x="97" y="54"/>
                  </a:cubicBezTo>
                  <a:cubicBezTo>
                    <a:pt x="97" y="56"/>
                    <a:pt x="97" y="56"/>
                    <a:pt x="97" y="56"/>
                  </a:cubicBezTo>
                  <a:cubicBezTo>
                    <a:pt x="97" y="57"/>
                    <a:pt x="97" y="57"/>
                    <a:pt x="96" y="57"/>
                  </a:cubicBezTo>
                  <a:cubicBezTo>
                    <a:pt x="96" y="59"/>
                    <a:pt x="96" y="59"/>
                    <a:pt x="96" y="59"/>
                  </a:cubicBezTo>
                  <a:cubicBezTo>
                    <a:pt x="96" y="59"/>
                    <a:pt x="96" y="59"/>
                    <a:pt x="96" y="59"/>
                  </a:cubicBezTo>
                  <a:cubicBezTo>
                    <a:pt x="96" y="60"/>
                    <a:pt x="96" y="60"/>
                    <a:pt x="96" y="60"/>
                  </a:cubicBezTo>
                  <a:cubicBezTo>
                    <a:pt x="97" y="60"/>
                    <a:pt x="97" y="60"/>
                    <a:pt x="97" y="60"/>
                  </a:cubicBezTo>
                  <a:cubicBezTo>
                    <a:pt x="96" y="61"/>
                    <a:pt x="96" y="61"/>
                    <a:pt x="96" y="61"/>
                  </a:cubicBezTo>
                  <a:cubicBezTo>
                    <a:pt x="94" y="63"/>
                    <a:pt x="95" y="63"/>
                    <a:pt x="94" y="64"/>
                  </a:cubicBezTo>
                  <a:cubicBezTo>
                    <a:pt x="94" y="69"/>
                    <a:pt x="94" y="69"/>
                    <a:pt x="94" y="69"/>
                  </a:cubicBezTo>
                  <a:cubicBezTo>
                    <a:pt x="94" y="70"/>
                    <a:pt x="94" y="71"/>
                    <a:pt x="93" y="73"/>
                  </a:cubicBezTo>
                  <a:cubicBezTo>
                    <a:pt x="91" y="73"/>
                    <a:pt x="91" y="73"/>
                    <a:pt x="87" y="71"/>
                  </a:cubicBezTo>
                  <a:cubicBezTo>
                    <a:pt x="86" y="70"/>
                    <a:pt x="86" y="70"/>
                    <a:pt x="86" y="69"/>
                  </a:cubicBezTo>
                  <a:cubicBezTo>
                    <a:pt x="84" y="69"/>
                    <a:pt x="84" y="69"/>
                    <a:pt x="84" y="69"/>
                  </a:cubicBezTo>
                  <a:cubicBezTo>
                    <a:pt x="84" y="69"/>
                    <a:pt x="84" y="69"/>
                    <a:pt x="84" y="69"/>
                  </a:cubicBezTo>
                  <a:cubicBezTo>
                    <a:pt x="83" y="69"/>
                    <a:pt x="83" y="69"/>
                    <a:pt x="83" y="69"/>
                  </a:cubicBezTo>
                  <a:cubicBezTo>
                    <a:pt x="82" y="68"/>
                    <a:pt x="82" y="68"/>
                    <a:pt x="82" y="68"/>
                  </a:cubicBezTo>
                  <a:cubicBezTo>
                    <a:pt x="80" y="68"/>
                    <a:pt x="80" y="68"/>
                    <a:pt x="80" y="68"/>
                  </a:cubicBezTo>
                  <a:cubicBezTo>
                    <a:pt x="80" y="68"/>
                    <a:pt x="77" y="67"/>
                    <a:pt x="77" y="66"/>
                  </a:cubicBezTo>
                  <a:cubicBezTo>
                    <a:pt x="69" y="67"/>
                    <a:pt x="67" y="68"/>
                    <a:pt x="64" y="71"/>
                  </a:cubicBezTo>
                  <a:cubicBezTo>
                    <a:pt x="62" y="72"/>
                    <a:pt x="62" y="72"/>
                    <a:pt x="62" y="72"/>
                  </a:cubicBezTo>
                  <a:cubicBezTo>
                    <a:pt x="61" y="73"/>
                    <a:pt x="61" y="73"/>
                    <a:pt x="59" y="74"/>
                  </a:cubicBezTo>
                  <a:cubicBezTo>
                    <a:pt x="54" y="73"/>
                    <a:pt x="57" y="74"/>
                    <a:pt x="47" y="72"/>
                  </a:cubicBezTo>
                  <a:cubicBezTo>
                    <a:pt x="45" y="72"/>
                    <a:pt x="45" y="72"/>
                    <a:pt x="45" y="72"/>
                  </a:cubicBezTo>
                  <a:cubicBezTo>
                    <a:pt x="37" y="71"/>
                    <a:pt x="41" y="71"/>
                    <a:pt x="33" y="71"/>
                  </a:cubicBezTo>
                  <a:cubicBezTo>
                    <a:pt x="30" y="71"/>
                    <a:pt x="30" y="71"/>
                    <a:pt x="30" y="71"/>
                  </a:cubicBezTo>
                  <a:cubicBezTo>
                    <a:pt x="29" y="71"/>
                    <a:pt x="29" y="71"/>
                    <a:pt x="29" y="71"/>
                  </a:cubicBezTo>
                  <a:cubicBezTo>
                    <a:pt x="29" y="70"/>
                    <a:pt x="29" y="70"/>
                    <a:pt x="29" y="70"/>
                  </a:cubicBezTo>
                  <a:cubicBezTo>
                    <a:pt x="29" y="69"/>
                    <a:pt x="29" y="69"/>
                    <a:pt x="29" y="69"/>
                  </a:cubicBezTo>
                  <a:cubicBezTo>
                    <a:pt x="30" y="69"/>
                    <a:pt x="30" y="69"/>
                    <a:pt x="30" y="69"/>
                  </a:cubicBezTo>
                  <a:cubicBezTo>
                    <a:pt x="31" y="68"/>
                    <a:pt x="31" y="68"/>
                    <a:pt x="31" y="68"/>
                  </a:cubicBezTo>
                  <a:cubicBezTo>
                    <a:pt x="31" y="68"/>
                    <a:pt x="31" y="68"/>
                    <a:pt x="31" y="68"/>
                  </a:cubicBezTo>
                  <a:cubicBezTo>
                    <a:pt x="31" y="67"/>
                    <a:pt x="31" y="67"/>
                    <a:pt x="31" y="67"/>
                  </a:cubicBezTo>
                  <a:cubicBezTo>
                    <a:pt x="29" y="66"/>
                    <a:pt x="30" y="67"/>
                    <a:pt x="27" y="65"/>
                  </a:cubicBezTo>
                  <a:cubicBezTo>
                    <a:pt x="27" y="64"/>
                    <a:pt x="27" y="64"/>
                    <a:pt x="27" y="64"/>
                  </a:cubicBezTo>
                  <a:cubicBezTo>
                    <a:pt x="27" y="64"/>
                    <a:pt x="27" y="64"/>
                    <a:pt x="27" y="64"/>
                  </a:cubicBezTo>
                  <a:cubicBezTo>
                    <a:pt x="26" y="63"/>
                    <a:pt x="26" y="63"/>
                    <a:pt x="26" y="63"/>
                  </a:cubicBezTo>
                  <a:cubicBezTo>
                    <a:pt x="26" y="63"/>
                    <a:pt x="26" y="63"/>
                    <a:pt x="26" y="63"/>
                  </a:cubicBezTo>
                  <a:cubicBezTo>
                    <a:pt x="25" y="62"/>
                    <a:pt x="25" y="62"/>
                    <a:pt x="25" y="62"/>
                  </a:cubicBezTo>
                  <a:cubicBezTo>
                    <a:pt x="25" y="61"/>
                    <a:pt x="25" y="61"/>
                    <a:pt x="25" y="61"/>
                  </a:cubicBezTo>
                  <a:cubicBezTo>
                    <a:pt x="26" y="60"/>
                    <a:pt x="26" y="60"/>
                    <a:pt x="26" y="60"/>
                  </a:cubicBezTo>
                  <a:cubicBezTo>
                    <a:pt x="27" y="60"/>
                    <a:pt x="27" y="60"/>
                    <a:pt x="27" y="60"/>
                  </a:cubicBezTo>
                  <a:cubicBezTo>
                    <a:pt x="27" y="60"/>
                    <a:pt x="27" y="60"/>
                    <a:pt x="27" y="60"/>
                  </a:cubicBezTo>
                  <a:cubicBezTo>
                    <a:pt x="28" y="60"/>
                    <a:pt x="28" y="60"/>
                    <a:pt x="28" y="60"/>
                  </a:cubicBezTo>
                  <a:cubicBezTo>
                    <a:pt x="28" y="59"/>
                    <a:pt x="28" y="59"/>
                    <a:pt x="28" y="59"/>
                  </a:cubicBezTo>
                  <a:cubicBezTo>
                    <a:pt x="27" y="58"/>
                    <a:pt x="27" y="59"/>
                    <a:pt x="25" y="58"/>
                  </a:cubicBezTo>
                  <a:cubicBezTo>
                    <a:pt x="23" y="58"/>
                    <a:pt x="23" y="58"/>
                    <a:pt x="23" y="58"/>
                  </a:cubicBezTo>
                  <a:cubicBezTo>
                    <a:pt x="22" y="60"/>
                    <a:pt x="22" y="60"/>
                    <a:pt x="22" y="60"/>
                  </a:cubicBezTo>
                  <a:cubicBezTo>
                    <a:pt x="21" y="60"/>
                    <a:pt x="21" y="60"/>
                    <a:pt x="21" y="60"/>
                  </a:cubicBezTo>
                  <a:cubicBezTo>
                    <a:pt x="20" y="59"/>
                    <a:pt x="20" y="59"/>
                    <a:pt x="20" y="59"/>
                  </a:cubicBezTo>
                  <a:cubicBezTo>
                    <a:pt x="19" y="58"/>
                    <a:pt x="19" y="58"/>
                    <a:pt x="19" y="58"/>
                  </a:cubicBezTo>
                  <a:cubicBezTo>
                    <a:pt x="16" y="58"/>
                    <a:pt x="17" y="58"/>
                    <a:pt x="15" y="58"/>
                  </a:cubicBezTo>
                  <a:cubicBezTo>
                    <a:pt x="15" y="57"/>
                    <a:pt x="15" y="57"/>
                    <a:pt x="15" y="57"/>
                  </a:cubicBezTo>
                  <a:cubicBezTo>
                    <a:pt x="14" y="56"/>
                    <a:pt x="14" y="56"/>
                    <a:pt x="14" y="56"/>
                  </a:cubicBezTo>
                  <a:cubicBezTo>
                    <a:pt x="12" y="56"/>
                    <a:pt x="12" y="56"/>
                    <a:pt x="12" y="56"/>
                  </a:cubicBezTo>
                  <a:cubicBezTo>
                    <a:pt x="12" y="55"/>
                    <a:pt x="12" y="55"/>
                    <a:pt x="12" y="55"/>
                  </a:cubicBezTo>
                  <a:cubicBezTo>
                    <a:pt x="13" y="55"/>
                    <a:pt x="13" y="55"/>
                    <a:pt x="13" y="55"/>
                  </a:cubicBezTo>
                  <a:cubicBezTo>
                    <a:pt x="13" y="55"/>
                    <a:pt x="13" y="55"/>
                    <a:pt x="14" y="55"/>
                  </a:cubicBezTo>
                  <a:cubicBezTo>
                    <a:pt x="14" y="55"/>
                    <a:pt x="14" y="55"/>
                    <a:pt x="14" y="55"/>
                  </a:cubicBezTo>
                  <a:cubicBezTo>
                    <a:pt x="14" y="54"/>
                    <a:pt x="14" y="54"/>
                    <a:pt x="14" y="54"/>
                  </a:cubicBezTo>
                  <a:cubicBezTo>
                    <a:pt x="14" y="54"/>
                    <a:pt x="13" y="54"/>
                    <a:pt x="13" y="53"/>
                  </a:cubicBezTo>
                  <a:cubicBezTo>
                    <a:pt x="12" y="53"/>
                    <a:pt x="12" y="53"/>
                    <a:pt x="12" y="53"/>
                  </a:cubicBezTo>
                  <a:cubicBezTo>
                    <a:pt x="12" y="53"/>
                    <a:pt x="12" y="53"/>
                    <a:pt x="12" y="53"/>
                  </a:cubicBezTo>
                  <a:cubicBezTo>
                    <a:pt x="12" y="53"/>
                    <a:pt x="12" y="53"/>
                    <a:pt x="12" y="53"/>
                  </a:cubicBezTo>
                  <a:cubicBezTo>
                    <a:pt x="13" y="53"/>
                    <a:pt x="13" y="53"/>
                    <a:pt x="13" y="53"/>
                  </a:cubicBezTo>
                  <a:cubicBezTo>
                    <a:pt x="13" y="52"/>
                    <a:pt x="13" y="52"/>
                    <a:pt x="13" y="52"/>
                  </a:cubicBezTo>
                  <a:cubicBezTo>
                    <a:pt x="13" y="52"/>
                    <a:pt x="13" y="52"/>
                    <a:pt x="13" y="52"/>
                  </a:cubicBezTo>
                  <a:cubicBezTo>
                    <a:pt x="14" y="51"/>
                    <a:pt x="14" y="51"/>
                    <a:pt x="14" y="51"/>
                  </a:cubicBezTo>
                  <a:cubicBezTo>
                    <a:pt x="14" y="51"/>
                    <a:pt x="14" y="51"/>
                    <a:pt x="14" y="51"/>
                  </a:cubicBezTo>
                  <a:cubicBezTo>
                    <a:pt x="14" y="51"/>
                    <a:pt x="14" y="51"/>
                    <a:pt x="14" y="51"/>
                  </a:cubicBezTo>
                  <a:cubicBezTo>
                    <a:pt x="13" y="50"/>
                    <a:pt x="14" y="50"/>
                    <a:pt x="13" y="50"/>
                  </a:cubicBezTo>
                  <a:cubicBezTo>
                    <a:pt x="12" y="50"/>
                    <a:pt x="12" y="49"/>
                    <a:pt x="11" y="49"/>
                  </a:cubicBezTo>
                  <a:cubicBezTo>
                    <a:pt x="10" y="48"/>
                    <a:pt x="10" y="48"/>
                    <a:pt x="10" y="48"/>
                  </a:cubicBezTo>
                  <a:cubicBezTo>
                    <a:pt x="9" y="48"/>
                    <a:pt x="9" y="48"/>
                    <a:pt x="9" y="48"/>
                  </a:cubicBezTo>
                  <a:cubicBezTo>
                    <a:pt x="9" y="48"/>
                    <a:pt x="8" y="47"/>
                    <a:pt x="6" y="45"/>
                  </a:cubicBezTo>
                  <a:cubicBezTo>
                    <a:pt x="6" y="45"/>
                    <a:pt x="6" y="45"/>
                    <a:pt x="6" y="45"/>
                  </a:cubicBezTo>
                  <a:cubicBezTo>
                    <a:pt x="6" y="45"/>
                    <a:pt x="6" y="45"/>
                    <a:pt x="6" y="45"/>
                  </a:cubicBezTo>
                  <a:cubicBezTo>
                    <a:pt x="6" y="44"/>
                    <a:pt x="6" y="44"/>
                    <a:pt x="6" y="43"/>
                  </a:cubicBezTo>
                  <a:cubicBezTo>
                    <a:pt x="6" y="42"/>
                    <a:pt x="6" y="43"/>
                    <a:pt x="6" y="41"/>
                  </a:cubicBezTo>
                  <a:cubicBezTo>
                    <a:pt x="6" y="41"/>
                    <a:pt x="6" y="41"/>
                    <a:pt x="6" y="41"/>
                  </a:cubicBezTo>
                  <a:cubicBezTo>
                    <a:pt x="5" y="41"/>
                    <a:pt x="6" y="41"/>
                    <a:pt x="5" y="41"/>
                  </a:cubicBezTo>
                  <a:cubicBezTo>
                    <a:pt x="5" y="41"/>
                    <a:pt x="5" y="41"/>
                    <a:pt x="5" y="41"/>
                  </a:cubicBezTo>
                  <a:cubicBezTo>
                    <a:pt x="4" y="41"/>
                    <a:pt x="5" y="41"/>
                    <a:pt x="4" y="39"/>
                  </a:cubicBezTo>
                  <a:cubicBezTo>
                    <a:pt x="3" y="38"/>
                    <a:pt x="2" y="38"/>
                    <a:pt x="1" y="37"/>
                  </a:cubicBezTo>
                  <a:cubicBezTo>
                    <a:pt x="0" y="36"/>
                    <a:pt x="1" y="36"/>
                    <a:pt x="0" y="35"/>
                  </a:cubicBezTo>
                  <a:cubicBezTo>
                    <a:pt x="0" y="35"/>
                    <a:pt x="0" y="35"/>
                    <a:pt x="0" y="35"/>
                  </a:cubicBezTo>
                  <a:cubicBezTo>
                    <a:pt x="3" y="34"/>
                    <a:pt x="3" y="34"/>
                    <a:pt x="3" y="34"/>
                  </a:cubicBezTo>
                  <a:cubicBezTo>
                    <a:pt x="4" y="35"/>
                    <a:pt x="4" y="35"/>
                    <a:pt x="4" y="35"/>
                  </a:cubicBezTo>
                  <a:cubicBezTo>
                    <a:pt x="5" y="35"/>
                    <a:pt x="5" y="35"/>
                    <a:pt x="5" y="35"/>
                  </a:cubicBezTo>
                  <a:cubicBezTo>
                    <a:pt x="5" y="34"/>
                    <a:pt x="5" y="34"/>
                    <a:pt x="5" y="34"/>
                  </a:cubicBezTo>
                  <a:cubicBezTo>
                    <a:pt x="5" y="34"/>
                    <a:pt x="5" y="34"/>
                    <a:pt x="5" y="34"/>
                  </a:cubicBezTo>
                  <a:cubicBezTo>
                    <a:pt x="6" y="33"/>
                    <a:pt x="6" y="33"/>
                    <a:pt x="6" y="33"/>
                  </a:cubicBezTo>
                  <a:cubicBezTo>
                    <a:pt x="6" y="33"/>
                    <a:pt x="6" y="33"/>
                    <a:pt x="6" y="33"/>
                  </a:cubicBezTo>
                  <a:cubicBezTo>
                    <a:pt x="9" y="33"/>
                    <a:pt x="9" y="33"/>
                    <a:pt x="9" y="33"/>
                  </a:cubicBezTo>
                  <a:cubicBezTo>
                    <a:pt x="9" y="33"/>
                    <a:pt x="10" y="33"/>
                    <a:pt x="10" y="32"/>
                  </a:cubicBezTo>
                  <a:cubicBezTo>
                    <a:pt x="10" y="31"/>
                    <a:pt x="10" y="31"/>
                    <a:pt x="10" y="31"/>
                  </a:cubicBezTo>
                  <a:cubicBezTo>
                    <a:pt x="11" y="30"/>
                    <a:pt x="11" y="30"/>
                    <a:pt x="11" y="30"/>
                  </a:cubicBezTo>
                  <a:cubicBezTo>
                    <a:pt x="11" y="30"/>
                    <a:pt x="11" y="30"/>
                    <a:pt x="11" y="29"/>
                  </a:cubicBezTo>
                  <a:cubicBezTo>
                    <a:pt x="12" y="28"/>
                    <a:pt x="12" y="28"/>
                    <a:pt x="12" y="27"/>
                  </a:cubicBezTo>
                  <a:cubicBezTo>
                    <a:pt x="13" y="27"/>
                    <a:pt x="13" y="26"/>
                    <a:pt x="14" y="26"/>
                  </a:cubicBezTo>
                  <a:cubicBezTo>
                    <a:pt x="14" y="25"/>
                    <a:pt x="14" y="25"/>
                    <a:pt x="14" y="25"/>
                  </a:cubicBezTo>
                  <a:cubicBezTo>
                    <a:pt x="14" y="24"/>
                    <a:pt x="14" y="24"/>
                    <a:pt x="14" y="24"/>
                  </a:cubicBezTo>
                  <a:cubicBezTo>
                    <a:pt x="15" y="22"/>
                    <a:pt x="15" y="23"/>
                    <a:pt x="16" y="21"/>
                  </a:cubicBezTo>
                  <a:cubicBezTo>
                    <a:pt x="16" y="21"/>
                    <a:pt x="16" y="21"/>
                    <a:pt x="16" y="20"/>
                  </a:cubicBezTo>
                  <a:cubicBezTo>
                    <a:pt x="17" y="19"/>
                    <a:pt x="16" y="20"/>
                    <a:pt x="17" y="18"/>
                  </a:cubicBezTo>
                  <a:cubicBezTo>
                    <a:pt x="18" y="16"/>
                    <a:pt x="18" y="16"/>
                    <a:pt x="18" y="16"/>
                  </a:cubicBezTo>
                  <a:cubicBezTo>
                    <a:pt x="19" y="15"/>
                    <a:pt x="19" y="15"/>
                    <a:pt x="19" y="14"/>
                  </a:cubicBezTo>
                  <a:cubicBezTo>
                    <a:pt x="20" y="12"/>
                    <a:pt x="20" y="12"/>
                    <a:pt x="20" y="12"/>
                  </a:cubicBezTo>
                  <a:cubicBezTo>
                    <a:pt x="20" y="12"/>
                    <a:pt x="20" y="12"/>
                    <a:pt x="20" y="12"/>
                  </a:cubicBezTo>
                  <a:cubicBezTo>
                    <a:pt x="22" y="10"/>
                    <a:pt x="21" y="10"/>
                    <a:pt x="23" y="9"/>
                  </a:cubicBezTo>
                  <a:cubicBezTo>
                    <a:pt x="23" y="9"/>
                    <a:pt x="23" y="9"/>
                    <a:pt x="23" y="9"/>
                  </a:cubicBezTo>
                  <a:cubicBezTo>
                    <a:pt x="24" y="8"/>
                    <a:pt x="24" y="8"/>
                    <a:pt x="24" y="8"/>
                  </a:cubicBezTo>
                  <a:cubicBezTo>
                    <a:pt x="25" y="8"/>
                    <a:pt x="25" y="8"/>
                    <a:pt x="25" y="8"/>
                  </a:cubicBezTo>
                  <a:cubicBezTo>
                    <a:pt x="26" y="8"/>
                    <a:pt x="26" y="8"/>
                    <a:pt x="26" y="8"/>
                  </a:cubicBezTo>
                  <a:cubicBezTo>
                    <a:pt x="26" y="8"/>
                    <a:pt x="26" y="8"/>
                    <a:pt x="26" y="8"/>
                  </a:cubicBezTo>
                  <a:cubicBezTo>
                    <a:pt x="28" y="7"/>
                    <a:pt x="29" y="6"/>
                    <a:pt x="29" y="5"/>
                  </a:cubicBezTo>
                  <a:cubicBezTo>
                    <a:pt x="30" y="5"/>
                    <a:pt x="31" y="4"/>
                    <a:pt x="31" y="4"/>
                  </a:cubicBezTo>
                  <a:cubicBezTo>
                    <a:pt x="32" y="3"/>
                    <a:pt x="32" y="4"/>
                    <a:pt x="32" y="3"/>
                  </a:cubicBezTo>
                  <a:cubicBezTo>
                    <a:pt x="33" y="3"/>
                    <a:pt x="33" y="3"/>
                    <a:pt x="33" y="3"/>
                  </a:cubicBezTo>
                  <a:cubicBezTo>
                    <a:pt x="35" y="4"/>
                    <a:pt x="35" y="4"/>
                    <a:pt x="35" y="4"/>
                  </a:cubicBezTo>
                  <a:cubicBezTo>
                    <a:pt x="39" y="4"/>
                    <a:pt x="37" y="4"/>
                    <a:pt x="42" y="5"/>
                  </a:cubicBezTo>
                  <a:cubicBezTo>
                    <a:pt x="42" y="5"/>
                    <a:pt x="42" y="5"/>
                    <a:pt x="43" y="5"/>
                  </a:cubicBezTo>
                  <a:cubicBezTo>
                    <a:pt x="44" y="6"/>
                    <a:pt x="44" y="6"/>
                    <a:pt x="44" y="6"/>
                  </a:cubicBezTo>
                  <a:cubicBezTo>
                    <a:pt x="45" y="6"/>
                    <a:pt x="45" y="6"/>
                    <a:pt x="45" y="6"/>
                  </a:cubicBezTo>
                  <a:cubicBezTo>
                    <a:pt x="47" y="5"/>
                    <a:pt x="46" y="5"/>
                    <a:pt x="47" y="5"/>
                  </a:cubicBezTo>
                  <a:cubicBezTo>
                    <a:pt x="49" y="5"/>
                    <a:pt x="49" y="5"/>
                    <a:pt x="49" y="5"/>
                  </a:cubicBezTo>
                  <a:cubicBezTo>
                    <a:pt x="51" y="8"/>
                    <a:pt x="50" y="7"/>
                    <a:pt x="52" y="9"/>
                  </a:cubicBezTo>
                  <a:cubicBezTo>
                    <a:pt x="53" y="9"/>
                    <a:pt x="53" y="9"/>
                    <a:pt x="54" y="8"/>
                  </a:cubicBezTo>
                  <a:cubicBezTo>
                    <a:pt x="55" y="7"/>
                    <a:pt x="55" y="7"/>
                    <a:pt x="55" y="7"/>
                  </a:cubicBezTo>
                  <a:cubicBezTo>
                    <a:pt x="58" y="6"/>
                    <a:pt x="58" y="6"/>
                    <a:pt x="58" y="6"/>
                  </a:cubicBezTo>
                  <a:cubicBezTo>
                    <a:pt x="65" y="5"/>
                    <a:pt x="60" y="5"/>
                    <a:pt x="66" y="4"/>
                  </a:cubicBezTo>
                  <a:cubicBezTo>
                    <a:pt x="67" y="3"/>
                    <a:pt x="67" y="3"/>
                    <a:pt x="68" y="2"/>
                  </a:cubicBezTo>
                  <a:cubicBezTo>
                    <a:pt x="68" y="1"/>
                    <a:pt x="68" y="1"/>
                    <a:pt x="68" y="1"/>
                  </a:cubicBezTo>
                  <a:cubicBezTo>
                    <a:pt x="69" y="1"/>
                    <a:pt x="71" y="0"/>
                    <a:pt x="71" y="0"/>
                  </a:cubicBezTo>
                  <a:cubicBezTo>
                    <a:pt x="73" y="0"/>
                    <a:pt x="72" y="0"/>
                    <a:pt x="73" y="0"/>
                  </a:cubicBezTo>
                  <a:cubicBezTo>
                    <a:pt x="75" y="1"/>
                    <a:pt x="75" y="1"/>
                    <a:pt x="75" y="1"/>
                  </a:cubicBezTo>
                  <a:cubicBezTo>
                    <a:pt x="75" y="2"/>
                    <a:pt x="75" y="2"/>
                    <a:pt x="75" y="2"/>
                  </a:cubicBezTo>
                  <a:cubicBezTo>
                    <a:pt x="75" y="2"/>
                    <a:pt x="83" y="15"/>
                    <a:pt x="83" y="15"/>
                  </a:cubicBezTo>
                  <a:cubicBezTo>
                    <a:pt x="84" y="16"/>
                    <a:pt x="83" y="16"/>
                    <a:pt x="84" y="17"/>
                  </a:cubicBezTo>
                  <a:cubicBezTo>
                    <a:pt x="85" y="18"/>
                    <a:pt x="85" y="18"/>
                    <a:pt x="85" y="19"/>
                  </a:cubicBezTo>
                  <a:cubicBezTo>
                    <a:pt x="87" y="20"/>
                    <a:pt x="86" y="20"/>
                    <a:pt x="88" y="21"/>
                  </a:cubicBezTo>
                  <a:cubicBezTo>
                    <a:pt x="89" y="27"/>
                    <a:pt x="88" y="23"/>
                    <a:pt x="90" y="27"/>
                  </a:cubicBezTo>
                  <a:cubicBezTo>
                    <a:pt x="89" y="29"/>
                    <a:pt x="89" y="29"/>
                    <a:pt x="89" y="29"/>
                  </a:cubicBezTo>
                  <a:cubicBezTo>
                    <a:pt x="90" y="30"/>
                    <a:pt x="90" y="30"/>
                    <a:pt x="90" y="30"/>
                  </a:cubicBezTo>
                  <a:cubicBezTo>
                    <a:pt x="88" y="37"/>
                    <a:pt x="88" y="36"/>
                    <a:pt x="88" y="40"/>
                  </a:cubicBezTo>
                  <a:cubicBezTo>
                    <a:pt x="89" y="41"/>
                    <a:pt x="89" y="42"/>
                    <a:pt x="89" y="43"/>
                  </a:cubicBezTo>
                  <a:cubicBezTo>
                    <a:pt x="88" y="43"/>
                    <a:pt x="88" y="43"/>
                    <a:pt x="88" y="43"/>
                  </a:cubicBezTo>
                  <a:cubicBezTo>
                    <a:pt x="88" y="43"/>
                    <a:pt x="88" y="43"/>
                    <a:pt x="88" y="43"/>
                  </a:cubicBezTo>
                  <a:cubicBezTo>
                    <a:pt x="88" y="44"/>
                    <a:pt x="90" y="46"/>
                    <a:pt x="90" y="4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196">
              <a:extLst>
                <a:ext uri="{FF2B5EF4-FFF2-40B4-BE49-F238E27FC236}">
                  <a16:creationId xmlns:a16="http://schemas.microsoft.com/office/drawing/2014/main" id="{1F2448F7-930B-40AB-9E64-7BE9B31D58AE}"/>
                </a:ext>
              </a:extLst>
            </p:cNvPr>
            <p:cNvSpPr>
              <a:spLocks/>
            </p:cNvSpPr>
            <p:nvPr/>
          </p:nvSpPr>
          <p:spPr bwMode="auto">
            <a:xfrm>
              <a:off x="12571148" y="6599169"/>
              <a:ext cx="199467" cy="256457"/>
            </a:xfrm>
            <a:custGeom>
              <a:avLst/>
              <a:gdLst>
                <a:gd name="T0" fmla="*/ 15 w 47"/>
                <a:gd name="T1" fmla="*/ 1 h 62"/>
                <a:gd name="T2" fmla="*/ 20 w 47"/>
                <a:gd name="T3" fmla="*/ 5 h 62"/>
                <a:gd name="T4" fmla="*/ 22 w 47"/>
                <a:gd name="T5" fmla="*/ 7 h 62"/>
                <a:gd name="T6" fmla="*/ 22 w 47"/>
                <a:gd name="T7" fmla="*/ 11 h 62"/>
                <a:gd name="T8" fmla="*/ 25 w 47"/>
                <a:gd name="T9" fmla="*/ 14 h 62"/>
                <a:gd name="T10" fmla="*/ 29 w 47"/>
                <a:gd name="T11" fmla="*/ 16 h 62"/>
                <a:gd name="T12" fmla="*/ 30 w 47"/>
                <a:gd name="T13" fmla="*/ 17 h 62"/>
                <a:gd name="T14" fmla="*/ 29 w 47"/>
                <a:gd name="T15" fmla="*/ 19 h 62"/>
                <a:gd name="T16" fmla="*/ 28 w 47"/>
                <a:gd name="T17" fmla="*/ 19 h 62"/>
                <a:gd name="T18" fmla="*/ 30 w 47"/>
                <a:gd name="T19" fmla="*/ 21 h 62"/>
                <a:gd name="T20" fmla="*/ 28 w 47"/>
                <a:gd name="T21" fmla="*/ 21 h 62"/>
                <a:gd name="T22" fmla="*/ 31 w 47"/>
                <a:gd name="T23" fmla="*/ 23 h 62"/>
                <a:gd name="T24" fmla="*/ 36 w 47"/>
                <a:gd name="T25" fmla="*/ 25 h 62"/>
                <a:gd name="T26" fmla="*/ 39 w 47"/>
                <a:gd name="T27" fmla="*/ 24 h 62"/>
                <a:gd name="T28" fmla="*/ 44 w 47"/>
                <a:gd name="T29" fmla="*/ 26 h 62"/>
                <a:gd name="T30" fmla="*/ 42 w 47"/>
                <a:gd name="T31" fmla="*/ 26 h 62"/>
                <a:gd name="T32" fmla="*/ 42 w 47"/>
                <a:gd name="T33" fmla="*/ 29 h 62"/>
                <a:gd name="T34" fmla="*/ 43 w 47"/>
                <a:gd name="T35" fmla="*/ 30 h 62"/>
                <a:gd name="T36" fmla="*/ 43 w 47"/>
                <a:gd name="T37" fmla="*/ 32 h 62"/>
                <a:gd name="T38" fmla="*/ 40 w 47"/>
                <a:gd name="T39" fmla="*/ 35 h 62"/>
                <a:gd name="T40" fmla="*/ 41 w 47"/>
                <a:gd name="T41" fmla="*/ 42 h 62"/>
                <a:gd name="T42" fmla="*/ 45 w 47"/>
                <a:gd name="T43" fmla="*/ 46 h 62"/>
                <a:gd name="T44" fmla="*/ 45 w 47"/>
                <a:gd name="T45" fmla="*/ 50 h 62"/>
                <a:gd name="T46" fmla="*/ 41 w 47"/>
                <a:gd name="T47" fmla="*/ 52 h 62"/>
                <a:gd name="T48" fmla="*/ 41 w 47"/>
                <a:gd name="T49" fmla="*/ 54 h 62"/>
                <a:gd name="T50" fmla="*/ 41 w 47"/>
                <a:gd name="T51" fmla="*/ 58 h 62"/>
                <a:gd name="T52" fmla="*/ 40 w 47"/>
                <a:gd name="T53" fmla="*/ 60 h 62"/>
                <a:gd name="T54" fmla="*/ 39 w 47"/>
                <a:gd name="T55" fmla="*/ 60 h 62"/>
                <a:gd name="T56" fmla="*/ 34 w 47"/>
                <a:gd name="T57" fmla="*/ 60 h 62"/>
                <a:gd name="T58" fmla="*/ 31 w 47"/>
                <a:gd name="T59" fmla="*/ 62 h 62"/>
                <a:gd name="T60" fmla="*/ 30 w 47"/>
                <a:gd name="T61" fmla="*/ 60 h 62"/>
                <a:gd name="T62" fmla="*/ 33 w 47"/>
                <a:gd name="T63" fmla="*/ 55 h 62"/>
                <a:gd name="T64" fmla="*/ 29 w 47"/>
                <a:gd name="T65" fmla="*/ 54 h 62"/>
                <a:gd name="T66" fmla="*/ 27 w 47"/>
                <a:gd name="T67" fmla="*/ 51 h 62"/>
                <a:gd name="T68" fmla="*/ 22 w 47"/>
                <a:gd name="T69" fmla="*/ 47 h 62"/>
                <a:gd name="T70" fmla="*/ 22 w 47"/>
                <a:gd name="T71" fmla="*/ 46 h 62"/>
                <a:gd name="T72" fmla="*/ 20 w 47"/>
                <a:gd name="T73" fmla="*/ 49 h 62"/>
                <a:gd name="T74" fmla="*/ 18 w 47"/>
                <a:gd name="T75" fmla="*/ 51 h 62"/>
                <a:gd name="T76" fmla="*/ 17 w 47"/>
                <a:gd name="T77" fmla="*/ 53 h 62"/>
                <a:gd name="T78" fmla="*/ 12 w 47"/>
                <a:gd name="T79" fmla="*/ 49 h 62"/>
                <a:gd name="T80" fmla="*/ 9 w 47"/>
                <a:gd name="T81" fmla="*/ 47 h 62"/>
                <a:gd name="T82" fmla="*/ 4 w 47"/>
                <a:gd name="T83" fmla="*/ 42 h 62"/>
                <a:gd name="T84" fmla="*/ 6 w 47"/>
                <a:gd name="T85" fmla="*/ 41 h 62"/>
                <a:gd name="T86" fmla="*/ 7 w 47"/>
                <a:gd name="T87" fmla="*/ 40 h 62"/>
                <a:gd name="T88" fmla="*/ 5 w 47"/>
                <a:gd name="T89" fmla="*/ 35 h 62"/>
                <a:gd name="T90" fmla="*/ 8 w 47"/>
                <a:gd name="T91" fmla="*/ 35 h 62"/>
                <a:gd name="T92" fmla="*/ 4 w 47"/>
                <a:gd name="T93" fmla="*/ 30 h 62"/>
                <a:gd name="T94" fmla="*/ 4 w 47"/>
                <a:gd name="T95" fmla="*/ 26 h 62"/>
                <a:gd name="T96" fmla="*/ 5 w 47"/>
                <a:gd name="T97" fmla="*/ 21 h 62"/>
                <a:gd name="T98" fmla="*/ 2 w 47"/>
                <a:gd name="T99" fmla="*/ 21 h 62"/>
                <a:gd name="T100" fmla="*/ 2 w 47"/>
                <a:gd name="T101" fmla="*/ 20 h 62"/>
                <a:gd name="T102" fmla="*/ 3 w 47"/>
                <a:gd name="T103" fmla="*/ 19 h 62"/>
                <a:gd name="T104" fmla="*/ 3 w 47"/>
                <a:gd name="T105" fmla="*/ 16 h 62"/>
                <a:gd name="T106" fmla="*/ 6 w 47"/>
                <a:gd name="T107" fmla="*/ 16 h 62"/>
                <a:gd name="T108" fmla="*/ 6 w 47"/>
                <a:gd name="T109" fmla="*/ 15 h 62"/>
                <a:gd name="T110" fmla="*/ 2 w 47"/>
                <a:gd name="T111" fmla="*/ 13 h 62"/>
                <a:gd name="T112" fmla="*/ 3 w 47"/>
                <a:gd name="T113" fmla="*/ 11 h 62"/>
                <a:gd name="T114" fmla="*/ 1 w 47"/>
                <a:gd name="T115" fmla="*/ 9 h 62"/>
                <a:gd name="T116" fmla="*/ 1 w 47"/>
                <a:gd name="T117" fmla="*/ 5 h 62"/>
                <a:gd name="T118" fmla="*/ 2 w 47"/>
                <a:gd name="T119" fmla="*/ 4 h 62"/>
                <a:gd name="T120" fmla="*/ 3 w 47"/>
                <a:gd name="T121" fmla="*/ 3 h 62"/>
                <a:gd name="T122" fmla="*/ 8 w 47"/>
                <a:gd name="T12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 h="62">
                  <a:moveTo>
                    <a:pt x="11" y="1"/>
                  </a:moveTo>
                  <a:cubicBezTo>
                    <a:pt x="12" y="0"/>
                    <a:pt x="12" y="0"/>
                    <a:pt x="12" y="0"/>
                  </a:cubicBezTo>
                  <a:cubicBezTo>
                    <a:pt x="15" y="1"/>
                    <a:pt x="15" y="1"/>
                    <a:pt x="15" y="1"/>
                  </a:cubicBezTo>
                  <a:cubicBezTo>
                    <a:pt x="16" y="1"/>
                    <a:pt x="15" y="1"/>
                    <a:pt x="16" y="1"/>
                  </a:cubicBezTo>
                  <a:cubicBezTo>
                    <a:pt x="17" y="2"/>
                    <a:pt x="16" y="2"/>
                    <a:pt x="17" y="3"/>
                  </a:cubicBezTo>
                  <a:cubicBezTo>
                    <a:pt x="18" y="4"/>
                    <a:pt x="19" y="4"/>
                    <a:pt x="20" y="5"/>
                  </a:cubicBezTo>
                  <a:cubicBezTo>
                    <a:pt x="21" y="7"/>
                    <a:pt x="20" y="7"/>
                    <a:pt x="21" y="7"/>
                  </a:cubicBezTo>
                  <a:cubicBezTo>
                    <a:pt x="21" y="7"/>
                    <a:pt x="21" y="7"/>
                    <a:pt x="21" y="7"/>
                  </a:cubicBezTo>
                  <a:cubicBezTo>
                    <a:pt x="22" y="7"/>
                    <a:pt x="21" y="7"/>
                    <a:pt x="22" y="7"/>
                  </a:cubicBezTo>
                  <a:cubicBezTo>
                    <a:pt x="22" y="7"/>
                    <a:pt x="22" y="7"/>
                    <a:pt x="22" y="7"/>
                  </a:cubicBezTo>
                  <a:cubicBezTo>
                    <a:pt x="22" y="9"/>
                    <a:pt x="22" y="8"/>
                    <a:pt x="22" y="9"/>
                  </a:cubicBezTo>
                  <a:cubicBezTo>
                    <a:pt x="22" y="10"/>
                    <a:pt x="22" y="10"/>
                    <a:pt x="22" y="11"/>
                  </a:cubicBezTo>
                  <a:cubicBezTo>
                    <a:pt x="22" y="11"/>
                    <a:pt x="22" y="11"/>
                    <a:pt x="22" y="11"/>
                  </a:cubicBezTo>
                  <a:cubicBezTo>
                    <a:pt x="22" y="11"/>
                    <a:pt x="22" y="11"/>
                    <a:pt x="22" y="11"/>
                  </a:cubicBezTo>
                  <a:cubicBezTo>
                    <a:pt x="23" y="13"/>
                    <a:pt x="25" y="14"/>
                    <a:pt x="25" y="14"/>
                  </a:cubicBezTo>
                  <a:cubicBezTo>
                    <a:pt x="26" y="14"/>
                    <a:pt x="26" y="14"/>
                    <a:pt x="26" y="14"/>
                  </a:cubicBezTo>
                  <a:cubicBezTo>
                    <a:pt x="27" y="15"/>
                    <a:pt x="27" y="15"/>
                    <a:pt x="27" y="15"/>
                  </a:cubicBezTo>
                  <a:cubicBezTo>
                    <a:pt x="28" y="15"/>
                    <a:pt x="28" y="16"/>
                    <a:pt x="29" y="16"/>
                  </a:cubicBezTo>
                  <a:cubicBezTo>
                    <a:pt x="30" y="16"/>
                    <a:pt x="29" y="16"/>
                    <a:pt x="30" y="17"/>
                  </a:cubicBezTo>
                  <a:cubicBezTo>
                    <a:pt x="30" y="17"/>
                    <a:pt x="30" y="17"/>
                    <a:pt x="30" y="17"/>
                  </a:cubicBezTo>
                  <a:cubicBezTo>
                    <a:pt x="30" y="17"/>
                    <a:pt x="30" y="17"/>
                    <a:pt x="30" y="17"/>
                  </a:cubicBezTo>
                  <a:cubicBezTo>
                    <a:pt x="29" y="18"/>
                    <a:pt x="29" y="18"/>
                    <a:pt x="29" y="18"/>
                  </a:cubicBezTo>
                  <a:cubicBezTo>
                    <a:pt x="29" y="18"/>
                    <a:pt x="29" y="18"/>
                    <a:pt x="29" y="18"/>
                  </a:cubicBezTo>
                  <a:cubicBezTo>
                    <a:pt x="29" y="19"/>
                    <a:pt x="29" y="19"/>
                    <a:pt x="29" y="19"/>
                  </a:cubicBezTo>
                  <a:cubicBezTo>
                    <a:pt x="28" y="19"/>
                    <a:pt x="28" y="19"/>
                    <a:pt x="28" y="19"/>
                  </a:cubicBezTo>
                  <a:cubicBezTo>
                    <a:pt x="28" y="19"/>
                    <a:pt x="28" y="19"/>
                    <a:pt x="28" y="19"/>
                  </a:cubicBezTo>
                  <a:cubicBezTo>
                    <a:pt x="28" y="19"/>
                    <a:pt x="28" y="19"/>
                    <a:pt x="28" y="19"/>
                  </a:cubicBezTo>
                  <a:cubicBezTo>
                    <a:pt x="29" y="19"/>
                    <a:pt x="29" y="19"/>
                    <a:pt x="29" y="19"/>
                  </a:cubicBezTo>
                  <a:cubicBezTo>
                    <a:pt x="29" y="20"/>
                    <a:pt x="30" y="20"/>
                    <a:pt x="30" y="20"/>
                  </a:cubicBezTo>
                  <a:cubicBezTo>
                    <a:pt x="30" y="21"/>
                    <a:pt x="30" y="21"/>
                    <a:pt x="30" y="21"/>
                  </a:cubicBezTo>
                  <a:cubicBezTo>
                    <a:pt x="30" y="21"/>
                    <a:pt x="30" y="21"/>
                    <a:pt x="30" y="21"/>
                  </a:cubicBezTo>
                  <a:cubicBezTo>
                    <a:pt x="29" y="21"/>
                    <a:pt x="29" y="21"/>
                    <a:pt x="29" y="21"/>
                  </a:cubicBezTo>
                  <a:cubicBezTo>
                    <a:pt x="28" y="21"/>
                    <a:pt x="28" y="21"/>
                    <a:pt x="28" y="21"/>
                  </a:cubicBezTo>
                  <a:cubicBezTo>
                    <a:pt x="28" y="22"/>
                    <a:pt x="28" y="22"/>
                    <a:pt x="28" y="22"/>
                  </a:cubicBezTo>
                  <a:cubicBezTo>
                    <a:pt x="30" y="22"/>
                    <a:pt x="30" y="22"/>
                    <a:pt x="30" y="22"/>
                  </a:cubicBezTo>
                  <a:cubicBezTo>
                    <a:pt x="31" y="23"/>
                    <a:pt x="31" y="23"/>
                    <a:pt x="31" y="23"/>
                  </a:cubicBezTo>
                  <a:cubicBezTo>
                    <a:pt x="31" y="24"/>
                    <a:pt x="31" y="24"/>
                    <a:pt x="31" y="24"/>
                  </a:cubicBezTo>
                  <a:cubicBezTo>
                    <a:pt x="33" y="24"/>
                    <a:pt x="32" y="24"/>
                    <a:pt x="35" y="24"/>
                  </a:cubicBezTo>
                  <a:cubicBezTo>
                    <a:pt x="36" y="25"/>
                    <a:pt x="36" y="25"/>
                    <a:pt x="36" y="25"/>
                  </a:cubicBezTo>
                  <a:cubicBezTo>
                    <a:pt x="37" y="26"/>
                    <a:pt x="37" y="26"/>
                    <a:pt x="37" y="26"/>
                  </a:cubicBezTo>
                  <a:cubicBezTo>
                    <a:pt x="38" y="26"/>
                    <a:pt x="38" y="26"/>
                    <a:pt x="38" y="26"/>
                  </a:cubicBezTo>
                  <a:cubicBezTo>
                    <a:pt x="39" y="24"/>
                    <a:pt x="39" y="24"/>
                    <a:pt x="39" y="24"/>
                  </a:cubicBezTo>
                  <a:cubicBezTo>
                    <a:pt x="41" y="24"/>
                    <a:pt x="41" y="24"/>
                    <a:pt x="41" y="24"/>
                  </a:cubicBezTo>
                  <a:cubicBezTo>
                    <a:pt x="43" y="25"/>
                    <a:pt x="43" y="24"/>
                    <a:pt x="44" y="25"/>
                  </a:cubicBezTo>
                  <a:cubicBezTo>
                    <a:pt x="44" y="26"/>
                    <a:pt x="44" y="26"/>
                    <a:pt x="44" y="26"/>
                  </a:cubicBezTo>
                  <a:cubicBezTo>
                    <a:pt x="43" y="26"/>
                    <a:pt x="43" y="26"/>
                    <a:pt x="43" y="26"/>
                  </a:cubicBezTo>
                  <a:cubicBezTo>
                    <a:pt x="43" y="26"/>
                    <a:pt x="43" y="26"/>
                    <a:pt x="43" y="26"/>
                  </a:cubicBezTo>
                  <a:cubicBezTo>
                    <a:pt x="42" y="26"/>
                    <a:pt x="42" y="26"/>
                    <a:pt x="42" y="26"/>
                  </a:cubicBezTo>
                  <a:cubicBezTo>
                    <a:pt x="41" y="27"/>
                    <a:pt x="41" y="27"/>
                    <a:pt x="41" y="27"/>
                  </a:cubicBezTo>
                  <a:cubicBezTo>
                    <a:pt x="41" y="28"/>
                    <a:pt x="41" y="28"/>
                    <a:pt x="41" y="28"/>
                  </a:cubicBezTo>
                  <a:cubicBezTo>
                    <a:pt x="42" y="29"/>
                    <a:pt x="42" y="29"/>
                    <a:pt x="42" y="29"/>
                  </a:cubicBezTo>
                  <a:cubicBezTo>
                    <a:pt x="42" y="29"/>
                    <a:pt x="42" y="29"/>
                    <a:pt x="42" y="29"/>
                  </a:cubicBezTo>
                  <a:cubicBezTo>
                    <a:pt x="43" y="30"/>
                    <a:pt x="43" y="30"/>
                    <a:pt x="43" y="30"/>
                  </a:cubicBezTo>
                  <a:cubicBezTo>
                    <a:pt x="43" y="30"/>
                    <a:pt x="43" y="30"/>
                    <a:pt x="43" y="30"/>
                  </a:cubicBezTo>
                  <a:cubicBezTo>
                    <a:pt x="43" y="31"/>
                    <a:pt x="43" y="31"/>
                    <a:pt x="43" y="31"/>
                  </a:cubicBezTo>
                  <a:cubicBezTo>
                    <a:pt x="43" y="31"/>
                    <a:pt x="43" y="31"/>
                    <a:pt x="43" y="31"/>
                  </a:cubicBezTo>
                  <a:cubicBezTo>
                    <a:pt x="43" y="31"/>
                    <a:pt x="43" y="31"/>
                    <a:pt x="43" y="32"/>
                  </a:cubicBezTo>
                  <a:cubicBezTo>
                    <a:pt x="42" y="32"/>
                    <a:pt x="42" y="32"/>
                    <a:pt x="42" y="32"/>
                  </a:cubicBezTo>
                  <a:cubicBezTo>
                    <a:pt x="42" y="33"/>
                    <a:pt x="42" y="33"/>
                    <a:pt x="42" y="33"/>
                  </a:cubicBezTo>
                  <a:cubicBezTo>
                    <a:pt x="41" y="34"/>
                    <a:pt x="41" y="34"/>
                    <a:pt x="40" y="35"/>
                  </a:cubicBezTo>
                  <a:cubicBezTo>
                    <a:pt x="40" y="36"/>
                    <a:pt x="40" y="37"/>
                    <a:pt x="40" y="38"/>
                  </a:cubicBezTo>
                  <a:cubicBezTo>
                    <a:pt x="40" y="39"/>
                    <a:pt x="40" y="39"/>
                    <a:pt x="40" y="39"/>
                  </a:cubicBezTo>
                  <a:cubicBezTo>
                    <a:pt x="41" y="40"/>
                    <a:pt x="41" y="41"/>
                    <a:pt x="41" y="42"/>
                  </a:cubicBezTo>
                  <a:cubicBezTo>
                    <a:pt x="42" y="43"/>
                    <a:pt x="42" y="43"/>
                    <a:pt x="42" y="43"/>
                  </a:cubicBezTo>
                  <a:cubicBezTo>
                    <a:pt x="44" y="44"/>
                    <a:pt x="43" y="44"/>
                    <a:pt x="44" y="45"/>
                  </a:cubicBezTo>
                  <a:cubicBezTo>
                    <a:pt x="45" y="46"/>
                    <a:pt x="45" y="45"/>
                    <a:pt x="45" y="46"/>
                  </a:cubicBezTo>
                  <a:cubicBezTo>
                    <a:pt x="47" y="47"/>
                    <a:pt x="47" y="47"/>
                    <a:pt x="47" y="47"/>
                  </a:cubicBezTo>
                  <a:cubicBezTo>
                    <a:pt x="46" y="48"/>
                    <a:pt x="46" y="48"/>
                    <a:pt x="46" y="49"/>
                  </a:cubicBezTo>
                  <a:cubicBezTo>
                    <a:pt x="46" y="49"/>
                    <a:pt x="46" y="49"/>
                    <a:pt x="45" y="50"/>
                  </a:cubicBezTo>
                  <a:cubicBezTo>
                    <a:pt x="45" y="50"/>
                    <a:pt x="45" y="50"/>
                    <a:pt x="45" y="50"/>
                  </a:cubicBezTo>
                  <a:cubicBezTo>
                    <a:pt x="43" y="52"/>
                    <a:pt x="43" y="52"/>
                    <a:pt x="43" y="52"/>
                  </a:cubicBezTo>
                  <a:cubicBezTo>
                    <a:pt x="43" y="52"/>
                    <a:pt x="42" y="52"/>
                    <a:pt x="41" y="52"/>
                  </a:cubicBezTo>
                  <a:cubicBezTo>
                    <a:pt x="41" y="52"/>
                    <a:pt x="41" y="52"/>
                    <a:pt x="41" y="52"/>
                  </a:cubicBezTo>
                  <a:cubicBezTo>
                    <a:pt x="40" y="53"/>
                    <a:pt x="40" y="53"/>
                    <a:pt x="40" y="53"/>
                  </a:cubicBezTo>
                  <a:cubicBezTo>
                    <a:pt x="41" y="54"/>
                    <a:pt x="41" y="54"/>
                    <a:pt x="41" y="54"/>
                  </a:cubicBezTo>
                  <a:cubicBezTo>
                    <a:pt x="41" y="54"/>
                    <a:pt x="41" y="54"/>
                    <a:pt x="40" y="56"/>
                  </a:cubicBezTo>
                  <a:cubicBezTo>
                    <a:pt x="41" y="57"/>
                    <a:pt x="41" y="57"/>
                    <a:pt x="41" y="57"/>
                  </a:cubicBezTo>
                  <a:cubicBezTo>
                    <a:pt x="41" y="58"/>
                    <a:pt x="41" y="58"/>
                    <a:pt x="41" y="58"/>
                  </a:cubicBezTo>
                  <a:cubicBezTo>
                    <a:pt x="42" y="58"/>
                    <a:pt x="42" y="58"/>
                    <a:pt x="42" y="58"/>
                  </a:cubicBezTo>
                  <a:cubicBezTo>
                    <a:pt x="41" y="59"/>
                    <a:pt x="41" y="59"/>
                    <a:pt x="41" y="59"/>
                  </a:cubicBezTo>
                  <a:cubicBezTo>
                    <a:pt x="41" y="59"/>
                    <a:pt x="41" y="60"/>
                    <a:pt x="40" y="60"/>
                  </a:cubicBezTo>
                  <a:cubicBezTo>
                    <a:pt x="39" y="61"/>
                    <a:pt x="39" y="61"/>
                    <a:pt x="39" y="61"/>
                  </a:cubicBezTo>
                  <a:cubicBezTo>
                    <a:pt x="39" y="60"/>
                    <a:pt x="39" y="60"/>
                    <a:pt x="39" y="60"/>
                  </a:cubicBezTo>
                  <a:cubicBezTo>
                    <a:pt x="39" y="60"/>
                    <a:pt x="39" y="60"/>
                    <a:pt x="39" y="60"/>
                  </a:cubicBezTo>
                  <a:cubicBezTo>
                    <a:pt x="38" y="60"/>
                    <a:pt x="38" y="60"/>
                    <a:pt x="38" y="60"/>
                  </a:cubicBezTo>
                  <a:cubicBezTo>
                    <a:pt x="37" y="60"/>
                    <a:pt x="37" y="60"/>
                    <a:pt x="36" y="61"/>
                  </a:cubicBezTo>
                  <a:cubicBezTo>
                    <a:pt x="35" y="60"/>
                    <a:pt x="35" y="60"/>
                    <a:pt x="34" y="60"/>
                  </a:cubicBezTo>
                  <a:cubicBezTo>
                    <a:pt x="34" y="61"/>
                    <a:pt x="34" y="61"/>
                    <a:pt x="33" y="61"/>
                  </a:cubicBezTo>
                  <a:cubicBezTo>
                    <a:pt x="33" y="61"/>
                    <a:pt x="33" y="61"/>
                    <a:pt x="33" y="61"/>
                  </a:cubicBezTo>
                  <a:cubicBezTo>
                    <a:pt x="31" y="62"/>
                    <a:pt x="31" y="62"/>
                    <a:pt x="31" y="62"/>
                  </a:cubicBezTo>
                  <a:cubicBezTo>
                    <a:pt x="31" y="62"/>
                    <a:pt x="31" y="62"/>
                    <a:pt x="31" y="62"/>
                  </a:cubicBezTo>
                  <a:cubicBezTo>
                    <a:pt x="30" y="61"/>
                    <a:pt x="30" y="61"/>
                    <a:pt x="30" y="60"/>
                  </a:cubicBezTo>
                  <a:cubicBezTo>
                    <a:pt x="30" y="60"/>
                    <a:pt x="30" y="60"/>
                    <a:pt x="30" y="60"/>
                  </a:cubicBezTo>
                  <a:cubicBezTo>
                    <a:pt x="31" y="59"/>
                    <a:pt x="31" y="59"/>
                    <a:pt x="31" y="59"/>
                  </a:cubicBezTo>
                  <a:cubicBezTo>
                    <a:pt x="31" y="59"/>
                    <a:pt x="31" y="59"/>
                    <a:pt x="31" y="59"/>
                  </a:cubicBezTo>
                  <a:cubicBezTo>
                    <a:pt x="32" y="58"/>
                    <a:pt x="33" y="56"/>
                    <a:pt x="33" y="55"/>
                  </a:cubicBezTo>
                  <a:cubicBezTo>
                    <a:pt x="32" y="55"/>
                    <a:pt x="32" y="55"/>
                    <a:pt x="32" y="55"/>
                  </a:cubicBezTo>
                  <a:cubicBezTo>
                    <a:pt x="32" y="55"/>
                    <a:pt x="32" y="55"/>
                    <a:pt x="32" y="55"/>
                  </a:cubicBezTo>
                  <a:cubicBezTo>
                    <a:pt x="29" y="54"/>
                    <a:pt x="29" y="54"/>
                    <a:pt x="29" y="54"/>
                  </a:cubicBezTo>
                  <a:cubicBezTo>
                    <a:pt x="29" y="53"/>
                    <a:pt x="29" y="53"/>
                    <a:pt x="29" y="53"/>
                  </a:cubicBezTo>
                  <a:cubicBezTo>
                    <a:pt x="28" y="52"/>
                    <a:pt x="28" y="52"/>
                    <a:pt x="27" y="51"/>
                  </a:cubicBezTo>
                  <a:cubicBezTo>
                    <a:pt x="27" y="51"/>
                    <a:pt x="27" y="51"/>
                    <a:pt x="27" y="51"/>
                  </a:cubicBezTo>
                  <a:cubicBezTo>
                    <a:pt x="26" y="49"/>
                    <a:pt x="26" y="50"/>
                    <a:pt x="25" y="49"/>
                  </a:cubicBezTo>
                  <a:cubicBezTo>
                    <a:pt x="24" y="48"/>
                    <a:pt x="24" y="48"/>
                    <a:pt x="23" y="47"/>
                  </a:cubicBezTo>
                  <a:cubicBezTo>
                    <a:pt x="22" y="47"/>
                    <a:pt x="22" y="47"/>
                    <a:pt x="22" y="47"/>
                  </a:cubicBezTo>
                  <a:cubicBezTo>
                    <a:pt x="22" y="46"/>
                    <a:pt x="22" y="46"/>
                    <a:pt x="22" y="46"/>
                  </a:cubicBezTo>
                  <a:cubicBezTo>
                    <a:pt x="22" y="46"/>
                    <a:pt x="22" y="46"/>
                    <a:pt x="22" y="46"/>
                  </a:cubicBezTo>
                  <a:cubicBezTo>
                    <a:pt x="22" y="46"/>
                    <a:pt x="22" y="46"/>
                    <a:pt x="22" y="46"/>
                  </a:cubicBezTo>
                  <a:cubicBezTo>
                    <a:pt x="21" y="47"/>
                    <a:pt x="21" y="47"/>
                    <a:pt x="20" y="47"/>
                  </a:cubicBezTo>
                  <a:cubicBezTo>
                    <a:pt x="20" y="47"/>
                    <a:pt x="20" y="47"/>
                    <a:pt x="20" y="47"/>
                  </a:cubicBezTo>
                  <a:cubicBezTo>
                    <a:pt x="20" y="48"/>
                    <a:pt x="20" y="48"/>
                    <a:pt x="20" y="49"/>
                  </a:cubicBezTo>
                  <a:cubicBezTo>
                    <a:pt x="20" y="49"/>
                    <a:pt x="20" y="49"/>
                    <a:pt x="20" y="50"/>
                  </a:cubicBezTo>
                  <a:cubicBezTo>
                    <a:pt x="18" y="51"/>
                    <a:pt x="18" y="51"/>
                    <a:pt x="18" y="51"/>
                  </a:cubicBezTo>
                  <a:cubicBezTo>
                    <a:pt x="18" y="51"/>
                    <a:pt x="18" y="51"/>
                    <a:pt x="18" y="51"/>
                  </a:cubicBezTo>
                  <a:cubicBezTo>
                    <a:pt x="19" y="52"/>
                    <a:pt x="19" y="52"/>
                    <a:pt x="19" y="52"/>
                  </a:cubicBezTo>
                  <a:cubicBezTo>
                    <a:pt x="18" y="52"/>
                    <a:pt x="18" y="52"/>
                    <a:pt x="18" y="52"/>
                  </a:cubicBezTo>
                  <a:cubicBezTo>
                    <a:pt x="17" y="53"/>
                    <a:pt x="17" y="53"/>
                    <a:pt x="17" y="53"/>
                  </a:cubicBezTo>
                  <a:cubicBezTo>
                    <a:pt x="17" y="52"/>
                    <a:pt x="17" y="52"/>
                    <a:pt x="17" y="52"/>
                  </a:cubicBezTo>
                  <a:cubicBezTo>
                    <a:pt x="16" y="51"/>
                    <a:pt x="16" y="51"/>
                    <a:pt x="16" y="51"/>
                  </a:cubicBezTo>
                  <a:cubicBezTo>
                    <a:pt x="15" y="50"/>
                    <a:pt x="14" y="50"/>
                    <a:pt x="12" y="49"/>
                  </a:cubicBezTo>
                  <a:cubicBezTo>
                    <a:pt x="11" y="49"/>
                    <a:pt x="12" y="49"/>
                    <a:pt x="11" y="48"/>
                  </a:cubicBezTo>
                  <a:cubicBezTo>
                    <a:pt x="9" y="48"/>
                    <a:pt x="9" y="48"/>
                    <a:pt x="9" y="48"/>
                  </a:cubicBezTo>
                  <a:cubicBezTo>
                    <a:pt x="9" y="47"/>
                    <a:pt x="9" y="47"/>
                    <a:pt x="9" y="47"/>
                  </a:cubicBezTo>
                  <a:cubicBezTo>
                    <a:pt x="6" y="45"/>
                    <a:pt x="8" y="46"/>
                    <a:pt x="4" y="43"/>
                  </a:cubicBezTo>
                  <a:cubicBezTo>
                    <a:pt x="4" y="43"/>
                    <a:pt x="4" y="43"/>
                    <a:pt x="4" y="43"/>
                  </a:cubicBezTo>
                  <a:cubicBezTo>
                    <a:pt x="4" y="42"/>
                    <a:pt x="4" y="42"/>
                    <a:pt x="4" y="42"/>
                  </a:cubicBezTo>
                  <a:cubicBezTo>
                    <a:pt x="5" y="41"/>
                    <a:pt x="5" y="41"/>
                    <a:pt x="5" y="41"/>
                  </a:cubicBezTo>
                  <a:cubicBezTo>
                    <a:pt x="5" y="41"/>
                    <a:pt x="5" y="41"/>
                    <a:pt x="6" y="41"/>
                  </a:cubicBezTo>
                  <a:cubicBezTo>
                    <a:pt x="6" y="41"/>
                    <a:pt x="6" y="41"/>
                    <a:pt x="6" y="41"/>
                  </a:cubicBezTo>
                  <a:cubicBezTo>
                    <a:pt x="7" y="41"/>
                    <a:pt x="7" y="41"/>
                    <a:pt x="7" y="41"/>
                  </a:cubicBezTo>
                  <a:cubicBezTo>
                    <a:pt x="7" y="41"/>
                    <a:pt x="7" y="41"/>
                    <a:pt x="7" y="41"/>
                  </a:cubicBezTo>
                  <a:cubicBezTo>
                    <a:pt x="7" y="40"/>
                    <a:pt x="7" y="40"/>
                    <a:pt x="7" y="40"/>
                  </a:cubicBezTo>
                  <a:cubicBezTo>
                    <a:pt x="7" y="39"/>
                    <a:pt x="7" y="39"/>
                    <a:pt x="7" y="39"/>
                  </a:cubicBezTo>
                  <a:cubicBezTo>
                    <a:pt x="6" y="37"/>
                    <a:pt x="6" y="37"/>
                    <a:pt x="5" y="36"/>
                  </a:cubicBezTo>
                  <a:cubicBezTo>
                    <a:pt x="5" y="35"/>
                    <a:pt x="5" y="35"/>
                    <a:pt x="5" y="35"/>
                  </a:cubicBezTo>
                  <a:cubicBezTo>
                    <a:pt x="5" y="35"/>
                    <a:pt x="5" y="35"/>
                    <a:pt x="5" y="35"/>
                  </a:cubicBezTo>
                  <a:cubicBezTo>
                    <a:pt x="5" y="35"/>
                    <a:pt x="5" y="35"/>
                    <a:pt x="5" y="35"/>
                  </a:cubicBezTo>
                  <a:cubicBezTo>
                    <a:pt x="7" y="35"/>
                    <a:pt x="7" y="35"/>
                    <a:pt x="8" y="35"/>
                  </a:cubicBezTo>
                  <a:cubicBezTo>
                    <a:pt x="8" y="34"/>
                    <a:pt x="8" y="34"/>
                    <a:pt x="8" y="34"/>
                  </a:cubicBezTo>
                  <a:cubicBezTo>
                    <a:pt x="8" y="34"/>
                    <a:pt x="8" y="34"/>
                    <a:pt x="8" y="34"/>
                  </a:cubicBezTo>
                  <a:cubicBezTo>
                    <a:pt x="7" y="32"/>
                    <a:pt x="5" y="31"/>
                    <a:pt x="4" y="30"/>
                  </a:cubicBezTo>
                  <a:cubicBezTo>
                    <a:pt x="3" y="30"/>
                    <a:pt x="3" y="30"/>
                    <a:pt x="3" y="30"/>
                  </a:cubicBezTo>
                  <a:cubicBezTo>
                    <a:pt x="3" y="29"/>
                    <a:pt x="3" y="29"/>
                    <a:pt x="3" y="29"/>
                  </a:cubicBezTo>
                  <a:cubicBezTo>
                    <a:pt x="3" y="28"/>
                    <a:pt x="3" y="27"/>
                    <a:pt x="4" y="26"/>
                  </a:cubicBezTo>
                  <a:cubicBezTo>
                    <a:pt x="6" y="23"/>
                    <a:pt x="6" y="23"/>
                    <a:pt x="6" y="21"/>
                  </a:cubicBezTo>
                  <a:cubicBezTo>
                    <a:pt x="6" y="21"/>
                    <a:pt x="6" y="21"/>
                    <a:pt x="6" y="21"/>
                  </a:cubicBezTo>
                  <a:cubicBezTo>
                    <a:pt x="5" y="21"/>
                    <a:pt x="5" y="21"/>
                    <a:pt x="5" y="21"/>
                  </a:cubicBezTo>
                  <a:cubicBezTo>
                    <a:pt x="5" y="20"/>
                    <a:pt x="5" y="20"/>
                    <a:pt x="5" y="20"/>
                  </a:cubicBezTo>
                  <a:cubicBezTo>
                    <a:pt x="3" y="21"/>
                    <a:pt x="4" y="20"/>
                    <a:pt x="2" y="21"/>
                  </a:cubicBezTo>
                  <a:cubicBezTo>
                    <a:pt x="2" y="21"/>
                    <a:pt x="2" y="21"/>
                    <a:pt x="2" y="21"/>
                  </a:cubicBezTo>
                  <a:cubicBezTo>
                    <a:pt x="2" y="21"/>
                    <a:pt x="2" y="21"/>
                    <a:pt x="2" y="21"/>
                  </a:cubicBezTo>
                  <a:cubicBezTo>
                    <a:pt x="2" y="20"/>
                    <a:pt x="2" y="20"/>
                    <a:pt x="2" y="20"/>
                  </a:cubicBezTo>
                  <a:cubicBezTo>
                    <a:pt x="2" y="20"/>
                    <a:pt x="2" y="20"/>
                    <a:pt x="2" y="20"/>
                  </a:cubicBezTo>
                  <a:cubicBezTo>
                    <a:pt x="3" y="20"/>
                    <a:pt x="3" y="20"/>
                    <a:pt x="3" y="20"/>
                  </a:cubicBezTo>
                  <a:cubicBezTo>
                    <a:pt x="3" y="20"/>
                    <a:pt x="3" y="20"/>
                    <a:pt x="3" y="20"/>
                  </a:cubicBezTo>
                  <a:cubicBezTo>
                    <a:pt x="3" y="19"/>
                    <a:pt x="3" y="19"/>
                    <a:pt x="3" y="19"/>
                  </a:cubicBezTo>
                  <a:cubicBezTo>
                    <a:pt x="3" y="17"/>
                    <a:pt x="3" y="17"/>
                    <a:pt x="3" y="17"/>
                  </a:cubicBezTo>
                  <a:cubicBezTo>
                    <a:pt x="3" y="17"/>
                    <a:pt x="3" y="17"/>
                    <a:pt x="3" y="17"/>
                  </a:cubicBezTo>
                  <a:cubicBezTo>
                    <a:pt x="3" y="16"/>
                    <a:pt x="3" y="16"/>
                    <a:pt x="3" y="16"/>
                  </a:cubicBezTo>
                  <a:cubicBezTo>
                    <a:pt x="4" y="16"/>
                    <a:pt x="4" y="16"/>
                    <a:pt x="4" y="16"/>
                  </a:cubicBezTo>
                  <a:cubicBezTo>
                    <a:pt x="6" y="16"/>
                    <a:pt x="5"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5" y="15"/>
                    <a:pt x="4" y="14"/>
                    <a:pt x="3" y="14"/>
                  </a:cubicBezTo>
                  <a:cubicBezTo>
                    <a:pt x="2" y="13"/>
                    <a:pt x="2" y="13"/>
                    <a:pt x="2" y="13"/>
                  </a:cubicBezTo>
                  <a:cubicBezTo>
                    <a:pt x="2" y="12"/>
                    <a:pt x="2" y="12"/>
                    <a:pt x="2" y="12"/>
                  </a:cubicBezTo>
                  <a:cubicBezTo>
                    <a:pt x="2" y="11"/>
                    <a:pt x="2" y="11"/>
                    <a:pt x="2" y="11"/>
                  </a:cubicBezTo>
                  <a:cubicBezTo>
                    <a:pt x="3" y="11"/>
                    <a:pt x="3" y="11"/>
                    <a:pt x="3" y="11"/>
                  </a:cubicBezTo>
                  <a:cubicBezTo>
                    <a:pt x="2" y="11"/>
                    <a:pt x="2" y="11"/>
                    <a:pt x="2" y="11"/>
                  </a:cubicBezTo>
                  <a:cubicBezTo>
                    <a:pt x="1" y="10"/>
                    <a:pt x="1" y="10"/>
                    <a:pt x="1" y="10"/>
                  </a:cubicBezTo>
                  <a:cubicBezTo>
                    <a:pt x="1" y="9"/>
                    <a:pt x="1" y="9"/>
                    <a:pt x="1" y="9"/>
                  </a:cubicBezTo>
                  <a:cubicBezTo>
                    <a:pt x="1" y="9"/>
                    <a:pt x="1" y="9"/>
                    <a:pt x="1" y="9"/>
                  </a:cubicBezTo>
                  <a:cubicBezTo>
                    <a:pt x="1" y="6"/>
                    <a:pt x="1" y="7"/>
                    <a:pt x="0" y="6"/>
                  </a:cubicBezTo>
                  <a:cubicBezTo>
                    <a:pt x="1" y="5"/>
                    <a:pt x="1" y="5"/>
                    <a:pt x="1" y="5"/>
                  </a:cubicBezTo>
                  <a:cubicBezTo>
                    <a:pt x="1" y="4"/>
                    <a:pt x="1" y="5"/>
                    <a:pt x="1" y="4"/>
                  </a:cubicBezTo>
                  <a:cubicBezTo>
                    <a:pt x="1" y="4"/>
                    <a:pt x="1" y="4"/>
                    <a:pt x="1" y="4"/>
                  </a:cubicBezTo>
                  <a:cubicBezTo>
                    <a:pt x="2" y="4"/>
                    <a:pt x="2" y="4"/>
                    <a:pt x="2" y="4"/>
                  </a:cubicBezTo>
                  <a:cubicBezTo>
                    <a:pt x="2" y="3"/>
                    <a:pt x="2" y="3"/>
                    <a:pt x="2" y="3"/>
                  </a:cubicBezTo>
                  <a:cubicBezTo>
                    <a:pt x="3" y="3"/>
                    <a:pt x="3" y="3"/>
                    <a:pt x="3" y="3"/>
                  </a:cubicBezTo>
                  <a:cubicBezTo>
                    <a:pt x="3" y="3"/>
                    <a:pt x="3" y="3"/>
                    <a:pt x="3" y="3"/>
                  </a:cubicBezTo>
                  <a:cubicBezTo>
                    <a:pt x="4" y="3"/>
                    <a:pt x="4" y="3"/>
                    <a:pt x="4" y="3"/>
                  </a:cubicBezTo>
                  <a:cubicBezTo>
                    <a:pt x="4" y="3"/>
                    <a:pt x="4" y="3"/>
                    <a:pt x="4" y="3"/>
                  </a:cubicBezTo>
                  <a:cubicBezTo>
                    <a:pt x="7" y="2"/>
                    <a:pt x="7" y="2"/>
                    <a:pt x="8" y="1"/>
                  </a:cubicBezTo>
                  <a:cubicBezTo>
                    <a:pt x="9" y="0"/>
                    <a:pt x="9" y="0"/>
                    <a:pt x="9" y="0"/>
                  </a:cubicBezTo>
                  <a:cubicBezTo>
                    <a:pt x="10" y="1"/>
                    <a:pt x="10" y="1"/>
                    <a:pt x="1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197">
              <a:extLst>
                <a:ext uri="{FF2B5EF4-FFF2-40B4-BE49-F238E27FC236}">
                  <a16:creationId xmlns:a16="http://schemas.microsoft.com/office/drawing/2014/main" id="{3024461C-063D-4402-8BB8-CF52F0CDDFDB}"/>
                </a:ext>
              </a:extLst>
            </p:cNvPr>
            <p:cNvSpPr>
              <a:spLocks noEditPoints="1"/>
            </p:cNvSpPr>
            <p:nvPr/>
          </p:nvSpPr>
          <p:spPr bwMode="auto">
            <a:xfrm>
              <a:off x="12609142" y="1968688"/>
              <a:ext cx="7983418" cy="4948679"/>
            </a:xfrm>
            <a:custGeom>
              <a:avLst/>
              <a:gdLst>
                <a:gd name="T0" fmla="*/ 406 w 1916"/>
                <a:gd name="T1" fmla="*/ 484 h 1189"/>
                <a:gd name="T2" fmla="*/ 390 w 1916"/>
                <a:gd name="T3" fmla="*/ 79 h 1189"/>
                <a:gd name="T4" fmla="*/ 331 w 1916"/>
                <a:gd name="T5" fmla="*/ 84 h 1189"/>
                <a:gd name="T6" fmla="*/ 336 w 1916"/>
                <a:gd name="T7" fmla="*/ 123 h 1189"/>
                <a:gd name="T8" fmla="*/ 471 w 1916"/>
                <a:gd name="T9" fmla="*/ 72 h 1189"/>
                <a:gd name="T10" fmla="*/ 409 w 1916"/>
                <a:gd name="T11" fmla="*/ 417 h 1189"/>
                <a:gd name="T12" fmla="*/ 420 w 1916"/>
                <a:gd name="T13" fmla="*/ 99 h 1189"/>
                <a:gd name="T14" fmla="*/ 372 w 1916"/>
                <a:gd name="T15" fmla="*/ 537 h 1189"/>
                <a:gd name="T16" fmla="*/ 876 w 1916"/>
                <a:gd name="T17" fmla="*/ 147 h 1189"/>
                <a:gd name="T18" fmla="*/ 954 w 1916"/>
                <a:gd name="T19" fmla="*/ 203 h 1189"/>
                <a:gd name="T20" fmla="*/ 1390 w 1916"/>
                <a:gd name="T21" fmla="*/ 1025 h 1189"/>
                <a:gd name="T22" fmla="*/ 718 w 1916"/>
                <a:gd name="T23" fmla="*/ 433 h 1189"/>
                <a:gd name="T24" fmla="*/ 1306 w 1916"/>
                <a:gd name="T25" fmla="*/ 372 h 1189"/>
                <a:gd name="T26" fmla="*/ 1317 w 1916"/>
                <a:gd name="T27" fmla="*/ 379 h 1189"/>
                <a:gd name="T28" fmla="*/ 1785 w 1916"/>
                <a:gd name="T29" fmla="*/ 545 h 1189"/>
                <a:gd name="T30" fmla="*/ 1376 w 1916"/>
                <a:gd name="T31" fmla="*/ 441 h 1189"/>
                <a:gd name="T32" fmla="*/ 1515 w 1916"/>
                <a:gd name="T33" fmla="*/ 1059 h 1189"/>
                <a:gd name="T34" fmla="*/ 1509 w 1916"/>
                <a:gd name="T35" fmla="*/ 1068 h 1189"/>
                <a:gd name="T36" fmla="*/ 1437 w 1916"/>
                <a:gd name="T37" fmla="*/ 1133 h 1189"/>
                <a:gd name="T38" fmla="*/ 627 w 1916"/>
                <a:gd name="T39" fmla="*/ 459 h 1189"/>
                <a:gd name="T40" fmla="*/ 1329 w 1916"/>
                <a:gd name="T41" fmla="*/ 955 h 1189"/>
                <a:gd name="T42" fmla="*/ 1865 w 1916"/>
                <a:gd name="T43" fmla="*/ 690 h 1189"/>
                <a:gd name="T44" fmla="*/ 1653 w 1916"/>
                <a:gd name="T45" fmla="*/ 599 h 1189"/>
                <a:gd name="T46" fmla="*/ 1398 w 1916"/>
                <a:gd name="T47" fmla="*/ 504 h 1189"/>
                <a:gd name="T48" fmla="*/ 1247 w 1916"/>
                <a:gd name="T49" fmla="*/ 550 h 1189"/>
                <a:gd name="T50" fmla="*/ 1155 w 1916"/>
                <a:gd name="T51" fmla="*/ 478 h 1189"/>
                <a:gd name="T52" fmla="*/ 973 w 1916"/>
                <a:gd name="T53" fmla="*/ 472 h 1189"/>
                <a:gd name="T54" fmla="*/ 977 w 1916"/>
                <a:gd name="T55" fmla="*/ 301 h 1189"/>
                <a:gd name="T56" fmla="*/ 823 w 1916"/>
                <a:gd name="T57" fmla="*/ 347 h 1189"/>
                <a:gd name="T58" fmla="*/ 687 w 1916"/>
                <a:gd name="T59" fmla="*/ 496 h 1189"/>
                <a:gd name="T60" fmla="*/ 634 w 1916"/>
                <a:gd name="T61" fmla="*/ 542 h 1189"/>
                <a:gd name="T62" fmla="*/ 570 w 1916"/>
                <a:gd name="T63" fmla="*/ 685 h 1189"/>
                <a:gd name="T64" fmla="*/ 455 w 1916"/>
                <a:gd name="T65" fmla="*/ 596 h 1189"/>
                <a:gd name="T66" fmla="*/ 317 w 1916"/>
                <a:gd name="T67" fmla="*/ 661 h 1189"/>
                <a:gd name="T68" fmla="*/ 199 w 1916"/>
                <a:gd name="T69" fmla="*/ 761 h 1189"/>
                <a:gd name="T70" fmla="*/ 154 w 1916"/>
                <a:gd name="T71" fmla="*/ 610 h 1189"/>
                <a:gd name="T72" fmla="*/ 118 w 1916"/>
                <a:gd name="T73" fmla="*/ 746 h 1189"/>
                <a:gd name="T74" fmla="*/ 103 w 1916"/>
                <a:gd name="T75" fmla="*/ 937 h 1189"/>
                <a:gd name="T76" fmla="*/ 148 w 1916"/>
                <a:gd name="T77" fmla="*/ 1008 h 1189"/>
                <a:gd name="T78" fmla="*/ 225 w 1916"/>
                <a:gd name="T79" fmla="*/ 1065 h 1189"/>
                <a:gd name="T80" fmla="*/ 193 w 1916"/>
                <a:gd name="T81" fmla="*/ 1124 h 1189"/>
                <a:gd name="T82" fmla="*/ 313 w 1916"/>
                <a:gd name="T83" fmla="*/ 1159 h 1189"/>
                <a:gd name="T84" fmla="*/ 305 w 1916"/>
                <a:gd name="T85" fmla="*/ 1059 h 1189"/>
                <a:gd name="T86" fmla="*/ 392 w 1916"/>
                <a:gd name="T87" fmla="*/ 1031 h 1189"/>
                <a:gd name="T88" fmla="*/ 458 w 1916"/>
                <a:gd name="T89" fmla="*/ 1010 h 1189"/>
                <a:gd name="T90" fmla="*/ 511 w 1916"/>
                <a:gd name="T91" fmla="*/ 968 h 1189"/>
                <a:gd name="T92" fmla="*/ 606 w 1916"/>
                <a:gd name="T93" fmla="*/ 974 h 1189"/>
                <a:gd name="T94" fmla="*/ 682 w 1916"/>
                <a:gd name="T95" fmla="*/ 1028 h 1189"/>
                <a:gd name="T96" fmla="*/ 762 w 1916"/>
                <a:gd name="T97" fmla="*/ 1063 h 1189"/>
                <a:gd name="T98" fmla="*/ 856 w 1916"/>
                <a:gd name="T99" fmla="*/ 1049 h 1189"/>
                <a:gd name="T100" fmla="*/ 961 w 1916"/>
                <a:gd name="T101" fmla="*/ 1040 h 1189"/>
                <a:gd name="T102" fmla="*/ 1164 w 1916"/>
                <a:gd name="T103" fmla="*/ 984 h 1189"/>
                <a:gd name="T104" fmla="*/ 1233 w 1916"/>
                <a:gd name="T105" fmla="*/ 1059 h 1189"/>
                <a:gd name="T106" fmla="*/ 1252 w 1916"/>
                <a:gd name="T107" fmla="*/ 1154 h 1189"/>
                <a:gd name="T108" fmla="*/ 1357 w 1916"/>
                <a:gd name="T109" fmla="*/ 1046 h 1189"/>
                <a:gd name="T110" fmla="*/ 1322 w 1916"/>
                <a:gd name="T111" fmla="*/ 937 h 1189"/>
                <a:gd name="T112" fmla="*/ 1511 w 1916"/>
                <a:gd name="T113" fmla="*/ 871 h 1189"/>
                <a:gd name="T114" fmla="*/ 1634 w 1916"/>
                <a:gd name="T115" fmla="*/ 796 h 1189"/>
                <a:gd name="T116" fmla="*/ 1609 w 1916"/>
                <a:gd name="T117" fmla="*/ 926 h 1189"/>
                <a:gd name="T118" fmla="*/ 1680 w 1916"/>
                <a:gd name="T119" fmla="*/ 839 h 1189"/>
                <a:gd name="T120" fmla="*/ 1785 w 1916"/>
                <a:gd name="T121" fmla="*/ 765 h 1189"/>
                <a:gd name="T122" fmla="*/ 1816 w 1916"/>
                <a:gd name="T123" fmla="*/ 698 h 1189"/>
                <a:gd name="T124" fmla="*/ 1887 w 1916"/>
                <a:gd name="T125" fmla="*/ 714 h 1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16" h="1189">
                  <a:moveTo>
                    <a:pt x="389" y="104"/>
                  </a:moveTo>
                  <a:cubicBezTo>
                    <a:pt x="384" y="101"/>
                    <a:pt x="384" y="101"/>
                    <a:pt x="384" y="101"/>
                  </a:cubicBezTo>
                  <a:cubicBezTo>
                    <a:pt x="384" y="99"/>
                    <a:pt x="384" y="99"/>
                    <a:pt x="384" y="99"/>
                  </a:cubicBezTo>
                  <a:cubicBezTo>
                    <a:pt x="385" y="98"/>
                    <a:pt x="385" y="98"/>
                    <a:pt x="385" y="98"/>
                  </a:cubicBezTo>
                  <a:cubicBezTo>
                    <a:pt x="385" y="96"/>
                    <a:pt x="385" y="96"/>
                    <a:pt x="385" y="96"/>
                  </a:cubicBezTo>
                  <a:cubicBezTo>
                    <a:pt x="384" y="95"/>
                    <a:pt x="384" y="95"/>
                    <a:pt x="384" y="95"/>
                  </a:cubicBezTo>
                  <a:cubicBezTo>
                    <a:pt x="384" y="92"/>
                    <a:pt x="384" y="92"/>
                    <a:pt x="384" y="92"/>
                  </a:cubicBezTo>
                  <a:cubicBezTo>
                    <a:pt x="388" y="94"/>
                    <a:pt x="388" y="94"/>
                    <a:pt x="388" y="94"/>
                  </a:cubicBezTo>
                  <a:cubicBezTo>
                    <a:pt x="388" y="95"/>
                    <a:pt x="388" y="95"/>
                    <a:pt x="388" y="95"/>
                  </a:cubicBezTo>
                  <a:cubicBezTo>
                    <a:pt x="390" y="96"/>
                    <a:pt x="390" y="96"/>
                    <a:pt x="390" y="96"/>
                  </a:cubicBezTo>
                  <a:cubicBezTo>
                    <a:pt x="391" y="99"/>
                    <a:pt x="391" y="99"/>
                    <a:pt x="391" y="99"/>
                  </a:cubicBezTo>
                  <a:cubicBezTo>
                    <a:pt x="390" y="101"/>
                    <a:pt x="390" y="101"/>
                    <a:pt x="390" y="101"/>
                  </a:cubicBezTo>
                  <a:cubicBezTo>
                    <a:pt x="389" y="104"/>
                    <a:pt x="389" y="104"/>
                    <a:pt x="389" y="104"/>
                  </a:cubicBezTo>
                  <a:close/>
                  <a:moveTo>
                    <a:pt x="359" y="511"/>
                  </a:moveTo>
                  <a:cubicBezTo>
                    <a:pt x="357" y="517"/>
                    <a:pt x="356" y="521"/>
                    <a:pt x="359" y="529"/>
                  </a:cubicBezTo>
                  <a:cubicBezTo>
                    <a:pt x="360" y="531"/>
                    <a:pt x="360" y="530"/>
                    <a:pt x="361" y="532"/>
                  </a:cubicBezTo>
                  <a:cubicBezTo>
                    <a:pt x="363" y="532"/>
                    <a:pt x="363" y="532"/>
                    <a:pt x="363" y="532"/>
                  </a:cubicBezTo>
                  <a:cubicBezTo>
                    <a:pt x="365" y="532"/>
                    <a:pt x="365" y="532"/>
                    <a:pt x="365" y="532"/>
                  </a:cubicBezTo>
                  <a:cubicBezTo>
                    <a:pt x="368" y="530"/>
                    <a:pt x="368" y="530"/>
                    <a:pt x="368" y="530"/>
                  </a:cubicBezTo>
                  <a:cubicBezTo>
                    <a:pt x="372" y="532"/>
                    <a:pt x="370" y="531"/>
                    <a:pt x="374" y="532"/>
                  </a:cubicBezTo>
                  <a:cubicBezTo>
                    <a:pt x="379" y="530"/>
                    <a:pt x="379" y="530"/>
                    <a:pt x="379" y="530"/>
                  </a:cubicBezTo>
                  <a:cubicBezTo>
                    <a:pt x="379" y="531"/>
                    <a:pt x="379" y="531"/>
                    <a:pt x="379" y="531"/>
                  </a:cubicBezTo>
                  <a:cubicBezTo>
                    <a:pt x="378" y="532"/>
                    <a:pt x="378" y="532"/>
                    <a:pt x="378" y="532"/>
                  </a:cubicBezTo>
                  <a:cubicBezTo>
                    <a:pt x="378" y="535"/>
                    <a:pt x="378" y="535"/>
                    <a:pt x="378" y="535"/>
                  </a:cubicBezTo>
                  <a:cubicBezTo>
                    <a:pt x="379" y="537"/>
                    <a:pt x="379" y="537"/>
                    <a:pt x="379" y="537"/>
                  </a:cubicBezTo>
                  <a:cubicBezTo>
                    <a:pt x="380" y="537"/>
                    <a:pt x="380" y="537"/>
                    <a:pt x="380" y="537"/>
                  </a:cubicBezTo>
                  <a:cubicBezTo>
                    <a:pt x="382" y="537"/>
                    <a:pt x="382" y="537"/>
                    <a:pt x="382" y="537"/>
                  </a:cubicBezTo>
                  <a:cubicBezTo>
                    <a:pt x="381" y="539"/>
                    <a:pt x="381" y="539"/>
                    <a:pt x="381" y="539"/>
                  </a:cubicBezTo>
                  <a:cubicBezTo>
                    <a:pt x="385" y="543"/>
                    <a:pt x="384" y="542"/>
                    <a:pt x="388" y="545"/>
                  </a:cubicBezTo>
                  <a:cubicBezTo>
                    <a:pt x="387" y="545"/>
                    <a:pt x="387" y="545"/>
                    <a:pt x="387" y="545"/>
                  </a:cubicBezTo>
                  <a:cubicBezTo>
                    <a:pt x="385" y="544"/>
                    <a:pt x="385" y="544"/>
                    <a:pt x="385" y="544"/>
                  </a:cubicBezTo>
                  <a:cubicBezTo>
                    <a:pt x="384" y="545"/>
                    <a:pt x="384" y="545"/>
                    <a:pt x="384" y="545"/>
                  </a:cubicBezTo>
                  <a:cubicBezTo>
                    <a:pt x="384" y="547"/>
                    <a:pt x="384" y="547"/>
                    <a:pt x="384" y="547"/>
                  </a:cubicBezTo>
                  <a:cubicBezTo>
                    <a:pt x="382" y="546"/>
                    <a:pt x="382" y="546"/>
                    <a:pt x="382" y="546"/>
                  </a:cubicBezTo>
                  <a:cubicBezTo>
                    <a:pt x="381" y="547"/>
                    <a:pt x="381" y="547"/>
                    <a:pt x="381" y="547"/>
                  </a:cubicBezTo>
                  <a:cubicBezTo>
                    <a:pt x="381" y="550"/>
                    <a:pt x="381" y="550"/>
                    <a:pt x="381" y="552"/>
                  </a:cubicBezTo>
                  <a:cubicBezTo>
                    <a:pt x="380" y="552"/>
                    <a:pt x="380" y="552"/>
                    <a:pt x="380" y="552"/>
                  </a:cubicBezTo>
                  <a:cubicBezTo>
                    <a:pt x="379" y="553"/>
                    <a:pt x="379" y="553"/>
                    <a:pt x="379" y="553"/>
                  </a:cubicBezTo>
                  <a:cubicBezTo>
                    <a:pt x="386" y="557"/>
                    <a:pt x="384" y="555"/>
                    <a:pt x="390" y="558"/>
                  </a:cubicBezTo>
                  <a:cubicBezTo>
                    <a:pt x="391" y="559"/>
                    <a:pt x="391" y="559"/>
                    <a:pt x="393" y="560"/>
                  </a:cubicBezTo>
                  <a:cubicBezTo>
                    <a:pt x="393" y="559"/>
                    <a:pt x="393" y="559"/>
                    <a:pt x="393" y="559"/>
                  </a:cubicBezTo>
                  <a:cubicBezTo>
                    <a:pt x="393" y="558"/>
                    <a:pt x="393" y="558"/>
                    <a:pt x="393" y="558"/>
                  </a:cubicBezTo>
                  <a:cubicBezTo>
                    <a:pt x="396" y="560"/>
                    <a:pt x="396" y="560"/>
                    <a:pt x="396" y="560"/>
                  </a:cubicBezTo>
                  <a:cubicBezTo>
                    <a:pt x="398" y="561"/>
                    <a:pt x="398" y="561"/>
                    <a:pt x="405" y="560"/>
                  </a:cubicBezTo>
                  <a:cubicBezTo>
                    <a:pt x="405" y="560"/>
                    <a:pt x="405" y="560"/>
                    <a:pt x="405" y="560"/>
                  </a:cubicBezTo>
                  <a:cubicBezTo>
                    <a:pt x="405" y="561"/>
                    <a:pt x="405" y="561"/>
                    <a:pt x="405" y="561"/>
                  </a:cubicBezTo>
                  <a:cubicBezTo>
                    <a:pt x="406" y="562"/>
                    <a:pt x="406" y="562"/>
                    <a:pt x="406" y="562"/>
                  </a:cubicBezTo>
                  <a:cubicBezTo>
                    <a:pt x="407" y="562"/>
                    <a:pt x="407" y="562"/>
                    <a:pt x="407" y="562"/>
                  </a:cubicBezTo>
                  <a:cubicBezTo>
                    <a:pt x="408" y="561"/>
                    <a:pt x="408" y="561"/>
                    <a:pt x="408" y="561"/>
                  </a:cubicBezTo>
                  <a:cubicBezTo>
                    <a:pt x="409" y="562"/>
                    <a:pt x="409" y="562"/>
                    <a:pt x="409" y="562"/>
                  </a:cubicBezTo>
                  <a:cubicBezTo>
                    <a:pt x="410" y="561"/>
                    <a:pt x="410" y="561"/>
                    <a:pt x="410" y="561"/>
                  </a:cubicBezTo>
                  <a:cubicBezTo>
                    <a:pt x="410" y="561"/>
                    <a:pt x="410" y="561"/>
                    <a:pt x="410" y="561"/>
                  </a:cubicBezTo>
                  <a:cubicBezTo>
                    <a:pt x="413" y="564"/>
                    <a:pt x="413" y="564"/>
                    <a:pt x="413" y="564"/>
                  </a:cubicBezTo>
                  <a:cubicBezTo>
                    <a:pt x="414" y="564"/>
                    <a:pt x="414" y="564"/>
                    <a:pt x="414" y="564"/>
                  </a:cubicBezTo>
                  <a:cubicBezTo>
                    <a:pt x="415" y="563"/>
                    <a:pt x="415" y="563"/>
                    <a:pt x="415" y="563"/>
                  </a:cubicBezTo>
                  <a:cubicBezTo>
                    <a:pt x="413" y="560"/>
                    <a:pt x="413" y="560"/>
                    <a:pt x="413" y="560"/>
                  </a:cubicBezTo>
                  <a:cubicBezTo>
                    <a:pt x="412" y="560"/>
                    <a:pt x="412" y="560"/>
                    <a:pt x="412" y="560"/>
                  </a:cubicBezTo>
                  <a:cubicBezTo>
                    <a:pt x="411" y="559"/>
                    <a:pt x="411" y="559"/>
                    <a:pt x="411" y="559"/>
                  </a:cubicBezTo>
                  <a:cubicBezTo>
                    <a:pt x="413" y="558"/>
                    <a:pt x="413" y="558"/>
                    <a:pt x="413" y="558"/>
                  </a:cubicBezTo>
                  <a:cubicBezTo>
                    <a:pt x="414" y="558"/>
                    <a:pt x="414" y="558"/>
                    <a:pt x="414" y="558"/>
                  </a:cubicBezTo>
                  <a:cubicBezTo>
                    <a:pt x="415" y="560"/>
                    <a:pt x="415" y="559"/>
                    <a:pt x="415" y="561"/>
                  </a:cubicBezTo>
                  <a:cubicBezTo>
                    <a:pt x="416" y="561"/>
                    <a:pt x="416" y="561"/>
                    <a:pt x="416" y="561"/>
                  </a:cubicBezTo>
                  <a:cubicBezTo>
                    <a:pt x="421" y="563"/>
                    <a:pt x="421" y="563"/>
                    <a:pt x="421" y="563"/>
                  </a:cubicBezTo>
                  <a:cubicBezTo>
                    <a:pt x="422" y="563"/>
                    <a:pt x="422" y="563"/>
                    <a:pt x="422" y="563"/>
                  </a:cubicBezTo>
                  <a:cubicBezTo>
                    <a:pt x="422" y="561"/>
                    <a:pt x="422" y="561"/>
                    <a:pt x="422" y="561"/>
                  </a:cubicBezTo>
                  <a:cubicBezTo>
                    <a:pt x="425" y="561"/>
                    <a:pt x="425" y="561"/>
                    <a:pt x="425" y="561"/>
                  </a:cubicBezTo>
                  <a:cubicBezTo>
                    <a:pt x="427" y="558"/>
                    <a:pt x="427" y="558"/>
                    <a:pt x="427" y="558"/>
                  </a:cubicBezTo>
                  <a:cubicBezTo>
                    <a:pt x="426" y="557"/>
                    <a:pt x="426" y="557"/>
                    <a:pt x="425" y="556"/>
                  </a:cubicBezTo>
                  <a:cubicBezTo>
                    <a:pt x="411" y="548"/>
                    <a:pt x="406" y="533"/>
                    <a:pt x="402" y="518"/>
                  </a:cubicBezTo>
                  <a:cubicBezTo>
                    <a:pt x="400" y="516"/>
                    <a:pt x="400" y="516"/>
                    <a:pt x="400" y="516"/>
                  </a:cubicBezTo>
                  <a:cubicBezTo>
                    <a:pt x="401" y="512"/>
                    <a:pt x="401" y="514"/>
                    <a:pt x="402" y="510"/>
                  </a:cubicBezTo>
                  <a:cubicBezTo>
                    <a:pt x="403" y="507"/>
                    <a:pt x="403" y="507"/>
                    <a:pt x="403" y="506"/>
                  </a:cubicBezTo>
                  <a:cubicBezTo>
                    <a:pt x="402" y="502"/>
                    <a:pt x="402" y="502"/>
                    <a:pt x="402" y="502"/>
                  </a:cubicBezTo>
                  <a:cubicBezTo>
                    <a:pt x="401" y="499"/>
                    <a:pt x="401" y="500"/>
                    <a:pt x="401" y="499"/>
                  </a:cubicBezTo>
                  <a:cubicBezTo>
                    <a:pt x="401" y="497"/>
                    <a:pt x="401" y="497"/>
                    <a:pt x="401" y="497"/>
                  </a:cubicBezTo>
                  <a:cubicBezTo>
                    <a:pt x="402" y="495"/>
                    <a:pt x="402" y="495"/>
                    <a:pt x="402" y="495"/>
                  </a:cubicBezTo>
                  <a:cubicBezTo>
                    <a:pt x="402" y="493"/>
                    <a:pt x="402" y="493"/>
                    <a:pt x="402" y="493"/>
                  </a:cubicBezTo>
                  <a:cubicBezTo>
                    <a:pt x="402" y="492"/>
                    <a:pt x="402" y="492"/>
                    <a:pt x="402" y="492"/>
                  </a:cubicBezTo>
                  <a:cubicBezTo>
                    <a:pt x="404" y="492"/>
                    <a:pt x="404" y="492"/>
                    <a:pt x="404" y="492"/>
                  </a:cubicBezTo>
                  <a:cubicBezTo>
                    <a:pt x="405" y="488"/>
                    <a:pt x="405" y="489"/>
                    <a:pt x="405" y="485"/>
                  </a:cubicBezTo>
                  <a:cubicBezTo>
                    <a:pt x="406" y="484"/>
                    <a:pt x="406" y="484"/>
                    <a:pt x="406" y="484"/>
                  </a:cubicBezTo>
                  <a:cubicBezTo>
                    <a:pt x="409" y="484"/>
                    <a:pt x="409" y="484"/>
                    <a:pt x="409" y="484"/>
                  </a:cubicBezTo>
                  <a:cubicBezTo>
                    <a:pt x="411" y="481"/>
                    <a:pt x="410" y="479"/>
                    <a:pt x="410" y="475"/>
                  </a:cubicBezTo>
                  <a:cubicBezTo>
                    <a:pt x="411" y="473"/>
                    <a:pt x="412" y="472"/>
                    <a:pt x="413" y="471"/>
                  </a:cubicBezTo>
                  <a:cubicBezTo>
                    <a:pt x="413" y="469"/>
                    <a:pt x="413" y="469"/>
                    <a:pt x="413" y="469"/>
                  </a:cubicBezTo>
                  <a:cubicBezTo>
                    <a:pt x="412" y="468"/>
                    <a:pt x="412" y="468"/>
                    <a:pt x="412" y="468"/>
                  </a:cubicBezTo>
                  <a:cubicBezTo>
                    <a:pt x="410" y="466"/>
                    <a:pt x="410" y="466"/>
                    <a:pt x="410" y="466"/>
                  </a:cubicBezTo>
                  <a:cubicBezTo>
                    <a:pt x="405" y="466"/>
                    <a:pt x="407" y="466"/>
                    <a:pt x="401" y="464"/>
                  </a:cubicBezTo>
                  <a:cubicBezTo>
                    <a:pt x="398" y="462"/>
                    <a:pt x="399" y="463"/>
                    <a:pt x="396" y="461"/>
                  </a:cubicBezTo>
                  <a:cubicBezTo>
                    <a:pt x="395" y="461"/>
                    <a:pt x="395" y="461"/>
                    <a:pt x="395" y="461"/>
                  </a:cubicBezTo>
                  <a:cubicBezTo>
                    <a:pt x="391" y="463"/>
                    <a:pt x="392" y="464"/>
                    <a:pt x="388" y="465"/>
                  </a:cubicBezTo>
                  <a:cubicBezTo>
                    <a:pt x="387" y="466"/>
                    <a:pt x="387" y="466"/>
                    <a:pt x="387" y="466"/>
                  </a:cubicBezTo>
                  <a:cubicBezTo>
                    <a:pt x="384" y="465"/>
                    <a:pt x="384" y="465"/>
                    <a:pt x="384" y="465"/>
                  </a:cubicBezTo>
                  <a:cubicBezTo>
                    <a:pt x="383" y="465"/>
                    <a:pt x="383" y="465"/>
                    <a:pt x="383" y="465"/>
                  </a:cubicBezTo>
                  <a:cubicBezTo>
                    <a:pt x="381" y="467"/>
                    <a:pt x="381" y="467"/>
                    <a:pt x="379" y="468"/>
                  </a:cubicBezTo>
                  <a:cubicBezTo>
                    <a:pt x="377" y="470"/>
                    <a:pt x="378" y="469"/>
                    <a:pt x="377" y="471"/>
                  </a:cubicBezTo>
                  <a:cubicBezTo>
                    <a:pt x="377" y="473"/>
                    <a:pt x="377" y="474"/>
                    <a:pt x="377" y="477"/>
                  </a:cubicBezTo>
                  <a:cubicBezTo>
                    <a:pt x="379" y="480"/>
                    <a:pt x="379" y="480"/>
                    <a:pt x="379" y="480"/>
                  </a:cubicBezTo>
                  <a:cubicBezTo>
                    <a:pt x="377" y="480"/>
                    <a:pt x="377" y="480"/>
                    <a:pt x="377" y="480"/>
                  </a:cubicBezTo>
                  <a:cubicBezTo>
                    <a:pt x="376" y="480"/>
                    <a:pt x="376" y="480"/>
                    <a:pt x="375" y="480"/>
                  </a:cubicBezTo>
                  <a:cubicBezTo>
                    <a:pt x="374" y="480"/>
                    <a:pt x="374" y="480"/>
                    <a:pt x="374" y="480"/>
                  </a:cubicBezTo>
                  <a:cubicBezTo>
                    <a:pt x="372" y="481"/>
                    <a:pt x="371" y="482"/>
                    <a:pt x="370" y="484"/>
                  </a:cubicBezTo>
                  <a:cubicBezTo>
                    <a:pt x="369" y="485"/>
                    <a:pt x="370" y="485"/>
                    <a:pt x="369" y="486"/>
                  </a:cubicBezTo>
                  <a:cubicBezTo>
                    <a:pt x="370" y="488"/>
                    <a:pt x="370" y="487"/>
                    <a:pt x="371" y="488"/>
                  </a:cubicBezTo>
                  <a:cubicBezTo>
                    <a:pt x="374" y="489"/>
                    <a:pt x="374" y="489"/>
                    <a:pt x="374" y="489"/>
                  </a:cubicBezTo>
                  <a:cubicBezTo>
                    <a:pt x="373" y="491"/>
                    <a:pt x="373" y="491"/>
                    <a:pt x="373" y="491"/>
                  </a:cubicBezTo>
                  <a:cubicBezTo>
                    <a:pt x="373" y="492"/>
                    <a:pt x="373" y="492"/>
                    <a:pt x="373" y="492"/>
                  </a:cubicBezTo>
                  <a:cubicBezTo>
                    <a:pt x="373" y="493"/>
                    <a:pt x="373" y="493"/>
                    <a:pt x="373" y="493"/>
                  </a:cubicBezTo>
                  <a:cubicBezTo>
                    <a:pt x="371" y="497"/>
                    <a:pt x="371" y="502"/>
                    <a:pt x="370" y="503"/>
                  </a:cubicBezTo>
                  <a:cubicBezTo>
                    <a:pt x="369" y="504"/>
                    <a:pt x="369" y="504"/>
                    <a:pt x="369" y="504"/>
                  </a:cubicBezTo>
                  <a:cubicBezTo>
                    <a:pt x="368" y="507"/>
                    <a:pt x="368" y="506"/>
                    <a:pt x="367" y="508"/>
                  </a:cubicBezTo>
                  <a:cubicBezTo>
                    <a:pt x="366" y="509"/>
                    <a:pt x="366" y="509"/>
                    <a:pt x="366" y="509"/>
                  </a:cubicBezTo>
                  <a:cubicBezTo>
                    <a:pt x="364" y="509"/>
                    <a:pt x="364" y="509"/>
                    <a:pt x="364" y="509"/>
                  </a:cubicBezTo>
                  <a:cubicBezTo>
                    <a:pt x="362" y="508"/>
                    <a:pt x="362" y="508"/>
                    <a:pt x="362" y="508"/>
                  </a:cubicBezTo>
                  <a:cubicBezTo>
                    <a:pt x="361" y="508"/>
                    <a:pt x="361" y="508"/>
                    <a:pt x="361" y="508"/>
                  </a:cubicBezTo>
                  <a:cubicBezTo>
                    <a:pt x="359" y="510"/>
                    <a:pt x="359" y="510"/>
                    <a:pt x="359" y="511"/>
                  </a:cubicBezTo>
                  <a:close/>
                  <a:moveTo>
                    <a:pt x="370" y="119"/>
                  </a:moveTo>
                  <a:cubicBezTo>
                    <a:pt x="370" y="120"/>
                    <a:pt x="370" y="120"/>
                    <a:pt x="370" y="120"/>
                  </a:cubicBezTo>
                  <a:cubicBezTo>
                    <a:pt x="370" y="120"/>
                    <a:pt x="370" y="120"/>
                    <a:pt x="370" y="120"/>
                  </a:cubicBezTo>
                  <a:cubicBezTo>
                    <a:pt x="374" y="121"/>
                    <a:pt x="372" y="121"/>
                    <a:pt x="380" y="120"/>
                  </a:cubicBezTo>
                  <a:cubicBezTo>
                    <a:pt x="382" y="118"/>
                    <a:pt x="382" y="118"/>
                    <a:pt x="382" y="118"/>
                  </a:cubicBezTo>
                  <a:cubicBezTo>
                    <a:pt x="383" y="117"/>
                    <a:pt x="383" y="117"/>
                    <a:pt x="383" y="117"/>
                  </a:cubicBezTo>
                  <a:cubicBezTo>
                    <a:pt x="384" y="115"/>
                    <a:pt x="384" y="115"/>
                    <a:pt x="384" y="115"/>
                  </a:cubicBezTo>
                  <a:cubicBezTo>
                    <a:pt x="380" y="111"/>
                    <a:pt x="380" y="111"/>
                    <a:pt x="380" y="111"/>
                  </a:cubicBezTo>
                  <a:cubicBezTo>
                    <a:pt x="378" y="108"/>
                    <a:pt x="378" y="108"/>
                    <a:pt x="378" y="108"/>
                  </a:cubicBezTo>
                  <a:cubicBezTo>
                    <a:pt x="378" y="106"/>
                    <a:pt x="378" y="106"/>
                    <a:pt x="378" y="106"/>
                  </a:cubicBezTo>
                  <a:cubicBezTo>
                    <a:pt x="377" y="105"/>
                    <a:pt x="377" y="105"/>
                    <a:pt x="377" y="105"/>
                  </a:cubicBezTo>
                  <a:cubicBezTo>
                    <a:pt x="373" y="106"/>
                    <a:pt x="373" y="106"/>
                    <a:pt x="373" y="106"/>
                  </a:cubicBezTo>
                  <a:cubicBezTo>
                    <a:pt x="371" y="110"/>
                    <a:pt x="371" y="109"/>
                    <a:pt x="371" y="111"/>
                  </a:cubicBezTo>
                  <a:cubicBezTo>
                    <a:pt x="370" y="113"/>
                    <a:pt x="370" y="113"/>
                    <a:pt x="370" y="113"/>
                  </a:cubicBezTo>
                  <a:cubicBezTo>
                    <a:pt x="366" y="114"/>
                    <a:pt x="366" y="114"/>
                    <a:pt x="366" y="114"/>
                  </a:cubicBezTo>
                  <a:cubicBezTo>
                    <a:pt x="366" y="115"/>
                    <a:pt x="366" y="115"/>
                    <a:pt x="366" y="115"/>
                  </a:cubicBezTo>
                  <a:cubicBezTo>
                    <a:pt x="367" y="118"/>
                    <a:pt x="367" y="118"/>
                    <a:pt x="367" y="118"/>
                  </a:cubicBezTo>
                  <a:cubicBezTo>
                    <a:pt x="370" y="119"/>
                    <a:pt x="370" y="119"/>
                    <a:pt x="370" y="119"/>
                  </a:cubicBezTo>
                  <a:close/>
                  <a:moveTo>
                    <a:pt x="405" y="50"/>
                  </a:moveTo>
                  <a:cubicBezTo>
                    <a:pt x="410" y="48"/>
                    <a:pt x="410" y="48"/>
                    <a:pt x="410" y="48"/>
                  </a:cubicBezTo>
                  <a:cubicBezTo>
                    <a:pt x="412" y="51"/>
                    <a:pt x="412" y="51"/>
                    <a:pt x="412" y="51"/>
                  </a:cubicBezTo>
                  <a:cubicBezTo>
                    <a:pt x="414" y="51"/>
                    <a:pt x="414" y="51"/>
                    <a:pt x="414" y="51"/>
                  </a:cubicBezTo>
                  <a:cubicBezTo>
                    <a:pt x="416" y="50"/>
                    <a:pt x="416" y="50"/>
                    <a:pt x="416" y="50"/>
                  </a:cubicBezTo>
                  <a:cubicBezTo>
                    <a:pt x="417" y="47"/>
                    <a:pt x="417" y="47"/>
                    <a:pt x="417" y="47"/>
                  </a:cubicBezTo>
                  <a:cubicBezTo>
                    <a:pt x="422" y="52"/>
                    <a:pt x="421" y="50"/>
                    <a:pt x="425" y="54"/>
                  </a:cubicBezTo>
                  <a:cubicBezTo>
                    <a:pt x="428" y="52"/>
                    <a:pt x="428" y="52"/>
                    <a:pt x="428" y="52"/>
                  </a:cubicBezTo>
                  <a:cubicBezTo>
                    <a:pt x="430" y="50"/>
                    <a:pt x="430" y="50"/>
                    <a:pt x="430" y="50"/>
                  </a:cubicBezTo>
                  <a:cubicBezTo>
                    <a:pt x="431" y="45"/>
                    <a:pt x="431" y="45"/>
                    <a:pt x="431" y="45"/>
                  </a:cubicBezTo>
                  <a:cubicBezTo>
                    <a:pt x="429" y="41"/>
                    <a:pt x="430" y="43"/>
                    <a:pt x="429" y="37"/>
                  </a:cubicBezTo>
                  <a:cubicBezTo>
                    <a:pt x="435" y="36"/>
                    <a:pt x="435" y="36"/>
                    <a:pt x="435" y="36"/>
                  </a:cubicBezTo>
                  <a:cubicBezTo>
                    <a:pt x="437" y="33"/>
                    <a:pt x="437" y="33"/>
                    <a:pt x="437" y="33"/>
                  </a:cubicBezTo>
                  <a:cubicBezTo>
                    <a:pt x="436" y="30"/>
                    <a:pt x="436" y="30"/>
                    <a:pt x="436" y="30"/>
                  </a:cubicBezTo>
                  <a:cubicBezTo>
                    <a:pt x="431" y="28"/>
                    <a:pt x="431" y="28"/>
                    <a:pt x="431" y="28"/>
                  </a:cubicBezTo>
                  <a:cubicBezTo>
                    <a:pt x="429" y="27"/>
                    <a:pt x="429" y="27"/>
                    <a:pt x="429" y="27"/>
                  </a:cubicBezTo>
                  <a:cubicBezTo>
                    <a:pt x="429" y="24"/>
                    <a:pt x="429" y="24"/>
                    <a:pt x="429" y="24"/>
                  </a:cubicBezTo>
                  <a:cubicBezTo>
                    <a:pt x="427" y="22"/>
                    <a:pt x="427" y="22"/>
                    <a:pt x="427" y="22"/>
                  </a:cubicBezTo>
                  <a:cubicBezTo>
                    <a:pt x="426" y="23"/>
                    <a:pt x="425" y="24"/>
                    <a:pt x="424" y="24"/>
                  </a:cubicBezTo>
                  <a:cubicBezTo>
                    <a:pt x="420" y="24"/>
                    <a:pt x="420" y="24"/>
                    <a:pt x="420" y="24"/>
                  </a:cubicBezTo>
                  <a:cubicBezTo>
                    <a:pt x="419" y="27"/>
                    <a:pt x="420" y="25"/>
                    <a:pt x="416" y="33"/>
                  </a:cubicBezTo>
                  <a:cubicBezTo>
                    <a:pt x="413" y="36"/>
                    <a:pt x="413" y="36"/>
                    <a:pt x="413" y="36"/>
                  </a:cubicBezTo>
                  <a:cubicBezTo>
                    <a:pt x="410" y="42"/>
                    <a:pt x="410" y="42"/>
                    <a:pt x="410" y="42"/>
                  </a:cubicBezTo>
                  <a:cubicBezTo>
                    <a:pt x="406" y="40"/>
                    <a:pt x="406" y="40"/>
                    <a:pt x="406" y="40"/>
                  </a:cubicBezTo>
                  <a:cubicBezTo>
                    <a:pt x="402" y="41"/>
                    <a:pt x="402" y="41"/>
                    <a:pt x="402" y="41"/>
                  </a:cubicBezTo>
                  <a:cubicBezTo>
                    <a:pt x="403" y="47"/>
                    <a:pt x="403" y="47"/>
                    <a:pt x="403" y="47"/>
                  </a:cubicBezTo>
                  <a:cubicBezTo>
                    <a:pt x="405" y="50"/>
                    <a:pt x="405" y="50"/>
                    <a:pt x="405" y="50"/>
                  </a:cubicBezTo>
                  <a:close/>
                  <a:moveTo>
                    <a:pt x="390" y="79"/>
                  </a:moveTo>
                  <a:cubicBezTo>
                    <a:pt x="392" y="79"/>
                    <a:pt x="392" y="79"/>
                    <a:pt x="392" y="79"/>
                  </a:cubicBezTo>
                  <a:cubicBezTo>
                    <a:pt x="393" y="81"/>
                    <a:pt x="393" y="81"/>
                    <a:pt x="393" y="81"/>
                  </a:cubicBezTo>
                  <a:cubicBezTo>
                    <a:pt x="393" y="83"/>
                    <a:pt x="393" y="83"/>
                    <a:pt x="393" y="83"/>
                  </a:cubicBezTo>
                  <a:cubicBezTo>
                    <a:pt x="398" y="82"/>
                    <a:pt x="398" y="82"/>
                    <a:pt x="398" y="82"/>
                  </a:cubicBezTo>
                  <a:cubicBezTo>
                    <a:pt x="403" y="85"/>
                    <a:pt x="403" y="85"/>
                    <a:pt x="403" y="85"/>
                  </a:cubicBezTo>
                  <a:cubicBezTo>
                    <a:pt x="405" y="90"/>
                    <a:pt x="405" y="90"/>
                    <a:pt x="405" y="90"/>
                  </a:cubicBezTo>
                  <a:cubicBezTo>
                    <a:pt x="407" y="90"/>
                    <a:pt x="407" y="90"/>
                    <a:pt x="407" y="90"/>
                  </a:cubicBezTo>
                  <a:cubicBezTo>
                    <a:pt x="412" y="90"/>
                    <a:pt x="412" y="90"/>
                    <a:pt x="412" y="90"/>
                  </a:cubicBezTo>
                  <a:cubicBezTo>
                    <a:pt x="417" y="88"/>
                    <a:pt x="417" y="88"/>
                    <a:pt x="417" y="88"/>
                  </a:cubicBezTo>
                  <a:cubicBezTo>
                    <a:pt x="426" y="81"/>
                    <a:pt x="426" y="81"/>
                    <a:pt x="426" y="81"/>
                  </a:cubicBezTo>
                  <a:cubicBezTo>
                    <a:pt x="427" y="79"/>
                    <a:pt x="427" y="79"/>
                    <a:pt x="427" y="79"/>
                  </a:cubicBezTo>
                  <a:cubicBezTo>
                    <a:pt x="427" y="78"/>
                    <a:pt x="419" y="71"/>
                    <a:pt x="414" y="64"/>
                  </a:cubicBezTo>
                  <a:cubicBezTo>
                    <a:pt x="410" y="62"/>
                    <a:pt x="410" y="62"/>
                    <a:pt x="410" y="62"/>
                  </a:cubicBezTo>
                  <a:cubicBezTo>
                    <a:pt x="402" y="63"/>
                    <a:pt x="402" y="63"/>
                    <a:pt x="402" y="63"/>
                  </a:cubicBezTo>
                  <a:cubicBezTo>
                    <a:pt x="394" y="56"/>
                    <a:pt x="394" y="56"/>
                    <a:pt x="394" y="56"/>
                  </a:cubicBezTo>
                  <a:cubicBezTo>
                    <a:pt x="393" y="56"/>
                    <a:pt x="393" y="56"/>
                    <a:pt x="393" y="56"/>
                  </a:cubicBezTo>
                  <a:cubicBezTo>
                    <a:pt x="390" y="67"/>
                    <a:pt x="391" y="64"/>
                    <a:pt x="390" y="71"/>
                  </a:cubicBezTo>
                  <a:cubicBezTo>
                    <a:pt x="388" y="71"/>
                    <a:pt x="388" y="71"/>
                    <a:pt x="388" y="71"/>
                  </a:cubicBezTo>
                  <a:cubicBezTo>
                    <a:pt x="386" y="73"/>
                    <a:pt x="386" y="73"/>
                    <a:pt x="386" y="73"/>
                  </a:cubicBezTo>
                  <a:cubicBezTo>
                    <a:pt x="387" y="77"/>
                    <a:pt x="387" y="77"/>
                    <a:pt x="387" y="77"/>
                  </a:cubicBezTo>
                  <a:lnTo>
                    <a:pt x="390" y="79"/>
                  </a:lnTo>
                  <a:close/>
                  <a:moveTo>
                    <a:pt x="430" y="12"/>
                  </a:moveTo>
                  <a:cubicBezTo>
                    <a:pt x="435" y="10"/>
                    <a:pt x="432" y="11"/>
                    <a:pt x="446" y="7"/>
                  </a:cubicBezTo>
                  <a:cubicBezTo>
                    <a:pt x="446" y="6"/>
                    <a:pt x="446" y="6"/>
                    <a:pt x="447" y="2"/>
                  </a:cubicBezTo>
                  <a:cubicBezTo>
                    <a:pt x="445" y="0"/>
                    <a:pt x="445" y="0"/>
                    <a:pt x="445" y="0"/>
                  </a:cubicBezTo>
                  <a:cubicBezTo>
                    <a:pt x="432" y="2"/>
                    <a:pt x="432" y="2"/>
                    <a:pt x="432" y="2"/>
                  </a:cubicBezTo>
                  <a:cubicBezTo>
                    <a:pt x="431" y="4"/>
                    <a:pt x="431" y="4"/>
                    <a:pt x="431" y="4"/>
                  </a:cubicBezTo>
                  <a:cubicBezTo>
                    <a:pt x="430" y="9"/>
                    <a:pt x="430" y="8"/>
                    <a:pt x="430" y="10"/>
                  </a:cubicBezTo>
                  <a:cubicBezTo>
                    <a:pt x="430" y="11"/>
                    <a:pt x="430" y="11"/>
                    <a:pt x="430" y="12"/>
                  </a:cubicBezTo>
                  <a:close/>
                  <a:moveTo>
                    <a:pt x="325" y="98"/>
                  </a:moveTo>
                  <a:cubicBezTo>
                    <a:pt x="324" y="95"/>
                    <a:pt x="324" y="95"/>
                    <a:pt x="324" y="95"/>
                  </a:cubicBezTo>
                  <a:cubicBezTo>
                    <a:pt x="323" y="94"/>
                    <a:pt x="323" y="94"/>
                    <a:pt x="323" y="94"/>
                  </a:cubicBezTo>
                  <a:cubicBezTo>
                    <a:pt x="322" y="95"/>
                    <a:pt x="322" y="95"/>
                    <a:pt x="322" y="95"/>
                  </a:cubicBezTo>
                  <a:cubicBezTo>
                    <a:pt x="321" y="96"/>
                    <a:pt x="321" y="96"/>
                    <a:pt x="321" y="96"/>
                  </a:cubicBezTo>
                  <a:cubicBezTo>
                    <a:pt x="317" y="97"/>
                    <a:pt x="317" y="97"/>
                    <a:pt x="317" y="97"/>
                  </a:cubicBezTo>
                  <a:cubicBezTo>
                    <a:pt x="315" y="99"/>
                    <a:pt x="315" y="99"/>
                    <a:pt x="315" y="99"/>
                  </a:cubicBezTo>
                  <a:cubicBezTo>
                    <a:pt x="311" y="104"/>
                    <a:pt x="313" y="101"/>
                    <a:pt x="303" y="112"/>
                  </a:cubicBezTo>
                  <a:cubicBezTo>
                    <a:pt x="304" y="115"/>
                    <a:pt x="304" y="115"/>
                    <a:pt x="304" y="115"/>
                  </a:cubicBezTo>
                  <a:cubicBezTo>
                    <a:pt x="305" y="117"/>
                    <a:pt x="305" y="117"/>
                    <a:pt x="305" y="117"/>
                  </a:cubicBezTo>
                  <a:cubicBezTo>
                    <a:pt x="307" y="120"/>
                    <a:pt x="307" y="120"/>
                    <a:pt x="307" y="120"/>
                  </a:cubicBezTo>
                  <a:cubicBezTo>
                    <a:pt x="310" y="120"/>
                    <a:pt x="310" y="120"/>
                    <a:pt x="310" y="120"/>
                  </a:cubicBezTo>
                  <a:cubicBezTo>
                    <a:pt x="311" y="120"/>
                    <a:pt x="311" y="120"/>
                    <a:pt x="311" y="120"/>
                  </a:cubicBezTo>
                  <a:cubicBezTo>
                    <a:pt x="312" y="117"/>
                    <a:pt x="312" y="117"/>
                    <a:pt x="312" y="117"/>
                  </a:cubicBezTo>
                  <a:cubicBezTo>
                    <a:pt x="314" y="116"/>
                    <a:pt x="314" y="116"/>
                    <a:pt x="314" y="116"/>
                  </a:cubicBezTo>
                  <a:cubicBezTo>
                    <a:pt x="317" y="116"/>
                    <a:pt x="317" y="116"/>
                    <a:pt x="317" y="116"/>
                  </a:cubicBezTo>
                  <a:cubicBezTo>
                    <a:pt x="318" y="118"/>
                    <a:pt x="318" y="118"/>
                    <a:pt x="318" y="118"/>
                  </a:cubicBezTo>
                  <a:cubicBezTo>
                    <a:pt x="315" y="123"/>
                    <a:pt x="315" y="122"/>
                    <a:pt x="314" y="125"/>
                  </a:cubicBezTo>
                  <a:cubicBezTo>
                    <a:pt x="315" y="127"/>
                    <a:pt x="315" y="127"/>
                    <a:pt x="315" y="127"/>
                  </a:cubicBezTo>
                  <a:cubicBezTo>
                    <a:pt x="318" y="126"/>
                    <a:pt x="318" y="126"/>
                    <a:pt x="318" y="126"/>
                  </a:cubicBezTo>
                  <a:cubicBezTo>
                    <a:pt x="319" y="126"/>
                    <a:pt x="319" y="126"/>
                    <a:pt x="319" y="126"/>
                  </a:cubicBezTo>
                  <a:cubicBezTo>
                    <a:pt x="320" y="124"/>
                    <a:pt x="320" y="124"/>
                    <a:pt x="320" y="124"/>
                  </a:cubicBezTo>
                  <a:cubicBezTo>
                    <a:pt x="320" y="123"/>
                    <a:pt x="320" y="123"/>
                    <a:pt x="320" y="123"/>
                  </a:cubicBezTo>
                  <a:cubicBezTo>
                    <a:pt x="323" y="126"/>
                    <a:pt x="323" y="126"/>
                    <a:pt x="323" y="126"/>
                  </a:cubicBezTo>
                  <a:cubicBezTo>
                    <a:pt x="324" y="125"/>
                    <a:pt x="324" y="125"/>
                    <a:pt x="324" y="125"/>
                  </a:cubicBezTo>
                  <a:cubicBezTo>
                    <a:pt x="324" y="124"/>
                    <a:pt x="325" y="120"/>
                    <a:pt x="325" y="119"/>
                  </a:cubicBezTo>
                  <a:cubicBezTo>
                    <a:pt x="327" y="122"/>
                    <a:pt x="327" y="122"/>
                    <a:pt x="327" y="122"/>
                  </a:cubicBezTo>
                  <a:cubicBezTo>
                    <a:pt x="328" y="122"/>
                    <a:pt x="328" y="122"/>
                    <a:pt x="328" y="122"/>
                  </a:cubicBezTo>
                  <a:cubicBezTo>
                    <a:pt x="329" y="121"/>
                    <a:pt x="329" y="121"/>
                    <a:pt x="329" y="121"/>
                  </a:cubicBezTo>
                  <a:cubicBezTo>
                    <a:pt x="330" y="118"/>
                    <a:pt x="330" y="118"/>
                    <a:pt x="329" y="115"/>
                  </a:cubicBezTo>
                  <a:cubicBezTo>
                    <a:pt x="329" y="114"/>
                    <a:pt x="329" y="114"/>
                    <a:pt x="329" y="114"/>
                  </a:cubicBezTo>
                  <a:cubicBezTo>
                    <a:pt x="326" y="113"/>
                    <a:pt x="326" y="113"/>
                    <a:pt x="326" y="113"/>
                  </a:cubicBezTo>
                  <a:cubicBezTo>
                    <a:pt x="326" y="112"/>
                    <a:pt x="326" y="112"/>
                    <a:pt x="326" y="112"/>
                  </a:cubicBezTo>
                  <a:cubicBezTo>
                    <a:pt x="328" y="109"/>
                    <a:pt x="328" y="109"/>
                    <a:pt x="328" y="109"/>
                  </a:cubicBezTo>
                  <a:cubicBezTo>
                    <a:pt x="328" y="108"/>
                    <a:pt x="328" y="108"/>
                    <a:pt x="328" y="108"/>
                  </a:cubicBezTo>
                  <a:cubicBezTo>
                    <a:pt x="336" y="107"/>
                    <a:pt x="336" y="107"/>
                    <a:pt x="336" y="107"/>
                  </a:cubicBezTo>
                  <a:cubicBezTo>
                    <a:pt x="339" y="104"/>
                    <a:pt x="339" y="104"/>
                    <a:pt x="339" y="104"/>
                  </a:cubicBezTo>
                  <a:cubicBezTo>
                    <a:pt x="338" y="101"/>
                    <a:pt x="338" y="101"/>
                    <a:pt x="338" y="101"/>
                  </a:cubicBezTo>
                  <a:cubicBezTo>
                    <a:pt x="339" y="99"/>
                    <a:pt x="339" y="99"/>
                    <a:pt x="339" y="99"/>
                  </a:cubicBezTo>
                  <a:cubicBezTo>
                    <a:pt x="344" y="97"/>
                    <a:pt x="344" y="97"/>
                    <a:pt x="344" y="97"/>
                  </a:cubicBezTo>
                  <a:cubicBezTo>
                    <a:pt x="352" y="96"/>
                    <a:pt x="352" y="96"/>
                    <a:pt x="352" y="96"/>
                  </a:cubicBezTo>
                  <a:cubicBezTo>
                    <a:pt x="354" y="92"/>
                    <a:pt x="354" y="92"/>
                    <a:pt x="354" y="92"/>
                  </a:cubicBezTo>
                  <a:cubicBezTo>
                    <a:pt x="360" y="86"/>
                    <a:pt x="360" y="86"/>
                    <a:pt x="360" y="86"/>
                  </a:cubicBezTo>
                  <a:cubicBezTo>
                    <a:pt x="359" y="82"/>
                    <a:pt x="359" y="82"/>
                    <a:pt x="359" y="82"/>
                  </a:cubicBezTo>
                  <a:cubicBezTo>
                    <a:pt x="357" y="82"/>
                    <a:pt x="357" y="82"/>
                    <a:pt x="357" y="82"/>
                  </a:cubicBezTo>
                  <a:cubicBezTo>
                    <a:pt x="350" y="70"/>
                    <a:pt x="352" y="73"/>
                    <a:pt x="350" y="70"/>
                  </a:cubicBezTo>
                  <a:cubicBezTo>
                    <a:pt x="346" y="70"/>
                    <a:pt x="346" y="70"/>
                    <a:pt x="346" y="70"/>
                  </a:cubicBezTo>
                  <a:cubicBezTo>
                    <a:pt x="344" y="69"/>
                    <a:pt x="344" y="69"/>
                    <a:pt x="344" y="69"/>
                  </a:cubicBezTo>
                  <a:cubicBezTo>
                    <a:pt x="342" y="69"/>
                    <a:pt x="342" y="69"/>
                    <a:pt x="342" y="69"/>
                  </a:cubicBezTo>
                  <a:cubicBezTo>
                    <a:pt x="335" y="74"/>
                    <a:pt x="335" y="74"/>
                    <a:pt x="335" y="74"/>
                  </a:cubicBezTo>
                  <a:cubicBezTo>
                    <a:pt x="332" y="77"/>
                    <a:pt x="332" y="77"/>
                    <a:pt x="332" y="77"/>
                  </a:cubicBezTo>
                  <a:cubicBezTo>
                    <a:pt x="331" y="84"/>
                    <a:pt x="331" y="84"/>
                    <a:pt x="331" y="84"/>
                  </a:cubicBezTo>
                  <a:cubicBezTo>
                    <a:pt x="332" y="89"/>
                    <a:pt x="332" y="87"/>
                    <a:pt x="332" y="95"/>
                  </a:cubicBezTo>
                  <a:cubicBezTo>
                    <a:pt x="331" y="98"/>
                    <a:pt x="331" y="98"/>
                    <a:pt x="331" y="98"/>
                  </a:cubicBezTo>
                  <a:cubicBezTo>
                    <a:pt x="331" y="98"/>
                    <a:pt x="325" y="98"/>
                    <a:pt x="325" y="98"/>
                  </a:cubicBezTo>
                  <a:close/>
                  <a:moveTo>
                    <a:pt x="346" y="58"/>
                  </a:moveTo>
                  <a:cubicBezTo>
                    <a:pt x="347" y="61"/>
                    <a:pt x="347" y="61"/>
                    <a:pt x="347" y="61"/>
                  </a:cubicBezTo>
                  <a:cubicBezTo>
                    <a:pt x="348" y="61"/>
                    <a:pt x="348" y="61"/>
                    <a:pt x="348" y="61"/>
                  </a:cubicBezTo>
                  <a:cubicBezTo>
                    <a:pt x="349" y="61"/>
                    <a:pt x="349" y="61"/>
                    <a:pt x="349" y="61"/>
                  </a:cubicBezTo>
                  <a:cubicBezTo>
                    <a:pt x="350" y="59"/>
                    <a:pt x="350" y="59"/>
                    <a:pt x="350" y="59"/>
                  </a:cubicBezTo>
                  <a:cubicBezTo>
                    <a:pt x="352" y="56"/>
                    <a:pt x="352" y="56"/>
                    <a:pt x="352" y="56"/>
                  </a:cubicBezTo>
                  <a:cubicBezTo>
                    <a:pt x="351" y="53"/>
                    <a:pt x="351" y="53"/>
                    <a:pt x="351" y="53"/>
                  </a:cubicBezTo>
                  <a:cubicBezTo>
                    <a:pt x="349" y="52"/>
                    <a:pt x="349" y="52"/>
                    <a:pt x="349" y="52"/>
                  </a:cubicBezTo>
                  <a:cubicBezTo>
                    <a:pt x="348" y="52"/>
                    <a:pt x="348" y="52"/>
                    <a:pt x="348" y="52"/>
                  </a:cubicBezTo>
                  <a:cubicBezTo>
                    <a:pt x="347" y="53"/>
                    <a:pt x="347" y="53"/>
                    <a:pt x="347" y="53"/>
                  </a:cubicBezTo>
                  <a:cubicBezTo>
                    <a:pt x="347" y="54"/>
                    <a:pt x="347" y="53"/>
                    <a:pt x="346" y="55"/>
                  </a:cubicBezTo>
                  <a:cubicBezTo>
                    <a:pt x="345" y="55"/>
                    <a:pt x="345" y="55"/>
                    <a:pt x="345" y="55"/>
                  </a:cubicBezTo>
                  <a:cubicBezTo>
                    <a:pt x="345" y="57"/>
                    <a:pt x="345" y="56"/>
                    <a:pt x="346" y="58"/>
                  </a:cubicBezTo>
                  <a:close/>
                  <a:moveTo>
                    <a:pt x="329" y="599"/>
                  </a:moveTo>
                  <a:cubicBezTo>
                    <a:pt x="328" y="599"/>
                    <a:pt x="328" y="599"/>
                    <a:pt x="328" y="599"/>
                  </a:cubicBezTo>
                  <a:cubicBezTo>
                    <a:pt x="325" y="601"/>
                    <a:pt x="326" y="600"/>
                    <a:pt x="323" y="604"/>
                  </a:cubicBezTo>
                  <a:cubicBezTo>
                    <a:pt x="322" y="606"/>
                    <a:pt x="322" y="606"/>
                    <a:pt x="322" y="606"/>
                  </a:cubicBezTo>
                  <a:cubicBezTo>
                    <a:pt x="321" y="615"/>
                    <a:pt x="321" y="615"/>
                    <a:pt x="323" y="621"/>
                  </a:cubicBezTo>
                  <a:cubicBezTo>
                    <a:pt x="326" y="623"/>
                    <a:pt x="326" y="623"/>
                    <a:pt x="326" y="623"/>
                  </a:cubicBezTo>
                  <a:cubicBezTo>
                    <a:pt x="330" y="623"/>
                    <a:pt x="330" y="622"/>
                    <a:pt x="337" y="619"/>
                  </a:cubicBezTo>
                  <a:cubicBezTo>
                    <a:pt x="340" y="615"/>
                    <a:pt x="339" y="616"/>
                    <a:pt x="340" y="613"/>
                  </a:cubicBezTo>
                  <a:cubicBezTo>
                    <a:pt x="342" y="611"/>
                    <a:pt x="342" y="611"/>
                    <a:pt x="342" y="611"/>
                  </a:cubicBezTo>
                  <a:cubicBezTo>
                    <a:pt x="342" y="612"/>
                    <a:pt x="342" y="612"/>
                    <a:pt x="342" y="612"/>
                  </a:cubicBezTo>
                  <a:cubicBezTo>
                    <a:pt x="343" y="614"/>
                    <a:pt x="343" y="614"/>
                    <a:pt x="343" y="614"/>
                  </a:cubicBezTo>
                  <a:cubicBezTo>
                    <a:pt x="343" y="613"/>
                    <a:pt x="343" y="613"/>
                    <a:pt x="343" y="613"/>
                  </a:cubicBezTo>
                  <a:cubicBezTo>
                    <a:pt x="344" y="612"/>
                    <a:pt x="344" y="612"/>
                    <a:pt x="344" y="612"/>
                  </a:cubicBezTo>
                  <a:cubicBezTo>
                    <a:pt x="344" y="609"/>
                    <a:pt x="344" y="609"/>
                    <a:pt x="344" y="609"/>
                  </a:cubicBezTo>
                  <a:cubicBezTo>
                    <a:pt x="343" y="607"/>
                    <a:pt x="343" y="607"/>
                    <a:pt x="343" y="607"/>
                  </a:cubicBezTo>
                  <a:cubicBezTo>
                    <a:pt x="340" y="604"/>
                    <a:pt x="342" y="606"/>
                    <a:pt x="332" y="599"/>
                  </a:cubicBezTo>
                  <a:cubicBezTo>
                    <a:pt x="329" y="599"/>
                    <a:pt x="329" y="599"/>
                    <a:pt x="329" y="599"/>
                  </a:cubicBezTo>
                  <a:close/>
                  <a:moveTo>
                    <a:pt x="289" y="95"/>
                  </a:moveTo>
                  <a:cubicBezTo>
                    <a:pt x="292" y="96"/>
                    <a:pt x="292" y="96"/>
                    <a:pt x="292" y="96"/>
                  </a:cubicBezTo>
                  <a:cubicBezTo>
                    <a:pt x="296" y="94"/>
                    <a:pt x="296" y="94"/>
                    <a:pt x="296" y="94"/>
                  </a:cubicBezTo>
                  <a:cubicBezTo>
                    <a:pt x="297" y="100"/>
                    <a:pt x="295" y="97"/>
                    <a:pt x="298" y="103"/>
                  </a:cubicBezTo>
                  <a:cubicBezTo>
                    <a:pt x="300" y="102"/>
                    <a:pt x="300" y="102"/>
                    <a:pt x="300" y="102"/>
                  </a:cubicBezTo>
                  <a:cubicBezTo>
                    <a:pt x="302" y="101"/>
                    <a:pt x="302" y="101"/>
                    <a:pt x="302" y="101"/>
                  </a:cubicBezTo>
                  <a:cubicBezTo>
                    <a:pt x="302" y="98"/>
                    <a:pt x="303" y="97"/>
                    <a:pt x="304" y="95"/>
                  </a:cubicBezTo>
                  <a:cubicBezTo>
                    <a:pt x="307" y="95"/>
                    <a:pt x="307" y="95"/>
                    <a:pt x="307" y="95"/>
                  </a:cubicBezTo>
                  <a:cubicBezTo>
                    <a:pt x="309" y="91"/>
                    <a:pt x="309" y="91"/>
                    <a:pt x="309" y="91"/>
                  </a:cubicBezTo>
                  <a:cubicBezTo>
                    <a:pt x="309" y="91"/>
                    <a:pt x="309" y="91"/>
                    <a:pt x="309" y="91"/>
                  </a:cubicBezTo>
                  <a:cubicBezTo>
                    <a:pt x="311" y="92"/>
                    <a:pt x="311" y="92"/>
                    <a:pt x="311" y="92"/>
                  </a:cubicBezTo>
                  <a:cubicBezTo>
                    <a:pt x="312" y="87"/>
                    <a:pt x="312" y="87"/>
                    <a:pt x="312" y="87"/>
                  </a:cubicBezTo>
                  <a:cubicBezTo>
                    <a:pt x="313" y="86"/>
                    <a:pt x="313" y="86"/>
                    <a:pt x="313" y="86"/>
                  </a:cubicBezTo>
                  <a:cubicBezTo>
                    <a:pt x="314" y="82"/>
                    <a:pt x="314" y="82"/>
                    <a:pt x="314" y="82"/>
                  </a:cubicBezTo>
                  <a:cubicBezTo>
                    <a:pt x="315" y="81"/>
                    <a:pt x="315" y="81"/>
                    <a:pt x="315" y="81"/>
                  </a:cubicBezTo>
                  <a:cubicBezTo>
                    <a:pt x="316" y="81"/>
                    <a:pt x="316" y="81"/>
                    <a:pt x="316" y="81"/>
                  </a:cubicBezTo>
                  <a:cubicBezTo>
                    <a:pt x="319" y="87"/>
                    <a:pt x="319" y="87"/>
                    <a:pt x="319" y="87"/>
                  </a:cubicBezTo>
                  <a:cubicBezTo>
                    <a:pt x="325" y="90"/>
                    <a:pt x="325" y="90"/>
                    <a:pt x="325" y="90"/>
                  </a:cubicBezTo>
                  <a:cubicBezTo>
                    <a:pt x="326" y="90"/>
                    <a:pt x="326" y="90"/>
                    <a:pt x="326" y="90"/>
                  </a:cubicBezTo>
                  <a:cubicBezTo>
                    <a:pt x="326" y="84"/>
                    <a:pt x="326" y="84"/>
                    <a:pt x="326" y="84"/>
                  </a:cubicBezTo>
                  <a:cubicBezTo>
                    <a:pt x="324" y="79"/>
                    <a:pt x="324" y="79"/>
                    <a:pt x="323" y="78"/>
                  </a:cubicBezTo>
                  <a:cubicBezTo>
                    <a:pt x="322" y="77"/>
                    <a:pt x="322" y="77"/>
                    <a:pt x="322" y="77"/>
                  </a:cubicBezTo>
                  <a:cubicBezTo>
                    <a:pt x="321" y="77"/>
                    <a:pt x="321" y="77"/>
                    <a:pt x="321" y="77"/>
                  </a:cubicBezTo>
                  <a:cubicBezTo>
                    <a:pt x="317" y="77"/>
                    <a:pt x="317" y="77"/>
                    <a:pt x="317" y="77"/>
                  </a:cubicBezTo>
                  <a:cubicBezTo>
                    <a:pt x="312" y="74"/>
                    <a:pt x="312" y="74"/>
                    <a:pt x="312" y="74"/>
                  </a:cubicBezTo>
                  <a:cubicBezTo>
                    <a:pt x="311" y="74"/>
                    <a:pt x="311" y="74"/>
                    <a:pt x="311" y="74"/>
                  </a:cubicBezTo>
                  <a:cubicBezTo>
                    <a:pt x="307" y="77"/>
                    <a:pt x="307" y="77"/>
                    <a:pt x="307" y="77"/>
                  </a:cubicBezTo>
                  <a:cubicBezTo>
                    <a:pt x="305" y="81"/>
                    <a:pt x="305" y="81"/>
                    <a:pt x="305" y="81"/>
                  </a:cubicBezTo>
                  <a:cubicBezTo>
                    <a:pt x="298" y="83"/>
                    <a:pt x="302" y="82"/>
                    <a:pt x="286" y="89"/>
                  </a:cubicBezTo>
                  <a:cubicBezTo>
                    <a:pt x="284" y="91"/>
                    <a:pt x="284" y="91"/>
                    <a:pt x="284" y="91"/>
                  </a:cubicBezTo>
                  <a:cubicBezTo>
                    <a:pt x="286" y="92"/>
                    <a:pt x="286" y="92"/>
                    <a:pt x="286" y="92"/>
                  </a:cubicBezTo>
                  <a:lnTo>
                    <a:pt x="289" y="95"/>
                  </a:lnTo>
                  <a:close/>
                  <a:moveTo>
                    <a:pt x="357" y="137"/>
                  </a:moveTo>
                  <a:cubicBezTo>
                    <a:pt x="357" y="136"/>
                    <a:pt x="357" y="136"/>
                    <a:pt x="357" y="136"/>
                  </a:cubicBezTo>
                  <a:cubicBezTo>
                    <a:pt x="356" y="134"/>
                    <a:pt x="356" y="134"/>
                    <a:pt x="355" y="133"/>
                  </a:cubicBezTo>
                  <a:cubicBezTo>
                    <a:pt x="355" y="132"/>
                    <a:pt x="355" y="132"/>
                    <a:pt x="355" y="129"/>
                  </a:cubicBezTo>
                  <a:cubicBezTo>
                    <a:pt x="351" y="126"/>
                    <a:pt x="351" y="126"/>
                    <a:pt x="351" y="126"/>
                  </a:cubicBezTo>
                  <a:cubicBezTo>
                    <a:pt x="348" y="129"/>
                    <a:pt x="348" y="129"/>
                    <a:pt x="348" y="129"/>
                  </a:cubicBezTo>
                  <a:cubicBezTo>
                    <a:pt x="346" y="130"/>
                    <a:pt x="346" y="130"/>
                    <a:pt x="346" y="130"/>
                  </a:cubicBezTo>
                  <a:cubicBezTo>
                    <a:pt x="342" y="133"/>
                    <a:pt x="342" y="133"/>
                    <a:pt x="342" y="133"/>
                  </a:cubicBezTo>
                  <a:cubicBezTo>
                    <a:pt x="346" y="137"/>
                    <a:pt x="346" y="137"/>
                    <a:pt x="346" y="137"/>
                  </a:cubicBezTo>
                  <a:cubicBezTo>
                    <a:pt x="355" y="136"/>
                    <a:pt x="352" y="136"/>
                    <a:pt x="357" y="137"/>
                  </a:cubicBezTo>
                  <a:close/>
                  <a:moveTo>
                    <a:pt x="342" y="125"/>
                  </a:moveTo>
                  <a:cubicBezTo>
                    <a:pt x="344" y="121"/>
                    <a:pt x="344" y="121"/>
                    <a:pt x="344" y="121"/>
                  </a:cubicBezTo>
                  <a:cubicBezTo>
                    <a:pt x="344" y="120"/>
                    <a:pt x="344" y="119"/>
                    <a:pt x="344" y="118"/>
                  </a:cubicBezTo>
                  <a:cubicBezTo>
                    <a:pt x="340" y="117"/>
                    <a:pt x="340" y="117"/>
                    <a:pt x="340" y="117"/>
                  </a:cubicBezTo>
                  <a:cubicBezTo>
                    <a:pt x="336" y="122"/>
                    <a:pt x="336" y="122"/>
                    <a:pt x="336" y="122"/>
                  </a:cubicBezTo>
                  <a:cubicBezTo>
                    <a:pt x="336" y="123"/>
                    <a:pt x="336" y="123"/>
                    <a:pt x="336" y="123"/>
                  </a:cubicBezTo>
                  <a:cubicBezTo>
                    <a:pt x="341" y="128"/>
                    <a:pt x="341" y="128"/>
                    <a:pt x="341" y="128"/>
                  </a:cubicBezTo>
                  <a:cubicBezTo>
                    <a:pt x="342" y="127"/>
                    <a:pt x="341" y="128"/>
                    <a:pt x="342" y="125"/>
                  </a:cubicBezTo>
                  <a:close/>
                  <a:moveTo>
                    <a:pt x="488" y="66"/>
                  </a:moveTo>
                  <a:cubicBezTo>
                    <a:pt x="484" y="73"/>
                    <a:pt x="485" y="71"/>
                    <a:pt x="482" y="74"/>
                  </a:cubicBezTo>
                  <a:cubicBezTo>
                    <a:pt x="481" y="77"/>
                    <a:pt x="481" y="77"/>
                    <a:pt x="481" y="77"/>
                  </a:cubicBezTo>
                  <a:cubicBezTo>
                    <a:pt x="485" y="82"/>
                    <a:pt x="484" y="80"/>
                    <a:pt x="487" y="84"/>
                  </a:cubicBezTo>
                  <a:cubicBezTo>
                    <a:pt x="489" y="85"/>
                    <a:pt x="489" y="85"/>
                    <a:pt x="489" y="85"/>
                  </a:cubicBezTo>
                  <a:cubicBezTo>
                    <a:pt x="492" y="85"/>
                    <a:pt x="489" y="86"/>
                    <a:pt x="504" y="81"/>
                  </a:cubicBezTo>
                  <a:cubicBezTo>
                    <a:pt x="509" y="77"/>
                    <a:pt x="509" y="77"/>
                    <a:pt x="509" y="77"/>
                  </a:cubicBezTo>
                  <a:cubicBezTo>
                    <a:pt x="514" y="69"/>
                    <a:pt x="514" y="69"/>
                    <a:pt x="514" y="69"/>
                  </a:cubicBezTo>
                  <a:cubicBezTo>
                    <a:pt x="513" y="66"/>
                    <a:pt x="513" y="66"/>
                    <a:pt x="514" y="60"/>
                  </a:cubicBezTo>
                  <a:cubicBezTo>
                    <a:pt x="513" y="56"/>
                    <a:pt x="513" y="58"/>
                    <a:pt x="511" y="54"/>
                  </a:cubicBezTo>
                  <a:cubicBezTo>
                    <a:pt x="509" y="51"/>
                    <a:pt x="510" y="52"/>
                    <a:pt x="507" y="50"/>
                  </a:cubicBezTo>
                  <a:cubicBezTo>
                    <a:pt x="505" y="50"/>
                    <a:pt x="505" y="50"/>
                    <a:pt x="505" y="50"/>
                  </a:cubicBezTo>
                  <a:cubicBezTo>
                    <a:pt x="502" y="51"/>
                    <a:pt x="502" y="51"/>
                    <a:pt x="502" y="51"/>
                  </a:cubicBezTo>
                  <a:cubicBezTo>
                    <a:pt x="499" y="59"/>
                    <a:pt x="501" y="58"/>
                    <a:pt x="499" y="64"/>
                  </a:cubicBezTo>
                  <a:cubicBezTo>
                    <a:pt x="496" y="65"/>
                    <a:pt x="496" y="65"/>
                    <a:pt x="496" y="65"/>
                  </a:cubicBezTo>
                  <a:cubicBezTo>
                    <a:pt x="490" y="65"/>
                    <a:pt x="492" y="66"/>
                    <a:pt x="488" y="66"/>
                  </a:cubicBezTo>
                  <a:close/>
                  <a:moveTo>
                    <a:pt x="405" y="125"/>
                  </a:moveTo>
                  <a:cubicBezTo>
                    <a:pt x="406" y="126"/>
                    <a:pt x="406" y="126"/>
                    <a:pt x="406" y="126"/>
                  </a:cubicBezTo>
                  <a:cubicBezTo>
                    <a:pt x="412" y="127"/>
                    <a:pt x="409" y="127"/>
                    <a:pt x="419" y="127"/>
                  </a:cubicBezTo>
                  <a:cubicBezTo>
                    <a:pt x="420" y="126"/>
                    <a:pt x="420" y="126"/>
                    <a:pt x="420" y="126"/>
                  </a:cubicBezTo>
                  <a:cubicBezTo>
                    <a:pt x="420" y="121"/>
                    <a:pt x="422" y="115"/>
                    <a:pt x="420" y="109"/>
                  </a:cubicBezTo>
                  <a:cubicBezTo>
                    <a:pt x="419" y="108"/>
                    <a:pt x="419" y="108"/>
                    <a:pt x="419" y="108"/>
                  </a:cubicBezTo>
                  <a:cubicBezTo>
                    <a:pt x="416" y="108"/>
                    <a:pt x="416" y="108"/>
                    <a:pt x="416" y="108"/>
                  </a:cubicBezTo>
                  <a:cubicBezTo>
                    <a:pt x="416" y="110"/>
                    <a:pt x="416" y="110"/>
                    <a:pt x="416" y="110"/>
                  </a:cubicBezTo>
                  <a:cubicBezTo>
                    <a:pt x="409" y="110"/>
                    <a:pt x="409" y="110"/>
                    <a:pt x="409" y="110"/>
                  </a:cubicBezTo>
                  <a:cubicBezTo>
                    <a:pt x="408" y="111"/>
                    <a:pt x="408" y="111"/>
                    <a:pt x="408" y="111"/>
                  </a:cubicBezTo>
                  <a:cubicBezTo>
                    <a:pt x="408" y="119"/>
                    <a:pt x="408" y="119"/>
                    <a:pt x="408" y="119"/>
                  </a:cubicBezTo>
                  <a:cubicBezTo>
                    <a:pt x="408" y="121"/>
                    <a:pt x="408" y="121"/>
                    <a:pt x="408" y="121"/>
                  </a:cubicBezTo>
                  <a:cubicBezTo>
                    <a:pt x="405" y="125"/>
                    <a:pt x="405" y="125"/>
                    <a:pt x="405" y="125"/>
                  </a:cubicBezTo>
                  <a:close/>
                  <a:moveTo>
                    <a:pt x="399" y="117"/>
                  </a:moveTo>
                  <a:cubicBezTo>
                    <a:pt x="402" y="114"/>
                    <a:pt x="402" y="114"/>
                    <a:pt x="402" y="114"/>
                  </a:cubicBezTo>
                  <a:cubicBezTo>
                    <a:pt x="402" y="112"/>
                    <a:pt x="402" y="112"/>
                    <a:pt x="402" y="112"/>
                  </a:cubicBezTo>
                  <a:cubicBezTo>
                    <a:pt x="401" y="111"/>
                    <a:pt x="401" y="111"/>
                    <a:pt x="401" y="111"/>
                  </a:cubicBezTo>
                  <a:cubicBezTo>
                    <a:pt x="400" y="111"/>
                    <a:pt x="400" y="111"/>
                    <a:pt x="400" y="111"/>
                  </a:cubicBezTo>
                  <a:cubicBezTo>
                    <a:pt x="398" y="113"/>
                    <a:pt x="398" y="112"/>
                    <a:pt x="397" y="115"/>
                  </a:cubicBezTo>
                  <a:cubicBezTo>
                    <a:pt x="398" y="117"/>
                    <a:pt x="398" y="117"/>
                    <a:pt x="398" y="117"/>
                  </a:cubicBezTo>
                  <a:lnTo>
                    <a:pt x="399" y="117"/>
                  </a:lnTo>
                  <a:close/>
                  <a:moveTo>
                    <a:pt x="443" y="43"/>
                  </a:moveTo>
                  <a:cubicBezTo>
                    <a:pt x="445" y="42"/>
                    <a:pt x="445" y="42"/>
                    <a:pt x="445" y="42"/>
                  </a:cubicBezTo>
                  <a:cubicBezTo>
                    <a:pt x="446" y="40"/>
                    <a:pt x="446" y="40"/>
                    <a:pt x="446" y="40"/>
                  </a:cubicBezTo>
                  <a:cubicBezTo>
                    <a:pt x="445" y="37"/>
                    <a:pt x="445" y="37"/>
                    <a:pt x="445" y="37"/>
                  </a:cubicBezTo>
                  <a:cubicBezTo>
                    <a:pt x="443" y="35"/>
                    <a:pt x="443" y="35"/>
                    <a:pt x="443" y="35"/>
                  </a:cubicBezTo>
                  <a:cubicBezTo>
                    <a:pt x="441" y="35"/>
                    <a:pt x="441" y="35"/>
                    <a:pt x="441" y="35"/>
                  </a:cubicBezTo>
                  <a:cubicBezTo>
                    <a:pt x="438" y="38"/>
                    <a:pt x="438" y="38"/>
                    <a:pt x="438" y="38"/>
                  </a:cubicBezTo>
                  <a:cubicBezTo>
                    <a:pt x="438" y="39"/>
                    <a:pt x="438" y="39"/>
                    <a:pt x="438" y="39"/>
                  </a:cubicBezTo>
                  <a:cubicBezTo>
                    <a:pt x="439" y="41"/>
                    <a:pt x="439" y="41"/>
                    <a:pt x="439" y="41"/>
                  </a:cubicBezTo>
                  <a:lnTo>
                    <a:pt x="443" y="43"/>
                  </a:lnTo>
                  <a:close/>
                  <a:moveTo>
                    <a:pt x="433" y="57"/>
                  </a:moveTo>
                  <a:cubicBezTo>
                    <a:pt x="432" y="56"/>
                    <a:pt x="432" y="56"/>
                    <a:pt x="432" y="56"/>
                  </a:cubicBezTo>
                  <a:cubicBezTo>
                    <a:pt x="431" y="55"/>
                    <a:pt x="431" y="55"/>
                    <a:pt x="431" y="55"/>
                  </a:cubicBezTo>
                  <a:cubicBezTo>
                    <a:pt x="427" y="62"/>
                    <a:pt x="427" y="62"/>
                    <a:pt x="427" y="62"/>
                  </a:cubicBezTo>
                  <a:cubicBezTo>
                    <a:pt x="424" y="61"/>
                    <a:pt x="424" y="61"/>
                    <a:pt x="424" y="61"/>
                  </a:cubicBezTo>
                  <a:cubicBezTo>
                    <a:pt x="422" y="63"/>
                    <a:pt x="422" y="63"/>
                    <a:pt x="422" y="63"/>
                  </a:cubicBezTo>
                  <a:cubicBezTo>
                    <a:pt x="424" y="70"/>
                    <a:pt x="424" y="70"/>
                    <a:pt x="424" y="70"/>
                  </a:cubicBezTo>
                  <a:cubicBezTo>
                    <a:pt x="428" y="72"/>
                    <a:pt x="428" y="72"/>
                    <a:pt x="428" y="72"/>
                  </a:cubicBezTo>
                  <a:cubicBezTo>
                    <a:pt x="430" y="79"/>
                    <a:pt x="430" y="79"/>
                    <a:pt x="430" y="79"/>
                  </a:cubicBezTo>
                  <a:cubicBezTo>
                    <a:pt x="434" y="81"/>
                    <a:pt x="434" y="81"/>
                    <a:pt x="434" y="81"/>
                  </a:cubicBezTo>
                  <a:cubicBezTo>
                    <a:pt x="438" y="80"/>
                    <a:pt x="438" y="80"/>
                    <a:pt x="438" y="80"/>
                  </a:cubicBezTo>
                  <a:cubicBezTo>
                    <a:pt x="440" y="80"/>
                    <a:pt x="440" y="80"/>
                    <a:pt x="440" y="80"/>
                  </a:cubicBezTo>
                  <a:cubicBezTo>
                    <a:pt x="441" y="76"/>
                    <a:pt x="441" y="76"/>
                    <a:pt x="441" y="76"/>
                  </a:cubicBezTo>
                  <a:cubicBezTo>
                    <a:pt x="441" y="71"/>
                    <a:pt x="441" y="71"/>
                    <a:pt x="441" y="71"/>
                  </a:cubicBezTo>
                  <a:cubicBezTo>
                    <a:pt x="438" y="64"/>
                    <a:pt x="441" y="69"/>
                    <a:pt x="438" y="61"/>
                  </a:cubicBezTo>
                  <a:cubicBezTo>
                    <a:pt x="437" y="60"/>
                    <a:pt x="437" y="60"/>
                    <a:pt x="433" y="57"/>
                  </a:cubicBezTo>
                  <a:close/>
                  <a:moveTo>
                    <a:pt x="445" y="91"/>
                  </a:moveTo>
                  <a:cubicBezTo>
                    <a:pt x="445" y="95"/>
                    <a:pt x="445" y="93"/>
                    <a:pt x="445" y="97"/>
                  </a:cubicBezTo>
                  <a:cubicBezTo>
                    <a:pt x="446" y="99"/>
                    <a:pt x="448" y="102"/>
                    <a:pt x="449" y="104"/>
                  </a:cubicBezTo>
                  <a:cubicBezTo>
                    <a:pt x="452" y="103"/>
                    <a:pt x="452" y="103"/>
                    <a:pt x="452" y="103"/>
                  </a:cubicBezTo>
                  <a:cubicBezTo>
                    <a:pt x="456" y="99"/>
                    <a:pt x="456" y="99"/>
                    <a:pt x="456" y="99"/>
                  </a:cubicBezTo>
                  <a:cubicBezTo>
                    <a:pt x="461" y="103"/>
                    <a:pt x="461" y="103"/>
                    <a:pt x="461" y="103"/>
                  </a:cubicBezTo>
                  <a:cubicBezTo>
                    <a:pt x="465" y="104"/>
                    <a:pt x="465" y="104"/>
                    <a:pt x="465" y="104"/>
                  </a:cubicBezTo>
                  <a:cubicBezTo>
                    <a:pt x="468" y="99"/>
                    <a:pt x="468" y="99"/>
                    <a:pt x="468" y="99"/>
                  </a:cubicBezTo>
                  <a:cubicBezTo>
                    <a:pt x="471" y="97"/>
                    <a:pt x="471" y="97"/>
                    <a:pt x="471" y="97"/>
                  </a:cubicBezTo>
                  <a:cubicBezTo>
                    <a:pt x="472" y="93"/>
                    <a:pt x="472" y="93"/>
                    <a:pt x="472" y="93"/>
                  </a:cubicBezTo>
                  <a:cubicBezTo>
                    <a:pt x="473" y="92"/>
                    <a:pt x="473" y="92"/>
                    <a:pt x="473" y="92"/>
                  </a:cubicBezTo>
                  <a:cubicBezTo>
                    <a:pt x="476" y="91"/>
                    <a:pt x="476" y="91"/>
                    <a:pt x="476" y="91"/>
                  </a:cubicBezTo>
                  <a:cubicBezTo>
                    <a:pt x="477" y="80"/>
                    <a:pt x="477" y="89"/>
                    <a:pt x="478" y="79"/>
                  </a:cubicBezTo>
                  <a:cubicBezTo>
                    <a:pt x="477" y="75"/>
                    <a:pt x="478" y="76"/>
                    <a:pt x="477" y="74"/>
                  </a:cubicBezTo>
                  <a:cubicBezTo>
                    <a:pt x="474" y="72"/>
                    <a:pt x="474" y="72"/>
                    <a:pt x="474" y="72"/>
                  </a:cubicBezTo>
                  <a:cubicBezTo>
                    <a:pt x="471" y="72"/>
                    <a:pt x="471" y="72"/>
                    <a:pt x="471" y="72"/>
                  </a:cubicBezTo>
                  <a:cubicBezTo>
                    <a:pt x="467" y="74"/>
                    <a:pt x="468" y="74"/>
                    <a:pt x="459" y="78"/>
                  </a:cubicBezTo>
                  <a:cubicBezTo>
                    <a:pt x="456" y="78"/>
                    <a:pt x="456" y="78"/>
                    <a:pt x="456" y="78"/>
                  </a:cubicBezTo>
                  <a:cubicBezTo>
                    <a:pt x="456" y="76"/>
                    <a:pt x="456" y="76"/>
                    <a:pt x="456" y="76"/>
                  </a:cubicBezTo>
                  <a:cubicBezTo>
                    <a:pt x="454" y="75"/>
                    <a:pt x="454" y="75"/>
                    <a:pt x="454" y="75"/>
                  </a:cubicBezTo>
                  <a:cubicBezTo>
                    <a:pt x="450" y="76"/>
                    <a:pt x="450" y="76"/>
                    <a:pt x="450" y="76"/>
                  </a:cubicBezTo>
                  <a:cubicBezTo>
                    <a:pt x="449" y="77"/>
                    <a:pt x="449" y="77"/>
                    <a:pt x="449" y="77"/>
                  </a:cubicBezTo>
                  <a:cubicBezTo>
                    <a:pt x="448" y="79"/>
                    <a:pt x="448" y="79"/>
                    <a:pt x="448" y="79"/>
                  </a:cubicBezTo>
                  <a:cubicBezTo>
                    <a:pt x="446" y="83"/>
                    <a:pt x="446" y="86"/>
                    <a:pt x="445" y="91"/>
                  </a:cubicBezTo>
                  <a:close/>
                  <a:moveTo>
                    <a:pt x="449" y="592"/>
                  </a:moveTo>
                  <a:cubicBezTo>
                    <a:pt x="450" y="592"/>
                    <a:pt x="450" y="592"/>
                    <a:pt x="451" y="593"/>
                  </a:cubicBezTo>
                  <a:cubicBezTo>
                    <a:pt x="452" y="593"/>
                    <a:pt x="452" y="593"/>
                    <a:pt x="452" y="593"/>
                  </a:cubicBezTo>
                  <a:cubicBezTo>
                    <a:pt x="453" y="592"/>
                    <a:pt x="453" y="592"/>
                    <a:pt x="453" y="592"/>
                  </a:cubicBezTo>
                  <a:cubicBezTo>
                    <a:pt x="456" y="593"/>
                    <a:pt x="456" y="593"/>
                    <a:pt x="456" y="593"/>
                  </a:cubicBezTo>
                  <a:cubicBezTo>
                    <a:pt x="457" y="592"/>
                    <a:pt x="457" y="592"/>
                    <a:pt x="457" y="592"/>
                  </a:cubicBezTo>
                  <a:cubicBezTo>
                    <a:pt x="458" y="592"/>
                    <a:pt x="458" y="592"/>
                    <a:pt x="458" y="592"/>
                  </a:cubicBezTo>
                  <a:cubicBezTo>
                    <a:pt x="459" y="588"/>
                    <a:pt x="459" y="587"/>
                    <a:pt x="458" y="585"/>
                  </a:cubicBezTo>
                  <a:cubicBezTo>
                    <a:pt x="458" y="584"/>
                    <a:pt x="458" y="584"/>
                    <a:pt x="458" y="584"/>
                  </a:cubicBezTo>
                  <a:cubicBezTo>
                    <a:pt x="451" y="579"/>
                    <a:pt x="457" y="583"/>
                    <a:pt x="449" y="576"/>
                  </a:cubicBezTo>
                  <a:cubicBezTo>
                    <a:pt x="444" y="569"/>
                    <a:pt x="442" y="567"/>
                    <a:pt x="442" y="567"/>
                  </a:cubicBezTo>
                  <a:cubicBezTo>
                    <a:pt x="442" y="567"/>
                    <a:pt x="442" y="567"/>
                    <a:pt x="442" y="567"/>
                  </a:cubicBezTo>
                  <a:cubicBezTo>
                    <a:pt x="440" y="568"/>
                    <a:pt x="440" y="568"/>
                    <a:pt x="440" y="568"/>
                  </a:cubicBezTo>
                  <a:cubicBezTo>
                    <a:pt x="438" y="571"/>
                    <a:pt x="438" y="571"/>
                    <a:pt x="438" y="571"/>
                  </a:cubicBezTo>
                  <a:cubicBezTo>
                    <a:pt x="438" y="571"/>
                    <a:pt x="438" y="571"/>
                    <a:pt x="438" y="571"/>
                  </a:cubicBezTo>
                  <a:cubicBezTo>
                    <a:pt x="437" y="572"/>
                    <a:pt x="437" y="572"/>
                    <a:pt x="437" y="572"/>
                  </a:cubicBezTo>
                  <a:cubicBezTo>
                    <a:pt x="436" y="574"/>
                    <a:pt x="436" y="574"/>
                    <a:pt x="436" y="574"/>
                  </a:cubicBezTo>
                  <a:cubicBezTo>
                    <a:pt x="438" y="582"/>
                    <a:pt x="438" y="580"/>
                    <a:pt x="441" y="586"/>
                  </a:cubicBezTo>
                  <a:cubicBezTo>
                    <a:pt x="442" y="586"/>
                    <a:pt x="442" y="586"/>
                    <a:pt x="442" y="586"/>
                  </a:cubicBezTo>
                  <a:cubicBezTo>
                    <a:pt x="443" y="586"/>
                    <a:pt x="443" y="586"/>
                    <a:pt x="443" y="586"/>
                  </a:cubicBezTo>
                  <a:cubicBezTo>
                    <a:pt x="444" y="585"/>
                    <a:pt x="444" y="585"/>
                    <a:pt x="444" y="585"/>
                  </a:cubicBezTo>
                  <a:cubicBezTo>
                    <a:pt x="445" y="586"/>
                    <a:pt x="445" y="586"/>
                    <a:pt x="445" y="586"/>
                  </a:cubicBezTo>
                  <a:cubicBezTo>
                    <a:pt x="446" y="586"/>
                    <a:pt x="446" y="586"/>
                    <a:pt x="446" y="586"/>
                  </a:cubicBezTo>
                  <a:cubicBezTo>
                    <a:pt x="448" y="587"/>
                    <a:pt x="448" y="587"/>
                    <a:pt x="448" y="587"/>
                  </a:cubicBezTo>
                  <a:cubicBezTo>
                    <a:pt x="448" y="589"/>
                    <a:pt x="448" y="589"/>
                    <a:pt x="448" y="589"/>
                  </a:cubicBezTo>
                  <a:cubicBezTo>
                    <a:pt x="448" y="591"/>
                    <a:pt x="448" y="591"/>
                    <a:pt x="448" y="591"/>
                  </a:cubicBezTo>
                  <a:cubicBezTo>
                    <a:pt x="449" y="592"/>
                    <a:pt x="449" y="592"/>
                    <a:pt x="449" y="592"/>
                  </a:cubicBezTo>
                  <a:close/>
                  <a:moveTo>
                    <a:pt x="510" y="327"/>
                  </a:moveTo>
                  <a:cubicBezTo>
                    <a:pt x="509" y="327"/>
                    <a:pt x="509" y="327"/>
                    <a:pt x="509" y="327"/>
                  </a:cubicBezTo>
                  <a:cubicBezTo>
                    <a:pt x="505" y="331"/>
                    <a:pt x="507" y="329"/>
                    <a:pt x="503" y="332"/>
                  </a:cubicBezTo>
                  <a:cubicBezTo>
                    <a:pt x="491" y="336"/>
                    <a:pt x="494" y="335"/>
                    <a:pt x="486" y="339"/>
                  </a:cubicBezTo>
                  <a:cubicBezTo>
                    <a:pt x="484" y="339"/>
                    <a:pt x="484" y="339"/>
                    <a:pt x="484" y="339"/>
                  </a:cubicBezTo>
                  <a:cubicBezTo>
                    <a:pt x="481" y="339"/>
                    <a:pt x="481" y="339"/>
                    <a:pt x="481" y="339"/>
                  </a:cubicBezTo>
                  <a:cubicBezTo>
                    <a:pt x="479" y="339"/>
                    <a:pt x="480" y="339"/>
                    <a:pt x="473" y="336"/>
                  </a:cubicBezTo>
                  <a:cubicBezTo>
                    <a:pt x="471" y="336"/>
                    <a:pt x="471" y="336"/>
                    <a:pt x="471" y="336"/>
                  </a:cubicBezTo>
                  <a:cubicBezTo>
                    <a:pt x="467" y="337"/>
                    <a:pt x="467" y="337"/>
                    <a:pt x="467" y="337"/>
                  </a:cubicBezTo>
                  <a:cubicBezTo>
                    <a:pt x="466" y="337"/>
                    <a:pt x="466" y="337"/>
                    <a:pt x="466" y="337"/>
                  </a:cubicBezTo>
                  <a:cubicBezTo>
                    <a:pt x="465" y="339"/>
                    <a:pt x="465" y="339"/>
                    <a:pt x="465" y="339"/>
                  </a:cubicBezTo>
                  <a:cubicBezTo>
                    <a:pt x="465" y="343"/>
                    <a:pt x="465" y="342"/>
                    <a:pt x="465" y="344"/>
                  </a:cubicBezTo>
                  <a:cubicBezTo>
                    <a:pt x="464" y="346"/>
                    <a:pt x="464" y="346"/>
                    <a:pt x="464" y="347"/>
                  </a:cubicBezTo>
                  <a:cubicBezTo>
                    <a:pt x="462" y="347"/>
                    <a:pt x="462" y="347"/>
                    <a:pt x="462" y="347"/>
                  </a:cubicBezTo>
                  <a:cubicBezTo>
                    <a:pt x="461" y="345"/>
                    <a:pt x="461" y="345"/>
                    <a:pt x="461" y="345"/>
                  </a:cubicBezTo>
                  <a:cubicBezTo>
                    <a:pt x="460" y="345"/>
                    <a:pt x="460" y="345"/>
                    <a:pt x="460" y="345"/>
                  </a:cubicBezTo>
                  <a:cubicBezTo>
                    <a:pt x="456" y="346"/>
                    <a:pt x="456" y="346"/>
                    <a:pt x="456" y="346"/>
                  </a:cubicBezTo>
                  <a:cubicBezTo>
                    <a:pt x="454" y="347"/>
                    <a:pt x="454" y="347"/>
                    <a:pt x="454" y="347"/>
                  </a:cubicBezTo>
                  <a:cubicBezTo>
                    <a:pt x="454" y="351"/>
                    <a:pt x="454" y="351"/>
                    <a:pt x="454" y="351"/>
                  </a:cubicBezTo>
                  <a:cubicBezTo>
                    <a:pt x="447" y="355"/>
                    <a:pt x="450" y="352"/>
                    <a:pt x="443" y="356"/>
                  </a:cubicBezTo>
                  <a:cubicBezTo>
                    <a:pt x="442" y="356"/>
                    <a:pt x="442" y="356"/>
                    <a:pt x="442" y="356"/>
                  </a:cubicBezTo>
                  <a:cubicBezTo>
                    <a:pt x="441" y="357"/>
                    <a:pt x="441" y="357"/>
                    <a:pt x="441" y="357"/>
                  </a:cubicBezTo>
                  <a:cubicBezTo>
                    <a:pt x="436" y="363"/>
                    <a:pt x="436" y="362"/>
                    <a:pt x="431" y="365"/>
                  </a:cubicBezTo>
                  <a:cubicBezTo>
                    <a:pt x="432" y="368"/>
                    <a:pt x="431" y="367"/>
                    <a:pt x="432" y="369"/>
                  </a:cubicBezTo>
                  <a:cubicBezTo>
                    <a:pt x="428" y="373"/>
                    <a:pt x="428" y="373"/>
                    <a:pt x="428" y="373"/>
                  </a:cubicBezTo>
                  <a:cubicBezTo>
                    <a:pt x="427" y="375"/>
                    <a:pt x="426" y="379"/>
                    <a:pt x="426" y="380"/>
                  </a:cubicBezTo>
                  <a:cubicBezTo>
                    <a:pt x="422" y="378"/>
                    <a:pt x="423" y="379"/>
                    <a:pt x="420" y="378"/>
                  </a:cubicBezTo>
                  <a:cubicBezTo>
                    <a:pt x="419" y="378"/>
                    <a:pt x="420" y="378"/>
                    <a:pt x="418" y="379"/>
                  </a:cubicBezTo>
                  <a:cubicBezTo>
                    <a:pt x="417" y="380"/>
                    <a:pt x="417" y="380"/>
                    <a:pt x="417" y="380"/>
                  </a:cubicBezTo>
                  <a:cubicBezTo>
                    <a:pt x="418" y="383"/>
                    <a:pt x="417" y="382"/>
                    <a:pt x="418" y="384"/>
                  </a:cubicBezTo>
                  <a:cubicBezTo>
                    <a:pt x="415" y="391"/>
                    <a:pt x="415" y="391"/>
                    <a:pt x="415" y="391"/>
                  </a:cubicBezTo>
                  <a:cubicBezTo>
                    <a:pt x="414" y="391"/>
                    <a:pt x="414" y="391"/>
                    <a:pt x="414" y="391"/>
                  </a:cubicBezTo>
                  <a:cubicBezTo>
                    <a:pt x="412" y="388"/>
                    <a:pt x="412" y="388"/>
                    <a:pt x="410" y="387"/>
                  </a:cubicBezTo>
                  <a:cubicBezTo>
                    <a:pt x="409" y="386"/>
                    <a:pt x="409" y="386"/>
                    <a:pt x="409" y="386"/>
                  </a:cubicBezTo>
                  <a:cubicBezTo>
                    <a:pt x="407" y="388"/>
                    <a:pt x="407" y="388"/>
                    <a:pt x="407" y="388"/>
                  </a:cubicBezTo>
                  <a:cubicBezTo>
                    <a:pt x="406" y="389"/>
                    <a:pt x="406" y="389"/>
                    <a:pt x="406" y="389"/>
                  </a:cubicBezTo>
                  <a:cubicBezTo>
                    <a:pt x="406" y="392"/>
                    <a:pt x="407" y="392"/>
                    <a:pt x="408" y="395"/>
                  </a:cubicBezTo>
                  <a:cubicBezTo>
                    <a:pt x="412" y="394"/>
                    <a:pt x="412" y="394"/>
                    <a:pt x="412" y="394"/>
                  </a:cubicBezTo>
                  <a:cubicBezTo>
                    <a:pt x="413" y="396"/>
                    <a:pt x="413" y="396"/>
                    <a:pt x="413" y="396"/>
                  </a:cubicBezTo>
                  <a:cubicBezTo>
                    <a:pt x="414" y="397"/>
                    <a:pt x="414" y="397"/>
                    <a:pt x="414" y="397"/>
                  </a:cubicBezTo>
                  <a:cubicBezTo>
                    <a:pt x="405" y="404"/>
                    <a:pt x="407" y="406"/>
                    <a:pt x="404" y="411"/>
                  </a:cubicBezTo>
                  <a:cubicBezTo>
                    <a:pt x="404" y="413"/>
                    <a:pt x="404" y="412"/>
                    <a:pt x="404" y="414"/>
                  </a:cubicBezTo>
                  <a:cubicBezTo>
                    <a:pt x="405" y="414"/>
                    <a:pt x="405" y="414"/>
                    <a:pt x="405" y="414"/>
                  </a:cubicBezTo>
                  <a:cubicBezTo>
                    <a:pt x="408" y="414"/>
                    <a:pt x="408" y="414"/>
                    <a:pt x="408" y="414"/>
                  </a:cubicBezTo>
                  <a:cubicBezTo>
                    <a:pt x="410" y="416"/>
                    <a:pt x="410" y="416"/>
                    <a:pt x="410" y="416"/>
                  </a:cubicBezTo>
                  <a:cubicBezTo>
                    <a:pt x="409" y="417"/>
                    <a:pt x="409" y="417"/>
                    <a:pt x="409" y="417"/>
                  </a:cubicBezTo>
                  <a:cubicBezTo>
                    <a:pt x="402" y="419"/>
                    <a:pt x="402" y="419"/>
                    <a:pt x="402" y="419"/>
                  </a:cubicBezTo>
                  <a:cubicBezTo>
                    <a:pt x="401" y="420"/>
                    <a:pt x="401" y="420"/>
                    <a:pt x="401" y="420"/>
                  </a:cubicBezTo>
                  <a:cubicBezTo>
                    <a:pt x="397" y="429"/>
                    <a:pt x="393" y="437"/>
                    <a:pt x="393" y="438"/>
                  </a:cubicBezTo>
                  <a:cubicBezTo>
                    <a:pt x="393" y="439"/>
                    <a:pt x="393" y="439"/>
                    <a:pt x="393" y="439"/>
                  </a:cubicBezTo>
                  <a:cubicBezTo>
                    <a:pt x="390" y="439"/>
                    <a:pt x="390" y="439"/>
                    <a:pt x="390" y="439"/>
                  </a:cubicBezTo>
                  <a:cubicBezTo>
                    <a:pt x="388" y="442"/>
                    <a:pt x="385" y="444"/>
                    <a:pt x="384" y="445"/>
                  </a:cubicBezTo>
                  <a:cubicBezTo>
                    <a:pt x="383" y="446"/>
                    <a:pt x="383" y="446"/>
                    <a:pt x="383" y="446"/>
                  </a:cubicBezTo>
                  <a:cubicBezTo>
                    <a:pt x="384" y="449"/>
                    <a:pt x="384" y="449"/>
                    <a:pt x="384" y="449"/>
                  </a:cubicBezTo>
                  <a:cubicBezTo>
                    <a:pt x="388" y="455"/>
                    <a:pt x="388" y="455"/>
                    <a:pt x="388" y="455"/>
                  </a:cubicBezTo>
                  <a:cubicBezTo>
                    <a:pt x="387" y="458"/>
                    <a:pt x="387" y="458"/>
                    <a:pt x="387" y="458"/>
                  </a:cubicBezTo>
                  <a:cubicBezTo>
                    <a:pt x="389" y="463"/>
                    <a:pt x="389" y="463"/>
                    <a:pt x="389" y="463"/>
                  </a:cubicBezTo>
                  <a:cubicBezTo>
                    <a:pt x="393" y="460"/>
                    <a:pt x="392" y="460"/>
                    <a:pt x="394" y="459"/>
                  </a:cubicBezTo>
                  <a:cubicBezTo>
                    <a:pt x="397" y="459"/>
                    <a:pt x="397" y="459"/>
                    <a:pt x="397" y="459"/>
                  </a:cubicBezTo>
                  <a:cubicBezTo>
                    <a:pt x="401" y="462"/>
                    <a:pt x="399" y="461"/>
                    <a:pt x="403" y="463"/>
                  </a:cubicBezTo>
                  <a:cubicBezTo>
                    <a:pt x="409" y="463"/>
                    <a:pt x="409" y="463"/>
                    <a:pt x="409" y="463"/>
                  </a:cubicBezTo>
                  <a:cubicBezTo>
                    <a:pt x="411" y="464"/>
                    <a:pt x="410" y="464"/>
                    <a:pt x="413" y="465"/>
                  </a:cubicBezTo>
                  <a:cubicBezTo>
                    <a:pt x="415" y="465"/>
                    <a:pt x="415" y="465"/>
                    <a:pt x="415" y="465"/>
                  </a:cubicBezTo>
                  <a:cubicBezTo>
                    <a:pt x="419" y="462"/>
                    <a:pt x="419" y="462"/>
                    <a:pt x="419" y="462"/>
                  </a:cubicBezTo>
                  <a:cubicBezTo>
                    <a:pt x="421" y="457"/>
                    <a:pt x="421" y="457"/>
                    <a:pt x="421" y="457"/>
                  </a:cubicBezTo>
                  <a:cubicBezTo>
                    <a:pt x="425" y="453"/>
                    <a:pt x="425" y="453"/>
                    <a:pt x="425" y="453"/>
                  </a:cubicBezTo>
                  <a:cubicBezTo>
                    <a:pt x="426" y="451"/>
                    <a:pt x="426" y="451"/>
                    <a:pt x="426" y="451"/>
                  </a:cubicBezTo>
                  <a:cubicBezTo>
                    <a:pt x="425" y="447"/>
                    <a:pt x="425" y="447"/>
                    <a:pt x="425" y="447"/>
                  </a:cubicBezTo>
                  <a:cubicBezTo>
                    <a:pt x="423" y="444"/>
                    <a:pt x="423" y="444"/>
                    <a:pt x="423" y="444"/>
                  </a:cubicBezTo>
                  <a:cubicBezTo>
                    <a:pt x="423" y="443"/>
                    <a:pt x="423" y="443"/>
                    <a:pt x="423" y="443"/>
                  </a:cubicBezTo>
                  <a:cubicBezTo>
                    <a:pt x="425" y="444"/>
                    <a:pt x="425" y="444"/>
                    <a:pt x="425" y="444"/>
                  </a:cubicBezTo>
                  <a:cubicBezTo>
                    <a:pt x="426" y="446"/>
                    <a:pt x="426" y="446"/>
                    <a:pt x="426" y="446"/>
                  </a:cubicBezTo>
                  <a:cubicBezTo>
                    <a:pt x="427" y="446"/>
                    <a:pt x="427" y="446"/>
                    <a:pt x="427" y="446"/>
                  </a:cubicBezTo>
                  <a:cubicBezTo>
                    <a:pt x="428" y="446"/>
                    <a:pt x="428" y="446"/>
                    <a:pt x="428" y="446"/>
                  </a:cubicBezTo>
                  <a:cubicBezTo>
                    <a:pt x="429" y="445"/>
                    <a:pt x="429" y="445"/>
                    <a:pt x="429" y="445"/>
                  </a:cubicBezTo>
                  <a:cubicBezTo>
                    <a:pt x="429" y="443"/>
                    <a:pt x="429" y="443"/>
                    <a:pt x="429" y="443"/>
                  </a:cubicBezTo>
                  <a:cubicBezTo>
                    <a:pt x="429" y="438"/>
                    <a:pt x="428" y="440"/>
                    <a:pt x="428" y="436"/>
                  </a:cubicBezTo>
                  <a:cubicBezTo>
                    <a:pt x="436" y="432"/>
                    <a:pt x="436" y="432"/>
                    <a:pt x="436" y="432"/>
                  </a:cubicBezTo>
                  <a:cubicBezTo>
                    <a:pt x="438" y="427"/>
                    <a:pt x="438" y="428"/>
                    <a:pt x="438" y="425"/>
                  </a:cubicBezTo>
                  <a:cubicBezTo>
                    <a:pt x="438" y="421"/>
                    <a:pt x="437" y="419"/>
                    <a:pt x="436" y="418"/>
                  </a:cubicBezTo>
                  <a:cubicBezTo>
                    <a:pt x="437" y="416"/>
                    <a:pt x="437" y="416"/>
                    <a:pt x="437" y="416"/>
                  </a:cubicBezTo>
                  <a:cubicBezTo>
                    <a:pt x="441" y="418"/>
                    <a:pt x="441" y="418"/>
                    <a:pt x="441" y="418"/>
                  </a:cubicBezTo>
                  <a:cubicBezTo>
                    <a:pt x="442" y="417"/>
                    <a:pt x="442" y="417"/>
                    <a:pt x="442" y="417"/>
                  </a:cubicBezTo>
                  <a:cubicBezTo>
                    <a:pt x="443" y="416"/>
                    <a:pt x="443" y="416"/>
                    <a:pt x="443" y="416"/>
                  </a:cubicBezTo>
                  <a:cubicBezTo>
                    <a:pt x="444" y="413"/>
                    <a:pt x="443" y="414"/>
                    <a:pt x="444" y="409"/>
                  </a:cubicBezTo>
                  <a:cubicBezTo>
                    <a:pt x="445" y="408"/>
                    <a:pt x="445" y="408"/>
                    <a:pt x="445" y="408"/>
                  </a:cubicBezTo>
                  <a:cubicBezTo>
                    <a:pt x="449" y="411"/>
                    <a:pt x="449" y="411"/>
                    <a:pt x="449" y="411"/>
                  </a:cubicBezTo>
                  <a:cubicBezTo>
                    <a:pt x="449" y="412"/>
                    <a:pt x="449" y="412"/>
                    <a:pt x="449" y="412"/>
                  </a:cubicBezTo>
                  <a:cubicBezTo>
                    <a:pt x="450" y="410"/>
                    <a:pt x="450" y="410"/>
                    <a:pt x="450" y="410"/>
                  </a:cubicBezTo>
                  <a:cubicBezTo>
                    <a:pt x="451" y="409"/>
                    <a:pt x="451" y="409"/>
                    <a:pt x="451" y="409"/>
                  </a:cubicBezTo>
                  <a:cubicBezTo>
                    <a:pt x="450" y="408"/>
                    <a:pt x="450" y="408"/>
                    <a:pt x="450" y="408"/>
                  </a:cubicBezTo>
                  <a:cubicBezTo>
                    <a:pt x="450" y="406"/>
                    <a:pt x="450" y="406"/>
                    <a:pt x="450" y="406"/>
                  </a:cubicBezTo>
                  <a:cubicBezTo>
                    <a:pt x="453" y="406"/>
                    <a:pt x="453" y="406"/>
                    <a:pt x="453" y="406"/>
                  </a:cubicBezTo>
                  <a:cubicBezTo>
                    <a:pt x="454" y="405"/>
                    <a:pt x="454" y="405"/>
                    <a:pt x="454" y="405"/>
                  </a:cubicBezTo>
                  <a:cubicBezTo>
                    <a:pt x="456" y="404"/>
                    <a:pt x="456" y="404"/>
                    <a:pt x="456" y="404"/>
                  </a:cubicBezTo>
                  <a:cubicBezTo>
                    <a:pt x="457" y="402"/>
                    <a:pt x="457" y="402"/>
                    <a:pt x="457" y="402"/>
                  </a:cubicBezTo>
                  <a:cubicBezTo>
                    <a:pt x="458" y="400"/>
                    <a:pt x="458" y="400"/>
                    <a:pt x="459" y="399"/>
                  </a:cubicBezTo>
                  <a:cubicBezTo>
                    <a:pt x="458" y="397"/>
                    <a:pt x="458" y="397"/>
                    <a:pt x="458" y="397"/>
                  </a:cubicBezTo>
                  <a:cubicBezTo>
                    <a:pt x="456" y="396"/>
                    <a:pt x="456" y="396"/>
                    <a:pt x="456" y="396"/>
                  </a:cubicBezTo>
                  <a:cubicBezTo>
                    <a:pt x="456" y="395"/>
                    <a:pt x="456" y="395"/>
                    <a:pt x="456" y="395"/>
                  </a:cubicBezTo>
                  <a:cubicBezTo>
                    <a:pt x="458" y="392"/>
                    <a:pt x="458" y="392"/>
                    <a:pt x="458" y="392"/>
                  </a:cubicBezTo>
                  <a:cubicBezTo>
                    <a:pt x="459" y="392"/>
                    <a:pt x="459" y="392"/>
                    <a:pt x="459" y="392"/>
                  </a:cubicBezTo>
                  <a:cubicBezTo>
                    <a:pt x="461" y="392"/>
                    <a:pt x="461" y="392"/>
                    <a:pt x="461" y="392"/>
                  </a:cubicBezTo>
                  <a:cubicBezTo>
                    <a:pt x="461" y="392"/>
                    <a:pt x="461" y="392"/>
                    <a:pt x="461" y="392"/>
                  </a:cubicBezTo>
                  <a:cubicBezTo>
                    <a:pt x="463" y="390"/>
                    <a:pt x="462" y="391"/>
                    <a:pt x="464" y="388"/>
                  </a:cubicBezTo>
                  <a:cubicBezTo>
                    <a:pt x="466" y="385"/>
                    <a:pt x="466" y="385"/>
                    <a:pt x="466" y="385"/>
                  </a:cubicBezTo>
                  <a:cubicBezTo>
                    <a:pt x="467" y="382"/>
                    <a:pt x="467" y="383"/>
                    <a:pt x="468" y="381"/>
                  </a:cubicBezTo>
                  <a:cubicBezTo>
                    <a:pt x="470" y="381"/>
                    <a:pt x="470" y="381"/>
                    <a:pt x="470" y="381"/>
                  </a:cubicBezTo>
                  <a:cubicBezTo>
                    <a:pt x="471" y="381"/>
                    <a:pt x="471" y="381"/>
                    <a:pt x="471" y="381"/>
                  </a:cubicBezTo>
                  <a:cubicBezTo>
                    <a:pt x="475" y="377"/>
                    <a:pt x="480" y="372"/>
                    <a:pt x="490" y="368"/>
                  </a:cubicBezTo>
                  <a:cubicBezTo>
                    <a:pt x="494" y="365"/>
                    <a:pt x="494" y="365"/>
                    <a:pt x="494" y="365"/>
                  </a:cubicBezTo>
                  <a:cubicBezTo>
                    <a:pt x="505" y="364"/>
                    <a:pt x="541" y="339"/>
                    <a:pt x="545" y="337"/>
                  </a:cubicBezTo>
                  <a:cubicBezTo>
                    <a:pt x="547" y="333"/>
                    <a:pt x="551" y="327"/>
                    <a:pt x="553" y="323"/>
                  </a:cubicBezTo>
                  <a:cubicBezTo>
                    <a:pt x="553" y="321"/>
                    <a:pt x="553" y="321"/>
                    <a:pt x="553" y="321"/>
                  </a:cubicBezTo>
                  <a:cubicBezTo>
                    <a:pt x="553" y="318"/>
                    <a:pt x="553" y="319"/>
                    <a:pt x="554" y="316"/>
                  </a:cubicBezTo>
                  <a:cubicBezTo>
                    <a:pt x="553" y="312"/>
                    <a:pt x="553" y="311"/>
                    <a:pt x="548" y="305"/>
                  </a:cubicBezTo>
                  <a:cubicBezTo>
                    <a:pt x="542" y="302"/>
                    <a:pt x="544" y="303"/>
                    <a:pt x="539" y="301"/>
                  </a:cubicBezTo>
                  <a:cubicBezTo>
                    <a:pt x="538" y="302"/>
                    <a:pt x="538" y="302"/>
                    <a:pt x="538" y="302"/>
                  </a:cubicBezTo>
                  <a:cubicBezTo>
                    <a:pt x="534" y="304"/>
                    <a:pt x="536" y="303"/>
                    <a:pt x="530" y="306"/>
                  </a:cubicBezTo>
                  <a:cubicBezTo>
                    <a:pt x="523" y="312"/>
                    <a:pt x="525" y="310"/>
                    <a:pt x="521" y="314"/>
                  </a:cubicBezTo>
                  <a:cubicBezTo>
                    <a:pt x="520" y="318"/>
                    <a:pt x="520" y="316"/>
                    <a:pt x="519" y="321"/>
                  </a:cubicBezTo>
                  <a:cubicBezTo>
                    <a:pt x="518" y="323"/>
                    <a:pt x="518" y="323"/>
                    <a:pt x="518" y="323"/>
                  </a:cubicBezTo>
                  <a:cubicBezTo>
                    <a:pt x="516" y="323"/>
                    <a:pt x="516" y="323"/>
                    <a:pt x="516" y="323"/>
                  </a:cubicBezTo>
                  <a:cubicBezTo>
                    <a:pt x="515" y="323"/>
                    <a:pt x="515" y="323"/>
                    <a:pt x="515" y="323"/>
                  </a:cubicBezTo>
                  <a:cubicBezTo>
                    <a:pt x="512" y="326"/>
                    <a:pt x="513" y="326"/>
                    <a:pt x="511" y="326"/>
                  </a:cubicBezTo>
                  <a:cubicBezTo>
                    <a:pt x="511" y="326"/>
                    <a:pt x="510" y="327"/>
                    <a:pt x="510" y="327"/>
                  </a:cubicBezTo>
                  <a:close/>
                  <a:moveTo>
                    <a:pt x="420" y="99"/>
                  </a:moveTo>
                  <a:cubicBezTo>
                    <a:pt x="420" y="101"/>
                    <a:pt x="420" y="101"/>
                    <a:pt x="420" y="101"/>
                  </a:cubicBezTo>
                  <a:cubicBezTo>
                    <a:pt x="424" y="110"/>
                    <a:pt x="421" y="117"/>
                    <a:pt x="424" y="123"/>
                  </a:cubicBezTo>
                  <a:cubicBezTo>
                    <a:pt x="428" y="125"/>
                    <a:pt x="428" y="125"/>
                    <a:pt x="428" y="125"/>
                  </a:cubicBezTo>
                  <a:cubicBezTo>
                    <a:pt x="430" y="124"/>
                    <a:pt x="430" y="124"/>
                    <a:pt x="430" y="124"/>
                  </a:cubicBezTo>
                  <a:cubicBezTo>
                    <a:pt x="433" y="119"/>
                    <a:pt x="433" y="119"/>
                    <a:pt x="433" y="119"/>
                  </a:cubicBezTo>
                  <a:cubicBezTo>
                    <a:pt x="434" y="119"/>
                    <a:pt x="434" y="119"/>
                    <a:pt x="434" y="119"/>
                  </a:cubicBezTo>
                  <a:cubicBezTo>
                    <a:pt x="434" y="115"/>
                    <a:pt x="434" y="117"/>
                    <a:pt x="434" y="113"/>
                  </a:cubicBezTo>
                  <a:cubicBezTo>
                    <a:pt x="435" y="111"/>
                    <a:pt x="435" y="111"/>
                    <a:pt x="435" y="111"/>
                  </a:cubicBezTo>
                  <a:cubicBezTo>
                    <a:pt x="445" y="110"/>
                    <a:pt x="445" y="110"/>
                    <a:pt x="445" y="110"/>
                  </a:cubicBezTo>
                  <a:cubicBezTo>
                    <a:pt x="443" y="106"/>
                    <a:pt x="444" y="107"/>
                    <a:pt x="442" y="105"/>
                  </a:cubicBezTo>
                  <a:cubicBezTo>
                    <a:pt x="436" y="101"/>
                    <a:pt x="436" y="101"/>
                    <a:pt x="436" y="101"/>
                  </a:cubicBezTo>
                  <a:cubicBezTo>
                    <a:pt x="423" y="100"/>
                    <a:pt x="427" y="101"/>
                    <a:pt x="420" y="99"/>
                  </a:cubicBezTo>
                  <a:close/>
                  <a:moveTo>
                    <a:pt x="462" y="69"/>
                  </a:moveTo>
                  <a:cubicBezTo>
                    <a:pt x="466" y="68"/>
                    <a:pt x="466" y="68"/>
                    <a:pt x="466" y="68"/>
                  </a:cubicBezTo>
                  <a:cubicBezTo>
                    <a:pt x="470" y="63"/>
                    <a:pt x="470" y="63"/>
                    <a:pt x="470" y="63"/>
                  </a:cubicBezTo>
                  <a:cubicBezTo>
                    <a:pt x="471" y="60"/>
                    <a:pt x="471" y="60"/>
                    <a:pt x="471" y="60"/>
                  </a:cubicBezTo>
                  <a:cubicBezTo>
                    <a:pt x="469" y="57"/>
                    <a:pt x="469" y="57"/>
                    <a:pt x="469" y="57"/>
                  </a:cubicBezTo>
                  <a:cubicBezTo>
                    <a:pt x="460" y="58"/>
                    <a:pt x="460" y="58"/>
                    <a:pt x="460" y="58"/>
                  </a:cubicBezTo>
                  <a:cubicBezTo>
                    <a:pt x="458" y="59"/>
                    <a:pt x="455" y="62"/>
                    <a:pt x="454" y="64"/>
                  </a:cubicBezTo>
                  <a:cubicBezTo>
                    <a:pt x="454" y="65"/>
                    <a:pt x="454" y="65"/>
                    <a:pt x="454" y="65"/>
                  </a:cubicBezTo>
                  <a:cubicBezTo>
                    <a:pt x="457" y="67"/>
                    <a:pt x="457" y="67"/>
                    <a:pt x="457" y="67"/>
                  </a:cubicBezTo>
                  <a:lnTo>
                    <a:pt x="462" y="69"/>
                  </a:lnTo>
                  <a:close/>
                  <a:moveTo>
                    <a:pt x="482" y="17"/>
                  </a:moveTo>
                  <a:cubicBezTo>
                    <a:pt x="486" y="19"/>
                    <a:pt x="486" y="19"/>
                    <a:pt x="486" y="19"/>
                  </a:cubicBezTo>
                  <a:cubicBezTo>
                    <a:pt x="493" y="20"/>
                    <a:pt x="493" y="20"/>
                    <a:pt x="493" y="20"/>
                  </a:cubicBezTo>
                  <a:cubicBezTo>
                    <a:pt x="494" y="19"/>
                    <a:pt x="494" y="19"/>
                    <a:pt x="494" y="19"/>
                  </a:cubicBezTo>
                  <a:cubicBezTo>
                    <a:pt x="496" y="16"/>
                    <a:pt x="496" y="16"/>
                    <a:pt x="496" y="16"/>
                  </a:cubicBezTo>
                  <a:cubicBezTo>
                    <a:pt x="495" y="14"/>
                    <a:pt x="496" y="15"/>
                    <a:pt x="495" y="13"/>
                  </a:cubicBezTo>
                  <a:cubicBezTo>
                    <a:pt x="485" y="10"/>
                    <a:pt x="485" y="10"/>
                    <a:pt x="485" y="10"/>
                  </a:cubicBezTo>
                  <a:cubicBezTo>
                    <a:pt x="479" y="11"/>
                    <a:pt x="479" y="11"/>
                    <a:pt x="479" y="11"/>
                  </a:cubicBezTo>
                  <a:cubicBezTo>
                    <a:pt x="477" y="13"/>
                    <a:pt x="477" y="13"/>
                    <a:pt x="477" y="13"/>
                  </a:cubicBezTo>
                  <a:cubicBezTo>
                    <a:pt x="481" y="15"/>
                    <a:pt x="481" y="15"/>
                    <a:pt x="481" y="15"/>
                  </a:cubicBezTo>
                  <a:cubicBezTo>
                    <a:pt x="482" y="16"/>
                    <a:pt x="481" y="16"/>
                    <a:pt x="482" y="17"/>
                  </a:cubicBezTo>
                  <a:close/>
                  <a:moveTo>
                    <a:pt x="441" y="133"/>
                  </a:moveTo>
                  <a:cubicBezTo>
                    <a:pt x="443" y="134"/>
                    <a:pt x="443" y="134"/>
                    <a:pt x="443" y="134"/>
                  </a:cubicBezTo>
                  <a:cubicBezTo>
                    <a:pt x="444" y="135"/>
                    <a:pt x="444" y="135"/>
                    <a:pt x="444" y="135"/>
                  </a:cubicBezTo>
                  <a:cubicBezTo>
                    <a:pt x="444" y="136"/>
                    <a:pt x="444" y="136"/>
                    <a:pt x="444" y="136"/>
                  </a:cubicBezTo>
                  <a:cubicBezTo>
                    <a:pt x="446" y="137"/>
                    <a:pt x="446" y="137"/>
                    <a:pt x="446" y="137"/>
                  </a:cubicBezTo>
                  <a:cubicBezTo>
                    <a:pt x="450" y="135"/>
                    <a:pt x="450" y="135"/>
                    <a:pt x="450" y="135"/>
                  </a:cubicBezTo>
                  <a:cubicBezTo>
                    <a:pt x="452" y="132"/>
                    <a:pt x="452" y="132"/>
                    <a:pt x="452" y="132"/>
                  </a:cubicBezTo>
                  <a:cubicBezTo>
                    <a:pt x="451" y="127"/>
                    <a:pt x="451" y="127"/>
                    <a:pt x="451" y="127"/>
                  </a:cubicBezTo>
                  <a:cubicBezTo>
                    <a:pt x="448" y="124"/>
                    <a:pt x="448" y="124"/>
                    <a:pt x="448" y="124"/>
                  </a:cubicBezTo>
                  <a:cubicBezTo>
                    <a:pt x="442" y="129"/>
                    <a:pt x="442" y="129"/>
                    <a:pt x="442" y="129"/>
                  </a:cubicBezTo>
                  <a:cubicBezTo>
                    <a:pt x="441" y="129"/>
                    <a:pt x="441" y="129"/>
                    <a:pt x="441" y="129"/>
                  </a:cubicBezTo>
                  <a:cubicBezTo>
                    <a:pt x="441" y="133"/>
                    <a:pt x="441" y="133"/>
                    <a:pt x="441" y="133"/>
                  </a:cubicBezTo>
                  <a:close/>
                  <a:moveTo>
                    <a:pt x="35" y="963"/>
                  </a:moveTo>
                  <a:cubicBezTo>
                    <a:pt x="36" y="959"/>
                    <a:pt x="36" y="959"/>
                    <a:pt x="36" y="959"/>
                  </a:cubicBezTo>
                  <a:cubicBezTo>
                    <a:pt x="36" y="958"/>
                    <a:pt x="36" y="958"/>
                    <a:pt x="36" y="958"/>
                  </a:cubicBezTo>
                  <a:cubicBezTo>
                    <a:pt x="35" y="957"/>
                    <a:pt x="35" y="958"/>
                    <a:pt x="34" y="957"/>
                  </a:cubicBezTo>
                  <a:cubicBezTo>
                    <a:pt x="33" y="955"/>
                    <a:pt x="33" y="955"/>
                    <a:pt x="33" y="955"/>
                  </a:cubicBezTo>
                  <a:cubicBezTo>
                    <a:pt x="28" y="955"/>
                    <a:pt x="27" y="956"/>
                    <a:pt x="20" y="951"/>
                  </a:cubicBezTo>
                  <a:cubicBezTo>
                    <a:pt x="20" y="951"/>
                    <a:pt x="20" y="951"/>
                    <a:pt x="20" y="951"/>
                  </a:cubicBezTo>
                  <a:cubicBezTo>
                    <a:pt x="18" y="951"/>
                    <a:pt x="19" y="951"/>
                    <a:pt x="18" y="951"/>
                  </a:cubicBezTo>
                  <a:cubicBezTo>
                    <a:pt x="18" y="955"/>
                    <a:pt x="18" y="953"/>
                    <a:pt x="17" y="957"/>
                  </a:cubicBezTo>
                  <a:cubicBezTo>
                    <a:pt x="15" y="958"/>
                    <a:pt x="15" y="958"/>
                    <a:pt x="15" y="958"/>
                  </a:cubicBezTo>
                  <a:cubicBezTo>
                    <a:pt x="14" y="958"/>
                    <a:pt x="14" y="958"/>
                    <a:pt x="14" y="958"/>
                  </a:cubicBezTo>
                  <a:cubicBezTo>
                    <a:pt x="13" y="957"/>
                    <a:pt x="13" y="957"/>
                    <a:pt x="13" y="957"/>
                  </a:cubicBezTo>
                  <a:cubicBezTo>
                    <a:pt x="12" y="957"/>
                    <a:pt x="12" y="957"/>
                    <a:pt x="12" y="957"/>
                  </a:cubicBezTo>
                  <a:cubicBezTo>
                    <a:pt x="11" y="956"/>
                    <a:pt x="11" y="956"/>
                    <a:pt x="11" y="956"/>
                  </a:cubicBezTo>
                  <a:cubicBezTo>
                    <a:pt x="14" y="952"/>
                    <a:pt x="13" y="953"/>
                    <a:pt x="15" y="951"/>
                  </a:cubicBezTo>
                  <a:cubicBezTo>
                    <a:pt x="14" y="950"/>
                    <a:pt x="14" y="950"/>
                    <a:pt x="14" y="950"/>
                  </a:cubicBezTo>
                  <a:cubicBezTo>
                    <a:pt x="13" y="953"/>
                    <a:pt x="12" y="954"/>
                    <a:pt x="10" y="956"/>
                  </a:cubicBezTo>
                  <a:cubicBezTo>
                    <a:pt x="9" y="957"/>
                    <a:pt x="9" y="957"/>
                    <a:pt x="9" y="957"/>
                  </a:cubicBezTo>
                  <a:cubicBezTo>
                    <a:pt x="5" y="957"/>
                    <a:pt x="5" y="957"/>
                    <a:pt x="5" y="957"/>
                  </a:cubicBezTo>
                  <a:cubicBezTo>
                    <a:pt x="4" y="958"/>
                    <a:pt x="4" y="958"/>
                    <a:pt x="4" y="958"/>
                  </a:cubicBezTo>
                  <a:cubicBezTo>
                    <a:pt x="4" y="960"/>
                    <a:pt x="4" y="959"/>
                    <a:pt x="3" y="961"/>
                  </a:cubicBezTo>
                  <a:cubicBezTo>
                    <a:pt x="2" y="965"/>
                    <a:pt x="2" y="964"/>
                    <a:pt x="0" y="966"/>
                  </a:cubicBezTo>
                  <a:cubicBezTo>
                    <a:pt x="0" y="967"/>
                    <a:pt x="0" y="967"/>
                    <a:pt x="0" y="967"/>
                  </a:cubicBezTo>
                  <a:cubicBezTo>
                    <a:pt x="10" y="967"/>
                    <a:pt x="26" y="968"/>
                    <a:pt x="35" y="969"/>
                  </a:cubicBezTo>
                  <a:cubicBezTo>
                    <a:pt x="35" y="968"/>
                    <a:pt x="35" y="968"/>
                    <a:pt x="35" y="968"/>
                  </a:cubicBezTo>
                  <a:cubicBezTo>
                    <a:pt x="35" y="967"/>
                    <a:pt x="35" y="968"/>
                    <a:pt x="34" y="966"/>
                  </a:cubicBezTo>
                  <a:cubicBezTo>
                    <a:pt x="34" y="964"/>
                    <a:pt x="34" y="965"/>
                    <a:pt x="35" y="963"/>
                  </a:cubicBezTo>
                  <a:close/>
                  <a:moveTo>
                    <a:pt x="377" y="544"/>
                  </a:moveTo>
                  <a:cubicBezTo>
                    <a:pt x="377" y="542"/>
                    <a:pt x="377" y="542"/>
                    <a:pt x="377" y="542"/>
                  </a:cubicBezTo>
                  <a:cubicBezTo>
                    <a:pt x="376" y="541"/>
                    <a:pt x="376" y="541"/>
                    <a:pt x="376" y="541"/>
                  </a:cubicBezTo>
                  <a:cubicBezTo>
                    <a:pt x="375" y="541"/>
                    <a:pt x="375" y="541"/>
                    <a:pt x="375" y="541"/>
                  </a:cubicBezTo>
                  <a:cubicBezTo>
                    <a:pt x="374" y="539"/>
                    <a:pt x="375" y="539"/>
                    <a:pt x="373" y="536"/>
                  </a:cubicBezTo>
                  <a:cubicBezTo>
                    <a:pt x="372" y="535"/>
                    <a:pt x="372" y="535"/>
                    <a:pt x="372" y="535"/>
                  </a:cubicBezTo>
                  <a:cubicBezTo>
                    <a:pt x="372" y="535"/>
                    <a:pt x="372" y="535"/>
                    <a:pt x="372" y="535"/>
                  </a:cubicBezTo>
                  <a:cubicBezTo>
                    <a:pt x="371" y="535"/>
                    <a:pt x="371" y="535"/>
                    <a:pt x="371" y="535"/>
                  </a:cubicBezTo>
                  <a:cubicBezTo>
                    <a:pt x="372" y="537"/>
                    <a:pt x="372" y="537"/>
                    <a:pt x="372" y="537"/>
                  </a:cubicBezTo>
                  <a:cubicBezTo>
                    <a:pt x="370" y="536"/>
                    <a:pt x="370" y="536"/>
                    <a:pt x="370" y="536"/>
                  </a:cubicBezTo>
                  <a:cubicBezTo>
                    <a:pt x="369" y="536"/>
                    <a:pt x="369" y="536"/>
                    <a:pt x="369" y="536"/>
                  </a:cubicBezTo>
                  <a:cubicBezTo>
                    <a:pt x="367" y="537"/>
                    <a:pt x="367" y="537"/>
                    <a:pt x="367" y="537"/>
                  </a:cubicBezTo>
                  <a:cubicBezTo>
                    <a:pt x="366" y="538"/>
                    <a:pt x="366" y="538"/>
                    <a:pt x="366" y="538"/>
                  </a:cubicBezTo>
                  <a:cubicBezTo>
                    <a:pt x="366" y="539"/>
                    <a:pt x="366" y="539"/>
                    <a:pt x="366" y="539"/>
                  </a:cubicBezTo>
                  <a:cubicBezTo>
                    <a:pt x="367" y="540"/>
                    <a:pt x="367" y="540"/>
                    <a:pt x="368" y="541"/>
                  </a:cubicBezTo>
                  <a:cubicBezTo>
                    <a:pt x="369" y="540"/>
                    <a:pt x="369" y="540"/>
                    <a:pt x="369" y="540"/>
                  </a:cubicBezTo>
                  <a:cubicBezTo>
                    <a:pt x="372" y="543"/>
                    <a:pt x="372" y="543"/>
                    <a:pt x="372" y="543"/>
                  </a:cubicBezTo>
                  <a:cubicBezTo>
                    <a:pt x="372" y="545"/>
                    <a:pt x="372" y="545"/>
                    <a:pt x="373" y="546"/>
                  </a:cubicBezTo>
                  <a:cubicBezTo>
                    <a:pt x="374" y="547"/>
                    <a:pt x="374" y="547"/>
                    <a:pt x="374" y="547"/>
                  </a:cubicBezTo>
                  <a:cubicBezTo>
                    <a:pt x="375" y="549"/>
                    <a:pt x="375" y="549"/>
                    <a:pt x="375" y="549"/>
                  </a:cubicBezTo>
                  <a:cubicBezTo>
                    <a:pt x="375" y="550"/>
                    <a:pt x="375" y="550"/>
                    <a:pt x="375" y="550"/>
                  </a:cubicBezTo>
                  <a:cubicBezTo>
                    <a:pt x="376" y="550"/>
                    <a:pt x="376" y="550"/>
                    <a:pt x="376" y="550"/>
                  </a:cubicBezTo>
                  <a:cubicBezTo>
                    <a:pt x="376" y="549"/>
                    <a:pt x="376" y="549"/>
                    <a:pt x="375" y="548"/>
                  </a:cubicBezTo>
                  <a:cubicBezTo>
                    <a:pt x="375" y="546"/>
                    <a:pt x="376" y="545"/>
                    <a:pt x="377" y="544"/>
                  </a:cubicBezTo>
                  <a:close/>
                  <a:moveTo>
                    <a:pt x="875" y="121"/>
                  </a:moveTo>
                  <a:cubicBezTo>
                    <a:pt x="869" y="122"/>
                    <a:pt x="872" y="121"/>
                    <a:pt x="862" y="125"/>
                  </a:cubicBezTo>
                  <a:cubicBezTo>
                    <a:pt x="860" y="125"/>
                    <a:pt x="860" y="125"/>
                    <a:pt x="860" y="125"/>
                  </a:cubicBezTo>
                  <a:cubicBezTo>
                    <a:pt x="859" y="126"/>
                    <a:pt x="859" y="126"/>
                    <a:pt x="859" y="126"/>
                  </a:cubicBezTo>
                  <a:cubicBezTo>
                    <a:pt x="856" y="125"/>
                    <a:pt x="856" y="125"/>
                    <a:pt x="856" y="125"/>
                  </a:cubicBezTo>
                  <a:cubicBezTo>
                    <a:pt x="852" y="125"/>
                    <a:pt x="852" y="125"/>
                    <a:pt x="852" y="125"/>
                  </a:cubicBezTo>
                  <a:cubicBezTo>
                    <a:pt x="850" y="128"/>
                    <a:pt x="851" y="127"/>
                    <a:pt x="850" y="129"/>
                  </a:cubicBezTo>
                  <a:cubicBezTo>
                    <a:pt x="849" y="130"/>
                    <a:pt x="849" y="130"/>
                    <a:pt x="849" y="130"/>
                  </a:cubicBezTo>
                  <a:cubicBezTo>
                    <a:pt x="846" y="126"/>
                    <a:pt x="846" y="126"/>
                    <a:pt x="846" y="126"/>
                  </a:cubicBezTo>
                  <a:cubicBezTo>
                    <a:pt x="845" y="126"/>
                    <a:pt x="845" y="126"/>
                    <a:pt x="845" y="126"/>
                  </a:cubicBezTo>
                  <a:cubicBezTo>
                    <a:pt x="843" y="131"/>
                    <a:pt x="844" y="130"/>
                    <a:pt x="839" y="136"/>
                  </a:cubicBezTo>
                  <a:cubicBezTo>
                    <a:pt x="838" y="143"/>
                    <a:pt x="838" y="143"/>
                    <a:pt x="838" y="143"/>
                  </a:cubicBezTo>
                  <a:cubicBezTo>
                    <a:pt x="835" y="149"/>
                    <a:pt x="836" y="147"/>
                    <a:pt x="833" y="151"/>
                  </a:cubicBezTo>
                  <a:cubicBezTo>
                    <a:pt x="828" y="155"/>
                    <a:pt x="828" y="155"/>
                    <a:pt x="828" y="155"/>
                  </a:cubicBezTo>
                  <a:cubicBezTo>
                    <a:pt x="824" y="164"/>
                    <a:pt x="824" y="164"/>
                    <a:pt x="824" y="164"/>
                  </a:cubicBezTo>
                  <a:cubicBezTo>
                    <a:pt x="827" y="166"/>
                    <a:pt x="827" y="166"/>
                    <a:pt x="827" y="166"/>
                  </a:cubicBezTo>
                  <a:cubicBezTo>
                    <a:pt x="829" y="166"/>
                    <a:pt x="829" y="166"/>
                    <a:pt x="829" y="166"/>
                  </a:cubicBezTo>
                  <a:cubicBezTo>
                    <a:pt x="832" y="167"/>
                    <a:pt x="832" y="167"/>
                    <a:pt x="832" y="167"/>
                  </a:cubicBezTo>
                  <a:cubicBezTo>
                    <a:pt x="837" y="170"/>
                    <a:pt x="837" y="170"/>
                    <a:pt x="837" y="170"/>
                  </a:cubicBezTo>
                  <a:cubicBezTo>
                    <a:pt x="839" y="177"/>
                    <a:pt x="838" y="174"/>
                    <a:pt x="840" y="181"/>
                  </a:cubicBezTo>
                  <a:cubicBezTo>
                    <a:pt x="842" y="182"/>
                    <a:pt x="842" y="182"/>
                    <a:pt x="842" y="182"/>
                  </a:cubicBezTo>
                  <a:cubicBezTo>
                    <a:pt x="842" y="184"/>
                    <a:pt x="842" y="185"/>
                    <a:pt x="842" y="186"/>
                  </a:cubicBezTo>
                  <a:cubicBezTo>
                    <a:pt x="844" y="189"/>
                    <a:pt x="844" y="189"/>
                    <a:pt x="844" y="189"/>
                  </a:cubicBezTo>
                  <a:cubicBezTo>
                    <a:pt x="846" y="191"/>
                    <a:pt x="846" y="191"/>
                    <a:pt x="846" y="191"/>
                  </a:cubicBezTo>
                  <a:cubicBezTo>
                    <a:pt x="848" y="191"/>
                    <a:pt x="848" y="191"/>
                    <a:pt x="848" y="191"/>
                  </a:cubicBezTo>
                  <a:cubicBezTo>
                    <a:pt x="851" y="188"/>
                    <a:pt x="851" y="188"/>
                    <a:pt x="851" y="188"/>
                  </a:cubicBezTo>
                  <a:cubicBezTo>
                    <a:pt x="852" y="188"/>
                    <a:pt x="852" y="188"/>
                    <a:pt x="852" y="188"/>
                  </a:cubicBezTo>
                  <a:cubicBezTo>
                    <a:pt x="854" y="193"/>
                    <a:pt x="854" y="193"/>
                    <a:pt x="854" y="193"/>
                  </a:cubicBezTo>
                  <a:cubicBezTo>
                    <a:pt x="855" y="194"/>
                    <a:pt x="855" y="194"/>
                    <a:pt x="855" y="194"/>
                  </a:cubicBezTo>
                  <a:cubicBezTo>
                    <a:pt x="861" y="193"/>
                    <a:pt x="861" y="193"/>
                    <a:pt x="861" y="193"/>
                  </a:cubicBezTo>
                  <a:cubicBezTo>
                    <a:pt x="862" y="194"/>
                    <a:pt x="862" y="194"/>
                    <a:pt x="862" y="194"/>
                  </a:cubicBezTo>
                  <a:cubicBezTo>
                    <a:pt x="866" y="195"/>
                    <a:pt x="866" y="195"/>
                    <a:pt x="866" y="195"/>
                  </a:cubicBezTo>
                  <a:cubicBezTo>
                    <a:pt x="867" y="196"/>
                    <a:pt x="867" y="195"/>
                    <a:pt x="868" y="198"/>
                  </a:cubicBezTo>
                  <a:cubicBezTo>
                    <a:pt x="872" y="202"/>
                    <a:pt x="870" y="201"/>
                    <a:pt x="875" y="204"/>
                  </a:cubicBezTo>
                  <a:cubicBezTo>
                    <a:pt x="876" y="204"/>
                    <a:pt x="876" y="204"/>
                    <a:pt x="876" y="204"/>
                  </a:cubicBezTo>
                  <a:cubicBezTo>
                    <a:pt x="879" y="205"/>
                    <a:pt x="879" y="205"/>
                    <a:pt x="879" y="205"/>
                  </a:cubicBezTo>
                  <a:cubicBezTo>
                    <a:pt x="880" y="204"/>
                    <a:pt x="880" y="204"/>
                    <a:pt x="880" y="204"/>
                  </a:cubicBezTo>
                  <a:cubicBezTo>
                    <a:pt x="883" y="206"/>
                    <a:pt x="883" y="206"/>
                    <a:pt x="884" y="206"/>
                  </a:cubicBezTo>
                  <a:cubicBezTo>
                    <a:pt x="890" y="204"/>
                    <a:pt x="887" y="205"/>
                    <a:pt x="896" y="203"/>
                  </a:cubicBezTo>
                  <a:cubicBezTo>
                    <a:pt x="898" y="202"/>
                    <a:pt x="900" y="198"/>
                    <a:pt x="901" y="196"/>
                  </a:cubicBezTo>
                  <a:cubicBezTo>
                    <a:pt x="901" y="194"/>
                    <a:pt x="901" y="195"/>
                    <a:pt x="900" y="188"/>
                  </a:cubicBezTo>
                  <a:cubicBezTo>
                    <a:pt x="899" y="187"/>
                    <a:pt x="899" y="187"/>
                    <a:pt x="899" y="187"/>
                  </a:cubicBezTo>
                  <a:cubicBezTo>
                    <a:pt x="897" y="186"/>
                    <a:pt x="897" y="186"/>
                    <a:pt x="897" y="186"/>
                  </a:cubicBezTo>
                  <a:cubicBezTo>
                    <a:pt x="895" y="180"/>
                    <a:pt x="895" y="180"/>
                    <a:pt x="895" y="180"/>
                  </a:cubicBezTo>
                  <a:cubicBezTo>
                    <a:pt x="891" y="176"/>
                    <a:pt x="891" y="176"/>
                    <a:pt x="891" y="176"/>
                  </a:cubicBezTo>
                  <a:cubicBezTo>
                    <a:pt x="892" y="175"/>
                    <a:pt x="892" y="175"/>
                    <a:pt x="892" y="175"/>
                  </a:cubicBezTo>
                  <a:cubicBezTo>
                    <a:pt x="893" y="175"/>
                    <a:pt x="893" y="175"/>
                    <a:pt x="893" y="175"/>
                  </a:cubicBezTo>
                  <a:cubicBezTo>
                    <a:pt x="895" y="177"/>
                    <a:pt x="895" y="177"/>
                    <a:pt x="895" y="177"/>
                  </a:cubicBezTo>
                  <a:cubicBezTo>
                    <a:pt x="897" y="177"/>
                    <a:pt x="897" y="177"/>
                    <a:pt x="897" y="177"/>
                  </a:cubicBezTo>
                  <a:cubicBezTo>
                    <a:pt x="899" y="174"/>
                    <a:pt x="899" y="174"/>
                    <a:pt x="899" y="174"/>
                  </a:cubicBezTo>
                  <a:cubicBezTo>
                    <a:pt x="900" y="166"/>
                    <a:pt x="898" y="166"/>
                    <a:pt x="901" y="149"/>
                  </a:cubicBezTo>
                  <a:cubicBezTo>
                    <a:pt x="903" y="146"/>
                    <a:pt x="903" y="146"/>
                    <a:pt x="903" y="146"/>
                  </a:cubicBezTo>
                  <a:cubicBezTo>
                    <a:pt x="902" y="142"/>
                    <a:pt x="901" y="140"/>
                    <a:pt x="899" y="137"/>
                  </a:cubicBezTo>
                  <a:cubicBezTo>
                    <a:pt x="897" y="136"/>
                    <a:pt x="897" y="136"/>
                    <a:pt x="897" y="136"/>
                  </a:cubicBezTo>
                  <a:cubicBezTo>
                    <a:pt x="896" y="134"/>
                    <a:pt x="896" y="134"/>
                    <a:pt x="896" y="134"/>
                  </a:cubicBezTo>
                  <a:cubicBezTo>
                    <a:pt x="895" y="133"/>
                    <a:pt x="895" y="133"/>
                    <a:pt x="895" y="133"/>
                  </a:cubicBezTo>
                  <a:cubicBezTo>
                    <a:pt x="894" y="131"/>
                    <a:pt x="894" y="131"/>
                    <a:pt x="894" y="131"/>
                  </a:cubicBezTo>
                  <a:cubicBezTo>
                    <a:pt x="888" y="129"/>
                    <a:pt x="890" y="129"/>
                    <a:pt x="886" y="129"/>
                  </a:cubicBezTo>
                  <a:cubicBezTo>
                    <a:pt x="886" y="129"/>
                    <a:pt x="886" y="129"/>
                    <a:pt x="886" y="129"/>
                  </a:cubicBezTo>
                  <a:cubicBezTo>
                    <a:pt x="885" y="131"/>
                    <a:pt x="885" y="131"/>
                    <a:pt x="885" y="131"/>
                  </a:cubicBezTo>
                  <a:cubicBezTo>
                    <a:pt x="885" y="135"/>
                    <a:pt x="885" y="135"/>
                    <a:pt x="885" y="135"/>
                  </a:cubicBezTo>
                  <a:cubicBezTo>
                    <a:pt x="884" y="140"/>
                    <a:pt x="884" y="140"/>
                    <a:pt x="884" y="140"/>
                  </a:cubicBezTo>
                  <a:cubicBezTo>
                    <a:pt x="883" y="140"/>
                    <a:pt x="883" y="140"/>
                    <a:pt x="883" y="140"/>
                  </a:cubicBezTo>
                  <a:cubicBezTo>
                    <a:pt x="880" y="138"/>
                    <a:pt x="880" y="138"/>
                    <a:pt x="880" y="138"/>
                  </a:cubicBezTo>
                  <a:cubicBezTo>
                    <a:pt x="878" y="142"/>
                    <a:pt x="878" y="142"/>
                    <a:pt x="878" y="142"/>
                  </a:cubicBezTo>
                  <a:cubicBezTo>
                    <a:pt x="877" y="144"/>
                    <a:pt x="877" y="145"/>
                    <a:pt x="876" y="147"/>
                  </a:cubicBezTo>
                  <a:cubicBezTo>
                    <a:pt x="875" y="146"/>
                    <a:pt x="875" y="146"/>
                    <a:pt x="875" y="146"/>
                  </a:cubicBezTo>
                  <a:cubicBezTo>
                    <a:pt x="876" y="142"/>
                    <a:pt x="876" y="142"/>
                    <a:pt x="876" y="142"/>
                  </a:cubicBezTo>
                  <a:cubicBezTo>
                    <a:pt x="877" y="139"/>
                    <a:pt x="877" y="139"/>
                    <a:pt x="877" y="139"/>
                  </a:cubicBezTo>
                  <a:cubicBezTo>
                    <a:pt x="878" y="134"/>
                    <a:pt x="877" y="136"/>
                    <a:pt x="879" y="132"/>
                  </a:cubicBezTo>
                  <a:cubicBezTo>
                    <a:pt x="880" y="131"/>
                    <a:pt x="880" y="131"/>
                    <a:pt x="880" y="131"/>
                  </a:cubicBezTo>
                  <a:cubicBezTo>
                    <a:pt x="879" y="126"/>
                    <a:pt x="879" y="126"/>
                    <a:pt x="879" y="126"/>
                  </a:cubicBezTo>
                  <a:cubicBezTo>
                    <a:pt x="876" y="122"/>
                    <a:pt x="876" y="122"/>
                    <a:pt x="876" y="122"/>
                  </a:cubicBezTo>
                  <a:cubicBezTo>
                    <a:pt x="875" y="121"/>
                    <a:pt x="875" y="121"/>
                    <a:pt x="875" y="121"/>
                  </a:cubicBezTo>
                  <a:close/>
                  <a:moveTo>
                    <a:pt x="864" y="338"/>
                  </a:moveTo>
                  <a:cubicBezTo>
                    <a:pt x="863" y="337"/>
                    <a:pt x="862" y="336"/>
                    <a:pt x="860" y="336"/>
                  </a:cubicBezTo>
                  <a:cubicBezTo>
                    <a:pt x="859" y="337"/>
                    <a:pt x="859" y="337"/>
                    <a:pt x="859" y="337"/>
                  </a:cubicBezTo>
                  <a:cubicBezTo>
                    <a:pt x="855" y="336"/>
                    <a:pt x="855" y="336"/>
                    <a:pt x="855" y="336"/>
                  </a:cubicBezTo>
                  <a:cubicBezTo>
                    <a:pt x="853" y="338"/>
                    <a:pt x="853" y="338"/>
                    <a:pt x="853" y="338"/>
                  </a:cubicBezTo>
                  <a:cubicBezTo>
                    <a:pt x="850" y="336"/>
                    <a:pt x="850" y="336"/>
                    <a:pt x="850" y="336"/>
                  </a:cubicBezTo>
                  <a:cubicBezTo>
                    <a:pt x="850" y="338"/>
                    <a:pt x="850" y="338"/>
                    <a:pt x="850" y="338"/>
                  </a:cubicBezTo>
                  <a:cubicBezTo>
                    <a:pt x="850" y="340"/>
                    <a:pt x="850" y="340"/>
                    <a:pt x="850" y="340"/>
                  </a:cubicBezTo>
                  <a:cubicBezTo>
                    <a:pt x="854" y="341"/>
                    <a:pt x="854" y="341"/>
                    <a:pt x="854" y="341"/>
                  </a:cubicBezTo>
                  <a:cubicBezTo>
                    <a:pt x="856" y="343"/>
                    <a:pt x="856" y="343"/>
                    <a:pt x="856" y="343"/>
                  </a:cubicBezTo>
                  <a:cubicBezTo>
                    <a:pt x="858" y="343"/>
                    <a:pt x="858" y="343"/>
                    <a:pt x="858" y="343"/>
                  </a:cubicBezTo>
                  <a:cubicBezTo>
                    <a:pt x="861" y="344"/>
                    <a:pt x="861" y="344"/>
                    <a:pt x="861" y="344"/>
                  </a:cubicBezTo>
                  <a:cubicBezTo>
                    <a:pt x="861" y="341"/>
                    <a:pt x="861" y="342"/>
                    <a:pt x="861" y="340"/>
                  </a:cubicBezTo>
                  <a:cubicBezTo>
                    <a:pt x="863" y="339"/>
                    <a:pt x="863" y="339"/>
                    <a:pt x="863" y="339"/>
                  </a:cubicBezTo>
                  <a:cubicBezTo>
                    <a:pt x="864" y="340"/>
                    <a:pt x="864" y="340"/>
                    <a:pt x="864" y="338"/>
                  </a:cubicBezTo>
                  <a:close/>
                  <a:moveTo>
                    <a:pt x="867" y="333"/>
                  </a:moveTo>
                  <a:cubicBezTo>
                    <a:pt x="867" y="334"/>
                    <a:pt x="867" y="334"/>
                    <a:pt x="867" y="334"/>
                  </a:cubicBezTo>
                  <a:cubicBezTo>
                    <a:pt x="867" y="335"/>
                    <a:pt x="867" y="335"/>
                    <a:pt x="867" y="335"/>
                  </a:cubicBezTo>
                  <a:cubicBezTo>
                    <a:pt x="866" y="338"/>
                    <a:pt x="866" y="338"/>
                    <a:pt x="866" y="338"/>
                  </a:cubicBezTo>
                  <a:cubicBezTo>
                    <a:pt x="866" y="340"/>
                    <a:pt x="866" y="340"/>
                    <a:pt x="866" y="340"/>
                  </a:cubicBezTo>
                  <a:cubicBezTo>
                    <a:pt x="866" y="341"/>
                    <a:pt x="866" y="341"/>
                    <a:pt x="866" y="341"/>
                  </a:cubicBezTo>
                  <a:cubicBezTo>
                    <a:pt x="866" y="341"/>
                    <a:pt x="866" y="341"/>
                    <a:pt x="866" y="341"/>
                  </a:cubicBezTo>
                  <a:cubicBezTo>
                    <a:pt x="867" y="341"/>
                    <a:pt x="867" y="340"/>
                    <a:pt x="868" y="339"/>
                  </a:cubicBezTo>
                  <a:cubicBezTo>
                    <a:pt x="869" y="336"/>
                    <a:pt x="869" y="336"/>
                    <a:pt x="869" y="336"/>
                  </a:cubicBezTo>
                  <a:cubicBezTo>
                    <a:pt x="869" y="335"/>
                    <a:pt x="869" y="335"/>
                    <a:pt x="869" y="335"/>
                  </a:cubicBezTo>
                  <a:cubicBezTo>
                    <a:pt x="868" y="334"/>
                    <a:pt x="868" y="334"/>
                    <a:pt x="868" y="334"/>
                  </a:cubicBezTo>
                  <a:lnTo>
                    <a:pt x="867" y="333"/>
                  </a:lnTo>
                  <a:close/>
                  <a:moveTo>
                    <a:pt x="901" y="157"/>
                  </a:moveTo>
                  <a:cubicBezTo>
                    <a:pt x="904" y="157"/>
                    <a:pt x="904" y="157"/>
                    <a:pt x="904" y="157"/>
                  </a:cubicBezTo>
                  <a:cubicBezTo>
                    <a:pt x="906" y="153"/>
                    <a:pt x="906" y="153"/>
                    <a:pt x="906" y="153"/>
                  </a:cubicBezTo>
                  <a:cubicBezTo>
                    <a:pt x="904" y="152"/>
                    <a:pt x="904" y="152"/>
                    <a:pt x="904" y="152"/>
                  </a:cubicBezTo>
                  <a:cubicBezTo>
                    <a:pt x="903" y="151"/>
                    <a:pt x="903" y="151"/>
                    <a:pt x="903" y="151"/>
                  </a:cubicBezTo>
                  <a:cubicBezTo>
                    <a:pt x="902" y="152"/>
                    <a:pt x="902" y="152"/>
                    <a:pt x="902" y="152"/>
                  </a:cubicBezTo>
                  <a:cubicBezTo>
                    <a:pt x="901" y="153"/>
                    <a:pt x="901" y="155"/>
                    <a:pt x="901" y="157"/>
                  </a:cubicBezTo>
                  <a:close/>
                  <a:moveTo>
                    <a:pt x="872" y="320"/>
                  </a:moveTo>
                  <a:cubicBezTo>
                    <a:pt x="873" y="322"/>
                    <a:pt x="873" y="322"/>
                    <a:pt x="873" y="322"/>
                  </a:cubicBezTo>
                  <a:cubicBezTo>
                    <a:pt x="875" y="322"/>
                    <a:pt x="875" y="322"/>
                    <a:pt x="875" y="322"/>
                  </a:cubicBezTo>
                  <a:cubicBezTo>
                    <a:pt x="875" y="322"/>
                    <a:pt x="875" y="322"/>
                    <a:pt x="875" y="322"/>
                  </a:cubicBezTo>
                  <a:cubicBezTo>
                    <a:pt x="873" y="316"/>
                    <a:pt x="873" y="316"/>
                    <a:pt x="873" y="316"/>
                  </a:cubicBezTo>
                  <a:cubicBezTo>
                    <a:pt x="872" y="318"/>
                    <a:pt x="872" y="318"/>
                    <a:pt x="872" y="320"/>
                  </a:cubicBezTo>
                  <a:close/>
                  <a:moveTo>
                    <a:pt x="987" y="285"/>
                  </a:moveTo>
                  <a:cubicBezTo>
                    <a:pt x="986" y="284"/>
                    <a:pt x="986" y="284"/>
                    <a:pt x="986" y="284"/>
                  </a:cubicBezTo>
                  <a:cubicBezTo>
                    <a:pt x="985" y="284"/>
                    <a:pt x="985" y="284"/>
                    <a:pt x="985" y="284"/>
                  </a:cubicBezTo>
                  <a:cubicBezTo>
                    <a:pt x="984" y="287"/>
                    <a:pt x="984" y="287"/>
                    <a:pt x="984" y="287"/>
                  </a:cubicBezTo>
                  <a:cubicBezTo>
                    <a:pt x="984" y="290"/>
                    <a:pt x="984" y="290"/>
                    <a:pt x="984" y="290"/>
                  </a:cubicBezTo>
                  <a:cubicBezTo>
                    <a:pt x="985" y="290"/>
                    <a:pt x="985" y="290"/>
                    <a:pt x="985" y="290"/>
                  </a:cubicBezTo>
                  <a:cubicBezTo>
                    <a:pt x="988" y="288"/>
                    <a:pt x="988" y="288"/>
                    <a:pt x="988" y="288"/>
                  </a:cubicBezTo>
                  <a:cubicBezTo>
                    <a:pt x="988" y="287"/>
                    <a:pt x="988" y="287"/>
                    <a:pt x="988" y="287"/>
                  </a:cubicBezTo>
                  <a:cubicBezTo>
                    <a:pt x="988" y="286"/>
                    <a:pt x="988" y="286"/>
                    <a:pt x="988" y="286"/>
                  </a:cubicBezTo>
                  <a:lnTo>
                    <a:pt x="987" y="285"/>
                  </a:lnTo>
                  <a:close/>
                  <a:moveTo>
                    <a:pt x="905" y="215"/>
                  </a:moveTo>
                  <a:cubicBezTo>
                    <a:pt x="905" y="217"/>
                    <a:pt x="903" y="230"/>
                    <a:pt x="902" y="232"/>
                  </a:cubicBezTo>
                  <a:cubicBezTo>
                    <a:pt x="897" y="240"/>
                    <a:pt x="897" y="239"/>
                    <a:pt x="896" y="246"/>
                  </a:cubicBezTo>
                  <a:cubicBezTo>
                    <a:pt x="894" y="248"/>
                    <a:pt x="894" y="248"/>
                    <a:pt x="894" y="248"/>
                  </a:cubicBezTo>
                  <a:cubicBezTo>
                    <a:pt x="896" y="250"/>
                    <a:pt x="895" y="250"/>
                    <a:pt x="897" y="251"/>
                  </a:cubicBezTo>
                  <a:cubicBezTo>
                    <a:pt x="900" y="252"/>
                    <a:pt x="900" y="252"/>
                    <a:pt x="900" y="252"/>
                  </a:cubicBezTo>
                  <a:cubicBezTo>
                    <a:pt x="903" y="251"/>
                    <a:pt x="903" y="251"/>
                    <a:pt x="903" y="251"/>
                  </a:cubicBezTo>
                  <a:cubicBezTo>
                    <a:pt x="908" y="248"/>
                    <a:pt x="912" y="245"/>
                    <a:pt x="916" y="240"/>
                  </a:cubicBezTo>
                  <a:cubicBezTo>
                    <a:pt x="925" y="239"/>
                    <a:pt x="926" y="239"/>
                    <a:pt x="932" y="238"/>
                  </a:cubicBezTo>
                  <a:cubicBezTo>
                    <a:pt x="932" y="239"/>
                    <a:pt x="932" y="239"/>
                    <a:pt x="932" y="239"/>
                  </a:cubicBezTo>
                  <a:cubicBezTo>
                    <a:pt x="933" y="240"/>
                    <a:pt x="933" y="240"/>
                    <a:pt x="933" y="240"/>
                  </a:cubicBezTo>
                  <a:cubicBezTo>
                    <a:pt x="934" y="240"/>
                    <a:pt x="934" y="240"/>
                    <a:pt x="934" y="240"/>
                  </a:cubicBezTo>
                  <a:cubicBezTo>
                    <a:pt x="936" y="236"/>
                    <a:pt x="936" y="236"/>
                    <a:pt x="936" y="236"/>
                  </a:cubicBezTo>
                  <a:cubicBezTo>
                    <a:pt x="944" y="236"/>
                    <a:pt x="944" y="236"/>
                    <a:pt x="944" y="236"/>
                  </a:cubicBezTo>
                  <a:cubicBezTo>
                    <a:pt x="950" y="232"/>
                    <a:pt x="950" y="232"/>
                    <a:pt x="950" y="232"/>
                  </a:cubicBezTo>
                  <a:cubicBezTo>
                    <a:pt x="953" y="231"/>
                    <a:pt x="953" y="231"/>
                    <a:pt x="953" y="231"/>
                  </a:cubicBezTo>
                  <a:cubicBezTo>
                    <a:pt x="955" y="231"/>
                    <a:pt x="955" y="231"/>
                    <a:pt x="955" y="231"/>
                  </a:cubicBezTo>
                  <a:cubicBezTo>
                    <a:pt x="956" y="231"/>
                    <a:pt x="956" y="231"/>
                    <a:pt x="956" y="231"/>
                  </a:cubicBezTo>
                  <a:cubicBezTo>
                    <a:pt x="962" y="223"/>
                    <a:pt x="962" y="223"/>
                    <a:pt x="962" y="223"/>
                  </a:cubicBezTo>
                  <a:cubicBezTo>
                    <a:pt x="962" y="216"/>
                    <a:pt x="962" y="212"/>
                    <a:pt x="960" y="204"/>
                  </a:cubicBezTo>
                  <a:cubicBezTo>
                    <a:pt x="958" y="203"/>
                    <a:pt x="958" y="203"/>
                    <a:pt x="958" y="203"/>
                  </a:cubicBezTo>
                  <a:cubicBezTo>
                    <a:pt x="957" y="202"/>
                    <a:pt x="957" y="202"/>
                    <a:pt x="957" y="202"/>
                  </a:cubicBezTo>
                  <a:cubicBezTo>
                    <a:pt x="954" y="203"/>
                    <a:pt x="954" y="203"/>
                    <a:pt x="954" y="203"/>
                  </a:cubicBezTo>
                  <a:cubicBezTo>
                    <a:pt x="952" y="201"/>
                    <a:pt x="952" y="201"/>
                    <a:pt x="952" y="201"/>
                  </a:cubicBezTo>
                  <a:cubicBezTo>
                    <a:pt x="952" y="198"/>
                    <a:pt x="953" y="199"/>
                    <a:pt x="952" y="196"/>
                  </a:cubicBezTo>
                  <a:cubicBezTo>
                    <a:pt x="952" y="195"/>
                    <a:pt x="952" y="195"/>
                    <a:pt x="952" y="195"/>
                  </a:cubicBezTo>
                  <a:cubicBezTo>
                    <a:pt x="948" y="193"/>
                    <a:pt x="948" y="193"/>
                    <a:pt x="948" y="193"/>
                  </a:cubicBezTo>
                  <a:cubicBezTo>
                    <a:pt x="947" y="189"/>
                    <a:pt x="947" y="191"/>
                    <a:pt x="946" y="186"/>
                  </a:cubicBezTo>
                  <a:cubicBezTo>
                    <a:pt x="945" y="185"/>
                    <a:pt x="945" y="185"/>
                    <a:pt x="945" y="185"/>
                  </a:cubicBezTo>
                  <a:cubicBezTo>
                    <a:pt x="943" y="185"/>
                    <a:pt x="943" y="185"/>
                    <a:pt x="943" y="185"/>
                  </a:cubicBezTo>
                  <a:cubicBezTo>
                    <a:pt x="941" y="186"/>
                    <a:pt x="941" y="186"/>
                    <a:pt x="941" y="186"/>
                  </a:cubicBezTo>
                  <a:cubicBezTo>
                    <a:pt x="938" y="190"/>
                    <a:pt x="938" y="190"/>
                    <a:pt x="938" y="190"/>
                  </a:cubicBezTo>
                  <a:cubicBezTo>
                    <a:pt x="937" y="190"/>
                    <a:pt x="937" y="190"/>
                    <a:pt x="937" y="190"/>
                  </a:cubicBezTo>
                  <a:cubicBezTo>
                    <a:pt x="935" y="190"/>
                    <a:pt x="935" y="190"/>
                    <a:pt x="935" y="190"/>
                  </a:cubicBezTo>
                  <a:cubicBezTo>
                    <a:pt x="934" y="192"/>
                    <a:pt x="933" y="196"/>
                    <a:pt x="931" y="201"/>
                  </a:cubicBezTo>
                  <a:cubicBezTo>
                    <a:pt x="929" y="203"/>
                    <a:pt x="929" y="203"/>
                    <a:pt x="929" y="203"/>
                  </a:cubicBezTo>
                  <a:cubicBezTo>
                    <a:pt x="929" y="203"/>
                    <a:pt x="935" y="179"/>
                    <a:pt x="935" y="179"/>
                  </a:cubicBezTo>
                  <a:cubicBezTo>
                    <a:pt x="935" y="178"/>
                    <a:pt x="935" y="178"/>
                    <a:pt x="935" y="178"/>
                  </a:cubicBezTo>
                  <a:cubicBezTo>
                    <a:pt x="936" y="177"/>
                    <a:pt x="936" y="177"/>
                    <a:pt x="936" y="177"/>
                  </a:cubicBezTo>
                  <a:cubicBezTo>
                    <a:pt x="937" y="176"/>
                    <a:pt x="937" y="176"/>
                    <a:pt x="937" y="176"/>
                  </a:cubicBezTo>
                  <a:cubicBezTo>
                    <a:pt x="936" y="174"/>
                    <a:pt x="936" y="174"/>
                    <a:pt x="936" y="174"/>
                  </a:cubicBezTo>
                  <a:cubicBezTo>
                    <a:pt x="933" y="170"/>
                    <a:pt x="933" y="170"/>
                    <a:pt x="933" y="170"/>
                  </a:cubicBezTo>
                  <a:cubicBezTo>
                    <a:pt x="929" y="168"/>
                    <a:pt x="929" y="168"/>
                    <a:pt x="929" y="168"/>
                  </a:cubicBezTo>
                  <a:cubicBezTo>
                    <a:pt x="928" y="168"/>
                    <a:pt x="928" y="168"/>
                    <a:pt x="928" y="168"/>
                  </a:cubicBezTo>
                  <a:cubicBezTo>
                    <a:pt x="927" y="169"/>
                    <a:pt x="927" y="169"/>
                    <a:pt x="927" y="169"/>
                  </a:cubicBezTo>
                  <a:cubicBezTo>
                    <a:pt x="926" y="174"/>
                    <a:pt x="927" y="175"/>
                    <a:pt x="927" y="178"/>
                  </a:cubicBezTo>
                  <a:cubicBezTo>
                    <a:pt x="926" y="179"/>
                    <a:pt x="926" y="179"/>
                    <a:pt x="926" y="179"/>
                  </a:cubicBezTo>
                  <a:cubicBezTo>
                    <a:pt x="925" y="178"/>
                    <a:pt x="925" y="178"/>
                    <a:pt x="925" y="178"/>
                  </a:cubicBezTo>
                  <a:cubicBezTo>
                    <a:pt x="923" y="174"/>
                    <a:pt x="924" y="176"/>
                    <a:pt x="923" y="172"/>
                  </a:cubicBezTo>
                  <a:cubicBezTo>
                    <a:pt x="922" y="171"/>
                    <a:pt x="922" y="171"/>
                    <a:pt x="922" y="171"/>
                  </a:cubicBezTo>
                  <a:cubicBezTo>
                    <a:pt x="921" y="172"/>
                    <a:pt x="921" y="172"/>
                    <a:pt x="921" y="172"/>
                  </a:cubicBezTo>
                  <a:cubicBezTo>
                    <a:pt x="920" y="173"/>
                    <a:pt x="920" y="173"/>
                    <a:pt x="920" y="173"/>
                  </a:cubicBezTo>
                  <a:cubicBezTo>
                    <a:pt x="920" y="175"/>
                    <a:pt x="920" y="174"/>
                    <a:pt x="919" y="179"/>
                  </a:cubicBezTo>
                  <a:cubicBezTo>
                    <a:pt x="917" y="180"/>
                    <a:pt x="917" y="180"/>
                    <a:pt x="917" y="180"/>
                  </a:cubicBezTo>
                  <a:cubicBezTo>
                    <a:pt x="916" y="182"/>
                    <a:pt x="916" y="182"/>
                    <a:pt x="916" y="182"/>
                  </a:cubicBezTo>
                  <a:cubicBezTo>
                    <a:pt x="915" y="184"/>
                    <a:pt x="915" y="184"/>
                    <a:pt x="915" y="184"/>
                  </a:cubicBezTo>
                  <a:cubicBezTo>
                    <a:pt x="914" y="186"/>
                    <a:pt x="914" y="186"/>
                    <a:pt x="914" y="186"/>
                  </a:cubicBezTo>
                  <a:cubicBezTo>
                    <a:pt x="914" y="189"/>
                    <a:pt x="914" y="187"/>
                    <a:pt x="914" y="192"/>
                  </a:cubicBezTo>
                  <a:cubicBezTo>
                    <a:pt x="913" y="194"/>
                    <a:pt x="913" y="193"/>
                    <a:pt x="912" y="195"/>
                  </a:cubicBezTo>
                  <a:cubicBezTo>
                    <a:pt x="912" y="200"/>
                    <a:pt x="912" y="199"/>
                    <a:pt x="912" y="205"/>
                  </a:cubicBezTo>
                  <a:cubicBezTo>
                    <a:pt x="913" y="206"/>
                    <a:pt x="913" y="206"/>
                    <a:pt x="913" y="206"/>
                  </a:cubicBezTo>
                  <a:cubicBezTo>
                    <a:pt x="912" y="206"/>
                    <a:pt x="912" y="206"/>
                    <a:pt x="912" y="206"/>
                  </a:cubicBezTo>
                  <a:cubicBezTo>
                    <a:pt x="909" y="206"/>
                    <a:pt x="909" y="206"/>
                    <a:pt x="909" y="206"/>
                  </a:cubicBezTo>
                  <a:cubicBezTo>
                    <a:pt x="908" y="206"/>
                    <a:pt x="908" y="206"/>
                    <a:pt x="908" y="206"/>
                  </a:cubicBezTo>
                  <a:cubicBezTo>
                    <a:pt x="905" y="211"/>
                    <a:pt x="905" y="213"/>
                    <a:pt x="905" y="215"/>
                  </a:cubicBezTo>
                  <a:close/>
                  <a:moveTo>
                    <a:pt x="973" y="239"/>
                  </a:moveTo>
                  <a:cubicBezTo>
                    <a:pt x="975" y="237"/>
                    <a:pt x="975" y="237"/>
                    <a:pt x="975" y="237"/>
                  </a:cubicBezTo>
                  <a:cubicBezTo>
                    <a:pt x="975" y="236"/>
                    <a:pt x="975" y="236"/>
                    <a:pt x="975" y="236"/>
                  </a:cubicBezTo>
                  <a:cubicBezTo>
                    <a:pt x="976" y="236"/>
                    <a:pt x="977" y="236"/>
                    <a:pt x="978" y="236"/>
                  </a:cubicBezTo>
                  <a:cubicBezTo>
                    <a:pt x="978" y="234"/>
                    <a:pt x="978" y="234"/>
                    <a:pt x="977" y="232"/>
                  </a:cubicBezTo>
                  <a:cubicBezTo>
                    <a:pt x="975" y="231"/>
                    <a:pt x="975" y="231"/>
                    <a:pt x="975" y="231"/>
                  </a:cubicBezTo>
                  <a:cubicBezTo>
                    <a:pt x="973" y="235"/>
                    <a:pt x="973" y="235"/>
                    <a:pt x="973" y="235"/>
                  </a:cubicBezTo>
                  <a:cubicBezTo>
                    <a:pt x="970" y="236"/>
                    <a:pt x="970" y="236"/>
                    <a:pt x="970" y="236"/>
                  </a:cubicBezTo>
                  <a:cubicBezTo>
                    <a:pt x="970" y="238"/>
                    <a:pt x="970" y="238"/>
                    <a:pt x="970" y="238"/>
                  </a:cubicBezTo>
                  <a:cubicBezTo>
                    <a:pt x="971" y="239"/>
                    <a:pt x="971" y="239"/>
                    <a:pt x="971" y="239"/>
                  </a:cubicBezTo>
                  <a:lnTo>
                    <a:pt x="973" y="239"/>
                  </a:lnTo>
                  <a:close/>
                  <a:moveTo>
                    <a:pt x="830" y="144"/>
                  </a:moveTo>
                  <a:cubicBezTo>
                    <a:pt x="833" y="138"/>
                    <a:pt x="833" y="138"/>
                    <a:pt x="833" y="138"/>
                  </a:cubicBezTo>
                  <a:cubicBezTo>
                    <a:pt x="823" y="132"/>
                    <a:pt x="825" y="137"/>
                    <a:pt x="814" y="129"/>
                  </a:cubicBezTo>
                  <a:cubicBezTo>
                    <a:pt x="809" y="129"/>
                    <a:pt x="810" y="129"/>
                    <a:pt x="806" y="129"/>
                  </a:cubicBezTo>
                  <a:cubicBezTo>
                    <a:pt x="804" y="130"/>
                    <a:pt x="804" y="130"/>
                    <a:pt x="804" y="130"/>
                  </a:cubicBezTo>
                  <a:cubicBezTo>
                    <a:pt x="802" y="133"/>
                    <a:pt x="802" y="133"/>
                    <a:pt x="802" y="133"/>
                  </a:cubicBezTo>
                  <a:cubicBezTo>
                    <a:pt x="803" y="138"/>
                    <a:pt x="803" y="138"/>
                    <a:pt x="803" y="138"/>
                  </a:cubicBezTo>
                  <a:cubicBezTo>
                    <a:pt x="805" y="143"/>
                    <a:pt x="805" y="143"/>
                    <a:pt x="805" y="143"/>
                  </a:cubicBezTo>
                  <a:cubicBezTo>
                    <a:pt x="810" y="146"/>
                    <a:pt x="808" y="144"/>
                    <a:pt x="814" y="152"/>
                  </a:cubicBezTo>
                  <a:cubicBezTo>
                    <a:pt x="817" y="153"/>
                    <a:pt x="817" y="153"/>
                    <a:pt x="817" y="153"/>
                  </a:cubicBezTo>
                  <a:cubicBezTo>
                    <a:pt x="821" y="152"/>
                    <a:pt x="819" y="152"/>
                    <a:pt x="823" y="151"/>
                  </a:cubicBezTo>
                  <a:cubicBezTo>
                    <a:pt x="829" y="146"/>
                    <a:pt x="824" y="149"/>
                    <a:pt x="830" y="144"/>
                  </a:cubicBezTo>
                  <a:close/>
                  <a:moveTo>
                    <a:pt x="753" y="401"/>
                  </a:moveTo>
                  <a:cubicBezTo>
                    <a:pt x="755" y="402"/>
                    <a:pt x="755" y="402"/>
                    <a:pt x="755" y="402"/>
                  </a:cubicBezTo>
                  <a:cubicBezTo>
                    <a:pt x="756" y="401"/>
                    <a:pt x="756" y="402"/>
                    <a:pt x="758" y="397"/>
                  </a:cubicBezTo>
                  <a:cubicBezTo>
                    <a:pt x="757" y="396"/>
                    <a:pt x="757" y="396"/>
                    <a:pt x="757" y="396"/>
                  </a:cubicBezTo>
                  <a:cubicBezTo>
                    <a:pt x="756" y="395"/>
                    <a:pt x="756" y="395"/>
                    <a:pt x="756" y="395"/>
                  </a:cubicBezTo>
                  <a:cubicBezTo>
                    <a:pt x="753" y="396"/>
                    <a:pt x="753" y="396"/>
                    <a:pt x="753" y="396"/>
                  </a:cubicBezTo>
                  <a:cubicBezTo>
                    <a:pt x="752" y="396"/>
                    <a:pt x="752" y="396"/>
                    <a:pt x="752" y="395"/>
                  </a:cubicBezTo>
                  <a:cubicBezTo>
                    <a:pt x="750" y="397"/>
                    <a:pt x="751" y="396"/>
                    <a:pt x="749" y="398"/>
                  </a:cubicBezTo>
                  <a:cubicBezTo>
                    <a:pt x="748" y="399"/>
                    <a:pt x="748" y="399"/>
                    <a:pt x="748" y="399"/>
                  </a:cubicBezTo>
                  <a:cubicBezTo>
                    <a:pt x="749" y="401"/>
                    <a:pt x="749" y="401"/>
                    <a:pt x="749" y="401"/>
                  </a:cubicBezTo>
                  <a:cubicBezTo>
                    <a:pt x="749" y="401"/>
                    <a:pt x="753" y="401"/>
                    <a:pt x="753" y="401"/>
                  </a:cubicBezTo>
                  <a:close/>
                  <a:moveTo>
                    <a:pt x="1404" y="1067"/>
                  </a:moveTo>
                  <a:cubicBezTo>
                    <a:pt x="1403" y="1066"/>
                    <a:pt x="1403" y="1067"/>
                    <a:pt x="1401" y="1064"/>
                  </a:cubicBezTo>
                  <a:cubicBezTo>
                    <a:pt x="1399" y="1060"/>
                    <a:pt x="1392" y="1032"/>
                    <a:pt x="1391" y="1026"/>
                  </a:cubicBezTo>
                  <a:cubicBezTo>
                    <a:pt x="1390" y="1026"/>
                    <a:pt x="1390" y="1026"/>
                    <a:pt x="1390" y="1026"/>
                  </a:cubicBezTo>
                  <a:cubicBezTo>
                    <a:pt x="1390" y="1025"/>
                    <a:pt x="1390" y="1025"/>
                    <a:pt x="1390" y="1025"/>
                  </a:cubicBezTo>
                  <a:cubicBezTo>
                    <a:pt x="1390" y="1023"/>
                    <a:pt x="1390" y="1024"/>
                    <a:pt x="1390" y="1022"/>
                  </a:cubicBezTo>
                  <a:cubicBezTo>
                    <a:pt x="1390" y="1021"/>
                    <a:pt x="1390" y="1021"/>
                    <a:pt x="1390" y="1021"/>
                  </a:cubicBezTo>
                  <a:cubicBezTo>
                    <a:pt x="1388" y="1020"/>
                    <a:pt x="1388" y="1020"/>
                    <a:pt x="1388" y="1020"/>
                  </a:cubicBezTo>
                  <a:cubicBezTo>
                    <a:pt x="1386" y="1011"/>
                    <a:pt x="1387" y="1008"/>
                    <a:pt x="1387" y="1004"/>
                  </a:cubicBezTo>
                  <a:cubicBezTo>
                    <a:pt x="1388" y="1004"/>
                    <a:pt x="1388" y="1004"/>
                    <a:pt x="1388" y="1004"/>
                  </a:cubicBezTo>
                  <a:cubicBezTo>
                    <a:pt x="1391" y="995"/>
                    <a:pt x="1385" y="983"/>
                    <a:pt x="1384" y="979"/>
                  </a:cubicBezTo>
                  <a:cubicBezTo>
                    <a:pt x="1384" y="979"/>
                    <a:pt x="1384" y="979"/>
                    <a:pt x="1384" y="979"/>
                  </a:cubicBezTo>
                  <a:cubicBezTo>
                    <a:pt x="1384" y="978"/>
                    <a:pt x="1384" y="978"/>
                    <a:pt x="1384" y="978"/>
                  </a:cubicBezTo>
                  <a:cubicBezTo>
                    <a:pt x="1384" y="975"/>
                    <a:pt x="1384" y="977"/>
                    <a:pt x="1385" y="974"/>
                  </a:cubicBezTo>
                  <a:cubicBezTo>
                    <a:pt x="1385" y="973"/>
                    <a:pt x="1385" y="973"/>
                    <a:pt x="1385" y="973"/>
                  </a:cubicBezTo>
                  <a:cubicBezTo>
                    <a:pt x="1382" y="968"/>
                    <a:pt x="1382" y="968"/>
                    <a:pt x="1382" y="968"/>
                  </a:cubicBezTo>
                  <a:cubicBezTo>
                    <a:pt x="1381" y="967"/>
                    <a:pt x="1381" y="967"/>
                    <a:pt x="1381" y="967"/>
                  </a:cubicBezTo>
                  <a:cubicBezTo>
                    <a:pt x="1381" y="969"/>
                    <a:pt x="1381" y="968"/>
                    <a:pt x="1381" y="969"/>
                  </a:cubicBezTo>
                  <a:cubicBezTo>
                    <a:pt x="1380" y="970"/>
                    <a:pt x="1380" y="970"/>
                    <a:pt x="1380" y="970"/>
                  </a:cubicBezTo>
                  <a:cubicBezTo>
                    <a:pt x="1377" y="970"/>
                    <a:pt x="1377" y="970"/>
                    <a:pt x="1377" y="970"/>
                  </a:cubicBezTo>
                  <a:cubicBezTo>
                    <a:pt x="1379" y="973"/>
                    <a:pt x="1378" y="972"/>
                    <a:pt x="1381" y="976"/>
                  </a:cubicBezTo>
                  <a:cubicBezTo>
                    <a:pt x="1382" y="977"/>
                    <a:pt x="1382" y="977"/>
                    <a:pt x="1382" y="977"/>
                  </a:cubicBezTo>
                  <a:cubicBezTo>
                    <a:pt x="1381" y="979"/>
                    <a:pt x="1381" y="978"/>
                    <a:pt x="1381" y="980"/>
                  </a:cubicBezTo>
                  <a:cubicBezTo>
                    <a:pt x="1381" y="980"/>
                    <a:pt x="1381" y="980"/>
                    <a:pt x="1381" y="980"/>
                  </a:cubicBezTo>
                  <a:cubicBezTo>
                    <a:pt x="1381" y="981"/>
                    <a:pt x="1381" y="981"/>
                    <a:pt x="1381" y="981"/>
                  </a:cubicBezTo>
                  <a:cubicBezTo>
                    <a:pt x="1380" y="982"/>
                    <a:pt x="1380" y="982"/>
                    <a:pt x="1380" y="982"/>
                  </a:cubicBezTo>
                  <a:cubicBezTo>
                    <a:pt x="1379" y="983"/>
                    <a:pt x="1379" y="983"/>
                    <a:pt x="1379" y="983"/>
                  </a:cubicBezTo>
                  <a:cubicBezTo>
                    <a:pt x="1380" y="984"/>
                    <a:pt x="1380" y="984"/>
                    <a:pt x="1380" y="984"/>
                  </a:cubicBezTo>
                  <a:cubicBezTo>
                    <a:pt x="1380" y="986"/>
                    <a:pt x="1380" y="986"/>
                    <a:pt x="1380" y="986"/>
                  </a:cubicBezTo>
                  <a:cubicBezTo>
                    <a:pt x="1378" y="986"/>
                    <a:pt x="1378" y="986"/>
                    <a:pt x="1378" y="986"/>
                  </a:cubicBezTo>
                  <a:cubicBezTo>
                    <a:pt x="1378" y="987"/>
                    <a:pt x="1378" y="987"/>
                    <a:pt x="1378" y="987"/>
                  </a:cubicBezTo>
                  <a:cubicBezTo>
                    <a:pt x="1377" y="986"/>
                    <a:pt x="1377" y="986"/>
                    <a:pt x="1377" y="986"/>
                  </a:cubicBezTo>
                  <a:cubicBezTo>
                    <a:pt x="1376" y="985"/>
                    <a:pt x="1376" y="985"/>
                    <a:pt x="1376" y="985"/>
                  </a:cubicBezTo>
                  <a:cubicBezTo>
                    <a:pt x="1375" y="985"/>
                    <a:pt x="1375" y="985"/>
                    <a:pt x="1375" y="985"/>
                  </a:cubicBezTo>
                  <a:cubicBezTo>
                    <a:pt x="1373" y="986"/>
                    <a:pt x="1373" y="986"/>
                    <a:pt x="1373" y="986"/>
                  </a:cubicBezTo>
                  <a:cubicBezTo>
                    <a:pt x="1372" y="987"/>
                    <a:pt x="1372" y="987"/>
                    <a:pt x="1372" y="987"/>
                  </a:cubicBezTo>
                  <a:cubicBezTo>
                    <a:pt x="1372" y="988"/>
                    <a:pt x="1372" y="988"/>
                    <a:pt x="1372" y="988"/>
                  </a:cubicBezTo>
                  <a:cubicBezTo>
                    <a:pt x="1373" y="1011"/>
                    <a:pt x="1370" y="998"/>
                    <a:pt x="1370" y="1014"/>
                  </a:cubicBezTo>
                  <a:cubicBezTo>
                    <a:pt x="1371" y="1015"/>
                    <a:pt x="1371" y="1015"/>
                    <a:pt x="1371" y="1015"/>
                  </a:cubicBezTo>
                  <a:cubicBezTo>
                    <a:pt x="1372" y="1016"/>
                    <a:pt x="1372" y="1016"/>
                    <a:pt x="1372" y="1016"/>
                  </a:cubicBezTo>
                  <a:cubicBezTo>
                    <a:pt x="1371" y="1017"/>
                    <a:pt x="1371" y="1017"/>
                    <a:pt x="1371" y="1017"/>
                  </a:cubicBezTo>
                  <a:cubicBezTo>
                    <a:pt x="1371" y="1017"/>
                    <a:pt x="1371" y="1017"/>
                    <a:pt x="1371" y="1017"/>
                  </a:cubicBezTo>
                  <a:cubicBezTo>
                    <a:pt x="1373" y="1021"/>
                    <a:pt x="1373" y="1019"/>
                    <a:pt x="1376" y="1026"/>
                  </a:cubicBezTo>
                  <a:cubicBezTo>
                    <a:pt x="1376" y="1030"/>
                    <a:pt x="1376" y="1030"/>
                    <a:pt x="1376" y="1030"/>
                  </a:cubicBezTo>
                  <a:cubicBezTo>
                    <a:pt x="1372" y="1041"/>
                    <a:pt x="1379" y="1049"/>
                    <a:pt x="1372" y="1070"/>
                  </a:cubicBezTo>
                  <a:cubicBezTo>
                    <a:pt x="1372" y="1070"/>
                    <a:pt x="1375" y="1076"/>
                    <a:pt x="1376" y="1082"/>
                  </a:cubicBezTo>
                  <a:cubicBezTo>
                    <a:pt x="1375" y="1084"/>
                    <a:pt x="1375" y="1084"/>
                    <a:pt x="1375" y="1084"/>
                  </a:cubicBezTo>
                  <a:cubicBezTo>
                    <a:pt x="1374" y="1085"/>
                    <a:pt x="1374" y="1085"/>
                    <a:pt x="1373" y="1089"/>
                  </a:cubicBezTo>
                  <a:cubicBezTo>
                    <a:pt x="1373" y="1092"/>
                    <a:pt x="1374" y="1093"/>
                    <a:pt x="1374" y="1096"/>
                  </a:cubicBezTo>
                  <a:cubicBezTo>
                    <a:pt x="1373" y="1103"/>
                    <a:pt x="1373" y="1100"/>
                    <a:pt x="1372" y="1108"/>
                  </a:cubicBezTo>
                  <a:cubicBezTo>
                    <a:pt x="1372" y="1108"/>
                    <a:pt x="1373" y="1114"/>
                    <a:pt x="1373" y="1115"/>
                  </a:cubicBezTo>
                  <a:cubicBezTo>
                    <a:pt x="1374" y="1116"/>
                    <a:pt x="1374" y="1115"/>
                    <a:pt x="1375" y="1116"/>
                  </a:cubicBezTo>
                  <a:cubicBezTo>
                    <a:pt x="1378" y="1111"/>
                    <a:pt x="1376" y="1110"/>
                    <a:pt x="1379" y="1105"/>
                  </a:cubicBezTo>
                  <a:cubicBezTo>
                    <a:pt x="1380" y="1104"/>
                    <a:pt x="1380" y="1104"/>
                    <a:pt x="1380" y="1104"/>
                  </a:cubicBezTo>
                  <a:cubicBezTo>
                    <a:pt x="1381" y="1103"/>
                    <a:pt x="1381" y="1103"/>
                    <a:pt x="1381" y="1103"/>
                  </a:cubicBezTo>
                  <a:cubicBezTo>
                    <a:pt x="1381" y="1103"/>
                    <a:pt x="1381" y="1103"/>
                    <a:pt x="1381" y="1103"/>
                  </a:cubicBezTo>
                  <a:cubicBezTo>
                    <a:pt x="1382" y="1104"/>
                    <a:pt x="1382" y="1104"/>
                    <a:pt x="1383" y="1105"/>
                  </a:cubicBezTo>
                  <a:cubicBezTo>
                    <a:pt x="1383" y="1105"/>
                    <a:pt x="1383" y="1105"/>
                    <a:pt x="1383" y="1105"/>
                  </a:cubicBezTo>
                  <a:cubicBezTo>
                    <a:pt x="1386" y="1105"/>
                    <a:pt x="1385" y="1105"/>
                    <a:pt x="1388" y="1106"/>
                  </a:cubicBezTo>
                  <a:cubicBezTo>
                    <a:pt x="1389" y="1107"/>
                    <a:pt x="1389" y="1107"/>
                    <a:pt x="1389" y="1107"/>
                  </a:cubicBezTo>
                  <a:cubicBezTo>
                    <a:pt x="1389" y="1113"/>
                    <a:pt x="1389" y="1108"/>
                    <a:pt x="1390" y="1115"/>
                  </a:cubicBezTo>
                  <a:cubicBezTo>
                    <a:pt x="1390" y="1114"/>
                    <a:pt x="1391" y="1111"/>
                    <a:pt x="1391" y="1109"/>
                  </a:cubicBezTo>
                  <a:cubicBezTo>
                    <a:pt x="1391" y="1107"/>
                    <a:pt x="1391" y="1105"/>
                    <a:pt x="1390" y="1103"/>
                  </a:cubicBezTo>
                  <a:cubicBezTo>
                    <a:pt x="1390" y="1102"/>
                    <a:pt x="1390" y="1102"/>
                    <a:pt x="1390" y="1102"/>
                  </a:cubicBezTo>
                  <a:cubicBezTo>
                    <a:pt x="1389" y="1102"/>
                    <a:pt x="1389" y="1102"/>
                    <a:pt x="1389" y="1102"/>
                  </a:cubicBezTo>
                  <a:cubicBezTo>
                    <a:pt x="1388" y="1102"/>
                    <a:pt x="1389" y="1102"/>
                    <a:pt x="1387" y="1102"/>
                  </a:cubicBezTo>
                  <a:cubicBezTo>
                    <a:pt x="1386" y="1099"/>
                    <a:pt x="1385" y="1094"/>
                    <a:pt x="1383" y="1092"/>
                  </a:cubicBezTo>
                  <a:cubicBezTo>
                    <a:pt x="1383" y="1092"/>
                    <a:pt x="1383" y="1092"/>
                    <a:pt x="1382" y="1091"/>
                  </a:cubicBezTo>
                  <a:cubicBezTo>
                    <a:pt x="1377" y="1082"/>
                    <a:pt x="1382" y="1079"/>
                    <a:pt x="1385" y="1063"/>
                  </a:cubicBezTo>
                  <a:cubicBezTo>
                    <a:pt x="1386" y="1062"/>
                    <a:pt x="1386" y="1062"/>
                    <a:pt x="1386" y="1062"/>
                  </a:cubicBezTo>
                  <a:cubicBezTo>
                    <a:pt x="1388" y="1061"/>
                    <a:pt x="1388" y="1061"/>
                    <a:pt x="1388" y="1061"/>
                  </a:cubicBezTo>
                  <a:cubicBezTo>
                    <a:pt x="1396" y="1058"/>
                    <a:pt x="1398" y="1061"/>
                    <a:pt x="1403" y="1068"/>
                  </a:cubicBezTo>
                  <a:cubicBezTo>
                    <a:pt x="1404" y="1071"/>
                    <a:pt x="1404" y="1071"/>
                    <a:pt x="1404" y="1071"/>
                  </a:cubicBezTo>
                  <a:cubicBezTo>
                    <a:pt x="1404" y="1071"/>
                    <a:pt x="1404" y="1071"/>
                    <a:pt x="1404" y="1071"/>
                  </a:cubicBezTo>
                  <a:cubicBezTo>
                    <a:pt x="1404" y="1070"/>
                    <a:pt x="1404" y="1069"/>
                    <a:pt x="1404" y="1067"/>
                  </a:cubicBezTo>
                  <a:close/>
                  <a:moveTo>
                    <a:pt x="731" y="420"/>
                  </a:moveTo>
                  <a:cubicBezTo>
                    <a:pt x="731" y="418"/>
                    <a:pt x="731" y="418"/>
                    <a:pt x="731" y="418"/>
                  </a:cubicBezTo>
                  <a:cubicBezTo>
                    <a:pt x="732" y="416"/>
                    <a:pt x="732" y="416"/>
                    <a:pt x="732" y="416"/>
                  </a:cubicBezTo>
                  <a:cubicBezTo>
                    <a:pt x="730" y="416"/>
                    <a:pt x="730" y="416"/>
                    <a:pt x="730" y="416"/>
                  </a:cubicBezTo>
                  <a:cubicBezTo>
                    <a:pt x="728" y="417"/>
                    <a:pt x="729" y="416"/>
                    <a:pt x="727" y="418"/>
                  </a:cubicBezTo>
                  <a:cubicBezTo>
                    <a:pt x="727" y="419"/>
                    <a:pt x="727" y="419"/>
                    <a:pt x="727" y="419"/>
                  </a:cubicBezTo>
                  <a:lnTo>
                    <a:pt x="731" y="420"/>
                  </a:lnTo>
                  <a:close/>
                  <a:moveTo>
                    <a:pt x="716" y="435"/>
                  </a:moveTo>
                  <a:cubicBezTo>
                    <a:pt x="716" y="435"/>
                    <a:pt x="716" y="435"/>
                    <a:pt x="716" y="435"/>
                  </a:cubicBezTo>
                  <a:cubicBezTo>
                    <a:pt x="717" y="435"/>
                    <a:pt x="717" y="435"/>
                    <a:pt x="717" y="435"/>
                  </a:cubicBezTo>
                  <a:cubicBezTo>
                    <a:pt x="718" y="434"/>
                    <a:pt x="717" y="434"/>
                    <a:pt x="718" y="433"/>
                  </a:cubicBezTo>
                  <a:cubicBezTo>
                    <a:pt x="717" y="432"/>
                    <a:pt x="717" y="432"/>
                    <a:pt x="717" y="432"/>
                  </a:cubicBezTo>
                  <a:cubicBezTo>
                    <a:pt x="713" y="431"/>
                    <a:pt x="713" y="431"/>
                    <a:pt x="713" y="431"/>
                  </a:cubicBezTo>
                  <a:cubicBezTo>
                    <a:pt x="710" y="432"/>
                    <a:pt x="710" y="432"/>
                    <a:pt x="710" y="432"/>
                  </a:cubicBezTo>
                  <a:cubicBezTo>
                    <a:pt x="709" y="433"/>
                    <a:pt x="709" y="433"/>
                    <a:pt x="709" y="433"/>
                  </a:cubicBezTo>
                  <a:cubicBezTo>
                    <a:pt x="713" y="434"/>
                    <a:pt x="713" y="434"/>
                    <a:pt x="713" y="434"/>
                  </a:cubicBezTo>
                  <a:cubicBezTo>
                    <a:pt x="716" y="435"/>
                    <a:pt x="716" y="435"/>
                    <a:pt x="716" y="435"/>
                  </a:cubicBezTo>
                  <a:close/>
                  <a:moveTo>
                    <a:pt x="808" y="114"/>
                  </a:moveTo>
                  <a:cubicBezTo>
                    <a:pt x="812" y="116"/>
                    <a:pt x="811" y="115"/>
                    <a:pt x="813" y="117"/>
                  </a:cubicBezTo>
                  <a:cubicBezTo>
                    <a:pt x="815" y="120"/>
                    <a:pt x="815" y="120"/>
                    <a:pt x="815" y="120"/>
                  </a:cubicBezTo>
                  <a:cubicBezTo>
                    <a:pt x="826" y="127"/>
                    <a:pt x="822" y="124"/>
                    <a:pt x="831" y="131"/>
                  </a:cubicBezTo>
                  <a:cubicBezTo>
                    <a:pt x="833" y="131"/>
                    <a:pt x="833" y="131"/>
                    <a:pt x="833" y="131"/>
                  </a:cubicBezTo>
                  <a:cubicBezTo>
                    <a:pt x="840" y="126"/>
                    <a:pt x="838" y="128"/>
                    <a:pt x="841" y="124"/>
                  </a:cubicBezTo>
                  <a:cubicBezTo>
                    <a:pt x="842" y="124"/>
                    <a:pt x="842" y="124"/>
                    <a:pt x="842" y="124"/>
                  </a:cubicBezTo>
                  <a:cubicBezTo>
                    <a:pt x="846" y="122"/>
                    <a:pt x="846" y="122"/>
                    <a:pt x="846" y="122"/>
                  </a:cubicBezTo>
                  <a:cubicBezTo>
                    <a:pt x="858" y="120"/>
                    <a:pt x="853" y="121"/>
                    <a:pt x="870" y="116"/>
                  </a:cubicBezTo>
                  <a:cubicBezTo>
                    <a:pt x="872" y="114"/>
                    <a:pt x="872" y="115"/>
                    <a:pt x="873" y="111"/>
                  </a:cubicBezTo>
                  <a:cubicBezTo>
                    <a:pt x="872" y="110"/>
                    <a:pt x="872" y="110"/>
                    <a:pt x="872" y="110"/>
                  </a:cubicBezTo>
                  <a:cubicBezTo>
                    <a:pt x="870" y="105"/>
                    <a:pt x="871" y="100"/>
                    <a:pt x="869" y="97"/>
                  </a:cubicBezTo>
                  <a:cubicBezTo>
                    <a:pt x="870" y="90"/>
                    <a:pt x="870" y="91"/>
                    <a:pt x="871" y="88"/>
                  </a:cubicBezTo>
                  <a:cubicBezTo>
                    <a:pt x="876" y="87"/>
                    <a:pt x="876" y="87"/>
                    <a:pt x="876" y="87"/>
                  </a:cubicBezTo>
                  <a:cubicBezTo>
                    <a:pt x="877" y="85"/>
                    <a:pt x="877" y="85"/>
                    <a:pt x="877" y="85"/>
                  </a:cubicBezTo>
                  <a:cubicBezTo>
                    <a:pt x="878" y="85"/>
                    <a:pt x="878" y="85"/>
                    <a:pt x="878" y="85"/>
                  </a:cubicBezTo>
                  <a:cubicBezTo>
                    <a:pt x="878" y="80"/>
                    <a:pt x="878" y="81"/>
                    <a:pt x="878" y="78"/>
                  </a:cubicBezTo>
                  <a:cubicBezTo>
                    <a:pt x="876" y="76"/>
                    <a:pt x="876" y="76"/>
                    <a:pt x="876" y="76"/>
                  </a:cubicBezTo>
                  <a:cubicBezTo>
                    <a:pt x="873" y="75"/>
                    <a:pt x="873" y="75"/>
                    <a:pt x="873" y="75"/>
                  </a:cubicBezTo>
                  <a:cubicBezTo>
                    <a:pt x="866" y="67"/>
                    <a:pt x="866" y="67"/>
                    <a:pt x="866" y="67"/>
                  </a:cubicBezTo>
                  <a:cubicBezTo>
                    <a:pt x="865" y="64"/>
                    <a:pt x="865" y="65"/>
                    <a:pt x="864" y="62"/>
                  </a:cubicBezTo>
                  <a:cubicBezTo>
                    <a:pt x="863" y="57"/>
                    <a:pt x="864" y="59"/>
                    <a:pt x="859" y="51"/>
                  </a:cubicBezTo>
                  <a:cubicBezTo>
                    <a:pt x="858" y="50"/>
                    <a:pt x="858" y="50"/>
                    <a:pt x="858" y="50"/>
                  </a:cubicBezTo>
                  <a:cubicBezTo>
                    <a:pt x="857" y="49"/>
                    <a:pt x="857" y="49"/>
                    <a:pt x="857" y="49"/>
                  </a:cubicBezTo>
                  <a:cubicBezTo>
                    <a:pt x="856" y="45"/>
                    <a:pt x="856" y="45"/>
                    <a:pt x="856" y="45"/>
                  </a:cubicBezTo>
                  <a:cubicBezTo>
                    <a:pt x="855" y="44"/>
                    <a:pt x="855" y="44"/>
                    <a:pt x="855" y="44"/>
                  </a:cubicBezTo>
                  <a:cubicBezTo>
                    <a:pt x="848" y="44"/>
                    <a:pt x="848" y="44"/>
                    <a:pt x="848" y="44"/>
                  </a:cubicBezTo>
                  <a:cubicBezTo>
                    <a:pt x="847" y="50"/>
                    <a:pt x="847" y="50"/>
                    <a:pt x="847" y="50"/>
                  </a:cubicBezTo>
                  <a:cubicBezTo>
                    <a:pt x="844" y="54"/>
                    <a:pt x="844" y="54"/>
                    <a:pt x="844" y="54"/>
                  </a:cubicBezTo>
                  <a:cubicBezTo>
                    <a:pt x="842" y="56"/>
                    <a:pt x="842" y="56"/>
                    <a:pt x="842" y="56"/>
                  </a:cubicBezTo>
                  <a:cubicBezTo>
                    <a:pt x="835" y="57"/>
                    <a:pt x="838" y="58"/>
                    <a:pt x="831" y="61"/>
                  </a:cubicBezTo>
                  <a:cubicBezTo>
                    <a:pt x="829" y="61"/>
                    <a:pt x="829" y="61"/>
                    <a:pt x="829" y="61"/>
                  </a:cubicBezTo>
                  <a:cubicBezTo>
                    <a:pt x="828" y="62"/>
                    <a:pt x="828" y="62"/>
                    <a:pt x="828" y="62"/>
                  </a:cubicBezTo>
                  <a:cubicBezTo>
                    <a:pt x="824" y="65"/>
                    <a:pt x="824" y="65"/>
                    <a:pt x="824" y="65"/>
                  </a:cubicBezTo>
                  <a:cubicBezTo>
                    <a:pt x="823" y="69"/>
                    <a:pt x="823" y="69"/>
                    <a:pt x="823" y="69"/>
                  </a:cubicBezTo>
                  <a:cubicBezTo>
                    <a:pt x="821" y="72"/>
                    <a:pt x="821" y="72"/>
                    <a:pt x="821" y="72"/>
                  </a:cubicBezTo>
                  <a:cubicBezTo>
                    <a:pt x="819" y="75"/>
                    <a:pt x="819" y="78"/>
                    <a:pt x="819" y="80"/>
                  </a:cubicBezTo>
                  <a:cubicBezTo>
                    <a:pt x="821" y="80"/>
                    <a:pt x="821" y="80"/>
                    <a:pt x="821" y="80"/>
                  </a:cubicBezTo>
                  <a:cubicBezTo>
                    <a:pt x="827" y="79"/>
                    <a:pt x="827" y="79"/>
                    <a:pt x="827" y="79"/>
                  </a:cubicBezTo>
                  <a:cubicBezTo>
                    <a:pt x="820" y="92"/>
                    <a:pt x="826" y="83"/>
                    <a:pt x="819" y="97"/>
                  </a:cubicBezTo>
                  <a:cubicBezTo>
                    <a:pt x="814" y="100"/>
                    <a:pt x="816" y="99"/>
                    <a:pt x="811" y="100"/>
                  </a:cubicBezTo>
                  <a:cubicBezTo>
                    <a:pt x="808" y="105"/>
                    <a:pt x="809" y="104"/>
                    <a:pt x="807" y="108"/>
                  </a:cubicBezTo>
                  <a:cubicBezTo>
                    <a:pt x="808" y="114"/>
                    <a:pt x="808" y="114"/>
                    <a:pt x="808" y="114"/>
                  </a:cubicBezTo>
                  <a:close/>
                  <a:moveTo>
                    <a:pt x="974" y="242"/>
                  </a:moveTo>
                  <a:cubicBezTo>
                    <a:pt x="981" y="245"/>
                    <a:pt x="981" y="245"/>
                    <a:pt x="981" y="245"/>
                  </a:cubicBezTo>
                  <a:cubicBezTo>
                    <a:pt x="985" y="245"/>
                    <a:pt x="985" y="245"/>
                    <a:pt x="985" y="245"/>
                  </a:cubicBezTo>
                  <a:cubicBezTo>
                    <a:pt x="986" y="247"/>
                    <a:pt x="986" y="247"/>
                    <a:pt x="986" y="247"/>
                  </a:cubicBezTo>
                  <a:cubicBezTo>
                    <a:pt x="988" y="246"/>
                    <a:pt x="988" y="246"/>
                    <a:pt x="988" y="246"/>
                  </a:cubicBezTo>
                  <a:cubicBezTo>
                    <a:pt x="989" y="243"/>
                    <a:pt x="989" y="243"/>
                    <a:pt x="989" y="243"/>
                  </a:cubicBezTo>
                  <a:cubicBezTo>
                    <a:pt x="987" y="240"/>
                    <a:pt x="987" y="240"/>
                    <a:pt x="987" y="240"/>
                  </a:cubicBezTo>
                  <a:cubicBezTo>
                    <a:pt x="986" y="240"/>
                    <a:pt x="986" y="240"/>
                    <a:pt x="986" y="240"/>
                  </a:cubicBezTo>
                  <a:cubicBezTo>
                    <a:pt x="976" y="241"/>
                    <a:pt x="976" y="241"/>
                    <a:pt x="976" y="241"/>
                  </a:cubicBezTo>
                  <a:lnTo>
                    <a:pt x="974" y="242"/>
                  </a:lnTo>
                  <a:close/>
                  <a:moveTo>
                    <a:pt x="854" y="301"/>
                  </a:moveTo>
                  <a:cubicBezTo>
                    <a:pt x="855" y="302"/>
                    <a:pt x="855" y="302"/>
                    <a:pt x="855" y="302"/>
                  </a:cubicBezTo>
                  <a:cubicBezTo>
                    <a:pt x="856" y="303"/>
                    <a:pt x="856" y="303"/>
                    <a:pt x="856" y="303"/>
                  </a:cubicBezTo>
                  <a:cubicBezTo>
                    <a:pt x="858" y="302"/>
                    <a:pt x="858" y="302"/>
                    <a:pt x="858" y="302"/>
                  </a:cubicBezTo>
                  <a:cubicBezTo>
                    <a:pt x="860" y="302"/>
                    <a:pt x="860" y="302"/>
                    <a:pt x="860" y="302"/>
                  </a:cubicBezTo>
                  <a:cubicBezTo>
                    <a:pt x="860" y="302"/>
                    <a:pt x="862" y="298"/>
                    <a:pt x="864" y="295"/>
                  </a:cubicBezTo>
                  <a:cubicBezTo>
                    <a:pt x="864" y="294"/>
                    <a:pt x="864" y="295"/>
                    <a:pt x="863" y="292"/>
                  </a:cubicBezTo>
                  <a:cubicBezTo>
                    <a:pt x="854" y="298"/>
                    <a:pt x="857" y="297"/>
                    <a:pt x="851" y="299"/>
                  </a:cubicBezTo>
                  <a:cubicBezTo>
                    <a:pt x="849" y="301"/>
                    <a:pt x="849" y="301"/>
                    <a:pt x="849" y="301"/>
                  </a:cubicBezTo>
                  <a:cubicBezTo>
                    <a:pt x="850" y="301"/>
                    <a:pt x="850" y="301"/>
                    <a:pt x="850" y="301"/>
                  </a:cubicBezTo>
                  <a:cubicBezTo>
                    <a:pt x="850" y="301"/>
                    <a:pt x="854" y="301"/>
                    <a:pt x="854" y="301"/>
                  </a:cubicBezTo>
                  <a:close/>
                  <a:moveTo>
                    <a:pt x="790" y="56"/>
                  </a:moveTo>
                  <a:cubicBezTo>
                    <a:pt x="804" y="59"/>
                    <a:pt x="804" y="59"/>
                    <a:pt x="804" y="59"/>
                  </a:cubicBezTo>
                  <a:cubicBezTo>
                    <a:pt x="808" y="54"/>
                    <a:pt x="808" y="54"/>
                    <a:pt x="808" y="54"/>
                  </a:cubicBezTo>
                  <a:cubicBezTo>
                    <a:pt x="807" y="51"/>
                    <a:pt x="807" y="51"/>
                    <a:pt x="807" y="51"/>
                  </a:cubicBezTo>
                  <a:cubicBezTo>
                    <a:pt x="801" y="49"/>
                    <a:pt x="804" y="50"/>
                    <a:pt x="791" y="49"/>
                  </a:cubicBezTo>
                  <a:cubicBezTo>
                    <a:pt x="789" y="52"/>
                    <a:pt x="789" y="52"/>
                    <a:pt x="789" y="52"/>
                  </a:cubicBezTo>
                  <a:cubicBezTo>
                    <a:pt x="789" y="53"/>
                    <a:pt x="789" y="53"/>
                    <a:pt x="790" y="56"/>
                  </a:cubicBezTo>
                  <a:close/>
                  <a:moveTo>
                    <a:pt x="1306" y="377"/>
                  </a:moveTo>
                  <a:cubicBezTo>
                    <a:pt x="1307" y="376"/>
                    <a:pt x="1307" y="376"/>
                    <a:pt x="1307" y="376"/>
                  </a:cubicBezTo>
                  <a:cubicBezTo>
                    <a:pt x="1306" y="373"/>
                    <a:pt x="1306" y="373"/>
                    <a:pt x="1306" y="373"/>
                  </a:cubicBezTo>
                  <a:cubicBezTo>
                    <a:pt x="1306" y="372"/>
                    <a:pt x="1306" y="372"/>
                    <a:pt x="1306" y="372"/>
                  </a:cubicBezTo>
                  <a:cubicBezTo>
                    <a:pt x="1308" y="368"/>
                    <a:pt x="1308" y="368"/>
                    <a:pt x="1308" y="368"/>
                  </a:cubicBezTo>
                  <a:cubicBezTo>
                    <a:pt x="1308" y="367"/>
                    <a:pt x="1306" y="365"/>
                    <a:pt x="1305" y="364"/>
                  </a:cubicBezTo>
                  <a:cubicBezTo>
                    <a:pt x="1303" y="360"/>
                    <a:pt x="1305" y="362"/>
                    <a:pt x="1303" y="357"/>
                  </a:cubicBezTo>
                  <a:cubicBezTo>
                    <a:pt x="1301" y="365"/>
                    <a:pt x="1301" y="366"/>
                    <a:pt x="1302" y="369"/>
                  </a:cubicBezTo>
                  <a:cubicBezTo>
                    <a:pt x="1301" y="374"/>
                    <a:pt x="1301" y="373"/>
                    <a:pt x="1300" y="374"/>
                  </a:cubicBezTo>
                  <a:cubicBezTo>
                    <a:pt x="1300" y="378"/>
                    <a:pt x="1300" y="378"/>
                    <a:pt x="1300" y="378"/>
                  </a:cubicBezTo>
                  <a:cubicBezTo>
                    <a:pt x="1303" y="378"/>
                    <a:pt x="1303" y="378"/>
                    <a:pt x="1303" y="378"/>
                  </a:cubicBezTo>
                  <a:cubicBezTo>
                    <a:pt x="1306" y="377"/>
                    <a:pt x="1306" y="377"/>
                    <a:pt x="1306" y="377"/>
                  </a:cubicBezTo>
                  <a:close/>
                  <a:moveTo>
                    <a:pt x="1318" y="385"/>
                  </a:moveTo>
                  <a:cubicBezTo>
                    <a:pt x="1320" y="390"/>
                    <a:pt x="1319" y="389"/>
                    <a:pt x="1323" y="393"/>
                  </a:cubicBezTo>
                  <a:cubicBezTo>
                    <a:pt x="1324" y="393"/>
                    <a:pt x="1324" y="393"/>
                    <a:pt x="1324" y="393"/>
                  </a:cubicBezTo>
                  <a:cubicBezTo>
                    <a:pt x="1325" y="394"/>
                    <a:pt x="1325" y="394"/>
                    <a:pt x="1325" y="394"/>
                  </a:cubicBezTo>
                  <a:cubicBezTo>
                    <a:pt x="1328" y="402"/>
                    <a:pt x="1328" y="401"/>
                    <a:pt x="1330" y="404"/>
                  </a:cubicBezTo>
                  <a:cubicBezTo>
                    <a:pt x="1338" y="408"/>
                    <a:pt x="1338" y="408"/>
                    <a:pt x="1338" y="408"/>
                  </a:cubicBezTo>
                  <a:cubicBezTo>
                    <a:pt x="1340" y="409"/>
                    <a:pt x="1339" y="409"/>
                    <a:pt x="1341" y="410"/>
                  </a:cubicBezTo>
                  <a:cubicBezTo>
                    <a:pt x="1342" y="409"/>
                    <a:pt x="1342" y="409"/>
                    <a:pt x="1342" y="409"/>
                  </a:cubicBezTo>
                  <a:cubicBezTo>
                    <a:pt x="1344" y="408"/>
                    <a:pt x="1344" y="408"/>
                    <a:pt x="1344" y="408"/>
                  </a:cubicBezTo>
                  <a:cubicBezTo>
                    <a:pt x="1347" y="400"/>
                    <a:pt x="1345" y="403"/>
                    <a:pt x="1347" y="397"/>
                  </a:cubicBezTo>
                  <a:cubicBezTo>
                    <a:pt x="1348" y="396"/>
                    <a:pt x="1348" y="396"/>
                    <a:pt x="1348" y="396"/>
                  </a:cubicBezTo>
                  <a:cubicBezTo>
                    <a:pt x="1349" y="396"/>
                    <a:pt x="1349" y="396"/>
                    <a:pt x="1349" y="396"/>
                  </a:cubicBezTo>
                  <a:cubicBezTo>
                    <a:pt x="1352" y="400"/>
                    <a:pt x="1351" y="399"/>
                    <a:pt x="1354" y="401"/>
                  </a:cubicBezTo>
                  <a:cubicBezTo>
                    <a:pt x="1356" y="401"/>
                    <a:pt x="1356" y="401"/>
                    <a:pt x="1356" y="401"/>
                  </a:cubicBezTo>
                  <a:cubicBezTo>
                    <a:pt x="1363" y="398"/>
                    <a:pt x="1363" y="400"/>
                    <a:pt x="1371" y="396"/>
                  </a:cubicBezTo>
                  <a:cubicBezTo>
                    <a:pt x="1374" y="395"/>
                    <a:pt x="1374" y="395"/>
                    <a:pt x="1374" y="395"/>
                  </a:cubicBezTo>
                  <a:cubicBezTo>
                    <a:pt x="1375" y="398"/>
                    <a:pt x="1375" y="398"/>
                    <a:pt x="1377" y="401"/>
                  </a:cubicBezTo>
                  <a:cubicBezTo>
                    <a:pt x="1378" y="402"/>
                    <a:pt x="1378" y="402"/>
                    <a:pt x="1378" y="402"/>
                  </a:cubicBezTo>
                  <a:cubicBezTo>
                    <a:pt x="1379" y="403"/>
                    <a:pt x="1379" y="403"/>
                    <a:pt x="1379" y="403"/>
                  </a:cubicBezTo>
                  <a:cubicBezTo>
                    <a:pt x="1383" y="401"/>
                    <a:pt x="1383" y="399"/>
                    <a:pt x="1386" y="396"/>
                  </a:cubicBezTo>
                  <a:cubicBezTo>
                    <a:pt x="1384" y="392"/>
                    <a:pt x="1384" y="392"/>
                    <a:pt x="1384" y="392"/>
                  </a:cubicBezTo>
                  <a:cubicBezTo>
                    <a:pt x="1381" y="390"/>
                    <a:pt x="1381" y="390"/>
                    <a:pt x="1381" y="390"/>
                  </a:cubicBezTo>
                  <a:cubicBezTo>
                    <a:pt x="1375" y="380"/>
                    <a:pt x="1375" y="370"/>
                    <a:pt x="1375" y="366"/>
                  </a:cubicBezTo>
                  <a:cubicBezTo>
                    <a:pt x="1378" y="364"/>
                    <a:pt x="1377" y="364"/>
                    <a:pt x="1380" y="363"/>
                  </a:cubicBezTo>
                  <a:cubicBezTo>
                    <a:pt x="1384" y="363"/>
                    <a:pt x="1384" y="363"/>
                    <a:pt x="1384" y="363"/>
                  </a:cubicBezTo>
                  <a:cubicBezTo>
                    <a:pt x="1385" y="366"/>
                    <a:pt x="1385" y="366"/>
                    <a:pt x="1385" y="366"/>
                  </a:cubicBezTo>
                  <a:cubicBezTo>
                    <a:pt x="1385" y="367"/>
                    <a:pt x="1385" y="367"/>
                    <a:pt x="1385" y="367"/>
                  </a:cubicBezTo>
                  <a:cubicBezTo>
                    <a:pt x="1383" y="370"/>
                    <a:pt x="1383" y="370"/>
                    <a:pt x="1383" y="370"/>
                  </a:cubicBezTo>
                  <a:cubicBezTo>
                    <a:pt x="1382" y="371"/>
                    <a:pt x="1382" y="371"/>
                    <a:pt x="1382" y="371"/>
                  </a:cubicBezTo>
                  <a:cubicBezTo>
                    <a:pt x="1381" y="381"/>
                    <a:pt x="1382" y="382"/>
                    <a:pt x="1387" y="390"/>
                  </a:cubicBezTo>
                  <a:cubicBezTo>
                    <a:pt x="1389" y="391"/>
                    <a:pt x="1389" y="391"/>
                    <a:pt x="1389" y="391"/>
                  </a:cubicBezTo>
                  <a:cubicBezTo>
                    <a:pt x="1392" y="391"/>
                    <a:pt x="1392" y="391"/>
                    <a:pt x="1392" y="391"/>
                  </a:cubicBezTo>
                  <a:cubicBezTo>
                    <a:pt x="1396" y="393"/>
                    <a:pt x="1396" y="393"/>
                    <a:pt x="1396" y="393"/>
                  </a:cubicBezTo>
                  <a:cubicBezTo>
                    <a:pt x="1399" y="392"/>
                    <a:pt x="1399" y="392"/>
                    <a:pt x="1399" y="392"/>
                  </a:cubicBezTo>
                  <a:cubicBezTo>
                    <a:pt x="1402" y="390"/>
                    <a:pt x="1400" y="392"/>
                    <a:pt x="1406" y="383"/>
                  </a:cubicBezTo>
                  <a:cubicBezTo>
                    <a:pt x="1405" y="380"/>
                    <a:pt x="1405" y="381"/>
                    <a:pt x="1404" y="379"/>
                  </a:cubicBezTo>
                  <a:cubicBezTo>
                    <a:pt x="1405" y="377"/>
                    <a:pt x="1405" y="377"/>
                    <a:pt x="1405" y="377"/>
                  </a:cubicBezTo>
                  <a:cubicBezTo>
                    <a:pt x="1408" y="373"/>
                    <a:pt x="1408" y="373"/>
                    <a:pt x="1408" y="373"/>
                  </a:cubicBezTo>
                  <a:cubicBezTo>
                    <a:pt x="1411" y="371"/>
                    <a:pt x="1411" y="371"/>
                    <a:pt x="1411" y="371"/>
                  </a:cubicBezTo>
                  <a:cubicBezTo>
                    <a:pt x="1411" y="370"/>
                    <a:pt x="1411" y="370"/>
                    <a:pt x="1410" y="369"/>
                  </a:cubicBezTo>
                  <a:cubicBezTo>
                    <a:pt x="1393" y="356"/>
                    <a:pt x="1393" y="356"/>
                    <a:pt x="1393" y="356"/>
                  </a:cubicBezTo>
                  <a:cubicBezTo>
                    <a:pt x="1391" y="356"/>
                    <a:pt x="1391" y="356"/>
                    <a:pt x="1391" y="356"/>
                  </a:cubicBezTo>
                  <a:cubicBezTo>
                    <a:pt x="1388" y="358"/>
                    <a:pt x="1388" y="358"/>
                    <a:pt x="1388" y="358"/>
                  </a:cubicBezTo>
                  <a:cubicBezTo>
                    <a:pt x="1387" y="359"/>
                    <a:pt x="1387" y="359"/>
                    <a:pt x="1387" y="359"/>
                  </a:cubicBezTo>
                  <a:cubicBezTo>
                    <a:pt x="1384" y="358"/>
                    <a:pt x="1384" y="358"/>
                    <a:pt x="1384" y="358"/>
                  </a:cubicBezTo>
                  <a:cubicBezTo>
                    <a:pt x="1376" y="353"/>
                    <a:pt x="1380" y="355"/>
                    <a:pt x="1371" y="345"/>
                  </a:cubicBezTo>
                  <a:cubicBezTo>
                    <a:pt x="1368" y="344"/>
                    <a:pt x="1368" y="344"/>
                    <a:pt x="1368" y="344"/>
                  </a:cubicBezTo>
                  <a:cubicBezTo>
                    <a:pt x="1365" y="348"/>
                    <a:pt x="1366" y="346"/>
                    <a:pt x="1363" y="351"/>
                  </a:cubicBezTo>
                  <a:cubicBezTo>
                    <a:pt x="1361" y="354"/>
                    <a:pt x="1362" y="359"/>
                    <a:pt x="1362" y="364"/>
                  </a:cubicBezTo>
                  <a:cubicBezTo>
                    <a:pt x="1361" y="366"/>
                    <a:pt x="1361" y="366"/>
                    <a:pt x="1361" y="366"/>
                  </a:cubicBezTo>
                  <a:cubicBezTo>
                    <a:pt x="1360" y="367"/>
                    <a:pt x="1360" y="367"/>
                    <a:pt x="1360" y="367"/>
                  </a:cubicBezTo>
                  <a:cubicBezTo>
                    <a:pt x="1359" y="367"/>
                    <a:pt x="1359" y="367"/>
                    <a:pt x="1359" y="367"/>
                  </a:cubicBezTo>
                  <a:cubicBezTo>
                    <a:pt x="1358" y="366"/>
                    <a:pt x="1358" y="366"/>
                    <a:pt x="1358" y="366"/>
                  </a:cubicBezTo>
                  <a:cubicBezTo>
                    <a:pt x="1357" y="364"/>
                    <a:pt x="1357" y="364"/>
                    <a:pt x="1356" y="359"/>
                  </a:cubicBezTo>
                  <a:cubicBezTo>
                    <a:pt x="1354" y="358"/>
                    <a:pt x="1354" y="358"/>
                    <a:pt x="1354" y="358"/>
                  </a:cubicBezTo>
                  <a:cubicBezTo>
                    <a:pt x="1353" y="359"/>
                    <a:pt x="1353" y="359"/>
                    <a:pt x="1353" y="359"/>
                  </a:cubicBezTo>
                  <a:cubicBezTo>
                    <a:pt x="1352" y="358"/>
                    <a:pt x="1352" y="358"/>
                    <a:pt x="1352" y="358"/>
                  </a:cubicBezTo>
                  <a:cubicBezTo>
                    <a:pt x="1344" y="345"/>
                    <a:pt x="1349" y="353"/>
                    <a:pt x="1341" y="345"/>
                  </a:cubicBezTo>
                  <a:cubicBezTo>
                    <a:pt x="1340" y="342"/>
                    <a:pt x="1340" y="343"/>
                    <a:pt x="1339" y="341"/>
                  </a:cubicBezTo>
                  <a:cubicBezTo>
                    <a:pt x="1338" y="341"/>
                    <a:pt x="1338" y="341"/>
                    <a:pt x="1338" y="341"/>
                  </a:cubicBezTo>
                  <a:cubicBezTo>
                    <a:pt x="1334" y="344"/>
                    <a:pt x="1334" y="344"/>
                    <a:pt x="1334" y="344"/>
                  </a:cubicBezTo>
                  <a:cubicBezTo>
                    <a:pt x="1331" y="345"/>
                    <a:pt x="1331" y="345"/>
                    <a:pt x="1331" y="345"/>
                  </a:cubicBezTo>
                  <a:cubicBezTo>
                    <a:pt x="1330" y="346"/>
                    <a:pt x="1330" y="346"/>
                    <a:pt x="1330" y="346"/>
                  </a:cubicBezTo>
                  <a:cubicBezTo>
                    <a:pt x="1329" y="348"/>
                    <a:pt x="1329" y="348"/>
                    <a:pt x="1328" y="349"/>
                  </a:cubicBezTo>
                  <a:cubicBezTo>
                    <a:pt x="1326" y="349"/>
                    <a:pt x="1326" y="349"/>
                    <a:pt x="1326" y="349"/>
                  </a:cubicBezTo>
                  <a:cubicBezTo>
                    <a:pt x="1325" y="351"/>
                    <a:pt x="1325" y="351"/>
                    <a:pt x="1325" y="351"/>
                  </a:cubicBezTo>
                  <a:cubicBezTo>
                    <a:pt x="1324" y="352"/>
                    <a:pt x="1324" y="352"/>
                    <a:pt x="1323" y="354"/>
                  </a:cubicBezTo>
                  <a:cubicBezTo>
                    <a:pt x="1324" y="359"/>
                    <a:pt x="1324" y="357"/>
                    <a:pt x="1325" y="361"/>
                  </a:cubicBezTo>
                  <a:cubicBezTo>
                    <a:pt x="1322" y="360"/>
                    <a:pt x="1322" y="360"/>
                    <a:pt x="1322" y="360"/>
                  </a:cubicBezTo>
                  <a:cubicBezTo>
                    <a:pt x="1321" y="362"/>
                    <a:pt x="1321" y="362"/>
                    <a:pt x="1321" y="362"/>
                  </a:cubicBezTo>
                  <a:cubicBezTo>
                    <a:pt x="1320" y="372"/>
                    <a:pt x="1320" y="368"/>
                    <a:pt x="1321" y="380"/>
                  </a:cubicBezTo>
                  <a:cubicBezTo>
                    <a:pt x="1319" y="380"/>
                    <a:pt x="1319" y="380"/>
                    <a:pt x="1319" y="380"/>
                  </a:cubicBezTo>
                  <a:cubicBezTo>
                    <a:pt x="1317" y="379"/>
                    <a:pt x="1317" y="379"/>
                    <a:pt x="1317" y="379"/>
                  </a:cubicBezTo>
                  <a:cubicBezTo>
                    <a:pt x="1317" y="381"/>
                    <a:pt x="1317" y="381"/>
                    <a:pt x="1317" y="381"/>
                  </a:cubicBezTo>
                  <a:cubicBezTo>
                    <a:pt x="1317" y="383"/>
                    <a:pt x="1317" y="383"/>
                    <a:pt x="1318" y="385"/>
                  </a:cubicBezTo>
                  <a:close/>
                  <a:moveTo>
                    <a:pt x="1583" y="556"/>
                  </a:moveTo>
                  <a:cubicBezTo>
                    <a:pt x="1584" y="555"/>
                    <a:pt x="1584" y="555"/>
                    <a:pt x="1584" y="555"/>
                  </a:cubicBezTo>
                  <a:cubicBezTo>
                    <a:pt x="1583" y="553"/>
                    <a:pt x="1583" y="553"/>
                    <a:pt x="1582" y="552"/>
                  </a:cubicBezTo>
                  <a:cubicBezTo>
                    <a:pt x="1581" y="551"/>
                    <a:pt x="1581" y="551"/>
                    <a:pt x="1581" y="551"/>
                  </a:cubicBezTo>
                  <a:cubicBezTo>
                    <a:pt x="1581" y="552"/>
                    <a:pt x="1581" y="554"/>
                    <a:pt x="1581" y="554"/>
                  </a:cubicBezTo>
                  <a:cubicBezTo>
                    <a:pt x="1581" y="555"/>
                    <a:pt x="1581" y="555"/>
                    <a:pt x="1581" y="555"/>
                  </a:cubicBezTo>
                  <a:cubicBezTo>
                    <a:pt x="1583" y="556"/>
                    <a:pt x="1583" y="556"/>
                    <a:pt x="1583" y="556"/>
                  </a:cubicBezTo>
                  <a:close/>
                  <a:moveTo>
                    <a:pt x="1455" y="318"/>
                  </a:moveTo>
                  <a:cubicBezTo>
                    <a:pt x="1455" y="314"/>
                    <a:pt x="1455" y="314"/>
                    <a:pt x="1455" y="314"/>
                  </a:cubicBezTo>
                  <a:cubicBezTo>
                    <a:pt x="1457" y="313"/>
                    <a:pt x="1457" y="313"/>
                    <a:pt x="1457" y="313"/>
                  </a:cubicBezTo>
                  <a:cubicBezTo>
                    <a:pt x="1449" y="314"/>
                    <a:pt x="1449" y="314"/>
                    <a:pt x="1449" y="314"/>
                  </a:cubicBezTo>
                  <a:cubicBezTo>
                    <a:pt x="1446" y="318"/>
                    <a:pt x="1446" y="318"/>
                    <a:pt x="1446" y="318"/>
                  </a:cubicBezTo>
                  <a:cubicBezTo>
                    <a:pt x="1445" y="319"/>
                    <a:pt x="1445" y="319"/>
                    <a:pt x="1445" y="319"/>
                  </a:cubicBezTo>
                  <a:cubicBezTo>
                    <a:pt x="1454" y="319"/>
                    <a:pt x="1454" y="319"/>
                    <a:pt x="1454" y="319"/>
                  </a:cubicBezTo>
                  <a:cubicBezTo>
                    <a:pt x="1455" y="318"/>
                    <a:pt x="1455" y="318"/>
                    <a:pt x="1455" y="318"/>
                  </a:cubicBezTo>
                  <a:close/>
                  <a:moveTo>
                    <a:pt x="1429" y="392"/>
                  </a:moveTo>
                  <a:cubicBezTo>
                    <a:pt x="1431" y="395"/>
                    <a:pt x="1431" y="395"/>
                    <a:pt x="1431" y="395"/>
                  </a:cubicBezTo>
                  <a:cubicBezTo>
                    <a:pt x="1433" y="396"/>
                    <a:pt x="1435" y="396"/>
                    <a:pt x="1437" y="397"/>
                  </a:cubicBezTo>
                  <a:cubicBezTo>
                    <a:pt x="1440" y="399"/>
                    <a:pt x="1439" y="399"/>
                    <a:pt x="1442" y="402"/>
                  </a:cubicBezTo>
                  <a:cubicBezTo>
                    <a:pt x="1444" y="403"/>
                    <a:pt x="1444" y="403"/>
                    <a:pt x="1444" y="403"/>
                  </a:cubicBezTo>
                  <a:cubicBezTo>
                    <a:pt x="1455" y="405"/>
                    <a:pt x="1451" y="405"/>
                    <a:pt x="1459" y="405"/>
                  </a:cubicBezTo>
                  <a:cubicBezTo>
                    <a:pt x="1465" y="402"/>
                    <a:pt x="1467" y="401"/>
                    <a:pt x="1470" y="398"/>
                  </a:cubicBezTo>
                  <a:cubicBezTo>
                    <a:pt x="1471" y="397"/>
                    <a:pt x="1471" y="397"/>
                    <a:pt x="1471" y="397"/>
                  </a:cubicBezTo>
                  <a:cubicBezTo>
                    <a:pt x="1473" y="388"/>
                    <a:pt x="1473" y="388"/>
                    <a:pt x="1473" y="388"/>
                  </a:cubicBezTo>
                  <a:cubicBezTo>
                    <a:pt x="1472" y="388"/>
                    <a:pt x="1472" y="388"/>
                    <a:pt x="1472" y="388"/>
                  </a:cubicBezTo>
                  <a:cubicBezTo>
                    <a:pt x="1471" y="388"/>
                    <a:pt x="1471" y="388"/>
                    <a:pt x="1471" y="388"/>
                  </a:cubicBezTo>
                  <a:cubicBezTo>
                    <a:pt x="1470" y="390"/>
                    <a:pt x="1470" y="390"/>
                    <a:pt x="1470" y="390"/>
                  </a:cubicBezTo>
                  <a:cubicBezTo>
                    <a:pt x="1469" y="391"/>
                    <a:pt x="1469" y="391"/>
                    <a:pt x="1469" y="391"/>
                  </a:cubicBezTo>
                  <a:cubicBezTo>
                    <a:pt x="1466" y="387"/>
                    <a:pt x="1469" y="390"/>
                    <a:pt x="1465" y="385"/>
                  </a:cubicBezTo>
                  <a:cubicBezTo>
                    <a:pt x="1458" y="384"/>
                    <a:pt x="1461" y="384"/>
                    <a:pt x="1453" y="383"/>
                  </a:cubicBezTo>
                  <a:cubicBezTo>
                    <a:pt x="1451" y="385"/>
                    <a:pt x="1451" y="385"/>
                    <a:pt x="1451" y="385"/>
                  </a:cubicBezTo>
                  <a:cubicBezTo>
                    <a:pt x="1448" y="385"/>
                    <a:pt x="1448" y="385"/>
                    <a:pt x="1448" y="385"/>
                  </a:cubicBezTo>
                  <a:cubicBezTo>
                    <a:pt x="1446" y="383"/>
                    <a:pt x="1446" y="383"/>
                    <a:pt x="1446" y="383"/>
                  </a:cubicBezTo>
                  <a:cubicBezTo>
                    <a:pt x="1447" y="381"/>
                    <a:pt x="1446" y="382"/>
                    <a:pt x="1447" y="380"/>
                  </a:cubicBezTo>
                  <a:cubicBezTo>
                    <a:pt x="1447" y="378"/>
                    <a:pt x="1447" y="378"/>
                    <a:pt x="1447" y="378"/>
                  </a:cubicBezTo>
                  <a:cubicBezTo>
                    <a:pt x="1446" y="377"/>
                    <a:pt x="1446" y="377"/>
                    <a:pt x="1446" y="377"/>
                  </a:cubicBezTo>
                  <a:cubicBezTo>
                    <a:pt x="1435" y="375"/>
                    <a:pt x="1435" y="375"/>
                    <a:pt x="1435" y="375"/>
                  </a:cubicBezTo>
                  <a:cubicBezTo>
                    <a:pt x="1435" y="376"/>
                    <a:pt x="1435" y="376"/>
                    <a:pt x="1435" y="376"/>
                  </a:cubicBezTo>
                  <a:cubicBezTo>
                    <a:pt x="1430" y="379"/>
                    <a:pt x="1430" y="379"/>
                    <a:pt x="1430" y="379"/>
                  </a:cubicBezTo>
                  <a:cubicBezTo>
                    <a:pt x="1427" y="379"/>
                    <a:pt x="1427" y="379"/>
                    <a:pt x="1427" y="379"/>
                  </a:cubicBezTo>
                  <a:cubicBezTo>
                    <a:pt x="1427" y="375"/>
                    <a:pt x="1427" y="377"/>
                    <a:pt x="1427" y="372"/>
                  </a:cubicBezTo>
                  <a:cubicBezTo>
                    <a:pt x="1425" y="369"/>
                    <a:pt x="1425" y="369"/>
                    <a:pt x="1425" y="369"/>
                  </a:cubicBezTo>
                  <a:cubicBezTo>
                    <a:pt x="1423" y="370"/>
                    <a:pt x="1423" y="370"/>
                    <a:pt x="1423" y="370"/>
                  </a:cubicBezTo>
                  <a:cubicBezTo>
                    <a:pt x="1421" y="378"/>
                    <a:pt x="1421" y="380"/>
                    <a:pt x="1420" y="386"/>
                  </a:cubicBezTo>
                  <a:cubicBezTo>
                    <a:pt x="1428" y="391"/>
                    <a:pt x="1427" y="390"/>
                    <a:pt x="1429" y="392"/>
                  </a:cubicBezTo>
                  <a:close/>
                  <a:moveTo>
                    <a:pt x="1496" y="344"/>
                  </a:moveTo>
                  <a:cubicBezTo>
                    <a:pt x="1496" y="342"/>
                    <a:pt x="1496" y="342"/>
                    <a:pt x="1495" y="341"/>
                  </a:cubicBezTo>
                  <a:cubicBezTo>
                    <a:pt x="1495" y="341"/>
                    <a:pt x="1495" y="341"/>
                    <a:pt x="1495" y="341"/>
                  </a:cubicBezTo>
                  <a:cubicBezTo>
                    <a:pt x="1493" y="342"/>
                    <a:pt x="1493" y="342"/>
                    <a:pt x="1493" y="342"/>
                  </a:cubicBezTo>
                  <a:cubicBezTo>
                    <a:pt x="1492" y="343"/>
                    <a:pt x="1492" y="343"/>
                    <a:pt x="1492" y="343"/>
                  </a:cubicBezTo>
                  <a:cubicBezTo>
                    <a:pt x="1495" y="346"/>
                    <a:pt x="1495" y="346"/>
                    <a:pt x="1495" y="346"/>
                  </a:cubicBezTo>
                  <a:cubicBezTo>
                    <a:pt x="1496" y="344"/>
                    <a:pt x="1496" y="344"/>
                    <a:pt x="1496" y="344"/>
                  </a:cubicBezTo>
                  <a:close/>
                  <a:moveTo>
                    <a:pt x="1787" y="555"/>
                  </a:moveTo>
                  <a:cubicBezTo>
                    <a:pt x="1787" y="555"/>
                    <a:pt x="1787" y="555"/>
                    <a:pt x="1787" y="555"/>
                  </a:cubicBezTo>
                  <a:cubicBezTo>
                    <a:pt x="1791" y="553"/>
                    <a:pt x="1791" y="553"/>
                    <a:pt x="1791" y="553"/>
                  </a:cubicBezTo>
                  <a:cubicBezTo>
                    <a:pt x="1796" y="553"/>
                    <a:pt x="1796" y="553"/>
                    <a:pt x="1796" y="553"/>
                  </a:cubicBezTo>
                  <a:cubicBezTo>
                    <a:pt x="1799" y="550"/>
                    <a:pt x="1799" y="550"/>
                    <a:pt x="1799" y="550"/>
                  </a:cubicBezTo>
                  <a:cubicBezTo>
                    <a:pt x="1800" y="549"/>
                    <a:pt x="1800" y="549"/>
                    <a:pt x="1800" y="549"/>
                  </a:cubicBezTo>
                  <a:cubicBezTo>
                    <a:pt x="1803" y="550"/>
                    <a:pt x="1803" y="550"/>
                    <a:pt x="1803" y="550"/>
                  </a:cubicBezTo>
                  <a:cubicBezTo>
                    <a:pt x="1806" y="552"/>
                    <a:pt x="1806" y="552"/>
                    <a:pt x="1806" y="552"/>
                  </a:cubicBezTo>
                  <a:cubicBezTo>
                    <a:pt x="1807" y="552"/>
                    <a:pt x="1807" y="552"/>
                    <a:pt x="1807" y="552"/>
                  </a:cubicBezTo>
                  <a:cubicBezTo>
                    <a:pt x="1807" y="552"/>
                    <a:pt x="1825" y="547"/>
                    <a:pt x="1825" y="547"/>
                  </a:cubicBezTo>
                  <a:cubicBezTo>
                    <a:pt x="1828" y="543"/>
                    <a:pt x="1828" y="543"/>
                    <a:pt x="1828" y="543"/>
                  </a:cubicBezTo>
                  <a:cubicBezTo>
                    <a:pt x="1828" y="541"/>
                    <a:pt x="1828" y="541"/>
                    <a:pt x="1828" y="541"/>
                  </a:cubicBezTo>
                  <a:cubicBezTo>
                    <a:pt x="1828" y="540"/>
                    <a:pt x="1828" y="540"/>
                    <a:pt x="1828" y="540"/>
                  </a:cubicBezTo>
                  <a:cubicBezTo>
                    <a:pt x="1828" y="540"/>
                    <a:pt x="1825" y="537"/>
                    <a:pt x="1823" y="535"/>
                  </a:cubicBezTo>
                  <a:cubicBezTo>
                    <a:pt x="1822" y="534"/>
                    <a:pt x="1822" y="534"/>
                    <a:pt x="1821" y="533"/>
                  </a:cubicBezTo>
                  <a:cubicBezTo>
                    <a:pt x="1820" y="532"/>
                    <a:pt x="1821" y="533"/>
                    <a:pt x="1819" y="531"/>
                  </a:cubicBezTo>
                  <a:cubicBezTo>
                    <a:pt x="1816" y="529"/>
                    <a:pt x="1815" y="530"/>
                    <a:pt x="1812" y="528"/>
                  </a:cubicBezTo>
                  <a:cubicBezTo>
                    <a:pt x="1810" y="528"/>
                    <a:pt x="1810" y="528"/>
                    <a:pt x="1810" y="528"/>
                  </a:cubicBezTo>
                  <a:cubicBezTo>
                    <a:pt x="1809" y="529"/>
                    <a:pt x="1809" y="529"/>
                    <a:pt x="1809" y="529"/>
                  </a:cubicBezTo>
                  <a:cubicBezTo>
                    <a:pt x="1807" y="529"/>
                    <a:pt x="1807" y="529"/>
                    <a:pt x="1807" y="529"/>
                  </a:cubicBezTo>
                  <a:cubicBezTo>
                    <a:pt x="1805" y="529"/>
                    <a:pt x="1805" y="529"/>
                    <a:pt x="1805" y="529"/>
                  </a:cubicBezTo>
                  <a:cubicBezTo>
                    <a:pt x="1804" y="529"/>
                    <a:pt x="1804" y="529"/>
                    <a:pt x="1804" y="529"/>
                  </a:cubicBezTo>
                  <a:cubicBezTo>
                    <a:pt x="1800" y="531"/>
                    <a:pt x="1803" y="529"/>
                    <a:pt x="1799" y="531"/>
                  </a:cubicBezTo>
                  <a:cubicBezTo>
                    <a:pt x="1797" y="533"/>
                    <a:pt x="1797" y="533"/>
                    <a:pt x="1797" y="533"/>
                  </a:cubicBezTo>
                  <a:cubicBezTo>
                    <a:pt x="1795" y="533"/>
                    <a:pt x="1795" y="533"/>
                    <a:pt x="1795" y="533"/>
                  </a:cubicBezTo>
                  <a:cubicBezTo>
                    <a:pt x="1791" y="539"/>
                    <a:pt x="1793" y="537"/>
                    <a:pt x="1788" y="541"/>
                  </a:cubicBezTo>
                  <a:cubicBezTo>
                    <a:pt x="1787" y="543"/>
                    <a:pt x="1787" y="542"/>
                    <a:pt x="1785" y="545"/>
                  </a:cubicBezTo>
                  <a:cubicBezTo>
                    <a:pt x="1785" y="547"/>
                    <a:pt x="1785" y="547"/>
                    <a:pt x="1785" y="547"/>
                  </a:cubicBezTo>
                  <a:cubicBezTo>
                    <a:pt x="1785" y="550"/>
                    <a:pt x="1785" y="548"/>
                    <a:pt x="1787" y="555"/>
                  </a:cubicBezTo>
                  <a:close/>
                  <a:moveTo>
                    <a:pt x="1588" y="609"/>
                  </a:moveTo>
                  <a:cubicBezTo>
                    <a:pt x="1588" y="611"/>
                    <a:pt x="1588" y="611"/>
                    <a:pt x="1588" y="611"/>
                  </a:cubicBezTo>
                  <a:cubicBezTo>
                    <a:pt x="1589" y="612"/>
                    <a:pt x="1589" y="612"/>
                    <a:pt x="1589" y="612"/>
                  </a:cubicBezTo>
                  <a:cubicBezTo>
                    <a:pt x="1591" y="613"/>
                    <a:pt x="1591" y="613"/>
                    <a:pt x="1591" y="613"/>
                  </a:cubicBezTo>
                  <a:cubicBezTo>
                    <a:pt x="1592" y="615"/>
                    <a:pt x="1592" y="615"/>
                    <a:pt x="1592" y="615"/>
                  </a:cubicBezTo>
                  <a:cubicBezTo>
                    <a:pt x="1592" y="616"/>
                    <a:pt x="1592" y="615"/>
                    <a:pt x="1592" y="618"/>
                  </a:cubicBezTo>
                  <a:cubicBezTo>
                    <a:pt x="1592" y="618"/>
                    <a:pt x="1592" y="618"/>
                    <a:pt x="1592" y="618"/>
                  </a:cubicBezTo>
                  <a:cubicBezTo>
                    <a:pt x="1593" y="617"/>
                    <a:pt x="1593" y="617"/>
                    <a:pt x="1593" y="617"/>
                  </a:cubicBezTo>
                  <a:cubicBezTo>
                    <a:pt x="1593" y="614"/>
                    <a:pt x="1592" y="614"/>
                    <a:pt x="1591" y="611"/>
                  </a:cubicBezTo>
                  <a:cubicBezTo>
                    <a:pt x="1591" y="604"/>
                    <a:pt x="1591" y="608"/>
                    <a:pt x="1591" y="603"/>
                  </a:cubicBezTo>
                  <a:cubicBezTo>
                    <a:pt x="1591" y="602"/>
                    <a:pt x="1591" y="602"/>
                    <a:pt x="1591" y="602"/>
                  </a:cubicBezTo>
                  <a:cubicBezTo>
                    <a:pt x="1593" y="601"/>
                    <a:pt x="1593" y="601"/>
                    <a:pt x="1593" y="601"/>
                  </a:cubicBezTo>
                  <a:cubicBezTo>
                    <a:pt x="1594" y="599"/>
                    <a:pt x="1594" y="599"/>
                    <a:pt x="1594" y="599"/>
                  </a:cubicBezTo>
                  <a:cubicBezTo>
                    <a:pt x="1594" y="596"/>
                    <a:pt x="1594" y="596"/>
                    <a:pt x="1594" y="596"/>
                  </a:cubicBezTo>
                  <a:cubicBezTo>
                    <a:pt x="1594" y="596"/>
                    <a:pt x="1593" y="595"/>
                    <a:pt x="1593" y="594"/>
                  </a:cubicBezTo>
                  <a:cubicBezTo>
                    <a:pt x="1591" y="596"/>
                    <a:pt x="1592" y="595"/>
                    <a:pt x="1591" y="598"/>
                  </a:cubicBezTo>
                  <a:cubicBezTo>
                    <a:pt x="1588" y="600"/>
                    <a:pt x="1588" y="600"/>
                    <a:pt x="1588" y="600"/>
                  </a:cubicBezTo>
                  <a:cubicBezTo>
                    <a:pt x="1588" y="602"/>
                    <a:pt x="1588" y="602"/>
                    <a:pt x="1588" y="602"/>
                  </a:cubicBezTo>
                  <a:cubicBezTo>
                    <a:pt x="1589" y="604"/>
                    <a:pt x="1589" y="604"/>
                    <a:pt x="1589" y="604"/>
                  </a:cubicBezTo>
                  <a:cubicBezTo>
                    <a:pt x="1588" y="609"/>
                    <a:pt x="1588" y="609"/>
                    <a:pt x="1588" y="609"/>
                  </a:cubicBezTo>
                  <a:close/>
                  <a:moveTo>
                    <a:pt x="1667" y="592"/>
                  </a:moveTo>
                  <a:cubicBezTo>
                    <a:pt x="1670" y="594"/>
                    <a:pt x="1668" y="593"/>
                    <a:pt x="1676" y="597"/>
                  </a:cubicBezTo>
                  <a:cubicBezTo>
                    <a:pt x="1679" y="596"/>
                    <a:pt x="1679" y="596"/>
                    <a:pt x="1679" y="596"/>
                  </a:cubicBezTo>
                  <a:cubicBezTo>
                    <a:pt x="1680" y="596"/>
                    <a:pt x="1680" y="596"/>
                    <a:pt x="1680" y="596"/>
                  </a:cubicBezTo>
                  <a:cubicBezTo>
                    <a:pt x="1680" y="593"/>
                    <a:pt x="1680" y="593"/>
                    <a:pt x="1681" y="590"/>
                  </a:cubicBezTo>
                  <a:cubicBezTo>
                    <a:pt x="1681" y="590"/>
                    <a:pt x="1681" y="590"/>
                    <a:pt x="1681" y="590"/>
                  </a:cubicBezTo>
                  <a:cubicBezTo>
                    <a:pt x="1682" y="588"/>
                    <a:pt x="1682" y="588"/>
                    <a:pt x="1682" y="588"/>
                  </a:cubicBezTo>
                  <a:cubicBezTo>
                    <a:pt x="1681" y="587"/>
                    <a:pt x="1681" y="587"/>
                    <a:pt x="1681" y="587"/>
                  </a:cubicBezTo>
                  <a:cubicBezTo>
                    <a:pt x="1681" y="587"/>
                    <a:pt x="1681" y="587"/>
                    <a:pt x="1681" y="587"/>
                  </a:cubicBezTo>
                  <a:cubicBezTo>
                    <a:pt x="1670" y="582"/>
                    <a:pt x="1670" y="582"/>
                    <a:pt x="1670" y="582"/>
                  </a:cubicBezTo>
                  <a:cubicBezTo>
                    <a:pt x="1668" y="582"/>
                    <a:pt x="1668" y="582"/>
                    <a:pt x="1668" y="582"/>
                  </a:cubicBezTo>
                  <a:cubicBezTo>
                    <a:pt x="1666" y="584"/>
                    <a:pt x="1665" y="585"/>
                    <a:pt x="1663" y="587"/>
                  </a:cubicBezTo>
                  <a:cubicBezTo>
                    <a:pt x="1663" y="588"/>
                    <a:pt x="1663" y="588"/>
                    <a:pt x="1663" y="588"/>
                  </a:cubicBezTo>
                  <a:cubicBezTo>
                    <a:pt x="1664" y="589"/>
                    <a:pt x="1664" y="589"/>
                    <a:pt x="1664" y="589"/>
                  </a:cubicBezTo>
                  <a:cubicBezTo>
                    <a:pt x="1666" y="590"/>
                    <a:pt x="1665" y="590"/>
                    <a:pt x="1667" y="592"/>
                  </a:cubicBezTo>
                  <a:close/>
                  <a:moveTo>
                    <a:pt x="1039" y="324"/>
                  </a:moveTo>
                  <a:cubicBezTo>
                    <a:pt x="1040" y="325"/>
                    <a:pt x="1040" y="325"/>
                    <a:pt x="1040" y="325"/>
                  </a:cubicBezTo>
                  <a:cubicBezTo>
                    <a:pt x="1041" y="327"/>
                    <a:pt x="1041" y="327"/>
                    <a:pt x="1041" y="327"/>
                  </a:cubicBezTo>
                  <a:cubicBezTo>
                    <a:pt x="1043" y="329"/>
                    <a:pt x="1043" y="329"/>
                    <a:pt x="1043" y="329"/>
                  </a:cubicBezTo>
                  <a:cubicBezTo>
                    <a:pt x="1043" y="329"/>
                    <a:pt x="1043" y="329"/>
                    <a:pt x="1043" y="329"/>
                  </a:cubicBezTo>
                  <a:cubicBezTo>
                    <a:pt x="1043" y="327"/>
                    <a:pt x="1043" y="327"/>
                    <a:pt x="1043" y="327"/>
                  </a:cubicBezTo>
                  <a:cubicBezTo>
                    <a:pt x="1044" y="326"/>
                    <a:pt x="1044" y="326"/>
                    <a:pt x="1044" y="326"/>
                  </a:cubicBezTo>
                  <a:cubicBezTo>
                    <a:pt x="1044" y="326"/>
                    <a:pt x="1044" y="326"/>
                    <a:pt x="1044" y="326"/>
                  </a:cubicBezTo>
                  <a:cubicBezTo>
                    <a:pt x="1044" y="324"/>
                    <a:pt x="1044" y="324"/>
                    <a:pt x="1044" y="324"/>
                  </a:cubicBezTo>
                  <a:cubicBezTo>
                    <a:pt x="1043" y="322"/>
                    <a:pt x="1043" y="321"/>
                    <a:pt x="1041" y="319"/>
                  </a:cubicBezTo>
                  <a:cubicBezTo>
                    <a:pt x="1040" y="321"/>
                    <a:pt x="1040" y="321"/>
                    <a:pt x="1040" y="321"/>
                  </a:cubicBezTo>
                  <a:cubicBezTo>
                    <a:pt x="1037" y="320"/>
                    <a:pt x="1037" y="320"/>
                    <a:pt x="1037" y="320"/>
                  </a:cubicBezTo>
                  <a:cubicBezTo>
                    <a:pt x="1037" y="320"/>
                    <a:pt x="1037" y="320"/>
                    <a:pt x="1037" y="320"/>
                  </a:cubicBezTo>
                  <a:cubicBezTo>
                    <a:pt x="1037" y="322"/>
                    <a:pt x="1038" y="322"/>
                    <a:pt x="1039" y="324"/>
                  </a:cubicBezTo>
                  <a:close/>
                  <a:moveTo>
                    <a:pt x="1302" y="432"/>
                  </a:moveTo>
                  <a:cubicBezTo>
                    <a:pt x="1303" y="434"/>
                    <a:pt x="1303" y="434"/>
                    <a:pt x="1303" y="434"/>
                  </a:cubicBezTo>
                  <a:cubicBezTo>
                    <a:pt x="1305" y="437"/>
                    <a:pt x="1307" y="439"/>
                    <a:pt x="1308" y="442"/>
                  </a:cubicBezTo>
                  <a:cubicBezTo>
                    <a:pt x="1309" y="440"/>
                    <a:pt x="1309" y="440"/>
                    <a:pt x="1309" y="440"/>
                  </a:cubicBezTo>
                  <a:cubicBezTo>
                    <a:pt x="1309" y="437"/>
                    <a:pt x="1309" y="437"/>
                    <a:pt x="1309" y="437"/>
                  </a:cubicBezTo>
                  <a:cubicBezTo>
                    <a:pt x="1306" y="432"/>
                    <a:pt x="1308" y="434"/>
                    <a:pt x="1302" y="428"/>
                  </a:cubicBezTo>
                  <a:cubicBezTo>
                    <a:pt x="1299" y="426"/>
                    <a:pt x="1299" y="426"/>
                    <a:pt x="1299" y="426"/>
                  </a:cubicBezTo>
                  <a:cubicBezTo>
                    <a:pt x="1300" y="429"/>
                    <a:pt x="1300" y="429"/>
                    <a:pt x="1300" y="429"/>
                  </a:cubicBezTo>
                  <a:cubicBezTo>
                    <a:pt x="1300" y="430"/>
                    <a:pt x="1301" y="431"/>
                    <a:pt x="1302" y="432"/>
                  </a:cubicBezTo>
                  <a:close/>
                  <a:moveTo>
                    <a:pt x="1177" y="443"/>
                  </a:moveTo>
                  <a:cubicBezTo>
                    <a:pt x="1178" y="443"/>
                    <a:pt x="1178" y="443"/>
                    <a:pt x="1178" y="443"/>
                  </a:cubicBezTo>
                  <a:cubicBezTo>
                    <a:pt x="1179" y="441"/>
                    <a:pt x="1179" y="441"/>
                    <a:pt x="1179" y="441"/>
                  </a:cubicBezTo>
                  <a:cubicBezTo>
                    <a:pt x="1179" y="441"/>
                    <a:pt x="1179" y="441"/>
                    <a:pt x="1179" y="441"/>
                  </a:cubicBezTo>
                  <a:cubicBezTo>
                    <a:pt x="1178" y="440"/>
                    <a:pt x="1178" y="440"/>
                    <a:pt x="1178" y="440"/>
                  </a:cubicBezTo>
                  <a:cubicBezTo>
                    <a:pt x="1176" y="439"/>
                    <a:pt x="1176" y="439"/>
                    <a:pt x="1176" y="439"/>
                  </a:cubicBezTo>
                  <a:cubicBezTo>
                    <a:pt x="1175" y="440"/>
                    <a:pt x="1175" y="440"/>
                    <a:pt x="1175" y="440"/>
                  </a:cubicBezTo>
                  <a:cubicBezTo>
                    <a:pt x="1175" y="440"/>
                    <a:pt x="1175" y="440"/>
                    <a:pt x="1176" y="442"/>
                  </a:cubicBezTo>
                  <a:lnTo>
                    <a:pt x="1177" y="443"/>
                  </a:lnTo>
                  <a:close/>
                  <a:moveTo>
                    <a:pt x="1348" y="460"/>
                  </a:moveTo>
                  <a:cubicBezTo>
                    <a:pt x="1349" y="463"/>
                    <a:pt x="1349" y="463"/>
                    <a:pt x="1349" y="463"/>
                  </a:cubicBezTo>
                  <a:cubicBezTo>
                    <a:pt x="1351" y="463"/>
                    <a:pt x="1350" y="463"/>
                    <a:pt x="1352" y="462"/>
                  </a:cubicBezTo>
                  <a:cubicBezTo>
                    <a:pt x="1356" y="459"/>
                    <a:pt x="1356" y="459"/>
                    <a:pt x="1356" y="459"/>
                  </a:cubicBezTo>
                  <a:cubicBezTo>
                    <a:pt x="1359" y="459"/>
                    <a:pt x="1359" y="459"/>
                    <a:pt x="1359" y="459"/>
                  </a:cubicBezTo>
                  <a:cubicBezTo>
                    <a:pt x="1362" y="460"/>
                    <a:pt x="1366" y="462"/>
                    <a:pt x="1369" y="464"/>
                  </a:cubicBezTo>
                  <a:cubicBezTo>
                    <a:pt x="1376" y="466"/>
                    <a:pt x="1374" y="465"/>
                    <a:pt x="1378" y="467"/>
                  </a:cubicBezTo>
                  <a:cubicBezTo>
                    <a:pt x="1382" y="467"/>
                    <a:pt x="1382" y="467"/>
                    <a:pt x="1387" y="468"/>
                  </a:cubicBezTo>
                  <a:cubicBezTo>
                    <a:pt x="1390" y="467"/>
                    <a:pt x="1390" y="467"/>
                    <a:pt x="1390" y="467"/>
                  </a:cubicBezTo>
                  <a:cubicBezTo>
                    <a:pt x="1390" y="467"/>
                    <a:pt x="1390" y="467"/>
                    <a:pt x="1390" y="467"/>
                  </a:cubicBezTo>
                  <a:cubicBezTo>
                    <a:pt x="1390" y="457"/>
                    <a:pt x="1390" y="458"/>
                    <a:pt x="1389" y="454"/>
                  </a:cubicBezTo>
                  <a:cubicBezTo>
                    <a:pt x="1379" y="443"/>
                    <a:pt x="1381" y="444"/>
                    <a:pt x="1376" y="441"/>
                  </a:cubicBezTo>
                  <a:cubicBezTo>
                    <a:pt x="1373" y="440"/>
                    <a:pt x="1373" y="440"/>
                    <a:pt x="1373" y="440"/>
                  </a:cubicBezTo>
                  <a:cubicBezTo>
                    <a:pt x="1370" y="441"/>
                    <a:pt x="1371" y="440"/>
                    <a:pt x="1366" y="442"/>
                  </a:cubicBezTo>
                  <a:cubicBezTo>
                    <a:pt x="1365" y="442"/>
                    <a:pt x="1365" y="442"/>
                    <a:pt x="1365" y="442"/>
                  </a:cubicBezTo>
                  <a:cubicBezTo>
                    <a:pt x="1363" y="442"/>
                    <a:pt x="1363" y="442"/>
                    <a:pt x="1363" y="442"/>
                  </a:cubicBezTo>
                  <a:cubicBezTo>
                    <a:pt x="1361" y="446"/>
                    <a:pt x="1360" y="451"/>
                    <a:pt x="1355" y="458"/>
                  </a:cubicBezTo>
                  <a:cubicBezTo>
                    <a:pt x="1350" y="460"/>
                    <a:pt x="1354" y="458"/>
                    <a:pt x="1348" y="460"/>
                  </a:cubicBezTo>
                  <a:close/>
                  <a:moveTo>
                    <a:pt x="1127" y="475"/>
                  </a:moveTo>
                  <a:cubicBezTo>
                    <a:pt x="1130" y="473"/>
                    <a:pt x="1130" y="473"/>
                    <a:pt x="1130" y="473"/>
                  </a:cubicBezTo>
                  <a:cubicBezTo>
                    <a:pt x="1129" y="472"/>
                    <a:pt x="1129" y="472"/>
                    <a:pt x="1129" y="472"/>
                  </a:cubicBezTo>
                  <a:cubicBezTo>
                    <a:pt x="1128" y="470"/>
                    <a:pt x="1128" y="470"/>
                    <a:pt x="1128" y="470"/>
                  </a:cubicBezTo>
                  <a:cubicBezTo>
                    <a:pt x="1126" y="470"/>
                    <a:pt x="1126" y="470"/>
                    <a:pt x="1126" y="470"/>
                  </a:cubicBezTo>
                  <a:cubicBezTo>
                    <a:pt x="1124" y="470"/>
                    <a:pt x="1124" y="470"/>
                    <a:pt x="1124" y="470"/>
                  </a:cubicBezTo>
                  <a:cubicBezTo>
                    <a:pt x="1123" y="472"/>
                    <a:pt x="1123" y="472"/>
                    <a:pt x="1123" y="472"/>
                  </a:cubicBezTo>
                  <a:cubicBezTo>
                    <a:pt x="1124" y="475"/>
                    <a:pt x="1124" y="475"/>
                    <a:pt x="1124" y="475"/>
                  </a:cubicBezTo>
                  <a:cubicBezTo>
                    <a:pt x="1127" y="475"/>
                    <a:pt x="1127" y="475"/>
                    <a:pt x="1127" y="475"/>
                  </a:cubicBezTo>
                  <a:close/>
                  <a:moveTo>
                    <a:pt x="1356" y="440"/>
                  </a:moveTo>
                  <a:cubicBezTo>
                    <a:pt x="1357" y="440"/>
                    <a:pt x="1357" y="440"/>
                    <a:pt x="1357" y="440"/>
                  </a:cubicBezTo>
                  <a:cubicBezTo>
                    <a:pt x="1363" y="437"/>
                    <a:pt x="1363" y="437"/>
                    <a:pt x="1363" y="437"/>
                  </a:cubicBezTo>
                  <a:cubicBezTo>
                    <a:pt x="1364" y="432"/>
                    <a:pt x="1364" y="430"/>
                    <a:pt x="1363" y="427"/>
                  </a:cubicBezTo>
                  <a:cubicBezTo>
                    <a:pt x="1362" y="426"/>
                    <a:pt x="1362" y="426"/>
                    <a:pt x="1362" y="426"/>
                  </a:cubicBezTo>
                  <a:cubicBezTo>
                    <a:pt x="1361" y="426"/>
                    <a:pt x="1361" y="426"/>
                    <a:pt x="1361" y="426"/>
                  </a:cubicBezTo>
                  <a:cubicBezTo>
                    <a:pt x="1359" y="426"/>
                    <a:pt x="1356" y="426"/>
                    <a:pt x="1355" y="426"/>
                  </a:cubicBezTo>
                  <a:cubicBezTo>
                    <a:pt x="1353" y="427"/>
                    <a:pt x="1353" y="427"/>
                    <a:pt x="1353" y="427"/>
                  </a:cubicBezTo>
                  <a:cubicBezTo>
                    <a:pt x="1352" y="429"/>
                    <a:pt x="1352" y="429"/>
                    <a:pt x="1352" y="429"/>
                  </a:cubicBezTo>
                  <a:cubicBezTo>
                    <a:pt x="1353" y="437"/>
                    <a:pt x="1353" y="437"/>
                    <a:pt x="1353" y="437"/>
                  </a:cubicBezTo>
                  <a:lnTo>
                    <a:pt x="1356" y="440"/>
                  </a:lnTo>
                  <a:close/>
                  <a:moveTo>
                    <a:pt x="705" y="434"/>
                  </a:moveTo>
                  <a:cubicBezTo>
                    <a:pt x="707" y="435"/>
                    <a:pt x="707" y="435"/>
                    <a:pt x="707" y="435"/>
                  </a:cubicBezTo>
                  <a:cubicBezTo>
                    <a:pt x="708" y="433"/>
                    <a:pt x="708" y="433"/>
                    <a:pt x="708" y="433"/>
                  </a:cubicBezTo>
                  <a:cubicBezTo>
                    <a:pt x="708" y="432"/>
                    <a:pt x="708" y="433"/>
                    <a:pt x="707" y="431"/>
                  </a:cubicBezTo>
                  <a:cubicBezTo>
                    <a:pt x="706" y="430"/>
                    <a:pt x="706" y="430"/>
                    <a:pt x="706" y="430"/>
                  </a:cubicBezTo>
                  <a:cubicBezTo>
                    <a:pt x="704" y="431"/>
                    <a:pt x="704" y="431"/>
                    <a:pt x="704" y="431"/>
                  </a:cubicBezTo>
                  <a:cubicBezTo>
                    <a:pt x="704" y="432"/>
                    <a:pt x="704" y="432"/>
                    <a:pt x="704" y="432"/>
                  </a:cubicBezTo>
                  <a:cubicBezTo>
                    <a:pt x="704" y="433"/>
                    <a:pt x="704" y="433"/>
                    <a:pt x="704" y="433"/>
                  </a:cubicBezTo>
                  <a:cubicBezTo>
                    <a:pt x="705" y="434"/>
                    <a:pt x="705" y="434"/>
                    <a:pt x="705" y="434"/>
                  </a:cubicBezTo>
                  <a:close/>
                  <a:moveTo>
                    <a:pt x="1321" y="529"/>
                  </a:moveTo>
                  <a:cubicBezTo>
                    <a:pt x="1319" y="530"/>
                    <a:pt x="1319" y="530"/>
                    <a:pt x="1319" y="530"/>
                  </a:cubicBezTo>
                  <a:cubicBezTo>
                    <a:pt x="1319" y="530"/>
                    <a:pt x="1319" y="530"/>
                    <a:pt x="1319" y="530"/>
                  </a:cubicBezTo>
                  <a:cubicBezTo>
                    <a:pt x="1318" y="530"/>
                    <a:pt x="1318" y="530"/>
                    <a:pt x="1318" y="530"/>
                  </a:cubicBezTo>
                  <a:cubicBezTo>
                    <a:pt x="1318" y="531"/>
                    <a:pt x="1318" y="531"/>
                    <a:pt x="1318" y="531"/>
                  </a:cubicBezTo>
                  <a:cubicBezTo>
                    <a:pt x="1318" y="532"/>
                    <a:pt x="1318" y="532"/>
                    <a:pt x="1318" y="532"/>
                  </a:cubicBezTo>
                  <a:cubicBezTo>
                    <a:pt x="1321" y="533"/>
                    <a:pt x="1321" y="533"/>
                    <a:pt x="1321" y="533"/>
                  </a:cubicBezTo>
                  <a:cubicBezTo>
                    <a:pt x="1321" y="533"/>
                    <a:pt x="1321" y="533"/>
                    <a:pt x="1321" y="533"/>
                  </a:cubicBezTo>
                  <a:cubicBezTo>
                    <a:pt x="1322" y="532"/>
                    <a:pt x="1322" y="532"/>
                    <a:pt x="1322" y="532"/>
                  </a:cubicBezTo>
                  <a:cubicBezTo>
                    <a:pt x="1323" y="532"/>
                    <a:pt x="1323" y="532"/>
                    <a:pt x="1323" y="532"/>
                  </a:cubicBezTo>
                  <a:cubicBezTo>
                    <a:pt x="1323" y="533"/>
                    <a:pt x="1323" y="533"/>
                    <a:pt x="1323" y="533"/>
                  </a:cubicBezTo>
                  <a:cubicBezTo>
                    <a:pt x="1324" y="534"/>
                    <a:pt x="1324" y="534"/>
                    <a:pt x="1324" y="534"/>
                  </a:cubicBezTo>
                  <a:cubicBezTo>
                    <a:pt x="1326" y="534"/>
                    <a:pt x="1326" y="534"/>
                    <a:pt x="1326" y="534"/>
                  </a:cubicBezTo>
                  <a:cubicBezTo>
                    <a:pt x="1328" y="531"/>
                    <a:pt x="1328" y="531"/>
                    <a:pt x="1328" y="531"/>
                  </a:cubicBezTo>
                  <a:cubicBezTo>
                    <a:pt x="1328" y="530"/>
                    <a:pt x="1328" y="530"/>
                    <a:pt x="1328" y="530"/>
                  </a:cubicBezTo>
                  <a:cubicBezTo>
                    <a:pt x="1327" y="529"/>
                    <a:pt x="1327" y="529"/>
                    <a:pt x="1327" y="529"/>
                  </a:cubicBezTo>
                  <a:cubicBezTo>
                    <a:pt x="1327" y="528"/>
                    <a:pt x="1327" y="528"/>
                    <a:pt x="1327" y="528"/>
                  </a:cubicBezTo>
                  <a:cubicBezTo>
                    <a:pt x="1327" y="528"/>
                    <a:pt x="1321" y="529"/>
                    <a:pt x="1321" y="529"/>
                  </a:cubicBezTo>
                  <a:close/>
                  <a:moveTo>
                    <a:pt x="784" y="292"/>
                  </a:moveTo>
                  <a:cubicBezTo>
                    <a:pt x="786" y="289"/>
                    <a:pt x="786" y="289"/>
                    <a:pt x="786" y="289"/>
                  </a:cubicBezTo>
                  <a:cubicBezTo>
                    <a:pt x="786" y="288"/>
                    <a:pt x="786" y="288"/>
                    <a:pt x="786" y="288"/>
                  </a:cubicBezTo>
                  <a:cubicBezTo>
                    <a:pt x="786" y="286"/>
                    <a:pt x="786" y="286"/>
                    <a:pt x="786" y="286"/>
                  </a:cubicBezTo>
                  <a:cubicBezTo>
                    <a:pt x="782" y="287"/>
                    <a:pt x="782" y="287"/>
                    <a:pt x="782" y="287"/>
                  </a:cubicBezTo>
                  <a:cubicBezTo>
                    <a:pt x="781" y="288"/>
                    <a:pt x="781" y="288"/>
                    <a:pt x="781" y="288"/>
                  </a:cubicBezTo>
                  <a:cubicBezTo>
                    <a:pt x="780" y="291"/>
                    <a:pt x="780" y="291"/>
                    <a:pt x="780" y="291"/>
                  </a:cubicBezTo>
                  <a:cubicBezTo>
                    <a:pt x="781" y="291"/>
                    <a:pt x="781" y="291"/>
                    <a:pt x="781" y="291"/>
                  </a:cubicBezTo>
                  <a:cubicBezTo>
                    <a:pt x="782" y="293"/>
                    <a:pt x="782" y="293"/>
                    <a:pt x="782" y="293"/>
                  </a:cubicBezTo>
                  <a:cubicBezTo>
                    <a:pt x="782" y="293"/>
                    <a:pt x="784" y="292"/>
                    <a:pt x="784" y="292"/>
                  </a:cubicBezTo>
                  <a:close/>
                  <a:moveTo>
                    <a:pt x="1648" y="957"/>
                  </a:moveTo>
                  <a:cubicBezTo>
                    <a:pt x="1647" y="955"/>
                    <a:pt x="1647" y="955"/>
                    <a:pt x="1646" y="953"/>
                  </a:cubicBezTo>
                  <a:cubicBezTo>
                    <a:pt x="1646" y="951"/>
                    <a:pt x="1646" y="951"/>
                    <a:pt x="1646" y="951"/>
                  </a:cubicBezTo>
                  <a:cubicBezTo>
                    <a:pt x="1646" y="950"/>
                    <a:pt x="1646" y="950"/>
                    <a:pt x="1646" y="950"/>
                  </a:cubicBezTo>
                  <a:cubicBezTo>
                    <a:pt x="1645" y="950"/>
                    <a:pt x="1644" y="949"/>
                    <a:pt x="1642" y="949"/>
                  </a:cubicBezTo>
                  <a:cubicBezTo>
                    <a:pt x="1641" y="950"/>
                    <a:pt x="1641" y="950"/>
                    <a:pt x="1641" y="950"/>
                  </a:cubicBezTo>
                  <a:cubicBezTo>
                    <a:pt x="1640" y="950"/>
                    <a:pt x="1640" y="950"/>
                    <a:pt x="1640" y="950"/>
                  </a:cubicBezTo>
                  <a:cubicBezTo>
                    <a:pt x="1643" y="952"/>
                    <a:pt x="1643" y="952"/>
                    <a:pt x="1643" y="952"/>
                  </a:cubicBezTo>
                  <a:cubicBezTo>
                    <a:pt x="1644" y="953"/>
                    <a:pt x="1644" y="953"/>
                    <a:pt x="1644" y="953"/>
                  </a:cubicBezTo>
                  <a:cubicBezTo>
                    <a:pt x="1644" y="954"/>
                    <a:pt x="1644" y="954"/>
                    <a:pt x="1644" y="954"/>
                  </a:cubicBezTo>
                  <a:cubicBezTo>
                    <a:pt x="1645" y="956"/>
                    <a:pt x="1646" y="958"/>
                    <a:pt x="1647" y="959"/>
                  </a:cubicBezTo>
                  <a:cubicBezTo>
                    <a:pt x="1648" y="959"/>
                    <a:pt x="1648" y="959"/>
                    <a:pt x="1648" y="959"/>
                  </a:cubicBezTo>
                  <a:cubicBezTo>
                    <a:pt x="1649" y="961"/>
                    <a:pt x="1649" y="961"/>
                    <a:pt x="1649" y="961"/>
                  </a:cubicBezTo>
                  <a:cubicBezTo>
                    <a:pt x="1650" y="962"/>
                    <a:pt x="1650" y="962"/>
                    <a:pt x="1650" y="962"/>
                  </a:cubicBezTo>
                  <a:cubicBezTo>
                    <a:pt x="1650" y="959"/>
                    <a:pt x="1650" y="959"/>
                    <a:pt x="1650" y="959"/>
                  </a:cubicBezTo>
                  <a:cubicBezTo>
                    <a:pt x="1650" y="958"/>
                    <a:pt x="1650" y="958"/>
                    <a:pt x="1650" y="958"/>
                  </a:cubicBezTo>
                  <a:cubicBezTo>
                    <a:pt x="1648" y="957"/>
                    <a:pt x="1648" y="957"/>
                    <a:pt x="1648" y="957"/>
                  </a:cubicBezTo>
                  <a:close/>
                  <a:moveTo>
                    <a:pt x="1515" y="1059"/>
                  </a:moveTo>
                  <a:cubicBezTo>
                    <a:pt x="1515" y="1060"/>
                    <a:pt x="1515" y="1060"/>
                    <a:pt x="1515" y="1060"/>
                  </a:cubicBezTo>
                  <a:cubicBezTo>
                    <a:pt x="1516" y="1061"/>
                    <a:pt x="1516" y="1061"/>
                    <a:pt x="1516" y="1061"/>
                  </a:cubicBezTo>
                  <a:cubicBezTo>
                    <a:pt x="1517" y="1060"/>
                    <a:pt x="1517" y="1060"/>
                    <a:pt x="1517" y="1060"/>
                  </a:cubicBezTo>
                  <a:cubicBezTo>
                    <a:pt x="1518" y="1059"/>
                    <a:pt x="1518" y="1059"/>
                    <a:pt x="1518" y="1059"/>
                  </a:cubicBezTo>
                  <a:cubicBezTo>
                    <a:pt x="1517" y="1057"/>
                    <a:pt x="1517" y="1057"/>
                    <a:pt x="1517" y="1057"/>
                  </a:cubicBezTo>
                  <a:cubicBezTo>
                    <a:pt x="1518" y="1056"/>
                    <a:pt x="1518" y="1056"/>
                    <a:pt x="1518" y="1056"/>
                  </a:cubicBezTo>
                  <a:cubicBezTo>
                    <a:pt x="1518" y="1054"/>
                    <a:pt x="1518" y="1054"/>
                    <a:pt x="1518" y="1054"/>
                  </a:cubicBezTo>
                  <a:cubicBezTo>
                    <a:pt x="1518" y="1054"/>
                    <a:pt x="1518" y="1054"/>
                    <a:pt x="1518" y="1054"/>
                  </a:cubicBezTo>
                  <a:cubicBezTo>
                    <a:pt x="1515" y="1059"/>
                    <a:pt x="1515" y="1059"/>
                    <a:pt x="1515" y="1059"/>
                  </a:cubicBezTo>
                  <a:close/>
                  <a:moveTo>
                    <a:pt x="1498" y="1086"/>
                  </a:moveTo>
                  <a:cubicBezTo>
                    <a:pt x="1497" y="1087"/>
                    <a:pt x="1497" y="1087"/>
                    <a:pt x="1497" y="1087"/>
                  </a:cubicBezTo>
                  <a:cubicBezTo>
                    <a:pt x="1497" y="1087"/>
                    <a:pt x="1497" y="1087"/>
                    <a:pt x="1497" y="1087"/>
                  </a:cubicBezTo>
                  <a:cubicBezTo>
                    <a:pt x="1498" y="1087"/>
                    <a:pt x="1498" y="1087"/>
                    <a:pt x="1498" y="1087"/>
                  </a:cubicBezTo>
                  <a:cubicBezTo>
                    <a:pt x="1498" y="1086"/>
                    <a:pt x="1498" y="1086"/>
                    <a:pt x="1498" y="1086"/>
                  </a:cubicBezTo>
                  <a:cubicBezTo>
                    <a:pt x="1498" y="1085"/>
                    <a:pt x="1498" y="1085"/>
                    <a:pt x="1498" y="1085"/>
                  </a:cubicBezTo>
                  <a:lnTo>
                    <a:pt x="1498" y="1086"/>
                  </a:lnTo>
                  <a:close/>
                  <a:moveTo>
                    <a:pt x="1531" y="1035"/>
                  </a:moveTo>
                  <a:cubicBezTo>
                    <a:pt x="1530" y="1036"/>
                    <a:pt x="1530" y="1036"/>
                    <a:pt x="1530" y="1036"/>
                  </a:cubicBezTo>
                  <a:cubicBezTo>
                    <a:pt x="1528" y="1040"/>
                    <a:pt x="1528" y="1040"/>
                    <a:pt x="1528" y="1040"/>
                  </a:cubicBezTo>
                  <a:cubicBezTo>
                    <a:pt x="1527" y="1041"/>
                    <a:pt x="1527" y="1041"/>
                    <a:pt x="1527" y="1041"/>
                  </a:cubicBezTo>
                  <a:cubicBezTo>
                    <a:pt x="1524" y="1042"/>
                    <a:pt x="1524" y="1042"/>
                    <a:pt x="1524" y="1042"/>
                  </a:cubicBezTo>
                  <a:cubicBezTo>
                    <a:pt x="1523" y="1043"/>
                    <a:pt x="1523" y="1043"/>
                    <a:pt x="1523" y="1043"/>
                  </a:cubicBezTo>
                  <a:cubicBezTo>
                    <a:pt x="1522" y="1043"/>
                    <a:pt x="1522" y="1043"/>
                    <a:pt x="1522" y="1043"/>
                  </a:cubicBezTo>
                  <a:cubicBezTo>
                    <a:pt x="1522" y="1043"/>
                    <a:pt x="1522" y="1043"/>
                    <a:pt x="1522" y="1043"/>
                  </a:cubicBezTo>
                  <a:cubicBezTo>
                    <a:pt x="1522" y="1044"/>
                    <a:pt x="1522" y="1044"/>
                    <a:pt x="1522" y="1044"/>
                  </a:cubicBezTo>
                  <a:cubicBezTo>
                    <a:pt x="1522" y="1046"/>
                    <a:pt x="1522" y="1046"/>
                    <a:pt x="1522" y="1046"/>
                  </a:cubicBezTo>
                  <a:cubicBezTo>
                    <a:pt x="1523" y="1047"/>
                    <a:pt x="1523" y="1047"/>
                    <a:pt x="1523" y="1047"/>
                  </a:cubicBezTo>
                  <a:cubicBezTo>
                    <a:pt x="1524" y="1047"/>
                    <a:pt x="1524" y="1047"/>
                    <a:pt x="1524" y="1047"/>
                  </a:cubicBezTo>
                  <a:cubicBezTo>
                    <a:pt x="1525" y="1047"/>
                    <a:pt x="1525" y="1047"/>
                    <a:pt x="1525" y="1046"/>
                  </a:cubicBezTo>
                  <a:cubicBezTo>
                    <a:pt x="1526" y="1045"/>
                    <a:pt x="1526" y="1045"/>
                    <a:pt x="1526" y="1045"/>
                  </a:cubicBezTo>
                  <a:cubicBezTo>
                    <a:pt x="1529" y="1045"/>
                    <a:pt x="1529" y="1045"/>
                    <a:pt x="1529" y="1045"/>
                  </a:cubicBezTo>
                  <a:cubicBezTo>
                    <a:pt x="1531" y="1041"/>
                    <a:pt x="1532" y="1040"/>
                    <a:pt x="1532" y="1036"/>
                  </a:cubicBezTo>
                  <a:cubicBezTo>
                    <a:pt x="1532" y="1035"/>
                    <a:pt x="1532" y="1035"/>
                    <a:pt x="1532" y="1035"/>
                  </a:cubicBezTo>
                  <a:cubicBezTo>
                    <a:pt x="1531" y="1035"/>
                    <a:pt x="1531" y="1035"/>
                    <a:pt x="1531" y="1035"/>
                  </a:cubicBezTo>
                  <a:close/>
                  <a:moveTo>
                    <a:pt x="1535" y="1033"/>
                  </a:moveTo>
                  <a:cubicBezTo>
                    <a:pt x="1533" y="1034"/>
                    <a:pt x="1533" y="1034"/>
                    <a:pt x="1533" y="1034"/>
                  </a:cubicBezTo>
                  <a:cubicBezTo>
                    <a:pt x="1533" y="1035"/>
                    <a:pt x="1533" y="1035"/>
                    <a:pt x="1533" y="1035"/>
                  </a:cubicBezTo>
                  <a:cubicBezTo>
                    <a:pt x="1533" y="1036"/>
                    <a:pt x="1533" y="1036"/>
                    <a:pt x="1533" y="1036"/>
                  </a:cubicBezTo>
                  <a:cubicBezTo>
                    <a:pt x="1534" y="1037"/>
                    <a:pt x="1534" y="1037"/>
                    <a:pt x="1534" y="1037"/>
                  </a:cubicBezTo>
                  <a:cubicBezTo>
                    <a:pt x="1535" y="1037"/>
                    <a:pt x="1535" y="1037"/>
                    <a:pt x="1535" y="1037"/>
                  </a:cubicBezTo>
                  <a:cubicBezTo>
                    <a:pt x="1535" y="1037"/>
                    <a:pt x="1535" y="1037"/>
                    <a:pt x="1535" y="1037"/>
                  </a:cubicBezTo>
                  <a:cubicBezTo>
                    <a:pt x="1536" y="1035"/>
                    <a:pt x="1536" y="1035"/>
                    <a:pt x="1536" y="1035"/>
                  </a:cubicBezTo>
                  <a:cubicBezTo>
                    <a:pt x="1536" y="1033"/>
                    <a:pt x="1536" y="1033"/>
                    <a:pt x="1536" y="1033"/>
                  </a:cubicBezTo>
                  <a:cubicBezTo>
                    <a:pt x="1536" y="1033"/>
                    <a:pt x="1536" y="1033"/>
                    <a:pt x="1536" y="1033"/>
                  </a:cubicBezTo>
                  <a:cubicBezTo>
                    <a:pt x="1536" y="1033"/>
                    <a:pt x="1535" y="1033"/>
                    <a:pt x="1535" y="1033"/>
                  </a:cubicBezTo>
                  <a:close/>
                  <a:moveTo>
                    <a:pt x="695" y="380"/>
                  </a:moveTo>
                  <a:cubicBezTo>
                    <a:pt x="696" y="382"/>
                    <a:pt x="696" y="382"/>
                    <a:pt x="696" y="382"/>
                  </a:cubicBezTo>
                  <a:cubicBezTo>
                    <a:pt x="697" y="383"/>
                    <a:pt x="697" y="383"/>
                    <a:pt x="697" y="383"/>
                  </a:cubicBezTo>
                  <a:cubicBezTo>
                    <a:pt x="699" y="381"/>
                    <a:pt x="699" y="381"/>
                    <a:pt x="699" y="381"/>
                  </a:cubicBezTo>
                  <a:cubicBezTo>
                    <a:pt x="699" y="383"/>
                    <a:pt x="699" y="383"/>
                    <a:pt x="699" y="383"/>
                  </a:cubicBezTo>
                  <a:cubicBezTo>
                    <a:pt x="700" y="384"/>
                    <a:pt x="700" y="384"/>
                    <a:pt x="700" y="384"/>
                  </a:cubicBezTo>
                  <a:cubicBezTo>
                    <a:pt x="701" y="380"/>
                    <a:pt x="701" y="380"/>
                    <a:pt x="701" y="380"/>
                  </a:cubicBezTo>
                  <a:cubicBezTo>
                    <a:pt x="702" y="380"/>
                    <a:pt x="702" y="380"/>
                    <a:pt x="702" y="380"/>
                  </a:cubicBezTo>
                  <a:cubicBezTo>
                    <a:pt x="703" y="379"/>
                    <a:pt x="703" y="379"/>
                    <a:pt x="703" y="379"/>
                  </a:cubicBezTo>
                  <a:cubicBezTo>
                    <a:pt x="702" y="371"/>
                    <a:pt x="702" y="382"/>
                    <a:pt x="702" y="372"/>
                  </a:cubicBezTo>
                  <a:cubicBezTo>
                    <a:pt x="700" y="372"/>
                    <a:pt x="700" y="372"/>
                    <a:pt x="700" y="372"/>
                  </a:cubicBezTo>
                  <a:cubicBezTo>
                    <a:pt x="699" y="373"/>
                    <a:pt x="699" y="373"/>
                    <a:pt x="699" y="373"/>
                  </a:cubicBezTo>
                  <a:cubicBezTo>
                    <a:pt x="699" y="375"/>
                    <a:pt x="699" y="374"/>
                    <a:pt x="699" y="377"/>
                  </a:cubicBezTo>
                  <a:cubicBezTo>
                    <a:pt x="698" y="377"/>
                    <a:pt x="698" y="377"/>
                    <a:pt x="698" y="377"/>
                  </a:cubicBezTo>
                  <a:cubicBezTo>
                    <a:pt x="697" y="375"/>
                    <a:pt x="697" y="375"/>
                    <a:pt x="697" y="375"/>
                  </a:cubicBezTo>
                  <a:cubicBezTo>
                    <a:pt x="694" y="379"/>
                    <a:pt x="694" y="379"/>
                    <a:pt x="694" y="379"/>
                  </a:cubicBezTo>
                  <a:cubicBezTo>
                    <a:pt x="695" y="380"/>
                    <a:pt x="695" y="380"/>
                    <a:pt x="695" y="380"/>
                  </a:cubicBezTo>
                  <a:cubicBezTo>
                    <a:pt x="695" y="380"/>
                    <a:pt x="695" y="380"/>
                    <a:pt x="695" y="380"/>
                  </a:cubicBezTo>
                  <a:close/>
                  <a:moveTo>
                    <a:pt x="1526" y="1034"/>
                  </a:moveTo>
                  <a:cubicBezTo>
                    <a:pt x="1527" y="1034"/>
                    <a:pt x="1527" y="1034"/>
                    <a:pt x="1527" y="1034"/>
                  </a:cubicBezTo>
                  <a:cubicBezTo>
                    <a:pt x="1527" y="1033"/>
                    <a:pt x="1527" y="1033"/>
                    <a:pt x="1527" y="1033"/>
                  </a:cubicBezTo>
                  <a:cubicBezTo>
                    <a:pt x="1527" y="1032"/>
                    <a:pt x="1527" y="1032"/>
                    <a:pt x="1527" y="1032"/>
                  </a:cubicBezTo>
                  <a:cubicBezTo>
                    <a:pt x="1526" y="1032"/>
                    <a:pt x="1526" y="1032"/>
                    <a:pt x="1526" y="1032"/>
                  </a:cubicBezTo>
                  <a:cubicBezTo>
                    <a:pt x="1525" y="1032"/>
                    <a:pt x="1525" y="1032"/>
                    <a:pt x="1525" y="1032"/>
                  </a:cubicBezTo>
                  <a:cubicBezTo>
                    <a:pt x="1525" y="1033"/>
                    <a:pt x="1525" y="1033"/>
                    <a:pt x="1525" y="1033"/>
                  </a:cubicBezTo>
                  <a:cubicBezTo>
                    <a:pt x="1525" y="1033"/>
                    <a:pt x="1525" y="1033"/>
                    <a:pt x="1526" y="1034"/>
                  </a:cubicBezTo>
                  <a:close/>
                  <a:moveTo>
                    <a:pt x="1488" y="1097"/>
                  </a:moveTo>
                  <a:cubicBezTo>
                    <a:pt x="1486" y="1099"/>
                    <a:pt x="1487" y="1098"/>
                    <a:pt x="1484" y="1101"/>
                  </a:cubicBezTo>
                  <a:cubicBezTo>
                    <a:pt x="1483" y="1101"/>
                    <a:pt x="1483" y="1101"/>
                    <a:pt x="1483" y="1101"/>
                  </a:cubicBezTo>
                  <a:cubicBezTo>
                    <a:pt x="1483" y="1102"/>
                    <a:pt x="1483" y="1101"/>
                    <a:pt x="1483" y="1102"/>
                  </a:cubicBezTo>
                  <a:cubicBezTo>
                    <a:pt x="1484" y="1102"/>
                    <a:pt x="1484" y="1102"/>
                    <a:pt x="1484" y="1102"/>
                  </a:cubicBezTo>
                  <a:cubicBezTo>
                    <a:pt x="1486" y="1101"/>
                    <a:pt x="1485" y="1101"/>
                    <a:pt x="1489" y="1096"/>
                  </a:cubicBezTo>
                  <a:cubicBezTo>
                    <a:pt x="1489" y="1096"/>
                    <a:pt x="1489" y="1096"/>
                    <a:pt x="1489" y="1096"/>
                  </a:cubicBezTo>
                  <a:cubicBezTo>
                    <a:pt x="1489" y="1096"/>
                    <a:pt x="1488" y="1097"/>
                    <a:pt x="1488" y="1097"/>
                  </a:cubicBezTo>
                  <a:close/>
                  <a:moveTo>
                    <a:pt x="1510" y="1067"/>
                  </a:moveTo>
                  <a:cubicBezTo>
                    <a:pt x="1509" y="1068"/>
                    <a:pt x="1509" y="1068"/>
                    <a:pt x="1509" y="1068"/>
                  </a:cubicBezTo>
                  <a:cubicBezTo>
                    <a:pt x="1508" y="1069"/>
                    <a:pt x="1508" y="1069"/>
                    <a:pt x="1508" y="1069"/>
                  </a:cubicBezTo>
                  <a:cubicBezTo>
                    <a:pt x="1508" y="1069"/>
                    <a:pt x="1508" y="1069"/>
                    <a:pt x="1508" y="1069"/>
                  </a:cubicBezTo>
                  <a:cubicBezTo>
                    <a:pt x="1509" y="1070"/>
                    <a:pt x="1509" y="1070"/>
                    <a:pt x="1509" y="1070"/>
                  </a:cubicBezTo>
                  <a:cubicBezTo>
                    <a:pt x="1509" y="1069"/>
                    <a:pt x="1509" y="1069"/>
                    <a:pt x="1509" y="1069"/>
                  </a:cubicBezTo>
                  <a:cubicBezTo>
                    <a:pt x="1511" y="1068"/>
                    <a:pt x="1511" y="1068"/>
                    <a:pt x="1511" y="1068"/>
                  </a:cubicBezTo>
                  <a:cubicBezTo>
                    <a:pt x="1511" y="1067"/>
                    <a:pt x="1511" y="1067"/>
                    <a:pt x="1511" y="1067"/>
                  </a:cubicBezTo>
                  <a:cubicBezTo>
                    <a:pt x="1511" y="1067"/>
                    <a:pt x="1511" y="1067"/>
                    <a:pt x="1511" y="1067"/>
                  </a:cubicBezTo>
                  <a:cubicBezTo>
                    <a:pt x="1510" y="1067"/>
                    <a:pt x="1510" y="1067"/>
                    <a:pt x="1510" y="1067"/>
                  </a:cubicBezTo>
                  <a:close/>
                  <a:moveTo>
                    <a:pt x="1419" y="1155"/>
                  </a:moveTo>
                  <a:cubicBezTo>
                    <a:pt x="1419" y="1156"/>
                    <a:pt x="1419" y="1156"/>
                    <a:pt x="1419" y="1156"/>
                  </a:cubicBezTo>
                  <a:cubicBezTo>
                    <a:pt x="1419" y="1156"/>
                    <a:pt x="1419" y="1156"/>
                    <a:pt x="1419" y="1156"/>
                  </a:cubicBezTo>
                  <a:cubicBezTo>
                    <a:pt x="1419" y="1156"/>
                    <a:pt x="1419" y="1156"/>
                    <a:pt x="1419" y="1156"/>
                  </a:cubicBezTo>
                  <a:cubicBezTo>
                    <a:pt x="1419" y="1156"/>
                    <a:pt x="1420" y="1156"/>
                    <a:pt x="1420" y="1155"/>
                  </a:cubicBezTo>
                  <a:cubicBezTo>
                    <a:pt x="1420" y="1155"/>
                    <a:pt x="1420" y="1155"/>
                    <a:pt x="1420" y="1155"/>
                  </a:cubicBezTo>
                  <a:cubicBezTo>
                    <a:pt x="1419" y="1155"/>
                    <a:pt x="1419" y="1155"/>
                    <a:pt x="1419" y="1155"/>
                  </a:cubicBezTo>
                  <a:close/>
                  <a:moveTo>
                    <a:pt x="1422" y="1152"/>
                  </a:moveTo>
                  <a:cubicBezTo>
                    <a:pt x="1422" y="1152"/>
                    <a:pt x="1422" y="1152"/>
                    <a:pt x="1422" y="1152"/>
                  </a:cubicBezTo>
                  <a:cubicBezTo>
                    <a:pt x="1422" y="1152"/>
                    <a:pt x="1422" y="1152"/>
                    <a:pt x="1422" y="1152"/>
                  </a:cubicBezTo>
                  <a:cubicBezTo>
                    <a:pt x="1422" y="1153"/>
                    <a:pt x="1422" y="1153"/>
                    <a:pt x="1422" y="1153"/>
                  </a:cubicBezTo>
                  <a:cubicBezTo>
                    <a:pt x="1423" y="1152"/>
                    <a:pt x="1423" y="1152"/>
                    <a:pt x="1423" y="1152"/>
                  </a:cubicBezTo>
                  <a:cubicBezTo>
                    <a:pt x="1423" y="1152"/>
                    <a:pt x="1423" y="1152"/>
                    <a:pt x="1423" y="1152"/>
                  </a:cubicBezTo>
                  <a:cubicBezTo>
                    <a:pt x="1422" y="1152"/>
                    <a:pt x="1422" y="1152"/>
                    <a:pt x="1422" y="1152"/>
                  </a:cubicBezTo>
                  <a:close/>
                  <a:moveTo>
                    <a:pt x="1421" y="1139"/>
                  </a:moveTo>
                  <a:cubicBezTo>
                    <a:pt x="1420" y="1139"/>
                    <a:pt x="1420" y="1139"/>
                    <a:pt x="1420" y="1139"/>
                  </a:cubicBezTo>
                  <a:cubicBezTo>
                    <a:pt x="1418" y="1142"/>
                    <a:pt x="1418" y="1142"/>
                    <a:pt x="1418" y="1142"/>
                  </a:cubicBezTo>
                  <a:cubicBezTo>
                    <a:pt x="1417" y="1143"/>
                    <a:pt x="1417" y="1143"/>
                    <a:pt x="1417" y="1143"/>
                  </a:cubicBezTo>
                  <a:cubicBezTo>
                    <a:pt x="1417" y="1144"/>
                    <a:pt x="1417" y="1144"/>
                    <a:pt x="1417" y="1144"/>
                  </a:cubicBezTo>
                  <a:cubicBezTo>
                    <a:pt x="1416" y="1145"/>
                    <a:pt x="1416" y="1145"/>
                    <a:pt x="1416" y="1145"/>
                  </a:cubicBezTo>
                  <a:cubicBezTo>
                    <a:pt x="1416" y="1146"/>
                    <a:pt x="1416" y="1146"/>
                    <a:pt x="1416" y="1146"/>
                  </a:cubicBezTo>
                  <a:cubicBezTo>
                    <a:pt x="1415" y="1147"/>
                    <a:pt x="1415" y="1146"/>
                    <a:pt x="1413" y="1149"/>
                  </a:cubicBezTo>
                  <a:cubicBezTo>
                    <a:pt x="1412" y="1150"/>
                    <a:pt x="1412" y="1150"/>
                    <a:pt x="1412" y="1150"/>
                  </a:cubicBezTo>
                  <a:cubicBezTo>
                    <a:pt x="1412" y="1151"/>
                    <a:pt x="1412" y="1151"/>
                    <a:pt x="1412" y="1151"/>
                  </a:cubicBezTo>
                  <a:cubicBezTo>
                    <a:pt x="1414" y="1152"/>
                    <a:pt x="1414" y="1152"/>
                    <a:pt x="1414" y="1152"/>
                  </a:cubicBezTo>
                  <a:cubicBezTo>
                    <a:pt x="1414" y="1149"/>
                    <a:pt x="1414" y="1149"/>
                    <a:pt x="1414" y="1149"/>
                  </a:cubicBezTo>
                  <a:cubicBezTo>
                    <a:pt x="1416" y="1147"/>
                    <a:pt x="1416" y="1148"/>
                    <a:pt x="1417" y="1146"/>
                  </a:cubicBezTo>
                  <a:cubicBezTo>
                    <a:pt x="1418" y="1145"/>
                    <a:pt x="1418" y="1145"/>
                    <a:pt x="1418" y="1145"/>
                  </a:cubicBezTo>
                  <a:cubicBezTo>
                    <a:pt x="1420" y="1143"/>
                    <a:pt x="1420" y="1143"/>
                    <a:pt x="1420" y="1143"/>
                  </a:cubicBezTo>
                  <a:cubicBezTo>
                    <a:pt x="1421" y="1142"/>
                    <a:pt x="1421" y="1142"/>
                    <a:pt x="1421" y="1142"/>
                  </a:cubicBezTo>
                  <a:cubicBezTo>
                    <a:pt x="1422" y="1142"/>
                    <a:pt x="1422" y="1142"/>
                    <a:pt x="1422" y="1142"/>
                  </a:cubicBezTo>
                  <a:cubicBezTo>
                    <a:pt x="1423" y="1141"/>
                    <a:pt x="1423" y="1141"/>
                    <a:pt x="1423" y="1141"/>
                  </a:cubicBezTo>
                  <a:cubicBezTo>
                    <a:pt x="1424" y="1141"/>
                    <a:pt x="1424" y="1141"/>
                    <a:pt x="1424" y="1141"/>
                  </a:cubicBezTo>
                  <a:cubicBezTo>
                    <a:pt x="1425" y="1140"/>
                    <a:pt x="1425" y="1140"/>
                    <a:pt x="1425" y="1140"/>
                  </a:cubicBezTo>
                  <a:cubicBezTo>
                    <a:pt x="1423" y="1140"/>
                    <a:pt x="1423" y="1140"/>
                    <a:pt x="1423" y="1140"/>
                  </a:cubicBezTo>
                  <a:cubicBezTo>
                    <a:pt x="1421" y="1139"/>
                    <a:pt x="1421" y="1139"/>
                    <a:pt x="1421" y="1139"/>
                  </a:cubicBezTo>
                  <a:close/>
                  <a:moveTo>
                    <a:pt x="1418" y="1155"/>
                  </a:moveTo>
                  <a:cubicBezTo>
                    <a:pt x="1418" y="1155"/>
                    <a:pt x="1418" y="1155"/>
                    <a:pt x="1417" y="1155"/>
                  </a:cubicBezTo>
                  <a:cubicBezTo>
                    <a:pt x="1417" y="1155"/>
                    <a:pt x="1417" y="1155"/>
                    <a:pt x="1417" y="1155"/>
                  </a:cubicBezTo>
                  <a:cubicBezTo>
                    <a:pt x="1417" y="1155"/>
                    <a:pt x="1417" y="1155"/>
                    <a:pt x="1417" y="1155"/>
                  </a:cubicBezTo>
                  <a:cubicBezTo>
                    <a:pt x="1417" y="1155"/>
                    <a:pt x="1417" y="1155"/>
                    <a:pt x="1417" y="1155"/>
                  </a:cubicBezTo>
                  <a:cubicBezTo>
                    <a:pt x="1417" y="1155"/>
                    <a:pt x="1417" y="1155"/>
                    <a:pt x="1417" y="1155"/>
                  </a:cubicBezTo>
                  <a:cubicBezTo>
                    <a:pt x="1417" y="1155"/>
                    <a:pt x="1417" y="1155"/>
                    <a:pt x="1417" y="1156"/>
                  </a:cubicBezTo>
                  <a:cubicBezTo>
                    <a:pt x="1418" y="1156"/>
                    <a:pt x="1418" y="1156"/>
                    <a:pt x="1418" y="1156"/>
                  </a:cubicBezTo>
                  <a:cubicBezTo>
                    <a:pt x="1418" y="1155"/>
                    <a:pt x="1418" y="1155"/>
                    <a:pt x="1418" y="1155"/>
                  </a:cubicBezTo>
                  <a:cubicBezTo>
                    <a:pt x="1418" y="1155"/>
                    <a:pt x="1418" y="1155"/>
                    <a:pt x="1418" y="1155"/>
                  </a:cubicBezTo>
                  <a:close/>
                  <a:moveTo>
                    <a:pt x="1450" y="1124"/>
                  </a:moveTo>
                  <a:cubicBezTo>
                    <a:pt x="1450" y="1123"/>
                    <a:pt x="1450" y="1123"/>
                    <a:pt x="1450" y="1123"/>
                  </a:cubicBezTo>
                  <a:cubicBezTo>
                    <a:pt x="1450" y="1123"/>
                    <a:pt x="1450" y="1123"/>
                    <a:pt x="1450" y="1123"/>
                  </a:cubicBezTo>
                  <a:cubicBezTo>
                    <a:pt x="1450" y="1123"/>
                    <a:pt x="1450" y="1123"/>
                    <a:pt x="1450" y="1123"/>
                  </a:cubicBezTo>
                  <a:cubicBezTo>
                    <a:pt x="1449" y="1123"/>
                    <a:pt x="1449" y="1123"/>
                    <a:pt x="1449" y="1123"/>
                  </a:cubicBezTo>
                  <a:cubicBezTo>
                    <a:pt x="1448" y="1123"/>
                    <a:pt x="1448" y="1123"/>
                    <a:pt x="1448" y="1123"/>
                  </a:cubicBezTo>
                  <a:cubicBezTo>
                    <a:pt x="1445" y="1127"/>
                    <a:pt x="1445" y="1127"/>
                    <a:pt x="1445" y="1127"/>
                  </a:cubicBezTo>
                  <a:cubicBezTo>
                    <a:pt x="1443" y="1127"/>
                    <a:pt x="1443" y="1127"/>
                    <a:pt x="1442" y="1127"/>
                  </a:cubicBezTo>
                  <a:cubicBezTo>
                    <a:pt x="1441" y="1125"/>
                    <a:pt x="1441" y="1125"/>
                    <a:pt x="1441" y="1125"/>
                  </a:cubicBezTo>
                  <a:cubicBezTo>
                    <a:pt x="1440" y="1125"/>
                    <a:pt x="1440" y="1125"/>
                    <a:pt x="1440" y="1125"/>
                  </a:cubicBezTo>
                  <a:cubicBezTo>
                    <a:pt x="1440" y="1126"/>
                    <a:pt x="1440" y="1126"/>
                    <a:pt x="1440" y="1126"/>
                  </a:cubicBezTo>
                  <a:cubicBezTo>
                    <a:pt x="1440" y="1127"/>
                    <a:pt x="1440" y="1127"/>
                    <a:pt x="1440" y="1127"/>
                  </a:cubicBezTo>
                  <a:cubicBezTo>
                    <a:pt x="1438" y="1128"/>
                    <a:pt x="1438" y="1128"/>
                    <a:pt x="1438" y="1128"/>
                  </a:cubicBezTo>
                  <a:cubicBezTo>
                    <a:pt x="1437" y="1130"/>
                    <a:pt x="1437" y="1130"/>
                    <a:pt x="1437" y="1130"/>
                  </a:cubicBezTo>
                  <a:cubicBezTo>
                    <a:pt x="1436" y="1130"/>
                    <a:pt x="1436" y="1130"/>
                    <a:pt x="1436" y="1130"/>
                  </a:cubicBezTo>
                  <a:cubicBezTo>
                    <a:pt x="1435" y="1132"/>
                    <a:pt x="1435" y="1132"/>
                    <a:pt x="1435" y="1132"/>
                  </a:cubicBezTo>
                  <a:cubicBezTo>
                    <a:pt x="1433" y="1133"/>
                    <a:pt x="1433" y="1133"/>
                    <a:pt x="1433" y="1133"/>
                  </a:cubicBezTo>
                  <a:cubicBezTo>
                    <a:pt x="1432" y="1135"/>
                    <a:pt x="1432" y="1135"/>
                    <a:pt x="1432" y="1135"/>
                  </a:cubicBezTo>
                  <a:cubicBezTo>
                    <a:pt x="1431" y="1136"/>
                    <a:pt x="1431" y="1136"/>
                    <a:pt x="1431" y="1136"/>
                  </a:cubicBezTo>
                  <a:cubicBezTo>
                    <a:pt x="1429" y="1138"/>
                    <a:pt x="1429" y="1138"/>
                    <a:pt x="1429" y="1138"/>
                  </a:cubicBezTo>
                  <a:cubicBezTo>
                    <a:pt x="1429" y="1139"/>
                    <a:pt x="1429" y="1139"/>
                    <a:pt x="1429" y="1139"/>
                  </a:cubicBezTo>
                  <a:cubicBezTo>
                    <a:pt x="1429" y="1140"/>
                    <a:pt x="1429" y="1140"/>
                    <a:pt x="1429" y="1140"/>
                  </a:cubicBezTo>
                  <a:cubicBezTo>
                    <a:pt x="1431" y="1138"/>
                    <a:pt x="1431" y="1138"/>
                    <a:pt x="1431" y="1138"/>
                  </a:cubicBezTo>
                  <a:cubicBezTo>
                    <a:pt x="1432" y="1138"/>
                    <a:pt x="1432" y="1138"/>
                    <a:pt x="1432" y="1138"/>
                  </a:cubicBezTo>
                  <a:cubicBezTo>
                    <a:pt x="1433" y="1136"/>
                    <a:pt x="1433" y="1136"/>
                    <a:pt x="1433" y="1136"/>
                  </a:cubicBezTo>
                  <a:cubicBezTo>
                    <a:pt x="1436" y="1134"/>
                    <a:pt x="1436" y="1134"/>
                    <a:pt x="1436" y="1134"/>
                  </a:cubicBezTo>
                  <a:cubicBezTo>
                    <a:pt x="1437" y="1133"/>
                    <a:pt x="1437" y="1133"/>
                    <a:pt x="1437" y="1133"/>
                  </a:cubicBezTo>
                  <a:cubicBezTo>
                    <a:pt x="1437" y="1132"/>
                    <a:pt x="1437" y="1132"/>
                    <a:pt x="1437" y="1132"/>
                  </a:cubicBezTo>
                  <a:cubicBezTo>
                    <a:pt x="1437" y="1131"/>
                    <a:pt x="1437" y="1131"/>
                    <a:pt x="1437" y="1131"/>
                  </a:cubicBezTo>
                  <a:cubicBezTo>
                    <a:pt x="1439" y="1132"/>
                    <a:pt x="1439" y="1132"/>
                    <a:pt x="1439" y="1132"/>
                  </a:cubicBezTo>
                  <a:cubicBezTo>
                    <a:pt x="1440" y="1131"/>
                    <a:pt x="1440" y="1131"/>
                    <a:pt x="1440" y="1131"/>
                  </a:cubicBezTo>
                  <a:cubicBezTo>
                    <a:pt x="1441" y="1130"/>
                    <a:pt x="1440" y="1130"/>
                    <a:pt x="1444" y="1128"/>
                  </a:cubicBezTo>
                  <a:cubicBezTo>
                    <a:pt x="1446" y="1127"/>
                    <a:pt x="1445" y="1127"/>
                    <a:pt x="1448" y="1126"/>
                  </a:cubicBezTo>
                  <a:cubicBezTo>
                    <a:pt x="1450" y="1126"/>
                    <a:pt x="1450" y="1126"/>
                    <a:pt x="1450" y="1126"/>
                  </a:cubicBezTo>
                  <a:cubicBezTo>
                    <a:pt x="1450" y="1125"/>
                    <a:pt x="1450" y="1125"/>
                    <a:pt x="1450" y="1125"/>
                  </a:cubicBezTo>
                  <a:cubicBezTo>
                    <a:pt x="1450" y="1124"/>
                    <a:pt x="1450" y="1124"/>
                    <a:pt x="1450" y="1124"/>
                  </a:cubicBezTo>
                  <a:cubicBezTo>
                    <a:pt x="1450" y="1124"/>
                    <a:pt x="1450" y="1124"/>
                    <a:pt x="1450" y="1124"/>
                  </a:cubicBezTo>
                  <a:close/>
                  <a:moveTo>
                    <a:pt x="1467" y="1112"/>
                  </a:moveTo>
                  <a:cubicBezTo>
                    <a:pt x="1462" y="1115"/>
                    <a:pt x="1463" y="1114"/>
                    <a:pt x="1461" y="1117"/>
                  </a:cubicBezTo>
                  <a:cubicBezTo>
                    <a:pt x="1460" y="1118"/>
                    <a:pt x="1460" y="1118"/>
                    <a:pt x="1460" y="1118"/>
                  </a:cubicBezTo>
                  <a:cubicBezTo>
                    <a:pt x="1457" y="1122"/>
                    <a:pt x="1457" y="1122"/>
                    <a:pt x="1457" y="1122"/>
                  </a:cubicBezTo>
                  <a:cubicBezTo>
                    <a:pt x="1458" y="1122"/>
                    <a:pt x="1458" y="1122"/>
                    <a:pt x="1458" y="1122"/>
                  </a:cubicBezTo>
                  <a:cubicBezTo>
                    <a:pt x="1460" y="1121"/>
                    <a:pt x="1460" y="1121"/>
                    <a:pt x="1460" y="1121"/>
                  </a:cubicBezTo>
                  <a:cubicBezTo>
                    <a:pt x="1461" y="1120"/>
                    <a:pt x="1462" y="1119"/>
                    <a:pt x="1463" y="1118"/>
                  </a:cubicBezTo>
                  <a:cubicBezTo>
                    <a:pt x="1464" y="1117"/>
                    <a:pt x="1464" y="1117"/>
                    <a:pt x="1464" y="1117"/>
                  </a:cubicBezTo>
                  <a:cubicBezTo>
                    <a:pt x="1466" y="1116"/>
                    <a:pt x="1466" y="1116"/>
                    <a:pt x="1466" y="1116"/>
                  </a:cubicBezTo>
                  <a:cubicBezTo>
                    <a:pt x="1466" y="1115"/>
                    <a:pt x="1466" y="1115"/>
                    <a:pt x="1466" y="1115"/>
                  </a:cubicBezTo>
                  <a:cubicBezTo>
                    <a:pt x="1470" y="1112"/>
                    <a:pt x="1470" y="1112"/>
                    <a:pt x="1470" y="1112"/>
                  </a:cubicBezTo>
                  <a:cubicBezTo>
                    <a:pt x="1467" y="1112"/>
                    <a:pt x="1467" y="1112"/>
                    <a:pt x="1467" y="1112"/>
                  </a:cubicBezTo>
                  <a:cubicBezTo>
                    <a:pt x="1467" y="1112"/>
                    <a:pt x="1467" y="1112"/>
                    <a:pt x="1467" y="1112"/>
                  </a:cubicBezTo>
                  <a:close/>
                  <a:moveTo>
                    <a:pt x="1428" y="1149"/>
                  </a:moveTo>
                  <a:cubicBezTo>
                    <a:pt x="1426" y="1150"/>
                    <a:pt x="1426" y="1150"/>
                    <a:pt x="1426" y="1150"/>
                  </a:cubicBezTo>
                  <a:cubicBezTo>
                    <a:pt x="1425" y="1150"/>
                    <a:pt x="1425" y="1150"/>
                    <a:pt x="1425" y="1150"/>
                  </a:cubicBezTo>
                  <a:cubicBezTo>
                    <a:pt x="1425" y="1151"/>
                    <a:pt x="1425" y="1151"/>
                    <a:pt x="1425" y="1151"/>
                  </a:cubicBezTo>
                  <a:cubicBezTo>
                    <a:pt x="1426" y="1151"/>
                    <a:pt x="1426" y="1151"/>
                    <a:pt x="1426" y="1151"/>
                  </a:cubicBezTo>
                  <a:cubicBezTo>
                    <a:pt x="1427" y="1151"/>
                    <a:pt x="1427" y="1151"/>
                    <a:pt x="1427" y="1151"/>
                  </a:cubicBezTo>
                  <a:cubicBezTo>
                    <a:pt x="1429" y="1150"/>
                    <a:pt x="1429" y="1150"/>
                    <a:pt x="1429" y="1150"/>
                  </a:cubicBezTo>
                  <a:cubicBezTo>
                    <a:pt x="1428" y="1149"/>
                    <a:pt x="1428" y="1149"/>
                    <a:pt x="1428" y="1149"/>
                  </a:cubicBezTo>
                  <a:close/>
                  <a:moveTo>
                    <a:pt x="1471" y="870"/>
                  </a:moveTo>
                  <a:cubicBezTo>
                    <a:pt x="1470" y="871"/>
                    <a:pt x="1470" y="871"/>
                    <a:pt x="1470" y="871"/>
                  </a:cubicBezTo>
                  <a:cubicBezTo>
                    <a:pt x="1469" y="872"/>
                    <a:pt x="1469" y="872"/>
                    <a:pt x="1469" y="872"/>
                  </a:cubicBezTo>
                  <a:cubicBezTo>
                    <a:pt x="1469" y="873"/>
                    <a:pt x="1469" y="873"/>
                    <a:pt x="1469" y="873"/>
                  </a:cubicBezTo>
                  <a:cubicBezTo>
                    <a:pt x="1469" y="873"/>
                    <a:pt x="1469" y="873"/>
                    <a:pt x="1469" y="873"/>
                  </a:cubicBezTo>
                  <a:cubicBezTo>
                    <a:pt x="1470" y="873"/>
                    <a:pt x="1470" y="873"/>
                    <a:pt x="1470" y="873"/>
                  </a:cubicBezTo>
                  <a:cubicBezTo>
                    <a:pt x="1472" y="872"/>
                    <a:pt x="1472" y="872"/>
                    <a:pt x="1472" y="872"/>
                  </a:cubicBezTo>
                  <a:cubicBezTo>
                    <a:pt x="1471" y="871"/>
                    <a:pt x="1471" y="871"/>
                    <a:pt x="1471" y="871"/>
                  </a:cubicBezTo>
                  <a:cubicBezTo>
                    <a:pt x="1471" y="870"/>
                    <a:pt x="1471" y="870"/>
                    <a:pt x="1471" y="870"/>
                  </a:cubicBezTo>
                  <a:close/>
                  <a:moveTo>
                    <a:pt x="1626" y="869"/>
                  </a:moveTo>
                  <a:cubicBezTo>
                    <a:pt x="1623" y="871"/>
                    <a:pt x="1623" y="871"/>
                    <a:pt x="1623" y="871"/>
                  </a:cubicBezTo>
                  <a:cubicBezTo>
                    <a:pt x="1618" y="873"/>
                    <a:pt x="1618" y="873"/>
                    <a:pt x="1618" y="873"/>
                  </a:cubicBezTo>
                  <a:cubicBezTo>
                    <a:pt x="1618" y="874"/>
                    <a:pt x="1618" y="874"/>
                    <a:pt x="1618" y="875"/>
                  </a:cubicBezTo>
                  <a:cubicBezTo>
                    <a:pt x="1617" y="879"/>
                    <a:pt x="1618" y="877"/>
                    <a:pt x="1616" y="881"/>
                  </a:cubicBezTo>
                  <a:cubicBezTo>
                    <a:pt x="1614" y="883"/>
                    <a:pt x="1614" y="883"/>
                    <a:pt x="1614" y="883"/>
                  </a:cubicBezTo>
                  <a:cubicBezTo>
                    <a:pt x="1614" y="883"/>
                    <a:pt x="1614" y="883"/>
                    <a:pt x="1614" y="883"/>
                  </a:cubicBezTo>
                  <a:cubicBezTo>
                    <a:pt x="1614" y="884"/>
                    <a:pt x="1614" y="884"/>
                    <a:pt x="1614" y="884"/>
                  </a:cubicBezTo>
                  <a:cubicBezTo>
                    <a:pt x="1615" y="884"/>
                    <a:pt x="1615" y="884"/>
                    <a:pt x="1615" y="884"/>
                  </a:cubicBezTo>
                  <a:cubicBezTo>
                    <a:pt x="1620" y="878"/>
                    <a:pt x="1623" y="877"/>
                    <a:pt x="1628" y="876"/>
                  </a:cubicBezTo>
                  <a:cubicBezTo>
                    <a:pt x="1628" y="874"/>
                    <a:pt x="1628" y="874"/>
                    <a:pt x="1628" y="874"/>
                  </a:cubicBezTo>
                  <a:cubicBezTo>
                    <a:pt x="1628" y="870"/>
                    <a:pt x="1628" y="872"/>
                    <a:pt x="1627" y="869"/>
                  </a:cubicBezTo>
                  <a:cubicBezTo>
                    <a:pt x="1627" y="869"/>
                    <a:pt x="1626" y="869"/>
                    <a:pt x="1626" y="869"/>
                  </a:cubicBezTo>
                  <a:close/>
                  <a:moveTo>
                    <a:pt x="634" y="159"/>
                  </a:moveTo>
                  <a:cubicBezTo>
                    <a:pt x="638" y="161"/>
                    <a:pt x="638" y="161"/>
                    <a:pt x="638" y="161"/>
                  </a:cubicBezTo>
                  <a:cubicBezTo>
                    <a:pt x="640" y="161"/>
                    <a:pt x="640" y="161"/>
                    <a:pt x="640" y="161"/>
                  </a:cubicBezTo>
                  <a:cubicBezTo>
                    <a:pt x="640" y="164"/>
                    <a:pt x="640" y="164"/>
                    <a:pt x="640" y="164"/>
                  </a:cubicBezTo>
                  <a:cubicBezTo>
                    <a:pt x="643" y="164"/>
                    <a:pt x="641" y="164"/>
                    <a:pt x="651" y="164"/>
                  </a:cubicBezTo>
                  <a:cubicBezTo>
                    <a:pt x="650" y="162"/>
                    <a:pt x="650" y="162"/>
                    <a:pt x="650" y="162"/>
                  </a:cubicBezTo>
                  <a:cubicBezTo>
                    <a:pt x="648" y="160"/>
                    <a:pt x="648" y="160"/>
                    <a:pt x="648" y="160"/>
                  </a:cubicBezTo>
                  <a:cubicBezTo>
                    <a:pt x="638" y="155"/>
                    <a:pt x="638" y="155"/>
                    <a:pt x="638" y="155"/>
                  </a:cubicBezTo>
                  <a:cubicBezTo>
                    <a:pt x="637" y="157"/>
                    <a:pt x="637" y="157"/>
                    <a:pt x="637" y="157"/>
                  </a:cubicBezTo>
                  <a:cubicBezTo>
                    <a:pt x="636" y="154"/>
                    <a:pt x="636" y="154"/>
                    <a:pt x="636" y="154"/>
                  </a:cubicBezTo>
                  <a:cubicBezTo>
                    <a:pt x="634" y="153"/>
                    <a:pt x="634" y="153"/>
                    <a:pt x="634" y="153"/>
                  </a:cubicBezTo>
                  <a:cubicBezTo>
                    <a:pt x="633" y="155"/>
                    <a:pt x="633" y="155"/>
                    <a:pt x="633" y="155"/>
                  </a:cubicBezTo>
                  <a:cubicBezTo>
                    <a:pt x="634" y="156"/>
                    <a:pt x="634" y="157"/>
                    <a:pt x="634" y="159"/>
                  </a:cubicBezTo>
                  <a:close/>
                  <a:moveTo>
                    <a:pt x="634" y="455"/>
                  </a:moveTo>
                  <a:cubicBezTo>
                    <a:pt x="634" y="456"/>
                    <a:pt x="634" y="456"/>
                    <a:pt x="634" y="456"/>
                  </a:cubicBezTo>
                  <a:cubicBezTo>
                    <a:pt x="635" y="458"/>
                    <a:pt x="635" y="458"/>
                    <a:pt x="635" y="458"/>
                  </a:cubicBezTo>
                  <a:cubicBezTo>
                    <a:pt x="640" y="459"/>
                    <a:pt x="640" y="459"/>
                    <a:pt x="640" y="459"/>
                  </a:cubicBezTo>
                  <a:cubicBezTo>
                    <a:pt x="641" y="459"/>
                    <a:pt x="641" y="459"/>
                    <a:pt x="641" y="459"/>
                  </a:cubicBezTo>
                  <a:cubicBezTo>
                    <a:pt x="636" y="455"/>
                    <a:pt x="636" y="455"/>
                    <a:pt x="636" y="455"/>
                  </a:cubicBezTo>
                  <a:cubicBezTo>
                    <a:pt x="634" y="455"/>
                    <a:pt x="634" y="455"/>
                    <a:pt x="634" y="455"/>
                  </a:cubicBezTo>
                  <a:close/>
                  <a:moveTo>
                    <a:pt x="631" y="459"/>
                  </a:moveTo>
                  <a:cubicBezTo>
                    <a:pt x="632" y="457"/>
                    <a:pt x="632" y="457"/>
                    <a:pt x="633" y="455"/>
                  </a:cubicBezTo>
                  <a:cubicBezTo>
                    <a:pt x="633" y="455"/>
                    <a:pt x="633" y="455"/>
                    <a:pt x="633" y="455"/>
                  </a:cubicBezTo>
                  <a:cubicBezTo>
                    <a:pt x="632" y="454"/>
                    <a:pt x="632" y="454"/>
                    <a:pt x="632" y="454"/>
                  </a:cubicBezTo>
                  <a:cubicBezTo>
                    <a:pt x="628" y="455"/>
                    <a:pt x="628" y="455"/>
                    <a:pt x="628" y="455"/>
                  </a:cubicBezTo>
                  <a:cubicBezTo>
                    <a:pt x="626" y="458"/>
                    <a:pt x="626" y="458"/>
                    <a:pt x="626" y="458"/>
                  </a:cubicBezTo>
                  <a:cubicBezTo>
                    <a:pt x="625" y="460"/>
                    <a:pt x="625" y="460"/>
                    <a:pt x="625" y="460"/>
                  </a:cubicBezTo>
                  <a:cubicBezTo>
                    <a:pt x="627" y="459"/>
                    <a:pt x="627" y="459"/>
                    <a:pt x="627" y="459"/>
                  </a:cubicBezTo>
                  <a:cubicBezTo>
                    <a:pt x="627" y="459"/>
                    <a:pt x="631" y="459"/>
                    <a:pt x="631" y="459"/>
                  </a:cubicBezTo>
                  <a:close/>
                  <a:moveTo>
                    <a:pt x="615" y="480"/>
                  </a:moveTo>
                  <a:cubicBezTo>
                    <a:pt x="617" y="481"/>
                    <a:pt x="617" y="481"/>
                    <a:pt x="617" y="481"/>
                  </a:cubicBezTo>
                  <a:cubicBezTo>
                    <a:pt x="617" y="482"/>
                    <a:pt x="617" y="482"/>
                    <a:pt x="617" y="482"/>
                  </a:cubicBezTo>
                  <a:cubicBezTo>
                    <a:pt x="618" y="481"/>
                    <a:pt x="618" y="481"/>
                    <a:pt x="618" y="481"/>
                  </a:cubicBezTo>
                  <a:cubicBezTo>
                    <a:pt x="618" y="480"/>
                    <a:pt x="618" y="480"/>
                    <a:pt x="618" y="480"/>
                  </a:cubicBezTo>
                  <a:cubicBezTo>
                    <a:pt x="618" y="479"/>
                    <a:pt x="618" y="479"/>
                    <a:pt x="618" y="479"/>
                  </a:cubicBezTo>
                  <a:cubicBezTo>
                    <a:pt x="618" y="478"/>
                    <a:pt x="618" y="478"/>
                    <a:pt x="618" y="478"/>
                  </a:cubicBezTo>
                  <a:cubicBezTo>
                    <a:pt x="619" y="475"/>
                    <a:pt x="619" y="475"/>
                    <a:pt x="619" y="475"/>
                  </a:cubicBezTo>
                  <a:cubicBezTo>
                    <a:pt x="621" y="474"/>
                    <a:pt x="621" y="474"/>
                    <a:pt x="621" y="474"/>
                  </a:cubicBezTo>
                  <a:cubicBezTo>
                    <a:pt x="618" y="472"/>
                    <a:pt x="618" y="472"/>
                    <a:pt x="615" y="471"/>
                  </a:cubicBezTo>
                  <a:cubicBezTo>
                    <a:pt x="613" y="472"/>
                    <a:pt x="613" y="472"/>
                    <a:pt x="613" y="472"/>
                  </a:cubicBezTo>
                  <a:cubicBezTo>
                    <a:pt x="612" y="474"/>
                    <a:pt x="612" y="473"/>
                    <a:pt x="611" y="476"/>
                  </a:cubicBezTo>
                  <a:cubicBezTo>
                    <a:pt x="612" y="477"/>
                    <a:pt x="612" y="477"/>
                    <a:pt x="612" y="477"/>
                  </a:cubicBezTo>
                  <a:cubicBezTo>
                    <a:pt x="615" y="480"/>
                    <a:pt x="615" y="480"/>
                    <a:pt x="615" y="480"/>
                  </a:cubicBezTo>
                  <a:close/>
                  <a:moveTo>
                    <a:pt x="682" y="73"/>
                  </a:moveTo>
                  <a:cubicBezTo>
                    <a:pt x="682" y="72"/>
                    <a:pt x="682" y="71"/>
                    <a:pt x="682" y="69"/>
                  </a:cubicBezTo>
                  <a:cubicBezTo>
                    <a:pt x="681" y="68"/>
                    <a:pt x="681" y="68"/>
                    <a:pt x="681" y="68"/>
                  </a:cubicBezTo>
                  <a:cubicBezTo>
                    <a:pt x="675" y="66"/>
                    <a:pt x="675" y="66"/>
                    <a:pt x="675" y="66"/>
                  </a:cubicBezTo>
                  <a:cubicBezTo>
                    <a:pt x="669" y="67"/>
                    <a:pt x="669" y="67"/>
                    <a:pt x="669" y="67"/>
                  </a:cubicBezTo>
                  <a:cubicBezTo>
                    <a:pt x="668" y="69"/>
                    <a:pt x="668" y="68"/>
                    <a:pt x="666" y="75"/>
                  </a:cubicBezTo>
                  <a:cubicBezTo>
                    <a:pt x="666" y="76"/>
                    <a:pt x="666" y="75"/>
                    <a:pt x="668" y="77"/>
                  </a:cubicBezTo>
                  <a:cubicBezTo>
                    <a:pt x="668" y="77"/>
                    <a:pt x="677" y="75"/>
                    <a:pt x="682" y="73"/>
                  </a:cubicBezTo>
                  <a:close/>
                  <a:moveTo>
                    <a:pt x="567" y="474"/>
                  </a:moveTo>
                  <a:cubicBezTo>
                    <a:pt x="569" y="475"/>
                    <a:pt x="569" y="475"/>
                    <a:pt x="569" y="475"/>
                  </a:cubicBezTo>
                  <a:cubicBezTo>
                    <a:pt x="570" y="475"/>
                    <a:pt x="570" y="475"/>
                    <a:pt x="570" y="475"/>
                  </a:cubicBezTo>
                  <a:cubicBezTo>
                    <a:pt x="575" y="472"/>
                    <a:pt x="578" y="471"/>
                    <a:pt x="584" y="470"/>
                  </a:cubicBezTo>
                  <a:cubicBezTo>
                    <a:pt x="584" y="467"/>
                    <a:pt x="584" y="468"/>
                    <a:pt x="583" y="465"/>
                  </a:cubicBezTo>
                  <a:cubicBezTo>
                    <a:pt x="581" y="463"/>
                    <a:pt x="582" y="463"/>
                    <a:pt x="581" y="462"/>
                  </a:cubicBezTo>
                  <a:cubicBezTo>
                    <a:pt x="579" y="459"/>
                    <a:pt x="579" y="459"/>
                    <a:pt x="579" y="459"/>
                  </a:cubicBezTo>
                  <a:cubicBezTo>
                    <a:pt x="577" y="457"/>
                    <a:pt x="577" y="457"/>
                    <a:pt x="576" y="456"/>
                  </a:cubicBezTo>
                  <a:cubicBezTo>
                    <a:pt x="569" y="458"/>
                    <a:pt x="569" y="458"/>
                    <a:pt x="569" y="458"/>
                  </a:cubicBezTo>
                  <a:cubicBezTo>
                    <a:pt x="567" y="459"/>
                    <a:pt x="567" y="459"/>
                    <a:pt x="567" y="459"/>
                  </a:cubicBezTo>
                  <a:cubicBezTo>
                    <a:pt x="565" y="462"/>
                    <a:pt x="565" y="462"/>
                    <a:pt x="565" y="462"/>
                  </a:cubicBezTo>
                  <a:cubicBezTo>
                    <a:pt x="566" y="468"/>
                    <a:pt x="566" y="468"/>
                    <a:pt x="565" y="472"/>
                  </a:cubicBezTo>
                  <a:cubicBezTo>
                    <a:pt x="564" y="473"/>
                    <a:pt x="564" y="473"/>
                    <a:pt x="564" y="473"/>
                  </a:cubicBezTo>
                  <a:cubicBezTo>
                    <a:pt x="566" y="475"/>
                    <a:pt x="566" y="475"/>
                    <a:pt x="566" y="475"/>
                  </a:cubicBezTo>
                  <a:cubicBezTo>
                    <a:pt x="567" y="474"/>
                    <a:pt x="567" y="474"/>
                    <a:pt x="567" y="474"/>
                  </a:cubicBezTo>
                  <a:close/>
                  <a:moveTo>
                    <a:pt x="665" y="486"/>
                  </a:moveTo>
                  <a:cubicBezTo>
                    <a:pt x="671" y="487"/>
                    <a:pt x="671" y="487"/>
                    <a:pt x="671" y="487"/>
                  </a:cubicBezTo>
                  <a:cubicBezTo>
                    <a:pt x="672" y="487"/>
                    <a:pt x="672" y="487"/>
                    <a:pt x="672" y="487"/>
                  </a:cubicBezTo>
                  <a:cubicBezTo>
                    <a:pt x="673" y="484"/>
                    <a:pt x="672" y="486"/>
                    <a:pt x="673" y="479"/>
                  </a:cubicBezTo>
                  <a:cubicBezTo>
                    <a:pt x="671" y="477"/>
                    <a:pt x="671" y="478"/>
                    <a:pt x="670" y="475"/>
                  </a:cubicBezTo>
                  <a:cubicBezTo>
                    <a:pt x="668" y="473"/>
                    <a:pt x="668" y="473"/>
                    <a:pt x="668" y="473"/>
                  </a:cubicBezTo>
                  <a:cubicBezTo>
                    <a:pt x="663" y="480"/>
                    <a:pt x="663" y="480"/>
                    <a:pt x="663" y="480"/>
                  </a:cubicBezTo>
                  <a:cubicBezTo>
                    <a:pt x="662" y="482"/>
                    <a:pt x="662" y="482"/>
                    <a:pt x="662" y="482"/>
                  </a:cubicBezTo>
                  <a:cubicBezTo>
                    <a:pt x="663" y="484"/>
                    <a:pt x="663" y="484"/>
                    <a:pt x="663" y="484"/>
                  </a:cubicBezTo>
                  <a:cubicBezTo>
                    <a:pt x="665" y="486"/>
                    <a:pt x="665" y="486"/>
                    <a:pt x="665" y="486"/>
                  </a:cubicBezTo>
                  <a:close/>
                  <a:moveTo>
                    <a:pt x="1664" y="962"/>
                  </a:moveTo>
                  <a:cubicBezTo>
                    <a:pt x="1662" y="960"/>
                    <a:pt x="1662" y="960"/>
                    <a:pt x="1662" y="960"/>
                  </a:cubicBezTo>
                  <a:cubicBezTo>
                    <a:pt x="1661" y="960"/>
                    <a:pt x="1661" y="960"/>
                    <a:pt x="1661" y="960"/>
                  </a:cubicBezTo>
                  <a:cubicBezTo>
                    <a:pt x="1660" y="959"/>
                    <a:pt x="1660" y="959"/>
                    <a:pt x="1660" y="959"/>
                  </a:cubicBezTo>
                  <a:cubicBezTo>
                    <a:pt x="1659" y="959"/>
                    <a:pt x="1659" y="959"/>
                    <a:pt x="1659" y="959"/>
                  </a:cubicBezTo>
                  <a:cubicBezTo>
                    <a:pt x="1660" y="960"/>
                    <a:pt x="1660" y="960"/>
                    <a:pt x="1660" y="960"/>
                  </a:cubicBezTo>
                  <a:cubicBezTo>
                    <a:pt x="1662" y="962"/>
                    <a:pt x="1661" y="961"/>
                    <a:pt x="1666" y="965"/>
                  </a:cubicBezTo>
                  <a:cubicBezTo>
                    <a:pt x="1666" y="964"/>
                    <a:pt x="1665" y="963"/>
                    <a:pt x="1664" y="962"/>
                  </a:cubicBezTo>
                  <a:close/>
                  <a:moveTo>
                    <a:pt x="648" y="493"/>
                  </a:moveTo>
                  <a:cubicBezTo>
                    <a:pt x="646" y="497"/>
                    <a:pt x="647" y="497"/>
                    <a:pt x="643" y="500"/>
                  </a:cubicBezTo>
                  <a:cubicBezTo>
                    <a:pt x="643" y="502"/>
                    <a:pt x="643" y="502"/>
                    <a:pt x="643" y="502"/>
                  </a:cubicBezTo>
                  <a:cubicBezTo>
                    <a:pt x="643" y="503"/>
                    <a:pt x="643" y="503"/>
                    <a:pt x="643" y="503"/>
                  </a:cubicBezTo>
                  <a:cubicBezTo>
                    <a:pt x="646" y="503"/>
                    <a:pt x="646" y="503"/>
                    <a:pt x="646" y="503"/>
                  </a:cubicBezTo>
                  <a:cubicBezTo>
                    <a:pt x="651" y="503"/>
                    <a:pt x="651" y="503"/>
                    <a:pt x="651" y="503"/>
                  </a:cubicBezTo>
                  <a:cubicBezTo>
                    <a:pt x="653" y="502"/>
                    <a:pt x="653" y="502"/>
                    <a:pt x="653" y="502"/>
                  </a:cubicBezTo>
                  <a:cubicBezTo>
                    <a:pt x="655" y="499"/>
                    <a:pt x="655" y="499"/>
                    <a:pt x="655" y="499"/>
                  </a:cubicBezTo>
                  <a:cubicBezTo>
                    <a:pt x="657" y="498"/>
                    <a:pt x="657" y="498"/>
                    <a:pt x="657" y="498"/>
                  </a:cubicBezTo>
                  <a:cubicBezTo>
                    <a:pt x="659" y="496"/>
                    <a:pt x="659" y="496"/>
                    <a:pt x="659" y="496"/>
                  </a:cubicBezTo>
                  <a:cubicBezTo>
                    <a:pt x="659" y="495"/>
                    <a:pt x="659" y="495"/>
                    <a:pt x="658" y="493"/>
                  </a:cubicBezTo>
                  <a:cubicBezTo>
                    <a:pt x="652" y="490"/>
                    <a:pt x="652" y="490"/>
                    <a:pt x="652" y="490"/>
                  </a:cubicBezTo>
                  <a:cubicBezTo>
                    <a:pt x="650" y="490"/>
                    <a:pt x="650" y="490"/>
                    <a:pt x="650" y="490"/>
                  </a:cubicBezTo>
                  <a:cubicBezTo>
                    <a:pt x="648" y="493"/>
                    <a:pt x="648" y="493"/>
                    <a:pt x="648" y="493"/>
                  </a:cubicBezTo>
                  <a:close/>
                  <a:moveTo>
                    <a:pt x="1317" y="954"/>
                  </a:moveTo>
                  <a:cubicBezTo>
                    <a:pt x="1315" y="956"/>
                    <a:pt x="1315" y="956"/>
                    <a:pt x="1314" y="957"/>
                  </a:cubicBezTo>
                  <a:cubicBezTo>
                    <a:pt x="1315" y="957"/>
                    <a:pt x="1315" y="957"/>
                    <a:pt x="1315" y="957"/>
                  </a:cubicBezTo>
                  <a:cubicBezTo>
                    <a:pt x="1316" y="957"/>
                    <a:pt x="1316" y="957"/>
                    <a:pt x="1316" y="957"/>
                  </a:cubicBezTo>
                  <a:cubicBezTo>
                    <a:pt x="1317" y="957"/>
                    <a:pt x="1317" y="957"/>
                    <a:pt x="1317" y="957"/>
                  </a:cubicBezTo>
                  <a:cubicBezTo>
                    <a:pt x="1318" y="957"/>
                    <a:pt x="1318" y="957"/>
                    <a:pt x="1318" y="957"/>
                  </a:cubicBezTo>
                  <a:cubicBezTo>
                    <a:pt x="1320" y="954"/>
                    <a:pt x="1320" y="954"/>
                    <a:pt x="1320" y="954"/>
                  </a:cubicBezTo>
                  <a:cubicBezTo>
                    <a:pt x="1319" y="954"/>
                    <a:pt x="1319" y="954"/>
                    <a:pt x="1319" y="954"/>
                  </a:cubicBezTo>
                  <a:cubicBezTo>
                    <a:pt x="1318" y="954"/>
                    <a:pt x="1318" y="954"/>
                    <a:pt x="1318" y="954"/>
                  </a:cubicBezTo>
                  <a:cubicBezTo>
                    <a:pt x="1318" y="954"/>
                    <a:pt x="1317" y="954"/>
                    <a:pt x="1317" y="954"/>
                  </a:cubicBezTo>
                  <a:close/>
                  <a:moveTo>
                    <a:pt x="1329" y="955"/>
                  </a:moveTo>
                  <a:cubicBezTo>
                    <a:pt x="1328" y="954"/>
                    <a:pt x="1328" y="954"/>
                    <a:pt x="1328" y="954"/>
                  </a:cubicBezTo>
                  <a:cubicBezTo>
                    <a:pt x="1324" y="952"/>
                    <a:pt x="1324" y="952"/>
                    <a:pt x="1324" y="952"/>
                  </a:cubicBezTo>
                  <a:cubicBezTo>
                    <a:pt x="1323" y="953"/>
                    <a:pt x="1323" y="955"/>
                    <a:pt x="1322" y="956"/>
                  </a:cubicBezTo>
                  <a:cubicBezTo>
                    <a:pt x="1322" y="956"/>
                    <a:pt x="1322" y="956"/>
                    <a:pt x="1322" y="956"/>
                  </a:cubicBezTo>
                  <a:cubicBezTo>
                    <a:pt x="1321" y="958"/>
                    <a:pt x="1321" y="958"/>
                    <a:pt x="1321" y="958"/>
                  </a:cubicBezTo>
                  <a:cubicBezTo>
                    <a:pt x="1320" y="960"/>
                    <a:pt x="1320" y="960"/>
                    <a:pt x="1320" y="960"/>
                  </a:cubicBezTo>
                  <a:cubicBezTo>
                    <a:pt x="1321" y="960"/>
                    <a:pt x="1321" y="960"/>
                    <a:pt x="1321" y="960"/>
                  </a:cubicBezTo>
                  <a:cubicBezTo>
                    <a:pt x="1323" y="958"/>
                    <a:pt x="1323" y="958"/>
                    <a:pt x="1323" y="958"/>
                  </a:cubicBezTo>
                  <a:cubicBezTo>
                    <a:pt x="1324" y="960"/>
                    <a:pt x="1324" y="961"/>
                    <a:pt x="1325" y="963"/>
                  </a:cubicBezTo>
                  <a:cubicBezTo>
                    <a:pt x="1326" y="963"/>
                    <a:pt x="1326" y="963"/>
                    <a:pt x="1326" y="963"/>
                  </a:cubicBezTo>
                  <a:cubicBezTo>
                    <a:pt x="1328" y="961"/>
                    <a:pt x="1326" y="962"/>
                    <a:pt x="1328" y="960"/>
                  </a:cubicBezTo>
                  <a:cubicBezTo>
                    <a:pt x="1329" y="959"/>
                    <a:pt x="1329" y="959"/>
                    <a:pt x="1329" y="959"/>
                  </a:cubicBezTo>
                  <a:cubicBezTo>
                    <a:pt x="1329" y="958"/>
                    <a:pt x="1329" y="958"/>
                    <a:pt x="1329" y="958"/>
                  </a:cubicBezTo>
                  <a:cubicBezTo>
                    <a:pt x="1330" y="956"/>
                    <a:pt x="1330" y="956"/>
                    <a:pt x="1330" y="956"/>
                  </a:cubicBezTo>
                  <a:cubicBezTo>
                    <a:pt x="1331" y="955"/>
                    <a:pt x="1331" y="955"/>
                    <a:pt x="1331" y="955"/>
                  </a:cubicBezTo>
                  <a:cubicBezTo>
                    <a:pt x="1331" y="955"/>
                    <a:pt x="1331" y="955"/>
                    <a:pt x="1331" y="955"/>
                  </a:cubicBezTo>
                  <a:cubicBezTo>
                    <a:pt x="1329" y="955"/>
                    <a:pt x="1329" y="955"/>
                    <a:pt x="1329" y="955"/>
                  </a:cubicBezTo>
                  <a:close/>
                  <a:moveTo>
                    <a:pt x="1914" y="698"/>
                  </a:moveTo>
                  <a:cubicBezTo>
                    <a:pt x="1910" y="698"/>
                    <a:pt x="1910" y="698"/>
                    <a:pt x="1910" y="698"/>
                  </a:cubicBezTo>
                  <a:cubicBezTo>
                    <a:pt x="1910" y="697"/>
                    <a:pt x="1910" y="697"/>
                    <a:pt x="1910" y="697"/>
                  </a:cubicBezTo>
                  <a:cubicBezTo>
                    <a:pt x="1910" y="696"/>
                    <a:pt x="1910" y="696"/>
                    <a:pt x="1910" y="695"/>
                  </a:cubicBezTo>
                  <a:cubicBezTo>
                    <a:pt x="1909" y="695"/>
                    <a:pt x="1909" y="695"/>
                    <a:pt x="1909" y="695"/>
                  </a:cubicBezTo>
                  <a:cubicBezTo>
                    <a:pt x="1908" y="694"/>
                    <a:pt x="1908" y="694"/>
                    <a:pt x="1908" y="694"/>
                  </a:cubicBezTo>
                  <a:cubicBezTo>
                    <a:pt x="1907" y="695"/>
                    <a:pt x="1907" y="695"/>
                    <a:pt x="1906" y="696"/>
                  </a:cubicBezTo>
                  <a:cubicBezTo>
                    <a:pt x="1907" y="694"/>
                    <a:pt x="1906" y="695"/>
                    <a:pt x="1907" y="694"/>
                  </a:cubicBezTo>
                  <a:cubicBezTo>
                    <a:pt x="1907" y="693"/>
                    <a:pt x="1907" y="693"/>
                    <a:pt x="1907" y="693"/>
                  </a:cubicBezTo>
                  <a:cubicBezTo>
                    <a:pt x="1906" y="693"/>
                    <a:pt x="1906" y="693"/>
                    <a:pt x="1906" y="693"/>
                  </a:cubicBezTo>
                  <a:cubicBezTo>
                    <a:pt x="1902" y="688"/>
                    <a:pt x="1902" y="688"/>
                    <a:pt x="1902" y="688"/>
                  </a:cubicBezTo>
                  <a:cubicBezTo>
                    <a:pt x="1900" y="686"/>
                    <a:pt x="1900" y="686"/>
                    <a:pt x="1900" y="686"/>
                  </a:cubicBezTo>
                  <a:cubicBezTo>
                    <a:pt x="1897" y="684"/>
                    <a:pt x="1897" y="684"/>
                    <a:pt x="1897" y="684"/>
                  </a:cubicBezTo>
                  <a:cubicBezTo>
                    <a:pt x="1895" y="680"/>
                    <a:pt x="1895" y="680"/>
                    <a:pt x="1895" y="680"/>
                  </a:cubicBezTo>
                  <a:cubicBezTo>
                    <a:pt x="1892" y="677"/>
                    <a:pt x="1892" y="677"/>
                    <a:pt x="1892" y="677"/>
                  </a:cubicBezTo>
                  <a:cubicBezTo>
                    <a:pt x="1890" y="675"/>
                    <a:pt x="1890" y="675"/>
                    <a:pt x="1890" y="675"/>
                  </a:cubicBezTo>
                  <a:cubicBezTo>
                    <a:pt x="1887" y="676"/>
                    <a:pt x="1887" y="676"/>
                    <a:pt x="1887" y="676"/>
                  </a:cubicBezTo>
                  <a:cubicBezTo>
                    <a:pt x="1880" y="673"/>
                    <a:pt x="1887" y="675"/>
                    <a:pt x="1879" y="673"/>
                  </a:cubicBezTo>
                  <a:cubicBezTo>
                    <a:pt x="1879" y="674"/>
                    <a:pt x="1879" y="674"/>
                    <a:pt x="1879" y="674"/>
                  </a:cubicBezTo>
                  <a:cubicBezTo>
                    <a:pt x="1884" y="675"/>
                    <a:pt x="1884" y="675"/>
                    <a:pt x="1884" y="675"/>
                  </a:cubicBezTo>
                  <a:cubicBezTo>
                    <a:pt x="1884" y="676"/>
                    <a:pt x="1884" y="676"/>
                    <a:pt x="1884" y="676"/>
                  </a:cubicBezTo>
                  <a:cubicBezTo>
                    <a:pt x="1884" y="677"/>
                    <a:pt x="1884" y="677"/>
                    <a:pt x="1884" y="677"/>
                  </a:cubicBezTo>
                  <a:cubicBezTo>
                    <a:pt x="1883" y="677"/>
                    <a:pt x="1883" y="677"/>
                    <a:pt x="1883" y="677"/>
                  </a:cubicBezTo>
                  <a:cubicBezTo>
                    <a:pt x="1881" y="677"/>
                    <a:pt x="1880" y="676"/>
                    <a:pt x="1878" y="676"/>
                  </a:cubicBezTo>
                  <a:cubicBezTo>
                    <a:pt x="1877" y="675"/>
                    <a:pt x="1877" y="675"/>
                    <a:pt x="1877" y="675"/>
                  </a:cubicBezTo>
                  <a:cubicBezTo>
                    <a:pt x="1877" y="675"/>
                    <a:pt x="1877" y="675"/>
                    <a:pt x="1877" y="675"/>
                  </a:cubicBezTo>
                  <a:cubicBezTo>
                    <a:pt x="1876" y="676"/>
                    <a:pt x="1876" y="676"/>
                    <a:pt x="1876" y="676"/>
                  </a:cubicBezTo>
                  <a:cubicBezTo>
                    <a:pt x="1876" y="678"/>
                    <a:pt x="1876" y="677"/>
                    <a:pt x="1877" y="678"/>
                  </a:cubicBezTo>
                  <a:cubicBezTo>
                    <a:pt x="1876" y="679"/>
                    <a:pt x="1876" y="679"/>
                    <a:pt x="1876" y="679"/>
                  </a:cubicBezTo>
                  <a:cubicBezTo>
                    <a:pt x="1875" y="679"/>
                    <a:pt x="1875" y="679"/>
                    <a:pt x="1875" y="679"/>
                  </a:cubicBezTo>
                  <a:cubicBezTo>
                    <a:pt x="1875" y="677"/>
                    <a:pt x="1875" y="678"/>
                    <a:pt x="1875" y="676"/>
                  </a:cubicBezTo>
                  <a:cubicBezTo>
                    <a:pt x="1876" y="674"/>
                    <a:pt x="1876" y="674"/>
                    <a:pt x="1876" y="674"/>
                  </a:cubicBezTo>
                  <a:cubicBezTo>
                    <a:pt x="1877" y="673"/>
                    <a:pt x="1877" y="673"/>
                    <a:pt x="1877" y="673"/>
                  </a:cubicBezTo>
                  <a:cubicBezTo>
                    <a:pt x="1877" y="673"/>
                    <a:pt x="1877" y="673"/>
                    <a:pt x="1877" y="673"/>
                  </a:cubicBezTo>
                  <a:cubicBezTo>
                    <a:pt x="1873" y="672"/>
                    <a:pt x="1873" y="672"/>
                    <a:pt x="1873" y="672"/>
                  </a:cubicBezTo>
                  <a:cubicBezTo>
                    <a:pt x="1872" y="671"/>
                    <a:pt x="1872" y="671"/>
                    <a:pt x="1872" y="671"/>
                  </a:cubicBezTo>
                  <a:cubicBezTo>
                    <a:pt x="1871" y="670"/>
                    <a:pt x="1871" y="670"/>
                    <a:pt x="1871" y="670"/>
                  </a:cubicBezTo>
                  <a:cubicBezTo>
                    <a:pt x="1869" y="672"/>
                    <a:pt x="1869" y="672"/>
                    <a:pt x="1869" y="672"/>
                  </a:cubicBezTo>
                  <a:cubicBezTo>
                    <a:pt x="1863" y="672"/>
                    <a:pt x="1863" y="672"/>
                    <a:pt x="1863" y="672"/>
                  </a:cubicBezTo>
                  <a:cubicBezTo>
                    <a:pt x="1861" y="672"/>
                    <a:pt x="1861" y="672"/>
                    <a:pt x="1861" y="672"/>
                  </a:cubicBezTo>
                  <a:cubicBezTo>
                    <a:pt x="1861" y="673"/>
                    <a:pt x="1861" y="673"/>
                    <a:pt x="1861" y="673"/>
                  </a:cubicBezTo>
                  <a:cubicBezTo>
                    <a:pt x="1862" y="673"/>
                    <a:pt x="1862" y="673"/>
                    <a:pt x="1862" y="673"/>
                  </a:cubicBezTo>
                  <a:cubicBezTo>
                    <a:pt x="1863" y="674"/>
                    <a:pt x="1863" y="674"/>
                    <a:pt x="1863" y="674"/>
                  </a:cubicBezTo>
                  <a:cubicBezTo>
                    <a:pt x="1864" y="673"/>
                    <a:pt x="1864" y="673"/>
                    <a:pt x="1864" y="673"/>
                  </a:cubicBezTo>
                  <a:cubicBezTo>
                    <a:pt x="1864" y="675"/>
                    <a:pt x="1864" y="675"/>
                    <a:pt x="1864" y="675"/>
                  </a:cubicBezTo>
                  <a:cubicBezTo>
                    <a:pt x="1866" y="675"/>
                    <a:pt x="1866" y="675"/>
                    <a:pt x="1866" y="675"/>
                  </a:cubicBezTo>
                  <a:cubicBezTo>
                    <a:pt x="1867" y="676"/>
                    <a:pt x="1867" y="676"/>
                    <a:pt x="1867" y="676"/>
                  </a:cubicBezTo>
                  <a:cubicBezTo>
                    <a:pt x="1867" y="679"/>
                    <a:pt x="1867" y="679"/>
                    <a:pt x="1868" y="681"/>
                  </a:cubicBezTo>
                  <a:cubicBezTo>
                    <a:pt x="1867" y="683"/>
                    <a:pt x="1867" y="683"/>
                    <a:pt x="1867" y="683"/>
                  </a:cubicBezTo>
                  <a:cubicBezTo>
                    <a:pt x="1866" y="685"/>
                    <a:pt x="1866" y="685"/>
                    <a:pt x="1866" y="685"/>
                  </a:cubicBezTo>
                  <a:cubicBezTo>
                    <a:pt x="1865" y="685"/>
                    <a:pt x="1865" y="685"/>
                    <a:pt x="1865" y="685"/>
                  </a:cubicBezTo>
                  <a:cubicBezTo>
                    <a:pt x="1865" y="687"/>
                    <a:pt x="1865" y="687"/>
                    <a:pt x="1865" y="687"/>
                  </a:cubicBezTo>
                  <a:cubicBezTo>
                    <a:pt x="1866" y="688"/>
                    <a:pt x="1866" y="688"/>
                    <a:pt x="1866" y="688"/>
                  </a:cubicBezTo>
                  <a:cubicBezTo>
                    <a:pt x="1868" y="688"/>
                    <a:pt x="1868" y="688"/>
                    <a:pt x="1868" y="688"/>
                  </a:cubicBezTo>
                  <a:cubicBezTo>
                    <a:pt x="1869" y="689"/>
                    <a:pt x="1869" y="689"/>
                    <a:pt x="1869" y="689"/>
                  </a:cubicBezTo>
                  <a:cubicBezTo>
                    <a:pt x="1870" y="691"/>
                    <a:pt x="1870" y="691"/>
                    <a:pt x="1870" y="691"/>
                  </a:cubicBezTo>
                  <a:cubicBezTo>
                    <a:pt x="1869" y="693"/>
                    <a:pt x="1870" y="692"/>
                    <a:pt x="1869" y="694"/>
                  </a:cubicBezTo>
                  <a:cubicBezTo>
                    <a:pt x="1868" y="695"/>
                    <a:pt x="1868" y="695"/>
                    <a:pt x="1868" y="695"/>
                  </a:cubicBezTo>
                  <a:cubicBezTo>
                    <a:pt x="1868" y="696"/>
                    <a:pt x="1868" y="696"/>
                    <a:pt x="1868" y="696"/>
                  </a:cubicBezTo>
                  <a:cubicBezTo>
                    <a:pt x="1867" y="696"/>
                    <a:pt x="1867" y="696"/>
                    <a:pt x="1867" y="696"/>
                  </a:cubicBezTo>
                  <a:cubicBezTo>
                    <a:pt x="1867" y="696"/>
                    <a:pt x="1867" y="696"/>
                    <a:pt x="1867" y="696"/>
                  </a:cubicBezTo>
                  <a:cubicBezTo>
                    <a:pt x="1867" y="692"/>
                    <a:pt x="1867" y="692"/>
                    <a:pt x="1867" y="692"/>
                  </a:cubicBezTo>
                  <a:cubicBezTo>
                    <a:pt x="1867" y="690"/>
                    <a:pt x="1867" y="690"/>
                    <a:pt x="1867" y="690"/>
                  </a:cubicBezTo>
                  <a:cubicBezTo>
                    <a:pt x="1865" y="690"/>
                    <a:pt x="1865" y="690"/>
                    <a:pt x="1865" y="690"/>
                  </a:cubicBezTo>
                  <a:cubicBezTo>
                    <a:pt x="1865" y="691"/>
                    <a:pt x="1864" y="692"/>
                    <a:pt x="1863" y="693"/>
                  </a:cubicBezTo>
                  <a:cubicBezTo>
                    <a:pt x="1863" y="693"/>
                    <a:pt x="1863" y="693"/>
                    <a:pt x="1863" y="693"/>
                  </a:cubicBezTo>
                  <a:cubicBezTo>
                    <a:pt x="1862" y="691"/>
                    <a:pt x="1862" y="690"/>
                    <a:pt x="1862" y="688"/>
                  </a:cubicBezTo>
                  <a:cubicBezTo>
                    <a:pt x="1861" y="686"/>
                    <a:pt x="1861" y="686"/>
                    <a:pt x="1860" y="686"/>
                  </a:cubicBezTo>
                  <a:cubicBezTo>
                    <a:pt x="1858" y="686"/>
                    <a:pt x="1858" y="686"/>
                    <a:pt x="1858" y="686"/>
                  </a:cubicBezTo>
                  <a:cubicBezTo>
                    <a:pt x="1857" y="685"/>
                    <a:pt x="1857" y="685"/>
                    <a:pt x="1857" y="685"/>
                  </a:cubicBezTo>
                  <a:cubicBezTo>
                    <a:pt x="1858" y="682"/>
                    <a:pt x="1858" y="682"/>
                    <a:pt x="1858" y="682"/>
                  </a:cubicBezTo>
                  <a:cubicBezTo>
                    <a:pt x="1859" y="681"/>
                    <a:pt x="1859" y="681"/>
                    <a:pt x="1859" y="681"/>
                  </a:cubicBezTo>
                  <a:cubicBezTo>
                    <a:pt x="1859" y="677"/>
                    <a:pt x="1859" y="677"/>
                    <a:pt x="1859" y="677"/>
                  </a:cubicBezTo>
                  <a:cubicBezTo>
                    <a:pt x="1858" y="675"/>
                    <a:pt x="1858" y="676"/>
                    <a:pt x="1858" y="675"/>
                  </a:cubicBezTo>
                  <a:cubicBezTo>
                    <a:pt x="1857" y="671"/>
                    <a:pt x="1857" y="673"/>
                    <a:pt x="1857" y="669"/>
                  </a:cubicBezTo>
                  <a:cubicBezTo>
                    <a:pt x="1858" y="666"/>
                    <a:pt x="1858" y="667"/>
                    <a:pt x="1858" y="665"/>
                  </a:cubicBezTo>
                  <a:cubicBezTo>
                    <a:pt x="1857" y="663"/>
                    <a:pt x="1857" y="663"/>
                    <a:pt x="1857" y="663"/>
                  </a:cubicBezTo>
                  <a:cubicBezTo>
                    <a:pt x="1856" y="662"/>
                    <a:pt x="1856" y="662"/>
                    <a:pt x="1856" y="662"/>
                  </a:cubicBezTo>
                  <a:cubicBezTo>
                    <a:pt x="1855" y="663"/>
                    <a:pt x="1856" y="662"/>
                    <a:pt x="1855" y="664"/>
                  </a:cubicBezTo>
                  <a:cubicBezTo>
                    <a:pt x="1855" y="664"/>
                    <a:pt x="1855" y="664"/>
                    <a:pt x="1855" y="664"/>
                  </a:cubicBezTo>
                  <a:cubicBezTo>
                    <a:pt x="1852" y="664"/>
                    <a:pt x="1852" y="664"/>
                    <a:pt x="1852" y="664"/>
                  </a:cubicBezTo>
                  <a:cubicBezTo>
                    <a:pt x="1854" y="662"/>
                    <a:pt x="1854" y="662"/>
                    <a:pt x="1854" y="662"/>
                  </a:cubicBezTo>
                  <a:cubicBezTo>
                    <a:pt x="1854" y="658"/>
                    <a:pt x="1853" y="658"/>
                    <a:pt x="1853" y="657"/>
                  </a:cubicBezTo>
                  <a:cubicBezTo>
                    <a:pt x="1852" y="655"/>
                    <a:pt x="1852" y="655"/>
                    <a:pt x="1852" y="655"/>
                  </a:cubicBezTo>
                  <a:cubicBezTo>
                    <a:pt x="1832" y="640"/>
                    <a:pt x="1836" y="642"/>
                    <a:pt x="1832" y="640"/>
                  </a:cubicBezTo>
                  <a:cubicBezTo>
                    <a:pt x="1831" y="639"/>
                    <a:pt x="1831" y="639"/>
                    <a:pt x="1831" y="639"/>
                  </a:cubicBezTo>
                  <a:cubicBezTo>
                    <a:pt x="1829" y="638"/>
                    <a:pt x="1829" y="638"/>
                    <a:pt x="1829" y="638"/>
                  </a:cubicBezTo>
                  <a:cubicBezTo>
                    <a:pt x="1828" y="638"/>
                    <a:pt x="1828" y="638"/>
                    <a:pt x="1828" y="638"/>
                  </a:cubicBezTo>
                  <a:cubicBezTo>
                    <a:pt x="1827" y="639"/>
                    <a:pt x="1827" y="639"/>
                    <a:pt x="1827" y="639"/>
                  </a:cubicBezTo>
                  <a:cubicBezTo>
                    <a:pt x="1827" y="638"/>
                    <a:pt x="1827" y="638"/>
                    <a:pt x="1827" y="638"/>
                  </a:cubicBezTo>
                  <a:cubicBezTo>
                    <a:pt x="1827" y="637"/>
                    <a:pt x="1827" y="637"/>
                    <a:pt x="1827" y="637"/>
                  </a:cubicBezTo>
                  <a:cubicBezTo>
                    <a:pt x="1828" y="636"/>
                    <a:pt x="1828" y="636"/>
                    <a:pt x="1828" y="636"/>
                  </a:cubicBezTo>
                  <a:cubicBezTo>
                    <a:pt x="1825" y="633"/>
                    <a:pt x="1820" y="629"/>
                    <a:pt x="1819" y="628"/>
                  </a:cubicBezTo>
                  <a:cubicBezTo>
                    <a:pt x="1820" y="630"/>
                    <a:pt x="1822" y="632"/>
                    <a:pt x="1824" y="634"/>
                  </a:cubicBezTo>
                  <a:cubicBezTo>
                    <a:pt x="1825" y="635"/>
                    <a:pt x="1825" y="635"/>
                    <a:pt x="1825" y="635"/>
                  </a:cubicBezTo>
                  <a:cubicBezTo>
                    <a:pt x="1824" y="637"/>
                    <a:pt x="1824" y="637"/>
                    <a:pt x="1824" y="637"/>
                  </a:cubicBezTo>
                  <a:cubicBezTo>
                    <a:pt x="1822" y="637"/>
                    <a:pt x="1822" y="637"/>
                    <a:pt x="1822" y="637"/>
                  </a:cubicBezTo>
                  <a:cubicBezTo>
                    <a:pt x="1822" y="636"/>
                    <a:pt x="1822" y="636"/>
                    <a:pt x="1822" y="636"/>
                  </a:cubicBezTo>
                  <a:cubicBezTo>
                    <a:pt x="1822" y="634"/>
                    <a:pt x="1822" y="634"/>
                    <a:pt x="1822" y="634"/>
                  </a:cubicBezTo>
                  <a:cubicBezTo>
                    <a:pt x="1822" y="632"/>
                    <a:pt x="1822" y="632"/>
                    <a:pt x="1822" y="632"/>
                  </a:cubicBezTo>
                  <a:cubicBezTo>
                    <a:pt x="1820" y="631"/>
                    <a:pt x="1820" y="631"/>
                    <a:pt x="1820" y="631"/>
                  </a:cubicBezTo>
                  <a:cubicBezTo>
                    <a:pt x="1817" y="630"/>
                    <a:pt x="1818" y="630"/>
                    <a:pt x="1815" y="629"/>
                  </a:cubicBezTo>
                  <a:cubicBezTo>
                    <a:pt x="1814" y="627"/>
                    <a:pt x="1814" y="628"/>
                    <a:pt x="1814" y="625"/>
                  </a:cubicBezTo>
                  <a:cubicBezTo>
                    <a:pt x="1816" y="627"/>
                    <a:pt x="1816" y="627"/>
                    <a:pt x="1816" y="627"/>
                  </a:cubicBezTo>
                  <a:cubicBezTo>
                    <a:pt x="1817" y="628"/>
                    <a:pt x="1817" y="628"/>
                    <a:pt x="1817" y="628"/>
                  </a:cubicBezTo>
                  <a:cubicBezTo>
                    <a:pt x="1815" y="624"/>
                    <a:pt x="1815" y="625"/>
                    <a:pt x="1813" y="622"/>
                  </a:cubicBezTo>
                  <a:cubicBezTo>
                    <a:pt x="1808" y="620"/>
                    <a:pt x="1808" y="620"/>
                    <a:pt x="1808" y="620"/>
                  </a:cubicBezTo>
                  <a:cubicBezTo>
                    <a:pt x="1808" y="619"/>
                    <a:pt x="1808" y="620"/>
                    <a:pt x="1806" y="617"/>
                  </a:cubicBezTo>
                  <a:cubicBezTo>
                    <a:pt x="1806" y="617"/>
                    <a:pt x="1806" y="617"/>
                    <a:pt x="1806" y="617"/>
                  </a:cubicBezTo>
                  <a:cubicBezTo>
                    <a:pt x="1805" y="618"/>
                    <a:pt x="1805" y="618"/>
                    <a:pt x="1805" y="618"/>
                  </a:cubicBezTo>
                  <a:cubicBezTo>
                    <a:pt x="1803" y="617"/>
                    <a:pt x="1803" y="617"/>
                    <a:pt x="1799" y="614"/>
                  </a:cubicBezTo>
                  <a:cubicBezTo>
                    <a:pt x="1792" y="607"/>
                    <a:pt x="1792" y="607"/>
                    <a:pt x="1792" y="607"/>
                  </a:cubicBezTo>
                  <a:cubicBezTo>
                    <a:pt x="1788" y="605"/>
                    <a:pt x="1788" y="605"/>
                    <a:pt x="1788" y="605"/>
                  </a:cubicBezTo>
                  <a:cubicBezTo>
                    <a:pt x="1788" y="604"/>
                    <a:pt x="1788" y="605"/>
                    <a:pt x="1788" y="603"/>
                  </a:cubicBezTo>
                  <a:cubicBezTo>
                    <a:pt x="1787" y="602"/>
                    <a:pt x="1787" y="602"/>
                    <a:pt x="1787" y="602"/>
                  </a:cubicBezTo>
                  <a:cubicBezTo>
                    <a:pt x="1782" y="600"/>
                    <a:pt x="1784" y="601"/>
                    <a:pt x="1777" y="599"/>
                  </a:cubicBezTo>
                  <a:cubicBezTo>
                    <a:pt x="1771" y="595"/>
                    <a:pt x="1771" y="595"/>
                    <a:pt x="1771" y="595"/>
                  </a:cubicBezTo>
                  <a:cubicBezTo>
                    <a:pt x="1766" y="594"/>
                    <a:pt x="1766" y="594"/>
                    <a:pt x="1766" y="594"/>
                  </a:cubicBezTo>
                  <a:cubicBezTo>
                    <a:pt x="1761" y="591"/>
                    <a:pt x="1756" y="587"/>
                    <a:pt x="1754" y="586"/>
                  </a:cubicBezTo>
                  <a:cubicBezTo>
                    <a:pt x="1753" y="586"/>
                    <a:pt x="1753" y="586"/>
                    <a:pt x="1753" y="586"/>
                  </a:cubicBezTo>
                  <a:cubicBezTo>
                    <a:pt x="1739" y="589"/>
                    <a:pt x="1744" y="586"/>
                    <a:pt x="1732" y="587"/>
                  </a:cubicBezTo>
                  <a:cubicBezTo>
                    <a:pt x="1730" y="586"/>
                    <a:pt x="1730" y="586"/>
                    <a:pt x="1730" y="586"/>
                  </a:cubicBezTo>
                  <a:cubicBezTo>
                    <a:pt x="1727" y="584"/>
                    <a:pt x="1727" y="584"/>
                    <a:pt x="1727" y="584"/>
                  </a:cubicBezTo>
                  <a:cubicBezTo>
                    <a:pt x="1726" y="585"/>
                    <a:pt x="1726" y="585"/>
                    <a:pt x="1726" y="585"/>
                  </a:cubicBezTo>
                  <a:cubicBezTo>
                    <a:pt x="1725" y="588"/>
                    <a:pt x="1725" y="588"/>
                    <a:pt x="1725" y="588"/>
                  </a:cubicBezTo>
                  <a:cubicBezTo>
                    <a:pt x="1722" y="587"/>
                    <a:pt x="1723" y="587"/>
                    <a:pt x="1720" y="585"/>
                  </a:cubicBezTo>
                  <a:cubicBezTo>
                    <a:pt x="1717" y="584"/>
                    <a:pt x="1717" y="584"/>
                    <a:pt x="1717" y="584"/>
                  </a:cubicBezTo>
                  <a:cubicBezTo>
                    <a:pt x="1700" y="581"/>
                    <a:pt x="1709" y="580"/>
                    <a:pt x="1693" y="579"/>
                  </a:cubicBezTo>
                  <a:cubicBezTo>
                    <a:pt x="1694" y="586"/>
                    <a:pt x="1694" y="585"/>
                    <a:pt x="1694" y="587"/>
                  </a:cubicBezTo>
                  <a:cubicBezTo>
                    <a:pt x="1692" y="591"/>
                    <a:pt x="1692" y="590"/>
                    <a:pt x="1690" y="593"/>
                  </a:cubicBezTo>
                  <a:cubicBezTo>
                    <a:pt x="1690" y="595"/>
                    <a:pt x="1690" y="595"/>
                    <a:pt x="1690" y="595"/>
                  </a:cubicBezTo>
                  <a:cubicBezTo>
                    <a:pt x="1695" y="596"/>
                    <a:pt x="1695" y="596"/>
                    <a:pt x="1695" y="596"/>
                  </a:cubicBezTo>
                  <a:cubicBezTo>
                    <a:pt x="1698" y="609"/>
                    <a:pt x="1695" y="598"/>
                    <a:pt x="1699" y="610"/>
                  </a:cubicBezTo>
                  <a:cubicBezTo>
                    <a:pt x="1699" y="613"/>
                    <a:pt x="1699" y="613"/>
                    <a:pt x="1699" y="613"/>
                  </a:cubicBezTo>
                  <a:cubicBezTo>
                    <a:pt x="1694" y="620"/>
                    <a:pt x="1694" y="620"/>
                    <a:pt x="1694" y="620"/>
                  </a:cubicBezTo>
                  <a:cubicBezTo>
                    <a:pt x="1688" y="621"/>
                    <a:pt x="1690" y="621"/>
                    <a:pt x="1684" y="621"/>
                  </a:cubicBezTo>
                  <a:cubicBezTo>
                    <a:pt x="1681" y="616"/>
                    <a:pt x="1682" y="618"/>
                    <a:pt x="1680" y="612"/>
                  </a:cubicBezTo>
                  <a:cubicBezTo>
                    <a:pt x="1675" y="609"/>
                    <a:pt x="1677" y="610"/>
                    <a:pt x="1672" y="608"/>
                  </a:cubicBezTo>
                  <a:cubicBezTo>
                    <a:pt x="1670" y="607"/>
                    <a:pt x="1670" y="607"/>
                    <a:pt x="1670" y="607"/>
                  </a:cubicBezTo>
                  <a:cubicBezTo>
                    <a:pt x="1669" y="606"/>
                    <a:pt x="1669" y="606"/>
                    <a:pt x="1669" y="606"/>
                  </a:cubicBezTo>
                  <a:cubicBezTo>
                    <a:pt x="1668" y="599"/>
                    <a:pt x="1668" y="602"/>
                    <a:pt x="1667" y="596"/>
                  </a:cubicBezTo>
                  <a:cubicBezTo>
                    <a:pt x="1666" y="595"/>
                    <a:pt x="1666" y="595"/>
                    <a:pt x="1665" y="592"/>
                  </a:cubicBezTo>
                  <a:cubicBezTo>
                    <a:pt x="1664" y="592"/>
                    <a:pt x="1664" y="592"/>
                    <a:pt x="1664" y="592"/>
                  </a:cubicBezTo>
                  <a:cubicBezTo>
                    <a:pt x="1661" y="591"/>
                    <a:pt x="1661" y="591"/>
                    <a:pt x="1661" y="591"/>
                  </a:cubicBezTo>
                  <a:cubicBezTo>
                    <a:pt x="1654" y="598"/>
                    <a:pt x="1656" y="596"/>
                    <a:pt x="1653" y="599"/>
                  </a:cubicBezTo>
                  <a:cubicBezTo>
                    <a:pt x="1652" y="599"/>
                    <a:pt x="1644" y="598"/>
                    <a:pt x="1643" y="597"/>
                  </a:cubicBezTo>
                  <a:cubicBezTo>
                    <a:pt x="1640" y="596"/>
                    <a:pt x="1640" y="596"/>
                    <a:pt x="1640" y="596"/>
                  </a:cubicBezTo>
                  <a:cubicBezTo>
                    <a:pt x="1626" y="595"/>
                    <a:pt x="1626" y="595"/>
                    <a:pt x="1626" y="595"/>
                  </a:cubicBezTo>
                  <a:cubicBezTo>
                    <a:pt x="1622" y="592"/>
                    <a:pt x="1622" y="592"/>
                    <a:pt x="1622" y="592"/>
                  </a:cubicBezTo>
                  <a:cubicBezTo>
                    <a:pt x="1620" y="591"/>
                    <a:pt x="1620" y="591"/>
                    <a:pt x="1620" y="591"/>
                  </a:cubicBezTo>
                  <a:cubicBezTo>
                    <a:pt x="1617" y="592"/>
                    <a:pt x="1617" y="592"/>
                    <a:pt x="1617" y="592"/>
                  </a:cubicBezTo>
                  <a:cubicBezTo>
                    <a:pt x="1615" y="593"/>
                    <a:pt x="1615" y="593"/>
                    <a:pt x="1615" y="593"/>
                  </a:cubicBezTo>
                  <a:cubicBezTo>
                    <a:pt x="1612" y="592"/>
                    <a:pt x="1612" y="592"/>
                    <a:pt x="1612" y="592"/>
                  </a:cubicBezTo>
                  <a:cubicBezTo>
                    <a:pt x="1608" y="593"/>
                    <a:pt x="1610" y="593"/>
                    <a:pt x="1602" y="594"/>
                  </a:cubicBezTo>
                  <a:cubicBezTo>
                    <a:pt x="1598" y="596"/>
                    <a:pt x="1599" y="596"/>
                    <a:pt x="1593" y="603"/>
                  </a:cubicBezTo>
                  <a:cubicBezTo>
                    <a:pt x="1591" y="610"/>
                    <a:pt x="1593" y="607"/>
                    <a:pt x="1593" y="618"/>
                  </a:cubicBezTo>
                  <a:cubicBezTo>
                    <a:pt x="1593" y="619"/>
                    <a:pt x="1593" y="619"/>
                    <a:pt x="1593" y="619"/>
                  </a:cubicBezTo>
                  <a:cubicBezTo>
                    <a:pt x="1591" y="620"/>
                    <a:pt x="1591" y="620"/>
                    <a:pt x="1591" y="620"/>
                  </a:cubicBezTo>
                  <a:cubicBezTo>
                    <a:pt x="1589" y="627"/>
                    <a:pt x="1590" y="625"/>
                    <a:pt x="1588" y="628"/>
                  </a:cubicBezTo>
                  <a:cubicBezTo>
                    <a:pt x="1585" y="629"/>
                    <a:pt x="1585" y="629"/>
                    <a:pt x="1585" y="629"/>
                  </a:cubicBezTo>
                  <a:cubicBezTo>
                    <a:pt x="1587" y="626"/>
                    <a:pt x="1587" y="627"/>
                    <a:pt x="1588" y="625"/>
                  </a:cubicBezTo>
                  <a:cubicBezTo>
                    <a:pt x="1591" y="618"/>
                    <a:pt x="1591" y="618"/>
                    <a:pt x="1591" y="618"/>
                  </a:cubicBezTo>
                  <a:cubicBezTo>
                    <a:pt x="1590" y="615"/>
                    <a:pt x="1590" y="615"/>
                    <a:pt x="1590" y="615"/>
                  </a:cubicBezTo>
                  <a:cubicBezTo>
                    <a:pt x="1588" y="613"/>
                    <a:pt x="1589" y="614"/>
                    <a:pt x="1587" y="612"/>
                  </a:cubicBezTo>
                  <a:cubicBezTo>
                    <a:pt x="1586" y="595"/>
                    <a:pt x="1586" y="606"/>
                    <a:pt x="1586" y="595"/>
                  </a:cubicBezTo>
                  <a:cubicBezTo>
                    <a:pt x="1584" y="594"/>
                    <a:pt x="1584" y="594"/>
                    <a:pt x="1584" y="594"/>
                  </a:cubicBezTo>
                  <a:cubicBezTo>
                    <a:pt x="1576" y="591"/>
                    <a:pt x="1578" y="592"/>
                    <a:pt x="1574" y="590"/>
                  </a:cubicBezTo>
                  <a:cubicBezTo>
                    <a:pt x="1573" y="587"/>
                    <a:pt x="1573" y="587"/>
                    <a:pt x="1573" y="587"/>
                  </a:cubicBezTo>
                  <a:cubicBezTo>
                    <a:pt x="1574" y="583"/>
                    <a:pt x="1574" y="583"/>
                    <a:pt x="1574" y="583"/>
                  </a:cubicBezTo>
                  <a:cubicBezTo>
                    <a:pt x="1574" y="580"/>
                    <a:pt x="1574" y="580"/>
                    <a:pt x="1574" y="580"/>
                  </a:cubicBezTo>
                  <a:cubicBezTo>
                    <a:pt x="1575" y="577"/>
                    <a:pt x="1574" y="578"/>
                    <a:pt x="1576" y="575"/>
                  </a:cubicBezTo>
                  <a:cubicBezTo>
                    <a:pt x="1577" y="560"/>
                    <a:pt x="1567" y="554"/>
                    <a:pt x="1554" y="548"/>
                  </a:cubicBezTo>
                  <a:cubicBezTo>
                    <a:pt x="1542" y="546"/>
                    <a:pt x="1540" y="546"/>
                    <a:pt x="1530" y="546"/>
                  </a:cubicBezTo>
                  <a:cubicBezTo>
                    <a:pt x="1526" y="548"/>
                    <a:pt x="1526" y="548"/>
                    <a:pt x="1526" y="548"/>
                  </a:cubicBezTo>
                  <a:cubicBezTo>
                    <a:pt x="1520" y="548"/>
                    <a:pt x="1520" y="548"/>
                    <a:pt x="1520" y="548"/>
                  </a:cubicBezTo>
                  <a:cubicBezTo>
                    <a:pt x="1511" y="550"/>
                    <a:pt x="1515" y="549"/>
                    <a:pt x="1506" y="553"/>
                  </a:cubicBezTo>
                  <a:cubicBezTo>
                    <a:pt x="1497" y="553"/>
                    <a:pt x="1500" y="555"/>
                    <a:pt x="1492" y="555"/>
                  </a:cubicBezTo>
                  <a:cubicBezTo>
                    <a:pt x="1483" y="550"/>
                    <a:pt x="1483" y="550"/>
                    <a:pt x="1483" y="550"/>
                  </a:cubicBezTo>
                  <a:cubicBezTo>
                    <a:pt x="1486" y="549"/>
                    <a:pt x="1486" y="549"/>
                    <a:pt x="1486" y="549"/>
                  </a:cubicBezTo>
                  <a:cubicBezTo>
                    <a:pt x="1487" y="548"/>
                    <a:pt x="1487" y="548"/>
                    <a:pt x="1487" y="548"/>
                  </a:cubicBezTo>
                  <a:cubicBezTo>
                    <a:pt x="1483" y="540"/>
                    <a:pt x="1484" y="542"/>
                    <a:pt x="1481" y="539"/>
                  </a:cubicBezTo>
                  <a:cubicBezTo>
                    <a:pt x="1476" y="536"/>
                    <a:pt x="1476" y="536"/>
                    <a:pt x="1476" y="536"/>
                  </a:cubicBezTo>
                  <a:cubicBezTo>
                    <a:pt x="1474" y="536"/>
                    <a:pt x="1474" y="536"/>
                    <a:pt x="1474" y="536"/>
                  </a:cubicBezTo>
                  <a:cubicBezTo>
                    <a:pt x="1472" y="537"/>
                    <a:pt x="1467" y="539"/>
                    <a:pt x="1465" y="541"/>
                  </a:cubicBezTo>
                  <a:cubicBezTo>
                    <a:pt x="1471" y="533"/>
                    <a:pt x="1468" y="538"/>
                    <a:pt x="1471" y="533"/>
                  </a:cubicBezTo>
                  <a:cubicBezTo>
                    <a:pt x="1471" y="531"/>
                    <a:pt x="1471" y="532"/>
                    <a:pt x="1470" y="531"/>
                  </a:cubicBezTo>
                  <a:cubicBezTo>
                    <a:pt x="1464" y="531"/>
                    <a:pt x="1464" y="531"/>
                    <a:pt x="1464" y="531"/>
                  </a:cubicBezTo>
                  <a:cubicBezTo>
                    <a:pt x="1464" y="531"/>
                    <a:pt x="1463" y="529"/>
                    <a:pt x="1462" y="528"/>
                  </a:cubicBezTo>
                  <a:cubicBezTo>
                    <a:pt x="1456" y="525"/>
                    <a:pt x="1457" y="525"/>
                    <a:pt x="1452" y="525"/>
                  </a:cubicBezTo>
                  <a:cubicBezTo>
                    <a:pt x="1451" y="524"/>
                    <a:pt x="1451" y="524"/>
                    <a:pt x="1451" y="524"/>
                  </a:cubicBezTo>
                  <a:cubicBezTo>
                    <a:pt x="1452" y="523"/>
                    <a:pt x="1452" y="523"/>
                    <a:pt x="1452" y="522"/>
                  </a:cubicBezTo>
                  <a:cubicBezTo>
                    <a:pt x="1453" y="521"/>
                    <a:pt x="1453" y="521"/>
                    <a:pt x="1453" y="521"/>
                  </a:cubicBezTo>
                  <a:cubicBezTo>
                    <a:pt x="1455" y="520"/>
                    <a:pt x="1455" y="520"/>
                    <a:pt x="1455" y="520"/>
                  </a:cubicBezTo>
                  <a:cubicBezTo>
                    <a:pt x="1462" y="519"/>
                    <a:pt x="1462" y="519"/>
                    <a:pt x="1462" y="519"/>
                  </a:cubicBezTo>
                  <a:cubicBezTo>
                    <a:pt x="1464" y="517"/>
                    <a:pt x="1464" y="517"/>
                    <a:pt x="1464" y="517"/>
                  </a:cubicBezTo>
                  <a:cubicBezTo>
                    <a:pt x="1463" y="515"/>
                    <a:pt x="1464" y="516"/>
                    <a:pt x="1463" y="514"/>
                  </a:cubicBezTo>
                  <a:cubicBezTo>
                    <a:pt x="1461" y="510"/>
                    <a:pt x="1461" y="510"/>
                    <a:pt x="1461" y="510"/>
                  </a:cubicBezTo>
                  <a:cubicBezTo>
                    <a:pt x="1452" y="502"/>
                    <a:pt x="1444" y="502"/>
                    <a:pt x="1435" y="501"/>
                  </a:cubicBezTo>
                  <a:cubicBezTo>
                    <a:pt x="1433" y="502"/>
                    <a:pt x="1433" y="502"/>
                    <a:pt x="1433" y="502"/>
                  </a:cubicBezTo>
                  <a:cubicBezTo>
                    <a:pt x="1426" y="508"/>
                    <a:pt x="1426" y="516"/>
                    <a:pt x="1416" y="523"/>
                  </a:cubicBezTo>
                  <a:cubicBezTo>
                    <a:pt x="1409" y="525"/>
                    <a:pt x="1409" y="525"/>
                    <a:pt x="1409" y="525"/>
                  </a:cubicBezTo>
                  <a:cubicBezTo>
                    <a:pt x="1408" y="524"/>
                    <a:pt x="1408" y="524"/>
                    <a:pt x="1408" y="524"/>
                  </a:cubicBezTo>
                  <a:cubicBezTo>
                    <a:pt x="1407" y="523"/>
                    <a:pt x="1407" y="523"/>
                    <a:pt x="1407" y="523"/>
                  </a:cubicBezTo>
                  <a:cubicBezTo>
                    <a:pt x="1408" y="521"/>
                    <a:pt x="1407" y="521"/>
                    <a:pt x="1408" y="520"/>
                  </a:cubicBezTo>
                  <a:cubicBezTo>
                    <a:pt x="1408" y="519"/>
                    <a:pt x="1408" y="519"/>
                    <a:pt x="1408" y="517"/>
                  </a:cubicBezTo>
                  <a:cubicBezTo>
                    <a:pt x="1408" y="516"/>
                    <a:pt x="1408" y="516"/>
                    <a:pt x="1408" y="516"/>
                  </a:cubicBezTo>
                  <a:cubicBezTo>
                    <a:pt x="1409" y="516"/>
                    <a:pt x="1409" y="516"/>
                    <a:pt x="1409" y="516"/>
                  </a:cubicBezTo>
                  <a:cubicBezTo>
                    <a:pt x="1410" y="518"/>
                    <a:pt x="1410" y="518"/>
                    <a:pt x="1410" y="518"/>
                  </a:cubicBezTo>
                  <a:cubicBezTo>
                    <a:pt x="1412" y="518"/>
                    <a:pt x="1412" y="518"/>
                    <a:pt x="1412" y="518"/>
                  </a:cubicBezTo>
                  <a:cubicBezTo>
                    <a:pt x="1416" y="516"/>
                    <a:pt x="1416" y="516"/>
                    <a:pt x="1416" y="516"/>
                  </a:cubicBezTo>
                  <a:cubicBezTo>
                    <a:pt x="1416" y="513"/>
                    <a:pt x="1416" y="513"/>
                    <a:pt x="1416" y="513"/>
                  </a:cubicBezTo>
                  <a:cubicBezTo>
                    <a:pt x="1415" y="511"/>
                    <a:pt x="1415" y="511"/>
                    <a:pt x="1415" y="511"/>
                  </a:cubicBezTo>
                  <a:cubicBezTo>
                    <a:pt x="1415" y="510"/>
                    <a:pt x="1415" y="508"/>
                    <a:pt x="1415" y="506"/>
                  </a:cubicBezTo>
                  <a:cubicBezTo>
                    <a:pt x="1416" y="505"/>
                    <a:pt x="1416" y="505"/>
                    <a:pt x="1416" y="505"/>
                  </a:cubicBezTo>
                  <a:cubicBezTo>
                    <a:pt x="1416" y="506"/>
                    <a:pt x="1416" y="506"/>
                    <a:pt x="1416" y="506"/>
                  </a:cubicBezTo>
                  <a:cubicBezTo>
                    <a:pt x="1419" y="509"/>
                    <a:pt x="1419" y="509"/>
                    <a:pt x="1419" y="509"/>
                  </a:cubicBezTo>
                  <a:cubicBezTo>
                    <a:pt x="1420" y="508"/>
                    <a:pt x="1420" y="508"/>
                    <a:pt x="1420" y="508"/>
                  </a:cubicBezTo>
                  <a:cubicBezTo>
                    <a:pt x="1421" y="509"/>
                    <a:pt x="1421" y="509"/>
                    <a:pt x="1421" y="509"/>
                  </a:cubicBezTo>
                  <a:cubicBezTo>
                    <a:pt x="1419" y="516"/>
                    <a:pt x="1419" y="516"/>
                    <a:pt x="1419" y="516"/>
                  </a:cubicBezTo>
                  <a:cubicBezTo>
                    <a:pt x="1420" y="516"/>
                    <a:pt x="1420" y="516"/>
                    <a:pt x="1420" y="516"/>
                  </a:cubicBezTo>
                  <a:cubicBezTo>
                    <a:pt x="1424" y="512"/>
                    <a:pt x="1424" y="512"/>
                    <a:pt x="1428" y="505"/>
                  </a:cubicBezTo>
                  <a:cubicBezTo>
                    <a:pt x="1428" y="503"/>
                    <a:pt x="1428" y="503"/>
                    <a:pt x="1428" y="503"/>
                  </a:cubicBezTo>
                  <a:cubicBezTo>
                    <a:pt x="1424" y="503"/>
                    <a:pt x="1428" y="502"/>
                    <a:pt x="1408" y="504"/>
                  </a:cubicBezTo>
                  <a:cubicBezTo>
                    <a:pt x="1401" y="507"/>
                    <a:pt x="1401" y="507"/>
                    <a:pt x="1401" y="507"/>
                  </a:cubicBezTo>
                  <a:cubicBezTo>
                    <a:pt x="1399" y="507"/>
                    <a:pt x="1399" y="507"/>
                    <a:pt x="1399" y="507"/>
                  </a:cubicBezTo>
                  <a:cubicBezTo>
                    <a:pt x="1398" y="504"/>
                    <a:pt x="1398" y="504"/>
                    <a:pt x="1398" y="504"/>
                  </a:cubicBezTo>
                  <a:cubicBezTo>
                    <a:pt x="1400" y="504"/>
                    <a:pt x="1400" y="504"/>
                    <a:pt x="1400" y="504"/>
                  </a:cubicBezTo>
                  <a:cubicBezTo>
                    <a:pt x="1403" y="503"/>
                    <a:pt x="1403" y="503"/>
                    <a:pt x="1403" y="503"/>
                  </a:cubicBezTo>
                  <a:cubicBezTo>
                    <a:pt x="1405" y="500"/>
                    <a:pt x="1405" y="500"/>
                    <a:pt x="1405" y="500"/>
                  </a:cubicBezTo>
                  <a:cubicBezTo>
                    <a:pt x="1406" y="499"/>
                    <a:pt x="1406" y="499"/>
                    <a:pt x="1406" y="499"/>
                  </a:cubicBezTo>
                  <a:cubicBezTo>
                    <a:pt x="1410" y="499"/>
                    <a:pt x="1410" y="499"/>
                    <a:pt x="1410" y="499"/>
                  </a:cubicBezTo>
                  <a:cubicBezTo>
                    <a:pt x="1413" y="500"/>
                    <a:pt x="1413" y="500"/>
                    <a:pt x="1413" y="500"/>
                  </a:cubicBezTo>
                  <a:cubicBezTo>
                    <a:pt x="1421" y="501"/>
                    <a:pt x="1421" y="501"/>
                    <a:pt x="1421" y="501"/>
                  </a:cubicBezTo>
                  <a:cubicBezTo>
                    <a:pt x="1421" y="497"/>
                    <a:pt x="1421" y="497"/>
                    <a:pt x="1421" y="497"/>
                  </a:cubicBezTo>
                  <a:cubicBezTo>
                    <a:pt x="1420" y="496"/>
                    <a:pt x="1420" y="496"/>
                    <a:pt x="1420" y="496"/>
                  </a:cubicBezTo>
                  <a:cubicBezTo>
                    <a:pt x="1415" y="495"/>
                    <a:pt x="1415" y="495"/>
                    <a:pt x="1415" y="495"/>
                  </a:cubicBezTo>
                  <a:cubicBezTo>
                    <a:pt x="1410" y="492"/>
                    <a:pt x="1397" y="490"/>
                    <a:pt x="1393" y="489"/>
                  </a:cubicBezTo>
                  <a:cubicBezTo>
                    <a:pt x="1391" y="488"/>
                    <a:pt x="1391" y="488"/>
                    <a:pt x="1391" y="488"/>
                  </a:cubicBezTo>
                  <a:cubicBezTo>
                    <a:pt x="1374" y="487"/>
                    <a:pt x="1374" y="487"/>
                    <a:pt x="1374" y="487"/>
                  </a:cubicBezTo>
                  <a:cubicBezTo>
                    <a:pt x="1368" y="484"/>
                    <a:pt x="1368" y="484"/>
                    <a:pt x="1368" y="484"/>
                  </a:cubicBezTo>
                  <a:cubicBezTo>
                    <a:pt x="1366" y="482"/>
                    <a:pt x="1366" y="482"/>
                    <a:pt x="1366" y="482"/>
                  </a:cubicBezTo>
                  <a:cubicBezTo>
                    <a:pt x="1364" y="481"/>
                    <a:pt x="1361" y="481"/>
                    <a:pt x="1359" y="481"/>
                  </a:cubicBezTo>
                  <a:cubicBezTo>
                    <a:pt x="1359" y="481"/>
                    <a:pt x="1359" y="481"/>
                    <a:pt x="1359" y="482"/>
                  </a:cubicBezTo>
                  <a:cubicBezTo>
                    <a:pt x="1362" y="487"/>
                    <a:pt x="1362" y="487"/>
                    <a:pt x="1362" y="487"/>
                  </a:cubicBezTo>
                  <a:cubicBezTo>
                    <a:pt x="1362" y="490"/>
                    <a:pt x="1362" y="490"/>
                    <a:pt x="1362" y="490"/>
                  </a:cubicBezTo>
                  <a:cubicBezTo>
                    <a:pt x="1363" y="492"/>
                    <a:pt x="1363" y="492"/>
                    <a:pt x="1363" y="492"/>
                  </a:cubicBezTo>
                  <a:cubicBezTo>
                    <a:pt x="1358" y="495"/>
                    <a:pt x="1359" y="495"/>
                    <a:pt x="1356" y="496"/>
                  </a:cubicBezTo>
                  <a:cubicBezTo>
                    <a:pt x="1347" y="495"/>
                    <a:pt x="1347" y="495"/>
                    <a:pt x="1347" y="495"/>
                  </a:cubicBezTo>
                  <a:cubicBezTo>
                    <a:pt x="1345" y="497"/>
                    <a:pt x="1345" y="497"/>
                    <a:pt x="1345" y="497"/>
                  </a:cubicBezTo>
                  <a:cubicBezTo>
                    <a:pt x="1342" y="502"/>
                    <a:pt x="1342" y="502"/>
                    <a:pt x="1342" y="502"/>
                  </a:cubicBezTo>
                  <a:cubicBezTo>
                    <a:pt x="1342" y="504"/>
                    <a:pt x="1342" y="503"/>
                    <a:pt x="1342" y="508"/>
                  </a:cubicBezTo>
                  <a:cubicBezTo>
                    <a:pt x="1345" y="508"/>
                    <a:pt x="1345" y="508"/>
                    <a:pt x="1345" y="508"/>
                  </a:cubicBezTo>
                  <a:cubicBezTo>
                    <a:pt x="1346" y="506"/>
                    <a:pt x="1346" y="506"/>
                    <a:pt x="1346" y="506"/>
                  </a:cubicBezTo>
                  <a:cubicBezTo>
                    <a:pt x="1347" y="505"/>
                    <a:pt x="1347" y="505"/>
                    <a:pt x="1347" y="505"/>
                  </a:cubicBezTo>
                  <a:cubicBezTo>
                    <a:pt x="1353" y="506"/>
                    <a:pt x="1353" y="506"/>
                    <a:pt x="1353" y="506"/>
                  </a:cubicBezTo>
                  <a:cubicBezTo>
                    <a:pt x="1353" y="507"/>
                    <a:pt x="1353" y="507"/>
                    <a:pt x="1353" y="507"/>
                  </a:cubicBezTo>
                  <a:cubicBezTo>
                    <a:pt x="1351" y="508"/>
                    <a:pt x="1352" y="508"/>
                    <a:pt x="1349" y="508"/>
                  </a:cubicBezTo>
                  <a:cubicBezTo>
                    <a:pt x="1347" y="514"/>
                    <a:pt x="1347" y="514"/>
                    <a:pt x="1347" y="514"/>
                  </a:cubicBezTo>
                  <a:cubicBezTo>
                    <a:pt x="1344" y="515"/>
                    <a:pt x="1344" y="515"/>
                    <a:pt x="1344" y="515"/>
                  </a:cubicBezTo>
                  <a:cubicBezTo>
                    <a:pt x="1346" y="516"/>
                    <a:pt x="1346" y="516"/>
                    <a:pt x="1346" y="516"/>
                  </a:cubicBezTo>
                  <a:cubicBezTo>
                    <a:pt x="1348" y="518"/>
                    <a:pt x="1348" y="518"/>
                    <a:pt x="1348" y="518"/>
                  </a:cubicBezTo>
                  <a:cubicBezTo>
                    <a:pt x="1348" y="525"/>
                    <a:pt x="1348" y="525"/>
                    <a:pt x="1348" y="525"/>
                  </a:cubicBezTo>
                  <a:cubicBezTo>
                    <a:pt x="1351" y="530"/>
                    <a:pt x="1351" y="530"/>
                    <a:pt x="1351" y="530"/>
                  </a:cubicBezTo>
                  <a:cubicBezTo>
                    <a:pt x="1351" y="532"/>
                    <a:pt x="1351" y="532"/>
                    <a:pt x="1351" y="532"/>
                  </a:cubicBezTo>
                  <a:cubicBezTo>
                    <a:pt x="1347" y="532"/>
                    <a:pt x="1347" y="532"/>
                    <a:pt x="1347" y="532"/>
                  </a:cubicBezTo>
                  <a:cubicBezTo>
                    <a:pt x="1344" y="534"/>
                    <a:pt x="1344" y="534"/>
                    <a:pt x="1344" y="534"/>
                  </a:cubicBezTo>
                  <a:cubicBezTo>
                    <a:pt x="1342" y="534"/>
                    <a:pt x="1342" y="534"/>
                    <a:pt x="1342" y="534"/>
                  </a:cubicBezTo>
                  <a:cubicBezTo>
                    <a:pt x="1340" y="529"/>
                    <a:pt x="1341" y="530"/>
                    <a:pt x="1338" y="527"/>
                  </a:cubicBezTo>
                  <a:cubicBezTo>
                    <a:pt x="1336" y="527"/>
                    <a:pt x="1336" y="527"/>
                    <a:pt x="1336" y="527"/>
                  </a:cubicBezTo>
                  <a:cubicBezTo>
                    <a:pt x="1335" y="529"/>
                    <a:pt x="1335" y="529"/>
                    <a:pt x="1335" y="529"/>
                  </a:cubicBezTo>
                  <a:cubicBezTo>
                    <a:pt x="1332" y="528"/>
                    <a:pt x="1332" y="528"/>
                    <a:pt x="1332" y="528"/>
                  </a:cubicBezTo>
                  <a:cubicBezTo>
                    <a:pt x="1331" y="528"/>
                    <a:pt x="1331" y="528"/>
                    <a:pt x="1331" y="528"/>
                  </a:cubicBezTo>
                  <a:cubicBezTo>
                    <a:pt x="1330" y="529"/>
                    <a:pt x="1330" y="529"/>
                    <a:pt x="1330" y="529"/>
                  </a:cubicBezTo>
                  <a:cubicBezTo>
                    <a:pt x="1329" y="531"/>
                    <a:pt x="1329" y="530"/>
                    <a:pt x="1329" y="533"/>
                  </a:cubicBezTo>
                  <a:cubicBezTo>
                    <a:pt x="1328" y="534"/>
                    <a:pt x="1328" y="534"/>
                    <a:pt x="1328" y="534"/>
                  </a:cubicBezTo>
                  <a:cubicBezTo>
                    <a:pt x="1328" y="536"/>
                    <a:pt x="1328" y="536"/>
                    <a:pt x="1328" y="536"/>
                  </a:cubicBezTo>
                  <a:cubicBezTo>
                    <a:pt x="1329" y="536"/>
                    <a:pt x="1329" y="536"/>
                    <a:pt x="1329" y="536"/>
                  </a:cubicBezTo>
                  <a:cubicBezTo>
                    <a:pt x="1330" y="537"/>
                    <a:pt x="1331" y="537"/>
                    <a:pt x="1332" y="538"/>
                  </a:cubicBezTo>
                  <a:cubicBezTo>
                    <a:pt x="1330" y="538"/>
                    <a:pt x="1330" y="538"/>
                    <a:pt x="1330" y="538"/>
                  </a:cubicBezTo>
                  <a:cubicBezTo>
                    <a:pt x="1329" y="539"/>
                    <a:pt x="1329" y="539"/>
                    <a:pt x="1329" y="539"/>
                  </a:cubicBezTo>
                  <a:cubicBezTo>
                    <a:pt x="1329" y="540"/>
                    <a:pt x="1329" y="540"/>
                    <a:pt x="1329" y="540"/>
                  </a:cubicBezTo>
                  <a:cubicBezTo>
                    <a:pt x="1327" y="541"/>
                    <a:pt x="1327" y="541"/>
                    <a:pt x="1327" y="541"/>
                  </a:cubicBezTo>
                  <a:cubicBezTo>
                    <a:pt x="1328" y="543"/>
                    <a:pt x="1327" y="542"/>
                    <a:pt x="1328" y="543"/>
                  </a:cubicBezTo>
                  <a:cubicBezTo>
                    <a:pt x="1329" y="544"/>
                    <a:pt x="1329" y="544"/>
                    <a:pt x="1329" y="544"/>
                  </a:cubicBezTo>
                  <a:cubicBezTo>
                    <a:pt x="1328" y="544"/>
                    <a:pt x="1328" y="544"/>
                    <a:pt x="1328" y="544"/>
                  </a:cubicBezTo>
                  <a:cubicBezTo>
                    <a:pt x="1325" y="542"/>
                    <a:pt x="1323" y="540"/>
                    <a:pt x="1321" y="537"/>
                  </a:cubicBezTo>
                  <a:cubicBezTo>
                    <a:pt x="1318" y="533"/>
                    <a:pt x="1313" y="530"/>
                    <a:pt x="1307" y="527"/>
                  </a:cubicBezTo>
                  <a:cubicBezTo>
                    <a:pt x="1305" y="527"/>
                    <a:pt x="1305" y="527"/>
                    <a:pt x="1305" y="527"/>
                  </a:cubicBezTo>
                  <a:cubicBezTo>
                    <a:pt x="1301" y="528"/>
                    <a:pt x="1301" y="528"/>
                    <a:pt x="1301" y="528"/>
                  </a:cubicBezTo>
                  <a:cubicBezTo>
                    <a:pt x="1299" y="530"/>
                    <a:pt x="1299" y="530"/>
                    <a:pt x="1299" y="530"/>
                  </a:cubicBezTo>
                  <a:cubicBezTo>
                    <a:pt x="1295" y="531"/>
                    <a:pt x="1295" y="531"/>
                    <a:pt x="1295" y="531"/>
                  </a:cubicBezTo>
                  <a:cubicBezTo>
                    <a:pt x="1293" y="533"/>
                    <a:pt x="1293" y="533"/>
                    <a:pt x="1293" y="533"/>
                  </a:cubicBezTo>
                  <a:cubicBezTo>
                    <a:pt x="1292" y="536"/>
                    <a:pt x="1292" y="536"/>
                    <a:pt x="1292" y="536"/>
                  </a:cubicBezTo>
                  <a:cubicBezTo>
                    <a:pt x="1285" y="536"/>
                    <a:pt x="1285" y="536"/>
                    <a:pt x="1285" y="536"/>
                  </a:cubicBezTo>
                  <a:cubicBezTo>
                    <a:pt x="1279" y="534"/>
                    <a:pt x="1281" y="534"/>
                    <a:pt x="1277" y="532"/>
                  </a:cubicBezTo>
                  <a:cubicBezTo>
                    <a:pt x="1273" y="527"/>
                    <a:pt x="1270" y="522"/>
                    <a:pt x="1270" y="522"/>
                  </a:cubicBezTo>
                  <a:cubicBezTo>
                    <a:pt x="1269" y="518"/>
                    <a:pt x="1271" y="522"/>
                    <a:pt x="1269" y="516"/>
                  </a:cubicBezTo>
                  <a:cubicBezTo>
                    <a:pt x="1268" y="518"/>
                    <a:pt x="1268" y="518"/>
                    <a:pt x="1268" y="518"/>
                  </a:cubicBezTo>
                  <a:cubicBezTo>
                    <a:pt x="1266" y="522"/>
                    <a:pt x="1262" y="530"/>
                    <a:pt x="1261" y="539"/>
                  </a:cubicBezTo>
                  <a:cubicBezTo>
                    <a:pt x="1262" y="541"/>
                    <a:pt x="1262" y="541"/>
                    <a:pt x="1262" y="541"/>
                  </a:cubicBezTo>
                  <a:cubicBezTo>
                    <a:pt x="1260" y="542"/>
                    <a:pt x="1260" y="542"/>
                    <a:pt x="1260" y="542"/>
                  </a:cubicBezTo>
                  <a:cubicBezTo>
                    <a:pt x="1256" y="553"/>
                    <a:pt x="1258" y="551"/>
                    <a:pt x="1253" y="557"/>
                  </a:cubicBezTo>
                  <a:cubicBezTo>
                    <a:pt x="1252" y="558"/>
                    <a:pt x="1252" y="558"/>
                    <a:pt x="1252" y="558"/>
                  </a:cubicBezTo>
                  <a:cubicBezTo>
                    <a:pt x="1250" y="558"/>
                    <a:pt x="1250" y="558"/>
                    <a:pt x="1250" y="558"/>
                  </a:cubicBezTo>
                  <a:cubicBezTo>
                    <a:pt x="1249" y="556"/>
                    <a:pt x="1249" y="556"/>
                    <a:pt x="1249" y="556"/>
                  </a:cubicBezTo>
                  <a:cubicBezTo>
                    <a:pt x="1248" y="551"/>
                    <a:pt x="1248" y="551"/>
                    <a:pt x="1248" y="551"/>
                  </a:cubicBezTo>
                  <a:cubicBezTo>
                    <a:pt x="1247" y="550"/>
                    <a:pt x="1247" y="550"/>
                    <a:pt x="1247" y="550"/>
                  </a:cubicBezTo>
                  <a:cubicBezTo>
                    <a:pt x="1246" y="553"/>
                    <a:pt x="1246" y="553"/>
                    <a:pt x="1246" y="553"/>
                  </a:cubicBezTo>
                  <a:cubicBezTo>
                    <a:pt x="1245" y="553"/>
                    <a:pt x="1245" y="553"/>
                    <a:pt x="1245" y="553"/>
                  </a:cubicBezTo>
                  <a:cubicBezTo>
                    <a:pt x="1242" y="551"/>
                    <a:pt x="1242" y="551"/>
                    <a:pt x="1242" y="551"/>
                  </a:cubicBezTo>
                  <a:cubicBezTo>
                    <a:pt x="1239" y="547"/>
                    <a:pt x="1239" y="547"/>
                    <a:pt x="1239" y="547"/>
                  </a:cubicBezTo>
                  <a:cubicBezTo>
                    <a:pt x="1236" y="545"/>
                    <a:pt x="1236" y="545"/>
                    <a:pt x="1236" y="545"/>
                  </a:cubicBezTo>
                  <a:cubicBezTo>
                    <a:pt x="1233" y="537"/>
                    <a:pt x="1230" y="530"/>
                    <a:pt x="1229" y="528"/>
                  </a:cubicBezTo>
                  <a:cubicBezTo>
                    <a:pt x="1227" y="528"/>
                    <a:pt x="1227" y="528"/>
                    <a:pt x="1227" y="528"/>
                  </a:cubicBezTo>
                  <a:cubicBezTo>
                    <a:pt x="1226" y="526"/>
                    <a:pt x="1226" y="526"/>
                    <a:pt x="1226" y="526"/>
                  </a:cubicBezTo>
                  <a:cubicBezTo>
                    <a:pt x="1227" y="524"/>
                    <a:pt x="1227" y="524"/>
                    <a:pt x="1227" y="524"/>
                  </a:cubicBezTo>
                  <a:cubicBezTo>
                    <a:pt x="1230" y="523"/>
                    <a:pt x="1230" y="523"/>
                    <a:pt x="1230" y="523"/>
                  </a:cubicBezTo>
                  <a:cubicBezTo>
                    <a:pt x="1233" y="523"/>
                    <a:pt x="1233" y="523"/>
                    <a:pt x="1233" y="523"/>
                  </a:cubicBezTo>
                  <a:cubicBezTo>
                    <a:pt x="1231" y="518"/>
                    <a:pt x="1231" y="519"/>
                    <a:pt x="1230" y="517"/>
                  </a:cubicBezTo>
                  <a:cubicBezTo>
                    <a:pt x="1229" y="515"/>
                    <a:pt x="1229" y="515"/>
                    <a:pt x="1229" y="515"/>
                  </a:cubicBezTo>
                  <a:cubicBezTo>
                    <a:pt x="1229" y="518"/>
                    <a:pt x="1229" y="518"/>
                    <a:pt x="1229" y="518"/>
                  </a:cubicBezTo>
                  <a:cubicBezTo>
                    <a:pt x="1229" y="520"/>
                    <a:pt x="1229" y="520"/>
                    <a:pt x="1229" y="520"/>
                  </a:cubicBezTo>
                  <a:cubicBezTo>
                    <a:pt x="1228" y="522"/>
                    <a:pt x="1228" y="522"/>
                    <a:pt x="1228" y="522"/>
                  </a:cubicBezTo>
                  <a:cubicBezTo>
                    <a:pt x="1227" y="523"/>
                    <a:pt x="1227" y="523"/>
                    <a:pt x="1227" y="523"/>
                  </a:cubicBezTo>
                  <a:cubicBezTo>
                    <a:pt x="1220" y="510"/>
                    <a:pt x="1219" y="507"/>
                    <a:pt x="1215" y="502"/>
                  </a:cubicBezTo>
                  <a:cubicBezTo>
                    <a:pt x="1213" y="499"/>
                    <a:pt x="1213" y="499"/>
                    <a:pt x="1213" y="499"/>
                  </a:cubicBezTo>
                  <a:cubicBezTo>
                    <a:pt x="1214" y="498"/>
                    <a:pt x="1214" y="498"/>
                    <a:pt x="1214" y="498"/>
                  </a:cubicBezTo>
                  <a:cubicBezTo>
                    <a:pt x="1226" y="510"/>
                    <a:pt x="1216" y="498"/>
                    <a:pt x="1227" y="511"/>
                  </a:cubicBezTo>
                  <a:cubicBezTo>
                    <a:pt x="1231" y="510"/>
                    <a:pt x="1231" y="510"/>
                    <a:pt x="1231" y="510"/>
                  </a:cubicBezTo>
                  <a:cubicBezTo>
                    <a:pt x="1232" y="508"/>
                    <a:pt x="1232" y="508"/>
                    <a:pt x="1232" y="508"/>
                  </a:cubicBezTo>
                  <a:cubicBezTo>
                    <a:pt x="1232" y="502"/>
                    <a:pt x="1232" y="502"/>
                    <a:pt x="1232" y="502"/>
                  </a:cubicBezTo>
                  <a:cubicBezTo>
                    <a:pt x="1231" y="498"/>
                    <a:pt x="1231" y="498"/>
                    <a:pt x="1231" y="498"/>
                  </a:cubicBezTo>
                  <a:cubicBezTo>
                    <a:pt x="1229" y="496"/>
                    <a:pt x="1229" y="496"/>
                    <a:pt x="1229" y="496"/>
                  </a:cubicBezTo>
                  <a:cubicBezTo>
                    <a:pt x="1223" y="495"/>
                    <a:pt x="1223" y="495"/>
                    <a:pt x="1223" y="495"/>
                  </a:cubicBezTo>
                  <a:cubicBezTo>
                    <a:pt x="1221" y="494"/>
                    <a:pt x="1221" y="494"/>
                    <a:pt x="1221" y="494"/>
                  </a:cubicBezTo>
                  <a:cubicBezTo>
                    <a:pt x="1222" y="494"/>
                    <a:pt x="1222" y="494"/>
                    <a:pt x="1222" y="494"/>
                  </a:cubicBezTo>
                  <a:cubicBezTo>
                    <a:pt x="1224" y="493"/>
                    <a:pt x="1224" y="493"/>
                    <a:pt x="1224" y="493"/>
                  </a:cubicBezTo>
                  <a:cubicBezTo>
                    <a:pt x="1228" y="490"/>
                    <a:pt x="1226" y="491"/>
                    <a:pt x="1231" y="488"/>
                  </a:cubicBezTo>
                  <a:cubicBezTo>
                    <a:pt x="1230" y="485"/>
                    <a:pt x="1230" y="485"/>
                    <a:pt x="1230" y="485"/>
                  </a:cubicBezTo>
                  <a:cubicBezTo>
                    <a:pt x="1228" y="481"/>
                    <a:pt x="1228" y="481"/>
                    <a:pt x="1228" y="481"/>
                  </a:cubicBezTo>
                  <a:cubicBezTo>
                    <a:pt x="1224" y="481"/>
                    <a:pt x="1224" y="481"/>
                    <a:pt x="1224" y="481"/>
                  </a:cubicBezTo>
                  <a:cubicBezTo>
                    <a:pt x="1223" y="480"/>
                    <a:pt x="1223" y="480"/>
                    <a:pt x="1223" y="480"/>
                  </a:cubicBezTo>
                  <a:cubicBezTo>
                    <a:pt x="1227" y="476"/>
                    <a:pt x="1224" y="481"/>
                    <a:pt x="1228" y="475"/>
                  </a:cubicBezTo>
                  <a:cubicBezTo>
                    <a:pt x="1229" y="472"/>
                    <a:pt x="1229" y="472"/>
                    <a:pt x="1229" y="472"/>
                  </a:cubicBezTo>
                  <a:cubicBezTo>
                    <a:pt x="1228" y="472"/>
                    <a:pt x="1228" y="472"/>
                    <a:pt x="1228" y="472"/>
                  </a:cubicBezTo>
                  <a:cubicBezTo>
                    <a:pt x="1227" y="472"/>
                    <a:pt x="1227" y="472"/>
                    <a:pt x="1227" y="472"/>
                  </a:cubicBezTo>
                  <a:cubicBezTo>
                    <a:pt x="1226" y="471"/>
                    <a:pt x="1226" y="471"/>
                    <a:pt x="1226" y="471"/>
                  </a:cubicBezTo>
                  <a:cubicBezTo>
                    <a:pt x="1226" y="469"/>
                    <a:pt x="1226" y="469"/>
                    <a:pt x="1226" y="469"/>
                  </a:cubicBezTo>
                  <a:cubicBezTo>
                    <a:pt x="1224" y="467"/>
                    <a:pt x="1225" y="468"/>
                    <a:pt x="1223" y="466"/>
                  </a:cubicBezTo>
                  <a:cubicBezTo>
                    <a:pt x="1219" y="466"/>
                    <a:pt x="1219" y="466"/>
                    <a:pt x="1219" y="466"/>
                  </a:cubicBezTo>
                  <a:cubicBezTo>
                    <a:pt x="1219" y="464"/>
                    <a:pt x="1219" y="465"/>
                    <a:pt x="1220" y="464"/>
                  </a:cubicBezTo>
                  <a:cubicBezTo>
                    <a:pt x="1218" y="463"/>
                    <a:pt x="1218" y="463"/>
                    <a:pt x="1218" y="463"/>
                  </a:cubicBezTo>
                  <a:cubicBezTo>
                    <a:pt x="1217" y="461"/>
                    <a:pt x="1217" y="461"/>
                    <a:pt x="1217" y="461"/>
                  </a:cubicBezTo>
                  <a:cubicBezTo>
                    <a:pt x="1216" y="460"/>
                    <a:pt x="1216" y="460"/>
                    <a:pt x="1216" y="460"/>
                  </a:cubicBezTo>
                  <a:cubicBezTo>
                    <a:pt x="1216" y="459"/>
                    <a:pt x="1216" y="459"/>
                    <a:pt x="1216" y="459"/>
                  </a:cubicBezTo>
                  <a:cubicBezTo>
                    <a:pt x="1213" y="457"/>
                    <a:pt x="1215" y="458"/>
                    <a:pt x="1206" y="455"/>
                  </a:cubicBezTo>
                  <a:cubicBezTo>
                    <a:pt x="1205" y="456"/>
                    <a:pt x="1205" y="456"/>
                    <a:pt x="1205" y="456"/>
                  </a:cubicBezTo>
                  <a:cubicBezTo>
                    <a:pt x="1203" y="460"/>
                    <a:pt x="1203" y="460"/>
                    <a:pt x="1203" y="460"/>
                  </a:cubicBezTo>
                  <a:cubicBezTo>
                    <a:pt x="1200" y="463"/>
                    <a:pt x="1200" y="463"/>
                    <a:pt x="1200" y="463"/>
                  </a:cubicBezTo>
                  <a:cubicBezTo>
                    <a:pt x="1198" y="461"/>
                    <a:pt x="1198" y="461"/>
                    <a:pt x="1198" y="461"/>
                  </a:cubicBezTo>
                  <a:cubicBezTo>
                    <a:pt x="1197" y="461"/>
                    <a:pt x="1197" y="461"/>
                    <a:pt x="1197" y="461"/>
                  </a:cubicBezTo>
                  <a:cubicBezTo>
                    <a:pt x="1197" y="460"/>
                    <a:pt x="1197" y="460"/>
                    <a:pt x="1197" y="460"/>
                  </a:cubicBezTo>
                  <a:cubicBezTo>
                    <a:pt x="1198" y="458"/>
                    <a:pt x="1197" y="459"/>
                    <a:pt x="1198" y="457"/>
                  </a:cubicBezTo>
                  <a:cubicBezTo>
                    <a:pt x="1197" y="455"/>
                    <a:pt x="1197" y="455"/>
                    <a:pt x="1197" y="455"/>
                  </a:cubicBezTo>
                  <a:cubicBezTo>
                    <a:pt x="1197" y="455"/>
                    <a:pt x="1197" y="455"/>
                    <a:pt x="1197" y="455"/>
                  </a:cubicBezTo>
                  <a:cubicBezTo>
                    <a:pt x="1195" y="456"/>
                    <a:pt x="1195" y="456"/>
                    <a:pt x="1195" y="456"/>
                  </a:cubicBezTo>
                  <a:cubicBezTo>
                    <a:pt x="1193" y="457"/>
                    <a:pt x="1193" y="457"/>
                    <a:pt x="1193" y="457"/>
                  </a:cubicBezTo>
                  <a:cubicBezTo>
                    <a:pt x="1192" y="458"/>
                    <a:pt x="1192" y="458"/>
                    <a:pt x="1192" y="458"/>
                  </a:cubicBezTo>
                  <a:cubicBezTo>
                    <a:pt x="1190" y="459"/>
                    <a:pt x="1190" y="459"/>
                    <a:pt x="1190" y="459"/>
                  </a:cubicBezTo>
                  <a:cubicBezTo>
                    <a:pt x="1190" y="456"/>
                    <a:pt x="1190" y="456"/>
                    <a:pt x="1190" y="456"/>
                  </a:cubicBezTo>
                  <a:cubicBezTo>
                    <a:pt x="1179" y="447"/>
                    <a:pt x="1182" y="449"/>
                    <a:pt x="1178" y="447"/>
                  </a:cubicBezTo>
                  <a:cubicBezTo>
                    <a:pt x="1176" y="447"/>
                    <a:pt x="1176" y="447"/>
                    <a:pt x="1176" y="447"/>
                  </a:cubicBezTo>
                  <a:cubicBezTo>
                    <a:pt x="1172" y="449"/>
                    <a:pt x="1172" y="449"/>
                    <a:pt x="1172" y="449"/>
                  </a:cubicBezTo>
                  <a:cubicBezTo>
                    <a:pt x="1171" y="449"/>
                    <a:pt x="1171" y="449"/>
                    <a:pt x="1169" y="452"/>
                  </a:cubicBezTo>
                  <a:cubicBezTo>
                    <a:pt x="1166" y="450"/>
                    <a:pt x="1166" y="450"/>
                    <a:pt x="1166" y="450"/>
                  </a:cubicBezTo>
                  <a:cubicBezTo>
                    <a:pt x="1165" y="452"/>
                    <a:pt x="1165" y="452"/>
                    <a:pt x="1165" y="452"/>
                  </a:cubicBezTo>
                  <a:cubicBezTo>
                    <a:pt x="1164" y="456"/>
                    <a:pt x="1164" y="456"/>
                    <a:pt x="1164" y="456"/>
                  </a:cubicBezTo>
                  <a:cubicBezTo>
                    <a:pt x="1164" y="460"/>
                    <a:pt x="1164" y="460"/>
                    <a:pt x="1164" y="460"/>
                  </a:cubicBezTo>
                  <a:cubicBezTo>
                    <a:pt x="1165" y="464"/>
                    <a:pt x="1163" y="461"/>
                    <a:pt x="1167" y="469"/>
                  </a:cubicBezTo>
                  <a:cubicBezTo>
                    <a:pt x="1167" y="470"/>
                    <a:pt x="1167" y="470"/>
                    <a:pt x="1167" y="470"/>
                  </a:cubicBezTo>
                  <a:cubicBezTo>
                    <a:pt x="1166" y="470"/>
                    <a:pt x="1166" y="470"/>
                    <a:pt x="1166" y="470"/>
                  </a:cubicBezTo>
                  <a:cubicBezTo>
                    <a:pt x="1166" y="471"/>
                    <a:pt x="1166" y="471"/>
                    <a:pt x="1166" y="471"/>
                  </a:cubicBezTo>
                  <a:cubicBezTo>
                    <a:pt x="1165" y="474"/>
                    <a:pt x="1165" y="473"/>
                    <a:pt x="1164" y="476"/>
                  </a:cubicBezTo>
                  <a:cubicBezTo>
                    <a:pt x="1162" y="478"/>
                    <a:pt x="1162" y="478"/>
                    <a:pt x="1162" y="478"/>
                  </a:cubicBezTo>
                  <a:cubicBezTo>
                    <a:pt x="1160" y="478"/>
                    <a:pt x="1160" y="478"/>
                    <a:pt x="1160" y="478"/>
                  </a:cubicBezTo>
                  <a:cubicBezTo>
                    <a:pt x="1156" y="475"/>
                    <a:pt x="1156" y="475"/>
                    <a:pt x="1156" y="475"/>
                  </a:cubicBezTo>
                  <a:cubicBezTo>
                    <a:pt x="1155" y="476"/>
                    <a:pt x="1155" y="476"/>
                    <a:pt x="1155" y="476"/>
                  </a:cubicBezTo>
                  <a:cubicBezTo>
                    <a:pt x="1155" y="478"/>
                    <a:pt x="1155" y="478"/>
                    <a:pt x="1155" y="478"/>
                  </a:cubicBezTo>
                  <a:cubicBezTo>
                    <a:pt x="1157" y="479"/>
                    <a:pt x="1157" y="479"/>
                    <a:pt x="1157" y="479"/>
                  </a:cubicBezTo>
                  <a:cubicBezTo>
                    <a:pt x="1158" y="480"/>
                    <a:pt x="1158" y="480"/>
                    <a:pt x="1158" y="480"/>
                  </a:cubicBezTo>
                  <a:cubicBezTo>
                    <a:pt x="1157" y="481"/>
                    <a:pt x="1157" y="481"/>
                    <a:pt x="1157" y="481"/>
                  </a:cubicBezTo>
                  <a:cubicBezTo>
                    <a:pt x="1155" y="481"/>
                    <a:pt x="1155" y="481"/>
                    <a:pt x="1155" y="481"/>
                  </a:cubicBezTo>
                  <a:cubicBezTo>
                    <a:pt x="1151" y="481"/>
                    <a:pt x="1153" y="481"/>
                    <a:pt x="1149" y="480"/>
                  </a:cubicBezTo>
                  <a:cubicBezTo>
                    <a:pt x="1148" y="478"/>
                    <a:pt x="1148" y="478"/>
                    <a:pt x="1148" y="478"/>
                  </a:cubicBezTo>
                  <a:cubicBezTo>
                    <a:pt x="1146" y="477"/>
                    <a:pt x="1147" y="478"/>
                    <a:pt x="1142" y="478"/>
                  </a:cubicBezTo>
                  <a:cubicBezTo>
                    <a:pt x="1138" y="479"/>
                    <a:pt x="1138" y="479"/>
                    <a:pt x="1138" y="479"/>
                  </a:cubicBezTo>
                  <a:cubicBezTo>
                    <a:pt x="1133" y="477"/>
                    <a:pt x="1133" y="477"/>
                    <a:pt x="1133" y="477"/>
                  </a:cubicBezTo>
                  <a:cubicBezTo>
                    <a:pt x="1125" y="478"/>
                    <a:pt x="1127" y="478"/>
                    <a:pt x="1124" y="477"/>
                  </a:cubicBezTo>
                  <a:cubicBezTo>
                    <a:pt x="1120" y="474"/>
                    <a:pt x="1120" y="474"/>
                    <a:pt x="1120" y="474"/>
                  </a:cubicBezTo>
                  <a:cubicBezTo>
                    <a:pt x="1115" y="472"/>
                    <a:pt x="1115" y="472"/>
                    <a:pt x="1115" y="472"/>
                  </a:cubicBezTo>
                  <a:cubicBezTo>
                    <a:pt x="1109" y="467"/>
                    <a:pt x="1109" y="467"/>
                    <a:pt x="1109" y="467"/>
                  </a:cubicBezTo>
                  <a:cubicBezTo>
                    <a:pt x="1108" y="462"/>
                    <a:pt x="1108" y="462"/>
                    <a:pt x="1108" y="462"/>
                  </a:cubicBezTo>
                  <a:cubicBezTo>
                    <a:pt x="1109" y="458"/>
                    <a:pt x="1109" y="458"/>
                    <a:pt x="1109" y="458"/>
                  </a:cubicBezTo>
                  <a:cubicBezTo>
                    <a:pt x="1113" y="458"/>
                    <a:pt x="1113" y="458"/>
                    <a:pt x="1113" y="458"/>
                  </a:cubicBezTo>
                  <a:cubicBezTo>
                    <a:pt x="1115" y="458"/>
                    <a:pt x="1115" y="458"/>
                    <a:pt x="1115" y="458"/>
                  </a:cubicBezTo>
                  <a:cubicBezTo>
                    <a:pt x="1114" y="456"/>
                    <a:pt x="1114" y="456"/>
                    <a:pt x="1114" y="456"/>
                  </a:cubicBezTo>
                  <a:cubicBezTo>
                    <a:pt x="1114" y="455"/>
                    <a:pt x="1114" y="455"/>
                    <a:pt x="1114" y="455"/>
                  </a:cubicBezTo>
                  <a:cubicBezTo>
                    <a:pt x="1109" y="453"/>
                    <a:pt x="1109" y="453"/>
                    <a:pt x="1109" y="453"/>
                  </a:cubicBezTo>
                  <a:cubicBezTo>
                    <a:pt x="1097" y="453"/>
                    <a:pt x="1097" y="453"/>
                    <a:pt x="1097" y="453"/>
                  </a:cubicBezTo>
                  <a:cubicBezTo>
                    <a:pt x="1085" y="449"/>
                    <a:pt x="1090" y="450"/>
                    <a:pt x="1074" y="449"/>
                  </a:cubicBezTo>
                  <a:cubicBezTo>
                    <a:pt x="1069" y="453"/>
                    <a:pt x="1069" y="453"/>
                    <a:pt x="1069" y="453"/>
                  </a:cubicBezTo>
                  <a:cubicBezTo>
                    <a:pt x="1060" y="454"/>
                    <a:pt x="1060" y="454"/>
                    <a:pt x="1060" y="454"/>
                  </a:cubicBezTo>
                  <a:cubicBezTo>
                    <a:pt x="1058" y="456"/>
                    <a:pt x="1058" y="456"/>
                    <a:pt x="1058" y="456"/>
                  </a:cubicBezTo>
                  <a:cubicBezTo>
                    <a:pt x="1054" y="457"/>
                    <a:pt x="1054" y="457"/>
                    <a:pt x="1054" y="457"/>
                  </a:cubicBezTo>
                  <a:cubicBezTo>
                    <a:pt x="1054" y="460"/>
                    <a:pt x="1054" y="460"/>
                    <a:pt x="1054" y="460"/>
                  </a:cubicBezTo>
                  <a:cubicBezTo>
                    <a:pt x="1056" y="462"/>
                    <a:pt x="1056" y="462"/>
                    <a:pt x="1056" y="462"/>
                  </a:cubicBezTo>
                  <a:cubicBezTo>
                    <a:pt x="1057" y="462"/>
                    <a:pt x="1057" y="462"/>
                    <a:pt x="1058" y="463"/>
                  </a:cubicBezTo>
                  <a:cubicBezTo>
                    <a:pt x="1057" y="464"/>
                    <a:pt x="1057" y="464"/>
                    <a:pt x="1057" y="464"/>
                  </a:cubicBezTo>
                  <a:cubicBezTo>
                    <a:pt x="1057" y="464"/>
                    <a:pt x="1057" y="464"/>
                    <a:pt x="1057" y="464"/>
                  </a:cubicBezTo>
                  <a:cubicBezTo>
                    <a:pt x="1055" y="466"/>
                    <a:pt x="1056" y="465"/>
                    <a:pt x="1054" y="467"/>
                  </a:cubicBezTo>
                  <a:cubicBezTo>
                    <a:pt x="1055" y="476"/>
                    <a:pt x="1053" y="477"/>
                    <a:pt x="1051" y="484"/>
                  </a:cubicBezTo>
                  <a:cubicBezTo>
                    <a:pt x="1051" y="486"/>
                    <a:pt x="1051" y="486"/>
                    <a:pt x="1051" y="486"/>
                  </a:cubicBezTo>
                  <a:cubicBezTo>
                    <a:pt x="1053" y="487"/>
                    <a:pt x="1053" y="487"/>
                    <a:pt x="1053" y="487"/>
                  </a:cubicBezTo>
                  <a:cubicBezTo>
                    <a:pt x="1055" y="489"/>
                    <a:pt x="1055" y="489"/>
                    <a:pt x="1055" y="489"/>
                  </a:cubicBezTo>
                  <a:cubicBezTo>
                    <a:pt x="1056" y="490"/>
                    <a:pt x="1056" y="490"/>
                    <a:pt x="1056" y="490"/>
                  </a:cubicBezTo>
                  <a:cubicBezTo>
                    <a:pt x="1056" y="490"/>
                    <a:pt x="1056" y="490"/>
                    <a:pt x="1056" y="490"/>
                  </a:cubicBezTo>
                  <a:cubicBezTo>
                    <a:pt x="1052" y="489"/>
                    <a:pt x="1052" y="489"/>
                    <a:pt x="1052" y="489"/>
                  </a:cubicBezTo>
                  <a:cubicBezTo>
                    <a:pt x="1050" y="487"/>
                    <a:pt x="1050" y="487"/>
                    <a:pt x="1050" y="487"/>
                  </a:cubicBezTo>
                  <a:cubicBezTo>
                    <a:pt x="1050" y="485"/>
                    <a:pt x="1050" y="486"/>
                    <a:pt x="1050" y="483"/>
                  </a:cubicBezTo>
                  <a:cubicBezTo>
                    <a:pt x="1051" y="480"/>
                    <a:pt x="1051" y="481"/>
                    <a:pt x="1052" y="479"/>
                  </a:cubicBezTo>
                  <a:cubicBezTo>
                    <a:pt x="1054" y="474"/>
                    <a:pt x="1054" y="476"/>
                    <a:pt x="1054" y="463"/>
                  </a:cubicBezTo>
                  <a:cubicBezTo>
                    <a:pt x="1051" y="461"/>
                    <a:pt x="1051" y="461"/>
                    <a:pt x="1051" y="461"/>
                  </a:cubicBezTo>
                  <a:cubicBezTo>
                    <a:pt x="1050" y="459"/>
                    <a:pt x="1050" y="459"/>
                    <a:pt x="1050" y="459"/>
                  </a:cubicBezTo>
                  <a:cubicBezTo>
                    <a:pt x="1053" y="452"/>
                    <a:pt x="1052" y="453"/>
                    <a:pt x="1053" y="451"/>
                  </a:cubicBezTo>
                  <a:cubicBezTo>
                    <a:pt x="1050" y="445"/>
                    <a:pt x="1051" y="443"/>
                    <a:pt x="1047" y="439"/>
                  </a:cubicBezTo>
                  <a:cubicBezTo>
                    <a:pt x="1046" y="438"/>
                    <a:pt x="1046" y="438"/>
                    <a:pt x="1046" y="438"/>
                  </a:cubicBezTo>
                  <a:cubicBezTo>
                    <a:pt x="1047" y="444"/>
                    <a:pt x="1047" y="444"/>
                    <a:pt x="1047" y="444"/>
                  </a:cubicBezTo>
                  <a:cubicBezTo>
                    <a:pt x="1047" y="446"/>
                    <a:pt x="1047" y="446"/>
                    <a:pt x="1046" y="447"/>
                  </a:cubicBezTo>
                  <a:cubicBezTo>
                    <a:pt x="1041" y="449"/>
                    <a:pt x="1041" y="449"/>
                    <a:pt x="1041" y="449"/>
                  </a:cubicBezTo>
                  <a:cubicBezTo>
                    <a:pt x="1039" y="449"/>
                    <a:pt x="1039" y="449"/>
                    <a:pt x="1039" y="449"/>
                  </a:cubicBezTo>
                  <a:cubicBezTo>
                    <a:pt x="1035" y="447"/>
                    <a:pt x="1035" y="447"/>
                    <a:pt x="1035" y="447"/>
                  </a:cubicBezTo>
                  <a:cubicBezTo>
                    <a:pt x="1030" y="444"/>
                    <a:pt x="1030" y="444"/>
                    <a:pt x="1030" y="444"/>
                  </a:cubicBezTo>
                  <a:cubicBezTo>
                    <a:pt x="1029" y="441"/>
                    <a:pt x="1029" y="442"/>
                    <a:pt x="1028" y="438"/>
                  </a:cubicBezTo>
                  <a:cubicBezTo>
                    <a:pt x="1031" y="436"/>
                    <a:pt x="1031" y="437"/>
                    <a:pt x="1032" y="436"/>
                  </a:cubicBezTo>
                  <a:cubicBezTo>
                    <a:pt x="1029" y="435"/>
                    <a:pt x="1030" y="435"/>
                    <a:pt x="1027" y="435"/>
                  </a:cubicBezTo>
                  <a:cubicBezTo>
                    <a:pt x="1026" y="439"/>
                    <a:pt x="1026" y="439"/>
                    <a:pt x="1026" y="439"/>
                  </a:cubicBezTo>
                  <a:cubicBezTo>
                    <a:pt x="1024" y="439"/>
                    <a:pt x="1020" y="437"/>
                    <a:pt x="1017" y="436"/>
                  </a:cubicBezTo>
                  <a:cubicBezTo>
                    <a:pt x="1015" y="437"/>
                    <a:pt x="1015" y="437"/>
                    <a:pt x="1015" y="437"/>
                  </a:cubicBezTo>
                  <a:cubicBezTo>
                    <a:pt x="1012" y="440"/>
                    <a:pt x="1013" y="440"/>
                    <a:pt x="1011" y="445"/>
                  </a:cubicBezTo>
                  <a:cubicBezTo>
                    <a:pt x="1011" y="447"/>
                    <a:pt x="1011" y="447"/>
                    <a:pt x="1011" y="447"/>
                  </a:cubicBezTo>
                  <a:cubicBezTo>
                    <a:pt x="1012" y="448"/>
                    <a:pt x="1012" y="448"/>
                    <a:pt x="1012" y="448"/>
                  </a:cubicBezTo>
                  <a:cubicBezTo>
                    <a:pt x="1015" y="449"/>
                    <a:pt x="1015" y="449"/>
                    <a:pt x="1015" y="449"/>
                  </a:cubicBezTo>
                  <a:cubicBezTo>
                    <a:pt x="1019" y="448"/>
                    <a:pt x="1019" y="448"/>
                    <a:pt x="1019" y="448"/>
                  </a:cubicBezTo>
                  <a:cubicBezTo>
                    <a:pt x="1023" y="446"/>
                    <a:pt x="1023" y="446"/>
                    <a:pt x="1023" y="446"/>
                  </a:cubicBezTo>
                  <a:cubicBezTo>
                    <a:pt x="1024" y="447"/>
                    <a:pt x="1023" y="446"/>
                    <a:pt x="1024" y="448"/>
                  </a:cubicBezTo>
                  <a:cubicBezTo>
                    <a:pt x="1023" y="449"/>
                    <a:pt x="1023" y="449"/>
                    <a:pt x="1023" y="449"/>
                  </a:cubicBezTo>
                  <a:cubicBezTo>
                    <a:pt x="1018" y="452"/>
                    <a:pt x="1021" y="451"/>
                    <a:pt x="1013" y="458"/>
                  </a:cubicBezTo>
                  <a:cubicBezTo>
                    <a:pt x="1010" y="459"/>
                    <a:pt x="1010" y="459"/>
                    <a:pt x="1010" y="459"/>
                  </a:cubicBezTo>
                  <a:cubicBezTo>
                    <a:pt x="1007" y="457"/>
                    <a:pt x="1007" y="457"/>
                    <a:pt x="1007" y="457"/>
                  </a:cubicBezTo>
                  <a:cubicBezTo>
                    <a:pt x="1005" y="461"/>
                    <a:pt x="1005" y="461"/>
                    <a:pt x="1005" y="461"/>
                  </a:cubicBezTo>
                  <a:cubicBezTo>
                    <a:pt x="1004" y="462"/>
                    <a:pt x="1004" y="462"/>
                    <a:pt x="1004" y="462"/>
                  </a:cubicBezTo>
                  <a:cubicBezTo>
                    <a:pt x="997" y="464"/>
                    <a:pt x="999" y="464"/>
                    <a:pt x="996" y="464"/>
                  </a:cubicBezTo>
                  <a:cubicBezTo>
                    <a:pt x="995" y="466"/>
                    <a:pt x="995" y="466"/>
                    <a:pt x="995" y="466"/>
                  </a:cubicBezTo>
                  <a:cubicBezTo>
                    <a:pt x="994" y="466"/>
                    <a:pt x="994" y="466"/>
                    <a:pt x="994" y="466"/>
                  </a:cubicBezTo>
                  <a:cubicBezTo>
                    <a:pt x="992" y="467"/>
                    <a:pt x="993" y="467"/>
                    <a:pt x="989" y="470"/>
                  </a:cubicBezTo>
                  <a:cubicBezTo>
                    <a:pt x="985" y="470"/>
                    <a:pt x="985" y="470"/>
                    <a:pt x="985" y="470"/>
                  </a:cubicBezTo>
                  <a:cubicBezTo>
                    <a:pt x="982" y="470"/>
                    <a:pt x="982" y="470"/>
                    <a:pt x="982" y="470"/>
                  </a:cubicBezTo>
                  <a:cubicBezTo>
                    <a:pt x="975" y="471"/>
                    <a:pt x="975" y="471"/>
                    <a:pt x="975" y="471"/>
                  </a:cubicBezTo>
                  <a:cubicBezTo>
                    <a:pt x="973" y="472"/>
                    <a:pt x="973" y="472"/>
                    <a:pt x="973" y="472"/>
                  </a:cubicBezTo>
                  <a:cubicBezTo>
                    <a:pt x="972" y="474"/>
                    <a:pt x="972" y="474"/>
                    <a:pt x="972" y="474"/>
                  </a:cubicBezTo>
                  <a:cubicBezTo>
                    <a:pt x="971" y="477"/>
                    <a:pt x="972" y="476"/>
                    <a:pt x="970" y="478"/>
                  </a:cubicBezTo>
                  <a:cubicBezTo>
                    <a:pt x="966" y="483"/>
                    <a:pt x="966" y="483"/>
                    <a:pt x="966" y="483"/>
                  </a:cubicBezTo>
                  <a:cubicBezTo>
                    <a:pt x="963" y="484"/>
                    <a:pt x="963" y="484"/>
                    <a:pt x="963" y="484"/>
                  </a:cubicBezTo>
                  <a:cubicBezTo>
                    <a:pt x="960" y="485"/>
                    <a:pt x="960" y="485"/>
                    <a:pt x="960" y="485"/>
                  </a:cubicBezTo>
                  <a:cubicBezTo>
                    <a:pt x="966" y="480"/>
                    <a:pt x="966" y="479"/>
                    <a:pt x="972" y="464"/>
                  </a:cubicBezTo>
                  <a:cubicBezTo>
                    <a:pt x="977" y="464"/>
                    <a:pt x="977" y="464"/>
                    <a:pt x="977" y="464"/>
                  </a:cubicBezTo>
                  <a:cubicBezTo>
                    <a:pt x="979" y="461"/>
                    <a:pt x="978" y="463"/>
                    <a:pt x="983" y="453"/>
                  </a:cubicBezTo>
                  <a:cubicBezTo>
                    <a:pt x="984" y="452"/>
                    <a:pt x="984" y="452"/>
                    <a:pt x="984" y="452"/>
                  </a:cubicBezTo>
                  <a:cubicBezTo>
                    <a:pt x="989" y="452"/>
                    <a:pt x="989" y="452"/>
                    <a:pt x="989" y="452"/>
                  </a:cubicBezTo>
                  <a:cubicBezTo>
                    <a:pt x="994" y="449"/>
                    <a:pt x="994" y="449"/>
                    <a:pt x="994" y="449"/>
                  </a:cubicBezTo>
                  <a:cubicBezTo>
                    <a:pt x="1004" y="436"/>
                    <a:pt x="1004" y="436"/>
                    <a:pt x="1004" y="436"/>
                  </a:cubicBezTo>
                  <a:cubicBezTo>
                    <a:pt x="1009" y="433"/>
                    <a:pt x="1009" y="433"/>
                    <a:pt x="1009" y="433"/>
                  </a:cubicBezTo>
                  <a:cubicBezTo>
                    <a:pt x="1012" y="430"/>
                    <a:pt x="1012" y="430"/>
                    <a:pt x="1012" y="430"/>
                  </a:cubicBezTo>
                  <a:cubicBezTo>
                    <a:pt x="1013" y="428"/>
                    <a:pt x="1013" y="429"/>
                    <a:pt x="1013" y="426"/>
                  </a:cubicBezTo>
                  <a:cubicBezTo>
                    <a:pt x="1013" y="425"/>
                    <a:pt x="1013" y="425"/>
                    <a:pt x="1013" y="424"/>
                  </a:cubicBezTo>
                  <a:cubicBezTo>
                    <a:pt x="1017" y="421"/>
                    <a:pt x="1017" y="421"/>
                    <a:pt x="1017" y="421"/>
                  </a:cubicBezTo>
                  <a:cubicBezTo>
                    <a:pt x="1019" y="418"/>
                    <a:pt x="1019" y="418"/>
                    <a:pt x="1019" y="418"/>
                  </a:cubicBezTo>
                  <a:cubicBezTo>
                    <a:pt x="1024" y="414"/>
                    <a:pt x="1024" y="414"/>
                    <a:pt x="1024" y="414"/>
                  </a:cubicBezTo>
                  <a:cubicBezTo>
                    <a:pt x="1029" y="410"/>
                    <a:pt x="1029" y="410"/>
                    <a:pt x="1029" y="410"/>
                  </a:cubicBezTo>
                  <a:cubicBezTo>
                    <a:pt x="1035" y="406"/>
                    <a:pt x="1035" y="406"/>
                    <a:pt x="1035" y="406"/>
                  </a:cubicBezTo>
                  <a:cubicBezTo>
                    <a:pt x="1040" y="400"/>
                    <a:pt x="1037" y="403"/>
                    <a:pt x="1047" y="394"/>
                  </a:cubicBezTo>
                  <a:cubicBezTo>
                    <a:pt x="1055" y="382"/>
                    <a:pt x="1055" y="382"/>
                    <a:pt x="1055" y="382"/>
                  </a:cubicBezTo>
                  <a:cubicBezTo>
                    <a:pt x="1056" y="375"/>
                    <a:pt x="1056" y="375"/>
                    <a:pt x="1056" y="375"/>
                  </a:cubicBezTo>
                  <a:cubicBezTo>
                    <a:pt x="1054" y="373"/>
                    <a:pt x="1054" y="373"/>
                    <a:pt x="1054" y="373"/>
                  </a:cubicBezTo>
                  <a:cubicBezTo>
                    <a:pt x="1052" y="371"/>
                    <a:pt x="1052" y="371"/>
                    <a:pt x="1052" y="371"/>
                  </a:cubicBezTo>
                  <a:cubicBezTo>
                    <a:pt x="1051" y="368"/>
                    <a:pt x="1051" y="368"/>
                    <a:pt x="1051" y="368"/>
                  </a:cubicBezTo>
                  <a:cubicBezTo>
                    <a:pt x="1050" y="367"/>
                    <a:pt x="1050" y="367"/>
                    <a:pt x="1050" y="367"/>
                  </a:cubicBezTo>
                  <a:cubicBezTo>
                    <a:pt x="1048" y="370"/>
                    <a:pt x="1048" y="370"/>
                    <a:pt x="1048" y="370"/>
                  </a:cubicBezTo>
                  <a:cubicBezTo>
                    <a:pt x="1045" y="362"/>
                    <a:pt x="1045" y="362"/>
                    <a:pt x="1045" y="362"/>
                  </a:cubicBezTo>
                  <a:cubicBezTo>
                    <a:pt x="1042" y="358"/>
                    <a:pt x="1042" y="358"/>
                    <a:pt x="1042" y="358"/>
                  </a:cubicBezTo>
                  <a:cubicBezTo>
                    <a:pt x="1042" y="357"/>
                    <a:pt x="1042" y="357"/>
                    <a:pt x="1042" y="357"/>
                  </a:cubicBezTo>
                  <a:cubicBezTo>
                    <a:pt x="1042" y="357"/>
                    <a:pt x="1042" y="357"/>
                    <a:pt x="1042" y="357"/>
                  </a:cubicBezTo>
                  <a:cubicBezTo>
                    <a:pt x="1044" y="358"/>
                    <a:pt x="1044" y="358"/>
                    <a:pt x="1044" y="358"/>
                  </a:cubicBezTo>
                  <a:cubicBezTo>
                    <a:pt x="1050" y="364"/>
                    <a:pt x="1050" y="364"/>
                    <a:pt x="1050" y="364"/>
                  </a:cubicBezTo>
                  <a:cubicBezTo>
                    <a:pt x="1053" y="365"/>
                    <a:pt x="1053" y="365"/>
                    <a:pt x="1053" y="365"/>
                  </a:cubicBezTo>
                  <a:cubicBezTo>
                    <a:pt x="1053" y="366"/>
                    <a:pt x="1053" y="366"/>
                    <a:pt x="1053" y="366"/>
                  </a:cubicBezTo>
                  <a:cubicBezTo>
                    <a:pt x="1054" y="367"/>
                    <a:pt x="1054" y="367"/>
                    <a:pt x="1054" y="367"/>
                  </a:cubicBezTo>
                  <a:cubicBezTo>
                    <a:pt x="1054" y="370"/>
                    <a:pt x="1054" y="370"/>
                    <a:pt x="1054" y="370"/>
                  </a:cubicBezTo>
                  <a:cubicBezTo>
                    <a:pt x="1055" y="370"/>
                    <a:pt x="1055" y="370"/>
                    <a:pt x="1055" y="370"/>
                  </a:cubicBezTo>
                  <a:cubicBezTo>
                    <a:pt x="1056" y="367"/>
                    <a:pt x="1058" y="359"/>
                    <a:pt x="1058" y="354"/>
                  </a:cubicBezTo>
                  <a:cubicBezTo>
                    <a:pt x="1054" y="355"/>
                    <a:pt x="1054" y="355"/>
                    <a:pt x="1054" y="355"/>
                  </a:cubicBezTo>
                  <a:cubicBezTo>
                    <a:pt x="1053" y="342"/>
                    <a:pt x="1053" y="344"/>
                    <a:pt x="1051" y="338"/>
                  </a:cubicBezTo>
                  <a:cubicBezTo>
                    <a:pt x="1049" y="338"/>
                    <a:pt x="1049" y="338"/>
                    <a:pt x="1049" y="338"/>
                  </a:cubicBezTo>
                  <a:cubicBezTo>
                    <a:pt x="1048" y="339"/>
                    <a:pt x="1048" y="339"/>
                    <a:pt x="1048" y="339"/>
                  </a:cubicBezTo>
                  <a:cubicBezTo>
                    <a:pt x="1049" y="340"/>
                    <a:pt x="1049" y="340"/>
                    <a:pt x="1050" y="342"/>
                  </a:cubicBezTo>
                  <a:cubicBezTo>
                    <a:pt x="1049" y="345"/>
                    <a:pt x="1049" y="344"/>
                    <a:pt x="1046" y="347"/>
                  </a:cubicBezTo>
                  <a:cubicBezTo>
                    <a:pt x="1044" y="348"/>
                    <a:pt x="1044" y="348"/>
                    <a:pt x="1044" y="348"/>
                  </a:cubicBezTo>
                  <a:cubicBezTo>
                    <a:pt x="1045" y="347"/>
                    <a:pt x="1045" y="347"/>
                    <a:pt x="1046" y="344"/>
                  </a:cubicBezTo>
                  <a:cubicBezTo>
                    <a:pt x="1045" y="341"/>
                    <a:pt x="1045" y="341"/>
                    <a:pt x="1045" y="340"/>
                  </a:cubicBezTo>
                  <a:cubicBezTo>
                    <a:pt x="1044" y="332"/>
                    <a:pt x="1044" y="332"/>
                    <a:pt x="1044" y="332"/>
                  </a:cubicBezTo>
                  <a:cubicBezTo>
                    <a:pt x="1042" y="331"/>
                    <a:pt x="1042" y="331"/>
                    <a:pt x="1042" y="331"/>
                  </a:cubicBezTo>
                  <a:cubicBezTo>
                    <a:pt x="1040" y="330"/>
                    <a:pt x="1040" y="330"/>
                    <a:pt x="1040" y="330"/>
                  </a:cubicBezTo>
                  <a:cubicBezTo>
                    <a:pt x="1039" y="330"/>
                    <a:pt x="1039" y="330"/>
                    <a:pt x="1039" y="330"/>
                  </a:cubicBezTo>
                  <a:cubicBezTo>
                    <a:pt x="1036" y="332"/>
                    <a:pt x="1036" y="332"/>
                    <a:pt x="1036" y="332"/>
                  </a:cubicBezTo>
                  <a:cubicBezTo>
                    <a:pt x="1037" y="330"/>
                    <a:pt x="1037" y="331"/>
                    <a:pt x="1038" y="327"/>
                  </a:cubicBezTo>
                  <a:cubicBezTo>
                    <a:pt x="1036" y="323"/>
                    <a:pt x="1037" y="324"/>
                    <a:pt x="1035" y="321"/>
                  </a:cubicBezTo>
                  <a:cubicBezTo>
                    <a:pt x="1032" y="321"/>
                    <a:pt x="1032" y="321"/>
                    <a:pt x="1032" y="321"/>
                  </a:cubicBezTo>
                  <a:cubicBezTo>
                    <a:pt x="1030" y="317"/>
                    <a:pt x="1030" y="317"/>
                    <a:pt x="1030" y="317"/>
                  </a:cubicBezTo>
                  <a:cubicBezTo>
                    <a:pt x="1027" y="316"/>
                    <a:pt x="1027" y="316"/>
                    <a:pt x="1027" y="316"/>
                  </a:cubicBezTo>
                  <a:cubicBezTo>
                    <a:pt x="1020" y="314"/>
                    <a:pt x="1020" y="314"/>
                    <a:pt x="1020" y="314"/>
                  </a:cubicBezTo>
                  <a:cubicBezTo>
                    <a:pt x="1014" y="316"/>
                    <a:pt x="1014" y="316"/>
                    <a:pt x="1014" y="316"/>
                  </a:cubicBezTo>
                  <a:cubicBezTo>
                    <a:pt x="1007" y="314"/>
                    <a:pt x="1007" y="314"/>
                    <a:pt x="1007" y="314"/>
                  </a:cubicBezTo>
                  <a:cubicBezTo>
                    <a:pt x="998" y="316"/>
                    <a:pt x="1000" y="316"/>
                    <a:pt x="996" y="316"/>
                  </a:cubicBezTo>
                  <a:cubicBezTo>
                    <a:pt x="994" y="315"/>
                    <a:pt x="994" y="315"/>
                    <a:pt x="994" y="315"/>
                  </a:cubicBezTo>
                  <a:cubicBezTo>
                    <a:pt x="992" y="316"/>
                    <a:pt x="992" y="316"/>
                    <a:pt x="992" y="316"/>
                  </a:cubicBezTo>
                  <a:cubicBezTo>
                    <a:pt x="991" y="319"/>
                    <a:pt x="992" y="318"/>
                    <a:pt x="991" y="323"/>
                  </a:cubicBezTo>
                  <a:cubicBezTo>
                    <a:pt x="989" y="325"/>
                    <a:pt x="989" y="325"/>
                    <a:pt x="989" y="325"/>
                  </a:cubicBezTo>
                  <a:cubicBezTo>
                    <a:pt x="988" y="326"/>
                    <a:pt x="988" y="326"/>
                    <a:pt x="988" y="326"/>
                  </a:cubicBezTo>
                  <a:cubicBezTo>
                    <a:pt x="983" y="325"/>
                    <a:pt x="983" y="325"/>
                    <a:pt x="983" y="325"/>
                  </a:cubicBezTo>
                  <a:cubicBezTo>
                    <a:pt x="979" y="327"/>
                    <a:pt x="979" y="327"/>
                    <a:pt x="979" y="327"/>
                  </a:cubicBezTo>
                  <a:cubicBezTo>
                    <a:pt x="977" y="326"/>
                    <a:pt x="977" y="326"/>
                    <a:pt x="977" y="326"/>
                  </a:cubicBezTo>
                  <a:cubicBezTo>
                    <a:pt x="974" y="326"/>
                    <a:pt x="974" y="326"/>
                    <a:pt x="974" y="326"/>
                  </a:cubicBezTo>
                  <a:cubicBezTo>
                    <a:pt x="974" y="322"/>
                    <a:pt x="974" y="322"/>
                    <a:pt x="974" y="322"/>
                  </a:cubicBezTo>
                  <a:cubicBezTo>
                    <a:pt x="976" y="322"/>
                    <a:pt x="976" y="322"/>
                    <a:pt x="976" y="322"/>
                  </a:cubicBezTo>
                  <a:cubicBezTo>
                    <a:pt x="977" y="323"/>
                    <a:pt x="977" y="323"/>
                    <a:pt x="977" y="323"/>
                  </a:cubicBezTo>
                  <a:cubicBezTo>
                    <a:pt x="983" y="308"/>
                    <a:pt x="978" y="320"/>
                    <a:pt x="986" y="306"/>
                  </a:cubicBezTo>
                  <a:cubicBezTo>
                    <a:pt x="984" y="302"/>
                    <a:pt x="984" y="302"/>
                    <a:pt x="984" y="302"/>
                  </a:cubicBezTo>
                  <a:cubicBezTo>
                    <a:pt x="980" y="300"/>
                    <a:pt x="980" y="300"/>
                    <a:pt x="980" y="300"/>
                  </a:cubicBezTo>
                  <a:cubicBezTo>
                    <a:pt x="978" y="300"/>
                    <a:pt x="978" y="300"/>
                    <a:pt x="978" y="300"/>
                  </a:cubicBezTo>
                  <a:cubicBezTo>
                    <a:pt x="977" y="301"/>
                    <a:pt x="977" y="301"/>
                    <a:pt x="977" y="301"/>
                  </a:cubicBezTo>
                  <a:cubicBezTo>
                    <a:pt x="973" y="300"/>
                    <a:pt x="973" y="300"/>
                    <a:pt x="973" y="300"/>
                  </a:cubicBezTo>
                  <a:cubicBezTo>
                    <a:pt x="971" y="300"/>
                    <a:pt x="971" y="300"/>
                    <a:pt x="971" y="300"/>
                  </a:cubicBezTo>
                  <a:cubicBezTo>
                    <a:pt x="968" y="302"/>
                    <a:pt x="968" y="302"/>
                    <a:pt x="968" y="302"/>
                  </a:cubicBezTo>
                  <a:cubicBezTo>
                    <a:pt x="966" y="302"/>
                    <a:pt x="966" y="302"/>
                    <a:pt x="966" y="302"/>
                  </a:cubicBezTo>
                  <a:cubicBezTo>
                    <a:pt x="966" y="297"/>
                    <a:pt x="966" y="297"/>
                    <a:pt x="966" y="297"/>
                  </a:cubicBezTo>
                  <a:cubicBezTo>
                    <a:pt x="961" y="297"/>
                    <a:pt x="964" y="297"/>
                    <a:pt x="949" y="297"/>
                  </a:cubicBezTo>
                  <a:cubicBezTo>
                    <a:pt x="951" y="295"/>
                    <a:pt x="951" y="295"/>
                    <a:pt x="951" y="295"/>
                  </a:cubicBezTo>
                  <a:cubicBezTo>
                    <a:pt x="959" y="293"/>
                    <a:pt x="956" y="294"/>
                    <a:pt x="963" y="290"/>
                  </a:cubicBezTo>
                  <a:cubicBezTo>
                    <a:pt x="967" y="284"/>
                    <a:pt x="967" y="284"/>
                    <a:pt x="967" y="284"/>
                  </a:cubicBezTo>
                  <a:cubicBezTo>
                    <a:pt x="970" y="282"/>
                    <a:pt x="970" y="282"/>
                    <a:pt x="970" y="282"/>
                  </a:cubicBezTo>
                  <a:cubicBezTo>
                    <a:pt x="969" y="279"/>
                    <a:pt x="970" y="280"/>
                    <a:pt x="968" y="277"/>
                  </a:cubicBezTo>
                  <a:cubicBezTo>
                    <a:pt x="966" y="275"/>
                    <a:pt x="966" y="275"/>
                    <a:pt x="966" y="275"/>
                  </a:cubicBezTo>
                  <a:cubicBezTo>
                    <a:pt x="962" y="274"/>
                    <a:pt x="962" y="274"/>
                    <a:pt x="962" y="274"/>
                  </a:cubicBezTo>
                  <a:cubicBezTo>
                    <a:pt x="958" y="272"/>
                    <a:pt x="958" y="272"/>
                    <a:pt x="958" y="272"/>
                  </a:cubicBezTo>
                  <a:cubicBezTo>
                    <a:pt x="956" y="269"/>
                    <a:pt x="956" y="269"/>
                    <a:pt x="956" y="269"/>
                  </a:cubicBezTo>
                  <a:cubicBezTo>
                    <a:pt x="949" y="264"/>
                    <a:pt x="949" y="264"/>
                    <a:pt x="949" y="264"/>
                  </a:cubicBezTo>
                  <a:cubicBezTo>
                    <a:pt x="947" y="264"/>
                    <a:pt x="947" y="264"/>
                    <a:pt x="947" y="264"/>
                  </a:cubicBezTo>
                  <a:cubicBezTo>
                    <a:pt x="942" y="270"/>
                    <a:pt x="942" y="270"/>
                    <a:pt x="942" y="270"/>
                  </a:cubicBezTo>
                  <a:cubicBezTo>
                    <a:pt x="940" y="269"/>
                    <a:pt x="940" y="269"/>
                    <a:pt x="940" y="269"/>
                  </a:cubicBezTo>
                  <a:cubicBezTo>
                    <a:pt x="937" y="270"/>
                    <a:pt x="937" y="270"/>
                    <a:pt x="937" y="270"/>
                  </a:cubicBezTo>
                  <a:cubicBezTo>
                    <a:pt x="930" y="278"/>
                    <a:pt x="919" y="289"/>
                    <a:pt x="915" y="301"/>
                  </a:cubicBezTo>
                  <a:cubicBezTo>
                    <a:pt x="913" y="302"/>
                    <a:pt x="913" y="302"/>
                    <a:pt x="913" y="302"/>
                  </a:cubicBezTo>
                  <a:cubicBezTo>
                    <a:pt x="912" y="308"/>
                    <a:pt x="912" y="306"/>
                    <a:pt x="912" y="311"/>
                  </a:cubicBezTo>
                  <a:cubicBezTo>
                    <a:pt x="914" y="313"/>
                    <a:pt x="913" y="312"/>
                    <a:pt x="914" y="317"/>
                  </a:cubicBezTo>
                  <a:cubicBezTo>
                    <a:pt x="913" y="322"/>
                    <a:pt x="914" y="320"/>
                    <a:pt x="913" y="324"/>
                  </a:cubicBezTo>
                  <a:cubicBezTo>
                    <a:pt x="913" y="325"/>
                    <a:pt x="913" y="325"/>
                    <a:pt x="913" y="325"/>
                  </a:cubicBezTo>
                  <a:cubicBezTo>
                    <a:pt x="916" y="325"/>
                    <a:pt x="916" y="325"/>
                    <a:pt x="916" y="325"/>
                  </a:cubicBezTo>
                  <a:cubicBezTo>
                    <a:pt x="921" y="327"/>
                    <a:pt x="921" y="327"/>
                    <a:pt x="921" y="327"/>
                  </a:cubicBezTo>
                  <a:cubicBezTo>
                    <a:pt x="920" y="329"/>
                    <a:pt x="920" y="329"/>
                    <a:pt x="920" y="329"/>
                  </a:cubicBezTo>
                  <a:cubicBezTo>
                    <a:pt x="917" y="327"/>
                    <a:pt x="917" y="327"/>
                    <a:pt x="917" y="327"/>
                  </a:cubicBezTo>
                  <a:cubicBezTo>
                    <a:pt x="914" y="328"/>
                    <a:pt x="914" y="328"/>
                    <a:pt x="914" y="328"/>
                  </a:cubicBezTo>
                  <a:cubicBezTo>
                    <a:pt x="912" y="325"/>
                    <a:pt x="912" y="325"/>
                    <a:pt x="912" y="325"/>
                  </a:cubicBezTo>
                  <a:cubicBezTo>
                    <a:pt x="906" y="327"/>
                    <a:pt x="906" y="327"/>
                    <a:pt x="906" y="327"/>
                  </a:cubicBezTo>
                  <a:cubicBezTo>
                    <a:pt x="901" y="327"/>
                    <a:pt x="901" y="327"/>
                    <a:pt x="901" y="327"/>
                  </a:cubicBezTo>
                  <a:cubicBezTo>
                    <a:pt x="897" y="328"/>
                    <a:pt x="897" y="328"/>
                    <a:pt x="897" y="328"/>
                  </a:cubicBezTo>
                  <a:cubicBezTo>
                    <a:pt x="889" y="326"/>
                    <a:pt x="889" y="326"/>
                    <a:pt x="889" y="326"/>
                  </a:cubicBezTo>
                  <a:cubicBezTo>
                    <a:pt x="889" y="327"/>
                    <a:pt x="889" y="327"/>
                    <a:pt x="889" y="327"/>
                  </a:cubicBezTo>
                  <a:cubicBezTo>
                    <a:pt x="892" y="331"/>
                    <a:pt x="893" y="335"/>
                    <a:pt x="898" y="339"/>
                  </a:cubicBezTo>
                  <a:cubicBezTo>
                    <a:pt x="900" y="344"/>
                    <a:pt x="900" y="344"/>
                    <a:pt x="900" y="344"/>
                  </a:cubicBezTo>
                  <a:cubicBezTo>
                    <a:pt x="900" y="353"/>
                    <a:pt x="900" y="353"/>
                    <a:pt x="900" y="353"/>
                  </a:cubicBezTo>
                  <a:cubicBezTo>
                    <a:pt x="899" y="356"/>
                    <a:pt x="899" y="355"/>
                    <a:pt x="898" y="359"/>
                  </a:cubicBezTo>
                  <a:cubicBezTo>
                    <a:pt x="897" y="359"/>
                    <a:pt x="897" y="359"/>
                    <a:pt x="897" y="359"/>
                  </a:cubicBezTo>
                  <a:cubicBezTo>
                    <a:pt x="896" y="359"/>
                    <a:pt x="896" y="359"/>
                    <a:pt x="896" y="359"/>
                  </a:cubicBezTo>
                  <a:cubicBezTo>
                    <a:pt x="898" y="357"/>
                    <a:pt x="898" y="357"/>
                    <a:pt x="898" y="357"/>
                  </a:cubicBezTo>
                  <a:cubicBezTo>
                    <a:pt x="899" y="351"/>
                    <a:pt x="898" y="353"/>
                    <a:pt x="900" y="349"/>
                  </a:cubicBezTo>
                  <a:cubicBezTo>
                    <a:pt x="898" y="346"/>
                    <a:pt x="898" y="346"/>
                    <a:pt x="898" y="346"/>
                  </a:cubicBezTo>
                  <a:cubicBezTo>
                    <a:pt x="898" y="346"/>
                    <a:pt x="898" y="346"/>
                    <a:pt x="898" y="346"/>
                  </a:cubicBezTo>
                  <a:cubicBezTo>
                    <a:pt x="897" y="345"/>
                    <a:pt x="897" y="345"/>
                    <a:pt x="897" y="345"/>
                  </a:cubicBezTo>
                  <a:cubicBezTo>
                    <a:pt x="892" y="341"/>
                    <a:pt x="892" y="341"/>
                    <a:pt x="888" y="340"/>
                  </a:cubicBezTo>
                  <a:cubicBezTo>
                    <a:pt x="887" y="339"/>
                    <a:pt x="887" y="339"/>
                    <a:pt x="887" y="339"/>
                  </a:cubicBezTo>
                  <a:cubicBezTo>
                    <a:pt x="884" y="342"/>
                    <a:pt x="884" y="342"/>
                    <a:pt x="884" y="342"/>
                  </a:cubicBezTo>
                  <a:cubicBezTo>
                    <a:pt x="882" y="342"/>
                    <a:pt x="882" y="342"/>
                    <a:pt x="882" y="342"/>
                  </a:cubicBezTo>
                  <a:cubicBezTo>
                    <a:pt x="880" y="344"/>
                    <a:pt x="880" y="344"/>
                    <a:pt x="880" y="344"/>
                  </a:cubicBezTo>
                  <a:cubicBezTo>
                    <a:pt x="879" y="346"/>
                    <a:pt x="879" y="346"/>
                    <a:pt x="879" y="346"/>
                  </a:cubicBezTo>
                  <a:cubicBezTo>
                    <a:pt x="876" y="346"/>
                    <a:pt x="876" y="346"/>
                    <a:pt x="876" y="346"/>
                  </a:cubicBezTo>
                  <a:cubicBezTo>
                    <a:pt x="876" y="349"/>
                    <a:pt x="876" y="349"/>
                    <a:pt x="876" y="349"/>
                  </a:cubicBezTo>
                  <a:cubicBezTo>
                    <a:pt x="874" y="351"/>
                    <a:pt x="874" y="351"/>
                    <a:pt x="874" y="351"/>
                  </a:cubicBezTo>
                  <a:cubicBezTo>
                    <a:pt x="872" y="348"/>
                    <a:pt x="872" y="348"/>
                    <a:pt x="872" y="348"/>
                  </a:cubicBezTo>
                  <a:cubicBezTo>
                    <a:pt x="871" y="349"/>
                    <a:pt x="871" y="349"/>
                    <a:pt x="871" y="349"/>
                  </a:cubicBezTo>
                  <a:cubicBezTo>
                    <a:pt x="867" y="353"/>
                    <a:pt x="867" y="353"/>
                    <a:pt x="867" y="353"/>
                  </a:cubicBezTo>
                  <a:cubicBezTo>
                    <a:pt x="863" y="355"/>
                    <a:pt x="863" y="355"/>
                    <a:pt x="863" y="355"/>
                  </a:cubicBezTo>
                  <a:cubicBezTo>
                    <a:pt x="863" y="354"/>
                    <a:pt x="863" y="354"/>
                    <a:pt x="864" y="350"/>
                  </a:cubicBezTo>
                  <a:cubicBezTo>
                    <a:pt x="863" y="350"/>
                    <a:pt x="863" y="350"/>
                    <a:pt x="863" y="350"/>
                  </a:cubicBezTo>
                  <a:cubicBezTo>
                    <a:pt x="857" y="353"/>
                    <a:pt x="857" y="353"/>
                    <a:pt x="857" y="353"/>
                  </a:cubicBezTo>
                  <a:cubicBezTo>
                    <a:pt x="854" y="356"/>
                    <a:pt x="854" y="356"/>
                    <a:pt x="854" y="356"/>
                  </a:cubicBezTo>
                  <a:cubicBezTo>
                    <a:pt x="853" y="355"/>
                    <a:pt x="853" y="355"/>
                    <a:pt x="853" y="355"/>
                  </a:cubicBezTo>
                  <a:cubicBezTo>
                    <a:pt x="857" y="350"/>
                    <a:pt x="857" y="350"/>
                    <a:pt x="857" y="350"/>
                  </a:cubicBezTo>
                  <a:cubicBezTo>
                    <a:pt x="858" y="346"/>
                    <a:pt x="858" y="346"/>
                    <a:pt x="858" y="346"/>
                  </a:cubicBezTo>
                  <a:cubicBezTo>
                    <a:pt x="856" y="345"/>
                    <a:pt x="856" y="345"/>
                    <a:pt x="856" y="345"/>
                  </a:cubicBezTo>
                  <a:cubicBezTo>
                    <a:pt x="852" y="343"/>
                    <a:pt x="853" y="344"/>
                    <a:pt x="850" y="344"/>
                  </a:cubicBezTo>
                  <a:cubicBezTo>
                    <a:pt x="846" y="345"/>
                    <a:pt x="846" y="345"/>
                    <a:pt x="846" y="345"/>
                  </a:cubicBezTo>
                  <a:cubicBezTo>
                    <a:pt x="841" y="343"/>
                    <a:pt x="841" y="343"/>
                    <a:pt x="841" y="343"/>
                  </a:cubicBezTo>
                  <a:cubicBezTo>
                    <a:pt x="840" y="345"/>
                    <a:pt x="840" y="345"/>
                    <a:pt x="840" y="345"/>
                  </a:cubicBezTo>
                  <a:cubicBezTo>
                    <a:pt x="839" y="345"/>
                    <a:pt x="839" y="345"/>
                    <a:pt x="839" y="345"/>
                  </a:cubicBezTo>
                  <a:cubicBezTo>
                    <a:pt x="836" y="344"/>
                    <a:pt x="836" y="344"/>
                    <a:pt x="836" y="344"/>
                  </a:cubicBezTo>
                  <a:cubicBezTo>
                    <a:pt x="833" y="345"/>
                    <a:pt x="833" y="345"/>
                    <a:pt x="833" y="345"/>
                  </a:cubicBezTo>
                  <a:cubicBezTo>
                    <a:pt x="831" y="348"/>
                    <a:pt x="831" y="348"/>
                    <a:pt x="831" y="348"/>
                  </a:cubicBezTo>
                  <a:cubicBezTo>
                    <a:pt x="828" y="345"/>
                    <a:pt x="828" y="345"/>
                    <a:pt x="828" y="345"/>
                  </a:cubicBezTo>
                  <a:cubicBezTo>
                    <a:pt x="826" y="345"/>
                    <a:pt x="826" y="345"/>
                    <a:pt x="826" y="345"/>
                  </a:cubicBezTo>
                  <a:cubicBezTo>
                    <a:pt x="825" y="349"/>
                    <a:pt x="825" y="349"/>
                    <a:pt x="825" y="349"/>
                  </a:cubicBezTo>
                  <a:cubicBezTo>
                    <a:pt x="823" y="347"/>
                    <a:pt x="823" y="347"/>
                    <a:pt x="823" y="347"/>
                  </a:cubicBezTo>
                  <a:cubicBezTo>
                    <a:pt x="822" y="351"/>
                    <a:pt x="822" y="351"/>
                    <a:pt x="822" y="351"/>
                  </a:cubicBezTo>
                  <a:cubicBezTo>
                    <a:pt x="822" y="354"/>
                    <a:pt x="822" y="354"/>
                    <a:pt x="822" y="354"/>
                  </a:cubicBezTo>
                  <a:cubicBezTo>
                    <a:pt x="823" y="355"/>
                    <a:pt x="823" y="355"/>
                    <a:pt x="823" y="355"/>
                  </a:cubicBezTo>
                  <a:cubicBezTo>
                    <a:pt x="824" y="354"/>
                    <a:pt x="824" y="354"/>
                    <a:pt x="824" y="354"/>
                  </a:cubicBezTo>
                  <a:cubicBezTo>
                    <a:pt x="825" y="353"/>
                    <a:pt x="825" y="353"/>
                    <a:pt x="825" y="353"/>
                  </a:cubicBezTo>
                  <a:cubicBezTo>
                    <a:pt x="826" y="352"/>
                    <a:pt x="826" y="352"/>
                    <a:pt x="826" y="352"/>
                  </a:cubicBezTo>
                  <a:cubicBezTo>
                    <a:pt x="828" y="355"/>
                    <a:pt x="828" y="355"/>
                    <a:pt x="828" y="355"/>
                  </a:cubicBezTo>
                  <a:cubicBezTo>
                    <a:pt x="829" y="353"/>
                    <a:pt x="829" y="353"/>
                    <a:pt x="829" y="353"/>
                  </a:cubicBezTo>
                  <a:cubicBezTo>
                    <a:pt x="830" y="352"/>
                    <a:pt x="830" y="352"/>
                    <a:pt x="830" y="352"/>
                  </a:cubicBezTo>
                  <a:cubicBezTo>
                    <a:pt x="831" y="354"/>
                    <a:pt x="831" y="354"/>
                    <a:pt x="831" y="354"/>
                  </a:cubicBezTo>
                  <a:cubicBezTo>
                    <a:pt x="837" y="352"/>
                    <a:pt x="837" y="352"/>
                    <a:pt x="837" y="352"/>
                  </a:cubicBezTo>
                  <a:cubicBezTo>
                    <a:pt x="836" y="354"/>
                    <a:pt x="836" y="354"/>
                    <a:pt x="836" y="354"/>
                  </a:cubicBezTo>
                  <a:cubicBezTo>
                    <a:pt x="829" y="357"/>
                    <a:pt x="819" y="360"/>
                    <a:pt x="817" y="362"/>
                  </a:cubicBezTo>
                  <a:cubicBezTo>
                    <a:pt x="811" y="363"/>
                    <a:pt x="811" y="363"/>
                    <a:pt x="811" y="363"/>
                  </a:cubicBezTo>
                  <a:cubicBezTo>
                    <a:pt x="807" y="366"/>
                    <a:pt x="807" y="366"/>
                    <a:pt x="807" y="366"/>
                  </a:cubicBezTo>
                  <a:cubicBezTo>
                    <a:pt x="801" y="366"/>
                    <a:pt x="801" y="366"/>
                    <a:pt x="801" y="366"/>
                  </a:cubicBezTo>
                  <a:cubicBezTo>
                    <a:pt x="792" y="369"/>
                    <a:pt x="792" y="369"/>
                    <a:pt x="792" y="369"/>
                  </a:cubicBezTo>
                  <a:cubicBezTo>
                    <a:pt x="785" y="375"/>
                    <a:pt x="785" y="375"/>
                    <a:pt x="785" y="375"/>
                  </a:cubicBezTo>
                  <a:cubicBezTo>
                    <a:pt x="782" y="374"/>
                    <a:pt x="782" y="374"/>
                    <a:pt x="782" y="374"/>
                  </a:cubicBezTo>
                  <a:cubicBezTo>
                    <a:pt x="776" y="379"/>
                    <a:pt x="776" y="379"/>
                    <a:pt x="776" y="379"/>
                  </a:cubicBezTo>
                  <a:cubicBezTo>
                    <a:pt x="773" y="382"/>
                    <a:pt x="773" y="382"/>
                    <a:pt x="773" y="382"/>
                  </a:cubicBezTo>
                  <a:cubicBezTo>
                    <a:pt x="764" y="389"/>
                    <a:pt x="764" y="389"/>
                    <a:pt x="764" y="389"/>
                  </a:cubicBezTo>
                  <a:cubicBezTo>
                    <a:pt x="758" y="386"/>
                    <a:pt x="758" y="386"/>
                    <a:pt x="758" y="386"/>
                  </a:cubicBezTo>
                  <a:cubicBezTo>
                    <a:pt x="756" y="387"/>
                    <a:pt x="756" y="387"/>
                    <a:pt x="756" y="387"/>
                  </a:cubicBezTo>
                  <a:cubicBezTo>
                    <a:pt x="755" y="390"/>
                    <a:pt x="755" y="390"/>
                    <a:pt x="755" y="390"/>
                  </a:cubicBezTo>
                  <a:cubicBezTo>
                    <a:pt x="756" y="392"/>
                    <a:pt x="756" y="392"/>
                    <a:pt x="756" y="392"/>
                  </a:cubicBezTo>
                  <a:cubicBezTo>
                    <a:pt x="758" y="392"/>
                    <a:pt x="758" y="392"/>
                    <a:pt x="758" y="392"/>
                  </a:cubicBezTo>
                  <a:cubicBezTo>
                    <a:pt x="760" y="393"/>
                    <a:pt x="759" y="392"/>
                    <a:pt x="761" y="394"/>
                  </a:cubicBezTo>
                  <a:cubicBezTo>
                    <a:pt x="761" y="397"/>
                    <a:pt x="761" y="397"/>
                    <a:pt x="761" y="397"/>
                  </a:cubicBezTo>
                  <a:cubicBezTo>
                    <a:pt x="756" y="406"/>
                    <a:pt x="757" y="404"/>
                    <a:pt x="755" y="407"/>
                  </a:cubicBezTo>
                  <a:cubicBezTo>
                    <a:pt x="752" y="408"/>
                    <a:pt x="752" y="408"/>
                    <a:pt x="752" y="408"/>
                  </a:cubicBezTo>
                  <a:cubicBezTo>
                    <a:pt x="747" y="403"/>
                    <a:pt x="747" y="403"/>
                    <a:pt x="747" y="403"/>
                  </a:cubicBezTo>
                  <a:cubicBezTo>
                    <a:pt x="746" y="406"/>
                    <a:pt x="746" y="405"/>
                    <a:pt x="746" y="407"/>
                  </a:cubicBezTo>
                  <a:cubicBezTo>
                    <a:pt x="744" y="406"/>
                    <a:pt x="744" y="406"/>
                    <a:pt x="744" y="406"/>
                  </a:cubicBezTo>
                  <a:cubicBezTo>
                    <a:pt x="743" y="410"/>
                    <a:pt x="743" y="410"/>
                    <a:pt x="743" y="410"/>
                  </a:cubicBezTo>
                  <a:cubicBezTo>
                    <a:pt x="746" y="411"/>
                    <a:pt x="746" y="411"/>
                    <a:pt x="746" y="411"/>
                  </a:cubicBezTo>
                  <a:cubicBezTo>
                    <a:pt x="750" y="413"/>
                    <a:pt x="751" y="413"/>
                    <a:pt x="755" y="418"/>
                  </a:cubicBezTo>
                  <a:cubicBezTo>
                    <a:pt x="758" y="421"/>
                    <a:pt x="757" y="420"/>
                    <a:pt x="759" y="422"/>
                  </a:cubicBezTo>
                  <a:cubicBezTo>
                    <a:pt x="755" y="423"/>
                    <a:pt x="755" y="423"/>
                    <a:pt x="755" y="423"/>
                  </a:cubicBezTo>
                  <a:cubicBezTo>
                    <a:pt x="752" y="419"/>
                    <a:pt x="753" y="420"/>
                    <a:pt x="751" y="419"/>
                  </a:cubicBezTo>
                  <a:cubicBezTo>
                    <a:pt x="749" y="418"/>
                    <a:pt x="749" y="418"/>
                    <a:pt x="749" y="418"/>
                  </a:cubicBezTo>
                  <a:cubicBezTo>
                    <a:pt x="747" y="419"/>
                    <a:pt x="747" y="419"/>
                    <a:pt x="747" y="419"/>
                  </a:cubicBezTo>
                  <a:cubicBezTo>
                    <a:pt x="745" y="424"/>
                    <a:pt x="745" y="424"/>
                    <a:pt x="745" y="424"/>
                  </a:cubicBezTo>
                  <a:cubicBezTo>
                    <a:pt x="747" y="425"/>
                    <a:pt x="747" y="425"/>
                    <a:pt x="747" y="425"/>
                  </a:cubicBezTo>
                  <a:cubicBezTo>
                    <a:pt x="751" y="427"/>
                    <a:pt x="751" y="427"/>
                    <a:pt x="751" y="427"/>
                  </a:cubicBezTo>
                  <a:cubicBezTo>
                    <a:pt x="754" y="430"/>
                    <a:pt x="752" y="427"/>
                    <a:pt x="759" y="442"/>
                  </a:cubicBezTo>
                  <a:cubicBezTo>
                    <a:pt x="760" y="443"/>
                    <a:pt x="760" y="443"/>
                    <a:pt x="760" y="443"/>
                  </a:cubicBezTo>
                  <a:cubicBezTo>
                    <a:pt x="762" y="444"/>
                    <a:pt x="762" y="444"/>
                    <a:pt x="762" y="444"/>
                  </a:cubicBezTo>
                  <a:cubicBezTo>
                    <a:pt x="763" y="445"/>
                    <a:pt x="763" y="445"/>
                    <a:pt x="763" y="445"/>
                  </a:cubicBezTo>
                  <a:cubicBezTo>
                    <a:pt x="760" y="447"/>
                    <a:pt x="760" y="447"/>
                    <a:pt x="760" y="447"/>
                  </a:cubicBezTo>
                  <a:cubicBezTo>
                    <a:pt x="760" y="449"/>
                    <a:pt x="760" y="448"/>
                    <a:pt x="758" y="452"/>
                  </a:cubicBezTo>
                  <a:cubicBezTo>
                    <a:pt x="749" y="454"/>
                    <a:pt x="749" y="454"/>
                    <a:pt x="749" y="454"/>
                  </a:cubicBezTo>
                  <a:cubicBezTo>
                    <a:pt x="746" y="456"/>
                    <a:pt x="746" y="456"/>
                    <a:pt x="744" y="459"/>
                  </a:cubicBezTo>
                  <a:cubicBezTo>
                    <a:pt x="744" y="461"/>
                    <a:pt x="744" y="461"/>
                    <a:pt x="744" y="461"/>
                  </a:cubicBezTo>
                  <a:cubicBezTo>
                    <a:pt x="745" y="463"/>
                    <a:pt x="745" y="463"/>
                    <a:pt x="745" y="463"/>
                  </a:cubicBezTo>
                  <a:cubicBezTo>
                    <a:pt x="747" y="465"/>
                    <a:pt x="745" y="464"/>
                    <a:pt x="753" y="472"/>
                  </a:cubicBezTo>
                  <a:cubicBezTo>
                    <a:pt x="753" y="472"/>
                    <a:pt x="753" y="472"/>
                    <a:pt x="753" y="472"/>
                  </a:cubicBezTo>
                  <a:cubicBezTo>
                    <a:pt x="749" y="470"/>
                    <a:pt x="749" y="469"/>
                    <a:pt x="746" y="466"/>
                  </a:cubicBezTo>
                  <a:cubicBezTo>
                    <a:pt x="743" y="464"/>
                    <a:pt x="743" y="464"/>
                    <a:pt x="743" y="464"/>
                  </a:cubicBezTo>
                  <a:cubicBezTo>
                    <a:pt x="742" y="459"/>
                    <a:pt x="743" y="459"/>
                    <a:pt x="743" y="457"/>
                  </a:cubicBezTo>
                  <a:cubicBezTo>
                    <a:pt x="746" y="454"/>
                    <a:pt x="746" y="454"/>
                    <a:pt x="746" y="454"/>
                  </a:cubicBezTo>
                  <a:cubicBezTo>
                    <a:pt x="749" y="452"/>
                    <a:pt x="749" y="452"/>
                    <a:pt x="749" y="452"/>
                  </a:cubicBezTo>
                  <a:cubicBezTo>
                    <a:pt x="754" y="447"/>
                    <a:pt x="752" y="449"/>
                    <a:pt x="757" y="444"/>
                  </a:cubicBezTo>
                  <a:cubicBezTo>
                    <a:pt x="756" y="442"/>
                    <a:pt x="756" y="443"/>
                    <a:pt x="755" y="441"/>
                  </a:cubicBezTo>
                  <a:cubicBezTo>
                    <a:pt x="752" y="441"/>
                    <a:pt x="752" y="441"/>
                    <a:pt x="752" y="441"/>
                  </a:cubicBezTo>
                  <a:cubicBezTo>
                    <a:pt x="743" y="443"/>
                    <a:pt x="746" y="442"/>
                    <a:pt x="741" y="444"/>
                  </a:cubicBezTo>
                  <a:cubicBezTo>
                    <a:pt x="739" y="448"/>
                    <a:pt x="739" y="448"/>
                    <a:pt x="739" y="448"/>
                  </a:cubicBezTo>
                  <a:cubicBezTo>
                    <a:pt x="736" y="448"/>
                    <a:pt x="736" y="448"/>
                    <a:pt x="735" y="448"/>
                  </a:cubicBezTo>
                  <a:cubicBezTo>
                    <a:pt x="731" y="446"/>
                    <a:pt x="731" y="446"/>
                    <a:pt x="731" y="446"/>
                  </a:cubicBezTo>
                  <a:cubicBezTo>
                    <a:pt x="726" y="449"/>
                    <a:pt x="729" y="448"/>
                    <a:pt x="719" y="450"/>
                  </a:cubicBezTo>
                  <a:cubicBezTo>
                    <a:pt x="717" y="450"/>
                    <a:pt x="717" y="450"/>
                    <a:pt x="717" y="450"/>
                  </a:cubicBezTo>
                  <a:cubicBezTo>
                    <a:pt x="693" y="451"/>
                    <a:pt x="699" y="450"/>
                    <a:pt x="684" y="454"/>
                  </a:cubicBezTo>
                  <a:cubicBezTo>
                    <a:pt x="684" y="456"/>
                    <a:pt x="684" y="456"/>
                    <a:pt x="684" y="456"/>
                  </a:cubicBezTo>
                  <a:cubicBezTo>
                    <a:pt x="684" y="458"/>
                    <a:pt x="684" y="458"/>
                    <a:pt x="684" y="458"/>
                  </a:cubicBezTo>
                  <a:cubicBezTo>
                    <a:pt x="683" y="460"/>
                    <a:pt x="683" y="460"/>
                    <a:pt x="683" y="460"/>
                  </a:cubicBezTo>
                  <a:cubicBezTo>
                    <a:pt x="682" y="463"/>
                    <a:pt x="682" y="463"/>
                    <a:pt x="682" y="463"/>
                  </a:cubicBezTo>
                  <a:cubicBezTo>
                    <a:pt x="683" y="469"/>
                    <a:pt x="682" y="467"/>
                    <a:pt x="683" y="473"/>
                  </a:cubicBezTo>
                  <a:cubicBezTo>
                    <a:pt x="685" y="475"/>
                    <a:pt x="685" y="474"/>
                    <a:pt x="686" y="475"/>
                  </a:cubicBezTo>
                  <a:cubicBezTo>
                    <a:pt x="687" y="478"/>
                    <a:pt x="687" y="478"/>
                    <a:pt x="687" y="478"/>
                  </a:cubicBezTo>
                  <a:cubicBezTo>
                    <a:pt x="686" y="483"/>
                    <a:pt x="685" y="485"/>
                    <a:pt x="685" y="487"/>
                  </a:cubicBezTo>
                  <a:cubicBezTo>
                    <a:pt x="687" y="493"/>
                    <a:pt x="686" y="492"/>
                    <a:pt x="687" y="496"/>
                  </a:cubicBezTo>
                  <a:cubicBezTo>
                    <a:pt x="690" y="499"/>
                    <a:pt x="690" y="499"/>
                    <a:pt x="690" y="499"/>
                  </a:cubicBezTo>
                  <a:cubicBezTo>
                    <a:pt x="692" y="501"/>
                    <a:pt x="692" y="501"/>
                    <a:pt x="692" y="501"/>
                  </a:cubicBezTo>
                  <a:cubicBezTo>
                    <a:pt x="695" y="501"/>
                    <a:pt x="695" y="501"/>
                    <a:pt x="695" y="501"/>
                  </a:cubicBezTo>
                  <a:cubicBezTo>
                    <a:pt x="698" y="502"/>
                    <a:pt x="700" y="502"/>
                    <a:pt x="702" y="505"/>
                  </a:cubicBezTo>
                  <a:cubicBezTo>
                    <a:pt x="704" y="513"/>
                    <a:pt x="701" y="508"/>
                    <a:pt x="707" y="516"/>
                  </a:cubicBezTo>
                  <a:cubicBezTo>
                    <a:pt x="709" y="517"/>
                    <a:pt x="709" y="517"/>
                    <a:pt x="709" y="517"/>
                  </a:cubicBezTo>
                  <a:cubicBezTo>
                    <a:pt x="714" y="518"/>
                    <a:pt x="714" y="518"/>
                    <a:pt x="714" y="518"/>
                  </a:cubicBezTo>
                  <a:cubicBezTo>
                    <a:pt x="715" y="520"/>
                    <a:pt x="715" y="520"/>
                    <a:pt x="715" y="520"/>
                  </a:cubicBezTo>
                  <a:cubicBezTo>
                    <a:pt x="720" y="532"/>
                    <a:pt x="717" y="526"/>
                    <a:pt x="713" y="545"/>
                  </a:cubicBezTo>
                  <a:cubicBezTo>
                    <a:pt x="717" y="554"/>
                    <a:pt x="718" y="558"/>
                    <a:pt x="720" y="565"/>
                  </a:cubicBezTo>
                  <a:cubicBezTo>
                    <a:pt x="719" y="568"/>
                    <a:pt x="719" y="567"/>
                    <a:pt x="719" y="569"/>
                  </a:cubicBezTo>
                  <a:cubicBezTo>
                    <a:pt x="717" y="571"/>
                    <a:pt x="717" y="571"/>
                    <a:pt x="717" y="571"/>
                  </a:cubicBezTo>
                  <a:cubicBezTo>
                    <a:pt x="714" y="572"/>
                    <a:pt x="715" y="572"/>
                    <a:pt x="712" y="574"/>
                  </a:cubicBezTo>
                  <a:cubicBezTo>
                    <a:pt x="712" y="576"/>
                    <a:pt x="712" y="575"/>
                    <a:pt x="713" y="578"/>
                  </a:cubicBezTo>
                  <a:cubicBezTo>
                    <a:pt x="713" y="579"/>
                    <a:pt x="713" y="579"/>
                    <a:pt x="713" y="579"/>
                  </a:cubicBezTo>
                  <a:cubicBezTo>
                    <a:pt x="712" y="580"/>
                    <a:pt x="712" y="580"/>
                    <a:pt x="712" y="580"/>
                  </a:cubicBezTo>
                  <a:cubicBezTo>
                    <a:pt x="711" y="580"/>
                    <a:pt x="711" y="580"/>
                    <a:pt x="711" y="580"/>
                  </a:cubicBezTo>
                  <a:cubicBezTo>
                    <a:pt x="710" y="579"/>
                    <a:pt x="710" y="579"/>
                    <a:pt x="710" y="579"/>
                  </a:cubicBezTo>
                  <a:cubicBezTo>
                    <a:pt x="709" y="577"/>
                    <a:pt x="709" y="578"/>
                    <a:pt x="708" y="576"/>
                  </a:cubicBezTo>
                  <a:cubicBezTo>
                    <a:pt x="709" y="571"/>
                    <a:pt x="714" y="565"/>
                    <a:pt x="711" y="553"/>
                  </a:cubicBezTo>
                  <a:cubicBezTo>
                    <a:pt x="710" y="551"/>
                    <a:pt x="710" y="551"/>
                    <a:pt x="710" y="551"/>
                  </a:cubicBezTo>
                  <a:cubicBezTo>
                    <a:pt x="708" y="551"/>
                    <a:pt x="708" y="551"/>
                    <a:pt x="708" y="551"/>
                  </a:cubicBezTo>
                  <a:cubicBezTo>
                    <a:pt x="707" y="553"/>
                    <a:pt x="707" y="553"/>
                    <a:pt x="707" y="553"/>
                  </a:cubicBezTo>
                  <a:cubicBezTo>
                    <a:pt x="705" y="561"/>
                    <a:pt x="706" y="559"/>
                    <a:pt x="703" y="565"/>
                  </a:cubicBezTo>
                  <a:cubicBezTo>
                    <a:pt x="702" y="568"/>
                    <a:pt x="703" y="567"/>
                    <a:pt x="703" y="570"/>
                  </a:cubicBezTo>
                  <a:cubicBezTo>
                    <a:pt x="702" y="565"/>
                    <a:pt x="702" y="566"/>
                    <a:pt x="702" y="563"/>
                  </a:cubicBezTo>
                  <a:cubicBezTo>
                    <a:pt x="703" y="558"/>
                    <a:pt x="703" y="560"/>
                    <a:pt x="704" y="556"/>
                  </a:cubicBezTo>
                  <a:cubicBezTo>
                    <a:pt x="704" y="553"/>
                    <a:pt x="704" y="554"/>
                    <a:pt x="703" y="549"/>
                  </a:cubicBezTo>
                  <a:cubicBezTo>
                    <a:pt x="703" y="549"/>
                    <a:pt x="703" y="546"/>
                    <a:pt x="704" y="540"/>
                  </a:cubicBezTo>
                  <a:cubicBezTo>
                    <a:pt x="706" y="538"/>
                    <a:pt x="705" y="540"/>
                    <a:pt x="710" y="534"/>
                  </a:cubicBezTo>
                  <a:cubicBezTo>
                    <a:pt x="711" y="533"/>
                    <a:pt x="713" y="527"/>
                    <a:pt x="714" y="526"/>
                  </a:cubicBezTo>
                  <a:cubicBezTo>
                    <a:pt x="713" y="524"/>
                    <a:pt x="713" y="524"/>
                    <a:pt x="713" y="524"/>
                  </a:cubicBezTo>
                  <a:cubicBezTo>
                    <a:pt x="711" y="523"/>
                    <a:pt x="711" y="523"/>
                    <a:pt x="711" y="523"/>
                  </a:cubicBezTo>
                  <a:cubicBezTo>
                    <a:pt x="709" y="522"/>
                    <a:pt x="709" y="522"/>
                    <a:pt x="709" y="522"/>
                  </a:cubicBezTo>
                  <a:cubicBezTo>
                    <a:pt x="706" y="522"/>
                    <a:pt x="707" y="522"/>
                    <a:pt x="701" y="524"/>
                  </a:cubicBezTo>
                  <a:cubicBezTo>
                    <a:pt x="696" y="524"/>
                    <a:pt x="696" y="524"/>
                    <a:pt x="696" y="524"/>
                  </a:cubicBezTo>
                  <a:cubicBezTo>
                    <a:pt x="695" y="523"/>
                    <a:pt x="695" y="523"/>
                    <a:pt x="695" y="523"/>
                  </a:cubicBezTo>
                  <a:cubicBezTo>
                    <a:pt x="687" y="515"/>
                    <a:pt x="687" y="515"/>
                    <a:pt x="687" y="515"/>
                  </a:cubicBezTo>
                  <a:cubicBezTo>
                    <a:pt x="687" y="512"/>
                    <a:pt x="687" y="512"/>
                    <a:pt x="687" y="512"/>
                  </a:cubicBezTo>
                  <a:cubicBezTo>
                    <a:pt x="686" y="510"/>
                    <a:pt x="686" y="510"/>
                    <a:pt x="686" y="510"/>
                  </a:cubicBezTo>
                  <a:cubicBezTo>
                    <a:pt x="686" y="510"/>
                    <a:pt x="684" y="509"/>
                    <a:pt x="677" y="506"/>
                  </a:cubicBezTo>
                  <a:cubicBezTo>
                    <a:pt x="671" y="500"/>
                    <a:pt x="671" y="500"/>
                    <a:pt x="671" y="500"/>
                  </a:cubicBezTo>
                  <a:cubicBezTo>
                    <a:pt x="661" y="499"/>
                    <a:pt x="661" y="499"/>
                    <a:pt x="661" y="499"/>
                  </a:cubicBezTo>
                  <a:cubicBezTo>
                    <a:pt x="658" y="500"/>
                    <a:pt x="658" y="500"/>
                    <a:pt x="658" y="500"/>
                  </a:cubicBezTo>
                  <a:cubicBezTo>
                    <a:pt x="655" y="502"/>
                    <a:pt x="655" y="502"/>
                    <a:pt x="655" y="502"/>
                  </a:cubicBezTo>
                  <a:cubicBezTo>
                    <a:pt x="653" y="504"/>
                    <a:pt x="653" y="505"/>
                    <a:pt x="651" y="506"/>
                  </a:cubicBezTo>
                  <a:cubicBezTo>
                    <a:pt x="649" y="507"/>
                    <a:pt x="649" y="507"/>
                    <a:pt x="649" y="507"/>
                  </a:cubicBezTo>
                  <a:cubicBezTo>
                    <a:pt x="649" y="508"/>
                    <a:pt x="649" y="508"/>
                    <a:pt x="649" y="510"/>
                  </a:cubicBezTo>
                  <a:cubicBezTo>
                    <a:pt x="650" y="511"/>
                    <a:pt x="650" y="511"/>
                    <a:pt x="650" y="511"/>
                  </a:cubicBezTo>
                  <a:cubicBezTo>
                    <a:pt x="653" y="510"/>
                    <a:pt x="653" y="510"/>
                    <a:pt x="653" y="510"/>
                  </a:cubicBezTo>
                  <a:cubicBezTo>
                    <a:pt x="655" y="510"/>
                    <a:pt x="655" y="510"/>
                    <a:pt x="655" y="510"/>
                  </a:cubicBezTo>
                  <a:cubicBezTo>
                    <a:pt x="657" y="512"/>
                    <a:pt x="657" y="512"/>
                    <a:pt x="657" y="512"/>
                  </a:cubicBezTo>
                  <a:cubicBezTo>
                    <a:pt x="658" y="515"/>
                    <a:pt x="658" y="515"/>
                    <a:pt x="658" y="515"/>
                  </a:cubicBezTo>
                  <a:cubicBezTo>
                    <a:pt x="657" y="517"/>
                    <a:pt x="657" y="517"/>
                    <a:pt x="657" y="517"/>
                  </a:cubicBezTo>
                  <a:cubicBezTo>
                    <a:pt x="653" y="520"/>
                    <a:pt x="653" y="520"/>
                    <a:pt x="653" y="520"/>
                  </a:cubicBezTo>
                  <a:cubicBezTo>
                    <a:pt x="650" y="519"/>
                    <a:pt x="650" y="519"/>
                    <a:pt x="650" y="519"/>
                  </a:cubicBezTo>
                  <a:cubicBezTo>
                    <a:pt x="645" y="514"/>
                    <a:pt x="645" y="514"/>
                    <a:pt x="645" y="514"/>
                  </a:cubicBezTo>
                  <a:cubicBezTo>
                    <a:pt x="643" y="513"/>
                    <a:pt x="643" y="513"/>
                    <a:pt x="643" y="513"/>
                  </a:cubicBezTo>
                  <a:cubicBezTo>
                    <a:pt x="637" y="513"/>
                    <a:pt x="637" y="513"/>
                    <a:pt x="637" y="513"/>
                  </a:cubicBezTo>
                  <a:cubicBezTo>
                    <a:pt x="636" y="515"/>
                    <a:pt x="635" y="516"/>
                    <a:pt x="633" y="517"/>
                  </a:cubicBezTo>
                  <a:cubicBezTo>
                    <a:pt x="636" y="528"/>
                    <a:pt x="634" y="522"/>
                    <a:pt x="636" y="528"/>
                  </a:cubicBezTo>
                  <a:cubicBezTo>
                    <a:pt x="640" y="533"/>
                    <a:pt x="643" y="533"/>
                    <a:pt x="649" y="538"/>
                  </a:cubicBezTo>
                  <a:cubicBezTo>
                    <a:pt x="652" y="539"/>
                    <a:pt x="652" y="539"/>
                    <a:pt x="652" y="539"/>
                  </a:cubicBezTo>
                  <a:cubicBezTo>
                    <a:pt x="654" y="538"/>
                    <a:pt x="654" y="538"/>
                    <a:pt x="654" y="538"/>
                  </a:cubicBezTo>
                  <a:cubicBezTo>
                    <a:pt x="658" y="540"/>
                    <a:pt x="658" y="540"/>
                    <a:pt x="658" y="540"/>
                  </a:cubicBezTo>
                  <a:cubicBezTo>
                    <a:pt x="660" y="547"/>
                    <a:pt x="659" y="545"/>
                    <a:pt x="661" y="548"/>
                  </a:cubicBezTo>
                  <a:cubicBezTo>
                    <a:pt x="662" y="549"/>
                    <a:pt x="662" y="549"/>
                    <a:pt x="662" y="549"/>
                  </a:cubicBezTo>
                  <a:cubicBezTo>
                    <a:pt x="663" y="550"/>
                    <a:pt x="663" y="550"/>
                    <a:pt x="663" y="550"/>
                  </a:cubicBezTo>
                  <a:cubicBezTo>
                    <a:pt x="664" y="550"/>
                    <a:pt x="664" y="550"/>
                    <a:pt x="664" y="550"/>
                  </a:cubicBezTo>
                  <a:cubicBezTo>
                    <a:pt x="665" y="549"/>
                    <a:pt x="665" y="549"/>
                    <a:pt x="665" y="549"/>
                  </a:cubicBezTo>
                  <a:cubicBezTo>
                    <a:pt x="667" y="549"/>
                    <a:pt x="667" y="549"/>
                    <a:pt x="667" y="549"/>
                  </a:cubicBezTo>
                  <a:cubicBezTo>
                    <a:pt x="667" y="551"/>
                    <a:pt x="667" y="551"/>
                    <a:pt x="667" y="551"/>
                  </a:cubicBezTo>
                  <a:cubicBezTo>
                    <a:pt x="666" y="551"/>
                    <a:pt x="666" y="551"/>
                    <a:pt x="666" y="551"/>
                  </a:cubicBezTo>
                  <a:cubicBezTo>
                    <a:pt x="661" y="552"/>
                    <a:pt x="661" y="552"/>
                    <a:pt x="661" y="552"/>
                  </a:cubicBezTo>
                  <a:cubicBezTo>
                    <a:pt x="659" y="551"/>
                    <a:pt x="659" y="551"/>
                    <a:pt x="659" y="551"/>
                  </a:cubicBezTo>
                  <a:cubicBezTo>
                    <a:pt x="656" y="550"/>
                    <a:pt x="656" y="550"/>
                    <a:pt x="656" y="550"/>
                  </a:cubicBezTo>
                  <a:cubicBezTo>
                    <a:pt x="651" y="543"/>
                    <a:pt x="651" y="543"/>
                    <a:pt x="651" y="543"/>
                  </a:cubicBezTo>
                  <a:cubicBezTo>
                    <a:pt x="644" y="543"/>
                    <a:pt x="644" y="543"/>
                    <a:pt x="644" y="543"/>
                  </a:cubicBezTo>
                  <a:cubicBezTo>
                    <a:pt x="643" y="545"/>
                    <a:pt x="643" y="545"/>
                    <a:pt x="643" y="545"/>
                  </a:cubicBezTo>
                  <a:cubicBezTo>
                    <a:pt x="641" y="542"/>
                    <a:pt x="641" y="542"/>
                    <a:pt x="641" y="542"/>
                  </a:cubicBezTo>
                  <a:cubicBezTo>
                    <a:pt x="634" y="542"/>
                    <a:pt x="634" y="542"/>
                    <a:pt x="634" y="542"/>
                  </a:cubicBezTo>
                  <a:cubicBezTo>
                    <a:pt x="629" y="539"/>
                    <a:pt x="631" y="540"/>
                    <a:pt x="625" y="537"/>
                  </a:cubicBezTo>
                  <a:cubicBezTo>
                    <a:pt x="625" y="536"/>
                    <a:pt x="625" y="536"/>
                    <a:pt x="625" y="534"/>
                  </a:cubicBezTo>
                  <a:cubicBezTo>
                    <a:pt x="626" y="531"/>
                    <a:pt x="626" y="532"/>
                    <a:pt x="627" y="530"/>
                  </a:cubicBezTo>
                  <a:cubicBezTo>
                    <a:pt x="627" y="526"/>
                    <a:pt x="627" y="526"/>
                    <a:pt x="627" y="526"/>
                  </a:cubicBezTo>
                  <a:cubicBezTo>
                    <a:pt x="624" y="520"/>
                    <a:pt x="624" y="520"/>
                    <a:pt x="624" y="520"/>
                  </a:cubicBezTo>
                  <a:cubicBezTo>
                    <a:pt x="625" y="515"/>
                    <a:pt x="625" y="515"/>
                    <a:pt x="625" y="515"/>
                  </a:cubicBezTo>
                  <a:cubicBezTo>
                    <a:pt x="626" y="514"/>
                    <a:pt x="626" y="514"/>
                    <a:pt x="626" y="514"/>
                  </a:cubicBezTo>
                  <a:cubicBezTo>
                    <a:pt x="627" y="509"/>
                    <a:pt x="627" y="507"/>
                    <a:pt x="629" y="504"/>
                  </a:cubicBezTo>
                  <a:cubicBezTo>
                    <a:pt x="630" y="503"/>
                    <a:pt x="630" y="503"/>
                    <a:pt x="630" y="503"/>
                  </a:cubicBezTo>
                  <a:cubicBezTo>
                    <a:pt x="628" y="497"/>
                    <a:pt x="629" y="503"/>
                    <a:pt x="628" y="497"/>
                  </a:cubicBezTo>
                  <a:cubicBezTo>
                    <a:pt x="628" y="494"/>
                    <a:pt x="628" y="495"/>
                    <a:pt x="628" y="492"/>
                  </a:cubicBezTo>
                  <a:cubicBezTo>
                    <a:pt x="627" y="487"/>
                    <a:pt x="627" y="489"/>
                    <a:pt x="626" y="484"/>
                  </a:cubicBezTo>
                  <a:cubicBezTo>
                    <a:pt x="623" y="482"/>
                    <a:pt x="623" y="482"/>
                    <a:pt x="623" y="482"/>
                  </a:cubicBezTo>
                  <a:cubicBezTo>
                    <a:pt x="621" y="482"/>
                    <a:pt x="621" y="482"/>
                    <a:pt x="621" y="482"/>
                  </a:cubicBezTo>
                  <a:cubicBezTo>
                    <a:pt x="620" y="483"/>
                    <a:pt x="620" y="483"/>
                    <a:pt x="620" y="483"/>
                  </a:cubicBezTo>
                  <a:cubicBezTo>
                    <a:pt x="619" y="484"/>
                    <a:pt x="619" y="484"/>
                    <a:pt x="619" y="484"/>
                  </a:cubicBezTo>
                  <a:cubicBezTo>
                    <a:pt x="620" y="488"/>
                    <a:pt x="625" y="498"/>
                    <a:pt x="621" y="508"/>
                  </a:cubicBezTo>
                  <a:cubicBezTo>
                    <a:pt x="616" y="515"/>
                    <a:pt x="614" y="515"/>
                    <a:pt x="610" y="517"/>
                  </a:cubicBezTo>
                  <a:cubicBezTo>
                    <a:pt x="607" y="519"/>
                    <a:pt x="607" y="519"/>
                    <a:pt x="607" y="519"/>
                  </a:cubicBezTo>
                  <a:cubicBezTo>
                    <a:pt x="600" y="534"/>
                    <a:pt x="600" y="534"/>
                    <a:pt x="600" y="534"/>
                  </a:cubicBezTo>
                  <a:cubicBezTo>
                    <a:pt x="601" y="536"/>
                    <a:pt x="601" y="536"/>
                    <a:pt x="601" y="536"/>
                  </a:cubicBezTo>
                  <a:cubicBezTo>
                    <a:pt x="607" y="542"/>
                    <a:pt x="603" y="536"/>
                    <a:pt x="614" y="561"/>
                  </a:cubicBezTo>
                  <a:cubicBezTo>
                    <a:pt x="614" y="563"/>
                    <a:pt x="614" y="563"/>
                    <a:pt x="614" y="563"/>
                  </a:cubicBezTo>
                  <a:cubicBezTo>
                    <a:pt x="611" y="572"/>
                    <a:pt x="606" y="577"/>
                    <a:pt x="605" y="592"/>
                  </a:cubicBezTo>
                  <a:cubicBezTo>
                    <a:pt x="609" y="601"/>
                    <a:pt x="608" y="596"/>
                    <a:pt x="609" y="602"/>
                  </a:cubicBezTo>
                  <a:cubicBezTo>
                    <a:pt x="608" y="608"/>
                    <a:pt x="608" y="608"/>
                    <a:pt x="608" y="608"/>
                  </a:cubicBezTo>
                  <a:cubicBezTo>
                    <a:pt x="608" y="610"/>
                    <a:pt x="608" y="610"/>
                    <a:pt x="608" y="610"/>
                  </a:cubicBezTo>
                  <a:cubicBezTo>
                    <a:pt x="610" y="611"/>
                    <a:pt x="610" y="611"/>
                    <a:pt x="610" y="611"/>
                  </a:cubicBezTo>
                  <a:cubicBezTo>
                    <a:pt x="614" y="610"/>
                    <a:pt x="614" y="610"/>
                    <a:pt x="614" y="610"/>
                  </a:cubicBezTo>
                  <a:cubicBezTo>
                    <a:pt x="619" y="612"/>
                    <a:pt x="619" y="612"/>
                    <a:pt x="619" y="612"/>
                  </a:cubicBezTo>
                  <a:cubicBezTo>
                    <a:pt x="622" y="611"/>
                    <a:pt x="622" y="611"/>
                    <a:pt x="622" y="611"/>
                  </a:cubicBezTo>
                  <a:cubicBezTo>
                    <a:pt x="626" y="607"/>
                    <a:pt x="626" y="607"/>
                    <a:pt x="626" y="607"/>
                  </a:cubicBezTo>
                  <a:cubicBezTo>
                    <a:pt x="628" y="607"/>
                    <a:pt x="628" y="607"/>
                    <a:pt x="628" y="607"/>
                  </a:cubicBezTo>
                  <a:cubicBezTo>
                    <a:pt x="633" y="607"/>
                    <a:pt x="633" y="607"/>
                    <a:pt x="633" y="607"/>
                  </a:cubicBezTo>
                  <a:cubicBezTo>
                    <a:pt x="637" y="609"/>
                    <a:pt x="645" y="614"/>
                    <a:pt x="649" y="618"/>
                  </a:cubicBezTo>
                  <a:cubicBezTo>
                    <a:pt x="651" y="618"/>
                    <a:pt x="651" y="618"/>
                    <a:pt x="651" y="618"/>
                  </a:cubicBezTo>
                  <a:cubicBezTo>
                    <a:pt x="655" y="636"/>
                    <a:pt x="654" y="626"/>
                    <a:pt x="655" y="638"/>
                  </a:cubicBezTo>
                  <a:cubicBezTo>
                    <a:pt x="653" y="638"/>
                    <a:pt x="654" y="638"/>
                    <a:pt x="652" y="639"/>
                  </a:cubicBezTo>
                  <a:cubicBezTo>
                    <a:pt x="651" y="640"/>
                    <a:pt x="651" y="640"/>
                    <a:pt x="651" y="640"/>
                  </a:cubicBezTo>
                  <a:cubicBezTo>
                    <a:pt x="649" y="648"/>
                    <a:pt x="650" y="646"/>
                    <a:pt x="651" y="653"/>
                  </a:cubicBezTo>
                  <a:cubicBezTo>
                    <a:pt x="661" y="656"/>
                    <a:pt x="661" y="656"/>
                    <a:pt x="665" y="656"/>
                  </a:cubicBezTo>
                  <a:cubicBezTo>
                    <a:pt x="665" y="657"/>
                    <a:pt x="665" y="657"/>
                    <a:pt x="665" y="657"/>
                  </a:cubicBezTo>
                  <a:cubicBezTo>
                    <a:pt x="666" y="658"/>
                    <a:pt x="666" y="658"/>
                    <a:pt x="666" y="658"/>
                  </a:cubicBezTo>
                  <a:cubicBezTo>
                    <a:pt x="653" y="659"/>
                    <a:pt x="656" y="659"/>
                    <a:pt x="653" y="658"/>
                  </a:cubicBezTo>
                  <a:cubicBezTo>
                    <a:pt x="652" y="658"/>
                    <a:pt x="652" y="658"/>
                    <a:pt x="652" y="658"/>
                  </a:cubicBezTo>
                  <a:cubicBezTo>
                    <a:pt x="651" y="656"/>
                    <a:pt x="651" y="656"/>
                    <a:pt x="651" y="656"/>
                  </a:cubicBezTo>
                  <a:cubicBezTo>
                    <a:pt x="648" y="654"/>
                    <a:pt x="648" y="654"/>
                    <a:pt x="648" y="654"/>
                  </a:cubicBezTo>
                  <a:cubicBezTo>
                    <a:pt x="648" y="653"/>
                    <a:pt x="648" y="653"/>
                    <a:pt x="648" y="653"/>
                  </a:cubicBezTo>
                  <a:cubicBezTo>
                    <a:pt x="646" y="652"/>
                    <a:pt x="646" y="652"/>
                    <a:pt x="646" y="652"/>
                  </a:cubicBezTo>
                  <a:cubicBezTo>
                    <a:pt x="647" y="643"/>
                    <a:pt x="647" y="635"/>
                    <a:pt x="647" y="631"/>
                  </a:cubicBezTo>
                  <a:cubicBezTo>
                    <a:pt x="645" y="627"/>
                    <a:pt x="645" y="627"/>
                    <a:pt x="645" y="627"/>
                  </a:cubicBezTo>
                  <a:cubicBezTo>
                    <a:pt x="641" y="622"/>
                    <a:pt x="641" y="622"/>
                    <a:pt x="641" y="622"/>
                  </a:cubicBezTo>
                  <a:cubicBezTo>
                    <a:pt x="639" y="617"/>
                    <a:pt x="640" y="618"/>
                    <a:pt x="638" y="615"/>
                  </a:cubicBezTo>
                  <a:cubicBezTo>
                    <a:pt x="636" y="615"/>
                    <a:pt x="636" y="615"/>
                    <a:pt x="636" y="615"/>
                  </a:cubicBezTo>
                  <a:cubicBezTo>
                    <a:pt x="630" y="616"/>
                    <a:pt x="634" y="616"/>
                    <a:pt x="623" y="619"/>
                  </a:cubicBezTo>
                  <a:cubicBezTo>
                    <a:pt x="617" y="622"/>
                    <a:pt x="617" y="622"/>
                    <a:pt x="617" y="622"/>
                  </a:cubicBezTo>
                  <a:cubicBezTo>
                    <a:pt x="615" y="626"/>
                    <a:pt x="616" y="624"/>
                    <a:pt x="615" y="633"/>
                  </a:cubicBezTo>
                  <a:cubicBezTo>
                    <a:pt x="618" y="642"/>
                    <a:pt x="620" y="642"/>
                    <a:pt x="619" y="652"/>
                  </a:cubicBezTo>
                  <a:cubicBezTo>
                    <a:pt x="617" y="655"/>
                    <a:pt x="619" y="653"/>
                    <a:pt x="611" y="663"/>
                  </a:cubicBezTo>
                  <a:cubicBezTo>
                    <a:pt x="609" y="669"/>
                    <a:pt x="610" y="669"/>
                    <a:pt x="608" y="675"/>
                  </a:cubicBezTo>
                  <a:cubicBezTo>
                    <a:pt x="604" y="680"/>
                    <a:pt x="606" y="678"/>
                    <a:pt x="593" y="687"/>
                  </a:cubicBezTo>
                  <a:cubicBezTo>
                    <a:pt x="592" y="689"/>
                    <a:pt x="592" y="691"/>
                    <a:pt x="591" y="694"/>
                  </a:cubicBezTo>
                  <a:cubicBezTo>
                    <a:pt x="589" y="696"/>
                    <a:pt x="589" y="696"/>
                    <a:pt x="589" y="696"/>
                  </a:cubicBezTo>
                  <a:cubicBezTo>
                    <a:pt x="587" y="696"/>
                    <a:pt x="587" y="696"/>
                    <a:pt x="587" y="696"/>
                  </a:cubicBezTo>
                  <a:cubicBezTo>
                    <a:pt x="580" y="692"/>
                    <a:pt x="582" y="692"/>
                    <a:pt x="569" y="693"/>
                  </a:cubicBezTo>
                  <a:cubicBezTo>
                    <a:pt x="564" y="691"/>
                    <a:pt x="566" y="692"/>
                    <a:pt x="562" y="689"/>
                  </a:cubicBezTo>
                  <a:cubicBezTo>
                    <a:pt x="559" y="689"/>
                    <a:pt x="559" y="689"/>
                    <a:pt x="559" y="689"/>
                  </a:cubicBezTo>
                  <a:cubicBezTo>
                    <a:pt x="556" y="687"/>
                    <a:pt x="556" y="687"/>
                    <a:pt x="556" y="687"/>
                  </a:cubicBezTo>
                  <a:cubicBezTo>
                    <a:pt x="556" y="685"/>
                    <a:pt x="555" y="682"/>
                    <a:pt x="554" y="681"/>
                  </a:cubicBezTo>
                  <a:cubicBezTo>
                    <a:pt x="555" y="680"/>
                    <a:pt x="555" y="680"/>
                    <a:pt x="555" y="680"/>
                  </a:cubicBezTo>
                  <a:cubicBezTo>
                    <a:pt x="557" y="680"/>
                    <a:pt x="557" y="680"/>
                    <a:pt x="557" y="680"/>
                  </a:cubicBezTo>
                  <a:cubicBezTo>
                    <a:pt x="563" y="680"/>
                    <a:pt x="563" y="680"/>
                    <a:pt x="563" y="680"/>
                  </a:cubicBezTo>
                  <a:cubicBezTo>
                    <a:pt x="564" y="679"/>
                    <a:pt x="564" y="679"/>
                    <a:pt x="564" y="679"/>
                  </a:cubicBezTo>
                  <a:cubicBezTo>
                    <a:pt x="565" y="680"/>
                    <a:pt x="565" y="680"/>
                    <a:pt x="565" y="680"/>
                  </a:cubicBezTo>
                  <a:cubicBezTo>
                    <a:pt x="567" y="682"/>
                    <a:pt x="566" y="681"/>
                    <a:pt x="569" y="684"/>
                  </a:cubicBezTo>
                  <a:cubicBezTo>
                    <a:pt x="570" y="683"/>
                    <a:pt x="570" y="683"/>
                    <a:pt x="570" y="683"/>
                  </a:cubicBezTo>
                  <a:cubicBezTo>
                    <a:pt x="572" y="682"/>
                    <a:pt x="572" y="682"/>
                    <a:pt x="572" y="682"/>
                  </a:cubicBezTo>
                  <a:cubicBezTo>
                    <a:pt x="573" y="682"/>
                    <a:pt x="573" y="682"/>
                    <a:pt x="573" y="682"/>
                  </a:cubicBezTo>
                  <a:cubicBezTo>
                    <a:pt x="573" y="682"/>
                    <a:pt x="573" y="682"/>
                    <a:pt x="573" y="682"/>
                  </a:cubicBezTo>
                  <a:cubicBezTo>
                    <a:pt x="571" y="683"/>
                    <a:pt x="572" y="683"/>
                    <a:pt x="570" y="684"/>
                  </a:cubicBezTo>
                  <a:cubicBezTo>
                    <a:pt x="570" y="685"/>
                    <a:pt x="570" y="685"/>
                    <a:pt x="570" y="685"/>
                  </a:cubicBezTo>
                  <a:cubicBezTo>
                    <a:pt x="570" y="686"/>
                    <a:pt x="570" y="686"/>
                    <a:pt x="570" y="686"/>
                  </a:cubicBezTo>
                  <a:cubicBezTo>
                    <a:pt x="572" y="688"/>
                    <a:pt x="571" y="687"/>
                    <a:pt x="574" y="688"/>
                  </a:cubicBezTo>
                  <a:cubicBezTo>
                    <a:pt x="576" y="688"/>
                    <a:pt x="576" y="688"/>
                    <a:pt x="576" y="688"/>
                  </a:cubicBezTo>
                  <a:cubicBezTo>
                    <a:pt x="577" y="686"/>
                    <a:pt x="577" y="686"/>
                    <a:pt x="580" y="684"/>
                  </a:cubicBezTo>
                  <a:cubicBezTo>
                    <a:pt x="583" y="684"/>
                    <a:pt x="583" y="684"/>
                    <a:pt x="583" y="684"/>
                  </a:cubicBezTo>
                  <a:cubicBezTo>
                    <a:pt x="583" y="681"/>
                    <a:pt x="583" y="681"/>
                    <a:pt x="583" y="681"/>
                  </a:cubicBezTo>
                  <a:cubicBezTo>
                    <a:pt x="581" y="677"/>
                    <a:pt x="582" y="679"/>
                    <a:pt x="581" y="676"/>
                  </a:cubicBezTo>
                  <a:cubicBezTo>
                    <a:pt x="584" y="676"/>
                    <a:pt x="584" y="676"/>
                    <a:pt x="584" y="676"/>
                  </a:cubicBezTo>
                  <a:cubicBezTo>
                    <a:pt x="586" y="674"/>
                    <a:pt x="586" y="674"/>
                    <a:pt x="586" y="674"/>
                  </a:cubicBezTo>
                  <a:cubicBezTo>
                    <a:pt x="595" y="658"/>
                    <a:pt x="595" y="658"/>
                    <a:pt x="595" y="658"/>
                  </a:cubicBezTo>
                  <a:cubicBezTo>
                    <a:pt x="599" y="654"/>
                    <a:pt x="599" y="654"/>
                    <a:pt x="599" y="654"/>
                  </a:cubicBezTo>
                  <a:cubicBezTo>
                    <a:pt x="603" y="648"/>
                    <a:pt x="600" y="647"/>
                    <a:pt x="601" y="640"/>
                  </a:cubicBezTo>
                  <a:cubicBezTo>
                    <a:pt x="602" y="636"/>
                    <a:pt x="603" y="634"/>
                    <a:pt x="606" y="631"/>
                  </a:cubicBezTo>
                  <a:cubicBezTo>
                    <a:pt x="605" y="629"/>
                    <a:pt x="606" y="629"/>
                    <a:pt x="605" y="628"/>
                  </a:cubicBezTo>
                  <a:cubicBezTo>
                    <a:pt x="601" y="623"/>
                    <a:pt x="597" y="620"/>
                    <a:pt x="595" y="619"/>
                  </a:cubicBezTo>
                  <a:cubicBezTo>
                    <a:pt x="591" y="607"/>
                    <a:pt x="598" y="597"/>
                    <a:pt x="593" y="574"/>
                  </a:cubicBezTo>
                  <a:cubicBezTo>
                    <a:pt x="595" y="570"/>
                    <a:pt x="599" y="565"/>
                    <a:pt x="594" y="544"/>
                  </a:cubicBezTo>
                  <a:cubicBezTo>
                    <a:pt x="589" y="538"/>
                    <a:pt x="589" y="538"/>
                    <a:pt x="589" y="538"/>
                  </a:cubicBezTo>
                  <a:cubicBezTo>
                    <a:pt x="586" y="533"/>
                    <a:pt x="586" y="533"/>
                    <a:pt x="586" y="533"/>
                  </a:cubicBezTo>
                  <a:cubicBezTo>
                    <a:pt x="587" y="531"/>
                    <a:pt x="587" y="531"/>
                    <a:pt x="587" y="530"/>
                  </a:cubicBezTo>
                  <a:cubicBezTo>
                    <a:pt x="589" y="528"/>
                    <a:pt x="589" y="528"/>
                    <a:pt x="589" y="528"/>
                  </a:cubicBezTo>
                  <a:cubicBezTo>
                    <a:pt x="591" y="525"/>
                    <a:pt x="591" y="525"/>
                    <a:pt x="591" y="525"/>
                  </a:cubicBezTo>
                  <a:cubicBezTo>
                    <a:pt x="594" y="511"/>
                    <a:pt x="596" y="514"/>
                    <a:pt x="597" y="488"/>
                  </a:cubicBezTo>
                  <a:cubicBezTo>
                    <a:pt x="595" y="486"/>
                    <a:pt x="595" y="487"/>
                    <a:pt x="593" y="484"/>
                  </a:cubicBezTo>
                  <a:cubicBezTo>
                    <a:pt x="589" y="483"/>
                    <a:pt x="589" y="483"/>
                    <a:pt x="589" y="483"/>
                  </a:cubicBezTo>
                  <a:cubicBezTo>
                    <a:pt x="587" y="483"/>
                    <a:pt x="587" y="483"/>
                    <a:pt x="587" y="483"/>
                  </a:cubicBezTo>
                  <a:cubicBezTo>
                    <a:pt x="584" y="480"/>
                    <a:pt x="584" y="480"/>
                    <a:pt x="584" y="480"/>
                  </a:cubicBezTo>
                  <a:cubicBezTo>
                    <a:pt x="582" y="480"/>
                    <a:pt x="582" y="480"/>
                    <a:pt x="582" y="480"/>
                  </a:cubicBezTo>
                  <a:cubicBezTo>
                    <a:pt x="571" y="481"/>
                    <a:pt x="574" y="481"/>
                    <a:pt x="567" y="480"/>
                  </a:cubicBezTo>
                  <a:cubicBezTo>
                    <a:pt x="564" y="481"/>
                    <a:pt x="564" y="481"/>
                    <a:pt x="564" y="481"/>
                  </a:cubicBezTo>
                  <a:cubicBezTo>
                    <a:pt x="562" y="481"/>
                    <a:pt x="562" y="481"/>
                    <a:pt x="562" y="481"/>
                  </a:cubicBezTo>
                  <a:cubicBezTo>
                    <a:pt x="561" y="480"/>
                    <a:pt x="561" y="480"/>
                    <a:pt x="561" y="480"/>
                  </a:cubicBezTo>
                  <a:cubicBezTo>
                    <a:pt x="562" y="479"/>
                    <a:pt x="562" y="479"/>
                    <a:pt x="562" y="479"/>
                  </a:cubicBezTo>
                  <a:cubicBezTo>
                    <a:pt x="562" y="478"/>
                    <a:pt x="562" y="478"/>
                    <a:pt x="562" y="478"/>
                  </a:cubicBezTo>
                  <a:cubicBezTo>
                    <a:pt x="562" y="477"/>
                    <a:pt x="562" y="477"/>
                    <a:pt x="562" y="477"/>
                  </a:cubicBezTo>
                  <a:cubicBezTo>
                    <a:pt x="561" y="477"/>
                    <a:pt x="561" y="477"/>
                    <a:pt x="561" y="477"/>
                  </a:cubicBezTo>
                  <a:cubicBezTo>
                    <a:pt x="559" y="478"/>
                    <a:pt x="559" y="478"/>
                    <a:pt x="559" y="478"/>
                  </a:cubicBezTo>
                  <a:cubicBezTo>
                    <a:pt x="549" y="506"/>
                    <a:pt x="554" y="504"/>
                    <a:pt x="546" y="525"/>
                  </a:cubicBezTo>
                  <a:cubicBezTo>
                    <a:pt x="539" y="535"/>
                    <a:pt x="536" y="536"/>
                    <a:pt x="531" y="539"/>
                  </a:cubicBezTo>
                  <a:cubicBezTo>
                    <a:pt x="529" y="544"/>
                    <a:pt x="529" y="544"/>
                    <a:pt x="529" y="544"/>
                  </a:cubicBezTo>
                  <a:cubicBezTo>
                    <a:pt x="528" y="546"/>
                    <a:pt x="528" y="546"/>
                    <a:pt x="528" y="546"/>
                  </a:cubicBezTo>
                  <a:cubicBezTo>
                    <a:pt x="528" y="548"/>
                    <a:pt x="528" y="548"/>
                    <a:pt x="528" y="548"/>
                  </a:cubicBezTo>
                  <a:cubicBezTo>
                    <a:pt x="530" y="547"/>
                    <a:pt x="530" y="547"/>
                    <a:pt x="530" y="547"/>
                  </a:cubicBezTo>
                  <a:cubicBezTo>
                    <a:pt x="529" y="551"/>
                    <a:pt x="529" y="550"/>
                    <a:pt x="528" y="553"/>
                  </a:cubicBezTo>
                  <a:cubicBezTo>
                    <a:pt x="528" y="554"/>
                    <a:pt x="528" y="553"/>
                    <a:pt x="528" y="555"/>
                  </a:cubicBezTo>
                  <a:cubicBezTo>
                    <a:pt x="530" y="556"/>
                    <a:pt x="530" y="556"/>
                    <a:pt x="530" y="556"/>
                  </a:cubicBezTo>
                  <a:cubicBezTo>
                    <a:pt x="533" y="555"/>
                    <a:pt x="533" y="555"/>
                    <a:pt x="533" y="555"/>
                  </a:cubicBezTo>
                  <a:cubicBezTo>
                    <a:pt x="534" y="556"/>
                    <a:pt x="534" y="556"/>
                    <a:pt x="535" y="558"/>
                  </a:cubicBezTo>
                  <a:cubicBezTo>
                    <a:pt x="534" y="567"/>
                    <a:pt x="533" y="574"/>
                    <a:pt x="533" y="575"/>
                  </a:cubicBezTo>
                  <a:cubicBezTo>
                    <a:pt x="534" y="577"/>
                    <a:pt x="534" y="577"/>
                    <a:pt x="534" y="579"/>
                  </a:cubicBezTo>
                  <a:cubicBezTo>
                    <a:pt x="533" y="582"/>
                    <a:pt x="533" y="582"/>
                    <a:pt x="533" y="582"/>
                  </a:cubicBezTo>
                  <a:cubicBezTo>
                    <a:pt x="533" y="583"/>
                    <a:pt x="533" y="583"/>
                    <a:pt x="533" y="583"/>
                  </a:cubicBezTo>
                  <a:cubicBezTo>
                    <a:pt x="531" y="582"/>
                    <a:pt x="531" y="582"/>
                    <a:pt x="531" y="582"/>
                  </a:cubicBezTo>
                  <a:cubicBezTo>
                    <a:pt x="530" y="589"/>
                    <a:pt x="529" y="592"/>
                    <a:pt x="531" y="597"/>
                  </a:cubicBezTo>
                  <a:cubicBezTo>
                    <a:pt x="531" y="596"/>
                    <a:pt x="531" y="596"/>
                    <a:pt x="531" y="594"/>
                  </a:cubicBezTo>
                  <a:cubicBezTo>
                    <a:pt x="532" y="593"/>
                    <a:pt x="532" y="593"/>
                    <a:pt x="532" y="593"/>
                  </a:cubicBezTo>
                  <a:cubicBezTo>
                    <a:pt x="539" y="596"/>
                    <a:pt x="539" y="596"/>
                    <a:pt x="539" y="596"/>
                  </a:cubicBezTo>
                  <a:cubicBezTo>
                    <a:pt x="541" y="598"/>
                    <a:pt x="540" y="598"/>
                    <a:pt x="543" y="600"/>
                  </a:cubicBezTo>
                  <a:cubicBezTo>
                    <a:pt x="544" y="601"/>
                    <a:pt x="544" y="601"/>
                    <a:pt x="544" y="601"/>
                  </a:cubicBezTo>
                  <a:cubicBezTo>
                    <a:pt x="544" y="607"/>
                    <a:pt x="544" y="607"/>
                    <a:pt x="544" y="607"/>
                  </a:cubicBezTo>
                  <a:cubicBezTo>
                    <a:pt x="546" y="611"/>
                    <a:pt x="547" y="614"/>
                    <a:pt x="550" y="617"/>
                  </a:cubicBezTo>
                  <a:cubicBezTo>
                    <a:pt x="552" y="617"/>
                    <a:pt x="552" y="617"/>
                    <a:pt x="552" y="617"/>
                  </a:cubicBezTo>
                  <a:cubicBezTo>
                    <a:pt x="553" y="616"/>
                    <a:pt x="553" y="616"/>
                    <a:pt x="553" y="616"/>
                  </a:cubicBezTo>
                  <a:cubicBezTo>
                    <a:pt x="556" y="616"/>
                    <a:pt x="556" y="616"/>
                    <a:pt x="556" y="616"/>
                  </a:cubicBezTo>
                  <a:cubicBezTo>
                    <a:pt x="551" y="632"/>
                    <a:pt x="554" y="625"/>
                    <a:pt x="549" y="635"/>
                  </a:cubicBezTo>
                  <a:cubicBezTo>
                    <a:pt x="547" y="636"/>
                    <a:pt x="547" y="636"/>
                    <a:pt x="547" y="636"/>
                  </a:cubicBezTo>
                  <a:cubicBezTo>
                    <a:pt x="545" y="633"/>
                    <a:pt x="546" y="634"/>
                    <a:pt x="540" y="630"/>
                  </a:cubicBezTo>
                  <a:cubicBezTo>
                    <a:pt x="539" y="628"/>
                    <a:pt x="539" y="628"/>
                    <a:pt x="539" y="628"/>
                  </a:cubicBezTo>
                  <a:cubicBezTo>
                    <a:pt x="533" y="622"/>
                    <a:pt x="533" y="622"/>
                    <a:pt x="533" y="622"/>
                  </a:cubicBezTo>
                  <a:cubicBezTo>
                    <a:pt x="532" y="619"/>
                    <a:pt x="532" y="619"/>
                    <a:pt x="532" y="619"/>
                  </a:cubicBezTo>
                  <a:cubicBezTo>
                    <a:pt x="523" y="617"/>
                    <a:pt x="526" y="616"/>
                    <a:pt x="518" y="612"/>
                  </a:cubicBezTo>
                  <a:cubicBezTo>
                    <a:pt x="518" y="611"/>
                    <a:pt x="518" y="611"/>
                    <a:pt x="518" y="611"/>
                  </a:cubicBezTo>
                  <a:cubicBezTo>
                    <a:pt x="511" y="607"/>
                    <a:pt x="516" y="611"/>
                    <a:pt x="510" y="606"/>
                  </a:cubicBezTo>
                  <a:cubicBezTo>
                    <a:pt x="508" y="607"/>
                    <a:pt x="508" y="607"/>
                    <a:pt x="508" y="607"/>
                  </a:cubicBezTo>
                  <a:cubicBezTo>
                    <a:pt x="508" y="604"/>
                    <a:pt x="508" y="604"/>
                    <a:pt x="508" y="604"/>
                  </a:cubicBezTo>
                  <a:cubicBezTo>
                    <a:pt x="491" y="588"/>
                    <a:pt x="482" y="594"/>
                    <a:pt x="465" y="588"/>
                  </a:cubicBezTo>
                  <a:cubicBezTo>
                    <a:pt x="463" y="588"/>
                    <a:pt x="463" y="588"/>
                    <a:pt x="463" y="588"/>
                  </a:cubicBezTo>
                  <a:cubicBezTo>
                    <a:pt x="462" y="589"/>
                    <a:pt x="462" y="589"/>
                    <a:pt x="462" y="589"/>
                  </a:cubicBezTo>
                  <a:cubicBezTo>
                    <a:pt x="459" y="593"/>
                    <a:pt x="459" y="593"/>
                    <a:pt x="459" y="593"/>
                  </a:cubicBezTo>
                  <a:cubicBezTo>
                    <a:pt x="456" y="594"/>
                    <a:pt x="456" y="594"/>
                    <a:pt x="456" y="594"/>
                  </a:cubicBezTo>
                  <a:cubicBezTo>
                    <a:pt x="455" y="596"/>
                    <a:pt x="455" y="596"/>
                    <a:pt x="455" y="596"/>
                  </a:cubicBezTo>
                  <a:cubicBezTo>
                    <a:pt x="457" y="601"/>
                    <a:pt x="456" y="598"/>
                    <a:pt x="461" y="611"/>
                  </a:cubicBezTo>
                  <a:cubicBezTo>
                    <a:pt x="463" y="610"/>
                    <a:pt x="463" y="610"/>
                    <a:pt x="463" y="610"/>
                  </a:cubicBezTo>
                  <a:cubicBezTo>
                    <a:pt x="464" y="615"/>
                    <a:pt x="464" y="615"/>
                    <a:pt x="464" y="615"/>
                  </a:cubicBezTo>
                  <a:cubicBezTo>
                    <a:pt x="461" y="621"/>
                    <a:pt x="460" y="621"/>
                    <a:pt x="459" y="623"/>
                  </a:cubicBezTo>
                  <a:cubicBezTo>
                    <a:pt x="455" y="624"/>
                    <a:pt x="455" y="624"/>
                    <a:pt x="455" y="624"/>
                  </a:cubicBezTo>
                  <a:cubicBezTo>
                    <a:pt x="452" y="624"/>
                    <a:pt x="452" y="624"/>
                    <a:pt x="452" y="624"/>
                  </a:cubicBezTo>
                  <a:cubicBezTo>
                    <a:pt x="452" y="627"/>
                    <a:pt x="452" y="627"/>
                    <a:pt x="452" y="627"/>
                  </a:cubicBezTo>
                  <a:cubicBezTo>
                    <a:pt x="453" y="630"/>
                    <a:pt x="453" y="630"/>
                    <a:pt x="453" y="630"/>
                  </a:cubicBezTo>
                  <a:cubicBezTo>
                    <a:pt x="452" y="631"/>
                    <a:pt x="452" y="631"/>
                    <a:pt x="452" y="633"/>
                  </a:cubicBezTo>
                  <a:cubicBezTo>
                    <a:pt x="452" y="634"/>
                    <a:pt x="452" y="633"/>
                    <a:pt x="451" y="634"/>
                  </a:cubicBezTo>
                  <a:cubicBezTo>
                    <a:pt x="450" y="635"/>
                    <a:pt x="450" y="635"/>
                    <a:pt x="450" y="635"/>
                  </a:cubicBezTo>
                  <a:cubicBezTo>
                    <a:pt x="449" y="635"/>
                    <a:pt x="449" y="635"/>
                    <a:pt x="449" y="635"/>
                  </a:cubicBezTo>
                  <a:cubicBezTo>
                    <a:pt x="445" y="633"/>
                    <a:pt x="446" y="634"/>
                    <a:pt x="443" y="632"/>
                  </a:cubicBezTo>
                  <a:cubicBezTo>
                    <a:pt x="443" y="627"/>
                    <a:pt x="443" y="627"/>
                    <a:pt x="443" y="627"/>
                  </a:cubicBezTo>
                  <a:cubicBezTo>
                    <a:pt x="444" y="624"/>
                    <a:pt x="444" y="624"/>
                    <a:pt x="444" y="624"/>
                  </a:cubicBezTo>
                  <a:cubicBezTo>
                    <a:pt x="445" y="624"/>
                    <a:pt x="445" y="624"/>
                    <a:pt x="445" y="624"/>
                  </a:cubicBezTo>
                  <a:cubicBezTo>
                    <a:pt x="446" y="623"/>
                    <a:pt x="446" y="623"/>
                    <a:pt x="446" y="623"/>
                  </a:cubicBezTo>
                  <a:cubicBezTo>
                    <a:pt x="444" y="619"/>
                    <a:pt x="444" y="619"/>
                    <a:pt x="443" y="618"/>
                  </a:cubicBezTo>
                  <a:cubicBezTo>
                    <a:pt x="443" y="616"/>
                    <a:pt x="443" y="616"/>
                    <a:pt x="443" y="615"/>
                  </a:cubicBezTo>
                  <a:cubicBezTo>
                    <a:pt x="441" y="615"/>
                    <a:pt x="441" y="615"/>
                    <a:pt x="441" y="615"/>
                  </a:cubicBezTo>
                  <a:cubicBezTo>
                    <a:pt x="435" y="617"/>
                    <a:pt x="435" y="617"/>
                    <a:pt x="435" y="617"/>
                  </a:cubicBezTo>
                  <a:cubicBezTo>
                    <a:pt x="433" y="620"/>
                    <a:pt x="433" y="620"/>
                    <a:pt x="433" y="620"/>
                  </a:cubicBezTo>
                  <a:cubicBezTo>
                    <a:pt x="433" y="618"/>
                    <a:pt x="433" y="618"/>
                    <a:pt x="433" y="618"/>
                  </a:cubicBezTo>
                  <a:cubicBezTo>
                    <a:pt x="423" y="627"/>
                    <a:pt x="425" y="625"/>
                    <a:pt x="421" y="629"/>
                  </a:cubicBezTo>
                  <a:cubicBezTo>
                    <a:pt x="418" y="628"/>
                    <a:pt x="418" y="628"/>
                    <a:pt x="418" y="628"/>
                  </a:cubicBezTo>
                  <a:cubicBezTo>
                    <a:pt x="415" y="627"/>
                    <a:pt x="415" y="627"/>
                    <a:pt x="415" y="627"/>
                  </a:cubicBezTo>
                  <a:cubicBezTo>
                    <a:pt x="411" y="626"/>
                    <a:pt x="412" y="627"/>
                    <a:pt x="409" y="626"/>
                  </a:cubicBezTo>
                  <a:cubicBezTo>
                    <a:pt x="407" y="626"/>
                    <a:pt x="407" y="626"/>
                    <a:pt x="407" y="626"/>
                  </a:cubicBezTo>
                  <a:cubicBezTo>
                    <a:pt x="405" y="628"/>
                    <a:pt x="405" y="628"/>
                    <a:pt x="405" y="628"/>
                  </a:cubicBezTo>
                  <a:cubicBezTo>
                    <a:pt x="402" y="628"/>
                    <a:pt x="402" y="628"/>
                    <a:pt x="402" y="628"/>
                  </a:cubicBezTo>
                  <a:cubicBezTo>
                    <a:pt x="398" y="631"/>
                    <a:pt x="399" y="630"/>
                    <a:pt x="396" y="634"/>
                  </a:cubicBezTo>
                  <a:cubicBezTo>
                    <a:pt x="395" y="639"/>
                    <a:pt x="395" y="639"/>
                    <a:pt x="395" y="639"/>
                  </a:cubicBezTo>
                  <a:cubicBezTo>
                    <a:pt x="394" y="640"/>
                    <a:pt x="394" y="640"/>
                    <a:pt x="394" y="640"/>
                  </a:cubicBezTo>
                  <a:cubicBezTo>
                    <a:pt x="392" y="637"/>
                    <a:pt x="392" y="637"/>
                    <a:pt x="392" y="637"/>
                  </a:cubicBezTo>
                  <a:cubicBezTo>
                    <a:pt x="391" y="636"/>
                    <a:pt x="391" y="636"/>
                    <a:pt x="391" y="636"/>
                  </a:cubicBezTo>
                  <a:cubicBezTo>
                    <a:pt x="390" y="637"/>
                    <a:pt x="390" y="637"/>
                    <a:pt x="390" y="637"/>
                  </a:cubicBezTo>
                  <a:cubicBezTo>
                    <a:pt x="388" y="637"/>
                    <a:pt x="389" y="637"/>
                    <a:pt x="387" y="638"/>
                  </a:cubicBezTo>
                  <a:cubicBezTo>
                    <a:pt x="385" y="639"/>
                    <a:pt x="385" y="639"/>
                    <a:pt x="385" y="639"/>
                  </a:cubicBezTo>
                  <a:cubicBezTo>
                    <a:pt x="383" y="638"/>
                    <a:pt x="381" y="637"/>
                    <a:pt x="379" y="638"/>
                  </a:cubicBezTo>
                  <a:cubicBezTo>
                    <a:pt x="378" y="637"/>
                    <a:pt x="378" y="637"/>
                    <a:pt x="378" y="637"/>
                  </a:cubicBezTo>
                  <a:cubicBezTo>
                    <a:pt x="378" y="636"/>
                    <a:pt x="378" y="636"/>
                    <a:pt x="378" y="635"/>
                  </a:cubicBezTo>
                  <a:cubicBezTo>
                    <a:pt x="381" y="634"/>
                    <a:pt x="381" y="634"/>
                    <a:pt x="381" y="634"/>
                  </a:cubicBezTo>
                  <a:cubicBezTo>
                    <a:pt x="382" y="633"/>
                    <a:pt x="382" y="633"/>
                    <a:pt x="382" y="633"/>
                  </a:cubicBezTo>
                  <a:cubicBezTo>
                    <a:pt x="384" y="634"/>
                    <a:pt x="384" y="634"/>
                    <a:pt x="384" y="634"/>
                  </a:cubicBezTo>
                  <a:cubicBezTo>
                    <a:pt x="385" y="632"/>
                    <a:pt x="385" y="632"/>
                    <a:pt x="385" y="632"/>
                  </a:cubicBezTo>
                  <a:cubicBezTo>
                    <a:pt x="385" y="629"/>
                    <a:pt x="385" y="629"/>
                    <a:pt x="385" y="629"/>
                  </a:cubicBezTo>
                  <a:cubicBezTo>
                    <a:pt x="383" y="626"/>
                    <a:pt x="383" y="626"/>
                    <a:pt x="383" y="626"/>
                  </a:cubicBezTo>
                  <a:cubicBezTo>
                    <a:pt x="384" y="623"/>
                    <a:pt x="384" y="624"/>
                    <a:pt x="385" y="621"/>
                  </a:cubicBezTo>
                  <a:cubicBezTo>
                    <a:pt x="385" y="621"/>
                    <a:pt x="385" y="621"/>
                    <a:pt x="385" y="621"/>
                  </a:cubicBezTo>
                  <a:cubicBezTo>
                    <a:pt x="385" y="620"/>
                    <a:pt x="385" y="620"/>
                    <a:pt x="385" y="620"/>
                  </a:cubicBezTo>
                  <a:cubicBezTo>
                    <a:pt x="385" y="619"/>
                    <a:pt x="385" y="619"/>
                    <a:pt x="385" y="619"/>
                  </a:cubicBezTo>
                  <a:cubicBezTo>
                    <a:pt x="384" y="618"/>
                    <a:pt x="384" y="618"/>
                    <a:pt x="384" y="618"/>
                  </a:cubicBezTo>
                  <a:cubicBezTo>
                    <a:pt x="384" y="618"/>
                    <a:pt x="384" y="618"/>
                    <a:pt x="384" y="618"/>
                  </a:cubicBezTo>
                  <a:cubicBezTo>
                    <a:pt x="384" y="617"/>
                    <a:pt x="384" y="617"/>
                    <a:pt x="384" y="617"/>
                  </a:cubicBezTo>
                  <a:cubicBezTo>
                    <a:pt x="390" y="616"/>
                    <a:pt x="390" y="616"/>
                    <a:pt x="390" y="616"/>
                  </a:cubicBezTo>
                  <a:cubicBezTo>
                    <a:pt x="391" y="615"/>
                    <a:pt x="391" y="615"/>
                    <a:pt x="391" y="615"/>
                  </a:cubicBezTo>
                  <a:cubicBezTo>
                    <a:pt x="387" y="615"/>
                    <a:pt x="389" y="615"/>
                    <a:pt x="384" y="615"/>
                  </a:cubicBezTo>
                  <a:cubicBezTo>
                    <a:pt x="371" y="622"/>
                    <a:pt x="370" y="624"/>
                    <a:pt x="367" y="627"/>
                  </a:cubicBezTo>
                  <a:cubicBezTo>
                    <a:pt x="368" y="627"/>
                    <a:pt x="368" y="627"/>
                    <a:pt x="368" y="627"/>
                  </a:cubicBezTo>
                  <a:cubicBezTo>
                    <a:pt x="370" y="627"/>
                    <a:pt x="370" y="627"/>
                    <a:pt x="370" y="627"/>
                  </a:cubicBezTo>
                  <a:cubicBezTo>
                    <a:pt x="371" y="630"/>
                    <a:pt x="371" y="630"/>
                    <a:pt x="371" y="630"/>
                  </a:cubicBezTo>
                  <a:cubicBezTo>
                    <a:pt x="371" y="631"/>
                    <a:pt x="371" y="631"/>
                    <a:pt x="371" y="631"/>
                  </a:cubicBezTo>
                  <a:cubicBezTo>
                    <a:pt x="371" y="632"/>
                    <a:pt x="371" y="632"/>
                    <a:pt x="371" y="632"/>
                  </a:cubicBezTo>
                  <a:cubicBezTo>
                    <a:pt x="368" y="634"/>
                    <a:pt x="369" y="634"/>
                    <a:pt x="368" y="635"/>
                  </a:cubicBezTo>
                  <a:cubicBezTo>
                    <a:pt x="367" y="635"/>
                    <a:pt x="367" y="635"/>
                    <a:pt x="367" y="635"/>
                  </a:cubicBezTo>
                  <a:cubicBezTo>
                    <a:pt x="366" y="635"/>
                    <a:pt x="366" y="635"/>
                    <a:pt x="365" y="634"/>
                  </a:cubicBezTo>
                  <a:cubicBezTo>
                    <a:pt x="366" y="632"/>
                    <a:pt x="366" y="633"/>
                    <a:pt x="367" y="631"/>
                  </a:cubicBezTo>
                  <a:cubicBezTo>
                    <a:pt x="365" y="629"/>
                    <a:pt x="365" y="629"/>
                    <a:pt x="365" y="629"/>
                  </a:cubicBezTo>
                  <a:cubicBezTo>
                    <a:pt x="364" y="629"/>
                    <a:pt x="364" y="629"/>
                    <a:pt x="364" y="629"/>
                  </a:cubicBezTo>
                  <a:cubicBezTo>
                    <a:pt x="363" y="629"/>
                    <a:pt x="363" y="629"/>
                    <a:pt x="363" y="629"/>
                  </a:cubicBezTo>
                  <a:cubicBezTo>
                    <a:pt x="354" y="633"/>
                    <a:pt x="358" y="634"/>
                    <a:pt x="350" y="635"/>
                  </a:cubicBezTo>
                  <a:cubicBezTo>
                    <a:pt x="350" y="635"/>
                    <a:pt x="341" y="643"/>
                    <a:pt x="331" y="649"/>
                  </a:cubicBezTo>
                  <a:cubicBezTo>
                    <a:pt x="329" y="650"/>
                    <a:pt x="329" y="650"/>
                    <a:pt x="329" y="650"/>
                  </a:cubicBezTo>
                  <a:cubicBezTo>
                    <a:pt x="328" y="649"/>
                    <a:pt x="328" y="649"/>
                    <a:pt x="328" y="649"/>
                  </a:cubicBezTo>
                  <a:cubicBezTo>
                    <a:pt x="327" y="648"/>
                    <a:pt x="327" y="648"/>
                    <a:pt x="327" y="648"/>
                  </a:cubicBezTo>
                  <a:cubicBezTo>
                    <a:pt x="326" y="649"/>
                    <a:pt x="326" y="649"/>
                    <a:pt x="326" y="649"/>
                  </a:cubicBezTo>
                  <a:cubicBezTo>
                    <a:pt x="327" y="650"/>
                    <a:pt x="327" y="650"/>
                    <a:pt x="328" y="653"/>
                  </a:cubicBezTo>
                  <a:cubicBezTo>
                    <a:pt x="328" y="655"/>
                    <a:pt x="328" y="655"/>
                    <a:pt x="328" y="655"/>
                  </a:cubicBezTo>
                  <a:cubicBezTo>
                    <a:pt x="326" y="654"/>
                    <a:pt x="326" y="654"/>
                    <a:pt x="326" y="654"/>
                  </a:cubicBezTo>
                  <a:cubicBezTo>
                    <a:pt x="321" y="656"/>
                    <a:pt x="323" y="655"/>
                    <a:pt x="317" y="658"/>
                  </a:cubicBezTo>
                  <a:cubicBezTo>
                    <a:pt x="317" y="660"/>
                    <a:pt x="317" y="659"/>
                    <a:pt x="317" y="661"/>
                  </a:cubicBezTo>
                  <a:cubicBezTo>
                    <a:pt x="315" y="669"/>
                    <a:pt x="315" y="674"/>
                    <a:pt x="315" y="675"/>
                  </a:cubicBezTo>
                  <a:cubicBezTo>
                    <a:pt x="313" y="677"/>
                    <a:pt x="313" y="677"/>
                    <a:pt x="313" y="677"/>
                  </a:cubicBezTo>
                  <a:cubicBezTo>
                    <a:pt x="310" y="677"/>
                    <a:pt x="305" y="680"/>
                    <a:pt x="302" y="680"/>
                  </a:cubicBezTo>
                  <a:cubicBezTo>
                    <a:pt x="302" y="680"/>
                    <a:pt x="302" y="680"/>
                    <a:pt x="302" y="680"/>
                  </a:cubicBezTo>
                  <a:cubicBezTo>
                    <a:pt x="301" y="680"/>
                    <a:pt x="301" y="680"/>
                    <a:pt x="301" y="680"/>
                  </a:cubicBezTo>
                  <a:cubicBezTo>
                    <a:pt x="299" y="679"/>
                    <a:pt x="299" y="679"/>
                    <a:pt x="299" y="679"/>
                  </a:cubicBezTo>
                  <a:cubicBezTo>
                    <a:pt x="297" y="679"/>
                    <a:pt x="297" y="679"/>
                    <a:pt x="296" y="679"/>
                  </a:cubicBezTo>
                  <a:cubicBezTo>
                    <a:pt x="295" y="678"/>
                    <a:pt x="295" y="678"/>
                    <a:pt x="295" y="678"/>
                  </a:cubicBezTo>
                  <a:cubicBezTo>
                    <a:pt x="293" y="674"/>
                    <a:pt x="294" y="676"/>
                    <a:pt x="291" y="669"/>
                  </a:cubicBezTo>
                  <a:cubicBezTo>
                    <a:pt x="285" y="666"/>
                    <a:pt x="286" y="666"/>
                    <a:pt x="284" y="665"/>
                  </a:cubicBezTo>
                  <a:cubicBezTo>
                    <a:pt x="284" y="663"/>
                    <a:pt x="284" y="663"/>
                    <a:pt x="284" y="663"/>
                  </a:cubicBezTo>
                  <a:cubicBezTo>
                    <a:pt x="284" y="661"/>
                    <a:pt x="284" y="661"/>
                    <a:pt x="284" y="661"/>
                  </a:cubicBezTo>
                  <a:cubicBezTo>
                    <a:pt x="290" y="654"/>
                    <a:pt x="288" y="655"/>
                    <a:pt x="291" y="653"/>
                  </a:cubicBezTo>
                  <a:cubicBezTo>
                    <a:pt x="297" y="651"/>
                    <a:pt x="303" y="650"/>
                    <a:pt x="304" y="650"/>
                  </a:cubicBezTo>
                  <a:cubicBezTo>
                    <a:pt x="304" y="646"/>
                    <a:pt x="304" y="646"/>
                    <a:pt x="304" y="646"/>
                  </a:cubicBezTo>
                  <a:cubicBezTo>
                    <a:pt x="298" y="638"/>
                    <a:pt x="298" y="637"/>
                    <a:pt x="295" y="631"/>
                  </a:cubicBezTo>
                  <a:cubicBezTo>
                    <a:pt x="290" y="628"/>
                    <a:pt x="292" y="629"/>
                    <a:pt x="286" y="628"/>
                  </a:cubicBezTo>
                  <a:cubicBezTo>
                    <a:pt x="283" y="628"/>
                    <a:pt x="276" y="629"/>
                    <a:pt x="274" y="629"/>
                  </a:cubicBezTo>
                  <a:cubicBezTo>
                    <a:pt x="268" y="625"/>
                    <a:pt x="268" y="625"/>
                    <a:pt x="268" y="625"/>
                  </a:cubicBezTo>
                  <a:cubicBezTo>
                    <a:pt x="267" y="625"/>
                    <a:pt x="267" y="625"/>
                    <a:pt x="267" y="625"/>
                  </a:cubicBezTo>
                  <a:cubicBezTo>
                    <a:pt x="266" y="625"/>
                    <a:pt x="266" y="625"/>
                    <a:pt x="266" y="625"/>
                  </a:cubicBezTo>
                  <a:cubicBezTo>
                    <a:pt x="266" y="626"/>
                    <a:pt x="266" y="626"/>
                    <a:pt x="266" y="626"/>
                  </a:cubicBezTo>
                  <a:cubicBezTo>
                    <a:pt x="267" y="627"/>
                    <a:pt x="274" y="634"/>
                    <a:pt x="275" y="635"/>
                  </a:cubicBezTo>
                  <a:cubicBezTo>
                    <a:pt x="276" y="638"/>
                    <a:pt x="276" y="640"/>
                    <a:pt x="276" y="642"/>
                  </a:cubicBezTo>
                  <a:cubicBezTo>
                    <a:pt x="277" y="649"/>
                    <a:pt x="272" y="659"/>
                    <a:pt x="271" y="667"/>
                  </a:cubicBezTo>
                  <a:cubicBezTo>
                    <a:pt x="272" y="669"/>
                    <a:pt x="272" y="669"/>
                    <a:pt x="272" y="669"/>
                  </a:cubicBezTo>
                  <a:cubicBezTo>
                    <a:pt x="274" y="670"/>
                    <a:pt x="274" y="670"/>
                    <a:pt x="274" y="670"/>
                  </a:cubicBezTo>
                  <a:cubicBezTo>
                    <a:pt x="277" y="672"/>
                    <a:pt x="277" y="672"/>
                    <a:pt x="277" y="672"/>
                  </a:cubicBezTo>
                  <a:cubicBezTo>
                    <a:pt x="278" y="675"/>
                    <a:pt x="278" y="675"/>
                    <a:pt x="278" y="675"/>
                  </a:cubicBezTo>
                  <a:cubicBezTo>
                    <a:pt x="279" y="680"/>
                    <a:pt x="278" y="677"/>
                    <a:pt x="279" y="684"/>
                  </a:cubicBezTo>
                  <a:cubicBezTo>
                    <a:pt x="275" y="696"/>
                    <a:pt x="277" y="686"/>
                    <a:pt x="275" y="696"/>
                  </a:cubicBezTo>
                  <a:cubicBezTo>
                    <a:pt x="275" y="700"/>
                    <a:pt x="275" y="700"/>
                    <a:pt x="275" y="700"/>
                  </a:cubicBezTo>
                  <a:cubicBezTo>
                    <a:pt x="275" y="701"/>
                    <a:pt x="275" y="701"/>
                    <a:pt x="275" y="703"/>
                  </a:cubicBezTo>
                  <a:cubicBezTo>
                    <a:pt x="272" y="700"/>
                    <a:pt x="274" y="702"/>
                    <a:pt x="272" y="699"/>
                  </a:cubicBezTo>
                  <a:cubicBezTo>
                    <a:pt x="271" y="698"/>
                    <a:pt x="271" y="698"/>
                    <a:pt x="271" y="698"/>
                  </a:cubicBezTo>
                  <a:cubicBezTo>
                    <a:pt x="269" y="699"/>
                    <a:pt x="269" y="699"/>
                    <a:pt x="269" y="699"/>
                  </a:cubicBezTo>
                  <a:cubicBezTo>
                    <a:pt x="268" y="699"/>
                    <a:pt x="268" y="699"/>
                    <a:pt x="268" y="699"/>
                  </a:cubicBezTo>
                  <a:cubicBezTo>
                    <a:pt x="268" y="698"/>
                    <a:pt x="268" y="698"/>
                    <a:pt x="268" y="698"/>
                  </a:cubicBezTo>
                  <a:cubicBezTo>
                    <a:pt x="270" y="696"/>
                    <a:pt x="270" y="696"/>
                    <a:pt x="270" y="696"/>
                  </a:cubicBezTo>
                  <a:cubicBezTo>
                    <a:pt x="269" y="694"/>
                    <a:pt x="269" y="695"/>
                    <a:pt x="268" y="694"/>
                  </a:cubicBezTo>
                  <a:cubicBezTo>
                    <a:pt x="265" y="691"/>
                    <a:pt x="265" y="691"/>
                    <a:pt x="265" y="691"/>
                  </a:cubicBezTo>
                  <a:cubicBezTo>
                    <a:pt x="259" y="691"/>
                    <a:pt x="263" y="692"/>
                    <a:pt x="258" y="691"/>
                  </a:cubicBezTo>
                  <a:cubicBezTo>
                    <a:pt x="256" y="689"/>
                    <a:pt x="256" y="690"/>
                    <a:pt x="255" y="688"/>
                  </a:cubicBezTo>
                  <a:cubicBezTo>
                    <a:pt x="253" y="688"/>
                    <a:pt x="253" y="688"/>
                    <a:pt x="253" y="688"/>
                  </a:cubicBezTo>
                  <a:cubicBezTo>
                    <a:pt x="251" y="690"/>
                    <a:pt x="251" y="694"/>
                    <a:pt x="245" y="699"/>
                  </a:cubicBezTo>
                  <a:cubicBezTo>
                    <a:pt x="241" y="702"/>
                    <a:pt x="241" y="702"/>
                    <a:pt x="241" y="702"/>
                  </a:cubicBezTo>
                  <a:cubicBezTo>
                    <a:pt x="237" y="703"/>
                    <a:pt x="237" y="703"/>
                    <a:pt x="237" y="703"/>
                  </a:cubicBezTo>
                  <a:cubicBezTo>
                    <a:pt x="236" y="704"/>
                    <a:pt x="236" y="704"/>
                    <a:pt x="236" y="704"/>
                  </a:cubicBezTo>
                  <a:cubicBezTo>
                    <a:pt x="233" y="710"/>
                    <a:pt x="233" y="709"/>
                    <a:pt x="227" y="714"/>
                  </a:cubicBezTo>
                  <a:cubicBezTo>
                    <a:pt x="226" y="716"/>
                    <a:pt x="226" y="715"/>
                    <a:pt x="226" y="718"/>
                  </a:cubicBezTo>
                  <a:cubicBezTo>
                    <a:pt x="227" y="722"/>
                    <a:pt x="229" y="727"/>
                    <a:pt x="232" y="730"/>
                  </a:cubicBezTo>
                  <a:cubicBezTo>
                    <a:pt x="233" y="733"/>
                    <a:pt x="233" y="732"/>
                    <a:pt x="234" y="736"/>
                  </a:cubicBezTo>
                  <a:cubicBezTo>
                    <a:pt x="233" y="736"/>
                    <a:pt x="233" y="736"/>
                    <a:pt x="233" y="736"/>
                  </a:cubicBezTo>
                  <a:cubicBezTo>
                    <a:pt x="231" y="736"/>
                    <a:pt x="231" y="736"/>
                    <a:pt x="231" y="736"/>
                  </a:cubicBezTo>
                  <a:cubicBezTo>
                    <a:pt x="229" y="736"/>
                    <a:pt x="229" y="736"/>
                    <a:pt x="229" y="736"/>
                  </a:cubicBezTo>
                  <a:cubicBezTo>
                    <a:pt x="227" y="738"/>
                    <a:pt x="227" y="738"/>
                    <a:pt x="227" y="738"/>
                  </a:cubicBezTo>
                  <a:cubicBezTo>
                    <a:pt x="227" y="739"/>
                    <a:pt x="226" y="740"/>
                    <a:pt x="226" y="741"/>
                  </a:cubicBezTo>
                  <a:cubicBezTo>
                    <a:pt x="224" y="741"/>
                    <a:pt x="224" y="741"/>
                    <a:pt x="224" y="741"/>
                  </a:cubicBezTo>
                  <a:cubicBezTo>
                    <a:pt x="220" y="739"/>
                    <a:pt x="216" y="736"/>
                    <a:pt x="212" y="735"/>
                  </a:cubicBezTo>
                  <a:cubicBezTo>
                    <a:pt x="211" y="734"/>
                    <a:pt x="211" y="734"/>
                    <a:pt x="211" y="734"/>
                  </a:cubicBezTo>
                  <a:cubicBezTo>
                    <a:pt x="211" y="734"/>
                    <a:pt x="211" y="734"/>
                    <a:pt x="211" y="734"/>
                  </a:cubicBezTo>
                  <a:cubicBezTo>
                    <a:pt x="208" y="734"/>
                    <a:pt x="209" y="734"/>
                    <a:pt x="207" y="734"/>
                  </a:cubicBezTo>
                  <a:cubicBezTo>
                    <a:pt x="206" y="733"/>
                    <a:pt x="206" y="733"/>
                    <a:pt x="206" y="733"/>
                  </a:cubicBezTo>
                  <a:cubicBezTo>
                    <a:pt x="201" y="727"/>
                    <a:pt x="201" y="727"/>
                    <a:pt x="201" y="727"/>
                  </a:cubicBezTo>
                  <a:cubicBezTo>
                    <a:pt x="197" y="725"/>
                    <a:pt x="197" y="725"/>
                    <a:pt x="197" y="725"/>
                  </a:cubicBezTo>
                  <a:cubicBezTo>
                    <a:pt x="196" y="725"/>
                    <a:pt x="196" y="725"/>
                    <a:pt x="196" y="725"/>
                  </a:cubicBezTo>
                  <a:cubicBezTo>
                    <a:pt x="194" y="725"/>
                    <a:pt x="194" y="725"/>
                    <a:pt x="194" y="725"/>
                  </a:cubicBezTo>
                  <a:cubicBezTo>
                    <a:pt x="193" y="730"/>
                    <a:pt x="193" y="730"/>
                    <a:pt x="193" y="730"/>
                  </a:cubicBezTo>
                  <a:cubicBezTo>
                    <a:pt x="191" y="732"/>
                    <a:pt x="191" y="732"/>
                    <a:pt x="191" y="732"/>
                  </a:cubicBezTo>
                  <a:cubicBezTo>
                    <a:pt x="190" y="731"/>
                    <a:pt x="190" y="731"/>
                    <a:pt x="190" y="731"/>
                  </a:cubicBezTo>
                  <a:cubicBezTo>
                    <a:pt x="190" y="734"/>
                    <a:pt x="190" y="734"/>
                    <a:pt x="190" y="734"/>
                  </a:cubicBezTo>
                  <a:cubicBezTo>
                    <a:pt x="190" y="736"/>
                    <a:pt x="190" y="735"/>
                    <a:pt x="191" y="736"/>
                  </a:cubicBezTo>
                  <a:cubicBezTo>
                    <a:pt x="193" y="739"/>
                    <a:pt x="194" y="741"/>
                    <a:pt x="197" y="745"/>
                  </a:cubicBezTo>
                  <a:cubicBezTo>
                    <a:pt x="198" y="746"/>
                    <a:pt x="198" y="746"/>
                    <a:pt x="198" y="746"/>
                  </a:cubicBezTo>
                  <a:cubicBezTo>
                    <a:pt x="199" y="746"/>
                    <a:pt x="199" y="746"/>
                    <a:pt x="203" y="746"/>
                  </a:cubicBezTo>
                  <a:cubicBezTo>
                    <a:pt x="205" y="747"/>
                    <a:pt x="204" y="746"/>
                    <a:pt x="206" y="748"/>
                  </a:cubicBezTo>
                  <a:cubicBezTo>
                    <a:pt x="206" y="753"/>
                    <a:pt x="207" y="752"/>
                    <a:pt x="207" y="755"/>
                  </a:cubicBezTo>
                  <a:cubicBezTo>
                    <a:pt x="206" y="757"/>
                    <a:pt x="206" y="757"/>
                    <a:pt x="206" y="757"/>
                  </a:cubicBezTo>
                  <a:cubicBezTo>
                    <a:pt x="202" y="759"/>
                    <a:pt x="202" y="759"/>
                    <a:pt x="202" y="759"/>
                  </a:cubicBezTo>
                  <a:cubicBezTo>
                    <a:pt x="200" y="761"/>
                    <a:pt x="200" y="761"/>
                    <a:pt x="200" y="761"/>
                  </a:cubicBezTo>
                  <a:cubicBezTo>
                    <a:pt x="199" y="761"/>
                    <a:pt x="199" y="761"/>
                    <a:pt x="199" y="761"/>
                  </a:cubicBezTo>
                  <a:cubicBezTo>
                    <a:pt x="192" y="757"/>
                    <a:pt x="198" y="760"/>
                    <a:pt x="188" y="756"/>
                  </a:cubicBezTo>
                  <a:cubicBezTo>
                    <a:pt x="187" y="755"/>
                    <a:pt x="187" y="755"/>
                    <a:pt x="187" y="755"/>
                  </a:cubicBezTo>
                  <a:cubicBezTo>
                    <a:pt x="185" y="751"/>
                    <a:pt x="185" y="751"/>
                    <a:pt x="185" y="751"/>
                  </a:cubicBezTo>
                  <a:cubicBezTo>
                    <a:pt x="183" y="749"/>
                    <a:pt x="182" y="748"/>
                    <a:pt x="180" y="746"/>
                  </a:cubicBezTo>
                  <a:cubicBezTo>
                    <a:pt x="177" y="747"/>
                    <a:pt x="177" y="747"/>
                    <a:pt x="177" y="747"/>
                  </a:cubicBezTo>
                  <a:cubicBezTo>
                    <a:pt x="176" y="747"/>
                    <a:pt x="176" y="747"/>
                    <a:pt x="176" y="747"/>
                  </a:cubicBezTo>
                  <a:cubicBezTo>
                    <a:pt x="173" y="745"/>
                    <a:pt x="173" y="745"/>
                    <a:pt x="173" y="745"/>
                  </a:cubicBezTo>
                  <a:cubicBezTo>
                    <a:pt x="171" y="741"/>
                    <a:pt x="171" y="741"/>
                    <a:pt x="171" y="741"/>
                  </a:cubicBezTo>
                  <a:cubicBezTo>
                    <a:pt x="171" y="738"/>
                    <a:pt x="171" y="738"/>
                    <a:pt x="171" y="738"/>
                  </a:cubicBezTo>
                  <a:cubicBezTo>
                    <a:pt x="171" y="737"/>
                    <a:pt x="171" y="737"/>
                    <a:pt x="171" y="737"/>
                  </a:cubicBezTo>
                  <a:cubicBezTo>
                    <a:pt x="172" y="736"/>
                    <a:pt x="172" y="736"/>
                    <a:pt x="172" y="736"/>
                  </a:cubicBezTo>
                  <a:cubicBezTo>
                    <a:pt x="171" y="735"/>
                    <a:pt x="171" y="735"/>
                    <a:pt x="171" y="735"/>
                  </a:cubicBezTo>
                  <a:cubicBezTo>
                    <a:pt x="170" y="727"/>
                    <a:pt x="170" y="727"/>
                    <a:pt x="166" y="719"/>
                  </a:cubicBezTo>
                  <a:cubicBezTo>
                    <a:pt x="169" y="716"/>
                    <a:pt x="170" y="710"/>
                    <a:pt x="170" y="707"/>
                  </a:cubicBezTo>
                  <a:cubicBezTo>
                    <a:pt x="169" y="705"/>
                    <a:pt x="170" y="705"/>
                    <a:pt x="166" y="699"/>
                  </a:cubicBezTo>
                  <a:cubicBezTo>
                    <a:pt x="163" y="697"/>
                    <a:pt x="163" y="697"/>
                    <a:pt x="163" y="697"/>
                  </a:cubicBezTo>
                  <a:cubicBezTo>
                    <a:pt x="156" y="694"/>
                    <a:pt x="156" y="694"/>
                    <a:pt x="156" y="694"/>
                  </a:cubicBezTo>
                  <a:cubicBezTo>
                    <a:pt x="155" y="694"/>
                    <a:pt x="155" y="694"/>
                    <a:pt x="155" y="694"/>
                  </a:cubicBezTo>
                  <a:cubicBezTo>
                    <a:pt x="154" y="694"/>
                    <a:pt x="154" y="694"/>
                    <a:pt x="154" y="694"/>
                  </a:cubicBezTo>
                  <a:cubicBezTo>
                    <a:pt x="155" y="693"/>
                    <a:pt x="155" y="693"/>
                    <a:pt x="155" y="693"/>
                  </a:cubicBezTo>
                  <a:cubicBezTo>
                    <a:pt x="157" y="692"/>
                    <a:pt x="157" y="692"/>
                    <a:pt x="157" y="692"/>
                  </a:cubicBezTo>
                  <a:cubicBezTo>
                    <a:pt x="157" y="690"/>
                    <a:pt x="157" y="690"/>
                    <a:pt x="157" y="690"/>
                  </a:cubicBezTo>
                  <a:cubicBezTo>
                    <a:pt x="156" y="690"/>
                    <a:pt x="156" y="690"/>
                    <a:pt x="155" y="689"/>
                  </a:cubicBezTo>
                  <a:cubicBezTo>
                    <a:pt x="153" y="688"/>
                    <a:pt x="153" y="688"/>
                    <a:pt x="153" y="688"/>
                  </a:cubicBezTo>
                  <a:cubicBezTo>
                    <a:pt x="152" y="687"/>
                    <a:pt x="152" y="687"/>
                    <a:pt x="152" y="687"/>
                  </a:cubicBezTo>
                  <a:cubicBezTo>
                    <a:pt x="153" y="686"/>
                    <a:pt x="153" y="686"/>
                    <a:pt x="153" y="686"/>
                  </a:cubicBezTo>
                  <a:cubicBezTo>
                    <a:pt x="152" y="684"/>
                    <a:pt x="152" y="684"/>
                    <a:pt x="152" y="684"/>
                  </a:cubicBezTo>
                  <a:cubicBezTo>
                    <a:pt x="149" y="683"/>
                    <a:pt x="149" y="683"/>
                    <a:pt x="149" y="683"/>
                  </a:cubicBezTo>
                  <a:cubicBezTo>
                    <a:pt x="149" y="683"/>
                    <a:pt x="149" y="683"/>
                    <a:pt x="149" y="683"/>
                  </a:cubicBezTo>
                  <a:cubicBezTo>
                    <a:pt x="148" y="682"/>
                    <a:pt x="148" y="682"/>
                    <a:pt x="148" y="682"/>
                  </a:cubicBezTo>
                  <a:cubicBezTo>
                    <a:pt x="146" y="679"/>
                    <a:pt x="147" y="680"/>
                    <a:pt x="144" y="677"/>
                  </a:cubicBezTo>
                  <a:cubicBezTo>
                    <a:pt x="144" y="675"/>
                    <a:pt x="144" y="675"/>
                    <a:pt x="144" y="675"/>
                  </a:cubicBezTo>
                  <a:cubicBezTo>
                    <a:pt x="142" y="672"/>
                    <a:pt x="143" y="673"/>
                    <a:pt x="141" y="671"/>
                  </a:cubicBezTo>
                  <a:cubicBezTo>
                    <a:pt x="139" y="671"/>
                    <a:pt x="139" y="671"/>
                    <a:pt x="139" y="671"/>
                  </a:cubicBezTo>
                  <a:cubicBezTo>
                    <a:pt x="138" y="670"/>
                    <a:pt x="138" y="670"/>
                    <a:pt x="138" y="670"/>
                  </a:cubicBezTo>
                  <a:cubicBezTo>
                    <a:pt x="143" y="670"/>
                    <a:pt x="143" y="670"/>
                    <a:pt x="143" y="670"/>
                  </a:cubicBezTo>
                  <a:cubicBezTo>
                    <a:pt x="149" y="672"/>
                    <a:pt x="149" y="672"/>
                    <a:pt x="149" y="672"/>
                  </a:cubicBezTo>
                  <a:cubicBezTo>
                    <a:pt x="149" y="673"/>
                    <a:pt x="149" y="673"/>
                    <a:pt x="148" y="674"/>
                  </a:cubicBezTo>
                  <a:cubicBezTo>
                    <a:pt x="150" y="678"/>
                    <a:pt x="150" y="677"/>
                    <a:pt x="152" y="679"/>
                  </a:cubicBezTo>
                  <a:cubicBezTo>
                    <a:pt x="155" y="681"/>
                    <a:pt x="155" y="681"/>
                    <a:pt x="155" y="681"/>
                  </a:cubicBezTo>
                  <a:cubicBezTo>
                    <a:pt x="156" y="681"/>
                    <a:pt x="156" y="681"/>
                    <a:pt x="156" y="681"/>
                  </a:cubicBezTo>
                  <a:cubicBezTo>
                    <a:pt x="157" y="681"/>
                    <a:pt x="157" y="681"/>
                    <a:pt x="157" y="681"/>
                  </a:cubicBezTo>
                  <a:cubicBezTo>
                    <a:pt x="159" y="682"/>
                    <a:pt x="158" y="681"/>
                    <a:pt x="160" y="683"/>
                  </a:cubicBezTo>
                  <a:cubicBezTo>
                    <a:pt x="163" y="683"/>
                    <a:pt x="163" y="683"/>
                    <a:pt x="163" y="683"/>
                  </a:cubicBezTo>
                  <a:cubicBezTo>
                    <a:pt x="166" y="685"/>
                    <a:pt x="166" y="685"/>
                    <a:pt x="166" y="685"/>
                  </a:cubicBezTo>
                  <a:cubicBezTo>
                    <a:pt x="166" y="685"/>
                    <a:pt x="166" y="685"/>
                    <a:pt x="166" y="685"/>
                  </a:cubicBezTo>
                  <a:cubicBezTo>
                    <a:pt x="166" y="686"/>
                    <a:pt x="166" y="686"/>
                    <a:pt x="166" y="686"/>
                  </a:cubicBezTo>
                  <a:cubicBezTo>
                    <a:pt x="167" y="687"/>
                    <a:pt x="167" y="687"/>
                    <a:pt x="167" y="687"/>
                  </a:cubicBezTo>
                  <a:cubicBezTo>
                    <a:pt x="168" y="687"/>
                    <a:pt x="168" y="687"/>
                    <a:pt x="168" y="687"/>
                  </a:cubicBezTo>
                  <a:cubicBezTo>
                    <a:pt x="171" y="686"/>
                    <a:pt x="171" y="686"/>
                    <a:pt x="171" y="686"/>
                  </a:cubicBezTo>
                  <a:cubicBezTo>
                    <a:pt x="187" y="700"/>
                    <a:pt x="188" y="689"/>
                    <a:pt x="202" y="699"/>
                  </a:cubicBezTo>
                  <a:cubicBezTo>
                    <a:pt x="223" y="706"/>
                    <a:pt x="244" y="688"/>
                    <a:pt x="244" y="669"/>
                  </a:cubicBezTo>
                  <a:cubicBezTo>
                    <a:pt x="243" y="668"/>
                    <a:pt x="243" y="668"/>
                    <a:pt x="243" y="668"/>
                  </a:cubicBezTo>
                  <a:cubicBezTo>
                    <a:pt x="241" y="667"/>
                    <a:pt x="241" y="667"/>
                    <a:pt x="241" y="667"/>
                  </a:cubicBezTo>
                  <a:cubicBezTo>
                    <a:pt x="241" y="663"/>
                    <a:pt x="241" y="663"/>
                    <a:pt x="241" y="663"/>
                  </a:cubicBezTo>
                  <a:cubicBezTo>
                    <a:pt x="241" y="662"/>
                    <a:pt x="241" y="662"/>
                    <a:pt x="241" y="662"/>
                  </a:cubicBezTo>
                  <a:cubicBezTo>
                    <a:pt x="239" y="654"/>
                    <a:pt x="239" y="654"/>
                    <a:pt x="239" y="654"/>
                  </a:cubicBezTo>
                  <a:cubicBezTo>
                    <a:pt x="237" y="653"/>
                    <a:pt x="237" y="653"/>
                    <a:pt x="237" y="653"/>
                  </a:cubicBezTo>
                  <a:cubicBezTo>
                    <a:pt x="236" y="652"/>
                    <a:pt x="236" y="652"/>
                    <a:pt x="236" y="652"/>
                  </a:cubicBezTo>
                  <a:cubicBezTo>
                    <a:pt x="235" y="652"/>
                    <a:pt x="235" y="652"/>
                    <a:pt x="235" y="652"/>
                  </a:cubicBezTo>
                  <a:cubicBezTo>
                    <a:pt x="233" y="650"/>
                    <a:pt x="233" y="650"/>
                    <a:pt x="233" y="650"/>
                  </a:cubicBezTo>
                  <a:cubicBezTo>
                    <a:pt x="232" y="649"/>
                    <a:pt x="227" y="642"/>
                    <a:pt x="227" y="641"/>
                  </a:cubicBezTo>
                  <a:cubicBezTo>
                    <a:pt x="226" y="640"/>
                    <a:pt x="226" y="640"/>
                    <a:pt x="226" y="640"/>
                  </a:cubicBezTo>
                  <a:cubicBezTo>
                    <a:pt x="226" y="642"/>
                    <a:pt x="226" y="642"/>
                    <a:pt x="227" y="644"/>
                  </a:cubicBezTo>
                  <a:cubicBezTo>
                    <a:pt x="224" y="643"/>
                    <a:pt x="224" y="643"/>
                    <a:pt x="224" y="643"/>
                  </a:cubicBezTo>
                  <a:cubicBezTo>
                    <a:pt x="216" y="636"/>
                    <a:pt x="216" y="636"/>
                    <a:pt x="216" y="636"/>
                  </a:cubicBezTo>
                  <a:cubicBezTo>
                    <a:pt x="214" y="635"/>
                    <a:pt x="214" y="635"/>
                    <a:pt x="214" y="635"/>
                  </a:cubicBezTo>
                  <a:cubicBezTo>
                    <a:pt x="214" y="636"/>
                    <a:pt x="214" y="636"/>
                    <a:pt x="214" y="636"/>
                  </a:cubicBezTo>
                  <a:cubicBezTo>
                    <a:pt x="211" y="635"/>
                    <a:pt x="211" y="635"/>
                    <a:pt x="211" y="635"/>
                  </a:cubicBezTo>
                  <a:cubicBezTo>
                    <a:pt x="210" y="633"/>
                    <a:pt x="210" y="633"/>
                    <a:pt x="210" y="633"/>
                  </a:cubicBezTo>
                  <a:cubicBezTo>
                    <a:pt x="199" y="620"/>
                    <a:pt x="186" y="610"/>
                    <a:pt x="176" y="606"/>
                  </a:cubicBezTo>
                  <a:cubicBezTo>
                    <a:pt x="175" y="606"/>
                    <a:pt x="175" y="606"/>
                    <a:pt x="175" y="606"/>
                  </a:cubicBezTo>
                  <a:cubicBezTo>
                    <a:pt x="174" y="607"/>
                    <a:pt x="174" y="607"/>
                    <a:pt x="174" y="607"/>
                  </a:cubicBezTo>
                  <a:cubicBezTo>
                    <a:pt x="173" y="608"/>
                    <a:pt x="173" y="608"/>
                    <a:pt x="173" y="608"/>
                  </a:cubicBezTo>
                  <a:cubicBezTo>
                    <a:pt x="165" y="607"/>
                    <a:pt x="171" y="605"/>
                    <a:pt x="158" y="605"/>
                  </a:cubicBezTo>
                  <a:cubicBezTo>
                    <a:pt x="157" y="606"/>
                    <a:pt x="157" y="606"/>
                    <a:pt x="157" y="606"/>
                  </a:cubicBezTo>
                  <a:cubicBezTo>
                    <a:pt x="155" y="611"/>
                    <a:pt x="155" y="611"/>
                    <a:pt x="155" y="611"/>
                  </a:cubicBezTo>
                  <a:cubicBezTo>
                    <a:pt x="154" y="612"/>
                    <a:pt x="154" y="612"/>
                    <a:pt x="154" y="612"/>
                  </a:cubicBezTo>
                  <a:cubicBezTo>
                    <a:pt x="152" y="613"/>
                    <a:pt x="152" y="613"/>
                    <a:pt x="152" y="613"/>
                  </a:cubicBezTo>
                  <a:cubicBezTo>
                    <a:pt x="152" y="611"/>
                    <a:pt x="152" y="611"/>
                    <a:pt x="152" y="611"/>
                  </a:cubicBezTo>
                  <a:cubicBezTo>
                    <a:pt x="154" y="610"/>
                    <a:pt x="154" y="610"/>
                    <a:pt x="154" y="610"/>
                  </a:cubicBezTo>
                  <a:cubicBezTo>
                    <a:pt x="155" y="605"/>
                    <a:pt x="155" y="605"/>
                    <a:pt x="155" y="603"/>
                  </a:cubicBezTo>
                  <a:cubicBezTo>
                    <a:pt x="155" y="601"/>
                    <a:pt x="155" y="601"/>
                    <a:pt x="155" y="601"/>
                  </a:cubicBezTo>
                  <a:cubicBezTo>
                    <a:pt x="154" y="601"/>
                    <a:pt x="154" y="601"/>
                    <a:pt x="154" y="601"/>
                  </a:cubicBezTo>
                  <a:cubicBezTo>
                    <a:pt x="152" y="601"/>
                    <a:pt x="152" y="602"/>
                    <a:pt x="150" y="603"/>
                  </a:cubicBezTo>
                  <a:cubicBezTo>
                    <a:pt x="149" y="603"/>
                    <a:pt x="149" y="603"/>
                    <a:pt x="149" y="603"/>
                  </a:cubicBezTo>
                  <a:cubicBezTo>
                    <a:pt x="150" y="601"/>
                    <a:pt x="150" y="601"/>
                    <a:pt x="150" y="601"/>
                  </a:cubicBezTo>
                  <a:cubicBezTo>
                    <a:pt x="150" y="600"/>
                    <a:pt x="150" y="600"/>
                    <a:pt x="150" y="600"/>
                  </a:cubicBezTo>
                  <a:cubicBezTo>
                    <a:pt x="149" y="600"/>
                    <a:pt x="149" y="600"/>
                    <a:pt x="149" y="600"/>
                  </a:cubicBezTo>
                  <a:cubicBezTo>
                    <a:pt x="146" y="599"/>
                    <a:pt x="146" y="599"/>
                    <a:pt x="146" y="599"/>
                  </a:cubicBezTo>
                  <a:cubicBezTo>
                    <a:pt x="143" y="600"/>
                    <a:pt x="143" y="600"/>
                    <a:pt x="143" y="600"/>
                  </a:cubicBezTo>
                  <a:cubicBezTo>
                    <a:pt x="143" y="597"/>
                    <a:pt x="143" y="597"/>
                    <a:pt x="143" y="597"/>
                  </a:cubicBezTo>
                  <a:cubicBezTo>
                    <a:pt x="141" y="596"/>
                    <a:pt x="141" y="596"/>
                    <a:pt x="141" y="596"/>
                  </a:cubicBezTo>
                  <a:cubicBezTo>
                    <a:pt x="140" y="595"/>
                    <a:pt x="140" y="595"/>
                    <a:pt x="140" y="595"/>
                  </a:cubicBezTo>
                  <a:cubicBezTo>
                    <a:pt x="141" y="593"/>
                    <a:pt x="141" y="593"/>
                    <a:pt x="141" y="593"/>
                  </a:cubicBezTo>
                  <a:cubicBezTo>
                    <a:pt x="148" y="596"/>
                    <a:pt x="147" y="595"/>
                    <a:pt x="149" y="596"/>
                  </a:cubicBezTo>
                  <a:cubicBezTo>
                    <a:pt x="150" y="595"/>
                    <a:pt x="150" y="595"/>
                    <a:pt x="150" y="595"/>
                  </a:cubicBezTo>
                  <a:cubicBezTo>
                    <a:pt x="150" y="593"/>
                    <a:pt x="150" y="594"/>
                    <a:pt x="150" y="592"/>
                  </a:cubicBezTo>
                  <a:cubicBezTo>
                    <a:pt x="149" y="591"/>
                    <a:pt x="149" y="591"/>
                    <a:pt x="149" y="591"/>
                  </a:cubicBezTo>
                  <a:cubicBezTo>
                    <a:pt x="145" y="589"/>
                    <a:pt x="145" y="589"/>
                    <a:pt x="145" y="589"/>
                  </a:cubicBezTo>
                  <a:cubicBezTo>
                    <a:pt x="143" y="587"/>
                    <a:pt x="144" y="588"/>
                    <a:pt x="139" y="584"/>
                  </a:cubicBezTo>
                  <a:cubicBezTo>
                    <a:pt x="138" y="586"/>
                    <a:pt x="138" y="586"/>
                    <a:pt x="138" y="586"/>
                  </a:cubicBezTo>
                  <a:cubicBezTo>
                    <a:pt x="139" y="588"/>
                    <a:pt x="139" y="588"/>
                    <a:pt x="139" y="588"/>
                  </a:cubicBezTo>
                  <a:cubicBezTo>
                    <a:pt x="139" y="589"/>
                    <a:pt x="139" y="589"/>
                    <a:pt x="139" y="589"/>
                  </a:cubicBezTo>
                  <a:cubicBezTo>
                    <a:pt x="137" y="588"/>
                    <a:pt x="137" y="588"/>
                    <a:pt x="137" y="588"/>
                  </a:cubicBezTo>
                  <a:cubicBezTo>
                    <a:pt x="136" y="589"/>
                    <a:pt x="136" y="589"/>
                    <a:pt x="136" y="589"/>
                  </a:cubicBezTo>
                  <a:cubicBezTo>
                    <a:pt x="135" y="592"/>
                    <a:pt x="135" y="592"/>
                    <a:pt x="135" y="592"/>
                  </a:cubicBezTo>
                  <a:cubicBezTo>
                    <a:pt x="134" y="593"/>
                    <a:pt x="134" y="593"/>
                    <a:pt x="134" y="593"/>
                  </a:cubicBezTo>
                  <a:cubicBezTo>
                    <a:pt x="133" y="593"/>
                    <a:pt x="133" y="593"/>
                    <a:pt x="133" y="593"/>
                  </a:cubicBezTo>
                  <a:cubicBezTo>
                    <a:pt x="128" y="590"/>
                    <a:pt x="128" y="590"/>
                    <a:pt x="128" y="590"/>
                  </a:cubicBezTo>
                  <a:cubicBezTo>
                    <a:pt x="126" y="590"/>
                    <a:pt x="126" y="590"/>
                    <a:pt x="126" y="590"/>
                  </a:cubicBezTo>
                  <a:cubicBezTo>
                    <a:pt x="127" y="593"/>
                    <a:pt x="127" y="594"/>
                    <a:pt x="126" y="597"/>
                  </a:cubicBezTo>
                  <a:cubicBezTo>
                    <a:pt x="126" y="598"/>
                    <a:pt x="126" y="598"/>
                    <a:pt x="126" y="598"/>
                  </a:cubicBezTo>
                  <a:cubicBezTo>
                    <a:pt x="125" y="598"/>
                    <a:pt x="125" y="598"/>
                    <a:pt x="125" y="598"/>
                  </a:cubicBezTo>
                  <a:cubicBezTo>
                    <a:pt x="123" y="598"/>
                    <a:pt x="123" y="598"/>
                    <a:pt x="123" y="598"/>
                  </a:cubicBezTo>
                  <a:cubicBezTo>
                    <a:pt x="120" y="596"/>
                    <a:pt x="121" y="597"/>
                    <a:pt x="119" y="595"/>
                  </a:cubicBezTo>
                  <a:cubicBezTo>
                    <a:pt x="118" y="595"/>
                    <a:pt x="118" y="595"/>
                    <a:pt x="118" y="595"/>
                  </a:cubicBezTo>
                  <a:cubicBezTo>
                    <a:pt x="118" y="595"/>
                    <a:pt x="118" y="595"/>
                    <a:pt x="118" y="595"/>
                  </a:cubicBezTo>
                  <a:cubicBezTo>
                    <a:pt x="119" y="596"/>
                    <a:pt x="119" y="596"/>
                    <a:pt x="119" y="596"/>
                  </a:cubicBezTo>
                  <a:cubicBezTo>
                    <a:pt x="118" y="600"/>
                    <a:pt x="118" y="601"/>
                    <a:pt x="116" y="602"/>
                  </a:cubicBezTo>
                  <a:cubicBezTo>
                    <a:pt x="114" y="604"/>
                    <a:pt x="115" y="603"/>
                    <a:pt x="110" y="605"/>
                  </a:cubicBezTo>
                  <a:cubicBezTo>
                    <a:pt x="108" y="608"/>
                    <a:pt x="108" y="611"/>
                    <a:pt x="106" y="613"/>
                  </a:cubicBezTo>
                  <a:cubicBezTo>
                    <a:pt x="103" y="615"/>
                    <a:pt x="101" y="617"/>
                    <a:pt x="99" y="618"/>
                  </a:cubicBezTo>
                  <a:cubicBezTo>
                    <a:pt x="99" y="619"/>
                    <a:pt x="99" y="619"/>
                    <a:pt x="99" y="619"/>
                  </a:cubicBezTo>
                  <a:cubicBezTo>
                    <a:pt x="102" y="619"/>
                    <a:pt x="102" y="619"/>
                    <a:pt x="102" y="619"/>
                  </a:cubicBezTo>
                  <a:cubicBezTo>
                    <a:pt x="102" y="619"/>
                    <a:pt x="102" y="619"/>
                    <a:pt x="102" y="619"/>
                  </a:cubicBezTo>
                  <a:cubicBezTo>
                    <a:pt x="103" y="620"/>
                    <a:pt x="103" y="620"/>
                    <a:pt x="103" y="620"/>
                  </a:cubicBezTo>
                  <a:cubicBezTo>
                    <a:pt x="103" y="621"/>
                    <a:pt x="103" y="621"/>
                    <a:pt x="103" y="621"/>
                  </a:cubicBezTo>
                  <a:cubicBezTo>
                    <a:pt x="102" y="622"/>
                    <a:pt x="100" y="627"/>
                    <a:pt x="99" y="629"/>
                  </a:cubicBezTo>
                  <a:cubicBezTo>
                    <a:pt x="99" y="631"/>
                    <a:pt x="99" y="631"/>
                    <a:pt x="99" y="631"/>
                  </a:cubicBezTo>
                  <a:cubicBezTo>
                    <a:pt x="100" y="636"/>
                    <a:pt x="100" y="634"/>
                    <a:pt x="102" y="640"/>
                  </a:cubicBezTo>
                  <a:cubicBezTo>
                    <a:pt x="107" y="642"/>
                    <a:pt x="105" y="641"/>
                    <a:pt x="109" y="643"/>
                  </a:cubicBezTo>
                  <a:cubicBezTo>
                    <a:pt x="111" y="647"/>
                    <a:pt x="113" y="651"/>
                    <a:pt x="116" y="655"/>
                  </a:cubicBezTo>
                  <a:cubicBezTo>
                    <a:pt x="116" y="655"/>
                    <a:pt x="116" y="655"/>
                    <a:pt x="116" y="655"/>
                  </a:cubicBezTo>
                  <a:cubicBezTo>
                    <a:pt x="116" y="659"/>
                    <a:pt x="116" y="659"/>
                    <a:pt x="116" y="659"/>
                  </a:cubicBezTo>
                  <a:cubicBezTo>
                    <a:pt x="111" y="666"/>
                    <a:pt x="111" y="665"/>
                    <a:pt x="106" y="675"/>
                  </a:cubicBezTo>
                  <a:cubicBezTo>
                    <a:pt x="106" y="677"/>
                    <a:pt x="106" y="676"/>
                    <a:pt x="106" y="678"/>
                  </a:cubicBezTo>
                  <a:cubicBezTo>
                    <a:pt x="107" y="682"/>
                    <a:pt x="118" y="703"/>
                    <a:pt x="117" y="712"/>
                  </a:cubicBezTo>
                  <a:cubicBezTo>
                    <a:pt x="117" y="712"/>
                    <a:pt x="117" y="712"/>
                    <a:pt x="117" y="712"/>
                  </a:cubicBezTo>
                  <a:cubicBezTo>
                    <a:pt x="115" y="712"/>
                    <a:pt x="115" y="712"/>
                    <a:pt x="115" y="712"/>
                  </a:cubicBezTo>
                  <a:cubicBezTo>
                    <a:pt x="113" y="713"/>
                    <a:pt x="113" y="713"/>
                    <a:pt x="113" y="713"/>
                  </a:cubicBezTo>
                  <a:cubicBezTo>
                    <a:pt x="113" y="713"/>
                    <a:pt x="113" y="713"/>
                    <a:pt x="113" y="713"/>
                  </a:cubicBezTo>
                  <a:cubicBezTo>
                    <a:pt x="114" y="715"/>
                    <a:pt x="114" y="715"/>
                    <a:pt x="114" y="715"/>
                  </a:cubicBezTo>
                  <a:cubicBezTo>
                    <a:pt x="113" y="717"/>
                    <a:pt x="113" y="717"/>
                    <a:pt x="113" y="717"/>
                  </a:cubicBezTo>
                  <a:cubicBezTo>
                    <a:pt x="113" y="721"/>
                    <a:pt x="113" y="721"/>
                    <a:pt x="113" y="721"/>
                  </a:cubicBezTo>
                  <a:cubicBezTo>
                    <a:pt x="112" y="723"/>
                    <a:pt x="112" y="723"/>
                    <a:pt x="112" y="723"/>
                  </a:cubicBezTo>
                  <a:cubicBezTo>
                    <a:pt x="112" y="723"/>
                    <a:pt x="112" y="723"/>
                    <a:pt x="112" y="723"/>
                  </a:cubicBezTo>
                  <a:cubicBezTo>
                    <a:pt x="112" y="724"/>
                    <a:pt x="112" y="724"/>
                    <a:pt x="112" y="724"/>
                  </a:cubicBezTo>
                  <a:cubicBezTo>
                    <a:pt x="112" y="724"/>
                    <a:pt x="112" y="724"/>
                    <a:pt x="112" y="724"/>
                  </a:cubicBezTo>
                  <a:cubicBezTo>
                    <a:pt x="114" y="724"/>
                    <a:pt x="114" y="724"/>
                    <a:pt x="114" y="724"/>
                  </a:cubicBezTo>
                  <a:cubicBezTo>
                    <a:pt x="114" y="725"/>
                    <a:pt x="114" y="725"/>
                    <a:pt x="114" y="725"/>
                  </a:cubicBezTo>
                  <a:cubicBezTo>
                    <a:pt x="114" y="726"/>
                    <a:pt x="114" y="726"/>
                    <a:pt x="114" y="727"/>
                  </a:cubicBezTo>
                  <a:cubicBezTo>
                    <a:pt x="113" y="728"/>
                    <a:pt x="113" y="727"/>
                    <a:pt x="112" y="729"/>
                  </a:cubicBezTo>
                  <a:cubicBezTo>
                    <a:pt x="112" y="730"/>
                    <a:pt x="112" y="730"/>
                    <a:pt x="112" y="730"/>
                  </a:cubicBezTo>
                  <a:cubicBezTo>
                    <a:pt x="112" y="732"/>
                    <a:pt x="112" y="732"/>
                    <a:pt x="113" y="734"/>
                  </a:cubicBezTo>
                  <a:cubicBezTo>
                    <a:pt x="114" y="735"/>
                    <a:pt x="114" y="735"/>
                    <a:pt x="114" y="735"/>
                  </a:cubicBezTo>
                  <a:cubicBezTo>
                    <a:pt x="117" y="736"/>
                    <a:pt x="117" y="736"/>
                    <a:pt x="117" y="736"/>
                  </a:cubicBezTo>
                  <a:cubicBezTo>
                    <a:pt x="118" y="737"/>
                    <a:pt x="118" y="737"/>
                    <a:pt x="118" y="737"/>
                  </a:cubicBezTo>
                  <a:cubicBezTo>
                    <a:pt x="118" y="738"/>
                    <a:pt x="118" y="738"/>
                    <a:pt x="118" y="739"/>
                  </a:cubicBezTo>
                  <a:cubicBezTo>
                    <a:pt x="116" y="741"/>
                    <a:pt x="116" y="741"/>
                    <a:pt x="116" y="741"/>
                  </a:cubicBezTo>
                  <a:cubicBezTo>
                    <a:pt x="116" y="742"/>
                    <a:pt x="116" y="742"/>
                    <a:pt x="116" y="742"/>
                  </a:cubicBezTo>
                  <a:cubicBezTo>
                    <a:pt x="117" y="745"/>
                    <a:pt x="117" y="744"/>
                    <a:pt x="118" y="746"/>
                  </a:cubicBezTo>
                  <a:cubicBezTo>
                    <a:pt x="120" y="748"/>
                    <a:pt x="120" y="748"/>
                    <a:pt x="122" y="750"/>
                  </a:cubicBezTo>
                  <a:cubicBezTo>
                    <a:pt x="122" y="752"/>
                    <a:pt x="122" y="753"/>
                    <a:pt x="122" y="755"/>
                  </a:cubicBezTo>
                  <a:cubicBezTo>
                    <a:pt x="121" y="757"/>
                    <a:pt x="122" y="756"/>
                    <a:pt x="119" y="761"/>
                  </a:cubicBezTo>
                  <a:cubicBezTo>
                    <a:pt x="116" y="762"/>
                    <a:pt x="116" y="762"/>
                    <a:pt x="116" y="762"/>
                  </a:cubicBezTo>
                  <a:cubicBezTo>
                    <a:pt x="116" y="763"/>
                    <a:pt x="116" y="763"/>
                    <a:pt x="116" y="763"/>
                  </a:cubicBezTo>
                  <a:cubicBezTo>
                    <a:pt x="120" y="768"/>
                    <a:pt x="124" y="771"/>
                    <a:pt x="130" y="776"/>
                  </a:cubicBezTo>
                  <a:cubicBezTo>
                    <a:pt x="131" y="778"/>
                    <a:pt x="133" y="782"/>
                    <a:pt x="134" y="783"/>
                  </a:cubicBezTo>
                  <a:cubicBezTo>
                    <a:pt x="134" y="784"/>
                    <a:pt x="134" y="784"/>
                    <a:pt x="134" y="784"/>
                  </a:cubicBezTo>
                  <a:cubicBezTo>
                    <a:pt x="125" y="805"/>
                    <a:pt x="97" y="833"/>
                    <a:pt x="92" y="839"/>
                  </a:cubicBezTo>
                  <a:cubicBezTo>
                    <a:pt x="96" y="839"/>
                    <a:pt x="96" y="839"/>
                    <a:pt x="96" y="839"/>
                  </a:cubicBezTo>
                  <a:cubicBezTo>
                    <a:pt x="100" y="836"/>
                    <a:pt x="100" y="836"/>
                    <a:pt x="100" y="836"/>
                  </a:cubicBezTo>
                  <a:cubicBezTo>
                    <a:pt x="101" y="837"/>
                    <a:pt x="100" y="837"/>
                    <a:pt x="101" y="838"/>
                  </a:cubicBezTo>
                  <a:cubicBezTo>
                    <a:pt x="101" y="840"/>
                    <a:pt x="101" y="839"/>
                    <a:pt x="101" y="840"/>
                  </a:cubicBezTo>
                  <a:cubicBezTo>
                    <a:pt x="99" y="839"/>
                    <a:pt x="99" y="839"/>
                    <a:pt x="99" y="839"/>
                  </a:cubicBezTo>
                  <a:cubicBezTo>
                    <a:pt x="100" y="840"/>
                    <a:pt x="100" y="840"/>
                    <a:pt x="101" y="843"/>
                  </a:cubicBezTo>
                  <a:cubicBezTo>
                    <a:pt x="103" y="844"/>
                    <a:pt x="103" y="844"/>
                    <a:pt x="103" y="844"/>
                  </a:cubicBezTo>
                  <a:cubicBezTo>
                    <a:pt x="106" y="847"/>
                    <a:pt x="106" y="847"/>
                    <a:pt x="106" y="847"/>
                  </a:cubicBezTo>
                  <a:cubicBezTo>
                    <a:pt x="109" y="848"/>
                    <a:pt x="109" y="848"/>
                    <a:pt x="109" y="848"/>
                  </a:cubicBezTo>
                  <a:cubicBezTo>
                    <a:pt x="112" y="847"/>
                    <a:pt x="112" y="847"/>
                    <a:pt x="112" y="847"/>
                  </a:cubicBezTo>
                  <a:cubicBezTo>
                    <a:pt x="113" y="847"/>
                    <a:pt x="113" y="847"/>
                    <a:pt x="113" y="847"/>
                  </a:cubicBezTo>
                  <a:cubicBezTo>
                    <a:pt x="115" y="849"/>
                    <a:pt x="115" y="849"/>
                    <a:pt x="115" y="849"/>
                  </a:cubicBezTo>
                  <a:cubicBezTo>
                    <a:pt x="116" y="851"/>
                    <a:pt x="116" y="851"/>
                    <a:pt x="116" y="851"/>
                  </a:cubicBezTo>
                  <a:cubicBezTo>
                    <a:pt x="117" y="852"/>
                    <a:pt x="117" y="851"/>
                    <a:pt x="118" y="853"/>
                  </a:cubicBezTo>
                  <a:cubicBezTo>
                    <a:pt x="118" y="854"/>
                    <a:pt x="118" y="854"/>
                    <a:pt x="118" y="854"/>
                  </a:cubicBezTo>
                  <a:cubicBezTo>
                    <a:pt x="118" y="854"/>
                    <a:pt x="118" y="854"/>
                    <a:pt x="118" y="854"/>
                  </a:cubicBezTo>
                  <a:cubicBezTo>
                    <a:pt x="112" y="852"/>
                    <a:pt x="114" y="853"/>
                    <a:pt x="107" y="852"/>
                  </a:cubicBezTo>
                  <a:cubicBezTo>
                    <a:pt x="105" y="854"/>
                    <a:pt x="106" y="853"/>
                    <a:pt x="105" y="855"/>
                  </a:cubicBezTo>
                  <a:cubicBezTo>
                    <a:pt x="104" y="856"/>
                    <a:pt x="104" y="856"/>
                    <a:pt x="104" y="856"/>
                  </a:cubicBezTo>
                  <a:cubicBezTo>
                    <a:pt x="102" y="856"/>
                    <a:pt x="103" y="856"/>
                    <a:pt x="101" y="856"/>
                  </a:cubicBezTo>
                  <a:cubicBezTo>
                    <a:pt x="100" y="855"/>
                    <a:pt x="100" y="855"/>
                    <a:pt x="100" y="855"/>
                  </a:cubicBezTo>
                  <a:cubicBezTo>
                    <a:pt x="99" y="856"/>
                    <a:pt x="99" y="856"/>
                    <a:pt x="99" y="856"/>
                  </a:cubicBezTo>
                  <a:cubicBezTo>
                    <a:pt x="99" y="857"/>
                    <a:pt x="99" y="857"/>
                    <a:pt x="99" y="857"/>
                  </a:cubicBezTo>
                  <a:cubicBezTo>
                    <a:pt x="98" y="858"/>
                    <a:pt x="98" y="858"/>
                    <a:pt x="98" y="858"/>
                  </a:cubicBezTo>
                  <a:cubicBezTo>
                    <a:pt x="96" y="858"/>
                    <a:pt x="96" y="858"/>
                    <a:pt x="96" y="858"/>
                  </a:cubicBezTo>
                  <a:cubicBezTo>
                    <a:pt x="95" y="856"/>
                    <a:pt x="95" y="856"/>
                    <a:pt x="95" y="856"/>
                  </a:cubicBezTo>
                  <a:cubicBezTo>
                    <a:pt x="95" y="856"/>
                    <a:pt x="95" y="856"/>
                    <a:pt x="95" y="856"/>
                  </a:cubicBezTo>
                  <a:cubicBezTo>
                    <a:pt x="94" y="858"/>
                    <a:pt x="94" y="858"/>
                    <a:pt x="94" y="858"/>
                  </a:cubicBezTo>
                  <a:cubicBezTo>
                    <a:pt x="95" y="860"/>
                    <a:pt x="94" y="859"/>
                    <a:pt x="95" y="861"/>
                  </a:cubicBezTo>
                  <a:cubicBezTo>
                    <a:pt x="94" y="863"/>
                    <a:pt x="94" y="863"/>
                    <a:pt x="94" y="863"/>
                  </a:cubicBezTo>
                  <a:cubicBezTo>
                    <a:pt x="95" y="864"/>
                    <a:pt x="95" y="864"/>
                    <a:pt x="95" y="865"/>
                  </a:cubicBezTo>
                  <a:cubicBezTo>
                    <a:pt x="96" y="865"/>
                    <a:pt x="96" y="865"/>
                    <a:pt x="96" y="865"/>
                  </a:cubicBezTo>
                  <a:cubicBezTo>
                    <a:pt x="95" y="866"/>
                    <a:pt x="95" y="866"/>
                    <a:pt x="95" y="866"/>
                  </a:cubicBezTo>
                  <a:cubicBezTo>
                    <a:pt x="95" y="866"/>
                    <a:pt x="95" y="866"/>
                    <a:pt x="95" y="866"/>
                  </a:cubicBezTo>
                  <a:cubicBezTo>
                    <a:pt x="94" y="866"/>
                    <a:pt x="94" y="866"/>
                    <a:pt x="94" y="867"/>
                  </a:cubicBezTo>
                  <a:cubicBezTo>
                    <a:pt x="93" y="867"/>
                    <a:pt x="93" y="867"/>
                    <a:pt x="93" y="867"/>
                  </a:cubicBezTo>
                  <a:cubicBezTo>
                    <a:pt x="93" y="868"/>
                    <a:pt x="93" y="868"/>
                    <a:pt x="93" y="868"/>
                  </a:cubicBezTo>
                  <a:cubicBezTo>
                    <a:pt x="89" y="881"/>
                    <a:pt x="86" y="871"/>
                    <a:pt x="89" y="886"/>
                  </a:cubicBezTo>
                  <a:cubicBezTo>
                    <a:pt x="89" y="887"/>
                    <a:pt x="89" y="887"/>
                    <a:pt x="88" y="889"/>
                  </a:cubicBezTo>
                  <a:cubicBezTo>
                    <a:pt x="88" y="890"/>
                    <a:pt x="90" y="893"/>
                    <a:pt x="90" y="896"/>
                  </a:cubicBezTo>
                  <a:cubicBezTo>
                    <a:pt x="91" y="897"/>
                    <a:pt x="91" y="897"/>
                    <a:pt x="91" y="898"/>
                  </a:cubicBezTo>
                  <a:cubicBezTo>
                    <a:pt x="91" y="898"/>
                    <a:pt x="91" y="898"/>
                    <a:pt x="91" y="898"/>
                  </a:cubicBezTo>
                  <a:cubicBezTo>
                    <a:pt x="91" y="898"/>
                    <a:pt x="91" y="898"/>
                    <a:pt x="91" y="898"/>
                  </a:cubicBezTo>
                  <a:cubicBezTo>
                    <a:pt x="91" y="898"/>
                    <a:pt x="91" y="898"/>
                    <a:pt x="91" y="898"/>
                  </a:cubicBezTo>
                  <a:cubicBezTo>
                    <a:pt x="89" y="899"/>
                    <a:pt x="89" y="899"/>
                    <a:pt x="89" y="899"/>
                  </a:cubicBezTo>
                  <a:cubicBezTo>
                    <a:pt x="88" y="900"/>
                    <a:pt x="89" y="900"/>
                    <a:pt x="88" y="901"/>
                  </a:cubicBezTo>
                  <a:cubicBezTo>
                    <a:pt x="87" y="902"/>
                    <a:pt x="87" y="902"/>
                    <a:pt x="87" y="902"/>
                  </a:cubicBezTo>
                  <a:cubicBezTo>
                    <a:pt x="87" y="903"/>
                    <a:pt x="87" y="904"/>
                    <a:pt x="87" y="905"/>
                  </a:cubicBezTo>
                  <a:cubicBezTo>
                    <a:pt x="88" y="905"/>
                    <a:pt x="88" y="905"/>
                    <a:pt x="88" y="905"/>
                  </a:cubicBezTo>
                  <a:cubicBezTo>
                    <a:pt x="88" y="905"/>
                    <a:pt x="88" y="905"/>
                    <a:pt x="88" y="905"/>
                  </a:cubicBezTo>
                  <a:cubicBezTo>
                    <a:pt x="89" y="907"/>
                    <a:pt x="89" y="907"/>
                    <a:pt x="89" y="907"/>
                  </a:cubicBezTo>
                  <a:cubicBezTo>
                    <a:pt x="91" y="909"/>
                    <a:pt x="90" y="908"/>
                    <a:pt x="92" y="909"/>
                  </a:cubicBezTo>
                  <a:cubicBezTo>
                    <a:pt x="92" y="910"/>
                    <a:pt x="92" y="910"/>
                    <a:pt x="92" y="910"/>
                  </a:cubicBezTo>
                  <a:cubicBezTo>
                    <a:pt x="92" y="912"/>
                    <a:pt x="92" y="912"/>
                    <a:pt x="92" y="912"/>
                  </a:cubicBezTo>
                  <a:cubicBezTo>
                    <a:pt x="91" y="913"/>
                    <a:pt x="91" y="913"/>
                    <a:pt x="91" y="913"/>
                  </a:cubicBezTo>
                  <a:cubicBezTo>
                    <a:pt x="91" y="916"/>
                    <a:pt x="91" y="915"/>
                    <a:pt x="90" y="919"/>
                  </a:cubicBezTo>
                  <a:cubicBezTo>
                    <a:pt x="90" y="919"/>
                    <a:pt x="90" y="919"/>
                    <a:pt x="90" y="919"/>
                  </a:cubicBezTo>
                  <a:cubicBezTo>
                    <a:pt x="92" y="919"/>
                    <a:pt x="92" y="919"/>
                    <a:pt x="92" y="919"/>
                  </a:cubicBezTo>
                  <a:cubicBezTo>
                    <a:pt x="92" y="919"/>
                    <a:pt x="92" y="919"/>
                    <a:pt x="92" y="919"/>
                  </a:cubicBezTo>
                  <a:cubicBezTo>
                    <a:pt x="93" y="920"/>
                    <a:pt x="93" y="920"/>
                    <a:pt x="93" y="920"/>
                  </a:cubicBezTo>
                  <a:cubicBezTo>
                    <a:pt x="93" y="921"/>
                    <a:pt x="93" y="921"/>
                    <a:pt x="93" y="921"/>
                  </a:cubicBezTo>
                  <a:cubicBezTo>
                    <a:pt x="94" y="923"/>
                    <a:pt x="94" y="923"/>
                    <a:pt x="94" y="924"/>
                  </a:cubicBezTo>
                  <a:cubicBezTo>
                    <a:pt x="95" y="925"/>
                    <a:pt x="95" y="925"/>
                    <a:pt x="95" y="925"/>
                  </a:cubicBezTo>
                  <a:cubicBezTo>
                    <a:pt x="96" y="929"/>
                    <a:pt x="96" y="926"/>
                    <a:pt x="96" y="931"/>
                  </a:cubicBezTo>
                  <a:cubicBezTo>
                    <a:pt x="96" y="933"/>
                    <a:pt x="96" y="932"/>
                    <a:pt x="96" y="933"/>
                  </a:cubicBezTo>
                  <a:cubicBezTo>
                    <a:pt x="97" y="935"/>
                    <a:pt x="97" y="935"/>
                    <a:pt x="97" y="935"/>
                  </a:cubicBezTo>
                  <a:cubicBezTo>
                    <a:pt x="97" y="935"/>
                    <a:pt x="97" y="935"/>
                    <a:pt x="97" y="935"/>
                  </a:cubicBezTo>
                  <a:cubicBezTo>
                    <a:pt x="98" y="934"/>
                    <a:pt x="98" y="934"/>
                    <a:pt x="98" y="934"/>
                  </a:cubicBezTo>
                  <a:cubicBezTo>
                    <a:pt x="99" y="934"/>
                    <a:pt x="100" y="934"/>
                    <a:pt x="100" y="934"/>
                  </a:cubicBezTo>
                  <a:cubicBezTo>
                    <a:pt x="101" y="935"/>
                    <a:pt x="101" y="935"/>
                    <a:pt x="101" y="935"/>
                  </a:cubicBezTo>
                  <a:cubicBezTo>
                    <a:pt x="102" y="936"/>
                    <a:pt x="102" y="936"/>
                    <a:pt x="102" y="937"/>
                  </a:cubicBezTo>
                  <a:cubicBezTo>
                    <a:pt x="103" y="937"/>
                    <a:pt x="103" y="937"/>
                    <a:pt x="103" y="937"/>
                  </a:cubicBezTo>
                  <a:cubicBezTo>
                    <a:pt x="105" y="936"/>
                    <a:pt x="105" y="936"/>
                    <a:pt x="106" y="936"/>
                  </a:cubicBezTo>
                  <a:cubicBezTo>
                    <a:pt x="106" y="936"/>
                    <a:pt x="106" y="936"/>
                    <a:pt x="106" y="936"/>
                  </a:cubicBezTo>
                  <a:cubicBezTo>
                    <a:pt x="109" y="937"/>
                    <a:pt x="108" y="937"/>
                    <a:pt x="109" y="937"/>
                  </a:cubicBezTo>
                  <a:cubicBezTo>
                    <a:pt x="110" y="938"/>
                    <a:pt x="110" y="938"/>
                    <a:pt x="110" y="938"/>
                  </a:cubicBezTo>
                  <a:cubicBezTo>
                    <a:pt x="110" y="939"/>
                    <a:pt x="110" y="939"/>
                    <a:pt x="110" y="939"/>
                  </a:cubicBezTo>
                  <a:cubicBezTo>
                    <a:pt x="109" y="940"/>
                    <a:pt x="109" y="939"/>
                    <a:pt x="109" y="941"/>
                  </a:cubicBezTo>
                  <a:cubicBezTo>
                    <a:pt x="110" y="942"/>
                    <a:pt x="110" y="942"/>
                    <a:pt x="111" y="943"/>
                  </a:cubicBezTo>
                  <a:cubicBezTo>
                    <a:pt x="111" y="942"/>
                    <a:pt x="112" y="941"/>
                    <a:pt x="113" y="941"/>
                  </a:cubicBezTo>
                  <a:cubicBezTo>
                    <a:pt x="113" y="941"/>
                    <a:pt x="113" y="941"/>
                    <a:pt x="113" y="941"/>
                  </a:cubicBezTo>
                  <a:cubicBezTo>
                    <a:pt x="114" y="940"/>
                    <a:pt x="114" y="940"/>
                    <a:pt x="114" y="940"/>
                  </a:cubicBezTo>
                  <a:cubicBezTo>
                    <a:pt x="115" y="940"/>
                    <a:pt x="115" y="940"/>
                    <a:pt x="115" y="940"/>
                  </a:cubicBezTo>
                  <a:cubicBezTo>
                    <a:pt x="116" y="939"/>
                    <a:pt x="116" y="939"/>
                    <a:pt x="116" y="939"/>
                  </a:cubicBezTo>
                  <a:cubicBezTo>
                    <a:pt x="117" y="939"/>
                    <a:pt x="117" y="940"/>
                    <a:pt x="119" y="939"/>
                  </a:cubicBezTo>
                  <a:cubicBezTo>
                    <a:pt x="121" y="940"/>
                    <a:pt x="121" y="940"/>
                    <a:pt x="121" y="940"/>
                  </a:cubicBezTo>
                  <a:cubicBezTo>
                    <a:pt x="122" y="941"/>
                    <a:pt x="123" y="942"/>
                    <a:pt x="123" y="943"/>
                  </a:cubicBezTo>
                  <a:cubicBezTo>
                    <a:pt x="124" y="943"/>
                    <a:pt x="124" y="943"/>
                    <a:pt x="124" y="943"/>
                  </a:cubicBezTo>
                  <a:cubicBezTo>
                    <a:pt x="124" y="944"/>
                    <a:pt x="124" y="944"/>
                    <a:pt x="124" y="944"/>
                  </a:cubicBezTo>
                  <a:cubicBezTo>
                    <a:pt x="125" y="944"/>
                    <a:pt x="125" y="944"/>
                    <a:pt x="125" y="944"/>
                  </a:cubicBezTo>
                  <a:cubicBezTo>
                    <a:pt x="126" y="944"/>
                    <a:pt x="126" y="944"/>
                    <a:pt x="126" y="944"/>
                  </a:cubicBezTo>
                  <a:cubicBezTo>
                    <a:pt x="126" y="944"/>
                    <a:pt x="126" y="944"/>
                    <a:pt x="126" y="944"/>
                  </a:cubicBezTo>
                  <a:cubicBezTo>
                    <a:pt x="127" y="945"/>
                    <a:pt x="127" y="945"/>
                    <a:pt x="127" y="945"/>
                  </a:cubicBezTo>
                  <a:cubicBezTo>
                    <a:pt x="127" y="946"/>
                    <a:pt x="127" y="947"/>
                    <a:pt x="126" y="948"/>
                  </a:cubicBezTo>
                  <a:cubicBezTo>
                    <a:pt x="126" y="949"/>
                    <a:pt x="126" y="949"/>
                    <a:pt x="126" y="950"/>
                  </a:cubicBezTo>
                  <a:cubicBezTo>
                    <a:pt x="125" y="950"/>
                    <a:pt x="125" y="950"/>
                    <a:pt x="125" y="950"/>
                  </a:cubicBezTo>
                  <a:cubicBezTo>
                    <a:pt x="126" y="951"/>
                    <a:pt x="126" y="951"/>
                    <a:pt x="126" y="951"/>
                  </a:cubicBezTo>
                  <a:cubicBezTo>
                    <a:pt x="126" y="952"/>
                    <a:pt x="126" y="951"/>
                    <a:pt x="127" y="953"/>
                  </a:cubicBezTo>
                  <a:cubicBezTo>
                    <a:pt x="127" y="954"/>
                    <a:pt x="127" y="954"/>
                    <a:pt x="127" y="955"/>
                  </a:cubicBezTo>
                  <a:cubicBezTo>
                    <a:pt x="127" y="956"/>
                    <a:pt x="126" y="957"/>
                    <a:pt x="126" y="958"/>
                  </a:cubicBezTo>
                  <a:cubicBezTo>
                    <a:pt x="125" y="959"/>
                    <a:pt x="125" y="958"/>
                    <a:pt x="125" y="960"/>
                  </a:cubicBezTo>
                  <a:cubicBezTo>
                    <a:pt x="125" y="960"/>
                    <a:pt x="125" y="960"/>
                    <a:pt x="125" y="960"/>
                  </a:cubicBezTo>
                  <a:cubicBezTo>
                    <a:pt x="128" y="962"/>
                    <a:pt x="127" y="962"/>
                    <a:pt x="129" y="963"/>
                  </a:cubicBezTo>
                  <a:cubicBezTo>
                    <a:pt x="129" y="963"/>
                    <a:pt x="129" y="963"/>
                    <a:pt x="129" y="963"/>
                  </a:cubicBezTo>
                  <a:cubicBezTo>
                    <a:pt x="129" y="964"/>
                    <a:pt x="129" y="964"/>
                    <a:pt x="129" y="964"/>
                  </a:cubicBezTo>
                  <a:cubicBezTo>
                    <a:pt x="129" y="964"/>
                    <a:pt x="129" y="965"/>
                    <a:pt x="128" y="966"/>
                  </a:cubicBezTo>
                  <a:cubicBezTo>
                    <a:pt x="130" y="967"/>
                    <a:pt x="130" y="967"/>
                    <a:pt x="130" y="967"/>
                  </a:cubicBezTo>
                  <a:cubicBezTo>
                    <a:pt x="130" y="968"/>
                    <a:pt x="130" y="967"/>
                    <a:pt x="131" y="970"/>
                  </a:cubicBezTo>
                  <a:cubicBezTo>
                    <a:pt x="132" y="972"/>
                    <a:pt x="132" y="972"/>
                    <a:pt x="132" y="972"/>
                  </a:cubicBezTo>
                  <a:cubicBezTo>
                    <a:pt x="135" y="973"/>
                    <a:pt x="134" y="973"/>
                    <a:pt x="136" y="974"/>
                  </a:cubicBezTo>
                  <a:cubicBezTo>
                    <a:pt x="137" y="975"/>
                    <a:pt x="137" y="975"/>
                    <a:pt x="137" y="975"/>
                  </a:cubicBezTo>
                  <a:cubicBezTo>
                    <a:pt x="137" y="975"/>
                    <a:pt x="137" y="975"/>
                    <a:pt x="137" y="975"/>
                  </a:cubicBezTo>
                  <a:cubicBezTo>
                    <a:pt x="137" y="976"/>
                    <a:pt x="137" y="977"/>
                    <a:pt x="136" y="979"/>
                  </a:cubicBezTo>
                  <a:cubicBezTo>
                    <a:pt x="137" y="979"/>
                    <a:pt x="137" y="979"/>
                    <a:pt x="137" y="979"/>
                  </a:cubicBezTo>
                  <a:cubicBezTo>
                    <a:pt x="139" y="979"/>
                    <a:pt x="138" y="979"/>
                    <a:pt x="141" y="979"/>
                  </a:cubicBezTo>
                  <a:cubicBezTo>
                    <a:pt x="144" y="981"/>
                    <a:pt x="144" y="981"/>
                    <a:pt x="144" y="981"/>
                  </a:cubicBezTo>
                  <a:cubicBezTo>
                    <a:pt x="144" y="982"/>
                    <a:pt x="144" y="982"/>
                    <a:pt x="144" y="982"/>
                  </a:cubicBezTo>
                  <a:cubicBezTo>
                    <a:pt x="144" y="983"/>
                    <a:pt x="144" y="983"/>
                    <a:pt x="144" y="983"/>
                  </a:cubicBezTo>
                  <a:cubicBezTo>
                    <a:pt x="144" y="983"/>
                    <a:pt x="144" y="983"/>
                    <a:pt x="144" y="984"/>
                  </a:cubicBezTo>
                  <a:cubicBezTo>
                    <a:pt x="147" y="986"/>
                    <a:pt x="147" y="986"/>
                    <a:pt x="147" y="986"/>
                  </a:cubicBezTo>
                  <a:cubicBezTo>
                    <a:pt x="147" y="986"/>
                    <a:pt x="147" y="986"/>
                    <a:pt x="147" y="986"/>
                  </a:cubicBezTo>
                  <a:cubicBezTo>
                    <a:pt x="147" y="987"/>
                    <a:pt x="147" y="987"/>
                    <a:pt x="147" y="988"/>
                  </a:cubicBezTo>
                  <a:cubicBezTo>
                    <a:pt x="145" y="988"/>
                    <a:pt x="145" y="988"/>
                    <a:pt x="144" y="989"/>
                  </a:cubicBezTo>
                  <a:cubicBezTo>
                    <a:pt x="144" y="990"/>
                    <a:pt x="144" y="990"/>
                    <a:pt x="144" y="990"/>
                  </a:cubicBezTo>
                  <a:cubicBezTo>
                    <a:pt x="141" y="992"/>
                    <a:pt x="142" y="992"/>
                    <a:pt x="140" y="992"/>
                  </a:cubicBezTo>
                  <a:cubicBezTo>
                    <a:pt x="139" y="992"/>
                    <a:pt x="139" y="992"/>
                    <a:pt x="137" y="992"/>
                  </a:cubicBezTo>
                  <a:cubicBezTo>
                    <a:pt x="136" y="991"/>
                    <a:pt x="136" y="991"/>
                    <a:pt x="136" y="991"/>
                  </a:cubicBezTo>
                  <a:cubicBezTo>
                    <a:pt x="136" y="991"/>
                    <a:pt x="136" y="991"/>
                    <a:pt x="136" y="991"/>
                  </a:cubicBezTo>
                  <a:cubicBezTo>
                    <a:pt x="135" y="990"/>
                    <a:pt x="135" y="990"/>
                    <a:pt x="135" y="990"/>
                  </a:cubicBezTo>
                  <a:cubicBezTo>
                    <a:pt x="134" y="990"/>
                    <a:pt x="134" y="990"/>
                    <a:pt x="132" y="990"/>
                  </a:cubicBezTo>
                  <a:cubicBezTo>
                    <a:pt x="132" y="991"/>
                    <a:pt x="132" y="991"/>
                    <a:pt x="132" y="991"/>
                  </a:cubicBezTo>
                  <a:cubicBezTo>
                    <a:pt x="132" y="992"/>
                    <a:pt x="132" y="992"/>
                    <a:pt x="130" y="994"/>
                  </a:cubicBezTo>
                  <a:cubicBezTo>
                    <a:pt x="133" y="997"/>
                    <a:pt x="130" y="994"/>
                    <a:pt x="134" y="998"/>
                  </a:cubicBezTo>
                  <a:cubicBezTo>
                    <a:pt x="134" y="999"/>
                    <a:pt x="134" y="999"/>
                    <a:pt x="134" y="999"/>
                  </a:cubicBezTo>
                  <a:cubicBezTo>
                    <a:pt x="134" y="999"/>
                    <a:pt x="134" y="999"/>
                    <a:pt x="134" y="999"/>
                  </a:cubicBezTo>
                  <a:cubicBezTo>
                    <a:pt x="133" y="1000"/>
                    <a:pt x="133" y="1000"/>
                    <a:pt x="133" y="1000"/>
                  </a:cubicBezTo>
                  <a:cubicBezTo>
                    <a:pt x="133" y="1001"/>
                    <a:pt x="133" y="1001"/>
                    <a:pt x="133" y="1001"/>
                  </a:cubicBezTo>
                  <a:cubicBezTo>
                    <a:pt x="135" y="1003"/>
                    <a:pt x="135" y="1003"/>
                    <a:pt x="135" y="1003"/>
                  </a:cubicBezTo>
                  <a:cubicBezTo>
                    <a:pt x="134" y="1003"/>
                    <a:pt x="134" y="1003"/>
                    <a:pt x="134" y="1003"/>
                  </a:cubicBezTo>
                  <a:cubicBezTo>
                    <a:pt x="134" y="1005"/>
                    <a:pt x="134" y="1004"/>
                    <a:pt x="134" y="1007"/>
                  </a:cubicBezTo>
                  <a:cubicBezTo>
                    <a:pt x="134" y="1007"/>
                    <a:pt x="134" y="1007"/>
                    <a:pt x="134" y="1007"/>
                  </a:cubicBezTo>
                  <a:cubicBezTo>
                    <a:pt x="135" y="1008"/>
                    <a:pt x="135" y="1008"/>
                    <a:pt x="135" y="1008"/>
                  </a:cubicBezTo>
                  <a:cubicBezTo>
                    <a:pt x="135" y="1008"/>
                    <a:pt x="135" y="1008"/>
                    <a:pt x="136" y="1010"/>
                  </a:cubicBezTo>
                  <a:cubicBezTo>
                    <a:pt x="136" y="1011"/>
                    <a:pt x="136" y="1011"/>
                    <a:pt x="136" y="1011"/>
                  </a:cubicBezTo>
                  <a:cubicBezTo>
                    <a:pt x="136" y="1011"/>
                    <a:pt x="136" y="1011"/>
                    <a:pt x="136" y="1011"/>
                  </a:cubicBezTo>
                  <a:cubicBezTo>
                    <a:pt x="138" y="1011"/>
                    <a:pt x="137" y="1011"/>
                    <a:pt x="139" y="1012"/>
                  </a:cubicBezTo>
                  <a:cubicBezTo>
                    <a:pt x="139" y="1012"/>
                    <a:pt x="139" y="1012"/>
                    <a:pt x="140" y="1012"/>
                  </a:cubicBezTo>
                  <a:cubicBezTo>
                    <a:pt x="141" y="1011"/>
                    <a:pt x="141" y="1011"/>
                    <a:pt x="142" y="1010"/>
                  </a:cubicBezTo>
                  <a:cubicBezTo>
                    <a:pt x="143" y="1008"/>
                    <a:pt x="143" y="1008"/>
                    <a:pt x="143" y="1008"/>
                  </a:cubicBezTo>
                  <a:cubicBezTo>
                    <a:pt x="143" y="1007"/>
                    <a:pt x="143" y="1007"/>
                    <a:pt x="143" y="1007"/>
                  </a:cubicBezTo>
                  <a:cubicBezTo>
                    <a:pt x="144" y="1007"/>
                    <a:pt x="144" y="1007"/>
                    <a:pt x="144" y="1007"/>
                  </a:cubicBezTo>
                  <a:cubicBezTo>
                    <a:pt x="145" y="1007"/>
                    <a:pt x="145" y="1007"/>
                    <a:pt x="145" y="1007"/>
                  </a:cubicBezTo>
                  <a:cubicBezTo>
                    <a:pt x="146" y="1008"/>
                    <a:pt x="146" y="1007"/>
                    <a:pt x="148" y="1008"/>
                  </a:cubicBezTo>
                  <a:cubicBezTo>
                    <a:pt x="149" y="1008"/>
                    <a:pt x="149" y="1008"/>
                    <a:pt x="149" y="1008"/>
                  </a:cubicBezTo>
                  <a:cubicBezTo>
                    <a:pt x="152" y="1006"/>
                    <a:pt x="152" y="1006"/>
                    <a:pt x="152" y="1006"/>
                  </a:cubicBezTo>
                  <a:cubicBezTo>
                    <a:pt x="153" y="1006"/>
                    <a:pt x="153" y="1006"/>
                    <a:pt x="153" y="1006"/>
                  </a:cubicBezTo>
                  <a:cubicBezTo>
                    <a:pt x="156" y="1007"/>
                    <a:pt x="156" y="1007"/>
                    <a:pt x="158" y="1006"/>
                  </a:cubicBezTo>
                  <a:cubicBezTo>
                    <a:pt x="159" y="1007"/>
                    <a:pt x="159" y="1007"/>
                    <a:pt x="159" y="1007"/>
                  </a:cubicBezTo>
                  <a:cubicBezTo>
                    <a:pt x="161" y="1009"/>
                    <a:pt x="161" y="1010"/>
                    <a:pt x="163" y="1013"/>
                  </a:cubicBezTo>
                  <a:cubicBezTo>
                    <a:pt x="166" y="1016"/>
                    <a:pt x="166" y="1016"/>
                    <a:pt x="166" y="1016"/>
                  </a:cubicBezTo>
                  <a:cubicBezTo>
                    <a:pt x="166" y="1017"/>
                    <a:pt x="166" y="1017"/>
                    <a:pt x="166" y="1017"/>
                  </a:cubicBezTo>
                  <a:cubicBezTo>
                    <a:pt x="166" y="1018"/>
                    <a:pt x="166" y="1018"/>
                    <a:pt x="166" y="1018"/>
                  </a:cubicBezTo>
                  <a:cubicBezTo>
                    <a:pt x="164" y="1018"/>
                    <a:pt x="164" y="1018"/>
                    <a:pt x="163" y="1018"/>
                  </a:cubicBezTo>
                  <a:cubicBezTo>
                    <a:pt x="163" y="1019"/>
                    <a:pt x="163" y="1019"/>
                    <a:pt x="163" y="1019"/>
                  </a:cubicBezTo>
                  <a:cubicBezTo>
                    <a:pt x="163" y="1020"/>
                    <a:pt x="163" y="1019"/>
                    <a:pt x="164" y="1021"/>
                  </a:cubicBezTo>
                  <a:cubicBezTo>
                    <a:pt x="164" y="1022"/>
                    <a:pt x="164" y="1022"/>
                    <a:pt x="164" y="1023"/>
                  </a:cubicBezTo>
                  <a:cubicBezTo>
                    <a:pt x="164" y="1024"/>
                    <a:pt x="164" y="1024"/>
                    <a:pt x="164" y="1024"/>
                  </a:cubicBezTo>
                  <a:cubicBezTo>
                    <a:pt x="164" y="1024"/>
                    <a:pt x="164" y="1024"/>
                    <a:pt x="164" y="1024"/>
                  </a:cubicBezTo>
                  <a:cubicBezTo>
                    <a:pt x="164" y="1025"/>
                    <a:pt x="164" y="1025"/>
                    <a:pt x="164" y="1025"/>
                  </a:cubicBezTo>
                  <a:cubicBezTo>
                    <a:pt x="164" y="1026"/>
                    <a:pt x="164" y="1026"/>
                    <a:pt x="164" y="1026"/>
                  </a:cubicBezTo>
                  <a:cubicBezTo>
                    <a:pt x="164" y="1026"/>
                    <a:pt x="164" y="1026"/>
                    <a:pt x="164" y="1026"/>
                  </a:cubicBezTo>
                  <a:cubicBezTo>
                    <a:pt x="164" y="1026"/>
                    <a:pt x="164" y="1026"/>
                    <a:pt x="164" y="1026"/>
                  </a:cubicBezTo>
                  <a:cubicBezTo>
                    <a:pt x="167" y="1026"/>
                    <a:pt x="167" y="1026"/>
                    <a:pt x="167" y="1026"/>
                  </a:cubicBezTo>
                  <a:cubicBezTo>
                    <a:pt x="168" y="1027"/>
                    <a:pt x="168" y="1027"/>
                    <a:pt x="169" y="1027"/>
                  </a:cubicBezTo>
                  <a:cubicBezTo>
                    <a:pt x="170" y="1027"/>
                    <a:pt x="170" y="1027"/>
                    <a:pt x="170" y="1027"/>
                  </a:cubicBezTo>
                  <a:cubicBezTo>
                    <a:pt x="171" y="1027"/>
                    <a:pt x="172" y="1027"/>
                    <a:pt x="173" y="1027"/>
                  </a:cubicBezTo>
                  <a:cubicBezTo>
                    <a:pt x="174" y="1027"/>
                    <a:pt x="174" y="1027"/>
                    <a:pt x="174" y="1027"/>
                  </a:cubicBezTo>
                  <a:cubicBezTo>
                    <a:pt x="174" y="1029"/>
                    <a:pt x="174" y="1028"/>
                    <a:pt x="174" y="1029"/>
                  </a:cubicBezTo>
                  <a:cubicBezTo>
                    <a:pt x="175" y="1030"/>
                    <a:pt x="175" y="1030"/>
                    <a:pt x="175" y="1030"/>
                  </a:cubicBezTo>
                  <a:cubicBezTo>
                    <a:pt x="176" y="1030"/>
                    <a:pt x="175" y="1030"/>
                    <a:pt x="176" y="1030"/>
                  </a:cubicBezTo>
                  <a:cubicBezTo>
                    <a:pt x="176" y="1030"/>
                    <a:pt x="176" y="1030"/>
                    <a:pt x="176" y="1030"/>
                  </a:cubicBezTo>
                  <a:cubicBezTo>
                    <a:pt x="176" y="1031"/>
                    <a:pt x="176" y="1031"/>
                    <a:pt x="176" y="1031"/>
                  </a:cubicBezTo>
                  <a:cubicBezTo>
                    <a:pt x="176" y="1031"/>
                    <a:pt x="176" y="1031"/>
                    <a:pt x="176" y="1031"/>
                  </a:cubicBezTo>
                  <a:cubicBezTo>
                    <a:pt x="176" y="1032"/>
                    <a:pt x="176" y="1032"/>
                    <a:pt x="177" y="1034"/>
                  </a:cubicBezTo>
                  <a:cubicBezTo>
                    <a:pt x="177" y="1035"/>
                    <a:pt x="177" y="1034"/>
                    <a:pt x="177" y="1035"/>
                  </a:cubicBezTo>
                  <a:cubicBezTo>
                    <a:pt x="177" y="1036"/>
                    <a:pt x="177" y="1036"/>
                    <a:pt x="177" y="1036"/>
                  </a:cubicBezTo>
                  <a:cubicBezTo>
                    <a:pt x="177" y="1037"/>
                    <a:pt x="177" y="1037"/>
                    <a:pt x="177" y="1037"/>
                  </a:cubicBezTo>
                  <a:cubicBezTo>
                    <a:pt x="177" y="1039"/>
                    <a:pt x="177" y="1039"/>
                    <a:pt x="177" y="1039"/>
                  </a:cubicBezTo>
                  <a:cubicBezTo>
                    <a:pt x="178" y="1040"/>
                    <a:pt x="178" y="1040"/>
                    <a:pt x="178" y="1040"/>
                  </a:cubicBezTo>
                  <a:cubicBezTo>
                    <a:pt x="179" y="1040"/>
                    <a:pt x="179" y="1040"/>
                    <a:pt x="179" y="1040"/>
                  </a:cubicBezTo>
                  <a:cubicBezTo>
                    <a:pt x="179" y="1042"/>
                    <a:pt x="179" y="1042"/>
                    <a:pt x="179" y="1042"/>
                  </a:cubicBezTo>
                  <a:cubicBezTo>
                    <a:pt x="180" y="1042"/>
                    <a:pt x="180" y="1042"/>
                    <a:pt x="180" y="1042"/>
                  </a:cubicBezTo>
                  <a:cubicBezTo>
                    <a:pt x="182" y="1041"/>
                    <a:pt x="181" y="1041"/>
                    <a:pt x="182" y="1040"/>
                  </a:cubicBezTo>
                  <a:cubicBezTo>
                    <a:pt x="184" y="1041"/>
                    <a:pt x="184" y="1041"/>
                    <a:pt x="185" y="1041"/>
                  </a:cubicBezTo>
                  <a:cubicBezTo>
                    <a:pt x="186" y="1042"/>
                    <a:pt x="186" y="1042"/>
                    <a:pt x="186" y="1042"/>
                  </a:cubicBezTo>
                  <a:cubicBezTo>
                    <a:pt x="186" y="1043"/>
                    <a:pt x="186" y="1043"/>
                    <a:pt x="186" y="1043"/>
                  </a:cubicBezTo>
                  <a:cubicBezTo>
                    <a:pt x="187" y="1043"/>
                    <a:pt x="187" y="1043"/>
                    <a:pt x="187" y="1043"/>
                  </a:cubicBezTo>
                  <a:cubicBezTo>
                    <a:pt x="188" y="1043"/>
                    <a:pt x="188" y="1043"/>
                    <a:pt x="188" y="1043"/>
                  </a:cubicBezTo>
                  <a:cubicBezTo>
                    <a:pt x="189" y="1043"/>
                    <a:pt x="189" y="1043"/>
                    <a:pt x="189" y="1043"/>
                  </a:cubicBezTo>
                  <a:cubicBezTo>
                    <a:pt x="190" y="1044"/>
                    <a:pt x="190" y="1044"/>
                    <a:pt x="190" y="1044"/>
                  </a:cubicBezTo>
                  <a:cubicBezTo>
                    <a:pt x="191" y="1044"/>
                    <a:pt x="191" y="1044"/>
                    <a:pt x="191" y="1044"/>
                  </a:cubicBezTo>
                  <a:cubicBezTo>
                    <a:pt x="192" y="1044"/>
                    <a:pt x="191" y="1044"/>
                    <a:pt x="192" y="1043"/>
                  </a:cubicBezTo>
                  <a:cubicBezTo>
                    <a:pt x="199" y="1041"/>
                    <a:pt x="192" y="1043"/>
                    <a:pt x="199" y="1041"/>
                  </a:cubicBezTo>
                  <a:cubicBezTo>
                    <a:pt x="200" y="1041"/>
                    <a:pt x="200" y="1041"/>
                    <a:pt x="200" y="1041"/>
                  </a:cubicBezTo>
                  <a:cubicBezTo>
                    <a:pt x="201" y="1042"/>
                    <a:pt x="200" y="1042"/>
                    <a:pt x="201" y="1043"/>
                  </a:cubicBezTo>
                  <a:cubicBezTo>
                    <a:pt x="202" y="1044"/>
                    <a:pt x="202" y="1044"/>
                    <a:pt x="202" y="1044"/>
                  </a:cubicBezTo>
                  <a:cubicBezTo>
                    <a:pt x="203" y="1046"/>
                    <a:pt x="203" y="1046"/>
                    <a:pt x="203" y="1046"/>
                  </a:cubicBezTo>
                  <a:cubicBezTo>
                    <a:pt x="204" y="1048"/>
                    <a:pt x="205" y="1048"/>
                    <a:pt x="207" y="1049"/>
                  </a:cubicBezTo>
                  <a:cubicBezTo>
                    <a:pt x="207" y="1049"/>
                    <a:pt x="207" y="1049"/>
                    <a:pt x="207" y="1049"/>
                  </a:cubicBezTo>
                  <a:cubicBezTo>
                    <a:pt x="208" y="1049"/>
                    <a:pt x="208" y="1049"/>
                    <a:pt x="208" y="1049"/>
                  </a:cubicBezTo>
                  <a:cubicBezTo>
                    <a:pt x="208" y="1049"/>
                    <a:pt x="208" y="1049"/>
                    <a:pt x="208" y="1049"/>
                  </a:cubicBezTo>
                  <a:cubicBezTo>
                    <a:pt x="208" y="1048"/>
                    <a:pt x="208" y="1048"/>
                    <a:pt x="208" y="1048"/>
                  </a:cubicBezTo>
                  <a:cubicBezTo>
                    <a:pt x="209" y="1047"/>
                    <a:pt x="209" y="1047"/>
                    <a:pt x="209" y="1047"/>
                  </a:cubicBezTo>
                  <a:cubicBezTo>
                    <a:pt x="209" y="1047"/>
                    <a:pt x="209" y="1047"/>
                    <a:pt x="209" y="1047"/>
                  </a:cubicBezTo>
                  <a:cubicBezTo>
                    <a:pt x="211" y="1049"/>
                    <a:pt x="211" y="1049"/>
                    <a:pt x="211" y="1049"/>
                  </a:cubicBezTo>
                  <a:cubicBezTo>
                    <a:pt x="213" y="1049"/>
                    <a:pt x="212" y="1049"/>
                    <a:pt x="213" y="1049"/>
                  </a:cubicBezTo>
                  <a:cubicBezTo>
                    <a:pt x="215" y="1050"/>
                    <a:pt x="215" y="1050"/>
                    <a:pt x="216" y="1051"/>
                  </a:cubicBezTo>
                  <a:cubicBezTo>
                    <a:pt x="218" y="1051"/>
                    <a:pt x="218" y="1051"/>
                    <a:pt x="218" y="1051"/>
                  </a:cubicBezTo>
                  <a:cubicBezTo>
                    <a:pt x="219" y="1051"/>
                    <a:pt x="219" y="1051"/>
                    <a:pt x="219" y="1051"/>
                  </a:cubicBezTo>
                  <a:cubicBezTo>
                    <a:pt x="220" y="1051"/>
                    <a:pt x="220" y="1051"/>
                    <a:pt x="220" y="1051"/>
                  </a:cubicBezTo>
                  <a:cubicBezTo>
                    <a:pt x="220" y="1052"/>
                    <a:pt x="220" y="1052"/>
                    <a:pt x="220" y="1052"/>
                  </a:cubicBezTo>
                  <a:cubicBezTo>
                    <a:pt x="221" y="1053"/>
                    <a:pt x="221" y="1053"/>
                    <a:pt x="221" y="1053"/>
                  </a:cubicBezTo>
                  <a:cubicBezTo>
                    <a:pt x="222" y="1053"/>
                    <a:pt x="221" y="1053"/>
                    <a:pt x="223" y="1053"/>
                  </a:cubicBezTo>
                  <a:cubicBezTo>
                    <a:pt x="225" y="1054"/>
                    <a:pt x="224" y="1054"/>
                    <a:pt x="226" y="1056"/>
                  </a:cubicBezTo>
                  <a:cubicBezTo>
                    <a:pt x="227" y="1056"/>
                    <a:pt x="227" y="1056"/>
                    <a:pt x="227" y="1056"/>
                  </a:cubicBezTo>
                  <a:cubicBezTo>
                    <a:pt x="228" y="1055"/>
                    <a:pt x="228" y="1055"/>
                    <a:pt x="228" y="1055"/>
                  </a:cubicBezTo>
                  <a:cubicBezTo>
                    <a:pt x="229" y="1055"/>
                    <a:pt x="229" y="1055"/>
                    <a:pt x="229" y="1055"/>
                  </a:cubicBezTo>
                  <a:cubicBezTo>
                    <a:pt x="230" y="1055"/>
                    <a:pt x="230" y="1055"/>
                    <a:pt x="230" y="1055"/>
                  </a:cubicBezTo>
                  <a:cubicBezTo>
                    <a:pt x="230" y="1056"/>
                    <a:pt x="230" y="1056"/>
                    <a:pt x="230" y="1056"/>
                  </a:cubicBezTo>
                  <a:cubicBezTo>
                    <a:pt x="229" y="1057"/>
                    <a:pt x="229" y="1057"/>
                    <a:pt x="229" y="1057"/>
                  </a:cubicBezTo>
                  <a:cubicBezTo>
                    <a:pt x="229" y="1058"/>
                    <a:pt x="229" y="1058"/>
                    <a:pt x="229" y="1058"/>
                  </a:cubicBezTo>
                  <a:cubicBezTo>
                    <a:pt x="230" y="1059"/>
                    <a:pt x="230" y="1059"/>
                    <a:pt x="230" y="1059"/>
                  </a:cubicBezTo>
                  <a:cubicBezTo>
                    <a:pt x="230" y="1062"/>
                    <a:pt x="229" y="1062"/>
                    <a:pt x="227" y="1064"/>
                  </a:cubicBezTo>
                  <a:cubicBezTo>
                    <a:pt x="226" y="1065"/>
                    <a:pt x="226" y="1065"/>
                    <a:pt x="225" y="1065"/>
                  </a:cubicBezTo>
                  <a:cubicBezTo>
                    <a:pt x="225" y="1066"/>
                    <a:pt x="225" y="1066"/>
                    <a:pt x="225" y="1066"/>
                  </a:cubicBezTo>
                  <a:cubicBezTo>
                    <a:pt x="226" y="1067"/>
                    <a:pt x="226" y="1067"/>
                    <a:pt x="226" y="1067"/>
                  </a:cubicBezTo>
                  <a:cubicBezTo>
                    <a:pt x="227" y="1068"/>
                    <a:pt x="227" y="1067"/>
                    <a:pt x="229" y="1068"/>
                  </a:cubicBezTo>
                  <a:cubicBezTo>
                    <a:pt x="229" y="1068"/>
                    <a:pt x="229" y="1068"/>
                    <a:pt x="229" y="1068"/>
                  </a:cubicBezTo>
                  <a:cubicBezTo>
                    <a:pt x="228" y="1069"/>
                    <a:pt x="228" y="1069"/>
                    <a:pt x="228" y="1069"/>
                  </a:cubicBezTo>
                  <a:cubicBezTo>
                    <a:pt x="228" y="1069"/>
                    <a:pt x="228" y="1069"/>
                    <a:pt x="228" y="1069"/>
                  </a:cubicBezTo>
                  <a:cubicBezTo>
                    <a:pt x="226" y="1069"/>
                    <a:pt x="226" y="1069"/>
                    <a:pt x="226" y="1069"/>
                  </a:cubicBezTo>
                  <a:cubicBezTo>
                    <a:pt x="226" y="1069"/>
                    <a:pt x="226" y="1069"/>
                    <a:pt x="225" y="1070"/>
                  </a:cubicBezTo>
                  <a:cubicBezTo>
                    <a:pt x="225" y="1071"/>
                    <a:pt x="225" y="1071"/>
                    <a:pt x="225" y="1072"/>
                  </a:cubicBezTo>
                  <a:cubicBezTo>
                    <a:pt x="226" y="1073"/>
                    <a:pt x="226" y="1073"/>
                    <a:pt x="226" y="1073"/>
                  </a:cubicBezTo>
                  <a:cubicBezTo>
                    <a:pt x="227" y="1073"/>
                    <a:pt x="227" y="1073"/>
                    <a:pt x="227" y="1073"/>
                  </a:cubicBezTo>
                  <a:cubicBezTo>
                    <a:pt x="227" y="1076"/>
                    <a:pt x="227" y="1075"/>
                    <a:pt x="227" y="1076"/>
                  </a:cubicBezTo>
                  <a:cubicBezTo>
                    <a:pt x="227" y="1077"/>
                    <a:pt x="227" y="1077"/>
                    <a:pt x="227" y="1077"/>
                  </a:cubicBezTo>
                  <a:cubicBezTo>
                    <a:pt x="227" y="1077"/>
                    <a:pt x="227" y="1077"/>
                    <a:pt x="227" y="1077"/>
                  </a:cubicBezTo>
                  <a:cubicBezTo>
                    <a:pt x="227" y="1077"/>
                    <a:pt x="227" y="1077"/>
                    <a:pt x="227" y="1077"/>
                  </a:cubicBezTo>
                  <a:cubicBezTo>
                    <a:pt x="228" y="1077"/>
                    <a:pt x="228" y="1077"/>
                    <a:pt x="228" y="1077"/>
                  </a:cubicBezTo>
                  <a:cubicBezTo>
                    <a:pt x="228" y="1078"/>
                    <a:pt x="228" y="1078"/>
                    <a:pt x="228" y="1078"/>
                  </a:cubicBezTo>
                  <a:cubicBezTo>
                    <a:pt x="228" y="1078"/>
                    <a:pt x="228" y="1078"/>
                    <a:pt x="228" y="1078"/>
                  </a:cubicBezTo>
                  <a:cubicBezTo>
                    <a:pt x="227" y="1079"/>
                    <a:pt x="227" y="1079"/>
                    <a:pt x="227" y="1079"/>
                  </a:cubicBezTo>
                  <a:cubicBezTo>
                    <a:pt x="226" y="1082"/>
                    <a:pt x="227" y="1082"/>
                    <a:pt x="226" y="1083"/>
                  </a:cubicBezTo>
                  <a:cubicBezTo>
                    <a:pt x="226" y="1084"/>
                    <a:pt x="226" y="1084"/>
                    <a:pt x="226" y="1084"/>
                  </a:cubicBezTo>
                  <a:cubicBezTo>
                    <a:pt x="226" y="1085"/>
                    <a:pt x="226" y="1085"/>
                    <a:pt x="226" y="1085"/>
                  </a:cubicBezTo>
                  <a:cubicBezTo>
                    <a:pt x="218" y="1085"/>
                    <a:pt x="221" y="1085"/>
                    <a:pt x="216" y="1085"/>
                  </a:cubicBezTo>
                  <a:cubicBezTo>
                    <a:pt x="215" y="1085"/>
                    <a:pt x="215" y="1085"/>
                    <a:pt x="215" y="1085"/>
                  </a:cubicBezTo>
                  <a:cubicBezTo>
                    <a:pt x="214" y="1087"/>
                    <a:pt x="214" y="1087"/>
                    <a:pt x="214" y="1087"/>
                  </a:cubicBezTo>
                  <a:cubicBezTo>
                    <a:pt x="213" y="1088"/>
                    <a:pt x="213" y="1088"/>
                    <a:pt x="213" y="1088"/>
                  </a:cubicBezTo>
                  <a:cubicBezTo>
                    <a:pt x="212" y="1088"/>
                    <a:pt x="212" y="1088"/>
                    <a:pt x="212" y="1088"/>
                  </a:cubicBezTo>
                  <a:cubicBezTo>
                    <a:pt x="210" y="1089"/>
                    <a:pt x="210" y="1089"/>
                    <a:pt x="210" y="1089"/>
                  </a:cubicBezTo>
                  <a:cubicBezTo>
                    <a:pt x="209" y="1090"/>
                    <a:pt x="209" y="1090"/>
                    <a:pt x="209" y="1090"/>
                  </a:cubicBezTo>
                  <a:cubicBezTo>
                    <a:pt x="209" y="1091"/>
                    <a:pt x="209" y="1092"/>
                    <a:pt x="209" y="1093"/>
                  </a:cubicBezTo>
                  <a:cubicBezTo>
                    <a:pt x="209" y="1093"/>
                    <a:pt x="209" y="1093"/>
                    <a:pt x="209" y="1093"/>
                  </a:cubicBezTo>
                  <a:cubicBezTo>
                    <a:pt x="208" y="1093"/>
                    <a:pt x="208" y="1093"/>
                    <a:pt x="208" y="1093"/>
                  </a:cubicBezTo>
                  <a:cubicBezTo>
                    <a:pt x="209" y="1094"/>
                    <a:pt x="209" y="1094"/>
                    <a:pt x="209" y="1094"/>
                  </a:cubicBezTo>
                  <a:cubicBezTo>
                    <a:pt x="209" y="1094"/>
                    <a:pt x="209" y="1094"/>
                    <a:pt x="209" y="1094"/>
                  </a:cubicBezTo>
                  <a:cubicBezTo>
                    <a:pt x="209" y="1095"/>
                    <a:pt x="209" y="1095"/>
                    <a:pt x="209" y="1095"/>
                  </a:cubicBezTo>
                  <a:cubicBezTo>
                    <a:pt x="209" y="1095"/>
                    <a:pt x="209" y="1095"/>
                    <a:pt x="209" y="1095"/>
                  </a:cubicBezTo>
                  <a:cubicBezTo>
                    <a:pt x="209" y="1095"/>
                    <a:pt x="209" y="1095"/>
                    <a:pt x="209" y="1095"/>
                  </a:cubicBezTo>
                  <a:cubicBezTo>
                    <a:pt x="208" y="1096"/>
                    <a:pt x="208" y="1096"/>
                    <a:pt x="208" y="1096"/>
                  </a:cubicBezTo>
                  <a:cubicBezTo>
                    <a:pt x="208" y="1097"/>
                    <a:pt x="208" y="1096"/>
                    <a:pt x="209" y="1097"/>
                  </a:cubicBezTo>
                  <a:cubicBezTo>
                    <a:pt x="212" y="1096"/>
                    <a:pt x="212" y="1096"/>
                    <a:pt x="212" y="1096"/>
                  </a:cubicBezTo>
                  <a:cubicBezTo>
                    <a:pt x="213" y="1095"/>
                    <a:pt x="213" y="1095"/>
                    <a:pt x="213" y="1095"/>
                  </a:cubicBezTo>
                  <a:cubicBezTo>
                    <a:pt x="215" y="1094"/>
                    <a:pt x="215" y="1094"/>
                    <a:pt x="215" y="1094"/>
                  </a:cubicBezTo>
                  <a:cubicBezTo>
                    <a:pt x="214" y="1095"/>
                    <a:pt x="214" y="1095"/>
                    <a:pt x="214" y="1095"/>
                  </a:cubicBezTo>
                  <a:cubicBezTo>
                    <a:pt x="213" y="1095"/>
                    <a:pt x="213" y="1095"/>
                    <a:pt x="213" y="1095"/>
                  </a:cubicBezTo>
                  <a:cubicBezTo>
                    <a:pt x="212" y="1096"/>
                    <a:pt x="212" y="1096"/>
                    <a:pt x="212" y="1096"/>
                  </a:cubicBezTo>
                  <a:cubicBezTo>
                    <a:pt x="213" y="1096"/>
                    <a:pt x="213" y="1097"/>
                    <a:pt x="217" y="1096"/>
                  </a:cubicBezTo>
                  <a:cubicBezTo>
                    <a:pt x="218" y="1094"/>
                    <a:pt x="218" y="1094"/>
                    <a:pt x="218" y="1094"/>
                  </a:cubicBezTo>
                  <a:cubicBezTo>
                    <a:pt x="220" y="1094"/>
                    <a:pt x="220" y="1094"/>
                    <a:pt x="220" y="1094"/>
                  </a:cubicBezTo>
                  <a:cubicBezTo>
                    <a:pt x="220" y="1096"/>
                    <a:pt x="220" y="1095"/>
                    <a:pt x="221" y="1097"/>
                  </a:cubicBezTo>
                  <a:cubicBezTo>
                    <a:pt x="221" y="1098"/>
                    <a:pt x="221" y="1098"/>
                    <a:pt x="221" y="1098"/>
                  </a:cubicBezTo>
                  <a:cubicBezTo>
                    <a:pt x="220" y="1098"/>
                    <a:pt x="220" y="1098"/>
                    <a:pt x="220" y="1098"/>
                  </a:cubicBezTo>
                  <a:cubicBezTo>
                    <a:pt x="219" y="1098"/>
                    <a:pt x="219" y="1098"/>
                    <a:pt x="219" y="1098"/>
                  </a:cubicBezTo>
                  <a:cubicBezTo>
                    <a:pt x="211" y="1102"/>
                    <a:pt x="218" y="1099"/>
                    <a:pt x="211" y="1102"/>
                  </a:cubicBezTo>
                  <a:cubicBezTo>
                    <a:pt x="212" y="1103"/>
                    <a:pt x="212" y="1103"/>
                    <a:pt x="212" y="1103"/>
                  </a:cubicBezTo>
                  <a:cubicBezTo>
                    <a:pt x="212" y="1104"/>
                    <a:pt x="212" y="1104"/>
                    <a:pt x="212" y="1104"/>
                  </a:cubicBezTo>
                  <a:cubicBezTo>
                    <a:pt x="210" y="1104"/>
                    <a:pt x="210" y="1104"/>
                    <a:pt x="209" y="1104"/>
                  </a:cubicBezTo>
                  <a:cubicBezTo>
                    <a:pt x="208" y="1104"/>
                    <a:pt x="208" y="1104"/>
                    <a:pt x="208" y="1104"/>
                  </a:cubicBezTo>
                  <a:cubicBezTo>
                    <a:pt x="206" y="1105"/>
                    <a:pt x="206" y="1105"/>
                    <a:pt x="206" y="1105"/>
                  </a:cubicBezTo>
                  <a:cubicBezTo>
                    <a:pt x="204" y="1105"/>
                    <a:pt x="205" y="1105"/>
                    <a:pt x="204" y="1105"/>
                  </a:cubicBezTo>
                  <a:cubicBezTo>
                    <a:pt x="204" y="1107"/>
                    <a:pt x="204" y="1106"/>
                    <a:pt x="205" y="1108"/>
                  </a:cubicBezTo>
                  <a:cubicBezTo>
                    <a:pt x="206" y="1109"/>
                    <a:pt x="206" y="1109"/>
                    <a:pt x="206" y="1109"/>
                  </a:cubicBezTo>
                  <a:cubicBezTo>
                    <a:pt x="207" y="1109"/>
                    <a:pt x="207" y="1109"/>
                    <a:pt x="207" y="1109"/>
                  </a:cubicBezTo>
                  <a:cubicBezTo>
                    <a:pt x="210" y="1112"/>
                    <a:pt x="209" y="1111"/>
                    <a:pt x="212" y="1114"/>
                  </a:cubicBezTo>
                  <a:cubicBezTo>
                    <a:pt x="211" y="1114"/>
                    <a:pt x="211" y="1114"/>
                    <a:pt x="211" y="1114"/>
                  </a:cubicBezTo>
                  <a:cubicBezTo>
                    <a:pt x="209" y="1113"/>
                    <a:pt x="210" y="1113"/>
                    <a:pt x="208" y="1113"/>
                  </a:cubicBezTo>
                  <a:cubicBezTo>
                    <a:pt x="208" y="1115"/>
                    <a:pt x="208" y="1115"/>
                    <a:pt x="207" y="1116"/>
                  </a:cubicBezTo>
                  <a:cubicBezTo>
                    <a:pt x="207" y="1115"/>
                    <a:pt x="207" y="1116"/>
                    <a:pt x="207" y="1115"/>
                  </a:cubicBezTo>
                  <a:cubicBezTo>
                    <a:pt x="206" y="1114"/>
                    <a:pt x="206" y="1114"/>
                    <a:pt x="206" y="1114"/>
                  </a:cubicBezTo>
                  <a:cubicBezTo>
                    <a:pt x="205" y="1115"/>
                    <a:pt x="205" y="1115"/>
                    <a:pt x="205" y="1115"/>
                  </a:cubicBezTo>
                  <a:cubicBezTo>
                    <a:pt x="204" y="1118"/>
                    <a:pt x="204" y="1118"/>
                    <a:pt x="204" y="1118"/>
                  </a:cubicBezTo>
                  <a:cubicBezTo>
                    <a:pt x="202" y="1121"/>
                    <a:pt x="202" y="1121"/>
                    <a:pt x="202" y="1121"/>
                  </a:cubicBezTo>
                  <a:cubicBezTo>
                    <a:pt x="202" y="1122"/>
                    <a:pt x="202" y="1122"/>
                    <a:pt x="202" y="1122"/>
                  </a:cubicBezTo>
                  <a:cubicBezTo>
                    <a:pt x="202" y="1123"/>
                    <a:pt x="202" y="1123"/>
                    <a:pt x="202" y="1123"/>
                  </a:cubicBezTo>
                  <a:cubicBezTo>
                    <a:pt x="202" y="1123"/>
                    <a:pt x="202" y="1123"/>
                    <a:pt x="202" y="1123"/>
                  </a:cubicBezTo>
                  <a:cubicBezTo>
                    <a:pt x="202" y="1123"/>
                    <a:pt x="202" y="1123"/>
                    <a:pt x="202" y="1123"/>
                  </a:cubicBezTo>
                  <a:cubicBezTo>
                    <a:pt x="202" y="1124"/>
                    <a:pt x="202" y="1124"/>
                    <a:pt x="202" y="1124"/>
                  </a:cubicBezTo>
                  <a:cubicBezTo>
                    <a:pt x="202" y="1125"/>
                    <a:pt x="202" y="1125"/>
                    <a:pt x="202" y="1125"/>
                  </a:cubicBezTo>
                  <a:cubicBezTo>
                    <a:pt x="198" y="1126"/>
                    <a:pt x="198" y="1126"/>
                    <a:pt x="198" y="1126"/>
                  </a:cubicBezTo>
                  <a:cubicBezTo>
                    <a:pt x="197" y="1127"/>
                    <a:pt x="197" y="1127"/>
                    <a:pt x="197" y="1127"/>
                  </a:cubicBezTo>
                  <a:cubicBezTo>
                    <a:pt x="196" y="1126"/>
                    <a:pt x="196" y="1126"/>
                    <a:pt x="196" y="1126"/>
                  </a:cubicBezTo>
                  <a:cubicBezTo>
                    <a:pt x="194" y="1125"/>
                    <a:pt x="195" y="1125"/>
                    <a:pt x="193" y="1124"/>
                  </a:cubicBezTo>
                  <a:cubicBezTo>
                    <a:pt x="193" y="1124"/>
                    <a:pt x="193" y="1124"/>
                    <a:pt x="193" y="1124"/>
                  </a:cubicBezTo>
                  <a:cubicBezTo>
                    <a:pt x="192" y="1125"/>
                    <a:pt x="192" y="1125"/>
                    <a:pt x="192" y="1125"/>
                  </a:cubicBezTo>
                  <a:cubicBezTo>
                    <a:pt x="192" y="1125"/>
                    <a:pt x="192" y="1125"/>
                    <a:pt x="192" y="1125"/>
                  </a:cubicBezTo>
                  <a:cubicBezTo>
                    <a:pt x="193" y="1126"/>
                    <a:pt x="193" y="1126"/>
                    <a:pt x="193" y="1126"/>
                  </a:cubicBezTo>
                  <a:cubicBezTo>
                    <a:pt x="194" y="1126"/>
                    <a:pt x="194" y="1126"/>
                    <a:pt x="194" y="1126"/>
                  </a:cubicBezTo>
                  <a:cubicBezTo>
                    <a:pt x="194" y="1127"/>
                    <a:pt x="194" y="1127"/>
                    <a:pt x="194" y="1127"/>
                  </a:cubicBezTo>
                  <a:cubicBezTo>
                    <a:pt x="191" y="1128"/>
                    <a:pt x="191" y="1128"/>
                    <a:pt x="191" y="1128"/>
                  </a:cubicBezTo>
                  <a:cubicBezTo>
                    <a:pt x="191" y="1129"/>
                    <a:pt x="191" y="1129"/>
                    <a:pt x="191" y="1129"/>
                  </a:cubicBezTo>
                  <a:cubicBezTo>
                    <a:pt x="191" y="1129"/>
                    <a:pt x="191" y="1129"/>
                    <a:pt x="191" y="1129"/>
                  </a:cubicBezTo>
                  <a:cubicBezTo>
                    <a:pt x="195" y="1130"/>
                    <a:pt x="194" y="1130"/>
                    <a:pt x="197" y="1131"/>
                  </a:cubicBezTo>
                  <a:cubicBezTo>
                    <a:pt x="198" y="1133"/>
                    <a:pt x="198" y="1133"/>
                    <a:pt x="198" y="1133"/>
                  </a:cubicBezTo>
                  <a:cubicBezTo>
                    <a:pt x="199" y="1134"/>
                    <a:pt x="199" y="1134"/>
                    <a:pt x="199" y="1134"/>
                  </a:cubicBezTo>
                  <a:cubicBezTo>
                    <a:pt x="200" y="1135"/>
                    <a:pt x="200" y="1135"/>
                    <a:pt x="200" y="1135"/>
                  </a:cubicBezTo>
                  <a:cubicBezTo>
                    <a:pt x="201" y="1136"/>
                    <a:pt x="200" y="1136"/>
                    <a:pt x="201" y="1136"/>
                  </a:cubicBezTo>
                  <a:cubicBezTo>
                    <a:pt x="203" y="1136"/>
                    <a:pt x="203" y="1136"/>
                    <a:pt x="203" y="1136"/>
                  </a:cubicBezTo>
                  <a:cubicBezTo>
                    <a:pt x="205" y="1136"/>
                    <a:pt x="205" y="1136"/>
                    <a:pt x="205" y="1136"/>
                  </a:cubicBezTo>
                  <a:cubicBezTo>
                    <a:pt x="208" y="1140"/>
                    <a:pt x="208" y="1140"/>
                    <a:pt x="208" y="1140"/>
                  </a:cubicBezTo>
                  <a:cubicBezTo>
                    <a:pt x="223" y="1147"/>
                    <a:pt x="221" y="1150"/>
                    <a:pt x="228" y="1156"/>
                  </a:cubicBezTo>
                  <a:cubicBezTo>
                    <a:pt x="229" y="1154"/>
                    <a:pt x="229" y="1155"/>
                    <a:pt x="230" y="1154"/>
                  </a:cubicBezTo>
                  <a:cubicBezTo>
                    <a:pt x="230" y="1153"/>
                    <a:pt x="230" y="1153"/>
                    <a:pt x="230" y="1153"/>
                  </a:cubicBezTo>
                  <a:cubicBezTo>
                    <a:pt x="233" y="1154"/>
                    <a:pt x="232" y="1154"/>
                    <a:pt x="234" y="1154"/>
                  </a:cubicBezTo>
                  <a:cubicBezTo>
                    <a:pt x="236" y="1154"/>
                    <a:pt x="236" y="1154"/>
                    <a:pt x="236" y="1154"/>
                  </a:cubicBezTo>
                  <a:cubicBezTo>
                    <a:pt x="241" y="1156"/>
                    <a:pt x="238" y="1156"/>
                    <a:pt x="244" y="1157"/>
                  </a:cubicBezTo>
                  <a:cubicBezTo>
                    <a:pt x="245" y="1158"/>
                    <a:pt x="245" y="1158"/>
                    <a:pt x="246" y="1159"/>
                  </a:cubicBezTo>
                  <a:cubicBezTo>
                    <a:pt x="252" y="1159"/>
                    <a:pt x="252" y="1159"/>
                    <a:pt x="252" y="1159"/>
                  </a:cubicBezTo>
                  <a:cubicBezTo>
                    <a:pt x="254" y="1158"/>
                    <a:pt x="254" y="1159"/>
                    <a:pt x="256" y="1159"/>
                  </a:cubicBezTo>
                  <a:cubicBezTo>
                    <a:pt x="257" y="1160"/>
                    <a:pt x="257" y="1160"/>
                    <a:pt x="257" y="1160"/>
                  </a:cubicBezTo>
                  <a:cubicBezTo>
                    <a:pt x="259" y="1160"/>
                    <a:pt x="258" y="1160"/>
                    <a:pt x="260" y="1160"/>
                  </a:cubicBezTo>
                  <a:cubicBezTo>
                    <a:pt x="261" y="1160"/>
                    <a:pt x="261" y="1160"/>
                    <a:pt x="262" y="1161"/>
                  </a:cubicBezTo>
                  <a:cubicBezTo>
                    <a:pt x="262" y="1161"/>
                    <a:pt x="262" y="1161"/>
                    <a:pt x="262" y="1161"/>
                  </a:cubicBezTo>
                  <a:cubicBezTo>
                    <a:pt x="263" y="1162"/>
                    <a:pt x="263" y="1162"/>
                    <a:pt x="263" y="1162"/>
                  </a:cubicBezTo>
                  <a:cubicBezTo>
                    <a:pt x="267" y="1164"/>
                    <a:pt x="266" y="1164"/>
                    <a:pt x="269" y="1164"/>
                  </a:cubicBezTo>
                  <a:cubicBezTo>
                    <a:pt x="269" y="1165"/>
                    <a:pt x="269" y="1165"/>
                    <a:pt x="271" y="1166"/>
                  </a:cubicBezTo>
                  <a:cubicBezTo>
                    <a:pt x="271" y="1166"/>
                    <a:pt x="271" y="1166"/>
                    <a:pt x="271" y="1166"/>
                  </a:cubicBezTo>
                  <a:cubicBezTo>
                    <a:pt x="271" y="1167"/>
                    <a:pt x="271" y="1167"/>
                    <a:pt x="271" y="1167"/>
                  </a:cubicBezTo>
                  <a:cubicBezTo>
                    <a:pt x="271" y="1167"/>
                    <a:pt x="271" y="1167"/>
                    <a:pt x="271" y="1167"/>
                  </a:cubicBezTo>
                  <a:cubicBezTo>
                    <a:pt x="271" y="1168"/>
                    <a:pt x="271" y="1168"/>
                    <a:pt x="271" y="1168"/>
                  </a:cubicBezTo>
                  <a:cubicBezTo>
                    <a:pt x="271" y="1168"/>
                    <a:pt x="271" y="1168"/>
                    <a:pt x="271" y="1168"/>
                  </a:cubicBezTo>
                  <a:cubicBezTo>
                    <a:pt x="272" y="1169"/>
                    <a:pt x="272" y="1169"/>
                    <a:pt x="272" y="1169"/>
                  </a:cubicBezTo>
                  <a:cubicBezTo>
                    <a:pt x="273" y="1169"/>
                    <a:pt x="273" y="1169"/>
                    <a:pt x="273" y="1169"/>
                  </a:cubicBezTo>
                  <a:cubicBezTo>
                    <a:pt x="274" y="1168"/>
                    <a:pt x="274" y="1168"/>
                    <a:pt x="274" y="1168"/>
                  </a:cubicBezTo>
                  <a:cubicBezTo>
                    <a:pt x="275" y="1168"/>
                    <a:pt x="277" y="1167"/>
                    <a:pt x="279" y="1166"/>
                  </a:cubicBezTo>
                  <a:cubicBezTo>
                    <a:pt x="280" y="1166"/>
                    <a:pt x="280" y="1166"/>
                    <a:pt x="280" y="1166"/>
                  </a:cubicBezTo>
                  <a:cubicBezTo>
                    <a:pt x="281" y="1166"/>
                    <a:pt x="281" y="1166"/>
                    <a:pt x="281" y="1166"/>
                  </a:cubicBezTo>
                  <a:cubicBezTo>
                    <a:pt x="281" y="1167"/>
                    <a:pt x="281" y="1167"/>
                    <a:pt x="281" y="1167"/>
                  </a:cubicBezTo>
                  <a:cubicBezTo>
                    <a:pt x="282" y="1168"/>
                    <a:pt x="282" y="1168"/>
                    <a:pt x="282" y="1168"/>
                  </a:cubicBezTo>
                  <a:cubicBezTo>
                    <a:pt x="283" y="1166"/>
                    <a:pt x="283" y="1166"/>
                    <a:pt x="283" y="1166"/>
                  </a:cubicBezTo>
                  <a:cubicBezTo>
                    <a:pt x="283" y="1166"/>
                    <a:pt x="283" y="1166"/>
                    <a:pt x="283" y="1166"/>
                  </a:cubicBezTo>
                  <a:cubicBezTo>
                    <a:pt x="285" y="1167"/>
                    <a:pt x="285" y="1167"/>
                    <a:pt x="287" y="1167"/>
                  </a:cubicBezTo>
                  <a:cubicBezTo>
                    <a:pt x="287" y="1168"/>
                    <a:pt x="288" y="1168"/>
                    <a:pt x="289" y="1169"/>
                  </a:cubicBezTo>
                  <a:cubicBezTo>
                    <a:pt x="291" y="1169"/>
                    <a:pt x="291" y="1169"/>
                    <a:pt x="291" y="1169"/>
                  </a:cubicBezTo>
                  <a:cubicBezTo>
                    <a:pt x="292" y="1169"/>
                    <a:pt x="292" y="1169"/>
                    <a:pt x="293" y="1170"/>
                  </a:cubicBezTo>
                  <a:cubicBezTo>
                    <a:pt x="293" y="1170"/>
                    <a:pt x="293" y="1170"/>
                    <a:pt x="293" y="1170"/>
                  </a:cubicBezTo>
                  <a:cubicBezTo>
                    <a:pt x="292" y="1172"/>
                    <a:pt x="293" y="1171"/>
                    <a:pt x="292" y="1174"/>
                  </a:cubicBezTo>
                  <a:cubicBezTo>
                    <a:pt x="292" y="1174"/>
                    <a:pt x="292" y="1174"/>
                    <a:pt x="292" y="1174"/>
                  </a:cubicBezTo>
                  <a:cubicBezTo>
                    <a:pt x="294" y="1175"/>
                    <a:pt x="294" y="1175"/>
                    <a:pt x="295" y="1177"/>
                  </a:cubicBezTo>
                  <a:cubicBezTo>
                    <a:pt x="297" y="1177"/>
                    <a:pt x="297" y="1177"/>
                    <a:pt x="298" y="1177"/>
                  </a:cubicBezTo>
                  <a:cubicBezTo>
                    <a:pt x="299" y="1178"/>
                    <a:pt x="299" y="1178"/>
                    <a:pt x="301" y="1179"/>
                  </a:cubicBezTo>
                  <a:cubicBezTo>
                    <a:pt x="301" y="1179"/>
                    <a:pt x="301" y="1179"/>
                    <a:pt x="301" y="1179"/>
                  </a:cubicBezTo>
                  <a:cubicBezTo>
                    <a:pt x="302" y="1179"/>
                    <a:pt x="302" y="1179"/>
                    <a:pt x="302" y="1179"/>
                  </a:cubicBezTo>
                  <a:cubicBezTo>
                    <a:pt x="302" y="1180"/>
                    <a:pt x="302" y="1180"/>
                    <a:pt x="302" y="1180"/>
                  </a:cubicBezTo>
                  <a:cubicBezTo>
                    <a:pt x="302" y="1180"/>
                    <a:pt x="302" y="1180"/>
                    <a:pt x="302" y="1180"/>
                  </a:cubicBezTo>
                  <a:cubicBezTo>
                    <a:pt x="303" y="1180"/>
                    <a:pt x="303" y="1180"/>
                    <a:pt x="304" y="1180"/>
                  </a:cubicBezTo>
                  <a:cubicBezTo>
                    <a:pt x="304" y="1180"/>
                    <a:pt x="304" y="1180"/>
                    <a:pt x="304" y="1180"/>
                  </a:cubicBezTo>
                  <a:cubicBezTo>
                    <a:pt x="305" y="1181"/>
                    <a:pt x="307" y="1182"/>
                    <a:pt x="307" y="1183"/>
                  </a:cubicBezTo>
                  <a:cubicBezTo>
                    <a:pt x="308" y="1184"/>
                    <a:pt x="308" y="1184"/>
                    <a:pt x="309" y="1185"/>
                  </a:cubicBezTo>
                  <a:cubicBezTo>
                    <a:pt x="310" y="1185"/>
                    <a:pt x="310" y="1185"/>
                    <a:pt x="310" y="1185"/>
                  </a:cubicBezTo>
                  <a:cubicBezTo>
                    <a:pt x="310" y="1188"/>
                    <a:pt x="310" y="1188"/>
                    <a:pt x="310" y="1188"/>
                  </a:cubicBezTo>
                  <a:cubicBezTo>
                    <a:pt x="311" y="1188"/>
                    <a:pt x="311" y="1188"/>
                    <a:pt x="311" y="1188"/>
                  </a:cubicBezTo>
                  <a:cubicBezTo>
                    <a:pt x="314" y="1189"/>
                    <a:pt x="313" y="1189"/>
                    <a:pt x="316" y="1189"/>
                  </a:cubicBezTo>
                  <a:cubicBezTo>
                    <a:pt x="317" y="1189"/>
                    <a:pt x="317" y="1189"/>
                    <a:pt x="317" y="1189"/>
                  </a:cubicBezTo>
                  <a:cubicBezTo>
                    <a:pt x="318" y="1187"/>
                    <a:pt x="318" y="1188"/>
                    <a:pt x="319" y="1185"/>
                  </a:cubicBezTo>
                  <a:cubicBezTo>
                    <a:pt x="322" y="1184"/>
                    <a:pt x="322" y="1184"/>
                    <a:pt x="323" y="1183"/>
                  </a:cubicBezTo>
                  <a:cubicBezTo>
                    <a:pt x="323" y="1182"/>
                    <a:pt x="323" y="1182"/>
                    <a:pt x="325" y="1180"/>
                  </a:cubicBezTo>
                  <a:cubicBezTo>
                    <a:pt x="324" y="1179"/>
                    <a:pt x="324" y="1179"/>
                    <a:pt x="323" y="1178"/>
                  </a:cubicBezTo>
                  <a:cubicBezTo>
                    <a:pt x="323" y="1178"/>
                    <a:pt x="323" y="1178"/>
                    <a:pt x="323" y="1178"/>
                  </a:cubicBezTo>
                  <a:cubicBezTo>
                    <a:pt x="321" y="1174"/>
                    <a:pt x="320" y="1172"/>
                    <a:pt x="315" y="1167"/>
                  </a:cubicBezTo>
                  <a:cubicBezTo>
                    <a:pt x="315" y="1165"/>
                    <a:pt x="315" y="1165"/>
                    <a:pt x="315" y="1165"/>
                  </a:cubicBezTo>
                  <a:cubicBezTo>
                    <a:pt x="314" y="1164"/>
                    <a:pt x="314" y="1164"/>
                    <a:pt x="314" y="1164"/>
                  </a:cubicBezTo>
                  <a:cubicBezTo>
                    <a:pt x="313" y="1163"/>
                    <a:pt x="313" y="1163"/>
                    <a:pt x="312" y="1162"/>
                  </a:cubicBezTo>
                  <a:cubicBezTo>
                    <a:pt x="313" y="1159"/>
                    <a:pt x="313" y="1159"/>
                    <a:pt x="313" y="1159"/>
                  </a:cubicBezTo>
                  <a:cubicBezTo>
                    <a:pt x="313" y="1158"/>
                    <a:pt x="313" y="1158"/>
                    <a:pt x="313" y="1156"/>
                  </a:cubicBezTo>
                  <a:cubicBezTo>
                    <a:pt x="313" y="1154"/>
                    <a:pt x="313" y="1155"/>
                    <a:pt x="314" y="1152"/>
                  </a:cubicBezTo>
                  <a:cubicBezTo>
                    <a:pt x="314" y="1150"/>
                    <a:pt x="314" y="1150"/>
                    <a:pt x="314" y="1150"/>
                  </a:cubicBezTo>
                  <a:cubicBezTo>
                    <a:pt x="314" y="1148"/>
                    <a:pt x="314" y="1148"/>
                    <a:pt x="314" y="1148"/>
                  </a:cubicBezTo>
                  <a:cubicBezTo>
                    <a:pt x="314" y="1149"/>
                    <a:pt x="314" y="1149"/>
                    <a:pt x="314" y="1149"/>
                  </a:cubicBezTo>
                  <a:cubicBezTo>
                    <a:pt x="312" y="1154"/>
                    <a:pt x="312" y="1154"/>
                    <a:pt x="312" y="1154"/>
                  </a:cubicBezTo>
                  <a:cubicBezTo>
                    <a:pt x="312" y="1150"/>
                    <a:pt x="312" y="1147"/>
                    <a:pt x="310" y="1144"/>
                  </a:cubicBezTo>
                  <a:cubicBezTo>
                    <a:pt x="308" y="1142"/>
                    <a:pt x="309" y="1143"/>
                    <a:pt x="307" y="1141"/>
                  </a:cubicBezTo>
                  <a:cubicBezTo>
                    <a:pt x="306" y="1141"/>
                    <a:pt x="307" y="1141"/>
                    <a:pt x="304" y="1140"/>
                  </a:cubicBezTo>
                  <a:cubicBezTo>
                    <a:pt x="304" y="1140"/>
                    <a:pt x="304" y="1140"/>
                    <a:pt x="304" y="1140"/>
                  </a:cubicBezTo>
                  <a:cubicBezTo>
                    <a:pt x="304" y="1139"/>
                    <a:pt x="304" y="1139"/>
                    <a:pt x="304" y="1139"/>
                  </a:cubicBezTo>
                  <a:cubicBezTo>
                    <a:pt x="304" y="1138"/>
                    <a:pt x="304" y="1138"/>
                    <a:pt x="304" y="1136"/>
                  </a:cubicBezTo>
                  <a:cubicBezTo>
                    <a:pt x="306" y="1135"/>
                    <a:pt x="305" y="1136"/>
                    <a:pt x="307" y="1134"/>
                  </a:cubicBezTo>
                  <a:cubicBezTo>
                    <a:pt x="307" y="1134"/>
                    <a:pt x="307" y="1134"/>
                    <a:pt x="307" y="1133"/>
                  </a:cubicBezTo>
                  <a:cubicBezTo>
                    <a:pt x="308" y="1134"/>
                    <a:pt x="308" y="1134"/>
                    <a:pt x="308" y="1134"/>
                  </a:cubicBezTo>
                  <a:cubicBezTo>
                    <a:pt x="308" y="1134"/>
                    <a:pt x="308" y="1134"/>
                    <a:pt x="308" y="1134"/>
                  </a:cubicBezTo>
                  <a:cubicBezTo>
                    <a:pt x="309" y="1132"/>
                    <a:pt x="309" y="1132"/>
                    <a:pt x="310" y="1131"/>
                  </a:cubicBezTo>
                  <a:cubicBezTo>
                    <a:pt x="312" y="1126"/>
                    <a:pt x="311" y="1128"/>
                    <a:pt x="312" y="1124"/>
                  </a:cubicBezTo>
                  <a:cubicBezTo>
                    <a:pt x="312" y="1124"/>
                    <a:pt x="312" y="1124"/>
                    <a:pt x="312" y="1124"/>
                  </a:cubicBezTo>
                  <a:cubicBezTo>
                    <a:pt x="313" y="1124"/>
                    <a:pt x="313" y="1124"/>
                    <a:pt x="313" y="1124"/>
                  </a:cubicBezTo>
                  <a:cubicBezTo>
                    <a:pt x="313" y="1123"/>
                    <a:pt x="313" y="1123"/>
                    <a:pt x="313" y="1123"/>
                  </a:cubicBezTo>
                  <a:cubicBezTo>
                    <a:pt x="313" y="1121"/>
                    <a:pt x="313" y="1121"/>
                    <a:pt x="313" y="1121"/>
                  </a:cubicBezTo>
                  <a:cubicBezTo>
                    <a:pt x="312" y="1120"/>
                    <a:pt x="312" y="1120"/>
                    <a:pt x="312" y="1120"/>
                  </a:cubicBezTo>
                  <a:cubicBezTo>
                    <a:pt x="313" y="1120"/>
                    <a:pt x="313" y="1120"/>
                    <a:pt x="313" y="1120"/>
                  </a:cubicBezTo>
                  <a:cubicBezTo>
                    <a:pt x="314" y="1121"/>
                    <a:pt x="314" y="1121"/>
                    <a:pt x="314" y="1122"/>
                  </a:cubicBezTo>
                  <a:cubicBezTo>
                    <a:pt x="315" y="1121"/>
                    <a:pt x="315" y="1121"/>
                    <a:pt x="315" y="1121"/>
                  </a:cubicBezTo>
                  <a:cubicBezTo>
                    <a:pt x="315" y="1120"/>
                    <a:pt x="315" y="1120"/>
                    <a:pt x="315" y="1120"/>
                  </a:cubicBezTo>
                  <a:cubicBezTo>
                    <a:pt x="316" y="1120"/>
                    <a:pt x="316" y="1120"/>
                    <a:pt x="316" y="1120"/>
                  </a:cubicBezTo>
                  <a:cubicBezTo>
                    <a:pt x="317" y="1120"/>
                    <a:pt x="317" y="1120"/>
                    <a:pt x="317" y="1120"/>
                  </a:cubicBezTo>
                  <a:cubicBezTo>
                    <a:pt x="320" y="1119"/>
                    <a:pt x="319" y="1119"/>
                    <a:pt x="320" y="1119"/>
                  </a:cubicBezTo>
                  <a:cubicBezTo>
                    <a:pt x="322" y="1118"/>
                    <a:pt x="322" y="1118"/>
                    <a:pt x="324" y="1116"/>
                  </a:cubicBezTo>
                  <a:cubicBezTo>
                    <a:pt x="324" y="1116"/>
                    <a:pt x="324" y="1116"/>
                    <a:pt x="324" y="1116"/>
                  </a:cubicBezTo>
                  <a:cubicBezTo>
                    <a:pt x="325" y="1116"/>
                    <a:pt x="325" y="1116"/>
                    <a:pt x="325" y="1116"/>
                  </a:cubicBezTo>
                  <a:cubicBezTo>
                    <a:pt x="326" y="1117"/>
                    <a:pt x="326" y="1117"/>
                    <a:pt x="326" y="1117"/>
                  </a:cubicBezTo>
                  <a:cubicBezTo>
                    <a:pt x="326" y="1117"/>
                    <a:pt x="326" y="1117"/>
                    <a:pt x="326" y="1117"/>
                  </a:cubicBezTo>
                  <a:cubicBezTo>
                    <a:pt x="327" y="1117"/>
                    <a:pt x="327" y="1117"/>
                    <a:pt x="327" y="1117"/>
                  </a:cubicBezTo>
                  <a:cubicBezTo>
                    <a:pt x="327" y="1116"/>
                    <a:pt x="327" y="1116"/>
                    <a:pt x="327" y="1116"/>
                  </a:cubicBezTo>
                  <a:cubicBezTo>
                    <a:pt x="326" y="1115"/>
                    <a:pt x="326" y="1115"/>
                    <a:pt x="326" y="1115"/>
                  </a:cubicBezTo>
                  <a:cubicBezTo>
                    <a:pt x="326" y="1114"/>
                    <a:pt x="326" y="1115"/>
                    <a:pt x="326" y="1114"/>
                  </a:cubicBezTo>
                  <a:cubicBezTo>
                    <a:pt x="327" y="1113"/>
                    <a:pt x="327" y="1113"/>
                    <a:pt x="327" y="1113"/>
                  </a:cubicBezTo>
                  <a:cubicBezTo>
                    <a:pt x="328" y="1113"/>
                    <a:pt x="328" y="1113"/>
                    <a:pt x="328" y="1113"/>
                  </a:cubicBezTo>
                  <a:cubicBezTo>
                    <a:pt x="331" y="1112"/>
                    <a:pt x="331" y="1112"/>
                    <a:pt x="331" y="1112"/>
                  </a:cubicBezTo>
                  <a:cubicBezTo>
                    <a:pt x="331" y="1111"/>
                    <a:pt x="331" y="1111"/>
                    <a:pt x="331" y="1111"/>
                  </a:cubicBezTo>
                  <a:cubicBezTo>
                    <a:pt x="331" y="1110"/>
                    <a:pt x="331" y="1110"/>
                    <a:pt x="331" y="1110"/>
                  </a:cubicBezTo>
                  <a:cubicBezTo>
                    <a:pt x="332" y="1110"/>
                    <a:pt x="332" y="1110"/>
                    <a:pt x="332" y="1110"/>
                  </a:cubicBezTo>
                  <a:cubicBezTo>
                    <a:pt x="332" y="1110"/>
                    <a:pt x="332" y="1110"/>
                    <a:pt x="332" y="1110"/>
                  </a:cubicBezTo>
                  <a:cubicBezTo>
                    <a:pt x="332" y="1109"/>
                    <a:pt x="332" y="1109"/>
                    <a:pt x="332" y="1109"/>
                  </a:cubicBezTo>
                  <a:cubicBezTo>
                    <a:pt x="329" y="1108"/>
                    <a:pt x="329" y="1108"/>
                    <a:pt x="329" y="1108"/>
                  </a:cubicBezTo>
                  <a:cubicBezTo>
                    <a:pt x="327" y="1107"/>
                    <a:pt x="327" y="1107"/>
                    <a:pt x="327" y="1107"/>
                  </a:cubicBezTo>
                  <a:cubicBezTo>
                    <a:pt x="325" y="1106"/>
                    <a:pt x="325" y="1106"/>
                    <a:pt x="325" y="1105"/>
                  </a:cubicBezTo>
                  <a:cubicBezTo>
                    <a:pt x="324" y="1105"/>
                    <a:pt x="324" y="1105"/>
                    <a:pt x="324" y="1105"/>
                  </a:cubicBezTo>
                  <a:cubicBezTo>
                    <a:pt x="324" y="1104"/>
                    <a:pt x="324" y="1104"/>
                    <a:pt x="324" y="1104"/>
                  </a:cubicBezTo>
                  <a:cubicBezTo>
                    <a:pt x="324" y="1103"/>
                    <a:pt x="324" y="1103"/>
                    <a:pt x="324" y="1103"/>
                  </a:cubicBezTo>
                  <a:cubicBezTo>
                    <a:pt x="325" y="1103"/>
                    <a:pt x="325" y="1103"/>
                    <a:pt x="325" y="1103"/>
                  </a:cubicBezTo>
                  <a:cubicBezTo>
                    <a:pt x="325" y="1103"/>
                    <a:pt x="325" y="1103"/>
                    <a:pt x="325" y="1103"/>
                  </a:cubicBezTo>
                  <a:cubicBezTo>
                    <a:pt x="326" y="1103"/>
                    <a:pt x="326" y="1103"/>
                    <a:pt x="326" y="1103"/>
                  </a:cubicBezTo>
                  <a:cubicBezTo>
                    <a:pt x="326" y="1103"/>
                    <a:pt x="326" y="1103"/>
                    <a:pt x="326" y="1103"/>
                  </a:cubicBezTo>
                  <a:cubicBezTo>
                    <a:pt x="327" y="1104"/>
                    <a:pt x="327" y="1104"/>
                    <a:pt x="327" y="1104"/>
                  </a:cubicBezTo>
                  <a:cubicBezTo>
                    <a:pt x="328" y="1104"/>
                    <a:pt x="328" y="1104"/>
                    <a:pt x="328" y="1104"/>
                  </a:cubicBezTo>
                  <a:cubicBezTo>
                    <a:pt x="329" y="1103"/>
                    <a:pt x="329" y="1103"/>
                    <a:pt x="329" y="1103"/>
                  </a:cubicBezTo>
                  <a:cubicBezTo>
                    <a:pt x="329" y="1102"/>
                    <a:pt x="329" y="1102"/>
                    <a:pt x="329" y="1102"/>
                  </a:cubicBezTo>
                  <a:cubicBezTo>
                    <a:pt x="328" y="1100"/>
                    <a:pt x="328" y="1100"/>
                    <a:pt x="328" y="1100"/>
                  </a:cubicBezTo>
                  <a:cubicBezTo>
                    <a:pt x="326" y="1097"/>
                    <a:pt x="326" y="1097"/>
                    <a:pt x="326" y="1097"/>
                  </a:cubicBezTo>
                  <a:cubicBezTo>
                    <a:pt x="324" y="1093"/>
                    <a:pt x="320" y="1087"/>
                    <a:pt x="320" y="1086"/>
                  </a:cubicBezTo>
                  <a:cubicBezTo>
                    <a:pt x="317" y="1086"/>
                    <a:pt x="315" y="1086"/>
                    <a:pt x="313" y="1085"/>
                  </a:cubicBezTo>
                  <a:cubicBezTo>
                    <a:pt x="311" y="1086"/>
                    <a:pt x="312" y="1086"/>
                    <a:pt x="310" y="1087"/>
                  </a:cubicBezTo>
                  <a:cubicBezTo>
                    <a:pt x="309" y="1086"/>
                    <a:pt x="309" y="1086"/>
                    <a:pt x="309" y="1086"/>
                  </a:cubicBezTo>
                  <a:cubicBezTo>
                    <a:pt x="309" y="1084"/>
                    <a:pt x="309" y="1085"/>
                    <a:pt x="308" y="1083"/>
                  </a:cubicBezTo>
                  <a:cubicBezTo>
                    <a:pt x="308" y="1082"/>
                    <a:pt x="308" y="1082"/>
                    <a:pt x="309" y="1080"/>
                  </a:cubicBezTo>
                  <a:cubicBezTo>
                    <a:pt x="308" y="1078"/>
                    <a:pt x="308" y="1078"/>
                    <a:pt x="308" y="1078"/>
                  </a:cubicBezTo>
                  <a:cubicBezTo>
                    <a:pt x="307" y="1077"/>
                    <a:pt x="307" y="1077"/>
                    <a:pt x="307" y="1077"/>
                  </a:cubicBezTo>
                  <a:cubicBezTo>
                    <a:pt x="305" y="1077"/>
                    <a:pt x="306" y="1077"/>
                    <a:pt x="303" y="1075"/>
                  </a:cubicBezTo>
                  <a:cubicBezTo>
                    <a:pt x="303" y="1073"/>
                    <a:pt x="303" y="1073"/>
                    <a:pt x="303" y="1073"/>
                  </a:cubicBezTo>
                  <a:cubicBezTo>
                    <a:pt x="304" y="1069"/>
                    <a:pt x="304" y="1069"/>
                    <a:pt x="304" y="1069"/>
                  </a:cubicBezTo>
                  <a:cubicBezTo>
                    <a:pt x="306" y="1066"/>
                    <a:pt x="306" y="1066"/>
                    <a:pt x="306" y="1066"/>
                  </a:cubicBezTo>
                  <a:cubicBezTo>
                    <a:pt x="307" y="1065"/>
                    <a:pt x="307" y="1065"/>
                    <a:pt x="307" y="1065"/>
                  </a:cubicBezTo>
                  <a:cubicBezTo>
                    <a:pt x="307" y="1064"/>
                    <a:pt x="307" y="1064"/>
                    <a:pt x="307" y="1064"/>
                  </a:cubicBezTo>
                  <a:cubicBezTo>
                    <a:pt x="308" y="1063"/>
                    <a:pt x="308" y="1063"/>
                    <a:pt x="308" y="1063"/>
                  </a:cubicBezTo>
                  <a:cubicBezTo>
                    <a:pt x="307" y="1062"/>
                    <a:pt x="307" y="1062"/>
                    <a:pt x="307" y="1062"/>
                  </a:cubicBezTo>
                  <a:cubicBezTo>
                    <a:pt x="307" y="1061"/>
                    <a:pt x="307" y="1061"/>
                    <a:pt x="306" y="1060"/>
                  </a:cubicBezTo>
                  <a:cubicBezTo>
                    <a:pt x="305" y="1059"/>
                    <a:pt x="305" y="1059"/>
                    <a:pt x="305" y="1059"/>
                  </a:cubicBezTo>
                  <a:cubicBezTo>
                    <a:pt x="305" y="1054"/>
                    <a:pt x="306" y="1053"/>
                    <a:pt x="307" y="1051"/>
                  </a:cubicBezTo>
                  <a:cubicBezTo>
                    <a:pt x="309" y="1049"/>
                    <a:pt x="308" y="1049"/>
                    <a:pt x="310" y="1048"/>
                  </a:cubicBezTo>
                  <a:cubicBezTo>
                    <a:pt x="311" y="1047"/>
                    <a:pt x="311" y="1047"/>
                    <a:pt x="311" y="1047"/>
                  </a:cubicBezTo>
                  <a:cubicBezTo>
                    <a:pt x="311" y="1045"/>
                    <a:pt x="311" y="1046"/>
                    <a:pt x="311" y="1044"/>
                  </a:cubicBezTo>
                  <a:cubicBezTo>
                    <a:pt x="311" y="1043"/>
                    <a:pt x="311" y="1043"/>
                    <a:pt x="311" y="1043"/>
                  </a:cubicBezTo>
                  <a:cubicBezTo>
                    <a:pt x="312" y="1042"/>
                    <a:pt x="312" y="1042"/>
                    <a:pt x="313" y="1041"/>
                  </a:cubicBezTo>
                  <a:cubicBezTo>
                    <a:pt x="314" y="1041"/>
                    <a:pt x="314" y="1041"/>
                    <a:pt x="314" y="1041"/>
                  </a:cubicBezTo>
                  <a:cubicBezTo>
                    <a:pt x="315" y="1041"/>
                    <a:pt x="315" y="1041"/>
                    <a:pt x="315" y="1041"/>
                  </a:cubicBezTo>
                  <a:cubicBezTo>
                    <a:pt x="320" y="1046"/>
                    <a:pt x="319" y="1047"/>
                    <a:pt x="322" y="1051"/>
                  </a:cubicBezTo>
                  <a:cubicBezTo>
                    <a:pt x="323" y="1051"/>
                    <a:pt x="323" y="1051"/>
                    <a:pt x="323" y="1051"/>
                  </a:cubicBezTo>
                  <a:cubicBezTo>
                    <a:pt x="326" y="1050"/>
                    <a:pt x="325" y="1050"/>
                    <a:pt x="327" y="1049"/>
                  </a:cubicBezTo>
                  <a:cubicBezTo>
                    <a:pt x="328" y="1049"/>
                    <a:pt x="328" y="1049"/>
                    <a:pt x="328" y="1049"/>
                  </a:cubicBezTo>
                  <a:cubicBezTo>
                    <a:pt x="328" y="1048"/>
                    <a:pt x="328" y="1048"/>
                    <a:pt x="328" y="1048"/>
                  </a:cubicBezTo>
                  <a:cubicBezTo>
                    <a:pt x="327" y="1044"/>
                    <a:pt x="327" y="1046"/>
                    <a:pt x="326" y="1038"/>
                  </a:cubicBezTo>
                  <a:cubicBezTo>
                    <a:pt x="325" y="1037"/>
                    <a:pt x="325" y="1037"/>
                    <a:pt x="325" y="1037"/>
                  </a:cubicBezTo>
                  <a:cubicBezTo>
                    <a:pt x="326" y="1037"/>
                    <a:pt x="326" y="1037"/>
                    <a:pt x="326" y="1037"/>
                  </a:cubicBezTo>
                  <a:cubicBezTo>
                    <a:pt x="327" y="1038"/>
                    <a:pt x="326" y="1037"/>
                    <a:pt x="327" y="1038"/>
                  </a:cubicBezTo>
                  <a:cubicBezTo>
                    <a:pt x="329" y="1037"/>
                    <a:pt x="328" y="1037"/>
                    <a:pt x="330" y="1035"/>
                  </a:cubicBezTo>
                  <a:cubicBezTo>
                    <a:pt x="333" y="1033"/>
                    <a:pt x="333" y="1033"/>
                    <a:pt x="333" y="1033"/>
                  </a:cubicBezTo>
                  <a:cubicBezTo>
                    <a:pt x="334" y="1032"/>
                    <a:pt x="334" y="1032"/>
                    <a:pt x="334" y="1032"/>
                  </a:cubicBezTo>
                  <a:cubicBezTo>
                    <a:pt x="334" y="1030"/>
                    <a:pt x="334" y="1030"/>
                    <a:pt x="334" y="1030"/>
                  </a:cubicBezTo>
                  <a:cubicBezTo>
                    <a:pt x="335" y="1029"/>
                    <a:pt x="335" y="1029"/>
                    <a:pt x="335" y="1029"/>
                  </a:cubicBezTo>
                  <a:cubicBezTo>
                    <a:pt x="337" y="1029"/>
                    <a:pt x="337" y="1029"/>
                    <a:pt x="337" y="1029"/>
                  </a:cubicBezTo>
                  <a:cubicBezTo>
                    <a:pt x="339" y="1028"/>
                    <a:pt x="339" y="1028"/>
                    <a:pt x="339" y="1028"/>
                  </a:cubicBezTo>
                  <a:cubicBezTo>
                    <a:pt x="340" y="1027"/>
                    <a:pt x="340" y="1027"/>
                    <a:pt x="340" y="1027"/>
                  </a:cubicBezTo>
                  <a:cubicBezTo>
                    <a:pt x="342" y="1026"/>
                    <a:pt x="342" y="1026"/>
                    <a:pt x="342" y="1026"/>
                  </a:cubicBezTo>
                  <a:cubicBezTo>
                    <a:pt x="344" y="1025"/>
                    <a:pt x="344" y="1025"/>
                    <a:pt x="344" y="1025"/>
                  </a:cubicBezTo>
                  <a:cubicBezTo>
                    <a:pt x="344" y="1025"/>
                    <a:pt x="344" y="1025"/>
                    <a:pt x="344" y="1025"/>
                  </a:cubicBezTo>
                  <a:cubicBezTo>
                    <a:pt x="345" y="1024"/>
                    <a:pt x="345" y="1024"/>
                    <a:pt x="345" y="1024"/>
                  </a:cubicBezTo>
                  <a:cubicBezTo>
                    <a:pt x="347" y="1021"/>
                    <a:pt x="347" y="1021"/>
                    <a:pt x="347" y="1021"/>
                  </a:cubicBezTo>
                  <a:cubicBezTo>
                    <a:pt x="348" y="1020"/>
                    <a:pt x="348" y="1020"/>
                    <a:pt x="348" y="1020"/>
                  </a:cubicBezTo>
                  <a:cubicBezTo>
                    <a:pt x="349" y="1018"/>
                    <a:pt x="349" y="1018"/>
                    <a:pt x="349" y="1018"/>
                  </a:cubicBezTo>
                  <a:cubicBezTo>
                    <a:pt x="350" y="1017"/>
                    <a:pt x="350" y="1017"/>
                    <a:pt x="350" y="1017"/>
                  </a:cubicBezTo>
                  <a:cubicBezTo>
                    <a:pt x="351" y="1018"/>
                    <a:pt x="351" y="1018"/>
                    <a:pt x="351" y="1018"/>
                  </a:cubicBezTo>
                  <a:cubicBezTo>
                    <a:pt x="352" y="1018"/>
                    <a:pt x="352" y="1018"/>
                    <a:pt x="352" y="1018"/>
                  </a:cubicBezTo>
                  <a:cubicBezTo>
                    <a:pt x="354" y="1019"/>
                    <a:pt x="354" y="1019"/>
                    <a:pt x="354" y="1019"/>
                  </a:cubicBezTo>
                  <a:cubicBezTo>
                    <a:pt x="355" y="1020"/>
                    <a:pt x="355" y="1020"/>
                    <a:pt x="355" y="1020"/>
                  </a:cubicBezTo>
                  <a:cubicBezTo>
                    <a:pt x="355" y="1021"/>
                    <a:pt x="355" y="1021"/>
                    <a:pt x="355" y="1021"/>
                  </a:cubicBezTo>
                  <a:cubicBezTo>
                    <a:pt x="355" y="1022"/>
                    <a:pt x="355" y="1022"/>
                    <a:pt x="355" y="1022"/>
                  </a:cubicBezTo>
                  <a:cubicBezTo>
                    <a:pt x="356" y="1022"/>
                    <a:pt x="356" y="1022"/>
                    <a:pt x="356" y="1022"/>
                  </a:cubicBezTo>
                  <a:cubicBezTo>
                    <a:pt x="357" y="1022"/>
                    <a:pt x="357" y="1022"/>
                    <a:pt x="357" y="1022"/>
                  </a:cubicBezTo>
                  <a:cubicBezTo>
                    <a:pt x="357" y="1022"/>
                    <a:pt x="357" y="1022"/>
                    <a:pt x="357" y="1022"/>
                  </a:cubicBezTo>
                  <a:cubicBezTo>
                    <a:pt x="359" y="1022"/>
                    <a:pt x="359" y="1022"/>
                    <a:pt x="359" y="1022"/>
                  </a:cubicBezTo>
                  <a:cubicBezTo>
                    <a:pt x="361" y="1021"/>
                    <a:pt x="361" y="1021"/>
                    <a:pt x="361" y="1021"/>
                  </a:cubicBezTo>
                  <a:cubicBezTo>
                    <a:pt x="363" y="1018"/>
                    <a:pt x="363" y="1018"/>
                    <a:pt x="363" y="1018"/>
                  </a:cubicBezTo>
                  <a:cubicBezTo>
                    <a:pt x="366" y="1018"/>
                    <a:pt x="366" y="1018"/>
                    <a:pt x="366" y="1018"/>
                  </a:cubicBezTo>
                  <a:cubicBezTo>
                    <a:pt x="367" y="1018"/>
                    <a:pt x="367" y="1018"/>
                    <a:pt x="367" y="1018"/>
                  </a:cubicBezTo>
                  <a:cubicBezTo>
                    <a:pt x="368" y="1020"/>
                    <a:pt x="368" y="1020"/>
                    <a:pt x="368" y="1020"/>
                  </a:cubicBezTo>
                  <a:cubicBezTo>
                    <a:pt x="369" y="1021"/>
                    <a:pt x="369" y="1021"/>
                    <a:pt x="369" y="1021"/>
                  </a:cubicBezTo>
                  <a:cubicBezTo>
                    <a:pt x="370" y="1022"/>
                    <a:pt x="370" y="1022"/>
                    <a:pt x="370" y="1022"/>
                  </a:cubicBezTo>
                  <a:cubicBezTo>
                    <a:pt x="370" y="1022"/>
                    <a:pt x="370" y="1022"/>
                    <a:pt x="370" y="1022"/>
                  </a:cubicBezTo>
                  <a:cubicBezTo>
                    <a:pt x="370" y="1022"/>
                    <a:pt x="370" y="1022"/>
                    <a:pt x="370" y="1022"/>
                  </a:cubicBezTo>
                  <a:cubicBezTo>
                    <a:pt x="372" y="1022"/>
                    <a:pt x="372" y="1022"/>
                    <a:pt x="372" y="1022"/>
                  </a:cubicBezTo>
                  <a:cubicBezTo>
                    <a:pt x="372" y="1022"/>
                    <a:pt x="372" y="1022"/>
                    <a:pt x="372" y="1022"/>
                  </a:cubicBezTo>
                  <a:cubicBezTo>
                    <a:pt x="373" y="1022"/>
                    <a:pt x="373" y="1022"/>
                    <a:pt x="373" y="1022"/>
                  </a:cubicBezTo>
                  <a:cubicBezTo>
                    <a:pt x="373" y="1022"/>
                    <a:pt x="373" y="1022"/>
                    <a:pt x="373" y="1022"/>
                  </a:cubicBezTo>
                  <a:cubicBezTo>
                    <a:pt x="375" y="1022"/>
                    <a:pt x="375" y="1022"/>
                    <a:pt x="375" y="1022"/>
                  </a:cubicBezTo>
                  <a:cubicBezTo>
                    <a:pt x="377" y="1022"/>
                    <a:pt x="377" y="1022"/>
                    <a:pt x="377" y="1022"/>
                  </a:cubicBezTo>
                  <a:cubicBezTo>
                    <a:pt x="377" y="1022"/>
                    <a:pt x="377" y="1022"/>
                    <a:pt x="377" y="1022"/>
                  </a:cubicBezTo>
                  <a:cubicBezTo>
                    <a:pt x="378" y="1022"/>
                    <a:pt x="378" y="1022"/>
                    <a:pt x="378" y="1022"/>
                  </a:cubicBezTo>
                  <a:cubicBezTo>
                    <a:pt x="380" y="1023"/>
                    <a:pt x="380" y="1023"/>
                    <a:pt x="380" y="1023"/>
                  </a:cubicBezTo>
                  <a:cubicBezTo>
                    <a:pt x="381" y="1023"/>
                    <a:pt x="381" y="1023"/>
                    <a:pt x="381" y="1023"/>
                  </a:cubicBezTo>
                  <a:cubicBezTo>
                    <a:pt x="382" y="1026"/>
                    <a:pt x="382" y="1026"/>
                    <a:pt x="382" y="1026"/>
                  </a:cubicBezTo>
                  <a:cubicBezTo>
                    <a:pt x="383" y="1027"/>
                    <a:pt x="383" y="1027"/>
                    <a:pt x="383" y="1027"/>
                  </a:cubicBezTo>
                  <a:cubicBezTo>
                    <a:pt x="385" y="1028"/>
                    <a:pt x="385" y="1028"/>
                    <a:pt x="385" y="1028"/>
                  </a:cubicBezTo>
                  <a:cubicBezTo>
                    <a:pt x="386" y="1028"/>
                    <a:pt x="386" y="1028"/>
                    <a:pt x="386" y="1028"/>
                  </a:cubicBezTo>
                  <a:cubicBezTo>
                    <a:pt x="387" y="1030"/>
                    <a:pt x="387" y="1030"/>
                    <a:pt x="387" y="1030"/>
                  </a:cubicBezTo>
                  <a:cubicBezTo>
                    <a:pt x="388" y="1031"/>
                    <a:pt x="388" y="1031"/>
                    <a:pt x="388" y="1031"/>
                  </a:cubicBezTo>
                  <a:cubicBezTo>
                    <a:pt x="389" y="1032"/>
                    <a:pt x="389" y="1032"/>
                    <a:pt x="389" y="1032"/>
                  </a:cubicBezTo>
                  <a:cubicBezTo>
                    <a:pt x="391" y="1034"/>
                    <a:pt x="391" y="1034"/>
                    <a:pt x="391" y="1034"/>
                  </a:cubicBezTo>
                  <a:cubicBezTo>
                    <a:pt x="391" y="1036"/>
                    <a:pt x="391" y="1036"/>
                    <a:pt x="391" y="1036"/>
                  </a:cubicBezTo>
                  <a:cubicBezTo>
                    <a:pt x="391" y="1038"/>
                    <a:pt x="391" y="1038"/>
                    <a:pt x="391" y="1038"/>
                  </a:cubicBezTo>
                  <a:cubicBezTo>
                    <a:pt x="392" y="1039"/>
                    <a:pt x="392" y="1039"/>
                    <a:pt x="392" y="1039"/>
                  </a:cubicBezTo>
                  <a:cubicBezTo>
                    <a:pt x="392" y="1039"/>
                    <a:pt x="392" y="1039"/>
                    <a:pt x="392" y="1039"/>
                  </a:cubicBezTo>
                  <a:cubicBezTo>
                    <a:pt x="392" y="1038"/>
                    <a:pt x="392" y="1038"/>
                    <a:pt x="392" y="1038"/>
                  </a:cubicBezTo>
                  <a:cubicBezTo>
                    <a:pt x="393" y="1038"/>
                    <a:pt x="393" y="1038"/>
                    <a:pt x="393" y="1038"/>
                  </a:cubicBezTo>
                  <a:cubicBezTo>
                    <a:pt x="393" y="1037"/>
                    <a:pt x="393" y="1037"/>
                    <a:pt x="393" y="1037"/>
                  </a:cubicBezTo>
                  <a:cubicBezTo>
                    <a:pt x="393" y="1034"/>
                    <a:pt x="393" y="1034"/>
                    <a:pt x="393" y="1034"/>
                  </a:cubicBezTo>
                  <a:cubicBezTo>
                    <a:pt x="393" y="1033"/>
                    <a:pt x="393" y="1033"/>
                    <a:pt x="393" y="1033"/>
                  </a:cubicBezTo>
                  <a:cubicBezTo>
                    <a:pt x="392" y="1032"/>
                    <a:pt x="392" y="1032"/>
                    <a:pt x="392" y="1032"/>
                  </a:cubicBezTo>
                  <a:cubicBezTo>
                    <a:pt x="392" y="1031"/>
                    <a:pt x="392" y="1031"/>
                    <a:pt x="392" y="1031"/>
                  </a:cubicBezTo>
                  <a:cubicBezTo>
                    <a:pt x="392" y="1031"/>
                    <a:pt x="392" y="1031"/>
                    <a:pt x="392" y="1031"/>
                  </a:cubicBezTo>
                  <a:cubicBezTo>
                    <a:pt x="393" y="1030"/>
                    <a:pt x="393" y="1030"/>
                    <a:pt x="393" y="1030"/>
                  </a:cubicBezTo>
                  <a:cubicBezTo>
                    <a:pt x="394" y="1031"/>
                    <a:pt x="394" y="1031"/>
                    <a:pt x="394" y="1031"/>
                  </a:cubicBezTo>
                  <a:cubicBezTo>
                    <a:pt x="396" y="1032"/>
                    <a:pt x="396" y="1032"/>
                    <a:pt x="396" y="1032"/>
                  </a:cubicBezTo>
                  <a:cubicBezTo>
                    <a:pt x="397" y="1033"/>
                    <a:pt x="397" y="1033"/>
                    <a:pt x="397" y="1033"/>
                  </a:cubicBezTo>
                  <a:cubicBezTo>
                    <a:pt x="399" y="1035"/>
                    <a:pt x="399" y="1035"/>
                    <a:pt x="399" y="1035"/>
                  </a:cubicBezTo>
                  <a:cubicBezTo>
                    <a:pt x="401" y="1036"/>
                    <a:pt x="401" y="1036"/>
                    <a:pt x="401" y="1036"/>
                  </a:cubicBezTo>
                  <a:cubicBezTo>
                    <a:pt x="403" y="1038"/>
                    <a:pt x="403" y="1038"/>
                    <a:pt x="403" y="1038"/>
                  </a:cubicBezTo>
                  <a:cubicBezTo>
                    <a:pt x="405" y="1038"/>
                    <a:pt x="405" y="1038"/>
                    <a:pt x="405" y="1038"/>
                  </a:cubicBezTo>
                  <a:cubicBezTo>
                    <a:pt x="406" y="1038"/>
                    <a:pt x="406" y="1038"/>
                    <a:pt x="406" y="1038"/>
                  </a:cubicBezTo>
                  <a:cubicBezTo>
                    <a:pt x="407" y="1037"/>
                    <a:pt x="407" y="1037"/>
                    <a:pt x="407" y="1037"/>
                  </a:cubicBezTo>
                  <a:cubicBezTo>
                    <a:pt x="409" y="1036"/>
                    <a:pt x="409" y="1036"/>
                    <a:pt x="409" y="1036"/>
                  </a:cubicBezTo>
                  <a:cubicBezTo>
                    <a:pt x="409" y="1034"/>
                    <a:pt x="409" y="1034"/>
                    <a:pt x="409" y="1034"/>
                  </a:cubicBezTo>
                  <a:cubicBezTo>
                    <a:pt x="410" y="1033"/>
                    <a:pt x="410" y="1033"/>
                    <a:pt x="410" y="1033"/>
                  </a:cubicBezTo>
                  <a:cubicBezTo>
                    <a:pt x="412" y="1032"/>
                    <a:pt x="412" y="1032"/>
                    <a:pt x="412" y="1032"/>
                  </a:cubicBezTo>
                  <a:cubicBezTo>
                    <a:pt x="414" y="1030"/>
                    <a:pt x="414" y="1030"/>
                    <a:pt x="414" y="1030"/>
                  </a:cubicBezTo>
                  <a:cubicBezTo>
                    <a:pt x="415" y="1030"/>
                    <a:pt x="415" y="1030"/>
                    <a:pt x="415" y="1030"/>
                  </a:cubicBezTo>
                  <a:cubicBezTo>
                    <a:pt x="415" y="1031"/>
                    <a:pt x="415" y="1031"/>
                    <a:pt x="415" y="1031"/>
                  </a:cubicBezTo>
                  <a:cubicBezTo>
                    <a:pt x="417" y="1030"/>
                    <a:pt x="417" y="1030"/>
                    <a:pt x="417" y="1030"/>
                  </a:cubicBezTo>
                  <a:cubicBezTo>
                    <a:pt x="418" y="1030"/>
                    <a:pt x="418" y="1030"/>
                    <a:pt x="418" y="1030"/>
                  </a:cubicBezTo>
                  <a:cubicBezTo>
                    <a:pt x="420" y="1029"/>
                    <a:pt x="420" y="1029"/>
                    <a:pt x="420" y="1029"/>
                  </a:cubicBezTo>
                  <a:cubicBezTo>
                    <a:pt x="421" y="1030"/>
                    <a:pt x="421" y="1030"/>
                    <a:pt x="421" y="1030"/>
                  </a:cubicBezTo>
                  <a:cubicBezTo>
                    <a:pt x="423" y="1031"/>
                    <a:pt x="423" y="1031"/>
                    <a:pt x="423" y="1031"/>
                  </a:cubicBezTo>
                  <a:cubicBezTo>
                    <a:pt x="424" y="1032"/>
                    <a:pt x="424" y="1032"/>
                    <a:pt x="424" y="1032"/>
                  </a:cubicBezTo>
                  <a:cubicBezTo>
                    <a:pt x="426" y="1032"/>
                    <a:pt x="426" y="1032"/>
                    <a:pt x="426" y="1032"/>
                  </a:cubicBezTo>
                  <a:cubicBezTo>
                    <a:pt x="427" y="1032"/>
                    <a:pt x="427" y="1032"/>
                    <a:pt x="427" y="1032"/>
                  </a:cubicBezTo>
                  <a:cubicBezTo>
                    <a:pt x="428" y="1031"/>
                    <a:pt x="428" y="1031"/>
                    <a:pt x="428" y="1031"/>
                  </a:cubicBezTo>
                  <a:cubicBezTo>
                    <a:pt x="428" y="1030"/>
                    <a:pt x="428" y="1030"/>
                    <a:pt x="428" y="1030"/>
                  </a:cubicBezTo>
                  <a:cubicBezTo>
                    <a:pt x="429" y="1029"/>
                    <a:pt x="429" y="1029"/>
                    <a:pt x="429" y="1029"/>
                  </a:cubicBezTo>
                  <a:cubicBezTo>
                    <a:pt x="429" y="1029"/>
                    <a:pt x="429" y="1029"/>
                    <a:pt x="429" y="1029"/>
                  </a:cubicBezTo>
                  <a:cubicBezTo>
                    <a:pt x="431" y="1029"/>
                    <a:pt x="431" y="1029"/>
                    <a:pt x="431" y="1029"/>
                  </a:cubicBezTo>
                  <a:cubicBezTo>
                    <a:pt x="433" y="1029"/>
                    <a:pt x="433" y="1029"/>
                    <a:pt x="433" y="1029"/>
                  </a:cubicBezTo>
                  <a:cubicBezTo>
                    <a:pt x="433" y="1029"/>
                    <a:pt x="433" y="1029"/>
                    <a:pt x="433" y="1029"/>
                  </a:cubicBezTo>
                  <a:cubicBezTo>
                    <a:pt x="435" y="1029"/>
                    <a:pt x="435" y="1029"/>
                    <a:pt x="435" y="1029"/>
                  </a:cubicBezTo>
                  <a:cubicBezTo>
                    <a:pt x="437" y="1031"/>
                    <a:pt x="437" y="1031"/>
                    <a:pt x="437" y="1031"/>
                  </a:cubicBezTo>
                  <a:cubicBezTo>
                    <a:pt x="438" y="1033"/>
                    <a:pt x="438" y="1033"/>
                    <a:pt x="438" y="1033"/>
                  </a:cubicBezTo>
                  <a:cubicBezTo>
                    <a:pt x="440" y="1035"/>
                    <a:pt x="440" y="1035"/>
                    <a:pt x="440" y="1035"/>
                  </a:cubicBezTo>
                  <a:cubicBezTo>
                    <a:pt x="441" y="1036"/>
                    <a:pt x="441" y="1036"/>
                    <a:pt x="441" y="1036"/>
                  </a:cubicBezTo>
                  <a:cubicBezTo>
                    <a:pt x="442" y="1036"/>
                    <a:pt x="442" y="1036"/>
                    <a:pt x="442" y="1036"/>
                  </a:cubicBezTo>
                  <a:cubicBezTo>
                    <a:pt x="443" y="1036"/>
                    <a:pt x="443" y="1036"/>
                    <a:pt x="443" y="1036"/>
                  </a:cubicBezTo>
                  <a:cubicBezTo>
                    <a:pt x="444" y="1037"/>
                    <a:pt x="444" y="1037"/>
                    <a:pt x="444" y="1037"/>
                  </a:cubicBezTo>
                  <a:cubicBezTo>
                    <a:pt x="447" y="1037"/>
                    <a:pt x="447" y="1037"/>
                    <a:pt x="447" y="1037"/>
                  </a:cubicBezTo>
                  <a:cubicBezTo>
                    <a:pt x="447" y="1038"/>
                    <a:pt x="447" y="1038"/>
                    <a:pt x="447" y="1038"/>
                  </a:cubicBezTo>
                  <a:cubicBezTo>
                    <a:pt x="448" y="1038"/>
                    <a:pt x="448" y="1038"/>
                    <a:pt x="448" y="1038"/>
                  </a:cubicBezTo>
                  <a:cubicBezTo>
                    <a:pt x="448" y="1039"/>
                    <a:pt x="448" y="1039"/>
                    <a:pt x="448" y="1039"/>
                  </a:cubicBezTo>
                  <a:cubicBezTo>
                    <a:pt x="448" y="1039"/>
                    <a:pt x="448" y="1039"/>
                    <a:pt x="448" y="1039"/>
                  </a:cubicBezTo>
                  <a:cubicBezTo>
                    <a:pt x="450" y="1039"/>
                    <a:pt x="450" y="1039"/>
                    <a:pt x="450" y="1039"/>
                  </a:cubicBezTo>
                  <a:cubicBezTo>
                    <a:pt x="451" y="1038"/>
                    <a:pt x="451" y="1038"/>
                    <a:pt x="451" y="1038"/>
                  </a:cubicBezTo>
                  <a:cubicBezTo>
                    <a:pt x="452" y="1036"/>
                    <a:pt x="452" y="1036"/>
                    <a:pt x="452" y="1036"/>
                  </a:cubicBezTo>
                  <a:cubicBezTo>
                    <a:pt x="453" y="1034"/>
                    <a:pt x="453" y="1034"/>
                    <a:pt x="453" y="1034"/>
                  </a:cubicBezTo>
                  <a:cubicBezTo>
                    <a:pt x="453" y="1033"/>
                    <a:pt x="453" y="1033"/>
                    <a:pt x="453" y="1033"/>
                  </a:cubicBezTo>
                  <a:cubicBezTo>
                    <a:pt x="454" y="1033"/>
                    <a:pt x="454" y="1033"/>
                    <a:pt x="454" y="1033"/>
                  </a:cubicBezTo>
                  <a:cubicBezTo>
                    <a:pt x="454" y="1033"/>
                    <a:pt x="454" y="1033"/>
                    <a:pt x="454" y="1033"/>
                  </a:cubicBezTo>
                  <a:cubicBezTo>
                    <a:pt x="455" y="1035"/>
                    <a:pt x="455" y="1035"/>
                    <a:pt x="455" y="1035"/>
                  </a:cubicBezTo>
                  <a:cubicBezTo>
                    <a:pt x="456" y="1036"/>
                    <a:pt x="456" y="1036"/>
                    <a:pt x="456" y="1036"/>
                  </a:cubicBezTo>
                  <a:cubicBezTo>
                    <a:pt x="458" y="1036"/>
                    <a:pt x="458" y="1036"/>
                    <a:pt x="458" y="1036"/>
                  </a:cubicBezTo>
                  <a:cubicBezTo>
                    <a:pt x="459" y="1036"/>
                    <a:pt x="459" y="1036"/>
                    <a:pt x="459" y="1036"/>
                  </a:cubicBezTo>
                  <a:cubicBezTo>
                    <a:pt x="460" y="1036"/>
                    <a:pt x="460" y="1036"/>
                    <a:pt x="460" y="1036"/>
                  </a:cubicBezTo>
                  <a:cubicBezTo>
                    <a:pt x="464" y="1036"/>
                    <a:pt x="464" y="1036"/>
                    <a:pt x="464" y="1036"/>
                  </a:cubicBezTo>
                  <a:cubicBezTo>
                    <a:pt x="467" y="1034"/>
                    <a:pt x="467" y="1034"/>
                    <a:pt x="467" y="1034"/>
                  </a:cubicBezTo>
                  <a:cubicBezTo>
                    <a:pt x="469" y="1033"/>
                    <a:pt x="469" y="1033"/>
                    <a:pt x="469" y="1033"/>
                  </a:cubicBezTo>
                  <a:cubicBezTo>
                    <a:pt x="470" y="1031"/>
                    <a:pt x="470" y="1031"/>
                    <a:pt x="470" y="1031"/>
                  </a:cubicBezTo>
                  <a:cubicBezTo>
                    <a:pt x="470" y="1028"/>
                    <a:pt x="470" y="1028"/>
                    <a:pt x="470" y="1028"/>
                  </a:cubicBezTo>
                  <a:cubicBezTo>
                    <a:pt x="471" y="1026"/>
                    <a:pt x="471" y="1026"/>
                    <a:pt x="471" y="1026"/>
                  </a:cubicBezTo>
                  <a:cubicBezTo>
                    <a:pt x="471" y="1025"/>
                    <a:pt x="471" y="1025"/>
                    <a:pt x="471" y="1025"/>
                  </a:cubicBezTo>
                  <a:cubicBezTo>
                    <a:pt x="469" y="1023"/>
                    <a:pt x="469" y="1023"/>
                    <a:pt x="469" y="1023"/>
                  </a:cubicBezTo>
                  <a:cubicBezTo>
                    <a:pt x="468" y="1023"/>
                    <a:pt x="468" y="1023"/>
                    <a:pt x="468" y="1023"/>
                  </a:cubicBezTo>
                  <a:cubicBezTo>
                    <a:pt x="465" y="1022"/>
                    <a:pt x="465" y="1022"/>
                    <a:pt x="465" y="1022"/>
                  </a:cubicBezTo>
                  <a:cubicBezTo>
                    <a:pt x="464" y="1021"/>
                    <a:pt x="464" y="1021"/>
                    <a:pt x="464" y="1021"/>
                  </a:cubicBezTo>
                  <a:cubicBezTo>
                    <a:pt x="464" y="1021"/>
                    <a:pt x="464" y="1021"/>
                    <a:pt x="464" y="1021"/>
                  </a:cubicBezTo>
                  <a:cubicBezTo>
                    <a:pt x="460" y="1019"/>
                    <a:pt x="460" y="1019"/>
                    <a:pt x="460" y="1019"/>
                  </a:cubicBezTo>
                  <a:cubicBezTo>
                    <a:pt x="458" y="1019"/>
                    <a:pt x="458" y="1019"/>
                    <a:pt x="458" y="1019"/>
                  </a:cubicBezTo>
                  <a:cubicBezTo>
                    <a:pt x="458" y="1018"/>
                    <a:pt x="458" y="1018"/>
                    <a:pt x="458" y="1018"/>
                  </a:cubicBezTo>
                  <a:cubicBezTo>
                    <a:pt x="457" y="1017"/>
                    <a:pt x="457" y="1017"/>
                    <a:pt x="457" y="1017"/>
                  </a:cubicBezTo>
                  <a:cubicBezTo>
                    <a:pt x="456" y="1016"/>
                    <a:pt x="456" y="1016"/>
                    <a:pt x="456" y="1016"/>
                  </a:cubicBezTo>
                  <a:cubicBezTo>
                    <a:pt x="454" y="1014"/>
                    <a:pt x="454" y="1014"/>
                    <a:pt x="454" y="1014"/>
                  </a:cubicBezTo>
                  <a:cubicBezTo>
                    <a:pt x="453" y="1014"/>
                    <a:pt x="453" y="1014"/>
                    <a:pt x="453" y="1014"/>
                  </a:cubicBezTo>
                  <a:cubicBezTo>
                    <a:pt x="454" y="1013"/>
                    <a:pt x="454" y="1013"/>
                    <a:pt x="454" y="1013"/>
                  </a:cubicBezTo>
                  <a:cubicBezTo>
                    <a:pt x="455" y="1012"/>
                    <a:pt x="455" y="1012"/>
                    <a:pt x="455" y="1012"/>
                  </a:cubicBezTo>
                  <a:cubicBezTo>
                    <a:pt x="456" y="1012"/>
                    <a:pt x="456" y="1012"/>
                    <a:pt x="456" y="1012"/>
                  </a:cubicBezTo>
                  <a:cubicBezTo>
                    <a:pt x="458" y="1010"/>
                    <a:pt x="458" y="1010"/>
                    <a:pt x="458" y="1010"/>
                  </a:cubicBezTo>
                  <a:cubicBezTo>
                    <a:pt x="459" y="1010"/>
                    <a:pt x="459" y="1010"/>
                    <a:pt x="459" y="1010"/>
                  </a:cubicBezTo>
                  <a:cubicBezTo>
                    <a:pt x="461" y="1010"/>
                    <a:pt x="461" y="1010"/>
                    <a:pt x="461" y="1010"/>
                  </a:cubicBezTo>
                  <a:cubicBezTo>
                    <a:pt x="462" y="1008"/>
                    <a:pt x="462" y="1008"/>
                    <a:pt x="462" y="1008"/>
                  </a:cubicBezTo>
                  <a:cubicBezTo>
                    <a:pt x="464" y="1007"/>
                    <a:pt x="464" y="1007"/>
                    <a:pt x="464" y="1007"/>
                  </a:cubicBezTo>
                  <a:cubicBezTo>
                    <a:pt x="464" y="1006"/>
                    <a:pt x="464" y="1006"/>
                    <a:pt x="464" y="1006"/>
                  </a:cubicBezTo>
                  <a:cubicBezTo>
                    <a:pt x="464" y="1005"/>
                    <a:pt x="464" y="1005"/>
                    <a:pt x="464" y="1005"/>
                  </a:cubicBezTo>
                  <a:cubicBezTo>
                    <a:pt x="462" y="1002"/>
                    <a:pt x="462" y="1002"/>
                    <a:pt x="462" y="1002"/>
                  </a:cubicBezTo>
                  <a:cubicBezTo>
                    <a:pt x="462" y="1000"/>
                    <a:pt x="462" y="1000"/>
                    <a:pt x="462" y="1000"/>
                  </a:cubicBezTo>
                  <a:cubicBezTo>
                    <a:pt x="462" y="999"/>
                    <a:pt x="462" y="999"/>
                    <a:pt x="462" y="999"/>
                  </a:cubicBezTo>
                  <a:cubicBezTo>
                    <a:pt x="463" y="997"/>
                    <a:pt x="463" y="997"/>
                    <a:pt x="463" y="997"/>
                  </a:cubicBezTo>
                  <a:cubicBezTo>
                    <a:pt x="464" y="997"/>
                    <a:pt x="464" y="997"/>
                    <a:pt x="464" y="997"/>
                  </a:cubicBezTo>
                  <a:cubicBezTo>
                    <a:pt x="464" y="995"/>
                    <a:pt x="464" y="995"/>
                    <a:pt x="464" y="995"/>
                  </a:cubicBezTo>
                  <a:cubicBezTo>
                    <a:pt x="465" y="995"/>
                    <a:pt x="465" y="995"/>
                    <a:pt x="465" y="995"/>
                  </a:cubicBezTo>
                  <a:cubicBezTo>
                    <a:pt x="467" y="994"/>
                    <a:pt x="467" y="994"/>
                    <a:pt x="467" y="994"/>
                  </a:cubicBezTo>
                  <a:cubicBezTo>
                    <a:pt x="469" y="994"/>
                    <a:pt x="469" y="994"/>
                    <a:pt x="469" y="994"/>
                  </a:cubicBezTo>
                  <a:cubicBezTo>
                    <a:pt x="470" y="994"/>
                    <a:pt x="470" y="994"/>
                    <a:pt x="470" y="994"/>
                  </a:cubicBezTo>
                  <a:cubicBezTo>
                    <a:pt x="472" y="995"/>
                    <a:pt x="472" y="995"/>
                    <a:pt x="472" y="995"/>
                  </a:cubicBezTo>
                  <a:cubicBezTo>
                    <a:pt x="474" y="995"/>
                    <a:pt x="474" y="995"/>
                    <a:pt x="474" y="995"/>
                  </a:cubicBezTo>
                  <a:cubicBezTo>
                    <a:pt x="475" y="995"/>
                    <a:pt x="475" y="995"/>
                    <a:pt x="475" y="995"/>
                  </a:cubicBezTo>
                  <a:cubicBezTo>
                    <a:pt x="476" y="995"/>
                    <a:pt x="476" y="995"/>
                    <a:pt x="476" y="995"/>
                  </a:cubicBezTo>
                  <a:cubicBezTo>
                    <a:pt x="477" y="994"/>
                    <a:pt x="477" y="994"/>
                    <a:pt x="477" y="994"/>
                  </a:cubicBezTo>
                  <a:cubicBezTo>
                    <a:pt x="476" y="993"/>
                    <a:pt x="476" y="993"/>
                    <a:pt x="476" y="993"/>
                  </a:cubicBezTo>
                  <a:cubicBezTo>
                    <a:pt x="476" y="992"/>
                    <a:pt x="476" y="992"/>
                    <a:pt x="476" y="992"/>
                  </a:cubicBezTo>
                  <a:cubicBezTo>
                    <a:pt x="473" y="991"/>
                    <a:pt x="473" y="991"/>
                    <a:pt x="473" y="991"/>
                  </a:cubicBezTo>
                  <a:cubicBezTo>
                    <a:pt x="472" y="990"/>
                    <a:pt x="472" y="990"/>
                    <a:pt x="472" y="990"/>
                  </a:cubicBezTo>
                  <a:cubicBezTo>
                    <a:pt x="471" y="990"/>
                    <a:pt x="471" y="990"/>
                    <a:pt x="471" y="990"/>
                  </a:cubicBezTo>
                  <a:cubicBezTo>
                    <a:pt x="469" y="990"/>
                    <a:pt x="469" y="990"/>
                    <a:pt x="469" y="990"/>
                  </a:cubicBezTo>
                  <a:cubicBezTo>
                    <a:pt x="468" y="989"/>
                    <a:pt x="468" y="989"/>
                    <a:pt x="468" y="989"/>
                  </a:cubicBezTo>
                  <a:cubicBezTo>
                    <a:pt x="467" y="989"/>
                    <a:pt x="467" y="989"/>
                    <a:pt x="467" y="989"/>
                  </a:cubicBezTo>
                  <a:cubicBezTo>
                    <a:pt x="466" y="988"/>
                    <a:pt x="466" y="988"/>
                    <a:pt x="466" y="988"/>
                  </a:cubicBezTo>
                  <a:cubicBezTo>
                    <a:pt x="466" y="987"/>
                    <a:pt x="466" y="987"/>
                    <a:pt x="466" y="987"/>
                  </a:cubicBezTo>
                  <a:cubicBezTo>
                    <a:pt x="467" y="986"/>
                    <a:pt x="467" y="986"/>
                    <a:pt x="467" y="986"/>
                  </a:cubicBezTo>
                  <a:cubicBezTo>
                    <a:pt x="468" y="985"/>
                    <a:pt x="468" y="985"/>
                    <a:pt x="468" y="985"/>
                  </a:cubicBezTo>
                  <a:cubicBezTo>
                    <a:pt x="469" y="986"/>
                    <a:pt x="469" y="986"/>
                    <a:pt x="469" y="986"/>
                  </a:cubicBezTo>
                  <a:cubicBezTo>
                    <a:pt x="470" y="985"/>
                    <a:pt x="470" y="985"/>
                    <a:pt x="470" y="985"/>
                  </a:cubicBezTo>
                  <a:cubicBezTo>
                    <a:pt x="470" y="985"/>
                    <a:pt x="470" y="985"/>
                    <a:pt x="470" y="985"/>
                  </a:cubicBezTo>
                  <a:cubicBezTo>
                    <a:pt x="470" y="984"/>
                    <a:pt x="470" y="984"/>
                    <a:pt x="470" y="984"/>
                  </a:cubicBezTo>
                  <a:cubicBezTo>
                    <a:pt x="470" y="984"/>
                    <a:pt x="470" y="984"/>
                    <a:pt x="470" y="984"/>
                  </a:cubicBezTo>
                  <a:cubicBezTo>
                    <a:pt x="470" y="983"/>
                    <a:pt x="470" y="983"/>
                    <a:pt x="470" y="983"/>
                  </a:cubicBezTo>
                  <a:cubicBezTo>
                    <a:pt x="469" y="983"/>
                    <a:pt x="469" y="983"/>
                    <a:pt x="469" y="983"/>
                  </a:cubicBezTo>
                  <a:cubicBezTo>
                    <a:pt x="468" y="984"/>
                    <a:pt x="468" y="984"/>
                    <a:pt x="468" y="984"/>
                  </a:cubicBezTo>
                  <a:cubicBezTo>
                    <a:pt x="467" y="984"/>
                    <a:pt x="467" y="984"/>
                    <a:pt x="467" y="984"/>
                  </a:cubicBezTo>
                  <a:cubicBezTo>
                    <a:pt x="465" y="983"/>
                    <a:pt x="465" y="983"/>
                    <a:pt x="465" y="983"/>
                  </a:cubicBezTo>
                  <a:cubicBezTo>
                    <a:pt x="464" y="982"/>
                    <a:pt x="464" y="982"/>
                    <a:pt x="464" y="982"/>
                  </a:cubicBezTo>
                  <a:cubicBezTo>
                    <a:pt x="464" y="982"/>
                    <a:pt x="464" y="982"/>
                    <a:pt x="464" y="982"/>
                  </a:cubicBezTo>
                  <a:cubicBezTo>
                    <a:pt x="465" y="981"/>
                    <a:pt x="465" y="981"/>
                    <a:pt x="465" y="981"/>
                  </a:cubicBezTo>
                  <a:cubicBezTo>
                    <a:pt x="466" y="980"/>
                    <a:pt x="466" y="980"/>
                    <a:pt x="466" y="980"/>
                  </a:cubicBezTo>
                  <a:cubicBezTo>
                    <a:pt x="466" y="979"/>
                    <a:pt x="466" y="979"/>
                    <a:pt x="466" y="979"/>
                  </a:cubicBezTo>
                  <a:cubicBezTo>
                    <a:pt x="466" y="977"/>
                    <a:pt x="466" y="977"/>
                    <a:pt x="466" y="977"/>
                  </a:cubicBezTo>
                  <a:cubicBezTo>
                    <a:pt x="466" y="976"/>
                    <a:pt x="466" y="976"/>
                    <a:pt x="466" y="976"/>
                  </a:cubicBezTo>
                  <a:cubicBezTo>
                    <a:pt x="467" y="975"/>
                    <a:pt x="467" y="975"/>
                    <a:pt x="467" y="975"/>
                  </a:cubicBezTo>
                  <a:cubicBezTo>
                    <a:pt x="468" y="974"/>
                    <a:pt x="468" y="974"/>
                    <a:pt x="468" y="974"/>
                  </a:cubicBezTo>
                  <a:cubicBezTo>
                    <a:pt x="471" y="975"/>
                    <a:pt x="471" y="975"/>
                    <a:pt x="471" y="975"/>
                  </a:cubicBezTo>
                  <a:cubicBezTo>
                    <a:pt x="475" y="976"/>
                    <a:pt x="475" y="976"/>
                    <a:pt x="475" y="976"/>
                  </a:cubicBezTo>
                  <a:cubicBezTo>
                    <a:pt x="475" y="976"/>
                    <a:pt x="475" y="976"/>
                    <a:pt x="475" y="976"/>
                  </a:cubicBezTo>
                  <a:cubicBezTo>
                    <a:pt x="476" y="976"/>
                    <a:pt x="476" y="976"/>
                    <a:pt x="476" y="976"/>
                  </a:cubicBezTo>
                  <a:cubicBezTo>
                    <a:pt x="476" y="975"/>
                    <a:pt x="476" y="975"/>
                    <a:pt x="476" y="975"/>
                  </a:cubicBezTo>
                  <a:cubicBezTo>
                    <a:pt x="481" y="975"/>
                    <a:pt x="481" y="975"/>
                    <a:pt x="481" y="975"/>
                  </a:cubicBezTo>
                  <a:cubicBezTo>
                    <a:pt x="482" y="974"/>
                    <a:pt x="482" y="974"/>
                    <a:pt x="482" y="974"/>
                  </a:cubicBezTo>
                  <a:cubicBezTo>
                    <a:pt x="483" y="974"/>
                    <a:pt x="483" y="974"/>
                    <a:pt x="483" y="974"/>
                  </a:cubicBezTo>
                  <a:cubicBezTo>
                    <a:pt x="488" y="973"/>
                    <a:pt x="488" y="973"/>
                    <a:pt x="488" y="973"/>
                  </a:cubicBezTo>
                  <a:cubicBezTo>
                    <a:pt x="488" y="973"/>
                    <a:pt x="488" y="973"/>
                    <a:pt x="488" y="973"/>
                  </a:cubicBezTo>
                  <a:cubicBezTo>
                    <a:pt x="489" y="972"/>
                    <a:pt x="489" y="972"/>
                    <a:pt x="489" y="972"/>
                  </a:cubicBezTo>
                  <a:cubicBezTo>
                    <a:pt x="490" y="972"/>
                    <a:pt x="490" y="972"/>
                    <a:pt x="490" y="972"/>
                  </a:cubicBezTo>
                  <a:cubicBezTo>
                    <a:pt x="491" y="972"/>
                    <a:pt x="491" y="972"/>
                    <a:pt x="491" y="972"/>
                  </a:cubicBezTo>
                  <a:cubicBezTo>
                    <a:pt x="493" y="971"/>
                    <a:pt x="493" y="971"/>
                    <a:pt x="493" y="971"/>
                  </a:cubicBezTo>
                  <a:cubicBezTo>
                    <a:pt x="495" y="971"/>
                    <a:pt x="495" y="971"/>
                    <a:pt x="495" y="971"/>
                  </a:cubicBezTo>
                  <a:cubicBezTo>
                    <a:pt x="495" y="971"/>
                    <a:pt x="495" y="971"/>
                    <a:pt x="495" y="971"/>
                  </a:cubicBezTo>
                  <a:cubicBezTo>
                    <a:pt x="496" y="971"/>
                    <a:pt x="496" y="971"/>
                    <a:pt x="496" y="971"/>
                  </a:cubicBezTo>
                  <a:cubicBezTo>
                    <a:pt x="498" y="970"/>
                    <a:pt x="498" y="970"/>
                    <a:pt x="498" y="970"/>
                  </a:cubicBezTo>
                  <a:cubicBezTo>
                    <a:pt x="498" y="970"/>
                    <a:pt x="498" y="970"/>
                    <a:pt x="498" y="970"/>
                  </a:cubicBezTo>
                  <a:cubicBezTo>
                    <a:pt x="499" y="969"/>
                    <a:pt x="499" y="969"/>
                    <a:pt x="499" y="969"/>
                  </a:cubicBezTo>
                  <a:cubicBezTo>
                    <a:pt x="500" y="969"/>
                    <a:pt x="500" y="969"/>
                    <a:pt x="500" y="969"/>
                  </a:cubicBezTo>
                  <a:cubicBezTo>
                    <a:pt x="503" y="968"/>
                    <a:pt x="503" y="968"/>
                    <a:pt x="503" y="968"/>
                  </a:cubicBezTo>
                  <a:cubicBezTo>
                    <a:pt x="504" y="968"/>
                    <a:pt x="504" y="968"/>
                    <a:pt x="504" y="968"/>
                  </a:cubicBezTo>
                  <a:cubicBezTo>
                    <a:pt x="505" y="969"/>
                    <a:pt x="505" y="969"/>
                    <a:pt x="505" y="969"/>
                  </a:cubicBezTo>
                  <a:cubicBezTo>
                    <a:pt x="507" y="968"/>
                    <a:pt x="507" y="968"/>
                    <a:pt x="507" y="968"/>
                  </a:cubicBezTo>
                  <a:cubicBezTo>
                    <a:pt x="508" y="968"/>
                    <a:pt x="508" y="968"/>
                    <a:pt x="508" y="968"/>
                  </a:cubicBezTo>
                  <a:cubicBezTo>
                    <a:pt x="509" y="968"/>
                    <a:pt x="509" y="968"/>
                    <a:pt x="509" y="968"/>
                  </a:cubicBezTo>
                  <a:cubicBezTo>
                    <a:pt x="510" y="969"/>
                    <a:pt x="510" y="969"/>
                    <a:pt x="510" y="969"/>
                  </a:cubicBezTo>
                  <a:cubicBezTo>
                    <a:pt x="511" y="968"/>
                    <a:pt x="511" y="968"/>
                    <a:pt x="511" y="968"/>
                  </a:cubicBezTo>
                  <a:cubicBezTo>
                    <a:pt x="511" y="967"/>
                    <a:pt x="511" y="967"/>
                    <a:pt x="511" y="967"/>
                  </a:cubicBezTo>
                  <a:cubicBezTo>
                    <a:pt x="512" y="965"/>
                    <a:pt x="512" y="965"/>
                    <a:pt x="512" y="965"/>
                  </a:cubicBezTo>
                  <a:cubicBezTo>
                    <a:pt x="513" y="965"/>
                    <a:pt x="513" y="965"/>
                    <a:pt x="513" y="965"/>
                  </a:cubicBezTo>
                  <a:cubicBezTo>
                    <a:pt x="513" y="964"/>
                    <a:pt x="513" y="964"/>
                    <a:pt x="513" y="964"/>
                  </a:cubicBezTo>
                  <a:cubicBezTo>
                    <a:pt x="514" y="964"/>
                    <a:pt x="514" y="964"/>
                    <a:pt x="514" y="964"/>
                  </a:cubicBezTo>
                  <a:cubicBezTo>
                    <a:pt x="515" y="963"/>
                    <a:pt x="515" y="963"/>
                    <a:pt x="515" y="963"/>
                  </a:cubicBezTo>
                  <a:cubicBezTo>
                    <a:pt x="517" y="963"/>
                    <a:pt x="517" y="963"/>
                    <a:pt x="517" y="963"/>
                  </a:cubicBezTo>
                  <a:cubicBezTo>
                    <a:pt x="519" y="962"/>
                    <a:pt x="519" y="962"/>
                    <a:pt x="519" y="962"/>
                  </a:cubicBezTo>
                  <a:cubicBezTo>
                    <a:pt x="520" y="963"/>
                    <a:pt x="520" y="963"/>
                    <a:pt x="520" y="963"/>
                  </a:cubicBezTo>
                  <a:cubicBezTo>
                    <a:pt x="523" y="962"/>
                    <a:pt x="523" y="962"/>
                    <a:pt x="523" y="962"/>
                  </a:cubicBezTo>
                  <a:cubicBezTo>
                    <a:pt x="527" y="962"/>
                    <a:pt x="527" y="962"/>
                    <a:pt x="527" y="962"/>
                  </a:cubicBezTo>
                  <a:cubicBezTo>
                    <a:pt x="529" y="961"/>
                    <a:pt x="529" y="961"/>
                    <a:pt x="529" y="961"/>
                  </a:cubicBezTo>
                  <a:cubicBezTo>
                    <a:pt x="533" y="960"/>
                    <a:pt x="533" y="960"/>
                    <a:pt x="533" y="960"/>
                  </a:cubicBezTo>
                  <a:cubicBezTo>
                    <a:pt x="535" y="959"/>
                    <a:pt x="535" y="959"/>
                    <a:pt x="535" y="959"/>
                  </a:cubicBezTo>
                  <a:cubicBezTo>
                    <a:pt x="537" y="959"/>
                    <a:pt x="537" y="959"/>
                    <a:pt x="537" y="959"/>
                  </a:cubicBezTo>
                  <a:cubicBezTo>
                    <a:pt x="539" y="958"/>
                    <a:pt x="539" y="958"/>
                    <a:pt x="539" y="958"/>
                  </a:cubicBezTo>
                  <a:cubicBezTo>
                    <a:pt x="541" y="957"/>
                    <a:pt x="541" y="957"/>
                    <a:pt x="541" y="957"/>
                  </a:cubicBezTo>
                  <a:cubicBezTo>
                    <a:pt x="542" y="957"/>
                    <a:pt x="542" y="957"/>
                    <a:pt x="542" y="957"/>
                  </a:cubicBezTo>
                  <a:cubicBezTo>
                    <a:pt x="544" y="957"/>
                    <a:pt x="544" y="957"/>
                    <a:pt x="544" y="957"/>
                  </a:cubicBezTo>
                  <a:cubicBezTo>
                    <a:pt x="545" y="956"/>
                    <a:pt x="545" y="956"/>
                    <a:pt x="545" y="956"/>
                  </a:cubicBezTo>
                  <a:cubicBezTo>
                    <a:pt x="545" y="956"/>
                    <a:pt x="545" y="956"/>
                    <a:pt x="545" y="956"/>
                  </a:cubicBezTo>
                  <a:cubicBezTo>
                    <a:pt x="546" y="955"/>
                    <a:pt x="546" y="955"/>
                    <a:pt x="546" y="955"/>
                  </a:cubicBezTo>
                  <a:cubicBezTo>
                    <a:pt x="545" y="954"/>
                    <a:pt x="545" y="954"/>
                    <a:pt x="545" y="954"/>
                  </a:cubicBezTo>
                  <a:cubicBezTo>
                    <a:pt x="545" y="953"/>
                    <a:pt x="545" y="953"/>
                    <a:pt x="545" y="953"/>
                  </a:cubicBezTo>
                  <a:cubicBezTo>
                    <a:pt x="546" y="952"/>
                    <a:pt x="546" y="952"/>
                    <a:pt x="546" y="952"/>
                  </a:cubicBezTo>
                  <a:cubicBezTo>
                    <a:pt x="548" y="952"/>
                    <a:pt x="548" y="952"/>
                    <a:pt x="548" y="952"/>
                  </a:cubicBezTo>
                  <a:cubicBezTo>
                    <a:pt x="549" y="952"/>
                    <a:pt x="549" y="952"/>
                    <a:pt x="549" y="952"/>
                  </a:cubicBezTo>
                  <a:cubicBezTo>
                    <a:pt x="551" y="950"/>
                    <a:pt x="551" y="950"/>
                    <a:pt x="551" y="950"/>
                  </a:cubicBezTo>
                  <a:cubicBezTo>
                    <a:pt x="552" y="949"/>
                    <a:pt x="552" y="949"/>
                    <a:pt x="552" y="949"/>
                  </a:cubicBezTo>
                  <a:cubicBezTo>
                    <a:pt x="554" y="948"/>
                    <a:pt x="554" y="948"/>
                    <a:pt x="554" y="948"/>
                  </a:cubicBezTo>
                  <a:cubicBezTo>
                    <a:pt x="557" y="949"/>
                    <a:pt x="557" y="949"/>
                    <a:pt x="557" y="949"/>
                  </a:cubicBezTo>
                  <a:cubicBezTo>
                    <a:pt x="560" y="949"/>
                    <a:pt x="560" y="949"/>
                    <a:pt x="560" y="949"/>
                  </a:cubicBezTo>
                  <a:cubicBezTo>
                    <a:pt x="562" y="950"/>
                    <a:pt x="562" y="950"/>
                    <a:pt x="562" y="950"/>
                  </a:cubicBezTo>
                  <a:cubicBezTo>
                    <a:pt x="564" y="951"/>
                    <a:pt x="564" y="951"/>
                    <a:pt x="564" y="951"/>
                  </a:cubicBezTo>
                  <a:cubicBezTo>
                    <a:pt x="565" y="952"/>
                    <a:pt x="565" y="952"/>
                    <a:pt x="565" y="952"/>
                  </a:cubicBezTo>
                  <a:cubicBezTo>
                    <a:pt x="566" y="953"/>
                    <a:pt x="566" y="953"/>
                    <a:pt x="566" y="953"/>
                  </a:cubicBezTo>
                  <a:cubicBezTo>
                    <a:pt x="567" y="953"/>
                    <a:pt x="567" y="953"/>
                    <a:pt x="567" y="953"/>
                  </a:cubicBezTo>
                  <a:cubicBezTo>
                    <a:pt x="569" y="952"/>
                    <a:pt x="569" y="952"/>
                    <a:pt x="569" y="952"/>
                  </a:cubicBezTo>
                  <a:cubicBezTo>
                    <a:pt x="570" y="952"/>
                    <a:pt x="570" y="952"/>
                    <a:pt x="570" y="952"/>
                  </a:cubicBezTo>
                  <a:cubicBezTo>
                    <a:pt x="570" y="951"/>
                    <a:pt x="570" y="951"/>
                    <a:pt x="570" y="951"/>
                  </a:cubicBezTo>
                  <a:cubicBezTo>
                    <a:pt x="571" y="950"/>
                    <a:pt x="571" y="950"/>
                    <a:pt x="571" y="950"/>
                  </a:cubicBezTo>
                  <a:cubicBezTo>
                    <a:pt x="574" y="950"/>
                    <a:pt x="574" y="950"/>
                    <a:pt x="574" y="950"/>
                  </a:cubicBezTo>
                  <a:cubicBezTo>
                    <a:pt x="574" y="951"/>
                    <a:pt x="574" y="951"/>
                    <a:pt x="574" y="951"/>
                  </a:cubicBezTo>
                  <a:cubicBezTo>
                    <a:pt x="576" y="953"/>
                    <a:pt x="576" y="953"/>
                    <a:pt x="576" y="953"/>
                  </a:cubicBezTo>
                  <a:cubicBezTo>
                    <a:pt x="576" y="957"/>
                    <a:pt x="576" y="957"/>
                    <a:pt x="576" y="957"/>
                  </a:cubicBezTo>
                  <a:cubicBezTo>
                    <a:pt x="578" y="962"/>
                    <a:pt x="578" y="962"/>
                    <a:pt x="578" y="962"/>
                  </a:cubicBezTo>
                  <a:cubicBezTo>
                    <a:pt x="579" y="964"/>
                    <a:pt x="579" y="964"/>
                    <a:pt x="579" y="964"/>
                  </a:cubicBezTo>
                  <a:cubicBezTo>
                    <a:pt x="578" y="965"/>
                    <a:pt x="578" y="965"/>
                    <a:pt x="578" y="965"/>
                  </a:cubicBezTo>
                  <a:cubicBezTo>
                    <a:pt x="578" y="967"/>
                    <a:pt x="578" y="967"/>
                    <a:pt x="578" y="967"/>
                  </a:cubicBezTo>
                  <a:cubicBezTo>
                    <a:pt x="578" y="968"/>
                    <a:pt x="578" y="968"/>
                    <a:pt x="578" y="968"/>
                  </a:cubicBezTo>
                  <a:cubicBezTo>
                    <a:pt x="577" y="970"/>
                    <a:pt x="577" y="970"/>
                    <a:pt x="577" y="970"/>
                  </a:cubicBezTo>
                  <a:cubicBezTo>
                    <a:pt x="578" y="971"/>
                    <a:pt x="578" y="971"/>
                    <a:pt x="578" y="971"/>
                  </a:cubicBezTo>
                  <a:cubicBezTo>
                    <a:pt x="580" y="972"/>
                    <a:pt x="580" y="972"/>
                    <a:pt x="580" y="972"/>
                  </a:cubicBezTo>
                  <a:cubicBezTo>
                    <a:pt x="584" y="972"/>
                    <a:pt x="584" y="972"/>
                    <a:pt x="584" y="972"/>
                  </a:cubicBezTo>
                  <a:cubicBezTo>
                    <a:pt x="587" y="971"/>
                    <a:pt x="587" y="971"/>
                    <a:pt x="587" y="971"/>
                  </a:cubicBezTo>
                  <a:cubicBezTo>
                    <a:pt x="588" y="971"/>
                    <a:pt x="588" y="971"/>
                    <a:pt x="588" y="971"/>
                  </a:cubicBezTo>
                  <a:cubicBezTo>
                    <a:pt x="589" y="971"/>
                    <a:pt x="589" y="971"/>
                    <a:pt x="589" y="971"/>
                  </a:cubicBezTo>
                  <a:cubicBezTo>
                    <a:pt x="589" y="969"/>
                    <a:pt x="589" y="969"/>
                    <a:pt x="589" y="969"/>
                  </a:cubicBezTo>
                  <a:cubicBezTo>
                    <a:pt x="590" y="969"/>
                    <a:pt x="590" y="969"/>
                    <a:pt x="590" y="969"/>
                  </a:cubicBezTo>
                  <a:cubicBezTo>
                    <a:pt x="591" y="970"/>
                    <a:pt x="591" y="970"/>
                    <a:pt x="591" y="970"/>
                  </a:cubicBezTo>
                  <a:cubicBezTo>
                    <a:pt x="592" y="972"/>
                    <a:pt x="592" y="972"/>
                    <a:pt x="592" y="972"/>
                  </a:cubicBezTo>
                  <a:cubicBezTo>
                    <a:pt x="592" y="973"/>
                    <a:pt x="592" y="973"/>
                    <a:pt x="592" y="973"/>
                  </a:cubicBezTo>
                  <a:cubicBezTo>
                    <a:pt x="592" y="974"/>
                    <a:pt x="592" y="974"/>
                    <a:pt x="592" y="974"/>
                  </a:cubicBezTo>
                  <a:cubicBezTo>
                    <a:pt x="592" y="976"/>
                    <a:pt x="592" y="976"/>
                    <a:pt x="592" y="976"/>
                  </a:cubicBezTo>
                  <a:cubicBezTo>
                    <a:pt x="593" y="976"/>
                    <a:pt x="593" y="976"/>
                    <a:pt x="593" y="976"/>
                  </a:cubicBezTo>
                  <a:cubicBezTo>
                    <a:pt x="594" y="976"/>
                    <a:pt x="594" y="976"/>
                    <a:pt x="594" y="976"/>
                  </a:cubicBezTo>
                  <a:cubicBezTo>
                    <a:pt x="594" y="975"/>
                    <a:pt x="594" y="975"/>
                    <a:pt x="594" y="975"/>
                  </a:cubicBezTo>
                  <a:cubicBezTo>
                    <a:pt x="595" y="975"/>
                    <a:pt x="595" y="975"/>
                    <a:pt x="595" y="975"/>
                  </a:cubicBezTo>
                  <a:cubicBezTo>
                    <a:pt x="594" y="974"/>
                    <a:pt x="594" y="974"/>
                    <a:pt x="594" y="974"/>
                  </a:cubicBezTo>
                  <a:cubicBezTo>
                    <a:pt x="594" y="974"/>
                    <a:pt x="594" y="974"/>
                    <a:pt x="594" y="974"/>
                  </a:cubicBezTo>
                  <a:cubicBezTo>
                    <a:pt x="594" y="973"/>
                    <a:pt x="594" y="973"/>
                    <a:pt x="594" y="973"/>
                  </a:cubicBezTo>
                  <a:cubicBezTo>
                    <a:pt x="595" y="973"/>
                    <a:pt x="595" y="973"/>
                    <a:pt x="595" y="973"/>
                  </a:cubicBezTo>
                  <a:cubicBezTo>
                    <a:pt x="596" y="973"/>
                    <a:pt x="596" y="973"/>
                    <a:pt x="596" y="973"/>
                  </a:cubicBezTo>
                  <a:cubicBezTo>
                    <a:pt x="598" y="973"/>
                    <a:pt x="598" y="973"/>
                    <a:pt x="598" y="973"/>
                  </a:cubicBezTo>
                  <a:cubicBezTo>
                    <a:pt x="600" y="976"/>
                    <a:pt x="600" y="976"/>
                    <a:pt x="600" y="976"/>
                  </a:cubicBezTo>
                  <a:cubicBezTo>
                    <a:pt x="602" y="976"/>
                    <a:pt x="602" y="976"/>
                    <a:pt x="602" y="976"/>
                  </a:cubicBezTo>
                  <a:cubicBezTo>
                    <a:pt x="602" y="976"/>
                    <a:pt x="602" y="976"/>
                    <a:pt x="602" y="976"/>
                  </a:cubicBezTo>
                  <a:cubicBezTo>
                    <a:pt x="603" y="976"/>
                    <a:pt x="603" y="976"/>
                    <a:pt x="603" y="976"/>
                  </a:cubicBezTo>
                  <a:cubicBezTo>
                    <a:pt x="605" y="975"/>
                    <a:pt x="605" y="975"/>
                    <a:pt x="605" y="975"/>
                  </a:cubicBezTo>
                  <a:cubicBezTo>
                    <a:pt x="606" y="974"/>
                    <a:pt x="606" y="974"/>
                    <a:pt x="606" y="974"/>
                  </a:cubicBezTo>
                  <a:cubicBezTo>
                    <a:pt x="606" y="974"/>
                    <a:pt x="606" y="974"/>
                    <a:pt x="606" y="974"/>
                  </a:cubicBezTo>
                  <a:cubicBezTo>
                    <a:pt x="607" y="974"/>
                    <a:pt x="607" y="974"/>
                    <a:pt x="607" y="974"/>
                  </a:cubicBezTo>
                  <a:cubicBezTo>
                    <a:pt x="607" y="974"/>
                    <a:pt x="607" y="974"/>
                    <a:pt x="607" y="974"/>
                  </a:cubicBezTo>
                  <a:cubicBezTo>
                    <a:pt x="607" y="975"/>
                    <a:pt x="607" y="975"/>
                    <a:pt x="607" y="975"/>
                  </a:cubicBezTo>
                  <a:cubicBezTo>
                    <a:pt x="607" y="977"/>
                    <a:pt x="607" y="977"/>
                    <a:pt x="607" y="977"/>
                  </a:cubicBezTo>
                  <a:cubicBezTo>
                    <a:pt x="605" y="978"/>
                    <a:pt x="605" y="978"/>
                    <a:pt x="605" y="978"/>
                  </a:cubicBezTo>
                  <a:cubicBezTo>
                    <a:pt x="604" y="979"/>
                    <a:pt x="604" y="979"/>
                    <a:pt x="604" y="979"/>
                  </a:cubicBezTo>
                  <a:cubicBezTo>
                    <a:pt x="602" y="981"/>
                    <a:pt x="602" y="981"/>
                    <a:pt x="602" y="981"/>
                  </a:cubicBezTo>
                  <a:cubicBezTo>
                    <a:pt x="602" y="983"/>
                    <a:pt x="602" y="983"/>
                    <a:pt x="602" y="983"/>
                  </a:cubicBezTo>
                  <a:cubicBezTo>
                    <a:pt x="603" y="984"/>
                    <a:pt x="603" y="984"/>
                    <a:pt x="603" y="984"/>
                  </a:cubicBezTo>
                  <a:cubicBezTo>
                    <a:pt x="603" y="985"/>
                    <a:pt x="603" y="985"/>
                    <a:pt x="603" y="985"/>
                  </a:cubicBezTo>
                  <a:cubicBezTo>
                    <a:pt x="603" y="986"/>
                    <a:pt x="603" y="986"/>
                    <a:pt x="603" y="986"/>
                  </a:cubicBezTo>
                  <a:cubicBezTo>
                    <a:pt x="604" y="986"/>
                    <a:pt x="604" y="986"/>
                    <a:pt x="604" y="986"/>
                  </a:cubicBezTo>
                  <a:cubicBezTo>
                    <a:pt x="604" y="985"/>
                    <a:pt x="604" y="985"/>
                    <a:pt x="604" y="985"/>
                  </a:cubicBezTo>
                  <a:cubicBezTo>
                    <a:pt x="606" y="983"/>
                    <a:pt x="606" y="983"/>
                    <a:pt x="606" y="983"/>
                  </a:cubicBezTo>
                  <a:cubicBezTo>
                    <a:pt x="607" y="983"/>
                    <a:pt x="607" y="983"/>
                    <a:pt x="607" y="983"/>
                  </a:cubicBezTo>
                  <a:cubicBezTo>
                    <a:pt x="609" y="982"/>
                    <a:pt x="609" y="982"/>
                    <a:pt x="609" y="982"/>
                  </a:cubicBezTo>
                  <a:cubicBezTo>
                    <a:pt x="611" y="983"/>
                    <a:pt x="611" y="983"/>
                    <a:pt x="611" y="983"/>
                  </a:cubicBezTo>
                  <a:cubicBezTo>
                    <a:pt x="613" y="983"/>
                    <a:pt x="613" y="983"/>
                    <a:pt x="613" y="983"/>
                  </a:cubicBezTo>
                  <a:cubicBezTo>
                    <a:pt x="613" y="984"/>
                    <a:pt x="613" y="984"/>
                    <a:pt x="613" y="984"/>
                  </a:cubicBezTo>
                  <a:cubicBezTo>
                    <a:pt x="614" y="985"/>
                    <a:pt x="614" y="985"/>
                    <a:pt x="614" y="985"/>
                  </a:cubicBezTo>
                  <a:cubicBezTo>
                    <a:pt x="615" y="985"/>
                    <a:pt x="615" y="985"/>
                    <a:pt x="615" y="985"/>
                  </a:cubicBezTo>
                  <a:cubicBezTo>
                    <a:pt x="615" y="984"/>
                    <a:pt x="615" y="984"/>
                    <a:pt x="615" y="984"/>
                  </a:cubicBezTo>
                  <a:cubicBezTo>
                    <a:pt x="615" y="983"/>
                    <a:pt x="615" y="983"/>
                    <a:pt x="615" y="983"/>
                  </a:cubicBezTo>
                  <a:cubicBezTo>
                    <a:pt x="615" y="982"/>
                    <a:pt x="615" y="982"/>
                    <a:pt x="615" y="982"/>
                  </a:cubicBezTo>
                  <a:cubicBezTo>
                    <a:pt x="618" y="980"/>
                    <a:pt x="618" y="980"/>
                    <a:pt x="618" y="980"/>
                  </a:cubicBezTo>
                  <a:cubicBezTo>
                    <a:pt x="620" y="979"/>
                    <a:pt x="620" y="979"/>
                    <a:pt x="620" y="979"/>
                  </a:cubicBezTo>
                  <a:cubicBezTo>
                    <a:pt x="620" y="978"/>
                    <a:pt x="620" y="978"/>
                    <a:pt x="620" y="978"/>
                  </a:cubicBezTo>
                  <a:cubicBezTo>
                    <a:pt x="621" y="979"/>
                    <a:pt x="621" y="979"/>
                    <a:pt x="621" y="979"/>
                  </a:cubicBezTo>
                  <a:cubicBezTo>
                    <a:pt x="622" y="979"/>
                    <a:pt x="622" y="979"/>
                    <a:pt x="622" y="979"/>
                  </a:cubicBezTo>
                  <a:cubicBezTo>
                    <a:pt x="624" y="977"/>
                    <a:pt x="624" y="977"/>
                    <a:pt x="624" y="977"/>
                  </a:cubicBezTo>
                  <a:cubicBezTo>
                    <a:pt x="626" y="976"/>
                    <a:pt x="626" y="976"/>
                    <a:pt x="626" y="976"/>
                  </a:cubicBezTo>
                  <a:cubicBezTo>
                    <a:pt x="626" y="975"/>
                    <a:pt x="626" y="975"/>
                    <a:pt x="626" y="975"/>
                  </a:cubicBezTo>
                  <a:cubicBezTo>
                    <a:pt x="626" y="974"/>
                    <a:pt x="626" y="974"/>
                    <a:pt x="626" y="974"/>
                  </a:cubicBezTo>
                  <a:cubicBezTo>
                    <a:pt x="626" y="974"/>
                    <a:pt x="626" y="974"/>
                    <a:pt x="626" y="974"/>
                  </a:cubicBezTo>
                  <a:cubicBezTo>
                    <a:pt x="629" y="973"/>
                    <a:pt x="629" y="973"/>
                    <a:pt x="629" y="973"/>
                  </a:cubicBezTo>
                  <a:cubicBezTo>
                    <a:pt x="629" y="973"/>
                    <a:pt x="629" y="973"/>
                    <a:pt x="629" y="973"/>
                  </a:cubicBezTo>
                  <a:cubicBezTo>
                    <a:pt x="631" y="972"/>
                    <a:pt x="631" y="972"/>
                    <a:pt x="631" y="972"/>
                  </a:cubicBezTo>
                  <a:cubicBezTo>
                    <a:pt x="634" y="970"/>
                    <a:pt x="634" y="970"/>
                    <a:pt x="634" y="970"/>
                  </a:cubicBezTo>
                  <a:cubicBezTo>
                    <a:pt x="636" y="969"/>
                    <a:pt x="636" y="969"/>
                    <a:pt x="636" y="969"/>
                  </a:cubicBezTo>
                  <a:cubicBezTo>
                    <a:pt x="638" y="969"/>
                    <a:pt x="638" y="969"/>
                    <a:pt x="638" y="969"/>
                  </a:cubicBezTo>
                  <a:cubicBezTo>
                    <a:pt x="639" y="969"/>
                    <a:pt x="639" y="969"/>
                    <a:pt x="639" y="969"/>
                  </a:cubicBezTo>
                  <a:cubicBezTo>
                    <a:pt x="640" y="968"/>
                    <a:pt x="640" y="968"/>
                    <a:pt x="640" y="968"/>
                  </a:cubicBezTo>
                  <a:cubicBezTo>
                    <a:pt x="641" y="967"/>
                    <a:pt x="641" y="967"/>
                    <a:pt x="641" y="967"/>
                  </a:cubicBezTo>
                  <a:cubicBezTo>
                    <a:pt x="642" y="967"/>
                    <a:pt x="642" y="967"/>
                    <a:pt x="642" y="967"/>
                  </a:cubicBezTo>
                  <a:cubicBezTo>
                    <a:pt x="642" y="969"/>
                    <a:pt x="642" y="969"/>
                    <a:pt x="642" y="969"/>
                  </a:cubicBezTo>
                  <a:cubicBezTo>
                    <a:pt x="641" y="972"/>
                    <a:pt x="641" y="972"/>
                    <a:pt x="641" y="972"/>
                  </a:cubicBezTo>
                  <a:cubicBezTo>
                    <a:pt x="640" y="972"/>
                    <a:pt x="640" y="972"/>
                    <a:pt x="640" y="972"/>
                  </a:cubicBezTo>
                  <a:cubicBezTo>
                    <a:pt x="637" y="972"/>
                    <a:pt x="637" y="972"/>
                    <a:pt x="637" y="972"/>
                  </a:cubicBezTo>
                  <a:cubicBezTo>
                    <a:pt x="637" y="973"/>
                    <a:pt x="637" y="973"/>
                    <a:pt x="637" y="973"/>
                  </a:cubicBezTo>
                  <a:cubicBezTo>
                    <a:pt x="638" y="974"/>
                    <a:pt x="638" y="974"/>
                    <a:pt x="638" y="974"/>
                  </a:cubicBezTo>
                  <a:cubicBezTo>
                    <a:pt x="638" y="975"/>
                    <a:pt x="638" y="975"/>
                    <a:pt x="638" y="975"/>
                  </a:cubicBezTo>
                  <a:cubicBezTo>
                    <a:pt x="638" y="975"/>
                    <a:pt x="638" y="975"/>
                    <a:pt x="638" y="975"/>
                  </a:cubicBezTo>
                  <a:cubicBezTo>
                    <a:pt x="639" y="976"/>
                    <a:pt x="639" y="976"/>
                    <a:pt x="639" y="976"/>
                  </a:cubicBezTo>
                  <a:cubicBezTo>
                    <a:pt x="642" y="979"/>
                    <a:pt x="642" y="979"/>
                    <a:pt x="642" y="979"/>
                  </a:cubicBezTo>
                  <a:cubicBezTo>
                    <a:pt x="645" y="982"/>
                    <a:pt x="645" y="982"/>
                    <a:pt x="645" y="982"/>
                  </a:cubicBezTo>
                  <a:cubicBezTo>
                    <a:pt x="649" y="985"/>
                    <a:pt x="649" y="985"/>
                    <a:pt x="649" y="985"/>
                  </a:cubicBezTo>
                  <a:cubicBezTo>
                    <a:pt x="652" y="987"/>
                    <a:pt x="652" y="987"/>
                    <a:pt x="652" y="987"/>
                  </a:cubicBezTo>
                  <a:cubicBezTo>
                    <a:pt x="653" y="988"/>
                    <a:pt x="653" y="988"/>
                    <a:pt x="653" y="988"/>
                  </a:cubicBezTo>
                  <a:cubicBezTo>
                    <a:pt x="654" y="989"/>
                    <a:pt x="654" y="989"/>
                    <a:pt x="654" y="989"/>
                  </a:cubicBezTo>
                  <a:cubicBezTo>
                    <a:pt x="656" y="992"/>
                    <a:pt x="656" y="992"/>
                    <a:pt x="656" y="992"/>
                  </a:cubicBezTo>
                  <a:cubicBezTo>
                    <a:pt x="657" y="995"/>
                    <a:pt x="657" y="995"/>
                    <a:pt x="657" y="995"/>
                  </a:cubicBezTo>
                  <a:cubicBezTo>
                    <a:pt x="661" y="1001"/>
                    <a:pt x="661" y="1001"/>
                    <a:pt x="661" y="1001"/>
                  </a:cubicBezTo>
                  <a:cubicBezTo>
                    <a:pt x="663" y="1006"/>
                    <a:pt x="663" y="1006"/>
                    <a:pt x="663" y="1006"/>
                  </a:cubicBezTo>
                  <a:cubicBezTo>
                    <a:pt x="666" y="1012"/>
                    <a:pt x="666" y="1012"/>
                    <a:pt x="666" y="1012"/>
                  </a:cubicBezTo>
                  <a:cubicBezTo>
                    <a:pt x="668" y="1015"/>
                    <a:pt x="668" y="1015"/>
                    <a:pt x="668" y="1015"/>
                  </a:cubicBezTo>
                  <a:cubicBezTo>
                    <a:pt x="672" y="1022"/>
                    <a:pt x="672" y="1022"/>
                    <a:pt x="672" y="1022"/>
                  </a:cubicBezTo>
                  <a:cubicBezTo>
                    <a:pt x="673" y="1024"/>
                    <a:pt x="673" y="1024"/>
                    <a:pt x="673" y="1024"/>
                  </a:cubicBezTo>
                  <a:cubicBezTo>
                    <a:pt x="674" y="1028"/>
                    <a:pt x="674" y="1028"/>
                    <a:pt x="674" y="1028"/>
                  </a:cubicBezTo>
                  <a:cubicBezTo>
                    <a:pt x="676" y="1031"/>
                    <a:pt x="676" y="1031"/>
                    <a:pt x="676" y="1031"/>
                  </a:cubicBezTo>
                  <a:cubicBezTo>
                    <a:pt x="677" y="1034"/>
                    <a:pt x="677" y="1034"/>
                    <a:pt x="677" y="1034"/>
                  </a:cubicBezTo>
                  <a:cubicBezTo>
                    <a:pt x="678" y="1035"/>
                    <a:pt x="678" y="1035"/>
                    <a:pt x="678" y="1035"/>
                  </a:cubicBezTo>
                  <a:cubicBezTo>
                    <a:pt x="678" y="1034"/>
                    <a:pt x="678" y="1034"/>
                    <a:pt x="678" y="1034"/>
                  </a:cubicBezTo>
                  <a:cubicBezTo>
                    <a:pt x="679" y="1033"/>
                    <a:pt x="679" y="1033"/>
                    <a:pt x="679" y="1033"/>
                  </a:cubicBezTo>
                  <a:cubicBezTo>
                    <a:pt x="679" y="1033"/>
                    <a:pt x="679" y="1033"/>
                    <a:pt x="679" y="1033"/>
                  </a:cubicBezTo>
                  <a:cubicBezTo>
                    <a:pt x="680" y="1032"/>
                    <a:pt x="680" y="1032"/>
                    <a:pt x="680" y="1032"/>
                  </a:cubicBezTo>
                  <a:cubicBezTo>
                    <a:pt x="681" y="1032"/>
                    <a:pt x="681" y="1032"/>
                    <a:pt x="681" y="1032"/>
                  </a:cubicBezTo>
                  <a:cubicBezTo>
                    <a:pt x="681" y="1032"/>
                    <a:pt x="681" y="1032"/>
                    <a:pt x="681" y="1032"/>
                  </a:cubicBezTo>
                  <a:cubicBezTo>
                    <a:pt x="682" y="1031"/>
                    <a:pt x="682" y="1031"/>
                    <a:pt x="682" y="1031"/>
                  </a:cubicBezTo>
                  <a:cubicBezTo>
                    <a:pt x="683" y="1031"/>
                    <a:pt x="683" y="1031"/>
                    <a:pt x="683" y="1031"/>
                  </a:cubicBezTo>
                  <a:cubicBezTo>
                    <a:pt x="682" y="1029"/>
                    <a:pt x="682" y="1029"/>
                    <a:pt x="682" y="1029"/>
                  </a:cubicBezTo>
                  <a:cubicBezTo>
                    <a:pt x="682" y="1028"/>
                    <a:pt x="682" y="1028"/>
                    <a:pt x="682" y="1028"/>
                  </a:cubicBezTo>
                  <a:cubicBezTo>
                    <a:pt x="683" y="1027"/>
                    <a:pt x="683" y="1027"/>
                    <a:pt x="683" y="1027"/>
                  </a:cubicBezTo>
                  <a:cubicBezTo>
                    <a:pt x="683" y="1027"/>
                    <a:pt x="683" y="1027"/>
                    <a:pt x="683" y="1027"/>
                  </a:cubicBezTo>
                  <a:cubicBezTo>
                    <a:pt x="684" y="1027"/>
                    <a:pt x="684" y="1027"/>
                    <a:pt x="684" y="1027"/>
                  </a:cubicBezTo>
                  <a:cubicBezTo>
                    <a:pt x="684" y="1026"/>
                    <a:pt x="684" y="1026"/>
                    <a:pt x="684" y="1026"/>
                  </a:cubicBezTo>
                  <a:cubicBezTo>
                    <a:pt x="685" y="1026"/>
                    <a:pt x="685" y="1026"/>
                    <a:pt x="685" y="1026"/>
                  </a:cubicBezTo>
                  <a:cubicBezTo>
                    <a:pt x="686" y="1025"/>
                    <a:pt x="686" y="1025"/>
                    <a:pt x="686" y="1025"/>
                  </a:cubicBezTo>
                  <a:cubicBezTo>
                    <a:pt x="687" y="1025"/>
                    <a:pt x="687" y="1025"/>
                    <a:pt x="687" y="1025"/>
                  </a:cubicBezTo>
                  <a:cubicBezTo>
                    <a:pt x="687" y="1025"/>
                    <a:pt x="687" y="1025"/>
                    <a:pt x="687" y="1025"/>
                  </a:cubicBezTo>
                  <a:cubicBezTo>
                    <a:pt x="688" y="1026"/>
                    <a:pt x="688" y="1026"/>
                    <a:pt x="688" y="1026"/>
                  </a:cubicBezTo>
                  <a:cubicBezTo>
                    <a:pt x="688" y="1027"/>
                    <a:pt x="688" y="1027"/>
                    <a:pt x="688" y="1027"/>
                  </a:cubicBezTo>
                  <a:cubicBezTo>
                    <a:pt x="689" y="1027"/>
                    <a:pt x="689" y="1027"/>
                    <a:pt x="689" y="1027"/>
                  </a:cubicBezTo>
                  <a:cubicBezTo>
                    <a:pt x="690" y="1027"/>
                    <a:pt x="690" y="1027"/>
                    <a:pt x="690" y="1027"/>
                  </a:cubicBezTo>
                  <a:cubicBezTo>
                    <a:pt x="690" y="1028"/>
                    <a:pt x="690" y="1028"/>
                    <a:pt x="690" y="1028"/>
                  </a:cubicBezTo>
                  <a:cubicBezTo>
                    <a:pt x="690" y="1029"/>
                    <a:pt x="690" y="1029"/>
                    <a:pt x="690" y="1029"/>
                  </a:cubicBezTo>
                  <a:cubicBezTo>
                    <a:pt x="690" y="1030"/>
                    <a:pt x="690" y="1030"/>
                    <a:pt x="690" y="1030"/>
                  </a:cubicBezTo>
                  <a:cubicBezTo>
                    <a:pt x="690" y="1031"/>
                    <a:pt x="690" y="1031"/>
                    <a:pt x="690" y="1031"/>
                  </a:cubicBezTo>
                  <a:cubicBezTo>
                    <a:pt x="690" y="1031"/>
                    <a:pt x="690" y="1031"/>
                    <a:pt x="690" y="1031"/>
                  </a:cubicBezTo>
                  <a:cubicBezTo>
                    <a:pt x="692" y="1031"/>
                    <a:pt x="692" y="1031"/>
                    <a:pt x="692" y="1031"/>
                  </a:cubicBezTo>
                  <a:cubicBezTo>
                    <a:pt x="693" y="1031"/>
                    <a:pt x="693" y="1031"/>
                    <a:pt x="693" y="1031"/>
                  </a:cubicBezTo>
                  <a:cubicBezTo>
                    <a:pt x="693" y="1032"/>
                    <a:pt x="693" y="1032"/>
                    <a:pt x="693" y="1032"/>
                  </a:cubicBezTo>
                  <a:cubicBezTo>
                    <a:pt x="694" y="1033"/>
                    <a:pt x="694" y="1033"/>
                    <a:pt x="694" y="1033"/>
                  </a:cubicBezTo>
                  <a:cubicBezTo>
                    <a:pt x="694" y="1034"/>
                    <a:pt x="694" y="1034"/>
                    <a:pt x="694" y="1034"/>
                  </a:cubicBezTo>
                  <a:cubicBezTo>
                    <a:pt x="694" y="1035"/>
                    <a:pt x="694" y="1035"/>
                    <a:pt x="694" y="1035"/>
                  </a:cubicBezTo>
                  <a:cubicBezTo>
                    <a:pt x="694" y="1035"/>
                    <a:pt x="694" y="1035"/>
                    <a:pt x="694" y="1035"/>
                  </a:cubicBezTo>
                  <a:cubicBezTo>
                    <a:pt x="696" y="1035"/>
                    <a:pt x="696" y="1035"/>
                    <a:pt x="696" y="1035"/>
                  </a:cubicBezTo>
                  <a:cubicBezTo>
                    <a:pt x="697" y="1035"/>
                    <a:pt x="697" y="1035"/>
                    <a:pt x="697" y="1035"/>
                  </a:cubicBezTo>
                  <a:cubicBezTo>
                    <a:pt x="699" y="1035"/>
                    <a:pt x="699" y="1035"/>
                    <a:pt x="699" y="1035"/>
                  </a:cubicBezTo>
                  <a:cubicBezTo>
                    <a:pt x="701" y="1036"/>
                    <a:pt x="701" y="1036"/>
                    <a:pt x="701" y="1036"/>
                  </a:cubicBezTo>
                  <a:cubicBezTo>
                    <a:pt x="702" y="1035"/>
                    <a:pt x="702" y="1035"/>
                    <a:pt x="702" y="1035"/>
                  </a:cubicBezTo>
                  <a:cubicBezTo>
                    <a:pt x="704" y="1035"/>
                    <a:pt x="704" y="1035"/>
                    <a:pt x="704" y="1035"/>
                  </a:cubicBezTo>
                  <a:cubicBezTo>
                    <a:pt x="706" y="1035"/>
                    <a:pt x="706" y="1035"/>
                    <a:pt x="706" y="1035"/>
                  </a:cubicBezTo>
                  <a:cubicBezTo>
                    <a:pt x="707" y="1035"/>
                    <a:pt x="707" y="1035"/>
                    <a:pt x="707" y="1035"/>
                  </a:cubicBezTo>
                  <a:cubicBezTo>
                    <a:pt x="708" y="1034"/>
                    <a:pt x="708" y="1034"/>
                    <a:pt x="708" y="1034"/>
                  </a:cubicBezTo>
                  <a:cubicBezTo>
                    <a:pt x="708" y="1033"/>
                    <a:pt x="708" y="1033"/>
                    <a:pt x="708" y="1033"/>
                  </a:cubicBezTo>
                  <a:cubicBezTo>
                    <a:pt x="709" y="1032"/>
                    <a:pt x="709" y="1032"/>
                    <a:pt x="709" y="1032"/>
                  </a:cubicBezTo>
                  <a:cubicBezTo>
                    <a:pt x="710" y="1032"/>
                    <a:pt x="710" y="1032"/>
                    <a:pt x="710" y="1032"/>
                  </a:cubicBezTo>
                  <a:cubicBezTo>
                    <a:pt x="711" y="1032"/>
                    <a:pt x="711" y="1032"/>
                    <a:pt x="711" y="1032"/>
                  </a:cubicBezTo>
                  <a:cubicBezTo>
                    <a:pt x="712" y="1031"/>
                    <a:pt x="712" y="1031"/>
                    <a:pt x="712" y="1031"/>
                  </a:cubicBezTo>
                  <a:cubicBezTo>
                    <a:pt x="713" y="1031"/>
                    <a:pt x="713" y="1031"/>
                    <a:pt x="713" y="1031"/>
                  </a:cubicBezTo>
                  <a:cubicBezTo>
                    <a:pt x="714" y="1031"/>
                    <a:pt x="714" y="1031"/>
                    <a:pt x="714" y="1031"/>
                  </a:cubicBezTo>
                  <a:cubicBezTo>
                    <a:pt x="715" y="1031"/>
                    <a:pt x="715" y="1031"/>
                    <a:pt x="715" y="1031"/>
                  </a:cubicBezTo>
                  <a:cubicBezTo>
                    <a:pt x="718" y="1032"/>
                    <a:pt x="718" y="1032"/>
                    <a:pt x="718" y="1032"/>
                  </a:cubicBezTo>
                  <a:cubicBezTo>
                    <a:pt x="719" y="1032"/>
                    <a:pt x="719" y="1032"/>
                    <a:pt x="719" y="1032"/>
                  </a:cubicBezTo>
                  <a:cubicBezTo>
                    <a:pt x="721" y="1034"/>
                    <a:pt x="721" y="1034"/>
                    <a:pt x="721" y="1034"/>
                  </a:cubicBezTo>
                  <a:cubicBezTo>
                    <a:pt x="722" y="1034"/>
                    <a:pt x="722" y="1034"/>
                    <a:pt x="722" y="1034"/>
                  </a:cubicBezTo>
                  <a:cubicBezTo>
                    <a:pt x="723" y="1036"/>
                    <a:pt x="723" y="1036"/>
                    <a:pt x="723" y="1036"/>
                  </a:cubicBezTo>
                  <a:cubicBezTo>
                    <a:pt x="724" y="1037"/>
                    <a:pt x="724" y="1037"/>
                    <a:pt x="724" y="1037"/>
                  </a:cubicBezTo>
                  <a:cubicBezTo>
                    <a:pt x="724" y="1039"/>
                    <a:pt x="724" y="1039"/>
                    <a:pt x="724" y="1039"/>
                  </a:cubicBezTo>
                  <a:cubicBezTo>
                    <a:pt x="725" y="1040"/>
                    <a:pt x="725" y="1040"/>
                    <a:pt x="725" y="1040"/>
                  </a:cubicBezTo>
                  <a:cubicBezTo>
                    <a:pt x="725" y="1043"/>
                    <a:pt x="725" y="1043"/>
                    <a:pt x="725" y="1043"/>
                  </a:cubicBezTo>
                  <a:cubicBezTo>
                    <a:pt x="726" y="1044"/>
                    <a:pt x="726" y="1044"/>
                    <a:pt x="726" y="1044"/>
                  </a:cubicBezTo>
                  <a:cubicBezTo>
                    <a:pt x="727" y="1044"/>
                    <a:pt x="727" y="1044"/>
                    <a:pt x="727" y="1044"/>
                  </a:cubicBezTo>
                  <a:cubicBezTo>
                    <a:pt x="728" y="1044"/>
                    <a:pt x="728" y="1044"/>
                    <a:pt x="728" y="1044"/>
                  </a:cubicBezTo>
                  <a:cubicBezTo>
                    <a:pt x="729" y="1045"/>
                    <a:pt x="729" y="1045"/>
                    <a:pt x="729" y="1045"/>
                  </a:cubicBezTo>
                  <a:cubicBezTo>
                    <a:pt x="732" y="1046"/>
                    <a:pt x="732" y="1046"/>
                    <a:pt x="732" y="1046"/>
                  </a:cubicBezTo>
                  <a:cubicBezTo>
                    <a:pt x="733" y="1047"/>
                    <a:pt x="733" y="1047"/>
                    <a:pt x="733" y="1047"/>
                  </a:cubicBezTo>
                  <a:cubicBezTo>
                    <a:pt x="734" y="1047"/>
                    <a:pt x="734" y="1047"/>
                    <a:pt x="734" y="1047"/>
                  </a:cubicBezTo>
                  <a:cubicBezTo>
                    <a:pt x="734" y="1048"/>
                    <a:pt x="734" y="1048"/>
                    <a:pt x="734" y="1048"/>
                  </a:cubicBezTo>
                  <a:cubicBezTo>
                    <a:pt x="733" y="1049"/>
                    <a:pt x="733" y="1049"/>
                    <a:pt x="733" y="1049"/>
                  </a:cubicBezTo>
                  <a:cubicBezTo>
                    <a:pt x="734" y="1050"/>
                    <a:pt x="734" y="1050"/>
                    <a:pt x="734" y="1050"/>
                  </a:cubicBezTo>
                  <a:cubicBezTo>
                    <a:pt x="735" y="1051"/>
                    <a:pt x="736" y="1053"/>
                    <a:pt x="736" y="1055"/>
                  </a:cubicBezTo>
                  <a:cubicBezTo>
                    <a:pt x="737" y="1055"/>
                    <a:pt x="737" y="1055"/>
                    <a:pt x="737" y="1055"/>
                  </a:cubicBezTo>
                  <a:cubicBezTo>
                    <a:pt x="738" y="1055"/>
                    <a:pt x="738" y="1055"/>
                    <a:pt x="738" y="1055"/>
                  </a:cubicBezTo>
                  <a:cubicBezTo>
                    <a:pt x="740" y="1055"/>
                    <a:pt x="743" y="1056"/>
                    <a:pt x="744" y="1056"/>
                  </a:cubicBezTo>
                  <a:cubicBezTo>
                    <a:pt x="745" y="1057"/>
                    <a:pt x="745" y="1057"/>
                    <a:pt x="745" y="1057"/>
                  </a:cubicBezTo>
                  <a:cubicBezTo>
                    <a:pt x="746" y="1057"/>
                    <a:pt x="746" y="1057"/>
                    <a:pt x="747" y="1057"/>
                  </a:cubicBezTo>
                  <a:cubicBezTo>
                    <a:pt x="748" y="1056"/>
                    <a:pt x="748" y="1056"/>
                    <a:pt x="748" y="1055"/>
                  </a:cubicBezTo>
                  <a:cubicBezTo>
                    <a:pt x="749" y="1054"/>
                    <a:pt x="749" y="1055"/>
                    <a:pt x="752" y="1052"/>
                  </a:cubicBezTo>
                  <a:cubicBezTo>
                    <a:pt x="753" y="1052"/>
                    <a:pt x="753" y="1052"/>
                    <a:pt x="753" y="1052"/>
                  </a:cubicBezTo>
                  <a:cubicBezTo>
                    <a:pt x="753" y="1052"/>
                    <a:pt x="753" y="1052"/>
                    <a:pt x="753" y="1052"/>
                  </a:cubicBezTo>
                  <a:cubicBezTo>
                    <a:pt x="753" y="1053"/>
                    <a:pt x="753" y="1053"/>
                    <a:pt x="753" y="1053"/>
                  </a:cubicBezTo>
                  <a:cubicBezTo>
                    <a:pt x="752" y="1054"/>
                    <a:pt x="753" y="1054"/>
                    <a:pt x="752" y="1055"/>
                  </a:cubicBezTo>
                  <a:cubicBezTo>
                    <a:pt x="752" y="1056"/>
                    <a:pt x="752" y="1056"/>
                    <a:pt x="752" y="1056"/>
                  </a:cubicBezTo>
                  <a:cubicBezTo>
                    <a:pt x="753" y="1056"/>
                    <a:pt x="753" y="1056"/>
                    <a:pt x="753" y="1056"/>
                  </a:cubicBezTo>
                  <a:cubicBezTo>
                    <a:pt x="755" y="1058"/>
                    <a:pt x="755" y="1059"/>
                    <a:pt x="757" y="1061"/>
                  </a:cubicBezTo>
                  <a:cubicBezTo>
                    <a:pt x="758" y="1061"/>
                    <a:pt x="758" y="1061"/>
                    <a:pt x="759" y="1062"/>
                  </a:cubicBezTo>
                  <a:cubicBezTo>
                    <a:pt x="760" y="1063"/>
                    <a:pt x="760" y="1063"/>
                    <a:pt x="760" y="1063"/>
                  </a:cubicBezTo>
                  <a:cubicBezTo>
                    <a:pt x="760" y="1064"/>
                    <a:pt x="760" y="1064"/>
                    <a:pt x="760" y="1064"/>
                  </a:cubicBezTo>
                  <a:cubicBezTo>
                    <a:pt x="761" y="1064"/>
                    <a:pt x="761" y="1064"/>
                    <a:pt x="761" y="1064"/>
                  </a:cubicBezTo>
                  <a:cubicBezTo>
                    <a:pt x="762" y="1064"/>
                    <a:pt x="762" y="1064"/>
                    <a:pt x="762" y="1064"/>
                  </a:cubicBezTo>
                  <a:cubicBezTo>
                    <a:pt x="762" y="1063"/>
                    <a:pt x="762" y="1063"/>
                    <a:pt x="762" y="1063"/>
                  </a:cubicBezTo>
                  <a:cubicBezTo>
                    <a:pt x="764" y="1063"/>
                    <a:pt x="764" y="1063"/>
                    <a:pt x="765" y="1062"/>
                  </a:cubicBezTo>
                  <a:cubicBezTo>
                    <a:pt x="765" y="1063"/>
                    <a:pt x="765" y="1063"/>
                    <a:pt x="767" y="1063"/>
                  </a:cubicBezTo>
                  <a:cubicBezTo>
                    <a:pt x="767" y="1062"/>
                    <a:pt x="767" y="1062"/>
                    <a:pt x="767" y="1062"/>
                  </a:cubicBezTo>
                  <a:cubicBezTo>
                    <a:pt x="768" y="1062"/>
                    <a:pt x="768" y="1062"/>
                    <a:pt x="768" y="1062"/>
                  </a:cubicBezTo>
                  <a:cubicBezTo>
                    <a:pt x="769" y="1061"/>
                    <a:pt x="769" y="1061"/>
                    <a:pt x="769" y="1061"/>
                  </a:cubicBezTo>
                  <a:cubicBezTo>
                    <a:pt x="769" y="1060"/>
                    <a:pt x="769" y="1060"/>
                    <a:pt x="769" y="1060"/>
                  </a:cubicBezTo>
                  <a:cubicBezTo>
                    <a:pt x="769" y="1059"/>
                    <a:pt x="769" y="1059"/>
                    <a:pt x="769" y="1059"/>
                  </a:cubicBezTo>
                  <a:cubicBezTo>
                    <a:pt x="770" y="1058"/>
                    <a:pt x="770" y="1058"/>
                    <a:pt x="770" y="1058"/>
                  </a:cubicBezTo>
                  <a:cubicBezTo>
                    <a:pt x="771" y="1057"/>
                    <a:pt x="771" y="1057"/>
                    <a:pt x="772" y="1057"/>
                  </a:cubicBezTo>
                  <a:cubicBezTo>
                    <a:pt x="772" y="1057"/>
                    <a:pt x="772" y="1057"/>
                    <a:pt x="772" y="1057"/>
                  </a:cubicBezTo>
                  <a:cubicBezTo>
                    <a:pt x="774" y="1057"/>
                    <a:pt x="773" y="1057"/>
                    <a:pt x="775" y="1057"/>
                  </a:cubicBezTo>
                  <a:cubicBezTo>
                    <a:pt x="775" y="1057"/>
                    <a:pt x="775" y="1057"/>
                    <a:pt x="776" y="1058"/>
                  </a:cubicBezTo>
                  <a:cubicBezTo>
                    <a:pt x="777" y="1058"/>
                    <a:pt x="777" y="1058"/>
                    <a:pt x="777" y="1058"/>
                  </a:cubicBezTo>
                  <a:cubicBezTo>
                    <a:pt x="777" y="1057"/>
                    <a:pt x="777" y="1057"/>
                    <a:pt x="777" y="1057"/>
                  </a:cubicBezTo>
                  <a:cubicBezTo>
                    <a:pt x="777" y="1056"/>
                    <a:pt x="777" y="1056"/>
                    <a:pt x="777" y="1056"/>
                  </a:cubicBezTo>
                  <a:cubicBezTo>
                    <a:pt x="778" y="1056"/>
                    <a:pt x="778" y="1056"/>
                    <a:pt x="778" y="1056"/>
                  </a:cubicBezTo>
                  <a:cubicBezTo>
                    <a:pt x="778" y="1057"/>
                    <a:pt x="778" y="1057"/>
                    <a:pt x="778" y="1057"/>
                  </a:cubicBezTo>
                  <a:cubicBezTo>
                    <a:pt x="779" y="1057"/>
                    <a:pt x="779" y="1057"/>
                    <a:pt x="779" y="1057"/>
                  </a:cubicBezTo>
                  <a:cubicBezTo>
                    <a:pt x="780" y="1057"/>
                    <a:pt x="780" y="1057"/>
                    <a:pt x="781" y="1056"/>
                  </a:cubicBezTo>
                  <a:cubicBezTo>
                    <a:pt x="781" y="1055"/>
                    <a:pt x="781" y="1055"/>
                    <a:pt x="781" y="1055"/>
                  </a:cubicBezTo>
                  <a:cubicBezTo>
                    <a:pt x="781" y="1055"/>
                    <a:pt x="781" y="1055"/>
                    <a:pt x="781" y="1055"/>
                  </a:cubicBezTo>
                  <a:cubicBezTo>
                    <a:pt x="782" y="1055"/>
                    <a:pt x="782" y="1055"/>
                    <a:pt x="782" y="1055"/>
                  </a:cubicBezTo>
                  <a:cubicBezTo>
                    <a:pt x="783" y="1055"/>
                    <a:pt x="783" y="1055"/>
                    <a:pt x="783" y="1055"/>
                  </a:cubicBezTo>
                  <a:cubicBezTo>
                    <a:pt x="784" y="1054"/>
                    <a:pt x="784" y="1054"/>
                    <a:pt x="786" y="1053"/>
                  </a:cubicBezTo>
                  <a:cubicBezTo>
                    <a:pt x="786" y="1052"/>
                    <a:pt x="786" y="1052"/>
                    <a:pt x="786" y="1052"/>
                  </a:cubicBezTo>
                  <a:cubicBezTo>
                    <a:pt x="786" y="1051"/>
                    <a:pt x="786" y="1051"/>
                    <a:pt x="786" y="1051"/>
                  </a:cubicBezTo>
                  <a:cubicBezTo>
                    <a:pt x="786" y="1050"/>
                    <a:pt x="786" y="1050"/>
                    <a:pt x="786" y="1050"/>
                  </a:cubicBezTo>
                  <a:cubicBezTo>
                    <a:pt x="787" y="1049"/>
                    <a:pt x="787" y="1049"/>
                    <a:pt x="787" y="1049"/>
                  </a:cubicBezTo>
                  <a:cubicBezTo>
                    <a:pt x="788" y="1049"/>
                    <a:pt x="788" y="1049"/>
                    <a:pt x="788" y="1049"/>
                  </a:cubicBezTo>
                  <a:cubicBezTo>
                    <a:pt x="790" y="1048"/>
                    <a:pt x="790" y="1048"/>
                    <a:pt x="790" y="1048"/>
                  </a:cubicBezTo>
                  <a:cubicBezTo>
                    <a:pt x="790" y="1047"/>
                    <a:pt x="790" y="1047"/>
                    <a:pt x="790" y="1047"/>
                  </a:cubicBezTo>
                  <a:cubicBezTo>
                    <a:pt x="790" y="1046"/>
                    <a:pt x="790" y="1046"/>
                    <a:pt x="790" y="1046"/>
                  </a:cubicBezTo>
                  <a:cubicBezTo>
                    <a:pt x="791" y="1046"/>
                    <a:pt x="791" y="1046"/>
                    <a:pt x="792" y="1046"/>
                  </a:cubicBezTo>
                  <a:cubicBezTo>
                    <a:pt x="794" y="1045"/>
                    <a:pt x="794" y="1045"/>
                    <a:pt x="796" y="1044"/>
                  </a:cubicBezTo>
                  <a:cubicBezTo>
                    <a:pt x="797" y="1044"/>
                    <a:pt x="797" y="1044"/>
                    <a:pt x="797" y="1044"/>
                  </a:cubicBezTo>
                  <a:cubicBezTo>
                    <a:pt x="798" y="1043"/>
                    <a:pt x="798" y="1044"/>
                    <a:pt x="798" y="1043"/>
                  </a:cubicBezTo>
                  <a:cubicBezTo>
                    <a:pt x="799" y="1042"/>
                    <a:pt x="799" y="1042"/>
                    <a:pt x="799" y="1042"/>
                  </a:cubicBezTo>
                  <a:cubicBezTo>
                    <a:pt x="800" y="1042"/>
                    <a:pt x="800" y="1042"/>
                    <a:pt x="801" y="1041"/>
                  </a:cubicBezTo>
                  <a:cubicBezTo>
                    <a:pt x="804" y="1040"/>
                    <a:pt x="804" y="1040"/>
                    <a:pt x="805" y="1040"/>
                  </a:cubicBezTo>
                  <a:cubicBezTo>
                    <a:pt x="806" y="1040"/>
                    <a:pt x="806" y="1040"/>
                    <a:pt x="806" y="1040"/>
                  </a:cubicBezTo>
                  <a:cubicBezTo>
                    <a:pt x="806" y="1039"/>
                    <a:pt x="806" y="1039"/>
                    <a:pt x="806" y="1039"/>
                  </a:cubicBezTo>
                  <a:cubicBezTo>
                    <a:pt x="807" y="1038"/>
                    <a:pt x="807" y="1038"/>
                    <a:pt x="807" y="1038"/>
                  </a:cubicBezTo>
                  <a:cubicBezTo>
                    <a:pt x="808" y="1038"/>
                    <a:pt x="808" y="1038"/>
                    <a:pt x="808" y="1038"/>
                  </a:cubicBezTo>
                  <a:cubicBezTo>
                    <a:pt x="808" y="1037"/>
                    <a:pt x="808" y="1037"/>
                    <a:pt x="809" y="1036"/>
                  </a:cubicBezTo>
                  <a:cubicBezTo>
                    <a:pt x="810" y="1036"/>
                    <a:pt x="810" y="1036"/>
                    <a:pt x="810" y="1036"/>
                  </a:cubicBezTo>
                  <a:cubicBezTo>
                    <a:pt x="812" y="1036"/>
                    <a:pt x="813" y="1036"/>
                    <a:pt x="814" y="1036"/>
                  </a:cubicBezTo>
                  <a:cubicBezTo>
                    <a:pt x="815" y="1034"/>
                    <a:pt x="815" y="1034"/>
                    <a:pt x="815" y="1034"/>
                  </a:cubicBezTo>
                  <a:cubicBezTo>
                    <a:pt x="815" y="1034"/>
                    <a:pt x="815" y="1034"/>
                    <a:pt x="816" y="1033"/>
                  </a:cubicBezTo>
                  <a:cubicBezTo>
                    <a:pt x="816" y="1033"/>
                    <a:pt x="816" y="1033"/>
                    <a:pt x="816" y="1033"/>
                  </a:cubicBezTo>
                  <a:cubicBezTo>
                    <a:pt x="818" y="1035"/>
                    <a:pt x="817" y="1034"/>
                    <a:pt x="819" y="1035"/>
                  </a:cubicBezTo>
                  <a:cubicBezTo>
                    <a:pt x="819" y="1036"/>
                    <a:pt x="819" y="1036"/>
                    <a:pt x="819" y="1036"/>
                  </a:cubicBezTo>
                  <a:cubicBezTo>
                    <a:pt x="820" y="1036"/>
                    <a:pt x="820" y="1036"/>
                    <a:pt x="820" y="1036"/>
                  </a:cubicBezTo>
                  <a:cubicBezTo>
                    <a:pt x="821" y="1036"/>
                    <a:pt x="821" y="1036"/>
                    <a:pt x="821" y="1036"/>
                  </a:cubicBezTo>
                  <a:cubicBezTo>
                    <a:pt x="821" y="1034"/>
                    <a:pt x="821" y="1034"/>
                    <a:pt x="821" y="1034"/>
                  </a:cubicBezTo>
                  <a:cubicBezTo>
                    <a:pt x="822" y="1034"/>
                    <a:pt x="822" y="1034"/>
                    <a:pt x="822" y="1034"/>
                  </a:cubicBezTo>
                  <a:cubicBezTo>
                    <a:pt x="823" y="1034"/>
                    <a:pt x="823" y="1034"/>
                    <a:pt x="823" y="1034"/>
                  </a:cubicBezTo>
                  <a:cubicBezTo>
                    <a:pt x="823" y="1035"/>
                    <a:pt x="823" y="1035"/>
                    <a:pt x="824" y="1037"/>
                  </a:cubicBezTo>
                  <a:cubicBezTo>
                    <a:pt x="825" y="1037"/>
                    <a:pt x="825" y="1037"/>
                    <a:pt x="825" y="1037"/>
                  </a:cubicBezTo>
                  <a:cubicBezTo>
                    <a:pt x="826" y="1037"/>
                    <a:pt x="826" y="1037"/>
                    <a:pt x="827" y="1037"/>
                  </a:cubicBezTo>
                  <a:cubicBezTo>
                    <a:pt x="827" y="1037"/>
                    <a:pt x="838" y="1038"/>
                    <a:pt x="838" y="1038"/>
                  </a:cubicBezTo>
                  <a:cubicBezTo>
                    <a:pt x="838" y="1039"/>
                    <a:pt x="838" y="1039"/>
                    <a:pt x="838" y="1039"/>
                  </a:cubicBezTo>
                  <a:cubicBezTo>
                    <a:pt x="838" y="1041"/>
                    <a:pt x="839" y="1042"/>
                    <a:pt x="839" y="1044"/>
                  </a:cubicBezTo>
                  <a:cubicBezTo>
                    <a:pt x="839" y="1045"/>
                    <a:pt x="839" y="1045"/>
                    <a:pt x="839" y="1045"/>
                  </a:cubicBezTo>
                  <a:cubicBezTo>
                    <a:pt x="840" y="1045"/>
                    <a:pt x="840" y="1045"/>
                    <a:pt x="840" y="1045"/>
                  </a:cubicBezTo>
                  <a:cubicBezTo>
                    <a:pt x="840" y="1046"/>
                    <a:pt x="840" y="1046"/>
                    <a:pt x="841" y="1047"/>
                  </a:cubicBezTo>
                  <a:cubicBezTo>
                    <a:pt x="842" y="1048"/>
                    <a:pt x="842" y="1048"/>
                    <a:pt x="842" y="1048"/>
                  </a:cubicBezTo>
                  <a:cubicBezTo>
                    <a:pt x="842" y="1048"/>
                    <a:pt x="842" y="1048"/>
                    <a:pt x="842" y="1048"/>
                  </a:cubicBezTo>
                  <a:cubicBezTo>
                    <a:pt x="843" y="1047"/>
                    <a:pt x="843" y="1047"/>
                    <a:pt x="843" y="1047"/>
                  </a:cubicBezTo>
                  <a:cubicBezTo>
                    <a:pt x="844" y="1047"/>
                    <a:pt x="844" y="1047"/>
                    <a:pt x="845" y="1047"/>
                  </a:cubicBezTo>
                  <a:cubicBezTo>
                    <a:pt x="846" y="1048"/>
                    <a:pt x="846" y="1048"/>
                    <a:pt x="846" y="1048"/>
                  </a:cubicBezTo>
                  <a:cubicBezTo>
                    <a:pt x="846" y="1049"/>
                    <a:pt x="846" y="1049"/>
                    <a:pt x="846" y="1049"/>
                  </a:cubicBezTo>
                  <a:cubicBezTo>
                    <a:pt x="847" y="1049"/>
                    <a:pt x="847" y="1049"/>
                    <a:pt x="847" y="1049"/>
                  </a:cubicBezTo>
                  <a:cubicBezTo>
                    <a:pt x="848" y="1049"/>
                    <a:pt x="849" y="1049"/>
                    <a:pt x="850" y="1049"/>
                  </a:cubicBezTo>
                  <a:cubicBezTo>
                    <a:pt x="851" y="1050"/>
                    <a:pt x="851" y="1050"/>
                    <a:pt x="851" y="1050"/>
                  </a:cubicBezTo>
                  <a:cubicBezTo>
                    <a:pt x="852" y="1050"/>
                    <a:pt x="852" y="1050"/>
                    <a:pt x="852" y="1050"/>
                  </a:cubicBezTo>
                  <a:cubicBezTo>
                    <a:pt x="852" y="1049"/>
                    <a:pt x="852" y="1049"/>
                    <a:pt x="852" y="1049"/>
                  </a:cubicBezTo>
                  <a:cubicBezTo>
                    <a:pt x="854" y="1049"/>
                    <a:pt x="854" y="1049"/>
                    <a:pt x="854" y="1049"/>
                  </a:cubicBezTo>
                  <a:cubicBezTo>
                    <a:pt x="855" y="1048"/>
                    <a:pt x="855" y="1048"/>
                    <a:pt x="855" y="1048"/>
                  </a:cubicBezTo>
                  <a:cubicBezTo>
                    <a:pt x="856" y="1048"/>
                    <a:pt x="856" y="1048"/>
                    <a:pt x="856" y="1048"/>
                  </a:cubicBezTo>
                  <a:cubicBezTo>
                    <a:pt x="856" y="1048"/>
                    <a:pt x="856" y="1048"/>
                    <a:pt x="856" y="1048"/>
                  </a:cubicBezTo>
                  <a:cubicBezTo>
                    <a:pt x="856" y="1049"/>
                    <a:pt x="856" y="1049"/>
                    <a:pt x="856" y="1049"/>
                  </a:cubicBezTo>
                  <a:cubicBezTo>
                    <a:pt x="857" y="1049"/>
                    <a:pt x="857" y="1049"/>
                    <a:pt x="857" y="1049"/>
                  </a:cubicBezTo>
                  <a:cubicBezTo>
                    <a:pt x="857" y="1048"/>
                    <a:pt x="857" y="1048"/>
                    <a:pt x="857" y="1048"/>
                  </a:cubicBezTo>
                  <a:cubicBezTo>
                    <a:pt x="858" y="1048"/>
                    <a:pt x="858" y="1048"/>
                    <a:pt x="858" y="1048"/>
                  </a:cubicBezTo>
                  <a:cubicBezTo>
                    <a:pt x="859" y="1048"/>
                    <a:pt x="859" y="1049"/>
                    <a:pt x="860" y="1049"/>
                  </a:cubicBezTo>
                  <a:cubicBezTo>
                    <a:pt x="861" y="1050"/>
                    <a:pt x="861" y="1050"/>
                    <a:pt x="861" y="1050"/>
                  </a:cubicBezTo>
                  <a:cubicBezTo>
                    <a:pt x="861" y="1050"/>
                    <a:pt x="861" y="1050"/>
                    <a:pt x="861" y="1050"/>
                  </a:cubicBezTo>
                  <a:cubicBezTo>
                    <a:pt x="863" y="1050"/>
                    <a:pt x="863" y="1050"/>
                    <a:pt x="863" y="1049"/>
                  </a:cubicBezTo>
                  <a:cubicBezTo>
                    <a:pt x="863" y="1050"/>
                    <a:pt x="863" y="1050"/>
                    <a:pt x="863" y="1050"/>
                  </a:cubicBezTo>
                  <a:cubicBezTo>
                    <a:pt x="864" y="1050"/>
                    <a:pt x="864" y="1050"/>
                    <a:pt x="864" y="1050"/>
                  </a:cubicBezTo>
                  <a:cubicBezTo>
                    <a:pt x="864" y="1050"/>
                    <a:pt x="864" y="1050"/>
                    <a:pt x="864" y="1050"/>
                  </a:cubicBezTo>
                  <a:cubicBezTo>
                    <a:pt x="865" y="1050"/>
                    <a:pt x="865" y="1050"/>
                    <a:pt x="865" y="1050"/>
                  </a:cubicBezTo>
                  <a:cubicBezTo>
                    <a:pt x="868" y="1050"/>
                    <a:pt x="868" y="1050"/>
                    <a:pt x="868" y="1050"/>
                  </a:cubicBezTo>
                  <a:cubicBezTo>
                    <a:pt x="869" y="1051"/>
                    <a:pt x="869" y="1051"/>
                    <a:pt x="870" y="1051"/>
                  </a:cubicBezTo>
                  <a:cubicBezTo>
                    <a:pt x="870" y="1052"/>
                    <a:pt x="870" y="1052"/>
                    <a:pt x="870" y="1052"/>
                  </a:cubicBezTo>
                  <a:cubicBezTo>
                    <a:pt x="871" y="1053"/>
                    <a:pt x="871" y="1053"/>
                    <a:pt x="871" y="1053"/>
                  </a:cubicBezTo>
                  <a:cubicBezTo>
                    <a:pt x="872" y="1053"/>
                    <a:pt x="872" y="1053"/>
                    <a:pt x="872" y="1053"/>
                  </a:cubicBezTo>
                  <a:cubicBezTo>
                    <a:pt x="873" y="1052"/>
                    <a:pt x="873" y="1052"/>
                    <a:pt x="875" y="1051"/>
                  </a:cubicBezTo>
                  <a:cubicBezTo>
                    <a:pt x="875" y="1050"/>
                    <a:pt x="875" y="1050"/>
                    <a:pt x="875" y="1050"/>
                  </a:cubicBezTo>
                  <a:cubicBezTo>
                    <a:pt x="876" y="1049"/>
                    <a:pt x="876" y="1049"/>
                    <a:pt x="876" y="1049"/>
                  </a:cubicBezTo>
                  <a:cubicBezTo>
                    <a:pt x="876" y="1049"/>
                    <a:pt x="876" y="1049"/>
                    <a:pt x="878" y="1049"/>
                  </a:cubicBezTo>
                  <a:cubicBezTo>
                    <a:pt x="879" y="1048"/>
                    <a:pt x="879" y="1048"/>
                    <a:pt x="879" y="1048"/>
                  </a:cubicBezTo>
                  <a:cubicBezTo>
                    <a:pt x="880" y="1048"/>
                    <a:pt x="880" y="1048"/>
                    <a:pt x="880" y="1048"/>
                  </a:cubicBezTo>
                  <a:cubicBezTo>
                    <a:pt x="881" y="1047"/>
                    <a:pt x="881" y="1047"/>
                    <a:pt x="881" y="1047"/>
                  </a:cubicBezTo>
                  <a:cubicBezTo>
                    <a:pt x="881" y="1046"/>
                    <a:pt x="882" y="1044"/>
                    <a:pt x="882" y="1043"/>
                  </a:cubicBezTo>
                  <a:cubicBezTo>
                    <a:pt x="883" y="1040"/>
                    <a:pt x="883" y="1041"/>
                    <a:pt x="883" y="1040"/>
                  </a:cubicBezTo>
                  <a:cubicBezTo>
                    <a:pt x="883" y="1039"/>
                    <a:pt x="883" y="1039"/>
                    <a:pt x="883" y="1039"/>
                  </a:cubicBezTo>
                  <a:cubicBezTo>
                    <a:pt x="882" y="1038"/>
                    <a:pt x="882" y="1038"/>
                    <a:pt x="882" y="1038"/>
                  </a:cubicBezTo>
                  <a:cubicBezTo>
                    <a:pt x="881" y="1038"/>
                    <a:pt x="881" y="1038"/>
                    <a:pt x="881" y="1038"/>
                  </a:cubicBezTo>
                  <a:cubicBezTo>
                    <a:pt x="880" y="1037"/>
                    <a:pt x="881" y="1038"/>
                    <a:pt x="880" y="1037"/>
                  </a:cubicBezTo>
                  <a:cubicBezTo>
                    <a:pt x="880" y="1036"/>
                    <a:pt x="880" y="1036"/>
                    <a:pt x="879" y="1035"/>
                  </a:cubicBezTo>
                  <a:cubicBezTo>
                    <a:pt x="879" y="1034"/>
                    <a:pt x="879" y="1034"/>
                    <a:pt x="879" y="1033"/>
                  </a:cubicBezTo>
                  <a:cubicBezTo>
                    <a:pt x="878" y="1032"/>
                    <a:pt x="878" y="1032"/>
                    <a:pt x="878" y="1031"/>
                  </a:cubicBezTo>
                  <a:cubicBezTo>
                    <a:pt x="878" y="1030"/>
                    <a:pt x="878" y="1030"/>
                    <a:pt x="878" y="1030"/>
                  </a:cubicBezTo>
                  <a:cubicBezTo>
                    <a:pt x="879" y="1028"/>
                    <a:pt x="879" y="1028"/>
                    <a:pt x="879" y="1028"/>
                  </a:cubicBezTo>
                  <a:cubicBezTo>
                    <a:pt x="879" y="1026"/>
                    <a:pt x="879" y="1027"/>
                    <a:pt x="879" y="1026"/>
                  </a:cubicBezTo>
                  <a:cubicBezTo>
                    <a:pt x="879" y="1025"/>
                    <a:pt x="879" y="1025"/>
                    <a:pt x="879" y="1025"/>
                  </a:cubicBezTo>
                  <a:cubicBezTo>
                    <a:pt x="879" y="1024"/>
                    <a:pt x="879" y="1024"/>
                    <a:pt x="879" y="1024"/>
                  </a:cubicBezTo>
                  <a:cubicBezTo>
                    <a:pt x="880" y="1024"/>
                    <a:pt x="880" y="1024"/>
                    <a:pt x="880" y="1024"/>
                  </a:cubicBezTo>
                  <a:cubicBezTo>
                    <a:pt x="880" y="1022"/>
                    <a:pt x="880" y="1022"/>
                    <a:pt x="880" y="1022"/>
                  </a:cubicBezTo>
                  <a:cubicBezTo>
                    <a:pt x="881" y="1022"/>
                    <a:pt x="881" y="1022"/>
                    <a:pt x="881" y="1022"/>
                  </a:cubicBezTo>
                  <a:cubicBezTo>
                    <a:pt x="882" y="1022"/>
                    <a:pt x="882" y="1022"/>
                    <a:pt x="882" y="1022"/>
                  </a:cubicBezTo>
                  <a:cubicBezTo>
                    <a:pt x="882" y="1021"/>
                    <a:pt x="882" y="1021"/>
                    <a:pt x="882" y="1021"/>
                  </a:cubicBezTo>
                  <a:cubicBezTo>
                    <a:pt x="882" y="1020"/>
                    <a:pt x="882" y="1019"/>
                    <a:pt x="884" y="1018"/>
                  </a:cubicBezTo>
                  <a:cubicBezTo>
                    <a:pt x="887" y="1016"/>
                    <a:pt x="887" y="1016"/>
                    <a:pt x="887" y="1016"/>
                  </a:cubicBezTo>
                  <a:cubicBezTo>
                    <a:pt x="889" y="1013"/>
                    <a:pt x="889" y="1014"/>
                    <a:pt x="889" y="1011"/>
                  </a:cubicBezTo>
                  <a:cubicBezTo>
                    <a:pt x="890" y="1010"/>
                    <a:pt x="890" y="1010"/>
                    <a:pt x="890" y="1010"/>
                  </a:cubicBezTo>
                  <a:cubicBezTo>
                    <a:pt x="890" y="1011"/>
                    <a:pt x="890" y="1011"/>
                    <a:pt x="890" y="1011"/>
                  </a:cubicBezTo>
                  <a:cubicBezTo>
                    <a:pt x="891" y="1012"/>
                    <a:pt x="891" y="1012"/>
                    <a:pt x="891" y="1012"/>
                  </a:cubicBezTo>
                  <a:cubicBezTo>
                    <a:pt x="892" y="1012"/>
                    <a:pt x="892" y="1012"/>
                    <a:pt x="892" y="1012"/>
                  </a:cubicBezTo>
                  <a:cubicBezTo>
                    <a:pt x="896" y="1015"/>
                    <a:pt x="895" y="1014"/>
                    <a:pt x="899" y="1015"/>
                  </a:cubicBezTo>
                  <a:cubicBezTo>
                    <a:pt x="900" y="1016"/>
                    <a:pt x="900" y="1015"/>
                    <a:pt x="901" y="1017"/>
                  </a:cubicBezTo>
                  <a:cubicBezTo>
                    <a:pt x="903" y="1017"/>
                    <a:pt x="905" y="1017"/>
                    <a:pt x="907" y="1017"/>
                  </a:cubicBezTo>
                  <a:cubicBezTo>
                    <a:pt x="910" y="1018"/>
                    <a:pt x="916" y="1022"/>
                    <a:pt x="918" y="1022"/>
                  </a:cubicBezTo>
                  <a:cubicBezTo>
                    <a:pt x="919" y="1022"/>
                    <a:pt x="919" y="1022"/>
                    <a:pt x="919" y="1022"/>
                  </a:cubicBezTo>
                  <a:cubicBezTo>
                    <a:pt x="921" y="1022"/>
                    <a:pt x="923" y="1023"/>
                    <a:pt x="926" y="1024"/>
                  </a:cubicBezTo>
                  <a:cubicBezTo>
                    <a:pt x="926" y="1025"/>
                    <a:pt x="926" y="1025"/>
                    <a:pt x="926" y="1025"/>
                  </a:cubicBezTo>
                  <a:cubicBezTo>
                    <a:pt x="926" y="1026"/>
                    <a:pt x="926" y="1026"/>
                    <a:pt x="926" y="1026"/>
                  </a:cubicBezTo>
                  <a:cubicBezTo>
                    <a:pt x="926" y="1027"/>
                    <a:pt x="926" y="1027"/>
                    <a:pt x="926" y="1027"/>
                  </a:cubicBezTo>
                  <a:cubicBezTo>
                    <a:pt x="926" y="1029"/>
                    <a:pt x="926" y="1029"/>
                    <a:pt x="926" y="1029"/>
                  </a:cubicBezTo>
                  <a:cubicBezTo>
                    <a:pt x="927" y="1030"/>
                    <a:pt x="927" y="1030"/>
                    <a:pt x="927" y="1030"/>
                  </a:cubicBezTo>
                  <a:cubicBezTo>
                    <a:pt x="927" y="1032"/>
                    <a:pt x="927" y="1032"/>
                    <a:pt x="927" y="1034"/>
                  </a:cubicBezTo>
                  <a:cubicBezTo>
                    <a:pt x="927" y="1034"/>
                    <a:pt x="927" y="1034"/>
                    <a:pt x="927" y="1034"/>
                  </a:cubicBezTo>
                  <a:cubicBezTo>
                    <a:pt x="928" y="1035"/>
                    <a:pt x="928" y="1035"/>
                    <a:pt x="928" y="1035"/>
                  </a:cubicBezTo>
                  <a:cubicBezTo>
                    <a:pt x="928" y="1035"/>
                    <a:pt x="928" y="1035"/>
                    <a:pt x="928" y="1035"/>
                  </a:cubicBezTo>
                  <a:cubicBezTo>
                    <a:pt x="928" y="1037"/>
                    <a:pt x="928" y="1036"/>
                    <a:pt x="928" y="1037"/>
                  </a:cubicBezTo>
                  <a:cubicBezTo>
                    <a:pt x="928" y="1038"/>
                    <a:pt x="928" y="1038"/>
                    <a:pt x="928" y="1038"/>
                  </a:cubicBezTo>
                  <a:cubicBezTo>
                    <a:pt x="928" y="1039"/>
                    <a:pt x="928" y="1039"/>
                    <a:pt x="928" y="1039"/>
                  </a:cubicBezTo>
                  <a:cubicBezTo>
                    <a:pt x="929" y="1039"/>
                    <a:pt x="929" y="1039"/>
                    <a:pt x="930" y="1039"/>
                  </a:cubicBezTo>
                  <a:cubicBezTo>
                    <a:pt x="931" y="1040"/>
                    <a:pt x="930" y="1040"/>
                    <a:pt x="932" y="1041"/>
                  </a:cubicBezTo>
                  <a:cubicBezTo>
                    <a:pt x="935" y="1042"/>
                    <a:pt x="934" y="1043"/>
                    <a:pt x="938" y="1043"/>
                  </a:cubicBezTo>
                  <a:cubicBezTo>
                    <a:pt x="938" y="1043"/>
                    <a:pt x="938" y="1043"/>
                    <a:pt x="938" y="1043"/>
                  </a:cubicBezTo>
                  <a:cubicBezTo>
                    <a:pt x="939" y="1045"/>
                    <a:pt x="939" y="1045"/>
                    <a:pt x="939" y="1045"/>
                  </a:cubicBezTo>
                  <a:cubicBezTo>
                    <a:pt x="941" y="1045"/>
                    <a:pt x="941" y="1045"/>
                    <a:pt x="943" y="1046"/>
                  </a:cubicBezTo>
                  <a:cubicBezTo>
                    <a:pt x="944" y="1045"/>
                    <a:pt x="944" y="1045"/>
                    <a:pt x="945" y="1045"/>
                  </a:cubicBezTo>
                  <a:cubicBezTo>
                    <a:pt x="948" y="1045"/>
                    <a:pt x="945" y="1045"/>
                    <a:pt x="948" y="1045"/>
                  </a:cubicBezTo>
                  <a:cubicBezTo>
                    <a:pt x="949" y="1045"/>
                    <a:pt x="949" y="1045"/>
                    <a:pt x="949" y="1045"/>
                  </a:cubicBezTo>
                  <a:cubicBezTo>
                    <a:pt x="950" y="1044"/>
                    <a:pt x="950" y="1045"/>
                    <a:pt x="951" y="1043"/>
                  </a:cubicBezTo>
                  <a:cubicBezTo>
                    <a:pt x="952" y="1043"/>
                    <a:pt x="952" y="1043"/>
                    <a:pt x="952" y="1043"/>
                  </a:cubicBezTo>
                  <a:cubicBezTo>
                    <a:pt x="954" y="1043"/>
                    <a:pt x="954" y="1043"/>
                    <a:pt x="954" y="1043"/>
                  </a:cubicBezTo>
                  <a:cubicBezTo>
                    <a:pt x="955" y="1042"/>
                    <a:pt x="958" y="1041"/>
                    <a:pt x="959" y="1041"/>
                  </a:cubicBezTo>
                  <a:cubicBezTo>
                    <a:pt x="961" y="1040"/>
                    <a:pt x="960" y="1041"/>
                    <a:pt x="961" y="1040"/>
                  </a:cubicBezTo>
                  <a:cubicBezTo>
                    <a:pt x="963" y="1040"/>
                    <a:pt x="963" y="1040"/>
                    <a:pt x="963" y="1040"/>
                  </a:cubicBezTo>
                  <a:cubicBezTo>
                    <a:pt x="967" y="1041"/>
                    <a:pt x="966" y="1041"/>
                    <a:pt x="968" y="1041"/>
                  </a:cubicBezTo>
                  <a:cubicBezTo>
                    <a:pt x="971" y="1042"/>
                    <a:pt x="969" y="1042"/>
                    <a:pt x="972" y="1043"/>
                  </a:cubicBezTo>
                  <a:cubicBezTo>
                    <a:pt x="974" y="1042"/>
                    <a:pt x="973" y="1043"/>
                    <a:pt x="976" y="1042"/>
                  </a:cubicBezTo>
                  <a:cubicBezTo>
                    <a:pt x="977" y="1043"/>
                    <a:pt x="977" y="1043"/>
                    <a:pt x="977" y="1043"/>
                  </a:cubicBezTo>
                  <a:cubicBezTo>
                    <a:pt x="979" y="1044"/>
                    <a:pt x="979" y="1044"/>
                    <a:pt x="980" y="1045"/>
                  </a:cubicBezTo>
                  <a:cubicBezTo>
                    <a:pt x="981" y="1047"/>
                    <a:pt x="981" y="1047"/>
                    <a:pt x="981" y="1047"/>
                  </a:cubicBezTo>
                  <a:cubicBezTo>
                    <a:pt x="983" y="1048"/>
                    <a:pt x="982" y="1047"/>
                    <a:pt x="983" y="1048"/>
                  </a:cubicBezTo>
                  <a:cubicBezTo>
                    <a:pt x="992" y="1049"/>
                    <a:pt x="985" y="1048"/>
                    <a:pt x="991" y="1049"/>
                  </a:cubicBezTo>
                  <a:cubicBezTo>
                    <a:pt x="991" y="1049"/>
                    <a:pt x="991" y="1049"/>
                    <a:pt x="991" y="1049"/>
                  </a:cubicBezTo>
                  <a:cubicBezTo>
                    <a:pt x="991" y="1052"/>
                    <a:pt x="991" y="1051"/>
                    <a:pt x="991" y="1053"/>
                  </a:cubicBezTo>
                  <a:cubicBezTo>
                    <a:pt x="992" y="1054"/>
                    <a:pt x="992" y="1054"/>
                    <a:pt x="992" y="1054"/>
                  </a:cubicBezTo>
                  <a:cubicBezTo>
                    <a:pt x="992" y="1054"/>
                    <a:pt x="992" y="1054"/>
                    <a:pt x="992" y="1054"/>
                  </a:cubicBezTo>
                  <a:cubicBezTo>
                    <a:pt x="992" y="1055"/>
                    <a:pt x="992" y="1055"/>
                    <a:pt x="992" y="1055"/>
                  </a:cubicBezTo>
                  <a:cubicBezTo>
                    <a:pt x="993" y="1056"/>
                    <a:pt x="993" y="1056"/>
                    <a:pt x="994" y="1056"/>
                  </a:cubicBezTo>
                  <a:cubicBezTo>
                    <a:pt x="997" y="1059"/>
                    <a:pt x="997" y="1059"/>
                    <a:pt x="998" y="1059"/>
                  </a:cubicBezTo>
                  <a:cubicBezTo>
                    <a:pt x="999" y="1060"/>
                    <a:pt x="999" y="1060"/>
                    <a:pt x="999" y="1060"/>
                  </a:cubicBezTo>
                  <a:cubicBezTo>
                    <a:pt x="1001" y="1059"/>
                    <a:pt x="1004" y="1060"/>
                    <a:pt x="1006" y="1060"/>
                  </a:cubicBezTo>
                  <a:cubicBezTo>
                    <a:pt x="1007" y="1060"/>
                    <a:pt x="1008" y="1060"/>
                    <a:pt x="1009" y="1061"/>
                  </a:cubicBezTo>
                  <a:cubicBezTo>
                    <a:pt x="1016" y="1062"/>
                    <a:pt x="1014" y="1062"/>
                    <a:pt x="1017" y="1062"/>
                  </a:cubicBezTo>
                  <a:cubicBezTo>
                    <a:pt x="1018" y="1062"/>
                    <a:pt x="1018" y="1062"/>
                    <a:pt x="1018" y="1062"/>
                  </a:cubicBezTo>
                  <a:cubicBezTo>
                    <a:pt x="1019" y="1062"/>
                    <a:pt x="1019" y="1062"/>
                    <a:pt x="1019" y="1062"/>
                  </a:cubicBezTo>
                  <a:cubicBezTo>
                    <a:pt x="1021" y="1062"/>
                    <a:pt x="1020" y="1062"/>
                    <a:pt x="1021" y="1063"/>
                  </a:cubicBezTo>
                  <a:cubicBezTo>
                    <a:pt x="1024" y="1063"/>
                    <a:pt x="1027" y="1061"/>
                    <a:pt x="1029" y="1059"/>
                  </a:cubicBezTo>
                  <a:cubicBezTo>
                    <a:pt x="1030" y="1059"/>
                    <a:pt x="1030" y="1059"/>
                    <a:pt x="1030" y="1059"/>
                  </a:cubicBezTo>
                  <a:cubicBezTo>
                    <a:pt x="1032" y="1059"/>
                    <a:pt x="1033" y="1058"/>
                    <a:pt x="1038" y="1058"/>
                  </a:cubicBezTo>
                  <a:cubicBezTo>
                    <a:pt x="1040" y="1057"/>
                    <a:pt x="1041" y="1057"/>
                    <a:pt x="1042" y="1056"/>
                  </a:cubicBezTo>
                  <a:cubicBezTo>
                    <a:pt x="1045" y="1057"/>
                    <a:pt x="1045" y="1057"/>
                    <a:pt x="1045" y="1057"/>
                  </a:cubicBezTo>
                  <a:cubicBezTo>
                    <a:pt x="1046" y="1056"/>
                    <a:pt x="1046" y="1056"/>
                    <a:pt x="1046" y="1056"/>
                  </a:cubicBezTo>
                  <a:cubicBezTo>
                    <a:pt x="1047" y="1055"/>
                    <a:pt x="1047" y="1056"/>
                    <a:pt x="1049" y="1055"/>
                  </a:cubicBezTo>
                  <a:cubicBezTo>
                    <a:pt x="1049" y="1053"/>
                    <a:pt x="1049" y="1054"/>
                    <a:pt x="1050" y="1052"/>
                  </a:cubicBezTo>
                  <a:cubicBezTo>
                    <a:pt x="1055" y="1048"/>
                    <a:pt x="1054" y="1048"/>
                    <a:pt x="1058" y="1046"/>
                  </a:cubicBezTo>
                  <a:cubicBezTo>
                    <a:pt x="1060" y="1045"/>
                    <a:pt x="1060" y="1044"/>
                    <a:pt x="1063" y="1043"/>
                  </a:cubicBezTo>
                  <a:cubicBezTo>
                    <a:pt x="1065" y="1044"/>
                    <a:pt x="1065" y="1044"/>
                    <a:pt x="1067" y="1044"/>
                  </a:cubicBezTo>
                  <a:cubicBezTo>
                    <a:pt x="1068" y="1044"/>
                    <a:pt x="1070" y="1045"/>
                    <a:pt x="1071" y="1046"/>
                  </a:cubicBezTo>
                  <a:cubicBezTo>
                    <a:pt x="1074" y="1050"/>
                    <a:pt x="1075" y="1050"/>
                    <a:pt x="1079" y="1050"/>
                  </a:cubicBezTo>
                  <a:cubicBezTo>
                    <a:pt x="1083" y="1048"/>
                    <a:pt x="1079" y="1050"/>
                    <a:pt x="1083" y="1048"/>
                  </a:cubicBezTo>
                  <a:cubicBezTo>
                    <a:pt x="1084" y="1048"/>
                    <a:pt x="1084" y="1048"/>
                    <a:pt x="1084" y="1048"/>
                  </a:cubicBezTo>
                  <a:cubicBezTo>
                    <a:pt x="1086" y="1049"/>
                    <a:pt x="1085" y="1048"/>
                    <a:pt x="1088" y="1049"/>
                  </a:cubicBezTo>
                  <a:cubicBezTo>
                    <a:pt x="1089" y="1050"/>
                    <a:pt x="1089" y="1050"/>
                    <a:pt x="1089" y="1050"/>
                  </a:cubicBezTo>
                  <a:cubicBezTo>
                    <a:pt x="1089" y="1051"/>
                    <a:pt x="1089" y="1051"/>
                    <a:pt x="1089" y="1051"/>
                  </a:cubicBezTo>
                  <a:cubicBezTo>
                    <a:pt x="1092" y="1053"/>
                    <a:pt x="1092" y="1053"/>
                    <a:pt x="1096" y="1055"/>
                  </a:cubicBezTo>
                  <a:cubicBezTo>
                    <a:pt x="1098" y="1055"/>
                    <a:pt x="1098" y="1055"/>
                    <a:pt x="1098" y="1055"/>
                  </a:cubicBezTo>
                  <a:cubicBezTo>
                    <a:pt x="1101" y="1056"/>
                    <a:pt x="1101" y="1056"/>
                    <a:pt x="1102" y="1057"/>
                  </a:cubicBezTo>
                  <a:cubicBezTo>
                    <a:pt x="1103" y="1057"/>
                    <a:pt x="1103" y="1057"/>
                    <a:pt x="1103" y="1057"/>
                  </a:cubicBezTo>
                  <a:cubicBezTo>
                    <a:pt x="1111" y="1049"/>
                    <a:pt x="1108" y="1051"/>
                    <a:pt x="1113" y="1049"/>
                  </a:cubicBezTo>
                  <a:cubicBezTo>
                    <a:pt x="1116" y="1048"/>
                    <a:pt x="1115" y="1049"/>
                    <a:pt x="1117" y="1048"/>
                  </a:cubicBezTo>
                  <a:cubicBezTo>
                    <a:pt x="1118" y="1047"/>
                    <a:pt x="1118" y="1047"/>
                    <a:pt x="1118" y="1047"/>
                  </a:cubicBezTo>
                  <a:cubicBezTo>
                    <a:pt x="1119" y="1045"/>
                    <a:pt x="1119" y="1045"/>
                    <a:pt x="1119" y="1045"/>
                  </a:cubicBezTo>
                  <a:cubicBezTo>
                    <a:pt x="1119" y="1043"/>
                    <a:pt x="1119" y="1043"/>
                    <a:pt x="1119" y="1043"/>
                  </a:cubicBezTo>
                  <a:cubicBezTo>
                    <a:pt x="1119" y="1042"/>
                    <a:pt x="1119" y="1042"/>
                    <a:pt x="1119" y="1042"/>
                  </a:cubicBezTo>
                  <a:cubicBezTo>
                    <a:pt x="1118" y="1041"/>
                    <a:pt x="1118" y="1041"/>
                    <a:pt x="1118" y="1041"/>
                  </a:cubicBezTo>
                  <a:cubicBezTo>
                    <a:pt x="1117" y="1041"/>
                    <a:pt x="1117" y="1041"/>
                    <a:pt x="1117" y="1041"/>
                  </a:cubicBezTo>
                  <a:cubicBezTo>
                    <a:pt x="1118" y="1041"/>
                    <a:pt x="1118" y="1041"/>
                    <a:pt x="1118" y="1041"/>
                  </a:cubicBezTo>
                  <a:cubicBezTo>
                    <a:pt x="1118" y="1039"/>
                    <a:pt x="1118" y="1040"/>
                    <a:pt x="1119" y="1038"/>
                  </a:cubicBezTo>
                  <a:cubicBezTo>
                    <a:pt x="1119" y="1037"/>
                    <a:pt x="1119" y="1037"/>
                    <a:pt x="1120" y="1036"/>
                  </a:cubicBezTo>
                  <a:cubicBezTo>
                    <a:pt x="1121" y="1034"/>
                    <a:pt x="1121" y="1034"/>
                    <a:pt x="1121" y="1034"/>
                  </a:cubicBezTo>
                  <a:cubicBezTo>
                    <a:pt x="1121" y="1033"/>
                    <a:pt x="1121" y="1033"/>
                    <a:pt x="1121" y="1033"/>
                  </a:cubicBezTo>
                  <a:cubicBezTo>
                    <a:pt x="1122" y="1031"/>
                    <a:pt x="1122" y="1031"/>
                    <a:pt x="1122" y="1031"/>
                  </a:cubicBezTo>
                  <a:cubicBezTo>
                    <a:pt x="1123" y="1030"/>
                    <a:pt x="1123" y="1030"/>
                    <a:pt x="1124" y="1029"/>
                  </a:cubicBezTo>
                  <a:cubicBezTo>
                    <a:pt x="1124" y="1027"/>
                    <a:pt x="1124" y="1027"/>
                    <a:pt x="1124" y="1027"/>
                  </a:cubicBezTo>
                  <a:cubicBezTo>
                    <a:pt x="1126" y="1022"/>
                    <a:pt x="1125" y="1026"/>
                    <a:pt x="1127" y="1020"/>
                  </a:cubicBezTo>
                  <a:cubicBezTo>
                    <a:pt x="1132" y="1015"/>
                    <a:pt x="1130" y="1018"/>
                    <a:pt x="1134" y="1013"/>
                  </a:cubicBezTo>
                  <a:cubicBezTo>
                    <a:pt x="1135" y="1011"/>
                    <a:pt x="1135" y="1011"/>
                    <a:pt x="1135" y="1011"/>
                  </a:cubicBezTo>
                  <a:cubicBezTo>
                    <a:pt x="1135" y="1009"/>
                    <a:pt x="1135" y="1009"/>
                    <a:pt x="1135" y="1009"/>
                  </a:cubicBezTo>
                  <a:cubicBezTo>
                    <a:pt x="1134" y="1007"/>
                    <a:pt x="1134" y="1007"/>
                    <a:pt x="1134" y="1007"/>
                  </a:cubicBezTo>
                  <a:cubicBezTo>
                    <a:pt x="1134" y="1005"/>
                    <a:pt x="1134" y="1005"/>
                    <a:pt x="1134" y="1005"/>
                  </a:cubicBezTo>
                  <a:cubicBezTo>
                    <a:pt x="1134" y="1003"/>
                    <a:pt x="1134" y="1003"/>
                    <a:pt x="1134" y="1003"/>
                  </a:cubicBezTo>
                  <a:cubicBezTo>
                    <a:pt x="1134" y="1002"/>
                    <a:pt x="1134" y="1002"/>
                    <a:pt x="1134" y="1002"/>
                  </a:cubicBezTo>
                  <a:cubicBezTo>
                    <a:pt x="1132" y="1001"/>
                    <a:pt x="1132" y="1001"/>
                    <a:pt x="1132" y="1001"/>
                  </a:cubicBezTo>
                  <a:cubicBezTo>
                    <a:pt x="1131" y="1001"/>
                    <a:pt x="1131" y="1001"/>
                    <a:pt x="1131" y="1001"/>
                  </a:cubicBezTo>
                  <a:cubicBezTo>
                    <a:pt x="1129" y="1001"/>
                    <a:pt x="1129" y="1001"/>
                    <a:pt x="1129" y="1001"/>
                  </a:cubicBezTo>
                  <a:cubicBezTo>
                    <a:pt x="1127" y="1001"/>
                    <a:pt x="1127" y="1001"/>
                    <a:pt x="1127" y="1001"/>
                  </a:cubicBezTo>
                  <a:cubicBezTo>
                    <a:pt x="1127" y="999"/>
                    <a:pt x="1127" y="999"/>
                    <a:pt x="1127" y="999"/>
                  </a:cubicBezTo>
                  <a:cubicBezTo>
                    <a:pt x="1128" y="998"/>
                    <a:pt x="1128" y="998"/>
                    <a:pt x="1128" y="998"/>
                  </a:cubicBezTo>
                  <a:cubicBezTo>
                    <a:pt x="1130" y="996"/>
                    <a:pt x="1132" y="993"/>
                    <a:pt x="1135" y="991"/>
                  </a:cubicBezTo>
                  <a:cubicBezTo>
                    <a:pt x="1138" y="989"/>
                    <a:pt x="1138" y="989"/>
                    <a:pt x="1138" y="989"/>
                  </a:cubicBezTo>
                  <a:cubicBezTo>
                    <a:pt x="1147" y="988"/>
                    <a:pt x="1144" y="987"/>
                    <a:pt x="1153" y="985"/>
                  </a:cubicBezTo>
                  <a:cubicBezTo>
                    <a:pt x="1153" y="985"/>
                    <a:pt x="1153" y="985"/>
                    <a:pt x="1153" y="985"/>
                  </a:cubicBezTo>
                  <a:cubicBezTo>
                    <a:pt x="1157" y="986"/>
                    <a:pt x="1159" y="985"/>
                    <a:pt x="1162" y="984"/>
                  </a:cubicBezTo>
                  <a:cubicBezTo>
                    <a:pt x="1164" y="984"/>
                    <a:pt x="1164" y="984"/>
                    <a:pt x="1164" y="984"/>
                  </a:cubicBezTo>
                  <a:cubicBezTo>
                    <a:pt x="1165" y="984"/>
                    <a:pt x="1165" y="984"/>
                    <a:pt x="1165" y="984"/>
                  </a:cubicBezTo>
                  <a:cubicBezTo>
                    <a:pt x="1166" y="984"/>
                    <a:pt x="1166" y="984"/>
                    <a:pt x="1167" y="984"/>
                  </a:cubicBezTo>
                  <a:cubicBezTo>
                    <a:pt x="1167" y="984"/>
                    <a:pt x="1167" y="984"/>
                    <a:pt x="1167" y="984"/>
                  </a:cubicBezTo>
                  <a:cubicBezTo>
                    <a:pt x="1171" y="985"/>
                    <a:pt x="1169" y="985"/>
                    <a:pt x="1173" y="987"/>
                  </a:cubicBezTo>
                  <a:cubicBezTo>
                    <a:pt x="1174" y="987"/>
                    <a:pt x="1174" y="987"/>
                    <a:pt x="1174" y="987"/>
                  </a:cubicBezTo>
                  <a:cubicBezTo>
                    <a:pt x="1175" y="988"/>
                    <a:pt x="1175" y="988"/>
                    <a:pt x="1175" y="988"/>
                  </a:cubicBezTo>
                  <a:cubicBezTo>
                    <a:pt x="1176" y="989"/>
                    <a:pt x="1176" y="989"/>
                    <a:pt x="1176" y="989"/>
                  </a:cubicBezTo>
                  <a:cubicBezTo>
                    <a:pt x="1177" y="990"/>
                    <a:pt x="1177" y="990"/>
                    <a:pt x="1177" y="990"/>
                  </a:cubicBezTo>
                  <a:cubicBezTo>
                    <a:pt x="1179" y="990"/>
                    <a:pt x="1179" y="990"/>
                    <a:pt x="1179" y="990"/>
                  </a:cubicBezTo>
                  <a:cubicBezTo>
                    <a:pt x="1181" y="992"/>
                    <a:pt x="1181" y="992"/>
                    <a:pt x="1181" y="992"/>
                  </a:cubicBezTo>
                  <a:cubicBezTo>
                    <a:pt x="1181" y="992"/>
                    <a:pt x="1181" y="992"/>
                    <a:pt x="1181" y="992"/>
                  </a:cubicBezTo>
                  <a:cubicBezTo>
                    <a:pt x="1182" y="991"/>
                    <a:pt x="1182" y="991"/>
                    <a:pt x="1182" y="991"/>
                  </a:cubicBezTo>
                  <a:cubicBezTo>
                    <a:pt x="1182" y="990"/>
                    <a:pt x="1182" y="990"/>
                    <a:pt x="1182" y="990"/>
                  </a:cubicBezTo>
                  <a:cubicBezTo>
                    <a:pt x="1184" y="990"/>
                    <a:pt x="1184" y="990"/>
                    <a:pt x="1184" y="990"/>
                  </a:cubicBezTo>
                  <a:cubicBezTo>
                    <a:pt x="1187" y="992"/>
                    <a:pt x="1185" y="991"/>
                    <a:pt x="1189" y="993"/>
                  </a:cubicBezTo>
                  <a:cubicBezTo>
                    <a:pt x="1189" y="993"/>
                    <a:pt x="1189" y="993"/>
                    <a:pt x="1189" y="993"/>
                  </a:cubicBezTo>
                  <a:cubicBezTo>
                    <a:pt x="1190" y="993"/>
                    <a:pt x="1190" y="993"/>
                    <a:pt x="1190" y="993"/>
                  </a:cubicBezTo>
                  <a:cubicBezTo>
                    <a:pt x="1191" y="994"/>
                    <a:pt x="1191" y="994"/>
                    <a:pt x="1191" y="994"/>
                  </a:cubicBezTo>
                  <a:cubicBezTo>
                    <a:pt x="1191" y="995"/>
                    <a:pt x="1191" y="995"/>
                    <a:pt x="1191" y="995"/>
                  </a:cubicBezTo>
                  <a:cubicBezTo>
                    <a:pt x="1190" y="995"/>
                    <a:pt x="1190" y="995"/>
                    <a:pt x="1190" y="995"/>
                  </a:cubicBezTo>
                  <a:cubicBezTo>
                    <a:pt x="1191" y="996"/>
                    <a:pt x="1191" y="996"/>
                    <a:pt x="1191" y="996"/>
                  </a:cubicBezTo>
                  <a:cubicBezTo>
                    <a:pt x="1192" y="996"/>
                    <a:pt x="1192" y="996"/>
                    <a:pt x="1192" y="996"/>
                  </a:cubicBezTo>
                  <a:cubicBezTo>
                    <a:pt x="1193" y="996"/>
                    <a:pt x="1193" y="996"/>
                    <a:pt x="1193" y="996"/>
                  </a:cubicBezTo>
                  <a:cubicBezTo>
                    <a:pt x="1193" y="998"/>
                    <a:pt x="1193" y="998"/>
                    <a:pt x="1193" y="998"/>
                  </a:cubicBezTo>
                  <a:cubicBezTo>
                    <a:pt x="1194" y="998"/>
                    <a:pt x="1194" y="998"/>
                    <a:pt x="1195" y="999"/>
                  </a:cubicBezTo>
                  <a:cubicBezTo>
                    <a:pt x="1195" y="999"/>
                    <a:pt x="1195" y="999"/>
                    <a:pt x="1195" y="1000"/>
                  </a:cubicBezTo>
                  <a:cubicBezTo>
                    <a:pt x="1195" y="1000"/>
                    <a:pt x="1195" y="1000"/>
                    <a:pt x="1194" y="1001"/>
                  </a:cubicBezTo>
                  <a:cubicBezTo>
                    <a:pt x="1194" y="1001"/>
                    <a:pt x="1194" y="1001"/>
                    <a:pt x="1194" y="1001"/>
                  </a:cubicBezTo>
                  <a:cubicBezTo>
                    <a:pt x="1195" y="1002"/>
                    <a:pt x="1195" y="1002"/>
                    <a:pt x="1195" y="1002"/>
                  </a:cubicBezTo>
                  <a:cubicBezTo>
                    <a:pt x="1196" y="1002"/>
                    <a:pt x="1196" y="1002"/>
                    <a:pt x="1196" y="1002"/>
                  </a:cubicBezTo>
                  <a:cubicBezTo>
                    <a:pt x="1196" y="1003"/>
                    <a:pt x="1196" y="1003"/>
                    <a:pt x="1196" y="1003"/>
                  </a:cubicBezTo>
                  <a:cubicBezTo>
                    <a:pt x="1196" y="1004"/>
                    <a:pt x="1196" y="1004"/>
                    <a:pt x="1196" y="1004"/>
                  </a:cubicBezTo>
                  <a:cubicBezTo>
                    <a:pt x="1197" y="1004"/>
                    <a:pt x="1197" y="1004"/>
                    <a:pt x="1197" y="1004"/>
                  </a:cubicBezTo>
                  <a:cubicBezTo>
                    <a:pt x="1198" y="1005"/>
                    <a:pt x="1198" y="1005"/>
                    <a:pt x="1198" y="1005"/>
                  </a:cubicBezTo>
                  <a:cubicBezTo>
                    <a:pt x="1198" y="1006"/>
                    <a:pt x="1198" y="1006"/>
                    <a:pt x="1198" y="1006"/>
                  </a:cubicBezTo>
                  <a:cubicBezTo>
                    <a:pt x="1198" y="1006"/>
                    <a:pt x="1198" y="1006"/>
                    <a:pt x="1198" y="1006"/>
                  </a:cubicBezTo>
                  <a:cubicBezTo>
                    <a:pt x="1198" y="1007"/>
                    <a:pt x="1198" y="1007"/>
                    <a:pt x="1198" y="1007"/>
                  </a:cubicBezTo>
                  <a:cubicBezTo>
                    <a:pt x="1198" y="1007"/>
                    <a:pt x="1198" y="1007"/>
                    <a:pt x="1198" y="1007"/>
                  </a:cubicBezTo>
                  <a:cubicBezTo>
                    <a:pt x="1198" y="1009"/>
                    <a:pt x="1198" y="1009"/>
                    <a:pt x="1198" y="1009"/>
                  </a:cubicBezTo>
                  <a:cubicBezTo>
                    <a:pt x="1199" y="1010"/>
                    <a:pt x="1199" y="1010"/>
                    <a:pt x="1199" y="1010"/>
                  </a:cubicBezTo>
                  <a:cubicBezTo>
                    <a:pt x="1199" y="1012"/>
                    <a:pt x="1199" y="1011"/>
                    <a:pt x="1200" y="1014"/>
                  </a:cubicBezTo>
                  <a:cubicBezTo>
                    <a:pt x="1202" y="1017"/>
                    <a:pt x="1201" y="1017"/>
                    <a:pt x="1202" y="1018"/>
                  </a:cubicBezTo>
                  <a:cubicBezTo>
                    <a:pt x="1202" y="1020"/>
                    <a:pt x="1202" y="1020"/>
                    <a:pt x="1202" y="1020"/>
                  </a:cubicBezTo>
                  <a:cubicBezTo>
                    <a:pt x="1202" y="1020"/>
                    <a:pt x="1202" y="1020"/>
                    <a:pt x="1202" y="1020"/>
                  </a:cubicBezTo>
                  <a:cubicBezTo>
                    <a:pt x="1203" y="1021"/>
                    <a:pt x="1203" y="1021"/>
                    <a:pt x="1203" y="1021"/>
                  </a:cubicBezTo>
                  <a:cubicBezTo>
                    <a:pt x="1203" y="1021"/>
                    <a:pt x="1203" y="1021"/>
                    <a:pt x="1203" y="1021"/>
                  </a:cubicBezTo>
                  <a:cubicBezTo>
                    <a:pt x="1203" y="1022"/>
                    <a:pt x="1203" y="1022"/>
                    <a:pt x="1203" y="1022"/>
                  </a:cubicBezTo>
                  <a:cubicBezTo>
                    <a:pt x="1203" y="1023"/>
                    <a:pt x="1203" y="1023"/>
                    <a:pt x="1204" y="1024"/>
                  </a:cubicBezTo>
                  <a:cubicBezTo>
                    <a:pt x="1203" y="1025"/>
                    <a:pt x="1203" y="1025"/>
                    <a:pt x="1203" y="1025"/>
                  </a:cubicBezTo>
                  <a:cubicBezTo>
                    <a:pt x="1204" y="1026"/>
                    <a:pt x="1204" y="1026"/>
                    <a:pt x="1204" y="1026"/>
                  </a:cubicBezTo>
                  <a:cubicBezTo>
                    <a:pt x="1204" y="1026"/>
                    <a:pt x="1204" y="1026"/>
                    <a:pt x="1204" y="1026"/>
                  </a:cubicBezTo>
                  <a:cubicBezTo>
                    <a:pt x="1204" y="1028"/>
                    <a:pt x="1204" y="1027"/>
                    <a:pt x="1204" y="1029"/>
                  </a:cubicBezTo>
                  <a:cubicBezTo>
                    <a:pt x="1206" y="1032"/>
                    <a:pt x="1208" y="1034"/>
                    <a:pt x="1209" y="1037"/>
                  </a:cubicBezTo>
                  <a:cubicBezTo>
                    <a:pt x="1209" y="1038"/>
                    <a:pt x="1209" y="1038"/>
                    <a:pt x="1209" y="1038"/>
                  </a:cubicBezTo>
                  <a:cubicBezTo>
                    <a:pt x="1209" y="1039"/>
                    <a:pt x="1209" y="1039"/>
                    <a:pt x="1209" y="1039"/>
                  </a:cubicBezTo>
                  <a:cubicBezTo>
                    <a:pt x="1209" y="1040"/>
                    <a:pt x="1209" y="1040"/>
                    <a:pt x="1209" y="1040"/>
                  </a:cubicBezTo>
                  <a:cubicBezTo>
                    <a:pt x="1209" y="1041"/>
                    <a:pt x="1209" y="1041"/>
                    <a:pt x="1209" y="1041"/>
                  </a:cubicBezTo>
                  <a:cubicBezTo>
                    <a:pt x="1209" y="1041"/>
                    <a:pt x="1209" y="1041"/>
                    <a:pt x="1209" y="1041"/>
                  </a:cubicBezTo>
                  <a:cubicBezTo>
                    <a:pt x="1209" y="1042"/>
                    <a:pt x="1209" y="1042"/>
                    <a:pt x="1209" y="1042"/>
                  </a:cubicBezTo>
                  <a:cubicBezTo>
                    <a:pt x="1210" y="1043"/>
                    <a:pt x="1210" y="1043"/>
                    <a:pt x="1210" y="1043"/>
                  </a:cubicBezTo>
                  <a:cubicBezTo>
                    <a:pt x="1212" y="1044"/>
                    <a:pt x="1212" y="1044"/>
                    <a:pt x="1212" y="1044"/>
                  </a:cubicBezTo>
                  <a:cubicBezTo>
                    <a:pt x="1211" y="1048"/>
                    <a:pt x="1211" y="1048"/>
                    <a:pt x="1211" y="1050"/>
                  </a:cubicBezTo>
                  <a:cubicBezTo>
                    <a:pt x="1211" y="1051"/>
                    <a:pt x="1211" y="1051"/>
                    <a:pt x="1211" y="1051"/>
                  </a:cubicBezTo>
                  <a:cubicBezTo>
                    <a:pt x="1213" y="1052"/>
                    <a:pt x="1212" y="1052"/>
                    <a:pt x="1213" y="1053"/>
                  </a:cubicBezTo>
                  <a:cubicBezTo>
                    <a:pt x="1213" y="1054"/>
                    <a:pt x="1213" y="1054"/>
                    <a:pt x="1213" y="1054"/>
                  </a:cubicBezTo>
                  <a:cubicBezTo>
                    <a:pt x="1215" y="1055"/>
                    <a:pt x="1214" y="1054"/>
                    <a:pt x="1216" y="1056"/>
                  </a:cubicBezTo>
                  <a:cubicBezTo>
                    <a:pt x="1222" y="1056"/>
                    <a:pt x="1219" y="1055"/>
                    <a:pt x="1224" y="1055"/>
                  </a:cubicBezTo>
                  <a:cubicBezTo>
                    <a:pt x="1225" y="1055"/>
                    <a:pt x="1225" y="1055"/>
                    <a:pt x="1225" y="1055"/>
                  </a:cubicBezTo>
                  <a:cubicBezTo>
                    <a:pt x="1225" y="1056"/>
                    <a:pt x="1225" y="1056"/>
                    <a:pt x="1225" y="1056"/>
                  </a:cubicBezTo>
                  <a:cubicBezTo>
                    <a:pt x="1225" y="1057"/>
                    <a:pt x="1225" y="1057"/>
                    <a:pt x="1225" y="1057"/>
                  </a:cubicBezTo>
                  <a:cubicBezTo>
                    <a:pt x="1226" y="1057"/>
                    <a:pt x="1226" y="1057"/>
                    <a:pt x="1226" y="1057"/>
                  </a:cubicBezTo>
                  <a:cubicBezTo>
                    <a:pt x="1227" y="1058"/>
                    <a:pt x="1227" y="1058"/>
                    <a:pt x="1227" y="1058"/>
                  </a:cubicBezTo>
                  <a:cubicBezTo>
                    <a:pt x="1228" y="1058"/>
                    <a:pt x="1228" y="1058"/>
                    <a:pt x="1228" y="1058"/>
                  </a:cubicBezTo>
                  <a:cubicBezTo>
                    <a:pt x="1228" y="1059"/>
                    <a:pt x="1228" y="1059"/>
                    <a:pt x="1228" y="1059"/>
                  </a:cubicBezTo>
                  <a:cubicBezTo>
                    <a:pt x="1229" y="1059"/>
                    <a:pt x="1229" y="1059"/>
                    <a:pt x="1229" y="1059"/>
                  </a:cubicBezTo>
                  <a:cubicBezTo>
                    <a:pt x="1230" y="1059"/>
                    <a:pt x="1230" y="1059"/>
                    <a:pt x="1230" y="1059"/>
                  </a:cubicBezTo>
                  <a:cubicBezTo>
                    <a:pt x="1230" y="1059"/>
                    <a:pt x="1230" y="1059"/>
                    <a:pt x="1230" y="1059"/>
                  </a:cubicBezTo>
                  <a:cubicBezTo>
                    <a:pt x="1231" y="1059"/>
                    <a:pt x="1231" y="1059"/>
                    <a:pt x="1231" y="1059"/>
                  </a:cubicBezTo>
                  <a:cubicBezTo>
                    <a:pt x="1232" y="1059"/>
                    <a:pt x="1232" y="1059"/>
                    <a:pt x="1232" y="1059"/>
                  </a:cubicBezTo>
                  <a:cubicBezTo>
                    <a:pt x="1232" y="1059"/>
                    <a:pt x="1232" y="1059"/>
                    <a:pt x="1232" y="1059"/>
                  </a:cubicBezTo>
                  <a:cubicBezTo>
                    <a:pt x="1233" y="1059"/>
                    <a:pt x="1232" y="1059"/>
                    <a:pt x="1233" y="1059"/>
                  </a:cubicBezTo>
                  <a:cubicBezTo>
                    <a:pt x="1234" y="1060"/>
                    <a:pt x="1234" y="1060"/>
                    <a:pt x="1234" y="1060"/>
                  </a:cubicBezTo>
                  <a:cubicBezTo>
                    <a:pt x="1234" y="1060"/>
                    <a:pt x="1234" y="1060"/>
                    <a:pt x="1234" y="1060"/>
                  </a:cubicBezTo>
                  <a:cubicBezTo>
                    <a:pt x="1235" y="1061"/>
                    <a:pt x="1235" y="1061"/>
                    <a:pt x="1235" y="1061"/>
                  </a:cubicBezTo>
                  <a:cubicBezTo>
                    <a:pt x="1237" y="1062"/>
                    <a:pt x="1236" y="1061"/>
                    <a:pt x="1239" y="1066"/>
                  </a:cubicBezTo>
                  <a:cubicBezTo>
                    <a:pt x="1241" y="1067"/>
                    <a:pt x="1241" y="1067"/>
                    <a:pt x="1241" y="1067"/>
                  </a:cubicBezTo>
                  <a:cubicBezTo>
                    <a:pt x="1243" y="1068"/>
                    <a:pt x="1242" y="1068"/>
                    <a:pt x="1245" y="1068"/>
                  </a:cubicBezTo>
                  <a:cubicBezTo>
                    <a:pt x="1246" y="1069"/>
                    <a:pt x="1246" y="1069"/>
                    <a:pt x="1246" y="1069"/>
                  </a:cubicBezTo>
                  <a:cubicBezTo>
                    <a:pt x="1245" y="1071"/>
                    <a:pt x="1245" y="1070"/>
                    <a:pt x="1245" y="1072"/>
                  </a:cubicBezTo>
                  <a:cubicBezTo>
                    <a:pt x="1246" y="1073"/>
                    <a:pt x="1246" y="1073"/>
                    <a:pt x="1246" y="1073"/>
                  </a:cubicBezTo>
                  <a:cubicBezTo>
                    <a:pt x="1246" y="1074"/>
                    <a:pt x="1246" y="1074"/>
                    <a:pt x="1246" y="1074"/>
                  </a:cubicBezTo>
                  <a:cubicBezTo>
                    <a:pt x="1247" y="1075"/>
                    <a:pt x="1247" y="1075"/>
                    <a:pt x="1247" y="1075"/>
                  </a:cubicBezTo>
                  <a:cubicBezTo>
                    <a:pt x="1247" y="1076"/>
                    <a:pt x="1247" y="1076"/>
                    <a:pt x="1247" y="1076"/>
                  </a:cubicBezTo>
                  <a:cubicBezTo>
                    <a:pt x="1248" y="1076"/>
                    <a:pt x="1248" y="1076"/>
                    <a:pt x="1248" y="1076"/>
                  </a:cubicBezTo>
                  <a:cubicBezTo>
                    <a:pt x="1248" y="1078"/>
                    <a:pt x="1248" y="1078"/>
                    <a:pt x="1247" y="1080"/>
                  </a:cubicBezTo>
                  <a:cubicBezTo>
                    <a:pt x="1247" y="1082"/>
                    <a:pt x="1247" y="1082"/>
                    <a:pt x="1247" y="1082"/>
                  </a:cubicBezTo>
                  <a:cubicBezTo>
                    <a:pt x="1249" y="1084"/>
                    <a:pt x="1248" y="1083"/>
                    <a:pt x="1249" y="1085"/>
                  </a:cubicBezTo>
                  <a:cubicBezTo>
                    <a:pt x="1249" y="1086"/>
                    <a:pt x="1249" y="1086"/>
                    <a:pt x="1250" y="1087"/>
                  </a:cubicBezTo>
                  <a:cubicBezTo>
                    <a:pt x="1250" y="1087"/>
                    <a:pt x="1250" y="1087"/>
                    <a:pt x="1250" y="1087"/>
                  </a:cubicBezTo>
                  <a:cubicBezTo>
                    <a:pt x="1252" y="1087"/>
                    <a:pt x="1251" y="1087"/>
                    <a:pt x="1254" y="1087"/>
                  </a:cubicBezTo>
                  <a:cubicBezTo>
                    <a:pt x="1255" y="1087"/>
                    <a:pt x="1255" y="1087"/>
                    <a:pt x="1255" y="1087"/>
                  </a:cubicBezTo>
                  <a:cubicBezTo>
                    <a:pt x="1256" y="1087"/>
                    <a:pt x="1256" y="1087"/>
                    <a:pt x="1256" y="1087"/>
                  </a:cubicBezTo>
                  <a:cubicBezTo>
                    <a:pt x="1262" y="1088"/>
                    <a:pt x="1259" y="1087"/>
                    <a:pt x="1266" y="1087"/>
                  </a:cubicBezTo>
                  <a:cubicBezTo>
                    <a:pt x="1267" y="1087"/>
                    <a:pt x="1267" y="1087"/>
                    <a:pt x="1267" y="1087"/>
                  </a:cubicBezTo>
                  <a:cubicBezTo>
                    <a:pt x="1268" y="1086"/>
                    <a:pt x="1268" y="1086"/>
                    <a:pt x="1268" y="1086"/>
                  </a:cubicBezTo>
                  <a:cubicBezTo>
                    <a:pt x="1269" y="1084"/>
                    <a:pt x="1269" y="1084"/>
                    <a:pt x="1269" y="1084"/>
                  </a:cubicBezTo>
                  <a:cubicBezTo>
                    <a:pt x="1269" y="1083"/>
                    <a:pt x="1269" y="1083"/>
                    <a:pt x="1269" y="1083"/>
                  </a:cubicBezTo>
                  <a:cubicBezTo>
                    <a:pt x="1270" y="1083"/>
                    <a:pt x="1270" y="1083"/>
                    <a:pt x="1270" y="1083"/>
                  </a:cubicBezTo>
                  <a:cubicBezTo>
                    <a:pt x="1271" y="1082"/>
                    <a:pt x="1271" y="1083"/>
                    <a:pt x="1273" y="1081"/>
                  </a:cubicBezTo>
                  <a:cubicBezTo>
                    <a:pt x="1274" y="1080"/>
                    <a:pt x="1274" y="1080"/>
                    <a:pt x="1274" y="1080"/>
                  </a:cubicBezTo>
                  <a:cubicBezTo>
                    <a:pt x="1276" y="1080"/>
                    <a:pt x="1276" y="1080"/>
                    <a:pt x="1278" y="1081"/>
                  </a:cubicBezTo>
                  <a:cubicBezTo>
                    <a:pt x="1279" y="1080"/>
                    <a:pt x="1279" y="1080"/>
                    <a:pt x="1279" y="1080"/>
                  </a:cubicBezTo>
                  <a:cubicBezTo>
                    <a:pt x="1280" y="1079"/>
                    <a:pt x="1280" y="1079"/>
                    <a:pt x="1280" y="1079"/>
                  </a:cubicBezTo>
                  <a:cubicBezTo>
                    <a:pt x="1282" y="1078"/>
                    <a:pt x="1283" y="1077"/>
                    <a:pt x="1287" y="1076"/>
                  </a:cubicBezTo>
                  <a:cubicBezTo>
                    <a:pt x="1288" y="1076"/>
                    <a:pt x="1288" y="1076"/>
                    <a:pt x="1289" y="1076"/>
                  </a:cubicBezTo>
                  <a:cubicBezTo>
                    <a:pt x="1290" y="1077"/>
                    <a:pt x="1290" y="1077"/>
                    <a:pt x="1290" y="1077"/>
                  </a:cubicBezTo>
                  <a:cubicBezTo>
                    <a:pt x="1291" y="1078"/>
                    <a:pt x="1291" y="1078"/>
                    <a:pt x="1291" y="1078"/>
                  </a:cubicBezTo>
                  <a:cubicBezTo>
                    <a:pt x="1291" y="1079"/>
                    <a:pt x="1291" y="1079"/>
                    <a:pt x="1291" y="1079"/>
                  </a:cubicBezTo>
                  <a:cubicBezTo>
                    <a:pt x="1291" y="1080"/>
                    <a:pt x="1291" y="1080"/>
                    <a:pt x="1291" y="1080"/>
                  </a:cubicBezTo>
                  <a:cubicBezTo>
                    <a:pt x="1290" y="1082"/>
                    <a:pt x="1291" y="1079"/>
                    <a:pt x="1290" y="1082"/>
                  </a:cubicBezTo>
                  <a:cubicBezTo>
                    <a:pt x="1291" y="1084"/>
                    <a:pt x="1291" y="1084"/>
                    <a:pt x="1292" y="1087"/>
                  </a:cubicBezTo>
                  <a:cubicBezTo>
                    <a:pt x="1291" y="1089"/>
                    <a:pt x="1292" y="1089"/>
                    <a:pt x="1289" y="1091"/>
                  </a:cubicBezTo>
                  <a:cubicBezTo>
                    <a:pt x="1288" y="1092"/>
                    <a:pt x="1288" y="1092"/>
                    <a:pt x="1287" y="1092"/>
                  </a:cubicBezTo>
                  <a:cubicBezTo>
                    <a:pt x="1287" y="1093"/>
                    <a:pt x="1286" y="1093"/>
                    <a:pt x="1286" y="1094"/>
                  </a:cubicBezTo>
                  <a:cubicBezTo>
                    <a:pt x="1286" y="1094"/>
                    <a:pt x="1286" y="1094"/>
                    <a:pt x="1286" y="1094"/>
                  </a:cubicBezTo>
                  <a:cubicBezTo>
                    <a:pt x="1286" y="1096"/>
                    <a:pt x="1286" y="1095"/>
                    <a:pt x="1286" y="1097"/>
                  </a:cubicBezTo>
                  <a:cubicBezTo>
                    <a:pt x="1285" y="1098"/>
                    <a:pt x="1285" y="1098"/>
                    <a:pt x="1285" y="1098"/>
                  </a:cubicBezTo>
                  <a:cubicBezTo>
                    <a:pt x="1284" y="1101"/>
                    <a:pt x="1284" y="1100"/>
                    <a:pt x="1284" y="1103"/>
                  </a:cubicBezTo>
                  <a:cubicBezTo>
                    <a:pt x="1283" y="1105"/>
                    <a:pt x="1284" y="1105"/>
                    <a:pt x="1282" y="1107"/>
                  </a:cubicBezTo>
                  <a:cubicBezTo>
                    <a:pt x="1283" y="1108"/>
                    <a:pt x="1282" y="1108"/>
                    <a:pt x="1283" y="1109"/>
                  </a:cubicBezTo>
                  <a:cubicBezTo>
                    <a:pt x="1282" y="1110"/>
                    <a:pt x="1282" y="1110"/>
                    <a:pt x="1282" y="1110"/>
                  </a:cubicBezTo>
                  <a:cubicBezTo>
                    <a:pt x="1282" y="1110"/>
                    <a:pt x="1282" y="1110"/>
                    <a:pt x="1282" y="1111"/>
                  </a:cubicBezTo>
                  <a:cubicBezTo>
                    <a:pt x="1282" y="1111"/>
                    <a:pt x="1282" y="1111"/>
                    <a:pt x="1282" y="1111"/>
                  </a:cubicBezTo>
                  <a:cubicBezTo>
                    <a:pt x="1281" y="1112"/>
                    <a:pt x="1281" y="1112"/>
                    <a:pt x="1281" y="1112"/>
                  </a:cubicBezTo>
                  <a:cubicBezTo>
                    <a:pt x="1280" y="1113"/>
                    <a:pt x="1280" y="1113"/>
                    <a:pt x="1280" y="1113"/>
                  </a:cubicBezTo>
                  <a:cubicBezTo>
                    <a:pt x="1281" y="1114"/>
                    <a:pt x="1281" y="1114"/>
                    <a:pt x="1281" y="1114"/>
                  </a:cubicBezTo>
                  <a:cubicBezTo>
                    <a:pt x="1280" y="1116"/>
                    <a:pt x="1280" y="1116"/>
                    <a:pt x="1279" y="1116"/>
                  </a:cubicBezTo>
                  <a:cubicBezTo>
                    <a:pt x="1279" y="1117"/>
                    <a:pt x="1279" y="1117"/>
                    <a:pt x="1278" y="1117"/>
                  </a:cubicBezTo>
                  <a:cubicBezTo>
                    <a:pt x="1278" y="1119"/>
                    <a:pt x="1278" y="1118"/>
                    <a:pt x="1278" y="1120"/>
                  </a:cubicBezTo>
                  <a:cubicBezTo>
                    <a:pt x="1278" y="1121"/>
                    <a:pt x="1278" y="1121"/>
                    <a:pt x="1278" y="1121"/>
                  </a:cubicBezTo>
                  <a:cubicBezTo>
                    <a:pt x="1277" y="1121"/>
                    <a:pt x="1277" y="1121"/>
                    <a:pt x="1277" y="1121"/>
                  </a:cubicBezTo>
                  <a:cubicBezTo>
                    <a:pt x="1276" y="1122"/>
                    <a:pt x="1277" y="1122"/>
                    <a:pt x="1276" y="1122"/>
                  </a:cubicBezTo>
                  <a:cubicBezTo>
                    <a:pt x="1276" y="1122"/>
                    <a:pt x="1276" y="1122"/>
                    <a:pt x="1276" y="1122"/>
                  </a:cubicBezTo>
                  <a:cubicBezTo>
                    <a:pt x="1275" y="1123"/>
                    <a:pt x="1275" y="1123"/>
                    <a:pt x="1275" y="1123"/>
                  </a:cubicBezTo>
                  <a:cubicBezTo>
                    <a:pt x="1273" y="1127"/>
                    <a:pt x="1274" y="1127"/>
                    <a:pt x="1274" y="1129"/>
                  </a:cubicBezTo>
                  <a:cubicBezTo>
                    <a:pt x="1272" y="1130"/>
                    <a:pt x="1273" y="1130"/>
                    <a:pt x="1272" y="1130"/>
                  </a:cubicBezTo>
                  <a:cubicBezTo>
                    <a:pt x="1271" y="1130"/>
                    <a:pt x="1262" y="1127"/>
                    <a:pt x="1261" y="1127"/>
                  </a:cubicBezTo>
                  <a:cubicBezTo>
                    <a:pt x="1260" y="1127"/>
                    <a:pt x="1260" y="1127"/>
                    <a:pt x="1260" y="1127"/>
                  </a:cubicBezTo>
                  <a:cubicBezTo>
                    <a:pt x="1260" y="1126"/>
                    <a:pt x="1260" y="1126"/>
                    <a:pt x="1260" y="1126"/>
                  </a:cubicBezTo>
                  <a:cubicBezTo>
                    <a:pt x="1259" y="1126"/>
                    <a:pt x="1259" y="1126"/>
                    <a:pt x="1259" y="1126"/>
                  </a:cubicBezTo>
                  <a:cubicBezTo>
                    <a:pt x="1258" y="1127"/>
                    <a:pt x="1258" y="1127"/>
                    <a:pt x="1258" y="1127"/>
                  </a:cubicBezTo>
                  <a:cubicBezTo>
                    <a:pt x="1257" y="1128"/>
                    <a:pt x="1257" y="1128"/>
                    <a:pt x="1257" y="1128"/>
                  </a:cubicBezTo>
                  <a:cubicBezTo>
                    <a:pt x="1257" y="1129"/>
                    <a:pt x="1257" y="1129"/>
                    <a:pt x="1257" y="1130"/>
                  </a:cubicBezTo>
                  <a:cubicBezTo>
                    <a:pt x="1256" y="1130"/>
                    <a:pt x="1256" y="1131"/>
                    <a:pt x="1255" y="1131"/>
                  </a:cubicBezTo>
                  <a:cubicBezTo>
                    <a:pt x="1254" y="1132"/>
                    <a:pt x="1253" y="1132"/>
                    <a:pt x="1253" y="1132"/>
                  </a:cubicBezTo>
                  <a:cubicBezTo>
                    <a:pt x="1251" y="1132"/>
                    <a:pt x="1251" y="1132"/>
                    <a:pt x="1251" y="1132"/>
                  </a:cubicBezTo>
                  <a:cubicBezTo>
                    <a:pt x="1251" y="1133"/>
                    <a:pt x="1251" y="1133"/>
                    <a:pt x="1251" y="1133"/>
                  </a:cubicBezTo>
                  <a:cubicBezTo>
                    <a:pt x="1250" y="1133"/>
                    <a:pt x="1250" y="1133"/>
                    <a:pt x="1250" y="1133"/>
                  </a:cubicBezTo>
                  <a:cubicBezTo>
                    <a:pt x="1250" y="1134"/>
                    <a:pt x="1250" y="1134"/>
                    <a:pt x="1250" y="1134"/>
                  </a:cubicBezTo>
                  <a:cubicBezTo>
                    <a:pt x="1251" y="1137"/>
                    <a:pt x="1251" y="1137"/>
                    <a:pt x="1253" y="1146"/>
                  </a:cubicBezTo>
                  <a:cubicBezTo>
                    <a:pt x="1253" y="1147"/>
                    <a:pt x="1253" y="1147"/>
                    <a:pt x="1253" y="1147"/>
                  </a:cubicBezTo>
                  <a:cubicBezTo>
                    <a:pt x="1252" y="1150"/>
                    <a:pt x="1252" y="1150"/>
                    <a:pt x="1252" y="1154"/>
                  </a:cubicBezTo>
                  <a:cubicBezTo>
                    <a:pt x="1253" y="1155"/>
                    <a:pt x="1252" y="1154"/>
                    <a:pt x="1253" y="1155"/>
                  </a:cubicBezTo>
                  <a:cubicBezTo>
                    <a:pt x="1253" y="1155"/>
                    <a:pt x="1253" y="1155"/>
                    <a:pt x="1253" y="1155"/>
                  </a:cubicBezTo>
                  <a:cubicBezTo>
                    <a:pt x="1253" y="1156"/>
                    <a:pt x="1252" y="1159"/>
                    <a:pt x="1252" y="1160"/>
                  </a:cubicBezTo>
                  <a:cubicBezTo>
                    <a:pt x="1251" y="1161"/>
                    <a:pt x="1251" y="1161"/>
                    <a:pt x="1251" y="1161"/>
                  </a:cubicBezTo>
                  <a:cubicBezTo>
                    <a:pt x="1251" y="1163"/>
                    <a:pt x="1251" y="1163"/>
                    <a:pt x="1251" y="1164"/>
                  </a:cubicBezTo>
                  <a:cubicBezTo>
                    <a:pt x="1250" y="1164"/>
                    <a:pt x="1250" y="1164"/>
                    <a:pt x="1250" y="1164"/>
                  </a:cubicBezTo>
                  <a:cubicBezTo>
                    <a:pt x="1249" y="1164"/>
                    <a:pt x="1249" y="1164"/>
                    <a:pt x="1249" y="1164"/>
                  </a:cubicBezTo>
                  <a:cubicBezTo>
                    <a:pt x="1247" y="1164"/>
                    <a:pt x="1245" y="1165"/>
                    <a:pt x="1244" y="1166"/>
                  </a:cubicBezTo>
                  <a:cubicBezTo>
                    <a:pt x="1244" y="1166"/>
                    <a:pt x="1244" y="1166"/>
                    <a:pt x="1244" y="1166"/>
                  </a:cubicBezTo>
                  <a:cubicBezTo>
                    <a:pt x="1244" y="1167"/>
                    <a:pt x="1244" y="1167"/>
                    <a:pt x="1244" y="1167"/>
                  </a:cubicBezTo>
                  <a:cubicBezTo>
                    <a:pt x="1244" y="1167"/>
                    <a:pt x="1244" y="1167"/>
                    <a:pt x="1244" y="1167"/>
                  </a:cubicBezTo>
                  <a:cubicBezTo>
                    <a:pt x="1245" y="1167"/>
                    <a:pt x="1245" y="1167"/>
                    <a:pt x="1245" y="1167"/>
                  </a:cubicBezTo>
                  <a:cubicBezTo>
                    <a:pt x="1245" y="1168"/>
                    <a:pt x="1245" y="1168"/>
                    <a:pt x="1245" y="1168"/>
                  </a:cubicBezTo>
                  <a:cubicBezTo>
                    <a:pt x="1245" y="1169"/>
                    <a:pt x="1245" y="1169"/>
                    <a:pt x="1245" y="1169"/>
                  </a:cubicBezTo>
                  <a:cubicBezTo>
                    <a:pt x="1245" y="1169"/>
                    <a:pt x="1245" y="1169"/>
                    <a:pt x="1245" y="1169"/>
                  </a:cubicBezTo>
                  <a:cubicBezTo>
                    <a:pt x="1245" y="1170"/>
                    <a:pt x="1245" y="1170"/>
                    <a:pt x="1245" y="1170"/>
                  </a:cubicBezTo>
                  <a:cubicBezTo>
                    <a:pt x="1246" y="1171"/>
                    <a:pt x="1246" y="1171"/>
                    <a:pt x="1246" y="1172"/>
                  </a:cubicBezTo>
                  <a:cubicBezTo>
                    <a:pt x="1246" y="1172"/>
                    <a:pt x="1246" y="1172"/>
                    <a:pt x="1246" y="1172"/>
                  </a:cubicBezTo>
                  <a:cubicBezTo>
                    <a:pt x="1247" y="1173"/>
                    <a:pt x="1247" y="1173"/>
                    <a:pt x="1247" y="1173"/>
                  </a:cubicBezTo>
                  <a:cubicBezTo>
                    <a:pt x="1247" y="1172"/>
                    <a:pt x="1247" y="1172"/>
                    <a:pt x="1247" y="1172"/>
                  </a:cubicBezTo>
                  <a:cubicBezTo>
                    <a:pt x="1248" y="1169"/>
                    <a:pt x="1248" y="1169"/>
                    <a:pt x="1248" y="1169"/>
                  </a:cubicBezTo>
                  <a:cubicBezTo>
                    <a:pt x="1247" y="1167"/>
                    <a:pt x="1247" y="1167"/>
                    <a:pt x="1247" y="1167"/>
                  </a:cubicBezTo>
                  <a:cubicBezTo>
                    <a:pt x="1247" y="1167"/>
                    <a:pt x="1247" y="1167"/>
                    <a:pt x="1247" y="1167"/>
                  </a:cubicBezTo>
                  <a:cubicBezTo>
                    <a:pt x="1250" y="1168"/>
                    <a:pt x="1250" y="1168"/>
                    <a:pt x="1250" y="1168"/>
                  </a:cubicBezTo>
                  <a:cubicBezTo>
                    <a:pt x="1250" y="1167"/>
                    <a:pt x="1250" y="1167"/>
                    <a:pt x="1250" y="1167"/>
                  </a:cubicBezTo>
                  <a:cubicBezTo>
                    <a:pt x="1252" y="1168"/>
                    <a:pt x="1252" y="1168"/>
                    <a:pt x="1252" y="1168"/>
                  </a:cubicBezTo>
                  <a:cubicBezTo>
                    <a:pt x="1253" y="1167"/>
                    <a:pt x="1253" y="1167"/>
                    <a:pt x="1253" y="1167"/>
                  </a:cubicBezTo>
                  <a:cubicBezTo>
                    <a:pt x="1253" y="1166"/>
                    <a:pt x="1253" y="1166"/>
                    <a:pt x="1253" y="1166"/>
                  </a:cubicBezTo>
                  <a:cubicBezTo>
                    <a:pt x="1255" y="1165"/>
                    <a:pt x="1255" y="1165"/>
                    <a:pt x="1255" y="1165"/>
                  </a:cubicBezTo>
                  <a:cubicBezTo>
                    <a:pt x="1256" y="1163"/>
                    <a:pt x="1257" y="1161"/>
                    <a:pt x="1259" y="1158"/>
                  </a:cubicBezTo>
                  <a:cubicBezTo>
                    <a:pt x="1261" y="1157"/>
                    <a:pt x="1261" y="1157"/>
                    <a:pt x="1261" y="1157"/>
                  </a:cubicBezTo>
                  <a:cubicBezTo>
                    <a:pt x="1261" y="1158"/>
                    <a:pt x="1261" y="1158"/>
                    <a:pt x="1261" y="1158"/>
                  </a:cubicBezTo>
                  <a:cubicBezTo>
                    <a:pt x="1262" y="1158"/>
                    <a:pt x="1262" y="1158"/>
                    <a:pt x="1262" y="1158"/>
                  </a:cubicBezTo>
                  <a:cubicBezTo>
                    <a:pt x="1260" y="1159"/>
                    <a:pt x="1260" y="1159"/>
                    <a:pt x="1260" y="1159"/>
                  </a:cubicBezTo>
                  <a:cubicBezTo>
                    <a:pt x="1260" y="1161"/>
                    <a:pt x="1260" y="1161"/>
                    <a:pt x="1260" y="1161"/>
                  </a:cubicBezTo>
                  <a:cubicBezTo>
                    <a:pt x="1261" y="1161"/>
                    <a:pt x="1261" y="1161"/>
                    <a:pt x="1261" y="1161"/>
                  </a:cubicBezTo>
                  <a:cubicBezTo>
                    <a:pt x="1262" y="1160"/>
                    <a:pt x="1262" y="1160"/>
                    <a:pt x="1262" y="1160"/>
                  </a:cubicBezTo>
                  <a:cubicBezTo>
                    <a:pt x="1264" y="1158"/>
                    <a:pt x="1264" y="1158"/>
                    <a:pt x="1265" y="1157"/>
                  </a:cubicBezTo>
                  <a:cubicBezTo>
                    <a:pt x="1265" y="1158"/>
                    <a:pt x="1265" y="1158"/>
                    <a:pt x="1265" y="1158"/>
                  </a:cubicBezTo>
                  <a:cubicBezTo>
                    <a:pt x="1265" y="1164"/>
                    <a:pt x="1265" y="1164"/>
                    <a:pt x="1265" y="1164"/>
                  </a:cubicBezTo>
                  <a:cubicBezTo>
                    <a:pt x="1267" y="1163"/>
                    <a:pt x="1267" y="1163"/>
                    <a:pt x="1267" y="1163"/>
                  </a:cubicBezTo>
                  <a:cubicBezTo>
                    <a:pt x="1268" y="1164"/>
                    <a:pt x="1268" y="1164"/>
                    <a:pt x="1268" y="1164"/>
                  </a:cubicBezTo>
                  <a:cubicBezTo>
                    <a:pt x="1269" y="1164"/>
                    <a:pt x="1269" y="1164"/>
                    <a:pt x="1269" y="1164"/>
                  </a:cubicBezTo>
                  <a:cubicBezTo>
                    <a:pt x="1271" y="1165"/>
                    <a:pt x="1271" y="1165"/>
                    <a:pt x="1271" y="1165"/>
                  </a:cubicBezTo>
                  <a:cubicBezTo>
                    <a:pt x="1272" y="1165"/>
                    <a:pt x="1272" y="1165"/>
                    <a:pt x="1273" y="1165"/>
                  </a:cubicBezTo>
                  <a:cubicBezTo>
                    <a:pt x="1273" y="1166"/>
                    <a:pt x="1273" y="1166"/>
                    <a:pt x="1273" y="1166"/>
                  </a:cubicBezTo>
                  <a:cubicBezTo>
                    <a:pt x="1274" y="1167"/>
                    <a:pt x="1274" y="1167"/>
                    <a:pt x="1274" y="1167"/>
                  </a:cubicBezTo>
                  <a:cubicBezTo>
                    <a:pt x="1277" y="1165"/>
                    <a:pt x="1276" y="1166"/>
                    <a:pt x="1279" y="1165"/>
                  </a:cubicBezTo>
                  <a:cubicBezTo>
                    <a:pt x="1281" y="1165"/>
                    <a:pt x="1281" y="1165"/>
                    <a:pt x="1281" y="1165"/>
                  </a:cubicBezTo>
                  <a:cubicBezTo>
                    <a:pt x="1285" y="1162"/>
                    <a:pt x="1293" y="1156"/>
                    <a:pt x="1297" y="1154"/>
                  </a:cubicBezTo>
                  <a:cubicBezTo>
                    <a:pt x="1298" y="1152"/>
                    <a:pt x="1298" y="1152"/>
                    <a:pt x="1298" y="1152"/>
                  </a:cubicBezTo>
                  <a:cubicBezTo>
                    <a:pt x="1300" y="1149"/>
                    <a:pt x="1300" y="1149"/>
                    <a:pt x="1300" y="1149"/>
                  </a:cubicBezTo>
                  <a:cubicBezTo>
                    <a:pt x="1301" y="1148"/>
                    <a:pt x="1301" y="1148"/>
                    <a:pt x="1301" y="1148"/>
                  </a:cubicBezTo>
                  <a:cubicBezTo>
                    <a:pt x="1301" y="1147"/>
                    <a:pt x="1304" y="1143"/>
                    <a:pt x="1305" y="1141"/>
                  </a:cubicBezTo>
                  <a:cubicBezTo>
                    <a:pt x="1306" y="1140"/>
                    <a:pt x="1306" y="1140"/>
                    <a:pt x="1306" y="1140"/>
                  </a:cubicBezTo>
                  <a:cubicBezTo>
                    <a:pt x="1308" y="1139"/>
                    <a:pt x="1308" y="1139"/>
                    <a:pt x="1308" y="1139"/>
                  </a:cubicBezTo>
                  <a:cubicBezTo>
                    <a:pt x="1309" y="1138"/>
                    <a:pt x="1309" y="1138"/>
                    <a:pt x="1309" y="1138"/>
                  </a:cubicBezTo>
                  <a:cubicBezTo>
                    <a:pt x="1309" y="1136"/>
                    <a:pt x="1309" y="1136"/>
                    <a:pt x="1309" y="1136"/>
                  </a:cubicBezTo>
                  <a:cubicBezTo>
                    <a:pt x="1314" y="1131"/>
                    <a:pt x="1311" y="1134"/>
                    <a:pt x="1315" y="1130"/>
                  </a:cubicBezTo>
                  <a:cubicBezTo>
                    <a:pt x="1315" y="1128"/>
                    <a:pt x="1315" y="1128"/>
                    <a:pt x="1315" y="1128"/>
                  </a:cubicBezTo>
                  <a:cubicBezTo>
                    <a:pt x="1324" y="1121"/>
                    <a:pt x="1318" y="1125"/>
                    <a:pt x="1325" y="1118"/>
                  </a:cubicBezTo>
                  <a:cubicBezTo>
                    <a:pt x="1327" y="1115"/>
                    <a:pt x="1326" y="1117"/>
                    <a:pt x="1330" y="1111"/>
                  </a:cubicBezTo>
                  <a:cubicBezTo>
                    <a:pt x="1331" y="1108"/>
                    <a:pt x="1331" y="1108"/>
                    <a:pt x="1331" y="1108"/>
                  </a:cubicBezTo>
                  <a:cubicBezTo>
                    <a:pt x="1333" y="1106"/>
                    <a:pt x="1333" y="1106"/>
                    <a:pt x="1333" y="1106"/>
                  </a:cubicBezTo>
                  <a:cubicBezTo>
                    <a:pt x="1333" y="1103"/>
                    <a:pt x="1333" y="1103"/>
                    <a:pt x="1333" y="1103"/>
                  </a:cubicBezTo>
                  <a:cubicBezTo>
                    <a:pt x="1335" y="1099"/>
                    <a:pt x="1334" y="1101"/>
                    <a:pt x="1335" y="1098"/>
                  </a:cubicBezTo>
                  <a:cubicBezTo>
                    <a:pt x="1340" y="1092"/>
                    <a:pt x="1340" y="1092"/>
                    <a:pt x="1340" y="1092"/>
                  </a:cubicBezTo>
                  <a:cubicBezTo>
                    <a:pt x="1342" y="1087"/>
                    <a:pt x="1341" y="1089"/>
                    <a:pt x="1344" y="1084"/>
                  </a:cubicBezTo>
                  <a:cubicBezTo>
                    <a:pt x="1347" y="1081"/>
                    <a:pt x="1348" y="1081"/>
                    <a:pt x="1348" y="1079"/>
                  </a:cubicBezTo>
                  <a:cubicBezTo>
                    <a:pt x="1352" y="1076"/>
                    <a:pt x="1351" y="1077"/>
                    <a:pt x="1352" y="1075"/>
                  </a:cubicBezTo>
                  <a:cubicBezTo>
                    <a:pt x="1353" y="1073"/>
                    <a:pt x="1353" y="1074"/>
                    <a:pt x="1354" y="1069"/>
                  </a:cubicBezTo>
                  <a:cubicBezTo>
                    <a:pt x="1355" y="1066"/>
                    <a:pt x="1355" y="1066"/>
                    <a:pt x="1355" y="1066"/>
                  </a:cubicBezTo>
                  <a:cubicBezTo>
                    <a:pt x="1355" y="1065"/>
                    <a:pt x="1355" y="1065"/>
                    <a:pt x="1355" y="1065"/>
                  </a:cubicBezTo>
                  <a:cubicBezTo>
                    <a:pt x="1355" y="1064"/>
                    <a:pt x="1355" y="1064"/>
                    <a:pt x="1355" y="1064"/>
                  </a:cubicBezTo>
                  <a:cubicBezTo>
                    <a:pt x="1356" y="1058"/>
                    <a:pt x="1357" y="1060"/>
                    <a:pt x="1357" y="1052"/>
                  </a:cubicBezTo>
                  <a:cubicBezTo>
                    <a:pt x="1356" y="1051"/>
                    <a:pt x="1356" y="1051"/>
                    <a:pt x="1356" y="1051"/>
                  </a:cubicBezTo>
                  <a:cubicBezTo>
                    <a:pt x="1356" y="1050"/>
                    <a:pt x="1356" y="1050"/>
                    <a:pt x="1356" y="1050"/>
                  </a:cubicBezTo>
                  <a:cubicBezTo>
                    <a:pt x="1357" y="1049"/>
                    <a:pt x="1358" y="1048"/>
                    <a:pt x="1358" y="1047"/>
                  </a:cubicBezTo>
                  <a:cubicBezTo>
                    <a:pt x="1358" y="1047"/>
                    <a:pt x="1358" y="1047"/>
                    <a:pt x="1358" y="1047"/>
                  </a:cubicBezTo>
                  <a:cubicBezTo>
                    <a:pt x="1358" y="1046"/>
                    <a:pt x="1358" y="1046"/>
                    <a:pt x="1358" y="1046"/>
                  </a:cubicBezTo>
                  <a:cubicBezTo>
                    <a:pt x="1357" y="1046"/>
                    <a:pt x="1357" y="1046"/>
                    <a:pt x="1357" y="1046"/>
                  </a:cubicBezTo>
                  <a:cubicBezTo>
                    <a:pt x="1356" y="1037"/>
                    <a:pt x="1356" y="1040"/>
                    <a:pt x="1357" y="1034"/>
                  </a:cubicBezTo>
                  <a:cubicBezTo>
                    <a:pt x="1359" y="1029"/>
                    <a:pt x="1359" y="1031"/>
                    <a:pt x="1359" y="1026"/>
                  </a:cubicBezTo>
                  <a:cubicBezTo>
                    <a:pt x="1361" y="1022"/>
                    <a:pt x="1360" y="1024"/>
                    <a:pt x="1362" y="1019"/>
                  </a:cubicBezTo>
                  <a:cubicBezTo>
                    <a:pt x="1364" y="1017"/>
                    <a:pt x="1364" y="1017"/>
                    <a:pt x="1364" y="1017"/>
                  </a:cubicBezTo>
                  <a:cubicBezTo>
                    <a:pt x="1365" y="1015"/>
                    <a:pt x="1365" y="1015"/>
                    <a:pt x="1365" y="1015"/>
                  </a:cubicBezTo>
                  <a:cubicBezTo>
                    <a:pt x="1367" y="1014"/>
                    <a:pt x="1367" y="1014"/>
                    <a:pt x="1367" y="1014"/>
                  </a:cubicBezTo>
                  <a:cubicBezTo>
                    <a:pt x="1367" y="1011"/>
                    <a:pt x="1367" y="1011"/>
                    <a:pt x="1367" y="1011"/>
                  </a:cubicBezTo>
                  <a:cubicBezTo>
                    <a:pt x="1368" y="1009"/>
                    <a:pt x="1368" y="1009"/>
                    <a:pt x="1368" y="1009"/>
                  </a:cubicBezTo>
                  <a:cubicBezTo>
                    <a:pt x="1367" y="1009"/>
                    <a:pt x="1365" y="1007"/>
                    <a:pt x="1364" y="1006"/>
                  </a:cubicBezTo>
                  <a:cubicBezTo>
                    <a:pt x="1364" y="1004"/>
                    <a:pt x="1364" y="1004"/>
                    <a:pt x="1364" y="1004"/>
                  </a:cubicBezTo>
                  <a:cubicBezTo>
                    <a:pt x="1365" y="1002"/>
                    <a:pt x="1365" y="1002"/>
                    <a:pt x="1365" y="1002"/>
                  </a:cubicBezTo>
                  <a:cubicBezTo>
                    <a:pt x="1365" y="1001"/>
                    <a:pt x="1365" y="1001"/>
                    <a:pt x="1365" y="997"/>
                  </a:cubicBezTo>
                  <a:cubicBezTo>
                    <a:pt x="1363" y="996"/>
                    <a:pt x="1363" y="996"/>
                    <a:pt x="1363" y="996"/>
                  </a:cubicBezTo>
                  <a:cubicBezTo>
                    <a:pt x="1361" y="993"/>
                    <a:pt x="1361" y="993"/>
                    <a:pt x="1361" y="993"/>
                  </a:cubicBezTo>
                  <a:cubicBezTo>
                    <a:pt x="1361" y="992"/>
                    <a:pt x="1361" y="992"/>
                    <a:pt x="1361" y="992"/>
                  </a:cubicBezTo>
                  <a:cubicBezTo>
                    <a:pt x="1361" y="992"/>
                    <a:pt x="1361" y="992"/>
                    <a:pt x="1361" y="992"/>
                  </a:cubicBezTo>
                  <a:cubicBezTo>
                    <a:pt x="1364" y="994"/>
                    <a:pt x="1364" y="994"/>
                    <a:pt x="1364" y="994"/>
                  </a:cubicBezTo>
                  <a:cubicBezTo>
                    <a:pt x="1366" y="992"/>
                    <a:pt x="1366" y="992"/>
                    <a:pt x="1366" y="992"/>
                  </a:cubicBezTo>
                  <a:cubicBezTo>
                    <a:pt x="1367" y="991"/>
                    <a:pt x="1367" y="991"/>
                    <a:pt x="1367" y="991"/>
                  </a:cubicBezTo>
                  <a:cubicBezTo>
                    <a:pt x="1367" y="989"/>
                    <a:pt x="1367" y="989"/>
                    <a:pt x="1367" y="989"/>
                  </a:cubicBezTo>
                  <a:cubicBezTo>
                    <a:pt x="1365" y="988"/>
                    <a:pt x="1365" y="988"/>
                    <a:pt x="1365" y="988"/>
                  </a:cubicBezTo>
                  <a:cubicBezTo>
                    <a:pt x="1363" y="986"/>
                    <a:pt x="1363" y="986"/>
                    <a:pt x="1363" y="986"/>
                  </a:cubicBezTo>
                  <a:cubicBezTo>
                    <a:pt x="1362" y="985"/>
                    <a:pt x="1362" y="985"/>
                    <a:pt x="1362" y="985"/>
                  </a:cubicBezTo>
                  <a:cubicBezTo>
                    <a:pt x="1359" y="983"/>
                    <a:pt x="1359" y="983"/>
                    <a:pt x="1359" y="983"/>
                  </a:cubicBezTo>
                  <a:cubicBezTo>
                    <a:pt x="1355" y="979"/>
                    <a:pt x="1355" y="979"/>
                    <a:pt x="1355" y="979"/>
                  </a:cubicBezTo>
                  <a:cubicBezTo>
                    <a:pt x="1354" y="975"/>
                    <a:pt x="1354" y="975"/>
                    <a:pt x="1354" y="975"/>
                  </a:cubicBezTo>
                  <a:cubicBezTo>
                    <a:pt x="1353" y="974"/>
                    <a:pt x="1351" y="973"/>
                    <a:pt x="1350" y="971"/>
                  </a:cubicBezTo>
                  <a:cubicBezTo>
                    <a:pt x="1349" y="970"/>
                    <a:pt x="1349" y="970"/>
                    <a:pt x="1349" y="970"/>
                  </a:cubicBezTo>
                  <a:cubicBezTo>
                    <a:pt x="1348" y="970"/>
                    <a:pt x="1348" y="970"/>
                    <a:pt x="1348" y="970"/>
                  </a:cubicBezTo>
                  <a:cubicBezTo>
                    <a:pt x="1344" y="972"/>
                    <a:pt x="1344" y="972"/>
                    <a:pt x="1344" y="972"/>
                  </a:cubicBezTo>
                  <a:cubicBezTo>
                    <a:pt x="1341" y="971"/>
                    <a:pt x="1342" y="972"/>
                    <a:pt x="1337" y="969"/>
                  </a:cubicBezTo>
                  <a:cubicBezTo>
                    <a:pt x="1336" y="970"/>
                    <a:pt x="1336" y="970"/>
                    <a:pt x="1336" y="970"/>
                  </a:cubicBezTo>
                  <a:cubicBezTo>
                    <a:pt x="1337" y="971"/>
                    <a:pt x="1337" y="971"/>
                    <a:pt x="1337" y="971"/>
                  </a:cubicBezTo>
                  <a:cubicBezTo>
                    <a:pt x="1336" y="975"/>
                    <a:pt x="1338" y="973"/>
                    <a:pt x="1336" y="980"/>
                  </a:cubicBezTo>
                  <a:cubicBezTo>
                    <a:pt x="1334" y="983"/>
                    <a:pt x="1334" y="983"/>
                    <a:pt x="1334" y="983"/>
                  </a:cubicBezTo>
                  <a:cubicBezTo>
                    <a:pt x="1334" y="984"/>
                    <a:pt x="1334" y="984"/>
                    <a:pt x="1334" y="984"/>
                  </a:cubicBezTo>
                  <a:cubicBezTo>
                    <a:pt x="1332" y="984"/>
                    <a:pt x="1332" y="984"/>
                    <a:pt x="1332" y="984"/>
                  </a:cubicBezTo>
                  <a:cubicBezTo>
                    <a:pt x="1332" y="983"/>
                    <a:pt x="1332" y="983"/>
                    <a:pt x="1332" y="983"/>
                  </a:cubicBezTo>
                  <a:cubicBezTo>
                    <a:pt x="1333" y="981"/>
                    <a:pt x="1333" y="982"/>
                    <a:pt x="1335" y="979"/>
                  </a:cubicBezTo>
                  <a:cubicBezTo>
                    <a:pt x="1335" y="976"/>
                    <a:pt x="1335" y="976"/>
                    <a:pt x="1335" y="976"/>
                  </a:cubicBezTo>
                  <a:cubicBezTo>
                    <a:pt x="1335" y="976"/>
                    <a:pt x="1335" y="976"/>
                    <a:pt x="1335" y="976"/>
                  </a:cubicBezTo>
                  <a:cubicBezTo>
                    <a:pt x="1334" y="976"/>
                    <a:pt x="1334" y="976"/>
                    <a:pt x="1334" y="976"/>
                  </a:cubicBezTo>
                  <a:cubicBezTo>
                    <a:pt x="1333" y="977"/>
                    <a:pt x="1333" y="977"/>
                    <a:pt x="1333" y="977"/>
                  </a:cubicBezTo>
                  <a:cubicBezTo>
                    <a:pt x="1332" y="980"/>
                    <a:pt x="1332" y="980"/>
                    <a:pt x="1332" y="980"/>
                  </a:cubicBezTo>
                  <a:cubicBezTo>
                    <a:pt x="1328" y="983"/>
                    <a:pt x="1328" y="983"/>
                    <a:pt x="1328" y="983"/>
                  </a:cubicBezTo>
                  <a:cubicBezTo>
                    <a:pt x="1325" y="984"/>
                    <a:pt x="1322" y="984"/>
                    <a:pt x="1320" y="984"/>
                  </a:cubicBezTo>
                  <a:cubicBezTo>
                    <a:pt x="1320" y="983"/>
                    <a:pt x="1320" y="983"/>
                    <a:pt x="1320" y="983"/>
                  </a:cubicBezTo>
                  <a:cubicBezTo>
                    <a:pt x="1321" y="982"/>
                    <a:pt x="1321" y="982"/>
                    <a:pt x="1323" y="981"/>
                  </a:cubicBezTo>
                  <a:cubicBezTo>
                    <a:pt x="1325" y="978"/>
                    <a:pt x="1325" y="978"/>
                    <a:pt x="1325" y="978"/>
                  </a:cubicBezTo>
                  <a:cubicBezTo>
                    <a:pt x="1326" y="977"/>
                    <a:pt x="1326" y="977"/>
                    <a:pt x="1326" y="977"/>
                  </a:cubicBezTo>
                  <a:cubicBezTo>
                    <a:pt x="1327" y="976"/>
                    <a:pt x="1327" y="976"/>
                    <a:pt x="1327" y="976"/>
                  </a:cubicBezTo>
                  <a:cubicBezTo>
                    <a:pt x="1324" y="976"/>
                    <a:pt x="1324" y="976"/>
                    <a:pt x="1324" y="976"/>
                  </a:cubicBezTo>
                  <a:cubicBezTo>
                    <a:pt x="1322" y="974"/>
                    <a:pt x="1323" y="975"/>
                    <a:pt x="1321" y="973"/>
                  </a:cubicBezTo>
                  <a:cubicBezTo>
                    <a:pt x="1322" y="973"/>
                    <a:pt x="1322" y="973"/>
                    <a:pt x="1322" y="973"/>
                  </a:cubicBezTo>
                  <a:cubicBezTo>
                    <a:pt x="1323" y="973"/>
                    <a:pt x="1323" y="973"/>
                    <a:pt x="1323" y="973"/>
                  </a:cubicBezTo>
                  <a:cubicBezTo>
                    <a:pt x="1323" y="972"/>
                    <a:pt x="1323" y="972"/>
                    <a:pt x="1323" y="972"/>
                  </a:cubicBezTo>
                  <a:cubicBezTo>
                    <a:pt x="1325" y="970"/>
                    <a:pt x="1325" y="970"/>
                    <a:pt x="1325" y="970"/>
                  </a:cubicBezTo>
                  <a:cubicBezTo>
                    <a:pt x="1323" y="970"/>
                    <a:pt x="1324" y="970"/>
                    <a:pt x="1322" y="970"/>
                  </a:cubicBezTo>
                  <a:cubicBezTo>
                    <a:pt x="1319" y="972"/>
                    <a:pt x="1319" y="972"/>
                    <a:pt x="1319" y="972"/>
                  </a:cubicBezTo>
                  <a:cubicBezTo>
                    <a:pt x="1319" y="973"/>
                    <a:pt x="1319" y="973"/>
                    <a:pt x="1319" y="973"/>
                  </a:cubicBezTo>
                  <a:cubicBezTo>
                    <a:pt x="1319" y="974"/>
                    <a:pt x="1319" y="974"/>
                    <a:pt x="1319" y="974"/>
                  </a:cubicBezTo>
                  <a:cubicBezTo>
                    <a:pt x="1320" y="975"/>
                    <a:pt x="1320" y="975"/>
                    <a:pt x="1320" y="975"/>
                  </a:cubicBezTo>
                  <a:cubicBezTo>
                    <a:pt x="1319" y="979"/>
                    <a:pt x="1319" y="979"/>
                    <a:pt x="1319" y="979"/>
                  </a:cubicBezTo>
                  <a:cubicBezTo>
                    <a:pt x="1318" y="978"/>
                    <a:pt x="1318" y="978"/>
                    <a:pt x="1318" y="978"/>
                  </a:cubicBezTo>
                  <a:cubicBezTo>
                    <a:pt x="1316" y="978"/>
                    <a:pt x="1316" y="978"/>
                    <a:pt x="1316" y="978"/>
                  </a:cubicBezTo>
                  <a:cubicBezTo>
                    <a:pt x="1315" y="979"/>
                    <a:pt x="1315" y="979"/>
                    <a:pt x="1315" y="979"/>
                  </a:cubicBezTo>
                  <a:cubicBezTo>
                    <a:pt x="1314" y="979"/>
                    <a:pt x="1314" y="979"/>
                    <a:pt x="1314" y="979"/>
                  </a:cubicBezTo>
                  <a:cubicBezTo>
                    <a:pt x="1314" y="977"/>
                    <a:pt x="1314" y="977"/>
                    <a:pt x="1314" y="977"/>
                  </a:cubicBezTo>
                  <a:cubicBezTo>
                    <a:pt x="1315" y="972"/>
                    <a:pt x="1314" y="970"/>
                    <a:pt x="1315" y="967"/>
                  </a:cubicBezTo>
                  <a:cubicBezTo>
                    <a:pt x="1316" y="964"/>
                    <a:pt x="1316" y="964"/>
                    <a:pt x="1316" y="964"/>
                  </a:cubicBezTo>
                  <a:cubicBezTo>
                    <a:pt x="1315" y="963"/>
                    <a:pt x="1315" y="963"/>
                    <a:pt x="1315" y="963"/>
                  </a:cubicBezTo>
                  <a:cubicBezTo>
                    <a:pt x="1314" y="963"/>
                    <a:pt x="1309" y="963"/>
                    <a:pt x="1305" y="964"/>
                  </a:cubicBezTo>
                  <a:cubicBezTo>
                    <a:pt x="1303" y="963"/>
                    <a:pt x="1301" y="962"/>
                    <a:pt x="1299" y="962"/>
                  </a:cubicBezTo>
                  <a:cubicBezTo>
                    <a:pt x="1298" y="961"/>
                    <a:pt x="1298" y="961"/>
                    <a:pt x="1298" y="961"/>
                  </a:cubicBezTo>
                  <a:cubicBezTo>
                    <a:pt x="1297" y="959"/>
                    <a:pt x="1297" y="959"/>
                    <a:pt x="1297" y="959"/>
                  </a:cubicBezTo>
                  <a:cubicBezTo>
                    <a:pt x="1298" y="958"/>
                    <a:pt x="1298" y="958"/>
                    <a:pt x="1298" y="957"/>
                  </a:cubicBezTo>
                  <a:cubicBezTo>
                    <a:pt x="1301" y="954"/>
                    <a:pt x="1301" y="954"/>
                    <a:pt x="1301" y="954"/>
                  </a:cubicBezTo>
                  <a:cubicBezTo>
                    <a:pt x="1303" y="953"/>
                    <a:pt x="1303" y="953"/>
                    <a:pt x="1303" y="953"/>
                  </a:cubicBezTo>
                  <a:cubicBezTo>
                    <a:pt x="1308" y="949"/>
                    <a:pt x="1308" y="949"/>
                    <a:pt x="1308" y="949"/>
                  </a:cubicBezTo>
                  <a:cubicBezTo>
                    <a:pt x="1311" y="945"/>
                    <a:pt x="1310" y="946"/>
                    <a:pt x="1311" y="945"/>
                  </a:cubicBezTo>
                  <a:cubicBezTo>
                    <a:pt x="1320" y="939"/>
                    <a:pt x="1315" y="942"/>
                    <a:pt x="1322" y="937"/>
                  </a:cubicBezTo>
                  <a:cubicBezTo>
                    <a:pt x="1324" y="934"/>
                    <a:pt x="1324" y="934"/>
                    <a:pt x="1324" y="934"/>
                  </a:cubicBezTo>
                  <a:cubicBezTo>
                    <a:pt x="1325" y="933"/>
                    <a:pt x="1325" y="933"/>
                    <a:pt x="1325" y="933"/>
                  </a:cubicBezTo>
                  <a:cubicBezTo>
                    <a:pt x="1327" y="931"/>
                    <a:pt x="1329" y="928"/>
                    <a:pt x="1330" y="926"/>
                  </a:cubicBezTo>
                  <a:cubicBezTo>
                    <a:pt x="1331" y="923"/>
                    <a:pt x="1331" y="924"/>
                    <a:pt x="1336" y="917"/>
                  </a:cubicBezTo>
                  <a:cubicBezTo>
                    <a:pt x="1340" y="914"/>
                    <a:pt x="1340" y="914"/>
                    <a:pt x="1340" y="914"/>
                  </a:cubicBezTo>
                  <a:cubicBezTo>
                    <a:pt x="1342" y="910"/>
                    <a:pt x="1342" y="910"/>
                    <a:pt x="1342" y="910"/>
                  </a:cubicBezTo>
                  <a:cubicBezTo>
                    <a:pt x="1343" y="910"/>
                    <a:pt x="1345" y="909"/>
                    <a:pt x="1346" y="908"/>
                  </a:cubicBezTo>
                  <a:cubicBezTo>
                    <a:pt x="1347" y="906"/>
                    <a:pt x="1347" y="906"/>
                    <a:pt x="1347" y="906"/>
                  </a:cubicBezTo>
                  <a:cubicBezTo>
                    <a:pt x="1349" y="905"/>
                    <a:pt x="1349" y="905"/>
                    <a:pt x="1349" y="905"/>
                  </a:cubicBezTo>
                  <a:cubicBezTo>
                    <a:pt x="1350" y="904"/>
                    <a:pt x="1350" y="903"/>
                    <a:pt x="1351" y="902"/>
                  </a:cubicBezTo>
                  <a:cubicBezTo>
                    <a:pt x="1356" y="899"/>
                    <a:pt x="1356" y="899"/>
                    <a:pt x="1356" y="899"/>
                  </a:cubicBezTo>
                  <a:cubicBezTo>
                    <a:pt x="1357" y="897"/>
                    <a:pt x="1358" y="892"/>
                    <a:pt x="1359" y="891"/>
                  </a:cubicBezTo>
                  <a:cubicBezTo>
                    <a:pt x="1360" y="888"/>
                    <a:pt x="1360" y="889"/>
                    <a:pt x="1362" y="886"/>
                  </a:cubicBezTo>
                  <a:cubicBezTo>
                    <a:pt x="1370" y="882"/>
                    <a:pt x="1370" y="881"/>
                    <a:pt x="1374" y="874"/>
                  </a:cubicBezTo>
                  <a:cubicBezTo>
                    <a:pt x="1379" y="868"/>
                    <a:pt x="1378" y="869"/>
                    <a:pt x="1387" y="865"/>
                  </a:cubicBezTo>
                  <a:cubicBezTo>
                    <a:pt x="1391" y="866"/>
                    <a:pt x="1391" y="866"/>
                    <a:pt x="1391" y="866"/>
                  </a:cubicBezTo>
                  <a:cubicBezTo>
                    <a:pt x="1395" y="865"/>
                    <a:pt x="1395" y="865"/>
                    <a:pt x="1395" y="865"/>
                  </a:cubicBezTo>
                  <a:cubicBezTo>
                    <a:pt x="1406" y="865"/>
                    <a:pt x="1392" y="866"/>
                    <a:pt x="1414" y="865"/>
                  </a:cubicBezTo>
                  <a:cubicBezTo>
                    <a:pt x="1416" y="865"/>
                    <a:pt x="1416" y="865"/>
                    <a:pt x="1416" y="865"/>
                  </a:cubicBezTo>
                  <a:cubicBezTo>
                    <a:pt x="1417" y="866"/>
                    <a:pt x="1417" y="866"/>
                    <a:pt x="1417" y="866"/>
                  </a:cubicBezTo>
                  <a:cubicBezTo>
                    <a:pt x="1418" y="869"/>
                    <a:pt x="1418" y="869"/>
                    <a:pt x="1418" y="869"/>
                  </a:cubicBezTo>
                  <a:cubicBezTo>
                    <a:pt x="1419" y="870"/>
                    <a:pt x="1419" y="870"/>
                    <a:pt x="1419" y="870"/>
                  </a:cubicBezTo>
                  <a:cubicBezTo>
                    <a:pt x="1422" y="869"/>
                    <a:pt x="1422" y="869"/>
                    <a:pt x="1422" y="869"/>
                  </a:cubicBezTo>
                  <a:cubicBezTo>
                    <a:pt x="1424" y="864"/>
                    <a:pt x="1424" y="864"/>
                    <a:pt x="1424" y="864"/>
                  </a:cubicBezTo>
                  <a:cubicBezTo>
                    <a:pt x="1425" y="864"/>
                    <a:pt x="1425" y="864"/>
                    <a:pt x="1425" y="864"/>
                  </a:cubicBezTo>
                  <a:cubicBezTo>
                    <a:pt x="1428" y="865"/>
                    <a:pt x="1428" y="865"/>
                    <a:pt x="1428" y="865"/>
                  </a:cubicBezTo>
                  <a:cubicBezTo>
                    <a:pt x="1430" y="866"/>
                    <a:pt x="1430" y="866"/>
                    <a:pt x="1430" y="866"/>
                  </a:cubicBezTo>
                  <a:cubicBezTo>
                    <a:pt x="1436" y="868"/>
                    <a:pt x="1436" y="868"/>
                    <a:pt x="1436" y="868"/>
                  </a:cubicBezTo>
                  <a:cubicBezTo>
                    <a:pt x="1437" y="867"/>
                    <a:pt x="1437" y="867"/>
                    <a:pt x="1437" y="867"/>
                  </a:cubicBezTo>
                  <a:cubicBezTo>
                    <a:pt x="1440" y="865"/>
                    <a:pt x="1440" y="865"/>
                    <a:pt x="1440" y="865"/>
                  </a:cubicBezTo>
                  <a:cubicBezTo>
                    <a:pt x="1444" y="864"/>
                    <a:pt x="1444" y="864"/>
                    <a:pt x="1444" y="864"/>
                  </a:cubicBezTo>
                  <a:cubicBezTo>
                    <a:pt x="1446" y="868"/>
                    <a:pt x="1446" y="868"/>
                    <a:pt x="1446" y="868"/>
                  </a:cubicBezTo>
                  <a:cubicBezTo>
                    <a:pt x="1449" y="868"/>
                    <a:pt x="1449" y="868"/>
                    <a:pt x="1449" y="868"/>
                  </a:cubicBezTo>
                  <a:cubicBezTo>
                    <a:pt x="1451" y="867"/>
                    <a:pt x="1451" y="867"/>
                    <a:pt x="1451" y="867"/>
                  </a:cubicBezTo>
                  <a:cubicBezTo>
                    <a:pt x="1452" y="865"/>
                    <a:pt x="1452" y="865"/>
                    <a:pt x="1452" y="865"/>
                  </a:cubicBezTo>
                  <a:cubicBezTo>
                    <a:pt x="1451" y="865"/>
                    <a:pt x="1451" y="865"/>
                    <a:pt x="1451" y="865"/>
                  </a:cubicBezTo>
                  <a:cubicBezTo>
                    <a:pt x="1449" y="865"/>
                    <a:pt x="1449" y="865"/>
                    <a:pt x="1449" y="865"/>
                  </a:cubicBezTo>
                  <a:cubicBezTo>
                    <a:pt x="1449" y="864"/>
                    <a:pt x="1449" y="864"/>
                    <a:pt x="1449" y="864"/>
                  </a:cubicBezTo>
                  <a:cubicBezTo>
                    <a:pt x="1450" y="862"/>
                    <a:pt x="1450" y="862"/>
                    <a:pt x="1450" y="862"/>
                  </a:cubicBezTo>
                  <a:cubicBezTo>
                    <a:pt x="1451" y="863"/>
                    <a:pt x="1451" y="863"/>
                    <a:pt x="1451" y="863"/>
                  </a:cubicBezTo>
                  <a:cubicBezTo>
                    <a:pt x="1453" y="863"/>
                    <a:pt x="1453" y="863"/>
                    <a:pt x="1455" y="863"/>
                  </a:cubicBezTo>
                  <a:cubicBezTo>
                    <a:pt x="1454" y="862"/>
                    <a:pt x="1454" y="862"/>
                    <a:pt x="1454" y="862"/>
                  </a:cubicBezTo>
                  <a:cubicBezTo>
                    <a:pt x="1454" y="861"/>
                    <a:pt x="1454" y="862"/>
                    <a:pt x="1453" y="860"/>
                  </a:cubicBezTo>
                  <a:cubicBezTo>
                    <a:pt x="1456" y="857"/>
                    <a:pt x="1456" y="857"/>
                    <a:pt x="1457" y="857"/>
                  </a:cubicBezTo>
                  <a:cubicBezTo>
                    <a:pt x="1459" y="857"/>
                    <a:pt x="1459" y="857"/>
                    <a:pt x="1459" y="857"/>
                  </a:cubicBezTo>
                  <a:cubicBezTo>
                    <a:pt x="1462" y="858"/>
                    <a:pt x="1465" y="859"/>
                    <a:pt x="1467" y="860"/>
                  </a:cubicBezTo>
                  <a:cubicBezTo>
                    <a:pt x="1469" y="861"/>
                    <a:pt x="1469" y="861"/>
                    <a:pt x="1469" y="861"/>
                  </a:cubicBezTo>
                  <a:cubicBezTo>
                    <a:pt x="1471" y="861"/>
                    <a:pt x="1471" y="861"/>
                    <a:pt x="1471" y="861"/>
                  </a:cubicBezTo>
                  <a:cubicBezTo>
                    <a:pt x="1469" y="862"/>
                    <a:pt x="1469" y="862"/>
                    <a:pt x="1469" y="862"/>
                  </a:cubicBezTo>
                  <a:cubicBezTo>
                    <a:pt x="1469" y="863"/>
                    <a:pt x="1469" y="863"/>
                    <a:pt x="1469" y="863"/>
                  </a:cubicBezTo>
                  <a:cubicBezTo>
                    <a:pt x="1470" y="862"/>
                    <a:pt x="1470" y="862"/>
                    <a:pt x="1470" y="862"/>
                  </a:cubicBezTo>
                  <a:cubicBezTo>
                    <a:pt x="1472" y="863"/>
                    <a:pt x="1472" y="863"/>
                    <a:pt x="1472" y="863"/>
                  </a:cubicBezTo>
                  <a:cubicBezTo>
                    <a:pt x="1473" y="863"/>
                    <a:pt x="1473" y="863"/>
                    <a:pt x="1473" y="863"/>
                  </a:cubicBezTo>
                  <a:cubicBezTo>
                    <a:pt x="1473" y="863"/>
                    <a:pt x="1473" y="863"/>
                    <a:pt x="1473" y="863"/>
                  </a:cubicBezTo>
                  <a:cubicBezTo>
                    <a:pt x="1474" y="862"/>
                    <a:pt x="1473" y="862"/>
                    <a:pt x="1474" y="861"/>
                  </a:cubicBezTo>
                  <a:cubicBezTo>
                    <a:pt x="1475" y="861"/>
                    <a:pt x="1475" y="861"/>
                    <a:pt x="1475" y="861"/>
                  </a:cubicBezTo>
                  <a:cubicBezTo>
                    <a:pt x="1478" y="861"/>
                    <a:pt x="1478" y="861"/>
                    <a:pt x="1480" y="862"/>
                  </a:cubicBezTo>
                  <a:cubicBezTo>
                    <a:pt x="1484" y="867"/>
                    <a:pt x="1484" y="867"/>
                    <a:pt x="1484" y="867"/>
                  </a:cubicBezTo>
                  <a:cubicBezTo>
                    <a:pt x="1485" y="867"/>
                    <a:pt x="1485" y="867"/>
                    <a:pt x="1485" y="867"/>
                  </a:cubicBezTo>
                  <a:cubicBezTo>
                    <a:pt x="1487" y="867"/>
                    <a:pt x="1487" y="867"/>
                    <a:pt x="1487" y="867"/>
                  </a:cubicBezTo>
                  <a:cubicBezTo>
                    <a:pt x="1488" y="867"/>
                    <a:pt x="1488" y="867"/>
                    <a:pt x="1488" y="867"/>
                  </a:cubicBezTo>
                  <a:cubicBezTo>
                    <a:pt x="1489" y="869"/>
                    <a:pt x="1489" y="869"/>
                    <a:pt x="1489" y="869"/>
                  </a:cubicBezTo>
                  <a:cubicBezTo>
                    <a:pt x="1486" y="870"/>
                    <a:pt x="1486" y="870"/>
                    <a:pt x="1486" y="870"/>
                  </a:cubicBezTo>
                  <a:cubicBezTo>
                    <a:pt x="1482" y="870"/>
                    <a:pt x="1483" y="870"/>
                    <a:pt x="1480" y="870"/>
                  </a:cubicBezTo>
                  <a:cubicBezTo>
                    <a:pt x="1476" y="872"/>
                    <a:pt x="1476" y="872"/>
                    <a:pt x="1476" y="872"/>
                  </a:cubicBezTo>
                  <a:cubicBezTo>
                    <a:pt x="1478" y="876"/>
                    <a:pt x="1478" y="876"/>
                    <a:pt x="1478" y="876"/>
                  </a:cubicBezTo>
                  <a:cubicBezTo>
                    <a:pt x="1484" y="877"/>
                    <a:pt x="1482" y="877"/>
                    <a:pt x="1487" y="876"/>
                  </a:cubicBezTo>
                  <a:cubicBezTo>
                    <a:pt x="1488" y="874"/>
                    <a:pt x="1488" y="874"/>
                    <a:pt x="1488" y="874"/>
                  </a:cubicBezTo>
                  <a:cubicBezTo>
                    <a:pt x="1489" y="873"/>
                    <a:pt x="1489" y="873"/>
                    <a:pt x="1489" y="873"/>
                  </a:cubicBezTo>
                  <a:cubicBezTo>
                    <a:pt x="1490" y="873"/>
                    <a:pt x="1490" y="873"/>
                    <a:pt x="1490" y="873"/>
                  </a:cubicBezTo>
                  <a:cubicBezTo>
                    <a:pt x="1492" y="875"/>
                    <a:pt x="1492" y="875"/>
                    <a:pt x="1492" y="875"/>
                  </a:cubicBezTo>
                  <a:cubicBezTo>
                    <a:pt x="1495" y="875"/>
                    <a:pt x="1495" y="875"/>
                    <a:pt x="1495" y="875"/>
                  </a:cubicBezTo>
                  <a:cubicBezTo>
                    <a:pt x="1496" y="875"/>
                    <a:pt x="1496" y="875"/>
                    <a:pt x="1496" y="875"/>
                  </a:cubicBezTo>
                  <a:cubicBezTo>
                    <a:pt x="1498" y="872"/>
                    <a:pt x="1498" y="872"/>
                    <a:pt x="1498" y="872"/>
                  </a:cubicBezTo>
                  <a:cubicBezTo>
                    <a:pt x="1499" y="872"/>
                    <a:pt x="1499" y="872"/>
                    <a:pt x="1499" y="872"/>
                  </a:cubicBezTo>
                  <a:cubicBezTo>
                    <a:pt x="1500" y="872"/>
                    <a:pt x="1500" y="872"/>
                    <a:pt x="1500" y="872"/>
                  </a:cubicBezTo>
                  <a:cubicBezTo>
                    <a:pt x="1501" y="869"/>
                    <a:pt x="1501" y="869"/>
                    <a:pt x="1501" y="869"/>
                  </a:cubicBezTo>
                  <a:cubicBezTo>
                    <a:pt x="1505" y="869"/>
                    <a:pt x="1505" y="869"/>
                    <a:pt x="1505" y="869"/>
                  </a:cubicBezTo>
                  <a:cubicBezTo>
                    <a:pt x="1507" y="871"/>
                    <a:pt x="1507" y="871"/>
                    <a:pt x="1507" y="871"/>
                  </a:cubicBezTo>
                  <a:cubicBezTo>
                    <a:pt x="1508" y="872"/>
                    <a:pt x="1508" y="872"/>
                    <a:pt x="1508" y="872"/>
                  </a:cubicBezTo>
                  <a:cubicBezTo>
                    <a:pt x="1511" y="871"/>
                    <a:pt x="1511" y="871"/>
                    <a:pt x="1511" y="871"/>
                  </a:cubicBezTo>
                  <a:cubicBezTo>
                    <a:pt x="1513" y="869"/>
                    <a:pt x="1513" y="869"/>
                    <a:pt x="1513" y="869"/>
                  </a:cubicBezTo>
                  <a:cubicBezTo>
                    <a:pt x="1513" y="869"/>
                    <a:pt x="1513" y="869"/>
                    <a:pt x="1513" y="869"/>
                  </a:cubicBezTo>
                  <a:cubicBezTo>
                    <a:pt x="1516" y="870"/>
                    <a:pt x="1516" y="870"/>
                    <a:pt x="1516" y="870"/>
                  </a:cubicBezTo>
                  <a:cubicBezTo>
                    <a:pt x="1518" y="869"/>
                    <a:pt x="1518" y="869"/>
                    <a:pt x="1518" y="869"/>
                  </a:cubicBezTo>
                  <a:cubicBezTo>
                    <a:pt x="1520" y="869"/>
                    <a:pt x="1519" y="869"/>
                    <a:pt x="1521" y="869"/>
                  </a:cubicBezTo>
                  <a:cubicBezTo>
                    <a:pt x="1521" y="867"/>
                    <a:pt x="1521" y="868"/>
                    <a:pt x="1521" y="866"/>
                  </a:cubicBezTo>
                  <a:cubicBezTo>
                    <a:pt x="1519" y="864"/>
                    <a:pt x="1519" y="864"/>
                    <a:pt x="1519" y="864"/>
                  </a:cubicBezTo>
                  <a:cubicBezTo>
                    <a:pt x="1515" y="862"/>
                    <a:pt x="1515" y="862"/>
                    <a:pt x="1515" y="862"/>
                  </a:cubicBezTo>
                  <a:cubicBezTo>
                    <a:pt x="1512" y="863"/>
                    <a:pt x="1512" y="863"/>
                    <a:pt x="1512" y="863"/>
                  </a:cubicBezTo>
                  <a:cubicBezTo>
                    <a:pt x="1511" y="863"/>
                    <a:pt x="1511" y="863"/>
                    <a:pt x="1511" y="863"/>
                  </a:cubicBezTo>
                  <a:cubicBezTo>
                    <a:pt x="1511" y="863"/>
                    <a:pt x="1511" y="863"/>
                    <a:pt x="1511" y="863"/>
                  </a:cubicBezTo>
                  <a:cubicBezTo>
                    <a:pt x="1510" y="862"/>
                    <a:pt x="1510" y="862"/>
                    <a:pt x="1510" y="862"/>
                  </a:cubicBezTo>
                  <a:cubicBezTo>
                    <a:pt x="1511" y="860"/>
                    <a:pt x="1511" y="861"/>
                    <a:pt x="1511" y="859"/>
                  </a:cubicBezTo>
                  <a:cubicBezTo>
                    <a:pt x="1511" y="857"/>
                    <a:pt x="1511" y="858"/>
                    <a:pt x="1512" y="855"/>
                  </a:cubicBezTo>
                  <a:cubicBezTo>
                    <a:pt x="1513" y="854"/>
                    <a:pt x="1513" y="854"/>
                    <a:pt x="1513" y="854"/>
                  </a:cubicBezTo>
                  <a:cubicBezTo>
                    <a:pt x="1513" y="854"/>
                    <a:pt x="1513" y="854"/>
                    <a:pt x="1513" y="854"/>
                  </a:cubicBezTo>
                  <a:cubicBezTo>
                    <a:pt x="1515" y="849"/>
                    <a:pt x="1515" y="849"/>
                    <a:pt x="1515" y="849"/>
                  </a:cubicBezTo>
                  <a:cubicBezTo>
                    <a:pt x="1519" y="843"/>
                    <a:pt x="1519" y="843"/>
                    <a:pt x="1519" y="843"/>
                  </a:cubicBezTo>
                  <a:cubicBezTo>
                    <a:pt x="1529" y="835"/>
                    <a:pt x="1528" y="836"/>
                    <a:pt x="1531" y="829"/>
                  </a:cubicBezTo>
                  <a:cubicBezTo>
                    <a:pt x="1537" y="822"/>
                    <a:pt x="1533" y="827"/>
                    <a:pt x="1538" y="822"/>
                  </a:cubicBezTo>
                  <a:cubicBezTo>
                    <a:pt x="1538" y="818"/>
                    <a:pt x="1538" y="818"/>
                    <a:pt x="1538" y="818"/>
                  </a:cubicBezTo>
                  <a:cubicBezTo>
                    <a:pt x="1542" y="814"/>
                    <a:pt x="1539" y="818"/>
                    <a:pt x="1543" y="813"/>
                  </a:cubicBezTo>
                  <a:cubicBezTo>
                    <a:pt x="1546" y="811"/>
                    <a:pt x="1546" y="811"/>
                    <a:pt x="1546" y="811"/>
                  </a:cubicBezTo>
                  <a:cubicBezTo>
                    <a:pt x="1547" y="810"/>
                    <a:pt x="1547" y="810"/>
                    <a:pt x="1547" y="810"/>
                  </a:cubicBezTo>
                  <a:cubicBezTo>
                    <a:pt x="1551" y="810"/>
                    <a:pt x="1551" y="810"/>
                    <a:pt x="1551" y="810"/>
                  </a:cubicBezTo>
                  <a:cubicBezTo>
                    <a:pt x="1554" y="811"/>
                    <a:pt x="1554" y="811"/>
                    <a:pt x="1554" y="811"/>
                  </a:cubicBezTo>
                  <a:cubicBezTo>
                    <a:pt x="1555" y="811"/>
                    <a:pt x="1555" y="811"/>
                    <a:pt x="1555" y="811"/>
                  </a:cubicBezTo>
                  <a:cubicBezTo>
                    <a:pt x="1557" y="809"/>
                    <a:pt x="1557" y="809"/>
                    <a:pt x="1557" y="809"/>
                  </a:cubicBezTo>
                  <a:cubicBezTo>
                    <a:pt x="1559" y="810"/>
                    <a:pt x="1559" y="810"/>
                    <a:pt x="1559" y="810"/>
                  </a:cubicBezTo>
                  <a:cubicBezTo>
                    <a:pt x="1563" y="809"/>
                    <a:pt x="1562" y="809"/>
                    <a:pt x="1565" y="807"/>
                  </a:cubicBezTo>
                  <a:cubicBezTo>
                    <a:pt x="1567" y="807"/>
                    <a:pt x="1567" y="807"/>
                    <a:pt x="1567" y="807"/>
                  </a:cubicBezTo>
                  <a:cubicBezTo>
                    <a:pt x="1568" y="807"/>
                    <a:pt x="1568" y="807"/>
                    <a:pt x="1568" y="807"/>
                  </a:cubicBezTo>
                  <a:cubicBezTo>
                    <a:pt x="1569" y="810"/>
                    <a:pt x="1569" y="810"/>
                    <a:pt x="1569" y="810"/>
                  </a:cubicBezTo>
                  <a:cubicBezTo>
                    <a:pt x="1570" y="810"/>
                    <a:pt x="1570" y="810"/>
                    <a:pt x="1570" y="810"/>
                  </a:cubicBezTo>
                  <a:cubicBezTo>
                    <a:pt x="1571" y="812"/>
                    <a:pt x="1571" y="812"/>
                    <a:pt x="1571" y="812"/>
                  </a:cubicBezTo>
                  <a:cubicBezTo>
                    <a:pt x="1573" y="811"/>
                    <a:pt x="1572" y="812"/>
                    <a:pt x="1578" y="808"/>
                  </a:cubicBezTo>
                  <a:cubicBezTo>
                    <a:pt x="1578" y="808"/>
                    <a:pt x="1578" y="808"/>
                    <a:pt x="1578" y="808"/>
                  </a:cubicBezTo>
                  <a:cubicBezTo>
                    <a:pt x="1579" y="808"/>
                    <a:pt x="1579" y="808"/>
                    <a:pt x="1579" y="808"/>
                  </a:cubicBezTo>
                  <a:cubicBezTo>
                    <a:pt x="1580" y="812"/>
                    <a:pt x="1577" y="818"/>
                    <a:pt x="1574" y="822"/>
                  </a:cubicBezTo>
                  <a:cubicBezTo>
                    <a:pt x="1575" y="823"/>
                    <a:pt x="1575" y="823"/>
                    <a:pt x="1575" y="826"/>
                  </a:cubicBezTo>
                  <a:cubicBezTo>
                    <a:pt x="1574" y="829"/>
                    <a:pt x="1574" y="829"/>
                    <a:pt x="1573" y="830"/>
                  </a:cubicBezTo>
                  <a:cubicBezTo>
                    <a:pt x="1574" y="830"/>
                    <a:pt x="1574" y="830"/>
                    <a:pt x="1574" y="830"/>
                  </a:cubicBezTo>
                  <a:cubicBezTo>
                    <a:pt x="1576" y="829"/>
                    <a:pt x="1576" y="829"/>
                    <a:pt x="1576" y="829"/>
                  </a:cubicBezTo>
                  <a:cubicBezTo>
                    <a:pt x="1578" y="828"/>
                    <a:pt x="1578" y="828"/>
                    <a:pt x="1578" y="828"/>
                  </a:cubicBezTo>
                  <a:cubicBezTo>
                    <a:pt x="1579" y="828"/>
                    <a:pt x="1579" y="828"/>
                    <a:pt x="1579" y="828"/>
                  </a:cubicBezTo>
                  <a:cubicBezTo>
                    <a:pt x="1580" y="828"/>
                    <a:pt x="1580" y="828"/>
                    <a:pt x="1580" y="828"/>
                  </a:cubicBezTo>
                  <a:cubicBezTo>
                    <a:pt x="1579" y="831"/>
                    <a:pt x="1578" y="833"/>
                    <a:pt x="1578" y="837"/>
                  </a:cubicBezTo>
                  <a:cubicBezTo>
                    <a:pt x="1579" y="836"/>
                    <a:pt x="1579" y="836"/>
                    <a:pt x="1579" y="836"/>
                  </a:cubicBezTo>
                  <a:cubicBezTo>
                    <a:pt x="1580" y="835"/>
                    <a:pt x="1580" y="835"/>
                    <a:pt x="1580" y="835"/>
                  </a:cubicBezTo>
                  <a:cubicBezTo>
                    <a:pt x="1581" y="835"/>
                    <a:pt x="1581" y="835"/>
                    <a:pt x="1581" y="835"/>
                  </a:cubicBezTo>
                  <a:cubicBezTo>
                    <a:pt x="1584" y="834"/>
                    <a:pt x="1584" y="834"/>
                    <a:pt x="1584" y="834"/>
                  </a:cubicBezTo>
                  <a:cubicBezTo>
                    <a:pt x="1589" y="826"/>
                    <a:pt x="1593" y="826"/>
                    <a:pt x="1603" y="813"/>
                  </a:cubicBezTo>
                  <a:cubicBezTo>
                    <a:pt x="1604" y="813"/>
                    <a:pt x="1604" y="813"/>
                    <a:pt x="1604" y="813"/>
                  </a:cubicBezTo>
                  <a:cubicBezTo>
                    <a:pt x="1605" y="814"/>
                    <a:pt x="1605" y="814"/>
                    <a:pt x="1605" y="814"/>
                  </a:cubicBezTo>
                  <a:cubicBezTo>
                    <a:pt x="1606" y="814"/>
                    <a:pt x="1606" y="814"/>
                    <a:pt x="1606" y="814"/>
                  </a:cubicBezTo>
                  <a:cubicBezTo>
                    <a:pt x="1606" y="812"/>
                    <a:pt x="1606" y="812"/>
                    <a:pt x="1606" y="812"/>
                  </a:cubicBezTo>
                  <a:cubicBezTo>
                    <a:pt x="1607" y="812"/>
                    <a:pt x="1607" y="812"/>
                    <a:pt x="1607" y="812"/>
                  </a:cubicBezTo>
                  <a:cubicBezTo>
                    <a:pt x="1608" y="812"/>
                    <a:pt x="1608" y="812"/>
                    <a:pt x="1608" y="812"/>
                  </a:cubicBezTo>
                  <a:cubicBezTo>
                    <a:pt x="1609" y="815"/>
                    <a:pt x="1609" y="815"/>
                    <a:pt x="1609" y="815"/>
                  </a:cubicBezTo>
                  <a:cubicBezTo>
                    <a:pt x="1609" y="816"/>
                    <a:pt x="1609" y="816"/>
                    <a:pt x="1609" y="816"/>
                  </a:cubicBezTo>
                  <a:cubicBezTo>
                    <a:pt x="1610" y="816"/>
                    <a:pt x="1610" y="816"/>
                    <a:pt x="1610" y="816"/>
                  </a:cubicBezTo>
                  <a:cubicBezTo>
                    <a:pt x="1610" y="815"/>
                    <a:pt x="1610" y="815"/>
                    <a:pt x="1610" y="815"/>
                  </a:cubicBezTo>
                  <a:cubicBezTo>
                    <a:pt x="1612" y="813"/>
                    <a:pt x="1611" y="815"/>
                    <a:pt x="1612" y="812"/>
                  </a:cubicBezTo>
                  <a:cubicBezTo>
                    <a:pt x="1612" y="812"/>
                    <a:pt x="1612" y="812"/>
                    <a:pt x="1612" y="812"/>
                  </a:cubicBezTo>
                  <a:cubicBezTo>
                    <a:pt x="1609" y="810"/>
                    <a:pt x="1609" y="810"/>
                    <a:pt x="1609" y="810"/>
                  </a:cubicBezTo>
                  <a:cubicBezTo>
                    <a:pt x="1610" y="808"/>
                    <a:pt x="1610" y="808"/>
                    <a:pt x="1610" y="808"/>
                  </a:cubicBezTo>
                  <a:cubicBezTo>
                    <a:pt x="1611" y="804"/>
                    <a:pt x="1611" y="804"/>
                    <a:pt x="1611" y="804"/>
                  </a:cubicBezTo>
                  <a:cubicBezTo>
                    <a:pt x="1611" y="802"/>
                    <a:pt x="1611" y="801"/>
                    <a:pt x="1612" y="798"/>
                  </a:cubicBezTo>
                  <a:cubicBezTo>
                    <a:pt x="1612" y="797"/>
                    <a:pt x="1612" y="797"/>
                    <a:pt x="1613" y="796"/>
                  </a:cubicBezTo>
                  <a:cubicBezTo>
                    <a:pt x="1612" y="794"/>
                    <a:pt x="1612" y="794"/>
                    <a:pt x="1612" y="794"/>
                  </a:cubicBezTo>
                  <a:cubicBezTo>
                    <a:pt x="1613" y="793"/>
                    <a:pt x="1612" y="793"/>
                    <a:pt x="1613" y="792"/>
                  </a:cubicBezTo>
                  <a:cubicBezTo>
                    <a:pt x="1625" y="788"/>
                    <a:pt x="1623" y="789"/>
                    <a:pt x="1625" y="788"/>
                  </a:cubicBezTo>
                  <a:cubicBezTo>
                    <a:pt x="1627" y="789"/>
                    <a:pt x="1627" y="789"/>
                    <a:pt x="1627" y="789"/>
                  </a:cubicBezTo>
                  <a:cubicBezTo>
                    <a:pt x="1629" y="791"/>
                    <a:pt x="1629" y="791"/>
                    <a:pt x="1629" y="791"/>
                  </a:cubicBezTo>
                  <a:cubicBezTo>
                    <a:pt x="1632" y="793"/>
                    <a:pt x="1632" y="793"/>
                    <a:pt x="1632" y="793"/>
                  </a:cubicBezTo>
                  <a:cubicBezTo>
                    <a:pt x="1636" y="793"/>
                    <a:pt x="1636" y="793"/>
                    <a:pt x="1636" y="793"/>
                  </a:cubicBezTo>
                  <a:cubicBezTo>
                    <a:pt x="1637" y="794"/>
                    <a:pt x="1637" y="794"/>
                    <a:pt x="1637" y="794"/>
                  </a:cubicBezTo>
                  <a:cubicBezTo>
                    <a:pt x="1635" y="794"/>
                    <a:pt x="1635" y="794"/>
                    <a:pt x="1635" y="794"/>
                  </a:cubicBezTo>
                  <a:cubicBezTo>
                    <a:pt x="1634" y="794"/>
                    <a:pt x="1634" y="794"/>
                    <a:pt x="1634" y="794"/>
                  </a:cubicBezTo>
                  <a:cubicBezTo>
                    <a:pt x="1634" y="795"/>
                    <a:pt x="1634" y="795"/>
                    <a:pt x="1634" y="795"/>
                  </a:cubicBezTo>
                  <a:cubicBezTo>
                    <a:pt x="1634" y="796"/>
                    <a:pt x="1634" y="796"/>
                    <a:pt x="1634" y="796"/>
                  </a:cubicBezTo>
                  <a:cubicBezTo>
                    <a:pt x="1633" y="795"/>
                    <a:pt x="1633" y="795"/>
                    <a:pt x="1633" y="795"/>
                  </a:cubicBezTo>
                  <a:cubicBezTo>
                    <a:pt x="1630" y="795"/>
                    <a:pt x="1631" y="795"/>
                    <a:pt x="1628" y="794"/>
                  </a:cubicBezTo>
                  <a:cubicBezTo>
                    <a:pt x="1627" y="794"/>
                    <a:pt x="1627" y="794"/>
                    <a:pt x="1627" y="794"/>
                  </a:cubicBezTo>
                  <a:cubicBezTo>
                    <a:pt x="1625" y="796"/>
                    <a:pt x="1624" y="796"/>
                    <a:pt x="1623" y="798"/>
                  </a:cubicBezTo>
                  <a:cubicBezTo>
                    <a:pt x="1620" y="810"/>
                    <a:pt x="1622" y="800"/>
                    <a:pt x="1621" y="812"/>
                  </a:cubicBezTo>
                  <a:cubicBezTo>
                    <a:pt x="1619" y="814"/>
                    <a:pt x="1619" y="814"/>
                    <a:pt x="1619" y="814"/>
                  </a:cubicBezTo>
                  <a:cubicBezTo>
                    <a:pt x="1619" y="816"/>
                    <a:pt x="1619" y="815"/>
                    <a:pt x="1618" y="818"/>
                  </a:cubicBezTo>
                  <a:cubicBezTo>
                    <a:pt x="1620" y="819"/>
                    <a:pt x="1620" y="819"/>
                    <a:pt x="1620" y="819"/>
                  </a:cubicBezTo>
                  <a:cubicBezTo>
                    <a:pt x="1621" y="820"/>
                    <a:pt x="1620" y="820"/>
                    <a:pt x="1621" y="821"/>
                  </a:cubicBezTo>
                  <a:cubicBezTo>
                    <a:pt x="1619" y="823"/>
                    <a:pt x="1619" y="823"/>
                    <a:pt x="1619" y="823"/>
                  </a:cubicBezTo>
                  <a:cubicBezTo>
                    <a:pt x="1616" y="826"/>
                    <a:pt x="1616" y="826"/>
                    <a:pt x="1616" y="826"/>
                  </a:cubicBezTo>
                  <a:cubicBezTo>
                    <a:pt x="1616" y="827"/>
                    <a:pt x="1616" y="827"/>
                    <a:pt x="1616" y="828"/>
                  </a:cubicBezTo>
                  <a:cubicBezTo>
                    <a:pt x="1617" y="831"/>
                    <a:pt x="1617" y="831"/>
                    <a:pt x="1617" y="831"/>
                  </a:cubicBezTo>
                  <a:cubicBezTo>
                    <a:pt x="1616" y="832"/>
                    <a:pt x="1616" y="831"/>
                    <a:pt x="1615" y="832"/>
                  </a:cubicBezTo>
                  <a:cubicBezTo>
                    <a:pt x="1613" y="833"/>
                    <a:pt x="1613" y="833"/>
                    <a:pt x="1613" y="833"/>
                  </a:cubicBezTo>
                  <a:cubicBezTo>
                    <a:pt x="1609" y="834"/>
                    <a:pt x="1609" y="834"/>
                    <a:pt x="1609" y="834"/>
                  </a:cubicBezTo>
                  <a:cubicBezTo>
                    <a:pt x="1603" y="839"/>
                    <a:pt x="1606" y="836"/>
                    <a:pt x="1599" y="841"/>
                  </a:cubicBezTo>
                  <a:cubicBezTo>
                    <a:pt x="1598" y="842"/>
                    <a:pt x="1597" y="845"/>
                    <a:pt x="1595" y="848"/>
                  </a:cubicBezTo>
                  <a:cubicBezTo>
                    <a:pt x="1592" y="851"/>
                    <a:pt x="1592" y="851"/>
                    <a:pt x="1592" y="851"/>
                  </a:cubicBezTo>
                  <a:cubicBezTo>
                    <a:pt x="1589" y="856"/>
                    <a:pt x="1590" y="854"/>
                    <a:pt x="1585" y="860"/>
                  </a:cubicBezTo>
                  <a:cubicBezTo>
                    <a:pt x="1583" y="861"/>
                    <a:pt x="1584" y="860"/>
                    <a:pt x="1582" y="862"/>
                  </a:cubicBezTo>
                  <a:cubicBezTo>
                    <a:pt x="1579" y="866"/>
                    <a:pt x="1581" y="864"/>
                    <a:pt x="1574" y="871"/>
                  </a:cubicBezTo>
                  <a:cubicBezTo>
                    <a:pt x="1567" y="888"/>
                    <a:pt x="1564" y="884"/>
                    <a:pt x="1557" y="893"/>
                  </a:cubicBezTo>
                  <a:cubicBezTo>
                    <a:pt x="1556" y="895"/>
                    <a:pt x="1556" y="895"/>
                    <a:pt x="1556" y="895"/>
                  </a:cubicBezTo>
                  <a:cubicBezTo>
                    <a:pt x="1556" y="895"/>
                    <a:pt x="1556" y="895"/>
                    <a:pt x="1556" y="895"/>
                  </a:cubicBezTo>
                  <a:cubicBezTo>
                    <a:pt x="1553" y="895"/>
                    <a:pt x="1553" y="895"/>
                    <a:pt x="1553" y="895"/>
                  </a:cubicBezTo>
                  <a:cubicBezTo>
                    <a:pt x="1549" y="895"/>
                    <a:pt x="1549" y="895"/>
                    <a:pt x="1549" y="895"/>
                  </a:cubicBezTo>
                  <a:cubicBezTo>
                    <a:pt x="1547" y="899"/>
                    <a:pt x="1547" y="899"/>
                    <a:pt x="1547" y="899"/>
                  </a:cubicBezTo>
                  <a:cubicBezTo>
                    <a:pt x="1544" y="900"/>
                    <a:pt x="1544" y="900"/>
                    <a:pt x="1544" y="900"/>
                  </a:cubicBezTo>
                  <a:cubicBezTo>
                    <a:pt x="1542" y="899"/>
                    <a:pt x="1542" y="899"/>
                    <a:pt x="1542" y="899"/>
                  </a:cubicBezTo>
                  <a:cubicBezTo>
                    <a:pt x="1541" y="899"/>
                    <a:pt x="1541" y="899"/>
                    <a:pt x="1541" y="899"/>
                  </a:cubicBezTo>
                  <a:cubicBezTo>
                    <a:pt x="1540" y="900"/>
                    <a:pt x="1540" y="900"/>
                    <a:pt x="1540" y="900"/>
                  </a:cubicBezTo>
                  <a:cubicBezTo>
                    <a:pt x="1541" y="902"/>
                    <a:pt x="1541" y="902"/>
                    <a:pt x="1541" y="902"/>
                  </a:cubicBezTo>
                  <a:cubicBezTo>
                    <a:pt x="1542" y="904"/>
                    <a:pt x="1542" y="904"/>
                    <a:pt x="1542" y="906"/>
                  </a:cubicBezTo>
                  <a:cubicBezTo>
                    <a:pt x="1537" y="919"/>
                    <a:pt x="1538" y="912"/>
                    <a:pt x="1531" y="921"/>
                  </a:cubicBezTo>
                  <a:cubicBezTo>
                    <a:pt x="1530" y="923"/>
                    <a:pt x="1528" y="933"/>
                    <a:pt x="1528" y="935"/>
                  </a:cubicBezTo>
                  <a:cubicBezTo>
                    <a:pt x="1527" y="942"/>
                    <a:pt x="1527" y="939"/>
                    <a:pt x="1526" y="949"/>
                  </a:cubicBezTo>
                  <a:cubicBezTo>
                    <a:pt x="1526" y="952"/>
                    <a:pt x="1526" y="950"/>
                    <a:pt x="1527" y="959"/>
                  </a:cubicBezTo>
                  <a:cubicBezTo>
                    <a:pt x="1533" y="1004"/>
                    <a:pt x="1532" y="999"/>
                    <a:pt x="1535" y="1003"/>
                  </a:cubicBezTo>
                  <a:cubicBezTo>
                    <a:pt x="1535" y="1003"/>
                    <a:pt x="1537" y="1024"/>
                    <a:pt x="1537" y="1025"/>
                  </a:cubicBezTo>
                  <a:cubicBezTo>
                    <a:pt x="1538" y="1026"/>
                    <a:pt x="1538" y="1026"/>
                    <a:pt x="1538" y="1026"/>
                  </a:cubicBezTo>
                  <a:cubicBezTo>
                    <a:pt x="1539" y="1030"/>
                    <a:pt x="1538" y="1027"/>
                    <a:pt x="1539" y="1031"/>
                  </a:cubicBezTo>
                  <a:cubicBezTo>
                    <a:pt x="1542" y="1029"/>
                    <a:pt x="1545" y="1025"/>
                    <a:pt x="1548" y="1023"/>
                  </a:cubicBezTo>
                  <a:cubicBezTo>
                    <a:pt x="1548" y="1022"/>
                    <a:pt x="1548" y="1022"/>
                    <a:pt x="1548" y="1022"/>
                  </a:cubicBezTo>
                  <a:cubicBezTo>
                    <a:pt x="1549" y="1021"/>
                    <a:pt x="1549" y="1021"/>
                    <a:pt x="1551" y="1020"/>
                  </a:cubicBezTo>
                  <a:cubicBezTo>
                    <a:pt x="1559" y="1010"/>
                    <a:pt x="1559" y="1005"/>
                    <a:pt x="1559" y="1001"/>
                  </a:cubicBezTo>
                  <a:cubicBezTo>
                    <a:pt x="1559" y="999"/>
                    <a:pt x="1560" y="998"/>
                    <a:pt x="1560" y="996"/>
                  </a:cubicBezTo>
                  <a:cubicBezTo>
                    <a:pt x="1560" y="996"/>
                    <a:pt x="1560" y="996"/>
                    <a:pt x="1560" y="996"/>
                  </a:cubicBezTo>
                  <a:cubicBezTo>
                    <a:pt x="1558" y="995"/>
                    <a:pt x="1558" y="995"/>
                    <a:pt x="1558" y="995"/>
                  </a:cubicBezTo>
                  <a:cubicBezTo>
                    <a:pt x="1559" y="993"/>
                    <a:pt x="1559" y="993"/>
                    <a:pt x="1559" y="993"/>
                  </a:cubicBezTo>
                  <a:cubicBezTo>
                    <a:pt x="1560" y="993"/>
                    <a:pt x="1560" y="993"/>
                    <a:pt x="1560" y="993"/>
                  </a:cubicBezTo>
                  <a:cubicBezTo>
                    <a:pt x="1560" y="994"/>
                    <a:pt x="1560" y="994"/>
                    <a:pt x="1560" y="994"/>
                  </a:cubicBezTo>
                  <a:cubicBezTo>
                    <a:pt x="1561" y="995"/>
                    <a:pt x="1561" y="995"/>
                    <a:pt x="1561" y="995"/>
                  </a:cubicBezTo>
                  <a:cubicBezTo>
                    <a:pt x="1562" y="996"/>
                    <a:pt x="1562" y="996"/>
                    <a:pt x="1562" y="996"/>
                  </a:cubicBezTo>
                  <a:cubicBezTo>
                    <a:pt x="1564" y="993"/>
                    <a:pt x="1564" y="993"/>
                    <a:pt x="1564" y="993"/>
                  </a:cubicBezTo>
                  <a:cubicBezTo>
                    <a:pt x="1566" y="992"/>
                    <a:pt x="1565" y="992"/>
                    <a:pt x="1571" y="990"/>
                  </a:cubicBezTo>
                  <a:cubicBezTo>
                    <a:pt x="1573" y="990"/>
                    <a:pt x="1573" y="990"/>
                    <a:pt x="1573" y="990"/>
                  </a:cubicBezTo>
                  <a:cubicBezTo>
                    <a:pt x="1575" y="992"/>
                    <a:pt x="1575" y="992"/>
                    <a:pt x="1575" y="992"/>
                  </a:cubicBezTo>
                  <a:cubicBezTo>
                    <a:pt x="1576" y="992"/>
                    <a:pt x="1576" y="992"/>
                    <a:pt x="1576" y="992"/>
                  </a:cubicBezTo>
                  <a:cubicBezTo>
                    <a:pt x="1576" y="989"/>
                    <a:pt x="1576" y="989"/>
                    <a:pt x="1576" y="989"/>
                  </a:cubicBezTo>
                  <a:cubicBezTo>
                    <a:pt x="1575" y="987"/>
                    <a:pt x="1575" y="987"/>
                    <a:pt x="1575" y="987"/>
                  </a:cubicBezTo>
                  <a:cubicBezTo>
                    <a:pt x="1575" y="986"/>
                    <a:pt x="1575" y="986"/>
                    <a:pt x="1575" y="986"/>
                  </a:cubicBezTo>
                  <a:cubicBezTo>
                    <a:pt x="1575" y="984"/>
                    <a:pt x="1575" y="984"/>
                    <a:pt x="1575" y="984"/>
                  </a:cubicBezTo>
                  <a:cubicBezTo>
                    <a:pt x="1575" y="982"/>
                    <a:pt x="1575" y="983"/>
                    <a:pt x="1574" y="981"/>
                  </a:cubicBezTo>
                  <a:cubicBezTo>
                    <a:pt x="1574" y="979"/>
                    <a:pt x="1574" y="979"/>
                    <a:pt x="1574" y="979"/>
                  </a:cubicBezTo>
                  <a:cubicBezTo>
                    <a:pt x="1575" y="976"/>
                    <a:pt x="1575" y="974"/>
                    <a:pt x="1577" y="972"/>
                  </a:cubicBezTo>
                  <a:cubicBezTo>
                    <a:pt x="1583" y="967"/>
                    <a:pt x="1578" y="970"/>
                    <a:pt x="1584" y="965"/>
                  </a:cubicBezTo>
                  <a:cubicBezTo>
                    <a:pt x="1587" y="964"/>
                    <a:pt x="1586" y="964"/>
                    <a:pt x="1588" y="964"/>
                  </a:cubicBezTo>
                  <a:cubicBezTo>
                    <a:pt x="1590" y="965"/>
                    <a:pt x="1590" y="965"/>
                    <a:pt x="1590" y="965"/>
                  </a:cubicBezTo>
                  <a:cubicBezTo>
                    <a:pt x="1594" y="965"/>
                    <a:pt x="1594" y="965"/>
                    <a:pt x="1594" y="965"/>
                  </a:cubicBezTo>
                  <a:cubicBezTo>
                    <a:pt x="1595" y="965"/>
                    <a:pt x="1595" y="965"/>
                    <a:pt x="1595" y="965"/>
                  </a:cubicBezTo>
                  <a:cubicBezTo>
                    <a:pt x="1598" y="961"/>
                    <a:pt x="1598" y="962"/>
                    <a:pt x="1599" y="961"/>
                  </a:cubicBezTo>
                  <a:cubicBezTo>
                    <a:pt x="1599" y="958"/>
                    <a:pt x="1599" y="958"/>
                    <a:pt x="1599" y="958"/>
                  </a:cubicBezTo>
                  <a:cubicBezTo>
                    <a:pt x="1598" y="956"/>
                    <a:pt x="1599" y="957"/>
                    <a:pt x="1596" y="953"/>
                  </a:cubicBezTo>
                  <a:cubicBezTo>
                    <a:pt x="1593" y="945"/>
                    <a:pt x="1596" y="943"/>
                    <a:pt x="1599" y="934"/>
                  </a:cubicBezTo>
                  <a:cubicBezTo>
                    <a:pt x="1600" y="934"/>
                    <a:pt x="1600" y="934"/>
                    <a:pt x="1600" y="934"/>
                  </a:cubicBezTo>
                  <a:cubicBezTo>
                    <a:pt x="1602" y="932"/>
                    <a:pt x="1601" y="933"/>
                    <a:pt x="1604" y="931"/>
                  </a:cubicBezTo>
                  <a:cubicBezTo>
                    <a:pt x="1604" y="928"/>
                    <a:pt x="1604" y="928"/>
                    <a:pt x="1604" y="928"/>
                  </a:cubicBezTo>
                  <a:cubicBezTo>
                    <a:pt x="1605" y="927"/>
                    <a:pt x="1605" y="927"/>
                    <a:pt x="1606" y="926"/>
                  </a:cubicBezTo>
                  <a:cubicBezTo>
                    <a:pt x="1608" y="927"/>
                    <a:pt x="1608" y="927"/>
                    <a:pt x="1608" y="927"/>
                  </a:cubicBezTo>
                  <a:cubicBezTo>
                    <a:pt x="1609" y="926"/>
                    <a:pt x="1609" y="926"/>
                    <a:pt x="1609" y="926"/>
                  </a:cubicBezTo>
                  <a:cubicBezTo>
                    <a:pt x="1610" y="926"/>
                    <a:pt x="1610" y="926"/>
                    <a:pt x="1610" y="926"/>
                  </a:cubicBezTo>
                  <a:cubicBezTo>
                    <a:pt x="1609" y="927"/>
                    <a:pt x="1609" y="927"/>
                    <a:pt x="1609" y="927"/>
                  </a:cubicBezTo>
                  <a:cubicBezTo>
                    <a:pt x="1608" y="928"/>
                    <a:pt x="1608" y="928"/>
                    <a:pt x="1606" y="930"/>
                  </a:cubicBezTo>
                  <a:cubicBezTo>
                    <a:pt x="1605" y="932"/>
                    <a:pt x="1605" y="932"/>
                    <a:pt x="1605" y="932"/>
                  </a:cubicBezTo>
                  <a:cubicBezTo>
                    <a:pt x="1608" y="935"/>
                    <a:pt x="1608" y="935"/>
                    <a:pt x="1608" y="935"/>
                  </a:cubicBezTo>
                  <a:cubicBezTo>
                    <a:pt x="1609" y="936"/>
                    <a:pt x="1609" y="936"/>
                    <a:pt x="1609" y="936"/>
                  </a:cubicBezTo>
                  <a:cubicBezTo>
                    <a:pt x="1610" y="935"/>
                    <a:pt x="1610" y="935"/>
                    <a:pt x="1610" y="935"/>
                  </a:cubicBezTo>
                  <a:cubicBezTo>
                    <a:pt x="1611" y="934"/>
                    <a:pt x="1612" y="933"/>
                    <a:pt x="1613" y="932"/>
                  </a:cubicBezTo>
                  <a:cubicBezTo>
                    <a:pt x="1613" y="926"/>
                    <a:pt x="1613" y="927"/>
                    <a:pt x="1612" y="925"/>
                  </a:cubicBezTo>
                  <a:cubicBezTo>
                    <a:pt x="1612" y="922"/>
                    <a:pt x="1612" y="922"/>
                    <a:pt x="1612" y="922"/>
                  </a:cubicBezTo>
                  <a:cubicBezTo>
                    <a:pt x="1611" y="922"/>
                    <a:pt x="1611" y="922"/>
                    <a:pt x="1611" y="922"/>
                  </a:cubicBezTo>
                  <a:cubicBezTo>
                    <a:pt x="1610" y="921"/>
                    <a:pt x="1610" y="921"/>
                    <a:pt x="1610" y="921"/>
                  </a:cubicBezTo>
                  <a:cubicBezTo>
                    <a:pt x="1609" y="922"/>
                    <a:pt x="1609" y="922"/>
                    <a:pt x="1609" y="922"/>
                  </a:cubicBezTo>
                  <a:cubicBezTo>
                    <a:pt x="1608" y="921"/>
                    <a:pt x="1608" y="921"/>
                    <a:pt x="1608" y="921"/>
                  </a:cubicBezTo>
                  <a:cubicBezTo>
                    <a:pt x="1607" y="920"/>
                    <a:pt x="1607" y="920"/>
                    <a:pt x="1607" y="920"/>
                  </a:cubicBezTo>
                  <a:cubicBezTo>
                    <a:pt x="1607" y="918"/>
                    <a:pt x="1607" y="918"/>
                    <a:pt x="1607" y="918"/>
                  </a:cubicBezTo>
                  <a:cubicBezTo>
                    <a:pt x="1607" y="915"/>
                    <a:pt x="1607" y="915"/>
                    <a:pt x="1607" y="915"/>
                  </a:cubicBezTo>
                  <a:cubicBezTo>
                    <a:pt x="1607" y="914"/>
                    <a:pt x="1607" y="914"/>
                    <a:pt x="1607" y="914"/>
                  </a:cubicBezTo>
                  <a:cubicBezTo>
                    <a:pt x="1607" y="911"/>
                    <a:pt x="1607" y="911"/>
                    <a:pt x="1607" y="911"/>
                  </a:cubicBezTo>
                  <a:cubicBezTo>
                    <a:pt x="1607" y="910"/>
                    <a:pt x="1607" y="910"/>
                    <a:pt x="1607" y="910"/>
                  </a:cubicBezTo>
                  <a:cubicBezTo>
                    <a:pt x="1607" y="908"/>
                    <a:pt x="1607" y="908"/>
                    <a:pt x="1607" y="908"/>
                  </a:cubicBezTo>
                  <a:cubicBezTo>
                    <a:pt x="1612" y="902"/>
                    <a:pt x="1612" y="904"/>
                    <a:pt x="1612" y="899"/>
                  </a:cubicBezTo>
                  <a:cubicBezTo>
                    <a:pt x="1611" y="898"/>
                    <a:pt x="1611" y="898"/>
                    <a:pt x="1611" y="898"/>
                  </a:cubicBezTo>
                  <a:cubicBezTo>
                    <a:pt x="1606" y="896"/>
                    <a:pt x="1606" y="896"/>
                    <a:pt x="1606" y="896"/>
                  </a:cubicBezTo>
                  <a:cubicBezTo>
                    <a:pt x="1605" y="896"/>
                    <a:pt x="1605" y="896"/>
                    <a:pt x="1605" y="896"/>
                  </a:cubicBezTo>
                  <a:cubicBezTo>
                    <a:pt x="1604" y="897"/>
                    <a:pt x="1604" y="897"/>
                    <a:pt x="1604" y="897"/>
                  </a:cubicBezTo>
                  <a:cubicBezTo>
                    <a:pt x="1603" y="900"/>
                    <a:pt x="1603" y="900"/>
                    <a:pt x="1603" y="900"/>
                  </a:cubicBezTo>
                  <a:cubicBezTo>
                    <a:pt x="1603" y="901"/>
                    <a:pt x="1603" y="901"/>
                    <a:pt x="1603" y="901"/>
                  </a:cubicBezTo>
                  <a:cubicBezTo>
                    <a:pt x="1603" y="900"/>
                    <a:pt x="1603" y="900"/>
                    <a:pt x="1603" y="900"/>
                  </a:cubicBezTo>
                  <a:cubicBezTo>
                    <a:pt x="1603" y="900"/>
                    <a:pt x="1603" y="900"/>
                    <a:pt x="1603" y="900"/>
                  </a:cubicBezTo>
                  <a:cubicBezTo>
                    <a:pt x="1600" y="899"/>
                    <a:pt x="1600" y="899"/>
                    <a:pt x="1600" y="899"/>
                  </a:cubicBezTo>
                  <a:cubicBezTo>
                    <a:pt x="1599" y="897"/>
                    <a:pt x="1599" y="898"/>
                    <a:pt x="1599" y="897"/>
                  </a:cubicBezTo>
                  <a:cubicBezTo>
                    <a:pt x="1598" y="895"/>
                    <a:pt x="1598" y="896"/>
                    <a:pt x="1598" y="893"/>
                  </a:cubicBezTo>
                  <a:cubicBezTo>
                    <a:pt x="1599" y="888"/>
                    <a:pt x="1598" y="890"/>
                    <a:pt x="1600" y="886"/>
                  </a:cubicBezTo>
                  <a:cubicBezTo>
                    <a:pt x="1603" y="880"/>
                    <a:pt x="1603" y="880"/>
                    <a:pt x="1603" y="880"/>
                  </a:cubicBezTo>
                  <a:cubicBezTo>
                    <a:pt x="1606" y="878"/>
                    <a:pt x="1605" y="879"/>
                    <a:pt x="1608" y="875"/>
                  </a:cubicBezTo>
                  <a:cubicBezTo>
                    <a:pt x="1609" y="874"/>
                    <a:pt x="1609" y="874"/>
                    <a:pt x="1609" y="874"/>
                  </a:cubicBezTo>
                  <a:cubicBezTo>
                    <a:pt x="1609" y="874"/>
                    <a:pt x="1609" y="874"/>
                    <a:pt x="1609" y="873"/>
                  </a:cubicBezTo>
                  <a:cubicBezTo>
                    <a:pt x="1609" y="871"/>
                    <a:pt x="1609" y="871"/>
                    <a:pt x="1609" y="871"/>
                  </a:cubicBezTo>
                  <a:cubicBezTo>
                    <a:pt x="1609" y="871"/>
                    <a:pt x="1609" y="871"/>
                    <a:pt x="1609" y="871"/>
                  </a:cubicBezTo>
                  <a:cubicBezTo>
                    <a:pt x="1610" y="870"/>
                    <a:pt x="1610" y="870"/>
                    <a:pt x="1610" y="870"/>
                  </a:cubicBezTo>
                  <a:cubicBezTo>
                    <a:pt x="1610" y="871"/>
                    <a:pt x="1610" y="871"/>
                    <a:pt x="1610" y="871"/>
                  </a:cubicBezTo>
                  <a:cubicBezTo>
                    <a:pt x="1612" y="867"/>
                    <a:pt x="1612" y="867"/>
                    <a:pt x="1612" y="867"/>
                  </a:cubicBezTo>
                  <a:cubicBezTo>
                    <a:pt x="1612" y="862"/>
                    <a:pt x="1612" y="859"/>
                    <a:pt x="1614" y="855"/>
                  </a:cubicBezTo>
                  <a:cubicBezTo>
                    <a:pt x="1615" y="854"/>
                    <a:pt x="1615" y="854"/>
                    <a:pt x="1615" y="854"/>
                  </a:cubicBezTo>
                  <a:cubicBezTo>
                    <a:pt x="1617" y="853"/>
                    <a:pt x="1617" y="852"/>
                    <a:pt x="1618" y="851"/>
                  </a:cubicBezTo>
                  <a:cubicBezTo>
                    <a:pt x="1618" y="851"/>
                    <a:pt x="1618" y="851"/>
                    <a:pt x="1618" y="851"/>
                  </a:cubicBezTo>
                  <a:cubicBezTo>
                    <a:pt x="1620" y="851"/>
                    <a:pt x="1620" y="851"/>
                    <a:pt x="1620" y="851"/>
                  </a:cubicBezTo>
                  <a:cubicBezTo>
                    <a:pt x="1621" y="851"/>
                    <a:pt x="1621" y="851"/>
                    <a:pt x="1622" y="852"/>
                  </a:cubicBezTo>
                  <a:cubicBezTo>
                    <a:pt x="1622" y="854"/>
                    <a:pt x="1622" y="854"/>
                    <a:pt x="1622" y="854"/>
                  </a:cubicBezTo>
                  <a:cubicBezTo>
                    <a:pt x="1624" y="852"/>
                    <a:pt x="1623" y="852"/>
                    <a:pt x="1625" y="850"/>
                  </a:cubicBezTo>
                  <a:cubicBezTo>
                    <a:pt x="1626" y="850"/>
                    <a:pt x="1626" y="850"/>
                    <a:pt x="1626" y="850"/>
                  </a:cubicBezTo>
                  <a:cubicBezTo>
                    <a:pt x="1627" y="850"/>
                    <a:pt x="1627" y="850"/>
                    <a:pt x="1627" y="850"/>
                  </a:cubicBezTo>
                  <a:cubicBezTo>
                    <a:pt x="1628" y="852"/>
                    <a:pt x="1628" y="852"/>
                    <a:pt x="1628" y="852"/>
                  </a:cubicBezTo>
                  <a:cubicBezTo>
                    <a:pt x="1629" y="854"/>
                    <a:pt x="1629" y="854"/>
                    <a:pt x="1629" y="854"/>
                  </a:cubicBezTo>
                  <a:cubicBezTo>
                    <a:pt x="1630" y="855"/>
                    <a:pt x="1630" y="855"/>
                    <a:pt x="1630" y="855"/>
                  </a:cubicBezTo>
                  <a:cubicBezTo>
                    <a:pt x="1631" y="855"/>
                    <a:pt x="1631" y="855"/>
                    <a:pt x="1631" y="855"/>
                  </a:cubicBezTo>
                  <a:cubicBezTo>
                    <a:pt x="1632" y="855"/>
                    <a:pt x="1632" y="855"/>
                    <a:pt x="1632" y="855"/>
                  </a:cubicBezTo>
                  <a:cubicBezTo>
                    <a:pt x="1633" y="853"/>
                    <a:pt x="1633" y="853"/>
                    <a:pt x="1633" y="853"/>
                  </a:cubicBezTo>
                  <a:cubicBezTo>
                    <a:pt x="1633" y="849"/>
                    <a:pt x="1633" y="849"/>
                    <a:pt x="1633" y="849"/>
                  </a:cubicBezTo>
                  <a:cubicBezTo>
                    <a:pt x="1634" y="849"/>
                    <a:pt x="1634" y="849"/>
                    <a:pt x="1635" y="848"/>
                  </a:cubicBezTo>
                  <a:cubicBezTo>
                    <a:pt x="1637" y="847"/>
                    <a:pt x="1637" y="847"/>
                    <a:pt x="1637" y="847"/>
                  </a:cubicBezTo>
                  <a:cubicBezTo>
                    <a:pt x="1641" y="845"/>
                    <a:pt x="1642" y="843"/>
                    <a:pt x="1645" y="841"/>
                  </a:cubicBezTo>
                  <a:cubicBezTo>
                    <a:pt x="1647" y="841"/>
                    <a:pt x="1647" y="841"/>
                    <a:pt x="1647" y="841"/>
                  </a:cubicBezTo>
                  <a:cubicBezTo>
                    <a:pt x="1647" y="842"/>
                    <a:pt x="1647" y="842"/>
                    <a:pt x="1647" y="842"/>
                  </a:cubicBezTo>
                  <a:cubicBezTo>
                    <a:pt x="1646" y="844"/>
                    <a:pt x="1646" y="844"/>
                    <a:pt x="1646" y="844"/>
                  </a:cubicBezTo>
                  <a:cubicBezTo>
                    <a:pt x="1646" y="847"/>
                    <a:pt x="1646" y="847"/>
                    <a:pt x="1646" y="847"/>
                  </a:cubicBezTo>
                  <a:cubicBezTo>
                    <a:pt x="1645" y="849"/>
                    <a:pt x="1645" y="849"/>
                    <a:pt x="1645" y="849"/>
                  </a:cubicBezTo>
                  <a:cubicBezTo>
                    <a:pt x="1645" y="852"/>
                    <a:pt x="1645" y="852"/>
                    <a:pt x="1645" y="852"/>
                  </a:cubicBezTo>
                  <a:cubicBezTo>
                    <a:pt x="1645" y="853"/>
                    <a:pt x="1645" y="853"/>
                    <a:pt x="1645" y="853"/>
                  </a:cubicBezTo>
                  <a:cubicBezTo>
                    <a:pt x="1645" y="855"/>
                    <a:pt x="1645" y="855"/>
                    <a:pt x="1645" y="855"/>
                  </a:cubicBezTo>
                  <a:cubicBezTo>
                    <a:pt x="1646" y="855"/>
                    <a:pt x="1646" y="855"/>
                    <a:pt x="1646" y="855"/>
                  </a:cubicBezTo>
                  <a:cubicBezTo>
                    <a:pt x="1647" y="854"/>
                    <a:pt x="1647" y="854"/>
                    <a:pt x="1647" y="854"/>
                  </a:cubicBezTo>
                  <a:cubicBezTo>
                    <a:pt x="1649" y="852"/>
                    <a:pt x="1647" y="854"/>
                    <a:pt x="1654" y="845"/>
                  </a:cubicBezTo>
                  <a:cubicBezTo>
                    <a:pt x="1657" y="842"/>
                    <a:pt x="1657" y="842"/>
                    <a:pt x="1657" y="842"/>
                  </a:cubicBezTo>
                  <a:cubicBezTo>
                    <a:pt x="1661" y="841"/>
                    <a:pt x="1661" y="841"/>
                    <a:pt x="1661" y="841"/>
                  </a:cubicBezTo>
                  <a:cubicBezTo>
                    <a:pt x="1663" y="840"/>
                    <a:pt x="1663" y="840"/>
                    <a:pt x="1663" y="840"/>
                  </a:cubicBezTo>
                  <a:cubicBezTo>
                    <a:pt x="1668" y="838"/>
                    <a:pt x="1666" y="839"/>
                    <a:pt x="1671" y="838"/>
                  </a:cubicBezTo>
                  <a:cubicBezTo>
                    <a:pt x="1673" y="839"/>
                    <a:pt x="1673" y="839"/>
                    <a:pt x="1673" y="839"/>
                  </a:cubicBezTo>
                  <a:cubicBezTo>
                    <a:pt x="1675" y="839"/>
                    <a:pt x="1677" y="838"/>
                    <a:pt x="1679" y="838"/>
                  </a:cubicBezTo>
                  <a:cubicBezTo>
                    <a:pt x="1680" y="839"/>
                    <a:pt x="1680" y="839"/>
                    <a:pt x="1680" y="839"/>
                  </a:cubicBezTo>
                  <a:cubicBezTo>
                    <a:pt x="1684" y="842"/>
                    <a:pt x="1684" y="842"/>
                    <a:pt x="1684" y="842"/>
                  </a:cubicBezTo>
                  <a:cubicBezTo>
                    <a:pt x="1686" y="846"/>
                    <a:pt x="1686" y="846"/>
                    <a:pt x="1686" y="846"/>
                  </a:cubicBezTo>
                  <a:cubicBezTo>
                    <a:pt x="1686" y="846"/>
                    <a:pt x="1686" y="846"/>
                    <a:pt x="1686" y="846"/>
                  </a:cubicBezTo>
                  <a:cubicBezTo>
                    <a:pt x="1687" y="847"/>
                    <a:pt x="1687" y="847"/>
                    <a:pt x="1687" y="847"/>
                  </a:cubicBezTo>
                  <a:cubicBezTo>
                    <a:pt x="1687" y="848"/>
                    <a:pt x="1687" y="848"/>
                    <a:pt x="1687" y="849"/>
                  </a:cubicBezTo>
                  <a:cubicBezTo>
                    <a:pt x="1688" y="850"/>
                    <a:pt x="1688" y="851"/>
                    <a:pt x="1690" y="852"/>
                  </a:cubicBezTo>
                  <a:cubicBezTo>
                    <a:pt x="1692" y="852"/>
                    <a:pt x="1692" y="852"/>
                    <a:pt x="1692" y="852"/>
                  </a:cubicBezTo>
                  <a:cubicBezTo>
                    <a:pt x="1694" y="849"/>
                    <a:pt x="1693" y="848"/>
                    <a:pt x="1695" y="844"/>
                  </a:cubicBezTo>
                  <a:cubicBezTo>
                    <a:pt x="1695" y="842"/>
                    <a:pt x="1695" y="843"/>
                    <a:pt x="1695" y="842"/>
                  </a:cubicBezTo>
                  <a:cubicBezTo>
                    <a:pt x="1697" y="840"/>
                    <a:pt x="1697" y="840"/>
                    <a:pt x="1699" y="840"/>
                  </a:cubicBezTo>
                  <a:cubicBezTo>
                    <a:pt x="1706" y="834"/>
                    <a:pt x="1705" y="835"/>
                    <a:pt x="1707" y="832"/>
                  </a:cubicBezTo>
                  <a:cubicBezTo>
                    <a:pt x="1709" y="832"/>
                    <a:pt x="1709" y="832"/>
                    <a:pt x="1709" y="832"/>
                  </a:cubicBezTo>
                  <a:cubicBezTo>
                    <a:pt x="1710" y="832"/>
                    <a:pt x="1709" y="832"/>
                    <a:pt x="1710" y="831"/>
                  </a:cubicBezTo>
                  <a:cubicBezTo>
                    <a:pt x="1711" y="831"/>
                    <a:pt x="1711" y="831"/>
                    <a:pt x="1711" y="831"/>
                  </a:cubicBezTo>
                  <a:cubicBezTo>
                    <a:pt x="1713" y="828"/>
                    <a:pt x="1712" y="829"/>
                    <a:pt x="1715" y="827"/>
                  </a:cubicBezTo>
                  <a:cubicBezTo>
                    <a:pt x="1714" y="826"/>
                    <a:pt x="1714" y="826"/>
                    <a:pt x="1714" y="826"/>
                  </a:cubicBezTo>
                  <a:cubicBezTo>
                    <a:pt x="1715" y="825"/>
                    <a:pt x="1715" y="825"/>
                    <a:pt x="1715" y="825"/>
                  </a:cubicBezTo>
                  <a:cubicBezTo>
                    <a:pt x="1716" y="824"/>
                    <a:pt x="1716" y="824"/>
                    <a:pt x="1717" y="824"/>
                  </a:cubicBezTo>
                  <a:cubicBezTo>
                    <a:pt x="1718" y="823"/>
                    <a:pt x="1718" y="823"/>
                    <a:pt x="1718" y="823"/>
                  </a:cubicBezTo>
                  <a:cubicBezTo>
                    <a:pt x="1718" y="822"/>
                    <a:pt x="1718" y="822"/>
                    <a:pt x="1718" y="822"/>
                  </a:cubicBezTo>
                  <a:cubicBezTo>
                    <a:pt x="1719" y="821"/>
                    <a:pt x="1719" y="821"/>
                    <a:pt x="1719" y="821"/>
                  </a:cubicBezTo>
                  <a:cubicBezTo>
                    <a:pt x="1719" y="822"/>
                    <a:pt x="1719" y="822"/>
                    <a:pt x="1719" y="822"/>
                  </a:cubicBezTo>
                  <a:cubicBezTo>
                    <a:pt x="1720" y="822"/>
                    <a:pt x="1720" y="822"/>
                    <a:pt x="1720" y="822"/>
                  </a:cubicBezTo>
                  <a:cubicBezTo>
                    <a:pt x="1721" y="821"/>
                    <a:pt x="1721" y="821"/>
                    <a:pt x="1721" y="821"/>
                  </a:cubicBezTo>
                  <a:cubicBezTo>
                    <a:pt x="1720" y="820"/>
                    <a:pt x="1720" y="820"/>
                    <a:pt x="1719" y="819"/>
                  </a:cubicBezTo>
                  <a:cubicBezTo>
                    <a:pt x="1720" y="818"/>
                    <a:pt x="1720" y="818"/>
                    <a:pt x="1720" y="818"/>
                  </a:cubicBezTo>
                  <a:cubicBezTo>
                    <a:pt x="1722" y="819"/>
                    <a:pt x="1722" y="819"/>
                    <a:pt x="1722" y="819"/>
                  </a:cubicBezTo>
                  <a:cubicBezTo>
                    <a:pt x="1723" y="819"/>
                    <a:pt x="1723" y="819"/>
                    <a:pt x="1723" y="819"/>
                  </a:cubicBezTo>
                  <a:cubicBezTo>
                    <a:pt x="1727" y="815"/>
                    <a:pt x="1725" y="817"/>
                    <a:pt x="1729" y="812"/>
                  </a:cubicBezTo>
                  <a:cubicBezTo>
                    <a:pt x="1731" y="813"/>
                    <a:pt x="1731" y="813"/>
                    <a:pt x="1731" y="813"/>
                  </a:cubicBezTo>
                  <a:cubicBezTo>
                    <a:pt x="1734" y="810"/>
                    <a:pt x="1734" y="810"/>
                    <a:pt x="1734" y="810"/>
                  </a:cubicBezTo>
                  <a:cubicBezTo>
                    <a:pt x="1736" y="809"/>
                    <a:pt x="1736" y="810"/>
                    <a:pt x="1739" y="809"/>
                  </a:cubicBezTo>
                  <a:cubicBezTo>
                    <a:pt x="1740" y="808"/>
                    <a:pt x="1740" y="809"/>
                    <a:pt x="1741" y="806"/>
                  </a:cubicBezTo>
                  <a:cubicBezTo>
                    <a:pt x="1742" y="807"/>
                    <a:pt x="1742" y="807"/>
                    <a:pt x="1742" y="807"/>
                  </a:cubicBezTo>
                  <a:cubicBezTo>
                    <a:pt x="1746" y="804"/>
                    <a:pt x="1746" y="804"/>
                    <a:pt x="1746" y="804"/>
                  </a:cubicBezTo>
                  <a:cubicBezTo>
                    <a:pt x="1747" y="803"/>
                    <a:pt x="1747" y="803"/>
                    <a:pt x="1747" y="803"/>
                  </a:cubicBezTo>
                  <a:cubicBezTo>
                    <a:pt x="1748" y="802"/>
                    <a:pt x="1748" y="802"/>
                    <a:pt x="1749" y="802"/>
                  </a:cubicBezTo>
                  <a:cubicBezTo>
                    <a:pt x="1752" y="800"/>
                    <a:pt x="1750" y="801"/>
                    <a:pt x="1759" y="797"/>
                  </a:cubicBezTo>
                  <a:cubicBezTo>
                    <a:pt x="1760" y="795"/>
                    <a:pt x="1760" y="796"/>
                    <a:pt x="1763" y="793"/>
                  </a:cubicBezTo>
                  <a:cubicBezTo>
                    <a:pt x="1766" y="792"/>
                    <a:pt x="1765" y="792"/>
                    <a:pt x="1768" y="792"/>
                  </a:cubicBezTo>
                  <a:cubicBezTo>
                    <a:pt x="1769" y="791"/>
                    <a:pt x="1769" y="791"/>
                    <a:pt x="1769" y="791"/>
                  </a:cubicBezTo>
                  <a:cubicBezTo>
                    <a:pt x="1767" y="790"/>
                    <a:pt x="1767" y="790"/>
                    <a:pt x="1767" y="790"/>
                  </a:cubicBezTo>
                  <a:cubicBezTo>
                    <a:pt x="1766" y="789"/>
                    <a:pt x="1766" y="789"/>
                    <a:pt x="1766" y="789"/>
                  </a:cubicBezTo>
                  <a:cubicBezTo>
                    <a:pt x="1766" y="788"/>
                    <a:pt x="1766" y="788"/>
                    <a:pt x="1766" y="788"/>
                  </a:cubicBezTo>
                  <a:cubicBezTo>
                    <a:pt x="1766" y="788"/>
                    <a:pt x="1766" y="788"/>
                    <a:pt x="1767" y="786"/>
                  </a:cubicBezTo>
                  <a:cubicBezTo>
                    <a:pt x="1768" y="786"/>
                    <a:pt x="1768" y="786"/>
                    <a:pt x="1768" y="786"/>
                  </a:cubicBezTo>
                  <a:cubicBezTo>
                    <a:pt x="1768" y="787"/>
                    <a:pt x="1768" y="787"/>
                    <a:pt x="1768" y="787"/>
                  </a:cubicBezTo>
                  <a:cubicBezTo>
                    <a:pt x="1769" y="787"/>
                    <a:pt x="1769" y="787"/>
                    <a:pt x="1769" y="787"/>
                  </a:cubicBezTo>
                  <a:cubicBezTo>
                    <a:pt x="1770" y="786"/>
                    <a:pt x="1770" y="786"/>
                    <a:pt x="1770" y="786"/>
                  </a:cubicBezTo>
                  <a:cubicBezTo>
                    <a:pt x="1770" y="786"/>
                    <a:pt x="1770" y="786"/>
                    <a:pt x="1770" y="786"/>
                  </a:cubicBezTo>
                  <a:cubicBezTo>
                    <a:pt x="1771" y="787"/>
                    <a:pt x="1771" y="787"/>
                    <a:pt x="1771" y="787"/>
                  </a:cubicBezTo>
                  <a:cubicBezTo>
                    <a:pt x="1770" y="789"/>
                    <a:pt x="1770" y="789"/>
                    <a:pt x="1770" y="791"/>
                  </a:cubicBezTo>
                  <a:cubicBezTo>
                    <a:pt x="1770" y="791"/>
                    <a:pt x="1770" y="791"/>
                    <a:pt x="1770" y="791"/>
                  </a:cubicBezTo>
                  <a:cubicBezTo>
                    <a:pt x="1777" y="791"/>
                    <a:pt x="1776" y="791"/>
                    <a:pt x="1789" y="797"/>
                  </a:cubicBezTo>
                  <a:cubicBezTo>
                    <a:pt x="1789" y="797"/>
                    <a:pt x="1789" y="797"/>
                    <a:pt x="1789" y="797"/>
                  </a:cubicBezTo>
                  <a:cubicBezTo>
                    <a:pt x="1790" y="798"/>
                    <a:pt x="1790" y="798"/>
                    <a:pt x="1790" y="798"/>
                  </a:cubicBezTo>
                  <a:cubicBezTo>
                    <a:pt x="1791" y="795"/>
                    <a:pt x="1790" y="796"/>
                    <a:pt x="1791" y="794"/>
                  </a:cubicBezTo>
                  <a:cubicBezTo>
                    <a:pt x="1794" y="792"/>
                    <a:pt x="1794" y="790"/>
                    <a:pt x="1795" y="789"/>
                  </a:cubicBezTo>
                  <a:cubicBezTo>
                    <a:pt x="1795" y="787"/>
                    <a:pt x="1795" y="787"/>
                    <a:pt x="1795" y="787"/>
                  </a:cubicBezTo>
                  <a:cubicBezTo>
                    <a:pt x="1795" y="784"/>
                    <a:pt x="1795" y="784"/>
                    <a:pt x="1795" y="784"/>
                  </a:cubicBezTo>
                  <a:cubicBezTo>
                    <a:pt x="1793" y="784"/>
                    <a:pt x="1793" y="784"/>
                    <a:pt x="1793" y="784"/>
                  </a:cubicBezTo>
                  <a:cubicBezTo>
                    <a:pt x="1792" y="782"/>
                    <a:pt x="1792" y="782"/>
                    <a:pt x="1792" y="782"/>
                  </a:cubicBezTo>
                  <a:cubicBezTo>
                    <a:pt x="1792" y="781"/>
                    <a:pt x="1792" y="781"/>
                    <a:pt x="1792" y="781"/>
                  </a:cubicBezTo>
                  <a:cubicBezTo>
                    <a:pt x="1793" y="780"/>
                    <a:pt x="1793" y="780"/>
                    <a:pt x="1793" y="780"/>
                  </a:cubicBezTo>
                  <a:cubicBezTo>
                    <a:pt x="1794" y="779"/>
                    <a:pt x="1794" y="779"/>
                    <a:pt x="1794" y="779"/>
                  </a:cubicBezTo>
                  <a:cubicBezTo>
                    <a:pt x="1793" y="777"/>
                    <a:pt x="1793" y="777"/>
                    <a:pt x="1793" y="777"/>
                  </a:cubicBezTo>
                  <a:cubicBezTo>
                    <a:pt x="1793" y="776"/>
                    <a:pt x="1793" y="776"/>
                    <a:pt x="1793" y="776"/>
                  </a:cubicBezTo>
                  <a:cubicBezTo>
                    <a:pt x="1789" y="774"/>
                    <a:pt x="1789" y="774"/>
                    <a:pt x="1789" y="774"/>
                  </a:cubicBezTo>
                  <a:cubicBezTo>
                    <a:pt x="1788" y="772"/>
                    <a:pt x="1788" y="772"/>
                    <a:pt x="1788" y="772"/>
                  </a:cubicBezTo>
                  <a:cubicBezTo>
                    <a:pt x="1788" y="771"/>
                    <a:pt x="1788" y="771"/>
                    <a:pt x="1788" y="771"/>
                  </a:cubicBezTo>
                  <a:cubicBezTo>
                    <a:pt x="1787" y="767"/>
                    <a:pt x="1787" y="767"/>
                    <a:pt x="1787" y="767"/>
                  </a:cubicBezTo>
                  <a:cubicBezTo>
                    <a:pt x="1786" y="768"/>
                    <a:pt x="1786" y="768"/>
                    <a:pt x="1786" y="768"/>
                  </a:cubicBezTo>
                  <a:cubicBezTo>
                    <a:pt x="1787" y="770"/>
                    <a:pt x="1787" y="770"/>
                    <a:pt x="1787" y="770"/>
                  </a:cubicBezTo>
                  <a:cubicBezTo>
                    <a:pt x="1786" y="771"/>
                    <a:pt x="1786" y="771"/>
                    <a:pt x="1786" y="771"/>
                  </a:cubicBezTo>
                  <a:cubicBezTo>
                    <a:pt x="1785" y="771"/>
                    <a:pt x="1785" y="771"/>
                    <a:pt x="1785" y="771"/>
                  </a:cubicBezTo>
                  <a:cubicBezTo>
                    <a:pt x="1785" y="770"/>
                    <a:pt x="1785" y="770"/>
                    <a:pt x="1785" y="770"/>
                  </a:cubicBezTo>
                  <a:cubicBezTo>
                    <a:pt x="1786" y="768"/>
                    <a:pt x="1786" y="768"/>
                    <a:pt x="1786" y="768"/>
                  </a:cubicBezTo>
                  <a:cubicBezTo>
                    <a:pt x="1785" y="767"/>
                    <a:pt x="1785" y="767"/>
                    <a:pt x="1785" y="767"/>
                  </a:cubicBezTo>
                  <a:cubicBezTo>
                    <a:pt x="1783" y="767"/>
                    <a:pt x="1783" y="767"/>
                    <a:pt x="1783" y="767"/>
                  </a:cubicBezTo>
                  <a:cubicBezTo>
                    <a:pt x="1783" y="766"/>
                    <a:pt x="1783" y="766"/>
                    <a:pt x="1783" y="766"/>
                  </a:cubicBezTo>
                  <a:cubicBezTo>
                    <a:pt x="1785" y="765"/>
                    <a:pt x="1785" y="765"/>
                    <a:pt x="1785" y="765"/>
                  </a:cubicBezTo>
                  <a:cubicBezTo>
                    <a:pt x="1785" y="765"/>
                    <a:pt x="1785" y="765"/>
                    <a:pt x="1785" y="765"/>
                  </a:cubicBezTo>
                  <a:cubicBezTo>
                    <a:pt x="1786" y="764"/>
                    <a:pt x="1786" y="764"/>
                    <a:pt x="1786" y="764"/>
                  </a:cubicBezTo>
                  <a:cubicBezTo>
                    <a:pt x="1785" y="759"/>
                    <a:pt x="1786" y="760"/>
                    <a:pt x="1785" y="757"/>
                  </a:cubicBezTo>
                  <a:cubicBezTo>
                    <a:pt x="1784" y="756"/>
                    <a:pt x="1784" y="756"/>
                    <a:pt x="1784" y="756"/>
                  </a:cubicBezTo>
                  <a:cubicBezTo>
                    <a:pt x="1783" y="756"/>
                    <a:pt x="1783" y="756"/>
                    <a:pt x="1783" y="756"/>
                  </a:cubicBezTo>
                  <a:cubicBezTo>
                    <a:pt x="1783" y="753"/>
                    <a:pt x="1783" y="753"/>
                    <a:pt x="1783" y="753"/>
                  </a:cubicBezTo>
                  <a:cubicBezTo>
                    <a:pt x="1782" y="748"/>
                    <a:pt x="1782" y="749"/>
                    <a:pt x="1780" y="746"/>
                  </a:cubicBezTo>
                  <a:cubicBezTo>
                    <a:pt x="1780" y="748"/>
                    <a:pt x="1780" y="748"/>
                    <a:pt x="1780" y="748"/>
                  </a:cubicBezTo>
                  <a:cubicBezTo>
                    <a:pt x="1779" y="750"/>
                    <a:pt x="1779" y="750"/>
                    <a:pt x="1779" y="750"/>
                  </a:cubicBezTo>
                  <a:cubicBezTo>
                    <a:pt x="1778" y="750"/>
                    <a:pt x="1778" y="750"/>
                    <a:pt x="1778" y="750"/>
                  </a:cubicBezTo>
                  <a:cubicBezTo>
                    <a:pt x="1777" y="750"/>
                    <a:pt x="1777" y="750"/>
                    <a:pt x="1777" y="750"/>
                  </a:cubicBezTo>
                  <a:cubicBezTo>
                    <a:pt x="1774" y="748"/>
                    <a:pt x="1774" y="748"/>
                    <a:pt x="1774" y="748"/>
                  </a:cubicBezTo>
                  <a:cubicBezTo>
                    <a:pt x="1771" y="744"/>
                    <a:pt x="1771" y="744"/>
                    <a:pt x="1771" y="744"/>
                  </a:cubicBezTo>
                  <a:cubicBezTo>
                    <a:pt x="1771" y="740"/>
                    <a:pt x="1771" y="742"/>
                    <a:pt x="1772" y="737"/>
                  </a:cubicBezTo>
                  <a:cubicBezTo>
                    <a:pt x="1771" y="736"/>
                    <a:pt x="1771" y="736"/>
                    <a:pt x="1771" y="736"/>
                  </a:cubicBezTo>
                  <a:cubicBezTo>
                    <a:pt x="1771" y="736"/>
                    <a:pt x="1771" y="736"/>
                    <a:pt x="1771" y="736"/>
                  </a:cubicBezTo>
                  <a:cubicBezTo>
                    <a:pt x="1767" y="737"/>
                    <a:pt x="1767" y="737"/>
                    <a:pt x="1767" y="737"/>
                  </a:cubicBezTo>
                  <a:cubicBezTo>
                    <a:pt x="1765" y="739"/>
                    <a:pt x="1765" y="739"/>
                    <a:pt x="1765" y="739"/>
                  </a:cubicBezTo>
                  <a:cubicBezTo>
                    <a:pt x="1764" y="740"/>
                    <a:pt x="1764" y="740"/>
                    <a:pt x="1764" y="740"/>
                  </a:cubicBezTo>
                  <a:cubicBezTo>
                    <a:pt x="1761" y="738"/>
                    <a:pt x="1761" y="738"/>
                    <a:pt x="1761" y="738"/>
                  </a:cubicBezTo>
                  <a:cubicBezTo>
                    <a:pt x="1757" y="741"/>
                    <a:pt x="1757" y="741"/>
                    <a:pt x="1757" y="741"/>
                  </a:cubicBezTo>
                  <a:cubicBezTo>
                    <a:pt x="1758" y="739"/>
                    <a:pt x="1758" y="739"/>
                    <a:pt x="1758" y="739"/>
                  </a:cubicBezTo>
                  <a:cubicBezTo>
                    <a:pt x="1758" y="739"/>
                    <a:pt x="1758" y="739"/>
                    <a:pt x="1758" y="739"/>
                  </a:cubicBezTo>
                  <a:cubicBezTo>
                    <a:pt x="1759" y="738"/>
                    <a:pt x="1759" y="738"/>
                    <a:pt x="1759" y="738"/>
                  </a:cubicBezTo>
                  <a:cubicBezTo>
                    <a:pt x="1759" y="735"/>
                    <a:pt x="1759" y="736"/>
                    <a:pt x="1758" y="734"/>
                  </a:cubicBezTo>
                  <a:cubicBezTo>
                    <a:pt x="1757" y="733"/>
                    <a:pt x="1757" y="733"/>
                    <a:pt x="1757" y="733"/>
                  </a:cubicBezTo>
                  <a:cubicBezTo>
                    <a:pt x="1756" y="732"/>
                    <a:pt x="1756" y="732"/>
                    <a:pt x="1756" y="732"/>
                  </a:cubicBezTo>
                  <a:cubicBezTo>
                    <a:pt x="1754" y="734"/>
                    <a:pt x="1755" y="733"/>
                    <a:pt x="1754" y="734"/>
                  </a:cubicBezTo>
                  <a:cubicBezTo>
                    <a:pt x="1752" y="736"/>
                    <a:pt x="1752" y="736"/>
                    <a:pt x="1752" y="736"/>
                  </a:cubicBezTo>
                  <a:cubicBezTo>
                    <a:pt x="1747" y="737"/>
                    <a:pt x="1748" y="736"/>
                    <a:pt x="1745" y="736"/>
                  </a:cubicBezTo>
                  <a:cubicBezTo>
                    <a:pt x="1741" y="738"/>
                    <a:pt x="1741" y="738"/>
                    <a:pt x="1741" y="738"/>
                  </a:cubicBezTo>
                  <a:cubicBezTo>
                    <a:pt x="1739" y="738"/>
                    <a:pt x="1739" y="738"/>
                    <a:pt x="1739" y="738"/>
                  </a:cubicBezTo>
                  <a:cubicBezTo>
                    <a:pt x="1745" y="736"/>
                    <a:pt x="1745" y="736"/>
                    <a:pt x="1745" y="736"/>
                  </a:cubicBezTo>
                  <a:cubicBezTo>
                    <a:pt x="1749" y="735"/>
                    <a:pt x="1749" y="735"/>
                    <a:pt x="1749" y="735"/>
                  </a:cubicBezTo>
                  <a:cubicBezTo>
                    <a:pt x="1753" y="734"/>
                    <a:pt x="1753" y="734"/>
                    <a:pt x="1753" y="734"/>
                  </a:cubicBezTo>
                  <a:cubicBezTo>
                    <a:pt x="1756" y="731"/>
                    <a:pt x="1756" y="731"/>
                    <a:pt x="1756" y="731"/>
                  </a:cubicBezTo>
                  <a:cubicBezTo>
                    <a:pt x="1760" y="734"/>
                    <a:pt x="1760" y="734"/>
                    <a:pt x="1760" y="734"/>
                  </a:cubicBezTo>
                  <a:cubicBezTo>
                    <a:pt x="1762" y="734"/>
                    <a:pt x="1762" y="734"/>
                    <a:pt x="1762" y="734"/>
                  </a:cubicBezTo>
                  <a:cubicBezTo>
                    <a:pt x="1765" y="734"/>
                    <a:pt x="1765" y="734"/>
                    <a:pt x="1765" y="734"/>
                  </a:cubicBezTo>
                  <a:cubicBezTo>
                    <a:pt x="1767" y="735"/>
                    <a:pt x="1767" y="735"/>
                    <a:pt x="1767" y="735"/>
                  </a:cubicBezTo>
                  <a:cubicBezTo>
                    <a:pt x="1768" y="735"/>
                    <a:pt x="1768" y="735"/>
                    <a:pt x="1768" y="735"/>
                  </a:cubicBezTo>
                  <a:cubicBezTo>
                    <a:pt x="1769" y="733"/>
                    <a:pt x="1769" y="733"/>
                    <a:pt x="1769" y="733"/>
                  </a:cubicBezTo>
                  <a:cubicBezTo>
                    <a:pt x="1768" y="731"/>
                    <a:pt x="1768" y="731"/>
                    <a:pt x="1767" y="730"/>
                  </a:cubicBezTo>
                  <a:cubicBezTo>
                    <a:pt x="1766" y="729"/>
                    <a:pt x="1766" y="729"/>
                    <a:pt x="1766" y="729"/>
                  </a:cubicBezTo>
                  <a:cubicBezTo>
                    <a:pt x="1763" y="730"/>
                    <a:pt x="1763" y="730"/>
                    <a:pt x="1763" y="730"/>
                  </a:cubicBezTo>
                  <a:cubicBezTo>
                    <a:pt x="1760" y="729"/>
                    <a:pt x="1761" y="729"/>
                    <a:pt x="1759" y="729"/>
                  </a:cubicBezTo>
                  <a:cubicBezTo>
                    <a:pt x="1760" y="728"/>
                    <a:pt x="1760" y="728"/>
                    <a:pt x="1760" y="728"/>
                  </a:cubicBezTo>
                  <a:cubicBezTo>
                    <a:pt x="1762" y="729"/>
                    <a:pt x="1762" y="729"/>
                    <a:pt x="1762" y="729"/>
                  </a:cubicBezTo>
                  <a:cubicBezTo>
                    <a:pt x="1765" y="728"/>
                    <a:pt x="1765" y="728"/>
                    <a:pt x="1765" y="728"/>
                  </a:cubicBezTo>
                  <a:cubicBezTo>
                    <a:pt x="1769" y="729"/>
                    <a:pt x="1769" y="729"/>
                    <a:pt x="1769" y="729"/>
                  </a:cubicBezTo>
                  <a:cubicBezTo>
                    <a:pt x="1769" y="731"/>
                    <a:pt x="1769" y="731"/>
                    <a:pt x="1769" y="731"/>
                  </a:cubicBezTo>
                  <a:cubicBezTo>
                    <a:pt x="1770" y="732"/>
                    <a:pt x="1770" y="732"/>
                    <a:pt x="1770" y="732"/>
                  </a:cubicBezTo>
                  <a:cubicBezTo>
                    <a:pt x="1773" y="736"/>
                    <a:pt x="1773" y="736"/>
                    <a:pt x="1773" y="736"/>
                  </a:cubicBezTo>
                  <a:cubicBezTo>
                    <a:pt x="1775" y="737"/>
                    <a:pt x="1775" y="737"/>
                    <a:pt x="1775" y="737"/>
                  </a:cubicBezTo>
                  <a:cubicBezTo>
                    <a:pt x="1781" y="738"/>
                    <a:pt x="1781" y="738"/>
                    <a:pt x="1781" y="738"/>
                  </a:cubicBezTo>
                  <a:cubicBezTo>
                    <a:pt x="1784" y="740"/>
                    <a:pt x="1784" y="740"/>
                    <a:pt x="1784" y="740"/>
                  </a:cubicBezTo>
                  <a:cubicBezTo>
                    <a:pt x="1786" y="739"/>
                    <a:pt x="1786" y="739"/>
                    <a:pt x="1786" y="739"/>
                  </a:cubicBezTo>
                  <a:cubicBezTo>
                    <a:pt x="1791" y="736"/>
                    <a:pt x="1791" y="736"/>
                    <a:pt x="1791" y="736"/>
                  </a:cubicBezTo>
                  <a:cubicBezTo>
                    <a:pt x="1794" y="734"/>
                    <a:pt x="1794" y="734"/>
                    <a:pt x="1794" y="734"/>
                  </a:cubicBezTo>
                  <a:cubicBezTo>
                    <a:pt x="1797" y="731"/>
                    <a:pt x="1796" y="733"/>
                    <a:pt x="1798" y="729"/>
                  </a:cubicBezTo>
                  <a:cubicBezTo>
                    <a:pt x="1800" y="728"/>
                    <a:pt x="1800" y="728"/>
                    <a:pt x="1800" y="728"/>
                  </a:cubicBezTo>
                  <a:cubicBezTo>
                    <a:pt x="1804" y="725"/>
                    <a:pt x="1804" y="725"/>
                    <a:pt x="1804" y="725"/>
                  </a:cubicBezTo>
                  <a:cubicBezTo>
                    <a:pt x="1806" y="720"/>
                    <a:pt x="1804" y="722"/>
                    <a:pt x="1807" y="716"/>
                  </a:cubicBezTo>
                  <a:cubicBezTo>
                    <a:pt x="1808" y="714"/>
                    <a:pt x="1808" y="715"/>
                    <a:pt x="1807" y="713"/>
                  </a:cubicBezTo>
                  <a:cubicBezTo>
                    <a:pt x="1805" y="709"/>
                    <a:pt x="1806" y="711"/>
                    <a:pt x="1803" y="708"/>
                  </a:cubicBezTo>
                  <a:cubicBezTo>
                    <a:pt x="1803" y="705"/>
                    <a:pt x="1803" y="705"/>
                    <a:pt x="1803" y="705"/>
                  </a:cubicBezTo>
                  <a:cubicBezTo>
                    <a:pt x="1803" y="702"/>
                    <a:pt x="1803" y="702"/>
                    <a:pt x="1804" y="698"/>
                  </a:cubicBezTo>
                  <a:cubicBezTo>
                    <a:pt x="1805" y="699"/>
                    <a:pt x="1805" y="699"/>
                    <a:pt x="1805" y="699"/>
                  </a:cubicBezTo>
                  <a:cubicBezTo>
                    <a:pt x="1807" y="699"/>
                    <a:pt x="1807" y="699"/>
                    <a:pt x="1807" y="699"/>
                  </a:cubicBezTo>
                  <a:cubicBezTo>
                    <a:pt x="1808" y="698"/>
                    <a:pt x="1808" y="698"/>
                    <a:pt x="1808" y="698"/>
                  </a:cubicBezTo>
                  <a:cubicBezTo>
                    <a:pt x="1808" y="696"/>
                    <a:pt x="1808" y="697"/>
                    <a:pt x="1808" y="695"/>
                  </a:cubicBezTo>
                  <a:cubicBezTo>
                    <a:pt x="1808" y="694"/>
                    <a:pt x="1808" y="694"/>
                    <a:pt x="1808" y="694"/>
                  </a:cubicBezTo>
                  <a:cubicBezTo>
                    <a:pt x="1809" y="694"/>
                    <a:pt x="1809" y="694"/>
                    <a:pt x="1809" y="694"/>
                  </a:cubicBezTo>
                  <a:cubicBezTo>
                    <a:pt x="1809" y="693"/>
                    <a:pt x="1809" y="693"/>
                    <a:pt x="1809" y="693"/>
                  </a:cubicBezTo>
                  <a:cubicBezTo>
                    <a:pt x="1810" y="692"/>
                    <a:pt x="1810" y="692"/>
                    <a:pt x="1810" y="692"/>
                  </a:cubicBezTo>
                  <a:cubicBezTo>
                    <a:pt x="1810" y="693"/>
                    <a:pt x="1810" y="693"/>
                    <a:pt x="1810" y="693"/>
                  </a:cubicBezTo>
                  <a:cubicBezTo>
                    <a:pt x="1810" y="696"/>
                    <a:pt x="1810" y="696"/>
                    <a:pt x="1810" y="696"/>
                  </a:cubicBezTo>
                  <a:cubicBezTo>
                    <a:pt x="1811" y="697"/>
                    <a:pt x="1811" y="697"/>
                    <a:pt x="1812" y="698"/>
                  </a:cubicBezTo>
                  <a:cubicBezTo>
                    <a:pt x="1813" y="698"/>
                    <a:pt x="1813" y="698"/>
                    <a:pt x="1813" y="698"/>
                  </a:cubicBezTo>
                  <a:cubicBezTo>
                    <a:pt x="1815" y="696"/>
                    <a:pt x="1815" y="694"/>
                    <a:pt x="1817" y="692"/>
                  </a:cubicBezTo>
                  <a:cubicBezTo>
                    <a:pt x="1817" y="694"/>
                    <a:pt x="1817" y="696"/>
                    <a:pt x="1816" y="698"/>
                  </a:cubicBezTo>
                  <a:cubicBezTo>
                    <a:pt x="1815" y="699"/>
                    <a:pt x="1815" y="699"/>
                    <a:pt x="1815" y="699"/>
                  </a:cubicBezTo>
                  <a:cubicBezTo>
                    <a:pt x="1815" y="700"/>
                    <a:pt x="1815" y="701"/>
                    <a:pt x="1814" y="702"/>
                  </a:cubicBezTo>
                  <a:cubicBezTo>
                    <a:pt x="1813" y="702"/>
                    <a:pt x="1813" y="702"/>
                    <a:pt x="1813" y="702"/>
                  </a:cubicBezTo>
                  <a:cubicBezTo>
                    <a:pt x="1812" y="702"/>
                    <a:pt x="1812" y="702"/>
                    <a:pt x="1812" y="702"/>
                  </a:cubicBezTo>
                  <a:cubicBezTo>
                    <a:pt x="1813" y="705"/>
                    <a:pt x="1813" y="705"/>
                    <a:pt x="1815" y="708"/>
                  </a:cubicBezTo>
                  <a:cubicBezTo>
                    <a:pt x="1816" y="709"/>
                    <a:pt x="1816" y="709"/>
                    <a:pt x="1816" y="709"/>
                  </a:cubicBezTo>
                  <a:cubicBezTo>
                    <a:pt x="1817" y="709"/>
                    <a:pt x="1817" y="709"/>
                    <a:pt x="1817" y="709"/>
                  </a:cubicBezTo>
                  <a:cubicBezTo>
                    <a:pt x="1817" y="710"/>
                    <a:pt x="1817" y="710"/>
                    <a:pt x="1817" y="710"/>
                  </a:cubicBezTo>
                  <a:cubicBezTo>
                    <a:pt x="1817" y="711"/>
                    <a:pt x="1817" y="712"/>
                    <a:pt x="1817" y="714"/>
                  </a:cubicBezTo>
                  <a:cubicBezTo>
                    <a:pt x="1817" y="715"/>
                    <a:pt x="1817" y="715"/>
                    <a:pt x="1817" y="715"/>
                  </a:cubicBezTo>
                  <a:cubicBezTo>
                    <a:pt x="1818" y="717"/>
                    <a:pt x="1818" y="717"/>
                    <a:pt x="1818" y="717"/>
                  </a:cubicBezTo>
                  <a:cubicBezTo>
                    <a:pt x="1819" y="717"/>
                    <a:pt x="1819" y="717"/>
                    <a:pt x="1819" y="717"/>
                  </a:cubicBezTo>
                  <a:cubicBezTo>
                    <a:pt x="1827" y="717"/>
                    <a:pt x="1825" y="717"/>
                    <a:pt x="1828" y="716"/>
                  </a:cubicBezTo>
                  <a:cubicBezTo>
                    <a:pt x="1832" y="714"/>
                    <a:pt x="1832" y="714"/>
                    <a:pt x="1832" y="714"/>
                  </a:cubicBezTo>
                  <a:cubicBezTo>
                    <a:pt x="1833" y="713"/>
                    <a:pt x="1833" y="713"/>
                    <a:pt x="1833" y="713"/>
                  </a:cubicBezTo>
                  <a:cubicBezTo>
                    <a:pt x="1837" y="714"/>
                    <a:pt x="1841" y="716"/>
                    <a:pt x="1844" y="717"/>
                  </a:cubicBezTo>
                  <a:cubicBezTo>
                    <a:pt x="1846" y="720"/>
                    <a:pt x="1846" y="720"/>
                    <a:pt x="1846" y="720"/>
                  </a:cubicBezTo>
                  <a:cubicBezTo>
                    <a:pt x="1847" y="724"/>
                    <a:pt x="1847" y="723"/>
                    <a:pt x="1847" y="727"/>
                  </a:cubicBezTo>
                  <a:cubicBezTo>
                    <a:pt x="1847" y="728"/>
                    <a:pt x="1847" y="728"/>
                    <a:pt x="1847" y="728"/>
                  </a:cubicBezTo>
                  <a:cubicBezTo>
                    <a:pt x="1847" y="729"/>
                    <a:pt x="1847" y="729"/>
                    <a:pt x="1847" y="729"/>
                  </a:cubicBezTo>
                  <a:cubicBezTo>
                    <a:pt x="1848" y="731"/>
                    <a:pt x="1851" y="733"/>
                    <a:pt x="1851" y="735"/>
                  </a:cubicBezTo>
                  <a:cubicBezTo>
                    <a:pt x="1852" y="735"/>
                    <a:pt x="1852" y="735"/>
                    <a:pt x="1852" y="735"/>
                  </a:cubicBezTo>
                  <a:cubicBezTo>
                    <a:pt x="1853" y="735"/>
                    <a:pt x="1853" y="735"/>
                    <a:pt x="1853" y="735"/>
                  </a:cubicBezTo>
                  <a:cubicBezTo>
                    <a:pt x="1855" y="735"/>
                    <a:pt x="1854" y="735"/>
                    <a:pt x="1856" y="735"/>
                  </a:cubicBezTo>
                  <a:cubicBezTo>
                    <a:pt x="1869" y="740"/>
                    <a:pt x="1863" y="742"/>
                    <a:pt x="1871" y="746"/>
                  </a:cubicBezTo>
                  <a:cubicBezTo>
                    <a:pt x="1871" y="747"/>
                    <a:pt x="1871" y="747"/>
                    <a:pt x="1871" y="747"/>
                  </a:cubicBezTo>
                  <a:cubicBezTo>
                    <a:pt x="1872" y="746"/>
                    <a:pt x="1872" y="746"/>
                    <a:pt x="1872" y="746"/>
                  </a:cubicBezTo>
                  <a:cubicBezTo>
                    <a:pt x="1874" y="744"/>
                    <a:pt x="1874" y="744"/>
                    <a:pt x="1875" y="742"/>
                  </a:cubicBezTo>
                  <a:cubicBezTo>
                    <a:pt x="1875" y="744"/>
                    <a:pt x="1875" y="743"/>
                    <a:pt x="1875" y="744"/>
                  </a:cubicBezTo>
                  <a:cubicBezTo>
                    <a:pt x="1875" y="745"/>
                    <a:pt x="1875" y="745"/>
                    <a:pt x="1875" y="745"/>
                  </a:cubicBezTo>
                  <a:cubicBezTo>
                    <a:pt x="1875" y="747"/>
                    <a:pt x="1875" y="747"/>
                    <a:pt x="1875" y="747"/>
                  </a:cubicBezTo>
                  <a:cubicBezTo>
                    <a:pt x="1876" y="748"/>
                    <a:pt x="1876" y="748"/>
                    <a:pt x="1876" y="748"/>
                  </a:cubicBezTo>
                  <a:cubicBezTo>
                    <a:pt x="1877" y="749"/>
                    <a:pt x="1877" y="749"/>
                    <a:pt x="1877" y="749"/>
                  </a:cubicBezTo>
                  <a:cubicBezTo>
                    <a:pt x="1879" y="748"/>
                    <a:pt x="1879" y="748"/>
                    <a:pt x="1879" y="748"/>
                  </a:cubicBezTo>
                  <a:cubicBezTo>
                    <a:pt x="1879" y="747"/>
                    <a:pt x="1879" y="748"/>
                    <a:pt x="1880" y="746"/>
                  </a:cubicBezTo>
                  <a:cubicBezTo>
                    <a:pt x="1879" y="743"/>
                    <a:pt x="1879" y="743"/>
                    <a:pt x="1879" y="743"/>
                  </a:cubicBezTo>
                  <a:cubicBezTo>
                    <a:pt x="1880" y="742"/>
                    <a:pt x="1880" y="742"/>
                    <a:pt x="1880" y="742"/>
                  </a:cubicBezTo>
                  <a:cubicBezTo>
                    <a:pt x="1881" y="743"/>
                    <a:pt x="1881" y="743"/>
                    <a:pt x="1881" y="743"/>
                  </a:cubicBezTo>
                  <a:cubicBezTo>
                    <a:pt x="1882" y="744"/>
                    <a:pt x="1882" y="744"/>
                    <a:pt x="1882" y="745"/>
                  </a:cubicBezTo>
                  <a:cubicBezTo>
                    <a:pt x="1882" y="745"/>
                    <a:pt x="1882" y="745"/>
                    <a:pt x="1882" y="745"/>
                  </a:cubicBezTo>
                  <a:cubicBezTo>
                    <a:pt x="1886" y="745"/>
                    <a:pt x="1886" y="745"/>
                    <a:pt x="1886" y="745"/>
                  </a:cubicBezTo>
                  <a:cubicBezTo>
                    <a:pt x="1886" y="745"/>
                    <a:pt x="1886" y="745"/>
                    <a:pt x="1886" y="745"/>
                  </a:cubicBezTo>
                  <a:cubicBezTo>
                    <a:pt x="1886" y="744"/>
                    <a:pt x="1886" y="744"/>
                    <a:pt x="1886" y="744"/>
                  </a:cubicBezTo>
                  <a:cubicBezTo>
                    <a:pt x="1885" y="742"/>
                    <a:pt x="1885" y="743"/>
                    <a:pt x="1885" y="742"/>
                  </a:cubicBezTo>
                  <a:cubicBezTo>
                    <a:pt x="1883" y="741"/>
                    <a:pt x="1883" y="741"/>
                    <a:pt x="1882" y="740"/>
                  </a:cubicBezTo>
                  <a:cubicBezTo>
                    <a:pt x="1880" y="740"/>
                    <a:pt x="1880" y="740"/>
                    <a:pt x="1880" y="740"/>
                  </a:cubicBezTo>
                  <a:cubicBezTo>
                    <a:pt x="1880" y="740"/>
                    <a:pt x="1880" y="740"/>
                    <a:pt x="1880" y="740"/>
                  </a:cubicBezTo>
                  <a:cubicBezTo>
                    <a:pt x="1880" y="739"/>
                    <a:pt x="1880" y="739"/>
                    <a:pt x="1880" y="739"/>
                  </a:cubicBezTo>
                  <a:cubicBezTo>
                    <a:pt x="1880" y="738"/>
                    <a:pt x="1880" y="738"/>
                    <a:pt x="1880" y="738"/>
                  </a:cubicBezTo>
                  <a:cubicBezTo>
                    <a:pt x="1880" y="737"/>
                    <a:pt x="1880" y="737"/>
                    <a:pt x="1880" y="737"/>
                  </a:cubicBezTo>
                  <a:cubicBezTo>
                    <a:pt x="1881" y="736"/>
                    <a:pt x="1881" y="736"/>
                    <a:pt x="1881" y="736"/>
                  </a:cubicBezTo>
                  <a:cubicBezTo>
                    <a:pt x="1881" y="735"/>
                    <a:pt x="1881" y="735"/>
                    <a:pt x="1881" y="735"/>
                  </a:cubicBezTo>
                  <a:cubicBezTo>
                    <a:pt x="1880" y="734"/>
                    <a:pt x="1880" y="734"/>
                    <a:pt x="1880" y="734"/>
                  </a:cubicBezTo>
                  <a:cubicBezTo>
                    <a:pt x="1879" y="734"/>
                    <a:pt x="1879" y="734"/>
                    <a:pt x="1879" y="734"/>
                  </a:cubicBezTo>
                  <a:cubicBezTo>
                    <a:pt x="1878" y="735"/>
                    <a:pt x="1878" y="735"/>
                    <a:pt x="1878" y="735"/>
                  </a:cubicBezTo>
                  <a:cubicBezTo>
                    <a:pt x="1878" y="734"/>
                    <a:pt x="1878" y="734"/>
                    <a:pt x="1878" y="734"/>
                  </a:cubicBezTo>
                  <a:cubicBezTo>
                    <a:pt x="1879" y="733"/>
                    <a:pt x="1879" y="733"/>
                    <a:pt x="1879" y="733"/>
                  </a:cubicBezTo>
                  <a:cubicBezTo>
                    <a:pt x="1880" y="733"/>
                    <a:pt x="1880" y="733"/>
                    <a:pt x="1880" y="733"/>
                  </a:cubicBezTo>
                  <a:cubicBezTo>
                    <a:pt x="1881" y="733"/>
                    <a:pt x="1881" y="733"/>
                    <a:pt x="1881" y="733"/>
                  </a:cubicBezTo>
                  <a:cubicBezTo>
                    <a:pt x="1883" y="732"/>
                    <a:pt x="1883" y="732"/>
                    <a:pt x="1883" y="732"/>
                  </a:cubicBezTo>
                  <a:cubicBezTo>
                    <a:pt x="1886" y="730"/>
                    <a:pt x="1886" y="731"/>
                    <a:pt x="1888" y="729"/>
                  </a:cubicBezTo>
                  <a:cubicBezTo>
                    <a:pt x="1888" y="726"/>
                    <a:pt x="1888" y="726"/>
                    <a:pt x="1888" y="726"/>
                  </a:cubicBezTo>
                  <a:cubicBezTo>
                    <a:pt x="1887" y="724"/>
                    <a:pt x="1887" y="724"/>
                    <a:pt x="1887" y="724"/>
                  </a:cubicBezTo>
                  <a:cubicBezTo>
                    <a:pt x="1886" y="724"/>
                    <a:pt x="1886" y="724"/>
                    <a:pt x="1886" y="724"/>
                  </a:cubicBezTo>
                  <a:cubicBezTo>
                    <a:pt x="1885" y="724"/>
                    <a:pt x="1885" y="724"/>
                    <a:pt x="1885" y="724"/>
                  </a:cubicBezTo>
                  <a:cubicBezTo>
                    <a:pt x="1884" y="724"/>
                    <a:pt x="1884" y="724"/>
                    <a:pt x="1884" y="724"/>
                  </a:cubicBezTo>
                  <a:cubicBezTo>
                    <a:pt x="1883" y="723"/>
                    <a:pt x="1883" y="723"/>
                    <a:pt x="1883" y="723"/>
                  </a:cubicBezTo>
                  <a:cubicBezTo>
                    <a:pt x="1887" y="722"/>
                    <a:pt x="1887" y="722"/>
                    <a:pt x="1887" y="722"/>
                  </a:cubicBezTo>
                  <a:cubicBezTo>
                    <a:pt x="1887" y="722"/>
                    <a:pt x="1887" y="722"/>
                    <a:pt x="1887" y="722"/>
                  </a:cubicBezTo>
                  <a:cubicBezTo>
                    <a:pt x="1888" y="718"/>
                    <a:pt x="1888" y="718"/>
                    <a:pt x="1888" y="718"/>
                  </a:cubicBezTo>
                  <a:cubicBezTo>
                    <a:pt x="1887" y="718"/>
                    <a:pt x="1887" y="718"/>
                    <a:pt x="1887" y="718"/>
                  </a:cubicBezTo>
                  <a:cubicBezTo>
                    <a:pt x="1887" y="718"/>
                    <a:pt x="1887" y="718"/>
                    <a:pt x="1887" y="718"/>
                  </a:cubicBezTo>
                  <a:cubicBezTo>
                    <a:pt x="1885" y="718"/>
                    <a:pt x="1885" y="718"/>
                    <a:pt x="1885" y="718"/>
                  </a:cubicBezTo>
                  <a:cubicBezTo>
                    <a:pt x="1886" y="717"/>
                    <a:pt x="1886" y="717"/>
                    <a:pt x="1886" y="717"/>
                  </a:cubicBezTo>
                  <a:cubicBezTo>
                    <a:pt x="1884" y="713"/>
                    <a:pt x="1884" y="713"/>
                    <a:pt x="1884" y="713"/>
                  </a:cubicBezTo>
                  <a:cubicBezTo>
                    <a:pt x="1881" y="711"/>
                    <a:pt x="1881" y="711"/>
                    <a:pt x="1881" y="711"/>
                  </a:cubicBezTo>
                  <a:cubicBezTo>
                    <a:pt x="1882" y="711"/>
                    <a:pt x="1882" y="711"/>
                    <a:pt x="1882" y="711"/>
                  </a:cubicBezTo>
                  <a:cubicBezTo>
                    <a:pt x="1883" y="711"/>
                    <a:pt x="1883" y="711"/>
                    <a:pt x="1885" y="712"/>
                  </a:cubicBezTo>
                  <a:cubicBezTo>
                    <a:pt x="1886" y="713"/>
                    <a:pt x="1886" y="713"/>
                    <a:pt x="1886" y="713"/>
                  </a:cubicBezTo>
                  <a:cubicBezTo>
                    <a:pt x="1887" y="714"/>
                    <a:pt x="1887" y="714"/>
                    <a:pt x="1887" y="714"/>
                  </a:cubicBezTo>
                  <a:cubicBezTo>
                    <a:pt x="1887" y="714"/>
                    <a:pt x="1887" y="714"/>
                    <a:pt x="1887" y="714"/>
                  </a:cubicBezTo>
                  <a:cubicBezTo>
                    <a:pt x="1889" y="715"/>
                    <a:pt x="1888" y="715"/>
                    <a:pt x="1891" y="715"/>
                  </a:cubicBezTo>
                  <a:cubicBezTo>
                    <a:pt x="1891" y="716"/>
                    <a:pt x="1891" y="716"/>
                    <a:pt x="1891" y="716"/>
                  </a:cubicBezTo>
                  <a:cubicBezTo>
                    <a:pt x="1891" y="717"/>
                    <a:pt x="1891" y="717"/>
                    <a:pt x="1891" y="717"/>
                  </a:cubicBezTo>
                  <a:cubicBezTo>
                    <a:pt x="1893" y="716"/>
                    <a:pt x="1894" y="716"/>
                    <a:pt x="1896" y="716"/>
                  </a:cubicBezTo>
                  <a:cubicBezTo>
                    <a:pt x="1897" y="716"/>
                    <a:pt x="1897" y="716"/>
                    <a:pt x="1899" y="716"/>
                  </a:cubicBezTo>
                  <a:cubicBezTo>
                    <a:pt x="1899" y="716"/>
                    <a:pt x="1899" y="716"/>
                    <a:pt x="1899" y="716"/>
                  </a:cubicBezTo>
                  <a:cubicBezTo>
                    <a:pt x="1900" y="716"/>
                    <a:pt x="1900" y="716"/>
                    <a:pt x="1900" y="716"/>
                  </a:cubicBezTo>
                  <a:cubicBezTo>
                    <a:pt x="1901" y="715"/>
                    <a:pt x="1901" y="715"/>
                    <a:pt x="1901" y="715"/>
                  </a:cubicBezTo>
                  <a:cubicBezTo>
                    <a:pt x="1900" y="713"/>
                    <a:pt x="1900" y="713"/>
                    <a:pt x="1900" y="713"/>
                  </a:cubicBezTo>
                  <a:cubicBezTo>
                    <a:pt x="1898" y="711"/>
                    <a:pt x="1897" y="711"/>
                    <a:pt x="1896" y="708"/>
                  </a:cubicBezTo>
                  <a:cubicBezTo>
                    <a:pt x="1897" y="708"/>
                    <a:pt x="1897" y="708"/>
                    <a:pt x="1897" y="708"/>
                  </a:cubicBezTo>
                  <a:cubicBezTo>
                    <a:pt x="1897" y="708"/>
                    <a:pt x="1897" y="708"/>
                    <a:pt x="1897" y="708"/>
                  </a:cubicBezTo>
                  <a:cubicBezTo>
                    <a:pt x="1900" y="711"/>
                    <a:pt x="1901" y="712"/>
                    <a:pt x="1905" y="713"/>
                  </a:cubicBezTo>
                  <a:cubicBezTo>
                    <a:pt x="1906" y="712"/>
                    <a:pt x="1906" y="712"/>
                    <a:pt x="1906" y="712"/>
                  </a:cubicBezTo>
                  <a:cubicBezTo>
                    <a:pt x="1906" y="711"/>
                    <a:pt x="1906" y="711"/>
                    <a:pt x="1906" y="708"/>
                  </a:cubicBezTo>
                  <a:cubicBezTo>
                    <a:pt x="1906" y="706"/>
                    <a:pt x="1906" y="706"/>
                    <a:pt x="1906" y="706"/>
                  </a:cubicBezTo>
                  <a:cubicBezTo>
                    <a:pt x="1908" y="704"/>
                    <a:pt x="1908" y="705"/>
                    <a:pt x="1911" y="703"/>
                  </a:cubicBezTo>
                  <a:cubicBezTo>
                    <a:pt x="1912" y="702"/>
                    <a:pt x="1912" y="702"/>
                    <a:pt x="1912" y="702"/>
                  </a:cubicBezTo>
                  <a:cubicBezTo>
                    <a:pt x="1913" y="702"/>
                    <a:pt x="1913" y="702"/>
                    <a:pt x="1913" y="702"/>
                  </a:cubicBezTo>
                  <a:cubicBezTo>
                    <a:pt x="1914" y="703"/>
                    <a:pt x="1914" y="703"/>
                    <a:pt x="1914" y="703"/>
                  </a:cubicBezTo>
                  <a:cubicBezTo>
                    <a:pt x="1914" y="703"/>
                    <a:pt x="1914" y="703"/>
                    <a:pt x="1914" y="703"/>
                  </a:cubicBezTo>
                  <a:cubicBezTo>
                    <a:pt x="1916" y="701"/>
                    <a:pt x="1916" y="701"/>
                    <a:pt x="1916" y="701"/>
                  </a:cubicBezTo>
                  <a:cubicBezTo>
                    <a:pt x="1915" y="699"/>
                    <a:pt x="1915" y="699"/>
                    <a:pt x="1915" y="699"/>
                  </a:cubicBezTo>
                  <a:cubicBezTo>
                    <a:pt x="1915" y="699"/>
                    <a:pt x="1914" y="698"/>
                    <a:pt x="1914" y="698"/>
                  </a:cubicBezTo>
                  <a:close/>
                  <a:moveTo>
                    <a:pt x="1038" y="414"/>
                  </a:moveTo>
                  <a:cubicBezTo>
                    <a:pt x="1037" y="415"/>
                    <a:pt x="1037" y="415"/>
                    <a:pt x="1037" y="415"/>
                  </a:cubicBezTo>
                  <a:cubicBezTo>
                    <a:pt x="1037" y="415"/>
                    <a:pt x="1037" y="419"/>
                    <a:pt x="1036" y="421"/>
                  </a:cubicBezTo>
                  <a:cubicBezTo>
                    <a:pt x="1036" y="422"/>
                    <a:pt x="1036" y="422"/>
                    <a:pt x="1036" y="422"/>
                  </a:cubicBezTo>
                  <a:cubicBezTo>
                    <a:pt x="1033" y="421"/>
                    <a:pt x="1033" y="421"/>
                    <a:pt x="1033" y="421"/>
                  </a:cubicBezTo>
                  <a:cubicBezTo>
                    <a:pt x="1032" y="422"/>
                    <a:pt x="1032" y="422"/>
                    <a:pt x="1032" y="422"/>
                  </a:cubicBezTo>
                  <a:cubicBezTo>
                    <a:pt x="1031" y="422"/>
                    <a:pt x="1031" y="422"/>
                    <a:pt x="1031" y="422"/>
                  </a:cubicBezTo>
                  <a:cubicBezTo>
                    <a:pt x="1033" y="426"/>
                    <a:pt x="1033" y="426"/>
                    <a:pt x="1033" y="426"/>
                  </a:cubicBezTo>
                  <a:cubicBezTo>
                    <a:pt x="1036" y="428"/>
                    <a:pt x="1039" y="431"/>
                    <a:pt x="1039" y="431"/>
                  </a:cubicBezTo>
                  <a:cubicBezTo>
                    <a:pt x="1046" y="433"/>
                    <a:pt x="1046" y="433"/>
                    <a:pt x="1046" y="433"/>
                  </a:cubicBezTo>
                  <a:cubicBezTo>
                    <a:pt x="1046" y="433"/>
                    <a:pt x="1046" y="433"/>
                    <a:pt x="1046" y="433"/>
                  </a:cubicBezTo>
                  <a:cubicBezTo>
                    <a:pt x="1048" y="429"/>
                    <a:pt x="1048" y="429"/>
                    <a:pt x="1048" y="429"/>
                  </a:cubicBezTo>
                  <a:cubicBezTo>
                    <a:pt x="1050" y="427"/>
                    <a:pt x="1050" y="427"/>
                    <a:pt x="1050" y="427"/>
                  </a:cubicBezTo>
                  <a:cubicBezTo>
                    <a:pt x="1051" y="426"/>
                    <a:pt x="1051" y="426"/>
                    <a:pt x="1051" y="426"/>
                  </a:cubicBezTo>
                  <a:cubicBezTo>
                    <a:pt x="1052" y="421"/>
                    <a:pt x="1052" y="425"/>
                    <a:pt x="1052" y="420"/>
                  </a:cubicBezTo>
                  <a:cubicBezTo>
                    <a:pt x="1051" y="419"/>
                    <a:pt x="1051" y="419"/>
                    <a:pt x="1051" y="419"/>
                  </a:cubicBezTo>
                  <a:cubicBezTo>
                    <a:pt x="1047" y="417"/>
                    <a:pt x="1050" y="418"/>
                    <a:pt x="1038" y="414"/>
                  </a:cubicBezTo>
                  <a:close/>
                  <a:moveTo>
                    <a:pt x="525" y="557"/>
                  </a:moveTo>
                  <a:cubicBezTo>
                    <a:pt x="525" y="557"/>
                    <a:pt x="525" y="557"/>
                    <a:pt x="525" y="558"/>
                  </a:cubicBezTo>
                  <a:cubicBezTo>
                    <a:pt x="525" y="564"/>
                    <a:pt x="525" y="564"/>
                    <a:pt x="526" y="566"/>
                  </a:cubicBezTo>
                  <a:cubicBezTo>
                    <a:pt x="527" y="566"/>
                    <a:pt x="527" y="566"/>
                    <a:pt x="527" y="566"/>
                  </a:cubicBezTo>
                  <a:cubicBezTo>
                    <a:pt x="527" y="561"/>
                    <a:pt x="526" y="562"/>
                    <a:pt x="526" y="557"/>
                  </a:cubicBezTo>
                  <a:cubicBezTo>
                    <a:pt x="526" y="557"/>
                    <a:pt x="525" y="557"/>
                    <a:pt x="525" y="557"/>
                  </a:cubicBezTo>
                  <a:close/>
                  <a:moveTo>
                    <a:pt x="566" y="683"/>
                  </a:moveTo>
                  <a:cubicBezTo>
                    <a:pt x="564" y="683"/>
                    <a:pt x="565" y="683"/>
                    <a:pt x="563" y="682"/>
                  </a:cubicBezTo>
                  <a:cubicBezTo>
                    <a:pt x="561" y="682"/>
                    <a:pt x="561" y="682"/>
                    <a:pt x="560" y="682"/>
                  </a:cubicBezTo>
                  <a:cubicBezTo>
                    <a:pt x="559" y="683"/>
                    <a:pt x="559" y="683"/>
                    <a:pt x="559" y="683"/>
                  </a:cubicBezTo>
                  <a:cubicBezTo>
                    <a:pt x="561" y="687"/>
                    <a:pt x="561" y="687"/>
                    <a:pt x="561" y="687"/>
                  </a:cubicBezTo>
                  <a:cubicBezTo>
                    <a:pt x="564" y="689"/>
                    <a:pt x="564" y="689"/>
                    <a:pt x="564" y="689"/>
                  </a:cubicBezTo>
                  <a:cubicBezTo>
                    <a:pt x="566" y="689"/>
                    <a:pt x="566" y="689"/>
                    <a:pt x="566" y="689"/>
                  </a:cubicBezTo>
                  <a:cubicBezTo>
                    <a:pt x="566" y="688"/>
                    <a:pt x="566" y="688"/>
                    <a:pt x="566" y="688"/>
                  </a:cubicBezTo>
                  <a:cubicBezTo>
                    <a:pt x="567" y="687"/>
                    <a:pt x="567" y="687"/>
                    <a:pt x="567" y="687"/>
                  </a:cubicBezTo>
                  <a:cubicBezTo>
                    <a:pt x="566" y="686"/>
                    <a:pt x="566" y="686"/>
                    <a:pt x="566" y="686"/>
                  </a:cubicBezTo>
                  <a:cubicBezTo>
                    <a:pt x="566" y="685"/>
                    <a:pt x="566" y="685"/>
                    <a:pt x="566" y="683"/>
                  </a:cubicBezTo>
                  <a:close/>
                  <a:moveTo>
                    <a:pt x="535" y="601"/>
                  </a:moveTo>
                  <a:cubicBezTo>
                    <a:pt x="536" y="598"/>
                    <a:pt x="536" y="598"/>
                    <a:pt x="536" y="598"/>
                  </a:cubicBezTo>
                  <a:cubicBezTo>
                    <a:pt x="535" y="597"/>
                    <a:pt x="535" y="597"/>
                    <a:pt x="535" y="597"/>
                  </a:cubicBezTo>
                  <a:cubicBezTo>
                    <a:pt x="534" y="596"/>
                    <a:pt x="534" y="596"/>
                    <a:pt x="534" y="596"/>
                  </a:cubicBezTo>
                  <a:cubicBezTo>
                    <a:pt x="532" y="599"/>
                    <a:pt x="532" y="599"/>
                    <a:pt x="532" y="599"/>
                  </a:cubicBezTo>
                  <a:cubicBezTo>
                    <a:pt x="532" y="600"/>
                    <a:pt x="532" y="600"/>
                    <a:pt x="532" y="600"/>
                  </a:cubicBezTo>
                  <a:cubicBezTo>
                    <a:pt x="533" y="601"/>
                    <a:pt x="533" y="601"/>
                    <a:pt x="533" y="601"/>
                  </a:cubicBezTo>
                  <a:cubicBezTo>
                    <a:pt x="535" y="601"/>
                    <a:pt x="535" y="601"/>
                    <a:pt x="535" y="60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198">
              <a:extLst>
                <a:ext uri="{FF2B5EF4-FFF2-40B4-BE49-F238E27FC236}">
                  <a16:creationId xmlns:a16="http://schemas.microsoft.com/office/drawing/2014/main" id="{02B5D163-069F-494B-853D-95568D345DC7}"/>
                </a:ext>
              </a:extLst>
            </p:cNvPr>
            <p:cNvSpPr>
              <a:spLocks/>
            </p:cNvSpPr>
            <p:nvPr/>
          </p:nvSpPr>
          <p:spPr bwMode="auto">
            <a:xfrm>
              <a:off x="13041321" y="9078255"/>
              <a:ext cx="94984" cy="75987"/>
            </a:xfrm>
            <a:custGeom>
              <a:avLst/>
              <a:gdLst>
                <a:gd name="T0" fmla="*/ 18 w 22"/>
                <a:gd name="T1" fmla="*/ 0 h 19"/>
                <a:gd name="T2" fmla="*/ 18 w 22"/>
                <a:gd name="T3" fmla="*/ 0 h 19"/>
                <a:gd name="T4" fmla="*/ 18 w 22"/>
                <a:gd name="T5" fmla="*/ 0 h 19"/>
                <a:gd name="T6" fmla="*/ 19 w 22"/>
                <a:gd name="T7" fmla="*/ 3 h 19"/>
                <a:gd name="T8" fmla="*/ 20 w 22"/>
                <a:gd name="T9" fmla="*/ 3 h 19"/>
                <a:gd name="T10" fmla="*/ 21 w 22"/>
                <a:gd name="T11" fmla="*/ 5 h 19"/>
                <a:gd name="T12" fmla="*/ 22 w 22"/>
                <a:gd name="T13" fmla="*/ 10 h 19"/>
                <a:gd name="T14" fmla="*/ 22 w 22"/>
                <a:gd name="T15" fmla="*/ 11 h 19"/>
                <a:gd name="T16" fmla="*/ 22 w 22"/>
                <a:gd name="T17" fmla="*/ 12 h 19"/>
                <a:gd name="T18" fmla="*/ 22 w 22"/>
                <a:gd name="T19" fmla="*/ 14 h 19"/>
                <a:gd name="T20" fmla="*/ 21 w 22"/>
                <a:gd name="T21" fmla="*/ 14 h 19"/>
                <a:gd name="T22" fmla="*/ 21 w 22"/>
                <a:gd name="T23" fmla="*/ 14 h 19"/>
                <a:gd name="T24" fmla="*/ 20 w 22"/>
                <a:gd name="T25" fmla="*/ 14 h 19"/>
                <a:gd name="T26" fmla="*/ 19 w 22"/>
                <a:gd name="T27" fmla="*/ 15 h 19"/>
                <a:gd name="T28" fmla="*/ 18 w 22"/>
                <a:gd name="T29" fmla="*/ 14 h 19"/>
                <a:gd name="T30" fmla="*/ 17 w 22"/>
                <a:gd name="T31" fmla="*/ 14 h 19"/>
                <a:gd name="T32" fmla="*/ 15 w 22"/>
                <a:gd name="T33" fmla="*/ 14 h 19"/>
                <a:gd name="T34" fmla="*/ 15 w 22"/>
                <a:gd name="T35" fmla="*/ 14 h 19"/>
                <a:gd name="T36" fmla="*/ 14 w 22"/>
                <a:gd name="T37" fmla="*/ 15 h 19"/>
                <a:gd name="T38" fmla="*/ 14 w 22"/>
                <a:gd name="T39" fmla="*/ 15 h 19"/>
                <a:gd name="T40" fmla="*/ 13 w 22"/>
                <a:gd name="T41" fmla="*/ 15 h 19"/>
                <a:gd name="T42" fmla="*/ 12 w 22"/>
                <a:gd name="T43" fmla="*/ 14 h 19"/>
                <a:gd name="T44" fmla="*/ 12 w 22"/>
                <a:gd name="T45" fmla="*/ 14 h 19"/>
                <a:gd name="T46" fmla="*/ 11 w 22"/>
                <a:gd name="T47" fmla="*/ 18 h 19"/>
                <a:gd name="T48" fmla="*/ 11 w 22"/>
                <a:gd name="T49" fmla="*/ 18 h 19"/>
                <a:gd name="T50" fmla="*/ 9 w 22"/>
                <a:gd name="T51" fmla="*/ 19 h 19"/>
                <a:gd name="T52" fmla="*/ 6 w 22"/>
                <a:gd name="T53" fmla="*/ 19 h 19"/>
                <a:gd name="T54" fmla="*/ 5 w 22"/>
                <a:gd name="T55" fmla="*/ 19 h 19"/>
                <a:gd name="T56" fmla="*/ 4 w 22"/>
                <a:gd name="T57" fmla="*/ 18 h 19"/>
                <a:gd name="T58" fmla="*/ 2 w 22"/>
                <a:gd name="T59" fmla="*/ 17 h 19"/>
                <a:gd name="T60" fmla="*/ 2 w 22"/>
                <a:gd name="T61" fmla="*/ 17 h 19"/>
                <a:gd name="T62" fmla="*/ 1 w 22"/>
                <a:gd name="T63" fmla="*/ 18 h 19"/>
                <a:gd name="T64" fmla="*/ 0 w 22"/>
                <a:gd name="T65" fmla="*/ 18 h 19"/>
                <a:gd name="T66" fmla="*/ 0 w 22"/>
                <a:gd name="T67" fmla="*/ 17 h 19"/>
                <a:gd name="T68" fmla="*/ 0 w 22"/>
                <a:gd name="T69" fmla="*/ 16 h 19"/>
                <a:gd name="T70" fmla="*/ 0 w 22"/>
                <a:gd name="T71" fmla="*/ 15 h 19"/>
                <a:gd name="T72" fmla="*/ 0 w 22"/>
                <a:gd name="T73" fmla="*/ 15 h 19"/>
                <a:gd name="T74" fmla="*/ 2 w 22"/>
                <a:gd name="T75" fmla="*/ 13 h 19"/>
                <a:gd name="T76" fmla="*/ 3 w 22"/>
                <a:gd name="T77" fmla="*/ 12 h 19"/>
                <a:gd name="T78" fmla="*/ 3 w 22"/>
                <a:gd name="T79" fmla="*/ 12 h 19"/>
                <a:gd name="T80" fmla="*/ 3 w 22"/>
                <a:gd name="T81" fmla="*/ 9 h 19"/>
                <a:gd name="T82" fmla="*/ 5 w 22"/>
                <a:gd name="T83" fmla="*/ 5 h 19"/>
                <a:gd name="T84" fmla="*/ 6 w 22"/>
                <a:gd name="T85" fmla="*/ 5 h 19"/>
                <a:gd name="T86" fmla="*/ 8 w 22"/>
                <a:gd name="T87" fmla="*/ 3 h 19"/>
                <a:gd name="T88" fmla="*/ 10 w 22"/>
                <a:gd name="T89" fmla="*/ 3 h 19"/>
                <a:gd name="T90" fmla="*/ 11 w 22"/>
                <a:gd name="T91" fmla="*/ 3 h 19"/>
                <a:gd name="T92" fmla="*/ 11 w 22"/>
                <a:gd name="T93" fmla="*/ 4 h 19"/>
                <a:gd name="T94" fmla="*/ 11 w 22"/>
                <a:gd name="T95" fmla="*/ 4 h 19"/>
                <a:gd name="T96" fmla="*/ 12 w 22"/>
                <a:gd name="T97" fmla="*/ 4 h 19"/>
                <a:gd name="T98" fmla="*/ 16 w 22"/>
                <a:gd name="T99" fmla="*/ 0 h 19"/>
                <a:gd name="T100" fmla="*/ 17 w 22"/>
                <a:gd name="T101" fmla="*/ 0 h 19"/>
                <a:gd name="T102" fmla="*/ 18 w 22"/>
                <a:gd name="T10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 h="19">
                  <a:moveTo>
                    <a:pt x="18" y="0"/>
                  </a:moveTo>
                  <a:cubicBezTo>
                    <a:pt x="18" y="0"/>
                    <a:pt x="18" y="0"/>
                    <a:pt x="18" y="0"/>
                  </a:cubicBezTo>
                  <a:cubicBezTo>
                    <a:pt x="18" y="0"/>
                    <a:pt x="18" y="0"/>
                    <a:pt x="18" y="0"/>
                  </a:cubicBezTo>
                  <a:cubicBezTo>
                    <a:pt x="18" y="2"/>
                    <a:pt x="18" y="2"/>
                    <a:pt x="19" y="3"/>
                  </a:cubicBezTo>
                  <a:cubicBezTo>
                    <a:pt x="20" y="3"/>
                    <a:pt x="20" y="3"/>
                    <a:pt x="20" y="3"/>
                  </a:cubicBezTo>
                  <a:cubicBezTo>
                    <a:pt x="21" y="4"/>
                    <a:pt x="21" y="4"/>
                    <a:pt x="21" y="5"/>
                  </a:cubicBezTo>
                  <a:cubicBezTo>
                    <a:pt x="22" y="9"/>
                    <a:pt x="21" y="7"/>
                    <a:pt x="22" y="10"/>
                  </a:cubicBezTo>
                  <a:cubicBezTo>
                    <a:pt x="22" y="11"/>
                    <a:pt x="22" y="11"/>
                    <a:pt x="22" y="11"/>
                  </a:cubicBezTo>
                  <a:cubicBezTo>
                    <a:pt x="22" y="12"/>
                    <a:pt x="22" y="12"/>
                    <a:pt x="22" y="12"/>
                  </a:cubicBezTo>
                  <a:cubicBezTo>
                    <a:pt x="22" y="13"/>
                    <a:pt x="22" y="13"/>
                    <a:pt x="22" y="14"/>
                  </a:cubicBezTo>
                  <a:cubicBezTo>
                    <a:pt x="21" y="14"/>
                    <a:pt x="21" y="14"/>
                    <a:pt x="21" y="14"/>
                  </a:cubicBezTo>
                  <a:cubicBezTo>
                    <a:pt x="21" y="14"/>
                    <a:pt x="21" y="14"/>
                    <a:pt x="21" y="14"/>
                  </a:cubicBezTo>
                  <a:cubicBezTo>
                    <a:pt x="20" y="14"/>
                    <a:pt x="20" y="14"/>
                    <a:pt x="20" y="14"/>
                  </a:cubicBezTo>
                  <a:cubicBezTo>
                    <a:pt x="20" y="14"/>
                    <a:pt x="20" y="14"/>
                    <a:pt x="19" y="15"/>
                  </a:cubicBezTo>
                  <a:cubicBezTo>
                    <a:pt x="18" y="15"/>
                    <a:pt x="18" y="15"/>
                    <a:pt x="18" y="14"/>
                  </a:cubicBezTo>
                  <a:cubicBezTo>
                    <a:pt x="17" y="14"/>
                    <a:pt x="17" y="14"/>
                    <a:pt x="17" y="14"/>
                  </a:cubicBezTo>
                  <a:cubicBezTo>
                    <a:pt x="15" y="14"/>
                    <a:pt x="15" y="14"/>
                    <a:pt x="15" y="14"/>
                  </a:cubicBezTo>
                  <a:cubicBezTo>
                    <a:pt x="15" y="14"/>
                    <a:pt x="15" y="14"/>
                    <a:pt x="15" y="14"/>
                  </a:cubicBezTo>
                  <a:cubicBezTo>
                    <a:pt x="14" y="14"/>
                    <a:pt x="15" y="14"/>
                    <a:pt x="14" y="15"/>
                  </a:cubicBezTo>
                  <a:cubicBezTo>
                    <a:pt x="14" y="15"/>
                    <a:pt x="14" y="15"/>
                    <a:pt x="14" y="15"/>
                  </a:cubicBezTo>
                  <a:cubicBezTo>
                    <a:pt x="13" y="15"/>
                    <a:pt x="13" y="15"/>
                    <a:pt x="13" y="15"/>
                  </a:cubicBezTo>
                  <a:cubicBezTo>
                    <a:pt x="12" y="14"/>
                    <a:pt x="12" y="14"/>
                    <a:pt x="12" y="14"/>
                  </a:cubicBezTo>
                  <a:cubicBezTo>
                    <a:pt x="12" y="14"/>
                    <a:pt x="12" y="14"/>
                    <a:pt x="12" y="14"/>
                  </a:cubicBezTo>
                  <a:cubicBezTo>
                    <a:pt x="11" y="17"/>
                    <a:pt x="11" y="16"/>
                    <a:pt x="11" y="18"/>
                  </a:cubicBezTo>
                  <a:cubicBezTo>
                    <a:pt x="11" y="18"/>
                    <a:pt x="11" y="18"/>
                    <a:pt x="11" y="18"/>
                  </a:cubicBezTo>
                  <a:cubicBezTo>
                    <a:pt x="10" y="19"/>
                    <a:pt x="10" y="19"/>
                    <a:pt x="9" y="19"/>
                  </a:cubicBezTo>
                  <a:cubicBezTo>
                    <a:pt x="8" y="19"/>
                    <a:pt x="7" y="19"/>
                    <a:pt x="6" y="19"/>
                  </a:cubicBezTo>
                  <a:cubicBezTo>
                    <a:pt x="5" y="19"/>
                    <a:pt x="5" y="19"/>
                    <a:pt x="5" y="19"/>
                  </a:cubicBezTo>
                  <a:cubicBezTo>
                    <a:pt x="4" y="18"/>
                    <a:pt x="4" y="18"/>
                    <a:pt x="4" y="18"/>
                  </a:cubicBezTo>
                  <a:cubicBezTo>
                    <a:pt x="3" y="17"/>
                    <a:pt x="4" y="17"/>
                    <a:pt x="2" y="17"/>
                  </a:cubicBezTo>
                  <a:cubicBezTo>
                    <a:pt x="2" y="17"/>
                    <a:pt x="2" y="17"/>
                    <a:pt x="2" y="17"/>
                  </a:cubicBezTo>
                  <a:cubicBezTo>
                    <a:pt x="1" y="18"/>
                    <a:pt x="1" y="17"/>
                    <a:pt x="1" y="18"/>
                  </a:cubicBezTo>
                  <a:cubicBezTo>
                    <a:pt x="0" y="18"/>
                    <a:pt x="0" y="18"/>
                    <a:pt x="0" y="18"/>
                  </a:cubicBezTo>
                  <a:cubicBezTo>
                    <a:pt x="0" y="17"/>
                    <a:pt x="0" y="17"/>
                    <a:pt x="0" y="17"/>
                  </a:cubicBezTo>
                  <a:cubicBezTo>
                    <a:pt x="0" y="16"/>
                    <a:pt x="0" y="16"/>
                    <a:pt x="0" y="16"/>
                  </a:cubicBezTo>
                  <a:cubicBezTo>
                    <a:pt x="0" y="15"/>
                    <a:pt x="0" y="15"/>
                    <a:pt x="0" y="15"/>
                  </a:cubicBezTo>
                  <a:cubicBezTo>
                    <a:pt x="0" y="15"/>
                    <a:pt x="0" y="15"/>
                    <a:pt x="0" y="15"/>
                  </a:cubicBezTo>
                  <a:cubicBezTo>
                    <a:pt x="1" y="14"/>
                    <a:pt x="1" y="13"/>
                    <a:pt x="2" y="13"/>
                  </a:cubicBezTo>
                  <a:cubicBezTo>
                    <a:pt x="3" y="12"/>
                    <a:pt x="3" y="12"/>
                    <a:pt x="3" y="12"/>
                  </a:cubicBezTo>
                  <a:cubicBezTo>
                    <a:pt x="3" y="12"/>
                    <a:pt x="3" y="12"/>
                    <a:pt x="3" y="12"/>
                  </a:cubicBezTo>
                  <a:cubicBezTo>
                    <a:pt x="3" y="10"/>
                    <a:pt x="3" y="10"/>
                    <a:pt x="3" y="9"/>
                  </a:cubicBezTo>
                  <a:cubicBezTo>
                    <a:pt x="3" y="7"/>
                    <a:pt x="4" y="6"/>
                    <a:pt x="5" y="5"/>
                  </a:cubicBezTo>
                  <a:cubicBezTo>
                    <a:pt x="6" y="5"/>
                    <a:pt x="6" y="5"/>
                    <a:pt x="6" y="5"/>
                  </a:cubicBezTo>
                  <a:cubicBezTo>
                    <a:pt x="7" y="4"/>
                    <a:pt x="7" y="4"/>
                    <a:pt x="8" y="3"/>
                  </a:cubicBezTo>
                  <a:cubicBezTo>
                    <a:pt x="8" y="3"/>
                    <a:pt x="10" y="3"/>
                    <a:pt x="10" y="3"/>
                  </a:cubicBezTo>
                  <a:cubicBezTo>
                    <a:pt x="11" y="3"/>
                    <a:pt x="11" y="3"/>
                    <a:pt x="11" y="3"/>
                  </a:cubicBezTo>
                  <a:cubicBezTo>
                    <a:pt x="11" y="4"/>
                    <a:pt x="11" y="4"/>
                    <a:pt x="11" y="4"/>
                  </a:cubicBezTo>
                  <a:cubicBezTo>
                    <a:pt x="11" y="4"/>
                    <a:pt x="11" y="4"/>
                    <a:pt x="11" y="4"/>
                  </a:cubicBezTo>
                  <a:cubicBezTo>
                    <a:pt x="12" y="4"/>
                    <a:pt x="12" y="4"/>
                    <a:pt x="12" y="4"/>
                  </a:cubicBezTo>
                  <a:cubicBezTo>
                    <a:pt x="14" y="3"/>
                    <a:pt x="14" y="2"/>
                    <a:pt x="16" y="0"/>
                  </a:cubicBezTo>
                  <a:cubicBezTo>
                    <a:pt x="17" y="0"/>
                    <a:pt x="17" y="0"/>
                    <a:pt x="17" y="0"/>
                  </a:cubicBezTo>
                  <a:cubicBezTo>
                    <a:pt x="18" y="0"/>
                    <a:pt x="18" y="0"/>
                    <a:pt x="1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199">
              <a:extLst>
                <a:ext uri="{FF2B5EF4-FFF2-40B4-BE49-F238E27FC236}">
                  <a16:creationId xmlns:a16="http://schemas.microsoft.com/office/drawing/2014/main" id="{9BA7CF5E-9732-4C78-9E4C-E8C4C074D73D}"/>
                </a:ext>
              </a:extLst>
            </p:cNvPr>
            <p:cNvSpPr>
              <a:spLocks noEditPoints="1"/>
            </p:cNvSpPr>
            <p:nvPr/>
          </p:nvSpPr>
          <p:spPr bwMode="auto">
            <a:xfrm>
              <a:off x="13312024" y="7449276"/>
              <a:ext cx="983087" cy="807365"/>
            </a:xfrm>
            <a:custGeom>
              <a:avLst/>
              <a:gdLst>
                <a:gd name="T0" fmla="*/ 147 w 236"/>
                <a:gd name="T1" fmla="*/ 46 h 194"/>
                <a:gd name="T2" fmla="*/ 159 w 236"/>
                <a:gd name="T3" fmla="*/ 56 h 194"/>
                <a:gd name="T4" fmla="*/ 164 w 236"/>
                <a:gd name="T5" fmla="*/ 60 h 194"/>
                <a:gd name="T6" fmla="*/ 173 w 236"/>
                <a:gd name="T7" fmla="*/ 68 h 194"/>
                <a:gd name="T8" fmla="*/ 173 w 236"/>
                <a:gd name="T9" fmla="*/ 70 h 194"/>
                <a:gd name="T10" fmla="*/ 175 w 236"/>
                <a:gd name="T11" fmla="*/ 77 h 194"/>
                <a:gd name="T12" fmla="*/ 173 w 236"/>
                <a:gd name="T13" fmla="*/ 77 h 194"/>
                <a:gd name="T14" fmla="*/ 182 w 236"/>
                <a:gd name="T15" fmla="*/ 93 h 194"/>
                <a:gd name="T16" fmla="*/ 185 w 236"/>
                <a:gd name="T17" fmla="*/ 96 h 194"/>
                <a:gd name="T18" fmla="*/ 189 w 236"/>
                <a:gd name="T19" fmla="*/ 96 h 194"/>
                <a:gd name="T20" fmla="*/ 190 w 236"/>
                <a:gd name="T21" fmla="*/ 99 h 194"/>
                <a:gd name="T22" fmla="*/ 230 w 236"/>
                <a:gd name="T23" fmla="*/ 120 h 194"/>
                <a:gd name="T24" fmla="*/ 229 w 236"/>
                <a:gd name="T25" fmla="*/ 151 h 194"/>
                <a:gd name="T26" fmla="*/ 152 w 236"/>
                <a:gd name="T27" fmla="*/ 173 h 194"/>
                <a:gd name="T28" fmla="*/ 139 w 236"/>
                <a:gd name="T29" fmla="*/ 187 h 194"/>
                <a:gd name="T30" fmla="*/ 107 w 236"/>
                <a:gd name="T31" fmla="*/ 182 h 194"/>
                <a:gd name="T32" fmla="*/ 104 w 236"/>
                <a:gd name="T33" fmla="*/ 182 h 194"/>
                <a:gd name="T34" fmla="*/ 99 w 236"/>
                <a:gd name="T35" fmla="*/ 180 h 194"/>
                <a:gd name="T36" fmla="*/ 97 w 236"/>
                <a:gd name="T37" fmla="*/ 184 h 194"/>
                <a:gd name="T38" fmla="*/ 96 w 236"/>
                <a:gd name="T39" fmla="*/ 189 h 194"/>
                <a:gd name="T40" fmla="*/ 92 w 236"/>
                <a:gd name="T41" fmla="*/ 194 h 194"/>
                <a:gd name="T42" fmla="*/ 90 w 236"/>
                <a:gd name="T43" fmla="*/ 189 h 194"/>
                <a:gd name="T44" fmla="*/ 86 w 236"/>
                <a:gd name="T45" fmla="*/ 181 h 194"/>
                <a:gd name="T46" fmla="*/ 71 w 236"/>
                <a:gd name="T47" fmla="*/ 157 h 194"/>
                <a:gd name="T48" fmla="*/ 66 w 236"/>
                <a:gd name="T49" fmla="*/ 151 h 194"/>
                <a:gd name="T50" fmla="*/ 50 w 236"/>
                <a:gd name="T51" fmla="*/ 135 h 194"/>
                <a:gd name="T52" fmla="*/ 50 w 236"/>
                <a:gd name="T53" fmla="*/ 125 h 194"/>
                <a:gd name="T54" fmla="*/ 49 w 236"/>
                <a:gd name="T55" fmla="*/ 118 h 194"/>
                <a:gd name="T56" fmla="*/ 47 w 236"/>
                <a:gd name="T57" fmla="*/ 115 h 194"/>
                <a:gd name="T58" fmla="*/ 35 w 236"/>
                <a:gd name="T59" fmla="*/ 100 h 194"/>
                <a:gd name="T60" fmla="*/ 26 w 236"/>
                <a:gd name="T61" fmla="*/ 83 h 194"/>
                <a:gd name="T62" fmla="*/ 14 w 236"/>
                <a:gd name="T63" fmla="*/ 65 h 194"/>
                <a:gd name="T64" fmla="*/ 5 w 236"/>
                <a:gd name="T65" fmla="*/ 52 h 194"/>
                <a:gd name="T66" fmla="*/ 4 w 236"/>
                <a:gd name="T67" fmla="*/ 36 h 194"/>
                <a:gd name="T68" fmla="*/ 24 w 236"/>
                <a:gd name="T69" fmla="*/ 30 h 194"/>
                <a:gd name="T70" fmla="*/ 34 w 236"/>
                <a:gd name="T71" fmla="*/ 24 h 194"/>
                <a:gd name="T72" fmla="*/ 49 w 236"/>
                <a:gd name="T73" fmla="*/ 2 h 194"/>
                <a:gd name="T74" fmla="*/ 114 w 236"/>
                <a:gd name="T75" fmla="*/ 38 h 194"/>
                <a:gd name="T76" fmla="*/ 22 w 236"/>
                <a:gd name="T77" fmla="*/ 82 h 194"/>
                <a:gd name="T78" fmla="*/ 22 w 236"/>
                <a:gd name="T79" fmla="*/ 81 h 194"/>
                <a:gd name="T80" fmla="*/ 24 w 236"/>
                <a:gd name="T81" fmla="*/ 84 h 194"/>
                <a:gd name="T82" fmla="*/ 22 w 236"/>
                <a:gd name="T83" fmla="*/ 83 h 194"/>
                <a:gd name="T84" fmla="*/ 26 w 236"/>
                <a:gd name="T85" fmla="*/ 86 h 194"/>
                <a:gd name="T86" fmla="*/ 83 w 236"/>
                <a:gd name="T87" fmla="*/ 189 h 194"/>
                <a:gd name="T88" fmla="*/ 85 w 236"/>
                <a:gd name="T89" fmla="*/ 191 h 194"/>
                <a:gd name="T90" fmla="*/ 84 w 236"/>
                <a:gd name="T91" fmla="*/ 190 h 194"/>
                <a:gd name="T92" fmla="*/ 81 w 236"/>
                <a:gd name="T93" fmla="*/ 188 h 194"/>
                <a:gd name="T94" fmla="*/ 81 w 236"/>
                <a:gd name="T95" fmla="*/ 186 h 194"/>
                <a:gd name="T96" fmla="*/ 82 w 236"/>
                <a:gd name="T97" fmla="*/ 18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6" h="194">
                  <a:moveTo>
                    <a:pt x="134" y="39"/>
                  </a:moveTo>
                  <a:cubicBezTo>
                    <a:pt x="140" y="40"/>
                    <a:pt x="137" y="40"/>
                    <a:pt x="144" y="41"/>
                  </a:cubicBezTo>
                  <a:cubicBezTo>
                    <a:pt x="145" y="43"/>
                    <a:pt x="145" y="42"/>
                    <a:pt x="146" y="45"/>
                  </a:cubicBezTo>
                  <a:cubicBezTo>
                    <a:pt x="147" y="46"/>
                    <a:pt x="147" y="46"/>
                    <a:pt x="147" y="46"/>
                  </a:cubicBezTo>
                  <a:cubicBezTo>
                    <a:pt x="156" y="46"/>
                    <a:pt x="147" y="46"/>
                    <a:pt x="155" y="46"/>
                  </a:cubicBezTo>
                  <a:cubicBezTo>
                    <a:pt x="157" y="50"/>
                    <a:pt x="156" y="49"/>
                    <a:pt x="159" y="54"/>
                  </a:cubicBezTo>
                  <a:cubicBezTo>
                    <a:pt x="160" y="55"/>
                    <a:pt x="159" y="54"/>
                    <a:pt x="160" y="56"/>
                  </a:cubicBezTo>
                  <a:cubicBezTo>
                    <a:pt x="159" y="56"/>
                    <a:pt x="159" y="56"/>
                    <a:pt x="159" y="56"/>
                  </a:cubicBezTo>
                  <a:cubicBezTo>
                    <a:pt x="159" y="57"/>
                    <a:pt x="159" y="57"/>
                    <a:pt x="159" y="57"/>
                  </a:cubicBezTo>
                  <a:cubicBezTo>
                    <a:pt x="161" y="58"/>
                    <a:pt x="161" y="58"/>
                    <a:pt x="161" y="58"/>
                  </a:cubicBezTo>
                  <a:cubicBezTo>
                    <a:pt x="163" y="59"/>
                    <a:pt x="164" y="59"/>
                    <a:pt x="164" y="60"/>
                  </a:cubicBezTo>
                  <a:cubicBezTo>
                    <a:pt x="164" y="60"/>
                    <a:pt x="164" y="60"/>
                    <a:pt x="164" y="60"/>
                  </a:cubicBezTo>
                  <a:cubicBezTo>
                    <a:pt x="165" y="62"/>
                    <a:pt x="165" y="62"/>
                    <a:pt x="166" y="64"/>
                  </a:cubicBezTo>
                  <a:cubicBezTo>
                    <a:pt x="168" y="64"/>
                    <a:pt x="168" y="64"/>
                    <a:pt x="168" y="64"/>
                  </a:cubicBezTo>
                  <a:cubicBezTo>
                    <a:pt x="170" y="66"/>
                    <a:pt x="170" y="66"/>
                    <a:pt x="170" y="66"/>
                  </a:cubicBezTo>
                  <a:cubicBezTo>
                    <a:pt x="173" y="68"/>
                    <a:pt x="173" y="68"/>
                    <a:pt x="173" y="68"/>
                  </a:cubicBezTo>
                  <a:cubicBezTo>
                    <a:pt x="175" y="70"/>
                    <a:pt x="175" y="70"/>
                    <a:pt x="175" y="70"/>
                  </a:cubicBezTo>
                  <a:cubicBezTo>
                    <a:pt x="174" y="70"/>
                    <a:pt x="174" y="70"/>
                    <a:pt x="174" y="70"/>
                  </a:cubicBezTo>
                  <a:cubicBezTo>
                    <a:pt x="174" y="70"/>
                    <a:pt x="174" y="70"/>
                    <a:pt x="173" y="70"/>
                  </a:cubicBezTo>
                  <a:cubicBezTo>
                    <a:pt x="173" y="70"/>
                    <a:pt x="173" y="70"/>
                    <a:pt x="173" y="70"/>
                  </a:cubicBezTo>
                  <a:cubicBezTo>
                    <a:pt x="173" y="71"/>
                    <a:pt x="173" y="70"/>
                    <a:pt x="173" y="72"/>
                  </a:cubicBezTo>
                  <a:cubicBezTo>
                    <a:pt x="174" y="73"/>
                    <a:pt x="174" y="72"/>
                    <a:pt x="175" y="73"/>
                  </a:cubicBezTo>
                  <a:cubicBezTo>
                    <a:pt x="175" y="74"/>
                    <a:pt x="175" y="74"/>
                    <a:pt x="175" y="74"/>
                  </a:cubicBezTo>
                  <a:cubicBezTo>
                    <a:pt x="175" y="77"/>
                    <a:pt x="175" y="77"/>
                    <a:pt x="175" y="77"/>
                  </a:cubicBezTo>
                  <a:cubicBezTo>
                    <a:pt x="174" y="77"/>
                    <a:pt x="174" y="77"/>
                    <a:pt x="174" y="77"/>
                  </a:cubicBezTo>
                  <a:cubicBezTo>
                    <a:pt x="174" y="77"/>
                    <a:pt x="174" y="77"/>
                    <a:pt x="174" y="77"/>
                  </a:cubicBezTo>
                  <a:cubicBezTo>
                    <a:pt x="173" y="77"/>
                    <a:pt x="173" y="77"/>
                    <a:pt x="173" y="77"/>
                  </a:cubicBezTo>
                  <a:cubicBezTo>
                    <a:pt x="173" y="77"/>
                    <a:pt x="173" y="77"/>
                    <a:pt x="173" y="77"/>
                  </a:cubicBezTo>
                  <a:cubicBezTo>
                    <a:pt x="175" y="83"/>
                    <a:pt x="174" y="79"/>
                    <a:pt x="176" y="83"/>
                  </a:cubicBezTo>
                  <a:cubicBezTo>
                    <a:pt x="176" y="84"/>
                    <a:pt x="177" y="85"/>
                    <a:pt x="178" y="85"/>
                  </a:cubicBezTo>
                  <a:cubicBezTo>
                    <a:pt x="179" y="87"/>
                    <a:pt x="179" y="87"/>
                    <a:pt x="179" y="90"/>
                  </a:cubicBezTo>
                  <a:cubicBezTo>
                    <a:pt x="181" y="92"/>
                    <a:pt x="181" y="92"/>
                    <a:pt x="182" y="93"/>
                  </a:cubicBezTo>
                  <a:cubicBezTo>
                    <a:pt x="182" y="95"/>
                    <a:pt x="182" y="95"/>
                    <a:pt x="182" y="95"/>
                  </a:cubicBezTo>
                  <a:cubicBezTo>
                    <a:pt x="183" y="96"/>
                    <a:pt x="183" y="96"/>
                    <a:pt x="183" y="96"/>
                  </a:cubicBezTo>
                  <a:cubicBezTo>
                    <a:pt x="184" y="96"/>
                    <a:pt x="184" y="96"/>
                    <a:pt x="184" y="96"/>
                  </a:cubicBezTo>
                  <a:cubicBezTo>
                    <a:pt x="185" y="96"/>
                    <a:pt x="184" y="96"/>
                    <a:pt x="185" y="96"/>
                  </a:cubicBezTo>
                  <a:cubicBezTo>
                    <a:pt x="186" y="96"/>
                    <a:pt x="186" y="96"/>
                    <a:pt x="187" y="96"/>
                  </a:cubicBezTo>
                  <a:cubicBezTo>
                    <a:pt x="188" y="96"/>
                    <a:pt x="188" y="96"/>
                    <a:pt x="188" y="96"/>
                  </a:cubicBezTo>
                  <a:cubicBezTo>
                    <a:pt x="189" y="96"/>
                    <a:pt x="189" y="96"/>
                    <a:pt x="189" y="96"/>
                  </a:cubicBezTo>
                  <a:cubicBezTo>
                    <a:pt x="189" y="96"/>
                    <a:pt x="189" y="96"/>
                    <a:pt x="189" y="96"/>
                  </a:cubicBezTo>
                  <a:cubicBezTo>
                    <a:pt x="188" y="97"/>
                    <a:pt x="188" y="97"/>
                    <a:pt x="188" y="97"/>
                  </a:cubicBezTo>
                  <a:cubicBezTo>
                    <a:pt x="188" y="99"/>
                    <a:pt x="188" y="99"/>
                    <a:pt x="188" y="99"/>
                  </a:cubicBezTo>
                  <a:cubicBezTo>
                    <a:pt x="189" y="99"/>
                    <a:pt x="189" y="99"/>
                    <a:pt x="190" y="99"/>
                  </a:cubicBezTo>
                  <a:cubicBezTo>
                    <a:pt x="190" y="99"/>
                    <a:pt x="190" y="99"/>
                    <a:pt x="190" y="99"/>
                  </a:cubicBezTo>
                  <a:cubicBezTo>
                    <a:pt x="190" y="100"/>
                    <a:pt x="191" y="101"/>
                    <a:pt x="191" y="101"/>
                  </a:cubicBezTo>
                  <a:cubicBezTo>
                    <a:pt x="191" y="102"/>
                    <a:pt x="191" y="102"/>
                    <a:pt x="191" y="102"/>
                  </a:cubicBezTo>
                  <a:cubicBezTo>
                    <a:pt x="191" y="102"/>
                    <a:pt x="192" y="104"/>
                    <a:pt x="202" y="116"/>
                  </a:cubicBezTo>
                  <a:cubicBezTo>
                    <a:pt x="204" y="116"/>
                    <a:pt x="228" y="119"/>
                    <a:pt x="230" y="120"/>
                  </a:cubicBezTo>
                  <a:cubicBezTo>
                    <a:pt x="230" y="120"/>
                    <a:pt x="230" y="120"/>
                    <a:pt x="230" y="120"/>
                  </a:cubicBezTo>
                  <a:cubicBezTo>
                    <a:pt x="231" y="119"/>
                    <a:pt x="231" y="119"/>
                    <a:pt x="231" y="119"/>
                  </a:cubicBezTo>
                  <a:cubicBezTo>
                    <a:pt x="232" y="121"/>
                    <a:pt x="235" y="125"/>
                    <a:pt x="236" y="127"/>
                  </a:cubicBezTo>
                  <a:cubicBezTo>
                    <a:pt x="235" y="131"/>
                    <a:pt x="235" y="132"/>
                    <a:pt x="229" y="151"/>
                  </a:cubicBezTo>
                  <a:cubicBezTo>
                    <a:pt x="227" y="152"/>
                    <a:pt x="223" y="153"/>
                    <a:pt x="222" y="154"/>
                  </a:cubicBezTo>
                  <a:cubicBezTo>
                    <a:pt x="216" y="156"/>
                    <a:pt x="207" y="159"/>
                    <a:pt x="206" y="159"/>
                  </a:cubicBezTo>
                  <a:cubicBezTo>
                    <a:pt x="193" y="164"/>
                    <a:pt x="196" y="163"/>
                    <a:pt x="190" y="164"/>
                  </a:cubicBezTo>
                  <a:cubicBezTo>
                    <a:pt x="158" y="168"/>
                    <a:pt x="165" y="166"/>
                    <a:pt x="152" y="173"/>
                  </a:cubicBezTo>
                  <a:cubicBezTo>
                    <a:pt x="148" y="178"/>
                    <a:pt x="148" y="178"/>
                    <a:pt x="146" y="181"/>
                  </a:cubicBezTo>
                  <a:cubicBezTo>
                    <a:pt x="145" y="183"/>
                    <a:pt x="145" y="182"/>
                    <a:pt x="144" y="185"/>
                  </a:cubicBezTo>
                  <a:cubicBezTo>
                    <a:pt x="143" y="186"/>
                    <a:pt x="142" y="186"/>
                    <a:pt x="141" y="187"/>
                  </a:cubicBezTo>
                  <a:cubicBezTo>
                    <a:pt x="139" y="187"/>
                    <a:pt x="139" y="187"/>
                    <a:pt x="139" y="187"/>
                  </a:cubicBezTo>
                  <a:cubicBezTo>
                    <a:pt x="138" y="186"/>
                    <a:pt x="137" y="184"/>
                    <a:pt x="136" y="183"/>
                  </a:cubicBezTo>
                  <a:cubicBezTo>
                    <a:pt x="132" y="183"/>
                    <a:pt x="135" y="185"/>
                    <a:pt x="121" y="183"/>
                  </a:cubicBezTo>
                  <a:cubicBezTo>
                    <a:pt x="121" y="182"/>
                    <a:pt x="120" y="182"/>
                    <a:pt x="119" y="181"/>
                  </a:cubicBezTo>
                  <a:cubicBezTo>
                    <a:pt x="117" y="181"/>
                    <a:pt x="110" y="182"/>
                    <a:pt x="107" y="182"/>
                  </a:cubicBezTo>
                  <a:cubicBezTo>
                    <a:pt x="106" y="182"/>
                    <a:pt x="106" y="182"/>
                    <a:pt x="106" y="182"/>
                  </a:cubicBezTo>
                  <a:cubicBezTo>
                    <a:pt x="106" y="182"/>
                    <a:pt x="106" y="182"/>
                    <a:pt x="106" y="182"/>
                  </a:cubicBezTo>
                  <a:cubicBezTo>
                    <a:pt x="105" y="183"/>
                    <a:pt x="105" y="182"/>
                    <a:pt x="105" y="183"/>
                  </a:cubicBezTo>
                  <a:cubicBezTo>
                    <a:pt x="104" y="182"/>
                    <a:pt x="104" y="182"/>
                    <a:pt x="104" y="182"/>
                  </a:cubicBezTo>
                  <a:cubicBezTo>
                    <a:pt x="103" y="182"/>
                    <a:pt x="103" y="182"/>
                    <a:pt x="103" y="182"/>
                  </a:cubicBezTo>
                  <a:cubicBezTo>
                    <a:pt x="102" y="182"/>
                    <a:pt x="102" y="182"/>
                    <a:pt x="102" y="182"/>
                  </a:cubicBezTo>
                  <a:cubicBezTo>
                    <a:pt x="101" y="181"/>
                    <a:pt x="102" y="182"/>
                    <a:pt x="101" y="181"/>
                  </a:cubicBezTo>
                  <a:cubicBezTo>
                    <a:pt x="100" y="180"/>
                    <a:pt x="100" y="180"/>
                    <a:pt x="99" y="180"/>
                  </a:cubicBezTo>
                  <a:cubicBezTo>
                    <a:pt x="98" y="181"/>
                    <a:pt x="98" y="181"/>
                    <a:pt x="96" y="182"/>
                  </a:cubicBezTo>
                  <a:cubicBezTo>
                    <a:pt x="96" y="183"/>
                    <a:pt x="96" y="183"/>
                    <a:pt x="96" y="183"/>
                  </a:cubicBezTo>
                  <a:cubicBezTo>
                    <a:pt x="97" y="183"/>
                    <a:pt x="97" y="183"/>
                    <a:pt x="97" y="183"/>
                  </a:cubicBezTo>
                  <a:cubicBezTo>
                    <a:pt x="97" y="184"/>
                    <a:pt x="97" y="184"/>
                    <a:pt x="97" y="184"/>
                  </a:cubicBezTo>
                  <a:cubicBezTo>
                    <a:pt x="96" y="184"/>
                    <a:pt x="96" y="184"/>
                    <a:pt x="96" y="184"/>
                  </a:cubicBezTo>
                  <a:cubicBezTo>
                    <a:pt x="96" y="186"/>
                    <a:pt x="96" y="185"/>
                    <a:pt x="96" y="187"/>
                  </a:cubicBezTo>
                  <a:cubicBezTo>
                    <a:pt x="96" y="188"/>
                    <a:pt x="96" y="188"/>
                    <a:pt x="96" y="188"/>
                  </a:cubicBezTo>
                  <a:cubicBezTo>
                    <a:pt x="96" y="189"/>
                    <a:pt x="96" y="189"/>
                    <a:pt x="96" y="189"/>
                  </a:cubicBezTo>
                  <a:cubicBezTo>
                    <a:pt x="96" y="189"/>
                    <a:pt x="96" y="189"/>
                    <a:pt x="96" y="189"/>
                  </a:cubicBezTo>
                  <a:cubicBezTo>
                    <a:pt x="96" y="190"/>
                    <a:pt x="96" y="190"/>
                    <a:pt x="96" y="190"/>
                  </a:cubicBezTo>
                  <a:cubicBezTo>
                    <a:pt x="95" y="190"/>
                    <a:pt x="95" y="190"/>
                    <a:pt x="95" y="190"/>
                  </a:cubicBezTo>
                  <a:cubicBezTo>
                    <a:pt x="94" y="192"/>
                    <a:pt x="94" y="192"/>
                    <a:pt x="92" y="194"/>
                  </a:cubicBezTo>
                  <a:cubicBezTo>
                    <a:pt x="92" y="193"/>
                    <a:pt x="92" y="193"/>
                    <a:pt x="92" y="193"/>
                  </a:cubicBezTo>
                  <a:cubicBezTo>
                    <a:pt x="91" y="191"/>
                    <a:pt x="91" y="191"/>
                    <a:pt x="91" y="191"/>
                  </a:cubicBezTo>
                  <a:cubicBezTo>
                    <a:pt x="91" y="190"/>
                    <a:pt x="91" y="191"/>
                    <a:pt x="91" y="189"/>
                  </a:cubicBezTo>
                  <a:cubicBezTo>
                    <a:pt x="90" y="189"/>
                    <a:pt x="90" y="189"/>
                    <a:pt x="90" y="189"/>
                  </a:cubicBezTo>
                  <a:cubicBezTo>
                    <a:pt x="89" y="188"/>
                    <a:pt x="89" y="188"/>
                    <a:pt x="89" y="188"/>
                  </a:cubicBezTo>
                  <a:cubicBezTo>
                    <a:pt x="89" y="187"/>
                    <a:pt x="89" y="187"/>
                    <a:pt x="89" y="187"/>
                  </a:cubicBezTo>
                  <a:cubicBezTo>
                    <a:pt x="88" y="186"/>
                    <a:pt x="89" y="186"/>
                    <a:pt x="87" y="185"/>
                  </a:cubicBezTo>
                  <a:cubicBezTo>
                    <a:pt x="87" y="183"/>
                    <a:pt x="87" y="184"/>
                    <a:pt x="86" y="181"/>
                  </a:cubicBezTo>
                  <a:cubicBezTo>
                    <a:pt x="83" y="178"/>
                    <a:pt x="84" y="179"/>
                    <a:pt x="80" y="176"/>
                  </a:cubicBezTo>
                  <a:cubicBezTo>
                    <a:pt x="78" y="172"/>
                    <a:pt x="77" y="172"/>
                    <a:pt x="77" y="169"/>
                  </a:cubicBezTo>
                  <a:cubicBezTo>
                    <a:pt x="74" y="167"/>
                    <a:pt x="74" y="167"/>
                    <a:pt x="74" y="167"/>
                  </a:cubicBezTo>
                  <a:cubicBezTo>
                    <a:pt x="74" y="164"/>
                    <a:pt x="72" y="160"/>
                    <a:pt x="71" y="157"/>
                  </a:cubicBezTo>
                  <a:cubicBezTo>
                    <a:pt x="70" y="156"/>
                    <a:pt x="70" y="157"/>
                    <a:pt x="69" y="155"/>
                  </a:cubicBezTo>
                  <a:cubicBezTo>
                    <a:pt x="69" y="154"/>
                    <a:pt x="69" y="155"/>
                    <a:pt x="69" y="154"/>
                  </a:cubicBezTo>
                  <a:cubicBezTo>
                    <a:pt x="68" y="153"/>
                    <a:pt x="68" y="153"/>
                    <a:pt x="68" y="153"/>
                  </a:cubicBezTo>
                  <a:cubicBezTo>
                    <a:pt x="66" y="151"/>
                    <a:pt x="66" y="151"/>
                    <a:pt x="66" y="151"/>
                  </a:cubicBezTo>
                  <a:cubicBezTo>
                    <a:pt x="62" y="148"/>
                    <a:pt x="62" y="148"/>
                    <a:pt x="62" y="148"/>
                  </a:cubicBezTo>
                  <a:cubicBezTo>
                    <a:pt x="59" y="148"/>
                    <a:pt x="59" y="148"/>
                    <a:pt x="59" y="148"/>
                  </a:cubicBezTo>
                  <a:cubicBezTo>
                    <a:pt x="58" y="146"/>
                    <a:pt x="58" y="146"/>
                    <a:pt x="58" y="146"/>
                  </a:cubicBezTo>
                  <a:cubicBezTo>
                    <a:pt x="56" y="145"/>
                    <a:pt x="52" y="139"/>
                    <a:pt x="50" y="135"/>
                  </a:cubicBezTo>
                  <a:cubicBezTo>
                    <a:pt x="51" y="134"/>
                    <a:pt x="51" y="134"/>
                    <a:pt x="51" y="134"/>
                  </a:cubicBezTo>
                  <a:cubicBezTo>
                    <a:pt x="51" y="133"/>
                    <a:pt x="51" y="133"/>
                    <a:pt x="51" y="133"/>
                  </a:cubicBezTo>
                  <a:cubicBezTo>
                    <a:pt x="49" y="129"/>
                    <a:pt x="51" y="133"/>
                    <a:pt x="49" y="129"/>
                  </a:cubicBezTo>
                  <a:cubicBezTo>
                    <a:pt x="50" y="126"/>
                    <a:pt x="50" y="127"/>
                    <a:pt x="50" y="125"/>
                  </a:cubicBezTo>
                  <a:cubicBezTo>
                    <a:pt x="50" y="123"/>
                    <a:pt x="50" y="124"/>
                    <a:pt x="50" y="122"/>
                  </a:cubicBezTo>
                  <a:cubicBezTo>
                    <a:pt x="50" y="120"/>
                    <a:pt x="50" y="120"/>
                    <a:pt x="50" y="120"/>
                  </a:cubicBezTo>
                  <a:cubicBezTo>
                    <a:pt x="49" y="119"/>
                    <a:pt x="49" y="119"/>
                    <a:pt x="49" y="119"/>
                  </a:cubicBezTo>
                  <a:cubicBezTo>
                    <a:pt x="49" y="118"/>
                    <a:pt x="49" y="118"/>
                    <a:pt x="49" y="118"/>
                  </a:cubicBezTo>
                  <a:cubicBezTo>
                    <a:pt x="49" y="117"/>
                    <a:pt x="49" y="117"/>
                    <a:pt x="49" y="117"/>
                  </a:cubicBezTo>
                  <a:cubicBezTo>
                    <a:pt x="48" y="117"/>
                    <a:pt x="48" y="117"/>
                    <a:pt x="48" y="117"/>
                  </a:cubicBezTo>
                  <a:cubicBezTo>
                    <a:pt x="49" y="117"/>
                    <a:pt x="49" y="117"/>
                    <a:pt x="49" y="117"/>
                  </a:cubicBezTo>
                  <a:cubicBezTo>
                    <a:pt x="47" y="115"/>
                    <a:pt x="47" y="115"/>
                    <a:pt x="47" y="115"/>
                  </a:cubicBezTo>
                  <a:cubicBezTo>
                    <a:pt x="46" y="109"/>
                    <a:pt x="43" y="104"/>
                    <a:pt x="38" y="101"/>
                  </a:cubicBezTo>
                  <a:cubicBezTo>
                    <a:pt x="37" y="101"/>
                    <a:pt x="37" y="101"/>
                    <a:pt x="37" y="101"/>
                  </a:cubicBezTo>
                  <a:cubicBezTo>
                    <a:pt x="36" y="101"/>
                    <a:pt x="36" y="101"/>
                    <a:pt x="36" y="101"/>
                  </a:cubicBezTo>
                  <a:cubicBezTo>
                    <a:pt x="35" y="100"/>
                    <a:pt x="35" y="100"/>
                    <a:pt x="35" y="100"/>
                  </a:cubicBezTo>
                  <a:cubicBezTo>
                    <a:pt x="34" y="100"/>
                    <a:pt x="34" y="100"/>
                    <a:pt x="33" y="99"/>
                  </a:cubicBezTo>
                  <a:cubicBezTo>
                    <a:pt x="29" y="93"/>
                    <a:pt x="32" y="98"/>
                    <a:pt x="29" y="93"/>
                  </a:cubicBezTo>
                  <a:cubicBezTo>
                    <a:pt x="29" y="92"/>
                    <a:pt x="29" y="92"/>
                    <a:pt x="30" y="91"/>
                  </a:cubicBezTo>
                  <a:cubicBezTo>
                    <a:pt x="29" y="87"/>
                    <a:pt x="28" y="86"/>
                    <a:pt x="26" y="83"/>
                  </a:cubicBezTo>
                  <a:cubicBezTo>
                    <a:pt x="25" y="82"/>
                    <a:pt x="26" y="82"/>
                    <a:pt x="24" y="81"/>
                  </a:cubicBezTo>
                  <a:cubicBezTo>
                    <a:pt x="23" y="79"/>
                    <a:pt x="24" y="80"/>
                    <a:pt x="23" y="78"/>
                  </a:cubicBezTo>
                  <a:cubicBezTo>
                    <a:pt x="22" y="77"/>
                    <a:pt x="22" y="77"/>
                    <a:pt x="22" y="77"/>
                  </a:cubicBezTo>
                  <a:cubicBezTo>
                    <a:pt x="20" y="73"/>
                    <a:pt x="18" y="70"/>
                    <a:pt x="14" y="65"/>
                  </a:cubicBezTo>
                  <a:cubicBezTo>
                    <a:pt x="13" y="63"/>
                    <a:pt x="13" y="63"/>
                    <a:pt x="13" y="63"/>
                  </a:cubicBezTo>
                  <a:cubicBezTo>
                    <a:pt x="11" y="60"/>
                    <a:pt x="11" y="60"/>
                    <a:pt x="11" y="60"/>
                  </a:cubicBezTo>
                  <a:cubicBezTo>
                    <a:pt x="9" y="56"/>
                    <a:pt x="10" y="57"/>
                    <a:pt x="7" y="53"/>
                  </a:cubicBezTo>
                  <a:cubicBezTo>
                    <a:pt x="5" y="52"/>
                    <a:pt x="5" y="52"/>
                    <a:pt x="5" y="52"/>
                  </a:cubicBezTo>
                  <a:cubicBezTo>
                    <a:pt x="3" y="52"/>
                    <a:pt x="3" y="52"/>
                    <a:pt x="1" y="52"/>
                  </a:cubicBezTo>
                  <a:cubicBezTo>
                    <a:pt x="0" y="52"/>
                    <a:pt x="0" y="52"/>
                    <a:pt x="0" y="52"/>
                  </a:cubicBezTo>
                  <a:cubicBezTo>
                    <a:pt x="0" y="51"/>
                    <a:pt x="0" y="51"/>
                    <a:pt x="0" y="51"/>
                  </a:cubicBezTo>
                  <a:cubicBezTo>
                    <a:pt x="2" y="48"/>
                    <a:pt x="1" y="50"/>
                    <a:pt x="4" y="36"/>
                  </a:cubicBezTo>
                  <a:cubicBezTo>
                    <a:pt x="10" y="37"/>
                    <a:pt x="6" y="36"/>
                    <a:pt x="16" y="38"/>
                  </a:cubicBezTo>
                  <a:cubicBezTo>
                    <a:pt x="16" y="38"/>
                    <a:pt x="16" y="38"/>
                    <a:pt x="16" y="38"/>
                  </a:cubicBezTo>
                  <a:cubicBezTo>
                    <a:pt x="19" y="36"/>
                    <a:pt x="18" y="36"/>
                    <a:pt x="21" y="34"/>
                  </a:cubicBezTo>
                  <a:cubicBezTo>
                    <a:pt x="23" y="31"/>
                    <a:pt x="22" y="32"/>
                    <a:pt x="24" y="30"/>
                  </a:cubicBezTo>
                  <a:cubicBezTo>
                    <a:pt x="24" y="29"/>
                    <a:pt x="24" y="29"/>
                    <a:pt x="24" y="29"/>
                  </a:cubicBezTo>
                  <a:cubicBezTo>
                    <a:pt x="29" y="28"/>
                    <a:pt x="26" y="29"/>
                    <a:pt x="32" y="28"/>
                  </a:cubicBezTo>
                  <a:cubicBezTo>
                    <a:pt x="32" y="28"/>
                    <a:pt x="32" y="28"/>
                    <a:pt x="32" y="28"/>
                  </a:cubicBezTo>
                  <a:cubicBezTo>
                    <a:pt x="33" y="25"/>
                    <a:pt x="33" y="26"/>
                    <a:pt x="34" y="24"/>
                  </a:cubicBezTo>
                  <a:cubicBezTo>
                    <a:pt x="34" y="23"/>
                    <a:pt x="34" y="23"/>
                    <a:pt x="34" y="23"/>
                  </a:cubicBezTo>
                  <a:cubicBezTo>
                    <a:pt x="37" y="22"/>
                    <a:pt x="36" y="22"/>
                    <a:pt x="38" y="21"/>
                  </a:cubicBezTo>
                  <a:cubicBezTo>
                    <a:pt x="31" y="13"/>
                    <a:pt x="34" y="16"/>
                    <a:pt x="26" y="8"/>
                  </a:cubicBezTo>
                  <a:cubicBezTo>
                    <a:pt x="27" y="8"/>
                    <a:pt x="49" y="2"/>
                    <a:pt x="49" y="2"/>
                  </a:cubicBezTo>
                  <a:cubicBezTo>
                    <a:pt x="51" y="0"/>
                    <a:pt x="51" y="0"/>
                    <a:pt x="51" y="0"/>
                  </a:cubicBezTo>
                  <a:cubicBezTo>
                    <a:pt x="63" y="2"/>
                    <a:pt x="60" y="2"/>
                    <a:pt x="65" y="2"/>
                  </a:cubicBezTo>
                  <a:cubicBezTo>
                    <a:pt x="81" y="10"/>
                    <a:pt x="89" y="19"/>
                    <a:pt x="113" y="38"/>
                  </a:cubicBezTo>
                  <a:cubicBezTo>
                    <a:pt x="114" y="38"/>
                    <a:pt x="114" y="38"/>
                    <a:pt x="114" y="38"/>
                  </a:cubicBezTo>
                  <a:cubicBezTo>
                    <a:pt x="115" y="38"/>
                    <a:pt x="131" y="40"/>
                    <a:pt x="132" y="40"/>
                  </a:cubicBezTo>
                  <a:cubicBezTo>
                    <a:pt x="134" y="39"/>
                    <a:pt x="134" y="39"/>
                    <a:pt x="134" y="39"/>
                  </a:cubicBezTo>
                  <a:close/>
                  <a:moveTo>
                    <a:pt x="22" y="82"/>
                  </a:moveTo>
                  <a:cubicBezTo>
                    <a:pt x="22" y="82"/>
                    <a:pt x="22" y="82"/>
                    <a:pt x="22" y="82"/>
                  </a:cubicBezTo>
                  <a:cubicBezTo>
                    <a:pt x="22" y="82"/>
                    <a:pt x="22" y="82"/>
                    <a:pt x="22" y="82"/>
                  </a:cubicBezTo>
                  <a:cubicBezTo>
                    <a:pt x="22" y="81"/>
                    <a:pt x="22" y="81"/>
                    <a:pt x="22" y="81"/>
                  </a:cubicBezTo>
                  <a:cubicBezTo>
                    <a:pt x="22" y="80"/>
                    <a:pt x="22" y="80"/>
                    <a:pt x="22" y="80"/>
                  </a:cubicBezTo>
                  <a:cubicBezTo>
                    <a:pt x="22" y="81"/>
                    <a:pt x="22" y="81"/>
                    <a:pt x="22" y="81"/>
                  </a:cubicBezTo>
                  <a:cubicBezTo>
                    <a:pt x="22" y="81"/>
                    <a:pt x="22" y="81"/>
                    <a:pt x="22" y="82"/>
                  </a:cubicBezTo>
                  <a:close/>
                  <a:moveTo>
                    <a:pt x="26" y="86"/>
                  </a:moveTo>
                  <a:cubicBezTo>
                    <a:pt x="26" y="86"/>
                    <a:pt x="26" y="86"/>
                    <a:pt x="26" y="86"/>
                  </a:cubicBezTo>
                  <a:cubicBezTo>
                    <a:pt x="25" y="85"/>
                    <a:pt x="24" y="85"/>
                    <a:pt x="24" y="84"/>
                  </a:cubicBezTo>
                  <a:cubicBezTo>
                    <a:pt x="22" y="83"/>
                    <a:pt x="22" y="83"/>
                    <a:pt x="22" y="83"/>
                  </a:cubicBezTo>
                  <a:cubicBezTo>
                    <a:pt x="21" y="83"/>
                    <a:pt x="21" y="83"/>
                    <a:pt x="21" y="83"/>
                  </a:cubicBezTo>
                  <a:cubicBezTo>
                    <a:pt x="22" y="82"/>
                    <a:pt x="22" y="82"/>
                    <a:pt x="22" y="82"/>
                  </a:cubicBezTo>
                  <a:cubicBezTo>
                    <a:pt x="22" y="83"/>
                    <a:pt x="22" y="83"/>
                    <a:pt x="22" y="83"/>
                  </a:cubicBezTo>
                  <a:cubicBezTo>
                    <a:pt x="22" y="83"/>
                    <a:pt x="22" y="83"/>
                    <a:pt x="22" y="83"/>
                  </a:cubicBezTo>
                  <a:cubicBezTo>
                    <a:pt x="24" y="84"/>
                    <a:pt x="24" y="84"/>
                    <a:pt x="24" y="84"/>
                  </a:cubicBezTo>
                  <a:cubicBezTo>
                    <a:pt x="26" y="85"/>
                    <a:pt x="26" y="85"/>
                    <a:pt x="26" y="85"/>
                  </a:cubicBezTo>
                  <a:cubicBezTo>
                    <a:pt x="26" y="86"/>
                    <a:pt x="26" y="86"/>
                    <a:pt x="26" y="86"/>
                  </a:cubicBezTo>
                  <a:cubicBezTo>
                    <a:pt x="26" y="86"/>
                    <a:pt x="26" y="86"/>
                    <a:pt x="26" y="86"/>
                  </a:cubicBezTo>
                  <a:close/>
                  <a:moveTo>
                    <a:pt x="83" y="190"/>
                  </a:moveTo>
                  <a:cubicBezTo>
                    <a:pt x="84" y="190"/>
                    <a:pt x="84" y="190"/>
                    <a:pt x="84" y="190"/>
                  </a:cubicBezTo>
                  <a:cubicBezTo>
                    <a:pt x="83" y="189"/>
                    <a:pt x="83" y="189"/>
                    <a:pt x="83" y="189"/>
                  </a:cubicBezTo>
                  <a:cubicBezTo>
                    <a:pt x="83" y="189"/>
                    <a:pt x="83" y="189"/>
                    <a:pt x="83" y="189"/>
                  </a:cubicBezTo>
                  <a:cubicBezTo>
                    <a:pt x="84" y="189"/>
                    <a:pt x="84" y="189"/>
                    <a:pt x="84" y="189"/>
                  </a:cubicBezTo>
                  <a:cubicBezTo>
                    <a:pt x="85" y="190"/>
                    <a:pt x="85" y="190"/>
                    <a:pt x="85" y="190"/>
                  </a:cubicBezTo>
                  <a:cubicBezTo>
                    <a:pt x="85" y="191"/>
                    <a:pt x="85" y="191"/>
                    <a:pt x="85" y="191"/>
                  </a:cubicBezTo>
                  <a:cubicBezTo>
                    <a:pt x="85" y="191"/>
                    <a:pt x="85" y="191"/>
                    <a:pt x="85" y="191"/>
                  </a:cubicBezTo>
                  <a:cubicBezTo>
                    <a:pt x="84" y="191"/>
                    <a:pt x="85" y="191"/>
                    <a:pt x="84" y="191"/>
                  </a:cubicBezTo>
                  <a:cubicBezTo>
                    <a:pt x="84" y="191"/>
                    <a:pt x="84" y="191"/>
                    <a:pt x="84" y="191"/>
                  </a:cubicBezTo>
                  <a:cubicBezTo>
                    <a:pt x="84" y="190"/>
                    <a:pt x="84" y="190"/>
                    <a:pt x="84" y="190"/>
                  </a:cubicBezTo>
                  <a:cubicBezTo>
                    <a:pt x="83" y="190"/>
                    <a:pt x="83" y="190"/>
                    <a:pt x="83" y="190"/>
                  </a:cubicBezTo>
                  <a:cubicBezTo>
                    <a:pt x="82" y="190"/>
                    <a:pt x="82" y="190"/>
                    <a:pt x="82" y="190"/>
                  </a:cubicBezTo>
                  <a:cubicBezTo>
                    <a:pt x="81" y="189"/>
                    <a:pt x="81" y="189"/>
                    <a:pt x="81" y="189"/>
                  </a:cubicBezTo>
                  <a:cubicBezTo>
                    <a:pt x="81" y="188"/>
                    <a:pt x="81" y="188"/>
                    <a:pt x="81" y="188"/>
                  </a:cubicBezTo>
                  <a:cubicBezTo>
                    <a:pt x="81" y="188"/>
                    <a:pt x="81" y="188"/>
                    <a:pt x="81" y="188"/>
                  </a:cubicBezTo>
                  <a:cubicBezTo>
                    <a:pt x="81" y="188"/>
                    <a:pt x="81" y="188"/>
                    <a:pt x="81" y="188"/>
                  </a:cubicBezTo>
                  <a:cubicBezTo>
                    <a:pt x="82" y="187"/>
                    <a:pt x="82" y="187"/>
                    <a:pt x="82" y="187"/>
                  </a:cubicBezTo>
                  <a:cubicBezTo>
                    <a:pt x="81" y="186"/>
                    <a:pt x="81" y="186"/>
                    <a:pt x="81" y="186"/>
                  </a:cubicBezTo>
                  <a:cubicBezTo>
                    <a:pt x="82" y="186"/>
                    <a:pt x="82" y="186"/>
                    <a:pt x="82" y="186"/>
                  </a:cubicBezTo>
                  <a:cubicBezTo>
                    <a:pt x="82" y="187"/>
                    <a:pt x="82" y="187"/>
                    <a:pt x="82" y="187"/>
                  </a:cubicBezTo>
                  <a:cubicBezTo>
                    <a:pt x="83" y="188"/>
                    <a:pt x="83" y="189"/>
                    <a:pt x="83" y="189"/>
                  </a:cubicBezTo>
                  <a:cubicBezTo>
                    <a:pt x="82" y="189"/>
                    <a:pt x="82" y="189"/>
                    <a:pt x="82" y="189"/>
                  </a:cubicBezTo>
                  <a:cubicBezTo>
                    <a:pt x="83" y="190"/>
                    <a:pt x="83" y="190"/>
                    <a:pt x="83" y="1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200">
              <a:extLst>
                <a:ext uri="{FF2B5EF4-FFF2-40B4-BE49-F238E27FC236}">
                  <a16:creationId xmlns:a16="http://schemas.microsoft.com/office/drawing/2014/main" id="{574F93C8-0FB7-4E03-B935-5B08343101E5}"/>
                </a:ext>
              </a:extLst>
            </p:cNvPr>
            <p:cNvSpPr>
              <a:spLocks noEditPoints="1"/>
            </p:cNvSpPr>
            <p:nvPr/>
          </p:nvSpPr>
          <p:spPr bwMode="auto">
            <a:xfrm>
              <a:off x="18968331" y="9334715"/>
              <a:ext cx="531911" cy="246959"/>
            </a:xfrm>
            <a:custGeom>
              <a:avLst/>
              <a:gdLst>
                <a:gd name="T0" fmla="*/ 19 w 127"/>
                <a:gd name="T1" fmla="*/ 8 h 59"/>
                <a:gd name="T2" fmla="*/ 12 w 127"/>
                <a:gd name="T3" fmla="*/ 3 h 59"/>
                <a:gd name="T4" fmla="*/ 15 w 127"/>
                <a:gd name="T5" fmla="*/ 3 h 59"/>
                <a:gd name="T6" fmla="*/ 21 w 127"/>
                <a:gd name="T7" fmla="*/ 8 h 59"/>
                <a:gd name="T8" fmla="*/ 2 w 127"/>
                <a:gd name="T9" fmla="*/ 5 h 59"/>
                <a:gd name="T10" fmla="*/ 41 w 127"/>
                <a:gd name="T11" fmla="*/ 18 h 59"/>
                <a:gd name="T12" fmla="*/ 35 w 127"/>
                <a:gd name="T13" fmla="*/ 14 h 59"/>
                <a:gd name="T14" fmla="*/ 35 w 127"/>
                <a:gd name="T15" fmla="*/ 11 h 59"/>
                <a:gd name="T16" fmla="*/ 41 w 127"/>
                <a:gd name="T17" fmla="*/ 15 h 59"/>
                <a:gd name="T18" fmla="*/ 47 w 127"/>
                <a:gd name="T19" fmla="*/ 21 h 59"/>
                <a:gd name="T20" fmla="*/ 11 w 127"/>
                <a:gd name="T21" fmla="*/ 14 h 59"/>
                <a:gd name="T22" fmla="*/ 11 w 127"/>
                <a:gd name="T23" fmla="*/ 11 h 59"/>
                <a:gd name="T24" fmla="*/ 12 w 127"/>
                <a:gd name="T25" fmla="*/ 14 h 59"/>
                <a:gd name="T26" fmla="*/ 15 w 127"/>
                <a:gd name="T27" fmla="*/ 15 h 59"/>
                <a:gd name="T28" fmla="*/ 17 w 127"/>
                <a:gd name="T29" fmla="*/ 16 h 59"/>
                <a:gd name="T30" fmla="*/ 10 w 127"/>
                <a:gd name="T31" fmla="*/ 16 h 59"/>
                <a:gd name="T32" fmla="*/ 24 w 127"/>
                <a:gd name="T33" fmla="*/ 18 h 59"/>
                <a:gd name="T34" fmla="*/ 24 w 127"/>
                <a:gd name="T35" fmla="*/ 22 h 59"/>
                <a:gd name="T36" fmla="*/ 21 w 127"/>
                <a:gd name="T37" fmla="*/ 18 h 59"/>
                <a:gd name="T38" fmla="*/ 18 w 127"/>
                <a:gd name="T39" fmla="*/ 18 h 59"/>
                <a:gd name="T40" fmla="*/ 22 w 127"/>
                <a:gd name="T41" fmla="*/ 15 h 59"/>
                <a:gd name="T42" fmla="*/ 60 w 127"/>
                <a:gd name="T43" fmla="*/ 22 h 59"/>
                <a:gd name="T44" fmla="*/ 60 w 127"/>
                <a:gd name="T45" fmla="*/ 25 h 59"/>
                <a:gd name="T46" fmla="*/ 64 w 127"/>
                <a:gd name="T47" fmla="*/ 32 h 59"/>
                <a:gd name="T48" fmla="*/ 60 w 127"/>
                <a:gd name="T49" fmla="*/ 30 h 59"/>
                <a:gd name="T50" fmla="*/ 55 w 127"/>
                <a:gd name="T51" fmla="*/ 20 h 59"/>
                <a:gd name="T52" fmla="*/ 45 w 127"/>
                <a:gd name="T53" fmla="*/ 21 h 59"/>
                <a:gd name="T54" fmla="*/ 44 w 127"/>
                <a:gd name="T55" fmla="*/ 20 h 59"/>
                <a:gd name="T56" fmla="*/ 19 w 127"/>
                <a:gd name="T57" fmla="*/ 24 h 59"/>
                <a:gd name="T58" fmla="*/ 19 w 127"/>
                <a:gd name="T59" fmla="*/ 20 h 59"/>
                <a:gd name="T60" fmla="*/ 19 w 127"/>
                <a:gd name="T61" fmla="*/ 23 h 59"/>
                <a:gd name="T62" fmla="*/ 25 w 127"/>
                <a:gd name="T63" fmla="*/ 22 h 59"/>
                <a:gd name="T64" fmla="*/ 28 w 127"/>
                <a:gd name="T65" fmla="*/ 22 h 59"/>
                <a:gd name="T66" fmla="*/ 28 w 127"/>
                <a:gd name="T67" fmla="*/ 25 h 59"/>
                <a:gd name="T68" fmla="*/ 22 w 127"/>
                <a:gd name="T69" fmla="*/ 24 h 59"/>
                <a:gd name="T70" fmla="*/ 22 w 127"/>
                <a:gd name="T71" fmla="*/ 24 h 59"/>
                <a:gd name="T72" fmla="*/ 38 w 127"/>
                <a:gd name="T73" fmla="*/ 27 h 59"/>
                <a:gd name="T74" fmla="*/ 40 w 127"/>
                <a:gd name="T75" fmla="*/ 28 h 59"/>
                <a:gd name="T76" fmla="*/ 53 w 127"/>
                <a:gd name="T77" fmla="*/ 29 h 59"/>
                <a:gd name="T78" fmla="*/ 51 w 127"/>
                <a:gd name="T79" fmla="*/ 28 h 59"/>
                <a:gd name="T80" fmla="*/ 48 w 127"/>
                <a:gd name="T81" fmla="*/ 32 h 59"/>
                <a:gd name="T82" fmla="*/ 58 w 127"/>
                <a:gd name="T83" fmla="*/ 35 h 59"/>
                <a:gd name="T84" fmla="*/ 47 w 127"/>
                <a:gd name="T85" fmla="*/ 36 h 59"/>
                <a:gd name="T86" fmla="*/ 46 w 127"/>
                <a:gd name="T87" fmla="*/ 30 h 59"/>
                <a:gd name="T88" fmla="*/ 65 w 127"/>
                <a:gd name="T89" fmla="*/ 34 h 59"/>
                <a:gd name="T90" fmla="*/ 68 w 127"/>
                <a:gd name="T91" fmla="*/ 42 h 59"/>
                <a:gd name="T92" fmla="*/ 74 w 127"/>
                <a:gd name="T93" fmla="*/ 46 h 59"/>
                <a:gd name="T94" fmla="*/ 73 w 127"/>
                <a:gd name="T95" fmla="*/ 47 h 59"/>
                <a:gd name="T96" fmla="*/ 65 w 127"/>
                <a:gd name="T97" fmla="*/ 42 h 59"/>
                <a:gd name="T98" fmla="*/ 64 w 127"/>
                <a:gd name="T99" fmla="*/ 40 h 59"/>
                <a:gd name="T100" fmla="*/ 116 w 127"/>
                <a:gd name="T101" fmla="*/ 47 h 59"/>
                <a:gd name="T102" fmla="*/ 114 w 127"/>
                <a:gd name="T103" fmla="*/ 47 h 59"/>
                <a:gd name="T104" fmla="*/ 116 w 127"/>
                <a:gd name="T105" fmla="*/ 45 h 59"/>
                <a:gd name="T106" fmla="*/ 54 w 127"/>
                <a:gd name="T107" fmla="*/ 59 h 59"/>
                <a:gd name="T108" fmla="*/ 50 w 127"/>
                <a:gd name="T109" fmla="*/ 56 h 59"/>
                <a:gd name="T110" fmla="*/ 49 w 127"/>
                <a:gd name="T111" fmla="*/ 55 h 59"/>
                <a:gd name="T112" fmla="*/ 124 w 127"/>
                <a:gd name="T113"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 h="59">
                  <a:moveTo>
                    <a:pt x="21" y="8"/>
                  </a:moveTo>
                  <a:cubicBezTo>
                    <a:pt x="21" y="8"/>
                    <a:pt x="21" y="8"/>
                    <a:pt x="21" y="8"/>
                  </a:cubicBezTo>
                  <a:cubicBezTo>
                    <a:pt x="20" y="9"/>
                    <a:pt x="20" y="9"/>
                    <a:pt x="20" y="9"/>
                  </a:cubicBezTo>
                  <a:cubicBezTo>
                    <a:pt x="19" y="9"/>
                    <a:pt x="19" y="9"/>
                    <a:pt x="19" y="9"/>
                  </a:cubicBezTo>
                  <a:cubicBezTo>
                    <a:pt x="19" y="8"/>
                    <a:pt x="19" y="8"/>
                    <a:pt x="19" y="8"/>
                  </a:cubicBezTo>
                  <a:cubicBezTo>
                    <a:pt x="19" y="8"/>
                    <a:pt x="19" y="8"/>
                    <a:pt x="19" y="8"/>
                  </a:cubicBezTo>
                  <a:cubicBezTo>
                    <a:pt x="18" y="8"/>
                    <a:pt x="18" y="8"/>
                    <a:pt x="18" y="8"/>
                  </a:cubicBezTo>
                  <a:cubicBezTo>
                    <a:pt x="16" y="8"/>
                    <a:pt x="16" y="8"/>
                    <a:pt x="16" y="8"/>
                  </a:cubicBezTo>
                  <a:cubicBezTo>
                    <a:pt x="14" y="6"/>
                    <a:pt x="14" y="6"/>
                    <a:pt x="14" y="6"/>
                  </a:cubicBezTo>
                  <a:cubicBezTo>
                    <a:pt x="12" y="3"/>
                    <a:pt x="12" y="3"/>
                    <a:pt x="12" y="3"/>
                  </a:cubicBezTo>
                  <a:cubicBezTo>
                    <a:pt x="11" y="2"/>
                    <a:pt x="10" y="2"/>
                    <a:pt x="9" y="1"/>
                  </a:cubicBezTo>
                  <a:cubicBezTo>
                    <a:pt x="9" y="0"/>
                    <a:pt x="9" y="0"/>
                    <a:pt x="9" y="0"/>
                  </a:cubicBezTo>
                  <a:cubicBezTo>
                    <a:pt x="9" y="0"/>
                    <a:pt x="9" y="0"/>
                    <a:pt x="9" y="0"/>
                  </a:cubicBezTo>
                  <a:cubicBezTo>
                    <a:pt x="11" y="0"/>
                    <a:pt x="11" y="0"/>
                    <a:pt x="11" y="0"/>
                  </a:cubicBezTo>
                  <a:cubicBezTo>
                    <a:pt x="13" y="2"/>
                    <a:pt x="12" y="1"/>
                    <a:pt x="15" y="3"/>
                  </a:cubicBezTo>
                  <a:cubicBezTo>
                    <a:pt x="16" y="4"/>
                    <a:pt x="16" y="4"/>
                    <a:pt x="16" y="4"/>
                  </a:cubicBezTo>
                  <a:cubicBezTo>
                    <a:pt x="17" y="5"/>
                    <a:pt x="17" y="5"/>
                    <a:pt x="17" y="5"/>
                  </a:cubicBezTo>
                  <a:cubicBezTo>
                    <a:pt x="17" y="6"/>
                    <a:pt x="18" y="6"/>
                    <a:pt x="19" y="7"/>
                  </a:cubicBezTo>
                  <a:cubicBezTo>
                    <a:pt x="20" y="8"/>
                    <a:pt x="20" y="8"/>
                    <a:pt x="20" y="8"/>
                  </a:cubicBezTo>
                  <a:cubicBezTo>
                    <a:pt x="21" y="8"/>
                    <a:pt x="21" y="8"/>
                    <a:pt x="21" y="8"/>
                  </a:cubicBezTo>
                  <a:close/>
                  <a:moveTo>
                    <a:pt x="1" y="5"/>
                  </a:moveTo>
                  <a:cubicBezTo>
                    <a:pt x="0" y="5"/>
                    <a:pt x="0" y="5"/>
                    <a:pt x="0" y="5"/>
                  </a:cubicBezTo>
                  <a:cubicBezTo>
                    <a:pt x="1" y="4"/>
                    <a:pt x="1" y="4"/>
                    <a:pt x="1" y="4"/>
                  </a:cubicBezTo>
                  <a:cubicBezTo>
                    <a:pt x="1" y="4"/>
                    <a:pt x="1" y="4"/>
                    <a:pt x="1" y="4"/>
                  </a:cubicBezTo>
                  <a:cubicBezTo>
                    <a:pt x="2" y="5"/>
                    <a:pt x="2" y="5"/>
                    <a:pt x="2" y="5"/>
                  </a:cubicBezTo>
                  <a:cubicBezTo>
                    <a:pt x="2" y="5"/>
                    <a:pt x="2" y="5"/>
                    <a:pt x="2" y="5"/>
                  </a:cubicBezTo>
                  <a:cubicBezTo>
                    <a:pt x="2" y="5"/>
                    <a:pt x="1" y="5"/>
                    <a:pt x="1" y="5"/>
                  </a:cubicBezTo>
                  <a:close/>
                  <a:moveTo>
                    <a:pt x="47" y="22"/>
                  </a:moveTo>
                  <a:cubicBezTo>
                    <a:pt x="46" y="20"/>
                    <a:pt x="46" y="21"/>
                    <a:pt x="45" y="20"/>
                  </a:cubicBezTo>
                  <a:cubicBezTo>
                    <a:pt x="41" y="18"/>
                    <a:pt x="41" y="18"/>
                    <a:pt x="41" y="18"/>
                  </a:cubicBezTo>
                  <a:cubicBezTo>
                    <a:pt x="41" y="18"/>
                    <a:pt x="41" y="18"/>
                    <a:pt x="41" y="18"/>
                  </a:cubicBezTo>
                  <a:cubicBezTo>
                    <a:pt x="40" y="18"/>
                    <a:pt x="40" y="18"/>
                    <a:pt x="40" y="18"/>
                  </a:cubicBezTo>
                  <a:cubicBezTo>
                    <a:pt x="38" y="16"/>
                    <a:pt x="39" y="17"/>
                    <a:pt x="37" y="16"/>
                  </a:cubicBezTo>
                  <a:cubicBezTo>
                    <a:pt x="36" y="15"/>
                    <a:pt x="36" y="15"/>
                    <a:pt x="36" y="15"/>
                  </a:cubicBezTo>
                  <a:cubicBezTo>
                    <a:pt x="35" y="14"/>
                    <a:pt x="35" y="14"/>
                    <a:pt x="35" y="14"/>
                  </a:cubicBezTo>
                  <a:cubicBezTo>
                    <a:pt x="34" y="13"/>
                    <a:pt x="34" y="13"/>
                    <a:pt x="33" y="13"/>
                  </a:cubicBezTo>
                  <a:cubicBezTo>
                    <a:pt x="33" y="11"/>
                    <a:pt x="33" y="11"/>
                    <a:pt x="33" y="11"/>
                  </a:cubicBezTo>
                  <a:cubicBezTo>
                    <a:pt x="32" y="11"/>
                    <a:pt x="32" y="11"/>
                    <a:pt x="32" y="11"/>
                  </a:cubicBezTo>
                  <a:cubicBezTo>
                    <a:pt x="31" y="10"/>
                    <a:pt x="31" y="10"/>
                    <a:pt x="31" y="10"/>
                  </a:cubicBezTo>
                  <a:cubicBezTo>
                    <a:pt x="35" y="11"/>
                    <a:pt x="35" y="11"/>
                    <a:pt x="35" y="11"/>
                  </a:cubicBezTo>
                  <a:cubicBezTo>
                    <a:pt x="36" y="12"/>
                    <a:pt x="36" y="12"/>
                    <a:pt x="37" y="13"/>
                  </a:cubicBezTo>
                  <a:cubicBezTo>
                    <a:pt x="38" y="14"/>
                    <a:pt x="38" y="14"/>
                    <a:pt x="38" y="14"/>
                  </a:cubicBezTo>
                  <a:cubicBezTo>
                    <a:pt x="39" y="14"/>
                    <a:pt x="39" y="14"/>
                    <a:pt x="39" y="14"/>
                  </a:cubicBezTo>
                  <a:cubicBezTo>
                    <a:pt x="40" y="14"/>
                    <a:pt x="40" y="14"/>
                    <a:pt x="40" y="14"/>
                  </a:cubicBezTo>
                  <a:cubicBezTo>
                    <a:pt x="41" y="15"/>
                    <a:pt x="41" y="15"/>
                    <a:pt x="41" y="15"/>
                  </a:cubicBezTo>
                  <a:cubicBezTo>
                    <a:pt x="42" y="15"/>
                    <a:pt x="42" y="15"/>
                    <a:pt x="42" y="15"/>
                  </a:cubicBezTo>
                  <a:cubicBezTo>
                    <a:pt x="43" y="16"/>
                    <a:pt x="46" y="18"/>
                    <a:pt x="47" y="19"/>
                  </a:cubicBezTo>
                  <a:cubicBezTo>
                    <a:pt x="46" y="20"/>
                    <a:pt x="46" y="20"/>
                    <a:pt x="46" y="20"/>
                  </a:cubicBezTo>
                  <a:cubicBezTo>
                    <a:pt x="47" y="21"/>
                    <a:pt x="47" y="21"/>
                    <a:pt x="47" y="21"/>
                  </a:cubicBezTo>
                  <a:cubicBezTo>
                    <a:pt x="47" y="21"/>
                    <a:pt x="47" y="21"/>
                    <a:pt x="47" y="21"/>
                  </a:cubicBezTo>
                  <a:cubicBezTo>
                    <a:pt x="47" y="21"/>
                    <a:pt x="47" y="22"/>
                    <a:pt x="47" y="22"/>
                  </a:cubicBezTo>
                  <a:close/>
                  <a:moveTo>
                    <a:pt x="12" y="14"/>
                  </a:moveTo>
                  <a:cubicBezTo>
                    <a:pt x="11" y="15"/>
                    <a:pt x="11" y="15"/>
                    <a:pt x="11" y="15"/>
                  </a:cubicBezTo>
                  <a:cubicBezTo>
                    <a:pt x="11" y="14"/>
                    <a:pt x="11" y="14"/>
                    <a:pt x="11" y="14"/>
                  </a:cubicBezTo>
                  <a:cubicBezTo>
                    <a:pt x="11" y="14"/>
                    <a:pt x="11" y="14"/>
                    <a:pt x="11" y="14"/>
                  </a:cubicBezTo>
                  <a:cubicBezTo>
                    <a:pt x="11" y="13"/>
                    <a:pt x="11" y="13"/>
                    <a:pt x="11" y="13"/>
                  </a:cubicBezTo>
                  <a:cubicBezTo>
                    <a:pt x="10" y="12"/>
                    <a:pt x="10" y="12"/>
                    <a:pt x="10" y="12"/>
                  </a:cubicBezTo>
                  <a:cubicBezTo>
                    <a:pt x="9" y="11"/>
                    <a:pt x="9" y="11"/>
                    <a:pt x="9" y="11"/>
                  </a:cubicBezTo>
                  <a:cubicBezTo>
                    <a:pt x="10" y="11"/>
                    <a:pt x="10" y="11"/>
                    <a:pt x="10" y="11"/>
                  </a:cubicBezTo>
                  <a:cubicBezTo>
                    <a:pt x="11" y="11"/>
                    <a:pt x="11" y="11"/>
                    <a:pt x="11" y="11"/>
                  </a:cubicBezTo>
                  <a:cubicBezTo>
                    <a:pt x="12" y="12"/>
                    <a:pt x="12" y="12"/>
                    <a:pt x="12" y="12"/>
                  </a:cubicBezTo>
                  <a:cubicBezTo>
                    <a:pt x="13" y="12"/>
                    <a:pt x="13" y="12"/>
                    <a:pt x="13" y="12"/>
                  </a:cubicBezTo>
                  <a:cubicBezTo>
                    <a:pt x="13" y="13"/>
                    <a:pt x="13" y="13"/>
                    <a:pt x="13" y="13"/>
                  </a:cubicBezTo>
                  <a:cubicBezTo>
                    <a:pt x="12" y="14"/>
                    <a:pt x="12" y="14"/>
                    <a:pt x="12" y="14"/>
                  </a:cubicBezTo>
                  <a:cubicBezTo>
                    <a:pt x="12" y="14"/>
                    <a:pt x="12" y="14"/>
                    <a:pt x="12" y="14"/>
                  </a:cubicBezTo>
                  <a:close/>
                  <a:moveTo>
                    <a:pt x="17" y="17"/>
                  </a:moveTo>
                  <a:cubicBezTo>
                    <a:pt x="17" y="17"/>
                    <a:pt x="17" y="17"/>
                    <a:pt x="17" y="17"/>
                  </a:cubicBezTo>
                  <a:cubicBezTo>
                    <a:pt x="16" y="17"/>
                    <a:pt x="16" y="17"/>
                    <a:pt x="16" y="17"/>
                  </a:cubicBezTo>
                  <a:cubicBezTo>
                    <a:pt x="15" y="15"/>
                    <a:pt x="15" y="15"/>
                    <a:pt x="15" y="15"/>
                  </a:cubicBezTo>
                  <a:cubicBezTo>
                    <a:pt x="15" y="15"/>
                    <a:pt x="15" y="15"/>
                    <a:pt x="15" y="15"/>
                  </a:cubicBezTo>
                  <a:cubicBezTo>
                    <a:pt x="15" y="14"/>
                    <a:pt x="15" y="14"/>
                    <a:pt x="15" y="14"/>
                  </a:cubicBezTo>
                  <a:cubicBezTo>
                    <a:pt x="16" y="14"/>
                    <a:pt x="16" y="14"/>
                    <a:pt x="16" y="14"/>
                  </a:cubicBezTo>
                  <a:cubicBezTo>
                    <a:pt x="17" y="14"/>
                    <a:pt x="17" y="14"/>
                    <a:pt x="17" y="14"/>
                  </a:cubicBezTo>
                  <a:cubicBezTo>
                    <a:pt x="17" y="15"/>
                    <a:pt x="17" y="15"/>
                    <a:pt x="17" y="15"/>
                  </a:cubicBezTo>
                  <a:cubicBezTo>
                    <a:pt x="17" y="16"/>
                    <a:pt x="17" y="16"/>
                    <a:pt x="17" y="16"/>
                  </a:cubicBezTo>
                  <a:cubicBezTo>
                    <a:pt x="17" y="16"/>
                    <a:pt x="17" y="16"/>
                    <a:pt x="17" y="16"/>
                  </a:cubicBezTo>
                  <a:cubicBezTo>
                    <a:pt x="17" y="17"/>
                    <a:pt x="17" y="17"/>
                    <a:pt x="17" y="17"/>
                  </a:cubicBezTo>
                  <a:close/>
                  <a:moveTo>
                    <a:pt x="11" y="17"/>
                  </a:moveTo>
                  <a:cubicBezTo>
                    <a:pt x="10" y="18"/>
                    <a:pt x="10" y="18"/>
                    <a:pt x="10" y="18"/>
                  </a:cubicBezTo>
                  <a:cubicBezTo>
                    <a:pt x="10" y="16"/>
                    <a:pt x="10" y="16"/>
                    <a:pt x="10" y="16"/>
                  </a:cubicBezTo>
                  <a:cubicBezTo>
                    <a:pt x="10" y="15"/>
                    <a:pt x="10" y="16"/>
                    <a:pt x="10" y="15"/>
                  </a:cubicBezTo>
                  <a:cubicBezTo>
                    <a:pt x="10" y="15"/>
                    <a:pt x="10" y="15"/>
                    <a:pt x="10" y="15"/>
                  </a:cubicBezTo>
                  <a:cubicBezTo>
                    <a:pt x="11" y="16"/>
                    <a:pt x="11" y="16"/>
                    <a:pt x="11" y="16"/>
                  </a:cubicBezTo>
                  <a:cubicBezTo>
                    <a:pt x="11" y="17"/>
                    <a:pt x="11" y="17"/>
                    <a:pt x="11" y="17"/>
                  </a:cubicBezTo>
                  <a:close/>
                  <a:moveTo>
                    <a:pt x="24" y="18"/>
                  </a:moveTo>
                  <a:cubicBezTo>
                    <a:pt x="24" y="19"/>
                    <a:pt x="24" y="19"/>
                    <a:pt x="24" y="19"/>
                  </a:cubicBezTo>
                  <a:cubicBezTo>
                    <a:pt x="25" y="21"/>
                    <a:pt x="25" y="21"/>
                    <a:pt x="25" y="21"/>
                  </a:cubicBezTo>
                  <a:cubicBezTo>
                    <a:pt x="25" y="22"/>
                    <a:pt x="25" y="22"/>
                    <a:pt x="25" y="22"/>
                  </a:cubicBezTo>
                  <a:cubicBezTo>
                    <a:pt x="24" y="22"/>
                    <a:pt x="24" y="22"/>
                    <a:pt x="24" y="22"/>
                  </a:cubicBezTo>
                  <a:cubicBezTo>
                    <a:pt x="24" y="22"/>
                    <a:pt x="24" y="22"/>
                    <a:pt x="24" y="22"/>
                  </a:cubicBezTo>
                  <a:cubicBezTo>
                    <a:pt x="23" y="21"/>
                    <a:pt x="23" y="21"/>
                    <a:pt x="23" y="21"/>
                  </a:cubicBezTo>
                  <a:cubicBezTo>
                    <a:pt x="22" y="21"/>
                    <a:pt x="22" y="21"/>
                    <a:pt x="22" y="21"/>
                  </a:cubicBezTo>
                  <a:cubicBezTo>
                    <a:pt x="22" y="20"/>
                    <a:pt x="22" y="20"/>
                    <a:pt x="22" y="20"/>
                  </a:cubicBezTo>
                  <a:cubicBezTo>
                    <a:pt x="21" y="19"/>
                    <a:pt x="21" y="19"/>
                    <a:pt x="21" y="18"/>
                  </a:cubicBezTo>
                  <a:cubicBezTo>
                    <a:pt x="21" y="18"/>
                    <a:pt x="21" y="18"/>
                    <a:pt x="21" y="18"/>
                  </a:cubicBezTo>
                  <a:cubicBezTo>
                    <a:pt x="19" y="18"/>
                    <a:pt x="19" y="18"/>
                    <a:pt x="19" y="18"/>
                  </a:cubicBezTo>
                  <a:cubicBezTo>
                    <a:pt x="18" y="19"/>
                    <a:pt x="18" y="19"/>
                    <a:pt x="18" y="19"/>
                  </a:cubicBezTo>
                  <a:cubicBezTo>
                    <a:pt x="18" y="19"/>
                    <a:pt x="18" y="19"/>
                    <a:pt x="18" y="19"/>
                  </a:cubicBezTo>
                  <a:cubicBezTo>
                    <a:pt x="17" y="18"/>
                    <a:pt x="17" y="18"/>
                    <a:pt x="17" y="18"/>
                  </a:cubicBezTo>
                  <a:cubicBezTo>
                    <a:pt x="18" y="18"/>
                    <a:pt x="18" y="18"/>
                    <a:pt x="18" y="18"/>
                  </a:cubicBezTo>
                  <a:cubicBezTo>
                    <a:pt x="19" y="17"/>
                    <a:pt x="19" y="17"/>
                    <a:pt x="19" y="17"/>
                  </a:cubicBezTo>
                  <a:cubicBezTo>
                    <a:pt x="19" y="16"/>
                    <a:pt x="19" y="16"/>
                    <a:pt x="19" y="16"/>
                  </a:cubicBezTo>
                  <a:cubicBezTo>
                    <a:pt x="20" y="15"/>
                    <a:pt x="20" y="15"/>
                    <a:pt x="20" y="15"/>
                  </a:cubicBezTo>
                  <a:cubicBezTo>
                    <a:pt x="21" y="15"/>
                    <a:pt x="21" y="15"/>
                    <a:pt x="21" y="15"/>
                  </a:cubicBezTo>
                  <a:cubicBezTo>
                    <a:pt x="22" y="15"/>
                    <a:pt x="22" y="15"/>
                    <a:pt x="22" y="15"/>
                  </a:cubicBezTo>
                  <a:cubicBezTo>
                    <a:pt x="22" y="17"/>
                    <a:pt x="22" y="17"/>
                    <a:pt x="22" y="17"/>
                  </a:cubicBezTo>
                  <a:cubicBezTo>
                    <a:pt x="22" y="18"/>
                    <a:pt x="22" y="18"/>
                    <a:pt x="22" y="18"/>
                  </a:cubicBezTo>
                  <a:cubicBezTo>
                    <a:pt x="24" y="18"/>
                    <a:pt x="24" y="18"/>
                    <a:pt x="24" y="18"/>
                  </a:cubicBezTo>
                  <a:close/>
                  <a:moveTo>
                    <a:pt x="57" y="19"/>
                  </a:moveTo>
                  <a:cubicBezTo>
                    <a:pt x="60" y="22"/>
                    <a:pt x="60" y="22"/>
                    <a:pt x="60" y="22"/>
                  </a:cubicBezTo>
                  <a:cubicBezTo>
                    <a:pt x="60" y="23"/>
                    <a:pt x="60" y="23"/>
                    <a:pt x="60" y="23"/>
                  </a:cubicBezTo>
                  <a:cubicBezTo>
                    <a:pt x="59" y="23"/>
                    <a:pt x="59" y="23"/>
                    <a:pt x="59" y="23"/>
                  </a:cubicBezTo>
                  <a:cubicBezTo>
                    <a:pt x="59" y="24"/>
                    <a:pt x="59" y="24"/>
                    <a:pt x="59" y="24"/>
                  </a:cubicBezTo>
                  <a:cubicBezTo>
                    <a:pt x="60" y="25"/>
                    <a:pt x="60" y="25"/>
                    <a:pt x="60" y="25"/>
                  </a:cubicBezTo>
                  <a:cubicBezTo>
                    <a:pt x="60" y="25"/>
                    <a:pt x="60" y="25"/>
                    <a:pt x="60" y="25"/>
                  </a:cubicBezTo>
                  <a:cubicBezTo>
                    <a:pt x="62" y="26"/>
                    <a:pt x="62" y="26"/>
                    <a:pt x="62" y="26"/>
                  </a:cubicBezTo>
                  <a:cubicBezTo>
                    <a:pt x="62" y="27"/>
                    <a:pt x="62" y="27"/>
                    <a:pt x="62" y="28"/>
                  </a:cubicBezTo>
                  <a:cubicBezTo>
                    <a:pt x="63" y="29"/>
                    <a:pt x="63" y="29"/>
                    <a:pt x="63" y="29"/>
                  </a:cubicBezTo>
                  <a:cubicBezTo>
                    <a:pt x="63" y="30"/>
                    <a:pt x="63" y="30"/>
                    <a:pt x="63" y="30"/>
                  </a:cubicBezTo>
                  <a:cubicBezTo>
                    <a:pt x="64" y="32"/>
                    <a:pt x="64" y="32"/>
                    <a:pt x="64" y="32"/>
                  </a:cubicBezTo>
                  <a:cubicBezTo>
                    <a:pt x="64" y="33"/>
                    <a:pt x="64" y="33"/>
                    <a:pt x="64" y="33"/>
                  </a:cubicBezTo>
                  <a:cubicBezTo>
                    <a:pt x="64" y="34"/>
                    <a:pt x="64" y="34"/>
                    <a:pt x="64" y="34"/>
                  </a:cubicBezTo>
                  <a:cubicBezTo>
                    <a:pt x="64" y="33"/>
                    <a:pt x="64" y="33"/>
                    <a:pt x="64" y="33"/>
                  </a:cubicBezTo>
                  <a:cubicBezTo>
                    <a:pt x="62" y="31"/>
                    <a:pt x="62" y="31"/>
                    <a:pt x="62" y="31"/>
                  </a:cubicBezTo>
                  <a:cubicBezTo>
                    <a:pt x="60" y="30"/>
                    <a:pt x="60" y="30"/>
                    <a:pt x="60" y="30"/>
                  </a:cubicBezTo>
                  <a:cubicBezTo>
                    <a:pt x="60" y="30"/>
                    <a:pt x="60" y="30"/>
                    <a:pt x="60" y="30"/>
                  </a:cubicBezTo>
                  <a:cubicBezTo>
                    <a:pt x="59" y="28"/>
                    <a:pt x="59" y="28"/>
                    <a:pt x="59" y="28"/>
                  </a:cubicBezTo>
                  <a:cubicBezTo>
                    <a:pt x="57" y="26"/>
                    <a:pt x="58" y="27"/>
                    <a:pt x="56" y="22"/>
                  </a:cubicBezTo>
                  <a:cubicBezTo>
                    <a:pt x="57" y="21"/>
                    <a:pt x="57" y="21"/>
                    <a:pt x="57" y="21"/>
                  </a:cubicBezTo>
                  <a:cubicBezTo>
                    <a:pt x="55" y="20"/>
                    <a:pt x="55" y="20"/>
                    <a:pt x="55" y="20"/>
                  </a:cubicBezTo>
                  <a:cubicBezTo>
                    <a:pt x="55" y="19"/>
                    <a:pt x="55" y="19"/>
                    <a:pt x="55" y="19"/>
                  </a:cubicBezTo>
                  <a:cubicBezTo>
                    <a:pt x="56" y="19"/>
                    <a:pt x="56" y="19"/>
                    <a:pt x="56" y="19"/>
                  </a:cubicBezTo>
                  <a:cubicBezTo>
                    <a:pt x="57" y="19"/>
                    <a:pt x="57" y="19"/>
                    <a:pt x="57" y="19"/>
                  </a:cubicBezTo>
                  <a:cubicBezTo>
                    <a:pt x="57" y="19"/>
                    <a:pt x="57" y="19"/>
                    <a:pt x="57" y="19"/>
                  </a:cubicBezTo>
                  <a:close/>
                  <a:moveTo>
                    <a:pt x="45" y="21"/>
                  </a:moveTo>
                  <a:cubicBezTo>
                    <a:pt x="45" y="21"/>
                    <a:pt x="45" y="21"/>
                    <a:pt x="45" y="21"/>
                  </a:cubicBezTo>
                  <a:cubicBezTo>
                    <a:pt x="44" y="21"/>
                    <a:pt x="44" y="21"/>
                    <a:pt x="44" y="21"/>
                  </a:cubicBezTo>
                  <a:cubicBezTo>
                    <a:pt x="44" y="20"/>
                    <a:pt x="44" y="20"/>
                    <a:pt x="44" y="20"/>
                  </a:cubicBezTo>
                  <a:cubicBezTo>
                    <a:pt x="44" y="20"/>
                    <a:pt x="44" y="20"/>
                    <a:pt x="44" y="20"/>
                  </a:cubicBezTo>
                  <a:cubicBezTo>
                    <a:pt x="44" y="20"/>
                    <a:pt x="44" y="20"/>
                    <a:pt x="44" y="20"/>
                  </a:cubicBezTo>
                  <a:cubicBezTo>
                    <a:pt x="45" y="20"/>
                    <a:pt x="45" y="20"/>
                    <a:pt x="45" y="20"/>
                  </a:cubicBezTo>
                  <a:cubicBezTo>
                    <a:pt x="45" y="20"/>
                    <a:pt x="45" y="20"/>
                    <a:pt x="45" y="20"/>
                  </a:cubicBezTo>
                  <a:cubicBezTo>
                    <a:pt x="45" y="21"/>
                    <a:pt x="45" y="21"/>
                    <a:pt x="45" y="21"/>
                  </a:cubicBezTo>
                  <a:close/>
                  <a:moveTo>
                    <a:pt x="19" y="23"/>
                  </a:moveTo>
                  <a:cubicBezTo>
                    <a:pt x="19" y="24"/>
                    <a:pt x="19" y="24"/>
                    <a:pt x="19" y="24"/>
                  </a:cubicBezTo>
                  <a:cubicBezTo>
                    <a:pt x="19" y="23"/>
                    <a:pt x="19" y="23"/>
                    <a:pt x="19" y="23"/>
                  </a:cubicBezTo>
                  <a:cubicBezTo>
                    <a:pt x="17" y="22"/>
                    <a:pt x="17" y="22"/>
                    <a:pt x="17" y="22"/>
                  </a:cubicBezTo>
                  <a:cubicBezTo>
                    <a:pt x="18" y="21"/>
                    <a:pt x="18" y="21"/>
                    <a:pt x="18" y="21"/>
                  </a:cubicBezTo>
                  <a:cubicBezTo>
                    <a:pt x="19" y="20"/>
                    <a:pt x="19" y="20"/>
                    <a:pt x="19" y="20"/>
                  </a:cubicBezTo>
                  <a:cubicBezTo>
                    <a:pt x="19" y="20"/>
                    <a:pt x="19" y="20"/>
                    <a:pt x="19" y="20"/>
                  </a:cubicBezTo>
                  <a:cubicBezTo>
                    <a:pt x="20" y="21"/>
                    <a:pt x="20" y="21"/>
                    <a:pt x="20" y="21"/>
                  </a:cubicBezTo>
                  <a:cubicBezTo>
                    <a:pt x="19" y="22"/>
                    <a:pt x="19" y="22"/>
                    <a:pt x="19" y="22"/>
                  </a:cubicBezTo>
                  <a:cubicBezTo>
                    <a:pt x="19" y="22"/>
                    <a:pt x="19" y="22"/>
                    <a:pt x="19" y="22"/>
                  </a:cubicBezTo>
                  <a:cubicBezTo>
                    <a:pt x="19" y="23"/>
                    <a:pt x="19" y="23"/>
                    <a:pt x="19" y="23"/>
                  </a:cubicBezTo>
                  <a:cubicBezTo>
                    <a:pt x="19" y="23"/>
                    <a:pt x="19" y="23"/>
                    <a:pt x="19" y="23"/>
                  </a:cubicBezTo>
                  <a:close/>
                  <a:moveTo>
                    <a:pt x="27" y="23"/>
                  </a:moveTo>
                  <a:cubicBezTo>
                    <a:pt x="26" y="24"/>
                    <a:pt x="26" y="24"/>
                    <a:pt x="26" y="24"/>
                  </a:cubicBezTo>
                  <a:cubicBezTo>
                    <a:pt x="26" y="24"/>
                    <a:pt x="26" y="24"/>
                    <a:pt x="26" y="24"/>
                  </a:cubicBezTo>
                  <a:cubicBezTo>
                    <a:pt x="25" y="23"/>
                    <a:pt x="25" y="23"/>
                    <a:pt x="25" y="23"/>
                  </a:cubicBezTo>
                  <a:cubicBezTo>
                    <a:pt x="25" y="22"/>
                    <a:pt x="25" y="22"/>
                    <a:pt x="25" y="22"/>
                  </a:cubicBezTo>
                  <a:cubicBezTo>
                    <a:pt x="26" y="22"/>
                    <a:pt x="26" y="22"/>
                    <a:pt x="26" y="22"/>
                  </a:cubicBezTo>
                  <a:cubicBezTo>
                    <a:pt x="26" y="21"/>
                    <a:pt x="26" y="21"/>
                    <a:pt x="26" y="21"/>
                  </a:cubicBezTo>
                  <a:cubicBezTo>
                    <a:pt x="26" y="21"/>
                    <a:pt x="26" y="21"/>
                    <a:pt x="26" y="21"/>
                  </a:cubicBezTo>
                  <a:cubicBezTo>
                    <a:pt x="27" y="21"/>
                    <a:pt x="27" y="21"/>
                    <a:pt x="27" y="21"/>
                  </a:cubicBezTo>
                  <a:cubicBezTo>
                    <a:pt x="28" y="22"/>
                    <a:pt x="28" y="22"/>
                    <a:pt x="28" y="22"/>
                  </a:cubicBezTo>
                  <a:cubicBezTo>
                    <a:pt x="27" y="22"/>
                    <a:pt x="27" y="22"/>
                    <a:pt x="27" y="22"/>
                  </a:cubicBezTo>
                  <a:cubicBezTo>
                    <a:pt x="27" y="22"/>
                    <a:pt x="27" y="22"/>
                    <a:pt x="27" y="22"/>
                  </a:cubicBezTo>
                  <a:cubicBezTo>
                    <a:pt x="27" y="23"/>
                    <a:pt x="27" y="23"/>
                    <a:pt x="27" y="23"/>
                  </a:cubicBezTo>
                  <a:cubicBezTo>
                    <a:pt x="27" y="23"/>
                    <a:pt x="27" y="23"/>
                    <a:pt x="27" y="23"/>
                  </a:cubicBezTo>
                  <a:close/>
                  <a:moveTo>
                    <a:pt x="28" y="25"/>
                  </a:moveTo>
                  <a:cubicBezTo>
                    <a:pt x="28" y="24"/>
                    <a:pt x="28" y="24"/>
                    <a:pt x="28" y="24"/>
                  </a:cubicBezTo>
                  <a:cubicBezTo>
                    <a:pt x="29" y="23"/>
                    <a:pt x="29" y="23"/>
                    <a:pt x="29" y="23"/>
                  </a:cubicBezTo>
                  <a:cubicBezTo>
                    <a:pt x="29" y="24"/>
                    <a:pt x="29" y="24"/>
                    <a:pt x="29" y="24"/>
                  </a:cubicBezTo>
                  <a:cubicBezTo>
                    <a:pt x="29" y="25"/>
                    <a:pt x="29" y="25"/>
                    <a:pt x="28" y="25"/>
                  </a:cubicBezTo>
                  <a:close/>
                  <a:moveTo>
                    <a:pt x="22" y="24"/>
                  </a:moveTo>
                  <a:cubicBezTo>
                    <a:pt x="22" y="24"/>
                    <a:pt x="22" y="24"/>
                    <a:pt x="22" y="24"/>
                  </a:cubicBezTo>
                  <a:cubicBezTo>
                    <a:pt x="21" y="24"/>
                    <a:pt x="21" y="24"/>
                    <a:pt x="20" y="24"/>
                  </a:cubicBezTo>
                  <a:cubicBezTo>
                    <a:pt x="20" y="23"/>
                    <a:pt x="20" y="23"/>
                    <a:pt x="20" y="23"/>
                  </a:cubicBezTo>
                  <a:cubicBezTo>
                    <a:pt x="21" y="23"/>
                    <a:pt x="21" y="23"/>
                    <a:pt x="22" y="23"/>
                  </a:cubicBezTo>
                  <a:cubicBezTo>
                    <a:pt x="22" y="24"/>
                    <a:pt x="22" y="24"/>
                    <a:pt x="22" y="24"/>
                  </a:cubicBezTo>
                  <a:close/>
                  <a:moveTo>
                    <a:pt x="40" y="28"/>
                  </a:moveTo>
                  <a:cubicBezTo>
                    <a:pt x="39" y="28"/>
                    <a:pt x="39" y="28"/>
                    <a:pt x="39" y="28"/>
                  </a:cubicBezTo>
                  <a:cubicBezTo>
                    <a:pt x="39" y="28"/>
                    <a:pt x="39" y="28"/>
                    <a:pt x="38" y="28"/>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40" y="27"/>
                    <a:pt x="40" y="27"/>
                    <a:pt x="40" y="27"/>
                  </a:cubicBezTo>
                  <a:cubicBezTo>
                    <a:pt x="40" y="28"/>
                    <a:pt x="40" y="28"/>
                    <a:pt x="40" y="28"/>
                  </a:cubicBezTo>
                  <a:close/>
                  <a:moveTo>
                    <a:pt x="51" y="27"/>
                  </a:moveTo>
                  <a:cubicBezTo>
                    <a:pt x="51" y="27"/>
                    <a:pt x="51" y="27"/>
                    <a:pt x="51" y="27"/>
                  </a:cubicBezTo>
                  <a:cubicBezTo>
                    <a:pt x="52" y="27"/>
                    <a:pt x="52" y="27"/>
                    <a:pt x="52" y="27"/>
                  </a:cubicBezTo>
                  <a:cubicBezTo>
                    <a:pt x="52" y="27"/>
                    <a:pt x="52" y="27"/>
                    <a:pt x="53" y="28"/>
                  </a:cubicBezTo>
                  <a:cubicBezTo>
                    <a:pt x="53" y="29"/>
                    <a:pt x="53" y="29"/>
                    <a:pt x="53" y="29"/>
                  </a:cubicBezTo>
                  <a:cubicBezTo>
                    <a:pt x="52" y="28"/>
                    <a:pt x="52" y="28"/>
                    <a:pt x="52" y="28"/>
                  </a:cubicBezTo>
                  <a:cubicBezTo>
                    <a:pt x="52" y="29"/>
                    <a:pt x="52" y="29"/>
                    <a:pt x="52" y="29"/>
                  </a:cubicBezTo>
                  <a:cubicBezTo>
                    <a:pt x="52" y="28"/>
                    <a:pt x="52" y="28"/>
                    <a:pt x="52" y="28"/>
                  </a:cubicBezTo>
                  <a:cubicBezTo>
                    <a:pt x="52" y="28"/>
                    <a:pt x="52" y="28"/>
                    <a:pt x="52" y="28"/>
                  </a:cubicBezTo>
                  <a:cubicBezTo>
                    <a:pt x="51" y="28"/>
                    <a:pt x="51" y="28"/>
                    <a:pt x="51" y="28"/>
                  </a:cubicBezTo>
                  <a:cubicBezTo>
                    <a:pt x="50" y="28"/>
                    <a:pt x="50" y="28"/>
                    <a:pt x="50" y="28"/>
                  </a:cubicBezTo>
                  <a:cubicBezTo>
                    <a:pt x="50" y="27"/>
                    <a:pt x="50" y="27"/>
                    <a:pt x="50" y="27"/>
                  </a:cubicBezTo>
                  <a:cubicBezTo>
                    <a:pt x="51" y="27"/>
                    <a:pt x="51" y="27"/>
                    <a:pt x="51" y="27"/>
                  </a:cubicBezTo>
                  <a:close/>
                  <a:moveTo>
                    <a:pt x="46" y="30"/>
                  </a:moveTo>
                  <a:cubicBezTo>
                    <a:pt x="48" y="32"/>
                    <a:pt x="48" y="32"/>
                    <a:pt x="48" y="32"/>
                  </a:cubicBezTo>
                  <a:cubicBezTo>
                    <a:pt x="50" y="31"/>
                    <a:pt x="51" y="31"/>
                    <a:pt x="53" y="31"/>
                  </a:cubicBezTo>
                  <a:cubicBezTo>
                    <a:pt x="55" y="33"/>
                    <a:pt x="55" y="33"/>
                    <a:pt x="56" y="33"/>
                  </a:cubicBezTo>
                  <a:cubicBezTo>
                    <a:pt x="56" y="34"/>
                    <a:pt x="56" y="34"/>
                    <a:pt x="56" y="34"/>
                  </a:cubicBezTo>
                  <a:cubicBezTo>
                    <a:pt x="57" y="35"/>
                    <a:pt x="57" y="35"/>
                    <a:pt x="57" y="35"/>
                  </a:cubicBezTo>
                  <a:cubicBezTo>
                    <a:pt x="58" y="35"/>
                    <a:pt x="58" y="35"/>
                    <a:pt x="58" y="35"/>
                  </a:cubicBezTo>
                  <a:cubicBezTo>
                    <a:pt x="58" y="36"/>
                    <a:pt x="58" y="36"/>
                    <a:pt x="58" y="36"/>
                  </a:cubicBezTo>
                  <a:cubicBezTo>
                    <a:pt x="58" y="37"/>
                    <a:pt x="58" y="37"/>
                    <a:pt x="58" y="37"/>
                  </a:cubicBezTo>
                  <a:cubicBezTo>
                    <a:pt x="57" y="37"/>
                    <a:pt x="57" y="37"/>
                    <a:pt x="56" y="37"/>
                  </a:cubicBezTo>
                  <a:cubicBezTo>
                    <a:pt x="54" y="37"/>
                    <a:pt x="55" y="37"/>
                    <a:pt x="52" y="36"/>
                  </a:cubicBezTo>
                  <a:cubicBezTo>
                    <a:pt x="48" y="36"/>
                    <a:pt x="49" y="36"/>
                    <a:pt x="47" y="36"/>
                  </a:cubicBezTo>
                  <a:cubicBezTo>
                    <a:pt x="46" y="35"/>
                    <a:pt x="45" y="34"/>
                    <a:pt x="44" y="33"/>
                  </a:cubicBezTo>
                  <a:cubicBezTo>
                    <a:pt x="44" y="32"/>
                    <a:pt x="44" y="32"/>
                    <a:pt x="44" y="31"/>
                  </a:cubicBezTo>
                  <a:cubicBezTo>
                    <a:pt x="45" y="30"/>
                    <a:pt x="45" y="30"/>
                    <a:pt x="45" y="30"/>
                  </a:cubicBezTo>
                  <a:cubicBezTo>
                    <a:pt x="45" y="30"/>
                    <a:pt x="45" y="30"/>
                    <a:pt x="45" y="30"/>
                  </a:cubicBezTo>
                  <a:cubicBezTo>
                    <a:pt x="46" y="30"/>
                    <a:pt x="46" y="30"/>
                    <a:pt x="46" y="30"/>
                  </a:cubicBezTo>
                  <a:close/>
                  <a:moveTo>
                    <a:pt x="66" y="34"/>
                  </a:moveTo>
                  <a:cubicBezTo>
                    <a:pt x="66" y="34"/>
                    <a:pt x="66" y="35"/>
                    <a:pt x="66" y="35"/>
                  </a:cubicBezTo>
                  <a:cubicBezTo>
                    <a:pt x="65" y="34"/>
                    <a:pt x="65" y="34"/>
                    <a:pt x="65" y="34"/>
                  </a:cubicBezTo>
                  <a:cubicBezTo>
                    <a:pt x="65" y="35"/>
                    <a:pt x="65" y="35"/>
                    <a:pt x="65" y="35"/>
                  </a:cubicBezTo>
                  <a:cubicBezTo>
                    <a:pt x="65" y="34"/>
                    <a:pt x="65" y="34"/>
                    <a:pt x="65" y="34"/>
                  </a:cubicBezTo>
                  <a:cubicBezTo>
                    <a:pt x="65" y="33"/>
                    <a:pt x="65" y="34"/>
                    <a:pt x="65" y="32"/>
                  </a:cubicBezTo>
                  <a:cubicBezTo>
                    <a:pt x="64" y="32"/>
                    <a:pt x="65" y="32"/>
                    <a:pt x="64" y="31"/>
                  </a:cubicBezTo>
                  <a:cubicBezTo>
                    <a:pt x="65" y="31"/>
                    <a:pt x="65" y="31"/>
                    <a:pt x="65" y="31"/>
                  </a:cubicBezTo>
                  <a:cubicBezTo>
                    <a:pt x="66" y="34"/>
                    <a:pt x="66" y="34"/>
                    <a:pt x="66" y="34"/>
                  </a:cubicBezTo>
                  <a:close/>
                  <a:moveTo>
                    <a:pt x="68" y="42"/>
                  </a:moveTo>
                  <a:cubicBezTo>
                    <a:pt x="69" y="43"/>
                    <a:pt x="69" y="43"/>
                    <a:pt x="69" y="43"/>
                  </a:cubicBezTo>
                  <a:cubicBezTo>
                    <a:pt x="70" y="43"/>
                    <a:pt x="70" y="43"/>
                    <a:pt x="70" y="43"/>
                  </a:cubicBezTo>
                  <a:cubicBezTo>
                    <a:pt x="71" y="43"/>
                    <a:pt x="71" y="43"/>
                    <a:pt x="71" y="43"/>
                  </a:cubicBezTo>
                  <a:cubicBezTo>
                    <a:pt x="72" y="43"/>
                    <a:pt x="72" y="43"/>
                    <a:pt x="72" y="43"/>
                  </a:cubicBezTo>
                  <a:cubicBezTo>
                    <a:pt x="73" y="44"/>
                    <a:pt x="74" y="45"/>
                    <a:pt x="74" y="46"/>
                  </a:cubicBezTo>
                  <a:cubicBezTo>
                    <a:pt x="74" y="47"/>
                    <a:pt x="74" y="47"/>
                    <a:pt x="74" y="47"/>
                  </a:cubicBezTo>
                  <a:cubicBezTo>
                    <a:pt x="75" y="47"/>
                    <a:pt x="75" y="47"/>
                    <a:pt x="75" y="47"/>
                  </a:cubicBezTo>
                  <a:cubicBezTo>
                    <a:pt x="75" y="47"/>
                    <a:pt x="75" y="47"/>
                    <a:pt x="75" y="47"/>
                  </a:cubicBezTo>
                  <a:cubicBezTo>
                    <a:pt x="73" y="47"/>
                    <a:pt x="73" y="47"/>
                    <a:pt x="73" y="47"/>
                  </a:cubicBezTo>
                  <a:cubicBezTo>
                    <a:pt x="73" y="47"/>
                    <a:pt x="73" y="47"/>
                    <a:pt x="73" y="47"/>
                  </a:cubicBezTo>
                  <a:cubicBezTo>
                    <a:pt x="72" y="47"/>
                    <a:pt x="72" y="47"/>
                    <a:pt x="72" y="47"/>
                  </a:cubicBezTo>
                  <a:cubicBezTo>
                    <a:pt x="69" y="46"/>
                    <a:pt x="69" y="46"/>
                    <a:pt x="66" y="44"/>
                  </a:cubicBezTo>
                  <a:cubicBezTo>
                    <a:pt x="66" y="43"/>
                    <a:pt x="66" y="43"/>
                    <a:pt x="66" y="43"/>
                  </a:cubicBezTo>
                  <a:cubicBezTo>
                    <a:pt x="66" y="43"/>
                    <a:pt x="66" y="43"/>
                    <a:pt x="66" y="43"/>
                  </a:cubicBezTo>
                  <a:cubicBezTo>
                    <a:pt x="65" y="42"/>
                    <a:pt x="65" y="42"/>
                    <a:pt x="65" y="42"/>
                  </a:cubicBezTo>
                  <a:cubicBezTo>
                    <a:pt x="64" y="42"/>
                    <a:pt x="64" y="42"/>
                    <a:pt x="64" y="42"/>
                  </a:cubicBezTo>
                  <a:cubicBezTo>
                    <a:pt x="63" y="42"/>
                    <a:pt x="63" y="42"/>
                    <a:pt x="63" y="42"/>
                  </a:cubicBezTo>
                  <a:cubicBezTo>
                    <a:pt x="63" y="41"/>
                    <a:pt x="63" y="41"/>
                    <a:pt x="63" y="41"/>
                  </a:cubicBezTo>
                  <a:cubicBezTo>
                    <a:pt x="63" y="40"/>
                    <a:pt x="63" y="40"/>
                    <a:pt x="63" y="40"/>
                  </a:cubicBezTo>
                  <a:cubicBezTo>
                    <a:pt x="64" y="40"/>
                    <a:pt x="64" y="40"/>
                    <a:pt x="64" y="40"/>
                  </a:cubicBezTo>
                  <a:cubicBezTo>
                    <a:pt x="67" y="41"/>
                    <a:pt x="66" y="41"/>
                    <a:pt x="68" y="42"/>
                  </a:cubicBezTo>
                  <a:cubicBezTo>
                    <a:pt x="68" y="42"/>
                    <a:pt x="68" y="42"/>
                    <a:pt x="68" y="42"/>
                  </a:cubicBezTo>
                  <a:close/>
                  <a:moveTo>
                    <a:pt x="118" y="47"/>
                  </a:moveTo>
                  <a:cubicBezTo>
                    <a:pt x="117" y="47"/>
                    <a:pt x="117" y="47"/>
                    <a:pt x="117" y="47"/>
                  </a:cubicBezTo>
                  <a:cubicBezTo>
                    <a:pt x="116" y="47"/>
                    <a:pt x="116" y="47"/>
                    <a:pt x="116" y="47"/>
                  </a:cubicBezTo>
                  <a:cubicBezTo>
                    <a:pt x="116" y="47"/>
                    <a:pt x="116" y="47"/>
                    <a:pt x="116" y="47"/>
                  </a:cubicBezTo>
                  <a:cubicBezTo>
                    <a:pt x="115" y="48"/>
                    <a:pt x="115" y="48"/>
                    <a:pt x="115" y="48"/>
                  </a:cubicBezTo>
                  <a:cubicBezTo>
                    <a:pt x="114" y="47"/>
                    <a:pt x="114" y="47"/>
                    <a:pt x="114" y="47"/>
                  </a:cubicBezTo>
                  <a:cubicBezTo>
                    <a:pt x="114" y="47"/>
                    <a:pt x="114" y="47"/>
                    <a:pt x="114" y="47"/>
                  </a:cubicBezTo>
                  <a:cubicBezTo>
                    <a:pt x="114" y="47"/>
                    <a:pt x="114" y="47"/>
                    <a:pt x="114" y="47"/>
                  </a:cubicBezTo>
                  <a:cubicBezTo>
                    <a:pt x="114" y="46"/>
                    <a:pt x="114" y="46"/>
                    <a:pt x="114" y="46"/>
                  </a:cubicBezTo>
                  <a:cubicBezTo>
                    <a:pt x="114" y="47"/>
                    <a:pt x="114" y="47"/>
                    <a:pt x="114" y="47"/>
                  </a:cubicBezTo>
                  <a:cubicBezTo>
                    <a:pt x="115" y="46"/>
                    <a:pt x="115" y="46"/>
                    <a:pt x="115" y="46"/>
                  </a:cubicBezTo>
                  <a:cubicBezTo>
                    <a:pt x="115" y="46"/>
                    <a:pt x="115" y="46"/>
                    <a:pt x="115" y="46"/>
                  </a:cubicBezTo>
                  <a:cubicBezTo>
                    <a:pt x="116" y="45"/>
                    <a:pt x="116" y="45"/>
                    <a:pt x="116" y="45"/>
                  </a:cubicBezTo>
                  <a:cubicBezTo>
                    <a:pt x="117" y="46"/>
                    <a:pt x="117" y="46"/>
                    <a:pt x="118" y="46"/>
                  </a:cubicBezTo>
                  <a:cubicBezTo>
                    <a:pt x="118" y="46"/>
                    <a:pt x="118" y="46"/>
                    <a:pt x="118" y="46"/>
                  </a:cubicBezTo>
                  <a:cubicBezTo>
                    <a:pt x="118" y="47"/>
                    <a:pt x="118" y="47"/>
                    <a:pt x="118" y="47"/>
                  </a:cubicBezTo>
                  <a:close/>
                  <a:moveTo>
                    <a:pt x="55" y="58"/>
                  </a:moveTo>
                  <a:cubicBezTo>
                    <a:pt x="54" y="59"/>
                    <a:pt x="54" y="59"/>
                    <a:pt x="54" y="59"/>
                  </a:cubicBezTo>
                  <a:cubicBezTo>
                    <a:pt x="54" y="58"/>
                    <a:pt x="54" y="59"/>
                    <a:pt x="53" y="58"/>
                  </a:cubicBezTo>
                  <a:cubicBezTo>
                    <a:pt x="53" y="57"/>
                    <a:pt x="53" y="57"/>
                    <a:pt x="53" y="57"/>
                  </a:cubicBezTo>
                  <a:cubicBezTo>
                    <a:pt x="52" y="57"/>
                    <a:pt x="52" y="57"/>
                    <a:pt x="52" y="57"/>
                  </a:cubicBezTo>
                  <a:cubicBezTo>
                    <a:pt x="50" y="57"/>
                    <a:pt x="50" y="57"/>
                    <a:pt x="50" y="57"/>
                  </a:cubicBezTo>
                  <a:cubicBezTo>
                    <a:pt x="50" y="56"/>
                    <a:pt x="50" y="56"/>
                    <a:pt x="50" y="56"/>
                  </a:cubicBezTo>
                  <a:cubicBezTo>
                    <a:pt x="50" y="56"/>
                    <a:pt x="50" y="56"/>
                    <a:pt x="50" y="56"/>
                  </a:cubicBezTo>
                  <a:cubicBezTo>
                    <a:pt x="49" y="56"/>
                    <a:pt x="49" y="56"/>
                    <a:pt x="49" y="56"/>
                  </a:cubicBezTo>
                  <a:cubicBezTo>
                    <a:pt x="49" y="55"/>
                    <a:pt x="49" y="55"/>
                    <a:pt x="49" y="55"/>
                  </a:cubicBezTo>
                  <a:cubicBezTo>
                    <a:pt x="49" y="55"/>
                    <a:pt x="49" y="55"/>
                    <a:pt x="49" y="55"/>
                  </a:cubicBezTo>
                  <a:cubicBezTo>
                    <a:pt x="49" y="55"/>
                    <a:pt x="49" y="55"/>
                    <a:pt x="49" y="55"/>
                  </a:cubicBezTo>
                  <a:cubicBezTo>
                    <a:pt x="50" y="55"/>
                    <a:pt x="54" y="57"/>
                    <a:pt x="55" y="58"/>
                  </a:cubicBezTo>
                  <a:close/>
                  <a:moveTo>
                    <a:pt x="127" y="57"/>
                  </a:moveTo>
                  <a:cubicBezTo>
                    <a:pt x="126" y="57"/>
                    <a:pt x="126" y="57"/>
                    <a:pt x="126" y="57"/>
                  </a:cubicBezTo>
                  <a:cubicBezTo>
                    <a:pt x="125" y="57"/>
                    <a:pt x="125" y="57"/>
                    <a:pt x="125" y="57"/>
                  </a:cubicBezTo>
                  <a:cubicBezTo>
                    <a:pt x="124" y="56"/>
                    <a:pt x="124" y="56"/>
                    <a:pt x="124" y="56"/>
                  </a:cubicBezTo>
                  <a:cubicBezTo>
                    <a:pt x="125" y="56"/>
                    <a:pt x="125" y="56"/>
                    <a:pt x="125" y="56"/>
                  </a:cubicBezTo>
                  <a:cubicBezTo>
                    <a:pt x="126" y="56"/>
                    <a:pt x="126" y="56"/>
                    <a:pt x="126" y="56"/>
                  </a:cubicBezTo>
                  <a:cubicBezTo>
                    <a:pt x="126" y="56"/>
                    <a:pt x="126" y="56"/>
                    <a:pt x="126" y="56"/>
                  </a:cubicBezTo>
                  <a:lnTo>
                    <a:pt x="127" y="5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201">
              <a:extLst>
                <a:ext uri="{FF2B5EF4-FFF2-40B4-BE49-F238E27FC236}">
                  <a16:creationId xmlns:a16="http://schemas.microsoft.com/office/drawing/2014/main" id="{A304C722-087D-469C-9C59-3098749C1031}"/>
                </a:ext>
              </a:extLst>
            </p:cNvPr>
            <p:cNvSpPr>
              <a:spLocks/>
            </p:cNvSpPr>
            <p:nvPr/>
          </p:nvSpPr>
          <p:spPr bwMode="auto">
            <a:xfrm>
              <a:off x="14280863" y="9239731"/>
              <a:ext cx="9498" cy="4751"/>
            </a:xfrm>
            <a:custGeom>
              <a:avLst/>
              <a:gdLst>
                <a:gd name="T0" fmla="*/ 2 w 2"/>
                <a:gd name="T1" fmla="*/ 1 h 1"/>
                <a:gd name="T2" fmla="*/ 2 w 2"/>
                <a:gd name="T3" fmla="*/ 1 h 1"/>
                <a:gd name="T4" fmla="*/ 2 w 2"/>
                <a:gd name="T5" fmla="*/ 1 h 1"/>
                <a:gd name="T6" fmla="*/ 1 w 2"/>
                <a:gd name="T7" fmla="*/ 1 h 1"/>
                <a:gd name="T8" fmla="*/ 1 w 2"/>
                <a:gd name="T9" fmla="*/ 1 h 1"/>
                <a:gd name="T10" fmla="*/ 0 w 2"/>
                <a:gd name="T11" fmla="*/ 0 h 1"/>
                <a:gd name="T12" fmla="*/ 1 w 2"/>
                <a:gd name="T13" fmla="*/ 0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lnTo>
                    <a:pt x="2" y="1"/>
                  </a:lnTo>
                  <a:lnTo>
                    <a:pt x="2" y="1"/>
                  </a:lnTo>
                  <a:lnTo>
                    <a:pt x="1" y="1"/>
                  </a:lnTo>
                  <a:lnTo>
                    <a:pt x="1" y="1"/>
                  </a:lnTo>
                  <a:lnTo>
                    <a:pt x="0" y="0"/>
                  </a:lnTo>
                  <a:lnTo>
                    <a:pt x="1" y="0"/>
                  </a:lnTo>
                  <a:lnTo>
                    <a:pt x="2"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202">
              <a:extLst>
                <a:ext uri="{FF2B5EF4-FFF2-40B4-BE49-F238E27FC236}">
                  <a16:creationId xmlns:a16="http://schemas.microsoft.com/office/drawing/2014/main" id="{EC8F3F27-8754-4DA4-9E69-B7268C886D17}"/>
                </a:ext>
              </a:extLst>
            </p:cNvPr>
            <p:cNvSpPr>
              <a:spLocks/>
            </p:cNvSpPr>
            <p:nvPr/>
          </p:nvSpPr>
          <p:spPr bwMode="auto">
            <a:xfrm>
              <a:off x="12713624" y="7966941"/>
              <a:ext cx="783621" cy="655391"/>
            </a:xfrm>
            <a:custGeom>
              <a:avLst/>
              <a:gdLst>
                <a:gd name="T0" fmla="*/ 169 w 188"/>
                <a:gd name="T1" fmla="*/ 7 h 157"/>
                <a:gd name="T2" fmla="*/ 173 w 188"/>
                <a:gd name="T3" fmla="*/ 14 h 157"/>
                <a:gd name="T4" fmla="*/ 172 w 188"/>
                <a:gd name="T5" fmla="*/ 19 h 157"/>
                <a:gd name="T6" fmla="*/ 176 w 188"/>
                <a:gd name="T7" fmla="*/ 41 h 157"/>
                <a:gd name="T8" fmla="*/ 183 w 188"/>
                <a:gd name="T9" fmla="*/ 47 h 157"/>
                <a:gd name="T10" fmla="*/ 185 w 188"/>
                <a:gd name="T11" fmla="*/ 47 h 157"/>
                <a:gd name="T12" fmla="*/ 185 w 188"/>
                <a:gd name="T13" fmla="*/ 53 h 157"/>
                <a:gd name="T14" fmla="*/ 184 w 188"/>
                <a:gd name="T15" fmla="*/ 55 h 157"/>
                <a:gd name="T16" fmla="*/ 181 w 188"/>
                <a:gd name="T17" fmla="*/ 55 h 157"/>
                <a:gd name="T18" fmla="*/ 180 w 188"/>
                <a:gd name="T19" fmla="*/ 56 h 157"/>
                <a:gd name="T20" fmla="*/ 176 w 188"/>
                <a:gd name="T21" fmla="*/ 58 h 157"/>
                <a:gd name="T22" fmla="*/ 175 w 188"/>
                <a:gd name="T23" fmla="*/ 61 h 157"/>
                <a:gd name="T24" fmla="*/ 170 w 188"/>
                <a:gd name="T25" fmla="*/ 64 h 157"/>
                <a:gd name="T26" fmla="*/ 165 w 188"/>
                <a:gd name="T27" fmla="*/ 82 h 157"/>
                <a:gd name="T28" fmla="*/ 164 w 188"/>
                <a:gd name="T29" fmla="*/ 96 h 157"/>
                <a:gd name="T30" fmla="*/ 160 w 188"/>
                <a:gd name="T31" fmla="*/ 111 h 157"/>
                <a:gd name="T32" fmla="*/ 149 w 188"/>
                <a:gd name="T33" fmla="*/ 121 h 157"/>
                <a:gd name="T34" fmla="*/ 147 w 188"/>
                <a:gd name="T35" fmla="*/ 131 h 157"/>
                <a:gd name="T36" fmla="*/ 145 w 188"/>
                <a:gd name="T37" fmla="*/ 133 h 157"/>
                <a:gd name="T38" fmla="*/ 139 w 188"/>
                <a:gd name="T39" fmla="*/ 136 h 157"/>
                <a:gd name="T40" fmla="*/ 135 w 188"/>
                <a:gd name="T41" fmla="*/ 148 h 157"/>
                <a:gd name="T42" fmla="*/ 135 w 188"/>
                <a:gd name="T43" fmla="*/ 140 h 157"/>
                <a:gd name="T44" fmla="*/ 127 w 188"/>
                <a:gd name="T45" fmla="*/ 133 h 157"/>
                <a:gd name="T46" fmla="*/ 127 w 188"/>
                <a:gd name="T47" fmla="*/ 120 h 157"/>
                <a:gd name="T48" fmla="*/ 122 w 188"/>
                <a:gd name="T49" fmla="*/ 117 h 157"/>
                <a:gd name="T50" fmla="*/ 118 w 188"/>
                <a:gd name="T51" fmla="*/ 128 h 157"/>
                <a:gd name="T52" fmla="*/ 118 w 188"/>
                <a:gd name="T53" fmla="*/ 130 h 157"/>
                <a:gd name="T54" fmla="*/ 100 w 188"/>
                <a:gd name="T55" fmla="*/ 145 h 157"/>
                <a:gd name="T56" fmla="*/ 91 w 188"/>
                <a:gd name="T57" fmla="*/ 139 h 157"/>
                <a:gd name="T58" fmla="*/ 85 w 188"/>
                <a:gd name="T59" fmla="*/ 144 h 157"/>
                <a:gd name="T60" fmla="*/ 78 w 188"/>
                <a:gd name="T61" fmla="*/ 148 h 157"/>
                <a:gd name="T62" fmla="*/ 69 w 188"/>
                <a:gd name="T63" fmla="*/ 149 h 157"/>
                <a:gd name="T64" fmla="*/ 68 w 188"/>
                <a:gd name="T65" fmla="*/ 146 h 157"/>
                <a:gd name="T66" fmla="*/ 53 w 188"/>
                <a:gd name="T67" fmla="*/ 147 h 157"/>
                <a:gd name="T68" fmla="*/ 46 w 188"/>
                <a:gd name="T69" fmla="*/ 140 h 157"/>
                <a:gd name="T70" fmla="*/ 45 w 188"/>
                <a:gd name="T71" fmla="*/ 137 h 157"/>
                <a:gd name="T72" fmla="*/ 38 w 188"/>
                <a:gd name="T73" fmla="*/ 138 h 157"/>
                <a:gd name="T74" fmla="*/ 35 w 188"/>
                <a:gd name="T75" fmla="*/ 139 h 157"/>
                <a:gd name="T76" fmla="*/ 33 w 188"/>
                <a:gd name="T77" fmla="*/ 144 h 157"/>
                <a:gd name="T78" fmla="*/ 32 w 188"/>
                <a:gd name="T79" fmla="*/ 149 h 157"/>
                <a:gd name="T80" fmla="*/ 30 w 188"/>
                <a:gd name="T81" fmla="*/ 154 h 157"/>
                <a:gd name="T82" fmla="*/ 26 w 188"/>
                <a:gd name="T83" fmla="*/ 157 h 157"/>
                <a:gd name="T84" fmla="*/ 19 w 188"/>
                <a:gd name="T85" fmla="*/ 155 h 157"/>
                <a:gd name="T86" fmla="*/ 18 w 188"/>
                <a:gd name="T87" fmla="*/ 153 h 157"/>
                <a:gd name="T88" fmla="*/ 19 w 188"/>
                <a:gd name="T89" fmla="*/ 150 h 157"/>
                <a:gd name="T90" fmla="*/ 12 w 188"/>
                <a:gd name="T91" fmla="*/ 127 h 157"/>
                <a:gd name="T92" fmla="*/ 10 w 188"/>
                <a:gd name="T93" fmla="*/ 126 h 157"/>
                <a:gd name="T94" fmla="*/ 8 w 188"/>
                <a:gd name="T95" fmla="*/ 123 h 157"/>
                <a:gd name="T96" fmla="*/ 7 w 188"/>
                <a:gd name="T97" fmla="*/ 119 h 157"/>
                <a:gd name="T98" fmla="*/ 6 w 188"/>
                <a:gd name="T99" fmla="*/ 113 h 157"/>
                <a:gd name="T100" fmla="*/ 2 w 188"/>
                <a:gd name="T101" fmla="*/ 111 h 157"/>
                <a:gd name="T102" fmla="*/ 0 w 188"/>
                <a:gd name="T103" fmla="*/ 111 h 157"/>
                <a:gd name="T104" fmla="*/ 3 w 188"/>
                <a:gd name="T105" fmla="*/ 105 h 157"/>
                <a:gd name="T106" fmla="*/ 3 w 188"/>
                <a:gd name="T107" fmla="*/ 99 h 157"/>
                <a:gd name="T108" fmla="*/ 7 w 188"/>
                <a:gd name="T109" fmla="*/ 95 h 157"/>
                <a:gd name="T110" fmla="*/ 7 w 188"/>
                <a:gd name="T111" fmla="*/ 93 h 157"/>
                <a:gd name="T112" fmla="*/ 9 w 188"/>
                <a:gd name="T113" fmla="*/ 88 h 157"/>
                <a:gd name="T114" fmla="*/ 12 w 188"/>
                <a:gd name="T115" fmla="*/ 83 h 157"/>
                <a:gd name="T116" fmla="*/ 14 w 188"/>
                <a:gd name="T117" fmla="*/ 76 h 157"/>
                <a:gd name="T118" fmla="*/ 24 w 188"/>
                <a:gd name="T119" fmla="*/ 76 h 157"/>
                <a:gd name="T120" fmla="*/ 35 w 188"/>
                <a:gd name="T121" fmla="*/ 26 h 157"/>
                <a:gd name="T122" fmla="*/ 107 w 188"/>
                <a:gd name="T123" fmla="*/ 0 h 157"/>
                <a:gd name="T124" fmla="*/ 108 w 188"/>
                <a:gd name="T12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57">
                  <a:moveTo>
                    <a:pt x="107" y="2"/>
                  </a:moveTo>
                  <a:cubicBezTo>
                    <a:pt x="112" y="2"/>
                    <a:pt x="163" y="2"/>
                    <a:pt x="168" y="2"/>
                  </a:cubicBezTo>
                  <a:cubicBezTo>
                    <a:pt x="169" y="6"/>
                    <a:pt x="169" y="4"/>
                    <a:pt x="169" y="7"/>
                  </a:cubicBezTo>
                  <a:cubicBezTo>
                    <a:pt x="171" y="11"/>
                    <a:pt x="172" y="12"/>
                    <a:pt x="173" y="13"/>
                  </a:cubicBezTo>
                  <a:cubicBezTo>
                    <a:pt x="173" y="13"/>
                    <a:pt x="173" y="13"/>
                    <a:pt x="173" y="13"/>
                  </a:cubicBezTo>
                  <a:cubicBezTo>
                    <a:pt x="173" y="14"/>
                    <a:pt x="173" y="14"/>
                    <a:pt x="173" y="14"/>
                  </a:cubicBezTo>
                  <a:cubicBezTo>
                    <a:pt x="172" y="13"/>
                    <a:pt x="172" y="13"/>
                    <a:pt x="172" y="13"/>
                  </a:cubicBezTo>
                  <a:cubicBezTo>
                    <a:pt x="172" y="13"/>
                    <a:pt x="172" y="13"/>
                    <a:pt x="172" y="13"/>
                  </a:cubicBezTo>
                  <a:cubicBezTo>
                    <a:pt x="171" y="16"/>
                    <a:pt x="172" y="18"/>
                    <a:pt x="172" y="19"/>
                  </a:cubicBezTo>
                  <a:cubicBezTo>
                    <a:pt x="171" y="26"/>
                    <a:pt x="173" y="25"/>
                    <a:pt x="173" y="31"/>
                  </a:cubicBezTo>
                  <a:cubicBezTo>
                    <a:pt x="174" y="38"/>
                    <a:pt x="174" y="37"/>
                    <a:pt x="175" y="40"/>
                  </a:cubicBezTo>
                  <a:cubicBezTo>
                    <a:pt x="176" y="41"/>
                    <a:pt x="176" y="41"/>
                    <a:pt x="176" y="41"/>
                  </a:cubicBezTo>
                  <a:cubicBezTo>
                    <a:pt x="177" y="41"/>
                    <a:pt x="177" y="41"/>
                    <a:pt x="177" y="41"/>
                  </a:cubicBezTo>
                  <a:cubicBezTo>
                    <a:pt x="178" y="42"/>
                    <a:pt x="178" y="42"/>
                    <a:pt x="178" y="42"/>
                  </a:cubicBezTo>
                  <a:cubicBezTo>
                    <a:pt x="182" y="45"/>
                    <a:pt x="181" y="44"/>
                    <a:pt x="183" y="47"/>
                  </a:cubicBezTo>
                  <a:cubicBezTo>
                    <a:pt x="184" y="47"/>
                    <a:pt x="184" y="47"/>
                    <a:pt x="184" y="47"/>
                  </a:cubicBezTo>
                  <a:cubicBezTo>
                    <a:pt x="184" y="46"/>
                    <a:pt x="184" y="46"/>
                    <a:pt x="184" y="46"/>
                  </a:cubicBezTo>
                  <a:cubicBezTo>
                    <a:pt x="185" y="47"/>
                    <a:pt x="185" y="47"/>
                    <a:pt x="185" y="47"/>
                  </a:cubicBezTo>
                  <a:cubicBezTo>
                    <a:pt x="188" y="49"/>
                    <a:pt x="188" y="49"/>
                    <a:pt x="188" y="49"/>
                  </a:cubicBezTo>
                  <a:cubicBezTo>
                    <a:pt x="188" y="50"/>
                    <a:pt x="188" y="50"/>
                    <a:pt x="188" y="50"/>
                  </a:cubicBezTo>
                  <a:cubicBezTo>
                    <a:pt x="186" y="51"/>
                    <a:pt x="186" y="52"/>
                    <a:pt x="185" y="53"/>
                  </a:cubicBezTo>
                  <a:cubicBezTo>
                    <a:pt x="185" y="54"/>
                    <a:pt x="185" y="54"/>
                    <a:pt x="184" y="54"/>
                  </a:cubicBezTo>
                  <a:cubicBezTo>
                    <a:pt x="184" y="55"/>
                    <a:pt x="184" y="55"/>
                    <a:pt x="184" y="55"/>
                  </a:cubicBezTo>
                  <a:cubicBezTo>
                    <a:pt x="184" y="55"/>
                    <a:pt x="184" y="55"/>
                    <a:pt x="184" y="55"/>
                  </a:cubicBezTo>
                  <a:cubicBezTo>
                    <a:pt x="183" y="55"/>
                    <a:pt x="183" y="55"/>
                    <a:pt x="183" y="55"/>
                  </a:cubicBezTo>
                  <a:cubicBezTo>
                    <a:pt x="183" y="55"/>
                    <a:pt x="183" y="55"/>
                    <a:pt x="182" y="55"/>
                  </a:cubicBezTo>
                  <a:cubicBezTo>
                    <a:pt x="181" y="55"/>
                    <a:pt x="181" y="55"/>
                    <a:pt x="181" y="55"/>
                  </a:cubicBezTo>
                  <a:cubicBezTo>
                    <a:pt x="181" y="55"/>
                    <a:pt x="181" y="55"/>
                    <a:pt x="181" y="55"/>
                  </a:cubicBezTo>
                  <a:cubicBezTo>
                    <a:pt x="180" y="56"/>
                    <a:pt x="180" y="56"/>
                    <a:pt x="180" y="56"/>
                  </a:cubicBezTo>
                  <a:cubicBezTo>
                    <a:pt x="180" y="56"/>
                    <a:pt x="180" y="56"/>
                    <a:pt x="180" y="56"/>
                  </a:cubicBezTo>
                  <a:cubicBezTo>
                    <a:pt x="179" y="56"/>
                    <a:pt x="179" y="56"/>
                    <a:pt x="179" y="56"/>
                  </a:cubicBezTo>
                  <a:cubicBezTo>
                    <a:pt x="178" y="56"/>
                    <a:pt x="178" y="57"/>
                    <a:pt x="177" y="57"/>
                  </a:cubicBezTo>
                  <a:cubicBezTo>
                    <a:pt x="177" y="57"/>
                    <a:pt x="177" y="57"/>
                    <a:pt x="176" y="58"/>
                  </a:cubicBezTo>
                  <a:cubicBezTo>
                    <a:pt x="176" y="58"/>
                    <a:pt x="176" y="58"/>
                    <a:pt x="176" y="58"/>
                  </a:cubicBezTo>
                  <a:cubicBezTo>
                    <a:pt x="175" y="60"/>
                    <a:pt x="175" y="60"/>
                    <a:pt x="175" y="60"/>
                  </a:cubicBezTo>
                  <a:cubicBezTo>
                    <a:pt x="175" y="61"/>
                    <a:pt x="175" y="61"/>
                    <a:pt x="175" y="61"/>
                  </a:cubicBezTo>
                  <a:cubicBezTo>
                    <a:pt x="173" y="61"/>
                    <a:pt x="173" y="61"/>
                    <a:pt x="172" y="61"/>
                  </a:cubicBezTo>
                  <a:cubicBezTo>
                    <a:pt x="170" y="61"/>
                    <a:pt x="171" y="61"/>
                    <a:pt x="170" y="61"/>
                  </a:cubicBezTo>
                  <a:cubicBezTo>
                    <a:pt x="170" y="61"/>
                    <a:pt x="170" y="62"/>
                    <a:pt x="170" y="64"/>
                  </a:cubicBezTo>
                  <a:cubicBezTo>
                    <a:pt x="169" y="65"/>
                    <a:pt x="169" y="64"/>
                    <a:pt x="169" y="66"/>
                  </a:cubicBezTo>
                  <a:cubicBezTo>
                    <a:pt x="169" y="68"/>
                    <a:pt x="169" y="67"/>
                    <a:pt x="169" y="70"/>
                  </a:cubicBezTo>
                  <a:cubicBezTo>
                    <a:pt x="169" y="70"/>
                    <a:pt x="165" y="82"/>
                    <a:pt x="165" y="82"/>
                  </a:cubicBezTo>
                  <a:cubicBezTo>
                    <a:pt x="164" y="83"/>
                    <a:pt x="164" y="83"/>
                    <a:pt x="164" y="83"/>
                  </a:cubicBezTo>
                  <a:cubicBezTo>
                    <a:pt x="164" y="86"/>
                    <a:pt x="164" y="91"/>
                    <a:pt x="165" y="93"/>
                  </a:cubicBezTo>
                  <a:cubicBezTo>
                    <a:pt x="164" y="96"/>
                    <a:pt x="164" y="96"/>
                    <a:pt x="164" y="96"/>
                  </a:cubicBezTo>
                  <a:cubicBezTo>
                    <a:pt x="164" y="98"/>
                    <a:pt x="164" y="98"/>
                    <a:pt x="164" y="98"/>
                  </a:cubicBezTo>
                  <a:cubicBezTo>
                    <a:pt x="162" y="106"/>
                    <a:pt x="163" y="97"/>
                    <a:pt x="160" y="110"/>
                  </a:cubicBezTo>
                  <a:cubicBezTo>
                    <a:pt x="160" y="111"/>
                    <a:pt x="160" y="111"/>
                    <a:pt x="160" y="111"/>
                  </a:cubicBezTo>
                  <a:cubicBezTo>
                    <a:pt x="158" y="111"/>
                    <a:pt x="157" y="111"/>
                    <a:pt x="156" y="111"/>
                  </a:cubicBezTo>
                  <a:cubicBezTo>
                    <a:pt x="155" y="112"/>
                    <a:pt x="155" y="112"/>
                    <a:pt x="155" y="112"/>
                  </a:cubicBezTo>
                  <a:cubicBezTo>
                    <a:pt x="152" y="116"/>
                    <a:pt x="153" y="117"/>
                    <a:pt x="149" y="121"/>
                  </a:cubicBezTo>
                  <a:cubicBezTo>
                    <a:pt x="149" y="121"/>
                    <a:pt x="148" y="126"/>
                    <a:pt x="147" y="127"/>
                  </a:cubicBezTo>
                  <a:cubicBezTo>
                    <a:pt x="147" y="129"/>
                    <a:pt x="147" y="129"/>
                    <a:pt x="147" y="129"/>
                  </a:cubicBezTo>
                  <a:cubicBezTo>
                    <a:pt x="147" y="131"/>
                    <a:pt x="147" y="131"/>
                    <a:pt x="147" y="131"/>
                  </a:cubicBezTo>
                  <a:cubicBezTo>
                    <a:pt x="147" y="132"/>
                    <a:pt x="147" y="132"/>
                    <a:pt x="147" y="132"/>
                  </a:cubicBezTo>
                  <a:cubicBezTo>
                    <a:pt x="146" y="133"/>
                    <a:pt x="146" y="132"/>
                    <a:pt x="145" y="133"/>
                  </a:cubicBezTo>
                  <a:cubicBezTo>
                    <a:pt x="145" y="133"/>
                    <a:pt x="145" y="133"/>
                    <a:pt x="145" y="133"/>
                  </a:cubicBezTo>
                  <a:cubicBezTo>
                    <a:pt x="144" y="133"/>
                    <a:pt x="143" y="132"/>
                    <a:pt x="143" y="132"/>
                  </a:cubicBezTo>
                  <a:cubicBezTo>
                    <a:pt x="142" y="132"/>
                    <a:pt x="142" y="132"/>
                    <a:pt x="141" y="133"/>
                  </a:cubicBezTo>
                  <a:cubicBezTo>
                    <a:pt x="140" y="135"/>
                    <a:pt x="140" y="134"/>
                    <a:pt x="139" y="136"/>
                  </a:cubicBezTo>
                  <a:cubicBezTo>
                    <a:pt x="141" y="144"/>
                    <a:pt x="137" y="140"/>
                    <a:pt x="137" y="148"/>
                  </a:cubicBezTo>
                  <a:cubicBezTo>
                    <a:pt x="137" y="148"/>
                    <a:pt x="137" y="148"/>
                    <a:pt x="137" y="148"/>
                  </a:cubicBezTo>
                  <a:cubicBezTo>
                    <a:pt x="137" y="148"/>
                    <a:pt x="135" y="148"/>
                    <a:pt x="135" y="148"/>
                  </a:cubicBezTo>
                  <a:cubicBezTo>
                    <a:pt x="135" y="148"/>
                    <a:pt x="135" y="148"/>
                    <a:pt x="135" y="148"/>
                  </a:cubicBezTo>
                  <a:cubicBezTo>
                    <a:pt x="134" y="147"/>
                    <a:pt x="136" y="144"/>
                    <a:pt x="136" y="142"/>
                  </a:cubicBezTo>
                  <a:cubicBezTo>
                    <a:pt x="136" y="141"/>
                    <a:pt x="136" y="141"/>
                    <a:pt x="135" y="140"/>
                  </a:cubicBezTo>
                  <a:cubicBezTo>
                    <a:pt x="134" y="138"/>
                    <a:pt x="130" y="135"/>
                    <a:pt x="127" y="133"/>
                  </a:cubicBezTo>
                  <a:cubicBezTo>
                    <a:pt x="126" y="133"/>
                    <a:pt x="126" y="133"/>
                    <a:pt x="126" y="133"/>
                  </a:cubicBezTo>
                  <a:cubicBezTo>
                    <a:pt x="127" y="133"/>
                    <a:pt x="127" y="133"/>
                    <a:pt x="127" y="133"/>
                  </a:cubicBezTo>
                  <a:cubicBezTo>
                    <a:pt x="127" y="133"/>
                    <a:pt x="127" y="133"/>
                    <a:pt x="127" y="132"/>
                  </a:cubicBezTo>
                  <a:cubicBezTo>
                    <a:pt x="127" y="132"/>
                    <a:pt x="126" y="124"/>
                    <a:pt x="126" y="124"/>
                  </a:cubicBezTo>
                  <a:cubicBezTo>
                    <a:pt x="126" y="122"/>
                    <a:pt x="127" y="123"/>
                    <a:pt x="127" y="120"/>
                  </a:cubicBezTo>
                  <a:cubicBezTo>
                    <a:pt x="127" y="118"/>
                    <a:pt x="127" y="118"/>
                    <a:pt x="127" y="117"/>
                  </a:cubicBezTo>
                  <a:cubicBezTo>
                    <a:pt x="122" y="116"/>
                    <a:pt x="122" y="116"/>
                    <a:pt x="122" y="116"/>
                  </a:cubicBezTo>
                  <a:cubicBezTo>
                    <a:pt x="122" y="117"/>
                    <a:pt x="122" y="117"/>
                    <a:pt x="122" y="117"/>
                  </a:cubicBezTo>
                  <a:cubicBezTo>
                    <a:pt x="122" y="118"/>
                    <a:pt x="122" y="118"/>
                    <a:pt x="122" y="119"/>
                  </a:cubicBezTo>
                  <a:cubicBezTo>
                    <a:pt x="115" y="119"/>
                    <a:pt x="115" y="119"/>
                    <a:pt x="115" y="119"/>
                  </a:cubicBezTo>
                  <a:cubicBezTo>
                    <a:pt x="121" y="126"/>
                    <a:pt x="116" y="121"/>
                    <a:pt x="118" y="128"/>
                  </a:cubicBezTo>
                  <a:cubicBezTo>
                    <a:pt x="119" y="129"/>
                    <a:pt x="119" y="129"/>
                    <a:pt x="119" y="129"/>
                  </a:cubicBezTo>
                  <a:cubicBezTo>
                    <a:pt x="119" y="129"/>
                    <a:pt x="119" y="129"/>
                    <a:pt x="119" y="129"/>
                  </a:cubicBezTo>
                  <a:cubicBezTo>
                    <a:pt x="118" y="130"/>
                    <a:pt x="118" y="130"/>
                    <a:pt x="118" y="130"/>
                  </a:cubicBezTo>
                  <a:cubicBezTo>
                    <a:pt x="107" y="140"/>
                    <a:pt x="119" y="130"/>
                    <a:pt x="105" y="144"/>
                  </a:cubicBezTo>
                  <a:cubicBezTo>
                    <a:pt x="104" y="144"/>
                    <a:pt x="104" y="144"/>
                    <a:pt x="104" y="144"/>
                  </a:cubicBezTo>
                  <a:cubicBezTo>
                    <a:pt x="104" y="144"/>
                    <a:pt x="101" y="144"/>
                    <a:pt x="100" y="145"/>
                  </a:cubicBezTo>
                  <a:cubicBezTo>
                    <a:pt x="100" y="145"/>
                    <a:pt x="100" y="145"/>
                    <a:pt x="100" y="145"/>
                  </a:cubicBezTo>
                  <a:cubicBezTo>
                    <a:pt x="100" y="145"/>
                    <a:pt x="100" y="145"/>
                    <a:pt x="100" y="145"/>
                  </a:cubicBezTo>
                  <a:cubicBezTo>
                    <a:pt x="98" y="143"/>
                    <a:pt x="94" y="140"/>
                    <a:pt x="91" y="139"/>
                  </a:cubicBezTo>
                  <a:cubicBezTo>
                    <a:pt x="90" y="140"/>
                    <a:pt x="88" y="140"/>
                    <a:pt x="87" y="141"/>
                  </a:cubicBezTo>
                  <a:cubicBezTo>
                    <a:pt x="87" y="143"/>
                    <a:pt x="87" y="143"/>
                    <a:pt x="87" y="143"/>
                  </a:cubicBezTo>
                  <a:cubicBezTo>
                    <a:pt x="86" y="144"/>
                    <a:pt x="87" y="143"/>
                    <a:pt x="85" y="144"/>
                  </a:cubicBezTo>
                  <a:cubicBezTo>
                    <a:pt x="84" y="145"/>
                    <a:pt x="81" y="145"/>
                    <a:pt x="80" y="146"/>
                  </a:cubicBezTo>
                  <a:cubicBezTo>
                    <a:pt x="80" y="146"/>
                    <a:pt x="80" y="146"/>
                    <a:pt x="80" y="146"/>
                  </a:cubicBezTo>
                  <a:cubicBezTo>
                    <a:pt x="79" y="147"/>
                    <a:pt x="80" y="147"/>
                    <a:pt x="78" y="148"/>
                  </a:cubicBezTo>
                  <a:cubicBezTo>
                    <a:pt x="78" y="149"/>
                    <a:pt x="78" y="149"/>
                    <a:pt x="78" y="149"/>
                  </a:cubicBezTo>
                  <a:cubicBezTo>
                    <a:pt x="78" y="149"/>
                    <a:pt x="78" y="149"/>
                    <a:pt x="78" y="149"/>
                  </a:cubicBezTo>
                  <a:cubicBezTo>
                    <a:pt x="69" y="149"/>
                    <a:pt x="69" y="149"/>
                    <a:pt x="69" y="149"/>
                  </a:cubicBezTo>
                  <a:cubicBezTo>
                    <a:pt x="69" y="149"/>
                    <a:pt x="69" y="149"/>
                    <a:pt x="69" y="149"/>
                  </a:cubicBezTo>
                  <a:cubicBezTo>
                    <a:pt x="68" y="146"/>
                    <a:pt x="68" y="146"/>
                    <a:pt x="68" y="146"/>
                  </a:cubicBezTo>
                  <a:cubicBezTo>
                    <a:pt x="68" y="146"/>
                    <a:pt x="68" y="146"/>
                    <a:pt x="68" y="146"/>
                  </a:cubicBezTo>
                  <a:cubicBezTo>
                    <a:pt x="62" y="147"/>
                    <a:pt x="62" y="144"/>
                    <a:pt x="55" y="147"/>
                  </a:cubicBezTo>
                  <a:cubicBezTo>
                    <a:pt x="54" y="148"/>
                    <a:pt x="54" y="148"/>
                    <a:pt x="54" y="148"/>
                  </a:cubicBezTo>
                  <a:cubicBezTo>
                    <a:pt x="53" y="147"/>
                    <a:pt x="53" y="147"/>
                    <a:pt x="53" y="147"/>
                  </a:cubicBezTo>
                  <a:cubicBezTo>
                    <a:pt x="48" y="142"/>
                    <a:pt x="48" y="142"/>
                    <a:pt x="48" y="142"/>
                  </a:cubicBezTo>
                  <a:cubicBezTo>
                    <a:pt x="47" y="141"/>
                    <a:pt x="47" y="142"/>
                    <a:pt x="46" y="140"/>
                  </a:cubicBezTo>
                  <a:cubicBezTo>
                    <a:pt x="46" y="140"/>
                    <a:pt x="46" y="140"/>
                    <a:pt x="46" y="140"/>
                  </a:cubicBezTo>
                  <a:cubicBezTo>
                    <a:pt x="45" y="139"/>
                    <a:pt x="45" y="139"/>
                    <a:pt x="45" y="139"/>
                  </a:cubicBezTo>
                  <a:cubicBezTo>
                    <a:pt x="45" y="139"/>
                    <a:pt x="45" y="139"/>
                    <a:pt x="45" y="138"/>
                  </a:cubicBezTo>
                  <a:cubicBezTo>
                    <a:pt x="45" y="137"/>
                    <a:pt x="45" y="137"/>
                    <a:pt x="45" y="137"/>
                  </a:cubicBezTo>
                  <a:cubicBezTo>
                    <a:pt x="44" y="137"/>
                    <a:pt x="44" y="137"/>
                    <a:pt x="44" y="137"/>
                  </a:cubicBezTo>
                  <a:cubicBezTo>
                    <a:pt x="38" y="138"/>
                    <a:pt x="38" y="138"/>
                    <a:pt x="38" y="138"/>
                  </a:cubicBezTo>
                  <a:cubicBezTo>
                    <a:pt x="38" y="138"/>
                    <a:pt x="38" y="138"/>
                    <a:pt x="38" y="138"/>
                  </a:cubicBezTo>
                  <a:cubicBezTo>
                    <a:pt x="36" y="138"/>
                    <a:pt x="36" y="138"/>
                    <a:pt x="36" y="138"/>
                  </a:cubicBezTo>
                  <a:cubicBezTo>
                    <a:pt x="36" y="138"/>
                    <a:pt x="36" y="138"/>
                    <a:pt x="36" y="138"/>
                  </a:cubicBezTo>
                  <a:cubicBezTo>
                    <a:pt x="35" y="139"/>
                    <a:pt x="35" y="139"/>
                    <a:pt x="35" y="139"/>
                  </a:cubicBezTo>
                  <a:cubicBezTo>
                    <a:pt x="35" y="141"/>
                    <a:pt x="36" y="140"/>
                    <a:pt x="35" y="141"/>
                  </a:cubicBezTo>
                  <a:cubicBezTo>
                    <a:pt x="35" y="142"/>
                    <a:pt x="34" y="143"/>
                    <a:pt x="33" y="144"/>
                  </a:cubicBezTo>
                  <a:cubicBezTo>
                    <a:pt x="33" y="144"/>
                    <a:pt x="33" y="144"/>
                    <a:pt x="33" y="144"/>
                  </a:cubicBezTo>
                  <a:cubicBezTo>
                    <a:pt x="33" y="146"/>
                    <a:pt x="33" y="146"/>
                    <a:pt x="33" y="147"/>
                  </a:cubicBezTo>
                  <a:cubicBezTo>
                    <a:pt x="33" y="148"/>
                    <a:pt x="33" y="148"/>
                    <a:pt x="33" y="148"/>
                  </a:cubicBezTo>
                  <a:cubicBezTo>
                    <a:pt x="32" y="148"/>
                    <a:pt x="32" y="148"/>
                    <a:pt x="32" y="149"/>
                  </a:cubicBezTo>
                  <a:cubicBezTo>
                    <a:pt x="31" y="150"/>
                    <a:pt x="32" y="150"/>
                    <a:pt x="31" y="151"/>
                  </a:cubicBezTo>
                  <a:cubicBezTo>
                    <a:pt x="31" y="152"/>
                    <a:pt x="30" y="152"/>
                    <a:pt x="30" y="153"/>
                  </a:cubicBezTo>
                  <a:cubicBezTo>
                    <a:pt x="30" y="154"/>
                    <a:pt x="30" y="154"/>
                    <a:pt x="30" y="154"/>
                  </a:cubicBezTo>
                  <a:cubicBezTo>
                    <a:pt x="30" y="154"/>
                    <a:pt x="30" y="154"/>
                    <a:pt x="30" y="154"/>
                  </a:cubicBezTo>
                  <a:cubicBezTo>
                    <a:pt x="28" y="155"/>
                    <a:pt x="28" y="155"/>
                    <a:pt x="26" y="156"/>
                  </a:cubicBezTo>
                  <a:cubicBezTo>
                    <a:pt x="26" y="156"/>
                    <a:pt x="26" y="156"/>
                    <a:pt x="26" y="157"/>
                  </a:cubicBezTo>
                  <a:cubicBezTo>
                    <a:pt x="26" y="157"/>
                    <a:pt x="26" y="157"/>
                    <a:pt x="26" y="157"/>
                  </a:cubicBezTo>
                  <a:cubicBezTo>
                    <a:pt x="23" y="156"/>
                    <a:pt x="21" y="156"/>
                    <a:pt x="19" y="156"/>
                  </a:cubicBezTo>
                  <a:cubicBezTo>
                    <a:pt x="19" y="155"/>
                    <a:pt x="19" y="155"/>
                    <a:pt x="19" y="155"/>
                  </a:cubicBezTo>
                  <a:cubicBezTo>
                    <a:pt x="19" y="154"/>
                    <a:pt x="19" y="154"/>
                    <a:pt x="19" y="154"/>
                  </a:cubicBezTo>
                  <a:cubicBezTo>
                    <a:pt x="19" y="153"/>
                    <a:pt x="19" y="153"/>
                    <a:pt x="19" y="153"/>
                  </a:cubicBezTo>
                  <a:cubicBezTo>
                    <a:pt x="18" y="153"/>
                    <a:pt x="18" y="153"/>
                    <a:pt x="18" y="153"/>
                  </a:cubicBezTo>
                  <a:cubicBezTo>
                    <a:pt x="18" y="153"/>
                    <a:pt x="18" y="153"/>
                    <a:pt x="18" y="153"/>
                  </a:cubicBezTo>
                  <a:cubicBezTo>
                    <a:pt x="18" y="152"/>
                    <a:pt x="18" y="152"/>
                    <a:pt x="18" y="152"/>
                  </a:cubicBezTo>
                  <a:cubicBezTo>
                    <a:pt x="19" y="150"/>
                    <a:pt x="19" y="150"/>
                    <a:pt x="19" y="150"/>
                  </a:cubicBezTo>
                  <a:cubicBezTo>
                    <a:pt x="20" y="149"/>
                    <a:pt x="20" y="145"/>
                    <a:pt x="20" y="144"/>
                  </a:cubicBezTo>
                  <a:cubicBezTo>
                    <a:pt x="15" y="134"/>
                    <a:pt x="14" y="136"/>
                    <a:pt x="11" y="131"/>
                  </a:cubicBezTo>
                  <a:cubicBezTo>
                    <a:pt x="12" y="130"/>
                    <a:pt x="12" y="129"/>
                    <a:pt x="12" y="127"/>
                  </a:cubicBezTo>
                  <a:cubicBezTo>
                    <a:pt x="12" y="126"/>
                    <a:pt x="12" y="126"/>
                    <a:pt x="12" y="126"/>
                  </a:cubicBezTo>
                  <a:cubicBezTo>
                    <a:pt x="11" y="126"/>
                    <a:pt x="11" y="126"/>
                    <a:pt x="11" y="126"/>
                  </a:cubicBezTo>
                  <a:cubicBezTo>
                    <a:pt x="10" y="126"/>
                    <a:pt x="10" y="126"/>
                    <a:pt x="10" y="126"/>
                  </a:cubicBezTo>
                  <a:cubicBezTo>
                    <a:pt x="10" y="125"/>
                    <a:pt x="9" y="125"/>
                    <a:pt x="9" y="125"/>
                  </a:cubicBezTo>
                  <a:cubicBezTo>
                    <a:pt x="8" y="124"/>
                    <a:pt x="8" y="124"/>
                    <a:pt x="8" y="124"/>
                  </a:cubicBezTo>
                  <a:cubicBezTo>
                    <a:pt x="8" y="123"/>
                    <a:pt x="8" y="123"/>
                    <a:pt x="8" y="123"/>
                  </a:cubicBezTo>
                  <a:cubicBezTo>
                    <a:pt x="8" y="119"/>
                    <a:pt x="8" y="119"/>
                    <a:pt x="8" y="119"/>
                  </a:cubicBezTo>
                  <a:cubicBezTo>
                    <a:pt x="8" y="119"/>
                    <a:pt x="8" y="119"/>
                    <a:pt x="8" y="119"/>
                  </a:cubicBezTo>
                  <a:cubicBezTo>
                    <a:pt x="7" y="119"/>
                    <a:pt x="7" y="119"/>
                    <a:pt x="7" y="119"/>
                  </a:cubicBezTo>
                  <a:cubicBezTo>
                    <a:pt x="7" y="118"/>
                    <a:pt x="7" y="118"/>
                    <a:pt x="7" y="118"/>
                  </a:cubicBezTo>
                  <a:cubicBezTo>
                    <a:pt x="7" y="117"/>
                    <a:pt x="6" y="115"/>
                    <a:pt x="6" y="114"/>
                  </a:cubicBezTo>
                  <a:cubicBezTo>
                    <a:pt x="6" y="113"/>
                    <a:pt x="6" y="113"/>
                    <a:pt x="6" y="113"/>
                  </a:cubicBezTo>
                  <a:cubicBezTo>
                    <a:pt x="6" y="111"/>
                    <a:pt x="6" y="111"/>
                    <a:pt x="6" y="111"/>
                  </a:cubicBezTo>
                  <a:cubicBezTo>
                    <a:pt x="4" y="111"/>
                    <a:pt x="4" y="111"/>
                    <a:pt x="4" y="111"/>
                  </a:cubicBezTo>
                  <a:cubicBezTo>
                    <a:pt x="3" y="111"/>
                    <a:pt x="3" y="111"/>
                    <a:pt x="2" y="111"/>
                  </a:cubicBezTo>
                  <a:cubicBezTo>
                    <a:pt x="1" y="111"/>
                    <a:pt x="1" y="111"/>
                    <a:pt x="1" y="111"/>
                  </a:cubicBezTo>
                  <a:cubicBezTo>
                    <a:pt x="0" y="111"/>
                    <a:pt x="0" y="111"/>
                    <a:pt x="0" y="111"/>
                  </a:cubicBezTo>
                  <a:cubicBezTo>
                    <a:pt x="0" y="111"/>
                    <a:pt x="0" y="111"/>
                    <a:pt x="0" y="111"/>
                  </a:cubicBezTo>
                  <a:cubicBezTo>
                    <a:pt x="0" y="110"/>
                    <a:pt x="0" y="110"/>
                    <a:pt x="0" y="110"/>
                  </a:cubicBezTo>
                  <a:cubicBezTo>
                    <a:pt x="0" y="108"/>
                    <a:pt x="0" y="108"/>
                    <a:pt x="1" y="106"/>
                  </a:cubicBezTo>
                  <a:cubicBezTo>
                    <a:pt x="3" y="105"/>
                    <a:pt x="3" y="105"/>
                    <a:pt x="3" y="105"/>
                  </a:cubicBezTo>
                  <a:cubicBezTo>
                    <a:pt x="4" y="105"/>
                    <a:pt x="4" y="105"/>
                    <a:pt x="4" y="105"/>
                  </a:cubicBezTo>
                  <a:cubicBezTo>
                    <a:pt x="4" y="104"/>
                    <a:pt x="4" y="104"/>
                    <a:pt x="4" y="104"/>
                  </a:cubicBezTo>
                  <a:cubicBezTo>
                    <a:pt x="4" y="102"/>
                    <a:pt x="4" y="101"/>
                    <a:pt x="3" y="99"/>
                  </a:cubicBezTo>
                  <a:cubicBezTo>
                    <a:pt x="3" y="98"/>
                    <a:pt x="3" y="98"/>
                    <a:pt x="3" y="98"/>
                  </a:cubicBezTo>
                  <a:cubicBezTo>
                    <a:pt x="3" y="98"/>
                    <a:pt x="3" y="98"/>
                    <a:pt x="3" y="97"/>
                  </a:cubicBezTo>
                  <a:cubicBezTo>
                    <a:pt x="5" y="96"/>
                    <a:pt x="5" y="96"/>
                    <a:pt x="7" y="95"/>
                  </a:cubicBezTo>
                  <a:cubicBezTo>
                    <a:pt x="8" y="94"/>
                    <a:pt x="8" y="94"/>
                    <a:pt x="8" y="94"/>
                  </a:cubicBezTo>
                  <a:cubicBezTo>
                    <a:pt x="7" y="94"/>
                    <a:pt x="7" y="94"/>
                    <a:pt x="7" y="94"/>
                  </a:cubicBezTo>
                  <a:cubicBezTo>
                    <a:pt x="7" y="93"/>
                    <a:pt x="7" y="93"/>
                    <a:pt x="7" y="93"/>
                  </a:cubicBezTo>
                  <a:cubicBezTo>
                    <a:pt x="6" y="91"/>
                    <a:pt x="7" y="92"/>
                    <a:pt x="6" y="90"/>
                  </a:cubicBezTo>
                  <a:cubicBezTo>
                    <a:pt x="6" y="89"/>
                    <a:pt x="6" y="89"/>
                    <a:pt x="7" y="89"/>
                  </a:cubicBezTo>
                  <a:cubicBezTo>
                    <a:pt x="8" y="88"/>
                    <a:pt x="7" y="89"/>
                    <a:pt x="9" y="88"/>
                  </a:cubicBezTo>
                  <a:cubicBezTo>
                    <a:pt x="9" y="88"/>
                    <a:pt x="9" y="88"/>
                    <a:pt x="9" y="88"/>
                  </a:cubicBezTo>
                  <a:cubicBezTo>
                    <a:pt x="9" y="87"/>
                    <a:pt x="9" y="87"/>
                    <a:pt x="9" y="86"/>
                  </a:cubicBezTo>
                  <a:cubicBezTo>
                    <a:pt x="10" y="85"/>
                    <a:pt x="11" y="84"/>
                    <a:pt x="12" y="83"/>
                  </a:cubicBezTo>
                  <a:cubicBezTo>
                    <a:pt x="12" y="82"/>
                    <a:pt x="12" y="82"/>
                    <a:pt x="12" y="81"/>
                  </a:cubicBezTo>
                  <a:cubicBezTo>
                    <a:pt x="12" y="78"/>
                    <a:pt x="12" y="78"/>
                    <a:pt x="12" y="78"/>
                  </a:cubicBezTo>
                  <a:cubicBezTo>
                    <a:pt x="13" y="77"/>
                    <a:pt x="13" y="78"/>
                    <a:pt x="14" y="76"/>
                  </a:cubicBezTo>
                  <a:cubicBezTo>
                    <a:pt x="21" y="77"/>
                    <a:pt x="17" y="75"/>
                    <a:pt x="23" y="76"/>
                  </a:cubicBezTo>
                  <a:cubicBezTo>
                    <a:pt x="24" y="76"/>
                    <a:pt x="24" y="76"/>
                    <a:pt x="24" y="76"/>
                  </a:cubicBezTo>
                  <a:cubicBezTo>
                    <a:pt x="24" y="76"/>
                    <a:pt x="24" y="76"/>
                    <a:pt x="24" y="76"/>
                  </a:cubicBezTo>
                  <a:cubicBezTo>
                    <a:pt x="24" y="75"/>
                    <a:pt x="24" y="27"/>
                    <a:pt x="24" y="26"/>
                  </a:cubicBezTo>
                  <a:cubicBezTo>
                    <a:pt x="31" y="26"/>
                    <a:pt x="28" y="26"/>
                    <a:pt x="35" y="26"/>
                  </a:cubicBezTo>
                  <a:cubicBezTo>
                    <a:pt x="35" y="26"/>
                    <a:pt x="35" y="26"/>
                    <a:pt x="35" y="26"/>
                  </a:cubicBezTo>
                  <a:cubicBezTo>
                    <a:pt x="35" y="21"/>
                    <a:pt x="35" y="8"/>
                    <a:pt x="35" y="2"/>
                  </a:cubicBezTo>
                  <a:cubicBezTo>
                    <a:pt x="36" y="2"/>
                    <a:pt x="105" y="2"/>
                    <a:pt x="106" y="2"/>
                  </a:cubicBezTo>
                  <a:cubicBezTo>
                    <a:pt x="107" y="0"/>
                    <a:pt x="107" y="0"/>
                    <a:pt x="107" y="0"/>
                  </a:cubicBezTo>
                  <a:cubicBezTo>
                    <a:pt x="107" y="0"/>
                    <a:pt x="107" y="0"/>
                    <a:pt x="107" y="0"/>
                  </a:cubicBezTo>
                  <a:cubicBezTo>
                    <a:pt x="108" y="0"/>
                    <a:pt x="108" y="0"/>
                    <a:pt x="108" y="0"/>
                  </a:cubicBezTo>
                  <a:cubicBezTo>
                    <a:pt x="108" y="0"/>
                    <a:pt x="108" y="0"/>
                    <a:pt x="108" y="0"/>
                  </a:cubicBezTo>
                  <a:cubicBezTo>
                    <a:pt x="108" y="1"/>
                    <a:pt x="108" y="1"/>
                    <a:pt x="107"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203">
              <a:extLst>
                <a:ext uri="{FF2B5EF4-FFF2-40B4-BE49-F238E27FC236}">
                  <a16:creationId xmlns:a16="http://schemas.microsoft.com/office/drawing/2014/main" id="{E49A1421-DB35-4456-B7FE-E00D5C8809AD}"/>
                </a:ext>
              </a:extLst>
            </p:cNvPr>
            <p:cNvSpPr>
              <a:spLocks noEditPoints="1"/>
            </p:cNvSpPr>
            <p:nvPr/>
          </p:nvSpPr>
          <p:spPr bwMode="auto">
            <a:xfrm>
              <a:off x="12214956" y="4523764"/>
              <a:ext cx="607898" cy="1396267"/>
            </a:xfrm>
            <a:custGeom>
              <a:avLst/>
              <a:gdLst>
                <a:gd name="T0" fmla="*/ 134 w 146"/>
                <a:gd name="T1" fmla="*/ 96 h 335"/>
                <a:gd name="T2" fmla="*/ 126 w 146"/>
                <a:gd name="T3" fmla="*/ 93 h 335"/>
                <a:gd name="T4" fmla="*/ 121 w 146"/>
                <a:gd name="T5" fmla="*/ 102 h 335"/>
                <a:gd name="T6" fmla="*/ 116 w 146"/>
                <a:gd name="T7" fmla="*/ 105 h 335"/>
                <a:gd name="T8" fmla="*/ 115 w 146"/>
                <a:gd name="T9" fmla="*/ 107 h 335"/>
                <a:gd name="T10" fmla="*/ 115 w 146"/>
                <a:gd name="T11" fmla="*/ 128 h 335"/>
                <a:gd name="T12" fmla="*/ 103 w 146"/>
                <a:gd name="T13" fmla="*/ 149 h 335"/>
                <a:gd name="T14" fmla="*/ 94 w 146"/>
                <a:gd name="T15" fmla="*/ 154 h 335"/>
                <a:gd name="T16" fmla="*/ 86 w 146"/>
                <a:gd name="T17" fmla="*/ 161 h 335"/>
                <a:gd name="T18" fmla="*/ 83 w 146"/>
                <a:gd name="T19" fmla="*/ 165 h 335"/>
                <a:gd name="T20" fmla="*/ 79 w 146"/>
                <a:gd name="T21" fmla="*/ 172 h 335"/>
                <a:gd name="T22" fmla="*/ 76 w 146"/>
                <a:gd name="T23" fmla="*/ 175 h 335"/>
                <a:gd name="T24" fmla="*/ 73 w 146"/>
                <a:gd name="T25" fmla="*/ 179 h 335"/>
                <a:gd name="T26" fmla="*/ 71 w 146"/>
                <a:gd name="T27" fmla="*/ 185 h 335"/>
                <a:gd name="T28" fmla="*/ 68 w 146"/>
                <a:gd name="T29" fmla="*/ 198 h 335"/>
                <a:gd name="T30" fmla="*/ 67 w 146"/>
                <a:gd name="T31" fmla="*/ 208 h 335"/>
                <a:gd name="T32" fmla="*/ 73 w 146"/>
                <a:gd name="T33" fmla="*/ 225 h 335"/>
                <a:gd name="T34" fmla="*/ 83 w 146"/>
                <a:gd name="T35" fmla="*/ 232 h 335"/>
                <a:gd name="T36" fmla="*/ 81 w 146"/>
                <a:gd name="T37" fmla="*/ 249 h 335"/>
                <a:gd name="T38" fmla="*/ 74 w 146"/>
                <a:gd name="T39" fmla="*/ 251 h 335"/>
                <a:gd name="T40" fmla="*/ 70 w 146"/>
                <a:gd name="T41" fmla="*/ 247 h 335"/>
                <a:gd name="T42" fmla="*/ 61 w 146"/>
                <a:gd name="T43" fmla="*/ 246 h 335"/>
                <a:gd name="T44" fmla="*/ 66 w 146"/>
                <a:gd name="T45" fmla="*/ 251 h 335"/>
                <a:gd name="T46" fmla="*/ 76 w 146"/>
                <a:gd name="T47" fmla="*/ 252 h 335"/>
                <a:gd name="T48" fmla="*/ 82 w 146"/>
                <a:gd name="T49" fmla="*/ 251 h 335"/>
                <a:gd name="T50" fmla="*/ 78 w 146"/>
                <a:gd name="T51" fmla="*/ 258 h 335"/>
                <a:gd name="T52" fmla="*/ 58 w 146"/>
                <a:gd name="T53" fmla="*/ 267 h 335"/>
                <a:gd name="T54" fmla="*/ 63 w 146"/>
                <a:gd name="T55" fmla="*/ 271 h 335"/>
                <a:gd name="T56" fmla="*/ 61 w 146"/>
                <a:gd name="T57" fmla="*/ 286 h 335"/>
                <a:gd name="T58" fmla="*/ 52 w 146"/>
                <a:gd name="T59" fmla="*/ 320 h 335"/>
                <a:gd name="T60" fmla="*/ 39 w 146"/>
                <a:gd name="T61" fmla="*/ 322 h 335"/>
                <a:gd name="T62" fmla="*/ 33 w 146"/>
                <a:gd name="T63" fmla="*/ 334 h 335"/>
                <a:gd name="T64" fmla="*/ 15 w 146"/>
                <a:gd name="T65" fmla="*/ 316 h 335"/>
                <a:gd name="T66" fmla="*/ 18 w 146"/>
                <a:gd name="T67" fmla="*/ 313 h 335"/>
                <a:gd name="T68" fmla="*/ 10 w 146"/>
                <a:gd name="T69" fmla="*/ 293 h 335"/>
                <a:gd name="T70" fmla="*/ 3 w 146"/>
                <a:gd name="T71" fmla="*/ 274 h 335"/>
                <a:gd name="T72" fmla="*/ 1 w 146"/>
                <a:gd name="T73" fmla="*/ 258 h 335"/>
                <a:gd name="T74" fmla="*/ 7 w 146"/>
                <a:gd name="T75" fmla="*/ 244 h 335"/>
                <a:gd name="T76" fmla="*/ 13 w 146"/>
                <a:gd name="T77" fmla="*/ 215 h 335"/>
                <a:gd name="T78" fmla="*/ 11 w 146"/>
                <a:gd name="T79" fmla="*/ 198 h 335"/>
                <a:gd name="T80" fmla="*/ 11 w 146"/>
                <a:gd name="T81" fmla="*/ 152 h 335"/>
                <a:gd name="T82" fmla="*/ 37 w 146"/>
                <a:gd name="T83" fmla="*/ 108 h 335"/>
                <a:gd name="T84" fmla="*/ 59 w 146"/>
                <a:gd name="T85" fmla="*/ 56 h 335"/>
                <a:gd name="T86" fmla="*/ 79 w 146"/>
                <a:gd name="T87" fmla="*/ 25 h 335"/>
                <a:gd name="T88" fmla="*/ 99 w 146"/>
                <a:gd name="T89" fmla="*/ 15 h 335"/>
                <a:gd name="T90" fmla="*/ 109 w 146"/>
                <a:gd name="T91" fmla="*/ 4 h 335"/>
                <a:gd name="T92" fmla="*/ 135 w 146"/>
                <a:gd name="T93" fmla="*/ 27 h 335"/>
                <a:gd name="T94" fmla="*/ 138 w 146"/>
                <a:gd name="T95" fmla="*/ 48 h 335"/>
                <a:gd name="T96" fmla="*/ 144 w 146"/>
                <a:gd name="T97" fmla="*/ 66 h 335"/>
                <a:gd name="T98" fmla="*/ 83 w 146"/>
                <a:gd name="T99" fmla="*/ 249 h 335"/>
                <a:gd name="T100" fmla="*/ 84 w 146"/>
                <a:gd name="T101" fmla="*/ 248 h 335"/>
                <a:gd name="T102" fmla="*/ 82 w 146"/>
                <a:gd name="T103" fmla="*/ 257 h 335"/>
                <a:gd name="T104" fmla="*/ 89 w 146"/>
                <a:gd name="T105" fmla="*/ 281 h 335"/>
                <a:gd name="T106" fmla="*/ 87 w 146"/>
                <a:gd name="T107" fmla="*/ 287 h 335"/>
                <a:gd name="T108" fmla="*/ 85 w 146"/>
                <a:gd name="T109" fmla="*/ 297 h 335"/>
                <a:gd name="T110" fmla="*/ 79 w 146"/>
                <a:gd name="T111" fmla="*/ 299 h 335"/>
                <a:gd name="T112" fmla="*/ 86 w 146"/>
                <a:gd name="T113" fmla="*/ 283 h 335"/>
                <a:gd name="T114" fmla="*/ 61 w 146"/>
                <a:gd name="T115" fmla="*/ 304 h 335"/>
                <a:gd name="T116" fmla="*/ 64 w 146"/>
                <a:gd name="T117" fmla="*/ 305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 h="335">
                  <a:moveTo>
                    <a:pt x="146" y="94"/>
                  </a:moveTo>
                  <a:cubicBezTo>
                    <a:pt x="143" y="95"/>
                    <a:pt x="143" y="95"/>
                    <a:pt x="143" y="95"/>
                  </a:cubicBezTo>
                  <a:cubicBezTo>
                    <a:pt x="141" y="93"/>
                    <a:pt x="141" y="93"/>
                    <a:pt x="141" y="93"/>
                  </a:cubicBezTo>
                  <a:cubicBezTo>
                    <a:pt x="139" y="94"/>
                    <a:pt x="139" y="94"/>
                    <a:pt x="139" y="94"/>
                  </a:cubicBezTo>
                  <a:cubicBezTo>
                    <a:pt x="137" y="94"/>
                    <a:pt x="138" y="94"/>
                    <a:pt x="135" y="95"/>
                  </a:cubicBezTo>
                  <a:cubicBezTo>
                    <a:pt x="135" y="96"/>
                    <a:pt x="135" y="96"/>
                    <a:pt x="135" y="96"/>
                  </a:cubicBezTo>
                  <a:cubicBezTo>
                    <a:pt x="134" y="96"/>
                    <a:pt x="134" y="96"/>
                    <a:pt x="134" y="96"/>
                  </a:cubicBezTo>
                  <a:cubicBezTo>
                    <a:pt x="132" y="95"/>
                    <a:pt x="132" y="95"/>
                    <a:pt x="132" y="95"/>
                  </a:cubicBezTo>
                  <a:cubicBezTo>
                    <a:pt x="130" y="92"/>
                    <a:pt x="130" y="92"/>
                    <a:pt x="130" y="92"/>
                  </a:cubicBezTo>
                  <a:cubicBezTo>
                    <a:pt x="129" y="94"/>
                    <a:pt x="129" y="94"/>
                    <a:pt x="129" y="94"/>
                  </a:cubicBezTo>
                  <a:cubicBezTo>
                    <a:pt x="128" y="94"/>
                    <a:pt x="128" y="94"/>
                    <a:pt x="128" y="94"/>
                  </a:cubicBezTo>
                  <a:cubicBezTo>
                    <a:pt x="127" y="93"/>
                    <a:pt x="127" y="93"/>
                    <a:pt x="127" y="93"/>
                  </a:cubicBezTo>
                  <a:cubicBezTo>
                    <a:pt x="126" y="93"/>
                    <a:pt x="126" y="93"/>
                    <a:pt x="126" y="93"/>
                  </a:cubicBezTo>
                  <a:cubicBezTo>
                    <a:pt x="126" y="93"/>
                    <a:pt x="126" y="93"/>
                    <a:pt x="126" y="93"/>
                  </a:cubicBezTo>
                  <a:cubicBezTo>
                    <a:pt x="124" y="98"/>
                    <a:pt x="124" y="100"/>
                    <a:pt x="124" y="100"/>
                  </a:cubicBezTo>
                  <a:cubicBezTo>
                    <a:pt x="123" y="99"/>
                    <a:pt x="123" y="99"/>
                    <a:pt x="123" y="99"/>
                  </a:cubicBezTo>
                  <a:cubicBezTo>
                    <a:pt x="123" y="100"/>
                    <a:pt x="123" y="100"/>
                    <a:pt x="123" y="100"/>
                  </a:cubicBezTo>
                  <a:cubicBezTo>
                    <a:pt x="123" y="101"/>
                    <a:pt x="123" y="101"/>
                    <a:pt x="123" y="101"/>
                  </a:cubicBezTo>
                  <a:cubicBezTo>
                    <a:pt x="123" y="101"/>
                    <a:pt x="123" y="101"/>
                    <a:pt x="123" y="101"/>
                  </a:cubicBezTo>
                  <a:cubicBezTo>
                    <a:pt x="123" y="102"/>
                    <a:pt x="123" y="102"/>
                    <a:pt x="123" y="102"/>
                  </a:cubicBezTo>
                  <a:cubicBezTo>
                    <a:pt x="121" y="102"/>
                    <a:pt x="121" y="102"/>
                    <a:pt x="121" y="102"/>
                  </a:cubicBezTo>
                  <a:cubicBezTo>
                    <a:pt x="120" y="102"/>
                    <a:pt x="120" y="102"/>
                    <a:pt x="120" y="102"/>
                  </a:cubicBezTo>
                  <a:cubicBezTo>
                    <a:pt x="121" y="103"/>
                    <a:pt x="121" y="103"/>
                    <a:pt x="121" y="103"/>
                  </a:cubicBezTo>
                  <a:cubicBezTo>
                    <a:pt x="121" y="104"/>
                    <a:pt x="121" y="104"/>
                    <a:pt x="121" y="104"/>
                  </a:cubicBezTo>
                  <a:cubicBezTo>
                    <a:pt x="120" y="104"/>
                    <a:pt x="120" y="104"/>
                    <a:pt x="120" y="104"/>
                  </a:cubicBezTo>
                  <a:cubicBezTo>
                    <a:pt x="118" y="105"/>
                    <a:pt x="118" y="105"/>
                    <a:pt x="118" y="105"/>
                  </a:cubicBezTo>
                  <a:cubicBezTo>
                    <a:pt x="117" y="105"/>
                    <a:pt x="117" y="105"/>
                    <a:pt x="117" y="105"/>
                  </a:cubicBezTo>
                  <a:cubicBezTo>
                    <a:pt x="116" y="105"/>
                    <a:pt x="116" y="105"/>
                    <a:pt x="116" y="105"/>
                  </a:cubicBezTo>
                  <a:cubicBezTo>
                    <a:pt x="116" y="106"/>
                    <a:pt x="116" y="106"/>
                    <a:pt x="116" y="106"/>
                  </a:cubicBezTo>
                  <a:cubicBezTo>
                    <a:pt x="116" y="107"/>
                    <a:pt x="116" y="107"/>
                    <a:pt x="116" y="107"/>
                  </a:cubicBezTo>
                  <a:cubicBezTo>
                    <a:pt x="117" y="107"/>
                    <a:pt x="117" y="107"/>
                    <a:pt x="117" y="107"/>
                  </a:cubicBezTo>
                  <a:cubicBezTo>
                    <a:pt x="117" y="108"/>
                    <a:pt x="117" y="108"/>
                    <a:pt x="117" y="108"/>
                  </a:cubicBezTo>
                  <a:cubicBezTo>
                    <a:pt x="117" y="109"/>
                    <a:pt x="117" y="109"/>
                    <a:pt x="117" y="109"/>
                  </a:cubicBezTo>
                  <a:cubicBezTo>
                    <a:pt x="117" y="109"/>
                    <a:pt x="117" y="109"/>
                    <a:pt x="117" y="109"/>
                  </a:cubicBezTo>
                  <a:cubicBezTo>
                    <a:pt x="115" y="107"/>
                    <a:pt x="115" y="107"/>
                    <a:pt x="115" y="107"/>
                  </a:cubicBezTo>
                  <a:cubicBezTo>
                    <a:pt x="115" y="107"/>
                    <a:pt x="115" y="107"/>
                    <a:pt x="115" y="107"/>
                  </a:cubicBezTo>
                  <a:cubicBezTo>
                    <a:pt x="115" y="108"/>
                    <a:pt x="115" y="108"/>
                    <a:pt x="115" y="108"/>
                  </a:cubicBezTo>
                  <a:cubicBezTo>
                    <a:pt x="116" y="109"/>
                    <a:pt x="116" y="109"/>
                    <a:pt x="117" y="112"/>
                  </a:cubicBezTo>
                  <a:cubicBezTo>
                    <a:pt x="117" y="112"/>
                    <a:pt x="117" y="112"/>
                    <a:pt x="117" y="112"/>
                  </a:cubicBezTo>
                  <a:cubicBezTo>
                    <a:pt x="114" y="117"/>
                    <a:pt x="113" y="118"/>
                    <a:pt x="112" y="121"/>
                  </a:cubicBezTo>
                  <a:cubicBezTo>
                    <a:pt x="113" y="122"/>
                    <a:pt x="112" y="121"/>
                    <a:pt x="113" y="123"/>
                  </a:cubicBezTo>
                  <a:cubicBezTo>
                    <a:pt x="114" y="126"/>
                    <a:pt x="114" y="125"/>
                    <a:pt x="115" y="128"/>
                  </a:cubicBezTo>
                  <a:cubicBezTo>
                    <a:pt x="116" y="130"/>
                    <a:pt x="116" y="130"/>
                    <a:pt x="116" y="130"/>
                  </a:cubicBezTo>
                  <a:cubicBezTo>
                    <a:pt x="116" y="131"/>
                    <a:pt x="116" y="131"/>
                    <a:pt x="116" y="132"/>
                  </a:cubicBezTo>
                  <a:cubicBezTo>
                    <a:pt x="113" y="135"/>
                    <a:pt x="114" y="134"/>
                    <a:pt x="111" y="137"/>
                  </a:cubicBezTo>
                  <a:cubicBezTo>
                    <a:pt x="108" y="145"/>
                    <a:pt x="108" y="145"/>
                    <a:pt x="108" y="145"/>
                  </a:cubicBezTo>
                  <a:cubicBezTo>
                    <a:pt x="107" y="146"/>
                    <a:pt x="107" y="146"/>
                    <a:pt x="107" y="146"/>
                  </a:cubicBezTo>
                  <a:cubicBezTo>
                    <a:pt x="104" y="148"/>
                    <a:pt x="104" y="148"/>
                    <a:pt x="104" y="148"/>
                  </a:cubicBezTo>
                  <a:cubicBezTo>
                    <a:pt x="103" y="149"/>
                    <a:pt x="103" y="149"/>
                    <a:pt x="103" y="149"/>
                  </a:cubicBezTo>
                  <a:cubicBezTo>
                    <a:pt x="101" y="150"/>
                    <a:pt x="101" y="150"/>
                    <a:pt x="101" y="150"/>
                  </a:cubicBezTo>
                  <a:cubicBezTo>
                    <a:pt x="98" y="152"/>
                    <a:pt x="98" y="152"/>
                    <a:pt x="98" y="152"/>
                  </a:cubicBezTo>
                  <a:cubicBezTo>
                    <a:pt x="97" y="154"/>
                    <a:pt x="97" y="154"/>
                    <a:pt x="97" y="154"/>
                  </a:cubicBezTo>
                  <a:cubicBezTo>
                    <a:pt x="96" y="155"/>
                    <a:pt x="96" y="155"/>
                    <a:pt x="96" y="155"/>
                  </a:cubicBezTo>
                  <a:cubicBezTo>
                    <a:pt x="95" y="156"/>
                    <a:pt x="95" y="156"/>
                    <a:pt x="95" y="156"/>
                  </a:cubicBezTo>
                  <a:cubicBezTo>
                    <a:pt x="94" y="155"/>
                    <a:pt x="94" y="155"/>
                    <a:pt x="94" y="155"/>
                  </a:cubicBezTo>
                  <a:cubicBezTo>
                    <a:pt x="94" y="154"/>
                    <a:pt x="94" y="154"/>
                    <a:pt x="94" y="154"/>
                  </a:cubicBezTo>
                  <a:cubicBezTo>
                    <a:pt x="93" y="156"/>
                    <a:pt x="93" y="155"/>
                    <a:pt x="93" y="156"/>
                  </a:cubicBezTo>
                  <a:cubicBezTo>
                    <a:pt x="92" y="155"/>
                    <a:pt x="92" y="155"/>
                    <a:pt x="92" y="155"/>
                  </a:cubicBezTo>
                  <a:cubicBezTo>
                    <a:pt x="91" y="156"/>
                    <a:pt x="91" y="156"/>
                    <a:pt x="91" y="156"/>
                  </a:cubicBezTo>
                  <a:cubicBezTo>
                    <a:pt x="91" y="158"/>
                    <a:pt x="91" y="158"/>
                    <a:pt x="91" y="158"/>
                  </a:cubicBezTo>
                  <a:cubicBezTo>
                    <a:pt x="88" y="161"/>
                    <a:pt x="88" y="161"/>
                    <a:pt x="88" y="161"/>
                  </a:cubicBezTo>
                  <a:cubicBezTo>
                    <a:pt x="86" y="161"/>
                    <a:pt x="86" y="161"/>
                    <a:pt x="86" y="161"/>
                  </a:cubicBezTo>
                  <a:cubicBezTo>
                    <a:pt x="86" y="161"/>
                    <a:pt x="86" y="161"/>
                    <a:pt x="86" y="161"/>
                  </a:cubicBezTo>
                  <a:cubicBezTo>
                    <a:pt x="86" y="161"/>
                    <a:pt x="86" y="161"/>
                    <a:pt x="86" y="161"/>
                  </a:cubicBezTo>
                  <a:cubicBezTo>
                    <a:pt x="86" y="162"/>
                    <a:pt x="86" y="162"/>
                    <a:pt x="86" y="162"/>
                  </a:cubicBezTo>
                  <a:cubicBezTo>
                    <a:pt x="86" y="162"/>
                    <a:pt x="86" y="162"/>
                    <a:pt x="86" y="162"/>
                  </a:cubicBezTo>
                  <a:cubicBezTo>
                    <a:pt x="85" y="162"/>
                    <a:pt x="85" y="162"/>
                    <a:pt x="85" y="162"/>
                  </a:cubicBezTo>
                  <a:cubicBezTo>
                    <a:pt x="84" y="163"/>
                    <a:pt x="84" y="163"/>
                    <a:pt x="84" y="163"/>
                  </a:cubicBezTo>
                  <a:cubicBezTo>
                    <a:pt x="83" y="163"/>
                    <a:pt x="83" y="163"/>
                    <a:pt x="83" y="163"/>
                  </a:cubicBezTo>
                  <a:cubicBezTo>
                    <a:pt x="83" y="164"/>
                    <a:pt x="83" y="164"/>
                    <a:pt x="83" y="165"/>
                  </a:cubicBezTo>
                  <a:cubicBezTo>
                    <a:pt x="81" y="166"/>
                    <a:pt x="81" y="166"/>
                    <a:pt x="81" y="166"/>
                  </a:cubicBezTo>
                  <a:cubicBezTo>
                    <a:pt x="80" y="167"/>
                    <a:pt x="80" y="167"/>
                    <a:pt x="80" y="167"/>
                  </a:cubicBezTo>
                  <a:cubicBezTo>
                    <a:pt x="82" y="167"/>
                    <a:pt x="82" y="167"/>
                    <a:pt x="82" y="167"/>
                  </a:cubicBezTo>
                  <a:cubicBezTo>
                    <a:pt x="82" y="169"/>
                    <a:pt x="82" y="168"/>
                    <a:pt x="82" y="170"/>
                  </a:cubicBezTo>
                  <a:cubicBezTo>
                    <a:pt x="79" y="171"/>
                    <a:pt x="79" y="171"/>
                    <a:pt x="79" y="171"/>
                  </a:cubicBezTo>
                  <a:cubicBezTo>
                    <a:pt x="79" y="172"/>
                    <a:pt x="79" y="172"/>
                    <a:pt x="79" y="172"/>
                  </a:cubicBezTo>
                  <a:cubicBezTo>
                    <a:pt x="79" y="172"/>
                    <a:pt x="79" y="172"/>
                    <a:pt x="79" y="172"/>
                  </a:cubicBezTo>
                  <a:cubicBezTo>
                    <a:pt x="77" y="172"/>
                    <a:pt x="77" y="172"/>
                    <a:pt x="77" y="172"/>
                  </a:cubicBezTo>
                  <a:cubicBezTo>
                    <a:pt x="78" y="171"/>
                    <a:pt x="77" y="172"/>
                    <a:pt x="78" y="171"/>
                  </a:cubicBezTo>
                  <a:cubicBezTo>
                    <a:pt x="76" y="171"/>
                    <a:pt x="76" y="171"/>
                    <a:pt x="76" y="171"/>
                  </a:cubicBezTo>
                  <a:cubicBezTo>
                    <a:pt x="76" y="170"/>
                    <a:pt x="76" y="170"/>
                    <a:pt x="76" y="170"/>
                  </a:cubicBezTo>
                  <a:cubicBezTo>
                    <a:pt x="75" y="170"/>
                    <a:pt x="75" y="170"/>
                    <a:pt x="75" y="170"/>
                  </a:cubicBezTo>
                  <a:cubicBezTo>
                    <a:pt x="75" y="171"/>
                    <a:pt x="76" y="172"/>
                    <a:pt x="76" y="174"/>
                  </a:cubicBezTo>
                  <a:cubicBezTo>
                    <a:pt x="76" y="175"/>
                    <a:pt x="76" y="175"/>
                    <a:pt x="76" y="175"/>
                  </a:cubicBezTo>
                  <a:cubicBezTo>
                    <a:pt x="76" y="175"/>
                    <a:pt x="76" y="175"/>
                    <a:pt x="76" y="175"/>
                  </a:cubicBezTo>
                  <a:cubicBezTo>
                    <a:pt x="76" y="176"/>
                    <a:pt x="76" y="176"/>
                    <a:pt x="76" y="176"/>
                  </a:cubicBezTo>
                  <a:cubicBezTo>
                    <a:pt x="77" y="176"/>
                    <a:pt x="77" y="176"/>
                    <a:pt x="77" y="176"/>
                  </a:cubicBezTo>
                  <a:cubicBezTo>
                    <a:pt x="77" y="177"/>
                    <a:pt x="77" y="177"/>
                    <a:pt x="77" y="177"/>
                  </a:cubicBezTo>
                  <a:cubicBezTo>
                    <a:pt x="76" y="177"/>
                    <a:pt x="76" y="177"/>
                    <a:pt x="76" y="177"/>
                  </a:cubicBezTo>
                  <a:cubicBezTo>
                    <a:pt x="75" y="179"/>
                    <a:pt x="75" y="179"/>
                    <a:pt x="75" y="179"/>
                  </a:cubicBezTo>
                  <a:cubicBezTo>
                    <a:pt x="73" y="179"/>
                    <a:pt x="73" y="179"/>
                    <a:pt x="73" y="179"/>
                  </a:cubicBezTo>
                  <a:cubicBezTo>
                    <a:pt x="73" y="180"/>
                    <a:pt x="73" y="180"/>
                    <a:pt x="73" y="180"/>
                  </a:cubicBezTo>
                  <a:cubicBezTo>
                    <a:pt x="72" y="180"/>
                    <a:pt x="72" y="180"/>
                    <a:pt x="72" y="180"/>
                  </a:cubicBezTo>
                  <a:cubicBezTo>
                    <a:pt x="71" y="180"/>
                    <a:pt x="71" y="180"/>
                    <a:pt x="71" y="180"/>
                  </a:cubicBezTo>
                  <a:cubicBezTo>
                    <a:pt x="70" y="179"/>
                    <a:pt x="70" y="179"/>
                    <a:pt x="70" y="179"/>
                  </a:cubicBezTo>
                  <a:cubicBezTo>
                    <a:pt x="70" y="180"/>
                    <a:pt x="70" y="180"/>
                    <a:pt x="70" y="181"/>
                  </a:cubicBezTo>
                  <a:cubicBezTo>
                    <a:pt x="70" y="183"/>
                    <a:pt x="70" y="183"/>
                    <a:pt x="70" y="183"/>
                  </a:cubicBezTo>
                  <a:cubicBezTo>
                    <a:pt x="71" y="185"/>
                    <a:pt x="71" y="185"/>
                    <a:pt x="71" y="185"/>
                  </a:cubicBezTo>
                  <a:cubicBezTo>
                    <a:pt x="73" y="186"/>
                    <a:pt x="73" y="186"/>
                    <a:pt x="73" y="186"/>
                  </a:cubicBezTo>
                  <a:cubicBezTo>
                    <a:pt x="72" y="186"/>
                    <a:pt x="72" y="186"/>
                    <a:pt x="72" y="186"/>
                  </a:cubicBezTo>
                  <a:cubicBezTo>
                    <a:pt x="71" y="187"/>
                    <a:pt x="71" y="187"/>
                    <a:pt x="71" y="187"/>
                  </a:cubicBezTo>
                  <a:cubicBezTo>
                    <a:pt x="70" y="192"/>
                    <a:pt x="70" y="192"/>
                    <a:pt x="70" y="194"/>
                  </a:cubicBezTo>
                  <a:cubicBezTo>
                    <a:pt x="70" y="198"/>
                    <a:pt x="70" y="197"/>
                    <a:pt x="71" y="199"/>
                  </a:cubicBezTo>
                  <a:cubicBezTo>
                    <a:pt x="69" y="199"/>
                    <a:pt x="69" y="199"/>
                    <a:pt x="69" y="199"/>
                  </a:cubicBezTo>
                  <a:cubicBezTo>
                    <a:pt x="68" y="198"/>
                    <a:pt x="68" y="198"/>
                    <a:pt x="68" y="198"/>
                  </a:cubicBezTo>
                  <a:cubicBezTo>
                    <a:pt x="68" y="199"/>
                    <a:pt x="68" y="199"/>
                    <a:pt x="68" y="199"/>
                  </a:cubicBezTo>
                  <a:cubicBezTo>
                    <a:pt x="67" y="201"/>
                    <a:pt x="67" y="201"/>
                    <a:pt x="67" y="201"/>
                  </a:cubicBezTo>
                  <a:cubicBezTo>
                    <a:pt x="67" y="203"/>
                    <a:pt x="67" y="203"/>
                    <a:pt x="67" y="204"/>
                  </a:cubicBezTo>
                  <a:cubicBezTo>
                    <a:pt x="67" y="206"/>
                    <a:pt x="67" y="206"/>
                    <a:pt x="67" y="206"/>
                  </a:cubicBezTo>
                  <a:cubicBezTo>
                    <a:pt x="67" y="206"/>
                    <a:pt x="67" y="206"/>
                    <a:pt x="67" y="206"/>
                  </a:cubicBezTo>
                  <a:cubicBezTo>
                    <a:pt x="68" y="208"/>
                    <a:pt x="68" y="208"/>
                    <a:pt x="68" y="208"/>
                  </a:cubicBezTo>
                  <a:cubicBezTo>
                    <a:pt x="67" y="208"/>
                    <a:pt x="67" y="208"/>
                    <a:pt x="67" y="208"/>
                  </a:cubicBezTo>
                  <a:cubicBezTo>
                    <a:pt x="67" y="209"/>
                    <a:pt x="68" y="215"/>
                    <a:pt x="68" y="216"/>
                  </a:cubicBezTo>
                  <a:cubicBezTo>
                    <a:pt x="69" y="219"/>
                    <a:pt x="69" y="219"/>
                    <a:pt x="69" y="219"/>
                  </a:cubicBezTo>
                  <a:cubicBezTo>
                    <a:pt x="68" y="220"/>
                    <a:pt x="68" y="220"/>
                    <a:pt x="68" y="222"/>
                  </a:cubicBezTo>
                  <a:cubicBezTo>
                    <a:pt x="69" y="223"/>
                    <a:pt x="69" y="223"/>
                    <a:pt x="69" y="223"/>
                  </a:cubicBezTo>
                  <a:cubicBezTo>
                    <a:pt x="71" y="223"/>
                    <a:pt x="70" y="223"/>
                    <a:pt x="72" y="223"/>
                  </a:cubicBezTo>
                  <a:cubicBezTo>
                    <a:pt x="72" y="223"/>
                    <a:pt x="72" y="223"/>
                    <a:pt x="72" y="223"/>
                  </a:cubicBezTo>
                  <a:cubicBezTo>
                    <a:pt x="73" y="225"/>
                    <a:pt x="72" y="224"/>
                    <a:pt x="73" y="225"/>
                  </a:cubicBezTo>
                  <a:cubicBezTo>
                    <a:pt x="74" y="225"/>
                    <a:pt x="74" y="225"/>
                    <a:pt x="74" y="225"/>
                  </a:cubicBezTo>
                  <a:cubicBezTo>
                    <a:pt x="75" y="224"/>
                    <a:pt x="75" y="224"/>
                    <a:pt x="75" y="224"/>
                  </a:cubicBezTo>
                  <a:cubicBezTo>
                    <a:pt x="76" y="224"/>
                    <a:pt x="76" y="224"/>
                    <a:pt x="76" y="224"/>
                  </a:cubicBezTo>
                  <a:cubicBezTo>
                    <a:pt x="77" y="226"/>
                    <a:pt x="77" y="226"/>
                    <a:pt x="77" y="226"/>
                  </a:cubicBezTo>
                  <a:cubicBezTo>
                    <a:pt x="79" y="229"/>
                    <a:pt x="79" y="228"/>
                    <a:pt x="79" y="229"/>
                  </a:cubicBezTo>
                  <a:cubicBezTo>
                    <a:pt x="81" y="230"/>
                    <a:pt x="81" y="230"/>
                    <a:pt x="81" y="230"/>
                  </a:cubicBezTo>
                  <a:cubicBezTo>
                    <a:pt x="83" y="232"/>
                    <a:pt x="83" y="232"/>
                    <a:pt x="83" y="232"/>
                  </a:cubicBezTo>
                  <a:cubicBezTo>
                    <a:pt x="83" y="234"/>
                    <a:pt x="83" y="234"/>
                    <a:pt x="83" y="234"/>
                  </a:cubicBezTo>
                  <a:cubicBezTo>
                    <a:pt x="83" y="235"/>
                    <a:pt x="83" y="235"/>
                    <a:pt x="83" y="235"/>
                  </a:cubicBezTo>
                  <a:cubicBezTo>
                    <a:pt x="85" y="236"/>
                    <a:pt x="85" y="236"/>
                    <a:pt x="85" y="236"/>
                  </a:cubicBezTo>
                  <a:cubicBezTo>
                    <a:pt x="87" y="238"/>
                    <a:pt x="86" y="237"/>
                    <a:pt x="87" y="239"/>
                  </a:cubicBezTo>
                  <a:cubicBezTo>
                    <a:pt x="88" y="241"/>
                    <a:pt x="88" y="241"/>
                    <a:pt x="88" y="241"/>
                  </a:cubicBezTo>
                  <a:cubicBezTo>
                    <a:pt x="88" y="243"/>
                    <a:pt x="88" y="243"/>
                    <a:pt x="88" y="243"/>
                  </a:cubicBezTo>
                  <a:cubicBezTo>
                    <a:pt x="85" y="245"/>
                    <a:pt x="85" y="246"/>
                    <a:pt x="81" y="249"/>
                  </a:cubicBezTo>
                  <a:cubicBezTo>
                    <a:pt x="80" y="249"/>
                    <a:pt x="80" y="249"/>
                    <a:pt x="80" y="249"/>
                  </a:cubicBezTo>
                  <a:cubicBezTo>
                    <a:pt x="80" y="250"/>
                    <a:pt x="80" y="250"/>
                    <a:pt x="80" y="250"/>
                  </a:cubicBezTo>
                  <a:cubicBezTo>
                    <a:pt x="79" y="250"/>
                    <a:pt x="79" y="250"/>
                    <a:pt x="79" y="250"/>
                  </a:cubicBezTo>
                  <a:cubicBezTo>
                    <a:pt x="78" y="250"/>
                    <a:pt x="78" y="250"/>
                    <a:pt x="78" y="250"/>
                  </a:cubicBezTo>
                  <a:cubicBezTo>
                    <a:pt x="76" y="252"/>
                    <a:pt x="76" y="252"/>
                    <a:pt x="76" y="252"/>
                  </a:cubicBezTo>
                  <a:cubicBezTo>
                    <a:pt x="75" y="251"/>
                    <a:pt x="75" y="251"/>
                    <a:pt x="75" y="251"/>
                  </a:cubicBezTo>
                  <a:cubicBezTo>
                    <a:pt x="74" y="251"/>
                    <a:pt x="74" y="251"/>
                    <a:pt x="74" y="251"/>
                  </a:cubicBezTo>
                  <a:cubicBezTo>
                    <a:pt x="74" y="247"/>
                    <a:pt x="74" y="247"/>
                    <a:pt x="74" y="247"/>
                  </a:cubicBezTo>
                  <a:cubicBezTo>
                    <a:pt x="74" y="246"/>
                    <a:pt x="74" y="246"/>
                    <a:pt x="74" y="246"/>
                  </a:cubicBezTo>
                  <a:cubicBezTo>
                    <a:pt x="74" y="246"/>
                    <a:pt x="74" y="246"/>
                    <a:pt x="74" y="246"/>
                  </a:cubicBezTo>
                  <a:cubicBezTo>
                    <a:pt x="73" y="247"/>
                    <a:pt x="73" y="247"/>
                    <a:pt x="73" y="247"/>
                  </a:cubicBezTo>
                  <a:cubicBezTo>
                    <a:pt x="73" y="248"/>
                    <a:pt x="73" y="248"/>
                    <a:pt x="73" y="248"/>
                  </a:cubicBezTo>
                  <a:cubicBezTo>
                    <a:pt x="71" y="248"/>
                    <a:pt x="71" y="248"/>
                    <a:pt x="71" y="248"/>
                  </a:cubicBezTo>
                  <a:cubicBezTo>
                    <a:pt x="70" y="247"/>
                    <a:pt x="70" y="247"/>
                    <a:pt x="70" y="247"/>
                  </a:cubicBezTo>
                  <a:cubicBezTo>
                    <a:pt x="70" y="249"/>
                    <a:pt x="70" y="249"/>
                    <a:pt x="70" y="249"/>
                  </a:cubicBezTo>
                  <a:cubicBezTo>
                    <a:pt x="66" y="247"/>
                    <a:pt x="66" y="247"/>
                    <a:pt x="66" y="247"/>
                  </a:cubicBezTo>
                  <a:cubicBezTo>
                    <a:pt x="65" y="248"/>
                    <a:pt x="65" y="248"/>
                    <a:pt x="65" y="248"/>
                  </a:cubicBezTo>
                  <a:cubicBezTo>
                    <a:pt x="64" y="247"/>
                    <a:pt x="64" y="247"/>
                    <a:pt x="64" y="247"/>
                  </a:cubicBezTo>
                  <a:cubicBezTo>
                    <a:pt x="63" y="248"/>
                    <a:pt x="63" y="248"/>
                    <a:pt x="63" y="248"/>
                  </a:cubicBezTo>
                  <a:cubicBezTo>
                    <a:pt x="61" y="247"/>
                    <a:pt x="61" y="247"/>
                    <a:pt x="61" y="247"/>
                  </a:cubicBezTo>
                  <a:cubicBezTo>
                    <a:pt x="61" y="246"/>
                    <a:pt x="61" y="246"/>
                    <a:pt x="61" y="246"/>
                  </a:cubicBezTo>
                  <a:cubicBezTo>
                    <a:pt x="59" y="248"/>
                    <a:pt x="59" y="248"/>
                    <a:pt x="59" y="248"/>
                  </a:cubicBezTo>
                  <a:cubicBezTo>
                    <a:pt x="56" y="249"/>
                    <a:pt x="58" y="249"/>
                    <a:pt x="55" y="249"/>
                  </a:cubicBezTo>
                  <a:cubicBezTo>
                    <a:pt x="56" y="250"/>
                    <a:pt x="56" y="250"/>
                    <a:pt x="56" y="250"/>
                  </a:cubicBezTo>
                  <a:cubicBezTo>
                    <a:pt x="61" y="250"/>
                    <a:pt x="61" y="250"/>
                    <a:pt x="61" y="250"/>
                  </a:cubicBezTo>
                  <a:cubicBezTo>
                    <a:pt x="63" y="250"/>
                    <a:pt x="63" y="250"/>
                    <a:pt x="63" y="250"/>
                  </a:cubicBezTo>
                  <a:cubicBezTo>
                    <a:pt x="64" y="250"/>
                    <a:pt x="64" y="250"/>
                    <a:pt x="64" y="250"/>
                  </a:cubicBezTo>
                  <a:cubicBezTo>
                    <a:pt x="66" y="251"/>
                    <a:pt x="66" y="251"/>
                    <a:pt x="66" y="251"/>
                  </a:cubicBezTo>
                  <a:cubicBezTo>
                    <a:pt x="67" y="252"/>
                    <a:pt x="67" y="252"/>
                    <a:pt x="67" y="252"/>
                  </a:cubicBezTo>
                  <a:cubicBezTo>
                    <a:pt x="69" y="254"/>
                    <a:pt x="69" y="254"/>
                    <a:pt x="69" y="254"/>
                  </a:cubicBezTo>
                  <a:cubicBezTo>
                    <a:pt x="70" y="253"/>
                    <a:pt x="70" y="253"/>
                    <a:pt x="70" y="253"/>
                  </a:cubicBezTo>
                  <a:cubicBezTo>
                    <a:pt x="71" y="253"/>
                    <a:pt x="71" y="253"/>
                    <a:pt x="71" y="253"/>
                  </a:cubicBezTo>
                  <a:cubicBezTo>
                    <a:pt x="72" y="254"/>
                    <a:pt x="72" y="254"/>
                    <a:pt x="72" y="254"/>
                  </a:cubicBezTo>
                  <a:cubicBezTo>
                    <a:pt x="75" y="254"/>
                    <a:pt x="75" y="254"/>
                    <a:pt x="75" y="254"/>
                  </a:cubicBezTo>
                  <a:cubicBezTo>
                    <a:pt x="76" y="252"/>
                    <a:pt x="76" y="252"/>
                    <a:pt x="76" y="252"/>
                  </a:cubicBezTo>
                  <a:cubicBezTo>
                    <a:pt x="78" y="253"/>
                    <a:pt x="78" y="253"/>
                    <a:pt x="78" y="253"/>
                  </a:cubicBezTo>
                  <a:cubicBezTo>
                    <a:pt x="79" y="252"/>
                    <a:pt x="79" y="252"/>
                    <a:pt x="79" y="252"/>
                  </a:cubicBezTo>
                  <a:cubicBezTo>
                    <a:pt x="80" y="252"/>
                    <a:pt x="80" y="252"/>
                    <a:pt x="80" y="252"/>
                  </a:cubicBezTo>
                  <a:cubicBezTo>
                    <a:pt x="80" y="251"/>
                    <a:pt x="80" y="251"/>
                    <a:pt x="80" y="251"/>
                  </a:cubicBezTo>
                  <a:cubicBezTo>
                    <a:pt x="81" y="252"/>
                    <a:pt x="81" y="252"/>
                    <a:pt x="81" y="252"/>
                  </a:cubicBezTo>
                  <a:cubicBezTo>
                    <a:pt x="82" y="251"/>
                    <a:pt x="82" y="251"/>
                    <a:pt x="82" y="251"/>
                  </a:cubicBezTo>
                  <a:cubicBezTo>
                    <a:pt x="82" y="251"/>
                    <a:pt x="82" y="251"/>
                    <a:pt x="82" y="251"/>
                  </a:cubicBezTo>
                  <a:cubicBezTo>
                    <a:pt x="83" y="251"/>
                    <a:pt x="83" y="251"/>
                    <a:pt x="83" y="251"/>
                  </a:cubicBezTo>
                  <a:cubicBezTo>
                    <a:pt x="84" y="252"/>
                    <a:pt x="84" y="252"/>
                    <a:pt x="84" y="252"/>
                  </a:cubicBezTo>
                  <a:cubicBezTo>
                    <a:pt x="82" y="253"/>
                    <a:pt x="82" y="253"/>
                    <a:pt x="82" y="253"/>
                  </a:cubicBezTo>
                  <a:cubicBezTo>
                    <a:pt x="81" y="253"/>
                    <a:pt x="81" y="253"/>
                    <a:pt x="81" y="253"/>
                  </a:cubicBezTo>
                  <a:cubicBezTo>
                    <a:pt x="81" y="256"/>
                    <a:pt x="81" y="256"/>
                    <a:pt x="81" y="256"/>
                  </a:cubicBezTo>
                  <a:cubicBezTo>
                    <a:pt x="80" y="257"/>
                    <a:pt x="80" y="257"/>
                    <a:pt x="80" y="257"/>
                  </a:cubicBezTo>
                  <a:cubicBezTo>
                    <a:pt x="78" y="258"/>
                    <a:pt x="78" y="258"/>
                    <a:pt x="78" y="258"/>
                  </a:cubicBezTo>
                  <a:cubicBezTo>
                    <a:pt x="76" y="260"/>
                    <a:pt x="77" y="259"/>
                    <a:pt x="75" y="261"/>
                  </a:cubicBezTo>
                  <a:cubicBezTo>
                    <a:pt x="74" y="260"/>
                    <a:pt x="74" y="260"/>
                    <a:pt x="74" y="260"/>
                  </a:cubicBezTo>
                  <a:cubicBezTo>
                    <a:pt x="73" y="261"/>
                    <a:pt x="73" y="261"/>
                    <a:pt x="73" y="261"/>
                  </a:cubicBezTo>
                  <a:cubicBezTo>
                    <a:pt x="71" y="263"/>
                    <a:pt x="71" y="263"/>
                    <a:pt x="71" y="263"/>
                  </a:cubicBezTo>
                  <a:cubicBezTo>
                    <a:pt x="69" y="264"/>
                    <a:pt x="69" y="264"/>
                    <a:pt x="69" y="264"/>
                  </a:cubicBezTo>
                  <a:cubicBezTo>
                    <a:pt x="66" y="266"/>
                    <a:pt x="67" y="266"/>
                    <a:pt x="65" y="267"/>
                  </a:cubicBezTo>
                  <a:cubicBezTo>
                    <a:pt x="60" y="267"/>
                    <a:pt x="62" y="267"/>
                    <a:pt x="58" y="267"/>
                  </a:cubicBezTo>
                  <a:cubicBezTo>
                    <a:pt x="57" y="267"/>
                    <a:pt x="57" y="267"/>
                    <a:pt x="57" y="267"/>
                  </a:cubicBezTo>
                  <a:cubicBezTo>
                    <a:pt x="58" y="268"/>
                    <a:pt x="58" y="268"/>
                    <a:pt x="58" y="268"/>
                  </a:cubicBezTo>
                  <a:cubicBezTo>
                    <a:pt x="59" y="268"/>
                    <a:pt x="59" y="268"/>
                    <a:pt x="59" y="268"/>
                  </a:cubicBezTo>
                  <a:cubicBezTo>
                    <a:pt x="60" y="268"/>
                    <a:pt x="60" y="268"/>
                    <a:pt x="60" y="268"/>
                  </a:cubicBezTo>
                  <a:cubicBezTo>
                    <a:pt x="62" y="268"/>
                    <a:pt x="62" y="268"/>
                    <a:pt x="63" y="269"/>
                  </a:cubicBezTo>
                  <a:cubicBezTo>
                    <a:pt x="65" y="271"/>
                    <a:pt x="65" y="271"/>
                    <a:pt x="65" y="271"/>
                  </a:cubicBezTo>
                  <a:cubicBezTo>
                    <a:pt x="63" y="271"/>
                    <a:pt x="63" y="271"/>
                    <a:pt x="63" y="271"/>
                  </a:cubicBezTo>
                  <a:cubicBezTo>
                    <a:pt x="61" y="272"/>
                    <a:pt x="61" y="272"/>
                    <a:pt x="61" y="272"/>
                  </a:cubicBezTo>
                  <a:cubicBezTo>
                    <a:pt x="62" y="275"/>
                    <a:pt x="62" y="274"/>
                    <a:pt x="63" y="277"/>
                  </a:cubicBezTo>
                  <a:cubicBezTo>
                    <a:pt x="62" y="278"/>
                    <a:pt x="62" y="278"/>
                    <a:pt x="62" y="278"/>
                  </a:cubicBezTo>
                  <a:cubicBezTo>
                    <a:pt x="62" y="283"/>
                    <a:pt x="62" y="283"/>
                    <a:pt x="62" y="283"/>
                  </a:cubicBezTo>
                  <a:cubicBezTo>
                    <a:pt x="61" y="283"/>
                    <a:pt x="61" y="283"/>
                    <a:pt x="61" y="283"/>
                  </a:cubicBezTo>
                  <a:cubicBezTo>
                    <a:pt x="60" y="285"/>
                    <a:pt x="60" y="285"/>
                    <a:pt x="60" y="285"/>
                  </a:cubicBezTo>
                  <a:cubicBezTo>
                    <a:pt x="61" y="286"/>
                    <a:pt x="61" y="286"/>
                    <a:pt x="61" y="286"/>
                  </a:cubicBezTo>
                  <a:cubicBezTo>
                    <a:pt x="61" y="290"/>
                    <a:pt x="61" y="290"/>
                    <a:pt x="61" y="292"/>
                  </a:cubicBezTo>
                  <a:cubicBezTo>
                    <a:pt x="61" y="293"/>
                    <a:pt x="61" y="293"/>
                    <a:pt x="61" y="293"/>
                  </a:cubicBezTo>
                  <a:cubicBezTo>
                    <a:pt x="60" y="296"/>
                    <a:pt x="60" y="296"/>
                    <a:pt x="60" y="296"/>
                  </a:cubicBezTo>
                  <a:cubicBezTo>
                    <a:pt x="60" y="298"/>
                    <a:pt x="60" y="298"/>
                    <a:pt x="60" y="298"/>
                  </a:cubicBezTo>
                  <a:cubicBezTo>
                    <a:pt x="60" y="299"/>
                    <a:pt x="60" y="299"/>
                    <a:pt x="60" y="301"/>
                  </a:cubicBezTo>
                  <a:cubicBezTo>
                    <a:pt x="56" y="317"/>
                    <a:pt x="59" y="301"/>
                    <a:pt x="54" y="318"/>
                  </a:cubicBezTo>
                  <a:cubicBezTo>
                    <a:pt x="53" y="319"/>
                    <a:pt x="54" y="319"/>
                    <a:pt x="52" y="320"/>
                  </a:cubicBezTo>
                  <a:cubicBezTo>
                    <a:pt x="51" y="319"/>
                    <a:pt x="51" y="319"/>
                    <a:pt x="50" y="318"/>
                  </a:cubicBezTo>
                  <a:cubicBezTo>
                    <a:pt x="49" y="319"/>
                    <a:pt x="49" y="319"/>
                    <a:pt x="49" y="319"/>
                  </a:cubicBezTo>
                  <a:cubicBezTo>
                    <a:pt x="47" y="319"/>
                    <a:pt x="47" y="319"/>
                    <a:pt x="47" y="319"/>
                  </a:cubicBezTo>
                  <a:cubicBezTo>
                    <a:pt x="43" y="319"/>
                    <a:pt x="44" y="319"/>
                    <a:pt x="40" y="319"/>
                  </a:cubicBezTo>
                  <a:cubicBezTo>
                    <a:pt x="40" y="320"/>
                    <a:pt x="40" y="320"/>
                    <a:pt x="40" y="320"/>
                  </a:cubicBezTo>
                  <a:cubicBezTo>
                    <a:pt x="40" y="322"/>
                    <a:pt x="40" y="322"/>
                    <a:pt x="40" y="322"/>
                  </a:cubicBezTo>
                  <a:cubicBezTo>
                    <a:pt x="39" y="322"/>
                    <a:pt x="39" y="322"/>
                    <a:pt x="39" y="322"/>
                  </a:cubicBezTo>
                  <a:cubicBezTo>
                    <a:pt x="38" y="321"/>
                    <a:pt x="38" y="321"/>
                    <a:pt x="38" y="321"/>
                  </a:cubicBezTo>
                  <a:cubicBezTo>
                    <a:pt x="36" y="322"/>
                    <a:pt x="36" y="323"/>
                    <a:pt x="35" y="324"/>
                  </a:cubicBezTo>
                  <a:cubicBezTo>
                    <a:pt x="34" y="326"/>
                    <a:pt x="34" y="326"/>
                    <a:pt x="34" y="326"/>
                  </a:cubicBezTo>
                  <a:cubicBezTo>
                    <a:pt x="34" y="328"/>
                    <a:pt x="34" y="328"/>
                    <a:pt x="34" y="328"/>
                  </a:cubicBezTo>
                  <a:cubicBezTo>
                    <a:pt x="35" y="330"/>
                    <a:pt x="35" y="329"/>
                    <a:pt x="36" y="332"/>
                  </a:cubicBezTo>
                  <a:cubicBezTo>
                    <a:pt x="34" y="334"/>
                    <a:pt x="34" y="334"/>
                    <a:pt x="34" y="334"/>
                  </a:cubicBezTo>
                  <a:cubicBezTo>
                    <a:pt x="33" y="334"/>
                    <a:pt x="33" y="334"/>
                    <a:pt x="33" y="334"/>
                  </a:cubicBezTo>
                  <a:cubicBezTo>
                    <a:pt x="30" y="334"/>
                    <a:pt x="30" y="334"/>
                    <a:pt x="30" y="334"/>
                  </a:cubicBezTo>
                  <a:cubicBezTo>
                    <a:pt x="24" y="335"/>
                    <a:pt x="24" y="335"/>
                    <a:pt x="24" y="335"/>
                  </a:cubicBezTo>
                  <a:cubicBezTo>
                    <a:pt x="19" y="334"/>
                    <a:pt x="19" y="334"/>
                    <a:pt x="19" y="334"/>
                  </a:cubicBezTo>
                  <a:cubicBezTo>
                    <a:pt x="20" y="333"/>
                    <a:pt x="20" y="333"/>
                    <a:pt x="20" y="333"/>
                  </a:cubicBezTo>
                  <a:cubicBezTo>
                    <a:pt x="20" y="329"/>
                    <a:pt x="21" y="329"/>
                    <a:pt x="20" y="326"/>
                  </a:cubicBezTo>
                  <a:cubicBezTo>
                    <a:pt x="16" y="321"/>
                    <a:pt x="17" y="320"/>
                    <a:pt x="15" y="316"/>
                  </a:cubicBezTo>
                  <a:cubicBezTo>
                    <a:pt x="15" y="316"/>
                    <a:pt x="15" y="316"/>
                    <a:pt x="15" y="316"/>
                  </a:cubicBezTo>
                  <a:cubicBezTo>
                    <a:pt x="17" y="317"/>
                    <a:pt x="17" y="317"/>
                    <a:pt x="17" y="317"/>
                  </a:cubicBezTo>
                  <a:cubicBezTo>
                    <a:pt x="18" y="317"/>
                    <a:pt x="18" y="317"/>
                    <a:pt x="18" y="317"/>
                  </a:cubicBezTo>
                  <a:cubicBezTo>
                    <a:pt x="18" y="317"/>
                    <a:pt x="18" y="317"/>
                    <a:pt x="18" y="317"/>
                  </a:cubicBezTo>
                  <a:cubicBezTo>
                    <a:pt x="18" y="315"/>
                    <a:pt x="18" y="315"/>
                    <a:pt x="18" y="315"/>
                  </a:cubicBezTo>
                  <a:cubicBezTo>
                    <a:pt x="17" y="314"/>
                    <a:pt x="17" y="314"/>
                    <a:pt x="17" y="314"/>
                  </a:cubicBezTo>
                  <a:cubicBezTo>
                    <a:pt x="17" y="313"/>
                    <a:pt x="17" y="313"/>
                    <a:pt x="17" y="313"/>
                  </a:cubicBezTo>
                  <a:cubicBezTo>
                    <a:pt x="18" y="313"/>
                    <a:pt x="18" y="313"/>
                    <a:pt x="18" y="313"/>
                  </a:cubicBezTo>
                  <a:cubicBezTo>
                    <a:pt x="19" y="313"/>
                    <a:pt x="19" y="313"/>
                    <a:pt x="19" y="313"/>
                  </a:cubicBezTo>
                  <a:cubicBezTo>
                    <a:pt x="20" y="312"/>
                    <a:pt x="20" y="312"/>
                    <a:pt x="20" y="312"/>
                  </a:cubicBezTo>
                  <a:cubicBezTo>
                    <a:pt x="19" y="310"/>
                    <a:pt x="19" y="310"/>
                    <a:pt x="19" y="310"/>
                  </a:cubicBezTo>
                  <a:cubicBezTo>
                    <a:pt x="18" y="309"/>
                    <a:pt x="18" y="309"/>
                    <a:pt x="17" y="309"/>
                  </a:cubicBezTo>
                  <a:cubicBezTo>
                    <a:pt x="16" y="306"/>
                    <a:pt x="16" y="306"/>
                    <a:pt x="16" y="306"/>
                  </a:cubicBezTo>
                  <a:cubicBezTo>
                    <a:pt x="14" y="304"/>
                    <a:pt x="14" y="304"/>
                    <a:pt x="14" y="304"/>
                  </a:cubicBezTo>
                  <a:cubicBezTo>
                    <a:pt x="10" y="296"/>
                    <a:pt x="11" y="298"/>
                    <a:pt x="10" y="293"/>
                  </a:cubicBezTo>
                  <a:cubicBezTo>
                    <a:pt x="9" y="293"/>
                    <a:pt x="9" y="293"/>
                    <a:pt x="9" y="293"/>
                  </a:cubicBezTo>
                  <a:cubicBezTo>
                    <a:pt x="8" y="289"/>
                    <a:pt x="8" y="289"/>
                    <a:pt x="8" y="288"/>
                  </a:cubicBezTo>
                  <a:cubicBezTo>
                    <a:pt x="6" y="287"/>
                    <a:pt x="6" y="287"/>
                    <a:pt x="6" y="287"/>
                  </a:cubicBezTo>
                  <a:cubicBezTo>
                    <a:pt x="6" y="286"/>
                    <a:pt x="6" y="283"/>
                    <a:pt x="6" y="282"/>
                  </a:cubicBezTo>
                  <a:cubicBezTo>
                    <a:pt x="4" y="281"/>
                    <a:pt x="4" y="281"/>
                    <a:pt x="4" y="281"/>
                  </a:cubicBezTo>
                  <a:cubicBezTo>
                    <a:pt x="3" y="279"/>
                    <a:pt x="3" y="279"/>
                    <a:pt x="3" y="279"/>
                  </a:cubicBezTo>
                  <a:cubicBezTo>
                    <a:pt x="3" y="274"/>
                    <a:pt x="3" y="274"/>
                    <a:pt x="3" y="274"/>
                  </a:cubicBezTo>
                  <a:cubicBezTo>
                    <a:pt x="2" y="273"/>
                    <a:pt x="2" y="273"/>
                    <a:pt x="2" y="273"/>
                  </a:cubicBezTo>
                  <a:cubicBezTo>
                    <a:pt x="1" y="273"/>
                    <a:pt x="1" y="273"/>
                    <a:pt x="1" y="273"/>
                  </a:cubicBezTo>
                  <a:cubicBezTo>
                    <a:pt x="1" y="272"/>
                    <a:pt x="1" y="272"/>
                    <a:pt x="1" y="271"/>
                  </a:cubicBezTo>
                  <a:cubicBezTo>
                    <a:pt x="0" y="266"/>
                    <a:pt x="1" y="267"/>
                    <a:pt x="0" y="263"/>
                  </a:cubicBezTo>
                  <a:cubicBezTo>
                    <a:pt x="0" y="261"/>
                    <a:pt x="0" y="262"/>
                    <a:pt x="0" y="260"/>
                  </a:cubicBezTo>
                  <a:cubicBezTo>
                    <a:pt x="0" y="258"/>
                    <a:pt x="0" y="259"/>
                    <a:pt x="0" y="258"/>
                  </a:cubicBezTo>
                  <a:cubicBezTo>
                    <a:pt x="1" y="258"/>
                    <a:pt x="1" y="258"/>
                    <a:pt x="1" y="258"/>
                  </a:cubicBezTo>
                  <a:cubicBezTo>
                    <a:pt x="2" y="259"/>
                    <a:pt x="2" y="259"/>
                    <a:pt x="2" y="259"/>
                  </a:cubicBezTo>
                  <a:cubicBezTo>
                    <a:pt x="3" y="262"/>
                    <a:pt x="3" y="262"/>
                    <a:pt x="3" y="262"/>
                  </a:cubicBezTo>
                  <a:cubicBezTo>
                    <a:pt x="4" y="262"/>
                    <a:pt x="4" y="262"/>
                    <a:pt x="4" y="262"/>
                  </a:cubicBezTo>
                  <a:cubicBezTo>
                    <a:pt x="5" y="261"/>
                    <a:pt x="5" y="261"/>
                    <a:pt x="5" y="261"/>
                  </a:cubicBezTo>
                  <a:cubicBezTo>
                    <a:pt x="6" y="259"/>
                    <a:pt x="6" y="261"/>
                    <a:pt x="7" y="253"/>
                  </a:cubicBezTo>
                  <a:cubicBezTo>
                    <a:pt x="7" y="252"/>
                    <a:pt x="6" y="247"/>
                    <a:pt x="6" y="247"/>
                  </a:cubicBezTo>
                  <a:cubicBezTo>
                    <a:pt x="7" y="244"/>
                    <a:pt x="7" y="244"/>
                    <a:pt x="7" y="244"/>
                  </a:cubicBezTo>
                  <a:cubicBezTo>
                    <a:pt x="8" y="242"/>
                    <a:pt x="8" y="243"/>
                    <a:pt x="8" y="241"/>
                  </a:cubicBezTo>
                  <a:cubicBezTo>
                    <a:pt x="9" y="240"/>
                    <a:pt x="9" y="240"/>
                    <a:pt x="9" y="240"/>
                  </a:cubicBezTo>
                  <a:cubicBezTo>
                    <a:pt x="10" y="240"/>
                    <a:pt x="10" y="240"/>
                    <a:pt x="11" y="239"/>
                  </a:cubicBezTo>
                  <a:cubicBezTo>
                    <a:pt x="13" y="238"/>
                    <a:pt x="13" y="238"/>
                    <a:pt x="15" y="235"/>
                  </a:cubicBezTo>
                  <a:cubicBezTo>
                    <a:pt x="15" y="232"/>
                    <a:pt x="15" y="232"/>
                    <a:pt x="15" y="231"/>
                  </a:cubicBezTo>
                  <a:cubicBezTo>
                    <a:pt x="15" y="230"/>
                    <a:pt x="15" y="230"/>
                    <a:pt x="16" y="227"/>
                  </a:cubicBezTo>
                  <a:cubicBezTo>
                    <a:pt x="15" y="222"/>
                    <a:pt x="13" y="221"/>
                    <a:pt x="13" y="215"/>
                  </a:cubicBezTo>
                  <a:cubicBezTo>
                    <a:pt x="13" y="214"/>
                    <a:pt x="13" y="214"/>
                    <a:pt x="13" y="214"/>
                  </a:cubicBezTo>
                  <a:cubicBezTo>
                    <a:pt x="14" y="214"/>
                    <a:pt x="14" y="214"/>
                    <a:pt x="14" y="214"/>
                  </a:cubicBezTo>
                  <a:cubicBezTo>
                    <a:pt x="17" y="214"/>
                    <a:pt x="17" y="214"/>
                    <a:pt x="17" y="214"/>
                  </a:cubicBezTo>
                  <a:cubicBezTo>
                    <a:pt x="17" y="213"/>
                    <a:pt x="17" y="213"/>
                    <a:pt x="17" y="213"/>
                  </a:cubicBezTo>
                  <a:cubicBezTo>
                    <a:pt x="18" y="209"/>
                    <a:pt x="18" y="212"/>
                    <a:pt x="19" y="207"/>
                  </a:cubicBezTo>
                  <a:cubicBezTo>
                    <a:pt x="17" y="204"/>
                    <a:pt x="18" y="205"/>
                    <a:pt x="16" y="202"/>
                  </a:cubicBezTo>
                  <a:cubicBezTo>
                    <a:pt x="14" y="201"/>
                    <a:pt x="13" y="200"/>
                    <a:pt x="11" y="198"/>
                  </a:cubicBezTo>
                  <a:cubicBezTo>
                    <a:pt x="13" y="186"/>
                    <a:pt x="13" y="188"/>
                    <a:pt x="13" y="184"/>
                  </a:cubicBezTo>
                  <a:cubicBezTo>
                    <a:pt x="11" y="177"/>
                    <a:pt x="11" y="177"/>
                    <a:pt x="11" y="177"/>
                  </a:cubicBezTo>
                  <a:cubicBezTo>
                    <a:pt x="11" y="175"/>
                    <a:pt x="11" y="171"/>
                    <a:pt x="10" y="169"/>
                  </a:cubicBezTo>
                  <a:cubicBezTo>
                    <a:pt x="11" y="168"/>
                    <a:pt x="11" y="169"/>
                    <a:pt x="12" y="167"/>
                  </a:cubicBezTo>
                  <a:cubicBezTo>
                    <a:pt x="11" y="165"/>
                    <a:pt x="11" y="166"/>
                    <a:pt x="9" y="160"/>
                  </a:cubicBezTo>
                  <a:cubicBezTo>
                    <a:pt x="12" y="155"/>
                    <a:pt x="12" y="155"/>
                    <a:pt x="12" y="155"/>
                  </a:cubicBezTo>
                  <a:cubicBezTo>
                    <a:pt x="11" y="152"/>
                    <a:pt x="11" y="152"/>
                    <a:pt x="11" y="152"/>
                  </a:cubicBezTo>
                  <a:cubicBezTo>
                    <a:pt x="18" y="144"/>
                    <a:pt x="15" y="144"/>
                    <a:pt x="20" y="141"/>
                  </a:cubicBezTo>
                  <a:cubicBezTo>
                    <a:pt x="23" y="140"/>
                    <a:pt x="23" y="140"/>
                    <a:pt x="23" y="140"/>
                  </a:cubicBezTo>
                  <a:cubicBezTo>
                    <a:pt x="24" y="140"/>
                    <a:pt x="30" y="141"/>
                    <a:pt x="31" y="142"/>
                  </a:cubicBezTo>
                  <a:cubicBezTo>
                    <a:pt x="32" y="140"/>
                    <a:pt x="33" y="139"/>
                    <a:pt x="33" y="137"/>
                  </a:cubicBezTo>
                  <a:cubicBezTo>
                    <a:pt x="33" y="135"/>
                    <a:pt x="33" y="134"/>
                    <a:pt x="33" y="130"/>
                  </a:cubicBezTo>
                  <a:cubicBezTo>
                    <a:pt x="30" y="128"/>
                    <a:pt x="31" y="129"/>
                    <a:pt x="28" y="127"/>
                  </a:cubicBezTo>
                  <a:cubicBezTo>
                    <a:pt x="36" y="113"/>
                    <a:pt x="37" y="108"/>
                    <a:pt x="37" y="108"/>
                  </a:cubicBezTo>
                  <a:cubicBezTo>
                    <a:pt x="38" y="99"/>
                    <a:pt x="38" y="98"/>
                    <a:pt x="39" y="94"/>
                  </a:cubicBezTo>
                  <a:cubicBezTo>
                    <a:pt x="39" y="92"/>
                    <a:pt x="39" y="93"/>
                    <a:pt x="38" y="85"/>
                  </a:cubicBezTo>
                  <a:cubicBezTo>
                    <a:pt x="44" y="84"/>
                    <a:pt x="43" y="85"/>
                    <a:pt x="47" y="82"/>
                  </a:cubicBezTo>
                  <a:cubicBezTo>
                    <a:pt x="48" y="80"/>
                    <a:pt x="48" y="80"/>
                    <a:pt x="48" y="80"/>
                  </a:cubicBezTo>
                  <a:cubicBezTo>
                    <a:pt x="48" y="75"/>
                    <a:pt x="48" y="75"/>
                    <a:pt x="48" y="75"/>
                  </a:cubicBezTo>
                  <a:cubicBezTo>
                    <a:pt x="48" y="75"/>
                    <a:pt x="56" y="62"/>
                    <a:pt x="59" y="59"/>
                  </a:cubicBezTo>
                  <a:cubicBezTo>
                    <a:pt x="59" y="58"/>
                    <a:pt x="59" y="58"/>
                    <a:pt x="59" y="56"/>
                  </a:cubicBezTo>
                  <a:cubicBezTo>
                    <a:pt x="58" y="53"/>
                    <a:pt x="59" y="54"/>
                    <a:pt x="56" y="48"/>
                  </a:cubicBezTo>
                  <a:cubicBezTo>
                    <a:pt x="56" y="46"/>
                    <a:pt x="56" y="46"/>
                    <a:pt x="56" y="46"/>
                  </a:cubicBezTo>
                  <a:cubicBezTo>
                    <a:pt x="58" y="45"/>
                    <a:pt x="57" y="46"/>
                    <a:pt x="59" y="45"/>
                  </a:cubicBezTo>
                  <a:cubicBezTo>
                    <a:pt x="61" y="42"/>
                    <a:pt x="60" y="44"/>
                    <a:pt x="63" y="34"/>
                  </a:cubicBezTo>
                  <a:cubicBezTo>
                    <a:pt x="68" y="29"/>
                    <a:pt x="67" y="30"/>
                    <a:pt x="69" y="28"/>
                  </a:cubicBezTo>
                  <a:cubicBezTo>
                    <a:pt x="72" y="30"/>
                    <a:pt x="71" y="29"/>
                    <a:pt x="76" y="32"/>
                  </a:cubicBezTo>
                  <a:cubicBezTo>
                    <a:pt x="78" y="27"/>
                    <a:pt x="78" y="28"/>
                    <a:pt x="79" y="25"/>
                  </a:cubicBezTo>
                  <a:cubicBezTo>
                    <a:pt x="78" y="22"/>
                    <a:pt x="78" y="19"/>
                    <a:pt x="78" y="15"/>
                  </a:cubicBezTo>
                  <a:cubicBezTo>
                    <a:pt x="80" y="14"/>
                    <a:pt x="80" y="14"/>
                    <a:pt x="81" y="14"/>
                  </a:cubicBezTo>
                  <a:cubicBezTo>
                    <a:pt x="85" y="16"/>
                    <a:pt x="85" y="16"/>
                    <a:pt x="85" y="16"/>
                  </a:cubicBezTo>
                  <a:cubicBezTo>
                    <a:pt x="89" y="16"/>
                    <a:pt x="91" y="17"/>
                    <a:pt x="98" y="20"/>
                  </a:cubicBezTo>
                  <a:cubicBezTo>
                    <a:pt x="99" y="21"/>
                    <a:pt x="99" y="21"/>
                    <a:pt x="99" y="21"/>
                  </a:cubicBezTo>
                  <a:cubicBezTo>
                    <a:pt x="100" y="19"/>
                    <a:pt x="100" y="19"/>
                    <a:pt x="102" y="17"/>
                  </a:cubicBezTo>
                  <a:cubicBezTo>
                    <a:pt x="99" y="15"/>
                    <a:pt x="99" y="15"/>
                    <a:pt x="99" y="15"/>
                  </a:cubicBezTo>
                  <a:cubicBezTo>
                    <a:pt x="101" y="13"/>
                    <a:pt x="101" y="13"/>
                    <a:pt x="101" y="13"/>
                  </a:cubicBezTo>
                  <a:cubicBezTo>
                    <a:pt x="102" y="10"/>
                    <a:pt x="103" y="8"/>
                    <a:pt x="103" y="4"/>
                  </a:cubicBezTo>
                  <a:cubicBezTo>
                    <a:pt x="102" y="2"/>
                    <a:pt x="101" y="2"/>
                    <a:pt x="100" y="0"/>
                  </a:cubicBezTo>
                  <a:cubicBezTo>
                    <a:pt x="103" y="0"/>
                    <a:pt x="104" y="0"/>
                    <a:pt x="106" y="0"/>
                  </a:cubicBezTo>
                  <a:cubicBezTo>
                    <a:pt x="109" y="1"/>
                    <a:pt x="109" y="1"/>
                    <a:pt x="109" y="1"/>
                  </a:cubicBezTo>
                  <a:cubicBezTo>
                    <a:pt x="109" y="2"/>
                    <a:pt x="109" y="2"/>
                    <a:pt x="109" y="2"/>
                  </a:cubicBezTo>
                  <a:cubicBezTo>
                    <a:pt x="109" y="3"/>
                    <a:pt x="109" y="2"/>
                    <a:pt x="109" y="4"/>
                  </a:cubicBezTo>
                  <a:cubicBezTo>
                    <a:pt x="112" y="6"/>
                    <a:pt x="112" y="6"/>
                    <a:pt x="112" y="6"/>
                  </a:cubicBezTo>
                  <a:cubicBezTo>
                    <a:pt x="113" y="7"/>
                    <a:pt x="113" y="7"/>
                    <a:pt x="115" y="9"/>
                  </a:cubicBezTo>
                  <a:cubicBezTo>
                    <a:pt x="115" y="10"/>
                    <a:pt x="115" y="10"/>
                    <a:pt x="115" y="10"/>
                  </a:cubicBezTo>
                  <a:cubicBezTo>
                    <a:pt x="119" y="13"/>
                    <a:pt x="120" y="15"/>
                    <a:pt x="124" y="17"/>
                  </a:cubicBezTo>
                  <a:cubicBezTo>
                    <a:pt x="126" y="17"/>
                    <a:pt x="125" y="17"/>
                    <a:pt x="130" y="20"/>
                  </a:cubicBezTo>
                  <a:cubicBezTo>
                    <a:pt x="132" y="21"/>
                    <a:pt x="133" y="22"/>
                    <a:pt x="134" y="24"/>
                  </a:cubicBezTo>
                  <a:cubicBezTo>
                    <a:pt x="135" y="27"/>
                    <a:pt x="135" y="27"/>
                    <a:pt x="135" y="27"/>
                  </a:cubicBezTo>
                  <a:cubicBezTo>
                    <a:pt x="136" y="27"/>
                    <a:pt x="136" y="27"/>
                    <a:pt x="136" y="27"/>
                  </a:cubicBezTo>
                  <a:cubicBezTo>
                    <a:pt x="137" y="30"/>
                    <a:pt x="138" y="31"/>
                    <a:pt x="140" y="33"/>
                  </a:cubicBezTo>
                  <a:cubicBezTo>
                    <a:pt x="140" y="33"/>
                    <a:pt x="140" y="33"/>
                    <a:pt x="140" y="33"/>
                  </a:cubicBezTo>
                  <a:cubicBezTo>
                    <a:pt x="138" y="35"/>
                    <a:pt x="138" y="35"/>
                    <a:pt x="138" y="35"/>
                  </a:cubicBezTo>
                  <a:cubicBezTo>
                    <a:pt x="138" y="40"/>
                    <a:pt x="139" y="43"/>
                    <a:pt x="139" y="43"/>
                  </a:cubicBezTo>
                  <a:cubicBezTo>
                    <a:pt x="138" y="45"/>
                    <a:pt x="138" y="46"/>
                    <a:pt x="138" y="47"/>
                  </a:cubicBezTo>
                  <a:cubicBezTo>
                    <a:pt x="138" y="48"/>
                    <a:pt x="138" y="48"/>
                    <a:pt x="138" y="48"/>
                  </a:cubicBezTo>
                  <a:cubicBezTo>
                    <a:pt x="139" y="48"/>
                    <a:pt x="139" y="48"/>
                    <a:pt x="140" y="48"/>
                  </a:cubicBezTo>
                  <a:cubicBezTo>
                    <a:pt x="141" y="48"/>
                    <a:pt x="141" y="48"/>
                    <a:pt x="141" y="48"/>
                  </a:cubicBezTo>
                  <a:cubicBezTo>
                    <a:pt x="141" y="51"/>
                    <a:pt x="141" y="51"/>
                    <a:pt x="141" y="51"/>
                  </a:cubicBezTo>
                  <a:cubicBezTo>
                    <a:pt x="141" y="52"/>
                    <a:pt x="141" y="52"/>
                    <a:pt x="141" y="52"/>
                  </a:cubicBezTo>
                  <a:cubicBezTo>
                    <a:pt x="140" y="53"/>
                    <a:pt x="140" y="53"/>
                    <a:pt x="140" y="53"/>
                  </a:cubicBezTo>
                  <a:cubicBezTo>
                    <a:pt x="140" y="54"/>
                    <a:pt x="140" y="54"/>
                    <a:pt x="140" y="54"/>
                  </a:cubicBezTo>
                  <a:cubicBezTo>
                    <a:pt x="140" y="61"/>
                    <a:pt x="143" y="61"/>
                    <a:pt x="144" y="66"/>
                  </a:cubicBezTo>
                  <a:cubicBezTo>
                    <a:pt x="142" y="69"/>
                    <a:pt x="143" y="70"/>
                    <a:pt x="142" y="73"/>
                  </a:cubicBezTo>
                  <a:cubicBezTo>
                    <a:pt x="141" y="75"/>
                    <a:pt x="141" y="75"/>
                    <a:pt x="141" y="75"/>
                  </a:cubicBezTo>
                  <a:cubicBezTo>
                    <a:pt x="141" y="75"/>
                    <a:pt x="141" y="75"/>
                    <a:pt x="141" y="75"/>
                  </a:cubicBezTo>
                  <a:cubicBezTo>
                    <a:pt x="140" y="77"/>
                    <a:pt x="140" y="82"/>
                    <a:pt x="141" y="83"/>
                  </a:cubicBezTo>
                  <a:cubicBezTo>
                    <a:pt x="143" y="85"/>
                    <a:pt x="143" y="85"/>
                    <a:pt x="143" y="85"/>
                  </a:cubicBezTo>
                  <a:cubicBezTo>
                    <a:pt x="145" y="89"/>
                    <a:pt x="146" y="93"/>
                    <a:pt x="146" y="94"/>
                  </a:cubicBezTo>
                  <a:close/>
                  <a:moveTo>
                    <a:pt x="83" y="249"/>
                  </a:moveTo>
                  <a:cubicBezTo>
                    <a:pt x="83" y="250"/>
                    <a:pt x="83" y="250"/>
                    <a:pt x="83" y="250"/>
                  </a:cubicBezTo>
                  <a:cubicBezTo>
                    <a:pt x="83" y="249"/>
                    <a:pt x="83" y="249"/>
                    <a:pt x="83" y="249"/>
                  </a:cubicBezTo>
                  <a:cubicBezTo>
                    <a:pt x="83" y="249"/>
                    <a:pt x="83" y="249"/>
                    <a:pt x="83" y="249"/>
                  </a:cubicBezTo>
                  <a:cubicBezTo>
                    <a:pt x="83" y="248"/>
                    <a:pt x="83" y="248"/>
                    <a:pt x="83" y="248"/>
                  </a:cubicBezTo>
                  <a:cubicBezTo>
                    <a:pt x="84" y="248"/>
                    <a:pt x="84" y="248"/>
                    <a:pt x="84" y="248"/>
                  </a:cubicBezTo>
                  <a:cubicBezTo>
                    <a:pt x="84" y="248"/>
                    <a:pt x="84" y="248"/>
                    <a:pt x="84" y="248"/>
                  </a:cubicBezTo>
                  <a:cubicBezTo>
                    <a:pt x="84" y="248"/>
                    <a:pt x="84" y="248"/>
                    <a:pt x="84" y="248"/>
                  </a:cubicBezTo>
                  <a:cubicBezTo>
                    <a:pt x="84" y="249"/>
                    <a:pt x="84" y="249"/>
                    <a:pt x="84" y="249"/>
                  </a:cubicBezTo>
                  <a:cubicBezTo>
                    <a:pt x="83" y="249"/>
                    <a:pt x="83" y="249"/>
                    <a:pt x="83" y="249"/>
                  </a:cubicBezTo>
                  <a:close/>
                  <a:moveTo>
                    <a:pt x="81" y="259"/>
                  </a:moveTo>
                  <a:cubicBezTo>
                    <a:pt x="81" y="259"/>
                    <a:pt x="81" y="259"/>
                    <a:pt x="81" y="259"/>
                  </a:cubicBezTo>
                  <a:cubicBezTo>
                    <a:pt x="81" y="259"/>
                    <a:pt x="81" y="259"/>
                    <a:pt x="81" y="259"/>
                  </a:cubicBezTo>
                  <a:cubicBezTo>
                    <a:pt x="81" y="258"/>
                    <a:pt x="81" y="258"/>
                    <a:pt x="81" y="258"/>
                  </a:cubicBezTo>
                  <a:cubicBezTo>
                    <a:pt x="82" y="257"/>
                    <a:pt x="82" y="257"/>
                    <a:pt x="82" y="257"/>
                  </a:cubicBezTo>
                  <a:cubicBezTo>
                    <a:pt x="82" y="257"/>
                    <a:pt x="82" y="257"/>
                    <a:pt x="82" y="257"/>
                  </a:cubicBezTo>
                  <a:cubicBezTo>
                    <a:pt x="81" y="259"/>
                    <a:pt x="81" y="259"/>
                    <a:pt x="81" y="259"/>
                  </a:cubicBezTo>
                  <a:close/>
                  <a:moveTo>
                    <a:pt x="90" y="283"/>
                  </a:moveTo>
                  <a:cubicBezTo>
                    <a:pt x="89" y="284"/>
                    <a:pt x="89" y="284"/>
                    <a:pt x="89" y="284"/>
                  </a:cubicBezTo>
                  <a:cubicBezTo>
                    <a:pt x="89" y="284"/>
                    <a:pt x="89" y="284"/>
                    <a:pt x="89" y="284"/>
                  </a:cubicBezTo>
                  <a:cubicBezTo>
                    <a:pt x="88" y="283"/>
                    <a:pt x="88" y="283"/>
                    <a:pt x="88" y="283"/>
                  </a:cubicBezTo>
                  <a:cubicBezTo>
                    <a:pt x="89" y="281"/>
                    <a:pt x="89" y="281"/>
                    <a:pt x="89" y="281"/>
                  </a:cubicBezTo>
                  <a:cubicBezTo>
                    <a:pt x="91" y="282"/>
                    <a:pt x="91" y="282"/>
                    <a:pt x="91" y="282"/>
                  </a:cubicBezTo>
                  <a:cubicBezTo>
                    <a:pt x="92" y="282"/>
                    <a:pt x="92" y="282"/>
                    <a:pt x="92" y="282"/>
                  </a:cubicBezTo>
                  <a:cubicBezTo>
                    <a:pt x="90" y="283"/>
                    <a:pt x="90" y="283"/>
                    <a:pt x="90" y="283"/>
                  </a:cubicBezTo>
                  <a:close/>
                  <a:moveTo>
                    <a:pt x="89" y="284"/>
                  </a:moveTo>
                  <a:cubicBezTo>
                    <a:pt x="88" y="285"/>
                    <a:pt x="88" y="285"/>
                    <a:pt x="88" y="285"/>
                  </a:cubicBezTo>
                  <a:cubicBezTo>
                    <a:pt x="87" y="286"/>
                    <a:pt x="87" y="286"/>
                    <a:pt x="87" y="286"/>
                  </a:cubicBezTo>
                  <a:cubicBezTo>
                    <a:pt x="87" y="287"/>
                    <a:pt x="87" y="287"/>
                    <a:pt x="87" y="287"/>
                  </a:cubicBezTo>
                  <a:cubicBezTo>
                    <a:pt x="86" y="287"/>
                    <a:pt x="86" y="287"/>
                    <a:pt x="86" y="287"/>
                  </a:cubicBezTo>
                  <a:cubicBezTo>
                    <a:pt x="86" y="292"/>
                    <a:pt x="86" y="292"/>
                    <a:pt x="86" y="292"/>
                  </a:cubicBezTo>
                  <a:cubicBezTo>
                    <a:pt x="87" y="294"/>
                    <a:pt x="87" y="294"/>
                    <a:pt x="87" y="294"/>
                  </a:cubicBezTo>
                  <a:cubicBezTo>
                    <a:pt x="86" y="294"/>
                    <a:pt x="86" y="294"/>
                    <a:pt x="86" y="294"/>
                  </a:cubicBezTo>
                  <a:cubicBezTo>
                    <a:pt x="85" y="294"/>
                    <a:pt x="85" y="294"/>
                    <a:pt x="85" y="294"/>
                  </a:cubicBezTo>
                  <a:cubicBezTo>
                    <a:pt x="85" y="295"/>
                    <a:pt x="85" y="295"/>
                    <a:pt x="85" y="295"/>
                  </a:cubicBezTo>
                  <a:cubicBezTo>
                    <a:pt x="85" y="297"/>
                    <a:pt x="85" y="297"/>
                    <a:pt x="85" y="297"/>
                  </a:cubicBezTo>
                  <a:cubicBezTo>
                    <a:pt x="83" y="298"/>
                    <a:pt x="83" y="298"/>
                    <a:pt x="83" y="298"/>
                  </a:cubicBezTo>
                  <a:cubicBezTo>
                    <a:pt x="82" y="298"/>
                    <a:pt x="82" y="298"/>
                    <a:pt x="81" y="300"/>
                  </a:cubicBezTo>
                  <a:cubicBezTo>
                    <a:pt x="80" y="302"/>
                    <a:pt x="80" y="302"/>
                    <a:pt x="80" y="302"/>
                  </a:cubicBezTo>
                  <a:cubicBezTo>
                    <a:pt x="79" y="303"/>
                    <a:pt x="79" y="303"/>
                    <a:pt x="79" y="303"/>
                  </a:cubicBezTo>
                  <a:cubicBezTo>
                    <a:pt x="78" y="304"/>
                    <a:pt x="78" y="304"/>
                    <a:pt x="78" y="304"/>
                  </a:cubicBezTo>
                  <a:cubicBezTo>
                    <a:pt x="79" y="301"/>
                    <a:pt x="79" y="302"/>
                    <a:pt x="80" y="300"/>
                  </a:cubicBezTo>
                  <a:cubicBezTo>
                    <a:pt x="79" y="299"/>
                    <a:pt x="79" y="299"/>
                    <a:pt x="79" y="299"/>
                  </a:cubicBezTo>
                  <a:cubicBezTo>
                    <a:pt x="78" y="297"/>
                    <a:pt x="79" y="298"/>
                    <a:pt x="78" y="296"/>
                  </a:cubicBezTo>
                  <a:cubicBezTo>
                    <a:pt x="78" y="295"/>
                    <a:pt x="78" y="295"/>
                    <a:pt x="78" y="295"/>
                  </a:cubicBezTo>
                  <a:cubicBezTo>
                    <a:pt x="78" y="292"/>
                    <a:pt x="78" y="293"/>
                    <a:pt x="78" y="290"/>
                  </a:cubicBezTo>
                  <a:cubicBezTo>
                    <a:pt x="79" y="289"/>
                    <a:pt x="81" y="286"/>
                    <a:pt x="83" y="285"/>
                  </a:cubicBezTo>
                  <a:cubicBezTo>
                    <a:pt x="85" y="284"/>
                    <a:pt x="85" y="284"/>
                    <a:pt x="85" y="284"/>
                  </a:cubicBezTo>
                  <a:cubicBezTo>
                    <a:pt x="86" y="285"/>
                    <a:pt x="86" y="285"/>
                    <a:pt x="86" y="285"/>
                  </a:cubicBezTo>
                  <a:cubicBezTo>
                    <a:pt x="86" y="283"/>
                    <a:pt x="86" y="283"/>
                    <a:pt x="86" y="283"/>
                  </a:cubicBezTo>
                  <a:cubicBezTo>
                    <a:pt x="87" y="283"/>
                    <a:pt x="87" y="283"/>
                    <a:pt x="87" y="283"/>
                  </a:cubicBezTo>
                  <a:cubicBezTo>
                    <a:pt x="87" y="283"/>
                    <a:pt x="87" y="283"/>
                    <a:pt x="87" y="283"/>
                  </a:cubicBezTo>
                  <a:lnTo>
                    <a:pt x="89" y="284"/>
                  </a:lnTo>
                  <a:close/>
                  <a:moveTo>
                    <a:pt x="60" y="316"/>
                  </a:moveTo>
                  <a:cubicBezTo>
                    <a:pt x="60" y="317"/>
                    <a:pt x="60" y="317"/>
                    <a:pt x="60" y="317"/>
                  </a:cubicBezTo>
                  <a:cubicBezTo>
                    <a:pt x="59" y="317"/>
                    <a:pt x="59" y="317"/>
                    <a:pt x="59" y="317"/>
                  </a:cubicBezTo>
                  <a:cubicBezTo>
                    <a:pt x="58" y="312"/>
                    <a:pt x="59" y="309"/>
                    <a:pt x="61" y="304"/>
                  </a:cubicBezTo>
                  <a:cubicBezTo>
                    <a:pt x="62" y="304"/>
                    <a:pt x="62" y="304"/>
                    <a:pt x="62" y="304"/>
                  </a:cubicBezTo>
                  <a:cubicBezTo>
                    <a:pt x="63" y="303"/>
                    <a:pt x="65" y="295"/>
                    <a:pt x="66" y="295"/>
                  </a:cubicBezTo>
                  <a:cubicBezTo>
                    <a:pt x="66" y="295"/>
                    <a:pt x="66" y="295"/>
                    <a:pt x="66" y="295"/>
                  </a:cubicBezTo>
                  <a:cubicBezTo>
                    <a:pt x="67" y="295"/>
                    <a:pt x="67" y="295"/>
                    <a:pt x="67" y="295"/>
                  </a:cubicBezTo>
                  <a:cubicBezTo>
                    <a:pt x="66" y="296"/>
                    <a:pt x="66" y="296"/>
                    <a:pt x="66" y="296"/>
                  </a:cubicBezTo>
                  <a:cubicBezTo>
                    <a:pt x="66" y="297"/>
                    <a:pt x="66" y="297"/>
                    <a:pt x="66" y="298"/>
                  </a:cubicBezTo>
                  <a:cubicBezTo>
                    <a:pt x="64" y="303"/>
                    <a:pt x="64" y="302"/>
                    <a:pt x="64" y="305"/>
                  </a:cubicBezTo>
                  <a:cubicBezTo>
                    <a:pt x="63" y="306"/>
                    <a:pt x="63" y="306"/>
                    <a:pt x="63" y="306"/>
                  </a:cubicBezTo>
                  <a:cubicBezTo>
                    <a:pt x="60" y="316"/>
                    <a:pt x="60" y="316"/>
                    <a:pt x="60" y="3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204">
              <a:extLst>
                <a:ext uri="{FF2B5EF4-FFF2-40B4-BE49-F238E27FC236}">
                  <a16:creationId xmlns:a16="http://schemas.microsoft.com/office/drawing/2014/main" id="{6095F8FF-27C4-4A40-BF84-68FCB895C990}"/>
                </a:ext>
              </a:extLst>
            </p:cNvPr>
            <p:cNvSpPr>
              <a:spLocks/>
            </p:cNvSpPr>
            <p:nvPr/>
          </p:nvSpPr>
          <p:spPr bwMode="auto">
            <a:xfrm>
              <a:off x="16536737" y="8959526"/>
              <a:ext cx="18997" cy="9498"/>
            </a:xfrm>
            <a:custGeom>
              <a:avLst/>
              <a:gdLst>
                <a:gd name="T0" fmla="*/ 4 w 4"/>
                <a:gd name="T1" fmla="*/ 1 h 2"/>
                <a:gd name="T2" fmla="*/ 2 w 4"/>
                <a:gd name="T3" fmla="*/ 2 h 2"/>
                <a:gd name="T4" fmla="*/ 0 w 4"/>
                <a:gd name="T5" fmla="*/ 1 h 2"/>
                <a:gd name="T6" fmla="*/ 1 w 4"/>
                <a:gd name="T7" fmla="*/ 0 h 2"/>
                <a:gd name="T8" fmla="*/ 2 w 4"/>
                <a:gd name="T9" fmla="*/ 0 h 2"/>
                <a:gd name="T10" fmla="*/ 4 w 4"/>
                <a:gd name="T11" fmla="*/ 1 h 2"/>
              </a:gdLst>
              <a:ahLst/>
              <a:cxnLst>
                <a:cxn ang="0">
                  <a:pos x="T0" y="T1"/>
                </a:cxn>
                <a:cxn ang="0">
                  <a:pos x="T2" y="T3"/>
                </a:cxn>
                <a:cxn ang="0">
                  <a:pos x="T4" y="T5"/>
                </a:cxn>
                <a:cxn ang="0">
                  <a:pos x="T6" y="T7"/>
                </a:cxn>
                <a:cxn ang="0">
                  <a:pos x="T8" y="T9"/>
                </a:cxn>
                <a:cxn ang="0">
                  <a:pos x="T10" y="T11"/>
                </a:cxn>
              </a:cxnLst>
              <a:rect l="0" t="0" r="r" b="b"/>
              <a:pathLst>
                <a:path w="4" h="2">
                  <a:moveTo>
                    <a:pt x="4" y="1"/>
                  </a:moveTo>
                  <a:cubicBezTo>
                    <a:pt x="2" y="2"/>
                    <a:pt x="2" y="2"/>
                    <a:pt x="2" y="2"/>
                  </a:cubicBezTo>
                  <a:cubicBezTo>
                    <a:pt x="0" y="1"/>
                    <a:pt x="0" y="1"/>
                    <a:pt x="0" y="1"/>
                  </a:cubicBezTo>
                  <a:cubicBezTo>
                    <a:pt x="1" y="0"/>
                    <a:pt x="1" y="0"/>
                    <a:pt x="1" y="0"/>
                  </a:cubicBezTo>
                  <a:cubicBezTo>
                    <a:pt x="2" y="0"/>
                    <a:pt x="2" y="0"/>
                    <a:pt x="2" y="0"/>
                  </a:cubicBezTo>
                  <a:cubicBezTo>
                    <a:pt x="3" y="0"/>
                    <a:pt x="3" y="0"/>
                    <a:pt x="4"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206">
              <a:extLst>
                <a:ext uri="{FF2B5EF4-FFF2-40B4-BE49-F238E27FC236}">
                  <a16:creationId xmlns:a16="http://schemas.microsoft.com/office/drawing/2014/main" id="{DF0FDD0E-397B-48BB-A0D8-E5E47B582757}"/>
                </a:ext>
              </a:extLst>
            </p:cNvPr>
            <p:cNvSpPr>
              <a:spLocks noEditPoints="1"/>
            </p:cNvSpPr>
            <p:nvPr/>
          </p:nvSpPr>
          <p:spPr bwMode="auto">
            <a:xfrm>
              <a:off x="11018156" y="9391697"/>
              <a:ext cx="408432" cy="389435"/>
            </a:xfrm>
            <a:custGeom>
              <a:avLst/>
              <a:gdLst>
                <a:gd name="T0" fmla="*/ 0 w 98"/>
                <a:gd name="T1" fmla="*/ 1 h 93"/>
                <a:gd name="T2" fmla="*/ 0 w 98"/>
                <a:gd name="T3" fmla="*/ 1 h 93"/>
                <a:gd name="T4" fmla="*/ 0 w 98"/>
                <a:gd name="T5" fmla="*/ 1 h 93"/>
                <a:gd name="T6" fmla="*/ 0 w 98"/>
                <a:gd name="T7" fmla="*/ 1 h 93"/>
                <a:gd name="T8" fmla="*/ 0 w 98"/>
                <a:gd name="T9" fmla="*/ 0 h 93"/>
                <a:gd name="T10" fmla="*/ 0 w 98"/>
                <a:gd name="T11" fmla="*/ 0 h 93"/>
                <a:gd name="T12" fmla="*/ 1 w 98"/>
                <a:gd name="T13" fmla="*/ 1 h 93"/>
                <a:gd name="T14" fmla="*/ 1 w 98"/>
                <a:gd name="T15" fmla="*/ 1 h 93"/>
                <a:gd name="T16" fmla="*/ 0 w 98"/>
                <a:gd name="T17" fmla="*/ 1 h 93"/>
                <a:gd name="T18" fmla="*/ 98 w 98"/>
                <a:gd name="T19" fmla="*/ 93 h 93"/>
                <a:gd name="T20" fmla="*/ 97 w 98"/>
                <a:gd name="T21" fmla="*/ 93 h 93"/>
                <a:gd name="T22" fmla="*/ 97 w 98"/>
                <a:gd name="T23" fmla="*/ 92 h 93"/>
                <a:gd name="T24" fmla="*/ 98 w 98"/>
                <a:gd name="T25" fmla="*/ 92 h 93"/>
                <a:gd name="T26" fmla="*/ 98 w 98"/>
                <a:gd name="T27" fmla="*/ 92 h 93"/>
                <a:gd name="T28" fmla="*/ 98 w 98"/>
                <a:gd name="T29" fmla="*/ 92 h 93"/>
                <a:gd name="T30" fmla="*/ 98 w 98"/>
                <a:gd name="T31"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93">
                  <a:moveTo>
                    <a:pt x="0" y="1"/>
                  </a:move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1"/>
                  </a:cubicBezTo>
                  <a:cubicBezTo>
                    <a:pt x="1" y="1"/>
                    <a:pt x="1" y="1"/>
                    <a:pt x="1" y="1"/>
                  </a:cubicBezTo>
                  <a:cubicBezTo>
                    <a:pt x="0" y="1"/>
                    <a:pt x="0" y="1"/>
                    <a:pt x="0" y="1"/>
                  </a:cubicBezTo>
                  <a:close/>
                  <a:moveTo>
                    <a:pt x="98" y="93"/>
                  </a:moveTo>
                  <a:cubicBezTo>
                    <a:pt x="97" y="93"/>
                    <a:pt x="97" y="93"/>
                    <a:pt x="97" y="93"/>
                  </a:cubicBezTo>
                  <a:cubicBezTo>
                    <a:pt x="97" y="92"/>
                    <a:pt x="97" y="92"/>
                    <a:pt x="97" y="92"/>
                  </a:cubicBezTo>
                  <a:cubicBezTo>
                    <a:pt x="98" y="92"/>
                    <a:pt x="98" y="92"/>
                    <a:pt x="98" y="92"/>
                  </a:cubicBezTo>
                  <a:cubicBezTo>
                    <a:pt x="98" y="92"/>
                    <a:pt x="98" y="92"/>
                    <a:pt x="98" y="92"/>
                  </a:cubicBezTo>
                  <a:cubicBezTo>
                    <a:pt x="98" y="92"/>
                    <a:pt x="98" y="92"/>
                    <a:pt x="98" y="92"/>
                  </a:cubicBezTo>
                  <a:cubicBezTo>
                    <a:pt x="98" y="93"/>
                    <a:pt x="98" y="93"/>
                    <a:pt x="98" y="9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207">
              <a:extLst>
                <a:ext uri="{FF2B5EF4-FFF2-40B4-BE49-F238E27FC236}">
                  <a16:creationId xmlns:a16="http://schemas.microsoft.com/office/drawing/2014/main" id="{37A22B34-7B79-4B4E-9021-A2AC5FF7E5DB}"/>
                </a:ext>
              </a:extLst>
            </p:cNvPr>
            <p:cNvSpPr>
              <a:spLocks/>
            </p:cNvSpPr>
            <p:nvPr/>
          </p:nvSpPr>
          <p:spPr bwMode="auto">
            <a:xfrm>
              <a:off x="12319439" y="6551671"/>
              <a:ext cx="147227" cy="94984"/>
            </a:xfrm>
            <a:custGeom>
              <a:avLst/>
              <a:gdLst>
                <a:gd name="T0" fmla="*/ 33 w 35"/>
                <a:gd name="T1" fmla="*/ 5 h 23"/>
                <a:gd name="T2" fmla="*/ 32 w 35"/>
                <a:gd name="T3" fmla="*/ 6 h 23"/>
                <a:gd name="T4" fmla="*/ 32 w 35"/>
                <a:gd name="T5" fmla="*/ 8 h 23"/>
                <a:gd name="T6" fmla="*/ 30 w 35"/>
                <a:gd name="T7" fmla="*/ 8 h 23"/>
                <a:gd name="T8" fmla="*/ 29 w 35"/>
                <a:gd name="T9" fmla="*/ 9 h 23"/>
                <a:gd name="T10" fmla="*/ 25 w 35"/>
                <a:gd name="T11" fmla="*/ 12 h 23"/>
                <a:gd name="T12" fmla="*/ 25 w 35"/>
                <a:gd name="T13" fmla="*/ 13 h 23"/>
                <a:gd name="T14" fmla="*/ 25 w 35"/>
                <a:gd name="T15" fmla="*/ 17 h 23"/>
                <a:gd name="T16" fmla="*/ 21 w 35"/>
                <a:gd name="T17" fmla="*/ 19 h 23"/>
                <a:gd name="T18" fmla="*/ 22 w 35"/>
                <a:gd name="T19" fmla="*/ 20 h 23"/>
                <a:gd name="T20" fmla="*/ 21 w 35"/>
                <a:gd name="T21" fmla="*/ 21 h 23"/>
                <a:gd name="T22" fmla="*/ 22 w 35"/>
                <a:gd name="T23" fmla="*/ 22 h 23"/>
                <a:gd name="T24" fmla="*/ 21 w 35"/>
                <a:gd name="T25" fmla="*/ 23 h 23"/>
                <a:gd name="T26" fmla="*/ 17 w 35"/>
                <a:gd name="T27" fmla="*/ 22 h 23"/>
                <a:gd name="T28" fmla="*/ 16 w 35"/>
                <a:gd name="T29" fmla="*/ 23 h 23"/>
                <a:gd name="T30" fmla="*/ 14 w 35"/>
                <a:gd name="T31" fmla="*/ 20 h 23"/>
                <a:gd name="T32" fmla="*/ 13 w 35"/>
                <a:gd name="T33" fmla="*/ 20 h 23"/>
                <a:gd name="T34" fmla="*/ 12 w 35"/>
                <a:gd name="T35" fmla="*/ 22 h 23"/>
                <a:gd name="T36" fmla="*/ 8 w 35"/>
                <a:gd name="T37" fmla="*/ 22 h 23"/>
                <a:gd name="T38" fmla="*/ 6 w 35"/>
                <a:gd name="T39" fmla="*/ 22 h 23"/>
                <a:gd name="T40" fmla="*/ 6 w 35"/>
                <a:gd name="T41" fmla="*/ 23 h 23"/>
                <a:gd name="T42" fmla="*/ 2 w 35"/>
                <a:gd name="T43" fmla="*/ 22 h 23"/>
                <a:gd name="T44" fmla="*/ 3 w 35"/>
                <a:gd name="T45" fmla="*/ 21 h 23"/>
                <a:gd name="T46" fmla="*/ 4 w 35"/>
                <a:gd name="T47" fmla="*/ 21 h 23"/>
                <a:gd name="T48" fmla="*/ 5 w 35"/>
                <a:gd name="T49" fmla="*/ 20 h 23"/>
                <a:gd name="T50" fmla="*/ 3 w 35"/>
                <a:gd name="T51" fmla="*/ 17 h 23"/>
                <a:gd name="T52" fmla="*/ 2 w 35"/>
                <a:gd name="T53" fmla="*/ 17 h 23"/>
                <a:gd name="T54" fmla="*/ 2 w 35"/>
                <a:gd name="T55" fmla="*/ 14 h 23"/>
                <a:gd name="T56" fmla="*/ 1 w 35"/>
                <a:gd name="T57" fmla="*/ 14 h 23"/>
                <a:gd name="T58" fmla="*/ 1 w 35"/>
                <a:gd name="T59" fmla="*/ 13 h 23"/>
                <a:gd name="T60" fmla="*/ 3 w 35"/>
                <a:gd name="T61" fmla="*/ 11 h 23"/>
                <a:gd name="T62" fmla="*/ 1 w 35"/>
                <a:gd name="T63" fmla="*/ 11 h 23"/>
                <a:gd name="T64" fmla="*/ 0 w 35"/>
                <a:gd name="T65" fmla="*/ 11 h 23"/>
                <a:gd name="T66" fmla="*/ 0 w 35"/>
                <a:gd name="T67" fmla="*/ 10 h 23"/>
                <a:gd name="T68" fmla="*/ 3 w 35"/>
                <a:gd name="T69" fmla="*/ 7 h 23"/>
                <a:gd name="T70" fmla="*/ 12 w 35"/>
                <a:gd name="T71" fmla="*/ 7 h 23"/>
                <a:gd name="T72" fmla="*/ 13 w 35"/>
                <a:gd name="T73" fmla="*/ 8 h 23"/>
                <a:gd name="T74" fmla="*/ 13 w 35"/>
                <a:gd name="T75" fmla="*/ 7 h 23"/>
                <a:gd name="T76" fmla="*/ 16 w 35"/>
                <a:gd name="T77" fmla="*/ 5 h 23"/>
                <a:gd name="T78" fmla="*/ 23 w 35"/>
                <a:gd name="T79" fmla="*/ 4 h 23"/>
                <a:gd name="T80" fmla="*/ 25 w 35"/>
                <a:gd name="T81" fmla="*/ 3 h 23"/>
                <a:gd name="T82" fmla="*/ 29 w 35"/>
                <a:gd name="T83" fmla="*/ 3 h 23"/>
                <a:gd name="T84" fmla="*/ 29 w 35"/>
                <a:gd name="T85" fmla="*/ 1 h 23"/>
                <a:gd name="T86" fmla="*/ 30 w 35"/>
                <a:gd name="T87" fmla="*/ 0 h 23"/>
                <a:gd name="T88" fmla="*/ 33 w 35"/>
                <a:gd name="T89" fmla="*/ 1 h 23"/>
                <a:gd name="T90" fmla="*/ 33 w 35"/>
                <a:gd name="T91" fmla="*/ 3 h 23"/>
                <a:gd name="T92" fmla="*/ 33 w 35"/>
                <a:gd name="T9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 h="23">
                  <a:moveTo>
                    <a:pt x="35" y="6"/>
                  </a:moveTo>
                  <a:cubicBezTo>
                    <a:pt x="34" y="5"/>
                    <a:pt x="34" y="6"/>
                    <a:pt x="33" y="5"/>
                  </a:cubicBezTo>
                  <a:cubicBezTo>
                    <a:pt x="33" y="6"/>
                    <a:pt x="33" y="6"/>
                    <a:pt x="33" y="6"/>
                  </a:cubicBezTo>
                  <a:cubicBezTo>
                    <a:pt x="32" y="6"/>
                    <a:pt x="32" y="6"/>
                    <a:pt x="32" y="6"/>
                  </a:cubicBezTo>
                  <a:cubicBezTo>
                    <a:pt x="32" y="6"/>
                    <a:pt x="32" y="6"/>
                    <a:pt x="32" y="6"/>
                  </a:cubicBezTo>
                  <a:cubicBezTo>
                    <a:pt x="32" y="8"/>
                    <a:pt x="32" y="8"/>
                    <a:pt x="32" y="8"/>
                  </a:cubicBezTo>
                  <a:cubicBezTo>
                    <a:pt x="32" y="8"/>
                    <a:pt x="32" y="8"/>
                    <a:pt x="32" y="8"/>
                  </a:cubicBezTo>
                  <a:cubicBezTo>
                    <a:pt x="30" y="8"/>
                    <a:pt x="30" y="8"/>
                    <a:pt x="30" y="8"/>
                  </a:cubicBezTo>
                  <a:cubicBezTo>
                    <a:pt x="30" y="8"/>
                    <a:pt x="30" y="8"/>
                    <a:pt x="30" y="8"/>
                  </a:cubicBezTo>
                  <a:cubicBezTo>
                    <a:pt x="29" y="9"/>
                    <a:pt x="29" y="9"/>
                    <a:pt x="29" y="9"/>
                  </a:cubicBezTo>
                  <a:cubicBezTo>
                    <a:pt x="28" y="10"/>
                    <a:pt x="27" y="10"/>
                    <a:pt x="25" y="11"/>
                  </a:cubicBezTo>
                  <a:cubicBezTo>
                    <a:pt x="25" y="11"/>
                    <a:pt x="25" y="11"/>
                    <a:pt x="25" y="12"/>
                  </a:cubicBezTo>
                  <a:cubicBezTo>
                    <a:pt x="25" y="12"/>
                    <a:pt x="25" y="12"/>
                    <a:pt x="25" y="12"/>
                  </a:cubicBezTo>
                  <a:cubicBezTo>
                    <a:pt x="25" y="13"/>
                    <a:pt x="25" y="13"/>
                    <a:pt x="25" y="13"/>
                  </a:cubicBezTo>
                  <a:cubicBezTo>
                    <a:pt x="26" y="15"/>
                    <a:pt x="26" y="15"/>
                    <a:pt x="25" y="16"/>
                  </a:cubicBezTo>
                  <a:cubicBezTo>
                    <a:pt x="25" y="17"/>
                    <a:pt x="25" y="17"/>
                    <a:pt x="25" y="17"/>
                  </a:cubicBezTo>
                  <a:cubicBezTo>
                    <a:pt x="23" y="17"/>
                    <a:pt x="23" y="17"/>
                    <a:pt x="21" y="18"/>
                  </a:cubicBezTo>
                  <a:cubicBezTo>
                    <a:pt x="21" y="19"/>
                    <a:pt x="21" y="19"/>
                    <a:pt x="21" y="19"/>
                  </a:cubicBezTo>
                  <a:cubicBezTo>
                    <a:pt x="22" y="19"/>
                    <a:pt x="22" y="19"/>
                    <a:pt x="22" y="19"/>
                  </a:cubicBezTo>
                  <a:cubicBezTo>
                    <a:pt x="22" y="20"/>
                    <a:pt x="22" y="20"/>
                    <a:pt x="22" y="20"/>
                  </a:cubicBezTo>
                  <a:cubicBezTo>
                    <a:pt x="21" y="20"/>
                    <a:pt x="21" y="20"/>
                    <a:pt x="21" y="20"/>
                  </a:cubicBezTo>
                  <a:cubicBezTo>
                    <a:pt x="21" y="21"/>
                    <a:pt x="21" y="21"/>
                    <a:pt x="21" y="21"/>
                  </a:cubicBezTo>
                  <a:cubicBezTo>
                    <a:pt x="21" y="21"/>
                    <a:pt x="21" y="21"/>
                    <a:pt x="21" y="21"/>
                  </a:cubicBezTo>
                  <a:cubicBezTo>
                    <a:pt x="22" y="22"/>
                    <a:pt x="22" y="22"/>
                    <a:pt x="22" y="22"/>
                  </a:cubicBezTo>
                  <a:cubicBezTo>
                    <a:pt x="22" y="23"/>
                    <a:pt x="22" y="23"/>
                    <a:pt x="22" y="23"/>
                  </a:cubicBezTo>
                  <a:cubicBezTo>
                    <a:pt x="21" y="23"/>
                    <a:pt x="21" y="23"/>
                    <a:pt x="21" y="23"/>
                  </a:cubicBezTo>
                  <a:cubicBezTo>
                    <a:pt x="19" y="23"/>
                    <a:pt x="19" y="23"/>
                    <a:pt x="19" y="23"/>
                  </a:cubicBezTo>
                  <a:cubicBezTo>
                    <a:pt x="17" y="22"/>
                    <a:pt x="17" y="22"/>
                    <a:pt x="17" y="22"/>
                  </a:cubicBezTo>
                  <a:cubicBezTo>
                    <a:pt x="17" y="22"/>
                    <a:pt x="17" y="22"/>
                    <a:pt x="17" y="22"/>
                  </a:cubicBezTo>
                  <a:cubicBezTo>
                    <a:pt x="16" y="23"/>
                    <a:pt x="16" y="23"/>
                    <a:pt x="16" y="23"/>
                  </a:cubicBezTo>
                  <a:cubicBezTo>
                    <a:pt x="16" y="22"/>
                    <a:pt x="16" y="22"/>
                    <a:pt x="16" y="22"/>
                  </a:cubicBezTo>
                  <a:cubicBezTo>
                    <a:pt x="15" y="22"/>
                    <a:pt x="15" y="22"/>
                    <a:pt x="14" y="20"/>
                  </a:cubicBezTo>
                  <a:cubicBezTo>
                    <a:pt x="13" y="20"/>
                    <a:pt x="13" y="20"/>
                    <a:pt x="13" y="20"/>
                  </a:cubicBezTo>
                  <a:cubicBezTo>
                    <a:pt x="13" y="20"/>
                    <a:pt x="13" y="20"/>
                    <a:pt x="13" y="20"/>
                  </a:cubicBezTo>
                  <a:cubicBezTo>
                    <a:pt x="13" y="20"/>
                    <a:pt x="13" y="20"/>
                    <a:pt x="13" y="20"/>
                  </a:cubicBezTo>
                  <a:cubicBezTo>
                    <a:pt x="12" y="20"/>
                    <a:pt x="13" y="20"/>
                    <a:pt x="12" y="22"/>
                  </a:cubicBezTo>
                  <a:cubicBezTo>
                    <a:pt x="11" y="22"/>
                    <a:pt x="11" y="22"/>
                    <a:pt x="11" y="22"/>
                  </a:cubicBezTo>
                  <a:cubicBezTo>
                    <a:pt x="9" y="22"/>
                    <a:pt x="9" y="22"/>
                    <a:pt x="8" y="22"/>
                  </a:cubicBezTo>
                  <a:cubicBezTo>
                    <a:pt x="7" y="22"/>
                    <a:pt x="7" y="22"/>
                    <a:pt x="7" y="22"/>
                  </a:cubicBezTo>
                  <a:cubicBezTo>
                    <a:pt x="6" y="22"/>
                    <a:pt x="6" y="22"/>
                    <a:pt x="6" y="22"/>
                  </a:cubicBezTo>
                  <a:cubicBezTo>
                    <a:pt x="6" y="22"/>
                    <a:pt x="6" y="22"/>
                    <a:pt x="6" y="22"/>
                  </a:cubicBezTo>
                  <a:cubicBezTo>
                    <a:pt x="6" y="23"/>
                    <a:pt x="6" y="23"/>
                    <a:pt x="6" y="23"/>
                  </a:cubicBezTo>
                  <a:cubicBezTo>
                    <a:pt x="5" y="23"/>
                    <a:pt x="5" y="23"/>
                    <a:pt x="5" y="23"/>
                  </a:cubicBezTo>
                  <a:cubicBezTo>
                    <a:pt x="2" y="22"/>
                    <a:pt x="2" y="22"/>
                    <a:pt x="2" y="22"/>
                  </a:cubicBezTo>
                  <a:cubicBezTo>
                    <a:pt x="2" y="22"/>
                    <a:pt x="2" y="22"/>
                    <a:pt x="2" y="22"/>
                  </a:cubicBezTo>
                  <a:cubicBezTo>
                    <a:pt x="3" y="21"/>
                    <a:pt x="3" y="21"/>
                    <a:pt x="3" y="21"/>
                  </a:cubicBezTo>
                  <a:cubicBezTo>
                    <a:pt x="4" y="21"/>
                    <a:pt x="4" y="21"/>
                    <a:pt x="4" y="21"/>
                  </a:cubicBezTo>
                  <a:cubicBezTo>
                    <a:pt x="4" y="21"/>
                    <a:pt x="4" y="21"/>
                    <a:pt x="4" y="21"/>
                  </a:cubicBezTo>
                  <a:cubicBezTo>
                    <a:pt x="5" y="21"/>
                    <a:pt x="5" y="21"/>
                    <a:pt x="5" y="21"/>
                  </a:cubicBezTo>
                  <a:cubicBezTo>
                    <a:pt x="5" y="20"/>
                    <a:pt x="5" y="20"/>
                    <a:pt x="5" y="20"/>
                  </a:cubicBezTo>
                  <a:cubicBezTo>
                    <a:pt x="5" y="19"/>
                    <a:pt x="5" y="19"/>
                    <a:pt x="5" y="19"/>
                  </a:cubicBezTo>
                  <a:cubicBezTo>
                    <a:pt x="3" y="18"/>
                    <a:pt x="4" y="18"/>
                    <a:pt x="3" y="17"/>
                  </a:cubicBezTo>
                  <a:cubicBezTo>
                    <a:pt x="2" y="17"/>
                    <a:pt x="2" y="17"/>
                    <a:pt x="2" y="17"/>
                  </a:cubicBezTo>
                  <a:cubicBezTo>
                    <a:pt x="2" y="17"/>
                    <a:pt x="2" y="17"/>
                    <a:pt x="2" y="17"/>
                  </a:cubicBezTo>
                  <a:cubicBezTo>
                    <a:pt x="2" y="15"/>
                    <a:pt x="2" y="15"/>
                    <a:pt x="2" y="15"/>
                  </a:cubicBezTo>
                  <a:cubicBezTo>
                    <a:pt x="2" y="14"/>
                    <a:pt x="2" y="14"/>
                    <a:pt x="2" y="14"/>
                  </a:cubicBezTo>
                  <a:cubicBezTo>
                    <a:pt x="1" y="14"/>
                    <a:pt x="1" y="14"/>
                    <a:pt x="1" y="14"/>
                  </a:cubicBezTo>
                  <a:cubicBezTo>
                    <a:pt x="1" y="14"/>
                    <a:pt x="1" y="14"/>
                    <a:pt x="1" y="14"/>
                  </a:cubicBezTo>
                  <a:cubicBezTo>
                    <a:pt x="1" y="14"/>
                    <a:pt x="1" y="14"/>
                    <a:pt x="1" y="14"/>
                  </a:cubicBezTo>
                  <a:cubicBezTo>
                    <a:pt x="1" y="13"/>
                    <a:pt x="1" y="13"/>
                    <a:pt x="1" y="13"/>
                  </a:cubicBezTo>
                  <a:cubicBezTo>
                    <a:pt x="2" y="12"/>
                    <a:pt x="1" y="13"/>
                    <a:pt x="2" y="12"/>
                  </a:cubicBezTo>
                  <a:cubicBezTo>
                    <a:pt x="3" y="11"/>
                    <a:pt x="3" y="11"/>
                    <a:pt x="3" y="11"/>
                  </a:cubicBezTo>
                  <a:cubicBezTo>
                    <a:pt x="3" y="11"/>
                    <a:pt x="3" y="11"/>
                    <a:pt x="3" y="11"/>
                  </a:cubicBezTo>
                  <a:cubicBezTo>
                    <a:pt x="1" y="11"/>
                    <a:pt x="2" y="11"/>
                    <a:pt x="1" y="11"/>
                  </a:cubicBezTo>
                  <a:cubicBezTo>
                    <a:pt x="1" y="10"/>
                    <a:pt x="1" y="10"/>
                    <a:pt x="1" y="10"/>
                  </a:cubicBezTo>
                  <a:cubicBezTo>
                    <a:pt x="0" y="11"/>
                    <a:pt x="0" y="11"/>
                    <a:pt x="0" y="11"/>
                  </a:cubicBezTo>
                  <a:cubicBezTo>
                    <a:pt x="0" y="10"/>
                    <a:pt x="0" y="10"/>
                    <a:pt x="0" y="10"/>
                  </a:cubicBezTo>
                  <a:cubicBezTo>
                    <a:pt x="0" y="10"/>
                    <a:pt x="0" y="10"/>
                    <a:pt x="0" y="10"/>
                  </a:cubicBezTo>
                  <a:cubicBezTo>
                    <a:pt x="0" y="9"/>
                    <a:pt x="0" y="9"/>
                    <a:pt x="0" y="9"/>
                  </a:cubicBezTo>
                  <a:cubicBezTo>
                    <a:pt x="1" y="8"/>
                    <a:pt x="2" y="7"/>
                    <a:pt x="3" y="7"/>
                  </a:cubicBezTo>
                  <a:cubicBezTo>
                    <a:pt x="3" y="6"/>
                    <a:pt x="3" y="6"/>
                    <a:pt x="3" y="6"/>
                  </a:cubicBezTo>
                  <a:cubicBezTo>
                    <a:pt x="4" y="6"/>
                    <a:pt x="11" y="7"/>
                    <a:pt x="12" y="7"/>
                  </a:cubicBezTo>
                  <a:cubicBezTo>
                    <a:pt x="12" y="7"/>
                    <a:pt x="12" y="7"/>
                    <a:pt x="12" y="7"/>
                  </a:cubicBezTo>
                  <a:cubicBezTo>
                    <a:pt x="13" y="8"/>
                    <a:pt x="13" y="8"/>
                    <a:pt x="13" y="8"/>
                  </a:cubicBezTo>
                  <a:cubicBezTo>
                    <a:pt x="13" y="7"/>
                    <a:pt x="13" y="7"/>
                    <a:pt x="13" y="7"/>
                  </a:cubicBezTo>
                  <a:cubicBezTo>
                    <a:pt x="13" y="7"/>
                    <a:pt x="13" y="7"/>
                    <a:pt x="13" y="7"/>
                  </a:cubicBezTo>
                  <a:cubicBezTo>
                    <a:pt x="15" y="6"/>
                    <a:pt x="14" y="7"/>
                    <a:pt x="15" y="6"/>
                  </a:cubicBezTo>
                  <a:cubicBezTo>
                    <a:pt x="16" y="5"/>
                    <a:pt x="16" y="5"/>
                    <a:pt x="16" y="5"/>
                  </a:cubicBezTo>
                  <a:cubicBezTo>
                    <a:pt x="17" y="4"/>
                    <a:pt x="17" y="4"/>
                    <a:pt x="17" y="4"/>
                  </a:cubicBezTo>
                  <a:cubicBezTo>
                    <a:pt x="21" y="3"/>
                    <a:pt x="20" y="4"/>
                    <a:pt x="23" y="4"/>
                  </a:cubicBezTo>
                  <a:cubicBezTo>
                    <a:pt x="24" y="3"/>
                    <a:pt x="24" y="3"/>
                    <a:pt x="24" y="3"/>
                  </a:cubicBezTo>
                  <a:cubicBezTo>
                    <a:pt x="25" y="3"/>
                    <a:pt x="25" y="3"/>
                    <a:pt x="25" y="3"/>
                  </a:cubicBezTo>
                  <a:cubicBezTo>
                    <a:pt x="25" y="3"/>
                    <a:pt x="26" y="3"/>
                    <a:pt x="27" y="2"/>
                  </a:cubicBezTo>
                  <a:cubicBezTo>
                    <a:pt x="29" y="3"/>
                    <a:pt x="29" y="3"/>
                    <a:pt x="29" y="3"/>
                  </a:cubicBezTo>
                  <a:cubicBezTo>
                    <a:pt x="29" y="3"/>
                    <a:pt x="29" y="3"/>
                    <a:pt x="29" y="3"/>
                  </a:cubicBezTo>
                  <a:cubicBezTo>
                    <a:pt x="29" y="1"/>
                    <a:pt x="29" y="1"/>
                    <a:pt x="29" y="1"/>
                  </a:cubicBezTo>
                  <a:cubicBezTo>
                    <a:pt x="30" y="0"/>
                    <a:pt x="30" y="0"/>
                    <a:pt x="30" y="0"/>
                  </a:cubicBezTo>
                  <a:cubicBezTo>
                    <a:pt x="30" y="0"/>
                    <a:pt x="30" y="0"/>
                    <a:pt x="30" y="0"/>
                  </a:cubicBezTo>
                  <a:cubicBezTo>
                    <a:pt x="32" y="0"/>
                    <a:pt x="32" y="0"/>
                    <a:pt x="32" y="0"/>
                  </a:cubicBezTo>
                  <a:cubicBezTo>
                    <a:pt x="33" y="1"/>
                    <a:pt x="33" y="1"/>
                    <a:pt x="33" y="1"/>
                  </a:cubicBezTo>
                  <a:cubicBezTo>
                    <a:pt x="33" y="1"/>
                    <a:pt x="33" y="1"/>
                    <a:pt x="33" y="2"/>
                  </a:cubicBezTo>
                  <a:cubicBezTo>
                    <a:pt x="33" y="3"/>
                    <a:pt x="33" y="3"/>
                    <a:pt x="33" y="3"/>
                  </a:cubicBezTo>
                  <a:cubicBezTo>
                    <a:pt x="34" y="3"/>
                    <a:pt x="34" y="3"/>
                    <a:pt x="34" y="3"/>
                  </a:cubicBezTo>
                  <a:cubicBezTo>
                    <a:pt x="33" y="4"/>
                    <a:pt x="33" y="4"/>
                    <a:pt x="33" y="4"/>
                  </a:cubicBezTo>
                  <a:cubicBezTo>
                    <a:pt x="34" y="4"/>
                    <a:pt x="34" y="5"/>
                    <a:pt x="35"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208">
              <a:extLst>
                <a:ext uri="{FF2B5EF4-FFF2-40B4-BE49-F238E27FC236}">
                  <a16:creationId xmlns:a16="http://schemas.microsoft.com/office/drawing/2014/main" id="{18DC2B36-6895-4B32-B24C-D4C336E8FDDA}"/>
                </a:ext>
              </a:extLst>
            </p:cNvPr>
            <p:cNvSpPr>
              <a:spLocks noEditPoints="1"/>
            </p:cNvSpPr>
            <p:nvPr/>
          </p:nvSpPr>
          <p:spPr bwMode="auto">
            <a:xfrm>
              <a:off x="11265115" y="2381867"/>
              <a:ext cx="1999417" cy="1894935"/>
            </a:xfrm>
            <a:custGeom>
              <a:avLst/>
              <a:gdLst>
                <a:gd name="T0" fmla="*/ 13 w 480"/>
                <a:gd name="T1" fmla="*/ 448 h 455"/>
                <a:gd name="T2" fmla="*/ 314 w 480"/>
                <a:gd name="T3" fmla="*/ 317 h 455"/>
                <a:gd name="T4" fmla="*/ 347 w 480"/>
                <a:gd name="T5" fmla="*/ 118 h 455"/>
                <a:gd name="T6" fmla="*/ 365 w 480"/>
                <a:gd name="T7" fmla="*/ 144 h 455"/>
                <a:gd name="T8" fmla="*/ 373 w 480"/>
                <a:gd name="T9" fmla="*/ 168 h 455"/>
                <a:gd name="T10" fmla="*/ 355 w 480"/>
                <a:gd name="T11" fmla="*/ 185 h 455"/>
                <a:gd name="T12" fmla="*/ 355 w 480"/>
                <a:gd name="T13" fmla="*/ 173 h 455"/>
                <a:gd name="T14" fmla="*/ 341 w 480"/>
                <a:gd name="T15" fmla="*/ 170 h 455"/>
                <a:gd name="T16" fmla="*/ 330 w 480"/>
                <a:gd name="T17" fmla="*/ 124 h 455"/>
                <a:gd name="T18" fmla="*/ 399 w 480"/>
                <a:gd name="T19" fmla="*/ 106 h 455"/>
                <a:gd name="T20" fmla="*/ 229 w 480"/>
                <a:gd name="T21" fmla="*/ 120 h 455"/>
                <a:gd name="T22" fmla="*/ 228 w 480"/>
                <a:gd name="T23" fmla="*/ 126 h 455"/>
                <a:gd name="T24" fmla="*/ 227 w 480"/>
                <a:gd name="T25" fmla="*/ 112 h 455"/>
                <a:gd name="T26" fmla="*/ 417 w 480"/>
                <a:gd name="T27" fmla="*/ 104 h 455"/>
                <a:gd name="T28" fmla="*/ 432 w 480"/>
                <a:gd name="T29" fmla="*/ 99 h 455"/>
                <a:gd name="T30" fmla="*/ 301 w 480"/>
                <a:gd name="T31" fmla="*/ 62 h 455"/>
                <a:gd name="T32" fmla="*/ 313 w 480"/>
                <a:gd name="T33" fmla="*/ 77 h 455"/>
                <a:gd name="T34" fmla="*/ 324 w 480"/>
                <a:gd name="T35" fmla="*/ 85 h 455"/>
                <a:gd name="T36" fmla="*/ 336 w 480"/>
                <a:gd name="T37" fmla="*/ 90 h 455"/>
                <a:gd name="T38" fmla="*/ 339 w 480"/>
                <a:gd name="T39" fmla="*/ 112 h 455"/>
                <a:gd name="T40" fmla="*/ 316 w 480"/>
                <a:gd name="T41" fmla="*/ 146 h 455"/>
                <a:gd name="T42" fmla="*/ 303 w 480"/>
                <a:gd name="T43" fmla="*/ 177 h 455"/>
                <a:gd name="T44" fmla="*/ 287 w 480"/>
                <a:gd name="T45" fmla="*/ 221 h 455"/>
                <a:gd name="T46" fmla="*/ 265 w 480"/>
                <a:gd name="T47" fmla="*/ 173 h 455"/>
                <a:gd name="T48" fmla="*/ 283 w 480"/>
                <a:gd name="T49" fmla="*/ 158 h 455"/>
                <a:gd name="T50" fmla="*/ 259 w 480"/>
                <a:gd name="T51" fmla="*/ 161 h 455"/>
                <a:gd name="T52" fmla="*/ 263 w 480"/>
                <a:gd name="T53" fmla="*/ 146 h 455"/>
                <a:gd name="T54" fmla="*/ 291 w 480"/>
                <a:gd name="T55" fmla="*/ 131 h 455"/>
                <a:gd name="T56" fmla="*/ 287 w 480"/>
                <a:gd name="T57" fmla="*/ 122 h 455"/>
                <a:gd name="T58" fmla="*/ 275 w 480"/>
                <a:gd name="T59" fmla="*/ 107 h 455"/>
                <a:gd name="T60" fmla="*/ 267 w 480"/>
                <a:gd name="T61" fmla="*/ 110 h 455"/>
                <a:gd name="T62" fmla="*/ 261 w 480"/>
                <a:gd name="T63" fmla="*/ 135 h 455"/>
                <a:gd name="T64" fmla="*/ 240 w 480"/>
                <a:gd name="T65" fmla="*/ 117 h 455"/>
                <a:gd name="T66" fmla="*/ 232 w 480"/>
                <a:gd name="T67" fmla="*/ 95 h 455"/>
                <a:gd name="T68" fmla="*/ 238 w 480"/>
                <a:gd name="T69" fmla="*/ 95 h 455"/>
                <a:gd name="T70" fmla="*/ 232 w 480"/>
                <a:gd name="T71" fmla="*/ 85 h 455"/>
                <a:gd name="T72" fmla="*/ 225 w 480"/>
                <a:gd name="T73" fmla="*/ 45 h 455"/>
                <a:gd name="T74" fmla="*/ 240 w 480"/>
                <a:gd name="T75" fmla="*/ 50 h 455"/>
                <a:gd name="T76" fmla="*/ 256 w 480"/>
                <a:gd name="T77" fmla="*/ 41 h 455"/>
                <a:gd name="T78" fmla="*/ 252 w 480"/>
                <a:gd name="T79" fmla="*/ 59 h 455"/>
                <a:gd name="T80" fmla="*/ 262 w 480"/>
                <a:gd name="T81" fmla="*/ 56 h 455"/>
                <a:gd name="T82" fmla="*/ 282 w 480"/>
                <a:gd name="T83" fmla="*/ 43 h 455"/>
                <a:gd name="T84" fmla="*/ 456 w 480"/>
                <a:gd name="T85" fmla="*/ 25 h 455"/>
                <a:gd name="T86" fmla="*/ 457 w 480"/>
                <a:gd name="T87" fmla="*/ 27 h 455"/>
                <a:gd name="T88" fmla="*/ 313 w 480"/>
                <a:gd name="T89" fmla="*/ 12 h 455"/>
                <a:gd name="T90" fmla="*/ 352 w 480"/>
                <a:gd name="T91" fmla="*/ 28 h 455"/>
                <a:gd name="T92" fmla="*/ 361 w 480"/>
                <a:gd name="T93" fmla="*/ 1 h 455"/>
                <a:gd name="T94" fmla="*/ 374 w 480"/>
                <a:gd name="T95" fmla="*/ 13 h 455"/>
                <a:gd name="T96" fmla="*/ 381 w 480"/>
                <a:gd name="T97" fmla="*/ 12 h 455"/>
                <a:gd name="T98" fmla="*/ 407 w 480"/>
                <a:gd name="T99" fmla="*/ 28 h 455"/>
                <a:gd name="T100" fmla="*/ 380 w 480"/>
                <a:gd name="T101" fmla="*/ 72 h 455"/>
                <a:gd name="T102" fmla="*/ 359 w 480"/>
                <a:gd name="T103" fmla="*/ 69 h 455"/>
                <a:gd name="T104" fmla="*/ 327 w 480"/>
                <a:gd name="T105" fmla="*/ 55 h 455"/>
                <a:gd name="T106" fmla="*/ 326 w 480"/>
                <a:gd name="T107" fmla="*/ 48 h 455"/>
                <a:gd name="T108" fmla="*/ 309 w 480"/>
                <a:gd name="T109" fmla="*/ 28 h 455"/>
                <a:gd name="T110" fmla="*/ 322 w 480"/>
                <a:gd name="T111" fmla="*/ 21 h 455"/>
                <a:gd name="T112" fmla="*/ 323 w 480"/>
                <a:gd name="T113" fmla="*/ 1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455">
                  <a:moveTo>
                    <a:pt x="1" y="455"/>
                  </a:moveTo>
                  <a:cubicBezTo>
                    <a:pt x="0" y="454"/>
                    <a:pt x="0" y="454"/>
                    <a:pt x="0" y="454"/>
                  </a:cubicBezTo>
                  <a:cubicBezTo>
                    <a:pt x="2" y="452"/>
                    <a:pt x="2" y="452"/>
                    <a:pt x="2" y="452"/>
                  </a:cubicBezTo>
                  <a:cubicBezTo>
                    <a:pt x="7" y="448"/>
                    <a:pt x="7" y="448"/>
                    <a:pt x="7" y="448"/>
                  </a:cubicBezTo>
                  <a:cubicBezTo>
                    <a:pt x="9" y="444"/>
                    <a:pt x="9" y="444"/>
                    <a:pt x="9" y="444"/>
                  </a:cubicBezTo>
                  <a:cubicBezTo>
                    <a:pt x="13" y="443"/>
                    <a:pt x="13" y="443"/>
                    <a:pt x="13" y="443"/>
                  </a:cubicBezTo>
                  <a:cubicBezTo>
                    <a:pt x="13" y="446"/>
                    <a:pt x="13" y="444"/>
                    <a:pt x="13" y="448"/>
                  </a:cubicBezTo>
                  <a:cubicBezTo>
                    <a:pt x="9" y="450"/>
                    <a:pt x="10" y="449"/>
                    <a:pt x="6" y="451"/>
                  </a:cubicBezTo>
                  <a:cubicBezTo>
                    <a:pt x="2" y="455"/>
                    <a:pt x="2" y="455"/>
                    <a:pt x="2" y="455"/>
                  </a:cubicBezTo>
                  <a:cubicBezTo>
                    <a:pt x="2" y="455"/>
                    <a:pt x="1" y="455"/>
                    <a:pt x="1" y="455"/>
                  </a:cubicBezTo>
                  <a:close/>
                  <a:moveTo>
                    <a:pt x="318" y="321"/>
                  </a:moveTo>
                  <a:cubicBezTo>
                    <a:pt x="317" y="322"/>
                    <a:pt x="317" y="322"/>
                    <a:pt x="317" y="322"/>
                  </a:cubicBezTo>
                  <a:cubicBezTo>
                    <a:pt x="315" y="320"/>
                    <a:pt x="315" y="320"/>
                    <a:pt x="315" y="320"/>
                  </a:cubicBezTo>
                  <a:cubicBezTo>
                    <a:pt x="314" y="317"/>
                    <a:pt x="314" y="317"/>
                    <a:pt x="314" y="317"/>
                  </a:cubicBezTo>
                  <a:cubicBezTo>
                    <a:pt x="314" y="316"/>
                    <a:pt x="314" y="316"/>
                    <a:pt x="314" y="316"/>
                  </a:cubicBezTo>
                  <a:cubicBezTo>
                    <a:pt x="318" y="315"/>
                    <a:pt x="318" y="315"/>
                    <a:pt x="318" y="315"/>
                  </a:cubicBezTo>
                  <a:cubicBezTo>
                    <a:pt x="319" y="317"/>
                    <a:pt x="319" y="317"/>
                    <a:pt x="319" y="317"/>
                  </a:cubicBezTo>
                  <a:cubicBezTo>
                    <a:pt x="319" y="318"/>
                    <a:pt x="319" y="318"/>
                    <a:pt x="319" y="318"/>
                  </a:cubicBezTo>
                  <a:cubicBezTo>
                    <a:pt x="318" y="321"/>
                    <a:pt x="318" y="321"/>
                    <a:pt x="318" y="321"/>
                  </a:cubicBezTo>
                  <a:close/>
                  <a:moveTo>
                    <a:pt x="345" y="117"/>
                  </a:moveTo>
                  <a:cubicBezTo>
                    <a:pt x="347" y="118"/>
                    <a:pt x="347" y="118"/>
                    <a:pt x="347" y="118"/>
                  </a:cubicBezTo>
                  <a:cubicBezTo>
                    <a:pt x="350" y="118"/>
                    <a:pt x="350" y="118"/>
                    <a:pt x="350" y="118"/>
                  </a:cubicBezTo>
                  <a:cubicBezTo>
                    <a:pt x="352" y="130"/>
                    <a:pt x="352" y="125"/>
                    <a:pt x="353" y="138"/>
                  </a:cubicBezTo>
                  <a:cubicBezTo>
                    <a:pt x="355" y="138"/>
                    <a:pt x="355" y="138"/>
                    <a:pt x="355" y="138"/>
                  </a:cubicBezTo>
                  <a:cubicBezTo>
                    <a:pt x="358" y="137"/>
                    <a:pt x="357" y="137"/>
                    <a:pt x="361" y="136"/>
                  </a:cubicBezTo>
                  <a:cubicBezTo>
                    <a:pt x="362" y="137"/>
                    <a:pt x="362" y="137"/>
                    <a:pt x="362" y="137"/>
                  </a:cubicBezTo>
                  <a:cubicBezTo>
                    <a:pt x="365" y="140"/>
                    <a:pt x="365" y="140"/>
                    <a:pt x="366" y="142"/>
                  </a:cubicBezTo>
                  <a:cubicBezTo>
                    <a:pt x="365" y="144"/>
                    <a:pt x="365" y="144"/>
                    <a:pt x="365" y="144"/>
                  </a:cubicBezTo>
                  <a:cubicBezTo>
                    <a:pt x="362" y="145"/>
                    <a:pt x="362" y="145"/>
                    <a:pt x="362" y="145"/>
                  </a:cubicBezTo>
                  <a:cubicBezTo>
                    <a:pt x="362" y="151"/>
                    <a:pt x="362" y="151"/>
                    <a:pt x="362" y="151"/>
                  </a:cubicBezTo>
                  <a:cubicBezTo>
                    <a:pt x="364" y="152"/>
                    <a:pt x="363" y="151"/>
                    <a:pt x="368" y="157"/>
                  </a:cubicBezTo>
                  <a:cubicBezTo>
                    <a:pt x="371" y="157"/>
                    <a:pt x="371" y="157"/>
                    <a:pt x="371" y="157"/>
                  </a:cubicBezTo>
                  <a:cubicBezTo>
                    <a:pt x="375" y="156"/>
                    <a:pt x="375" y="156"/>
                    <a:pt x="375" y="156"/>
                  </a:cubicBezTo>
                  <a:cubicBezTo>
                    <a:pt x="379" y="160"/>
                    <a:pt x="378" y="158"/>
                    <a:pt x="382" y="163"/>
                  </a:cubicBezTo>
                  <a:cubicBezTo>
                    <a:pt x="373" y="168"/>
                    <a:pt x="373" y="168"/>
                    <a:pt x="373" y="168"/>
                  </a:cubicBezTo>
                  <a:cubicBezTo>
                    <a:pt x="371" y="172"/>
                    <a:pt x="371" y="178"/>
                    <a:pt x="365" y="183"/>
                  </a:cubicBezTo>
                  <a:cubicBezTo>
                    <a:pt x="362" y="182"/>
                    <a:pt x="362" y="182"/>
                    <a:pt x="362" y="182"/>
                  </a:cubicBezTo>
                  <a:cubicBezTo>
                    <a:pt x="361" y="184"/>
                    <a:pt x="361" y="184"/>
                    <a:pt x="361" y="184"/>
                  </a:cubicBezTo>
                  <a:cubicBezTo>
                    <a:pt x="359" y="187"/>
                    <a:pt x="360" y="186"/>
                    <a:pt x="359" y="188"/>
                  </a:cubicBezTo>
                  <a:cubicBezTo>
                    <a:pt x="356" y="188"/>
                    <a:pt x="356" y="188"/>
                    <a:pt x="356" y="188"/>
                  </a:cubicBezTo>
                  <a:cubicBezTo>
                    <a:pt x="354" y="186"/>
                    <a:pt x="354" y="186"/>
                    <a:pt x="354" y="186"/>
                  </a:cubicBezTo>
                  <a:cubicBezTo>
                    <a:pt x="355" y="185"/>
                    <a:pt x="355" y="185"/>
                    <a:pt x="355" y="185"/>
                  </a:cubicBezTo>
                  <a:cubicBezTo>
                    <a:pt x="355" y="184"/>
                    <a:pt x="355" y="184"/>
                    <a:pt x="355" y="184"/>
                  </a:cubicBezTo>
                  <a:cubicBezTo>
                    <a:pt x="355" y="180"/>
                    <a:pt x="355" y="180"/>
                    <a:pt x="355" y="180"/>
                  </a:cubicBezTo>
                  <a:cubicBezTo>
                    <a:pt x="357" y="176"/>
                    <a:pt x="357" y="176"/>
                    <a:pt x="357" y="176"/>
                  </a:cubicBezTo>
                  <a:cubicBezTo>
                    <a:pt x="358" y="174"/>
                    <a:pt x="358" y="174"/>
                    <a:pt x="358" y="174"/>
                  </a:cubicBezTo>
                  <a:cubicBezTo>
                    <a:pt x="357" y="174"/>
                    <a:pt x="357" y="174"/>
                    <a:pt x="357" y="174"/>
                  </a:cubicBezTo>
                  <a:cubicBezTo>
                    <a:pt x="357" y="174"/>
                    <a:pt x="357" y="174"/>
                    <a:pt x="357" y="174"/>
                  </a:cubicBezTo>
                  <a:cubicBezTo>
                    <a:pt x="355" y="173"/>
                    <a:pt x="355" y="173"/>
                    <a:pt x="355" y="173"/>
                  </a:cubicBezTo>
                  <a:cubicBezTo>
                    <a:pt x="354" y="173"/>
                    <a:pt x="354" y="173"/>
                    <a:pt x="354" y="173"/>
                  </a:cubicBezTo>
                  <a:cubicBezTo>
                    <a:pt x="352" y="175"/>
                    <a:pt x="352" y="175"/>
                    <a:pt x="352" y="175"/>
                  </a:cubicBezTo>
                  <a:cubicBezTo>
                    <a:pt x="350" y="176"/>
                    <a:pt x="350" y="176"/>
                    <a:pt x="350" y="176"/>
                  </a:cubicBezTo>
                  <a:cubicBezTo>
                    <a:pt x="347" y="177"/>
                    <a:pt x="349" y="176"/>
                    <a:pt x="339" y="180"/>
                  </a:cubicBezTo>
                  <a:cubicBezTo>
                    <a:pt x="338" y="179"/>
                    <a:pt x="338" y="179"/>
                    <a:pt x="338" y="179"/>
                  </a:cubicBezTo>
                  <a:cubicBezTo>
                    <a:pt x="337" y="173"/>
                    <a:pt x="337" y="173"/>
                    <a:pt x="337" y="173"/>
                  </a:cubicBezTo>
                  <a:cubicBezTo>
                    <a:pt x="341" y="170"/>
                    <a:pt x="341" y="170"/>
                    <a:pt x="341" y="170"/>
                  </a:cubicBezTo>
                  <a:cubicBezTo>
                    <a:pt x="342" y="162"/>
                    <a:pt x="341" y="166"/>
                    <a:pt x="345" y="155"/>
                  </a:cubicBezTo>
                  <a:cubicBezTo>
                    <a:pt x="346" y="154"/>
                    <a:pt x="346" y="154"/>
                    <a:pt x="346" y="154"/>
                  </a:cubicBezTo>
                  <a:cubicBezTo>
                    <a:pt x="340" y="149"/>
                    <a:pt x="338" y="148"/>
                    <a:pt x="336" y="136"/>
                  </a:cubicBezTo>
                  <a:cubicBezTo>
                    <a:pt x="333" y="132"/>
                    <a:pt x="333" y="132"/>
                    <a:pt x="333" y="132"/>
                  </a:cubicBezTo>
                  <a:cubicBezTo>
                    <a:pt x="333" y="127"/>
                    <a:pt x="333" y="127"/>
                    <a:pt x="333" y="127"/>
                  </a:cubicBezTo>
                  <a:cubicBezTo>
                    <a:pt x="331" y="127"/>
                    <a:pt x="331" y="127"/>
                    <a:pt x="331" y="127"/>
                  </a:cubicBezTo>
                  <a:cubicBezTo>
                    <a:pt x="330" y="124"/>
                    <a:pt x="330" y="124"/>
                    <a:pt x="330" y="124"/>
                  </a:cubicBezTo>
                  <a:cubicBezTo>
                    <a:pt x="331" y="122"/>
                    <a:pt x="331" y="122"/>
                    <a:pt x="331" y="122"/>
                  </a:cubicBezTo>
                  <a:cubicBezTo>
                    <a:pt x="341" y="119"/>
                    <a:pt x="338" y="120"/>
                    <a:pt x="343" y="117"/>
                  </a:cubicBezTo>
                  <a:cubicBezTo>
                    <a:pt x="345" y="117"/>
                    <a:pt x="345" y="117"/>
                    <a:pt x="345" y="117"/>
                  </a:cubicBezTo>
                  <a:close/>
                  <a:moveTo>
                    <a:pt x="404" y="114"/>
                  </a:moveTo>
                  <a:cubicBezTo>
                    <a:pt x="403" y="114"/>
                    <a:pt x="403" y="114"/>
                    <a:pt x="403" y="114"/>
                  </a:cubicBezTo>
                  <a:cubicBezTo>
                    <a:pt x="400" y="110"/>
                    <a:pt x="400" y="110"/>
                    <a:pt x="400" y="110"/>
                  </a:cubicBezTo>
                  <a:cubicBezTo>
                    <a:pt x="399" y="106"/>
                    <a:pt x="399" y="106"/>
                    <a:pt x="399" y="106"/>
                  </a:cubicBezTo>
                  <a:cubicBezTo>
                    <a:pt x="400" y="105"/>
                    <a:pt x="400" y="105"/>
                    <a:pt x="400" y="105"/>
                  </a:cubicBezTo>
                  <a:cubicBezTo>
                    <a:pt x="401" y="105"/>
                    <a:pt x="401" y="105"/>
                    <a:pt x="401" y="105"/>
                  </a:cubicBezTo>
                  <a:cubicBezTo>
                    <a:pt x="403" y="110"/>
                    <a:pt x="403" y="110"/>
                    <a:pt x="403" y="110"/>
                  </a:cubicBezTo>
                  <a:cubicBezTo>
                    <a:pt x="406" y="111"/>
                    <a:pt x="406" y="111"/>
                    <a:pt x="406" y="111"/>
                  </a:cubicBezTo>
                  <a:lnTo>
                    <a:pt x="404" y="114"/>
                  </a:lnTo>
                  <a:close/>
                  <a:moveTo>
                    <a:pt x="229" y="116"/>
                  </a:moveTo>
                  <a:cubicBezTo>
                    <a:pt x="229" y="120"/>
                    <a:pt x="229" y="120"/>
                    <a:pt x="229" y="120"/>
                  </a:cubicBezTo>
                  <a:cubicBezTo>
                    <a:pt x="231" y="120"/>
                    <a:pt x="231" y="120"/>
                    <a:pt x="231" y="120"/>
                  </a:cubicBezTo>
                  <a:cubicBezTo>
                    <a:pt x="233" y="124"/>
                    <a:pt x="233" y="124"/>
                    <a:pt x="233" y="124"/>
                  </a:cubicBezTo>
                  <a:cubicBezTo>
                    <a:pt x="235" y="126"/>
                    <a:pt x="235" y="126"/>
                    <a:pt x="235" y="126"/>
                  </a:cubicBezTo>
                  <a:cubicBezTo>
                    <a:pt x="236" y="129"/>
                    <a:pt x="238" y="133"/>
                    <a:pt x="239" y="137"/>
                  </a:cubicBezTo>
                  <a:cubicBezTo>
                    <a:pt x="237" y="138"/>
                    <a:pt x="237" y="138"/>
                    <a:pt x="237" y="138"/>
                  </a:cubicBezTo>
                  <a:cubicBezTo>
                    <a:pt x="233" y="129"/>
                    <a:pt x="233" y="129"/>
                    <a:pt x="230" y="126"/>
                  </a:cubicBezTo>
                  <a:cubicBezTo>
                    <a:pt x="228" y="126"/>
                    <a:pt x="228" y="126"/>
                    <a:pt x="228" y="126"/>
                  </a:cubicBezTo>
                  <a:cubicBezTo>
                    <a:pt x="227" y="125"/>
                    <a:pt x="227" y="125"/>
                    <a:pt x="227" y="125"/>
                  </a:cubicBezTo>
                  <a:cubicBezTo>
                    <a:pt x="222" y="108"/>
                    <a:pt x="225" y="114"/>
                    <a:pt x="222" y="108"/>
                  </a:cubicBezTo>
                  <a:cubicBezTo>
                    <a:pt x="221" y="102"/>
                    <a:pt x="221" y="104"/>
                    <a:pt x="221" y="99"/>
                  </a:cubicBezTo>
                  <a:cubicBezTo>
                    <a:pt x="224" y="100"/>
                    <a:pt x="224" y="100"/>
                    <a:pt x="224" y="100"/>
                  </a:cubicBezTo>
                  <a:cubicBezTo>
                    <a:pt x="226" y="103"/>
                    <a:pt x="226" y="103"/>
                    <a:pt x="226" y="103"/>
                  </a:cubicBezTo>
                  <a:cubicBezTo>
                    <a:pt x="226" y="105"/>
                    <a:pt x="227" y="107"/>
                    <a:pt x="228" y="110"/>
                  </a:cubicBezTo>
                  <a:cubicBezTo>
                    <a:pt x="227" y="112"/>
                    <a:pt x="227" y="112"/>
                    <a:pt x="227" y="112"/>
                  </a:cubicBezTo>
                  <a:cubicBezTo>
                    <a:pt x="228" y="115"/>
                    <a:pt x="228" y="114"/>
                    <a:pt x="229" y="116"/>
                  </a:cubicBezTo>
                  <a:close/>
                  <a:moveTo>
                    <a:pt x="432" y="99"/>
                  </a:moveTo>
                  <a:cubicBezTo>
                    <a:pt x="435" y="98"/>
                    <a:pt x="435" y="98"/>
                    <a:pt x="435" y="98"/>
                  </a:cubicBezTo>
                  <a:cubicBezTo>
                    <a:pt x="436" y="99"/>
                    <a:pt x="436" y="99"/>
                    <a:pt x="436" y="99"/>
                  </a:cubicBezTo>
                  <a:cubicBezTo>
                    <a:pt x="432" y="102"/>
                    <a:pt x="432" y="102"/>
                    <a:pt x="432" y="102"/>
                  </a:cubicBezTo>
                  <a:cubicBezTo>
                    <a:pt x="426" y="100"/>
                    <a:pt x="428" y="101"/>
                    <a:pt x="422" y="100"/>
                  </a:cubicBezTo>
                  <a:cubicBezTo>
                    <a:pt x="417" y="104"/>
                    <a:pt x="417" y="104"/>
                    <a:pt x="417" y="104"/>
                  </a:cubicBezTo>
                  <a:cubicBezTo>
                    <a:pt x="416" y="102"/>
                    <a:pt x="416" y="102"/>
                    <a:pt x="416" y="102"/>
                  </a:cubicBezTo>
                  <a:cubicBezTo>
                    <a:pt x="418" y="99"/>
                    <a:pt x="418" y="99"/>
                    <a:pt x="418" y="99"/>
                  </a:cubicBezTo>
                  <a:cubicBezTo>
                    <a:pt x="421" y="98"/>
                    <a:pt x="421" y="98"/>
                    <a:pt x="421" y="98"/>
                  </a:cubicBezTo>
                  <a:cubicBezTo>
                    <a:pt x="422" y="96"/>
                    <a:pt x="422" y="96"/>
                    <a:pt x="422" y="96"/>
                  </a:cubicBezTo>
                  <a:cubicBezTo>
                    <a:pt x="423" y="96"/>
                    <a:pt x="425" y="96"/>
                    <a:pt x="426" y="95"/>
                  </a:cubicBezTo>
                  <a:cubicBezTo>
                    <a:pt x="429" y="99"/>
                    <a:pt x="429" y="99"/>
                    <a:pt x="429" y="99"/>
                  </a:cubicBezTo>
                  <a:cubicBezTo>
                    <a:pt x="429" y="99"/>
                    <a:pt x="432" y="99"/>
                    <a:pt x="432" y="99"/>
                  </a:cubicBezTo>
                  <a:close/>
                  <a:moveTo>
                    <a:pt x="291" y="38"/>
                  </a:moveTo>
                  <a:cubicBezTo>
                    <a:pt x="292" y="38"/>
                    <a:pt x="292" y="38"/>
                    <a:pt x="292" y="38"/>
                  </a:cubicBezTo>
                  <a:cubicBezTo>
                    <a:pt x="292" y="38"/>
                    <a:pt x="292" y="38"/>
                    <a:pt x="292" y="38"/>
                  </a:cubicBezTo>
                  <a:cubicBezTo>
                    <a:pt x="293" y="36"/>
                    <a:pt x="293" y="36"/>
                    <a:pt x="293" y="35"/>
                  </a:cubicBezTo>
                  <a:cubicBezTo>
                    <a:pt x="296" y="36"/>
                    <a:pt x="296" y="36"/>
                    <a:pt x="296" y="36"/>
                  </a:cubicBezTo>
                  <a:cubicBezTo>
                    <a:pt x="301" y="41"/>
                    <a:pt x="302" y="41"/>
                    <a:pt x="304" y="51"/>
                  </a:cubicBezTo>
                  <a:cubicBezTo>
                    <a:pt x="303" y="57"/>
                    <a:pt x="302" y="59"/>
                    <a:pt x="301" y="62"/>
                  </a:cubicBezTo>
                  <a:cubicBezTo>
                    <a:pt x="302" y="65"/>
                    <a:pt x="302" y="65"/>
                    <a:pt x="301" y="71"/>
                  </a:cubicBezTo>
                  <a:cubicBezTo>
                    <a:pt x="304" y="67"/>
                    <a:pt x="302" y="69"/>
                    <a:pt x="308" y="57"/>
                  </a:cubicBezTo>
                  <a:cubicBezTo>
                    <a:pt x="308" y="57"/>
                    <a:pt x="308" y="57"/>
                    <a:pt x="308" y="57"/>
                  </a:cubicBezTo>
                  <a:cubicBezTo>
                    <a:pt x="309" y="57"/>
                    <a:pt x="309" y="57"/>
                    <a:pt x="309" y="57"/>
                  </a:cubicBezTo>
                  <a:cubicBezTo>
                    <a:pt x="311" y="59"/>
                    <a:pt x="311" y="59"/>
                    <a:pt x="311" y="59"/>
                  </a:cubicBezTo>
                  <a:cubicBezTo>
                    <a:pt x="313" y="65"/>
                    <a:pt x="314" y="67"/>
                    <a:pt x="314" y="76"/>
                  </a:cubicBezTo>
                  <a:cubicBezTo>
                    <a:pt x="313" y="77"/>
                    <a:pt x="313" y="77"/>
                    <a:pt x="313" y="77"/>
                  </a:cubicBezTo>
                  <a:cubicBezTo>
                    <a:pt x="312" y="78"/>
                    <a:pt x="312" y="78"/>
                    <a:pt x="312" y="78"/>
                  </a:cubicBezTo>
                  <a:cubicBezTo>
                    <a:pt x="313" y="78"/>
                    <a:pt x="313" y="78"/>
                    <a:pt x="313" y="78"/>
                  </a:cubicBezTo>
                  <a:cubicBezTo>
                    <a:pt x="315" y="80"/>
                    <a:pt x="315" y="80"/>
                    <a:pt x="315" y="80"/>
                  </a:cubicBezTo>
                  <a:cubicBezTo>
                    <a:pt x="316" y="83"/>
                    <a:pt x="316" y="83"/>
                    <a:pt x="316" y="83"/>
                  </a:cubicBezTo>
                  <a:cubicBezTo>
                    <a:pt x="317" y="84"/>
                    <a:pt x="317" y="84"/>
                    <a:pt x="317" y="84"/>
                  </a:cubicBezTo>
                  <a:cubicBezTo>
                    <a:pt x="321" y="83"/>
                    <a:pt x="321" y="83"/>
                    <a:pt x="321" y="83"/>
                  </a:cubicBezTo>
                  <a:cubicBezTo>
                    <a:pt x="324" y="85"/>
                    <a:pt x="324" y="85"/>
                    <a:pt x="324" y="85"/>
                  </a:cubicBezTo>
                  <a:cubicBezTo>
                    <a:pt x="326" y="90"/>
                    <a:pt x="326" y="90"/>
                    <a:pt x="326" y="90"/>
                  </a:cubicBezTo>
                  <a:cubicBezTo>
                    <a:pt x="328" y="89"/>
                    <a:pt x="328" y="89"/>
                    <a:pt x="328" y="89"/>
                  </a:cubicBezTo>
                  <a:cubicBezTo>
                    <a:pt x="328" y="86"/>
                    <a:pt x="328" y="86"/>
                    <a:pt x="328" y="86"/>
                  </a:cubicBezTo>
                  <a:cubicBezTo>
                    <a:pt x="329" y="85"/>
                    <a:pt x="329" y="85"/>
                    <a:pt x="329" y="85"/>
                  </a:cubicBezTo>
                  <a:cubicBezTo>
                    <a:pt x="332" y="86"/>
                    <a:pt x="332" y="86"/>
                    <a:pt x="332" y="86"/>
                  </a:cubicBezTo>
                  <a:cubicBezTo>
                    <a:pt x="334" y="87"/>
                    <a:pt x="334" y="87"/>
                    <a:pt x="334" y="87"/>
                  </a:cubicBezTo>
                  <a:cubicBezTo>
                    <a:pt x="336" y="90"/>
                    <a:pt x="336" y="90"/>
                    <a:pt x="336" y="90"/>
                  </a:cubicBezTo>
                  <a:cubicBezTo>
                    <a:pt x="333" y="95"/>
                    <a:pt x="333" y="95"/>
                    <a:pt x="333" y="95"/>
                  </a:cubicBezTo>
                  <a:cubicBezTo>
                    <a:pt x="335" y="99"/>
                    <a:pt x="335" y="99"/>
                    <a:pt x="335" y="99"/>
                  </a:cubicBezTo>
                  <a:cubicBezTo>
                    <a:pt x="339" y="102"/>
                    <a:pt x="339" y="102"/>
                    <a:pt x="339" y="102"/>
                  </a:cubicBezTo>
                  <a:cubicBezTo>
                    <a:pt x="342" y="106"/>
                    <a:pt x="342" y="106"/>
                    <a:pt x="342" y="106"/>
                  </a:cubicBezTo>
                  <a:cubicBezTo>
                    <a:pt x="342" y="107"/>
                    <a:pt x="342" y="107"/>
                    <a:pt x="343" y="109"/>
                  </a:cubicBezTo>
                  <a:cubicBezTo>
                    <a:pt x="341" y="111"/>
                    <a:pt x="341" y="111"/>
                    <a:pt x="341" y="111"/>
                  </a:cubicBezTo>
                  <a:cubicBezTo>
                    <a:pt x="339" y="112"/>
                    <a:pt x="339" y="112"/>
                    <a:pt x="339" y="112"/>
                  </a:cubicBezTo>
                  <a:cubicBezTo>
                    <a:pt x="335" y="113"/>
                    <a:pt x="335" y="113"/>
                    <a:pt x="335" y="113"/>
                  </a:cubicBezTo>
                  <a:cubicBezTo>
                    <a:pt x="330" y="115"/>
                    <a:pt x="333" y="114"/>
                    <a:pt x="325" y="116"/>
                  </a:cubicBezTo>
                  <a:cubicBezTo>
                    <a:pt x="323" y="116"/>
                    <a:pt x="323" y="116"/>
                    <a:pt x="323" y="116"/>
                  </a:cubicBezTo>
                  <a:cubicBezTo>
                    <a:pt x="323" y="117"/>
                    <a:pt x="323" y="118"/>
                    <a:pt x="323" y="119"/>
                  </a:cubicBezTo>
                  <a:cubicBezTo>
                    <a:pt x="317" y="130"/>
                    <a:pt x="316" y="132"/>
                    <a:pt x="315" y="140"/>
                  </a:cubicBezTo>
                  <a:cubicBezTo>
                    <a:pt x="316" y="143"/>
                    <a:pt x="316" y="143"/>
                    <a:pt x="316" y="143"/>
                  </a:cubicBezTo>
                  <a:cubicBezTo>
                    <a:pt x="316" y="146"/>
                    <a:pt x="316" y="146"/>
                    <a:pt x="316" y="146"/>
                  </a:cubicBezTo>
                  <a:cubicBezTo>
                    <a:pt x="314" y="148"/>
                    <a:pt x="314" y="148"/>
                    <a:pt x="314" y="148"/>
                  </a:cubicBezTo>
                  <a:cubicBezTo>
                    <a:pt x="313" y="148"/>
                    <a:pt x="313" y="148"/>
                    <a:pt x="313" y="148"/>
                  </a:cubicBezTo>
                  <a:cubicBezTo>
                    <a:pt x="311" y="147"/>
                    <a:pt x="311" y="147"/>
                    <a:pt x="311" y="147"/>
                  </a:cubicBezTo>
                  <a:cubicBezTo>
                    <a:pt x="310" y="149"/>
                    <a:pt x="310" y="149"/>
                    <a:pt x="310" y="149"/>
                  </a:cubicBezTo>
                  <a:cubicBezTo>
                    <a:pt x="309" y="153"/>
                    <a:pt x="310" y="166"/>
                    <a:pt x="307" y="175"/>
                  </a:cubicBezTo>
                  <a:cubicBezTo>
                    <a:pt x="306" y="176"/>
                    <a:pt x="306" y="176"/>
                    <a:pt x="306" y="176"/>
                  </a:cubicBezTo>
                  <a:cubicBezTo>
                    <a:pt x="303" y="177"/>
                    <a:pt x="303" y="177"/>
                    <a:pt x="303" y="177"/>
                  </a:cubicBezTo>
                  <a:cubicBezTo>
                    <a:pt x="297" y="188"/>
                    <a:pt x="302" y="182"/>
                    <a:pt x="295" y="199"/>
                  </a:cubicBezTo>
                  <a:cubicBezTo>
                    <a:pt x="296" y="202"/>
                    <a:pt x="295" y="201"/>
                    <a:pt x="296" y="203"/>
                  </a:cubicBezTo>
                  <a:cubicBezTo>
                    <a:pt x="295" y="208"/>
                    <a:pt x="295" y="206"/>
                    <a:pt x="293" y="211"/>
                  </a:cubicBezTo>
                  <a:cubicBezTo>
                    <a:pt x="293" y="212"/>
                    <a:pt x="294" y="216"/>
                    <a:pt x="294" y="219"/>
                  </a:cubicBezTo>
                  <a:cubicBezTo>
                    <a:pt x="293" y="221"/>
                    <a:pt x="293" y="221"/>
                    <a:pt x="293" y="221"/>
                  </a:cubicBezTo>
                  <a:cubicBezTo>
                    <a:pt x="290" y="223"/>
                    <a:pt x="290" y="223"/>
                    <a:pt x="290" y="223"/>
                  </a:cubicBezTo>
                  <a:cubicBezTo>
                    <a:pt x="287" y="221"/>
                    <a:pt x="287" y="221"/>
                    <a:pt x="287" y="221"/>
                  </a:cubicBezTo>
                  <a:cubicBezTo>
                    <a:pt x="284" y="217"/>
                    <a:pt x="287" y="219"/>
                    <a:pt x="284" y="215"/>
                  </a:cubicBezTo>
                  <a:cubicBezTo>
                    <a:pt x="278" y="210"/>
                    <a:pt x="275" y="204"/>
                    <a:pt x="272" y="198"/>
                  </a:cubicBezTo>
                  <a:cubicBezTo>
                    <a:pt x="267" y="193"/>
                    <a:pt x="268" y="194"/>
                    <a:pt x="265" y="192"/>
                  </a:cubicBezTo>
                  <a:cubicBezTo>
                    <a:pt x="262" y="187"/>
                    <a:pt x="259" y="180"/>
                    <a:pt x="260" y="174"/>
                  </a:cubicBezTo>
                  <a:cubicBezTo>
                    <a:pt x="261" y="173"/>
                    <a:pt x="261" y="173"/>
                    <a:pt x="261" y="173"/>
                  </a:cubicBezTo>
                  <a:cubicBezTo>
                    <a:pt x="264" y="172"/>
                    <a:pt x="264" y="172"/>
                    <a:pt x="264" y="172"/>
                  </a:cubicBezTo>
                  <a:cubicBezTo>
                    <a:pt x="265" y="173"/>
                    <a:pt x="265" y="173"/>
                    <a:pt x="265" y="173"/>
                  </a:cubicBezTo>
                  <a:cubicBezTo>
                    <a:pt x="266" y="175"/>
                    <a:pt x="266" y="175"/>
                    <a:pt x="266" y="175"/>
                  </a:cubicBezTo>
                  <a:cubicBezTo>
                    <a:pt x="268" y="175"/>
                    <a:pt x="268" y="175"/>
                    <a:pt x="268" y="175"/>
                  </a:cubicBezTo>
                  <a:cubicBezTo>
                    <a:pt x="270" y="167"/>
                    <a:pt x="270" y="167"/>
                    <a:pt x="270" y="167"/>
                  </a:cubicBezTo>
                  <a:cubicBezTo>
                    <a:pt x="288" y="160"/>
                    <a:pt x="286" y="161"/>
                    <a:pt x="294" y="161"/>
                  </a:cubicBezTo>
                  <a:cubicBezTo>
                    <a:pt x="293" y="158"/>
                    <a:pt x="293" y="159"/>
                    <a:pt x="292" y="156"/>
                  </a:cubicBezTo>
                  <a:cubicBezTo>
                    <a:pt x="292" y="155"/>
                    <a:pt x="292" y="155"/>
                    <a:pt x="292" y="155"/>
                  </a:cubicBezTo>
                  <a:cubicBezTo>
                    <a:pt x="287" y="157"/>
                    <a:pt x="289" y="156"/>
                    <a:pt x="283" y="158"/>
                  </a:cubicBezTo>
                  <a:cubicBezTo>
                    <a:pt x="280" y="158"/>
                    <a:pt x="280" y="158"/>
                    <a:pt x="280" y="158"/>
                  </a:cubicBezTo>
                  <a:cubicBezTo>
                    <a:pt x="278" y="157"/>
                    <a:pt x="278" y="157"/>
                    <a:pt x="278" y="157"/>
                  </a:cubicBezTo>
                  <a:cubicBezTo>
                    <a:pt x="275" y="158"/>
                    <a:pt x="275" y="158"/>
                    <a:pt x="275" y="158"/>
                  </a:cubicBezTo>
                  <a:cubicBezTo>
                    <a:pt x="271" y="161"/>
                    <a:pt x="273" y="160"/>
                    <a:pt x="269" y="162"/>
                  </a:cubicBezTo>
                  <a:cubicBezTo>
                    <a:pt x="267" y="163"/>
                    <a:pt x="267" y="163"/>
                    <a:pt x="267" y="163"/>
                  </a:cubicBezTo>
                  <a:cubicBezTo>
                    <a:pt x="261" y="162"/>
                    <a:pt x="261" y="162"/>
                    <a:pt x="261" y="162"/>
                  </a:cubicBezTo>
                  <a:cubicBezTo>
                    <a:pt x="259" y="161"/>
                    <a:pt x="259" y="161"/>
                    <a:pt x="259" y="161"/>
                  </a:cubicBezTo>
                  <a:cubicBezTo>
                    <a:pt x="257" y="158"/>
                    <a:pt x="257" y="158"/>
                    <a:pt x="257" y="158"/>
                  </a:cubicBezTo>
                  <a:cubicBezTo>
                    <a:pt x="257" y="155"/>
                    <a:pt x="257" y="156"/>
                    <a:pt x="256" y="149"/>
                  </a:cubicBezTo>
                  <a:cubicBezTo>
                    <a:pt x="257" y="147"/>
                    <a:pt x="257" y="147"/>
                    <a:pt x="257" y="147"/>
                  </a:cubicBezTo>
                  <a:cubicBezTo>
                    <a:pt x="257" y="146"/>
                    <a:pt x="257" y="146"/>
                    <a:pt x="258" y="145"/>
                  </a:cubicBezTo>
                  <a:cubicBezTo>
                    <a:pt x="259" y="145"/>
                    <a:pt x="259" y="145"/>
                    <a:pt x="259" y="145"/>
                  </a:cubicBezTo>
                  <a:cubicBezTo>
                    <a:pt x="261" y="147"/>
                    <a:pt x="262" y="148"/>
                    <a:pt x="263" y="150"/>
                  </a:cubicBezTo>
                  <a:cubicBezTo>
                    <a:pt x="263" y="146"/>
                    <a:pt x="263" y="146"/>
                    <a:pt x="263" y="146"/>
                  </a:cubicBezTo>
                  <a:cubicBezTo>
                    <a:pt x="271" y="142"/>
                    <a:pt x="271" y="142"/>
                    <a:pt x="271" y="142"/>
                  </a:cubicBezTo>
                  <a:cubicBezTo>
                    <a:pt x="275" y="138"/>
                    <a:pt x="275" y="138"/>
                    <a:pt x="275" y="138"/>
                  </a:cubicBezTo>
                  <a:cubicBezTo>
                    <a:pt x="277" y="137"/>
                    <a:pt x="277" y="137"/>
                    <a:pt x="277" y="137"/>
                  </a:cubicBezTo>
                  <a:cubicBezTo>
                    <a:pt x="279" y="138"/>
                    <a:pt x="279" y="138"/>
                    <a:pt x="279" y="138"/>
                  </a:cubicBezTo>
                  <a:cubicBezTo>
                    <a:pt x="278" y="135"/>
                    <a:pt x="278" y="136"/>
                    <a:pt x="278" y="134"/>
                  </a:cubicBezTo>
                  <a:cubicBezTo>
                    <a:pt x="280" y="132"/>
                    <a:pt x="280" y="132"/>
                    <a:pt x="281" y="131"/>
                  </a:cubicBezTo>
                  <a:cubicBezTo>
                    <a:pt x="285" y="130"/>
                    <a:pt x="283" y="131"/>
                    <a:pt x="291" y="131"/>
                  </a:cubicBezTo>
                  <a:cubicBezTo>
                    <a:pt x="293" y="130"/>
                    <a:pt x="293" y="130"/>
                    <a:pt x="293" y="130"/>
                  </a:cubicBezTo>
                  <a:cubicBezTo>
                    <a:pt x="295" y="127"/>
                    <a:pt x="295" y="127"/>
                    <a:pt x="295" y="127"/>
                  </a:cubicBezTo>
                  <a:cubicBezTo>
                    <a:pt x="293" y="128"/>
                    <a:pt x="293" y="128"/>
                    <a:pt x="293" y="128"/>
                  </a:cubicBezTo>
                  <a:cubicBezTo>
                    <a:pt x="291" y="128"/>
                    <a:pt x="291" y="128"/>
                    <a:pt x="291" y="128"/>
                  </a:cubicBezTo>
                  <a:cubicBezTo>
                    <a:pt x="290" y="128"/>
                    <a:pt x="290" y="128"/>
                    <a:pt x="290" y="128"/>
                  </a:cubicBezTo>
                  <a:cubicBezTo>
                    <a:pt x="288" y="125"/>
                    <a:pt x="288" y="125"/>
                    <a:pt x="288" y="125"/>
                  </a:cubicBezTo>
                  <a:cubicBezTo>
                    <a:pt x="287" y="122"/>
                    <a:pt x="287" y="122"/>
                    <a:pt x="287" y="122"/>
                  </a:cubicBezTo>
                  <a:cubicBezTo>
                    <a:pt x="291" y="114"/>
                    <a:pt x="290" y="116"/>
                    <a:pt x="291" y="113"/>
                  </a:cubicBezTo>
                  <a:cubicBezTo>
                    <a:pt x="288" y="114"/>
                    <a:pt x="288" y="114"/>
                    <a:pt x="288" y="114"/>
                  </a:cubicBezTo>
                  <a:cubicBezTo>
                    <a:pt x="284" y="118"/>
                    <a:pt x="287" y="117"/>
                    <a:pt x="282" y="123"/>
                  </a:cubicBezTo>
                  <a:cubicBezTo>
                    <a:pt x="279" y="124"/>
                    <a:pt x="279" y="124"/>
                    <a:pt x="279" y="124"/>
                  </a:cubicBezTo>
                  <a:cubicBezTo>
                    <a:pt x="276" y="124"/>
                    <a:pt x="276" y="124"/>
                    <a:pt x="276" y="124"/>
                  </a:cubicBezTo>
                  <a:cubicBezTo>
                    <a:pt x="275" y="123"/>
                    <a:pt x="275" y="123"/>
                    <a:pt x="275" y="123"/>
                  </a:cubicBezTo>
                  <a:cubicBezTo>
                    <a:pt x="272" y="112"/>
                    <a:pt x="276" y="118"/>
                    <a:pt x="275" y="107"/>
                  </a:cubicBezTo>
                  <a:cubicBezTo>
                    <a:pt x="275" y="106"/>
                    <a:pt x="275" y="106"/>
                    <a:pt x="275" y="106"/>
                  </a:cubicBezTo>
                  <a:cubicBezTo>
                    <a:pt x="273" y="110"/>
                    <a:pt x="274" y="108"/>
                    <a:pt x="273" y="113"/>
                  </a:cubicBezTo>
                  <a:cubicBezTo>
                    <a:pt x="271" y="115"/>
                    <a:pt x="271" y="115"/>
                    <a:pt x="271" y="115"/>
                  </a:cubicBezTo>
                  <a:cubicBezTo>
                    <a:pt x="270" y="115"/>
                    <a:pt x="270" y="115"/>
                    <a:pt x="270" y="115"/>
                  </a:cubicBezTo>
                  <a:cubicBezTo>
                    <a:pt x="269" y="113"/>
                    <a:pt x="269" y="113"/>
                    <a:pt x="269" y="111"/>
                  </a:cubicBezTo>
                  <a:cubicBezTo>
                    <a:pt x="268" y="110"/>
                    <a:pt x="268" y="110"/>
                    <a:pt x="268" y="110"/>
                  </a:cubicBezTo>
                  <a:cubicBezTo>
                    <a:pt x="267" y="110"/>
                    <a:pt x="267" y="110"/>
                    <a:pt x="267" y="110"/>
                  </a:cubicBezTo>
                  <a:cubicBezTo>
                    <a:pt x="266" y="111"/>
                    <a:pt x="266" y="111"/>
                    <a:pt x="266" y="111"/>
                  </a:cubicBezTo>
                  <a:cubicBezTo>
                    <a:pt x="265" y="113"/>
                    <a:pt x="265" y="113"/>
                    <a:pt x="265" y="113"/>
                  </a:cubicBezTo>
                  <a:cubicBezTo>
                    <a:pt x="266" y="116"/>
                    <a:pt x="265" y="114"/>
                    <a:pt x="266" y="118"/>
                  </a:cubicBezTo>
                  <a:cubicBezTo>
                    <a:pt x="265" y="121"/>
                    <a:pt x="265" y="120"/>
                    <a:pt x="265" y="123"/>
                  </a:cubicBezTo>
                  <a:cubicBezTo>
                    <a:pt x="266" y="125"/>
                    <a:pt x="266" y="125"/>
                    <a:pt x="266" y="125"/>
                  </a:cubicBezTo>
                  <a:cubicBezTo>
                    <a:pt x="267" y="127"/>
                    <a:pt x="267" y="127"/>
                    <a:pt x="267" y="127"/>
                  </a:cubicBezTo>
                  <a:cubicBezTo>
                    <a:pt x="263" y="130"/>
                    <a:pt x="264" y="130"/>
                    <a:pt x="261" y="135"/>
                  </a:cubicBezTo>
                  <a:cubicBezTo>
                    <a:pt x="259" y="135"/>
                    <a:pt x="259" y="135"/>
                    <a:pt x="259" y="135"/>
                  </a:cubicBezTo>
                  <a:cubicBezTo>
                    <a:pt x="256" y="137"/>
                    <a:pt x="256" y="137"/>
                    <a:pt x="256" y="137"/>
                  </a:cubicBezTo>
                  <a:cubicBezTo>
                    <a:pt x="250" y="137"/>
                    <a:pt x="250" y="137"/>
                    <a:pt x="250" y="137"/>
                  </a:cubicBezTo>
                  <a:cubicBezTo>
                    <a:pt x="248" y="134"/>
                    <a:pt x="248" y="134"/>
                    <a:pt x="248" y="134"/>
                  </a:cubicBezTo>
                  <a:cubicBezTo>
                    <a:pt x="247" y="132"/>
                    <a:pt x="247" y="132"/>
                    <a:pt x="247" y="131"/>
                  </a:cubicBezTo>
                  <a:cubicBezTo>
                    <a:pt x="245" y="129"/>
                    <a:pt x="245" y="129"/>
                    <a:pt x="245" y="129"/>
                  </a:cubicBezTo>
                  <a:cubicBezTo>
                    <a:pt x="242" y="122"/>
                    <a:pt x="243" y="125"/>
                    <a:pt x="240" y="117"/>
                  </a:cubicBezTo>
                  <a:cubicBezTo>
                    <a:pt x="239" y="117"/>
                    <a:pt x="239" y="117"/>
                    <a:pt x="239" y="117"/>
                  </a:cubicBezTo>
                  <a:cubicBezTo>
                    <a:pt x="236" y="114"/>
                    <a:pt x="236" y="114"/>
                    <a:pt x="235" y="110"/>
                  </a:cubicBezTo>
                  <a:cubicBezTo>
                    <a:pt x="234" y="107"/>
                    <a:pt x="234" y="108"/>
                    <a:pt x="235" y="105"/>
                  </a:cubicBezTo>
                  <a:cubicBezTo>
                    <a:pt x="236" y="104"/>
                    <a:pt x="236" y="104"/>
                    <a:pt x="236" y="104"/>
                  </a:cubicBezTo>
                  <a:cubicBezTo>
                    <a:pt x="232" y="100"/>
                    <a:pt x="234" y="101"/>
                    <a:pt x="230" y="97"/>
                  </a:cubicBezTo>
                  <a:cubicBezTo>
                    <a:pt x="231" y="95"/>
                    <a:pt x="231" y="95"/>
                    <a:pt x="231" y="95"/>
                  </a:cubicBezTo>
                  <a:cubicBezTo>
                    <a:pt x="232" y="95"/>
                    <a:pt x="232" y="95"/>
                    <a:pt x="232" y="95"/>
                  </a:cubicBezTo>
                  <a:cubicBezTo>
                    <a:pt x="240" y="99"/>
                    <a:pt x="240" y="99"/>
                    <a:pt x="240" y="99"/>
                  </a:cubicBezTo>
                  <a:cubicBezTo>
                    <a:pt x="241" y="99"/>
                    <a:pt x="241" y="99"/>
                    <a:pt x="241" y="99"/>
                  </a:cubicBezTo>
                  <a:cubicBezTo>
                    <a:pt x="242" y="96"/>
                    <a:pt x="242" y="96"/>
                    <a:pt x="242" y="96"/>
                  </a:cubicBezTo>
                  <a:cubicBezTo>
                    <a:pt x="241" y="96"/>
                    <a:pt x="241" y="96"/>
                    <a:pt x="241" y="96"/>
                  </a:cubicBezTo>
                  <a:cubicBezTo>
                    <a:pt x="240" y="95"/>
                    <a:pt x="240" y="95"/>
                    <a:pt x="240" y="95"/>
                  </a:cubicBezTo>
                  <a:cubicBezTo>
                    <a:pt x="238" y="95"/>
                    <a:pt x="238" y="95"/>
                    <a:pt x="238" y="95"/>
                  </a:cubicBezTo>
                  <a:cubicBezTo>
                    <a:pt x="238" y="95"/>
                    <a:pt x="238" y="95"/>
                    <a:pt x="238" y="95"/>
                  </a:cubicBezTo>
                  <a:cubicBezTo>
                    <a:pt x="236" y="90"/>
                    <a:pt x="236" y="88"/>
                    <a:pt x="236" y="85"/>
                  </a:cubicBezTo>
                  <a:cubicBezTo>
                    <a:pt x="238" y="80"/>
                    <a:pt x="237" y="82"/>
                    <a:pt x="238" y="78"/>
                  </a:cubicBezTo>
                  <a:cubicBezTo>
                    <a:pt x="237" y="76"/>
                    <a:pt x="237" y="76"/>
                    <a:pt x="237" y="76"/>
                  </a:cubicBezTo>
                  <a:cubicBezTo>
                    <a:pt x="234" y="76"/>
                    <a:pt x="234" y="76"/>
                    <a:pt x="234" y="76"/>
                  </a:cubicBezTo>
                  <a:cubicBezTo>
                    <a:pt x="233" y="77"/>
                    <a:pt x="233" y="77"/>
                    <a:pt x="233" y="77"/>
                  </a:cubicBezTo>
                  <a:cubicBezTo>
                    <a:pt x="233" y="82"/>
                    <a:pt x="233" y="82"/>
                    <a:pt x="233" y="82"/>
                  </a:cubicBezTo>
                  <a:cubicBezTo>
                    <a:pt x="232" y="85"/>
                    <a:pt x="232" y="85"/>
                    <a:pt x="232" y="85"/>
                  </a:cubicBezTo>
                  <a:cubicBezTo>
                    <a:pt x="230" y="87"/>
                    <a:pt x="230" y="87"/>
                    <a:pt x="230" y="87"/>
                  </a:cubicBezTo>
                  <a:cubicBezTo>
                    <a:pt x="228" y="86"/>
                    <a:pt x="228" y="86"/>
                    <a:pt x="228" y="86"/>
                  </a:cubicBezTo>
                  <a:cubicBezTo>
                    <a:pt x="223" y="57"/>
                    <a:pt x="222" y="64"/>
                    <a:pt x="224" y="55"/>
                  </a:cubicBezTo>
                  <a:cubicBezTo>
                    <a:pt x="223" y="53"/>
                    <a:pt x="223" y="49"/>
                    <a:pt x="222" y="48"/>
                  </a:cubicBezTo>
                  <a:cubicBezTo>
                    <a:pt x="223" y="46"/>
                    <a:pt x="223" y="46"/>
                    <a:pt x="223" y="46"/>
                  </a:cubicBezTo>
                  <a:cubicBezTo>
                    <a:pt x="224" y="45"/>
                    <a:pt x="224" y="45"/>
                    <a:pt x="224" y="45"/>
                  </a:cubicBezTo>
                  <a:cubicBezTo>
                    <a:pt x="225" y="45"/>
                    <a:pt x="225" y="45"/>
                    <a:pt x="225" y="45"/>
                  </a:cubicBezTo>
                  <a:cubicBezTo>
                    <a:pt x="227" y="47"/>
                    <a:pt x="227" y="47"/>
                    <a:pt x="227" y="47"/>
                  </a:cubicBezTo>
                  <a:cubicBezTo>
                    <a:pt x="228" y="50"/>
                    <a:pt x="228" y="50"/>
                    <a:pt x="228" y="50"/>
                  </a:cubicBezTo>
                  <a:cubicBezTo>
                    <a:pt x="228" y="50"/>
                    <a:pt x="228" y="50"/>
                    <a:pt x="228" y="50"/>
                  </a:cubicBezTo>
                  <a:cubicBezTo>
                    <a:pt x="229" y="46"/>
                    <a:pt x="229" y="46"/>
                    <a:pt x="229" y="46"/>
                  </a:cubicBezTo>
                  <a:cubicBezTo>
                    <a:pt x="230" y="45"/>
                    <a:pt x="230" y="45"/>
                    <a:pt x="230" y="45"/>
                  </a:cubicBezTo>
                  <a:cubicBezTo>
                    <a:pt x="234" y="44"/>
                    <a:pt x="234" y="44"/>
                    <a:pt x="234" y="44"/>
                  </a:cubicBezTo>
                  <a:cubicBezTo>
                    <a:pt x="236" y="46"/>
                    <a:pt x="238" y="48"/>
                    <a:pt x="240" y="50"/>
                  </a:cubicBezTo>
                  <a:cubicBezTo>
                    <a:pt x="241" y="50"/>
                    <a:pt x="241" y="50"/>
                    <a:pt x="241" y="50"/>
                  </a:cubicBezTo>
                  <a:cubicBezTo>
                    <a:pt x="240" y="48"/>
                    <a:pt x="240" y="49"/>
                    <a:pt x="240" y="45"/>
                  </a:cubicBezTo>
                  <a:cubicBezTo>
                    <a:pt x="240" y="44"/>
                    <a:pt x="240" y="44"/>
                    <a:pt x="240" y="44"/>
                  </a:cubicBezTo>
                  <a:cubicBezTo>
                    <a:pt x="244" y="47"/>
                    <a:pt x="244" y="47"/>
                    <a:pt x="244" y="47"/>
                  </a:cubicBezTo>
                  <a:cubicBezTo>
                    <a:pt x="246" y="46"/>
                    <a:pt x="246" y="46"/>
                    <a:pt x="246" y="46"/>
                  </a:cubicBezTo>
                  <a:cubicBezTo>
                    <a:pt x="250" y="43"/>
                    <a:pt x="250" y="43"/>
                    <a:pt x="250" y="43"/>
                  </a:cubicBezTo>
                  <a:cubicBezTo>
                    <a:pt x="256" y="41"/>
                    <a:pt x="256" y="41"/>
                    <a:pt x="256" y="41"/>
                  </a:cubicBezTo>
                  <a:cubicBezTo>
                    <a:pt x="259" y="44"/>
                    <a:pt x="259" y="44"/>
                    <a:pt x="259" y="44"/>
                  </a:cubicBezTo>
                  <a:cubicBezTo>
                    <a:pt x="259" y="45"/>
                    <a:pt x="259" y="47"/>
                    <a:pt x="259" y="48"/>
                  </a:cubicBezTo>
                  <a:cubicBezTo>
                    <a:pt x="257" y="50"/>
                    <a:pt x="257" y="50"/>
                    <a:pt x="257" y="50"/>
                  </a:cubicBezTo>
                  <a:cubicBezTo>
                    <a:pt x="249" y="52"/>
                    <a:pt x="249" y="52"/>
                    <a:pt x="249" y="52"/>
                  </a:cubicBezTo>
                  <a:cubicBezTo>
                    <a:pt x="244" y="59"/>
                    <a:pt x="244" y="59"/>
                    <a:pt x="244" y="59"/>
                  </a:cubicBezTo>
                  <a:cubicBezTo>
                    <a:pt x="251" y="58"/>
                    <a:pt x="251" y="58"/>
                    <a:pt x="251" y="58"/>
                  </a:cubicBezTo>
                  <a:cubicBezTo>
                    <a:pt x="252" y="59"/>
                    <a:pt x="252" y="59"/>
                    <a:pt x="252" y="59"/>
                  </a:cubicBezTo>
                  <a:cubicBezTo>
                    <a:pt x="253" y="65"/>
                    <a:pt x="253" y="65"/>
                    <a:pt x="253" y="65"/>
                  </a:cubicBezTo>
                  <a:cubicBezTo>
                    <a:pt x="253" y="65"/>
                    <a:pt x="253" y="65"/>
                    <a:pt x="253" y="65"/>
                  </a:cubicBezTo>
                  <a:cubicBezTo>
                    <a:pt x="255" y="66"/>
                    <a:pt x="255" y="66"/>
                    <a:pt x="255" y="66"/>
                  </a:cubicBezTo>
                  <a:cubicBezTo>
                    <a:pt x="258" y="69"/>
                    <a:pt x="257" y="69"/>
                    <a:pt x="259" y="73"/>
                  </a:cubicBezTo>
                  <a:cubicBezTo>
                    <a:pt x="260" y="73"/>
                    <a:pt x="260" y="73"/>
                    <a:pt x="260" y="73"/>
                  </a:cubicBezTo>
                  <a:cubicBezTo>
                    <a:pt x="260" y="73"/>
                    <a:pt x="260" y="63"/>
                    <a:pt x="260" y="58"/>
                  </a:cubicBezTo>
                  <a:cubicBezTo>
                    <a:pt x="262" y="56"/>
                    <a:pt x="262" y="56"/>
                    <a:pt x="262" y="56"/>
                  </a:cubicBezTo>
                  <a:cubicBezTo>
                    <a:pt x="265" y="48"/>
                    <a:pt x="263" y="51"/>
                    <a:pt x="266" y="45"/>
                  </a:cubicBezTo>
                  <a:cubicBezTo>
                    <a:pt x="269" y="47"/>
                    <a:pt x="269" y="47"/>
                    <a:pt x="269" y="47"/>
                  </a:cubicBezTo>
                  <a:cubicBezTo>
                    <a:pt x="275" y="60"/>
                    <a:pt x="276" y="73"/>
                    <a:pt x="280" y="83"/>
                  </a:cubicBezTo>
                  <a:cubicBezTo>
                    <a:pt x="281" y="84"/>
                    <a:pt x="281" y="84"/>
                    <a:pt x="281" y="84"/>
                  </a:cubicBezTo>
                  <a:cubicBezTo>
                    <a:pt x="286" y="95"/>
                    <a:pt x="286" y="95"/>
                    <a:pt x="286" y="95"/>
                  </a:cubicBezTo>
                  <a:cubicBezTo>
                    <a:pt x="286" y="95"/>
                    <a:pt x="286" y="95"/>
                    <a:pt x="286" y="95"/>
                  </a:cubicBezTo>
                  <a:cubicBezTo>
                    <a:pt x="282" y="65"/>
                    <a:pt x="278" y="61"/>
                    <a:pt x="282" y="43"/>
                  </a:cubicBezTo>
                  <a:cubicBezTo>
                    <a:pt x="283" y="40"/>
                    <a:pt x="283" y="40"/>
                    <a:pt x="283" y="40"/>
                  </a:cubicBezTo>
                  <a:cubicBezTo>
                    <a:pt x="283" y="34"/>
                    <a:pt x="283" y="36"/>
                    <a:pt x="283" y="32"/>
                  </a:cubicBezTo>
                  <a:cubicBezTo>
                    <a:pt x="285" y="29"/>
                    <a:pt x="285" y="29"/>
                    <a:pt x="285" y="29"/>
                  </a:cubicBezTo>
                  <a:cubicBezTo>
                    <a:pt x="287" y="29"/>
                    <a:pt x="287" y="29"/>
                    <a:pt x="287" y="29"/>
                  </a:cubicBezTo>
                  <a:cubicBezTo>
                    <a:pt x="289" y="32"/>
                    <a:pt x="288" y="30"/>
                    <a:pt x="291" y="38"/>
                  </a:cubicBezTo>
                  <a:close/>
                  <a:moveTo>
                    <a:pt x="457" y="27"/>
                  </a:moveTo>
                  <a:cubicBezTo>
                    <a:pt x="456" y="25"/>
                    <a:pt x="456" y="25"/>
                    <a:pt x="456" y="25"/>
                  </a:cubicBezTo>
                  <a:cubicBezTo>
                    <a:pt x="473" y="18"/>
                    <a:pt x="473" y="18"/>
                    <a:pt x="473" y="18"/>
                  </a:cubicBezTo>
                  <a:cubicBezTo>
                    <a:pt x="474" y="17"/>
                    <a:pt x="474" y="17"/>
                    <a:pt x="474" y="17"/>
                  </a:cubicBezTo>
                  <a:cubicBezTo>
                    <a:pt x="477" y="16"/>
                    <a:pt x="477" y="16"/>
                    <a:pt x="477" y="16"/>
                  </a:cubicBezTo>
                  <a:cubicBezTo>
                    <a:pt x="480" y="18"/>
                    <a:pt x="480" y="18"/>
                    <a:pt x="480" y="18"/>
                  </a:cubicBezTo>
                  <a:cubicBezTo>
                    <a:pt x="479" y="19"/>
                    <a:pt x="479" y="19"/>
                    <a:pt x="479" y="19"/>
                  </a:cubicBezTo>
                  <a:cubicBezTo>
                    <a:pt x="468" y="24"/>
                    <a:pt x="468" y="24"/>
                    <a:pt x="468" y="24"/>
                  </a:cubicBezTo>
                  <a:cubicBezTo>
                    <a:pt x="468" y="24"/>
                    <a:pt x="457" y="27"/>
                    <a:pt x="457" y="27"/>
                  </a:cubicBezTo>
                  <a:close/>
                  <a:moveTo>
                    <a:pt x="313" y="12"/>
                  </a:moveTo>
                  <a:cubicBezTo>
                    <a:pt x="311" y="16"/>
                    <a:pt x="311" y="16"/>
                    <a:pt x="311" y="16"/>
                  </a:cubicBezTo>
                  <a:cubicBezTo>
                    <a:pt x="306" y="13"/>
                    <a:pt x="306" y="13"/>
                    <a:pt x="306" y="13"/>
                  </a:cubicBezTo>
                  <a:cubicBezTo>
                    <a:pt x="307" y="10"/>
                    <a:pt x="307" y="10"/>
                    <a:pt x="307" y="10"/>
                  </a:cubicBezTo>
                  <a:cubicBezTo>
                    <a:pt x="308" y="9"/>
                    <a:pt x="308" y="9"/>
                    <a:pt x="308" y="9"/>
                  </a:cubicBezTo>
                  <a:cubicBezTo>
                    <a:pt x="310" y="9"/>
                    <a:pt x="310" y="9"/>
                    <a:pt x="310" y="9"/>
                  </a:cubicBezTo>
                  <a:lnTo>
                    <a:pt x="313" y="12"/>
                  </a:lnTo>
                  <a:close/>
                  <a:moveTo>
                    <a:pt x="338" y="16"/>
                  </a:moveTo>
                  <a:cubicBezTo>
                    <a:pt x="344" y="16"/>
                    <a:pt x="344" y="16"/>
                    <a:pt x="344" y="16"/>
                  </a:cubicBezTo>
                  <a:cubicBezTo>
                    <a:pt x="346" y="18"/>
                    <a:pt x="346" y="18"/>
                    <a:pt x="346" y="18"/>
                  </a:cubicBezTo>
                  <a:cubicBezTo>
                    <a:pt x="346" y="22"/>
                    <a:pt x="346" y="22"/>
                    <a:pt x="346" y="22"/>
                  </a:cubicBezTo>
                  <a:cubicBezTo>
                    <a:pt x="347" y="23"/>
                    <a:pt x="347" y="23"/>
                    <a:pt x="347" y="23"/>
                  </a:cubicBezTo>
                  <a:cubicBezTo>
                    <a:pt x="348" y="23"/>
                    <a:pt x="348" y="23"/>
                    <a:pt x="348" y="23"/>
                  </a:cubicBezTo>
                  <a:cubicBezTo>
                    <a:pt x="352" y="28"/>
                    <a:pt x="352" y="28"/>
                    <a:pt x="352" y="28"/>
                  </a:cubicBezTo>
                  <a:cubicBezTo>
                    <a:pt x="353" y="29"/>
                    <a:pt x="353" y="29"/>
                    <a:pt x="353" y="29"/>
                  </a:cubicBezTo>
                  <a:cubicBezTo>
                    <a:pt x="356" y="20"/>
                    <a:pt x="354" y="11"/>
                    <a:pt x="355" y="6"/>
                  </a:cubicBezTo>
                  <a:cubicBezTo>
                    <a:pt x="356" y="5"/>
                    <a:pt x="356" y="5"/>
                    <a:pt x="356" y="5"/>
                  </a:cubicBezTo>
                  <a:cubicBezTo>
                    <a:pt x="357" y="5"/>
                    <a:pt x="357" y="5"/>
                    <a:pt x="357" y="5"/>
                  </a:cubicBezTo>
                  <a:cubicBezTo>
                    <a:pt x="358" y="3"/>
                    <a:pt x="358" y="3"/>
                    <a:pt x="358" y="3"/>
                  </a:cubicBezTo>
                  <a:cubicBezTo>
                    <a:pt x="360" y="1"/>
                    <a:pt x="360" y="1"/>
                    <a:pt x="360" y="1"/>
                  </a:cubicBezTo>
                  <a:cubicBezTo>
                    <a:pt x="361" y="1"/>
                    <a:pt x="361" y="1"/>
                    <a:pt x="361" y="1"/>
                  </a:cubicBezTo>
                  <a:cubicBezTo>
                    <a:pt x="364" y="3"/>
                    <a:pt x="364" y="3"/>
                    <a:pt x="364" y="3"/>
                  </a:cubicBezTo>
                  <a:cubicBezTo>
                    <a:pt x="364" y="4"/>
                    <a:pt x="364" y="4"/>
                    <a:pt x="364" y="4"/>
                  </a:cubicBezTo>
                  <a:cubicBezTo>
                    <a:pt x="364" y="5"/>
                    <a:pt x="362" y="18"/>
                    <a:pt x="362" y="20"/>
                  </a:cubicBezTo>
                  <a:cubicBezTo>
                    <a:pt x="365" y="20"/>
                    <a:pt x="365" y="20"/>
                    <a:pt x="365" y="20"/>
                  </a:cubicBezTo>
                  <a:cubicBezTo>
                    <a:pt x="369" y="19"/>
                    <a:pt x="369" y="19"/>
                    <a:pt x="369" y="19"/>
                  </a:cubicBezTo>
                  <a:cubicBezTo>
                    <a:pt x="370" y="16"/>
                    <a:pt x="369" y="17"/>
                    <a:pt x="371" y="12"/>
                  </a:cubicBezTo>
                  <a:cubicBezTo>
                    <a:pt x="374" y="13"/>
                    <a:pt x="374" y="13"/>
                    <a:pt x="374" y="13"/>
                  </a:cubicBezTo>
                  <a:cubicBezTo>
                    <a:pt x="375" y="12"/>
                    <a:pt x="375" y="12"/>
                    <a:pt x="375" y="12"/>
                  </a:cubicBezTo>
                  <a:cubicBezTo>
                    <a:pt x="375" y="10"/>
                    <a:pt x="375" y="11"/>
                    <a:pt x="375" y="8"/>
                  </a:cubicBezTo>
                  <a:cubicBezTo>
                    <a:pt x="377" y="9"/>
                    <a:pt x="377" y="9"/>
                    <a:pt x="377" y="9"/>
                  </a:cubicBezTo>
                  <a:cubicBezTo>
                    <a:pt x="378" y="13"/>
                    <a:pt x="378" y="13"/>
                    <a:pt x="378" y="13"/>
                  </a:cubicBezTo>
                  <a:cubicBezTo>
                    <a:pt x="379" y="13"/>
                    <a:pt x="379" y="13"/>
                    <a:pt x="379" y="13"/>
                  </a:cubicBezTo>
                  <a:cubicBezTo>
                    <a:pt x="380" y="12"/>
                    <a:pt x="380" y="12"/>
                    <a:pt x="380" y="12"/>
                  </a:cubicBezTo>
                  <a:cubicBezTo>
                    <a:pt x="381" y="12"/>
                    <a:pt x="381" y="12"/>
                    <a:pt x="381" y="12"/>
                  </a:cubicBezTo>
                  <a:cubicBezTo>
                    <a:pt x="382" y="14"/>
                    <a:pt x="382" y="14"/>
                    <a:pt x="382" y="14"/>
                  </a:cubicBezTo>
                  <a:cubicBezTo>
                    <a:pt x="389" y="17"/>
                    <a:pt x="388" y="16"/>
                    <a:pt x="391" y="18"/>
                  </a:cubicBezTo>
                  <a:cubicBezTo>
                    <a:pt x="392" y="20"/>
                    <a:pt x="392" y="20"/>
                    <a:pt x="392" y="20"/>
                  </a:cubicBezTo>
                  <a:cubicBezTo>
                    <a:pt x="393" y="21"/>
                    <a:pt x="393" y="21"/>
                    <a:pt x="393" y="21"/>
                  </a:cubicBezTo>
                  <a:cubicBezTo>
                    <a:pt x="401" y="21"/>
                    <a:pt x="398" y="20"/>
                    <a:pt x="404" y="22"/>
                  </a:cubicBezTo>
                  <a:cubicBezTo>
                    <a:pt x="406" y="24"/>
                    <a:pt x="406" y="24"/>
                    <a:pt x="406" y="24"/>
                  </a:cubicBezTo>
                  <a:cubicBezTo>
                    <a:pt x="407" y="28"/>
                    <a:pt x="407" y="28"/>
                    <a:pt x="407" y="28"/>
                  </a:cubicBezTo>
                  <a:cubicBezTo>
                    <a:pt x="408" y="38"/>
                    <a:pt x="408" y="38"/>
                    <a:pt x="408" y="38"/>
                  </a:cubicBezTo>
                  <a:cubicBezTo>
                    <a:pt x="405" y="45"/>
                    <a:pt x="401" y="47"/>
                    <a:pt x="395" y="56"/>
                  </a:cubicBezTo>
                  <a:cubicBezTo>
                    <a:pt x="392" y="63"/>
                    <a:pt x="392" y="66"/>
                    <a:pt x="390" y="70"/>
                  </a:cubicBezTo>
                  <a:cubicBezTo>
                    <a:pt x="386" y="73"/>
                    <a:pt x="386" y="73"/>
                    <a:pt x="386" y="73"/>
                  </a:cubicBezTo>
                  <a:cubicBezTo>
                    <a:pt x="385" y="73"/>
                    <a:pt x="385" y="73"/>
                    <a:pt x="385" y="73"/>
                  </a:cubicBezTo>
                  <a:cubicBezTo>
                    <a:pt x="381" y="72"/>
                    <a:pt x="381" y="72"/>
                    <a:pt x="381" y="72"/>
                  </a:cubicBezTo>
                  <a:cubicBezTo>
                    <a:pt x="380" y="72"/>
                    <a:pt x="380" y="72"/>
                    <a:pt x="380" y="72"/>
                  </a:cubicBezTo>
                  <a:cubicBezTo>
                    <a:pt x="376" y="76"/>
                    <a:pt x="376" y="76"/>
                    <a:pt x="376" y="76"/>
                  </a:cubicBezTo>
                  <a:cubicBezTo>
                    <a:pt x="375" y="79"/>
                    <a:pt x="375" y="77"/>
                    <a:pt x="373" y="81"/>
                  </a:cubicBezTo>
                  <a:cubicBezTo>
                    <a:pt x="371" y="82"/>
                    <a:pt x="371" y="82"/>
                    <a:pt x="371" y="82"/>
                  </a:cubicBezTo>
                  <a:cubicBezTo>
                    <a:pt x="368" y="81"/>
                    <a:pt x="371" y="82"/>
                    <a:pt x="360" y="80"/>
                  </a:cubicBezTo>
                  <a:cubicBezTo>
                    <a:pt x="358" y="78"/>
                    <a:pt x="358" y="78"/>
                    <a:pt x="358" y="78"/>
                  </a:cubicBezTo>
                  <a:cubicBezTo>
                    <a:pt x="357" y="74"/>
                    <a:pt x="357" y="74"/>
                    <a:pt x="357" y="74"/>
                  </a:cubicBezTo>
                  <a:cubicBezTo>
                    <a:pt x="359" y="69"/>
                    <a:pt x="359" y="69"/>
                    <a:pt x="359" y="69"/>
                  </a:cubicBezTo>
                  <a:cubicBezTo>
                    <a:pt x="346" y="71"/>
                    <a:pt x="351" y="71"/>
                    <a:pt x="337" y="70"/>
                  </a:cubicBezTo>
                  <a:cubicBezTo>
                    <a:pt x="336" y="69"/>
                    <a:pt x="336" y="69"/>
                    <a:pt x="336" y="69"/>
                  </a:cubicBezTo>
                  <a:cubicBezTo>
                    <a:pt x="336" y="67"/>
                    <a:pt x="336" y="67"/>
                    <a:pt x="336" y="67"/>
                  </a:cubicBezTo>
                  <a:cubicBezTo>
                    <a:pt x="331" y="66"/>
                    <a:pt x="332" y="66"/>
                    <a:pt x="329" y="64"/>
                  </a:cubicBezTo>
                  <a:cubicBezTo>
                    <a:pt x="325" y="61"/>
                    <a:pt x="327" y="62"/>
                    <a:pt x="323" y="58"/>
                  </a:cubicBezTo>
                  <a:cubicBezTo>
                    <a:pt x="324" y="56"/>
                    <a:pt x="324" y="57"/>
                    <a:pt x="325" y="55"/>
                  </a:cubicBezTo>
                  <a:cubicBezTo>
                    <a:pt x="327" y="55"/>
                    <a:pt x="327" y="55"/>
                    <a:pt x="327" y="55"/>
                  </a:cubicBezTo>
                  <a:cubicBezTo>
                    <a:pt x="329" y="55"/>
                    <a:pt x="328" y="55"/>
                    <a:pt x="333" y="55"/>
                  </a:cubicBezTo>
                  <a:cubicBezTo>
                    <a:pt x="333" y="52"/>
                    <a:pt x="333" y="52"/>
                    <a:pt x="333" y="52"/>
                  </a:cubicBezTo>
                  <a:cubicBezTo>
                    <a:pt x="335" y="51"/>
                    <a:pt x="335" y="51"/>
                    <a:pt x="335" y="51"/>
                  </a:cubicBezTo>
                  <a:cubicBezTo>
                    <a:pt x="336" y="48"/>
                    <a:pt x="336" y="48"/>
                    <a:pt x="336" y="48"/>
                  </a:cubicBezTo>
                  <a:cubicBezTo>
                    <a:pt x="332" y="47"/>
                    <a:pt x="332" y="47"/>
                    <a:pt x="332" y="47"/>
                  </a:cubicBezTo>
                  <a:cubicBezTo>
                    <a:pt x="328" y="46"/>
                    <a:pt x="328" y="46"/>
                    <a:pt x="328" y="46"/>
                  </a:cubicBezTo>
                  <a:cubicBezTo>
                    <a:pt x="326" y="48"/>
                    <a:pt x="326" y="48"/>
                    <a:pt x="326" y="48"/>
                  </a:cubicBezTo>
                  <a:cubicBezTo>
                    <a:pt x="323" y="49"/>
                    <a:pt x="323" y="49"/>
                    <a:pt x="323" y="49"/>
                  </a:cubicBezTo>
                  <a:cubicBezTo>
                    <a:pt x="321" y="50"/>
                    <a:pt x="322" y="50"/>
                    <a:pt x="315" y="49"/>
                  </a:cubicBezTo>
                  <a:cubicBezTo>
                    <a:pt x="313" y="47"/>
                    <a:pt x="313" y="47"/>
                    <a:pt x="313" y="47"/>
                  </a:cubicBezTo>
                  <a:cubicBezTo>
                    <a:pt x="308" y="42"/>
                    <a:pt x="308" y="42"/>
                    <a:pt x="308" y="37"/>
                  </a:cubicBezTo>
                  <a:cubicBezTo>
                    <a:pt x="311" y="34"/>
                    <a:pt x="311" y="34"/>
                    <a:pt x="311" y="34"/>
                  </a:cubicBezTo>
                  <a:cubicBezTo>
                    <a:pt x="313" y="32"/>
                    <a:pt x="312" y="33"/>
                    <a:pt x="314" y="30"/>
                  </a:cubicBezTo>
                  <a:cubicBezTo>
                    <a:pt x="309" y="28"/>
                    <a:pt x="309" y="28"/>
                    <a:pt x="309" y="28"/>
                  </a:cubicBezTo>
                  <a:cubicBezTo>
                    <a:pt x="306" y="26"/>
                    <a:pt x="307" y="27"/>
                    <a:pt x="304" y="23"/>
                  </a:cubicBezTo>
                  <a:cubicBezTo>
                    <a:pt x="306" y="21"/>
                    <a:pt x="306" y="21"/>
                    <a:pt x="306" y="21"/>
                  </a:cubicBezTo>
                  <a:cubicBezTo>
                    <a:pt x="313" y="19"/>
                    <a:pt x="313" y="19"/>
                    <a:pt x="313" y="19"/>
                  </a:cubicBezTo>
                  <a:cubicBezTo>
                    <a:pt x="315" y="21"/>
                    <a:pt x="315" y="21"/>
                    <a:pt x="315" y="21"/>
                  </a:cubicBezTo>
                  <a:cubicBezTo>
                    <a:pt x="317" y="23"/>
                    <a:pt x="317" y="23"/>
                    <a:pt x="317" y="23"/>
                  </a:cubicBezTo>
                  <a:cubicBezTo>
                    <a:pt x="320" y="25"/>
                    <a:pt x="320" y="25"/>
                    <a:pt x="320" y="25"/>
                  </a:cubicBezTo>
                  <a:cubicBezTo>
                    <a:pt x="322" y="21"/>
                    <a:pt x="322" y="21"/>
                    <a:pt x="322" y="21"/>
                  </a:cubicBezTo>
                  <a:cubicBezTo>
                    <a:pt x="320" y="20"/>
                    <a:pt x="320" y="20"/>
                    <a:pt x="320" y="20"/>
                  </a:cubicBezTo>
                  <a:cubicBezTo>
                    <a:pt x="318" y="14"/>
                    <a:pt x="318" y="15"/>
                    <a:pt x="318" y="12"/>
                  </a:cubicBezTo>
                  <a:cubicBezTo>
                    <a:pt x="318" y="10"/>
                    <a:pt x="318" y="10"/>
                    <a:pt x="318" y="10"/>
                  </a:cubicBezTo>
                  <a:cubicBezTo>
                    <a:pt x="319" y="10"/>
                    <a:pt x="319" y="10"/>
                    <a:pt x="319" y="10"/>
                  </a:cubicBezTo>
                  <a:cubicBezTo>
                    <a:pt x="320" y="11"/>
                    <a:pt x="321" y="14"/>
                    <a:pt x="322" y="16"/>
                  </a:cubicBezTo>
                  <a:cubicBezTo>
                    <a:pt x="324" y="17"/>
                    <a:pt x="324" y="17"/>
                    <a:pt x="324" y="17"/>
                  </a:cubicBezTo>
                  <a:cubicBezTo>
                    <a:pt x="325" y="8"/>
                    <a:pt x="325" y="13"/>
                    <a:pt x="323" y="1"/>
                  </a:cubicBezTo>
                  <a:cubicBezTo>
                    <a:pt x="324" y="0"/>
                    <a:pt x="324" y="0"/>
                    <a:pt x="324" y="0"/>
                  </a:cubicBezTo>
                  <a:cubicBezTo>
                    <a:pt x="325" y="1"/>
                    <a:pt x="325" y="1"/>
                    <a:pt x="325" y="1"/>
                  </a:cubicBezTo>
                  <a:cubicBezTo>
                    <a:pt x="329" y="4"/>
                    <a:pt x="328" y="3"/>
                    <a:pt x="331" y="6"/>
                  </a:cubicBezTo>
                  <a:cubicBezTo>
                    <a:pt x="335" y="11"/>
                    <a:pt x="332" y="9"/>
                    <a:pt x="337" y="16"/>
                  </a:cubicBezTo>
                  <a:cubicBezTo>
                    <a:pt x="337" y="16"/>
                    <a:pt x="338" y="16"/>
                    <a:pt x="338" y="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209">
              <a:extLst>
                <a:ext uri="{FF2B5EF4-FFF2-40B4-BE49-F238E27FC236}">
                  <a16:creationId xmlns:a16="http://schemas.microsoft.com/office/drawing/2014/main" id="{BB554FD3-65E0-4FBA-A44F-31082F8528BA}"/>
                </a:ext>
              </a:extLst>
            </p:cNvPr>
            <p:cNvSpPr>
              <a:spLocks/>
            </p:cNvSpPr>
            <p:nvPr/>
          </p:nvSpPr>
          <p:spPr bwMode="auto">
            <a:xfrm>
              <a:off x="12480912" y="6361703"/>
              <a:ext cx="265956" cy="128230"/>
            </a:xfrm>
            <a:custGeom>
              <a:avLst/>
              <a:gdLst>
                <a:gd name="T0" fmla="*/ 63 w 64"/>
                <a:gd name="T1" fmla="*/ 10 h 31"/>
                <a:gd name="T2" fmla="*/ 59 w 64"/>
                <a:gd name="T3" fmla="*/ 18 h 31"/>
                <a:gd name="T4" fmla="*/ 59 w 64"/>
                <a:gd name="T5" fmla="*/ 21 h 31"/>
                <a:gd name="T6" fmla="*/ 54 w 64"/>
                <a:gd name="T7" fmla="*/ 21 h 31"/>
                <a:gd name="T8" fmla="*/ 53 w 64"/>
                <a:gd name="T9" fmla="*/ 19 h 31"/>
                <a:gd name="T10" fmla="*/ 51 w 64"/>
                <a:gd name="T11" fmla="*/ 18 h 31"/>
                <a:gd name="T12" fmla="*/ 47 w 64"/>
                <a:gd name="T13" fmla="*/ 19 h 31"/>
                <a:gd name="T14" fmla="*/ 41 w 64"/>
                <a:gd name="T15" fmla="*/ 18 h 31"/>
                <a:gd name="T16" fmla="*/ 34 w 64"/>
                <a:gd name="T17" fmla="*/ 25 h 31"/>
                <a:gd name="T18" fmla="*/ 30 w 64"/>
                <a:gd name="T19" fmla="*/ 24 h 31"/>
                <a:gd name="T20" fmla="*/ 29 w 64"/>
                <a:gd name="T21" fmla="*/ 25 h 31"/>
                <a:gd name="T22" fmla="*/ 22 w 64"/>
                <a:gd name="T23" fmla="*/ 27 h 31"/>
                <a:gd name="T24" fmla="*/ 21 w 64"/>
                <a:gd name="T25" fmla="*/ 29 h 31"/>
                <a:gd name="T26" fmla="*/ 21 w 64"/>
                <a:gd name="T27" fmla="*/ 31 h 31"/>
                <a:gd name="T28" fmla="*/ 5 w 64"/>
                <a:gd name="T29" fmla="*/ 27 h 31"/>
                <a:gd name="T30" fmla="*/ 5 w 64"/>
                <a:gd name="T31" fmla="*/ 27 h 31"/>
                <a:gd name="T32" fmla="*/ 3 w 64"/>
                <a:gd name="T33" fmla="*/ 27 h 31"/>
                <a:gd name="T34" fmla="*/ 0 w 64"/>
                <a:gd name="T35" fmla="*/ 21 h 31"/>
                <a:gd name="T36" fmla="*/ 1 w 64"/>
                <a:gd name="T37" fmla="*/ 18 h 31"/>
                <a:gd name="T38" fmla="*/ 4 w 64"/>
                <a:gd name="T39" fmla="*/ 13 h 31"/>
                <a:gd name="T40" fmla="*/ 8 w 64"/>
                <a:gd name="T41" fmla="*/ 13 h 31"/>
                <a:gd name="T42" fmla="*/ 12 w 64"/>
                <a:gd name="T43" fmla="*/ 10 h 31"/>
                <a:gd name="T44" fmla="*/ 13 w 64"/>
                <a:gd name="T45" fmla="*/ 10 h 31"/>
                <a:gd name="T46" fmla="*/ 14 w 64"/>
                <a:gd name="T47" fmla="*/ 6 h 31"/>
                <a:gd name="T48" fmla="*/ 19 w 64"/>
                <a:gd name="T49" fmla="*/ 2 h 31"/>
                <a:gd name="T50" fmla="*/ 21 w 64"/>
                <a:gd name="T51" fmla="*/ 2 h 31"/>
                <a:gd name="T52" fmla="*/ 23 w 64"/>
                <a:gd name="T53" fmla="*/ 2 h 31"/>
                <a:gd name="T54" fmla="*/ 26 w 64"/>
                <a:gd name="T55" fmla="*/ 3 h 31"/>
                <a:gd name="T56" fmla="*/ 29 w 64"/>
                <a:gd name="T57" fmla="*/ 0 h 31"/>
                <a:gd name="T58" fmla="*/ 31 w 64"/>
                <a:gd name="T59" fmla="*/ 3 h 31"/>
                <a:gd name="T60" fmla="*/ 31 w 64"/>
                <a:gd name="T61" fmla="*/ 4 h 31"/>
                <a:gd name="T62" fmla="*/ 33 w 64"/>
                <a:gd name="T63" fmla="*/ 4 h 31"/>
                <a:gd name="T64" fmla="*/ 32 w 64"/>
                <a:gd name="T65" fmla="*/ 7 h 31"/>
                <a:gd name="T66" fmla="*/ 34 w 64"/>
                <a:gd name="T67" fmla="*/ 7 h 31"/>
                <a:gd name="T68" fmla="*/ 36 w 64"/>
                <a:gd name="T69" fmla="*/ 6 h 31"/>
                <a:gd name="T70" fmla="*/ 39 w 64"/>
                <a:gd name="T71" fmla="*/ 4 h 31"/>
                <a:gd name="T72" fmla="*/ 40 w 64"/>
                <a:gd name="T73" fmla="*/ 4 h 31"/>
                <a:gd name="T74" fmla="*/ 42 w 64"/>
                <a:gd name="T75" fmla="*/ 4 h 31"/>
                <a:gd name="T76" fmla="*/ 44 w 64"/>
                <a:gd name="T77" fmla="*/ 5 h 31"/>
                <a:gd name="T78" fmla="*/ 46 w 64"/>
                <a:gd name="T79" fmla="*/ 5 h 31"/>
                <a:gd name="T80" fmla="*/ 47 w 64"/>
                <a:gd name="T81" fmla="*/ 3 h 31"/>
                <a:gd name="T82" fmla="*/ 56 w 64"/>
                <a:gd name="T83" fmla="*/ 4 h 31"/>
                <a:gd name="T84" fmla="*/ 58 w 64"/>
                <a:gd name="T85"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 h="31">
                  <a:moveTo>
                    <a:pt x="64" y="9"/>
                  </a:moveTo>
                  <a:cubicBezTo>
                    <a:pt x="63" y="10"/>
                    <a:pt x="63" y="10"/>
                    <a:pt x="63" y="10"/>
                  </a:cubicBezTo>
                  <a:cubicBezTo>
                    <a:pt x="60" y="15"/>
                    <a:pt x="63" y="11"/>
                    <a:pt x="61" y="16"/>
                  </a:cubicBezTo>
                  <a:cubicBezTo>
                    <a:pt x="59" y="18"/>
                    <a:pt x="59" y="18"/>
                    <a:pt x="59" y="18"/>
                  </a:cubicBezTo>
                  <a:cubicBezTo>
                    <a:pt x="59" y="20"/>
                    <a:pt x="59" y="20"/>
                    <a:pt x="59" y="20"/>
                  </a:cubicBezTo>
                  <a:cubicBezTo>
                    <a:pt x="59" y="21"/>
                    <a:pt x="59" y="21"/>
                    <a:pt x="59" y="21"/>
                  </a:cubicBezTo>
                  <a:cubicBezTo>
                    <a:pt x="55" y="22"/>
                    <a:pt x="55" y="22"/>
                    <a:pt x="55" y="22"/>
                  </a:cubicBezTo>
                  <a:cubicBezTo>
                    <a:pt x="54" y="21"/>
                    <a:pt x="54" y="21"/>
                    <a:pt x="54" y="21"/>
                  </a:cubicBezTo>
                  <a:cubicBezTo>
                    <a:pt x="53" y="20"/>
                    <a:pt x="54" y="20"/>
                    <a:pt x="53" y="19"/>
                  </a:cubicBezTo>
                  <a:cubicBezTo>
                    <a:pt x="53" y="19"/>
                    <a:pt x="53" y="19"/>
                    <a:pt x="53" y="19"/>
                  </a:cubicBezTo>
                  <a:cubicBezTo>
                    <a:pt x="52" y="18"/>
                    <a:pt x="52" y="19"/>
                    <a:pt x="51" y="18"/>
                  </a:cubicBezTo>
                  <a:cubicBezTo>
                    <a:pt x="51" y="18"/>
                    <a:pt x="51" y="18"/>
                    <a:pt x="51" y="18"/>
                  </a:cubicBezTo>
                  <a:cubicBezTo>
                    <a:pt x="49" y="19"/>
                    <a:pt x="49" y="19"/>
                    <a:pt x="49" y="19"/>
                  </a:cubicBezTo>
                  <a:cubicBezTo>
                    <a:pt x="47" y="19"/>
                    <a:pt x="47" y="19"/>
                    <a:pt x="47" y="19"/>
                  </a:cubicBezTo>
                  <a:cubicBezTo>
                    <a:pt x="46" y="18"/>
                    <a:pt x="46" y="19"/>
                    <a:pt x="45" y="18"/>
                  </a:cubicBezTo>
                  <a:cubicBezTo>
                    <a:pt x="42" y="18"/>
                    <a:pt x="43" y="18"/>
                    <a:pt x="41" y="18"/>
                  </a:cubicBezTo>
                  <a:cubicBezTo>
                    <a:pt x="40" y="19"/>
                    <a:pt x="39" y="21"/>
                    <a:pt x="39" y="22"/>
                  </a:cubicBezTo>
                  <a:cubicBezTo>
                    <a:pt x="37" y="23"/>
                    <a:pt x="34" y="25"/>
                    <a:pt x="34" y="25"/>
                  </a:cubicBezTo>
                  <a:cubicBezTo>
                    <a:pt x="32" y="24"/>
                    <a:pt x="33" y="24"/>
                    <a:pt x="31" y="23"/>
                  </a:cubicBezTo>
                  <a:cubicBezTo>
                    <a:pt x="30" y="24"/>
                    <a:pt x="30" y="24"/>
                    <a:pt x="30" y="24"/>
                  </a:cubicBezTo>
                  <a:cubicBezTo>
                    <a:pt x="29" y="24"/>
                    <a:pt x="29" y="24"/>
                    <a:pt x="29" y="24"/>
                  </a:cubicBezTo>
                  <a:cubicBezTo>
                    <a:pt x="29" y="25"/>
                    <a:pt x="29" y="25"/>
                    <a:pt x="29" y="25"/>
                  </a:cubicBezTo>
                  <a:cubicBezTo>
                    <a:pt x="27" y="26"/>
                    <a:pt x="28" y="26"/>
                    <a:pt x="23" y="26"/>
                  </a:cubicBezTo>
                  <a:cubicBezTo>
                    <a:pt x="22" y="27"/>
                    <a:pt x="22" y="27"/>
                    <a:pt x="22" y="27"/>
                  </a:cubicBezTo>
                  <a:cubicBezTo>
                    <a:pt x="21" y="28"/>
                    <a:pt x="21" y="28"/>
                    <a:pt x="21" y="28"/>
                  </a:cubicBezTo>
                  <a:cubicBezTo>
                    <a:pt x="21" y="29"/>
                    <a:pt x="21" y="29"/>
                    <a:pt x="21" y="29"/>
                  </a:cubicBezTo>
                  <a:cubicBezTo>
                    <a:pt x="21" y="30"/>
                    <a:pt x="21" y="30"/>
                    <a:pt x="21" y="30"/>
                  </a:cubicBezTo>
                  <a:cubicBezTo>
                    <a:pt x="21" y="30"/>
                    <a:pt x="21" y="30"/>
                    <a:pt x="21" y="31"/>
                  </a:cubicBezTo>
                  <a:cubicBezTo>
                    <a:pt x="13" y="31"/>
                    <a:pt x="16" y="31"/>
                    <a:pt x="10" y="31"/>
                  </a:cubicBezTo>
                  <a:cubicBezTo>
                    <a:pt x="8" y="30"/>
                    <a:pt x="7" y="29"/>
                    <a:pt x="5" y="27"/>
                  </a:cubicBezTo>
                  <a:cubicBezTo>
                    <a:pt x="5" y="27"/>
                    <a:pt x="5" y="27"/>
                    <a:pt x="5" y="27"/>
                  </a:cubicBezTo>
                  <a:cubicBezTo>
                    <a:pt x="5" y="27"/>
                    <a:pt x="5" y="27"/>
                    <a:pt x="5" y="27"/>
                  </a:cubicBezTo>
                  <a:cubicBezTo>
                    <a:pt x="3" y="27"/>
                    <a:pt x="3" y="27"/>
                    <a:pt x="3" y="27"/>
                  </a:cubicBezTo>
                  <a:cubicBezTo>
                    <a:pt x="3" y="27"/>
                    <a:pt x="3" y="27"/>
                    <a:pt x="3" y="27"/>
                  </a:cubicBezTo>
                  <a:cubicBezTo>
                    <a:pt x="2" y="27"/>
                    <a:pt x="2" y="27"/>
                    <a:pt x="2" y="27"/>
                  </a:cubicBezTo>
                  <a:cubicBezTo>
                    <a:pt x="2" y="27"/>
                    <a:pt x="1" y="24"/>
                    <a:pt x="0" y="21"/>
                  </a:cubicBezTo>
                  <a:cubicBezTo>
                    <a:pt x="0" y="20"/>
                    <a:pt x="0" y="20"/>
                    <a:pt x="0" y="20"/>
                  </a:cubicBezTo>
                  <a:cubicBezTo>
                    <a:pt x="0" y="18"/>
                    <a:pt x="0" y="19"/>
                    <a:pt x="1" y="18"/>
                  </a:cubicBezTo>
                  <a:cubicBezTo>
                    <a:pt x="1" y="16"/>
                    <a:pt x="2" y="15"/>
                    <a:pt x="3" y="13"/>
                  </a:cubicBezTo>
                  <a:cubicBezTo>
                    <a:pt x="4" y="13"/>
                    <a:pt x="4" y="13"/>
                    <a:pt x="4" y="13"/>
                  </a:cubicBezTo>
                  <a:cubicBezTo>
                    <a:pt x="5" y="13"/>
                    <a:pt x="4" y="13"/>
                    <a:pt x="7" y="13"/>
                  </a:cubicBezTo>
                  <a:cubicBezTo>
                    <a:pt x="8" y="13"/>
                    <a:pt x="8" y="13"/>
                    <a:pt x="8" y="13"/>
                  </a:cubicBezTo>
                  <a:cubicBezTo>
                    <a:pt x="10" y="12"/>
                    <a:pt x="10" y="12"/>
                    <a:pt x="11" y="11"/>
                  </a:cubicBezTo>
                  <a:cubicBezTo>
                    <a:pt x="12" y="10"/>
                    <a:pt x="12" y="10"/>
                    <a:pt x="12" y="10"/>
                  </a:cubicBezTo>
                  <a:cubicBezTo>
                    <a:pt x="12" y="10"/>
                    <a:pt x="12" y="10"/>
                    <a:pt x="12" y="10"/>
                  </a:cubicBezTo>
                  <a:cubicBezTo>
                    <a:pt x="13" y="10"/>
                    <a:pt x="13" y="10"/>
                    <a:pt x="13" y="10"/>
                  </a:cubicBezTo>
                  <a:cubicBezTo>
                    <a:pt x="14" y="9"/>
                    <a:pt x="14" y="9"/>
                    <a:pt x="14" y="9"/>
                  </a:cubicBezTo>
                  <a:cubicBezTo>
                    <a:pt x="14" y="8"/>
                    <a:pt x="14" y="7"/>
                    <a:pt x="14" y="6"/>
                  </a:cubicBezTo>
                  <a:cubicBezTo>
                    <a:pt x="17" y="5"/>
                    <a:pt x="17" y="5"/>
                    <a:pt x="17" y="5"/>
                  </a:cubicBezTo>
                  <a:cubicBezTo>
                    <a:pt x="17" y="3"/>
                    <a:pt x="18" y="3"/>
                    <a:pt x="19" y="2"/>
                  </a:cubicBezTo>
                  <a:cubicBezTo>
                    <a:pt x="19" y="2"/>
                    <a:pt x="19" y="2"/>
                    <a:pt x="19" y="2"/>
                  </a:cubicBezTo>
                  <a:cubicBezTo>
                    <a:pt x="20" y="2"/>
                    <a:pt x="20" y="2"/>
                    <a:pt x="21" y="2"/>
                  </a:cubicBezTo>
                  <a:cubicBezTo>
                    <a:pt x="22" y="2"/>
                    <a:pt x="22" y="2"/>
                    <a:pt x="22" y="2"/>
                  </a:cubicBezTo>
                  <a:cubicBezTo>
                    <a:pt x="22" y="2"/>
                    <a:pt x="23" y="2"/>
                    <a:pt x="23" y="2"/>
                  </a:cubicBezTo>
                  <a:cubicBezTo>
                    <a:pt x="23" y="3"/>
                    <a:pt x="23" y="2"/>
                    <a:pt x="24" y="4"/>
                  </a:cubicBezTo>
                  <a:cubicBezTo>
                    <a:pt x="26" y="3"/>
                    <a:pt x="26" y="3"/>
                    <a:pt x="26" y="3"/>
                  </a:cubicBezTo>
                  <a:cubicBezTo>
                    <a:pt x="27" y="2"/>
                    <a:pt x="27" y="2"/>
                    <a:pt x="27" y="2"/>
                  </a:cubicBezTo>
                  <a:cubicBezTo>
                    <a:pt x="27" y="1"/>
                    <a:pt x="28" y="1"/>
                    <a:pt x="29" y="0"/>
                  </a:cubicBezTo>
                  <a:cubicBezTo>
                    <a:pt x="29" y="0"/>
                    <a:pt x="29" y="0"/>
                    <a:pt x="29" y="0"/>
                  </a:cubicBezTo>
                  <a:cubicBezTo>
                    <a:pt x="30" y="1"/>
                    <a:pt x="30" y="2"/>
                    <a:pt x="31" y="3"/>
                  </a:cubicBezTo>
                  <a:cubicBezTo>
                    <a:pt x="31" y="3"/>
                    <a:pt x="31" y="3"/>
                    <a:pt x="31" y="3"/>
                  </a:cubicBezTo>
                  <a:cubicBezTo>
                    <a:pt x="31" y="4"/>
                    <a:pt x="31" y="4"/>
                    <a:pt x="31" y="4"/>
                  </a:cubicBezTo>
                  <a:cubicBezTo>
                    <a:pt x="32" y="4"/>
                    <a:pt x="32" y="4"/>
                    <a:pt x="32" y="4"/>
                  </a:cubicBezTo>
                  <a:cubicBezTo>
                    <a:pt x="33" y="4"/>
                    <a:pt x="33" y="4"/>
                    <a:pt x="33" y="4"/>
                  </a:cubicBezTo>
                  <a:cubicBezTo>
                    <a:pt x="33" y="5"/>
                    <a:pt x="33" y="5"/>
                    <a:pt x="33" y="6"/>
                  </a:cubicBezTo>
                  <a:cubicBezTo>
                    <a:pt x="32" y="6"/>
                    <a:pt x="33" y="6"/>
                    <a:pt x="32" y="7"/>
                  </a:cubicBezTo>
                  <a:cubicBezTo>
                    <a:pt x="33" y="7"/>
                    <a:pt x="33" y="7"/>
                    <a:pt x="33" y="7"/>
                  </a:cubicBezTo>
                  <a:cubicBezTo>
                    <a:pt x="34" y="7"/>
                    <a:pt x="34" y="7"/>
                    <a:pt x="34" y="7"/>
                  </a:cubicBezTo>
                  <a:cubicBezTo>
                    <a:pt x="36" y="7"/>
                    <a:pt x="36" y="7"/>
                    <a:pt x="36" y="7"/>
                  </a:cubicBezTo>
                  <a:cubicBezTo>
                    <a:pt x="36" y="6"/>
                    <a:pt x="36" y="6"/>
                    <a:pt x="36" y="6"/>
                  </a:cubicBezTo>
                  <a:cubicBezTo>
                    <a:pt x="37" y="5"/>
                    <a:pt x="37" y="5"/>
                    <a:pt x="37" y="5"/>
                  </a:cubicBezTo>
                  <a:cubicBezTo>
                    <a:pt x="39" y="4"/>
                    <a:pt x="37" y="5"/>
                    <a:pt x="39" y="4"/>
                  </a:cubicBezTo>
                  <a:cubicBezTo>
                    <a:pt x="40" y="4"/>
                    <a:pt x="40" y="4"/>
                    <a:pt x="40" y="4"/>
                  </a:cubicBezTo>
                  <a:cubicBezTo>
                    <a:pt x="40" y="4"/>
                    <a:pt x="40" y="4"/>
                    <a:pt x="40" y="4"/>
                  </a:cubicBezTo>
                  <a:cubicBezTo>
                    <a:pt x="41" y="4"/>
                    <a:pt x="40" y="4"/>
                    <a:pt x="41" y="4"/>
                  </a:cubicBezTo>
                  <a:cubicBezTo>
                    <a:pt x="42" y="4"/>
                    <a:pt x="42" y="4"/>
                    <a:pt x="42" y="4"/>
                  </a:cubicBezTo>
                  <a:cubicBezTo>
                    <a:pt x="43" y="4"/>
                    <a:pt x="43" y="4"/>
                    <a:pt x="43" y="4"/>
                  </a:cubicBezTo>
                  <a:cubicBezTo>
                    <a:pt x="44" y="5"/>
                    <a:pt x="44" y="5"/>
                    <a:pt x="44" y="5"/>
                  </a:cubicBezTo>
                  <a:cubicBezTo>
                    <a:pt x="45" y="5"/>
                    <a:pt x="45" y="5"/>
                    <a:pt x="45" y="5"/>
                  </a:cubicBezTo>
                  <a:cubicBezTo>
                    <a:pt x="46" y="5"/>
                    <a:pt x="46" y="5"/>
                    <a:pt x="46" y="5"/>
                  </a:cubicBezTo>
                  <a:cubicBezTo>
                    <a:pt x="46" y="4"/>
                    <a:pt x="46" y="4"/>
                    <a:pt x="46" y="4"/>
                  </a:cubicBezTo>
                  <a:cubicBezTo>
                    <a:pt x="47" y="3"/>
                    <a:pt x="47" y="3"/>
                    <a:pt x="47" y="3"/>
                  </a:cubicBezTo>
                  <a:cubicBezTo>
                    <a:pt x="53" y="3"/>
                    <a:pt x="44" y="2"/>
                    <a:pt x="54" y="3"/>
                  </a:cubicBezTo>
                  <a:cubicBezTo>
                    <a:pt x="54" y="4"/>
                    <a:pt x="54" y="4"/>
                    <a:pt x="56" y="4"/>
                  </a:cubicBezTo>
                  <a:cubicBezTo>
                    <a:pt x="57" y="5"/>
                    <a:pt x="57" y="5"/>
                    <a:pt x="57" y="5"/>
                  </a:cubicBezTo>
                  <a:cubicBezTo>
                    <a:pt x="58" y="6"/>
                    <a:pt x="58" y="6"/>
                    <a:pt x="58" y="7"/>
                  </a:cubicBezTo>
                  <a:cubicBezTo>
                    <a:pt x="59" y="7"/>
                    <a:pt x="62" y="9"/>
                    <a:pt x="64" y="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210">
              <a:extLst>
                <a:ext uri="{FF2B5EF4-FFF2-40B4-BE49-F238E27FC236}">
                  <a16:creationId xmlns:a16="http://schemas.microsoft.com/office/drawing/2014/main" id="{FC8CE777-2ECE-40DE-97A8-2CB3EA76D53D}"/>
                </a:ext>
              </a:extLst>
            </p:cNvPr>
            <p:cNvSpPr>
              <a:spLocks noEditPoints="1"/>
            </p:cNvSpPr>
            <p:nvPr/>
          </p:nvSpPr>
          <p:spPr bwMode="auto">
            <a:xfrm>
              <a:off x="11070399" y="8560584"/>
              <a:ext cx="142476" cy="142476"/>
            </a:xfrm>
            <a:custGeom>
              <a:avLst/>
              <a:gdLst>
                <a:gd name="T0" fmla="*/ 33 w 34"/>
                <a:gd name="T1" fmla="*/ 20 h 35"/>
                <a:gd name="T2" fmla="*/ 32 w 34"/>
                <a:gd name="T3" fmla="*/ 21 h 35"/>
                <a:gd name="T4" fmla="*/ 30 w 34"/>
                <a:gd name="T5" fmla="*/ 25 h 35"/>
                <a:gd name="T6" fmla="*/ 27 w 34"/>
                <a:gd name="T7" fmla="*/ 28 h 35"/>
                <a:gd name="T8" fmla="*/ 20 w 34"/>
                <a:gd name="T9" fmla="*/ 35 h 35"/>
                <a:gd name="T10" fmla="*/ 9 w 34"/>
                <a:gd name="T11" fmla="*/ 29 h 35"/>
                <a:gd name="T12" fmla="*/ 9 w 34"/>
                <a:gd name="T13" fmla="*/ 26 h 35"/>
                <a:gd name="T14" fmla="*/ 9 w 34"/>
                <a:gd name="T15" fmla="*/ 25 h 35"/>
                <a:gd name="T16" fmla="*/ 7 w 34"/>
                <a:gd name="T17" fmla="*/ 26 h 35"/>
                <a:gd name="T18" fmla="*/ 5 w 34"/>
                <a:gd name="T19" fmla="*/ 24 h 35"/>
                <a:gd name="T20" fmla="*/ 4 w 34"/>
                <a:gd name="T21" fmla="*/ 21 h 35"/>
                <a:gd name="T22" fmla="*/ 2 w 34"/>
                <a:gd name="T23" fmla="*/ 20 h 35"/>
                <a:gd name="T24" fmla="*/ 1 w 34"/>
                <a:gd name="T25" fmla="*/ 17 h 35"/>
                <a:gd name="T26" fmla="*/ 2 w 34"/>
                <a:gd name="T27" fmla="*/ 17 h 35"/>
                <a:gd name="T28" fmla="*/ 5 w 34"/>
                <a:gd name="T29" fmla="*/ 16 h 35"/>
                <a:gd name="T30" fmla="*/ 5 w 34"/>
                <a:gd name="T31" fmla="*/ 15 h 35"/>
                <a:gd name="T32" fmla="*/ 3 w 34"/>
                <a:gd name="T33" fmla="*/ 15 h 35"/>
                <a:gd name="T34" fmla="*/ 2 w 34"/>
                <a:gd name="T35" fmla="*/ 16 h 35"/>
                <a:gd name="T36" fmla="*/ 1 w 34"/>
                <a:gd name="T37" fmla="*/ 13 h 35"/>
                <a:gd name="T38" fmla="*/ 3 w 34"/>
                <a:gd name="T39" fmla="*/ 12 h 35"/>
                <a:gd name="T40" fmla="*/ 1 w 34"/>
                <a:gd name="T41" fmla="*/ 11 h 35"/>
                <a:gd name="T42" fmla="*/ 1 w 34"/>
                <a:gd name="T43" fmla="*/ 10 h 35"/>
                <a:gd name="T44" fmla="*/ 3 w 34"/>
                <a:gd name="T45" fmla="*/ 10 h 35"/>
                <a:gd name="T46" fmla="*/ 4 w 34"/>
                <a:gd name="T47" fmla="*/ 8 h 35"/>
                <a:gd name="T48" fmla="*/ 8 w 34"/>
                <a:gd name="T49" fmla="*/ 3 h 35"/>
                <a:gd name="T50" fmla="*/ 9 w 34"/>
                <a:gd name="T51" fmla="*/ 1 h 35"/>
                <a:gd name="T52" fmla="*/ 13 w 34"/>
                <a:gd name="T53" fmla="*/ 1 h 35"/>
                <a:gd name="T54" fmla="*/ 16 w 34"/>
                <a:gd name="T55" fmla="*/ 0 h 35"/>
                <a:gd name="T56" fmla="*/ 24 w 34"/>
                <a:gd name="T57" fmla="*/ 0 h 35"/>
                <a:gd name="T58" fmla="*/ 30 w 34"/>
                <a:gd name="T59" fmla="*/ 7 h 35"/>
                <a:gd name="T60" fmla="*/ 30 w 34"/>
                <a:gd name="T61" fmla="*/ 8 h 35"/>
                <a:gd name="T62" fmla="*/ 29 w 34"/>
                <a:gd name="T63" fmla="*/ 10 h 35"/>
                <a:gd name="T64" fmla="*/ 30 w 34"/>
                <a:gd name="T65" fmla="*/ 10 h 35"/>
                <a:gd name="T66" fmla="*/ 32 w 34"/>
                <a:gd name="T67" fmla="*/ 15 h 35"/>
                <a:gd name="T68" fmla="*/ 30 w 34"/>
                <a:gd name="T69" fmla="*/ 16 h 35"/>
                <a:gd name="T70" fmla="*/ 29 w 34"/>
                <a:gd name="T71" fmla="*/ 19 h 35"/>
                <a:gd name="T72" fmla="*/ 30 w 34"/>
                <a:gd name="T73" fmla="*/ 19 h 35"/>
                <a:gd name="T74" fmla="*/ 33 w 34"/>
                <a:gd name="T75" fmla="*/ 17 h 35"/>
                <a:gd name="T76" fmla="*/ 34 w 34"/>
                <a:gd name="T77" fmla="*/ 17 h 35"/>
                <a:gd name="T78" fmla="*/ 9 w 34"/>
                <a:gd name="T79" fmla="*/ 29 h 35"/>
                <a:gd name="T80" fmla="*/ 4 w 34"/>
                <a:gd name="T81" fmla="*/ 27 h 35"/>
                <a:gd name="T82" fmla="*/ 8 w 34"/>
                <a:gd name="T83" fmla="*/ 26 h 35"/>
                <a:gd name="T84" fmla="*/ 9 w 34"/>
                <a:gd name="T85" fmla="*/ 27 h 35"/>
                <a:gd name="T86" fmla="*/ 9 w 34"/>
                <a:gd name="T87"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 h="35">
                  <a:moveTo>
                    <a:pt x="34" y="17"/>
                  </a:moveTo>
                  <a:cubicBezTo>
                    <a:pt x="34" y="18"/>
                    <a:pt x="34" y="19"/>
                    <a:pt x="33" y="20"/>
                  </a:cubicBezTo>
                  <a:cubicBezTo>
                    <a:pt x="33" y="21"/>
                    <a:pt x="33" y="21"/>
                    <a:pt x="33" y="21"/>
                  </a:cubicBezTo>
                  <a:cubicBezTo>
                    <a:pt x="32" y="21"/>
                    <a:pt x="32" y="21"/>
                    <a:pt x="32" y="21"/>
                  </a:cubicBezTo>
                  <a:cubicBezTo>
                    <a:pt x="31" y="22"/>
                    <a:pt x="31" y="22"/>
                    <a:pt x="31" y="22"/>
                  </a:cubicBezTo>
                  <a:cubicBezTo>
                    <a:pt x="30" y="24"/>
                    <a:pt x="30" y="23"/>
                    <a:pt x="30" y="25"/>
                  </a:cubicBezTo>
                  <a:cubicBezTo>
                    <a:pt x="30" y="25"/>
                    <a:pt x="30" y="25"/>
                    <a:pt x="30" y="25"/>
                  </a:cubicBezTo>
                  <a:cubicBezTo>
                    <a:pt x="27" y="28"/>
                    <a:pt x="27" y="28"/>
                    <a:pt x="27" y="28"/>
                  </a:cubicBezTo>
                  <a:cubicBezTo>
                    <a:pt x="23" y="30"/>
                    <a:pt x="22" y="32"/>
                    <a:pt x="21" y="34"/>
                  </a:cubicBezTo>
                  <a:cubicBezTo>
                    <a:pt x="20" y="35"/>
                    <a:pt x="20" y="35"/>
                    <a:pt x="20" y="35"/>
                  </a:cubicBezTo>
                  <a:cubicBezTo>
                    <a:pt x="18" y="32"/>
                    <a:pt x="13" y="30"/>
                    <a:pt x="9" y="29"/>
                  </a:cubicBezTo>
                  <a:cubicBezTo>
                    <a:pt x="9" y="29"/>
                    <a:pt x="9" y="29"/>
                    <a:pt x="9" y="29"/>
                  </a:cubicBezTo>
                  <a:cubicBezTo>
                    <a:pt x="10" y="27"/>
                    <a:pt x="10" y="27"/>
                    <a:pt x="10" y="27"/>
                  </a:cubicBezTo>
                  <a:cubicBezTo>
                    <a:pt x="9" y="26"/>
                    <a:pt x="9" y="26"/>
                    <a:pt x="9" y="26"/>
                  </a:cubicBezTo>
                  <a:cubicBezTo>
                    <a:pt x="9" y="25"/>
                    <a:pt x="9" y="25"/>
                    <a:pt x="9" y="25"/>
                  </a:cubicBezTo>
                  <a:cubicBezTo>
                    <a:pt x="9" y="25"/>
                    <a:pt x="9" y="25"/>
                    <a:pt x="9" y="25"/>
                  </a:cubicBezTo>
                  <a:cubicBezTo>
                    <a:pt x="8" y="26"/>
                    <a:pt x="8" y="26"/>
                    <a:pt x="8" y="26"/>
                  </a:cubicBezTo>
                  <a:cubicBezTo>
                    <a:pt x="7" y="26"/>
                    <a:pt x="7" y="26"/>
                    <a:pt x="7" y="26"/>
                  </a:cubicBezTo>
                  <a:cubicBezTo>
                    <a:pt x="6" y="25"/>
                    <a:pt x="6" y="25"/>
                    <a:pt x="6" y="25"/>
                  </a:cubicBezTo>
                  <a:cubicBezTo>
                    <a:pt x="5" y="24"/>
                    <a:pt x="5" y="24"/>
                    <a:pt x="5" y="24"/>
                  </a:cubicBezTo>
                  <a:cubicBezTo>
                    <a:pt x="5" y="24"/>
                    <a:pt x="5" y="24"/>
                    <a:pt x="5" y="24"/>
                  </a:cubicBezTo>
                  <a:cubicBezTo>
                    <a:pt x="4" y="21"/>
                    <a:pt x="4" y="22"/>
                    <a:pt x="4" y="21"/>
                  </a:cubicBezTo>
                  <a:cubicBezTo>
                    <a:pt x="3" y="20"/>
                    <a:pt x="3" y="20"/>
                    <a:pt x="3" y="20"/>
                  </a:cubicBezTo>
                  <a:cubicBezTo>
                    <a:pt x="2" y="20"/>
                    <a:pt x="2" y="20"/>
                    <a:pt x="2" y="20"/>
                  </a:cubicBezTo>
                  <a:cubicBezTo>
                    <a:pt x="1" y="18"/>
                    <a:pt x="2" y="19"/>
                    <a:pt x="1" y="17"/>
                  </a:cubicBezTo>
                  <a:cubicBezTo>
                    <a:pt x="1" y="17"/>
                    <a:pt x="1" y="17"/>
                    <a:pt x="1" y="17"/>
                  </a:cubicBezTo>
                  <a:cubicBezTo>
                    <a:pt x="1" y="17"/>
                    <a:pt x="1" y="17"/>
                    <a:pt x="1" y="17"/>
                  </a:cubicBezTo>
                  <a:cubicBezTo>
                    <a:pt x="2" y="17"/>
                    <a:pt x="2" y="17"/>
                    <a:pt x="2" y="17"/>
                  </a:cubicBezTo>
                  <a:cubicBezTo>
                    <a:pt x="3" y="18"/>
                    <a:pt x="3" y="18"/>
                    <a:pt x="3" y="18"/>
                  </a:cubicBezTo>
                  <a:cubicBezTo>
                    <a:pt x="4" y="16"/>
                    <a:pt x="4" y="17"/>
                    <a:pt x="5" y="16"/>
                  </a:cubicBezTo>
                  <a:cubicBezTo>
                    <a:pt x="5" y="15"/>
                    <a:pt x="5" y="15"/>
                    <a:pt x="5" y="15"/>
                  </a:cubicBezTo>
                  <a:cubicBezTo>
                    <a:pt x="5" y="15"/>
                    <a:pt x="5" y="15"/>
                    <a:pt x="5" y="15"/>
                  </a:cubicBezTo>
                  <a:cubicBezTo>
                    <a:pt x="4" y="15"/>
                    <a:pt x="4" y="15"/>
                    <a:pt x="4" y="15"/>
                  </a:cubicBezTo>
                  <a:cubicBezTo>
                    <a:pt x="3" y="15"/>
                    <a:pt x="3" y="15"/>
                    <a:pt x="3" y="15"/>
                  </a:cubicBezTo>
                  <a:cubicBezTo>
                    <a:pt x="2" y="16"/>
                    <a:pt x="2" y="16"/>
                    <a:pt x="2" y="16"/>
                  </a:cubicBezTo>
                  <a:cubicBezTo>
                    <a:pt x="2" y="16"/>
                    <a:pt x="2" y="16"/>
                    <a:pt x="2" y="16"/>
                  </a:cubicBezTo>
                  <a:cubicBezTo>
                    <a:pt x="1" y="14"/>
                    <a:pt x="1" y="14"/>
                    <a:pt x="1" y="14"/>
                  </a:cubicBezTo>
                  <a:cubicBezTo>
                    <a:pt x="1" y="14"/>
                    <a:pt x="1" y="14"/>
                    <a:pt x="1" y="13"/>
                  </a:cubicBezTo>
                  <a:cubicBezTo>
                    <a:pt x="3" y="13"/>
                    <a:pt x="3" y="13"/>
                    <a:pt x="3" y="13"/>
                  </a:cubicBezTo>
                  <a:cubicBezTo>
                    <a:pt x="3" y="12"/>
                    <a:pt x="3" y="12"/>
                    <a:pt x="3" y="12"/>
                  </a:cubicBezTo>
                  <a:cubicBezTo>
                    <a:pt x="2" y="12"/>
                    <a:pt x="2" y="12"/>
                    <a:pt x="2" y="12"/>
                  </a:cubicBezTo>
                  <a:cubicBezTo>
                    <a:pt x="1" y="11"/>
                    <a:pt x="1" y="11"/>
                    <a:pt x="1" y="11"/>
                  </a:cubicBezTo>
                  <a:cubicBezTo>
                    <a:pt x="0" y="10"/>
                    <a:pt x="0" y="10"/>
                    <a:pt x="0" y="10"/>
                  </a:cubicBezTo>
                  <a:cubicBezTo>
                    <a:pt x="1" y="10"/>
                    <a:pt x="1" y="10"/>
                    <a:pt x="1" y="10"/>
                  </a:cubicBezTo>
                  <a:cubicBezTo>
                    <a:pt x="2" y="10"/>
                    <a:pt x="2" y="10"/>
                    <a:pt x="2" y="11"/>
                  </a:cubicBezTo>
                  <a:cubicBezTo>
                    <a:pt x="3" y="10"/>
                    <a:pt x="3" y="10"/>
                    <a:pt x="3" y="10"/>
                  </a:cubicBezTo>
                  <a:cubicBezTo>
                    <a:pt x="4" y="9"/>
                    <a:pt x="4" y="9"/>
                    <a:pt x="4" y="9"/>
                  </a:cubicBezTo>
                  <a:cubicBezTo>
                    <a:pt x="4" y="8"/>
                    <a:pt x="4" y="8"/>
                    <a:pt x="4" y="8"/>
                  </a:cubicBezTo>
                  <a:cubicBezTo>
                    <a:pt x="6" y="8"/>
                    <a:pt x="6" y="8"/>
                    <a:pt x="6" y="8"/>
                  </a:cubicBezTo>
                  <a:cubicBezTo>
                    <a:pt x="7" y="6"/>
                    <a:pt x="8" y="5"/>
                    <a:pt x="8" y="3"/>
                  </a:cubicBezTo>
                  <a:cubicBezTo>
                    <a:pt x="9" y="3"/>
                    <a:pt x="9" y="3"/>
                    <a:pt x="9" y="3"/>
                  </a:cubicBezTo>
                  <a:cubicBezTo>
                    <a:pt x="9" y="2"/>
                    <a:pt x="9" y="2"/>
                    <a:pt x="9" y="1"/>
                  </a:cubicBezTo>
                  <a:cubicBezTo>
                    <a:pt x="10" y="1"/>
                    <a:pt x="10" y="1"/>
                    <a:pt x="12" y="1"/>
                  </a:cubicBezTo>
                  <a:cubicBezTo>
                    <a:pt x="13" y="1"/>
                    <a:pt x="13" y="1"/>
                    <a:pt x="13" y="1"/>
                  </a:cubicBezTo>
                  <a:cubicBezTo>
                    <a:pt x="16" y="1"/>
                    <a:pt x="16" y="1"/>
                    <a:pt x="16" y="1"/>
                  </a:cubicBezTo>
                  <a:cubicBezTo>
                    <a:pt x="16" y="0"/>
                    <a:pt x="16" y="0"/>
                    <a:pt x="16" y="0"/>
                  </a:cubicBezTo>
                  <a:cubicBezTo>
                    <a:pt x="21" y="0"/>
                    <a:pt x="18" y="0"/>
                    <a:pt x="23" y="0"/>
                  </a:cubicBezTo>
                  <a:cubicBezTo>
                    <a:pt x="24" y="0"/>
                    <a:pt x="24" y="0"/>
                    <a:pt x="24" y="0"/>
                  </a:cubicBezTo>
                  <a:cubicBezTo>
                    <a:pt x="24" y="1"/>
                    <a:pt x="25" y="1"/>
                    <a:pt x="26" y="2"/>
                  </a:cubicBezTo>
                  <a:cubicBezTo>
                    <a:pt x="27" y="5"/>
                    <a:pt x="28" y="6"/>
                    <a:pt x="30" y="7"/>
                  </a:cubicBezTo>
                  <a:cubicBezTo>
                    <a:pt x="30" y="8"/>
                    <a:pt x="30" y="8"/>
                    <a:pt x="30" y="8"/>
                  </a:cubicBezTo>
                  <a:cubicBezTo>
                    <a:pt x="30" y="8"/>
                    <a:pt x="30" y="8"/>
                    <a:pt x="30" y="8"/>
                  </a:cubicBezTo>
                  <a:cubicBezTo>
                    <a:pt x="29" y="9"/>
                    <a:pt x="29" y="9"/>
                    <a:pt x="29" y="10"/>
                  </a:cubicBezTo>
                  <a:cubicBezTo>
                    <a:pt x="29" y="10"/>
                    <a:pt x="29" y="10"/>
                    <a:pt x="29" y="10"/>
                  </a:cubicBezTo>
                  <a:cubicBezTo>
                    <a:pt x="29" y="10"/>
                    <a:pt x="29" y="10"/>
                    <a:pt x="29" y="10"/>
                  </a:cubicBezTo>
                  <a:cubicBezTo>
                    <a:pt x="30" y="10"/>
                    <a:pt x="30" y="10"/>
                    <a:pt x="30" y="10"/>
                  </a:cubicBezTo>
                  <a:cubicBezTo>
                    <a:pt x="31" y="11"/>
                    <a:pt x="31" y="11"/>
                    <a:pt x="31" y="13"/>
                  </a:cubicBezTo>
                  <a:cubicBezTo>
                    <a:pt x="31" y="14"/>
                    <a:pt x="31" y="13"/>
                    <a:pt x="32" y="15"/>
                  </a:cubicBezTo>
                  <a:cubicBezTo>
                    <a:pt x="32" y="15"/>
                    <a:pt x="32" y="15"/>
                    <a:pt x="32" y="15"/>
                  </a:cubicBezTo>
                  <a:cubicBezTo>
                    <a:pt x="30" y="16"/>
                    <a:pt x="30" y="16"/>
                    <a:pt x="30" y="16"/>
                  </a:cubicBezTo>
                  <a:cubicBezTo>
                    <a:pt x="30" y="17"/>
                    <a:pt x="30" y="18"/>
                    <a:pt x="29" y="18"/>
                  </a:cubicBezTo>
                  <a:cubicBezTo>
                    <a:pt x="29" y="19"/>
                    <a:pt x="29" y="19"/>
                    <a:pt x="29" y="19"/>
                  </a:cubicBezTo>
                  <a:cubicBezTo>
                    <a:pt x="30" y="19"/>
                    <a:pt x="30" y="19"/>
                    <a:pt x="30" y="19"/>
                  </a:cubicBezTo>
                  <a:cubicBezTo>
                    <a:pt x="30" y="19"/>
                    <a:pt x="30" y="19"/>
                    <a:pt x="30" y="19"/>
                  </a:cubicBezTo>
                  <a:cubicBezTo>
                    <a:pt x="31" y="19"/>
                    <a:pt x="30" y="19"/>
                    <a:pt x="31" y="19"/>
                  </a:cubicBezTo>
                  <a:cubicBezTo>
                    <a:pt x="32" y="18"/>
                    <a:pt x="32" y="18"/>
                    <a:pt x="33" y="17"/>
                  </a:cubicBezTo>
                  <a:cubicBezTo>
                    <a:pt x="33" y="17"/>
                    <a:pt x="33" y="17"/>
                    <a:pt x="33" y="17"/>
                  </a:cubicBezTo>
                  <a:cubicBezTo>
                    <a:pt x="34" y="17"/>
                    <a:pt x="34" y="17"/>
                    <a:pt x="34" y="17"/>
                  </a:cubicBezTo>
                  <a:close/>
                  <a:moveTo>
                    <a:pt x="9" y="29"/>
                  </a:moveTo>
                  <a:cubicBezTo>
                    <a:pt x="9" y="29"/>
                    <a:pt x="9" y="29"/>
                    <a:pt x="9" y="29"/>
                  </a:cubicBezTo>
                  <a:cubicBezTo>
                    <a:pt x="8" y="28"/>
                    <a:pt x="8" y="28"/>
                    <a:pt x="8" y="28"/>
                  </a:cubicBezTo>
                  <a:cubicBezTo>
                    <a:pt x="4" y="27"/>
                    <a:pt x="4" y="27"/>
                    <a:pt x="4" y="27"/>
                  </a:cubicBezTo>
                  <a:cubicBezTo>
                    <a:pt x="5" y="27"/>
                    <a:pt x="5" y="27"/>
                    <a:pt x="5" y="27"/>
                  </a:cubicBezTo>
                  <a:cubicBezTo>
                    <a:pt x="8" y="26"/>
                    <a:pt x="8" y="26"/>
                    <a:pt x="8" y="26"/>
                  </a:cubicBezTo>
                  <a:cubicBezTo>
                    <a:pt x="9" y="27"/>
                    <a:pt x="9" y="27"/>
                    <a:pt x="9" y="27"/>
                  </a:cubicBezTo>
                  <a:cubicBezTo>
                    <a:pt x="9" y="27"/>
                    <a:pt x="9" y="27"/>
                    <a:pt x="9" y="27"/>
                  </a:cubicBezTo>
                  <a:cubicBezTo>
                    <a:pt x="9" y="28"/>
                    <a:pt x="9" y="28"/>
                    <a:pt x="9" y="28"/>
                  </a:cubicBezTo>
                  <a:cubicBezTo>
                    <a:pt x="9" y="29"/>
                    <a:pt x="9" y="29"/>
                    <a:pt x="9" y="2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211">
              <a:extLst>
                <a:ext uri="{FF2B5EF4-FFF2-40B4-BE49-F238E27FC236}">
                  <a16:creationId xmlns:a16="http://schemas.microsoft.com/office/drawing/2014/main" id="{2849BE45-9538-417F-A59F-F26B9142EA89}"/>
                </a:ext>
              </a:extLst>
            </p:cNvPr>
            <p:cNvSpPr>
              <a:spLocks/>
            </p:cNvSpPr>
            <p:nvPr/>
          </p:nvSpPr>
          <p:spPr bwMode="auto">
            <a:xfrm>
              <a:off x="12271947" y="6741639"/>
              <a:ext cx="4751" cy="4751"/>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lnTo>
                    <a:pt x="0" y="1"/>
                  </a:lnTo>
                  <a:lnTo>
                    <a:pt x="0" y="1"/>
                  </a:lnTo>
                  <a:lnTo>
                    <a:pt x="0" y="0"/>
                  </a:lnTo>
                  <a:lnTo>
                    <a:pt x="1" y="0"/>
                  </a:lnTo>
                  <a:lnTo>
                    <a:pt x="1" y="0"/>
                  </a:ln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212">
              <a:extLst>
                <a:ext uri="{FF2B5EF4-FFF2-40B4-BE49-F238E27FC236}">
                  <a16:creationId xmlns:a16="http://schemas.microsoft.com/office/drawing/2014/main" id="{6F4E8C41-5BCF-4DDC-A86B-88B755FE53D4}"/>
                </a:ext>
              </a:extLst>
            </p:cNvPr>
            <p:cNvSpPr>
              <a:spLocks/>
            </p:cNvSpPr>
            <p:nvPr/>
          </p:nvSpPr>
          <p:spPr bwMode="auto">
            <a:xfrm>
              <a:off x="10875680" y="8237638"/>
              <a:ext cx="284952" cy="208965"/>
            </a:xfrm>
            <a:custGeom>
              <a:avLst/>
              <a:gdLst>
                <a:gd name="T0" fmla="*/ 59 w 69"/>
                <a:gd name="T1" fmla="*/ 26 h 50"/>
                <a:gd name="T2" fmla="*/ 62 w 69"/>
                <a:gd name="T3" fmla="*/ 31 h 50"/>
                <a:gd name="T4" fmla="*/ 62 w 69"/>
                <a:gd name="T5" fmla="*/ 34 h 50"/>
                <a:gd name="T6" fmla="*/ 63 w 69"/>
                <a:gd name="T7" fmla="*/ 38 h 50"/>
                <a:gd name="T8" fmla="*/ 64 w 69"/>
                <a:gd name="T9" fmla="*/ 39 h 50"/>
                <a:gd name="T10" fmla="*/ 66 w 69"/>
                <a:gd name="T11" fmla="*/ 38 h 50"/>
                <a:gd name="T12" fmla="*/ 68 w 69"/>
                <a:gd name="T13" fmla="*/ 43 h 50"/>
                <a:gd name="T14" fmla="*/ 68 w 69"/>
                <a:gd name="T15" fmla="*/ 48 h 50"/>
                <a:gd name="T16" fmla="*/ 64 w 69"/>
                <a:gd name="T17" fmla="*/ 50 h 50"/>
                <a:gd name="T18" fmla="*/ 57 w 69"/>
                <a:gd name="T19" fmla="*/ 50 h 50"/>
                <a:gd name="T20" fmla="*/ 52 w 69"/>
                <a:gd name="T21" fmla="*/ 48 h 50"/>
                <a:gd name="T22" fmla="*/ 50 w 69"/>
                <a:gd name="T23" fmla="*/ 48 h 50"/>
                <a:gd name="T24" fmla="*/ 50 w 69"/>
                <a:gd name="T25" fmla="*/ 47 h 50"/>
                <a:gd name="T26" fmla="*/ 19 w 69"/>
                <a:gd name="T27" fmla="*/ 49 h 50"/>
                <a:gd name="T28" fmla="*/ 10 w 69"/>
                <a:gd name="T29" fmla="*/ 50 h 50"/>
                <a:gd name="T30" fmla="*/ 8 w 69"/>
                <a:gd name="T31" fmla="*/ 48 h 50"/>
                <a:gd name="T32" fmla="*/ 12 w 69"/>
                <a:gd name="T33" fmla="*/ 47 h 50"/>
                <a:gd name="T34" fmla="*/ 11 w 69"/>
                <a:gd name="T35" fmla="*/ 46 h 50"/>
                <a:gd name="T36" fmla="*/ 9 w 69"/>
                <a:gd name="T37" fmla="*/ 47 h 50"/>
                <a:gd name="T38" fmla="*/ 8 w 69"/>
                <a:gd name="T39" fmla="*/ 46 h 50"/>
                <a:gd name="T40" fmla="*/ 19 w 69"/>
                <a:gd name="T41" fmla="*/ 41 h 50"/>
                <a:gd name="T42" fmla="*/ 25 w 69"/>
                <a:gd name="T43" fmla="*/ 38 h 50"/>
                <a:gd name="T44" fmla="*/ 37 w 69"/>
                <a:gd name="T45" fmla="*/ 40 h 50"/>
                <a:gd name="T46" fmla="*/ 41 w 69"/>
                <a:gd name="T47" fmla="*/ 37 h 50"/>
                <a:gd name="T48" fmla="*/ 36 w 69"/>
                <a:gd name="T49" fmla="*/ 37 h 50"/>
                <a:gd name="T50" fmla="*/ 31 w 69"/>
                <a:gd name="T51" fmla="*/ 35 h 50"/>
                <a:gd name="T52" fmla="*/ 22 w 69"/>
                <a:gd name="T53" fmla="*/ 36 h 50"/>
                <a:gd name="T54" fmla="*/ 10 w 69"/>
                <a:gd name="T55" fmla="*/ 34 h 50"/>
                <a:gd name="T56" fmla="*/ 9 w 69"/>
                <a:gd name="T57" fmla="*/ 32 h 50"/>
                <a:gd name="T58" fmla="*/ 9 w 69"/>
                <a:gd name="T59" fmla="*/ 31 h 50"/>
                <a:gd name="T60" fmla="*/ 8 w 69"/>
                <a:gd name="T61" fmla="*/ 30 h 50"/>
                <a:gd name="T62" fmla="*/ 4 w 69"/>
                <a:gd name="T63" fmla="*/ 24 h 50"/>
                <a:gd name="T64" fmla="*/ 1 w 69"/>
                <a:gd name="T65" fmla="*/ 23 h 50"/>
                <a:gd name="T66" fmla="*/ 4 w 69"/>
                <a:gd name="T67" fmla="*/ 21 h 50"/>
                <a:gd name="T68" fmla="*/ 12 w 69"/>
                <a:gd name="T69" fmla="*/ 5 h 50"/>
                <a:gd name="T70" fmla="*/ 15 w 69"/>
                <a:gd name="T71" fmla="*/ 2 h 50"/>
                <a:gd name="T72" fmla="*/ 21 w 69"/>
                <a:gd name="T73" fmla="*/ 2 h 50"/>
                <a:gd name="T74" fmla="*/ 27 w 69"/>
                <a:gd name="T75" fmla="*/ 1 h 50"/>
                <a:gd name="T76" fmla="*/ 28 w 69"/>
                <a:gd name="T77" fmla="*/ 0 h 50"/>
                <a:gd name="T78" fmla="*/ 29 w 69"/>
                <a:gd name="T79" fmla="*/ 0 h 50"/>
                <a:gd name="T80" fmla="*/ 40 w 69"/>
                <a:gd name="T81" fmla="*/ 4 h 50"/>
                <a:gd name="T82" fmla="*/ 41 w 69"/>
                <a:gd name="T83" fmla="*/ 6 h 50"/>
                <a:gd name="T84" fmla="*/ 43 w 69"/>
                <a:gd name="T85" fmla="*/ 6 h 50"/>
                <a:gd name="T86" fmla="*/ 44 w 69"/>
                <a:gd name="T87" fmla="*/ 6 h 50"/>
                <a:gd name="T88" fmla="*/ 45 w 69"/>
                <a:gd name="T89" fmla="*/ 7 h 50"/>
                <a:gd name="T90" fmla="*/ 48 w 69"/>
                <a:gd name="T91" fmla="*/ 12 h 50"/>
                <a:gd name="T92" fmla="*/ 49 w 69"/>
                <a:gd name="T93" fmla="*/ 13 h 50"/>
                <a:gd name="T94" fmla="*/ 50 w 69"/>
                <a:gd name="T95" fmla="*/ 14 h 50"/>
                <a:gd name="T96" fmla="*/ 52 w 69"/>
                <a:gd name="T97" fmla="*/ 16 h 50"/>
                <a:gd name="T98" fmla="*/ 52 w 69"/>
                <a:gd name="T99" fmla="*/ 17 h 50"/>
                <a:gd name="T100" fmla="*/ 54 w 69"/>
                <a:gd name="T101" fmla="*/ 18 h 50"/>
                <a:gd name="T102" fmla="*/ 57 w 69"/>
                <a:gd name="T103" fmla="*/ 2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50">
                  <a:moveTo>
                    <a:pt x="59" y="22"/>
                  </a:moveTo>
                  <a:cubicBezTo>
                    <a:pt x="60" y="24"/>
                    <a:pt x="60" y="24"/>
                    <a:pt x="60" y="24"/>
                  </a:cubicBezTo>
                  <a:cubicBezTo>
                    <a:pt x="60" y="25"/>
                    <a:pt x="60" y="24"/>
                    <a:pt x="59" y="26"/>
                  </a:cubicBezTo>
                  <a:cubicBezTo>
                    <a:pt x="60" y="27"/>
                    <a:pt x="60" y="27"/>
                    <a:pt x="60" y="27"/>
                  </a:cubicBezTo>
                  <a:cubicBezTo>
                    <a:pt x="61" y="28"/>
                    <a:pt x="61" y="28"/>
                    <a:pt x="62" y="29"/>
                  </a:cubicBezTo>
                  <a:cubicBezTo>
                    <a:pt x="62" y="31"/>
                    <a:pt x="62" y="30"/>
                    <a:pt x="62" y="31"/>
                  </a:cubicBezTo>
                  <a:cubicBezTo>
                    <a:pt x="62" y="32"/>
                    <a:pt x="62" y="32"/>
                    <a:pt x="62" y="33"/>
                  </a:cubicBezTo>
                  <a:cubicBezTo>
                    <a:pt x="62" y="33"/>
                    <a:pt x="62" y="33"/>
                    <a:pt x="62" y="33"/>
                  </a:cubicBezTo>
                  <a:cubicBezTo>
                    <a:pt x="62" y="34"/>
                    <a:pt x="62" y="34"/>
                    <a:pt x="62" y="34"/>
                  </a:cubicBezTo>
                  <a:cubicBezTo>
                    <a:pt x="61" y="34"/>
                    <a:pt x="61" y="34"/>
                    <a:pt x="61" y="34"/>
                  </a:cubicBezTo>
                  <a:cubicBezTo>
                    <a:pt x="61" y="35"/>
                    <a:pt x="61" y="35"/>
                    <a:pt x="61" y="35"/>
                  </a:cubicBezTo>
                  <a:cubicBezTo>
                    <a:pt x="62" y="37"/>
                    <a:pt x="62" y="37"/>
                    <a:pt x="63" y="38"/>
                  </a:cubicBezTo>
                  <a:cubicBezTo>
                    <a:pt x="63" y="38"/>
                    <a:pt x="63" y="38"/>
                    <a:pt x="63" y="38"/>
                  </a:cubicBezTo>
                  <a:cubicBezTo>
                    <a:pt x="63" y="38"/>
                    <a:pt x="63" y="38"/>
                    <a:pt x="63" y="38"/>
                  </a:cubicBezTo>
                  <a:cubicBezTo>
                    <a:pt x="64" y="39"/>
                    <a:pt x="64" y="39"/>
                    <a:pt x="64" y="39"/>
                  </a:cubicBezTo>
                  <a:cubicBezTo>
                    <a:pt x="64" y="39"/>
                    <a:pt x="64" y="39"/>
                    <a:pt x="64" y="39"/>
                  </a:cubicBezTo>
                  <a:cubicBezTo>
                    <a:pt x="64" y="38"/>
                    <a:pt x="64" y="38"/>
                    <a:pt x="65" y="38"/>
                  </a:cubicBezTo>
                  <a:cubicBezTo>
                    <a:pt x="66" y="38"/>
                    <a:pt x="66" y="38"/>
                    <a:pt x="66" y="38"/>
                  </a:cubicBezTo>
                  <a:cubicBezTo>
                    <a:pt x="67" y="40"/>
                    <a:pt x="67" y="39"/>
                    <a:pt x="67" y="41"/>
                  </a:cubicBezTo>
                  <a:cubicBezTo>
                    <a:pt x="68" y="42"/>
                    <a:pt x="67" y="41"/>
                    <a:pt x="68" y="42"/>
                  </a:cubicBezTo>
                  <a:cubicBezTo>
                    <a:pt x="68" y="43"/>
                    <a:pt x="68" y="43"/>
                    <a:pt x="68" y="43"/>
                  </a:cubicBezTo>
                  <a:cubicBezTo>
                    <a:pt x="69" y="43"/>
                    <a:pt x="69" y="43"/>
                    <a:pt x="69" y="43"/>
                  </a:cubicBezTo>
                  <a:cubicBezTo>
                    <a:pt x="68" y="45"/>
                    <a:pt x="68" y="45"/>
                    <a:pt x="68" y="45"/>
                  </a:cubicBezTo>
                  <a:cubicBezTo>
                    <a:pt x="68" y="46"/>
                    <a:pt x="68" y="47"/>
                    <a:pt x="68" y="48"/>
                  </a:cubicBezTo>
                  <a:cubicBezTo>
                    <a:pt x="69" y="49"/>
                    <a:pt x="69" y="49"/>
                    <a:pt x="69" y="49"/>
                  </a:cubicBezTo>
                  <a:cubicBezTo>
                    <a:pt x="69" y="49"/>
                    <a:pt x="69" y="49"/>
                    <a:pt x="69" y="49"/>
                  </a:cubicBezTo>
                  <a:cubicBezTo>
                    <a:pt x="67" y="49"/>
                    <a:pt x="66" y="49"/>
                    <a:pt x="64" y="50"/>
                  </a:cubicBezTo>
                  <a:cubicBezTo>
                    <a:pt x="62" y="49"/>
                    <a:pt x="61" y="50"/>
                    <a:pt x="59" y="50"/>
                  </a:cubicBezTo>
                  <a:cubicBezTo>
                    <a:pt x="57" y="50"/>
                    <a:pt x="57" y="50"/>
                    <a:pt x="57" y="50"/>
                  </a:cubicBezTo>
                  <a:cubicBezTo>
                    <a:pt x="57" y="50"/>
                    <a:pt x="57" y="50"/>
                    <a:pt x="57" y="50"/>
                  </a:cubicBezTo>
                  <a:cubicBezTo>
                    <a:pt x="56" y="50"/>
                    <a:pt x="56" y="50"/>
                    <a:pt x="56" y="50"/>
                  </a:cubicBezTo>
                  <a:cubicBezTo>
                    <a:pt x="54" y="49"/>
                    <a:pt x="55" y="49"/>
                    <a:pt x="53" y="49"/>
                  </a:cubicBezTo>
                  <a:cubicBezTo>
                    <a:pt x="52" y="48"/>
                    <a:pt x="52" y="48"/>
                    <a:pt x="52" y="48"/>
                  </a:cubicBezTo>
                  <a:cubicBezTo>
                    <a:pt x="51" y="48"/>
                    <a:pt x="51" y="48"/>
                    <a:pt x="51" y="48"/>
                  </a:cubicBezTo>
                  <a:cubicBezTo>
                    <a:pt x="51" y="48"/>
                    <a:pt x="51" y="48"/>
                    <a:pt x="51" y="49"/>
                  </a:cubicBezTo>
                  <a:cubicBezTo>
                    <a:pt x="50" y="48"/>
                    <a:pt x="50" y="48"/>
                    <a:pt x="50" y="48"/>
                  </a:cubicBezTo>
                  <a:cubicBezTo>
                    <a:pt x="50" y="48"/>
                    <a:pt x="50" y="48"/>
                    <a:pt x="50" y="48"/>
                  </a:cubicBezTo>
                  <a:cubicBezTo>
                    <a:pt x="50" y="47"/>
                    <a:pt x="50" y="47"/>
                    <a:pt x="50" y="47"/>
                  </a:cubicBezTo>
                  <a:cubicBezTo>
                    <a:pt x="50" y="47"/>
                    <a:pt x="50" y="47"/>
                    <a:pt x="50" y="47"/>
                  </a:cubicBezTo>
                  <a:cubicBezTo>
                    <a:pt x="45" y="46"/>
                    <a:pt x="42" y="46"/>
                    <a:pt x="26" y="46"/>
                  </a:cubicBezTo>
                  <a:cubicBezTo>
                    <a:pt x="23" y="48"/>
                    <a:pt x="24" y="47"/>
                    <a:pt x="22" y="48"/>
                  </a:cubicBezTo>
                  <a:cubicBezTo>
                    <a:pt x="19" y="49"/>
                    <a:pt x="19" y="49"/>
                    <a:pt x="19" y="49"/>
                  </a:cubicBezTo>
                  <a:cubicBezTo>
                    <a:pt x="17" y="49"/>
                    <a:pt x="16" y="49"/>
                    <a:pt x="14" y="49"/>
                  </a:cubicBezTo>
                  <a:cubicBezTo>
                    <a:pt x="12" y="50"/>
                    <a:pt x="12" y="50"/>
                    <a:pt x="11" y="50"/>
                  </a:cubicBezTo>
                  <a:cubicBezTo>
                    <a:pt x="10" y="50"/>
                    <a:pt x="10" y="50"/>
                    <a:pt x="10" y="50"/>
                  </a:cubicBezTo>
                  <a:cubicBezTo>
                    <a:pt x="9" y="50"/>
                    <a:pt x="9" y="50"/>
                    <a:pt x="9" y="50"/>
                  </a:cubicBezTo>
                  <a:cubicBezTo>
                    <a:pt x="9" y="49"/>
                    <a:pt x="9" y="50"/>
                    <a:pt x="8" y="49"/>
                  </a:cubicBezTo>
                  <a:cubicBezTo>
                    <a:pt x="8" y="48"/>
                    <a:pt x="8" y="48"/>
                    <a:pt x="8" y="48"/>
                  </a:cubicBezTo>
                  <a:cubicBezTo>
                    <a:pt x="10" y="48"/>
                    <a:pt x="9" y="48"/>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1" y="46"/>
                    <a:pt x="11" y="46"/>
                    <a:pt x="11" y="46"/>
                  </a:cubicBezTo>
                  <a:cubicBezTo>
                    <a:pt x="10" y="46"/>
                    <a:pt x="10" y="46"/>
                    <a:pt x="10" y="46"/>
                  </a:cubicBezTo>
                  <a:cubicBezTo>
                    <a:pt x="10" y="46"/>
                    <a:pt x="10" y="46"/>
                    <a:pt x="10" y="46"/>
                  </a:cubicBezTo>
                  <a:cubicBezTo>
                    <a:pt x="9" y="47"/>
                    <a:pt x="9" y="47"/>
                    <a:pt x="9" y="47"/>
                  </a:cubicBezTo>
                  <a:cubicBezTo>
                    <a:pt x="9" y="47"/>
                    <a:pt x="9" y="47"/>
                    <a:pt x="9" y="47"/>
                  </a:cubicBezTo>
                  <a:cubicBezTo>
                    <a:pt x="8" y="47"/>
                    <a:pt x="8" y="47"/>
                    <a:pt x="8" y="46"/>
                  </a:cubicBezTo>
                  <a:cubicBezTo>
                    <a:pt x="8" y="46"/>
                    <a:pt x="8" y="46"/>
                    <a:pt x="8" y="46"/>
                  </a:cubicBezTo>
                  <a:cubicBezTo>
                    <a:pt x="8" y="44"/>
                    <a:pt x="8" y="43"/>
                    <a:pt x="8" y="42"/>
                  </a:cubicBezTo>
                  <a:cubicBezTo>
                    <a:pt x="9" y="41"/>
                    <a:pt x="9" y="41"/>
                    <a:pt x="10" y="41"/>
                  </a:cubicBezTo>
                  <a:cubicBezTo>
                    <a:pt x="16" y="41"/>
                    <a:pt x="13" y="41"/>
                    <a:pt x="19" y="41"/>
                  </a:cubicBezTo>
                  <a:cubicBezTo>
                    <a:pt x="19" y="39"/>
                    <a:pt x="19" y="39"/>
                    <a:pt x="19" y="39"/>
                  </a:cubicBezTo>
                  <a:cubicBezTo>
                    <a:pt x="21" y="38"/>
                    <a:pt x="23" y="38"/>
                    <a:pt x="25" y="38"/>
                  </a:cubicBezTo>
                  <a:cubicBezTo>
                    <a:pt x="25" y="38"/>
                    <a:pt x="25" y="38"/>
                    <a:pt x="25" y="38"/>
                  </a:cubicBezTo>
                  <a:cubicBezTo>
                    <a:pt x="26" y="37"/>
                    <a:pt x="26" y="37"/>
                    <a:pt x="26" y="36"/>
                  </a:cubicBezTo>
                  <a:cubicBezTo>
                    <a:pt x="26" y="36"/>
                    <a:pt x="26" y="36"/>
                    <a:pt x="26" y="36"/>
                  </a:cubicBezTo>
                  <a:cubicBezTo>
                    <a:pt x="30" y="37"/>
                    <a:pt x="31" y="39"/>
                    <a:pt x="37" y="40"/>
                  </a:cubicBezTo>
                  <a:cubicBezTo>
                    <a:pt x="40" y="39"/>
                    <a:pt x="39" y="39"/>
                    <a:pt x="41" y="39"/>
                  </a:cubicBezTo>
                  <a:cubicBezTo>
                    <a:pt x="41" y="38"/>
                    <a:pt x="41" y="38"/>
                    <a:pt x="41" y="38"/>
                  </a:cubicBezTo>
                  <a:cubicBezTo>
                    <a:pt x="41" y="37"/>
                    <a:pt x="41" y="37"/>
                    <a:pt x="41" y="37"/>
                  </a:cubicBezTo>
                  <a:cubicBezTo>
                    <a:pt x="40" y="36"/>
                    <a:pt x="40" y="36"/>
                    <a:pt x="40" y="36"/>
                  </a:cubicBezTo>
                  <a:cubicBezTo>
                    <a:pt x="38" y="36"/>
                    <a:pt x="38" y="36"/>
                    <a:pt x="38" y="36"/>
                  </a:cubicBezTo>
                  <a:cubicBezTo>
                    <a:pt x="36" y="37"/>
                    <a:pt x="36" y="37"/>
                    <a:pt x="36" y="37"/>
                  </a:cubicBezTo>
                  <a:cubicBezTo>
                    <a:pt x="35" y="37"/>
                    <a:pt x="35" y="37"/>
                    <a:pt x="35" y="37"/>
                  </a:cubicBezTo>
                  <a:cubicBezTo>
                    <a:pt x="33" y="36"/>
                    <a:pt x="34" y="36"/>
                    <a:pt x="33" y="36"/>
                  </a:cubicBezTo>
                  <a:cubicBezTo>
                    <a:pt x="32" y="35"/>
                    <a:pt x="32" y="35"/>
                    <a:pt x="31" y="35"/>
                  </a:cubicBezTo>
                  <a:cubicBezTo>
                    <a:pt x="29" y="34"/>
                    <a:pt x="29" y="34"/>
                    <a:pt x="29" y="34"/>
                  </a:cubicBezTo>
                  <a:cubicBezTo>
                    <a:pt x="26" y="33"/>
                    <a:pt x="26" y="33"/>
                    <a:pt x="23" y="34"/>
                  </a:cubicBezTo>
                  <a:cubicBezTo>
                    <a:pt x="22" y="36"/>
                    <a:pt x="22" y="36"/>
                    <a:pt x="22" y="36"/>
                  </a:cubicBezTo>
                  <a:cubicBezTo>
                    <a:pt x="12" y="36"/>
                    <a:pt x="15" y="36"/>
                    <a:pt x="11" y="36"/>
                  </a:cubicBezTo>
                  <a:cubicBezTo>
                    <a:pt x="10" y="35"/>
                    <a:pt x="10" y="35"/>
                    <a:pt x="10" y="35"/>
                  </a:cubicBezTo>
                  <a:cubicBezTo>
                    <a:pt x="10" y="34"/>
                    <a:pt x="10" y="34"/>
                    <a:pt x="10" y="34"/>
                  </a:cubicBezTo>
                  <a:cubicBezTo>
                    <a:pt x="9" y="33"/>
                    <a:pt x="9" y="33"/>
                    <a:pt x="9" y="33"/>
                  </a:cubicBezTo>
                  <a:cubicBezTo>
                    <a:pt x="8" y="32"/>
                    <a:pt x="8" y="32"/>
                    <a:pt x="8" y="32"/>
                  </a:cubicBezTo>
                  <a:cubicBezTo>
                    <a:pt x="9" y="32"/>
                    <a:pt x="9" y="32"/>
                    <a:pt x="9" y="32"/>
                  </a:cubicBezTo>
                  <a:cubicBezTo>
                    <a:pt x="10" y="31"/>
                    <a:pt x="10" y="31"/>
                    <a:pt x="10" y="31"/>
                  </a:cubicBezTo>
                  <a:cubicBezTo>
                    <a:pt x="10" y="31"/>
                    <a:pt x="10" y="31"/>
                    <a:pt x="10" y="31"/>
                  </a:cubicBezTo>
                  <a:cubicBezTo>
                    <a:pt x="9" y="31"/>
                    <a:pt x="9" y="31"/>
                    <a:pt x="9" y="31"/>
                  </a:cubicBezTo>
                  <a:cubicBezTo>
                    <a:pt x="9" y="31"/>
                    <a:pt x="9" y="31"/>
                    <a:pt x="9" y="31"/>
                  </a:cubicBezTo>
                  <a:cubicBezTo>
                    <a:pt x="8" y="31"/>
                    <a:pt x="8" y="31"/>
                    <a:pt x="8" y="31"/>
                  </a:cubicBezTo>
                  <a:cubicBezTo>
                    <a:pt x="8" y="30"/>
                    <a:pt x="8" y="30"/>
                    <a:pt x="8" y="30"/>
                  </a:cubicBezTo>
                  <a:cubicBezTo>
                    <a:pt x="7" y="29"/>
                    <a:pt x="7" y="29"/>
                    <a:pt x="6" y="26"/>
                  </a:cubicBezTo>
                  <a:cubicBezTo>
                    <a:pt x="5" y="26"/>
                    <a:pt x="5" y="26"/>
                    <a:pt x="5" y="26"/>
                  </a:cubicBezTo>
                  <a:cubicBezTo>
                    <a:pt x="4" y="24"/>
                    <a:pt x="4" y="24"/>
                    <a:pt x="4" y="24"/>
                  </a:cubicBezTo>
                  <a:cubicBezTo>
                    <a:pt x="3" y="23"/>
                    <a:pt x="3" y="23"/>
                    <a:pt x="3" y="23"/>
                  </a:cubicBezTo>
                  <a:cubicBezTo>
                    <a:pt x="2" y="23"/>
                    <a:pt x="2" y="23"/>
                    <a:pt x="2" y="23"/>
                  </a:cubicBezTo>
                  <a:cubicBezTo>
                    <a:pt x="1" y="23"/>
                    <a:pt x="1" y="23"/>
                    <a:pt x="1" y="23"/>
                  </a:cubicBezTo>
                  <a:cubicBezTo>
                    <a:pt x="1" y="24"/>
                    <a:pt x="1" y="24"/>
                    <a:pt x="1" y="24"/>
                  </a:cubicBezTo>
                  <a:cubicBezTo>
                    <a:pt x="0" y="22"/>
                    <a:pt x="0" y="22"/>
                    <a:pt x="0" y="22"/>
                  </a:cubicBezTo>
                  <a:cubicBezTo>
                    <a:pt x="1" y="22"/>
                    <a:pt x="0" y="22"/>
                    <a:pt x="4" y="21"/>
                  </a:cubicBezTo>
                  <a:cubicBezTo>
                    <a:pt x="7" y="17"/>
                    <a:pt x="9" y="15"/>
                    <a:pt x="11" y="9"/>
                  </a:cubicBezTo>
                  <a:cubicBezTo>
                    <a:pt x="12" y="7"/>
                    <a:pt x="12" y="7"/>
                    <a:pt x="12" y="6"/>
                  </a:cubicBezTo>
                  <a:cubicBezTo>
                    <a:pt x="12" y="5"/>
                    <a:pt x="12" y="5"/>
                    <a:pt x="12" y="5"/>
                  </a:cubicBezTo>
                  <a:cubicBezTo>
                    <a:pt x="13" y="4"/>
                    <a:pt x="13" y="5"/>
                    <a:pt x="14" y="3"/>
                  </a:cubicBezTo>
                  <a:cubicBezTo>
                    <a:pt x="14" y="2"/>
                    <a:pt x="14" y="2"/>
                    <a:pt x="14" y="2"/>
                  </a:cubicBezTo>
                  <a:cubicBezTo>
                    <a:pt x="15" y="2"/>
                    <a:pt x="15" y="2"/>
                    <a:pt x="15" y="2"/>
                  </a:cubicBezTo>
                  <a:cubicBezTo>
                    <a:pt x="16" y="2"/>
                    <a:pt x="16" y="2"/>
                    <a:pt x="16" y="2"/>
                  </a:cubicBezTo>
                  <a:cubicBezTo>
                    <a:pt x="16" y="2"/>
                    <a:pt x="16" y="2"/>
                    <a:pt x="16" y="2"/>
                  </a:cubicBezTo>
                  <a:cubicBezTo>
                    <a:pt x="19" y="3"/>
                    <a:pt x="20" y="2"/>
                    <a:pt x="21" y="2"/>
                  </a:cubicBezTo>
                  <a:cubicBezTo>
                    <a:pt x="22" y="2"/>
                    <a:pt x="22" y="2"/>
                    <a:pt x="22" y="2"/>
                  </a:cubicBezTo>
                  <a:cubicBezTo>
                    <a:pt x="25" y="1"/>
                    <a:pt x="25" y="1"/>
                    <a:pt x="27" y="1"/>
                  </a:cubicBezTo>
                  <a:cubicBezTo>
                    <a:pt x="27" y="1"/>
                    <a:pt x="27" y="1"/>
                    <a:pt x="27" y="1"/>
                  </a:cubicBezTo>
                  <a:cubicBezTo>
                    <a:pt x="27" y="0"/>
                    <a:pt x="27" y="0"/>
                    <a:pt x="27" y="0"/>
                  </a:cubicBezTo>
                  <a:cubicBezTo>
                    <a:pt x="28" y="1"/>
                    <a:pt x="28" y="1"/>
                    <a:pt x="28" y="1"/>
                  </a:cubicBezTo>
                  <a:cubicBezTo>
                    <a:pt x="28" y="0"/>
                    <a:pt x="28" y="0"/>
                    <a:pt x="28" y="0"/>
                  </a:cubicBezTo>
                  <a:cubicBezTo>
                    <a:pt x="28" y="0"/>
                    <a:pt x="28" y="0"/>
                    <a:pt x="28" y="0"/>
                  </a:cubicBezTo>
                  <a:cubicBezTo>
                    <a:pt x="29" y="0"/>
                    <a:pt x="29" y="0"/>
                    <a:pt x="29" y="0"/>
                  </a:cubicBezTo>
                  <a:cubicBezTo>
                    <a:pt x="29" y="0"/>
                    <a:pt x="29" y="0"/>
                    <a:pt x="29" y="0"/>
                  </a:cubicBezTo>
                  <a:cubicBezTo>
                    <a:pt x="31" y="1"/>
                    <a:pt x="30" y="1"/>
                    <a:pt x="33" y="0"/>
                  </a:cubicBezTo>
                  <a:cubicBezTo>
                    <a:pt x="36" y="1"/>
                    <a:pt x="36" y="1"/>
                    <a:pt x="36" y="1"/>
                  </a:cubicBezTo>
                  <a:cubicBezTo>
                    <a:pt x="39" y="3"/>
                    <a:pt x="38" y="3"/>
                    <a:pt x="40" y="4"/>
                  </a:cubicBezTo>
                  <a:cubicBezTo>
                    <a:pt x="40" y="5"/>
                    <a:pt x="40" y="5"/>
                    <a:pt x="40" y="5"/>
                  </a:cubicBezTo>
                  <a:cubicBezTo>
                    <a:pt x="40" y="6"/>
                    <a:pt x="40" y="6"/>
                    <a:pt x="40" y="6"/>
                  </a:cubicBezTo>
                  <a:cubicBezTo>
                    <a:pt x="41" y="6"/>
                    <a:pt x="41" y="6"/>
                    <a:pt x="41" y="6"/>
                  </a:cubicBezTo>
                  <a:cubicBezTo>
                    <a:pt x="42" y="6"/>
                    <a:pt x="42" y="6"/>
                    <a:pt x="42" y="6"/>
                  </a:cubicBezTo>
                  <a:cubicBezTo>
                    <a:pt x="42" y="6"/>
                    <a:pt x="42" y="6"/>
                    <a:pt x="42" y="6"/>
                  </a:cubicBezTo>
                  <a:cubicBezTo>
                    <a:pt x="43" y="6"/>
                    <a:pt x="43" y="6"/>
                    <a:pt x="43" y="6"/>
                  </a:cubicBezTo>
                  <a:cubicBezTo>
                    <a:pt x="43" y="7"/>
                    <a:pt x="43" y="7"/>
                    <a:pt x="43" y="7"/>
                  </a:cubicBezTo>
                  <a:cubicBezTo>
                    <a:pt x="44" y="7"/>
                    <a:pt x="44" y="7"/>
                    <a:pt x="44" y="7"/>
                  </a:cubicBezTo>
                  <a:cubicBezTo>
                    <a:pt x="44" y="6"/>
                    <a:pt x="44" y="6"/>
                    <a:pt x="44" y="6"/>
                  </a:cubicBezTo>
                  <a:cubicBezTo>
                    <a:pt x="45" y="6"/>
                    <a:pt x="45" y="6"/>
                    <a:pt x="45" y="6"/>
                  </a:cubicBezTo>
                  <a:cubicBezTo>
                    <a:pt x="45" y="7"/>
                    <a:pt x="45" y="7"/>
                    <a:pt x="45" y="7"/>
                  </a:cubicBezTo>
                  <a:cubicBezTo>
                    <a:pt x="45" y="7"/>
                    <a:pt x="45" y="7"/>
                    <a:pt x="45" y="7"/>
                  </a:cubicBezTo>
                  <a:cubicBezTo>
                    <a:pt x="46" y="7"/>
                    <a:pt x="46" y="7"/>
                    <a:pt x="46" y="7"/>
                  </a:cubicBezTo>
                  <a:cubicBezTo>
                    <a:pt x="46" y="7"/>
                    <a:pt x="46" y="7"/>
                    <a:pt x="46" y="7"/>
                  </a:cubicBezTo>
                  <a:cubicBezTo>
                    <a:pt x="47" y="9"/>
                    <a:pt x="47" y="9"/>
                    <a:pt x="48" y="12"/>
                  </a:cubicBezTo>
                  <a:cubicBezTo>
                    <a:pt x="48" y="12"/>
                    <a:pt x="48" y="12"/>
                    <a:pt x="48" y="12"/>
                  </a:cubicBezTo>
                  <a:cubicBezTo>
                    <a:pt x="49" y="13"/>
                    <a:pt x="49" y="13"/>
                    <a:pt x="49" y="13"/>
                  </a:cubicBezTo>
                  <a:cubicBezTo>
                    <a:pt x="49" y="13"/>
                    <a:pt x="49" y="13"/>
                    <a:pt x="49" y="13"/>
                  </a:cubicBezTo>
                  <a:cubicBezTo>
                    <a:pt x="50" y="13"/>
                    <a:pt x="50" y="13"/>
                    <a:pt x="50" y="13"/>
                  </a:cubicBezTo>
                  <a:cubicBezTo>
                    <a:pt x="50" y="14"/>
                    <a:pt x="50" y="14"/>
                    <a:pt x="50" y="14"/>
                  </a:cubicBezTo>
                  <a:cubicBezTo>
                    <a:pt x="50" y="14"/>
                    <a:pt x="50" y="14"/>
                    <a:pt x="50" y="14"/>
                  </a:cubicBezTo>
                  <a:cubicBezTo>
                    <a:pt x="51" y="14"/>
                    <a:pt x="51" y="14"/>
                    <a:pt x="51" y="14"/>
                  </a:cubicBezTo>
                  <a:cubicBezTo>
                    <a:pt x="51" y="14"/>
                    <a:pt x="51" y="14"/>
                    <a:pt x="51" y="14"/>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4" y="18"/>
                    <a:pt x="54" y="18"/>
                    <a:pt x="54" y="18"/>
                  </a:cubicBezTo>
                  <a:cubicBezTo>
                    <a:pt x="55" y="19"/>
                    <a:pt x="54" y="19"/>
                    <a:pt x="56" y="19"/>
                  </a:cubicBezTo>
                  <a:cubicBezTo>
                    <a:pt x="57" y="20"/>
                    <a:pt x="57" y="20"/>
                    <a:pt x="57" y="20"/>
                  </a:cubicBezTo>
                  <a:cubicBezTo>
                    <a:pt x="57" y="21"/>
                    <a:pt x="57" y="21"/>
                    <a:pt x="57" y="21"/>
                  </a:cubicBezTo>
                  <a:cubicBezTo>
                    <a:pt x="58" y="21"/>
                    <a:pt x="58" y="22"/>
                    <a:pt x="59" y="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213">
              <a:extLst>
                <a:ext uri="{FF2B5EF4-FFF2-40B4-BE49-F238E27FC236}">
                  <a16:creationId xmlns:a16="http://schemas.microsoft.com/office/drawing/2014/main" id="{77EBF8FB-B87F-4922-A4C1-8721D19DD4F5}"/>
                </a:ext>
              </a:extLst>
            </p:cNvPr>
            <p:cNvSpPr>
              <a:spLocks/>
            </p:cNvSpPr>
            <p:nvPr/>
          </p:nvSpPr>
          <p:spPr bwMode="auto">
            <a:xfrm>
              <a:off x="13606475" y="8465600"/>
              <a:ext cx="484419" cy="641144"/>
            </a:xfrm>
            <a:custGeom>
              <a:avLst/>
              <a:gdLst>
                <a:gd name="T0" fmla="*/ 7 w 117"/>
                <a:gd name="T1" fmla="*/ 153 h 154"/>
                <a:gd name="T2" fmla="*/ 1 w 117"/>
                <a:gd name="T3" fmla="*/ 145 h 154"/>
                <a:gd name="T4" fmla="*/ 1 w 117"/>
                <a:gd name="T5" fmla="*/ 103 h 154"/>
                <a:gd name="T6" fmla="*/ 12 w 117"/>
                <a:gd name="T7" fmla="*/ 89 h 154"/>
                <a:gd name="T8" fmla="*/ 22 w 117"/>
                <a:gd name="T9" fmla="*/ 87 h 154"/>
                <a:gd name="T10" fmla="*/ 23 w 117"/>
                <a:gd name="T11" fmla="*/ 84 h 154"/>
                <a:gd name="T12" fmla="*/ 45 w 117"/>
                <a:gd name="T13" fmla="*/ 80 h 154"/>
                <a:gd name="T14" fmla="*/ 68 w 117"/>
                <a:gd name="T15" fmla="*/ 45 h 154"/>
                <a:gd name="T16" fmla="*/ 30 w 117"/>
                <a:gd name="T17" fmla="*/ 30 h 154"/>
                <a:gd name="T18" fmla="*/ 25 w 117"/>
                <a:gd name="T19" fmla="*/ 24 h 154"/>
                <a:gd name="T20" fmla="*/ 22 w 117"/>
                <a:gd name="T21" fmla="*/ 20 h 154"/>
                <a:gd name="T22" fmla="*/ 19 w 117"/>
                <a:gd name="T23" fmla="*/ 16 h 154"/>
                <a:gd name="T24" fmla="*/ 26 w 117"/>
                <a:gd name="T25" fmla="*/ 6 h 154"/>
                <a:gd name="T26" fmla="*/ 39 w 117"/>
                <a:gd name="T27" fmla="*/ 18 h 154"/>
                <a:gd name="T28" fmla="*/ 55 w 117"/>
                <a:gd name="T29" fmla="*/ 13 h 154"/>
                <a:gd name="T30" fmla="*/ 63 w 117"/>
                <a:gd name="T31" fmla="*/ 14 h 154"/>
                <a:gd name="T32" fmla="*/ 74 w 117"/>
                <a:gd name="T33" fmla="*/ 9 h 154"/>
                <a:gd name="T34" fmla="*/ 87 w 117"/>
                <a:gd name="T35" fmla="*/ 8 h 154"/>
                <a:gd name="T36" fmla="*/ 103 w 117"/>
                <a:gd name="T37" fmla="*/ 5 h 154"/>
                <a:gd name="T38" fmla="*/ 109 w 117"/>
                <a:gd name="T39" fmla="*/ 1 h 154"/>
                <a:gd name="T40" fmla="*/ 116 w 117"/>
                <a:gd name="T41" fmla="*/ 2 h 154"/>
                <a:gd name="T42" fmla="*/ 114 w 117"/>
                <a:gd name="T43" fmla="*/ 8 h 154"/>
                <a:gd name="T44" fmla="*/ 114 w 117"/>
                <a:gd name="T45" fmla="*/ 17 h 154"/>
                <a:gd name="T46" fmla="*/ 114 w 117"/>
                <a:gd name="T47" fmla="*/ 18 h 154"/>
                <a:gd name="T48" fmla="*/ 115 w 117"/>
                <a:gd name="T49" fmla="*/ 17 h 154"/>
                <a:gd name="T50" fmla="*/ 117 w 117"/>
                <a:gd name="T51" fmla="*/ 17 h 154"/>
                <a:gd name="T52" fmla="*/ 117 w 117"/>
                <a:gd name="T53" fmla="*/ 18 h 154"/>
                <a:gd name="T54" fmla="*/ 115 w 117"/>
                <a:gd name="T55" fmla="*/ 18 h 154"/>
                <a:gd name="T56" fmla="*/ 112 w 117"/>
                <a:gd name="T57" fmla="*/ 20 h 154"/>
                <a:gd name="T58" fmla="*/ 110 w 117"/>
                <a:gd name="T59" fmla="*/ 31 h 154"/>
                <a:gd name="T60" fmla="*/ 103 w 117"/>
                <a:gd name="T61" fmla="*/ 43 h 154"/>
                <a:gd name="T62" fmla="*/ 91 w 117"/>
                <a:gd name="T63" fmla="*/ 66 h 154"/>
                <a:gd name="T64" fmla="*/ 11 w 117"/>
                <a:gd name="T65" fmla="*/ 14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7" h="154">
                  <a:moveTo>
                    <a:pt x="7" y="154"/>
                  </a:moveTo>
                  <a:cubicBezTo>
                    <a:pt x="7" y="153"/>
                    <a:pt x="7" y="153"/>
                    <a:pt x="7" y="153"/>
                  </a:cubicBezTo>
                  <a:cubicBezTo>
                    <a:pt x="7" y="152"/>
                    <a:pt x="7" y="152"/>
                    <a:pt x="7" y="152"/>
                  </a:cubicBezTo>
                  <a:cubicBezTo>
                    <a:pt x="5" y="150"/>
                    <a:pt x="2" y="147"/>
                    <a:pt x="1" y="145"/>
                  </a:cubicBezTo>
                  <a:cubicBezTo>
                    <a:pt x="1" y="144"/>
                    <a:pt x="0" y="106"/>
                    <a:pt x="0" y="103"/>
                  </a:cubicBezTo>
                  <a:cubicBezTo>
                    <a:pt x="1" y="103"/>
                    <a:pt x="1" y="103"/>
                    <a:pt x="1" y="103"/>
                  </a:cubicBezTo>
                  <a:cubicBezTo>
                    <a:pt x="3" y="101"/>
                    <a:pt x="7" y="97"/>
                    <a:pt x="11" y="90"/>
                  </a:cubicBezTo>
                  <a:cubicBezTo>
                    <a:pt x="12" y="89"/>
                    <a:pt x="12" y="89"/>
                    <a:pt x="12" y="89"/>
                  </a:cubicBezTo>
                  <a:cubicBezTo>
                    <a:pt x="14" y="88"/>
                    <a:pt x="19" y="87"/>
                    <a:pt x="21" y="87"/>
                  </a:cubicBezTo>
                  <a:cubicBezTo>
                    <a:pt x="22" y="87"/>
                    <a:pt x="22" y="87"/>
                    <a:pt x="22" y="87"/>
                  </a:cubicBezTo>
                  <a:cubicBezTo>
                    <a:pt x="22" y="86"/>
                    <a:pt x="22" y="86"/>
                    <a:pt x="22" y="86"/>
                  </a:cubicBezTo>
                  <a:cubicBezTo>
                    <a:pt x="23" y="85"/>
                    <a:pt x="22" y="85"/>
                    <a:pt x="23" y="84"/>
                  </a:cubicBezTo>
                  <a:cubicBezTo>
                    <a:pt x="31" y="79"/>
                    <a:pt x="37" y="80"/>
                    <a:pt x="45" y="80"/>
                  </a:cubicBezTo>
                  <a:cubicBezTo>
                    <a:pt x="45" y="80"/>
                    <a:pt x="45" y="80"/>
                    <a:pt x="45" y="80"/>
                  </a:cubicBezTo>
                  <a:cubicBezTo>
                    <a:pt x="61" y="62"/>
                    <a:pt x="56" y="68"/>
                    <a:pt x="79" y="45"/>
                  </a:cubicBezTo>
                  <a:cubicBezTo>
                    <a:pt x="78" y="45"/>
                    <a:pt x="69" y="45"/>
                    <a:pt x="68" y="45"/>
                  </a:cubicBezTo>
                  <a:cubicBezTo>
                    <a:pt x="60" y="41"/>
                    <a:pt x="38" y="38"/>
                    <a:pt x="30" y="30"/>
                  </a:cubicBezTo>
                  <a:cubicBezTo>
                    <a:pt x="30" y="30"/>
                    <a:pt x="30" y="30"/>
                    <a:pt x="30" y="30"/>
                  </a:cubicBezTo>
                  <a:cubicBezTo>
                    <a:pt x="29" y="30"/>
                    <a:pt x="29" y="30"/>
                    <a:pt x="29" y="30"/>
                  </a:cubicBezTo>
                  <a:cubicBezTo>
                    <a:pt x="27" y="28"/>
                    <a:pt x="26" y="27"/>
                    <a:pt x="25" y="24"/>
                  </a:cubicBezTo>
                  <a:cubicBezTo>
                    <a:pt x="24" y="24"/>
                    <a:pt x="24" y="24"/>
                    <a:pt x="24" y="24"/>
                  </a:cubicBezTo>
                  <a:cubicBezTo>
                    <a:pt x="23" y="21"/>
                    <a:pt x="22" y="21"/>
                    <a:pt x="22" y="20"/>
                  </a:cubicBezTo>
                  <a:cubicBezTo>
                    <a:pt x="21" y="18"/>
                    <a:pt x="21" y="19"/>
                    <a:pt x="20" y="16"/>
                  </a:cubicBezTo>
                  <a:cubicBezTo>
                    <a:pt x="19" y="16"/>
                    <a:pt x="19" y="16"/>
                    <a:pt x="19" y="16"/>
                  </a:cubicBezTo>
                  <a:cubicBezTo>
                    <a:pt x="19" y="16"/>
                    <a:pt x="19" y="16"/>
                    <a:pt x="19" y="16"/>
                  </a:cubicBezTo>
                  <a:cubicBezTo>
                    <a:pt x="19" y="16"/>
                    <a:pt x="21" y="14"/>
                    <a:pt x="26" y="6"/>
                  </a:cubicBezTo>
                  <a:cubicBezTo>
                    <a:pt x="28" y="7"/>
                    <a:pt x="28" y="7"/>
                    <a:pt x="28" y="7"/>
                  </a:cubicBezTo>
                  <a:cubicBezTo>
                    <a:pt x="31" y="11"/>
                    <a:pt x="33" y="16"/>
                    <a:pt x="39" y="18"/>
                  </a:cubicBezTo>
                  <a:cubicBezTo>
                    <a:pt x="45" y="18"/>
                    <a:pt x="45" y="18"/>
                    <a:pt x="45" y="18"/>
                  </a:cubicBezTo>
                  <a:cubicBezTo>
                    <a:pt x="48" y="16"/>
                    <a:pt x="52" y="14"/>
                    <a:pt x="55" y="13"/>
                  </a:cubicBezTo>
                  <a:cubicBezTo>
                    <a:pt x="60" y="14"/>
                    <a:pt x="57" y="13"/>
                    <a:pt x="62" y="14"/>
                  </a:cubicBezTo>
                  <a:cubicBezTo>
                    <a:pt x="63" y="14"/>
                    <a:pt x="63" y="14"/>
                    <a:pt x="63" y="14"/>
                  </a:cubicBezTo>
                  <a:cubicBezTo>
                    <a:pt x="69" y="12"/>
                    <a:pt x="71" y="10"/>
                    <a:pt x="73" y="9"/>
                  </a:cubicBezTo>
                  <a:cubicBezTo>
                    <a:pt x="74" y="9"/>
                    <a:pt x="74" y="9"/>
                    <a:pt x="74" y="9"/>
                  </a:cubicBezTo>
                  <a:cubicBezTo>
                    <a:pt x="76" y="10"/>
                    <a:pt x="76" y="10"/>
                    <a:pt x="76" y="10"/>
                  </a:cubicBezTo>
                  <a:cubicBezTo>
                    <a:pt x="81" y="10"/>
                    <a:pt x="85" y="8"/>
                    <a:pt x="87" y="8"/>
                  </a:cubicBezTo>
                  <a:cubicBezTo>
                    <a:pt x="90" y="9"/>
                    <a:pt x="90" y="9"/>
                    <a:pt x="90" y="9"/>
                  </a:cubicBezTo>
                  <a:cubicBezTo>
                    <a:pt x="98" y="8"/>
                    <a:pt x="92" y="7"/>
                    <a:pt x="103" y="5"/>
                  </a:cubicBezTo>
                  <a:cubicBezTo>
                    <a:pt x="107" y="3"/>
                    <a:pt x="107" y="3"/>
                    <a:pt x="107" y="3"/>
                  </a:cubicBezTo>
                  <a:cubicBezTo>
                    <a:pt x="108" y="2"/>
                    <a:pt x="108" y="2"/>
                    <a:pt x="109" y="1"/>
                  </a:cubicBezTo>
                  <a:cubicBezTo>
                    <a:pt x="111" y="0"/>
                    <a:pt x="111" y="0"/>
                    <a:pt x="111" y="0"/>
                  </a:cubicBezTo>
                  <a:cubicBezTo>
                    <a:pt x="112" y="1"/>
                    <a:pt x="115" y="2"/>
                    <a:pt x="116" y="2"/>
                  </a:cubicBezTo>
                  <a:cubicBezTo>
                    <a:pt x="116" y="3"/>
                    <a:pt x="116" y="3"/>
                    <a:pt x="116" y="4"/>
                  </a:cubicBezTo>
                  <a:cubicBezTo>
                    <a:pt x="114" y="6"/>
                    <a:pt x="115" y="5"/>
                    <a:pt x="114" y="8"/>
                  </a:cubicBezTo>
                  <a:cubicBezTo>
                    <a:pt x="115" y="16"/>
                    <a:pt x="115" y="16"/>
                    <a:pt x="114" y="17"/>
                  </a:cubicBezTo>
                  <a:cubicBezTo>
                    <a:pt x="114" y="17"/>
                    <a:pt x="114" y="17"/>
                    <a:pt x="114" y="17"/>
                  </a:cubicBezTo>
                  <a:cubicBezTo>
                    <a:pt x="113" y="18"/>
                    <a:pt x="113" y="18"/>
                    <a:pt x="113" y="18"/>
                  </a:cubicBezTo>
                  <a:cubicBezTo>
                    <a:pt x="114" y="18"/>
                    <a:pt x="114" y="18"/>
                    <a:pt x="114" y="18"/>
                  </a:cubicBezTo>
                  <a:cubicBezTo>
                    <a:pt x="115" y="17"/>
                    <a:pt x="115" y="17"/>
                    <a:pt x="115" y="17"/>
                  </a:cubicBezTo>
                  <a:cubicBezTo>
                    <a:pt x="115" y="17"/>
                    <a:pt x="115" y="17"/>
                    <a:pt x="115" y="17"/>
                  </a:cubicBezTo>
                  <a:cubicBezTo>
                    <a:pt x="115" y="16"/>
                    <a:pt x="115" y="16"/>
                    <a:pt x="115" y="16"/>
                  </a:cubicBezTo>
                  <a:cubicBezTo>
                    <a:pt x="117" y="17"/>
                    <a:pt x="116" y="17"/>
                    <a:pt x="117" y="17"/>
                  </a:cubicBezTo>
                  <a:cubicBezTo>
                    <a:pt x="117" y="18"/>
                    <a:pt x="117" y="18"/>
                    <a:pt x="117" y="18"/>
                  </a:cubicBezTo>
                  <a:cubicBezTo>
                    <a:pt x="117" y="18"/>
                    <a:pt x="117" y="18"/>
                    <a:pt x="117" y="18"/>
                  </a:cubicBezTo>
                  <a:cubicBezTo>
                    <a:pt x="116" y="18"/>
                    <a:pt x="116" y="18"/>
                    <a:pt x="116" y="18"/>
                  </a:cubicBezTo>
                  <a:cubicBezTo>
                    <a:pt x="115" y="18"/>
                    <a:pt x="115" y="18"/>
                    <a:pt x="115" y="18"/>
                  </a:cubicBezTo>
                  <a:cubicBezTo>
                    <a:pt x="113" y="18"/>
                    <a:pt x="114" y="18"/>
                    <a:pt x="112" y="19"/>
                  </a:cubicBezTo>
                  <a:cubicBezTo>
                    <a:pt x="112" y="20"/>
                    <a:pt x="112" y="20"/>
                    <a:pt x="112" y="20"/>
                  </a:cubicBezTo>
                  <a:cubicBezTo>
                    <a:pt x="111" y="29"/>
                    <a:pt x="111" y="22"/>
                    <a:pt x="111" y="29"/>
                  </a:cubicBezTo>
                  <a:cubicBezTo>
                    <a:pt x="110" y="31"/>
                    <a:pt x="110" y="31"/>
                    <a:pt x="110" y="31"/>
                  </a:cubicBezTo>
                  <a:cubicBezTo>
                    <a:pt x="109" y="33"/>
                    <a:pt x="109" y="33"/>
                    <a:pt x="109" y="33"/>
                  </a:cubicBezTo>
                  <a:cubicBezTo>
                    <a:pt x="104" y="39"/>
                    <a:pt x="107" y="36"/>
                    <a:pt x="103" y="43"/>
                  </a:cubicBezTo>
                  <a:cubicBezTo>
                    <a:pt x="100" y="46"/>
                    <a:pt x="100" y="46"/>
                    <a:pt x="100" y="46"/>
                  </a:cubicBezTo>
                  <a:cubicBezTo>
                    <a:pt x="97" y="58"/>
                    <a:pt x="93" y="54"/>
                    <a:pt x="91" y="66"/>
                  </a:cubicBezTo>
                  <a:cubicBezTo>
                    <a:pt x="60" y="118"/>
                    <a:pt x="37" y="112"/>
                    <a:pt x="17" y="140"/>
                  </a:cubicBezTo>
                  <a:cubicBezTo>
                    <a:pt x="17" y="140"/>
                    <a:pt x="11" y="146"/>
                    <a:pt x="11" y="148"/>
                  </a:cubicBezTo>
                  <a:cubicBezTo>
                    <a:pt x="8" y="151"/>
                    <a:pt x="11" y="149"/>
                    <a:pt x="7" y="15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214">
              <a:extLst>
                <a:ext uri="{FF2B5EF4-FFF2-40B4-BE49-F238E27FC236}">
                  <a16:creationId xmlns:a16="http://schemas.microsoft.com/office/drawing/2014/main" id="{A309741C-9074-4A8C-8FB8-7FCC26C490DB}"/>
                </a:ext>
              </a:extLst>
            </p:cNvPr>
            <p:cNvSpPr>
              <a:spLocks/>
            </p:cNvSpPr>
            <p:nvPr/>
          </p:nvSpPr>
          <p:spPr bwMode="auto">
            <a:xfrm>
              <a:off x="8980748" y="8741054"/>
              <a:ext cx="185221" cy="199467"/>
            </a:xfrm>
            <a:custGeom>
              <a:avLst/>
              <a:gdLst>
                <a:gd name="T0" fmla="*/ 40 w 45"/>
                <a:gd name="T1" fmla="*/ 12 h 47"/>
                <a:gd name="T2" fmla="*/ 40 w 45"/>
                <a:gd name="T3" fmla="*/ 13 h 47"/>
                <a:gd name="T4" fmla="*/ 40 w 45"/>
                <a:gd name="T5" fmla="*/ 15 h 47"/>
                <a:gd name="T6" fmla="*/ 40 w 45"/>
                <a:gd name="T7" fmla="*/ 18 h 47"/>
                <a:gd name="T8" fmla="*/ 42 w 45"/>
                <a:gd name="T9" fmla="*/ 22 h 47"/>
                <a:gd name="T10" fmla="*/ 44 w 45"/>
                <a:gd name="T11" fmla="*/ 26 h 47"/>
                <a:gd name="T12" fmla="*/ 45 w 45"/>
                <a:gd name="T13" fmla="*/ 27 h 47"/>
                <a:gd name="T14" fmla="*/ 45 w 45"/>
                <a:gd name="T15" fmla="*/ 29 h 47"/>
                <a:gd name="T16" fmla="*/ 43 w 45"/>
                <a:gd name="T17" fmla="*/ 34 h 47"/>
                <a:gd name="T18" fmla="*/ 41 w 45"/>
                <a:gd name="T19" fmla="*/ 40 h 47"/>
                <a:gd name="T20" fmla="*/ 39 w 45"/>
                <a:gd name="T21" fmla="*/ 42 h 47"/>
                <a:gd name="T22" fmla="*/ 38 w 45"/>
                <a:gd name="T23" fmla="*/ 42 h 47"/>
                <a:gd name="T24" fmla="*/ 38 w 45"/>
                <a:gd name="T25" fmla="*/ 42 h 47"/>
                <a:gd name="T26" fmla="*/ 37 w 45"/>
                <a:gd name="T27" fmla="*/ 40 h 47"/>
                <a:gd name="T28" fmla="*/ 36 w 45"/>
                <a:gd name="T29" fmla="*/ 41 h 47"/>
                <a:gd name="T30" fmla="*/ 34 w 45"/>
                <a:gd name="T31" fmla="*/ 39 h 47"/>
                <a:gd name="T32" fmla="*/ 33 w 45"/>
                <a:gd name="T33" fmla="*/ 39 h 47"/>
                <a:gd name="T34" fmla="*/ 32 w 45"/>
                <a:gd name="T35" fmla="*/ 39 h 47"/>
                <a:gd name="T36" fmla="*/ 31 w 45"/>
                <a:gd name="T37" fmla="*/ 40 h 47"/>
                <a:gd name="T38" fmla="*/ 30 w 45"/>
                <a:gd name="T39" fmla="*/ 41 h 47"/>
                <a:gd name="T40" fmla="*/ 24 w 45"/>
                <a:gd name="T41" fmla="*/ 40 h 47"/>
                <a:gd name="T42" fmla="*/ 23 w 45"/>
                <a:gd name="T43" fmla="*/ 40 h 47"/>
                <a:gd name="T44" fmla="*/ 23 w 45"/>
                <a:gd name="T45" fmla="*/ 41 h 47"/>
                <a:gd name="T46" fmla="*/ 22 w 45"/>
                <a:gd name="T47" fmla="*/ 42 h 47"/>
                <a:gd name="T48" fmla="*/ 21 w 45"/>
                <a:gd name="T49" fmla="*/ 43 h 47"/>
                <a:gd name="T50" fmla="*/ 24 w 45"/>
                <a:gd name="T51" fmla="*/ 45 h 47"/>
                <a:gd name="T52" fmla="*/ 23 w 45"/>
                <a:gd name="T53" fmla="*/ 47 h 47"/>
                <a:gd name="T54" fmla="*/ 18 w 45"/>
                <a:gd name="T55" fmla="*/ 46 h 47"/>
                <a:gd name="T56" fmla="*/ 15 w 45"/>
                <a:gd name="T57" fmla="*/ 45 h 47"/>
                <a:gd name="T58" fmla="*/ 12 w 45"/>
                <a:gd name="T59" fmla="*/ 41 h 47"/>
                <a:gd name="T60" fmla="*/ 12 w 45"/>
                <a:gd name="T61" fmla="*/ 40 h 47"/>
                <a:gd name="T62" fmla="*/ 11 w 45"/>
                <a:gd name="T63" fmla="*/ 38 h 47"/>
                <a:gd name="T64" fmla="*/ 10 w 45"/>
                <a:gd name="T65" fmla="*/ 37 h 47"/>
                <a:gd name="T66" fmla="*/ 9 w 45"/>
                <a:gd name="T67" fmla="*/ 36 h 47"/>
                <a:gd name="T68" fmla="*/ 9 w 45"/>
                <a:gd name="T69" fmla="*/ 35 h 47"/>
                <a:gd name="T70" fmla="*/ 9 w 45"/>
                <a:gd name="T71" fmla="*/ 33 h 47"/>
                <a:gd name="T72" fmla="*/ 9 w 45"/>
                <a:gd name="T73" fmla="*/ 33 h 47"/>
                <a:gd name="T74" fmla="*/ 8 w 45"/>
                <a:gd name="T75" fmla="*/ 30 h 47"/>
                <a:gd name="T76" fmla="*/ 7 w 45"/>
                <a:gd name="T77" fmla="*/ 30 h 47"/>
                <a:gd name="T78" fmla="*/ 4 w 45"/>
                <a:gd name="T79" fmla="*/ 30 h 47"/>
                <a:gd name="T80" fmla="*/ 4 w 45"/>
                <a:gd name="T81" fmla="*/ 29 h 47"/>
                <a:gd name="T82" fmla="*/ 0 w 45"/>
                <a:gd name="T83" fmla="*/ 23 h 47"/>
                <a:gd name="T84" fmla="*/ 2 w 45"/>
                <a:gd name="T85" fmla="*/ 16 h 47"/>
                <a:gd name="T86" fmla="*/ 1 w 45"/>
                <a:gd name="T87" fmla="*/ 14 h 47"/>
                <a:gd name="T88" fmla="*/ 3 w 45"/>
                <a:gd name="T89" fmla="*/ 13 h 47"/>
                <a:gd name="T90" fmla="*/ 4 w 45"/>
                <a:gd name="T91" fmla="*/ 12 h 47"/>
                <a:gd name="T92" fmla="*/ 8 w 45"/>
                <a:gd name="T93" fmla="*/ 11 h 47"/>
                <a:gd name="T94" fmla="*/ 9 w 45"/>
                <a:gd name="T95" fmla="*/ 10 h 47"/>
                <a:gd name="T96" fmla="*/ 9 w 45"/>
                <a:gd name="T97" fmla="*/ 10 h 47"/>
                <a:gd name="T98" fmla="*/ 9 w 45"/>
                <a:gd name="T99" fmla="*/ 9 h 47"/>
                <a:gd name="T100" fmla="*/ 9 w 45"/>
                <a:gd name="T101" fmla="*/ 9 h 47"/>
                <a:gd name="T102" fmla="*/ 9 w 45"/>
                <a:gd name="T103" fmla="*/ 7 h 47"/>
                <a:gd name="T104" fmla="*/ 10 w 45"/>
                <a:gd name="T105" fmla="*/ 6 h 47"/>
                <a:gd name="T106" fmla="*/ 10 w 45"/>
                <a:gd name="T107" fmla="*/ 4 h 47"/>
                <a:gd name="T108" fmla="*/ 12 w 45"/>
                <a:gd name="T109" fmla="*/ 1 h 47"/>
                <a:gd name="T110" fmla="*/ 24 w 45"/>
                <a:gd name="T111" fmla="*/ 4 h 47"/>
                <a:gd name="T112" fmla="*/ 25 w 45"/>
                <a:gd name="T113" fmla="*/ 1 h 47"/>
                <a:gd name="T114" fmla="*/ 45 w 45"/>
                <a:gd name="T115" fmla="*/ 3 h 47"/>
                <a:gd name="T116" fmla="*/ 44 w 45"/>
                <a:gd name="T117"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5" h="47">
                  <a:moveTo>
                    <a:pt x="44" y="8"/>
                  </a:moveTo>
                  <a:cubicBezTo>
                    <a:pt x="42" y="10"/>
                    <a:pt x="42" y="10"/>
                    <a:pt x="40" y="12"/>
                  </a:cubicBezTo>
                  <a:cubicBezTo>
                    <a:pt x="40" y="12"/>
                    <a:pt x="40" y="12"/>
                    <a:pt x="40" y="12"/>
                  </a:cubicBezTo>
                  <a:cubicBezTo>
                    <a:pt x="40" y="13"/>
                    <a:pt x="40" y="13"/>
                    <a:pt x="40" y="13"/>
                  </a:cubicBezTo>
                  <a:cubicBezTo>
                    <a:pt x="40" y="14"/>
                    <a:pt x="40" y="14"/>
                    <a:pt x="40" y="15"/>
                  </a:cubicBezTo>
                  <a:cubicBezTo>
                    <a:pt x="40" y="15"/>
                    <a:pt x="40" y="15"/>
                    <a:pt x="40" y="15"/>
                  </a:cubicBezTo>
                  <a:cubicBezTo>
                    <a:pt x="41" y="17"/>
                    <a:pt x="41" y="17"/>
                    <a:pt x="41" y="17"/>
                  </a:cubicBezTo>
                  <a:cubicBezTo>
                    <a:pt x="40" y="18"/>
                    <a:pt x="40" y="18"/>
                    <a:pt x="40" y="18"/>
                  </a:cubicBezTo>
                  <a:cubicBezTo>
                    <a:pt x="40" y="19"/>
                    <a:pt x="41" y="20"/>
                    <a:pt x="41" y="21"/>
                  </a:cubicBezTo>
                  <a:cubicBezTo>
                    <a:pt x="41" y="21"/>
                    <a:pt x="41" y="21"/>
                    <a:pt x="42" y="22"/>
                  </a:cubicBezTo>
                  <a:cubicBezTo>
                    <a:pt x="41" y="23"/>
                    <a:pt x="41" y="23"/>
                    <a:pt x="41" y="23"/>
                  </a:cubicBezTo>
                  <a:cubicBezTo>
                    <a:pt x="43" y="25"/>
                    <a:pt x="43" y="25"/>
                    <a:pt x="44" y="26"/>
                  </a:cubicBezTo>
                  <a:cubicBezTo>
                    <a:pt x="45" y="27"/>
                    <a:pt x="44" y="26"/>
                    <a:pt x="45" y="27"/>
                  </a:cubicBezTo>
                  <a:cubicBezTo>
                    <a:pt x="45" y="27"/>
                    <a:pt x="45" y="27"/>
                    <a:pt x="45" y="27"/>
                  </a:cubicBezTo>
                  <a:cubicBezTo>
                    <a:pt x="45" y="28"/>
                    <a:pt x="45" y="28"/>
                    <a:pt x="45" y="28"/>
                  </a:cubicBezTo>
                  <a:cubicBezTo>
                    <a:pt x="45" y="29"/>
                    <a:pt x="45" y="28"/>
                    <a:pt x="45" y="29"/>
                  </a:cubicBezTo>
                  <a:cubicBezTo>
                    <a:pt x="45" y="30"/>
                    <a:pt x="43" y="32"/>
                    <a:pt x="43" y="33"/>
                  </a:cubicBezTo>
                  <a:cubicBezTo>
                    <a:pt x="43" y="34"/>
                    <a:pt x="43" y="34"/>
                    <a:pt x="43" y="34"/>
                  </a:cubicBezTo>
                  <a:cubicBezTo>
                    <a:pt x="43" y="36"/>
                    <a:pt x="43" y="36"/>
                    <a:pt x="43" y="36"/>
                  </a:cubicBezTo>
                  <a:cubicBezTo>
                    <a:pt x="42" y="38"/>
                    <a:pt x="42" y="38"/>
                    <a:pt x="41" y="40"/>
                  </a:cubicBezTo>
                  <a:cubicBezTo>
                    <a:pt x="40" y="41"/>
                    <a:pt x="40" y="41"/>
                    <a:pt x="40" y="41"/>
                  </a:cubicBezTo>
                  <a:cubicBezTo>
                    <a:pt x="39" y="42"/>
                    <a:pt x="39" y="42"/>
                    <a:pt x="39" y="42"/>
                  </a:cubicBezTo>
                  <a:cubicBezTo>
                    <a:pt x="39" y="42"/>
                    <a:pt x="39" y="42"/>
                    <a:pt x="39" y="42"/>
                  </a:cubicBezTo>
                  <a:cubicBezTo>
                    <a:pt x="38" y="42"/>
                    <a:pt x="38" y="42"/>
                    <a:pt x="38" y="42"/>
                  </a:cubicBezTo>
                  <a:cubicBezTo>
                    <a:pt x="38" y="42"/>
                    <a:pt x="38" y="42"/>
                    <a:pt x="38" y="42"/>
                  </a:cubicBezTo>
                  <a:cubicBezTo>
                    <a:pt x="38" y="42"/>
                    <a:pt x="38" y="42"/>
                    <a:pt x="38" y="42"/>
                  </a:cubicBezTo>
                  <a:cubicBezTo>
                    <a:pt x="37" y="41"/>
                    <a:pt x="38" y="41"/>
                    <a:pt x="37" y="41"/>
                  </a:cubicBezTo>
                  <a:cubicBezTo>
                    <a:pt x="37" y="40"/>
                    <a:pt x="37" y="40"/>
                    <a:pt x="37" y="40"/>
                  </a:cubicBezTo>
                  <a:cubicBezTo>
                    <a:pt x="36" y="41"/>
                    <a:pt x="36" y="41"/>
                    <a:pt x="36" y="41"/>
                  </a:cubicBezTo>
                  <a:cubicBezTo>
                    <a:pt x="36" y="41"/>
                    <a:pt x="36" y="41"/>
                    <a:pt x="36" y="41"/>
                  </a:cubicBezTo>
                  <a:cubicBezTo>
                    <a:pt x="35" y="40"/>
                    <a:pt x="35" y="40"/>
                    <a:pt x="35" y="39"/>
                  </a:cubicBezTo>
                  <a:cubicBezTo>
                    <a:pt x="34" y="39"/>
                    <a:pt x="34" y="39"/>
                    <a:pt x="34" y="39"/>
                  </a:cubicBezTo>
                  <a:cubicBezTo>
                    <a:pt x="34" y="39"/>
                    <a:pt x="34" y="39"/>
                    <a:pt x="34" y="39"/>
                  </a:cubicBezTo>
                  <a:cubicBezTo>
                    <a:pt x="33" y="39"/>
                    <a:pt x="33" y="39"/>
                    <a:pt x="33" y="39"/>
                  </a:cubicBezTo>
                  <a:cubicBezTo>
                    <a:pt x="33" y="40"/>
                    <a:pt x="33" y="40"/>
                    <a:pt x="33" y="40"/>
                  </a:cubicBezTo>
                  <a:cubicBezTo>
                    <a:pt x="32" y="39"/>
                    <a:pt x="32" y="39"/>
                    <a:pt x="32" y="39"/>
                  </a:cubicBezTo>
                  <a:cubicBezTo>
                    <a:pt x="32" y="39"/>
                    <a:pt x="32" y="39"/>
                    <a:pt x="32" y="39"/>
                  </a:cubicBezTo>
                  <a:cubicBezTo>
                    <a:pt x="31" y="40"/>
                    <a:pt x="31" y="40"/>
                    <a:pt x="31" y="40"/>
                  </a:cubicBezTo>
                  <a:cubicBezTo>
                    <a:pt x="30" y="40"/>
                    <a:pt x="30" y="40"/>
                    <a:pt x="30" y="40"/>
                  </a:cubicBezTo>
                  <a:cubicBezTo>
                    <a:pt x="30" y="41"/>
                    <a:pt x="30" y="41"/>
                    <a:pt x="30" y="41"/>
                  </a:cubicBezTo>
                  <a:cubicBezTo>
                    <a:pt x="29" y="41"/>
                    <a:pt x="27" y="41"/>
                    <a:pt x="26" y="41"/>
                  </a:cubicBezTo>
                  <a:cubicBezTo>
                    <a:pt x="25" y="41"/>
                    <a:pt x="24" y="40"/>
                    <a:pt x="24" y="40"/>
                  </a:cubicBezTo>
                  <a:cubicBezTo>
                    <a:pt x="23" y="40"/>
                    <a:pt x="23" y="40"/>
                    <a:pt x="23" y="40"/>
                  </a:cubicBezTo>
                  <a:cubicBezTo>
                    <a:pt x="23" y="40"/>
                    <a:pt x="23" y="40"/>
                    <a:pt x="23" y="40"/>
                  </a:cubicBezTo>
                  <a:cubicBezTo>
                    <a:pt x="23" y="40"/>
                    <a:pt x="23" y="40"/>
                    <a:pt x="23" y="40"/>
                  </a:cubicBezTo>
                  <a:cubicBezTo>
                    <a:pt x="23" y="41"/>
                    <a:pt x="23" y="41"/>
                    <a:pt x="23" y="41"/>
                  </a:cubicBezTo>
                  <a:cubicBezTo>
                    <a:pt x="22" y="41"/>
                    <a:pt x="22" y="41"/>
                    <a:pt x="22" y="41"/>
                  </a:cubicBezTo>
                  <a:cubicBezTo>
                    <a:pt x="22" y="42"/>
                    <a:pt x="22" y="42"/>
                    <a:pt x="22" y="42"/>
                  </a:cubicBezTo>
                  <a:cubicBezTo>
                    <a:pt x="21" y="42"/>
                    <a:pt x="21" y="42"/>
                    <a:pt x="21" y="42"/>
                  </a:cubicBezTo>
                  <a:cubicBezTo>
                    <a:pt x="21" y="43"/>
                    <a:pt x="21" y="43"/>
                    <a:pt x="21" y="43"/>
                  </a:cubicBezTo>
                  <a:cubicBezTo>
                    <a:pt x="22" y="43"/>
                    <a:pt x="22" y="43"/>
                    <a:pt x="22" y="43"/>
                  </a:cubicBezTo>
                  <a:cubicBezTo>
                    <a:pt x="23" y="44"/>
                    <a:pt x="23" y="44"/>
                    <a:pt x="24" y="45"/>
                  </a:cubicBezTo>
                  <a:cubicBezTo>
                    <a:pt x="24" y="46"/>
                    <a:pt x="24" y="46"/>
                    <a:pt x="24" y="47"/>
                  </a:cubicBezTo>
                  <a:cubicBezTo>
                    <a:pt x="23" y="47"/>
                    <a:pt x="23" y="47"/>
                    <a:pt x="23" y="47"/>
                  </a:cubicBezTo>
                  <a:cubicBezTo>
                    <a:pt x="23" y="47"/>
                    <a:pt x="23" y="47"/>
                    <a:pt x="23" y="47"/>
                  </a:cubicBezTo>
                  <a:cubicBezTo>
                    <a:pt x="23" y="47"/>
                    <a:pt x="18" y="46"/>
                    <a:pt x="18" y="46"/>
                  </a:cubicBezTo>
                  <a:cubicBezTo>
                    <a:pt x="17" y="46"/>
                    <a:pt x="17" y="46"/>
                    <a:pt x="17" y="45"/>
                  </a:cubicBezTo>
                  <a:cubicBezTo>
                    <a:pt x="16" y="45"/>
                    <a:pt x="16" y="45"/>
                    <a:pt x="15" y="45"/>
                  </a:cubicBezTo>
                  <a:cubicBezTo>
                    <a:pt x="14" y="44"/>
                    <a:pt x="14" y="44"/>
                    <a:pt x="13" y="42"/>
                  </a:cubicBezTo>
                  <a:cubicBezTo>
                    <a:pt x="13" y="42"/>
                    <a:pt x="13" y="42"/>
                    <a:pt x="12" y="41"/>
                  </a:cubicBezTo>
                  <a:cubicBezTo>
                    <a:pt x="12" y="40"/>
                    <a:pt x="12" y="40"/>
                    <a:pt x="12" y="40"/>
                  </a:cubicBezTo>
                  <a:cubicBezTo>
                    <a:pt x="12" y="40"/>
                    <a:pt x="12" y="40"/>
                    <a:pt x="12" y="40"/>
                  </a:cubicBezTo>
                  <a:cubicBezTo>
                    <a:pt x="12" y="39"/>
                    <a:pt x="11" y="39"/>
                    <a:pt x="11" y="38"/>
                  </a:cubicBezTo>
                  <a:cubicBezTo>
                    <a:pt x="11" y="38"/>
                    <a:pt x="11" y="38"/>
                    <a:pt x="11" y="38"/>
                  </a:cubicBezTo>
                  <a:cubicBezTo>
                    <a:pt x="11" y="38"/>
                    <a:pt x="11" y="37"/>
                    <a:pt x="11" y="37"/>
                  </a:cubicBezTo>
                  <a:cubicBezTo>
                    <a:pt x="10" y="37"/>
                    <a:pt x="10" y="37"/>
                    <a:pt x="10" y="37"/>
                  </a:cubicBezTo>
                  <a:cubicBezTo>
                    <a:pt x="10" y="36"/>
                    <a:pt x="10" y="36"/>
                    <a:pt x="10" y="36"/>
                  </a:cubicBezTo>
                  <a:cubicBezTo>
                    <a:pt x="9" y="36"/>
                    <a:pt x="9" y="36"/>
                    <a:pt x="9" y="36"/>
                  </a:cubicBezTo>
                  <a:cubicBezTo>
                    <a:pt x="9" y="36"/>
                    <a:pt x="9" y="36"/>
                    <a:pt x="9" y="36"/>
                  </a:cubicBezTo>
                  <a:cubicBezTo>
                    <a:pt x="9" y="35"/>
                    <a:pt x="9" y="35"/>
                    <a:pt x="9" y="35"/>
                  </a:cubicBezTo>
                  <a:cubicBezTo>
                    <a:pt x="9" y="34"/>
                    <a:pt x="9" y="34"/>
                    <a:pt x="9" y="34"/>
                  </a:cubicBezTo>
                  <a:cubicBezTo>
                    <a:pt x="9" y="34"/>
                    <a:pt x="9" y="34"/>
                    <a:pt x="9" y="33"/>
                  </a:cubicBezTo>
                  <a:cubicBezTo>
                    <a:pt x="9" y="33"/>
                    <a:pt x="9" y="33"/>
                    <a:pt x="9" y="33"/>
                  </a:cubicBezTo>
                  <a:cubicBezTo>
                    <a:pt x="9" y="33"/>
                    <a:pt x="9" y="33"/>
                    <a:pt x="9" y="33"/>
                  </a:cubicBezTo>
                  <a:cubicBezTo>
                    <a:pt x="9" y="32"/>
                    <a:pt x="9" y="31"/>
                    <a:pt x="8" y="30"/>
                  </a:cubicBezTo>
                  <a:cubicBezTo>
                    <a:pt x="8" y="30"/>
                    <a:pt x="8" y="30"/>
                    <a:pt x="8" y="30"/>
                  </a:cubicBezTo>
                  <a:cubicBezTo>
                    <a:pt x="7" y="30"/>
                    <a:pt x="7" y="30"/>
                    <a:pt x="7" y="30"/>
                  </a:cubicBezTo>
                  <a:cubicBezTo>
                    <a:pt x="7" y="30"/>
                    <a:pt x="7" y="30"/>
                    <a:pt x="7" y="30"/>
                  </a:cubicBezTo>
                  <a:cubicBezTo>
                    <a:pt x="6" y="30"/>
                    <a:pt x="6" y="30"/>
                    <a:pt x="6" y="30"/>
                  </a:cubicBezTo>
                  <a:cubicBezTo>
                    <a:pt x="5" y="30"/>
                    <a:pt x="5" y="30"/>
                    <a:pt x="4" y="30"/>
                  </a:cubicBezTo>
                  <a:cubicBezTo>
                    <a:pt x="4" y="30"/>
                    <a:pt x="4" y="30"/>
                    <a:pt x="4" y="30"/>
                  </a:cubicBezTo>
                  <a:cubicBezTo>
                    <a:pt x="4" y="29"/>
                    <a:pt x="4" y="29"/>
                    <a:pt x="4" y="29"/>
                  </a:cubicBezTo>
                  <a:cubicBezTo>
                    <a:pt x="3" y="28"/>
                    <a:pt x="4" y="28"/>
                    <a:pt x="2" y="27"/>
                  </a:cubicBezTo>
                  <a:cubicBezTo>
                    <a:pt x="2" y="25"/>
                    <a:pt x="2" y="25"/>
                    <a:pt x="0" y="23"/>
                  </a:cubicBezTo>
                  <a:cubicBezTo>
                    <a:pt x="0" y="22"/>
                    <a:pt x="0" y="22"/>
                    <a:pt x="0" y="21"/>
                  </a:cubicBezTo>
                  <a:cubicBezTo>
                    <a:pt x="1" y="20"/>
                    <a:pt x="2" y="18"/>
                    <a:pt x="2" y="16"/>
                  </a:cubicBezTo>
                  <a:cubicBezTo>
                    <a:pt x="2" y="15"/>
                    <a:pt x="2" y="15"/>
                    <a:pt x="2" y="14"/>
                  </a:cubicBezTo>
                  <a:cubicBezTo>
                    <a:pt x="1" y="14"/>
                    <a:pt x="1" y="14"/>
                    <a:pt x="1" y="14"/>
                  </a:cubicBezTo>
                  <a:cubicBezTo>
                    <a:pt x="2" y="13"/>
                    <a:pt x="2" y="13"/>
                    <a:pt x="2" y="13"/>
                  </a:cubicBezTo>
                  <a:cubicBezTo>
                    <a:pt x="3" y="13"/>
                    <a:pt x="3" y="13"/>
                    <a:pt x="3" y="13"/>
                  </a:cubicBezTo>
                  <a:cubicBezTo>
                    <a:pt x="3" y="13"/>
                    <a:pt x="3" y="13"/>
                    <a:pt x="3" y="13"/>
                  </a:cubicBezTo>
                  <a:cubicBezTo>
                    <a:pt x="4" y="12"/>
                    <a:pt x="4" y="12"/>
                    <a:pt x="4" y="12"/>
                  </a:cubicBezTo>
                  <a:cubicBezTo>
                    <a:pt x="6" y="12"/>
                    <a:pt x="6" y="12"/>
                    <a:pt x="8" y="12"/>
                  </a:cubicBezTo>
                  <a:cubicBezTo>
                    <a:pt x="8" y="11"/>
                    <a:pt x="8" y="11"/>
                    <a:pt x="8" y="11"/>
                  </a:cubicBezTo>
                  <a:cubicBezTo>
                    <a:pt x="8" y="11"/>
                    <a:pt x="8" y="11"/>
                    <a:pt x="8" y="11"/>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8" y="8"/>
                    <a:pt x="8" y="8"/>
                    <a:pt x="8" y="8"/>
                  </a:cubicBezTo>
                  <a:cubicBezTo>
                    <a:pt x="9" y="7"/>
                    <a:pt x="9" y="7"/>
                    <a:pt x="9" y="7"/>
                  </a:cubicBezTo>
                  <a:cubicBezTo>
                    <a:pt x="10" y="6"/>
                    <a:pt x="10" y="6"/>
                    <a:pt x="10" y="6"/>
                  </a:cubicBezTo>
                  <a:cubicBezTo>
                    <a:pt x="10" y="6"/>
                    <a:pt x="10" y="6"/>
                    <a:pt x="10" y="6"/>
                  </a:cubicBezTo>
                  <a:cubicBezTo>
                    <a:pt x="10" y="5"/>
                    <a:pt x="10" y="5"/>
                    <a:pt x="10" y="5"/>
                  </a:cubicBezTo>
                  <a:cubicBezTo>
                    <a:pt x="10" y="4"/>
                    <a:pt x="10" y="4"/>
                    <a:pt x="10" y="4"/>
                  </a:cubicBezTo>
                  <a:cubicBezTo>
                    <a:pt x="11" y="2"/>
                    <a:pt x="10" y="3"/>
                    <a:pt x="11" y="1"/>
                  </a:cubicBezTo>
                  <a:cubicBezTo>
                    <a:pt x="12" y="1"/>
                    <a:pt x="12" y="1"/>
                    <a:pt x="12" y="1"/>
                  </a:cubicBezTo>
                  <a:cubicBezTo>
                    <a:pt x="19" y="2"/>
                    <a:pt x="18" y="1"/>
                    <a:pt x="24" y="3"/>
                  </a:cubicBezTo>
                  <a:cubicBezTo>
                    <a:pt x="24" y="4"/>
                    <a:pt x="24" y="4"/>
                    <a:pt x="24" y="4"/>
                  </a:cubicBezTo>
                  <a:cubicBezTo>
                    <a:pt x="24" y="3"/>
                    <a:pt x="24" y="3"/>
                    <a:pt x="24" y="2"/>
                  </a:cubicBezTo>
                  <a:cubicBezTo>
                    <a:pt x="25" y="1"/>
                    <a:pt x="25" y="1"/>
                    <a:pt x="25" y="1"/>
                  </a:cubicBezTo>
                  <a:cubicBezTo>
                    <a:pt x="27" y="1"/>
                    <a:pt x="26" y="1"/>
                    <a:pt x="30" y="1"/>
                  </a:cubicBezTo>
                  <a:cubicBezTo>
                    <a:pt x="36" y="0"/>
                    <a:pt x="43" y="2"/>
                    <a:pt x="45" y="3"/>
                  </a:cubicBezTo>
                  <a:cubicBezTo>
                    <a:pt x="45" y="4"/>
                    <a:pt x="45" y="4"/>
                    <a:pt x="45" y="4"/>
                  </a:cubicBezTo>
                  <a:cubicBezTo>
                    <a:pt x="45" y="6"/>
                    <a:pt x="45" y="6"/>
                    <a:pt x="44"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215">
              <a:extLst>
                <a:ext uri="{FF2B5EF4-FFF2-40B4-BE49-F238E27FC236}">
                  <a16:creationId xmlns:a16="http://schemas.microsoft.com/office/drawing/2014/main" id="{C7E7825D-BC3E-4C9A-AF2D-623E668D2A45}"/>
                </a:ext>
              </a:extLst>
            </p:cNvPr>
            <p:cNvSpPr>
              <a:spLocks/>
            </p:cNvSpPr>
            <p:nvPr/>
          </p:nvSpPr>
          <p:spPr bwMode="auto">
            <a:xfrm>
              <a:off x="12822855" y="8451354"/>
              <a:ext cx="522413" cy="413182"/>
            </a:xfrm>
            <a:custGeom>
              <a:avLst/>
              <a:gdLst>
                <a:gd name="T0" fmla="*/ 111 w 125"/>
                <a:gd name="T1" fmla="*/ 32 h 99"/>
                <a:gd name="T2" fmla="*/ 102 w 125"/>
                <a:gd name="T3" fmla="*/ 43 h 99"/>
                <a:gd name="T4" fmla="*/ 99 w 125"/>
                <a:gd name="T5" fmla="*/ 49 h 99"/>
                <a:gd name="T6" fmla="*/ 110 w 125"/>
                <a:gd name="T7" fmla="*/ 55 h 99"/>
                <a:gd name="T8" fmla="*/ 113 w 125"/>
                <a:gd name="T9" fmla="*/ 60 h 99"/>
                <a:gd name="T10" fmla="*/ 118 w 125"/>
                <a:gd name="T11" fmla="*/ 63 h 99"/>
                <a:gd name="T12" fmla="*/ 122 w 125"/>
                <a:gd name="T13" fmla="*/ 74 h 99"/>
                <a:gd name="T14" fmla="*/ 101 w 125"/>
                <a:gd name="T15" fmla="*/ 96 h 99"/>
                <a:gd name="T16" fmla="*/ 90 w 125"/>
                <a:gd name="T17" fmla="*/ 98 h 99"/>
                <a:gd name="T18" fmla="*/ 89 w 125"/>
                <a:gd name="T19" fmla="*/ 98 h 99"/>
                <a:gd name="T20" fmla="*/ 83 w 125"/>
                <a:gd name="T21" fmla="*/ 97 h 99"/>
                <a:gd name="T22" fmla="*/ 78 w 125"/>
                <a:gd name="T23" fmla="*/ 96 h 99"/>
                <a:gd name="T24" fmla="*/ 74 w 125"/>
                <a:gd name="T25" fmla="*/ 97 h 99"/>
                <a:gd name="T26" fmla="*/ 72 w 125"/>
                <a:gd name="T27" fmla="*/ 97 h 99"/>
                <a:gd name="T28" fmla="*/ 68 w 125"/>
                <a:gd name="T29" fmla="*/ 93 h 99"/>
                <a:gd name="T30" fmla="*/ 60 w 125"/>
                <a:gd name="T31" fmla="*/ 86 h 99"/>
                <a:gd name="T32" fmla="*/ 57 w 125"/>
                <a:gd name="T33" fmla="*/ 89 h 99"/>
                <a:gd name="T34" fmla="*/ 48 w 125"/>
                <a:gd name="T35" fmla="*/ 90 h 99"/>
                <a:gd name="T36" fmla="*/ 43 w 125"/>
                <a:gd name="T37" fmla="*/ 87 h 99"/>
                <a:gd name="T38" fmla="*/ 39 w 125"/>
                <a:gd name="T39" fmla="*/ 84 h 99"/>
                <a:gd name="T40" fmla="*/ 35 w 125"/>
                <a:gd name="T41" fmla="*/ 79 h 99"/>
                <a:gd name="T42" fmla="*/ 26 w 125"/>
                <a:gd name="T43" fmla="*/ 70 h 99"/>
                <a:gd name="T44" fmla="*/ 25 w 125"/>
                <a:gd name="T45" fmla="*/ 64 h 99"/>
                <a:gd name="T46" fmla="*/ 11 w 125"/>
                <a:gd name="T47" fmla="*/ 53 h 99"/>
                <a:gd name="T48" fmla="*/ 11 w 125"/>
                <a:gd name="T49" fmla="*/ 50 h 99"/>
                <a:gd name="T50" fmla="*/ 1 w 125"/>
                <a:gd name="T51" fmla="*/ 45 h 99"/>
                <a:gd name="T52" fmla="*/ 0 w 125"/>
                <a:gd name="T53" fmla="*/ 41 h 99"/>
                <a:gd name="T54" fmla="*/ 0 w 125"/>
                <a:gd name="T55" fmla="*/ 41 h 99"/>
                <a:gd name="T56" fmla="*/ 4 w 125"/>
                <a:gd name="T57" fmla="*/ 38 h 99"/>
                <a:gd name="T58" fmla="*/ 6 w 125"/>
                <a:gd name="T59" fmla="*/ 33 h 99"/>
                <a:gd name="T60" fmla="*/ 7 w 125"/>
                <a:gd name="T61" fmla="*/ 28 h 99"/>
                <a:gd name="T62" fmla="*/ 9 w 125"/>
                <a:gd name="T63" fmla="*/ 23 h 99"/>
                <a:gd name="T64" fmla="*/ 12 w 125"/>
                <a:gd name="T65" fmla="*/ 22 h 99"/>
                <a:gd name="T66" fmla="*/ 19 w 125"/>
                <a:gd name="T67" fmla="*/ 21 h 99"/>
                <a:gd name="T68" fmla="*/ 20 w 125"/>
                <a:gd name="T69" fmla="*/ 24 h 99"/>
                <a:gd name="T70" fmla="*/ 27 w 125"/>
                <a:gd name="T71" fmla="*/ 31 h 99"/>
                <a:gd name="T72" fmla="*/ 42 w 125"/>
                <a:gd name="T73" fmla="*/ 30 h 99"/>
                <a:gd name="T74" fmla="*/ 43 w 125"/>
                <a:gd name="T75" fmla="*/ 33 h 99"/>
                <a:gd name="T76" fmla="*/ 52 w 125"/>
                <a:gd name="T77" fmla="*/ 32 h 99"/>
                <a:gd name="T78" fmla="*/ 59 w 125"/>
                <a:gd name="T79" fmla="*/ 28 h 99"/>
                <a:gd name="T80" fmla="*/ 65 w 125"/>
                <a:gd name="T81" fmla="*/ 23 h 99"/>
                <a:gd name="T82" fmla="*/ 74 w 125"/>
                <a:gd name="T83" fmla="*/ 29 h 99"/>
                <a:gd name="T84" fmla="*/ 92 w 125"/>
                <a:gd name="T85" fmla="*/ 14 h 99"/>
                <a:gd name="T86" fmla="*/ 92 w 125"/>
                <a:gd name="T87" fmla="*/ 12 h 99"/>
                <a:gd name="T88" fmla="*/ 96 w 125"/>
                <a:gd name="T89" fmla="*/ 1 h 99"/>
                <a:gd name="T90" fmla="*/ 101 w 125"/>
                <a:gd name="T91" fmla="*/ 4 h 99"/>
                <a:gd name="T92" fmla="*/ 101 w 125"/>
                <a:gd name="T93" fmla="*/ 17 h 99"/>
                <a:gd name="T94" fmla="*/ 109 w 125"/>
                <a:gd name="T95" fmla="*/ 2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5" h="99">
                  <a:moveTo>
                    <a:pt x="109" y="32"/>
                  </a:moveTo>
                  <a:cubicBezTo>
                    <a:pt x="109" y="32"/>
                    <a:pt x="109" y="32"/>
                    <a:pt x="109" y="32"/>
                  </a:cubicBezTo>
                  <a:cubicBezTo>
                    <a:pt x="109" y="32"/>
                    <a:pt x="111" y="32"/>
                    <a:pt x="111" y="32"/>
                  </a:cubicBezTo>
                  <a:cubicBezTo>
                    <a:pt x="111" y="35"/>
                    <a:pt x="112" y="39"/>
                    <a:pt x="111" y="42"/>
                  </a:cubicBezTo>
                  <a:cubicBezTo>
                    <a:pt x="111" y="43"/>
                    <a:pt x="110" y="43"/>
                    <a:pt x="110" y="43"/>
                  </a:cubicBezTo>
                  <a:cubicBezTo>
                    <a:pt x="105" y="44"/>
                    <a:pt x="106" y="43"/>
                    <a:pt x="102" y="43"/>
                  </a:cubicBezTo>
                  <a:cubicBezTo>
                    <a:pt x="102" y="44"/>
                    <a:pt x="102" y="44"/>
                    <a:pt x="102" y="44"/>
                  </a:cubicBezTo>
                  <a:cubicBezTo>
                    <a:pt x="101" y="46"/>
                    <a:pt x="100" y="47"/>
                    <a:pt x="99" y="49"/>
                  </a:cubicBezTo>
                  <a:cubicBezTo>
                    <a:pt x="99" y="49"/>
                    <a:pt x="99" y="49"/>
                    <a:pt x="99" y="49"/>
                  </a:cubicBezTo>
                  <a:cubicBezTo>
                    <a:pt x="99" y="50"/>
                    <a:pt x="99" y="50"/>
                    <a:pt x="99" y="50"/>
                  </a:cubicBezTo>
                  <a:cubicBezTo>
                    <a:pt x="102" y="52"/>
                    <a:pt x="103" y="51"/>
                    <a:pt x="107" y="52"/>
                  </a:cubicBezTo>
                  <a:cubicBezTo>
                    <a:pt x="108" y="53"/>
                    <a:pt x="109" y="54"/>
                    <a:pt x="110" y="55"/>
                  </a:cubicBezTo>
                  <a:cubicBezTo>
                    <a:pt x="111" y="56"/>
                    <a:pt x="111" y="56"/>
                    <a:pt x="111" y="56"/>
                  </a:cubicBezTo>
                  <a:cubicBezTo>
                    <a:pt x="111" y="57"/>
                    <a:pt x="111" y="57"/>
                    <a:pt x="111" y="57"/>
                  </a:cubicBezTo>
                  <a:cubicBezTo>
                    <a:pt x="113" y="59"/>
                    <a:pt x="112" y="59"/>
                    <a:pt x="113" y="60"/>
                  </a:cubicBezTo>
                  <a:cubicBezTo>
                    <a:pt x="116" y="61"/>
                    <a:pt x="116" y="61"/>
                    <a:pt x="116" y="61"/>
                  </a:cubicBezTo>
                  <a:cubicBezTo>
                    <a:pt x="117" y="62"/>
                    <a:pt x="117" y="62"/>
                    <a:pt x="117" y="62"/>
                  </a:cubicBezTo>
                  <a:cubicBezTo>
                    <a:pt x="118" y="63"/>
                    <a:pt x="117" y="63"/>
                    <a:pt x="118" y="63"/>
                  </a:cubicBezTo>
                  <a:cubicBezTo>
                    <a:pt x="120" y="67"/>
                    <a:pt x="119" y="66"/>
                    <a:pt x="121" y="70"/>
                  </a:cubicBezTo>
                  <a:cubicBezTo>
                    <a:pt x="121" y="72"/>
                    <a:pt x="121" y="72"/>
                    <a:pt x="121" y="72"/>
                  </a:cubicBezTo>
                  <a:cubicBezTo>
                    <a:pt x="122" y="74"/>
                    <a:pt x="122" y="73"/>
                    <a:pt x="122" y="74"/>
                  </a:cubicBezTo>
                  <a:cubicBezTo>
                    <a:pt x="123" y="76"/>
                    <a:pt x="124" y="76"/>
                    <a:pt x="125" y="76"/>
                  </a:cubicBezTo>
                  <a:cubicBezTo>
                    <a:pt x="124" y="77"/>
                    <a:pt x="105" y="96"/>
                    <a:pt x="105" y="96"/>
                  </a:cubicBezTo>
                  <a:cubicBezTo>
                    <a:pt x="102" y="96"/>
                    <a:pt x="103" y="96"/>
                    <a:pt x="101" y="96"/>
                  </a:cubicBezTo>
                  <a:cubicBezTo>
                    <a:pt x="99" y="95"/>
                    <a:pt x="99" y="95"/>
                    <a:pt x="99" y="95"/>
                  </a:cubicBezTo>
                  <a:cubicBezTo>
                    <a:pt x="96" y="96"/>
                    <a:pt x="96" y="96"/>
                    <a:pt x="92" y="96"/>
                  </a:cubicBezTo>
                  <a:cubicBezTo>
                    <a:pt x="90" y="97"/>
                    <a:pt x="91" y="97"/>
                    <a:pt x="90" y="98"/>
                  </a:cubicBezTo>
                  <a:cubicBezTo>
                    <a:pt x="90" y="98"/>
                    <a:pt x="90" y="98"/>
                    <a:pt x="90" y="98"/>
                  </a:cubicBezTo>
                  <a:cubicBezTo>
                    <a:pt x="89" y="99"/>
                    <a:pt x="89" y="99"/>
                    <a:pt x="89" y="99"/>
                  </a:cubicBezTo>
                  <a:cubicBezTo>
                    <a:pt x="89" y="98"/>
                    <a:pt x="89" y="98"/>
                    <a:pt x="89" y="98"/>
                  </a:cubicBezTo>
                  <a:cubicBezTo>
                    <a:pt x="88" y="98"/>
                    <a:pt x="89" y="98"/>
                    <a:pt x="87" y="98"/>
                  </a:cubicBezTo>
                  <a:cubicBezTo>
                    <a:pt x="87" y="96"/>
                    <a:pt x="86" y="96"/>
                    <a:pt x="86" y="95"/>
                  </a:cubicBezTo>
                  <a:cubicBezTo>
                    <a:pt x="84" y="96"/>
                    <a:pt x="84" y="96"/>
                    <a:pt x="83" y="97"/>
                  </a:cubicBezTo>
                  <a:cubicBezTo>
                    <a:pt x="82" y="97"/>
                    <a:pt x="82" y="97"/>
                    <a:pt x="82" y="97"/>
                  </a:cubicBezTo>
                  <a:cubicBezTo>
                    <a:pt x="80" y="96"/>
                    <a:pt x="81" y="96"/>
                    <a:pt x="79" y="96"/>
                  </a:cubicBezTo>
                  <a:cubicBezTo>
                    <a:pt x="78" y="96"/>
                    <a:pt x="78" y="96"/>
                    <a:pt x="78" y="96"/>
                  </a:cubicBezTo>
                  <a:cubicBezTo>
                    <a:pt x="77" y="96"/>
                    <a:pt x="77" y="96"/>
                    <a:pt x="76" y="97"/>
                  </a:cubicBezTo>
                  <a:cubicBezTo>
                    <a:pt x="75" y="98"/>
                    <a:pt x="75" y="98"/>
                    <a:pt x="75" y="99"/>
                  </a:cubicBezTo>
                  <a:cubicBezTo>
                    <a:pt x="74" y="98"/>
                    <a:pt x="74" y="98"/>
                    <a:pt x="74" y="97"/>
                  </a:cubicBezTo>
                  <a:cubicBezTo>
                    <a:pt x="73" y="97"/>
                    <a:pt x="73" y="97"/>
                    <a:pt x="73" y="97"/>
                  </a:cubicBezTo>
                  <a:cubicBezTo>
                    <a:pt x="72" y="97"/>
                    <a:pt x="73" y="97"/>
                    <a:pt x="72" y="97"/>
                  </a:cubicBezTo>
                  <a:cubicBezTo>
                    <a:pt x="72" y="97"/>
                    <a:pt x="72" y="97"/>
                    <a:pt x="72" y="97"/>
                  </a:cubicBezTo>
                  <a:cubicBezTo>
                    <a:pt x="72" y="96"/>
                    <a:pt x="72" y="96"/>
                    <a:pt x="71" y="96"/>
                  </a:cubicBezTo>
                  <a:cubicBezTo>
                    <a:pt x="71" y="95"/>
                    <a:pt x="71" y="95"/>
                    <a:pt x="71" y="95"/>
                  </a:cubicBezTo>
                  <a:cubicBezTo>
                    <a:pt x="70" y="94"/>
                    <a:pt x="69" y="94"/>
                    <a:pt x="68" y="93"/>
                  </a:cubicBezTo>
                  <a:cubicBezTo>
                    <a:pt x="66" y="92"/>
                    <a:pt x="65" y="91"/>
                    <a:pt x="64" y="90"/>
                  </a:cubicBezTo>
                  <a:cubicBezTo>
                    <a:pt x="63" y="87"/>
                    <a:pt x="63" y="88"/>
                    <a:pt x="62" y="87"/>
                  </a:cubicBezTo>
                  <a:cubicBezTo>
                    <a:pt x="60" y="86"/>
                    <a:pt x="60" y="86"/>
                    <a:pt x="60" y="86"/>
                  </a:cubicBezTo>
                  <a:cubicBezTo>
                    <a:pt x="59" y="86"/>
                    <a:pt x="59" y="86"/>
                    <a:pt x="59" y="86"/>
                  </a:cubicBezTo>
                  <a:cubicBezTo>
                    <a:pt x="58" y="88"/>
                    <a:pt x="58" y="88"/>
                    <a:pt x="58" y="88"/>
                  </a:cubicBezTo>
                  <a:cubicBezTo>
                    <a:pt x="57" y="89"/>
                    <a:pt x="57" y="89"/>
                    <a:pt x="57" y="89"/>
                  </a:cubicBezTo>
                  <a:cubicBezTo>
                    <a:pt x="56" y="89"/>
                    <a:pt x="56" y="89"/>
                    <a:pt x="56" y="89"/>
                  </a:cubicBezTo>
                  <a:cubicBezTo>
                    <a:pt x="54" y="88"/>
                    <a:pt x="54" y="88"/>
                    <a:pt x="51" y="88"/>
                  </a:cubicBezTo>
                  <a:cubicBezTo>
                    <a:pt x="49" y="89"/>
                    <a:pt x="50" y="88"/>
                    <a:pt x="48" y="90"/>
                  </a:cubicBezTo>
                  <a:cubicBezTo>
                    <a:pt x="47" y="90"/>
                    <a:pt x="47" y="90"/>
                    <a:pt x="47" y="90"/>
                  </a:cubicBezTo>
                  <a:cubicBezTo>
                    <a:pt x="46" y="89"/>
                    <a:pt x="46" y="89"/>
                    <a:pt x="45" y="89"/>
                  </a:cubicBezTo>
                  <a:cubicBezTo>
                    <a:pt x="43" y="88"/>
                    <a:pt x="43" y="88"/>
                    <a:pt x="43" y="87"/>
                  </a:cubicBezTo>
                  <a:cubicBezTo>
                    <a:pt x="42" y="87"/>
                    <a:pt x="42" y="87"/>
                    <a:pt x="41" y="87"/>
                  </a:cubicBezTo>
                  <a:cubicBezTo>
                    <a:pt x="41" y="86"/>
                    <a:pt x="41" y="86"/>
                    <a:pt x="41" y="86"/>
                  </a:cubicBezTo>
                  <a:cubicBezTo>
                    <a:pt x="40" y="85"/>
                    <a:pt x="40" y="85"/>
                    <a:pt x="39" y="84"/>
                  </a:cubicBezTo>
                  <a:cubicBezTo>
                    <a:pt x="37" y="82"/>
                    <a:pt x="37" y="82"/>
                    <a:pt x="37" y="82"/>
                  </a:cubicBezTo>
                  <a:cubicBezTo>
                    <a:pt x="36" y="81"/>
                    <a:pt x="37" y="82"/>
                    <a:pt x="36" y="81"/>
                  </a:cubicBezTo>
                  <a:cubicBezTo>
                    <a:pt x="35" y="80"/>
                    <a:pt x="36" y="80"/>
                    <a:pt x="35" y="79"/>
                  </a:cubicBezTo>
                  <a:cubicBezTo>
                    <a:pt x="33" y="72"/>
                    <a:pt x="34" y="75"/>
                    <a:pt x="29" y="71"/>
                  </a:cubicBezTo>
                  <a:cubicBezTo>
                    <a:pt x="27" y="71"/>
                    <a:pt x="27" y="71"/>
                    <a:pt x="27" y="71"/>
                  </a:cubicBezTo>
                  <a:cubicBezTo>
                    <a:pt x="26" y="70"/>
                    <a:pt x="26" y="70"/>
                    <a:pt x="26" y="70"/>
                  </a:cubicBezTo>
                  <a:cubicBezTo>
                    <a:pt x="25" y="69"/>
                    <a:pt x="26" y="69"/>
                    <a:pt x="25" y="68"/>
                  </a:cubicBezTo>
                  <a:cubicBezTo>
                    <a:pt x="24" y="67"/>
                    <a:pt x="24" y="67"/>
                    <a:pt x="24" y="66"/>
                  </a:cubicBezTo>
                  <a:cubicBezTo>
                    <a:pt x="25" y="64"/>
                    <a:pt x="25" y="64"/>
                    <a:pt x="25" y="64"/>
                  </a:cubicBezTo>
                  <a:cubicBezTo>
                    <a:pt x="23" y="62"/>
                    <a:pt x="22" y="62"/>
                    <a:pt x="21" y="60"/>
                  </a:cubicBezTo>
                  <a:cubicBezTo>
                    <a:pt x="16" y="57"/>
                    <a:pt x="15" y="58"/>
                    <a:pt x="11" y="54"/>
                  </a:cubicBezTo>
                  <a:cubicBezTo>
                    <a:pt x="11" y="53"/>
                    <a:pt x="11" y="53"/>
                    <a:pt x="11" y="53"/>
                  </a:cubicBezTo>
                  <a:cubicBezTo>
                    <a:pt x="12" y="52"/>
                    <a:pt x="12" y="52"/>
                    <a:pt x="12" y="52"/>
                  </a:cubicBezTo>
                  <a:cubicBezTo>
                    <a:pt x="12" y="51"/>
                    <a:pt x="12" y="51"/>
                    <a:pt x="12" y="51"/>
                  </a:cubicBezTo>
                  <a:cubicBezTo>
                    <a:pt x="11" y="50"/>
                    <a:pt x="11" y="50"/>
                    <a:pt x="11" y="50"/>
                  </a:cubicBezTo>
                  <a:cubicBezTo>
                    <a:pt x="9" y="48"/>
                    <a:pt x="10" y="49"/>
                    <a:pt x="8" y="47"/>
                  </a:cubicBezTo>
                  <a:cubicBezTo>
                    <a:pt x="6" y="46"/>
                    <a:pt x="6" y="46"/>
                    <a:pt x="6" y="46"/>
                  </a:cubicBezTo>
                  <a:cubicBezTo>
                    <a:pt x="4" y="46"/>
                    <a:pt x="3" y="46"/>
                    <a:pt x="1" y="45"/>
                  </a:cubicBezTo>
                  <a:cubicBezTo>
                    <a:pt x="0" y="44"/>
                    <a:pt x="0" y="44"/>
                    <a:pt x="0" y="44"/>
                  </a:cubicBezTo>
                  <a:cubicBezTo>
                    <a:pt x="0" y="43"/>
                    <a:pt x="0" y="43"/>
                    <a:pt x="0" y="43"/>
                  </a:cubicBezTo>
                  <a:cubicBezTo>
                    <a:pt x="0" y="41"/>
                    <a:pt x="0" y="41"/>
                    <a:pt x="0" y="41"/>
                  </a:cubicBezTo>
                  <a:cubicBezTo>
                    <a:pt x="0" y="41"/>
                    <a:pt x="0" y="41"/>
                    <a:pt x="0" y="41"/>
                  </a:cubicBezTo>
                  <a:cubicBezTo>
                    <a:pt x="0" y="41"/>
                    <a:pt x="0" y="41"/>
                    <a:pt x="0" y="41"/>
                  </a:cubicBezTo>
                  <a:cubicBezTo>
                    <a:pt x="0" y="41"/>
                    <a:pt x="0" y="41"/>
                    <a:pt x="0" y="41"/>
                  </a:cubicBezTo>
                  <a:cubicBezTo>
                    <a:pt x="0" y="40"/>
                    <a:pt x="0" y="40"/>
                    <a:pt x="0" y="40"/>
                  </a:cubicBezTo>
                  <a:cubicBezTo>
                    <a:pt x="2" y="39"/>
                    <a:pt x="2" y="39"/>
                    <a:pt x="4" y="38"/>
                  </a:cubicBezTo>
                  <a:cubicBezTo>
                    <a:pt x="4" y="38"/>
                    <a:pt x="4" y="38"/>
                    <a:pt x="4" y="38"/>
                  </a:cubicBezTo>
                  <a:cubicBezTo>
                    <a:pt x="4" y="37"/>
                    <a:pt x="4" y="37"/>
                    <a:pt x="4" y="37"/>
                  </a:cubicBezTo>
                  <a:cubicBezTo>
                    <a:pt x="4" y="36"/>
                    <a:pt x="5" y="36"/>
                    <a:pt x="5" y="35"/>
                  </a:cubicBezTo>
                  <a:cubicBezTo>
                    <a:pt x="6" y="34"/>
                    <a:pt x="5" y="34"/>
                    <a:pt x="6" y="33"/>
                  </a:cubicBezTo>
                  <a:cubicBezTo>
                    <a:pt x="6" y="32"/>
                    <a:pt x="6" y="32"/>
                    <a:pt x="7" y="32"/>
                  </a:cubicBezTo>
                  <a:cubicBezTo>
                    <a:pt x="7" y="31"/>
                    <a:pt x="7" y="31"/>
                    <a:pt x="7" y="31"/>
                  </a:cubicBezTo>
                  <a:cubicBezTo>
                    <a:pt x="7" y="30"/>
                    <a:pt x="7" y="30"/>
                    <a:pt x="7" y="28"/>
                  </a:cubicBezTo>
                  <a:cubicBezTo>
                    <a:pt x="7" y="28"/>
                    <a:pt x="7" y="28"/>
                    <a:pt x="7" y="28"/>
                  </a:cubicBezTo>
                  <a:cubicBezTo>
                    <a:pt x="8" y="27"/>
                    <a:pt x="9" y="26"/>
                    <a:pt x="9" y="25"/>
                  </a:cubicBezTo>
                  <a:cubicBezTo>
                    <a:pt x="10" y="24"/>
                    <a:pt x="9" y="25"/>
                    <a:pt x="9" y="23"/>
                  </a:cubicBezTo>
                  <a:cubicBezTo>
                    <a:pt x="10" y="22"/>
                    <a:pt x="10" y="22"/>
                    <a:pt x="10" y="22"/>
                  </a:cubicBezTo>
                  <a:cubicBezTo>
                    <a:pt x="10" y="22"/>
                    <a:pt x="10" y="22"/>
                    <a:pt x="10" y="22"/>
                  </a:cubicBezTo>
                  <a:cubicBezTo>
                    <a:pt x="12" y="22"/>
                    <a:pt x="12" y="22"/>
                    <a:pt x="12" y="22"/>
                  </a:cubicBezTo>
                  <a:cubicBezTo>
                    <a:pt x="12" y="22"/>
                    <a:pt x="12" y="22"/>
                    <a:pt x="12" y="22"/>
                  </a:cubicBezTo>
                  <a:cubicBezTo>
                    <a:pt x="18" y="21"/>
                    <a:pt x="18" y="21"/>
                    <a:pt x="18" y="21"/>
                  </a:cubicBezTo>
                  <a:cubicBezTo>
                    <a:pt x="19" y="21"/>
                    <a:pt x="19" y="21"/>
                    <a:pt x="19" y="21"/>
                  </a:cubicBezTo>
                  <a:cubicBezTo>
                    <a:pt x="19" y="22"/>
                    <a:pt x="19" y="22"/>
                    <a:pt x="19" y="22"/>
                  </a:cubicBezTo>
                  <a:cubicBezTo>
                    <a:pt x="19" y="23"/>
                    <a:pt x="19" y="23"/>
                    <a:pt x="19" y="23"/>
                  </a:cubicBezTo>
                  <a:cubicBezTo>
                    <a:pt x="20" y="24"/>
                    <a:pt x="20" y="24"/>
                    <a:pt x="20" y="24"/>
                  </a:cubicBezTo>
                  <a:cubicBezTo>
                    <a:pt x="20" y="24"/>
                    <a:pt x="20" y="24"/>
                    <a:pt x="20" y="24"/>
                  </a:cubicBezTo>
                  <a:cubicBezTo>
                    <a:pt x="21" y="26"/>
                    <a:pt x="21" y="25"/>
                    <a:pt x="22" y="26"/>
                  </a:cubicBezTo>
                  <a:cubicBezTo>
                    <a:pt x="27" y="31"/>
                    <a:pt x="27" y="31"/>
                    <a:pt x="27" y="31"/>
                  </a:cubicBezTo>
                  <a:cubicBezTo>
                    <a:pt x="28" y="32"/>
                    <a:pt x="28" y="32"/>
                    <a:pt x="28" y="32"/>
                  </a:cubicBezTo>
                  <a:cubicBezTo>
                    <a:pt x="29" y="31"/>
                    <a:pt x="29" y="31"/>
                    <a:pt x="29" y="31"/>
                  </a:cubicBezTo>
                  <a:cubicBezTo>
                    <a:pt x="36" y="28"/>
                    <a:pt x="36" y="31"/>
                    <a:pt x="42" y="30"/>
                  </a:cubicBezTo>
                  <a:cubicBezTo>
                    <a:pt x="42" y="30"/>
                    <a:pt x="42" y="30"/>
                    <a:pt x="42" y="30"/>
                  </a:cubicBezTo>
                  <a:cubicBezTo>
                    <a:pt x="43" y="33"/>
                    <a:pt x="43" y="33"/>
                    <a:pt x="43" y="33"/>
                  </a:cubicBezTo>
                  <a:cubicBezTo>
                    <a:pt x="43" y="33"/>
                    <a:pt x="43" y="33"/>
                    <a:pt x="43" y="33"/>
                  </a:cubicBezTo>
                  <a:cubicBezTo>
                    <a:pt x="52" y="33"/>
                    <a:pt x="52" y="33"/>
                    <a:pt x="52" y="33"/>
                  </a:cubicBezTo>
                  <a:cubicBezTo>
                    <a:pt x="52" y="33"/>
                    <a:pt x="52" y="33"/>
                    <a:pt x="52" y="33"/>
                  </a:cubicBezTo>
                  <a:cubicBezTo>
                    <a:pt x="52" y="32"/>
                    <a:pt x="52" y="32"/>
                    <a:pt x="52" y="32"/>
                  </a:cubicBezTo>
                  <a:cubicBezTo>
                    <a:pt x="54" y="31"/>
                    <a:pt x="53" y="31"/>
                    <a:pt x="54" y="30"/>
                  </a:cubicBezTo>
                  <a:cubicBezTo>
                    <a:pt x="54" y="30"/>
                    <a:pt x="54" y="30"/>
                    <a:pt x="54" y="30"/>
                  </a:cubicBezTo>
                  <a:cubicBezTo>
                    <a:pt x="55" y="29"/>
                    <a:pt x="58" y="29"/>
                    <a:pt x="59" y="28"/>
                  </a:cubicBezTo>
                  <a:cubicBezTo>
                    <a:pt x="61" y="27"/>
                    <a:pt x="60" y="28"/>
                    <a:pt x="61" y="27"/>
                  </a:cubicBezTo>
                  <a:cubicBezTo>
                    <a:pt x="61" y="25"/>
                    <a:pt x="61" y="25"/>
                    <a:pt x="61" y="25"/>
                  </a:cubicBezTo>
                  <a:cubicBezTo>
                    <a:pt x="62" y="24"/>
                    <a:pt x="64" y="24"/>
                    <a:pt x="65" y="23"/>
                  </a:cubicBezTo>
                  <a:cubicBezTo>
                    <a:pt x="68" y="24"/>
                    <a:pt x="72" y="27"/>
                    <a:pt x="74" y="29"/>
                  </a:cubicBezTo>
                  <a:cubicBezTo>
                    <a:pt x="74" y="29"/>
                    <a:pt x="74" y="29"/>
                    <a:pt x="74" y="29"/>
                  </a:cubicBezTo>
                  <a:cubicBezTo>
                    <a:pt x="74" y="29"/>
                    <a:pt x="74" y="29"/>
                    <a:pt x="74" y="29"/>
                  </a:cubicBezTo>
                  <a:cubicBezTo>
                    <a:pt x="75" y="28"/>
                    <a:pt x="78" y="28"/>
                    <a:pt x="78" y="28"/>
                  </a:cubicBezTo>
                  <a:cubicBezTo>
                    <a:pt x="79" y="28"/>
                    <a:pt x="79" y="28"/>
                    <a:pt x="79" y="28"/>
                  </a:cubicBezTo>
                  <a:cubicBezTo>
                    <a:pt x="93" y="14"/>
                    <a:pt x="80" y="24"/>
                    <a:pt x="92" y="14"/>
                  </a:cubicBezTo>
                  <a:cubicBezTo>
                    <a:pt x="93" y="13"/>
                    <a:pt x="93" y="13"/>
                    <a:pt x="93" y="13"/>
                  </a:cubicBezTo>
                  <a:cubicBezTo>
                    <a:pt x="93" y="13"/>
                    <a:pt x="93" y="13"/>
                    <a:pt x="93" y="13"/>
                  </a:cubicBezTo>
                  <a:cubicBezTo>
                    <a:pt x="92" y="12"/>
                    <a:pt x="92" y="12"/>
                    <a:pt x="92" y="12"/>
                  </a:cubicBezTo>
                  <a:cubicBezTo>
                    <a:pt x="90" y="5"/>
                    <a:pt x="95" y="10"/>
                    <a:pt x="89" y="3"/>
                  </a:cubicBezTo>
                  <a:cubicBezTo>
                    <a:pt x="96" y="3"/>
                    <a:pt x="96" y="3"/>
                    <a:pt x="96" y="3"/>
                  </a:cubicBezTo>
                  <a:cubicBezTo>
                    <a:pt x="96" y="2"/>
                    <a:pt x="96" y="2"/>
                    <a:pt x="96" y="1"/>
                  </a:cubicBezTo>
                  <a:cubicBezTo>
                    <a:pt x="96" y="0"/>
                    <a:pt x="96" y="0"/>
                    <a:pt x="96" y="0"/>
                  </a:cubicBezTo>
                  <a:cubicBezTo>
                    <a:pt x="101" y="1"/>
                    <a:pt x="101" y="1"/>
                    <a:pt x="101" y="1"/>
                  </a:cubicBezTo>
                  <a:cubicBezTo>
                    <a:pt x="101" y="2"/>
                    <a:pt x="101" y="2"/>
                    <a:pt x="101" y="4"/>
                  </a:cubicBezTo>
                  <a:cubicBezTo>
                    <a:pt x="101" y="7"/>
                    <a:pt x="100" y="6"/>
                    <a:pt x="100" y="8"/>
                  </a:cubicBezTo>
                  <a:cubicBezTo>
                    <a:pt x="100" y="8"/>
                    <a:pt x="101" y="16"/>
                    <a:pt x="101" y="16"/>
                  </a:cubicBezTo>
                  <a:cubicBezTo>
                    <a:pt x="101" y="17"/>
                    <a:pt x="101" y="17"/>
                    <a:pt x="101" y="17"/>
                  </a:cubicBezTo>
                  <a:cubicBezTo>
                    <a:pt x="100" y="17"/>
                    <a:pt x="100" y="17"/>
                    <a:pt x="100" y="17"/>
                  </a:cubicBezTo>
                  <a:cubicBezTo>
                    <a:pt x="101" y="17"/>
                    <a:pt x="101" y="17"/>
                    <a:pt x="101" y="17"/>
                  </a:cubicBezTo>
                  <a:cubicBezTo>
                    <a:pt x="103" y="18"/>
                    <a:pt x="108" y="22"/>
                    <a:pt x="109" y="24"/>
                  </a:cubicBezTo>
                  <a:cubicBezTo>
                    <a:pt x="110" y="25"/>
                    <a:pt x="110" y="25"/>
                    <a:pt x="110" y="26"/>
                  </a:cubicBezTo>
                  <a:cubicBezTo>
                    <a:pt x="110" y="28"/>
                    <a:pt x="108" y="31"/>
                    <a:pt x="109" y="3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216">
              <a:extLst>
                <a:ext uri="{FF2B5EF4-FFF2-40B4-BE49-F238E27FC236}">
                  <a16:creationId xmlns:a16="http://schemas.microsoft.com/office/drawing/2014/main" id="{11559590-7728-49CF-B143-9B361429BB88}"/>
                </a:ext>
              </a:extLst>
            </p:cNvPr>
            <p:cNvSpPr>
              <a:spLocks noEditPoints="1"/>
            </p:cNvSpPr>
            <p:nvPr/>
          </p:nvSpPr>
          <p:spPr bwMode="auto">
            <a:xfrm>
              <a:off x="11991745" y="8945271"/>
              <a:ext cx="47492" cy="75987"/>
            </a:xfrm>
            <a:custGeom>
              <a:avLst/>
              <a:gdLst>
                <a:gd name="T0" fmla="*/ 11 w 11"/>
                <a:gd name="T1" fmla="*/ 1 h 18"/>
                <a:gd name="T2" fmla="*/ 11 w 11"/>
                <a:gd name="T3" fmla="*/ 2 h 18"/>
                <a:gd name="T4" fmla="*/ 10 w 11"/>
                <a:gd name="T5" fmla="*/ 1 h 18"/>
                <a:gd name="T6" fmla="*/ 10 w 11"/>
                <a:gd name="T7" fmla="*/ 1 h 18"/>
                <a:gd name="T8" fmla="*/ 11 w 11"/>
                <a:gd name="T9" fmla="*/ 0 h 18"/>
                <a:gd name="T10" fmla="*/ 11 w 11"/>
                <a:gd name="T11" fmla="*/ 0 h 18"/>
                <a:gd name="T12" fmla="*/ 11 w 11"/>
                <a:gd name="T13" fmla="*/ 0 h 18"/>
                <a:gd name="T14" fmla="*/ 11 w 11"/>
                <a:gd name="T15" fmla="*/ 0 h 18"/>
                <a:gd name="T16" fmla="*/ 11 w 11"/>
                <a:gd name="T17" fmla="*/ 1 h 18"/>
                <a:gd name="T18" fmla="*/ 2 w 11"/>
                <a:gd name="T19" fmla="*/ 17 h 18"/>
                <a:gd name="T20" fmla="*/ 1 w 11"/>
                <a:gd name="T21" fmla="*/ 18 h 18"/>
                <a:gd name="T22" fmla="*/ 1 w 11"/>
                <a:gd name="T23" fmla="*/ 18 h 18"/>
                <a:gd name="T24" fmla="*/ 0 w 11"/>
                <a:gd name="T25" fmla="*/ 16 h 18"/>
                <a:gd name="T26" fmla="*/ 0 w 11"/>
                <a:gd name="T27" fmla="*/ 16 h 18"/>
                <a:gd name="T28" fmla="*/ 1 w 11"/>
                <a:gd name="T29" fmla="*/ 15 h 18"/>
                <a:gd name="T30" fmla="*/ 2 w 11"/>
                <a:gd name="T31" fmla="*/ 14 h 18"/>
                <a:gd name="T32" fmla="*/ 3 w 11"/>
                <a:gd name="T33" fmla="*/ 14 h 18"/>
                <a:gd name="T34" fmla="*/ 3 w 11"/>
                <a:gd name="T35" fmla="*/ 15 h 18"/>
                <a:gd name="T36" fmla="*/ 3 w 11"/>
                <a:gd name="T37" fmla="*/ 16 h 18"/>
                <a:gd name="T38" fmla="*/ 2 w 11"/>
                <a:gd name="T3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18">
                  <a:moveTo>
                    <a:pt x="11" y="1"/>
                  </a:moveTo>
                  <a:cubicBezTo>
                    <a:pt x="11" y="2"/>
                    <a:pt x="11" y="2"/>
                    <a:pt x="11" y="2"/>
                  </a:cubicBezTo>
                  <a:cubicBezTo>
                    <a:pt x="10" y="1"/>
                    <a:pt x="10" y="1"/>
                    <a:pt x="10" y="1"/>
                  </a:cubicBezTo>
                  <a:cubicBezTo>
                    <a:pt x="10" y="1"/>
                    <a:pt x="10" y="1"/>
                    <a:pt x="10" y="1"/>
                  </a:cubicBezTo>
                  <a:cubicBezTo>
                    <a:pt x="11" y="0"/>
                    <a:pt x="11" y="0"/>
                    <a:pt x="11" y="0"/>
                  </a:cubicBezTo>
                  <a:cubicBezTo>
                    <a:pt x="11" y="0"/>
                    <a:pt x="11" y="0"/>
                    <a:pt x="11" y="0"/>
                  </a:cubicBezTo>
                  <a:cubicBezTo>
                    <a:pt x="11" y="0"/>
                    <a:pt x="11" y="0"/>
                    <a:pt x="11" y="0"/>
                  </a:cubicBezTo>
                  <a:cubicBezTo>
                    <a:pt x="11" y="0"/>
                    <a:pt x="11" y="0"/>
                    <a:pt x="11" y="0"/>
                  </a:cubicBezTo>
                  <a:cubicBezTo>
                    <a:pt x="11" y="1"/>
                    <a:pt x="11" y="1"/>
                    <a:pt x="11" y="1"/>
                  </a:cubicBezTo>
                  <a:close/>
                  <a:moveTo>
                    <a:pt x="2" y="17"/>
                  </a:moveTo>
                  <a:cubicBezTo>
                    <a:pt x="1" y="18"/>
                    <a:pt x="1" y="18"/>
                    <a:pt x="1" y="18"/>
                  </a:cubicBezTo>
                  <a:cubicBezTo>
                    <a:pt x="1" y="18"/>
                    <a:pt x="1" y="18"/>
                    <a:pt x="1" y="18"/>
                  </a:cubicBezTo>
                  <a:cubicBezTo>
                    <a:pt x="1" y="18"/>
                    <a:pt x="1" y="18"/>
                    <a:pt x="0" y="16"/>
                  </a:cubicBezTo>
                  <a:cubicBezTo>
                    <a:pt x="0" y="16"/>
                    <a:pt x="0" y="16"/>
                    <a:pt x="0" y="16"/>
                  </a:cubicBezTo>
                  <a:cubicBezTo>
                    <a:pt x="1" y="15"/>
                    <a:pt x="1" y="15"/>
                    <a:pt x="1" y="15"/>
                  </a:cubicBezTo>
                  <a:cubicBezTo>
                    <a:pt x="2" y="14"/>
                    <a:pt x="2" y="14"/>
                    <a:pt x="2" y="14"/>
                  </a:cubicBezTo>
                  <a:cubicBezTo>
                    <a:pt x="3" y="14"/>
                    <a:pt x="3" y="14"/>
                    <a:pt x="3" y="14"/>
                  </a:cubicBezTo>
                  <a:cubicBezTo>
                    <a:pt x="3" y="15"/>
                    <a:pt x="3" y="15"/>
                    <a:pt x="3" y="15"/>
                  </a:cubicBezTo>
                  <a:cubicBezTo>
                    <a:pt x="3" y="16"/>
                    <a:pt x="3" y="16"/>
                    <a:pt x="3" y="16"/>
                  </a:cubicBezTo>
                  <a:lnTo>
                    <a:pt x="2" y="1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217">
              <a:extLst>
                <a:ext uri="{FF2B5EF4-FFF2-40B4-BE49-F238E27FC236}">
                  <a16:creationId xmlns:a16="http://schemas.microsoft.com/office/drawing/2014/main" id="{BB64A55D-281C-4090-B3E5-6380D0E61F4F}"/>
                </a:ext>
              </a:extLst>
            </p:cNvPr>
            <p:cNvSpPr>
              <a:spLocks/>
            </p:cNvSpPr>
            <p:nvPr/>
          </p:nvSpPr>
          <p:spPr bwMode="auto">
            <a:xfrm>
              <a:off x="7479999" y="8346871"/>
              <a:ext cx="109233" cy="61741"/>
            </a:xfrm>
            <a:custGeom>
              <a:avLst/>
              <a:gdLst>
                <a:gd name="T0" fmla="*/ 8 w 27"/>
                <a:gd name="T1" fmla="*/ 0 h 15"/>
                <a:gd name="T2" fmla="*/ 11 w 27"/>
                <a:gd name="T3" fmla="*/ 1 h 15"/>
                <a:gd name="T4" fmla="*/ 11 w 27"/>
                <a:gd name="T5" fmla="*/ 1 h 15"/>
                <a:gd name="T6" fmla="*/ 12 w 27"/>
                <a:gd name="T7" fmla="*/ 2 h 15"/>
                <a:gd name="T8" fmla="*/ 14 w 27"/>
                <a:gd name="T9" fmla="*/ 3 h 15"/>
                <a:gd name="T10" fmla="*/ 14 w 27"/>
                <a:gd name="T11" fmla="*/ 4 h 15"/>
                <a:gd name="T12" fmla="*/ 15 w 27"/>
                <a:gd name="T13" fmla="*/ 4 h 15"/>
                <a:gd name="T14" fmla="*/ 16 w 27"/>
                <a:gd name="T15" fmla="*/ 5 h 15"/>
                <a:gd name="T16" fmla="*/ 18 w 27"/>
                <a:gd name="T17" fmla="*/ 5 h 15"/>
                <a:gd name="T18" fmla="*/ 18 w 27"/>
                <a:gd name="T19" fmla="*/ 6 h 15"/>
                <a:gd name="T20" fmla="*/ 18 w 27"/>
                <a:gd name="T21" fmla="*/ 7 h 15"/>
                <a:gd name="T22" fmla="*/ 19 w 27"/>
                <a:gd name="T23" fmla="*/ 7 h 15"/>
                <a:gd name="T24" fmla="*/ 22 w 27"/>
                <a:gd name="T25" fmla="*/ 5 h 15"/>
                <a:gd name="T26" fmla="*/ 23 w 27"/>
                <a:gd name="T27" fmla="*/ 6 h 15"/>
                <a:gd name="T28" fmla="*/ 23 w 27"/>
                <a:gd name="T29" fmla="*/ 6 h 15"/>
                <a:gd name="T30" fmla="*/ 24 w 27"/>
                <a:gd name="T31" fmla="*/ 7 h 15"/>
                <a:gd name="T32" fmla="*/ 26 w 27"/>
                <a:gd name="T33" fmla="*/ 6 h 15"/>
                <a:gd name="T34" fmla="*/ 27 w 27"/>
                <a:gd name="T35" fmla="*/ 7 h 15"/>
                <a:gd name="T36" fmla="*/ 27 w 27"/>
                <a:gd name="T37" fmla="*/ 7 h 15"/>
                <a:gd name="T38" fmla="*/ 26 w 27"/>
                <a:gd name="T39" fmla="*/ 11 h 15"/>
                <a:gd name="T40" fmla="*/ 27 w 27"/>
                <a:gd name="T41" fmla="*/ 11 h 15"/>
                <a:gd name="T42" fmla="*/ 27 w 27"/>
                <a:gd name="T43" fmla="*/ 11 h 15"/>
                <a:gd name="T44" fmla="*/ 26 w 27"/>
                <a:gd name="T45" fmla="*/ 12 h 15"/>
                <a:gd name="T46" fmla="*/ 26 w 27"/>
                <a:gd name="T47" fmla="*/ 13 h 15"/>
                <a:gd name="T48" fmla="*/ 24 w 27"/>
                <a:gd name="T49" fmla="*/ 15 h 15"/>
                <a:gd name="T50" fmla="*/ 17 w 27"/>
                <a:gd name="T51" fmla="*/ 13 h 15"/>
                <a:gd name="T52" fmla="*/ 16 w 27"/>
                <a:gd name="T53" fmla="*/ 13 h 15"/>
                <a:gd name="T54" fmla="*/ 16 w 27"/>
                <a:gd name="T55" fmla="*/ 14 h 15"/>
                <a:gd name="T56" fmla="*/ 17 w 27"/>
                <a:gd name="T57" fmla="*/ 14 h 15"/>
                <a:gd name="T58" fmla="*/ 18 w 27"/>
                <a:gd name="T59" fmla="*/ 14 h 15"/>
                <a:gd name="T60" fmla="*/ 18 w 27"/>
                <a:gd name="T61" fmla="*/ 14 h 15"/>
                <a:gd name="T62" fmla="*/ 9 w 27"/>
                <a:gd name="T63" fmla="*/ 11 h 15"/>
                <a:gd name="T64" fmla="*/ 3 w 27"/>
                <a:gd name="T65" fmla="*/ 10 h 15"/>
                <a:gd name="T66" fmla="*/ 0 w 27"/>
                <a:gd name="T67" fmla="*/ 8 h 15"/>
                <a:gd name="T68" fmla="*/ 0 w 27"/>
                <a:gd name="T69" fmla="*/ 7 h 15"/>
                <a:gd name="T70" fmla="*/ 3 w 27"/>
                <a:gd name="T71" fmla="*/ 5 h 15"/>
                <a:gd name="T72" fmla="*/ 3 w 27"/>
                <a:gd name="T73" fmla="*/ 4 h 15"/>
                <a:gd name="T74" fmla="*/ 4 w 27"/>
                <a:gd name="T75" fmla="*/ 5 h 15"/>
                <a:gd name="T76" fmla="*/ 4 w 27"/>
                <a:gd name="T77" fmla="*/ 4 h 15"/>
                <a:gd name="T78" fmla="*/ 5 w 27"/>
                <a:gd name="T79" fmla="*/ 3 h 15"/>
                <a:gd name="T80" fmla="*/ 6 w 27"/>
                <a:gd name="T81" fmla="*/ 2 h 15"/>
                <a:gd name="T82" fmla="*/ 6 w 27"/>
                <a:gd name="T83" fmla="*/ 1 h 15"/>
                <a:gd name="T84" fmla="*/ 6 w 27"/>
                <a:gd name="T85" fmla="*/ 1 h 15"/>
                <a:gd name="T86" fmla="*/ 6 w 27"/>
                <a:gd name="T87" fmla="*/ 0 h 15"/>
                <a:gd name="T88" fmla="*/ 8 w 27"/>
                <a:gd name="T89" fmla="*/ 0 h 15"/>
                <a:gd name="T90" fmla="*/ 8 w 27"/>
                <a:gd name="T9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 h="15">
                  <a:moveTo>
                    <a:pt x="8" y="0"/>
                  </a:moveTo>
                  <a:cubicBezTo>
                    <a:pt x="9" y="0"/>
                    <a:pt x="10" y="1"/>
                    <a:pt x="11" y="1"/>
                  </a:cubicBezTo>
                  <a:cubicBezTo>
                    <a:pt x="11" y="1"/>
                    <a:pt x="11" y="1"/>
                    <a:pt x="11" y="1"/>
                  </a:cubicBezTo>
                  <a:cubicBezTo>
                    <a:pt x="12" y="1"/>
                    <a:pt x="12" y="1"/>
                    <a:pt x="12" y="2"/>
                  </a:cubicBezTo>
                  <a:cubicBezTo>
                    <a:pt x="14" y="3"/>
                    <a:pt x="14" y="3"/>
                    <a:pt x="14" y="3"/>
                  </a:cubicBezTo>
                  <a:cubicBezTo>
                    <a:pt x="14" y="4"/>
                    <a:pt x="14" y="4"/>
                    <a:pt x="14" y="4"/>
                  </a:cubicBezTo>
                  <a:cubicBezTo>
                    <a:pt x="15" y="4"/>
                    <a:pt x="15" y="4"/>
                    <a:pt x="15" y="4"/>
                  </a:cubicBezTo>
                  <a:cubicBezTo>
                    <a:pt x="16" y="5"/>
                    <a:pt x="16" y="5"/>
                    <a:pt x="16" y="5"/>
                  </a:cubicBezTo>
                  <a:cubicBezTo>
                    <a:pt x="16" y="5"/>
                    <a:pt x="17" y="5"/>
                    <a:pt x="18" y="5"/>
                  </a:cubicBezTo>
                  <a:cubicBezTo>
                    <a:pt x="18" y="6"/>
                    <a:pt x="18" y="6"/>
                    <a:pt x="18" y="6"/>
                  </a:cubicBezTo>
                  <a:cubicBezTo>
                    <a:pt x="18" y="6"/>
                    <a:pt x="18" y="6"/>
                    <a:pt x="18" y="7"/>
                  </a:cubicBezTo>
                  <a:cubicBezTo>
                    <a:pt x="19" y="7"/>
                    <a:pt x="19" y="7"/>
                    <a:pt x="19" y="7"/>
                  </a:cubicBezTo>
                  <a:cubicBezTo>
                    <a:pt x="20" y="6"/>
                    <a:pt x="21" y="6"/>
                    <a:pt x="22" y="5"/>
                  </a:cubicBezTo>
                  <a:cubicBezTo>
                    <a:pt x="23" y="6"/>
                    <a:pt x="23" y="6"/>
                    <a:pt x="23" y="6"/>
                  </a:cubicBezTo>
                  <a:cubicBezTo>
                    <a:pt x="23" y="6"/>
                    <a:pt x="23" y="6"/>
                    <a:pt x="23" y="6"/>
                  </a:cubicBezTo>
                  <a:cubicBezTo>
                    <a:pt x="24" y="7"/>
                    <a:pt x="24" y="7"/>
                    <a:pt x="24" y="7"/>
                  </a:cubicBezTo>
                  <a:cubicBezTo>
                    <a:pt x="25" y="6"/>
                    <a:pt x="25" y="6"/>
                    <a:pt x="26" y="6"/>
                  </a:cubicBezTo>
                  <a:cubicBezTo>
                    <a:pt x="27" y="7"/>
                    <a:pt x="27" y="7"/>
                    <a:pt x="27" y="7"/>
                  </a:cubicBezTo>
                  <a:cubicBezTo>
                    <a:pt x="27" y="7"/>
                    <a:pt x="27" y="7"/>
                    <a:pt x="27" y="7"/>
                  </a:cubicBezTo>
                  <a:cubicBezTo>
                    <a:pt x="27" y="9"/>
                    <a:pt x="26" y="9"/>
                    <a:pt x="26" y="11"/>
                  </a:cubicBezTo>
                  <a:cubicBezTo>
                    <a:pt x="26" y="11"/>
                    <a:pt x="26" y="11"/>
                    <a:pt x="27" y="11"/>
                  </a:cubicBezTo>
                  <a:cubicBezTo>
                    <a:pt x="27" y="11"/>
                    <a:pt x="27" y="11"/>
                    <a:pt x="27" y="11"/>
                  </a:cubicBezTo>
                  <a:cubicBezTo>
                    <a:pt x="26" y="12"/>
                    <a:pt x="26" y="12"/>
                    <a:pt x="26" y="12"/>
                  </a:cubicBezTo>
                  <a:cubicBezTo>
                    <a:pt x="26" y="13"/>
                    <a:pt x="26" y="13"/>
                    <a:pt x="26" y="13"/>
                  </a:cubicBezTo>
                  <a:cubicBezTo>
                    <a:pt x="25" y="14"/>
                    <a:pt x="25" y="14"/>
                    <a:pt x="24" y="15"/>
                  </a:cubicBezTo>
                  <a:cubicBezTo>
                    <a:pt x="22" y="15"/>
                    <a:pt x="21" y="15"/>
                    <a:pt x="17" y="13"/>
                  </a:cubicBezTo>
                  <a:cubicBezTo>
                    <a:pt x="16" y="13"/>
                    <a:pt x="16" y="13"/>
                    <a:pt x="16" y="13"/>
                  </a:cubicBezTo>
                  <a:cubicBezTo>
                    <a:pt x="16" y="14"/>
                    <a:pt x="16" y="14"/>
                    <a:pt x="16" y="14"/>
                  </a:cubicBezTo>
                  <a:cubicBezTo>
                    <a:pt x="17" y="14"/>
                    <a:pt x="17" y="14"/>
                    <a:pt x="17" y="14"/>
                  </a:cubicBezTo>
                  <a:cubicBezTo>
                    <a:pt x="18" y="14"/>
                    <a:pt x="18" y="14"/>
                    <a:pt x="18" y="14"/>
                  </a:cubicBezTo>
                  <a:cubicBezTo>
                    <a:pt x="18" y="14"/>
                    <a:pt x="18" y="14"/>
                    <a:pt x="18" y="14"/>
                  </a:cubicBezTo>
                  <a:cubicBezTo>
                    <a:pt x="13" y="13"/>
                    <a:pt x="15" y="14"/>
                    <a:pt x="9" y="11"/>
                  </a:cubicBezTo>
                  <a:cubicBezTo>
                    <a:pt x="6" y="11"/>
                    <a:pt x="7" y="11"/>
                    <a:pt x="3" y="10"/>
                  </a:cubicBezTo>
                  <a:cubicBezTo>
                    <a:pt x="1" y="9"/>
                    <a:pt x="2" y="9"/>
                    <a:pt x="0" y="8"/>
                  </a:cubicBezTo>
                  <a:cubicBezTo>
                    <a:pt x="0" y="7"/>
                    <a:pt x="0" y="8"/>
                    <a:pt x="0" y="7"/>
                  </a:cubicBezTo>
                  <a:cubicBezTo>
                    <a:pt x="1" y="6"/>
                    <a:pt x="1" y="6"/>
                    <a:pt x="3" y="5"/>
                  </a:cubicBezTo>
                  <a:cubicBezTo>
                    <a:pt x="3" y="4"/>
                    <a:pt x="3" y="4"/>
                    <a:pt x="3" y="4"/>
                  </a:cubicBezTo>
                  <a:cubicBezTo>
                    <a:pt x="4" y="5"/>
                    <a:pt x="4" y="5"/>
                    <a:pt x="4" y="5"/>
                  </a:cubicBezTo>
                  <a:cubicBezTo>
                    <a:pt x="4" y="4"/>
                    <a:pt x="4" y="4"/>
                    <a:pt x="4" y="4"/>
                  </a:cubicBezTo>
                  <a:cubicBezTo>
                    <a:pt x="5" y="3"/>
                    <a:pt x="4" y="4"/>
                    <a:pt x="5" y="3"/>
                  </a:cubicBezTo>
                  <a:cubicBezTo>
                    <a:pt x="5" y="3"/>
                    <a:pt x="6" y="3"/>
                    <a:pt x="6" y="2"/>
                  </a:cubicBezTo>
                  <a:cubicBezTo>
                    <a:pt x="6" y="2"/>
                    <a:pt x="6" y="2"/>
                    <a:pt x="6" y="1"/>
                  </a:cubicBezTo>
                  <a:cubicBezTo>
                    <a:pt x="6" y="1"/>
                    <a:pt x="6" y="1"/>
                    <a:pt x="6" y="1"/>
                  </a:cubicBezTo>
                  <a:cubicBezTo>
                    <a:pt x="6" y="0"/>
                    <a:pt x="6" y="0"/>
                    <a:pt x="6" y="0"/>
                  </a:cubicBezTo>
                  <a:cubicBezTo>
                    <a:pt x="7" y="0"/>
                    <a:pt x="7" y="0"/>
                    <a:pt x="8" y="0"/>
                  </a:cubicBezTo>
                  <a:cubicBezTo>
                    <a:pt x="8" y="0"/>
                    <a:pt x="8" y="0"/>
                    <a:pt x="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218">
              <a:extLst>
                <a:ext uri="{FF2B5EF4-FFF2-40B4-BE49-F238E27FC236}">
                  <a16:creationId xmlns:a16="http://schemas.microsoft.com/office/drawing/2014/main" id="{6554B863-6F8B-4005-823C-1FBD5FA50682}"/>
                </a:ext>
              </a:extLst>
            </p:cNvPr>
            <p:cNvSpPr>
              <a:spLocks/>
            </p:cNvSpPr>
            <p:nvPr/>
          </p:nvSpPr>
          <p:spPr bwMode="auto">
            <a:xfrm>
              <a:off x="8743288" y="817114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219">
              <a:extLst>
                <a:ext uri="{FF2B5EF4-FFF2-40B4-BE49-F238E27FC236}">
                  <a16:creationId xmlns:a16="http://schemas.microsoft.com/office/drawing/2014/main" id="{DD60703E-6F8C-4E79-9219-A0D6691DE564}"/>
                </a:ext>
              </a:extLst>
            </p:cNvPr>
            <p:cNvSpPr>
              <a:spLocks/>
            </p:cNvSpPr>
            <p:nvPr/>
          </p:nvSpPr>
          <p:spPr bwMode="auto">
            <a:xfrm>
              <a:off x="13364264" y="7154819"/>
              <a:ext cx="308700" cy="280205"/>
            </a:xfrm>
            <a:custGeom>
              <a:avLst/>
              <a:gdLst>
                <a:gd name="T0" fmla="*/ 74 w 74"/>
                <a:gd name="T1" fmla="*/ 3 h 67"/>
                <a:gd name="T2" fmla="*/ 64 w 74"/>
                <a:gd name="T3" fmla="*/ 11 h 67"/>
                <a:gd name="T4" fmla="*/ 62 w 74"/>
                <a:gd name="T5" fmla="*/ 12 h 67"/>
                <a:gd name="T6" fmla="*/ 63 w 74"/>
                <a:gd name="T7" fmla="*/ 23 h 67"/>
                <a:gd name="T8" fmla="*/ 59 w 74"/>
                <a:gd name="T9" fmla="*/ 39 h 67"/>
                <a:gd name="T10" fmla="*/ 55 w 74"/>
                <a:gd name="T11" fmla="*/ 40 h 67"/>
                <a:gd name="T12" fmla="*/ 7 w 74"/>
                <a:gd name="T13" fmla="*/ 67 h 67"/>
                <a:gd name="T14" fmla="*/ 3 w 74"/>
                <a:gd name="T15" fmla="*/ 65 h 67"/>
                <a:gd name="T16" fmla="*/ 0 w 74"/>
                <a:gd name="T17" fmla="*/ 62 h 67"/>
                <a:gd name="T18" fmla="*/ 2 w 74"/>
                <a:gd name="T19" fmla="*/ 59 h 67"/>
                <a:gd name="T20" fmla="*/ 1 w 74"/>
                <a:gd name="T21" fmla="*/ 57 h 67"/>
                <a:gd name="T22" fmla="*/ 1 w 74"/>
                <a:gd name="T23" fmla="*/ 55 h 67"/>
                <a:gd name="T24" fmla="*/ 1 w 74"/>
                <a:gd name="T25" fmla="*/ 53 h 67"/>
                <a:gd name="T26" fmla="*/ 2 w 74"/>
                <a:gd name="T27" fmla="*/ 52 h 67"/>
                <a:gd name="T28" fmla="*/ 3 w 74"/>
                <a:gd name="T29" fmla="*/ 51 h 67"/>
                <a:gd name="T30" fmla="*/ 2 w 74"/>
                <a:gd name="T31" fmla="*/ 50 h 67"/>
                <a:gd name="T32" fmla="*/ 2 w 74"/>
                <a:gd name="T33" fmla="*/ 49 h 67"/>
                <a:gd name="T34" fmla="*/ 7 w 74"/>
                <a:gd name="T35" fmla="*/ 47 h 67"/>
                <a:gd name="T36" fmla="*/ 7 w 74"/>
                <a:gd name="T37" fmla="*/ 47 h 67"/>
                <a:gd name="T38" fmla="*/ 6 w 74"/>
                <a:gd name="T39" fmla="*/ 46 h 67"/>
                <a:gd name="T40" fmla="*/ 7 w 74"/>
                <a:gd name="T41" fmla="*/ 44 h 67"/>
                <a:gd name="T42" fmla="*/ 9 w 74"/>
                <a:gd name="T43" fmla="*/ 42 h 67"/>
                <a:gd name="T44" fmla="*/ 8 w 74"/>
                <a:gd name="T45" fmla="*/ 39 h 67"/>
                <a:gd name="T46" fmla="*/ 6 w 74"/>
                <a:gd name="T47" fmla="*/ 38 h 67"/>
                <a:gd name="T48" fmla="*/ 8 w 74"/>
                <a:gd name="T49" fmla="*/ 37 h 67"/>
                <a:gd name="T50" fmla="*/ 6 w 74"/>
                <a:gd name="T51" fmla="*/ 36 h 67"/>
                <a:gd name="T52" fmla="*/ 2 w 74"/>
                <a:gd name="T53" fmla="*/ 36 h 67"/>
                <a:gd name="T54" fmla="*/ 2 w 74"/>
                <a:gd name="T55" fmla="*/ 26 h 67"/>
                <a:gd name="T56" fmla="*/ 1 w 74"/>
                <a:gd name="T57" fmla="*/ 20 h 67"/>
                <a:gd name="T58" fmla="*/ 2 w 74"/>
                <a:gd name="T59" fmla="*/ 19 h 67"/>
                <a:gd name="T60" fmla="*/ 4 w 74"/>
                <a:gd name="T61" fmla="*/ 20 h 67"/>
                <a:gd name="T62" fmla="*/ 6 w 74"/>
                <a:gd name="T63" fmla="*/ 18 h 67"/>
                <a:gd name="T64" fmla="*/ 7 w 74"/>
                <a:gd name="T65" fmla="*/ 15 h 67"/>
                <a:gd name="T66" fmla="*/ 8 w 74"/>
                <a:gd name="T67" fmla="*/ 15 h 67"/>
                <a:gd name="T68" fmla="*/ 10 w 74"/>
                <a:gd name="T69" fmla="*/ 14 h 67"/>
                <a:gd name="T70" fmla="*/ 10 w 74"/>
                <a:gd name="T71" fmla="*/ 7 h 67"/>
                <a:gd name="T72" fmla="*/ 13 w 74"/>
                <a:gd name="T73" fmla="*/ 7 h 67"/>
                <a:gd name="T74" fmla="*/ 15 w 74"/>
                <a:gd name="T75" fmla="*/ 9 h 67"/>
                <a:gd name="T76" fmla="*/ 27 w 74"/>
                <a:gd name="T77" fmla="*/ 5 h 67"/>
                <a:gd name="T78" fmla="*/ 34 w 74"/>
                <a:gd name="T79" fmla="*/ 8 h 67"/>
                <a:gd name="T80" fmla="*/ 71 w 74"/>
                <a:gd name="T81" fmla="*/ 1 h 67"/>
                <a:gd name="T82" fmla="*/ 72 w 74"/>
                <a:gd name="T83" fmla="*/ 0 h 67"/>
                <a:gd name="T84" fmla="*/ 74 w 74"/>
                <a:gd name="T85" fmla="*/ 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67">
                  <a:moveTo>
                    <a:pt x="74" y="2"/>
                  </a:moveTo>
                  <a:cubicBezTo>
                    <a:pt x="74" y="3"/>
                    <a:pt x="74" y="3"/>
                    <a:pt x="74" y="3"/>
                  </a:cubicBezTo>
                  <a:cubicBezTo>
                    <a:pt x="70" y="7"/>
                    <a:pt x="72" y="5"/>
                    <a:pt x="68" y="9"/>
                  </a:cubicBezTo>
                  <a:cubicBezTo>
                    <a:pt x="66" y="10"/>
                    <a:pt x="67" y="10"/>
                    <a:pt x="64" y="11"/>
                  </a:cubicBezTo>
                  <a:cubicBezTo>
                    <a:pt x="63" y="11"/>
                    <a:pt x="63" y="11"/>
                    <a:pt x="63" y="11"/>
                  </a:cubicBezTo>
                  <a:cubicBezTo>
                    <a:pt x="62" y="12"/>
                    <a:pt x="62" y="12"/>
                    <a:pt x="62" y="12"/>
                  </a:cubicBezTo>
                  <a:cubicBezTo>
                    <a:pt x="62" y="14"/>
                    <a:pt x="62" y="14"/>
                    <a:pt x="62" y="17"/>
                  </a:cubicBezTo>
                  <a:cubicBezTo>
                    <a:pt x="63" y="21"/>
                    <a:pt x="63" y="20"/>
                    <a:pt x="63" y="23"/>
                  </a:cubicBezTo>
                  <a:cubicBezTo>
                    <a:pt x="60" y="28"/>
                    <a:pt x="61" y="31"/>
                    <a:pt x="61" y="35"/>
                  </a:cubicBezTo>
                  <a:cubicBezTo>
                    <a:pt x="60" y="37"/>
                    <a:pt x="60" y="36"/>
                    <a:pt x="59" y="39"/>
                  </a:cubicBezTo>
                  <a:cubicBezTo>
                    <a:pt x="58" y="40"/>
                    <a:pt x="58" y="40"/>
                    <a:pt x="58" y="40"/>
                  </a:cubicBezTo>
                  <a:cubicBezTo>
                    <a:pt x="55" y="40"/>
                    <a:pt x="55" y="40"/>
                    <a:pt x="55" y="40"/>
                  </a:cubicBezTo>
                  <a:cubicBezTo>
                    <a:pt x="26" y="58"/>
                    <a:pt x="37" y="52"/>
                    <a:pt x="12" y="67"/>
                  </a:cubicBezTo>
                  <a:cubicBezTo>
                    <a:pt x="10" y="67"/>
                    <a:pt x="9" y="67"/>
                    <a:pt x="7" y="67"/>
                  </a:cubicBezTo>
                  <a:cubicBezTo>
                    <a:pt x="6" y="65"/>
                    <a:pt x="6" y="66"/>
                    <a:pt x="5" y="65"/>
                  </a:cubicBezTo>
                  <a:cubicBezTo>
                    <a:pt x="3" y="65"/>
                    <a:pt x="3" y="65"/>
                    <a:pt x="3" y="65"/>
                  </a:cubicBezTo>
                  <a:cubicBezTo>
                    <a:pt x="2" y="63"/>
                    <a:pt x="2" y="63"/>
                    <a:pt x="2" y="62"/>
                  </a:cubicBezTo>
                  <a:cubicBezTo>
                    <a:pt x="0" y="62"/>
                    <a:pt x="0" y="62"/>
                    <a:pt x="0" y="62"/>
                  </a:cubicBezTo>
                  <a:cubicBezTo>
                    <a:pt x="0" y="61"/>
                    <a:pt x="0" y="61"/>
                    <a:pt x="0" y="61"/>
                  </a:cubicBezTo>
                  <a:cubicBezTo>
                    <a:pt x="1" y="60"/>
                    <a:pt x="1" y="60"/>
                    <a:pt x="2" y="59"/>
                  </a:cubicBezTo>
                  <a:cubicBezTo>
                    <a:pt x="1" y="58"/>
                    <a:pt x="1" y="58"/>
                    <a:pt x="1" y="58"/>
                  </a:cubicBezTo>
                  <a:cubicBezTo>
                    <a:pt x="1" y="58"/>
                    <a:pt x="1" y="58"/>
                    <a:pt x="1" y="57"/>
                  </a:cubicBezTo>
                  <a:cubicBezTo>
                    <a:pt x="2" y="57"/>
                    <a:pt x="2" y="57"/>
                    <a:pt x="2" y="57"/>
                  </a:cubicBezTo>
                  <a:cubicBezTo>
                    <a:pt x="1" y="56"/>
                    <a:pt x="1" y="55"/>
                    <a:pt x="1" y="55"/>
                  </a:cubicBezTo>
                  <a:cubicBezTo>
                    <a:pt x="1" y="54"/>
                    <a:pt x="1" y="54"/>
                    <a:pt x="1" y="54"/>
                  </a:cubicBezTo>
                  <a:cubicBezTo>
                    <a:pt x="1" y="53"/>
                    <a:pt x="1" y="54"/>
                    <a:pt x="1" y="53"/>
                  </a:cubicBezTo>
                  <a:cubicBezTo>
                    <a:pt x="2" y="52"/>
                    <a:pt x="2" y="52"/>
                    <a:pt x="2" y="52"/>
                  </a:cubicBezTo>
                  <a:cubicBezTo>
                    <a:pt x="2" y="52"/>
                    <a:pt x="2" y="52"/>
                    <a:pt x="2" y="52"/>
                  </a:cubicBezTo>
                  <a:cubicBezTo>
                    <a:pt x="2" y="51"/>
                    <a:pt x="2" y="51"/>
                    <a:pt x="3" y="51"/>
                  </a:cubicBezTo>
                  <a:cubicBezTo>
                    <a:pt x="3" y="51"/>
                    <a:pt x="3" y="51"/>
                    <a:pt x="3" y="51"/>
                  </a:cubicBezTo>
                  <a:cubicBezTo>
                    <a:pt x="3" y="50"/>
                    <a:pt x="3" y="50"/>
                    <a:pt x="3" y="50"/>
                  </a:cubicBezTo>
                  <a:cubicBezTo>
                    <a:pt x="2" y="50"/>
                    <a:pt x="2" y="50"/>
                    <a:pt x="2" y="50"/>
                  </a:cubicBezTo>
                  <a:cubicBezTo>
                    <a:pt x="2" y="49"/>
                    <a:pt x="2" y="49"/>
                    <a:pt x="2" y="49"/>
                  </a:cubicBezTo>
                  <a:cubicBezTo>
                    <a:pt x="2" y="49"/>
                    <a:pt x="2" y="49"/>
                    <a:pt x="2" y="49"/>
                  </a:cubicBezTo>
                  <a:cubicBezTo>
                    <a:pt x="3" y="48"/>
                    <a:pt x="3" y="48"/>
                    <a:pt x="4" y="47"/>
                  </a:cubicBezTo>
                  <a:cubicBezTo>
                    <a:pt x="5" y="47"/>
                    <a:pt x="5" y="47"/>
                    <a:pt x="7" y="47"/>
                  </a:cubicBezTo>
                  <a:cubicBezTo>
                    <a:pt x="7" y="47"/>
                    <a:pt x="7" y="47"/>
                    <a:pt x="7" y="47"/>
                  </a:cubicBezTo>
                  <a:cubicBezTo>
                    <a:pt x="7" y="47"/>
                    <a:pt x="7" y="47"/>
                    <a:pt x="7" y="47"/>
                  </a:cubicBezTo>
                  <a:cubicBezTo>
                    <a:pt x="6" y="46"/>
                    <a:pt x="6" y="46"/>
                    <a:pt x="6" y="46"/>
                  </a:cubicBezTo>
                  <a:cubicBezTo>
                    <a:pt x="6" y="46"/>
                    <a:pt x="6" y="46"/>
                    <a:pt x="6" y="46"/>
                  </a:cubicBezTo>
                  <a:cubicBezTo>
                    <a:pt x="6" y="46"/>
                    <a:pt x="6" y="46"/>
                    <a:pt x="6" y="46"/>
                  </a:cubicBezTo>
                  <a:cubicBezTo>
                    <a:pt x="7" y="45"/>
                    <a:pt x="7" y="45"/>
                    <a:pt x="7" y="44"/>
                  </a:cubicBezTo>
                  <a:cubicBezTo>
                    <a:pt x="8" y="44"/>
                    <a:pt x="8" y="44"/>
                    <a:pt x="8" y="44"/>
                  </a:cubicBezTo>
                  <a:cubicBezTo>
                    <a:pt x="9" y="43"/>
                    <a:pt x="9" y="43"/>
                    <a:pt x="9" y="42"/>
                  </a:cubicBezTo>
                  <a:cubicBezTo>
                    <a:pt x="8" y="39"/>
                    <a:pt x="8" y="39"/>
                    <a:pt x="8" y="39"/>
                  </a:cubicBezTo>
                  <a:cubicBezTo>
                    <a:pt x="8" y="39"/>
                    <a:pt x="8" y="39"/>
                    <a:pt x="8" y="39"/>
                  </a:cubicBezTo>
                  <a:cubicBezTo>
                    <a:pt x="7" y="38"/>
                    <a:pt x="7" y="38"/>
                    <a:pt x="7" y="38"/>
                  </a:cubicBezTo>
                  <a:cubicBezTo>
                    <a:pt x="6" y="38"/>
                    <a:pt x="6" y="38"/>
                    <a:pt x="6" y="38"/>
                  </a:cubicBezTo>
                  <a:cubicBezTo>
                    <a:pt x="6" y="38"/>
                    <a:pt x="6" y="38"/>
                    <a:pt x="6" y="38"/>
                  </a:cubicBezTo>
                  <a:cubicBezTo>
                    <a:pt x="7" y="37"/>
                    <a:pt x="7" y="37"/>
                    <a:pt x="8" y="37"/>
                  </a:cubicBezTo>
                  <a:cubicBezTo>
                    <a:pt x="7" y="36"/>
                    <a:pt x="7" y="36"/>
                    <a:pt x="7" y="36"/>
                  </a:cubicBezTo>
                  <a:cubicBezTo>
                    <a:pt x="6" y="36"/>
                    <a:pt x="6" y="36"/>
                    <a:pt x="6" y="36"/>
                  </a:cubicBezTo>
                  <a:cubicBezTo>
                    <a:pt x="6" y="36"/>
                    <a:pt x="6" y="36"/>
                    <a:pt x="6" y="36"/>
                  </a:cubicBezTo>
                  <a:cubicBezTo>
                    <a:pt x="4" y="36"/>
                    <a:pt x="5" y="36"/>
                    <a:pt x="2" y="36"/>
                  </a:cubicBezTo>
                  <a:cubicBezTo>
                    <a:pt x="1" y="33"/>
                    <a:pt x="1" y="32"/>
                    <a:pt x="2" y="28"/>
                  </a:cubicBezTo>
                  <a:cubicBezTo>
                    <a:pt x="2" y="27"/>
                    <a:pt x="2" y="28"/>
                    <a:pt x="2" y="26"/>
                  </a:cubicBezTo>
                  <a:cubicBezTo>
                    <a:pt x="0" y="24"/>
                    <a:pt x="0" y="24"/>
                    <a:pt x="0" y="24"/>
                  </a:cubicBezTo>
                  <a:cubicBezTo>
                    <a:pt x="1" y="20"/>
                    <a:pt x="1" y="20"/>
                    <a:pt x="1" y="20"/>
                  </a:cubicBezTo>
                  <a:cubicBezTo>
                    <a:pt x="2" y="19"/>
                    <a:pt x="2" y="19"/>
                    <a:pt x="2" y="19"/>
                  </a:cubicBezTo>
                  <a:cubicBezTo>
                    <a:pt x="2" y="19"/>
                    <a:pt x="2" y="19"/>
                    <a:pt x="2" y="19"/>
                  </a:cubicBezTo>
                  <a:cubicBezTo>
                    <a:pt x="4" y="20"/>
                    <a:pt x="4" y="20"/>
                    <a:pt x="4" y="20"/>
                  </a:cubicBezTo>
                  <a:cubicBezTo>
                    <a:pt x="4" y="20"/>
                    <a:pt x="4" y="20"/>
                    <a:pt x="4" y="20"/>
                  </a:cubicBezTo>
                  <a:cubicBezTo>
                    <a:pt x="5" y="19"/>
                    <a:pt x="5" y="19"/>
                    <a:pt x="5" y="19"/>
                  </a:cubicBezTo>
                  <a:cubicBezTo>
                    <a:pt x="6" y="18"/>
                    <a:pt x="6" y="18"/>
                    <a:pt x="6" y="18"/>
                  </a:cubicBezTo>
                  <a:cubicBezTo>
                    <a:pt x="7" y="18"/>
                    <a:pt x="7" y="18"/>
                    <a:pt x="7" y="18"/>
                  </a:cubicBezTo>
                  <a:cubicBezTo>
                    <a:pt x="7" y="15"/>
                    <a:pt x="7" y="15"/>
                    <a:pt x="7" y="15"/>
                  </a:cubicBezTo>
                  <a:cubicBezTo>
                    <a:pt x="7" y="15"/>
                    <a:pt x="7" y="15"/>
                    <a:pt x="7" y="15"/>
                  </a:cubicBezTo>
                  <a:cubicBezTo>
                    <a:pt x="8" y="15"/>
                    <a:pt x="8" y="15"/>
                    <a:pt x="8" y="15"/>
                  </a:cubicBezTo>
                  <a:cubicBezTo>
                    <a:pt x="9" y="15"/>
                    <a:pt x="9" y="15"/>
                    <a:pt x="10" y="14"/>
                  </a:cubicBezTo>
                  <a:cubicBezTo>
                    <a:pt x="10" y="14"/>
                    <a:pt x="10" y="14"/>
                    <a:pt x="10" y="14"/>
                  </a:cubicBezTo>
                  <a:cubicBezTo>
                    <a:pt x="9" y="11"/>
                    <a:pt x="9" y="11"/>
                    <a:pt x="9" y="11"/>
                  </a:cubicBezTo>
                  <a:cubicBezTo>
                    <a:pt x="9" y="8"/>
                    <a:pt x="10" y="8"/>
                    <a:pt x="10" y="7"/>
                  </a:cubicBezTo>
                  <a:cubicBezTo>
                    <a:pt x="10" y="7"/>
                    <a:pt x="10" y="7"/>
                    <a:pt x="10" y="7"/>
                  </a:cubicBezTo>
                  <a:cubicBezTo>
                    <a:pt x="12" y="7"/>
                    <a:pt x="11" y="7"/>
                    <a:pt x="13" y="7"/>
                  </a:cubicBezTo>
                  <a:cubicBezTo>
                    <a:pt x="14" y="8"/>
                    <a:pt x="14" y="8"/>
                    <a:pt x="14" y="8"/>
                  </a:cubicBezTo>
                  <a:cubicBezTo>
                    <a:pt x="15" y="9"/>
                    <a:pt x="15" y="9"/>
                    <a:pt x="15" y="9"/>
                  </a:cubicBezTo>
                  <a:cubicBezTo>
                    <a:pt x="17" y="9"/>
                    <a:pt x="16" y="9"/>
                    <a:pt x="19" y="9"/>
                  </a:cubicBezTo>
                  <a:cubicBezTo>
                    <a:pt x="20" y="8"/>
                    <a:pt x="23" y="7"/>
                    <a:pt x="27" y="5"/>
                  </a:cubicBezTo>
                  <a:cubicBezTo>
                    <a:pt x="30" y="5"/>
                    <a:pt x="30" y="5"/>
                    <a:pt x="33" y="8"/>
                  </a:cubicBezTo>
                  <a:cubicBezTo>
                    <a:pt x="34" y="8"/>
                    <a:pt x="34" y="8"/>
                    <a:pt x="34" y="8"/>
                  </a:cubicBezTo>
                  <a:cubicBezTo>
                    <a:pt x="44" y="8"/>
                    <a:pt x="38" y="10"/>
                    <a:pt x="56" y="2"/>
                  </a:cubicBezTo>
                  <a:cubicBezTo>
                    <a:pt x="61" y="2"/>
                    <a:pt x="61" y="4"/>
                    <a:pt x="71" y="1"/>
                  </a:cubicBezTo>
                  <a:cubicBezTo>
                    <a:pt x="72" y="0"/>
                    <a:pt x="72" y="0"/>
                    <a:pt x="72" y="0"/>
                  </a:cubicBezTo>
                  <a:cubicBezTo>
                    <a:pt x="72" y="0"/>
                    <a:pt x="72" y="0"/>
                    <a:pt x="72" y="0"/>
                  </a:cubicBezTo>
                  <a:cubicBezTo>
                    <a:pt x="73" y="0"/>
                    <a:pt x="73" y="0"/>
                    <a:pt x="73" y="0"/>
                  </a:cubicBezTo>
                  <a:cubicBezTo>
                    <a:pt x="74" y="1"/>
                    <a:pt x="74" y="1"/>
                    <a:pt x="74" y="1"/>
                  </a:cubicBezTo>
                  <a:lnTo>
                    <a:pt x="74"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220">
              <a:extLst>
                <a:ext uri="{FF2B5EF4-FFF2-40B4-BE49-F238E27FC236}">
                  <a16:creationId xmlns:a16="http://schemas.microsoft.com/office/drawing/2014/main" id="{23C5F4FD-2F03-429A-930F-5FA3F7E3983A}"/>
                </a:ext>
              </a:extLst>
            </p:cNvPr>
            <p:cNvSpPr>
              <a:spLocks/>
            </p:cNvSpPr>
            <p:nvPr/>
          </p:nvSpPr>
          <p:spPr bwMode="auto">
            <a:xfrm>
              <a:off x="13131555" y="10260800"/>
              <a:ext cx="61741" cy="85486"/>
            </a:xfrm>
            <a:custGeom>
              <a:avLst/>
              <a:gdLst>
                <a:gd name="T0" fmla="*/ 13 w 15"/>
                <a:gd name="T1" fmla="*/ 3 h 20"/>
                <a:gd name="T2" fmla="*/ 14 w 15"/>
                <a:gd name="T3" fmla="*/ 4 h 20"/>
                <a:gd name="T4" fmla="*/ 14 w 15"/>
                <a:gd name="T5" fmla="*/ 7 h 20"/>
                <a:gd name="T6" fmla="*/ 15 w 15"/>
                <a:gd name="T7" fmla="*/ 10 h 20"/>
                <a:gd name="T8" fmla="*/ 15 w 15"/>
                <a:gd name="T9" fmla="*/ 14 h 20"/>
                <a:gd name="T10" fmla="*/ 14 w 15"/>
                <a:gd name="T11" fmla="*/ 13 h 20"/>
                <a:gd name="T12" fmla="*/ 14 w 15"/>
                <a:gd name="T13" fmla="*/ 14 h 20"/>
                <a:gd name="T14" fmla="*/ 13 w 15"/>
                <a:gd name="T15" fmla="*/ 20 h 20"/>
                <a:gd name="T16" fmla="*/ 6 w 15"/>
                <a:gd name="T17" fmla="*/ 19 h 20"/>
                <a:gd name="T18" fmla="*/ 3 w 15"/>
                <a:gd name="T19" fmla="*/ 17 h 20"/>
                <a:gd name="T20" fmla="*/ 1 w 15"/>
                <a:gd name="T21" fmla="*/ 13 h 20"/>
                <a:gd name="T22" fmla="*/ 0 w 15"/>
                <a:gd name="T23" fmla="*/ 13 h 20"/>
                <a:gd name="T24" fmla="*/ 0 w 15"/>
                <a:gd name="T25" fmla="*/ 13 h 20"/>
                <a:gd name="T26" fmla="*/ 0 w 15"/>
                <a:gd name="T27" fmla="*/ 9 h 20"/>
                <a:gd name="T28" fmla="*/ 0 w 15"/>
                <a:gd name="T29" fmla="*/ 9 h 20"/>
                <a:gd name="T30" fmla="*/ 4 w 15"/>
                <a:gd name="T31" fmla="*/ 3 h 20"/>
                <a:gd name="T32" fmla="*/ 6 w 15"/>
                <a:gd name="T33" fmla="*/ 0 h 20"/>
                <a:gd name="T34" fmla="*/ 7 w 15"/>
                <a:gd name="T35" fmla="*/ 0 h 20"/>
                <a:gd name="T36" fmla="*/ 7 w 15"/>
                <a:gd name="T37" fmla="*/ 0 h 20"/>
                <a:gd name="T38" fmla="*/ 12 w 15"/>
                <a:gd name="T39" fmla="*/ 3 h 20"/>
                <a:gd name="T40" fmla="*/ 13 w 15"/>
                <a:gd name="T41"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0">
                  <a:moveTo>
                    <a:pt x="13" y="3"/>
                  </a:moveTo>
                  <a:cubicBezTo>
                    <a:pt x="14" y="3"/>
                    <a:pt x="14" y="3"/>
                    <a:pt x="14" y="4"/>
                  </a:cubicBezTo>
                  <a:cubicBezTo>
                    <a:pt x="15" y="5"/>
                    <a:pt x="15" y="5"/>
                    <a:pt x="14" y="7"/>
                  </a:cubicBezTo>
                  <a:cubicBezTo>
                    <a:pt x="14" y="8"/>
                    <a:pt x="14" y="8"/>
                    <a:pt x="15" y="10"/>
                  </a:cubicBezTo>
                  <a:cubicBezTo>
                    <a:pt x="15" y="14"/>
                    <a:pt x="15" y="14"/>
                    <a:pt x="15" y="14"/>
                  </a:cubicBezTo>
                  <a:cubicBezTo>
                    <a:pt x="15" y="14"/>
                    <a:pt x="15" y="14"/>
                    <a:pt x="14" y="13"/>
                  </a:cubicBezTo>
                  <a:cubicBezTo>
                    <a:pt x="14" y="14"/>
                    <a:pt x="14" y="14"/>
                    <a:pt x="14" y="14"/>
                  </a:cubicBezTo>
                  <a:cubicBezTo>
                    <a:pt x="13" y="18"/>
                    <a:pt x="13" y="18"/>
                    <a:pt x="13" y="20"/>
                  </a:cubicBezTo>
                  <a:cubicBezTo>
                    <a:pt x="7" y="20"/>
                    <a:pt x="8" y="19"/>
                    <a:pt x="6" y="19"/>
                  </a:cubicBezTo>
                  <a:cubicBezTo>
                    <a:pt x="3" y="17"/>
                    <a:pt x="3" y="17"/>
                    <a:pt x="3" y="17"/>
                  </a:cubicBezTo>
                  <a:cubicBezTo>
                    <a:pt x="2" y="14"/>
                    <a:pt x="2" y="15"/>
                    <a:pt x="1" y="13"/>
                  </a:cubicBezTo>
                  <a:cubicBezTo>
                    <a:pt x="0" y="13"/>
                    <a:pt x="0" y="13"/>
                    <a:pt x="0" y="13"/>
                  </a:cubicBezTo>
                  <a:cubicBezTo>
                    <a:pt x="0" y="13"/>
                    <a:pt x="0" y="13"/>
                    <a:pt x="0" y="13"/>
                  </a:cubicBezTo>
                  <a:cubicBezTo>
                    <a:pt x="0" y="11"/>
                    <a:pt x="0" y="11"/>
                    <a:pt x="0" y="9"/>
                  </a:cubicBezTo>
                  <a:cubicBezTo>
                    <a:pt x="0" y="9"/>
                    <a:pt x="0" y="9"/>
                    <a:pt x="0" y="9"/>
                  </a:cubicBezTo>
                  <a:cubicBezTo>
                    <a:pt x="2" y="6"/>
                    <a:pt x="3" y="5"/>
                    <a:pt x="4" y="3"/>
                  </a:cubicBezTo>
                  <a:cubicBezTo>
                    <a:pt x="5" y="1"/>
                    <a:pt x="5" y="2"/>
                    <a:pt x="6" y="0"/>
                  </a:cubicBezTo>
                  <a:cubicBezTo>
                    <a:pt x="7" y="0"/>
                    <a:pt x="7" y="0"/>
                    <a:pt x="7" y="0"/>
                  </a:cubicBezTo>
                  <a:cubicBezTo>
                    <a:pt x="7" y="0"/>
                    <a:pt x="7" y="0"/>
                    <a:pt x="7" y="0"/>
                  </a:cubicBezTo>
                  <a:cubicBezTo>
                    <a:pt x="10" y="2"/>
                    <a:pt x="9" y="1"/>
                    <a:pt x="12" y="3"/>
                  </a:cubicBezTo>
                  <a:cubicBezTo>
                    <a:pt x="13" y="3"/>
                    <a:pt x="13" y="3"/>
                    <a:pt x="13"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221">
              <a:extLst>
                <a:ext uri="{FF2B5EF4-FFF2-40B4-BE49-F238E27FC236}">
                  <a16:creationId xmlns:a16="http://schemas.microsoft.com/office/drawing/2014/main" id="{AB44833F-E18F-4255-BB77-3AB42281EB5A}"/>
                </a:ext>
              </a:extLst>
            </p:cNvPr>
            <p:cNvSpPr>
              <a:spLocks noEditPoints="1"/>
            </p:cNvSpPr>
            <p:nvPr/>
          </p:nvSpPr>
          <p:spPr bwMode="auto">
            <a:xfrm>
              <a:off x="8306361" y="7981181"/>
              <a:ext cx="33246" cy="9498"/>
            </a:xfrm>
            <a:custGeom>
              <a:avLst/>
              <a:gdLst>
                <a:gd name="T0" fmla="*/ 6 w 8"/>
                <a:gd name="T1" fmla="*/ 1 h 2"/>
                <a:gd name="T2" fmla="*/ 5 w 8"/>
                <a:gd name="T3" fmla="*/ 1 h 2"/>
                <a:gd name="T4" fmla="*/ 5 w 8"/>
                <a:gd name="T5" fmla="*/ 1 h 2"/>
                <a:gd name="T6" fmla="*/ 5 w 8"/>
                <a:gd name="T7" fmla="*/ 0 h 2"/>
                <a:gd name="T8" fmla="*/ 4 w 8"/>
                <a:gd name="T9" fmla="*/ 0 h 2"/>
                <a:gd name="T10" fmla="*/ 4 w 8"/>
                <a:gd name="T11" fmla="*/ 0 h 2"/>
                <a:gd name="T12" fmla="*/ 4 w 8"/>
                <a:gd name="T13" fmla="*/ 0 h 2"/>
                <a:gd name="T14" fmla="*/ 5 w 8"/>
                <a:gd name="T15" fmla="*/ 0 h 2"/>
                <a:gd name="T16" fmla="*/ 5 w 8"/>
                <a:gd name="T17" fmla="*/ 1 h 2"/>
                <a:gd name="T18" fmla="*/ 6 w 8"/>
                <a:gd name="T19" fmla="*/ 1 h 2"/>
                <a:gd name="T20" fmla="*/ 8 w 8"/>
                <a:gd name="T21" fmla="*/ 2 h 2"/>
                <a:gd name="T22" fmla="*/ 8 w 8"/>
                <a:gd name="T23" fmla="*/ 2 h 2"/>
                <a:gd name="T24" fmla="*/ 7 w 8"/>
                <a:gd name="T25" fmla="*/ 2 h 2"/>
                <a:gd name="T26" fmla="*/ 6 w 8"/>
                <a:gd name="T27" fmla="*/ 2 h 2"/>
                <a:gd name="T28" fmla="*/ 6 w 8"/>
                <a:gd name="T29" fmla="*/ 1 h 2"/>
                <a:gd name="T30" fmla="*/ 6 w 8"/>
                <a:gd name="T31" fmla="*/ 1 h 2"/>
                <a:gd name="T32" fmla="*/ 8 w 8"/>
                <a:gd name="T33" fmla="*/ 1 h 2"/>
                <a:gd name="T34" fmla="*/ 8 w 8"/>
                <a:gd name="T35" fmla="*/ 2 h 2"/>
                <a:gd name="T36" fmla="*/ 8 w 8"/>
                <a:gd name="T37" fmla="*/ 2 h 2"/>
                <a:gd name="T38" fmla="*/ 1 w 8"/>
                <a:gd name="T39" fmla="*/ 1 h 2"/>
                <a:gd name="T40" fmla="*/ 2 w 8"/>
                <a:gd name="T41" fmla="*/ 2 h 2"/>
                <a:gd name="T42" fmla="*/ 3 w 8"/>
                <a:gd name="T43" fmla="*/ 2 h 2"/>
                <a:gd name="T44" fmla="*/ 3 w 8"/>
                <a:gd name="T45" fmla="*/ 2 h 2"/>
                <a:gd name="T46" fmla="*/ 2 w 8"/>
                <a:gd name="T47" fmla="*/ 2 h 2"/>
                <a:gd name="T48" fmla="*/ 2 w 8"/>
                <a:gd name="T49" fmla="*/ 2 h 2"/>
                <a:gd name="T50" fmla="*/ 1 w 8"/>
                <a:gd name="T51" fmla="*/ 2 h 2"/>
                <a:gd name="T52" fmla="*/ 0 w 8"/>
                <a:gd name="T53" fmla="*/ 2 h 2"/>
                <a:gd name="T54" fmla="*/ 1 w 8"/>
                <a:gd name="T5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2">
                  <a:moveTo>
                    <a:pt x="6" y="1"/>
                  </a:moveTo>
                  <a:cubicBezTo>
                    <a:pt x="5" y="1"/>
                    <a:pt x="5" y="1"/>
                    <a:pt x="5" y="1"/>
                  </a:cubicBezTo>
                  <a:cubicBezTo>
                    <a:pt x="5" y="1"/>
                    <a:pt x="5" y="1"/>
                    <a:pt x="5" y="1"/>
                  </a:cubicBezTo>
                  <a:cubicBezTo>
                    <a:pt x="5" y="0"/>
                    <a:pt x="5" y="0"/>
                    <a:pt x="5" y="0"/>
                  </a:cubicBezTo>
                  <a:cubicBezTo>
                    <a:pt x="4" y="0"/>
                    <a:pt x="4" y="0"/>
                    <a:pt x="4" y="0"/>
                  </a:cubicBezTo>
                  <a:cubicBezTo>
                    <a:pt x="4" y="0"/>
                    <a:pt x="4" y="0"/>
                    <a:pt x="4" y="0"/>
                  </a:cubicBezTo>
                  <a:cubicBezTo>
                    <a:pt x="4" y="0"/>
                    <a:pt x="4" y="0"/>
                    <a:pt x="4" y="0"/>
                  </a:cubicBezTo>
                  <a:cubicBezTo>
                    <a:pt x="5" y="0"/>
                    <a:pt x="5" y="0"/>
                    <a:pt x="5" y="0"/>
                  </a:cubicBezTo>
                  <a:cubicBezTo>
                    <a:pt x="5" y="1"/>
                    <a:pt x="5" y="1"/>
                    <a:pt x="5" y="1"/>
                  </a:cubicBezTo>
                  <a:cubicBezTo>
                    <a:pt x="6" y="1"/>
                    <a:pt x="6" y="1"/>
                    <a:pt x="6" y="1"/>
                  </a:cubicBezTo>
                  <a:close/>
                  <a:moveTo>
                    <a:pt x="8" y="2"/>
                  </a:moveTo>
                  <a:cubicBezTo>
                    <a:pt x="8" y="2"/>
                    <a:pt x="8" y="2"/>
                    <a:pt x="8" y="2"/>
                  </a:cubicBezTo>
                  <a:cubicBezTo>
                    <a:pt x="7" y="2"/>
                    <a:pt x="7" y="2"/>
                    <a:pt x="7" y="2"/>
                  </a:cubicBezTo>
                  <a:cubicBezTo>
                    <a:pt x="6" y="2"/>
                    <a:pt x="6" y="2"/>
                    <a:pt x="6" y="2"/>
                  </a:cubicBezTo>
                  <a:cubicBezTo>
                    <a:pt x="6" y="1"/>
                    <a:pt x="6" y="1"/>
                    <a:pt x="6" y="1"/>
                  </a:cubicBezTo>
                  <a:cubicBezTo>
                    <a:pt x="6" y="1"/>
                    <a:pt x="6" y="1"/>
                    <a:pt x="6" y="1"/>
                  </a:cubicBezTo>
                  <a:cubicBezTo>
                    <a:pt x="8" y="1"/>
                    <a:pt x="8" y="1"/>
                    <a:pt x="8" y="1"/>
                  </a:cubicBezTo>
                  <a:cubicBezTo>
                    <a:pt x="8" y="2"/>
                    <a:pt x="8" y="2"/>
                    <a:pt x="8" y="2"/>
                  </a:cubicBezTo>
                  <a:cubicBezTo>
                    <a:pt x="8" y="2"/>
                    <a:pt x="8" y="2"/>
                    <a:pt x="8" y="2"/>
                  </a:cubicBezTo>
                  <a:close/>
                  <a:moveTo>
                    <a:pt x="1" y="1"/>
                  </a:moveTo>
                  <a:cubicBezTo>
                    <a:pt x="2" y="2"/>
                    <a:pt x="2" y="2"/>
                    <a:pt x="2" y="2"/>
                  </a:cubicBezTo>
                  <a:cubicBezTo>
                    <a:pt x="3" y="2"/>
                    <a:pt x="3" y="2"/>
                    <a:pt x="3" y="2"/>
                  </a:cubicBezTo>
                  <a:cubicBezTo>
                    <a:pt x="3" y="2"/>
                    <a:pt x="3" y="2"/>
                    <a:pt x="3" y="2"/>
                  </a:cubicBezTo>
                  <a:cubicBezTo>
                    <a:pt x="2" y="2"/>
                    <a:pt x="2" y="2"/>
                    <a:pt x="2" y="2"/>
                  </a:cubicBezTo>
                  <a:cubicBezTo>
                    <a:pt x="2" y="2"/>
                    <a:pt x="2" y="2"/>
                    <a:pt x="2" y="2"/>
                  </a:cubicBezTo>
                  <a:cubicBezTo>
                    <a:pt x="2" y="2"/>
                    <a:pt x="1" y="2"/>
                    <a:pt x="1" y="2"/>
                  </a:cubicBezTo>
                  <a:cubicBezTo>
                    <a:pt x="0" y="2"/>
                    <a:pt x="0" y="2"/>
                    <a:pt x="0" y="2"/>
                  </a:cubicBezTo>
                  <a:cubicBezTo>
                    <a:pt x="1" y="1"/>
                    <a:pt x="1"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222">
              <a:extLst>
                <a:ext uri="{FF2B5EF4-FFF2-40B4-BE49-F238E27FC236}">
                  <a16:creationId xmlns:a16="http://schemas.microsoft.com/office/drawing/2014/main" id="{6941BDA1-E1F2-4984-BE6E-D659D31A8DDC}"/>
                </a:ext>
              </a:extLst>
            </p:cNvPr>
            <p:cNvSpPr>
              <a:spLocks/>
            </p:cNvSpPr>
            <p:nvPr/>
          </p:nvSpPr>
          <p:spPr bwMode="auto">
            <a:xfrm>
              <a:off x="12262448" y="7905193"/>
              <a:ext cx="550908" cy="769372"/>
            </a:xfrm>
            <a:custGeom>
              <a:avLst/>
              <a:gdLst>
                <a:gd name="T0" fmla="*/ 132 w 132"/>
                <a:gd name="T1" fmla="*/ 91 h 185"/>
                <a:gd name="T2" fmla="*/ 120 w 132"/>
                <a:gd name="T3" fmla="*/ 93 h 185"/>
                <a:gd name="T4" fmla="*/ 117 w 132"/>
                <a:gd name="T5" fmla="*/ 101 h 185"/>
                <a:gd name="T6" fmla="*/ 115 w 132"/>
                <a:gd name="T7" fmla="*/ 104 h 185"/>
                <a:gd name="T8" fmla="*/ 115 w 132"/>
                <a:gd name="T9" fmla="*/ 109 h 185"/>
                <a:gd name="T10" fmla="*/ 111 w 132"/>
                <a:gd name="T11" fmla="*/ 112 h 185"/>
                <a:gd name="T12" fmla="*/ 112 w 132"/>
                <a:gd name="T13" fmla="*/ 119 h 185"/>
                <a:gd name="T14" fmla="*/ 109 w 132"/>
                <a:gd name="T15" fmla="*/ 121 h 185"/>
                <a:gd name="T16" fmla="*/ 108 w 132"/>
                <a:gd name="T17" fmla="*/ 126 h 185"/>
                <a:gd name="T18" fmla="*/ 112 w 132"/>
                <a:gd name="T19" fmla="*/ 126 h 185"/>
                <a:gd name="T20" fmla="*/ 114 w 132"/>
                <a:gd name="T21" fmla="*/ 129 h 185"/>
                <a:gd name="T22" fmla="*/ 116 w 132"/>
                <a:gd name="T23" fmla="*/ 134 h 185"/>
                <a:gd name="T24" fmla="*/ 116 w 132"/>
                <a:gd name="T25" fmla="*/ 139 h 185"/>
                <a:gd name="T26" fmla="*/ 119 w 132"/>
                <a:gd name="T27" fmla="*/ 141 h 185"/>
                <a:gd name="T28" fmla="*/ 119 w 132"/>
                <a:gd name="T29" fmla="*/ 146 h 185"/>
                <a:gd name="T30" fmla="*/ 111 w 132"/>
                <a:gd name="T31" fmla="*/ 147 h 185"/>
                <a:gd name="T32" fmla="*/ 106 w 132"/>
                <a:gd name="T33" fmla="*/ 150 h 185"/>
                <a:gd name="T34" fmla="*/ 104 w 132"/>
                <a:gd name="T35" fmla="*/ 154 h 185"/>
                <a:gd name="T36" fmla="*/ 101 w 132"/>
                <a:gd name="T37" fmla="*/ 157 h 185"/>
                <a:gd name="T38" fmla="*/ 96 w 132"/>
                <a:gd name="T39" fmla="*/ 163 h 185"/>
                <a:gd name="T40" fmla="*/ 94 w 132"/>
                <a:gd name="T41" fmla="*/ 165 h 185"/>
                <a:gd name="T42" fmla="*/ 76 w 132"/>
                <a:gd name="T43" fmla="*/ 168 h 185"/>
                <a:gd name="T44" fmla="*/ 75 w 132"/>
                <a:gd name="T45" fmla="*/ 170 h 185"/>
                <a:gd name="T46" fmla="*/ 77 w 132"/>
                <a:gd name="T47" fmla="*/ 172 h 185"/>
                <a:gd name="T48" fmla="*/ 73 w 132"/>
                <a:gd name="T49" fmla="*/ 177 h 185"/>
                <a:gd name="T50" fmla="*/ 71 w 132"/>
                <a:gd name="T51" fmla="*/ 179 h 185"/>
                <a:gd name="T52" fmla="*/ 55 w 132"/>
                <a:gd name="T53" fmla="*/ 183 h 185"/>
                <a:gd name="T54" fmla="*/ 51 w 132"/>
                <a:gd name="T55" fmla="*/ 184 h 185"/>
                <a:gd name="T56" fmla="*/ 48 w 132"/>
                <a:gd name="T57" fmla="*/ 181 h 185"/>
                <a:gd name="T58" fmla="*/ 43 w 132"/>
                <a:gd name="T59" fmla="*/ 184 h 185"/>
                <a:gd name="T60" fmla="*/ 36 w 132"/>
                <a:gd name="T61" fmla="*/ 185 h 185"/>
                <a:gd name="T62" fmla="*/ 36 w 132"/>
                <a:gd name="T63" fmla="*/ 181 h 185"/>
                <a:gd name="T64" fmla="*/ 20 w 132"/>
                <a:gd name="T65" fmla="*/ 161 h 185"/>
                <a:gd name="T66" fmla="*/ 22 w 132"/>
                <a:gd name="T67" fmla="*/ 157 h 185"/>
                <a:gd name="T68" fmla="*/ 38 w 132"/>
                <a:gd name="T69" fmla="*/ 157 h 185"/>
                <a:gd name="T70" fmla="*/ 32 w 132"/>
                <a:gd name="T71" fmla="*/ 136 h 185"/>
                <a:gd name="T72" fmla="*/ 29 w 132"/>
                <a:gd name="T73" fmla="*/ 128 h 185"/>
                <a:gd name="T74" fmla="*/ 26 w 132"/>
                <a:gd name="T75" fmla="*/ 125 h 185"/>
                <a:gd name="T76" fmla="*/ 20 w 132"/>
                <a:gd name="T77" fmla="*/ 122 h 185"/>
                <a:gd name="T78" fmla="*/ 36 w 132"/>
                <a:gd name="T79" fmla="*/ 77 h 185"/>
                <a:gd name="T80" fmla="*/ 38 w 132"/>
                <a:gd name="T81" fmla="*/ 32 h 185"/>
                <a:gd name="T82" fmla="*/ 34 w 132"/>
                <a:gd name="T83" fmla="*/ 24 h 185"/>
                <a:gd name="T84" fmla="*/ 31 w 132"/>
                <a:gd name="T85" fmla="*/ 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 h="185">
                  <a:moveTo>
                    <a:pt x="132" y="47"/>
                  </a:moveTo>
                  <a:cubicBezTo>
                    <a:pt x="132" y="48"/>
                    <a:pt x="132" y="90"/>
                    <a:pt x="132" y="91"/>
                  </a:cubicBezTo>
                  <a:cubicBezTo>
                    <a:pt x="132" y="91"/>
                    <a:pt x="132" y="91"/>
                    <a:pt x="132" y="91"/>
                  </a:cubicBezTo>
                  <a:cubicBezTo>
                    <a:pt x="131" y="91"/>
                    <a:pt x="131" y="91"/>
                    <a:pt x="131" y="91"/>
                  </a:cubicBezTo>
                  <a:cubicBezTo>
                    <a:pt x="125" y="90"/>
                    <a:pt x="129" y="92"/>
                    <a:pt x="122" y="91"/>
                  </a:cubicBezTo>
                  <a:cubicBezTo>
                    <a:pt x="121" y="93"/>
                    <a:pt x="121" y="92"/>
                    <a:pt x="120" y="93"/>
                  </a:cubicBezTo>
                  <a:cubicBezTo>
                    <a:pt x="120" y="96"/>
                    <a:pt x="120" y="96"/>
                    <a:pt x="120" y="96"/>
                  </a:cubicBezTo>
                  <a:cubicBezTo>
                    <a:pt x="120" y="97"/>
                    <a:pt x="120" y="97"/>
                    <a:pt x="120" y="98"/>
                  </a:cubicBezTo>
                  <a:cubicBezTo>
                    <a:pt x="119" y="99"/>
                    <a:pt x="118" y="100"/>
                    <a:pt x="117" y="101"/>
                  </a:cubicBezTo>
                  <a:cubicBezTo>
                    <a:pt x="117" y="102"/>
                    <a:pt x="117" y="102"/>
                    <a:pt x="117" y="103"/>
                  </a:cubicBezTo>
                  <a:cubicBezTo>
                    <a:pt x="117" y="103"/>
                    <a:pt x="117" y="103"/>
                    <a:pt x="117" y="103"/>
                  </a:cubicBezTo>
                  <a:cubicBezTo>
                    <a:pt x="115" y="104"/>
                    <a:pt x="116" y="103"/>
                    <a:pt x="115" y="104"/>
                  </a:cubicBezTo>
                  <a:cubicBezTo>
                    <a:pt x="114" y="104"/>
                    <a:pt x="114" y="104"/>
                    <a:pt x="114" y="105"/>
                  </a:cubicBezTo>
                  <a:cubicBezTo>
                    <a:pt x="115" y="107"/>
                    <a:pt x="114" y="106"/>
                    <a:pt x="115" y="108"/>
                  </a:cubicBezTo>
                  <a:cubicBezTo>
                    <a:pt x="115" y="108"/>
                    <a:pt x="115" y="108"/>
                    <a:pt x="115" y="109"/>
                  </a:cubicBezTo>
                  <a:cubicBezTo>
                    <a:pt x="116" y="109"/>
                    <a:pt x="116" y="109"/>
                    <a:pt x="116" y="109"/>
                  </a:cubicBezTo>
                  <a:cubicBezTo>
                    <a:pt x="115" y="110"/>
                    <a:pt x="115" y="110"/>
                    <a:pt x="115" y="110"/>
                  </a:cubicBezTo>
                  <a:cubicBezTo>
                    <a:pt x="113" y="111"/>
                    <a:pt x="113" y="111"/>
                    <a:pt x="111" y="112"/>
                  </a:cubicBezTo>
                  <a:cubicBezTo>
                    <a:pt x="111" y="113"/>
                    <a:pt x="111" y="113"/>
                    <a:pt x="111" y="113"/>
                  </a:cubicBezTo>
                  <a:cubicBezTo>
                    <a:pt x="111" y="114"/>
                    <a:pt x="111" y="114"/>
                    <a:pt x="111" y="114"/>
                  </a:cubicBezTo>
                  <a:cubicBezTo>
                    <a:pt x="112" y="116"/>
                    <a:pt x="112" y="117"/>
                    <a:pt x="112" y="119"/>
                  </a:cubicBezTo>
                  <a:cubicBezTo>
                    <a:pt x="112" y="120"/>
                    <a:pt x="112" y="120"/>
                    <a:pt x="112" y="120"/>
                  </a:cubicBezTo>
                  <a:cubicBezTo>
                    <a:pt x="111" y="120"/>
                    <a:pt x="111" y="120"/>
                    <a:pt x="111" y="120"/>
                  </a:cubicBezTo>
                  <a:cubicBezTo>
                    <a:pt x="109" y="121"/>
                    <a:pt x="109" y="121"/>
                    <a:pt x="109" y="121"/>
                  </a:cubicBezTo>
                  <a:cubicBezTo>
                    <a:pt x="108" y="123"/>
                    <a:pt x="108" y="123"/>
                    <a:pt x="108" y="125"/>
                  </a:cubicBezTo>
                  <a:cubicBezTo>
                    <a:pt x="108" y="126"/>
                    <a:pt x="108" y="126"/>
                    <a:pt x="108" y="126"/>
                  </a:cubicBezTo>
                  <a:cubicBezTo>
                    <a:pt x="108" y="126"/>
                    <a:pt x="108" y="126"/>
                    <a:pt x="108" y="126"/>
                  </a:cubicBezTo>
                  <a:cubicBezTo>
                    <a:pt x="109" y="126"/>
                    <a:pt x="109" y="126"/>
                    <a:pt x="109" y="126"/>
                  </a:cubicBezTo>
                  <a:cubicBezTo>
                    <a:pt x="110" y="126"/>
                    <a:pt x="110" y="126"/>
                    <a:pt x="110" y="126"/>
                  </a:cubicBezTo>
                  <a:cubicBezTo>
                    <a:pt x="111" y="126"/>
                    <a:pt x="111" y="126"/>
                    <a:pt x="112" y="126"/>
                  </a:cubicBezTo>
                  <a:cubicBezTo>
                    <a:pt x="114" y="126"/>
                    <a:pt x="114" y="126"/>
                    <a:pt x="114" y="126"/>
                  </a:cubicBezTo>
                  <a:cubicBezTo>
                    <a:pt x="114" y="128"/>
                    <a:pt x="114" y="128"/>
                    <a:pt x="114" y="128"/>
                  </a:cubicBezTo>
                  <a:cubicBezTo>
                    <a:pt x="114" y="129"/>
                    <a:pt x="114" y="129"/>
                    <a:pt x="114" y="129"/>
                  </a:cubicBezTo>
                  <a:cubicBezTo>
                    <a:pt x="114" y="130"/>
                    <a:pt x="115" y="132"/>
                    <a:pt x="115" y="133"/>
                  </a:cubicBezTo>
                  <a:cubicBezTo>
                    <a:pt x="115" y="134"/>
                    <a:pt x="115" y="134"/>
                    <a:pt x="115" y="134"/>
                  </a:cubicBezTo>
                  <a:cubicBezTo>
                    <a:pt x="116" y="134"/>
                    <a:pt x="116" y="134"/>
                    <a:pt x="116" y="134"/>
                  </a:cubicBezTo>
                  <a:cubicBezTo>
                    <a:pt x="116" y="134"/>
                    <a:pt x="116" y="134"/>
                    <a:pt x="116" y="134"/>
                  </a:cubicBezTo>
                  <a:cubicBezTo>
                    <a:pt x="116" y="138"/>
                    <a:pt x="116" y="138"/>
                    <a:pt x="116" y="138"/>
                  </a:cubicBezTo>
                  <a:cubicBezTo>
                    <a:pt x="116" y="139"/>
                    <a:pt x="116" y="139"/>
                    <a:pt x="116" y="139"/>
                  </a:cubicBezTo>
                  <a:cubicBezTo>
                    <a:pt x="117" y="140"/>
                    <a:pt x="117" y="140"/>
                    <a:pt x="117" y="140"/>
                  </a:cubicBezTo>
                  <a:cubicBezTo>
                    <a:pt x="118" y="140"/>
                    <a:pt x="118" y="140"/>
                    <a:pt x="118" y="141"/>
                  </a:cubicBezTo>
                  <a:cubicBezTo>
                    <a:pt x="119" y="141"/>
                    <a:pt x="119" y="141"/>
                    <a:pt x="119" y="141"/>
                  </a:cubicBezTo>
                  <a:cubicBezTo>
                    <a:pt x="120" y="141"/>
                    <a:pt x="120" y="141"/>
                    <a:pt x="120" y="141"/>
                  </a:cubicBezTo>
                  <a:cubicBezTo>
                    <a:pt x="120" y="142"/>
                    <a:pt x="120" y="142"/>
                    <a:pt x="120" y="142"/>
                  </a:cubicBezTo>
                  <a:cubicBezTo>
                    <a:pt x="120" y="144"/>
                    <a:pt x="120" y="145"/>
                    <a:pt x="119" y="146"/>
                  </a:cubicBezTo>
                  <a:cubicBezTo>
                    <a:pt x="116" y="146"/>
                    <a:pt x="120" y="146"/>
                    <a:pt x="115" y="145"/>
                  </a:cubicBezTo>
                  <a:cubicBezTo>
                    <a:pt x="113" y="146"/>
                    <a:pt x="114" y="146"/>
                    <a:pt x="112" y="147"/>
                  </a:cubicBezTo>
                  <a:cubicBezTo>
                    <a:pt x="112" y="147"/>
                    <a:pt x="112" y="147"/>
                    <a:pt x="111" y="147"/>
                  </a:cubicBezTo>
                  <a:cubicBezTo>
                    <a:pt x="110" y="147"/>
                    <a:pt x="111" y="147"/>
                    <a:pt x="110" y="147"/>
                  </a:cubicBezTo>
                  <a:cubicBezTo>
                    <a:pt x="110" y="148"/>
                    <a:pt x="110" y="148"/>
                    <a:pt x="109" y="148"/>
                  </a:cubicBezTo>
                  <a:cubicBezTo>
                    <a:pt x="108" y="149"/>
                    <a:pt x="107" y="149"/>
                    <a:pt x="106" y="150"/>
                  </a:cubicBezTo>
                  <a:cubicBezTo>
                    <a:pt x="106" y="151"/>
                    <a:pt x="106" y="151"/>
                    <a:pt x="106" y="153"/>
                  </a:cubicBezTo>
                  <a:cubicBezTo>
                    <a:pt x="106" y="154"/>
                    <a:pt x="106" y="153"/>
                    <a:pt x="105" y="154"/>
                  </a:cubicBezTo>
                  <a:cubicBezTo>
                    <a:pt x="105" y="154"/>
                    <a:pt x="105" y="154"/>
                    <a:pt x="104" y="154"/>
                  </a:cubicBezTo>
                  <a:cubicBezTo>
                    <a:pt x="104" y="155"/>
                    <a:pt x="103" y="156"/>
                    <a:pt x="103" y="157"/>
                  </a:cubicBezTo>
                  <a:cubicBezTo>
                    <a:pt x="102" y="157"/>
                    <a:pt x="102" y="157"/>
                    <a:pt x="102" y="157"/>
                  </a:cubicBezTo>
                  <a:cubicBezTo>
                    <a:pt x="101" y="157"/>
                    <a:pt x="101" y="157"/>
                    <a:pt x="101" y="157"/>
                  </a:cubicBezTo>
                  <a:cubicBezTo>
                    <a:pt x="98" y="160"/>
                    <a:pt x="98" y="160"/>
                    <a:pt x="98" y="160"/>
                  </a:cubicBezTo>
                  <a:cubicBezTo>
                    <a:pt x="98" y="161"/>
                    <a:pt x="98" y="161"/>
                    <a:pt x="98" y="161"/>
                  </a:cubicBezTo>
                  <a:cubicBezTo>
                    <a:pt x="97" y="162"/>
                    <a:pt x="97" y="162"/>
                    <a:pt x="96" y="163"/>
                  </a:cubicBezTo>
                  <a:cubicBezTo>
                    <a:pt x="95" y="164"/>
                    <a:pt x="95" y="164"/>
                    <a:pt x="95" y="164"/>
                  </a:cubicBezTo>
                  <a:cubicBezTo>
                    <a:pt x="95" y="164"/>
                    <a:pt x="95" y="164"/>
                    <a:pt x="95" y="164"/>
                  </a:cubicBezTo>
                  <a:cubicBezTo>
                    <a:pt x="94" y="165"/>
                    <a:pt x="94" y="165"/>
                    <a:pt x="94" y="165"/>
                  </a:cubicBezTo>
                  <a:cubicBezTo>
                    <a:pt x="93" y="165"/>
                    <a:pt x="92" y="166"/>
                    <a:pt x="91" y="167"/>
                  </a:cubicBezTo>
                  <a:cubicBezTo>
                    <a:pt x="88" y="167"/>
                    <a:pt x="88" y="167"/>
                    <a:pt x="88" y="167"/>
                  </a:cubicBezTo>
                  <a:cubicBezTo>
                    <a:pt x="83" y="169"/>
                    <a:pt x="80" y="167"/>
                    <a:pt x="76" y="168"/>
                  </a:cubicBezTo>
                  <a:cubicBezTo>
                    <a:pt x="75" y="169"/>
                    <a:pt x="76" y="169"/>
                    <a:pt x="75" y="169"/>
                  </a:cubicBezTo>
                  <a:cubicBezTo>
                    <a:pt x="75" y="169"/>
                    <a:pt x="75" y="169"/>
                    <a:pt x="75" y="169"/>
                  </a:cubicBezTo>
                  <a:cubicBezTo>
                    <a:pt x="75" y="170"/>
                    <a:pt x="75" y="170"/>
                    <a:pt x="75" y="170"/>
                  </a:cubicBezTo>
                  <a:cubicBezTo>
                    <a:pt x="75" y="170"/>
                    <a:pt x="75" y="170"/>
                    <a:pt x="75" y="170"/>
                  </a:cubicBezTo>
                  <a:cubicBezTo>
                    <a:pt x="77" y="171"/>
                    <a:pt x="77" y="171"/>
                    <a:pt x="77" y="171"/>
                  </a:cubicBezTo>
                  <a:cubicBezTo>
                    <a:pt x="77" y="172"/>
                    <a:pt x="77" y="172"/>
                    <a:pt x="77" y="172"/>
                  </a:cubicBezTo>
                  <a:cubicBezTo>
                    <a:pt x="77" y="173"/>
                    <a:pt x="77" y="173"/>
                    <a:pt x="77" y="173"/>
                  </a:cubicBezTo>
                  <a:cubicBezTo>
                    <a:pt x="76" y="173"/>
                    <a:pt x="76" y="173"/>
                    <a:pt x="76" y="173"/>
                  </a:cubicBezTo>
                  <a:cubicBezTo>
                    <a:pt x="75" y="175"/>
                    <a:pt x="75" y="175"/>
                    <a:pt x="73" y="177"/>
                  </a:cubicBezTo>
                  <a:cubicBezTo>
                    <a:pt x="72" y="177"/>
                    <a:pt x="72" y="177"/>
                    <a:pt x="72" y="177"/>
                  </a:cubicBezTo>
                  <a:cubicBezTo>
                    <a:pt x="71" y="179"/>
                    <a:pt x="71" y="179"/>
                    <a:pt x="71" y="179"/>
                  </a:cubicBezTo>
                  <a:cubicBezTo>
                    <a:pt x="71" y="179"/>
                    <a:pt x="71" y="179"/>
                    <a:pt x="71" y="179"/>
                  </a:cubicBezTo>
                  <a:cubicBezTo>
                    <a:pt x="69" y="179"/>
                    <a:pt x="63" y="180"/>
                    <a:pt x="61" y="180"/>
                  </a:cubicBezTo>
                  <a:cubicBezTo>
                    <a:pt x="56" y="182"/>
                    <a:pt x="60" y="180"/>
                    <a:pt x="56" y="181"/>
                  </a:cubicBezTo>
                  <a:cubicBezTo>
                    <a:pt x="55" y="183"/>
                    <a:pt x="55" y="183"/>
                    <a:pt x="55" y="183"/>
                  </a:cubicBezTo>
                  <a:cubicBezTo>
                    <a:pt x="54" y="183"/>
                    <a:pt x="53" y="183"/>
                    <a:pt x="52" y="183"/>
                  </a:cubicBezTo>
                  <a:cubicBezTo>
                    <a:pt x="51" y="184"/>
                    <a:pt x="51" y="184"/>
                    <a:pt x="51" y="184"/>
                  </a:cubicBezTo>
                  <a:cubicBezTo>
                    <a:pt x="51" y="184"/>
                    <a:pt x="51" y="184"/>
                    <a:pt x="51" y="184"/>
                  </a:cubicBezTo>
                  <a:cubicBezTo>
                    <a:pt x="49" y="183"/>
                    <a:pt x="50" y="183"/>
                    <a:pt x="49" y="182"/>
                  </a:cubicBezTo>
                  <a:cubicBezTo>
                    <a:pt x="49" y="182"/>
                    <a:pt x="48" y="181"/>
                    <a:pt x="48" y="181"/>
                  </a:cubicBezTo>
                  <a:cubicBezTo>
                    <a:pt x="48" y="181"/>
                    <a:pt x="48" y="181"/>
                    <a:pt x="48" y="181"/>
                  </a:cubicBezTo>
                  <a:cubicBezTo>
                    <a:pt x="47" y="181"/>
                    <a:pt x="47" y="181"/>
                    <a:pt x="47" y="182"/>
                  </a:cubicBezTo>
                  <a:cubicBezTo>
                    <a:pt x="46" y="183"/>
                    <a:pt x="46" y="183"/>
                    <a:pt x="46" y="183"/>
                  </a:cubicBezTo>
                  <a:cubicBezTo>
                    <a:pt x="44" y="184"/>
                    <a:pt x="45" y="183"/>
                    <a:pt x="43" y="184"/>
                  </a:cubicBezTo>
                  <a:cubicBezTo>
                    <a:pt x="42" y="185"/>
                    <a:pt x="42" y="185"/>
                    <a:pt x="42" y="185"/>
                  </a:cubicBezTo>
                  <a:cubicBezTo>
                    <a:pt x="40" y="185"/>
                    <a:pt x="40" y="185"/>
                    <a:pt x="40" y="185"/>
                  </a:cubicBezTo>
                  <a:cubicBezTo>
                    <a:pt x="37" y="185"/>
                    <a:pt x="39" y="185"/>
                    <a:pt x="36" y="185"/>
                  </a:cubicBezTo>
                  <a:cubicBezTo>
                    <a:pt x="37" y="184"/>
                    <a:pt x="37" y="183"/>
                    <a:pt x="37" y="182"/>
                  </a:cubicBezTo>
                  <a:cubicBezTo>
                    <a:pt x="36" y="181"/>
                    <a:pt x="36" y="181"/>
                    <a:pt x="36" y="181"/>
                  </a:cubicBezTo>
                  <a:cubicBezTo>
                    <a:pt x="36" y="181"/>
                    <a:pt x="36" y="181"/>
                    <a:pt x="36" y="181"/>
                  </a:cubicBezTo>
                  <a:cubicBezTo>
                    <a:pt x="33" y="174"/>
                    <a:pt x="33" y="174"/>
                    <a:pt x="29" y="170"/>
                  </a:cubicBezTo>
                  <a:cubicBezTo>
                    <a:pt x="28" y="170"/>
                    <a:pt x="25" y="167"/>
                    <a:pt x="23" y="166"/>
                  </a:cubicBezTo>
                  <a:cubicBezTo>
                    <a:pt x="23" y="164"/>
                    <a:pt x="21" y="163"/>
                    <a:pt x="20" y="161"/>
                  </a:cubicBezTo>
                  <a:cubicBezTo>
                    <a:pt x="19" y="160"/>
                    <a:pt x="19" y="160"/>
                    <a:pt x="19" y="160"/>
                  </a:cubicBezTo>
                  <a:cubicBezTo>
                    <a:pt x="21" y="159"/>
                    <a:pt x="20" y="159"/>
                    <a:pt x="21" y="158"/>
                  </a:cubicBezTo>
                  <a:cubicBezTo>
                    <a:pt x="22" y="157"/>
                    <a:pt x="22" y="157"/>
                    <a:pt x="22" y="157"/>
                  </a:cubicBezTo>
                  <a:cubicBezTo>
                    <a:pt x="26" y="157"/>
                    <a:pt x="28" y="158"/>
                    <a:pt x="32" y="157"/>
                  </a:cubicBezTo>
                  <a:cubicBezTo>
                    <a:pt x="34" y="157"/>
                    <a:pt x="33" y="157"/>
                    <a:pt x="37" y="157"/>
                  </a:cubicBezTo>
                  <a:cubicBezTo>
                    <a:pt x="38" y="157"/>
                    <a:pt x="38" y="157"/>
                    <a:pt x="38" y="157"/>
                  </a:cubicBezTo>
                  <a:cubicBezTo>
                    <a:pt x="32" y="153"/>
                    <a:pt x="30" y="145"/>
                    <a:pt x="32" y="139"/>
                  </a:cubicBezTo>
                  <a:cubicBezTo>
                    <a:pt x="32" y="138"/>
                    <a:pt x="32" y="138"/>
                    <a:pt x="32" y="138"/>
                  </a:cubicBezTo>
                  <a:cubicBezTo>
                    <a:pt x="32" y="137"/>
                    <a:pt x="32" y="137"/>
                    <a:pt x="32" y="136"/>
                  </a:cubicBezTo>
                  <a:cubicBezTo>
                    <a:pt x="32" y="135"/>
                    <a:pt x="31" y="134"/>
                    <a:pt x="31" y="133"/>
                  </a:cubicBezTo>
                  <a:cubicBezTo>
                    <a:pt x="30" y="132"/>
                    <a:pt x="30" y="131"/>
                    <a:pt x="30" y="131"/>
                  </a:cubicBezTo>
                  <a:cubicBezTo>
                    <a:pt x="29" y="128"/>
                    <a:pt x="29" y="128"/>
                    <a:pt x="29" y="128"/>
                  </a:cubicBezTo>
                  <a:cubicBezTo>
                    <a:pt x="28" y="127"/>
                    <a:pt x="28" y="127"/>
                    <a:pt x="28" y="127"/>
                  </a:cubicBezTo>
                  <a:cubicBezTo>
                    <a:pt x="27" y="126"/>
                    <a:pt x="27" y="126"/>
                    <a:pt x="27" y="126"/>
                  </a:cubicBezTo>
                  <a:cubicBezTo>
                    <a:pt x="26" y="125"/>
                    <a:pt x="26" y="125"/>
                    <a:pt x="26" y="125"/>
                  </a:cubicBezTo>
                  <a:cubicBezTo>
                    <a:pt x="26" y="123"/>
                    <a:pt x="26" y="123"/>
                    <a:pt x="26" y="123"/>
                  </a:cubicBezTo>
                  <a:cubicBezTo>
                    <a:pt x="25" y="122"/>
                    <a:pt x="25" y="122"/>
                    <a:pt x="25" y="122"/>
                  </a:cubicBezTo>
                  <a:cubicBezTo>
                    <a:pt x="22" y="122"/>
                    <a:pt x="23" y="122"/>
                    <a:pt x="20" y="122"/>
                  </a:cubicBezTo>
                  <a:cubicBezTo>
                    <a:pt x="18" y="118"/>
                    <a:pt x="19" y="119"/>
                    <a:pt x="15" y="115"/>
                  </a:cubicBezTo>
                  <a:cubicBezTo>
                    <a:pt x="14" y="108"/>
                    <a:pt x="14" y="110"/>
                    <a:pt x="14" y="107"/>
                  </a:cubicBezTo>
                  <a:cubicBezTo>
                    <a:pt x="29" y="88"/>
                    <a:pt x="0" y="117"/>
                    <a:pt x="36" y="77"/>
                  </a:cubicBezTo>
                  <a:cubicBezTo>
                    <a:pt x="39" y="48"/>
                    <a:pt x="37" y="71"/>
                    <a:pt x="39" y="42"/>
                  </a:cubicBezTo>
                  <a:cubicBezTo>
                    <a:pt x="40" y="41"/>
                    <a:pt x="41" y="38"/>
                    <a:pt x="42" y="37"/>
                  </a:cubicBezTo>
                  <a:cubicBezTo>
                    <a:pt x="41" y="36"/>
                    <a:pt x="39" y="34"/>
                    <a:pt x="38" y="32"/>
                  </a:cubicBezTo>
                  <a:cubicBezTo>
                    <a:pt x="37" y="31"/>
                    <a:pt x="37" y="31"/>
                    <a:pt x="37" y="31"/>
                  </a:cubicBezTo>
                  <a:cubicBezTo>
                    <a:pt x="38" y="30"/>
                    <a:pt x="38" y="30"/>
                    <a:pt x="38" y="30"/>
                  </a:cubicBezTo>
                  <a:cubicBezTo>
                    <a:pt x="34" y="24"/>
                    <a:pt x="34" y="24"/>
                    <a:pt x="34" y="24"/>
                  </a:cubicBezTo>
                  <a:cubicBezTo>
                    <a:pt x="33" y="24"/>
                    <a:pt x="33" y="24"/>
                    <a:pt x="33" y="24"/>
                  </a:cubicBezTo>
                  <a:cubicBezTo>
                    <a:pt x="33" y="23"/>
                    <a:pt x="33" y="23"/>
                    <a:pt x="33" y="23"/>
                  </a:cubicBezTo>
                  <a:cubicBezTo>
                    <a:pt x="33" y="16"/>
                    <a:pt x="34" y="21"/>
                    <a:pt x="31" y="5"/>
                  </a:cubicBezTo>
                  <a:cubicBezTo>
                    <a:pt x="36" y="3"/>
                    <a:pt x="33" y="4"/>
                    <a:pt x="42" y="0"/>
                  </a:cubicBezTo>
                  <a:cubicBezTo>
                    <a:pt x="71" y="15"/>
                    <a:pt x="102" y="31"/>
                    <a:pt x="132" y="4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223">
              <a:extLst>
                <a:ext uri="{FF2B5EF4-FFF2-40B4-BE49-F238E27FC236}">
                  <a16:creationId xmlns:a16="http://schemas.microsoft.com/office/drawing/2014/main" id="{4E0049BF-5A65-43A3-981A-1A90FB3F898D}"/>
                </a:ext>
              </a:extLst>
            </p:cNvPr>
            <p:cNvSpPr>
              <a:spLocks noEditPoints="1"/>
            </p:cNvSpPr>
            <p:nvPr/>
          </p:nvSpPr>
          <p:spPr bwMode="auto">
            <a:xfrm>
              <a:off x="14109891" y="11462351"/>
              <a:ext cx="883352" cy="237460"/>
            </a:xfrm>
            <a:custGeom>
              <a:avLst/>
              <a:gdLst>
                <a:gd name="T0" fmla="*/ 0 w 212"/>
                <a:gd name="T1" fmla="*/ 2 h 57"/>
                <a:gd name="T2" fmla="*/ 0 w 212"/>
                <a:gd name="T3" fmla="*/ 0 h 57"/>
                <a:gd name="T4" fmla="*/ 1 w 212"/>
                <a:gd name="T5" fmla="*/ 2 h 57"/>
                <a:gd name="T6" fmla="*/ 197 w 212"/>
                <a:gd name="T7" fmla="*/ 46 h 57"/>
                <a:gd name="T8" fmla="*/ 200 w 212"/>
                <a:gd name="T9" fmla="*/ 44 h 57"/>
                <a:gd name="T10" fmla="*/ 201 w 212"/>
                <a:gd name="T11" fmla="*/ 46 h 57"/>
                <a:gd name="T12" fmla="*/ 201 w 212"/>
                <a:gd name="T13" fmla="*/ 47 h 57"/>
                <a:gd name="T14" fmla="*/ 199 w 212"/>
                <a:gd name="T15" fmla="*/ 47 h 57"/>
                <a:gd name="T16" fmla="*/ 201 w 212"/>
                <a:gd name="T17" fmla="*/ 49 h 57"/>
                <a:gd name="T18" fmla="*/ 203 w 212"/>
                <a:gd name="T19" fmla="*/ 49 h 57"/>
                <a:gd name="T20" fmla="*/ 205 w 212"/>
                <a:gd name="T21" fmla="*/ 47 h 57"/>
                <a:gd name="T22" fmla="*/ 208 w 212"/>
                <a:gd name="T23" fmla="*/ 47 h 57"/>
                <a:gd name="T24" fmla="*/ 209 w 212"/>
                <a:gd name="T25" fmla="*/ 45 h 57"/>
                <a:gd name="T26" fmla="*/ 211 w 212"/>
                <a:gd name="T27" fmla="*/ 46 h 57"/>
                <a:gd name="T28" fmla="*/ 212 w 212"/>
                <a:gd name="T29" fmla="*/ 48 h 57"/>
                <a:gd name="T30" fmla="*/ 211 w 212"/>
                <a:gd name="T31" fmla="*/ 50 h 57"/>
                <a:gd name="T32" fmla="*/ 210 w 212"/>
                <a:gd name="T33" fmla="*/ 51 h 57"/>
                <a:gd name="T34" fmla="*/ 209 w 212"/>
                <a:gd name="T35" fmla="*/ 52 h 57"/>
                <a:gd name="T36" fmla="*/ 208 w 212"/>
                <a:gd name="T37" fmla="*/ 51 h 57"/>
                <a:gd name="T38" fmla="*/ 205 w 212"/>
                <a:gd name="T39" fmla="*/ 50 h 57"/>
                <a:gd name="T40" fmla="*/ 204 w 212"/>
                <a:gd name="T41" fmla="*/ 51 h 57"/>
                <a:gd name="T42" fmla="*/ 203 w 212"/>
                <a:gd name="T43" fmla="*/ 52 h 57"/>
                <a:gd name="T44" fmla="*/ 203 w 212"/>
                <a:gd name="T45" fmla="*/ 52 h 57"/>
                <a:gd name="T46" fmla="*/ 204 w 212"/>
                <a:gd name="T47" fmla="*/ 54 h 57"/>
                <a:gd name="T48" fmla="*/ 206 w 212"/>
                <a:gd name="T49" fmla="*/ 54 h 57"/>
                <a:gd name="T50" fmla="*/ 207 w 212"/>
                <a:gd name="T51" fmla="*/ 53 h 57"/>
                <a:gd name="T52" fmla="*/ 209 w 212"/>
                <a:gd name="T53" fmla="*/ 54 h 57"/>
                <a:gd name="T54" fmla="*/ 208 w 212"/>
                <a:gd name="T55" fmla="*/ 55 h 57"/>
                <a:gd name="T56" fmla="*/ 207 w 212"/>
                <a:gd name="T57" fmla="*/ 56 h 57"/>
                <a:gd name="T58" fmla="*/ 204 w 212"/>
                <a:gd name="T59" fmla="*/ 56 h 57"/>
                <a:gd name="T60" fmla="*/ 203 w 212"/>
                <a:gd name="T61" fmla="*/ 55 h 57"/>
                <a:gd name="T62" fmla="*/ 202 w 212"/>
                <a:gd name="T63" fmla="*/ 55 h 57"/>
                <a:gd name="T64" fmla="*/ 200 w 212"/>
                <a:gd name="T65" fmla="*/ 55 h 57"/>
                <a:gd name="T66" fmla="*/ 197 w 212"/>
                <a:gd name="T67" fmla="*/ 54 h 57"/>
                <a:gd name="T68" fmla="*/ 195 w 212"/>
                <a:gd name="T69" fmla="*/ 56 h 57"/>
                <a:gd name="T70" fmla="*/ 193 w 212"/>
                <a:gd name="T71" fmla="*/ 57 h 57"/>
                <a:gd name="T72" fmla="*/ 192 w 212"/>
                <a:gd name="T73" fmla="*/ 56 h 57"/>
                <a:gd name="T74" fmla="*/ 192 w 212"/>
                <a:gd name="T75" fmla="*/ 54 h 57"/>
                <a:gd name="T76" fmla="*/ 193 w 212"/>
                <a:gd name="T77" fmla="*/ 52 h 57"/>
                <a:gd name="T78" fmla="*/ 192 w 212"/>
                <a:gd name="T79" fmla="*/ 50 h 57"/>
                <a:gd name="T80" fmla="*/ 192 w 212"/>
                <a:gd name="T81" fmla="*/ 48 h 57"/>
                <a:gd name="T82" fmla="*/ 193 w 212"/>
                <a:gd name="T83" fmla="*/ 47 h 57"/>
                <a:gd name="T84" fmla="*/ 192 w 212"/>
                <a:gd name="T85" fmla="*/ 47 h 57"/>
                <a:gd name="T86" fmla="*/ 192 w 212"/>
                <a:gd name="T87" fmla="*/ 45 h 57"/>
                <a:gd name="T88" fmla="*/ 192 w 212"/>
                <a:gd name="T89" fmla="*/ 43 h 57"/>
                <a:gd name="T90" fmla="*/ 193 w 212"/>
                <a:gd name="T91" fmla="*/ 41 h 57"/>
                <a:gd name="T92" fmla="*/ 194 w 212"/>
                <a:gd name="T93" fmla="*/ 39 h 57"/>
                <a:gd name="T94" fmla="*/ 195 w 212"/>
                <a:gd name="T95" fmla="*/ 39 h 57"/>
                <a:gd name="T96" fmla="*/ 195 w 212"/>
                <a:gd name="T97" fmla="*/ 40 h 57"/>
                <a:gd name="T98" fmla="*/ 196 w 212"/>
                <a:gd name="T99" fmla="*/ 42 h 57"/>
                <a:gd name="T100" fmla="*/ 195 w 212"/>
                <a:gd name="T101" fmla="*/ 43 h 57"/>
                <a:gd name="T102" fmla="*/ 195 w 212"/>
                <a:gd name="T103" fmla="*/ 46 h 57"/>
                <a:gd name="T104" fmla="*/ 197 w 212"/>
                <a:gd name="T105" fmla="*/ 45 h 57"/>
                <a:gd name="T106" fmla="*/ 196 w 212"/>
                <a:gd name="T107" fmla="*/ 45 h 57"/>
                <a:gd name="T108" fmla="*/ 196 w 212"/>
                <a:gd name="T109" fmla="*/ 44 h 57"/>
                <a:gd name="T110" fmla="*/ 196 w 212"/>
                <a:gd name="T111" fmla="*/ 42 h 57"/>
                <a:gd name="T112" fmla="*/ 198 w 212"/>
                <a:gd name="T113" fmla="*/ 42 h 57"/>
                <a:gd name="T114" fmla="*/ 198 w 212"/>
                <a:gd name="T115" fmla="*/ 4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2" h="57">
                  <a:moveTo>
                    <a:pt x="1" y="2"/>
                  </a:moveTo>
                  <a:cubicBezTo>
                    <a:pt x="0" y="2"/>
                    <a:pt x="0" y="2"/>
                    <a:pt x="0" y="2"/>
                  </a:cubicBezTo>
                  <a:cubicBezTo>
                    <a:pt x="0" y="1"/>
                    <a:pt x="0" y="1"/>
                    <a:pt x="0" y="1"/>
                  </a:cubicBezTo>
                  <a:cubicBezTo>
                    <a:pt x="0" y="0"/>
                    <a:pt x="0" y="0"/>
                    <a:pt x="0" y="0"/>
                  </a:cubicBezTo>
                  <a:cubicBezTo>
                    <a:pt x="1" y="1"/>
                    <a:pt x="1" y="1"/>
                    <a:pt x="1" y="2"/>
                  </a:cubicBezTo>
                  <a:cubicBezTo>
                    <a:pt x="1" y="2"/>
                    <a:pt x="1" y="2"/>
                    <a:pt x="1" y="2"/>
                  </a:cubicBezTo>
                  <a:close/>
                  <a:moveTo>
                    <a:pt x="196" y="46"/>
                  </a:moveTo>
                  <a:cubicBezTo>
                    <a:pt x="197" y="46"/>
                    <a:pt x="197" y="46"/>
                    <a:pt x="197" y="46"/>
                  </a:cubicBezTo>
                  <a:cubicBezTo>
                    <a:pt x="198" y="46"/>
                    <a:pt x="198" y="46"/>
                    <a:pt x="198" y="46"/>
                  </a:cubicBezTo>
                  <a:cubicBezTo>
                    <a:pt x="200" y="44"/>
                    <a:pt x="200" y="44"/>
                    <a:pt x="200" y="44"/>
                  </a:cubicBezTo>
                  <a:cubicBezTo>
                    <a:pt x="201" y="44"/>
                    <a:pt x="201" y="44"/>
                    <a:pt x="201" y="44"/>
                  </a:cubicBezTo>
                  <a:cubicBezTo>
                    <a:pt x="201" y="46"/>
                    <a:pt x="201" y="46"/>
                    <a:pt x="201" y="46"/>
                  </a:cubicBezTo>
                  <a:cubicBezTo>
                    <a:pt x="201" y="46"/>
                    <a:pt x="201" y="46"/>
                    <a:pt x="201" y="46"/>
                  </a:cubicBezTo>
                  <a:cubicBezTo>
                    <a:pt x="201" y="47"/>
                    <a:pt x="201" y="47"/>
                    <a:pt x="201" y="47"/>
                  </a:cubicBezTo>
                  <a:cubicBezTo>
                    <a:pt x="199" y="46"/>
                    <a:pt x="199" y="46"/>
                    <a:pt x="199" y="46"/>
                  </a:cubicBezTo>
                  <a:cubicBezTo>
                    <a:pt x="199" y="47"/>
                    <a:pt x="199" y="47"/>
                    <a:pt x="199" y="47"/>
                  </a:cubicBezTo>
                  <a:cubicBezTo>
                    <a:pt x="200" y="49"/>
                    <a:pt x="200" y="49"/>
                    <a:pt x="200" y="49"/>
                  </a:cubicBezTo>
                  <a:cubicBezTo>
                    <a:pt x="201" y="49"/>
                    <a:pt x="201" y="49"/>
                    <a:pt x="201" y="49"/>
                  </a:cubicBezTo>
                  <a:cubicBezTo>
                    <a:pt x="202" y="49"/>
                    <a:pt x="202" y="49"/>
                    <a:pt x="202" y="49"/>
                  </a:cubicBezTo>
                  <a:cubicBezTo>
                    <a:pt x="203" y="49"/>
                    <a:pt x="203" y="49"/>
                    <a:pt x="203" y="49"/>
                  </a:cubicBezTo>
                  <a:cubicBezTo>
                    <a:pt x="204" y="48"/>
                    <a:pt x="204" y="48"/>
                    <a:pt x="204" y="48"/>
                  </a:cubicBezTo>
                  <a:cubicBezTo>
                    <a:pt x="205" y="47"/>
                    <a:pt x="205" y="47"/>
                    <a:pt x="205" y="47"/>
                  </a:cubicBezTo>
                  <a:cubicBezTo>
                    <a:pt x="206" y="47"/>
                    <a:pt x="206" y="47"/>
                    <a:pt x="206" y="47"/>
                  </a:cubicBezTo>
                  <a:cubicBezTo>
                    <a:pt x="208" y="47"/>
                    <a:pt x="208" y="47"/>
                    <a:pt x="208" y="47"/>
                  </a:cubicBezTo>
                  <a:cubicBezTo>
                    <a:pt x="209" y="46"/>
                    <a:pt x="209" y="46"/>
                    <a:pt x="209" y="46"/>
                  </a:cubicBezTo>
                  <a:cubicBezTo>
                    <a:pt x="209" y="45"/>
                    <a:pt x="209" y="45"/>
                    <a:pt x="209" y="45"/>
                  </a:cubicBezTo>
                  <a:cubicBezTo>
                    <a:pt x="210" y="45"/>
                    <a:pt x="210" y="45"/>
                    <a:pt x="210" y="45"/>
                  </a:cubicBezTo>
                  <a:cubicBezTo>
                    <a:pt x="211" y="46"/>
                    <a:pt x="211" y="46"/>
                    <a:pt x="211" y="46"/>
                  </a:cubicBezTo>
                  <a:cubicBezTo>
                    <a:pt x="211" y="47"/>
                    <a:pt x="211" y="47"/>
                    <a:pt x="211" y="47"/>
                  </a:cubicBezTo>
                  <a:cubicBezTo>
                    <a:pt x="212" y="48"/>
                    <a:pt x="212" y="48"/>
                    <a:pt x="212" y="48"/>
                  </a:cubicBezTo>
                  <a:cubicBezTo>
                    <a:pt x="211" y="49"/>
                    <a:pt x="211" y="49"/>
                    <a:pt x="211" y="49"/>
                  </a:cubicBezTo>
                  <a:cubicBezTo>
                    <a:pt x="211" y="50"/>
                    <a:pt x="211" y="50"/>
                    <a:pt x="211" y="50"/>
                  </a:cubicBezTo>
                  <a:cubicBezTo>
                    <a:pt x="210" y="51"/>
                    <a:pt x="210" y="51"/>
                    <a:pt x="210" y="51"/>
                  </a:cubicBezTo>
                  <a:cubicBezTo>
                    <a:pt x="210" y="51"/>
                    <a:pt x="210" y="51"/>
                    <a:pt x="210" y="51"/>
                  </a:cubicBezTo>
                  <a:cubicBezTo>
                    <a:pt x="210" y="52"/>
                    <a:pt x="210" y="52"/>
                    <a:pt x="210" y="52"/>
                  </a:cubicBezTo>
                  <a:cubicBezTo>
                    <a:pt x="209" y="52"/>
                    <a:pt x="209" y="52"/>
                    <a:pt x="209" y="52"/>
                  </a:cubicBezTo>
                  <a:cubicBezTo>
                    <a:pt x="209" y="52"/>
                    <a:pt x="209" y="52"/>
                    <a:pt x="209" y="52"/>
                  </a:cubicBezTo>
                  <a:cubicBezTo>
                    <a:pt x="208" y="51"/>
                    <a:pt x="208" y="51"/>
                    <a:pt x="208" y="51"/>
                  </a:cubicBezTo>
                  <a:cubicBezTo>
                    <a:pt x="207" y="50"/>
                    <a:pt x="207" y="50"/>
                    <a:pt x="207" y="50"/>
                  </a:cubicBezTo>
                  <a:cubicBezTo>
                    <a:pt x="205" y="50"/>
                    <a:pt x="205" y="50"/>
                    <a:pt x="205" y="50"/>
                  </a:cubicBezTo>
                  <a:cubicBezTo>
                    <a:pt x="204" y="50"/>
                    <a:pt x="204" y="50"/>
                    <a:pt x="204" y="50"/>
                  </a:cubicBezTo>
                  <a:cubicBezTo>
                    <a:pt x="204" y="51"/>
                    <a:pt x="204" y="51"/>
                    <a:pt x="204" y="51"/>
                  </a:cubicBezTo>
                  <a:cubicBezTo>
                    <a:pt x="204" y="52"/>
                    <a:pt x="204" y="52"/>
                    <a:pt x="204" y="52"/>
                  </a:cubicBezTo>
                  <a:cubicBezTo>
                    <a:pt x="203" y="52"/>
                    <a:pt x="203" y="52"/>
                    <a:pt x="203" y="52"/>
                  </a:cubicBezTo>
                  <a:cubicBezTo>
                    <a:pt x="203" y="52"/>
                    <a:pt x="203" y="52"/>
                    <a:pt x="203" y="52"/>
                  </a:cubicBezTo>
                  <a:cubicBezTo>
                    <a:pt x="203" y="52"/>
                    <a:pt x="203" y="52"/>
                    <a:pt x="203" y="52"/>
                  </a:cubicBezTo>
                  <a:cubicBezTo>
                    <a:pt x="203" y="53"/>
                    <a:pt x="203" y="53"/>
                    <a:pt x="203" y="53"/>
                  </a:cubicBezTo>
                  <a:cubicBezTo>
                    <a:pt x="204" y="54"/>
                    <a:pt x="204" y="54"/>
                    <a:pt x="204" y="54"/>
                  </a:cubicBezTo>
                  <a:cubicBezTo>
                    <a:pt x="205" y="54"/>
                    <a:pt x="205" y="54"/>
                    <a:pt x="205" y="54"/>
                  </a:cubicBezTo>
                  <a:cubicBezTo>
                    <a:pt x="206" y="54"/>
                    <a:pt x="206" y="54"/>
                    <a:pt x="206" y="54"/>
                  </a:cubicBezTo>
                  <a:cubicBezTo>
                    <a:pt x="206" y="53"/>
                    <a:pt x="206" y="53"/>
                    <a:pt x="206" y="53"/>
                  </a:cubicBezTo>
                  <a:cubicBezTo>
                    <a:pt x="207" y="53"/>
                    <a:pt x="207" y="53"/>
                    <a:pt x="207" y="53"/>
                  </a:cubicBezTo>
                  <a:cubicBezTo>
                    <a:pt x="208" y="53"/>
                    <a:pt x="208" y="53"/>
                    <a:pt x="208" y="53"/>
                  </a:cubicBezTo>
                  <a:cubicBezTo>
                    <a:pt x="209" y="54"/>
                    <a:pt x="209" y="54"/>
                    <a:pt x="209" y="54"/>
                  </a:cubicBezTo>
                  <a:cubicBezTo>
                    <a:pt x="208" y="55"/>
                    <a:pt x="208" y="55"/>
                    <a:pt x="208" y="55"/>
                  </a:cubicBezTo>
                  <a:cubicBezTo>
                    <a:pt x="208" y="55"/>
                    <a:pt x="208" y="55"/>
                    <a:pt x="208" y="55"/>
                  </a:cubicBezTo>
                  <a:cubicBezTo>
                    <a:pt x="208" y="56"/>
                    <a:pt x="208" y="56"/>
                    <a:pt x="208" y="56"/>
                  </a:cubicBezTo>
                  <a:cubicBezTo>
                    <a:pt x="207" y="56"/>
                    <a:pt x="207" y="56"/>
                    <a:pt x="207" y="56"/>
                  </a:cubicBezTo>
                  <a:cubicBezTo>
                    <a:pt x="206" y="57"/>
                    <a:pt x="206" y="57"/>
                    <a:pt x="206" y="57"/>
                  </a:cubicBezTo>
                  <a:cubicBezTo>
                    <a:pt x="204" y="56"/>
                    <a:pt x="204" y="56"/>
                    <a:pt x="204" y="56"/>
                  </a:cubicBezTo>
                  <a:cubicBezTo>
                    <a:pt x="203" y="55"/>
                    <a:pt x="203" y="55"/>
                    <a:pt x="203" y="55"/>
                  </a:cubicBezTo>
                  <a:cubicBezTo>
                    <a:pt x="203" y="55"/>
                    <a:pt x="203" y="55"/>
                    <a:pt x="203" y="55"/>
                  </a:cubicBezTo>
                  <a:cubicBezTo>
                    <a:pt x="203" y="55"/>
                    <a:pt x="203" y="55"/>
                    <a:pt x="203" y="55"/>
                  </a:cubicBezTo>
                  <a:cubicBezTo>
                    <a:pt x="202" y="55"/>
                    <a:pt x="202" y="55"/>
                    <a:pt x="202" y="55"/>
                  </a:cubicBezTo>
                  <a:cubicBezTo>
                    <a:pt x="201" y="56"/>
                    <a:pt x="201" y="56"/>
                    <a:pt x="201" y="56"/>
                  </a:cubicBezTo>
                  <a:cubicBezTo>
                    <a:pt x="200" y="55"/>
                    <a:pt x="200" y="55"/>
                    <a:pt x="200" y="55"/>
                  </a:cubicBezTo>
                  <a:cubicBezTo>
                    <a:pt x="198" y="54"/>
                    <a:pt x="198" y="54"/>
                    <a:pt x="198" y="54"/>
                  </a:cubicBezTo>
                  <a:cubicBezTo>
                    <a:pt x="197" y="54"/>
                    <a:pt x="197" y="54"/>
                    <a:pt x="197" y="54"/>
                  </a:cubicBezTo>
                  <a:cubicBezTo>
                    <a:pt x="196" y="53"/>
                    <a:pt x="196" y="53"/>
                    <a:pt x="196" y="53"/>
                  </a:cubicBezTo>
                  <a:cubicBezTo>
                    <a:pt x="195" y="56"/>
                    <a:pt x="195" y="56"/>
                    <a:pt x="195" y="56"/>
                  </a:cubicBezTo>
                  <a:cubicBezTo>
                    <a:pt x="194" y="56"/>
                    <a:pt x="194" y="56"/>
                    <a:pt x="194" y="56"/>
                  </a:cubicBezTo>
                  <a:cubicBezTo>
                    <a:pt x="193" y="57"/>
                    <a:pt x="193" y="57"/>
                    <a:pt x="193" y="57"/>
                  </a:cubicBezTo>
                  <a:cubicBezTo>
                    <a:pt x="192" y="56"/>
                    <a:pt x="192" y="56"/>
                    <a:pt x="192" y="56"/>
                  </a:cubicBezTo>
                  <a:cubicBezTo>
                    <a:pt x="192" y="56"/>
                    <a:pt x="192" y="56"/>
                    <a:pt x="192" y="56"/>
                  </a:cubicBezTo>
                  <a:cubicBezTo>
                    <a:pt x="192" y="55"/>
                    <a:pt x="192" y="55"/>
                    <a:pt x="192" y="55"/>
                  </a:cubicBezTo>
                  <a:cubicBezTo>
                    <a:pt x="192" y="54"/>
                    <a:pt x="192" y="54"/>
                    <a:pt x="192" y="54"/>
                  </a:cubicBezTo>
                  <a:cubicBezTo>
                    <a:pt x="192" y="53"/>
                    <a:pt x="192" y="53"/>
                    <a:pt x="192" y="53"/>
                  </a:cubicBezTo>
                  <a:cubicBezTo>
                    <a:pt x="193" y="52"/>
                    <a:pt x="193" y="52"/>
                    <a:pt x="193" y="52"/>
                  </a:cubicBezTo>
                  <a:cubicBezTo>
                    <a:pt x="193" y="51"/>
                    <a:pt x="193" y="51"/>
                    <a:pt x="193" y="51"/>
                  </a:cubicBezTo>
                  <a:cubicBezTo>
                    <a:pt x="192" y="50"/>
                    <a:pt x="192" y="50"/>
                    <a:pt x="192" y="50"/>
                  </a:cubicBezTo>
                  <a:cubicBezTo>
                    <a:pt x="192" y="49"/>
                    <a:pt x="192" y="49"/>
                    <a:pt x="192" y="49"/>
                  </a:cubicBezTo>
                  <a:cubicBezTo>
                    <a:pt x="192" y="48"/>
                    <a:pt x="192" y="48"/>
                    <a:pt x="192" y="48"/>
                  </a:cubicBezTo>
                  <a:cubicBezTo>
                    <a:pt x="192" y="48"/>
                    <a:pt x="192" y="48"/>
                    <a:pt x="192" y="48"/>
                  </a:cubicBezTo>
                  <a:cubicBezTo>
                    <a:pt x="193" y="47"/>
                    <a:pt x="193" y="47"/>
                    <a:pt x="193" y="47"/>
                  </a:cubicBezTo>
                  <a:cubicBezTo>
                    <a:pt x="193" y="47"/>
                    <a:pt x="193" y="47"/>
                    <a:pt x="193" y="47"/>
                  </a:cubicBezTo>
                  <a:cubicBezTo>
                    <a:pt x="192" y="47"/>
                    <a:pt x="192" y="47"/>
                    <a:pt x="192" y="47"/>
                  </a:cubicBezTo>
                  <a:cubicBezTo>
                    <a:pt x="192" y="46"/>
                    <a:pt x="192" y="46"/>
                    <a:pt x="192" y="46"/>
                  </a:cubicBezTo>
                  <a:cubicBezTo>
                    <a:pt x="192" y="45"/>
                    <a:pt x="192" y="45"/>
                    <a:pt x="192" y="45"/>
                  </a:cubicBezTo>
                  <a:cubicBezTo>
                    <a:pt x="192" y="44"/>
                    <a:pt x="192" y="44"/>
                    <a:pt x="192" y="44"/>
                  </a:cubicBezTo>
                  <a:cubicBezTo>
                    <a:pt x="192" y="43"/>
                    <a:pt x="192" y="43"/>
                    <a:pt x="192" y="43"/>
                  </a:cubicBezTo>
                  <a:cubicBezTo>
                    <a:pt x="192" y="42"/>
                    <a:pt x="192" y="42"/>
                    <a:pt x="192" y="42"/>
                  </a:cubicBezTo>
                  <a:cubicBezTo>
                    <a:pt x="193" y="41"/>
                    <a:pt x="193" y="41"/>
                    <a:pt x="193" y="41"/>
                  </a:cubicBezTo>
                  <a:cubicBezTo>
                    <a:pt x="194" y="39"/>
                    <a:pt x="194" y="39"/>
                    <a:pt x="194" y="39"/>
                  </a:cubicBezTo>
                  <a:cubicBezTo>
                    <a:pt x="194" y="39"/>
                    <a:pt x="194" y="39"/>
                    <a:pt x="194" y="39"/>
                  </a:cubicBezTo>
                  <a:cubicBezTo>
                    <a:pt x="195" y="39"/>
                    <a:pt x="195" y="39"/>
                    <a:pt x="195" y="39"/>
                  </a:cubicBezTo>
                  <a:cubicBezTo>
                    <a:pt x="195" y="39"/>
                    <a:pt x="195" y="39"/>
                    <a:pt x="195" y="39"/>
                  </a:cubicBezTo>
                  <a:cubicBezTo>
                    <a:pt x="195" y="40"/>
                    <a:pt x="195" y="40"/>
                    <a:pt x="195" y="40"/>
                  </a:cubicBezTo>
                  <a:cubicBezTo>
                    <a:pt x="195" y="40"/>
                    <a:pt x="195" y="40"/>
                    <a:pt x="195" y="40"/>
                  </a:cubicBezTo>
                  <a:cubicBezTo>
                    <a:pt x="196" y="40"/>
                    <a:pt x="196" y="40"/>
                    <a:pt x="196" y="40"/>
                  </a:cubicBezTo>
                  <a:cubicBezTo>
                    <a:pt x="196" y="42"/>
                    <a:pt x="196" y="42"/>
                    <a:pt x="196" y="42"/>
                  </a:cubicBezTo>
                  <a:cubicBezTo>
                    <a:pt x="195" y="43"/>
                    <a:pt x="195" y="43"/>
                    <a:pt x="195" y="43"/>
                  </a:cubicBezTo>
                  <a:cubicBezTo>
                    <a:pt x="195" y="43"/>
                    <a:pt x="195" y="43"/>
                    <a:pt x="195" y="43"/>
                  </a:cubicBezTo>
                  <a:cubicBezTo>
                    <a:pt x="195" y="45"/>
                    <a:pt x="195" y="45"/>
                    <a:pt x="195" y="45"/>
                  </a:cubicBezTo>
                  <a:cubicBezTo>
                    <a:pt x="195" y="46"/>
                    <a:pt x="195" y="46"/>
                    <a:pt x="195" y="46"/>
                  </a:cubicBezTo>
                  <a:cubicBezTo>
                    <a:pt x="196" y="46"/>
                    <a:pt x="196" y="46"/>
                    <a:pt x="196" y="46"/>
                  </a:cubicBezTo>
                  <a:close/>
                  <a:moveTo>
                    <a:pt x="197" y="45"/>
                  </a:moveTo>
                  <a:cubicBezTo>
                    <a:pt x="197" y="46"/>
                    <a:pt x="197" y="46"/>
                    <a:pt x="197" y="46"/>
                  </a:cubicBezTo>
                  <a:cubicBezTo>
                    <a:pt x="196" y="45"/>
                    <a:pt x="196" y="45"/>
                    <a:pt x="196" y="45"/>
                  </a:cubicBezTo>
                  <a:cubicBezTo>
                    <a:pt x="196" y="44"/>
                    <a:pt x="196" y="44"/>
                    <a:pt x="196" y="44"/>
                  </a:cubicBezTo>
                  <a:cubicBezTo>
                    <a:pt x="196" y="44"/>
                    <a:pt x="196" y="44"/>
                    <a:pt x="196" y="44"/>
                  </a:cubicBezTo>
                  <a:cubicBezTo>
                    <a:pt x="196" y="43"/>
                    <a:pt x="196" y="43"/>
                    <a:pt x="196" y="43"/>
                  </a:cubicBezTo>
                  <a:cubicBezTo>
                    <a:pt x="196" y="42"/>
                    <a:pt x="196" y="42"/>
                    <a:pt x="196" y="42"/>
                  </a:cubicBezTo>
                  <a:cubicBezTo>
                    <a:pt x="197" y="42"/>
                    <a:pt x="197" y="42"/>
                    <a:pt x="197" y="42"/>
                  </a:cubicBezTo>
                  <a:cubicBezTo>
                    <a:pt x="198" y="42"/>
                    <a:pt x="198" y="42"/>
                    <a:pt x="198" y="42"/>
                  </a:cubicBezTo>
                  <a:cubicBezTo>
                    <a:pt x="199" y="44"/>
                    <a:pt x="199" y="44"/>
                    <a:pt x="199" y="44"/>
                  </a:cubicBezTo>
                  <a:cubicBezTo>
                    <a:pt x="198" y="45"/>
                    <a:pt x="198" y="45"/>
                    <a:pt x="198" y="45"/>
                  </a:cubicBezTo>
                  <a:lnTo>
                    <a:pt x="197" y="4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224">
              <a:extLst>
                <a:ext uri="{FF2B5EF4-FFF2-40B4-BE49-F238E27FC236}">
                  <a16:creationId xmlns:a16="http://schemas.microsoft.com/office/drawing/2014/main" id="{970C2C20-5B70-43E5-A8E8-E9B8251E5BB9}"/>
                </a:ext>
              </a:extLst>
            </p:cNvPr>
            <p:cNvSpPr>
              <a:spLocks/>
            </p:cNvSpPr>
            <p:nvPr/>
          </p:nvSpPr>
          <p:spPr bwMode="auto">
            <a:xfrm>
              <a:off x="11687796" y="8503593"/>
              <a:ext cx="90236" cy="237460"/>
            </a:xfrm>
            <a:custGeom>
              <a:avLst/>
              <a:gdLst>
                <a:gd name="T0" fmla="*/ 10 w 21"/>
                <a:gd name="T1" fmla="*/ 4 h 57"/>
                <a:gd name="T2" fmla="*/ 9 w 21"/>
                <a:gd name="T3" fmla="*/ 8 h 57"/>
                <a:gd name="T4" fmla="*/ 16 w 21"/>
                <a:gd name="T5" fmla="*/ 13 h 57"/>
                <a:gd name="T6" fmla="*/ 16 w 21"/>
                <a:gd name="T7" fmla="*/ 18 h 57"/>
                <a:gd name="T8" fmla="*/ 17 w 21"/>
                <a:gd name="T9" fmla="*/ 21 h 57"/>
                <a:gd name="T10" fmla="*/ 19 w 21"/>
                <a:gd name="T11" fmla="*/ 23 h 57"/>
                <a:gd name="T12" fmla="*/ 18 w 21"/>
                <a:gd name="T13" fmla="*/ 47 h 57"/>
                <a:gd name="T14" fmla="*/ 19 w 21"/>
                <a:gd name="T15" fmla="*/ 50 h 57"/>
                <a:gd name="T16" fmla="*/ 19 w 21"/>
                <a:gd name="T17" fmla="*/ 51 h 57"/>
                <a:gd name="T18" fmla="*/ 20 w 21"/>
                <a:gd name="T19" fmla="*/ 53 h 57"/>
                <a:gd name="T20" fmla="*/ 19 w 21"/>
                <a:gd name="T21" fmla="*/ 55 h 57"/>
                <a:gd name="T22" fmla="*/ 14 w 21"/>
                <a:gd name="T23" fmla="*/ 57 h 57"/>
                <a:gd name="T24" fmla="*/ 13 w 21"/>
                <a:gd name="T25" fmla="*/ 56 h 57"/>
                <a:gd name="T26" fmla="*/ 12 w 21"/>
                <a:gd name="T27" fmla="*/ 54 h 57"/>
                <a:gd name="T28" fmla="*/ 9 w 21"/>
                <a:gd name="T29" fmla="*/ 53 h 57"/>
                <a:gd name="T30" fmla="*/ 9 w 21"/>
                <a:gd name="T31" fmla="*/ 52 h 57"/>
                <a:gd name="T32" fmla="*/ 8 w 21"/>
                <a:gd name="T33" fmla="*/ 51 h 57"/>
                <a:gd name="T34" fmla="*/ 7 w 21"/>
                <a:gd name="T35" fmla="*/ 48 h 57"/>
                <a:gd name="T36" fmla="*/ 7 w 21"/>
                <a:gd name="T37" fmla="*/ 47 h 57"/>
                <a:gd name="T38" fmla="*/ 7 w 21"/>
                <a:gd name="T39" fmla="*/ 46 h 57"/>
                <a:gd name="T40" fmla="*/ 7 w 21"/>
                <a:gd name="T41" fmla="*/ 42 h 57"/>
                <a:gd name="T42" fmla="*/ 6 w 21"/>
                <a:gd name="T43" fmla="*/ 42 h 57"/>
                <a:gd name="T44" fmla="*/ 7 w 21"/>
                <a:gd name="T45" fmla="*/ 38 h 57"/>
                <a:gd name="T46" fmla="*/ 7 w 21"/>
                <a:gd name="T47" fmla="*/ 33 h 57"/>
                <a:gd name="T48" fmla="*/ 8 w 21"/>
                <a:gd name="T49" fmla="*/ 31 h 57"/>
                <a:gd name="T50" fmla="*/ 5 w 21"/>
                <a:gd name="T51" fmla="*/ 27 h 57"/>
                <a:gd name="T52" fmla="*/ 6 w 21"/>
                <a:gd name="T53" fmla="*/ 26 h 57"/>
                <a:gd name="T54" fmla="*/ 6 w 21"/>
                <a:gd name="T55" fmla="*/ 24 h 57"/>
                <a:gd name="T56" fmla="*/ 6 w 21"/>
                <a:gd name="T57" fmla="*/ 20 h 57"/>
                <a:gd name="T58" fmla="*/ 5 w 21"/>
                <a:gd name="T59" fmla="*/ 19 h 57"/>
                <a:gd name="T60" fmla="*/ 4 w 21"/>
                <a:gd name="T61" fmla="*/ 19 h 57"/>
                <a:gd name="T62" fmla="*/ 3 w 21"/>
                <a:gd name="T63" fmla="*/ 19 h 57"/>
                <a:gd name="T64" fmla="*/ 4 w 21"/>
                <a:gd name="T65" fmla="*/ 18 h 57"/>
                <a:gd name="T66" fmla="*/ 4 w 21"/>
                <a:gd name="T67" fmla="*/ 18 h 57"/>
                <a:gd name="T68" fmla="*/ 4 w 21"/>
                <a:gd name="T69" fmla="*/ 17 h 57"/>
                <a:gd name="T70" fmla="*/ 4 w 21"/>
                <a:gd name="T71" fmla="*/ 17 h 57"/>
                <a:gd name="T72" fmla="*/ 4 w 21"/>
                <a:gd name="T73" fmla="*/ 16 h 57"/>
                <a:gd name="T74" fmla="*/ 4 w 21"/>
                <a:gd name="T75" fmla="*/ 16 h 57"/>
                <a:gd name="T76" fmla="*/ 5 w 21"/>
                <a:gd name="T77" fmla="*/ 10 h 57"/>
                <a:gd name="T78" fmla="*/ 4 w 21"/>
                <a:gd name="T79" fmla="*/ 9 h 57"/>
                <a:gd name="T80" fmla="*/ 0 w 21"/>
                <a:gd name="T81" fmla="*/ 5 h 57"/>
                <a:gd name="T82" fmla="*/ 0 w 21"/>
                <a:gd name="T83" fmla="*/ 3 h 57"/>
                <a:gd name="T84" fmla="*/ 1 w 21"/>
                <a:gd name="T85" fmla="*/ 1 h 57"/>
                <a:gd name="T86" fmla="*/ 6 w 21"/>
                <a:gd name="T87" fmla="*/ 1 h 57"/>
                <a:gd name="T88" fmla="*/ 6 w 21"/>
                <a:gd name="T89" fmla="*/ 2 h 57"/>
                <a:gd name="T90" fmla="*/ 11 w 21"/>
                <a:gd name="T91"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 h="57">
                  <a:moveTo>
                    <a:pt x="11" y="1"/>
                  </a:moveTo>
                  <a:cubicBezTo>
                    <a:pt x="10" y="3"/>
                    <a:pt x="11" y="2"/>
                    <a:pt x="10" y="4"/>
                  </a:cubicBezTo>
                  <a:cubicBezTo>
                    <a:pt x="9" y="5"/>
                    <a:pt x="9" y="5"/>
                    <a:pt x="9" y="5"/>
                  </a:cubicBezTo>
                  <a:cubicBezTo>
                    <a:pt x="9" y="8"/>
                    <a:pt x="9" y="8"/>
                    <a:pt x="9" y="8"/>
                  </a:cubicBezTo>
                  <a:cubicBezTo>
                    <a:pt x="9" y="9"/>
                    <a:pt x="9" y="9"/>
                    <a:pt x="9" y="9"/>
                  </a:cubicBezTo>
                  <a:cubicBezTo>
                    <a:pt x="10" y="9"/>
                    <a:pt x="15" y="13"/>
                    <a:pt x="16" y="13"/>
                  </a:cubicBezTo>
                  <a:cubicBezTo>
                    <a:pt x="16" y="13"/>
                    <a:pt x="16" y="13"/>
                    <a:pt x="16" y="13"/>
                  </a:cubicBezTo>
                  <a:cubicBezTo>
                    <a:pt x="16" y="16"/>
                    <a:pt x="16" y="15"/>
                    <a:pt x="16" y="18"/>
                  </a:cubicBezTo>
                  <a:cubicBezTo>
                    <a:pt x="16" y="19"/>
                    <a:pt x="16" y="19"/>
                    <a:pt x="16" y="20"/>
                  </a:cubicBezTo>
                  <a:cubicBezTo>
                    <a:pt x="17" y="21"/>
                    <a:pt x="17" y="21"/>
                    <a:pt x="17" y="21"/>
                  </a:cubicBezTo>
                  <a:cubicBezTo>
                    <a:pt x="18" y="23"/>
                    <a:pt x="18" y="23"/>
                    <a:pt x="18" y="23"/>
                  </a:cubicBezTo>
                  <a:cubicBezTo>
                    <a:pt x="19" y="23"/>
                    <a:pt x="19" y="23"/>
                    <a:pt x="19" y="23"/>
                  </a:cubicBezTo>
                  <a:cubicBezTo>
                    <a:pt x="19" y="41"/>
                    <a:pt x="19" y="19"/>
                    <a:pt x="19" y="47"/>
                  </a:cubicBezTo>
                  <a:cubicBezTo>
                    <a:pt x="18" y="47"/>
                    <a:pt x="18" y="47"/>
                    <a:pt x="18" y="47"/>
                  </a:cubicBezTo>
                  <a:cubicBezTo>
                    <a:pt x="18" y="48"/>
                    <a:pt x="18" y="48"/>
                    <a:pt x="18" y="48"/>
                  </a:cubicBezTo>
                  <a:cubicBezTo>
                    <a:pt x="18" y="49"/>
                    <a:pt x="18" y="49"/>
                    <a:pt x="19" y="50"/>
                  </a:cubicBezTo>
                  <a:cubicBezTo>
                    <a:pt x="18" y="50"/>
                    <a:pt x="18" y="50"/>
                    <a:pt x="18" y="50"/>
                  </a:cubicBezTo>
                  <a:cubicBezTo>
                    <a:pt x="19" y="51"/>
                    <a:pt x="19" y="51"/>
                    <a:pt x="19" y="51"/>
                  </a:cubicBezTo>
                  <a:cubicBezTo>
                    <a:pt x="19" y="51"/>
                    <a:pt x="19" y="51"/>
                    <a:pt x="19" y="51"/>
                  </a:cubicBezTo>
                  <a:cubicBezTo>
                    <a:pt x="20" y="53"/>
                    <a:pt x="20" y="53"/>
                    <a:pt x="20" y="53"/>
                  </a:cubicBezTo>
                  <a:cubicBezTo>
                    <a:pt x="21" y="55"/>
                    <a:pt x="21" y="55"/>
                    <a:pt x="21" y="55"/>
                  </a:cubicBezTo>
                  <a:cubicBezTo>
                    <a:pt x="19" y="55"/>
                    <a:pt x="19" y="55"/>
                    <a:pt x="19" y="55"/>
                  </a:cubicBezTo>
                  <a:cubicBezTo>
                    <a:pt x="19" y="55"/>
                    <a:pt x="19" y="55"/>
                    <a:pt x="19" y="55"/>
                  </a:cubicBezTo>
                  <a:cubicBezTo>
                    <a:pt x="16" y="56"/>
                    <a:pt x="16" y="56"/>
                    <a:pt x="14" y="57"/>
                  </a:cubicBezTo>
                  <a:cubicBezTo>
                    <a:pt x="14" y="56"/>
                    <a:pt x="14" y="56"/>
                    <a:pt x="14" y="56"/>
                  </a:cubicBezTo>
                  <a:cubicBezTo>
                    <a:pt x="13" y="56"/>
                    <a:pt x="14" y="56"/>
                    <a:pt x="13" y="56"/>
                  </a:cubicBezTo>
                  <a:cubicBezTo>
                    <a:pt x="12" y="56"/>
                    <a:pt x="12" y="56"/>
                    <a:pt x="12" y="55"/>
                  </a:cubicBezTo>
                  <a:cubicBezTo>
                    <a:pt x="12" y="54"/>
                    <a:pt x="12" y="54"/>
                    <a:pt x="12" y="54"/>
                  </a:cubicBezTo>
                  <a:cubicBezTo>
                    <a:pt x="11" y="54"/>
                    <a:pt x="11" y="54"/>
                    <a:pt x="11" y="54"/>
                  </a:cubicBezTo>
                  <a:cubicBezTo>
                    <a:pt x="10" y="53"/>
                    <a:pt x="10" y="54"/>
                    <a:pt x="9" y="53"/>
                  </a:cubicBezTo>
                  <a:cubicBezTo>
                    <a:pt x="9" y="52"/>
                    <a:pt x="9" y="52"/>
                    <a:pt x="9" y="52"/>
                  </a:cubicBezTo>
                  <a:cubicBezTo>
                    <a:pt x="9" y="52"/>
                    <a:pt x="9" y="52"/>
                    <a:pt x="9" y="52"/>
                  </a:cubicBezTo>
                  <a:cubicBezTo>
                    <a:pt x="8" y="51"/>
                    <a:pt x="8" y="51"/>
                    <a:pt x="8" y="51"/>
                  </a:cubicBezTo>
                  <a:cubicBezTo>
                    <a:pt x="8" y="51"/>
                    <a:pt x="8" y="51"/>
                    <a:pt x="8" y="51"/>
                  </a:cubicBezTo>
                  <a:cubicBezTo>
                    <a:pt x="7" y="50"/>
                    <a:pt x="7" y="48"/>
                    <a:pt x="6" y="48"/>
                  </a:cubicBezTo>
                  <a:cubicBezTo>
                    <a:pt x="7" y="48"/>
                    <a:pt x="7" y="48"/>
                    <a:pt x="7" y="48"/>
                  </a:cubicBezTo>
                  <a:cubicBezTo>
                    <a:pt x="6" y="47"/>
                    <a:pt x="6" y="47"/>
                    <a:pt x="6" y="47"/>
                  </a:cubicBezTo>
                  <a:cubicBezTo>
                    <a:pt x="7" y="47"/>
                    <a:pt x="7" y="47"/>
                    <a:pt x="7" y="47"/>
                  </a:cubicBezTo>
                  <a:cubicBezTo>
                    <a:pt x="7" y="47"/>
                    <a:pt x="7" y="47"/>
                    <a:pt x="7" y="47"/>
                  </a:cubicBezTo>
                  <a:cubicBezTo>
                    <a:pt x="7" y="46"/>
                    <a:pt x="7" y="46"/>
                    <a:pt x="7" y="46"/>
                  </a:cubicBezTo>
                  <a:cubicBezTo>
                    <a:pt x="7" y="46"/>
                    <a:pt x="8" y="44"/>
                    <a:pt x="8" y="43"/>
                  </a:cubicBezTo>
                  <a:cubicBezTo>
                    <a:pt x="7" y="42"/>
                    <a:pt x="7" y="42"/>
                    <a:pt x="7" y="42"/>
                  </a:cubicBezTo>
                  <a:cubicBezTo>
                    <a:pt x="7" y="42"/>
                    <a:pt x="7" y="42"/>
                    <a:pt x="7" y="42"/>
                  </a:cubicBezTo>
                  <a:cubicBezTo>
                    <a:pt x="6" y="42"/>
                    <a:pt x="6" y="42"/>
                    <a:pt x="6" y="42"/>
                  </a:cubicBezTo>
                  <a:cubicBezTo>
                    <a:pt x="6" y="41"/>
                    <a:pt x="6" y="41"/>
                    <a:pt x="6" y="40"/>
                  </a:cubicBezTo>
                  <a:cubicBezTo>
                    <a:pt x="7" y="38"/>
                    <a:pt x="7" y="38"/>
                    <a:pt x="7" y="38"/>
                  </a:cubicBezTo>
                  <a:cubicBezTo>
                    <a:pt x="7" y="34"/>
                    <a:pt x="7" y="34"/>
                    <a:pt x="7" y="34"/>
                  </a:cubicBezTo>
                  <a:cubicBezTo>
                    <a:pt x="7" y="33"/>
                    <a:pt x="7" y="33"/>
                    <a:pt x="7" y="33"/>
                  </a:cubicBezTo>
                  <a:cubicBezTo>
                    <a:pt x="8" y="32"/>
                    <a:pt x="8" y="33"/>
                    <a:pt x="8" y="32"/>
                  </a:cubicBezTo>
                  <a:cubicBezTo>
                    <a:pt x="8" y="31"/>
                    <a:pt x="8" y="31"/>
                    <a:pt x="8" y="31"/>
                  </a:cubicBezTo>
                  <a:cubicBezTo>
                    <a:pt x="7" y="30"/>
                    <a:pt x="7" y="30"/>
                    <a:pt x="7" y="30"/>
                  </a:cubicBezTo>
                  <a:cubicBezTo>
                    <a:pt x="6" y="29"/>
                    <a:pt x="6" y="29"/>
                    <a:pt x="5" y="27"/>
                  </a:cubicBezTo>
                  <a:cubicBezTo>
                    <a:pt x="5" y="27"/>
                    <a:pt x="5" y="27"/>
                    <a:pt x="5" y="27"/>
                  </a:cubicBezTo>
                  <a:cubicBezTo>
                    <a:pt x="6" y="26"/>
                    <a:pt x="6" y="26"/>
                    <a:pt x="6" y="26"/>
                  </a:cubicBezTo>
                  <a:cubicBezTo>
                    <a:pt x="6" y="25"/>
                    <a:pt x="6" y="25"/>
                    <a:pt x="6" y="25"/>
                  </a:cubicBezTo>
                  <a:cubicBezTo>
                    <a:pt x="6" y="24"/>
                    <a:pt x="6" y="24"/>
                    <a:pt x="6" y="24"/>
                  </a:cubicBezTo>
                  <a:cubicBezTo>
                    <a:pt x="6" y="23"/>
                    <a:pt x="6" y="24"/>
                    <a:pt x="7" y="20"/>
                  </a:cubicBezTo>
                  <a:cubicBezTo>
                    <a:pt x="6" y="20"/>
                    <a:pt x="6" y="20"/>
                    <a:pt x="6" y="20"/>
                  </a:cubicBezTo>
                  <a:cubicBezTo>
                    <a:pt x="6" y="19"/>
                    <a:pt x="6" y="19"/>
                    <a:pt x="6" y="19"/>
                  </a:cubicBezTo>
                  <a:cubicBezTo>
                    <a:pt x="5" y="19"/>
                    <a:pt x="5" y="19"/>
                    <a:pt x="5" y="19"/>
                  </a:cubicBezTo>
                  <a:cubicBezTo>
                    <a:pt x="5" y="19"/>
                    <a:pt x="5" y="19"/>
                    <a:pt x="5" y="19"/>
                  </a:cubicBezTo>
                  <a:cubicBezTo>
                    <a:pt x="4" y="19"/>
                    <a:pt x="4" y="19"/>
                    <a:pt x="4" y="19"/>
                  </a:cubicBezTo>
                  <a:cubicBezTo>
                    <a:pt x="3" y="19"/>
                    <a:pt x="3" y="19"/>
                    <a:pt x="3" y="19"/>
                  </a:cubicBezTo>
                  <a:cubicBezTo>
                    <a:pt x="3" y="19"/>
                    <a:pt x="3" y="19"/>
                    <a:pt x="3" y="19"/>
                  </a:cubicBezTo>
                  <a:cubicBezTo>
                    <a:pt x="3" y="19"/>
                    <a:pt x="3" y="19"/>
                    <a:pt x="3" y="19"/>
                  </a:cubicBezTo>
                  <a:cubicBezTo>
                    <a:pt x="4" y="18"/>
                    <a:pt x="4" y="18"/>
                    <a:pt x="4" y="18"/>
                  </a:cubicBezTo>
                  <a:cubicBezTo>
                    <a:pt x="3" y="18"/>
                    <a:pt x="3" y="18"/>
                    <a:pt x="3" y="18"/>
                  </a:cubicBezTo>
                  <a:cubicBezTo>
                    <a:pt x="4" y="18"/>
                    <a:pt x="4" y="18"/>
                    <a:pt x="4" y="18"/>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6"/>
                    <a:pt x="4" y="16"/>
                    <a:pt x="4" y="16"/>
                  </a:cubicBezTo>
                  <a:cubicBezTo>
                    <a:pt x="4" y="16"/>
                    <a:pt x="4" y="16"/>
                    <a:pt x="4" y="16"/>
                  </a:cubicBezTo>
                  <a:cubicBezTo>
                    <a:pt x="4" y="16"/>
                    <a:pt x="4" y="16"/>
                    <a:pt x="4" y="16"/>
                  </a:cubicBezTo>
                  <a:cubicBezTo>
                    <a:pt x="5" y="12"/>
                    <a:pt x="4" y="16"/>
                    <a:pt x="5" y="10"/>
                  </a:cubicBezTo>
                  <a:cubicBezTo>
                    <a:pt x="5" y="10"/>
                    <a:pt x="5" y="10"/>
                    <a:pt x="5" y="10"/>
                  </a:cubicBezTo>
                  <a:cubicBezTo>
                    <a:pt x="5" y="9"/>
                    <a:pt x="5" y="9"/>
                    <a:pt x="5" y="9"/>
                  </a:cubicBezTo>
                  <a:cubicBezTo>
                    <a:pt x="4" y="9"/>
                    <a:pt x="4" y="9"/>
                    <a:pt x="4" y="9"/>
                  </a:cubicBezTo>
                  <a:cubicBezTo>
                    <a:pt x="1" y="7"/>
                    <a:pt x="3" y="8"/>
                    <a:pt x="0" y="6"/>
                  </a:cubicBezTo>
                  <a:cubicBezTo>
                    <a:pt x="0" y="5"/>
                    <a:pt x="0" y="5"/>
                    <a:pt x="0" y="5"/>
                  </a:cubicBezTo>
                  <a:cubicBezTo>
                    <a:pt x="0" y="5"/>
                    <a:pt x="0" y="5"/>
                    <a:pt x="0" y="5"/>
                  </a:cubicBezTo>
                  <a:cubicBezTo>
                    <a:pt x="0" y="3"/>
                    <a:pt x="0" y="4"/>
                    <a:pt x="0" y="3"/>
                  </a:cubicBezTo>
                  <a:cubicBezTo>
                    <a:pt x="1" y="1"/>
                    <a:pt x="1" y="1"/>
                    <a:pt x="1" y="1"/>
                  </a:cubicBezTo>
                  <a:cubicBezTo>
                    <a:pt x="1" y="1"/>
                    <a:pt x="1" y="1"/>
                    <a:pt x="1" y="1"/>
                  </a:cubicBezTo>
                  <a:cubicBezTo>
                    <a:pt x="0" y="0"/>
                    <a:pt x="0" y="0"/>
                    <a:pt x="0" y="0"/>
                  </a:cubicBezTo>
                  <a:cubicBezTo>
                    <a:pt x="3" y="1"/>
                    <a:pt x="2" y="0"/>
                    <a:pt x="6" y="1"/>
                  </a:cubicBezTo>
                  <a:cubicBezTo>
                    <a:pt x="6" y="2"/>
                    <a:pt x="6" y="2"/>
                    <a:pt x="6" y="2"/>
                  </a:cubicBezTo>
                  <a:cubicBezTo>
                    <a:pt x="6" y="2"/>
                    <a:pt x="6" y="2"/>
                    <a:pt x="6" y="2"/>
                  </a:cubicBezTo>
                  <a:cubicBezTo>
                    <a:pt x="7" y="2"/>
                    <a:pt x="7" y="2"/>
                    <a:pt x="7" y="2"/>
                  </a:cubicBezTo>
                  <a:cubicBezTo>
                    <a:pt x="8" y="1"/>
                    <a:pt x="9" y="2"/>
                    <a:pt x="1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225">
              <a:extLst>
                <a:ext uri="{FF2B5EF4-FFF2-40B4-BE49-F238E27FC236}">
                  <a16:creationId xmlns:a16="http://schemas.microsoft.com/office/drawing/2014/main" id="{CFC7E3E4-E9F1-4D6E-A972-5CA18ABBABC0}"/>
                </a:ext>
              </a:extLst>
            </p:cNvPr>
            <p:cNvSpPr>
              <a:spLocks noEditPoints="1"/>
            </p:cNvSpPr>
            <p:nvPr/>
          </p:nvSpPr>
          <p:spPr bwMode="auto">
            <a:xfrm>
              <a:off x="16247034" y="8057168"/>
              <a:ext cx="384687" cy="707633"/>
            </a:xfrm>
            <a:custGeom>
              <a:avLst/>
              <a:gdLst>
                <a:gd name="T0" fmla="*/ 33 w 93"/>
                <a:gd name="T1" fmla="*/ 0 h 170"/>
                <a:gd name="T2" fmla="*/ 34 w 93"/>
                <a:gd name="T3" fmla="*/ 8 h 170"/>
                <a:gd name="T4" fmla="*/ 39 w 93"/>
                <a:gd name="T5" fmla="*/ 10 h 170"/>
                <a:gd name="T6" fmla="*/ 44 w 93"/>
                <a:gd name="T7" fmla="*/ 17 h 170"/>
                <a:gd name="T8" fmla="*/ 40 w 93"/>
                <a:gd name="T9" fmla="*/ 34 h 170"/>
                <a:gd name="T10" fmla="*/ 50 w 93"/>
                <a:gd name="T11" fmla="*/ 28 h 170"/>
                <a:gd name="T12" fmla="*/ 58 w 93"/>
                <a:gd name="T13" fmla="*/ 30 h 170"/>
                <a:gd name="T14" fmla="*/ 63 w 93"/>
                <a:gd name="T15" fmla="*/ 28 h 170"/>
                <a:gd name="T16" fmla="*/ 66 w 93"/>
                <a:gd name="T17" fmla="*/ 24 h 170"/>
                <a:gd name="T18" fmla="*/ 83 w 93"/>
                <a:gd name="T19" fmla="*/ 47 h 170"/>
                <a:gd name="T20" fmla="*/ 90 w 93"/>
                <a:gd name="T21" fmla="*/ 53 h 170"/>
                <a:gd name="T22" fmla="*/ 91 w 93"/>
                <a:gd name="T23" fmla="*/ 59 h 170"/>
                <a:gd name="T24" fmla="*/ 87 w 93"/>
                <a:gd name="T25" fmla="*/ 71 h 170"/>
                <a:gd name="T26" fmla="*/ 79 w 93"/>
                <a:gd name="T27" fmla="*/ 71 h 170"/>
                <a:gd name="T28" fmla="*/ 58 w 93"/>
                <a:gd name="T29" fmla="*/ 79 h 170"/>
                <a:gd name="T30" fmla="*/ 57 w 93"/>
                <a:gd name="T31" fmla="*/ 90 h 170"/>
                <a:gd name="T32" fmla="*/ 61 w 93"/>
                <a:gd name="T33" fmla="*/ 99 h 170"/>
                <a:gd name="T34" fmla="*/ 52 w 93"/>
                <a:gd name="T35" fmla="*/ 92 h 170"/>
                <a:gd name="T36" fmla="*/ 39 w 93"/>
                <a:gd name="T37" fmla="*/ 90 h 170"/>
                <a:gd name="T38" fmla="*/ 36 w 93"/>
                <a:gd name="T39" fmla="*/ 80 h 170"/>
                <a:gd name="T40" fmla="*/ 30 w 93"/>
                <a:gd name="T41" fmla="*/ 86 h 170"/>
                <a:gd name="T42" fmla="*/ 21 w 93"/>
                <a:gd name="T43" fmla="*/ 116 h 170"/>
                <a:gd name="T44" fmla="*/ 26 w 93"/>
                <a:gd name="T45" fmla="*/ 128 h 170"/>
                <a:gd name="T46" fmla="*/ 35 w 93"/>
                <a:gd name="T47" fmla="*/ 152 h 170"/>
                <a:gd name="T48" fmla="*/ 33 w 93"/>
                <a:gd name="T49" fmla="*/ 147 h 170"/>
                <a:gd name="T50" fmla="*/ 41 w 93"/>
                <a:gd name="T51" fmla="*/ 156 h 170"/>
                <a:gd name="T52" fmla="*/ 51 w 93"/>
                <a:gd name="T53" fmla="*/ 166 h 170"/>
                <a:gd name="T54" fmla="*/ 47 w 93"/>
                <a:gd name="T55" fmla="*/ 167 h 170"/>
                <a:gd name="T56" fmla="*/ 41 w 93"/>
                <a:gd name="T57" fmla="*/ 166 h 170"/>
                <a:gd name="T58" fmla="*/ 36 w 93"/>
                <a:gd name="T59" fmla="*/ 161 h 170"/>
                <a:gd name="T60" fmla="*/ 26 w 93"/>
                <a:gd name="T61" fmla="*/ 156 h 170"/>
                <a:gd name="T62" fmla="*/ 23 w 93"/>
                <a:gd name="T63" fmla="*/ 151 h 170"/>
                <a:gd name="T64" fmla="*/ 16 w 93"/>
                <a:gd name="T65" fmla="*/ 143 h 170"/>
                <a:gd name="T66" fmla="*/ 10 w 93"/>
                <a:gd name="T67" fmla="*/ 141 h 170"/>
                <a:gd name="T68" fmla="*/ 16 w 93"/>
                <a:gd name="T69" fmla="*/ 113 h 170"/>
                <a:gd name="T70" fmla="*/ 23 w 93"/>
                <a:gd name="T71" fmla="*/ 92 h 170"/>
                <a:gd name="T72" fmla="*/ 20 w 93"/>
                <a:gd name="T73" fmla="*/ 84 h 170"/>
                <a:gd name="T74" fmla="*/ 10 w 93"/>
                <a:gd name="T75" fmla="*/ 60 h 170"/>
                <a:gd name="T76" fmla="*/ 16 w 93"/>
                <a:gd name="T77" fmla="*/ 49 h 170"/>
                <a:gd name="T78" fmla="*/ 12 w 93"/>
                <a:gd name="T79" fmla="*/ 43 h 170"/>
                <a:gd name="T80" fmla="*/ 3 w 93"/>
                <a:gd name="T81" fmla="*/ 25 h 170"/>
                <a:gd name="T82" fmla="*/ 4 w 93"/>
                <a:gd name="T83" fmla="*/ 22 h 170"/>
                <a:gd name="T84" fmla="*/ 7 w 93"/>
                <a:gd name="T85" fmla="*/ 9 h 170"/>
                <a:gd name="T86" fmla="*/ 17 w 93"/>
                <a:gd name="T87" fmla="*/ 7 h 170"/>
                <a:gd name="T88" fmla="*/ 21 w 93"/>
                <a:gd name="T89" fmla="*/ 4 h 170"/>
                <a:gd name="T90" fmla="*/ 25 w 93"/>
                <a:gd name="T91" fmla="*/ 1 h 170"/>
                <a:gd name="T92" fmla="*/ 56 w 93"/>
                <a:gd name="T93" fmla="*/ 98 h 170"/>
                <a:gd name="T94" fmla="*/ 58 w 93"/>
                <a:gd name="T95" fmla="*/ 102 h 170"/>
                <a:gd name="T96" fmla="*/ 29 w 93"/>
                <a:gd name="T97" fmla="*/ 124 h 170"/>
                <a:gd name="T98" fmla="*/ 29 w 93"/>
                <a:gd name="T99" fmla="*/ 127 h 170"/>
                <a:gd name="T100" fmla="*/ 10 w 93"/>
                <a:gd name="T101" fmla="*/ 132 h 170"/>
                <a:gd name="T102" fmla="*/ 11 w 93"/>
                <a:gd name="T103" fmla="*/ 145 h 170"/>
                <a:gd name="T104" fmla="*/ 12 w 93"/>
                <a:gd name="T105" fmla="*/ 142 h 170"/>
                <a:gd name="T106" fmla="*/ 13 w 93"/>
                <a:gd name="T107" fmla="*/ 144 h 170"/>
                <a:gd name="T108" fmla="*/ 19 w 93"/>
                <a:gd name="T109" fmla="*/ 14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170">
                  <a:moveTo>
                    <a:pt x="31" y="1"/>
                  </a:moveTo>
                  <a:cubicBezTo>
                    <a:pt x="30" y="2"/>
                    <a:pt x="30" y="2"/>
                    <a:pt x="30" y="2"/>
                  </a:cubicBezTo>
                  <a:cubicBezTo>
                    <a:pt x="31" y="2"/>
                    <a:pt x="31" y="2"/>
                    <a:pt x="31" y="2"/>
                  </a:cubicBezTo>
                  <a:cubicBezTo>
                    <a:pt x="31" y="2"/>
                    <a:pt x="31" y="2"/>
                    <a:pt x="31" y="2"/>
                  </a:cubicBezTo>
                  <a:cubicBezTo>
                    <a:pt x="32" y="1"/>
                    <a:pt x="32" y="1"/>
                    <a:pt x="32" y="1"/>
                  </a:cubicBezTo>
                  <a:cubicBezTo>
                    <a:pt x="32" y="1"/>
                    <a:pt x="32" y="1"/>
                    <a:pt x="32" y="1"/>
                  </a:cubicBezTo>
                  <a:cubicBezTo>
                    <a:pt x="33" y="0"/>
                    <a:pt x="33" y="0"/>
                    <a:pt x="33" y="0"/>
                  </a:cubicBezTo>
                  <a:cubicBezTo>
                    <a:pt x="33" y="1"/>
                    <a:pt x="33" y="1"/>
                    <a:pt x="33" y="1"/>
                  </a:cubicBezTo>
                  <a:cubicBezTo>
                    <a:pt x="34" y="2"/>
                    <a:pt x="34" y="2"/>
                    <a:pt x="34" y="2"/>
                  </a:cubicBezTo>
                  <a:cubicBezTo>
                    <a:pt x="35" y="3"/>
                    <a:pt x="35" y="3"/>
                    <a:pt x="35" y="3"/>
                  </a:cubicBezTo>
                  <a:cubicBezTo>
                    <a:pt x="35" y="3"/>
                    <a:pt x="35" y="3"/>
                    <a:pt x="35" y="3"/>
                  </a:cubicBezTo>
                  <a:cubicBezTo>
                    <a:pt x="35" y="4"/>
                    <a:pt x="35" y="4"/>
                    <a:pt x="35" y="4"/>
                  </a:cubicBezTo>
                  <a:cubicBezTo>
                    <a:pt x="35" y="4"/>
                    <a:pt x="35" y="4"/>
                    <a:pt x="35" y="4"/>
                  </a:cubicBezTo>
                  <a:cubicBezTo>
                    <a:pt x="35" y="6"/>
                    <a:pt x="35" y="6"/>
                    <a:pt x="34" y="8"/>
                  </a:cubicBezTo>
                  <a:cubicBezTo>
                    <a:pt x="34" y="9"/>
                    <a:pt x="34" y="9"/>
                    <a:pt x="34" y="9"/>
                  </a:cubicBezTo>
                  <a:cubicBezTo>
                    <a:pt x="35" y="10"/>
                    <a:pt x="35" y="10"/>
                    <a:pt x="35" y="10"/>
                  </a:cubicBezTo>
                  <a:cubicBezTo>
                    <a:pt x="36" y="11"/>
                    <a:pt x="36" y="11"/>
                    <a:pt x="36" y="11"/>
                  </a:cubicBezTo>
                  <a:cubicBezTo>
                    <a:pt x="38" y="11"/>
                    <a:pt x="38" y="11"/>
                    <a:pt x="38" y="11"/>
                  </a:cubicBezTo>
                  <a:cubicBezTo>
                    <a:pt x="38" y="11"/>
                    <a:pt x="38" y="11"/>
                    <a:pt x="38" y="11"/>
                  </a:cubicBezTo>
                  <a:cubicBezTo>
                    <a:pt x="39" y="10"/>
                    <a:pt x="39" y="10"/>
                    <a:pt x="39" y="10"/>
                  </a:cubicBezTo>
                  <a:cubicBezTo>
                    <a:pt x="39" y="10"/>
                    <a:pt x="39" y="10"/>
                    <a:pt x="39" y="10"/>
                  </a:cubicBezTo>
                  <a:cubicBezTo>
                    <a:pt x="40" y="10"/>
                    <a:pt x="40" y="10"/>
                    <a:pt x="40" y="10"/>
                  </a:cubicBezTo>
                  <a:cubicBezTo>
                    <a:pt x="42" y="10"/>
                    <a:pt x="42" y="10"/>
                    <a:pt x="42" y="10"/>
                  </a:cubicBezTo>
                  <a:cubicBezTo>
                    <a:pt x="43" y="10"/>
                    <a:pt x="43" y="10"/>
                    <a:pt x="43" y="10"/>
                  </a:cubicBezTo>
                  <a:cubicBezTo>
                    <a:pt x="43" y="11"/>
                    <a:pt x="43" y="11"/>
                    <a:pt x="43" y="11"/>
                  </a:cubicBezTo>
                  <a:cubicBezTo>
                    <a:pt x="43" y="13"/>
                    <a:pt x="43" y="13"/>
                    <a:pt x="43" y="13"/>
                  </a:cubicBezTo>
                  <a:cubicBezTo>
                    <a:pt x="43" y="15"/>
                    <a:pt x="43" y="14"/>
                    <a:pt x="44" y="16"/>
                  </a:cubicBezTo>
                  <a:cubicBezTo>
                    <a:pt x="44" y="17"/>
                    <a:pt x="44" y="17"/>
                    <a:pt x="44" y="17"/>
                  </a:cubicBezTo>
                  <a:cubicBezTo>
                    <a:pt x="43" y="20"/>
                    <a:pt x="43" y="19"/>
                    <a:pt x="42" y="21"/>
                  </a:cubicBezTo>
                  <a:cubicBezTo>
                    <a:pt x="41" y="23"/>
                    <a:pt x="42" y="22"/>
                    <a:pt x="41" y="23"/>
                  </a:cubicBezTo>
                  <a:cubicBezTo>
                    <a:pt x="41" y="24"/>
                    <a:pt x="41" y="24"/>
                    <a:pt x="41" y="24"/>
                  </a:cubicBezTo>
                  <a:cubicBezTo>
                    <a:pt x="41" y="24"/>
                    <a:pt x="41" y="24"/>
                    <a:pt x="41" y="24"/>
                  </a:cubicBezTo>
                  <a:cubicBezTo>
                    <a:pt x="42" y="25"/>
                    <a:pt x="41" y="24"/>
                    <a:pt x="42" y="25"/>
                  </a:cubicBezTo>
                  <a:cubicBezTo>
                    <a:pt x="42" y="28"/>
                    <a:pt x="41" y="28"/>
                    <a:pt x="39" y="34"/>
                  </a:cubicBezTo>
                  <a:cubicBezTo>
                    <a:pt x="40" y="34"/>
                    <a:pt x="40" y="34"/>
                    <a:pt x="40" y="34"/>
                  </a:cubicBezTo>
                  <a:cubicBezTo>
                    <a:pt x="41" y="35"/>
                    <a:pt x="41" y="34"/>
                    <a:pt x="42" y="35"/>
                  </a:cubicBezTo>
                  <a:cubicBezTo>
                    <a:pt x="42" y="35"/>
                    <a:pt x="42" y="35"/>
                    <a:pt x="42" y="35"/>
                  </a:cubicBezTo>
                  <a:cubicBezTo>
                    <a:pt x="45" y="32"/>
                    <a:pt x="47" y="31"/>
                    <a:pt x="47" y="31"/>
                  </a:cubicBezTo>
                  <a:cubicBezTo>
                    <a:pt x="48" y="30"/>
                    <a:pt x="48" y="30"/>
                    <a:pt x="48" y="30"/>
                  </a:cubicBezTo>
                  <a:cubicBezTo>
                    <a:pt x="49" y="29"/>
                    <a:pt x="49" y="29"/>
                    <a:pt x="49" y="29"/>
                  </a:cubicBezTo>
                  <a:cubicBezTo>
                    <a:pt x="49" y="28"/>
                    <a:pt x="49" y="28"/>
                    <a:pt x="49" y="28"/>
                  </a:cubicBezTo>
                  <a:cubicBezTo>
                    <a:pt x="50" y="28"/>
                    <a:pt x="50" y="28"/>
                    <a:pt x="50" y="28"/>
                  </a:cubicBezTo>
                  <a:cubicBezTo>
                    <a:pt x="50" y="28"/>
                    <a:pt x="50" y="28"/>
                    <a:pt x="50" y="28"/>
                  </a:cubicBezTo>
                  <a:cubicBezTo>
                    <a:pt x="51" y="28"/>
                    <a:pt x="51" y="28"/>
                    <a:pt x="51" y="28"/>
                  </a:cubicBezTo>
                  <a:cubicBezTo>
                    <a:pt x="52" y="27"/>
                    <a:pt x="52" y="27"/>
                    <a:pt x="53" y="26"/>
                  </a:cubicBezTo>
                  <a:cubicBezTo>
                    <a:pt x="53" y="26"/>
                    <a:pt x="53" y="26"/>
                    <a:pt x="53" y="26"/>
                  </a:cubicBezTo>
                  <a:cubicBezTo>
                    <a:pt x="56" y="28"/>
                    <a:pt x="54" y="27"/>
                    <a:pt x="57" y="29"/>
                  </a:cubicBezTo>
                  <a:cubicBezTo>
                    <a:pt x="58" y="29"/>
                    <a:pt x="58" y="29"/>
                    <a:pt x="58" y="29"/>
                  </a:cubicBezTo>
                  <a:cubicBezTo>
                    <a:pt x="58" y="30"/>
                    <a:pt x="58" y="30"/>
                    <a:pt x="58" y="30"/>
                  </a:cubicBezTo>
                  <a:cubicBezTo>
                    <a:pt x="58" y="30"/>
                    <a:pt x="58" y="30"/>
                    <a:pt x="58" y="30"/>
                  </a:cubicBezTo>
                  <a:cubicBezTo>
                    <a:pt x="59" y="31"/>
                    <a:pt x="59" y="31"/>
                    <a:pt x="59" y="31"/>
                  </a:cubicBezTo>
                  <a:cubicBezTo>
                    <a:pt x="59" y="31"/>
                    <a:pt x="59" y="31"/>
                    <a:pt x="59" y="31"/>
                  </a:cubicBezTo>
                  <a:cubicBezTo>
                    <a:pt x="59" y="31"/>
                    <a:pt x="59" y="31"/>
                    <a:pt x="59" y="31"/>
                  </a:cubicBezTo>
                  <a:cubicBezTo>
                    <a:pt x="59" y="30"/>
                    <a:pt x="59" y="30"/>
                    <a:pt x="59" y="30"/>
                  </a:cubicBezTo>
                  <a:cubicBezTo>
                    <a:pt x="60" y="29"/>
                    <a:pt x="61" y="29"/>
                    <a:pt x="63" y="29"/>
                  </a:cubicBezTo>
                  <a:cubicBezTo>
                    <a:pt x="63" y="28"/>
                    <a:pt x="63" y="28"/>
                    <a:pt x="63" y="28"/>
                  </a:cubicBezTo>
                  <a:cubicBezTo>
                    <a:pt x="64" y="27"/>
                    <a:pt x="64" y="27"/>
                    <a:pt x="65" y="26"/>
                  </a:cubicBezTo>
                  <a:cubicBezTo>
                    <a:pt x="65" y="26"/>
                    <a:pt x="65" y="26"/>
                    <a:pt x="65" y="26"/>
                  </a:cubicBezTo>
                  <a:cubicBezTo>
                    <a:pt x="66" y="25"/>
                    <a:pt x="66" y="25"/>
                    <a:pt x="66" y="25"/>
                  </a:cubicBezTo>
                  <a:cubicBezTo>
                    <a:pt x="66" y="25"/>
                    <a:pt x="66" y="25"/>
                    <a:pt x="66" y="25"/>
                  </a:cubicBezTo>
                  <a:cubicBezTo>
                    <a:pt x="66" y="25"/>
                    <a:pt x="66" y="25"/>
                    <a:pt x="66" y="25"/>
                  </a:cubicBezTo>
                  <a:cubicBezTo>
                    <a:pt x="66" y="24"/>
                    <a:pt x="66" y="24"/>
                    <a:pt x="66" y="24"/>
                  </a:cubicBezTo>
                  <a:cubicBezTo>
                    <a:pt x="66" y="24"/>
                    <a:pt x="66" y="24"/>
                    <a:pt x="66" y="24"/>
                  </a:cubicBezTo>
                  <a:cubicBezTo>
                    <a:pt x="69" y="23"/>
                    <a:pt x="70" y="25"/>
                    <a:pt x="73" y="25"/>
                  </a:cubicBezTo>
                  <a:cubicBezTo>
                    <a:pt x="74" y="25"/>
                    <a:pt x="74" y="25"/>
                    <a:pt x="74" y="25"/>
                  </a:cubicBezTo>
                  <a:cubicBezTo>
                    <a:pt x="77" y="29"/>
                    <a:pt x="77" y="31"/>
                    <a:pt x="81" y="34"/>
                  </a:cubicBezTo>
                  <a:cubicBezTo>
                    <a:pt x="82" y="35"/>
                    <a:pt x="82" y="35"/>
                    <a:pt x="82" y="35"/>
                  </a:cubicBezTo>
                  <a:cubicBezTo>
                    <a:pt x="83" y="37"/>
                    <a:pt x="83" y="37"/>
                    <a:pt x="83" y="37"/>
                  </a:cubicBezTo>
                  <a:cubicBezTo>
                    <a:pt x="82" y="40"/>
                    <a:pt x="82" y="40"/>
                    <a:pt x="83" y="44"/>
                  </a:cubicBezTo>
                  <a:cubicBezTo>
                    <a:pt x="83" y="47"/>
                    <a:pt x="83" y="47"/>
                    <a:pt x="83" y="47"/>
                  </a:cubicBezTo>
                  <a:cubicBezTo>
                    <a:pt x="85" y="48"/>
                    <a:pt x="85" y="48"/>
                    <a:pt x="86" y="49"/>
                  </a:cubicBezTo>
                  <a:cubicBezTo>
                    <a:pt x="86" y="50"/>
                    <a:pt x="86" y="50"/>
                    <a:pt x="86" y="50"/>
                  </a:cubicBezTo>
                  <a:cubicBezTo>
                    <a:pt x="87" y="51"/>
                    <a:pt x="87" y="51"/>
                    <a:pt x="87" y="51"/>
                  </a:cubicBezTo>
                  <a:cubicBezTo>
                    <a:pt x="89" y="52"/>
                    <a:pt x="89" y="52"/>
                    <a:pt x="89" y="52"/>
                  </a:cubicBezTo>
                  <a:cubicBezTo>
                    <a:pt x="90" y="52"/>
                    <a:pt x="90" y="52"/>
                    <a:pt x="90" y="52"/>
                  </a:cubicBezTo>
                  <a:cubicBezTo>
                    <a:pt x="90" y="53"/>
                    <a:pt x="90" y="53"/>
                    <a:pt x="90" y="53"/>
                  </a:cubicBezTo>
                  <a:cubicBezTo>
                    <a:pt x="90" y="53"/>
                    <a:pt x="90" y="53"/>
                    <a:pt x="90" y="53"/>
                  </a:cubicBezTo>
                  <a:cubicBezTo>
                    <a:pt x="90" y="54"/>
                    <a:pt x="90" y="54"/>
                    <a:pt x="90" y="54"/>
                  </a:cubicBezTo>
                  <a:cubicBezTo>
                    <a:pt x="91" y="55"/>
                    <a:pt x="91" y="55"/>
                    <a:pt x="91" y="55"/>
                  </a:cubicBezTo>
                  <a:cubicBezTo>
                    <a:pt x="92" y="55"/>
                    <a:pt x="92" y="55"/>
                    <a:pt x="92" y="55"/>
                  </a:cubicBezTo>
                  <a:cubicBezTo>
                    <a:pt x="93" y="56"/>
                    <a:pt x="93" y="56"/>
                    <a:pt x="93" y="56"/>
                  </a:cubicBezTo>
                  <a:cubicBezTo>
                    <a:pt x="92" y="57"/>
                    <a:pt x="93" y="57"/>
                    <a:pt x="92" y="58"/>
                  </a:cubicBezTo>
                  <a:cubicBezTo>
                    <a:pt x="92" y="59"/>
                    <a:pt x="92" y="59"/>
                    <a:pt x="92" y="59"/>
                  </a:cubicBezTo>
                  <a:cubicBezTo>
                    <a:pt x="91" y="59"/>
                    <a:pt x="91" y="59"/>
                    <a:pt x="91" y="59"/>
                  </a:cubicBezTo>
                  <a:cubicBezTo>
                    <a:pt x="91" y="61"/>
                    <a:pt x="91" y="60"/>
                    <a:pt x="91" y="62"/>
                  </a:cubicBezTo>
                  <a:cubicBezTo>
                    <a:pt x="91" y="63"/>
                    <a:pt x="91" y="63"/>
                    <a:pt x="91" y="63"/>
                  </a:cubicBezTo>
                  <a:cubicBezTo>
                    <a:pt x="91" y="64"/>
                    <a:pt x="91" y="64"/>
                    <a:pt x="91" y="64"/>
                  </a:cubicBezTo>
                  <a:cubicBezTo>
                    <a:pt x="91" y="65"/>
                    <a:pt x="91" y="66"/>
                    <a:pt x="91" y="68"/>
                  </a:cubicBezTo>
                  <a:cubicBezTo>
                    <a:pt x="91" y="69"/>
                    <a:pt x="91" y="69"/>
                    <a:pt x="91" y="69"/>
                  </a:cubicBezTo>
                  <a:cubicBezTo>
                    <a:pt x="90" y="70"/>
                    <a:pt x="89" y="71"/>
                    <a:pt x="87" y="71"/>
                  </a:cubicBezTo>
                  <a:cubicBezTo>
                    <a:pt x="87" y="71"/>
                    <a:pt x="87" y="71"/>
                    <a:pt x="87" y="71"/>
                  </a:cubicBezTo>
                  <a:cubicBezTo>
                    <a:pt x="87" y="72"/>
                    <a:pt x="87" y="72"/>
                    <a:pt x="86" y="72"/>
                  </a:cubicBezTo>
                  <a:cubicBezTo>
                    <a:pt x="86" y="72"/>
                    <a:pt x="86" y="72"/>
                    <a:pt x="86" y="72"/>
                  </a:cubicBezTo>
                  <a:cubicBezTo>
                    <a:pt x="85" y="72"/>
                    <a:pt x="85" y="72"/>
                    <a:pt x="85" y="72"/>
                  </a:cubicBezTo>
                  <a:cubicBezTo>
                    <a:pt x="85" y="72"/>
                    <a:pt x="85" y="72"/>
                    <a:pt x="85" y="72"/>
                  </a:cubicBezTo>
                  <a:cubicBezTo>
                    <a:pt x="85" y="71"/>
                    <a:pt x="85" y="71"/>
                    <a:pt x="85" y="71"/>
                  </a:cubicBezTo>
                  <a:cubicBezTo>
                    <a:pt x="84" y="70"/>
                    <a:pt x="84" y="71"/>
                    <a:pt x="83" y="70"/>
                  </a:cubicBezTo>
                  <a:cubicBezTo>
                    <a:pt x="80" y="71"/>
                    <a:pt x="81" y="71"/>
                    <a:pt x="79" y="71"/>
                  </a:cubicBezTo>
                  <a:cubicBezTo>
                    <a:pt x="77" y="71"/>
                    <a:pt x="77" y="71"/>
                    <a:pt x="77" y="71"/>
                  </a:cubicBezTo>
                  <a:cubicBezTo>
                    <a:pt x="73" y="71"/>
                    <a:pt x="72" y="71"/>
                    <a:pt x="70" y="70"/>
                  </a:cubicBezTo>
                  <a:cubicBezTo>
                    <a:pt x="69" y="70"/>
                    <a:pt x="69" y="70"/>
                    <a:pt x="69" y="70"/>
                  </a:cubicBezTo>
                  <a:cubicBezTo>
                    <a:pt x="68" y="71"/>
                    <a:pt x="68" y="71"/>
                    <a:pt x="65" y="71"/>
                  </a:cubicBezTo>
                  <a:cubicBezTo>
                    <a:pt x="63" y="72"/>
                    <a:pt x="63" y="72"/>
                    <a:pt x="63" y="72"/>
                  </a:cubicBezTo>
                  <a:cubicBezTo>
                    <a:pt x="62" y="74"/>
                    <a:pt x="62" y="74"/>
                    <a:pt x="62" y="74"/>
                  </a:cubicBezTo>
                  <a:cubicBezTo>
                    <a:pt x="61" y="75"/>
                    <a:pt x="59" y="78"/>
                    <a:pt x="58" y="79"/>
                  </a:cubicBezTo>
                  <a:cubicBezTo>
                    <a:pt x="58" y="79"/>
                    <a:pt x="58" y="79"/>
                    <a:pt x="58" y="79"/>
                  </a:cubicBezTo>
                  <a:cubicBezTo>
                    <a:pt x="58" y="80"/>
                    <a:pt x="58" y="80"/>
                    <a:pt x="58" y="80"/>
                  </a:cubicBezTo>
                  <a:cubicBezTo>
                    <a:pt x="56" y="80"/>
                    <a:pt x="57" y="80"/>
                    <a:pt x="55" y="80"/>
                  </a:cubicBezTo>
                  <a:cubicBezTo>
                    <a:pt x="55" y="80"/>
                    <a:pt x="55" y="80"/>
                    <a:pt x="55" y="80"/>
                  </a:cubicBezTo>
                  <a:cubicBezTo>
                    <a:pt x="55" y="83"/>
                    <a:pt x="55" y="83"/>
                    <a:pt x="55" y="83"/>
                  </a:cubicBezTo>
                  <a:cubicBezTo>
                    <a:pt x="56" y="84"/>
                    <a:pt x="56" y="85"/>
                    <a:pt x="57" y="86"/>
                  </a:cubicBezTo>
                  <a:cubicBezTo>
                    <a:pt x="57" y="89"/>
                    <a:pt x="57" y="88"/>
                    <a:pt x="57" y="90"/>
                  </a:cubicBezTo>
                  <a:cubicBezTo>
                    <a:pt x="59" y="92"/>
                    <a:pt x="59" y="92"/>
                    <a:pt x="60" y="93"/>
                  </a:cubicBezTo>
                  <a:cubicBezTo>
                    <a:pt x="60" y="94"/>
                    <a:pt x="60" y="94"/>
                    <a:pt x="60" y="95"/>
                  </a:cubicBezTo>
                  <a:cubicBezTo>
                    <a:pt x="60" y="97"/>
                    <a:pt x="60" y="97"/>
                    <a:pt x="60" y="97"/>
                  </a:cubicBezTo>
                  <a:cubicBezTo>
                    <a:pt x="60" y="97"/>
                    <a:pt x="62" y="101"/>
                    <a:pt x="62" y="101"/>
                  </a:cubicBezTo>
                  <a:cubicBezTo>
                    <a:pt x="62" y="101"/>
                    <a:pt x="62" y="101"/>
                    <a:pt x="62" y="101"/>
                  </a:cubicBezTo>
                  <a:cubicBezTo>
                    <a:pt x="62" y="101"/>
                    <a:pt x="62" y="101"/>
                    <a:pt x="62" y="101"/>
                  </a:cubicBezTo>
                  <a:cubicBezTo>
                    <a:pt x="61" y="99"/>
                    <a:pt x="61" y="99"/>
                    <a:pt x="61" y="99"/>
                  </a:cubicBezTo>
                  <a:cubicBezTo>
                    <a:pt x="60" y="98"/>
                    <a:pt x="60" y="98"/>
                    <a:pt x="60" y="98"/>
                  </a:cubicBezTo>
                  <a:cubicBezTo>
                    <a:pt x="59" y="96"/>
                    <a:pt x="59" y="96"/>
                    <a:pt x="58" y="96"/>
                  </a:cubicBezTo>
                  <a:cubicBezTo>
                    <a:pt x="58" y="96"/>
                    <a:pt x="58" y="96"/>
                    <a:pt x="58" y="97"/>
                  </a:cubicBezTo>
                  <a:cubicBezTo>
                    <a:pt x="56" y="96"/>
                    <a:pt x="57" y="96"/>
                    <a:pt x="55" y="95"/>
                  </a:cubicBezTo>
                  <a:cubicBezTo>
                    <a:pt x="55" y="93"/>
                    <a:pt x="55" y="93"/>
                    <a:pt x="55" y="93"/>
                  </a:cubicBezTo>
                  <a:cubicBezTo>
                    <a:pt x="54" y="94"/>
                    <a:pt x="54" y="94"/>
                    <a:pt x="54" y="94"/>
                  </a:cubicBezTo>
                  <a:cubicBezTo>
                    <a:pt x="53" y="93"/>
                    <a:pt x="53" y="93"/>
                    <a:pt x="52" y="92"/>
                  </a:cubicBezTo>
                  <a:cubicBezTo>
                    <a:pt x="50" y="91"/>
                    <a:pt x="50" y="91"/>
                    <a:pt x="50" y="91"/>
                  </a:cubicBezTo>
                  <a:cubicBezTo>
                    <a:pt x="49" y="90"/>
                    <a:pt x="49" y="90"/>
                    <a:pt x="49" y="90"/>
                  </a:cubicBezTo>
                  <a:cubicBezTo>
                    <a:pt x="45" y="91"/>
                    <a:pt x="45" y="91"/>
                    <a:pt x="45" y="91"/>
                  </a:cubicBezTo>
                  <a:cubicBezTo>
                    <a:pt x="41" y="90"/>
                    <a:pt x="41" y="90"/>
                    <a:pt x="41" y="90"/>
                  </a:cubicBezTo>
                  <a:cubicBezTo>
                    <a:pt x="40" y="91"/>
                    <a:pt x="40" y="91"/>
                    <a:pt x="40" y="91"/>
                  </a:cubicBezTo>
                  <a:cubicBezTo>
                    <a:pt x="39" y="91"/>
                    <a:pt x="39" y="91"/>
                    <a:pt x="39" y="91"/>
                  </a:cubicBezTo>
                  <a:cubicBezTo>
                    <a:pt x="39" y="90"/>
                    <a:pt x="39" y="90"/>
                    <a:pt x="39" y="90"/>
                  </a:cubicBezTo>
                  <a:cubicBezTo>
                    <a:pt x="39" y="89"/>
                    <a:pt x="39" y="89"/>
                    <a:pt x="39" y="89"/>
                  </a:cubicBezTo>
                  <a:cubicBezTo>
                    <a:pt x="39" y="86"/>
                    <a:pt x="39" y="87"/>
                    <a:pt x="40" y="84"/>
                  </a:cubicBezTo>
                  <a:cubicBezTo>
                    <a:pt x="40" y="83"/>
                    <a:pt x="40" y="83"/>
                    <a:pt x="40" y="83"/>
                  </a:cubicBezTo>
                  <a:cubicBezTo>
                    <a:pt x="40" y="82"/>
                    <a:pt x="40" y="83"/>
                    <a:pt x="40" y="82"/>
                  </a:cubicBezTo>
                  <a:cubicBezTo>
                    <a:pt x="39" y="81"/>
                    <a:pt x="39" y="81"/>
                    <a:pt x="39" y="81"/>
                  </a:cubicBezTo>
                  <a:cubicBezTo>
                    <a:pt x="37" y="81"/>
                    <a:pt x="37" y="81"/>
                    <a:pt x="37" y="81"/>
                  </a:cubicBezTo>
                  <a:cubicBezTo>
                    <a:pt x="36" y="80"/>
                    <a:pt x="36" y="80"/>
                    <a:pt x="36" y="80"/>
                  </a:cubicBezTo>
                  <a:cubicBezTo>
                    <a:pt x="35" y="81"/>
                    <a:pt x="35" y="81"/>
                    <a:pt x="35" y="81"/>
                  </a:cubicBezTo>
                  <a:cubicBezTo>
                    <a:pt x="32" y="81"/>
                    <a:pt x="32" y="81"/>
                    <a:pt x="32" y="81"/>
                  </a:cubicBezTo>
                  <a:cubicBezTo>
                    <a:pt x="31" y="82"/>
                    <a:pt x="31" y="82"/>
                    <a:pt x="31" y="82"/>
                  </a:cubicBezTo>
                  <a:cubicBezTo>
                    <a:pt x="29" y="83"/>
                    <a:pt x="29" y="83"/>
                    <a:pt x="29" y="83"/>
                  </a:cubicBezTo>
                  <a:cubicBezTo>
                    <a:pt x="29" y="84"/>
                    <a:pt x="29" y="84"/>
                    <a:pt x="29" y="84"/>
                  </a:cubicBezTo>
                  <a:cubicBezTo>
                    <a:pt x="30" y="85"/>
                    <a:pt x="30" y="85"/>
                    <a:pt x="30" y="85"/>
                  </a:cubicBezTo>
                  <a:cubicBezTo>
                    <a:pt x="30" y="86"/>
                    <a:pt x="30" y="86"/>
                    <a:pt x="30" y="86"/>
                  </a:cubicBezTo>
                  <a:cubicBezTo>
                    <a:pt x="30" y="87"/>
                    <a:pt x="29" y="89"/>
                    <a:pt x="29" y="90"/>
                  </a:cubicBezTo>
                  <a:cubicBezTo>
                    <a:pt x="29" y="95"/>
                    <a:pt x="29" y="94"/>
                    <a:pt x="29" y="96"/>
                  </a:cubicBezTo>
                  <a:cubicBezTo>
                    <a:pt x="28" y="98"/>
                    <a:pt x="29" y="97"/>
                    <a:pt x="27" y="99"/>
                  </a:cubicBezTo>
                  <a:cubicBezTo>
                    <a:pt x="27" y="101"/>
                    <a:pt x="27" y="101"/>
                    <a:pt x="27" y="101"/>
                  </a:cubicBezTo>
                  <a:cubicBezTo>
                    <a:pt x="25" y="103"/>
                    <a:pt x="24" y="107"/>
                    <a:pt x="23" y="111"/>
                  </a:cubicBezTo>
                  <a:cubicBezTo>
                    <a:pt x="21" y="114"/>
                    <a:pt x="21" y="114"/>
                    <a:pt x="21" y="114"/>
                  </a:cubicBezTo>
                  <a:cubicBezTo>
                    <a:pt x="21" y="116"/>
                    <a:pt x="21" y="116"/>
                    <a:pt x="21" y="116"/>
                  </a:cubicBezTo>
                  <a:cubicBezTo>
                    <a:pt x="20" y="117"/>
                    <a:pt x="20" y="117"/>
                    <a:pt x="20" y="117"/>
                  </a:cubicBezTo>
                  <a:cubicBezTo>
                    <a:pt x="20" y="118"/>
                    <a:pt x="20" y="118"/>
                    <a:pt x="20" y="118"/>
                  </a:cubicBezTo>
                  <a:cubicBezTo>
                    <a:pt x="20" y="119"/>
                    <a:pt x="20" y="122"/>
                    <a:pt x="20" y="124"/>
                  </a:cubicBezTo>
                  <a:cubicBezTo>
                    <a:pt x="20" y="125"/>
                    <a:pt x="20" y="125"/>
                    <a:pt x="21" y="127"/>
                  </a:cubicBezTo>
                  <a:cubicBezTo>
                    <a:pt x="21" y="128"/>
                    <a:pt x="21" y="128"/>
                    <a:pt x="21" y="129"/>
                  </a:cubicBezTo>
                  <a:cubicBezTo>
                    <a:pt x="22" y="130"/>
                    <a:pt x="22" y="129"/>
                    <a:pt x="22" y="130"/>
                  </a:cubicBezTo>
                  <a:cubicBezTo>
                    <a:pt x="26" y="128"/>
                    <a:pt x="26" y="128"/>
                    <a:pt x="26" y="128"/>
                  </a:cubicBezTo>
                  <a:cubicBezTo>
                    <a:pt x="27" y="129"/>
                    <a:pt x="27" y="129"/>
                    <a:pt x="27" y="129"/>
                  </a:cubicBezTo>
                  <a:cubicBezTo>
                    <a:pt x="29" y="133"/>
                    <a:pt x="28" y="133"/>
                    <a:pt x="29" y="137"/>
                  </a:cubicBezTo>
                  <a:cubicBezTo>
                    <a:pt x="30" y="138"/>
                    <a:pt x="30" y="137"/>
                    <a:pt x="31" y="138"/>
                  </a:cubicBezTo>
                  <a:cubicBezTo>
                    <a:pt x="31" y="138"/>
                    <a:pt x="31" y="138"/>
                    <a:pt x="31" y="138"/>
                  </a:cubicBezTo>
                  <a:cubicBezTo>
                    <a:pt x="31" y="138"/>
                    <a:pt x="31" y="138"/>
                    <a:pt x="31" y="138"/>
                  </a:cubicBezTo>
                  <a:cubicBezTo>
                    <a:pt x="32" y="139"/>
                    <a:pt x="32" y="139"/>
                    <a:pt x="32" y="139"/>
                  </a:cubicBezTo>
                  <a:cubicBezTo>
                    <a:pt x="34" y="144"/>
                    <a:pt x="33" y="145"/>
                    <a:pt x="35" y="152"/>
                  </a:cubicBezTo>
                  <a:cubicBezTo>
                    <a:pt x="34" y="151"/>
                    <a:pt x="34" y="151"/>
                    <a:pt x="34" y="151"/>
                  </a:cubicBezTo>
                  <a:cubicBezTo>
                    <a:pt x="34" y="150"/>
                    <a:pt x="34" y="150"/>
                    <a:pt x="33" y="148"/>
                  </a:cubicBezTo>
                  <a:cubicBezTo>
                    <a:pt x="33" y="148"/>
                    <a:pt x="33" y="148"/>
                    <a:pt x="33" y="148"/>
                  </a:cubicBezTo>
                  <a:cubicBezTo>
                    <a:pt x="32" y="148"/>
                    <a:pt x="32" y="148"/>
                    <a:pt x="32" y="148"/>
                  </a:cubicBezTo>
                  <a:cubicBezTo>
                    <a:pt x="32" y="148"/>
                    <a:pt x="32" y="148"/>
                    <a:pt x="32" y="148"/>
                  </a:cubicBezTo>
                  <a:cubicBezTo>
                    <a:pt x="33" y="147"/>
                    <a:pt x="33" y="147"/>
                    <a:pt x="33" y="147"/>
                  </a:cubicBezTo>
                  <a:cubicBezTo>
                    <a:pt x="33" y="147"/>
                    <a:pt x="33" y="147"/>
                    <a:pt x="33" y="147"/>
                  </a:cubicBezTo>
                  <a:cubicBezTo>
                    <a:pt x="32" y="146"/>
                    <a:pt x="32" y="146"/>
                    <a:pt x="32" y="146"/>
                  </a:cubicBezTo>
                  <a:cubicBezTo>
                    <a:pt x="31" y="146"/>
                    <a:pt x="31" y="146"/>
                    <a:pt x="31" y="146"/>
                  </a:cubicBezTo>
                  <a:cubicBezTo>
                    <a:pt x="31" y="148"/>
                    <a:pt x="31" y="148"/>
                    <a:pt x="31" y="148"/>
                  </a:cubicBezTo>
                  <a:cubicBezTo>
                    <a:pt x="32" y="150"/>
                    <a:pt x="33" y="150"/>
                    <a:pt x="34" y="152"/>
                  </a:cubicBezTo>
                  <a:cubicBezTo>
                    <a:pt x="35" y="153"/>
                    <a:pt x="35" y="153"/>
                    <a:pt x="35" y="153"/>
                  </a:cubicBezTo>
                  <a:cubicBezTo>
                    <a:pt x="36" y="153"/>
                    <a:pt x="36" y="153"/>
                    <a:pt x="36" y="153"/>
                  </a:cubicBezTo>
                  <a:cubicBezTo>
                    <a:pt x="40" y="156"/>
                    <a:pt x="36" y="154"/>
                    <a:pt x="41" y="156"/>
                  </a:cubicBezTo>
                  <a:cubicBezTo>
                    <a:pt x="43" y="156"/>
                    <a:pt x="42" y="156"/>
                    <a:pt x="44" y="156"/>
                  </a:cubicBezTo>
                  <a:cubicBezTo>
                    <a:pt x="45" y="156"/>
                    <a:pt x="45" y="156"/>
                    <a:pt x="46" y="156"/>
                  </a:cubicBezTo>
                  <a:cubicBezTo>
                    <a:pt x="47" y="157"/>
                    <a:pt x="47" y="156"/>
                    <a:pt x="49" y="160"/>
                  </a:cubicBezTo>
                  <a:cubicBezTo>
                    <a:pt x="53" y="163"/>
                    <a:pt x="53" y="163"/>
                    <a:pt x="53" y="163"/>
                  </a:cubicBezTo>
                  <a:cubicBezTo>
                    <a:pt x="52" y="164"/>
                    <a:pt x="52" y="164"/>
                    <a:pt x="52" y="164"/>
                  </a:cubicBezTo>
                  <a:cubicBezTo>
                    <a:pt x="52" y="165"/>
                    <a:pt x="52" y="165"/>
                    <a:pt x="52" y="165"/>
                  </a:cubicBezTo>
                  <a:cubicBezTo>
                    <a:pt x="51" y="166"/>
                    <a:pt x="51" y="166"/>
                    <a:pt x="51" y="166"/>
                  </a:cubicBezTo>
                  <a:cubicBezTo>
                    <a:pt x="51" y="167"/>
                    <a:pt x="51" y="167"/>
                    <a:pt x="50" y="168"/>
                  </a:cubicBezTo>
                  <a:cubicBezTo>
                    <a:pt x="49" y="168"/>
                    <a:pt x="49" y="168"/>
                    <a:pt x="49" y="168"/>
                  </a:cubicBezTo>
                  <a:cubicBezTo>
                    <a:pt x="48" y="168"/>
                    <a:pt x="48" y="168"/>
                    <a:pt x="48" y="168"/>
                  </a:cubicBezTo>
                  <a:cubicBezTo>
                    <a:pt x="48" y="168"/>
                    <a:pt x="48" y="168"/>
                    <a:pt x="48" y="168"/>
                  </a:cubicBezTo>
                  <a:cubicBezTo>
                    <a:pt x="48" y="168"/>
                    <a:pt x="48" y="168"/>
                    <a:pt x="48" y="168"/>
                  </a:cubicBezTo>
                  <a:cubicBezTo>
                    <a:pt x="47" y="168"/>
                    <a:pt x="47" y="167"/>
                    <a:pt x="47" y="167"/>
                  </a:cubicBezTo>
                  <a:cubicBezTo>
                    <a:pt x="47" y="167"/>
                    <a:pt x="47" y="167"/>
                    <a:pt x="47" y="167"/>
                  </a:cubicBezTo>
                  <a:cubicBezTo>
                    <a:pt x="45" y="168"/>
                    <a:pt x="45" y="167"/>
                    <a:pt x="43" y="168"/>
                  </a:cubicBezTo>
                  <a:cubicBezTo>
                    <a:pt x="43" y="169"/>
                    <a:pt x="43" y="169"/>
                    <a:pt x="43" y="169"/>
                  </a:cubicBezTo>
                  <a:cubicBezTo>
                    <a:pt x="42" y="170"/>
                    <a:pt x="42" y="170"/>
                    <a:pt x="42" y="170"/>
                  </a:cubicBezTo>
                  <a:cubicBezTo>
                    <a:pt x="42" y="170"/>
                    <a:pt x="42" y="170"/>
                    <a:pt x="42" y="170"/>
                  </a:cubicBezTo>
                  <a:cubicBezTo>
                    <a:pt x="41" y="169"/>
                    <a:pt x="41" y="169"/>
                    <a:pt x="40" y="168"/>
                  </a:cubicBezTo>
                  <a:cubicBezTo>
                    <a:pt x="40" y="168"/>
                    <a:pt x="40" y="168"/>
                    <a:pt x="40" y="168"/>
                  </a:cubicBezTo>
                  <a:cubicBezTo>
                    <a:pt x="41" y="166"/>
                    <a:pt x="41" y="166"/>
                    <a:pt x="41" y="166"/>
                  </a:cubicBezTo>
                  <a:cubicBezTo>
                    <a:pt x="42" y="165"/>
                    <a:pt x="41" y="164"/>
                    <a:pt x="41" y="163"/>
                  </a:cubicBezTo>
                  <a:cubicBezTo>
                    <a:pt x="41" y="163"/>
                    <a:pt x="41" y="163"/>
                    <a:pt x="40" y="163"/>
                  </a:cubicBezTo>
                  <a:cubicBezTo>
                    <a:pt x="39" y="163"/>
                    <a:pt x="39" y="163"/>
                    <a:pt x="39" y="163"/>
                  </a:cubicBezTo>
                  <a:cubicBezTo>
                    <a:pt x="38" y="162"/>
                    <a:pt x="38" y="162"/>
                    <a:pt x="38" y="162"/>
                  </a:cubicBezTo>
                  <a:cubicBezTo>
                    <a:pt x="38" y="161"/>
                    <a:pt x="38" y="161"/>
                    <a:pt x="38" y="161"/>
                  </a:cubicBezTo>
                  <a:cubicBezTo>
                    <a:pt x="38" y="161"/>
                    <a:pt x="38" y="161"/>
                    <a:pt x="37" y="160"/>
                  </a:cubicBezTo>
                  <a:cubicBezTo>
                    <a:pt x="36" y="161"/>
                    <a:pt x="36" y="161"/>
                    <a:pt x="36" y="161"/>
                  </a:cubicBezTo>
                  <a:cubicBezTo>
                    <a:pt x="35" y="160"/>
                    <a:pt x="34" y="160"/>
                    <a:pt x="33" y="160"/>
                  </a:cubicBezTo>
                  <a:cubicBezTo>
                    <a:pt x="32" y="158"/>
                    <a:pt x="32" y="158"/>
                    <a:pt x="32" y="158"/>
                  </a:cubicBezTo>
                  <a:cubicBezTo>
                    <a:pt x="32" y="158"/>
                    <a:pt x="32" y="158"/>
                    <a:pt x="32" y="158"/>
                  </a:cubicBezTo>
                  <a:cubicBezTo>
                    <a:pt x="31" y="158"/>
                    <a:pt x="31" y="158"/>
                    <a:pt x="31" y="158"/>
                  </a:cubicBezTo>
                  <a:cubicBezTo>
                    <a:pt x="31" y="159"/>
                    <a:pt x="31" y="159"/>
                    <a:pt x="31" y="159"/>
                  </a:cubicBezTo>
                  <a:cubicBezTo>
                    <a:pt x="31" y="159"/>
                    <a:pt x="31" y="160"/>
                    <a:pt x="31" y="161"/>
                  </a:cubicBezTo>
                  <a:cubicBezTo>
                    <a:pt x="27" y="156"/>
                    <a:pt x="28" y="157"/>
                    <a:pt x="26" y="156"/>
                  </a:cubicBezTo>
                  <a:cubicBezTo>
                    <a:pt x="26" y="153"/>
                    <a:pt x="26" y="153"/>
                    <a:pt x="26" y="153"/>
                  </a:cubicBezTo>
                  <a:cubicBezTo>
                    <a:pt x="25" y="153"/>
                    <a:pt x="25" y="153"/>
                    <a:pt x="25" y="153"/>
                  </a:cubicBezTo>
                  <a:cubicBezTo>
                    <a:pt x="25" y="153"/>
                    <a:pt x="25" y="153"/>
                    <a:pt x="25" y="153"/>
                  </a:cubicBezTo>
                  <a:cubicBezTo>
                    <a:pt x="24" y="152"/>
                    <a:pt x="24" y="152"/>
                    <a:pt x="24" y="152"/>
                  </a:cubicBezTo>
                  <a:cubicBezTo>
                    <a:pt x="25" y="151"/>
                    <a:pt x="25" y="151"/>
                    <a:pt x="25" y="151"/>
                  </a:cubicBezTo>
                  <a:cubicBezTo>
                    <a:pt x="24" y="151"/>
                    <a:pt x="24" y="151"/>
                    <a:pt x="24" y="151"/>
                  </a:cubicBezTo>
                  <a:cubicBezTo>
                    <a:pt x="23" y="151"/>
                    <a:pt x="23" y="151"/>
                    <a:pt x="23" y="151"/>
                  </a:cubicBezTo>
                  <a:cubicBezTo>
                    <a:pt x="22" y="150"/>
                    <a:pt x="22" y="150"/>
                    <a:pt x="22" y="150"/>
                  </a:cubicBezTo>
                  <a:cubicBezTo>
                    <a:pt x="21" y="148"/>
                    <a:pt x="21" y="148"/>
                    <a:pt x="21" y="148"/>
                  </a:cubicBezTo>
                  <a:cubicBezTo>
                    <a:pt x="21" y="148"/>
                    <a:pt x="21" y="148"/>
                    <a:pt x="20" y="146"/>
                  </a:cubicBezTo>
                  <a:cubicBezTo>
                    <a:pt x="19" y="146"/>
                    <a:pt x="19" y="146"/>
                    <a:pt x="19" y="146"/>
                  </a:cubicBezTo>
                  <a:cubicBezTo>
                    <a:pt x="18" y="146"/>
                    <a:pt x="18" y="146"/>
                    <a:pt x="18" y="146"/>
                  </a:cubicBezTo>
                  <a:cubicBezTo>
                    <a:pt x="19" y="145"/>
                    <a:pt x="19" y="145"/>
                    <a:pt x="19" y="145"/>
                  </a:cubicBezTo>
                  <a:cubicBezTo>
                    <a:pt x="18" y="144"/>
                    <a:pt x="18" y="143"/>
                    <a:pt x="16" y="143"/>
                  </a:cubicBezTo>
                  <a:cubicBezTo>
                    <a:pt x="15" y="140"/>
                    <a:pt x="15" y="140"/>
                    <a:pt x="15" y="140"/>
                  </a:cubicBezTo>
                  <a:cubicBezTo>
                    <a:pt x="14" y="140"/>
                    <a:pt x="14" y="140"/>
                    <a:pt x="13" y="139"/>
                  </a:cubicBezTo>
                  <a:cubicBezTo>
                    <a:pt x="12" y="140"/>
                    <a:pt x="12" y="140"/>
                    <a:pt x="12" y="140"/>
                  </a:cubicBezTo>
                  <a:cubicBezTo>
                    <a:pt x="12" y="141"/>
                    <a:pt x="12" y="141"/>
                    <a:pt x="12" y="141"/>
                  </a:cubicBezTo>
                  <a:cubicBezTo>
                    <a:pt x="11" y="141"/>
                    <a:pt x="11" y="141"/>
                    <a:pt x="11" y="141"/>
                  </a:cubicBezTo>
                  <a:cubicBezTo>
                    <a:pt x="11" y="141"/>
                    <a:pt x="11" y="141"/>
                    <a:pt x="11" y="141"/>
                  </a:cubicBezTo>
                  <a:cubicBezTo>
                    <a:pt x="10" y="141"/>
                    <a:pt x="10" y="141"/>
                    <a:pt x="10" y="141"/>
                  </a:cubicBezTo>
                  <a:cubicBezTo>
                    <a:pt x="9" y="138"/>
                    <a:pt x="9" y="138"/>
                    <a:pt x="9" y="135"/>
                  </a:cubicBezTo>
                  <a:cubicBezTo>
                    <a:pt x="12" y="130"/>
                    <a:pt x="10" y="132"/>
                    <a:pt x="12" y="126"/>
                  </a:cubicBezTo>
                  <a:cubicBezTo>
                    <a:pt x="12" y="126"/>
                    <a:pt x="12" y="126"/>
                    <a:pt x="12" y="126"/>
                  </a:cubicBezTo>
                  <a:cubicBezTo>
                    <a:pt x="14" y="120"/>
                    <a:pt x="15" y="118"/>
                    <a:pt x="15" y="114"/>
                  </a:cubicBezTo>
                  <a:cubicBezTo>
                    <a:pt x="15" y="114"/>
                    <a:pt x="15" y="114"/>
                    <a:pt x="15" y="114"/>
                  </a:cubicBezTo>
                  <a:cubicBezTo>
                    <a:pt x="15" y="113"/>
                    <a:pt x="15" y="113"/>
                    <a:pt x="15" y="113"/>
                  </a:cubicBezTo>
                  <a:cubicBezTo>
                    <a:pt x="16" y="113"/>
                    <a:pt x="16" y="113"/>
                    <a:pt x="16" y="113"/>
                  </a:cubicBezTo>
                  <a:cubicBezTo>
                    <a:pt x="21" y="108"/>
                    <a:pt x="21" y="106"/>
                    <a:pt x="23" y="102"/>
                  </a:cubicBezTo>
                  <a:cubicBezTo>
                    <a:pt x="24" y="102"/>
                    <a:pt x="24" y="102"/>
                    <a:pt x="24" y="102"/>
                  </a:cubicBezTo>
                  <a:cubicBezTo>
                    <a:pt x="25" y="101"/>
                    <a:pt x="24" y="102"/>
                    <a:pt x="25" y="101"/>
                  </a:cubicBezTo>
                  <a:cubicBezTo>
                    <a:pt x="25" y="100"/>
                    <a:pt x="25" y="100"/>
                    <a:pt x="25" y="100"/>
                  </a:cubicBezTo>
                  <a:cubicBezTo>
                    <a:pt x="24" y="98"/>
                    <a:pt x="24" y="97"/>
                    <a:pt x="23" y="96"/>
                  </a:cubicBezTo>
                  <a:cubicBezTo>
                    <a:pt x="23" y="94"/>
                    <a:pt x="23" y="94"/>
                    <a:pt x="22" y="93"/>
                  </a:cubicBezTo>
                  <a:cubicBezTo>
                    <a:pt x="23" y="92"/>
                    <a:pt x="23" y="92"/>
                    <a:pt x="23" y="92"/>
                  </a:cubicBezTo>
                  <a:cubicBezTo>
                    <a:pt x="22" y="91"/>
                    <a:pt x="22" y="91"/>
                    <a:pt x="22" y="91"/>
                  </a:cubicBezTo>
                  <a:cubicBezTo>
                    <a:pt x="21" y="90"/>
                    <a:pt x="21" y="91"/>
                    <a:pt x="20" y="90"/>
                  </a:cubicBezTo>
                  <a:cubicBezTo>
                    <a:pt x="20" y="88"/>
                    <a:pt x="20" y="88"/>
                    <a:pt x="20" y="88"/>
                  </a:cubicBezTo>
                  <a:cubicBezTo>
                    <a:pt x="20" y="87"/>
                    <a:pt x="20" y="87"/>
                    <a:pt x="20" y="87"/>
                  </a:cubicBezTo>
                  <a:cubicBezTo>
                    <a:pt x="19" y="86"/>
                    <a:pt x="19" y="86"/>
                    <a:pt x="19" y="86"/>
                  </a:cubicBezTo>
                  <a:cubicBezTo>
                    <a:pt x="19" y="85"/>
                    <a:pt x="19" y="85"/>
                    <a:pt x="19" y="85"/>
                  </a:cubicBezTo>
                  <a:cubicBezTo>
                    <a:pt x="20" y="84"/>
                    <a:pt x="19" y="85"/>
                    <a:pt x="20" y="84"/>
                  </a:cubicBezTo>
                  <a:cubicBezTo>
                    <a:pt x="20" y="80"/>
                    <a:pt x="20" y="82"/>
                    <a:pt x="20" y="78"/>
                  </a:cubicBezTo>
                  <a:cubicBezTo>
                    <a:pt x="18" y="75"/>
                    <a:pt x="18" y="75"/>
                    <a:pt x="13" y="71"/>
                  </a:cubicBezTo>
                  <a:cubicBezTo>
                    <a:pt x="12" y="69"/>
                    <a:pt x="11" y="67"/>
                    <a:pt x="9" y="66"/>
                  </a:cubicBezTo>
                  <a:cubicBezTo>
                    <a:pt x="9" y="63"/>
                    <a:pt x="9" y="64"/>
                    <a:pt x="9" y="62"/>
                  </a:cubicBezTo>
                  <a:cubicBezTo>
                    <a:pt x="9" y="61"/>
                    <a:pt x="9" y="61"/>
                    <a:pt x="9" y="61"/>
                  </a:cubicBezTo>
                  <a:cubicBezTo>
                    <a:pt x="9" y="61"/>
                    <a:pt x="9" y="61"/>
                    <a:pt x="10" y="60"/>
                  </a:cubicBezTo>
                  <a:cubicBezTo>
                    <a:pt x="10" y="60"/>
                    <a:pt x="10" y="60"/>
                    <a:pt x="10" y="60"/>
                  </a:cubicBezTo>
                  <a:cubicBezTo>
                    <a:pt x="12" y="59"/>
                    <a:pt x="12" y="59"/>
                    <a:pt x="12" y="59"/>
                  </a:cubicBezTo>
                  <a:cubicBezTo>
                    <a:pt x="13" y="60"/>
                    <a:pt x="13" y="60"/>
                    <a:pt x="13" y="60"/>
                  </a:cubicBezTo>
                  <a:cubicBezTo>
                    <a:pt x="13" y="59"/>
                    <a:pt x="13" y="59"/>
                    <a:pt x="13" y="59"/>
                  </a:cubicBezTo>
                  <a:cubicBezTo>
                    <a:pt x="13" y="59"/>
                    <a:pt x="13" y="59"/>
                    <a:pt x="13" y="59"/>
                  </a:cubicBezTo>
                  <a:cubicBezTo>
                    <a:pt x="13" y="56"/>
                    <a:pt x="13" y="54"/>
                    <a:pt x="13" y="51"/>
                  </a:cubicBezTo>
                  <a:cubicBezTo>
                    <a:pt x="16" y="50"/>
                    <a:pt x="16" y="50"/>
                    <a:pt x="16" y="50"/>
                  </a:cubicBezTo>
                  <a:cubicBezTo>
                    <a:pt x="16" y="49"/>
                    <a:pt x="16" y="49"/>
                    <a:pt x="16" y="49"/>
                  </a:cubicBezTo>
                  <a:cubicBezTo>
                    <a:pt x="17" y="49"/>
                    <a:pt x="17" y="49"/>
                    <a:pt x="17" y="49"/>
                  </a:cubicBezTo>
                  <a:cubicBezTo>
                    <a:pt x="17" y="48"/>
                    <a:pt x="17" y="48"/>
                    <a:pt x="17" y="48"/>
                  </a:cubicBezTo>
                  <a:cubicBezTo>
                    <a:pt x="16" y="47"/>
                    <a:pt x="16" y="47"/>
                    <a:pt x="16" y="47"/>
                  </a:cubicBezTo>
                  <a:cubicBezTo>
                    <a:pt x="16" y="47"/>
                    <a:pt x="16" y="47"/>
                    <a:pt x="16" y="47"/>
                  </a:cubicBezTo>
                  <a:cubicBezTo>
                    <a:pt x="14" y="48"/>
                    <a:pt x="14" y="48"/>
                    <a:pt x="14" y="48"/>
                  </a:cubicBezTo>
                  <a:cubicBezTo>
                    <a:pt x="14" y="48"/>
                    <a:pt x="14" y="48"/>
                    <a:pt x="14" y="48"/>
                  </a:cubicBezTo>
                  <a:cubicBezTo>
                    <a:pt x="13" y="44"/>
                    <a:pt x="14" y="47"/>
                    <a:pt x="12" y="43"/>
                  </a:cubicBezTo>
                  <a:cubicBezTo>
                    <a:pt x="12" y="42"/>
                    <a:pt x="12" y="42"/>
                    <a:pt x="12" y="42"/>
                  </a:cubicBezTo>
                  <a:cubicBezTo>
                    <a:pt x="12" y="41"/>
                    <a:pt x="12" y="41"/>
                    <a:pt x="12" y="41"/>
                  </a:cubicBezTo>
                  <a:cubicBezTo>
                    <a:pt x="8" y="37"/>
                    <a:pt x="4" y="31"/>
                    <a:pt x="3" y="31"/>
                  </a:cubicBezTo>
                  <a:cubicBezTo>
                    <a:pt x="3" y="31"/>
                    <a:pt x="3" y="31"/>
                    <a:pt x="3" y="31"/>
                  </a:cubicBezTo>
                  <a:cubicBezTo>
                    <a:pt x="4" y="29"/>
                    <a:pt x="4" y="29"/>
                    <a:pt x="4" y="29"/>
                  </a:cubicBezTo>
                  <a:cubicBezTo>
                    <a:pt x="3" y="27"/>
                    <a:pt x="3" y="28"/>
                    <a:pt x="3" y="26"/>
                  </a:cubicBezTo>
                  <a:cubicBezTo>
                    <a:pt x="3" y="25"/>
                    <a:pt x="3" y="25"/>
                    <a:pt x="3" y="25"/>
                  </a:cubicBezTo>
                  <a:cubicBezTo>
                    <a:pt x="2" y="25"/>
                    <a:pt x="2" y="25"/>
                    <a:pt x="2" y="25"/>
                  </a:cubicBezTo>
                  <a:cubicBezTo>
                    <a:pt x="1" y="25"/>
                    <a:pt x="1" y="25"/>
                    <a:pt x="1" y="25"/>
                  </a:cubicBezTo>
                  <a:cubicBezTo>
                    <a:pt x="1" y="24"/>
                    <a:pt x="1" y="24"/>
                    <a:pt x="1" y="24"/>
                  </a:cubicBezTo>
                  <a:cubicBezTo>
                    <a:pt x="0" y="24"/>
                    <a:pt x="0" y="23"/>
                    <a:pt x="0" y="23"/>
                  </a:cubicBezTo>
                  <a:cubicBezTo>
                    <a:pt x="0" y="23"/>
                    <a:pt x="1" y="23"/>
                    <a:pt x="1" y="23"/>
                  </a:cubicBezTo>
                  <a:cubicBezTo>
                    <a:pt x="1" y="23"/>
                    <a:pt x="1" y="23"/>
                    <a:pt x="1" y="23"/>
                  </a:cubicBezTo>
                  <a:cubicBezTo>
                    <a:pt x="3" y="22"/>
                    <a:pt x="3" y="22"/>
                    <a:pt x="4" y="22"/>
                  </a:cubicBezTo>
                  <a:cubicBezTo>
                    <a:pt x="4" y="22"/>
                    <a:pt x="4" y="22"/>
                    <a:pt x="4" y="22"/>
                  </a:cubicBezTo>
                  <a:cubicBezTo>
                    <a:pt x="4" y="21"/>
                    <a:pt x="4" y="21"/>
                    <a:pt x="4" y="21"/>
                  </a:cubicBezTo>
                  <a:cubicBezTo>
                    <a:pt x="3" y="18"/>
                    <a:pt x="3" y="18"/>
                    <a:pt x="3" y="18"/>
                  </a:cubicBezTo>
                  <a:cubicBezTo>
                    <a:pt x="4" y="17"/>
                    <a:pt x="4" y="17"/>
                    <a:pt x="4" y="17"/>
                  </a:cubicBezTo>
                  <a:cubicBezTo>
                    <a:pt x="5" y="15"/>
                    <a:pt x="5" y="15"/>
                    <a:pt x="5" y="15"/>
                  </a:cubicBezTo>
                  <a:cubicBezTo>
                    <a:pt x="4" y="13"/>
                    <a:pt x="4" y="14"/>
                    <a:pt x="5" y="11"/>
                  </a:cubicBezTo>
                  <a:cubicBezTo>
                    <a:pt x="6" y="10"/>
                    <a:pt x="6" y="10"/>
                    <a:pt x="7" y="9"/>
                  </a:cubicBezTo>
                  <a:cubicBezTo>
                    <a:pt x="7" y="8"/>
                    <a:pt x="7" y="8"/>
                    <a:pt x="7" y="8"/>
                  </a:cubicBezTo>
                  <a:cubicBezTo>
                    <a:pt x="7" y="8"/>
                    <a:pt x="7" y="8"/>
                    <a:pt x="7" y="8"/>
                  </a:cubicBezTo>
                  <a:cubicBezTo>
                    <a:pt x="8" y="8"/>
                    <a:pt x="8" y="8"/>
                    <a:pt x="8" y="8"/>
                  </a:cubicBezTo>
                  <a:cubicBezTo>
                    <a:pt x="9" y="9"/>
                    <a:pt x="9" y="9"/>
                    <a:pt x="9" y="9"/>
                  </a:cubicBezTo>
                  <a:cubicBezTo>
                    <a:pt x="13" y="9"/>
                    <a:pt x="12" y="8"/>
                    <a:pt x="16" y="8"/>
                  </a:cubicBezTo>
                  <a:cubicBezTo>
                    <a:pt x="17" y="8"/>
                    <a:pt x="16" y="8"/>
                    <a:pt x="17" y="8"/>
                  </a:cubicBezTo>
                  <a:cubicBezTo>
                    <a:pt x="17" y="7"/>
                    <a:pt x="17" y="7"/>
                    <a:pt x="17" y="7"/>
                  </a:cubicBezTo>
                  <a:cubicBezTo>
                    <a:pt x="18" y="7"/>
                    <a:pt x="18" y="7"/>
                    <a:pt x="18" y="7"/>
                  </a:cubicBezTo>
                  <a:cubicBezTo>
                    <a:pt x="18" y="5"/>
                    <a:pt x="18" y="5"/>
                    <a:pt x="18" y="5"/>
                  </a:cubicBezTo>
                  <a:cubicBezTo>
                    <a:pt x="18" y="4"/>
                    <a:pt x="18" y="4"/>
                    <a:pt x="18" y="4"/>
                  </a:cubicBezTo>
                  <a:cubicBezTo>
                    <a:pt x="19" y="4"/>
                    <a:pt x="19" y="4"/>
                    <a:pt x="19" y="4"/>
                  </a:cubicBezTo>
                  <a:cubicBezTo>
                    <a:pt x="19" y="4"/>
                    <a:pt x="19" y="4"/>
                    <a:pt x="19" y="4"/>
                  </a:cubicBezTo>
                  <a:cubicBezTo>
                    <a:pt x="20" y="4"/>
                    <a:pt x="20" y="4"/>
                    <a:pt x="20" y="4"/>
                  </a:cubicBezTo>
                  <a:cubicBezTo>
                    <a:pt x="21" y="4"/>
                    <a:pt x="21" y="4"/>
                    <a:pt x="21" y="4"/>
                  </a:cubicBezTo>
                  <a:cubicBezTo>
                    <a:pt x="22" y="4"/>
                    <a:pt x="22" y="4"/>
                    <a:pt x="22" y="4"/>
                  </a:cubicBezTo>
                  <a:cubicBezTo>
                    <a:pt x="23" y="4"/>
                    <a:pt x="22" y="4"/>
                    <a:pt x="23" y="4"/>
                  </a:cubicBezTo>
                  <a:cubicBezTo>
                    <a:pt x="23" y="3"/>
                    <a:pt x="23" y="3"/>
                    <a:pt x="23" y="3"/>
                  </a:cubicBezTo>
                  <a:cubicBezTo>
                    <a:pt x="24" y="3"/>
                    <a:pt x="24" y="3"/>
                    <a:pt x="24" y="3"/>
                  </a:cubicBezTo>
                  <a:cubicBezTo>
                    <a:pt x="23" y="2"/>
                    <a:pt x="24" y="2"/>
                    <a:pt x="23" y="1"/>
                  </a:cubicBezTo>
                  <a:cubicBezTo>
                    <a:pt x="23" y="1"/>
                    <a:pt x="23" y="1"/>
                    <a:pt x="23" y="1"/>
                  </a:cubicBezTo>
                  <a:cubicBezTo>
                    <a:pt x="24" y="1"/>
                    <a:pt x="24" y="1"/>
                    <a:pt x="25" y="1"/>
                  </a:cubicBezTo>
                  <a:cubicBezTo>
                    <a:pt x="26" y="1"/>
                    <a:pt x="26" y="1"/>
                    <a:pt x="27" y="1"/>
                  </a:cubicBezTo>
                  <a:cubicBezTo>
                    <a:pt x="27" y="0"/>
                    <a:pt x="27" y="1"/>
                    <a:pt x="28" y="0"/>
                  </a:cubicBezTo>
                  <a:cubicBezTo>
                    <a:pt x="29" y="0"/>
                    <a:pt x="29" y="0"/>
                    <a:pt x="29" y="0"/>
                  </a:cubicBezTo>
                  <a:cubicBezTo>
                    <a:pt x="29" y="0"/>
                    <a:pt x="29" y="0"/>
                    <a:pt x="31" y="1"/>
                  </a:cubicBezTo>
                  <a:close/>
                  <a:moveTo>
                    <a:pt x="56" y="98"/>
                  </a:moveTo>
                  <a:cubicBezTo>
                    <a:pt x="56" y="98"/>
                    <a:pt x="56" y="98"/>
                    <a:pt x="56" y="98"/>
                  </a:cubicBezTo>
                  <a:cubicBezTo>
                    <a:pt x="56" y="98"/>
                    <a:pt x="56" y="98"/>
                    <a:pt x="56" y="98"/>
                  </a:cubicBezTo>
                  <a:cubicBezTo>
                    <a:pt x="55" y="98"/>
                    <a:pt x="55" y="98"/>
                    <a:pt x="55" y="98"/>
                  </a:cubicBezTo>
                  <a:cubicBezTo>
                    <a:pt x="55" y="97"/>
                    <a:pt x="55" y="97"/>
                    <a:pt x="55" y="97"/>
                  </a:cubicBezTo>
                  <a:cubicBezTo>
                    <a:pt x="55" y="96"/>
                    <a:pt x="55" y="96"/>
                    <a:pt x="55" y="96"/>
                  </a:cubicBezTo>
                  <a:cubicBezTo>
                    <a:pt x="55" y="96"/>
                    <a:pt x="55" y="96"/>
                    <a:pt x="55" y="96"/>
                  </a:cubicBezTo>
                  <a:cubicBezTo>
                    <a:pt x="56" y="97"/>
                    <a:pt x="56" y="97"/>
                    <a:pt x="56" y="98"/>
                  </a:cubicBezTo>
                  <a:cubicBezTo>
                    <a:pt x="56" y="98"/>
                    <a:pt x="56" y="98"/>
                    <a:pt x="56" y="98"/>
                  </a:cubicBezTo>
                  <a:close/>
                  <a:moveTo>
                    <a:pt x="58" y="102"/>
                  </a:moveTo>
                  <a:cubicBezTo>
                    <a:pt x="58" y="103"/>
                    <a:pt x="58" y="103"/>
                    <a:pt x="58" y="103"/>
                  </a:cubicBezTo>
                  <a:cubicBezTo>
                    <a:pt x="58" y="102"/>
                    <a:pt x="58" y="102"/>
                    <a:pt x="58" y="102"/>
                  </a:cubicBezTo>
                  <a:cubicBezTo>
                    <a:pt x="58" y="102"/>
                    <a:pt x="58" y="102"/>
                    <a:pt x="58" y="102"/>
                  </a:cubicBezTo>
                  <a:cubicBezTo>
                    <a:pt x="58" y="102"/>
                    <a:pt x="58" y="102"/>
                    <a:pt x="58" y="102"/>
                  </a:cubicBezTo>
                  <a:close/>
                  <a:moveTo>
                    <a:pt x="30" y="124"/>
                  </a:moveTo>
                  <a:cubicBezTo>
                    <a:pt x="30" y="124"/>
                    <a:pt x="30" y="124"/>
                    <a:pt x="30" y="124"/>
                  </a:cubicBezTo>
                  <a:cubicBezTo>
                    <a:pt x="29" y="124"/>
                    <a:pt x="30" y="124"/>
                    <a:pt x="29" y="124"/>
                  </a:cubicBezTo>
                  <a:cubicBezTo>
                    <a:pt x="29" y="123"/>
                    <a:pt x="29" y="123"/>
                    <a:pt x="29" y="123"/>
                  </a:cubicBezTo>
                  <a:cubicBezTo>
                    <a:pt x="30" y="123"/>
                    <a:pt x="30" y="123"/>
                    <a:pt x="30" y="123"/>
                  </a:cubicBezTo>
                  <a:cubicBezTo>
                    <a:pt x="30" y="124"/>
                    <a:pt x="30" y="124"/>
                    <a:pt x="30" y="124"/>
                  </a:cubicBezTo>
                  <a:close/>
                  <a:moveTo>
                    <a:pt x="30" y="125"/>
                  </a:moveTo>
                  <a:cubicBezTo>
                    <a:pt x="30" y="126"/>
                    <a:pt x="30" y="126"/>
                    <a:pt x="30" y="126"/>
                  </a:cubicBezTo>
                  <a:cubicBezTo>
                    <a:pt x="30" y="127"/>
                    <a:pt x="30" y="127"/>
                    <a:pt x="30" y="127"/>
                  </a:cubicBezTo>
                  <a:cubicBezTo>
                    <a:pt x="29" y="127"/>
                    <a:pt x="29" y="127"/>
                    <a:pt x="29" y="127"/>
                  </a:cubicBezTo>
                  <a:cubicBezTo>
                    <a:pt x="28" y="127"/>
                    <a:pt x="28" y="127"/>
                    <a:pt x="28" y="127"/>
                  </a:cubicBezTo>
                  <a:cubicBezTo>
                    <a:pt x="28" y="126"/>
                    <a:pt x="28" y="126"/>
                    <a:pt x="28" y="126"/>
                  </a:cubicBezTo>
                  <a:cubicBezTo>
                    <a:pt x="29" y="125"/>
                    <a:pt x="29" y="125"/>
                    <a:pt x="29" y="125"/>
                  </a:cubicBezTo>
                  <a:cubicBezTo>
                    <a:pt x="30" y="126"/>
                    <a:pt x="30" y="126"/>
                    <a:pt x="30" y="126"/>
                  </a:cubicBezTo>
                  <a:lnTo>
                    <a:pt x="30" y="125"/>
                  </a:lnTo>
                  <a:close/>
                  <a:moveTo>
                    <a:pt x="10" y="131"/>
                  </a:moveTo>
                  <a:cubicBezTo>
                    <a:pt x="10" y="132"/>
                    <a:pt x="10" y="132"/>
                    <a:pt x="10" y="132"/>
                  </a:cubicBezTo>
                  <a:cubicBezTo>
                    <a:pt x="10" y="131"/>
                    <a:pt x="10" y="131"/>
                    <a:pt x="10" y="131"/>
                  </a:cubicBezTo>
                  <a:cubicBezTo>
                    <a:pt x="10" y="131"/>
                    <a:pt x="10" y="131"/>
                    <a:pt x="10" y="131"/>
                  </a:cubicBezTo>
                  <a:cubicBezTo>
                    <a:pt x="10" y="130"/>
                    <a:pt x="10" y="130"/>
                    <a:pt x="10" y="130"/>
                  </a:cubicBezTo>
                  <a:cubicBezTo>
                    <a:pt x="10" y="131"/>
                    <a:pt x="10" y="131"/>
                    <a:pt x="10" y="131"/>
                  </a:cubicBezTo>
                  <a:close/>
                  <a:moveTo>
                    <a:pt x="11" y="144"/>
                  </a:moveTo>
                  <a:cubicBezTo>
                    <a:pt x="11" y="145"/>
                    <a:pt x="11" y="145"/>
                    <a:pt x="11" y="145"/>
                  </a:cubicBezTo>
                  <a:cubicBezTo>
                    <a:pt x="11" y="145"/>
                    <a:pt x="11" y="145"/>
                    <a:pt x="11" y="145"/>
                  </a:cubicBezTo>
                  <a:cubicBezTo>
                    <a:pt x="10" y="146"/>
                    <a:pt x="10" y="146"/>
                    <a:pt x="10" y="146"/>
                  </a:cubicBezTo>
                  <a:cubicBezTo>
                    <a:pt x="10" y="146"/>
                    <a:pt x="10" y="146"/>
                    <a:pt x="10" y="146"/>
                  </a:cubicBezTo>
                  <a:cubicBezTo>
                    <a:pt x="10" y="144"/>
                    <a:pt x="10" y="144"/>
                    <a:pt x="10" y="144"/>
                  </a:cubicBezTo>
                  <a:cubicBezTo>
                    <a:pt x="10" y="142"/>
                    <a:pt x="10" y="142"/>
                    <a:pt x="10" y="142"/>
                  </a:cubicBezTo>
                  <a:cubicBezTo>
                    <a:pt x="10" y="141"/>
                    <a:pt x="10" y="141"/>
                    <a:pt x="10" y="141"/>
                  </a:cubicBezTo>
                  <a:cubicBezTo>
                    <a:pt x="11" y="142"/>
                    <a:pt x="11" y="142"/>
                    <a:pt x="11" y="142"/>
                  </a:cubicBezTo>
                  <a:cubicBezTo>
                    <a:pt x="12" y="142"/>
                    <a:pt x="12" y="142"/>
                    <a:pt x="12" y="142"/>
                  </a:cubicBezTo>
                  <a:cubicBezTo>
                    <a:pt x="11" y="144"/>
                    <a:pt x="11" y="144"/>
                    <a:pt x="11" y="144"/>
                  </a:cubicBezTo>
                  <a:cubicBezTo>
                    <a:pt x="11" y="144"/>
                    <a:pt x="11" y="144"/>
                    <a:pt x="11" y="144"/>
                  </a:cubicBezTo>
                  <a:close/>
                  <a:moveTo>
                    <a:pt x="13" y="144"/>
                  </a:moveTo>
                  <a:cubicBezTo>
                    <a:pt x="13" y="144"/>
                    <a:pt x="13" y="144"/>
                    <a:pt x="13" y="144"/>
                  </a:cubicBezTo>
                  <a:cubicBezTo>
                    <a:pt x="13" y="142"/>
                    <a:pt x="13" y="142"/>
                    <a:pt x="13" y="142"/>
                  </a:cubicBezTo>
                  <a:cubicBezTo>
                    <a:pt x="14" y="143"/>
                    <a:pt x="14" y="143"/>
                    <a:pt x="14" y="143"/>
                  </a:cubicBezTo>
                  <a:cubicBezTo>
                    <a:pt x="14" y="143"/>
                    <a:pt x="13" y="144"/>
                    <a:pt x="13" y="144"/>
                  </a:cubicBezTo>
                  <a:close/>
                  <a:moveTo>
                    <a:pt x="19" y="148"/>
                  </a:moveTo>
                  <a:cubicBezTo>
                    <a:pt x="19" y="149"/>
                    <a:pt x="19" y="149"/>
                    <a:pt x="19" y="149"/>
                  </a:cubicBezTo>
                  <a:cubicBezTo>
                    <a:pt x="19" y="149"/>
                    <a:pt x="19" y="149"/>
                    <a:pt x="19" y="149"/>
                  </a:cubicBezTo>
                  <a:cubicBezTo>
                    <a:pt x="18" y="148"/>
                    <a:pt x="18" y="148"/>
                    <a:pt x="18" y="148"/>
                  </a:cubicBezTo>
                  <a:cubicBezTo>
                    <a:pt x="18" y="148"/>
                    <a:pt x="18" y="148"/>
                    <a:pt x="18" y="148"/>
                  </a:cubicBezTo>
                  <a:cubicBezTo>
                    <a:pt x="18" y="147"/>
                    <a:pt x="18" y="147"/>
                    <a:pt x="18" y="147"/>
                  </a:cubicBezTo>
                  <a:cubicBezTo>
                    <a:pt x="19" y="148"/>
                    <a:pt x="19" y="148"/>
                    <a:pt x="19" y="148"/>
                  </a:cubicBezTo>
                  <a:close/>
                  <a:moveTo>
                    <a:pt x="25" y="160"/>
                  </a:moveTo>
                  <a:cubicBezTo>
                    <a:pt x="25" y="160"/>
                    <a:pt x="25" y="160"/>
                    <a:pt x="25" y="160"/>
                  </a:cubicBezTo>
                  <a:cubicBezTo>
                    <a:pt x="25" y="159"/>
                    <a:pt x="25" y="159"/>
                    <a:pt x="25" y="159"/>
                  </a:cubicBezTo>
                  <a:cubicBezTo>
                    <a:pt x="25" y="158"/>
                    <a:pt x="25" y="158"/>
                    <a:pt x="25" y="158"/>
                  </a:cubicBezTo>
                  <a:cubicBezTo>
                    <a:pt x="26" y="159"/>
                    <a:pt x="26" y="159"/>
                    <a:pt x="26" y="159"/>
                  </a:cubicBezTo>
                  <a:cubicBezTo>
                    <a:pt x="25" y="160"/>
                    <a:pt x="25" y="160"/>
                    <a:pt x="25" y="16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226">
              <a:extLst>
                <a:ext uri="{FF2B5EF4-FFF2-40B4-BE49-F238E27FC236}">
                  <a16:creationId xmlns:a16="http://schemas.microsoft.com/office/drawing/2014/main" id="{0783EF6B-5F4B-400D-B1D1-49482B236459}"/>
                </a:ext>
              </a:extLst>
            </p:cNvPr>
            <p:cNvSpPr>
              <a:spLocks noEditPoints="1"/>
            </p:cNvSpPr>
            <p:nvPr/>
          </p:nvSpPr>
          <p:spPr bwMode="auto">
            <a:xfrm>
              <a:off x="14841269" y="6931607"/>
              <a:ext cx="365690" cy="256457"/>
            </a:xfrm>
            <a:custGeom>
              <a:avLst/>
              <a:gdLst>
                <a:gd name="T0" fmla="*/ 37 w 87"/>
                <a:gd name="T1" fmla="*/ 14 h 62"/>
                <a:gd name="T2" fmla="*/ 35 w 87"/>
                <a:gd name="T3" fmla="*/ 16 h 62"/>
                <a:gd name="T4" fmla="*/ 23 w 87"/>
                <a:gd name="T5" fmla="*/ 15 h 62"/>
                <a:gd name="T6" fmla="*/ 22 w 87"/>
                <a:gd name="T7" fmla="*/ 15 h 62"/>
                <a:gd name="T8" fmla="*/ 23 w 87"/>
                <a:gd name="T9" fmla="*/ 22 h 62"/>
                <a:gd name="T10" fmla="*/ 32 w 87"/>
                <a:gd name="T11" fmla="*/ 21 h 62"/>
                <a:gd name="T12" fmla="*/ 36 w 87"/>
                <a:gd name="T13" fmla="*/ 21 h 62"/>
                <a:gd name="T14" fmla="*/ 41 w 87"/>
                <a:gd name="T15" fmla="*/ 22 h 62"/>
                <a:gd name="T16" fmla="*/ 46 w 87"/>
                <a:gd name="T17" fmla="*/ 21 h 62"/>
                <a:gd name="T18" fmla="*/ 47 w 87"/>
                <a:gd name="T19" fmla="*/ 23 h 62"/>
                <a:gd name="T20" fmla="*/ 49 w 87"/>
                <a:gd name="T21" fmla="*/ 25 h 62"/>
                <a:gd name="T22" fmla="*/ 54 w 87"/>
                <a:gd name="T23" fmla="*/ 26 h 62"/>
                <a:gd name="T24" fmla="*/ 66 w 87"/>
                <a:gd name="T25" fmla="*/ 24 h 62"/>
                <a:gd name="T26" fmla="*/ 70 w 87"/>
                <a:gd name="T27" fmla="*/ 26 h 62"/>
                <a:gd name="T28" fmla="*/ 71 w 87"/>
                <a:gd name="T29" fmla="*/ 31 h 62"/>
                <a:gd name="T30" fmla="*/ 73 w 87"/>
                <a:gd name="T31" fmla="*/ 36 h 62"/>
                <a:gd name="T32" fmla="*/ 76 w 87"/>
                <a:gd name="T33" fmla="*/ 34 h 62"/>
                <a:gd name="T34" fmla="*/ 84 w 87"/>
                <a:gd name="T35" fmla="*/ 38 h 62"/>
                <a:gd name="T36" fmla="*/ 85 w 87"/>
                <a:gd name="T37" fmla="*/ 47 h 62"/>
                <a:gd name="T38" fmla="*/ 87 w 87"/>
                <a:gd name="T39" fmla="*/ 52 h 62"/>
                <a:gd name="T40" fmla="*/ 78 w 87"/>
                <a:gd name="T41" fmla="*/ 52 h 62"/>
                <a:gd name="T42" fmla="*/ 70 w 87"/>
                <a:gd name="T43" fmla="*/ 54 h 62"/>
                <a:gd name="T44" fmla="*/ 71 w 87"/>
                <a:gd name="T45" fmla="*/ 52 h 62"/>
                <a:gd name="T46" fmla="*/ 59 w 87"/>
                <a:gd name="T47" fmla="*/ 57 h 62"/>
                <a:gd name="T48" fmla="*/ 48 w 87"/>
                <a:gd name="T49" fmla="*/ 62 h 62"/>
                <a:gd name="T50" fmla="*/ 47 w 87"/>
                <a:gd name="T51" fmla="*/ 45 h 62"/>
                <a:gd name="T52" fmla="*/ 44 w 87"/>
                <a:gd name="T53" fmla="*/ 45 h 62"/>
                <a:gd name="T54" fmla="*/ 39 w 87"/>
                <a:gd name="T55" fmla="*/ 37 h 62"/>
                <a:gd name="T56" fmla="*/ 32 w 87"/>
                <a:gd name="T57" fmla="*/ 45 h 62"/>
                <a:gd name="T58" fmla="*/ 31 w 87"/>
                <a:gd name="T59" fmla="*/ 50 h 62"/>
                <a:gd name="T60" fmla="*/ 25 w 87"/>
                <a:gd name="T61" fmla="*/ 49 h 62"/>
                <a:gd name="T62" fmla="*/ 23 w 87"/>
                <a:gd name="T63" fmla="*/ 54 h 62"/>
                <a:gd name="T64" fmla="*/ 18 w 87"/>
                <a:gd name="T65" fmla="*/ 53 h 62"/>
                <a:gd name="T66" fmla="*/ 16 w 87"/>
                <a:gd name="T67" fmla="*/ 54 h 62"/>
                <a:gd name="T68" fmla="*/ 14 w 87"/>
                <a:gd name="T69" fmla="*/ 55 h 62"/>
                <a:gd name="T70" fmla="*/ 10 w 87"/>
                <a:gd name="T71" fmla="*/ 58 h 62"/>
                <a:gd name="T72" fmla="*/ 4 w 87"/>
                <a:gd name="T73" fmla="*/ 56 h 62"/>
                <a:gd name="T74" fmla="*/ 9 w 87"/>
                <a:gd name="T75" fmla="*/ 45 h 62"/>
                <a:gd name="T76" fmla="*/ 11 w 87"/>
                <a:gd name="T77" fmla="*/ 40 h 62"/>
                <a:gd name="T78" fmla="*/ 8 w 87"/>
                <a:gd name="T79" fmla="*/ 30 h 62"/>
                <a:gd name="T80" fmla="*/ 3 w 87"/>
                <a:gd name="T81" fmla="*/ 29 h 62"/>
                <a:gd name="T82" fmla="*/ 0 w 87"/>
                <a:gd name="T83" fmla="*/ 27 h 62"/>
                <a:gd name="T84" fmla="*/ 1 w 87"/>
                <a:gd name="T85" fmla="*/ 22 h 62"/>
                <a:gd name="T86" fmla="*/ 12 w 87"/>
                <a:gd name="T87" fmla="*/ 22 h 62"/>
                <a:gd name="T88" fmla="*/ 15 w 87"/>
                <a:gd name="T89" fmla="*/ 17 h 62"/>
                <a:gd name="T90" fmla="*/ 16 w 87"/>
                <a:gd name="T91" fmla="*/ 17 h 62"/>
                <a:gd name="T92" fmla="*/ 16 w 87"/>
                <a:gd name="T93" fmla="*/ 15 h 62"/>
                <a:gd name="T94" fmla="*/ 18 w 87"/>
                <a:gd name="T95" fmla="*/ 14 h 62"/>
                <a:gd name="T96" fmla="*/ 14 w 87"/>
                <a:gd name="T97" fmla="*/ 13 h 62"/>
                <a:gd name="T98" fmla="*/ 21 w 87"/>
                <a:gd name="T99" fmla="*/ 12 h 62"/>
                <a:gd name="T100" fmla="*/ 22 w 87"/>
                <a:gd name="T101" fmla="*/ 10 h 62"/>
                <a:gd name="T102" fmla="*/ 22 w 87"/>
                <a:gd name="T103" fmla="*/ 4 h 62"/>
                <a:gd name="T104" fmla="*/ 26 w 87"/>
                <a:gd name="T105" fmla="*/ 5 h 62"/>
                <a:gd name="T106" fmla="*/ 34 w 87"/>
                <a:gd name="T107" fmla="*/ 0 h 62"/>
                <a:gd name="T108" fmla="*/ 37 w 87"/>
                <a:gd name="T109" fmla="*/ 3 h 62"/>
                <a:gd name="T110" fmla="*/ 38 w 87"/>
                <a:gd name="T111" fmla="*/ 4 h 62"/>
                <a:gd name="T112" fmla="*/ 34 w 87"/>
                <a:gd name="T113" fmla="*/ 10 h 62"/>
                <a:gd name="T114" fmla="*/ 40 w 87"/>
                <a:gd name="T115" fmla="*/ 11 h 62"/>
                <a:gd name="T116" fmla="*/ 36 w 87"/>
                <a:gd name="T117" fmla="*/ 0 h 62"/>
                <a:gd name="T118" fmla="*/ 37 w 87"/>
                <a:gd name="T119" fmla="*/ 1 h 62"/>
                <a:gd name="T120" fmla="*/ 35 w 87"/>
                <a:gd name="T121" fmla="*/ 17 h 62"/>
                <a:gd name="T122" fmla="*/ 37 w 87"/>
                <a:gd name="T123" fmla="*/ 1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 h="62">
                  <a:moveTo>
                    <a:pt x="40" y="11"/>
                  </a:moveTo>
                  <a:cubicBezTo>
                    <a:pt x="40" y="12"/>
                    <a:pt x="40" y="12"/>
                    <a:pt x="40" y="12"/>
                  </a:cubicBezTo>
                  <a:cubicBezTo>
                    <a:pt x="40" y="12"/>
                    <a:pt x="40" y="12"/>
                    <a:pt x="40" y="12"/>
                  </a:cubicBezTo>
                  <a:cubicBezTo>
                    <a:pt x="37" y="13"/>
                    <a:pt x="38" y="13"/>
                    <a:pt x="37" y="14"/>
                  </a:cubicBezTo>
                  <a:cubicBezTo>
                    <a:pt x="36" y="15"/>
                    <a:pt x="36" y="15"/>
                    <a:pt x="36" y="15"/>
                  </a:cubicBezTo>
                  <a:cubicBezTo>
                    <a:pt x="36" y="15"/>
                    <a:pt x="36" y="15"/>
                    <a:pt x="36" y="15"/>
                  </a:cubicBezTo>
                  <a:cubicBezTo>
                    <a:pt x="36" y="16"/>
                    <a:pt x="36" y="16"/>
                    <a:pt x="36" y="16"/>
                  </a:cubicBezTo>
                  <a:cubicBezTo>
                    <a:pt x="35" y="16"/>
                    <a:pt x="35" y="16"/>
                    <a:pt x="35" y="16"/>
                  </a:cubicBezTo>
                  <a:cubicBezTo>
                    <a:pt x="34" y="14"/>
                    <a:pt x="34" y="14"/>
                    <a:pt x="34" y="14"/>
                  </a:cubicBezTo>
                  <a:cubicBezTo>
                    <a:pt x="32" y="13"/>
                    <a:pt x="32" y="13"/>
                    <a:pt x="29" y="12"/>
                  </a:cubicBezTo>
                  <a:cubicBezTo>
                    <a:pt x="26" y="13"/>
                    <a:pt x="27" y="12"/>
                    <a:pt x="24" y="13"/>
                  </a:cubicBezTo>
                  <a:cubicBezTo>
                    <a:pt x="24" y="14"/>
                    <a:pt x="24" y="14"/>
                    <a:pt x="23" y="15"/>
                  </a:cubicBezTo>
                  <a:cubicBezTo>
                    <a:pt x="23" y="15"/>
                    <a:pt x="23" y="15"/>
                    <a:pt x="24" y="16"/>
                  </a:cubicBezTo>
                  <a:cubicBezTo>
                    <a:pt x="24" y="16"/>
                    <a:pt x="24" y="16"/>
                    <a:pt x="24" y="16"/>
                  </a:cubicBezTo>
                  <a:cubicBezTo>
                    <a:pt x="23" y="16"/>
                    <a:pt x="23" y="16"/>
                    <a:pt x="23" y="16"/>
                  </a:cubicBezTo>
                  <a:cubicBezTo>
                    <a:pt x="22" y="16"/>
                    <a:pt x="22" y="16"/>
                    <a:pt x="22" y="15"/>
                  </a:cubicBezTo>
                  <a:cubicBezTo>
                    <a:pt x="21" y="17"/>
                    <a:pt x="21" y="17"/>
                    <a:pt x="21" y="18"/>
                  </a:cubicBezTo>
                  <a:cubicBezTo>
                    <a:pt x="21" y="20"/>
                    <a:pt x="21" y="20"/>
                    <a:pt x="21" y="20"/>
                  </a:cubicBezTo>
                  <a:cubicBezTo>
                    <a:pt x="22" y="22"/>
                    <a:pt x="22" y="22"/>
                    <a:pt x="22" y="22"/>
                  </a:cubicBezTo>
                  <a:cubicBezTo>
                    <a:pt x="23" y="22"/>
                    <a:pt x="22" y="22"/>
                    <a:pt x="23" y="22"/>
                  </a:cubicBezTo>
                  <a:cubicBezTo>
                    <a:pt x="25" y="21"/>
                    <a:pt x="25" y="21"/>
                    <a:pt x="25" y="21"/>
                  </a:cubicBezTo>
                  <a:cubicBezTo>
                    <a:pt x="25" y="21"/>
                    <a:pt x="31" y="21"/>
                    <a:pt x="31" y="21"/>
                  </a:cubicBezTo>
                  <a:cubicBezTo>
                    <a:pt x="31" y="21"/>
                    <a:pt x="31" y="21"/>
                    <a:pt x="31" y="21"/>
                  </a:cubicBezTo>
                  <a:cubicBezTo>
                    <a:pt x="32" y="21"/>
                    <a:pt x="32" y="21"/>
                    <a:pt x="32" y="21"/>
                  </a:cubicBezTo>
                  <a:cubicBezTo>
                    <a:pt x="32" y="22"/>
                    <a:pt x="32" y="22"/>
                    <a:pt x="32" y="22"/>
                  </a:cubicBezTo>
                  <a:cubicBezTo>
                    <a:pt x="34" y="21"/>
                    <a:pt x="34" y="21"/>
                    <a:pt x="34" y="21"/>
                  </a:cubicBezTo>
                  <a:cubicBezTo>
                    <a:pt x="35" y="21"/>
                    <a:pt x="35" y="21"/>
                    <a:pt x="35" y="21"/>
                  </a:cubicBezTo>
                  <a:cubicBezTo>
                    <a:pt x="36" y="21"/>
                    <a:pt x="36" y="21"/>
                    <a:pt x="36" y="21"/>
                  </a:cubicBezTo>
                  <a:cubicBezTo>
                    <a:pt x="37" y="23"/>
                    <a:pt x="37" y="22"/>
                    <a:pt x="38" y="23"/>
                  </a:cubicBezTo>
                  <a:cubicBezTo>
                    <a:pt x="38" y="24"/>
                    <a:pt x="38" y="24"/>
                    <a:pt x="38" y="24"/>
                  </a:cubicBezTo>
                  <a:cubicBezTo>
                    <a:pt x="41" y="23"/>
                    <a:pt x="41" y="23"/>
                    <a:pt x="41" y="23"/>
                  </a:cubicBezTo>
                  <a:cubicBezTo>
                    <a:pt x="41" y="22"/>
                    <a:pt x="41" y="22"/>
                    <a:pt x="41" y="22"/>
                  </a:cubicBezTo>
                  <a:cubicBezTo>
                    <a:pt x="42" y="22"/>
                    <a:pt x="42" y="22"/>
                    <a:pt x="42" y="22"/>
                  </a:cubicBezTo>
                  <a:cubicBezTo>
                    <a:pt x="43" y="22"/>
                    <a:pt x="43" y="22"/>
                    <a:pt x="44" y="22"/>
                  </a:cubicBezTo>
                  <a:cubicBezTo>
                    <a:pt x="44" y="21"/>
                    <a:pt x="44" y="21"/>
                    <a:pt x="45" y="21"/>
                  </a:cubicBezTo>
                  <a:cubicBezTo>
                    <a:pt x="46" y="21"/>
                    <a:pt x="46" y="21"/>
                    <a:pt x="46" y="21"/>
                  </a:cubicBezTo>
                  <a:cubicBezTo>
                    <a:pt x="46" y="21"/>
                    <a:pt x="46" y="21"/>
                    <a:pt x="46" y="21"/>
                  </a:cubicBezTo>
                  <a:cubicBezTo>
                    <a:pt x="46" y="21"/>
                    <a:pt x="46" y="21"/>
                    <a:pt x="46" y="21"/>
                  </a:cubicBezTo>
                  <a:cubicBezTo>
                    <a:pt x="46" y="22"/>
                    <a:pt x="46" y="22"/>
                    <a:pt x="46" y="22"/>
                  </a:cubicBezTo>
                  <a:cubicBezTo>
                    <a:pt x="47" y="23"/>
                    <a:pt x="47" y="23"/>
                    <a:pt x="47" y="23"/>
                  </a:cubicBezTo>
                  <a:cubicBezTo>
                    <a:pt x="48" y="23"/>
                    <a:pt x="48" y="23"/>
                    <a:pt x="48" y="23"/>
                  </a:cubicBezTo>
                  <a:cubicBezTo>
                    <a:pt x="49" y="23"/>
                    <a:pt x="49" y="23"/>
                    <a:pt x="49" y="23"/>
                  </a:cubicBezTo>
                  <a:cubicBezTo>
                    <a:pt x="49" y="24"/>
                    <a:pt x="49" y="24"/>
                    <a:pt x="49" y="25"/>
                  </a:cubicBezTo>
                  <a:cubicBezTo>
                    <a:pt x="49" y="25"/>
                    <a:pt x="49" y="25"/>
                    <a:pt x="49" y="25"/>
                  </a:cubicBezTo>
                  <a:cubicBezTo>
                    <a:pt x="50" y="25"/>
                    <a:pt x="50" y="25"/>
                    <a:pt x="50" y="25"/>
                  </a:cubicBezTo>
                  <a:cubicBezTo>
                    <a:pt x="52" y="24"/>
                    <a:pt x="52" y="24"/>
                    <a:pt x="52" y="24"/>
                  </a:cubicBezTo>
                  <a:cubicBezTo>
                    <a:pt x="52" y="24"/>
                    <a:pt x="52" y="24"/>
                    <a:pt x="52" y="24"/>
                  </a:cubicBezTo>
                  <a:cubicBezTo>
                    <a:pt x="53" y="25"/>
                    <a:pt x="53" y="26"/>
                    <a:pt x="54" y="26"/>
                  </a:cubicBezTo>
                  <a:cubicBezTo>
                    <a:pt x="55" y="26"/>
                    <a:pt x="55" y="26"/>
                    <a:pt x="55" y="26"/>
                  </a:cubicBezTo>
                  <a:cubicBezTo>
                    <a:pt x="55" y="25"/>
                    <a:pt x="55" y="26"/>
                    <a:pt x="56" y="25"/>
                  </a:cubicBezTo>
                  <a:cubicBezTo>
                    <a:pt x="57" y="24"/>
                    <a:pt x="58" y="24"/>
                    <a:pt x="59" y="24"/>
                  </a:cubicBezTo>
                  <a:cubicBezTo>
                    <a:pt x="62" y="24"/>
                    <a:pt x="62" y="24"/>
                    <a:pt x="66" y="24"/>
                  </a:cubicBezTo>
                  <a:cubicBezTo>
                    <a:pt x="67" y="23"/>
                    <a:pt x="67" y="23"/>
                    <a:pt x="67" y="23"/>
                  </a:cubicBezTo>
                  <a:cubicBezTo>
                    <a:pt x="68" y="23"/>
                    <a:pt x="68" y="23"/>
                    <a:pt x="68" y="23"/>
                  </a:cubicBezTo>
                  <a:cubicBezTo>
                    <a:pt x="70" y="23"/>
                    <a:pt x="70" y="23"/>
                    <a:pt x="70" y="23"/>
                  </a:cubicBezTo>
                  <a:cubicBezTo>
                    <a:pt x="70" y="24"/>
                    <a:pt x="70" y="25"/>
                    <a:pt x="70" y="26"/>
                  </a:cubicBezTo>
                  <a:cubicBezTo>
                    <a:pt x="71" y="28"/>
                    <a:pt x="71" y="28"/>
                    <a:pt x="72" y="29"/>
                  </a:cubicBezTo>
                  <a:cubicBezTo>
                    <a:pt x="72" y="30"/>
                    <a:pt x="72" y="30"/>
                    <a:pt x="72" y="30"/>
                  </a:cubicBezTo>
                  <a:cubicBezTo>
                    <a:pt x="72" y="30"/>
                    <a:pt x="72" y="30"/>
                    <a:pt x="72" y="30"/>
                  </a:cubicBezTo>
                  <a:cubicBezTo>
                    <a:pt x="71" y="31"/>
                    <a:pt x="71" y="31"/>
                    <a:pt x="71" y="31"/>
                  </a:cubicBezTo>
                  <a:cubicBezTo>
                    <a:pt x="71" y="31"/>
                    <a:pt x="71" y="31"/>
                    <a:pt x="71" y="31"/>
                  </a:cubicBezTo>
                  <a:cubicBezTo>
                    <a:pt x="71" y="31"/>
                    <a:pt x="71" y="31"/>
                    <a:pt x="71" y="31"/>
                  </a:cubicBezTo>
                  <a:cubicBezTo>
                    <a:pt x="71" y="32"/>
                    <a:pt x="71" y="33"/>
                    <a:pt x="72" y="35"/>
                  </a:cubicBezTo>
                  <a:cubicBezTo>
                    <a:pt x="73" y="36"/>
                    <a:pt x="73" y="36"/>
                    <a:pt x="73" y="36"/>
                  </a:cubicBezTo>
                  <a:cubicBezTo>
                    <a:pt x="74" y="36"/>
                    <a:pt x="74" y="36"/>
                    <a:pt x="74" y="36"/>
                  </a:cubicBezTo>
                  <a:cubicBezTo>
                    <a:pt x="75" y="36"/>
                    <a:pt x="75" y="36"/>
                    <a:pt x="75" y="36"/>
                  </a:cubicBezTo>
                  <a:cubicBezTo>
                    <a:pt x="75" y="35"/>
                    <a:pt x="75" y="35"/>
                    <a:pt x="75" y="35"/>
                  </a:cubicBezTo>
                  <a:cubicBezTo>
                    <a:pt x="76" y="34"/>
                    <a:pt x="76" y="34"/>
                    <a:pt x="76" y="34"/>
                  </a:cubicBezTo>
                  <a:cubicBezTo>
                    <a:pt x="76" y="34"/>
                    <a:pt x="76" y="34"/>
                    <a:pt x="77" y="34"/>
                  </a:cubicBezTo>
                  <a:cubicBezTo>
                    <a:pt x="81" y="35"/>
                    <a:pt x="80" y="35"/>
                    <a:pt x="83" y="36"/>
                  </a:cubicBezTo>
                  <a:cubicBezTo>
                    <a:pt x="83" y="37"/>
                    <a:pt x="83" y="37"/>
                    <a:pt x="83" y="37"/>
                  </a:cubicBezTo>
                  <a:cubicBezTo>
                    <a:pt x="84" y="38"/>
                    <a:pt x="84" y="38"/>
                    <a:pt x="84" y="38"/>
                  </a:cubicBezTo>
                  <a:cubicBezTo>
                    <a:pt x="83" y="40"/>
                    <a:pt x="83" y="40"/>
                    <a:pt x="83" y="40"/>
                  </a:cubicBezTo>
                  <a:cubicBezTo>
                    <a:pt x="83" y="41"/>
                    <a:pt x="83" y="41"/>
                    <a:pt x="83" y="42"/>
                  </a:cubicBezTo>
                  <a:cubicBezTo>
                    <a:pt x="84" y="44"/>
                    <a:pt x="84" y="45"/>
                    <a:pt x="84" y="46"/>
                  </a:cubicBezTo>
                  <a:cubicBezTo>
                    <a:pt x="85" y="47"/>
                    <a:pt x="85" y="46"/>
                    <a:pt x="85" y="47"/>
                  </a:cubicBezTo>
                  <a:cubicBezTo>
                    <a:pt x="84" y="48"/>
                    <a:pt x="85" y="48"/>
                    <a:pt x="84" y="49"/>
                  </a:cubicBezTo>
                  <a:cubicBezTo>
                    <a:pt x="85" y="50"/>
                    <a:pt x="85" y="50"/>
                    <a:pt x="85" y="50"/>
                  </a:cubicBezTo>
                  <a:cubicBezTo>
                    <a:pt x="85" y="50"/>
                    <a:pt x="85" y="50"/>
                    <a:pt x="87" y="51"/>
                  </a:cubicBezTo>
                  <a:cubicBezTo>
                    <a:pt x="87" y="52"/>
                    <a:pt x="87" y="52"/>
                    <a:pt x="87" y="52"/>
                  </a:cubicBezTo>
                  <a:cubicBezTo>
                    <a:pt x="85" y="54"/>
                    <a:pt x="86" y="53"/>
                    <a:pt x="84" y="55"/>
                  </a:cubicBezTo>
                  <a:cubicBezTo>
                    <a:pt x="83" y="53"/>
                    <a:pt x="85" y="54"/>
                    <a:pt x="82" y="52"/>
                  </a:cubicBezTo>
                  <a:cubicBezTo>
                    <a:pt x="80" y="52"/>
                    <a:pt x="80" y="52"/>
                    <a:pt x="80" y="52"/>
                  </a:cubicBezTo>
                  <a:cubicBezTo>
                    <a:pt x="79" y="52"/>
                    <a:pt x="80" y="52"/>
                    <a:pt x="78" y="52"/>
                  </a:cubicBezTo>
                  <a:cubicBezTo>
                    <a:pt x="77" y="52"/>
                    <a:pt x="77" y="52"/>
                    <a:pt x="77" y="52"/>
                  </a:cubicBezTo>
                  <a:cubicBezTo>
                    <a:pt x="76" y="53"/>
                    <a:pt x="77" y="52"/>
                    <a:pt x="76" y="53"/>
                  </a:cubicBezTo>
                  <a:cubicBezTo>
                    <a:pt x="75" y="53"/>
                    <a:pt x="73" y="54"/>
                    <a:pt x="71" y="55"/>
                  </a:cubicBezTo>
                  <a:cubicBezTo>
                    <a:pt x="70" y="54"/>
                    <a:pt x="70" y="54"/>
                    <a:pt x="70" y="54"/>
                  </a:cubicBezTo>
                  <a:cubicBezTo>
                    <a:pt x="70" y="54"/>
                    <a:pt x="70" y="54"/>
                    <a:pt x="70" y="54"/>
                  </a:cubicBezTo>
                  <a:cubicBezTo>
                    <a:pt x="70" y="54"/>
                    <a:pt x="70" y="54"/>
                    <a:pt x="70" y="54"/>
                  </a:cubicBezTo>
                  <a:cubicBezTo>
                    <a:pt x="71" y="53"/>
                    <a:pt x="71" y="53"/>
                    <a:pt x="71" y="53"/>
                  </a:cubicBezTo>
                  <a:cubicBezTo>
                    <a:pt x="71" y="52"/>
                    <a:pt x="71" y="52"/>
                    <a:pt x="71" y="52"/>
                  </a:cubicBezTo>
                  <a:cubicBezTo>
                    <a:pt x="71" y="52"/>
                    <a:pt x="71" y="52"/>
                    <a:pt x="71" y="52"/>
                  </a:cubicBezTo>
                  <a:cubicBezTo>
                    <a:pt x="71" y="52"/>
                    <a:pt x="70" y="51"/>
                    <a:pt x="68" y="51"/>
                  </a:cubicBezTo>
                  <a:cubicBezTo>
                    <a:pt x="66" y="51"/>
                    <a:pt x="62" y="53"/>
                    <a:pt x="60" y="55"/>
                  </a:cubicBezTo>
                  <a:cubicBezTo>
                    <a:pt x="59" y="57"/>
                    <a:pt x="59" y="57"/>
                    <a:pt x="59" y="57"/>
                  </a:cubicBezTo>
                  <a:cubicBezTo>
                    <a:pt x="56" y="58"/>
                    <a:pt x="56" y="58"/>
                    <a:pt x="56" y="58"/>
                  </a:cubicBezTo>
                  <a:cubicBezTo>
                    <a:pt x="51" y="60"/>
                    <a:pt x="54" y="59"/>
                    <a:pt x="50" y="62"/>
                  </a:cubicBezTo>
                  <a:cubicBezTo>
                    <a:pt x="49" y="62"/>
                    <a:pt x="49" y="62"/>
                    <a:pt x="49" y="62"/>
                  </a:cubicBezTo>
                  <a:cubicBezTo>
                    <a:pt x="48" y="62"/>
                    <a:pt x="48" y="62"/>
                    <a:pt x="48" y="62"/>
                  </a:cubicBezTo>
                  <a:cubicBezTo>
                    <a:pt x="47" y="61"/>
                    <a:pt x="47" y="61"/>
                    <a:pt x="47" y="61"/>
                  </a:cubicBezTo>
                  <a:cubicBezTo>
                    <a:pt x="46" y="60"/>
                    <a:pt x="47" y="61"/>
                    <a:pt x="45" y="56"/>
                  </a:cubicBezTo>
                  <a:cubicBezTo>
                    <a:pt x="46" y="54"/>
                    <a:pt x="46" y="48"/>
                    <a:pt x="47" y="46"/>
                  </a:cubicBezTo>
                  <a:cubicBezTo>
                    <a:pt x="47" y="45"/>
                    <a:pt x="47" y="45"/>
                    <a:pt x="47" y="45"/>
                  </a:cubicBezTo>
                  <a:cubicBezTo>
                    <a:pt x="47" y="45"/>
                    <a:pt x="47" y="45"/>
                    <a:pt x="47" y="45"/>
                  </a:cubicBezTo>
                  <a:cubicBezTo>
                    <a:pt x="46" y="45"/>
                    <a:pt x="46" y="45"/>
                    <a:pt x="46" y="45"/>
                  </a:cubicBezTo>
                  <a:cubicBezTo>
                    <a:pt x="45" y="45"/>
                    <a:pt x="45" y="45"/>
                    <a:pt x="44" y="45"/>
                  </a:cubicBezTo>
                  <a:cubicBezTo>
                    <a:pt x="44" y="45"/>
                    <a:pt x="44" y="45"/>
                    <a:pt x="44" y="45"/>
                  </a:cubicBezTo>
                  <a:cubicBezTo>
                    <a:pt x="44" y="44"/>
                    <a:pt x="44" y="44"/>
                    <a:pt x="44" y="41"/>
                  </a:cubicBezTo>
                  <a:cubicBezTo>
                    <a:pt x="44" y="39"/>
                    <a:pt x="44" y="39"/>
                    <a:pt x="44" y="39"/>
                  </a:cubicBezTo>
                  <a:cubicBezTo>
                    <a:pt x="41" y="38"/>
                    <a:pt x="41" y="38"/>
                    <a:pt x="41" y="38"/>
                  </a:cubicBezTo>
                  <a:cubicBezTo>
                    <a:pt x="39" y="37"/>
                    <a:pt x="39" y="37"/>
                    <a:pt x="39" y="37"/>
                  </a:cubicBezTo>
                  <a:cubicBezTo>
                    <a:pt x="38" y="38"/>
                    <a:pt x="38" y="38"/>
                    <a:pt x="38" y="38"/>
                  </a:cubicBezTo>
                  <a:cubicBezTo>
                    <a:pt x="36" y="39"/>
                    <a:pt x="36" y="39"/>
                    <a:pt x="36" y="39"/>
                  </a:cubicBezTo>
                  <a:cubicBezTo>
                    <a:pt x="34" y="43"/>
                    <a:pt x="34" y="42"/>
                    <a:pt x="32" y="45"/>
                  </a:cubicBezTo>
                  <a:cubicBezTo>
                    <a:pt x="32" y="45"/>
                    <a:pt x="32" y="45"/>
                    <a:pt x="32" y="45"/>
                  </a:cubicBezTo>
                  <a:cubicBezTo>
                    <a:pt x="32" y="47"/>
                    <a:pt x="32" y="47"/>
                    <a:pt x="32" y="47"/>
                  </a:cubicBezTo>
                  <a:cubicBezTo>
                    <a:pt x="32" y="48"/>
                    <a:pt x="32" y="48"/>
                    <a:pt x="32" y="48"/>
                  </a:cubicBezTo>
                  <a:cubicBezTo>
                    <a:pt x="32" y="50"/>
                    <a:pt x="32" y="50"/>
                    <a:pt x="32" y="50"/>
                  </a:cubicBezTo>
                  <a:cubicBezTo>
                    <a:pt x="31" y="50"/>
                    <a:pt x="31" y="50"/>
                    <a:pt x="31" y="50"/>
                  </a:cubicBezTo>
                  <a:cubicBezTo>
                    <a:pt x="30" y="50"/>
                    <a:pt x="30" y="50"/>
                    <a:pt x="30" y="50"/>
                  </a:cubicBezTo>
                  <a:cubicBezTo>
                    <a:pt x="29" y="50"/>
                    <a:pt x="29" y="50"/>
                    <a:pt x="29" y="50"/>
                  </a:cubicBezTo>
                  <a:cubicBezTo>
                    <a:pt x="29" y="49"/>
                    <a:pt x="29" y="49"/>
                    <a:pt x="29" y="49"/>
                  </a:cubicBezTo>
                  <a:cubicBezTo>
                    <a:pt x="27" y="49"/>
                    <a:pt x="28" y="49"/>
                    <a:pt x="25" y="49"/>
                  </a:cubicBezTo>
                  <a:cubicBezTo>
                    <a:pt x="24" y="50"/>
                    <a:pt x="24" y="50"/>
                    <a:pt x="24" y="50"/>
                  </a:cubicBezTo>
                  <a:cubicBezTo>
                    <a:pt x="23" y="51"/>
                    <a:pt x="23" y="51"/>
                    <a:pt x="23" y="51"/>
                  </a:cubicBezTo>
                  <a:cubicBezTo>
                    <a:pt x="23" y="52"/>
                    <a:pt x="23" y="52"/>
                    <a:pt x="23" y="52"/>
                  </a:cubicBezTo>
                  <a:cubicBezTo>
                    <a:pt x="23" y="54"/>
                    <a:pt x="23" y="54"/>
                    <a:pt x="23" y="54"/>
                  </a:cubicBezTo>
                  <a:cubicBezTo>
                    <a:pt x="23" y="55"/>
                    <a:pt x="23" y="55"/>
                    <a:pt x="23" y="55"/>
                  </a:cubicBezTo>
                  <a:cubicBezTo>
                    <a:pt x="22" y="56"/>
                    <a:pt x="22" y="56"/>
                    <a:pt x="22" y="56"/>
                  </a:cubicBezTo>
                  <a:cubicBezTo>
                    <a:pt x="21" y="56"/>
                    <a:pt x="21" y="56"/>
                    <a:pt x="21" y="56"/>
                  </a:cubicBezTo>
                  <a:cubicBezTo>
                    <a:pt x="19" y="55"/>
                    <a:pt x="20" y="55"/>
                    <a:pt x="18" y="53"/>
                  </a:cubicBezTo>
                  <a:cubicBezTo>
                    <a:pt x="17" y="53"/>
                    <a:pt x="17" y="53"/>
                    <a:pt x="17" y="53"/>
                  </a:cubicBezTo>
                  <a:cubicBezTo>
                    <a:pt x="17" y="53"/>
                    <a:pt x="17" y="53"/>
                    <a:pt x="17" y="53"/>
                  </a:cubicBezTo>
                  <a:cubicBezTo>
                    <a:pt x="16" y="54"/>
                    <a:pt x="16" y="54"/>
                    <a:pt x="16" y="54"/>
                  </a:cubicBezTo>
                  <a:cubicBezTo>
                    <a:pt x="16" y="54"/>
                    <a:pt x="16" y="54"/>
                    <a:pt x="16" y="54"/>
                  </a:cubicBezTo>
                  <a:cubicBezTo>
                    <a:pt x="16" y="54"/>
                    <a:pt x="16" y="54"/>
                    <a:pt x="16" y="54"/>
                  </a:cubicBezTo>
                  <a:cubicBezTo>
                    <a:pt x="15" y="54"/>
                    <a:pt x="15" y="54"/>
                    <a:pt x="15" y="54"/>
                  </a:cubicBezTo>
                  <a:cubicBezTo>
                    <a:pt x="14" y="54"/>
                    <a:pt x="14" y="54"/>
                    <a:pt x="14" y="54"/>
                  </a:cubicBezTo>
                  <a:cubicBezTo>
                    <a:pt x="14" y="55"/>
                    <a:pt x="14" y="55"/>
                    <a:pt x="14" y="55"/>
                  </a:cubicBezTo>
                  <a:cubicBezTo>
                    <a:pt x="13" y="55"/>
                    <a:pt x="13" y="55"/>
                    <a:pt x="11" y="56"/>
                  </a:cubicBezTo>
                  <a:cubicBezTo>
                    <a:pt x="10" y="57"/>
                    <a:pt x="10" y="57"/>
                    <a:pt x="10" y="57"/>
                  </a:cubicBezTo>
                  <a:cubicBezTo>
                    <a:pt x="10" y="57"/>
                    <a:pt x="10" y="57"/>
                    <a:pt x="10" y="57"/>
                  </a:cubicBezTo>
                  <a:cubicBezTo>
                    <a:pt x="10" y="58"/>
                    <a:pt x="10" y="58"/>
                    <a:pt x="10" y="58"/>
                  </a:cubicBezTo>
                  <a:cubicBezTo>
                    <a:pt x="9" y="57"/>
                    <a:pt x="9" y="57"/>
                    <a:pt x="9" y="57"/>
                  </a:cubicBezTo>
                  <a:cubicBezTo>
                    <a:pt x="8" y="58"/>
                    <a:pt x="8" y="58"/>
                    <a:pt x="8" y="58"/>
                  </a:cubicBezTo>
                  <a:cubicBezTo>
                    <a:pt x="6" y="58"/>
                    <a:pt x="6" y="58"/>
                    <a:pt x="6" y="58"/>
                  </a:cubicBezTo>
                  <a:cubicBezTo>
                    <a:pt x="5" y="57"/>
                    <a:pt x="5" y="57"/>
                    <a:pt x="4" y="56"/>
                  </a:cubicBezTo>
                  <a:cubicBezTo>
                    <a:pt x="4" y="55"/>
                    <a:pt x="4" y="55"/>
                    <a:pt x="4" y="55"/>
                  </a:cubicBezTo>
                  <a:cubicBezTo>
                    <a:pt x="5" y="54"/>
                    <a:pt x="5" y="54"/>
                    <a:pt x="5" y="54"/>
                  </a:cubicBezTo>
                  <a:cubicBezTo>
                    <a:pt x="5" y="51"/>
                    <a:pt x="5" y="51"/>
                    <a:pt x="5" y="51"/>
                  </a:cubicBezTo>
                  <a:cubicBezTo>
                    <a:pt x="5" y="50"/>
                    <a:pt x="8" y="45"/>
                    <a:pt x="9" y="45"/>
                  </a:cubicBezTo>
                  <a:cubicBezTo>
                    <a:pt x="10" y="44"/>
                    <a:pt x="10" y="44"/>
                    <a:pt x="10" y="44"/>
                  </a:cubicBezTo>
                  <a:cubicBezTo>
                    <a:pt x="11" y="42"/>
                    <a:pt x="11" y="42"/>
                    <a:pt x="11" y="41"/>
                  </a:cubicBezTo>
                  <a:cubicBezTo>
                    <a:pt x="11" y="41"/>
                    <a:pt x="11" y="41"/>
                    <a:pt x="11" y="41"/>
                  </a:cubicBezTo>
                  <a:cubicBezTo>
                    <a:pt x="11" y="40"/>
                    <a:pt x="11" y="40"/>
                    <a:pt x="11" y="40"/>
                  </a:cubicBezTo>
                  <a:cubicBezTo>
                    <a:pt x="10" y="39"/>
                    <a:pt x="10" y="40"/>
                    <a:pt x="9" y="38"/>
                  </a:cubicBezTo>
                  <a:cubicBezTo>
                    <a:pt x="8" y="37"/>
                    <a:pt x="8" y="37"/>
                    <a:pt x="7" y="34"/>
                  </a:cubicBezTo>
                  <a:cubicBezTo>
                    <a:pt x="9" y="31"/>
                    <a:pt x="9" y="31"/>
                    <a:pt x="9" y="31"/>
                  </a:cubicBezTo>
                  <a:cubicBezTo>
                    <a:pt x="8" y="30"/>
                    <a:pt x="9" y="31"/>
                    <a:pt x="8" y="30"/>
                  </a:cubicBezTo>
                  <a:cubicBezTo>
                    <a:pt x="7" y="30"/>
                    <a:pt x="7" y="30"/>
                    <a:pt x="7" y="30"/>
                  </a:cubicBezTo>
                  <a:cubicBezTo>
                    <a:pt x="7" y="29"/>
                    <a:pt x="7" y="29"/>
                    <a:pt x="7" y="29"/>
                  </a:cubicBezTo>
                  <a:cubicBezTo>
                    <a:pt x="5" y="30"/>
                    <a:pt x="4" y="30"/>
                    <a:pt x="4" y="29"/>
                  </a:cubicBezTo>
                  <a:cubicBezTo>
                    <a:pt x="3" y="29"/>
                    <a:pt x="3" y="29"/>
                    <a:pt x="3" y="29"/>
                  </a:cubicBezTo>
                  <a:cubicBezTo>
                    <a:pt x="3" y="28"/>
                    <a:pt x="3" y="28"/>
                    <a:pt x="3" y="28"/>
                  </a:cubicBezTo>
                  <a:cubicBezTo>
                    <a:pt x="3" y="28"/>
                    <a:pt x="3" y="28"/>
                    <a:pt x="3" y="28"/>
                  </a:cubicBezTo>
                  <a:cubicBezTo>
                    <a:pt x="3" y="27"/>
                    <a:pt x="3" y="27"/>
                    <a:pt x="3" y="27"/>
                  </a:cubicBezTo>
                  <a:cubicBezTo>
                    <a:pt x="0" y="27"/>
                    <a:pt x="0" y="27"/>
                    <a:pt x="0" y="27"/>
                  </a:cubicBezTo>
                  <a:cubicBezTo>
                    <a:pt x="0" y="26"/>
                    <a:pt x="0" y="26"/>
                    <a:pt x="0" y="26"/>
                  </a:cubicBezTo>
                  <a:cubicBezTo>
                    <a:pt x="0" y="26"/>
                    <a:pt x="0" y="26"/>
                    <a:pt x="0" y="26"/>
                  </a:cubicBezTo>
                  <a:cubicBezTo>
                    <a:pt x="1" y="23"/>
                    <a:pt x="1" y="23"/>
                    <a:pt x="1" y="23"/>
                  </a:cubicBezTo>
                  <a:cubicBezTo>
                    <a:pt x="1" y="22"/>
                    <a:pt x="1" y="22"/>
                    <a:pt x="1" y="22"/>
                  </a:cubicBezTo>
                  <a:cubicBezTo>
                    <a:pt x="1" y="22"/>
                    <a:pt x="1" y="22"/>
                    <a:pt x="2" y="21"/>
                  </a:cubicBezTo>
                  <a:cubicBezTo>
                    <a:pt x="4" y="20"/>
                    <a:pt x="4" y="20"/>
                    <a:pt x="4" y="20"/>
                  </a:cubicBezTo>
                  <a:cubicBezTo>
                    <a:pt x="7" y="21"/>
                    <a:pt x="8" y="21"/>
                    <a:pt x="11" y="22"/>
                  </a:cubicBezTo>
                  <a:cubicBezTo>
                    <a:pt x="12" y="22"/>
                    <a:pt x="12" y="22"/>
                    <a:pt x="12" y="22"/>
                  </a:cubicBezTo>
                  <a:cubicBezTo>
                    <a:pt x="13" y="21"/>
                    <a:pt x="12" y="21"/>
                    <a:pt x="14" y="20"/>
                  </a:cubicBezTo>
                  <a:cubicBezTo>
                    <a:pt x="14" y="18"/>
                    <a:pt x="14" y="19"/>
                    <a:pt x="14" y="17"/>
                  </a:cubicBezTo>
                  <a:cubicBezTo>
                    <a:pt x="15" y="17"/>
                    <a:pt x="15" y="17"/>
                    <a:pt x="15" y="17"/>
                  </a:cubicBezTo>
                  <a:cubicBezTo>
                    <a:pt x="15" y="17"/>
                    <a:pt x="15" y="17"/>
                    <a:pt x="15" y="17"/>
                  </a:cubicBezTo>
                  <a:cubicBezTo>
                    <a:pt x="15" y="17"/>
                    <a:pt x="15" y="17"/>
                    <a:pt x="15" y="17"/>
                  </a:cubicBezTo>
                  <a:cubicBezTo>
                    <a:pt x="16" y="17"/>
                    <a:pt x="16" y="17"/>
                    <a:pt x="16" y="16"/>
                  </a:cubicBezTo>
                  <a:cubicBezTo>
                    <a:pt x="16" y="16"/>
                    <a:pt x="16" y="16"/>
                    <a:pt x="16" y="16"/>
                  </a:cubicBezTo>
                  <a:cubicBezTo>
                    <a:pt x="16" y="17"/>
                    <a:pt x="16" y="17"/>
                    <a:pt x="16" y="17"/>
                  </a:cubicBezTo>
                  <a:cubicBezTo>
                    <a:pt x="17" y="16"/>
                    <a:pt x="17" y="16"/>
                    <a:pt x="17" y="16"/>
                  </a:cubicBezTo>
                  <a:cubicBezTo>
                    <a:pt x="17" y="16"/>
                    <a:pt x="17" y="16"/>
                    <a:pt x="17" y="16"/>
                  </a:cubicBezTo>
                  <a:cubicBezTo>
                    <a:pt x="17" y="16"/>
                    <a:pt x="17" y="16"/>
                    <a:pt x="17" y="16"/>
                  </a:cubicBezTo>
                  <a:cubicBezTo>
                    <a:pt x="16" y="15"/>
                    <a:pt x="16" y="16"/>
                    <a:pt x="16" y="15"/>
                  </a:cubicBezTo>
                  <a:cubicBezTo>
                    <a:pt x="16" y="14"/>
                    <a:pt x="16" y="14"/>
                    <a:pt x="16" y="14"/>
                  </a:cubicBezTo>
                  <a:cubicBezTo>
                    <a:pt x="16" y="14"/>
                    <a:pt x="16" y="14"/>
                    <a:pt x="16" y="14"/>
                  </a:cubicBezTo>
                  <a:cubicBezTo>
                    <a:pt x="17" y="14"/>
                    <a:pt x="17" y="14"/>
                    <a:pt x="18" y="14"/>
                  </a:cubicBezTo>
                  <a:cubicBezTo>
                    <a:pt x="18" y="14"/>
                    <a:pt x="18" y="14"/>
                    <a:pt x="18" y="14"/>
                  </a:cubicBezTo>
                  <a:cubicBezTo>
                    <a:pt x="18" y="13"/>
                    <a:pt x="18" y="13"/>
                    <a:pt x="18" y="13"/>
                  </a:cubicBezTo>
                  <a:cubicBezTo>
                    <a:pt x="17" y="13"/>
                    <a:pt x="17" y="13"/>
                    <a:pt x="17" y="13"/>
                  </a:cubicBezTo>
                  <a:cubicBezTo>
                    <a:pt x="15" y="13"/>
                    <a:pt x="16" y="13"/>
                    <a:pt x="14" y="13"/>
                  </a:cubicBezTo>
                  <a:cubicBezTo>
                    <a:pt x="14" y="13"/>
                    <a:pt x="14" y="13"/>
                    <a:pt x="14" y="13"/>
                  </a:cubicBezTo>
                  <a:cubicBezTo>
                    <a:pt x="14" y="12"/>
                    <a:pt x="14" y="12"/>
                    <a:pt x="14" y="12"/>
                  </a:cubicBezTo>
                  <a:cubicBezTo>
                    <a:pt x="14" y="12"/>
                    <a:pt x="14" y="12"/>
                    <a:pt x="14" y="12"/>
                  </a:cubicBezTo>
                  <a:cubicBezTo>
                    <a:pt x="18" y="12"/>
                    <a:pt x="18" y="12"/>
                    <a:pt x="18" y="12"/>
                  </a:cubicBezTo>
                  <a:cubicBezTo>
                    <a:pt x="20" y="12"/>
                    <a:pt x="19" y="12"/>
                    <a:pt x="21" y="12"/>
                  </a:cubicBezTo>
                  <a:cubicBezTo>
                    <a:pt x="21" y="12"/>
                    <a:pt x="21" y="12"/>
                    <a:pt x="21" y="12"/>
                  </a:cubicBezTo>
                  <a:cubicBezTo>
                    <a:pt x="21" y="11"/>
                    <a:pt x="21" y="11"/>
                    <a:pt x="21" y="11"/>
                  </a:cubicBezTo>
                  <a:cubicBezTo>
                    <a:pt x="22" y="11"/>
                    <a:pt x="22" y="11"/>
                    <a:pt x="22" y="11"/>
                  </a:cubicBezTo>
                  <a:cubicBezTo>
                    <a:pt x="22" y="10"/>
                    <a:pt x="22" y="10"/>
                    <a:pt x="22" y="10"/>
                  </a:cubicBezTo>
                  <a:cubicBezTo>
                    <a:pt x="21" y="7"/>
                    <a:pt x="21" y="7"/>
                    <a:pt x="21" y="7"/>
                  </a:cubicBezTo>
                  <a:cubicBezTo>
                    <a:pt x="21" y="6"/>
                    <a:pt x="21" y="6"/>
                    <a:pt x="21" y="6"/>
                  </a:cubicBezTo>
                  <a:cubicBezTo>
                    <a:pt x="22" y="6"/>
                    <a:pt x="22" y="6"/>
                    <a:pt x="22" y="6"/>
                  </a:cubicBezTo>
                  <a:cubicBezTo>
                    <a:pt x="22" y="4"/>
                    <a:pt x="22" y="4"/>
                    <a:pt x="22" y="4"/>
                  </a:cubicBezTo>
                  <a:cubicBezTo>
                    <a:pt x="22" y="4"/>
                    <a:pt x="22" y="4"/>
                    <a:pt x="22" y="4"/>
                  </a:cubicBezTo>
                  <a:cubicBezTo>
                    <a:pt x="23" y="3"/>
                    <a:pt x="23" y="3"/>
                    <a:pt x="23" y="3"/>
                  </a:cubicBezTo>
                  <a:cubicBezTo>
                    <a:pt x="24" y="4"/>
                    <a:pt x="24" y="4"/>
                    <a:pt x="24" y="4"/>
                  </a:cubicBezTo>
                  <a:cubicBezTo>
                    <a:pt x="24" y="4"/>
                    <a:pt x="25" y="5"/>
                    <a:pt x="26" y="5"/>
                  </a:cubicBezTo>
                  <a:cubicBezTo>
                    <a:pt x="26" y="5"/>
                    <a:pt x="26" y="5"/>
                    <a:pt x="26" y="5"/>
                  </a:cubicBezTo>
                  <a:cubicBezTo>
                    <a:pt x="30" y="3"/>
                    <a:pt x="28" y="5"/>
                    <a:pt x="33" y="2"/>
                  </a:cubicBezTo>
                  <a:cubicBezTo>
                    <a:pt x="33" y="1"/>
                    <a:pt x="33" y="1"/>
                    <a:pt x="33" y="1"/>
                  </a:cubicBezTo>
                  <a:cubicBezTo>
                    <a:pt x="34" y="0"/>
                    <a:pt x="34" y="0"/>
                    <a:pt x="34" y="0"/>
                  </a:cubicBezTo>
                  <a:cubicBezTo>
                    <a:pt x="34" y="0"/>
                    <a:pt x="34" y="0"/>
                    <a:pt x="34" y="0"/>
                  </a:cubicBezTo>
                  <a:cubicBezTo>
                    <a:pt x="34" y="0"/>
                    <a:pt x="34" y="0"/>
                    <a:pt x="34" y="0"/>
                  </a:cubicBezTo>
                  <a:cubicBezTo>
                    <a:pt x="36" y="2"/>
                    <a:pt x="36" y="1"/>
                    <a:pt x="37" y="3"/>
                  </a:cubicBezTo>
                  <a:cubicBezTo>
                    <a:pt x="37" y="3"/>
                    <a:pt x="37" y="3"/>
                    <a:pt x="37" y="3"/>
                  </a:cubicBezTo>
                  <a:cubicBezTo>
                    <a:pt x="37" y="3"/>
                    <a:pt x="37" y="3"/>
                    <a:pt x="37" y="3"/>
                  </a:cubicBezTo>
                  <a:cubicBezTo>
                    <a:pt x="37" y="3"/>
                    <a:pt x="37" y="3"/>
                    <a:pt x="37" y="3"/>
                  </a:cubicBezTo>
                  <a:cubicBezTo>
                    <a:pt x="38" y="4"/>
                    <a:pt x="38" y="4"/>
                    <a:pt x="38" y="4"/>
                  </a:cubicBezTo>
                  <a:cubicBezTo>
                    <a:pt x="38" y="4"/>
                    <a:pt x="38" y="4"/>
                    <a:pt x="38" y="4"/>
                  </a:cubicBezTo>
                  <a:cubicBezTo>
                    <a:pt x="38" y="5"/>
                    <a:pt x="38" y="5"/>
                    <a:pt x="37" y="5"/>
                  </a:cubicBezTo>
                  <a:cubicBezTo>
                    <a:pt x="37" y="5"/>
                    <a:pt x="34" y="8"/>
                    <a:pt x="34" y="8"/>
                  </a:cubicBezTo>
                  <a:cubicBezTo>
                    <a:pt x="34" y="9"/>
                    <a:pt x="34" y="9"/>
                    <a:pt x="34" y="9"/>
                  </a:cubicBezTo>
                  <a:cubicBezTo>
                    <a:pt x="34" y="10"/>
                    <a:pt x="34" y="10"/>
                    <a:pt x="34" y="10"/>
                  </a:cubicBezTo>
                  <a:cubicBezTo>
                    <a:pt x="35" y="10"/>
                    <a:pt x="35" y="10"/>
                    <a:pt x="35" y="10"/>
                  </a:cubicBezTo>
                  <a:cubicBezTo>
                    <a:pt x="36" y="11"/>
                    <a:pt x="36" y="11"/>
                    <a:pt x="36" y="12"/>
                  </a:cubicBezTo>
                  <a:cubicBezTo>
                    <a:pt x="37" y="12"/>
                    <a:pt x="37" y="12"/>
                    <a:pt x="37" y="12"/>
                  </a:cubicBezTo>
                  <a:cubicBezTo>
                    <a:pt x="37" y="12"/>
                    <a:pt x="40" y="11"/>
                    <a:pt x="40" y="11"/>
                  </a:cubicBezTo>
                  <a:close/>
                  <a:moveTo>
                    <a:pt x="37" y="1"/>
                  </a:moveTo>
                  <a:cubicBezTo>
                    <a:pt x="36" y="1"/>
                    <a:pt x="36" y="1"/>
                    <a:pt x="36" y="1"/>
                  </a:cubicBezTo>
                  <a:cubicBezTo>
                    <a:pt x="36" y="0"/>
                    <a:pt x="36" y="0"/>
                    <a:pt x="36" y="0"/>
                  </a:cubicBezTo>
                  <a:cubicBezTo>
                    <a:pt x="36" y="0"/>
                    <a:pt x="36" y="0"/>
                    <a:pt x="36" y="0"/>
                  </a:cubicBezTo>
                  <a:cubicBezTo>
                    <a:pt x="36" y="0"/>
                    <a:pt x="36" y="0"/>
                    <a:pt x="36" y="0"/>
                  </a:cubicBezTo>
                  <a:cubicBezTo>
                    <a:pt x="36" y="0"/>
                    <a:pt x="36" y="0"/>
                    <a:pt x="36" y="0"/>
                  </a:cubicBezTo>
                  <a:cubicBezTo>
                    <a:pt x="37" y="1"/>
                    <a:pt x="37" y="1"/>
                    <a:pt x="37" y="1"/>
                  </a:cubicBezTo>
                  <a:cubicBezTo>
                    <a:pt x="37" y="1"/>
                    <a:pt x="37" y="1"/>
                    <a:pt x="37" y="1"/>
                  </a:cubicBezTo>
                  <a:close/>
                  <a:moveTo>
                    <a:pt x="37" y="17"/>
                  </a:moveTo>
                  <a:cubicBezTo>
                    <a:pt x="36" y="18"/>
                    <a:pt x="36" y="18"/>
                    <a:pt x="36" y="18"/>
                  </a:cubicBezTo>
                  <a:cubicBezTo>
                    <a:pt x="36" y="18"/>
                    <a:pt x="36" y="18"/>
                    <a:pt x="36" y="18"/>
                  </a:cubicBezTo>
                  <a:cubicBezTo>
                    <a:pt x="35" y="17"/>
                    <a:pt x="35" y="18"/>
                    <a:pt x="35" y="17"/>
                  </a:cubicBezTo>
                  <a:cubicBezTo>
                    <a:pt x="35" y="17"/>
                    <a:pt x="35" y="17"/>
                    <a:pt x="35" y="17"/>
                  </a:cubicBezTo>
                  <a:cubicBezTo>
                    <a:pt x="35" y="17"/>
                    <a:pt x="35" y="17"/>
                    <a:pt x="35" y="17"/>
                  </a:cubicBezTo>
                  <a:cubicBezTo>
                    <a:pt x="36" y="17"/>
                    <a:pt x="37" y="17"/>
                    <a:pt x="37" y="17"/>
                  </a:cubicBezTo>
                  <a:cubicBezTo>
                    <a:pt x="37" y="17"/>
                    <a:pt x="37" y="17"/>
                    <a:pt x="37" y="1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227">
              <a:extLst>
                <a:ext uri="{FF2B5EF4-FFF2-40B4-BE49-F238E27FC236}">
                  <a16:creationId xmlns:a16="http://schemas.microsoft.com/office/drawing/2014/main" id="{48350B7A-9C07-4EE6-A8D8-4B77082DEE36}"/>
                </a:ext>
              </a:extLst>
            </p:cNvPr>
            <p:cNvSpPr>
              <a:spLocks noEditPoints="1"/>
            </p:cNvSpPr>
            <p:nvPr/>
          </p:nvSpPr>
          <p:spPr bwMode="auto">
            <a:xfrm>
              <a:off x="20459579" y="9420192"/>
              <a:ext cx="61741" cy="42744"/>
            </a:xfrm>
            <a:custGeom>
              <a:avLst/>
              <a:gdLst>
                <a:gd name="T0" fmla="*/ 1 w 15"/>
                <a:gd name="T1" fmla="*/ 1 h 10"/>
                <a:gd name="T2" fmla="*/ 1 w 15"/>
                <a:gd name="T3" fmla="*/ 1 h 10"/>
                <a:gd name="T4" fmla="*/ 0 w 15"/>
                <a:gd name="T5" fmla="*/ 1 h 10"/>
                <a:gd name="T6" fmla="*/ 0 w 15"/>
                <a:gd name="T7" fmla="*/ 0 h 10"/>
                <a:gd name="T8" fmla="*/ 1 w 15"/>
                <a:gd name="T9" fmla="*/ 1 h 10"/>
                <a:gd name="T10" fmla="*/ 1 w 15"/>
                <a:gd name="T11" fmla="*/ 1 h 10"/>
                <a:gd name="T12" fmla="*/ 15 w 15"/>
                <a:gd name="T13" fmla="*/ 10 h 10"/>
                <a:gd name="T14" fmla="*/ 15 w 15"/>
                <a:gd name="T15" fmla="*/ 10 h 10"/>
                <a:gd name="T16" fmla="*/ 15 w 15"/>
                <a:gd name="T17" fmla="*/ 10 h 10"/>
                <a:gd name="T18" fmla="*/ 15 w 15"/>
                <a:gd name="T19" fmla="*/ 9 h 10"/>
                <a:gd name="T20" fmla="*/ 15 w 15"/>
                <a:gd name="T21" fmla="*/ 9 h 10"/>
                <a:gd name="T22" fmla="*/ 15 w 15"/>
                <a:gd name="T23" fmla="*/ 9 h 10"/>
                <a:gd name="T24" fmla="*/ 15 w 15"/>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0">
                  <a:moveTo>
                    <a:pt x="1" y="1"/>
                  </a:moveTo>
                  <a:cubicBezTo>
                    <a:pt x="1" y="1"/>
                    <a:pt x="1" y="1"/>
                    <a:pt x="1" y="1"/>
                  </a:cubicBezTo>
                  <a:cubicBezTo>
                    <a:pt x="1" y="1"/>
                    <a:pt x="1" y="1"/>
                    <a:pt x="0" y="1"/>
                  </a:cubicBezTo>
                  <a:cubicBezTo>
                    <a:pt x="0" y="0"/>
                    <a:pt x="0" y="0"/>
                    <a:pt x="0" y="0"/>
                  </a:cubicBezTo>
                  <a:cubicBezTo>
                    <a:pt x="1" y="1"/>
                    <a:pt x="1" y="1"/>
                    <a:pt x="1" y="1"/>
                  </a:cubicBezTo>
                  <a:cubicBezTo>
                    <a:pt x="1" y="1"/>
                    <a:pt x="1" y="1"/>
                    <a:pt x="1" y="1"/>
                  </a:cubicBezTo>
                  <a:close/>
                  <a:moveTo>
                    <a:pt x="15" y="10"/>
                  </a:moveTo>
                  <a:cubicBezTo>
                    <a:pt x="15" y="10"/>
                    <a:pt x="15" y="10"/>
                    <a:pt x="15" y="10"/>
                  </a:cubicBezTo>
                  <a:cubicBezTo>
                    <a:pt x="15" y="10"/>
                    <a:pt x="15" y="10"/>
                    <a:pt x="15" y="10"/>
                  </a:cubicBezTo>
                  <a:cubicBezTo>
                    <a:pt x="15" y="9"/>
                    <a:pt x="15" y="9"/>
                    <a:pt x="15" y="9"/>
                  </a:cubicBezTo>
                  <a:cubicBezTo>
                    <a:pt x="15" y="9"/>
                    <a:pt x="15" y="9"/>
                    <a:pt x="15" y="9"/>
                  </a:cubicBezTo>
                  <a:cubicBezTo>
                    <a:pt x="15" y="9"/>
                    <a:pt x="15" y="9"/>
                    <a:pt x="15" y="9"/>
                  </a:cubicBezTo>
                  <a:cubicBezTo>
                    <a:pt x="15" y="10"/>
                    <a:pt x="15" y="10"/>
                    <a:pt x="15" y="1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228">
              <a:extLst>
                <a:ext uri="{FF2B5EF4-FFF2-40B4-BE49-F238E27FC236}">
                  <a16:creationId xmlns:a16="http://schemas.microsoft.com/office/drawing/2014/main" id="{4807702F-9087-4010-9642-98539233F943}"/>
                </a:ext>
              </a:extLst>
            </p:cNvPr>
            <p:cNvSpPr>
              <a:spLocks noEditPoints="1"/>
            </p:cNvSpPr>
            <p:nvPr/>
          </p:nvSpPr>
          <p:spPr bwMode="auto">
            <a:xfrm>
              <a:off x="17491326" y="9405943"/>
              <a:ext cx="156725" cy="61741"/>
            </a:xfrm>
            <a:custGeom>
              <a:avLst/>
              <a:gdLst>
                <a:gd name="T0" fmla="*/ 18 w 37"/>
                <a:gd name="T1" fmla="*/ 0 h 15"/>
                <a:gd name="T2" fmla="*/ 17 w 37"/>
                <a:gd name="T3" fmla="*/ 2 h 15"/>
                <a:gd name="T4" fmla="*/ 17 w 37"/>
                <a:gd name="T5" fmla="*/ 1 h 15"/>
                <a:gd name="T6" fmla="*/ 18 w 37"/>
                <a:gd name="T7" fmla="*/ 0 h 15"/>
                <a:gd name="T8" fmla="*/ 12 w 37"/>
                <a:gd name="T9" fmla="*/ 15 h 15"/>
                <a:gd name="T10" fmla="*/ 11 w 37"/>
                <a:gd name="T11" fmla="*/ 14 h 15"/>
                <a:gd name="T12" fmla="*/ 10 w 37"/>
                <a:gd name="T13" fmla="*/ 13 h 15"/>
                <a:gd name="T14" fmla="*/ 10 w 37"/>
                <a:gd name="T15" fmla="*/ 12 h 15"/>
                <a:gd name="T16" fmla="*/ 10 w 37"/>
                <a:gd name="T17" fmla="*/ 12 h 15"/>
                <a:gd name="T18" fmla="*/ 11 w 37"/>
                <a:gd name="T19" fmla="*/ 12 h 15"/>
                <a:gd name="T20" fmla="*/ 12 w 37"/>
                <a:gd name="T21" fmla="*/ 12 h 15"/>
                <a:gd name="T22" fmla="*/ 13 w 37"/>
                <a:gd name="T23" fmla="*/ 11 h 15"/>
                <a:gd name="T24" fmla="*/ 12 w 37"/>
                <a:gd name="T25" fmla="*/ 10 h 15"/>
                <a:gd name="T26" fmla="*/ 12 w 37"/>
                <a:gd name="T27" fmla="*/ 10 h 15"/>
                <a:gd name="T28" fmla="*/ 12 w 37"/>
                <a:gd name="T29" fmla="*/ 10 h 15"/>
                <a:gd name="T30" fmla="*/ 11 w 37"/>
                <a:gd name="T31" fmla="*/ 10 h 15"/>
                <a:gd name="T32" fmla="*/ 10 w 37"/>
                <a:gd name="T33" fmla="*/ 10 h 15"/>
                <a:gd name="T34" fmla="*/ 10 w 37"/>
                <a:gd name="T35" fmla="*/ 10 h 15"/>
                <a:gd name="T36" fmla="*/ 10 w 37"/>
                <a:gd name="T37" fmla="*/ 9 h 15"/>
                <a:gd name="T38" fmla="*/ 11 w 37"/>
                <a:gd name="T39" fmla="*/ 8 h 15"/>
                <a:gd name="T40" fmla="*/ 12 w 37"/>
                <a:gd name="T41" fmla="*/ 6 h 15"/>
                <a:gd name="T42" fmla="*/ 13 w 37"/>
                <a:gd name="T43" fmla="*/ 6 h 15"/>
                <a:gd name="T44" fmla="*/ 33 w 37"/>
                <a:gd name="T45" fmla="*/ 2 h 15"/>
                <a:gd name="T46" fmla="*/ 36 w 37"/>
                <a:gd name="T47" fmla="*/ 3 h 15"/>
                <a:gd name="T48" fmla="*/ 37 w 37"/>
                <a:gd name="T49" fmla="*/ 3 h 15"/>
                <a:gd name="T50" fmla="*/ 32 w 37"/>
                <a:gd name="T51" fmla="*/ 6 h 15"/>
                <a:gd name="T52" fmla="*/ 30 w 37"/>
                <a:gd name="T53" fmla="*/ 7 h 15"/>
                <a:gd name="T54" fmla="*/ 28 w 37"/>
                <a:gd name="T55" fmla="*/ 8 h 15"/>
                <a:gd name="T56" fmla="*/ 28 w 37"/>
                <a:gd name="T57" fmla="*/ 9 h 15"/>
                <a:gd name="T58" fmla="*/ 26 w 37"/>
                <a:gd name="T59" fmla="*/ 9 h 15"/>
                <a:gd name="T60" fmla="*/ 21 w 37"/>
                <a:gd name="T61" fmla="*/ 11 h 15"/>
                <a:gd name="T62" fmla="*/ 20 w 37"/>
                <a:gd name="T63" fmla="*/ 11 h 15"/>
                <a:gd name="T64" fmla="*/ 12 w 37"/>
                <a:gd name="T65" fmla="*/ 15 h 15"/>
                <a:gd name="T66" fmla="*/ 0 w 37"/>
                <a:gd name="T67" fmla="*/ 13 h 15"/>
                <a:gd name="T68" fmla="*/ 5 w 37"/>
                <a:gd name="T69" fmla="*/ 12 h 15"/>
                <a:gd name="T70" fmla="*/ 4 w 37"/>
                <a:gd name="T71" fmla="*/ 13 h 15"/>
                <a:gd name="T72" fmla="*/ 3 w 37"/>
                <a:gd name="T73" fmla="*/ 14 h 15"/>
                <a:gd name="T74" fmla="*/ 3 w 37"/>
                <a:gd name="T75" fmla="*/ 14 h 15"/>
                <a:gd name="T76" fmla="*/ 1 w 37"/>
                <a:gd name="T77" fmla="*/ 14 h 15"/>
                <a:gd name="T78" fmla="*/ 1 w 37"/>
                <a:gd name="T79" fmla="*/ 14 h 15"/>
                <a:gd name="T80" fmla="*/ 1 w 37"/>
                <a:gd name="T81" fmla="*/ 14 h 15"/>
                <a:gd name="T82" fmla="*/ 0 w 37"/>
                <a:gd name="T83" fmla="*/ 14 h 15"/>
                <a:gd name="T84" fmla="*/ 0 w 37"/>
                <a:gd name="T85"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 h="15">
                  <a:moveTo>
                    <a:pt x="18" y="0"/>
                  </a:moveTo>
                  <a:cubicBezTo>
                    <a:pt x="17" y="2"/>
                    <a:pt x="17" y="2"/>
                    <a:pt x="17" y="2"/>
                  </a:cubicBezTo>
                  <a:cubicBezTo>
                    <a:pt x="17" y="1"/>
                    <a:pt x="17" y="1"/>
                    <a:pt x="17" y="1"/>
                  </a:cubicBezTo>
                  <a:cubicBezTo>
                    <a:pt x="17" y="1"/>
                    <a:pt x="17" y="0"/>
                    <a:pt x="18" y="0"/>
                  </a:cubicBezTo>
                  <a:close/>
                  <a:moveTo>
                    <a:pt x="12" y="15"/>
                  </a:moveTo>
                  <a:cubicBezTo>
                    <a:pt x="11" y="14"/>
                    <a:pt x="11" y="14"/>
                    <a:pt x="11" y="14"/>
                  </a:cubicBezTo>
                  <a:cubicBezTo>
                    <a:pt x="11" y="13"/>
                    <a:pt x="11" y="13"/>
                    <a:pt x="10" y="13"/>
                  </a:cubicBezTo>
                  <a:cubicBezTo>
                    <a:pt x="10" y="12"/>
                    <a:pt x="10" y="12"/>
                    <a:pt x="10" y="12"/>
                  </a:cubicBezTo>
                  <a:cubicBezTo>
                    <a:pt x="10" y="12"/>
                    <a:pt x="10" y="12"/>
                    <a:pt x="10" y="12"/>
                  </a:cubicBezTo>
                  <a:cubicBezTo>
                    <a:pt x="11" y="12"/>
                    <a:pt x="11" y="12"/>
                    <a:pt x="11" y="12"/>
                  </a:cubicBezTo>
                  <a:cubicBezTo>
                    <a:pt x="12" y="12"/>
                    <a:pt x="12" y="12"/>
                    <a:pt x="12" y="12"/>
                  </a:cubicBezTo>
                  <a:cubicBezTo>
                    <a:pt x="13" y="11"/>
                    <a:pt x="13" y="11"/>
                    <a:pt x="13" y="11"/>
                  </a:cubicBezTo>
                  <a:cubicBezTo>
                    <a:pt x="12" y="10"/>
                    <a:pt x="12" y="10"/>
                    <a:pt x="12" y="10"/>
                  </a:cubicBezTo>
                  <a:cubicBezTo>
                    <a:pt x="12" y="10"/>
                    <a:pt x="12" y="10"/>
                    <a:pt x="12" y="10"/>
                  </a:cubicBezTo>
                  <a:cubicBezTo>
                    <a:pt x="12" y="10"/>
                    <a:pt x="12" y="10"/>
                    <a:pt x="12" y="10"/>
                  </a:cubicBezTo>
                  <a:cubicBezTo>
                    <a:pt x="11" y="10"/>
                    <a:pt x="11" y="10"/>
                    <a:pt x="11" y="10"/>
                  </a:cubicBezTo>
                  <a:cubicBezTo>
                    <a:pt x="10" y="10"/>
                    <a:pt x="10" y="10"/>
                    <a:pt x="10" y="10"/>
                  </a:cubicBezTo>
                  <a:cubicBezTo>
                    <a:pt x="10" y="10"/>
                    <a:pt x="10" y="10"/>
                    <a:pt x="10" y="10"/>
                  </a:cubicBezTo>
                  <a:cubicBezTo>
                    <a:pt x="10" y="9"/>
                    <a:pt x="10" y="9"/>
                    <a:pt x="10" y="9"/>
                  </a:cubicBezTo>
                  <a:cubicBezTo>
                    <a:pt x="11" y="8"/>
                    <a:pt x="11" y="8"/>
                    <a:pt x="11" y="8"/>
                  </a:cubicBezTo>
                  <a:cubicBezTo>
                    <a:pt x="12" y="6"/>
                    <a:pt x="12" y="6"/>
                    <a:pt x="12" y="6"/>
                  </a:cubicBezTo>
                  <a:cubicBezTo>
                    <a:pt x="13" y="6"/>
                    <a:pt x="13" y="6"/>
                    <a:pt x="13" y="6"/>
                  </a:cubicBezTo>
                  <a:cubicBezTo>
                    <a:pt x="23" y="2"/>
                    <a:pt x="23" y="6"/>
                    <a:pt x="33" y="2"/>
                  </a:cubicBezTo>
                  <a:cubicBezTo>
                    <a:pt x="34" y="2"/>
                    <a:pt x="34" y="2"/>
                    <a:pt x="36" y="3"/>
                  </a:cubicBezTo>
                  <a:cubicBezTo>
                    <a:pt x="36" y="3"/>
                    <a:pt x="36" y="3"/>
                    <a:pt x="37" y="3"/>
                  </a:cubicBezTo>
                  <a:cubicBezTo>
                    <a:pt x="34" y="5"/>
                    <a:pt x="35" y="5"/>
                    <a:pt x="32" y="6"/>
                  </a:cubicBezTo>
                  <a:cubicBezTo>
                    <a:pt x="31" y="7"/>
                    <a:pt x="31" y="7"/>
                    <a:pt x="30" y="7"/>
                  </a:cubicBezTo>
                  <a:cubicBezTo>
                    <a:pt x="28" y="8"/>
                    <a:pt x="28" y="8"/>
                    <a:pt x="28" y="8"/>
                  </a:cubicBezTo>
                  <a:cubicBezTo>
                    <a:pt x="28" y="9"/>
                    <a:pt x="28" y="9"/>
                    <a:pt x="28" y="9"/>
                  </a:cubicBezTo>
                  <a:cubicBezTo>
                    <a:pt x="26" y="9"/>
                    <a:pt x="26" y="9"/>
                    <a:pt x="26" y="9"/>
                  </a:cubicBezTo>
                  <a:cubicBezTo>
                    <a:pt x="24" y="9"/>
                    <a:pt x="24" y="9"/>
                    <a:pt x="21" y="11"/>
                  </a:cubicBezTo>
                  <a:cubicBezTo>
                    <a:pt x="21" y="11"/>
                    <a:pt x="21" y="11"/>
                    <a:pt x="20" y="11"/>
                  </a:cubicBezTo>
                  <a:cubicBezTo>
                    <a:pt x="15" y="13"/>
                    <a:pt x="15" y="13"/>
                    <a:pt x="12" y="15"/>
                  </a:cubicBezTo>
                  <a:close/>
                  <a:moveTo>
                    <a:pt x="0" y="13"/>
                  </a:moveTo>
                  <a:cubicBezTo>
                    <a:pt x="2" y="12"/>
                    <a:pt x="1" y="13"/>
                    <a:pt x="5" y="12"/>
                  </a:cubicBezTo>
                  <a:cubicBezTo>
                    <a:pt x="5" y="12"/>
                    <a:pt x="5" y="12"/>
                    <a:pt x="4" y="13"/>
                  </a:cubicBezTo>
                  <a:cubicBezTo>
                    <a:pt x="4" y="14"/>
                    <a:pt x="4" y="13"/>
                    <a:pt x="3" y="14"/>
                  </a:cubicBezTo>
                  <a:cubicBezTo>
                    <a:pt x="3" y="14"/>
                    <a:pt x="3" y="14"/>
                    <a:pt x="3" y="14"/>
                  </a:cubicBezTo>
                  <a:cubicBezTo>
                    <a:pt x="1" y="14"/>
                    <a:pt x="1" y="14"/>
                    <a:pt x="1" y="14"/>
                  </a:cubicBezTo>
                  <a:cubicBezTo>
                    <a:pt x="1" y="14"/>
                    <a:pt x="1" y="14"/>
                    <a:pt x="1" y="14"/>
                  </a:cubicBezTo>
                  <a:cubicBezTo>
                    <a:pt x="1" y="14"/>
                    <a:pt x="1" y="14"/>
                    <a:pt x="1" y="14"/>
                  </a:cubicBezTo>
                  <a:cubicBezTo>
                    <a:pt x="0" y="14"/>
                    <a:pt x="0" y="14"/>
                    <a:pt x="0" y="14"/>
                  </a:cubicBezTo>
                  <a:cubicBezTo>
                    <a:pt x="0" y="13"/>
                    <a:pt x="0" y="13"/>
                    <a:pt x="0" y="1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229">
              <a:extLst>
                <a:ext uri="{FF2B5EF4-FFF2-40B4-BE49-F238E27FC236}">
                  <a16:creationId xmlns:a16="http://schemas.microsoft.com/office/drawing/2014/main" id="{070C7A6B-D460-4093-9EFE-FE43F819D129}"/>
                </a:ext>
              </a:extLst>
            </p:cNvPr>
            <p:cNvSpPr>
              <a:spLocks noEditPoints="1"/>
            </p:cNvSpPr>
            <p:nvPr/>
          </p:nvSpPr>
          <p:spPr bwMode="auto">
            <a:xfrm>
              <a:off x="14147885" y="6817627"/>
              <a:ext cx="660141" cy="460675"/>
            </a:xfrm>
            <a:custGeom>
              <a:avLst/>
              <a:gdLst>
                <a:gd name="T0" fmla="*/ 147 w 159"/>
                <a:gd name="T1" fmla="*/ 78 h 110"/>
                <a:gd name="T2" fmla="*/ 130 w 159"/>
                <a:gd name="T3" fmla="*/ 98 h 110"/>
                <a:gd name="T4" fmla="*/ 119 w 159"/>
                <a:gd name="T5" fmla="*/ 101 h 110"/>
                <a:gd name="T6" fmla="*/ 111 w 159"/>
                <a:gd name="T7" fmla="*/ 109 h 110"/>
                <a:gd name="T8" fmla="*/ 103 w 159"/>
                <a:gd name="T9" fmla="*/ 107 h 110"/>
                <a:gd name="T10" fmla="*/ 98 w 159"/>
                <a:gd name="T11" fmla="*/ 102 h 110"/>
                <a:gd name="T12" fmla="*/ 97 w 159"/>
                <a:gd name="T13" fmla="*/ 91 h 110"/>
                <a:gd name="T14" fmla="*/ 81 w 159"/>
                <a:gd name="T15" fmla="*/ 83 h 110"/>
                <a:gd name="T16" fmla="*/ 76 w 159"/>
                <a:gd name="T17" fmla="*/ 78 h 110"/>
                <a:gd name="T18" fmla="*/ 69 w 159"/>
                <a:gd name="T19" fmla="*/ 76 h 110"/>
                <a:gd name="T20" fmla="*/ 63 w 159"/>
                <a:gd name="T21" fmla="*/ 74 h 110"/>
                <a:gd name="T22" fmla="*/ 54 w 159"/>
                <a:gd name="T23" fmla="*/ 71 h 110"/>
                <a:gd name="T24" fmla="*/ 53 w 159"/>
                <a:gd name="T25" fmla="*/ 68 h 110"/>
                <a:gd name="T26" fmla="*/ 44 w 159"/>
                <a:gd name="T27" fmla="*/ 67 h 110"/>
                <a:gd name="T28" fmla="*/ 41 w 159"/>
                <a:gd name="T29" fmla="*/ 70 h 110"/>
                <a:gd name="T30" fmla="*/ 29 w 159"/>
                <a:gd name="T31" fmla="*/ 72 h 110"/>
                <a:gd name="T32" fmla="*/ 23 w 159"/>
                <a:gd name="T33" fmla="*/ 79 h 110"/>
                <a:gd name="T34" fmla="*/ 15 w 159"/>
                <a:gd name="T35" fmla="*/ 75 h 110"/>
                <a:gd name="T36" fmla="*/ 15 w 159"/>
                <a:gd name="T37" fmla="*/ 62 h 110"/>
                <a:gd name="T38" fmla="*/ 14 w 159"/>
                <a:gd name="T39" fmla="*/ 54 h 110"/>
                <a:gd name="T40" fmla="*/ 9 w 159"/>
                <a:gd name="T41" fmla="*/ 51 h 110"/>
                <a:gd name="T42" fmla="*/ 9 w 159"/>
                <a:gd name="T43" fmla="*/ 48 h 110"/>
                <a:gd name="T44" fmla="*/ 11 w 159"/>
                <a:gd name="T45" fmla="*/ 47 h 110"/>
                <a:gd name="T46" fmla="*/ 9 w 159"/>
                <a:gd name="T47" fmla="*/ 43 h 110"/>
                <a:gd name="T48" fmla="*/ 4 w 159"/>
                <a:gd name="T49" fmla="*/ 43 h 110"/>
                <a:gd name="T50" fmla="*/ 4 w 159"/>
                <a:gd name="T51" fmla="*/ 29 h 110"/>
                <a:gd name="T52" fmla="*/ 9 w 159"/>
                <a:gd name="T53" fmla="*/ 30 h 110"/>
                <a:gd name="T54" fmla="*/ 15 w 159"/>
                <a:gd name="T55" fmla="*/ 32 h 110"/>
                <a:gd name="T56" fmla="*/ 21 w 159"/>
                <a:gd name="T57" fmla="*/ 31 h 110"/>
                <a:gd name="T58" fmla="*/ 25 w 159"/>
                <a:gd name="T59" fmla="*/ 29 h 110"/>
                <a:gd name="T60" fmla="*/ 20 w 159"/>
                <a:gd name="T61" fmla="*/ 22 h 110"/>
                <a:gd name="T62" fmla="*/ 15 w 159"/>
                <a:gd name="T63" fmla="*/ 11 h 110"/>
                <a:gd name="T64" fmla="*/ 7 w 159"/>
                <a:gd name="T65" fmla="*/ 11 h 110"/>
                <a:gd name="T66" fmla="*/ 4 w 159"/>
                <a:gd name="T67" fmla="*/ 18 h 110"/>
                <a:gd name="T68" fmla="*/ 1 w 159"/>
                <a:gd name="T69" fmla="*/ 19 h 110"/>
                <a:gd name="T70" fmla="*/ 8 w 159"/>
                <a:gd name="T71" fmla="*/ 9 h 110"/>
                <a:gd name="T72" fmla="*/ 19 w 159"/>
                <a:gd name="T73" fmla="*/ 8 h 110"/>
                <a:gd name="T74" fmla="*/ 27 w 159"/>
                <a:gd name="T75" fmla="*/ 14 h 110"/>
                <a:gd name="T76" fmla="*/ 32 w 159"/>
                <a:gd name="T77" fmla="*/ 22 h 110"/>
                <a:gd name="T78" fmla="*/ 38 w 159"/>
                <a:gd name="T79" fmla="*/ 22 h 110"/>
                <a:gd name="T80" fmla="*/ 50 w 159"/>
                <a:gd name="T81" fmla="*/ 23 h 110"/>
                <a:gd name="T82" fmla="*/ 51 w 159"/>
                <a:gd name="T83" fmla="*/ 21 h 110"/>
                <a:gd name="T84" fmla="*/ 53 w 159"/>
                <a:gd name="T85" fmla="*/ 11 h 110"/>
                <a:gd name="T86" fmla="*/ 61 w 159"/>
                <a:gd name="T87" fmla="*/ 7 h 110"/>
                <a:gd name="T88" fmla="*/ 64 w 159"/>
                <a:gd name="T89" fmla="*/ 6 h 110"/>
                <a:gd name="T90" fmla="*/ 66 w 159"/>
                <a:gd name="T91" fmla="*/ 8 h 110"/>
                <a:gd name="T92" fmla="*/ 65 w 159"/>
                <a:gd name="T93" fmla="*/ 4 h 110"/>
                <a:gd name="T94" fmla="*/ 66 w 159"/>
                <a:gd name="T95" fmla="*/ 2 h 110"/>
                <a:gd name="T96" fmla="*/ 72 w 159"/>
                <a:gd name="T97" fmla="*/ 4 h 110"/>
                <a:gd name="T98" fmla="*/ 77 w 159"/>
                <a:gd name="T99" fmla="*/ 7 h 110"/>
                <a:gd name="T100" fmla="*/ 84 w 159"/>
                <a:gd name="T101" fmla="*/ 9 h 110"/>
                <a:gd name="T102" fmla="*/ 83 w 159"/>
                <a:gd name="T103" fmla="*/ 13 h 110"/>
                <a:gd name="T104" fmla="*/ 86 w 159"/>
                <a:gd name="T105" fmla="*/ 16 h 110"/>
                <a:gd name="T106" fmla="*/ 85 w 159"/>
                <a:gd name="T107" fmla="*/ 19 h 110"/>
                <a:gd name="T108" fmla="*/ 90 w 159"/>
                <a:gd name="T109" fmla="*/ 24 h 110"/>
                <a:gd name="T110" fmla="*/ 98 w 159"/>
                <a:gd name="T111" fmla="*/ 24 h 110"/>
                <a:gd name="T112" fmla="*/ 103 w 159"/>
                <a:gd name="T113" fmla="*/ 24 h 110"/>
                <a:gd name="T114" fmla="*/ 109 w 159"/>
                <a:gd name="T115" fmla="*/ 34 h 110"/>
                <a:gd name="T116" fmla="*/ 114 w 159"/>
                <a:gd name="T117" fmla="*/ 44 h 110"/>
                <a:gd name="T118" fmla="*/ 148 w 159"/>
                <a:gd name="T119" fmla="*/ 67 h 110"/>
                <a:gd name="T120" fmla="*/ 159 w 159"/>
                <a:gd name="T121" fmla="*/ 72 h 110"/>
                <a:gd name="T122" fmla="*/ 6 w 159"/>
                <a:gd name="T123" fmla="*/ 5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 h="110">
                  <a:moveTo>
                    <a:pt x="157" y="80"/>
                  </a:moveTo>
                  <a:cubicBezTo>
                    <a:pt x="157" y="80"/>
                    <a:pt x="157" y="80"/>
                    <a:pt x="157" y="80"/>
                  </a:cubicBezTo>
                  <a:cubicBezTo>
                    <a:pt x="156" y="80"/>
                    <a:pt x="156" y="80"/>
                    <a:pt x="153" y="79"/>
                  </a:cubicBezTo>
                  <a:cubicBezTo>
                    <a:pt x="151" y="78"/>
                    <a:pt x="151" y="78"/>
                    <a:pt x="149" y="77"/>
                  </a:cubicBezTo>
                  <a:cubicBezTo>
                    <a:pt x="149" y="77"/>
                    <a:pt x="148" y="77"/>
                    <a:pt x="148" y="77"/>
                  </a:cubicBezTo>
                  <a:cubicBezTo>
                    <a:pt x="147" y="78"/>
                    <a:pt x="147" y="78"/>
                    <a:pt x="147" y="78"/>
                  </a:cubicBezTo>
                  <a:cubicBezTo>
                    <a:pt x="147" y="80"/>
                    <a:pt x="147" y="79"/>
                    <a:pt x="146" y="81"/>
                  </a:cubicBezTo>
                  <a:cubicBezTo>
                    <a:pt x="143" y="81"/>
                    <a:pt x="144" y="81"/>
                    <a:pt x="141" y="81"/>
                  </a:cubicBezTo>
                  <a:cubicBezTo>
                    <a:pt x="139" y="82"/>
                    <a:pt x="140" y="82"/>
                    <a:pt x="138" y="83"/>
                  </a:cubicBezTo>
                  <a:cubicBezTo>
                    <a:pt x="138" y="84"/>
                    <a:pt x="135" y="93"/>
                    <a:pt x="135" y="94"/>
                  </a:cubicBezTo>
                  <a:cubicBezTo>
                    <a:pt x="133" y="96"/>
                    <a:pt x="133" y="96"/>
                    <a:pt x="130" y="97"/>
                  </a:cubicBezTo>
                  <a:cubicBezTo>
                    <a:pt x="130" y="98"/>
                    <a:pt x="130" y="98"/>
                    <a:pt x="130" y="98"/>
                  </a:cubicBezTo>
                  <a:cubicBezTo>
                    <a:pt x="130" y="98"/>
                    <a:pt x="130" y="98"/>
                    <a:pt x="130" y="98"/>
                  </a:cubicBezTo>
                  <a:cubicBezTo>
                    <a:pt x="129" y="99"/>
                    <a:pt x="129" y="99"/>
                    <a:pt x="129" y="99"/>
                  </a:cubicBezTo>
                  <a:cubicBezTo>
                    <a:pt x="127" y="98"/>
                    <a:pt x="123" y="100"/>
                    <a:pt x="121" y="101"/>
                  </a:cubicBezTo>
                  <a:cubicBezTo>
                    <a:pt x="120" y="101"/>
                    <a:pt x="120" y="101"/>
                    <a:pt x="120" y="101"/>
                  </a:cubicBezTo>
                  <a:cubicBezTo>
                    <a:pt x="119" y="101"/>
                    <a:pt x="119" y="101"/>
                    <a:pt x="119" y="101"/>
                  </a:cubicBezTo>
                  <a:cubicBezTo>
                    <a:pt x="119" y="101"/>
                    <a:pt x="119" y="101"/>
                    <a:pt x="119" y="101"/>
                  </a:cubicBezTo>
                  <a:cubicBezTo>
                    <a:pt x="120" y="103"/>
                    <a:pt x="119" y="102"/>
                    <a:pt x="120" y="103"/>
                  </a:cubicBezTo>
                  <a:cubicBezTo>
                    <a:pt x="119" y="104"/>
                    <a:pt x="119" y="104"/>
                    <a:pt x="119" y="104"/>
                  </a:cubicBezTo>
                  <a:cubicBezTo>
                    <a:pt x="119" y="105"/>
                    <a:pt x="119" y="104"/>
                    <a:pt x="118" y="106"/>
                  </a:cubicBezTo>
                  <a:cubicBezTo>
                    <a:pt x="117" y="107"/>
                    <a:pt x="115" y="109"/>
                    <a:pt x="113" y="109"/>
                  </a:cubicBezTo>
                  <a:cubicBezTo>
                    <a:pt x="112" y="109"/>
                    <a:pt x="113" y="109"/>
                    <a:pt x="112" y="109"/>
                  </a:cubicBezTo>
                  <a:cubicBezTo>
                    <a:pt x="111" y="109"/>
                    <a:pt x="111" y="109"/>
                    <a:pt x="111" y="109"/>
                  </a:cubicBezTo>
                  <a:cubicBezTo>
                    <a:pt x="110" y="110"/>
                    <a:pt x="110" y="110"/>
                    <a:pt x="110" y="110"/>
                  </a:cubicBezTo>
                  <a:cubicBezTo>
                    <a:pt x="110" y="110"/>
                    <a:pt x="110" y="110"/>
                    <a:pt x="110" y="110"/>
                  </a:cubicBezTo>
                  <a:cubicBezTo>
                    <a:pt x="109" y="109"/>
                    <a:pt x="109" y="109"/>
                    <a:pt x="109" y="109"/>
                  </a:cubicBezTo>
                  <a:cubicBezTo>
                    <a:pt x="108" y="108"/>
                    <a:pt x="108" y="107"/>
                    <a:pt x="106" y="106"/>
                  </a:cubicBezTo>
                  <a:cubicBezTo>
                    <a:pt x="106" y="106"/>
                    <a:pt x="106" y="106"/>
                    <a:pt x="106" y="106"/>
                  </a:cubicBezTo>
                  <a:cubicBezTo>
                    <a:pt x="105" y="107"/>
                    <a:pt x="105" y="106"/>
                    <a:pt x="103" y="107"/>
                  </a:cubicBezTo>
                  <a:cubicBezTo>
                    <a:pt x="102" y="106"/>
                    <a:pt x="103" y="107"/>
                    <a:pt x="101" y="106"/>
                  </a:cubicBezTo>
                  <a:cubicBezTo>
                    <a:pt x="100" y="105"/>
                    <a:pt x="100" y="105"/>
                    <a:pt x="99" y="104"/>
                  </a:cubicBezTo>
                  <a:cubicBezTo>
                    <a:pt x="98" y="104"/>
                    <a:pt x="98" y="104"/>
                    <a:pt x="98" y="104"/>
                  </a:cubicBezTo>
                  <a:cubicBezTo>
                    <a:pt x="98" y="103"/>
                    <a:pt x="98" y="103"/>
                    <a:pt x="98" y="103"/>
                  </a:cubicBezTo>
                  <a:cubicBezTo>
                    <a:pt x="98" y="103"/>
                    <a:pt x="98" y="103"/>
                    <a:pt x="98" y="103"/>
                  </a:cubicBezTo>
                  <a:cubicBezTo>
                    <a:pt x="98" y="102"/>
                    <a:pt x="98" y="102"/>
                    <a:pt x="98" y="102"/>
                  </a:cubicBezTo>
                  <a:cubicBezTo>
                    <a:pt x="98" y="101"/>
                    <a:pt x="98" y="101"/>
                    <a:pt x="98" y="101"/>
                  </a:cubicBezTo>
                  <a:cubicBezTo>
                    <a:pt x="98" y="99"/>
                    <a:pt x="98" y="99"/>
                    <a:pt x="98" y="99"/>
                  </a:cubicBezTo>
                  <a:cubicBezTo>
                    <a:pt x="97" y="99"/>
                    <a:pt x="97" y="99"/>
                    <a:pt x="97" y="99"/>
                  </a:cubicBezTo>
                  <a:cubicBezTo>
                    <a:pt x="97" y="98"/>
                    <a:pt x="97" y="98"/>
                    <a:pt x="98" y="97"/>
                  </a:cubicBezTo>
                  <a:cubicBezTo>
                    <a:pt x="98" y="96"/>
                    <a:pt x="98" y="96"/>
                    <a:pt x="98" y="96"/>
                  </a:cubicBezTo>
                  <a:cubicBezTo>
                    <a:pt x="97" y="94"/>
                    <a:pt x="97" y="94"/>
                    <a:pt x="97" y="91"/>
                  </a:cubicBezTo>
                  <a:cubicBezTo>
                    <a:pt x="97" y="90"/>
                    <a:pt x="97" y="90"/>
                    <a:pt x="97" y="90"/>
                  </a:cubicBezTo>
                  <a:cubicBezTo>
                    <a:pt x="91" y="90"/>
                    <a:pt x="93" y="90"/>
                    <a:pt x="88" y="90"/>
                  </a:cubicBezTo>
                  <a:cubicBezTo>
                    <a:pt x="88" y="89"/>
                    <a:pt x="86" y="88"/>
                    <a:pt x="86" y="87"/>
                  </a:cubicBezTo>
                  <a:cubicBezTo>
                    <a:pt x="85" y="85"/>
                    <a:pt x="85" y="85"/>
                    <a:pt x="85" y="85"/>
                  </a:cubicBezTo>
                  <a:cubicBezTo>
                    <a:pt x="84" y="84"/>
                    <a:pt x="84" y="84"/>
                    <a:pt x="84" y="84"/>
                  </a:cubicBezTo>
                  <a:cubicBezTo>
                    <a:pt x="81" y="83"/>
                    <a:pt x="81" y="83"/>
                    <a:pt x="81" y="83"/>
                  </a:cubicBezTo>
                  <a:cubicBezTo>
                    <a:pt x="79" y="82"/>
                    <a:pt x="79" y="82"/>
                    <a:pt x="79" y="82"/>
                  </a:cubicBezTo>
                  <a:cubicBezTo>
                    <a:pt x="78" y="81"/>
                    <a:pt x="78" y="81"/>
                    <a:pt x="78" y="81"/>
                  </a:cubicBezTo>
                  <a:cubicBezTo>
                    <a:pt x="77" y="80"/>
                    <a:pt x="77" y="80"/>
                    <a:pt x="77" y="80"/>
                  </a:cubicBezTo>
                  <a:cubicBezTo>
                    <a:pt x="77" y="79"/>
                    <a:pt x="77" y="79"/>
                    <a:pt x="77" y="79"/>
                  </a:cubicBezTo>
                  <a:cubicBezTo>
                    <a:pt x="77" y="78"/>
                    <a:pt x="77" y="78"/>
                    <a:pt x="77" y="78"/>
                  </a:cubicBezTo>
                  <a:cubicBezTo>
                    <a:pt x="76" y="78"/>
                    <a:pt x="76" y="78"/>
                    <a:pt x="76" y="78"/>
                  </a:cubicBezTo>
                  <a:cubicBezTo>
                    <a:pt x="76" y="77"/>
                    <a:pt x="76" y="77"/>
                    <a:pt x="76" y="77"/>
                  </a:cubicBezTo>
                  <a:cubicBezTo>
                    <a:pt x="76" y="77"/>
                    <a:pt x="76" y="77"/>
                    <a:pt x="76" y="77"/>
                  </a:cubicBezTo>
                  <a:cubicBezTo>
                    <a:pt x="72" y="76"/>
                    <a:pt x="72" y="76"/>
                    <a:pt x="72" y="76"/>
                  </a:cubicBezTo>
                  <a:cubicBezTo>
                    <a:pt x="71" y="75"/>
                    <a:pt x="71" y="75"/>
                    <a:pt x="71" y="75"/>
                  </a:cubicBezTo>
                  <a:cubicBezTo>
                    <a:pt x="70" y="76"/>
                    <a:pt x="70" y="76"/>
                    <a:pt x="70" y="76"/>
                  </a:cubicBezTo>
                  <a:cubicBezTo>
                    <a:pt x="69" y="76"/>
                    <a:pt x="69" y="76"/>
                    <a:pt x="69" y="76"/>
                  </a:cubicBezTo>
                  <a:cubicBezTo>
                    <a:pt x="68" y="75"/>
                    <a:pt x="68" y="75"/>
                    <a:pt x="68" y="75"/>
                  </a:cubicBezTo>
                  <a:cubicBezTo>
                    <a:pt x="67" y="76"/>
                    <a:pt x="67" y="76"/>
                    <a:pt x="67" y="76"/>
                  </a:cubicBezTo>
                  <a:cubicBezTo>
                    <a:pt x="66" y="76"/>
                    <a:pt x="66" y="76"/>
                    <a:pt x="66" y="76"/>
                  </a:cubicBezTo>
                  <a:cubicBezTo>
                    <a:pt x="65" y="76"/>
                    <a:pt x="65" y="76"/>
                    <a:pt x="65" y="76"/>
                  </a:cubicBezTo>
                  <a:cubicBezTo>
                    <a:pt x="65" y="75"/>
                    <a:pt x="65" y="75"/>
                    <a:pt x="65" y="75"/>
                  </a:cubicBezTo>
                  <a:cubicBezTo>
                    <a:pt x="63" y="74"/>
                    <a:pt x="63" y="74"/>
                    <a:pt x="63" y="74"/>
                  </a:cubicBezTo>
                  <a:cubicBezTo>
                    <a:pt x="61" y="73"/>
                    <a:pt x="61" y="73"/>
                    <a:pt x="61" y="73"/>
                  </a:cubicBezTo>
                  <a:cubicBezTo>
                    <a:pt x="60" y="73"/>
                    <a:pt x="60" y="73"/>
                    <a:pt x="60" y="73"/>
                  </a:cubicBezTo>
                  <a:cubicBezTo>
                    <a:pt x="58" y="72"/>
                    <a:pt x="58" y="72"/>
                    <a:pt x="58" y="72"/>
                  </a:cubicBezTo>
                  <a:cubicBezTo>
                    <a:pt x="56" y="72"/>
                    <a:pt x="56" y="72"/>
                    <a:pt x="56" y="72"/>
                  </a:cubicBezTo>
                  <a:cubicBezTo>
                    <a:pt x="55" y="71"/>
                    <a:pt x="55" y="71"/>
                    <a:pt x="55" y="71"/>
                  </a:cubicBezTo>
                  <a:cubicBezTo>
                    <a:pt x="54" y="71"/>
                    <a:pt x="54" y="71"/>
                    <a:pt x="54" y="71"/>
                  </a:cubicBezTo>
                  <a:cubicBezTo>
                    <a:pt x="54" y="71"/>
                    <a:pt x="54" y="71"/>
                    <a:pt x="54" y="71"/>
                  </a:cubicBezTo>
                  <a:cubicBezTo>
                    <a:pt x="54" y="70"/>
                    <a:pt x="54" y="70"/>
                    <a:pt x="54" y="70"/>
                  </a:cubicBezTo>
                  <a:cubicBezTo>
                    <a:pt x="54" y="69"/>
                    <a:pt x="54" y="69"/>
                    <a:pt x="54" y="69"/>
                  </a:cubicBezTo>
                  <a:cubicBezTo>
                    <a:pt x="54" y="69"/>
                    <a:pt x="54" y="69"/>
                    <a:pt x="54" y="69"/>
                  </a:cubicBezTo>
                  <a:cubicBezTo>
                    <a:pt x="53" y="68"/>
                    <a:pt x="53" y="68"/>
                    <a:pt x="53" y="68"/>
                  </a:cubicBezTo>
                  <a:cubicBezTo>
                    <a:pt x="53" y="68"/>
                    <a:pt x="53" y="68"/>
                    <a:pt x="53" y="68"/>
                  </a:cubicBezTo>
                  <a:cubicBezTo>
                    <a:pt x="51" y="68"/>
                    <a:pt x="51" y="68"/>
                    <a:pt x="51" y="68"/>
                  </a:cubicBezTo>
                  <a:cubicBezTo>
                    <a:pt x="49" y="68"/>
                    <a:pt x="49" y="68"/>
                    <a:pt x="49" y="68"/>
                  </a:cubicBezTo>
                  <a:cubicBezTo>
                    <a:pt x="48" y="67"/>
                    <a:pt x="48" y="67"/>
                    <a:pt x="48" y="67"/>
                  </a:cubicBezTo>
                  <a:cubicBezTo>
                    <a:pt x="47" y="67"/>
                    <a:pt x="47" y="67"/>
                    <a:pt x="47" y="67"/>
                  </a:cubicBezTo>
                  <a:cubicBezTo>
                    <a:pt x="45" y="67"/>
                    <a:pt x="45" y="67"/>
                    <a:pt x="45" y="67"/>
                  </a:cubicBezTo>
                  <a:cubicBezTo>
                    <a:pt x="44" y="67"/>
                    <a:pt x="44" y="67"/>
                    <a:pt x="44" y="67"/>
                  </a:cubicBezTo>
                  <a:cubicBezTo>
                    <a:pt x="43" y="68"/>
                    <a:pt x="43" y="68"/>
                    <a:pt x="43" y="68"/>
                  </a:cubicBezTo>
                  <a:cubicBezTo>
                    <a:pt x="43" y="68"/>
                    <a:pt x="43" y="68"/>
                    <a:pt x="43" y="68"/>
                  </a:cubicBezTo>
                  <a:cubicBezTo>
                    <a:pt x="43" y="69"/>
                    <a:pt x="43" y="69"/>
                    <a:pt x="43" y="69"/>
                  </a:cubicBezTo>
                  <a:cubicBezTo>
                    <a:pt x="42" y="70"/>
                    <a:pt x="42" y="70"/>
                    <a:pt x="42" y="70"/>
                  </a:cubicBezTo>
                  <a:cubicBezTo>
                    <a:pt x="42" y="70"/>
                    <a:pt x="42" y="70"/>
                    <a:pt x="42" y="70"/>
                  </a:cubicBezTo>
                  <a:cubicBezTo>
                    <a:pt x="41" y="70"/>
                    <a:pt x="41" y="70"/>
                    <a:pt x="41" y="70"/>
                  </a:cubicBezTo>
                  <a:cubicBezTo>
                    <a:pt x="40" y="70"/>
                    <a:pt x="40" y="70"/>
                    <a:pt x="40" y="70"/>
                  </a:cubicBezTo>
                  <a:cubicBezTo>
                    <a:pt x="37" y="69"/>
                    <a:pt x="37" y="69"/>
                    <a:pt x="37" y="69"/>
                  </a:cubicBezTo>
                  <a:cubicBezTo>
                    <a:pt x="34" y="69"/>
                    <a:pt x="34" y="69"/>
                    <a:pt x="34" y="69"/>
                  </a:cubicBezTo>
                  <a:cubicBezTo>
                    <a:pt x="32" y="70"/>
                    <a:pt x="32" y="70"/>
                    <a:pt x="32" y="70"/>
                  </a:cubicBezTo>
                  <a:cubicBezTo>
                    <a:pt x="31" y="71"/>
                    <a:pt x="31" y="71"/>
                    <a:pt x="31" y="71"/>
                  </a:cubicBezTo>
                  <a:cubicBezTo>
                    <a:pt x="29" y="72"/>
                    <a:pt x="29" y="72"/>
                    <a:pt x="29" y="72"/>
                  </a:cubicBezTo>
                  <a:cubicBezTo>
                    <a:pt x="27" y="74"/>
                    <a:pt x="27" y="74"/>
                    <a:pt x="27" y="74"/>
                  </a:cubicBezTo>
                  <a:cubicBezTo>
                    <a:pt x="26" y="75"/>
                    <a:pt x="26" y="75"/>
                    <a:pt x="26" y="75"/>
                  </a:cubicBezTo>
                  <a:cubicBezTo>
                    <a:pt x="25" y="78"/>
                    <a:pt x="25" y="78"/>
                    <a:pt x="25" y="78"/>
                  </a:cubicBezTo>
                  <a:cubicBezTo>
                    <a:pt x="25" y="78"/>
                    <a:pt x="25" y="78"/>
                    <a:pt x="25" y="78"/>
                  </a:cubicBezTo>
                  <a:cubicBezTo>
                    <a:pt x="24" y="79"/>
                    <a:pt x="24" y="79"/>
                    <a:pt x="24" y="79"/>
                  </a:cubicBezTo>
                  <a:cubicBezTo>
                    <a:pt x="23" y="79"/>
                    <a:pt x="23" y="79"/>
                    <a:pt x="23" y="79"/>
                  </a:cubicBezTo>
                  <a:cubicBezTo>
                    <a:pt x="22" y="79"/>
                    <a:pt x="22" y="79"/>
                    <a:pt x="22" y="79"/>
                  </a:cubicBezTo>
                  <a:cubicBezTo>
                    <a:pt x="20" y="80"/>
                    <a:pt x="20" y="80"/>
                    <a:pt x="20" y="80"/>
                  </a:cubicBezTo>
                  <a:cubicBezTo>
                    <a:pt x="19" y="80"/>
                    <a:pt x="19" y="80"/>
                    <a:pt x="19" y="80"/>
                  </a:cubicBezTo>
                  <a:cubicBezTo>
                    <a:pt x="16" y="80"/>
                    <a:pt x="16" y="80"/>
                    <a:pt x="16" y="80"/>
                  </a:cubicBezTo>
                  <a:cubicBezTo>
                    <a:pt x="16" y="79"/>
                    <a:pt x="16" y="79"/>
                    <a:pt x="16" y="79"/>
                  </a:cubicBezTo>
                  <a:cubicBezTo>
                    <a:pt x="15" y="75"/>
                    <a:pt x="15" y="75"/>
                    <a:pt x="15" y="75"/>
                  </a:cubicBezTo>
                  <a:cubicBezTo>
                    <a:pt x="15" y="72"/>
                    <a:pt x="15" y="72"/>
                    <a:pt x="15" y="72"/>
                  </a:cubicBezTo>
                  <a:cubicBezTo>
                    <a:pt x="15" y="70"/>
                    <a:pt x="15" y="70"/>
                    <a:pt x="15" y="70"/>
                  </a:cubicBezTo>
                  <a:cubicBezTo>
                    <a:pt x="15" y="67"/>
                    <a:pt x="15" y="67"/>
                    <a:pt x="15" y="67"/>
                  </a:cubicBezTo>
                  <a:cubicBezTo>
                    <a:pt x="15" y="65"/>
                    <a:pt x="15" y="65"/>
                    <a:pt x="15" y="65"/>
                  </a:cubicBezTo>
                  <a:cubicBezTo>
                    <a:pt x="15" y="63"/>
                    <a:pt x="15" y="63"/>
                    <a:pt x="15" y="63"/>
                  </a:cubicBezTo>
                  <a:cubicBezTo>
                    <a:pt x="15" y="62"/>
                    <a:pt x="15" y="62"/>
                    <a:pt x="15" y="62"/>
                  </a:cubicBezTo>
                  <a:cubicBezTo>
                    <a:pt x="15" y="60"/>
                    <a:pt x="15" y="60"/>
                    <a:pt x="15" y="60"/>
                  </a:cubicBezTo>
                  <a:cubicBezTo>
                    <a:pt x="15" y="58"/>
                    <a:pt x="15" y="58"/>
                    <a:pt x="15" y="58"/>
                  </a:cubicBezTo>
                  <a:cubicBezTo>
                    <a:pt x="15" y="57"/>
                    <a:pt x="15" y="57"/>
                    <a:pt x="15" y="57"/>
                  </a:cubicBezTo>
                  <a:cubicBezTo>
                    <a:pt x="15" y="56"/>
                    <a:pt x="15" y="56"/>
                    <a:pt x="15" y="56"/>
                  </a:cubicBezTo>
                  <a:cubicBezTo>
                    <a:pt x="14" y="55"/>
                    <a:pt x="14" y="55"/>
                    <a:pt x="14" y="55"/>
                  </a:cubicBezTo>
                  <a:cubicBezTo>
                    <a:pt x="14" y="54"/>
                    <a:pt x="14" y="54"/>
                    <a:pt x="14" y="54"/>
                  </a:cubicBezTo>
                  <a:cubicBezTo>
                    <a:pt x="13" y="53"/>
                    <a:pt x="13" y="53"/>
                    <a:pt x="13" y="53"/>
                  </a:cubicBezTo>
                  <a:cubicBezTo>
                    <a:pt x="12" y="53"/>
                    <a:pt x="12" y="53"/>
                    <a:pt x="12" y="53"/>
                  </a:cubicBezTo>
                  <a:cubicBezTo>
                    <a:pt x="12" y="52"/>
                    <a:pt x="12" y="52"/>
                    <a:pt x="12" y="52"/>
                  </a:cubicBezTo>
                  <a:cubicBezTo>
                    <a:pt x="11" y="52"/>
                    <a:pt x="11" y="52"/>
                    <a:pt x="11" y="52"/>
                  </a:cubicBezTo>
                  <a:cubicBezTo>
                    <a:pt x="9" y="51"/>
                    <a:pt x="9" y="51"/>
                    <a:pt x="9" y="51"/>
                  </a:cubicBezTo>
                  <a:cubicBezTo>
                    <a:pt x="9" y="51"/>
                    <a:pt x="9" y="51"/>
                    <a:pt x="9" y="51"/>
                  </a:cubicBezTo>
                  <a:cubicBezTo>
                    <a:pt x="8" y="52"/>
                    <a:pt x="8" y="52"/>
                    <a:pt x="8" y="52"/>
                  </a:cubicBezTo>
                  <a:cubicBezTo>
                    <a:pt x="7" y="53"/>
                    <a:pt x="7" y="53"/>
                    <a:pt x="7" y="53"/>
                  </a:cubicBezTo>
                  <a:cubicBezTo>
                    <a:pt x="7" y="51"/>
                    <a:pt x="7" y="51"/>
                    <a:pt x="7" y="51"/>
                  </a:cubicBezTo>
                  <a:cubicBezTo>
                    <a:pt x="7" y="50"/>
                    <a:pt x="7" y="50"/>
                    <a:pt x="7" y="50"/>
                  </a:cubicBezTo>
                  <a:cubicBezTo>
                    <a:pt x="8" y="48"/>
                    <a:pt x="8" y="48"/>
                    <a:pt x="8" y="48"/>
                  </a:cubicBezTo>
                  <a:cubicBezTo>
                    <a:pt x="9" y="48"/>
                    <a:pt x="9" y="48"/>
                    <a:pt x="9" y="48"/>
                  </a:cubicBezTo>
                  <a:cubicBezTo>
                    <a:pt x="10" y="49"/>
                    <a:pt x="10" y="49"/>
                    <a:pt x="10" y="49"/>
                  </a:cubicBezTo>
                  <a:cubicBezTo>
                    <a:pt x="11" y="49"/>
                    <a:pt x="11" y="49"/>
                    <a:pt x="11" y="49"/>
                  </a:cubicBezTo>
                  <a:cubicBezTo>
                    <a:pt x="12" y="49"/>
                    <a:pt x="12" y="49"/>
                    <a:pt x="12" y="49"/>
                  </a:cubicBezTo>
                  <a:cubicBezTo>
                    <a:pt x="12" y="48"/>
                    <a:pt x="12" y="48"/>
                    <a:pt x="12" y="48"/>
                  </a:cubicBezTo>
                  <a:cubicBezTo>
                    <a:pt x="12" y="47"/>
                    <a:pt x="12" y="47"/>
                    <a:pt x="12" y="47"/>
                  </a:cubicBezTo>
                  <a:cubicBezTo>
                    <a:pt x="11" y="47"/>
                    <a:pt x="11" y="47"/>
                    <a:pt x="11" y="47"/>
                  </a:cubicBezTo>
                  <a:cubicBezTo>
                    <a:pt x="11" y="46"/>
                    <a:pt x="11" y="46"/>
                    <a:pt x="11" y="46"/>
                  </a:cubicBezTo>
                  <a:cubicBezTo>
                    <a:pt x="11" y="44"/>
                    <a:pt x="11" y="44"/>
                    <a:pt x="11" y="44"/>
                  </a:cubicBezTo>
                  <a:cubicBezTo>
                    <a:pt x="11" y="43"/>
                    <a:pt x="11" y="43"/>
                    <a:pt x="11" y="43"/>
                  </a:cubicBezTo>
                  <a:cubicBezTo>
                    <a:pt x="11" y="43"/>
                    <a:pt x="11" y="43"/>
                    <a:pt x="11" y="43"/>
                  </a:cubicBezTo>
                  <a:cubicBezTo>
                    <a:pt x="10" y="42"/>
                    <a:pt x="10" y="42"/>
                    <a:pt x="10" y="42"/>
                  </a:cubicBezTo>
                  <a:cubicBezTo>
                    <a:pt x="9" y="43"/>
                    <a:pt x="9" y="43"/>
                    <a:pt x="9" y="43"/>
                  </a:cubicBezTo>
                  <a:cubicBezTo>
                    <a:pt x="7" y="42"/>
                    <a:pt x="7" y="42"/>
                    <a:pt x="7" y="42"/>
                  </a:cubicBezTo>
                  <a:cubicBezTo>
                    <a:pt x="5" y="42"/>
                    <a:pt x="5" y="42"/>
                    <a:pt x="5" y="42"/>
                  </a:cubicBezTo>
                  <a:cubicBezTo>
                    <a:pt x="5" y="43"/>
                    <a:pt x="5" y="43"/>
                    <a:pt x="5" y="43"/>
                  </a:cubicBezTo>
                  <a:cubicBezTo>
                    <a:pt x="6" y="45"/>
                    <a:pt x="6" y="45"/>
                    <a:pt x="6" y="45"/>
                  </a:cubicBezTo>
                  <a:cubicBezTo>
                    <a:pt x="5" y="44"/>
                    <a:pt x="5" y="44"/>
                    <a:pt x="5" y="44"/>
                  </a:cubicBezTo>
                  <a:cubicBezTo>
                    <a:pt x="4" y="43"/>
                    <a:pt x="4" y="43"/>
                    <a:pt x="4" y="43"/>
                  </a:cubicBezTo>
                  <a:cubicBezTo>
                    <a:pt x="3" y="41"/>
                    <a:pt x="3" y="41"/>
                    <a:pt x="3" y="41"/>
                  </a:cubicBezTo>
                  <a:cubicBezTo>
                    <a:pt x="3" y="39"/>
                    <a:pt x="3" y="39"/>
                    <a:pt x="3" y="39"/>
                  </a:cubicBezTo>
                  <a:cubicBezTo>
                    <a:pt x="3" y="36"/>
                    <a:pt x="3" y="36"/>
                    <a:pt x="3" y="36"/>
                  </a:cubicBezTo>
                  <a:cubicBezTo>
                    <a:pt x="3" y="34"/>
                    <a:pt x="3" y="34"/>
                    <a:pt x="3" y="34"/>
                  </a:cubicBezTo>
                  <a:cubicBezTo>
                    <a:pt x="4" y="32"/>
                    <a:pt x="4" y="32"/>
                    <a:pt x="4" y="32"/>
                  </a:cubicBezTo>
                  <a:cubicBezTo>
                    <a:pt x="4" y="29"/>
                    <a:pt x="4" y="29"/>
                    <a:pt x="4" y="29"/>
                  </a:cubicBezTo>
                  <a:cubicBezTo>
                    <a:pt x="5" y="27"/>
                    <a:pt x="5" y="27"/>
                    <a:pt x="5" y="27"/>
                  </a:cubicBezTo>
                  <a:cubicBezTo>
                    <a:pt x="5" y="28"/>
                    <a:pt x="5" y="28"/>
                    <a:pt x="5" y="28"/>
                  </a:cubicBezTo>
                  <a:cubicBezTo>
                    <a:pt x="6" y="29"/>
                    <a:pt x="6" y="29"/>
                    <a:pt x="6" y="29"/>
                  </a:cubicBezTo>
                  <a:cubicBezTo>
                    <a:pt x="7" y="30"/>
                    <a:pt x="7" y="30"/>
                    <a:pt x="7" y="30"/>
                  </a:cubicBezTo>
                  <a:cubicBezTo>
                    <a:pt x="8" y="30"/>
                    <a:pt x="8" y="30"/>
                    <a:pt x="8" y="30"/>
                  </a:cubicBezTo>
                  <a:cubicBezTo>
                    <a:pt x="9" y="30"/>
                    <a:pt x="9" y="30"/>
                    <a:pt x="9" y="30"/>
                  </a:cubicBezTo>
                  <a:cubicBezTo>
                    <a:pt x="10" y="30"/>
                    <a:pt x="10" y="30"/>
                    <a:pt x="10" y="30"/>
                  </a:cubicBezTo>
                  <a:cubicBezTo>
                    <a:pt x="11" y="30"/>
                    <a:pt x="11" y="30"/>
                    <a:pt x="11" y="30"/>
                  </a:cubicBezTo>
                  <a:cubicBezTo>
                    <a:pt x="12" y="30"/>
                    <a:pt x="12" y="30"/>
                    <a:pt x="12" y="30"/>
                  </a:cubicBezTo>
                  <a:cubicBezTo>
                    <a:pt x="13" y="31"/>
                    <a:pt x="13" y="31"/>
                    <a:pt x="13" y="31"/>
                  </a:cubicBezTo>
                  <a:cubicBezTo>
                    <a:pt x="14" y="32"/>
                    <a:pt x="14" y="32"/>
                    <a:pt x="14" y="32"/>
                  </a:cubicBezTo>
                  <a:cubicBezTo>
                    <a:pt x="15" y="32"/>
                    <a:pt x="15" y="32"/>
                    <a:pt x="15" y="32"/>
                  </a:cubicBezTo>
                  <a:cubicBezTo>
                    <a:pt x="18" y="32"/>
                    <a:pt x="18" y="32"/>
                    <a:pt x="18" y="32"/>
                  </a:cubicBezTo>
                  <a:cubicBezTo>
                    <a:pt x="19" y="31"/>
                    <a:pt x="19" y="31"/>
                    <a:pt x="19" y="31"/>
                  </a:cubicBezTo>
                  <a:cubicBezTo>
                    <a:pt x="20" y="32"/>
                    <a:pt x="20" y="32"/>
                    <a:pt x="20" y="32"/>
                  </a:cubicBezTo>
                  <a:cubicBezTo>
                    <a:pt x="20" y="32"/>
                    <a:pt x="20" y="32"/>
                    <a:pt x="20" y="32"/>
                  </a:cubicBezTo>
                  <a:cubicBezTo>
                    <a:pt x="21" y="32"/>
                    <a:pt x="21" y="32"/>
                    <a:pt x="21" y="32"/>
                  </a:cubicBezTo>
                  <a:cubicBezTo>
                    <a:pt x="21" y="31"/>
                    <a:pt x="21" y="31"/>
                    <a:pt x="21" y="31"/>
                  </a:cubicBezTo>
                  <a:cubicBezTo>
                    <a:pt x="20" y="30"/>
                    <a:pt x="20" y="30"/>
                    <a:pt x="20" y="30"/>
                  </a:cubicBezTo>
                  <a:cubicBezTo>
                    <a:pt x="21" y="29"/>
                    <a:pt x="21" y="29"/>
                    <a:pt x="21" y="29"/>
                  </a:cubicBezTo>
                  <a:cubicBezTo>
                    <a:pt x="23" y="30"/>
                    <a:pt x="23" y="30"/>
                    <a:pt x="23" y="30"/>
                  </a:cubicBezTo>
                  <a:cubicBezTo>
                    <a:pt x="24" y="29"/>
                    <a:pt x="24" y="29"/>
                    <a:pt x="24" y="29"/>
                  </a:cubicBezTo>
                  <a:cubicBezTo>
                    <a:pt x="24" y="29"/>
                    <a:pt x="24" y="29"/>
                    <a:pt x="24" y="29"/>
                  </a:cubicBezTo>
                  <a:cubicBezTo>
                    <a:pt x="25" y="29"/>
                    <a:pt x="25" y="29"/>
                    <a:pt x="25" y="29"/>
                  </a:cubicBezTo>
                  <a:cubicBezTo>
                    <a:pt x="25" y="28"/>
                    <a:pt x="25" y="28"/>
                    <a:pt x="25" y="28"/>
                  </a:cubicBezTo>
                  <a:cubicBezTo>
                    <a:pt x="25" y="27"/>
                    <a:pt x="25" y="27"/>
                    <a:pt x="25" y="27"/>
                  </a:cubicBezTo>
                  <a:cubicBezTo>
                    <a:pt x="25" y="26"/>
                    <a:pt x="25" y="26"/>
                    <a:pt x="25" y="26"/>
                  </a:cubicBezTo>
                  <a:cubicBezTo>
                    <a:pt x="24" y="25"/>
                    <a:pt x="24" y="25"/>
                    <a:pt x="24" y="25"/>
                  </a:cubicBezTo>
                  <a:cubicBezTo>
                    <a:pt x="23" y="24"/>
                    <a:pt x="23" y="24"/>
                    <a:pt x="23" y="24"/>
                  </a:cubicBezTo>
                  <a:cubicBezTo>
                    <a:pt x="20" y="22"/>
                    <a:pt x="20" y="22"/>
                    <a:pt x="20" y="22"/>
                  </a:cubicBezTo>
                  <a:cubicBezTo>
                    <a:pt x="19" y="21"/>
                    <a:pt x="19" y="21"/>
                    <a:pt x="19" y="21"/>
                  </a:cubicBezTo>
                  <a:cubicBezTo>
                    <a:pt x="18" y="19"/>
                    <a:pt x="18" y="19"/>
                    <a:pt x="18" y="19"/>
                  </a:cubicBezTo>
                  <a:cubicBezTo>
                    <a:pt x="17" y="18"/>
                    <a:pt x="17" y="18"/>
                    <a:pt x="17" y="18"/>
                  </a:cubicBezTo>
                  <a:cubicBezTo>
                    <a:pt x="17" y="16"/>
                    <a:pt x="17" y="16"/>
                    <a:pt x="17" y="16"/>
                  </a:cubicBezTo>
                  <a:cubicBezTo>
                    <a:pt x="16" y="14"/>
                    <a:pt x="16" y="14"/>
                    <a:pt x="16" y="14"/>
                  </a:cubicBezTo>
                  <a:cubicBezTo>
                    <a:pt x="15" y="11"/>
                    <a:pt x="15" y="11"/>
                    <a:pt x="15" y="11"/>
                  </a:cubicBezTo>
                  <a:cubicBezTo>
                    <a:pt x="15" y="11"/>
                    <a:pt x="15" y="11"/>
                    <a:pt x="15" y="11"/>
                  </a:cubicBezTo>
                  <a:cubicBezTo>
                    <a:pt x="14" y="10"/>
                    <a:pt x="14" y="10"/>
                    <a:pt x="14" y="10"/>
                  </a:cubicBezTo>
                  <a:cubicBezTo>
                    <a:pt x="13" y="10"/>
                    <a:pt x="13" y="10"/>
                    <a:pt x="13" y="10"/>
                  </a:cubicBezTo>
                  <a:cubicBezTo>
                    <a:pt x="11" y="10"/>
                    <a:pt x="11" y="10"/>
                    <a:pt x="11" y="10"/>
                  </a:cubicBezTo>
                  <a:cubicBezTo>
                    <a:pt x="9" y="11"/>
                    <a:pt x="9" y="11"/>
                    <a:pt x="9" y="11"/>
                  </a:cubicBezTo>
                  <a:cubicBezTo>
                    <a:pt x="7" y="11"/>
                    <a:pt x="7" y="11"/>
                    <a:pt x="7" y="11"/>
                  </a:cubicBezTo>
                  <a:cubicBezTo>
                    <a:pt x="7" y="11"/>
                    <a:pt x="7" y="11"/>
                    <a:pt x="7" y="11"/>
                  </a:cubicBezTo>
                  <a:cubicBezTo>
                    <a:pt x="5" y="13"/>
                    <a:pt x="5" y="13"/>
                    <a:pt x="5" y="13"/>
                  </a:cubicBezTo>
                  <a:cubicBezTo>
                    <a:pt x="4" y="14"/>
                    <a:pt x="4" y="14"/>
                    <a:pt x="4" y="14"/>
                  </a:cubicBezTo>
                  <a:cubicBezTo>
                    <a:pt x="3" y="17"/>
                    <a:pt x="3" y="17"/>
                    <a:pt x="3" y="17"/>
                  </a:cubicBezTo>
                  <a:cubicBezTo>
                    <a:pt x="4" y="18"/>
                    <a:pt x="4" y="18"/>
                    <a:pt x="4" y="18"/>
                  </a:cubicBezTo>
                  <a:cubicBezTo>
                    <a:pt x="4" y="18"/>
                    <a:pt x="4" y="18"/>
                    <a:pt x="4" y="18"/>
                  </a:cubicBezTo>
                  <a:cubicBezTo>
                    <a:pt x="4" y="22"/>
                    <a:pt x="4" y="22"/>
                    <a:pt x="4" y="22"/>
                  </a:cubicBezTo>
                  <a:cubicBezTo>
                    <a:pt x="4" y="24"/>
                    <a:pt x="4" y="24"/>
                    <a:pt x="4" y="24"/>
                  </a:cubicBezTo>
                  <a:cubicBezTo>
                    <a:pt x="4" y="24"/>
                    <a:pt x="4" y="24"/>
                    <a:pt x="4" y="24"/>
                  </a:cubicBezTo>
                  <a:cubicBezTo>
                    <a:pt x="4" y="24"/>
                    <a:pt x="4" y="24"/>
                    <a:pt x="4" y="24"/>
                  </a:cubicBezTo>
                  <a:cubicBezTo>
                    <a:pt x="3" y="22"/>
                    <a:pt x="3" y="22"/>
                    <a:pt x="3" y="22"/>
                  </a:cubicBezTo>
                  <a:cubicBezTo>
                    <a:pt x="1" y="19"/>
                    <a:pt x="1" y="19"/>
                    <a:pt x="1" y="19"/>
                  </a:cubicBezTo>
                  <a:cubicBezTo>
                    <a:pt x="0" y="16"/>
                    <a:pt x="0" y="16"/>
                    <a:pt x="0" y="16"/>
                  </a:cubicBezTo>
                  <a:cubicBezTo>
                    <a:pt x="2" y="13"/>
                    <a:pt x="2" y="13"/>
                    <a:pt x="2" y="13"/>
                  </a:cubicBezTo>
                  <a:cubicBezTo>
                    <a:pt x="4" y="11"/>
                    <a:pt x="4" y="11"/>
                    <a:pt x="4" y="11"/>
                  </a:cubicBezTo>
                  <a:cubicBezTo>
                    <a:pt x="6" y="10"/>
                    <a:pt x="6" y="10"/>
                    <a:pt x="6" y="10"/>
                  </a:cubicBezTo>
                  <a:cubicBezTo>
                    <a:pt x="6" y="10"/>
                    <a:pt x="6" y="10"/>
                    <a:pt x="6" y="10"/>
                  </a:cubicBezTo>
                  <a:cubicBezTo>
                    <a:pt x="8" y="9"/>
                    <a:pt x="8" y="9"/>
                    <a:pt x="8" y="9"/>
                  </a:cubicBezTo>
                  <a:cubicBezTo>
                    <a:pt x="11" y="8"/>
                    <a:pt x="11" y="8"/>
                    <a:pt x="11" y="8"/>
                  </a:cubicBezTo>
                  <a:cubicBezTo>
                    <a:pt x="13" y="8"/>
                    <a:pt x="13" y="8"/>
                    <a:pt x="13" y="8"/>
                  </a:cubicBezTo>
                  <a:cubicBezTo>
                    <a:pt x="16" y="7"/>
                    <a:pt x="16" y="7"/>
                    <a:pt x="16" y="7"/>
                  </a:cubicBezTo>
                  <a:cubicBezTo>
                    <a:pt x="17" y="7"/>
                    <a:pt x="17" y="7"/>
                    <a:pt x="17" y="7"/>
                  </a:cubicBezTo>
                  <a:cubicBezTo>
                    <a:pt x="18" y="7"/>
                    <a:pt x="18" y="7"/>
                    <a:pt x="18" y="7"/>
                  </a:cubicBezTo>
                  <a:cubicBezTo>
                    <a:pt x="19" y="8"/>
                    <a:pt x="19" y="8"/>
                    <a:pt x="19" y="8"/>
                  </a:cubicBezTo>
                  <a:cubicBezTo>
                    <a:pt x="20" y="8"/>
                    <a:pt x="20" y="8"/>
                    <a:pt x="20" y="8"/>
                  </a:cubicBezTo>
                  <a:cubicBezTo>
                    <a:pt x="22" y="10"/>
                    <a:pt x="22" y="10"/>
                    <a:pt x="22" y="10"/>
                  </a:cubicBezTo>
                  <a:cubicBezTo>
                    <a:pt x="24" y="11"/>
                    <a:pt x="24" y="11"/>
                    <a:pt x="24" y="11"/>
                  </a:cubicBezTo>
                  <a:cubicBezTo>
                    <a:pt x="26" y="13"/>
                    <a:pt x="26" y="13"/>
                    <a:pt x="26" y="13"/>
                  </a:cubicBezTo>
                  <a:cubicBezTo>
                    <a:pt x="27" y="14"/>
                    <a:pt x="27" y="14"/>
                    <a:pt x="27" y="14"/>
                  </a:cubicBezTo>
                  <a:cubicBezTo>
                    <a:pt x="27" y="14"/>
                    <a:pt x="27" y="14"/>
                    <a:pt x="27" y="14"/>
                  </a:cubicBezTo>
                  <a:cubicBezTo>
                    <a:pt x="27" y="15"/>
                    <a:pt x="27" y="15"/>
                    <a:pt x="27" y="15"/>
                  </a:cubicBezTo>
                  <a:cubicBezTo>
                    <a:pt x="29" y="18"/>
                    <a:pt x="29" y="18"/>
                    <a:pt x="29" y="18"/>
                  </a:cubicBezTo>
                  <a:cubicBezTo>
                    <a:pt x="30" y="19"/>
                    <a:pt x="30" y="19"/>
                    <a:pt x="30" y="19"/>
                  </a:cubicBezTo>
                  <a:cubicBezTo>
                    <a:pt x="31" y="20"/>
                    <a:pt x="31" y="20"/>
                    <a:pt x="31" y="20"/>
                  </a:cubicBezTo>
                  <a:cubicBezTo>
                    <a:pt x="32" y="21"/>
                    <a:pt x="32" y="21"/>
                    <a:pt x="32" y="21"/>
                  </a:cubicBezTo>
                  <a:cubicBezTo>
                    <a:pt x="32" y="22"/>
                    <a:pt x="32" y="22"/>
                    <a:pt x="32" y="22"/>
                  </a:cubicBezTo>
                  <a:cubicBezTo>
                    <a:pt x="33" y="23"/>
                    <a:pt x="33" y="23"/>
                    <a:pt x="33" y="23"/>
                  </a:cubicBezTo>
                  <a:cubicBezTo>
                    <a:pt x="33" y="23"/>
                    <a:pt x="33" y="23"/>
                    <a:pt x="33" y="23"/>
                  </a:cubicBezTo>
                  <a:cubicBezTo>
                    <a:pt x="34" y="23"/>
                    <a:pt x="34" y="23"/>
                    <a:pt x="34" y="23"/>
                  </a:cubicBezTo>
                  <a:cubicBezTo>
                    <a:pt x="36" y="23"/>
                    <a:pt x="36" y="23"/>
                    <a:pt x="36" y="23"/>
                  </a:cubicBezTo>
                  <a:cubicBezTo>
                    <a:pt x="37" y="23"/>
                    <a:pt x="37" y="23"/>
                    <a:pt x="37" y="23"/>
                  </a:cubicBezTo>
                  <a:cubicBezTo>
                    <a:pt x="38" y="22"/>
                    <a:pt x="38" y="22"/>
                    <a:pt x="38" y="22"/>
                  </a:cubicBezTo>
                  <a:cubicBezTo>
                    <a:pt x="39" y="22"/>
                    <a:pt x="39" y="22"/>
                    <a:pt x="39" y="22"/>
                  </a:cubicBezTo>
                  <a:cubicBezTo>
                    <a:pt x="42" y="23"/>
                    <a:pt x="42" y="23"/>
                    <a:pt x="42" y="23"/>
                  </a:cubicBezTo>
                  <a:cubicBezTo>
                    <a:pt x="45" y="23"/>
                    <a:pt x="45" y="23"/>
                    <a:pt x="45" y="23"/>
                  </a:cubicBezTo>
                  <a:cubicBezTo>
                    <a:pt x="48" y="23"/>
                    <a:pt x="48" y="23"/>
                    <a:pt x="48" y="23"/>
                  </a:cubicBezTo>
                  <a:cubicBezTo>
                    <a:pt x="49" y="23"/>
                    <a:pt x="49" y="23"/>
                    <a:pt x="49" y="23"/>
                  </a:cubicBezTo>
                  <a:cubicBezTo>
                    <a:pt x="50" y="23"/>
                    <a:pt x="50" y="23"/>
                    <a:pt x="50" y="23"/>
                  </a:cubicBezTo>
                  <a:cubicBezTo>
                    <a:pt x="51" y="23"/>
                    <a:pt x="51" y="23"/>
                    <a:pt x="51" y="23"/>
                  </a:cubicBezTo>
                  <a:cubicBezTo>
                    <a:pt x="51" y="23"/>
                    <a:pt x="51" y="23"/>
                    <a:pt x="51" y="23"/>
                  </a:cubicBezTo>
                  <a:cubicBezTo>
                    <a:pt x="51" y="22"/>
                    <a:pt x="51" y="22"/>
                    <a:pt x="51" y="22"/>
                  </a:cubicBezTo>
                  <a:cubicBezTo>
                    <a:pt x="52" y="22"/>
                    <a:pt x="52" y="22"/>
                    <a:pt x="52" y="22"/>
                  </a:cubicBezTo>
                  <a:cubicBezTo>
                    <a:pt x="52" y="22"/>
                    <a:pt x="52" y="22"/>
                    <a:pt x="52" y="22"/>
                  </a:cubicBezTo>
                  <a:cubicBezTo>
                    <a:pt x="51" y="21"/>
                    <a:pt x="51" y="21"/>
                    <a:pt x="51" y="21"/>
                  </a:cubicBezTo>
                  <a:cubicBezTo>
                    <a:pt x="51" y="21"/>
                    <a:pt x="51" y="21"/>
                    <a:pt x="51" y="21"/>
                  </a:cubicBezTo>
                  <a:cubicBezTo>
                    <a:pt x="50" y="17"/>
                    <a:pt x="50" y="17"/>
                    <a:pt x="50" y="17"/>
                  </a:cubicBezTo>
                  <a:cubicBezTo>
                    <a:pt x="50" y="14"/>
                    <a:pt x="50" y="14"/>
                    <a:pt x="50" y="14"/>
                  </a:cubicBezTo>
                  <a:cubicBezTo>
                    <a:pt x="51" y="14"/>
                    <a:pt x="51" y="14"/>
                    <a:pt x="51" y="14"/>
                  </a:cubicBezTo>
                  <a:cubicBezTo>
                    <a:pt x="52" y="13"/>
                    <a:pt x="52" y="13"/>
                    <a:pt x="52" y="13"/>
                  </a:cubicBezTo>
                  <a:cubicBezTo>
                    <a:pt x="53" y="11"/>
                    <a:pt x="53" y="11"/>
                    <a:pt x="53" y="11"/>
                  </a:cubicBezTo>
                  <a:cubicBezTo>
                    <a:pt x="54" y="10"/>
                    <a:pt x="54" y="10"/>
                    <a:pt x="54" y="10"/>
                  </a:cubicBezTo>
                  <a:cubicBezTo>
                    <a:pt x="55" y="10"/>
                    <a:pt x="55" y="10"/>
                    <a:pt x="55" y="10"/>
                  </a:cubicBezTo>
                  <a:cubicBezTo>
                    <a:pt x="58" y="10"/>
                    <a:pt x="58" y="10"/>
                    <a:pt x="58" y="10"/>
                  </a:cubicBezTo>
                  <a:cubicBezTo>
                    <a:pt x="60" y="9"/>
                    <a:pt x="60" y="9"/>
                    <a:pt x="60" y="9"/>
                  </a:cubicBezTo>
                  <a:cubicBezTo>
                    <a:pt x="60" y="9"/>
                    <a:pt x="60" y="9"/>
                    <a:pt x="60" y="9"/>
                  </a:cubicBezTo>
                  <a:cubicBezTo>
                    <a:pt x="61" y="7"/>
                    <a:pt x="61" y="7"/>
                    <a:pt x="61" y="7"/>
                  </a:cubicBezTo>
                  <a:cubicBezTo>
                    <a:pt x="61" y="6"/>
                    <a:pt x="61" y="6"/>
                    <a:pt x="61" y="6"/>
                  </a:cubicBezTo>
                  <a:cubicBezTo>
                    <a:pt x="61" y="5"/>
                    <a:pt x="61" y="5"/>
                    <a:pt x="61" y="5"/>
                  </a:cubicBezTo>
                  <a:cubicBezTo>
                    <a:pt x="62" y="5"/>
                    <a:pt x="62" y="5"/>
                    <a:pt x="62" y="5"/>
                  </a:cubicBezTo>
                  <a:cubicBezTo>
                    <a:pt x="62" y="5"/>
                    <a:pt x="62" y="5"/>
                    <a:pt x="62" y="5"/>
                  </a:cubicBezTo>
                  <a:cubicBezTo>
                    <a:pt x="64" y="5"/>
                    <a:pt x="64" y="5"/>
                    <a:pt x="64" y="5"/>
                  </a:cubicBezTo>
                  <a:cubicBezTo>
                    <a:pt x="64" y="6"/>
                    <a:pt x="64" y="6"/>
                    <a:pt x="64" y="6"/>
                  </a:cubicBezTo>
                  <a:cubicBezTo>
                    <a:pt x="65" y="6"/>
                    <a:pt x="65" y="6"/>
                    <a:pt x="65" y="6"/>
                  </a:cubicBezTo>
                  <a:cubicBezTo>
                    <a:pt x="65" y="6"/>
                    <a:pt x="65" y="6"/>
                    <a:pt x="65" y="6"/>
                  </a:cubicBezTo>
                  <a:cubicBezTo>
                    <a:pt x="66" y="7"/>
                    <a:pt x="66" y="7"/>
                    <a:pt x="66" y="7"/>
                  </a:cubicBezTo>
                  <a:cubicBezTo>
                    <a:pt x="66" y="8"/>
                    <a:pt x="66" y="8"/>
                    <a:pt x="66" y="8"/>
                  </a:cubicBezTo>
                  <a:cubicBezTo>
                    <a:pt x="66" y="8"/>
                    <a:pt x="66" y="8"/>
                    <a:pt x="66" y="8"/>
                  </a:cubicBezTo>
                  <a:cubicBezTo>
                    <a:pt x="66" y="8"/>
                    <a:pt x="66" y="8"/>
                    <a:pt x="66" y="8"/>
                  </a:cubicBezTo>
                  <a:cubicBezTo>
                    <a:pt x="67" y="8"/>
                    <a:pt x="67" y="8"/>
                    <a:pt x="67" y="8"/>
                  </a:cubicBezTo>
                  <a:cubicBezTo>
                    <a:pt x="67" y="8"/>
                    <a:pt x="67" y="8"/>
                    <a:pt x="67" y="8"/>
                  </a:cubicBezTo>
                  <a:cubicBezTo>
                    <a:pt x="67" y="7"/>
                    <a:pt x="67" y="7"/>
                    <a:pt x="67" y="7"/>
                  </a:cubicBezTo>
                  <a:cubicBezTo>
                    <a:pt x="67" y="7"/>
                    <a:pt x="67" y="7"/>
                    <a:pt x="67" y="7"/>
                  </a:cubicBezTo>
                  <a:cubicBezTo>
                    <a:pt x="66" y="6"/>
                    <a:pt x="66" y="6"/>
                    <a:pt x="66" y="6"/>
                  </a:cubicBezTo>
                  <a:cubicBezTo>
                    <a:pt x="65" y="4"/>
                    <a:pt x="65" y="4"/>
                    <a:pt x="65" y="4"/>
                  </a:cubicBezTo>
                  <a:cubicBezTo>
                    <a:pt x="64" y="4"/>
                    <a:pt x="64" y="4"/>
                    <a:pt x="64" y="4"/>
                  </a:cubicBezTo>
                  <a:cubicBezTo>
                    <a:pt x="63" y="3"/>
                    <a:pt x="63" y="3"/>
                    <a:pt x="63" y="3"/>
                  </a:cubicBezTo>
                  <a:cubicBezTo>
                    <a:pt x="63" y="3"/>
                    <a:pt x="63" y="3"/>
                    <a:pt x="63" y="3"/>
                  </a:cubicBezTo>
                  <a:cubicBezTo>
                    <a:pt x="64" y="2"/>
                    <a:pt x="64" y="2"/>
                    <a:pt x="64" y="2"/>
                  </a:cubicBezTo>
                  <a:cubicBezTo>
                    <a:pt x="65" y="2"/>
                    <a:pt x="65" y="2"/>
                    <a:pt x="65" y="2"/>
                  </a:cubicBezTo>
                  <a:cubicBezTo>
                    <a:pt x="66" y="2"/>
                    <a:pt x="66" y="2"/>
                    <a:pt x="66" y="2"/>
                  </a:cubicBezTo>
                  <a:cubicBezTo>
                    <a:pt x="67" y="2"/>
                    <a:pt x="67" y="2"/>
                    <a:pt x="67" y="2"/>
                  </a:cubicBezTo>
                  <a:cubicBezTo>
                    <a:pt x="68" y="2"/>
                    <a:pt x="68" y="2"/>
                    <a:pt x="68" y="2"/>
                  </a:cubicBezTo>
                  <a:cubicBezTo>
                    <a:pt x="68" y="0"/>
                    <a:pt x="68" y="0"/>
                    <a:pt x="68" y="0"/>
                  </a:cubicBezTo>
                  <a:cubicBezTo>
                    <a:pt x="70" y="2"/>
                    <a:pt x="70" y="2"/>
                    <a:pt x="70" y="2"/>
                  </a:cubicBezTo>
                  <a:cubicBezTo>
                    <a:pt x="71" y="4"/>
                    <a:pt x="71" y="4"/>
                    <a:pt x="71" y="4"/>
                  </a:cubicBezTo>
                  <a:cubicBezTo>
                    <a:pt x="72" y="4"/>
                    <a:pt x="72" y="4"/>
                    <a:pt x="72" y="4"/>
                  </a:cubicBezTo>
                  <a:cubicBezTo>
                    <a:pt x="73" y="4"/>
                    <a:pt x="73" y="4"/>
                    <a:pt x="73" y="4"/>
                  </a:cubicBezTo>
                  <a:cubicBezTo>
                    <a:pt x="74" y="4"/>
                    <a:pt x="74" y="4"/>
                    <a:pt x="74" y="4"/>
                  </a:cubicBezTo>
                  <a:cubicBezTo>
                    <a:pt x="75" y="5"/>
                    <a:pt x="75" y="5"/>
                    <a:pt x="75" y="5"/>
                  </a:cubicBezTo>
                  <a:cubicBezTo>
                    <a:pt x="75" y="5"/>
                    <a:pt x="75" y="5"/>
                    <a:pt x="75" y="5"/>
                  </a:cubicBezTo>
                  <a:cubicBezTo>
                    <a:pt x="76" y="7"/>
                    <a:pt x="76" y="7"/>
                    <a:pt x="76" y="7"/>
                  </a:cubicBezTo>
                  <a:cubicBezTo>
                    <a:pt x="77" y="7"/>
                    <a:pt x="77" y="7"/>
                    <a:pt x="77" y="7"/>
                  </a:cubicBezTo>
                  <a:cubicBezTo>
                    <a:pt x="78" y="8"/>
                    <a:pt x="78" y="8"/>
                    <a:pt x="78" y="8"/>
                  </a:cubicBezTo>
                  <a:cubicBezTo>
                    <a:pt x="81" y="8"/>
                    <a:pt x="81" y="8"/>
                    <a:pt x="81" y="8"/>
                  </a:cubicBezTo>
                  <a:cubicBezTo>
                    <a:pt x="83" y="8"/>
                    <a:pt x="83" y="8"/>
                    <a:pt x="83" y="8"/>
                  </a:cubicBezTo>
                  <a:cubicBezTo>
                    <a:pt x="83" y="9"/>
                    <a:pt x="83" y="9"/>
                    <a:pt x="83" y="9"/>
                  </a:cubicBezTo>
                  <a:cubicBezTo>
                    <a:pt x="84" y="9"/>
                    <a:pt x="84" y="9"/>
                    <a:pt x="84" y="9"/>
                  </a:cubicBezTo>
                  <a:cubicBezTo>
                    <a:pt x="84" y="9"/>
                    <a:pt x="84" y="9"/>
                    <a:pt x="84" y="9"/>
                  </a:cubicBezTo>
                  <a:cubicBezTo>
                    <a:pt x="84" y="10"/>
                    <a:pt x="84" y="10"/>
                    <a:pt x="84" y="10"/>
                  </a:cubicBezTo>
                  <a:cubicBezTo>
                    <a:pt x="84" y="10"/>
                    <a:pt x="84" y="10"/>
                    <a:pt x="84" y="10"/>
                  </a:cubicBezTo>
                  <a:cubicBezTo>
                    <a:pt x="84" y="11"/>
                    <a:pt x="84" y="11"/>
                    <a:pt x="84" y="11"/>
                  </a:cubicBezTo>
                  <a:cubicBezTo>
                    <a:pt x="84" y="12"/>
                    <a:pt x="84" y="12"/>
                    <a:pt x="84" y="12"/>
                  </a:cubicBezTo>
                  <a:cubicBezTo>
                    <a:pt x="84" y="12"/>
                    <a:pt x="84" y="12"/>
                    <a:pt x="84" y="12"/>
                  </a:cubicBezTo>
                  <a:cubicBezTo>
                    <a:pt x="83" y="13"/>
                    <a:pt x="83" y="13"/>
                    <a:pt x="83" y="13"/>
                  </a:cubicBezTo>
                  <a:cubicBezTo>
                    <a:pt x="84" y="13"/>
                    <a:pt x="84" y="13"/>
                    <a:pt x="84" y="13"/>
                  </a:cubicBezTo>
                  <a:cubicBezTo>
                    <a:pt x="85" y="14"/>
                    <a:pt x="85" y="14"/>
                    <a:pt x="85" y="14"/>
                  </a:cubicBezTo>
                  <a:cubicBezTo>
                    <a:pt x="86" y="14"/>
                    <a:pt x="86" y="14"/>
                    <a:pt x="86" y="14"/>
                  </a:cubicBezTo>
                  <a:cubicBezTo>
                    <a:pt x="86" y="15"/>
                    <a:pt x="86" y="15"/>
                    <a:pt x="86" y="15"/>
                  </a:cubicBezTo>
                  <a:cubicBezTo>
                    <a:pt x="86" y="15"/>
                    <a:pt x="86" y="15"/>
                    <a:pt x="86" y="15"/>
                  </a:cubicBezTo>
                  <a:cubicBezTo>
                    <a:pt x="86" y="16"/>
                    <a:pt x="86" y="16"/>
                    <a:pt x="86" y="16"/>
                  </a:cubicBezTo>
                  <a:cubicBezTo>
                    <a:pt x="85" y="15"/>
                    <a:pt x="85" y="15"/>
                    <a:pt x="85" y="15"/>
                  </a:cubicBezTo>
                  <a:cubicBezTo>
                    <a:pt x="85" y="16"/>
                    <a:pt x="85" y="16"/>
                    <a:pt x="85" y="16"/>
                  </a:cubicBezTo>
                  <a:cubicBezTo>
                    <a:pt x="85" y="17"/>
                    <a:pt x="85" y="17"/>
                    <a:pt x="85" y="17"/>
                  </a:cubicBezTo>
                  <a:cubicBezTo>
                    <a:pt x="85" y="18"/>
                    <a:pt x="85" y="18"/>
                    <a:pt x="85" y="18"/>
                  </a:cubicBezTo>
                  <a:cubicBezTo>
                    <a:pt x="86" y="18"/>
                    <a:pt x="86" y="18"/>
                    <a:pt x="86" y="18"/>
                  </a:cubicBezTo>
                  <a:cubicBezTo>
                    <a:pt x="85" y="19"/>
                    <a:pt x="85" y="19"/>
                    <a:pt x="85" y="19"/>
                  </a:cubicBezTo>
                  <a:cubicBezTo>
                    <a:pt x="85" y="20"/>
                    <a:pt x="85" y="20"/>
                    <a:pt x="85" y="20"/>
                  </a:cubicBezTo>
                  <a:cubicBezTo>
                    <a:pt x="85" y="21"/>
                    <a:pt x="85" y="21"/>
                    <a:pt x="85" y="21"/>
                  </a:cubicBezTo>
                  <a:cubicBezTo>
                    <a:pt x="85" y="21"/>
                    <a:pt x="85" y="21"/>
                    <a:pt x="85" y="21"/>
                  </a:cubicBezTo>
                  <a:cubicBezTo>
                    <a:pt x="86" y="22"/>
                    <a:pt x="86" y="22"/>
                    <a:pt x="86" y="22"/>
                  </a:cubicBezTo>
                  <a:cubicBezTo>
                    <a:pt x="89" y="24"/>
                    <a:pt x="89" y="24"/>
                    <a:pt x="89" y="24"/>
                  </a:cubicBezTo>
                  <a:cubicBezTo>
                    <a:pt x="90" y="24"/>
                    <a:pt x="90" y="24"/>
                    <a:pt x="90" y="24"/>
                  </a:cubicBezTo>
                  <a:cubicBezTo>
                    <a:pt x="93" y="24"/>
                    <a:pt x="93" y="24"/>
                    <a:pt x="93" y="24"/>
                  </a:cubicBezTo>
                  <a:cubicBezTo>
                    <a:pt x="94" y="24"/>
                    <a:pt x="94" y="24"/>
                    <a:pt x="94" y="24"/>
                  </a:cubicBezTo>
                  <a:cubicBezTo>
                    <a:pt x="95" y="24"/>
                    <a:pt x="95" y="24"/>
                    <a:pt x="95" y="24"/>
                  </a:cubicBezTo>
                  <a:cubicBezTo>
                    <a:pt x="97" y="24"/>
                    <a:pt x="97" y="24"/>
                    <a:pt x="97" y="24"/>
                  </a:cubicBezTo>
                  <a:cubicBezTo>
                    <a:pt x="97" y="24"/>
                    <a:pt x="97" y="24"/>
                    <a:pt x="97" y="24"/>
                  </a:cubicBezTo>
                  <a:cubicBezTo>
                    <a:pt x="98" y="24"/>
                    <a:pt x="98" y="24"/>
                    <a:pt x="98" y="24"/>
                  </a:cubicBezTo>
                  <a:cubicBezTo>
                    <a:pt x="99" y="24"/>
                    <a:pt x="99" y="24"/>
                    <a:pt x="99" y="24"/>
                  </a:cubicBezTo>
                  <a:cubicBezTo>
                    <a:pt x="100" y="23"/>
                    <a:pt x="100" y="23"/>
                    <a:pt x="100" y="23"/>
                  </a:cubicBezTo>
                  <a:cubicBezTo>
                    <a:pt x="100" y="23"/>
                    <a:pt x="100" y="23"/>
                    <a:pt x="100" y="23"/>
                  </a:cubicBezTo>
                  <a:cubicBezTo>
                    <a:pt x="100" y="23"/>
                    <a:pt x="100" y="23"/>
                    <a:pt x="100" y="23"/>
                  </a:cubicBezTo>
                  <a:cubicBezTo>
                    <a:pt x="101" y="23"/>
                    <a:pt x="101" y="23"/>
                    <a:pt x="101" y="23"/>
                  </a:cubicBezTo>
                  <a:cubicBezTo>
                    <a:pt x="103" y="24"/>
                    <a:pt x="103" y="24"/>
                    <a:pt x="103" y="24"/>
                  </a:cubicBezTo>
                  <a:cubicBezTo>
                    <a:pt x="104" y="25"/>
                    <a:pt x="104" y="25"/>
                    <a:pt x="104" y="25"/>
                  </a:cubicBezTo>
                  <a:cubicBezTo>
                    <a:pt x="105" y="26"/>
                    <a:pt x="105" y="26"/>
                    <a:pt x="105" y="26"/>
                  </a:cubicBezTo>
                  <a:cubicBezTo>
                    <a:pt x="106" y="27"/>
                    <a:pt x="106" y="27"/>
                    <a:pt x="106" y="27"/>
                  </a:cubicBezTo>
                  <a:cubicBezTo>
                    <a:pt x="107" y="29"/>
                    <a:pt x="107" y="29"/>
                    <a:pt x="107" y="29"/>
                  </a:cubicBezTo>
                  <a:cubicBezTo>
                    <a:pt x="108" y="32"/>
                    <a:pt x="108" y="32"/>
                    <a:pt x="108" y="32"/>
                  </a:cubicBezTo>
                  <a:cubicBezTo>
                    <a:pt x="109" y="34"/>
                    <a:pt x="109" y="34"/>
                    <a:pt x="109" y="34"/>
                  </a:cubicBezTo>
                  <a:cubicBezTo>
                    <a:pt x="110" y="35"/>
                    <a:pt x="110" y="35"/>
                    <a:pt x="110" y="35"/>
                  </a:cubicBezTo>
                  <a:cubicBezTo>
                    <a:pt x="111" y="37"/>
                    <a:pt x="111" y="37"/>
                    <a:pt x="111" y="37"/>
                  </a:cubicBezTo>
                  <a:cubicBezTo>
                    <a:pt x="112" y="41"/>
                    <a:pt x="112" y="41"/>
                    <a:pt x="112" y="41"/>
                  </a:cubicBezTo>
                  <a:cubicBezTo>
                    <a:pt x="112" y="42"/>
                    <a:pt x="112" y="42"/>
                    <a:pt x="112" y="42"/>
                  </a:cubicBezTo>
                  <a:cubicBezTo>
                    <a:pt x="112" y="43"/>
                    <a:pt x="112" y="43"/>
                    <a:pt x="112" y="43"/>
                  </a:cubicBezTo>
                  <a:cubicBezTo>
                    <a:pt x="114" y="44"/>
                    <a:pt x="114" y="44"/>
                    <a:pt x="114" y="44"/>
                  </a:cubicBezTo>
                  <a:cubicBezTo>
                    <a:pt x="117" y="46"/>
                    <a:pt x="117" y="46"/>
                    <a:pt x="117" y="46"/>
                  </a:cubicBezTo>
                  <a:cubicBezTo>
                    <a:pt x="118" y="47"/>
                    <a:pt x="118" y="47"/>
                    <a:pt x="118" y="47"/>
                  </a:cubicBezTo>
                  <a:cubicBezTo>
                    <a:pt x="130" y="56"/>
                    <a:pt x="121" y="51"/>
                    <a:pt x="131" y="57"/>
                  </a:cubicBezTo>
                  <a:cubicBezTo>
                    <a:pt x="133" y="57"/>
                    <a:pt x="133" y="57"/>
                    <a:pt x="133" y="57"/>
                  </a:cubicBezTo>
                  <a:cubicBezTo>
                    <a:pt x="136" y="60"/>
                    <a:pt x="143" y="65"/>
                    <a:pt x="147" y="67"/>
                  </a:cubicBezTo>
                  <a:cubicBezTo>
                    <a:pt x="148" y="67"/>
                    <a:pt x="148" y="67"/>
                    <a:pt x="148" y="67"/>
                  </a:cubicBezTo>
                  <a:cubicBezTo>
                    <a:pt x="148" y="67"/>
                    <a:pt x="148" y="67"/>
                    <a:pt x="148" y="67"/>
                  </a:cubicBezTo>
                  <a:cubicBezTo>
                    <a:pt x="149" y="67"/>
                    <a:pt x="149" y="67"/>
                    <a:pt x="150" y="67"/>
                  </a:cubicBezTo>
                  <a:cubicBezTo>
                    <a:pt x="155" y="68"/>
                    <a:pt x="153" y="69"/>
                    <a:pt x="158" y="71"/>
                  </a:cubicBezTo>
                  <a:cubicBezTo>
                    <a:pt x="158" y="71"/>
                    <a:pt x="158" y="71"/>
                    <a:pt x="158" y="71"/>
                  </a:cubicBezTo>
                  <a:cubicBezTo>
                    <a:pt x="159" y="71"/>
                    <a:pt x="159" y="71"/>
                    <a:pt x="159" y="71"/>
                  </a:cubicBezTo>
                  <a:cubicBezTo>
                    <a:pt x="159" y="72"/>
                    <a:pt x="159" y="72"/>
                    <a:pt x="159" y="72"/>
                  </a:cubicBezTo>
                  <a:cubicBezTo>
                    <a:pt x="157" y="74"/>
                    <a:pt x="157" y="74"/>
                    <a:pt x="157" y="74"/>
                  </a:cubicBezTo>
                  <a:cubicBezTo>
                    <a:pt x="157" y="76"/>
                    <a:pt x="157" y="77"/>
                    <a:pt x="157" y="80"/>
                  </a:cubicBezTo>
                  <a:close/>
                  <a:moveTo>
                    <a:pt x="7" y="59"/>
                  </a:moveTo>
                  <a:cubicBezTo>
                    <a:pt x="7" y="60"/>
                    <a:pt x="7" y="60"/>
                    <a:pt x="7" y="60"/>
                  </a:cubicBezTo>
                  <a:cubicBezTo>
                    <a:pt x="6" y="58"/>
                    <a:pt x="6" y="58"/>
                    <a:pt x="6" y="58"/>
                  </a:cubicBezTo>
                  <a:cubicBezTo>
                    <a:pt x="6" y="56"/>
                    <a:pt x="6" y="56"/>
                    <a:pt x="6" y="56"/>
                  </a:cubicBezTo>
                  <a:cubicBezTo>
                    <a:pt x="6" y="55"/>
                    <a:pt x="6" y="55"/>
                    <a:pt x="6" y="55"/>
                  </a:cubicBezTo>
                  <a:cubicBezTo>
                    <a:pt x="7" y="55"/>
                    <a:pt x="7" y="55"/>
                    <a:pt x="7" y="55"/>
                  </a:cubicBezTo>
                  <a:cubicBezTo>
                    <a:pt x="6" y="56"/>
                    <a:pt x="6" y="56"/>
                    <a:pt x="6" y="56"/>
                  </a:cubicBezTo>
                  <a:lnTo>
                    <a:pt x="7" y="59"/>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230">
              <a:extLst>
                <a:ext uri="{FF2B5EF4-FFF2-40B4-BE49-F238E27FC236}">
                  <a16:creationId xmlns:a16="http://schemas.microsoft.com/office/drawing/2014/main" id="{A5AB1CE7-2E77-495F-A5B0-9C5B31F87FA8}"/>
                </a:ext>
              </a:extLst>
            </p:cNvPr>
            <p:cNvSpPr>
              <a:spLocks noEditPoints="1"/>
            </p:cNvSpPr>
            <p:nvPr/>
          </p:nvSpPr>
          <p:spPr bwMode="auto">
            <a:xfrm>
              <a:off x="12039237" y="7150071"/>
              <a:ext cx="189968" cy="403684"/>
            </a:xfrm>
            <a:custGeom>
              <a:avLst/>
              <a:gdLst>
                <a:gd name="T0" fmla="*/ 45 w 46"/>
                <a:gd name="T1" fmla="*/ 64 h 96"/>
                <a:gd name="T2" fmla="*/ 46 w 46"/>
                <a:gd name="T3" fmla="*/ 66 h 96"/>
                <a:gd name="T4" fmla="*/ 38 w 46"/>
                <a:gd name="T5" fmla="*/ 72 h 96"/>
                <a:gd name="T6" fmla="*/ 36 w 46"/>
                <a:gd name="T7" fmla="*/ 74 h 96"/>
                <a:gd name="T8" fmla="*/ 32 w 46"/>
                <a:gd name="T9" fmla="*/ 76 h 96"/>
                <a:gd name="T10" fmla="*/ 30 w 46"/>
                <a:gd name="T11" fmla="*/ 80 h 96"/>
                <a:gd name="T12" fmla="*/ 28 w 46"/>
                <a:gd name="T13" fmla="*/ 94 h 96"/>
                <a:gd name="T14" fmla="*/ 18 w 46"/>
                <a:gd name="T15" fmla="*/ 72 h 96"/>
                <a:gd name="T16" fmla="*/ 10 w 46"/>
                <a:gd name="T17" fmla="*/ 65 h 96"/>
                <a:gd name="T18" fmla="*/ 4 w 46"/>
                <a:gd name="T19" fmla="*/ 56 h 96"/>
                <a:gd name="T20" fmla="*/ 1 w 46"/>
                <a:gd name="T21" fmla="*/ 45 h 96"/>
                <a:gd name="T22" fmla="*/ 5 w 46"/>
                <a:gd name="T23" fmla="*/ 40 h 96"/>
                <a:gd name="T24" fmla="*/ 9 w 46"/>
                <a:gd name="T25" fmla="*/ 36 h 96"/>
                <a:gd name="T26" fmla="*/ 10 w 46"/>
                <a:gd name="T27" fmla="*/ 27 h 96"/>
                <a:gd name="T28" fmla="*/ 9 w 46"/>
                <a:gd name="T29" fmla="*/ 21 h 96"/>
                <a:gd name="T30" fmla="*/ 10 w 46"/>
                <a:gd name="T31" fmla="*/ 13 h 96"/>
                <a:gd name="T32" fmla="*/ 9 w 46"/>
                <a:gd name="T33" fmla="*/ 12 h 96"/>
                <a:gd name="T34" fmla="*/ 9 w 46"/>
                <a:gd name="T35" fmla="*/ 11 h 96"/>
                <a:gd name="T36" fmla="*/ 11 w 46"/>
                <a:gd name="T37" fmla="*/ 8 h 96"/>
                <a:gd name="T38" fmla="*/ 13 w 46"/>
                <a:gd name="T39" fmla="*/ 6 h 96"/>
                <a:gd name="T40" fmla="*/ 25 w 46"/>
                <a:gd name="T41" fmla="*/ 0 h 96"/>
                <a:gd name="T42" fmla="*/ 26 w 46"/>
                <a:gd name="T43" fmla="*/ 2 h 96"/>
                <a:gd name="T44" fmla="*/ 28 w 46"/>
                <a:gd name="T45" fmla="*/ 2 h 96"/>
                <a:gd name="T46" fmla="*/ 27 w 46"/>
                <a:gd name="T47" fmla="*/ 1 h 96"/>
                <a:gd name="T48" fmla="*/ 31 w 46"/>
                <a:gd name="T49" fmla="*/ 2 h 96"/>
                <a:gd name="T50" fmla="*/ 33 w 46"/>
                <a:gd name="T51" fmla="*/ 7 h 96"/>
                <a:gd name="T52" fmla="*/ 33 w 46"/>
                <a:gd name="T53" fmla="*/ 8 h 96"/>
                <a:gd name="T54" fmla="*/ 35 w 46"/>
                <a:gd name="T55" fmla="*/ 6 h 96"/>
                <a:gd name="T56" fmla="*/ 39 w 46"/>
                <a:gd name="T57" fmla="*/ 4 h 96"/>
                <a:gd name="T58" fmla="*/ 41 w 46"/>
                <a:gd name="T59" fmla="*/ 7 h 96"/>
                <a:gd name="T60" fmla="*/ 38 w 46"/>
                <a:gd name="T61" fmla="*/ 12 h 96"/>
                <a:gd name="T62" fmla="*/ 35 w 46"/>
                <a:gd name="T63" fmla="*/ 14 h 96"/>
                <a:gd name="T64" fmla="*/ 34 w 46"/>
                <a:gd name="T65" fmla="*/ 16 h 96"/>
                <a:gd name="T66" fmla="*/ 35 w 46"/>
                <a:gd name="T67" fmla="*/ 20 h 96"/>
                <a:gd name="T68" fmla="*/ 38 w 46"/>
                <a:gd name="T69" fmla="*/ 22 h 96"/>
                <a:gd name="T70" fmla="*/ 40 w 46"/>
                <a:gd name="T71" fmla="*/ 25 h 96"/>
                <a:gd name="T72" fmla="*/ 41 w 46"/>
                <a:gd name="T73" fmla="*/ 29 h 96"/>
                <a:gd name="T74" fmla="*/ 30 w 46"/>
                <a:gd name="T75" fmla="*/ 43 h 96"/>
                <a:gd name="T76" fmla="*/ 29 w 46"/>
                <a:gd name="T77" fmla="*/ 45 h 96"/>
                <a:gd name="T78" fmla="*/ 32 w 46"/>
                <a:gd name="T79" fmla="*/ 50 h 96"/>
                <a:gd name="T80" fmla="*/ 37 w 46"/>
                <a:gd name="T81" fmla="*/ 50 h 96"/>
                <a:gd name="T82" fmla="*/ 39 w 46"/>
                <a:gd name="T83" fmla="*/ 52 h 96"/>
                <a:gd name="T84" fmla="*/ 41 w 46"/>
                <a:gd name="T85" fmla="*/ 52 h 96"/>
                <a:gd name="T86" fmla="*/ 43 w 46"/>
                <a:gd name="T87" fmla="*/ 55 h 96"/>
                <a:gd name="T88" fmla="*/ 43 w 46"/>
                <a:gd name="T89" fmla="*/ 56 h 96"/>
                <a:gd name="T90" fmla="*/ 43 w 46"/>
                <a:gd name="T91" fmla="*/ 56 h 96"/>
                <a:gd name="T92" fmla="*/ 45 w 46"/>
                <a:gd name="T93" fmla="*/ 56 h 96"/>
                <a:gd name="T94" fmla="*/ 43 w 46"/>
                <a:gd name="T95" fmla="*/ 36 h 96"/>
                <a:gd name="T96" fmla="*/ 42 w 46"/>
                <a:gd name="T97" fmla="*/ 36 h 96"/>
                <a:gd name="T98" fmla="*/ 43 w 46"/>
                <a:gd name="T99" fmla="*/ 35 h 96"/>
                <a:gd name="T100" fmla="*/ 39 w 46"/>
                <a:gd name="T101" fmla="*/ 50 h 96"/>
                <a:gd name="T102" fmla="*/ 38 w 46"/>
                <a:gd name="T103" fmla="*/ 50 h 96"/>
                <a:gd name="T104" fmla="*/ 37 w 46"/>
                <a:gd name="T105" fmla="*/ 50 h 96"/>
                <a:gd name="T106" fmla="*/ 37 w 46"/>
                <a:gd name="T107" fmla="*/ 47 h 96"/>
                <a:gd name="T108" fmla="*/ 40 w 46"/>
                <a:gd name="T109" fmla="*/ 49 h 96"/>
                <a:gd name="T110" fmla="*/ 40 w 46"/>
                <a:gd name="T111" fmla="*/ 5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6" h="96">
                  <a:moveTo>
                    <a:pt x="46" y="57"/>
                  </a:moveTo>
                  <a:cubicBezTo>
                    <a:pt x="45" y="63"/>
                    <a:pt x="45" y="57"/>
                    <a:pt x="45" y="64"/>
                  </a:cubicBezTo>
                  <a:cubicBezTo>
                    <a:pt x="46" y="66"/>
                    <a:pt x="46" y="66"/>
                    <a:pt x="46" y="66"/>
                  </a:cubicBezTo>
                  <a:cubicBezTo>
                    <a:pt x="46" y="66"/>
                    <a:pt x="46" y="66"/>
                    <a:pt x="46" y="66"/>
                  </a:cubicBezTo>
                  <a:cubicBezTo>
                    <a:pt x="46" y="67"/>
                    <a:pt x="46" y="67"/>
                    <a:pt x="46" y="67"/>
                  </a:cubicBezTo>
                  <a:cubicBezTo>
                    <a:pt x="41" y="70"/>
                    <a:pt x="43" y="69"/>
                    <a:pt x="38" y="72"/>
                  </a:cubicBezTo>
                  <a:cubicBezTo>
                    <a:pt x="37" y="72"/>
                    <a:pt x="37" y="72"/>
                    <a:pt x="37" y="72"/>
                  </a:cubicBezTo>
                  <a:cubicBezTo>
                    <a:pt x="36" y="73"/>
                    <a:pt x="37" y="73"/>
                    <a:pt x="36" y="74"/>
                  </a:cubicBezTo>
                  <a:cubicBezTo>
                    <a:pt x="35" y="75"/>
                    <a:pt x="35" y="75"/>
                    <a:pt x="34" y="76"/>
                  </a:cubicBezTo>
                  <a:cubicBezTo>
                    <a:pt x="32" y="76"/>
                    <a:pt x="32" y="76"/>
                    <a:pt x="32" y="76"/>
                  </a:cubicBezTo>
                  <a:cubicBezTo>
                    <a:pt x="32" y="77"/>
                    <a:pt x="32" y="77"/>
                    <a:pt x="32" y="77"/>
                  </a:cubicBezTo>
                  <a:cubicBezTo>
                    <a:pt x="31" y="78"/>
                    <a:pt x="31" y="78"/>
                    <a:pt x="30" y="80"/>
                  </a:cubicBezTo>
                  <a:cubicBezTo>
                    <a:pt x="32" y="86"/>
                    <a:pt x="32" y="85"/>
                    <a:pt x="32" y="87"/>
                  </a:cubicBezTo>
                  <a:cubicBezTo>
                    <a:pt x="31" y="89"/>
                    <a:pt x="29" y="92"/>
                    <a:pt x="28" y="94"/>
                  </a:cubicBezTo>
                  <a:cubicBezTo>
                    <a:pt x="26" y="95"/>
                    <a:pt x="26" y="95"/>
                    <a:pt x="23" y="96"/>
                  </a:cubicBezTo>
                  <a:cubicBezTo>
                    <a:pt x="23" y="92"/>
                    <a:pt x="21" y="86"/>
                    <a:pt x="18" y="72"/>
                  </a:cubicBezTo>
                  <a:cubicBezTo>
                    <a:pt x="18" y="71"/>
                    <a:pt x="18" y="71"/>
                    <a:pt x="18" y="71"/>
                  </a:cubicBezTo>
                  <a:cubicBezTo>
                    <a:pt x="13" y="68"/>
                    <a:pt x="15" y="69"/>
                    <a:pt x="10" y="65"/>
                  </a:cubicBezTo>
                  <a:cubicBezTo>
                    <a:pt x="10" y="63"/>
                    <a:pt x="9" y="60"/>
                    <a:pt x="7" y="58"/>
                  </a:cubicBezTo>
                  <a:cubicBezTo>
                    <a:pt x="5" y="57"/>
                    <a:pt x="5" y="57"/>
                    <a:pt x="4" y="56"/>
                  </a:cubicBezTo>
                  <a:cubicBezTo>
                    <a:pt x="3" y="56"/>
                    <a:pt x="3" y="56"/>
                    <a:pt x="3" y="56"/>
                  </a:cubicBezTo>
                  <a:cubicBezTo>
                    <a:pt x="2" y="50"/>
                    <a:pt x="0" y="51"/>
                    <a:pt x="1" y="45"/>
                  </a:cubicBezTo>
                  <a:cubicBezTo>
                    <a:pt x="2" y="44"/>
                    <a:pt x="3" y="43"/>
                    <a:pt x="4" y="43"/>
                  </a:cubicBezTo>
                  <a:cubicBezTo>
                    <a:pt x="5" y="40"/>
                    <a:pt x="5" y="40"/>
                    <a:pt x="5" y="40"/>
                  </a:cubicBezTo>
                  <a:cubicBezTo>
                    <a:pt x="6" y="39"/>
                    <a:pt x="7" y="39"/>
                    <a:pt x="8" y="38"/>
                  </a:cubicBezTo>
                  <a:cubicBezTo>
                    <a:pt x="9" y="37"/>
                    <a:pt x="8" y="37"/>
                    <a:pt x="9" y="36"/>
                  </a:cubicBezTo>
                  <a:cubicBezTo>
                    <a:pt x="9" y="31"/>
                    <a:pt x="10" y="31"/>
                    <a:pt x="11" y="30"/>
                  </a:cubicBezTo>
                  <a:cubicBezTo>
                    <a:pt x="10" y="28"/>
                    <a:pt x="11" y="29"/>
                    <a:pt x="10" y="27"/>
                  </a:cubicBezTo>
                  <a:cubicBezTo>
                    <a:pt x="10" y="25"/>
                    <a:pt x="10" y="25"/>
                    <a:pt x="10" y="23"/>
                  </a:cubicBezTo>
                  <a:cubicBezTo>
                    <a:pt x="9" y="22"/>
                    <a:pt x="10" y="23"/>
                    <a:pt x="9" y="21"/>
                  </a:cubicBezTo>
                  <a:cubicBezTo>
                    <a:pt x="9" y="20"/>
                    <a:pt x="10" y="15"/>
                    <a:pt x="10" y="14"/>
                  </a:cubicBezTo>
                  <a:cubicBezTo>
                    <a:pt x="10" y="13"/>
                    <a:pt x="10" y="13"/>
                    <a:pt x="10" y="13"/>
                  </a:cubicBezTo>
                  <a:cubicBezTo>
                    <a:pt x="10" y="12"/>
                    <a:pt x="10" y="12"/>
                    <a:pt x="10" y="12"/>
                  </a:cubicBezTo>
                  <a:cubicBezTo>
                    <a:pt x="9" y="12"/>
                    <a:pt x="9" y="12"/>
                    <a:pt x="9" y="12"/>
                  </a:cubicBezTo>
                  <a:cubicBezTo>
                    <a:pt x="9" y="11"/>
                    <a:pt x="9" y="11"/>
                    <a:pt x="9" y="11"/>
                  </a:cubicBezTo>
                  <a:cubicBezTo>
                    <a:pt x="9" y="11"/>
                    <a:pt x="9" y="11"/>
                    <a:pt x="9" y="11"/>
                  </a:cubicBezTo>
                  <a:cubicBezTo>
                    <a:pt x="11" y="10"/>
                    <a:pt x="11" y="10"/>
                    <a:pt x="11" y="10"/>
                  </a:cubicBezTo>
                  <a:cubicBezTo>
                    <a:pt x="11" y="8"/>
                    <a:pt x="11" y="8"/>
                    <a:pt x="11" y="8"/>
                  </a:cubicBezTo>
                  <a:cubicBezTo>
                    <a:pt x="12" y="8"/>
                    <a:pt x="12" y="8"/>
                    <a:pt x="13" y="7"/>
                  </a:cubicBezTo>
                  <a:cubicBezTo>
                    <a:pt x="13" y="6"/>
                    <a:pt x="13" y="7"/>
                    <a:pt x="13" y="6"/>
                  </a:cubicBezTo>
                  <a:cubicBezTo>
                    <a:pt x="16" y="5"/>
                    <a:pt x="16" y="5"/>
                    <a:pt x="16" y="5"/>
                  </a:cubicBezTo>
                  <a:cubicBezTo>
                    <a:pt x="19" y="2"/>
                    <a:pt x="18" y="3"/>
                    <a:pt x="25" y="0"/>
                  </a:cubicBezTo>
                  <a:cubicBezTo>
                    <a:pt x="26" y="0"/>
                    <a:pt x="26" y="0"/>
                    <a:pt x="27" y="0"/>
                  </a:cubicBezTo>
                  <a:cubicBezTo>
                    <a:pt x="27" y="1"/>
                    <a:pt x="27" y="1"/>
                    <a:pt x="26" y="2"/>
                  </a:cubicBezTo>
                  <a:cubicBezTo>
                    <a:pt x="27" y="3"/>
                    <a:pt x="27" y="3"/>
                    <a:pt x="27" y="3"/>
                  </a:cubicBezTo>
                  <a:cubicBezTo>
                    <a:pt x="28" y="2"/>
                    <a:pt x="28" y="2"/>
                    <a:pt x="28" y="2"/>
                  </a:cubicBezTo>
                  <a:cubicBezTo>
                    <a:pt x="27" y="2"/>
                    <a:pt x="27" y="2"/>
                    <a:pt x="27" y="2"/>
                  </a:cubicBezTo>
                  <a:cubicBezTo>
                    <a:pt x="27" y="1"/>
                    <a:pt x="27" y="1"/>
                    <a:pt x="27" y="1"/>
                  </a:cubicBezTo>
                  <a:cubicBezTo>
                    <a:pt x="29" y="1"/>
                    <a:pt x="28" y="1"/>
                    <a:pt x="30" y="1"/>
                  </a:cubicBezTo>
                  <a:cubicBezTo>
                    <a:pt x="31" y="2"/>
                    <a:pt x="31" y="2"/>
                    <a:pt x="31" y="2"/>
                  </a:cubicBezTo>
                  <a:cubicBezTo>
                    <a:pt x="31" y="4"/>
                    <a:pt x="31" y="4"/>
                    <a:pt x="31" y="4"/>
                  </a:cubicBezTo>
                  <a:cubicBezTo>
                    <a:pt x="33" y="7"/>
                    <a:pt x="33" y="7"/>
                    <a:pt x="33" y="7"/>
                  </a:cubicBezTo>
                  <a:cubicBezTo>
                    <a:pt x="32" y="8"/>
                    <a:pt x="32" y="8"/>
                    <a:pt x="32" y="8"/>
                  </a:cubicBezTo>
                  <a:cubicBezTo>
                    <a:pt x="33" y="8"/>
                    <a:pt x="33" y="8"/>
                    <a:pt x="33" y="8"/>
                  </a:cubicBezTo>
                  <a:cubicBezTo>
                    <a:pt x="35" y="8"/>
                    <a:pt x="35" y="8"/>
                    <a:pt x="35" y="8"/>
                  </a:cubicBezTo>
                  <a:cubicBezTo>
                    <a:pt x="35" y="6"/>
                    <a:pt x="35" y="6"/>
                    <a:pt x="35" y="6"/>
                  </a:cubicBezTo>
                  <a:cubicBezTo>
                    <a:pt x="37" y="6"/>
                    <a:pt x="37" y="6"/>
                    <a:pt x="37" y="6"/>
                  </a:cubicBezTo>
                  <a:cubicBezTo>
                    <a:pt x="39" y="4"/>
                    <a:pt x="39" y="4"/>
                    <a:pt x="39" y="4"/>
                  </a:cubicBezTo>
                  <a:cubicBezTo>
                    <a:pt x="41" y="4"/>
                    <a:pt x="41" y="4"/>
                    <a:pt x="41" y="4"/>
                  </a:cubicBezTo>
                  <a:cubicBezTo>
                    <a:pt x="41" y="6"/>
                    <a:pt x="41" y="5"/>
                    <a:pt x="41" y="7"/>
                  </a:cubicBezTo>
                  <a:cubicBezTo>
                    <a:pt x="41" y="7"/>
                    <a:pt x="41" y="7"/>
                    <a:pt x="41" y="7"/>
                  </a:cubicBezTo>
                  <a:cubicBezTo>
                    <a:pt x="39" y="9"/>
                    <a:pt x="40" y="8"/>
                    <a:pt x="38" y="12"/>
                  </a:cubicBezTo>
                  <a:cubicBezTo>
                    <a:pt x="36" y="13"/>
                    <a:pt x="36" y="13"/>
                    <a:pt x="36" y="13"/>
                  </a:cubicBezTo>
                  <a:cubicBezTo>
                    <a:pt x="35" y="14"/>
                    <a:pt x="35" y="14"/>
                    <a:pt x="35" y="14"/>
                  </a:cubicBezTo>
                  <a:cubicBezTo>
                    <a:pt x="34" y="15"/>
                    <a:pt x="34" y="15"/>
                    <a:pt x="34" y="15"/>
                  </a:cubicBezTo>
                  <a:cubicBezTo>
                    <a:pt x="34" y="16"/>
                    <a:pt x="34" y="16"/>
                    <a:pt x="34" y="16"/>
                  </a:cubicBezTo>
                  <a:cubicBezTo>
                    <a:pt x="34" y="18"/>
                    <a:pt x="34" y="18"/>
                    <a:pt x="34" y="18"/>
                  </a:cubicBezTo>
                  <a:cubicBezTo>
                    <a:pt x="35" y="20"/>
                    <a:pt x="35" y="20"/>
                    <a:pt x="35" y="20"/>
                  </a:cubicBezTo>
                  <a:cubicBezTo>
                    <a:pt x="37" y="21"/>
                    <a:pt x="37" y="21"/>
                    <a:pt x="37" y="21"/>
                  </a:cubicBezTo>
                  <a:cubicBezTo>
                    <a:pt x="38" y="22"/>
                    <a:pt x="38" y="22"/>
                    <a:pt x="38" y="22"/>
                  </a:cubicBezTo>
                  <a:cubicBezTo>
                    <a:pt x="40" y="24"/>
                    <a:pt x="40" y="24"/>
                    <a:pt x="40" y="24"/>
                  </a:cubicBezTo>
                  <a:cubicBezTo>
                    <a:pt x="40" y="25"/>
                    <a:pt x="40" y="25"/>
                    <a:pt x="40" y="25"/>
                  </a:cubicBezTo>
                  <a:cubicBezTo>
                    <a:pt x="40" y="26"/>
                    <a:pt x="40" y="26"/>
                    <a:pt x="41" y="28"/>
                  </a:cubicBezTo>
                  <a:cubicBezTo>
                    <a:pt x="41" y="29"/>
                    <a:pt x="41" y="29"/>
                    <a:pt x="41" y="29"/>
                  </a:cubicBezTo>
                  <a:cubicBezTo>
                    <a:pt x="32" y="44"/>
                    <a:pt x="36" y="36"/>
                    <a:pt x="30" y="42"/>
                  </a:cubicBezTo>
                  <a:cubicBezTo>
                    <a:pt x="30" y="43"/>
                    <a:pt x="30" y="43"/>
                    <a:pt x="30" y="43"/>
                  </a:cubicBezTo>
                  <a:cubicBezTo>
                    <a:pt x="29" y="44"/>
                    <a:pt x="29" y="44"/>
                    <a:pt x="29" y="44"/>
                  </a:cubicBezTo>
                  <a:cubicBezTo>
                    <a:pt x="29" y="45"/>
                    <a:pt x="29" y="45"/>
                    <a:pt x="29" y="45"/>
                  </a:cubicBezTo>
                  <a:cubicBezTo>
                    <a:pt x="31" y="48"/>
                    <a:pt x="31" y="48"/>
                    <a:pt x="31" y="48"/>
                  </a:cubicBezTo>
                  <a:cubicBezTo>
                    <a:pt x="32" y="50"/>
                    <a:pt x="32" y="50"/>
                    <a:pt x="32" y="50"/>
                  </a:cubicBezTo>
                  <a:cubicBezTo>
                    <a:pt x="34" y="50"/>
                    <a:pt x="34" y="50"/>
                    <a:pt x="34" y="50"/>
                  </a:cubicBezTo>
                  <a:cubicBezTo>
                    <a:pt x="37" y="50"/>
                    <a:pt x="37" y="50"/>
                    <a:pt x="37" y="50"/>
                  </a:cubicBezTo>
                  <a:cubicBezTo>
                    <a:pt x="37" y="51"/>
                    <a:pt x="37" y="51"/>
                    <a:pt x="37" y="52"/>
                  </a:cubicBezTo>
                  <a:cubicBezTo>
                    <a:pt x="38" y="52"/>
                    <a:pt x="38" y="52"/>
                    <a:pt x="39" y="52"/>
                  </a:cubicBezTo>
                  <a:cubicBezTo>
                    <a:pt x="40" y="51"/>
                    <a:pt x="40" y="51"/>
                    <a:pt x="40" y="51"/>
                  </a:cubicBezTo>
                  <a:cubicBezTo>
                    <a:pt x="41" y="52"/>
                    <a:pt x="41" y="52"/>
                    <a:pt x="41" y="52"/>
                  </a:cubicBezTo>
                  <a:cubicBezTo>
                    <a:pt x="42" y="54"/>
                    <a:pt x="42" y="54"/>
                    <a:pt x="42" y="54"/>
                  </a:cubicBezTo>
                  <a:cubicBezTo>
                    <a:pt x="43" y="55"/>
                    <a:pt x="43" y="55"/>
                    <a:pt x="43" y="55"/>
                  </a:cubicBezTo>
                  <a:cubicBezTo>
                    <a:pt x="43" y="56"/>
                    <a:pt x="43" y="56"/>
                    <a:pt x="43" y="56"/>
                  </a:cubicBezTo>
                  <a:cubicBezTo>
                    <a:pt x="43" y="56"/>
                    <a:pt x="43" y="56"/>
                    <a:pt x="43" y="56"/>
                  </a:cubicBezTo>
                  <a:cubicBezTo>
                    <a:pt x="42" y="56"/>
                    <a:pt x="42" y="56"/>
                    <a:pt x="42" y="56"/>
                  </a:cubicBezTo>
                  <a:cubicBezTo>
                    <a:pt x="43" y="56"/>
                    <a:pt x="43" y="56"/>
                    <a:pt x="43" y="56"/>
                  </a:cubicBezTo>
                  <a:cubicBezTo>
                    <a:pt x="44" y="57"/>
                    <a:pt x="44" y="57"/>
                    <a:pt x="44" y="57"/>
                  </a:cubicBezTo>
                  <a:cubicBezTo>
                    <a:pt x="45" y="56"/>
                    <a:pt x="45" y="56"/>
                    <a:pt x="45" y="56"/>
                  </a:cubicBezTo>
                  <a:cubicBezTo>
                    <a:pt x="46" y="57"/>
                    <a:pt x="46" y="57"/>
                    <a:pt x="46" y="57"/>
                  </a:cubicBezTo>
                  <a:close/>
                  <a:moveTo>
                    <a:pt x="43" y="36"/>
                  </a:moveTo>
                  <a:cubicBezTo>
                    <a:pt x="41" y="37"/>
                    <a:pt x="41" y="37"/>
                    <a:pt x="41" y="37"/>
                  </a:cubicBezTo>
                  <a:cubicBezTo>
                    <a:pt x="42" y="36"/>
                    <a:pt x="42" y="36"/>
                    <a:pt x="42" y="36"/>
                  </a:cubicBezTo>
                  <a:cubicBezTo>
                    <a:pt x="43" y="35"/>
                    <a:pt x="43" y="35"/>
                    <a:pt x="43" y="35"/>
                  </a:cubicBezTo>
                  <a:cubicBezTo>
                    <a:pt x="43" y="35"/>
                    <a:pt x="43" y="35"/>
                    <a:pt x="43" y="35"/>
                  </a:cubicBezTo>
                  <a:lnTo>
                    <a:pt x="43" y="36"/>
                  </a:lnTo>
                  <a:close/>
                  <a:moveTo>
                    <a:pt x="39" y="50"/>
                  </a:moveTo>
                  <a:cubicBezTo>
                    <a:pt x="39" y="50"/>
                    <a:pt x="39" y="50"/>
                    <a:pt x="39" y="50"/>
                  </a:cubicBezTo>
                  <a:cubicBezTo>
                    <a:pt x="38" y="50"/>
                    <a:pt x="38" y="50"/>
                    <a:pt x="38" y="50"/>
                  </a:cubicBezTo>
                  <a:cubicBezTo>
                    <a:pt x="38" y="50"/>
                    <a:pt x="38" y="50"/>
                    <a:pt x="38" y="50"/>
                  </a:cubicBezTo>
                  <a:cubicBezTo>
                    <a:pt x="37" y="50"/>
                    <a:pt x="37" y="50"/>
                    <a:pt x="37" y="50"/>
                  </a:cubicBezTo>
                  <a:cubicBezTo>
                    <a:pt x="37" y="49"/>
                    <a:pt x="37" y="49"/>
                    <a:pt x="37" y="49"/>
                  </a:cubicBezTo>
                  <a:cubicBezTo>
                    <a:pt x="37" y="49"/>
                    <a:pt x="37" y="48"/>
                    <a:pt x="37" y="47"/>
                  </a:cubicBezTo>
                  <a:cubicBezTo>
                    <a:pt x="39" y="47"/>
                    <a:pt x="39" y="47"/>
                    <a:pt x="39" y="47"/>
                  </a:cubicBezTo>
                  <a:cubicBezTo>
                    <a:pt x="40" y="48"/>
                    <a:pt x="40" y="48"/>
                    <a:pt x="40" y="49"/>
                  </a:cubicBezTo>
                  <a:cubicBezTo>
                    <a:pt x="40" y="49"/>
                    <a:pt x="40" y="49"/>
                    <a:pt x="40" y="49"/>
                  </a:cubicBezTo>
                  <a:cubicBezTo>
                    <a:pt x="40" y="49"/>
                    <a:pt x="40" y="49"/>
                    <a:pt x="40" y="50"/>
                  </a:cubicBezTo>
                  <a:cubicBezTo>
                    <a:pt x="40" y="50"/>
                    <a:pt x="39" y="50"/>
                    <a:pt x="39" y="5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231">
              <a:extLst>
                <a:ext uri="{FF2B5EF4-FFF2-40B4-BE49-F238E27FC236}">
                  <a16:creationId xmlns:a16="http://schemas.microsoft.com/office/drawing/2014/main" id="{2C4AA7DC-F815-4817-B0D6-C3CA750B50F5}"/>
                </a:ext>
              </a:extLst>
            </p:cNvPr>
            <p:cNvSpPr>
              <a:spLocks noEditPoints="1"/>
            </p:cNvSpPr>
            <p:nvPr/>
          </p:nvSpPr>
          <p:spPr bwMode="auto">
            <a:xfrm>
              <a:off x="20321853" y="9904611"/>
              <a:ext cx="71240" cy="142476"/>
            </a:xfrm>
            <a:custGeom>
              <a:avLst/>
              <a:gdLst>
                <a:gd name="T0" fmla="*/ 15 w 15"/>
                <a:gd name="T1" fmla="*/ 0 h 30"/>
                <a:gd name="T2" fmla="*/ 15 w 15"/>
                <a:gd name="T3" fmla="*/ 1 h 30"/>
                <a:gd name="T4" fmla="*/ 15 w 15"/>
                <a:gd name="T5" fmla="*/ 1 h 30"/>
                <a:gd name="T6" fmla="*/ 14 w 15"/>
                <a:gd name="T7" fmla="*/ 1 h 30"/>
                <a:gd name="T8" fmla="*/ 14 w 15"/>
                <a:gd name="T9" fmla="*/ 1 h 30"/>
                <a:gd name="T10" fmla="*/ 15 w 15"/>
                <a:gd name="T11" fmla="*/ 0 h 30"/>
                <a:gd name="T12" fmla="*/ 15 w 15"/>
                <a:gd name="T13" fmla="*/ 0 h 30"/>
                <a:gd name="T14" fmla="*/ 15 w 15"/>
                <a:gd name="T15" fmla="*/ 0 h 30"/>
                <a:gd name="T16" fmla="*/ 15 w 15"/>
                <a:gd name="T17" fmla="*/ 0 h 30"/>
                <a:gd name="T18" fmla="*/ 15 w 15"/>
                <a:gd name="T19" fmla="*/ 0 h 30"/>
                <a:gd name="T20" fmla="*/ 15 w 15"/>
                <a:gd name="T21" fmla="*/ 0 h 30"/>
                <a:gd name="T22" fmla="*/ 3 w 15"/>
                <a:gd name="T23" fmla="*/ 27 h 30"/>
                <a:gd name="T24" fmla="*/ 3 w 15"/>
                <a:gd name="T25" fmla="*/ 27 h 30"/>
                <a:gd name="T26" fmla="*/ 3 w 15"/>
                <a:gd name="T27" fmla="*/ 26 h 30"/>
                <a:gd name="T28" fmla="*/ 4 w 15"/>
                <a:gd name="T29" fmla="*/ 26 h 30"/>
                <a:gd name="T30" fmla="*/ 3 w 15"/>
                <a:gd name="T31" fmla="*/ 26 h 30"/>
                <a:gd name="T32" fmla="*/ 3 w 15"/>
                <a:gd name="T33" fmla="*/ 28 h 30"/>
                <a:gd name="T34" fmla="*/ 2 w 15"/>
                <a:gd name="T35" fmla="*/ 27 h 30"/>
                <a:gd name="T36" fmla="*/ 1 w 15"/>
                <a:gd name="T37" fmla="*/ 26 h 30"/>
                <a:gd name="T38" fmla="*/ 0 w 15"/>
                <a:gd name="T39" fmla="*/ 26 h 30"/>
                <a:gd name="T40" fmla="*/ 1 w 15"/>
                <a:gd name="T41" fmla="*/ 25 h 30"/>
                <a:gd name="T42" fmla="*/ 1 w 15"/>
                <a:gd name="T43" fmla="*/ 26 h 30"/>
                <a:gd name="T44" fmla="*/ 1 w 15"/>
                <a:gd name="T45" fmla="*/ 26 h 30"/>
                <a:gd name="T46" fmla="*/ 2 w 15"/>
                <a:gd name="T47" fmla="*/ 26 h 30"/>
                <a:gd name="T48" fmla="*/ 3 w 15"/>
                <a:gd name="T49" fmla="*/ 26 h 30"/>
                <a:gd name="T50" fmla="*/ 2 w 15"/>
                <a:gd name="T51" fmla="*/ 26 h 30"/>
                <a:gd name="T52" fmla="*/ 3 w 15"/>
                <a:gd name="T53" fmla="*/ 27 h 30"/>
                <a:gd name="T54" fmla="*/ 3 w 15"/>
                <a:gd name="T55" fmla="*/ 27 h 30"/>
                <a:gd name="T56" fmla="*/ 5 w 15"/>
                <a:gd name="T57" fmla="*/ 28 h 30"/>
                <a:gd name="T58" fmla="*/ 5 w 15"/>
                <a:gd name="T59" fmla="*/ 30 h 30"/>
                <a:gd name="T60" fmla="*/ 5 w 15"/>
                <a:gd name="T61" fmla="*/ 29 h 30"/>
                <a:gd name="T62" fmla="*/ 5 w 15"/>
                <a:gd name="T63" fmla="*/ 29 h 30"/>
                <a:gd name="T64" fmla="*/ 5 w 15"/>
                <a:gd name="T65" fmla="*/ 28 h 30"/>
                <a:gd name="T66" fmla="*/ 5 w 15"/>
                <a:gd name="T67" fmla="*/ 28 h 30"/>
                <a:gd name="T68" fmla="*/ 5 w 15"/>
                <a:gd name="T69"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30">
                  <a:moveTo>
                    <a:pt x="15" y="0"/>
                  </a:moveTo>
                  <a:lnTo>
                    <a:pt x="15" y="1"/>
                  </a:lnTo>
                  <a:lnTo>
                    <a:pt x="15" y="1"/>
                  </a:lnTo>
                  <a:lnTo>
                    <a:pt x="14" y="1"/>
                  </a:lnTo>
                  <a:lnTo>
                    <a:pt x="14" y="1"/>
                  </a:lnTo>
                  <a:lnTo>
                    <a:pt x="15" y="0"/>
                  </a:lnTo>
                  <a:lnTo>
                    <a:pt x="15" y="0"/>
                  </a:lnTo>
                  <a:lnTo>
                    <a:pt x="15" y="0"/>
                  </a:lnTo>
                  <a:lnTo>
                    <a:pt x="15" y="0"/>
                  </a:lnTo>
                  <a:lnTo>
                    <a:pt x="15" y="0"/>
                  </a:lnTo>
                  <a:lnTo>
                    <a:pt x="15" y="0"/>
                  </a:lnTo>
                  <a:close/>
                  <a:moveTo>
                    <a:pt x="3" y="27"/>
                  </a:moveTo>
                  <a:lnTo>
                    <a:pt x="3" y="27"/>
                  </a:lnTo>
                  <a:lnTo>
                    <a:pt x="3" y="26"/>
                  </a:lnTo>
                  <a:lnTo>
                    <a:pt x="4" y="26"/>
                  </a:lnTo>
                  <a:lnTo>
                    <a:pt x="3" y="26"/>
                  </a:lnTo>
                  <a:lnTo>
                    <a:pt x="3" y="28"/>
                  </a:lnTo>
                  <a:lnTo>
                    <a:pt x="2" y="27"/>
                  </a:lnTo>
                  <a:lnTo>
                    <a:pt x="1" y="26"/>
                  </a:lnTo>
                  <a:lnTo>
                    <a:pt x="0" y="26"/>
                  </a:lnTo>
                  <a:lnTo>
                    <a:pt x="1" y="25"/>
                  </a:lnTo>
                  <a:lnTo>
                    <a:pt x="1" y="26"/>
                  </a:lnTo>
                  <a:lnTo>
                    <a:pt x="1" y="26"/>
                  </a:lnTo>
                  <a:lnTo>
                    <a:pt x="2" y="26"/>
                  </a:lnTo>
                  <a:lnTo>
                    <a:pt x="3" y="26"/>
                  </a:lnTo>
                  <a:lnTo>
                    <a:pt x="2" y="26"/>
                  </a:lnTo>
                  <a:lnTo>
                    <a:pt x="3" y="27"/>
                  </a:lnTo>
                  <a:lnTo>
                    <a:pt x="3" y="27"/>
                  </a:lnTo>
                  <a:close/>
                  <a:moveTo>
                    <a:pt x="5" y="28"/>
                  </a:moveTo>
                  <a:lnTo>
                    <a:pt x="5" y="30"/>
                  </a:lnTo>
                  <a:lnTo>
                    <a:pt x="5" y="29"/>
                  </a:lnTo>
                  <a:lnTo>
                    <a:pt x="5" y="29"/>
                  </a:lnTo>
                  <a:lnTo>
                    <a:pt x="5" y="28"/>
                  </a:lnTo>
                  <a:lnTo>
                    <a:pt x="5" y="28"/>
                  </a:lnTo>
                  <a:lnTo>
                    <a:pt x="5" y="28"/>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232">
              <a:extLst>
                <a:ext uri="{FF2B5EF4-FFF2-40B4-BE49-F238E27FC236}">
                  <a16:creationId xmlns:a16="http://schemas.microsoft.com/office/drawing/2014/main" id="{78EB04CE-C697-4A38-A608-B986C6EBCDC5}"/>
                </a:ext>
              </a:extLst>
            </p:cNvPr>
            <p:cNvSpPr>
              <a:spLocks noEditPoints="1"/>
            </p:cNvSpPr>
            <p:nvPr/>
          </p:nvSpPr>
          <p:spPr bwMode="auto">
            <a:xfrm>
              <a:off x="12894094" y="6865119"/>
              <a:ext cx="892851" cy="375189"/>
            </a:xfrm>
            <a:custGeom>
              <a:avLst/>
              <a:gdLst>
                <a:gd name="T0" fmla="*/ 35 w 215"/>
                <a:gd name="T1" fmla="*/ 17 h 90"/>
                <a:gd name="T2" fmla="*/ 18 w 215"/>
                <a:gd name="T3" fmla="*/ 21 h 90"/>
                <a:gd name="T4" fmla="*/ 12 w 215"/>
                <a:gd name="T5" fmla="*/ 23 h 90"/>
                <a:gd name="T6" fmla="*/ 7 w 215"/>
                <a:gd name="T7" fmla="*/ 16 h 90"/>
                <a:gd name="T8" fmla="*/ 10 w 215"/>
                <a:gd name="T9" fmla="*/ 10 h 90"/>
                <a:gd name="T10" fmla="*/ 7 w 215"/>
                <a:gd name="T11" fmla="*/ 5 h 90"/>
                <a:gd name="T12" fmla="*/ 10 w 215"/>
                <a:gd name="T13" fmla="*/ 2 h 90"/>
                <a:gd name="T14" fmla="*/ 21 w 215"/>
                <a:gd name="T15" fmla="*/ 2 h 90"/>
                <a:gd name="T16" fmla="*/ 178 w 215"/>
                <a:gd name="T17" fmla="*/ 8 h 90"/>
                <a:gd name="T18" fmla="*/ 190 w 215"/>
                <a:gd name="T19" fmla="*/ 8 h 90"/>
                <a:gd name="T20" fmla="*/ 196 w 215"/>
                <a:gd name="T21" fmla="*/ 12 h 90"/>
                <a:gd name="T22" fmla="*/ 199 w 215"/>
                <a:gd name="T23" fmla="*/ 14 h 90"/>
                <a:gd name="T24" fmla="*/ 201 w 215"/>
                <a:gd name="T25" fmla="*/ 17 h 90"/>
                <a:gd name="T26" fmla="*/ 201 w 215"/>
                <a:gd name="T27" fmla="*/ 26 h 90"/>
                <a:gd name="T28" fmla="*/ 215 w 215"/>
                <a:gd name="T29" fmla="*/ 36 h 90"/>
                <a:gd name="T30" fmla="*/ 209 w 215"/>
                <a:gd name="T31" fmla="*/ 40 h 90"/>
                <a:gd name="T32" fmla="*/ 207 w 215"/>
                <a:gd name="T33" fmla="*/ 45 h 90"/>
                <a:gd name="T34" fmla="*/ 210 w 215"/>
                <a:gd name="T35" fmla="*/ 55 h 90"/>
                <a:gd name="T36" fmla="*/ 209 w 215"/>
                <a:gd name="T37" fmla="*/ 62 h 90"/>
                <a:gd name="T38" fmla="*/ 212 w 215"/>
                <a:gd name="T39" fmla="*/ 68 h 90"/>
                <a:gd name="T40" fmla="*/ 212 w 215"/>
                <a:gd name="T41" fmla="*/ 71 h 90"/>
                <a:gd name="T42" fmla="*/ 208 w 215"/>
                <a:gd name="T43" fmla="*/ 70 h 90"/>
                <a:gd name="T44" fmla="*/ 195 w 215"/>
                <a:gd name="T45" fmla="*/ 69 h 90"/>
                <a:gd name="T46" fmla="*/ 187 w 215"/>
                <a:gd name="T47" fmla="*/ 72 h 90"/>
                <a:gd name="T48" fmla="*/ 169 w 215"/>
                <a:gd name="T49" fmla="*/ 72 h 90"/>
                <a:gd name="T50" fmla="*/ 127 w 215"/>
                <a:gd name="T51" fmla="*/ 78 h 90"/>
                <a:gd name="T52" fmla="*/ 123 w 215"/>
                <a:gd name="T53" fmla="*/ 84 h 90"/>
                <a:gd name="T54" fmla="*/ 118 w 215"/>
                <a:gd name="T55" fmla="*/ 89 h 90"/>
                <a:gd name="T56" fmla="*/ 114 w 215"/>
                <a:gd name="T57" fmla="*/ 83 h 90"/>
                <a:gd name="T58" fmla="*/ 112 w 215"/>
                <a:gd name="T59" fmla="*/ 78 h 90"/>
                <a:gd name="T60" fmla="*/ 100 w 215"/>
                <a:gd name="T61" fmla="*/ 77 h 90"/>
                <a:gd name="T62" fmla="*/ 71 w 215"/>
                <a:gd name="T63" fmla="*/ 80 h 90"/>
                <a:gd name="T64" fmla="*/ 54 w 215"/>
                <a:gd name="T65" fmla="*/ 83 h 90"/>
                <a:gd name="T66" fmla="*/ 39 w 215"/>
                <a:gd name="T67" fmla="*/ 82 h 90"/>
                <a:gd name="T68" fmla="*/ 35 w 215"/>
                <a:gd name="T69" fmla="*/ 78 h 90"/>
                <a:gd name="T70" fmla="*/ 26 w 215"/>
                <a:gd name="T71" fmla="*/ 78 h 90"/>
                <a:gd name="T72" fmla="*/ 20 w 215"/>
                <a:gd name="T73" fmla="*/ 77 h 90"/>
                <a:gd name="T74" fmla="*/ 29 w 215"/>
                <a:gd name="T75" fmla="*/ 73 h 90"/>
                <a:gd name="T76" fmla="*/ 19 w 215"/>
                <a:gd name="T77" fmla="*/ 72 h 90"/>
                <a:gd name="T78" fmla="*/ 17 w 215"/>
                <a:gd name="T79" fmla="*/ 68 h 90"/>
                <a:gd name="T80" fmla="*/ 17 w 215"/>
                <a:gd name="T81" fmla="*/ 60 h 90"/>
                <a:gd name="T82" fmla="*/ 10 w 215"/>
                <a:gd name="T83" fmla="*/ 57 h 90"/>
                <a:gd name="T84" fmla="*/ 8 w 215"/>
                <a:gd name="T85" fmla="*/ 54 h 90"/>
                <a:gd name="T86" fmla="*/ 10 w 215"/>
                <a:gd name="T87" fmla="*/ 52 h 90"/>
                <a:gd name="T88" fmla="*/ 12 w 215"/>
                <a:gd name="T89" fmla="*/ 54 h 90"/>
                <a:gd name="T90" fmla="*/ 14 w 215"/>
                <a:gd name="T91" fmla="*/ 53 h 90"/>
                <a:gd name="T92" fmla="*/ 14 w 215"/>
                <a:gd name="T93" fmla="*/ 47 h 90"/>
                <a:gd name="T94" fmla="*/ 13 w 215"/>
                <a:gd name="T95" fmla="*/ 44 h 90"/>
                <a:gd name="T96" fmla="*/ 5 w 215"/>
                <a:gd name="T97" fmla="*/ 39 h 90"/>
                <a:gd name="T98" fmla="*/ 12 w 215"/>
                <a:gd name="T99" fmla="*/ 25 h 90"/>
                <a:gd name="T100" fmla="*/ 23 w 215"/>
                <a:gd name="T101" fmla="*/ 26 h 90"/>
                <a:gd name="T102" fmla="*/ 26 w 215"/>
                <a:gd name="T103" fmla="*/ 24 h 90"/>
                <a:gd name="T104" fmla="*/ 37 w 215"/>
                <a:gd name="T105" fmla="*/ 24 h 90"/>
                <a:gd name="T106" fmla="*/ 38 w 215"/>
                <a:gd name="T107" fmla="*/ 16 h 90"/>
                <a:gd name="T108" fmla="*/ 62 w 215"/>
                <a:gd name="T109" fmla="*/ 15 h 90"/>
                <a:gd name="T110" fmla="*/ 105 w 215"/>
                <a:gd name="T111" fmla="*/ 0 h 90"/>
                <a:gd name="T112" fmla="*/ 111 w 215"/>
                <a:gd name="T113" fmla="*/ 7 h 90"/>
                <a:gd name="T114" fmla="*/ 121 w 215"/>
                <a:gd name="T115" fmla="*/ 12 h 90"/>
                <a:gd name="T116" fmla="*/ 136 w 215"/>
                <a:gd name="T117" fmla="*/ 15 h 90"/>
                <a:gd name="T118" fmla="*/ 162 w 215"/>
                <a:gd name="T119" fmla="*/ 17 h 90"/>
                <a:gd name="T120" fmla="*/ 3 w 215"/>
                <a:gd name="T121" fmla="*/ 29 h 90"/>
                <a:gd name="T122" fmla="*/ 3 w 215"/>
                <a:gd name="T123" fmla="*/ 2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5" h="90">
                  <a:moveTo>
                    <a:pt x="26" y="2"/>
                  </a:moveTo>
                  <a:cubicBezTo>
                    <a:pt x="26" y="3"/>
                    <a:pt x="26" y="3"/>
                    <a:pt x="26" y="3"/>
                  </a:cubicBezTo>
                  <a:cubicBezTo>
                    <a:pt x="27" y="6"/>
                    <a:pt x="26" y="5"/>
                    <a:pt x="28" y="8"/>
                  </a:cubicBezTo>
                  <a:cubicBezTo>
                    <a:pt x="31" y="10"/>
                    <a:pt x="36" y="12"/>
                    <a:pt x="38" y="13"/>
                  </a:cubicBezTo>
                  <a:cubicBezTo>
                    <a:pt x="37" y="15"/>
                    <a:pt x="37" y="15"/>
                    <a:pt x="37" y="16"/>
                  </a:cubicBezTo>
                  <a:cubicBezTo>
                    <a:pt x="35" y="17"/>
                    <a:pt x="35" y="17"/>
                    <a:pt x="35" y="17"/>
                  </a:cubicBezTo>
                  <a:cubicBezTo>
                    <a:pt x="32" y="16"/>
                    <a:pt x="30" y="15"/>
                    <a:pt x="28" y="15"/>
                  </a:cubicBezTo>
                  <a:cubicBezTo>
                    <a:pt x="27" y="15"/>
                    <a:pt x="27" y="15"/>
                    <a:pt x="25" y="16"/>
                  </a:cubicBezTo>
                  <a:cubicBezTo>
                    <a:pt x="23" y="16"/>
                    <a:pt x="23" y="16"/>
                    <a:pt x="23" y="16"/>
                  </a:cubicBezTo>
                  <a:cubicBezTo>
                    <a:pt x="20" y="17"/>
                    <a:pt x="20" y="17"/>
                    <a:pt x="20" y="17"/>
                  </a:cubicBezTo>
                  <a:cubicBezTo>
                    <a:pt x="20" y="19"/>
                    <a:pt x="20" y="19"/>
                    <a:pt x="20" y="19"/>
                  </a:cubicBezTo>
                  <a:cubicBezTo>
                    <a:pt x="18" y="21"/>
                    <a:pt x="18" y="21"/>
                    <a:pt x="18" y="21"/>
                  </a:cubicBezTo>
                  <a:cubicBezTo>
                    <a:pt x="14" y="23"/>
                    <a:pt x="15" y="22"/>
                    <a:pt x="12" y="24"/>
                  </a:cubicBezTo>
                  <a:cubicBezTo>
                    <a:pt x="8" y="28"/>
                    <a:pt x="9" y="27"/>
                    <a:pt x="7" y="29"/>
                  </a:cubicBezTo>
                  <a:cubicBezTo>
                    <a:pt x="6" y="30"/>
                    <a:pt x="7" y="29"/>
                    <a:pt x="6" y="30"/>
                  </a:cubicBezTo>
                  <a:cubicBezTo>
                    <a:pt x="6" y="29"/>
                    <a:pt x="6" y="29"/>
                    <a:pt x="6" y="28"/>
                  </a:cubicBezTo>
                  <a:cubicBezTo>
                    <a:pt x="6" y="27"/>
                    <a:pt x="6" y="27"/>
                    <a:pt x="6" y="26"/>
                  </a:cubicBezTo>
                  <a:cubicBezTo>
                    <a:pt x="8" y="24"/>
                    <a:pt x="8" y="25"/>
                    <a:pt x="12" y="23"/>
                  </a:cubicBezTo>
                  <a:cubicBezTo>
                    <a:pt x="12" y="22"/>
                    <a:pt x="12" y="22"/>
                    <a:pt x="12" y="22"/>
                  </a:cubicBezTo>
                  <a:cubicBezTo>
                    <a:pt x="12" y="22"/>
                    <a:pt x="5" y="22"/>
                    <a:pt x="5" y="22"/>
                  </a:cubicBezTo>
                  <a:cubicBezTo>
                    <a:pt x="4" y="21"/>
                    <a:pt x="4" y="21"/>
                    <a:pt x="4" y="20"/>
                  </a:cubicBezTo>
                  <a:cubicBezTo>
                    <a:pt x="4" y="20"/>
                    <a:pt x="4" y="20"/>
                    <a:pt x="5" y="20"/>
                  </a:cubicBezTo>
                  <a:cubicBezTo>
                    <a:pt x="6" y="18"/>
                    <a:pt x="6" y="18"/>
                    <a:pt x="7" y="17"/>
                  </a:cubicBezTo>
                  <a:cubicBezTo>
                    <a:pt x="7" y="16"/>
                    <a:pt x="7" y="16"/>
                    <a:pt x="7" y="16"/>
                  </a:cubicBezTo>
                  <a:cubicBezTo>
                    <a:pt x="7" y="16"/>
                    <a:pt x="7" y="16"/>
                    <a:pt x="7" y="16"/>
                  </a:cubicBezTo>
                  <a:cubicBezTo>
                    <a:pt x="7" y="15"/>
                    <a:pt x="7" y="15"/>
                    <a:pt x="7" y="15"/>
                  </a:cubicBezTo>
                  <a:cubicBezTo>
                    <a:pt x="7" y="14"/>
                    <a:pt x="7" y="14"/>
                    <a:pt x="7" y="13"/>
                  </a:cubicBezTo>
                  <a:cubicBezTo>
                    <a:pt x="9" y="11"/>
                    <a:pt x="9" y="11"/>
                    <a:pt x="9" y="11"/>
                  </a:cubicBezTo>
                  <a:cubicBezTo>
                    <a:pt x="10" y="11"/>
                    <a:pt x="10" y="11"/>
                    <a:pt x="10" y="11"/>
                  </a:cubicBezTo>
                  <a:cubicBezTo>
                    <a:pt x="10" y="10"/>
                    <a:pt x="10" y="10"/>
                    <a:pt x="10" y="10"/>
                  </a:cubicBezTo>
                  <a:cubicBezTo>
                    <a:pt x="10" y="8"/>
                    <a:pt x="10" y="9"/>
                    <a:pt x="10" y="7"/>
                  </a:cubicBezTo>
                  <a:cubicBezTo>
                    <a:pt x="10" y="7"/>
                    <a:pt x="10" y="7"/>
                    <a:pt x="10" y="7"/>
                  </a:cubicBezTo>
                  <a:cubicBezTo>
                    <a:pt x="9" y="7"/>
                    <a:pt x="9" y="7"/>
                    <a:pt x="9" y="7"/>
                  </a:cubicBezTo>
                  <a:cubicBezTo>
                    <a:pt x="9" y="6"/>
                    <a:pt x="9" y="6"/>
                    <a:pt x="8" y="6"/>
                  </a:cubicBezTo>
                  <a:cubicBezTo>
                    <a:pt x="7" y="6"/>
                    <a:pt x="7" y="6"/>
                    <a:pt x="7" y="6"/>
                  </a:cubicBezTo>
                  <a:cubicBezTo>
                    <a:pt x="7" y="5"/>
                    <a:pt x="7" y="5"/>
                    <a:pt x="7" y="5"/>
                  </a:cubicBezTo>
                  <a:cubicBezTo>
                    <a:pt x="7" y="5"/>
                    <a:pt x="7" y="5"/>
                    <a:pt x="7" y="5"/>
                  </a:cubicBezTo>
                  <a:cubicBezTo>
                    <a:pt x="8" y="4"/>
                    <a:pt x="8" y="4"/>
                    <a:pt x="8" y="4"/>
                  </a:cubicBezTo>
                  <a:cubicBezTo>
                    <a:pt x="9" y="4"/>
                    <a:pt x="9" y="4"/>
                    <a:pt x="9" y="4"/>
                  </a:cubicBezTo>
                  <a:cubicBezTo>
                    <a:pt x="9" y="4"/>
                    <a:pt x="9" y="4"/>
                    <a:pt x="9" y="4"/>
                  </a:cubicBezTo>
                  <a:cubicBezTo>
                    <a:pt x="10" y="3"/>
                    <a:pt x="10" y="3"/>
                    <a:pt x="10" y="2"/>
                  </a:cubicBezTo>
                  <a:cubicBezTo>
                    <a:pt x="10" y="2"/>
                    <a:pt x="10" y="2"/>
                    <a:pt x="10" y="2"/>
                  </a:cubicBezTo>
                  <a:cubicBezTo>
                    <a:pt x="12" y="2"/>
                    <a:pt x="13" y="2"/>
                    <a:pt x="14" y="1"/>
                  </a:cubicBezTo>
                  <a:cubicBezTo>
                    <a:pt x="15" y="0"/>
                    <a:pt x="15" y="0"/>
                    <a:pt x="15" y="0"/>
                  </a:cubicBezTo>
                  <a:cubicBezTo>
                    <a:pt x="17" y="0"/>
                    <a:pt x="17" y="0"/>
                    <a:pt x="17" y="0"/>
                  </a:cubicBezTo>
                  <a:cubicBezTo>
                    <a:pt x="17" y="0"/>
                    <a:pt x="17" y="0"/>
                    <a:pt x="17" y="0"/>
                  </a:cubicBezTo>
                  <a:cubicBezTo>
                    <a:pt x="18" y="0"/>
                    <a:pt x="18" y="0"/>
                    <a:pt x="18" y="0"/>
                  </a:cubicBezTo>
                  <a:cubicBezTo>
                    <a:pt x="19" y="1"/>
                    <a:pt x="20" y="2"/>
                    <a:pt x="21" y="2"/>
                  </a:cubicBezTo>
                  <a:cubicBezTo>
                    <a:pt x="21" y="2"/>
                    <a:pt x="21" y="2"/>
                    <a:pt x="22" y="2"/>
                  </a:cubicBezTo>
                  <a:cubicBezTo>
                    <a:pt x="23" y="2"/>
                    <a:pt x="23" y="2"/>
                    <a:pt x="24" y="2"/>
                  </a:cubicBezTo>
                  <a:cubicBezTo>
                    <a:pt x="24" y="2"/>
                    <a:pt x="24" y="2"/>
                    <a:pt x="24" y="2"/>
                  </a:cubicBezTo>
                  <a:cubicBezTo>
                    <a:pt x="25" y="1"/>
                    <a:pt x="25" y="1"/>
                    <a:pt x="25" y="1"/>
                  </a:cubicBezTo>
                  <a:cubicBezTo>
                    <a:pt x="26" y="2"/>
                    <a:pt x="26" y="2"/>
                    <a:pt x="26" y="2"/>
                  </a:cubicBezTo>
                  <a:close/>
                  <a:moveTo>
                    <a:pt x="178" y="8"/>
                  </a:moveTo>
                  <a:cubicBezTo>
                    <a:pt x="178" y="8"/>
                    <a:pt x="181" y="10"/>
                    <a:pt x="181" y="10"/>
                  </a:cubicBezTo>
                  <a:cubicBezTo>
                    <a:pt x="182" y="9"/>
                    <a:pt x="182" y="9"/>
                    <a:pt x="182" y="9"/>
                  </a:cubicBezTo>
                  <a:cubicBezTo>
                    <a:pt x="187" y="9"/>
                    <a:pt x="184" y="9"/>
                    <a:pt x="188" y="10"/>
                  </a:cubicBezTo>
                  <a:cubicBezTo>
                    <a:pt x="189" y="9"/>
                    <a:pt x="189" y="9"/>
                    <a:pt x="189" y="9"/>
                  </a:cubicBezTo>
                  <a:cubicBezTo>
                    <a:pt x="189" y="8"/>
                    <a:pt x="189" y="8"/>
                    <a:pt x="189" y="8"/>
                  </a:cubicBezTo>
                  <a:cubicBezTo>
                    <a:pt x="190" y="8"/>
                    <a:pt x="190" y="8"/>
                    <a:pt x="190" y="8"/>
                  </a:cubicBezTo>
                  <a:cubicBezTo>
                    <a:pt x="191" y="7"/>
                    <a:pt x="191" y="7"/>
                    <a:pt x="192" y="8"/>
                  </a:cubicBezTo>
                  <a:cubicBezTo>
                    <a:pt x="192" y="8"/>
                    <a:pt x="192" y="8"/>
                    <a:pt x="192" y="8"/>
                  </a:cubicBezTo>
                  <a:cubicBezTo>
                    <a:pt x="192" y="9"/>
                    <a:pt x="192" y="9"/>
                    <a:pt x="192" y="9"/>
                  </a:cubicBezTo>
                  <a:cubicBezTo>
                    <a:pt x="193" y="9"/>
                    <a:pt x="193" y="9"/>
                    <a:pt x="193" y="9"/>
                  </a:cubicBezTo>
                  <a:cubicBezTo>
                    <a:pt x="195" y="11"/>
                    <a:pt x="195" y="11"/>
                    <a:pt x="196" y="12"/>
                  </a:cubicBezTo>
                  <a:cubicBezTo>
                    <a:pt x="196" y="12"/>
                    <a:pt x="196" y="12"/>
                    <a:pt x="196" y="12"/>
                  </a:cubicBezTo>
                  <a:cubicBezTo>
                    <a:pt x="196" y="12"/>
                    <a:pt x="196" y="12"/>
                    <a:pt x="196" y="12"/>
                  </a:cubicBezTo>
                  <a:cubicBezTo>
                    <a:pt x="196" y="13"/>
                    <a:pt x="196" y="13"/>
                    <a:pt x="196" y="13"/>
                  </a:cubicBezTo>
                  <a:cubicBezTo>
                    <a:pt x="197" y="13"/>
                    <a:pt x="197" y="13"/>
                    <a:pt x="197" y="13"/>
                  </a:cubicBezTo>
                  <a:cubicBezTo>
                    <a:pt x="197" y="13"/>
                    <a:pt x="197" y="13"/>
                    <a:pt x="197" y="13"/>
                  </a:cubicBezTo>
                  <a:cubicBezTo>
                    <a:pt x="198" y="13"/>
                    <a:pt x="198" y="13"/>
                    <a:pt x="198" y="13"/>
                  </a:cubicBezTo>
                  <a:cubicBezTo>
                    <a:pt x="199" y="14"/>
                    <a:pt x="199" y="14"/>
                    <a:pt x="199" y="14"/>
                  </a:cubicBezTo>
                  <a:cubicBezTo>
                    <a:pt x="199" y="14"/>
                    <a:pt x="199" y="14"/>
                    <a:pt x="199" y="14"/>
                  </a:cubicBezTo>
                  <a:cubicBezTo>
                    <a:pt x="199" y="14"/>
                    <a:pt x="199" y="14"/>
                    <a:pt x="199" y="14"/>
                  </a:cubicBezTo>
                  <a:cubicBezTo>
                    <a:pt x="199" y="15"/>
                    <a:pt x="199" y="15"/>
                    <a:pt x="199" y="15"/>
                  </a:cubicBezTo>
                  <a:cubicBezTo>
                    <a:pt x="199" y="15"/>
                    <a:pt x="199" y="15"/>
                    <a:pt x="199" y="15"/>
                  </a:cubicBezTo>
                  <a:cubicBezTo>
                    <a:pt x="200" y="16"/>
                    <a:pt x="200" y="16"/>
                    <a:pt x="200" y="16"/>
                  </a:cubicBezTo>
                  <a:cubicBezTo>
                    <a:pt x="201" y="17"/>
                    <a:pt x="201" y="17"/>
                    <a:pt x="201" y="17"/>
                  </a:cubicBezTo>
                  <a:cubicBezTo>
                    <a:pt x="201" y="17"/>
                    <a:pt x="201" y="17"/>
                    <a:pt x="201" y="17"/>
                  </a:cubicBezTo>
                  <a:cubicBezTo>
                    <a:pt x="202" y="20"/>
                    <a:pt x="202" y="19"/>
                    <a:pt x="202" y="20"/>
                  </a:cubicBezTo>
                  <a:cubicBezTo>
                    <a:pt x="202" y="21"/>
                    <a:pt x="202" y="21"/>
                    <a:pt x="202" y="21"/>
                  </a:cubicBezTo>
                  <a:cubicBezTo>
                    <a:pt x="202" y="23"/>
                    <a:pt x="202" y="22"/>
                    <a:pt x="201" y="24"/>
                  </a:cubicBezTo>
                  <a:cubicBezTo>
                    <a:pt x="201" y="25"/>
                    <a:pt x="201" y="24"/>
                    <a:pt x="201" y="25"/>
                  </a:cubicBezTo>
                  <a:cubicBezTo>
                    <a:pt x="201" y="26"/>
                    <a:pt x="201" y="26"/>
                    <a:pt x="201" y="26"/>
                  </a:cubicBezTo>
                  <a:cubicBezTo>
                    <a:pt x="202" y="28"/>
                    <a:pt x="202" y="27"/>
                    <a:pt x="202" y="28"/>
                  </a:cubicBezTo>
                  <a:cubicBezTo>
                    <a:pt x="202" y="29"/>
                    <a:pt x="202" y="29"/>
                    <a:pt x="202" y="29"/>
                  </a:cubicBezTo>
                  <a:cubicBezTo>
                    <a:pt x="202" y="29"/>
                    <a:pt x="202" y="29"/>
                    <a:pt x="202" y="29"/>
                  </a:cubicBezTo>
                  <a:cubicBezTo>
                    <a:pt x="203" y="30"/>
                    <a:pt x="204" y="30"/>
                    <a:pt x="206" y="31"/>
                  </a:cubicBezTo>
                  <a:cubicBezTo>
                    <a:pt x="208" y="30"/>
                    <a:pt x="207" y="30"/>
                    <a:pt x="209" y="30"/>
                  </a:cubicBezTo>
                  <a:cubicBezTo>
                    <a:pt x="211" y="32"/>
                    <a:pt x="213" y="34"/>
                    <a:pt x="215" y="36"/>
                  </a:cubicBezTo>
                  <a:cubicBezTo>
                    <a:pt x="214" y="36"/>
                    <a:pt x="214" y="36"/>
                    <a:pt x="214" y="36"/>
                  </a:cubicBezTo>
                  <a:cubicBezTo>
                    <a:pt x="213" y="35"/>
                    <a:pt x="213" y="35"/>
                    <a:pt x="212" y="34"/>
                  </a:cubicBezTo>
                  <a:cubicBezTo>
                    <a:pt x="211" y="35"/>
                    <a:pt x="211" y="35"/>
                    <a:pt x="211" y="35"/>
                  </a:cubicBezTo>
                  <a:cubicBezTo>
                    <a:pt x="211" y="36"/>
                    <a:pt x="211" y="36"/>
                    <a:pt x="211" y="36"/>
                  </a:cubicBezTo>
                  <a:cubicBezTo>
                    <a:pt x="210" y="39"/>
                    <a:pt x="210" y="39"/>
                    <a:pt x="210" y="39"/>
                  </a:cubicBezTo>
                  <a:cubicBezTo>
                    <a:pt x="209" y="40"/>
                    <a:pt x="209" y="40"/>
                    <a:pt x="209" y="40"/>
                  </a:cubicBezTo>
                  <a:cubicBezTo>
                    <a:pt x="208" y="40"/>
                    <a:pt x="208" y="40"/>
                    <a:pt x="207" y="40"/>
                  </a:cubicBezTo>
                  <a:cubicBezTo>
                    <a:pt x="206" y="40"/>
                    <a:pt x="206" y="40"/>
                    <a:pt x="206" y="40"/>
                  </a:cubicBezTo>
                  <a:cubicBezTo>
                    <a:pt x="206" y="40"/>
                    <a:pt x="206" y="40"/>
                    <a:pt x="206" y="40"/>
                  </a:cubicBezTo>
                  <a:cubicBezTo>
                    <a:pt x="206" y="41"/>
                    <a:pt x="206" y="41"/>
                    <a:pt x="206" y="42"/>
                  </a:cubicBezTo>
                  <a:cubicBezTo>
                    <a:pt x="207" y="43"/>
                    <a:pt x="207" y="43"/>
                    <a:pt x="208" y="43"/>
                  </a:cubicBezTo>
                  <a:cubicBezTo>
                    <a:pt x="208" y="44"/>
                    <a:pt x="208" y="45"/>
                    <a:pt x="207" y="45"/>
                  </a:cubicBezTo>
                  <a:cubicBezTo>
                    <a:pt x="207" y="46"/>
                    <a:pt x="207" y="46"/>
                    <a:pt x="207" y="46"/>
                  </a:cubicBezTo>
                  <a:cubicBezTo>
                    <a:pt x="208" y="48"/>
                    <a:pt x="208" y="47"/>
                    <a:pt x="209" y="48"/>
                  </a:cubicBezTo>
                  <a:cubicBezTo>
                    <a:pt x="208" y="50"/>
                    <a:pt x="208" y="50"/>
                    <a:pt x="208" y="50"/>
                  </a:cubicBezTo>
                  <a:cubicBezTo>
                    <a:pt x="210" y="53"/>
                    <a:pt x="208" y="51"/>
                    <a:pt x="209" y="54"/>
                  </a:cubicBezTo>
                  <a:cubicBezTo>
                    <a:pt x="209" y="54"/>
                    <a:pt x="209" y="54"/>
                    <a:pt x="209" y="54"/>
                  </a:cubicBezTo>
                  <a:cubicBezTo>
                    <a:pt x="210" y="54"/>
                    <a:pt x="210" y="54"/>
                    <a:pt x="210" y="55"/>
                  </a:cubicBezTo>
                  <a:cubicBezTo>
                    <a:pt x="211" y="55"/>
                    <a:pt x="211" y="55"/>
                    <a:pt x="211" y="55"/>
                  </a:cubicBezTo>
                  <a:cubicBezTo>
                    <a:pt x="211" y="55"/>
                    <a:pt x="211" y="55"/>
                    <a:pt x="211" y="55"/>
                  </a:cubicBezTo>
                  <a:cubicBezTo>
                    <a:pt x="210" y="56"/>
                    <a:pt x="210" y="56"/>
                    <a:pt x="210" y="56"/>
                  </a:cubicBezTo>
                  <a:cubicBezTo>
                    <a:pt x="209" y="59"/>
                    <a:pt x="209" y="58"/>
                    <a:pt x="208" y="61"/>
                  </a:cubicBezTo>
                  <a:cubicBezTo>
                    <a:pt x="208" y="61"/>
                    <a:pt x="208" y="61"/>
                    <a:pt x="208" y="61"/>
                  </a:cubicBezTo>
                  <a:cubicBezTo>
                    <a:pt x="209" y="62"/>
                    <a:pt x="209" y="62"/>
                    <a:pt x="209" y="62"/>
                  </a:cubicBezTo>
                  <a:cubicBezTo>
                    <a:pt x="210" y="62"/>
                    <a:pt x="211" y="62"/>
                    <a:pt x="212" y="63"/>
                  </a:cubicBezTo>
                  <a:cubicBezTo>
                    <a:pt x="212" y="64"/>
                    <a:pt x="212" y="64"/>
                    <a:pt x="212" y="64"/>
                  </a:cubicBezTo>
                  <a:cubicBezTo>
                    <a:pt x="212" y="65"/>
                    <a:pt x="212" y="65"/>
                    <a:pt x="212" y="65"/>
                  </a:cubicBezTo>
                  <a:cubicBezTo>
                    <a:pt x="212" y="65"/>
                    <a:pt x="212" y="65"/>
                    <a:pt x="212" y="65"/>
                  </a:cubicBezTo>
                  <a:cubicBezTo>
                    <a:pt x="212" y="65"/>
                    <a:pt x="212" y="65"/>
                    <a:pt x="212" y="65"/>
                  </a:cubicBezTo>
                  <a:cubicBezTo>
                    <a:pt x="212" y="66"/>
                    <a:pt x="212" y="67"/>
                    <a:pt x="212" y="68"/>
                  </a:cubicBezTo>
                  <a:cubicBezTo>
                    <a:pt x="213" y="68"/>
                    <a:pt x="214" y="69"/>
                    <a:pt x="214" y="70"/>
                  </a:cubicBezTo>
                  <a:cubicBezTo>
                    <a:pt x="214" y="70"/>
                    <a:pt x="214" y="70"/>
                    <a:pt x="214" y="70"/>
                  </a:cubicBezTo>
                  <a:cubicBezTo>
                    <a:pt x="214" y="71"/>
                    <a:pt x="214" y="71"/>
                    <a:pt x="214" y="71"/>
                  </a:cubicBezTo>
                  <a:cubicBezTo>
                    <a:pt x="214" y="71"/>
                    <a:pt x="214" y="72"/>
                    <a:pt x="214" y="72"/>
                  </a:cubicBezTo>
                  <a:cubicBezTo>
                    <a:pt x="214" y="71"/>
                    <a:pt x="214" y="71"/>
                    <a:pt x="214" y="71"/>
                  </a:cubicBezTo>
                  <a:cubicBezTo>
                    <a:pt x="213" y="71"/>
                    <a:pt x="213" y="71"/>
                    <a:pt x="212" y="71"/>
                  </a:cubicBezTo>
                  <a:cubicBezTo>
                    <a:pt x="212" y="72"/>
                    <a:pt x="210" y="73"/>
                    <a:pt x="209" y="74"/>
                  </a:cubicBezTo>
                  <a:cubicBezTo>
                    <a:pt x="208" y="74"/>
                    <a:pt x="208" y="74"/>
                    <a:pt x="208" y="74"/>
                  </a:cubicBezTo>
                  <a:cubicBezTo>
                    <a:pt x="208" y="74"/>
                    <a:pt x="208" y="74"/>
                    <a:pt x="208" y="74"/>
                  </a:cubicBezTo>
                  <a:cubicBezTo>
                    <a:pt x="208" y="73"/>
                    <a:pt x="208" y="73"/>
                    <a:pt x="208" y="73"/>
                  </a:cubicBezTo>
                  <a:cubicBezTo>
                    <a:pt x="208" y="71"/>
                    <a:pt x="208" y="71"/>
                    <a:pt x="208" y="71"/>
                  </a:cubicBezTo>
                  <a:cubicBezTo>
                    <a:pt x="208" y="70"/>
                    <a:pt x="208" y="70"/>
                    <a:pt x="208" y="70"/>
                  </a:cubicBezTo>
                  <a:cubicBezTo>
                    <a:pt x="207" y="70"/>
                    <a:pt x="207" y="70"/>
                    <a:pt x="207" y="70"/>
                  </a:cubicBezTo>
                  <a:cubicBezTo>
                    <a:pt x="207" y="69"/>
                    <a:pt x="206" y="69"/>
                    <a:pt x="206" y="69"/>
                  </a:cubicBezTo>
                  <a:cubicBezTo>
                    <a:pt x="205" y="70"/>
                    <a:pt x="205" y="70"/>
                    <a:pt x="204" y="71"/>
                  </a:cubicBezTo>
                  <a:cubicBezTo>
                    <a:pt x="200" y="71"/>
                    <a:pt x="201" y="71"/>
                    <a:pt x="198" y="69"/>
                  </a:cubicBezTo>
                  <a:cubicBezTo>
                    <a:pt x="197" y="69"/>
                    <a:pt x="197" y="69"/>
                    <a:pt x="197" y="69"/>
                  </a:cubicBezTo>
                  <a:cubicBezTo>
                    <a:pt x="196" y="69"/>
                    <a:pt x="197" y="69"/>
                    <a:pt x="195" y="69"/>
                  </a:cubicBezTo>
                  <a:cubicBezTo>
                    <a:pt x="194" y="69"/>
                    <a:pt x="194" y="69"/>
                    <a:pt x="194" y="69"/>
                  </a:cubicBezTo>
                  <a:cubicBezTo>
                    <a:pt x="193" y="69"/>
                    <a:pt x="193" y="69"/>
                    <a:pt x="193" y="69"/>
                  </a:cubicBezTo>
                  <a:cubicBezTo>
                    <a:pt x="192" y="69"/>
                    <a:pt x="192" y="69"/>
                    <a:pt x="192" y="69"/>
                  </a:cubicBezTo>
                  <a:cubicBezTo>
                    <a:pt x="191" y="69"/>
                    <a:pt x="191" y="69"/>
                    <a:pt x="191" y="69"/>
                  </a:cubicBezTo>
                  <a:cubicBezTo>
                    <a:pt x="190" y="71"/>
                    <a:pt x="191" y="70"/>
                    <a:pt x="188" y="72"/>
                  </a:cubicBezTo>
                  <a:cubicBezTo>
                    <a:pt x="187" y="72"/>
                    <a:pt x="187" y="72"/>
                    <a:pt x="187" y="72"/>
                  </a:cubicBezTo>
                  <a:cubicBezTo>
                    <a:pt x="187" y="71"/>
                    <a:pt x="187" y="71"/>
                    <a:pt x="187" y="71"/>
                  </a:cubicBezTo>
                  <a:cubicBezTo>
                    <a:pt x="186" y="70"/>
                    <a:pt x="186" y="70"/>
                    <a:pt x="186" y="70"/>
                  </a:cubicBezTo>
                  <a:cubicBezTo>
                    <a:pt x="186" y="70"/>
                    <a:pt x="186" y="70"/>
                    <a:pt x="185" y="70"/>
                  </a:cubicBezTo>
                  <a:cubicBezTo>
                    <a:pt x="185" y="70"/>
                    <a:pt x="185" y="70"/>
                    <a:pt x="185" y="70"/>
                  </a:cubicBezTo>
                  <a:cubicBezTo>
                    <a:pt x="184" y="71"/>
                    <a:pt x="184" y="71"/>
                    <a:pt x="184" y="71"/>
                  </a:cubicBezTo>
                  <a:cubicBezTo>
                    <a:pt x="174" y="74"/>
                    <a:pt x="174" y="72"/>
                    <a:pt x="169" y="72"/>
                  </a:cubicBezTo>
                  <a:cubicBezTo>
                    <a:pt x="151" y="80"/>
                    <a:pt x="157" y="78"/>
                    <a:pt x="147" y="78"/>
                  </a:cubicBezTo>
                  <a:cubicBezTo>
                    <a:pt x="146" y="78"/>
                    <a:pt x="146" y="78"/>
                    <a:pt x="146" y="78"/>
                  </a:cubicBezTo>
                  <a:cubicBezTo>
                    <a:pt x="143" y="75"/>
                    <a:pt x="143" y="75"/>
                    <a:pt x="140" y="75"/>
                  </a:cubicBezTo>
                  <a:cubicBezTo>
                    <a:pt x="137" y="77"/>
                    <a:pt x="133" y="78"/>
                    <a:pt x="132" y="79"/>
                  </a:cubicBezTo>
                  <a:cubicBezTo>
                    <a:pt x="129" y="79"/>
                    <a:pt x="130" y="79"/>
                    <a:pt x="128" y="79"/>
                  </a:cubicBezTo>
                  <a:cubicBezTo>
                    <a:pt x="127" y="78"/>
                    <a:pt x="127" y="78"/>
                    <a:pt x="127" y="78"/>
                  </a:cubicBezTo>
                  <a:cubicBezTo>
                    <a:pt x="126" y="77"/>
                    <a:pt x="126" y="77"/>
                    <a:pt x="126" y="77"/>
                  </a:cubicBezTo>
                  <a:cubicBezTo>
                    <a:pt x="124" y="77"/>
                    <a:pt x="125" y="77"/>
                    <a:pt x="123" y="77"/>
                  </a:cubicBezTo>
                  <a:cubicBezTo>
                    <a:pt x="123" y="77"/>
                    <a:pt x="123" y="77"/>
                    <a:pt x="123" y="77"/>
                  </a:cubicBezTo>
                  <a:cubicBezTo>
                    <a:pt x="122" y="78"/>
                    <a:pt x="122" y="80"/>
                    <a:pt x="122" y="81"/>
                  </a:cubicBezTo>
                  <a:cubicBezTo>
                    <a:pt x="123" y="84"/>
                    <a:pt x="123" y="84"/>
                    <a:pt x="123" y="84"/>
                  </a:cubicBezTo>
                  <a:cubicBezTo>
                    <a:pt x="123" y="84"/>
                    <a:pt x="123" y="84"/>
                    <a:pt x="123" y="84"/>
                  </a:cubicBezTo>
                  <a:cubicBezTo>
                    <a:pt x="122" y="85"/>
                    <a:pt x="122" y="85"/>
                    <a:pt x="121" y="85"/>
                  </a:cubicBezTo>
                  <a:cubicBezTo>
                    <a:pt x="120" y="85"/>
                    <a:pt x="120" y="85"/>
                    <a:pt x="120" y="85"/>
                  </a:cubicBezTo>
                  <a:cubicBezTo>
                    <a:pt x="120" y="85"/>
                    <a:pt x="120" y="85"/>
                    <a:pt x="120" y="85"/>
                  </a:cubicBezTo>
                  <a:cubicBezTo>
                    <a:pt x="120" y="88"/>
                    <a:pt x="120" y="88"/>
                    <a:pt x="120" y="88"/>
                  </a:cubicBezTo>
                  <a:cubicBezTo>
                    <a:pt x="119" y="88"/>
                    <a:pt x="119" y="88"/>
                    <a:pt x="119" y="88"/>
                  </a:cubicBezTo>
                  <a:cubicBezTo>
                    <a:pt x="118" y="89"/>
                    <a:pt x="118" y="89"/>
                    <a:pt x="118" y="89"/>
                  </a:cubicBezTo>
                  <a:cubicBezTo>
                    <a:pt x="117" y="90"/>
                    <a:pt x="117" y="90"/>
                    <a:pt x="117" y="90"/>
                  </a:cubicBezTo>
                  <a:cubicBezTo>
                    <a:pt x="117" y="90"/>
                    <a:pt x="117" y="90"/>
                    <a:pt x="117" y="90"/>
                  </a:cubicBezTo>
                  <a:cubicBezTo>
                    <a:pt x="115" y="89"/>
                    <a:pt x="115" y="89"/>
                    <a:pt x="115" y="89"/>
                  </a:cubicBezTo>
                  <a:cubicBezTo>
                    <a:pt x="115" y="89"/>
                    <a:pt x="115" y="89"/>
                    <a:pt x="115" y="89"/>
                  </a:cubicBezTo>
                  <a:cubicBezTo>
                    <a:pt x="115" y="88"/>
                    <a:pt x="115" y="88"/>
                    <a:pt x="115" y="88"/>
                  </a:cubicBezTo>
                  <a:cubicBezTo>
                    <a:pt x="114" y="85"/>
                    <a:pt x="115" y="86"/>
                    <a:pt x="114" y="83"/>
                  </a:cubicBezTo>
                  <a:cubicBezTo>
                    <a:pt x="115" y="82"/>
                    <a:pt x="116" y="80"/>
                    <a:pt x="118" y="79"/>
                  </a:cubicBezTo>
                  <a:cubicBezTo>
                    <a:pt x="118" y="77"/>
                    <a:pt x="118" y="78"/>
                    <a:pt x="118" y="76"/>
                  </a:cubicBezTo>
                  <a:cubicBezTo>
                    <a:pt x="117" y="76"/>
                    <a:pt x="117" y="76"/>
                    <a:pt x="116" y="75"/>
                  </a:cubicBezTo>
                  <a:cubicBezTo>
                    <a:pt x="114" y="76"/>
                    <a:pt x="115" y="76"/>
                    <a:pt x="113" y="77"/>
                  </a:cubicBezTo>
                  <a:cubicBezTo>
                    <a:pt x="113" y="77"/>
                    <a:pt x="113" y="77"/>
                    <a:pt x="113" y="77"/>
                  </a:cubicBezTo>
                  <a:cubicBezTo>
                    <a:pt x="112" y="78"/>
                    <a:pt x="112" y="78"/>
                    <a:pt x="112" y="78"/>
                  </a:cubicBezTo>
                  <a:cubicBezTo>
                    <a:pt x="112" y="79"/>
                    <a:pt x="112" y="79"/>
                    <a:pt x="112" y="79"/>
                  </a:cubicBezTo>
                  <a:cubicBezTo>
                    <a:pt x="111" y="79"/>
                    <a:pt x="111" y="79"/>
                    <a:pt x="111" y="79"/>
                  </a:cubicBezTo>
                  <a:cubicBezTo>
                    <a:pt x="109" y="80"/>
                    <a:pt x="109" y="80"/>
                    <a:pt x="109" y="80"/>
                  </a:cubicBezTo>
                  <a:cubicBezTo>
                    <a:pt x="105" y="78"/>
                    <a:pt x="104" y="78"/>
                    <a:pt x="102" y="77"/>
                  </a:cubicBezTo>
                  <a:cubicBezTo>
                    <a:pt x="101" y="76"/>
                    <a:pt x="101" y="76"/>
                    <a:pt x="101" y="76"/>
                  </a:cubicBezTo>
                  <a:cubicBezTo>
                    <a:pt x="100" y="77"/>
                    <a:pt x="100" y="77"/>
                    <a:pt x="100" y="77"/>
                  </a:cubicBezTo>
                  <a:cubicBezTo>
                    <a:pt x="92" y="83"/>
                    <a:pt x="95" y="84"/>
                    <a:pt x="88" y="86"/>
                  </a:cubicBezTo>
                  <a:cubicBezTo>
                    <a:pt x="87" y="86"/>
                    <a:pt x="87" y="86"/>
                    <a:pt x="87" y="86"/>
                  </a:cubicBezTo>
                  <a:cubicBezTo>
                    <a:pt x="82" y="86"/>
                    <a:pt x="83" y="86"/>
                    <a:pt x="81" y="86"/>
                  </a:cubicBezTo>
                  <a:cubicBezTo>
                    <a:pt x="80" y="87"/>
                    <a:pt x="80" y="87"/>
                    <a:pt x="80" y="87"/>
                  </a:cubicBezTo>
                  <a:cubicBezTo>
                    <a:pt x="77" y="86"/>
                    <a:pt x="77" y="86"/>
                    <a:pt x="77" y="86"/>
                  </a:cubicBezTo>
                  <a:cubicBezTo>
                    <a:pt x="73" y="84"/>
                    <a:pt x="75" y="84"/>
                    <a:pt x="71" y="80"/>
                  </a:cubicBezTo>
                  <a:cubicBezTo>
                    <a:pt x="67" y="79"/>
                    <a:pt x="69" y="80"/>
                    <a:pt x="64" y="77"/>
                  </a:cubicBezTo>
                  <a:cubicBezTo>
                    <a:pt x="61" y="76"/>
                    <a:pt x="58" y="76"/>
                    <a:pt x="56" y="76"/>
                  </a:cubicBezTo>
                  <a:cubicBezTo>
                    <a:pt x="55" y="77"/>
                    <a:pt x="55" y="77"/>
                    <a:pt x="55" y="77"/>
                  </a:cubicBezTo>
                  <a:cubicBezTo>
                    <a:pt x="55" y="80"/>
                    <a:pt x="55" y="80"/>
                    <a:pt x="55" y="80"/>
                  </a:cubicBezTo>
                  <a:cubicBezTo>
                    <a:pt x="54" y="81"/>
                    <a:pt x="54" y="81"/>
                    <a:pt x="54" y="81"/>
                  </a:cubicBezTo>
                  <a:cubicBezTo>
                    <a:pt x="54" y="83"/>
                    <a:pt x="54" y="83"/>
                    <a:pt x="54" y="83"/>
                  </a:cubicBezTo>
                  <a:cubicBezTo>
                    <a:pt x="53" y="84"/>
                    <a:pt x="53" y="84"/>
                    <a:pt x="53" y="84"/>
                  </a:cubicBezTo>
                  <a:cubicBezTo>
                    <a:pt x="53" y="84"/>
                    <a:pt x="53" y="84"/>
                    <a:pt x="53" y="84"/>
                  </a:cubicBezTo>
                  <a:cubicBezTo>
                    <a:pt x="52" y="84"/>
                    <a:pt x="52" y="84"/>
                    <a:pt x="51" y="83"/>
                  </a:cubicBezTo>
                  <a:cubicBezTo>
                    <a:pt x="49" y="84"/>
                    <a:pt x="47" y="85"/>
                    <a:pt x="45" y="86"/>
                  </a:cubicBezTo>
                  <a:cubicBezTo>
                    <a:pt x="40" y="84"/>
                    <a:pt x="42" y="84"/>
                    <a:pt x="40" y="83"/>
                  </a:cubicBezTo>
                  <a:cubicBezTo>
                    <a:pt x="39" y="82"/>
                    <a:pt x="39" y="82"/>
                    <a:pt x="39" y="82"/>
                  </a:cubicBezTo>
                  <a:cubicBezTo>
                    <a:pt x="38" y="80"/>
                    <a:pt x="38" y="80"/>
                    <a:pt x="38" y="80"/>
                  </a:cubicBezTo>
                  <a:cubicBezTo>
                    <a:pt x="38" y="80"/>
                    <a:pt x="38" y="80"/>
                    <a:pt x="38" y="80"/>
                  </a:cubicBezTo>
                  <a:cubicBezTo>
                    <a:pt x="38" y="79"/>
                    <a:pt x="38" y="79"/>
                    <a:pt x="38" y="78"/>
                  </a:cubicBezTo>
                  <a:cubicBezTo>
                    <a:pt x="37" y="78"/>
                    <a:pt x="37" y="78"/>
                    <a:pt x="37" y="78"/>
                  </a:cubicBezTo>
                  <a:cubicBezTo>
                    <a:pt x="36" y="78"/>
                    <a:pt x="36" y="78"/>
                    <a:pt x="36" y="78"/>
                  </a:cubicBezTo>
                  <a:cubicBezTo>
                    <a:pt x="35" y="78"/>
                    <a:pt x="35" y="78"/>
                    <a:pt x="35" y="78"/>
                  </a:cubicBezTo>
                  <a:cubicBezTo>
                    <a:pt x="34" y="78"/>
                    <a:pt x="33" y="77"/>
                    <a:pt x="31" y="77"/>
                  </a:cubicBezTo>
                  <a:cubicBezTo>
                    <a:pt x="29" y="76"/>
                    <a:pt x="29" y="76"/>
                    <a:pt x="29" y="76"/>
                  </a:cubicBezTo>
                  <a:cubicBezTo>
                    <a:pt x="28" y="78"/>
                    <a:pt x="28" y="78"/>
                    <a:pt x="28" y="78"/>
                  </a:cubicBezTo>
                  <a:cubicBezTo>
                    <a:pt x="27" y="79"/>
                    <a:pt x="27" y="79"/>
                    <a:pt x="27" y="79"/>
                  </a:cubicBezTo>
                  <a:cubicBezTo>
                    <a:pt x="26" y="79"/>
                    <a:pt x="26" y="79"/>
                    <a:pt x="26" y="79"/>
                  </a:cubicBezTo>
                  <a:cubicBezTo>
                    <a:pt x="26" y="78"/>
                    <a:pt x="26" y="78"/>
                    <a:pt x="26" y="78"/>
                  </a:cubicBezTo>
                  <a:cubicBezTo>
                    <a:pt x="27" y="77"/>
                    <a:pt x="27" y="77"/>
                    <a:pt x="27" y="77"/>
                  </a:cubicBezTo>
                  <a:cubicBezTo>
                    <a:pt x="24" y="77"/>
                    <a:pt x="24" y="77"/>
                    <a:pt x="24" y="77"/>
                  </a:cubicBezTo>
                  <a:cubicBezTo>
                    <a:pt x="22" y="78"/>
                    <a:pt x="22" y="78"/>
                    <a:pt x="22" y="78"/>
                  </a:cubicBezTo>
                  <a:cubicBezTo>
                    <a:pt x="21" y="78"/>
                    <a:pt x="21" y="78"/>
                    <a:pt x="21" y="78"/>
                  </a:cubicBezTo>
                  <a:cubicBezTo>
                    <a:pt x="20" y="78"/>
                    <a:pt x="20" y="78"/>
                    <a:pt x="20" y="78"/>
                  </a:cubicBezTo>
                  <a:cubicBezTo>
                    <a:pt x="20" y="77"/>
                    <a:pt x="20" y="77"/>
                    <a:pt x="20" y="77"/>
                  </a:cubicBezTo>
                  <a:cubicBezTo>
                    <a:pt x="21" y="77"/>
                    <a:pt x="21" y="77"/>
                    <a:pt x="22" y="77"/>
                  </a:cubicBezTo>
                  <a:cubicBezTo>
                    <a:pt x="25" y="76"/>
                    <a:pt x="25" y="76"/>
                    <a:pt x="25" y="76"/>
                  </a:cubicBezTo>
                  <a:cubicBezTo>
                    <a:pt x="26" y="76"/>
                    <a:pt x="26" y="76"/>
                    <a:pt x="26" y="76"/>
                  </a:cubicBezTo>
                  <a:cubicBezTo>
                    <a:pt x="27" y="75"/>
                    <a:pt x="27" y="75"/>
                    <a:pt x="27" y="75"/>
                  </a:cubicBezTo>
                  <a:cubicBezTo>
                    <a:pt x="28" y="74"/>
                    <a:pt x="28" y="74"/>
                    <a:pt x="28" y="74"/>
                  </a:cubicBezTo>
                  <a:cubicBezTo>
                    <a:pt x="29" y="73"/>
                    <a:pt x="29" y="73"/>
                    <a:pt x="29" y="73"/>
                  </a:cubicBezTo>
                  <a:cubicBezTo>
                    <a:pt x="24" y="73"/>
                    <a:pt x="26" y="74"/>
                    <a:pt x="19" y="74"/>
                  </a:cubicBezTo>
                  <a:cubicBezTo>
                    <a:pt x="18" y="74"/>
                    <a:pt x="18" y="74"/>
                    <a:pt x="18" y="74"/>
                  </a:cubicBezTo>
                  <a:cubicBezTo>
                    <a:pt x="18" y="74"/>
                    <a:pt x="18" y="74"/>
                    <a:pt x="18" y="74"/>
                  </a:cubicBezTo>
                  <a:cubicBezTo>
                    <a:pt x="17" y="73"/>
                    <a:pt x="17" y="73"/>
                    <a:pt x="17" y="73"/>
                  </a:cubicBezTo>
                  <a:cubicBezTo>
                    <a:pt x="18" y="72"/>
                    <a:pt x="18" y="72"/>
                    <a:pt x="18" y="72"/>
                  </a:cubicBezTo>
                  <a:cubicBezTo>
                    <a:pt x="19" y="72"/>
                    <a:pt x="19" y="72"/>
                    <a:pt x="19" y="72"/>
                  </a:cubicBezTo>
                  <a:cubicBezTo>
                    <a:pt x="21" y="72"/>
                    <a:pt x="21" y="72"/>
                    <a:pt x="21" y="72"/>
                  </a:cubicBezTo>
                  <a:cubicBezTo>
                    <a:pt x="21" y="70"/>
                    <a:pt x="21" y="70"/>
                    <a:pt x="21" y="70"/>
                  </a:cubicBezTo>
                  <a:cubicBezTo>
                    <a:pt x="19" y="69"/>
                    <a:pt x="19" y="69"/>
                    <a:pt x="19" y="69"/>
                  </a:cubicBezTo>
                  <a:cubicBezTo>
                    <a:pt x="19" y="69"/>
                    <a:pt x="19" y="69"/>
                    <a:pt x="19" y="69"/>
                  </a:cubicBezTo>
                  <a:cubicBezTo>
                    <a:pt x="18" y="69"/>
                    <a:pt x="18" y="69"/>
                    <a:pt x="18" y="69"/>
                  </a:cubicBezTo>
                  <a:cubicBezTo>
                    <a:pt x="17" y="68"/>
                    <a:pt x="17" y="68"/>
                    <a:pt x="17" y="68"/>
                  </a:cubicBezTo>
                  <a:cubicBezTo>
                    <a:pt x="17" y="67"/>
                    <a:pt x="17" y="67"/>
                    <a:pt x="16" y="65"/>
                  </a:cubicBezTo>
                  <a:cubicBezTo>
                    <a:pt x="15" y="65"/>
                    <a:pt x="15" y="65"/>
                    <a:pt x="15" y="65"/>
                  </a:cubicBezTo>
                  <a:cubicBezTo>
                    <a:pt x="16" y="64"/>
                    <a:pt x="16" y="64"/>
                    <a:pt x="16" y="64"/>
                  </a:cubicBezTo>
                  <a:cubicBezTo>
                    <a:pt x="17" y="64"/>
                    <a:pt x="17" y="64"/>
                    <a:pt x="17" y="64"/>
                  </a:cubicBezTo>
                  <a:cubicBezTo>
                    <a:pt x="18" y="61"/>
                    <a:pt x="18" y="61"/>
                    <a:pt x="18" y="61"/>
                  </a:cubicBezTo>
                  <a:cubicBezTo>
                    <a:pt x="17" y="60"/>
                    <a:pt x="17" y="60"/>
                    <a:pt x="17" y="60"/>
                  </a:cubicBezTo>
                  <a:cubicBezTo>
                    <a:pt x="16" y="60"/>
                    <a:pt x="16" y="60"/>
                    <a:pt x="16" y="60"/>
                  </a:cubicBezTo>
                  <a:cubicBezTo>
                    <a:pt x="14" y="59"/>
                    <a:pt x="14" y="59"/>
                    <a:pt x="14" y="59"/>
                  </a:cubicBezTo>
                  <a:cubicBezTo>
                    <a:pt x="13" y="59"/>
                    <a:pt x="13" y="59"/>
                    <a:pt x="13" y="59"/>
                  </a:cubicBezTo>
                  <a:cubicBezTo>
                    <a:pt x="13" y="58"/>
                    <a:pt x="13" y="58"/>
                    <a:pt x="13" y="58"/>
                  </a:cubicBezTo>
                  <a:cubicBezTo>
                    <a:pt x="11" y="57"/>
                    <a:pt x="11" y="57"/>
                    <a:pt x="11" y="57"/>
                  </a:cubicBezTo>
                  <a:cubicBezTo>
                    <a:pt x="10" y="57"/>
                    <a:pt x="10" y="57"/>
                    <a:pt x="10" y="57"/>
                  </a:cubicBezTo>
                  <a:cubicBezTo>
                    <a:pt x="10" y="58"/>
                    <a:pt x="10" y="58"/>
                    <a:pt x="10" y="58"/>
                  </a:cubicBezTo>
                  <a:cubicBezTo>
                    <a:pt x="9" y="57"/>
                    <a:pt x="9" y="57"/>
                    <a:pt x="9" y="57"/>
                  </a:cubicBezTo>
                  <a:cubicBezTo>
                    <a:pt x="8" y="57"/>
                    <a:pt x="9" y="57"/>
                    <a:pt x="7" y="56"/>
                  </a:cubicBezTo>
                  <a:cubicBezTo>
                    <a:pt x="7" y="56"/>
                    <a:pt x="7" y="56"/>
                    <a:pt x="7" y="56"/>
                  </a:cubicBezTo>
                  <a:cubicBezTo>
                    <a:pt x="7" y="54"/>
                    <a:pt x="7" y="54"/>
                    <a:pt x="7" y="54"/>
                  </a:cubicBezTo>
                  <a:cubicBezTo>
                    <a:pt x="8" y="54"/>
                    <a:pt x="8" y="54"/>
                    <a:pt x="8" y="54"/>
                  </a:cubicBezTo>
                  <a:cubicBezTo>
                    <a:pt x="8" y="53"/>
                    <a:pt x="8" y="53"/>
                    <a:pt x="8" y="53"/>
                  </a:cubicBezTo>
                  <a:cubicBezTo>
                    <a:pt x="8" y="52"/>
                    <a:pt x="8" y="52"/>
                    <a:pt x="8" y="52"/>
                  </a:cubicBezTo>
                  <a:cubicBezTo>
                    <a:pt x="8" y="51"/>
                    <a:pt x="8" y="51"/>
                    <a:pt x="8" y="51"/>
                  </a:cubicBezTo>
                  <a:cubicBezTo>
                    <a:pt x="8" y="51"/>
                    <a:pt x="8" y="51"/>
                    <a:pt x="8" y="51"/>
                  </a:cubicBezTo>
                  <a:cubicBezTo>
                    <a:pt x="9" y="51"/>
                    <a:pt x="9" y="51"/>
                    <a:pt x="9" y="51"/>
                  </a:cubicBezTo>
                  <a:cubicBezTo>
                    <a:pt x="10" y="52"/>
                    <a:pt x="10" y="52"/>
                    <a:pt x="10" y="52"/>
                  </a:cubicBezTo>
                  <a:cubicBezTo>
                    <a:pt x="10" y="53"/>
                    <a:pt x="10" y="53"/>
                    <a:pt x="10" y="53"/>
                  </a:cubicBezTo>
                  <a:cubicBezTo>
                    <a:pt x="10" y="54"/>
                    <a:pt x="10" y="54"/>
                    <a:pt x="10" y="54"/>
                  </a:cubicBezTo>
                  <a:cubicBezTo>
                    <a:pt x="11" y="55"/>
                    <a:pt x="11" y="55"/>
                    <a:pt x="11" y="55"/>
                  </a:cubicBezTo>
                  <a:cubicBezTo>
                    <a:pt x="11" y="55"/>
                    <a:pt x="11" y="55"/>
                    <a:pt x="11" y="55"/>
                  </a:cubicBezTo>
                  <a:cubicBezTo>
                    <a:pt x="11" y="54"/>
                    <a:pt x="11" y="54"/>
                    <a:pt x="11" y="54"/>
                  </a:cubicBezTo>
                  <a:cubicBezTo>
                    <a:pt x="12" y="54"/>
                    <a:pt x="12" y="54"/>
                    <a:pt x="12" y="54"/>
                  </a:cubicBezTo>
                  <a:cubicBezTo>
                    <a:pt x="12" y="54"/>
                    <a:pt x="12" y="54"/>
                    <a:pt x="12" y="54"/>
                  </a:cubicBezTo>
                  <a:cubicBezTo>
                    <a:pt x="13" y="54"/>
                    <a:pt x="13" y="54"/>
                    <a:pt x="13" y="54"/>
                  </a:cubicBezTo>
                  <a:cubicBezTo>
                    <a:pt x="16" y="54"/>
                    <a:pt x="16" y="54"/>
                    <a:pt x="16" y="54"/>
                  </a:cubicBezTo>
                  <a:cubicBezTo>
                    <a:pt x="16" y="53"/>
                    <a:pt x="16" y="53"/>
                    <a:pt x="16" y="53"/>
                  </a:cubicBezTo>
                  <a:cubicBezTo>
                    <a:pt x="14" y="53"/>
                    <a:pt x="14" y="53"/>
                    <a:pt x="14" y="53"/>
                  </a:cubicBezTo>
                  <a:cubicBezTo>
                    <a:pt x="14" y="53"/>
                    <a:pt x="14" y="53"/>
                    <a:pt x="14" y="53"/>
                  </a:cubicBezTo>
                  <a:cubicBezTo>
                    <a:pt x="13" y="52"/>
                    <a:pt x="13" y="52"/>
                    <a:pt x="12" y="51"/>
                  </a:cubicBezTo>
                  <a:cubicBezTo>
                    <a:pt x="12" y="50"/>
                    <a:pt x="12" y="50"/>
                    <a:pt x="12" y="50"/>
                  </a:cubicBezTo>
                  <a:cubicBezTo>
                    <a:pt x="12" y="49"/>
                    <a:pt x="12" y="49"/>
                    <a:pt x="12" y="49"/>
                  </a:cubicBezTo>
                  <a:cubicBezTo>
                    <a:pt x="14" y="49"/>
                    <a:pt x="14" y="49"/>
                    <a:pt x="14" y="49"/>
                  </a:cubicBezTo>
                  <a:cubicBezTo>
                    <a:pt x="15" y="47"/>
                    <a:pt x="15" y="47"/>
                    <a:pt x="15" y="47"/>
                  </a:cubicBezTo>
                  <a:cubicBezTo>
                    <a:pt x="14" y="47"/>
                    <a:pt x="14" y="47"/>
                    <a:pt x="14" y="47"/>
                  </a:cubicBezTo>
                  <a:cubicBezTo>
                    <a:pt x="14" y="46"/>
                    <a:pt x="14" y="46"/>
                    <a:pt x="14" y="46"/>
                  </a:cubicBezTo>
                  <a:cubicBezTo>
                    <a:pt x="13" y="47"/>
                    <a:pt x="13" y="47"/>
                    <a:pt x="13" y="47"/>
                  </a:cubicBezTo>
                  <a:cubicBezTo>
                    <a:pt x="13" y="46"/>
                    <a:pt x="13" y="46"/>
                    <a:pt x="13" y="46"/>
                  </a:cubicBezTo>
                  <a:cubicBezTo>
                    <a:pt x="13" y="45"/>
                    <a:pt x="13" y="45"/>
                    <a:pt x="13" y="45"/>
                  </a:cubicBezTo>
                  <a:cubicBezTo>
                    <a:pt x="13" y="45"/>
                    <a:pt x="13" y="45"/>
                    <a:pt x="13" y="45"/>
                  </a:cubicBezTo>
                  <a:cubicBezTo>
                    <a:pt x="13" y="44"/>
                    <a:pt x="13" y="44"/>
                    <a:pt x="13" y="44"/>
                  </a:cubicBezTo>
                  <a:cubicBezTo>
                    <a:pt x="12" y="43"/>
                    <a:pt x="12" y="42"/>
                    <a:pt x="11" y="41"/>
                  </a:cubicBezTo>
                  <a:cubicBezTo>
                    <a:pt x="11" y="41"/>
                    <a:pt x="11" y="41"/>
                    <a:pt x="11" y="41"/>
                  </a:cubicBezTo>
                  <a:cubicBezTo>
                    <a:pt x="13" y="39"/>
                    <a:pt x="12" y="40"/>
                    <a:pt x="14" y="38"/>
                  </a:cubicBezTo>
                  <a:cubicBezTo>
                    <a:pt x="14" y="37"/>
                    <a:pt x="14" y="37"/>
                    <a:pt x="14" y="37"/>
                  </a:cubicBezTo>
                  <a:cubicBezTo>
                    <a:pt x="13" y="37"/>
                    <a:pt x="13" y="37"/>
                    <a:pt x="13" y="37"/>
                  </a:cubicBezTo>
                  <a:cubicBezTo>
                    <a:pt x="8" y="38"/>
                    <a:pt x="8" y="38"/>
                    <a:pt x="5" y="39"/>
                  </a:cubicBezTo>
                  <a:cubicBezTo>
                    <a:pt x="5" y="38"/>
                    <a:pt x="5" y="38"/>
                    <a:pt x="5" y="38"/>
                  </a:cubicBezTo>
                  <a:cubicBezTo>
                    <a:pt x="5" y="37"/>
                    <a:pt x="5" y="37"/>
                    <a:pt x="5" y="37"/>
                  </a:cubicBezTo>
                  <a:cubicBezTo>
                    <a:pt x="5" y="36"/>
                    <a:pt x="5" y="36"/>
                    <a:pt x="5" y="36"/>
                  </a:cubicBezTo>
                  <a:cubicBezTo>
                    <a:pt x="5" y="32"/>
                    <a:pt x="5" y="33"/>
                    <a:pt x="6" y="31"/>
                  </a:cubicBezTo>
                  <a:cubicBezTo>
                    <a:pt x="7" y="31"/>
                    <a:pt x="7" y="31"/>
                    <a:pt x="7" y="31"/>
                  </a:cubicBezTo>
                  <a:cubicBezTo>
                    <a:pt x="9" y="28"/>
                    <a:pt x="8" y="29"/>
                    <a:pt x="12" y="25"/>
                  </a:cubicBezTo>
                  <a:cubicBezTo>
                    <a:pt x="15" y="25"/>
                    <a:pt x="15" y="25"/>
                    <a:pt x="15" y="25"/>
                  </a:cubicBezTo>
                  <a:cubicBezTo>
                    <a:pt x="16" y="24"/>
                    <a:pt x="16" y="24"/>
                    <a:pt x="16" y="24"/>
                  </a:cubicBezTo>
                  <a:cubicBezTo>
                    <a:pt x="18" y="24"/>
                    <a:pt x="18" y="24"/>
                    <a:pt x="18" y="24"/>
                  </a:cubicBezTo>
                  <a:cubicBezTo>
                    <a:pt x="18" y="25"/>
                    <a:pt x="18" y="25"/>
                    <a:pt x="18" y="25"/>
                  </a:cubicBezTo>
                  <a:cubicBezTo>
                    <a:pt x="20" y="26"/>
                    <a:pt x="20" y="26"/>
                    <a:pt x="20" y="26"/>
                  </a:cubicBezTo>
                  <a:cubicBezTo>
                    <a:pt x="23" y="26"/>
                    <a:pt x="23" y="26"/>
                    <a:pt x="23" y="26"/>
                  </a:cubicBezTo>
                  <a:cubicBezTo>
                    <a:pt x="24" y="26"/>
                    <a:pt x="23" y="26"/>
                    <a:pt x="24" y="25"/>
                  </a:cubicBezTo>
                  <a:cubicBezTo>
                    <a:pt x="23" y="24"/>
                    <a:pt x="23" y="24"/>
                    <a:pt x="23" y="24"/>
                  </a:cubicBezTo>
                  <a:cubicBezTo>
                    <a:pt x="23" y="23"/>
                    <a:pt x="23" y="23"/>
                    <a:pt x="23" y="23"/>
                  </a:cubicBezTo>
                  <a:cubicBezTo>
                    <a:pt x="25" y="23"/>
                    <a:pt x="25" y="23"/>
                    <a:pt x="25" y="23"/>
                  </a:cubicBezTo>
                  <a:cubicBezTo>
                    <a:pt x="26" y="24"/>
                    <a:pt x="26" y="24"/>
                    <a:pt x="26" y="24"/>
                  </a:cubicBezTo>
                  <a:cubicBezTo>
                    <a:pt x="26" y="24"/>
                    <a:pt x="26" y="24"/>
                    <a:pt x="26" y="24"/>
                  </a:cubicBezTo>
                  <a:cubicBezTo>
                    <a:pt x="25" y="25"/>
                    <a:pt x="26" y="24"/>
                    <a:pt x="25" y="25"/>
                  </a:cubicBezTo>
                  <a:cubicBezTo>
                    <a:pt x="26" y="26"/>
                    <a:pt x="26" y="26"/>
                    <a:pt x="26" y="26"/>
                  </a:cubicBezTo>
                  <a:cubicBezTo>
                    <a:pt x="30" y="25"/>
                    <a:pt x="28" y="25"/>
                    <a:pt x="33" y="25"/>
                  </a:cubicBezTo>
                  <a:cubicBezTo>
                    <a:pt x="35" y="25"/>
                    <a:pt x="35" y="25"/>
                    <a:pt x="37" y="25"/>
                  </a:cubicBezTo>
                  <a:cubicBezTo>
                    <a:pt x="38" y="25"/>
                    <a:pt x="38" y="25"/>
                    <a:pt x="38" y="25"/>
                  </a:cubicBezTo>
                  <a:cubicBezTo>
                    <a:pt x="37" y="24"/>
                    <a:pt x="37" y="24"/>
                    <a:pt x="37" y="24"/>
                  </a:cubicBezTo>
                  <a:cubicBezTo>
                    <a:pt x="36" y="24"/>
                    <a:pt x="36" y="24"/>
                    <a:pt x="35" y="23"/>
                  </a:cubicBezTo>
                  <a:cubicBezTo>
                    <a:pt x="37" y="22"/>
                    <a:pt x="37" y="22"/>
                    <a:pt x="37" y="22"/>
                  </a:cubicBezTo>
                  <a:cubicBezTo>
                    <a:pt x="40" y="21"/>
                    <a:pt x="44" y="20"/>
                    <a:pt x="47" y="20"/>
                  </a:cubicBezTo>
                  <a:cubicBezTo>
                    <a:pt x="47" y="20"/>
                    <a:pt x="47" y="20"/>
                    <a:pt x="47" y="20"/>
                  </a:cubicBezTo>
                  <a:cubicBezTo>
                    <a:pt x="46" y="20"/>
                    <a:pt x="42" y="19"/>
                    <a:pt x="41" y="19"/>
                  </a:cubicBezTo>
                  <a:cubicBezTo>
                    <a:pt x="39" y="18"/>
                    <a:pt x="38" y="17"/>
                    <a:pt x="38" y="16"/>
                  </a:cubicBezTo>
                  <a:cubicBezTo>
                    <a:pt x="38" y="14"/>
                    <a:pt x="38" y="15"/>
                    <a:pt x="38" y="14"/>
                  </a:cubicBezTo>
                  <a:cubicBezTo>
                    <a:pt x="39" y="13"/>
                    <a:pt x="39" y="13"/>
                    <a:pt x="39" y="13"/>
                  </a:cubicBezTo>
                  <a:cubicBezTo>
                    <a:pt x="42" y="13"/>
                    <a:pt x="40" y="13"/>
                    <a:pt x="47" y="14"/>
                  </a:cubicBezTo>
                  <a:cubicBezTo>
                    <a:pt x="52" y="13"/>
                    <a:pt x="52" y="13"/>
                    <a:pt x="52" y="13"/>
                  </a:cubicBezTo>
                  <a:cubicBezTo>
                    <a:pt x="57" y="15"/>
                    <a:pt x="57" y="15"/>
                    <a:pt x="57" y="15"/>
                  </a:cubicBezTo>
                  <a:cubicBezTo>
                    <a:pt x="62" y="15"/>
                    <a:pt x="62" y="15"/>
                    <a:pt x="62" y="15"/>
                  </a:cubicBezTo>
                  <a:cubicBezTo>
                    <a:pt x="64" y="14"/>
                    <a:pt x="64" y="14"/>
                    <a:pt x="64" y="14"/>
                  </a:cubicBezTo>
                  <a:cubicBezTo>
                    <a:pt x="65" y="11"/>
                    <a:pt x="65" y="11"/>
                    <a:pt x="65" y="11"/>
                  </a:cubicBezTo>
                  <a:cubicBezTo>
                    <a:pt x="73" y="7"/>
                    <a:pt x="71" y="8"/>
                    <a:pt x="74" y="5"/>
                  </a:cubicBezTo>
                  <a:cubicBezTo>
                    <a:pt x="75" y="5"/>
                    <a:pt x="86" y="1"/>
                    <a:pt x="86" y="1"/>
                  </a:cubicBezTo>
                  <a:cubicBezTo>
                    <a:pt x="97" y="2"/>
                    <a:pt x="94" y="2"/>
                    <a:pt x="102" y="2"/>
                  </a:cubicBezTo>
                  <a:cubicBezTo>
                    <a:pt x="105" y="0"/>
                    <a:pt x="105" y="0"/>
                    <a:pt x="105" y="0"/>
                  </a:cubicBezTo>
                  <a:cubicBezTo>
                    <a:pt x="106" y="1"/>
                    <a:pt x="106" y="1"/>
                    <a:pt x="106" y="1"/>
                  </a:cubicBezTo>
                  <a:cubicBezTo>
                    <a:pt x="106" y="1"/>
                    <a:pt x="106" y="1"/>
                    <a:pt x="106" y="1"/>
                  </a:cubicBezTo>
                  <a:cubicBezTo>
                    <a:pt x="106" y="2"/>
                    <a:pt x="106" y="2"/>
                    <a:pt x="106" y="2"/>
                  </a:cubicBezTo>
                  <a:cubicBezTo>
                    <a:pt x="106" y="3"/>
                    <a:pt x="106" y="3"/>
                    <a:pt x="106" y="3"/>
                  </a:cubicBezTo>
                  <a:cubicBezTo>
                    <a:pt x="107" y="5"/>
                    <a:pt x="107" y="4"/>
                    <a:pt x="108" y="5"/>
                  </a:cubicBezTo>
                  <a:cubicBezTo>
                    <a:pt x="111" y="7"/>
                    <a:pt x="111" y="7"/>
                    <a:pt x="111" y="7"/>
                  </a:cubicBezTo>
                  <a:cubicBezTo>
                    <a:pt x="115" y="6"/>
                    <a:pt x="115" y="6"/>
                    <a:pt x="115" y="6"/>
                  </a:cubicBezTo>
                  <a:cubicBezTo>
                    <a:pt x="116" y="6"/>
                    <a:pt x="115" y="6"/>
                    <a:pt x="116" y="6"/>
                  </a:cubicBezTo>
                  <a:cubicBezTo>
                    <a:pt x="118" y="10"/>
                    <a:pt x="118" y="10"/>
                    <a:pt x="118" y="10"/>
                  </a:cubicBezTo>
                  <a:cubicBezTo>
                    <a:pt x="119" y="11"/>
                    <a:pt x="119" y="11"/>
                    <a:pt x="119" y="11"/>
                  </a:cubicBezTo>
                  <a:cubicBezTo>
                    <a:pt x="120" y="12"/>
                    <a:pt x="120" y="12"/>
                    <a:pt x="120" y="12"/>
                  </a:cubicBezTo>
                  <a:cubicBezTo>
                    <a:pt x="121" y="12"/>
                    <a:pt x="121" y="12"/>
                    <a:pt x="121" y="12"/>
                  </a:cubicBezTo>
                  <a:cubicBezTo>
                    <a:pt x="122" y="11"/>
                    <a:pt x="122" y="11"/>
                    <a:pt x="122" y="11"/>
                  </a:cubicBezTo>
                  <a:cubicBezTo>
                    <a:pt x="123" y="11"/>
                    <a:pt x="123" y="11"/>
                    <a:pt x="123" y="11"/>
                  </a:cubicBezTo>
                  <a:cubicBezTo>
                    <a:pt x="124" y="11"/>
                    <a:pt x="124" y="11"/>
                    <a:pt x="124" y="11"/>
                  </a:cubicBezTo>
                  <a:cubicBezTo>
                    <a:pt x="127" y="12"/>
                    <a:pt x="127" y="12"/>
                    <a:pt x="127" y="12"/>
                  </a:cubicBezTo>
                  <a:cubicBezTo>
                    <a:pt x="128" y="13"/>
                    <a:pt x="128" y="13"/>
                    <a:pt x="128" y="13"/>
                  </a:cubicBezTo>
                  <a:cubicBezTo>
                    <a:pt x="133" y="15"/>
                    <a:pt x="131" y="14"/>
                    <a:pt x="136" y="15"/>
                  </a:cubicBezTo>
                  <a:cubicBezTo>
                    <a:pt x="137" y="16"/>
                    <a:pt x="137" y="16"/>
                    <a:pt x="137" y="16"/>
                  </a:cubicBezTo>
                  <a:cubicBezTo>
                    <a:pt x="142" y="17"/>
                    <a:pt x="142" y="17"/>
                    <a:pt x="142" y="17"/>
                  </a:cubicBezTo>
                  <a:cubicBezTo>
                    <a:pt x="142" y="17"/>
                    <a:pt x="150" y="15"/>
                    <a:pt x="154" y="15"/>
                  </a:cubicBezTo>
                  <a:cubicBezTo>
                    <a:pt x="156" y="15"/>
                    <a:pt x="158" y="16"/>
                    <a:pt x="160" y="17"/>
                  </a:cubicBezTo>
                  <a:cubicBezTo>
                    <a:pt x="161" y="17"/>
                    <a:pt x="161" y="17"/>
                    <a:pt x="161" y="17"/>
                  </a:cubicBezTo>
                  <a:cubicBezTo>
                    <a:pt x="162" y="17"/>
                    <a:pt x="162" y="17"/>
                    <a:pt x="162" y="17"/>
                  </a:cubicBezTo>
                  <a:cubicBezTo>
                    <a:pt x="164" y="17"/>
                    <a:pt x="166" y="16"/>
                    <a:pt x="168" y="15"/>
                  </a:cubicBezTo>
                  <a:cubicBezTo>
                    <a:pt x="170" y="13"/>
                    <a:pt x="170" y="13"/>
                    <a:pt x="170" y="13"/>
                  </a:cubicBezTo>
                  <a:cubicBezTo>
                    <a:pt x="171" y="13"/>
                    <a:pt x="171" y="13"/>
                    <a:pt x="171" y="13"/>
                  </a:cubicBezTo>
                  <a:cubicBezTo>
                    <a:pt x="173" y="12"/>
                    <a:pt x="174" y="11"/>
                    <a:pt x="177" y="10"/>
                  </a:cubicBezTo>
                  <a:cubicBezTo>
                    <a:pt x="178" y="8"/>
                    <a:pt x="178" y="8"/>
                    <a:pt x="178" y="8"/>
                  </a:cubicBezTo>
                  <a:close/>
                  <a:moveTo>
                    <a:pt x="3" y="29"/>
                  </a:moveTo>
                  <a:cubicBezTo>
                    <a:pt x="1" y="29"/>
                    <a:pt x="1" y="29"/>
                    <a:pt x="1" y="29"/>
                  </a:cubicBezTo>
                  <a:cubicBezTo>
                    <a:pt x="0" y="29"/>
                    <a:pt x="0" y="29"/>
                    <a:pt x="0" y="29"/>
                  </a:cubicBezTo>
                  <a:cubicBezTo>
                    <a:pt x="1" y="28"/>
                    <a:pt x="1" y="28"/>
                    <a:pt x="1" y="28"/>
                  </a:cubicBezTo>
                  <a:cubicBezTo>
                    <a:pt x="1" y="28"/>
                    <a:pt x="2" y="28"/>
                    <a:pt x="3" y="27"/>
                  </a:cubicBezTo>
                  <a:cubicBezTo>
                    <a:pt x="3" y="28"/>
                    <a:pt x="3" y="28"/>
                    <a:pt x="3" y="28"/>
                  </a:cubicBezTo>
                  <a:cubicBezTo>
                    <a:pt x="3" y="29"/>
                    <a:pt x="3" y="29"/>
                    <a:pt x="3" y="2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233">
              <a:extLst>
                <a:ext uri="{FF2B5EF4-FFF2-40B4-BE49-F238E27FC236}">
                  <a16:creationId xmlns:a16="http://schemas.microsoft.com/office/drawing/2014/main" id="{323B3D7D-4573-43DE-AE41-B4971D808405}"/>
                </a:ext>
              </a:extLst>
            </p:cNvPr>
            <p:cNvSpPr>
              <a:spLocks noEditPoints="1"/>
            </p:cNvSpPr>
            <p:nvPr/>
          </p:nvSpPr>
          <p:spPr bwMode="auto">
            <a:xfrm>
              <a:off x="8800278" y="8498846"/>
              <a:ext cx="61741" cy="56990"/>
            </a:xfrm>
            <a:custGeom>
              <a:avLst/>
              <a:gdLst>
                <a:gd name="T0" fmla="*/ 12 w 15"/>
                <a:gd name="T1" fmla="*/ 1 h 14"/>
                <a:gd name="T2" fmla="*/ 12 w 15"/>
                <a:gd name="T3" fmla="*/ 1 h 14"/>
                <a:gd name="T4" fmla="*/ 13 w 15"/>
                <a:gd name="T5" fmla="*/ 0 h 14"/>
                <a:gd name="T6" fmla="*/ 15 w 15"/>
                <a:gd name="T7" fmla="*/ 0 h 14"/>
                <a:gd name="T8" fmla="*/ 15 w 15"/>
                <a:gd name="T9" fmla="*/ 0 h 14"/>
                <a:gd name="T10" fmla="*/ 15 w 15"/>
                <a:gd name="T11" fmla="*/ 0 h 14"/>
                <a:gd name="T12" fmla="*/ 12 w 15"/>
                <a:gd name="T13" fmla="*/ 1 h 14"/>
                <a:gd name="T14" fmla="*/ 10 w 15"/>
                <a:gd name="T15" fmla="*/ 13 h 14"/>
                <a:gd name="T16" fmla="*/ 8 w 15"/>
                <a:gd name="T17" fmla="*/ 14 h 14"/>
                <a:gd name="T18" fmla="*/ 0 w 15"/>
                <a:gd name="T19" fmla="*/ 14 h 14"/>
                <a:gd name="T20" fmla="*/ 2 w 15"/>
                <a:gd name="T21" fmla="*/ 13 h 14"/>
                <a:gd name="T22" fmla="*/ 3 w 15"/>
                <a:gd name="T23" fmla="*/ 12 h 14"/>
                <a:gd name="T24" fmla="*/ 4 w 15"/>
                <a:gd name="T25" fmla="*/ 12 h 14"/>
                <a:gd name="T26" fmla="*/ 4 w 15"/>
                <a:gd name="T27" fmla="*/ 12 h 14"/>
                <a:gd name="T28" fmla="*/ 5 w 15"/>
                <a:gd name="T29" fmla="*/ 9 h 14"/>
                <a:gd name="T30" fmla="*/ 4 w 15"/>
                <a:gd name="T31" fmla="*/ 8 h 14"/>
                <a:gd name="T32" fmla="*/ 4 w 15"/>
                <a:gd name="T33" fmla="*/ 8 h 14"/>
                <a:gd name="T34" fmla="*/ 3 w 15"/>
                <a:gd name="T35" fmla="*/ 7 h 14"/>
                <a:gd name="T36" fmla="*/ 2 w 15"/>
                <a:gd name="T37" fmla="*/ 7 h 14"/>
                <a:gd name="T38" fmla="*/ 3 w 15"/>
                <a:gd name="T39" fmla="*/ 6 h 14"/>
                <a:gd name="T40" fmla="*/ 6 w 15"/>
                <a:gd name="T41" fmla="*/ 6 h 14"/>
                <a:gd name="T42" fmla="*/ 8 w 15"/>
                <a:gd name="T43" fmla="*/ 6 h 14"/>
                <a:gd name="T44" fmla="*/ 11 w 15"/>
                <a:gd name="T45" fmla="*/ 5 h 14"/>
                <a:gd name="T46" fmla="*/ 9 w 15"/>
                <a:gd name="T47" fmla="*/ 7 h 14"/>
                <a:gd name="T48" fmla="*/ 10 w 15"/>
                <a:gd name="T49" fmla="*/ 8 h 14"/>
                <a:gd name="T50" fmla="*/ 9 w 15"/>
                <a:gd name="T51" fmla="*/ 9 h 14"/>
                <a:gd name="T52" fmla="*/ 10 w 15"/>
                <a:gd name="T53" fmla="*/ 10 h 14"/>
                <a:gd name="T54" fmla="*/ 10 w 15"/>
                <a:gd name="T55" fmla="*/ 11 h 14"/>
                <a:gd name="T56" fmla="*/ 10 w 15"/>
                <a:gd name="T57" fmla="*/ 12 h 14"/>
                <a:gd name="T58" fmla="*/ 10 w 15"/>
                <a:gd name="T5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12" y="1"/>
                  </a:moveTo>
                  <a:cubicBezTo>
                    <a:pt x="12" y="1"/>
                    <a:pt x="12" y="1"/>
                    <a:pt x="12" y="1"/>
                  </a:cubicBezTo>
                  <a:cubicBezTo>
                    <a:pt x="13" y="0"/>
                    <a:pt x="13" y="0"/>
                    <a:pt x="13" y="0"/>
                  </a:cubicBezTo>
                  <a:cubicBezTo>
                    <a:pt x="15" y="0"/>
                    <a:pt x="15" y="0"/>
                    <a:pt x="15" y="0"/>
                  </a:cubicBezTo>
                  <a:cubicBezTo>
                    <a:pt x="15" y="0"/>
                    <a:pt x="15" y="0"/>
                    <a:pt x="15" y="0"/>
                  </a:cubicBezTo>
                  <a:cubicBezTo>
                    <a:pt x="15" y="0"/>
                    <a:pt x="15" y="0"/>
                    <a:pt x="15" y="0"/>
                  </a:cubicBezTo>
                  <a:cubicBezTo>
                    <a:pt x="14" y="1"/>
                    <a:pt x="13" y="1"/>
                    <a:pt x="12" y="1"/>
                  </a:cubicBezTo>
                  <a:close/>
                  <a:moveTo>
                    <a:pt x="10" y="13"/>
                  </a:moveTo>
                  <a:cubicBezTo>
                    <a:pt x="8" y="14"/>
                    <a:pt x="8" y="14"/>
                    <a:pt x="8" y="14"/>
                  </a:cubicBezTo>
                  <a:cubicBezTo>
                    <a:pt x="8" y="14"/>
                    <a:pt x="0" y="14"/>
                    <a:pt x="0" y="14"/>
                  </a:cubicBezTo>
                  <a:cubicBezTo>
                    <a:pt x="2" y="13"/>
                    <a:pt x="2" y="13"/>
                    <a:pt x="2" y="13"/>
                  </a:cubicBezTo>
                  <a:cubicBezTo>
                    <a:pt x="3" y="12"/>
                    <a:pt x="3" y="12"/>
                    <a:pt x="3" y="12"/>
                  </a:cubicBezTo>
                  <a:cubicBezTo>
                    <a:pt x="4" y="12"/>
                    <a:pt x="4" y="12"/>
                    <a:pt x="4" y="12"/>
                  </a:cubicBezTo>
                  <a:cubicBezTo>
                    <a:pt x="4" y="12"/>
                    <a:pt x="4" y="12"/>
                    <a:pt x="4" y="12"/>
                  </a:cubicBezTo>
                  <a:cubicBezTo>
                    <a:pt x="5" y="9"/>
                    <a:pt x="5" y="9"/>
                    <a:pt x="5" y="9"/>
                  </a:cubicBezTo>
                  <a:cubicBezTo>
                    <a:pt x="4" y="8"/>
                    <a:pt x="4" y="8"/>
                    <a:pt x="4" y="8"/>
                  </a:cubicBezTo>
                  <a:cubicBezTo>
                    <a:pt x="4" y="8"/>
                    <a:pt x="4" y="8"/>
                    <a:pt x="4" y="8"/>
                  </a:cubicBezTo>
                  <a:cubicBezTo>
                    <a:pt x="4" y="7"/>
                    <a:pt x="4" y="7"/>
                    <a:pt x="3" y="7"/>
                  </a:cubicBezTo>
                  <a:cubicBezTo>
                    <a:pt x="2" y="7"/>
                    <a:pt x="2" y="7"/>
                    <a:pt x="2" y="7"/>
                  </a:cubicBezTo>
                  <a:cubicBezTo>
                    <a:pt x="3" y="6"/>
                    <a:pt x="3" y="6"/>
                    <a:pt x="3" y="6"/>
                  </a:cubicBezTo>
                  <a:cubicBezTo>
                    <a:pt x="5" y="6"/>
                    <a:pt x="4" y="6"/>
                    <a:pt x="6" y="6"/>
                  </a:cubicBezTo>
                  <a:cubicBezTo>
                    <a:pt x="8" y="6"/>
                    <a:pt x="8" y="6"/>
                    <a:pt x="8" y="6"/>
                  </a:cubicBezTo>
                  <a:cubicBezTo>
                    <a:pt x="9" y="5"/>
                    <a:pt x="9" y="5"/>
                    <a:pt x="11" y="5"/>
                  </a:cubicBezTo>
                  <a:cubicBezTo>
                    <a:pt x="10" y="6"/>
                    <a:pt x="10" y="6"/>
                    <a:pt x="9" y="7"/>
                  </a:cubicBezTo>
                  <a:cubicBezTo>
                    <a:pt x="10" y="8"/>
                    <a:pt x="10" y="8"/>
                    <a:pt x="10" y="8"/>
                  </a:cubicBezTo>
                  <a:cubicBezTo>
                    <a:pt x="9" y="9"/>
                    <a:pt x="9" y="9"/>
                    <a:pt x="9" y="9"/>
                  </a:cubicBezTo>
                  <a:cubicBezTo>
                    <a:pt x="10" y="10"/>
                    <a:pt x="10" y="10"/>
                    <a:pt x="10" y="10"/>
                  </a:cubicBezTo>
                  <a:cubicBezTo>
                    <a:pt x="10" y="11"/>
                    <a:pt x="10" y="11"/>
                    <a:pt x="10" y="11"/>
                  </a:cubicBezTo>
                  <a:cubicBezTo>
                    <a:pt x="10" y="12"/>
                    <a:pt x="10" y="12"/>
                    <a:pt x="10" y="12"/>
                  </a:cubicBezTo>
                  <a:cubicBezTo>
                    <a:pt x="10" y="12"/>
                    <a:pt x="10" y="13"/>
                    <a:pt x="10" y="1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234">
              <a:extLst>
                <a:ext uri="{FF2B5EF4-FFF2-40B4-BE49-F238E27FC236}">
                  <a16:creationId xmlns:a16="http://schemas.microsoft.com/office/drawing/2014/main" id="{853B9B5F-5526-46A4-8EE2-B2BB8F2C8FB9}"/>
                </a:ext>
              </a:extLst>
            </p:cNvPr>
            <p:cNvSpPr>
              <a:spLocks noEditPoints="1"/>
            </p:cNvSpPr>
            <p:nvPr/>
          </p:nvSpPr>
          <p:spPr bwMode="auto">
            <a:xfrm>
              <a:off x="19937166" y="9310959"/>
              <a:ext cx="137728" cy="113981"/>
            </a:xfrm>
            <a:custGeom>
              <a:avLst/>
              <a:gdLst>
                <a:gd name="T0" fmla="*/ 11 w 33"/>
                <a:gd name="T1" fmla="*/ 0 h 28"/>
                <a:gd name="T2" fmla="*/ 11 w 33"/>
                <a:gd name="T3" fmla="*/ 0 h 28"/>
                <a:gd name="T4" fmla="*/ 11 w 33"/>
                <a:gd name="T5" fmla="*/ 0 h 28"/>
                <a:gd name="T6" fmla="*/ 11 w 33"/>
                <a:gd name="T7" fmla="*/ 0 h 28"/>
                <a:gd name="T8" fmla="*/ 11 w 33"/>
                <a:gd name="T9" fmla="*/ 0 h 28"/>
                <a:gd name="T10" fmla="*/ 11 w 33"/>
                <a:gd name="T11" fmla="*/ 0 h 28"/>
                <a:gd name="T12" fmla="*/ 0 w 33"/>
                <a:gd name="T13" fmla="*/ 2 h 28"/>
                <a:gd name="T14" fmla="*/ 0 w 33"/>
                <a:gd name="T15" fmla="*/ 2 h 28"/>
                <a:gd name="T16" fmla="*/ 0 w 33"/>
                <a:gd name="T17" fmla="*/ 2 h 28"/>
                <a:gd name="T18" fmla="*/ 0 w 33"/>
                <a:gd name="T19" fmla="*/ 2 h 28"/>
                <a:gd name="T20" fmla="*/ 0 w 33"/>
                <a:gd name="T21" fmla="*/ 2 h 28"/>
                <a:gd name="T22" fmla="*/ 0 w 33"/>
                <a:gd name="T23" fmla="*/ 2 h 28"/>
                <a:gd name="T24" fmla="*/ 27 w 33"/>
                <a:gd name="T25" fmla="*/ 15 h 28"/>
                <a:gd name="T26" fmla="*/ 27 w 33"/>
                <a:gd name="T27" fmla="*/ 16 h 28"/>
                <a:gd name="T28" fmla="*/ 27 w 33"/>
                <a:gd name="T29" fmla="*/ 15 h 28"/>
                <a:gd name="T30" fmla="*/ 27 w 33"/>
                <a:gd name="T31" fmla="*/ 15 h 28"/>
                <a:gd name="T32" fmla="*/ 27 w 33"/>
                <a:gd name="T33" fmla="*/ 15 h 28"/>
                <a:gd name="T34" fmla="*/ 33 w 33"/>
                <a:gd name="T35" fmla="*/ 28 h 28"/>
                <a:gd name="T36" fmla="*/ 32 w 33"/>
                <a:gd name="T37" fmla="*/ 28 h 28"/>
                <a:gd name="T38" fmla="*/ 32 w 33"/>
                <a:gd name="T39" fmla="*/ 27 h 28"/>
                <a:gd name="T40" fmla="*/ 33 w 33"/>
                <a:gd name="T41" fmla="*/ 27 h 28"/>
                <a:gd name="T42" fmla="*/ 33 w 33"/>
                <a:gd name="T43" fmla="*/ 27 h 28"/>
                <a:gd name="T44" fmla="*/ 33 w 33"/>
                <a:gd name="T45"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8">
                  <a:moveTo>
                    <a:pt x="11" y="0"/>
                  </a:move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lose/>
                  <a:moveTo>
                    <a:pt x="0" y="2"/>
                  </a:moveTo>
                  <a:cubicBezTo>
                    <a:pt x="0" y="2"/>
                    <a:pt x="0" y="2"/>
                    <a:pt x="0" y="2"/>
                  </a:cubicBezTo>
                  <a:cubicBezTo>
                    <a:pt x="0" y="2"/>
                    <a:pt x="0" y="2"/>
                    <a:pt x="0" y="2"/>
                  </a:cubicBezTo>
                  <a:cubicBezTo>
                    <a:pt x="0" y="2"/>
                    <a:pt x="0" y="2"/>
                    <a:pt x="0" y="2"/>
                  </a:cubicBezTo>
                  <a:cubicBezTo>
                    <a:pt x="0" y="2"/>
                    <a:pt x="0" y="2"/>
                    <a:pt x="0" y="2"/>
                  </a:cubicBezTo>
                  <a:cubicBezTo>
                    <a:pt x="0" y="2"/>
                    <a:pt x="0" y="2"/>
                    <a:pt x="0" y="2"/>
                  </a:cubicBezTo>
                  <a:close/>
                  <a:moveTo>
                    <a:pt x="27" y="15"/>
                  </a:moveTo>
                  <a:cubicBezTo>
                    <a:pt x="27" y="16"/>
                    <a:pt x="27" y="16"/>
                    <a:pt x="27" y="16"/>
                  </a:cubicBezTo>
                  <a:cubicBezTo>
                    <a:pt x="27" y="15"/>
                    <a:pt x="27" y="15"/>
                    <a:pt x="27" y="15"/>
                  </a:cubicBezTo>
                  <a:cubicBezTo>
                    <a:pt x="27" y="15"/>
                    <a:pt x="27" y="15"/>
                    <a:pt x="27" y="15"/>
                  </a:cubicBezTo>
                  <a:cubicBezTo>
                    <a:pt x="27" y="15"/>
                    <a:pt x="27" y="15"/>
                    <a:pt x="27" y="15"/>
                  </a:cubicBezTo>
                  <a:close/>
                  <a:moveTo>
                    <a:pt x="33" y="28"/>
                  </a:moveTo>
                  <a:cubicBezTo>
                    <a:pt x="32" y="28"/>
                    <a:pt x="32" y="28"/>
                    <a:pt x="32" y="28"/>
                  </a:cubicBezTo>
                  <a:cubicBezTo>
                    <a:pt x="32" y="27"/>
                    <a:pt x="32" y="27"/>
                    <a:pt x="32" y="27"/>
                  </a:cubicBezTo>
                  <a:cubicBezTo>
                    <a:pt x="33" y="27"/>
                    <a:pt x="33" y="27"/>
                    <a:pt x="33" y="27"/>
                  </a:cubicBezTo>
                  <a:cubicBezTo>
                    <a:pt x="33" y="27"/>
                    <a:pt x="33" y="27"/>
                    <a:pt x="33" y="27"/>
                  </a:cubicBezTo>
                  <a:cubicBezTo>
                    <a:pt x="33" y="27"/>
                    <a:pt x="33" y="27"/>
                    <a:pt x="33" y="2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235">
              <a:extLst>
                <a:ext uri="{FF2B5EF4-FFF2-40B4-BE49-F238E27FC236}">
                  <a16:creationId xmlns:a16="http://schemas.microsoft.com/office/drawing/2014/main" id="{E9E369F2-64DB-4B24-A4AE-74A0DC6303FB}"/>
                </a:ext>
              </a:extLst>
            </p:cNvPr>
            <p:cNvSpPr>
              <a:spLocks noEditPoints="1"/>
            </p:cNvSpPr>
            <p:nvPr/>
          </p:nvSpPr>
          <p:spPr bwMode="auto">
            <a:xfrm>
              <a:off x="17220620" y="7810209"/>
              <a:ext cx="170971" cy="170971"/>
            </a:xfrm>
            <a:custGeom>
              <a:avLst/>
              <a:gdLst>
                <a:gd name="T0" fmla="*/ 31 w 41"/>
                <a:gd name="T1" fmla="*/ 33 h 41"/>
                <a:gd name="T2" fmla="*/ 29 w 41"/>
                <a:gd name="T3" fmla="*/ 41 h 41"/>
                <a:gd name="T4" fmla="*/ 28 w 41"/>
                <a:gd name="T5" fmla="*/ 41 h 41"/>
                <a:gd name="T6" fmla="*/ 27 w 41"/>
                <a:gd name="T7" fmla="*/ 40 h 41"/>
                <a:gd name="T8" fmla="*/ 27 w 41"/>
                <a:gd name="T9" fmla="*/ 38 h 41"/>
                <a:gd name="T10" fmla="*/ 26 w 41"/>
                <a:gd name="T11" fmla="*/ 36 h 41"/>
                <a:gd name="T12" fmla="*/ 25 w 41"/>
                <a:gd name="T13" fmla="*/ 35 h 41"/>
                <a:gd name="T14" fmla="*/ 24 w 41"/>
                <a:gd name="T15" fmla="*/ 34 h 41"/>
                <a:gd name="T16" fmla="*/ 23 w 41"/>
                <a:gd name="T17" fmla="*/ 34 h 41"/>
                <a:gd name="T18" fmla="*/ 23 w 41"/>
                <a:gd name="T19" fmla="*/ 34 h 41"/>
                <a:gd name="T20" fmla="*/ 21 w 41"/>
                <a:gd name="T21" fmla="*/ 27 h 41"/>
                <a:gd name="T22" fmla="*/ 21 w 41"/>
                <a:gd name="T23" fmla="*/ 26 h 41"/>
                <a:gd name="T24" fmla="*/ 21 w 41"/>
                <a:gd name="T25" fmla="*/ 23 h 41"/>
                <a:gd name="T26" fmla="*/ 21 w 41"/>
                <a:gd name="T27" fmla="*/ 20 h 41"/>
                <a:gd name="T28" fmla="*/ 31 w 41"/>
                <a:gd name="T29" fmla="*/ 3 h 41"/>
                <a:gd name="T30" fmla="*/ 35 w 41"/>
                <a:gd name="T31" fmla="*/ 2 h 41"/>
                <a:gd name="T32" fmla="*/ 36 w 41"/>
                <a:gd name="T33" fmla="*/ 1 h 41"/>
                <a:gd name="T34" fmla="*/ 37 w 41"/>
                <a:gd name="T35" fmla="*/ 0 h 41"/>
                <a:gd name="T36" fmla="*/ 38 w 41"/>
                <a:gd name="T37" fmla="*/ 0 h 41"/>
                <a:gd name="T38" fmla="*/ 39 w 41"/>
                <a:gd name="T39" fmla="*/ 1 h 41"/>
                <a:gd name="T40" fmla="*/ 41 w 41"/>
                <a:gd name="T41" fmla="*/ 2 h 41"/>
                <a:gd name="T42" fmla="*/ 41 w 41"/>
                <a:gd name="T43" fmla="*/ 3 h 41"/>
                <a:gd name="T44" fmla="*/ 41 w 41"/>
                <a:gd name="T45" fmla="*/ 4 h 41"/>
                <a:gd name="T46" fmla="*/ 41 w 41"/>
                <a:gd name="T47" fmla="*/ 5 h 41"/>
                <a:gd name="T48" fmla="*/ 40 w 41"/>
                <a:gd name="T49" fmla="*/ 6 h 41"/>
                <a:gd name="T50" fmla="*/ 40 w 41"/>
                <a:gd name="T51" fmla="*/ 9 h 41"/>
                <a:gd name="T52" fmla="*/ 31 w 41"/>
                <a:gd name="T53" fmla="*/ 33 h 41"/>
                <a:gd name="T54" fmla="*/ 2 w 41"/>
                <a:gd name="T55" fmla="*/ 10 h 41"/>
                <a:gd name="T56" fmla="*/ 2 w 41"/>
                <a:gd name="T57" fmla="*/ 10 h 41"/>
                <a:gd name="T58" fmla="*/ 2 w 41"/>
                <a:gd name="T59" fmla="*/ 11 h 41"/>
                <a:gd name="T60" fmla="*/ 1 w 41"/>
                <a:gd name="T61" fmla="*/ 11 h 41"/>
                <a:gd name="T62" fmla="*/ 0 w 41"/>
                <a:gd name="T63" fmla="*/ 10 h 41"/>
                <a:gd name="T64" fmla="*/ 1 w 41"/>
                <a:gd name="T65" fmla="*/ 10 h 41"/>
                <a:gd name="T66" fmla="*/ 2 w 41"/>
                <a:gd name="T67"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41">
                  <a:moveTo>
                    <a:pt x="31" y="33"/>
                  </a:moveTo>
                  <a:cubicBezTo>
                    <a:pt x="29" y="38"/>
                    <a:pt x="30" y="36"/>
                    <a:pt x="29" y="41"/>
                  </a:cubicBezTo>
                  <a:cubicBezTo>
                    <a:pt x="28" y="41"/>
                    <a:pt x="28" y="41"/>
                    <a:pt x="28" y="41"/>
                  </a:cubicBezTo>
                  <a:cubicBezTo>
                    <a:pt x="27" y="40"/>
                    <a:pt x="27" y="40"/>
                    <a:pt x="27" y="40"/>
                  </a:cubicBezTo>
                  <a:cubicBezTo>
                    <a:pt x="27" y="38"/>
                    <a:pt x="27" y="38"/>
                    <a:pt x="27" y="38"/>
                  </a:cubicBezTo>
                  <a:cubicBezTo>
                    <a:pt x="27" y="37"/>
                    <a:pt x="27" y="37"/>
                    <a:pt x="26" y="36"/>
                  </a:cubicBezTo>
                  <a:cubicBezTo>
                    <a:pt x="25" y="35"/>
                    <a:pt x="25" y="35"/>
                    <a:pt x="25" y="35"/>
                  </a:cubicBezTo>
                  <a:cubicBezTo>
                    <a:pt x="24" y="34"/>
                    <a:pt x="24" y="34"/>
                    <a:pt x="24" y="34"/>
                  </a:cubicBezTo>
                  <a:cubicBezTo>
                    <a:pt x="23" y="34"/>
                    <a:pt x="23" y="34"/>
                    <a:pt x="23" y="34"/>
                  </a:cubicBezTo>
                  <a:cubicBezTo>
                    <a:pt x="23" y="34"/>
                    <a:pt x="23" y="34"/>
                    <a:pt x="23" y="34"/>
                  </a:cubicBezTo>
                  <a:cubicBezTo>
                    <a:pt x="22" y="31"/>
                    <a:pt x="22" y="29"/>
                    <a:pt x="21" y="27"/>
                  </a:cubicBezTo>
                  <a:cubicBezTo>
                    <a:pt x="21" y="26"/>
                    <a:pt x="21" y="26"/>
                    <a:pt x="21" y="26"/>
                  </a:cubicBezTo>
                  <a:cubicBezTo>
                    <a:pt x="21" y="25"/>
                    <a:pt x="21" y="25"/>
                    <a:pt x="21" y="23"/>
                  </a:cubicBezTo>
                  <a:cubicBezTo>
                    <a:pt x="21" y="21"/>
                    <a:pt x="21" y="22"/>
                    <a:pt x="21" y="20"/>
                  </a:cubicBezTo>
                  <a:cubicBezTo>
                    <a:pt x="23" y="16"/>
                    <a:pt x="28" y="8"/>
                    <a:pt x="31" y="3"/>
                  </a:cubicBezTo>
                  <a:cubicBezTo>
                    <a:pt x="32" y="3"/>
                    <a:pt x="34" y="2"/>
                    <a:pt x="35" y="2"/>
                  </a:cubicBezTo>
                  <a:cubicBezTo>
                    <a:pt x="36" y="1"/>
                    <a:pt x="36" y="1"/>
                    <a:pt x="36" y="1"/>
                  </a:cubicBezTo>
                  <a:cubicBezTo>
                    <a:pt x="37" y="0"/>
                    <a:pt x="37" y="0"/>
                    <a:pt x="37" y="0"/>
                  </a:cubicBezTo>
                  <a:cubicBezTo>
                    <a:pt x="38" y="0"/>
                    <a:pt x="38" y="0"/>
                    <a:pt x="38" y="0"/>
                  </a:cubicBezTo>
                  <a:cubicBezTo>
                    <a:pt x="38" y="1"/>
                    <a:pt x="38" y="1"/>
                    <a:pt x="39" y="1"/>
                  </a:cubicBezTo>
                  <a:cubicBezTo>
                    <a:pt x="39" y="2"/>
                    <a:pt x="40" y="2"/>
                    <a:pt x="41" y="2"/>
                  </a:cubicBezTo>
                  <a:cubicBezTo>
                    <a:pt x="41" y="3"/>
                    <a:pt x="41" y="3"/>
                    <a:pt x="41" y="3"/>
                  </a:cubicBezTo>
                  <a:cubicBezTo>
                    <a:pt x="41" y="4"/>
                    <a:pt x="41" y="4"/>
                    <a:pt x="41" y="4"/>
                  </a:cubicBezTo>
                  <a:cubicBezTo>
                    <a:pt x="41" y="5"/>
                    <a:pt x="41" y="5"/>
                    <a:pt x="41" y="5"/>
                  </a:cubicBezTo>
                  <a:cubicBezTo>
                    <a:pt x="40" y="6"/>
                    <a:pt x="40" y="6"/>
                    <a:pt x="40" y="6"/>
                  </a:cubicBezTo>
                  <a:cubicBezTo>
                    <a:pt x="40" y="7"/>
                    <a:pt x="40" y="8"/>
                    <a:pt x="40" y="9"/>
                  </a:cubicBezTo>
                  <a:cubicBezTo>
                    <a:pt x="34" y="27"/>
                    <a:pt x="37" y="26"/>
                    <a:pt x="31" y="33"/>
                  </a:cubicBezTo>
                  <a:close/>
                  <a:moveTo>
                    <a:pt x="2" y="10"/>
                  </a:moveTo>
                  <a:cubicBezTo>
                    <a:pt x="2" y="10"/>
                    <a:pt x="2" y="10"/>
                    <a:pt x="2" y="10"/>
                  </a:cubicBezTo>
                  <a:cubicBezTo>
                    <a:pt x="2" y="11"/>
                    <a:pt x="2" y="11"/>
                    <a:pt x="2" y="11"/>
                  </a:cubicBezTo>
                  <a:cubicBezTo>
                    <a:pt x="1" y="11"/>
                    <a:pt x="1" y="11"/>
                    <a:pt x="1" y="11"/>
                  </a:cubicBezTo>
                  <a:cubicBezTo>
                    <a:pt x="0" y="10"/>
                    <a:pt x="0" y="10"/>
                    <a:pt x="0" y="10"/>
                  </a:cubicBezTo>
                  <a:cubicBezTo>
                    <a:pt x="1" y="10"/>
                    <a:pt x="1" y="10"/>
                    <a:pt x="1" y="10"/>
                  </a:cubicBezTo>
                  <a:cubicBezTo>
                    <a:pt x="2" y="10"/>
                    <a:pt x="2" y="10"/>
                    <a:pt x="2" y="1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236">
              <a:extLst>
                <a:ext uri="{FF2B5EF4-FFF2-40B4-BE49-F238E27FC236}">
                  <a16:creationId xmlns:a16="http://schemas.microsoft.com/office/drawing/2014/main" id="{1F5BAA14-852B-4378-BBFA-D762DA57425D}"/>
                </a:ext>
              </a:extLst>
            </p:cNvPr>
            <p:cNvSpPr>
              <a:spLocks noEditPoints="1"/>
            </p:cNvSpPr>
            <p:nvPr/>
          </p:nvSpPr>
          <p:spPr bwMode="auto">
            <a:xfrm>
              <a:off x="13065066" y="9073498"/>
              <a:ext cx="522413" cy="503416"/>
            </a:xfrm>
            <a:custGeom>
              <a:avLst/>
              <a:gdLst>
                <a:gd name="T0" fmla="*/ 115 w 125"/>
                <a:gd name="T1" fmla="*/ 78 h 121"/>
                <a:gd name="T2" fmla="*/ 118 w 125"/>
                <a:gd name="T3" fmla="*/ 75 h 121"/>
                <a:gd name="T4" fmla="*/ 114 w 125"/>
                <a:gd name="T5" fmla="*/ 58 h 121"/>
                <a:gd name="T6" fmla="*/ 114 w 125"/>
                <a:gd name="T7" fmla="*/ 61 h 121"/>
                <a:gd name="T8" fmla="*/ 112 w 125"/>
                <a:gd name="T9" fmla="*/ 59 h 121"/>
                <a:gd name="T10" fmla="*/ 111 w 125"/>
                <a:gd name="T11" fmla="*/ 55 h 121"/>
                <a:gd name="T12" fmla="*/ 113 w 125"/>
                <a:gd name="T13" fmla="*/ 55 h 121"/>
                <a:gd name="T14" fmla="*/ 118 w 125"/>
                <a:gd name="T15" fmla="*/ 44 h 121"/>
                <a:gd name="T16" fmla="*/ 117 w 125"/>
                <a:gd name="T17" fmla="*/ 50 h 121"/>
                <a:gd name="T18" fmla="*/ 116 w 125"/>
                <a:gd name="T19" fmla="*/ 44 h 121"/>
                <a:gd name="T20" fmla="*/ 52 w 125"/>
                <a:gd name="T21" fmla="*/ 0 h 121"/>
                <a:gd name="T22" fmla="*/ 94 w 125"/>
                <a:gd name="T23" fmla="*/ 26 h 121"/>
                <a:gd name="T24" fmla="*/ 93 w 125"/>
                <a:gd name="T25" fmla="*/ 28 h 121"/>
                <a:gd name="T26" fmla="*/ 111 w 125"/>
                <a:gd name="T27" fmla="*/ 41 h 121"/>
                <a:gd name="T28" fmla="*/ 106 w 125"/>
                <a:gd name="T29" fmla="*/ 57 h 121"/>
                <a:gd name="T30" fmla="*/ 112 w 125"/>
                <a:gd name="T31" fmla="*/ 65 h 121"/>
                <a:gd name="T32" fmla="*/ 113 w 125"/>
                <a:gd name="T33" fmla="*/ 69 h 121"/>
                <a:gd name="T34" fmla="*/ 113 w 125"/>
                <a:gd name="T35" fmla="*/ 76 h 121"/>
                <a:gd name="T36" fmla="*/ 114 w 125"/>
                <a:gd name="T37" fmla="*/ 88 h 121"/>
                <a:gd name="T38" fmla="*/ 115 w 125"/>
                <a:gd name="T39" fmla="*/ 94 h 121"/>
                <a:gd name="T40" fmla="*/ 118 w 125"/>
                <a:gd name="T41" fmla="*/ 101 h 121"/>
                <a:gd name="T42" fmla="*/ 124 w 125"/>
                <a:gd name="T43" fmla="*/ 105 h 121"/>
                <a:gd name="T44" fmla="*/ 110 w 125"/>
                <a:gd name="T45" fmla="*/ 114 h 121"/>
                <a:gd name="T46" fmla="*/ 96 w 125"/>
                <a:gd name="T47" fmla="*/ 116 h 121"/>
                <a:gd name="T48" fmla="*/ 92 w 125"/>
                <a:gd name="T49" fmla="*/ 120 h 121"/>
                <a:gd name="T50" fmla="*/ 86 w 125"/>
                <a:gd name="T51" fmla="*/ 119 h 121"/>
                <a:gd name="T52" fmla="*/ 77 w 125"/>
                <a:gd name="T53" fmla="*/ 120 h 121"/>
                <a:gd name="T54" fmla="*/ 71 w 125"/>
                <a:gd name="T55" fmla="*/ 119 h 121"/>
                <a:gd name="T56" fmla="*/ 62 w 125"/>
                <a:gd name="T57" fmla="*/ 116 h 121"/>
                <a:gd name="T58" fmla="*/ 59 w 125"/>
                <a:gd name="T59" fmla="*/ 107 h 121"/>
                <a:gd name="T60" fmla="*/ 58 w 125"/>
                <a:gd name="T61" fmla="*/ 101 h 121"/>
                <a:gd name="T62" fmla="*/ 52 w 125"/>
                <a:gd name="T63" fmla="*/ 95 h 121"/>
                <a:gd name="T64" fmla="*/ 52 w 125"/>
                <a:gd name="T65" fmla="*/ 97 h 121"/>
                <a:gd name="T66" fmla="*/ 46 w 125"/>
                <a:gd name="T67" fmla="*/ 97 h 121"/>
                <a:gd name="T68" fmla="*/ 41 w 125"/>
                <a:gd name="T69" fmla="*/ 94 h 121"/>
                <a:gd name="T70" fmla="*/ 35 w 125"/>
                <a:gd name="T71" fmla="*/ 91 h 121"/>
                <a:gd name="T72" fmla="*/ 29 w 125"/>
                <a:gd name="T73" fmla="*/ 90 h 121"/>
                <a:gd name="T74" fmla="*/ 26 w 125"/>
                <a:gd name="T75" fmla="*/ 89 h 121"/>
                <a:gd name="T76" fmla="*/ 23 w 125"/>
                <a:gd name="T77" fmla="*/ 85 h 121"/>
                <a:gd name="T78" fmla="*/ 4 w 125"/>
                <a:gd name="T79" fmla="*/ 63 h 121"/>
                <a:gd name="T80" fmla="*/ 3 w 125"/>
                <a:gd name="T81" fmla="*/ 53 h 121"/>
                <a:gd name="T82" fmla="*/ 4 w 125"/>
                <a:gd name="T83" fmla="*/ 39 h 121"/>
                <a:gd name="T84" fmla="*/ 11 w 125"/>
                <a:gd name="T85" fmla="*/ 31 h 121"/>
                <a:gd name="T86" fmla="*/ 14 w 125"/>
                <a:gd name="T87" fmla="*/ 27 h 121"/>
                <a:gd name="T88" fmla="*/ 16 w 125"/>
                <a:gd name="T89" fmla="*/ 25 h 121"/>
                <a:gd name="T90" fmla="*/ 16 w 125"/>
                <a:gd name="T91" fmla="*/ 22 h 121"/>
                <a:gd name="T92" fmla="*/ 12 w 125"/>
                <a:gd name="T93" fmla="*/ 21 h 121"/>
                <a:gd name="T94" fmla="*/ 12 w 125"/>
                <a:gd name="T95" fmla="*/ 18 h 121"/>
                <a:gd name="T96" fmla="*/ 16 w 125"/>
                <a:gd name="T97" fmla="*/ 15 h 121"/>
                <a:gd name="T98" fmla="*/ 17 w 125"/>
                <a:gd name="T99" fmla="*/ 12 h 121"/>
                <a:gd name="T100" fmla="*/ 14 w 125"/>
                <a:gd name="T101" fmla="*/ 4 h 121"/>
                <a:gd name="T102" fmla="*/ 14 w 125"/>
                <a:gd name="T103" fmla="*/ 1 h 121"/>
                <a:gd name="T104" fmla="*/ 17 w 125"/>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5" h="121">
                  <a:moveTo>
                    <a:pt x="116" y="78"/>
                  </a:moveTo>
                  <a:cubicBezTo>
                    <a:pt x="116" y="78"/>
                    <a:pt x="116" y="78"/>
                    <a:pt x="116" y="78"/>
                  </a:cubicBezTo>
                  <a:cubicBezTo>
                    <a:pt x="116" y="78"/>
                    <a:pt x="116" y="78"/>
                    <a:pt x="116" y="78"/>
                  </a:cubicBezTo>
                  <a:cubicBezTo>
                    <a:pt x="115" y="78"/>
                    <a:pt x="115" y="78"/>
                    <a:pt x="115" y="78"/>
                  </a:cubicBezTo>
                  <a:cubicBezTo>
                    <a:pt x="116" y="77"/>
                    <a:pt x="116" y="77"/>
                    <a:pt x="116" y="77"/>
                  </a:cubicBezTo>
                  <a:cubicBezTo>
                    <a:pt x="116" y="76"/>
                    <a:pt x="116" y="77"/>
                    <a:pt x="118" y="75"/>
                  </a:cubicBezTo>
                  <a:cubicBezTo>
                    <a:pt x="118" y="75"/>
                    <a:pt x="118" y="75"/>
                    <a:pt x="119" y="74"/>
                  </a:cubicBezTo>
                  <a:cubicBezTo>
                    <a:pt x="118" y="75"/>
                    <a:pt x="118" y="75"/>
                    <a:pt x="118" y="75"/>
                  </a:cubicBezTo>
                  <a:cubicBezTo>
                    <a:pt x="118" y="77"/>
                    <a:pt x="118" y="77"/>
                    <a:pt x="118" y="77"/>
                  </a:cubicBezTo>
                  <a:cubicBezTo>
                    <a:pt x="117" y="77"/>
                    <a:pt x="117" y="77"/>
                    <a:pt x="117" y="77"/>
                  </a:cubicBezTo>
                  <a:cubicBezTo>
                    <a:pt x="116" y="78"/>
                    <a:pt x="116" y="78"/>
                    <a:pt x="116" y="78"/>
                  </a:cubicBezTo>
                  <a:close/>
                  <a:moveTo>
                    <a:pt x="114" y="58"/>
                  </a:moveTo>
                  <a:cubicBezTo>
                    <a:pt x="115" y="60"/>
                    <a:pt x="115" y="60"/>
                    <a:pt x="115" y="60"/>
                  </a:cubicBezTo>
                  <a:cubicBezTo>
                    <a:pt x="115" y="61"/>
                    <a:pt x="115" y="61"/>
                    <a:pt x="115" y="61"/>
                  </a:cubicBezTo>
                  <a:cubicBezTo>
                    <a:pt x="114" y="61"/>
                    <a:pt x="114" y="61"/>
                    <a:pt x="114" y="61"/>
                  </a:cubicBezTo>
                  <a:cubicBezTo>
                    <a:pt x="114" y="61"/>
                    <a:pt x="114" y="61"/>
                    <a:pt x="114" y="61"/>
                  </a:cubicBezTo>
                  <a:cubicBezTo>
                    <a:pt x="113" y="61"/>
                    <a:pt x="113" y="61"/>
                    <a:pt x="113" y="61"/>
                  </a:cubicBezTo>
                  <a:cubicBezTo>
                    <a:pt x="113" y="60"/>
                    <a:pt x="113" y="60"/>
                    <a:pt x="113" y="60"/>
                  </a:cubicBezTo>
                  <a:cubicBezTo>
                    <a:pt x="113" y="60"/>
                    <a:pt x="113" y="60"/>
                    <a:pt x="113" y="60"/>
                  </a:cubicBezTo>
                  <a:cubicBezTo>
                    <a:pt x="112" y="59"/>
                    <a:pt x="112" y="59"/>
                    <a:pt x="112" y="59"/>
                  </a:cubicBezTo>
                  <a:cubicBezTo>
                    <a:pt x="111" y="59"/>
                    <a:pt x="111" y="59"/>
                    <a:pt x="111" y="59"/>
                  </a:cubicBezTo>
                  <a:cubicBezTo>
                    <a:pt x="110" y="58"/>
                    <a:pt x="110" y="58"/>
                    <a:pt x="110" y="58"/>
                  </a:cubicBezTo>
                  <a:cubicBezTo>
                    <a:pt x="111" y="57"/>
                    <a:pt x="111" y="57"/>
                    <a:pt x="111" y="57"/>
                  </a:cubicBezTo>
                  <a:cubicBezTo>
                    <a:pt x="111" y="55"/>
                    <a:pt x="111" y="55"/>
                    <a:pt x="111" y="55"/>
                  </a:cubicBezTo>
                  <a:cubicBezTo>
                    <a:pt x="111" y="54"/>
                    <a:pt x="111" y="54"/>
                    <a:pt x="111" y="54"/>
                  </a:cubicBezTo>
                  <a:cubicBezTo>
                    <a:pt x="112" y="53"/>
                    <a:pt x="112" y="53"/>
                    <a:pt x="112" y="53"/>
                  </a:cubicBezTo>
                  <a:cubicBezTo>
                    <a:pt x="112" y="54"/>
                    <a:pt x="112" y="54"/>
                    <a:pt x="112" y="54"/>
                  </a:cubicBezTo>
                  <a:cubicBezTo>
                    <a:pt x="113" y="55"/>
                    <a:pt x="113" y="55"/>
                    <a:pt x="113" y="55"/>
                  </a:cubicBezTo>
                  <a:cubicBezTo>
                    <a:pt x="113" y="57"/>
                    <a:pt x="113" y="57"/>
                    <a:pt x="113" y="57"/>
                  </a:cubicBezTo>
                  <a:cubicBezTo>
                    <a:pt x="113" y="57"/>
                    <a:pt x="114" y="58"/>
                    <a:pt x="114" y="58"/>
                  </a:cubicBezTo>
                  <a:close/>
                  <a:moveTo>
                    <a:pt x="118" y="44"/>
                  </a:moveTo>
                  <a:cubicBezTo>
                    <a:pt x="118" y="44"/>
                    <a:pt x="118" y="44"/>
                    <a:pt x="118" y="44"/>
                  </a:cubicBezTo>
                  <a:cubicBezTo>
                    <a:pt x="118" y="45"/>
                    <a:pt x="118" y="45"/>
                    <a:pt x="118" y="45"/>
                  </a:cubicBezTo>
                  <a:cubicBezTo>
                    <a:pt x="118" y="47"/>
                    <a:pt x="118" y="46"/>
                    <a:pt x="118" y="48"/>
                  </a:cubicBezTo>
                  <a:cubicBezTo>
                    <a:pt x="117" y="49"/>
                    <a:pt x="117" y="49"/>
                    <a:pt x="117" y="49"/>
                  </a:cubicBezTo>
                  <a:cubicBezTo>
                    <a:pt x="117" y="50"/>
                    <a:pt x="117" y="50"/>
                    <a:pt x="117" y="50"/>
                  </a:cubicBezTo>
                  <a:cubicBezTo>
                    <a:pt x="116" y="49"/>
                    <a:pt x="116" y="50"/>
                    <a:pt x="116" y="49"/>
                  </a:cubicBezTo>
                  <a:cubicBezTo>
                    <a:pt x="116" y="49"/>
                    <a:pt x="116" y="49"/>
                    <a:pt x="116" y="49"/>
                  </a:cubicBezTo>
                  <a:cubicBezTo>
                    <a:pt x="116" y="46"/>
                    <a:pt x="116" y="46"/>
                    <a:pt x="116" y="46"/>
                  </a:cubicBezTo>
                  <a:cubicBezTo>
                    <a:pt x="116" y="44"/>
                    <a:pt x="116" y="44"/>
                    <a:pt x="116" y="44"/>
                  </a:cubicBezTo>
                  <a:cubicBezTo>
                    <a:pt x="117" y="44"/>
                    <a:pt x="117" y="44"/>
                    <a:pt x="117" y="44"/>
                  </a:cubicBezTo>
                  <a:cubicBezTo>
                    <a:pt x="118" y="44"/>
                    <a:pt x="118" y="44"/>
                    <a:pt x="118" y="44"/>
                  </a:cubicBezTo>
                  <a:close/>
                  <a:moveTo>
                    <a:pt x="17" y="0"/>
                  </a:moveTo>
                  <a:cubicBezTo>
                    <a:pt x="17" y="0"/>
                    <a:pt x="52" y="0"/>
                    <a:pt x="52" y="0"/>
                  </a:cubicBezTo>
                  <a:cubicBezTo>
                    <a:pt x="53" y="1"/>
                    <a:pt x="92" y="22"/>
                    <a:pt x="93" y="23"/>
                  </a:cubicBezTo>
                  <a:cubicBezTo>
                    <a:pt x="93" y="23"/>
                    <a:pt x="93" y="23"/>
                    <a:pt x="93" y="23"/>
                  </a:cubicBezTo>
                  <a:cubicBezTo>
                    <a:pt x="94" y="24"/>
                    <a:pt x="94" y="24"/>
                    <a:pt x="94" y="25"/>
                  </a:cubicBezTo>
                  <a:cubicBezTo>
                    <a:pt x="94" y="26"/>
                    <a:pt x="94" y="26"/>
                    <a:pt x="94" y="26"/>
                  </a:cubicBezTo>
                  <a:cubicBezTo>
                    <a:pt x="93" y="27"/>
                    <a:pt x="93" y="27"/>
                    <a:pt x="93" y="27"/>
                  </a:cubicBezTo>
                  <a:cubicBezTo>
                    <a:pt x="93" y="28"/>
                    <a:pt x="93" y="28"/>
                    <a:pt x="93" y="28"/>
                  </a:cubicBezTo>
                  <a:cubicBezTo>
                    <a:pt x="93" y="28"/>
                    <a:pt x="93" y="28"/>
                    <a:pt x="93" y="28"/>
                  </a:cubicBezTo>
                  <a:cubicBezTo>
                    <a:pt x="93" y="28"/>
                    <a:pt x="93" y="28"/>
                    <a:pt x="93" y="28"/>
                  </a:cubicBezTo>
                  <a:cubicBezTo>
                    <a:pt x="94" y="28"/>
                    <a:pt x="94" y="28"/>
                    <a:pt x="94" y="28"/>
                  </a:cubicBezTo>
                  <a:cubicBezTo>
                    <a:pt x="94" y="29"/>
                    <a:pt x="94" y="29"/>
                    <a:pt x="94" y="29"/>
                  </a:cubicBezTo>
                  <a:cubicBezTo>
                    <a:pt x="94" y="29"/>
                    <a:pt x="94" y="29"/>
                    <a:pt x="94" y="29"/>
                  </a:cubicBezTo>
                  <a:cubicBezTo>
                    <a:pt x="95" y="30"/>
                    <a:pt x="110" y="41"/>
                    <a:pt x="111" y="41"/>
                  </a:cubicBezTo>
                  <a:cubicBezTo>
                    <a:pt x="111" y="42"/>
                    <a:pt x="110" y="43"/>
                    <a:pt x="110" y="44"/>
                  </a:cubicBezTo>
                  <a:cubicBezTo>
                    <a:pt x="110" y="46"/>
                    <a:pt x="109" y="49"/>
                    <a:pt x="108" y="50"/>
                  </a:cubicBezTo>
                  <a:cubicBezTo>
                    <a:pt x="107" y="52"/>
                    <a:pt x="108" y="51"/>
                    <a:pt x="106" y="55"/>
                  </a:cubicBezTo>
                  <a:cubicBezTo>
                    <a:pt x="106" y="57"/>
                    <a:pt x="106" y="57"/>
                    <a:pt x="106" y="57"/>
                  </a:cubicBezTo>
                  <a:cubicBezTo>
                    <a:pt x="107" y="58"/>
                    <a:pt x="107" y="58"/>
                    <a:pt x="107" y="60"/>
                  </a:cubicBezTo>
                  <a:cubicBezTo>
                    <a:pt x="108" y="61"/>
                    <a:pt x="108" y="61"/>
                    <a:pt x="108" y="61"/>
                  </a:cubicBezTo>
                  <a:cubicBezTo>
                    <a:pt x="109" y="61"/>
                    <a:pt x="109" y="61"/>
                    <a:pt x="109" y="61"/>
                  </a:cubicBezTo>
                  <a:cubicBezTo>
                    <a:pt x="111" y="63"/>
                    <a:pt x="111" y="64"/>
                    <a:pt x="112" y="65"/>
                  </a:cubicBezTo>
                  <a:cubicBezTo>
                    <a:pt x="114" y="66"/>
                    <a:pt x="114" y="66"/>
                    <a:pt x="114" y="66"/>
                  </a:cubicBezTo>
                  <a:cubicBezTo>
                    <a:pt x="115" y="67"/>
                    <a:pt x="115" y="67"/>
                    <a:pt x="115" y="67"/>
                  </a:cubicBezTo>
                  <a:cubicBezTo>
                    <a:pt x="114" y="69"/>
                    <a:pt x="114" y="69"/>
                    <a:pt x="114" y="69"/>
                  </a:cubicBezTo>
                  <a:cubicBezTo>
                    <a:pt x="113" y="69"/>
                    <a:pt x="113" y="69"/>
                    <a:pt x="113" y="69"/>
                  </a:cubicBezTo>
                  <a:cubicBezTo>
                    <a:pt x="112" y="71"/>
                    <a:pt x="113" y="71"/>
                    <a:pt x="112" y="73"/>
                  </a:cubicBezTo>
                  <a:cubicBezTo>
                    <a:pt x="112" y="76"/>
                    <a:pt x="112" y="76"/>
                    <a:pt x="112" y="76"/>
                  </a:cubicBezTo>
                  <a:cubicBezTo>
                    <a:pt x="112" y="76"/>
                    <a:pt x="112" y="76"/>
                    <a:pt x="112" y="76"/>
                  </a:cubicBezTo>
                  <a:cubicBezTo>
                    <a:pt x="113" y="76"/>
                    <a:pt x="113" y="76"/>
                    <a:pt x="113" y="76"/>
                  </a:cubicBezTo>
                  <a:cubicBezTo>
                    <a:pt x="113" y="78"/>
                    <a:pt x="113" y="78"/>
                    <a:pt x="113" y="78"/>
                  </a:cubicBezTo>
                  <a:cubicBezTo>
                    <a:pt x="113" y="80"/>
                    <a:pt x="112" y="81"/>
                    <a:pt x="112" y="83"/>
                  </a:cubicBezTo>
                  <a:cubicBezTo>
                    <a:pt x="113" y="86"/>
                    <a:pt x="113" y="86"/>
                    <a:pt x="113" y="86"/>
                  </a:cubicBezTo>
                  <a:cubicBezTo>
                    <a:pt x="114" y="88"/>
                    <a:pt x="114" y="88"/>
                    <a:pt x="114" y="88"/>
                  </a:cubicBezTo>
                  <a:cubicBezTo>
                    <a:pt x="114" y="89"/>
                    <a:pt x="114" y="89"/>
                    <a:pt x="114" y="89"/>
                  </a:cubicBezTo>
                  <a:cubicBezTo>
                    <a:pt x="113" y="89"/>
                    <a:pt x="113" y="89"/>
                    <a:pt x="113" y="89"/>
                  </a:cubicBezTo>
                  <a:cubicBezTo>
                    <a:pt x="116" y="92"/>
                    <a:pt x="116" y="92"/>
                    <a:pt x="116" y="92"/>
                  </a:cubicBezTo>
                  <a:cubicBezTo>
                    <a:pt x="115" y="94"/>
                    <a:pt x="115" y="94"/>
                    <a:pt x="115" y="94"/>
                  </a:cubicBezTo>
                  <a:cubicBezTo>
                    <a:pt x="117" y="99"/>
                    <a:pt x="116" y="96"/>
                    <a:pt x="117" y="99"/>
                  </a:cubicBezTo>
                  <a:cubicBezTo>
                    <a:pt x="117" y="100"/>
                    <a:pt x="117" y="100"/>
                    <a:pt x="117" y="100"/>
                  </a:cubicBezTo>
                  <a:cubicBezTo>
                    <a:pt x="117" y="101"/>
                    <a:pt x="117" y="101"/>
                    <a:pt x="117" y="101"/>
                  </a:cubicBezTo>
                  <a:cubicBezTo>
                    <a:pt x="118" y="101"/>
                    <a:pt x="118" y="101"/>
                    <a:pt x="118" y="101"/>
                  </a:cubicBezTo>
                  <a:cubicBezTo>
                    <a:pt x="119" y="102"/>
                    <a:pt x="119" y="102"/>
                    <a:pt x="119" y="102"/>
                  </a:cubicBezTo>
                  <a:cubicBezTo>
                    <a:pt x="119" y="103"/>
                    <a:pt x="119" y="103"/>
                    <a:pt x="119" y="103"/>
                  </a:cubicBezTo>
                  <a:cubicBezTo>
                    <a:pt x="121" y="103"/>
                    <a:pt x="121" y="103"/>
                    <a:pt x="121" y="103"/>
                  </a:cubicBezTo>
                  <a:cubicBezTo>
                    <a:pt x="121" y="103"/>
                    <a:pt x="124" y="105"/>
                    <a:pt x="124" y="105"/>
                  </a:cubicBezTo>
                  <a:cubicBezTo>
                    <a:pt x="125" y="106"/>
                    <a:pt x="124" y="105"/>
                    <a:pt x="125" y="106"/>
                  </a:cubicBezTo>
                  <a:cubicBezTo>
                    <a:pt x="119" y="111"/>
                    <a:pt x="120" y="110"/>
                    <a:pt x="118" y="111"/>
                  </a:cubicBezTo>
                  <a:cubicBezTo>
                    <a:pt x="114" y="112"/>
                    <a:pt x="115" y="111"/>
                    <a:pt x="112" y="114"/>
                  </a:cubicBezTo>
                  <a:cubicBezTo>
                    <a:pt x="110" y="114"/>
                    <a:pt x="110" y="114"/>
                    <a:pt x="110" y="114"/>
                  </a:cubicBezTo>
                  <a:cubicBezTo>
                    <a:pt x="108" y="114"/>
                    <a:pt x="108" y="114"/>
                    <a:pt x="108" y="114"/>
                  </a:cubicBezTo>
                  <a:cubicBezTo>
                    <a:pt x="106" y="115"/>
                    <a:pt x="107" y="114"/>
                    <a:pt x="103" y="117"/>
                  </a:cubicBezTo>
                  <a:cubicBezTo>
                    <a:pt x="101" y="116"/>
                    <a:pt x="101" y="116"/>
                    <a:pt x="101" y="116"/>
                  </a:cubicBezTo>
                  <a:cubicBezTo>
                    <a:pt x="99" y="115"/>
                    <a:pt x="99" y="115"/>
                    <a:pt x="96" y="116"/>
                  </a:cubicBezTo>
                  <a:cubicBezTo>
                    <a:pt x="96" y="116"/>
                    <a:pt x="96" y="116"/>
                    <a:pt x="96" y="116"/>
                  </a:cubicBezTo>
                  <a:cubicBezTo>
                    <a:pt x="95" y="117"/>
                    <a:pt x="96" y="116"/>
                    <a:pt x="95" y="118"/>
                  </a:cubicBezTo>
                  <a:cubicBezTo>
                    <a:pt x="94" y="119"/>
                    <a:pt x="94" y="119"/>
                    <a:pt x="94" y="119"/>
                  </a:cubicBezTo>
                  <a:cubicBezTo>
                    <a:pt x="92" y="120"/>
                    <a:pt x="92" y="120"/>
                    <a:pt x="92" y="120"/>
                  </a:cubicBezTo>
                  <a:cubicBezTo>
                    <a:pt x="90" y="120"/>
                    <a:pt x="90" y="120"/>
                    <a:pt x="90" y="120"/>
                  </a:cubicBezTo>
                  <a:cubicBezTo>
                    <a:pt x="88" y="120"/>
                    <a:pt x="89" y="120"/>
                    <a:pt x="87" y="120"/>
                  </a:cubicBezTo>
                  <a:cubicBezTo>
                    <a:pt x="87" y="119"/>
                    <a:pt x="87" y="119"/>
                    <a:pt x="87" y="119"/>
                  </a:cubicBezTo>
                  <a:cubicBezTo>
                    <a:pt x="86" y="119"/>
                    <a:pt x="86" y="119"/>
                    <a:pt x="86" y="119"/>
                  </a:cubicBezTo>
                  <a:cubicBezTo>
                    <a:pt x="85" y="119"/>
                    <a:pt x="85" y="119"/>
                    <a:pt x="85" y="119"/>
                  </a:cubicBezTo>
                  <a:cubicBezTo>
                    <a:pt x="83" y="119"/>
                    <a:pt x="83" y="119"/>
                    <a:pt x="83" y="119"/>
                  </a:cubicBezTo>
                  <a:cubicBezTo>
                    <a:pt x="82" y="120"/>
                    <a:pt x="82" y="120"/>
                    <a:pt x="82" y="120"/>
                  </a:cubicBezTo>
                  <a:cubicBezTo>
                    <a:pt x="80" y="120"/>
                    <a:pt x="80" y="121"/>
                    <a:pt x="77" y="120"/>
                  </a:cubicBezTo>
                  <a:cubicBezTo>
                    <a:pt x="77" y="119"/>
                    <a:pt x="77" y="119"/>
                    <a:pt x="77" y="119"/>
                  </a:cubicBezTo>
                  <a:cubicBezTo>
                    <a:pt x="76" y="118"/>
                    <a:pt x="76" y="119"/>
                    <a:pt x="74" y="117"/>
                  </a:cubicBezTo>
                  <a:cubicBezTo>
                    <a:pt x="72" y="117"/>
                    <a:pt x="72" y="117"/>
                    <a:pt x="72" y="117"/>
                  </a:cubicBezTo>
                  <a:cubicBezTo>
                    <a:pt x="71" y="119"/>
                    <a:pt x="72" y="118"/>
                    <a:pt x="71" y="119"/>
                  </a:cubicBezTo>
                  <a:cubicBezTo>
                    <a:pt x="70" y="119"/>
                    <a:pt x="70" y="119"/>
                    <a:pt x="69" y="119"/>
                  </a:cubicBezTo>
                  <a:cubicBezTo>
                    <a:pt x="68" y="119"/>
                    <a:pt x="65" y="119"/>
                    <a:pt x="63" y="119"/>
                  </a:cubicBezTo>
                  <a:cubicBezTo>
                    <a:pt x="63" y="118"/>
                    <a:pt x="63" y="118"/>
                    <a:pt x="63" y="118"/>
                  </a:cubicBezTo>
                  <a:cubicBezTo>
                    <a:pt x="62" y="117"/>
                    <a:pt x="62" y="117"/>
                    <a:pt x="62" y="116"/>
                  </a:cubicBezTo>
                  <a:cubicBezTo>
                    <a:pt x="61" y="116"/>
                    <a:pt x="61" y="116"/>
                    <a:pt x="61" y="116"/>
                  </a:cubicBezTo>
                  <a:cubicBezTo>
                    <a:pt x="61" y="116"/>
                    <a:pt x="59" y="113"/>
                    <a:pt x="59" y="113"/>
                  </a:cubicBezTo>
                  <a:cubicBezTo>
                    <a:pt x="59" y="113"/>
                    <a:pt x="59" y="113"/>
                    <a:pt x="59" y="113"/>
                  </a:cubicBezTo>
                  <a:cubicBezTo>
                    <a:pt x="60" y="110"/>
                    <a:pt x="61" y="110"/>
                    <a:pt x="59" y="107"/>
                  </a:cubicBezTo>
                  <a:cubicBezTo>
                    <a:pt x="59" y="107"/>
                    <a:pt x="59" y="107"/>
                    <a:pt x="59" y="107"/>
                  </a:cubicBezTo>
                  <a:cubicBezTo>
                    <a:pt x="59" y="105"/>
                    <a:pt x="59" y="106"/>
                    <a:pt x="59" y="105"/>
                  </a:cubicBezTo>
                  <a:cubicBezTo>
                    <a:pt x="59" y="104"/>
                    <a:pt x="59" y="104"/>
                    <a:pt x="58" y="102"/>
                  </a:cubicBezTo>
                  <a:cubicBezTo>
                    <a:pt x="58" y="101"/>
                    <a:pt x="58" y="101"/>
                    <a:pt x="58" y="101"/>
                  </a:cubicBezTo>
                  <a:cubicBezTo>
                    <a:pt x="57" y="100"/>
                    <a:pt x="57" y="100"/>
                    <a:pt x="56" y="98"/>
                  </a:cubicBezTo>
                  <a:cubicBezTo>
                    <a:pt x="56" y="98"/>
                    <a:pt x="56" y="98"/>
                    <a:pt x="56" y="98"/>
                  </a:cubicBezTo>
                  <a:cubicBezTo>
                    <a:pt x="53" y="96"/>
                    <a:pt x="53" y="96"/>
                    <a:pt x="53" y="96"/>
                  </a:cubicBezTo>
                  <a:cubicBezTo>
                    <a:pt x="52" y="95"/>
                    <a:pt x="52" y="95"/>
                    <a:pt x="52" y="95"/>
                  </a:cubicBezTo>
                  <a:cubicBezTo>
                    <a:pt x="52" y="96"/>
                    <a:pt x="52" y="96"/>
                    <a:pt x="52" y="96"/>
                  </a:cubicBezTo>
                  <a:cubicBezTo>
                    <a:pt x="52" y="96"/>
                    <a:pt x="52" y="96"/>
                    <a:pt x="52" y="96"/>
                  </a:cubicBezTo>
                  <a:cubicBezTo>
                    <a:pt x="52" y="97"/>
                    <a:pt x="52" y="97"/>
                    <a:pt x="52" y="97"/>
                  </a:cubicBezTo>
                  <a:cubicBezTo>
                    <a:pt x="52" y="97"/>
                    <a:pt x="52" y="97"/>
                    <a:pt x="52" y="97"/>
                  </a:cubicBezTo>
                  <a:cubicBezTo>
                    <a:pt x="52" y="97"/>
                    <a:pt x="52" y="97"/>
                    <a:pt x="52" y="97"/>
                  </a:cubicBezTo>
                  <a:cubicBezTo>
                    <a:pt x="51" y="97"/>
                    <a:pt x="51" y="97"/>
                    <a:pt x="51" y="97"/>
                  </a:cubicBezTo>
                  <a:cubicBezTo>
                    <a:pt x="50" y="97"/>
                    <a:pt x="50" y="97"/>
                    <a:pt x="50" y="97"/>
                  </a:cubicBezTo>
                  <a:cubicBezTo>
                    <a:pt x="48" y="96"/>
                    <a:pt x="47" y="96"/>
                    <a:pt x="46" y="97"/>
                  </a:cubicBezTo>
                  <a:cubicBezTo>
                    <a:pt x="46" y="96"/>
                    <a:pt x="46" y="96"/>
                    <a:pt x="46" y="96"/>
                  </a:cubicBezTo>
                  <a:cubicBezTo>
                    <a:pt x="45" y="95"/>
                    <a:pt x="45" y="95"/>
                    <a:pt x="45" y="95"/>
                  </a:cubicBezTo>
                  <a:cubicBezTo>
                    <a:pt x="43" y="95"/>
                    <a:pt x="44" y="95"/>
                    <a:pt x="43" y="95"/>
                  </a:cubicBezTo>
                  <a:cubicBezTo>
                    <a:pt x="41" y="94"/>
                    <a:pt x="41" y="94"/>
                    <a:pt x="41" y="94"/>
                  </a:cubicBezTo>
                  <a:cubicBezTo>
                    <a:pt x="40" y="94"/>
                    <a:pt x="40" y="94"/>
                    <a:pt x="40" y="94"/>
                  </a:cubicBezTo>
                  <a:cubicBezTo>
                    <a:pt x="40" y="94"/>
                    <a:pt x="40" y="94"/>
                    <a:pt x="40" y="94"/>
                  </a:cubicBezTo>
                  <a:cubicBezTo>
                    <a:pt x="38" y="93"/>
                    <a:pt x="35" y="92"/>
                    <a:pt x="35" y="92"/>
                  </a:cubicBezTo>
                  <a:cubicBezTo>
                    <a:pt x="35" y="91"/>
                    <a:pt x="35" y="91"/>
                    <a:pt x="35" y="91"/>
                  </a:cubicBezTo>
                  <a:cubicBezTo>
                    <a:pt x="33" y="91"/>
                    <a:pt x="34" y="91"/>
                    <a:pt x="32" y="91"/>
                  </a:cubicBezTo>
                  <a:cubicBezTo>
                    <a:pt x="31" y="90"/>
                    <a:pt x="31" y="90"/>
                    <a:pt x="31" y="90"/>
                  </a:cubicBezTo>
                  <a:cubicBezTo>
                    <a:pt x="30" y="90"/>
                    <a:pt x="30" y="90"/>
                    <a:pt x="29" y="90"/>
                  </a:cubicBezTo>
                  <a:cubicBezTo>
                    <a:pt x="29" y="90"/>
                    <a:pt x="29" y="90"/>
                    <a:pt x="29" y="90"/>
                  </a:cubicBezTo>
                  <a:cubicBezTo>
                    <a:pt x="29" y="89"/>
                    <a:pt x="29" y="89"/>
                    <a:pt x="29" y="89"/>
                  </a:cubicBezTo>
                  <a:cubicBezTo>
                    <a:pt x="29" y="89"/>
                    <a:pt x="29" y="89"/>
                    <a:pt x="29" y="89"/>
                  </a:cubicBezTo>
                  <a:cubicBezTo>
                    <a:pt x="28" y="89"/>
                    <a:pt x="28" y="89"/>
                    <a:pt x="28" y="89"/>
                  </a:cubicBezTo>
                  <a:cubicBezTo>
                    <a:pt x="27" y="89"/>
                    <a:pt x="27" y="89"/>
                    <a:pt x="26" y="89"/>
                  </a:cubicBezTo>
                  <a:cubicBezTo>
                    <a:pt x="26" y="89"/>
                    <a:pt x="26" y="89"/>
                    <a:pt x="26" y="89"/>
                  </a:cubicBezTo>
                  <a:cubicBezTo>
                    <a:pt x="25" y="88"/>
                    <a:pt x="26" y="88"/>
                    <a:pt x="25" y="87"/>
                  </a:cubicBezTo>
                  <a:cubicBezTo>
                    <a:pt x="25" y="86"/>
                    <a:pt x="25" y="86"/>
                    <a:pt x="25" y="86"/>
                  </a:cubicBezTo>
                  <a:cubicBezTo>
                    <a:pt x="23" y="86"/>
                    <a:pt x="24" y="86"/>
                    <a:pt x="23" y="85"/>
                  </a:cubicBezTo>
                  <a:cubicBezTo>
                    <a:pt x="19" y="85"/>
                    <a:pt x="19" y="85"/>
                    <a:pt x="19" y="85"/>
                  </a:cubicBezTo>
                  <a:cubicBezTo>
                    <a:pt x="19" y="85"/>
                    <a:pt x="19" y="85"/>
                    <a:pt x="19" y="85"/>
                  </a:cubicBezTo>
                  <a:cubicBezTo>
                    <a:pt x="15" y="83"/>
                    <a:pt x="13" y="69"/>
                    <a:pt x="5" y="64"/>
                  </a:cubicBezTo>
                  <a:cubicBezTo>
                    <a:pt x="4" y="63"/>
                    <a:pt x="4" y="63"/>
                    <a:pt x="4" y="63"/>
                  </a:cubicBezTo>
                  <a:cubicBezTo>
                    <a:pt x="3" y="61"/>
                    <a:pt x="3" y="61"/>
                    <a:pt x="2" y="59"/>
                  </a:cubicBezTo>
                  <a:cubicBezTo>
                    <a:pt x="2" y="57"/>
                    <a:pt x="2" y="58"/>
                    <a:pt x="2" y="56"/>
                  </a:cubicBezTo>
                  <a:cubicBezTo>
                    <a:pt x="2" y="55"/>
                    <a:pt x="2" y="55"/>
                    <a:pt x="2" y="55"/>
                  </a:cubicBezTo>
                  <a:cubicBezTo>
                    <a:pt x="3" y="53"/>
                    <a:pt x="3" y="53"/>
                    <a:pt x="3" y="53"/>
                  </a:cubicBezTo>
                  <a:cubicBezTo>
                    <a:pt x="3" y="53"/>
                    <a:pt x="3" y="53"/>
                    <a:pt x="3" y="53"/>
                  </a:cubicBezTo>
                  <a:cubicBezTo>
                    <a:pt x="2" y="50"/>
                    <a:pt x="0" y="46"/>
                    <a:pt x="0" y="44"/>
                  </a:cubicBezTo>
                  <a:cubicBezTo>
                    <a:pt x="0" y="42"/>
                    <a:pt x="1" y="40"/>
                    <a:pt x="1" y="39"/>
                  </a:cubicBezTo>
                  <a:cubicBezTo>
                    <a:pt x="4" y="39"/>
                    <a:pt x="4" y="39"/>
                    <a:pt x="4" y="39"/>
                  </a:cubicBezTo>
                  <a:cubicBezTo>
                    <a:pt x="5" y="38"/>
                    <a:pt x="6" y="38"/>
                    <a:pt x="7" y="37"/>
                  </a:cubicBezTo>
                  <a:cubicBezTo>
                    <a:pt x="9" y="34"/>
                    <a:pt x="9" y="34"/>
                    <a:pt x="9" y="34"/>
                  </a:cubicBezTo>
                  <a:cubicBezTo>
                    <a:pt x="10" y="33"/>
                    <a:pt x="9" y="34"/>
                    <a:pt x="10" y="32"/>
                  </a:cubicBezTo>
                  <a:cubicBezTo>
                    <a:pt x="11" y="31"/>
                    <a:pt x="11" y="31"/>
                    <a:pt x="11" y="31"/>
                  </a:cubicBezTo>
                  <a:cubicBezTo>
                    <a:pt x="12" y="30"/>
                    <a:pt x="12" y="30"/>
                    <a:pt x="12" y="30"/>
                  </a:cubicBezTo>
                  <a:cubicBezTo>
                    <a:pt x="12" y="29"/>
                    <a:pt x="12" y="30"/>
                    <a:pt x="12" y="29"/>
                  </a:cubicBezTo>
                  <a:cubicBezTo>
                    <a:pt x="14" y="28"/>
                    <a:pt x="13" y="28"/>
                    <a:pt x="14" y="27"/>
                  </a:cubicBezTo>
                  <a:cubicBezTo>
                    <a:pt x="14" y="27"/>
                    <a:pt x="14" y="27"/>
                    <a:pt x="14" y="27"/>
                  </a:cubicBezTo>
                  <a:cubicBezTo>
                    <a:pt x="14" y="26"/>
                    <a:pt x="14" y="26"/>
                    <a:pt x="14" y="26"/>
                  </a:cubicBezTo>
                  <a:cubicBezTo>
                    <a:pt x="14" y="26"/>
                    <a:pt x="14" y="26"/>
                    <a:pt x="14" y="26"/>
                  </a:cubicBezTo>
                  <a:cubicBezTo>
                    <a:pt x="15" y="26"/>
                    <a:pt x="15" y="26"/>
                    <a:pt x="15" y="26"/>
                  </a:cubicBezTo>
                  <a:cubicBezTo>
                    <a:pt x="16" y="25"/>
                    <a:pt x="16" y="25"/>
                    <a:pt x="16" y="25"/>
                  </a:cubicBezTo>
                  <a:cubicBezTo>
                    <a:pt x="16" y="25"/>
                    <a:pt x="16" y="25"/>
                    <a:pt x="16" y="25"/>
                  </a:cubicBezTo>
                  <a:cubicBezTo>
                    <a:pt x="16" y="24"/>
                    <a:pt x="16" y="24"/>
                    <a:pt x="16" y="24"/>
                  </a:cubicBezTo>
                  <a:cubicBezTo>
                    <a:pt x="16" y="23"/>
                    <a:pt x="16" y="23"/>
                    <a:pt x="16" y="23"/>
                  </a:cubicBezTo>
                  <a:cubicBezTo>
                    <a:pt x="16" y="22"/>
                    <a:pt x="16" y="22"/>
                    <a:pt x="16" y="22"/>
                  </a:cubicBezTo>
                  <a:cubicBezTo>
                    <a:pt x="16" y="22"/>
                    <a:pt x="16" y="22"/>
                    <a:pt x="16" y="22"/>
                  </a:cubicBezTo>
                  <a:cubicBezTo>
                    <a:pt x="15" y="22"/>
                    <a:pt x="15" y="22"/>
                    <a:pt x="15" y="22"/>
                  </a:cubicBezTo>
                  <a:cubicBezTo>
                    <a:pt x="13" y="21"/>
                    <a:pt x="14" y="22"/>
                    <a:pt x="12" y="21"/>
                  </a:cubicBezTo>
                  <a:cubicBezTo>
                    <a:pt x="12" y="21"/>
                    <a:pt x="12" y="21"/>
                    <a:pt x="12" y="21"/>
                  </a:cubicBezTo>
                  <a:cubicBezTo>
                    <a:pt x="12" y="20"/>
                    <a:pt x="12" y="20"/>
                    <a:pt x="12" y="20"/>
                  </a:cubicBezTo>
                  <a:cubicBezTo>
                    <a:pt x="12" y="20"/>
                    <a:pt x="12" y="20"/>
                    <a:pt x="13" y="19"/>
                  </a:cubicBezTo>
                  <a:cubicBezTo>
                    <a:pt x="12" y="19"/>
                    <a:pt x="12" y="19"/>
                    <a:pt x="12" y="19"/>
                  </a:cubicBezTo>
                  <a:cubicBezTo>
                    <a:pt x="12" y="18"/>
                    <a:pt x="12" y="18"/>
                    <a:pt x="12" y="18"/>
                  </a:cubicBezTo>
                  <a:cubicBezTo>
                    <a:pt x="13" y="18"/>
                    <a:pt x="13" y="16"/>
                    <a:pt x="14" y="16"/>
                  </a:cubicBezTo>
                  <a:cubicBezTo>
                    <a:pt x="14" y="16"/>
                    <a:pt x="14" y="16"/>
                    <a:pt x="14" y="16"/>
                  </a:cubicBezTo>
                  <a:cubicBezTo>
                    <a:pt x="15" y="15"/>
                    <a:pt x="15" y="15"/>
                    <a:pt x="15" y="15"/>
                  </a:cubicBezTo>
                  <a:cubicBezTo>
                    <a:pt x="16" y="15"/>
                    <a:pt x="16" y="15"/>
                    <a:pt x="16" y="15"/>
                  </a:cubicBezTo>
                  <a:cubicBezTo>
                    <a:pt x="16" y="15"/>
                    <a:pt x="16" y="15"/>
                    <a:pt x="16" y="15"/>
                  </a:cubicBezTo>
                  <a:cubicBezTo>
                    <a:pt x="17" y="15"/>
                    <a:pt x="17" y="15"/>
                    <a:pt x="17" y="15"/>
                  </a:cubicBezTo>
                  <a:cubicBezTo>
                    <a:pt x="17" y="14"/>
                    <a:pt x="17" y="14"/>
                    <a:pt x="17" y="13"/>
                  </a:cubicBezTo>
                  <a:cubicBezTo>
                    <a:pt x="17" y="12"/>
                    <a:pt x="17" y="12"/>
                    <a:pt x="17" y="12"/>
                  </a:cubicBezTo>
                  <a:cubicBezTo>
                    <a:pt x="17" y="11"/>
                    <a:pt x="17" y="11"/>
                    <a:pt x="17" y="11"/>
                  </a:cubicBezTo>
                  <a:cubicBezTo>
                    <a:pt x="16" y="8"/>
                    <a:pt x="17" y="10"/>
                    <a:pt x="17" y="6"/>
                  </a:cubicBezTo>
                  <a:cubicBezTo>
                    <a:pt x="16" y="5"/>
                    <a:pt x="16" y="5"/>
                    <a:pt x="15" y="4"/>
                  </a:cubicBezTo>
                  <a:cubicBezTo>
                    <a:pt x="14" y="4"/>
                    <a:pt x="14" y="4"/>
                    <a:pt x="14" y="4"/>
                  </a:cubicBezTo>
                  <a:cubicBezTo>
                    <a:pt x="13" y="3"/>
                    <a:pt x="13" y="3"/>
                    <a:pt x="13" y="1"/>
                  </a:cubicBezTo>
                  <a:cubicBezTo>
                    <a:pt x="13" y="1"/>
                    <a:pt x="13" y="1"/>
                    <a:pt x="13" y="1"/>
                  </a:cubicBezTo>
                  <a:cubicBezTo>
                    <a:pt x="13" y="1"/>
                    <a:pt x="13" y="1"/>
                    <a:pt x="13" y="1"/>
                  </a:cubicBezTo>
                  <a:cubicBezTo>
                    <a:pt x="14" y="1"/>
                    <a:pt x="14" y="1"/>
                    <a:pt x="14" y="1"/>
                  </a:cubicBezTo>
                  <a:cubicBezTo>
                    <a:pt x="15" y="1"/>
                    <a:pt x="15" y="1"/>
                    <a:pt x="15" y="1"/>
                  </a:cubicBezTo>
                  <a:cubicBezTo>
                    <a:pt x="16" y="0"/>
                    <a:pt x="16" y="0"/>
                    <a:pt x="16" y="0"/>
                  </a:cubicBezTo>
                  <a:cubicBezTo>
                    <a:pt x="16" y="0"/>
                    <a:pt x="16" y="0"/>
                    <a:pt x="16" y="0"/>
                  </a:cubicBezTo>
                  <a:cubicBezTo>
                    <a:pt x="17" y="0"/>
                    <a:pt x="17" y="0"/>
                    <a:pt x="17"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237">
              <a:extLst>
                <a:ext uri="{FF2B5EF4-FFF2-40B4-BE49-F238E27FC236}">
                  <a16:creationId xmlns:a16="http://schemas.microsoft.com/office/drawing/2014/main" id="{4DA55348-D44F-42FF-9CFC-F017C041F009}"/>
                </a:ext>
              </a:extLst>
            </p:cNvPr>
            <p:cNvSpPr>
              <a:spLocks noEditPoints="1"/>
            </p:cNvSpPr>
            <p:nvPr/>
          </p:nvSpPr>
          <p:spPr bwMode="auto">
            <a:xfrm>
              <a:off x="12727870" y="6157485"/>
              <a:ext cx="840611" cy="560406"/>
            </a:xfrm>
            <a:custGeom>
              <a:avLst/>
              <a:gdLst>
                <a:gd name="T0" fmla="*/ 163 w 202"/>
                <a:gd name="T1" fmla="*/ 97 h 135"/>
                <a:gd name="T2" fmla="*/ 147 w 202"/>
                <a:gd name="T3" fmla="*/ 106 h 135"/>
                <a:gd name="T4" fmla="*/ 143 w 202"/>
                <a:gd name="T5" fmla="*/ 106 h 135"/>
                <a:gd name="T6" fmla="*/ 158 w 202"/>
                <a:gd name="T7" fmla="*/ 118 h 135"/>
                <a:gd name="T8" fmla="*/ 152 w 202"/>
                <a:gd name="T9" fmla="*/ 123 h 135"/>
                <a:gd name="T10" fmla="*/ 139 w 202"/>
                <a:gd name="T11" fmla="*/ 129 h 135"/>
                <a:gd name="T12" fmla="*/ 129 w 202"/>
                <a:gd name="T13" fmla="*/ 126 h 135"/>
                <a:gd name="T14" fmla="*/ 117 w 202"/>
                <a:gd name="T15" fmla="*/ 119 h 135"/>
                <a:gd name="T16" fmla="*/ 121 w 202"/>
                <a:gd name="T17" fmla="*/ 107 h 135"/>
                <a:gd name="T18" fmla="*/ 111 w 202"/>
                <a:gd name="T19" fmla="*/ 103 h 135"/>
                <a:gd name="T20" fmla="*/ 112 w 202"/>
                <a:gd name="T21" fmla="*/ 99 h 135"/>
                <a:gd name="T22" fmla="*/ 110 w 202"/>
                <a:gd name="T23" fmla="*/ 94 h 135"/>
                <a:gd name="T24" fmla="*/ 101 w 202"/>
                <a:gd name="T25" fmla="*/ 99 h 135"/>
                <a:gd name="T26" fmla="*/ 84 w 202"/>
                <a:gd name="T27" fmla="*/ 115 h 135"/>
                <a:gd name="T28" fmla="*/ 75 w 202"/>
                <a:gd name="T29" fmla="*/ 120 h 135"/>
                <a:gd name="T30" fmla="*/ 69 w 202"/>
                <a:gd name="T31" fmla="*/ 119 h 135"/>
                <a:gd name="T32" fmla="*/ 72 w 202"/>
                <a:gd name="T33" fmla="*/ 113 h 135"/>
                <a:gd name="T34" fmla="*/ 77 w 202"/>
                <a:gd name="T35" fmla="*/ 102 h 135"/>
                <a:gd name="T36" fmla="*/ 81 w 202"/>
                <a:gd name="T37" fmla="*/ 102 h 135"/>
                <a:gd name="T38" fmla="*/ 86 w 202"/>
                <a:gd name="T39" fmla="*/ 102 h 135"/>
                <a:gd name="T40" fmla="*/ 84 w 202"/>
                <a:gd name="T41" fmla="*/ 93 h 135"/>
                <a:gd name="T42" fmla="*/ 82 w 202"/>
                <a:gd name="T43" fmla="*/ 88 h 135"/>
                <a:gd name="T44" fmla="*/ 78 w 202"/>
                <a:gd name="T45" fmla="*/ 77 h 135"/>
                <a:gd name="T46" fmla="*/ 70 w 202"/>
                <a:gd name="T47" fmla="*/ 73 h 135"/>
                <a:gd name="T48" fmla="*/ 66 w 202"/>
                <a:gd name="T49" fmla="*/ 71 h 135"/>
                <a:gd name="T50" fmla="*/ 57 w 202"/>
                <a:gd name="T51" fmla="*/ 70 h 135"/>
                <a:gd name="T52" fmla="*/ 37 w 202"/>
                <a:gd name="T53" fmla="*/ 78 h 135"/>
                <a:gd name="T54" fmla="*/ 22 w 202"/>
                <a:gd name="T55" fmla="*/ 77 h 135"/>
                <a:gd name="T56" fmla="*/ 8 w 202"/>
                <a:gd name="T57" fmla="*/ 76 h 135"/>
                <a:gd name="T58" fmla="*/ 3 w 202"/>
                <a:gd name="T59" fmla="*/ 72 h 135"/>
                <a:gd name="T60" fmla="*/ 2 w 202"/>
                <a:gd name="T61" fmla="*/ 65 h 135"/>
                <a:gd name="T62" fmla="*/ 6 w 202"/>
                <a:gd name="T63" fmla="*/ 56 h 135"/>
                <a:gd name="T64" fmla="*/ 22 w 202"/>
                <a:gd name="T65" fmla="*/ 31 h 135"/>
                <a:gd name="T66" fmla="*/ 19 w 202"/>
                <a:gd name="T67" fmla="*/ 22 h 135"/>
                <a:gd name="T68" fmla="*/ 18 w 202"/>
                <a:gd name="T69" fmla="*/ 13 h 135"/>
                <a:gd name="T70" fmla="*/ 48 w 202"/>
                <a:gd name="T71" fmla="*/ 9 h 135"/>
                <a:gd name="T72" fmla="*/ 62 w 202"/>
                <a:gd name="T73" fmla="*/ 14 h 135"/>
                <a:gd name="T74" fmla="*/ 68 w 202"/>
                <a:gd name="T75" fmla="*/ 14 h 135"/>
                <a:gd name="T76" fmla="*/ 75 w 202"/>
                <a:gd name="T77" fmla="*/ 15 h 135"/>
                <a:gd name="T78" fmla="*/ 89 w 202"/>
                <a:gd name="T79" fmla="*/ 16 h 135"/>
                <a:gd name="T80" fmla="*/ 95 w 202"/>
                <a:gd name="T81" fmla="*/ 16 h 135"/>
                <a:gd name="T82" fmla="*/ 112 w 202"/>
                <a:gd name="T83" fmla="*/ 6 h 135"/>
                <a:gd name="T84" fmla="*/ 124 w 202"/>
                <a:gd name="T85" fmla="*/ 0 h 135"/>
                <a:gd name="T86" fmla="*/ 135 w 202"/>
                <a:gd name="T87" fmla="*/ 12 h 135"/>
                <a:gd name="T88" fmla="*/ 136 w 202"/>
                <a:gd name="T89" fmla="*/ 20 h 135"/>
                <a:gd name="T90" fmla="*/ 147 w 202"/>
                <a:gd name="T91" fmla="*/ 24 h 135"/>
                <a:gd name="T92" fmla="*/ 149 w 202"/>
                <a:gd name="T93" fmla="*/ 31 h 135"/>
                <a:gd name="T94" fmla="*/ 158 w 202"/>
                <a:gd name="T95" fmla="*/ 36 h 135"/>
                <a:gd name="T96" fmla="*/ 171 w 202"/>
                <a:gd name="T97" fmla="*/ 35 h 135"/>
                <a:gd name="T98" fmla="*/ 180 w 202"/>
                <a:gd name="T99" fmla="*/ 43 h 135"/>
                <a:gd name="T100" fmla="*/ 191 w 202"/>
                <a:gd name="T101" fmla="*/ 45 h 135"/>
                <a:gd name="T102" fmla="*/ 201 w 202"/>
                <a:gd name="T103" fmla="*/ 49 h 135"/>
                <a:gd name="T104" fmla="*/ 197 w 202"/>
                <a:gd name="T105" fmla="*/ 60 h 135"/>
                <a:gd name="T106" fmla="*/ 197 w 202"/>
                <a:gd name="T107" fmla="*/ 66 h 135"/>
                <a:gd name="T108" fmla="*/ 200 w 202"/>
                <a:gd name="T109" fmla="*/ 72 h 135"/>
                <a:gd name="T110" fmla="*/ 186 w 202"/>
                <a:gd name="T111" fmla="*/ 81 h 135"/>
                <a:gd name="T112" fmla="*/ 181 w 202"/>
                <a:gd name="T113" fmla="*/ 88 h 135"/>
                <a:gd name="T114" fmla="*/ 112 w 202"/>
                <a:gd name="T115" fmla="*/ 10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2" h="135">
                  <a:moveTo>
                    <a:pt x="181" y="91"/>
                  </a:moveTo>
                  <a:cubicBezTo>
                    <a:pt x="180" y="91"/>
                    <a:pt x="180" y="91"/>
                    <a:pt x="180" y="91"/>
                  </a:cubicBezTo>
                  <a:cubicBezTo>
                    <a:pt x="175" y="91"/>
                    <a:pt x="177" y="91"/>
                    <a:pt x="173" y="92"/>
                  </a:cubicBezTo>
                  <a:cubicBezTo>
                    <a:pt x="171" y="94"/>
                    <a:pt x="171" y="94"/>
                    <a:pt x="171" y="94"/>
                  </a:cubicBezTo>
                  <a:cubicBezTo>
                    <a:pt x="169" y="94"/>
                    <a:pt x="169" y="94"/>
                    <a:pt x="169" y="94"/>
                  </a:cubicBezTo>
                  <a:cubicBezTo>
                    <a:pt x="167" y="95"/>
                    <a:pt x="168" y="95"/>
                    <a:pt x="166" y="96"/>
                  </a:cubicBezTo>
                  <a:cubicBezTo>
                    <a:pt x="165" y="97"/>
                    <a:pt x="165" y="97"/>
                    <a:pt x="165" y="97"/>
                  </a:cubicBezTo>
                  <a:cubicBezTo>
                    <a:pt x="163" y="97"/>
                    <a:pt x="163" y="97"/>
                    <a:pt x="163" y="97"/>
                  </a:cubicBezTo>
                  <a:cubicBezTo>
                    <a:pt x="162" y="97"/>
                    <a:pt x="162" y="97"/>
                    <a:pt x="162" y="97"/>
                  </a:cubicBezTo>
                  <a:cubicBezTo>
                    <a:pt x="161" y="97"/>
                    <a:pt x="161" y="97"/>
                    <a:pt x="161" y="97"/>
                  </a:cubicBezTo>
                  <a:cubicBezTo>
                    <a:pt x="159" y="98"/>
                    <a:pt x="159" y="98"/>
                    <a:pt x="159" y="98"/>
                  </a:cubicBezTo>
                  <a:cubicBezTo>
                    <a:pt x="158" y="99"/>
                    <a:pt x="158" y="99"/>
                    <a:pt x="158" y="99"/>
                  </a:cubicBezTo>
                  <a:cubicBezTo>
                    <a:pt x="156" y="98"/>
                    <a:pt x="156" y="98"/>
                    <a:pt x="156" y="98"/>
                  </a:cubicBezTo>
                  <a:cubicBezTo>
                    <a:pt x="154" y="99"/>
                    <a:pt x="154" y="99"/>
                    <a:pt x="154" y="99"/>
                  </a:cubicBezTo>
                  <a:cubicBezTo>
                    <a:pt x="149" y="103"/>
                    <a:pt x="149" y="103"/>
                    <a:pt x="149" y="103"/>
                  </a:cubicBezTo>
                  <a:cubicBezTo>
                    <a:pt x="147" y="106"/>
                    <a:pt x="147" y="106"/>
                    <a:pt x="147" y="106"/>
                  </a:cubicBezTo>
                  <a:cubicBezTo>
                    <a:pt x="147" y="106"/>
                    <a:pt x="147" y="106"/>
                    <a:pt x="146" y="107"/>
                  </a:cubicBezTo>
                  <a:cubicBezTo>
                    <a:pt x="145" y="107"/>
                    <a:pt x="145" y="107"/>
                    <a:pt x="145" y="107"/>
                  </a:cubicBezTo>
                  <a:cubicBezTo>
                    <a:pt x="145" y="107"/>
                    <a:pt x="145" y="107"/>
                    <a:pt x="145" y="107"/>
                  </a:cubicBezTo>
                  <a:cubicBezTo>
                    <a:pt x="146" y="106"/>
                    <a:pt x="147" y="106"/>
                    <a:pt x="148" y="105"/>
                  </a:cubicBezTo>
                  <a:cubicBezTo>
                    <a:pt x="148" y="104"/>
                    <a:pt x="148" y="104"/>
                    <a:pt x="148" y="103"/>
                  </a:cubicBezTo>
                  <a:cubicBezTo>
                    <a:pt x="147" y="102"/>
                    <a:pt x="147" y="102"/>
                    <a:pt x="147" y="102"/>
                  </a:cubicBezTo>
                  <a:cubicBezTo>
                    <a:pt x="145" y="105"/>
                    <a:pt x="145" y="105"/>
                    <a:pt x="145" y="105"/>
                  </a:cubicBezTo>
                  <a:cubicBezTo>
                    <a:pt x="144" y="105"/>
                    <a:pt x="144" y="105"/>
                    <a:pt x="143" y="106"/>
                  </a:cubicBezTo>
                  <a:cubicBezTo>
                    <a:pt x="143" y="109"/>
                    <a:pt x="143" y="113"/>
                    <a:pt x="149" y="119"/>
                  </a:cubicBezTo>
                  <a:cubicBezTo>
                    <a:pt x="150" y="120"/>
                    <a:pt x="150" y="120"/>
                    <a:pt x="150" y="120"/>
                  </a:cubicBezTo>
                  <a:cubicBezTo>
                    <a:pt x="151" y="120"/>
                    <a:pt x="151" y="120"/>
                    <a:pt x="151" y="120"/>
                  </a:cubicBezTo>
                  <a:cubicBezTo>
                    <a:pt x="153" y="119"/>
                    <a:pt x="153" y="119"/>
                    <a:pt x="153" y="119"/>
                  </a:cubicBezTo>
                  <a:cubicBezTo>
                    <a:pt x="154" y="119"/>
                    <a:pt x="154" y="119"/>
                    <a:pt x="154" y="119"/>
                  </a:cubicBezTo>
                  <a:cubicBezTo>
                    <a:pt x="156" y="119"/>
                    <a:pt x="156" y="119"/>
                    <a:pt x="156" y="119"/>
                  </a:cubicBezTo>
                  <a:cubicBezTo>
                    <a:pt x="157" y="118"/>
                    <a:pt x="157" y="118"/>
                    <a:pt x="157" y="118"/>
                  </a:cubicBezTo>
                  <a:cubicBezTo>
                    <a:pt x="158" y="118"/>
                    <a:pt x="158" y="118"/>
                    <a:pt x="158" y="118"/>
                  </a:cubicBezTo>
                  <a:cubicBezTo>
                    <a:pt x="159" y="118"/>
                    <a:pt x="159" y="118"/>
                    <a:pt x="159" y="118"/>
                  </a:cubicBezTo>
                  <a:cubicBezTo>
                    <a:pt x="161" y="118"/>
                    <a:pt x="160" y="118"/>
                    <a:pt x="162" y="119"/>
                  </a:cubicBezTo>
                  <a:cubicBezTo>
                    <a:pt x="161" y="120"/>
                    <a:pt x="162" y="120"/>
                    <a:pt x="161" y="121"/>
                  </a:cubicBezTo>
                  <a:cubicBezTo>
                    <a:pt x="160" y="123"/>
                    <a:pt x="161" y="122"/>
                    <a:pt x="160" y="124"/>
                  </a:cubicBezTo>
                  <a:cubicBezTo>
                    <a:pt x="158" y="125"/>
                    <a:pt x="158" y="125"/>
                    <a:pt x="158" y="125"/>
                  </a:cubicBezTo>
                  <a:cubicBezTo>
                    <a:pt x="156" y="124"/>
                    <a:pt x="157" y="124"/>
                    <a:pt x="154" y="125"/>
                  </a:cubicBezTo>
                  <a:cubicBezTo>
                    <a:pt x="153" y="124"/>
                    <a:pt x="154" y="124"/>
                    <a:pt x="153" y="124"/>
                  </a:cubicBezTo>
                  <a:cubicBezTo>
                    <a:pt x="152" y="123"/>
                    <a:pt x="152" y="123"/>
                    <a:pt x="152" y="123"/>
                  </a:cubicBezTo>
                  <a:cubicBezTo>
                    <a:pt x="151" y="123"/>
                    <a:pt x="151" y="123"/>
                    <a:pt x="151" y="123"/>
                  </a:cubicBezTo>
                  <a:cubicBezTo>
                    <a:pt x="150" y="123"/>
                    <a:pt x="150" y="123"/>
                    <a:pt x="150" y="123"/>
                  </a:cubicBezTo>
                  <a:cubicBezTo>
                    <a:pt x="149" y="125"/>
                    <a:pt x="149" y="125"/>
                    <a:pt x="149" y="125"/>
                  </a:cubicBezTo>
                  <a:cubicBezTo>
                    <a:pt x="146" y="127"/>
                    <a:pt x="146" y="127"/>
                    <a:pt x="146" y="127"/>
                  </a:cubicBezTo>
                  <a:cubicBezTo>
                    <a:pt x="145" y="128"/>
                    <a:pt x="145" y="128"/>
                    <a:pt x="145" y="128"/>
                  </a:cubicBezTo>
                  <a:cubicBezTo>
                    <a:pt x="143" y="128"/>
                    <a:pt x="143" y="128"/>
                    <a:pt x="143" y="128"/>
                  </a:cubicBezTo>
                  <a:cubicBezTo>
                    <a:pt x="141" y="128"/>
                    <a:pt x="141" y="128"/>
                    <a:pt x="141" y="128"/>
                  </a:cubicBezTo>
                  <a:cubicBezTo>
                    <a:pt x="139" y="129"/>
                    <a:pt x="139" y="129"/>
                    <a:pt x="139" y="129"/>
                  </a:cubicBezTo>
                  <a:cubicBezTo>
                    <a:pt x="136" y="132"/>
                    <a:pt x="136" y="132"/>
                    <a:pt x="136" y="132"/>
                  </a:cubicBezTo>
                  <a:cubicBezTo>
                    <a:pt x="134" y="134"/>
                    <a:pt x="134" y="134"/>
                    <a:pt x="134" y="134"/>
                  </a:cubicBezTo>
                  <a:cubicBezTo>
                    <a:pt x="132" y="135"/>
                    <a:pt x="132" y="135"/>
                    <a:pt x="132" y="135"/>
                  </a:cubicBezTo>
                  <a:cubicBezTo>
                    <a:pt x="131" y="134"/>
                    <a:pt x="131" y="134"/>
                    <a:pt x="131" y="134"/>
                  </a:cubicBezTo>
                  <a:cubicBezTo>
                    <a:pt x="129" y="134"/>
                    <a:pt x="129" y="133"/>
                    <a:pt x="127" y="132"/>
                  </a:cubicBezTo>
                  <a:cubicBezTo>
                    <a:pt x="127" y="131"/>
                    <a:pt x="127" y="131"/>
                    <a:pt x="127" y="131"/>
                  </a:cubicBezTo>
                  <a:cubicBezTo>
                    <a:pt x="128" y="131"/>
                    <a:pt x="128" y="131"/>
                    <a:pt x="128" y="131"/>
                  </a:cubicBezTo>
                  <a:cubicBezTo>
                    <a:pt x="128" y="130"/>
                    <a:pt x="128" y="128"/>
                    <a:pt x="129" y="126"/>
                  </a:cubicBezTo>
                  <a:cubicBezTo>
                    <a:pt x="129" y="125"/>
                    <a:pt x="129" y="126"/>
                    <a:pt x="128" y="123"/>
                  </a:cubicBezTo>
                  <a:cubicBezTo>
                    <a:pt x="126" y="122"/>
                    <a:pt x="126" y="122"/>
                    <a:pt x="126" y="122"/>
                  </a:cubicBezTo>
                  <a:cubicBezTo>
                    <a:pt x="125" y="122"/>
                    <a:pt x="125" y="122"/>
                    <a:pt x="125" y="122"/>
                  </a:cubicBezTo>
                  <a:cubicBezTo>
                    <a:pt x="124" y="122"/>
                    <a:pt x="122" y="120"/>
                    <a:pt x="121" y="119"/>
                  </a:cubicBezTo>
                  <a:cubicBezTo>
                    <a:pt x="119" y="119"/>
                    <a:pt x="119" y="119"/>
                    <a:pt x="119" y="119"/>
                  </a:cubicBezTo>
                  <a:cubicBezTo>
                    <a:pt x="118" y="120"/>
                    <a:pt x="118" y="120"/>
                    <a:pt x="118" y="120"/>
                  </a:cubicBezTo>
                  <a:cubicBezTo>
                    <a:pt x="117" y="119"/>
                    <a:pt x="117" y="119"/>
                    <a:pt x="117" y="119"/>
                  </a:cubicBezTo>
                  <a:cubicBezTo>
                    <a:pt x="117" y="119"/>
                    <a:pt x="117" y="119"/>
                    <a:pt x="117" y="119"/>
                  </a:cubicBezTo>
                  <a:cubicBezTo>
                    <a:pt x="121" y="115"/>
                    <a:pt x="119" y="116"/>
                    <a:pt x="124" y="113"/>
                  </a:cubicBezTo>
                  <a:cubicBezTo>
                    <a:pt x="125" y="113"/>
                    <a:pt x="125" y="113"/>
                    <a:pt x="125" y="113"/>
                  </a:cubicBezTo>
                  <a:cubicBezTo>
                    <a:pt x="128" y="111"/>
                    <a:pt x="127" y="112"/>
                    <a:pt x="129" y="110"/>
                  </a:cubicBezTo>
                  <a:cubicBezTo>
                    <a:pt x="129" y="108"/>
                    <a:pt x="129" y="109"/>
                    <a:pt x="129" y="107"/>
                  </a:cubicBezTo>
                  <a:cubicBezTo>
                    <a:pt x="127" y="108"/>
                    <a:pt x="128" y="108"/>
                    <a:pt x="127" y="108"/>
                  </a:cubicBezTo>
                  <a:cubicBezTo>
                    <a:pt x="125" y="107"/>
                    <a:pt x="125" y="107"/>
                    <a:pt x="125" y="107"/>
                  </a:cubicBezTo>
                  <a:cubicBezTo>
                    <a:pt x="124" y="106"/>
                    <a:pt x="124" y="106"/>
                    <a:pt x="124" y="106"/>
                  </a:cubicBezTo>
                  <a:cubicBezTo>
                    <a:pt x="121" y="107"/>
                    <a:pt x="121" y="107"/>
                    <a:pt x="121" y="107"/>
                  </a:cubicBezTo>
                  <a:cubicBezTo>
                    <a:pt x="120" y="107"/>
                    <a:pt x="120" y="107"/>
                    <a:pt x="120" y="107"/>
                  </a:cubicBezTo>
                  <a:cubicBezTo>
                    <a:pt x="116" y="108"/>
                    <a:pt x="116" y="108"/>
                    <a:pt x="116" y="108"/>
                  </a:cubicBezTo>
                  <a:cubicBezTo>
                    <a:pt x="113" y="106"/>
                    <a:pt x="112" y="105"/>
                    <a:pt x="110" y="104"/>
                  </a:cubicBezTo>
                  <a:cubicBezTo>
                    <a:pt x="109" y="104"/>
                    <a:pt x="109" y="104"/>
                    <a:pt x="109" y="104"/>
                  </a:cubicBezTo>
                  <a:cubicBezTo>
                    <a:pt x="108" y="104"/>
                    <a:pt x="108" y="104"/>
                    <a:pt x="108" y="104"/>
                  </a:cubicBezTo>
                  <a:cubicBezTo>
                    <a:pt x="109" y="103"/>
                    <a:pt x="109" y="103"/>
                    <a:pt x="109" y="103"/>
                  </a:cubicBezTo>
                  <a:cubicBezTo>
                    <a:pt x="110" y="103"/>
                    <a:pt x="110" y="103"/>
                    <a:pt x="111" y="103"/>
                  </a:cubicBezTo>
                  <a:cubicBezTo>
                    <a:pt x="111" y="103"/>
                    <a:pt x="111" y="103"/>
                    <a:pt x="111" y="103"/>
                  </a:cubicBezTo>
                  <a:cubicBezTo>
                    <a:pt x="111" y="102"/>
                    <a:pt x="111" y="102"/>
                    <a:pt x="111" y="102"/>
                  </a:cubicBezTo>
                  <a:cubicBezTo>
                    <a:pt x="109" y="101"/>
                    <a:pt x="110" y="102"/>
                    <a:pt x="108" y="101"/>
                  </a:cubicBezTo>
                  <a:cubicBezTo>
                    <a:pt x="106" y="101"/>
                    <a:pt x="107" y="101"/>
                    <a:pt x="106" y="100"/>
                  </a:cubicBezTo>
                  <a:cubicBezTo>
                    <a:pt x="108" y="100"/>
                    <a:pt x="108" y="100"/>
                    <a:pt x="108" y="100"/>
                  </a:cubicBezTo>
                  <a:cubicBezTo>
                    <a:pt x="110" y="101"/>
                    <a:pt x="111" y="100"/>
                    <a:pt x="115" y="101"/>
                  </a:cubicBezTo>
                  <a:cubicBezTo>
                    <a:pt x="116" y="100"/>
                    <a:pt x="117" y="100"/>
                    <a:pt x="117" y="99"/>
                  </a:cubicBezTo>
                  <a:cubicBezTo>
                    <a:pt x="115" y="100"/>
                    <a:pt x="115" y="100"/>
                    <a:pt x="115" y="100"/>
                  </a:cubicBezTo>
                  <a:cubicBezTo>
                    <a:pt x="112" y="99"/>
                    <a:pt x="112" y="99"/>
                    <a:pt x="112" y="99"/>
                  </a:cubicBezTo>
                  <a:cubicBezTo>
                    <a:pt x="111" y="99"/>
                    <a:pt x="111" y="99"/>
                    <a:pt x="111" y="99"/>
                  </a:cubicBezTo>
                  <a:cubicBezTo>
                    <a:pt x="111" y="98"/>
                    <a:pt x="111" y="98"/>
                    <a:pt x="111" y="98"/>
                  </a:cubicBezTo>
                  <a:cubicBezTo>
                    <a:pt x="110" y="96"/>
                    <a:pt x="110" y="96"/>
                    <a:pt x="110" y="96"/>
                  </a:cubicBezTo>
                  <a:cubicBezTo>
                    <a:pt x="110" y="95"/>
                    <a:pt x="110" y="95"/>
                    <a:pt x="110" y="95"/>
                  </a:cubicBezTo>
                  <a:cubicBezTo>
                    <a:pt x="110" y="93"/>
                    <a:pt x="110" y="93"/>
                    <a:pt x="110" y="93"/>
                  </a:cubicBezTo>
                  <a:cubicBezTo>
                    <a:pt x="109" y="91"/>
                    <a:pt x="109" y="91"/>
                    <a:pt x="109" y="90"/>
                  </a:cubicBezTo>
                  <a:cubicBezTo>
                    <a:pt x="108" y="89"/>
                    <a:pt x="108" y="89"/>
                    <a:pt x="108" y="89"/>
                  </a:cubicBezTo>
                  <a:cubicBezTo>
                    <a:pt x="110" y="93"/>
                    <a:pt x="109" y="91"/>
                    <a:pt x="110" y="94"/>
                  </a:cubicBezTo>
                  <a:cubicBezTo>
                    <a:pt x="110" y="96"/>
                    <a:pt x="110" y="97"/>
                    <a:pt x="109" y="98"/>
                  </a:cubicBezTo>
                  <a:cubicBezTo>
                    <a:pt x="108" y="99"/>
                    <a:pt x="108" y="99"/>
                    <a:pt x="108" y="99"/>
                  </a:cubicBezTo>
                  <a:cubicBezTo>
                    <a:pt x="107" y="99"/>
                    <a:pt x="107" y="99"/>
                    <a:pt x="106" y="98"/>
                  </a:cubicBezTo>
                  <a:cubicBezTo>
                    <a:pt x="106" y="96"/>
                    <a:pt x="106" y="96"/>
                    <a:pt x="106" y="96"/>
                  </a:cubicBezTo>
                  <a:cubicBezTo>
                    <a:pt x="105" y="97"/>
                    <a:pt x="105" y="97"/>
                    <a:pt x="105" y="97"/>
                  </a:cubicBezTo>
                  <a:cubicBezTo>
                    <a:pt x="104" y="99"/>
                    <a:pt x="104" y="99"/>
                    <a:pt x="104" y="99"/>
                  </a:cubicBezTo>
                  <a:cubicBezTo>
                    <a:pt x="103" y="99"/>
                    <a:pt x="103" y="99"/>
                    <a:pt x="103" y="99"/>
                  </a:cubicBezTo>
                  <a:cubicBezTo>
                    <a:pt x="101" y="99"/>
                    <a:pt x="101" y="99"/>
                    <a:pt x="101" y="99"/>
                  </a:cubicBezTo>
                  <a:cubicBezTo>
                    <a:pt x="97" y="100"/>
                    <a:pt x="97" y="100"/>
                    <a:pt x="97" y="100"/>
                  </a:cubicBezTo>
                  <a:cubicBezTo>
                    <a:pt x="96" y="105"/>
                    <a:pt x="97" y="102"/>
                    <a:pt x="96" y="105"/>
                  </a:cubicBezTo>
                  <a:cubicBezTo>
                    <a:pt x="94" y="108"/>
                    <a:pt x="95" y="106"/>
                    <a:pt x="91" y="111"/>
                  </a:cubicBezTo>
                  <a:cubicBezTo>
                    <a:pt x="91" y="111"/>
                    <a:pt x="87" y="113"/>
                    <a:pt x="86" y="113"/>
                  </a:cubicBezTo>
                  <a:cubicBezTo>
                    <a:pt x="85" y="113"/>
                    <a:pt x="85" y="113"/>
                    <a:pt x="85" y="113"/>
                  </a:cubicBezTo>
                  <a:cubicBezTo>
                    <a:pt x="84" y="113"/>
                    <a:pt x="84" y="113"/>
                    <a:pt x="84" y="113"/>
                  </a:cubicBezTo>
                  <a:cubicBezTo>
                    <a:pt x="84" y="114"/>
                    <a:pt x="84" y="114"/>
                    <a:pt x="84" y="114"/>
                  </a:cubicBezTo>
                  <a:cubicBezTo>
                    <a:pt x="84" y="115"/>
                    <a:pt x="84" y="115"/>
                    <a:pt x="84" y="115"/>
                  </a:cubicBezTo>
                  <a:cubicBezTo>
                    <a:pt x="85" y="116"/>
                    <a:pt x="85" y="116"/>
                    <a:pt x="85" y="116"/>
                  </a:cubicBezTo>
                  <a:cubicBezTo>
                    <a:pt x="85" y="120"/>
                    <a:pt x="85" y="120"/>
                    <a:pt x="85" y="120"/>
                  </a:cubicBezTo>
                  <a:cubicBezTo>
                    <a:pt x="85" y="121"/>
                    <a:pt x="85" y="121"/>
                    <a:pt x="85" y="121"/>
                  </a:cubicBezTo>
                  <a:cubicBezTo>
                    <a:pt x="84" y="120"/>
                    <a:pt x="85" y="120"/>
                    <a:pt x="83" y="119"/>
                  </a:cubicBezTo>
                  <a:cubicBezTo>
                    <a:pt x="82" y="118"/>
                    <a:pt x="82" y="118"/>
                    <a:pt x="82" y="118"/>
                  </a:cubicBezTo>
                  <a:cubicBezTo>
                    <a:pt x="80" y="119"/>
                    <a:pt x="80" y="119"/>
                    <a:pt x="80" y="119"/>
                  </a:cubicBezTo>
                  <a:cubicBezTo>
                    <a:pt x="77" y="120"/>
                    <a:pt x="78" y="120"/>
                    <a:pt x="76" y="120"/>
                  </a:cubicBezTo>
                  <a:cubicBezTo>
                    <a:pt x="75" y="120"/>
                    <a:pt x="75" y="120"/>
                    <a:pt x="75" y="120"/>
                  </a:cubicBezTo>
                  <a:cubicBezTo>
                    <a:pt x="75" y="120"/>
                    <a:pt x="75" y="120"/>
                    <a:pt x="75" y="120"/>
                  </a:cubicBezTo>
                  <a:cubicBezTo>
                    <a:pt x="74" y="120"/>
                    <a:pt x="74" y="120"/>
                    <a:pt x="74" y="120"/>
                  </a:cubicBezTo>
                  <a:cubicBezTo>
                    <a:pt x="75" y="121"/>
                    <a:pt x="75" y="121"/>
                    <a:pt x="75" y="121"/>
                  </a:cubicBezTo>
                  <a:cubicBezTo>
                    <a:pt x="75" y="121"/>
                    <a:pt x="75" y="121"/>
                    <a:pt x="75" y="121"/>
                  </a:cubicBezTo>
                  <a:cubicBezTo>
                    <a:pt x="75" y="121"/>
                    <a:pt x="75" y="121"/>
                    <a:pt x="75" y="121"/>
                  </a:cubicBezTo>
                  <a:cubicBezTo>
                    <a:pt x="74" y="121"/>
                    <a:pt x="74" y="121"/>
                    <a:pt x="74" y="121"/>
                  </a:cubicBezTo>
                  <a:cubicBezTo>
                    <a:pt x="71" y="120"/>
                    <a:pt x="71" y="120"/>
                    <a:pt x="71" y="120"/>
                  </a:cubicBezTo>
                  <a:cubicBezTo>
                    <a:pt x="69" y="119"/>
                    <a:pt x="69" y="119"/>
                    <a:pt x="69" y="119"/>
                  </a:cubicBezTo>
                  <a:cubicBezTo>
                    <a:pt x="68" y="118"/>
                    <a:pt x="68" y="118"/>
                    <a:pt x="68" y="118"/>
                  </a:cubicBezTo>
                  <a:cubicBezTo>
                    <a:pt x="69" y="117"/>
                    <a:pt x="69" y="117"/>
                    <a:pt x="69" y="117"/>
                  </a:cubicBezTo>
                  <a:cubicBezTo>
                    <a:pt x="69" y="117"/>
                    <a:pt x="69" y="117"/>
                    <a:pt x="69" y="117"/>
                  </a:cubicBezTo>
                  <a:cubicBezTo>
                    <a:pt x="71" y="117"/>
                    <a:pt x="71" y="117"/>
                    <a:pt x="71" y="117"/>
                  </a:cubicBezTo>
                  <a:cubicBezTo>
                    <a:pt x="71" y="117"/>
                    <a:pt x="71" y="117"/>
                    <a:pt x="71" y="117"/>
                  </a:cubicBezTo>
                  <a:cubicBezTo>
                    <a:pt x="72" y="116"/>
                    <a:pt x="72" y="116"/>
                    <a:pt x="72" y="116"/>
                  </a:cubicBezTo>
                  <a:cubicBezTo>
                    <a:pt x="72" y="115"/>
                    <a:pt x="72" y="115"/>
                    <a:pt x="71" y="114"/>
                  </a:cubicBezTo>
                  <a:cubicBezTo>
                    <a:pt x="72" y="113"/>
                    <a:pt x="72" y="113"/>
                    <a:pt x="72" y="113"/>
                  </a:cubicBezTo>
                  <a:cubicBezTo>
                    <a:pt x="73" y="112"/>
                    <a:pt x="73" y="112"/>
                    <a:pt x="73" y="112"/>
                  </a:cubicBezTo>
                  <a:cubicBezTo>
                    <a:pt x="74" y="111"/>
                    <a:pt x="74" y="111"/>
                    <a:pt x="74" y="111"/>
                  </a:cubicBezTo>
                  <a:cubicBezTo>
                    <a:pt x="74" y="110"/>
                    <a:pt x="74" y="110"/>
                    <a:pt x="74" y="110"/>
                  </a:cubicBezTo>
                  <a:cubicBezTo>
                    <a:pt x="75" y="109"/>
                    <a:pt x="75" y="109"/>
                    <a:pt x="75" y="109"/>
                  </a:cubicBezTo>
                  <a:cubicBezTo>
                    <a:pt x="77" y="108"/>
                    <a:pt x="77" y="108"/>
                    <a:pt x="77" y="108"/>
                  </a:cubicBezTo>
                  <a:cubicBezTo>
                    <a:pt x="77" y="107"/>
                    <a:pt x="77" y="107"/>
                    <a:pt x="77" y="106"/>
                  </a:cubicBezTo>
                  <a:cubicBezTo>
                    <a:pt x="76" y="104"/>
                    <a:pt x="76" y="104"/>
                    <a:pt x="76" y="102"/>
                  </a:cubicBezTo>
                  <a:cubicBezTo>
                    <a:pt x="77" y="102"/>
                    <a:pt x="77" y="102"/>
                    <a:pt x="77" y="102"/>
                  </a:cubicBezTo>
                  <a:cubicBezTo>
                    <a:pt x="78" y="101"/>
                    <a:pt x="77" y="101"/>
                    <a:pt x="79" y="101"/>
                  </a:cubicBezTo>
                  <a:cubicBezTo>
                    <a:pt x="79" y="101"/>
                    <a:pt x="79" y="101"/>
                    <a:pt x="79" y="101"/>
                  </a:cubicBezTo>
                  <a:cubicBezTo>
                    <a:pt x="79" y="101"/>
                    <a:pt x="79" y="101"/>
                    <a:pt x="79" y="101"/>
                  </a:cubicBezTo>
                  <a:cubicBezTo>
                    <a:pt x="79" y="103"/>
                    <a:pt x="79" y="103"/>
                    <a:pt x="79" y="103"/>
                  </a:cubicBezTo>
                  <a:cubicBezTo>
                    <a:pt x="80" y="103"/>
                    <a:pt x="80" y="103"/>
                    <a:pt x="80" y="103"/>
                  </a:cubicBezTo>
                  <a:cubicBezTo>
                    <a:pt x="80" y="103"/>
                    <a:pt x="80" y="103"/>
                    <a:pt x="80" y="103"/>
                  </a:cubicBezTo>
                  <a:cubicBezTo>
                    <a:pt x="81" y="101"/>
                    <a:pt x="81" y="101"/>
                    <a:pt x="81" y="101"/>
                  </a:cubicBezTo>
                  <a:cubicBezTo>
                    <a:pt x="81" y="102"/>
                    <a:pt x="81" y="102"/>
                    <a:pt x="81" y="102"/>
                  </a:cubicBezTo>
                  <a:cubicBezTo>
                    <a:pt x="82" y="102"/>
                    <a:pt x="82" y="102"/>
                    <a:pt x="82" y="102"/>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2"/>
                    <a:pt x="85" y="102"/>
                    <a:pt x="85" y="102"/>
                  </a:cubicBezTo>
                  <a:cubicBezTo>
                    <a:pt x="85" y="102"/>
                    <a:pt x="85" y="102"/>
                    <a:pt x="85" y="102"/>
                  </a:cubicBezTo>
                  <a:cubicBezTo>
                    <a:pt x="86" y="102"/>
                    <a:pt x="86" y="102"/>
                    <a:pt x="86" y="102"/>
                  </a:cubicBezTo>
                  <a:cubicBezTo>
                    <a:pt x="87" y="103"/>
                    <a:pt x="87" y="103"/>
                    <a:pt x="87" y="103"/>
                  </a:cubicBezTo>
                  <a:cubicBezTo>
                    <a:pt x="87" y="103"/>
                    <a:pt x="88" y="103"/>
                    <a:pt x="89" y="103"/>
                  </a:cubicBezTo>
                  <a:cubicBezTo>
                    <a:pt x="90" y="102"/>
                    <a:pt x="89" y="103"/>
                    <a:pt x="90" y="102"/>
                  </a:cubicBezTo>
                  <a:cubicBezTo>
                    <a:pt x="87" y="100"/>
                    <a:pt x="87" y="100"/>
                    <a:pt x="87" y="100"/>
                  </a:cubicBezTo>
                  <a:cubicBezTo>
                    <a:pt x="88" y="99"/>
                    <a:pt x="88" y="99"/>
                    <a:pt x="88" y="97"/>
                  </a:cubicBezTo>
                  <a:cubicBezTo>
                    <a:pt x="87" y="96"/>
                    <a:pt x="88" y="97"/>
                    <a:pt x="87" y="96"/>
                  </a:cubicBezTo>
                  <a:cubicBezTo>
                    <a:pt x="85" y="95"/>
                    <a:pt x="86" y="95"/>
                    <a:pt x="84" y="94"/>
                  </a:cubicBezTo>
                  <a:cubicBezTo>
                    <a:pt x="84" y="93"/>
                    <a:pt x="84" y="93"/>
                    <a:pt x="84" y="93"/>
                  </a:cubicBezTo>
                  <a:cubicBezTo>
                    <a:pt x="83" y="93"/>
                    <a:pt x="84" y="93"/>
                    <a:pt x="83" y="92"/>
                  </a:cubicBezTo>
                  <a:cubicBezTo>
                    <a:pt x="83" y="91"/>
                    <a:pt x="83" y="91"/>
                    <a:pt x="83" y="91"/>
                  </a:cubicBezTo>
                  <a:cubicBezTo>
                    <a:pt x="83" y="91"/>
                    <a:pt x="83" y="91"/>
                    <a:pt x="83" y="91"/>
                  </a:cubicBezTo>
                  <a:cubicBezTo>
                    <a:pt x="83" y="90"/>
                    <a:pt x="83" y="90"/>
                    <a:pt x="83" y="90"/>
                  </a:cubicBezTo>
                  <a:cubicBezTo>
                    <a:pt x="83" y="89"/>
                    <a:pt x="83" y="89"/>
                    <a:pt x="83" y="89"/>
                  </a:cubicBezTo>
                  <a:cubicBezTo>
                    <a:pt x="83" y="88"/>
                    <a:pt x="83" y="88"/>
                    <a:pt x="83" y="88"/>
                  </a:cubicBezTo>
                  <a:cubicBezTo>
                    <a:pt x="83" y="88"/>
                    <a:pt x="83" y="88"/>
                    <a:pt x="83" y="88"/>
                  </a:cubicBezTo>
                  <a:cubicBezTo>
                    <a:pt x="82" y="88"/>
                    <a:pt x="82" y="88"/>
                    <a:pt x="82" y="88"/>
                  </a:cubicBezTo>
                  <a:cubicBezTo>
                    <a:pt x="81" y="87"/>
                    <a:pt x="81" y="87"/>
                    <a:pt x="81" y="87"/>
                  </a:cubicBezTo>
                  <a:cubicBezTo>
                    <a:pt x="81" y="87"/>
                    <a:pt x="81" y="87"/>
                    <a:pt x="81" y="87"/>
                  </a:cubicBezTo>
                  <a:cubicBezTo>
                    <a:pt x="79" y="85"/>
                    <a:pt x="79" y="85"/>
                    <a:pt x="79" y="85"/>
                  </a:cubicBezTo>
                  <a:cubicBezTo>
                    <a:pt x="79" y="85"/>
                    <a:pt x="79" y="85"/>
                    <a:pt x="79" y="85"/>
                  </a:cubicBezTo>
                  <a:cubicBezTo>
                    <a:pt x="79" y="85"/>
                    <a:pt x="79" y="85"/>
                    <a:pt x="78" y="84"/>
                  </a:cubicBezTo>
                  <a:cubicBezTo>
                    <a:pt x="80" y="81"/>
                    <a:pt x="80" y="81"/>
                    <a:pt x="79" y="78"/>
                  </a:cubicBezTo>
                  <a:cubicBezTo>
                    <a:pt x="79" y="77"/>
                    <a:pt x="79" y="77"/>
                    <a:pt x="79" y="77"/>
                  </a:cubicBezTo>
                  <a:cubicBezTo>
                    <a:pt x="78" y="77"/>
                    <a:pt x="78" y="77"/>
                    <a:pt x="78" y="77"/>
                  </a:cubicBezTo>
                  <a:cubicBezTo>
                    <a:pt x="77" y="77"/>
                    <a:pt x="78" y="77"/>
                    <a:pt x="77" y="77"/>
                  </a:cubicBezTo>
                  <a:cubicBezTo>
                    <a:pt x="76" y="77"/>
                    <a:pt x="76" y="77"/>
                    <a:pt x="76" y="77"/>
                  </a:cubicBezTo>
                  <a:cubicBezTo>
                    <a:pt x="75" y="76"/>
                    <a:pt x="75" y="76"/>
                    <a:pt x="75" y="74"/>
                  </a:cubicBezTo>
                  <a:cubicBezTo>
                    <a:pt x="73" y="74"/>
                    <a:pt x="73" y="74"/>
                    <a:pt x="72" y="74"/>
                  </a:cubicBezTo>
                  <a:cubicBezTo>
                    <a:pt x="71" y="75"/>
                    <a:pt x="71" y="75"/>
                    <a:pt x="71" y="75"/>
                  </a:cubicBezTo>
                  <a:cubicBezTo>
                    <a:pt x="71" y="74"/>
                    <a:pt x="71" y="74"/>
                    <a:pt x="71" y="74"/>
                  </a:cubicBezTo>
                  <a:cubicBezTo>
                    <a:pt x="71" y="74"/>
                    <a:pt x="71" y="74"/>
                    <a:pt x="71" y="74"/>
                  </a:cubicBezTo>
                  <a:cubicBezTo>
                    <a:pt x="70" y="73"/>
                    <a:pt x="70" y="73"/>
                    <a:pt x="70" y="73"/>
                  </a:cubicBezTo>
                  <a:cubicBezTo>
                    <a:pt x="70" y="74"/>
                    <a:pt x="70" y="74"/>
                    <a:pt x="70" y="74"/>
                  </a:cubicBezTo>
                  <a:cubicBezTo>
                    <a:pt x="70" y="74"/>
                    <a:pt x="70" y="74"/>
                    <a:pt x="70" y="74"/>
                  </a:cubicBezTo>
                  <a:cubicBezTo>
                    <a:pt x="70" y="73"/>
                    <a:pt x="70" y="73"/>
                    <a:pt x="70" y="73"/>
                  </a:cubicBezTo>
                  <a:cubicBezTo>
                    <a:pt x="69" y="72"/>
                    <a:pt x="69" y="72"/>
                    <a:pt x="69" y="72"/>
                  </a:cubicBezTo>
                  <a:cubicBezTo>
                    <a:pt x="68" y="72"/>
                    <a:pt x="68" y="72"/>
                    <a:pt x="68" y="72"/>
                  </a:cubicBezTo>
                  <a:cubicBezTo>
                    <a:pt x="67" y="72"/>
                    <a:pt x="67" y="72"/>
                    <a:pt x="67" y="72"/>
                  </a:cubicBezTo>
                  <a:cubicBezTo>
                    <a:pt x="67" y="71"/>
                    <a:pt x="67" y="71"/>
                    <a:pt x="67" y="71"/>
                  </a:cubicBezTo>
                  <a:cubicBezTo>
                    <a:pt x="66" y="71"/>
                    <a:pt x="66" y="71"/>
                    <a:pt x="66" y="71"/>
                  </a:cubicBezTo>
                  <a:cubicBezTo>
                    <a:pt x="65" y="71"/>
                    <a:pt x="65" y="71"/>
                    <a:pt x="65" y="71"/>
                  </a:cubicBezTo>
                  <a:cubicBezTo>
                    <a:pt x="64" y="70"/>
                    <a:pt x="65" y="70"/>
                    <a:pt x="64" y="69"/>
                  </a:cubicBezTo>
                  <a:cubicBezTo>
                    <a:pt x="63" y="69"/>
                    <a:pt x="63" y="69"/>
                    <a:pt x="63" y="69"/>
                  </a:cubicBezTo>
                  <a:cubicBezTo>
                    <a:pt x="61" y="68"/>
                    <a:pt x="61" y="68"/>
                    <a:pt x="61" y="68"/>
                  </a:cubicBezTo>
                  <a:cubicBezTo>
                    <a:pt x="61" y="68"/>
                    <a:pt x="61" y="68"/>
                    <a:pt x="61" y="68"/>
                  </a:cubicBezTo>
                  <a:cubicBezTo>
                    <a:pt x="60" y="69"/>
                    <a:pt x="60" y="69"/>
                    <a:pt x="59" y="69"/>
                  </a:cubicBezTo>
                  <a:cubicBezTo>
                    <a:pt x="58" y="69"/>
                    <a:pt x="58" y="69"/>
                    <a:pt x="58" y="69"/>
                  </a:cubicBezTo>
                  <a:cubicBezTo>
                    <a:pt x="57" y="70"/>
                    <a:pt x="57" y="70"/>
                    <a:pt x="57" y="70"/>
                  </a:cubicBezTo>
                  <a:cubicBezTo>
                    <a:pt x="54" y="70"/>
                    <a:pt x="55" y="70"/>
                    <a:pt x="54" y="70"/>
                  </a:cubicBezTo>
                  <a:cubicBezTo>
                    <a:pt x="53" y="70"/>
                    <a:pt x="53" y="70"/>
                    <a:pt x="53" y="70"/>
                  </a:cubicBezTo>
                  <a:cubicBezTo>
                    <a:pt x="51" y="71"/>
                    <a:pt x="51" y="71"/>
                    <a:pt x="51" y="71"/>
                  </a:cubicBezTo>
                  <a:cubicBezTo>
                    <a:pt x="50" y="72"/>
                    <a:pt x="50" y="72"/>
                    <a:pt x="50" y="72"/>
                  </a:cubicBezTo>
                  <a:cubicBezTo>
                    <a:pt x="50" y="72"/>
                    <a:pt x="48" y="73"/>
                    <a:pt x="47" y="73"/>
                  </a:cubicBezTo>
                  <a:cubicBezTo>
                    <a:pt x="47" y="74"/>
                    <a:pt x="47" y="74"/>
                    <a:pt x="47" y="74"/>
                  </a:cubicBezTo>
                  <a:cubicBezTo>
                    <a:pt x="46" y="75"/>
                    <a:pt x="46" y="75"/>
                    <a:pt x="45" y="76"/>
                  </a:cubicBezTo>
                  <a:cubicBezTo>
                    <a:pt x="38" y="77"/>
                    <a:pt x="44" y="77"/>
                    <a:pt x="37" y="78"/>
                  </a:cubicBezTo>
                  <a:cubicBezTo>
                    <a:pt x="34" y="79"/>
                    <a:pt x="34" y="79"/>
                    <a:pt x="34" y="79"/>
                  </a:cubicBezTo>
                  <a:cubicBezTo>
                    <a:pt x="33" y="80"/>
                    <a:pt x="33" y="80"/>
                    <a:pt x="33" y="80"/>
                  </a:cubicBezTo>
                  <a:cubicBezTo>
                    <a:pt x="32" y="81"/>
                    <a:pt x="32" y="81"/>
                    <a:pt x="31" y="81"/>
                  </a:cubicBezTo>
                  <a:cubicBezTo>
                    <a:pt x="29" y="79"/>
                    <a:pt x="30" y="80"/>
                    <a:pt x="27" y="77"/>
                  </a:cubicBezTo>
                  <a:cubicBezTo>
                    <a:pt x="26" y="77"/>
                    <a:pt x="26" y="77"/>
                    <a:pt x="26" y="77"/>
                  </a:cubicBezTo>
                  <a:cubicBezTo>
                    <a:pt x="25" y="77"/>
                    <a:pt x="26" y="77"/>
                    <a:pt x="24" y="78"/>
                  </a:cubicBezTo>
                  <a:cubicBezTo>
                    <a:pt x="23" y="78"/>
                    <a:pt x="23" y="78"/>
                    <a:pt x="23" y="78"/>
                  </a:cubicBezTo>
                  <a:cubicBezTo>
                    <a:pt x="22" y="77"/>
                    <a:pt x="22" y="77"/>
                    <a:pt x="22" y="77"/>
                  </a:cubicBezTo>
                  <a:cubicBezTo>
                    <a:pt x="21" y="77"/>
                    <a:pt x="21" y="77"/>
                    <a:pt x="21" y="77"/>
                  </a:cubicBezTo>
                  <a:cubicBezTo>
                    <a:pt x="16" y="76"/>
                    <a:pt x="18" y="76"/>
                    <a:pt x="14" y="76"/>
                  </a:cubicBezTo>
                  <a:cubicBezTo>
                    <a:pt x="12" y="75"/>
                    <a:pt x="12" y="75"/>
                    <a:pt x="12" y="75"/>
                  </a:cubicBezTo>
                  <a:cubicBezTo>
                    <a:pt x="11" y="75"/>
                    <a:pt x="11" y="75"/>
                    <a:pt x="11" y="75"/>
                  </a:cubicBezTo>
                  <a:cubicBezTo>
                    <a:pt x="11" y="76"/>
                    <a:pt x="11" y="75"/>
                    <a:pt x="10" y="76"/>
                  </a:cubicBezTo>
                  <a:cubicBezTo>
                    <a:pt x="10" y="76"/>
                    <a:pt x="9" y="77"/>
                    <a:pt x="8" y="77"/>
                  </a:cubicBezTo>
                  <a:cubicBezTo>
                    <a:pt x="8" y="77"/>
                    <a:pt x="8" y="77"/>
                    <a:pt x="8" y="77"/>
                  </a:cubicBezTo>
                  <a:cubicBezTo>
                    <a:pt x="8" y="76"/>
                    <a:pt x="8" y="76"/>
                    <a:pt x="8" y="76"/>
                  </a:cubicBezTo>
                  <a:cubicBezTo>
                    <a:pt x="8" y="76"/>
                    <a:pt x="8" y="76"/>
                    <a:pt x="8" y="76"/>
                  </a:cubicBezTo>
                  <a:cubicBezTo>
                    <a:pt x="8" y="75"/>
                    <a:pt x="8" y="75"/>
                    <a:pt x="8" y="75"/>
                  </a:cubicBezTo>
                  <a:cubicBezTo>
                    <a:pt x="8" y="75"/>
                    <a:pt x="7" y="75"/>
                    <a:pt x="7" y="74"/>
                  </a:cubicBezTo>
                  <a:cubicBezTo>
                    <a:pt x="7" y="74"/>
                    <a:pt x="6" y="74"/>
                    <a:pt x="6" y="74"/>
                  </a:cubicBezTo>
                  <a:cubicBezTo>
                    <a:pt x="6" y="74"/>
                    <a:pt x="6" y="74"/>
                    <a:pt x="6" y="74"/>
                  </a:cubicBezTo>
                  <a:cubicBezTo>
                    <a:pt x="5" y="74"/>
                    <a:pt x="5" y="74"/>
                    <a:pt x="5" y="74"/>
                  </a:cubicBezTo>
                  <a:cubicBezTo>
                    <a:pt x="4" y="73"/>
                    <a:pt x="4" y="73"/>
                    <a:pt x="4" y="73"/>
                  </a:cubicBezTo>
                  <a:cubicBezTo>
                    <a:pt x="3" y="72"/>
                    <a:pt x="3" y="72"/>
                    <a:pt x="3" y="72"/>
                  </a:cubicBezTo>
                  <a:cubicBezTo>
                    <a:pt x="2" y="72"/>
                    <a:pt x="2" y="72"/>
                    <a:pt x="2" y="72"/>
                  </a:cubicBezTo>
                  <a:cubicBezTo>
                    <a:pt x="2" y="71"/>
                    <a:pt x="2" y="71"/>
                    <a:pt x="2" y="71"/>
                  </a:cubicBezTo>
                  <a:cubicBezTo>
                    <a:pt x="2" y="71"/>
                    <a:pt x="2" y="71"/>
                    <a:pt x="2" y="70"/>
                  </a:cubicBezTo>
                  <a:cubicBezTo>
                    <a:pt x="1" y="69"/>
                    <a:pt x="1" y="69"/>
                    <a:pt x="1" y="69"/>
                  </a:cubicBezTo>
                  <a:cubicBezTo>
                    <a:pt x="1" y="69"/>
                    <a:pt x="1" y="69"/>
                    <a:pt x="1" y="69"/>
                  </a:cubicBezTo>
                  <a:cubicBezTo>
                    <a:pt x="0" y="69"/>
                    <a:pt x="0" y="69"/>
                    <a:pt x="0" y="69"/>
                  </a:cubicBezTo>
                  <a:cubicBezTo>
                    <a:pt x="0" y="67"/>
                    <a:pt x="0" y="67"/>
                    <a:pt x="0" y="67"/>
                  </a:cubicBezTo>
                  <a:cubicBezTo>
                    <a:pt x="2" y="65"/>
                    <a:pt x="2" y="65"/>
                    <a:pt x="2" y="65"/>
                  </a:cubicBezTo>
                  <a:cubicBezTo>
                    <a:pt x="4" y="60"/>
                    <a:pt x="1" y="64"/>
                    <a:pt x="4" y="59"/>
                  </a:cubicBezTo>
                  <a:cubicBezTo>
                    <a:pt x="5" y="58"/>
                    <a:pt x="5" y="58"/>
                    <a:pt x="5" y="58"/>
                  </a:cubicBezTo>
                  <a:cubicBezTo>
                    <a:pt x="5" y="58"/>
                    <a:pt x="5" y="58"/>
                    <a:pt x="5" y="58"/>
                  </a:cubicBezTo>
                  <a:cubicBezTo>
                    <a:pt x="7" y="59"/>
                    <a:pt x="6" y="59"/>
                    <a:pt x="8" y="59"/>
                  </a:cubicBezTo>
                  <a:cubicBezTo>
                    <a:pt x="8" y="59"/>
                    <a:pt x="8" y="59"/>
                    <a:pt x="8" y="59"/>
                  </a:cubicBezTo>
                  <a:cubicBezTo>
                    <a:pt x="8" y="58"/>
                    <a:pt x="8" y="58"/>
                    <a:pt x="8" y="58"/>
                  </a:cubicBezTo>
                  <a:cubicBezTo>
                    <a:pt x="8" y="58"/>
                    <a:pt x="8" y="58"/>
                    <a:pt x="8" y="58"/>
                  </a:cubicBezTo>
                  <a:cubicBezTo>
                    <a:pt x="7" y="57"/>
                    <a:pt x="7" y="57"/>
                    <a:pt x="6" y="56"/>
                  </a:cubicBezTo>
                  <a:cubicBezTo>
                    <a:pt x="6" y="56"/>
                    <a:pt x="6" y="56"/>
                    <a:pt x="6" y="56"/>
                  </a:cubicBezTo>
                  <a:cubicBezTo>
                    <a:pt x="7" y="55"/>
                    <a:pt x="7" y="55"/>
                    <a:pt x="7" y="54"/>
                  </a:cubicBezTo>
                  <a:cubicBezTo>
                    <a:pt x="6" y="52"/>
                    <a:pt x="6" y="52"/>
                    <a:pt x="6" y="50"/>
                  </a:cubicBezTo>
                  <a:cubicBezTo>
                    <a:pt x="9" y="44"/>
                    <a:pt x="15" y="39"/>
                    <a:pt x="18" y="35"/>
                  </a:cubicBezTo>
                  <a:cubicBezTo>
                    <a:pt x="21" y="35"/>
                    <a:pt x="21" y="35"/>
                    <a:pt x="21" y="35"/>
                  </a:cubicBezTo>
                  <a:cubicBezTo>
                    <a:pt x="21" y="34"/>
                    <a:pt x="21" y="34"/>
                    <a:pt x="22" y="33"/>
                  </a:cubicBezTo>
                  <a:cubicBezTo>
                    <a:pt x="22" y="33"/>
                    <a:pt x="22" y="33"/>
                    <a:pt x="22" y="33"/>
                  </a:cubicBezTo>
                  <a:cubicBezTo>
                    <a:pt x="22" y="31"/>
                    <a:pt x="22" y="31"/>
                    <a:pt x="22" y="31"/>
                  </a:cubicBezTo>
                  <a:cubicBezTo>
                    <a:pt x="22" y="29"/>
                    <a:pt x="22" y="29"/>
                    <a:pt x="22" y="29"/>
                  </a:cubicBezTo>
                  <a:cubicBezTo>
                    <a:pt x="21" y="29"/>
                    <a:pt x="21" y="29"/>
                    <a:pt x="21" y="28"/>
                  </a:cubicBezTo>
                  <a:cubicBezTo>
                    <a:pt x="21" y="28"/>
                    <a:pt x="21" y="28"/>
                    <a:pt x="21" y="28"/>
                  </a:cubicBezTo>
                  <a:cubicBezTo>
                    <a:pt x="21" y="28"/>
                    <a:pt x="21" y="28"/>
                    <a:pt x="22" y="28"/>
                  </a:cubicBezTo>
                  <a:cubicBezTo>
                    <a:pt x="22" y="27"/>
                    <a:pt x="22" y="27"/>
                    <a:pt x="22" y="27"/>
                  </a:cubicBezTo>
                  <a:cubicBezTo>
                    <a:pt x="22" y="27"/>
                    <a:pt x="22" y="27"/>
                    <a:pt x="22" y="27"/>
                  </a:cubicBezTo>
                  <a:cubicBezTo>
                    <a:pt x="21" y="26"/>
                    <a:pt x="21" y="26"/>
                    <a:pt x="21" y="26"/>
                  </a:cubicBezTo>
                  <a:cubicBezTo>
                    <a:pt x="20" y="24"/>
                    <a:pt x="20" y="24"/>
                    <a:pt x="19" y="22"/>
                  </a:cubicBezTo>
                  <a:cubicBezTo>
                    <a:pt x="19" y="21"/>
                    <a:pt x="18" y="20"/>
                    <a:pt x="17" y="19"/>
                  </a:cubicBezTo>
                  <a:cubicBezTo>
                    <a:pt x="17" y="18"/>
                    <a:pt x="17" y="18"/>
                    <a:pt x="17" y="18"/>
                  </a:cubicBezTo>
                  <a:cubicBezTo>
                    <a:pt x="17" y="17"/>
                    <a:pt x="17" y="17"/>
                    <a:pt x="17" y="17"/>
                  </a:cubicBezTo>
                  <a:cubicBezTo>
                    <a:pt x="17" y="16"/>
                    <a:pt x="17" y="17"/>
                    <a:pt x="17" y="15"/>
                  </a:cubicBezTo>
                  <a:cubicBezTo>
                    <a:pt x="17" y="15"/>
                    <a:pt x="17" y="15"/>
                    <a:pt x="17" y="15"/>
                  </a:cubicBezTo>
                  <a:cubicBezTo>
                    <a:pt x="17" y="14"/>
                    <a:pt x="17" y="14"/>
                    <a:pt x="17" y="14"/>
                  </a:cubicBezTo>
                  <a:cubicBezTo>
                    <a:pt x="17" y="13"/>
                    <a:pt x="17" y="13"/>
                    <a:pt x="17" y="13"/>
                  </a:cubicBezTo>
                  <a:cubicBezTo>
                    <a:pt x="18" y="13"/>
                    <a:pt x="18" y="13"/>
                    <a:pt x="18" y="13"/>
                  </a:cubicBezTo>
                  <a:cubicBezTo>
                    <a:pt x="19" y="13"/>
                    <a:pt x="18" y="13"/>
                    <a:pt x="19" y="13"/>
                  </a:cubicBezTo>
                  <a:cubicBezTo>
                    <a:pt x="20" y="14"/>
                    <a:pt x="20" y="14"/>
                    <a:pt x="20" y="14"/>
                  </a:cubicBezTo>
                  <a:cubicBezTo>
                    <a:pt x="21" y="14"/>
                    <a:pt x="21" y="14"/>
                    <a:pt x="21" y="14"/>
                  </a:cubicBezTo>
                  <a:cubicBezTo>
                    <a:pt x="23" y="12"/>
                    <a:pt x="22" y="13"/>
                    <a:pt x="24" y="11"/>
                  </a:cubicBezTo>
                  <a:cubicBezTo>
                    <a:pt x="25" y="9"/>
                    <a:pt x="25" y="9"/>
                    <a:pt x="25" y="9"/>
                  </a:cubicBezTo>
                  <a:cubicBezTo>
                    <a:pt x="25" y="9"/>
                    <a:pt x="25" y="9"/>
                    <a:pt x="25" y="9"/>
                  </a:cubicBezTo>
                  <a:cubicBezTo>
                    <a:pt x="29" y="8"/>
                    <a:pt x="30" y="9"/>
                    <a:pt x="33" y="8"/>
                  </a:cubicBezTo>
                  <a:cubicBezTo>
                    <a:pt x="43" y="7"/>
                    <a:pt x="44" y="9"/>
                    <a:pt x="48" y="9"/>
                  </a:cubicBezTo>
                  <a:cubicBezTo>
                    <a:pt x="49" y="10"/>
                    <a:pt x="49" y="10"/>
                    <a:pt x="49" y="10"/>
                  </a:cubicBezTo>
                  <a:cubicBezTo>
                    <a:pt x="51" y="10"/>
                    <a:pt x="53" y="11"/>
                    <a:pt x="56" y="11"/>
                  </a:cubicBezTo>
                  <a:cubicBezTo>
                    <a:pt x="56" y="11"/>
                    <a:pt x="56" y="11"/>
                    <a:pt x="56" y="11"/>
                  </a:cubicBezTo>
                  <a:cubicBezTo>
                    <a:pt x="58" y="13"/>
                    <a:pt x="58" y="13"/>
                    <a:pt x="58" y="13"/>
                  </a:cubicBezTo>
                  <a:cubicBezTo>
                    <a:pt x="58" y="14"/>
                    <a:pt x="58" y="14"/>
                    <a:pt x="58" y="14"/>
                  </a:cubicBezTo>
                  <a:cubicBezTo>
                    <a:pt x="59" y="14"/>
                    <a:pt x="59" y="14"/>
                    <a:pt x="59" y="14"/>
                  </a:cubicBezTo>
                  <a:cubicBezTo>
                    <a:pt x="60" y="14"/>
                    <a:pt x="59" y="14"/>
                    <a:pt x="61" y="14"/>
                  </a:cubicBezTo>
                  <a:cubicBezTo>
                    <a:pt x="62" y="14"/>
                    <a:pt x="62" y="14"/>
                    <a:pt x="62" y="14"/>
                  </a:cubicBezTo>
                  <a:cubicBezTo>
                    <a:pt x="62" y="16"/>
                    <a:pt x="62" y="16"/>
                    <a:pt x="62" y="16"/>
                  </a:cubicBezTo>
                  <a:cubicBezTo>
                    <a:pt x="63" y="16"/>
                    <a:pt x="63" y="16"/>
                    <a:pt x="63" y="16"/>
                  </a:cubicBezTo>
                  <a:cubicBezTo>
                    <a:pt x="63" y="16"/>
                    <a:pt x="63" y="16"/>
                    <a:pt x="63" y="16"/>
                  </a:cubicBezTo>
                  <a:cubicBezTo>
                    <a:pt x="64" y="15"/>
                    <a:pt x="63" y="15"/>
                    <a:pt x="64" y="14"/>
                  </a:cubicBezTo>
                  <a:cubicBezTo>
                    <a:pt x="64" y="14"/>
                    <a:pt x="64" y="14"/>
                    <a:pt x="64" y="14"/>
                  </a:cubicBezTo>
                  <a:cubicBezTo>
                    <a:pt x="66" y="14"/>
                    <a:pt x="66" y="14"/>
                    <a:pt x="66" y="14"/>
                  </a:cubicBezTo>
                  <a:cubicBezTo>
                    <a:pt x="67" y="14"/>
                    <a:pt x="67" y="14"/>
                    <a:pt x="67" y="14"/>
                  </a:cubicBezTo>
                  <a:cubicBezTo>
                    <a:pt x="68" y="14"/>
                    <a:pt x="68" y="14"/>
                    <a:pt x="68" y="14"/>
                  </a:cubicBezTo>
                  <a:cubicBezTo>
                    <a:pt x="68" y="14"/>
                    <a:pt x="68" y="14"/>
                    <a:pt x="68" y="14"/>
                  </a:cubicBezTo>
                  <a:cubicBezTo>
                    <a:pt x="70" y="14"/>
                    <a:pt x="70" y="14"/>
                    <a:pt x="72" y="14"/>
                  </a:cubicBezTo>
                  <a:cubicBezTo>
                    <a:pt x="73" y="15"/>
                    <a:pt x="73" y="15"/>
                    <a:pt x="73" y="15"/>
                  </a:cubicBezTo>
                  <a:cubicBezTo>
                    <a:pt x="73" y="16"/>
                    <a:pt x="73" y="16"/>
                    <a:pt x="73" y="16"/>
                  </a:cubicBezTo>
                  <a:cubicBezTo>
                    <a:pt x="74" y="17"/>
                    <a:pt x="74" y="17"/>
                    <a:pt x="74" y="17"/>
                  </a:cubicBezTo>
                  <a:cubicBezTo>
                    <a:pt x="74" y="17"/>
                    <a:pt x="74" y="17"/>
                    <a:pt x="74" y="17"/>
                  </a:cubicBezTo>
                  <a:cubicBezTo>
                    <a:pt x="75" y="15"/>
                    <a:pt x="75" y="15"/>
                    <a:pt x="75" y="15"/>
                  </a:cubicBezTo>
                  <a:cubicBezTo>
                    <a:pt x="75" y="15"/>
                    <a:pt x="75" y="15"/>
                    <a:pt x="75" y="15"/>
                  </a:cubicBezTo>
                  <a:cubicBezTo>
                    <a:pt x="76" y="14"/>
                    <a:pt x="76" y="14"/>
                    <a:pt x="77" y="14"/>
                  </a:cubicBezTo>
                  <a:cubicBezTo>
                    <a:pt x="77" y="14"/>
                    <a:pt x="77" y="14"/>
                    <a:pt x="78" y="13"/>
                  </a:cubicBezTo>
                  <a:cubicBezTo>
                    <a:pt x="78" y="13"/>
                    <a:pt x="78" y="13"/>
                    <a:pt x="78" y="13"/>
                  </a:cubicBezTo>
                  <a:cubicBezTo>
                    <a:pt x="79" y="13"/>
                    <a:pt x="79" y="13"/>
                    <a:pt x="79" y="13"/>
                  </a:cubicBezTo>
                  <a:cubicBezTo>
                    <a:pt x="79" y="14"/>
                    <a:pt x="80" y="16"/>
                    <a:pt x="80" y="17"/>
                  </a:cubicBezTo>
                  <a:cubicBezTo>
                    <a:pt x="81" y="18"/>
                    <a:pt x="81" y="18"/>
                    <a:pt x="81" y="18"/>
                  </a:cubicBezTo>
                  <a:cubicBezTo>
                    <a:pt x="83" y="17"/>
                    <a:pt x="82" y="17"/>
                    <a:pt x="83" y="17"/>
                  </a:cubicBezTo>
                  <a:cubicBezTo>
                    <a:pt x="87" y="17"/>
                    <a:pt x="87" y="16"/>
                    <a:pt x="89" y="16"/>
                  </a:cubicBezTo>
                  <a:cubicBezTo>
                    <a:pt x="90" y="16"/>
                    <a:pt x="90" y="16"/>
                    <a:pt x="90" y="16"/>
                  </a:cubicBezTo>
                  <a:cubicBezTo>
                    <a:pt x="91" y="16"/>
                    <a:pt x="91" y="16"/>
                    <a:pt x="92" y="17"/>
                  </a:cubicBezTo>
                  <a:cubicBezTo>
                    <a:pt x="92" y="19"/>
                    <a:pt x="92" y="19"/>
                    <a:pt x="92" y="19"/>
                  </a:cubicBezTo>
                  <a:cubicBezTo>
                    <a:pt x="93" y="20"/>
                    <a:pt x="93" y="20"/>
                    <a:pt x="93" y="20"/>
                  </a:cubicBezTo>
                  <a:cubicBezTo>
                    <a:pt x="94" y="20"/>
                    <a:pt x="94" y="20"/>
                    <a:pt x="94" y="20"/>
                  </a:cubicBezTo>
                  <a:cubicBezTo>
                    <a:pt x="95" y="19"/>
                    <a:pt x="95" y="19"/>
                    <a:pt x="95" y="19"/>
                  </a:cubicBezTo>
                  <a:cubicBezTo>
                    <a:pt x="95" y="18"/>
                    <a:pt x="95" y="18"/>
                    <a:pt x="95" y="18"/>
                  </a:cubicBezTo>
                  <a:cubicBezTo>
                    <a:pt x="95" y="17"/>
                    <a:pt x="95" y="17"/>
                    <a:pt x="95" y="16"/>
                  </a:cubicBezTo>
                  <a:cubicBezTo>
                    <a:pt x="95" y="15"/>
                    <a:pt x="95" y="15"/>
                    <a:pt x="94" y="14"/>
                  </a:cubicBezTo>
                  <a:cubicBezTo>
                    <a:pt x="96" y="9"/>
                    <a:pt x="96" y="9"/>
                    <a:pt x="99" y="6"/>
                  </a:cubicBezTo>
                  <a:cubicBezTo>
                    <a:pt x="100" y="5"/>
                    <a:pt x="100" y="5"/>
                    <a:pt x="100" y="5"/>
                  </a:cubicBezTo>
                  <a:cubicBezTo>
                    <a:pt x="102" y="5"/>
                    <a:pt x="101" y="5"/>
                    <a:pt x="102" y="6"/>
                  </a:cubicBezTo>
                  <a:cubicBezTo>
                    <a:pt x="103" y="5"/>
                    <a:pt x="103" y="5"/>
                    <a:pt x="103" y="5"/>
                  </a:cubicBezTo>
                  <a:cubicBezTo>
                    <a:pt x="105" y="5"/>
                    <a:pt x="107" y="4"/>
                    <a:pt x="108" y="5"/>
                  </a:cubicBezTo>
                  <a:cubicBezTo>
                    <a:pt x="110" y="5"/>
                    <a:pt x="109" y="5"/>
                    <a:pt x="111" y="6"/>
                  </a:cubicBezTo>
                  <a:cubicBezTo>
                    <a:pt x="111" y="6"/>
                    <a:pt x="111" y="6"/>
                    <a:pt x="112" y="6"/>
                  </a:cubicBezTo>
                  <a:cubicBezTo>
                    <a:pt x="113" y="5"/>
                    <a:pt x="113" y="5"/>
                    <a:pt x="114" y="4"/>
                  </a:cubicBezTo>
                  <a:cubicBezTo>
                    <a:pt x="115" y="1"/>
                    <a:pt x="115" y="1"/>
                    <a:pt x="115" y="1"/>
                  </a:cubicBezTo>
                  <a:cubicBezTo>
                    <a:pt x="115" y="1"/>
                    <a:pt x="115" y="1"/>
                    <a:pt x="115" y="1"/>
                  </a:cubicBezTo>
                  <a:cubicBezTo>
                    <a:pt x="116" y="1"/>
                    <a:pt x="116" y="1"/>
                    <a:pt x="116" y="1"/>
                  </a:cubicBezTo>
                  <a:cubicBezTo>
                    <a:pt x="117" y="1"/>
                    <a:pt x="117" y="1"/>
                    <a:pt x="117" y="1"/>
                  </a:cubicBezTo>
                  <a:cubicBezTo>
                    <a:pt x="118" y="1"/>
                    <a:pt x="118" y="1"/>
                    <a:pt x="120" y="2"/>
                  </a:cubicBezTo>
                  <a:cubicBezTo>
                    <a:pt x="121" y="2"/>
                    <a:pt x="121" y="2"/>
                    <a:pt x="121" y="2"/>
                  </a:cubicBezTo>
                  <a:cubicBezTo>
                    <a:pt x="124" y="0"/>
                    <a:pt x="124" y="0"/>
                    <a:pt x="124" y="0"/>
                  </a:cubicBezTo>
                  <a:cubicBezTo>
                    <a:pt x="125" y="0"/>
                    <a:pt x="125" y="0"/>
                    <a:pt x="125" y="0"/>
                  </a:cubicBezTo>
                  <a:cubicBezTo>
                    <a:pt x="128" y="0"/>
                    <a:pt x="128" y="1"/>
                    <a:pt x="130" y="0"/>
                  </a:cubicBezTo>
                  <a:cubicBezTo>
                    <a:pt x="131" y="1"/>
                    <a:pt x="131" y="1"/>
                    <a:pt x="131" y="1"/>
                  </a:cubicBezTo>
                  <a:cubicBezTo>
                    <a:pt x="133" y="3"/>
                    <a:pt x="133" y="4"/>
                    <a:pt x="135" y="7"/>
                  </a:cubicBezTo>
                  <a:cubicBezTo>
                    <a:pt x="138" y="10"/>
                    <a:pt x="138" y="10"/>
                    <a:pt x="138" y="10"/>
                  </a:cubicBezTo>
                  <a:cubicBezTo>
                    <a:pt x="138" y="11"/>
                    <a:pt x="138" y="11"/>
                    <a:pt x="138" y="11"/>
                  </a:cubicBezTo>
                  <a:cubicBezTo>
                    <a:pt x="138" y="12"/>
                    <a:pt x="138" y="12"/>
                    <a:pt x="138" y="12"/>
                  </a:cubicBezTo>
                  <a:cubicBezTo>
                    <a:pt x="136" y="12"/>
                    <a:pt x="136" y="12"/>
                    <a:pt x="135" y="12"/>
                  </a:cubicBezTo>
                  <a:cubicBezTo>
                    <a:pt x="135" y="13"/>
                    <a:pt x="135" y="13"/>
                    <a:pt x="135" y="13"/>
                  </a:cubicBezTo>
                  <a:cubicBezTo>
                    <a:pt x="135" y="14"/>
                    <a:pt x="135" y="13"/>
                    <a:pt x="136" y="15"/>
                  </a:cubicBezTo>
                  <a:cubicBezTo>
                    <a:pt x="136" y="16"/>
                    <a:pt x="136" y="16"/>
                    <a:pt x="136" y="17"/>
                  </a:cubicBezTo>
                  <a:cubicBezTo>
                    <a:pt x="136" y="18"/>
                    <a:pt x="136" y="18"/>
                    <a:pt x="136" y="18"/>
                  </a:cubicBezTo>
                  <a:cubicBezTo>
                    <a:pt x="136" y="18"/>
                    <a:pt x="136" y="18"/>
                    <a:pt x="136" y="18"/>
                  </a:cubicBezTo>
                  <a:cubicBezTo>
                    <a:pt x="136" y="19"/>
                    <a:pt x="136" y="19"/>
                    <a:pt x="136" y="19"/>
                  </a:cubicBezTo>
                  <a:cubicBezTo>
                    <a:pt x="136" y="19"/>
                    <a:pt x="136" y="19"/>
                    <a:pt x="136" y="19"/>
                  </a:cubicBezTo>
                  <a:cubicBezTo>
                    <a:pt x="136" y="20"/>
                    <a:pt x="136" y="20"/>
                    <a:pt x="136" y="20"/>
                  </a:cubicBezTo>
                  <a:cubicBezTo>
                    <a:pt x="136" y="20"/>
                    <a:pt x="136" y="20"/>
                    <a:pt x="136" y="20"/>
                  </a:cubicBezTo>
                  <a:cubicBezTo>
                    <a:pt x="139" y="20"/>
                    <a:pt x="139" y="20"/>
                    <a:pt x="139" y="20"/>
                  </a:cubicBezTo>
                  <a:cubicBezTo>
                    <a:pt x="140" y="21"/>
                    <a:pt x="140" y="21"/>
                    <a:pt x="141" y="21"/>
                  </a:cubicBezTo>
                  <a:cubicBezTo>
                    <a:pt x="142" y="21"/>
                    <a:pt x="142" y="21"/>
                    <a:pt x="142" y="21"/>
                  </a:cubicBezTo>
                  <a:cubicBezTo>
                    <a:pt x="143" y="21"/>
                    <a:pt x="144" y="21"/>
                    <a:pt x="145" y="21"/>
                  </a:cubicBezTo>
                  <a:cubicBezTo>
                    <a:pt x="146" y="21"/>
                    <a:pt x="146" y="21"/>
                    <a:pt x="146" y="21"/>
                  </a:cubicBezTo>
                  <a:cubicBezTo>
                    <a:pt x="146" y="23"/>
                    <a:pt x="146" y="22"/>
                    <a:pt x="146" y="23"/>
                  </a:cubicBezTo>
                  <a:cubicBezTo>
                    <a:pt x="147" y="24"/>
                    <a:pt x="147" y="24"/>
                    <a:pt x="147" y="24"/>
                  </a:cubicBezTo>
                  <a:cubicBezTo>
                    <a:pt x="148" y="24"/>
                    <a:pt x="147" y="24"/>
                    <a:pt x="148" y="24"/>
                  </a:cubicBezTo>
                  <a:cubicBezTo>
                    <a:pt x="148" y="24"/>
                    <a:pt x="148" y="24"/>
                    <a:pt x="148" y="24"/>
                  </a:cubicBezTo>
                  <a:cubicBezTo>
                    <a:pt x="148" y="25"/>
                    <a:pt x="148" y="25"/>
                    <a:pt x="148" y="25"/>
                  </a:cubicBezTo>
                  <a:cubicBezTo>
                    <a:pt x="148" y="25"/>
                    <a:pt x="148" y="25"/>
                    <a:pt x="148" y="25"/>
                  </a:cubicBezTo>
                  <a:cubicBezTo>
                    <a:pt x="148" y="26"/>
                    <a:pt x="148" y="26"/>
                    <a:pt x="149" y="28"/>
                  </a:cubicBezTo>
                  <a:cubicBezTo>
                    <a:pt x="149" y="29"/>
                    <a:pt x="149" y="28"/>
                    <a:pt x="149" y="29"/>
                  </a:cubicBezTo>
                  <a:cubicBezTo>
                    <a:pt x="149" y="30"/>
                    <a:pt x="149" y="30"/>
                    <a:pt x="149" y="30"/>
                  </a:cubicBezTo>
                  <a:cubicBezTo>
                    <a:pt x="149" y="31"/>
                    <a:pt x="149" y="31"/>
                    <a:pt x="149" y="31"/>
                  </a:cubicBezTo>
                  <a:cubicBezTo>
                    <a:pt x="149" y="33"/>
                    <a:pt x="149" y="33"/>
                    <a:pt x="149" y="33"/>
                  </a:cubicBezTo>
                  <a:cubicBezTo>
                    <a:pt x="150" y="34"/>
                    <a:pt x="150" y="34"/>
                    <a:pt x="150" y="34"/>
                  </a:cubicBezTo>
                  <a:cubicBezTo>
                    <a:pt x="151" y="34"/>
                    <a:pt x="151" y="34"/>
                    <a:pt x="151" y="34"/>
                  </a:cubicBezTo>
                  <a:cubicBezTo>
                    <a:pt x="151" y="36"/>
                    <a:pt x="151" y="36"/>
                    <a:pt x="151" y="36"/>
                  </a:cubicBezTo>
                  <a:cubicBezTo>
                    <a:pt x="152" y="36"/>
                    <a:pt x="152" y="36"/>
                    <a:pt x="152" y="36"/>
                  </a:cubicBezTo>
                  <a:cubicBezTo>
                    <a:pt x="154" y="35"/>
                    <a:pt x="153" y="35"/>
                    <a:pt x="154" y="34"/>
                  </a:cubicBezTo>
                  <a:cubicBezTo>
                    <a:pt x="156" y="35"/>
                    <a:pt x="156" y="35"/>
                    <a:pt x="157" y="35"/>
                  </a:cubicBezTo>
                  <a:cubicBezTo>
                    <a:pt x="158" y="36"/>
                    <a:pt x="158" y="36"/>
                    <a:pt x="158" y="36"/>
                  </a:cubicBezTo>
                  <a:cubicBezTo>
                    <a:pt x="158" y="37"/>
                    <a:pt x="158" y="37"/>
                    <a:pt x="158" y="37"/>
                  </a:cubicBezTo>
                  <a:cubicBezTo>
                    <a:pt x="159" y="37"/>
                    <a:pt x="159" y="37"/>
                    <a:pt x="159" y="37"/>
                  </a:cubicBezTo>
                  <a:cubicBezTo>
                    <a:pt x="160" y="37"/>
                    <a:pt x="160" y="37"/>
                    <a:pt x="160" y="37"/>
                  </a:cubicBezTo>
                  <a:cubicBezTo>
                    <a:pt x="161" y="37"/>
                    <a:pt x="161" y="37"/>
                    <a:pt x="161" y="37"/>
                  </a:cubicBezTo>
                  <a:cubicBezTo>
                    <a:pt x="162" y="38"/>
                    <a:pt x="162" y="38"/>
                    <a:pt x="162" y="38"/>
                  </a:cubicBezTo>
                  <a:cubicBezTo>
                    <a:pt x="163" y="38"/>
                    <a:pt x="163" y="38"/>
                    <a:pt x="163" y="38"/>
                  </a:cubicBezTo>
                  <a:cubicBezTo>
                    <a:pt x="164" y="38"/>
                    <a:pt x="163" y="38"/>
                    <a:pt x="164" y="37"/>
                  </a:cubicBezTo>
                  <a:cubicBezTo>
                    <a:pt x="171" y="35"/>
                    <a:pt x="164" y="37"/>
                    <a:pt x="171" y="35"/>
                  </a:cubicBezTo>
                  <a:cubicBezTo>
                    <a:pt x="172" y="35"/>
                    <a:pt x="172" y="35"/>
                    <a:pt x="172" y="35"/>
                  </a:cubicBezTo>
                  <a:cubicBezTo>
                    <a:pt x="173" y="36"/>
                    <a:pt x="172" y="36"/>
                    <a:pt x="173" y="37"/>
                  </a:cubicBezTo>
                  <a:cubicBezTo>
                    <a:pt x="174" y="38"/>
                    <a:pt x="174" y="38"/>
                    <a:pt x="174" y="38"/>
                  </a:cubicBezTo>
                  <a:cubicBezTo>
                    <a:pt x="175" y="40"/>
                    <a:pt x="175" y="40"/>
                    <a:pt x="175" y="40"/>
                  </a:cubicBezTo>
                  <a:cubicBezTo>
                    <a:pt x="176" y="42"/>
                    <a:pt x="177" y="42"/>
                    <a:pt x="179" y="43"/>
                  </a:cubicBezTo>
                  <a:cubicBezTo>
                    <a:pt x="179" y="43"/>
                    <a:pt x="179" y="43"/>
                    <a:pt x="179" y="43"/>
                  </a:cubicBezTo>
                  <a:cubicBezTo>
                    <a:pt x="180" y="43"/>
                    <a:pt x="180" y="43"/>
                    <a:pt x="180" y="43"/>
                  </a:cubicBezTo>
                  <a:cubicBezTo>
                    <a:pt x="180" y="43"/>
                    <a:pt x="180" y="43"/>
                    <a:pt x="180" y="43"/>
                  </a:cubicBezTo>
                  <a:cubicBezTo>
                    <a:pt x="180" y="42"/>
                    <a:pt x="180" y="42"/>
                    <a:pt x="180" y="42"/>
                  </a:cubicBezTo>
                  <a:cubicBezTo>
                    <a:pt x="181" y="41"/>
                    <a:pt x="181" y="41"/>
                    <a:pt x="181" y="41"/>
                  </a:cubicBezTo>
                  <a:cubicBezTo>
                    <a:pt x="181" y="41"/>
                    <a:pt x="181" y="41"/>
                    <a:pt x="181" y="41"/>
                  </a:cubicBezTo>
                  <a:cubicBezTo>
                    <a:pt x="183" y="43"/>
                    <a:pt x="183" y="43"/>
                    <a:pt x="183" y="43"/>
                  </a:cubicBezTo>
                  <a:cubicBezTo>
                    <a:pt x="185" y="43"/>
                    <a:pt x="184" y="43"/>
                    <a:pt x="185" y="43"/>
                  </a:cubicBezTo>
                  <a:cubicBezTo>
                    <a:pt x="187" y="44"/>
                    <a:pt x="187" y="44"/>
                    <a:pt x="188" y="45"/>
                  </a:cubicBezTo>
                  <a:cubicBezTo>
                    <a:pt x="190" y="45"/>
                    <a:pt x="190" y="45"/>
                    <a:pt x="190" y="45"/>
                  </a:cubicBezTo>
                  <a:cubicBezTo>
                    <a:pt x="191" y="45"/>
                    <a:pt x="191" y="45"/>
                    <a:pt x="191" y="45"/>
                  </a:cubicBezTo>
                  <a:cubicBezTo>
                    <a:pt x="192" y="45"/>
                    <a:pt x="192" y="45"/>
                    <a:pt x="192" y="45"/>
                  </a:cubicBezTo>
                  <a:cubicBezTo>
                    <a:pt x="192" y="46"/>
                    <a:pt x="192" y="46"/>
                    <a:pt x="192" y="46"/>
                  </a:cubicBezTo>
                  <a:cubicBezTo>
                    <a:pt x="193" y="47"/>
                    <a:pt x="193" y="47"/>
                    <a:pt x="193" y="47"/>
                  </a:cubicBezTo>
                  <a:cubicBezTo>
                    <a:pt x="194" y="47"/>
                    <a:pt x="193" y="47"/>
                    <a:pt x="195" y="47"/>
                  </a:cubicBezTo>
                  <a:cubicBezTo>
                    <a:pt x="197" y="48"/>
                    <a:pt x="196" y="48"/>
                    <a:pt x="198" y="49"/>
                  </a:cubicBezTo>
                  <a:cubicBezTo>
                    <a:pt x="199" y="50"/>
                    <a:pt x="199" y="50"/>
                    <a:pt x="199" y="50"/>
                  </a:cubicBezTo>
                  <a:cubicBezTo>
                    <a:pt x="200" y="49"/>
                    <a:pt x="200" y="49"/>
                    <a:pt x="200" y="49"/>
                  </a:cubicBezTo>
                  <a:cubicBezTo>
                    <a:pt x="201" y="49"/>
                    <a:pt x="201" y="49"/>
                    <a:pt x="201" y="49"/>
                  </a:cubicBezTo>
                  <a:cubicBezTo>
                    <a:pt x="202" y="49"/>
                    <a:pt x="202" y="49"/>
                    <a:pt x="202" y="49"/>
                  </a:cubicBezTo>
                  <a:cubicBezTo>
                    <a:pt x="202" y="50"/>
                    <a:pt x="202" y="50"/>
                    <a:pt x="202" y="50"/>
                  </a:cubicBezTo>
                  <a:cubicBezTo>
                    <a:pt x="201" y="51"/>
                    <a:pt x="201" y="51"/>
                    <a:pt x="201" y="51"/>
                  </a:cubicBezTo>
                  <a:cubicBezTo>
                    <a:pt x="201" y="52"/>
                    <a:pt x="201" y="52"/>
                    <a:pt x="201" y="52"/>
                  </a:cubicBezTo>
                  <a:cubicBezTo>
                    <a:pt x="202" y="53"/>
                    <a:pt x="202" y="53"/>
                    <a:pt x="202" y="53"/>
                  </a:cubicBezTo>
                  <a:cubicBezTo>
                    <a:pt x="202" y="56"/>
                    <a:pt x="201" y="56"/>
                    <a:pt x="199" y="58"/>
                  </a:cubicBezTo>
                  <a:cubicBezTo>
                    <a:pt x="198" y="59"/>
                    <a:pt x="198" y="59"/>
                    <a:pt x="197" y="59"/>
                  </a:cubicBezTo>
                  <a:cubicBezTo>
                    <a:pt x="197" y="60"/>
                    <a:pt x="197" y="60"/>
                    <a:pt x="197" y="60"/>
                  </a:cubicBezTo>
                  <a:cubicBezTo>
                    <a:pt x="198" y="61"/>
                    <a:pt x="198" y="61"/>
                    <a:pt x="198" y="61"/>
                  </a:cubicBezTo>
                  <a:cubicBezTo>
                    <a:pt x="199" y="61"/>
                    <a:pt x="199" y="61"/>
                    <a:pt x="201" y="62"/>
                  </a:cubicBezTo>
                  <a:cubicBezTo>
                    <a:pt x="201" y="62"/>
                    <a:pt x="201" y="62"/>
                    <a:pt x="201" y="62"/>
                  </a:cubicBezTo>
                  <a:cubicBezTo>
                    <a:pt x="200" y="63"/>
                    <a:pt x="200" y="63"/>
                    <a:pt x="200" y="63"/>
                  </a:cubicBezTo>
                  <a:cubicBezTo>
                    <a:pt x="200" y="63"/>
                    <a:pt x="200" y="63"/>
                    <a:pt x="200" y="63"/>
                  </a:cubicBezTo>
                  <a:cubicBezTo>
                    <a:pt x="198" y="63"/>
                    <a:pt x="198" y="63"/>
                    <a:pt x="198" y="63"/>
                  </a:cubicBezTo>
                  <a:cubicBezTo>
                    <a:pt x="198" y="63"/>
                    <a:pt x="198" y="63"/>
                    <a:pt x="197" y="64"/>
                  </a:cubicBezTo>
                  <a:cubicBezTo>
                    <a:pt x="197" y="65"/>
                    <a:pt x="197" y="65"/>
                    <a:pt x="197" y="66"/>
                  </a:cubicBezTo>
                  <a:cubicBezTo>
                    <a:pt x="198" y="67"/>
                    <a:pt x="198" y="67"/>
                    <a:pt x="198" y="67"/>
                  </a:cubicBezTo>
                  <a:cubicBezTo>
                    <a:pt x="199" y="67"/>
                    <a:pt x="199" y="67"/>
                    <a:pt x="199" y="67"/>
                  </a:cubicBezTo>
                  <a:cubicBezTo>
                    <a:pt x="199" y="70"/>
                    <a:pt x="199" y="69"/>
                    <a:pt x="199" y="70"/>
                  </a:cubicBezTo>
                  <a:cubicBezTo>
                    <a:pt x="199" y="71"/>
                    <a:pt x="199" y="71"/>
                    <a:pt x="199" y="71"/>
                  </a:cubicBezTo>
                  <a:cubicBezTo>
                    <a:pt x="199" y="71"/>
                    <a:pt x="199" y="71"/>
                    <a:pt x="199" y="71"/>
                  </a:cubicBezTo>
                  <a:cubicBezTo>
                    <a:pt x="199" y="71"/>
                    <a:pt x="199" y="71"/>
                    <a:pt x="199" y="71"/>
                  </a:cubicBezTo>
                  <a:cubicBezTo>
                    <a:pt x="200" y="71"/>
                    <a:pt x="200" y="71"/>
                    <a:pt x="200" y="71"/>
                  </a:cubicBezTo>
                  <a:cubicBezTo>
                    <a:pt x="200" y="72"/>
                    <a:pt x="200" y="72"/>
                    <a:pt x="200" y="72"/>
                  </a:cubicBezTo>
                  <a:cubicBezTo>
                    <a:pt x="200" y="72"/>
                    <a:pt x="200" y="72"/>
                    <a:pt x="200" y="72"/>
                  </a:cubicBezTo>
                  <a:cubicBezTo>
                    <a:pt x="199" y="73"/>
                    <a:pt x="199" y="73"/>
                    <a:pt x="199" y="73"/>
                  </a:cubicBezTo>
                  <a:cubicBezTo>
                    <a:pt x="198" y="76"/>
                    <a:pt x="199" y="76"/>
                    <a:pt x="198" y="77"/>
                  </a:cubicBezTo>
                  <a:cubicBezTo>
                    <a:pt x="198" y="78"/>
                    <a:pt x="198" y="78"/>
                    <a:pt x="198" y="78"/>
                  </a:cubicBezTo>
                  <a:cubicBezTo>
                    <a:pt x="198" y="79"/>
                    <a:pt x="198" y="79"/>
                    <a:pt x="198" y="79"/>
                  </a:cubicBezTo>
                  <a:cubicBezTo>
                    <a:pt x="193" y="79"/>
                    <a:pt x="192" y="79"/>
                    <a:pt x="188" y="79"/>
                  </a:cubicBezTo>
                  <a:cubicBezTo>
                    <a:pt x="187" y="79"/>
                    <a:pt x="187" y="79"/>
                    <a:pt x="187" y="79"/>
                  </a:cubicBezTo>
                  <a:cubicBezTo>
                    <a:pt x="186" y="81"/>
                    <a:pt x="186" y="81"/>
                    <a:pt x="186" y="81"/>
                  </a:cubicBezTo>
                  <a:cubicBezTo>
                    <a:pt x="185" y="82"/>
                    <a:pt x="185" y="82"/>
                    <a:pt x="185" y="82"/>
                  </a:cubicBezTo>
                  <a:cubicBezTo>
                    <a:pt x="184" y="82"/>
                    <a:pt x="184" y="82"/>
                    <a:pt x="184" y="82"/>
                  </a:cubicBezTo>
                  <a:cubicBezTo>
                    <a:pt x="182" y="83"/>
                    <a:pt x="182" y="83"/>
                    <a:pt x="182" y="83"/>
                  </a:cubicBezTo>
                  <a:cubicBezTo>
                    <a:pt x="181" y="84"/>
                    <a:pt x="181" y="84"/>
                    <a:pt x="181" y="84"/>
                  </a:cubicBezTo>
                  <a:cubicBezTo>
                    <a:pt x="181" y="85"/>
                    <a:pt x="181" y="86"/>
                    <a:pt x="181" y="87"/>
                  </a:cubicBezTo>
                  <a:cubicBezTo>
                    <a:pt x="181" y="87"/>
                    <a:pt x="181" y="87"/>
                    <a:pt x="181" y="87"/>
                  </a:cubicBezTo>
                  <a:cubicBezTo>
                    <a:pt x="180" y="87"/>
                    <a:pt x="180" y="87"/>
                    <a:pt x="180" y="87"/>
                  </a:cubicBezTo>
                  <a:cubicBezTo>
                    <a:pt x="181" y="88"/>
                    <a:pt x="181" y="88"/>
                    <a:pt x="181" y="88"/>
                  </a:cubicBezTo>
                  <a:cubicBezTo>
                    <a:pt x="181" y="88"/>
                    <a:pt x="181" y="88"/>
                    <a:pt x="181" y="88"/>
                  </a:cubicBezTo>
                  <a:cubicBezTo>
                    <a:pt x="181" y="89"/>
                    <a:pt x="181" y="89"/>
                    <a:pt x="181" y="89"/>
                  </a:cubicBezTo>
                  <a:cubicBezTo>
                    <a:pt x="181" y="89"/>
                    <a:pt x="181" y="89"/>
                    <a:pt x="181" y="89"/>
                  </a:cubicBezTo>
                  <a:cubicBezTo>
                    <a:pt x="181" y="89"/>
                    <a:pt x="181" y="89"/>
                    <a:pt x="181" y="89"/>
                  </a:cubicBezTo>
                  <a:cubicBezTo>
                    <a:pt x="180" y="90"/>
                    <a:pt x="180" y="90"/>
                    <a:pt x="180" y="90"/>
                  </a:cubicBezTo>
                  <a:cubicBezTo>
                    <a:pt x="180" y="91"/>
                    <a:pt x="180" y="90"/>
                    <a:pt x="181" y="91"/>
                  </a:cubicBezTo>
                  <a:close/>
                  <a:moveTo>
                    <a:pt x="111" y="106"/>
                  </a:moveTo>
                  <a:cubicBezTo>
                    <a:pt x="112" y="107"/>
                    <a:pt x="112" y="107"/>
                    <a:pt x="112" y="107"/>
                  </a:cubicBezTo>
                  <a:cubicBezTo>
                    <a:pt x="110" y="106"/>
                    <a:pt x="108" y="106"/>
                    <a:pt x="106" y="105"/>
                  </a:cubicBezTo>
                  <a:cubicBezTo>
                    <a:pt x="105" y="104"/>
                    <a:pt x="106" y="104"/>
                    <a:pt x="105" y="103"/>
                  </a:cubicBezTo>
                  <a:cubicBezTo>
                    <a:pt x="106" y="104"/>
                    <a:pt x="106" y="104"/>
                    <a:pt x="107" y="105"/>
                  </a:cubicBezTo>
                  <a:cubicBezTo>
                    <a:pt x="111" y="106"/>
                    <a:pt x="111" y="106"/>
                    <a:pt x="111" y="10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238">
              <a:extLst>
                <a:ext uri="{FF2B5EF4-FFF2-40B4-BE49-F238E27FC236}">
                  <a16:creationId xmlns:a16="http://schemas.microsoft.com/office/drawing/2014/main" id="{CBD199C8-E228-4A86-B805-4C9443BC1263}"/>
                </a:ext>
              </a:extLst>
            </p:cNvPr>
            <p:cNvSpPr>
              <a:spLocks/>
            </p:cNvSpPr>
            <p:nvPr/>
          </p:nvSpPr>
          <p:spPr bwMode="auto">
            <a:xfrm>
              <a:off x="13074564" y="8831290"/>
              <a:ext cx="256457" cy="261208"/>
            </a:xfrm>
            <a:custGeom>
              <a:avLst/>
              <a:gdLst>
                <a:gd name="T0" fmla="*/ 14 w 62"/>
                <a:gd name="T1" fmla="*/ 58 h 63"/>
                <a:gd name="T2" fmla="*/ 13 w 62"/>
                <a:gd name="T3" fmla="*/ 59 h 63"/>
                <a:gd name="T4" fmla="*/ 11 w 62"/>
                <a:gd name="T5" fmla="*/ 59 h 63"/>
                <a:gd name="T6" fmla="*/ 10 w 62"/>
                <a:gd name="T7" fmla="*/ 59 h 63"/>
                <a:gd name="T8" fmla="*/ 5 w 62"/>
                <a:gd name="T9" fmla="*/ 63 h 63"/>
                <a:gd name="T10" fmla="*/ 4 w 62"/>
                <a:gd name="T11" fmla="*/ 63 h 63"/>
                <a:gd name="T12" fmla="*/ 3 w 62"/>
                <a:gd name="T13" fmla="*/ 62 h 63"/>
                <a:gd name="T14" fmla="*/ 0 w 62"/>
                <a:gd name="T15" fmla="*/ 58 h 63"/>
                <a:gd name="T16" fmla="*/ 1 w 62"/>
                <a:gd name="T17" fmla="*/ 52 h 63"/>
                <a:gd name="T18" fmla="*/ 3 w 62"/>
                <a:gd name="T19" fmla="*/ 45 h 63"/>
                <a:gd name="T20" fmla="*/ 5 w 62"/>
                <a:gd name="T21" fmla="*/ 41 h 63"/>
                <a:gd name="T22" fmla="*/ 5 w 62"/>
                <a:gd name="T23" fmla="*/ 38 h 63"/>
                <a:gd name="T24" fmla="*/ 7 w 62"/>
                <a:gd name="T25" fmla="*/ 36 h 63"/>
                <a:gd name="T26" fmla="*/ 9 w 62"/>
                <a:gd name="T27" fmla="*/ 34 h 63"/>
                <a:gd name="T28" fmla="*/ 19 w 62"/>
                <a:gd name="T29" fmla="*/ 24 h 63"/>
                <a:gd name="T30" fmla="*/ 19 w 62"/>
                <a:gd name="T31" fmla="*/ 22 h 63"/>
                <a:gd name="T32" fmla="*/ 18 w 62"/>
                <a:gd name="T33" fmla="*/ 21 h 63"/>
                <a:gd name="T34" fmla="*/ 17 w 62"/>
                <a:gd name="T35" fmla="*/ 21 h 63"/>
                <a:gd name="T36" fmla="*/ 15 w 62"/>
                <a:gd name="T37" fmla="*/ 20 h 63"/>
                <a:gd name="T38" fmla="*/ 15 w 62"/>
                <a:gd name="T39" fmla="*/ 15 h 63"/>
                <a:gd name="T40" fmla="*/ 15 w 62"/>
                <a:gd name="T41" fmla="*/ 14 h 63"/>
                <a:gd name="T42" fmla="*/ 16 w 62"/>
                <a:gd name="T43" fmla="*/ 9 h 63"/>
                <a:gd name="T44" fmla="*/ 15 w 62"/>
                <a:gd name="T45" fmla="*/ 8 h 63"/>
                <a:gd name="T46" fmla="*/ 18 w 62"/>
                <a:gd name="T47" fmla="*/ 5 h 63"/>
                <a:gd name="T48" fmla="*/ 22 w 62"/>
                <a:gd name="T49" fmla="*/ 6 h 63"/>
                <a:gd name="T50" fmla="*/ 26 w 62"/>
                <a:gd name="T51" fmla="*/ 4 h 63"/>
                <a:gd name="T52" fmla="*/ 29 w 62"/>
                <a:gd name="T53" fmla="*/ 7 h 63"/>
                <a:gd name="T54" fmla="*/ 30 w 62"/>
                <a:gd name="T55" fmla="*/ 7 h 63"/>
                <a:gd name="T56" fmla="*/ 32 w 62"/>
                <a:gd name="T57" fmla="*/ 5 h 63"/>
                <a:gd name="T58" fmla="*/ 41 w 62"/>
                <a:gd name="T59" fmla="*/ 5 h 63"/>
                <a:gd name="T60" fmla="*/ 50 w 62"/>
                <a:gd name="T61" fmla="*/ 0 h 63"/>
                <a:gd name="T62" fmla="*/ 52 w 62"/>
                <a:gd name="T63" fmla="*/ 4 h 63"/>
                <a:gd name="T64" fmla="*/ 53 w 62"/>
                <a:gd name="T65" fmla="*/ 5 h 63"/>
                <a:gd name="T66" fmla="*/ 55 w 62"/>
                <a:gd name="T67" fmla="*/ 6 h 63"/>
                <a:gd name="T68" fmla="*/ 55 w 62"/>
                <a:gd name="T69" fmla="*/ 9 h 63"/>
                <a:gd name="T70" fmla="*/ 56 w 62"/>
                <a:gd name="T71" fmla="*/ 12 h 63"/>
                <a:gd name="T72" fmla="*/ 58 w 62"/>
                <a:gd name="T73" fmla="*/ 15 h 63"/>
                <a:gd name="T74" fmla="*/ 59 w 62"/>
                <a:gd name="T75" fmla="*/ 18 h 63"/>
                <a:gd name="T76" fmla="*/ 60 w 62"/>
                <a:gd name="T77" fmla="*/ 18 h 63"/>
                <a:gd name="T78" fmla="*/ 60 w 62"/>
                <a:gd name="T79" fmla="*/ 20 h 63"/>
                <a:gd name="T80" fmla="*/ 61 w 62"/>
                <a:gd name="T81" fmla="*/ 29 h 63"/>
                <a:gd name="T82" fmla="*/ 59 w 62"/>
                <a:gd name="T83" fmla="*/ 33 h 63"/>
                <a:gd name="T84" fmla="*/ 59 w 62"/>
                <a:gd name="T85" fmla="*/ 33 h 63"/>
                <a:gd name="T86" fmla="*/ 55 w 62"/>
                <a:gd name="T87" fmla="*/ 37 h 63"/>
                <a:gd name="T88" fmla="*/ 53 w 62"/>
                <a:gd name="T89" fmla="*/ 39 h 63"/>
                <a:gd name="T90" fmla="*/ 50 w 62"/>
                <a:gd name="T91"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 h="63">
                  <a:moveTo>
                    <a:pt x="49" y="58"/>
                  </a:moveTo>
                  <a:cubicBezTo>
                    <a:pt x="49" y="58"/>
                    <a:pt x="15" y="58"/>
                    <a:pt x="14" y="58"/>
                  </a:cubicBezTo>
                  <a:cubicBezTo>
                    <a:pt x="14" y="58"/>
                    <a:pt x="14" y="58"/>
                    <a:pt x="14" y="58"/>
                  </a:cubicBezTo>
                  <a:cubicBezTo>
                    <a:pt x="13" y="59"/>
                    <a:pt x="13" y="59"/>
                    <a:pt x="13" y="59"/>
                  </a:cubicBezTo>
                  <a:cubicBezTo>
                    <a:pt x="12" y="59"/>
                    <a:pt x="12" y="59"/>
                    <a:pt x="12" y="59"/>
                  </a:cubicBezTo>
                  <a:cubicBezTo>
                    <a:pt x="11" y="59"/>
                    <a:pt x="11" y="59"/>
                    <a:pt x="11" y="59"/>
                  </a:cubicBezTo>
                  <a:cubicBezTo>
                    <a:pt x="11" y="59"/>
                    <a:pt x="11" y="59"/>
                    <a:pt x="11" y="59"/>
                  </a:cubicBezTo>
                  <a:cubicBezTo>
                    <a:pt x="11" y="59"/>
                    <a:pt x="11" y="59"/>
                    <a:pt x="10" y="59"/>
                  </a:cubicBezTo>
                  <a:cubicBezTo>
                    <a:pt x="9" y="59"/>
                    <a:pt x="9" y="59"/>
                    <a:pt x="9" y="59"/>
                  </a:cubicBezTo>
                  <a:cubicBezTo>
                    <a:pt x="7" y="61"/>
                    <a:pt x="7" y="62"/>
                    <a:pt x="5" y="63"/>
                  </a:cubicBezTo>
                  <a:cubicBezTo>
                    <a:pt x="4" y="63"/>
                    <a:pt x="4" y="63"/>
                    <a:pt x="4" y="63"/>
                  </a:cubicBezTo>
                  <a:cubicBezTo>
                    <a:pt x="4" y="63"/>
                    <a:pt x="4" y="63"/>
                    <a:pt x="4" y="63"/>
                  </a:cubicBezTo>
                  <a:cubicBezTo>
                    <a:pt x="4" y="62"/>
                    <a:pt x="4" y="62"/>
                    <a:pt x="4" y="62"/>
                  </a:cubicBezTo>
                  <a:cubicBezTo>
                    <a:pt x="3" y="62"/>
                    <a:pt x="3" y="62"/>
                    <a:pt x="3" y="62"/>
                  </a:cubicBezTo>
                  <a:cubicBezTo>
                    <a:pt x="3" y="62"/>
                    <a:pt x="1" y="62"/>
                    <a:pt x="1" y="62"/>
                  </a:cubicBezTo>
                  <a:cubicBezTo>
                    <a:pt x="1" y="62"/>
                    <a:pt x="0" y="59"/>
                    <a:pt x="0" y="58"/>
                  </a:cubicBezTo>
                  <a:cubicBezTo>
                    <a:pt x="1" y="55"/>
                    <a:pt x="1" y="55"/>
                    <a:pt x="1" y="53"/>
                  </a:cubicBezTo>
                  <a:cubicBezTo>
                    <a:pt x="1" y="52"/>
                    <a:pt x="1" y="52"/>
                    <a:pt x="1" y="52"/>
                  </a:cubicBezTo>
                  <a:cubicBezTo>
                    <a:pt x="1" y="50"/>
                    <a:pt x="2" y="47"/>
                    <a:pt x="2" y="46"/>
                  </a:cubicBezTo>
                  <a:cubicBezTo>
                    <a:pt x="3" y="45"/>
                    <a:pt x="3" y="45"/>
                    <a:pt x="3" y="45"/>
                  </a:cubicBezTo>
                  <a:cubicBezTo>
                    <a:pt x="3" y="45"/>
                    <a:pt x="3" y="45"/>
                    <a:pt x="3" y="45"/>
                  </a:cubicBezTo>
                  <a:cubicBezTo>
                    <a:pt x="4" y="42"/>
                    <a:pt x="4" y="42"/>
                    <a:pt x="5" y="41"/>
                  </a:cubicBezTo>
                  <a:cubicBezTo>
                    <a:pt x="4" y="39"/>
                    <a:pt x="4" y="40"/>
                    <a:pt x="5" y="38"/>
                  </a:cubicBezTo>
                  <a:cubicBezTo>
                    <a:pt x="5" y="38"/>
                    <a:pt x="5" y="38"/>
                    <a:pt x="5" y="38"/>
                  </a:cubicBezTo>
                  <a:cubicBezTo>
                    <a:pt x="6" y="37"/>
                    <a:pt x="6" y="37"/>
                    <a:pt x="6" y="37"/>
                  </a:cubicBezTo>
                  <a:cubicBezTo>
                    <a:pt x="7" y="36"/>
                    <a:pt x="7" y="36"/>
                    <a:pt x="7" y="36"/>
                  </a:cubicBezTo>
                  <a:cubicBezTo>
                    <a:pt x="8" y="35"/>
                    <a:pt x="8" y="35"/>
                    <a:pt x="8" y="35"/>
                  </a:cubicBezTo>
                  <a:cubicBezTo>
                    <a:pt x="9" y="34"/>
                    <a:pt x="9" y="34"/>
                    <a:pt x="9" y="34"/>
                  </a:cubicBezTo>
                  <a:cubicBezTo>
                    <a:pt x="11" y="33"/>
                    <a:pt x="11" y="33"/>
                    <a:pt x="11" y="33"/>
                  </a:cubicBezTo>
                  <a:cubicBezTo>
                    <a:pt x="15" y="29"/>
                    <a:pt x="16" y="29"/>
                    <a:pt x="19" y="24"/>
                  </a:cubicBezTo>
                  <a:cubicBezTo>
                    <a:pt x="19" y="23"/>
                    <a:pt x="19" y="24"/>
                    <a:pt x="20" y="23"/>
                  </a:cubicBezTo>
                  <a:cubicBezTo>
                    <a:pt x="19" y="22"/>
                    <a:pt x="19" y="22"/>
                    <a:pt x="19" y="22"/>
                  </a:cubicBezTo>
                  <a:cubicBezTo>
                    <a:pt x="19" y="22"/>
                    <a:pt x="19" y="22"/>
                    <a:pt x="19" y="22"/>
                  </a:cubicBezTo>
                  <a:cubicBezTo>
                    <a:pt x="18" y="21"/>
                    <a:pt x="18" y="21"/>
                    <a:pt x="18" y="21"/>
                  </a:cubicBezTo>
                  <a:cubicBezTo>
                    <a:pt x="18" y="21"/>
                    <a:pt x="18" y="21"/>
                    <a:pt x="18" y="21"/>
                  </a:cubicBezTo>
                  <a:cubicBezTo>
                    <a:pt x="17" y="21"/>
                    <a:pt x="17" y="21"/>
                    <a:pt x="17" y="21"/>
                  </a:cubicBezTo>
                  <a:cubicBezTo>
                    <a:pt x="17" y="20"/>
                    <a:pt x="17" y="20"/>
                    <a:pt x="16" y="20"/>
                  </a:cubicBezTo>
                  <a:cubicBezTo>
                    <a:pt x="15" y="20"/>
                    <a:pt x="15" y="20"/>
                    <a:pt x="15" y="20"/>
                  </a:cubicBezTo>
                  <a:cubicBezTo>
                    <a:pt x="14" y="19"/>
                    <a:pt x="14" y="19"/>
                    <a:pt x="14" y="19"/>
                  </a:cubicBezTo>
                  <a:cubicBezTo>
                    <a:pt x="14" y="18"/>
                    <a:pt x="14" y="17"/>
                    <a:pt x="15" y="15"/>
                  </a:cubicBezTo>
                  <a:cubicBezTo>
                    <a:pt x="15" y="15"/>
                    <a:pt x="15" y="15"/>
                    <a:pt x="15" y="15"/>
                  </a:cubicBezTo>
                  <a:cubicBezTo>
                    <a:pt x="15" y="14"/>
                    <a:pt x="15" y="14"/>
                    <a:pt x="15" y="14"/>
                  </a:cubicBezTo>
                  <a:cubicBezTo>
                    <a:pt x="14" y="13"/>
                    <a:pt x="14" y="13"/>
                    <a:pt x="14" y="13"/>
                  </a:cubicBezTo>
                  <a:cubicBezTo>
                    <a:pt x="14" y="10"/>
                    <a:pt x="14" y="11"/>
                    <a:pt x="16" y="9"/>
                  </a:cubicBezTo>
                  <a:cubicBezTo>
                    <a:pt x="15" y="8"/>
                    <a:pt x="15" y="8"/>
                    <a:pt x="15" y="8"/>
                  </a:cubicBezTo>
                  <a:cubicBezTo>
                    <a:pt x="15" y="8"/>
                    <a:pt x="15" y="8"/>
                    <a:pt x="15" y="8"/>
                  </a:cubicBezTo>
                  <a:cubicBezTo>
                    <a:pt x="15" y="7"/>
                    <a:pt x="15" y="7"/>
                    <a:pt x="16" y="6"/>
                  </a:cubicBezTo>
                  <a:cubicBezTo>
                    <a:pt x="17" y="5"/>
                    <a:pt x="17" y="5"/>
                    <a:pt x="18" y="5"/>
                  </a:cubicBezTo>
                  <a:cubicBezTo>
                    <a:pt x="19" y="5"/>
                    <a:pt x="19" y="5"/>
                    <a:pt x="19" y="5"/>
                  </a:cubicBezTo>
                  <a:cubicBezTo>
                    <a:pt x="21" y="5"/>
                    <a:pt x="20" y="5"/>
                    <a:pt x="22" y="6"/>
                  </a:cubicBezTo>
                  <a:cubicBezTo>
                    <a:pt x="23" y="6"/>
                    <a:pt x="23" y="6"/>
                    <a:pt x="23" y="6"/>
                  </a:cubicBezTo>
                  <a:cubicBezTo>
                    <a:pt x="24" y="5"/>
                    <a:pt x="24" y="5"/>
                    <a:pt x="26" y="4"/>
                  </a:cubicBezTo>
                  <a:cubicBezTo>
                    <a:pt x="26" y="5"/>
                    <a:pt x="27" y="6"/>
                    <a:pt x="27" y="7"/>
                  </a:cubicBezTo>
                  <a:cubicBezTo>
                    <a:pt x="29" y="7"/>
                    <a:pt x="28" y="7"/>
                    <a:pt x="29" y="7"/>
                  </a:cubicBezTo>
                  <a:cubicBezTo>
                    <a:pt x="29" y="8"/>
                    <a:pt x="29" y="8"/>
                    <a:pt x="29" y="8"/>
                  </a:cubicBezTo>
                  <a:cubicBezTo>
                    <a:pt x="30" y="7"/>
                    <a:pt x="30" y="7"/>
                    <a:pt x="30" y="7"/>
                  </a:cubicBezTo>
                  <a:cubicBezTo>
                    <a:pt x="30" y="7"/>
                    <a:pt x="30" y="7"/>
                    <a:pt x="30" y="7"/>
                  </a:cubicBezTo>
                  <a:cubicBezTo>
                    <a:pt x="31" y="6"/>
                    <a:pt x="30" y="6"/>
                    <a:pt x="32" y="5"/>
                  </a:cubicBezTo>
                  <a:cubicBezTo>
                    <a:pt x="36" y="5"/>
                    <a:pt x="36" y="5"/>
                    <a:pt x="39" y="4"/>
                  </a:cubicBezTo>
                  <a:cubicBezTo>
                    <a:pt x="41" y="5"/>
                    <a:pt x="41" y="5"/>
                    <a:pt x="41" y="5"/>
                  </a:cubicBezTo>
                  <a:cubicBezTo>
                    <a:pt x="43" y="5"/>
                    <a:pt x="42" y="5"/>
                    <a:pt x="45" y="5"/>
                  </a:cubicBezTo>
                  <a:cubicBezTo>
                    <a:pt x="46" y="4"/>
                    <a:pt x="49" y="1"/>
                    <a:pt x="50" y="0"/>
                  </a:cubicBezTo>
                  <a:cubicBezTo>
                    <a:pt x="52" y="3"/>
                    <a:pt x="52" y="3"/>
                    <a:pt x="52" y="3"/>
                  </a:cubicBezTo>
                  <a:cubicBezTo>
                    <a:pt x="52" y="4"/>
                    <a:pt x="52" y="4"/>
                    <a:pt x="52" y="4"/>
                  </a:cubicBezTo>
                  <a:cubicBezTo>
                    <a:pt x="52" y="4"/>
                    <a:pt x="52" y="4"/>
                    <a:pt x="52" y="4"/>
                  </a:cubicBezTo>
                  <a:cubicBezTo>
                    <a:pt x="53" y="5"/>
                    <a:pt x="53" y="5"/>
                    <a:pt x="53" y="5"/>
                  </a:cubicBezTo>
                  <a:cubicBezTo>
                    <a:pt x="55" y="6"/>
                    <a:pt x="55" y="6"/>
                    <a:pt x="55" y="6"/>
                  </a:cubicBezTo>
                  <a:cubicBezTo>
                    <a:pt x="55" y="6"/>
                    <a:pt x="55" y="6"/>
                    <a:pt x="55" y="6"/>
                  </a:cubicBezTo>
                  <a:cubicBezTo>
                    <a:pt x="55" y="7"/>
                    <a:pt x="55" y="7"/>
                    <a:pt x="55" y="7"/>
                  </a:cubicBezTo>
                  <a:cubicBezTo>
                    <a:pt x="55" y="9"/>
                    <a:pt x="55" y="9"/>
                    <a:pt x="55" y="9"/>
                  </a:cubicBezTo>
                  <a:cubicBezTo>
                    <a:pt x="55" y="10"/>
                    <a:pt x="55" y="11"/>
                    <a:pt x="55" y="12"/>
                  </a:cubicBezTo>
                  <a:cubicBezTo>
                    <a:pt x="56" y="12"/>
                    <a:pt x="56" y="12"/>
                    <a:pt x="56" y="12"/>
                  </a:cubicBezTo>
                  <a:cubicBezTo>
                    <a:pt x="57" y="14"/>
                    <a:pt x="57" y="14"/>
                    <a:pt x="57" y="14"/>
                  </a:cubicBezTo>
                  <a:cubicBezTo>
                    <a:pt x="58" y="15"/>
                    <a:pt x="58" y="15"/>
                    <a:pt x="58" y="15"/>
                  </a:cubicBezTo>
                  <a:cubicBezTo>
                    <a:pt x="59" y="15"/>
                    <a:pt x="59" y="15"/>
                    <a:pt x="59" y="15"/>
                  </a:cubicBezTo>
                  <a:cubicBezTo>
                    <a:pt x="59" y="17"/>
                    <a:pt x="59" y="16"/>
                    <a:pt x="59" y="18"/>
                  </a:cubicBezTo>
                  <a:cubicBezTo>
                    <a:pt x="60" y="18"/>
                    <a:pt x="60" y="18"/>
                    <a:pt x="60" y="18"/>
                  </a:cubicBezTo>
                  <a:cubicBezTo>
                    <a:pt x="60" y="18"/>
                    <a:pt x="60" y="18"/>
                    <a:pt x="60" y="18"/>
                  </a:cubicBezTo>
                  <a:cubicBezTo>
                    <a:pt x="60" y="19"/>
                    <a:pt x="60" y="19"/>
                    <a:pt x="60" y="19"/>
                  </a:cubicBezTo>
                  <a:cubicBezTo>
                    <a:pt x="60" y="20"/>
                    <a:pt x="60" y="20"/>
                    <a:pt x="60" y="20"/>
                  </a:cubicBezTo>
                  <a:cubicBezTo>
                    <a:pt x="61" y="23"/>
                    <a:pt x="62" y="25"/>
                    <a:pt x="61" y="29"/>
                  </a:cubicBezTo>
                  <a:cubicBezTo>
                    <a:pt x="61" y="29"/>
                    <a:pt x="61" y="29"/>
                    <a:pt x="61" y="29"/>
                  </a:cubicBezTo>
                  <a:cubicBezTo>
                    <a:pt x="60" y="30"/>
                    <a:pt x="60" y="30"/>
                    <a:pt x="59" y="31"/>
                  </a:cubicBezTo>
                  <a:cubicBezTo>
                    <a:pt x="59" y="33"/>
                    <a:pt x="59" y="33"/>
                    <a:pt x="59" y="33"/>
                  </a:cubicBezTo>
                  <a:cubicBezTo>
                    <a:pt x="59" y="33"/>
                    <a:pt x="59" y="33"/>
                    <a:pt x="59" y="33"/>
                  </a:cubicBezTo>
                  <a:cubicBezTo>
                    <a:pt x="59" y="33"/>
                    <a:pt x="59" y="33"/>
                    <a:pt x="59" y="33"/>
                  </a:cubicBezTo>
                  <a:cubicBezTo>
                    <a:pt x="57" y="34"/>
                    <a:pt x="57" y="34"/>
                    <a:pt x="56" y="35"/>
                  </a:cubicBezTo>
                  <a:cubicBezTo>
                    <a:pt x="55" y="37"/>
                    <a:pt x="55" y="37"/>
                    <a:pt x="55" y="37"/>
                  </a:cubicBezTo>
                  <a:cubicBezTo>
                    <a:pt x="54" y="39"/>
                    <a:pt x="54" y="39"/>
                    <a:pt x="54" y="39"/>
                  </a:cubicBezTo>
                  <a:cubicBezTo>
                    <a:pt x="53" y="39"/>
                    <a:pt x="53" y="39"/>
                    <a:pt x="53" y="39"/>
                  </a:cubicBezTo>
                  <a:cubicBezTo>
                    <a:pt x="52" y="40"/>
                    <a:pt x="52" y="40"/>
                    <a:pt x="52" y="40"/>
                  </a:cubicBezTo>
                  <a:cubicBezTo>
                    <a:pt x="50" y="44"/>
                    <a:pt x="52" y="42"/>
                    <a:pt x="50" y="45"/>
                  </a:cubicBezTo>
                  <a:cubicBezTo>
                    <a:pt x="49" y="46"/>
                    <a:pt x="49" y="57"/>
                    <a:pt x="49" y="5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239">
              <a:extLst>
                <a:ext uri="{FF2B5EF4-FFF2-40B4-BE49-F238E27FC236}">
                  <a16:creationId xmlns:a16="http://schemas.microsoft.com/office/drawing/2014/main" id="{80F3DB45-ED06-438D-8ED0-9A1934E52442}"/>
                </a:ext>
              </a:extLst>
            </p:cNvPr>
            <p:cNvSpPr>
              <a:spLocks/>
            </p:cNvSpPr>
            <p:nvPr/>
          </p:nvSpPr>
          <p:spPr bwMode="auto">
            <a:xfrm>
              <a:off x="4207794" y="9045003"/>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7" name="Rectangle 240">
              <a:extLst>
                <a:ext uri="{FF2B5EF4-FFF2-40B4-BE49-F238E27FC236}">
                  <a16:creationId xmlns:a16="http://schemas.microsoft.com/office/drawing/2014/main" id="{62216DF1-57D0-4485-8159-F92A789F341B}"/>
                </a:ext>
              </a:extLst>
            </p:cNvPr>
            <p:cNvSpPr>
              <a:spLocks noChangeArrowheads="1"/>
            </p:cNvSpPr>
            <p:nvPr/>
          </p:nvSpPr>
          <p:spPr bwMode="auto">
            <a:xfrm>
              <a:off x="20274361" y="9011760"/>
              <a:ext cx="4751" cy="4751"/>
            </a:xfrm>
            <a:prstGeom prst="rect">
              <a:avLst/>
            </a:pr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241">
              <a:extLst>
                <a:ext uri="{FF2B5EF4-FFF2-40B4-BE49-F238E27FC236}">
                  <a16:creationId xmlns:a16="http://schemas.microsoft.com/office/drawing/2014/main" id="{1CA71114-E99D-471A-B5EC-8FBA360DB923}"/>
                </a:ext>
              </a:extLst>
            </p:cNvPr>
            <p:cNvSpPr>
              <a:spLocks/>
            </p:cNvSpPr>
            <p:nvPr/>
          </p:nvSpPr>
          <p:spPr bwMode="auto">
            <a:xfrm>
              <a:off x="20264863" y="898801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9" name="Rectangle 242">
              <a:extLst>
                <a:ext uri="{FF2B5EF4-FFF2-40B4-BE49-F238E27FC236}">
                  <a16:creationId xmlns:a16="http://schemas.microsoft.com/office/drawing/2014/main" id="{C59104EF-5BCB-4020-948F-422B7E8A72EA}"/>
                </a:ext>
              </a:extLst>
            </p:cNvPr>
            <p:cNvSpPr>
              <a:spLocks noChangeArrowheads="1"/>
            </p:cNvSpPr>
            <p:nvPr/>
          </p:nvSpPr>
          <p:spPr bwMode="auto">
            <a:xfrm>
              <a:off x="20597307" y="8237638"/>
              <a:ext cx="4751" cy="4751"/>
            </a:xfrm>
            <a:prstGeom prst="rect">
              <a:avLst/>
            </a:pr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243">
              <a:extLst>
                <a:ext uri="{FF2B5EF4-FFF2-40B4-BE49-F238E27FC236}">
                  <a16:creationId xmlns:a16="http://schemas.microsoft.com/office/drawing/2014/main" id="{F53497F5-A0C4-46D8-B5DF-0DA93D67544A}"/>
                </a:ext>
              </a:extLst>
            </p:cNvPr>
            <p:cNvSpPr>
              <a:spLocks/>
            </p:cNvSpPr>
            <p:nvPr/>
          </p:nvSpPr>
          <p:spPr bwMode="auto">
            <a:xfrm>
              <a:off x="20226869" y="7658235"/>
              <a:ext cx="4751" cy="0"/>
            </a:xfrm>
            <a:custGeom>
              <a:avLst/>
              <a:gdLst>
                <a:gd name="T0" fmla="*/ 1 w 1"/>
                <a:gd name="T1" fmla="*/ 1 w 1"/>
                <a:gd name="T2" fmla="*/ 0 w 1"/>
                <a:gd name="T3" fmla="*/ 1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lnTo>
                    <a:pt x="1" y="0"/>
                  </a:lnTo>
                  <a:lnTo>
                    <a:pt x="0" y="0"/>
                  </a:lnTo>
                  <a:lnTo>
                    <a:pt x="1" y="0"/>
                  </a:lnTo>
                  <a:lnTo>
                    <a:pt x="1" y="0"/>
                  </a:lnTo>
                  <a:lnTo>
                    <a:pt x="1"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244">
              <a:extLst>
                <a:ext uri="{FF2B5EF4-FFF2-40B4-BE49-F238E27FC236}">
                  <a16:creationId xmlns:a16="http://schemas.microsoft.com/office/drawing/2014/main" id="{A19EB0AF-38D1-470F-AE9F-0F27773A9B59}"/>
                </a:ext>
              </a:extLst>
            </p:cNvPr>
            <p:cNvSpPr>
              <a:spLocks/>
            </p:cNvSpPr>
            <p:nvPr/>
          </p:nvSpPr>
          <p:spPr bwMode="auto">
            <a:xfrm>
              <a:off x="19481242" y="8109411"/>
              <a:ext cx="4751" cy="4751"/>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0 h 1"/>
                <a:gd name="T12" fmla="*/ 0 w 1"/>
                <a:gd name="T13" fmla="*/ 0 h 1"/>
                <a:gd name="T14" fmla="*/ 1 w 1"/>
                <a:gd name="T15" fmla="*/ 0 h 1"/>
                <a:gd name="T16" fmla="*/ 0 w 1"/>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1"/>
                  </a:moveTo>
                  <a:lnTo>
                    <a:pt x="0" y="1"/>
                  </a:lnTo>
                  <a:lnTo>
                    <a:pt x="0" y="0"/>
                  </a:lnTo>
                  <a:lnTo>
                    <a:pt x="0" y="0"/>
                  </a:lnTo>
                  <a:lnTo>
                    <a:pt x="0" y="0"/>
                  </a:lnTo>
                  <a:lnTo>
                    <a:pt x="0" y="0"/>
                  </a:lnTo>
                  <a:lnTo>
                    <a:pt x="0" y="0"/>
                  </a:lnTo>
                  <a:lnTo>
                    <a:pt x="1" y="0"/>
                  </a:lnTo>
                  <a:lnTo>
                    <a:pt x="0"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245">
              <a:extLst>
                <a:ext uri="{FF2B5EF4-FFF2-40B4-BE49-F238E27FC236}">
                  <a16:creationId xmlns:a16="http://schemas.microsoft.com/office/drawing/2014/main" id="{AB42FE6B-91B7-4DF0-BA67-42D553889024}"/>
                </a:ext>
              </a:extLst>
            </p:cNvPr>
            <p:cNvSpPr>
              <a:spLocks noEditPoints="1"/>
            </p:cNvSpPr>
            <p:nvPr/>
          </p:nvSpPr>
          <p:spPr bwMode="auto">
            <a:xfrm>
              <a:off x="3785116" y="4196064"/>
              <a:ext cx="4777702" cy="3932343"/>
            </a:xfrm>
            <a:custGeom>
              <a:avLst/>
              <a:gdLst>
                <a:gd name="T0" fmla="*/ 427 w 1147"/>
                <a:gd name="T1" fmla="*/ 402 h 944"/>
                <a:gd name="T2" fmla="*/ 382 w 1147"/>
                <a:gd name="T3" fmla="*/ 343 h 944"/>
                <a:gd name="T4" fmla="*/ 341 w 1147"/>
                <a:gd name="T5" fmla="*/ 335 h 944"/>
                <a:gd name="T6" fmla="*/ 246 w 1147"/>
                <a:gd name="T7" fmla="*/ 294 h 944"/>
                <a:gd name="T8" fmla="*/ 218 w 1147"/>
                <a:gd name="T9" fmla="*/ 319 h 944"/>
                <a:gd name="T10" fmla="*/ 200 w 1147"/>
                <a:gd name="T11" fmla="*/ 293 h 944"/>
                <a:gd name="T12" fmla="*/ 142 w 1147"/>
                <a:gd name="T13" fmla="*/ 374 h 944"/>
                <a:gd name="T14" fmla="*/ 86 w 1147"/>
                <a:gd name="T15" fmla="*/ 413 h 944"/>
                <a:gd name="T16" fmla="*/ 96 w 1147"/>
                <a:gd name="T17" fmla="*/ 401 h 944"/>
                <a:gd name="T18" fmla="*/ 78 w 1147"/>
                <a:gd name="T19" fmla="*/ 346 h 944"/>
                <a:gd name="T20" fmla="*/ 43 w 1147"/>
                <a:gd name="T21" fmla="*/ 288 h 944"/>
                <a:gd name="T22" fmla="*/ 87 w 1147"/>
                <a:gd name="T23" fmla="*/ 209 h 944"/>
                <a:gd name="T24" fmla="*/ 41 w 1147"/>
                <a:gd name="T25" fmla="*/ 156 h 944"/>
                <a:gd name="T26" fmla="*/ 26 w 1147"/>
                <a:gd name="T27" fmla="*/ 99 h 944"/>
                <a:gd name="T28" fmla="*/ 161 w 1147"/>
                <a:gd name="T29" fmla="*/ 18 h 944"/>
                <a:gd name="T30" fmla="*/ 236 w 1147"/>
                <a:gd name="T31" fmla="*/ 296 h 944"/>
                <a:gd name="T32" fmla="*/ 33 w 1147"/>
                <a:gd name="T33" fmla="*/ 322 h 944"/>
                <a:gd name="T34" fmla="*/ 190 w 1147"/>
                <a:gd name="T35" fmla="*/ 352 h 944"/>
                <a:gd name="T36" fmla="*/ 391 w 1147"/>
                <a:gd name="T37" fmla="*/ 355 h 944"/>
                <a:gd name="T38" fmla="*/ 185 w 1147"/>
                <a:gd name="T39" fmla="*/ 374 h 944"/>
                <a:gd name="T40" fmla="*/ 177 w 1147"/>
                <a:gd name="T41" fmla="*/ 364 h 944"/>
                <a:gd name="T42" fmla="*/ 182 w 1147"/>
                <a:gd name="T43" fmla="*/ 378 h 944"/>
                <a:gd name="T44" fmla="*/ 166 w 1147"/>
                <a:gd name="T45" fmla="*/ 390 h 944"/>
                <a:gd name="T46" fmla="*/ 415 w 1147"/>
                <a:gd name="T47" fmla="*/ 416 h 944"/>
                <a:gd name="T48" fmla="*/ 419 w 1147"/>
                <a:gd name="T49" fmla="*/ 417 h 944"/>
                <a:gd name="T50" fmla="*/ 401 w 1147"/>
                <a:gd name="T51" fmla="*/ 417 h 944"/>
                <a:gd name="T52" fmla="*/ 68 w 1147"/>
                <a:gd name="T53" fmla="*/ 427 h 944"/>
                <a:gd name="T54" fmla="*/ 31 w 1147"/>
                <a:gd name="T55" fmla="*/ 446 h 944"/>
                <a:gd name="T56" fmla="*/ 8 w 1147"/>
                <a:gd name="T57" fmla="*/ 453 h 944"/>
                <a:gd name="T58" fmla="*/ 906 w 1147"/>
                <a:gd name="T59" fmla="*/ 567 h 944"/>
                <a:gd name="T60" fmla="*/ 948 w 1147"/>
                <a:gd name="T61" fmla="*/ 582 h 944"/>
                <a:gd name="T62" fmla="*/ 912 w 1147"/>
                <a:gd name="T63" fmla="*/ 626 h 944"/>
                <a:gd name="T64" fmla="*/ 956 w 1147"/>
                <a:gd name="T65" fmla="*/ 588 h 944"/>
                <a:gd name="T66" fmla="*/ 964 w 1147"/>
                <a:gd name="T67" fmla="*/ 647 h 944"/>
                <a:gd name="T68" fmla="*/ 1041 w 1147"/>
                <a:gd name="T69" fmla="*/ 610 h 944"/>
                <a:gd name="T70" fmla="*/ 1146 w 1147"/>
                <a:gd name="T71" fmla="*/ 598 h 944"/>
                <a:gd name="T72" fmla="*/ 1105 w 1147"/>
                <a:gd name="T73" fmla="*/ 626 h 944"/>
                <a:gd name="T74" fmla="*/ 1069 w 1147"/>
                <a:gd name="T75" fmla="*/ 655 h 944"/>
                <a:gd name="T76" fmla="*/ 1049 w 1147"/>
                <a:gd name="T77" fmla="*/ 701 h 944"/>
                <a:gd name="T78" fmla="*/ 1041 w 1147"/>
                <a:gd name="T79" fmla="*/ 685 h 944"/>
                <a:gd name="T80" fmla="*/ 1041 w 1147"/>
                <a:gd name="T81" fmla="*/ 712 h 944"/>
                <a:gd name="T82" fmla="*/ 1039 w 1147"/>
                <a:gd name="T83" fmla="*/ 741 h 944"/>
                <a:gd name="T84" fmla="*/ 988 w 1147"/>
                <a:gd name="T85" fmla="*/ 784 h 944"/>
                <a:gd name="T86" fmla="*/ 983 w 1147"/>
                <a:gd name="T87" fmla="*/ 861 h 944"/>
                <a:gd name="T88" fmla="*/ 936 w 1147"/>
                <a:gd name="T89" fmla="*/ 806 h 944"/>
                <a:gd name="T90" fmla="*/ 893 w 1147"/>
                <a:gd name="T91" fmla="*/ 813 h 944"/>
                <a:gd name="T92" fmla="*/ 846 w 1147"/>
                <a:gd name="T93" fmla="*/ 809 h 944"/>
                <a:gd name="T94" fmla="*/ 795 w 1147"/>
                <a:gd name="T95" fmla="*/ 858 h 944"/>
                <a:gd name="T96" fmla="*/ 571 w 1147"/>
                <a:gd name="T97" fmla="*/ 759 h 944"/>
                <a:gd name="T98" fmla="*/ 524 w 1147"/>
                <a:gd name="T99" fmla="*/ 699 h 944"/>
                <a:gd name="T100" fmla="*/ 507 w 1147"/>
                <a:gd name="T101" fmla="*/ 569 h 944"/>
                <a:gd name="T102" fmla="*/ 523 w 1147"/>
                <a:gd name="T103" fmla="*/ 559 h 944"/>
                <a:gd name="T104" fmla="*/ 518 w 1147"/>
                <a:gd name="T105" fmla="*/ 539 h 944"/>
                <a:gd name="T106" fmla="*/ 523 w 1147"/>
                <a:gd name="T107" fmla="*/ 554 h 944"/>
                <a:gd name="T108" fmla="*/ 880 w 1147"/>
                <a:gd name="T109" fmla="*/ 567 h 944"/>
                <a:gd name="T110" fmla="*/ 923 w 1147"/>
                <a:gd name="T111" fmla="*/ 589 h 944"/>
                <a:gd name="T112" fmla="*/ 1128 w 1147"/>
                <a:gd name="T113" fmla="*/ 608 h 944"/>
                <a:gd name="T114" fmla="*/ 1075 w 1147"/>
                <a:gd name="T115" fmla="*/ 658 h 944"/>
                <a:gd name="T116" fmla="*/ 551 w 1147"/>
                <a:gd name="T117" fmla="*/ 756 h 944"/>
                <a:gd name="T118" fmla="*/ 945 w 1147"/>
                <a:gd name="T119" fmla="*/ 813 h 944"/>
                <a:gd name="T120" fmla="*/ 991 w 1147"/>
                <a:gd name="T121" fmla="*/ 874 h 944"/>
                <a:gd name="T122" fmla="*/ 125 w 1147"/>
                <a:gd name="T123" fmla="*/ 916 h 944"/>
                <a:gd name="T124" fmla="*/ 159 w 1147"/>
                <a:gd name="T125" fmla="*/ 935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7" h="944">
                  <a:moveTo>
                    <a:pt x="316" y="59"/>
                  </a:moveTo>
                  <a:cubicBezTo>
                    <a:pt x="316" y="84"/>
                    <a:pt x="316" y="285"/>
                    <a:pt x="316" y="310"/>
                  </a:cubicBezTo>
                  <a:cubicBezTo>
                    <a:pt x="319" y="311"/>
                    <a:pt x="318" y="310"/>
                    <a:pt x="321" y="312"/>
                  </a:cubicBezTo>
                  <a:cubicBezTo>
                    <a:pt x="322" y="310"/>
                    <a:pt x="322" y="310"/>
                    <a:pt x="322" y="310"/>
                  </a:cubicBezTo>
                  <a:cubicBezTo>
                    <a:pt x="325" y="311"/>
                    <a:pt x="324" y="311"/>
                    <a:pt x="327" y="312"/>
                  </a:cubicBezTo>
                  <a:cubicBezTo>
                    <a:pt x="329" y="310"/>
                    <a:pt x="328" y="311"/>
                    <a:pt x="331" y="309"/>
                  </a:cubicBezTo>
                  <a:cubicBezTo>
                    <a:pt x="335" y="309"/>
                    <a:pt x="335" y="309"/>
                    <a:pt x="337" y="309"/>
                  </a:cubicBezTo>
                  <a:cubicBezTo>
                    <a:pt x="337" y="310"/>
                    <a:pt x="337" y="310"/>
                    <a:pt x="337" y="310"/>
                  </a:cubicBezTo>
                  <a:cubicBezTo>
                    <a:pt x="337" y="313"/>
                    <a:pt x="337" y="312"/>
                    <a:pt x="336" y="315"/>
                  </a:cubicBezTo>
                  <a:cubicBezTo>
                    <a:pt x="338" y="317"/>
                    <a:pt x="338" y="317"/>
                    <a:pt x="338" y="317"/>
                  </a:cubicBezTo>
                  <a:cubicBezTo>
                    <a:pt x="340" y="318"/>
                    <a:pt x="339" y="317"/>
                    <a:pt x="341" y="319"/>
                  </a:cubicBezTo>
                  <a:cubicBezTo>
                    <a:pt x="342" y="321"/>
                    <a:pt x="342" y="321"/>
                    <a:pt x="342" y="321"/>
                  </a:cubicBezTo>
                  <a:cubicBezTo>
                    <a:pt x="346" y="325"/>
                    <a:pt x="349" y="328"/>
                    <a:pt x="354" y="334"/>
                  </a:cubicBezTo>
                  <a:cubicBezTo>
                    <a:pt x="355" y="337"/>
                    <a:pt x="354" y="335"/>
                    <a:pt x="355" y="339"/>
                  </a:cubicBezTo>
                  <a:cubicBezTo>
                    <a:pt x="355" y="340"/>
                    <a:pt x="355" y="340"/>
                    <a:pt x="355" y="340"/>
                  </a:cubicBezTo>
                  <a:cubicBezTo>
                    <a:pt x="356" y="341"/>
                    <a:pt x="356" y="341"/>
                    <a:pt x="356" y="341"/>
                  </a:cubicBezTo>
                  <a:cubicBezTo>
                    <a:pt x="358" y="338"/>
                    <a:pt x="356" y="340"/>
                    <a:pt x="363" y="335"/>
                  </a:cubicBezTo>
                  <a:cubicBezTo>
                    <a:pt x="365" y="335"/>
                    <a:pt x="365" y="335"/>
                    <a:pt x="365" y="335"/>
                  </a:cubicBezTo>
                  <a:cubicBezTo>
                    <a:pt x="367" y="332"/>
                    <a:pt x="367" y="332"/>
                    <a:pt x="367" y="332"/>
                  </a:cubicBezTo>
                  <a:cubicBezTo>
                    <a:pt x="367" y="329"/>
                    <a:pt x="367" y="329"/>
                    <a:pt x="367" y="329"/>
                  </a:cubicBezTo>
                  <a:cubicBezTo>
                    <a:pt x="368" y="329"/>
                    <a:pt x="368" y="329"/>
                    <a:pt x="368" y="329"/>
                  </a:cubicBezTo>
                  <a:cubicBezTo>
                    <a:pt x="369" y="328"/>
                    <a:pt x="369" y="328"/>
                    <a:pt x="369" y="328"/>
                  </a:cubicBezTo>
                  <a:cubicBezTo>
                    <a:pt x="369" y="327"/>
                    <a:pt x="369" y="327"/>
                    <a:pt x="369" y="327"/>
                  </a:cubicBezTo>
                  <a:cubicBezTo>
                    <a:pt x="368" y="325"/>
                    <a:pt x="368" y="325"/>
                    <a:pt x="368" y="325"/>
                  </a:cubicBezTo>
                  <a:cubicBezTo>
                    <a:pt x="374" y="324"/>
                    <a:pt x="371" y="325"/>
                    <a:pt x="378" y="321"/>
                  </a:cubicBezTo>
                  <a:cubicBezTo>
                    <a:pt x="381" y="324"/>
                    <a:pt x="379" y="322"/>
                    <a:pt x="382" y="326"/>
                  </a:cubicBezTo>
                  <a:cubicBezTo>
                    <a:pt x="383" y="327"/>
                    <a:pt x="383" y="327"/>
                    <a:pt x="383" y="327"/>
                  </a:cubicBezTo>
                  <a:cubicBezTo>
                    <a:pt x="382" y="328"/>
                    <a:pt x="383" y="327"/>
                    <a:pt x="382" y="329"/>
                  </a:cubicBezTo>
                  <a:cubicBezTo>
                    <a:pt x="384" y="332"/>
                    <a:pt x="384" y="332"/>
                    <a:pt x="384" y="332"/>
                  </a:cubicBezTo>
                  <a:cubicBezTo>
                    <a:pt x="384" y="333"/>
                    <a:pt x="384" y="333"/>
                    <a:pt x="384" y="333"/>
                  </a:cubicBezTo>
                  <a:cubicBezTo>
                    <a:pt x="385" y="333"/>
                    <a:pt x="385" y="333"/>
                    <a:pt x="385" y="333"/>
                  </a:cubicBezTo>
                  <a:cubicBezTo>
                    <a:pt x="387" y="334"/>
                    <a:pt x="387" y="334"/>
                    <a:pt x="387" y="334"/>
                  </a:cubicBezTo>
                  <a:cubicBezTo>
                    <a:pt x="387" y="335"/>
                    <a:pt x="387" y="335"/>
                    <a:pt x="387" y="335"/>
                  </a:cubicBezTo>
                  <a:cubicBezTo>
                    <a:pt x="389" y="337"/>
                    <a:pt x="389" y="337"/>
                    <a:pt x="389" y="337"/>
                  </a:cubicBezTo>
                  <a:cubicBezTo>
                    <a:pt x="390" y="337"/>
                    <a:pt x="390" y="337"/>
                    <a:pt x="390" y="337"/>
                  </a:cubicBezTo>
                  <a:cubicBezTo>
                    <a:pt x="390" y="340"/>
                    <a:pt x="390" y="339"/>
                    <a:pt x="391" y="341"/>
                  </a:cubicBezTo>
                  <a:cubicBezTo>
                    <a:pt x="392" y="342"/>
                    <a:pt x="392" y="342"/>
                    <a:pt x="392" y="342"/>
                  </a:cubicBezTo>
                  <a:cubicBezTo>
                    <a:pt x="394" y="344"/>
                    <a:pt x="394" y="343"/>
                    <a:pt x="396" y="345"/>
                  </a:cubicBezTo>
                  <a:cubicBezTo>
                    <a:pt x="400" y="351"/>
                    <a:pt x="400" y="350"/>
                    <a:pt x="401" y="351"/>
                  </a:cubicBezTo>
                  <a:cubicBezTo>
                    <a:pt x="401" y="353"/>
                    <a:pt x="401" y="353"/>
                    <a:pt x="401" y="353"/>
                  </a:cubicBezTo>
                  <a:cubicBezTo>
                    <a:pt x="403" y="356"/>
                    <a:pt x="413" y="375"/>
                    <a:pt x="414" y="377"/>
                  </a:cubicBezTo>
                  <a:cubicBezTo>
                    <a:pt x="413" y="378"/>
                    <a:pt x="414" y="378"/>
                    <a:pt x="413" y="379"/>
                  </a:cubicBezTo>
                  <a:cubicBezTo>
                    <a:pt x="415" y="380"/>
                    <a:pt x="415" y="380"/>
                    <a:pt x="416" y="380"/>
                  </a:cubicBezTo>
                  <a:cubicBezTo>
                    <a:pt x="416" y="382"/>
                    <a:pt x="416" y="381"/>
                    <a:pt x="416" y="384"/>
                  </a:cubicBezTo>
                  <a:cubicBezTo>
                    <a:pt x="417" y="385"/>
                    <a:pt x="417" y="385"/>
                    <a:pt x="418" y="385"/>
                  </a:cubicBezTo>
                  <a:cubicBezTo>
                    <a:pt x="418" y="386"/>
                    <a:pt x="418" y="386"/>
                    <a:pt x="418" y="386"/>
                  </a:cubicBezTo>
                  <a:cubicBezTo>
                    <a:pt x="419" y="387"/>
                    <a:pt x="419" y="387"/>
                    <a:pt x="419" y="387"/>
                  </a:cubicBezTo>
                  <a:cubicBezTo>
                    <a:pt x="419" y="389"/>
                    <a:pt x="419" y="389"/>
                    <a:pt x="419" y="389"/>
                  </a:cubicBezTo>
                  <a:cubicBezTo>
                    <a:pt x="420" y="389"/>
                    <a:pt x="420" y="389"/>
                    <a:pt x="422" y="389"/>
                  </a:cubicBezTo>
                  <a:cubicBezTo>
                    <a:pt x="425" y="392"/>
                    <a:pt x="424" y="391"/>
                    <a:pt x="427" y="393"/>
                  </a:cubicBezTo>
                  <a:cubicBezTo>
                    <a:pt x="429" y="394"/>
                    <a:pt x="428" y="393"/>
                    <a:pt x="431" y="394"/>
                  </a:cubicBezTo>
                  <a:cubicBezTo>
                    <a:pt x="432" y="396"/>
                    <a:pt x="432" y="396"/>
                    <a:pt x="432" y="396"/>
                  </a:cubicBezTo>
                  <a:cubicBezTo>
                    <a:pt x="434" y="397"/>
                    <a:pt x="434" y="397"/>
                    <a:pt x="434" y="397"/>
                  </a:cubicBezTo>
                  <a:cubicBezTo>
                    <a:pt x="435" y="399"/>
                    <a:pt x="435" y="399"/>
                    <a:pt x="435" y="399"/>
                  </a:cubicBezTo>
                  <a:cubicBezTo>
                    <a:pt x="437" y="400"/>
                    <a:pt x="437" y="400"/>
                    <a:pt x="437" y="400"/>
                  </a:cubicBezTo>
                  <a:cubicBezTo>
                    <a:pt x="438" y="399"/>
                    <a:pt x="438" y="399"/>
                    <a:pt x="438" y="399"/>
                  </a:cubicBezTo>
                  <a:cubicBezTo>
                    <a:pt x="439" y="400"/>
                    <a:pt x="438" y="400"/>
                    <a:pt x="439" y="401"/>
                  </a:cubicBezTo>
                  <a:cubicBezTo>
                    <a:pt x="439" y="402"/>
                    <a:pt x="439" y="402"/>
                    <a:pt x="439" y="403"/>
                  </a:cubicBezTo>
                  <a:cubicBezTo>
                    <a:pt x="436" y="409"/>
                    <a:pt x="439" y="411"/>
                    <a:pt x="439" y="415"/>
                  </a:cubicBezTo>
                  <a:cubicBezTo>
                    <a:pt x="437" y="419"/>
                    <a:pt x="437" y="419"/>
                    <a:pt x="437" y="420"/>
                  </a:cubicBezTo>
                  <a:cubicBezTo>
                    <a:pt x="437" y="420"/>
                    <a:pt x="437" y="420"/>
                    <a:pt x="437" y="420"/>
                  </a:cubicBezTo>
                  <a:cubicBezTo>
                    <a:pt x="434" y="424"/>
                    <a:pt x="435" y="422"/>
                    <a:pt x="433" y="425"/>
                  </a:cubicBezTo>
                  <a:cubicBezTo>
                    <a:pt x="432" y="425"/>
                    <a:pt x="432" y="425"/>
                    <a:pt x="432" y="425"/>
                  </a:cubicBezTo>
                  <a:cubicBezTo>
                    <a:pt x="430" y="425"/>
                    <a:pt x="430" y="425"/>
                    <a:pt x="430" y="425"/>
                  </a:cubicBezTo>
                  <a:cubicBezTo>
                    <a:pt x="428" y="420"/>
                    <a:pt x="429" y="421"/>
                    <a:pt x="427" y="418"/>
                  </a:cubicBezTo>
                  <a:cubicBezTo>
                    <a:pt x="427" y="417"/>
                    <a:pt x="427" y="417"/>
                    <a:pt x="427" y="417"/>
                  </a:cubicBezTo>
                  <a:cubicBezTo>
                    <a:pt x="428" y="416"/>
                    <a:pt x="428" y="416"/>
                    <a:pt x="428" y="416"/>
                  </a:cubicBezTo>
                  <a:cubicBezTo>
                    <a:pt x="431" y="415"/>
                    <a:pt x="431" y="415"/>
                    <a:pt x="431" y="415"/>
                  </a:cubicBezTo>
                  <a:cubicBezTo>
                    <a:pt x="431" y="415"/>
                    <a:pt x="431" y="415"/>
                    <a:pt x="431" y="415"/>
                  </a:cubicBezTo>
                  <a:cubicBezTo>
                    <a:pt x="430" y="414"/>
                    <a:pt x="430" y="414"/>
                    <a:pt x="430" y="414"/>
                  </a:cubicBezTo>
                  <a:cubicBezTo>
                    <a:pt x="430" y="414"/>
                    <a:pt x="430" y="414"/>
                    <a:pt x="430" y="414"/>
                  </a:cubicBezTo>
                  <a:cubicBezTo>
                    <a:pt x="429" y="407"/>
                    <a:pt x="431" y="409"/>
                    <a:pt x="427" y="402"/>
                  </a:cubicBezTo>
                  <a:cubicBezTo>
                    <a:pt x="426" y="401"/>
                    <a:pt x="426" y="401"/>
                    <a:pt x="426" y="401"/>
                  </a:cubicBezTo>
                  <a:cubicBezTo>
                    <a:pt x="427" y="400"/>
                    <a:pt x="427" y="401"/>
                    <a:pt x="428" y="399"/>
                  </a:cubicBezTo>
                  <a:cubicBezTo>
                    <a:pt x="424" y="401"/>
                    <a:pt x="421" y="402"/>
                    <a:pt x="419" y="404"/>
                  </a:cubicBezTo>
                  <a:cubicBezTo>
                    <a:pt x="419" y="404"/>
                    <a:pt x="419" y="404"/>
                    <a:pt x="419" y="404"/>
                  </a:cubicBezTo>
                  <a:cubicBezTo>
                    <a:pt x="419" y="404"/>
                    <a:pt x="419" y="404"/>
                    <a:pt x="419" y="404"/>
                  </a:cubicBezTo>
                  <a:cubicBezTo>
                    <a:pt x="419" y="406"/>
                    <a:pt x="419" y="406"/>
                    <a:pt x="419" y="406"/>
                  </a:cubicBezTo>
                  <a:cubicBezTo>
                    <a:pt x="419" y="406"/>
                    <a:pt x="419" y="406"/>
                    <a:pt x="419" y="406"/>
                  </a:cubicBezTo>
                  <a:cubicBezTo>
                    <a:pt x="419" y="406"/>
                    <a:pt x="419" y="406"/>
                    <a:pt x="419" y="406"/>
                  </a:cubicBezTo>
                  <a:cubicBezTo>
                    <a:pt x="418" y="409"/>
                    <a:pt x="418" y="408"/>
                    <a:pt x="417" y="410"/>
                  </a:cubicBezTo>
                  <a:cubicBezTo>
                    <a:pt x="417" y="410"/>
                    <a:pt x="417" y="410"/>
                    <a:pt x="417" y="410"/>
                  </a:cubicBezTo>
                  <a:cubicBezTo>
                    <a:pt x="415" y="410"/>
                    <a:pt x="415" y="410"/>
                    <a:pt x="415" y="410"/>
                  </a:cubicBezTo>
                  <a:cubicBezTo>
                    <a:pt x="415" y="409"/>
                    <a:pt x="415" y="409"/>
                    <a:pt x="415" y="409"/>
                  </a:cubicBezTo>
                  <a:cubicBezTo>
                    <a:pt x="414" y="407"/>
                    <a:pt x="414" y="407"/>
                    <a:pt x="414" y="407"/>
                  </a:cubicBezTo>
                  <a:cubicBezTo>
                    <a:pt x="414" y="406"/>
                    <a:pt x="414" y="406"/>
                    <a:pt x="414" y="406"/>
                  </a:cubicBezTo>
                  <a:cubicBezTo>
                    <a:pt x="416" y="404"/>
                    <a:pt x="418" y="400"/>
                    <a:pt x="419" y="398"/>
                  </a:cubicBezTo>
                  <a:cubicBezTo>
                    <a:pt x="420" y="398"/>
                    <a:pt x="420" y="398"/>
                    <a:pt x="420" y="398"/>
                  </a:cubicBezTo>
                  <a:cubicBezTo>
                    <a:pt x="422" y="397"/>
                    <a:pt x="422" y="397"/>
                    <a:pt x="422" y="397"/>
                  </a:cubicBezTo>
                  <a:cubicBezTo>
                    <a:pt x="419" y="397"/>
                    <a:pt x="419" y="397"/>
                    <a:pt x="419" y="397"/>
                  </a:cubicBezTo>
                  <a:cubicBezTo>
                    <a:pt x="418" y="396"/>
                    <a:pt x="418" y="396"/>
                    <a:pt x="418" y="396"/>
                  </a:cubicBezTo>
                  <a:cubicBezTo>
                    <a:pt x="418" y="396"/>
                    <a:pt x="417" y="395"/>
                    <a:pt x="417" y="394"/>
                  </a:cubicBezTo>
                  <a:cubicBezTo>
                    <a:pt x="415" y="393"/>
                    <a:pt x="415" y="393"/>
                    <a:pt x="415" y="393"/>
                  </a:cubicBezTo>
                  <a:cubicBezTo>
                    <a:pt x="415" y="393"/>
                    <a:pt x="415" y="393"/>
                    <a:pt x="415" y="393"/>
                  </a:cubicBezTo>
                  <a:cubicBezTo>
                    <a:pt x="414" y="391"/>
                    <a:pt x="414" y="391"/>
                    <a:pt x="413" y="391"/>
                  </a:cubicBezTo>
                  <a:cubicBezTo>
                    <a:pt x="413" y="390"/>
                    <a:pt x="413" y="390"/>
                    <a:pt x="413" y="390"/>
                  </a:cubicBezTo>
                  <a:cubicBezTo>
                    <a:pt x="413" y="389"/>
                    <a:pt x="413" y="389"/>
                    <a:pt x="413" y="389"/>
                  </a:cubicBezTo>
                  <a:cubicBezTo>
                    <a:pt x="413" y="389"/>
                    <a:pt x="413" y="389"/>
                    <a:pt x="413" y="389"/>
                  </a:cubicBezTo>
                  <a:cubicBezTo>
                    <a:pt x="412" y="388"/>
                    <a:pt x="412" y="388"/>
                    <a:pt x="412" y="388"/>
                  </a:cubicBezTo>
                  <a:cubicBezTo>
                    <a:pt x="411" y="388"/>
                    <a:pt x="411" y="388"/>
                    <a:pt x="411" y="388"/>
                  </a:cubicBezTo>
                  <a:cubicBezTo>
                    <a:pt x="411" y="386"/>
                    <a:pt x="411" y="386"/>
                    <a:pt x="411" y="386"/>
                  </a:cubicBezTo>
                  <a:cubicBezTo>
                    <a:pt x="410" y="385"/>
                    <a:pt x="410" y="385"/>
                    <a:pt x="410" y="385"/>
                  </a:cubicBezTo>
                  <a:cubicBezTo>
                    <a:pt x="409" y="385"/>
                    <a:pt x="409" y="385"/>
                    <a:pt x="409" y="385"/>
                  </a:cubicBezTo>
                  <a:cubicBezTo>
                    <a:pt x="408" y="383"/>
                    <a:pt x="408" y="383"/>
                    <a:pt x="407" y="382"/>
                  </a:cubicBezTo>
                  <a:cubicBezTo>
                    <a:pt x="408" y="380"/>
                    <a:pt x="408" y="380"/>
                    <a:pt x="408" y="380"/>
                  </a:cubicBezTo>
                  <a:cubicBezTo>
                    <a:pt x="407" y="380"/>
                    <a:pt x="407" y="380"/>
                    <a:pt x="407" y="380"/>
                  </a:cubicBezTo>
                  <a:cubicBezTo>
                    <a:pt x="406" y="380"/>
                    <a:pt x="406" y="380"/>
                    <a:pt x="406" y="380"/>
                  </a:cubicBezTo>
                  <a:cubicBezTo>
                    <a:pt x="400" y="377"/>
                    <a:pt x="400" y="377"/>
                    <a:pt x="400" y="377"/>
                  </a:cubicBezTo>
                  <a:cubicBezTo>
                    <a:pt x="401" y="374"/>
                    <a:pt x="401" y="374"/>
                    <a:pt x="401" y="374"/>
                  </a:cubicBezTo>
                  <a:cubicBezTo>
                    <a:pt x="399" y="369"/>
                    <a:pt x="399" y="369"/>
                    <a:pt x="399" y="369"/>
                  </a:cubicBezTo>
                  <a:cubicBezTo>
                    <a:pt x="398" y="368"/>
                    <a:pt x="398" y="368"/>
                    <a:pt x="398" y="368"/>
                  </a:cubicBezTo>
                  <a:cubicBezTo>
                    <a:pt x="398" y="367"/>
                    <a:pt x="398" y="367"/>
                    <a:pt x="398" y="367"/>
                  </a:cubicBezTo>
                  <a:cubicBezTo>
                    <a:pt x="399" y="366"/>
                    <a:pt x="399" y="366"/>
                    <a:pt x="399" y="366"/>
                  </a:cubicBezTo>
                  <a:cubicBezTo>
                    <a:pt x="399" y="366"/>
                    <a:pt x="399" y="366"/>
                    <a:pt x="399" y="366"/>
                  </a:cubicBezTo>
                  <a:cubicBezTo>
                    <a:pt x="402" y="368"/>
                    <a:pt x="401" y="367"/>
                    <a:pt x="404" y="369"/>
                  </a:cubicBezTo>
                  <a:cubicBezTo>
                    <a:pt x="404" y="369"/>
                    <a:pt x="404" y="369"/>
                    <a:pt x="404" y="369"/>
                  </a:cubicBezTo>
                  <a:cubicBezTo>
                    <a:pt x="403" y="368"/>
                    <a:pt x="401" y="366"/>
                    <a:pt x="400" y="365"/>
                  </a:cubicBezTo>
                  <a:cubicBezTo>
                    <a:pt x="399" y="363"/>
                    <a:pt x="400" y="364"/>
                    <a:pt x="399" y="363"/>
                  </a:cubicBezTo>
                  <a:cubicBezTo>
                    <a:pt x="400" y="363"/>
                    <a:pt x="400" y="363"/>
                    <a:pt x="400" y="363"/>
                  </a:cubicBezTo>
                  <a:cubicBezTo>
                    <a:pt x="403" y="363"/>
                    <a:pt x="403" y="363"/>
                    <a:pt x="403" y="363"/>
                  </a:cubicBezTo>
                  <a:cubicBezTo>
                    <a:pt x="403" y="363"/>
                    <a:pt x="403" y="363"/>
                    <a:pt x="403" y="363"/>
                  </a:cubicBezTo>
                  <a:cubicBezTo>
                    <a:pt x="400" y="362"/>
                    <a:pt x="400" y="362"/>
                    <a:pt x="400" y="362"/>
                  </a:cubicBezTo>
                  <a:cubicBezTo>
                    <a:pt x="399" y="362"/>
                    <a:pt x="399" y="362"/>
                    <a:pt x="399" y="362"/>
                  </a:cubicBezTo>
                  <a:cubicBezTo>
                    <a:pt x="398" y="363"/>
                    <a:pt x="398" y="363"/>
                    <a:pt x="398" y="363"/>
                  </a:cubicBezTo>
                  <a:cubicBezTo>
                    <a:pt x="398" y="363"/>
                    <a:pt x="398" y="363"/>
                    <a:pt x="398" y="363"/>
                  </a:cubicBezTo>
                  <a:cubicBezTo>
                    <a:pt x="397" y="363"/>
                    <a:pt x="397" y="363"/>
                    <a:pt x="397" y="363"/>
                  </a:cubicBezTo>
                  <a:cubicBezTo>
                    <a:pt x="397" y="363"/>
                    <a:pt x="397" y="363"/>
                    <a:pt x="397" y="363"/>
                  </a:cubicBezTo>
                  <a:cubicBezTo>
                    <a:pt x="396" y="360"/>
                    <a:pt x="396" y="361"/>
                    <a:pt x="394" y="359"/>
                  </a:cubicBezTo>
                  <a:cubicBezTo>
                    <a:pt x="393" y="355"/>
                    <a:pt x="394" y="354"/>
                    <a:pt x="395" y="350"/>
                  </a:cubicBezTo>
                  <a:cubicBezTo>
                    <a:pt x="396" y="349"/>
                    <a:pt x="396" y="349"/>
                    <a:pt x="396" y="349"/>
                  </a:cubicBezTo>
                  <a:cubicBezTo>
                    <a:pt x="396" y="349"/>
                    <a:pt x="396" y="349"/>
                    <a:pt x="396" y="349"/>
                  </a:cubicBezTo>
                  <a:cubicBezTo>
                    <a:pt x="395" y="349"/>
                    <a:pt x="395" y="349"/>
                    <a:pt x="395" y="349"/>
                  </a:cubicBezTo>
                  <a:cubicBezTo>
                    <a:pt x="395" y="349"/>
                    <a:pt x="395" y="349"/>
                    <a:pt x="395" y="349"/>
                  </a:cubicBezTo>
                  <a:cubicBezTo>
                    <a:pt x="394" y="352"/>
                    <a:pt x="394" y="351"/>
                    <a:pt x="393" y="354"/>
                  </a:cubicBezTo>
                  <a:cubicBezTo>
                    <a:pt x="392" y="355"/>
                    <a:pt x="392" y="355"/>
                    <a:pt x="392" y="355"/>
                  </a:cubicBezTo>
                  <a:cubicBezTo>
                    <a:pt x="391" y="355"/>
                    <a:pt x="391" y="355"/>
                    <a:pt x="391" y="355"/>
                  </a:cubicBezTo>
                  <a:cubicBezTo>
                    <a:pt x="391" y="354"/>
                    <a:pt x="391" y="354"/>
                    <a:pt x="391" y="354"/>
                  </a:cubicBezTo>
                  <a:cubicBezTo>
                    <a:pt x="389" y="352"/>
                    <a:pt x="389" y="352"/>
                    <a:pt x="389" y="352"/>
                  </a:cubicBezTo>
                  <a:cubicBezTo>
                    <a:pt x="387" y="352"/>
                    <a:pt x="387" y="352"/>
                    <a:pt x="387" y="352"/>
                  </a:cubicBezTo>
                  <a:cubicBezTo>
                    <a:pt x="386" y="350"/>
                    <a:pt x="386" y="350"/>
                    <a:pt x="386" y="350"/>
                  </a:cubicBezTo>
                  <a:cubicBezTo>
                    <a:pt x="384" y="346"/>
                    <a:pt x="384" y="346"/>
                    <a:pt x="384" y="346"/>
                  </a:cubicBezTo>
                  <a:cubicBezTo>
                    <a:pt x="383" y="344"/>
                    <a:pt x="383" y="344"/>
                    <a:pt x="383" y="344"/>
                  </a:cubicBezTo>
                  <a:cubicBezTo>
                    <a:pt x="383" y="344"/>
                    <a:pt x="383" y="344"/>
                    <a:pt x="383" y="344"/>
                  </a:cubicBezTo>
                  <a:cubicBezTo>
                    <a:pt x="382" y="343"/>
                    <a:pt x="382" y="343"/>
                    <a:pt x="382" y="343"/>
                  </a:cubicBezTo>
                  <a:cubicBezTo>
                    <a:pt x="382" y="342"/>
                    <a:pt x="382" y="342"/>
                    <a:pt x="382" y="342"/>
                  </a:cubicBezTo>
                  <a:cubicBezTo>
                    <a:pt x="380" y="335"/>
                    <a:pt x="379" y="332"/>
                    <a:pt x="379" y="330"/>
                  </a:cubicBezTo>
                  <a:cubicBezTo>
                    <a:pt x="379" y="329"/>
                    <a:pt x="379" y="329"/>
                    <a:pt x="379" y="329"/>
                  </a:cubicBezTo>
                  <a:cubicBezTo>
                    <a:pt x="378" y="331"/>
                    <a:pt x="379" y="331"/>
                    <a:pt x="378" y="332"/>
                  </a:cubicBezTo>
                  <a:cubicBezTo>
                    <a:pt x="378" y="332"/>
                    <a:pt x="378" y="332"/>
                    <a:pt x="378" y="332"/>
                  </a:cubicBezTo>
                  <a:cubicBezTo>
                    <a:pt x="379" y="334"/>
                    <a:pt x="378" y="333"/>
                    <a:pt x="379" y="334"/>
                  </a:cubicBezTo>
                  <a:cubicBezTo>
                    <a:pt x="378" y="334"/>
                    <a:pt x="378" y="334"/>
                    <a:pt x="378" y="334"/>
                  </a:cubicBezTo>
                  <a:cubicBezTo>
                    <a:pt x="377" y="334"/>
                    <a:pt x="377" y="334"/>
                    <a:pt x="377" y="334"/>
                  </a:cubicBezTo>
                  <a:cubicBezTo>
                    <a:pt x="379" y="337"/>
                    <a:pt x="379" y="337"/>
                    <a:pt x="379" y="337"/>
                  </a:cubicBezTo>
                  <a:cubicBezTo>
                    <a:pt x="380" y="344"/>
                    <a:pt x="382" y="351"/>
                    <a:pt x="382" y="354"/>
                  </a:cubicBezTo>
                  <a:cubicBezTo>
                    <a:pt x="382" y="354"/>
                    <a:pt x="382" y="354"/>
                    <a:pt x="382" y="355"/>
                  </a:cubicBezTo>
                  <a:cubicBezTo>
                    <a:pt x="381" y="355"/>
                    <a:pt x="381" y="355"/>
                    <a:pt x="381" y="355"/>
                  </a:cubicBezTo>
                  <a:cubicBezTo>
                    <a:pt x="380" y="355"/>
                    <a:pt x="380" y="355"/>
                    <a:pt x="380" y="355"/>
                  </a:cubicBezTo>
                  <a:cubicBezTo>
                    <a:pt x="379" y="354"/>
                    <a:pt x="379" y="354"/>
                    <a:pt x="378" y="352"/>
                  </a:cubicBezTo>
                  <a:cubicBezTo>
                    <a:pt x="377" y="351"/>
                    <a:pt x="377" y="351"/>
                    <a:pt x="377" y="351"/>
                  </a:cubicBezTo>
                  <a:cubicBezTo>
                    <a:pt x="373" y="352"/>
                    <a:pt x="373" y="352"/>
                    <a:pt x="373" y="352"/>
                  </a:cubicBezTo>
                  <a:cubicBezTo>
                    <a:pt x="373" y="352"/>
                    <a:pt x="373" y="352"/>
                    <a:pt x="373" y="352"/>
                  </a:cubicBezTo>
                  <a:cubicBezTo>
                    <a:pt x="373" y="350"/>
                    <a:pt x="373" y="351"/>
                    <a:pt x="373" y="348"/>
                  </a:cubicBezTo>
                  <a:cubicBezTo>
                    <a:pt x="373" y="346"/>
                    <a:pt x="372" y="345"/>
                    <a:pt x="371" y="343"/>
                  </a:cubicBezTo>
                  <a:cubicBezTo>
                    <a:pt x="371" y="342"/>
                    <a:pt x="371" y="342"/>
                    <a:pt x="371" y="342"/>
                  </a:cubicBezTo>
                  <a:cubicBezTo>
                    <a:pt x="374" y="341"/>
                    <a:pt x="374" y="341"/>
                    <a:pt x="374" y="341"/>
                  </a:cubicBezTo>
                  <a:cubicBezTo>
                    <a:pt x="373" y="341"/>
                    <a:pt x="373" y="341"/>
                    <a:pt x="373" y="341"/>
                  </a:cubicBezTo>
                  <a:cubicBezTo>
                    <a:pt x="372" y="341"/>
                    <a:pt x="372" y="341"/>
                    <a:pt x="372" y="341"/>
                  </a:cubicBezTo>
                  <a:cubicBezTo>
                    <a:pt x="371" y="341"/>
                    <a:pt x="371" y="341"/>
                    <a:pt x="371" y="341"/>
                  </a:cubicBezTo>
                  <a:cubicBezTo>
                    <a:pt x="371" y="339"/>
                    <a:pt x="371" y="339"/>
                    <a:pt x="370" y="338"/>
                  </a:cubicBezTo>
                  <a:cubicBezTo>
                    <a:pt x="370" y="338"/>
                    <a:pt x="370" y="338"/>
                    <a:pt x="370" y="338"/>
                  </a:cubicBezTo>
                  <a:cubicBezTo>
                    <a:pt x="370" y="340"/>
                    <a:pt x="370" y="340"/>
                    <a:pt x="370" y="340"/>
                  </a:cubicBezTo>
                  <a:cubicBezTo>
                    <a:pt x="371" y="341"/>
                    <a:pt x="371" y="341"/>
                    <a:pt x="370" y="343"/>
                  </a:cubicBezTo>
                  <a:cubicBezTo>
                    <a:pt x="370" y="343"/>
                    <a:pt x="370" y="343"/>
                    <a:pt x="370" y="343"/>
                  </a:cubicBezTo>
                  <a:cubicBezTo>
                    <a:pt x="370" y="344"/>
                    <a:pt x="370" y="344"/>
                    <a:pt x="370" y="344"/>
                  </a:cubicBezTo>
                  <a:cubicBezTo>
                    <a:pt x="369" y="344"/>
                    <a:pt x="369" y="344"/>
                    <a:pt x="369" y="344"/>
                  </a:cubicBezTo>
                  <a:cubicBezTo>
                    <a:pt x="368" y="343"/>
                    <a:pt x="369" y="343"/>
                    <a:pt x="368" y="342"/>
                  </a:cubicBezTo>
                  <a:cubicBezTo>
                    <a:pt x="367" y="342"/>
                    <a:pt x="367" y="342"/>
                    <a:pt x="367" y="342"/>
                  </a:cubicBezTo>
                  <a:cubicBezTo>
                    <a:pt x="366" y="342"/>
                    <a:pt x="366" y="342"/>
                    <a:pt x="366" y="342"/>
                  </a:cubicBezTo>
                  <a:cubicBezTo>
                    <a:pt x="366" y="341"/>
                    <a:pt x="366" y="341"/>
                    <a:pt x="366" y="341"/>
                  </a:cubicBezTo>
                  <a:cubicBezTo>
                    <a:pt x="365" y="340"/>
                    <a:pt x="365" y="340"/>
                    <a:pt x="365" y="340"/>
                  </a:cubicBezTo>
                  <a:cubicBezTo>
                    <a:pt x="362" y="339"/>
                    <a:pt x="363" y="339"/>
                    <a:pt x="361" y="338"/>
                  </a:cubicBezTo>
                  <a:cubicBezTo>
                    <a:pt x="361" y="338"/>
                    <a:pt x="361" y="338"/>
                    <a:pt x="361" y="338"/>
                  </a:cubicBezTo>
                  <a:cubicBezTo>
                    <a:pt x="361" y="339"/>
                    <a:pt x="361" y="339"/>
                    <a:pt x="361" y="339"/>
                  </a:cubicBezTo>
                  <a:cubicBezTo>
                    <a:pt x="361" y="340"/>
                    <a:pt x="361" y="340"/>
                    <a:pt x="361" y="340"/>
                  </a:cubicBezTo>
                  <a:cubicBezTo>
                    <a:pt x="361" y="340"/>
                    <a:pt x="361" y="340"/>
                    <a:pt x="361" y="340"/>
                  </a:cubicBezTo>
                  <a:cubicBezTo>
                    <a:pt x="360" y="341"/>
                    <a:pt x="360" y="341"/>
                    <a:pt x="360" y="341"/>
                  </a:cubicBezTo>
                  <a:cubicBezTo>
                    <a:pt x="360" y="341"/>
                    <a:pt x="360" y="341"/>
                    <a:pt x="360" y="341"/>
                  </a:cubicBezTo>
                  <a:cubicBezTo>
                    <a:pt x="361" y="341"/>
                    <a:pt x="361" y="341"/>
                    <a:pt x="361" y="341"/>
                  </a:cubicBezTo>
                  <a:cubicBezTo>
                    <a:pt x="362" y="341"/>
                    <a:pt x="362" y="341"/>
                    <a:pt x="362" y="341"/>
                  </a:cubicBezTo>
                  <a:cubicBezTo>
                    <a:pt x="363" y="342"/>
                    <a:pt x="364" y="342"/>
                    <a:pt x="365" y="343"/>
                  </a:cubicBezTo>
                  <a:cubicBezTo>
                    <a:pt x="366" y="344"/>
                    <a:pt x="366" y="344"/>
                    <a:pt x="366" y="344"/>
                  </a:cubicBezTo>
                  <a:cubicBezTo>
                    <a:pt x="366" y="344"/>
                    <a:pt x="366" y="344"/>
                    <a:pt x="366" y="344"/>
                  </a:cubicBezTo>
                  <a:cubicBezTo>
                    <a:pt x="367" y="345"/>
                    <a:pt x="367" y="345"/>
                    <a:pt x="367" y="345"/>
                  </a:cubicBezTo>
                  <a:cubicBezTo>
                    <a:pt x="367" y="346"/>
                    <a:pt x="367" y="346"/>
                    <a:pt x="367" y="346"/>
                  </a:cubicBezTo>
                  <a:cubicBezTo>
                    <a:pt x="366" y="347"/>
                    <a:pt x="366" y="347"/>
                    <a:pt x="366" y="347"/>
                  </a:cubicBezTo>
                  <a:cubicBezTo>
                    <a:pt x="368" y="347"/>
                    <a:pt x="368" y="347"/>
                    <a:pt x="368" y="347"/>
                  </a:cubicBezTo>
                  <a:cubicBezTo>
                    <a:pt x="369" y="347"/>
                    <a:pt x="369" y="347"/>
                    <a:pt x="369" y="347"/>
                  </a:cubicBezTo>
                  <a:cubicBezTo>
                    <a:pt x="371" y="350"/>
                    <a:pt x="371" y="349"/>
                    <a:pt x="371" y="350"/>
                  </a:cubicBezTo>
                  <a:cubicBezTo>
                    <a:pt x="371" y="352"/>
                    <a:pt x="371" y="352"/>
                    <a:pt x="371" y="352"/>
                  </a:cubicBezTo>
                  <a:cubicBezTo>
                    <a:pt x="371" y="352"/>
                    <a:pt x="371" y="352"/>
                    <a:pt x="371" y="352"/>
                  </a:cubicBezTo>
                  <a:cubicBezTo>
                    <a:pt x="370" y="353"/>
                    <a:pt x="370" y="353"/>
                    <a:pt x="370" y="353"/>
                  </a:cubicBezTo>
                  <a:cubicBezTo>
                    <a:pt x="367" y="353"/>
                    <a:pt x="367" y="353"/>
                    <a:pt x="367" y="353"/>
                  </a:cubicBezTo>
                  <a:cubicBezTo>
                    <a:pt x="365" y="355"/>
                    <a:pt x="365" y="355"/>
                    <a:pt x="365" y="355"/>
                  </a:cubicBezTo>
                  <a:cubicBezTo>
                    <a:pt x="365" y="355"/>
                    <a:pt x="365" y="355"/>
                    <a:pt x="365" y="355"/>
                  </a:cubicBezTo>
                  <a:cubicBezTo>
                    <a:pt x="362" y="354"/>
                    <a:pt x="357" y="349"/>
                    <a:pt x="354" y="348"/>
                  </a:cubicBezTo>
                  <a:cubicBezTo>
                    <a:pt x="354" y="347"/>
                    <a:pt x="354" y="347"/>
                    <a:pt x="354" y="347"/>
                  </a:cubicBezTo>
                  <a:cubicBezTo>
                    <a:pt x="354" y="347"/>
                    <a:pt x="354" y="347"/>
                    <a:pt x="354" y="347"/>
                  </a:cubicBezTo>
                  <a:cubicBezTo>
                    <a:pt x="354" y="346"/>
                    <a:pt x="354" y="346"/>
                    <a:pt x="354" y="346"/>
                  </a:cubicBezTo>
                  <a:cubicBezTo>
                    <a:pt x="353" y="346"/>
                    <a:pt x="353" y="346"/>
                    <a:pt x="353" y="346"/>
                  </a:cubicBezTo>
                  <a:cubicBezTo>
                    <a:pt x="351" y="344"/>
                    <a:pt x="350" y="342"/>
                    <a:pt x="350" y="341"/>
                  </a:cubicBezTo>
                  <a:cubicBezTo>
                    <a:pt x="348" y="339"/>
                    <a:pt x="346" y="337"/>
                    <a:pt x="344" y="336"/>
                  </a:cubicBezTo>
                  <a:cubicBezTo>
                    <a:pt x="343" y="336"/>
                    <a:pt x="343" y="336"/>
                    <a:pt x="343" y="336"/>
                  </a:cubicBezTo>
                  <a:cubicBezTo>
                    <a:pt x="343" y="336"/>
                    <a:pt x="343" y="336"/>
                    <a:pt x="343" y="336"/>
                  </a:cubicBezTo>
                  <a:cubicBezTo>
                    <a:pt x="344" y="335"/>
                    <a:pt x="344" y="335"/>
                    <a:pt x="344" y="335"/>
                  </a:cubicBezTo>
                  <a:cubicBezTo>
                    <a:pt x="344" y="335"/>
                    <a:pt x="344" y="335"/>
                    <a:pt x="344" y="335"/>
                  </a:cubicBezTo>
                  <a:cubicBezTo>
                    <a:pt x="341" y="335"/>
                    <a:pt x="341" y="335"/>
                    <a:pt x="341" y="335"/>
                  </a:cubicBezTo>
                  <a:cubicBezTo>
                    <a:pt x="337" y="332"/>
                    <a:pt x="331" y="329"/>
                    <a:pt x="329" y="327"/>
                  </a:cubicBezTo>
                  <a:cubicBezTo>
                    <a:pt x="329" y="327"/>
                    <a:pt x="329" y="327"/>
                    <a:pt x="329" y="327"/>
                  </a:cubicBezTo>
                  <a:cubicBezTo>
                    <a:pt x="330" y="326"/>
                    <a:pt x="330" y="326"/>
                    <a:pt x="330" y="326"/>
                  </a:cubicBezTo>
                  <a:cubicBezTo>
                    <a:pt x="331" y="326"/>
                    <a:pt x="330" y="326"/>
                    <a:pt x="331" y="325"/>
                  </a:cubicBezTo>
                  <a:cubicBezTo>
                    <a:pt x="332" y="323"/>
                    <a:pt x="332" y="323"/>
                    <a:pt x="332" y="323"/>
                  </a:cubicBezTo>
                  <a:cubicBezTo>
                    <a:pt x="332" y="323"/>
                    <a:pt x="332" y="323"/>
                    <a:pt x="332" y="323"/>
                  </a:cubicBezTo>
                  <a:cubicBezTo>
                    <a:pt x="332" y="321"/>
                    <a:pt x="331" y="320"/>
                    <a:pt x="332" y="318"/>
                  </a:cubicBezTo>
                  <a:cubicBezTo>
                    <a:pt x="332" y="317"/>
                    <a:pt x="332" y="318"/>
                    <a:pt x="333" y="317"/>
                  </a:cubicBezTo>
                  <a:cubicBezTo>
                    <a:pt x="333" y="317"/>
                    <a:pt x="333" y="317"/>
                    <a:pt x="333" y="317"/>
                  </a:cubicBezTo>
                  <a:cubicBezTo>
                    <a:pt x="334" y="319"/>
                    <a:pt x="334" y="319"/>
                    <a:pt x="334" y="319"/>
                  </a:cubicBezTo>
                  <a:cubicBezTo>
                    <a:pt x="335" y="320"/>
                    <a:pt x="335" y="320"/>
                    <a:pt x="335" y="320"/>
                  </a:cubicBezTo>
                  <a:cubicBezTo>
                    <a:pt x="335" y="323"/>
                    <a:pt x="334" y="322"/>
                    <a:pt x="335" y="325"/>
                  </a:cubicBezTo>
                  <a:cubicBezTo>
                    <a:pt x="335" y="325"/>
                    <a:pt x="335" y="325"/>
                    <a:pt x="335" y="325"/>
                  </a:cubicBezTo>
                  <a:cubicBezTo>
                    <a:pt x="335" y="323"/>
                    <a:pt x="335" y="323"/>
                    <a:pt x="336" y="321"/>
                  </a:cubicBezTo>
                  <a:cubicBezTo>
                    <a:pt x="336" y="320"/>
                    <a:pt x="336" y="320"/>
                    <a:pt x="336" y="320"/>
                  </a:cubicBezTo>
                  <a:cubicBezTo>
                    <a:pt x="338" y="320"/>
                    <a:pt x="338" y="320"/>
                    <a:pt x="338" y="320"/>
                  </a:cubicBezTo>
                  <a:cubicBezTo>
                    <a:pt x="338" y="320"/>
                    <a:pt x="338" y="320"/>
                    <a:pt x="338" y="320"/>
                  </a:cubicBezTo>
                  <a:cubicBezTo>
                    <a:pt x="335" y="319"/>
                    <a:pt x="335" y="319"/>
                    <a:pt x="335" y="319"/>
                  </a:cubicBezTo>
                  <a:cubicBezTo>
                    <a:pt x="334" y="316"/>
                    <a:pt x="334" y="316"/>
                    <a:pt x="334" y="316"/>
                  </a:cubicBezTo>
                  <a:cubicBezTo>
                    <a:pt x="333" y="316"/>
                    <a:pt x="333" y="316"/>
                    <a:pt x="333" y="316"/>
                  </a:cubicBezTo>
                  <a:cubicBezTo>
                    <a:pt x="332" y="316"/>
                    <a:pt x="332" y="316"/>
                    <a:pt x="332" y="316"/>
                  </a:cubicBezTo>
                  <a:cubicBezTo>
                    <a:pt x="327" y="321"/>
                    <a:pt x="331" y="319"/>
                    <a:pt x="325" y="323"/>
                  </a:cubicBezTo>
                  <a:cubicBezTo>
                    <a:pt x="321" y="323"/>
                    <a:pt x="317" y="323"/>
                    <a:pt x="311" y="319"/>
                  </a:cubicBezTo>
                  <a:cubicBezTo>
                    <a:pt x="312" y="317"/>
                    <a:pt x="312" y="317"/>
                    <a:pt x="312" y="317"/>
                  </a:cubicBezTo>
                  <a:cubicBezTo>
                    <a:pt x="312" y="316"/>
                    <a:pt x="312" y="316"/>
                    <a:pt x="312" y="316"/>
                  </a:cubicBezTo>
                  <a:cubicBezTo>
                    <a:pt x="312" y="315"/>
                    <a:pt x="312" y="315"/>
                    <a:pt x="312" y="315"/>
                  </a:cubicBezTo>
                  <a:cubicBezTo>
                    <a:pt x="312" y="314"/>
                    <a:pt x="312" y="314"/>
                    <a:pt x="312" y="314"/>
                  </a:cubicBezTo>
                  <a:cubicBezTo>
                    <a:pt x="311" y="314"/>
                    <a:pt x="311" y="314"/>
                    <a:pt x="311" y="314"/>
                  </a:cubicBezTo>
                  <a:cubicBezTo>
                    <a:pt x="311" y="314"/>
                    <a:pt x="311" y="314"/>
                    <a:pt x="311" y="314"/>
                  </a:cubicBezTo>
                  <a:cubicBezTo>
                    <a:pt x="311" y="315"/>
                    <a:pt x="311" y="314"/>
                    <a:pt x="311" y="316"/>
                  </a:cubicBezTo>
                  <a:cubicBezTo>
                    <a:pt x="311" y="316"/>
                    <a:pt x="311" y="316"/>
                    <a:pt x="311" y="316"/>
                  </a:cubicBezTo>
                  <a:cubicBezTo>
                    <a:pt x="310" y="317"/>
                    <a:pt x="310" y="317"/>
                    <a:pt x="308" y="317"/>
                  </a:cubicBezTo>
                  <a:cubicBezTo>
                    <a:pt x="287" y="311"/>
                    <a:pt x="290" y="317"/>
                    <a:pt x="280" y="316"/>
                  </a:cubicBezTo>
                  <a:cubicBezTo>
                    <a:pt x="280" y="315"/>
                    <a:pt x="280" y="315"/>
                    <a:pt x="280" y="315"/>
                  </a:cubicBezTo>
                  <a:cubicBezTo>
                    <a:pt x="281" y="315"/>
                    <a:pt x="281" y="315"/>
                    <a:pt x="281" y="315"/>
                  </a:cubicBezTo>
                  <a:cubicBezTo>
                    <a:pt x="281" y="315"/>
                    <a:pt x="281" y="315"/>
                    <a:pt x="281" y="315"/>
                  </a:cubicBezTo>
                  <a:cubicBezTo>
                    <a:pt x="280" y="313"/>
                    <a:pt x="280" y="313"/>
                    <a:pt x="280" y="313"/>
                  </a:cubicBezTo>
                  <a:cubicBezTo>
                    <a:pt x="278" y="312"/>
                    <a:pt x="278" y="312"/>
                    <a:pt x="278" y="312"/>
                  </a:cubicBezTo>
                  <a:cubicBezTo>
                    <a:pt x="276" y="312"/>
                    <a:pt x="276" y="312"/>
                    <a:pt x="275" y="311"/>
                  </a:cubicBezTo>
                  <a:cubicBezTo>
                    <a:pt x="275" y="311"/>
                    <a:pt x="275" y="311"/>
                    <a:pt x="275" y="311"/>
                  </a:cubicBezTo>
                  <a:cubicBezTo>
                    <a:pt x="274" y="310"/>
                    <a:pt x="274" y="310"/>
                    <a:pt x="272" y="310"/>
                  </a:cubicBezTo>
                  <a:cubicBezTo>
                    <a:pt x="272" y="309"/>
                    <a:pt x="272" y="309"/>
                    <a:pt x="272" y="309"/>
                  </a:cubicBezTo>
                  <a:cubicBezTo>
                    <a:pt x="273" y="304"/>
                    <a:pt x="273" y="304"/>
                    <a:pt x="274" y="301"/>
                  </a:cubicBezTo>
                  <a:cubicBezTo>
                    <a:pt x="274" y="302"/>
                    <a:pt x="274" y="302"/>
                    <a:pt x="274" y="302"/>
                  </a:cubicBezTo>
                  <a:cubicBezTo>
                    <a:pt x="271" y="304"/>
                    <a:pt x="270" y="307"/>
                    <a:pt x="268" y="308"/>
                  </a:cubicBezTo>
                  <a:cubicBezTo>
                    <a:pt x="267" y="308"/>
                    <a:pt x="267" y="308"/>
                    <a:pt x="267" y="308"/>
                  </a:cubicBezTo>
                  <a:cubicBezTo>
                    <a:pt x="264" y="306"/>
                    <a:pt x="265" y="307"/>
                    <a:pt x="263" y="306"/>
                  </a:cubicBezTo>
                  <a:cubicBezTo>
                    <a:pt x="261" y="306"/>
                    <a:pt x="261" y="306"/>
                    <a:pt x="261" y="306"/>
                  </a:cubicBezTo>
                  <a:cubicBezTo>
                    <a:pt x="261" y="306"/>
                    <a:pt x="261" y="306"/>
                    <a:pt x="261" y="306"/>
                  </a:cubicBezTo>
                  <a:cubicBezTo>
                    <a:pt x="262" y="305"/>
                    <a:pt x="262" y="305"/>
                    <a:pt x="263" y="302"/>
                  </a:cubicBezTo>
                  <a:cubicBezTo>
                    <a:pt x="263" y="302"/>
                    <a:pt x="263" y="302"/>
                    <a:pt x="263" y="302"/>
                  </a:cubicBezTo>
                  <a:cubicBezTo>
                    <a:pt x="258" y="302"/>
                    <a:pt x="258" y="302"/>
                    <a:pt x="258" y="302"/>
                  </a:cubicBezTo>
                  <a:cubicBezTo>
                    <a:pt x="258" y="301"/>
                    <a:pt x="258" y="301"/>
                    <a:pt x="258" y="300"/>
                  </a:cubicBezTo>
                  <a:cubicBezTo>
                    <a:pt x="258" y="300"/>
                    <a:pt x="258" y="300"/>
                    <a:pt x="258" y="300"/>
                  </a:cubicBezTo>
                  <a:cubicBezTo>
                    <a:pt x="257" y="300"/>
                    <a:pt x="257" y="300"/>
                    <a:pt x="257" y="300"/>
                  </a:cubicBezTo>
                  <a:cubicBezTo>
                    <a:pt x="256" y="300"/>
                    <a:pt x="256" y="300"/>
                    <a:pt x="254" y="301"/>
                  </a:cubicBezTo>
                  <a:cubicBezTo>
                    <a:pt x="253" y="300"/>
                    <a:pt x="253" y="300"/>
                    <a:pt x="253" y="300"/>
                  </a:cubicBezTo>
                  <a:cubicBezTo>
                    <a:pt x="253" y="300"/>
                    <a:pt x="253" y="300"/>
                    <a:pt x="253" y="300"/>
                  </a:cubicBezTo>
                  <a:cubicBezTo>
                    <a:pt x="254" y="299"/>
                    <a:pt x="254" y="299"/>
                    <a:pt x="254" y="299"/>
                  </a:cubicBezTo>
                  <a:cubicBezTo>
                    <a:pt x="255" y="298"/>
                    <a:pt x="255" y="298"/>
                    <a:pt x="255" y="298"/>
                  </a:cubicBezTo>
                  <a:cubicBezTo>
                    <a:pt x="254" y="297"/>
                    <a:pt x="254" y="297"/>
                    <a:pt x="254" y="297"/>
                  </a:cubicBezTo>
                  <a:cubicBezTo>
                    <a:pt x="253" y="297"/>
                    <a:pt x="253" y="297"/>
                    <a:pt x="252" y="296"/>
                  </a:cubicBezTo>
                  <a:cubicBezTo>
                    <a:pt x="252" y="294"/>
                    <a:pt x="252" y="294"/>
                    <a:pt x="252" y="294"/>
                  </a:cubicBezTo>
                  <a:cubicBezTo>
                    <a:pt x="253" y="293"/>
                    <a:pt x="253" y="293"/>
                    <a:pt x="253" y="293"/>
                  </a:cubicBezTo>
                  <a:cubicBezTo>
                    <a:pt x="256" y="291"/>
                    <a:pt x="256" y="291"/>
                    <a:pt x="256" y="291"/>
                  </a:cubicBezTo>
                  <a:cubicBezTo>
                    <a:pt x="255" y="291"/>
                    <a:pt x="255" y="291"/>
                    <a:pt x="255" y="291"/>
                  </a:cubicBezTo>
                  <a:cubicBezTo>
                    <a:pt x="253" y="291"/>
                    <a:pt x="253" y="291"/>
                    <a:pt x="253" y="291"/>
                  </a:cubicBezTo>
                  <a:cubicBezTo>
                    <a:pt x="251" y="292"/>
                    <a:pt x="252" y="292"/>
                    <a:pt x="250" y="294"/>
                  </a:cubicBezTo>
                  <a:cubicBezTo>
                    <a:pt x="249" y="294"/>
                    <a:pt x="249" y="294"/>
                    <a:pt x="249" y="294"/>
                  </a:cubicBezTo>
                  <a:cubicBezTo>
                    <a:pt x="248" y="294"/>
                    <a:pt x="248" y="294"/>
                    <a:pt x="248" y="294"/>
                  </a:cubicBezTo>
                  <a:cubicBezTo>
                    <a:pt x="247" y="294"/>
                    <a:pt x="247" y="294"/>
                    <a:pt x="247" y="294"/>
                  </a:cubicBezTo>
                  <a:cubicBezTo>
                    <a:pt x="246" y="294"/>
                    <a:pt x="246" y="294"/>
                    <a:pt x="246" y="294"/>
                  </a:cubicBezTo>
                  <a:cubicBezTo>
                    <a:pt x="246" y="294"/>
                    <a:pt x="246" y="294"/>
                    <a:pt x="246" y="294"/>
                  </a:cubicBezTo>
                  <a:cubicBezTo>
                    <a:pt x="245" y="295"/>
                    <a:pt x="245" y="295"/>
                    <a:pt x="245" y="295"/>
                  </a:cubicBezTo>
                  <a:cubicBezTo>
                    <a:pt x="244" y="296"/>
                    <a:pt x="244" y="296"/>
                    <a:pt x="244" y="296"/>
                  </a:cubicBezTo>
                  <a:cubicBezTo>
                    <a:pt x="244" y="296"/>
                    <a:pt x="244" y="296"/>
                    <a:pt x="244" y="296"/>
                  </a:cubicBezTo>
                  <a:cubicBezTo>
                    <a:pt x="243" y="295"/>
                    <a:pt x="243" y="295"/>
                    <a:pt x="243" y="295"/>
                  </a:cubicBezTo>
                  <a:cubicBezTo>
                    <a:pt x="242" y="294"/>
                    <a:pt x="242" y="294"/>
                    <a:pt x="242" y="294"/>
                  </a:cubicBezTo>
                  <a:cubicBezTo>
                    <a:pt x="242" y="294"/>
                    <a:pt x="242" y="294"/>
                    <a:pt x="242" y="294"/>
                  </a:cubicBezTo>
                  <a:cubicBezTo>
                    <a:pt x="242" y="294"/>
                    <a:pt x="242" y="294"/>
                    <a:pt x="242" y="294"/>
                  </a:cubicBezTo>
                  <a:cubicBezTo>
                    <a:pt x="241" y="295"/>
                    <a:pt x="241" y="295"/>
                    <a:pt x="241" y="295"/>
                  </a:cubicBezTo>
                  <a:cubicBezTo>
                    <a:pt x="241" y="296"/>
                    <a:pt x="241" y="296"/>
                    <a:pt x="241" y="296"/>
                  </a:cubicBezTo>
                  <a:cubicBezTo>
                    <a:pt x="239" y="296"/>
                    <a:pt x="239" y="296"/>
                    <a:pt x="239" y="296"/>
                  </a:cubicBezTo>
                  <a:cubicBezTo>
                    <a:pt x="238" y="296"/>
                    <a:pt x="238" y="296"/>
                    <a:pt x="238" y="296"/>
                  </a:cubicBezTo>
                  <a:cubicBezTo>
                    <a:pt x="237" y="295"/>
                    <a:pt x="237" y="295"/>
                    <a:pt x="237" y="295"/>
                  </a:cubicBezTo>
                  <a:cubicBezTo>
                    <a:pt x="237" y="294"/>
                    <a:pt x="237" y="294"/>
                    <a:pt x="237" y="294"/>
                  </a:cubicBezTo>
                  <a:cubicBezTo>
                    <a:pt x="238" y="293"/>
                    <a:pt x="239" y="290"/>
                    <a:pt x="240" y="289"/>
                  </a:cubicBezTo>
                  <a:cubicBezTo>
                    <a:pt x="240" y="289"/>
                    <a:pt x="240" y="289"/>
                    <a:pt x="240" y="289"/>
                  </a:cubicBezTo>
                  <a:cubicBezTo>
                    <a:pt x="238" y="290"/>
                    <a:pt x="238" y="291"/>
                    <a:pt x="237" y="292"/>
                  </a:cubicBezTo>
                  <a:cubicBezTo>
                    <a:pt x="235" y="292"/>
                    <a:pt x="235" y="292"/>
                    <a:pt x="235" y="292"/>
                  </a:cubicBezTo>
                  <a:cubicBezTo>
                    <a:pt x="235" y="292"/>
                    <a:pt x="235" y="292"/>
                    <a:pt x="235" y="292"/>
                  </a:cubicBezTo>
                  <a:cubicBezTo>
                    <a:pt x="234" y="292"/>
                    <a:pt x="234" y="292"/>
                    <a:pt x="234" y="292"/>
                  </a:cubicBezTo>
                  <a:cubicBezTo>
                    <a:pt x="233" y="292"/>
                    <a:pt x="233" y="292"/>
                    <a:pt x="233" y="293"/>
                  </a:cubicBezTo>
                  <a:cubicBezTo>
                    <a:pt x="233" y="293"/>
                    <a:pt x="233" y="293"/>
                    <a:pt x="233" y="293"/>
                  </a:cubicBezTo>
                  <a:cubicBezTo>
                    <a:pt x="233" y="294"/>
                    <a:pt x="233" y="294"/>
                    <a:pt x="233" y="294"/>
                  </a:cubicBezTo>
                  <a:cubicBezTo>
                    <a:pt x="234" y="293"/>
                    <a:pt x="234" y="293"/>
                    <a:pt x="235" y="293"/>
                  </a:cubicBezTo>
                  <a:cubicBezTo>
                    <a:pt x="235" y="293"/>
                    <a:pt x="235" y="293"/>
                    <a:pt x="235" y="293"/>
                  </a:cubicBezTo>
                  <a:cubicBezTo>
                    <a:pt x="234" y="296"/>
                    <a:pt x="234" y="295"/>
                    <a:pt x="233" y="297"/>
                  </a:cubicBezTo>
                  <a:cubicBezTo>
                    <a:pt x="233" y="298"/>
                    <a:pt x="233" y="298"/>
                    <a:pt x="233" y="298"/>
                  </a:cubicBezTo>
                  <a:cubicBezTo>
                    <a:pt x="232" y="298"/>
                    <a:pt x="232" y="298"/>
                    <a:pt x="232" y="298"/>
                  </a:cubicBezTo>
                  <a:cubicBezTo>
                    <a:pt x="231" y="298"/>
                    <a:pt x="231" y="298"/>
                    <a:pt x="231" y="298"/>
                  </a:cubicBezTo>
                  <a:cubicBezTo>
                    <a:pt x="231" y="298"/>
                    <a:pt x="231" y="298"/>
                    <a:pt x="231" y="298"/>
                  </a:cubicBezTo>
                  <a:cubicBezTo>
                    <a:pt x="233" y="300"/>
                    <a:pt x="233" y="300"/>
                    <a:pt x="233" y="300"/>
                  </a:cubicBezTo>
                  <a:cubicBezTo>
                    <a:pt x="233" y="300"/>
                    <a:pt x="233" y="300"/>
                    <a:pt x="233" y="300"/>
                  </a:cubicBezTo>
                  <a:cubicBezTo>
                    <a:pt x="234" y="301"/>
                    <a:pt x="234" y="301"/>
                    <a:pt x="234" y="301"/>
                  </a:cubicBezTo>
                  <a:cubicBezTo>
                    <a:pt x="234" y="301"/>
                    <a:pt x="234" y="301"/>
                    <a:pt x="234" y="301"/>
                  </a:cubicBezTo>
                  <a:cubicBezTo>
                    <a:pt x="234" y="302"/>
                    <a:pt x="234" y="303"/>
                    <a:pt x="234" y="303"/>
                  </a:cubicBezTo>
                  <a:cubicBezTo>
                    <a:pt x="233" y="304"/>
                    <a:pt x="233" y="304"/>
                    <a:pt x="233" y="304"/>
                  </a:cubicBezTo>
                  <a:cubicBezTo>
                    <a:pt x="232" y="304"/>
                    <a:pt x="232" y="304"/>
                    <a:pt x="232" y="304"/>
                  </a:cubicBezTo>
                  <a:cubicBezTo>
                    <a:pt x="231" y="304"/>
                    <a:pt x="231" y="304"/>
                    <a:pt x="231" y="304"/>
                  </a:cubicBezTo>
                  <a:cubicBezTo>
                    <a:pt x="230" y="305"/>
                    <a:pt x="231" y="305"/>
                    <a:pt x="230" y="305"/>
                  </a:cubicBezTo>
                  <a:cubicBezTo>
                    <a:pt x="230" y="306"/>
                    <a:pt x="230" y="306"/>
                    <a:pt x="230" y="306"/>
                  </a:cubicBezTo>
                  <a:cubicBezTo>
                    <a:pt x="231" y="305"/>
                    <a:pt x="231" y="305"/>
                    <a:pt x="231" y="305"/>
                  </a:cubicBezTo>
                  <a:cubicBezTo>
                    <a:pt x="234" y="304"/>
                    <a:pt x="232" y="305"/>
                    <a:pt x="235" y="304"/>
                  </a:cubicBezTo>
                  <a:cubicBezTo>
                    <a:pt x="236" y="304"/>
                    <a:pt x="236" y="304"/>
                    <a:pt x="236" y="304"/>
                  </a:cubicBezTo>
                  <a:cubicBezTo>
                    <a:pt x="237" y="304"/>
                    <a:pt x="237" y="304"/>
                    <a:pt x="237" y="304"/>
                  </a:cubicBezTo>
                  <a:cubicBezTo>
                    <a:pt x="237" y="305"/>
                    <a:pt x="237" y="305"/>
                    <a:pt x="237" y="305"/>
                  </a:cubicBezTo>
                  <a:cubicBezTo>
                    <a:pt x="238" y="306"/>
                    <a:pt x="238" y="306"/>
                    <a:pt x="238" y="306"/>
                  </a:cubicBezTo>
                  <a:cubicBezTo>
                    <a:pt x="237" y="306"/>
                    <a:pt x="237" y="306"/>
                    <a:pt x="237" y="306"/>
                  </a:cubicBezTo>
                  <a:cubicBezTo>
                    <a:pt x="237" y="307"/>
                    <a:pt x="237" y="307"/>
                    <a:pt x="237" y="307"/>
                  </a:cubicBezTo>
                  <a:cubicBezTo>
                    <a:pt x="236" y="307"/>
                    <a:pt x="236" y="307"/>
                    <a:pt x="236" y="307"/>
                  </a:cubicBezTo>
                  <a:cubicBezTo>
                    <a:pt x="235" y="308"/>
                    <a:pt x="235" y="308"/>
                    <a:pt x="235" y="308"/>
                  </a:cubicBezTo>
                  <a:cubicBezTo>
                    <a:pt x="234" y="309"/>
                    <a:pt x="235" y="311"/>
                    <a:pt x="235" y="313"/>
                  </a:cubicBezTo>
                  <a:cubicBezTo>
                    <a:pt x="235" y="313"/>
                    <a:pt x="235" y="313"/>
                    <a:pt x="235" y="313"/>
                  </a:cubicBezTo>
                  <a:cubicBezTo>
                    <a:pt x="234" y="313"/>
                    <a:pt x="234" y="313"/>
                    <a:pt x="234" y="313"/>
                  </a:cubicBezTo>
                  <a:cubicBezTo>
                    <a:pt x="234" y="313"/>
                    <a:pt x="234" y="313"/>
                    <a:pt x="234" y="313"/>
                  </a:cubicBezTo>
                  <a:cubicBezTo>
                    <a:pt x="233" y="314"/>
                    <a:pt x="233" y="314"/>
                    <a:pt x="233" y="314"/>
                  </a:cubicBezTo>
                  <a:cubicBezTo>
                    <a:pt x="232" y="317"/>
                    <a:pt x="232" y="317"/>
                    <a:pt x="232" y="317"/>
                  </a:cubicBezTo>
                  <a:cubicBezTo>
                    <a:pt x="232" y="317"/>
                    <a:pt x="232" y="317"/>
                    <a:pt x="232" y="317"/>
                  </a:cubicBezTo>
                  <a:cubicBezTo>
                    <a:pt x="231" y="317"/>
                    <a:pt x="231" y="317"/>
                    <a:pt x="231" y="317"/>
                  </a:cubicBezTo>
                  <a:cubicBezTo>
                    <a:pt x="231" y="317"/>
                    <a:pt x="231" y="317"/>
                    <a:pt x="231" y="317"/>
                  </a:cubicBezTo>
                  <a:cubicBezTo>
                    <a:pt x="231" y="317"/>
                    <a:pt x="231" y="317"/>
                    <a:pt x="231" y="317"/>
                  </a:cubicBezTo>
                  <a:cubicBezTo>
                    <a:pt x="229" y="318"/>
                    <a:pt x="229" y="318"/>
                    <a:pt x="228" y="318"/>
                  </a:cubicBezTo>
                  <a:cubicBezTo>
                    <a:pt x="225" y="317"/>
                    <a:pt x="226" y="317"/>
                    <a:pt x="225" y="317"/>
                  </a:cubicBezTo>
                  <a:cubicBezTo>
                    <a:pt x="225" y="316"/>
                    <a:pt x="225" y="316"/>
                    <a:pt x="225" y="316"/>
                  </a:cubicBezTo>
                  <a:cubicBezTo>
                    <a:pt x="223" y="317"/>
                    <a:pt x="223" y="317"/>
                    <a:pt x="223" y="317"/>
                  </a:cubicBezTo>
                  <a:cubicBezTo>
                    <a:pt x="222" y="316"/>
                    <a:pt x="222" y="316"/>
                    <a:pt x="222" y="316"/>
                  </a:cubicBezTo>
                  <a:cubicBezTo>
                    <a:pt x="221" y="314"/>
                    <a:pt x="221" y="314"/>
                    <a:pt x="221" y="314"/>
                  </a:cubicBezTo>
                  <a:cubicBezTo>
                    <a:pt x="221" y="314"/>
                    <a:pt x="221" y="314"/>
                    <a:pt x="221" y="314"/>
                  </a:cubicBezTo>
                  <a:cubicBezTo>
                    <a:pt x="221" y="316"/>
                    <a:pt x="221" y="316"/>
                    <a:pt x="221" y="316"/>
                  </a:cubicBezTo>
                  <a:cubicBezTo>
                    <a:pt x="221" y="317"/>
                    <a:pt x="221" y="317"/>
                    <a:pt x="220" y="319"/>
                  </a:cubicBezTo>
                  <a:cubicBezTo>
                    <a:pt x="219" y="322"/>
                    <a:pt x="219" y="322"/>
                    <a:pt x="219" y="322"/>
                  </a:cubicBezTo>
                  <a:cubicBezTo>
                    <a:pt x="219" y="322"/>
                    <a:pt x="219" y="322"/>
                    <a:pt x="219" y="322"/>
                  </a:cubicBezTo>
                  <a:cubicBezTo>
                    <a:pt x="219" y="321"/>
                    <a:pt x="218" y="320"/>
                    <a:pt x="218" y="319"/>
                  </a:cubicBezTo>
                  <a:cubicBezTo>
                    <a:pt x="218" y="318"/>
                    <a:pt x="218" y="318"/>
                    <a:pt x="218" y="318"/>
                  </a:cubicBezTo>
                  <a:cubicBezTo>
                    <a:pt x="217" y="320"/>
                    <a:pt x="217" y="320"/>
                    <a:pt x="217" y="320"/>
                  </a:cubicBezTo>
                  <a:cubicBezTo>
                    <a:pt x="217" y="320"/>
                    <a:pt x="217" y="320"/>
                    <a:pt x="217" y="320"/>
                  </a:cubicBezTo>
                  <a:cubicBezTo>
                    <a:pt x="217" y="322"/>
                    <a:pt x="217" y="322"/>
                    <a:pt x="217" y="322"/>
                  </a:cubicBezTo>
                  <a:cubicBezTo>
                    <a:pt x="217" y="322"/>
                    <a:pt x="217" y="322"/>
                    <a:pt x="217" y="322"/>
                  </a:cubicBezTo>
                  <a:cubicBezTo>
                    <a:pt x="215" y="321"/>
                    <a:pt x="215" y="321"/>
                    <a:pt x="215" y="321"/>
                  </a:cubicBezTo>
                  <a:cubicBezTo>
                    <a:pt x="215" y="321"/>
                    <a:pt x="215" y="321"/>
                    <a:pt x="215" y="321"/>
                  </a:cubicBezTo>
                  <a:cubicBezTo>
                    <a:pt x="215" y="322"/>
                    <a:pt x="215" y="322"/>
                    <a:pt x="215" y="322"/>
                  </a:cubicBezTo>
                  <a:cubicBezTo>
                    <a:pt x="215" y="323"/>
                    <a:pt x="215" y="323"/>
                    <a:pt x="215" y="323"/>
                  </a:cubicBezTo>
                  <a:cubicBezTo>
                    <a:pt x="215" y="323"/>
                    <a:pt x="215" y="323"/>
                    <a:pt x="215" y="323"/>
                  </a:cubicBezTo>
                  <a:cubicBezTo>
                    <a:pt x="212" y="326"/>
                    <a:pt x="212" y="326"/>
                    <a:pt x="212" y="326"/>
                  </a:cubicBezTo>
                  <a:cubicBezTo>
                    <a:pt x="212" y="326"/>
                    <a:pt x="212" y="326"/>
                    <a:pt x="212" y="326"/>
                  </a:cubicBezTo>
                  <a:cubicBezTo>
                    <a:pt x="211" y="326"/>
                    <a:pt x="211" y="326"/>
                    <a:pt x="211" y="326"/>
                  </a:cubicBezTo>
                  <a:cubicBezTo>
                    <a:pt x="211" y="326"/>
                    <a:pt x="211" y="326"/>
                    <a:pt x="211" y="326"/>
                  </a:cubicBezTo>
                  <a:cubicBezTo>
                    <a:pt x="209" y="327"/>
                    <a:pt x="209" y="327"/>
                    <a:pt x="209" y="327"/>
                  </a:cubicBezTo>
                  <a:cubicBezTo>
                    <a:pt x="209" y="327"/>
                    <a:pt x="209" y="327"/>
                    <a:pt x="209" y="327"/>
                  </a:cubicBezTo>
                  <a:cubicBezTo>
                    <a:pt x="208" y="326"/>
                    <a:pt x="208" y="326"/>
                    <a:pt x="208" y="326"/>
                  </a:cubicBezTo>
                  <a:cubicBezTo>
                    <a:pt x="208" y="326"/>
                    <a:pt x="208" y="326"/>
                    <a:pt x="208" y="326"/>
                  </a:cubicBezTo>
                  <a:cubicBezTo>
                    <a:pt x="208" y="327"/>
                    <a:pt x="208" y="327"/>
                    <a:pt x="208" y="328"/>
                  </a:cubicBezTo>
                  <a:cubicBezTo>
                    <a:pt x="207" y="329"/>
                    <a:pt x="207" y="329"/>
                    <a:pt x="207" y="329"/>
                  </a:cubicBezTo>
                  <a:cubicBezTo>
                    <a:pt x="205" y="331"/>
                    <a:pt x="205" y="331"/>
                    <a:pt x="205" y="331"/>
                  </a:cubicBezTo>
                  <a:cubicBezTo>
                    <a:pt x="204" y="332"/>
                    <a:pt x="205" y="332"/>
                    <a:pt x="204" y="333"/>
                  </a:cubicBezTo>
                  <a:cubicBezTo>
                    <a:pt x="204" y="333"/>
                    <a:pt x="204" y="333"/>
                    <a:pt x="204" y="333"/>
                  </a:cubicBezTo>
                  <a:cubicBezTo>
                    <a:pt x="202" y="332"/>
                    <a:pt x="203" y="333"/>
                    <a:pt x="201" y="332"/>
                  </a:cubicBezTo>
                  <a:cubicBezTo>
                    <a:pt x="201" y="332"/>
                    <a:pt x="201" y="332"/>
                    <a:pt x="201" y="332"/>
                  </a:cubicBezTo>
                  <a:cubicBezTo>
                    <a:pt x="202" y="333"/>
                    <a:pt x="202" y="333"/>
                    <a:pt x="202" y="333"/>
                  </a:cubicBezTo>
                  <a:cubicBezTo>
                    <a:pt x="202" y="333"/>
                    <a:pt x="202" y="333"/>
                    <a:pt x="202" y="333"/>
                  </a:cubicBezTo>
                  <a:cubicBezTo>
                    <a:pt x="201" y="334"/>
                    <a:pt x="201" y="334"/>
                    <a:pt x="201" y="334"/>
                  </a:cubicBezTo>
                  <a:cubicBezTo>
                    <a:pt x="200" y="334"/>
                    <a:pt x="200" y="334"/>
                    <a:pt x="199" y="333"/>
                  </a:cubicBezTo>
                  <a:cubicBezTo>
                    <a:pt x="198" y="334"/>
                    <a:pt x="198" y="334"/>
                    <a:pt x="198" y="334"/>
                  </a:cubicBezTo>
                  <a:cubicBezTo>
                    <a:pt x="197" y="335"/>
                    <a:pt x="197" y="335"/>
                    <a:pt x="197" y="335"/>
                  </a:cubicBezTo>
                  <a:cubicBezTo>
                    <a:pt x="195" y="334"/>
                    <a:pt x="195" y="334"/>
                    <a:pt x="195" y="334"/>
                  </a:cubicBezTo>
                  <a:cubicBezTo>
                    <a:pt x="193" y="333"/>
                    <a:pt x="193" y="333"/>
                    <a:pt x="193" y="333"/>
                  </a:cubicBezTo>
                  <a:cubicBezTo>
                    <a:pt x="193" y="333"/>
                    <a:pt x="193" y="333"/>
                    <a:pt x="193" y="333"/>
                  </a:cubicBezTo>
                  <a:cubicBezTo>
                    <a:pt x="193" y="332"/>
                    <a:pt x="193" y="332"/>
                    <a:pt x="193" y="332"/>
                  </a:cubicBezTo>
                  <a:cubicBezTo>
                    <a:pt x="193" y="330"/>
                    <a:pt x="194" y="330"/>
                    <a:pt x="196" y="328"/>
                  </a:cubicBezTo>
                  <a:cubicBezTo>
                    <a:pt x="198" y="328"/>
                    <a:pt x="198" y="328"/>
                    <a:pt x="198" y="328"/>
                  </a:cubicBezTo>
                  <a:cubicBezTo>
                    <a:pt x="201" y="326"/>
                    <a:pt x="201" y="325"/>
                    <a:pt x="203" y="322"/>
                  </a:cubicBezTo>
                  <a:cubicBezTo>
                    <a:pt x="203" y="321"/>
                    <a:pt x="203" y="321"/>
                    <a:pt x="203" y="321"/>
                  </a:cubicBezTo>
                  <a:cubicBezTo>
                    <a:pt x="202" y="321"/>
                    <a:pt x="202" y="321"/>
                    <a:pt x="202" y="321"/>
                  </a:cubicBezTo>
                  <a:cubicBezTo>
                    <a:pt x="202" y="322"/>
                    <a:pt x="199" y="324"/>
                    <a:pt x="198" y="324"/>
                  </a:cubicBezTo>
                  <a:cubicBezTo>
                    <a:pt x="198" y="324"/>
                    <a:pt x="198" y="324"/>
                    <a:pt x="198" y="324"/>
                  </a:cubicBezTo>
                  <a:cubicBezTo>
                    <a:pt x="195" y="323"/>
                    <a:pt x="195" y="323"/>
                    <a:pt x="195" y="323"/>
                  </a:cubicBezTo>
                  <a:cubicBezTo>
                    <a:pt x="194" y="323"/>
                    <a:pt x="194" y="323"/>
                    <a:pt x="194" y="323"/>
                  </a:cubicBezTo>
                  <a:cubicBezTo>
                    <a:pt x="194" y="321"/>
                    <a:pt x="194" y="321"/>
                    <a:pt x="194" y="321"/>
                  </a:cubicBezTo>
                  <a:cubicBezTo>
                    <a:pt x="197" y="308"/>
                    <a:pt x="200" y="318"/>
                    <a:pt x="199" y="300"/>
                  </a:cubicBezTo>
                  <a:cubicBezTo>
                    <a:pt x="200" y="300"/>
                    <a:pt x="200" y="300"/>
                    <a:pt x="200" y="300"/>
                  </a:cubicBezTo>
                  <a:cubicBezTo>
                    <a:pt x="208" y="295"/>
                    <a:pt x="200" y="299"/>
                    <a:pt x="210" y="293"/>
                  </a:cubicBezTo>
                  <a:cubicBezTo>
                    <a:pt x="211" y="293"/>
                    <a:pt x="211" y="293"/>
                    <a:pt x="211" y="293"/>
                  </a:cubicBezTo>
                  <a:cubicBezTo>
                    <a:pt x="212" y="295"/>
                    <a:pt x="212" y="295"/>
                    <a:pt x="213" y="295"/>
                  </a:cubicBezTo>
                  <a:cubicBezTo>
                    <a:pt x="215" y="295"/>
                    <a:pt x="215" y="295"/>
                    <a:pt x="215" y="295"/>
                  </a:cubicBezTo>
                  <a:cubicBezTo>
                    <a:pt x="216" y="295"/>
                    <a:pt x="216" y="295"/>
                    <a:pt x="216" y="295"/>
                  </a:cubicBezTo>
                  <a:cubicBezTo>
                    <a:pt x="221" y="295"/>
                    <a:pt x="222" y="296"/>
                    <a:pt x="225" y="297"/>
                  </a:cubicBezTo>
                  <a:cubicBezTo>
                    <a:pt x="225" y="296"/>
                    <a:pt x="225" y="296"/>
                    <a:pt x="225" y="296"/>
                  </a:cubicBezTo>
                  <a:cubicBezTo>
                    <a:pt x="224" y="295"/>
                    <a:pt x="224" y="295"/>
                    <a:pt x="224" y="295"/>
                  </a:cubicBezTo>
                  <a:cubicBezTo>
                    <a:pt x="221" y="295"/>
                    <a:pt x="218" y="294"/>
                    <a:pt x="214" y="290"/>
                  </a:cubicBezTo>
                  <a:cubicBezTo>
                    <a:pt x="214" y="289"/>
                    <a:pt x="214" y="289"/>
                    <a:pt x="214" y="289"/>
                  </a:cubicBezTo>
                  <a:cubicBezTo>
                    <a:pt x="216" y="289"/>
                    <a:pt x="216" y="289"/>
                    <a:pt x="216" y="289"/>
                  </a:cubicBezTo>
                  <a:cubicBezTo>
                    <a:pt x="216" y="288"/>
                    <a:pt x="216" y="288"/>
                    <a:pt x="216" y="288"/>
                  </a:cubicBezTo>
                  <a:cubicBezTo>
                    <a:pt x="216" y="288"/>
                    <a:pt x="216" y="288"/>
                    <a:pt x="216" y="288"/>
                  </a:cubicBezTo>
                  <a:cubicBezTo>
                    <a:pt x="218" y="285"/>
                    <a:pt x="219" y="284"/>
                    <a:pt x="222" y="282"/>
                  </a:cubicBezTo>
                  <a:cubicBezTo>
                    <a:pt x="221" y="282"/>
                    <a:pt x="221" y="282"/>
                    <a:pt x="219" y="282"/>
                  </a:cubicBezTo>
                  <a:cubicBezTo>
                    <a:pt x="218" y="283"/>
                    <a:pt x="218" y="283"/>
                    <a:pt x="218" y="283"/>
                  </a:cubicBezTo>
                  <a:cubicBezTo>
                    <a:pt x="217" y="284"/>
                    <a:pt x="217" y="284"/>
                    <a:pt x="217" y="284"/>
                  </a:cubicBezTo>
                  <a:cubicBezTo>
                    <a:pt x="216" y="285"/>
                    <a:pt x="216" y="285"/>
                    <a:pt x="215" y="287"/>
                  </a:cubicBezTo>
                  <a:cubicBezTo>
                    <a:pt x="215" y="287"/>
                    <a:pt x="215" y="287"/>
                    <a:pt x="215" y="287"/>
                  </a:cubicBezTo>
                  <a:cubicBezTo>
                    <a:pt x="213" y="288"/>
                    <a:pt x="212" y="288"/>
                    <a:pt x="209" y="288"/>
                  </a:cubicBezTo>
                  <a:cubicBezTo>
                    <a:pt x="209" y="287"/>
                    <a:pt x="209" y="287"/>
                    <a:pt x="209" y="287"/>
                  </a:cubicBezTo>
                  <a:cubicBezTo>
                    <a:pt x="208" y="287"/>
                    <a:pt x="208" y="287"/>
                    <a:pt x="208" y="287"/>
                  </a:cubicBezTo>
                  <a:cubicBezTo>
                    <a:pt x="208" y="287"/>
                    <a:pt x="208" y="287"/>
                    <a:pt x="208" y="287"/>
                  </a:cubicBezTo>
                  <a:cubicBezTo>
                    <a:pt x="205" y="289"/>
                    <a:pt x="204" y="289"/>
                    <a:pt x="202" y="292"/>
                  </a:cubicBezTo>
                  <a:cubicBezTo>
                    <a:pt x="200" y="293"/>
                    <a:pt x="200" y="293"/>
                    <a:pt x="200" y="293"/>
                  </a:cubicBezTo>
                  <a:cubicBezTo>
                    <a:pt x="198" y="294"/>
                    <a:pt x="199" y="293"/>
                    <a:pt x="197" y="294"/>
                  </a:cubicBezTo>
                  <a:cubicBezTo>
                    <a:pt x="195" y="296"/>
                    <a:pt x="195" y="296"/>
                    <a:pt x="195" y="296"/>
                  </a:cubicBezTo>
                  <a:cubicBezTo>
                    <a:pt x="195" y="297"/>
                    <a:pt x="195" y="297"/>
                    <a:pt x="195" y="297"/>
                  </a:cubicBezTo>
                  <a:cubicBezTo>
                    <a:pt x="195" y="298"/>
                    <a:pt x="195" y="298"/>
                    <a:pt x="195" y="298"/>
                  </a:cubicBezTo>
                  <a:cubicBezTo>
                    <a:pt x="195" y="299"/>
                    <a:pt x="195" y="299"/>
                    <a:pt x="195" y="299"/>
                  </a:cubicBezTo>
                  <a:cubicBezTo>
                    <a:pt x="195" y="300"/>
                    <a:pt x="195" y="300"/>
                    <a:pt x="195" y="300"/>
                  </a:cubicBezTo>
                  <a:cubicBezTo>
                    <a:pt x="194" y="300"/>
                    <a:pt x="194" y="300"/>
                    <a:pt x="194" y="300"/>
                  </a:cubicBezTo>
                  <a:cubicBezTo>
                    <a:pt x="192" y="301"/>
                    <a:pt x="191" y="302"/>
                    <a:pt x="189" y="305"/>
                  </a:cubicBezTo>
                  <a:cubicBezTo>
                    <a:pt x="189" y="306"/>
                    <a:pt x="189" y="306"/>
                    <a:pt x="189" y="306"/>
                  </a:cubicBezTo>
                  <a:cubicBezTo>
                    <a:pt x="189" y="306"/>
                    <a:pt x="189" y="306"/>
                    <a:pt x="189" y="306"/>
                  </a:cubicBezTo>
                  <a:cubicBezTo>
                    <a:pt x="189" y="307"/>
                    <a:pt x="189" y="307"/>
                    <a:pt x="189" y="307"/>
                  </a:cubicBezTo>
                  <a:cubicBezTo>
                    <a:pt x="188" y="309"/>
                    <a:pt x="187" y="310"/>
                    <a:pt x="185" y="311"/>
                  </a:cubicBezTo>
                  <a:cubicBezTo>
                    <a:pt x="184" y="311"/>
                    <a:pt x="184" y="311"/>
                    <a:pt x="184" y="311"/>
                  </a:cubicBezTo>
                  <a:cubicBezTo>
                    <a:pt x="183" y="311"/>
                    <a:pt x="183" y="311"/>
                    <a:pt x="183" y="311"/>
                  </a:cubicBezTo>
                  <a:cubicBezTo>
                    <a:pt x="182" y="310"/>
                    <a:pt x="182" y="310"/>
                    <a:pt x="182" y="310"/>
                  </a:cubicBezTo>
                  <a:cubicBezTo>
                    <a:pt x="181" y="310"/>
                    <a:pt x="181" y="310"/>
                    <a:pt x="181" y="310"/>
                  </a:cubicBezTo>
                  <a:cubicBezTo>
                    <a:pt x="181" y="310"/>
                    <a:pt x="181" y="310"/>
                    <a:pt x="181" y="310"/>
                  </a:cubicBezTo>
                  <a:cubicBezTo>
                    <a:pt x="183" y="311"/>
                    <a:pt x="183" y="312"/>
                    <a:pt x="185" y="314"/>
                  </a:cubicBezTo>
                  <a:cubicBezTo>
                    <a:pt x="185" y="315"/>
                    <a:pt x="185" y="315"/>
                    <a:pt x="185" y="315"/>
                  </a:cubicBezTo>
                  <a:cubicBezTo>
                    <a:pt x="185" y="316"/>
                    <a:pt x="185" y="316"/>
                    <a:pt x="185" y="316"/>
                  </a:cubicBezTo>
                  <a:cubicBezTo>
                    <a:pt x="185" y="316"/>
                    <a:pt x="185" y="316"/>
                    <a:pt x="184" y="318"/>
                  </a:cubicBezTo>
                  <a:cubicBezTo>
                    <a:pt x="181" y="320"/>
                    <a:pt x="181" y="319"/>
                    <a:pt x="179" y="320"/>
                  </a:cubicBezTo>
                  <a:cubicBezTo>
                    <a:pt x="179" y="320"/>
                    <a:pt x="179" y="320"/>
                    <a:pt x="179" y="320"/>
                  </a:cubicBezTo>
                  <a:cubicBezTo>
                    <a:pt x="181" y="321"/>
                    <a:pt x="181" y="321"/>
                    <a:pt x="181" y="321"/>
                  </a:cubicBezTo>
                  <a:cubicBezTo>
                    <a:pt x="181" y="321"/>
                    <a:pt x="181" y="321"/>
                    <a:pt x="181" y="321"/>
                  </a:cubicBezTo>
                  <a:cubicBezTo>
                    <a:pt x="180" y="323"/>
                    <a:pt x="180" y="323"/>
                    <a:pt x="180" y="323"/>
                  </a:cubicBezTo>
                  <a:cubicBezTo>
                    <a:pt x="180" y="323"/>
                    <a:pt x="179" y="323"/>
                    <a:pt x="178" y="324"/>
                  </a:cubicBezTo>
                  <a:cubicBezTo>
                    <a:pt x="177" y="324"/>
                    <a:pt x="177" y="324"/>
                    <a:pt x="177" y="324"/>
                  </a:cubicBezTo>
                  <a:cubicBezTo>
                    <a:pt x="177" y="324"/>
                    <a:pt x="177" y="324"/>
                    <a:pt x="177" y="324"/>
                  </a:cubicBezTo>
                  <a:cubicBezTo>
                    <a:pt x="177" y="323"/>
                    <a:pt x="177" y="323"/>
                    <a:pt x="177" y="323"/>
                  </a:cubicBezTo>
                  <a:cubicBezTo>
                    <a:pt x="177" y="323"/>
                    <a:pt x="177" y="323"/>
                    <a:pt x="177" y="323"/>
                  </a:cubicBezTo>
                  <a:cubicBezTo>
                    <a:pt x="176" y="322"/>
                    <a:pt x="176" y="322"/>
                    <a:pt x="176" y="322"/>
                  </a:cubicBezTo>
                  <a:cubicBezTo>
                    <a:pt x="175" y="323"/>
                    <a:pt x="174" y="324"/>
                    <a:pt x="173" y="325"/>
                  </a:cubicBezTo>
                  <a:cubicBezTo>
                    <a:pt x="174" y="325"/>
                    <a:pt x="174" y="325"/>
                    <a:pt x="174" y="325"/>
                  </a:cubicBezTo>
                  <a:cubicBezTo>
                    <a:pt x="174" y="325"/>
                    <a:pt x="174" y="325"/>
                    <a:pt x="174" y="325"/>
                  </a:cubicBezTo>
                  <a:cubicBezTo>
                    <a:pt x="171" y="329"/>
                    <a:pt x="175" y="326"/>
                    <a:pt x="169" y="331"/>
                  </a:cubicBezTo>
                  <a:cubicBezTo>
                    <a:pt x="169" y="331"/>
                    <a:pt x="169" y="331"/>
                    <a:pt x="169" y="331"/>
                  </a:cubicBezTo>
                  <a:cubicBezTo>
                    <a:pt x="168" y="334"/>
                    <a:pt x="168" y="333"/>
                    <a:pt x="168" y="335"/>
                  </a:cubicBezTo>
                  <a:cubicBezTo>
                    <a:pt x="168" y="336"/>
                    <a:pt x="168" y="336"/>
                    <a:pt x="168" y="336"/>
                  </a:cubicBezTo>
                  <a:cubicBezTo>
                    <a:pt x="174" y="338"/>
                    <a:pt x="171" y="336"/>
                    <a:pt x="176" y="339"/>
                  </a:cubicBezTo>
                  <a:cubicBezTo>
                    <a:pt x="177" y="341"/>
                    <a:pt x="177" y="341"/>
                    <a:pt x="177" y="341"/>
                  </a:cubicBezTo>
                  <a:cubicBezTo>
                    <a:pt x="177" y="341"/>
                    <a:pt x="177" y="341"/>
                    <a:pt x="177" y="341"/>
                  </a:cubicBezTo>
                  <a:cubicBezTo>
                    <a:pt x="177" y="343"/>
                    <a:pt x="175" y="346"/>
                    <a:pt x="172" y="347"/>
                  </a:cubicBezTo>
                  <a:cubicBezTo>
                    <a:pt x="171" y="348"/>
                    <a:pt x="170" y="349"/>
                    <a:pt x="170" y="350"/>
                  </a:cubicBezTo>
                  <a:cubicBezTo>
                    <a:pt x="169" y="351"/>
                    <a:pt x="169" y="351"/>
                    <a:pt x="169" y="351"/>
                  </a:cubicBezTo>
                  <a:cubicBezTo>
                    <a:pt x="169" y="352"/>
                    <a:pt x="169" y="352"/>
                    <a:pt x="169" y="352"/>
                  </a:cubicBezTo>
                  <a:cubicBezTo>
                    <a:pt x="169" y="352"/>
                    <a:pt x="169" y="352"/>
                    <a:pt x="169" y="352"/>
                  </a:cubicBezTo>
                  <a:cubicBezTo>
                    <a:pt x="167" y="354"/>
                    <a:pt x="167" y="354"/>
                    <a:pt x="167" y="354"/>
                  </a:cubicBezTo>
                  <a:cubicBezTo>
                    <a:pt x="167" y="354"/>
                    <a:pt x="167" y="354"/>
                    <a:pt x="167" y="354"/>
                  </a:cubicBezTo>
                  <a:cubicBezTo>
                    <a:pt x="167" y="354"/>
                    <a:pt x="167" y="354"/>
                    <a:pt x="167" y="354"/>
                  </a:cubicBezTo>
                  <a:cubicBezTo>
                    <a:pt x="167" y="355"/>
                    <a:pt x="167" y="355"/>
                    <a:pt x="167" y="357"/>
                  </a:cubicBezTo>
                  <a:cubicBezTo>
                    <a:pt x="167" y="357"/>
                    <a:pt x="167" y="357"/>
                    <a:pt x="167" y="357"/>
                  </a:cubicBezTo>
                  <a:cubicBezTo>
                    <a:pt x="165" y="357"/>
                    <a:pt x="165" y="357"/>
                    <a:pt x="165" y="357"/>
                  </a:cubicBezTo>
                  <a:cubicBezTo>
                    <a:pt x="163" y="358"/>
                    <a:pt x="163" y="358"/>
                    <a:pt x="163" y="358"/>
                  </a:cubicBezTo>
                  <a:cubicBezTo>
                    <a:pt x="163" y="358"/>
                    <a:pt x="163" y="358"/>
                    <a:pt x="163" y="358"/>
                  </a:cubicBezTo>
                  <a:cubicBezTo>
                    <a:pt x="163" y="359"/>
                    <a:pt x="163" y="359"/>
                    <a:pt x="163" y="359"/>
                  </a:cubicBezTo>
                  <a:cubicBezTo>
                    <a:pt x="158" y="360"/>
                    <a:pt x="158" y="360"/>
                    <a:pt x="158" y="360"/>
                  </a:cubicBezTo>
                  <a:cubicBezTo>
                    <a:pt x="157" y="362"/>
                    <a:pt x="157" y="364"/>
                    <a:pt x="153" y="365"/>
                  </a:cubicBezTo>
                  <a:cubicBezTo>
                    <a:pt x="152" y="366"/>
                    <a:pt x="152" y="366"/>
                    <a:pt x="152" y="366"/>
                  </a:cubicBezTo>
                  <a:cubicBezTo>
                    <a:pt x="152" y="366"/>
                    <a:pt x="152" y="366"/>
                    <a:pt x="152" y="366"/>
                  </a:cubicBezTo>
                  <a:cubicBezTo>
                    <a:pt x="151" y="367"/>
                    <a:pt x="151" y="367"/>
                    <a:pt x="151" y="367"/>
                  </a:cubicBezTo>
                  <a:cubicBezTo>
                    <a:pt x="150" y="368"/>
                    <a:pt x="150" y="368"/>
                    <a:pt x="150" y="368"/>
                  </a:cubicBezTo>
                  <a:cubicBezTo>
                    <a:pt x="150" y="369"/>
                    <a:pt x="150" y="369"/>
                    <a:pt x="150" y="369"/>
                  </a:cubicBezTo>
                  <a:cubicBezTo>
                    <a:pt x="149" y="369"/>
                    <a:pt x="149" y="369"/>
                    <a:pt x="149" y="369"/>
                  </a:cubicBezTo>
                  <a:cubicBezTo>
                    <a:pt x="147" y="370"/>
                    <a:pt x="147" y="370"/>
                    <a:pt x="147" y="370"/>
                  </a:cubicBezTo>
                  <a:cubicBezTo>
                    <a:pt x="147" y="370"/>
                    <a:pt x="147" y="370"/>
                    <a:pt x="147" y="370"/>
                  </a:cubicBezTo>
                  <a:cubicBezTo>
                    <a:pt x="147" y="372"/>
                    <a:pt x="147" y="372"/>
                    <a:pt x="147" y="372"/>
                  </a:cubicBezTo>
                  <a:cubicBezTo>
                    <a:pt x="146" y="372"/>
                    <a:pt x="146" y="372"/>
                    <a:pt x="146" y="372"/>
                  </a:cubicBezTo>
                  <a:cubicBezTo>
                    <a:pt x="146" y="371"/>
                    <a:pt x="146" y="371"/>
                    <a:pt x="146" y="371"/>
                  </a:cubicBezTo>
                  <a:cubicBezTo>
                    <a:pt x="145" y="372"/>
                    <a:pt x="145" y="372"/>
                    <a:pt x="145" y="372"/>
                  </a:cubicBezTo>
                  <a:cubicBezTo>
                    <a:pt x="144" y="372"/>
                    <a:pt x="143" y="373"/>
                    <a:pt x="142" y="374"/>
                  </a:cubicBezTo>
                  <a:cubicBezTo>
                    <a:pt x="142" y="374"/>
                    <a:pt x="142" y="374"/>
                    <a:pt x="142" y="374"/>
                  </a:cubicBezTo>
                  <a:cubicBezTo>
                    <a:pt x="142" y="375"/>
                    <a:pt x="142" y="375"/>
                    <a:pt x="142" y="375"/>
                  </a:cubicBezTo>
                  <a:cubicBezTo>
                    <a:pt x="143" y="376"/>
                    <a:pt x="143" y="376"/>
                    <a:pt x="143" y="376"/>
                  </a:cubicBezTo>
                  <a:cubicBezTo>
                    <a:pt x="143" y="377"/>
                    <a:pt x="143" y="377"/>
                    <a:pt x="143" y="377"/>
                  </a:cubicBezTo>
                  <a:cubicBezTo>
                    <a:pt x="142" y="379"/>
                    <a:pt x="142" y="379"/>
                    <a:pt x="142" y="379"/>
                  </a:cubicBezTo>
                  <a:cubicBezTo>
                    <a:pt x="142" y="379"/>
                    <a:pt x="142" y="379"/>
                    <a:pt x="142" y="379"/>
                  </a:cubicBezTo>
                  <a:cubicBezTo>
                    <a:pt x="141" y="380"/>
                    <a:pt x="141" y="380"/>
                    <a:pt x="141" y="380"/>
                  </a:cubicBezTo>
                  <a:cubicBezTo>
                    <a:pt x="140" y="381"/>
                    <a:pt x="140" y="381"/>
                    <a:pt x="140" y="381"/>
                  </a:cubicBezTo>
                  <a:cubicBezTo>
                    <a:pt x="139" y="381"/>
                    <a:pt x="139" y="381"/>
                    <a:pt x="139" y="381"/>
                  </a:cubicBezTo>
                  <a:cubicBezTo>
                    <a:pt x="139" y="381"/>
                    <a:pt x="139" y="381"/>
                    <a:pt x="139" y="381"/>
                  </a:cubicBezTo>
                  <a:cubicBezTo>
                    <a:pt x="138" y="382"/>
                    <a:pt x="138" y="382"/>
                    <a:pt x="138" y="382"/>
                  </a:cubicBezTo>
                  <a:cubicBezTo>
                    <a:pt x="138" y="382"/>
                    <a:pt x="138" y="382"/>
                    <a:pt x="138" y="382"/>
                  </a:cubicBezTo>
                  <a:cubicBezTo>
                    <a:pt x="137" y="382"/>
                    <a:pt x="137" y="382"/>
                    <a:pt x="137" y="382"/>
                  </a:cubicBezTo>
                  <a:cubicBezTo>
                    <a:pt x="135" y="384"/>
                    <a:pt x="137" y="383"/>
                    <a:pt x="135" y="384"/>
                  </a:cubicBezTo>
                  <a:cubicBezTo>
                    <a:pt x="134" y="385"/>
                    <a:pt x="134" y="385"/>
                    <a:pt x="134" y="385"/>
                  </a:cubicBezTo>
                  <a:cubicBezTo>
                    <a:pt x="133" y="385"/>
                    <a:pt x="133" y="385"/>
                    <a:pt x="133" y="385"/>
                  </a:cubicBezTo>
                  <a:cubicBezTo>
                    <a:pt x="132" y="385"/>
                    <a:pt x="132" y="385"/>
                    <a:pt x="132" y="385"/>
                  </a:cubicBezTo>
                  <a:cubicBezTo>
                    <a:pt x="132" y="385"/>
                    <a:pt x="132" y="385"/>
                    <a:pt x="132" y="385"/>
                  </a:cubicBezTo>
                  <a:cubicBezTo>
                    <a:pt x="131" y="385"/>
                    <a:pt x="131" y="385"/>
                    <a:pt x="131" y="386"/>
                  </a:cubicBezTo>
                  <a:cubicBezTo>
                    <a:pt x="130" y="388"/>
                    <a:pt x="130" y="388"/>
                    <a:pt x="130" y="388"/>
                  </a:cubicBezTo>
                  <a:cubicBezTo>
                    <a:pt x="130" y="388"/>
                    <a:pt x="130" y="388"/>
                    <a:pt x="130" y="388"/>
                  </a:cubicBezTo>
                  <a:cubicBezTo>
                    <a:pt x="129" y="389"/>
                    <a:pt x="129" y="389"/>
                    <a:pt x="129" y="389"/>
                  </a:cubicBezTo>
                  <a:cubicBezTo>
                    <a:pt x="128" y="388"/>
                    <a:pt x="129" y="388"/>
                    <a:pt x="127" y="388"/>
                  </a:cubicBezTo>
                  <a:cubicBezTo>
                    <a:pt x="126" y="388"/>
                    <a:pt x="126" y="388"/>
                    <a:pt x="126" y="388"/>
                  </a:cubicBezTo>
                  <a:cubicBezTo>
                    <a:pt x="125" y="389"/>
                    <a:pt x="125" y="389"/>
                    <a:pt x="125" y="389"/>
                  </a:cubicBezTo>
                  <a:cubicBezTo>
                    <a:pt x="124" y="390"/>
                    <a:pt x="124" y="390"/>
                    <a:pt x="124" y="390"/>
                  </a:cubicBezTo>
                  <a:cubicBezTo>
                    <a:pt x="125" y="390"/>
                    <a:pt x="125" y="390"/>
                    <a:pt x="126" y="390"/>
                  </a:cubicBezTo>
                  <a:cubicBezTo>
                    <a:pt x="126" y="391"/>
                    <a:pt x="126" y="391"/>
                    <a:pt x="126" y="391"/>
                  </a:cubicBezTo>
                  <a:cubicBezTo>
                    <a:pt x="125" y="391"/>
                    <a:pt x="125" y="391"/>
                    <a:pt x="125" y="391"/>
                  </a:cubicBezTo>
                  <a:cubicBezTo>
                    <a:pt x="124" y="391"/>
                    <a:pt x="124" y="391"/>
                    <a:pt x="124" y="391"/>
                  </a:cubicBezTo>
                  <a:cubicBezTo>
                    <a:pt x="123" y="391"/>
                    <a:pt x="123" y="391"/>
                    <a:pt x="123" y="391"/>
                  </a:cubicBezTo>
                  <a:cubicBezTo>
                    <a:pt x="123" y="392"/>
                    <a:pt x="123" y="392"/>
                    <a:pt x="123" y="392"/>
                  </a:cubicBezTo>
                  <a:cubicBezTo>
                    <a:pt x="121" y="392"/>
                    <a:pt x="121" y="392"/>
                    <a:pt x="120" y="392"/>
                  </a:cubicBezTo>
                  <a:cubicBezTo>
                    <a:pt x="120" y="393"/>
                    <a:pt x="119" y="394"/>
                    <a:pt x="119" y="395"/>
                  </a:cubicBezTo>
                  <a:cubicBezTo>
                    <a:pt x="119" y="395"/>
                    <a:pt x="119" y="395"/>
                    <a:pt x="119" y="395"/>
                  </a:cubicBezTo>
                  <a:cubicBezTo>
                    <a:pt x="120" y="395"/>
                    <a:pt x="120" y="395"/>
                    <a:pt x="120" y="395"/>
                  </a:cubicBezTo>
                  <a:cubicBezTo>
                    <a:pt x="121" y="395"/>
                    <a:pt x="121" y="395"/>
                    <a:pt x="121" y="395"/>
                  </a:cubicBezTo>
                  <a:cubicBezTo>
                    <a:pt x="121" y="396"/>
                    <a:pt x="121" y="396"/>
                    <a:pt x="121" y="396"/>
                  </a:cubicBezTo>
                  <a:cubicBezTo>
                    <a:pt x="121" y="396"/>
                    <a:pt x="121" y="396"/>
                    <a:pt x="122" y="397"/>
                  </a:cubicBezTo>
                  <a:cubicBezTo>
                    <a:pt x="122" y="397"/>
                    <a:pt x="122" y="397"/>
                    <a:pt x="122" y="397"/>
                  </a:cubicBezTo>
                  <a:cubicBezTo>
                    <a:pt x="121" y="398"/>
                    <a:pt x="120" y="399"/>
                    <a:pt x="120" y="400"/>
                  </a:cubicBezTo>
                  <a:cubicBezTo>
                    <a:pt x="119" y="400"/>
                    <a:pt x="119" y="400"/>
                    <a:pt x="119" y="400"/>
                  </a:cubicBezTo>
                  <a:cubicBezTo>
                    <a:pt x="119" y="400"/>
                    <a:pt x="119" y="400"/>
                    <a:pt x="119" y="400"/>
                  </a:cubicBezTo>
                  <a:cubicBezTo>
                    <a:pt x="119" y="398"/>
                    <a:pt x="119" y="398"/>
                    <a:pt x="119" y="398"/>
                  </a:cubicBezTo>
                  <a:cubicBezTo>
                    <a:pt x="119" y="398"/>
                    <a:pt x="119" y="398"/>
                    <a:pt x="119" y="398"/>
                  </a:cubicBezTo>
                  <a:cubicBezTo>
                    <a:pt x="118" y="397"/>
                    <a:pt x="118" y="397"/>
                    <a:pt x="118" y="397"/>
                  </a:cubicBezTo>
                  <a:cubicBezTo>
                    <a:pt x="118" y="398"/>
                    <a:pt x="117" y="399"/>
                    <a:pt x="117" y="400"/>
                  </a:cubicBezTo>
                  <a:cubicBezTo>
                    <a:pt x="116" y="401"/>
                    <a:pt x="116" y="401"/>
                    <a:pt x="116" y="401"/>
                  </a:cubicBezTo>
                  <a:cubicBezTo>
                    <a:pt x="114" y="402"/>
                    <a:pt x="109" y="404"/>
                    <a:pt x="108" y="405"/>
                  </a:cubicBezTo>
                  <a:cubicBezTo>
                    <a:pt x="107" y="407"/>
                    <a:pt x="107" y="407"/>
                    <a:pt x="107" y="408"/>
                  </a:cubicBezTo>
                  <a:cubicBezTo>
                    <a:pt x="106" y="409"/>
                    <a:pt x="106" y="409"/>
                    <a:pt x="106" y="409"/>
                  </a:cubicBezTo>
                  <a:cubicBezTo>
                    <a:pt x="106" y="408"/>
                    <a:pt x="106" y="408"/>
                    <a:pt x="106" y="408"/>
                  </a:cubicBezTo>
                  <a:cubicBezTo>
                    <a:pt x="106" y="405"/>
                    <a:pt x="106" y="405"/>
                    <a:pt x="106" y="405"/>
                  </a:cubicBezTo>
                  <a:cubicBezTo>
                    <a:pt x="106" y="405"/>
                    <a:pt x="106" y="405"/>
                    <a:pt x="106" y="405"/>
                  </a:cubicBezTo>
                  <a:cubicBezTo>
                    <a:pt x="105" y="404"/>
                    <a:pt x="105" y="404"/>
                    <a:pt x="105" y="404"/>
                  </a:cubicBezTo>
                  <a:cubicBezTo>
                    <a:pt x="105" y="404"/>
                    <a:pt x="105" y="404"/>
                    <a:pt x="105" y="405"/>
                  </a:cubicBezTo>
                  <a:cubicBezTo>
                    <a:pt x="104" y="405"/>
                    <a:pt x="104" y="405"/>
                    <a:pt x="104" y="405"/>
                  </a:cubicBezTo>
                  <a:cubicBezTo>
                    <a:pt x="103" y="405"/>
                    <a:pt x="103" y="405"/>
                    <a:pt x="103" y="405"/>
                  </a:cubicBezTo>
                  <a:cubicBezTo>
                    <a:pt x="103" y="405"/>
                    <a:pt x="103" y="405"/>
                    <a:pt x="103" y="405"/>
                  </a:cubicBezTo>
                  <a:cubicBezTo>
                    <a:pt x="102" y="406"/>
                    <a:pt x="101" y="407"/>
                    <a:pt x="100" y="408"/>
                  </a:cubicBezTo>
                  <a:cubicBezTo>
                    <a:pt x="98" y="408"/>
                    <a:pt x="98" y="408"/>
                    <a:pt x="98" y="408"/>
                  </a:cubicBezTo>
                  <a:cubicBezTo>
                    <a:pt x="98" y="409"/>
                    <a:pt x="98" y="409"/>
                    <a:pt x="97" y="410"/>
                  </a:cubicBezTo>
                  <a:cubicBezTo>
                    <a:pt x="97" y="410"/>
                    <a:pt x="97" y="410"/>
                    <a:pt x="97" y="410"/>
                  </a:cubicBezTo>
                  <a:cubicBezTo>
                    <a:pt x="96" y="410"/>
                    <a:pt x="96" y="410"/>
                    <a:pt x="96" y="410"/>
                  </a:cubicBezTo>
                  <a:cubicBezTo>
                    <a:pt x="95" y="410"/>
                    <a:pt x="95" y="410"/>
                    <a:pt x="95" y="410"/>
                  </a:cubicBezTo>
                  <a:cubicBezTo>
                    <a:pt x="95" y="410"/>
                    <a:pt x="95" y="410"/>
                    <a:pt x="95" y="410"/>
                  </a:cubicBezTo>
                  <a:cubicBezTo>
                    <a:pt x="94" y="411"/>
                    <a:pt x="94" y="411"/>
                    <a:pt x="94" y="411"/>
                  </a:cubicBezTo>
                  <a:cubicBezTo>
                    <a:pt x="94" y="411"/>
                    <a:pt x="94" y="411"/>
                    <a:pt x="94" y="411"/>
                  </a:cubicBezTo>
                  <a:cubicBezTo>
                    <a:pt x="92" y="411"/>
                    <a:pt x="92" y="411"/>
                    <a:pt x="92" y="411"/>
                  </a:cubicBezTo>
                  <a:cubicBezTo>
                    <a:pt x="92" y="411"/>
                    <a:pt x="92" y="411"/>
                    <a:pt x="92" y="411"/>
                  </a:cubicBezTo>
                  <a:cubicBezTo>
                    <a:pt x="91" y="413"/>
                    <a:pt x="91" y="412"/>
                    <a:pt x="90" y="413"/>
                  </a:cubicBezTo>
                  <a:cubicBezTo>
                    <a:pt x="89" y="413"/>
                    <a:pt x="88" y="413"/>
                    <a:pt x="87" y="414"/>
                  </a:cubicBezTo>
                  <a:cubicBezTo>
                    <a:pt x="86" y="413"/>
                    <a:pt x="86" y="413"/>
                    <a:pt x="86" y="413"/>
                  </a:cubicBezTo>
                  <a:cubicBezTo>
                    <a:pt x="86" y="413"/>
                    <a:pt x="86" y="413"/>
                    <a:pt x="86" y="413"/>
                  </a:cubicBezTo>
                  <a:cubicBezTo>
                    <a:pt x="86" y="412"/>
                    <a:pt x="86" y="412"/>
                    <a:pt x="86" y="412"/>
                  </a:cubicBezTo>
                  <a:cubicBezTo>
                    <a:pt x="86" y="411"/>
                    <a:pt x="86" y="411"/>
                    <a:pt x="86" y="411"/>
                  </a:cubicBezTo>
                  <a:cubicBezTo>
                    <a:pt x="87" y="410"/>
                    <a:pt x="86" y="411"/>
                    <a:pt x="87" y="410"/>
                  </a:cubicBezTo>
                  <a:cubicBezTo>
                    <a:pt x="88" y="410"/>
                    <a:pt x="88" y="410"/>
                    <a:pt x="88" y="410"/>
                  </a:cubicBezTo>
                  <a:cubicBezTo>
                    <a:pt x="89" y="410"/>
                    <a:pt x="89" y="410"/>
                    <a:pt x="89" y="410"/>
                  </a:cubicBezTo>
                  <a:cubicBezTo>
                    <a:pt x="89" y="410"/>
                    <a:pt x="89" y="410"/>
                    <a:pt x="89" y="410"/>
                  </a:cubicBezTo>
                  <a:cubicBezTo>
                    <a:pt x="88" y="409"/>
                    <a:pt x="87" y="409"/>
                    <a:pt x="86" y="409"/>
                  </a:cubicBezTo>
                  <a:cubicBezTo>
                    <a:pt x="85" y="409"/>
                    <a:pt x="85" y="409"/>
                    <a:pt x="84" y="410"/>
                  </a:cubicBezTo>
                  <a:cubicBezTo>
                    <a:pt x="84" y="411"/>
                    <a:pt x="84" y="411"/>
                    <a:pt x="84" y="411"/>
                  </a:cubicBezTo>
                  <a:cubicBezTo>
                    <a:pt x="83" y="413"/>
                    <a:pt x="84" y="413"/>
                    <a:pt x="79" y="418"/>
                  </a:cubicBezTo>
                  <a:cubicBezTo>
                    <a:pt x="78" y="418"/>
                    <a:pt x="78" y="418"/>
                    <a:pt x="78" y="418"/>
                  </a:cubicBezTo>
                  <a:cubicBezTo>
                    <a:pt x="78" y="419"/>
                    <a:pt x="78" y="418"/>
                    <a:pt x="77" y="420"/>
                  </a:cubicBezTo>
                  <a:cubicBezTo>
                    <a:pt x="76" y="420"/>
                    <a:pt x="76" y="420"/>
                    <a:pt x="76" y="420"/>
                  </a:cubicBezTo>
                  <a:cubicBezTo>
                    <a:pt x="76" y="420"/>
                    <a:pt x="76" y="420"/>
                    <a:pt x="76" y="420"/>
                  </a:cubicBezTo>
                  <a:cubicBezTo>
                    <a:pt x="75" y="420"/>
                    <a:pt x="75" y="420"/>
                    <a:pt x="75" y="420"/>
                  </a:cubicBezTo>
                  <a:cubicBezTo>
                    <a:pt x="75" y="419"/>
                    <a:pt x="75" y="419"/>
                    <a:pt x="75" y="419"/>
                  </a:cubicBezTo>
                  <a:cubicBezTo>
                    <a:pt x="75" y="419"/>
                    <a:pt x="75" y="419"/>
                    <a:pt x="75" y="419"/>
                  </a:cubicBezTo>
                  <a:cubicBezTo>
                    <a:pt x="75" y="419"/>
                    <a:pt x="75" y="419"/>
                    <a:pt x="75" y="419"/>
                  </a:cubicBezTo>
                  <a:cubicBezTo>
                    <a:pt x="75" y="418"/>
                    <a:pt x="75" y="418"/>
                    <a:pt x="75" y="418"/>
                  </a:cubicBezTo>
                  <a:cubicBezTo>
                    <a:pt x="74" y="417"/>
                    <a:pt x="74" y="417"/>
                    <a:pt x="74" y="416"/>
                  </a:cubicBezTo>
                  <a:cubicBezTo>
                    <a:pt x="73" y="416"/>
                    <a:pt x="73" y="416"/>
                    <a:pt x="73" y="416"/>
                  </a:cubicBezTo>
                  <a:cubicBezTo>
                    <a:pt x="73" y="417"/>
                    <a:pt x="73" y="417"/>
                    <a:pt x="73" y="417"/>
                  </a:cubicBezTo>
                  <a:cubicBezTo>
                    <a:pt x="73" y="418"/>
                    <a:pt x="73" y="419"/>
                    <a:pt x="73" y="420"/>
                  </a:cubicBezTo>
                  <a:cubicBezTo>
                    <a:pt x="72" y="421"/>
                    <a:pt x="72" y="421"/>
                    <a:pt x="72" y="421"/>
                  </a:cubicBezTo>
                  <a:cubicBezTo>
                    <a:pt x="71" y="422"/>
                    <a:pt x="71" y="422"/>
                    <a:pt x="71" y="422"/>
                  </a:cubicBezTo>
                  <a:cubicBezTo>
                    <a:pt x="70" y="422"/>
                    <a:pt x="70" y="422"/>
                    <a:pt x="70" y="422"/>
                  </a:cubicBezTo>
                  <a:cubicBezTo>
                    <a:pt x="69" y="420"/>
                    <a:pt x="69" y="420"/>
                    <a:pt x="69" y="420"/>
                  </a:cubicBezTo>
                  <a:cubicBezTo>
                    <a:pt x="67" y="420"/>
                    <a:pt x="67" y="420"/>
                    <a:pt x="67" y="420"/>
                  </a:cubicBezTo>
                  <a:cubicBezTo>
                    <a:pt x="67" y="420"/>
                    <a:pt x="67" y="420"/>
                    <a:pt x="67" y="420"/>
                  </a:cubicBezTo>
                  <a:cubicBezTo>
                    <a:pt x="68" y="421"/>
                    <a:pt x="68" y="421"/>
                    <a:pt x="68" y="421"/>
                  </a:cubicBezTo>
                  <a:cubicBezTo>
                    <a:pt x="67" y="423"/>
                    <a:pt x="67" y="423"/>
                    <a:pt x="67" y="423"/>
                  </a:cubicBezTo>
                  <a:cubicBezTo>
                    <a:pt x="66" y="424"/>
                    <a:pt x="66" y="424"/>
                    <a:pt x="65" y="424"/>
                  </a:cubicBezTo>
                  <a:cubicBezTo>
                    <a:pt x="65" y="424"/>
                    <a:pt x="65" y="424"/>
                    <a:pt x="65" y="424"/>
                  </a:cubicBezTo>
                  <a:cubicBezTo>
                    <a:pt x="65" y="423"/>
                    <a:pt x="65" y="423"/>
                    <a:pt x="65" y="423"/>
                  </a:cubicBezTo>
                  <a:cubicBezTo>
                    <a:pt x="66" y="422"/>
                    <a:pt x="65" y="422"/>
                    <a:pt x="66" y="421"/>
                  </a:cubicBezTo>
                  <a:cubicBezTo>
                    <a:pt x="65" y="420"/>
                    <a:pt x="65" y="420"/>
                    <a:pt x="65" y="420"/>
                  </a:cubicBezTo>
                  <a:cubicBezTo>
                    <a:pt x="65" y="419"/>
                    <a:pt x="65" y="419"/>
                    <a:pt x="65" y="419"/>
                  </a:cubicBezTo>
                  <a:cubicBezTo>
                    <a:pt x="66" y="419"/>
                    <a:pt x="66" y="419"/>
                    <a:pt x="66" y="419"/>
                  </a:cubicBezTo>
                  <a:cubicBezTo>
                    <a:pt x="67" y="417"/>
                    <a:pt x="67" y="417"/>
                    <a:pt x="67" y="417"/>
                  </a:cubicBezTo>
                  <a:cubicBezTo>
                    <a:pt x="68" y="417"/>
                    <a:pt x="68" y="417"/>
                    <a:pt x="68" y="417"/>
                  </a:cubicBezTo>
                  <a:cubicBezTo>
                    <a:pt x="69" y="417"/>
                    <a:pt x="69" y="417"/>
                    <a:pt x="69" y="417"/>
                  </a:cubicBezTo>
                  <a:cubicBezTo>
                    <a:pt x="69" y="417"/>
                    <a:pt x="69" y="417"/>
                    <a:pt x="69" y="417"/>
                  </a:cubicBezTo>
                  <a:cubicBezTo>
                    <a:pt x="70" y="417"/>
                    <a:pt x="70" y="417"/>
                    <a:pt x="70" y="417"/>
                  </a:cubicBezTo>
                  <a:cubicBezTo>
                    <a:pt x="70" y="417"/>
                    <a:pt x="70" y="417"/>
                    <a:pt x="70" y="417"/>
                  </a:cubicBezTo>
                  <a:cubicBezTo>
                    <a:pt x="70" y="416"/>
                    <a:pt x="70" y="416"/>
                    <a:pt x="70" y="416"/>
                  </a:cubicBezTo>
                  <a:cubicBezTo>
                    <a:pt x="81" y="404"/>
                    <a:pt x="77" y="406"/>
                    <a:pt x="89" y="401"/>
                  </a:cubicBezTo>
                  <a:cubicBezTo>
                    <a:pt x="89" y="401"/>
                    <a:pt x="89" y="401"/>
                    <a:pt x="89" y="401"/>
                  </a:cubicBezTo>
                  <a:cubicBezTo>
                    <a:pt x="89" y="402"/>
                    <a:pt x="89" y="402"/>
                    <a:pt x="89" y="402"/>
                  </a:cubicBezTo>
                  <a:cubicBezTo>
                    <a:pt x="89" y="402"/>
                    <a:pt x="89" y="402"/>
                    <a:pt x="89" y="402"/>
                  </a:cubicBezTo>
                  <a:cubicBezTo>
                    <a:pt x="90" y="402"/>
                    <a:pt x="90" y="402"/>
                    <a:pt x="90" y="402"/>
                  </a:cubicBezTo>
                  <a:cubicBezTo>
                    <a:pt x="92" y="402"/>
                    <a:pt x="92" y="402"/>
                    <a:pt x="92" y="402"/>
                  </a:cubicBezTo>
                  <a:cubicBezTo>
                    <a:pt x="92" y="401"/>
                    <a:pt x="92" y="401"/>
                    <a:pt x="92" y="401"/>
                  </a:cubicBezTo>
                  <a:cubicBezTo>
                    <a:pt x="93" y="402"/>
                    <a:pt x="93" y="402"/>
                    <a:pt x="93" y="402"/>
                  </a:cubicBezTo>
                  <a:cubicBezTo>
                    <a:pt x="92" y="402"/>
                    <a:pt x="92" y="402"/>
                    <a:pt x="92" y="402"/>
                  </a:cubicBezTo>
                  <a:cubicBezTo>
                    <a:pt x="91" y="403"/>
                    <a:pt x="91" y="403"/>
                    <a:pt x="91" y="403"/>
                  </a:cubicBezTo>
                  <a:cubicBezTo>
                    <a:pt x="91" y="403"/>
                    <a:pt x="91" y="403"/>
                    <a:pt x="91" y="403"/>
                  </a:cubicBezTo>
                  <a:cubicBezTo>
                    <a:pt x="93" y="406"/>
                    <a:pt x="93" y="406"/>
                    <a:pt x="93" y="406"/>
                  </a:cubicBezTo>
                  <a:cubicBezTo>
                    <a:pt x="93" y="406"/>
                    <a:pt x="93" y="406"/>
                    <a:pt x="93" y="406"/>
                  </a:cubicBezTo>
                  <a:cubicBezTo>
                    <a:pt x="94" y="406"/>
                    <a:pt x="94" y="406"/>
                    <a:pt x="94" y="406"/>
                  </a:cubicBezTo>
                  <a:cubicBezTo>
                    <a:pt x="94" y="406"/>
                    <a:pt x="94" y="406"/>
                    <a:pt x="94" y="406"/>
                  </a:cubicBezTo>
                  <a:cubicBezTo>
                    <a:pt x="94" y="404"/>
                    <a:pt x="94" y="404"/>
                    <a:pt x="94" y="404"/>
                  </a:cubicBezTo>
                  <a:cubicBezTo>
                    <a:pt x="94" y="404"/>
                    <a:pt x="94" y="404"/>
                    <a:pt x="94" y="404"/>
                  </a:cubicBezTo>
                  <a:cubicBezTo>
                    <a:pt x="96" y="404"/>
                    <a:pt x="96" y="404"/>
                    <a:pt x="96" y="404"/>
                  </a:cubicBezTo>
                  <a:cubicBezTo>
                    <a:pt x="96" y="404"/>
                    <a:pt x="96" y="404"/>
                    <a:pt x="96" y="404"/>
                  </a:cubicBezTo>
                  <a:cubicBezTo>
                    <a:pt x="97" y="404"/>
                    <a:pt x="97" y="404"/>
                    <a:pt x="97" y="404"/>
                  </a:cubicBezTo>
                  <a:cubicBezTo>
                    <a:pt x="98" y="405"/>
                    <a:pt x="97" y="405"/>
                    <a:pt x="99" y="405"/>
                  </a:cubicBezTo>
                  <a:cubicBezTo>
                    <a:pt x="99" y="405"/>
                    <a:pt x="99" y="405"/>
                    <a:pt x="99" y="405"/>
                  </a:cubicBezTo>
                  <a:cubicBezTo>
                    <a:pt x="99" y="405"/>
                    <a:pt x="99" y="405"/>
                    <a:pt x="99" y="405"/>
                  </a:cubicBezTo>
                  <a:cubicBezTo>
                    <a:pt x="99" y="404"/>
                    <a:pt x="99" y="404"/>
                    <a:pt x="99" y="404"/>
                  </a:cubicBezTo>
                  <a:cubicBezTo>
                    <a:pt x="98" y="403"/>
                    <a:pt x="97" y="403"/>
                    <a:pt x="96" y="402"/>
                  </a:cubicBezTo>
                  <a:cubicBezTo>
                    <a:pt x="96" y="401"/>
                    <a:pt x="96" y="401"/>
                    <a:pt x="96" y="401"/>
                  </a:cubicBezTo>
                  <a:cubicBezTo>
                    <a:pt x="97" y="399"/>
                    <a:pt x="98" y="397"/>
                    <a:pt x="99" y="395"/>
                  </a:cubicBezTo>
                  <a:cubicBezTo>
                    <a:pt x="100" y="394"/>
                    <a:pt x="103" y="392"/>
                    <a:pt x="105" y="390"/>
                  </a:cubicBezTo>
                  <a:cubicBezTo>
                    <a:pt x="110" y="387"/>
                    <a:pt x="110" y="387"/>
                    <a:pt x="110" y="387"/>
                  </a:cubicBezTo>
                  <a:cubicBezTo>
                    <a:pt x="112" y="385"/>
                    <a:pt x="111" y="386"/>
                    <a:pt x="114" y="384"/>
                  </a:cubicBezTo>
                  <a:cubicBezTo>
                    <a:pt x="115" y="383"/>
                    <a:pt x="115" y="383"/>
                    <a:pt x="115" y="383"/>
                  </a:cubicBezTo>
                  <a:cubicBezTo>
                    <a:pt x="115" y="384"/>
                    <a:pt x="115" y="384"/>
                    <a:pt x="115" y="384"/>
                  </a:cubicBezTo>
                  <a:cubicBezTo>
                    <a:pt x="115" y="385"/>
                    <a:pt x="115" y="385"/>
                    <a:pt x="115" y="385"/>
                  </a:cubicBezTo>
                  <a:cubicBezTo>
                    <a:pt x="116" y="385"/>
                    <a:pt x="116" y="385"/>
                    <a:pt x="117" y="385"/>
                  </a:cubicBezTo>
                  <a:cubicBezTo>
                    <a:pt x="117" y="385"/>
                    <a:pt x="117" y="385"/>
                    <a:pt x="117" y="385"/>
                  </a:cubicBezTo>
                  <a:cubicBezTo>
                    <a:pt x="117" y="384"/>
                    <a:pt x="117" y="384"/>
                    <a:pt x="117" y="384"/>
                  </a:cubicBezTo>
                  <a:cubicBezTo>
                    <a:pt x="117" y="383"/>
                    <a:pt x="117" y="382"/>
                    <a:pt x="117" y="380"/>
                  </a:cubicBezTo>
                  <a:cubicBezTo>
                    <a:pt x="119" y="378"/>
                    <a:pt x="121" y="375"/>
                    <a:pt x="123" y="373"/>
                  </a:cubicBezTo>
                  <a:cubicBezTo>
                    <a:pt x="124" y="373"/>
                    <a:pt x="124" y="373"/>
                    <a:pt x="126" y="370"/>
                  </a:cubicBezTo>
                  <a:cubicBezTo>
                    <a:pt x="127" y="370"/>
                    <a:pt x="126" y="370"/>
                    <a:pt x="128" y="370"/>
                  </a:cubicBezTo>
                  <a:cubicBezTo>
                    <a:pt x="128" y="370"/>
                    <a:pt x="128" y="370"/>
                    <a:pt x="128" y="370"/>
                  </a:cubicBezTo>
                  <a:cubicBezTo>
                    <a:pt x="129" y="370"/>
                    <a:pt x="129" y="370"/>
                    <a:pt x="129" y="370"/>
                  </a:cubicBezTo>
                  <a:cubicBezTo>
                    <a:pt x="129" y="371"/>
                    <a:pt x="129" y="371"/>
                    <a:pt x="129" y="371"/>
                  </a:cubicBezTo>
                  <a:cubicBezTo>
                    <a:pt x="130" y="371"/>
                    <a:pt x="130" y="371"/>
                    <a:pt x="130" y="371"/>
                  </a:cubicBezTo>
                  <a:cubicBezTo>
                    <a:pt x="131" y="370"/>
                    <a:pt x="131" y="370"/>
                    <a:pt x="131" y="370"/>
                  </a:cubicBezTo>
                  <a:cubicBezTo>
                    <a:pt x="131" y="370"/>
                    <a:pt x="131" y="370"/>
                    <a:pt x="131" y="370"/>
                  </a:cubicBezTo>
                  <a:cubicBezTo>
                    <a:pt x="130" y="370"/>
                    <a:pt x="130" y="370"/>
                    <a:pt x="130" y="370"/>
                  </a:cubicBezTo>
                  <a:cubicBezTo>
                    <a:pt x="130" y="370"/>
                    <a:pt x="130" y="370"/>
                    <a:pt x="130" y="370"/>
                  </a:cubicBezTo>
                  <a:cubicBezTo>
                    <a:pt x="129" y="368"/>
                    <a:pt x="129" y="368"/>
                    <a:pt x="129" y="368"/>
                  </a:cubicBezTo>
                  <a:cubicBezTo>
                    <a:pt x="128" y="368"/>
                    <a:pt x="128" y="368"/>
                    <a:pt x="128" y="368"/>
                  </a:cubicBezTo>
                  <a:cubicBezTo>
                    <a:pt x="128" y="367"/>
                    <a:pt x="128" y="367"/>
                    <a:pt x="128" y="367"/>
                  </a:cubicBezTo>
                  <a:cubicBezTo>
                    <a:pt x="129" y="362"/>
                    <a:pt x="129" y="365"/>
                    <a:pt x="129" y="359"/>
                  </a:cubicBezTo>
                  <a:cubicBezTo>
                    <a:pt x="130" y="357"/>
                    <a:pt x="130" y="357"/>
                    <a:pt x="130" y="357"/>
                  </a:cubicBezTo>
                  <a:cubicBezTo>
                    <a:pt x="131" y="356"/>
                    <a:pt x="131" y="356"/>
                    <a:pt x="131" y="356"/>
                  </a:cubicBezTo>
                  <a:cubicBezTo>
                    <a:pt x="134" y="356"/>
                    <a:pt x="134" y="356"/>
                    <a:pt x="134" y="356"/>
                  </a:cubicBezTo>
                  <a:cubicBezTo>
                    <a:pt x="132" y="355"/>
                    <a:pt x="132" y="355"/>
                    <a:pt x="132" y="355"/>
                  </a:cubicBezTo>
                  <a:cubicBezTo>
                    <a:pt x="132" y="355"/>
                    <a:pt x="132" y="355"/>
                    <a:pt x="132" y="355"/>
                  </a:cubicBezTo>
                  <a:cubicBezTo>
                    <a:pt x="131" y="355"/>
                    <a:pt x="131" y="355"/>
                    <a:pt x="131" y="355"/>
                  </a:cubicBezTo>
                  <a:cubicBezTo>
                    <a:pt x="130" y="352"/>
                    <a:pt x="130" y="353"/>
                    <a:pt x="130" y="351"/>
                  </a:cubicBezTo>
                  <a:cubicBezTo>
                    <a:pt x="131" y="349"/>
                    <a:pt x="131" y="349"/>
                    <a:pt x="131" y="349"/>
                  </a:cubicBezTo>
                  <a:cubicBezTo>
                    <a:pt x="134" y="346"/>
                    <a:pt x="133" y="347"/>
                    <a:pt x="136" y="344"/>
                  </a:cubicBezTo>
                  <a:cubicBezTo>
                    <a:pt x="136" y="344"/>
                    <a:pt x="136" y="344"/>
                    <a:pt x="136" y="344"/>
                  </a:cubicBezTo>
                  <a:cubicBezTo>
                    <a:pt x="136" y="344"/>
                    <a:pt x="136" y="344"/>
                    <a:pt x="136" y="344"/>
                  </a:cubicBezTo>
                  <a:cubicBezTo>
                    <a:pt x="137" y="338"/>
                    <a:pt x="137" y="340"/>
                    <a:pt x="138" y="336"/>
                  </a:cubicBezTo>
                  <a:cubicBezTo>
                    <a:pt x="136" y="339"/>
                    <a:pt x="137" y="338"/>
                    <a:pt x="134" y="341"/>
                  </a:cubicBezTo>
                  <a:cubicBezTo>
                    <a:pt x="133" y="342"/>
                    <a:pt x="124" y="347"/>
                    <a:pt x="123" y="347"/>
                  </a:cubicBezTo>
                  <a:cubicBezTo>
                    <a:pt x="121" y="346"/>
                    <a:pt x="121" y="346"/>
                    <a:pt x="121" y="346"/>
                  </a:cubicBezTo>
                  <a:cubicBezTo>
                    <a:pt x="119" y="342"/>
                    <a:pt x="121" y="346"/>
                    <a:pt x="119" y="342"/>
                  </a:cubicBezTo>
                  <a:cubicBezTo>
                    <a:pt x="120" y="340"/>
                    <a:pt x="119" y="340"/>
                    <a:pt x="120" y="339"/>
                  </a:cubicBezTo>
                  <a:cubicBezTo>
                    <a:pt x="121" y="338"/>
                    <a:pt x="121" y="338"/>
                    <a:pt x="121" y="338"/>
                  </a:cubicBezTo>
                  <a:cubicBezTo>
                    <a:pt x="123" y="339"/>
                    <a:pt x="123" y="339"/>
                    <a:pt x="123" y="339"/>
                  </a:cubicBezTo>
                  <a:cubicBezTo>
                    <a:pt x="124" y="339"/>
                    <a:pt x="124" y="339"/>
                    <a:pt x="124" y="339"/>
                  </a:cubicBezTo>
                  <a:cubicBezTo>
                    <a:pt x="122" y="337"/>
                    <a:pt x="123" y="338"/>
                    <a:pt x="120" y="337"/>
                  </a:cubicBezTo>
                  <a:cubicBezTo>
                    <a:pt x="119" y="337"/>
                    <a:pt x="119" y="337"/>
                    <a:pt x="119" y="337"/>
                  </a:cubicBezTo>
                  <a:cubicBezTo>
                    <a:pt x="118" y="339"/>
                    <a:pt x="118" y="339"/>
                    <a:pt x="118" y="339"/>
                  </a:cubicBezTo>
                  <a:cubicBezTo>
                    <a:pt x="117" y="340"/>
                    <a:pt x="117" y="340"/>
                    <a:pt x="117" y="340"/>
                  </a:cubicBezTo>
                  <a:cubicBezTo>
                    <a:pt x="116" y="340"/>
                    <a:pt x="116" y="340"/>
                    <a:pt x="116" y="340"/>
                  </a:cubicBezTo>
                  <a:cubicBezTo>
                    <a:pt x="116" y="339"/>
                    <a:pt x="116" y="339"/>
                    <a:pt x="116" y="339"/>
                  </a:cubicBezTo>
                  <a:cubicBezTo>
                    <a:pt x="116" y="341"/>
                    <a:pt x="116" y="341"/>
                    <a:pt x="116" y="341"/>
                  </a:cubicBezTo>
                  <a:cubicBezTo>
                    <a:pt x="115" y="343"/>
                    <a:pt x="116" y="343"/>
                    <a:pt x="115" y="345"/>
                  </a:cubicBezTo>
                  <a:cubicBezTo>
                    <a:pt x="116" y="349"/>
                    <a:pt x="116" y="349"/>
                    <a:pt x="116" y="349"/>
                  </a:cubicBezTo>
                  <a:cubicBezTo>
                    <a:pt x="116" y="351"/>
                    <a:pt x="116" y="351"/>
                    <a:pt x="116" y="351"/>
                  </a:cubicBezTo>
                  <a:cubicBezTo>
                    <a:pt x="114" y="351"/>
                    <a:pt x="114" y="351"/>
                    <a:pt x="114" y="351"/>
                  </a:cubicBezTo>
                  <a:cubicBezTo>
                    <a:pt x="113" y="350"/>
                    <a:pt x="113" y="350"/>
                    <a:pt x="113" y="350"/>
                  </a:cubicBezTo>
                  <a:cubicBezTo>
                    <a:pt x="108" y="342"/>
                    <a:pt x="109" y="343"/>
                    <a:pt x="106" y="341"/>
                  </a:cubicBezTo>
                  <a:cubicBezTo>
                    <a:pt x="105" y="341"/>
                    <a:pt x="105" y="341"/>
                    <a:pt x="105" y="341"/>
                  </a:cubicBezTo>
                  <a:cubicBezTo>
                    <a:pt x="104" y="342"/>
                    <a:pt x="104" y="342"/>
                    <a:pt x="104" y="342"/>
                  </a:cubicBezTo>
                  <a:cubicBezTo>
                    <a:pt x="103" y="342"/>
                    <a:pt x="103" y="342"/>
                    <a:pt x="103" y="342"/>
                  </a:cubicBezTo>
                  <a:cubicBezTo>
                    <a:pt x="100" y="340"/>
                    <a:pt x="100" y="341"/>
                    <a:pt x="98" y="337"/>
                  </a:cubicBezTo>
                  <a:cubicBezTo>
                    <a:pt x="95" y="339"/>
                    <a:pt x="96" y="339"/>
                    <a:pt x="93" y="341"/>
                  </a:cubicBezTo>
                  <a:cubicBezTo>
                    <a:pt x="92" y="341"/>
                    <a:pt x="92" y="341"/>
                    <a:pt x="92" y="341"/>
                  </a:cubicBezTo>
                  <a:cubicBezTo>
                    <a:pt x="89" y="343"/>
                    <a:pt x="89" y="343"/>
                    <a:pt x="89" y="343"/>
                  </a:cubicBezTo>
                  <a:cubicBezTo>
                    <a:pt x="88" y="343"/>
                    <a:pt x="88" y="343"/>
                    <a:pt x="88" y="343"/>
                  </a:cubicBezTo>
                  <a:cubicBezTo>
                    <a:pt x="88" y="344"/>
                    <a:pt x="88" y="344"/>
                    <a:pt x="88" y="344"/>
                  </a:cubicBezTo>
                  <a:cubicBezTo>
                    <a:pt x="88" y="344"/>
                    <a:pt x="88" y="344"/>
                    <a:pt x="88" y="344"/>
                  </a:cubicBezTo>
                  <a:cubicBezTo>
                    <a:pt x="87" y="346"/>
                    <a:pt x="87" y="346"/>
                    <a:pt x="87" y="346"/>
                  </a:cubicBezTo>
                  <a:cubicBezTo>
                    <a:pt x="83" y="347"/>
                    <a:pt x="83" y="347"/>
                    <a:pt x="83" y="347"/>
                  </a:cubicBezTo>
                  <a:cubicBezTo>
                    <a:pt x="78" y="346"/>
                    <a:pt x="78" y="346"/>
                    <a:pt x="78" y="346"/>
                  </a:cubicBezTo>
                  <a:cubicBezTo>
                    <a:pt x="80" y="345"/>
                    <a:pt x="79" y="346"/>
                    <a:pt x="82" y="345"/>
                  </a:cubicBezTo>
                  <a:cubicBezTo>
                    <a:pt x="83" y="343"/>
                    <a:pt x="83" y="343"/>
                    <a:pt x="83" y="343"/>
                  </a:cubicBezTo>
                  <a:cubicBezTo>
                    <a:pt x="82" y="340"/>
                    <a:pt x="82" y="341"/>
                    <a:pt x="82" y="338"/>
                  </a:cubicBezTo>
                  <a:cubicBezTo>
                    <a:pt x="84" y="336"/>
                    <a:pt x="84" y="336"/>
                    <a:pt x="84" y="336"/>
                  </a:cubicBezTo>
                  <a:cubicBezTo>
                    <a:pt x="82" y="336"/>
                    <a:pt x="82" y="336"/>
                    <a:pt x="82" y="336"/>
                  </a:cubicBezTo>
                  <a:cubicBezTo>
                    <a:pt x="81" y="337"/>
                    <a:pt x="81" y="337"/>
                    <a:pt x="81" y="337"/>
                  </a:cubicBezTo>
                  <a:cubicBezTo>
                    <a:pt x="80" y="335"/>
                    <a:pt x="80" y="335"/>
                    <a:pt x="80" y="335"/>
                  </a:cubicBezTo>
                  <a:cubicBezTo>
                    <a:pt x="80" y="332"/>
                    <a:pt x="80" y="332"/>
                    <a:pt x="80" y="332"/>
                  </a:cubicBezTo>
                  <a:cubicBezTo>
                    <a:pt x="81" y="330"/>
                    <a:pt x="82" y="329"/>
                    <a:pt x="82" y="326"/>
                  </a:cubicBezTo>
                  <a:cubicBezTo>
                    <a:pt x="79" y="317"/>
                    <a:pt x="80" y="322"/>
                    <a:pt x="77" y="312"/>
                  </a:cubicBezTo>
                  <a:cubicBezTo>
                    <a:pt x="75" y="310"/>
                    <a:pt x="75" y="310"/>
                    <a:pt x="75" y="310"/>
                  </a:cubicBezTo>
                  <a:cubicBezTo>
                    <a:pt x="77" y="305"/>
                    <a:pt x="76" y="307"/>
                    <a:pt x="78" y="303"/>
                  </a:cubicBezTo>
                  <a:cubicBezTo>
                    <a:pt x="81" y="301"/>
                    <a:pt x="81" y="301"/>
                    <a:pt x="81" y="301"/>
                  </a:cubicBezTo>
                  <a:cubicBezTo>
                    <a:pt x="80" y="301"/>
                    <a:pt x="80" y="301"/>
                    <a:pt x="80" y="301"/>
                  </a:cubicBezTo>
                  <a:cubicBezTo>
                    <a:pt x="79" y="301"/>
                    <a:pt x="79" y="301"/>
                    <a:pt x="78" y="301"/>
                  </a:cubicBezTo>
                  <a:cubicBezTo>
                    <a:pt x="75" y="307"/>
                    <a:pt x="74" y="308"/>
                    <a:pt x="73" y="310"/>
                  </a:cubicBezTo>
                  <a:cubicBezTo>
                    <a:pt x="72" y="310"/>
                    <a:pt x="72" y="310"/>
                    <a:pt x="72" y="310"/>
                  </a:cubicBezTo>
                  <a:cubicBezTo>
                    <a:pt x="74" y="311"/>
                    <a:pt x="74" y="311"/>
                    <a:pt x="74" y="311"/>
                  </a:cubicBezTo>
                  <a:cubicBezTo>
                    <a:pt x="74" y="312"/>
                    <a:pt x="74" y="312"/>
                    <a:pt x="74" y="314"/>
                  </a:cubicBezTo>
                  <a:cubicBezTo>
                    <a:pt x="74" y="316"/>
                    <a:pt x="74" y="316"/>
                    <a:pt x="74" y="317"/>
                  </a:cubicBezTo>
                  <a:cubicBezTo>
                    <a:pt x="72" y="317"/>
                    <a:pt x="72" y="317"/>
                    <a:pt x="72" y="317"/>
                  </a:cubicBezTo>
                  <a:cubicBezTo>
                    <a:pt x="70" y="318"/>
                    <a:pt x="70" y="318"/>
                    <a:pt x="70" y="318"/>
                  </a:cubicBezTo>
                  <a:cubicBezTo>
                    <a:pt x="66" y="320"/>
                    <a:pt x="64" y="321"/>
                    <a:pt x="59" y="321"/>
                  </a:cubicBezTo>
                  <a:cubicBezTo>
                    <a:pt x="56" y="319"/>
                    <a:pt x="56" y="319"/>
                    <a:pt x="56" y="319"/>
                  </a:cubicBezTo>
                  <a:cubicBezTo>
                    <a:pt x="56" y="317"/>
                    <a:pt x="56" y="318"/>
                    <a:pt x="56" y="317"/>
                  </a:cubicBezTo>
                  <a:cubicBezTo>
                    <a:pt x="52" y="313"/>
                    <a:pt x="52" y="313"/>
                    <a:pt x="52" y="313"/>
                  </a:cubicBezTo>
                  <a:cubicBezTo>
                    <a:pt x="50" y="310"/>
                    <a:pt x="50" y="310"/>
                    <a:pt x="50" y="310"/>
                  </a:cubicBezTo>
                  <a:cubicBezTo>
                    <a:pt x="49" y="310"/>
                    <a:pt x="49" y="310"/>
                    <a:pt x="49" y="310"/>
                  </a:cubicBezTo>
                  <a:cubicBezTo>
                    <a:pt x="47" y="308"/>
                    <a:pt x="48" y="309"/>
                    <a:pt x="46" y="307"/>
                  </a:cubicBezTo>
                  <a:cubicBezTo>
                    <a:pt x="46" y="306"/>
                    <a:pt x="46" y="306"/>
                    <a:pt x="46" y="305"/>
                  </a:cubicBezTo>
                  <a:cubicBezTo>
                    <a:pt x="45" y="305"/>
                    <a:pt x="45" y="305"/>
                    <a:pt x="45" y="305"/>
                  </a:cubicBezTo>
                  <a:cubicBezTo>
                    <a:pt x="44" y="305"/>
                    <a:pt x="44" y="305"/>
                    <a:pt x="44" y="305"/>
                  </a:cubicBezTo>
                  <a:cubicBezTo>
                    <a:pt x="42" y="304"/>
                    <a:pt x="42" y="304"/>
                    <a:pt x="42" y="304"/>
                  </a:cubicBezTo>
                  <a:cubicBezTo>
                    <a:pt x="46" y="300"/>
                    <a:pt x="46" y="300"/>
                    <a:pt x="46" y="300"/>
                  </a:cubicBezTo>
                  <a:cubicBezTo>
                    <a:pt x="47" y="297"/>
                    <a:pt x="47" y="297"/>
                    <a:pt x="47" y="297"/>
                  </a:cubicBezTo>
                  <a:cubicBezTo>
                    <a:pt x="48" y="296"/>
                    <a:pt x="48" y="296"/>
                    <a:pt x="48" y="296"/>
                  </a:cubicBezTo>
                  <a:cubicBezTo>
                    <a:pt x="52" y="297"/>
                    <a:pt x="50" y="297"/>
                    <a:pt x="53" y="298"/>
                  </a:cubicBezTo>
                  <a:cubicBezTo>
                    <a:pt x="54" y="299"/>
                    <a:pt x="54" y="299"/>
                    <a:pt x="54" y="299"/>
                  </a:cubicBezTo>
                  <a:cubicBezTo>
                    <a:pt x="55" y="300"/>
                    <a:pt x="55" y="300"/>
                    <a:pt x="55" y="300"/>
                  </a:cubicBezTo>
                  <a:cubicBezTo>
                    <a:pt x="54" y="302"/>
                    <a:pt x="54" y="302"/>
                    <a:pt x="53" y="303"/>
                  </a:cubicBezTo>
                  <a:cubicBezTo>
                    <a:pt x="54" y="303"/>
                    <a:pt x="54" y="303"/>
                    <a:pt x="54" y="303"/>
                  </a:cubicBezTo>
                  <a:cubicBezTo>
                    <a:pt x="56" y="300"/>
                    <a:pt x="56" y="301"/>
                    <a:pt x="58" y="299"/>
                  </a:cubicBezTo>
                  <a:cubicBezTo>
                    <a:pt x="58" y="299"/>
                    <a:pt x="58" y="299"/>
                    <a:pt x="58" y="299"/>
                  </a:cubicBezTo>
                  <a:cubicBezTo>
                    <a:pt x="59" y="300"/>
                    <a:pt x="59" y="300"/>
                    <a:pt x="59" y="300"/>
                  </a:cubicBezTo>
                  <a:cubicBezTo>
                    <a:pt x="60" y="302"/>
                    <a:pt x="59" y="301"/>
                    <a:pt x="61" y="303"/>
                  </a:cubicBezTo>
                  <a:cubicBezTo>
                    <a:pt x="63" y="301"/>
                    <a:pt x="63" y="301"/>
                    <a:pt x="63" y="301"/>
                  </a:cubicBezTo>
                  <a:cubicBezTo>
                    <a:pt x="64" y="299"/>
                    <a:pt x="64" y="299"/>
                    <a:pt x="64" y="299"/>
                  </a:cubicBezTo>
                  <a:cubicBezTo>
                    <a:pt x="63" y="298"/>
                    <a:pt x="63" y="298"/>
                    <a:pt x="63" y="298"/>
                  </a:cubicBezTo>
                  <a:cubicBezTo>
                    <a:pt x="61" y="298"/>
                    <a:pt x="61" y="298"/>
                    <a:pt x="59" y="297"/>
                  </a:cubicBezTo>
                  <a:cubicBezTo>
                    <a:pt x="59" y="297"/>
                    <a:pt x="59" y="297"/>
                    <a:pt x="59" y="297"/>
                  </a:cubicBezTo>
                  <a:cubicBezTo>
                    <a:pt x="61" y="297"/>
                    <a:pt x="61" y="297"/>
                    <a:pt x="61" y="297"/>
                  </a:cubicBezTo>
                  <a:cubicBezTo>
                    <a:pt x="62" y="296"/>
                    <a:pt x="62" y="296"/>
                    <a:pt x="62" y="296"/>
                  </a:cubicBezTo>
                  <a:cubicBezTo>
                    <a:pt x="61" y="295"/>
                    <a:pt x="62" y="295"/>
                    <a:pt x="60" y="294"/>
                  </a:cubicBezTo>
                  <a:cubicBezTo>
                    <a:pt x="58" y="297"/>
                    <a:pt x="58" y="297"/>
                    <a:pt x="58" y="297"/>
                  </a:cubicBezTo>
                  <a:cubicBezTo>
                    <a:pt x="53" y="297"/>
                    <a:pt x="53" y="297"/>
                    <a:pt x="53" y="297"/>
                  </a:cubicBezTo>
                  <a:cubicBezTo>
                    <a:pt x="49" y="295"/>
                    <a:pt x="49" y="295"/>
                    <a:pt x="49" y="295"/>
                  </a:cubicBezTo>
                  <a:cubicBezTo>
                    <a:pt x="46" y="296"/>
                    <a:pt x="46" y="296"/>
                    <a:pt x="46" y="296"/>
                  </a:cubicBezTo>
                  <a:cubicBezTo>
                    <a:pt x="45" y="295"/>
                    <a:pt x="45" y="295"/>
                    <a:pt x="45" y="295"/>
                  </a:cubicBezTo>
                  <a:cubicBezTo>
                    <a:pt x="44" y="295"/>
                    <a:pt x="44" y="295"/>
                    <a:pt x="44" y="295"/>
                  </a:cubicBezTo>
                  <a:cubicBezTo>
                    <a:pt x="47" y="292"/>
                    <a:pt x="46" y="293"/>
                    <a:pt x="48" y="292"/>
                  </a:cubicBezTo>
                  <a:cubicBezTo>
                    <a:pt x="48" y="291"/>
                    <a:pt x="48" y="291"/>
                    <a:pt x="48" y="291"/>
                  </a:cubicBezTo>
                  <a:cubicBezTo>
                    <a:pt x="47" y="291"/>
                    <a:pt x="47" y="291"/>
                    <a:pt x="47" y="291"/>
                  </a:cubicBezTo>
                  <a:cubicBezTo>
                    <a:pt x="45" y="292"/>
                    <a:pt x="45" y="292"/>
                    <a:pt x="45" y="292"/>
                  </a:cubicBezTo>
                  <a:cubicBezTo>
                    <a:pt x="45" y="291"/>
                    <a:pt x="45" y="291"/>
                    <a:pt x="45" y="291"/>
                  </a:cubicBezTo>
                  <a:cubicBezTo>
                    <a:pt x="45" y="289"/>
                    <a:pt x="45" y="289"/>
                    <a:pt x="45" y="289"/>
                  </a:cubicBezTo>
                  <a:cubicBezTo>
                    <a:pt x="45" y="289"/>
                    <a:pt x="45" y="289"/>
                    <a:pt x="45" y="289"/>
                  </a:cubicBezTo>
                  <a:cubicBezTo>
                    <a:pt x="44" y="290"/>
                    <a:pt x="44" y="290"/>
                    <a:pt x="44" y="290"/>
                  </a:cubicBezTo>
                  <a:cubicBezTo>
                    <a:pt x="43" y="290"/>
                    <a:pt x="43" y="290"/>
                    <a:pt x="43" y="290"/>
                  </a:cubicBezTo>
                  <a:cubicBezTo>
                    <a:pt x="42" y="289"/>
                    <a:pt x="42" y="289"/>
                    <a:pt x="42" y="289"/>
                  </a:cubicBezTo>
                  <a:cubicBezTo>
                    <a:pt x="43" y="288"/>
                    <a:pt x="43" y="289"/>
                    <a:pt x="44" y="287"/>
                  </a:cubicBezTo>
                  <a:cubicBezTo>
                    <a:pt x="43" y="287"/>
                    <a:pt x="43" y="287"/>
                    <a:pt x="43" y="287"/>
                  </a:cubicBezTo>
                  <a:cubicBezTo>
                    <a:pt x="43" y="288"/>
                    <a:pt x="43" y="288"/>
                    <a:pt x="43" y="288"/>
                  </a:cubicBezTo>
                  <a:cubicBezTo>
                    <a:pt x="42" y="289"/>
                    <a:pt x="42" y="289"/>
                    <a:pt x="42" y="289"/>
                  </a:cubicBezTo>
                  <a:cubicBezTo>
                    <a:pt x="42" y="290"/>
                    <a:pt x="42" y="290"/>
                    <a:pt x="42" y="291"/>
                  </a:cubicBezTo>
                  <a:cubicBezTo>
                    <a:pt x="41" y="292"/>
                    <a:pt x="41" y="292"/>
                    <a:pt x="41" y="292"/>
                  </a:cubicBezTo>
                  <a:cubicBezTo>
                    <a:pt x="40" y="291"/>
                    <a:pt x="40" y="291"/>
                    <a:pt x="40" y="291"/>
                  </a:cubicBezTo>
                  <a:cubicBezTo>
                    <a:pt x="39" y="290"/>
                    <a:pt x="39" y="291"/>
                    <a:pt x="39" y="287"/>
                  </a:cubicBezTo>
                  <a:cubicBezTo>
                    <a:pt x="37" y="286"/>
                    <a:pt x="37" y="286"/>
                    <a:pt x="37" y="286"/>
                  </a:cubicBezTo>
                  <a:cubicBezTo>
                    <a:pt x="36" y="284"/>
                    <a:pt x="36" y="284"/>
                    <a:pt x="36" y="284"/>
                  </a:cubicBezTo>
                  <a:cubicBezTo>
                    <a:pt x="37" y="282"/>
                    <a:pt x="37" y="282"/>
                    <a:pt x="37" y="282"/>
                  </a:cubicBezTo>
                  <a:cubicBezTo>
                    <a:pt x="37" y="281"/>
                    <a:pt x="37" y="281"/>
                    <a:pt x="37" y="281"/>
                  </a:cubicBezTo>
                  <a:cubicBezTo>
                    <a:pt x="36" y="281"/>
                    <a:pt x="36" y="281"/>
                    <a:pt x="36" y="281"/>
                  </a:cubicBezTo>
                  <a:cubicBezTo>
                    <a:pt x="34" y="282"/>
                    <a:pt x="34" y="282"/>
                    <a:pt x="34" y="282"/>
                  </a:cubicBezTo>
                  <a:cubicBezTo>
                    <a:pt x="33" y="281"/>
                    <a:pt x="33" y="281"/>
                    <a:pt x="33" y="281"/>
                  </a:cubicBezTo>
                  <a:cubicBezTo>
                    <a:pt x="33" y="280"/>
                    <a:pt x="33" y="280"/>
                    <a:pt x="33" y="279"/>
                  </a:cubicBezTo>
                  <a:cubicBezTo>
                    <a:pt x="34" y="278"/>
                    <a:pt x="34" y="278"/>
                    <a:pt x="34" y="278"/>
                  </a:cubicBezTo>
                  <a:cubicBezTo>
                    <a:pt x="34" y="279"/>
                    <a:pt x="34" y="279"/>
                    <a:pt x="34" y="279"/>
                  </a:cubicBezTo>
                  <a:cubicBezTo>
                    <a:pt x="37" y="278"/>
                    <a:pt x="37" y="278"/>
                    <a:pt x="37" y="278"/>
                  </a:cubicBezTo>
                  <a:cubicBezTo>
                    <a:pt x="37" y="277"/>
                    <a:pt x="37" y="277"/>
                    <a:pt x="37" y="277"/>
                  </a:cubicBezTo>
                  <a:cubicBezTo>
                    <a:pt x="35" y="276"/>
                    <a:pt x="35" y="276"/>
                    <a:pt x="35" y="276"/>
                  </a:cubicBezTo>
                  <a:cubicBezTo>
                    <a:pt x="34" y="275"/>
                    <a:pt x="34" y="275"/>
                    <a:pt x="34" y="275"/>
                  </a:cubicBezTo>
                  <a:cubicBezTo>
                    <a:pt x="35" y="274"/>
                    <a:pt x="35" y="274"/>
                    <a:pt x="35" y="274"/>
                  </a:cubicBezTo>
                  <a:cubicBezTo>
                    <a:pt x="37" y="274"/>
                    <a:pt x="37" y="274"/>
                    <a:pt x="37" y="274"/>
                  </a:cubicBezTo>
                  <a:cubicBezTo>
                    <a:pt x="39" y="273"/>
                    <a:pt x="39" y="273"/>
                    <a:pt x="39" y="273"/>
                  </a:cubicBezTo>
                  <a:cubicBezTo>
                    <a:pt x="38" y="272"/>
                    <a:pt x="38" y="272"/>
                    <a:pt x="38" y="272"/>
                  </a:cubicBezTo>
                  <a:cubicBezTo>
                    <a:pt x="38" y="271"/>
                    <a:pt x="38" y="271"/>
                    <a:pt x="38" y="270"/>
                  </a:cubicBezTo>
                  <a:cubicBezTo>
                    <a:pt x="38" y="268"/>
                    <a:pt x="38" y="268"/>
                    <a:pt x="38" y="268"/>
                  </a:cubicBezTo>
                  <a:cubicBezTo>
                    <a:pt x="40" y="265"/>
                    <a:pt x="43" y="260"/>
                    <a:pt x="45" y="258"/>
                  </a:cubicBezTo>
                  <a:cubicBezTo>
                    <a:pt x="46" y="257"/>
                    <a:pt x="46" y="257"/>
                    <a:pt x="46" y="257"/>
                  </a:cubicBezTo>
                  <a:cubicBezTo>
                    <a:pt x="48" y="258"/>
                    <a:pt x="48" y="258"/>
                    <a:pt x="48" y="258"/>
                  </a:cubicBezTo>
                  <a:cubicBezTo>
                    <a:pt x="49" y="259"/>
                    <a:pt x="49" y="259"/>
                    <a:pt x="49" y="259"/>
                  </a:cubicBezTo>
                  <a:cubicBezTo>
                    <a:pt x="49" y="258"/>
                    <a:pt x="49" y="258"/>
                    <a:pt x="49" y="258"/>
                  </a:cubicBezTo>
                  <a:cubicBezTo>
                    <a:pt x="49" y="258"/>
                    <a:pt x="49" y="258"/>
                    <a:pt x="49" y="258"/>
                  </a:cubicBezTo>
                  <a:cubicBezTo>
                    <a:pt x="48" y="256"/>
                    <a:pt x="48" y="256"/>
                    <a:pt x="48" y="256"/>
                  </a:cubicBezTo>
                  <a:cubicBezTo>
                    <a:pt x="50" y="256"/>
                    <a:pt x="50" y="256"/>
                    <a:pt x="50" y="256"/>
                  </a:cubicBezTo>
                  <a:cubicBezTo>
                    <a:pt x="51" y="254"/>
                    <a:pt x="51" y="254"/>
                    <a:pt x="51" y="254"/>
                  </a:cubicBezTo>
                  <a:cubicBezTo>
                    <a:pt x="51" y="253"/>
                    <a:pt x="51" y="253"/>
                    <a:pt x="51" y="253"/>
                  </a:cubicBezTo>
                  <a:cubicBezTo>
                    <a:pt x="50" y="254"/>
                    <a:pt x="50" y="254"/>
                    <a:pt x="49" y="255"/>
                  </a:cubicBezTo>
                  <a:cubicBezTo>
                    <a:pt x="48" y="254"/>
                    <a:pt x="48" y="255"/>
                    <a:pt x="48" y="251"/>
                  </a:cubicBezTo>
                  <a:cubicBezTo>
                    <a:pt x="49" y="247"/>
                    <a:pt x="49" y="248"/>
                    <a:pt x="49" y="247"/>
                  </a:cubicBezTo>
                  <a:cubicBezTo>
                    <a:pt x="50" y="245"/>
                    <a:pt x="50" y="245"/>
                    <a:pt x="50" y="245"/>
                  </a:cubicBezTo>
                  <a:cubicBezTo>
                    <a:pt x="53" y="245"/>
                    <a:pt x="53" y="245"/>
                    <a:pt x="53" y="245"/>
                  </a:cubicBezTo>
                  <a:cubicBezTo>
                    <a:pt x="53" y="245"/>
                    <a:pt x="53" y="245"/>
                    <a:pt x="53" y="245"/>
                  </a:cubicBezTo>
                  <a:cubicBezTo>
                    <a:pt x="53" y="245"/>
                    <a:pt x="53" y="245"/>
                    <a:pt x="53" y="245"/>
                  </a:cubicBezTo>
                  <a:cubicBezTo>
                    <a:pt x="52" y="243"/>
                    <a:pt x="52" y="243"/>
                    <a:pt x="52" y="243"/>
                  </a:cubicBezTo>
                  <a:cubicBezTo>
                    <a:pt x="52" y="241"/>
                    <a:pt x="52" y="241"/>
                    <a:pt x="53" y="241"/>
                  </a:cubicBezTo>
                  <a:cubicBezTo>
                    <a:pt x="56" y="239"/>
                    <a:pt x="56" y="239"/>
                    <a:pt x="56" y="239"/>
                  </a:cubicBezTo>
                  <a:cubicBezTo>
                    <a:pt x="58" y="240"/>
                    <a:pt x="58" y="240"/>
                    <a:pt x="58" y="240"/>
                  </a:cubicBezTo>
                  <a:cubicBezTo>
                    <a:pt x="60" y="241"/>
                    <a:pt x="60" y="241"/>
                    <a:pt x="60" y="241"/>
                  </a:cubicBezTo>
                  <a:cubicBezTo>
                    <a:pt x="62" y="243"/>
                    <a:pt x="62" y="243"/>
                    <a:pt x="62" y="243"/>
                  </a:cubicBezTo>
                  <a:cubicBezTo>
                    <a:pt x="62" y="244"/>
                    <a:pt x="62" y="244"/>
                    <a:pt x="62" y="244"/>
                  </a:cubicBezTo>
                  <a:cubicBezTo>
                    <a:pt x="61" y="244"/>
                    <a:pt x="61" y="244"/>
                    <a:pt x="61" y="244"/>
                  </a:cubicBezTo>
                  <a:cubicBezTo>
                    <a:pt x="61" y="245"/>
                    <a:pt x="61" y="245"/>
                    <a:pt x="61" y="245"/>
                  </a:cubicBezTo>
                  <a:cubicBezTo>
                    <a:pt x="60" y="245"/>
                    <a:pt x="60" y="245"/>
                    <a:pt x="60" y="245"/>
                  </a:cubicBezTo>
                  <a:cubicBezTo>
                    <a:pt x="60" y="246"/>
                    <a:pt x="60" y="246"/>
                    <a:pt x="60" y="246"/>
                  </a:cubicBezTo>
                  <a:cubicBezTo>
                    <a:pt x="62" y="244"/>
                    <a:pt x="61" y="245"/>
                    <a:pt x="63" y="243"/>
                  </a:cubicBezTo>
                  <a:cubicBezTo>
                    <a:pt x="64" y="244"/>
                    <a:pt x="64" y="244"/>
                    <a:pt x="64" y="244"/>
                  </a:cubicBezTo>
                  <a:cubicBezTo>
                    <a:pt x="65" y="245"/>
                    <a:pt x="65" y="245"/>
                    <a:pt x="65" y="245"/>
                  </a:cubicBezTo>
                  <a:cubicBezTo>
                    <a:pt x="66" y="245"/>
                    <a:pt x="66" y="245"/>
                    <a:pt x="66" y="245"/>
                  </a:cubicBezTo>
                  <a:cubicBezTo>
                    <a:pt x="68" y="244"/>
                    <a:pt x="68" y="244"/>
                    <a:pt x="68" y="244"/>
                  </a:cubicBezTo>
                  <a:cubicBezTo>
                    <a:pt x="69" y="243"/>
                    <a:pt x="69" y="243"/>
                    <a:pt x="69" y="243"/>
                  </a:cubicBezTo>
                  <a:cubicBezTo>
                    <a:pt x="71" y="241"/>
                    <a:pt x="71" y="241"/>
                    <a:pt x="71" y="241"/>
                  </a:cubicBezTo>
                  <a:cubicBezTo>
                    <a:pt x="73" y="239"/>
                    <a:pt x="73" y="239"/>
                    <a:pt x="73" y="239"/>
                  </a:cubicBezTo>
                  <a:cubicBezTo>
                    <a:pt x="76" y="234"/>
                    <a:pt x="76" y="235"/>
                    <a:pt x="77" y="233"/>
                  </a:cubicBezTo>
                  <a:cubicBezTo>
                    <a:pt x="78" y="232"/>
                    <a:pt x="78" y="232"/>
                    <a:pt x="78" y="232"/>
                  </a:cubicBezTo>
                  <a:cubicBezTo>
                    <a:pt x="79" y="233"/>
                    <a:pt x="79" y="233"/>
                    <a:pt x="79" y="233"/>
                  </a:cubicBezTo>
                  <a:cubicBezTo>
                    <a:pt x="79" y="234"/>
                    <a:pt x="79" y="234"/>
                    <a:pt x="79" y="234"/>
                  </a:cubicBezTo>
                  <a:cubicBezTo>
                    <a:pt x="80" y="235"/>
                    <a:pt x="80" y="235"/>
                    <a:pt x="80" y="235"/>
                  </a:cubicBezTo>
                  <a:cubicBezTo>
                    <a:pt x="86" y="234"/>
                    <a:pt x="84" y="235"/>
                    <a:pt x="88" y="234"/>
                  </a:cubicBezTo>
                  <a:cubicBezTo>
                    <a:pt x="90" y="232"/>
                    <a:pt x="90" y="232"/>
                    <a:pt x="93" y="228"/>
                  </a:cubicBezTo>
                  <a:cubicBezTo>
                    <a:pt x="94" y="225"/>
                    <a:pt x="94" y="225"/>
                    <a:pt x="94" y="225"/>
                  </a:cubicBezTo>
                  <a:cubicBezTo>
                    <a:pt x="92" y="217"/>
                    <a:pt x="93" y="224"/>
                    <a:pt x="91" y="214"/>
                  </a:cubicBezTo>
                  <a:cubicBezTo>
                    <a:pt x="89" y="211"/>
                    <a:pt x="89" y="211"/>
                    <a:pt x="89" y="211"/>
                  </a:cubicBezTo>
                  <a:cubicBezTo>
                    <a:pt x="87" y="209"/>
                    <a:pt x="87" y="209"/>
                    <a:pt x="87" y="209"/>
                  </a:cubicBezTo>
                  <a:cubicBezTo>
                    <a:pt x="86" y="210"/>
                    <a:pt x="86" y="210"/>
                    <a:pt x="86" y="210"/>
                  </a:cubicBezTo>
                  <a:cubicBezTo>
                    <a:pt x="87" y="207"/>
                    <a:pt x="87" y="207"/>
                    <a:pt x="87" y="207"/>
                  </a:cubicBezTo>
                  <a:cubicBezTo>
                    <a:pt x="89" y="207"/>
                    <a:pt x="89" y="207"/>
                    <a:pt x="89" y="207"/>
                  </a:cubicBezTo>
                  <a:cubicBezTo>
                    <a:pt x="91" y="207"/>
                    <a:pt x="91" y="207"/>
                    <a:pt x="91" y="207"/>
                  </a:cubicBezTo>
                  <a:cubicBezTo>
                    <a:pt x="92" y="206"/>
                    <a:pt x="92" y="206"/>
                    <a:pt x="92" y="206"/>
                  </a:cubicBezTo>
                  <a:cubicBezTo>
                    <a:pt x="92" y="205"/>
                    <a:pt x="92" y="205"/>
                    <a:pt x="93" y="203"/>
                  </a:cubicBezTo>
                  <a:cubicBezTo>
                    <a:pt x="93" y="201"/>
                    <a:pt x="93" y="201"/>
                    <a:pt x="92" y="200"/>
                  </a:cubicBezTo>
                  <a:cubicBezTo>
                    <a:pt x="91" y="199"/>
                    <a:pt x="92" y="199"/>
                    <a:pt x="91" y="197"/>
                  </a:cubicBezTo>
                  <a:cubicBezTo>
                    <a:pt x="90" y="197"/>
                    <a:pt x="90" y="197"/>
                    <a:pt x="90" y="197"/>
                  </a:cubicBezTo>
                  <a:cubicBezTo>
                    <a:pt x="89" y="197"/>
                    <a:pt x="89" y="197"/>
                    <a:pt x="89" y="197"/>
                  </a:cubicBezTo>
                  <a:cubicBezTo>
                    <a:pt x="86" y="200"/>
                    <a:pt x="86" y="200"/>
                    <a:pt x="86" y="200"/>
                  </a:cubicBezTo>
                  <a:cubicBezTo>
                    <a:pt x="84" y="200"/>
                    <a:pt x="84" y="200"/>
                    <a:pt x="84" y="200"/>
                  </a:cubicBezTo>
                  <a:cubicBezTo>
                    <a:pt x="83" y="200"/>
                    <a:pt x="83" y="200"/>
                    <a:pt x="83" y="200"/>
                  </a:cubicBezTo>
                  <a:cubicBezTo>
                    <a:pt x="81" y="202"/>
                    <a:pt x="81" y="202"/>
                    <a:pt x="81" y="202"/>
                  </a:cubicBezTo>
                  <a:cubicBezTo>
                    <a:pt x="78" y="203"/>
                    <a:pt x="78" y="203"/>
                    <a:pt x="78" y="203"/>
                  </a:cubicBezTo>
                  <a:cubicBezTo>
                    <a:pt x="73" y="208"/>
                    <a:pt x="73" y="209"/>
                    <a:pt x="72" y="211"/>
                  </a:cubicBezTo>
                  <a:cubicBezTo>
                    <a:pt x="71" y="211"/>
                    <a:pt x="71" y="211"/>
                    <a:pt x="71" y="211"/>
                  </a:cubicBezTo>
                  <a:cubicBezTo>
                    <a:pt x="70" y="207"/>
                    <a:pt x="70" y="207"/>
                    <a:pt x="70" y="207"/>
                  </a:cubicBezTo>
                  <a:cubicBezTo>
                    <a:pt x="66" y="204"/>
                    <a:pt x="66" y="204"/>
                    <a:pt x="66" y="204"/>
                  </a:cubicBezTo>
                  <a:cubicBezTo>
                    <a:pt x="65" y="205"/>
                    <a:pt x="65" y="205"/>
                    <a:pt x="65" y="205"/>
                  </a:cubicBezTo>
                  <a:cubicBezTo>
                    <a:pt x="66" y="206"/>
                    <a:pt x="66" y="206"/>
                    <a:pt x="66" y="206"/>
                  </a:cubicBezTo>
                  <a:cubicBezTo>
                    <a:pt x="67" y="207"/>
                    <a:pt x="67" y="207"/>
                    <a:pt x="67" y="207"/>
                  </a:cubicBezTo>
                  <a:cubicBezTo>
                    <a:pt x="68" y="207"/>
                    <a:pt x="68" y="207"/>
                    <a:pt x="68" y="207"/>
                  </a:cubicBezTo>
                  <a:cubicBezTo>
                    <a:pt x="67" y="209"/>
                    <a:pt x="68" y="208"/>
                    <a:pt x="67" y="210"/>
                  </a:cubicBezTo>
                  <a:cubicBezTo>
                    <a:pt x="66" y="208"/>
                    <a:pt x="66" y="209"/>
                    <a:pt x="63" y="207"/>
                  </a:cubicBezTo>
                  <a:cubicBezTo>
                    <a:pt x="61" y="206"/>
                    <a:pt x="61" y="206"/>
                    <a:pt x="61" y="206"/>
                  </a:cubicBezTo>
                  <a:cubicBezTo>
                    <a:pt x="54" y="206"/>
                    <a:pt x="54" y="206"/>
                    <a:pt x="54" y="206"/>
                  </a:cubicBezTo>
                  <a:cubicBezTo>
                    <a:pt x="50" y="208"/>
                    <a:pt x="50" y="208"/>
                    <a:pt x="50" y="208"/>
                  </a:cubicBezTo>
                  <a:cubicBezTo>
                    <a:pt x="49" y="207"/>
                    <a:pt x="49" y="207"/>
                    <a:pt x="49" y="207"/>
                  </a:cubicBezTo>
                  <a:cubicBezTo>
                    <a:pt x="49" y="207"/>
                    <a:pt x="49" y="207"/>
                    <a:pt x="49" y="207"/>
                  </a:cubicBezTo>
                  <a:cubicBezTo>
                    <a:pt x="48" y="208"/>
                    <a:pt x="48" y="208"/>
                    <a:pt x="48" y="208"/>
                  </a:cubicBezTo>
                  <a:cubicBezTo>
                    <a:pt x="48" y="208"/>
                    <a:pt x="48" y="208"/>
                    <a:pt x="48" y="208"/>
                  </a:cubicBezTo>
                  <a:cubicBezTo>
                    <a:pt x="47" y="209"/>
                    <a:pt x="47" y="209"/>
                    <a:pt x="47" y="209"/>
                  </a:cubicBezTo>
                  <a:cubicBezTo>
                    <a:pt x="47" y="209"/>
                    <a:pt x="47" y="209"/>
                    <a:pt x="47" y="209"/>
                  </a:cubicBezTo>
                  <a:cubicBezTo>
                    <a:pt x="47" y="209"/>
                    <a:pt x="40" y="207"/>
                    <a:pt x="33" y="206"/>
                  </a:cubicBezTo>
                  <a:cubicBezTo>
                    <a:pt x="31" y="205"/>
                    <a:pt x="31" y="205"/>
                    <a:pt x="31" y="205"/>
                  </a:cubicBezTo>
                  <a:cubicBezTo>
                    <a:pt x="30" y="202"/>
                    <a:pt x="30" y="202"/>
                    <a:pt x="30" y="202"/>
                  </a:cubicBezTo>
                  <a:cubicBezTo>
                    <a:pt x="30" y="200"/>
                    <a:pt x="30" y="200"/>
                    <a:pt x="30" y="200"/>
                  </a:cubicBezTo>
                  <a:cubicBezTo>
                    <a:pt x="30" y="199"/>
                    <a:pt x="30" y="199"/>
                    <a:pt x="30" y="199"/>
                  </a:cubicBezTo>
                  <a:cubicBezTo>
                    <a:pt x="30" y="197"/>
                    <a:pt x="30" y="197"/>
                    <a:pt x="30" y="197"/>
                  </a:cubicBezTo>
                  <a:cubicBezTo>
                    <a:pt x="29" y="196"/>
                    <a:pt x="29" y="196"/>
                    <a:pt x="29" y="196"/>
                  </a:cubicBezTo>
                  <a:cubicBezTo>
                    <a:pt x="25" y="192"/>
                    <a:pt x="26" y="193"/>
                    <a:pt x="25" y="191"/>
                  </a:cubicBezTo>
                  <a:cubicBezTo>
                    <a:pt x="25" y="190"/>
                    <a:pt x="25" y="190"/>
                    <a:pt x="25" y="190"/>
                  </a:cubicBezTo>
                  <a:cubicBezTo>
                    <a:pt x="25" y="191"/>
                    <a:pt x="25" y="191"/>
                    <a:pt x="25" y="191"/>
                  </a:cubicBezTo>
                  <a:cubicBezTo>
                    <a:pt x="27" y="191"/>
                    <a:pt x="27" y="191"/>
                    <a:pt x="27" y="191"/>
                  </a:cubicBezTo>
                  <a:cubicBezTo>
                    <a:pt x="29" y="191"/>
                    <a:pt x="29" y="191"/>
                    <a:pt x="29" y="191"/>
                  </a:cubicBezTo>
                  <a:cubicBezTo>
                    <a:pt x="30" y="188"/>
                    <a:pt x="30" y="188"/>
                    <a:pt x="30" y="188"/>
                  </a:cubicBezTo>
                  <a:cubicBezTo>
                    <a:pt x="32" y="187"/>
                    <a:pt x="32" y="187"/>
                    <a:pt x="32" y="187"/>
                  </a:cubicBezTo>
                  <a:cubicBezTo>
                    <a:pt x="34" y="188"/>
                    <a:pt x="34" y="188"/>
                    <a:pt x="34" y="188"/>
                  </a:cubicBezTo>
                  <a:cubicBezTo>
                    <a:pt x="33" y="187"/>
                    <a:pt x="33" y="187"/>
                    <a:pt x="33" y="187"/>
                  </a:cubicBezTo>
                  <a:cubicBezTo>
                    <a:pt x="28" y="185"/>
                    <a:pt x="28" y="185"/>
                    <a:pt x="28" y="185"/>
                  </a:cubicBezTo>
                  <a:cubicBezTo>
                    <a:pt x="28" y="186"/>
                    <a:pt x="28" y="186"/>
                    <a:pt x="28" y="186"/>
                  </a:cubicBezTo>
                  <a:cubicBezTo>
                    <a:pt x="19" y="183"/>
                    <a:pt x="19" y="183"/>
                    <a:pt x="19" y="183"/>
                  </a:cubicBezTo>
                  <a:cubicBezTo>
                    <a:pt x="13" y="180"/>
                    <a:pt x="13" y="180"/>
                    <a:pt x="13" y="180"/>
                  </a:cubicBezTo>
                  <a:cubicBezTo>
                    <a:pt x="12" y="179"/>
                    <a:pt x="12" y="179"/>
                    <a:pt x="12" y="179"/>
                  </a:cubicBezTo>
                  <a:cubicBezTo>
                    <a:pt x="12" y="177"/>
                    <a:pt x="12" y="177"/>
                    <a:pt x="12" y="177"/>
                  </a:cubicBezTo>
                  <a:cubicBezTo>
                    <a:pt x="13" y="175"/>
                    <a:pt x="13" y="175"/>
                    <a:pt x="13" y="175"/>
                  </a:cubicBezTo>
                  <a:cubicBezTo>
                    <a:pt x="13" y="175"/>
                    <a:pt x="13" y="175"/>
                    <a:pt x="13" y="175"/>
                  </a:cubicBezTo>
                  <a:cubicBezTo>
                    <a:pt x="13" y="176"/>
                    <a:pt x="13" y="175"/>
                    <a:pt x="14" y="176"/>
                  </a:cubicBezTo>
                  <a:cubicBezTo>
                    <a:pt x="17" y="174"/>
                    <a:pt x="17" y="174"/>
                    <a:pt x="17" y="174"/>
                  </a:cubicBezTo>
                  <a:cubicBezTo>
                    <a:pt x="19" y="172"/>
                    <a:pt x="19" y="172"/>
                    <a:pt x="19" y="172"/>
                  </a:cubicBezTo>
                  <a:cubicBezTo>
                    <a:pt x="23" y="171"/>
                    <a:pt x="23" y="171"/>
                    <a:pt x="23" y="171"/>
                  </a:cubicBezTo>
                  <a:cubicBezTo>
                    <a:pt x="25" y="170"/>
                    <a:pt x="25" y="168"/>
                    <a:pt x="27" y="166"/>
                  </a:cubicBezTo>
                  <a:cubicBezTo>
                    <a:pt x="29" y="165"/>
                    <a:pt x="29" y="165"/>
                    <a:pt x="31" y="164"/>
                  </a:cubicBezTo>
                  <a:cubicBezTo>
                    <a:pt x="33" y="163"/>
                    <a:pt x="33" y="163"/>
                    <a:pt x="33" y="163"/>
                  </a:cubicBezTo>
                  <a:cubicBezTo>
                    <a:pt x="34" y="164"/>
                    <a:pt x="34" y="164"/>
                    <a:pt x="34" y="164"/>
                  </a:cubicBezTo>
                  <a:cubicBezTo>
                    <a:pt x="35" y="164"/>
                    <a:pt x="37" y="165"/>
                    <a:pt x="38" y="165"/>
                  </a:cubicBezTo>
                  <a:cubicBezTo>
                    <a:pt x="39" y="164"/>
                    <a:pt x="39" y="164"/>
                    <a:pt x="40" y="164"/>
                  </a:cubicBezTo>
                  <a:cubicBezTo>
                    <a:pt x="40" y="163"/>
                    <a:pt x="40" y="163"/>
                    <a:pt x="40" y="163"/>
                  </a:cubicBezTo>
                  <a:cubicBezTo>
                    <a:pt x="37" y="161"/>
                    <a:pt x="37" y="161"/>
                    <a:pt x="37" y="161"/>
                  </a:cubicBezTo>
                  <a:cubicBezTo>
                    <a:pt x="37" y="160"/>
                    <a:pt x="37" y="160"/>
                    <a:pt x="38" y="159"/>
                  </a:cubicBezTo>
                  <a:cubicBezTo>
                    <a:pt x="41" y="156"/>
                    <a:pt x="41" y="156"/>
                    <a:pt x="41" y="156"/>
                  </a:cubicBezTo>
                  <a:cubicBezTo>
                    <a:pt x="44" y="156"/>
                    <a:pt x="44" y="156"/>
                    <a:pt x="44" y="156"/>
                  </a:cubicBezTo>
                  <a:cubicBezTo>
                    <a:pt x="46" y="156"/>
                    <a:pt x="46" y="156"/>
                    <a:pt x="46" y="156"/>
                  </a:cubicBezTo>
                  <a:cubicBezTo>
                    <a:pt x="50" y="152"/>
                    <a:pt x="50" y="152"/>
                    <a:pt x="50" y="152"/>
                  </a:cubicBezTo>
                  <a:cubicBezTo>
                    <a:pt x="54" y="151"/>
                    <a:pt x="56" y="151"/>
                    <a:pt x="61" y="151"/>
                  </a:cubicBezTo>
                  <a:cubicBezTo>
                    <a:pt x="62" y="152"/>
                    <a:pt x="62" y="152"/>
                    <a:pt x="62" y="152"/>
                  </a:cubicBezTo>
                  <a:cubicBezTo>
                    <a:pt x="60" y="151"/>
                    <a:pt x="60" y="151"/>
                    <a:pt x="60" y="151"/>
                  </a:cubicBezTo>
                  <a:cubicBezTo>
                    <a:pt x="59" y="152"/>
                    <a:pt x="59" y="152"/>
                    <a:pt x="59" y="152"/>
                  </a:cubicBezTo>
                  <a:cubicBezTo>
                    <a:pt x="59" y="152"/>
                    <a:pt x="59" y="152"/>
                    <a:pt x="59" y="152"/>
                  </a:cubicBezTo>
                  <a:cubicBezTo>
                    <a:pt x="60" y="153"/>
                    <a:pt x="60" y="153"/>
                    <a:pt x="60" y="153"/>
                  </a:cubicBezTo>
                  <a:cubicBezTo>
                    <a:pt x="60" y="154"/>
                    <a:pt x="59" y="156"/>
                    <a:pt x="59" y="157"/>
                  </a:cubicBezTo>
                  <a:cubicBezTo>
                    <a:pt x="59" y="160"/>
                    <a:pt x="59" y="160"/>
                    <a:pt x="59" y="160"/>
                  </a:cubicBezTo>
                  <a:cubicBezTo>
                    <a:pt x="58" y="161"/>
                    <a:pt x="58" y="160"/>
                    <a:pt x="57" y="162"/>
                  </a:cubicBezTo>
                  <a:cubicBezTo>
                    <a:pt x="61" y="165"/>
                    <a:pt x="61" y="165"/>
                    <a:pt x="61" y="165"/>
                  </a:cubicBezTo>
                  <a:cubicBezTo>
                    <a:pt x="68" y="166"/>
                    <a:pt x="67" y="166"/>
                    <a:pt x="70" y="165"/>
                  </a:cubicBezTo>
                  <a:cubicBezTo>
                    <a:pt x="72" y="166"/>
                    <a:pt x="72" y="166"/>
                    <a:pt x="72" y="166"/>
                  </a:cubicBezTo>
                  <a:cubicBezTo>
                    <a:pt x="73" y="166"/>
                    <a:pt x="73" y="166"/>
                    <a:pt x="73" y="166"/>
                  </a:cubicBezTo>
                  <a:cubicBezTo>
                    <a:pt x="78" y="166"/>
                    <a:pt x="78" y="166"/>
                    <a:pt x="78" y="166"/>
                  </a:cubicBezTo>
                  <a:cubicBezTo>
                    <a:pt x="81" y="167"/>
                    <a:pt x="81" y="167"/>
                    <a:pt x="81" y="167"/>
                  </a:cubicBezTo>
                  <a:cubicBezTo>
                    <a:pt x="82" y="166"/>
                    <a:pt x="82" y="166"/>
                    <a:pt x="82" y="166"/>
                  </a:cubicBezTo>
                  <a:cubicBezTo>
                    <a:pt x="85" y="161"/>
                    <a:pt x="85" y="161"/>
                    <a:pt x="85" y="161"/>
                  </a:cubicBezTo>
                  <a:cubicBezTo>
                    <a:pt x="86" y="160"/>
                    <a:pt x="86" y="160"/>
                    <a:pt x="86" y="160"/>
                  </a:cubicBezTo>
                  <a:cubicBezTo>
                    <a:pt x="88" y="161"/>
                    <a:pt x="87" y="161"/>
                    <a:pt x="89" y="162"/>
                  </a:cubicBezTo>
                  <a:cubicBezTo>
                    <a:pt x="90" y="161"/>
                    <a:pt x="90" y="161"/>
                    <a:pt x="90" y="161"/>
                  </a:cubicBezTo>
                  <a:cubicBezTo>
                    <a:pt x="91" y="163"/>
                    <a:pt x="91" y="163"/>
                    <a:pt x="91" y="163"/>
                  </a:cubicBezTo>
                  <a:cubicBezTo>
                    <a:pt x="90" y="160"/>
                    <a:pt x="90" y="160"/>
                    <a:pt x="90" y="160"/>
                  </a:cubicBezTo>
                  <a:cubicBezTo>
                    <a:pt x="90" y="158"/>
                    <a:pt x="90" y="158"/>
                    <a:pt x="90" y="158"/>
                  </a:cubicBezTo>
                  <a:cubicBezTo>
                    <a:pt x="85" y="156"/>
                    <a:pt x="85" y="156"/>
                    <a:pt x="85" y="156"/>
                  </a:cubicBezTo>
                  <a:cubicBezTo>
                    <a:pt x="82" y="157"/>
                    <a:pt x="82" y="157"/>
                    <a:pt x="82" y="157"/>
                  </a:cubicBezTo>
                  <a:cubicBezTo>
                    <a:pt x="81" y="156"/>
                    <a:pt x="81" y="156"/>
                    <a:pt x="81" y="156"/>
                  </a:cubicBezTo>
                  <a:cubicBezTo>
                    <a:pt x="81" y="154"/>
                    <a:pt x="81" y="154"/>
                    <a:pt x="81" y="154"/>
                  </a:cubicBezTo>
                  <a:cubicBezTo>
                    <a:pt x="78" y="148"/>
                    <a:pt x="78" y="148"/>
                    <a:pt x="78" y="148"/>
                  </a:cubicBezTo>
                  <a:cubicBezTo>
                    <a:pt x="76" y="147"/>
                    <a:pt x="76" y="147"/>
                    <a:pt x="76" y="147"/>
                  </a:cubicBezTo>
                  <a:cubicBezTo>
                    <a:pt x="75" y="147"/>
                    <a:pt x="75" y="147"/>
                    <a:pt x="75" y="147"/>
                  </a:cubicBezTo>
                  <a:cubicBezTo>
                    <a:pt x="74" y="145"/>
                    <a:pt x="74" y="146"/>
                    <a:pt x="73" y="143"/>
                  </a:cubicBezTo>
                  <a:cubicBezTo>
                    <a:pt x="75" y="142"/>
                    <a:pt x="75" y="142"/>
                    <a:pt x="75" y="142"/>
                  </a:cubicBezTo>
                  <a:cubicBezTo>
                    <a:pt x="76" y="141"/>
                    <a:pt x="76" y="141"/>
                    <a:pt x="76" y="141"/>
                  </a:cubicBezTo>
                  <a:cubicBezTo>
                    <a:pt x="77" y="142"/>
                    <a:pt x="77" y="142"/>
                    <a:pt x="77" y="142"/>
                  </a:cubicBezTo>
                  <a:cubicBezTo>
                    <a:pt x="79" y="145"/>
                    <a:pt x="79" y="145"/>
                    <a:pt x="79" y="145"/>
                  </a:cubicBezTo>
                  <a:cubicBezTo>
                    <a:pt x="80" y="146"/>
                    <a:pt x="80" y="146"/>
                    <a:pt x="80" y="146"/>
                  </a:cubicBezTo>
                  <a:cubicBezTo>
                    <a:pt x="79" y="149"/>
                    <a:pt x="79" y="149"/>
                    <a:pt x="79" y="149"/>
                  </a:cubicBezTo>
                  <a:cubicBezTo>
                    <a:pt x="81" y="152"/>
                    <a:pt x="81" y="152"/>
                    <a:pt x="81" y="152"/>
                  </a:cubicBezTo>
                  <a:cubicBezTo>
                    <a:pt x="85" y="155"/>
                    <a:pt x="85" y="155"/>
                    <a:pt x="85" y="155"/>
                  </a:cubicBezTo>
                  <a:cubicBezTo>
                    <a:pt x="87" y="154"/>
                    <a:pt x="87" y="154"/>
                    <a:pt x="87" y="154"/>
                  </a:cubicBezTo>
                  <a:cubicBezTo>
                    <a:pt x="89" y="154"/>
                    <a:pt x="89" y="154"/>
                    <a:pt x="89" y="154"/>
                  </a:cubicBezTo>
                  <a:cubicBezTo>
                    <a:pt x="91" y="155"/>
                    <a:pt x="92" y="156"/>
                    <a:pt x="94" y="157"/>
                  </a:cubicBezTo>
                  <a:cubicBezTo>
                    <a:pt x="95" y="157"/>
                    <a:pt x="95" y="157"/>
                    <a:pt x="95" y="157"/>
                  </a:cubicBezTo>
                  <a:cubicBezTo>
                    <a:pt x="100" y="156"/>
                    <a:pt x="100" y="156"/>
                    <a:pt x="100" y="156"/>
                  </a:cubicBezTo>
                  <a:cubicBezTo>
                    <a:pt x="100" y="153"/>
                    <a:pt x="100" y="154"/>
                    <a:pt x="100" y="152"/>
                  </a:cubicBezTo>
                  <a:cubicBezTo>
                    <a:pt x="98" y="151"/>
                    <a:pt x="98" y="151"/>
                    <a:pt x="98" y="151"/>
                  </a:cubicBezTo>
                  <a:cubicBezTo>
                    <a:pt x="95" y="151"/>
                    <a:pt x="95" y="151"/>
                    <a:pt x="95" y="151"/>
                  </a:cubicBezTo>
                  <a:cubicBezTo>
                    <a:pt x="93" y="149"/>
                    <a:pt x="93" y="149"/>
                    <a:pt x="93" y="149"/>
                  </a:cubicBezTo>
                  <a:cubicBezTo>
                    <a:pt x="91" y="150"/>
                    <a:pt x="91" y="150"/>
                    <a:pt x="91" y="150"/>
                  </a:cubicBezTo>
                  <a:cubicBezTo>
                    <a:pt x="87" y="152"/>
                    <a:pt x="87" y="152"/>
                    <a:pt x="87" y="152"/>
                  </a:cubicBezTo>
                  <a:cubicBezTo>
                    <a:pt x="85" y="151"/>
                    <a:pt x="85" y="151"/>
                    <a:pt x="85" y="151"/>
                  </a:cubicBezTo>
                  <a:cubicBezTo>
                    <a:pt x="83" y="149"/>
                    <a:pt x="84" y="150"/>
                    <a:pt x="82" y="148"/>
                  </a:cubicBezTo>
                  <a:cubicBezTo>
                    <a:pt x="81" y="145"/>
                    <a:pt x="81" y="145"/>
                    <a:pt x="81" y="145"/>
                  </a:cubicBezTo>
                  <a:cubicBezTo>
                    <a:pt x="83" y="141"/>
                    <a:pt x="83" y="142"/>
                    <a:pt x="84" y="140"/>
                  </a:cubicBezTo>
                  <a:cubicBezTo>
                    <a:pt x="83" y="139"/>
                    <a:pt x="83" y="139"/>
                    <a:pt x="83" y="139"/>
                  </a:cubicBezTo>
                  <a:cubicBezTo>
                    <a:pt x="80" y="138"/>
                    <a:pt x="80" y="138"/>
                    <a:pt x="80" y="138"/>
                  </a:cubicBezTo>
                  <a:cubicBezTo>
                    <a:pt x="76" y="139"/>
                    <a:pt x="76" y="139"/>
                    <a:pt x="76" y="139"/>
                  </a:cubicBezTo>
                  <a:cubicBezTo>
                    <a:pt x="75" y="138"/>
                    <a:pt x="75" y="138"/>
                    <a:pt x="75" y="137"/>
                  </a:cubicBezTo>
                  <a:cubicBezTo>
                    <a:pt x="73" y="139"/>
                    <a:pt x="73" y="139"/>
                    <a:pt x="73" y="139"/>
                  </a:cubicBezTo>
                  <a:cubicBezTo>
                    <a:pt x="71" y="139"/>
                    <a:pt x="71" y="139"/>
                    <a:pt x="71" y="139"/>
                  </a:cubicBezTo>
                  <a:cubicBezTo>
                    <a:pt x="69" y="139"/>
                    <a:pt x="69" y="139"/>
                    <a:pt x="69" y="139"/>
                  </a:cubicBezTo>
                  <a:cubicBezTo>
                    <a:pt x="63" y="137"/>
                    <a:pt x="63" y="137"/>
                    <a:pt x="63" y="137"/>
                  </a:cubicBezTo>
                  <a:cubicBezTo>
                    <a:pt x="61" y="134"/>
                    <a:pt x="61" y="134"/>
                    <a:pt x="61" y="134"/>
                  </a:cubicBezTo>
                  <a:cubicBezTo>
                    <a:pt x="58" y="127"/>
                    <a:pt x="60" y="130"/>
                    <a:pt x="56" y="122"/>
                  </a:cubicBezTo>
                  <a:cubicBezTo>
                    <a:pt x="42" y="109"/>
                    <a:pt x="42" y="109"/>
                    <a:pt x="42" y="109"/>
                  </a:cubicBezTo>
                  <a:cubicBezTo>
                    <a:pt x="36" y="106"/>
                    <a:pt x="36" y="106"/>
                    <a:pt x="36" y="106"/>
                  </a:cubicBezTo>
                  <a:cubicBezTo>
                    <a:pt x="32" y="102"/>
                    <a:pt x="32" y="102"/>
                    <a:pt x="32" y="102"/>
                  </a:cubicBezTo>
                  <a:cubicBezTo>
                    <a:pt x="30" y="101"/>
                    <a:pt x="31" y="101"/>
                    <a:pt x="29" y="101"/>
                  </a:cubicBezTo>
                  <a:cubicBezTo>
                    <a:pt x="26" y="99"/>
                    <a:pt x="26" y="99"/>
                    <a:pt x="26" y="99"/>
                  </a:cubicBezTo>
                  <a:cubicBezTo>
                    <a:pt x="28" y="98"/>
                    <a:pt x="28" y="98"/>
                    <a:pt x="28" y="98"/>
                  </a:cubicBezTo>
                  <a:cubicBezTo>
                    <a:pt x="29" y="97"/>
                    <a:pt x="29" y="97"/>
                    <a:pt x="29" y="97"/>
                  </a:cubicBezTo>
                  <a:cubicBezTo>
                    <a:pt x="28" y="99"/>
                    <a:pt x="28" y="99"/>
                    <a:pt x="28" y="99"/>
                  </a:cubicBezTo>
                  <a:cubicBezTo>
                    <a:pt x="29" y="99"/>
                    <a:pt x="29" y="99"/>
                    <a:pt x="29" y="99"/>
                  </a:cubicBezTo>
                  <a:cubicBezTo>
                    <a:pt x="30" y="99"/>
                    <a:pt x="30" y="99"/>
                    <a:pt x="30" y="99"/>
                  </a:cubicBezTo>
                  <a:cubicBezTo>
                    <a:pt x="31" y="97"/>
                    <a:pt x="31" y="97"/>
                    <a:pt x="31" y="97"/>
                  </a:cubicBezTo>
                  <a:cubicBezTo>
                    <a:pt x="32" y="92"/>
                    <a:pt x="32" y="94"/>
                    <a:pt x="33" y="86"/>
                  </a:cubicBezTo>
                  <a:cubicBezTo>
                    <a:pt x="33" y="83"/>
                    <a:pt x="33" y="83"/>
                    <a:pt x="33" y="83"/>
                  </a:cubicBezTo>
                  <a:cubicBezTo>
                    <a:pt x="46" y="84"/>
                    <a:pt x="40" y="84"/>
                    <a:pt x="54" y="82"/>
                  </a:cubicBezTo>
                  <a:cubicBezTo>
                    <a:pt x="60" y="79"/>
                    <a:pt x="65" y="73"/>
                    <a:pt x="66" y="67"/>
                  </a:cubicBezTo>
                  <a:cubicBezTo>
                    <a:pt x="67" y="68"/>
                    <a:pt x="67" y="68"/>
                    <a:pt x="67" y="68"/>
                  </a:cubicBezTo>
                  <a:cubicBezTo>
                    <a:pt x="67" y="67"/>
                    <a:pt x="67" y="67"/>
                    <a:pt x="67" y="67"/>
                  </a:cubicBezTo>
                  <a:cubicBezTo>
                    <a:pt x="68" y="63"/>
                    <a:pt x="66" y="57"/>
                    <a:pt x="81" y="37"/>
                  </a:cubicBezTo>
                  <a:cubicBezTo>
                    <a:pt x="82" y="37"/>
                    <a:pt x="82" y="38"/>
                    <a:pt x="82" y="39"/>
                  </a:cubicBezTo>
                  <a:cubicBezTo>
                    <a:pt x="83" y="39"/>
                    <a:pt x="83" y="39"/>
                    <a:pt x="83" y="39"/>
                  </a:cubicBezTo>
                  <a:cubicBezTo>
                    <a:pt x="82" y="39"/>
                    <a:pt x="82" y="39"/>
                    <a:pt x="82" y="39"/>
                  </a:cubicBezTo>
                  <a:cubicBezTo>
                    <a:pt x="81" y="41"/>
                    <a:pt x="81" y="41"/>
                    <a:pt x="81" y="41"/>
                  </a:cubicBezTo>
                  <a:cubicBezTo>
                    <a:pt x="80" y="42"/>
                    <a:pt x="80" y="42"/>
                    <a:pt x="80" y="42"/>
                  </a:cubicBezTo>
                  <a:cubicBezTo>
                    <a:pt x="79" y="42"/>
                    <a:pt x="79" y="42"/>
                    <a:pt x="79" y="42"/>
                  </a:cubicBezTo>
                  <a:cubicBezTo>
                    <a:pt x="80" y="42"/>
                    <a:pt x="81" y="42"/>
                    <a:pt x="83" y="41"/>
                  </a:cubicBezTo>
                  <a:cubicBezTo>
                    <a:pt x="84" y="40"/>
                    <a:pt x="84" y="40"/>
                    <a:pt x="84" y="40"/>
                  </a:cubicBezTo>
                  <a:cubicBezTo>
                    <a:pt x="91" y="38"/>
                    <a:pt x="91" y="38"/>
                    <a:pt x="91" y="38"/>
                  </a:cubicBezTo>
                  <a:cubicBezTo>
                    <a:pt x="95" y="34"/>
                    <a:pt x="95" y="34"/>
                    <a:pt x="95" y="34"/>
                  </a:cubicBezTo>
                  <a:cubicBezTo>
                    <a:pt x="95" y="33"/>
                    <a:pt x="95" y="33"/>
                    <a:pt x="95" y="33"/>
                  </a:cubicBezTo>
                  <a:cubicBezTo>
                    <a:pt x="101" y="28"/>
                    <a:pt x="101" y="28"/>
                    <a:pt x="101" y="28"/>
                  </a:cubicBezTo>
                  <a:cubicBezTo>
                    <a:pt x="102" y="28"/>
                    <a:pt x="102" y="28"/>
                    <a:pt x="102" y="28"/>
                  </a:cubicBezTo>
                  <a:cubicBezTo>
                    <a:pt x="103" y="29"/>
                    <a:pt x="103" y="29"/>
                    <a:pt x="103" y="29"/>
                  </a:cubicBezTo>
                  <a:cubicBezTo>
                    <a:pt x="101" y="32"/>
                    <a:pt x="101" y="32"/>
                    <a:pt x="101" y="32"/>
                  </a:cubicBezTo>
                  <a:cubicBezTo>
                    <a:pt x="102" y="33"/>
                    <a:pt x="102" y="33"/>
                    <a:pt x="102" y="33"/>
                  </a:cubicBezTo>
                  <a:cubicBezTo>
                    <a:pt x="101" y="37"/>
                    <a:pt x="101" y="37"/>
                    <a:pt x="101" y="37"/>
                  </a:cubicBezTo>
                  <a:cubicBezTo>
                    <a:pt x="103" y="37"/>
                    <a:pt x="103" y="37"/>
                    <a:pt x="103" y="37"/>
                  </a:cubicBezTo>
                  <a:cubicBezTo>
                    <a:pt x="104" y="38"/>
                    <a:pt x="104" y="38"/>
                    <a:pt x="104" y="38"/>
                  </a:cubicBezTo>
                  <a:cubicBezTo>
                    <a:pt x="104" y="35"/>
                    <a:pt x="104" y="35"/>
                    <a:pt x="105" y="31"/>
                  </a:cubicBezTo>
                  <a:cubicBezTo>
                    <a:pt x="106" y="32"/>
                    <a:pt x="106" y="32"/>
                    <a:pt x="106" y="32"/>
                  </a:cubicBezTo>
                  <a:cubicBezTo>
                    <a:pt x="109" y="30"/>
                    <a:pt x="109" y="30"/>
                    <a:pt x="109" y="30"/>
                  </a:cubicBezTo>
                  <a:cubicBezTo>
                    <a:pt x="105" y="30"/>
                    <a:pt x="105" y="30"/>
                    <a:pt x="105" y="30"/>
                  </a:cubicBezTo>
                  <a:cubicBezTo>
                    <a:pt x="103" y="27"/>
                    <a:pt x="103" y="27"/>
                    <a:pt x="103" y="27"/>
                  </a:cubicBezTo>
                  <a:cubicBezTo>
                    <a:pt x="102" y="27"/>
                    <a:pt x="102" y="27"/>
                    <a:pt x="102" y="27"/>
                  </a:cubicBezTo>
                  <a:cubicBezTo>
                    <a:pt x="107" y="20"/>
                    <a:pt x="105" y="22"/>
                    <a:pt x="110" y="18"/>
                  </a:cubicBezTo>
                  <a:cubicBezTo>
                    <a:pt x="111" y="18"/>
                    <a:pt x="111" y="18"/>
                    <a:pt x="111" y="18"/>
                  </a:cubicBezTo>
                  <a:cubicBezTo>
                    <a:pt x="112" y="19"/>
                    <a:pt x="112" y="19"/>
                    <a:pt x="112" y="19"/>
                  </a:cubicBezTo>
                  <a:cubicBezTo>
                    <a:pt x="112" y="20"/>
                    <a:pt x="112" y="20"/>
                    <a:pt x="112" y="20"/>
                  </a:cubicBezTo>
                  <a:cubicBezTo>
                    <a:pt x="111" y="20"/>
                    <a:pt x="111" y="20"/>
                    <a:pt x="111" y="20"/>
                  </a:cubicBezTo>
                  <a:cubicBezTo>
                    <a:pt x="110" y="22"/>
                    <a:pt x="110" y="22"/>
                    <a:pt x="110" y="22"/>
                  </a:cubicBezTo>
                  <a:cubicBezTo>
                    <a:pt x="110" y="23"/>
                    <a:pt x="110" y="23"/>
                    <a:pt x="110" y="23"/>
                  </a:cubicBezTo>
                  <a:cubicBezTo>
                    <a:pt x="111" y="23"/>
                    <a:pt x="111" y="23"/>
                    <a:pt x="111" y="23"/>
                  </a:cubicBezTo>
                  <a:cubicBezTo>
                    <a:pt x="113" y="22"/>
                    <a:pt x="113" y="22"/>
                    <a:pt x="113" y="22"/>
                  </a:cubicBezTo>
                  <a:cubicBezTo>
                    <a:pt x="114" y="21"/>
                    <a:pt x="114" y="21"/>
                    <a:pt x="114" y="21"/>
                  </a:cubicBezTo>
                  <a:cubicBezTo>
                    <a:pt x="118" y="21"/>
                    <a:pt x="118" y="21"/>
                    <a:pt x="118" y="21"/>
                  </a:cubicBezTo>
                  <a:cubicBezTo>
                    <a:pt x="119" y="20"/>
                    <a:pt x="119" y="20"/>
                    <a:pt x="119" y="20"/>
                  </a:cubicBezTo>
                  <a:cubicBezTo>
                    <a:pt x="119" y="19"/>
                    <a:pt x="119" y="19"/>
                    <a:pt x="119" y="19"/>
                  </a:cubicBezTo>
                  <a:cubicBezTo>
                    <a:pt x="125" y="19"/>
                    <a:pt x="125" y="19"/>
                    <a:pt x="125" y="19"/>
                  </a:cubicBezTo>
                  <a:cubicBezTo>
                    <a:pt x="134" y="15"/>
                    <a:pt x="134" y="7"/>
                    <a:pt x="142" y="0"/>
                  </a:cubicBezTo>
                  <a:cubicBezTo>
                    <a:pt x="143" y="0"/>
                    <a:pt x="143" y="0"/>
                    <a:pt x="143" y="0"/>
                  </a:cubicBezTo>
                  <a:cubicBezTo>
                    <a:pt x="142" y="1"/>
                    <a:pt x="142" y="1"/>
                    <a:pt x="142" y="1"/>
                  </a:cubicBezTo>
                  <a:cubicBezTo>
                    <a:pt x="141" y="2"/>
                    <a:pt x="141" y="2"/>
                    <a:pt x="141" y="2"/>
                  </a:cubicBezTo>
                  <a:cubicBezTo>
                    <a:pt x="142" y="4"/>
                    <a:pt x="142" y="4"/>
                    <a:pt x="142" y="4"/>
                  </a:cubicBezTo>
                  <a:cubicBezTo>
                    <a:pt x="149" y="8"/>
                    <a:pt x="149" y="8"/>
                    <a:pt x="149" y="8"/>
                  </a:cubicBezTo>
                  <a:cubicBezTo>
                    <a:pt x="151" y="8"/>
                    <a:pt x="151" y="8"/>
                    <a:pt x="151" y="8"/>
                  </a:cubicBezTo>
                  <a:cubicBezTo>
                    <a:pt x="152" y="10"/>
                    <a:pt x="152" y="10"/>
                    <a:pt x="152" y="10"/>
                  </a:cubicBezTo>
                  <a:cubicBezTo>
                    <a:pt x="151" y="12"/>
                    <a:pt x="151" y="12"/>
                    <a:pt x="151" y="12"/>
                  </a:cubicBezTo>
                  <a:cubicBezTo>
                    <a:pt x="150" y="14"/>
                    <a:pt x="150" y="14"/>
                    <a:pt x="150" y="14"/>
                  </a:cubicBezTo>
                  <a:cubicBezTo>
                    <a:pt x="146" y="17"/>
                    <a:pt x="146" y="17"/>
                    <a:pt x="146" y="17"/>
                  </a:cubicBezTo>
                  <a:cubicBezTo>
                    <a:pt x="147" y="17"/>
                    <a:pt x="147" y="17"/>
                    <a:pt x="147" y="17"/>
                  </a:cubicBezTo>
                  <a:cubicBezTo>
                    <a:pt x="148" y="19"/>
                    <a:pt x="148" y="19"/>
                    <a:pt x="148" y="19"/>
                  </a:cubicBezTo>
                  <a:cubicBezTo>
                    <a:pt x="149" y="20"/>
                    <a:pt x="149" y="20"/>
                    <a:pt x="149" y="20"/>
                  </a:cubicBezTo>
                  <a:cubicBezTo>
                    <a:pt x="151" y="19"/>
                    <a:pt x="151" y="19"/>
                    <a:pt x="151" y="19"/>
                  </a:cubicBezTo>
                  <a:cubicBezTo>
                    <a:pt x="154" y="16"/>
                    <a:pt x="155" y="13"/>
                    <a:pt x="156" y="11"/>
                  </a:cubicBezTo>
                  <a:cubicBezTo>
                    <a:pt x="157" y="11"/>
                    <a:pt x="157" y="11"/>
                    <a:pt x="157" y="11"/>
                  </a:cubicBezTo>
                  <a:cubicBezTo>
                    <a:pt x="159" y="11"/>
                    <a:pt x="159" y="11"/>
                    <a:pt x="159" y="11"/>
                  </a:cubicBezTo>
                  <a:cubicBezTo>
                    <a:pt x="161" y="13"/>
                    <a:pt x="160" y="12"/>
                    <a:pt x="162" y="14"/>
                  </a:cubicBezTo>
                  <a:cubicBezTo>
                    <a:pt x="162" y="17"/>
                    <a:pt x="162" y="16"/>
                    <a:pt x="161" y="18"/>
                  </a:cubicBezTo>
                  <a:cubicBezTo>
                    <a:pt x="163" y="19"/>
                    <a:pt x="163" y="19"/>
                    <a:pt x="163" y="19"/>
                  </a:cubicBezTo>
                  <a:cubicBezTo>
                    <a:pt x="165" y="20"/>
                    <a:pt x="165" y="20"/>
                    <a:pt x="165" y="20"/>
                  </a:cubicBezTo>
                  <a:cubicBezTo>
                    <a:pt x="168" y="21"/>
                    <a:pt x="168" y="21"/>
                    <a:pt x="168" y="21"/>
                  </a:cubicBezTo>
                  <a:cubicBezTo>
                    <a:pt x="171" y="18"/>
                    <a:pt x="171" y="18"/>
                    <a:pt x="171" y="18"/>
                  </a:cubicBezTo>
                  <a:cubicBezTo>
                    <a:pt x="174" y="18"/>
                    <a:pt x="173" y="18"/>
                    <a:pt x="175" y="18"/>
                  </a:cubicBezTo>
                  <a:cubicBezTo>
                    <a:pt x="178" y="16"/>
                    <a:pt x="178" y="16"/>
                    <a:pt x="178" y="16"/>
                  </a:cubicBezTo>
                  <a:cubicBezTo>
                    <a:pt x="183" y="18"/>
                    <a:pt x="183" y="18"/>
                    <a:pt x="183" y="18"/>
                  </a:cubicBezTo>
                  <a:cubicBezTo>
                    <a:pt x="185" y="18"/>
                    <a:pt x="185" y="18"/>
                    <a:pt x="185" y="18"/>
                  </a:cubicBezTo>
                  <a:cubicBezTo>
                    <a:pt x="187" y="18"/>
                    <a:pt x="187" y="18"/>
                    <a:pt x="187" y="18"/>
                  </a:cubicBezTo>
                  <a:cubicBezTo>
                    <a:pt x="189" y="19"/>
                    <a:pt x="189" y="19"/>
                    <a:pt x="189" y="19"/>
                  </a:cubicBezTo>
                  <a:cubicBezTo>
                    <a:pt x="190" y="21"/>
                    <a:pt x="190" y="21"/>
                    <a:pt x="190" y="21"/>
                  </a:cubicBezTo>
                  <a:cubicBezTo>
                    <a:pt x="187" y="23"/>
                    <a:pt x="187" y="23"/>
                    <a:pt x="187" y="23"/>
                  </a:cubicBezTo>
                  <a:cubicBezTo>
                    <a:pt x="187" y="26"/>
                    <a:pt x="187" y="26"/>
                    <a:pt x="187" y="26"/>
                  </a:cubicBezTo>
                  <a:cubicBezTo>
                    <a:pt x="188" y="27"/>
                    <a:pt x="188" y="27"/>
                    <a:pt x="188" y="27"/>
                  </a:cubicBezTo>
                  <a:cubicBezTo>
                    <a:pt x="189" y="27"/>
                    <a:pt x="189" y="27"/>
                    <a:pt x="189" y="27"/>
                  </a:cubicBezTo>
                  <a:cubicBezTo>
                    <a:pt x="189" y="29"/>
                    <a:pt x="189" y="29"/>
                    <a:pt x="189" y="29"/>
                  </a:cubicBezTo>
                  <a:cubicBezTo>
                    <a:pt x="190" y="29"/>
                    <a:pt x="190" y="29"/>
                    <a:pt x="190" y="29"/>
                  </a:cubicBezTo>
                  <a:cubicBezTo>
                    <a:pt x="195" y="29"/>
                    <a:pt x="195" y="29"/>
                    <a:pt x="195" y="29"/>
                  </a:cubicBezTo>
                  <a:cubicBezTo>
                    <a:pt x="194" y="30"/>
                    <a:pt x="195" y="30"/>
                    <a:pt x="194" y="31"/>
                  </a:cubicBezTo>
                  <a:cubicBezTo>
                    <a:pt x="193" y="33"/>
                    <a:pt x="193" y="33"/>
                    <a:pt x="193" y="33"/>
                  </a:cubicBezTo>
                  <a:cubicBezTo>
                    <a:pt x="201" y="34"/>
                    <a:pt x="201" y="34"/>
                    <a:pt x="201" y="34"/>
                  </a:cubicBezTo>
                  <a:cubicBezTo>
                    <a:pt x="202" y="33"/>
                    <a:pt x="202" y="33"/>
                    <a:pt x="202" y="33"/>
                  </a:cubicBezTo>
                  <a:cubicBezTo>
                    <a:pt x="203" y="32"/>
                    <a:pt x="203" y="33"/>
                    <a:pt x="207" y="31"/>
                  </a:cubicBezTo>
                  <a:cubicBezTo>
                    <a:pt x="209" y="31"/>
                    <a:pt x="209" y="31"/>
                    <a:pt x="209" y="31"/>
                  </a:cubicBezTo>
                  <a:cubicBezTo>
                    <a:pt x="210" y="33"/>
                    <a:pt x="210" y="33"/>
                    <a:pt x="210" y="33"/>
                  </a:cubicBezTo>
                  <a:cubicBezTo>
                    <a:pt x="212" y="33"/>
                    <a:pt x="212" y="33"/>
                    <a:pt x="212" y="33"/>
                  </a:cubicBezTo>
                  <a:cubicBezTo>
                    <a:pt x="213" y="33"/>
                    <a:pt x="213" y="33"/>
                    <a:pt x="213" y="33"/>
                  </a:cubicBezTo>
                  <a:cubicBezTo>
                    <a:pt x="216" y="31"/>
                    <a:pt x="216" y="31"/>
                    <a:pt x="216" y="31"/>
                  </a:cubicBezTo>
                  <a:cubicBezTo>
                    <a:pt x="220" y="31"/>
                    <a:pt x="220" y="31"/>
                    <a:pt x="220" y="31"/>
                  </a:cubicBezTo>
                  <a:cubicBezTo>
                    <a:pt x="221" y="31"/>
                    <a:pt x="221" y="31"/>
                    <a:pt x="221" y="31"/>
                  </a:cubicBezTo>
                  <a:cubicBezTo>
                    <a:pt x="223" y="31"/>
                    <a:pt x="223" y="31"/>
                    <a:pt x="223" y="31"/>
                  </a:cubicBezTo>
                  <a:cubicBezTo>
                    <a:pt x="228" y="34"/>
                    <a:pt x="228" y="34"/>
                    <a:pt x="228" y="34"/>
                  </a:cubicBezTo>
                  <a:cubicBezTo>
                    <a:pt x="229" y="34"/>
                    <a:pt x="229" y="34"/>
                    <a:pt x="229" y="34"/>
                  </a:cubicBezTo>
                  <a:cubicBezTo>
                    <a:pt x="232" y="37"/>
                    <a:pt x="232" y="37"/>
                    <a:pt x="232" y="37"/>
                  </a:cubicBezTo>
                  <a:cubicBezTo>
                    <a:pt x="233" y="37"/>
                    <a:pt x="233" y="37"/>
                    <a:pt x="233" y="37"/>
                  </a:cubicBezTo>
                  <a:cubicBezTo>
                    <a:pt x="234" y="36"/>
                    <a:pt x="234" y="36"/>
                    <a:pt x="234" y="36"/>
                  </a:cubicBezTo>
                  <a:cubicBezTo>
                    <a:pt x="236" y="36"/>
                    <a:pt x="236" y="36"/>
                    <a:pt x="236" y="36"/>
                  </a:cubicBezTo>
                  <a:cubicBezTo>
                    <a:pt x="237" y="37"/>
                    <a:pt x="237" y="37"/>
                    <a:pt x="237" y="37"/>
                  </a:cubicBezTo>
                  <a:cubicBezTo>
                    <a:pt x="239" y="38"/>
                    <a:pt x="239" y="38"/>
                    <a:pt x="239" y="38"/>
                  </a:cubicBezTo>
                  <a:cubicBezTo>
                    <a:pt x="240" y="40"/>
                    <a:pt x="240" y="40"/>
                    <a:pt x="240" y="40"/>
                  </a:cubicBezTo>
                  <a:cubicBezTo>
                    <a:pt x="240" y="41"/>
                    <a:pt x="240" y="41"/>
                    <a:pt x="240" y="41"/>
                  </a:cubicBezTo>
                  <a:cubicBezTo>
                    <a:pt x="248" y="42"/>
                    <a:pt x="248" y="42"/>
                    <a:pt x="248" y="42"/>
                  </a:cubicBezTo>
                  <a:cubicBezTo>
                    <a:pt x="252" y="41"/>
                    <a:pt x="250" y="41"/>
                    <a:pt x="256" y="42"/>
                  </a:cubicBezTo>
                  <a:cubicBezTo>
                    <a:pt x="259" y="43"/>
                    <a:pt x="259" y="43"/>
                    <a:pt x="259" y="43"/>
                  </a:cubicBezTo>
                  <a:cubicBezTo>
                    <a:pt x="262" y="42"/>
                    <a:pt x="262" y="42"/>
                    <a:pt x="262" y="42"/>
                  </a:cubicBezTo>
                  <a:cubicBezTo>
                    <a:pt x="266" y="46"/>
                    <a:pt x="266" y="46"/>
                    <a:pt x="266" y="46"/>
                  </a:cubicBezTo>
                  <a:cubicBezTo>
                    <a:pt x="268" y="47"/>
                    <a:pt x="268" y="47"/>
                    <a:pt x="268" y="47"/>
                  </a:cubicBezTo>
                  <a:cubicBezTo>
                    <a:pt x="269" y="47"/>
                    <a:pt x="269" y="47"/>
                    <a:pt x="269" y="47"/>
                  </a:cubicBezTo>
                  <a:cubicBezTo>
                    <a:pt x="275" y="48"/>
                    <a:pt x="275" y="48"/>
                    <a:pt x="275" y="48"/>
                  </a:cubicBezTo>
                  <a:cubicBezTo>
                    <a:pt x="277" y="46"/>
                    <a:pt x="277" y="46"/>
                    <a:pt x="277" y="46"/>
                  </a:cubicBezTo>
                  <a:cubicBezTo>
                    <a:pt x="281" y="46"/>
                    <a:pt x="281" y="46"/>
                    <a:pt x="281" y="46"/>
                  </a:cubicBezTo>
                  <a:cubicBezTo>
                    <a:pt x="285" y="44"/>
                    <a:pt x="285" y="44"/>
                    <a:pt x="285" y="44"/>
                  </a:cubicBezTo>
                  <a:cubicBezTo>
                    <a:pt x="287" y="44"/>
                    <a:pt x="286" y="44"/>
                    <a:pt x="289" y="45"/>
                  </a:cubicBezTo>
                  <a:cubicBezTo>
                    <a:pt x="290" y="45"/>
                    <a:pt x="290" y="45"/>
                    <a:pt x="290" y="45"/>
                  </a:cubicBezTo>
                  <a:cubicBezTo>
                    <a:pt x="291" y="44"/>
                    <a:pt x="291" y="44"/>
                    <a:pt x="291" y="44"/>
                  </a:cubicBezTo>
                  <a:cubicBezTo>
                    <a:pt x="297" y="47"/>
                    <a:pt x="297" y="47"/>
                    <a:pt x="297" y="47"/>
                  </a:cubicBezTo>
                  <a:cubicBezTo>
                    <a:pt x="300" y="50"/>
                    <a:pt x="300" y="49"/>
                    <a:pt x="301" y="52"/>
                  </a:cubicBezTo>
                  <a:cubicBezTo>
                    <a:pt x="308" y="55"/>
                    <a:pt x="308" y="55"/>
                    <a:pt x="308" y="55"/>
                  </a:cubicBezTo>
                  <a:cubicBezTo>
                    <a:pt x="310" y="57"/>
                    <a:pt x="310" y="57"/>
                    <a:pt x="311" y="59"/>
                  </a:cubicBezTo>
                  <a:cubicBezTo>
                    <a:pt x="312" y="59"/>
                    <a:pt x="312" y="59"/>
                    <a:pt x="312" y="59"/>
                  </a:cubicBezTo>
                  <a:cubicBezTo>
                    <a:pt x="312" y="59"/>
                    <a:pt x="312" y="59"/>
                    <a:pt x="312" y="59"/>
                  </a:cubicBezTo>
                  <a:cubicBezTo>
                    <a:pt x="314" y="59"/>
                    <a:pt x="315" y="59"/>
                    <a:pt x="316" y="59"/>
                  </a:cubicBezTo>
                  <a:close/>
                  <a:moveTo>
                    <a:pt x="34" y="161"/>
                  </a:moveTo>
                  <a:cubicBezTo>
                    <a:pt x="33" y="162"/>
                    <a:pt x="33" y="162"/>
                    <a:pt x="33" y="162"/>
                  </a:cubicBezTo>
                  <a:cubicBezTo>
                    <a:pt x="33" y="161"/>
                    <a:pt x="33" y="161"/>
                    <a:pt x="33" y="161"/>
                  </a:cubicBezTo>
                  <a:cubicBezTo>
                    <a:pt x="35" y="160"/>
                    <a:pt x="34" y="160"/>
                    <a:pt x="37" y="159"/>
                  </a:cubicBezTo>
                  <a:cubicBezTo>
                    <a:pt x="37" y="159"/>
                    <a:pt x="37" y="159"/>
                    <a:pt x="37" y="159"/>
                  </a:cubicBezTo>
                  <a:cubicBezTo>
                    <a:pt x="35" y="160"/>
                    <a:pt x="36" y="160"/>
                    <a:pt x="34" y="161"/>
                  </a:cubicBezTo>
                  <a:close/>
                  <a:moveTo>
                    <a:pt x="236" y="298"/>
                  </a:moveTo>
                  <a:cubicBezTo>
                    <a:pt x="236" y="298"/>
                    <a:pt x="236" y="298"/>
                    <a:pt x="236" y="298"/>
                  </a:cubicBezTo>
                  <a:cubicBezTo>
                    <a:pt x="236" y="297"/>
                    <a:pt x="236" y="297"/>
                    <a:pt x="236" y="297"/>
                  </a:cubicBezTo>
                  <a:cubicBezTo>
                    <a:pt x="236" y="296"/>
                    <a:pt x="236" y="296"/>
                    <a:pt x="236" y="296"/>
                  </a:cubicBezTo>
                  <a:cubicBezTo>
                    <a:pt x="236" y="296"/>
                    <a:pt x="236" y="296"/>
                    <a:pt x="236" y="296"/>
                  </a:cubicBezTo>
                  <a:cubicBezTo>
                    <a:pt x="237" y="295"/>
                    <a:pt x="237" y="295"/>
                    <a:pt x="237" y="295"/>
                  </a:cubicBezTo>
                  <a:cubicBezTo>
                    <a:pt x="238" y="296"/>
                    <a:pt x="238" y="296"/>
                    <a:pt x="238" y="296"/>
                  </a:cubicBezTo>
                  <a:cubicBezTo>
                    <a:pt x="238" y="297"/>
                    <a:pt x="238" y="297"/>
                    <a:pt x="238" y="297"/>
                  </a:cubicBezTo>
                  <a:cubicBezTo>
                    <a:pt x="238" y="298"/>
                    <a:pt x="238" y="298"/>
                    <a:pt x="236" y="298"/>
                  </a:cubicBezTo>
                  <a:close/>
                  <a:moveTo>
                    <a:pt x="192" y="308"/>
                  </a:moveTo>
                  <a:cubicBezTo>
                    <a:pt x="191" y="308"/>
                    <a:pt x="191" y="308"/>
                    <a:pt x="191" y="308"/>
                  </a:cubicBezTo>
                  <a:cubicBezTo>
                    <a:pt x="192" y="307"/>
                    <a:pt x="192" y="307"/>
                    <a:pt x="192" y="307"/>
                  </a:cubicBezTo>
                  <a:cubicBezTo>
                    <a:pt x="193" y="305"/>
                    <a:pt x="193" y="305"/>
                    <a:pt x="193" y="305"/>
                  </a:cubicBezTo>
                  <a:cubicBezTo>
                    <a:pt x="193" y="305"/>
                    <a:pt x="193" y="305"/>
                    <a:pt x="193" y="305"/>
                  </a:cubicBezTo>
                  <a:cubicBezTo>
                    <a:pt x="194" y="306"/>
                    <a:pt x="194" y="306"/>
                    <a:pt x="194" y="306"/>
                  </a:cubicBezTo>
                  <a:cubicBezTo>
                    <a:pt x="192" y="308"/>
                    <a:pt x="192" y="308"/>
                    <a:pt x="192" y="308"/>
                  </a:cubicBezTo>
                  <a:cubicBezTo>
                    <a:pt x="192" y="308"/>
                    <a:pt x="192" y="308"/>
                    <a:pt x="192" y="308"/>
                  </a:cubicBezTo>
                  <a:close/>
                  <a:moveTo>
                    <a:pt x="241" y="307"/>
                  </a:moveTo>
                  <a:cubicBezTo>
                    <a:pt x="241" y="308"/>
                    <a:pt x="241" y="308"/>
                    <a:pt x="241" y="308"/>
                  </a:cubicBezTo>
                  <a:cubicBezTo>
                    <a:pt x="241" y="309"/>
                    <a:pt x="241" y="309"/>
                    <a:pt x="241" y="309"/>
                  </a:cubicBezTo>
                  <a:cubicBezTo>
                    <a:pt x="241" y="310"/>
                    <a:pt x="240" y="312"/>
                    <a:pt x="240" y="312"/>
                  </a:cubicBezTo>
                  <a:cubicBezTo>
                    <a:pt x="240" y="313"/>
                    <a:pt x="240" y="313"/>
                    <a:pt x="240" y="313"/>
                  </a:cubicBezTo>
                  <a:cubicBezTo>
                    <a:pt x="239" y="312"/>
                    <a:pt x="239" y="312"/>
                    <a:pt x="239" y="312"/>
                  </a:cubicBezTo>
                  <a:cubicBezTo>
                    <a:pt x="239" y="312"/>
                    <a:pt x="239" y="312"/>
                    <a:pt x="239" y="312"/>
                  </a:cubicBezTo>
                  <a:cubicBezTo>
                    <a:pt x="239" y="311"/>
                    <a:pt x="239" y="311"/>
                    <a:pt x="239" y="311"/>
                  </a:cubicBezTo>
                  <a:cubicBezTo>
                    <a:pt x="239" y="311"/>
                    <a:pt x="239" y="311"/>
                    <a:pt x="239" y="311"/>
                  </a:cubicBezTo>
                  <a:cubicBezTo>
                    <a:pt x="238" y="310"/>
                    <a:pt x="238" y="310"/>
                    <a:pt x="238" y="310"/>
                  </a:cubicBezTo>
                  <a:cubicBezTo>
                    <a:pt x="239" y="309"/>
                    <a:pt x="239" y="309"/>
                    <a:pt x="239" y="309"/>
                  </a:cubicBezTo>
                  <a:cubicBezTo>
                    <a:pt x="239" y="308"/>
                    <a:pt x="239" y="307"/>
                    <a:pt x="239" y="306"/>
                  </a:cubicBezTo>
                  <a:cubicBezTo>
                    <a:pt x="240" y="306"/>
                    <a:pt x="240" y="306"/>
                    <a:pt x="240" y="306"/>
                  </a:cubicBezTo>
                  <a:cubicBezTo>
                    <a:pt x="240" y="306"/>
                    <a:pt x="240" y="306"/>
                    <a:pt x="240" y="306"/>
                  </a:cubicBezTo>
                  <a:cubicBezTo>
                    <a:pt x="240" y="307"/>
                    <a:pt x="240" y="307"/>
                    <a:pt x="240" y="307"/>
                  </a:cubicBezTo>
                  <a:cubicBezTo>
                    <a:pt x="240" y="306"/>
                    <a:pt x="240" y="306"/>
                    <a:pt x="240" y="306"/>
                  </a:cubicBezTo>
                  <a:cubicBezTo>
                    <a:pt x="240" y="306"/>
                    <a:pt x="240" y="306"/>
                    <a:pt x="240" y="306"/>
                  </a:cubicBezTo>
                  <a:cubicBezTo>
                    <a:pt x="241" y="305"/>
                    <a:pt x="241" y="305"/>
                    <a:pt x="241" y="305"/>
                  </a:cubicBezTo>
                  <a:cubicBezTo>
                    <a:pt x="241" y="306"/>
                    <a:pt x="241" y="306"/>
                    <a:pt x="241" y="306"/>
                  </a:cubicBezTo>
                  <a:cubicBezTo>
                    <a:pt x="241" y="306"/>
                    <a:pt x="241" y="307"/>
                    <a:pt x="241" y="307"/>
                  </a:cubicBezTo>
                  <a:close/>
                  <a:moveTo>
                    <a:pt x="255" y="306"/>
                  </a:moveTo>
                  <a:cubicBezTo>
                    <a:pt x="255" y="307"/>
                    <a:pt x="255" y="307"/>
                    <a:pt x="255" y="307"/>
                  </a:cubicBezTo>
                  <a:cubicBezTo>
                    <a:pt x="256" y="307"/>
                    <a:pt x="257" y="307"/>
                    <a:pt x="258" y="307"/>
                  </a:cubicBezTo>
                  <a:cubicBezTo>
                    <a:pt x="258" y="307"/>
                    <a:pt x="258" y="307"/>
                    <a:pt x="258" y="307"/>
                  </a:cubicBezTo>
                  <a:cubicBezTo>
                    <a:pt x="258" y="308"/>
                    <a:pt x="258" y="308"/>
                    <a:pt x="258" y="308"/>
                  </a:cubicBezTo>
                  <a:cubicBezTo>
                    <a:pt x="257" y="308"/>
                    <a:pt x="255" y="309"/>
                    <a:pt x="253" y="310"/>
                  </a:cubicBezTo>
                  <a:cubicBezTo>
                    <a:pt x="253" y="310"/>
                    <a:pt x="253" y="310"/>
                    <a:pt x="253" y="310"/>
                  </a:cubicBezTo>
                  <a:cubicBezTo>
                    <a:pt x="252" y="309"/>
                    <a:pt x="252" y="309"/>
                    <a:pt x="252" y="309"/>
                  </a:cubicBezTo>
                  <a:cubicBezTo>
                    <a:pt x="252" y="308"/>
                    <a:pt x="252" y="308"/>
                    <a:pt x="252" y="308"/>
                  </a:cubicBezTo>
                  <a:cubicBezTo>
                    <a:pt x="252" y="308"/>
                    <a:pt x="252" y="308"/>
                    <a:pt x="252" y="308"/>
                  </a:cubicBezTo>
                  <a:cubicBezTo>
                    <a:pt x="252" y="307"/>
                    <a:pt x="252" y="307"/>
                    <a:pt x="252" y="307"/>
                  </a:cubicBezTo>
                  <a:cubicBezTo>
                    <a:pt x="252" y="307"/>
                    <a:pt x="252" y="307"/>
                    <a:pt x="253" y="306"/>
                  </a:cubicBezTo>
                  <a:cubicBezTo>
                    <a:pt x="253" y="306"/>
                    <a:pt x="253" y="306"/>
                    <a:pt x="253" y="306"/>
                  </a:cubicBezTo>
                  <a:cubicBezTo>
                    <a:pt x="255" y="306"/>
                    <a:pt x="255" y="306"/>
                    <a:pt x="255" y="306"/>
                  </a:cubicBezTo>
                  <a:close/>
                  <a:moveTo>
                    <a:pt x="269" y="309"/>
                  </a:moveTo>
                  <a:cubicBezTo>
                    <a:pt x="269" y="309"/>
                    <a:pt x="269" y="309"/>
                    <a:pt x="269" y="309"/>
                  </a:cubicBezTo>
                  <a:cubicBezTo>
                    <a:pt x="268" y="309"/>
                    <a:pt x="268" y="309"/>
                    <a:pt x="268" y="309"/>
                  </a:cubicBezTo>
                  <a:cubicBezTo>
                    <a:pt x="268" y="309"/>
                    <a:pt x="268" y="309"/>
                    <a:pt x="268" y="309"/>
                  </a:cubicBezTo>
                  <a:cubicBezTo>
                    <a:pt x="269" y="307"/>
                    <a:pt x="269" y="307"/>
                    <a:pt x="269" y="307"/>
                  </a:cubicBezTo>
                  <a:cubicBezTo>
                    <a:pt x="270" y="308"/>
                    <a:pt x="270" y="308"/>
                    <a:pt x="270" y="308"/>
                  </a:cubicBezTo>
                  <a:lnTo>
                    <a:pt x="269" y="309"/>
                  </a:lnTo>
                  <a:close/>
                  <a:moveTo>
                    <a:pt x="34" y="308"/>
                  </a:moveTo>
                  <a:cubicBezTo>
                    <a:pt x="35" y="309"/>
                    <a:pt x="35" y="309"/>
                    <a:pt x="35" y="309"/>
                  </a:cubicBezTo>
                  <a:cubicBezTo>
                    <a:pt x="35" y="309"/>
                    <a:pt x="35" y="309"/>
                    <a:pt x="35" y="309"/>
                  </a:cubicBezTo>
                  <a:cubicBezTo>
                    <a:pt x="37" y="309"/>
                    <a:pt x="37" y="309"/>
                    <a:pt x="37" y="309"/>
                  </a:cubicBezTo>
                  <a:cubicBezTo>
                    <a:pt x="37" y="309"/>
                    <a:pt x="37" y="309"/>
                    <a:pt x="37" y="309"/>
                  </a:cubicBezTo>
                  <a:cubicBezTo>
                    <a:pt x="38" y="309"/>
                    <a:pt x="38" y="309"/>
                    <a:pt x="38" y="309"/>
                  </a:cubicBezTo>
                  <a:cubicBezTo>
                    <a:pt x="38" y="310"/>
                    <a:pt x="38" y="310"/>
                    <a:pt x="38" y="310"/>
                  </a:cubicBezTo>
                  <a:cubicBezTo>
                    <a:pt x="39" y="311"/>
                    <a:pt x="39" y="311"/>
                    <a:pt x="39" y="311"/>
                  </a:cubicBezTo>
                  <a:cubicBezTo>
                    <a:pt x="38" y="313"/>
                    <a:pt x="38" y="313"/>
                    <a:pt x="38" y="313"/>
                  </a:cubicBezTo>
                  <a:cubicBezTo>
                    <a:pt x="38" y="314"/>
                    <a:pt x="38" y="314"/>
                    <a:pt x="38" y="315"/>
                  </a:cubicBezTo>
                  <a:cubicBezTo>
                    <a:pt x="39" y="316"/>
                    <a:pt x="39" y="316"/>
                    <a:pt x="39" y="316"/>
                  </a:cubicBezTo>
                  <a:cubicBezTo>
                    <a:pt x="40" y="317"/>
                    <a:pt x="39" y="317"/>
                    <a:pt x="40" y="318"/>
                  </a:cubicBezTo>
                  <a:cubicBezTo>
                    <a:pt x="37" y="319"/>
                    <a:pt x="38" y="319"/>
                    <a:pt x="36" y="319"/>
                  </a:cubicBezTo>
                  <a:cubicBezTo>
                    <a:pt x="34" y="320"/>
                    <a:pt x="34" y="320"/>
                    <a:pt x="34" y="320"/>
                  </a:cubicBezTo>
                  <a:cubicBezTo>
                    <a:pt x="34" y="321"/>
                    <a:pt x="34" y="321"/>
                    <a:pt x="34" y="321"/>
                  </a:cubicBezTo>
                  <a:cubicBezTo>
                    <a:pt x="34" y="322"/>
                    <a:pt x="34" y="322"/>
                    <a:pt x="34" y="322"/>
                  </a:cubicBezTo>
                  <a:cubicBezTo>
                    <a:pt x="33" y="322"/>
                    <a:pt x="33" y="322"/>
                    <a:pt x="33" y="322"/>
                  </a:cubicBezTo>
                  <a:cubicBezTo>
                    <a:pt x="33" y="322"/>
                    <a:pt x="33" y="322"/>
                    <a:pt x="33" y="322"/>
                  </a:cubicBezTo>
                  <a:cubicBezTo>
                    <a:pt x="32" y="321"/>
                    <a:pt x="32" y="321"/>
                    <a:pt x="32" y="321"/>
                  </a:cubicBezTo>
                  <a:cubicBezTo>
                    <a:pt x="31" y="320"/>
                    <a:pt x="30" y="320"/>
                    <a:pt x="28" y="320"/>
                  </a:cubicBezTo>
                  <a:cubicBezTo>
                    <a:pt x="24" y="317"/>
                    <a:pt x="24" y="317"/>
                    <a:pt x="24" y="317"/>
                  </a:cubicBezTo>
                  <a:cubicBezTo>
                    <a:pt x="22" y="316"/>
                    <a:pt x="22" y="316"/>
                    <a:pt x="22" y="316"/>
                  </a:cubicBezTo>
                  <a:cubicBezTo>
                    <a:pt x="20" y="314"/>
                    <a:pt x="21" y="315"/>
                    <a:pt x="19" y="312"/>
                  </a:cubicBezTo>
                  <a:cubicBezTo>
                    <a:pt x="20" y="311"/>
                    <a:pt x="20" y="311"/>
                    <a:pt x="21" y="311"/>
                  </a:cubicBezTo>
                  <a:cubicBezTo>
                    <a:pt x="26" y="312"/>
                    <a:pt x="26" y="312"/>
                    <a:pt x="26" y="312"/>
                  </a:cubicBezTo>
                  <a:cubicBezTo>
                    <a:pt x="26" y="310"/>
                    <a:pt x="26" y="310"/>
                    <a:pt x="26" y="310"/>
                  </a:cubicBezTo>
                  <a:cubicBezTo>
                    <a:pt x="27" y="309"/>
                    <a:pt x="27" y="309"/>
                    <a:pt x="27" y="309"/>
                  </a:cubicBezTo>
                  <a:cubicBezTo>
                    <a:pt x="28" y="309"/>
                    <a:pt x="28" y="309"/>
                    <a:pt x="28" y="309"/>
                  </a:cubicBezTo>
                  <a:cubicBezTo>
                    <a:pt x="30" y="308"/>
                    <a:pt x="30" y="308"/>
                    <a:pt x="30" y="308"/>
                  </a:cubicBezTo>
                  <a:cubicBezTo>
                    <a:pt x="30" y="308"/>
                    <a:pt x="30" y="308"/>
                    <a:pt x="30" y="308"/>
                  </a:cubicBezTo>
                  <a:cubicBezTo>
                    <a:pt x="31" y="308"/>
                    <a:pt x="31" y="308"/>
                    <a:pt x="31" y="308"/>
                  </a:cubicBezTo>
                  <a:cubicBezTo>
                    <a:pt x="33" y="308"/>
                    <a:pt x="32" y="308"/>
                    <a:pt x="33" y="308"/>
                  </a:cubicBezTo>
                  <a:cubicBezTo>
                    <a:pt x="34" y="308"/>
                    <a:pt x="34" y="308"/>
                    <a:pt x="34" y="308"/>
                  </a:cubicBezTo>
                  <a:close/>
                  <a:moveTo>
                    <a:pt x="240" y="321"/>
                  </a:moveTo>
                  <a:cubicBezTo>
                    <a:pt x="239" y="321"/>
                    <a:pt x="239" y="321"/>
                    <a:pt x="239" y="321"/>
                  </a:cubicBezTo>
                  <a:cubicBezTo>
                    <a:pt x="239" y="320"/>
                    <a:pt x="239" y="320"/>
                    <a:pt x="239" y="320"/>
                  </a:cubicBezTo>
                  <a:cubicBezTo>
                    <a:pt x="239" y="318"/>
                    <a:pt x="239" y="319"/>
                    <a:pt x="240" y="318"/>
                  </a:cubicBezTo>
                  <a:cubicBezTo>
                    <a:pt x="240" y="318"/>
                    <a:pt x="240" y="318"/>
                    <a:pt x="240" y="318"/>
                  </a:cubicBezTo>
                  <a:cubicBezTo>
                    <a:pt x="243" y="314"/>
                    <a:pt x="245" y="313"/>
                    <a:pt x="246" y="308"/>
                  </a:cubicBezTo>
                  <a:cubicBezTo>
                    <a:pt x="247" y="308"/>
                    <a:pt x="247" y="308"/>
                    <a:pt x="247" y="308"/>
                  </a:cubicBezTo>
                  <a:cubicBezTo>
                    <a:pt x="248" y="309"/>
                    <a:pt x="248" y="309"/>
                    <a:pt x="248" y="309"/>
                  </a:cubicBezTo>
                  <a:cubicBezTo>
                    <a:pt x="249" y="310"/>
                    <a:pt x="249" y="310"/>
                    <a:pt x="249" y="310"/>
                  </a:cubicBezTo>
                  <a:cubicBezTo>
                    <a:pt x="249" y="311"/>
                    <a:pt x="249" y="311"/>
                    <a:pt x="249" y="311"/>
                  </a:cubicBezTo>
                  <a:cubicBezTo>
                    <a:pt x="248" y="311"/>
                    <a:pt x="245" y="315"/>
                    <a:pt x="244" y="315"/>
                  </a:cubicBezTo>
                  <a:cubicBezTo>
                    <a:pt x="244" y="317"/>
                    <a:pt x="244" y="317"/>
                    <a:pt x="244" y="317"/>
                  </a:cubicBezTo>
                  <a:cubicBezTo>
                    <a:pt x="244" y="317"/>
                    <a:pt x="244" y="317"/>
                    <a:pt x="244" y="317"/>
                  </a:cubicBezTo>
                  <a:cubicBezTo>
                    <a:pt x="243" y="317"/>
                    <a:pt x="243" y="317"/>
                    <a:pt x="243" y="317"/>
                  </a:cubicBezTo>
                  <a:cubicBezTo>
                    <a:pt x="243" y="318"/>
                    <a:pt x="243" y="318"/>
                    <a:pt x="243" y="318"/>
                  </a:cubicBezTo>
                  <a:cubicBezTo>
                    <a:pt x="243" y="319"/>
                    <a:pt x="243" y="319"/>
                    <a:pt x="243" y="319"/>
                  </a:cubicBezTo>
                  <a:cubicBezTo>
                    <a:pt x="242" y="319"/>
                    <a:pt x="242" y="319"/>
                    <a:pt x="242" y="319"/>
                  </a:cubicBezTo>
                  <a:cubicBezTo>
                    <a:pt x="242" y="320"/>
                    <a:pt x="242" y="320"/>
                    <a:pt x="242" y="320"/>
                  </a:cubicBezTo>
                  <a:cubicBezTo>
                    <a:pt x="241" y="320"/>
                    <a:pt x="241" y="320"/>
                    <a:pt x="241" y="320"/>
                  </a:cubicBezTo>
                  <a:cubicBezTo>
                    <a:pt x="241" y="320"/>
                    <a:pt x="241" y="320"/>
                    <a:pt x="241" y="320"/>
                  </a:cubicBezTo>
                  <a:cubicBezTo>
                    <a:pt x="240" y="321"/>
                    <a:pt x="240" y="321"/>
                    <a:pt x="240" y="321"/>
                  </a:cubicBezTo>
                  <a:close/>
                  <a:moveTo>
                    <a:pt x="237" y="315"/>
                  </a:moveTo>
                  <a:cubicBezTo>
                    <a:pt x="236" y="316"/>
                    <a:pt x="236" y="316"/>
                    <a:pt x="236" y="316"/>
                  </a:cubicBezTo>
                  <a:cubicBezTo>
                    <a:pt x="234" y="315"/>
                    <a:pt x="234" y="315"/>
                    <a:pt x="234" y="315"/>
                  </a:cubicBezTo>
                  <a:cubicBezTo>
                    <a:pt x="235" y="314"/>
                    <a:pt x="235" y="314"/>
                    <a:pt x="235" y="314"/>
                  </a:cubicBezTo>
                  <a:cubicBezTo>
                    <a:pt x="236" y="313"/>
                    <a:pt x="236" y="313"/>
                    <a:pt x="236" y="313"/>
                  </a:cubicBezTo>
                  <a:cubicBezTo>
                    <a:pt x="238" y="314"/>
                    <a:pt x="238" y="314"/>
                    <a:pt x="238" y="314"/>
                  </a:cubicBezTo>
                  <a:cubicBezTo>
                    <a:pt x="237" y="315"/>
                    <a:pt x="237" y="315"/>
                    <a:pt x="237" y="315"/>
                  </a:cubicBezTo>
                  <a:close/>
                  <a:moveTo>
                    <a:pt x="276" y="321"/>
                  </a:moveTo>
                  <a:cubicBezTo>
                    <a:pt x="275" y="321"/>
                    <a:pt x="275" y="321"/>
                    <a:pt x="275" y="321"/>
                  </a:cubicBezTo>
                  <a:cubicBezTo>
                    <a:pt x="277" y="318"/>
                    <a:pt x="277" y="318"/>
                    <a:pt x="278" y="317"/>
                  </a:cubicBezTo>
                  <a:cubicBezTo>
                    <a:pt x="279" y="316"/>
                    <a:pt x="279" y="316"/>
                    <a:pt x="279" y="316"/>
                  </a:cubicBezTo>
                  <a:cubicBezTo>
                    <a:pt x="279" y="317"/>
                    <a:pt x="279" y="317"/>
                    <a:pt x="279" y="317"/>
                  </a:cubicBezTo>
                  <a:cubicBezTo>
                    <a:pt x="277" y="319"/>
                    <a:pt x="278" y="318"/>
                    <a:pt x="276" y="321"/>
                  </a:cubicBezTo>
                  <a:close/>
                  <a:moveTo>
                    <a:pt x="92" y="348"/>
                  </a:moveTo>
                  <a:cubicBezTo>
                    <a:pt x="91" y="348"/>
                    <a:pt x="91" y="348"/>
                    <a:pt x="91" y="348"/>
                  </a:cubicBezTo>
                  <a:cubicBezTo>
                    <a:pt x="90" y="348"/>
                    <a:pt x="90" y="348"/>
                    <a:pt x="90" y="348"/>
                  </a:cubicBezTo>
                  <a:cubicBezTo>
                    <a:pt x="90" y="346"/>
                    <a:pt x="90" y="346"/>
                    <a:pt x="90" y="346"/>
                  </a:cubicBezTo>
                  <a:cubicBezTo>
                    <a:pt x="90" y="346"/>
                    <a:pt x="90" y="346"/>
                    <a:pt x="90" y="346"/>
                  </a:cubicBezTo>
                  <a:cubicBezTo>
                    <a:pt x="91" y="344"/>
                    <a:pt x="91" y="344"/>
                    <a:pt x="91" y="344"/>
                  </a:cubicBezTo>
                  <a:cubicBezTo>
                    <a:pt x="92" y="344"/>
                    <a:pt x="94" y="343"/>
                    <a:pt x="94" y="343"/>
                  </a:cubicBezTo>
                  <a:lnTo>
                    <a:pt x="92" y="348"/>
                  </a:lnTo>
                  <a:close/>
                  <a:moveTo>
                    <a:pt x="187" y="350"/>
                  </a:moveTo>
                  <a:cubicBezTo>
                    <a:pt x="186" y="350"/>
                    <a:pt x="186" y="350"/>
                    <a:pt x="186" y="350"/>
                  </a:cubicBezTo>
                  <a:cubicBezTo>
                    <a:pt x="185" y="349"/>
                    <a:pt x="186" y="349"/>
                    <a:pt x="185" y="348"/>
                  </a:cubicBezTo>
                  <a:cubicBezTo>
                    <a:pt x="185" y="348"/>
                    <a:pt x="185" y="348"/>
                    <a:pt x="185" y="348"/>
                  </a:cubicBezTo>
                  <a:cubicBezTo>
                    <a:pt x="187" y="347"/>
                    <a:pt x="187" y="347"/>
                    <a:pt x="187" y="347"/>
                  </a:cubicBezTo>
                  <a:cubicBezTo>
                    <a:pt x="188" y="347"/>
                    <a:pt x="188" y="347"/>
                    <a:pt x="188" y="347"/>
                  </a:cubicBezTo>
                  <a:cubicBezTo>
                    <a:pt x="188" y="347"/>
                    <a:pt x="188" y="347"/>
                    <a:pt x="188" y="347"/>
                  </a:cubicBezTo>
                  <a:cubicBezTo>
                    <a:pt x="188" y="347"/>
                    <a:pt x="188" y="347"/>
                    <a:pt x="188" y="347"/>
                  </a:cubicBezTo>
                  <a:cubicBezTo>
                    <a:pt x="188" y="348"/>
                    <a:pt x="188" y="348"/>
                    <a:pt x="188" y="348"/>
                  </a:cubicBezTo>
                  <a:cubicBezTo>
                    <a:pt x="188" y="349"/>
                    <a:pt x="187" y="350"/>
                    <a:pt x="187" y="350"/>
                  </a:cubicBezTo>
                  <a:close/>
                  <a:moveTo>
                    <a:pt x="188" y="352"/>
                  </a:moveTo>
                  <a:cubicBezTo>
                    <a:pt x="188" y="353"/>
                    <a:pt x="188" y="353"/>
                    <a:pt x="188" y="353"/>
                  </a:cubicBezTo>
                  <a:cubicBezTo>
                    <a:pt x="188" y="351"/>
                    <a:pt x="188" y="351"/>
                    <a:pt x="188" y="351"/>
                  </a:cubicBezTo>
                  <a:cubicBezTo>
                    <a:pt x="189" y="351"/>
                    <a:pt x="189" y="351"/>
                    <a:pt x="189" y="351"/>
                  </a:cubicBezTo>
                  <a:cubicBezTo>
                    <a:pt x="190" y="352"/>
                    <a:pt x="190" y="352"/>
                    <a:pt x="190" y="352"/>
                  </a:cubicBezTo>
                  <a:cubicBezTo>
                    <a:pt x="191" y="352"/>
                    <a:pt x="191" y="352"/>
                    <a:pt x="191" y="352"/>
                  </a:cubicBezTo>
                  <a:cubicBezTo>
                    <a:pt x="191" y="353"/>
                    <a:pt x="191" y="353"/>
                    <a:pt x="191" y="353"/>
                  </a:cubicBezTo>
                  <a:cubicBezTo>
                    <a:pt x="192" y="354"/>
                    <a:pt x="192" y="354"/>
                    <a:pt x="192" y="354"/>
                  </a:cubicBezTo>
                  <a:cubicBezTo>
                    <a:pt x="192" y="353"/>
                    <a:pt x="192" y="353"/>
                    <a:pt x="192" y="353"/>
                  </a:cubicBezTo>
                  <a:cubicBezTo>
                    <a:pt x="193" y="353"/>
                    <a:pt x="193" y="353"/>
                    <a:pt x="193" y="353"/>
                  </a:cubicBezTo>
                  <a:cubicBezTo>
                    <a:pt x="192" y="355"/>
                    <a:pt x="192" y="355"/>
                    <a:pt x="192" y="355"/>
                  </a:cubicBezTo>
                  <a:cubicBezTo>
                    <a:pt x="191" y="356"/>
                    <a:pt x="191" y="356"/>
                    <a:pt x="191" y="356"/>
                  </a:cubicBezTo>
                  <a:cubicBezTo>
                    <a:pt x="191" y="357"/>
                    <a:pt x="191" y="357"/>
                    <a:pt x="191" y="357"/>
                  </a:cubicBezTo>
                  <a:cubicBezTo>
                    <a:pt x="191" y="356"/>
                    <a:pt x="190" y="356"/>
                    <a:pt x="190" y="356"/>
                  </a:cubicBezTo>
                  <a:cubicBezTo>
                    <a:pt x="190" y="355"/>
                    <a:pt x="190" y="356"/>
                    <a:pt x="189" y="355"/>
                  </a:cubicBezTo>
                  <a:cubicBezTo>
                    <a:pt x="189" y="355"/>
                    <a:pt x="189" y="355"/>
                    <a:pt x="189" y="355"/>
                  </a:cubicBezTo>
                  <a:cubicBezTo>
                    <a:pt x="188" y="356"/>
                    <a:pt x="188" y="356"/>
                    <a:pt x="188" y="356"/>
                  </a:cubicBezTo>
                  <a:cubicBezTo>
                    <a:pt x="188" y="356"/>
                    <a:pt x="188" y="356"/>
                    <a:pt x="188" y="356"/>
                  </a:cubicBezTo>
                  <a:cubicBezTo>
                    <a:pt x="189" y="357"/>
                    <a:pt x="189" y="357"/>
                    <a:pt x="189" y="357"/>
                  </a:cubicBezTo>
                  <a:cubicBezTo>
                    <a:pt x="189" y="357"/>
                    <a:pt x="189" y="357"/>
                    <a:pt x="189" y="357"/>
                  </a:cubicBezTo>
                  <a:cubicBezTo>
                    <a:pt x="188" y="357"/>
                    <a:pt x="188" y="357"/>
                    <a:pt x="188" y="357"/>
                  </a:cubicBezTo>
                  <a:cubicBezTo>
                    <a:pt x="187" y="357"/>
                    <a:pt x="187" y="357"/>
                    <a:pt x="187" y="357"/>
                  </a:cubicBezTo>
                  <a:cubicBezTo>
                    <a:pt x="186" y="358"/>
                    <a:pt x="186" y="358"/>
                    <a:pt x="186" y="358"/>
                  </a:cubicBezTo>
                  <a:cubicBezTo>
                    <a:pt x="186" y="358"/>
                    <a:pt x="186" y="358"/>
                    <a:pt x="186" y="358"/>
                  </a:cubicBezTo>
                  <a:cubicBezTo>
                    <a:pt x="186" y="356"/>
                    <a:pt x="186" y="356"/>
                    <a:pt x="186" y="356"/>
                  </a:cubicBezTo>
                  <a:cubicBezTo>
                    <a:pt x="186" y="357"/>
                    <a:pt x="186" y="357"/>
                    <a:pt x="186" y="357"/>
                  </a:cubicBezTo>
                  <a:cubicBezTo>
                    <a:pt x="185" y="358"/>
                    <a:pt x="185" y="358"/>
                    <a:pt x="185" y="359"/>
                  </a:cubicBezTo>
                  <a:cubicBezTo>
                    <a:pt x="184" y="359"/>
                    <a:pt x="184" y="359"/>
                    <a:pt x="184" y="359"/>
                  </a:cubicBezTo>
                  <a:cubicBezTo>
                    <a:pt x="183" y="360"/>
                    <a:pt x="183" y="360"/>
                    <a:pt x="183" y="360"/>
                  </a:cubicBezTo>
                  <a:cubicBezTo>
                    <a:pt x="183" y="360"/>
                    <a:pt x="183" y="360"/>
                    <a:pt x="183" y="360"/>
                  </a:cubicBezTo>
                  <a:cubicBezTo>
                    <a:pt x="182" y="360"/>
                    <a:pt x="182" y="360"/>
                    <a:pt x="182" y="360"/>
                  </a:cubicBezTo>
                  <a:cubicBezTo>
                    <a:pt x="181" y="360"/>
                    <a:pt x="178" y="359"/>
                    <a:pt x="177" y="358"/>
                  </a:cubicBezTo>
                  <a:cubicBezTo>
                    <a:pt x="180" y="354"/>
                    <a:pt x="180" y="355"/>
                    <a:pt x="181" y="354"/>
                  </a:cubicBezTo>
                  <a:cubicBezTo>
                    <a:pt x="182" y="354"/>
                    <a:pt x="182" y="354"/>
                    <a:pt x="182" y="354"/>
                  </a:cubicBezTo>
                  <a:cubicBezTo>
                    <a:pt x="183" y="354"/>
                    <a:pt x="183" y="354"/>
                    <a:pt x="183" y="354"/>
                  </a:cubicBezTo>
                  <a:cubicBezTo>
                    <a:pt x="184" y="354"/>
                    <a:pt x="184" y="354"/>
                    <a:pt x="184" y="354"/>
                  </a:cubicBezTo>
                  <a:cubicBezTo>
                    <a:pt x="184" y="353"/>
                    <a:pt x="184" y="353"/>
                    <a:pt x="184" y="353"/>
                  </a:cubicBezTo>
                  <a:cubicBezTo>
                    <a:pt x="183" y="352"/>
                    <a:pt x="183" y="352"/>
                    <a:pt x="183" y="352"/>
                  </a:cubicBezTo>
                  <a:cubicBezTo>
                    <a:pt x="183" y="351"/>
                    <a:pt x="183" y="351"/>
                    <a:pt x="183" y="351"/>
                  </a:cubicBezTo>
                  <a:cubicBezTo>
                    <a:pt x="185" y="350"/>
                    <a:pt x="185" y="350"/>
                    <a:pt x="185" y="350"/>
                  </a:cubicBezTo>
                  <a:cubicBezTo>
                    <a:pt x="185" y="351"/>
                    <a:pt x="185" y="351"/>
                    <a:pt x="185" y="351"/>
                  </a:cubicBezTo>
                  <a:cubicBezTo>
                    <a:pt x="187" y="351"/>
                    <a:pt x="187" y="351"/>
                    <a:pt x="188" y="352"/>
                  </a:cubicBezTo>
                  <a:close/>
                  <a:moveTo>
                    <a:pt x="392" y="357"/>
                  </a:moveTo>
                  <a:cubicBezTo>
                    <a:pt x="396" y="363"/>
                    <a:pt x="395" y="364"/>
                    <a:pt x="396" y="368"/>
                  </a:cubicBezTo>
                  <a:cubicBezTo>
                    <a:pt x="396" y="368"/>
                    <a:pt x="396" y="368"/>
                    <a:pt x="396" y="368"/>
                  </a:cubicBezTo>
                  <a:cubicBezTo>
                    <a:pt x="395" y="367"/>
                    <a:pt x="395" y="367"/>
                    <a:pt x="395" y="367"/>
                  </a:cubicBezTo>
                  <a:cubicBezTo>
                    <a:pt x="395" y="365"/>
                    <a:pt x="394" y="365"/>
                    <a:pt x="394" y="364"/>
                  </a:cubicBezTo>
                  <a:cubicBezTo>
                    <a:pt x="394" y="363"/>
                    <a:pt x="394" y="363"/>
                    <a:pt x="394" y="363"/>
                  </a:cubicBezTo>
                  <a:cubicBezTo>
                    <a:pt x="393" y="362"/>
                    <a:pt x="393" y="362"/>
                    <a:pt x="392" y="360"/>
                  </a:cubicBezTo>
                  <a:cubicBezTo>
                    <a:pt x="392" y="360"/>
                    <a:pt x="392" y="360"/>
                    <a:pt x="392" y="360"/>
                  </a:cubicBezTo>
                  <a:cubicBezTo>
                    <a:pt x="392" y="359"/>
                    <a:pt x="392" y="359"/>
                    <a:pt x="392" y="359"/>
                  </a:cubicBezTo>
                  <a:cubicBezTo>
                    <a:pt x="391" y="359"/>
                    <a:pt x="391" y="359"/>
                    <a:pt x="391" y="359"/>
                  </a:cubicBezTo>
                  <a:cubicBezTo>
                    <a:pt x="391" y="359"/>
                    <a:pt x="391" y="359"/>
                    <a:pt x="391" y="359"/>
                  </a:cubicBezTo>
                  <a:cubicBezTo>
                    <a:pt x="391" y="359"/>
                    <a:pt x="391" y="359"/>
                    <a:pt x="391" y="359"/>
                  </a:cubicBezTo>
                  <a:cubicBezTo>
                    <a:pt x="391" y="361"/>
                    <a:pt x="391" y="360"/>
                    <a:pt x="391" y="362"/>
                  </a:cubicBezTo>
                  <a:cubicBezTo>
                    <a:pt x="392" y="363"/>
                    <a:pt x="395" y="369"/>
                    <a:pt x="395" y="369"/>
                  </a:cubicBezTo>
                  <a:cubicBezTo>
                    <a:pt x="395" y="371"/>
                    <a:pt x="395" y="371"/>
                    <a:pt x="395" y="371"/>
                  </a:cubicBezTo>
                  <a:cubicBezTo>
                    <a:pt x="395" y="372"/>
                    <a:pt x="395" y="372"/>
                    <a:pt x="395" y="372"/>
                  </a:cubicBezTo>
                  <a:cubicBezTo>
                    <a:pt x="395" y="373"/>
                    <a:pt x="395" y="373"/>
                    <a:pt x="395" y="373"/>
                  </a:cubicBezTo>
                  <a:cubicBezTo>
                    <a:pt x="395" y="374"/>
                    <a:pt x="395" y="374"/>
                    <a:pt x="395" y="374"/>
                  </a:cubicBezTo>
                  <a:cubicBezTo>
                    <a:pt x="395" y="374"/>
                    <a:pt x="395" y="374"/>
                    <a:pt x="395" y="374"/>
                  </a:cubicBezTo>
                  <a:cubicBezTo>
                    <a:pt x="393" y="375"/>
                    <a:pt x="393" y="375"/>
                    <a:pt x="393" y="375"/>
                  </a:cubicBezTo>
                  <a:cubicBezTo>
                    <a:pt x="391" y="378"/>
                    <a:pt x="391" y="378"/>
                    <a:pt x="391" y="378"/>
                  </a:cubicBezTo>
                  <a:cubicBezTo>
                    <a:pt x="389" y="380"/>
                    <a:pt x="389" y="380"/>
                    <a:pt x="389" y="380"/>
                  </a:cubicBezTo>
                  <a:cubicBezTo>
                    <a:pt x="389" y="380"/>
                    <a:pt x="389" y="380"/>
                    <a:pt x="389" y="380"/>
                  </a:cubicBezTo>
                  <a:cubicBezTo>
                    <a:pt x="388" y="380"/>
                    <a:pt x="388" y="380"/>
                    <a:pt x="388" y="380"/>
                  </a:cubicBezTo>
                  <a:cubicBezTo>
                    <a:pt x="388" y="379"/>
                    <a:pt x="388" y="379"/>
                    <a:pt x="388" y="379"/>
                  </a:cubicBezTo>
                  <a:cubicBezTo>
                    <a:pt x="387" y="378"/>
                    <a:pt x="387" y="378"/>
                    <a:pt x="387" y="377"/>
                  </a:cubicBezTo>
                  <a:cubicBezTo>
                    <a:pt x="388" y="376"/>
                    <a:pt x="388" y="376"/>
                    <a:pt x="388" y="376"/>
                  </a:cubicBezTo>
                  <a:cubicBezTo>
                    <a:pt x="388" y="374"/>
                    <a:pt x="389" y="373"/>
                    <a:pt x="389" y="371"/>
                  </a:cubicBezTo>
                  <a:cubicBezTo>
                    <a:pt x="387" y="369"/>
                    <a:pt x="388" y="369"/>
                    <a:pt x="387" y="368"/>
                  </a:cubicBezTo>
                  <a:cubicBezTo>
                    <a:pt x="384" y="353"/>
                    <a:pt x="384" y="353"/>
                    <a:pt x="384" y="353"/>
                  </a:cubicBezTo>
                  <a:cubicBezTo>
                    <a:pt x="384" y="353"/>
                    <a:pt x="384" y="353"/>
                    <a:pt x="384" y="353"/>
                  </a:cubicBezTo>
                  <a:cubicBezTo>
                    <a:pt x="385" y="353"/>
                    <a:pt x="385" y="353"/>
                    <a:pt x="385" y="353"/>
                  </a:cubicBezTo>
                  <a:cubicBezTo>
                    <a:pt x="386" y="356"/>
                    <a:pt x="386" y="355"/>
                    <a:pt x="387" y="357"/>
                  </a:cubicBezTo>
                  <a:cubicBezTo>
                    <a:pt x="391" y="357"/>
                    <a:pt x="386" y="357"/>
                    <a:pt x="392" y="357"/>
                  </a:cubicBezTo>
                  <a:close/>
                  <a:moveTo>
                    <a:pt x="391" y="355"/>
                  </a:moveTo>
                  <a:cubicBezTo>
                    <a:pt x="391" y="356"/>
                    <a:pt x="391" y="356"/>
                    <a:pt x="391" y="356"/>
                  </a:cubicBezTo>
                  <a:cubicBezTo>
                    <a:pt x="389" y="356"/>
                    <a:pt x="389" y="356"/>
                    <a:pt x="389" y="356"/>
                  </a:cubicBezTo>
                  <a:cubicBezTo>
                    <a:pt x="388" y="355"/>
                    <a:pt x="388" y="355"/>
                    <a:pt x="388" y="355"/>
                  </a:cubicBezTo>
                  <a:cubicBezTo>
                    <a:pt x="387" y="354"/>
                    <a:pt x="387" y="354"/>
                    <a:pt x="387" y="354"/>
                  </a:cubicBezTo>
                  <a:cubicBezTo>
                    <a:pt x="387" y="353"/>
                    <a:pt x="387" y="353"/>
                    <a:pt x="387" y="353"/>
                  </a:cubicBezTo>
                  <a:cubicBezTo>
                    <a:pt x="388" y="353"/>
                    <a:pt x="388" y="353"/>
                    <a:pt x="388" y="353"/>
                  </a:cubicBezTo>
                  <a:cubicBezTo>
                    <a:pt x="390" y="354"/>
                    <a:pt x="390" y="354"/>
                    <a:pt x="390" y="354"/>
                  </a:cubicBezTo>
                  <a:lnTo>
                    <a:pt x="391" y="355"/>
                  </a:lnTo>
                  <a:close/>
                  <a:moveTo>
                    <a:pt x="375" y="355"/>
                  </a:moveTo>
                  <a:cubicBezTo>
                    <a:pt x="376" y="357"/>
                    <a:pt x="376" y="357"/>
                    <a:pt x="376" y="357"/>
                  </a:cubicBezTo>
                  <a:cubicBezTo>
                    <a:pt x="376" y="358"/>
                    <a:pt x="376" y="358"/>
                    <a:pt x="376" y="359"/>
                  </a:cubicBezTo>
                  <a:cubicBezTo>
                    <a:pt x="375" y="359"/>
                    <a:pt x="375" y="359"/>
                    <a:pt x="375" y="359"/>
                  </a:cubicBezTo>
                  <a:cubicBezTo>
                    <a:pt x="376" y="360"/>
                    <a:pt x="376" y="360"/>
                    <a:pt x="376" y="360"/>
                  </a:cubicBezTo>
                  <a:cubicBezTo>
                    <a:pt x="376" y="360"/>
                    <a:pt x="376" y="360"/>
                    <a:pt x="376" y="360"/>
                  </a:cubicBezTo>
                  <a:cubicBezTo>
                    <a:pt x="377" y="359"/>
                    <a:pt x="377" y="359"/>
                    <a:pt x="379" y="357"/>
                  </a:cubicBezTo>
                  <a:cubicBezTo>
                    <a:pt x="379" y="357"/>
                    <a:pt x="379" y="357"/>
                    <a:pt x="379" y="357"/>
                  </a:cubicBezTo>
                  <a:cubicBezTo>
                    <a:pt x="382" y="358"/>
                    <a:pt x="381" y="358"/>
                    <a:pt x="383" y="359"/>
                  </a:cubicBezTo>
                  <a:cubicBezTo>
                    <a:pt x="384" y="360"/>
                    <a:pt x="384" y="360"/>
                    <a:pt x="384" y="360"/>
                  </a:cubicBezTo>
                  <a:cubicBezTo>
                    <a:pt x="384" y="361"/>
                    <a:pt x="384" y="361"/>
                    <a:pt x="384" y="361"/>
                  </a:cubicBezTo>
                  <a:cubicBezTo>
                    <a:pt x="383" y="364"/>
                    <a:pt x="383" y="364"/>
                    <a:pt x="383" y="364"/>
                  </a:cubicBezTo>
                  <a:cubicBezTo>
                    <a:pt x="382" y="364"/>
                    <a:pt x="382" y="364"/>
                    <a:pt x="382" y="364"/>
                  </a:cubicBezTo>
                  <a:cubicBezTo>
                    <a:pt x="381" y="364"/>
                    <a:pt x="381" y="364"/>
                    <a:pt x="381" y="364"/>
                  </a:cubicBezTo>
                  <a:cubicBezTo>
                    <a:pt x="380" y="364"/>
                    <a:pt x="380" y="364"/>
                    <a:pt x="380" y="364"/>
                  </a:cubicBezTo>
                  <a:cubicBezTo>
                    <a:pt x="379" y="365"/>
                    <a:pt x="379" y="365"/>
                    <a:pt x="379" y="365"/>
                  </a:cubicBezTo>
                  <a:cubicBezTo>
                    <a:pt x="380" y="366"/>
                    <a:pt x="380" y="366"/>
                    <a:pt x="380" y="366"/>
                  </a:cubicBezTo>
                  <a:cubicBezTo>
                    <a:pt x="383" y="366"/>
                    <a:pt x="383" y="366"/>
                    <a:pt x="383" y="366"/>
                  </a:cubicBezTo>
                  <a:cubicBezTo>
                    <a:pt x="384" y="367"/>
                    <a:pt x="384" y="367"/>
                    <a:pt x="384" y="367"/>
                  </a:cubicBezTo>
                  <a:cubicBezTo>
                    <a:pt x="384" y="369"/>
                    <a:pt x="384" y="369"/>
                    <a:pt x="384" y="369"/>
                  </a:cubicBezTo>
                  <a:cubicBezTo>
                    <a:pt x="384" y="371"/>
                    <a:pt x="384" y="371"/>
                    <a:pt x="384" y="371"/>
                  </a:cubicBezTo>
                  <a:cubicBezTo>
                    <a:pt x="382" y="370"/>
                    <a:pt x="382" y="370"/>
                    <a:pt x="382" y="370"/>
                  </a:cubicBezTo>
                  <a:cubicBezTo>
                    <a:pt x="381" y="369"/>
                    <a:pt x="381" y="369"/>
                    <a:pt x="377" y="367"/>
                  </a:cubicBezTo>
                  <a:cubicBezTo>
                    <a:pt x="377" y="367"/>
                    <a:pt x="377" y="367"/>
                    <a:pt x="377" y="367"/>
                  </a:cubicBezTo>
                  <a:cubicBezTo>
                    <a:pt x="376" y="367"/>
                    <a:pt x="376" y="367"/>
                    <a:pt x="376" y="367"/>
                  </a:cubicBezTo>
                  <a:cubicBezTo>
                    <a:pt x="376" y="368"/>
                    <a:pt x="376" y="368"/>
                    <a:pt x="376" y="371"/>
                  </a:cubicBezTo>
                  <a:cubicBezTo>
                    <a:pt x="375" y="372"/>
                    <a:pt x="375" y="372"/>
                    <a:pt x="375" y="372"/>
                  </a:cubicBezTo>
                  <a:cubicBezTo>
                    <a:pt x="373" y="372"/>
                    <a:pt x="373" y="372"/>
                    <a:pt x="373" y="372"/>
                  </a:cubicBezTo>
                  <a:cubicBezTo>
                    <a:pt x="372" y="369"/>
                    <a:pt x="372" y="370"/>
                    <a:pt x="371" y="367"/>
                  </a:cubicBezTo>
                  <a:cubicBezTo>
                    <a:pt x="370" y="366"/>
                    <a:pt x="368" y="364"/>
                    <a:pt x="367" y="363"/>
                  </a:cubicBezTo>
                  <a:cubicBezTo>
                    <a:pt x="365" y="361"/>
                    <a:pt x="365" y="361"/>
                    <a:pt x="365" y="361"/>
                  </a:cubicBezTo>
                  <a:cubicBezTo>
                    <a:pt x="366" y="359"/>
                    <a:pt x="366" y="359"/>
                    <a:pt x="366" y="358"/>
                  </a:cubicBezTo>
                  <a:cubicBezTo>
                    <a:pt x="367" y="358"/>
                    <a:pt x="367" y="358"/>
                    <a:pt x="367" y="358"/>
                  </a:cubicBezTo>
                  <a:cubicBezTo>
                    <a:pt x="368" y="357"/>
                    <a:pt x="368" y="357"/>
                    <a:pt x="368" y="357"/>
                  </a:cubicBezTo>
                  <a:cubicBezTo>
                    <a:pt x="368" y="355"/>
                    <a:pt x="368" y="355"/>
                    <a:pt x="368" y="355"/>
                  </a:cubicBezTo>
                  <a:cubicBezTo>
                    <a:pt x="369" y="357"/>
                    <a:pt x="369" y="356"/>
                    <a:pt x="370" y="358"/>
                  </a:cubicBezTo>
                  <a:cubicBezTo>
                    <a:pt x="370" y="357"/>
                    <a:pt x="370" y="357"/>
                    <a:pt x="370" y="357"/>
                  </a:cubicBezTo>
                  <a:cubicBezTo>
                    <a:pt x="371" y="356"/>
                    <a:pt x="371" y="356"/>
                    <a:pt x="371" y="356"/>
                  </a:cubicBezTo>
                  <a:cubicBezTo>
                    <a:pt x="372" y="356"/>
                    <a:pt x="372" y="356"/>
                    <a:pt x="372" y="356"/>
                  </a:cubicBezTo>
                  <a:cubicBezTo>
                    <a:pt x="372" y="356"/>
                    <a:pt x="372" y="356"/>
                    <a:pt x="372" y="356"/>
                  </a:cubicBezTo>
                  <a:cubicBezTo>
                    <a:pt x="373" y="355"/>
                    <a:pt x="373" y="355"/>
                    <a:pt x="373" y="355"/>
                  </a:cubicBezTo>
                  <a:cubicBezTo>
                    <a:pt x="374" y="354"/>
                    <a:pt x="374" y="354"/>
                    <a:pt x="374" y="354"/>
                  </a:cubicBezTo>
                  <a:cubicBezTo>
                    <a:pt x="375" y="355"/>
                    <a:pt x="375" y="355"/>
                    <a:pt x="375" y="355"/>
                  </a:cubicBezTo>
                  <a:close/>
                  <a:moveTo>
                    <a:pt x="182" y="364"/>
                  </a:moveTo>
                  <a:cubicBezTo>
                    <a:pt x="182" y="365"/>
                    <a:pt x="182" y="365"/>
                    <a:pt x="182" y="365"/>
                  </a:cubicBezTo>
                  <a:cubicBezTo>
                    <a:pt x="183" y="365"/>
                    <a:pt x="183" y="365"/>
                    <a:pt x="183" y="365"/>
                  </a:cubicBezTo>
                  <a:cubicBezTo>
                    <a:pt x="185" y="363"/>
                    <a:pt x="185" y="364"/>
                    <a:pt x="185" y="363"/>
                  </a:cubicBezTo>
                  <a:cubicBezTo>
                    <a:pt x="186" y="363"/>
                    <a:pt x="186" y="363"/>
                    <a:pt x="186" y="363"/>
                  </a:cubicBezTo>
                  <a:cubicBezTo>
                    <a:pt x="187" y="364"/>
                    <a:pt x="187" y="364"/>
                    <a:pt x="187" y="364"/>
                  </a:cubicBezTo>
                  <a:cubicBezTo>
                    <a:pt x="188" y="364"/>
                    <a:pt x="188" y="364"/>
                    <a:pt x="188" y="364"/>
                  </a:cubicBezTo>
                  <a:cubicBezTo>
                    <a:pt x="188" y="365"/>
                    <a:pt x="188" y="365"/>
                    <a:pt x="188" y="365"/>
                  </a:cubicBezTo>
                  <a:cubicBezTo>
                    <a:pt x="187" y="366"/>
                    <a:pt x="187" y="366"/>
                    <a:pt x="187" y="366"/>
                  </a:cubicBezTo>
                  <a:cubicBezTo>
                    <a:pt x="187" y="366"/>
                    <a:pt x="187" y="366"/>
                    <a:pt x="187" y="366"/>
                  </a:cubicBezTo>
                  <a:cubicBezTo>
                    <a:pt x="188" y="367"/>
                    <a:pt x="188" y="367"/>
                    <a:pt x="188" y="367"/>
                  </a:cubicBezTo>
                  <a:cubicBezTo>
                    <a:pt x="190" y="368"/>
                    <a:pt x="190" y="368"/>
                    <a:pt x="190" y="368"/>
                  </a:cubicBezTo>
                  <a:cubicBezTo>
                    <a:pt x="190" y="368"/>
                    <a:pt x="190" y="368"/>
                    <a:pt x="190" y="368"/>
                  </a:cubicBezTo>
                  <a:cubicBezTo>
                    <a:pt x="190" y="369"/>
                    <a:pt x="190" y="369"/>
                    <a:pt x="190" y="369"/>
                  </a:cubicBezTo>
                  <a:cubicBezTo>
                    <a:pt x="189" y="370"/>
                    <a:pt x="189" y="371"/>
                    <a:pt x="188" y="371"/>
                  </a:cubicBezTo>
                  <a:cubicBezTo>
                    <a:pt x="188" y="371"/>
                    <a:pt x="188" y="371"/>
                    <a:pt x="188" y="371"/>
                  </a:cubicBezTo>
                  <a:cubicBezTo>
                    <a:pt x="185" y="371"/>
                    <a:pt x="183" y="370"/>
                    <a:pt x="182" y="370"/>
                  </a:cubicBezTo>
                  <a:cubicBezTo>
                    <a:pt x="182" y="371"/>
                    <a:pt x="182" y="370"/>
                    <a:pt x="181" y="371"/>
                  </a:cubicBezTo>
                  <a:cubicBezTo>
                    <a:pt x="181" y="371"/>
                    <a:pt x="181" y="371"/>
                    <a:pt x="181" y="371"/>
                  </a:cubicBezTo>
                  <a:cubicBezTo>
                    <a:pt x="183" y="372"/>
                    <a:pt x="183" y="372"/>
                    <a:pt x="183" y="372"/>
                  </a:cubicBezTo>
                  <a:cubicBezTo>
                    <a:pt x="184" y="373"/>
                    <a:pt x="184" y="373"/>
                    <a:pt x="185" y="374"/>
                  </a:cubicBezTo>
                  <a:cubicBezTo>
                    <a:pt x="184" y="374"/>
                    <a:pt x="184" y="374"/>
                    <a:pt x="184" y="374"/>
                  </a:cubicBezTo>
                  <a:cubicBezTo>
                    <a:pt x="183" y="374"/>
                    <a:pt x="184" y="374"/>
                    <a:pt x="182" y="374"/>
                  </a:cubicBezTo>
                  <a:cubicBezTo>
                    <a:pt x="181" y="375"/>
                    <a:pt x="181" y="375"/>
                    <a:pt x="181" y="375"/>
                  </a:cubicBezTo>
                  <a:cubicBezTo>
                    <a:pt x="180" y="376"/>
                    <a:pt x="180" y="376"/>
                    <a:pt x="180" y="376"/>
                  </a:cubicBezTo>
                  <a:cubicBezTo>
                    <a:pt x="178" y="376"/>
                    <a:pt x="178" y="376"/>
                    <a:pt x="178" y="376"/>
                  </a:cubicBezTo>
                  <a:cubicBezTo>
                    <a:pt x="177" y="377"/>
                    <a:pt x="176" y="377"/>
                    <a:pt x="175" y="378"/>
                  </a:cubicBezTo>
                  <a:cubicBezTo>
                    <a:pt x="175" y="379"/>
                    <a:pt x="175" y="379"/>
                    <a:pt x="175" y="379"/>
                  </a:cubicBezTo>
                  <a:cubicBezTo>
                    <a:pt x="174" y="379"/>
                    <a:pt x="174" y="379"/>
                    <a:pt x="174" y="379"/>
                  </a:cubicBezTo>
                  <a:cubicBezTo>
                    <a:pt x="173" y="380"/>
                    <a:pt x="173" y="380"/>
                    <a:pt x="173" y="380"/>
                  </a:cubicBezTo>
                  <a:cubicBezTo>
                    <a:pt x="174" y="380"/>
                    <a:pt x="174" y="380"/>
                    <a:pt x="174" y="380"/>
                  </a:cubicBezTo>
                  <a:cubicBezTo>
                    <a:pt x="174" y="381"/>
                    <a:pt x="174" y="381"/>
                    <a:pt x="174" y="381"/>
                  </a:cubicBezTo>
                  <a:cubicBezTo>
                    <a:pt x="174" y="381"/>
                    <a:pt x="174" y="381"/>
                    <a:pt x="174" y="381"/>
                  </a:cubicBezTo>
                  <a:cubicBezTo>
                    <a:pt x="174" y="382"/>
                    <a:pt x="174" y="382"/>
                    <a:pt x="174" y="382"/>
                  </a:cubicBezTo>
                  <a:cubicBezTo>
                    <a:pt x="173" y="384"/>
                    <a:pt x="173" y="384"/>
                    <a:pt x="173" y="384"/>
                  </a:cubicBezTo>
                  <a:cubicBezTo>
                    <a:pt x="170" y="386"/>
                    <a:pt x="170" y="386"/>
                    <a:pt x="170" y="386"/>
                  </a:cubicBezTo>
                  <a:cubicBezTo>
                    <a:pt x="169" y="385"/>
                    <a:pt x="169" y="385"/>
                    <a:pt x="169" y="385"/>
                  </a:cubicBezTo>
                  <a:cubicBezTo>
                    <a:pt x="169" y="385"/>
                    <a:pt x="169" y="385"/>
                    <a:pt x="169" y="385"/>
                  </a:cubicBezTo>
                  <a:cubicBezTo>
                    <a:pt x="169" y="385"/>
                    <a:pt x="169" y="385"/>
                    <a:pt x="169" y="385"/>
                  </a:cubicBezTo>
                  <a:cubicBezTo>
                    <a:pt x="169" y="385"/>
                    <a:pt x="169" y="385"/>
                    <a:pt x="169" y="385"/>
                  </a:cubicBezTo>
                  <a:cubicBezTo>
                    <a:pt x="172" y="381"/>
                    <a:pt x="172" y="381"/>
                    <a:pt x="172" y="381"/>
                  </a:cubicBezTo>
                  <a:cubicBezTo>
                    <a:pt x="172" y="381"/>
                    <a:pt x="172" y="381"/>
                    <a:pt x="172" y="381"/>
                  </a:cubicBezTo>
                  <a:cubicBezTo>
                    <a:pt x="171" y="381"/>
                    <a:pt x="171" y="381"/>
                    <a:pt x="171" y="381"/>
                  </a:cubicBezTo>
                  <a:cubicBezTo>
                    <a:pt x="170" y="380"/>
                    <a:pt x="170" y="380"/>
                    <a:pt x="170" y="380"/>
                  </a:cubicBezTo>
                  <a:cubicBezTo>
                    <a:pt x="169" y="380"/>
                    <a:pt x="169" y="380"/>
                    <a:pt x="169" y="380"/>
                  </a:cubicBezTo>
                  <a:cubicBezTo>
                    <a:pt x="169" y="380"/>
                    <a:pt x="169" y="380"/>
                    <a:pt x="169" y="380"/>
                  </a:cubicBezTo>
                  <a:cubicBezTo>
                    <a:pt x="169" y="380"/>
                    <a:pt x="169" y="380"/>
                    <a:pt x="169" y="380"/>
                  </a:cubicBezTo>
                  <a:cubicBezTo>
                    <a:pt x="170" y="379"/>
                    <a:pt x="170" y="379"/>
                    <a:pt x="170" y="379"/>
                  </a:cubicBezTo>
                  <a:cubicBezTo>
                    <a:pt x="169" y="378"/>
                    <a:pt x="169" y="378"/>
                    <a:pt x="169" y="378"/>
                  </a:cubicBezTo>
                  <a:cubicBezTo>
                    <a:pt x="169" y="378"/>
                    <a:pt x="169" y="378"/>
                    <a:pt x="169" y="378"/>
                  </a:cubicBezTo>
                  <a:cubicBezTo>
                    <a:pt x="168" y="378"/>
                    <a:pt x="168" y="378"/>
                    <a:pt x="167" y="378"/>
                  </a:cubicBezTo>
                  <a:cubicBezTo>
                    <a:pt x="166" y="378"/>
                    <a:pt x="166" y="378"/>
                    <a:pt x="166" y="378"/>
                  </a:cubicBezTo>
                  <a:cubicBezTo>
                    <a:pt x="166" y="379"/>
                    <a:pt x="166" y="379"/>
                    <a:pt x="166" y="379"/>
                  </a:cubicBezTo>
                  <a:cubicBezTo>
                    <a:pt x="166" y="379"/>
                    <a:pt x="166" y="379"/>
                    <a:pt x="166" y="379"/>
                  </a:cubicBezTo>
                  <a:cubicBezTo>
                    <a:pt x="167" y="379"/>
                    <a:pt x="167" y="379"/>
                    <a:pt x="167" y="379"/>
                  </a:cubicBezTo>
                  <a:cubicBezTo>
                    <a:pt x="167" y="379"/>
                    <a:pt x="167" y="379"/>
                    <a:pt x="167" y="379"/>
                  </a:cubicBezTo>
                  <a:cubicBezTo>
                    <a:pt x="168" y="380"/>
                    <a:pt x="168" y="380"/>
                    <a:pt x="168" y="381"/>
                  </a:cubicBezTo>
                  <a:cubicBezTo>
                    <a:pt x="167" y="382"/>
                    <a:pt x="168" y="381"/>
                    <a:pt x="167" y="383"/>
                  </a:cubicBezTo>
                  <a:cubicBezTo>
                    <a:pt x="166" y="383"/>
                    <a:pt x="166" y="383"/>
                    <a:pt x="166" y="383"/>
                  </a:cubicBezTo>
                  <a:cubicBezTo>
                    <a:pt x="164" y="380"/>
                    <a:pt x="164" y="380"/>
                    <a:pt x="164" y="380"/>
                  </a:cubicBezTo>
                  <a:cubicBezTo>
                    <a:pt x="163" y="377"/>
                    <a:pt x="163" y="377"/>
                    <a:pt x="163" y="377"/>
                  </a:cubicBezTo>
                  <a:cubicBezTo>
                    <a:pt x="162" y="374"/>
                    <a:pt x="162" y="374"/>
                    <a:pt x="162" y="374"/>
                  </a:cubicBezTo>
                  <a:cubicBezTo>
                    <a:pt x="162" y="373"/>
                    <a:pt x="162" y="373"/>
                    <a:pt x="162" y="373"/>
                  </a:cubicBezTo>
                  <a:cubicBezTo>
                    <a:pt x="162" y="372"/>
                    <a:pt x="162" y="372"/>
                    <a:pt x="162" y="372"/>
                  </a:cubicBezTo>
                  <a:cubicBezTo>
                    <a:pt x="164" y="369"/>
                    <a:pt x="164" y="369"/>
                    <a:pt x="164" y="369"/>
                  </a:cubicBezTo>
                  <a:cubicBezTo>
                    <a:pt x="165" y="369"/>
                    <a:pt x="165" y="369"/>
                    <a:pt x="165" y="369"/>
                  </a:cubicBezTo>
                  <a:cubicBezTo>
                    <a:pt x="167" y="368"/>
                    <a:pt x="167" y="368"/>
                    <a:pt x="167" y="368"/>
                  </a:cubicBezTo>
                  <a:cubicBezTo>
                    <a:pt x="168" y="367"/>
                    <a:pt x="168" y="367"/>
                    <a:pt x="168" y="367"/>
                  </a:cubicBezTo>
                  <a:cubicBezTo>
                    <a:pt x="168" y="367"/>
                    <a:pt x="168" y="367"/>
                    <a:pt x="168" y="367"/>
                  </a:cubicBezTo>
                  <a:cubicBezTo>
                    <a:pt x="169" y="368"/>
                    <a:pt x="169" y="368"/>
                    <a:pt x="169" y="368"/>
                  </a:cubicBezTo>
                  <a:cubicBezTo>
                    <a:pt x="170" y="369"/>
                    <a:pt x="170" y="369"/>
                    <a:pt x="170" y="369"/>
                  </a:cubicBezTo>
                  <a:cubicBezTo>
                    <a:pt x="170" y="369"/>
                    <a:pt x="170" y="369"/>
                    <a:pt x="170" y="369"/>
                  </a:cubicBezTo>
                  <a:cubicBezTo>
                    <a:pt x="170" y="369"/>
                    <a:pt x="170" y="369"/>
                    <a:pt x="170" y="369"/>
                  </a:cubicBezTo>
                  <a:cubicBezTo>
                    <a:pt x="170" y="370"/>
                    <a:pt x="170" y="370"/>
                    <a:pt x="170" y="370"/>
                  </a:cubicBezTo>
                  <a:cubicBezTo>
                    <a:pt x="171" y="372"/>
                    <a:pt x="171" y="373"/>
                    <a:pt x="173" y="374"/>
                  </a:cubicBezTo>
                  <a:cubicBezTo>
                    <a:pt x="173" y="375"/>
                    <a:pt x="173" y="375"/>
                    <a:pt x="173" y="375"/>
                  </a:cubicBezTo>
                  <a:cubicBezTo>
                    <a:pt x="173" y="373"/>
                    <a:pt x="173" y="373"/>
                    <a:pt x="173" y="373"/>
                  </a:cubicBezTo>
                  <a:cubicBezTo>
                    <a:pt x="171" y="369"/>
                    <a:pt x="173" y="371"/>
                    <a:pt x="172" y="368"/>
                  </a:cubicBezTo>
                  <a:cubicBezTo>
                    <a:pt x="172" y="367"/>
                    <a:pt x="172" y="367"/>
                    <a:pt x="172" y="367"/>
                  </a:cubicBezTo>
                  <a:cubicBezTo>
                    <a:pt x="173" y="368"/>
                    <a:pt x="173" y="368"/>
                    <a:pt x="173" y="368"/>
                  </a:cubicBezTo>
                  <a:cubicBezTo>
                    <a:pt x="173" y="367"/>
                    <a:pt x="173" y="367"/>
                    <a:pt x="173" y="367"/>
                  </a:cubicBezTo>
                  <a:cubicBezTo>
                    <a:pt x="172" y="366"/>
                    <a:pt x="172" y="366"/>
                    <a:pt x="171" y="365"/>
                  </a:cubicBezTo>
                  <a:cubicBezTo>
                    <a:pt x="171" y="364"/>
                    <a:pt x="171" y="364"/>
                    <a:pt x="171" y="364"/>
                  </a:cubicBezTo>
                  <a:cubicBezTo>
                    <a:pt x="171" y="364"/>
                    <a:pt x="171" y="364"/>
                    <a:pt x="171" y="364"/>
                  </a:cubicBezTo>
                  <a:cubicBezTo>
                    <a:pt x="172" y="363"/>
                    <a:pt x="172" y="363"/>
                    <a:pt x="172" y="363"/>
                  </a:cubicBezTo>
                  <a:cubicBezTo>
                    <a:pt x="172" y="363"/>
                    <a:pt x="172" y="363"/>
                    <a:pt x="172" y="363"/>
                  </a:cubicBezTo>
                  <a:cubicBezTo>
                    <a:pt x="172" y="363"/>
                    <a:pt x="172" y="363"/>
                    <a:pt x="172" y="363"/>
                  </a:cubicBezTo>
                  <a:cubicBezTo>
                    <a:pt x="173" y="363"/>
                    <a:pt x="173" y="363"/>
                    <a:pt x="173" y="363"/>
                  </a:cubicBezTo>
                  <a:cubicBezTo>
                    <a:pt x="174" y="363"/>
                    <a:pt x="174" y="363"/>
                    <a:pt x="174" y="363"/>
                  </a:cubicBezTo>
                  <a:cubicBezTo>
                    <a:pt x="174" y="364"/>
                    <a:pt x="174" y="365"/>
                    <a:pt x="175" y="366"/>
                  </a:cubicBezTo>
                  <a:cubicBezTo>
                    <a:pt x="176" y="366"/>
                    <a:pt x="176" y="366"/>
                    <a:pt x="176" y="366"/>
                  </a:cubicBezTo>
                  <a:cubicBezTo>
                    <a:pt x="176" y="365"/>
                    <a:pt x="176" y="365"/>
                    <a:pt x="176" y="365"/>
                  </a:cubicBezTo>
                  <a:cubicBezTo>
                    <a:pt x="176" y="365"/>
                    <a:pt x="176" y="365"/>
                    <a:pt x="177" y="364"/>
                  </a:cubicBezTo>
                  <a:cubicBezTo>
                    <a:pt x="177" y="364"/>
                    <a:pt x="177" y="364"/>
                    <a:pt x="177" y="364"/>
                  </a:cubicBezTo>
                  <a:cubicBezTo>
                    <a:pt x="178" y="364"/>
                    <a:pt x="178" y="364"/>
                    <a:pt x="178" y="364"/>
                  </a:cubicBezTo>
                  <a:cubicBezTo>
                    <a:pt x="179" y="364"/>
                    <a:pt x="179" y="364"/>
                    <a:pt x="179" y="364"/>
                  </a:cubicBezTo>
                  <a:cubicBezTo>
                    <a:pt x="179" y="364"/>
                    <a:pt x="179" y="364"/>
                    <a:pt x="179" y="364"/>
                  </a:cubicBezTo>
                  <a:cubicBezTo>
                    <a:pt x="179" y="363"/>
                    <a:pt x="179" y="363"/>
                    <a:pt x="179" y="363"/>
                  </a:cubicBezTo>
                  <a:cubicBezTo>
                    <a:pt x="179" y="363"/>
                    <a:pt x="179" y="363"/>
                    <a:pt x="179" y="363"/>
                  </a:cubicBezTo>
                  <a:cubicBezTo>
                    <a:pt x="179" y="362"/>
                    <a:pt x="179" y="362"/>
                    <a:pt x="179" y="362"/>
                  </a:cubicBezTo>
                  <a:cubicBezTo>
                    <a:pt x="178" y="361"/>
                    <a:pt x="178" y="361"/>
                    <a:pt x="178" y="361"/>
                  </a:cubicBezTo>
                  <a:cubicBezTo>
                    <a:pt x="179" y="361"/>
                    <a:pt x="179" y="361"/>
                    <a:pt x="179" y="361"/>
                  </a:cubicBezTo>
                  <a:cubicBezTo>
                    <a:pt x="182" y="361"/>
                    <a:pt x="182" y="361"/>
                    <a:pt x="182" y="361"/>
                  </a:cubicBezTo>
                  <a:cubicBezTo>
                    <a:pt x="183" y="362"/>
                    <a:pt x="183" y="362"/>
                    <a:pt x="183" y="362"/>
                  </a:cubicBezTo>
                  <a:cubicBezTo>
                    <a:pt x="182" y="364"/>
                    <a:pt x="182" y="364"/>
                    <a:pt x="182" y="364"/>
                  </a:cubicBezTo>
                  <a:close/>
                  <a:moveTo>
                    <a:pt x="178" y="363"/>
                  </a:moveTo>
                  <a:cubicBezTo>
                    <a:pt x="178" y="364"/>
                    <a:pt x="178" y="364"/>
                    <a:pt x="178" y="364"/>
                  </a:cubicBezTo>
                  <a:cubicBezTo>
                    <a:pt x="178" y="364"/>
                    <a:pt x="178" y="364"/>
                    <a:pt x="178" y="364"/>
                  </a:cubicBezTo>
                  <a:cubicBezTo>
                    <a:pt x="176" y="362"/>
                    <a:pt x="177" y="363"/>
                    <a:pt x="175" y="361"/>
                  </a:cubicBezTo>
                  <a:cubicBezTo>
                    <a:pt x="175" y="361"/>
                    <a:pt x="175" y="361"/>
                    <a:pt x="175" y="361"/>
                  </a:cubicBezTo>
                  <a:cubicBezTo>
                    <a:pt x="176" y="361"/>
                    <a:pt x="176" y="361"/>
                    <a:pt x="176" y="361"/>
                  </a:cubicBezTo>
                  <a:cubicBezTo>
                    <a:pt x="177" y="361"/>
                    <a:pt x="177" y="361"/>
                    <a:pt x="177" y="361"/>
                  </a:cubicBezTo>
                  <a:cubicBezTo>
                    <a:pt x="178" y="362"/>
                    <a:pt x="178" y="362"/>
                    <a:pt x="178" y="363"/>
                  </a:cubicBezTo>
                  <a:close/>
                  <a:moveTo>
                    <a:pt x="383" y="374"/>
                  </a:moveTo>
                  <a:cubicBezTo>
                    <a:pt x="385" y="378"/>
                    <a:pt x="387" y="384"/>
                    <a:pt x="387" y="389"/>
                  </a:cubicBezTo>
                  <a:cubicBezTo>
                    <a:pt x="387" y="390"/>
                    <a:pt x="387" y="390"/>
                    <a:pt x="387" y="390"/>
                  </a:cubicBezTo>
                  <a:cubicBezTo>
                    <a:pt x="387" y="390"/>
                    <a:pt x="387" y="390"/>
                    <a:pt x="387" y="390"/>
                  </a:cubicBezTo>
                  <a:cubicBezTo>
                    <a:pt x="387" y="393"/>
                    <a:pt x="388" y="391"/>
                    <a:pt x="387" y="397"/>
                  </a:cubicBezTo>
                  <a:cubicBezTo>
                    <a:pt x="387" y="397"/>
                    <a:pt x="387" y="397"/>
                    <a:pt x="387" y="397"/>
                  </a:cubicBezTo>
                  <a:cubicBezTo>
                    <a:pt x="386" y="396"/>
                    <a:pt x="386" y="396"/>
                    <a:pt x="386" y="396"/>
                  </a:cubicBezTo>
                  <a:cubicBezTo>
                    <a:pt x="385" y="395"/>
                    <a:pt x="383" y="392"/>
                    <a:pt x="383" y="390"/>
                  </a:cubicBezTo>
                  <a:cubicBezTo>
                    <a:pt x="383" y="389"/>
                    <a:pt x="383" y="389"/>
                    <a:pt x="383" y="389"/>
                  </a:cubicBezTo>
                  <a:cubicBezTo>
                    <a:pt x="384" y="389"/>
                    <a:pt x="384" y="388"/>
                    <a:pt x="384" y="388"/>
                  </a:cubicBezTo>
                  <a:cubicBezTo>
                    <a:pt x="384" y="387"/>
                    <a:pt x="384" y="387"/>
                    <a:pt x="384" y="387"/>
                  </a:cubicBezTo>
                  <a:cubicBezTo>
                    <a:pt x="384" y="388"/>
                    <a:pt x="384" y="388"/>
                    <a:pt x="384" y="388"/>
                  </a:cubicBezTo>
                  <a:cubicBezTo>
                    <a:pt x="383" y="388"/>
                    <a:pt x="383" y="388"/>
                    <a:pt x="383" y="388"/>
                  </a:cubicBezTo>
                  <a:cubicBezTo>
                    <a:pt x="382" y="387"/>
                    <a:pt x="382" y="387"/>
                    <a:pt x="381" y="387"/>
                  </a:cubicBezTo>
                  <a:cubicBezTo>
                    <a:pt x="381" y="385"/>
                    <a:pt x="381" y="385"/>
                    <a:pt x="381" y="385"/>
                  </a:cubicBezTo>
                  <a:cubicBezTo>
                    <a:pt x="381" y="384"/>
                    <a:pt x="381" y="384"/>
                    <a:pt x="381" y="384"/>
                  </a:cubicBezTo>
                  <a:cubicBezTo>
                    <a:pt x="380" y="385"/>
                    <a:pt x="380" y="385"/>
                    <a:pt x="380" y="385"/>
                  </a:cubicBezTo>
                  <a:cubicBezTo>
                    <a:pt x="379" y="385"/>
                    <a:pt x="379" y="385"/>
                    <a:pt x="379" y="385"/>
                  </a:cubicBezTo>
                  <a:cubicBezTo>
                    <a:pt x="379" y="384"/>
                    <a:pt x="379" y="384"/>
                    <a:pt x="379" y="383"/>
                  </a:cubicBezTo>
                  <a:cubicBezTo>
                    <a:pt x="380" y="382"/>
                    <a:pt x="380" y="381"/>
                    <a:pt x="381" y="380"/>
                  </a:cubicBezTo>
                  <a:cubicBezTo>
                    <a:pt x="381" y="380"/>
                    <a:pt x="381" y="380"/>
                    <a:pt x="381" y="380"/>
                  </a:cubicBezTo>
                  <a:cubicBezTo>
                    <a:pt x="380" y="380"/>
                    <a:pt x="380" y="380"/>
                    <a:pt x="380" y="380"/>
                  </a:cubicBezTo>
                  <a:cubicBezTo>
                    <a:pt x="379" y="379"/>
                    <a:pt x="379" y="379"/>
                    <a:pt x="379" y="379"/>
                  </a:cubicBezTo>
                  <a:cubicBezTo>
                    <a:pt x="379" y="377"/>
                    <a:pt x="379" y="377"/>
                    <a:pt x="379" y="377"/>
                  </a:cubicBezTo>
                  <a:cubicBezTo>
                    <a:pt x="378" y="376"/>
                    <a:pt x="378" y="376"/>
                    <a:pt x="378" y="376"/>
                  </a:cubicBezTo>
                  <a:cubicBezTo>
                    <a:pt x="377" y="376"/>
                    <a:pt x="377" y="376"/>
                    <a:pt x="377" y="376"/>
                  </a:cubicBezTo>
                  <a:cubicBezTo>
                    <a:pt x="376" y="379"/>
                    <a:pt x="376" y="379"/>
                    <a:pt x="376" y="379"/>
                  </a:cubicBezTo>
                  <a:cubicBezTo>
                    <a:pt x="376" y="380"/>
                    <a:pt x="376" y="380"/>
                    <a:pt x="376" y="380"/>
                  </a:cubicBezTo>
                  <a:cubicBezTo>
                    <a:pt x="374" y="381"/>
                    <a:pt x="374" y="381"/>
                    <a:pt x="374" y="381"/>
                  </a:cubicBezTo>
                  <a:cubicBezTo>
                    <a:pt x="374" y="379"/>
                    <a:pt x="374" y="380"/>
                    <a:pt x="374" y="379"/>
                  </a:cubicBezTo>
                  <a:cubicBezTo>
                    <a:pt x="374" y="377"/>
                    <a:pt x="374" y="377"/>
                    <a:pt x="374" y="375"/>
                  </a:cubicBezTo>
                  <a:cubicBezTo>
                    <a:pt x="374" y="374"/>
                    <a:pt x="374" y="374"/>
                    <a:pt x="374" y="374"/>
                  </a:cubicBezTo>
                  <a:cubicBezTo>
                    <a:pt x="375" y="374"/>
                    <a:pt x="375" y="374"/>
                    <a:pt x="375" y="374"/>
                  </a:cubicBezTo>
                  <a:cubicBezTo>
                    <a:pt x="376" y="374"/>
                    <a:pt x="376" y="374"/>
                    <a:pt x="376" y="374"/>
                  </a:cubicBezTo>
                  <a:cubicBezTo>
                    <a:pt x="377" y="373"/>
                    <a:pt x="377" y="373"/>
                    <a:pt x="377" y="373"/>
                  </a:cubicBezTo>
                  <a:cubicBezTo>
                    <a:pt x="377" y="372"/>
                    <a:pt x="377" y="372"/>
                    <a:pt x="377" y="372"/>
                  </a:cubicBezTo>
                  <a:cubicBezTo>
                    <a:pt x="378" y="370"/>
                    <a:pt x="378" y="370"/>
                    <a:pt x="378" y="370"/>
                  </a:cubicBezTo>
                  <a:cubicBezTo>
                    <a:pt x="378" y="370"/>
                    <a:pt x="378" y="370"/>
                    <a:pt x="378" y="370"/>
                  </a:cubicBezTo>
                  <a:cubicBezTo>
                    <a:pt x="379" y="370"/>
                    <a:pt x="379" y="370"/>
                    <a:pt x="379" y="370"/>
                  </a:cubicBezTo>
                  <a:cubicBezTo>
                    <a:pt x="382" y="372"/>
                    <a:pt x="382" y="372"/>
                    <a:pt x="382" y="372"/>
                  </a:cubicBezTo>
                  <a:cubicBezTo>
                    <a:pt x="382" y="372"/>
                    <a:pt x="382" y="372"/>
                    <a:pt x="382" y="372"/>
                  </a:cubicBezTo>
                  <a:cubicBezTo>
                    <a:pt x="383" y="374"/>
                    <a:pt x="383" y="374"/>
                    <a:pt x="383" y="374"/>
                  </a:cubicBezTo>
                  <a:close/>
                  <a:moveTo>
                    <a:pt x="181" y="378"/>
                  </a:moveTo>
                  <a:cubicBezTo>
                    <a:pt x="180" y="379"/>
                    <a:pt x="180" y="379"/>
                    <a:pt x="180" y="379"/>
                  </a:cubicBezTo>
                  <a:cubicBezTo>
                    <a:pt x="179" y="379"/>
                    <a:pt x="179" y="379"/>
                    <a:pt x="179" y="379"/>
                  </a:cubicBezTo>
                  <a:cubicBezTo>
                    <a:pt x="178" y="380"/>
                    <a:pt x="178" y="380"/>
                    <a:pt x="178" y="380"/>
                  </a:cubicBezTo>
                  <a:cubicBezTo>
                    <a:pt x="178" y="381"/>
                    <a:pt x="178" y="381"/>
                    <a:pt x="178" y="381"/>
                  </a:cubicBezTo>
                  <a:cubicBezTo>
                    <a:pt x="177" y="380"/>
                    <a:pt x="177" y="380"/>
                    <a:pt x="177" y="380"/>
                  </a:cubicBezTo>
                  <a:cubicBezTo>
                    <a:pt x="177" y="378"/>
                    <a:pt x="177" y="378"/>
                    <a:pt x="177" y="378"/>
                  </a:cubicBezTo>
                  <a:cubicBezTo>
                    <a:pt x="178" y="377"/>
                    <a:pt x="178" y="377"/>
                    <a:pt x="178" y="377"/>
                  </a:cubicBezTo>
                  <a:cubicBezTo>
                    <a:pt x="182" y="377"/>
                    <a:pt x="182" y="377"/>
                    <a:pt x="182" y="377"/>
                  </a:cubicBezTo>
                  <a:cubicBezTo>
                    <a:pt x="182" y="378"/>
                    <a:pt x="182" y="378"/>
                    <a:pt x="182" y="378"/>
                  </a:cubicBezTo>
                  <a:cubicBezTo>
                    <a:pt x="182" y="378"/>
                    <a:pt x="182" y="378"/>
                    <a:pt x="182" y="378"/>
                  </a:cubicBezTo>
                  <a:cubicBezTo>
                    <a:pt x="182" y="378"/>
                    <a:pt x="182" y="378"/>
                    <a:pt x="182" y="378"/>
                  </a:cubicBezTo>
                  <a:lnTo>
                    <a:pt x="181" y="378"/>
                  </a:lnTo>
                  <a:close/>
                  <a:moveTo>
                    <a:pt x="401" y="381"/>
                  </a:moveTo>
                  <a:cubicBezTo>
                    <a:pt x="402" y="381"/>
                    <a:pt x="402" y="381"/>
                    <a:pt x="402" y="381"/>
                  </a:cubicBezTo>
                  <a:cubicBezTo>
                    <a:pt x="403" y="381"/>
                    <a:pt x="403" y="381"/>
                    <a:pt x="403" y="381"/>
                  </a:cubicBezTo>
                  <a:cubicBezTo>
                    <a:pt x="403" y="381"/>
                    <a:pt x="403" y="381"/>
                    <a:pt x="403" y="381"/>
                  </a:cubicBezTo>
                  <a:cubicBezTo>
                    <a:pt x="405" y="381"/>
                    <a:pt x="405" y="381"/>
                    <a:pt x="405" y="381"/>
                  </a:cubicBezTo>
                  <a:cubicBezTo>
                    <a:pt x="406" y="382"/>
                    <a:pt x="406" y="382"/>
                    <a:pt x="406" y="382"/>
                  </a:cubicBezTo>
                  <a:cubicBezTo>
                    <a:pt x="406" y="383"/>
                    <a:pt x="406" y="383"/>
                    <a:pt x="406" y="383"/>
                  </a:cubicBezTo>
                  <a:cubicBezTo>
                    <a:pt x="406" y="384"/>
                    <a:pt x="406" y="387"/>
                    <a:pt x="406" y="388"/>
                  </a:cubicBezTo>
                  <a:cubicBezTo>
                    <a:pt x="405" y="389"/>
                    <a:pt x="405" y="389"/>
                    <a:pt x="405" y="389"/>
                  </a:cubicBezTo>
                  <a:cubicBezTo>
                    <a:pt x="405" y="389"/>
                    <a:pt x="405" y="389"/>
                    <a:pt x="405" y="389"/>
                  </a:cubicBezTo>
                  <a:cubicBezTo>
                    <a:pt x="404" y="387"/>
                    <a:pt x="404" y="388"/>
                    <a:pt x="403" y="385"/>
                  </a:cubicBezTo>
                  <a:cubicBezTo>
                    <a:pt x="402" y="384"/>
                    <a:pt x="402" y="384"/>
                    <a:pt x="402" y="384"/>
                  </a:cubicBezTo>
                  <a:cubicBezTo>
                    <a:pt x="402" y="385"/>
                    <a:pt x="402" y="385"/>
                    <a:pt x="402" y="385"/>
                  </a:cubicBezTo>
                  <a:cubicBezTo>
                    <a:pt x="402" y="385"/>
                    <a:pt x="402" y="385"/>
                    <a:pt x="403" y="387"/>
                  </a:cubicBezTo>
                  <a:cubicBezTo>
                    <a:pt x="403" y="387"/>
                    <a:pt x="403" y="387"/>
                    <a:pt x="403" y="387"/>
                  </a:cubicBezTo>
                  <a:cubicBezTo>
                    <a:pt x="404" y="389"/>
                    <a:pt x="404" y="389"/>
                    <a:pt x="404" y="391"/>
                  </a:cubicBezTo>
                  <a:cubicBezTo>
                    <a:pt x="404" y="392"/>
                    <a:pt x="404" y="392"/>
                    <a:pt x="404" y="392"/>
                  </a:cubicBezTo>
                  <a:cubicBezTo>
                    <a:pt x="403" y="392"/>
                    <a:pt x="403" y="392"/>
                    <a:pt x="403" y="392"/>
                  </a:cubicBezTo>
                  <a:cubicBezTo>
                    <a:pt x="401" y="392"/>
                    <a:pt x="401" y="392"/>
                    <a:pt x="401" y="392"/>
                  </a:cubicBezTo>
                  <a:cubicBezTo>
                    <a:pt x="400" y="392"/>
                    <a:pt x="400" y="392"/>
                    <a:pt x="400" y="392"/>
                  </a:cubicBezTo>
                  <a:cubicBezTo>
                    <a:pt x="399" y="392"/>
                    <a:pt x="399" y="392"/>
                    <a:pt x="399" y="392"/>
                  </a:cubicBezTo>
                  <a:cubicBezTo>
                    <a:pt x="398" y="391"/>
                    <a:pt x="398" y="391"/>
                    <a:pt x="398" y="391"/>
                  </a:cubicBezTo>
                  <a:cubicBezTo>
                    <a:pt x="398" y="391"/>
                    <a:pt x="398" y="388"/>
                    <a:pt x="398" y="385"/>
                  </a:cubicBezTo>
                  <a:cubicBezTo>
                    <a:pt x="396" y="381"/>
                    <a:pt x="397" y="384"/>
                    <a:pt x="395" y="381"/>
                  </a:cubicBezTo>
                  <a:cubicBezTo>
                    <a:pt x="395" y="380"/>
                    <a:pt x="395" y="380"/>
                    <a:pt x="395" y="380"/>
                  </a:cubicBezTo>
                  <a:cubicBezTo>
                    <a:pt x="396" y="379"/>
                    <a:pt x="396" y="379"/>
                    <a:pt x="396" y="379"/>
                  </a:cubicBezTo>
                  <a:cubicBezTo>
                    <a:pt x="397" y="380"/>
                    <a:pt x="397" y="379"/>
                    <a:pt x="401" y="381"/>
                  </a:cubicBezTo>
                  <a:close/>
                  <a:moveTo>
                    <a:pt x="394" y="384"/>
                  </a:moveTo>
                  <a:cubicBezTo>
                    <a:pt x="395" y="385"/>
                    <a:pt x="395" y="385"/>
                    <a:pt x="395" y="385"/>
                  </a:cubicBezTo>
                  <a:cubicBezTo>
                    <a:pt x="396" y="385"/>
                    <a:pt x="396" y="385"/>
                    <a:pt x="396" y="385"/>
                  </a:cubicBezTo>
                  <a:cubicBezTo>
                    <a:pt x="397" y="387"/>
                    <a:pt x="397" y="386"/>
                    <a:pt x="397" y="388"/>
                  </a:cubicBezTo>
                  <a:cubicBezTo>
                    <a:pt x="397" y="389"/>
                    <a:pt x="397" y="389"/>
                    <a:pt x="397" y="389"/>
                  </a:cubicBezTo>
                  <a:cubicBezTo>
                    <a:pt x="396" y="389"/>
                    <a:pt x="396" y="389"/>
                    <a:pt x="396" y="389"/>
                  </a:cubicBezTo>
                  <a:cubicBezTo>
                    <a:pt x="396" y="389"/>
                    <a:pt x="396" y="389"/>
                    <a:pt x="396" y="389"/>
                  </a:cubicBezTo>
                  <a:cubicBezTo>
                    <a:pt x="396" y="389"/>
                    <a:pt x="395" y="399"/>
                    <a:pt x="395" y="399"/>
                  </a:cubicBezTo>
                  <a:cubicBezTo>
                    <a:pt x="395" y="399"/>
                    <a:pt x="395" y="399"/>
                    <a:pt x="395" y="399"/>
                  </a:cubicBezTo>
                  <a:cubicBezTo>
                    <a:pt x="394" y="399"/>
                    <a:pt x="394" y="399"/>
                    <a:pt x="394" y="399"/>
                  </a:cubicBezTo>
                  <a:cubicBezTo>
                    <a:pt x="394" y="399"/>
                    <a:pt x="394" y="399"/>
                    <a:pt x="394" y="399"/>
                  </a:cubicBezTo>
                  <a:cubicBezTo>
                    <a:pt x="394" y="399"/>
                    <a:pt x="394" y="399"/>
                    <a:pt x="394" y="399"/>
                  </a:cubicBezTo>
                  <a:cubicBezTo>
                    <a:pt x="393" y="400"/>
                    <a:pt x="393" y="400"/>
                    <a:pt x="393" y="400"/>
                  </a:cubicBezTo>
                  <a:cubicBezTo>
                    <a:pt x="392" y="400"/>
                    <a:pt x="392" y="400"/>
                    <a:pt x="392" y="400"/>
                  </a:cubicBezTo>
                  <a:cubicBezTo>
                    <a:pt x="392" y="397"/>
                    <a:pt x="392" y="397"/>
                    <a:pt x="392" y="397"/>
                  </a:cubicBezTo>
                  <a:cubicBezTo>
                    <a:pt x="392" y="393"/>
                    <a:pt x="392" y="393"/>
                    <a:pt x="392" y="393"/>
                  </a:cubicBezTo>
                  <a:cubicBezTo>
                    <a:pt x="393" y="392"/>
                    <a:pt x="393" y="392"/>
                    <a:pt x="393" y="392"/>
                  </a:cubicBezTo>
                  <a:cubicBezTo>
                    <a:pt x="393" y="391"/>
                    <a:pt x="393" y="391"/>
                    <a:pt x="393" y="391"/>
                  </a:cubicBezTo>
                  <a:cubicBezTo>
                    <a:pt x="391" y="389"/>
                    <a:pt x="391" y="389"/>
                    <a:pt x="391" y="389"/>
                  </a:cubicBezTo>
                  <a:cubicBezTo>
                    <a:pt x="391" y="389"/>
                    <a:pt x="391" y="389"/>
                    <a:pt x="391" y="389"/>
                  </a:cubicBezTo>
                  <a:cubicBezTo>
                    <a:pt x="390" y="387"/>
                    <a:pt x="390" y="387"/>
                    <a:pt x="390" y="387"/>
                  </a:cubicBezTo>
                  <a:cubicBezTo>
                    <a:pt x="390" y="386"/>
                    <a:pt x="390" y="385"/>
                    <a:pt x="390" y="384"/>
                  </a:cubicBezTo>
                  <a:cubicBezTo>
                    <a:pt x="391" y="383"/>
                    <a:pt x="391" y="383"/>
                    <a:pt x="391" y="383"/>
                  </a:cubicBezTo>
                  <a:cubicBezTo>
                    <a:pt x="393" y="382"/>
                    <a:pt x="393" y="382"/>
                    <a:pt x="393" y="382"/>
                  </a:cubicBezTo>
                  <a:cubicBezTo>
                    <a:pt x="394" y="383"/>
                    <a:pt x="394" y="383"/>
                    <a:pt x="394" y="384"/>
                  </a:cubicBezTo>
                  <a:cubicBezTo>
                    <a:pt x="394" y="384"/>
                    <a:pt x="394" y="384"/>
                    <a:pt x="394" y="384"/>
                  </a:cubicBezTo>
                  <a:close/>
                  <a:moveTo>
                    <a:pt x="408" y="391"/>
                  </a:moveTo>
                  <a:cubicBezTo>
                    <a:pt x="408" y="391"/>
                    <a:pt x="408" y="391"/>
                    <a:pt x="408" y="391"/>
                  </a:cubicBezTo>
                  <a:cubicBezTo>
                    <a:pt x="407" y="391"/>
                    <a:pt x="407" y="391"/>
                    <a:pt x="407" y="391"/>
                  </a:cubicBezTo>
                  <a:cubicBezTo>
                    <a:pt x="406" y="391"/>
                    <a:pt x="406" y="391"/>
                    <a:pt x="406" y="391"/>
                  </a:cubicBezTo>
                  <a:cubicBezTo>
                    <a:pt x="406" y="390"/>
                    <a:pt x="406" y="390"/>
                    <a:pt x="406" y="390"/>
                  </a:cubicBezTo>
                  <a:cubicBezTo>
                    <a:pt x="406" y="389"/>
                    <a:pt x="406" y="389"/>
                    <a:pt x="406" y="389"/>
                  </a:cubicBezTo>
                  <a:cubicBezTo>
                    <a:pt x="407" y="387"/>
                    <a:pt x="407" y="387"/>
                    <a:pt x="407" y="385"/>
                  </a:cubicBezTo>
                  <a:cubicBezTo>
                    <a:pt x="409" y="386"/>
                    <a:pt x="409" y="387"/>
                    <a:pt x="410" y="388"/>
                  </a:cubicBezTo>
                  <a:cubicBezTo>
                    <a:pt x="410" y="390"/>
                    <a:pt x="410" y="390"/>
                    <a:pt x="410" y="390"/>
                  </a:cubicBezTo>
                  <a:cubicBezTo>
                    <a:pt x="410" y="390"/>
                    <a:pt x="410" y="390"/>
                    <a:pt x="410" y="390"/>
                  </a:cubicBezTo>
                  <a:cubicBezTo>
                    <a:pt x="409" y="390"/>
                    <a:pt x="409" y="390"/>
                    <a:pt x="409" y="390"/>
                  </a:cubicBezTo>
                  <a:lnTo>
                    <a:pt x="408" y="391"/>
                  </a:lnTo>
                  <a:close/>
                  <a:moveTo>
                    <a:pt x="167" y="391"/>
                  </a:moveTo>
                  <a:cubicBezTo>
                    <a:pt x="167" y="391"/>
                    <a:pt x="167" y="391"/>
                    <a:pt x="167" y="391"/>
                  </a:cubicBezTo>
                  <a:cubicBezTo>
                    <a:pt x="166" y="390"/>
                    <a:pt x="166" y="390"/>
                    <a:pt x="166" y="390"/>
                  </a:cubicBezTo>
                  <a:cubicBezTo>
                    <a:pt x="166" y="390"/>
                    <a:pt x="166" y="390"/>
                    <a:pt x="166" y="390"/>
                  </a:cubicBezTo>
                  <a:cubicBezTo>
                    <a:pt x="167" y="389"/>
                    <a:pt x="167" y="389"/>
                    <a:pt x="167" y="389"/>
                  </a:cubicBezTo>
                  <a:cubicBezTo>
                    <a:pt x="169" y="389"/>
                    <a:pt x="169" y="389"/>
                    <a:pt x="169" y="389"/>
                  </a:cubicBezTo>
                  <a:cubicBezTo>
                    <a:pt x="169" y="389"/>
                    <a:pt x="169" y="389"/>
                    <a:pt x="169" y="389"/>
                  </a:cubicBezTo>
                  <a:cubicBezTo>
                    <a:pt x="169" y="390"/>
                    <a:pt x="169" y="390"/>
                    <a:pt x="168" y="390"/>
                  </a:cubicBezTo>
                  <a:cubicBezTo>
                    <a:pt x="168" y="391"/>
                    <a:pt x="168" y="390"/>
                    <a:pt x="167" y="391"/>
                  </a:cubicBezTo>
                  <a:close/>
                  <a:moveTo>
                    <a:pt x="162" y="392"/>
                  </a:moveTo>
                  <a:cubicBezTo>
                    <a:pt x="161" y="393"/>
                    <a:pt x="161" y="393"/>
                    <a:pt x="161" y="393"/>
                  </a:cubicBezTo>
                  <a:cubicBezTo>
                    <a:pt x="161" y="393"/>
                    <a:pt x="161" y="393"/>
                    <a:pt x="161" y="393"/>
                  </a:cubicBezTo>
                  <a:cubicBezTo>
                    <a:pt x="161" y="392"/>
                    <a:pt x="161" y="392"/>
                    <a:pt x="161" y="392"/>
                  </a:cubicBezTo>
                  <a:cubicBezTo>
                    <a:pt x="161" y="392"/>
                    <a:pt x="161" y="392"/>
                    <a:pt x="162" y="391"/>
                  </a:cubicBezTo>
                  <a:cubicBezTo>
                    <a:pt x="163" y="390"/>
                    <a:pt x="163" y="390"/>
                    <a:pt x="164" y="389"/>
                  </a:cubicBezTo>
                  <a:cubicBezTo>
                    <a:pt x="165" y="389"/>
                    <a:pt x="165" y="389"/>
                    <a:pt x="165" y="389"/>
                  </a:cubicBezTo>
                  <a:cubicBezTo>
                    <a:pt x="165" y="390"/>
                    <a:pt x="165" y="390"/>
                    <a:pt x="165" y="390"/>
                  </a:cubicBezTo>
                  <a:cubicBezTo>
                    <a:pt x="164" y="391"/>
                    <a:pt x="164" y="390"/>
                    <a:pt x="162" y="392"/>
                  </a:cubicBezTo>
                  <a:close/>
                  <a:moveTo>
                    <a:pt x="415" y="399"/>
                  </a:moveTo>
                  <a:cubicBezTo>
                    <a:pt x="415" y="402"/>
                    <a:pt x="415" y="402"/>
                    <a:pt x="415" y="402"/>
                  </a:cubicBezTo>
                  <a:cubicBezTo>
                    <a:pt x="415" y="402"/>
                    <a:pt x="415" y="402"/>
                    <a:pt x="415" y="402"/>
                  </a:cubicBezTo>
                  <a:cubicBezTo>
                    <a:pt x="414" y="402"/>
                    <a:pt x="414" y="402"/>
                    <a:pt x="414" y="402"/>
                  </a:cubicBezTo>
                  <a:cubicBezTo>
                    <a:pt x="414" y="403"/>
                    <a:pt x="414" y="403"/>
                    <a:pt x="414" y="403"/>
                  </a:cubicBezTo>
                  <a:cubicBezTo>
                    <a:pt x="413" y="402"/>
                    <a:pt x="413" y="402"/>
                    <a:pt x="413" y="402"/>
                  </a:cubicBezTo>
                  <a:cubicBezTo>
                    <a:pt x="412" y="402"/>
                    <a:pt x="412" y="402"/>
                    <a:pt x="412" y="402"/>
                  </a:cubicBezTo>
                  <a:cubicBezTo>
                    <a:pt x="412" y="402"/>
                    <a:pt x="412" y="402"/>
                    <a:pt x="412" y="402"/>
                  </a:cubicBezTo>
                  <a:cubicBezTo>
                    <a:pt x="412" y="401"/>
                    <a:pt x="412" y="401"/>
                    <a:pt x="412" y="401"/>
                  </a:cubicBezTo>
                  <a:cubicBezTo>
                    <a:pt x="412" y="400"/>
                    <a:pt x="412" y="400"/>
                    <a:pt x="412" y="400"/>
                  </a:cubicBezTo>
                  <a:cubicBezTo>
                    <a:pt x="411" y="400"/>
                    <a:pt x="410" y="400"/>
                    <a:pt x="409" y="400"/>
                  </a:cubicBezTo>
                  <a:cubicBezTo>
                    <a:pt x="409" y="399"/>
                    <a:pt x="409" y="399"/>
                    <a:pt x="409" y="399"/>
                  </a:cubicBezTo>
                  <a:cubicBezTo>
                    <a:pt x="409" y="397"/>
                    <a:pt x="409" y="397"/>
                    <a:pt x="409" y="397"/>
                  </a:cubicBezTo>
                  <a:cubicBezTo>
                    <a:pt x="409" y="397"/>
                    <a:pt x="409" y="397"/>
                    <a:pt x="409" y="397"/>
                  </a:cubicBezTo>
                  <a:cubicBezTo>
                    <a:pt x="410" y="396"/>
                    <a:pt x="410" y="396"/>
                    <a:pt x="410" y="396"/>
                  </a:cubicBezTo>
                  <a:cubicBezTo>
                    <a:pt x="411" y="395"/>
                    <a:pt x="411" y="395"/>
                    <a:pt x="411" y="395"/>
                  </a:cubicBezTo>
                  <a:cubicBezTo>
                    <a:pt x="411" y="394"/>
                    <a:pt x="411" y="394"/>
                    <a:pt x="411" y="394"/>
                  </a:cubicBezTo>
                  <a:cubicBezTo>
                    <a:pt x="412" y="391"/>
                    <a:pt x="412" y="391"/>
                    <a:pt x="412" y="391"/>
                  </a:cubicBezTo>
                  <a:cubicBezTo>
                    <a:pt x="413" y="391"/>
                    <a:pt x="413" y="391"/>
                    <a:pt x="413" y="391"/>
                  </a:cubicBezTo>
                  <a:cubicBezTo>
                    <a:pt x="415" y="394"/>
                    <a:pt x="414" y="393"/>
                    <a:pt x="416" y="396"/>
                  </a:cubicBezTo>
                  <a:cubicBezTo>
                    <a:pt x="415" y="399"/>
                    <a:pt x="415" y="399"/>
                    <a:pt x="415" y="399"/>
                  </a:cubicBezTo>
                  <a:close/>
                  <a:moveTo>
                    <a:pt x="408" y="396"/>
                  </a:moveTo>
                  <a:cubicBezTo>
                    <a:pt x="407" y="396"/>
                    <a:pt x="407" y="396"/>
                    <a:pt x="407" y="396"/>
                  </a:cubicBezTo>
                  <a:cubicBezTo>
                    <a:pt x="407" y="396"/>
                    <a:pt x="407" y="396"/>
                    <a:pt x="407" y="396"/>
                  </a:cubicBezTo>
                  <a:cubicBezTo>
                    <a:pt x="405" y="394"/>
                    <a:pt x="405" y="394"/>
                    <a:pt x="405" y="394"/>
                  </a:cubicBezTo>
                  <a:cubicBezTo>
                    <a:pt x="405" y="394"/>
                    <a:pt x="405" y="394"/>
                    <a:pt x="405" y="394"/>
                  </a:cubicBezTo>
                  <a:cubicBezTo>
                    <a:pt x="405" y="393"/>
                    <a:pt x="405" y="393"/>
                    <a:pt x="405" y="393"/>
                  </a:cubicBezTo>
                  <a:cubicBezTo>
                    <a:pt x="406" y="393"/>
                    <a:pt x="406" y="392"/>
                    <a:pt x="407" y="392"/>
                  </a:cubicBezTo>
                  <a:cubicBezTo>
                    <a:pt x="409" y="392"/>
                    <a:pt x="409" y="392"/>
                    <a:pt x="409" y="392"/>
                  </a:cubicBezTo>
                  <a:cubicBezTo>
                    <a:pt x="410" y="392"/>
                    <a:pt x="410" y="392"/>
                    <a:pt x="410" y="392"/>
                  </a:cubicBezTo>
                  <a:cubicBezTo>
                    <a:pt x="410" y="393"/>
                    <a:pt x="410" y="393"/>
                    <a:pt x="410" y="393"/>
                  </a:cubicBezTo>
                  <a:cubicBezTo>
                    <a:pt x="410" y="393"/>
                    <a:pt x="410" y="393"/>
                    <a:pt x="410" y="393"/>
                  </a:cubicBezTo>
                  <a:cubicBezTo>
                    <a:pt x="409" y="394"/>
                    <a:pt x="409" y="394"/>
                    <a:pt x="409" y="394"/>
                  </a:cubicBezTo>
                  <a:cubicBezTo>
                    <a:pt x="409" y="394"/>
                    <a:pt x="409" y="394"/>
                    <a:pt x="409" y="394"/>
                  </a:cubicBezTo>
                  <a:cubicBezTo>
                    <a:pt x="409" y="395"/>
                    <a:pt x="409" y="395"/>
                    <a:pt x="409" y="395"/>
                  </a:cubicBezTo>
                  <a:cubicBezTo>
                    <a:pt x="409" y="395"/>
                    <a:pt x="409" y="395"/>
                    <a:pt x="409" y="395"/>
                  </a:cubicBezTo>
                  <a:cubicBezTo>
                    <a:pt x="408" y="396"/>
                    <a:pt x="408" y="396"/>
                    <a:pt x="408" y="396"/>
                  </a:cubicBezTo>
                  <a:close/>
                  <a:moveTo>
                    <a:pt x="399" y="394"/>
                  </a:moveTo>
                  <a:cubicBezTo>
                    <a:pt x="402" y="395"/>
                    <a:pt x="401" y="395"/>
                    <a:pt x="403" y="395"/>
                  </a:cubicBezTo>
                  <a:cubicBezTo>
                    <a:pt x="404" y="396"/>
                    <a:pt x="405" y="397"/>
                    <a:pt x="405" y="399"/>
                  </a:cubicBezTo>
                  <a:cubicBezTo>
                    <a:pt x="404" y="399"/>
                    <a:pt x="404" y="399"/>
                    <a:pt x="404" y="399"/>
                  </a:cubicBezTo>
                  <a:cubicBezTo>
                    <a:pt x="404" y="399"/>
                    <a:pt x="404" y="399"/>
                    <a:pt x="404" y="399"/>
                  </a:cubicBezTo>
                  <a:cubicBezTo>
                    <a:pt x="408" y="401"/>
                    <a:pt x="408" y="401"/>
                    <a:pt x="408" y="401"/>
                  </a:cubicBezTo>
                  <a:cubicBezTo>
                    <a:pt x="413" y="406"/>
                    <a:pt x="410" y="404"/>
                    <a:pt x="414" y="410"/>
                  </a:cubicBezTo>
                  <a:cubicBezTo>
                    <a:pt x="414" y="411"/>
                    <a:pt x="414" y="411"/>
                    <a:pt x="414" y="411"/>
                  </a:cubicBezTo>
                  <a:cubicBezTo>
                    <a:pt x="415" y="412"/>
                    <a:pt x="415" y="412"/>
                    <a:pt x="415" y="412"/>
                  </a:cubicBezTo>
                  <a:cubicBezTo>
                    <a:pt x="415" y="412"/>
                    <a:pt x="415" y="412"/>
                    <a:pt x="415" y="412"/>
                  </a:cubicBezTo>
                  <a:cubicBezTo>
                    <a:pt x="413" y="411"/>
                    <a:pt x="413" y="410"/>
                    <a:pt x="411" y="409"/>
                  </a:cubicBezTo>
                  <a:cubicBezTo>
                    <a:pt x="411" y="409"/>
                    <a:pt x="411" y="409"/>
                    <a:pt x="411" y="409"/>
                  </a:cubicBezTo>
                  <a:cubicBezTo>
                    <a:pt x="411" y="410"/>
                    <a:pt x="411" y="410"/>
                    <a:pt x="410" y="411"/>
                  </a:cubicBezTo>
                  <a:cubicBezTo>
                    <a:pt x="410" y="412"/>
                    <a:pt x="410" y="412"/>
                    <a:pt x="410" y="412"/>
                  </a:cubicBezTo>
                  <a:cubicBezTo>
                    <a:pt x="410" y="412"/>
                    <a:pt x="410" y="412"/>
                    <a:pt x="410" y="412"/>
                  </a:cubicBezTo>
                  <a:cubicBezTo>
                    <a:pt x="412" y="411"/>
                    <a:pt x="412" y="411"/>
                    <a:pt x="412" y="411"/>
                  </a:cubicBezTo>
                  <a:cubicBezTo>
                    <a:pt x="414" y="413"/>
                    <a:pt x="414" y="413"/>
                    <a:pt x="414" y="413"/>
                  </a:cubicBezTo>
                  <a:cubicBezTo>
                    <a:pt x="414" y="413"/>
                    <a:pt x="414" y="413"/>
                    <a:pt x="414" y="413"/>
                  </a:cubicBezTo>
                  <a:cubicBezTo>
                    <a:pt x="415" y="415"/>
                    <a:pt x="415" y="415"/>
                    <a:pt x="415" y="415"/>
                  </a:cubicBezTo>
                  <a:cubicBezTo>
                    <a:pt x="415" y="415"/>
                    <a:pt x="415" y="415"/>
                    <a:pt x="415" y="415"/>
                  </a:cubicBezTo>
                  <a:cubicBezTo>
                    <a:pt x="415" y="416"/>
                    <a:pt x="415" y="416"/>
                    <a:pt x="415" y="416"/>
                  </a:cubicBezTo>
                  <a:cubicBezTo>
                    <a:pt x="414" y="416"/>
                    <a:pt x="414" y="416"/>
                    <a:pt x="414" y="416"/>
                  </a:cubicBezTo>
                  <a:cubicBezTo>
                    <a:pt x="414" y="417"/>
                    <a:pt x="414" y="417"/>
                    <a:pt x="414" y="417"/>
                  </a:cubicBezTo>
                  <a:cubicBezTo>
                    <a:pt x="415" y="417"/>
                    <a:pt x="415" y="417"/>
                    <a:pt x="415" y="417"/>
                  </a:cubicBezTo>
                  <a:cubicBezTo>
                    <a:pt x="417" y="416"/>
                    <a:pt x="417" y="416"/>
                    <a:pt x="417" y="416"/>
                  </a:cubicBezTo>
                  <a:cubicBezTo>
                    <a:pt x="417" y="417"/>
                    <a:pt x="417" y="417"/>
                    <a:pt x="417" y="417"/>
                  </a:cubicBezTo>
                  <a:cubicBezTo>
                    <a:pt x="417" y="420"/>
                    <a:pt x="417" y="420"/>
                    <a:pt x="417" y="420"/>
                  </a:cubicBezTo>
                  <a:cubicBezTo>
                    <a:pt x="417" y="421"/>
                    <a:pt x="417" y="424"/>
                    <a:pt x="417" y="425"/>
                  </a:cubicBezTo>
                  <a:cubicBezTo>
                    <a:pt x="417" y="426"/>
                    <a:pt x="417" y="426"/>
                    <a:pt x="417" y="426"/>
                  </a:cubicBezTo>
                  <a:cubicBezTo>
                    <a:pt x="416" y="427"/>
                    <a:pt x="416" y="427"/>
                    <a:pt x="416" y="427"/>
                  </a:cubicBezTo>
                  <a:cubicBezTo>
                    <a:pt x="415" y="427"/>
                    <a:pt x="415" y="427"/>
                    <a:pt x="415" y="427"/>
                  </a:cubicBezTo>
                  <a:cubicBezTo>
                    <a:pt x="415" y="426"/>
                    <a:pt x="415" y="426"/>
                    <a:pt x="415" y="426"/>
                  </a:cubicBezTo>
                  <a:cubicBezTo>
                    <a:pt x="414" y="425"/>
                    <a:pt x="414" y="425"/>
                    <a:pt x="413" y="423"/>
                  </a:cubicBezTo>
                  <a:cubicBezTo>
                    <a:pt x="413" y="422"/>
                    <a:pt x="413" y="422"/>
                    <a:pt x="413" y="422"/>
                  </a:cubicBezTo>
                  <a:cubicBezTo>
                    <a:pt x="412" y="422"/>
                    <a:pt x="412" y="422"/>
                    <a:pt x="412" y="422"/>
                  </a:cubicBezTo>
                  <a:cubicBezTo>
                    <a:pt x="411" y="422"/>
                    <a:pt x="411" y="422"/>
                    <a:pt x="411" y="422"/>
                  </a:cubicBezTo>
                  <a:cubicBezTo>
                    <a:pt x="411" y="422"/>
                    <a:pt x="411" y="422"/>
                    <a:pt x="411" y="422"/>
                  </a:cubicBezTo>
                  <a:cubicBezTo>
                    <a:pt x="410" y="421"/>
                    <a:pt x="410" y="421"/>
                    <a:pt x="410" y="421"/>
                  </a:cubicBezTo>
                  <a:cubicBezTo>
                    <a:pt x="410" y="420"/>
                    <a:pt x="410" y="420"/>
                    <a:pt x="410" y="420"/>
                  </a:cubicBezTo>
                  <a:cubicBezTo>
                    <a:pt x="410" y="419"/>
                    <a:pt x="410" y="419"/>
                    <a:pt x="410" y="419"/>
                  </a:cubicBezTo>
                  <a:cubicBezTo>
                    <a:pt x="410" y="418"/>
                    <a:pt x="410" y="418"/>
                    <a:pt x="410" y="418"/>
                  </a:cubicBezTo>
                  <a:cubicBezTo>
                    <a:pt x="409" y="418"/>
                    <a:pt x="409" y="418"/>
                    <a:pt x="409" y="418"/>
                  </a:cubicBezTo>
                  <a:cubicBezTo>
                    <a:pt x="409" y="418"/>
                    <a:pt x="409" y="418"/>
                    <a:pt x="409" y="418"/>
                  </a:cubicBezTo>
                  <a:cubicBezTo>
                    <a:pt x="409" y="420"/>
                    <a:pt x="409" y="420"/>
                    <a:pt x="409" y="420"/>
                  </a:cubicBezTo>
                  <a:cubicBezTo>
                    <a:pt x="409" y="420"/>
                    <a:pt x="409" y="420"/>
                    <a:pt x="409" y="420"/>
                  </a:cubicBezTo>
                  <a:cubicBezTo>
                    <a:pt x="408" y="420"/>
                    <a:pt x="408" y="420"/>
                    <a:pt x="408" y="420"/>
                  </a:cubicBezTo>
                  <a:cubicBezTo>
                    <a:pt x="407" y="418"/>
                    <a:pt x="406" y="416"/>
                    <a:pt x="404" y="415"/>
                  </a:cubicBezTo>
                  <a:cubicBezTo>
                    <a:pt x="404" y="414"/>
                    <a:pt x="404" y="414"/>
                    <a:pt x="404" y="414"/>
                  </a:cubicBezTo>
                  <a:cubicBezTo>
                    <a:pt x="405" y="414"/>
                    <a:pt x="405" y="414"/>
                    <a:pt x="405" y="414"/>
                  </a:cubicBezTo>
                  <a:cubicBezTo>
                    <a:pt x="406" y="414"/>
                    <a:pt x="406" y="414"/>
                    <a:pt x="406" y="414"/>
                  </a:cubicBezTo>
                  <a:cubicBezTo>
                    <a:pt x="406" y="413"/>
                    <a:pt x="406" y="413"/>
                    <a:pt x="406" y="413"/>
                  </a:cubicBezTo>
                  <a:cubicBezTo>
                    <a:pt x="405" y="411"/>
                    <a:pt x="405" y="411"/>
                    <a:pt x="405" y="411"/>
                  </a:cubicBezTo>
                  <a:cubicBezTo>
                    <a:pt x="405" y="410"/>
                    <a:pt x="405" y="410"/>
                    <a:pt x="405" y="410"/>
                  </a:cubicBezTo>
                  <a:cubicBezTo>
                    <a:pt x="405" y="409"/>
                    <a:pt x="405" y="409"/>
                    <a:pt x="405" y="409"/>
                  </a:cubicBezTo>
                  <a:cubicBezTo>
                    <a:pt x="405" y="409"/>
                    <a:pt x="405" y="409"/>
                    <a:pt x="405" y="409"/>
                  </a:cubicBezTo>
                  <a:cubicBezTo>
                    <a:pt x="403" y="409"/>
                    <a:pt x="403" y="409"/>
                    <a:pt x="403" y="409"/>
                  </a:cubicBezTo>
                  <a:cubicBezTo>
                    <a:pt x="402" y="409"/>
                    <a:pt x="402" y="409"/>
                    <a:pt x="402" y="409"/>
                  </a:cubicBezTo>
                  <a:cubicBezTo>
                    <a:pt x="402" y="408"/>
                    <a:pt x="402" y="408"/>
                    <a:pt x="401" y="407"/>
                  </a:cubicBezTo>
                  <a:cubicBezTo>
                    <a:pt x="400" y="407"/>
                    <a:pt x="400" y="407"/>
                    <a:pt x="399" y="407"/>
                  </a:cubicBezTo>
                  <a:cubicBezTo>
                    <a:pt x="398" y="406"/>
                    <a:pt x="398" y="406"/>
                    <a:pt x="398" y="405"/>
                  </a:cubicBezTo>
                  <a:cubicBezTo>
                    <a:pt x="398" y="405"/>
                    <a:pt x="398" y="405"/>
                    <a:pt x="398" y="405"/>
                  </a:cubicBezTo>
                  <a:cubicBezTo>
                    <a:pt x="399" y="404"/>
                    <a:pt x="399" y="404"/>
                    <a:pt x="399" y="404"/>
                  </a:cubicBezTo>
                  <a:cubicBezTo>
                    <a:pt x="400" y="405"/>
                    <a:pt x="400" y="405"/>
                    <a:pt x="400" y="405"/>
                  </a:cubicBezTo>
                  <a:cubicBezTo>
                    <a:pt x="401" y="405"/>
                    <a:pt x="401" y="405"/>
                    <a:pt x="401" y="405"/>
                  </a:cubicBezTo>
                  <a:cubicBezTo>
                    <a:pt x="401" y="405"/>
                    <a:pt x="401" y="405"/>
                    <a:pt x="401" y="405"/>
                  </a:cubicBezTo>
                  <a:cubicBezTo>
                    <a:pt x="402" y="404"/>
                    <a:pt x="402" y="404"/>
                    <a:pt x="402" y="404"/>
                  </a:cubicBezTo>
                  <a:cubicBezTo>
                    <a:pt x="402" y="403"/>
                    <a:pt x="402" y="403"/>
                    <a:pt x="402" y="403"/>
                  </a:cubicBezTo>
                  <a:cubicBezTo>
                    <a:pt x="403" y="403"/>
                    <a:pt x="403" y="403"/>
                    <a:pt x="403" y="403"/>
                  </a:cubicBezTo>
                  <a:cubicBezTo>
                    <a:pt x="403" y="402"/>
                    <a:pt x="403" y="402"/>
                    <a:pt x="402" y="401"/>
                  </a:cubicBezTo>
                  <a:cubicBezTo>
                    <a:pt x="401" y="400"/>
                    <a:pt x="401" y="400"/>
                    <a:pt x="401" y="400"/>
                  </a:cubicBezTo>
                  <a:cubicBezTo>
                    <a:pt x="399" y="401"/>
                    <a:pt x="400" y="401"/>
                    <a:pt x="398" y="402"/>
                  </a:cubicBezTo>
                  <a:cubicBezTo>
                    <a:pt x="397" y="402"/>
                    <a:pt x="397" y="402"/>
                    <a:pt x="397" y="402"/>
                  </a:cubicBezTo>
                  <a:cubicBezTo>
                    <a:pt x="397" y="401"/>
                    <a:pt x="397" y="401"/>
                    <a:pt x="397" y="401"/>
                  </a:cubicBezTo>
                  <a:cubicBezTo>
                    <a:pt x="399" y="399"/>
                    <a:pt x="399" y="399"/>
                    <a:pt x="400" y="398"/>
                  </a:cubicBezTo>
                  <a:cubicBezTo>
                    <a:pt x="399" y="398"/>
                    <a:pt x="399" y="398"/>
                    <a:pt x="399" y="398"/>
                  </a:cubicBezTo>
                  <a:cubicBezTo>
                    <a:pt x="399" y="397"/>
                    <a:pt x="399" y="397"/>
                    <a:pt x="399" y="397"/>
                  </a:cubicBezTo>
                  <a:cubicBezTo>
                    <a:pt x="399" y="395"/>
                    <a:pt x="399" y="395"/>
                    <a:pt x="399" y="395"/>
                  </a:cubicBezTo>
                  <a:lnTo>
                    <a:pt x="399" y="394"/>
                  </a:lnTo>
                  <a:close/>
                  <a:moveTo>
                    <a:pt x="428" y="411"/>
                  </a:moveTo>
                  <a:cubicBezTo>
                    <a:pt x="428" y="414"/>
                    <a:pt x="428" y="413"/>
                    <a:pt x="427" y="416"/>
                  </a:cubicBezTo>
                  <a:cubicBezTo>
                    <a:pt x="426" y="417"/>
                    <a:pt x="426" y="417"/>
                    <a:pt x="426" y="417"/>
                  </a:cubicBezTo>
                  <a:cubicBezTo>
                    <a:pt x="425" y="417"/>
                    <a:pt x="425" y="417"/>
                    <a:pt x="425" y="417"/>
                  </a:cubicBezTo>
                  <a:cubicBezTo>
                    <a:pt x="424" y="416"/>
                    <a:pt x="424" y="416"/>
                    <a:pt x="424" y="416"/>
                  </a:cubicBezTo>
                  <a:cubicBezTo>
                    <a:pt x="424" y="416"/>
                    <a:pt x="424" y="416"/>
                    <a:pt x="424" y="416"/>
                  </a:cubicBezTo>
                  <a:cubicBezTo>
                    <a:pt x="423" y="416"/>
                    <a:pt x="423" y="416"/>
                    <a:pt x="423" y="416"/>
                  </a:cubicBezTo>
                  <a:cubicBezTo>
                    <a:pt x="423" y="415"/>
                    <a:pt x="423" y="415"/>
                    <a:pt x="423" y="415"/>
                  </a:cubicBezTo>
                  <a:cubicBezTo>
                    <a:pt x="423" y="414"/>
                    <a:pt x="423" y="414"/>
                    <a:pt x="423" y="414"/>
                  </a:cubicBezTo>
                  <a:cubicBezTo>
                    <a:pt x="423" y="413"/>
                    <a:pt x="423" y="413"/>
                    <a:pt x="423" y="413"/>
                  </a:cubicBezTo>
                  <a:cubicBezTo>
                    <a:pt x="423" y="414"/>
                    <a:pt x="423" y="414"/>
                    <a:pt x="423" y="414"/>
                  </a:cubicBezTo>
                  <a:cubicBezTo>
                    <a:pt x="422" y="414"/>
                    <a:pt x="422" y="414"/>
                    <a:pt x="422" y="414"/>
                  </a:cubicBezTo>
                  <a:cubicBezTo>
                    <a:pt x="421" y="415"/>
                    <a:pt x="421" y="415"/>
                    <a:pt x="421" y="415"/>
                  </a:cubicBezTo>
                  <a:cubicBezTo>
                    <a:pt x="420" y="417"/>
                    <a:pt x="420" y="417"/>
                    <a:pt x="419" y="418"/>
                  </a:cubicBezTo>
                  <a:cubicBezTo>
                    <a:pt x="419" y="417"/>
                    <a:pt x="419" y="417"/>
                    <a:pt x="419" y="417"/>
                  </a:cubicBezTo>
                  <a:cubicBezTo>
                    <a:pt x="419" y="415"/>
                    <a:pt x="419" y="414"/>
                    <a:pt x="418" y="413"/>
                  </a:cubicBezTo>
                  <a:cubicBezTo>
                    <a:pt x="420" y="411"/>
                    <a:pt x="419" y="411"/>
                    <a:pt x="421" y="409"/>
                  </a:cubicBezTo>
                  <a:cubicBezTo>
                    <a:pt x="421" y="405"/>
                    <a:pt x="421" y="405"/>
                    <a:pt x="421" y="405"/>
                  </a:cubicBezTo>
                  <a:cubicBezTo>
                    <a:pt x="425" y="402"/>
                    <a:pt x="425" y="402"/>
                    <a:pt x="425" y="402"/>
                  </a:cubicBezTo>
                  <a:cubicBezTo>
                    <a:pt x="425" y="402"/>
                    <a:pt x="425" y="402"/>
                    <a:pt x="425" y="402"/>
                  </a:cubicBezTo>
                  <a:cubicBezTo>
                    <a:pt x="427" y="404"/>
                    <a:pt x="428" y="405"/>
                    <a:pt x="428" y="408"/>
                  </a:cubicBezTo>
                  <a:cubicBezTo>
                    <a:pt x="428" y="410"/>
                    <a:pt x="428" y="409"/>
                    <a:pt x="428" y="411"/>
                  </a:cubicBezTo>
                  <a:close/>
                  <a:moveTo>
                    <a:pt x="152" y="405"/>
                  </a:moveTo>
                  <a:cubicBezTo>
                    <a:pt x="152" y="405"/>
                    <a:pt x="152" y="405"/>
                    <a:pt x="152" y="405"/>
                  </a:cubicBezTo>
                  <a:cubicBezTo>
                    <a:pt x="151" y="405"/>
                    <a:pt x="151" y="405"/>
                    <a:pt x="151" y="405"/>
                  </a:cubicBezTo>
                  <a:cubicBezTo>
                    <a:pt x="150" y="405"/>
                    <a:pt x="150" y="405"/>
                    <a:pt x="150" y="405"/>
                  </a:cubicBezTo>
                  <a:cubicBezTo>
                    <a:pt x="150" y="405"/>
                    <a:pt x="150" y="405"/>
                    <a:pt x="150" y="405"/>
                  </a:cubicBezTo>
                  <a:cubicBezTo>
                    <a:pt x="151" y="404"/>
                    <a:pt x="151" y="403"/>
                    <a:pt x="152" y="403"/>
                  </a:cubicBezTo>
                  <a:cubicBezTo>
                    <a:pt x="152" y="403"/>
                    <a:pt x="152" y="403"/>
                    <a:pt x="152" y="403"/>
                  </a:cubicBezTo>
                  <a:cubicBezTo>
                    <a:pt x="152" y="403"/>
                    <a:pt x="152" y="403"/>
                    <a:pt x="152" y="405"/>
                  </a:cubicBezTo>
                  <a:close/>
                  <a:moveTo>
                    <a:pt x="402" y="411"/>
                  </a:moveTo>
                  <a:cubicBezTo>
                    <a:pt x="402" y="411"/>
                    <a:pt x="402" y="411"/>
                    <a:pt x="402" y="411"/>
                  </a:cubicBezTo>
                  <a:cubicBezTo>
                    <a:pt x="401" y="412"/>
                    <a:pt x="401" y="412"/>
                    <a:pt x="401" y="412"/>
                  </a:cubicBezTo>
                  <a:cubicBezTo>
                    <a:pt x="401" y="413"/>
                    <a:pt x="401" y="413"/>
                    <a:pt x="401" y="413"/>
                  </a:cubicBezTo>
                  <a:cubicBezTo>
                    <a:pt x="400" y="414"/>
                    <a:pt x="400" y="414"/>
                    <a:pt x="400" y="414"/>
                  </a:cubicBezTo>
                  <a:cubicBezTo>
                    <a:pt x="400" y="414"/>
                    <a:pt x="400" y="414"/>
                    <a:pt x="399" y="415"/>
                  </a:cubicBezTo>
                  <a:cubicBezTo>
                    <a:pt x="398" y="416"/>
                    <a:pt x="398" y="416"/>
                    <a:pt x="398" y="416"/>
                  </a:cubicBezTo>
                  <a:cubicBezTo>
                    <a:pt x="398" y="413"/>
                    <a:pt x="398" y="413"/>
                    <a:pt x="398" y="413"/>
                  </a:cubicBezTo>
                  <a:cubicBezTo>
                    <a:pt x="397" y="411"/>
                    <a:pt x="397" y="411"/>
                    <a:pt x="397" y="411"/>
                  </a:cubicBezTo>
                  <a:cubicBezTo>
                    <a:pt x="398" y="410"/>
                    <a:pt x="398" y="410"/>
                    <a:pt x="398" y="410"/>
                  </a:cubicBezTo>
                  <a:cubicBezTo>
                    <a:pt x="399" y="411"/>
                    <a:pt x="399" y="411"/>
                    <a:pt x="400" y="411"/>
                  </a:cubicBezTo>
                  <a:cubicBezTo>
                    <a:pt x="402" y="410"/>
                    <a:pt x="402" y="410"/>
                    <a:pt x="402" y="410"/>
                  </a:cubicBezTo>
                  <a:cubicBezTo>
                    <a:pt x="402" y="410"/>
                    <a:pt x="402" y="410"/>
                    <a:pt x="402" y="410"/>
                  </a:cubicBezTo>
                  <a:cubicBezTo>
                    <a:pt x="402" y="410"/>
                    <a:pt x="402" y="411"/>
                    <a:pt x="402" y="411"/>
                  </a:cubicBezTo>
                  <a:close/>
                  <a:moveTo>
                    <a:pt x="95" y="415"/>
                  </a:moveTo>
                  <a:cubicBezTo>
                    <a:pt x="95" y="415"/>
                    <a:pt x="95" y="415"/>
                    <a:pt x="95" y="415"/>
                  </a:cubicBezTo>
                  <a:cubicBezTo>
                    <a:pt x="95" y="415"/>
                    <a:pt x="95" y="415"/>
                    <a:pt x="95" y="415"/>
                  </a:cubicBezTo>
                  <a:cubicBezTo>
                    <a:pt x="96" y="414"/>
                    <a:pt x="96" y="414"/>
                    <a:pt x="96" y="414"/>
                  </a:cubicBezTo>
                  <a:cubicBezTo>
                    <a:pt x="96" y="413"/>
                    <a:pt x="96" y="413"/>
                    <a:pt x="96" y="413"/>
                  </a:cubicBezTo>
                  <a:cubicBezTo>
                    <a:pt x="96" y="414"/>
                    <a:pt x="96" y="414"/>
                    <a:pt x="96" y="414"/>
                  </a:cubicBezTo>
                  <a:cubicBezTo>
                    <a:pt x="96" y="415"/>
                    <a:pt x="96" y="415"/>
                    <a:pt x="96" y="415"/>
                  </a:cubicBezTo>
                  <a:cubicBezTo>
                    <a:pt x="96" y="416"/>
                    <a:pt x="96" y="416"/>
                    <a:pt x="96" y="416"/>
                  </a:cubicBezTo>
                  <a:cubicBezTo>
                    <a:pt x="97" y="417"/>
                    <a:pt x="97" y="417"/>
                    <a:pt x="97" y="417"/>
                  </a:cubicBezTo>
                  <a:cubicBezTo>
                    <a:pt x="97" y="417"/>
                    <a:pt x="97" y="417"/>
                    <a:pt x="97" y="417"/>
                  </a:cubicBezTo>
                  <a:cubicBezTo>
                    <a:pt x="96" y="418"/>
                    <a:pt x="96" y="418"/>
                    <a:pt x="96" y="418"/>
                  </a:cubicBezTo>
                  <a:cubicBezTo>
                    <a:pt x="95" y="417"/>
                    <a:pt x="95" y="417"/>
                    <a:pt x="95" y="417"/>
                  </a:cubicBezTo>
                  <a:cubicBezTo>
                    <a:pt x="94" y="418"/>
                    <a:pt x="94" y="418"/>
                    <a:pt x="94" y="418"/>
                  </a:cubicBezTo>
                  <a:cubicBezTo>
                    <a:pt x="94" y="418"/>
                    <a:pt x="94" y="418"/>
                    <a:pt x="94" y="418"/>
                  </a:cubicBezTo>
                  <a:cubicBezTo>
                    <a:pt x="93" y="418"/>
                    <a:pt x="93" y="418"/>
                    <a:pt x="93" y="418"/>
                  </a:cubicBezTo>
                  <a:cubicBezTo>
                    <a:pt x="93" y="417"/>
                    <a:pt x="93" y="415"/>
                    <a:pt x="93" y="414"/>
                  </a:cubicBezTo>
                  <a:cubicBezTo>
                    <a:pt x="94" y="413"/>
                    <a:pt x="94" y="413"/>
                    <a:pt x="94" y="413"/>
                  </a:cubicBezTo>
                  <a:cubicBezTo>
                    <a:pt x="94" y="413"/>
                    <a:pt x="94" y="413"/>
                    <a:pt x="94" y="413"/>
                  </a:cubicBezTo>
                  <a:cubicBezTo>
                    <a:pt x="95" y="413"/>
                    <a:pt x="95" y="413"/>
                    <a:pt x="95" y="413"/>
                  </a:cubicBezTo>
                  <a:cubicBezTo>
                    <a:pt x="95" y="414"/>
                    <a:pt x="95" y="414"/>
                    <a:pt x="95" y="414"/>
                  </a:cubicBezTo>
                  <a:cubicBezTo>
                    <a:pt x="95" y="414"/>
                    <a:pt x="95" y="414"/>
                    <a:pt x="95" y="414"/>
                  </a:cubicBezTo>
                  <a:cubicBezTo>
                    <a:pt x="95" y="415"/>
                    <a:pt x="95" y="415"/>
                    <a:pt x="95" y="415"/>
                  </a:cubicBezTo>
                  <a:close/>
                  <a:moveTo>
                    <a:pt x="99" y="414"/>
                  </a:moveTo>
                  <a:cubicBezTo>
                    <a:pt x="99" y="416"/>
                    <a:pt x="99" y="416"/>
                    <a:pt x="99" y="416"/>
                  </a:cubicBezTo>
                  <a:cubicBezTo>
                    <a:pt x="97" y="415"/>
                    <a:pt x="97" y="415"/>
                    <a:pt x="97" y="415"/>
                  </a:cubicBezTo>
                  <a:cubicBezTo>
                    <a:pt x="97" y="414"/>
                    <a:pt x="97" y="414"/>
                    <a:pt x="97" y="414"/>
                  </a:cubicBezTo>
                  <a:cubicBezTo>
                    <a:pt x="97" y="414"/>
                    <a:pt x="97" y="414"/>
                    <a:pt x="97" y="414"/>
                  </a:cubicBezTo>
                  <a:cubicBezTo>
                    <a:pt x="98" y="414"/>
                    <a:pt x="98" y="414"/>
                    <a:pt x="98" y="414"/>
                  </a:cubicBezTo>
                  <a:lnTo>
                    <a:pt x="99" y="414"/>
                  </a:lnTo>
                  <a:close/>
                  <a:moveTo>
                    <a:pt x="407" y="423"/>
                  </a:moveTo>
                  <a:cubicBezTo>
                    <a:pt x="407" y="423"/>
                    <a:pt x="407" y="423"/>
                    <a:pt x="407" y="423"/>
                  </a:cubicBezTo>
                  <a:cubicBezTo>
                    <a:pt x="408" y="423"/>
                    <a:pt x="408" y="423"/>
                    <a:pt x="408" y="423"/>
                  </a:cubicBezTo>
                  <a:cubicBezTo>
                    <a:pt x="408" y="422"/>
                    <a:pt x="408" y="422"/>
                    <a:pt x="408" y="422"/>
                  </a:cubicBezTo>
                  <a:cubicBezTo>
                    <a:pt x="409" y="423"/>
                    <a:pt x="409" y="422"/>
                    <a:pt x="409" y="423"/>
                  </a:cubicBezTo>
                  <a:cubicBezTo>
                    <a:pt x="410" y="423"/>
                    <a:pt x="410" y="423"/>
                    <a:pt x="410" y="423"/>
                  </a:cubicBezTo>
                  <a:cubicBezTo>
                    <a:pt x="410" y="424"/>
                    <a:pt x="410" y="424"/>
                    <a:pt x="409" y="426"/>
                  </a:cubicBezTo>
                  <a:cubicBezTo>
                    <a:pt x="409" y="426"/>
                    <a:pt x="409" y="426"/>
                    <a:pt x="409" y="427"/>
                  </a:cubicBezTo>
                  <a:cubicBezTo>
                    <a:pt x="408" y="427"/>
                    <a:pt x="408" y="427"/>
                    <a:pt x="408" y="427"/>
                  </a:cubicBezTo>
                  <a:cubicBezTo>
                    <a:pt x="406" y="424"/>
                    <a:pt x="405" y="424"/>
                    <a:pt x="405" y="422"/>
                  </a:cubicBezTo>
                  <a:cubicBezTo>
                    <a:pt x="405" y="422"/>
                    <a:pt x="405" y="422"/>
                    <a:pt x="405" y="422"/>
                  </a:cubicBezTo>
                  <a:cubicBezTo>
                    <a:pt x="404" y="422"/>
                    <a:pt x="404" y="422"/>
                    <a:pt x="404" y="422"/>
                  </a:cubicBezTo>
                  <a:cubicBezTo>
                    <a:pt x="403" y="419"/>
                    <a:pt x="403" y="420"/>
                    <a:pt x="403" y="418"/>
                  </a:cubicBezTo>
                  <a:cubicBezTo>
                    <a:pt x="402" y="417"/>
                    <a:pt x="402" y="417"/>
                    <a:pt x="401" y="417"/>
                  </a:cubicBezTo>
                  <a:cubicBezTo>
                    <a:pt x="400" y="416"/>
                    <a:pt x="400" y="416"/>
                    <a:pt x="400" y="416"/>
                  </a:cubicBezTo>
                  <a:cubicBezTo>
                    <a:pt x="401" y="415"/>
                    <a:pt x="401" y="415"/>
                    <a:pt x="401" y="415"/>
                  </a:cubicBezTo>
                  <a:cubicBezTo>
                    <a:pt x="402" y="415"/>
                    <a:pt x="402" y="415"/>
                    <a:pt x="402" y="415"/>
                  </a:cubicBezTo>
                  <a:cubicBezTo>
                    <a:pt x="404" y="417"/>
                    <a:pt x="404" y="417"/>
                    <a:pt x="404" y="417"/>
                  </a:cubicBezTo>
                  <a:cubicBezTo>
                    <a:pt x="405" y="418"/>
                    <a:pt x="405" y="418"/>
                    <a:pt x="405" y="418"/>
                  </a:cubicBezTo>
                  <a:cubicBezTo>
                    <a:pt x="406" y="419"/>
                    <a:pt x="406" y="419"/>
                    <a:pt x="406" y="419"/>
                  </a:cubicBezTo>
                  <a:cubicBezTo>
                    <a:pt x="406" y="420"/>
                    <a:pt x="406" y="420"/>
                    <a:pt x="406" y="420"/>
                  </a:cubicBezTo>
                  <a:cubicBezTo>
                    <a:pt x="406" y="421"/>
                    <a:pt x="407" y="422"/>
                    <a:pt x="407" y="423"/>
                  </a:cubicBezTo>
                  <a:close/>
                  <a:moveTo>
                    <a:pt x="104" y="418"/>
                  </a:moveTo>
                  <a:cubicBezTo>
                    <a:pt x="103" y="419"/>
                    <a:pt x="103" y="419"/>
                    <a:pt x="103" y="419"/>
                  </a:cubicBezTo>
                  <a:cubicBezTo>
                    <a:pt x="103" y="419"/>
                    <a:pt x="103" y="419"/>
                    <a:pt x="103" y="419"/>
                  </a:cubicBezTo>
                  <a:cubicBezTo>
                    <a:pt x="102" y="420"/>
                    <a:pt x="102" y="420"/>
                    <a:pt x="102" y="420"/>
                  </a:cubicBezTo>
                  <a:cubicBezTo>
                    <a:pt x="102" y="420"/>
                    <a:pt x="101" y="421"/>
                    <a:pt x="101" y="422"/>
                  </a:cubicBezTo>
                  <a:cubicBezTo>
                    <a:pt x="100" y="422"/>
                    <a:pt x="100" y="422"/>
                    <a:pt x="100" y="422"/>
                  </a:cubicBezTo>
                  <a:cubicBezTo>
                    <a:pt x="101" y="420"/>
                    <a:pt x="101" y="420"/>
                    <a:pt x="100" y="419"/>
                  </a:cubicBezTo>
                  <a:cubicBezTo>
                    <a:pt x="101" y="419"/>
                    <a:pt x="101" y="419"/>
                    <a:pt x="101" y="419"/>
                  </a:cubicBezTo>
                  <a:cubicBezTo>
                    <a:pt x="101" y="418"/>
                    <a:pt x="101" y="418"/>
                    <a:pt x="101" y="418"/>
                  </a:cubicBezTo>
                  <a:cubicBezTo>
                    <a:pt x="102" y="417"/>
                    <a:pt x="102" y="417"/>
                    <a:pt x="102" y="417"/>
                  </a:cubicBezTo>
                  <a:cubicBezTo>
                    <a:pt x="103" y="417"/>
                    <a:pt x="103" y="417"/>
                    <a:pt x="103" y="417"/>
                  </a:cubicBezTo>
                  <a:cubicBezTo>
                    <a:pt x="103" y="416"/>
                    <a:pt x="103" y="416"/>
                    <a:pt x="103" y="416"/>
                  </a:cubicBezTo>
                  <a:cubicBezTo>
                    <a:pt x="104" y="416"/>
                    <a:pt x="104" y="416"/>
                    <a:pt x="104" y="416"/>
                  </a:cubicBezTo>
                  <a:cubicBezTo>
                    <a:pt x="104" y="416"/>
                    <a:pt x="104" y="416"/>
                    <a:pt x="104" y="416"/>
                  </a:cubicBezTo>
                  <a:cubicBezTo>
                    <a:pt x="104" y="417"/>
                    <a:pt x="104" y="417"/>
                    <a:pt x="104" y="417"/>
                  </a:cubicBezTo>
                  <a:cubicBezTo>
                    <a:pt x="104" y="417"/>
                    <a:pt x="104" y="417"/>
                    <a:pt x="104" y="417"/>
                  </a:cubicBezTo>
                  <a:cubicBezTo>
                    <a:pt x="104" y="418"/>
                    <a:pt x="104" y="418"/>
                    <a:pt x="104" y="418"/>
                  </a:cubicBezTo>
                  <a:cubicBezTo>
                    <a:pt x="104" y="418"/>
                    <a:pt x="104" y="418"/>
                    <a:pt x="104" y="418"/>
                  </a:cubicBezTo>
                  <a:close/>
                  <a:moveTo>
                    <a:pt x="424" y="419"/>
                  </a:moveTo>
                  <a:cubicBezTo>
                    <a:pt x="425" y="422"/>
                    <a:pt x="425" y="422"/>
                    <a:pt x="425" y="422"/>
                  </a:cubicBezTo>
                  <a:cubicBezTo>
                    <a:pt x="425" y="423"/>
                    <a:pt x="425" y="423"/>
                    <a:pt x="425" y="423"/>
                  </a:cubicBezTo>
                  <a:cubicBezTo>
                    <a:pt x="424" y="423"/>
                    <a:pt x="424" y="423"/>
                    <a:pt x="424" y="423"/>
                  </a:cubicBezTo>
                  <a:cubicBezTo>
                    <a:pt x="423" y="423"/>
                    <a:pt x="423" y="423"/>
                    <a:pt x="423" y="423"/>
                  </a:cubicBezTo>
                  <a:cubicBezTo>
                    <a:pt x="423" y="423"/>
                    <a:pt x="423" y="423"/>
                    <a:pt x="423" y="423"/>
                  </a:cubicBezTo>
                  <a:cubicBezTo>
                    <a:pt x="423" y="422"/>
                    <a:pt x="423" y="422"/>
                    <a:pt x="423" y="422"/>
                  </a:cubicBezTo>
                  <a:cubicBezTo>
                    <a:pt x="423" y="421"/>
                    <a:pt x="423" y="421"/>
                    <a:pt x="423" y="421"/>
                  </a:cubicBezTo>
                  <a:cubicBezTo>
                    <a:pt x="423" y="420"/>
                    <a:pt x="423" y="420"/>
                    <a:pt x="423" y="420"/>
                  </a:cubicBezTo>
                  <a:cubicBezTo>
                    <a:pt x="422" y="420"/>
                    <a:pt x="422" y="420"/>
                    <a:pt x="422" y="420"/>
                  </a:cubicBezTo>
                  <a:cubicBezTo>
                    <a:pt x="421" y="420"/>
                    <a:pt x="421" y="420"/>
                    <a:pt x="421" y="420"/>
                  </a:cubicBezTo>
                  <a:cubicBezTo>
                    <a:pt x="421" y="419"/>
                    <a:pt x="421" y="419"/>
                    <a:pt x="421" y="419"/>
                  </a:cubicBezTo>
                  <a:cubicBezTo>
                    <a:pt x="422" y="418"/>
                    <a:pt x="422" y="418"/>
                    <a:pt x="422" y="418"/>
                  </a:cubicBezTo>
                  <a:cubicBezTo>
                    <a:pt x="421" y="417"/>
                    <a:pt x="422" y="417"/>
                    <a:pt x="421" y="416"/>
                  </a:cubicBezTo>
                  <a:cubicBezTo>
                    <a:pt x="422" y="416"/>
                    <a:pt x="422" y="416"/>
                    <a:pt x="422" y="416"/>
                  </a:cubicBezTo>
                  <a:cubicBezTo>
                    <a:pt x="422" y="416"/>
                    <a:pt x="422" y="416"/>
                    <a:pt x="422" y="416"/>
                  </a:cubicBezTo>
                  <a:cubicBezTo>
                    <a:pt x="423" y="417"/>
                    <a:pt x="423" y="417"/>
                    <a:pt x="423" y="417"/>
                  </a:cubicBezTo>
                  <a:cubicBezTo>
                    <a:pt x="424" y="419"/>
                    <a:pt x="424" y="419"/>
                    <a:pt x="424" y="419"/>
                  </a:cubicBezTo>
                  <a:close/>
                  <a:moveTo>
                    <a:pt x="108" y="418"/>
                  </a:moveTo>
                  <a:cubicBezTo>
                    <a:pt x="108" y="420"/>
                    <a:pt x="108" y="420"/>
                    <a:pt x="108" y="420"/>
                  </a:cubicBezTo>
                  <a:cubicBezTo>
                    <a:pt x="108" y="420"/>
                    <a:pt x="108" y="420"/>
                    <a:pt x="108" y="420"/>
                  </a:cubicBezTo>
                  <a:cubicBezTo>
                    <a:pt x="107" y="419"/>
                    <a:pt x="107" y="419"/>
                    <a:pt x="107" y="419"/>
                  </a:cubicBezTo>
                  <a:cubicBezTo>
                    <a:pt x="107" y="420"/>
                    <a:pt x="107" y="420"/>
                    <a:pt x="107" y="420"/>
                  </a:cubicBezTo>
                  <a:cubicBezTo>
                    <a:pt x="106" y="420"/>
                    <a:pt x="106" y="420"/>
                    <a:pt x="106" y="420"/>
                  </a:cubicBezTo>
                  <a:cubicBezTo>
                    <a:pt x="107" y="419"/>
                    <a:pt x="107" y="419"/>
                    <a:pt x="107" y="419"/>
                  </a:cubicBezTo>
                  <a:cubicBezTo>
                    <a:pt x="106" y="419"/>
                    <a:pt x="106" y="419"/>
                    <a:pt x="106" y="419"/>
                  </a:cubicBezTo>
                  <a:cubicBezTo>
                    <a:pt x="107" y="419"/>
                    <a:pt x="107" y="419"/>
                    <a:pt x="107" y="419"/>
                  </a:cubicBezTo>
                  <a:cubicBezTo>
                    <a:pt x="107" y="418"/>
                    <a:pt x="107" y="418"/>
                    <a:pt x="107" y="418"/>
                  </a:cubicBezTo>
                  <a:cubicBezTo>
                    <a:pt x="107" y="417"/>
                    <a:pt x="107" y="417"/>
                    <a:pt x="107" y="417"/>
                  </a:cubicBezTo>
                  <a:cubicBezTo>
                    <a:pt x="107" y="417"/>
                    <a:pt x="107" y="417"/>
                    <a:pt x="107" y="417"/>
                  </a:cubicBezTo>
                  <a:cubicBezTo>
                    <a:pt x="108" y="417"/>
                    <a:pt x="108" y="417"/>
                    <a:pt x="108" y="417"/>
                  </a:cubicBezTo>
                  <a:cubicBezTo>
                    <a:pt x="108" y="418"/>
                    <a:pt x="108" y="418"/>
                    <a:pt x="108" y="418"/>
                  </a:cubicBezTo>
                  <a:close/>
                  <a:moveTo>
                    <a:pt x="110" y="422"/>
                  </a:moveTo>
                  <a:cubicBezTo>
                    <a:pt x="109" y="422"/>
                    <a:pt x="109" y="422"/>
                    <a:pt x="109" y="422"/>
                  </a:cubicBezTo>
                  <a:cubicBezTo>
                    <a:pt x="109" y="421"/>
                    <a:pt x="109" y="421"/>
                    <a:pt x="109" y="421"/>
                  </a:cubicBezTo>
                  <a:cubicBezTo>
                    <a:pt x="109" y="420"/>
                    <a:pt x="109" y="420"/>
                    <a:pt x="109" y="420"/>
                  </a:cubicBezTo>
                  <a:cubicBezTo>
                    <a:pt x="108" y="420"/>
                    <a:pt x="108" y="420"/>
                    <a:pt x="108" y="420"/>
                  </a:cubicBezTo>
                  <a:cubicBezTo>
                    <a:pt x="109" y="420"/>
                    <a:pt x="109" y="420"/>
                    <a:pt x="109" y="420"/>
                  </a:cubicBezTo>
                  <a:cubicBezTo>
                    <a:pt x="110" y="421"/>
                    <a:pt x="110" y="421"/>
                    <a:pt x="110" y="421"/>
                  </a:cubicBezTo>
                  <a:cubicBezTo>
                    <a:pt x="110" y="421"/>
                    <a:pt x="110" y="422"/>
                    <a:pt x="110" y="422"/>
                  </a:cubicBezTo>
                  <a:close/>
                  <a:moveTo>
                    <a:pt x="63" y="421"/>
                  </a:moveTo>
                  <a:cubicBezTo>
                    <a:pt x="64" y="425"/>
                    <a:pt x="64" y="425"/>
                    <a:pt x="64" y="425"/>
                  </a:cubicBezTo>
                  <a:cubicBezTo>
                    <a:pt x="65" y="425"/>
                    <a:pt x="65" y="425"/>
                    <a:pt x="65" y="425"/>
                  </a:cubicBezTo>
                  <a:cubicBezTo>
                    <a:pt x="66" y="426"/>
                    <a:pt x="65" y="425"/>
                    <a:pt x="67" y="426"/>
                  </a:cubicBezTo>
                  <a:cubicBezTo>
                    <a:pt x="67" y="426"/>
                    <a:pt x="67" y="426"/>
                    <a:pt x="67" y="426"/>
                  </a:cubicBezTo>
                  <a:cubicBezTo>
                    <a:pt x="68" y="427"/>
                    <a:pt x="68" y="427"/>
                    <a:pt x="68" y="427"/>
                  </a:cubicBezTo>
                  <a:cubicBezTo>
                    <a:pt x="68" y="427"/>
                    <a:pt x="68" y="427"/>
                    <a:pt x="68" y="427"/>
                  </a:cubicBezTo>
                  <a:cubicBezTo>
                    <a:pt x="65" y="426"/>
                    <a:pt x="65" y="426"/>
                    <a:pt x="65" y="426"/>
                  </a:cubicBezTo>
                  <a:cubicBezTo>
                    <a:pt x="63" y="428"/>
                    <a:pt x="63" y="428"/>
                    <a:pt x="63" y="428"/>
                  </a:cubicBezTo>
                  <a:cubicBezTo>
                    <a:pt x="62" y="428"/>
                    <a:pt x="62" y="428"/>
                    <a:pt x="62" y="428"/>
                  </a:cubicBezTo>
                  <a:cubicBezTo>
                    <a:pt x="57" y="428"/>
                    <a:pt x="57" y="428"/>
                    <a:pt x="57" y="428"/>
                  </a:cubicBezTo>
                  <a:cubicBezTo>
                    <a:pt x="56" y="429"/>
                    <a:pt x="56" y="429"/>
                    <a:pt x="56" y="429"/>
                  </a:cubicBezTo>
                  <a:cubicBezTo>
                    <a:pt x="54" y="430"/>
                    <a:pt x="54" y="430"/>
                    <a:pt x="53" y="432"/>
                  </a:cubicBezTo>
                  <a:cubicBezTo>
                    <a:pt x="52" y="432"/>
                    <a:pt x="53" y="432"/>
                    <a:pt x="51" y="433"/>
                  </a:cubicBezTo>
                  <a:cubicBezTo>
                    <a:pt x="49" y="432"/>
                    <a:pt x="49" y="432"/>
                    <a:pt x="48" y="432"/>
                  </a:cubicBezTo>
                  <a:cubicBezTo>
                    <a:pt x="48" y="431"/>
                    <a:pt x="48" y="431"/>
                    <a:pt x="48" y="431"/>
                  </a:cubicBezTo>
                  <a:cubicBezTo>
                    <a:pt x="47" y="429"/>
                    <a:pt x="47" y="430"/>
                    <a:pt x="48" y="429"/>
                  </a:cubicBezTo>
                  <a:cubicBezTo>
                    <a:pt x="50" y="427"/>
                    <a:pt x="49" y="428"/>
                    <a:pt x="52" y="423"/>
                  </a:cubicBezTo>
                  <a:cubicBezTo>
                    <a:pt x="52" y="423"/>
                    <a:pt x="52" y="423"/>
                    <a:pt x="52" y="423"/>
                  </a:cubicBezTo>
                  <a:cubicBezTo>
                    <a:pt x="53" y="423"/>
                    <a:pt x="53" y="423"/>
                    <a:pt x="53" y="423"/>
                  </a:cubicBezTo>
                  <a:cubicBezTo>
                    <a:pt x="54" y="423"/>
                    <a:pt x="54" y="423"/>
                    <a:pt x="54" y="423"/>
                  </a:cubicBezTo>
                  <a:cubicBezTo>
                    <a:pt x="57" y="421"/>
                    <a:pt x="59" y="420"/>
                    <a:pt x="60" y="420"/>
                  </a:cubicBezTo>
                  <a:cubicBezTo>
                    <a:pt x="62" y="420"/>
                    <a:pt x="62" y="420"/>
                    <a:pt x="62" y="420"/>
                  </a:cubicBezTo>
                  <a:cubicBezTo>
                    <a:pt x="63" y="420"/>
                    <a:pt x="63" y="420"/>
                    <a:pt x="63" y="420"/>
                  </a:cubicBezTo>
                  <a:cubicBezTo>
                    <a:pt x="63" y="421"/>
                    <a:pt x="63" y="421"/>
                    <a:pt x="63" y="421"/>
                  </a:cubicBezTo>
                  <a:close/>
                  <a:moveTo>
                    <a:pt x="77" y="424"/>
                  </a:moveTo>
                  <a:cubicBezTo>
                    <a:pt x="76" y="424"/>
                    <a:pt x="76" y="424"/>
                    <a:pt x="76" y="424"/>
                  </a:cubicBezTo>
                  <a:cubicBezTo>
                    <a:pt x="76" y="423"/>
                    <a:pt x="76" y="423"/>
                    <a:pt x="76" y="423"/>
                  </a:cubicBezTo>
                  <a:cubicBezTo>
                    <a:pt x="75" y="423"/>
                    <a:pt x="75" y="423"/>
                    <a:pt x="75" y="423"/>
                  </a:cubicBezTo>
                  <a:cubicBezTo>
                    <a:pt x="75" y="422"/>
                    <a:pt x="75" y="422"/>
                    <a:pt x="75" y="422"/>
                  </a:cubicBezTo>
                  <a:cubicBezTo>
                    <a:pt x="77" y="421"/>
                    <a:pt x="77" y="421"/>
                    <a:pt x="77" y="421"/>
                  </a:cubicBezTo>
                  <a:cubicBezTo>
                    <a:pt x="77" y="421"/>
                    <a:pt x="77" y="421"/>
                    <a:pt x="77" y="421"/>
                  </a:cubicBezTo>
                  <a:cubicBezTo>
                    <a:pt x="77" y="422"/>
                    <a:pt x="77" y="422"/>
                    <a:pt x="77" y="422"/>
                  </a:cubicBezTo>
                  <a:cubicBezTo>
                    <a:pt x="77" y="422"/>
                    <a:pt x="77" y="422"/>
                    <a:pt x="77" y="422"/>
                  </a:cubicBezTo>
                  <a:cubicBezTo>
                    <a:pt x="77" y="424"/>
                    <a:pt x="77" y="424"/>
                    <a:pt x="77" y="424"/>
                  </a:cubicBezTo>
                  <a:close/>
                  <a:moveTo>
                    <a:pt x="74" y="433"/>
                  </a:moveTo>
                  <a:cubicBezTo>
                    <a:pt x="73" y="433"/>
                    <a:pt x="73" y="433"/>
                    <a:pt x="73" y="433"/>
                  </a:cubicBezTo>
                  <a:cubicBezTo>
                    <a:pt x="72" y="433"/>
                    <a:pt x="72" y="433"/>
                    <a:pt x="72" y="433"/>
                  </a:cubicBezTo>
                  <a:cubicBezTo>
                    <a:pt x="71" y="432"/>
                    <a:pt x="71" y="432"/>
                    <a:pt x="71" y="432"/>
                  </a:cubicBezTo>
                  <a:cubicBezTo>
                    <a:pt x="71" y="431"/>
                    <a:pt x="71" y="431"/>
                    <a:pt x="71" y="431"/>
                  </a:cubicBezTo>
                  <a:cubicBezTo>
                    <a:pt x="73" y="431"/>
                    <a:pt x="73" y="431"/>
                    <a:pt x="73" y="431"/>
                  </a:cubicBezTo>
                  <a:cubicBezTo>
                    <a:pt x="73" y="432"/>
                    <a:pt x="73" y="432"/>
                    <a:pt x="73" y="432"/>
                  </a:cubicBezTo>
                  <a:cubicBezTo>
                    <a:pt x="74" y="433"/>
                    <a:pt x="74" y="433"/>
                    <a:pt x="74" y="433"/>
                  </a:cubicBezTo>
                  <a:close/>
                  <a:moveTo>
                    <a:pt x="40" y="438"/>
                  </a:moveTo>
                  <a:cubicBezTo>
                    <a:pt x="40" y="438"/>
                    <a:pt x="40" y="438"/>
                    <a:pt x="40" y="438"/>
                  </a:cubicBezTo>
                  <a:cubicBezTo>
                    <a:pt x="39" y="438"/>
                    <a:pt x="39" y="438"/>
                    <a:pt x="39" y="438"/>
                  </a:cubicBezTo>
                  <a:cubicBezTo>
                    <a:pt x="39" y="437"/>
                    <a:pt x="39" y="437"/>
                    <a:pt x="39" y="435"/>
                  </a:cubicBezTo>
                  <a:cubicBezTo>
                    <a:pt x="40" y="435"/>
                    <a:pt x="40" y="435"/>
                    <a:pt x="40" y="435"/>
                  </a:cubicBezTo>
                  <a:cubicBezTo>
                    <a:pt x="40" y="435"/>
                    <a:pt x="40" y="435"/>
                    <a:pt x="40" y="435"/>
                  </a:cubicBezTo>
                  <a:cubicBezTo>
                    <a:pt x="40" y="435"/>
                    <a:pt x="40" y="435"/>
                    <a:pt x="40" y="435"/>
                  </a:cubicBezTo>
                  <a:cubicBezTo>
                    <a:pt x="41" y="436"/>
                    <a:pt x="41" y="436"/>
                    <a:pt x="41" y="436"/>
                  </a:cubicBezTo>
                  <a:cubicBezTo>
                    <a:pt x="41" y="436"/>
                    <a:pt x="41" y="436"/>
                    <a:pt x="42" y="437"/>
                  </a:cubicBezTo>
                  <a:cubicBezTo>
                    <a:pt x="41" y="437"/>
                    <a:pt x="41" y="437"/>
                    <a:pt x="40" y="438"/>
                  </a:cubicBezTo>
                  <a:close/>
                  <a:moveTo>
                    <a:pt x="37" y="439"/>
                  </a:moveTo>
                  <a:cubicBezTo>
                    <a:pt x="36" y="439"/>
                    <a:pt x="36" y="439"/>
                    <a:pt x="36" y="439"/>
                  </a:cubicBezTo>
                  <a:cubicBezTo>
                    <a:pt x="36" y="439"/>
                    <a:pt x="36" y="439"/>
                    <a:pt x="36" y="439"/>
                  </a:cubicBezTo>
                  <a:cubicBezTo>
                    <a:pt x="36" y="439"/>
                    <a:pt x="36" y="439"/>
                    <a:pt x="36" y="439"/>
                  </a:cubicBezTo>
                  <a:cubicBezTo>
                    <a:pt x="35" y="439"/>
                    <a:pt x="35" y="439"/>
                    <a:pt x="35" y="439"/>
                  </a:cubicBezTo>
                  <a:cubicBezTo>
                    <a:pt x="34" y="439"/>
                    <a:pt x="34" y="439"/>
                    <a:pt x="34" y="439"/>
                  </a:cubicBezTo>
                  <a:cubicBezTo>
                    <a:pt x="34" y="438"/>
                    <a:pt x="34" y="438"/>
                    <a:pt x="34" y="438"/>
                  </a:cubicBezTo>
                  <a:cubicBezTo>
                    <a:pt x="34" y="437"/>
                    <a:pt x="34" y="437"/>
                    <a:pt x="34" y="437"/>
                  </a:cubicBezTo>
                  <a:cubicBezTo>
                    <a:pt x="34" y="437"/>
                    <a:pt x="34" y="437"/>
                    <a:pt x="34" y="437"/>
                  </a:cubicBezTo>
                  <a:cubicBezTo>
                    <a:pt x="35" y="437"/>
                    <a:pt x="34" y="437"/>
                    <a:pt x="35" y="436"/>
                  </a:cubicBezTo>
                  <a:cubicBezTo>
                    <a:pt x="36" y="436"/>
                    <a:pt x="36" y="436"/>
                    <a:pt x="36" y="436"/>
                  </a:cubicBezTo>
                  <a:cubicBezTo>
                    <a:pt x="38" y="438"/>
                    <a:pt x="38" y="437"/>
                    <a:pt x="38" y="438"/>
                  </a:cubicBezTo>
                  <a:cubicBezTo>
                    <a:pt x="39" y="438"/>
                    <a:pt x="39" y="438"/>
                    <a:pt x="39" y="438"/>
                  </a:cubicBezTo>
                  <a:cubicBezTo>
                    <a:pt x="38" y="439"/>
                    <a:pt x="38" y="439"/>
                    <a:pt x="38" y="439"/>
                  </a:cubicBezTo>
                  <a:cubicBezTo>
                    <a:pt x="37" y="439"/>
                    <a:pt x="37" y="439"/>
                    <a:pt x="37" y="439"/>
                  </a:cubicBezTo>
                  <a:close/>
                  <a:moveTo>
                    <a:pt x="28" y="442"/>
                  </a:moveTo>
                  <a:cubicBezTo>
                    <a:pt x="29" y="443"/>
                    <a:pt x="29" y="443"/>
                    <a:pt x="29" y="443"/>
                  </a:cubicBezTo>
                  <a:cubicBezTo>
                    <a:pt x="29" y="442"/>
                    <a:pt x="29" y="442"/>
                    <a:pt x="29" y="442"/>
                  </a:cubicBezTo>
                  <a:cubicBezTo>
                    <a:pt x="31" y="441"/>
                    <a:pt x="30" y="441"/>
                    <a:pt x="31" y="440"/>
                  </a:cubicBezTo>
                  <a:cubicBezTo>
                    <a:pt x="31" y="441"/>
                    <a:pt x="31" y="441"/>
                    <a:pt x="31" y="441"/>
                  </a:cubicBezTo>
                  <a:cubicBezTo>
                    <a:pt x="32" y="442"/>
                    <a:pt x="32" y="442"/>
                    <a:pt x="32" y="442"/>
                  </a:cubicBezTo>
                  <a:cubicBezTo>
                    <a:pt x="31" y="443"/>
                    <a:pt x="32" y="442"/>
                    <a:pt x="30" y="444"/>
                  </a:cubicBezTo>
                  <a:cubicBezTo>
                    <a:pt x="29" y="445"/>
                    <a:pt x="29" y="445"/>
                    <a:pt x="29" y="445"/>
                  </a:cubicBezTo>
                  <a:cubicBezTo>
                    <a:pt x="29" y="446"/>
                    <a:pt x="29" y="446"/>
                    <a:pt x="29" y="446"/>
                  </a:cubicBezTo>
                  <a:cubicBezTo>
                    <a:pt x="31" y="446"/>
                    <a:pt x="31" y="446"/>
                    <a:pt x="31" y="446"/>
                  </a:cubicBezTo>
                  <a:cubicBezTo>
                    <a:pt x="31" y="446"/>
                    <a:pt x="31" y="446"/>
                    <a:pt x="31" y="446"/>
                  </a:cubicBezTo>
                  <a:cubicBezTo>
                    <a:pt x="32" y="446"/>
                    <a:pt x="32" y="446"/>
                    <a:pt x="32" y="446"/>
                  </a:cubicBezTo>
                  <a:cubicBezTo>
                    <a:pt x="31" y="446"/>
                    <a:pt x="31" y="446"/>
                    <a:pt x="31" y="446"/>
                  </a:cubicBezTo>
                  <a:cubicBezTo>
                    <a:pt x="30" y="447"/>
                    <a:pt x="30" y="447"/>
                    <a:pt x="30" y="447"/>
                  </a:cubicBezTo>
                  <a:cubicBezTo>
                    <a:pt x="29" y="448"/>
                    <a:pt x="30" y="447"/>
                    <a:pt x="27" y="449"/>
                  </a:cubicBezTo>
                  <a:cubicBezTo>
                    <a:pt x="26" y="450"/>
                    <a:pt x="26" y="450"/>
                    <a:pt x="26" y="450"/>
                  </a:cubicBezTo>
                  <a:cubicBezTo>
                    <a:pt x="26" y="451"/>
                    <a:pt x="26" y="451"/>
                    <a:pt x="26" y="451"/>
                  </a:cubicBezTo>
                  <a:cubicBezTo>
                    <a:pt x="24" y="451"/>
                    <a:pt x="24" y="451"/>
                    <a:pt x="21" y="452"/>
                  </a:cubicBezTo>
                  <a:cubicBezTo>
                    <a:pt x="20" y="453"/>
                    <a:pt x="20" y="453"/>
                    <a:pt x="20" y="453"/>
                  </a:cubicBezTo>
                  <a:cubicBezTo>
                    <a:pt x="20" y="453"/>
                    <a:pt x="20" y="453"/>
                    <a:pt x="20" y="453"/>
                  </a:cubicBezTo>
                  <a:cubicBezTo>
                    <a:pt x="20" y="453"/>
                    <a:pt x="20" y="453"/>
                    <a:pt x="20" y="453"/>
                  </a:cubicBezTo>
                  <a:cubicBezTo>
                    <a:pt x="19" y="453"/>
                    <a:pt x="19" y="453"/>
                    <a:pt x="19" y="453"/>
                  </a:cubicBezTo>
                  <a:cubicBezTo>
                    <a:pt x="18" y="454"/>
                    <a:pt x="18" y="454"/>
                    <a:pt x="18" y="454"/>
                  </a:cubicBezTo>
                  <a:cubicBezTo>
                    <a:pt x="18" y="454"/>
                    <a:pt x="18" y="454"/>
                    <a:pt x="18" y="454"/>
                  </a:cubicBezTo>
                  <a:cubicBezTo>
                    <a:pt x="17" y="454"/>
                    <a:pt x="17" y="454"/>
                    <a:pt x="17" y="454"/>
                  </a:cubicBezTo>
                  <a:cubicBezTo>
                    <a:pt x="17" y="454"/>
                    <a:pt x="17" y="454"/>
                    <a:pt x="17" y="454"/>
                  </a:cubicBezTo>
                  <a:cubicBezTo>
                    <a:pt x="16" y="454"/>
                    <a:pt x="16" y="454"/>
                    <a:pt x="16" y="454"/>
                  </a:cubicBezTo>
                  <a:cubicBezTo>
                    <a:pt x="15" y="453"/>
                    <a:pt x="15" y="453"/>
                    <a:pt x="15" y="453"/>
                  </a:cubicBezTo>
                  <a:cubicBezTo>
                    <a:pt x="15" y="453"/>
                    <a:pt x="15" y="453"/>
                    <a:pt x="15" y="453"/>
                  </a:cubicBezTo>
                  <a:cubicBezTo>
                    <a:pt x="16" y="452"/>
                    <a:pt x="16" y="452"/>
                    <a:pt x="16" y="452"/>
                  </a:cubicBezTo>
                  <a:cubicBezTo>
                    <a:pt x="17" y="452"/>
                    <a:pt x="16" y="452"/>
                    <a:pt x="18" y="452"/>
                  </a:cubicBezTo>
                  <a:cubicBezTo>
                    <a:pt x="20" y="450"/>
                    <a:pt x="21" y="450"/>
                    <a:pt x="22" y="449"/>
                  </a:cubicBezTo>
                  <a:cubicBezTo>
                    <a:pt x="23" y="447"/>
                    <a:pt x="23" y="447"/>
                    <a:pt x="23" y="447"/>
                  </a:cubicBezTo>
                  <a:cubicBezTo>
                    <a:pt x="23" y="447"/>
                    <a:pt x="23" y="447"/>
                    <a:pt x="23" y="447"/>
                  </a:cubicBezTo>
                  <a:cubicBezTo>
                    <a:pt x="24" y="446"/>
                    <a:pt x="24" y="446"/>
                    <a:pt x="24" y="446"/>
                  </a:cubicBezTo>
                  <a:cubicBezTo>
                    <a:pt x="25" y="446"/>
                    <a:pt x="25" y="446"/>
                    <a:pt x="25" y="446"/>
                  </a:cubicBezTo>
                  <a:cubicBezTo>
                    <a:pt x="26" y="447"/>
                    <a:pt x="26" y="447"/>
                    <a:pt x="26" y="447"/>
                  </a:cubicBezTo>
                  <a:cubicBezTo>
                    <a:pt x="26" y="447"/>
                    <a:pt x="26" y="447"/>
                    <a:pt x="26" y="447"/>
                  </a:cubicBezTo>
                  <a:cubicBezTo>
                    <a:pt x="26" y="447"/>
                    <a:pt x="26" y="447"/>
                    <a:pt x="26" y="447"/>
                  </a:cubicBezTo>
                  <a:cubicBezTo>
                    <a:pt x="26" y="446"/>
                    <a:pt x="26" y="446"/>
                    <a:pt x="26" y="446"/>
                  </a:cubicBezTo>
                  <a:cubicBezTo>
                    <a:pt x="27" y="446"/>
                    <a:pt x="27" y="446"/>
                    <a:pt x="27" y="446"/>
                  </a:cubicBezTo>
                  <a:cubicBezTo>
                    <a:pt x="26" y="445"/>
                    <a:pt x="26" y="445"/>
                    <a:pt x="26" y="445"/>
                  </a:cubicBezTo>
                  <a:cubicBezTo>
                    <a:pt x="25" y="445"/>
                    <a:pt x="25" y="445"/>
                    <a:pt x="24" y="445"/>
                  </a:cubicBezTo>
                  <a:cubicBezTo>
                    <a:pt x="24" y="445"/>
                    <a:pt x="24" y="445"/>
                    <a:pt x="24" y="445"/>
                  </a:cubicBezTo>
                  <a:cubicBezTo>
                    <a:pt x="23" y="444"/>
                    <a:pt x="23" y="444"/>
                    <a:pt x="23" y="444"/>
                  </a:cubicBezTo>
                  <a:cubicBezTo>
                    <a:pt x="23" y="444"/>
                    <a:pt x="23" y="444"/>
                    <a:pt x="23" y="444"/>
                  </a:cubicBezTo>
                  <a:cubicBezTo>
                    <a:pt x="22" y="443"/>
                    <a:pt x="22" y="443"/>
                    <a:pt x="22" y="443"/>
                  </a:cubicBezTo>
                  <a:cubicBezTo>
                    <a:pt x="23" y="443"/>
                    <a:pt x="23" y="443"/>
                    <a:pt x="23" y="443"/>
                  </a:cubicBezTo>
                  <a:cubicBezTo>
                    <a:pt x="23" y="442"/>
                    <a:pt x="23" y="442"/>
                    <a:pt x="23" y="441"/>
                  </a:cubicBezTo>
                  <a:cubicBezTo>
                    <a:pt x="24" y="441"/>
                    <a:pt x="24" y="441"/>
                    <a:pt x="24" y="441"/>
                  </a:cubicBezTo>
                  <a:cubicBezTo>
                    <a:pt x="25" y="441"/>
                    <a:pt x="27" y="440"/>
                    <a:pt x="28" y="440"/>
                  </a:cubicBezTo>
                  <a:cubicBezTo>
                    <a:pt x="28" y="440"/>
                    <a:pt x="28" y="440"/>
                    <a:pt x="28" y="440"/>
                  </a:cubicBezTo>
                  <a:cubicBezTo>
                    <a:pt x="28" y="440"/>
                    <a:pt x="28" y="442"/>
                    <a:pt x="28" y="442"/>
                  </a:cubicBezTo>
                  <a:close/>
                  <a:moveTo>
                    <a:pt x="33" y="446"/>
                  </a:moveTo>
                  <a:cubicBezTo>
                    <a:pt x="33" y="446"/>
                    <a:pt x="33" y="446"/>
                    <a:pt x="33" y="446"/>
                  </a:cubicBezTo>
                  <a:cubicBezTo>
                    <a:pt x="32" y="445"/>
                    <a:pt x="32" y="445"/>
                    <a:pt x="32" y="445"/>
                  </a:cubicBezTo>
                  <a:cubicBezTo>
                    <a:pt x="32" y="445"/>
                    <a:pt x="32" y="445"/>
                    <a:pt x="32" y="445"/>
                  </a:cubicBezTo>
                  <a:cubicBezTo>
                    <a:pt x="33" y="444"/>
                    <a:pt x="33" y="444"/>
                    <a:pt x="33" y="444"/>
                  </a:cubicBezTo>
                  <a:cubicBezTo>
                    <a:pt x="33" y="443"/>
                    <a:pt x="33" y="443"/>
                    <a:pt x="33" y="443"/>
                  </a:cubicBezTo>
                  <a:cubicBezTo>
                    <a:pt x="34" y="443"/>
                    <a:pt x="34" y="443"/>
                    <a:pt x="34" y="443"/>
                  </a:cubicBezTo>
                  <a:cubicBezTo>
                    <a:pt x="34" y="443"/>
                    <a:pt x="34" y="443"/>
                    <a:pt x="34" y="443"/>
                  </a:cubicBezTo>
                  <a:cubicBezTo>
                    <a:pt x="34" y="444"/>
                    <a:pt x="34" y="444"/>
                    <a:pt x="34" y="444"/>
                  </a:cubicBezTo>
                  <a:cubicBezTo>
                    <a:pt x="33" y="445"/>
                    <a:pt x="33" y="445"/>
                    <a:pt x="33" y="445"/>
                  </a:cubicBezTo>
                  <a:lnTo>
                    <a:pt x="33" y="446"/>
                  </a:lnTo>
                  <a:close/>
                  <a:moveTo>
                    <a:pt x="13" y="453"/>
                  </a:moveTo>
                  <a:cubicBezTo>
                    <a:pt x="10" y="455"/>
                    <a:pt x="10" y="455"/>
                    <a:pt x="10" y="455"/>
                  </a:cubicBezTo>
                  <a:cubicBezTo>
                    <a:pt x="8" y="456"/>
                    <a:pt x="8" y="457"/>
                    <a:pt x="7" y="458"/>
                  </a:cubicBezTo>
                  <a:cubicBezTo>
                    <a:pt x="6" y="458"/>
                    <a:pt x="6" y="458"/>
                    <a:pt x="6" y="458"/>
                  </a:cubicBezTo>
                  <a:cubicBezTo>
                    <a:pt x="6" y="459"/>
                    <a:pt x="6" y="459"/>
                    <a:pt x="5" y="460"/>
                  </a:cubicBezTo>
                  <a:cubicBezTo>
                    <a:pt x="4" y="460"/>
                    <a:pt x="4" y="460"/>
                    <a:pt x="4" y="460"/>
                  </a:cubicBezTo>
                  <a:cubicBezTo>
                    <a:pt x="1" y="462"/>
                    <a:pt x="1" y="462"/>
                    <a:pt x="1" y="462"/>
                  </a:cubicBezTo>
                  <a:cubicBezTo>
                    <a:pt x="0" y="462"/>
                    <a:pt x="0" y="462"/>
                    <a:pt x="0" y="462"/>
                  </a:cubicBezTo>
                  <a:cubicBezTo>
                    <a:pt x="1" y="462"/>
                    <a:pt x="1" y="462"/>
                    <a:pt x="1" y="462"/>
                  </a:cubicBezTo>
                  <a:cubicBezTo>
                    <a:pt x="4" y="459"/>
                    <a:pt x="1" y="461"/>
                    <a:pt x="4" y="458"/>
                  </a:cubicBezTo>
                  <a:cubicBezTo>
                    <a:pt x="4" y="458"/>
                    <a:pt x="4" y="458"/>
                    <a:pt x="4" y="456"/>
                  </a:cubicBezTo>
                  <a:cubicBezTo>
                    <a:pt x="4" y="456"/>
                    <a:pt x="4" y="456"/>
                    <a:pt x="4" y="456"/>
                  </a:cubicBezTo>
                  <a:cubicBezTo>
                    <a:pt x="5" y="455"/>
                    <a:pt x="5" y="455"/>
                    <a:pt x="5" y="454"/>
                  </a:cubicBezTo>
                  <a:cubicBezTo>
                    <a:pt x="6" y="454"/>
                    <a:pt x="6" y="454"/>
                    <a:pt x="6" y="454"/>
                  </a:cubicBezTo>
                  <a:cubicBezTo>
                    <a:pt x="8" y="454"/>
                    <a:pt x="8" y="454"/>
                    <a:pt x="8" y="454"/>
                  </a:cubicBezTo>
                  <a:cubicBezTo>
                    <a:pt x="8" y="454"/>
                    <a:pt x="8" y="454"/>
                    <a:pt x="8" y="454"/>
                  </a:cubicBezTo>
                  <a:cubicBezTo>
                    <a:pt x="9" y="453"/>
                    <a:pt x="9" y="453"/>
                    <a:pt x="9" y="453"/>
                  </a:cubicBezTo>
                  <a:cubicBezTo>
                    <a:pt x="8" y="453"/>
                    <a:pt x="8" y="453"/>
                    <a:pt x="8" y="453"/>
                  </a:cubicBezTo>
                  <a:cubicBezTo>
                    <a:pt x="8" y="452"/>
                    <a:pt x="8" y="453"/>
                    <a:pt x="8" y="451"/>
                  </a:cubicBezTo>
                  <a:cubicBezTo>
                    <a:pt x="9" y="451"/>
                    <a:pt x="9" y="451"/>
                    <a:pt x="9" y="451"/>
                  </a:cubicBezTo>
                  <a:cubicBezTo>
                    <a:pt x="9" y="450"/>
                    <a:pt x="9" y="450"/>
                    <a:pt x="9" y="450"/>
                  </a:cubicBezTo>
                  <a:cubicBezTo>
                    <a:pt x="11" y="449"/>
                    <a:pt x="10" y="449"/>
                    <a:pt x="12" y="449"/>
                  </a:cubicBezTo>
                  <a:cubicBezTo>
                    <a:pt x="13" y="449"/>
                    <a:pt x="13" y="449"/>
                    <a:pt x="13" y="449"/>
                  </a:cubicBezTo>
                  <a:cubicBezTo>
                    <a:pt x="15" y="450"/>
                    <a:pt x="15" y="450"/>
                    <a:pt x="15" y="450"/>
                  </a:cubicBezTo>
                  <a:cubicBezTo>
                    <a:pt x="15" y="450"/>
                    <a:pt x="15" y="450"/>
                    <a:pt x="15" y="450"/>
                  </a:cubicBezTo>
                  <a:cubicBezTo>
                    <a:pt x="14" y="451"/>
                    <a:pt x="14" y="451"/>
                    <a:pt x="14" y="452"/>
                  </a:cubicBezTo>
                  <a:cubicBezTo>
                    <a:pt x="13" y="453"/>
                    <a:pt x="13" y="453"/>
                    <a:pt x="13" y="453"/>
                  </a:cubicBezTo>
                  <a:close/>
                  <a:moveTo>
                    <a:pt x="850" y="537"/>
                  </a:moveTo>
                  <a:cubicBezTo>
                    <a:pt x="855" y="536"/>
                    <a:pt x="856" y="538"/>
                    <a:pt x="860" y="540"/>
                  </a:cubicBezTo>
                  <a:cubicBezTo>
                    <a:pt x="861" y="541"/>
                    <a:pt x="861" y="541"/>
                    <a:pt x="861" y="543"/>
                  </a:cubicBezTo>
                  <a:cubicBezTo>
                    <a:pt x="862" y="543"/>
                    <a:pt x="862" y="543"/>
                    <a:pt x="862" y="543"/>
                  </a:cubicBezTo>
                  <a:cubicBezTo>
                    <a:pt x="862" y="542"/>
                    <a:pt x="862" y="542"/>
                    <a:pt x="862" y="542"/>
                  </a:cubicBezTo>
                  <a:cubicBezTo>
                    <a:pt x="864" y="542"/>
                    <a:pt x="864" y="542"/>
                    <a:pt x="864" y="542"/>
                  </a:cubicBezTo>
                  <a:cubicBezTo>
                    <a:pt x="866" y="542"/>
                    <a:pt x="866" y="542"/>
                    <a:pt x="866" y="542"/>
                  </a:cubicBezTo>
                  <a:cubicBezTo>
                    <a:pt x="867" y="544"/>
                    <a:pt x="867" y="544"/>
                    <a:pt x="871" y="546"/>
                  </a:cubicBezTo>
                  <a:cubicBezTo>
                    <a:pt x="873" y="546"/>
                    <a:pt x="873" y="546"/>
                    <a:pt x="873" y="546"/>
                  </a:cubicBezTo>
                  <a:cubicBezTo>
                    <a:pt x="875" y="545"/>
                    <a:pt x="874" y="546"/>
                    <a:pt x="877" y="544"/>
                  </a:cubicBezTo>
                  <a:cubicBezTo>
                    <a:pt x="878" y="544"/>
                    <a:pt x="878" y="544"/>
                    <a:pt x="878" y="544"/>
                  </a:cubicBezTo>
                  <a:cubicBezTo>
                    <a:pt x="879" y="544"/>
                    <a:pt x="879" y="544"/>
                    <a:pt x="879" y="544"/>
                  </a:cubicBezTo>
                  <a:cubicBezTo>
                    <a:pt x="879" y="545"/>
                    <a:pt x="879" y="545"/>
                    <a:pt x="879" y="545"/>
                  </a:cubicBezTo>
                  <a:cubicBezTo>
                    <a:pt x="880" y="545"/>
                    <a:pt x="880" y="545"/>
                    <a:pt x="880" y="545"/>
                  </a:cubicBezTo>
                  <a:cubicBezTo>
                    <a:pt x="884" y="545"/>
                    <a:pt x="882" y="546"/>
                    <a:pt x="887" y="545"/>
                  </a:cubicBezTo>
                  <a:cubicBezTo>
                    <a:pt x="888" y="546"/>
                    <a:pt x="888" y="546"/>
                    <a:pt x="888" y="547"/>
                  </a:cubicBezTo>
                  <a:cubicBezTo>
                    <a:pt x="889" y="547"/>
                    <a:pt x="889" y="547"/>
                    <a:pt x="889" y="547"/>
                  </a:cubicBezTo>
                  <a:cubicBezTo>
                    <a:pt x="891" y="547"/>
                    <a:pt x="891" y="547"/>
                    <a:pt x="891" y="547"/>
                  </a:cubicBezTo>
                  <a:cubicBezTo>
                    <a:pt x="893" y="547"/>
                    <a:pt x="893" y="547"/>
                    <a:pt x="893" y="547"/>
                  </a:cubicBezTo>
                  <a:cubicBezTo>
                    <a:pt x="893" y="547"/>
                    <a:pt x="893" y="547"/>
                    <a:pt x="893" y="547"/>
                  </a:cubicBezTo>
                  <a:cubicBezTo>
                    <a:pt x="892" y="547"/>
                    <a:pt x="892" y="547"/>
                    <a:pt x="892" y="547"/>
                  </a:cubicBezTo>
                  <a:cubicBezTo>
                    <a:pt x="881" y="554"/>
                    <a:pt x="881" y="550"/>
                    <a:pt x="865" y="567"/>
                  </a:cubicBezTo>
                  <a:cubicBezTo>
                    <a:pt x="865" y="568"/>
                    <a:pt x="865" y="568"/>
                    <a:pt x="865" y="568"/>
                  </a:cubicBezTo>
                  <a:cubicBezTo>
                    <a:pt x="865" y="568"/>
                    <a:pt x="865" y="568"/>
                    <a:pt x="865" y="568"/>
                  </a:cubicBezTo>
                  <a:cubicBezTo>
                    <a:pt x="866" y="569"/>
                    <a:pt x="866" y="569"/>
                    <a:pt x="866" y="569"/>
                  </a:cubicBezTo>
                  <a:cubicBezTo>
                    <a:pt x="868" y="569"/>
                    <a:pt x="872" y="568"/>
                    <a:pt x="875" y="566"/>
                  </a:cubicBezTo>
                  <a:cubicBezTo>
                    <a:pt x="875" y="566"/>
                    <a:pt x="875" y="566"/>
                    <a:pt x="875" y="566"/>
                  </a:cubicBezTo>
                  <a:cubicBezTo>
                    <a:pt x="875" y="566"/>
                    <a:pt x="875" y="566"/>
                    <a:pt x="876" y="566"/>
                  </a:cubicBezTo>
                  <a:cubicBezTo>
                    <a:pt x="878" y="565"/>
                    <a:pt x="878" y="565"/>
                    <a:pt x="878" y="565"/>
                  </a:cubicBezTo>
                  <a:cubicBezTo>
                    <a:pt x="878" y="564"/>
                    <a:pt x="878" y="564"/>
                    <a:pt x="878" y="564"/>
                  </a:cubicBezTo>
                  <a:cubicBezTo>
                    <a:pt x="879" y="564"/>
                    <a:pt x="879" y="564"/>
                    <a:pt x="879" y="564"/>
                  </a:cubicBezTo>
                  <a:cubicBezTo>
                    <a:pt x="879" y="565"/>
                    <a:pt x="879" y="565"/>
                    <a:pt x="879" y="565"/>
                  </a:cubicBezTo>
                  <a:cubicBezTo>
                    <a:pt x="880" y="565"/>
                    <a:pt x="880" y="565"/>
                    <a:pt x="880" y="565"/>
                  </a:cubicBezTo>
                  <a:cubicBezTo>
                    <a:pt x="879" y="567"/>
                    <a:pt x="879" y="566"/>
                    <a:pt x="879" y="568"/>
                  </a:cubicBezTo>
                  <a:cubicBezTo>
                    <a:pt x="879" y="568"/>
                    <a:pt x="879" y="568"/>
                    <a:pt x="879" y="568"/>
                  </a:cubicBezTo>
                  <a:cubicBezTo>
                    <a:pt x="878" y="569"/>
                    <a:pt x="878" y="569"/>
                    <a:pt x="878" y="570"/>
                  </a:cubicBezTo>
                  <a:cubicBezTo>
                    <a:pt x="878" y="570"/>
                    <a:pt x="878" y="570"/>
                    <a:pt x="878" y="570"/>
                  </a:cubicBezTo>
                  <a:cubicBezTo>
                    <a:pt x="880" y="570"/>
                    <a:pt x="880" y="570"/>
                    <a:pt x="880" y="570"/>
                  </a:cubicBezTo>
                  <a:cubicBezTo>
                    <a:pt x="880" y="569"/>
                    <a:pt x="880" y="569"/>
                    <a:pt x="880" y="569"/>
                  </a:cubicBezTo>
                  <a:cubicBezTo>
                    <a:pt x="880" y="569"/>
                    <a:pt x="880" y="569"/>
                    <a:pt x="880" y="569"/>
                  </a:cubicBezTo>
                  <a:cubicBezTo>
                    <a:pt x="880" y="569"/>
                    <a:pt x="880" y="569"/>
                    <a:pt x="880" y="569"/>
                  </a:cubicBezTo>
                  <a:cubicBezTo>
                    <a:pt x="880" y="569"/>
                    <a:pt x="880" y="569"/>
                    <a:pt x="880" y="569"/>
                  </a:cubicBezTo>
                  <a:cubicBezTo>
                    <a:pt x="881" y="570"/>
                    <a:pt x="882" y="570"/>
                    <a:pt x="883" y="571"/>
                  </a:cubicBezTo>
                  <a:cubicBezTo>
                    <a:pt x="886" y="570"/>
                    <a:pt x="888" y="569"/>
                    <a:pt x="890" y="567"/>
                  </a:cubicBezTo>
                  <a:cubicBezTo>
                    <a:pt x="893" y="566"/>
                    <a:pt x="891" y="567"/>
                    <a:pt x="895" y="566"/>
                  </a:cubicBezTo>
                  <a:cubicBezTo>
                    <a:pt x="897" y="565"/>
                    <a:pt x="896" y="565"/>
                    <a:pt x="898" y="564"/>
                  </a:cubicBezTo>
                  <a:cubicBezTo>
                    <a:pt x="898" y="564"/>
                    <a:pt x="898" y="564"/>
                    <a:pt x="898" y="564"/>
                  </a:cubicBezTo>
                  <a:cubicBezTo>
                    <a:pt x="899" y="563"/>
                    <a:pt x="899" y="563"/>
                    <a:pt x="899" y="563"/>
                  </a:cubicBezTo>
                  <a:cubicBezTo>
                    <a:pt x="900" y="563"/>
                    <a:pt x="900" y="563"/>
                    <a:pt x="900" y="563"/>
                  </a:cubicBezTo>
                  <a:cubicBezTo>
                    <a:pt x="901" y="562"/>
                    <a:pt x="902" y="561"/>
                    <a:pt x="903" y="560"/>
                  </a:cubicBezTo>
                  <a:cubicBezTo>
                    <a:pt x="904" y="560"/>
                    <a:pt x="904" y="560"/>
                    <a:pt x="904" y="560"/>
                  </a:cubicBezTo>
                  <a:cubicBezTo>
                    <a:pt x="904" y="560"/>
                    <a:pt x="904" y="560"/>
                    <a:pt x="904" y="560"/>
                  </a:cubicBezTo>
                  <a:cubicBezTo>
                    <a:pt x="904" y="561"/>
                    <a:pt x="904" y="561"/>
                    <a:pt x="904" y="561"/>
                  </a:cubicBezTo>
                  <a:cubicBezTo>
                    <a:pt x="904" y="561"/>
                    <a:pt x="904" y="561"/>
                    <a:pt x="904" y="561"/>
                  </a:cubicBezTo>
                  <a:cubicBezTo>
                    <a:pt x="905" y="562"/>
                    <a:pt x="905" y="562"/>
                    <a:pt x="905" y="562"/>
                  </a:cubicBezTo>
                  <a:cubicBezTo>
                    <a:pt x="905" y="562"/>
                    <a:pt x="905" y="562"/>
                    <a:pt x="905" y="562"/>
                  </a:cubicBezTo>
                  <a:cubicBezTo>
                    <a:pt x="905" y="563"/>
                    <a:pt x="905" y="563"/>
                    <a:pt x="905" y="563"/>
                  </a:cubicBezTo>
                  <a:cubicBezTo>
                    <a:pt x="905" y="563"/>
                    <a:pt x="905" y="563"/>
                    <a:pt x="905" y="563"/>
                  </a:cubicBezTo>
                  <a:cubicBezTo>
                    <a:pt x="905" y="564"/>
                    <a:pt x="905" y="564"/>
                    <a:pt x="905" y="564"/>
                  </a:cubicBezTo>
                  <a:cubicBezTo>
                    <a:pt x="906" y="564"/>
                    <a:pt x="906" y="564"/>
                    <a:pt x="906" y="564"/>
                  </a:cubicBezTo>
                  <a:cubicBezTo>
                    <a:pt x="905" y="566"/>
                    <a:pt x="905" y="566"/>
                    <a:pt x="905" y="566"/>
                  </a:cubicBezTo>
                  <a:cubicBezTo>
                    <a:pt x="906" y="567"/>
                    <a:pt x="905" y="567"/>
                    <a:pt x="906" y="567"/>
                  </a:cubicBezTo>
                  <a:cubicBezTo>
                    <a:pt x="906" y="567"/>
                    <a:pt x="906" y="567"/>
                    <a:pt x="906" y="567"/>
                  </a:cubicBezTo>
                  <a:cubicBezTo>
                    <a:pt x="906" y="566"/>
                    <a:pt x="906" y="566"/>
                    <a:pt x="906" y="566"/>
                  </a:cubicBezTo>
                  <a:cubicBezTo>
                    <a:pt x="908" y="565"/>
                    <a:pt x="908" y="565"/>
                    <a:pt x="908" y="565"/>
                  </a:cubicBezTo>
                  <a:cubicBezTo>
                    <a:pt x="909" y="564"/>
                    <a:pt x="909" y="564"/>
                    <a:pt x="909" y="564"/>
                  </a:cubicBezTo>
                  <a:cubicBezTo>
                    <a:pt x="909" y="565"/>
                    <a:pt x="909" y="565"/>
                    <a:pt x="909" y="565"/>
                  </a:cubicBezTo>
                  <a:cubicBezTo>
                    <a:pt x="911" y="565"/>
                    <a:pt x="912" y="565"/>
                    <a:pt x="913" y="566"/>
                  </a:cubicBezTo>
                  <a:cubicBezTo>
                    <a:pt x="914" y="566"/>
                    <a:pt x="914" y="566"/>
                    <a:pt x="915" y="567"/>
                  </a:cubicBezTo>
                  <a:cubicBezTo>
                    <a:pt x="916" y="568"/>
                    <a:pt x="916" y="569"/>
                    <a:pt x="917" y="570"/>
                  </a:cubicBezTo>
                  <a:cubicBezTo>
                    <a:pt x="917" y="570"/>
                    <a:pt x="917" y="570"/>
                    <a:pt x="917" y="570"/>
                  </a:cubicBezTo>
                  <a:cubicBezTo>
                    <a:pt x="918" y="570"/>
                    <a:pt x="918" y="570"/>
                    <a:pt x="918" y="570"/>
                  </a:cubicBezTo>
                  <a:cubicBezTo>
                    <a:pt x="918" y="571"/>
                    <a:pt x="918" y="571"/>
                    <a:pt x="918" y="571"/>
                  </a:cubicBezTo>
                  <a:cubicBezTo>
                    <a:pt x="918" y="572"/>
                    <a:pt x="918" y="572"/>
                    <a:pt x="918" y="572"/>
                  </a:cubicBezTo>
                  <a:cubicBezTo>
                    <a:pt x="920" y="572"/>
                    <a:pt x="920" y="572"/>
                    <a:pt x="921" y="572"/>
                  </a:cubicBezTo>
                  <a:cubicBezTo>
                    <a:pt x="922" y="571"/>
                    <a:pt x="922" y="571"/>
                    <a:pt x="922" y="571"/>
                  </a:cubicBezTo>
                  <a:cubicBezTo>
                    <a:pt x="922" y="571"/>
                    <a:pt x="922" y="571"/>
                    <a:pt x="922" y="571"/>
                  </a:cubicBezTo>
                  <a:cubicBezTo>
                    <a:pt x="923" y="572"/>
                    <a:pt x="923" y="572"/>
                    <a:pt x="923" y="572"/>
                  </a:cubicBezTo>
                  <a:cubicBezTo>
                    <a:pt x="924" y="572"/>
                    <a:pt x="924" y="572"/>
                    <a:pt x="924" y="572"/>
                  </a:cubicBezTo>
                  <a:cubicBezTo>
                    <a:pt x="924" y="572"/>
                    <a:pt x="924" y="572"/>
                    <a:pt x="924" y="572"/>
                  </a:cubicBezTo>
                  <a:cubicBezTo>
                    <a:pt x="925" y="572"/>
                    <a:pt x="925" y="572"/>
                    <a:pt x="925" y="572"/>
                  </a:cubicBezTo>
                  <a:cubicBezTo>
                    <a:pt x="926" y="573"/>
                    <a:pt x="926" y="572"/>
                    <a:pt x="926" y="573"/>
                  </a:cubicBezTo>
                  <a:cubicBezTo>
                    <a:pt x="926" y="573"/>
                    <a:pt x="926" y="573"/>
                    <a:pt x="926" y="573"/>
                  </a:cubicBezTo>
                  <a:cubicBezTo>
                    <a:pt x="928" y="571"/>
                    <a:pt x="929" y="570"/>
                    <a:pt x="932" y="569"/>
                  </a:cubicBezTo>
                  <a:cubicBezTo>
                    <a:pt x="932" y="569"/>
                    <a:pt x="932" y="569"/>
                    <a:pt x="932" y="569"/>
                  </a:cubicBezTo>
                  <a:cubicBezTo>
                    <a:pt x="937" y="568"/>
                    <a:pt x="936" y="570"/>
                    <a:pt x="941" y="568"/>
                  </a:cubicBezTo>
                  <a:cubicBezTo>
                    <a:pt x="943" y="567"/>
                    <a:pt x="943" y="567"/>
                    <a:pt x="944" y="567"/>
                  </a:cubicBezTo>
                  <a:cubicBezTo>
                    <a:pt x="945" y="568"/>
                    <a:pt x="945" y="568"/>
                    <a:pt x="945" y="568"/>
                  </a:cubicBezTo>
                  <a:cubicBezTo>
                    <a:pt x="944" y="568"/>
                    <a:pt x="944" y="568"/>
                    <a:pt x="944" y="568"/>
                  </a:cubicBezTo>
                  <a:cubicBezTo>
                    <a:pt x="944" y="570"/>
                    <a:pt x="944" y="569"/>
                    <a:pt x="944" y="571"/>
                  </a:cubicBezTo>
                  <a:cubicBezTo>
                    <a:pt x="944" y="571"/>
                    <a:pt x="944" y="571"/>
                    <a:pt x="944" y="571"/>
                  </a:cubicBezTo>
                  <a:cubicBezTo>
                    <a:pt x="944" y="572"/>
                    <a:pt x="944" y="572"/>
                    <a:pt x="944" y="572"/>
                  </a:cubicBezTo>
                  <a:cubicBezTo>
                    <a:pt x="944" y="572"/>
                    <a:pt x="944" y="572"/>
                    <a:pt x="944" y="572"/>
                  </a:cubicBezTo>
                  <a:cubicBezTo>
                    <a:pt x="945" y="572"/>
                    <a:pt x="945" y="572"/>
                    <a:pt x="945" y="572"/>
                  </a:cubicBezTo>
                  <a:cubicBezTo>
                    <a:pt x="946" y="572"/>
                    <a:pt x="946" y="572"/>
                    <a:pt x="946" y="572"/>
                  </a:cubicBezTo>
                  <a:cubicBezTo>
                    <a:pt x="947" y="572"/>
                    <a:pt x="947" y="572"/>
                    <a:pt x="947" y="572"/>
                  </a:cubicBezTo>
                  <a:cubicBezTo>
                    <a:pt x="948" y="572"/>
                    <a:pt x="948" y="572"/>
                    <a:pt x="948" y="572"/>
                  </a:cubicBezTo>
                  <a:cubicBezTo>
                    <a:pt x="948" y="572"/>
                    <a:pt x="948" y="572"/>
                    <a:pt x="948" y="572"/>
                  </a:cubicBezTo>
                  <a:cubicBezTo>
                    <a:pt x="949" y="573"/>
                    <a:pt x="949" y="573"/>
                    <a:pt x="949" y="573"/>
                  </a:cubicBezTo>
                  <a:cubicBezTo>
                    <a:pt x="950" y="573"/>
                    <a:pt x="950" y="573"/>
                    <a:pt x="950" y="573"/>
                  </a:cubicBezTo>
                  <a:cubicBezTo>
                    <a:pt x="951" y="572"/>
                    <a:pt x="950" y="573"/>
                    <a:pt x="951" y="572"/>
                  </a:cubicBezTo>
                  <a:cubicBezTo>
                    <a:pt x="951" y="572"/>
                    <a:pt x="951" y="572"/>
                    <a:pt x="951" y="572"/>
                  </a:cubicBezTo>
                  <a:cubicBezTo>
                    <a:pt x="952" y="572"/>
                    <a:pt x="952" y="572"/>
                    <a:pt x="952" y="572"/>
                  </a:cubicBezTo>
                  <a:cubicBezTo>
                    <a:pt x="952" y="572"/>
                    <a:pt x="952" y="572"/>
                    <a:pt x="952" y="572"/>
                  </a:cubicBezTo>
                  <a:cubicBezTo>
                    <a:pt x="954" y="575"/>
                    <a:pt x="953" y="573"/>
                    <a:pt x="953" y="575"/>
                  </a:cubicBezTo>
                  <a:cubicBezTo>
                    <a:pt x="953" y="576"/>
                    <a:pt x="953" y="576"/>
                    <a:pt x="953" y="576"/>
                  </a:cubicBezTo>
                  <a:cubicBezTo>
                    <a:pt x="953" y="576"/>
                    <a:pt x="953" y="576"/>
                    <a:pt x="953" y="576"/>
                  </a:cubicBezTo>
                  <a:cubicBezTo>
                    <a:pt x="953" y="577"/>
                    <a:pt x="953" y="577"/>
                    <a:pt x="953" y="577"/>
                  </a:cubicBezTo>
                  <a:cubicBezTo>
                    <a:pt x="953" y="577"/>
                    <a:pt x="953" y="577"/>
                    <a:pt x="953" y="577"/>
                  </a:cubicBezTo>
                  <a:cubicBezTo>
                    <a:pt x="954" y="577"/>
                    <a:pt x="954" y="577"/>
                    <a:pt x="954" y="577"/>
                  </a:cubicBezTo>
                  <a:cubicBezTo>
                    <a:pt x="955" y="577"/>
                    <a:pt x="955" y="577"/>
                    <a:pt x="955" y="577"/>
                  </a:cubicBezTo>
                  <a:cubicBezTo>
                    <a:pt x="955" y="578"/>
                    <a:pt x="955" y="578"/>
                    <a:pt x="955" y="578"/>
                  </a:cubicBezTo>
                  <a:cubicBezTo>
                    <a:pt x="955" y="578"/>
                    <a:pt x="955" y="578"/>
                    <a:pt x="955" y="578"/>
                  </a:cubicBezTo>
                  <a:cubicBezTo>
                    <a:pt x="955" y="579"/>
                    <a:pt x="955" y="579"/>
                    <a:pt x="955" y="579"/>
                  </a:cubicBezTo>
                  <a:cubicBezTo>
                    <a:pt x="955" y="579"/>
                    <a:pt x="955" y="579"/>
                    <a:pt x="955" y="579"/>
                  </a:cubicBezTo>
                  <a:cubicBezTo>
                    <a:pt x="957" y="580"/>
                    <a:pt x="957" y="580"/>
                    <a:pt x="957" y="580"/>
                  </a:cubicBezTo>
                  <a:cubicBezTo>
                    <a:pt x="957" y="580"/>
                    <a:pt x="957" y="580"/>
                    <a:pt x="957" y="580"/>
                  </a:cubicBezTo>
                  <a:cubicBezTo>
                    <a:pt x="957" y="580"/>
                    <a:pt x="957" y="580"/>
                    <a:pt x="957" y="580"/>
                  </a:cubicBezTo>
                  <a:cubicBezTo>
                    <a:pt x="956" y="581"/>
                    <a:pt x="956" y="581"/>
                    <a:pt x="956" y="581"/>
                  </a:cubicBezTo>
                  <a:cubicBezTo>
                    <a:pt x="956" y="581"/>
                    <a:pt x="956" y="581"/>
                    <a:pt x="956" y="581"/>
                  </a:cubicBezTo>
                  <a:cubicBezTo>
                    <a:pt x="954" y="580"/>
                    <a:pt x="952" y="580"/>
                    <a:pt x="951" y="580"/>
                  </a:cubicBezTo>
                  <a:cubicBezTo>
                    <a:pt x="950" y="580"/>
                    <a:pt x="950" y="580"/>
                    <a:pt x="950" y="580"/>
                  </a:cubicBezTo>
                  <a:cubicBezTo>
                    <a:pt x="950" y="580"/>
                    <a:pt x="950" y="580"/>
                    <a:pt x="950" y="580"/>
                  </a:cubicBezTo>
                  <a:cubicBezTo>
                    <a:pt x="950" y="580"/>
                    <a:pt x="950" y="580"/>
                    <a:pt x="950" y="580"/>
                  </a:cubicBezTo>
                  <a:cubicBezTo>
                    <a:pt x="950" y="580"/>
                    <a:pt x="950" y="580"/>
                    <a:pt x="950" y="580"/>
                  </a:cubicBezTo>
                  <a:cubicBezTo>
                    <a:pt x="950" y="580"/>
                    <a:pt x="950" y="580"/>
                    <a:pt x="950" y="580"/>
                  </a:cubicBezTo>
                  <a:cubicBezTo>
                    <a:pt x="949" y="580"/>
                    <a:pt x="949" y="580"/>
                    <a:pt x="949" y="580"/>
                  </a:cubicBezTo>
                  <a:cubicBezTo>
                    <a:pt x="949" y="579"/>
                    <a:pt x="949" y="579"/>
                    <a:pt x="949" y="579"/>
                  </a:cubicBezTo>
                  <a:cubicBezTo>
                    <a:pt x="949" y="579"/>
                    <a:pt x="949" y="579"/>
                    <a:pt x="949" y="579"/>
                  </a:cubicBezTo>
                  <a:cubicBezTo>
                    <a:pt x="948" y="579"/>
                    <a:pt x="948" y="579"/>
                    <a:pt x="948" y="579"/>
                  </a:cubicBezTo>
                  <a:cubicBezTo>
                    <a:pt x="947" y="581"/>
                    <a:pt x="947" y="581"/>
                    <a:pt x="947" y="581"/>
                  </a:cubicBezTo>
                  <a:cubicBezTo>
                    <a:pt x="948" y="581"/>
                    <a:pt x="948" y="581"/>
                    <a:pt x="948" y="581"/>
                  </a:cubicBezTo>
                  <a:cubicBezTo>
                    <a:pt x="947" y="582"/>
                    <a:pt x="947" y="582"/>
                    <a:pt x="947" y="582"/>
                  </a:cubicBezTo>
                  <a:cubicBezTo>
                    <a:pt x="948" y="582"/>
                    <a:pt x="948" y="582"/>
                    <a:pt x="948" y="582"/>
                  </a:cubicBezTo>
                  <a:cubicBezTo>
                    <a:pt x="948" y="582"/>
                    <a:pt x="948" y="582"/>
                    <a:pt x="948" y="582"/>
                  </a:cubicBezTo>
                  <a:cubicBezTo>
                    <a:pt x="947" y="582"/>
                    <a:pt x="947" y="582"/>
                    <a:pt x="947" y="582"/>
                  </a:cubicBezTo>
                  <a:cubicBezTo>
                    <a:pt x="947" y="582"/>
                    <a:pt x="947" y="582"/>
                    <a:pt x="947" y="582"/>
                  </a:cubicBezTo>
                  <a:cubicBezTo>
                    <a:pt x="947" y="582"/>
                    <a:pt x="947" y="582"/>
                    <a:pt x="947" y="582"/>
                  </a:cubicBezTo>
                  <a:cubicBezTo>
                    <a:pt x="944" y="580"/>
                    <a:pt x="943" y="578"/>
                    <a:pt x="939" y="578"/>
                  </a:cubicBezTo>
                  <a:cubicBezTo>
                    <a:pt x="938" y="579"/>
                    <a:pt x="938" y="579"/>
                    <a:pt x="938" y="579"/>
                  </a:cubicBezTo>
                  <a:cubicBezTo>
                    <a:pt x="937" y="580"/>
                    <a:pt x="937" y="580"/>
                    <a:pt x="937" y="580"/>
                  </a:cubicBezTo>
                  <a:cubicBezTo>
                    <a:pt x="936" y="580"/>
                    <a:pt x="936" y="580"/>
                    <a:pt x="936" y="580"/>
                  </a:cubicBezTo>
                  <a:cubicBezTo>
                    <a:pt x="935" y="580"/>
                    <a:pt x="935" y="580"/>
                    <a:pt x="934" y="581"/>
                  </a:cubicBezTo>
                  <a:cubicBezTo>
                    <a:pt x="934" y="581"/>
                    <a:pt x="934" y="581"/>
                    <a:pt x="934" y="581"/>
                  </a:cubicBezTo>
                  <a:cubicBezTo>
                    <a:pt x="934" y="581"/>
                    <a:pt x="934" y="581"/>
                    <a:pt x="934" y="581"/>
                  </a:cubicBezTo>
                  <a:cubicBezTo>
                    <a:pt x="933" y="581"/>
                    <a:pt x="933" y="581"/>
                    <a:pt x="933" y="581"/>
                  </a:cubicBezTo>
                  <a:cubicBezTo>
                    <a:pt x="932" y="581"/>
                    <a:pt x="932" y="581"/>
                    <a:pt x="932" y="581"/>
                  </a:cubicBezTo>
                  <a:cubicBezTo>
                    <a:pt x="931" y="581"/>
                    <a:pt x="931" y="581"/>
                    <a:pt x="931" y="581"/>
                  </a:cubicBezTo>
                  <a:cubicBezTo>
                    <a:pt x="930" y="581"/>
                    <a:pt x="930" y="581"/>
                    <a:pt x="930" y="581"/>
                  </a:cubicBezTo>
                  <a:cubicBezTo>
                    <a:pt x="929" y="582"/>
                    <a:pt x="929" y="582"/>
                    <a:pt x="929" y="582"/>
                  </a:cubicBezTo>
                  <a:cubicBezTo>
                    <a:pt x="929" y="583"/>
                    <a:pt x="929" y="583"/>
                    <a:pt x="929" y="583"/>
                  </a:cubicBezTo>
                  <a:cubicBezTo>
                    <a:pt x="929" y="583"/>
                    <a:pt x="929" y="583"/>
                    <a:pt x="927" y="584"/>
                  </a:cubicBezTo>
                  <a:cubicBezTo>
                    <a:pt x="927" y="584"/>
                    <a:pt x="927" y="584"/>
                    <a:pt x="927" y="584"/>
                  </a:cubicBezTo>
                  <a:cubicBezTo>
                    <a:pt x="926" y="585"/>
                    <a:pt x="926" y="585"/>
                    <a:pt x="926" y="586"/>
                  </a:cubicBezTo>
                  <a:cubicBezTo>
                    <a:pt x="926" y="586"/>
                    <a:pt x="926" y="586"/>
                    <a:pt x="926" y="586"/>
                  </a:cubicBezTo>
                  <a:cubicBezTo>
                    <a:pt x="926" y="586"/>
                    <a:pt x="926" y="586"/>
                    <a:pt x="926" y="586"/>
                  </a:cubicBezTo>
                  <a:cubicBezTo>
                    <a:pt x="925" y="586"/>
                    <a:pt x="925" y="586"/>
                    <a:pt x="925" y="586"/>
                  </a:cubicBezTo>
                  <a:cubicBezTo>
                    <a:pt x="925" y="585"/>
                    <a:pt x="925" y="585"/>
                    <a:pt x="925" y="585"/>
                  </a:cubicBezTo>
                  <a:cubicBezTo>
                    <a:pt x="926" y="584"/>
                    <a:pt x="926" y="584"/>
                    <a:pt x="926" y="584"/>
                  </a:cubicBezTo>
                  <a:cubicBezTo>
                    <a:pt x="926" y="584"/>
                    <a:pt x="926" y="584"/>
                    <a:pt x="926" y="584"/>
                  </a:cubicBezTo>
                  <a:cubicBezTo>
                    <a:pt x="927" y="584"/>
                    <a:pt x="927" y="584"/>
                    <a:pt x="927" y="584"/>
                  </a:cubicBezTo>
                  <a:cubicBezTo>
                    <a:pt x="927" y="583"/>
                    <a:pt x="927" y="583"/>
                    <a:pt x="927" y="583"/>
                  </a:cubicBezTo>
                  <a:cubicBezTo>
                    <a:pt x="927" y="582"/>
                    <a:pt x="927" y="582"/>
                    <a:pt x="927" y="582"/>
                  </a:cubicBezTo>
                  <a:cubicBezTo>
                    <a:pt x="927" y="582"/>
                    <a:pt x="927" y="582"/>
                    <a:pt x="927" y="582"/>
                  </a:cubicBezTo>
                  <a:cubicBezTo>
                    <a:pt x="926" y="582"/>
                    <a:pt x="926" y="582"/>
                    <a:pt x="926" y="582"/>
                  </a:cubicBezTo>
                  <a:cubicBezTo>
                    <a:pt x="926" y="582"/>
                    <a:pt x="926" y="582"/>
                    <a:pt x="926" y="582"/>
                  </a:cubicBezTo>
                  <a:cubicBezTo>
                    <a:pt x="925" y="582"/>
                    <a:pt x="925" y="582"/>
                    <a:pt x="925" y="582"/>
                  </a:cubicBezTo>
                  <a:cubicBezTo>
                    <a:pt x="925" y="582"/>
                    <a:pt x="925" y="582"/>
                    <a:pt x="925" y="582"/>
                  </a:cubicBezTo>
                  <a:cubicBezTo>
                    <a:pt x="924" y="583"/>
                    <a:pt x="924" y="583"/>
                    <a:pt x="924" y="583"/>
                  </a:cubicBezTo>
                  <a:cubicBezTo>
                    <a:pt x="924" y="584"/>
                    <a:pt x="924" y="584"/>
                    <a:pt x="923" y="585"/>
                  </a:cubicBezTo>
                  <a:cubicBezTo>
                    <a:pt x="923" y="585"/>
                    <a:pt x="923" y="585"/>
                    <a:pt x="923" y="585"/>
                  </a:cubicBezTo>
                  <a:cubicBezTo>
                    <a:pt x="922" y="584"/>
                    <a:pt x="922" y="584"/>
                    <a:pt x="922" y="584"/>
                  </a:cubicBezTo>
                  <a:cubicBezTo>
                    <a:pt x="922" y="583"/>
                    <a:pt x="922" y="583"/>
                    <a:pt x="922" y="582"/>
                  </a:cubicBezTo>
                  <a:cubicBezTo>
                    <a:pt x="922" y="581"/>
                    <a:pt x="922" y="581"/>
                    <a:pt x="922" y="581"/>
                  </a:cubicBezTo>
                  <a:cubicBezTo>
                    <a:pt x="921" y="582"/>
                    <a:pt x="921" y="584"/>
                    <a:pt x="921" y="585"/>
                  </a:cubicBezTo>
                  <a:cubicBezTo>
                    <a:pt x="920" y="585"/>
                    <a:pt x="920" y="585"/>
                    <a:pt x="920" y="585"/>
                  </a:cubicBezTo>
                  <a:cubicBezTo>
                    <a:pt x="918" y="589"/>
                    <a:pt x="919" y="588"/>
                    <a:pt x="916" y="593"/>
                  </a:cubicBezTo>
                  <a:cubicBezTo>
                    <a:pt x="915" y="593"/>
                    <a:pt x="915" y="593"/>
                    <a:pt x="915" y="593"/>
                  </a:cubicBezTo>
                  <a:cubicBezTo>
                    <a:pt x="915" y="594"/>
                    <a:pt x="915" y="594"/>
                    <a:pt x="915" y="594"/>
                  </a:cubicBezTo>
                  <a:cubicBezTo>
                    <a:pt x="915" y="595"/>
                    <a:pt x="915" y="595"/>
                    <a:pt x="915" y="595"/>
                  </a:cubicBezTo>
                  <a:cubicBezTo>
                    <a:pt x="914" y="596"/>
                    <a:pt x="914" y="596"/>
                    <a:pt x="914" y="596"/>
                  </a:cubicBezTo>
                  <a:cubicBezTo>
                    <a:pt x="913" y="597"/>
                    <a:pt x="913" y="597"/>
                    <a:pt x="913" y="597"/>
                  </a:cubicBezTo>
                  <a:cubicBezTo>
                    <a:pt x="912" y="597"/>
                    <a:pt x="912" y="597"/>
                    <a:pt x="912" y="597"/>
                  </a:cubicBezTo>
                  <a:cubicBezTo>
                    <a:pt x="912" y="598"/>
                    <a:pt x="912" y="598"/>
                    <a:pt x="912" y="598"/>
                  </a:cubicBezTo>
                  <a:cubicBezTo>
                    <a:pt x="911" y="601"/>
                    <a:pt x="911" y="601"/>
                    <a:pt x="910" y="602"/>
                  </a:cubicBezTo>
                  <a:cubicBezTo>
                    <a:pt x="911" y="603"/>
                    <a:pt x="911" y="603"/>
                    <a:pt x="911" y="603"/>
                  </a:cubicBezTo>
                  <a:cubicBezTo>
                    <a:pt x="911" y="603"/>
                    <a:pt x="911" y="603"/>
                    <a:pt x="911" y="603"/>
                  </a:cubicBezTo>
                  <a:cubicBezTo>
                    <a:pt x="912" y="603"/>
                    <a:pt x="912" y="603"/>
                    <a:pt x="912" y="603"/>
                  </a:cubicBezTo>
                  <a:cubicBezTo>
                    <a:pt x="912" y="602"/>
                    <a:pt x="912" y="602"/>
                    <a:pt x="913" y="602"/>
                  </a:cubicBezTo>
                  <a:cubicBezTo>
                    <a:pt x="914" y="601"/>
                    <a:pt x="914" y="601"/>
                    <a:pt x="914" y="599"/>
                  </a:cubicBezTo>
                  <a:cubicBezTo>
                    <a:pt x="915" y="598"/>
                    <a:pt x="915" y="598"/>
                    <a:pt x="915" y="598"/>
                  </a:cubicBezTo>
                  <a:cubicBezTo>
                    <a:pt x="916" y="598"/>
                    <a:pt x="916" y="598"/>
                    <a:pt x="916" y="598"/>
                  </a:cubicBezTo>
                  <a:cubicBezTo>
                    <a:pt x="916" y="598"/>
                    <a:pt x="916" y="598"/>
                    <a:pt x="916" y="598"/>
                  </a:cubicBezTo>
                  <a:cubicBezTo>
                    <a:pt x="917" y="598"/>
                    <a:pt x="917" y="598"/>
                    <a:pt x="917" y="598"/>
                  </a:cubicBezTo>
                  <a:cubicBezTo>
                    <a:pt x="917" y="598"/>
                    <a:pt x="917" y="598"/>
                    <a:pt x="917" y="598"/>
                  </a:cubicBezTo>
                  <a:cubicBezTo>
                    <a:pt x="918" y="599"/>
                    <a:pt x="918" y="599"/>
                    <a:pt x="918" y="599"/>
                  </a:cubicBezTo>
                  <a:cubicBezTo>
                    <a:pt x="918" y="600"/>
                    <a:pt x="918" y="600"/>
                    <a:pt x="918" y="600"/>
                  </a:cubicBezTo>
                  <a:cubicBezTo>
                    <a:pt x="917" y="603"/>
                    <a:pt x="916" y="601"/>
                    <a:pt x="916" y="607"/>
                  </a:cubicBezTo>
                  <a:cubicBezTo>
                    <a:pt x="916" y="608"/>
                    <a:pt x="916" y="608"/>
                    <a:pt x="916" y="608"/>
                  </a:cubicBezTo>
                  <a:cubicBezTo>
                    <a:pt x="916" y="609"/>
                    <a:pt x="916" y="609"/>
                    <a:pt x="916" y="609"/>
                  </a:cubicBezTo>
                  <a:cubicBezTo>
                    <a:pt x="914" y="611"/>
                    <a:pt x="913" y="613"/>
                    <a:pt x="914" y="616"/>
                  </a:cubicBezTo>
                  <a:cubicBezTo>
                    <a:pt x="914" y="616"/>
                    <a:pt x="914" y="616"/>
                    <a:pt x="914" y="616"/>
                  </a:cubicBezTo>
                  <a:cubicBezTo>
                    <a:pt x="913" y="618"/>
                    <a:pt x="912" y="622"/>
                    <a:pt x="912" y="625"/>
                  </a:cubicBezTo>
                  <a:cubicBezTo>
                    <a:pt x="912" y="625"/>
                    <a:pt x="912" y="625"/>
                    <a:pt x="912" y="625"/>
                  </a:cubicBezTo>
                  <a:cubicBezTo>
                    <a:pt x="912" y="625"/>
                    <a:pt x="912" y="625"/>
                    <a:pt x="912" y="625"/>
                  </a:cubicBezTo>
                  <a:cubicBezTo>
                    <a:pt x="912" y="626"/>
                    <a:pt x="912" y="626"/>
                    <a:pt x="912" y="626"/>
                  </a:cubicBezTo>
                  <a:cubicBezTo>
                    <a:pt x="912" y="626"/>
                    <a:pt x="912" y="626"/>
                    <a:pt x="912" y="626"/>
                  </a:cubicBezTo>
                  <a:cubicBezTo>
                    <a:pt x="912" y="626"/>
                    <a:pt x="912" y="626"/>
                    <a:pt x="912" y="626"/>
                  </a:cubicBezTo>
                  <a:cubicBezTo>
                    <a:pt x="912" y="627"/>
                    <a:pt x="912" y="627"/>
                    <a:pt x="912" y="627"/>
                  </a:cubicBezTo>
                  <a:cubicBezTo>
                    <a:pt x="912" y="627"/>
                    <a:pt x="912" y="627"/>
                    <a:pt x="912" y="627"/>
                  </a:cubicBezTo>
                  <a:cubicBezTo>
                    <a:pt x="913" y="629"/>
                    <a:pt x="912" y="628"/>
                    <a:pt x="913" y="630"/>
                  </a:cubicBezTo>
                  <a:cubicBezTo>
                    <a:pt x="913" y="631"/>
                    <a:pt x="913" y="631"/>
                    <a:pt x="913" y="631"/>
                  </a:cubicBezTo>
                  <a:cubicBezTo>
                    <a:pt x="913" y="633"/>
                    <a:pt x="913" y="637"/>
                    <a:pt x="913" y="639"/>
                  </a:cubicBezTo>
                  <a:cubicBezTo>
                    <a:pt x="914" y="641"/>
                    <a:pt x="914" y="641"/>
                    <a:pt x="914" y="641"/>
                  </a:cubicBezTo>
                  <a:cubicBezTo>
                    <a:pt x="915" y="643"/>
                    <a:pt x="915" y="646"/>
                    <a:pt x="917" y="647"/>
                  </a:cubicBezTo>
                  <a:cubicBezTo>
                    <a:pt x="917" y="647"/>
                    <a:pt x="917" y="647"/>
                    <a:pt x="917" y="647"/>
                  </a:cubicBezTo>
                  <a:cubicBezTo>
                    <a:pt x="917" y="647"/>
                    <a:pt x="917" y="647"/>
                    <a:pt x="917" y="647"/>
                  </a:cubicBezTo>
                  <a:cubicBezTo>
                    <a:pt x="922" y="649"/>
                    <a:pt x="936" y="642"/>
                    <a:pt x="927" y="617"/>
                  </a:cubicBezTo>
                  <a:cubicBezTo>
                    <a:pt x="927" y="617"/>
                    <a:pt x="927" y="617"/>
                    <a:pt x="927" y="617"/>
                  </a:cubicBezTo>
                  <a:cubicBezTo>
                    <a:pt x="928" y="615"/>
                    <a:pt x="928" y="615"/>
                    <a:pt x="928" y="615"/>
                  </a:cubicBezTo>
                  <a:cubicBezTo>
                    <a:pt x="928" y="613"/>
                    <a:pt x="928" y="612"/>
                    <a:pt x="927" y="611"/>
                  </a:cubicBezTo>
                  <a:cubicBezTo>
                    <a:pt x="927" y="611"/>
                    <a:pt x="927" y="611"/>
                    <a:pt x="927" y="611"/>
                  </a:cubicBezTo>
                  <a:cubicBezTo>
                    <a:pt x="930" y="607"/>
                    <a:pt x="930" y="606"/>
                    <a:pt x="930" y="602"/>
                  </a:cubicBezTo>
                  <a:cubicBezTo>
                    <a:pt x="930" y="601"/>
                    <a:pt x="930" y="601"/>
                    <a:pt x="930" y="601"/>
                  </a:cubicBezTo>
                  <a:cubicBezTo>
                    <a:pt x="930" y="601"/>
                    <a:pt x="930" y="601"/>
                    <a:pt x="930" y="601"/>
                  </a:cubicBezTo>
                  <a:cubicBezTo>
                    <a:pt x="931" y="600"/>
                    <a:pt x="931" y="600"/>
                    <a:pt x="931" y="600"/>
                  </a:cubicBezTo>
                  <a:cubicBezTo>
                    <a:pt x="932" y="600"/>
                    <a:pt x="932" y="600"/>
                    <a:pt x="932" y="600"/>
                  </a:cubicBezTo>
                  <a:cubicBezTo>
                    <a:pt x="932" y="599"/>
                    <a:pt x="932" y="599"/>
                    <a:pt x="932" y="599"/>
                  </a:cubicBezTo>
                  <a:cubicBezTo>
                    <a:pt x="932" y="598"/>
                    <a:pt x="932" y="598"/>
                    <a:pt x="932" y="598"/>
                  </a:cubicBezTo>
                  <a:cubicBezTo>
                    <a:pt x="933" y="597"/>
                    <a:pt x="933" y="597"/>
                    <a:pt x="933" y="597"/>
                  </a:cubicBezTo>
                  <a:cubicBezTo>
                    <a:pt x="933" y="597"/>
                    <a:pt x="933" y="597"/>
                    <a:pt x="933" y="597"/>
                  </a:cubicBezTo>
                  <a:cubicBezTo>
                    <a:pt x="933" y="597"/>
                    <a:pt x="933" y="597"/>
                    <a:pt x="933" y="597"/>
                  </a:cubicBezTo>
                  <a:cubicBezTo>
                    <a:pt x="934" y="597"/>
                    <a:pt x="934" y="597"/>
                    <a:pt x="934" y="597"/>
                  </a:cubicBezTo>
                  <a:cubicBezTo>
                    <a:pt x="934" y="596"/>
                    <a:pt x="934" y="596"/>
                    <a:pt x="934" y="596"/>
                  </a:cubicBezTo>
                  <a:cubicBezTo>
                    <a:pt x="935" y="597"/>
                    <a:pt x="935" y="597"/>
                    <a:pt x="935" y="597"/>
                  </a:cubicBezTo>
                  <a:cubicBezTo>
                    <a:pt x="936" y="596"/>
                    <a:pt x="936" y="596"/>
                    <a:pt x="936" y="596"/>
                  </a:cubicBezTo>
                  <a:cubicBezTo>
                    <a:pt x="937" y="594"/>
                    <a:pt x="937" y="594"/>
                    <a:pt x="937" y="593"/>
                  </a:cubicBezTo>
                  <a:cubicBezTo>
                    <a:pt x="938" y="593"/>
                    <a:pt x="938" y="593"/>
                    <a:pt x="938" y="593"/>
                  </a:cubicBezTo>
                  <a:cubicBezTo>
                    <a:pt x="938" y="593"/>
                    <a:pt x="938" y="593"/>
                    <a:pt x="938" y="593"/>
                  </a:cubicBezTo>
                  <a:cubicBezTo>
                    <a:pt x="938" y="593"/>
                    <a:pt x="938" y="593"/>
                    <a:pt x="938" y="593"/>
                  </a:cubicBezTo>
                  <a:cubicBezTo>
                    <a:pt x="938" y="594"/>
                    <a:pt x="938" y="594"/>
                    <a:pt x="938" y="594"/>
                  </a:cubicBezTo>
                  <a:cubicBezTo>
                    <a:pt x="938" y="595"/>
                    <a:pt x="938" y="595"/>
                    <a:pt x="938" y="595"/>
                  </a:cubicBezTo>
                  <a:cubicBezTo>
                    <a:pt x="938" y="595"/>
                    <a:pt x="938" y="595"/>
                    <a:pt x="937" y="596"/>
                  </a:cubicBezTo>
                  <a:cubicBezTo>
                    <a:pt x="938" y="596"/>
                    <a:pt x="938" y="596"/>
                    <a:pt x="938" y="596"/>
                  </a:cubicBezTo>
                  <a:cubicBezTo>
                    <a:pt x="937" y="598"/>
                    <a:pt x="937" y="598"/>
                    <a:pt x="937" y="598"/>
                  </a:cubicBezTo>
                  <a:cubicBezTo>
                    <a:pt x="937" y="599"/>
                    <a:pt x="937" y="599"/>
                    <a:pt x="937" y="599"/>
                  </a:cubicBezTo>
                  <a:cubicBezTo>
                    <a:pt x="937" y="599"/>
                    <a:pt x="937" y="599"/>
                    <a:pt x="937" y="599"/>
                  </a:cubicBezTo>
                  <a:cubicBezTo>
                    <a:pt x="938" y="599"/>
                    <a:pt x="938" y="599"/>
                    <a:pt x="938" y="599"/>
                  </a:cubicBezTo>
                  <a:cubicBezTo>
                    <a:pt x="938" y="598"/>
                    <a:pt x="938" y="598"/>
                    <a:pt x="938" y="598"/>
                  </a:cubicBezTo>
                  <a:cubicBezTo>
                    <a:pt x="938" y="597"/>
                    <a:pt x="938" y="597"/>
                    <a:pt x="938" y="597"/>
                  </a:cubicBezTo>
                  <a:cubicBezTo>
                    <a:pt x="938" y="597"/>
                    <a:pt x="938" y="596"/>
                    <a:pt x="939" y="596"/>
                  </a:cubicBezTo>
                  <a:cubicBezTo>
                    <a:pt x="939" y="596"/>
                    <a:pt x="939" y="596"/>
                    <a:pt x="939" y="596"/>
                  </a:cubicBezTo>
                  <a:cubicBezTo>
                    <a:pt x="939" y="596"/>
                    <a:pt x="939" y="596"/>
                    <a:pt x="939" y="596"/>
                  </a:cubicBezTo>
                  <a:cubicBezTo>
                    <a:pt x="939" y="598"/>
                    <a:pt x="938" y="598"/>
                    <a:pt x="938" y="599"/>
                  </a:cubicBezTo>
                  <a:cubicBezTo>
                    <a:pt x="938" y="600"/>
                    <a:pt x="938" y="600"/>
                    <a:pt x="938" y="600"/>
                  </a:cubicBezTo>
                  <a:cubicBezTo>
                    <a:pt x="941" y="596"/>
                    <a:pt x="940" y="595"/>
                    <a:pt x="940" y="592"/>
                  </a:cubicBezTo>
                  <a:cubicBezTo>
                    <a:pt x="940" y="592"/>
                    <a:pt x="940" y="592"/>
                    <a:pt x="940" y="592"/>
                  </a:cubicBezTo>
                  <a:cubicBezTo>
                    <a:pt x="941" y="590"/>
                    <a:pt x="942" y="590"/>
                    <a:pt x="943" y="590"/>
                  </a:cubicBezTo>
                  <a:cubicBezTo>
                    <a:pt x="944" y="590"/>
                    <a:pt x="944" y="590"/>
                    <a:pt x="945" y="590"/>
                  </a:cubicBezTo>
                  <a:cubicBezTo>
                    <a:pt x="945" y="589"/>
                    <a:pt x="945" y="589"/>
                    <a:pt x="945" y="589"/>
                  </a:cubicBezTo>
                  <a:cubicBezTo>
                    <a:pt x="945" y="589"/>
                    <a:pt x="945" y="589"/>
                    <a:pt x="945" y="589"/>
                  </a:cubicBezTo>
                  <a:cubicBezTo>
                    <a:pt x="944" y="589"/>
                    <a:pt x="944" y="589"/>
                    <a:pt x="944" y="589"/>
                  </a:cubicBezTo>
                  <a:cubicBezTo>
                    <a:pt x="944" y="589"/>
                    <a:pt x="944" y="589"/>
                    <a:pt x="944" y="589"/>
                  </a:cubicBezTo>
                  <a:cubicBezTo>
                    <a:pt x="943" y="588"/>
                    <a:pt x="943" y="588"/>
                    <a:pt x="943" y="588"/>
                  </a:cubicBezTo>
                  <a:cubicBezTo>
                    <a:pt x="943" y="587"/>
                    <a:pt x="943" y="587"/>
                    <a:pt x="943" y="587"/>
                  </a:cubicBezTo>
                  <a:cubicBezTo>
                    <a:pt x="943" y="586"/>
                    <a:pt x="943" y="586"/>
                    <a:pt x="943" y="586"/>
                  </a:cubicBezTo>
                  <a:cubicBezTo>
                    <a:pt x="944" y="586"/>
                    <a:pt x="944" y="586"/>
                    <a:pt x="944" y="586"/>
                  </a:cubicBezTo>
                  <a:cubicBezTo>
                    <a:pt x="945" y="585"/>
                    <a:pt x="945" y="585"/>
                    <a:pt x="945" y="585"/>
                  </a:cubicBezTo>
                  <a:cubicBezTo>
                    <a:pt x="945" y="584"/>
                    <a:pt x="945" y="584"/>
                    <a:pt x="945" y="584"/>
                  </a:cubicBezTo>
                  <a:cubicBezTo>
                    <a:pt x="945" y="584"/>
                    <a:pt x="945" y="584"/>
                    <a:pt x="945" y="584"/>
                  </a:cubicBezTo>
                  <a:cubicBezTo>
                    <a:pt x="945" y="584"/>
                    <a:pt x="945" y="584"/>
                    <a:pt x="945" y="584"/>
                  </a:cubicBezTo>
                  <a:cubicBezTo>
                    <a:pt x="946" y="584"/>
                    <a:pt x="946" y="584"/>
                    <a:pt x="946" y="584"/>
                  </a:cubicBezTo>
                  <a:cubicBezTo>
                    <a:pt x="947" y="584"/>
                    <a:pt x="947" y="584"/>
                    <a:pt x="947" y="584"/>
                  </a:cubicBezTo>
                  <a:cubicBezTo>
                    <a:pt x="947" y="583"/>
                    <a:pt x="947" y="583"/>
                    <a:pt x="947" y="583"/>
                  </a:cubicBezTo>
                  <a:cubicBezTo>
                    <a:pt x="949" y="584"/>
                    <a:pt x="948" y="584"/>
                    <a:pt x="951" y="585"/>
                  </a:cubicBezTo>
                  <a:cubicBezTo>
                    <a:pt x="952" y="585"/>
                    <a:pt x="952" y="585"/>
                    <a:pt x="953" y="586"/>
                  </a:cubicBezTo>
                  <a:cubicBezTo>
                    <a:pt x="954" y="587"/>
                    <a:pt x="954" y="587"/>
                    <a:pt x="954" y="588"/>
                  </a:cubicBezTo>
                  <a:cubicBezTo>
                    <a:pt x="955" y="588"/>
                    <a:pt x="955" y="588"/>
                    <a:pt x="955" y="588"/>
                  </a:cubicBezTo>
                  <a:cubicBezTo>
                    <a:pt x="956" y="588"/>
                    <a:pt x="956" y="588"/>
                    <a:pt x="956" y="588"/>
                  </a:cubicBezTo>
                  <a:cubicBezTo>
                    <a:pt x="957" y="588"/>
                    <a:pt x="957" y="588"/>
                    <a:pt x="957" y="588"/>
                  </a:cubicBezTo>
                  <a:cubicBezTo>
                    <a:pt x="957" y="589"/>
                    <a:pt x="957" y="589"/>
                    <a:pt x="957" y="589"/>
                  </a:cubicBezTo>
                  <a:cubicBezTo>
                    <a:pt x="959" y="589"/>
                    <a:pt x="961" y="590"/>
                    <a:pt x="962" y="591"/>
                  </a:cubicBezTo>
                  <a:cubicBezTo>
                    <a:pt x="962" y="592"/>
                    <a:pt x="962" y="592"/>
                    <a:pt x="962" y="592"/>
                  </a:cubicBezTo>
                  <a:cubicBezTo>
                    <a:pt x="962" y="592"/>
                    <a:pt x="962" y="592"/>
                    <a:pt x="962" y="592"/>
                  </a:cubicBezTo>
                  <a:cubicBezTo>
                    <a:pt x="962" y="593"/>
                    <a:pt x="962" y="593"/>
                    <a:pt x="962" y="593"/>
                  </a:cubicBezTo>
                  <a:cubicBezTo>
                    <a:pt x="963" y="593"/>
                    <a:pt x="963" y="593"/>
                    <a:pt x="963" y="593"/>
                  </a:cubicBezTo>
                  <a:cubicBezTo>
                    <a:pt x="963" y="593"/>
                    <a:pt x="963" y="593"/>
                    <a:pt x="963" y="593"/>
                  </a:cubicBezTo>
                  <a:cubicBezTo>
                    <a:pt x="963" y="595"/>
                    <a:pt x="963" y="594"/>
                    <a:pt x="963" y="595"/>
                  </a:cubicBezTo>
                  <a:cubicBezTo>
                    <a:pt x="964" y="595"/>
                    <a:pt x="964" y="595"/>
                    <a:pt x="964" y="595"/>
                  </a:cubicBezTo>
                  <a:cubicBezTo>
                    <a:pt x="964" y="595"/>
                    <a:pt x="964" y="595"/>
                    <a:pt x="964" y="595"/>
                  </a:cubicBezTo>
                  <a:cubicBezTo>
                    <a:pt x="963" y="595"/>
                    <a:pt x="963" y="595"/>
                    <a:pt x="963" y="595"/>
                  </a:cubicBezTo>
                  <a:cubicBezTo>
                    <a:pt x="962" y="595"/>
                    <a:pt x="962" y="595"/>
                    <a:pt x="962" y="595"/>
                  </a:cubicBezTo>
                  <a:cubicBezTo>
                    <a:pt x="962" y="596"/>
                    <a:pt x="962" y="596"/>
                    <a:pt x="962" y="596"/>
                  </a:cubicBezTo>
                  <a:cubicBezTo>
                    <a:pt x="962" y="596"/>
                    <a:pt x="962" y="596"/>
                    <a:pt x="962" y="596"/>
                  </a:cubicBezTo>
                  <a:cubicBezTo>
                    <a:pt x="962" y="597"/>
                    <a:pt x="962" y="597"/>
                    <a:pt x="962" y="597"/>
                  </a:cubicBezTo>
                  <a:cubicBezTo>
                    <a:pt x="963" y="598"/>
                    <a:pt x="963" y="598"/>
                    <a:pt x="963" y="598"/>
                  </a:cubicBezTo>
                  <a:cubicBezTo>
                    <a:pt x="964" y="600"/>
                    <a:pt x="963" y="599"/>
                    <a:pt x="964" y="601"/>
                  </a:cubicBezTo>
                  <a:cubicBezTo>
                    <a:pt x="963" y="602"/>
                    <a:pt x="963" y="605"/>
                    <a:pt x="963" y="606"/>
                  </a:cubicBezTo>
                  <a:cubicBezTo>
                    <a:pt x="963" y="607"/>
                    <a:pt x="963" y="607"/>
                    <a:pt x="963" y="607"/>
                  </a:cubicBezTo>
                  <a:cubicBezTo>
                    <a:pt x="962" y="608"/>
                    <a:pt x="962" y="608"/>
                    <a:pt x="962" y="608"/>
                  </a:cubicBezTo>
                  <a:cubicBezTo>
                    <a:pt x="962" y="607"/>
                    <a:pt x="962" y="607"/>
                    <a:pt x="962" y="607"/>
                  </a:cubicBezTo>
                  <a:cubicBezTo>
                    <a:pt x="961" y="607"/>
                    <a:pt x="961" y="607"/>
                    <a:pt x="961" y="607"/>
                  </a:cubicBezTo>
                  <a:cubicBezTo>
                    <a:pt x="961" y="608"/>
                    <a:pt x="961" y="608"/>
                    <a:pt x="961" y="608"/>
                  </a:cubicBezTo>
                  <a:cubicBezTo>
                    <a:pt x="960" y="610"/>
                    <a:pt x="961" y="609"/>
                    <a:pt x="960" y="611"/>
                  </a:cubicBezTo>
                  <a:cubicBezTo>
                    <a:pt x="959" y="611"/>
                    <a:pt x="959" y="611"/>
                    <a:pt x="959" y="611"/>
                  </a:cubicBezTo>
                  <a:cubicBezTo>
                    <a:pt x="959" y="611"/>
                    <a:pt x="959" y="611"/>
                    <a:pt x="959" y="611"/>
                  </a:cubicBezTo>
                  <a:cubicBezTo>
                    <a:pt x="959" y="611"/>
                    <a:pt x="959" y="611"/>
                    <a:pt x="959" y="611"/>
                  </a:cubicBezTo>
                  <a:cubicBezTo>
                    <a:pt x="959" y="612"/>
                    <a:pt x="959" y="612"/>
                    <a:pt x="959" y="612"/>
                  </a:cubicBezTo>
                  <a:cubicBezTo>
                    <a:pt x="958" y="612"/>
                    <a:pt x="958" y="612"/>
                    <a:pt x="958" y="612"/>
                  </a:cubicBezTo>
                  <a:cubicBezTo>
                    <a:pt x="957" y="612"/>
                    <a:pt x="957" y="612"/>
                    <a:pt x="957" y="612"/>
                  </a:cubicBezTo>
                  <a:cubicBezTo>
                    <a:pt x="956" y="614"/>
                    <a:pt x="956" y="614"/>
                    <a:pt x="956" y="614"/>
                  </a:cubicBezTo>
                  <a:cubicBezTo>
                    <a:pt x="957" y="614"/>
                    <a:pt x="957" y="614"/>
                    <a:pt x="957" y="614"/>
                  </a:cubicBezTo>
                  <a:cubicBezTo>
                    <a:pt x="956" y="615"/>
                    <a:pt x="956" y="615"/>
                    <a:pt x="956" y="615"/>
                  </a:cubicBezTo>
                  <a:cubicBezTo>
                    <a:pt x="956" y="616"/>
                    <a:pt x="956" y="616"/>
                    <a:pt x="956" y="616"/>
                  </a:cubicBezTo>
                  <a:cubicBezTo>
                    <a:pt x="957" y="616"/>
                    <a:pt x="957" y="616"/>
                    <a:pt x="957" y="616"/>
                  </a:cubicBezTo>
                  <a:cubicBezTo>
                    <a:pt x="957" y="617"/>
                    <a:pt x="957" y="617"/>
                    <a:pt x="959" y="618"/>
                  </a:cubicBezTo>
                  <a:cubicBezTo>
                    <a:pt x="959" y="618"/>
                    <a:pt x="959" y="618"/>
                    <a:pt x="959" y="618"/>
                  </a:cubicBezTo>
                  <a:cubicBezTo>
                    <a:pt x="960" y="617"/>
                    <a:pt x="960" y="617"/>
                    <a:pt x="960" y="617"/>
                  </a:cubicBezTo>
                  <a:cubicBezTo>
                    <a:pt x="960" y="616"/>
                    <a:pt x="960" y="616"/>
                    <a:pt x="960" y="616"/>
                  </a:cubicBezTo>
                  <a:cubicBezTo>
                    <a:pt x="961" y="616"/>
                    <a:pt x="961" y="616"/>
                    <a:pt x="961" y="616"/>
                  </a:cubicBezTo>
                  <a:cubicBezTo>
                    <a:pt x="962" y="616"/>
                    <a:pt x="962" y="616"/>
                    <a:pt x="962" y="616"/>
                  </a:cubicBezTo>
                  <a:cubicBezTo>
                    <a:pt x="962" y="615"/>
                    <a:pt x="962" y="614"/>
                    <a:pt x="963" y="614"/>
                  </a:cubicBezTo>
                  <a:cubicBezTo>
                    <a:pt x="963" y="613"/>
                    <a:pt x="963" y="613"/>
                    <a:pt x="963" y="613"/>
                  </a:cubicBezTo>
                  <a:cubicBezTo>
                    <a:pt x="962" y="613"/>
                    <a:pt x="962" y="613"/>
                    <a:pt x="962" y="613"/>
                  </a:cubicBezTo>
                  <a:cubicBezTo>
                    <a:pt x="963" y="613"/>
                    <a:pt x="963" y="613"/>
                    <a:pt x="963" y="613"/>
                  </a:cubicBezTo>
                  <a:cubicBezTo>
                    <a:pt x="963" y="613"/>
                    <a:pt x="963" y="613"/>
                    <a:pt x="963" y="613"/>
                  </a:cubicBezTo>
                  <a:cubicBezTo>
                    <a:pt x="963" y="613"/>
                    <a:pt x="963" y="613"/>
                    <a:pt x="963" y="613"/>
                  </a:cubicBezTo>
                  <a:cubicBezTo>
                    <a:pt x="964" y="612"/>
                    <a:pt x="964" y="612"/>
                    <a:pt x="964" y="612"/>
                  </a:cubicBezTo>
                  <a:cubicBezTo>
                    <a:pt x="964" y="612"/>
                    <a:pt x="964" y="612"/>
                    <a:pt x="966" y="611"/>
                  </a:cubicBezTo>
                  <a:cubicBezTo>
                    <a:pt x="967" y="611"/>
                    <a:pt x="967" y="611"/>
                    <a:pt x="967" y="611"/>
                  </a:cubicBezTo>
                  <a:cubicBezTo>
                    <a:pt x="967" y="611"/>
                    <a:pt x="967" y="611"/>
                    <a:pt x="967" y="611"/>
                  </a:cubicBezTo>
                  <a:cubicBezTo>
                    <a:pt x="968" y="611"/>
                    <a:pt x="968" y="611"/>
                    <a:pt x="969" y="612"/>
                  </a:cubicBezTo>
                  <a:cubicBezTo>
                    <a:pt x="971" y="614"/>
                    <a:pt x="971" y="615"/>
                    <a:pt x="973" y="626"/>
                  </a:cubicBezTo>
                  <a:cubicBezTo>
                    <a:pt x="973" y="627"/>
                    <a:pt x="973" y="627"/>
                    <a:pt x="973" y="627"/>
                  </a:cubicBezTo>
                  <a:cubicBezTo>
                    <a:pt x="972" y="632"/>
                    <a:pt x="973" y="631"/>
                    <a:pt x="972" y="633"/>
                  </a:cubicBezTo>
                  <a:cubicBezTo>
                    <a:pt x="969" y="635"/>
                    <a:pt x="970" y="634"/>
                    <a:pt x="968" y="637"/>
                  </a:cubicBezTo>
                  <a:cubicBezTo>
                    <a:pt x="967" y="637"/>
                    <a:pt x="967" y="637"/>
                    <a:pt x="966" y="638"/>
                  </a:cubicBezTo>
                  <a:cubicBezTo>
                    <a:pt x="966" y="638"/>
                    <a:pt x="966" y="638"/>
                    <a:pt x="966" y="638"/>
                  </a:cubicBezTo>
                  <a:cubicBezTo>
                    <a:pt x="966" y="638"/>
                    <a:pt x="966" y="638"/>
                    <a:pt x="966" y="638"/>
                  </a:cubicBezTo>
                  <a:cubicBezTo>
                    <a:pt x="965" y="640"/>
                    <a:pt x="965" y="640"/>
                    <a:pt x="965" y="641"/>
                  </a:cubicBezTo>
                  <a:cubicBezTo>
                    <a:pt x="965" y="642"/>
                    <a:pt x="965" y="642"/>
                    <a:pt x="965" y="642"/>
                  </a:cubicBezTo>
                  <a:cubicBezTo>
                    <a:pt x="965" y="642"/>
                    <a:pt x="965" y="642"/>
                    <a:pt x="964" y="643"/>
                  </a:cubicBezTo>
                  <a:cubicBezTo>
                    <a:pt x="964" y="643"/>
                    <a:pt x="964" y="643"/>
                    <a:pt x="964" y="643"/>
                  </a:cubicBezTo>
                  <a:cubicBezTo>
                    <a:pt x="964" y="643"/>
                    <a:pt x="964" y="643"/>
                    <a:pt x="964" y="643"/>
                  </a:cubicBezTo>
                  <a:cubicBezTo>
                    <a:pt x="964" y="643"/>
                    <a:pt x="964" y="643"/>
                    <a:pt x="964" y="643"/>
                  </a:cubicBezTo>
                  <a:cubicBezTo>
                    <a:pt x="964" y="643"/>
                    <a:pt x="964" y="643"/>
                    <a:pt x="964" y="643"/>
                  </a:cubicBezTo>
                  <a:cubicBezTo>
                    <a:pt x="963" y="644"/>
                    <a:pt x="962" y="645"/>
                    <a:pt x="962" y="646"/>
                  </a:cubicBezTo>
                  <a:cubicBezTo>
                    <a:pt x="962" y="646"/>
                    <a:pt x="962" y="646"/>
                    <a:pt x="962" y="646"/>
                  </a:cubicBezTo>
                  <a:cubicBezTo>
                    <a:pt x="963" y="647"/>
                    <a:pt x="963" y="647"/>
                    <a:pt x="963" y="647"/>
                  </a:cubicBezTo>
                  <a:cubicBezTo>
                    <a:pt x="964" y="647"/>
                    <a:pt x="964" y="647"/>
                    <a:pt x="964" y="647"/>
                  </a:cubicBezTo>
                  <a:cubicBezTo>
                    <a:pt x="964" y="647"/>
                    <a:pt x="964" y="647"/>
                    <a:pt x="964" y="647"/>
                  </a:cubicBezTo>
                  <a:cubicBezTo>
                    <a:pt x="966" y="648"/>
                    <a:pt x="966" y="648"/>
                    <a:pt x="966" y="648"/>
                  </a:cubicBezTo>
                  <a:cubicBezTo>
                    <a:pt x="967" y="649"/>
                    <a:pt x="967" y="649"/>
                    <a:pt x="967" y="649"/>
                  </a:cubicBezTo>
                  <a:cubicBezTo>
                    <a:pt x="967" y="649"/>
                    <a:pt x="967" y="649"/>
                    <a:pt x="967" y="649"/>
                  </a:cubicBezTo>
                  <a:cubicBezTo>
                    <a:pt x="968" y="649"/>
                    <a:pt x="968" y="649"/>
                    <a:pt x="968" y="649"/>
                  </a:cubicBezTo>
                  <a:cubicBezTo>
                    <a:pt x="968" y="649"/>
                    <a:pt x="968" y="649"/>
                    <a:pt x="968" y="649"/>
                  </a:cubicBezTo>
                  <a:cubicBezTo>
                    <a:pt x="968" y="649"/>
                    <a:pt x="968" y="649"/>
                    <a:pt x="968" y="649"/>
                  </a:cubicBezTo>
                  <a:cubicBezTo>
                    <a:pt x="969" y="649"/>
                    <a:pt x="969" y="649"/>
                    <a:pt x="969" y="649"/>
                  </a:cubicBezTo>
                  <a:cubicBezTo>
                    <a:pt x="969" y="649"/>
                    <a:pt x="969" y="649"/>
                    <a:pt x="969" y="649"/>
                  </a:cubicBezTo>
                  <a:cubicBezTo>
                    <a:pt x="970" y="649"/>
                    <a:pt x="970" y="649"/>
                    <a:pt x="970" y="649"/>
                  </a:cubicBezTo>
                  <a:cubicBezTo>
                    <a:pt x="970" y="650"/>
                    <a:pt x="970" y="650"/>
                    <a:pt x="970" y="650"/>
                  </a:cubicBezTo>
                  <a:cubicBezTo>
                    <a:pt x="969" y="650"/>
                    <a:pt x="967" y="650"/>
                    <a:pt x="967" y="651"/>
                  </a:cubicBezTo>
                  <a:cubicBezTo>
                    <a:pt x="967" y="651"/>
                    <a:pt x="967" y="651"/>
                    <a:pt x="967" y="651"/>
                  </a:cubicBezTo>
                  <a:cubicBezTo>
                    <a:pt x="968" y="651"/>
                    <a:pt x="968" y="651"/>
                    <a:pt x="968" y="651"/>
                  </a:cubicBezTo>
                  <a:cubicBezTo>
                    <a:pt x="969" y="650"/>
                    <a:pt x="969" y="650"/>
                    <a:pt x="969" y="650"/>
                  </a:cubicBezTo>
                  <a:cubicBezTo>
                    <a:pt x="970" y="650"/>
                    <a:pt x="970" y="650"/>
                    <a:pt x="971" y="651"/>
                  </a:cubicBezTo>
                  <a:cubicBezTo>
                    <a:pt x="971" y="650"/>
                    <a:pt x="971" y="650"/>
                    <a:pt x="971" y="650"/>
                  </a:cubicBezTo>
                  <a:cubicBezTo>
                    <a:pt x="972" y="651"/>
                    <a:pt x="972" y="651"/>
                    <a:pt x="972" y="651"/>
                  </a:cubicBezTo>
                  <a:cubicBezTo>
                    <a:pt x="973" y="651"/>
                    <a:pt x="973" y="651"/>
                    <a:pt x="973" y="651"/>
                  </a:cubicBezTo>
                  <a:cubicBezTo>
                    <a:pt x="973" y="651"/>
                    <a:pt x="973" y="651"/>
                    <a:pt x="973" y="651"/>
                  </a:cubicBezTo>
                  <a:cubicBezTo>
                    <a:pt x="976" y="649"/>
                    <a:pt x="978" y="650"/>
                    <a:pt x="981" y="650"/>
                  </a:cubicBezTo>
                  <a:cubicBezTo>
                    <a:pt x="1001" y="638"/>
                    <a:pt x="1002" y="640"/>
                    <a:pt x="1010" y="633"/>
                  </a:cubicBezTo>
                  <a:cubicBezTo>
                    <a:pt x="1011" y="632"/>
                    <a:pt x="1011" y="632"/>
                    <a:pt x="1013" y="631"/>
                  </a:cubicBezTo>
                  <a:cubicBezTo>
                    <a:pt x="1013" y="630"/>
                    <a:pt x="1013" y="630"/>
                    <a:pt x="1013" y="630"/>
                  </a:cubicBezTo>
                  <a:cubicBezTo>
                    <a:pt x="1013" y="630"/>
                    <a:pt x="1013" y="630"/>
                    <a:pt x="1013" y="630"/>
                  </a:cubicBezTo>
                  <a:cubicBezTo>
                    <a:pt x="1013" y="629"/>
                    <a:pt x="1013" y="629"/>
                    <a:pt x="1013" y="628"/>
                  </a:cubicBezTo>
                  <a:cubicBezTo>
                    <a:pt x="1013" y="627"/>
                    <a:pt x="1013" y="627"/>
                    <a:pt x="1013" y="627"/>
                  </a:cubicBezTo>
                  <a:cubicBezTo>
                    <a:pt x="1013" y="627"/>
                    <a:pt x="1013" y="627"/>
                    <a:pt x="1013" y="627"/>
                  </a:cubicBezTo>
                  <a:cubicBezTo>
                    <a:pt x="1013" y="626"/>
                    <a:pt x="1013" y="626"/>
                    <a:pt x="1013" y="626"/>
                  </a:cubicBezTo>
                  <a:cubicBezTo>
                    <a:pt x="1013" y="626"/>
                    <a:pt x="1013" y="626"/>
                    <a:pt x="1013" y="626"/>
                  </a:cubicBezTo>
                  <a:cubicBezTo>
                    <a:pt x="1011" y="626"/>
                    <a:pt x="1011" y="626"/>
                    <a:pt x="1011" y="626"/>
                  </a:cubicBezTo>
                  <a:cubicBezTo>
                    <a:pt x="1011" y="623"/>
                    <a:pt x="1011" y="623"/>
                    <a:pt x="1011" y="623"/>
                  </a:cubicBezTo>
                  <a:cubicBezTo>
                    <a:pt x="1011" y="623"/>
                    <a:pt x="1011" y="623"/>
                    <a:pt x="1011" y="623"/>
                  </a:cubicBezTo>
                  <a:cubicBezTo>
                    <a:pt x="1016" y="621"/>
                    <a:pt x="1021" y="620"/>
                    <a:pt x="1026" y="622"/>
                  </a:cubicBezTo>
                  <a:cubicBezTo>
                    <a:pt x="1027" y="623"/>
                    <a:pt x="1027" y="623"/>
                    <a:pt x="1027" y="623"/>
                  </a:cubicBezTo>
                  <a:cubicBezTo>
                    <a:pt x="1028" y="623"/>
                    <a:pt x="1028" y="623"/>
                    <a:pt x="1028" y="623"/>
                  </a:cubicBezTo>
                  <a:cubicBezTo>
                    <a:pt x="1030" y="623"/>
                    <a:pt x="1031" y="622"/>
                    <a:pt x="1034" y="623"/>
                  </a:cubicBezTo>
                  <a:cubicBezTo>
                    <a:pt x="1035" y="623"/>
                    <a:pt x="1035" y="623"/>
                    <a:pt x="1035" y="623"/>
                  </a:cubicBezTo>
                  <a:cubicBezTo>
                    <a:pt x="1035" y="623"/>
                    <a:pt x="1035" y="623"/>
                    <a:pt x="1035" y="623"/>
                  </a:cubicBezTo>
                  <a:cubicBezTo>
                    <a:pt x="1035" y="623"/>
                    <a:pt x="1035" y="623"/>
                    <a:pt x="1035" y="623"/>
                  </a:cubicBezTo>
                  <a:cubicBezTo>
                    <a:pt x="1036" y="622"/>
                    <a:pt x="1036" y="622"/>
                    <a:pt x="1037" y="622"/>
                  </a:cubicBezTo>
                  <a:cubicBezTo>
                    <a:pt x="1037" y="622"/>
                    <a:pt x="1037" y="622"/>
                    <a:pt x="1037" y="622"/>
                  </a:cubicBezTo>
                  <a:cubicBezTo>
                    <a:pt x="1038" y="622"/>
                    <a:pt x="1038" y="622"/>
                    <a:pt x="1038" y="622"/>
                  </a:cubicBezTo>
                  <a:cubicBezTo>
                    <a:pt x="1039" y="620"/>
                    <a:pt x="1040" y="620"/>
                    <a:pt x="1041" y="619"/>
                  </a:cubicBezTo>
                  <a:cubicBezTo>
                    <a:pt x="1042" y="619"/>
                    <a:pt x="1042" y="619"/>
                    <a:pt x="1042" y="619"/>
                  </a:cubicBezTo>
                  <a:cubicBezTo>
                    <a:pt x="1043" y="619"/>
                    <a:pt x="1043" y="619"/>
                    <a:pt x="1043" y="619"/>
                  </a:cubicBezTo>
                  <a:cubicBezTo>
                    <a:pt x="1043" y="618"/>
                    <a:pt x="1043" y="618"/>
                    <a:pt x="1043" y="618"/>
                  </a:cubicBezTo>
                  <a:cubicBezTo>
                    <a:pt x="1043" y="618"/>
                    <a:pt x="1043" y="618"/>
                    <a:pt x="1043" y="618"/>
                  </a:cubicBezTo>
                  <a:cubicBezTo>
                    <a:pt x="1043" y="618"/>
                    <a:pt x="1043" y="618"/>
                    <a:pt x="1043" y="618"/>
                  </a:cubicBezTo>
                  <a:cubicBezTo>
                    <a:pt x="1043" y="617"/>
                    <a:pt x="1043" y="617"/>
                    <a:pt x="1043" y="617"/>
                  </a:cubicBezTo>
                  <a:cubicBezTo>
                    <a:pt x="1043" y="617"/>
                    <a:pt x="1043" y="617"/>
                    <a:pt x="1043" y="617"/>
                  </a:cubicBezTo>
                  <a:cubicBezTo>
                    <a:pt x="1043" y="616"/>
                    <a:pt x="1043" y="615"/>
                    <a:pt x="1043" y="614"/>
                  </a:cubicBezTo>
                  <a:cubicBezTo>
                    <a:pt x="1042" y="614"/>
                    <a:pt x="1042" y="614"/>
                    <a:pt x="1042" y="614"/>
                  </a:cubicBezTo>
                  <a:cubicBezTo>
                    <a:pt x="1042" y="614"/>
                    <a:pt x="1042" y="614"/>
                    <a:pt x="1042" y="614"/>
                  </a:cubicBezTo>
                  <a:cubicBezTo>
                    <a:pt x="1043" y="613"/>
                    <a:pt x="1043" y="613"/>
                    <a:pt x="1043" y="613"/>
                  </a:cubicBezTo>
                  <a:cubicBezTo>
                    <a:pt x="1043" y="614"/>
                    <a:pt x="1043" y="614"/>
                    <a:pt x="1043" y="614"/>
                  </a:cubicBezTo>
                  <a:cubicBezTo>
                    <a:pt x="1043" y="614"/>
                    <a:pt x="1043" y="614"/>
                    <a:pt x="1043" y="614"/>
                  </a:cubicBezTo>
                  <a:cubicBezTo>
                    <a:pt x="1043" y="614"/>
                    <a:pt x="1043" y="614"/>
                    <a:pt x="1043" y="614"/>
                  </a:cubicBezTo>
                  <a:cubicBezTo>
                    <a:pt x="1044" y="613"/>
                    <a:pt x="1044" y="613"/>
                    <a:pt x="1044" y="613"/>
                  </a:cubicBezTo>
                  <a:cubicBezTo>
                    <a:pt x="1044" y="613"/>
                    <a:pt x="1044" y="613"/>
                    <a:pt x="1044" y="613"/>
                  </a:cubicBezTo>
                  <a:cubicBezTo>
                    <a:pt x="1044" y="612"/>
                    <a:pt x="1044" y="612"/>
                    <a:pt x="1044" y="612"/>
                  </a:cubicBezTo>
                  <a:cubicBezTo>
                    <a:pt x="1045" y="612"/>
                    <a:pt x="1045" y="612"/>
                    <a:pt x="1045" y="612"/>
                  </a:cubicBezTo>
                  <a:cubicBezTo>
                    <a:pt x="1044" y="612"/>
                    <a:pt x="1044" y="612"/>
                    <a:pt x="1044" y="612"/>
                  </a:cubicBezTo>
                  <a:cubicBezTo>
                    <a:pt x="1043" y="612"/>
                    <a:pt x="1043" y="612"/>
                    <a:pt x="1043" y="612"/>
                  </a:cubicBezTo>
                  <a:cubicBezTo>
                    <a:pt x="1043" y="612"/>
                    <a:pt x="1043" y="612"/>
                    <a:pt x="1043" y="612"/>
                  </a:cubicBezTo>
                  <a:cubicBezTo>
                    <a:pt x="1044" y="611"/>
                    <a:pt x="1044" y="611"/>
                    <a:pt x="1044" y="611"/>
                  </a:cubicBezTo>
                  <a:cubicBezTo>
                    <a:pt x="1044" y="611"/>
                    <a:pt x="1044" y="611"/>
                    <a:pt x="1044" y="611"/>
                  </a:cubicBezTo>
                  <a:cubicBezTo>
                    <a:pt x="1043" y="610"/>
                    <a:pt x="1043" y="610"/>
                    <a:pt x="1043" y="610"/>
                  </a:cubicBezTo>
                  <a:cubicBezTo>
                    <a:pt x="1043" y="610"/>
                    <a:pt x="1043" y="610"/>
                    <a:pt x="1043" y="610"/>
                  </a:cubicBezTo>
                  <a:cubicBezTo>
                    <a:pt x="1042" y="611"/>
                    <a:pt x="1042" y="611"/>
                    <a:pt x="1042" y="611"/>
                  </a:cubicBezTo>
                  <a:cubicBezTo>
                    <a:pt x="1042" y="611"/>
                    <a:pt x="1042" y="611"/>
                    <a:pt x="1042" y="611"/>
                  </a:cubicBezTo>
                  <a:cubicBezTo>
                    <a:pt x="1042" y="611"/>
                    <a:pt x="1042" y="611"/>
                    <a:pt x="1042" y="611"/>
                  </a:cubicBezTo>
                  <a:cubicBezTo>
                    <a:pt x="1041" y="610"/>
                    <a:pt x="1041" y="610"/>
                    <a:pt x="1041" y="610"/>
                  </a:cubicBezTo>
                  <a:cubicBezTo>
                    <a:pt x="1043" y="609"/>
                    <a:pt x="1047" y="606"/>
                    <a:pt x="1048" y="605"/>
                  </a:cubicBezTo>
                  <a:cubicBezTo>
                    <a:pt x="1048" y="605"/>
                    <a:pt x="1048" y="605"/>
                    <a:pt x="1048" y="605"/>
                  </a:cubicBezTo>
                  <a:cubicBezTo>
                    <a:pt x="1048" y="604"/>
                    <a:pt x="1048" y="604"/>
                    <a:pt x="1048" y="604"/>
                  </a:cubicBezTo>
                  <a:cubicBezTo>
                    <a:pt x="1048" y="604"/>
                    <a:pt x="1048" y="604"/>
                    <a:pt x="1048" y="604"/>
                  </a:cubicBezTo>
                  <a:cubicBezTo>
                    <a:pt x="1049" y="602"/>
                    <a:pt x="1054" y="597"/>
                    <a:pt x="1058" y="596"/>
                  </a:cubicBezTo>
                  <a:cubicBezTo>
                    <a:pt x="1058" y="596"/>
                    <a:pt x="1096" y="596"/>
                    <a:pt x="1096" y="596"/>
                  </a:cubicBezTo>
                  <a:cubicBezTo>
                    <a:pt x="1097" y="593"/>
                    <a:pt x="1097" y="593"/>
                    <a:pt x="1097" y="593"/>
                  </a:cubicBezTo>
                  <a:cubicBezTo>
                    <a:pt x="1098" y="591"/>
                    <a:pt x="1098" y="591"/>
                    <a:pt x="1098" y="591"/>
                  </a:cubicBezTo>
                  <a:cubicBezTo>
                    <a:pt x="1099" y="592"/>
                    <a:pt x="1099" y="592"/>
                    <a:pt x="1099" y="592"/>
                  </a:cubicBezTo>
                  <a:cubicBezTo>
                    <a:pt x="1100" y="592"/>
                    <a:pt x="1100" y="592"/>
                    <a:pt x="1100" y="592"/>
                  </a:cubicBezTo>
                  <a:cubicBezTo>
                    <a:pt x="1101" y="591"/>
                    <a:pt x="1101" y="591"/>
                    <a:pt x="1102" y="591"/>
                  </a:cubicBezTo>
                  <a:cubicBezTo>
                    <a:pt x="1102" y="591"/>
                    <a:pt x="1102" y="591"/>
                    <a:pt x="1102" y="591"/>
                  </a:cubicBezTo>
                  <a:cubicBezTo>
                    <a:pt x="1102" y="592"/>
                    <a:pt x="1102" y="591"/>
                    <a:pt x="1103" y="592"/>
                  </a:cubicBezTo>
                  <a:cubicBezTo>
                    <a:pt x="1103" y="592"/>
                    <a:pt x="1103" y="592"/>
                    <a:pt x="1103" y="592"/>
                  </a:cubicBezTo>
                  <a:cubicBezTo>
                    <a:pt x="1103" y="591"/>
                    <a:pt x="1103" y="591"/>
                    <a:pt x="1103" y="591"/>
                  </a:cubicBezTo>
                  <a:cubicBezTo>
                    <a:pt x="1103" y="590"/>
                    <a:pt x="1103" y="590"/>
                    <a:pt x="1103" y="590"/>
                  </a:cubicBezTo>
                  <a:cubicBezTo>
                    <a:pt x="1104" y="590"/>
                    <a:pt x="1104" y="590"/>
                    <a:pt x="1104" y="590"/>
                  </a:cubicBezTo>
                  <a:cubicBezTo>
                    <a:pt x="1104" y="589"/>
                    <a:pt x="1104" y="590"/>
                    <a:pt x="1105" y="590"/>
                  </a:cubicBezTo>
                  <a:cubicBezTo>
                    <a:pt x="1105" y="589"/>
                    <a:pt x="1105" y="589"/>
                    <a:pt x="1105" y="589"/>
                  </a:cubicBezTo>
                  <a:cubicBezTo>
                    <a:pt x="1105" y="589"/>
                    <a:pt x="1105" y="589"/>
                    <a:pt x="1105" y="588"/>
                  </a:cubicBezTo>
                  <a:cubicBezTo>
                    <a:pt x="1105" y="587"/>
                    <a:pt x="1105" y="587"/>
                    <a:pt x="1105" y="587"/>
                  </a:cubicBezTo>
                  <a:cubicBezTo>
                    <a:pt x="1106" y="586"/>
                    <a:pt x="1106" y="586"/>
                    <a:pt x="1106" y="586"/>
                  </a:cubicBezTo>
                  <a:cubicBezTo>
                    <a:pt x="1107" y="585"/>
                    <a:pt x="1107" y="585"/>
                    <a:pt x="1108" y="584"/>
                  </a:cubicBezTo>
                  <a:cubicBezTo>
                    <a:pt x="1108" y="583"/>
                    <a:pt x="1108" y="583"/>
                    <a:pt x="1108" y="583"/>
                  </a:cubicBezTo>
                  <a:cubicBezTo>
                    <a:pt x="1109" y="582"/>
                    <a:pt x="1109" y="582"/>
                    <a:pt x="1109" y="582"/>
                  </a:cubicBezTo>
                  <a:cubicBezTo>
                    <a:pt x="1110" y="581"/>
                    <a:pt x="1110" y="581"/>
                    <a:pt x="1110" y="581"/>
                  </a:cubicBezTo>
                  <a:cubicBezTo>
                    <a:pt x="1109" y="580"/>
                    <a:pt x="1109" y="580"/>
                    <a:pt x="1109" y="580"/>
                  </a:cubicBezTo>
                  <a:cubicBezTo>
                    <a:pt x="1109" y="579"/>
                    <a:pt x="1110" y="578"/>
                    <a:pt x="1110" y="576"/>
                  </a:cubicBezTo>
                  <a:cubicBezTo>
                    <a:pt x="1111" y="574"/>
                    <a:pt x="1110" y="575"/>
                    <a:pt x="1112" y="573"/>
                  </a:cubicBezTo>
                  <a:cubicBezTo>
                    <a:pt x="1112" y="570"/>
                    <a:pt x="1112" y="571"/>
                    <a:pt x="1113" y="569"/>
                  </a:cubicBezTo>
                  <a:cubicBezTo>
                    <a:pt x="1114" y="567"/>
                    <a:pt x="1120" y="558"/>
                    <a:pt x="1121" y="556"/>
                  </a:cubicBezTo>
                  <a:cubicBezTo>
                    <a:pt x="1123" y="557"/>
                    <a:pt x="1122" y="556"/>
                    <a:pt x="1123" y="557"/>
                  </a:cubicBezTo>
                  <a:cubicBezTo>
                    <a:pt x="1123" y="558"/>
                    <a:pt x="1123" y="558"/>
                    <a:pt x="1123" y="558"/>
                  </a:cubicBezTo>
                  <a:cubicBezTo>
                    <a:pt x="1123" y="559"/>
                    <a:pt x="1123" y="559"/>
                    <a:pt x="1123" y="559"/>
                  </a:cubicBezTo>
                  <a:cubicBezTo>
                    <a:pt x="1124" y="560"/>
                    <a:pt x="1124" y="560"/>
                    <a:pt x="1124" y="560"/>
                  </a:cubicBezTo>
                  <a:cubicBezTo>
                    <a:pt x="1125" y="560"/>
                    <a:pt x="1125" y="560"/>
                    <a:pt x="1125" y="560"/>
                  </a:cubicBezTo>
                  <a:cubicBezTo>
                    <a:pt x="1125" y="561"/>
                    <a:pt x="1125" y="560"/>
                    <a:pt x="1126" y="560"/>
                  </a:cubicBezTo>
                  <a:cubicBezTo>
                    <a:pt x="1130" y="558"/>
                    <a:pt x="1127" y="560"/>
                    <a:pt x="1131" y="559"/>
                  </a:cubicBezTo>
                  <a:cubicBezTo>
                    <a:pt x="1131" y="558"/>
                    <a:pt x="1131" y="558"/>
                    <a:pt x="1131" y="558"/>
                  </a:cubicBezTo>
                  <a:cubicBezTo>
                    <a:pt x="1132" y="558"/>
                    <a:pt x="1132" y="558"/>
                    <a:pt x="1132" y="558"/>
                  </a:cubicBezTo>
                  <a:cubicBezTo>
                    <a:pt x="1133" y="558"/>
                    <a:pt x="1133" y="558"/>
                    <a:pt x="1133" y="558"/>
                  </a:cubicBezTo>
                  <a:cubicBezTo>
                    <a:pt x="1135" y="560"/>
                    <a:pt x="1135" y="560"/>
                    <a:pt x="1137" y="562"/>
                  </a:cubicBezTo>
                  <a:cubicBezTo>
                    <a:pt x="1137" y="562"/>
                    <a:pt x="1138" y="576"/>
                    <a:pt x="1138" y="581"/>
                  </a:cubicBezTo>
                  <a:cubicBezTo>
                    <a:pt x="1138" y="581"/>
                    <a:pt x="1138" y="581"/>
                    <a:pt x="1138" y="581"/>
                  </a:cubicBezTo>
                  <a:cubicBezTo>
                    <a:pt x="1138" y="582"/>
                    <a:pt x="1138" y="582"/>
                    <a:pt x="1138" y="583"/>
                  </a:cubicBezTo>
                  <a:cubicBezTo>
                    <a:pt x="1138" y="583"/>
                    <a:pt x="1138" y="583"/>
                    <a:pt x="1138" y="583"/>
                  </a:cubicBezTo>
                  <a:cubicBezTo>
                    <a:pt x="1137" y="584"/>
                    <a:pt x="1137" y="584"/>
                    <a:pt x="1137" y="584"/>
                  </a:cubicBezTo>
                  <a:cubicBezTo>
                    <a:pt x="1138" y="585"/>
                    <a:pt x="1138" y="585"/>
                    <a:pt x="1138" y="585"/>
                  </a:cubicBezTo>
                  <a:cubicBezTo>
                    <a:pt x="1138" y="585"/>
                    <a:pt x="1138" y="585"/>
                    <a:pt x="1138" y="585"/>
                  </a:cubicBezTo>
                  <a:cubicBezTo>
                    <a:pt x="1138" y="585"/>
                    <a:pt x="1138" y="585"/>
                    <a:pt x="1138" y="585"/>
                  </a:cubicBezTo>
                  <a:cubicBezTo>
                    <a:pt x="1140" y="586"/>
                    <a:pt x="1138" y="585"/>
                    <a:pt x="1140" y="586"/>
                  </a:cubicBezTo>
                  <a:cubicBezTo>
                    <a:pt x="1140" y="586"/>
                    <a:pt x="1140" y="586"/>
                    <a:pt x="1140" y="586"/>
                  </a:cubicBezTo>
                  <a:cubicBezTo>
                    <a:pt x="1141" y="586"/>
                    <a:pt x="1141" y="586"/>
                    <a:pt x="1141" y="586"/>
                  </a:cubicBezTo>
                  <a:cubicBezTo>
                    <a:pt x="1142" y="586"/>
                    <a:pt x="1142" y="586"/>
                    <a:pt x="1142" y="586"/>
                  </a:cubicBezTo>
                  <a:cubicBezTo>
                    <a:pt x="1142" y="587"/>
                    <a:pt x="1142" y="587"/>
                    <a:pt x="1142" y="587"/>
                  </a:cubicBezTo>
                  <a:cubicBezTo>
                    <a:pt x="1142" y="588"/>
                    <a:pt x="1142" y="588"/>
                    <a:pt x="1142" y="588"/>
                  </a:cubicBezTo>
                  <a:cubicBezTo>
                    <a:pt x="1141" y="588"/>
                    <a:pt x="1141" y="588"/>
                    <a:pt x="1141" y="588"/>
                  </a:cubicBezTo>
                  <a:cubicBezTo>
                    <a:pt x="1141" y="589"/>
                    <a:pt x="1141" y="589"/>
                    <a:pt x="1141" y="589"/>
                  </a:cubicBezTo>
                  <a:cubicBezTo>
                    <a:pt x="1141" y="589"/>
                    <a:pt x="1141" y="589"/>
                    <a:pt x="1142" y="590"/>
                  </a:cubicBezTo>
                  <a:cubicBezTo>
                    <a:pt x="1142" y="591"/>
                    <a:pt x="1142" y="591"/>
                    <a:pt x="1142" y="591"/>
                  </a:cubicBezTo>
                  <a:cubicBezTo>
                    <a:pt x="1141" y="591"/>
                    <a:pt x="1141" y="591"/>
                    <a:pt x="1141" y="591"/>
                  </a:cubicBezTo>
                  <a:cubicBezTo>
                    <a:pt x="1141" y="592"/>
                    <a:pt x="1141" y="592"/>
                    <a:pt x="1141" y="592"/>
                  </a:cubicBezTo>
                  <a:cubicBezTo>
                    <a:pt x="1141" y="592"/>
                    <a:pt x="1141" y="592"/>
                    <a:pt x="1141" y="592"/>
                  </a:cubicBezTo>
                  <a:cubicBezTo>
                    <a:pt x="1142" y="593"/>
                    <a:pt x="1142" y="593"/>
                    <a:pt x="1142" y="593"/>
                  </a:cubicBezTo>
                  <a:cubicBezTo>
                    <a:pt x="1143" y="594"/>
                    <a:pt x="1143" y="594"/>
                    <a:pt x="1143" y="594"/>
                  </a:cubicBezTo>
                  <a:cubicBezTo>
                    <a:pt x="1144" y="593"/>
                    <a:pt x="1143" y="593"/>
                    <a:pt x="1144" y="593"/>
                  </a:cubicBezTo>
                  <a:cubicBezTo>
                    <a:pt x="1144" y="593"/>
                    <a:pt x="1144" y="593"/>
                    <a:pt x="1145" y="593"/>
                  </a:cubicBezTo>
                  <a:cubicBezTo>
                    <a:pt x="1145" y="594"/>
                    <a:pt x="1145" y="594"/>
                    <a:pt x="1145" y="594"/>
                  </a:cubicBezTo>
                  <a:cubicBezTo>
                    <a:pt x="1145" y="595"/>
                    <a:pt x="1145" y="594"/>
                    <a:pt x="1146" y="596"/>
                  </a:cubicBezTo>
                  <a:cubicBezTo>
                    <a:pt x="1145" y="597"/>
                    <a:pt x="1145" y="597"/>
                    <a:pt x="1145" y="597"/>
                  </a:cubicBezTo>
                  <a:cubicBezTo>
                    <a:pt x="1145" y="598"/>
                    <a:pt x="1145" y="598"/>
                    <a:pt x="1145" y="598"/>
                  </a:cubicBezTo>
                  <a:cubicBezTo>
                    <a:pt x="1146" y="598"/>
                    <a:pt x="1146" y="598"/>
                    <a:pt x="1146" y="598"/>
                  </a:cubicBezTo>
                  <a:cubicBezTo>
                    <a:pt x="1147" y="598"/>
                    <a:pt x="1147" y="598"/>
                    <a:pt x="1147" y="598"/>
                  </a:cubicBezTo>
                  <a:cubicBezTo>
                    <a:pt x="1147" y="599"/>
                    <a:pt x="1147" y="599"/>
                    <a:pt x="1147" y="599"/>
                  </a:cubicBezTo>
                  <a:cubicBezTo>
                    <a:pt x="1144" y="601"/>
                    <a:pt x="1144" y="601"/>
                    <a:pt x="1144" y="601"/>
                  </a:cubicBezTo>
                  <a:cubicBezTo>
                    <a:pt x="1142" y="601"/>
                    <a:pt x="1142" y="601"/>
                    <a:pt x="1142" y="601"/>
                  </a:cubicBezTo>
                  <a:cubicBezTo>
                    <a:pt x="1141" y="601"/>
                    <a:pt x="1141" y="601"/>
                    <a:pt x="1141" y="601"/>
                  </a:cubicBezTo>
                  <a:cubicBezTo>
                    <a:pt x="1140" y="602"/>
                    <a:pt x="1140" y="602"/>
                    <a:pt x="1140" y="602"/>
                  </a:cubicBezTo>
                  <a:cubicBezTo>
                    <a:pt x="1140" y="603"/>
                    <a:pt x="1140" y="603"/>
                    <a:pt x="1140" y="603"/>
                  </a:cubicBezTo>
                  <a:cubicBezTo>
                    <a:pt x="1139" y="603"/>
                    <a:pt x="1139" y="603"/>
                    <a:pt x="1139" y="603"/>
                  </a:cubicBezTo>
                  <a:cubicBezTo>
                    <a:pt x="1138" y="603"/>
                    <a:pt x="1138" y="603"/>
                    <a:pt x="1138" y="603"/>
                  </a:cubicBezTo>
                  <a:cubicBezTo>
                    <a:pt x="1138" y="603"/>
                    <a:pt x="1138" y="603"/>
                    <a:pt x="1138" y="603"/>
                  </a:cubicBezTo>
                  <a:cubicBezTo>
                    <a:pt x="1137" y="603"/>
                    <a:pt x="1137" y="603"/>
                    <a:pt x="1137" y="603"/>
                  </a:cubicBezTo>
                  <a:cubicBezTo>
                    <a:pt x="1136" y="605"/>
                    <a:pt x="1136" y="605"/>
                    <a:pt x="1136" y="605"/>
                  </a:cubicBezTo>
                  <a:cubicBezTo>
                    <a:pt x="1136" y="604"/>
                    <a:pt x="1136" y="604"/>
                    <a:pt x="1136" y="604"/>
                  </a:cubicBezTo>
                  <a:cubicBezTo>
                    <a:pt x="1135" y="605"/>
                    <a:pt x="1135" y="605"/>
                    <a:pt x="1135" y="605"/>
                  </a:cubicBezTo>
                  <a:cubicBezTo>
                    <a:pt x="1135" y="606"/>
                    <a:pt x="1135" y="605"/>
                    <a:pt x="1135" y="606"/>
                  </a:cubicBezTo>
                  <a:cubicBezTo>
                    <a:pt x="1134" y="605"/>
                    <a:pt x="1134" y="605"/>
                    <a:pt x="1134" y="604"/>
                  </a:cubicBezTo>
                  <a:cubicBezTo>
                    <a:pt x="1133" y="604"/>
                    <a:pt x="1134" y="604"/>
                    <a:pt x="1133" y="604"/>
                  </a:cubicBezTo>
                  <a:cubicBezTo>
                    <a:pt x="1132" y="604"/>
                    <a:pt x="1132" y="604"/>
                    <a:pt x="1132" y="604"/>
                  </a:cubicBezTo>
                  <a:cubicBezTo>
                    <a:pt x="1132" y="604"/>
                    <a:pt x="1132" y="604"/>
                    <a:pt x="1132" y="604"/>
                  </a:cubicBezTo>
                  <a:cubicBezTo>
                    <a:pt x="1132" y="604"/>
                    <a:pt x="1132" y="604"/>
                    <a:pt x="1131" y="605"/>
                  </a:cubicBezTo>
                  <a:cubicBezTo>
                    <a:pt x="1131" y="604"/>
                    <a:pt x="1131" y="604"/>
                    <a:pt x="1131" y="604"/>
                  </a:cubicBezTo>
                  <a:cubicBezTo>
                    <a:pt x="1130" y="604"/>
                    <a:pt x="1130" y="604"/>
                    <a:pt x="1130" y="604"/>
                  </a:cubicBezTo>
                  <a:cubicBezTo>
                    <a:pt x="1130" y="605"/>
                    <a:pt x="1130" y="605"/>
                    <a:pt x="1129" y="606"/>
                  </a:cubicBezTo>
                  <a:cubicBezTo>
                    <a:pt x="1129" y="607"/>
                    <a:pt x="1129" y="607"/>
                    <a:pt x="1129" y="607"/>
                  </a:cubicBezTo>
                  <a:cubicBezTo>
                    <a:pt x="1129" y="608"/>
                    <a:pt x="1129" y="608"/>
                    <a:pt x="1129" y="608"/>
                  </a:cubicBezTo>
                  <a:cubicBezTo>
                    <a:pt x="1129" y="608"/>
                    <a:pt x="1129" y="608"/>
                    <a:pt x="1129" y="608"/>
                  </a:cubicBezTo>
                  <a:cubicBezTo>
                    <a:pt x="1128" y="607"/>
                    <a:pt x="1128" y="607"/>
                    <a:pt x="1128" y="607"/>
                  </a:cubicBezTo>
                  <a:cubicBezTo>
                    <a:pt x="1127" y="606"/>
                    <a:pt x="1127" y="606"/>
                    <a:pt x="1127" y="606"/>
                  </a:cubicBezTo>
                  <a:cubicBezTo>
                    <a:pt x="1126" y="606"/>
                    <a:pt x="1126" y="606"/>
                    <a:pt x="1126" y="606"/>
                  </a:cubicBezTo>
                  <a:cubicBezTo>
                    <a:pt x="1126" y="606"/>
                    <a:pt x="1126" y="606"/>
                    <a:pt x="1126" y="606"/>
                  </a:cubicBezTo>
                  <a:cubicBezTo>
                    <a:pt x="1127" y="605"/>
                    <a:pt x="1127" y="605"/>
                    <a:pt x="1127" y="605"/>
                  </a:cubicBezTo>
                  <a:cubicBezTo>
                    <a:pt x="1127" y="605"/>
                    <a:pt x="1127" y="605"/>
                    <a:pt x="1127" y="605"/>
                  </a:cubicBezTo>
                  <a:cubicBezTo>
                    <a:pt x="1126" y="605"/>
                    <a:pt x="1126" y="605"/>
                    <a:pt x="1126" y="605"/>
                  </a:cubicBezTo>
                  <a:cubicBezTo>
                    <a:pt x="1126" y="605"/>
                    <a:pt x="1126" y="605"/>
                    <a:pt x="1126" y="605"/>
                  </a:cubicBezTo>
                  <a:cubicBezTo>
                    <a:pt x="1127" y="604"/>
                    <a:pt x="1127" y="604"/>
                    <a:pt x="1127" y="604"/>
                  </a:cubicBezTo>
                  <a:cubicBezTo>
                    <a:pt x="1127" y="603"/>
                    <a:pt x="1127" y="603"/>
                    <a:pt x="1127" y="603"/>
                  </a:cubicBezTo>
                  <a:cubicBezTo>
                    <a:pt x="1126" y="603"/>
                    <a:pt x="1126" y="603"/>
                    <a:pt x="1126" y="603"/>
                  </a:cubicBezTo>
                  <a:cubicBezTo>
                    <a:pt x="1126" y="604"/>
                    <a:pt x="1126" y="604"/>
                    <a:pt x="1126" y="604"/>
                  </a:cubicBezTo>
                  <a:cubicBezTo>
                    <a:pt x="1124" y="605"/>
                    <a:pt x="1124" y="605"/>
                    <a:pt x="1124" y="605"/>
                  </a:cubicBezTo>
                  <a:cubicBezTo>
                    <a:pt x="1124" y="606"/>
                    <a:pt x="1124" y="606"/>
                    <a:pt x="1124" y="606"/>
                  </a:cubicBezTo>
                  <a:cubicBezTo>
                    <a:pt x="1123" y="609"/>
                    <a:pt x="1123" y="609"/>
                    <a:pt x="1123" y="609"/>
                  </a:cubicBezTo>
                  <a:cubicBezTo>
                    <a:pt x="1123" y="610"/>
                    <a:pt x="1123" y="610"/>
                    <a:pt x="1123" y="610"/>
                  </a:cubicBezTo>
                  <a:cubicBezTo>
                    <a:pt x="1122" y="611"/>
                    <a:pt x="1123" y="611"/>
                    <a:pt x="1121" y="612"/>
                  </a:cubicBezTo>
                  <a:cubicBezTo>
                    <a:pt x="1120" y="612"/>
                    <a:pt x="1120" y="612"/>
                    <a:pt x="1120" y="612"/>
                  </a:cubicBezTo>
                  <a:cubicBezTo>
                    <a:pt x="1119" y="612"/>
                    <a:pt x="1119" y="612"/>
                    <a:pt x="1119" y="612"/>
                  </a:cubicBezTo>
                  <a:cubicBezTo>
                    <a:pt x="1119" y="613"/>
                    <a:pt x="1119" y="613"/>
                    <a:pt x="1119" y="613"/>
                  </a:cubicBezTo>
                  <a:cubicBezTo>
                    <a:pt x="1118" y="613"/>
                    <a:pt x="1118" y="613"/>
                    <a:pt x="1118" y="613"/>
                  </a:cubicBezTo>
                  <a:cubicBezTo>
                    <a:pt x="1118" y="612"/>
                    <a:pt x="1118" y="612"/>
                    <a:pt x="1118" y="612"/>
                  </a:cubicBezTo>
                  <a:cubicBezTo>
                    <a:pt x="1118" y="612"/>
                    <a:pt x="1118" y="612"/>
                    <a:pt x="1118" y="612"/>
                  </a:cubicBezTo>
                  <a:cubicBezTo>
                    <a:pt x="1117" y="614"/>
                    <a:pt x="1117" y="614"/>
                    <a:pt x="1117" y="614"/>
                  </a:cubicBezTo>
                  <a:cubicBezTo>
                    <a:pt x="1117" y="614"/>
                    <a:pt x="1117" y="614"/>
                    <a:pt x="1117" y="614"/>
                  </a:cubicBezTo>
                  <a:cubicBezTo>
                    <a:pt x="1117" y="612"/>
                    <a:pt x="1117" y="613"/>
                    <a:pt x="1117" y="612"/>
                  </a:cubicBezTo>
                  <a:cubicBezTo>
                    <a:pt x="1116" y="612"/>
                    <a:pt x="1116" y="612"/>
                    <a:pt x="1116" y="612"/>
                  </a:cubicBezTo>
                  <a:cubicBezTo>
                    <a:pt x="1116" y="614"/>
                    <a:pt x="1116" y="614"/>
                    <a:pt x="1116" y="614"/>
                  </a:cubicBezTo>
                  <a:cubicBezTo>
                    <a:pt x="1115" y="614"/>
                    <a:pt x="1115" y="614"/>
                    <a:pt x="1115" y="614"/>
                  </a:cubicBezTo>
                  <a:cubicBezTo>
                    <a:pt x="1115" y="613"/>
                    <a:pt x="1115" y="613"/>
                    <a:pt x="1115" y="613"/>
                  </a:cubicBezTo>
                  <a:cubicBezTo>
                    <a:pt x="1115" y="613"/>
                    <a:pt x="1115" y="613"/>
                    <a:pt x="1115" y="613"/>
                  </a:cubicBezTo>
                  <a:cubicBezTo>
                    <a:pt x="1115" y="614"/>
                    <a:pt x="1115" y="614"/>
                    <a:pt x="1115" y="614"/>
                  </a:cubicBezTo>
                  <a:cubicBezTo>
                    <a:pt x="1115" y="615"/>
                    <a:pt x="1115" y="615"/>
                    <a:pt x="1115" y="615"/>
                  </a:cubicBezTo>
                  <a:cubicBezTo>
                    <a:pt x="1115" y="615"/>
                    <a:pt x="1115" y="615"/>
                    <a:pt x="1115" y="615"/>
                  </a:cubicBezTo>
                  <a:cubicBezTo>
                    <a:pt x="1114" y="615"/>
                    <a:pt x="1115" y="615"/>
                    <a:pt x="1114" y="615"/>
                  </a:cubicBezTo>
                  <a:cubicBezTo>
                    <a:pt x="1114" y="615"/>
                    <a:pt x="1114" y="615"/>
                    <a:pt x="1114" y="615"/>
                  </a:cubicBezTo>
                  <a:cubicBezTo>
                    <a:pt x="1113" y="615"/>
                    <a:pt x="1113" y="615"/>
                    <a:pt x="1113" y="615"/>
                  </a:cubicBezTo>
                  <a:cubicBezTo>
                    <a:pt x="1113" y="614"/>
                    <a:pt x="1113" y="615"/>
                    <a:pt x="1113" y="614"/>
                  </a:cubicBezTo>
                  <a:cubicBezTo>
                    <a:pt x="1112" y="614"/>
                    <a:pt x="1112" y="614"/>
                    <a:pt x="1112" y="614"/>
                  </a:cubicBezTo>
                  <a:cubicBezTo>
                    <a:pt x="1111" y="615"/>
                    <a:pt x="1111" y="615"/>
                    <a:pt x="1111" y="615"/>
                  </a:cubicBezTo>
                  <a:cubicBezTo>
                    <a:pt x="1110" y="617"/>
                    <a:pt x="1110" y="617"/>
                    <a:pt x="1110" y="617"/>
                  </a:cubicBezTo>
                  <a:cubicBezTo>
                    <a:pt x="1110" y="617"/>
                    <a:pt x="1110" y="617"/>
                    <a:pt x="1110" y="618"/>
                  </a:cubicBezTo>
                  <a:cubicBezTo>
                    <a:pt x="1108" y="620"/>
                    <a:pt x="1109" y="619"/>
                    <a:pt x="1107" y="622"/>
                  </a:cubicBezTo>
                  <a:cubicBezTo>
                    <a:pt x="1106" y="625"/>
                    <a:pt x="1106" y="625"/>
                    <a:pt x="1106" y="625"/>
                  </a:cubicBezTo>
                  <a:cubicBezTo>
                    <a:pt x="1105" y="625"/>
                    <a:pt x="1105" y="625"/>
                    <a:pt x="1105" y="625"/>
                  </a:cubicBezTo>
                  <a:cubicBezTo>
                    <a:pt x="1105" y="626"/>
                    <a:pt x="1105" y="626"/>
                    <a:pt x="1105" y="626"/>
                  </a:cubicBezTo>
                  <a:cubicBezTo>
                    <a:pt x="1104" y="629"/>
                    <a:pt x="1104" y="628"/>
                    <a:pt x="1103" y="630"/>
                  </a:cubicBezTo>
                  <a:cubicBezTo>
                    <a:pt x="1104" y="631"/>
                    <a:pt x="1104" y="630"/>
                    <a:pt x="1104" y="631"/>
                  </a:cubicBezTo>
                  <a:cubicBezTo>
                    <a:pt x="1104" y="632"/>
                    <a:pt x="1104" y="632"/>
                    <a:pt x="1104" y="632"/>
                  </a:cubicBezTo>
                  <a:cubicBezTo>
                    <a:pt x="1105" y="632"/>
                    <a:pt x="1105" y="632"/>
                    <a:pt x="1105" y="632"/>
                  </a:cubicBezTo>
                  <a:cubicBezTo>
                    <a:pt x="1105" y="632"/>
                    <a:pt x="1105" y="632"/>
                    <a:pt x="1105" y="632"/>
                  </a:cubicBezTo>
                  <a:cubicBezTo>
                    <a:pt x="1106" y="632"/>
                    <a:pt x="1106" y="632"/>
                    <a:pt x="1106" y="632"/>
                  </a:cubicBezTo>
                  <a:cubicBezTo>
                    <a:pt x="1106" y="633"/>
                    <a:pt x="1106" y="633"/>
                    <a:pt x="1106" y="633"/>
                  </a:cubicBezTo>
                  <a:cubicBezTo>
                    <a:pt x="1106" y="633"/>
                    <a:pt x="1106" y="633"/>
                    <a:pt x="1106" y="633"/>
                  </a:cubicBezTo>
                  <a:cubicBezTo>
                    <a:pt x="1105" y="633"/>
                    <a:pt x="1105" y="633"/>
                    <a:pt x="1105" y="633"/>
                  </a:cubicBezTo>
                  <a:cubicBezTo>
                    <a:pt x="1104" y="634"/>
                    <a:pt x="1104" y="634"/>
                    <a:pt x="1104" y="634"/>
                  </a:cubicBezTo>
                  <a:cubicBezTo>
                    <a:pt x="1103" y="634"/>
                    <a:pt x="1103" y="634"/>
                    <a:pt x="1103" y="634"/>
                  </a:cubicBezTo>
                  <a:cubicBezTo>
                    <a:pt x="1103" y="636"/>
                    <a:pt x="1102" y="636"/>
                    <a:pt x="1101" y="637"/>
                  </a:cubicBezTo>
                  <a:cubicBezTo>
                    <a:pt x="1102" y="638"/>
                    <a:pt x="1102" y="638"/>
                    <a:pt x="1102" y="638"/>
                  </a:cubicBezTo>
                  <a:cubicBezTo>
                    <a:pt x="1104" y="638"/>
                    <a:pt x="1104" y="638"/>
                    <a:pt x="1104" y="638"/>
                  </a:cubicBezTo>
                  <a:cubicBezTo>
                    <a:pt x="1104" y="639"/>
                    <a:pt x="1104" y="639"/>
                    <a:pt x="1104" y="639"/>
                  </a:cubicBezTo>
                  <a:cubicBezTo>
                    <a:pt x="1106" y="642"/>
                    <a:pt x="1106" y="642"/>
                    <a:pt x="1106" y="642"/>
                  </a:cubicBezTo>
                  <a:cubicBezTo>
                    <a:pt x="1106" y="642"/>
                    <a:pt x="1106" y="642"/>
                    <a:pt x="1106" y="642"/>
                  </a:cubicBezTo>
                  <a:cubicBezTo>
                    <a:pt x="1105" y="643"/>
                    <a:pt x="1105" y="643"/>
                    <a:pt x="1105" y="643"/>
                  </a:cubicBezTo>
                  <a:cubicBezTo>
                    <a:pt x="1107" y="643"/>
                    <a:pt x="1107" y="643"/>
                    <a:pt x="1107" y="643"/>
                  </a:cubicBezTo>
                  <a:cubicBezTo>
                    <a:pt x="1107" y="645"/>
                    <a:pt x="1107" y="645"/>
                    <a:pt x="1107" y="645"/>
                  </a:cubicBezTo>
                  <a:cubicBezTo>
                    <a:pt x="1108" y="646"/>
                    <a:pt x="1108" y="646"/>
                    <a:pt x="1108" y="646"/>
                  </a:cubicBezTo>
                  <a:cubicBezTo>
                    <a:pt x="1109" y="646"/>
                    <a:pt x="1109" y="646"/>
                    <a:pt x="1109" y="646"/>
                  </a:cubicBezTo>
                  <a:cubicBezTo>
                    <a:pt x="1112" y="646"/>
                    <a:pt x="1111" y="646"/>
                    <a:pt x="1113" y="645"/>
                  </a:cubicBezTo>
                  <a:cubicBezTo>
                    <a:pt x="1113" y="644"/>
                    <a:pt x="1113" y="644"/>
                    <a:pt x="1113" y="644"/>
                  </a:cubicBezTo>
                  <a:cubicBezTo>
                    <a:pt x="1112" y="643"/>
                    <a:pt x="1112" y="643"/>
                    <a:pt x="1112" y="642"/>
                  </a:cubicBezTo>
                  <a:cubicBezTo>
                    <a:pt x="1111" y="641"/>
                    <a:pt x="1111" y="641"/>
                    <a:pt x="1111" y="641"/>
                  </a:cubicBezTo>
                  <a:cubicBezTo>
                    <a:pt x="1111" y="642"/>
                    <a:pt x="1111" y="642"/>
                    <a:pt x="1111" y="642"/>
                  </a:cubicBezTo>
                  <a:cubicBezTo>
                    <a:pt x="1110" y="641"/>
                    <a:pt x="1110" y="641"/>
                    <a:pt x="1110" y="641"/>
                  </a:cubicBezTo>
                  <a:cubicBezTo>
                    <a:pt x="1110" y="641"/>
                    <a:pt x="1110" y="641"/>
                    <a:pt x="1110" y="641"/>
                  </a:cubicBezTo>
                  <a:cubicBezTo>
                    <a:pt x="1110" y="641"/>
                    <a:pt x="1110" y="641"/>
                    <a:pt x="1110" y="641"/>
                  </a:cubicBezTo>
                  <a:cubicBezTo>
                    <a:pt x="1111" y="641"/>
                    <a:pt x="1111" y="641"/>
                    <a:pt x="1111" y="641"/>
                  </a:cubicBezTo>
                  <a:cubicBezTo>
                    <a:pt x="1112" y="641"/>
                    <a:pt x="1112" y="641"/>
                    <a:pt x="1112" y="641"/>
                  </a:cubicBezTo>
                  <a:cubicBezTo>
                    <a:pt x="1113" y="643"/>
                    <a:pt x="1113" y="643"/>
                    <a:pt x="1113" y="643"/>
                  </a:cubicBezTo>
                  <a:cubicBezTo>
                    <a:pt x="1113" y="646"/>
                    <a:pt x="1113" y="645"/>
                    <a:pt x="1114" y="647"/>
                  </a:cubicBezTo>
                  <a:cubicBezTo>
                    <a:pt x="1113" y="647"/>
                    <a:pt x="1113" y="647"/>
                    <a:pt x="1113" y="647"/>
                  </a:cubicBezTo>
                  <a:cubicBezTo>
                    <a:pt x="1113" y="647"/>
                    <a:pt x="1113" y="647"/>
                    <a:pt x="1113" y="647"/>
                  </a:cubicBezTo>
                  <a:cubicBezTo>
                    <a:pt x="1112" y="647"/>
                    <a:pt x="1110" y="648"/>
                    <a:pt x="1108" y="648"/>
                  </a:cubicBezTo>
                  <a:cubicBezTo>
                    <a:pt x="1107" y="649"/>
                    <a:pt x="1107" y="649"/>
                    <a:pt x="1107" y="649"/>
                  </a:cubicBezTo>
                  <a:cubicBezTo>
                    <a:pt x="1105" y="649"/>
                    <a:pt x="1105" y="649"/>
                    <a:pt x="1105" y="649"/>
                  </a:cubicBezTo>
                  <a:cubicBezTo>
                    <a:pt x="1105" y="649"/>
                    <a:pt x="1105" y="649"/>
                    <a:pt x="1105" y="649"/>
                  </a:cubicBezTo>
                  <a:cubicBezTo>
                    <a:pt x="1105" y="648"/>
                    <a:pt x="1105" y="648"/>
                    <a:pt x="1105" y="648"/>
                  </a:cubicBezTo>
                  <a:cubicBezTo>
                    <a:pt x="1105" y="647"/>
                    <a:pt x="1105" y="647"/>
                    <a:pt x="1105" y="647"/>
                  </a:cubicBezTo>
                  <a:cubicBezTo>
                    <a:pt x="1105" y="647"/>
                    <a:pt x="1105" y="647"/>
                    <a:pt x="1105" y="647"/>
                  </a:cubicBezTo>
                  <a:cubicBezTo>
                    <a:pt x="1102" y="649"/>
                    <a:pt x="1102" y="649"/>
                    <a:pt x="1102" y="649"/>
                  </a:cubicBezTo>
                  <a:cubicBezTo>
                    <a:pt x="1101" y="649"/>
                    <a:pt x="1101" y="649"/>
                    <a:pt x="1101" y="649"/>
                  </a:cubicBezTo>
                  <a:cubicBezTo>
                    <a:pt x="1100" y="650"/>
                    <a:pt x="1100" y="650"/>
                    <a:pt x="1100" y="650"/>
                  </a:cubicBezTo>
                  <a:cubicBezTo>
                    <a:pt x="1099" y="650"/>
                    <a:pt x="1099" y="650"/>
                    <a:pt x="1099" y="650"/>
                  </a:cubicBezTo>
                  <a:cubicBezTo>
                    <a:pt x="1099" y="648"/>
                    <a:pt x="1099" y="648"/>
                    <a:pt x="1099" y="648"/>
                  </a:cubicBezTo>
                  <a:cubicBezTo>
                    <a:pt x="1100" y="646"/>
                    <a:pt x="1100" y="646"/>
                    <a:pt x="1100" y="646"/>
                  </a:cubicBezTo>
                  <a:cubicBezTo>
                    <a:pt x="1100" y="646"/>
                    <a:pt x="1100" y="646"/>
                    <a:pt x="1100" y="646"/>
                  </a:cubicBezTo>
                  <a:cubicBezTo>
                    <a:pt x="1098" y="647"/>
                    <a:pt x="1098" y="647"/>
                    <a:pt x="1098" y="647"/>
                  </a:cubicBezTo>
                  <a:cubicBezTo>
                    <a:pt x="1098" y="647"/>
                    <a:pt x="1098" y="647"/>
                    <a:pt x="1098" y="647"/>
                  </a:cubicBezTo>
                  <a:cubicBezTo>
                    <a:pt x="1098" y="646"/>
                    <a:pt x="1098" y="646"/>
                    <a:pt x="1098" y="646"/>
                  </a:cubicBezTo>
                  <a:cubicBezTo>
                    <a:pt x="1098" y="646"/>
                    <a:pt x="1098" y="646"/>
                    <a:pt x="1098" y="646"/>
                  </a:cubicBezTo>
                  <a:cubicBezTo>
                    <a:pt x="1097" y="645"/>
                    <a:pt x="1097" y="645"/>
                    <a:pt x="1097" y="645"/>
                  </a:cubicBezTo>
                  <a:cubicBezTo>
                    <a:pt x="1097" y="647"/>
                    <a:pt x="1097" y="647"/>
                    <a:pt x="1097" y="647"/>
                  </a:cubicBezTo>
                  <a:cubicBezTo>
                    <a:pt x="1097" y="648"/>
                    <a:pt x="1097" y="648"/>
                    <a:pt x="1097" y="648"/>
                  </a:cubicBezTo>
                  <a:cubicBezTo>
                    <a:pt x="1097" y="651"/>
                    <a:pt x="1097" y="651"/>
                    <a:pt x="1097" y="651"/>
                  </a:cubicBezTo>
                  <a:cubicBezTo>
                    <a:pt x="1096" y="652"/>
                    <a:pt x="1096" y="652"/>
                    <a:pt x="1096" y="652"/>
                  </a:cubicBezTo>
                  <a:cubicBezTo>
                    <a:pt x="1093" y="652"/>
                    <a:pt x="1093" y="652"/>
                    <a:pt x="1093" y="652"/>
                  </a:cubicBezTo>
                  <a:cubicBezTo>
                    <a:pt x="1091" y="652"/>
                    <a:pt x="1091" y="652"/>
                    <a:pt x="1087" y="653"/>
                  </a:cubicBezTo>
                  <a:cubicBezTo>
                    <a:pt x="1086" y="653"/>
                    <a:pt x="1086" y="653"/>
                    <a:pt x="1086" y="653"/>
                  </a:cubicBezTo>
                  <a:cubicBezTo>
                    <a:pt x="1085" y="653"/>
                    <a:pt x="1085" y="653"/>
                    <a:pt x="1085" y="653"/>
                  </a:cubicBezTo>
                  <a:cubicBezTo>
                    <a:pt x="1081" y="653"/>
                    <a:pt x="1081" y="653"/>
                    <a:pt x="1081" y="653"/>
                  </a:cubicBezTo>
                  <a:cubicBezTo>
                    <a:pt x="1080" y="653"/>
                    <a:pt x="1080" y="653"/>
                    <a:pt x="1080" y="653"/>
                  </a:cubicBezTo>
                  <a:cubicBezTo>
                    <a:pt x="1079" y="654"/>
                    <a:pt x="1079" y="654"/>
                    <a:pt x="1079" y="654"/>
                  </a:cubicBezTo>
                  <a:cubicBezTo>
                    <a:pt x="1072" y="656"/>
                    <a:pt x="1073" y="657"/>
                    <a:pt x="1070" y="660"/>
                  </a:cubicBezTo>
                  <a:cubicBezTo>
                    <a:pt x="1069" y="660"/>
                    <a:pt x="1069" y="660"/>
                    <a:pt x="1069" y="660"/>
                  </a:cubicBezTo>
                  <a:cubicBezTo>
                    <a:pt x="1068" y="661"/>
                    <a:pt x="1069" y="660"/>
                    <a:pt x="1068" y="661"/>
                  </a:cubicBezTo>
                  <a:cubicBezTo>
                    <a:pt x="1069" y="658"/>
                    <a:pt x="1069" y="658"/>
                    <a:pt x="1069" y="655"/>
                  </a:cubicBezTo>
                  <a:cubicBezTo>
                    <a:pt x="1069" y="654"/>
                    <a:pt x="1069" y="654"/>
                    <a:pt x="1068" y="654"/>
                  </a:cubicBezTo>
                  <a:cubicBezTo>
                    <a:pt x="1069" y="655"/>
                    <a:pt x="1069" y="655"/>
                    <a:pt x="1069" y="655"/>
                  </a:cubicBezTo>
                  <a:cubicBezTo>
                    <a:pt x="1069" y="658"/>
                    <a:pt x="1069" y="657"/>
                    <a:pt x="1069" y="659"/>
                  </a:cubicBezTo>
                  <a:cubicBezTo>
                    <a:pt x="1068" y="661"/>
                    <a:pt x="1068" y="661"/>
                    <a:pt x="1068" y="661"/>
                  </a:cubicBezTo>
                  <a:cubicBezTo>
                    <a:pt x="1067" y="662"/>
                    <a:pt x="1067" y="661"/>
                    <a:pt x="1067" y="662"/>
                  </a:cubicBezTo>
                  <a:cubicBezTo>
                    <a:pt x="1066" y="662"/>
                    <a:pt x="1066" y="662"/>
                    <a:pt x="1066" y="662"/>
                  </a:cubicBezTo>
                  <a:cubicBezTo>
                    <a:pt x="1066" y="663"/>
                    <a:pt x="1066" y="662"/>
                    <a:pt x="1065" y="663"/>
                  </a:cubicBezTo>
                  <a:cubicBezTo>
                    <a:pt x="1065" y="664"/>
                    <a:pt x="1065" y="664"/>
                    <a:pt x="1065" y="664"/>
                  </a:cubicBezTo>
                  <a:cubicBezTo>
                    <a:pt x="1065" y="665"/>
                    <a:pt x="1065" y="665"/>
                    <a:pt x="1065" y="665"/>
                  </a:cubicBezTo>
                  <a:cubicBezTo>
                    <a:pt x="1067" y="666"/>
                    <a:pt x="1067" y="666"/>
                    <a:pt x="1067" y="666"/>
                  </a:cubicBezTo>
                  <a:cubicBezTo>
                    <a:pt x="1068" y="665"/>
                    <a:pt x="1068" y="665"/>
                    <a:pt x="1068" y="665"/>
                  </a:cubicBezTo>
                  <a:cubicBezTo>
                    <a:pt x="1068" y="666"/>
                    <a:pt x="1068" y="666"/>
                    <a:pt x="1068" y="667"/>
                  </a:cubicBezTo>
                  <a:cubicBezTo>
                    <a:pt x="1068" y="667"/>
                    <a:pt x="1067" y="675"/>
                    <a:pt x="1067" y="675"/>
                  </a:cubicBezTo>
                  <a:cubicBezTo>
                    <a:pt x="1067" y="674"/>
                    <a:pt x="1067" y="673"/>
                    <a:pt x="1067" y="672"/>
                  </a:cubicBezTo>
                  <a:cubicBezTo>
                    <a:pt x="1067" y="672"/>
                    <a:pt x="1067" y="672"/>
                    <a:pt x="1067" y="672"/>
                  </a:cubicBezTo>
                  <a:cubicBezTo>
                    <a:pt x="1066" y="673"/>
                    <a:pt x="1066" y="675"/>
                    <a:pt x="1066" y="676"/>
                  </a:cubicBezTo>
                  <a:cubicBezTo>
                    <a:pt x="1065" y="678"/>
                    <a:pt x="1065" y="677"/>
                    <a:pt x="1064" y="679"/>
                  </a:cubicBezTo>
                  <a:cubicBezTo>
                    <a:pt x="1063" y="679"/>
                    <a:pt x="1063" y="679"/>
                    <a:pt x="1063" y="679"/>
                  </a:cubicBezTo>
                  <a:cubicBezTo>
                    <a:pt x="1063" y="679"/>
                    <a:pt x="1063" y="679"/>
                    <a:pt x="1063" y="679"/>
                  </a:cubicBezTo>
                  <a:cubicBezTo>
                    <a:pt x="1063" y="680"/>
                    <a:pt x="1063" y="680"/>
                    <a:pt x="1063" y="680"/>
                  </a:cubicBezTo>
                  <a:cubicBezTo>
                    <a:pt x="1063" y="681"/>
                    <a:pt x="1063" y="681"/>
                    <a:pt x="1063" y="681"/>
                  </a:cubicBezTo>
                  <a:cubicBezTo>
                    <a:pt x="1063" y="682"/>
                    <a:pt x="1063" y="682"/>
                    <a:pt x="1063" y="682"/>
                  </a:cubicBezTo>
                  <a:cubicBezTo>
                    <a:pt x="1062" y="681"/>
                    <a:pt x="1062" y="681"/>
                    <a:pt x="1062" y="681"/>
                  </a:cubicBezTo>
                  <a:cubicBezTo>
                    <a:pt x="1061" y="682"/>
                    <a:pt x="1061" y="682"/>
                    <a:pt x="1061" y="682"/>
                  </a:cubicBezTo>
                  <a:cubicBezTo>
                    <a:pt x="1061" y="682"/>
                    <a:pt x="1061" y="682"/>
                    <a:pt x="1061" y="682"/>
                  </a:cubicBezTo>
                  <a:cubicBezTo>
                    <a:pt x="1061" y="683"/>
                    <a:pt x="1061" y="683"/>
                    <a:pt x="1061" y="683"/>
                  </a:cubicBezTo>
                  <a:cubicBezTo>
                    <a:pt x="1060" y="684"/>
                    <a:pt x="1060" y="685"/>
                    <a:pt x="1059" y="686"/>
                  </a:cubicBezTo>
                  <a:cubicBezTo>
                    <a:pt x="1057" y="687"/>
                    <a:pt x="1057" y="687"/>
                    <a:pt x="1057" y="687"/>
                  </a:cubicBezTo>
                  <a:cubicBezTo>
                    <a:pt x="1057" y="687"/>
                    <a:pt x="1057" y="687"/>
                    <a:pt x="1057" y="687"/>
                  </a:cubicBezTo>
                  <a:cubicBezTo>
                    <a:pt x="1058" y="685"/>
                    <a:pt x="1057" y="686"/>
                    <a:pt x="1058" y="684"/>
                  </a:cubicBezTo>
                  <a:cubicBezTo>
                    <a:pt x="1057" y="684"/>
                    <a:pt x="1057" y="684"/>
                    <a:pt x="1056" y="683"/>
                  </a:cubicBezTo>
                  <a:cubicBezTo>
                    <a:pt x="1055" y="683"/>
                    <a:pt x="1055" y="683"/>
                    <a:pt x="1055" y="683"/>
                  </a:cubicBezTo>
                  <a:cubicBezTo>
                    <a:pt x="1054" y="682"/>
                    <a:pt x="1054" y="682"/>
                    <a:pt x="1054" y="682"/>
                  </a:cubicBezTo>
                  <a:cubicBezTo>
                    <a:pt x="1053" y="682"/>
                    <a:pt x="1053" y="682"/>
                    <a:pt x="1053" y="682"/>
                  </a:cubicBezTo>
                  <a:cubicBezTo>
                    <a:pt x="1051" y="679"/>
                    <a:pt x="1051" y="679"/>
                    <a:pt x="1051" y="679"/>
                  </a:cubicBezTo>
                  <a:cubicBezTo>
                    <a:pt x="1051" y="679"/>
                    <a:pt x="1051" y="679"/>
                    <a:pt x="1051" y="678"/>
                  </a:cubicBezTo>
                  <a:cubicBezTo>
                    <a:pt x="1051" y="676"/>
                    <a:pt x="1051" y="676"/>
                    <a:pt x="1052" y="675"/>
                  </a:cubicBezTo>
                  <a:cubicBezTo>
                    <a:pt x="1053" y="674"/>
                    <a:pt x="1053" y="674"/>
                    <a:pt x="1053" y="674"/>
                  </a:cubicBezTo>
                  <a:cubicBezTo>
                    <a:pt x="1055" y="674"/>
                    <a:pt x="1055" y="674"/>
                    <a:pt x="1055" y="674"/>
                  </a:cubicBezTo>
                  <a:cubicBezTo>
                    <a:pt x="1056" y="673"/>
                    <a:pt x="1055" y="673"/>
                    <a:pt x="1056" y="672"/>
                  </a:cubicBezTo>
                  <a:cubicBezTo>
                    <a:pt x="1055" y="674"/>
                    <a:pt x="1055" y="674"/>
                    <a:pt x="1055" y="674"/>
                  </a:cubicBezTo>
                  <a:cubicBezTo>
                    <a:pt x="1053" y="674"/>
                    <a:pt x="1053" y="674"/>
                    <a:pt x="1052" y="674"/>
                  </a:cubicBezTo>
                  <a:cubicBezTo>
                    <a:pt x="1051" y="675"/>
                    <a:pt x="1051" y="675"/>
                    <a:pt x="1051" y="675"/>
                  </a:cubicBezTo>
                  <a:cubicBezTo>
                    <a:pt x="1051" y="676"/>
                    <a:pt x="1051" y="676"/>
                    <a:pt x="1051" y="676"/>
                  </a:cubicBezTo>
                  <a:cubicBezTo>
                    <a:pt x="1050" y="677"/>
                    <a:pt x="1050" y="677"/>
                    <a:pt x="1050" y="677"/>
                  </a:cubicBezTo>
                  <a:cubicBezTo>
                    <a:pt x="1050" y="678"/>
                    <a:pt x="1050" y="678"/>
                    <a:pt x="1050" y="678"/>
                  </a:cubicBezTo>
                  <a:cubicBezTo>
                    <a:pt x="1050" y="680"/>
                    <a:pt x="1050" y="680"/>
                    <a:pt x="1050" y="680"/>
                  </a:cubicBezTo>
                  <a:cubicBezTo>
                    <a:pt x="1051" y="681"/>
                    <a:pt x="1051" y="680"/>
                    <a:pt x="1052" y="682"/>
                  </a:cubicBezTo>
                  <a:cubicBezTo>
                    <a:pt x="1052" y="685"/>
                    <a:pt x="1052" y="685"/>
                    <a:pt x="1052" y="685"/>
                  </a:cubicBezTo>
                  <a:cubicBezTo>
                    <a:pt x="1053" y="687"/>
                    <a:pt x="1053" y="686"/>
                    <a:pt x="1055" y="689"/>
                  </a:cubicBezTo>
                  <a:cubicBezTo>
                    <a:pt x="1056" y="690"/>
                    <a:pt x="1056" y="690"/>
                    <a:pt x="1056" y="690"/>
                  </a:cubicBezTo>
                  <a:cubicBezTo>
                    <a:pt x="1056" y="690"/>
                    <a:pt x="1056" y="690"/>
                    <a:pt x="1056" y="690"/>
                  </a:cubicBezTo>
                  <a:cubicBezTo>
                    <a:pt x="1055" y="692"/>
                    <a:pt x="1055" y="692"/>
                    <a:pt x="1055" y="692"/>
                  </a:cubicBezTo>
                  <a:cubicBezTo>
                    <a:pt x="1055" y="692"/>
                    <a:pt x="1055" y="692"/>
                    <a:pt x="1055" y="692"/>
                  </a:cubicBezTo>
                  <a:cubicBezTo>
                    <a:pt x="1055" y="692"/>
                    <a:pt x="1055" y="692"/>
                    <a:pt x="1055" y="692"/>
                  </a:cubicBezTo>
                  <a:cubicBezTo>
                    <a:pt x="1056" y="693"/>
                    <a:pt x="1056" y="693"/>
                    <a:pt x="1056" y="693"/>
                  </a:cubicBezTo>
                  <a:cubicBezTo>
                    <a:pt x="1056" y="694"/>
                    <a:pt x="1056" y="694"/>
                    <a:pt x="1056" y="694"/>
                  </a:cubicBezTo>
                  <a:cubicBezTo>
                    <a:pt x="1056" y="695"/>
                    <a:pt x="1056" y="695"/>
                    <a:pt x="1056" y="695"/>
                  </a:cubicBezTo>
                  <a:cubicBezTo>
                    <a:pt x="1056" y="696"/>
                    <a:pt x="1056" y="696"/>
                    <a:pt x="1056" y="696"/>
                  </a:cubicBezTo>
                  <a:cubicBezTo>
                    <a:pt x="1056" y="695"/>
                    <a:pt x="1056" y="695"/>
                    <a:pt x="1056" y="695"/>
                  </a:cubicBezTo>
                  <a:cubicBezTo>
                    <a:pt x="1056" y="695"/>
                    <a:pt x="1056" y="695"/>
                    <a:pt x="1056" y="695"/>
                  </a:cubicBezTo>
                  <a:cubicBezTo>
                    <a:pt x="1055" y="695"/>
                    <a:pt x="1055" y="695"/>
                    <a:pt x="1055" y="695"/>
                  </a:cubicBezTo>
                  <a:cubicBezTo>
                    <a:pt x="1055" y="695"/>
                    <a:pt x="1055" y="695"/>
                    <a:pt x="1055" y="695"/>
                  </a:cubicBezTo>
                  <a:cubicBezTo>
                    <a:pt x="1055" y="697"/>
                    <a:pt x="1055" y="697"/>
                    <a:pt x="1055" y="697"/>
                  </a:cubicBezTo>
                  <a:cubicBezTo>
                    <a:pt x="1054" y="697"/>
                    <a:pt x="1054" y="697"/>
                    <a:pt x="1054" y="697"/>
                  </a:cubicBezTo>
                  <a:cubicBezTo>
                    <a:pt x="1054" y="698"/>
                    <a:pt x="1053" y="699"/>
                    <a:pt x="1050" y="706"/>
                  </a:cubicBezTo>
                  <a:cubicBezTo>
                    <a:pt x="1050" y="707"/>
                    <a:pt x="1050" y="707"/>
                    <a:pt x="1050" y="707"/>
                  </a:cubicBezTo>
                  <a:cubicBezTo>
                    <a:pt x="1049" y="707"/>
                    <a:pt x="1050" y="707"/>
                    <a:pt x="1049" y="708"/>
                  </a:cubicBezTo>
                  <a:cubicBezTo>
                    <a:pt x="1048" y="708"/>
                    <a:pt x="1048" y="708"/>
                    <a:pt x="1047" y="709"/>
                  </a:cubicBezTo>
                  <a:cubicBezTo>
                    <a:pt x="1047" y="711"/>
                    <a:pt x="1047" y="710"/>
                    <a:pt x="1046" y="713"/>
                  </a:cubicBezTo>
                  <a:cubicBezTo>
                    <a:pt x="1046" y="712"/>
                    <a:pt x="1046" y="712"/>
                    <a:pt x="1046" y="712"/>
                  </a:cubicBezTo>
                  <a:cubicBezTo>
                    <a:pt x="1045" y="711"/>
                    <a:pt x="1045" y="711"/>
                    <a:pt x="1045" y="711"/>
                  </a:cubicBezTo>
                  <a:cubicBezTo>
                    <a:pt x="1046" y="707"/>
                    <a:pt x="1047" y="705"/>
                    <a:pt x="1049" y="703"/>
                  </a:cubicBezTo>
                  <a:cubicBezTo>
                    <a:pt x="1049" y="701"/>
                    <a:pt x="1049" y="701"/>
                    <a:pt x="1049" y="701"/>
                  </a:cubicBezTo>
                  <a:cubicBezTo>
                    <a:pt x="1048" y="701"/>
                    <a:pt x="1048" y="701"/>
                    <a:pt x="1048" y="701"/>
                  </a:cubicBezTo>
                  <a:cubicBezTo>
                    <a:pt x="1047" y="701"/>
                    <a:pt x="1047" y="701"/>
                    <a:pt x="1047" y="701"/>
                  </a:cubicBezTo>
                  <a:cubicBezTo>
                    <a:pt x="1047" y="700"/>
                    <a:pt x="1047" y="700"/>
                    <a:pt x="1048" y="700"/>
                  </a:cubicBezTo>
                  <a:cubicBezTo>
                    <a:pt x="1047" y="699"/>
                    <a:pt x="1047" y="699"/>
                    <a:pt x="1047" y="699"/>
                  </a:cubicBezTo>
                  <a:cubicBezTo>
                    <a:pt x="1047" y="699"/>
                    <a:pt x="1047" y="699"/>
                    <a:pt x="1047" y="699"/>
                  </a:cubicBezTo>
                  <a:cubicBezTo>
                    <a:pt x="1046" y="698"/>
                    <a:pt x="1046" y="698"/>
                    <a:pt x="1046" y="698"/>
                  </a:cubicBezTo>
                  <a:cubicBezTo>
                    <a:pt x="1047" y="698"/>
                    <a:pt x="1047" y="698"/>
                    <a:pt x="1047" y="698"/>
                  </a:cubicBezTo>
                  <a:cubicBezTo>
                    <a:pt x="1047" y="697"/>
                    <a:pt x="1047" y="697"/>
                    <a:pt x="1047" y="697"/>
                  </a:cubicBezTo>
                  <a:cubicBezTo>
                    <a:pt x="1047" y="696"/>
                    <a:pt x="1047" y="696"/>
                    <a:pt x="1047" y="696"/>
                  </a:cubicBezTo>
                  <a:cubicBezTo>
                    <a:pt x="1047" y="696"/>
                    <a:pt x="1047" y="696"/>
                    <a:pt x="1047" y="696"/>
                  </a:cubicBezTo>
                  <a:cubicBezTo>
                    <a:pt x="1047" y="696"/>
                    <a:pt x="1047" y="696"/>
                    <a:pt x="1047" y="696"/>
                  </a:cubicBezTo>
                  <a:cubicBezTo>
                    <a:pt x="1046" y="696"/>
                    <a:pt x="1046" y="696"/>
                    <a:pt x="1046" y="697"/>
                  </a:cubicBezTo>
                  <a:cubicBezTo>
                    <a:pt x="1046" y="696"/>
                    <a:pt x="1046" y="696"/>
                    <a:pt x="1046" y="696"/>
                  </a:cubicBezTo>
                  <a:cubicBezTo>
                    <a:pt x="1045" y="696"/>
                    <a:pt x="1045" y="696"/>
                    <a:pt x="1045" y="696"/>
                  </a:cubicBezTo>
                  <a:cubicBezTo>
                    <a:pt x="1045" y="697"/>
                    <a:pt x="1045" y="697"/>
                    <a:pt x="1045" y="697"/>
                  </a:cubicBezTo>
                  <a:cubicBezTo>
                    <a:pt x="1045" y="697"/>
                    <a:pt x="1045" y="697"/>
                    <a:pt x="1045" y="697"/>
                  </a:cubicBezTo>
                  <a:cubicBezTo>
                    <a:pt x="1044" y="696"/>
                    <a:pt x="1044" y="696"/>
                    <a:pt x="1043" y="696"/>
                  </a:cubicBezTo>
                  <a:cubicBezTo>
                    <a:pt x="1042" y="694"/>
                    <a:pt x="1042" y="695"/>
                    <a:pt x="1042" y="694"/>
                  </a:cubicBezTo>
                  <a:cubicBezTo>
                    <a:pt x="1042" y="692"/>
                    <a:pt x="1042" y="692"/>
                    <a:pt x="1042" y="692"/>
                  </a:cubicBezTo>
                  <a:cubicBezTo>
                    <a:pt x="1043" y="692"/>
                    <a:pt x="1043" y="692"/>
                    <a:pt x="1043" y="692"/>
                  </a:cubicBezTo>
                  <a:cubicBezTo>
                    <a:pt x="1044" y="692"/>
                    <a:pt x="1044" y="692"/>
                    <a:pt x="1045" y="692"/>
                  </a:cubicBezTo>
                  <a:cubicBezTo>
                    <a:pt x="1045" y="692"/>
                    <a:pt x="1045" y="692"/>
                    <a:pt x="1045" y="692"/>
                  </a:cubicBezTo>
                  <a:cubicBezTo>
                    <a:pt x="1045" y="692"/>
                    <a:pt x="1045" y="692"/>
                    <a:pt x="1045" y="692"/>
                  </a:cubicBezTo>
                  <a:cubicBezTo>
                    <a:pt x="1043" y="691"/>
                    <a:pt x="1043" y="691"/>
                    <a:pt x="1043" y="691"/>
                  </a:cubicBezTo>
                  <a:cubicBezTo>
                    <a:pt x="1043" y="690"/>
                    <a:pt x="1043" y="690"/>
                    <a:pt x="1043" y="690"/>
                  </a:cubicBezTo>
                  <a:cubicBezTo>
                    <a:pt x="1042" y="690"/>
                    <a:pt x="1042" y="690"/>
                    <a:pt x="1042" y="690"/>
                  </a:cubicBezTo>
                  <a:cubicBezTo>
                    <a:pt x="1042" y="690"/>
                    <a:pt x="1042" y="690"/>
                    <a:pt x="1042" y="690"/>
                  </a:cubicBezTo>
                  <a:cubicBezTo>
                    <a:pt x="1042" y="691"/>
                    <a:pt x="1042" y="691"/>
                    <a:pt x="1042" y="691"/>
                  </a:cubicBezTo>
                  <a:cubicBezTo>
                    <a:pt x="1042" y="689"/>
                    <a:pt x="1042" y="689"/>
                    <a:pt x="1042" y="689"/>
                  </a:cubicBezTo>
                  <a:cubicBezTo>
                    <a:pt x="1043" y="689"/>
                    <a:pt x="1043" y="689"/>
                    <a:pt x="1043" y="689"/>
                  </a:cubicBezTo>
                  <a:cubicBezTo>
                    <a:pt x="1044" y="689"/>
                    <a:pt x="1044" y="689"/>
                    <a:pt x="1044" y="689"/>
                  </a:cubicBezTo>
                  <a:cubicBezTo>
                    <a:pt x="1043" y="688"/>
                    <a:pt x="1043" y="688"/>
                    <a:pt x="1043" y="688"/>
                  </a:cubicBezTo>
                  <a:cubicBezTo>
                    <a:pt x="1043" y="687"/>
                    <a:pt x="1043" y="687"/>
                    <a:pt x="1043" y="687"/>
                  </a:cubicBezTo>
                  <a:cubicBezTo>
                    <a:pt x="1042" y="688"/>
                    <a:pt x="1042" y="688"/>
                    <a:pt x="1042" y="688"/>
                  </a:cubicBezTo>
                  <a:cubicBezTo>
                    <a:pt x="1042" y="687"/>
                    <a:pt x="1042" y="687"/>
                    <a:pt x="1042" y="686"/>
                  </a:cubicBezTo>
                  <a:cubicBezTo>
                    <a:pt x="1043" y="686"/>
                    <a:pt x="1043" y="686"/>
                    <a:pt x="1043" y="686"/>
                  </a:cubicBezTo>
                  <a:cubicBezTo>
                    <a:pt x="1043" y="687"/>
                    <a:pt x="1043" y="687"/>
                    <a:pt x="1043" y="687"/>
                  </a:cubicBezTo>
                  <a:cubicBezTo>
                    <a:pt x="1044" y="685"/>
                    <a:pt x="1044" y="685"/>
                    <a:pt x="1044" y="685"/>
                  </a:cubicBezTo>
                  <a:cubicBezTo>
                    <a:pt x="1044" y="685"/>
                    <a:pt x="1044" y="685"/>
                    <a:pt x="1044" y="685"/>
                  </a:cubicBezTo>
                  <a:cubicBezTo>
                    <a:pt x="1043" y="686"/>
                    <a:pt x="1043" y="686"/>
                    <a:pt x="1043" y="686"/>
                  </a:cubicBezTo>
                  <a:cubicBezTo>
                    <a:pt x="1043" y="684"/>
                    <a:pt x="1043" y="684"/>
                    <a:pt x="1043" y="684"/>
                  </a:cubicBezTo>
                  <a:cubicBezTo>
                    <a:pt x="1044" y="682"/>
                    <a:pt x="1044" y="682"/>
                    <a:pt x="1044" y="682"/>
                  </a:cubicBezTo>
                  <a:cubicBezTo>
                    <a:pt x="1045" y="681"/>
                    <a:pt x="1045" y="681"/>
                    <a:pt x="1045" y="681"/>
                  </a:cubicBezTo>
                  <a:cubicBezTo>
                    <a:pt x="1046" y="681"/>
                    <a:pt x="1045" y="681"/>
                    <a:pt x="1047" y="681"/>
                  </a:cubicBezTo>
                  <a:cubicBezTo>
                    <a:pt x="1046" y="681"/>
                    <a:pt x="1046" y="681"/>
                    <a:pt x="1045" y="681"/>
                  </a:cubicBezTo>
                  <a:cubicBezTo>
                    <a:pt x="1046" y="680"/>
                    <a:pt x="1046" y="680"/>
                    <a:pt x="1046" y="680"/>
                  </a:cubicBezTo>
                  <a:cubicBezTo>
                    <a:pt x="1046" y="680"/>
                    <a:pt x="1046" y="680"/>
                    <a:pt x="1046" y="680"/>
                  </a:cubicBezTo>
                  <a:cubicBezTo>
                    <a:pt x="1047" y="679"/>
                    <a:pt x="1047" y="679"/>
                    <a:pt x="1047" y="679"/>
                  </a:cubicBezTo>
                  <a:cubicBezTo>
                    <a:pt x="1046" y="679"/>
                    <a:pt x="1046" y="679"/>
                    <a:pt x="1046" y="679"/>
                  </a:cubicBezTo>
                  <a:cubicBezTo>
                    <a:pt x="1046" y="678"/>
                    <a:pt x="1046" y="678"/>
                    <a:pt x="1046" y="678"/>
                  </a:cubicBezTo>
                  <a:cubicBezTo>
                    <a:pt x="1045" y="678"/>
                    <a:pt x="1045" y="678"/>
                    <a:pt x="1045" y="678"/>
                  </a:cubicBezTo>
                  <a:cubicBezTo>
                    <a:pt x="1044" y="679"/>
                    <a:pt x="1044" y="679"/>
                    <a:pt x="1044" y="679"/>
                  </a:cubicBezTo>
                  <a:cubicBezTo>
                    <a:pt x="1044" y="680"/>
                    <a:pt x="1044" y="680"/>
                    <a:pt x="1044" y="680"/>
                  </a:cubicBezTo>
                  <a:cubicBezTo>
                    <a:pt x="1044" y="680"/>
                    <a:pt x="1044" y="680"/>
                    <a:pt x="1044" y="680"/>
                  </a:cubicBezTo>
                  <a:cubicBezTo>
                    <a:pt x="1044" y="681"/>
                    <a:pt x="1044" y="681"/>
                    <a:pt x="1044" y="681"/>
                  </a:cubicBezTo>
                  <a:cubicBezTo>
                    <a:pt x="1043" y="681"/>
                    <a:pt x="1043" y="681"/>
                    <a:pt x="1043" y="681"/>
                  </a:cubicBezTo>
                  <a:cubicBezTo>
                    <a:pt x="1043" y="680"/>
                    <a:pt x="1043" y="680"/>
                    <a:pt x="1043" y="680"/>
                  </a:cubicBezTo>
                  <a:cubicBezTo>
                    <a:pt x="1043" y="680"/>
                    <a:pt x="1043" y="680"/>
                    <a:pt x="1043" y="680"/>
                  </a:cubicBezTo>
                  <a:cubicBezTo>
                    <a:pt x="1043" y="681"/>
                    <a:pt x="1043" y="681"/>
                    <a:pt x="1043" y="681"/>
                  </a:cubicBezTo>
                  <a:cubicBezTo>
                    <a:pt x="1042" y="682"/>
                    <a:pt x="1042" y="682"/>
                    <a:pt x="1042" y="682"/>
                  </a:cubicBezTo>
                  <a:cubicBezTo>
                    <a:pt x="1042" y="681"/>
                    <a:pt x="1042" y="681"/>
                    <a:pt x="1042" y="681"/>
                  </a:cubicBezTo>
                  <a:cubicBezTo>
                    <a:pt x="1041" y="681"/>
                    <a:pt x="1041" y="681"/>
                    <a:pt x="1041" y="681"/>
                  </a:cubicBezTo>
                  <a:cubicBezTo>
                    <a:pt x="1042" y="681"/>
                    <a:pt x="1042" y="681"/>
                    <a:pt x="1042" y="681"/>
                  </a:cubicBezTo>
                  <a:cubicBezTo>
                    <a:pt x="1041" y="682"/>
                    <a:pt x="1041" y="682"/>
                    <a:pt x="1041" y="682"/>
                  </a:cubicBezTo>
                  <a:cubicBezTo>
                    <a:pt x="1041" y="682"/>
                    <a:pt x="1041" y="682"/>
                    <a:pt x="1041" y="682"/>
                  </a:cubicBezTo>
                  <a:cubicBezTo>
                    <a:pt x="1041" y="683"/>
                    <a:pt x="1041" y="683"/>
                    <a:pt x="1041" y="683"/>
                  </a:cubicBezTo>
                  <a:cubicBezTo>
                    <a:pt x="1041" y="683"/>
                    <a:pt x="1041" y="683"/>
                    <a:pt x="1041" y="683"/>
                  </a:cubicBezTo>
                  <a:cubicBezTo>
                    <a:pt x="1039" y="683"/>
                    <a:pt x="1039" y="683"/>
                    <a:pt x="1039" y="683"/>
                  </a:cubicBezTo>
                  <a:cubicBezTo>
                    <a:pt x="1039" y="683"/>
                    <a:pt x="1039" y="683"/>
                    <a:pt x="1039" y="683"/>
                  </a:cubicBezTo>
                  <a:cubicBezTo>
                    <a:pt x="1040" y="684"/>
                    <a:pt x="1040" y="684"/>
                    <a:pt x="1040" y="684"/>
                  </a:cubicBezTo>
                  <a:cubicBezTo>
                    <a:pt x="1041" y="685"/>
                    <a:pt x="1041" y="685"/>
                    <a:pt x="1041" y="685"/>
                  </a:cubicBezTo>
                  <a:cubicBezTo>
                    <a:pt x="1041" y="685"/>
                    <a:pt x="1041" y="685"/>
                    <a:pt x="1041" y="685"/>
                  </a:cubicBezTo>
                  <a:cubicBezTo>
                    <a:pt x="1040" y="686"/>
                    <a:pt x="1040" y="686"/>
                    <a:pt x="1040" y="686"/>
                  </a:cubicBezTo>
                  <a:cubicBezTo>
                    <a:pt x="1039" y="686"/>
                    <a:pt x="1039" y="686"/>
                    <a:pt x="1039" y="686"/>
                  </a:cubicBezTo>
                  <a:cubicBezTo>
                    <a:pt x="1039" y="686"/>
                    <a:pt x="1039" y="686"/>
                    <a:pt x="1039" y="686"/>
                  </a:cubicBezTo>
                  <a:cubicBezTo>
                    <a:pt x="1040" y="687"/>
                    <a:pt x="1040" y="686"/>
                    <a:pt x="1040" y="687"/>
                  </a:cubicBezTo>
                  <a:cubicBezTo>
                    <a:pt x="1040" y="688"/>
                    <a:pt x="1040" y="688"/>
                    <a:pt x="1040" y="688"/>
                  </a:cubicBezTo>
                  <a:cubicBezTo>
                    <a:pt x="1040" y="689"/>
                    <a:pt x="1040" y="689"/>
                    <a:pt x="1039" y="690"/>
                  </a:cubicBezTo>
                  <a:cubicBezTo>
                    <a:pt x="1040" y="693"/>
                    <a:pt x="1040" y="693"/>
                    <a:pt x="1040" y="693"/>
                  </a:cubicBezTo>
                  <a:cubicBezTo>
                    <a:pt x="1040" y="694"/>
                    <a:pt x="1041" y="695"/>
                    <a:pt x="1041" y="696"/>
                  </a:cubicBezTo>
                  <a:cubicBezTo>
                    <a:pt x="1040" y="696"/>
                    <a:pt x="1040" y="696"/>
                    <a:pt x="1040" y="696"/>
                  </a:cubicBezTo>
                  <a:cubicBezTo>
                    <a:pt x="1039" y="695"/>
                    <a:pt x="1040" y="695"/>
                    <a:pt x="1039" y="695"/>
                  </a:cubicBezTo>
                  <a:cubicBezTo>
                    <a:pt x="1038" y="693"/>
                    <a:pt x="1038" y="693"/>
                    <a:pt x="1038" y="693"/>
                  </a:cubicBezTo>
                  <a:cubicBezTo>
                    <a:pt x="1038" y="692"/>
                    <a:pt x="1038" y="693"/>
                    <a:pt x="1038" y="692"/>
                  </a:cubicBezTo>
                  <a:cubicBezTo>
                    <a:pt x="1038" y="693"/>
                    <a:pt x="1038" y="693"/>
                    <a:pt x="1038" y="694"/>
                  </a:cubicBezTo>
                  <a:cubicBezTo>
                    <a:pt x="1041" y="697"/>
                    <a:pt x="1041" y="697"/>
                    <a:pt x="1041" y="697"/>
                  </a:cubicBezTo>
                  <a:cubicBezTo>
                    <a:pt x="1041" y="698"/>
                    <a:pt x="1041" y="698"/>
                    <a:pt x="1042" y="699"/>
                  </a:cubicBezTo>
                  <a:cubicBezTo>
                    <a:pt x="1042" y="700"/>
                    <a:pt x="1042" y="700"/>
                    <a:pt x="1042" y="700"/>
                  </a:cubicBezTo>
                  <a:cubicBezTo>
                    <a:pt x="1041" y="699"/>
                    <a:pt x="1041" y="699"/>
                    <a:pt x="1040" y="698"/>
                  </a:cubicBezTo>
                  <a:cubicBezTo>
                    <a:pt x="1038" y="697"/>
                    <a:pt x="1039" y="698"/>
                    <a:pt x="1037" y="697"/>
                  </a:cubicBezTo>
                  <a:cubicBezTo>
                    <a:pt x="1036" y="695"/>
                    <a:pt x="1036" y="695"/>
                    <a:pt x="1036" y="695"/>
                  </a:cubicBezTo>
                  <a:cubicBezTo>
                    <a:pt x="1036" y="696"/>
                    <a:pt x="1036" y="696"/>
                    <a:pt x="1036" y="696"/>
                  </a:cubicBezTo>
                  <a:cubicBezTo>
                    <a:pt x="1035" y="697"/>
                    <a:pt x="1035" y="697"/>
                    <a:pt x="1035" y="697"/>
                  </a:cubicBezTo>
                  <a:cubicBezTo>
                    <a:pt x="1035" y="696"/>
                    <a:pt x="1035" y="696"/>
                    <a:pt x="1034" y="695"/>
                  </a:cubicBezTo>
                  <a:cubicBezTo>
                    <a:pt x="1034" y="694"/>
                    <a:pt x="1034" y="694"/>
                    <a:pt x="1034" y="694"/>
                  </a:cubicBezTo>
                  <a:cubicBezTo>
                    <a:pt x="1033" y="694"/>
                    <a:pt x="1033" y="694"/>
                    <a:pt x="1033" y="694"/>
                  </a:cubicBezTo>
                  <a:cubicBezTo>
                    <a:pt x="1032" y="695"/>
                    <a:pt x="1032" y="695"/>
                    <a:pt x="1032" y="695"/>
                  </a:cubicBezTo>
                  <a:cubicBezTo>
                    <a:pt x="1032" y="695"/>
                    <a:pt x="1032" y="695"/>
                    <a:pt x="1032" y="695"/>
                  </a:cubicBezTo>
                  <a:cubicBezTo>
                    <a:pt x="1031" y="694"/>
                    <a:pt x="1031" y="694"/>
                    <a:pt x="1031" y="694"/>
                  </a:cubicBezTo>
                  <a:cubicBezTo>
                    <a:pt x="1032" y="693"/>
                    <a:pt x="1032" y="692"/>
                    <a:pt x="1033" y="692"/>
                  </a:cubicBezTo>
                  <a:cubicBezTo>
                    <a:pt x="1034" y="691"/>
                    <a:pt x="1034" y="691"/>
                    <a:pt x="1034" y="691"/>
                  </a:cubicBezTo>
                  <a:cubicBezTo>
                    <a:pt x="1034" y="690"/>
                    <a:pt x="1034" y="690"/>
                    <a:pt x="1034" y="690"/>
                  </a:cubicBezTo>
                  <a:cubicBezTo>
                    <a:pt x="1034" y="688"/>
                    <a:pt x="1034" y="688"/>
                    <a:pt x="1034" y="688"/>
                  </a:cubicBezTo>
                  <a:cubicBezTo>
                    <a:pt x="1034" y="690"/>
                    <a:pt x="1034" y="690"/>
                    <a:pt x="1034" y="690"/>
                  </a:cubicBezTo>
                  <a:cubicBezTo>
                    <a:pt x="1033" y="691"/>
                    <a:pt x="1033" y="691"/>
                    <a:pt x="1033" y="691"/>
                  </a:cubicBezTo>
                  <a:cubicBezTo>
                    <a:pt x="1032" y="691"/>
                    <a:pt x="1032" y="691"/>
                    <a:pt x="1031" y="692"/>
                  </a:cubicBezTo>
                  <a:cubicBezTo>
                    <a:pt x="1031" y="693"/>
                    <a:pt x="1031" y="693"/>
                    <a:pt x="1031" y="695"/>
                  </a:cubicBezTo>
                  <a:cubicBezTo>
                    <a:pt x="1031" y="696"/>
                    <a:pt x="1031" y="696"/>
                    <a:pt x="1031" y="696"/>
                  </a:cubicBezTo>
                  <a:cubicBezTo>
                    <a:pt x="1032" y="696"/>
                    <a:pt x="1032" y="696"/>
                    <a:pt x="1032" y="696"/>
                  </a:cubicBezTo>
                  <a:cubicBezTo>
                    <a:pt x="1033" y="696"/>
                    <a:pt x="1033" y="696"/>
                    <a:pt x="1033" y="696"/>
                  </a:cubicBezTo>
                  <a:cubicBezTo>
                    <a:pt x="1034" y="696"/>
                    <a:pt x="1034" y="696"/>
                    <a:pt x="1034" y="696"/>
                  </a:cubicBezTo>
                  <a:cubicBezTo>
                    <a:pt x="1035" y="698"/>
                    <a:pt x="1035" y="698"/>
                    <a:pt x="1035" y="698"/>
                  </a:cubicBezTo>
                  <a:cubicBezTo>
                    <a:pt x="1037" y="699"/>
                    <a:pt x="1038" y="699"/>
                    <a:pt x="1039" y="699"/>
                  </a:cubicBezTo>
                  <a:cubicBezTo>
                    <a:pt x="1040" y="701"/>
                    <a:pt x="1040" y="701"/>
                    <a:pt x="1040" y="701"/>
                  </a:cubicBezTo>
                  <a:cubicBezTo>
                    <a:pt x="1041" y="701"/>
                    <a:pt x="1041" y="701"/>
                    <a:pt x="1041" y="701"/>
                  </a:cubicBezTo>
                  <a:cubicBezTo>
                    <a:pt x="1042" y="702"/>
                    <a:pt x="1042" y="702"/>
                    <a:pt x="1042" y="702"/>
                  </a:cubicBezTo>
                  <a:cubicBezTo>
                    <a:pt x="1042" y="703"/>
                    <a:pt x="1042" y="703"/>
                    <a:pt x="1042" y="703"/>
                  </a:cubicBezTo>
                  <a:cubicBezTo>
                    <a:pt x="1042" y="704"/>
                    <a:pt x="1042" y="704"/>
                    <a:pt x="1042" y="704"/>
                  </a:cubicBezTo>
                  <a:cubicBezTo>
                    <a:pt x="1042" y="705"/>
                    <a:pt x="1042" y="705"/>
                    <a:pt x="1042" y="705"/>
                  </a:cubicBezTo>
                  <a:cubicBezTo>
                    <a:pt x="1042" y="705"/>
                    <a:pt x="1042" y="705"/>
                    <a:pt x="1042" y="705"/>
                  </a:cubicBezTo>
                  <a:cubicBezTo>
                    <a:pt x="1040" y="705"/>
                    <a:pt x="1040" y="705"/>
                    <a:pt x="1040" y="705"/>
                  </a:cubicBezTo>
                  <a:cubicBezTo>
                    <a:pt x="1040" y="705"/>
                    <a:pt x="1040" y="705"/>
                    <a:pt x="1040" y="705"/>
                  </a:cubicBezTo>
                  <a:cubicBezTo>
                    <a:pt x="1039" y="705"/>
                    <a:pt x="1037" y="702"/>
                    <a:pt x="1036" y="701"/>
                  </a:cubicBezTo>
                  <a:cubicBezTo>
                    <a:pt x="1035" y="699"/>
                    <a:pt x="1035" y="699"/>
                    <a:pt x="1035" y="699"/>
                  </a:cubicBezTo>
                  <a:cubicBezTo>
                    <a:pt x="1033" y="698"/>
                    <a:pt x="1033" y="698"/>
                    <a:pt x="1033" y="698"/>
                  </a:cubicBezTo>
                  <a:cubicBezTo>
                    <a:pt x="1033" y="698"/>
                    <a:pt x="1033" y="698"/>
                    <a:pt x="1033" y="698"/>
                  </a:cubicBezTo>
                  <a:cubicBezTo>
                    <a:pt x="1035" y="700"/>
                    <a:pt x="1035" y="700"/>
                    <a:pt x="1035" y="700"/>
                  </a:cubicBezTo>
                  <a:cubicBezTo>
                    <a:pt x="1037" y="703"/>
                    <a:pt x="1037" y="704"/>
                    <a:pt x="1038" y="704"/>
                  </a:cubicBezTo>
                  <a:cubicBezTo>
                    <a:pt x="1039" y="705"/>
                    <a:pt x="1039" y="705"/>
                    <a:pt x="1039" y="705"/>
                  </a:cubicBezTo>
                  <a:cubicBezTo>
                    <a:pt x="1040" y="706"/>
                    <a:pt x="1040" y="706"/>
                    <a:pt x="1040" y="706"/>
                  </a:cubicBezTo>
                  <a:cubicBezTo>
                    <a:pt x="1042" y="707"/>
                    <a:pt x="1042" y="707"/>
                    <a:pt x="1042" y="707"/>
                  </a:cubicBezTo>
                  <a:cubicBezTo>
                    <a:pt x="1041" y="707"/>
                    <a:pt x="1041" y="707"/>
                    <a:pt x="1041" y="707"/>
                  </a:cubicBezTo>
                  <a:cubicBezTo>
                    <a:pt x="1042" y="708"/>
                    <a:pt x="1042" y="708"/>
                    <a:pt x="1042" y="708"/>
                  </a:cubicBezTo>
                  <a:cubicBezTo>
                    <a:pt x="1043" y="709"/>
                    <a:pt x="1043" y="709"/>
                    <a:pt x="1043" y="709"/>
                  </a:cubicBezTo>
                  <a:cubicBezTo>
                    <a:pt x="1042" y="710"/>
                    <a:pt x="1042" y="710"/>
                    <a:pt x="1042" y="710"/>
                  </a:cubicBezTo>
                  <a:cubicBezTo>
                    <a:pt x="1041" y="709"/>
                    <a:pt x="1041" y="709"/>
                    <a:pt x="1041" y="709"/>
                  </a:cubicBezTo>
                  <a:cubicBezTo>
                    <a:pt x="1041" y="710"/>
                    <a:pt x="1041" y="710"/>
                    <a:pt x="1041" y="710"/>
                  </a:cubicBezTo>
                  <a:cubicBezTo>
                    <a:pt x="1041" y="711"/>
                    <a:pt x="1041" y="711"/>
                    <a:pt x="1041" y="711"/>
                  </a:cubicBezTo>
                  <a:cubicBezTo>
                    <a:pt x="1040" y="711"/>
                    <a:pt x="1040" y="711"/>
                    <a:pt x="1040" y="711"/>
                  </a:cubicBezTo>
                  <a:cubicBezTo>
                    <a:pt x="1039" y="711"/>
                    <a:pt x="1039" y="711"/>
                    <a:pt x="1039" y="711"/>
                  </a:cubicBezTo>
                  <a:cubicBezTo>
                    <a:pt x="1037" y="708"/>
                    <a:pt x="1037" y="708"/>
                    <a:pt x="1037" y="708"/>
                  </a:cubicBezTo>
                  <a:cubicBezTo>
                    <a:pt x="1037" y="708"/>
                    <a:pt x="1037" y="708"/>
                    <a:pt x="1037" y="708"/>
                  </a:cubicBezTo>
                  <a:cubicBezTo>
                    <a:pt x="1038" y="710"/>
                    <a:pt x="1039" y="711"/>
                    <a:pt x="1040" y="711"/>
                  </a:cubicBezTo>
                  <a:cubicBezTo>
                    <a:pt x="1041" y="712"/>
                    <a:pt x="1041" y="712"/>
                    <a:pt x="1041" y="712"/>
                  </a:cubicBezTo>
                  <a:cubicBezTo>
                    <a:pt x="1042" y="713"/>
                    <a:pt x="1042" y="713"/>
                    <a:pt x="1042" y="713"/>
                  </a:cubicBezTo>
                  <a:cubicBezTo>
                    <a:pt x="1042" y="714"/>
                    <a:pt x="1042" y="714"/>
                    <a:pt x="1042" y="714"/>
                  </a:cubicBezTo>
                  <a:cubicBezTo>
                    <a:pt x="1042" y="715"/>
                    <a:pt x="1042" y="715"/>
                    <a:pt x="1042" y="715"/>
                  </a:cubicBezTo>
                  <a:cubicBezTo>
                    <a:pt x="1041" y="715"/>
                    <a:pt x="1041" y="715"/>
                    <a:pt x="1041" y="715"/>
                  </a:cubicBezTo>
                  <a:cubicBezTo>
                    <a:pt x="1040" y="715"/>
                    <a:pt x="1039" y="714"/>
                    <a:pt x="1039" y="713"/>
                  </a:cubicBezTo>
                  <a:cubicBezTo>
                    <a:pt x="1038" y="712"/>
                    <a:pt x="1038" y="712"/>
                    <a:pt x="1038" y="712"/>
                  </a:cubicBezTo>
                  <a:cubicBezTo>
                    <a:pt x="1037" y="712"/>
                    <a:pt x="1037" y="712"/>
                    <a:pt x="1037" y="712"/>
                  </a:cubicBezTo>
                  <a:cubicBezTo>
                    <a:pt x="1034" y="710"/>
                    <a:pt x="1034" y="710"/>
                    <a:pt x="1034" y="710"/>
                  </a:cubicBezTo>
                  <a:cubicBezTo>
                    <a:pt x="1031" y="710"/>
                    <a:pt x="1031" y="710"/>
                    <a:pt x="1031" y="710"/>
                  </a:cubicBezTo>
                  <a:cubicBezTo>
                    <a:pt x="1032" y="711"/>
                    <a:pt x="1032" y="711"/>
                    <a:pt x="1032" y="711"/>
                  </a:cubicBezTo>
                  <a:cubicBezTo>
                    <a:pt x="1032" y="711"/>
                    <a:pt x="1032" y="711"/>
                    <a:pt x="1032" y="711"/>
                  </a:cubicBezTo>
                  <a:cubicBezTo>
                    <a:pt x="1034" y="711"/>
                    <a:pt x="1034" y="711"/>
                    <a:pt x="1034" y="711"/>
                  </a:cubicBezTo>
                  <a:cubicBezTo>
                    <a:pt x="1035" y="712"/>
                    <a:pt x="1035" y="712"/>
                    <a:pt x="1035" y="712"/>
                  </a:cubicBezTo>
                  <a:cubicBezTo>
                    <a:pt x="1037" y="712"/>
                    <a:pt x="1037" y="712"/>
                    <a:pt x="1038" y="712"/>
                  </a:cubicBezTo>
                  <a:cubicBezTo>
                    <a:pt x="1038" y="714"/>
                    <a:pt x="1038" y="714"/>
                    <a:pt x="1038" y="714"/>
                  </a:cubicBezTo>
                  <a:cubicBezTo>
                    <a:pt x="1040" y="715"/>
                    <a:pt x="1040" y="715"/>
                    <a:pt x="1040" y="715"/>
                  </a:cubicBezTo>
                  <a:cubicBezTo>
                    <a:pt x="1040" y="716"/>
                    <a:pt x="1040" y="716"/>
                    <a:pt x="1040" y="716"/>
                  </a:cubicBezTo>
                  <a:cubicBezTo>
                    <a:pt x="1041" y="716"/>
                    <a:pt x="1041" y="716"/>
                    <a:pt x="1041" y="716"/>
                  </a:cubicBezTo>
                  <a:cubicBezTo>
                    <a:pt x="1043" y="716"/>
                    <a:pt x="1043" y="716"/>
                    <a:pt x="1043" y="716"/>
                  </a:cubicBezTo>
                  <a:cubicBezTo>
                    <a:pt x="1044" y="716"/>
                    <a:pt x="1043" y="716"/>
                    <a:pt x="1045" y="716"/>
                  </a:cubicBezTo>
                  <a:cubicBezTo>
                    <a:pt x="1046" y="717"/>
                    <a:pt x="1046" y="717"/>
                    <a:pt x="1046" y="717"/>
                  </a:cubicBezTo>
                  <a:cubicBezTo>
                    <a:pt x="1048" y="727"/>
                    <a:pt x="1050" y="728"/>
                    <a:pt x="1051" y="731"/>
                  </a:cubicBezTo>
                  <a:cubicBezTo>
                    <a:pt x="1047" y="727"/>
                    <a:pt x="1047" y="724"/>
                    <a:pt x="1046" y="720"/>
                  </a:cubicBezTo>
                  <a:cubicBezTo>
                    <a:pt x="1046" y="720"/>
                    <a:pt x="1046" y="720"/>
                    <a:pt x="1046" y="720"/>
                  </a:cubicBezTo>
                  <a:cubicBezTo>
                    <a:pt x="1046" y="720"/>
                    <a:pt x="1046" y="720"/>
                    <a:pt x="1046" y="720"/>
                  </a:cubicBezTo>
                  <a:cubicBezTo>
                    <a:pt x="1046" y="720"/>
                    <a:pt x="1046" y="720"/>
                    <a:pt x="1046" y="720"/>
                  </a:cubicBezTo>
                  <a:cubicBezTo>
                    <a:pt x="1046" y="721"/>
                    <a:pt x="1046" y="721"/>
                    <a:pt x="1046" y="721"/>
                  </a:cubicBezTo>
                  <a:cubicBezTo>
                    <a:pt x="1045" y="722"/>
                    <a:pt x="1045" y="722"/>
                    <a:pt x="1045" y="722"/>
                  </a:cubicBezTo>
                  <a:cubicBezTo>
                    <a:pt x="1046" y="723"/>
                    <a:pt x="1046" y="723"/>
                    <a:pt x="1046" y="723"/>
                  </a:cubicBezTo>
                  <a:cubicBezTo>
                    <a:pt x="1046" y="723"/>
                    <a:pt x="1046" y="723"/>
                    <a:pt x="1046" y="723"/>
                  </a:cubicBezTo>
                  <a:cubicBezTo>
                    <a:pt x="1047" y="725"/>
                    <a:pt x="1047" y="725"/>
                    <a:pt x="1047" y="727"/>
                  </a:cubicBezTo>
                  <a:cubicBezTo>
                    <a:pt x="1047" y="726"/>
                    <a:pt x="1047" y="726"/>
                    <a:pt x="1047" y="726"/>
                  </a:cubicBezTo>
                  <a:cubicBezTo>
                    <a:pt x="1044" y="725"/>
                    <a:pt x="1047" y="727"/>
                    <a:pt x="1044" y="725"/>
                  </a:cubicBezTo>
                  <a:cubicBezTo>
                    <a:pt x="1044" y="726"/>
                    <a:pt x="1044" y="726"/>
                    <a:pt x="1044" y="727"/>
                  </a:cubicBezTo>
                  <a:cubicBezTo>
                    <a:pt x="1043" y="726"/>
                    <a:pt x="1043" y="727"/>
                    <a:pt x="1042" y="726"/>
                  </a:cubicBezTo>
                  <a:cubicBezTo>
                    <a:pt x="1043" y="727"/>
                    <a:pt x="1043" y="727"/>
                    <a:pt x="1043" y="727"/>
                  </a:cubicBezTo>
                  <a:cubicBezTo>
                    <a:pt x="1042" y="727"/>
                    <a:pt x="1042" y="727"/>
                    <a:pt x="1042" y="727"/>
                  </a:cubicBezTo>
                  <a:cubicBezTo>
                    <a:pt x="1041" y="727"/>
                    <a:pt x="1041" y="727"/>
                    <a:pt x="1041" y="727"/>
                  </a:cubicBezTo>
                  <a:cubicBezTo>
                    <a:pt x="1041" y="728"/>
                    <a:pt x="1041" y="728"/>
                    <a:pt x="1041" y="728"/>
                  </a:cubicBezTo>
                  <a:cubicBezTo>
                    <a:pt x="1040" y="728"/>
                    <a:pt x="1040" y="728"/>
                    <a:pt x="1040" y="728"/>
                  </a:cubicBezTo>
                  <a:cubicBezTo>
                    <a:pt x="1039" y="729"/>
                    <a:pt x="1039" y="729"/>
                    <a:pt x="1039" y="729"/>
                  </a:cubicBezTo>
                  <a:cubicBezTo>
                    <a:pt x="1038" y="728"/>
                    <a:pt x="1038" y="728"/>
                    <a:pt x="1038" y="728"/>
                  </a:cubicBezTo>
                  <a:cubicBezTo>
                    <a:pt x="1037" y="726"/>
                    <a:pt x="1037" y="727"/>
                    <a:pt x="1037" y="726"/>
                  </a:cubicBezTo>
                  <a:cubicBezTo>
                    <a:pt x="1037" y="729"/>
                    <a:pt x="1037" y="727"/>
                    <a:pt x="1037" y="729"/>
                  </a:cubicBezTo>
                  <a:cubicBezTo>
                    <a:pt x="1039" y="730"/>
                    <a:pt x="1039" y="730"/>
                    <a:pt x="1039" y="730"/>
                  </a:cubicBezTo>
                  <a:cubicBezTo>
                    <a:pt x="1041" y="729"/>
                    <a:pt x="1040" y="730"/>
                    <a:pt x="1042" y="729"/>
                  </a:cubicBezTo>
                  <a:cubicBezTo>
                    <a:pt x="1043" y="729"/>
                    <a:pt x="1043" y="729"/>
                    <a:pt x="1043" y="729"/>
                  </a:cubicBezTo>
                  <a:cubicBezTo>
                    <a:pt x="1045" y="729"/>
                    <a:pt x="1045" y="729"/>
                    <a:pt x="1045" y="729"/>
                  </a:cubicBezTo>
                  <a:cubicBezTo>
                    <a:pt x="1045" y="731"/>
                    <a:pt x="1045" y="731"/>
                    <a:pt x="1044" y="733"/>
                  </a:cubicBezTo>
                  <a:cubicBezTo>
                    <a:pt x="1045" y="733"/>
                    <a:pt x="1045" y="733"/>
                    <a:pt x="1045" y="733"/>
                  </a:cubicBezTo>
                  <a:cubicBezTo>
                    <a:pt x="1045" y="733"/>
                    <a:pt x="1045" y="733"/>
                    <a:pt x="1045" y="733"/>
                  </a:cubicBezTo>
                  <a:cubicBezTo>
                    <a:pt x="1046" y="730"/>
                    <a:pt x="1046" y="730"/>
                    <a:pt x="1046" y="730"/>
                  </a:cubicBezTo>
                  <a:cubicBezTo>
                    <a:pt x="1047" y="729"/>
                    <a:pt x="1047" y="729"/>
                    <a:pt x="1047" y="729"/>
                  </a:cubicBezTo>
                  <a:cubicBezTo>
                    <a:pt x="1047" y="729"/>
                    <a:pt x="1047" y="729"/>
                    <a:pt x="1047" y="729"/>
                  </a:cubicBezTo>
                  <a:cubicBezTo>
                    <a:pt x="1048" y="730"/>
                    <a:pt x="1048" y="730"/>
                    <a:pt x="1048" y="730"/>
                  </a:cubicBezTo>
                  <a:cubicBezTo>
                    <a:pt x="1048" y="731"/>
                    <a:pt x="1048" y="731"/>
                    <a:pt x="1048" y="732"/>
                  </a:cubicBezTo>
                  <a:cubicBezTo>
                    <a:pt x="1048" y="734"/>
                    <a:pt x="1048" y="734"/>
                    <a:pt x="1048" y="734"/>
                  </a:cubicBezTo>
                  <a:cubicBezTo>
                    <a:pt x="1045" y="736"/>
                    <a:pt x="1046" y="735"/>
                    <a:pt x="1044" y="737"/>
                  </a:cubicBezTo>
                  <a:cubicBezTo>
                    <a:pt x="1043" y="738"/>
                    <a:pt x="1043" y="738"/>
                    <a:pt x="1043" y="738"/>
                  </a:cubicBezTo>
                  <a:cubicBezTo>
                    <a:pt x="1042" y="737"/>
                    <a:pt x="1041" y="737"/>
                    <a:pt x="1040" y="737"/>
                  </a:cubicBezTo>
                  <a:cubicBezTo>
                    <a:pt x="1040" y="737"/>
                    <a:pt x="1040" y="737"/>
                    <a:pt x="1040" y="737"/>
                  </a:cubicBezTo>
                  <a:cubicBezTo>
                    <a:pt x="1040" y="736"/>
                    <a:pt x="1040" y="736"/>
                    <a:pt x="1040" y="736"/>
                  </a:cubicBezTo>
                  <a:cubicBezTo>
                    <a:pt x="1039" y="736"/>
                    <a:pt x="1039" y="736"/>
                    <a:pt x="1039" y="736"/>
                  </a:cubicBezTo>
                  <a:cubicBezTo>
                    <a:pt x="1039" y="735"/>
                    <a:pt x="1039" y="735"/>
                    <a:pt x="1039" y="735"/>
                  </a:cubicBezTo>
                  <a:cubicBezTo>
                    <a:pt x="1039" y="735"/>
                    <a:pt x="1039" y="735"/>
                    <a:pt x="1039" y="735"/>
                  </a:cubicBezTo>
                  <a:cubicBezTo>
                    <a:pt x="1038" y="736"/>
                    <a:pt x="1038" y="736"/>
                    <a:pt x="1038" y="736"/>
                  </a:cubicBezTo>
                  <a:cubicBezTo>
                    <a:pt x="1037" y="737"/>
                    <a:pt x="1037" y="737"/>
                    <a:pt x="1037" y="737"/>
                  </a:cubicBezTo>
                  <a:cubicBezTo>
                    <a:pt x="1035" y="736"/>
                    <a:pt x="1036" y="736"/>
                    <a:pt x="1034" y="735"/>
                  </a:cubicBezTo>
                  <a:cubicBezTo>
                    <a:pt x="1034" y="736"/>
                    <a:pt x="1034" y="736"/>
                    <a:pt x="1034" y="736"/>
                  </a:cubicBezTo>
                  <a:cubicBezTo>
                    <a:pt x="1036" y="737"/>
                    <a:pt x="1039" y="738"/>
                    <a:pt x="1040" y="739"/>
                  </a:cubicBezTo>
                  <a:cubicBezTo>
                    <a:pt x="1039" y="740"/>
                    <a:pt x="1039" y="739"/>
                    <a:pt x="1039" y="740"/>
                  </a:cubicBezTo>
                  <a:cubicBezTo>
                    <a:pt x="1039" y="741"/>
                    <a:pt x="1039" y="741"/>
                    <a:pt x="1039" y="741"/>
                  </a:cubicBezTo>
                  <a:cubicBezTo>
                    <a:pt x="1038" y="741"/>
                    <a:pt x="1038" y="741"/>
                    <a:pt x="1038" y="741"/>
                  </a:cubicBezTo>
                  <a:cubicBezTo>
                    <a:pt x="1037" y="743"/>
                    <a:pt x="1037" y="743"/>
                    <a:pt x="1037" y="743"/>
                  </a:cubicBezTo>
                  <a:cubicBezTo>
                    <a:pt x="1036" y="742"/>
                    <a:pt x="1036" y="742"/>
                    <a:pt x="1036" y="742"/>
                  </a:cubicBezTo>
                  <a:cubicBezTo>
                    <a:pt x="1033" y="740"/>
                    <a:pt x="1033" y="740"/>
                    <a:pt x="1033" y="740"/>
                  </a:cubicBezTo>
                  <a:cubicBezTo>
                    <a:pt x="1034" y="742"/>
                    <a:pt x="1034" y="742"/>
                    <a:pt x="1034" y="742"/>
                  </a:cubicBezTo>
                  <a:cubicBezTo>
                    <a:pt x="1035" y="743"/>
                    <a:pt x="1035" y="743"/>
                    <a:pt x="1035" y="743"/>
                  </a:cubicBezTo>
                  <a:cubicBezTo>
                    <a:pt x="1037" y="743"/>
                    <a:pt x="1037" y="743"/>
                    <a:pt x="1037" y="743"/>
                  </a:cubicBezTo>
                  <a:cubicBezTo>
                    <a:pt x="1040" y="743"/>
                    <a:pt x="1040" y="743"/>
                    <a:pt x="1040" y="743"/>
                  </a:cubicBezTo>
                  <a:cubicBezTo>
                    <a:pt x="1041" y="743"/>
                    <a:pt x="1041" y="743"/>
                    <a:pt x="1041" y="743"/>
                  </a:cubicBezTo>
                  <a:cubicBezTo>
                    <a:pt x="1040" y="745"/>
                    <a:pt x="1041" y="744"/>
                    <a:pt x="1040" y="745"/>
                  </a:cubicBezTo>
                  <a:cubicBezTo>
                    <a:pt x="1038" y="746"/>
                    <a:pt x="1039" y="746"/>
                    <a:pt x="1037" y="746"/>
                  </a:cubicBezTo>
                  <a:cubicBezTo>
                    <a:pt x="1037" y="746"/>
                    <a:pt x="1037" y="746"/>
                    <a:pt x="1037" y="746"/>
                  </a:cubicBezTo>
                  <a:cubicBezTo>
                    <a:pt x="1036" y="747"/>
                    <a:pt x="1034" y="747"/>
                    <a:pt x="1033" y="746"/>
                  </a:cubicBezTo>
                  <a:cubicBezTo>
                    <a:pt x="1031" y="748"/>
                    <a:pt x="1031" y="748"/>
                    <a:pt x="1031" y="748"/>
                  </a:cubicBezTo>
                  <a:cubicBezTo>
                    <a:pt x="1031" y="748"/>
                    <a:pt x="1031" y="748"/>
                    <a:pt x="1031" y="748"/>
                  </a:cubicBezTo>
                  <a:cubicBezTo>
                    <a:pt x="1030" y="748"/>
                    <a:pt x="1030" y="748"/>
                    <a:pt x="1030" y="748"/>
                  </a:cubicBezTo>
                  <a:cubicBezTo>
                    <a:pt x="1030" y="747"/>
                    <a:pt x="1030" y="747"/>
                    <a:pt x="1030" y="747"/>
                  </a:cubicBezTo>
                  <a:cubicBezTo>
                    <a:pt x="1030" y="746"/>
                    <a:pt x="1030" y="746"/>
                    <a:pt x="1030" y="746"/>
                  </a:cubicBezTo>
                  <a:cubicBezTo>
                    <a:pt x="1030" y="747"/>
                    <a:pt x="1029" y="748"/>
                    <a:pt x="1030" y="749"/>
                  </a:cubicBezTo>
                  <a:cubicBezTo>
                    <a:pt x="1030" y="749"/>
                    <a:pt x="1030" y="749"/>
                    <a:pt x="1030" y="749"/>
                  </a:cubicBezTo>
                  <a:cubicBezTo>
                    <a:pt x="1026" y="752"/>
                    <a:pt x="1026" y="752"/>
                    <a:pt x="1025" y="754"/>
                  </a:cubicBezTo>
                  <a:cubicBezTo>
                    <a:pt x="1024" y="756"/>
                    <a:pt x="1024" y="755"/>
                    <a:pt x="1024" y="757"/>
                  </a:cubicBezTo>
                  <a:cubicBezTo>
                    <a:pt x="1024" y="756"/>
                    <a:pt x="1024" y="756"/>
                    <a:pt x="1024" y="755"/>
                  </a:cubicBezTo>
                  <a:cubicBezTo>
                    <a:pt x="1023" y="754"/>
                    <a:pt x="1023" y="754"/>
                    <a:pt x="1023" y="754"/>
                  </a:cubicBezTo>
                  <a:cubicBezTo>
                    <a:pt x="1023" y="756"/>
                    <a:pt x="1023" y="756"/>
                    <a:pt x="1023" y="756"/>
                  </a:cubicBezTo>
                  <a:cubicBezTo>
                    <a:pt x="1023" y="757"/>
                    <a:pt x="1023" y="757"/>
                    <a:pt x="1023" y="757"/>
                  </a:cubicBezTo>
                  <a:cubicBezTo>
                    <a:pt x="1018" y="757"/>
                    <a:pt x="1018" y="757"/>
                    <a:pt x="1018" y="757"/>
                  </a:cubicBezTo>
                  <a:cubicBezTo>
                    <a:pt x="1016" y="758"/>
                    <a:pt x="1016" y="758"/>
                    <a:pt x="1016" y="758"/>
                  </a:cubicBezTo>
                  <a:cubicBezTo>
                    <a:pt x="1012" y="760"/>
                    <a:pt x="1013" y="759"/>
                    <a:pt x="1010" y="764"/>
                  </a:cubicBezTo>
                  <a:cubicBezTo>
                    <a:pt x="1010" y="766"/>
                    <a:pt x="1010" y="766"/>
                    <a:pt x="1010" y="766"/>
                  </a:cubicBezTo>
                  <a:cubicBezTo>
                    <a:pt x="1009" y="765"/>
                    <a:pt x="1009" y="765"/>
                    <a:pt x="1009" y="765"/>
                  </a:cubicBezTo>
                  <a:cubicBezTo>
                    <a:pt x="1009" y="764"/>
                    <a:pt x="1009" y="765"/>
                    <a:pt x="1009" y="764"/>
                  </a:cubicBezTo>
                  <a:cubicBezTo>
                    <a:pt x="1009" y="765"/>
                    <a:pt x="1009" y="765"/>
                    <a:pt x="1009" y="765"/>
                  </a:cubicBezTo>
                  <a:cubicBezTo>
                    <a:pt x="1009" y="767"/>
                    <a:pt x="1009" y="767"/>
                    <a:pt x="1009" y="767"/>
                  </a:cubicBezTo>
                  <a:cubicBezTo>
                    <a:pt x="1008" y="768"/>
                    <a:pt x="1008" y="768"/>
                    <a:pt x="1007" y="769"/>
                  </a:cubicBezTo>
                  <a:cubicBezTo>
                    <a:pt x="1006" y="769"/>
                    <a:pt x="1006" y="769"/>
                    <a:pt x="1005" y="769"/>
                  </a:cubicBezTo>
                  <a:cubicBezTo>
                    <a:pt x="1005" y="771"/>
                    <a:pt x="1005" y="771"/>
                    <a:pt x="1005" y="771"/>
                  </a:cubicBezTo>
                  <a:cubicBezTo>
                    <a:pt x="1003" y="772"/>
                    <a:pt x="1003" y="772"/>
                    <a:pt x="1003" y="772"/>
                  </a:cubicBezTo>
                  <a:cubicBezTo>
                    <a:pt x="1001" y="772"/>
                    <a:pt x="1001" y="772"/>
                    <a:pt x="1001" y="772"/>
                  </a:cubicBezTo>
                  <a:cubicBezTo>
                    <a:pt x="1002" y="773"/>
                    <a:pt x="1002" y="773"/>
                    <a:pt x="1002" y="773"/>
                  </a:cubicBezTo>
                  <a:cubicBezTo>
                    <a:pt x="1001" y="774"/>
                    <a:pt x="1001" y="774"/>
                    <a:pt x="1001" y="774"/>
                  </a:cubicBezTo>
                  <a:cubicBezTo>
                    <a:pt x="1000" y="775"/>
                    <a:pt x="1001" y="774"/>
                    <a:pt x="999" y="775"/>
                  </a:cubicBezTo>
                  <a:cubicBezTo>
                    <a:pt x="998" y="775"/>
                    <a:pt x="998" y="775"/>
                    <a:pt x="998" y="775"/>
                  </a:cubicBezTo>
                  <a:cubicBezTo>
                    <a:pt x="998" y="775"/>
                    <a:pt x="998" y="775"/>
                    <a:pt x="998" y="775"/>
                  </a:cubicBezTo>
                  <a:cubicBezTo>
                    <a:pt x="997" y="776"/>
                    <a:pt x="997" y="776"/>
                    <a:pt x="997" y="776"/>
                  </a:cubicBezTo>
                  <a:cubicBezTo>
                    <a:pt x="996" y="776"/>
                    <a:pt x="996" y="776"/>
                    <a:pt x="996" y="776"/>
                  </a:cubicBezTo>
                  <a:cubicBezTo>
                    <a:pt x="995" y="776"/>
                    <a:pt x="996" y="776"/>
                    <a:pt x="994" y="776"/>
                  </a:cubicBezTo>
                  <a:cubicBezTo>
                    <a:pt x="993" y="776"/>
                    <a:pt x="993" y="776"/>
                    <a:pt x="993" y="776"/>
                  </a:cubicBezTo>
                  <a:cubicBezTo>
                    <a:pt x="995" y="776"/>
                    <a:pt x="995" y="776"/>
                    <a:pt x="995" y="776"/>
                  </a:cubicBezTo>
                  <a:cubicBezTo>
                    <a:pt x="995" y="777"/>
                    <a:pt x="995" y="777"/>
                    <a:pt x="995" y="777"/>
                  </a:cubicBezTo>
                  <a:cubicBezTo>
                    <a:pt x="995" y="778"/>
                    <a:pt x="995" y="778"/>
                    <a:pt x="995" y="778"/>
                  </a:cubicBezTo>
                  <a:cubicBezTo>
                    <a:pt x="995" y="778"/>
                    <a:pt x="995" y="778"/>
                    <a:pt x="995" y="778"/>
                  </a:cubicBezTo>
                  <a:cubicBezTo>
                    <a:pt x="994" y="779"/>
                    <a:pt x="994" y="779"/>
                    <a:pt x="994" y="779"/>
                  </a:cubicBezTo>
                  <a:cubicBezTo>
                    <a:pt x="994" y="779"/>
                    <a:pt x="994" y="779"/>
                    <a:pt x="994" y="779"/>
                  </a:cubicBezTo>
                  <a:cubicBezTo>
                    <a:pt x="993" y="778"/>
                    <a:pt x="994" y="778"/>
                    <a:pt x="993" y="777"/>
                  </a:cubicBezTo>
                  <a:cubicBezTo>
                    <a:pt x="993" y="778"/>
                    <a:pt x="993" y="778"/>
                    <a:pt x="993" y="778"/>
                  </a:cubicBezTo>
                  <a:cubicBezTo>
                    <a:pt x="993" y="778"/>
                    <a:pt x="993" y="778"/>
                    <a:pt x="993" y="778"/>
                  </a:cubicBezTo>
                  <a:cubicBezTo>
                    <a:pt x="993" y="778"/>
                    <a:pt x="993" y="778"/>
                    <a:pt x="993" y="778"/>
                  </a:cubicBezTo>
                  <a:cubicBezTo>
                    <a:pt x="991" y="777"/>
                    <a:pt x="991" y="777"/>
                    <a:pt x="991" y="777"/>
                  </a:cubicBezTo>
                  <a:cubicBezTo>
                    <a:pt x="992" y="778"/>
                    <a:pt x="992" y="778"/>
                    <a:pt x="992" y="778"/>
                  </a:cubicBezTo>
                  <a:cubicBezTo>
                    <a:pt x="992" y="779"/>
                    <a:pt x="992" y="779"/>
                    <a:pt x="992" y="779"/>
                  </a:cubicBezTo>
                  <a:cubicBezTo>
                    <a:pt x="992" y="779"/>
                    <a:pt x="992" y="779"/>
                    <a:pt x="992" y="779"/>
                  </a:cubicBezTo>
                  <a:cubicBezTo>
                    <a:pt x="993" y="779"/>
                    <a:pt x="993" y="779"/>
                    <a:pt x="993" y="779"/>
                  </a:cubicBezTo>
                  <a:cubicBezTo>
                    <a:pt x="993" y="780"/>
                    <a:pt x="993" y="780"/>
                    <a:pt x="993" y="780"/>
                  </a:cubicBezTo>
                  <a:cubicBezTo>
                    <a:pt x="992" y="781"/>
                    <a:pt x="992" y="781"/>
                    <a:pt x="992" y="781"/>
                  </a:cubicBezTo>
                  <a:cubicBezTo>
                    <a:pt x="992" y="781"/>
                    <a:pt x="992" y="781"/>
                    <a:pt x="992" y="781"/>
                  </a:cubicBezTo>
                  <a:cubicBezTo>
                    <a:pt x="991" y="781"/>
                    <a:pt x="991" y="781"/>
                    <a:pt x="991" y="781"/>
                  </a:cubicBezTo>
                  <a:cubicBezTo>
                    <a:pt x="991" y="782"/>
                    <a:pt x="991" y="782"/>
                    <a:pt x="991" y="782"/>
                  </a:cubicBezTo>
                  <a:cubicBezTo>
                    <a:pt x="991" y="782"/>
                    <a:pt x="991" y="782"/>
                    <a:pt x="991" y="782"/>
                  </a:cubicBezTo>
                  <a:cubicBezTo>
                    <a:pt x="990" y="783"/>
                    <a:pt x="990" y="783"/>
                    <a:pt x="990" y="783"/>
                  </a:cubicBezTo>
                  <a:cubicBezTo>
                    <a:pt x="989" y="784"/>
                    <a:pt x="989" y="784"/>
                    <a:pt x="989" y="784"/>
                  </a:cubicBezTo>
                  <a:cubicBezTo>
                    <a:pt x="988" y="784"/>
                    <a:pt x="988" y="784"/>
                    <a:pt x="988" y="784"/>
                  </a:cubicBezTo>
                  <a:cubicBezTo>
                    <a:pt x="988" y="784"/>
                    <a:pt x="988" y="784"/>
                    <a:pt x="988" y="784"/>
                  </a:cubicBezTo>
                  <a:cubicBezTo>
                    <a:pt x="988" y="785"/>
                    <a:pt x="988" y="785"/>
                    <a:pt x="988" y="785"/>
                  </a:cubicBezTo>
                  <a:cubicBezTo>
                    <a:pt x="989" y="785"/>
                    <a:pt x="989" y="785"/>
                    <a:pt x="989" y="785"/>
                  </a:cubicBezTo>
                  <a:cubicBezTo>
                    <a:pt x="989" y="785"/>
                    <a:pt x="989" y="785"/>
                    <a:pt x="989" y="785"/>
                  </a:cubicBezTo>
                  <a:cubicBezTo>
                    <a:pt x="988" y="786"/>
                    <a:pt x="988" y="786"/>
                    <a:pt x="988" y="786"/>
                  </a:cubicBezTo>
                  <a:cubicBezTo>
                    <a:pt x="987" y="786"/>
                    <a:pt x="987" y="786"/>
                    <a:pt x="987" y="786"/>
                  </a:cubicBezTo>
                  <a:cubicBezTo>
                    <a:pt x="987" y="787"/>
                    <a:pt x="987" y="787"/>
                    <a:pt x="987" y="787"/>
                  </a:cubicBezTo>
                  <a:cubicBezTo>
                    <a:pt x="987" y="787"/>
                    <a:pt x="987" y="787"/>
                    <a:pt x="987" y="787"/>
                  </a:cubicBezTo>
                  <a:cubicBezTo>
                    <a:pt x="987" y="787"/>
                    <a:pt x="987" y="787"/>
                    <a:pt x="987" y="787"/>
                  </a:cubicBezTo>
                  <a:cubicBezTo>
                    <a:pt x="987" y="788"/>
                    <a:pt x="987" y="788"/>
                    <a:pt x="987" y="788"/>
                  </a:cubicBezTo>
                  <a:cubicBezTo>
                    <a:pt x="987" y="788"/>
                    <a:pt x="987" y="788"/>
                    <a:pt x="987" y="788"/>
                  </a:cubicBezTo>
                  <a:cubicBezTo>
                    <a:pt x="986" y="789"/>
                    <a:pt x="986" y="789"/>
                    <a:pt x="986" y="789"/>
                  </a:cubicBezTo>
                  <a:cubicBezTo>
                    <a:pt x="987" y="789"/>
                    <a:pt x="987" y="789"/>
                    <a:pt x="987" y="789"/>
                  </a:cubicBezTo>
                  <a:cubicBezTo>
                    <a:pt x="987" y="789"/>
                    <a:pt x="987" y="789"/>
                    <a:pt x="987" y="789"/>
                  </a:cubicBezTo>
                  <a:cubicBezTo>
                    <a:pt x="987" y="789"/>
                    <a:pt x="987" y="789"/>
                    <a:pt x="987" y="789"/>
                  </a:cubicBezTo>
                  <a:cubicBezTo>
                    <a:pt x="987" y="790"/>
                    <a:pt x="987" y="789"/>
                    <a:pt x="986" y="790"/>
                  </a:cubicBezTo>
                  <a:cubicBezTo>
                    <a:pt x="986" y="791"/>
                    <a:pt x="986" y="791"/>
                    <a:pt x="986" y="791"/>
                  </a:cubicBezTo>
                  <a:cubicBezTo>
                    <a:pt x="985" y="791"/>
                    <a:pt x="985" y="791"/>
                    <a:pt x="985" y="791"/>
                  </a:cubicBezTo>
                  <a:cubicBezTo>
                    <a:pt x="985" y="791"/>
                    <a:pt x="985" y="791"/>
                    <a:pt x="985" y="791"/>
                  </a:cubicBezTo>
                  <a:cubicBezTo>
                    <a:pt x="986" y="792"/>
                    <a:pt x="986" y="792"/>
                    <a:pt x="986" y="792"/>
                  </a:cubicBezTo>
                  <a:cubicBezTo>
                    <a:pt x="986" y="792"/>
                    <a:pt x="986" y="792"/>
                    <a:pt x="986" y="792"/>
                  </a:cubicBezTo>
                  <a:cubicBezTo>
                    <a:pt x="985" y="793"/>
                    <a:pt x="985" y="793"/>
                    <a:pt x="985" y="793"/>
                  </a:cubicBezTo>
                  <a:cubicBezTo>
                    <a:pt x="985" y="793"/>
                    <a:pt x="985" y="793"/>
                    <a:pt x="985" y="793"/>
                  </a:cubicBezTo>
                  <a:cubicBezTo>
                    <a:pt x="984" y="793"/>
                    <a:pt x="984" y="793"/>
                    <a:pt x="984" y="793"/>
                  </a:cubicBezTo>
                  <a:cubicBezTo>
                    <a:pt x="984" y="794"/>
                    <a:pt x="984" y="794"/>
                    <a:pt x="984" y="794"/>
                  </a:cubicBezTo>
                  <a:cubicBezTo>
                    <a:pt x="984" y="795"/>
                    <a:pt x="984" y="795"/>
                    <a:pt x="984" y="795"/>
                  </a:cubicBezTo>
                  <a:cubicBezTo>
                    <a:pt x="984" y="796"/>
                    <a:pt x="984" y="796"/>
                    <a:pt x="983" y="797"/>
                  </a:cubicBezTo>
                  <a:cubicBezTo>
                    <a:pt x="983" y="799"/>
                    <a:pt x="983" y="798"/>
                    <a:pt x="984" y="799"/>
                  </a:cubicBezTo>
                  <a:cubicBezTo>
                    <a:pt x="984" y="800"/>
                    <a:pt x="986" y="810"/>
                    <a:pt x="986" y="811"/>
                  </a:cubicBezTo>
                  <a:cubicBezTo>
                    <a:pt x="991" y="824"/>
                    <a:pt x="992" y="822"/>
                    <a:pt x="995" y="828"/>
                  </a:cubicBezTo>
                  <a:cubicBezTo>
                    <a:pt x="994" y="829"/>
                    <a:pt x="994" y="829"/>
                    <a:pt x="994" y="829"/>
                  </a:cubicBezTo>
                  <a:cubicBezTo>
                    <a:pt x="994" y="832"/>
                    <a:pt x="994" y="833"/>
                    <a:pt x="995" y="835"/>
                  </a:cubicBezTo>
                  <a:cubicBezTo>
                    <a:pt x="995" y="835"/>
                    <a:pt x="995" y="835"/>
                    <a:pt x="995" y="835"/>
                  </a:cubicBezTo>
                  <a:cubicBezTo>
                    <a:pt x="994" y="832"/>
                    <a:pt x="994" y="832"/>
                    <a:pt x="994" y="832"/>
                  </a:cubicBezTo>
                  <a:cubicBezTo>
                    <a:pt x="993" y="830"/>
                    <a:pt x="993" y="831"/>
                    <a:pt x="994" y="828"/>
                  </a:cubicBezTo>
                  <a:cubicBezTo>
                    <a:pt x="993" y="828"/>
                    <a:pt x="993" y="828"/>
                    <a:pt x="993" y="828"/>
                  </a:cubicBezTo>
                  <a:cubicBezTo>
                    <a:pt x="993" y="829"/>
                    <a:pt x="993" y="828"/>
                    <a:pt x="993" y="829"/>
                  </a:cubicBezTo>
                  <a:cubicBezTo>
                    <a:pt x="993" y="830"/>
                    <a:pt x="993" y="830"/>
                    <a:pt x="993" y="830"/>
                  </a:cubicBezTo>
                  <a:cubicBezTo>
                    <a:pt x="992" y="828"/>
                    <a:pt x="992" y="828"/>
                    <a:pt x="992" y="828"/>
                  </a:cubicBezTo>
                  <a:cubicBezTo>
                    <a:pt x="992" y="828"/>
                    <a:pt x="992" y="828"/>
                    <a:pt x="992" y="828"/>
                  </a:cubicBezTo>
                  <a:cubicBezTo>
                    <a:pt x="993" y="827"/>
                    <a:pt x="993" y="827"/>
                    <a:pt x="993" y="827"/>
                  </a:cubicBezTo>
                  <a:cubicBezTo>
                    <a:pt x="993" y="827"/>
                    <a:pt x="993" y="827"/>
                    <a:pt x="993" y="827"/>
                  </a:cubicBezTo>
                  <a:cubicBezTo>
                    <a:pt x="992" y="826"/>
                    <a:pt x="992" y="826"/>
                    <a:pt x="992" y="826"/>
                  </a:cubicBezTo>
                  <a:cubicBezTo>
                    <a:pt x="992" y="826"/>
                    <a:pt x="992" y="826"/>
                    <a:pt x="992" y="826"/>
                  </a:cubicBezTo>
                  <a:cubicBezTo>
                    <a:pt x="992" y="825"/>
                    <a:pt x="992" y="825"/>
                    <a:pt x="992" y="825"/>
                  </a:cubicBezTo>
                  <a:cubicBezTo>
                    <a:pt x="991" y="825"/>
                    <a:pt x="991" y="825"/>
                    <a:pt x="991" y="825"/>
                  </a:cubicBezTo>
                  <a:cubicBezTo>
                    <a:pt x="991" y="825"/>
                    <a:pt x="991" y="825"/>
                    <a:pt x="991" y="825"/>
                  </a:cubicBezTo>
                  <a:cubicBezTo>
                    <a:pt x="991" y="826"/>
                    <a:pt x="992" y="827"/>
                    <a:pt x="992" y="829"/>
                  </a:cubicBezTo>
                  <a:cubicBezTo>
                    <a:pt x="994" y="833"/>
                    <a:pt x="997" y="843"/>
                    <a:pt x="999" y="846"/>
                  </a:cubicBezTo>
                  <a:cubicBezTo>
                    <a:pt x="1001" y="851"/>
                    <a:pt x="999" y="853"/>
                    <a:pt x="999" y="861"/>
                  </a:cubicBezTo>
                  <a:cubicBezTo>
                    <a:pt x="999" y="861"/>
                    <a:pt x="999" y="861"/>
                    <a:pt x="999" y="861"/>
                  </a:cubicBezTo>
                  <a:cubicBezTo>
                    <a:pt x="999" y="861"/>
                    <a:pt x="999" y="861"/>
                    <a:pt x="999" y="861"/>
                  </a:cubicBezTo>
                  <a:cubicBezTo>
                    <a:pt x="999" y="861"/>
                    <a:pt x="999" y="861"/>
                    <a:pt x="999" y="861"/>
                  </a:cubicBezTo>
                  <a:cubicBezTo>
                    <a:pt x="998" y="863"/>
                    <a:pt x="998" y="862"/>
                    <a:pt x="997" y="864"/>
                  </a:cubicBezTo>
                  <a:cubicBezTo>
                    <a:pt x="997" y="867"/>
                    <a:pt x="997" y="866"/>
                    <a:pt x="996" y="868"/>
                  </a:cubicBezTo>
                  <a:cubicBezTo>
                    <a:pt x="995" y="869"/>
                    <a:pt x="995" y="869"/>
                    <a:pt x="995" y="869"/>
                  </a:cubicBezTo>
                  <a:cubicBezTo>
                    <a:pt x="994" y="869"/>
                    <a:pt x="994" y="869"/>
                    <a:pt x="994" y="869"/>
                  </a:cubicBezTo>
                  <a:cubicBezTo>
                    <a:pt x="992" y="870"/>
                    <a:pt x="992" y="870"/>
                    <a:pt x="992" y="870"/>
                  </a:cubicBezTo>
                  <a:cubicBezTo>
                    <a:pt x="991" y="869"/>
                    <a:pt x="991" y="869"/>
                    <a:pt x="991" y="869"/>
                  </a:cubicBezTo>
                  <a:cubicBezTo>
                    <a:pt x="989" y="870"/>
                    <a:pt x="989" y="870"/>
                    <a:pt x="989" y="870"/>
                  </a:cubicBezTo>
                  <a:cubicBezTo>
                    <a:pt x="988" y="870"/>
                    <a:pt x="988" y="870"/>
                    <a:pt x="988" y="870"/>
                  </a:cubicBezTo>
                  <a:cubicBezTo>
                    <a:pt x="987" y="869"/>
                    <a:pt x="987" y="869"/>
                    <a:pt x="987" y="869"/>
                  </a:cubicBezTo>
                  <a:cubicBezTo>
                    <a:pt x="987" y="868"/>
                    <a:pt x="987" y="868"/>
                    <a:pt x="987" y="868"/>
                  </a:cubicBezTo>
                  <a:cubicBezTo>
                    <a:pt x="988" y="868"/>
                    <a:pt x="988" y="868"/>
                    <a:pt x="988" y="868"/>
                  </a:cubicBezTo>
                  <a:cubicBezTo>
                    <a:pt x="988" y="868"/>
                    <a:pt x="988" y="868"/>
                    <a:pt x="988" y="868"/>
                  </a:cubicBezTo>
                  <a:cubicBezTo>
                    <a:pt x="990" y="869"/>
                    <a:pt x="990" y="869"/>
                    <a:pt x="990" y="869"/>
                  </a:cubicBezTo>
                  <a:cubicBezTo>
                    <a:pt x="990" y="868"/>
                    <a:pt x="990" y="868"/>
                    <a:pt x="990" y="868"/>
                  </a:cubicBezTo>
                  <a:cubicBezTo>
                    <a:pt x="989" y="868"/>
                    <a:pt x="989" y="868"/>
                    <a:pt x="989" y="868"/>
                  </a:cubicBezTo>
                  <a:cubicBezTo>
                    <a:pt x="988" y="867"/>
                    <a:pt x="989" y="868"/>
                    <a:pt x="988" y="867"/>
                  </a:cubicBezTo>
                  <a:cubicBezTo>
                    <a:pt x="986" y="864"/>
                    <a:pt x="987" y="865"/>
                    <a:pt x="985" y="863"/>
                  </a:cubicBezTo>
                  <a:cubicBezTo>
                    <a:pt x="985" y="861"/>
                    <a:pt x="985" y="861"/>
                    <a:pt x="985" y="861"/>
                  </a:cubicBezTo>
                  <a:cubicBezTo>
                    <a:pt x="983" y="861"/>
                    <a:pt x="983" y="861"/>
                    <a:pt x="983" y="861"/>
                  </a:cubicBezTo>
                  <a:cubicBezTo>
                    <a:pt x="981" y="860"/>
                    <a:pt x="981" y="860"/>
                    <a:pt x="981" y="860"/>
                  </a:cubicBezTo>
                  <a:cubicBezTo>
                    <a:pt x="980" y="857"/>
                    <a:pt x="980" y="857"/>
                    <a:pt x="980" y="857"/>
                  </a:cubicBezTo>
                  <a:cubicBezTo>
                    <a:pt x="980" y="854"/>
                    <a:pt x="980" y="854"/>
                    <a:pt x="980" y="854"/>
                  </a:cubicBezTo>
                  <a:cubicBezTo>
                    <a:pt x="979" y="853"/>
                    <a:pt x="979" y="853"/>
                    <a:pt x="979" y="853"/>
                  </a:cubicBezTo>
                  <a:cubicBezTo>
                    <a:pt x="979" y="852"/>
                    <a:pt x="979" y="852"/>
                    <a:pt x="980" y="851"/>
                  </a:cubicBezTo>
                  <a:cubicBezTo>
                    <a:pt x="979" y="851"/>
                    <a:pt x="979" y="851"/>
                    <a:pt x="979" y="851"/>
                  </a:cubicBezTo>
                  <a:cubicBezTo>
                    <a:pt x="979" y="851"/>
                    <a:pt x="979" y="851"/>
                    <a:pt x="979" y="851"/>
                  </a:cubicBezTo>
                  <a:cubicBezTo>
                    <a:pt x="978" y="852"/>
                    <a:pt x="978" y="852"/>
                    <a:pt x="978" y="852"/>
                  </a:cubicBezTo>
                  <a:cubicBezTo>
                    <a:pt x="978" y="853"/>
                    <a:pt x="978" y="853"/>
                    <a:pt x="978" y="853"/>
                  </a:cubicBezTo>
                  <a:cubicBezTo>
                    <a:pt x="978" y="852"/>
                    <a:pt x="978" y="852"/>
                    <a:pt x="978" y="852"/>
                  </a:cubicBezTo>
                  <a:cubicBezTo>
                    <a:pt x="977" y="851"/>
                    <a:pt x="977" y="851"/>
                    <a:pt x="977" y="851"/>
                  </a:cubicBezTo>
                  <a:cubicBezTo>
                    <a:pt x="977" y="848"/>
                    <a:pt x="977" y="848"/>
                    <a:pt x="977" y="848"/>
                  </a:cubicBezTo>
                  <a:cubicBezTo>
                    <a:pt x="978" y="847"/>
                    <a:pt x="978" y="847"/>
                    <a:pt x="978" y="847"/>
                  </a:cubicBezTo>
                  <a:cubicBezTo>
                    <a:pt x="977" y="847"/>
                    <a:pt x="977" y="847"/>
                    <a:pt x="977" y="847"/>
                  </a:cubicBezTo>
                  <a:cubicBezTo>
                    <a:pt x="976" y="848"/>
                    <a:pt x="976" y="848"/>
                    <a:pt x="976" y="848"/>
                  </a:cubicBezTo>
                  <a:cubicBezTo>
                    <a:pt x="976" y="848"/>
                    <a:pt x="976" y="848"/>
                    <a:pt x="976" y="848"/>
                  </a:cubicBezTo>
                  <a:cubicBezTo>
                    <a:pt x="976" y="849"/>
                    <a:pt x="976" y="849"/>
                    <a:pt x="976" y="849"/>
                  </a:cubicBezTo>
                  <a:cubicBezTo>
                    <a:pt x="975" y="849"/>
                    <a:pt x="975" y="849"/>
                    <a:pt x="975" y="849"/>
                  </a:cubicBezTo>
                  <a:cubicBezTo>
                    <a:pt x="975" y="848"/>
                    <a:pt x="975" y="848"/>
                    <a:pt x="975" y="848"/>
                  </a:cubicBezTo>
                  <a:cubicBezTo>
                    <a:pt x="972" y="845"/>
                    <a:pt x="972" y="842"/>
                    <a:pt x="970" y="841"/>
                  </a:cubicBezTo>
                  <a:cubicBezTo>
                    <a:pt x="970" y="840"/>
                    <a:pt x="970" y="840"/>
                    <a:pt x="970" y="840"/>
                  </a:cubicBezTo>
                  <a:cubicBezTo>
                    <a:pt x="971" y="840"/>
                    <a:pt x="971" y="840"/>
                    <a:pt x="971" y="840"/>
                  </a:cubicBezTo>
                  <a:cubicBezTo>
                    <a:pt x="972" y="838"/>
                    <a:pt x="972" y="838"/>
                    <a:pt x="973" y="837"/>
                  </a:cubicBezTo>
                  <a:cubicBezTo>
                    <a:pt x="974" y="836"/>
                    <a:pt x="974" y="836"/>
                    <a:pt x="974" y="836"/>
                  </a:cubicBezTo>
                  <a:cubicBezTo>
                    <a:pt x="973" y="836"/>
                    <a:pt x="973" y="836"/>
                    <a:pt x="973" y="836"/>
                  </a:cubicBezTo>
                  <a:cubicBezTo>
                    <a:pt x="973" y="835"/>
                    <a:pt x="973" y="835"/>
                    <a:pt x="973" y="835"/>
                  </a:cubicBezTo>
                  <a:cubicBezTo>
                    <a:pt x="972" y="836"/>
                    <a:pt x="972" y="836"/>
                    <a:pt x="972" y="836"/>
                  </a:cubicBezTo>
                  <a:cubicBezTo>
                    <a:pt x="972" y="836"/>
                    <a:pt x="972" y="836"/>
                    <a:pt x="972" y="836"/>
                  </a:cubicBezTo>
                  <a:cubicBezTo>
                    <a:pt x="972" y="835"/>
                    <a:pt x="972" y="835"/>
                    <a:pt x="972" y="835"/>
                  </a:cubicBezTo>
                  <a:cubicBezTo>
                    <a:pt x="971" y="834"/>
                    <a:pt x="971" y="834"/>
                    <a:pt x="971" y="834"/>
                  </a:cubicBezTo>
                  <a:cubicBezTo>
                    <a:pt x="970" y="835"/>
                    <a:pt x="970" y="835"/>
                    <a:pt x="970" y="835"/>
                  </a:cubicBezTo>
                  <a:cubicBezTo>
                    <a:pt x="971" y="836"/>
                    <a:pt x="971" y="836"/>
                    <a:pt x="971" y="836"/>
                  </a:cubicBezTo>
                  <a:cubicBezTo>
                    <a:pt x="971" y="836"/>
                    <a:pt x="971" y="836"/>
                    <a:pt x="971" y="836"/>
                  </a:cubicBezTo>
                  <a:cubicBezTo>
                    <a:pt x="971" y="837"/>
                    <a:pt x="971" y="837"/>
                    <a:pt x="971" y="837"/>
                  </a:cubicBezTo>
                  <a:cubicBezTo>
                    <a:pt x="971" y="837"/>
                    <a:pt x="971" y="837"/>
                    <a:pt x="971" y="837"/>
                  </a:cubicBezTo>
                  <a:cubicBezTo>
                    <a:pt x="971" y="838"/>
                    <a:pt x="971" y="838"/>
                    <a:pt x="971" y="838"/>
                  </a:cubicBezTo>
                  <a:cubicBezTo>
                    <a:pt x="970" y="838"/>
                    <a:pt x="970" y="838"/>
                    <a:pt x="970" y="838"/>
                  </a:cubicBezTo>
                  <a:cubicBezTo>
                    <a:pt x="970" y="838"/>
                    <a:pt x="970" y="838"/>
                    <a:pt x="970" y="838"/>
                  </a:cubicBezTo>
                  <a:cubicBezTo>
                    <a:pt x="969" y="837"/>
                    <a:pt x="969" y="837"/>
                    <a:pt x="969" y="836"/>
                  </a:cubicBezTo>
                  <a:cubicBezTo>
                    <a:pt x="970" y="830"/>
                    <a:pt x="970" y="832"/>
                    <a:pt x="971" y="828"/>
                  </a:cubicBezTo>
                  <a:cubicBezTo>
                    <a:pt x="971" y="827"/>
                    <a:pt x="971" y="824"/>
                    <a:pt x="971" y="823"/>
                  </a:cubicBezTo>
                  <a:cubicBezTo>
                    <a:pt x="969" y="821"/>
                    <a:pt x="969" y="821"/>
                    <a:pt x="969" y="821"/>
                  </a:cubicBezTo>
                  <a:cubicBezTo>
                    <a:pt x="962" y="815"/>
                    <a:pt x="965" y="817"/>
                    <a:pt x="959" y="810"/>
                  </a:cubicBezTo>
                  <a:cubicBezTo>
                    <a:pt x="955" y="807"/>
                    <a:pt x="955" y="807"/>
                    <a:pt x="955" y="807"/>
                  </a:cubicBezTo>
                  <a:cubicBezTo>
                    <a:pt x="952" y="808"/>
                    <a:pt x="952" y="808"/>
                    <a:pt x="952" y="808"/>
                  </a:cubicBezTo>
                  <a:cubicBezTo>
                    <a:pt x="952" y="808"/>
                    <a:pt x="952" y="808"/>
                    <a:pt x="952" y="808"/>
                  </a:cubicBezTo>
                  <a:cubicBezTo>
                    <a:pt x="951" y="809"/>
                    <a:pt x="951" y="809"/>
                    <a:pt x="951" y="809"/>
                  </a:cubicBezTo>
                  <a:cubicBezTo>
                    <a:pt x="952" y="810"/>
                    <a:pt x="952" y="810"/>
                    <a:pt x="952" y="810"/>
                  </a:cubicBezTo>
                  <a:cubicBezTo>
                    <a:pt x="951" y="810"/>
                    <a:pt x="951" y="810"/>
                    <a:pt x="951" y="810"/>
                  </a:cubicBezTo>
                  <a:cubicBezTo>
                    <a:pt x="950" y="810"/>
                    <a:pt x="951" y="810"/>
                    <a:pt x="949" y="810"/>
                  </a:cubicBezTo>
                  <a:cubicBezTo>
                    <a:pt x="947" y="812"/>
                    <a:pt x="947" y="812"/>
                    <a:pt x="947" y="812"/>
                  </a:cubicBezTo>
                  <a:cubicBezTo>
                    <a:pt x="946" y="812"/>
                    <a:pt x="946" y="812"/>
                    <a:pt x="946" y="812"/>
                  </a:cubicBezTo>
                  <a:cubicBezTo>
                    <a:pt x="945" y="812"/>
                    <a:pt x="945" y="812"/>
                    <a:pt x="944" y="812"/>
                  </a:cubicBezTo>
                  <a:cubicBezTo>
                    <a:pt x="942" y="812"/>
                    <a:pt x="943" y="812"/>
                    <a:pt x="941" y="813"/>
                  </a:cubicBezTo>
                  <a:cubicBezTo>
                    <a:pt x="940" y="813"/>
                    <a:pt x="940" y="813"/>
                    <a:pt x="940" y="813"/>
                  </a:cubicBezTo>
                  <a:cubicBezTo>
                    <a:pt x="940" y="812"/>
                    <a:pt x="940" y="812"/>
                    <a:pt x="940" y="812"/>
                  </a:cubicBezTo>
                  <a:cubicBezTo>
                    <a:pt x="940" y="811"/>
                    <a:pt x="940" y="811"/>
                    <a:pt x="940" y="811"/>
                  </a:cubicBezTo>
                  <a:cubicBezTo>
                    <a:pt x="940" y="811"/>
                    <a:pt x="940" y="811"/>
                    <a:pt x="940" y="811"/>
                  </a:cubicBezTo>
                  <a:cubicBezTo>
                    <a:pt x="941" y="812"/>
                    <a:pt x="941" y="812"/>
                    <a:pt x="941" y="812"/>
                  </a:cubicBezTo>
                  <a:cubicBezTo>
                    <a:pt x="941" y="812"/>
                    <a:pt x="941" y="812"/>
                    <a:pt x="941" y="812"/>
                  </a:cubicBezTo>
                  <a:cubicBezTo>
                    <a:pt x="941" y="811"/>
                    <a:pt x="941" y="811"/>
                    <a:pt x="941" y="811"/>
                  </a:cubicBezTo>
                  <a:cubicBezTo>
                    <a:pt x="940" y="810"/>
                    <a:pt x="940" y="810"/>
                    <a:pt x="940" y="810"/>
                  </a:cubicBezTo>
                  <a:cubicBezTo>
                    <a:pt x="938" y="809"/>
                    <a:pt x="939" y="809"/>
                    <a:pt x="937" y="807"/>
                  </a:cubicBezTo>
                  <a:cubicBezTo>
                    <a:pt x="937" y="807"/>
                    <a:pt x="937" y="807"/>
                    <a:pt x="937" y="807"/>
                  </a:cubicBezTo>
                  <a:cubicBezTo>
                    <a:pt x="938" y="807"/>
                    <a:pt x="938" y="807"/>
                    <a:pt x="938" y="807"/>
                  </a:cubicBezTo>
                  <a:cubicBezTo>
                    <a:pt x="937" y="806"/>
                    <a:pt x="937" y="806"/>
                    <a:pt x="937" y="806"/>
                  </a:cubicBezTo>
                  <a:cubicBezTo>
                    <a:pt x="937" y="805"/>
                    <a:pt x="937" y="806"/>
                    <a:pt x="938" y="805"/>
                  </a:cubicBezTo>
                  <a:cubicBezTo>
                    <a:pt x="937" y="805"/>
                    <a:pt x="937" y="805"/>
                    <a:pt x="937" y="805"/>
                  </a:cubicBezTo>
                  <a:cubicBezTo>
                    <a:pt x="936" y="806"/>
                    <a:pt x="936" y="806"/>
                    <a:pt x="936" y="806"/>
                  </a:cubicBezTo>
                  <a:cubicBezTo>
                    <a:pt x="936" y="806"/>
                    <a:pt x="936" y="806"/>
                    <a:pt x="936" y="806"/>
                  </a:cubicBezTo>
                  <a:cubicBezTo>
                    <a:pt x="936" y="807"/>
                    <a:pt x="936" y="807"/>
                    <a:pt x="936" y="807"/>
                  </a:cubicBezTo>
                  <a:cubicBezTo>
                    <a:pt x="936" y="806"/>
                    <a:pt x="936" y="806"/>
                    <a:pt x="936" y="806"/>
                  </a:cubicBezTo>
                  <a:cubicBezTo>
                    <a:pt x="933" y="805"/>
                    <a:pt x="930" y="804"/>
                    <a:pt x="928" y="804"/>
                  </a:cubicBezTo>
                  <a:cubicBezTo>
                    <a:pt x="930" y="803"/>
                    <a:pt x="930" y="803"/>
                    <a:pt x="930" y="803"/>
                  </a:cubicBezTo>
                  <a:cubicBezTo>
                    <a:pt x="932" y="803"/>
                    <a:pt x="932" y="803"/>
                    <a:pt x="932" y="803"/>
                  </a:cubicBezTo>
                  <a:cubicBezTo>
                    <a:pt x="932" y="803"/>
                    <a:pt x="932" y="803"/>
                    <a:pt x="932" y="803"/>
                  </a:cubicBezTo>
                  <a:cubicBezTo>
                    <a:pt x="931" y="803"/>
                    <a:pt x="931" y="803"/>
                    <a:pt x="931" y="803"/>
                  </a:cubicBezTo>
                  <a:cubicBezTo>
                    <a:pt x="930" y="802"/>
                    <a:pt x="930" y="802"/>
                    <a:pt x="930" y="802"/>
                  </a:cubicBezTo>
                  <a:cubicBezTo>
                    <a:pt x="929" y="802"/>
                    <a:pt x="929" y="802"/>
                    <a:pt x="929" y="802"/>
                  </a:cubicBezTo>
                  <a:cubicBezTo>
                    <a:pt x="928" y="802"/>
                    <a:pt x="928" y="802"/>
                    <a:pt x="928" y="802"/>
                  </a:cubicBezTo>
                  <a:cubicBezTo>
                    <a:pt x="924" y="804"/>
                    <a:pt x="928" y="803"/>
                    <a:pt x="920" y="804"/>
                  </a:cubicBezTo>
                  <a:cubicBezTo>
                    <a:pt x="920" y="804"/>
                    <a:pt x="920" y="804"/>
                    <a:pt x="921" y="804"/>
                  </a:cubicBezTo>
                  <a:cubicBezTo>
                    <a:pt x="922" y="803"/>
                    <a:pt x="922" y="803"/>
                    <a:pt x="922" y="803"/>
                  </a:cubicBezTo>
                  <a:cubicBezTo>
                    <a:pt x="922" y="802"/>
                    <a:pt x="922" y="802"/>
                    <a:pt x="922" y="802"/>
                  </a:cubicBezTo>
                  <a:cubicBezTo>
                    <a:pt x="922" y="801"/>
                    <a:pt x="922" y="801"/>
                    <a:pt x="922" y="801"/>
                  </a:cubicBezTo>
                  <a:cubicBezTo>
                    <a:pt x="922" y="802"/>
                    <a:pt x="922" y="802"/>
                    <a:pt x="922" y="802"/>
                  </a:cubicBezTo>
                  <a:cubicBezTo>
                    <a:pt x="921" y="802"/>
                    <a:pt x="921" y="802"/>
                    <a:pt x="921" y="802"/>
                  </a:cubicBezTo>
                  <a:cubicBezTo>
                    <a:pt x="921" y="802"/>
                    <a:pt x="921" y="802"/>
                    <a:pt x="921" y="802"/>
                  </a:cubicBezTo>
                  <a:cubicBezTo>
                    <a:pt x="920" y="802"/>
                    <a:pt x="920" y="802"/>
                    <a:pt x="920" y="802"/>
                  </a:cubicBezTo>
                  <a:cubicBezTo>
                    <a:pt x="920" y="803"/>
                    <a:pt x="920" y="803"/>
                    <a:pt x="920" y="803"/>
                  </a:cubicBezTo>
                  <a:cubicBezTo>
                    <a:pt x="919" y="804"/>
                    <a:pt x="919" y="804"/>
                    <a:pt x="919" y="804"/>
                  </a:cubicBezTo>
                  <a:cubicBezTo>
                    <a:pt x="919" y="804"/>
                    <a:pt x="919" y="804"/>
                    <a:pt x="919" y="804"/>
                  </a:cubicBezTo>
                  <a:cubicBezTo>
                    <a:pt x="917" y="805"/>
                    <a:pt x="917" y="805"/>
                    <a:pt x="917" y="805"/>
                  </a:cubicBezTo>
                  <a:cubicBezTo>
                    <a:pt x="916" y="805"/>
                    <a:pt x="916" y="805"/>
                    <a:pt x="916" y="805"/>
                  </a:cubicBezTo>
                  <a:cubicBezTo>
                    <a:pt x="917" y="804"/>
                    <a:pt x="917" y="804"/>
                    <a:pt x="917" y="804"/>
                  </a:cubicBezTo>
                  <a:cubicBezTo>
                    <a:pt x="917" y="804"/>
                    <a:pt x="917" y="804"/>
                    <a:pt x="917" y="804"/>
                  </a:cubicBezTo>
                  <a:cubicBezTo>
                    <a:pt x="916" y="804"/>
                    <a:pt x="916" y="804"/>
                    <a:pt x="916" y="804"/>
                  </a:cubicBezTo>
                  <a:cubicBezTo>
                    <a:pt x="915" y="805"/>
                    <a:pt x="915" y="805"/>
                    <a:pt x="915" y="805"/>
                  </a:cubicBezTo>
                  <a:cubicBezTo>
                    <a:pt x="911" y="806"/>
                    <a:pt x="911" y="806"/>
                    <a:pt x="911" y="806"/>
                  </a:cubicBezTo>
                  <a:cubicBezTo>
                    <a:pt x="911" y="805"/>
                    <a:pt x="911" y="805"/>
                    <a:pt x="911" y="805"/>
                  </a:cubicBezTo>
                  <a:cubicBezTo>
                    <a:pt x="912" y="805"/>
                    <a:pt x="912" y="805"/>
                    <a:pt x="913" y="805"/>
                  </a:cubicBezTo>
                  <a:cubicBezTo>
                    <a:pt x="913" y="804"/>
                    <a:pt x="913" y="804"/>
                    <a:pt x="912" y="803"/>
                  </a:cubicBezTo>
                  <a:cubicBezTo>
                    <a:pt x="912" y="803"/>
                    <a:pt x="912" y="803"/>
                    <a:pt x="912" y="803"/>
                  </a:cubicBezTo>
                  <a:cubicBezTo>
                    <a:pt x="912" y="803"/>
                    <a:pt x="912" y="803"/>
                    <a:pt x="912" y="803"/>
                  </a:cubicBezTo>
                  <a:cubicBezTo>
                    <a:pt x="912" y="801"/>
                    <a:pt x="912" y="801"/>
                    <a:pt x="912" y="801"/>
                  </a:cubicBezTo>
                  <a:cubicBezTo>
                    <a:pt x="911" y="801"/>
                    <a:pt x="911" y="801"/>
                    <a:pt x="911" y="801"/>
                  </a:cubicBezTo>
                  <a:cubicBezTo>
                    <a:pt x="911" y="800"/>
                    <a:pt x="911" y="800"/>
                    <a:pt x="911" y="800"/>
                  </a:cubicBezTo>
                  <a:cubicBezTo>
                    <a:pt x="910" y="800"/>
                    <a:pt x="910" y="800"/>
                    <a:pt x="910" y="800"/>
                  </a:cubicBezTo>
                  <a:cubicBezTo>
                    <a:pt x="909" y="804"/>
                    <a:pt x="910" y="801"/>
                    <a:pt x="909" y="804"/>
                  </a:cubicBezTo>
                  <a:cubicBezTo>
                    <a:pt x="908" y="804"/>
                    <a:pt x="908" y="804"/>
                    <a:pt x="903" y="804"/>
                  </a:cubicBezTo>
                  <a:cubicBezTo>
                    <a:pt x="902" y="804"/>
                    <a:pt x="901" y="803"/>
                    <a:pt x="901" y="803"/>
                  </a:cubicBezTo>
                  <a:cubicBezTo>
                    <a:pt x="898" y="804"/>
                    <a:pt x="899" y="804"/>
                    <a:pt x="897" y="804"/>
                  </a:cubicBezTo>
                  <a:cubicBezTo>
                    <a:pt x="897" y="804"/>
                    <a:pt x="897" y="804"/>
                    <a:pt x="897" y="804"/>
                  </a:cubicBezTo>
                  <a:cubicBezTo>
                    <a:pt x="896" y="804"/>
                    <a:pt x="896" y="804"/>
                    <a:pt x="896" y="804"/>
                  </a:cubicBezTo>
                  <a:cubicBezTo>
                    <a:pt x="895" y="806"/>
                    <a:pt x="895" y="806"/>
                    <a:pt x="895" y="806"/>
                  </a:cubicBezTo>
                  <a:cubicBezTo>
                    <a:pt x="893" y="807"/>
                    <a:pt x="893" y="807"/>
                    <a:pt x="893" y="807"/>
                  </a:cubicBezTo>
                  <a:cubicBezTo>
                    <a:pt x="889" y="805"/>
                    <a:pt x="889" y="805"/>
                    <a:pt x="889" y="805"/>
                  </a:cubicBezTo>
                  <a:cubicBezTo>
                    <a:pt x="888" y="804"/>
                    <a:pt x="888" y="804"/>
                    <a:pt x="888" y="804"/>
                  </a:cubicBezTo>
                  <a:cubicBezTo>
                    <a:pt x="887" y="804"/>
                    <a:pt x="887" y="804"/>
                    <a:pt x="886" y="804"/>
                  </a:cubicBezTo>
                  <a:cubicBezTo>
                    <a:pt x="885" y="805"/>
                    <a:pt x="885" y="805"/>
                    <a:pt x="885" y="805"/>
                  </a:cubicBezTo>
                  <a:cubicBezTo>
                    <a:pt x="884" y="807"/>
                    <a:pt x="884" y="807"/>
                    <a:pt x="884" y="807"/>
                  </a:cubicBezTo>
                  <a:cubicBezTo>
                    <a:pt x="885" y="808"/>
                    <a:pt x="885" y="808"/>
                    <a:pt x="886" y="808"/>
                  </a:cubicBezTo>
                  <a:cubicBezTo>
                    <a:pt x="888" y="808"/>
                    <a:pt x="888" y="808"/>
                    <a:pt x="888" y="808"/>
                  </a:cubicBezTo>
                  <a:cubicBezTo>
                    <a:pt x="889" y="807"/>
                    <a:pt x="889" y="807"/>
                    <a:pt x="889" y="807"/>
                  </a:cubicBezTo>
                  <a:cubicBezTo>
                    <a:pt x="890" y="807"/>
                    <a:pt x="890" y="807"/>
                    <a:pt x="890" y="807"/>
                  </a:cubicBezTo>
                  <a:cubicBezTo>
                    <a:pt x="891" y="807"/>
                    <a:pt x="891" y="807"/>
                    <a:pt x="891" y="807"/>
                  </a:cubicBezTo>
                  <a:cubicBezTo>
                    <a:pt x="891" y="806"/>
                    <a:pt x="891" y="806"/>
                    <a:pt x="891" y="806"/>
                  </a:cubicBezTo>
                  <a:cubicBezTo>
                    <a:pt x="892" y="807"/>
                    <a:pt x="892" y="807"/>
                    <a:pt x="892" y="807"/>
                  </a:cubicBezTo>
                  <a:cubicBezTo>
                    <a:pt x="892" y="807"/>
                    <a:pt x="892" y="807"/>
                    <a:pt x="892" y="807"/>
                  </a:cubicBezTo>
                  <a:cubicBezTo>
                    <a:pt x="891" y="808"/>
                    <a:pt x="892" y="808"/>
                    <a:pt x="891" y="808"/>
                  </a:cubicBezTo>
                  <a:cubicBezTo>
                    <a:pt x="890" y="809"/>
                    <a:pt x="890" y="809"/>
                    <a:pt x="890" y="809"/>
                  </a:cubicBezTo>
                  <a:cubicBezTo>
                    <a:pt x="891" y="810"/>
                    <a:pt x="891" y="810"/>
                    <a:pt x="891" y="810"/>
                  </a:cubicBezTo>
                  <a:cubicBezTo>
                    <a:pt x="892" y="810"/>
                    <a:pt x="892" y="810"/>
                    <a:pt x="892" y="810"/>
                  </a:cubicBezTo>
                  <a:cubicBezTo>
                    <a:pt x="893" y="810"/>
                    <a:pt x="893" y="810"/>
                    <a:pt x="893" y="810"/>
                  </a:cubicBezTo>
                  <a:cubicBezTo>
                    <a:pt x="893" y="809"/>
                    <a:pt x="893" y="809"/>
                    <a:pt x="893" y="809"/>
                  </a:cubicBezTo>
                  <a:cubicBezTo>
                    <a:pt x="894" y="808"/>
                    <a:pt x="894" y="808"/>
                    <a:pt x="894" y="808"/>
                  </a:cubicBezTo>
                  <a:cubicBezTo>
                    <a:pt x="895" y="808"/>
                    <a:pt x="895" y="808"/>
                    <a:pt x="895" y="808"/>
                  </a:cubicBezTo>
                  <a:cubicBezTo>
                    <a:pt x="895" y="809"/>
                    <a:pt x="895" y="809"/>
                    <a:pt x="895" y="809"/>
                  </a:cubicBezTo>
                  <a:cubicBezTo>
                    <a:pt x="895" y="809"/>
                    <a:pt x="895" y="809"/>
                    <a:pt x="895" y="810"/>
                  </a:cubicBezTo>
                  <a:cubicBezTo>
                    <a:pt x="895" y="811"/>
                    <a:pt x="895" y="811"/>
                    <a:pt x="895" y="811"/>
                  </a:cubicBezTo>
                  <a:cubicBezTo>
                    <a:pt x="895" y="811"/>
                    <a:pt x="895" y="811"/>
                    <a:pt x="895" y="811"/>
                  </a:cubicBezTo>
                  <a:cubicBezTo>
                    <a:pt x="894" y="812"/>
                    <a:pt x="895" y="811"/>
                    <a:pt x="894" y="812"/>
                  </a:cubicBezTo>
                  <a:cubicBezTo>
                    <a:pt x="893" y="812"/>
                    <a:pt x="893" y="812"/>
                    <a:pt x="893" y="812"/>
                  </a:cubicBezTo>
                  <a:cubicBezTo>
                    <a:pt x="893" y="813"/>
                    <a:pt x="893" y="813"/>
                    <a:pt x="893" y="813"/>
                  </a:cubicBezTo>
                  <a:cubicBezTo>
                    <a:pt x="893" y="813"/>
                    <a:pt x="893" y="813"/>
                    <a:pt x="893" y="813"/>
                  </a:cubicBezTo>
                  <a:cubicBezTo>
                    <a:pt x="892" y="813"/>
                    <a:pt x="892" y="813"/>
                    <a:pt x="892" y="813"/>
                  </a:cubicBezTo>
                  <a:cubicBezTo>
                    <a:pt x="892" y="813"/>
                    <a:pt x="892" y="813"/>
                    <a:pt x="892" y="813"/>
                  </a:cubicBezTo>
                  <a:cubicBezTo>
                    <a:pt x="892" y="813"/>
                    <a:pt x="892" y="813"/>
                    <a:pt x="892" y="813"/>
                  </a:cubicBezTo>
                  <a:cubicBezTo>
                    <a:pt x="891" y="814"/>
                    <a:pt x="891" y="814"/>
                    <a:pt x="891" y="814"/>
                  </a:cubicBezTo>
                  <a:cubicBezTo>
                    <a:pt x="892" y="815"/>
                    <a:pt x="892" y="815"/>
                    <a:pt x="892" y="815"/>
                  </a:cubicBezTo>
                  <a:cubicBezTo>
                    <a:pt x="893" y="815"/>
                    <a:pt x="893" y="815"/>
                    <a:pt x="893" y="815"/>
                  </a:cubicBezTo>
                  <a:cubicBezTo>
                    <a:pt x="894" y="816"/>
                    <a:pt x="894" y="816"/>
                    <a:pt x="894" y="816"/>
                  </a:cubicBezTo>
                  <a:cubicBezTo>
                    <a:pt x="897" y="817"/>
                    <a:pt x="897" y="817"/>
                    <a:pt x="897" y="817"/>
                  </a:cubicBezTo>
                  <a:cubicBezTo>
                    <a:pt x="897" y="817"/>
                    <a:pt x="897" y="817"/>
                    <a:pt x="897" y="817"/>
                  </a:cubicBezTo>
                  <a:cubicBezTo>
                    <a:pt x="898" y="818"/>
                    <a:pt x="898" y="818"/>
                    <a:pt x="898" y="818"/>
                  </a:cubicBezTo>
                  <a:cubicBezTo>
                    <a:pt x="899" y="819"/>
                    <a:pt x="899" y="819"/>
                    <a:pt x="899" y="819"/>
                  </a:cubicBezTo>
                  <a:cubicBezTo>
                    <a:pt x="899" y="820"/>
                    <a:pt x="899" y="820"/>
                    <a:pt x="899" y="820"/>
                  </a:cubicBezTo>
                  <a:cubicBezTo>
                    <a:pt x="898" y="820"/>
                    <a:pt x="898" y="820"/>
                    <a:pt x="898" y="820"/>
                  </a:cubicBezTo>
                  <a:cubicBezTo>
                    <a:pt x="898" y="821"/>
                    <a:pt x="898" y="821"/>
                    <a:pt x="898" y="821"/>
                  </a:cubicBezTo>
                  <a:cubicBezTo>
                    <a:pt x="897" y="821"/>
                    <a:pt x="897" y="821"/>
                    <a:pt x="897" y="820"/>
                  </a:cubicBezTo>
                  <a:cubicBezTo>
                    <a:pt x="896" y="822"/>
                    <a:pt x="896" y="822"/>
                    <a:pt x="896" y="822"/>
                  </a:cubicBezTo>
                  <a:cubicBezTo>
                    <a:pt x="895" y="822"/>
                    <a:pt x="895" y="822"/>
                    <a:pt x="895" y="822"/>
                  </a:cubicBezTo>
                  <a:cubicBezTo>
                    <a:pt x="896" y="821"/>
                    <a:pt x="896" y="821"/>
                    <a:pt x="896" y="821"/>
                  </a:cubicBezTo>
                  <a:cubicBezTo>
                    <a:pt x="895" y="820"/>
                    <a:pt x="895" y="820"/>
                    <a:pt x="894" y="819"/>
                  </a:cubicBezTo>
                  <a:cubicBezTo>
                    <a:pt x="894" y="818"/>
                    <a:pt x="894" y="818"/>
                    <a:pt x="894" y="818"/>
                  </a:cubicBezTo>
                  <a:cubicBezTo>
                    <a:pt x="893" y="818"/>
                    <a:pt x="893" y="818"/>
                    <a:pt x="893" y="818"/>
                  </a:cubicBezTo>
                  <a:cubicBezTo>
                    <a:pt x="893" y="818"/>
                    <a:pt x="893" y="818"/>
                    <a:pt x="893" y="818"/>
                  </a:cubicBezTo>
                  <a:cubicBezTo>
                    <a:pt x="892" y="817"/>
                    <a:pt x="892" y="817"/>
                    <a:pt x="892" y="817"/>
                  </a:cubicBezTo>
                  <a:cubicBezTo>
                    <a:pt x="891" y="818"/>
                    <a:pt x="891" y="818"/>
                    <a:pt x="891" y="818"/>
                  </a:cubicBezTo>
                  <a:cubicBezTo>
                    <a:pt x="891" y="817"/>
                    <a:pt x="891" y="817"/>
                    <a:pt x="891" y="817"/>
                  </a:cubicBezTo>
                  <a:cubicBezTo>
                    <a:pt x="891" y="817"/>
                    <a:pt x="891" y="817"/>
                    <a:pt x="891" y="817"/>
                  </a:cubicBezTo>
                  <a:cubicBezTo>
                    <a:pt x="890" y="816"/>
                    <a:pt x="890" y="816"/>
                    <a:pt x="890" y="816"/>
                  </a:cubicBezTo>
                  <a:cubicBezTo>
                    <a:pt x="890" y="816"/>
                    <a:pt x="890" y="816"/>
                    <a:pt x="890" y="816"/>
                  </a:cubicBezTo>
                  <a:cubicBezTo>
                    <a:pt x="886" y="815"/>
                    <a:pt x="886" y="815"/>
                    <a:pt x="886" y="815"/>
                  </a:cubicBezTo>
                  <a:cubicBezTo>
                    <a:pt x="886" y="815"/>
                    <a:pt x="886" y="815"/>
                    <a:pt x="886" y="815"/>
                  </a:cubicBezTo>
                  <a:cubicBezTo>
                    <a:pt x="887" y="815"/>
                    <a:pt x="887" y="815"/>
                    <a:pt x="887" y="815"/>
                  </a:cubicBezTo>
                  <a:cubicBezTo>
                    <a:pt x="887" y="816"/>
                    <a:pt x="887" y="815"/>
                    <a:pt x="888" y="816"/>
                  </a:cubicBezTo>
                  <a:cubicBezTo>
                    <a:pt x="888" y="817"/>
                    <a:pt x="888" y="817"/>
                    <a:pt x="888" y="817"/>
                  </a:cubicBezTo>
                  <a:cubicBezTo>
                    <a:pt x="887" y="818"/>
                    <a:pt x="887" y="818"/>
                    <a:pt x="887" y="818"/>
                  </a:cubicBezTo>
                  <a:cubicBezTo>
                    <a:pt x="887" y="819"/>
                    <a:pt x="887" y="818"/>
                    <a:pt x="887" y="819"/>
                  </a:cubicBezTo>
                  <a:cubicBezTo>
                    <a:pt x="887" y="820"/>
                    <a:pt x="887" y="820"/>
                    <a:pt x="887" y="820"/>
                  </a:cubicBezTo>
                  <a:cubicBezTo>
                    <a:pt x="886" y="820"/>
                    <a:pt x="886" y="820"/>
                    <a:pt x="886" y="820"/>
                  </a:cubicBezTo>
                  <a:cubicBezTo>
                    <a:pt x="885" y="820"/>
                    <a:pt x="885" y="820"/>
                    <a:pt x="885" y="820"/>
                  </a:cubicBezTo>
                  <a:cubicBezTo>
                    <a:pt x="885" y="818"/>
                    <a:pt x="885" y="818"/>
                    <a:pt x="885" y="818"/>
                  </a:cubicBezTo>
                  <a:cubicBezTo>
                    <a:pt x="884" y="818"/>
                    <a:pt x="884" y="818"/>
                    <a:pt x="884" y="818"/>
                  </a:cubicBezTo>
                  <a:cubicBezTo>
                    <a:pt x="883" y="818"/>
                    <a:pt x="883" y="818"/>
                    <a:pt x="883" y="818"/>
                  </a:cubicBezTo>
                  <a:cubicBezTo>
                    <a:pt x="882" y="818"/>
                    <a:pt x="882" y="818"/>
                    <a:pt x="882" y="818"/>
                  </a:cubicBezTo>
                  <a:cubicBezTo>
                    <a:pt x="881" y="820"/>
                    <a:pt x="881" y="820"/>
                    <a:pt x="881" y="820"/>
                  </a:cubicBezTo>
                  <a:cubicBezTo>
                    <a:pt x="880" y="820"/>
                    <a:pt x="880" y="820"/>
                    <a:pt x="880" y="820"/>
                  </a:cubicBezTo>
                  <a:cubicBezTo>
                    <a:pt x="876" y="819"/>
                    <a:pt x="878" y="819"/>
                    <a:pt x="874" y="818"/>
                  </a:cubicBezTo>
                  <a:cubicBezTo>
                    <a:pt x="874" y="817"/>
                    <a:pt x="874" y="817"/>
                    <a:pt x="874" y="817"/>
                  </a:cubicBezTo>
                  <a:cubicBezTo>
                    <a:pt x="874" y="817"/>
                    <a:pt x="874" y="817"/>
                    <a:pt x="874" y="817"/>
                  </a:cubicBezTo>
                  <a:cubicBezTo>
                    <a:pt x="875" y="817"/>
                    <a:pt x="875" y="817"/>
                    <a:pt x="875" y="817"/>
                  </a:cubicBezTo>
                  <a:cubicBezTo>
                    <a:pt x="875" y="817"/>
                    <a:pt x="875" y="817"/>
                    <a:pt x="875" y="817"/>
                  </a:cubicBezTo>
                  <a:cubicBezTo>
                    <a:pt x="874" y="816"/>
                    <a:pt x="874" y="816"/>
                    <a:pt x="874" y="816"/>
                  </a:cubicBezTo>
                  <a:cubicBezTo>
                    <a:pt x="874" y="815"/>
                    <a:pt x="874" y="815"/>
                    <a:pt x="874" y="815"/>
                  </a:cubicBezTo>
                  <a:cubicBezTo>
                    <a:pt x="874" y="814"/>
                    <a:pt x="874" y="814"/>
                    <a:pt x="874" y="814"/>
                  </a:cubicBezTo>
                  <a:cubicBezTo>
                    <a:pt x="874" y="814"/>
                    <a:pt x="874" y="814"/>
                    <a:pt x="874" y="814"/>
                  </a:cubicBezTo>
                  <a:cubicBezTo>
                    <a:pt x="873" y="815"/>
                    <a:pt x="873" y="815"/>
                    <a:pt x="873" y="815"/>
                  </a:cubicBezTo>
                  <a:cubicBezTo>
                    <a:pt x="871" y="814"/>
                    <a:pt x="871" y="814"/>
                    <a:pt x="871" y="814"/>
                  </a:cubicBezTo>
                  <a:cubicBezTo>
                    <a:pt x="870" y="814"/>
                    <a:pt x="870" y="813"/>
                    <a:pt x="869" y="812"/>
                  </a:cubicBezTo>
                  <a:cubicBezTo>
                    <a:pt x="868" y="812"/>
                    <a:pt x="868" y="812"/>
                    <a:pt x="868" y="812"/>
                  </a:cubicBezTo>
                  <a:cubicBezTo>
                    <a:pt x="867" y="811"/>
                    <a:pt x="867" y="811"/>
                    <a:pt x="867" y="811"/>
                  </a:cubicBezTo>
                  <a:cubicBezTo>
                    <a:pt x="866" y="811"/>
                    <a:pt x="866" y="811"/>
                    <a:pt x="866" y="811"/>
                  </a:cubicBezTo>
                  <a:cubicBezTo>
                    <a:pt x="865" y="812"/>
                    <a:pt x="865" y="812"/>
                    <a:pt x="865" y="812"/>
                  </a:cubicBezTo>
                  <a:cubicBezTo>
                    <a:pt x="864" y="813"/>
                    <a:pt x="864" y="813"/>
                    <a:pt x="864" y="813"/>
                  </a:cubicBezTo>
                  <a:cubicBezTo>
                    <a:pt x="864" y="813"/>
                    <a:pt x="864" y="813"/>
                    <a:pt x="865" y="814"/>
                  </a:cubicBezTo>
                  <a:cubicBezTo>
                    <a:pt x="865" y="814"/>
                    <a:pt x="865" y="814"/>
                    <a:pt x="865" y="814"/>
                  </a:cubicBezTo>
                  <a:cubicBezTo>
                    <a:pt x="863" y="814"/>
                    <a:pt x="863" y="814"/>
                    <a:pt x="863" y="814"/>
                  </a:cubicBezTo>
                  <a:cubicBezTo>
                    <a:pt x="853" y="813"/>
                    <a:pt x="851" y="809"/>
                    <a:pt x="845" y="812"/>
                  </a:cubicBezTo>
                  <a:cubicBezTo>
                    <a:pt x="845" y="812"/>
                    <a:pt x="845" y="812"/>
                    <a:pt x="845" y="812"/>
                  </a:cubicBezTo>
                  <a:cubicBezTo>
                    <a:pt x="845" y="811"/>
                    <a:pt x="845" y="811"/>
                    <a:pt x="845" y="811"/>
                  </a:cubicBezTo>
                  <a:cubicBezTo>
                    <a:pt x="845" y="811"/>
                    <a:pt x="845" y="811"/>
                    <a:pt x="845" y="811"/>
                  </a:cubicBezTo>
                  <a:cubicBezTo>
                    <a:pt x="845" y="811"/>
                    <a:pt x="845" y="811"/>
                    <a:pt x="845" y="811"/>
                  </a:cubicBezTo>
                  <a:cubicBezTo>
                    <a:pt x="846" y="810"/>
                    <a:pt x="846" y="810"/>
                    <a:pt x="846" y="810"/>
                  </a:cubicBezTo>
                  <a:cubicBezTo>
                    <a:pt x="846" y="809"/>
                    <a:pt x="846" y="809"/>
                    <a:pt x="846" y="809"/>
                  </a:cubicBezTo>
                  <a:cubicBezTo>
                    <a:pt x="846" y="809"/>
                    <a:pt x="846" y="809"/>
                    <a:pt x="846" y="809"/>
                  </a:cubicBezTo>
                  <a:cubicBezTo>
                    <a:pt x="845" y="809"/>
                    <a:pt x="845" y="809"/>
                    <a:pt x="845" y="809"/>
                  </a:cubicBezTo>
                  <a:cubicBezTo>
                    <a:pt x="844" y="811"/>
                    <a:pt x="844" y="811"/>
                    <a:pt x="844" y="811"/>
                  </a:cubicBezTo>
                  <a:cubicBezTo>
                    <a:pt x="845" y="812"/>
                    <a:pt x="845" y="812"/>
                    <a:pt x="845" y="812"/>
                  </a:cubicBezTo>
                  <a:cubicBezTo>
                    <a:pt x="845" y="813"/>
                    <a:pt x="845" y="813"/>
                    <a:pt x="845" y="813"/>
                  </a:cubicBezTo>
                  <a:cubicBezTo>
                    <a:pt x="842" y="813"/>
                    <a:pt x="842" y="813"/>
                    <a:pt x="842" y="813"/>
                  </a:cubicBezTo>
                  <a:cubicBezTo>
                    <a:pt x="836" y="816"/>
                    <a:pt x="838" y="815"/>
                    <a:pt x="835" y="817"/>
                  </a:cubicBezTo>
                  <a:cubicBezTo>
                    <a:pt x="835" y="816"/>
                    <a:pt x="835" y="816"/>
                    <a:pt x="835" y="816"/>
                  </a:cubicBezTo>
                  <a:cubicBezTo>
                    <a:pt x="837" y="814"/>
                    <a:pt x="837" y="814"/>
                    <a:pt x="837" y="814"/>
                  </a:cubicBezTo>
                  <a:cubicBezTo>
                    <a:pt x="837" y="814"/>
                    <a:pt x="837" y="814"/>
                    <a:pt x="837" y="814"/>
                  </a:cubicBezTo>
                  <a:cubicBezTo>
                    <a:pt x="835" y="815"/>
                    <a:pt x="835" y="815"/>
                    <a:pt x="835" y="815"/>
                  </a:cubicBezTo>
                  <a:cubicBezTo>
                    <a:pt x="835" y="814"/>
                    <a:pt x="835" y="814"/>
                    <a:pt x="835" y="814"/>
                  </a:cubicBezTo>
                  <a:cubicBezTo>
                    <a:pt x="835" y="813"/>
                    <a:pt x="835" y="813"/>
                    <a:pt x="835" y="813"/>
                  </a:cubicBezTo>
                  <a:cubicBezTo>
                    <a:pt x="835" y="812"/>
                    <a:pt x="835" y="812"/>
                    <a:pt x="835" y="812"/>
                  </a:cubicBezTo>
                  <a:cubicBezTo>
                    <a:pt x="834" y="812"/>
                    <a:pt x="834" y="812"/>
                    <a:pt x="834" y="812"/>
                  </a:cubicBezTo>
                  <a:cubicBezTo>
                    <a:pt x="833" y="813"/>
                    <a:pt x="833" y="813"/>
                    <a:pt x="833" y="813"/>
                  </a:cubicBezTo>
                  <a:cubicBezTo>
                    <a:pt x="833" y="813"/>
                    <a:pt x="833" y="813"/>
                    <a:pt x="833" y="813"/>
                  </a:cubicBezTo>
                  <a:cubicBezTo>
                    <a:pt x="832" y="812"/>
                    <a:pt x="832" y="812"/>
                    <a:pt x="832" y="812"/>
                  </a:cubicBezTo>
                  <a:cubicBezTo>
                    <a:pt x="832" y="812"/>
                    <a:pt x="832" y="812"/>
                    <a:pt x="832" y="812"/>
                  </a:cubicBezTo>
                  <a:cubicBezTo>
                    <a:pt x="832" y="815"/>
                    <a:pt x="832" y="815"/>
                    <a:pt x="832" y="815"/>
                  </a:cubicBezTo>
                  <a:cubicBezTo>
                    <a:pt x="833" y="816"/>
                    <a:pt x="833" y="815"/>
                    <a:pt x="833" y="817"/>
                  </a:cubicBezTo>
                  <a:cubicBezTo>
                    <a:pt x="832" y="818"/>
                    <a:pt x="832" y="818"/>
                    <a:pt x="831" y="819"/>
                  </a:cubicBezTo>
                  <a:cubicBezTo>
                    <a:pt x="830" y="820"/>
                    <a:pt x="830" y="820"/>
                    <a:pt x="830" y="820"/>
                  </a:cubicBezTo>
                  <a:cubicBezTo>
                    <a:pt x="827" y="824"/>
                    <a:pt x="822" y="826"/>
                    <a:pt x="819" y="828"/>
                  </a:cubicBezTo>
                  <a:cubicBezTo>
                    <a:pt x="818" y="828"/>
                    <a:pt x="818" y="828"/>
                    <a:pt x="818" y="828"/>
                  </a:cubicBezTo>
                  <a:cubicBezTo>
                    <a:pt x="820" y="827"/>
                    <a:pt x="819" y="827"/>
                    <a:pt x="821" y="826"/>
                  </a:cubicBezTo>
                  <a:cubicBezTo>
                    <a:pt x="820" y="826"/>
                    <a:pt x="820" y="826"/>
                    <a:pt x="820" y="826"/>
                  </a:cubicBezTo>
                  <a:cubicBezTo>
                    <a:pt x="818" y="826"/>
                    <a:pt x="818" y="826"/>
                    <a:pt x="817" y="826"/>
                  </a:cubicBezTo>
                  <a:cubicBezTo>
                    <a:pt x="817" y="826"/>
                    <a:pt x="817" y="826"/>
                    <a:pt x="817" y="826"/>
                  </a:cubicBezTo>
                  <a:cubicBezTo>
                    <a:pt x="816" y="827"/>
                    <a:pt x="816" y="827"/>
                    <a:pt x="816" y="827"/>
                  </a:cubicBezTo>
                  <a:cubicBezTo>
                    <a:pt x="815" y="826"/>
                    <a:pt x="815" y="826"/>
                    <a:pt x="815" y="826"/>
                  </a:cubicBezTo>
                  <a:cubicBezTo>
                    <a:pt x="814" y="825"/>
                    <a:pt x="814" y="825"/>
                    <a:pt x="814" y="825"/>
                  </a:cubicBezTo>
                  <a:cubicBezTo>
                    <a:pt x="814" y="825"/>
                    <a:pt x="814" y="825"/>
                    <a:pt x="814" y="825"/>
                  </a:cubicBezTo>
                  <a:cubicBezTo>
                    <a:pt x="814" y="825"/>
                    <a:pt x="814" y="825"/>
                    <a:pt x="814" y="825"/>
                  </a:cubicBezTo>
                  <a:cubicBezTo>
                    <a:pt x="815" y="828"/>
                    <a:pt x="815" y="828"/>
                    <a:pt x="815" y="828"/>
                  </a:cubicBezTo>
                  <a:cubicBezTo>
                    <a:pt x="816" y="828"/>
                    <a:pt x="815" y="828"/>
                    <a:pt x="816" y="828"/>
                  </a:cubicBezTo>
                  <a:cubicBezTo>
                    <a:pt x="815" y="829"/>
                    <a:pt x="816" y="829"/>
                    <a:pt x="815" y="830"/>
                  </a:cubicBezTo>
                  <a:cubicBezTo>
                    <a:pt x="813" y="830"/>
                    <a:pt x="813" y="830"/>
                    <a:pt x="813" y="830"/>
                  </a:cubicBezTo>
                  <a:cubicBezTo>
                    <a:pt x="812" y="829"/>
                    <a:pt x="812" y="829"/>
                    <a:pt x="812" y="829"/>
                  </a:cubicBezTo>
                  <a:cubicBezTo>
                    <a:pt x="812" y="830"/>
                    <a:pt x="812" y="830"/>
                    <a:pt x="812" y="831"/>
                  </a:cubicBezTo>
                  <a:cubicBezTo>
                    <a:pt x="811" y="832"/>
                    <a:pt x="812" y="832"/>
                    <a:pt x="811" y="832"/>
                  </a:cubicBezTo>
                  <a:cubicBezTo>
                    <a:pt x="811" y="832"/>
                    <a:pt x="811" y="832"/>
                    <a:pt x="811" y="832"/>
                  </a:cubicBezTo>
                  <a:cubicBezTo>
                    <a:pt x="810" y="831"/>
                    <a:pt x="810" y="831"/>
                    <a:pt x="810" y="831"/>
                  </a:cubicBezTo>
                  <a:cubicBezTo>
                    <a:pt x="810" y="832"/>
                    <a:pt x="810" y="832"/>
                    <a:pt x="810" y="832"/>
                  </a:cubicBezTo>
                  <a:cubicBezTo>
                    <a:pt x="809" y="832"/>
                    <a:pt x="809" y="832"/>
                    <a:pt x="809" y="832"/>
                  </a:cubicBezTo>
                  <a:cubicBezTo>
                    <a:pt x="808" y="832"/>
                    <a:pt x="809" y="832"/>
                    <a:pt x="808" y="832"/>
                  </a:cubicBezTo>
                  <a:cubicBezTo>
                    <a:pt x="808" y="833"/>
                    <a:pt x="808" y="833"/>
                    <a:pt x="808" y="833"/>
                  </a:cubicBezTo>
                  <a:cubicBezTo>
                    <a:pt x="809" y="833"/>
                    <a:pt x="809" y="833"/>
                    <a:pt x="809" y="833"/>
                  </a:cubicBezTo>
                  <a:cubicBezTo>
                    <a:pt x="809" y="834"/>
                    <a:pt x="809" y="834"/>
                    <a:pt x="809" y="834"/>
                  </a:cubicBezTo>
                  <a:cubicBezTo>
                    <a:pt x="808" y="836"/>
                    <a:pt x="808" y="836"/>
                    <a:pt x="808" y="836"/>
                  </a:cubicBezTo>
                  <a:cubicBezTo>
                    <a:pt x="807" y="836"/>
                    <a:pt x="807" y="836"/>
                    <a:pt x="807" y="836"/>
                  </a:cubicBezTo>
                  <a:cubicBezTo>
                    <a:pt x="805" y="836"/>
                    <a:pt x="805" y="836"/>
                    <a:pt x="805" y="836"/>
                  </a:cubicBezTo>
                  <a:cubicBezTo>
                    <a:pt x="805" y="836"/>
                    <a:pt x="805" y="836"/>
                    <a:pt x="805" y="836"/>
                  </a:cubicBezTo>
                  <a:cubicBezTo>
                    <a:pt x="805" y="836"/>
                    <a:pt x="805" y="836"/>
                    <a:pt x="805" y="836"/>
                  </a:cubicBezTo>
                  <a:cubicBezTo>
                    <a:pt x="806" y="838"/>
                    <a:pt x="806" y="838"/>
                    <a:pt x="806" y="838"/>
                  </a:cubicBezTo>
                  <a:cubicBezTo>
                    <a:pt x="806" y="840"/>
                    <a:pt x="806" y="841"/>
                    <a:pt x="805" y="843"/>
                  </a:cubicBezTo>
                  <a:cubicBezTo>
                    <a:pt x="804" y="843"/>
                    <a:pt x="804" y="843"/>
                    <a:pt x="804" y="843"/>
                  </a:cubicBezTo>
                  <a:cubicBezTo>
                    <a:pt x="802" y="842"/>
                    <a:pt x="802" y="842"/>
                    <a:pt x="801" y="841"/>
                  </a:cubicBezTo>
                  <a:cubicBezTo>
                    <a:pt x="802" y="843"/>
                    <a:pt x="802" y="843"/>
                    <a:pt x="802" y="843"/>
                  </a:cubicBezTo>
                  <a:cubicBezTo>
                    <a:pt x="804" y="844"/>
                    <a:pt x="804" y="844"/>
                    <a:pt x="804" y="844"/>
                  </a:cubicBezTo>
                  <a:cubicBezTo>
                    <a:pt x="804" y="845"/>
                    <a:pt x="804" y="844"/>
                    <a:pt x="804" y="845"/>
                  </a:cubicBezTo>
                  <a:cubicBezTo>
                    <a:pt x="804" y="846"/>
                    <a:pt x="804" y="846"/>
                    <a:pt x="803" y="847"/>
                  </a:cubicBezTo>
                  <a:cubicBezTo>
                    <a:pt x="806" y="853"/>
                    <a:pt x="803" y="850"/>
                    <a:pt x="807" y="858"/>
                  </a:cubicBezTo>
                  <a:cubicBezTo>
                    <a:pt x="808" y="858"/>
                    <a:pt x="808" y="858"/>
                    <a:pt x="808" y="858"/>
                  </a:cubicBezTo>
                  <a:cubicBezTo>
                    <a:pt x="808" y="859"/>
                    <a:pt x="808" y="859"/>
                    <a:pt x="808" y="859"/>
                  </a:cubicBezTo>
                  <a:cubicBezTo>
                    <a:pt x="808" y="860"/>
                    <a:pt x="808" y="860"/>
                    <a:pt x="808" y="860"/>
                  </a:cubicBezTo>
                  <a:cubicBezTo>
                    <a:pt x="807" y="860"/>
                    <a:pt x="807" y="860"/>
                    <a:pt x="807" y="860"/>
                  </a:cubicBezTo>
                  <a:cubicBezTo>
                    <a:pt x="806" y="860"/>
                    <a:pt x="806" y="860"/>
                    <a:pt x="806" y="860"/>
                  </a:cubicBezTo>
                  <a:cubicBezTo>
                    <a:pt x="806" y="861"/>
                    <a:pt x="806" y="861"/>
                    <a:pt x="806" y="861"/>
                  </a:cubicBezTo>
                  <a:cubicBezTo>
                    <a:pt x="805" y="861"/>
                    <a:pt x="805" y="861"/>
                    <a:pt x="805" y="861"/>
                  </a:cubicBezTo>
                  <a:cubicBezTo>
                    <a:pt x="803" y="859"/>
                    <a:pt x="803" y="859"/>
                    <a:pt x="803" y="859"/>
                  </a:cubicBezTo>
                  <a:cubicBezTo>
                    <a:pt x="798" y="858"/>
                    <a:pt x="801" y="859"/>
                    <a:pt x="795" y="858"/>
                  </a:cubicBezTo>
                  <a:cubicBezTo>
                    <a:pt x="794" y="857"/>
                    <a:pt x="794" y="857"/>
                    <a:pt x="793" y="856"/>
                  </a:cubicBezTo>
                  <a:cubicBezTo>
                    <a:pt x="792" y="856"/>
                    <a:pt x="792" y="856"/>
                    <a:pt x="792" y="856"/>
                  </a:cubicBezTo>
                  <a:cubicBezTo>
                    <a:pt x="791" y="856"/>
                    <a:pt x="791" y="856"/>
                    <a:pt x="791" y="856"/>
                  </a:cubicBezTo>
                  <a:cubicBezTo>
                    <a:pt x="790" y="855"/>
                    <a:pt x="790" y="855"/>
                    <a:pt x="790" y="855"/>
                  </a:cubicBezTo>
                  <a:cubicBezTo>
                    <a:pt x="788" y="854"/>
                    <a:pt x="789" y="855"/>
                    <a:pt x="787" y="854"/>
                  </a:cubicBezTo>
                  <a:cubicBezTo>
                    <a:pt x="786" y="854"/>
                    <a:pt x="786" y="854"/>
                    <a:pt x="786" y="854"/>
                  </a:cubicBezTo>
                  <a:cubicBezTo>
                    <a:pt x="784" y="850"/>
                    <a:pt x="786" y="852"/>
                    <a:pt x="784" y="848"/>
                  </a:cubicBezTo>
                  <a:cubicBezTo>
                    <a:pt x="784" y="848"/>
                    <a:pt x="782" y="846"/>
                    <a:pt x="782" y="846"/>
                  </a:cubicBezTo>
                  <a:cubicBezTo>
                    <a:pt x="782" y="846"/>
                    <a:pt x="782" y="846"/>
                    <a:pt x="782" y="846"/>
                  </a:cubicBezTo>
                  <a:cubicBezTo>
                    <a:pt x="782" y="846"/>
                    <a:pt x="782" y="845"/>
                    <a:pt x="782" y="845"/>
                  </a:cubicBezTo>
                  <a:cubicBezTo>
                    <a:pt x="782" y="844"/>
                    <a:pt x="782" y="844"/>
                    <a:pt x="782" y="844"/>
                  </a:cubicBezTo>
                  <a:cubicBezTo>
                    <a:pt x="782" y="843"/>
                    <a:pt x="782" y="843"/>
                    <a:pt x="782" y="843"/>
                  </a:cubicBezTo>
                  <a:cubicBezTo>
                    <a:pt x="781" y="843"/>
                    <a:pt x="781" y="843"/>
                    <a:pt x="781" y="843"/>
                  </a:cubicBezTo>
                  <a:cubicBezTo>
                    <a:pt x="782" y="842"/>
                    <a:pt x="782" y="842"/>
                    <a:pt x="782" y="842"/>
                  </a:cubicBezTo>
                  <a:cubicBezTo>
                    <a:pt x="782" y="841"/>
                    <a:pt x="782" y="841"/>
                    <a:pt x="782" y="840"/>
                  </a:cubicBezTo>
                  <a:cubicBezTo>
                    <a:pt x="780" y="839"/>
                    <a:pt x="781" y="839"/>
                    <a:pt x="779" y="838"/>
                  </a:cubicBezTo>
                  <a:cubicBezTo>
                    <a:pt x="775" y="834"/>
                    <a:pt x="778" y="836"/>
                    <a:pt x="775" y="832"/>
                  </a:cubicBezTo>
                  <a:cubicBezTo>
                    <a:pt x="774" y="831"/>
                    <a:pt x="774" y="831"/>
                    <a:pt x="774" y="831"/>
                  </a:cubicBezTo>
                  <a:cubicBezTo>
                    <a:pt x="773" y="830"/>
                    <a:pt x="773" y="830"/>
                    <a:pt x="773" y="830"/>
                  </a:cubicBezTo>
                  <a:cubicBezTo>
                    <a:pt x="772" y="829"/>
                    <a:pt x="772" y="829"/>
                    <a:pt x="772" y="828"/>
                  </a:cubicBezTo>
                  <a:cubicBezTo>
                    <a:pt x="772" y="828"/>
                    <a:pt x="772" y="828"/>
                    <a:pt x="772" y="828"/>
                  </a:cubicBezTo>
                  <a:cubicBezTo>
                    <a:pt x="770" y="824"/>
                    <a:pt x="771" y="826"/>
                    <a:pt x="769" y="822"/>
                  </a:cubicBezTo>
                  <a:cubicBezTo>
                    <a:pt x="769" y="821"/>
                    <a:pt x="769" y="821"/>
                    <a:pt x="769" y="821"/>
                  </a:cubicBezTo>
                  <a:cubicBezTo>
                    <a:pt x="767" y="818"/>
                    <a:pt x="767" y="819"/>
                    <a:pt x="765" y="816"/>
                  </a:cubicBezTo>
                  <a:cubicBezTo>
                    <a:pt x="764" y="816"/>
                    <a:pt x="764" y="816"/>
                    <a:pt x="764" y="816"/>
                  </a:cubicBezTo>
                  <a:cubicBezTo>
                    <a:pt x="764" y="816"/>
                    <a:pt x="764" y="816"/>
                    <a:pt x="764" y="816"/>
                  </a:cubicBezTo>
                  <a:cubicBezTo>
                    <a:pt x="761" y="813"/>
                    <a:pt x="761" y="813"/>
                    <a:pt x="761" y="813"/>
                  </a:cubicBezTo>
                  <a:cubicBezTo>
                    <a:pt x="761" y="812"/>
                    <a:pt x="761" y="812"/>
                    <a:pt x="761" y="812"/>
                  </a:cubicBezTo>
                  <a:cubicBezTo>
                    <a:pt x="760" y="812"/>
                    <a:pt x="760" y="812"/>
                    <a:pt x="760" y="812"/>
                  </a:cubicBezTo>
                  <a:cubicBezTo>
                    <a:pt x="759" y="812"/>
                    <a:pt x="759" y="812"/>
                    <a:pt x="759" y="812"/>
                  </a:cubicBezTo>
                  <a:cubicBezTo>
                    <a:pt x="759" y="811"/>
                    <a:pt x="759" y="811"/>
                    <a:pt x="759" y="811"/>
                  </a:cubicBezTo>
                  <a:cubicBezTo>
                    <a:pt x="759" y="811"/>
                    <a:pt x="759" y="811"/>
                    <a:pt x="759" y="811"/>
                  </a:cubicBezTo>
                  <a:cubicBezTo>
                    <a:pt x="758" y="811"/>
                    <a:pt x="758" y="811"/>
                    <a:pt x="758" y="811"/>
                  </a:cubicBezTo>
                  <a:cubicBezTo>
                    <a:pt x="758" y="811"/>
                    <a:pt x="758" y="811"/>
                    <a:pt x="758" y="811"/>
                  </a:cubicBezTo>
                  <a:cubicBezTo>
                    <a:pt x="754" y="812"/>
                    <a:pt x="754" y="811"/>
                    <a:pt x="752" y="811"/>
                  </a:cubicBezTo>
                  <a:cubicBezTo>
                    <a:pt x="751" y="810"/>
                    <a:pt x="751" y="810"/>
                    <a:pt x="751" y="810"/>
                  </a:cubicBezTo>
                  <a:cubicBezTo>
                    <a:pt x="750" y="810"/>
                    <a:pt x="750" y="810"/>
                    <a:pt x="750" y="810"/>
                  </a:cubicBezTo>
                  <a:cubicBezTo>
                    <a:pt x="749" y="811"/>
                    <a:pt x="749" y="811"/>
                    <a:pt x="749" y="811"/>
                  </a:cubicBezTo>
                  <a:cubicBezTo>
                    <a:pt x="748" y="812"/>
                    <a:pt x="748" y="812"/>
                    <a:pt x="748" y="812"/>
                  </a:cubicBezTo>
                  <a:cubicBezTo>
                    <a:pt x="747" y="812"/>
                    <a:pt x="747" y="812"/>
                    <a:pt x="747" y="812"/>
                  </a:cubicBezTo>
                  <a:cubicBezTo>
                    <a:pt x="745" y="813"/>
                    <a:pt x="745" y="813"/>
                    <a:pt x="745" y="813"/>
                  </a:cubicBezTo>
                  <a:cubicBezTo>
                    <a:pt x="744" y="816"/>
                    <a:pt x="744" y="816"/>
                    <a:pt x="744" y="817"/>
                  </a:cubicBezTo>
                  <a:cubicBezTo>
                    <a:pt x="744" y="818"/>
                    <a:pt x="744" y="818"/>
                    <a:pt x="744" y="818"/>
                  </a:cubicBezTo>
                  <a:cubicBezTo>
                    <a:pt x="744" y="819"/>
                    <a:pt x="744" y="819"/>
                    <a:pt x="744" y="819"/>
                  </a:cubicBezTo>
                  <a:cubicBezTo>
                    <a:pt x="743" y="819"/>
                    <a:pt x="743" y="819"/>
                    <a:pt x="743" y="819"/>
                  </a:cubicBezTo>
                  <a:cubicBezTo>
                    <a:pt x="742" y="820"/>
                    <a:pt x="742" y="820"/>
                    <a:pt x="741" y="821"/>
                  </a:cubicBezTo>
                  <a:cubicBezTo>
                    <a:pt x="740" y="822"/>
                    <a:pt x="740" y="822"/>
                    <a:pt x="740" y="822"/>
                  </a:cubicBezTo>
                  <a:cubicBezTo>
                    <a:pt x="739" y="821"/>
                    <a:pt x="739" y="821"/>
                    <a:pt x="739" y="821"/>
                  </a:cubicBezTo>
                  <a:cubicBezTo>
                    <a:pt x="736" y="820"/>
                    <a:pt x="735" y="818"/>
                    <a:pt x="731" y="817"/>
                  </a:cubicBezTo>
                  <a:cubicBezTo>
                    <a:pt x="729" y="816"/>
                    <a:pt x="729" y="815"/>
                    <a:pt x="727" y="814"/>
                  </a:cubicBezTo>
                  <a:cubicBezTo>
                    <a:pt x="724" y="812"/>
                    <a:pt x="724" y="811"/>
                    <a:pt x="723" y="809"/>
                  </a:cubicBezTo>
                  <a:cubicBezTo>
                    <a:pt x="723" y="807"/>
                    <a:pt x="723" y="807"/>
                    <a:pt x="723" y="807"/>
                  </a:cubicBezTo>
                  <a:cubicBezTo>
                    <a:pt x="721" y="800"/>
                    <a:pt x="721" y="801"/>
                    <a:pt x="717" y="798"/>
                  </a:cubicBezTo>
                  <a:cubicBezTo>
                    <a:pt x="712" y="794"/>
                    <a:pt x="710" y="791"/>
                    <a:pt x="707" y="790"/>
                  </a:cubicBezTo>
                  <a:cubicBezTo>
                    <a:pt x="704" y="787"/>
                    <a:pt x="706" y="789"/>
                    <a:pt x="704" y="786"/>
                  </a:cubicBezTo>
                  <a:cubicBezTo>
                    <a:pt x="704" y="786"/>
                    <a:pt x="684" y="786"/>
                    <a:pt x="684" y="786"/>
                  </a:cubicBezTo>
                  <a:cubicBezTo>
                    <a:pt x="684" y="787"/>
                    <a:pt x="684" y="788"/>
                    <a:pt x="684" y="791"/>
                  </a:cubicBezTo>
                  <a:cubicBezTo>
                    <a:pt x="673" y="791"/>
                    <a:pt x="664" y="791"/>
                    <a:pt x="652" y="791"/>
                  </a:cubicBezTo>
                  <a:cubicBezTo>
                    <a:pt x="637" y="786"/>
                    <a:pt x="625" y="782"/>
                    <a:pt x="609" y="776"/>
                  </a:cubicBezTo>
                  <a:cubicBezTo>
                    <a:pt x="610" y="775"/>
                    <a:pt x="610" y="775"/>
                    <a:pt x="610" y="775"/>
                  </a:cubicBezTo>
                  <a:cubicBezTo>
                    <a:pt x="611" y="773"/>
                    <a:pt x="611" y="773"/>
                    <a:pt x="611" y="773"/>
                  </a:cubicBezTo>
                  <a:cubicBezTo>
                    <a:pt x="609" y="773"/>
                    <a:pt x="586" y="775"/>
                    <a:pt x="584" y="776"/>
                  </a:cubicBezTo>
                  <a:cubicBezTo>
                    <a:pt x="584" y="775"/>
                    <a:pt x="584" y="774"/>
                    <a:pt x="584" y="774"/>
                  </a:cubicBezTo>
                  <a:cubicBezTo>
                    <a:pt x="583" y="774"/>
                    <a:pt x="583" y="774"/>
                    <a:pt x="583" y="774"/>
                  </a:cubicBezTo>
                  <a:cubicBezTo>
                    <a:pt x="582" y="774"/>
                    <a:pt x="582" y="774"/>
                    <a:pt x="582" y="774"/>
                  </a:cubicBezTo>
                  <a:cubicBezTo>
                    <a:pt x="582" y="772"/>
                    <a:pt x="582" y="772"/>
                    <a:pt x="582" y="772"/>
                  </a:cubicBezTo>
                  <a:cubicBezTo>
                    <a:pt x="582" y="771"/>
                    <a:pt x="582" y="771"/>
                    <a:pt x="582" y="771"/>
                  </a:cubicBezTo>
                  <a:cubicBezTo>
                    <a:pt x="582" y="770"/>
                    <a:pt x="582" y="769"/>
                    <a:pt x="582" y="768"/>
                  </a:cubicBezTo>
                  <a:cubicBezTo>
                    <a:pt x="580" y="765"/>
                    <a:pt x="580" y="765"/>
                    <a:pt x="580" y="765"/>
                  </a:cubicBezTo>
                  <a:cubicBezTo>
                    <a:pt x="577" y="763"/>
                    <a:pt x="573" y="760"/>
                    <a:pt x="573" y="760"/>
                  </a:cubicBezTo>
                  <a:cubicBezTo>
                    <a:pt x="572" y="759"/>
                    <a:pt x="572" y="759"/>
                    <a:pt x="572" y="759"/>
                  </a:cubicBezTo>
                  <a:cubicBezTo>
                    <a:pt x="571" y="759"/>
                    <a:pt x="571" y="759"/>
                    <a:pt x="571" y="759"/>
                  </a:cubicBezTo>
                  <a:cubicBezTo>
                    <a:pt x="571" y="760"/>
                    <a:pt x="571" y="760"/>
                    <a:pt x="571" y="760"/>
                  </a:cubicBezTo>
                  <a:cubicBezTo>
                    <a:pt x="569" y="759"/>
                    <a:pt x="569" y="759"/>
                    <a:pt x="569" y="759"/>
                  </a:cubicBezTo>
                  <a:cubicBezTo>
                    <a:pt x="570" y="758"/>
                    <a:pt x="570" y="758"/>
                    <a:pt x="570" y="758"/>
                  </a:cubicBezTo>
                  <a:cubicBezTo>
                    <a:pt x="568" y="756"/>
                    <a:pt x="568" y="756"/>
                    <a:pt x="568" y="756"/>
                  </a:cubicBezTo>
                  <a:cubicBezTo>
                    <a:pt x="567" y="755"/>
                    <a:pt x="567" y="755"/>
                    <a:pt x="567" y="755"/>
                  </a:cubicBezTo>
                  <a:cubicBezTo>
                    <a:pt x="565" y="756"/>
                    <a:pt x="565" y="756"/>
                    <a:pt x="565" y="756"/>
                  </a:cubicBezTo>
                  <a:cubicBezTo>
                    <a:pt x="561" y="754"/>
                    <a:pt x="561" y="754"/>
                    <a:pt x="561" y="754"/>
                  </a:cubicBezTo>
                  <a:cubicBezTo>
                    <a:pt x="560" y="754"/>
                    <a:pt x="560" y="754"/>
                    <a:pt x="560" y="754"/>
                  </a:cubicBezTo>
                  <a:cubicBezTo>
                    <a:pt x="560" y="752"/>
                    <a:pt x="560" y="752"/>
                    <a:pt x="560" y="752"/>
                  </a:cubicBezTo>
                  <a:cubicBezTo>
                    <a:pt x="558" y="751"/>
                    <a:pt x="558" y="752"/>
                    <a:pt x="556" y="750"/>
                  </a:cubicBezTo>
                  <a:cubicBezTo>
                    <a:pt x="555" y="751"/>
                    <a:pt x="555" y="751"/>
                    <a:pt x="555" y="751"/>
                  </a:cubicBezTo>
                  <a:cubicBezTo>
                    <a:pt x="552" y="750"/>
                    <a:pt x="552" y="750"/>
                    <a:pt x="550" y="750"/>
                  </a:cubicBezTo>
                  <a:cubicBezTo>
                    <a:pt x="548" y="750"/>
                    <a:pt x="547" y="750"/>
                    <a:pt x="546" y="750"/>
                  </a:cubicBezTo>
                  <a:cubicBezTo>
                    <a:pt x="545" y="749"/>
                    <a:pt x="545" y="749"/>
                    <a:pt x="545" y="749"/>
                  </a:cubicBezTo>
                  <a:cubicBezTo>
                    <a:pt x="544" y="748"/>
                    <a:pt x="544" y="748"/>
                    <a:pt x="544" y="748"/>
                  </a:cubicBezTo>
                  <a:cubicBezTo>
                    <a:pt x="544" y="747"/>
                    <a:pt x="544" y="747"/>
                    <a:pt x="544" y="747"/>
                  </a:cubicBezTo>
                  <a:cubicBezTo>
                    <a:pt x="544" y="746"/>
                    <a:pt x="544" y="746"/>
                    <a:pt x="544" y="746"/>
                  </a:cubicBezTo>
                  <a:cubicBezTo>
                    <a:pt x="544" y="745"/>
                    <a:pt x="544" y="745"/>
                    <a:pt x="544" y="745"/>
                  </a:cubicBezTo>
                  <a:cubicBezTo>
                    <a:pt x="544" y="743"/>
                    <a:pt x="544" y="743"/>
                    <a:pt x="544" y="743"/>
                  </a:cubicBezTo>
                  <a:cubicBezTo>
                    <a:pt x="544" y="741"/>
                    <a:pt x="544" y="741"/>
                    <a:pt x="544" y="741"/>
                  </a:cubicBezTo>
                  <a:cubicBezTo>
                    <a:pt x="544" y="741"/>
                    <a:pt x="544" y="741"/>
                    <a:pt x="544" y="741"/>
                  </a:cubicBezTo>
                  <a:cubicBezTo>
                    <a:pt x="544" y="740"/>
                    <a:pt x="544" y="740"/>
                    <a:pt x="544" y="740"/>
                  </a:cubicBezTo>
                  <a:cubicBezTo>
                    <a:pt x="542" y="740"/>
                    <a:pt x="542" y="740"/>
                    <a:pt x="542" y="740"/>
                  </a:cubicBezTo>
                  <a:cubicBezTo>
                    <a:pt x="542" y="739"/>
                    <a:pt x="542" y="739"/>
                    <a:pt x="542" y="739"/>
                  </a:cubicBezTo>
                  <a:cubicBezTo>
                    <a:pt x="542" y="737"/>
                    <a:pt x="542" y="737"/>
                    <a:pt x="542" y="737"/>
                  </a:cubicBezTo>
                  <a:cubicBezTo>
                    <a:pt x="541" y="737"/>
                    <a:pt x="541" y="737"/>
                    <a:pt x="541" y="737"/>
                  </a:cubicBezTo>
                  <a:cubicBezTo>
                    <a:pt x="540" y="736"/>
                    <a:pt x="540" y="736"/>
                    <a:pt x="540" y="736"/>
                  </a:cubicBezTo>
                  <a:cubicBezTo>
                    <a:pt x="539" y="734"/>
                    <a:pt x="539" y="734"/>
                    <a:pt x="539" y="734"/>
                  </a:cubicBezTo>
                  <a:cubicBezTo>
                    <a:pt x="537" y="733"/>
                    <a:pt x="537" y="733"/>
                    <a:pt x="537" y="733"/>
                  </a:cubicBezTo>
                  <a:cubicBezTo>
                    <a:pt x="536" y="732"/>
                    <a:pt x="536" y="732"/>
                    <a:pt x="536" y="732"/>
                  </a:cubicBezTo>
                  <a:cubicBezTo>
                    <a:pt x="535" y="731"/>
                    <a:pt x="535" y="731"/>
                    <a:pt x="535" y="731"/>
                  </a:cubicBezTo>
                  <a:cubicBezTo>
                    <a:pt x="534" y="728"/>
                    <a:pt x="532" y="726"/>
                    <a:pt x="530" y="724"/>
                  </a:cubicBezTo>
                  <a:cubicBezTo>
                    <a:pt x="530" y="722"/>
                    <a:pt x="530" y="723"/>
                    <a:pt x="530" y="721"/>
                  </a:cubicBezTo>
                  <a:cubicBezTo>
                    <a:pt x="531" y="719"/>
                    <a:pt x="531" y="720"/>
                    <a:pt x="531" y="719"/>
                  </a:cubicBezTo>
                  <a:cubicBezTo>
                    <a:pt x="531" y="717"/>
                    <a:pt x="531" y="718"/>
                    <a:pt x="531" y="717"/>
                  </a:cubicBezTo>
                  <a:cubicBezTo>
                    <a:pt x="530" y="716"/>
                    <a:pt x="530" y="716"/>
                    <a:pt x="530" y="716"/>
                  </a:cubicBezTo>
                  <a:cubicBezTo>
                    <a:pt x="527" y="715"/>
                    <a:pt x="527" y="715"/>
                    <a:pt x="527" y="715"/>
                  </a:cubicBezTo>
                  <a:cubicBezTo>
                    <a:pt x="525" y="712"/>
                    <a:pt x="525" y="712"/>
                    <a:pt x="525" y="712"/>
                  </a:cubicBezTo>
                  <a:cubicBezTo>
                    <a:pt x="524" y="710"/>
                    <a:pt x="524" y="710"/>
                    <a:pt x="524" y="710"/>
                  </a:cubicBezTo>
                  <a:cubicBezTo>
                    <a:pt x="523" y="707"/>
                    <a:pt x="523" y="707"/>
                    <a:pt x="523" y="707"/>
                  </a:cubicBezTo>
                  <a:cubicBezTo>
                    <a:pt x="523" y="705"/>
                    <a:pt x="523" y="706"/>
                    <a:pt x="523" y="704"/>
                  </a:cubicBezTo>
                  <a:cubicBezTo>
                    <a:pt x="524" y="704"/>
                    <a:pt x="524" y="704"/>
                    <a:pt x="524" y="704"/>
                  </a:cubicBezTo>
                  <a:cubicBezTo>
                    <a:pt x="525" y="704"/>
                    <a:pt x="525" y="704"/>
                    <a:pt x="525" y="704"/>
                  </a:cubicBezTo>
                  <a:cubicBezTo>
                    <a:pt x="525" y="704"/>
                    <a:pt x="525" y="704"/>
                    <a:pt x="525" y="704"/>
                  </a:cubicBezTo>
                  <a:cubicBezTo>
                    <a:pt x="525" y="706"/>
                    <a:pt x="525" y="706"/>
                    <a:pt x="525" y="706"/>
                  </a:cubicBezTo>
                  <a:cubicBezTo>
                    <a:pt x="526" y="706"/>
                    <a:pt x="526" y="706"/>
                    <a:pt x="526" y="706"/>
                  </a:cubicBezTo>
                  <a:cubicBezTo>
                    <a:pt x="526" y="707"/>
                    <a:pt x="526" y="707"/>
                    <a:pt x="526" y="707"/>
                  </a:cubicBezTo>
                  <a:cubicBezTo>
                    <a:pt x="527" y="708"/>
                    <a:pt x="527" y="708"/>
                    <a:pt x="527" y="708"/>
                  </a:cubicBezTo>
                  <a:cubicBezTo>
                    <a:pt x="528" y="708"/>
                    <a:pt x="528" y="708"/>
                    <a:pt x="528" y="708"/>
                  </a:cubicBezTo>
                  <a:cubicBezTo>
                    <a:pt x="528" y="708"/>
                    <a:pt x="528" y="708"/>
                    <a:pt x="528" y="708"/>
                  </a:cubicBezTo>
                  <a:cubicBezTo>
                    <a:pt x="528" y="707"/>
                    <a:pt x="528" y="708"/>
                    <a:pt x="528" y="707"/>
                  </a:cubicBezTo>
                  <a:cubicBezTo>
                    <a:pt x="527" y="706"/>
                    <a:pt x="527" y="706"/>
                    <a:pt x="527" y="704"/>
                  </a:cubicBezTo>
                  <a:cubicBezTo>
                    <a:pt x="526" y="704"/>
                    <a:pt x="526" y="704"/>
                    <a:pt x="526" y="704"/>
                  </a:cubicBezTo>
                  <a:cubicBezTo>
                    <a:pt x="525" y="702"/>
                    <a:pt x="525" y="702"/>
                    <a:pt x="525" y="702"/>
                  </a:cubicBezTo>
                  <a:cubicBezTo>
                    <a:pt x="525" y="702"/>
                    <a:pt x="525" y="702"/>
                    <a:pt x="525" y="702"/>
                  </a:cubicBezTo>
                  <a:cubicBezTo>
                    <a:pt x="525" y="701"/>
                    <a:pt x="525" y="701"/>
                    <a:pt x="525" y="701"/>
                  </a:cubicBezTo>
                  <a:cubicBezTo>
                    <a:pt x="525" y="701"/>
                    <a:pt x="525" y="701"/>
                    <a:pt x="525" y="701"/>
                  </a:cubicBezTo>
                  <a:cubicBezTo>
                    <a:pt x="527" y="700"/>
                    <a:pt x="527" y="700"/>
                    <a:pt x="527" y="700"/>
                  </a:cubicBezTo>
                  <a:cubicBezTo>
                    <a:pt x="529" y="700"/>
                    <a:pt x="530" y="700"/>
                    <a:pt x="532" y="700"/>
                  </a:cubicBezTo>
                  <a:cubicBezTo>
                    <a:pt x="533" y="700"/>
                    <a:pt x="533" y="700"/>
                    <a:pt x="533" y="700"/>
                  </a:cubicBezTo>
                  <a:cubicBezTo>
                    <a:pt x="534" y="700"/>
                    <a:pt x="534" y="700"/>
                    <a:pt x="534" y="700"/>
                  </a:cubicBezTo>
                  <a:cubicBezTo>
                    <a:pt x="533" y="699"/>
                    <a:pt x="533" y="699"/>
                    <a:pt x="533" y="699"/>
                  </a:cubicBezTo>
                  <a:cubicBezTo>
                    <a:pt x="533" y="700"/>
                    <a:pt x="533" y="700"/>
                    <a:pt x="533" y="700"/>
                  </a:cubicBezTo>
                  <a:cubicBezTo>
                    <a:pt x="532" y="700"/>
                    <a:pt x="532" y="700"/>
                    <a:pt x="530" y="700"/>
                  </a:cubicBezTo>
                  <a:cubicBezTo>
                    <a:pt x="530" y="699"/>
                    <a:pt x="530" y="699"/>
                    <a:pt x="530" y="699"/>
                  </a:cubicBezTo>
                  <a:cubicBezTo>
                    <a:pt x="529" y="699"/>
                    <a:pt x="529" y="699"/>
                    <a:pt x="529" y="699"/>
                  </a:cubicBezTo>
                  <a:cubicBezTo>
                    <a:pt x="529" y="699"/>
                    <a:pt x="529" y="699"/>
                    <a:pt x="529" y="699"/>
                  </a:cubicBezTo>
                  <a:cubicBezTo>
                    <a:pt x="527" y="700"/>
                    <a:pt x="527" y="700"/>
                    <a:pt x="527" y="700"/>
                  </a:cubicBezTo>
                  <a:cubicBezTo>
                    <a:pt x="527" y="700"/>
                    <a:pt x="527" y="700"/>
                    <a:pt x="527" y="700"/>
                  </a:cubicBezTo>
                  <a:cubicBezTo>
                    <a:pt x="525" y="699"/>
                    <a:pt x="525" y="699"/>
                    <a:pt x="525" y="699"/>
                  </a:cubicBezTo>
                  <a:cubicBezTo>
                    <a:pt x="525" y="699"/>
                    <a:pt x="525" y="699"/>
                    <a:pt x="525" y="699"/>
                  </a:cubicBezTo>
                  <a:cubicBezTo>
                    <a:pt x="524" y="699"/>
                    <a:pt x="524" y="699"/>
                    <a:pt x="524" y="699"/>
                  </a:cubicBezTo>
                  <a:cubicBezTo>
                    <a:pt x="523" y="702"/>
                    <a:pt x="523" y="701"/>
                    <a:pt x="524" y="703"/>
                  </a:cubicBezTo>
                  <a:cubicBezTo>
                    <a:pt x="523" y="703"/>
                    <a:pt x="523" y="703"/>
                    <a:pt x="523" y="703"/>
                  </a:cubicBezTo>
                  <a:cubicBezTo>
                    <a:pt x="522" y="702"/>
                    <a:pt x="522" y="702"/>
                    <a:pt x="522" y="702"/>
                  </a:cubicBezTo>
                  <a:cubicBezTo>
                    <a:pt x="520" y="701"/>
                    <a:pt x="521" y="701"/>
                    <a:pt x="519" y="700"/>
                  </a:cubicBezTo>
                  <a:cubicBezTo>
                    <a:pt x="518" y="701"/>
                    <a:pt x="518" y="701"/>
                    <a:pt x="518" y="701"/>
                  </a:cubicBezTo>
                  <a:cubicBezTo>
                    <a:pt x="518" y="700"/>
                    <a:pt x="518" y="700"/>
                    <a:pt x="518" y="700"/>
                  </a:cubicBezTo>
                  <a:cubicBezTo>
                    <a:pt x="518" y="699"/>
                    <a:pt x="518" y="699"/>
                    <a:pt x="518" y="699"/>
                  </a:cubicBezTo>
                  <a:cubicBezTo>
                    <a:pt x="518" y="697"/>
                    <a:pt x="518" y="697"/>
                    <a:pt x="518" y="697"/>
                  </a:cubicBezTo>
                  <a:cubicBezTo>
                    <a:pt x="519" y="699"/>
                    <a:pt x="519" y="699"/>
                    <a:pt x="519" y="699"/>
                  </a:cubicBezTo>
                  <a:cubicBezTo>
                    <a:pt x="519" y="698"/>
                    <a:pt x="519" y="698"/>
                    <a:pt x="519" y="698"/>
                  </a:cubicBezTo>
                  <a:cubicBezTo>
                    <a:pt x="518" y="697"/>
                    <a:pt x="518" y="697"/>
                    <a:pt x="518" y="697"/>
                  </a:cubicBezTo>
                  <a:cubicBezTo>
                    <a:pt x="517" y="696"/>
                    <a:pt x="517" y="696"/>
                    <a:pt x="517" y="696"/>
                  </a:cubicBezTo>
                  <a:cubicBezTo>
                    <a:pt x="516" y="694"/>
                    <a:pt x="516" y="694"/>
                    <a:pt x="516" y="694"/>
                  </a:cubicBezTo>
                  <a:cubicBezTo>
                    <a:pt x="515" y="693"/>
                    <a:pt x="515" y="693"/>
                    <a:pt x="515" y="693"/>
                  </a:cubicBezTo>
                  <a:cubicBezTo>
                    <a:pt x="513" y="691"/>
                    <a:pt x="514" y="692"/>
                    <a:pt x="510" y="688"/>
                  </a:cubicBezTo>
                  <a:cubicBezTo>
                    <a:pt x="510" y="684"/>
                    <a:pt x="510" y="686"/>
                    <a:pt x="509" y="681"/>
                  </a:cubicBezTo>
                  <a:cubicBezTo>
                    <a:pt x="509" y="679"/>
                    <a:pt x="509" y="679"/>
                    <a:pt x="509" y="679"/>
                  </a:cubicBezTo>
                  <a:cubicBezTo>
                    <a:pt x="509" y="675"/>
                    <a:pt x="508" y="674"/>
                    <a:pt x="503" y="668"/>
                  </a:cubicBezTo>
                  <a:cubicBezTo>
                    <a:pt x="502" y="666"/>
                    <a:pt x="503" y="667"/>
                    <a:pt x="502" y="665"/>
                  </a:cubicBezTo>
                  <a:cubicBezTo>
                    <a:pt x="503" y="663"/>
                    <a:pt x="503" y="664"/>
                    <a:pt x="503" y="661"/>
                  </a:cubicBezTo>
                  <a:cubicBezTo>
                    <a:pt x="504" y="661"/>
                    <a:pt x="504" y="661"/>
                    <a:pt x="504" y="661"/>
                  </a:cubicBezTo>
                  <a:cubicBezTo>
                    <a:pt x="504" y="661"/>
                    <a:pt x="504" y="661"/>
                    <a:pt x="504" y="661"/>
                  </a:cubicBezTo>
                  <a:cubicBezTo>
                    <a:pt x="504" y="662"/>
                    <a:pt x="504" y="662"/>
                    <a:pt x="504" y="662"/>
                  </a:cubicBezTo>
                  <a:cubicBezTo>
                    <a:pt x="504" y="662"/>
                    <a:pt x="504" y="662"/>
                    <a:pt x="504" y="662"/>
                  </a:cubicBezTo>
                  <a:cubicBezTo>
                    <a:pt x="504" y="661"/>
                    <a:pt x="504" y="661"/>
                    <a:pt x="504" y="661"/>
                  </a:cubicBezTo>
                  <a:cubicBezTo>
                    <a:pt x="504" y="661"/>
                    <a:pt x="504" y="661"/>
                    <a:pt x="504" y="661"/>
                  </a:cubicBezTo>
                  <a:cubicBezTo>
                    <a:pt x="504" y="661"/>
                    <a:pt x="504" y="661"/>
                    <a:pt x="504" y="661"/>
                  </a:cubicBezTo>
                  <a:cubicBezTo>
                    <a:pt x="504" y="660"/>
                    <a:pt x="504" y="660"/>
                    <a:pt x="504" y="660"/>
                  </a:cubicBezTo>
                  <a:cubicBezTo>
                    <a:pt x="504" y="660"/>
                    <a:pt x="505" y="658"/>
                    <a:pt x="505" y="658"/>
                  </a:cubicBezTo>
                  <a:cubicBezTo>
                    <a:pt x="505" y="654"/>
                    <a:pt x="505" y="656"/>
                    <a:pt x="506" y="651"/>
                  </a:cubicBezTo>
                  <a:cubicBezTo>
                    <a:pt x="506" y="650"/>
                    <a:pt x="506" y="649"/>
                    <a:pt x="505" y="646"/>
                  </a:cubicBezTo>
                  <a:cubicBezTo>
                    <a:pt x="504" y="645"/>
                    <a:pt x="504" y="645"/>
                    <a:pt x="504" y="645"/>
                  </a:cubicBezTo>
                  <a:cubicBezTo>
                    <a:pt x="504" y="644"/>
                    <a:pt x="504" y="644"/>
                    <a:pt x="504" y="644"/>
                  </a:cubicBezTo>
                  <a:cubicBezTo>
                    <a:pt x="504" y="642"/>
                    <a:pt x="504" y="642"/>
                    <a:pt x="504" y="642"/>
                  </a:cubicBezTo>
                  <a:cubicBezTo>
                    <a:pt x="503" y="640"/>
                    <a:pt x="503" y="640"/>
                    <a:pt x="503" y="640"/>
                  </a:cubicBezTo>
                  <a:cubicBezTo>
                    <a:pt x="502" y="636"/>
                    <a:pt x="502" y="638"/>
                    <a:pt x="502" y="633"/>
                  </a:cubicBezTo>
                  <a:cubicBezTo>
                    <a:pt x="502" y="632"/>
                    <a:pt x="502" y="632"/>
                    <a:pt x="501" y="630"/>
                  </a:cubicBezTo>
                  <a:cubicBezTo>
                    <a:pt x="501" y="630"/>
                    <a:pt x="501" y="627"/>
                    <a:pt x="503" y="622"/>
                  </a:cubicBezTo>
                  <a:cubicBezTo>
                    <a:pt x="503" y="621"/>
                    <a:pt x="503" y="621"/>
                    <a:pt x="503" y="621"/>
                  </a:cubicBezTo>
                  <a:cubicBezTo>
                    <a:pt x="503" y="621"/>
                    <a:pt x="503" y="621"/>
                    <a:pt x="503" y="621"/>
                  </a:cubicBezTo>
                  <a:cubicBezTo>
                    <a:pt x="504" y="621"/>
                    <a:pt x="504" y="621"/>
                    <a:pt x="504" y="621"/>
                  </a:cubicBezTo>
                  <a:cubicBezTo>
                    <a:pt x="504" y="620"/>
                    <a:pt x="504" y="620"/>
                    <a:pt x="504" y="620"/>
                  </a:cubicBezTo>
                  <a:cubicBezTo>
                    <a:pt x="503" y="621"/>
                    <a:pt x="503" y="621"/>
                    <a:pt x="503" y="621"/>
                  </a:cubicBezTo>
                  <a:cubicBezTo>
                    <a:pt x="504" y="619"/>
                    <a:pt x="504" y="618"/>
                    <a:pt x="505" y="616"/>
                  </a:cubicBezTo>
                  <a:cubicBezTo>
                    <a:pt x="505" y="610"/>
                    <a:pt x="505" y="612"/>
                    <a:pt x="505" y="606"/>
                  </a:cubicBezTo>
                  <a:cubicBezTo>
                    <a:pt x="506" y="605"/>
                    <a:pt x="506" y="605"/>
                    <a:pt x="506" y="605"/>
                  </a:cubicBezTo>
                  <a:cubicBezTo>
                    <a:pt x="505" y="601"/>
                    <a:pt x="507" y="591"/>
                    <a:pt x="507" y="588"/>
                  </a:cubicBezTo>
                  <a:cubicBezTo>
                    <a:pt x="507" y="587"/>
                    <a:pt x="507" y="587"/>
                    <a:pt x="507" y="587"/>
                  </a:cubicBezTo>
                  <a:cubicBezTo>
                    <a:pt x="507" y="582"/>
                    <a:pt x="507" y="584"/>
                    <a:pt x="507" y="578"/>
                  </a:cubicBezTo>
                  <a:cubicBezTo>
                    <a:pt x="507" y="577"/>
                    <a:pt x="507" y="577"/>
                    <a:pt x="507" y="576"/>
                  </a:cubicBezTo>
                  <a:cubicBezTo>
                    <a:pt x="507" y="576"/>
                    <a:pt x="507" y="576"/>
                    <a:pt x="507" y="576"/>
                  </a:cubicBezTo>
                  <a:cubicBezTo>
                    <a:pt x="508" y="577"/>
                    <a:pt x="508" y="577"/>
                    <a:pt x="508" y="577"/>
                  </a:cubicBezTo>
                  <a:cubicBezTo>
                    <a:pt x="510" y="577"/>
                    <a:pt x="510" y="577"/>
                    <a:pt x="510" y="577"/>
                  </a:cubicBezTo>
                  <a:cubicBezTo>
                    <a:pt x="512" y="576"/>
                    <a:pt x="512" y="576"/>
                    <a:pt x="512" y="576"/>
                  </a:cubicBezTo>
                  <a:cubicBezTo>
                    <a:pt x="513" y="577"/>
                    <a:pt x="513" y="577"/>
                    <a:pt x="513" y="577"/>
                  </a:cubicBezTo>
                  <a:cubicBezTo>
                    <a:pt x="513" y="578"/>
                    <a:pt x="513" y="578"/>
                    <a:pt x="513" y="578"/>
                  </a:cubicBezTo>
                  <a:cubicBezTo>
                    <a:pt x="514" y="578"/>
                    <a:pt x="514" y="578"/>
                    <a:pt x="514" y="578"/>
                  </a:cubicBezTo>
                  <a:cubicBezTo>
                    <a:pt x="515" y="578"/>
                    <a:pt x="515" y="578"/>
                    <a:pt x="515" y="578"/>
                  </a:cubicBezTo>
                  <a:cubicBezTo>
                    <a:pt x="515" y="577"/>
                    <a:pt x="515" y="577"/>
                    <a:pt x="515" y="577"/>
                  </a:cubicBezTo>
                  <a:cubicBezTo>
                    <a:pt x="514" y="577"/>
                    <a:pt x="514" y="577"/>
                    <a:pt x="514" y="577"/>
                  </a:cubicBezTo>
                  <a:cubicBezTo>
                    <a:pt x="513" y="576"/>
                    <a:pt x="513" y="576"/>
                    <a:pt x="513" y="576"/>
                  </a:cubicBezTo>
                  <a:cubicBezTo>
                    <a:pt x="513" y="576"/>
                    <a:pt x="513" y="576"/>
                    <a:pt x="513" y="576"/>
                  </a:cubicBezTo>
                  <a:cubicBezTo>
                    <a:pt x="510" y="576"/>
                    <a:pt x="510" y="576"/>
                    <a:pt x="510" y="576"/>
                  </a:cubicBezTo>
                  <a:cubicBezTo>
                    <a:pt x="510" y="575"/>
                    <a:pt x="510" y="575"/>
                    <a:pt x="510" y="575"/>
                  </a:cubicBezTo>
                  <a:cubicBezTo>
                    <a:pt x="508" y="576"/>
                    <a:pt x="508" y="576"/>
                    <a:pt x="508" y="576"/>
                  </a:cubicBezTo>
                  <a:cubicBezTo>
                    <a:pt x="507" y="575"/>
                    <a:pt x="507" y="575"/>
                    <a:pt x="507" y="575"/>
                  </a:cubicBezTo>
                  <a:cubicBezTo>
                    <a:pt x="506" y="575"/>
                    <a:pt x="506" y="575"/>
                    <a:pt x="506" y="575"/>
                  </a:cubicBezTo>
                  <a:cubicBezTo>
                    <a:pt x="506" y="574"/>
                    <a:pt x="506" y="573"/>
                    <a:pt x="506" y="570"/>
                  </a:cubicBezTo>
                  <a:cubicBezTo>
                    <a:pt x="506" y="572"/>
                    <a:pt x="506" y="572"/>
                    <a:pt x="506" y="572"/>
                  </a:cubicBezTo>
                  <a:cubicBezTo>
                    <a:pt x="507" y="573"/>
                    <a:pt x="507" y="573"/>
                    <a:pt x="507" y="573"/>
                  </a:cubicBezTo>
                  <a:cubicBezTo>
                    <a:pt x="508" y="571"/>
                    <a:pt x="507" y="572"/>
                    <a:pt x="508" y="569"/>
                  </a:cubicBezTo>
                  <a:cubicBezTo>
                    <a:pt x="507" y="569"/>
                    <a:pt x="507" y="569"/>
                    <a:pt x="507" y="569"/>
                  </a:cubicBezTo>
                  <a:cubicBezTo>
                    <a:pt x="506" y="568"/>
                    <a:pt x="506" y="568"/>
                    <a:pt x="506" y="568"/>
                  </a:cubicBezTo>
                  <a:cubicBezTo>
                    <a:pt x="505" y="566"/>
                    <a:pt x="505" y="566"/>
                    <a:pt x="505" y="566"/>
                  </a:cubicBezTo>
                  <a:cubicBezTo>
                    <a:pt x="508" y="564"/>
                    <a:pt x="508" y="564"/>
                    <a:pt x="508" y="564"/>
                  </a:cubicBezTo>
                  <a:cubicBezTo>
                    <a:pt x="507" y="564"/>
                    <a:pt x="507" y="564"/>
                    <a:pt x="507" y="564"/>
                  </a:cubicBezTo>
                  <a:cubicBezTo>
                    <a:pt x="506" y="563"/>
                    <a:pt x="506" y="563"/>
                    <a:pt x="506" y="563"/>
                  </a:cubicBezTo>
                  <a:cubicBezTo>
                    <a:pt x="505" y="563"/>
                    <a:pt x="505" y="563"/>
                    <a:pt x="505" y="563"/>
                  </a:cubicBezTo>
                  <a:cubicBezTo>
                    <a:pt x="505" y="564"/>
                    <a:pt x="505" y="564"/>
                    <a:pt x="505" y="564"/>
                  </a:cubicBezTo>
                  <a:cubicBezTo>
                    <a:pt x="504" y="562"/>
                    <a:pt x="503" y="555"/>
                    <a:pt x="501" y="551"/>
                  </a:cubicBezTo>
                  <a:cubicBezTo>
                    <a:pt x="500" y="549"/>
                    <a:pt x="500" y="549"/>
                    <a:pt x="500" y="549"/>
                  </a:cubicBezTo>
                  <a:cubicBezTo>
                    <a:pt x="498" y="546"/>
                    <a:pt x="499" y="545"/>
                    <a:pt x="499" y="542"/>
                  </a:cubicBezTo>
                  <a:cubicBezTo>
                    <a:pt x="499" y="541"/>
                    <a:pt x="499" y="541"/>
                    <a:pt x="499" y="541"/>
                  </a:cubicBezTo>
                  <a:cubicBezTo>
                    <a:pt x="499" y="541"/>
                    <a:pt x="499" y="541"/>
                    <a:pt x="499" y="541"/>
                  </a:cubicBezTo>
                  <a:cubicBezTo>
                    <a:pt x="502" y="542"/>
                    <a:pt x="501" y="542"/>
                    <a:pt x="505" y="543"/>
                  </a:cubicBezTo>
                  <a:cubicBezTo>
                    <a:pt x="505" y="544"/>
                    <a:pt x="505" y="544"/>
                    <a:pt x="505" y="544"/>
                  </a:cubicBezTo>
                  <a:cubicBezTo>
                    <a:pt x="507" y="545"/>
                    <a:pt x="512" y="545"/>
                    <a:pt x="514" y="545"/>
                  </a:cubicBezTo>
                  <a:cubicBezTo>
                    <a:pt x="515" y="545"/>
                    <a:pt x="515" y="545"/>
                    <a:pt x="515" y="545"/>
                  </a:cubicBezTo>
                  <a:cubicBezTo>
                    <a:pt x="516" y="545"/>
                    <a:pt x="516" y="545"/>
                    <a:pt x="516" y="545"/>
                  </a:cubicBezTo>
                  <a:cubicBezTo>
                    <a:pt x="516" y="545"/>
                    <a:pt x="516" y="545"/>
                    <a:pt x="516" y="545"/>
                  </a:cubicBezTo>
                  <a:cubicBezTo>
                    <a:pt x="518" y="546"/>
                    <a:pt x="518" y="546"/>
                    <a:pt x="518" y="546"/>
                  </a:cubicBezTo>
                  <a:cubicBezTo>
                    <a:pt x="518" y="546"/>
                    <a:pt x="518" y="546"/>
                    <a:pt x="518" y="546"/>
                  </a:cubicBezTo>
                  <a:cubicBezTo>
                    <a:pt x="519" y="546"/>
                    <a:pt x="519" y="546"/>
                    <a:pt x="519" y="546"/>
                  </a:cubicBezTo>
                  <a:cubicBezTo>
                    <a:pt x="519" y="546"/>
                    <a:pt x="519" y="546"/>
                    <a:pt x="519" y="546"/>
                  </a:cubicBezTo>
                  <a:cubicBezTo>
                    <a:pt x="520" y="545"/>
                    <a:pt x="520" y="545"/>
                    <a:pt x="520" y="545"/>
                  </a:cubicBezTo>
                  <a:cubicBezTo>
                    <a:pt x="520" y="545"/>
                    <a:pt x="520" y="545"/>
                    <a:pt x="520" y="545"/>
                  </a:cubicBezTo>
                  <a:cubicBezTo>
                    <a:pt x="520" y="546"/>
                    <a:pt x="520" y="546"/>
                    <a:pt x="520" y="546"/>
                  </a:cubicBezTo>
                  <a:cubicBezTo>
                    <a:pt x="521" y="549"/>
                    <a:pt x="521" y="547"/>
                    <a:pt x="522" y="549"/>
                  </a:cubicBezTo>
                  <a:cubicBezTo>
                    <a:pt x="520" y="552"/>
                    <a:pt x="520" y="552"/>
                    <a:pt x="520" y="552"/>
                  </a:cubicBezTo>
                  <a:cubicBezTo>
                    <a:pt x="520" y="552"/>
                    <a:pt x="520" y="552"/>
                    <a:pt x="520" y="552"/>
                  </a:cubicBezTo>
                  <a:cubicBezTo>
                    <a:pt x="520" y="551"/>
                    <a:pt x="520" y="551"/>
                    <a:pt x="520" y="551"/>
                  </a:cubicBezTo>
                  <a:cubicBezTo>
                    <a:pt x="520" y="551"/>
                    <a:pt x="520" y="551"/>
                    <a:pt x="520" y="551"/>
                  </a:cubicBezTo>
                  <a:cubicBezTo>
                    <a:pt x="517" y="555"/>
                    <a:pt x="517" y="554"/>
                    <a:pt x="516" y="557"/>
                  </a:cubicBezTo>
                  <a:cubicBezTo>
                    <a:pt x="516" y="558"/>
                    <a:pt x="516" y="557"/>
                    <a:pt x="516" y="558"/>
                  </a:cubicBezTo>
                  <a:cubicBezTo>
                    <a:pt x="517" y="558"/>
                    <a:pt x="517" y="558"/>
                    <a:pt x="517" y="558"/>
                  </a:cubicBezTo>
                  <a:cubicBezTo>
                    <a:pt x="517" y="558"/>
                    <a:pt x="517" y="558"/>
                    <a:pt x="517" y="558"/>
                  </a:cubicBezTo>
                  <a:cubicBezTo>
                    <a:pt x="519" y="557"/>
                    <a:pt x="519" y="557"/>
                    <a:pt x="519" y="557"/>
                  </a:cubicBezTo>
                  <a:cubicBezTo>
                    <a:pt x="519" y="557"/>
                    <a:pt x="519" y="557"/>
                    <a:pt x="519" y="557"/>
                  </a:cubicBezTo>
                  <a:cubicBezTo>
                    <a:pt x="517" y="557"/>
                    <a:pt x="518" y="557"/>
                    <a:pt x="517" y="557"/>
                  </a:cubicBezTo>
                  <a:cubicBezTo>
                    <a:pt x="517" y="556"/>
                    <a:pt x="517" y="556"/>
                    <a:pt x="518" y="555"/>
                  </a:cubicBezTo>
                  <a:cubicBezTo>
                    <a:pt x="520" y="553"/>
                    <a:pt x="519" y="554"/>
                    <a:pt x="521" y="552"/>
                  </a:cubicBezTo>
                  <a:cubicBezTo>
                    <a:pt x="521" y="551"/>
                    <a:pt x="521" y="551"/>
                    <a:pt x="521" y="551"/>
                  </a:cubicBezTo>
                  <a:cubicBezTo>
                    <a:pt x="521" y="551"/>
                    <a:pt x="522" y="550"/>
                    <a:pt x="522" y="550"/>
                  </a:cubicBezTo>
                  <a:cubicBezTo>
                    <a:pt x="522" y="549"/>
                    <a:pt x="522" y="549"/>
                    <a:pt x="522" y="549"/>
                  </a:cubicBezTo>
                  <a:cubicBezTo>
                    <a:pt x="522" y="548"/>
                    <a:pt x="522" y="548"/>
                    <a:pt x="522" y="548"/>
                  </a:cubicBezTo>
                  <a:cubicBezTo>
                    <a:pt x="523" y="549"/>
                    <a:pt x="523" y="549"/>
                    <a:pt x="523" y="549"/>
                  </a:cubicBezTo>
                  <a:cubicBezTo>
                    <a:pt x="523" y="550"/>
                    <a:pt x="523" y="550"/>
                    <a:pt x="523" y="550"/>
                  </a:cubicBezTo>
                  <a:cubicBezTo>
                    <a:pt x="523" y="551"/>
                    <a:pt x="523" y="551"/>
                    <a:pt x="523" y="551"/>
                  </a:cubicBezTo>
                  <a:cubicBezTo>
                    <a:pt x="522" y="552"/>
                    <a:pt x="522" y="552"/>
                    <a:pt x="522" y="552"/>
                  </a:cubicBezTo>
                  <a:cubicBezTo>
                    <a:pt x="522" y="552"/>
                    <a:pt x="522" y="552"/>
                    <a:pt x="522" y="552"/>
                  </a:cubicBezTo>
                  <a:cubicBezTo>
                    <a:pt x="522" y="554"/>
                    <a:pt x="522" y="554"/>
                    <a:pt x="522" y="554"/>
                  </a:cubicBezTo>
                  <a:cubicBezTo>
                    <a:pt x="522" y="554"/>
                    <a:pt x="522" y="554"/>
                    <a:pt x="522" y="554"/>
                  </a:cubicBezTo>
                  <a:cubicBezTo>
                    <a:pt x="522" y="554"/>
                    <a:pt x="522" y="554"/>
                    <a:pt x="522" y="554"/>
                  </a:cubicBezTo>
                  <a:cubicBezTo>
                    <a:pt x="521" y="554"/>
                    <a:pt x="521" y="554"/>
                    <a:pt x="521" y="554"/>
                  </a:cubicBezTo>
                  <a:cubicBezTo>
                    <a:pt x="522" y="555"/>
                    <a:pt x="522" y="555"/>
                    <a:pt x="522" y="555"/>
                  </a:cubicBezTo>
                  <a:cubicBezTo>
                    <a:pt x="523" y="557"/>
                    <a:pt x="523" y="557"/>
                    <a:pt x="523" y="559"/>
                  </a:cubicBezTo>
                  <a:cubicBezTo>
                    <a:pt x="522" y="559"/>
                    <a:pt x="522" y="559"/>
                    <a:pt x="522" y="559"/>
                  </a:cubicBezTo>
                  <a:cubicBezTo>
                    <a:pt x="522" y="559"/>
                    <a:pt x="522" y="559"/>
                    <a:pt x="522" y="559"/>
                  </a:cubicBezTo>
                  <a:cubicBezTo>
                    <a:pt x="521" y="559"/>
                    <a:pt x="521" y="559"/>
                    <a:pt x="521" y="559"/>
                  </a:cubicBezTo>
                  <a:cubicBezTo>
                    <a:pt x="521" y="559"/>
                    <a:pt x="521" y="559"/>
                    <a:pt x="521" y="559"/>
                  </a:cubicBezTo>
                  <a:cubicBezTo>
                    <a:pt x="520" y="560"/>
                    <a:pt x="520" y="560"/>
                    <a:pt x="520" y="560"/>
                  </a:cubicBezTo>
                  <a:cubicBezTo>
                    <a:pt x="520" y="560"/>
                    <a:pt x="520" y="560"/>
                    <a:pt x="520" y="560"/>
                  </a:cubicBezTo>
                  <a:cubicBezTo>
                    <a:pt x="520" y="558"/>
                    <a:pt x="520" y="558"/>
                    <a:pt x="520" y="558"/>
                  </a:cubicBezTo>
                  <a:cubicBezTo>
                    <a:pt x="520" y="558"/>
                    <a:pt x="520" y="558"/>
                    <a:pt x="520" y="558"/>
                  </a:cubicBezTo>
                  <a:cubicBezTo>
                    <a:pt x="519" y="559"/>
                    <a:pt x="519" y="559"/>
                    <a:pt x="519" y="559"/>
                  </a:cubicBezTo>
                  <a:cubicBezTo>
                    <a:pt x="518" y="560"/>
                    <a:pt x="518" y="560"/>
                    <a:pt x="518" y="561"/>
                  </a:cubicBezTo>
                  <a:cubicBezTo>
                    <a:pt x="517" y="561"/>
                    <a:pt x="517" y="561"/>
                    <a:pt x="517" y="561"/>
                  </a:cubicBezTo>
                  <a:cubicBezTo>
                    <a:pt x="519" y="562"/>
                    <a:pt x="519" y="562"/>
                    <a:pt x="519" y="562"/>
                  </a:cubicBezTo>
                  <a:cubicBezTo>
                    <a:pt x="520" y="561"/>
                    <a:pt x="520" y="561"/>
                    <a:pt x="520" y="561"/>
                  </a:cubicBezTo>
                  <a:cubicBezTo>
                    <a:pt x="521" y="562"/>
                    <a:pt x="521" y="562"/>
                    <a:pt x="521" y="562"/>
                  </a:cubicBezTo>
                  <a:cubicBezTo>
                    <a:pt x="521" y="562"/>
                    <a:pt x="521" y="562"/>
                    <a:pt x="521" y="562"/>
                  </a:cubicBezTo>
                  <a:cubicBezTo>
                    <a:pt x="522" y="561"/>
                    <a:pt x="522" y="561"/>
                    <a:pt x="522" y="561"/>
                  </a:cubicBezTo>
                  <a:cubicBezTo>
                    <a:pt x="522" y="561"/>
                    <a:pt x="523" y="560"/>
                    <a:pt x="523" y="559"/>
                  </a:cubicBezTo>
                  <a:cubicBezTo>
                    <a:pt x="523" y="559"/>
                    <a:pt x="523" y="559"/>
                    <a:pt x="523" y="559"/>
                  </a:cubicBezTo>
                  <a:cubicBezTo>
                    <a:pt x="524" y="559"/>
                    <a:pt x="524" y="559"/>
                    <a:pt x="524" y="559"/>
                  </a:cubicBezTo>
                  <a:cubicBezTo>
                    <a:pt x="524" y="559"/>
                    <a:pt x="524" y="559"/>
                    <a:pt x="524" y="559"/>
                  </a:cubicBezTo>
                  <a:cubicBezTo>
                    <a:pt x="525" y="558"/>
                    <a:pt x="525" y="558"/>
                    <a:pt x="525" y="558"/>
                  </a:cubicBezTo>
                  <a:cubicBezTo>
                    <a:pt x="525" y="557"/>
                    <a:pt x="525" y="556"/>
                    <a:pt x="525" y="554"/>
                  </a:cubicBezTo>
                  <a:cubicBezTo>
                    <a:pt x="525" y="553"/>
                    <a:pt x="525" y="553"/>
                    <a:pt x="525" y="553"/>
                  </a:cubicBezTo>
                  <a:cubicBezTo>
                    <a:pt x="524" y="553"/>
                    <a:pt x="524" y="553"/>
                    <a:pt x="524" y="553"/>
                  </a:cubicBezTo>
                  <a:cubicBezTo>
                    <a:pt x="524" y="553"/>
                    <a:pt x="524" y="553"/>
                    <a:pt x="524" y="553"/>
                  </a:cubicBezTo>
                  <a:cubicBezTo>
                    <a:pt x="525" y="552"/>
                    <a:pt x="525" y="552"/>
                    <a:pt x="525" y="552"/>
                  </a:cubicBezTo>
                  <a:cubicBezTo>
                    <a:pt x="525" y="551"/>
                    <a:pt x="525" y="551"/>
                    <a:pt x="525" y="551"/>
                  </a:cubicBezTo>
                  <a:cubicBezTo>
                    <a:pt x="524" y="551"/>
                    <a:pt x="524" y="551"/>
                    <a:pt x="524" y="551"/>
                  </a:cubicBezTo>
                  <a:cubicBezTo>
                    <a:pt x="525" y="550"/>
                    <a:pt x="525" y="550"/>
                    <a:pt x="525" y="550"/>
                  </a:cubicBezTo>
                  <a:cubicBezTo>
                    <a:pt x="525" y="549"/>
                    <a:pt x="525" y="549"/>
                    <a:pt x="525" y="549"/>
                  </a:cubicBezTo>
                  <a:cubicBezTo>
                    <a:pt x="525" y="548"/>
                    <a:pt x="525" y="548"/>
                    <a:pt x="525" y="548"/>
                  </a:cubicBezTo>
                  <a:cubicBezTo>
                    <a:pt x="526" y="547"/>
                    <a:pt x="526" y="547"/>
                    <a:pt x="526" y="547"/>
                  </a:cubicBezTo>
                  <a:cubicBezTo>
                    <a:pt x="526" y="546"/>
                    <a:pt x="526" y="546"/>
                    <a:pt x="526" y="546"/>
                  </a:cubicBezTo>
                  <a:cubicBezTo>
                    <a:pt x="525" y="545"/>
                    <a:pt x="525" y="546"/>
                    <a:pt x="525" y="544"/>
                  </a:cubicBezTo>
                  <a:cubicBezTo>
                    <a:pt x="524" y="544"/>
                    <a:pt x="524" y="544"/>
                    <a:pt x="524" y="544"/>
                  </a:cubicBezTo>
                  <a:cubicBezTo>
                    <a:pt x="524" y="544"/>
                    <a:pt x="524" y="544"/>
                    <a:pt x="524" y="544"/>
                  </a:cubicBezTo>
                  <a:cubicBezTo>
                    <a:pt x="525" y="546"/>
                    <a:pt x="525" y="546"/>
                    <a:pt x="525" y="546"/>
                  </a:cubicBezTo>
                  <a:cubicBezTo>
                    <a:pt x="525" y="546"/>
                    <a:pt x="525" y="546"/>
                    <a:pt x="525" y="546"/>
                  </a:cubicBezTo>
                  <a:cubicBezTo>
                    <a:pt x="523" y="545"/>
                    <a:pt x="523" y="545"/>
                    <a:pt x="523" y="545"/>
                  </a:cubicBezTo>
                  <a:cubicBezTo>
                    <a:pt x="523" y="545"/>
                    <a:pt x="523" y="545"/>
                    <a:pt x="523" y="545"/>
                  </a:cubicBezTo>
                  <a:cubicBezTo>
                    <a:pt x="523" y="544"/>
                    <a:pt x="523" y="544"/>
                    <a:pt x="523" y="544"/>
                  </a:cubicBezTo>
                  <a:cubicBezTo>
                    <a:pt x="523" y="543"/>
                    <a:pt x="523" y="543"/>
                    <a:pt x="523" y="543"/>
                  </a:cubicBezTo>
                  <a:cubicBezTo>
                    <a:pt x="524" y="543"/>
                    <a:pt x="524" y="543"/>
                    <a:pt x="524" y="543"/>
                  </a:cubicBezTo>
                  <a:cubicBezTo>
                    <a:pt x="524" y="543"/>
                    <a:pt x="524" y="543"/>
                    <a:pt x="524" y="543"/>
                  </a:cubicBezTo>
                  <a:cubicBezTo>
                    <a:pt x="524" y="542"/>
                    <a:pt x="524" y="542"/>
                    <a:pt x="524" y="542"/>
                  </a:cubicBezTo>
                  <a:cubicBezTo>
                    <a:pt x="524" y="541"/>
                    <a:pt x="523" y="541"/>
                    <a:pt x="522" y="540"/>
                  </a:cubicBezTo>
                  <a:cubicBezTo>
                    <a:pt x="522" y="540"/>
                    <a:pt x="522" y="540"/>
                    <a:pt x="522" y="540"/>
                  </a:cubicBezTo>
                  <a:cubicBezTo>
                    <a:pt x="522" y="540"/>
                    <a:pt x="522" y="540"/>
                    <a:pt x="522" y="540"/>
                  </a:cubicBezTo>
                  <a:cubicBezTo>
                    <a:pt x="521" y="539"/>
                    <a:pt x="521" y="539"/>
                    <a:pt x="521" y="539"/>
                  </a:cubicBezTo>
                  <a:cubicBezTo>
                    <a:pt x="522" y="539"/>
                    <a:pt x="522" y="539"/>
                    <a:pt x="522" y="539"/>
                  </a:cubicBezTo>
                  <a:cubicBezTo>
                    <a:pt x="522" y="539"/>
                    <a:pt x="522" y="539"/>
                    <a:pt x="522" y="539"/>
                  </a:cubicBezTo>
                  <a:cubicBezTo>
                    <a:pt x="523" y="539"/>
                    <a:pt x="523" y="539"/>
                    <a:pt x="523" y="539"/>
                  </a:cubicBezTo>
                  <a:cubicBezTo>
                    <a:pt x="523" y="539"/>
                    <a:pt x="523" y="539"/>
                    <a:pt x="523" y="539"/>
                  </a:cubicBezTo>
                  <a:cubicBezTo>
                    <a:pt x="523" y="538"/>
                    <a:pt x="523" y="538"/>
                    <a:pt x="523" y="538"/>
                  </a:cubicBezTo>
                  <a:cubicBezTo>
                    <a:pt x="523" y="538"/>
                    <a:pt x="523" y="538"/>
                    <a:pt x="523" y="538"/>
                  </a:cubicBezTo>
                  <a:cubicBezTo>
                    <a:pt x="523" y="536"/>
                    <a:pt x="523" y="536"/>
                    <a:pt x="523" y="534"/>
                  </a:cubicBezTo>
                  <a:cubicBezTo>
                    <a:pt x="523" y="534"/>
                    <a:pt x="523" y="534"/>
                    <a:pt x="523" y="534"/>
                  </a:cubicBezTo>
                  <a:cubicBezTo>
                    <a:pt x="522" y="534"/>
                    <a:pt x="522" y="534"/>
                    <a:pt x="522" y="534"/>
                  </a:cubicBezTo>
                  <a:cubicBezTo>
                    <a:pt x="522" y="534"/>
                    <a:pt x="522" y="534"/>
                    <a:pt x="522" y="534"/>
                  </a:cubicBezTo>
                  <a:cubicBezTo>
                    <a:pt x="522" y="534"/>
                    <a:pt x="522" y="534"/>
                    <a:pt x="522" y="534"/>
                  </a:cubicBezTo>
                  <a:cubicBezTo>
                    <a:pt x="521" y="533"/>
                    <a:pt x="521" y="532"/>
                    <a:pt x="520" y="530"/>
                  </a:cubicBezTo>
                  <a:cubicBezTo>
                    <a:pt x="537" y="530"/>
                    <a:pt x="825" y="530"/>
                    <a:pt x="830" y="530"/>
                  </a:cubicBezTo>
                  <a:cubicBezTo>
                    <a:pt x="830" y="526"/>
                    <a:pt x="830" y="527"/>
                    <a:pt x="830" y="524"/>
                  </a:cubicBezTo>
                  <a:cubicBezTo>
                    <a:pt x="833" y="524"/>
                    <a:pt x="833" y="524"/>
                    <a:pt x="833" y="524"/>
                  </a:cubicBezTo>
                  <a:cubicBezTo>
                    <a:pt x="833" y="525"/>
                    <a:pt x="833" y="525"/>
                    <a:pt x="834" y="525"/>
                  </a:cubicBezTo>
                  <a:cubicBezTo>
                    <a:pt x="834" y="528"/>
                    <a:pt x="834" y="530"/>
                    <a:pt x="835" y="533"/>
                  </a:cubicBezTo>
                  <a:cubicBezTo>
                    <a:pt x="835" y="533"/>
                    <a:pt x="835" y="533"/>
                    <a:pt x="835" y="533"/>
                  </a:cubicBezTo>
                  <a:cubicBezTo>
                    <a:pt x="835" y="534"/>
                    <a:pt x="835" y="534"/>
                    <a:pt x="835" y="534"/>
                  </a:cubicBezTo>
                  <a:cubicBezTo>
                    <a:pt x="836" y="534"/>
                    <a:pt x="836" y="534"/>
                    <a:pt x="836" y="534"/>
                  </a:cubicBezTo>
                  <a:cubicBezTo>
                    <a:pt x="836" y="535"/>
                    <a:pt x="836" y="535"/>
                    <a:pt x="836" y="535"/>
                  </a:cubicBezTo>
                  <a:cubicBezTo>
                    <a:pt x="841" y="536"/>
                    <a:pt x="841" y="535"/>
                    <a:pt x="845" y="537"/>
                  </a:cubicBezTo>
                  <a:cubicBezTo>
                    <a:pt x="846" y="538"/>
                    <a:pt x="846" y="538"/>
                    <a:pt x="846" y="538"/>
                  </a:cubicBezTo>
                  <a:cubicBezTo>
                    <a:pt x="847" y="538"/>
                    <a:pt x="847" y="538"/>
                    <a:pt x="847" y="538"/>
                  </a:cubicBezTo>
                  <a:cubicBezTo>
                    <a:pt x="849" y="538"/>
                    <a:pt x="848" y="538"/>
                    <a:pt x="849" y="538"/>
                  </a:cubicBezTo>
                  <a:cubicBezTo>
                    <a:pt x="850" y="537"/>
                    <a:pt x="850" y="537"/>
                    <a:pt x="850" y="537"/>
                  </a:cubicBezTo>
                  <a:close/>
                  <a:moveTo>
                    <a:pt x="520" y="536"/>
                  </a:moveTo>
                  <a:cubicBezTo>
                    <a:pt x="520" y="537"/>
                    <a:pt x="520" y="537"/>
                    <a:pt x="520" y="537"/>
                  </a:cubicBezTo>
                  <a:cubicBezTo>
                    <a:pt x="520" y="537"/>
                    <a:pt x="520" y="537"/>
                    <a:pt x="520" y="537"/>
                  </a:cubicBezTo>
                  <a:cubicBezTo>
                    <a:pt x="519" y="536"/>
                    <a:pt x="519" y="536"/>
                    <a:pt x="519" y="536"/>
                  </a:cubicBezTo>
                  <a:cubicBezTo>
                    <a:pt x="519" y="536"/>
                    <a:pt x="519" y="536"/>
                    <a:pt x="519" y="536"/>
                  </a:cubicBezTo>
                  <a:cubicBezTo>
                    <a:pt x="519" y="537"/>
                    <a:pt x="519" y="537"/>
                    <a:pt x="519" y="537"/>
                  </a:cubicBezTo>
                  <a:cubicBezTo>
                    <a:pt x="519" y="537"/>
                    <a:pt x="519" y="537"/>
                    <a:pt x="519" y="537"/>
                  </a:cubicBezTo>
                  <a:cubicBezTo>
                    <a:pt x="518" y="537"/>
                    <a:pt x="518" y="537"/>
                    <a:pt x="518" y="537"/>
                  </a:cubicBezTo>
                  <a:cubicBezTo>
                    <a:pt x="518" y="536"/>
                    <a:pt x="518" y="536"/>
                    <a:pt x="518" y="536"/>
                  </a:cubicBezTo>
                  <a:cubicBezTo>
                    <a:pt x="518" y="536"/>
                    <a:pt x="518" y="536"/>
                    <a:pt x="518" y="536"/>
                  </a:cubicBezTo>
                  <a:cubicBezTo>
                    <a:pt x="519" y="535"/>
                    <a:pt x="519" y="535"/>
                    <a:pt x="519" y="535"/>
                  </a:cubicBezTo>
                  <a:cubicBezTo>
                    <a:pt x="519" y="535"/>
                    <a:pt x="519" y="535"/>
                    <a:pt x="519" y="535"/>
                  </a:cubicBezTo>
                  <a:cubicBezTo>
                    <a:pt x="520" y="536"/>
                    <a:pt x="520" y="536"/>
                    <a:pt x="520" y="536"/>
                  </a:cubicBezTo>
                  <a:cubicBezTo>
                    <a:pt x="520" y="536"/>
                    <a:pt x="520" y="536"/>
                    <a:pt x="520" y="536"/>
                  </a:cubicBezTo>
                  <a:close/>
                  <a:moveTo>
                    <a:pt x="518" y="539"/>
                  </a:moveTo>
                  <a:cubicBezTo>
                    <a:pt x="518" y="539"/>
                    <a:pt x="518" y="539"/>
                    <a:pt x="518" y="539"/>
                  </a:cubicBezTo>
                  <a:cubicBezTo>
                    <a:pt x="517" y="539"/>
                    <a:pt x="517" y="539"/>
                    <a:pt x="517" y="539"/>
                  </a:cubicBezTo>
                  <a:cubicBezTo>
                    <a:pt x="516" y="539"/>
                    <a:pt x="516" y="539"/>
                    <a:pt x="516" y="539"/>
                  </a:cubicBezTo>
                  <a:cubicBezTo>
                    <a:pt x="516" y="538"/>
                    <a:pt x="516" y="538"/>
                    <a:pt x="516" y="538"/>
                  </a:cubicBezTo>
                  <a:cubicBezTo>
                    <a:pt x="516" y="537"/>
                    <a:pt x="516" y="537"/>
                    <a:pt x="516" y="537"/>
                  </a:cubicBezTo>
                  <a:cubicBezTo>
                    <a:pt x="516" y="537"/>
                    <a:pt x="516" y="537"/>
                    <a:pt x="516" y="537"/>
                  </a:cubicBezTo>
                  <a:cubicBezTo>
                    <a:pt x="517" y="537"/>
                    <a:pt x="517" y="537"/>
                    <a:pt x="517" y="537"/>
                  </a:cubicBezTo>
                  <a:cubicBezTo>
                    <a:pt x="518" y="538"/>
                    <a:pt x="518" y="538"/>
                    <a:pt x="518" y="538"/>
                  </a:cubicBezTo>
                  <a:cubicBezTo>
                    <a:pt x="518" y="539"/>
                    <a:pt x="518" y="539"/>
                    <a:pt x="518" y="539"/>
                  </a:cubicBezTo>
                  <a:close/>
                  <a:moveTo>
                    <a:pt x="520" y="540"/>
                  </a:moveTo>
                  <a:cubicBezTo>
                    <a:pt x="520" y="540"/>
                    <a:pt x="520" y="540"/>
                    <a:pt x="520" y="540"/>
                  </a:cubicBezTo>
                  <a:cubicBezTo>
                    <a:pt x="519" y="540"/>
                    <a:pt x="519" y="540"/>
                    <a:pt x="519" y="540"/>
                  </a:cubicBezTo>
                  <a:cubicBezTo>
                    <a:pt x="519" y="540"/>
                    <a:pt x="519" y="540"/>
                    <a:pt x="519" y="540"/>
                  </a:cubicBezTo>
                  <a:cubicBezTo>
                    <a:pt x="519" y="539"/>
                    <a:pt x="519" y="539"/>
                    <a:pt x="519" y="539"/>
                  </a:cubicBezTo>
                  <a:cubicBezTo>
                    <a:pt x="519" y="538"/>
                    <a:pt x="519" y="538"/>
                    <a:pt x="519" y="538"/>
                  </a:cubicBezTo>
                  <a:cubicBezTo>
                    <a:pt x="519" y="538"/>
                    <a:pt x="519" y="538"/>
                    <a:pt x="519" y="538"/>
                  </a:cubicBezTo>
                  <a:cubicBezTo>
                    <a:pt x="519" y="538"/>
                    <a:pt x="519" y="538"/>
                    <a:pt x="519" y="538"/>
                  </a:cubicBezTo>
                  <a:cubicBezTo>
                    <a:pt x="519" y="539"/>
                    <a:pt x="519" y="539"/>
                    <a:pt x="519" y="539"/>
                  </a:cubicBezTo>
                  <a:cubicBezTo>
                    <a:pt x="520" y="540"/>
                    <a:pt x="520" y="540"/>
                    <a:pt x="520" y="540"/>
                  </a:cubicBezTo>
                  <a:close/>
                  <a:moveTo>
                    <a:pt x="523" y="547"/>
                  </a:moveTo>
                  <a:cubicBezTo>
                    <a:pt x="523" y="546"/>
                    <a:pt x="523" y="546"/>
                    <a:pt x="523" y="546"/>
                  </a:cubicBezTo>
                  <a:cubicBezTo>
                    <a:pt x="525" y="547"/>
                    <a:pt x="525" y="547"/>
                    <a:pt x="525" y="547"/>
                  </a:cubicBezTo>
                  <a:cubicBezTo>
                    <a:pt x="525" y="548"/>
                    <a:pt x="525" y="548"/>
                    <a:pt x="525" y="548"/>
                  </a:cubicBezTo>
                  <a:cubicBezTo>
                    <a:pt x="525" y="548"/>
                    <a:pt x="525" y="548"/>
                    <a:pt x="525" y="548"/>
                  </a:cubicBezTo>
                  <a:cubicBezTo>
                    <a:pt x="524" y="549"/>
                    <a:pt x="524" y="549"/>
                    <a:pt x="524" y="549"/>
                  </a:cubicBezTo>
                  <a:cubicBezTo>
                    <a:pt x="524" y="548"/>
                    <a:pt x="524" y="548"/>
                    <a:pt x="524" y="548"/>
                  </a:cubicBezTo>
                  <a:cubicBezTo>
                    <a:pt x="524" y="548"/>
                    <a:pt x="524" y="548"/>
                    <a:pt x="524" y="548"/>
                  </a:cubicBezTo>
                  <a:cubicBezTo>
                    <a:pt x="523" y="548"/>
                    <a:pt x="523" y="548"/>
                    <a:pt x="523" y="548"/>
                  </a:cubicBezTo>
                  <a:cubicBezTo>
                    <a:pt x="523" y="547"/>
                    <a:pt x="523" y="547"/>
                    <a:pt x="523" y="547"/>
                  </a:cubicBezTo>
                  <a:cubicBezTo>
                    <a:pt x="522" y="547"/>
                    <a:pt x="522" y="547"/>
                    <a:pt x="522" y="546"/>
                  </a:cubicBezTo>
                  <a:cubicBezTo>
                    <a:pt x="522" y="545"/>
                    <a:pt x="522" y="545"/>
                    <a:pt x="522" y="545"/>
                  </a:cubicBezTo>
                  <a:cubicBezTo>
                    <a:pt x="522" y="545"/>
                    <a:pt x="522" y="545"/>
                    <a:pt x="522" y="545"/>
                  </a:cubicBezTo>
                  <a:cubicBezTo>
                    <a:pt x="522" y="545"/>
                    <a:pt x="522" y="545"/>
                    <a:pt x="522" y="545"/>
                  </a:cubicBezTo>
                  <a:cubicBezTo>
                    <a:pt x="521" y="544"/>
                    <a:pt x="521" y="544"/>
                    <a:pt x="521" y="544"/>
                  </a:cubicBezTo>
                  <a:cubicBezTo>
                    <a:pt x="521" y="544"/>
                    <a:pt x="521" y="544"/>
                    <a:pt x="521" y="543"/>
                  </a:cubicBezTo>
                  <a:cubicBezTo>
                    <a:pt x="521" y="542"/>
                    <a:pt x="522" y="541"/>
                    <a:pt x="522" y="541"/>
                  </a:cubicBezTo>
                  <a:cubicBezTo>
                    <a:pt x="522" y="541"/>
                    <a:pt x="522" y="541"/>
                    <a:pt x="522" y="541"/>
                  </a:cubicBezTo>
                  <a:cubicBezTo>
                    <a:pt x="523" y="541"/>
                    <a:pt x="523" y="541"/>
                    <a:pt x="523" y="542"/>
                  </a:cubicBezTo>
                  <a:cubicBezTo>
                    <a:pt x="523" y="542"/>
                    <a:pt x="523" y="542"/>
                    <a:pt x="523" y="542"/>
                  </a:cubicBezTo>
                  <a:cubicBezTo>
                    <a:pt x="521" y="543"/>
                    <a:pt x="521" y="543"/>
                    <a:pt x="521" y="543"/>
                  </a:cubicBezTo>
                  <a:cubicBezTo>
                    <a:pt x="521" y="543"/>
                    <a:pt x="521" y="543"/>
                    <a:pt x="521" y="543"/>
                  </a:cubicBezTo>
                  <a:cubicBezTo>
                    <a:pt x="522" y="544"/>
                    <a:pt x="522" y="544"/>
                    <a:pt x="522" y="544"/>
                  </a:cubicBezTo>
                  <a:cubicBezTo>
                    <a:pt x="522" y="544"/>
                    <a:pt x="522" y="544"/>
                    <a:pt x="522" y="544"/>
                  </a:cubicBezTo>
                  <a:cubicBezTo>
                    <a:pt x="523" y="545"/>
                    <a:pt x="523" y="545"/>
                    <a:pt x="523" y="547"/>
                  </a:cubicBezTo>
                  <a:close/>
                  <a:moveTo>
                    <a:pt x="900" y="549"/>
                  </a:moveTo>
                  <a:cubicBezTo>
                    <a:pt x="900" y="549"/>
                    <a:pt x="900" y="549"/>
                    <a:pt x="900" y="549"/>
                  </a:cubicBezTo>
                  <a:cubicBezTo>
                    <a:pt x="900" y="549"/>
                    <a:pt x="900" y="549"/>
                    <a:pt x="900" y="549"/>
                  </a:cubicBezTo>
                  <a:cubicBezTo>
                    <a:pt x="899" y="550"/>
                    <a:pt x="898" y="550"/>
                    <a:pt x="898" y="550"/>
                  </a:cubicBezTo>
                  <a:cubicBezTo>
                    <a:pt x="897" y="550"/>
                    <a:pt x="897" y="550"/>
                    <a:pt x="897" y="550"/>
                  </a:cubicBezTo>
                  <a:cubicBezTo>
                    <a:pt x="897" y="549"/>
                    <a:pt x="897" y="549"/>
                    <a:pt x="897" y="549"/>
                  </a:cubicBezTo>
                  <a:cubicBezTo>
                    <a:pt x="898" y="549"/>
                    <a:pt x="898" y="549"/>
                    <a:pt x="898" y="549"/>
                  </a:cubicBezTo>
                  <a:cubicBezTo>
                    <a:pt x="898" y="549"/>
                    <a:pt x="898" y="549"/>
                    <a:pt x="898" y="549"/>
                  </a:cubicBezTo>
                  <a:cubicBezTo>
                    <a:pt x="897" y="549"/>
                    <a:pt x="897" y="549"/>
                    <a:pt x="897" y="549"/>
                  </a:cubicBezTo>
                  <a:cubicBezTo>
                    <a:pt x="897" y="548"/>
                    <a:pt x="897" y="548"/>
                    <a:pt x="897" y="548"/>
                  </a:cubicBezTo>
                  <a:cubicBezTo>
                    <a:pt x="899" y="547"/>
                    <a:pt x="903" y="545"/>
                    <a:pt x="905" y="544"/>
                  </a:cubicBezTo>
                  <a:cubicBezTo>
                    <a:pt x="905" y="544"/>
                    <a:pt x="905" y="544"/>
                    <a:pt x="905" y="544"/>
                  </a:cubicBezTo>
                  <a:cubicBezTo>
                    <a:pt x="904" y="545"/>
                    <a:pt x="904" y="545"/>
                    <a:pt x="904" y="545"/>
                  </a:cubicBezTo>
                  <a:cubicBezTo>
                    <a:pt x="904" y="546"/>
                    <a:pt x="904" y="546"/>
                    <a:pt x="904" y="546"/>
                  </a:cubicBezTo>
                  <a:cubicBezTo>
                    <a:pt x="904" y="546"/>
                    <a:pt x="904" y="546"/>
                    <a:pt x="904" y="546"/>
                  </a:cubicBezTo>
                  <a:cubicBezTo>
                    <a:pt x="904" y="547"/>
                    <a:pt x="904" y="547"/>
                    <a:pt x="904" y="547"/>
                  </a:cubicBezTo>
                  <a:cubicBezTo>
                    <a:pt x="903" y="547"/>
                    <a:pt x="901" y="548"/>
                    <a:pt x="900" y="548"/>
                  </a:cubicBezTo>
                  <a:cubicBezTo>
                    <a:pt x="900" y="548"/>
                    <a:pt x="900" y="549"/>
                    <a:pt x="900" y="549"/>
                  </a:cubicBezTo>
                  <a:close/>
                  <a:moveTo>
                    <a:pt x="523" y="554"/>
                  </a:moveTo>
                  <a:cubicBezTo>
                    <a:pt x="523" y="554"/>
                    <a:pt x="523" y="554"/>
                    <a:pt x="523" y="554"/>
                  </a:cubicBezTo>
                  <a:cubicBezTo>
                    <a:pt x="523" y="554"/>
                    <a:pt x="523" y="554"/>
                    <a:pt x="523" y="554"/>
                  </a:cubicBezTo>
                  <a:cubicBezTo>
                    <a:pt x="523" y="554"/>
                    <a:pt x="523" y="554"/>
                    <a:pt x="523" y="554"/>
                  </a:cubicBezTo>
                  <a:cubicBezTo>
                    <a:pt x="523" y="553"/>
                    <a:pt x="523" y="553"/>
                    <a:pt x="523" y="553"/>
                  </a:cubicBezTo>
                  <a:cubicBezTo>
                    <a:pt x="523" y="552"/>
                    <a:pt x="523" y="552"/>
                    <a:pt x="523" y="552"/>
                  </a:cubicBezTo>
                  <a:cubicBezTo>
                    <a:pt x="523" y="552"/>
                    <a:pt x="523" y="552"/>
                    <a:pt x="523" y="552"/>
                  </a:cubicBezTo>
                  <a:cubicBezTo>
                    <a:pt x="523" y="552"/>
                    <a:pt x="523" y="552"/>
                    <a:pt x="523" y="552"/>
                  </a:cubicBezTo>
                  <a:cubicBezTo>
                    <a:pt x="523" y="552"/>
                    <a:pt x="523" y="552"/>
                    <a:pt x="523" y="552"/>
                  </a:cubicBezTo>
                  <a:cubicBezTo>
                    <a:pt x="523" y="554"/>
                    <a:pt x="523" y="554"/>
                    <a:pt x="523" y="554"/>
                  </a:cubicBezTo>
                  <a:close/>
                  <a:moveTo>
                    <a:pt x="525" y="557"/>
                  </a:moveTo>
                  <a:cubicBezTo>
                    <a:pt x="525" y="558"/>
                    <a:pt x="525" y="558"/>
                    <a:pt x="525" y="558"/>
                  </a:cubicBezTo>
                  <a:cubicBezTo>
                    <a:pt x="524" y="558"/>
                    <a:pt x="524" y="558"/>
                    <a:pt x="524" y="558"/>
                  </a:cubicBezTo>
                  <a:cubicBezTo>
                    <a:pt x="524" y="558"/>
                    <a:pt x="524" y="558"/>
                    <a:pt x="524" y="558"/>
                  </a:cubicBezTo>
                  <a:cubicBezTo>
                    <a:pt x="524" y="557"/>
                    <a:pt x="524" y="557"/>
                    <a:pt x="524" y="557"/>
                  </a:cubicBezTo>
                  <a:cubicBezTo>
                    <a:pt x="524" y="557"/>
                    <a:pt x="524" y="557"/>
                    <a:pt x="524" y="557"/>
                  </a:cubicBezTo>
                  <a:cubicBezTo>
                    <a:pt x="523" y="558"/>
                    <a:pt x="523" y="558"/>
                    <a:pt x="523" y="558"/>
                  </a:cubicBezTo>
                  <a:cubicBezTo>
                    <a:pt x="523" y="557"/>
                    <a:pt x="523" y="557"/>
                    <a:pt x="524" y="556"/>
                  </a:cubicBezTo>
                  <a:cubicBezTo>
                    <a:pt x="524" y="556"/>
                    <a:pt x="524" y="556"/>
                    <a:pt x="524" y="556"/>
                  </a:cubicBezTo>
                  <a:cubicBezTo>
                    <a:pt x="524" y="557"/>
                    <a:pt x="524" y="556"/>
                    <a:pt x="525" y="557"/>
                  </a:cubicBezTo>
                  <a:close/>
                  <a:moveTo>
                    <a:pt x="908" y="560"/>
                  </a:moveTo>
                  <a:cubicBezTo>
                    <a:pt x="908" y="561"/>
                    <a:pt x="908" y="561"/>
                    <a:pt x="908" y="561"/>
                  </a:cubicBezTo>
                  <a:cubicBezTo>
                    <a:pt x="908" y="561"/>
                    <a:pt x="908" y="561"/>
                    <a:pt x="908" y="561"/>
                  </a:cubicBezTo>
                  <a:cubicBezTo>
                    <a:pt x="906" y="563"/>
                    <a:pt x="907" y="563"/>
                    <a:pt x="906" y="563"/>
                  </a:cubicBezTo>
                  <a:cubicBezTo>
                    <a:pt x="906" y="564"/>
                    <a:pt x="906" y="564"/>
                    <a:pt x="906" y="564"/>
                  </a:cubicBezTo>
                  <a:cubicBezTo>
                    <a:pt x="905" y="563"/>
                    <a:pt x="905" y="563"/>
                    <a:pt x="905" y="563"/>
                  </a:cubicBezTo>
                  <a:cubicBezTo>
                    <a:pt x="905" y="562"/>
                    <a:pt x="905" y="562"/>
                    <a:pt x="905" y="562"/>
                  </a:cubicBezTo>
                  <a:cubicBezTo>
                    <a:pt x="906" y="562"/>
                    <a:pt x="906" y="562"/>
                    <a:pt x="906" y="562"/>
                  </a:cubicBezTo>
                  <a:cubicBezTo>
                    <a:pt x="906" y="561"/>
                    <a:pt x="906" y="561"/>
                    <a:pt x="906" y="561"/>
                  </a:cubicBezTo>
                  <a:cubicBezTo>
                    <a:pt x="906" y="561"/>
                    <a:pt x="906" y="561"/>
                    <a:pt x="906" y="561"/>
                  </a:cubicBezTo>
                  <a:cubicBezTo>
                    <a:pt x="906" y="561"/>
                    <a:pt x="906" y="561"/>
                    <a:pt x="906" y="561"/>
                  </a:cubicBezTo>
                  <a:cubicBezTo>
                    <a:pt x="906" y="561"/>
                    <a:pt x="906" y="561"/>
                    <a:pt x="906" y="561"/>
                  </a:cubicBezTo>
                  <a:cubicBezTo>
                    <a:pt x="906" y="562"/>
                    <a:pt x="906" y="562"/>
                    <a:pt x="906" y="562"/>
                  </a:cubicBezTo>
                  <a:cubicBezTo>
                    <a:pt x="906" y="562"/>
                    <a:pt x="906" y="562"/>
                    <a:pt x="906" y="562"/>
                  </a:cubicBezTo>
                  <a:cubicBezTo>
                    <a:pt x="904" y="561"/>
                    <a:pt x="904" y="561"/>
                    <a:pt x="904" y="561"/>
                  </a:cubicBezTo>
                  <a:cubicBezTo>
                    <a:pt x="904" y="561"/>
                    <a:pt x="904" y="561"/>
                    <a:pt x="904" y="561"/>
                  </a:cubicBezTo>
                  <a:cubicBezTo>
                    <a:pt x="904" y="560"/>
                    <a:pt x="904" y="560"/>
                    <a:pt x="904" y="560"/>
                  </a:cubicBezTo>
                  <a:cubicBezTo>
                    <a:pt x="906" y="557"/>
                    <a:pt x="908" y="556"/>
                    <a:pt x="912" y="556"/>
                  </a:cubicBezTo>
                  <a:cubicBezTo>
                    <a:pt x="913" y="556"/>
                    <a:pt x="913" y="556"/>
                    <a:pt x="913" y="556"/>
                  </a:cubicBezTo>
                  <a:cubicBezTo>
                    <a:pt x="914" y="557"/>
                    <a:pt x="914" y="557"/>
                    <a:pt x="914" y="557"/>
                  </a:cubicBezTo>
                  <a:cubicBezTo>
                    <a:pt x="913" y="557"/>
                    <a:pt x="913" y="557"/>
                    <a:pt x="913" y="557"/>
                  </a:cubicBezTo>
                  <a:cubicBezTo>
                    <a:pt x="910" y="557"/>
                    <a:pt x="910" y="557"/>
                    <a:pt x="910" y="557"/>
                  </a:cubicBezTo>
                  <a:cubicBezTo>
                    <a:pt x="910" y="557"/>
                    <a:pt x="910" y="557"/>
                    <a:pt x="910" y="557"/>
                  </a:cubicBezTo>
                  <a:cubicBezTo>
                    <a:pt x="911" y="558"/>
                    <a:pt x="911" y="558"/>
                    <a:pt x="911" y="558"/>
                  </a:cubicBezTo>
                  <a:cubicBezTo>
                    <a:pt x="911" y="558"/>
                    <a:pt x="911" y="558"/>
                    <a:pt x="911" y="558"/>
                  </a:cubicBezTo>
                  <a:cubicBezTo>
                    <a:pt x="910" y="559"/>
                    <a:pt x="909" y="560"/>
                    <a:pt x="908" y="560"/>
                  </a:cubicBezTo>
                  <a:close/>
                  <a:moveTo>
                    <a:pt x="519" y="561"/>
                  </a:moveTo>
                  <a:cubicBezTo>
                    <a:pt x="519" y="561"/>
                    <a:pt x="519" y="561"/>
                    <a:pt x="519" y="561"/>
                  </a:cubicBezTo>
                  <a:cubicBezTo>
                    <a:pt x="519" y="560"/>
                    <a:pt x="519" y="560"/>
                    <a:pt x="519" y="560"/>
                  </a:cubicBezTo>
                  <a:cubicBezTo>
                    <a:pt x="519" y="560"/>
                    <a:pt x="519" y="560"/>
                    <a:pt x="519" y="560"/>
                  </a:cubicBezTo>
                  <a:cubicBezTo>
                    <a:pt x="519" y="559"/>
                    <a:pt x="519" y="559"/>
                    <a:pt x="519" y="559"/>
                  </a:cubicBezTo>
                  <a:cubicBezTo>
                    <a:pt x="519" y="560"/>
                    <a:pt x="519" y="560"/>
                    <a:pt x="519" y="560"/>
                  </a:cubicBezTo>
                  <a:cubicBezTo>
                    <a:pt x="519" y="560"/>
                    <a:pt x="519" y="560"/>
                    <a:pt x="519" y="561"/>
                  </a:cubicBezTo>
                  <a:close/>
                  <a:moveTo>
                    <a:pt x="883" y="563"/>
                  </a:moveTo>
                  <a:cubicBezTo>
                    <a:pt x="883" y="564"/>
                    <a:pt x="883" y="564"/>
                    <a:pt x="883" y="564"/>
                  </a:cubicBezTo>
                  <a:cubicBezTo>
                    <a:pt x="883" y="563"/>
                    <a:pt x="883" y="563"/>
                    <a:pt x="883" y="563"/>
                  </a:cubicBezTo>
                  <a:cubicBezTo>
                    <a:pt x="883" y="563"/>
                    <a:pt x="883" y="563"/>
                    <a:pt x="883" y="563"/>
                  </a:cubicBezTo>
                  <a:cubicBezTo>
                    <a:pt x="883" y="563"/>
                    <a:pt x="883" y="563"/>
                    <a:pt x="883" y="563"/>
                  </a:cubicBezTo>
                  <a:cubicBezTo>
                    <a:pt x="884" y="563"/>
                    <a:pt x="884" y="563"/>
                    <a:pt x="884" y="563"/>
                  </a:cubicBezTo>
                  <a:cubicBezTo>
                    <a:pt x="884" y="563"/>
                    <a:pt x="884" y="563"/>
                    <a:pt x="884" y="563"/>
                  </a:cubicBezTo>
                  <a:cubicBezTo>
                    <a:pt x="884" y="563"/>
                    <a:pt x="884" y="563"/>
                    <a:pt x="884" y="563"/>
                  </a:cubicBezTo>
                  <a:lnTo>
                    <a:pt x="883" y="563"/>
                  </a:lnTo>
                  <a:close/>
                  <a:moveTo>
                    <a:pt x="880" y="565"/>
                  </a:moveTo>
                  <a:cubicBezTo>
                    <a:pt x="880" y="565"/>
                    <a:pt x="880" y="565"/>
                    <a:pt x="880" y="565"/>
                  </a:cubicBezTo>
                  <a:cubicBezTo>
                    <a:pt x="880" y="565"/>
                    <a:pt x="880" y="565"/>
                    <a:pt x="880" y="565"/>
                  </a:cubicBezTo>
                  <a:cubicBezTo>
                    <a:pt x="880" y="565"/>
                    <a:pt x="880" y="565"/>
                    <a:pt x="880" y="565"/>
                  </a:cubicBezTo>
                  <a:cubicBezTo>
                    <a:pt x="880" y="564"/>
                    <a:pt x="880" y="564"/>
                    <a:pt x="880" y="564"/>
                  </a:cubicBezTo>
                  <a:cubicBezTo>
                    <a:pt x="880" y="564"/>
                    <a:pt x="880" y="564"/>
                    <a:pt x="880" y="564"/>
                  </a:cubicBezTo>
                  <a:cubicBezTo>
                    <a:pt x="880" y="565"/>
                    <a:pt x="880" y="565"/>
                    <a:pt x="880" y="565"/>
                  </a:cubicBezTo>
                  <a:cubicBezTo>
                    <a:pt x="880" y="565"/>
                    <a:pt x="880" y="565"/>
                    <a:pt x="880" y="565"/>
                  </a:cubicBezTo>
                  <a:close/>
                  <a:moveTo>
                    <a:pt x="882" y="565"/>
                  </a:moveTo>
                  <a:cubicBezTo>
                    <a:pt x="881" y="565"/>
                    <a:pt x="881" y="565"/>
                    <a:pt x="881" y="565"/>
                  </a:cubicBezTo>
                  <a:cubicBezTo>
                    <a:pt x="881" y="565"/>
                    <a:pt x="881" y="565"/>
                    <a:pt x="881" y="565"/>
                  </a:cubicBezTo>
                  <a:cubicBezTo>
                    <a:pt x="882" y="565"/>
                    <a:pt x="882" y="564"/>
                    <a:pt x="882" y="564"/>
                  </a:cubicBezTo>
                  <a:cubicBezTo>
                    <a:pt x="882" y="565"/>
                    <a:pt x="882" y="565"/>
                    <a:pt x="882" y="565"/>
                  </a:cubicBezTo>
                  <a:cubicBezTo>
                    <a:pt x="882" y="565"/>
                    <a:pt x="882" y="565"/>
                    <a:pt x="882" y="565"/>
                  </a:cubicBezTo>
                  <a:cubicBezTo>
                    <a:pt x="882" y="565"/>
                    <a:pt x="882" y="565"/>
                    <a:pt x="882" y="565"/>
                  </a:cubicBezTo>
                  <a:close/>
                  <a:moveTo>
                    <a:pt x="880" y="567"/>
                  </a:moveTo>
                  <a:cubicBezTo>
                    <a:pt x="880" y="568"/>
                    <a:pt x="880" y="568"/>
                    <a:pt x="880" y="568"/>
                  </a:cubicBezTo>
                  <a:cubicBezTo>
                    <a:pt x="879" y="567"/>
                    <a:pt x="879" y="567"/>
                    <a:pt x="879" y="567"/>
                  </a:cubicBezTo>
                  <a:cubicBezTo>
                    <a:pt x="879" y="567"/>
                    <a:pt x="879" y="567"/>
                    <a:pt x="879" y="567"/>
                  </a:cubicBezTo>
                  <a:cubicBezTo>
                    <a:pt x="880" y="567"/>
                    <a:pt x="880" y="567"/>
                    <a:pt x="880" y="567"/>
                  </a:cubicBezTo>
                  <a:cubicBezTo>
                    <a:pt x="881" y="566"/>
                    <a:pt x="881" y="566"/>
                    <a:pt x="881" y="566"/>
                  </a:cubicBezTo>
                  <a:cubicBezTo>
                    <a:pt x="882" y="566"/>
                    <a:pt x="882" y="566"/>
                    <a:pt x="882" y="566"/>
                  </a:cubicBezTo>
                  <a:cubicBezTo>
                    <a:pt x="882" y="566"/>
                    <a:pt x="882" y="566"/>
                    <a:pt x="882" y="566"/>
                  </a:cubicBezTo>
                  <a:cubicBezTo>
                    <a:pt x="881" y="566"/>
                    <a:pt x="881" y="567"/>
                    <a:pt x="881" y="567"/>
                  </a:cubicBezTo>
                  <a:cubicBezTo>
                    <a:pt x="881" y="567"/>
                    <a:pt x="881" y="567"/>
                    <a:pt x="881" y="567"/>
                  </a:cubicBezTo>
                  <a:cubicBezTo>
                    <a:pt x="880" y="567"/>
                    <a:pt x="880" y="567"/>
                    <a:pt x="880" y="567"/>
                  </a:cubicBezTo>
                  <a:close/>
                  <a:moveTo>
                    <a:pt x="954" y="574"/>
                  </a:moveTo>
                  <a:cubicBezTo>
                    <a:pt x="954" y="575"/>
                    <a:pt x="954" y="575"/>
                    <a:pt x="954" y="575"/>
                  </a:cubicBezTo>
                  <a:cubicBezTo>
                    <a:pt x="954" y="574"/>
                    <a:pt x="954" y="574"/>
                    <a:pt x="954" y="574"/>
                  </a:cubicBezTo>
                  <a:cubicBezTo>
                    <a:pt x="953" y="574"/>
                    <a:pt x="953" y="574"/>
                    <a:pt x="953" y="574"/>
                  </a:cubicBezTo>
                  <a:cubicBezTo>
                    <a:pt x="953" y="574"/>
                    <a:pt x="953" y="574"/>
                    <a:pt x="953" y="573"/>
                  </a:cubicBezTo>
                  <a:cubicBezTo>
                    <a:pt x="953" y="572"/>
                    <a:pt x="953" y="572"/>
                    <a:pt x="953" y="572"/>
                  </a:cubicBezTo>
                  <a:cubicBezTo>
                    <a:pt x="953" y="571"/>
                    <a:pt x="953" y="571"/>
                    <a:pt x="953" y="571"/>
                  </a:cubicBezTo>
                  <a:cubicBezTo>
                    <a:pt x="954" y="571"/>
                    <a:pt x="954" y="571"/>
                    <a:pt x="954" y="571"/>
                  </a:cubicBezTo>
                  <a:cubicBezTo>
                    <a:pt x="954" y="571"/>
                    <a:pt x="954" y="571"/>
                    <a:pt x="954" y="571"/>
                  </a:cubicBezTo>
                  <a:cubicBezTo>
                    <a:pt x="954" y="572"/>
                    <a:pt x="954" y="572"/>
                    <a:pt x="954" y="572"/>
                  </a:cubicBezTo>
                  <a:cubicBezTo>
                    <a:pt x="954" y="573"/>
                    <a:pt x="954" y="573"/>
                    <a:pt x="954" y="573"/>
                  </a:cubicBezTo>
                  <a:cubicBezTo>
                    <a:pt x="954" y="573"/>
                    <a:pt x="954" y="573"/>
                    <a:pt x="954" y="573"/>
                  </a:cubicBezTo>
                  <a:cubicBezTo>
                    <a:pt x="954" y="574"/>
                    <a:pt x="954" y="574"/>
                    <a:pt x="954" y="574"/>
                  </a:cubicBezTo>
                  <a:close/>
                  <a:moveTo>
                    <a:pt x="954" y="576"/>
                  </a:moveTo>
                  <a:cubicBezTo>
                    <a:pt x="954" y="576"/>
                    <a:pt x="954" y="576"/>
                    <a:pt x="954" y="576"/>
                  </a:cubicBezTo>
                  <a:cubicBezTo>
                    <a:pt x="954" y="576"/>
                    <a:pt x="954" y="576"/>
                    <a:pt x="954" y="576"/>
                  </a:cubicBezTo>
                  <a:cubicBezTo>
                    <a:pt x="953" y="575"/>
                    <a:pt x="953" y="575"/>
                    <a:pt x="953" y="575"/>
                  </a:cubicBezTo>
                  <a:cubicBezTo>
                    <a:pt x="953" y="575"/>
                    <a:pt x="953" y="575"/>
                    <a:pt x="953" y="575"/>
                  </a:cubicBezTo>
                  <a:cubicBezTo>
                    <a:pt x="954" y="575"/>
                    <a:pt x="954" y="575"/>
                    <a:pt x="954" y="575"/>
                  </a:cubicBezTo>
                  <a:cubicBezTo>
                    <a:pt x="954" y="575"/>
                    <a:pt x="954" y="575"/>
                    <a:pt x="954" y="575"/>
                  </a:cubicBezTo>
                  <a:cubicBezTo>
                    <a:pt x="954" y="575"/>
                    <a:pt x="954" y="575"/>
                    <a:pt x="954" y="575"/>
                  </a:cubicBezTo>
                  <a:cubicBezTo>
                    <a:pt x="954" y="576"/>
                    <a:pt x="954" y="576"/>
                    <a:pt x="954" y="576"/>
                  </a:cubicBezTo>
                  <a:cubicBezTo>
                    <a:pt x="954" y="576"/>
                    <a:pt x="954" y="576"/>
                    <a:pt x="954" y="576"/>
                  </a:cubicBezTo>
                  <a:close/>
                  <a:moveTo>
                    <a:pt x="961" y="580"/>
                  </a:moveTo>
                  <a:cubicBezTo>
                    <a:pt x="961" y="580"/>
                    <a:pt x="961" y="580"/>
                    <a:pt x="961" y="580"/>
                  </a:cubicBezTo>
                  <a:cubicBezTo>
                    <a:pt x="961" y="581"/>
                    <a:pt x="961" y="581"/>
                    <a:pt x="961" y="581"/>
                  </a:cubicBezTo>
                  <a:cubicBezTo>
                    <a:pt x="960" y="581"/>
                    <a:pt x="960" y="581"/>
                    <a:pt x="960" y="581"/>
                  </a:cubicBezTo>
                  <a:cubicBezTo>
                    <a:pt x="958" y="581"/>
                    <a:pt x="959" y="581"/>
                    <a:pt x="958" y="581"/>
                  </a:cubicBezTo>
                  <a:cubicBezTo>
                    <a:pt x="957" y="580"/>
                    <a:pt x="957" y="580"/>
                    <a:pt x="957" y="580"/>
                  </a:cubicBezTo>
                  <a:cubicBezTo>
                    <a:pt x="957" y="580"/>
                    <a:pt x="957" y="580"/>
                    <a:pt x="957" y="580"/>
                  </a:cubicBezTo>
                  <a:cubicBezTo>
                    <a:pt x="957" y="580"/>
                    <a:pt x="957" y="580"/>
                    <a:pt x="957" y="580"/>
                  </a:cubicBezTo>
                  <a:cubicBezTo>
                    <a:pt x="957" y="580"/>
                    <a:pt x="957" y="580"/>
                    <a:pt x="957" y="580"/>
                  </a:cubicBezTo>
                  <a:cubicBezTo>
                    <a:pt x="958" y="580"/>
                    <a:pt x="958" y="580"/>
                    <a:pt x="958" y="580"/>
                  </a:cubicBezTo>
                  <a:cubicBezTo>
                    <a:pt x="958" y="580"/>
                    <a:pt x="958" y="580"/>
                    <a:pt x="958" y="580"/>
                  </a:cubicBezTo>
                  <a:cubicBezTo>
                    <a:pt x="959" y="579"/>
                    <a:pt x="959" y="579"/>
                    <a:pt x="959" y="579"/>
                  </a:cubicBezTo>
                  <a:cubicBezTo>
                    <a:pt x="959" y="579"/>
                    <a:pt x="959" y="579"/>
                    <a:pt x="959" y="579"/>
                  </a:cubicBezTo>
                  <a:cubicBezTo>
                    <a:pt x="959" y="578"/>
                    <a:pt x="959" y="578"/>
                    <a:pt x="959" y="578"/>
                  </a:cubicBezTo>
                  <a:cubicBezTo>
                    <a:pt x="959" y="578"/>
                    <a:pt x="959" y="578"/>
                    <a:pt x="959" y="578"/>
                  </a:cubicBezTo>
                  <a:cubicBezTo>
                    <a:pt x="960" y="578"/>
                    <a:pt x="960" y="578"/>
                    <a:pt x="960" y="578"/>
                  </a:cubicBezTo>
                  <a:cubicBezTo>
                    <a:pt x="960" y="579"/>
                    <a:pt x="960" y="579"/>
                    <a:pt x="960" y="579"/>
                  </a:cubicBezTo>
                  <a:cubicBezTo>
                    <a:pt x="961" y="580"/>
                    <a:pt x="961" y="580"/>
                    <a:pt x="961" y="580"/>
                  </a:cubicBezTo>
                  <a:cubicBezTo>
                    <a:pt x="961" y="580"/>
                    <a:pt x="961" y="580"/>
                    <a:pt x="961" y="580"/>
                  </a:cubicBezTo>
                  <a:close/>
                  <a:moveTo>
                    <a:pt x="949" y="583"/>
                  </a:moveTo>
                  <a:cubicBezTo>
                    <a:pt x="951" y="583"/>
                    <a:pt x="951" y="583"/>
                    <a:pt x="951" y="583"/>
                  </a:cubicBezTo>
                  <a:cubicBezTo>
                    <a:pt x="951" y="583"/>
                    <a:pt x="951" y="583"/>
                    <a:pt x="951" y="583"/>
                  </a:cubicBezTo>
                  <a:cubicBezTo>
                    <a:pt x="951" y="583"/>
                    <a:pt x="951" y="583"/>
                    <a:pt x="951" y="583"/>
                  </a:cubicBezTo>
                  <a:cubicBezTo>
                    <a:pt x="951" y="584"/>
                    <a:pt x="951" y="584"/>
                    <a:pt x="951" y="584"/>
                  </a:cubicBezTo>
                  <a:cubicBezTo>
                    <a:pt x="951" y="584"/>
                    <a:pt x="951" y="584"/>
                    <a:pt x="951" y="584"/>
                  </a:cubicBezTo>
                  <a:cubicBezTo>
                    <a:pt x="951" y="584"/>
                    <a:pt x="951" y="584"/>
                    <a:pt x="951" y="584"/>
                  </a:cubicBezTo>
                  <a:cubicBezTo>
                    <a:pt x="951" y="584"/>
                    <a:pt x="951" y="584"/>
                    <a:pt x="951" y="584"/>
                  </a:cubicBezTo>
                  <a:cubicBezTo>
                    <a:pt x="950" y="584"/>
                    <a:pt x="950" y="584"/>
                    <a:pt x="949" y="583"/>
                  </a:cubicBezTo>
                  <a:close/>
                  <a:moveTo>
                    <a:pt x="938" y="586"/>
                  </a:moveTo>
                  <a:cubicBezTo>
                    <a:pt x="938" y="586"/>
                    <a:pt x="938" y="586"/>
                    <a:pt x="938" y="586"/>
                  </a:cubicBezTo>
                  <a:cubicBezTo>
                    <a:pt x="938" y="586"/>
                    <a:pt x="938" y="586"/>
                    <a:pt x="938" y="586"/>
                  </a:cubicBezTo>
                  <a:cubicBezTo>
                    <a:pt x="938" y="586"/>
                    <a:pt x="937" y="586"/>
                    <a:pt x="938" y="584"/>
                  </a:cubicBezTo>
                  <a:cubicBezTo>
                    <a:pt x="938" y="584"/>
                    <a:pt x="938" y="584"/>
                    <a:pt x="938" y="584"/>
                  </a:cubicBezTo>
                  <a:cubicBezTo>
                    <a:pt x="939" y="584"/>
                    <a:pt x="939" y="584"/>
                    <a:pt x="939" y="584"/>
                  </a:cubicBezTo>
                  <a:cubicBezTo>
                    <a:pt x="939" y="584"/>
                    <a:pt x="939" y="584"/>
                    <a:pt x="939" y="584"/>
                  </a:cubicBezTo>
                  <a:cubicBezTo>
                    <a:pt x="939" y="585"/>
                    <a:pt x="939" y="585"/>
                    <a:pt x="939" y="585"/>
                  </a:cubicBezTo>
                  <a:cubicBezTo>
                    <a:pt x="939" y="586"/>
                    <a:pt x="939" y="586"/>
                    <a:pt x="939" y="586"/>
                  </a:cubicBezTo>
                  <a:cubicBezTo>
                    <a:pt x="938" y="586"/>
                    <a:pt x="938" y="586"/>
                    <a:pt x="938" y="586"/>
                  </a:cubicBezTo>
                  <a:close/>
                  <a:moveTo>
                    <a:pt x="923" y="590"/>
                  </a:moveTo>
                  <a:cubicBezTo>
                    <a:pt x="923" y="591"/>
                    <a:pt x="923" y="591"/>
                    <a:pt x="923" y="591"/>
                  </a:cubicBezTo>
                  <a:cubicBezTo>
                    <a:pt x="923" y="590"/>
                    <a:pt x="923" y="590"/>
                    <a:pt x="923" y="590"/>
                  </a:cubicBezTo>
                  <a:cubicBezTo>
                    <a:pt x="922" y="590"/>
                    <a:pt x="922" y="590"/>
                    <a:pt x="922" y="590"/>
                  </a:cubicBezTo>
                  <a:cubicBezTo>
                    <a:pt x="923" y="589"/>
                    <a:pt x="923" y="589"/>
                    <a:pt x="923" y="589"/>
                  </a:cubicBezTo>
                  <a:cubicBezTo>
                    <a:pt x="923" y="589"/>
                    <a:pt x="923" y="589"/>
                    <a:pt x="923" y="589"/>
                  </a:cubicBezTo>
                  <a:cubicBezTo>
                    <a:pt x="923" y="589"/>
                    <a:pt x="923" y="589"/>
                    <a:pt x="923" y="589"/>
                  </a:cubicBezTo>
                  <a:cubicBezTo>
                    <a:pt x="923" y="589"/>
                    <a:pt x="923" y="589"/>
                    <a:pt x="923" y="589"/>
                  </a:cubicBezTo>
                  <a:cubicBezTo>
                    <a:pt x="924" y="590"/>
                    <a:pt x="924" y="590"/>
                    <a:pt x="924" y="590"/>
                  </a:cubicBezTo>
                  <a:lnTo>
                    <a:pt x="923" y="590"/>
                  </a:lnTo>
                  <a:close/>
                  <a:moveTo>
                    <a:pt x="922" y="592"/>
                  </a:moveTo>
                  <a:cubicBezTo>
                    <a:pt x="922" y="592"/>
                    <a:pt x="922" y="592"/>
                    <a:pt x="922" y="592"/>
                  </a:cubicBezTo>
                  <a:cubicBezTo>
                    <a:pt x="921" y="592"/>
                    <a:pt x="921" y="592"/>
                    <a:pt x="921" y="592"/>
                  </a:cubicBezTo>
                  <a:cubicBezTo>
                    <a:pt x="921" y="593"/>
                    <a:pt x="921" y="593"/>
                    <a:pt x="921" y="593"/>
                  </a:cubicBezTo>
                  <a:cubicBezTo>
                    <a:pt x="921" y="593"/>
                    <a:pt x="921" y="593"/>
                    <a:pt x="921" y="593"/>
                  </a:cubicBezTo>
                  <a:cubicBezTo>
                    <a:pt x="921" y="594"/>
                    <a:pt x="921" y="594"/>
                    <a:pt x="921" y="594"/>
                  </a:cubicBezTo>
                  <a:cubicBezTo>
                    <a:pt x="921" y="594"/>
                    <a:pt x="921" y="594"/>
                    <a:pt x="921" y="594"/>
                  </a:cubicBezTo>
                  <a:cubicBezTo>
                    <a:pt x="921" y="594"/>
                    <a:pt x="921" y="594"/>
                    <a:pt x="921" y="594"/>
                  </a:cubicBezTo>
                  <a:cubicBezTo>
                    <a:pt x="921" y="594"/>
                    <a:pt x="921" y="594"/>
                    <a:pt x="921" y="594"/>
                  </a:cubicBezTo>
                  <a:cubicBezTo>
                    <a:pt x="921" y="594"/>
                    <a:pt x="921" y="594"/>
                    <a:pt x="921" y="594"/>
                  </a:cubicBezTo>
                  <a:cubicBezTo>
                    <a:pt x="921" y="595"/>
                    <a:pt x="921" y="595"/>
                    <a:pt x="921" y="595"/>
                  </a:cubicBezTo>
                  <a:cubicBezTo>
                    <a:pt x="921" y="595"/>
                    <a:pt x="921" y="595"/>
                    <a:pt x="921" y="595"/>
                  </a:cubicBezTo>
                  <a:cubicBezTo>
                    <a:pt x="921" y="595"/>
                    <a:pt x="921" y="595"/>
                    <a:pt x="921" y="595"/>
                  </a:cubicBezTo>
                  <a:cubicBezTo>
                    <a:pt x="920" y="595"/>
                    <a:pt x="920" y="596"/>
                    <a:pt x="920" y="597"/>
                  </a:cubicBezTo>
                  <a:cubicBezTo>
                    <a:pt x="920" y="597"/>
                    <a:pt x="920" y="597"/>
                    <a:pt x="920" y="597"/>
                  </a:cubicBezTo>
                  <a:cubicBezTo>
                    <a:pt x="920" y="597"/>
                    <a:pt x="920" y="597"/>
                    <a:pt x="920" y="597"/>
                  </a:cubicBezTo>
                  <a:cubicBezTo>
                    <a:pt x="919" y="599"/>
                    <a:pt x="919" y="599"/>
                    <a:pt x="919" y="599"/>
                  </a:cubicBezTo>
                  <a:cubicBezTo>
                    <a:pt x="918" y="599"/>
                    <a:pt x="918" y="599"/>
                    <a:pt x="918" y="599"/>
                  </a:cubicBezTo>
                  <a:cubicBezTo>
                    <a:pt x="918" y="599"/>
                    <a:pt x="918" y="599"/>
                    <a:pt x="918" y="599"/>
                  </a:cubicBezTo>
                  <a:cubicBezTo>
                    <a:pt x="918" y="598"/>
                    <a:pt x="918" y="598"/>
                    <a:pt x="918" y="598"/>
                  </a:cubicBezTo>
                  <a:cubicBezTo>
                    <a:pt x="917" y="597"/>
                    <a:pt x="917" y="598"/>
                    <a:pt x="917" y="597"/>
                  </a:cubicBezTo>
                  <a:cubicBezTo>
                    <a:pt x="917" y="597"/>
                    <a:pt x="917" y="597"/>
                    <a:pt x="917" y="597"/>
                  </a:cubicBezTo>
                  <a:cubicBezTo>
                    <a:pt x="919" y="595"/>
                    <a:pt x="919" y="595"/>
                    <a:pt x="919" y="594"/>
                  </a:cubicBezTo>
                  <a:cubicBezTo>
                    <a:pt x="919" y="593"/>
                    <a:pt x="919" y="593"/>
                    <a:pt x="919" y="593"/>
                  </a:cubicBezTo>
                  <a:cubicBezTo>
                    <a:pt x="920" y="593"/>
                    <a:pt x="920" y="593"/>
                    <a:pt x="920" y="593"/>
                  </a:cubicBezTo>
                  <a:cubicBezTo>
                    <a:pt x="921" y="592"/>
                    <a:pt x="921" y="592"/>
                    <a:pt x="921" y="592"/>
                  </a:cubicBezTo>
                  <a:cubicBezTo>
                    <a:pt x="921" y="592"/>
                    <a:pt x="921" y="592"/>
                    <a:pt x="921" y="592"/>
                  </a:cubicBezTo>
                  <a:cubicBezTo>
                    <a:pt x="921" y="591"/>
                    <a:pt x="921" y="591"/>
                    <a:pt x="921" y="591"/>
                  </a:cubicBezTo>
                  <a:cubicBezTo>
                    <a:pt x="922" y="591"/>
                    <a:pt x="922" y="591"/>
                    <a:pt x="922" y="591"/>
                  </a:cubicBezTo>
                  <a:cubicBezTo>
                    <a:pt x="922" y="592"/>
                    <a:pt x="922" y="592"/>
                    <a:pt x="922" y="592"/>
                  </a:cubicBezTo>
                  <a:cubicBezTo>
                    <a:pt x="922" y="592"/>
                    <a:pt x="922" y="592"/>
                    <a:pt x="922" y="592"/>
                  </a:cubicBezTo>
                  <a:close/>
                  <a:moveTo>
                    <a:pt x="933" y="594"/>
                  </a:moveTo>
                  <a:cubicBezTo>
                    <a:pt x="933" y="595"/>
                    <a:pt x="933" y="595"/>
                    <a:pt x="933" y="595"/>
                  </a:cubicBezTo>
                  <a:cubicBezTo>
                    <a:pt x="933" y="595"/>
                    <a:pt x="933" y="595"/>
                    <a:pt x="933" y="595"/>
                  </a:cubicBezTo>
                  <a:cubicBezTo>
                    <a:pt x="933" y="594"/>
                    <a:pt x="933" y="594"/>
                    <a:pt x="933" y="594"/>
                  </a:cubicBezTo>
                  <a:cubicBezTo>
                    <a:pt x="932" y="594"/>
                    <a:pt x="932" y="594"/>
                    <a:pt x="932" y="594"/>
                  </a:cubicBezTo>
                  <a:cubicBezTo>
                    <a:pt x="933" y="594"/>
                    <a:pt x="933" y="594"/>
                    <a:pt x="933" y="594"/>
                  </a:cubicBezTo>
                  <a:cubicBezTo>
                    <a:pt x="933" y="594"/>
                    <a:pt x="933" y="594"/>
                    <a:pt x="933" y="594"/>
                  </a:cubicBezTo>
                  <a:cubicBezTo>
                    <a:pt x="933" y="594"/>
                    <a:pt x="933" y="594"/>
                    <a:pt x="933" y="594"/>
                  </a:cubicBezTo>
                  <a:cubicBezTo>
                    <a:pt x="933" y="594"/>
                    <a:pt x="933" y="594"/>
                    <a:pt x="933" y="594"/>
                  </a:cubicBezTo>
                  <a:close/>
                  <a:moveTo>
                    <a:pt x="1133" y="606"/>
                  </a:moveTo>
                  <a:cubicBezTo>
                    <a:pt x="1132" y="607"/>
                    <a:pt x="1132" y="607"/>
                    <a:pt x="1132" y="607"/>
                  </a:cubicBezTo>
                  <a:cubicBezTo>
                    <a:pt x="1132" y="607"/>
                    <a:pt x="1132" y="607"/>
                    <a:pt x="1132" y="607"/>
                  </a:cubicBezTo>
                  <a:cubicBezTo>
                    <a:pt x="1132" y="607"/>
                    <a:pt x="1132" y="607"/>
                    <a:pt x="1132" y="607"/>
                  </a:cubicBezTo>
                  <a:cubicBezTo>
                    <a:pt x="1132" y="608"/>
                    <a:pt x="1132" y="608"/>
                    <a:pt x="1132" y="608"/>
                  </a:cubicBezTo>
                  <a:cubicBezTo>
                    <a:pt x="1131" y="607"/>
                    <a:pt x="1131" y="607"/>
                    <a:pt x="1131" y="607"/>
                  </a:cubicBezTo>
                  <a:cubicBezTo>
                    <a:pt x="1131" y="606"/>
                    <a:pt x="1131" y="606"/>
                    <a:pt x="1131" y="606"/>
                  </a:cubicBezTo>
                  <a:cubicBezTo>
                    <a:pt x="1131" y="605"/>
                    <a:pt x="1131" y="605"/>
                    <a:pt x="1131" y="605"/>
                  </a:cubicBezTo>
                  <a:cubicBezTo>
                    <a:pt x="1132" y="605"/>
                    <a:pt x="1132" y="605"/>
                    <a:pt x="1132" y="605"/>
                  </a:cubicBezTo>
                  <a:cubicBezTo>
                    <a:pt x="1133" y="605"/>
                    <a:pt x="1133" y="605"/>
                    <a:pt x="1133" y="605"/>
                  </a:cubicBezTo>
                  <a:cubicBezTo>
                    <a:pt x="1133" y="606"/>
                    <a:pt x="1133" y="606"/>
                    <a:pt x="1133" y="606"/>
                  </a:cubicBezTo>
                  <a:cubicBezTo>
                    <a:pt x="1133" y="606"/>
                    <a:pt x="1133" y="606"/>
                    <a:pt x="1133" y="606"/>
                  </a:cubicBezTo>
                  <a:close/>
                  <a:moveTo>
                    <a:pt x="1044" y="607"/>
                  </a:moveTo>
                  <a:cubicBezTo>
                    <a:pt x="1044" y="607"/>
                    <a:pt x="1044" y="607"/>
                    <a:pt x="1044" y="607"/>
                  </a:cubicBezTo>
                  <a:cubicBezTo>
                    <a:pt x="1044" y="607"/>
                    <a:pt x="1044" y="607"/>
                    <a:pt x="1044" y="607"/>
                  </a:cubicBezTo>
                  <a:cubicBezTo>
                    <a:pt x="1044" y="607"/>
                    <a:pt x="1044" y="607"/>
                    <a:pt x="1044" y="607"/>
                  </a:cubicBezTo>
                  <a:cubicBezTo>
                    <a:pt x="1044" y="607"/>
                    <a:pt x="1044" y="607"/>
                    <a:pt x="1044" y="607"/>
                  </a:cubicBezTo>
                  <a:cubicBezTo>
                    <a:pt x="1045" y="607"/>
                    <a:pt x="1045" y="607"/>
                    <a:pt x="1045" y="607"/>
                  </a:cubicBezTo>
                  <a:cubicBezTo>
                    <a:pt x="1045" y="607"/>
                    <a:pt x="1045" y="607"/>
                    <a:pt x="1045" y="607"/>
                  </a:cubicBezTo>
                  <a:cubicBezTo>
                    <a:pt x="1044" y="607"/>
                    <a:pt x="1044" y="607"/>
                    <a:pt x="1044" y="607"/>
                  </a:cubicBezTo>
                  <a:close/>
                  <a:moveTo>
                    <a:pt x="1128" y="609"/>
                  </a:moveTo>
                  <a:cubicBezTo>
                    <a:pt x="1128" y="609"/>
                    <a:pt x="1128" y="609"/>
                    <a:pt x="1128" y="609"/>
                  </a:cubicBezTo>
                  <a:cubicBezTo>
                    <a:pt x="1127" y="609"/>
                    <a:pt x="1127" y="609"/>
                    <a:pt x="1127" y="609"/>
                  </a:cubicBezTo>
                  <a:cubicBezTo>
                    <a:pt x="1127" y="608"/>
                    <a:pt x="1127" y="608"/>
                    <a:pt x="1127" y="608"/>
                  </a:cubicBezTo>
                  <a:cubicBezTo>
                    <a:pt x="1127" y="608"/>
                    <a:pt x="1127" y="608"/>
                    <a:pt x="1127" y="608"/>
                  </a:cubicBezTo>
                  <a:cubicBezTo>
                    <a:pt x="1128" y="608"/>
                    <a:pt x="1128" y="608"/>
                    <a:pt x="1128" y="608"/>
                  </a:cubicBezTo>
                  <a:cubicBezTo>
                    <a:pt x="1128" y="608"/>
                    <a:pt x="1128" y="608"/>
                    <a:pt x="1128" y="608"/>
                  </a:cubicBezTo>
                  <a:lnTo>
                    <a:pt x="1128" y="609"/>
                  </a:lnTo>
                  <a:close/>
                  <a:moveTo>
                    <a:pt x="1042" y="612"/>
                  </a:moveTo>
                  <a:cubicBezTo>
                    <a:pt x="1042" y="612"/>
                    <a:pt x="1042" y="612"/>
                    <a:pt x="1042" y="612"/>
                  </a:cubicBezTo>
                  <a:cubicBezTo>
                    <a:pt x="1042" y="612"/>
                    <a:pt x="1042" y="612"/>
                    <a:pt x="1042" y="612"/>
                  </a:cubicBezTo>
                  <a:cubicBezTo>
                    <a:pt x="1042" y="611"/>
                    <a:pt x="1042" y="611"/>
                    <a:pt x="1042" y="611"/>
                  </a:cubicBezTo>
                  <a:cubicBezTo>
                    <a:pt x="1043" y="611"/>
                    <a:pt x="1043" y="611"/>
                    <a:pt x="1043" y="611"/>
                  </a:cubicBezTo>
                  <a:cubicBezTo>
                    <a:pt x="1043" y="611"/>
                    <a:pt x="1043" y="611"/>
                    <a:pt x="1043" y="611"/>
                  </a:cubicBezTo>
                  <a:lnTo>
                    <a:pt x="1042" y="612"/>
                  </a:lnTo>
                  <a:close/>
                  <a:moveTo>
                    <a:pt x="1013" y="627"/>
                  </a:moveTo>
                  <a:cubicBezTo>
                    <a:pt x="1012" y="627"/>
                    <a:pt x="1012" y="627"/>
                    <a:pt x="1012" y="627"/>
                  </a:cubicBezTo>
                  <a:cubicBezTo>
                    <a:pt x="1012" y="627"/>
                    <a:pt x="1012" y="627"/>
                    <a:pt x="1012" y="627"/>
                  </a:cubicBezTo>
                  <a:cubicBezTo>
                    <a:pt x="1012" y="627"/>
                    <a:pt x="1012" y="627"/>
                    <a:pt x="1012" y="627"/>
                  </a:cubicBezTo>
                  <a:cubicBezTo>
                    <a:pt x="1012" y="627"/>
                    <a:pt x="1012" y="627"/>
                    <a:pt x="1012" y="627"/>
                  </a:cubicBezTo>
                  <a:cubicBezTo>
                    <a:pt x="1012" y="626"/>
                    <a:pt x="1012" y="626"/>
                    <a:pt x="1012" y="626"/>
                  </a:cubicBezTo>
                  <a:cubicBezTo>
                    <a:pt x="1012" y="626"/>
                    <a:pt x="1012" y="626"/>
                    <a:pt x="1012" y="626"/>
                  </a:cubicBezTo>
                  <a:cubicBezTo>
                    <a:pt x="1013" y="626"/>
                    <a:pt x="1013" y="626"/>
                    <a:pt x="1013" y="626"/>
                  </a:cubicBezTo>
                  <a:cubicBezTo>
                    <a:pt x="1013" y="626"/>
                    <a:pt x="1013" y="626"/>
                    <a:pt x="1013" y="626"/>
                  </a:cubicBezTo>
                  <a:cubicBezTo>
                    <a:pt x="1013" y="627"/>
                    <a:pt x="1013" y="627"/>
                    <a:pt x="1013" y="627"/>
                  </a:cubicBezTo>
                  <a:close/>
                  <a:moveTo>
                    <a:pt x="1099" y="650"/>
                  </a:moveTo>
                  <a:cubicBezTo>
                    <a:pt x="1098" y="650"/>
                    <a:pt x="1098" y="650"/>
                    <a:pt x="1098" y="650"/>
                  </a:cubicBezTo>
                  <a:cubicBezTo>
                    <a:pt x="1098" y="650"/>
                    <a:pt x="1098" y="650"/>
                    <a:pt x="1098" y="650"/>
                  </a:cubicBezTo>
                  <a:cubicBezTo>
                    <a:pt x="1098" y="650"/>
                    <a:pt x="1098" y="650"/>
                    <a:pt x="1098" y="650"/>
                  </a:cubicBezTo>
                  <a:cubicBezTo>
                    <a:pt x="1098" y="649"/>
                    <a:pt x="1098" y="648"/>
                    <a:pt x="1099" y="648"/>
                  </a:cubicBezTo>
                  <a:cubicBezTo>
                    <a:pt x="1099" y="647"/>
                    <a:pt x="1099" y="647"/>
                    <a:pt x="1099" y="647"/>
                  </a:cubicBezTo>
                  <a:lnTo>
                    <a:pt x="1099" y="650"/>
                  </a:lnTo>
                  <a:close/>
                  <a:moveTo>
                    <a:pt x="1097" y="650"/>
                  </a:moveTo>
                  <a:cubicBezTo>
                    <a:pt x="1097" y="650"/>
                    <a:pt x="1097" y="650"/>
                    <a:pt x="1097" y="650"/>
                  </a:cubicBezTo>
                  <a:cubicBezTo>
                    <a:pt x="1097" y="650"/>
                    <a:pt x="1097" y="650"/>
                    <a:pt x="1097" y="650"/>
                  </a:cubicBezTo>
                  <a:cubicBezTo>
                    <a:pt x="1097" y="649"/>
                    <a:pt x="1097" y="649"/>
                    <a:pt x="1097" y="649"/>
                  </a:cubicBezTo>
                  <a:cubicBezTo>
                    <a:pt x="1097" y="649"/>
                    <a:pt x="1097" y="649"/>
                    <a:pt x="1097" y="649"/>
                  </a:cubicBezTo>
                  <a:cubicBezTo>
                    <a:pt x="1098" y="649"/>
                    <a:pt x="1098" y="649"/>
                    <a:pt x="1098" y="649"/>
                  </a:cubicBezTo>
                  <a:lnTo>
                    <a:pt x="1097" y="650"/>
                  </a:lnTo>
                  <a:close/>
                  <a:moveTo>
                    <a:pt x="1107" y="652"/>
                  </a:moveTo>
                  <a:cubicBezTo>
                    <a:pt x="1104" y="652"/>
                    <a:pt x="1104" y="652"/>
                    <a:pt x="1104" y="652"/>
                  </a:cubicBezTo>
                  <a:cubicBezTo>
                    <a:pt x="1103" y="652"/>
                    <a:pt x="1103" y="652"/>
                    <a:pt x="1103" y="652"/>
                  </a:cubicBezTo>
                  <a:cubicBezTo>
                    <a:pt x="1104" y="652"/>
                    <a:pt x="1104" y="652"/>
                    <a:pt x="1104" y="652"/>
                  </a:cubicBezTo>
                  <a:cubicBezTo>
                    <a:pt x="1105" y="651"/>
                    <a:pt x="1105" y="651"/>
                    <a:pt x="1105" y="651"/>
                  </a:cubicBezTo>
                  <a:cubicBezTo>
                    <a:pt x="1106" y="650"/>
                    <a:pt x="1106" y="650"/>
                    <a:pt x="1106" y="650"/>
                  </a:cubicBezTo>
                  <a:cubicBezTo>
                    <a:pt x="1107" y="651"/>
                    <a:pt x="1107" y="651"/>
                    <a:pt x="1107" y="651"/>
                  </a:cubicBezTo>
                  <a:lnTo>
                    <a:pt x="1107" y="652"/>
                  </a:lnTo>
                  <a:close/>
                  <a:moveTo>
                    <a:pt x="1113" y="653"/>
                  </a:moveTo>
                  <a:cubicBezTo>
                    <a:pt x="1112" y="653"/>
                    <a:pt x="1112" y="653"/>
                    <a:pt x="1112" y="653"/>
                  </a:cubicBezTo>
                  <a:cubicBezTo>
                    <a:pt x="1110" y="653"/>
                    <a:pt x="1110" y="653"/>
                    <a:pt x="1110" y="653"/>
                  </a:cubicBezTo>
                  <a:cubicBezTo>
                    <a:pt x="1112" y="652"/>
                    <a:pt x="1112" y="652"/>
                    <a:pt x="1112" y="652"/>
                  </a:cubicBezTo>
                  <a:cubicBezTo>
                    <a:pt x="1112" y="652"/>
                    <a:pt x="1112" y="652"/>
                    <a:pt x="1112" y="652"/>
                  </a:cubicBezTo>
                  <a:cubicBezTo>
                    <a:pt x="1112" y="652"/>
                    <a:pt x="1112" y="652"/>
                    <a:pt x="1112" y="651"/>
                  </a:cubicBezTo>
                  <a:cubicBezTo>
                    <a:pt x="1113" y="652"/>
                    <a:pt x="1113" y="653"/>
                    <a:pt x="1113" y="653"/>
                  </a:cubicBezTo>
                  <a:close/>
                  <a:moveTo>
                    <a:pt x="1084" y="658"/>
                  </a:moveTo>
                  <a:cubicBezTo>
                    <a:pt x="1085" y="658"/>
                    <a:pt x="1085" y="658"/>
                    <a:pt x="1085" y="658"/>
                  </a:cubicBezTo>
                  <a:cubicBezTo>
                    <a:pt x="1085" y="658"/>
                    <a:pt x="1085" y="658"/>
                    <a:pt x="1085" y="658"/>
                  </a:cubicBezTo>
                  <a:cubicBezTo>
                    <a:pt x="1086" y="657"/>
                    <a:pt x="1087" y="657"/>
                    <a:pt x="1089" y="656"/>
                  </a:cubicBezTo>
                  <a:cubicBezTo>
                    <a:pt x="1089" y="657"/>
                    <a:pt x="1089" y="657"/>
                    <a:pt x="1089" y="657"/>
                  </a:cubicBezTo>
                  <a:cubicBezTo>
                    <a:pt x="1090" y="656"/>
                    <a:pt x="1090" y="657"/>
                    <a:pt x="1091" y="656"/>
                  </a:cubicBezTo>
                  <a:cubicBezTo>
                    <a:pt x="1084" y="660"/>
                    <a:pt x="1078" y="662"/>
                    <a:pt x="1077" y="662"/>
                  </a:cubicBezTo>
                  <a:cubicBezTo>
                    <a:pt x="1076" y="662"/>
                    <a:pt x="1076" y="662"/>
                    <a:pt x="1076" y="662"/>
                  </a:cubicBezTo>
                  <a:cubicBezTo>
                    <a:pt x="1072" y="663"/>
                    <a:pt x="1070" y="663"/>
                    <a:pt x="1069" y="664"/>
                  </a:cubicBezTo>
                  <a:cubicBezTo>
                    <a:pt x="1070" y="663"/>
                    <a:pt x="1070" y="663"/>
                    <a:pt x="1070" y="663"/>
                  </a:cubicBezTo>
                  <a:cubicBezTo>
                    <a:pt x="1070" y="663"/>
                    <a:pt x="1070" y="663"/>
                    <a:pt x="1070" y="663"/>
                  </a:cubicBezTo>
                  <a:cubicBezTo>
                    <a:pt x="1070" y="662"/>
                    <a:pt x="1070" y="662"/>
                    <a:pt x="1070" y="662"/>
                  </a:cubicBezTo>
                  <a:cubicBezTo>
                    <a:pt x="1069" y="662"/>
                    <a:pt x="1069" y="662"/>
                    <a:pt x="1069" y="662"/>
                  </a:cubicBezTo>
                  <a:cubicBezTo>
                    <a:pt x="1069" y="663"/>
                    <a:pt x="1069" y="663"/>
                    <a:pt x="1069" y="663"/>
                  </a:cubicBezTo>
                  <a:cubicBezTo>
                    <a:pt x="1068" y="663"/>
                    <a:pt x="1068" y="663"/>
                    <a:pt x="1068" y="663"/>
                  </a:cubicBezTo>
                  <a:cubicBezTo>
                    <a:pt x="1068" y="663"/>
                    <a:pt x="1068" y="663"/>
                    <a:pt x="1068" y="663"/>
                  </a:cubicBezTo>
                  <a:cubicBezTo>
                    <a:pt x="1068" y="661"/>
                    <a:pt x="1068" y="661"/>
                    <a:pt x="1069" y="660"/>
                  </a:cubicBezTo>
                  <a:cubicBezTo>
                    <a:pt x="1071" y="660"/>
                    <a:pt x="1071" y="660"/>
                    <a:pt x="1071" y="659"/>
                  </a:cubicBezTo>
                  <a:cubicBezTo>
                    <a:pt x="1072" y="660"/>
                    <a:pt x="1072" y="660"/>
                    <a:pt x="1072" y="660"/>
                  </a:cubicBezTo>
                  <a:cubicBezTo>
                    <a:pt x="1072" y="659"/>
                    <a:pt x="1072" y="659"/>
                    <a:pt x="1072" y="659"/>
                  </a:cubicBezTo>
                  <a:cubicBezTo>
                    <a:pt x="1072" y="659"/>
                    <a:pt x="1072" y="659"/>
                    <a:pt x="1072" y="659"/>
                  </a:cubicBezTo>
                  <a:cubicBezTo>
                    <a:pt x="1073" y="658"/>
                    <a:pt x="1073" y="658"/>
                    <a:pt x="1073" y="658"/>
                  </a:cubicBezTo>
                  <a:cubicBezTo>
                    <a:pt x="1074" y="658"/>
                    <a:pt x="1074" y="658"/>
                    <a:pt x="1074" y="658"/>
                  </a:cubicBezTo>
                  <a:cubicBezTo>
                    <a:pt x="1075" y="658"/>
                    <a:pt x="1075" y="658"/>
                    <a:pt x="1075" y="658"/>
                  </a:cubicBezTo>
                  <a:cubicBezTo>
                    <a:pt x="1075" y="658"/>
                    <a:pt x="1075" y="658"/>
                    <a:pt x="1075" y="658"/>
                  </a:cubicBezTo>
                  <a:cubicBezTo>
                    <a:pt x="1076" y="658"/>
                    <a:pt x="1076" y="658"/>
                    <a:pt x="1076" y="658"/>
                  </a:cubicBezTo>
                  <a:cubicBezTo>
                    <a:pt x="1077" y="658"/>
                    <a:pt x="1077" y="658"/>
                    <a:pt x="1077" y="658"/>
                  </a:cubicBezTo>
                  <a:cubicBezTo>
                    <a:pt x="1078" y="658"/>
                    <a:pt x="1078" y="658"/>
                    <a:pt x="1078" y="658"/>
                  </a:cubicBezTo>
                  <a:cubicBezTo>
                    <a:pt x="1078" y="658"/>
                    <a:pt x="1081" y="658"/>
                    <a:pt x="1083" y="657"/>
                  </a:cubicBezTo>
                  <a:cubicBezTo>
                    <a:pt x="1084" y="657"/>
                    <a:pt x="1084" y="657"/>
                    <a:pt x="1086" y="655"/>
                  </a:cubicBezTo>
                  <a:cubicBezTo>
                    <a:pt x="1087" y="655"/>
                    <a:pt x="1087" y="655"/>
                    <a:pt x="1087" y="655"/>
                  </a:cubicBezTo>
                  <a:cubicBezTo>
                    <a:pt x="1085" y="657"/>
                    <a:pt x="1085" y="657"/>
                    <a:pt x="1084" y="658"/>
                  </a:cubicBezTo>
                  <a:close/>
                  <a:moveTo>
                    <a:pt x="1066" y="664"/>
                  </a:moveTo>
                  <a:cubicBezTo>
                    <a:pt x="1065" y="664"/>
                    <a:pt x="1065" y="664"/>
                    <a:pt x="1065" y="664"/>
                  </a:cubicBezTo>
                  <a:cubicBezTo>
                    <a:pt x="1066" y="663"/>
                    <a:pt x="1066" y="663"/>
                    <a:pt x="1066" y="663"/>
                  </a:cubicBezTo>
                  <a:cubicBezTo>
                    <a:pt x="1067" y="662"/>
                    <a:pt x="1067" y="662"/>
                    <a:pt x="1067" y="662"/>
                  </a:cubicBezTo>
                  <a:cubicBezTo>
                    <a:pt x="1067" y="662"/>
                    <a:pt x="1067" y="662"/>
                    <a:pt x="1067" y="662"/>
                  </a:cubicBezTo>
                  <a:cubicBezTo>
                    <a:pt x="1067" y="663"/>
                    <a:pt x="1067" y="663"/>
                    <a:pt x="1067" y="663"/>
                  </a:cubicBezTo>
                  <a:cubicBezTo>
                    <a:pt x="1067" y="663"/>
                    <a:pt x="1067" y="663"/>
                    <a:pt x="1067" y="663"/>
                  </a:cubicBezTo>
                  <a:cubicBezTo>
                    <a:pt x="1066" y="664"/>
                    <a:pt x="1066" y="664"/>
                    <a:pt x="1066" y="664"/>
                  </a:cubicBezTo>
                  <a:cubicBezTo>
                    <a:pt x="1066" y="664"/>
                    <a:pt x="1066" y="664"/>
                    <a:pt x="1066" y="664"/>
                  </a:cubicBezTo>
                  <a:close/>
                  <a:moveTo>
                    <a:pt x="1065" y="679"/>
                  </a:moveTo>
                  <a:cubicBezTo>
                    <a:pt x="1065" y="678"/>
                    <a:pt x="1065" y="678"/>
                    <a:pt x="1065" y="678"/>
                  </a:cubicBezTo>
                  <a:cubicBezTo>
                    <a:pt x="1067" y="676"/>
                    <a:pt x="1067" y="676"/>
                    <a:pt x="1067" y="676"/>
                  </a:cubicBezTo>
                  <a:cubicBezTo>
                    <a:pt x="1066" y="677"/>
                    <a:pt x="1066" y="677"/>
                    <a:pt x="1065" y="679"/>
                  </a:cubicBezTo>
                  <a:close/>
                  <a:moveTo>
                    <a:pt x="1053" y="702"/>
                  </a:moveTo>
                  <a:cubicBezTo>
                    <a:pt x="1052" y="702"/>
                    <a:pt x="1052" y="702"/>
                    <a:pt x="1052" y="702"/>
                  </a:cubicBezTo>
                  <a:cubicBezTo>
                    <a:pt x="1056" y="697"/>
                    <a:pt x="1053" y="700"/>
                    <a:pt x="1056" y="696"/>
                  </a:cubicBezTo>
                  <a:cubicBezTo>
                    <a:pt x="1055" y="699"/>
                    <a:pt x="1054" y="700"/>
                    <a:pt x="1053" y="702"/>
                  </a:cubicBezTo>
                  <a:close/>
                  <a:moveTo>
                    <a:pt x="1049" y="731"/>
                  </a:moveTo>
                  <a:cubicBezTo>
                    <a:pt x="1049" y="731"/>
                    <a:pt x="1049" y="731"/>
                    <a:pt x="1049" y="731"/>
                  </a:cubicBezTo>
                  <a:cubicBezTo>
                    <a:pt x="1049" y="729"/>
                    <a:pt x="1049" y="729"/>
                    <a:pt x="1049" y="729"/>
                  </a:cubicBezTo>
                  <a:cubicBezTo>
                    <a:pt x="1049" y="730"/>
                    <a:pt x="1049" y="730"/>
                    <a:pt x="1049" y="730"/>
                  </a:cubicBezTo>
                  <a:cubicBezTo>
                    <a:pt x="1049" y="730"/>
                    <a:pt x="1049" y="730"/>
                    <a:pt x="1049" y="730"/>
                  </a:cubicBezTo>
                  <a:cubicBezTo>
                    <a:pt x="1049" y="731"/>
                    <a:pt x="1049" y="731"/>
                    <a:pt x="1049" y="731"/>
                  </a:cubicBezTo>
                  <a:close/>
                  <a:moveTo>
                    <a:pt x="1051" y="739"/>
                  </a:moveTo>
                  <a:cubicBezTo>
                    <a:pt x="1049" y="739"/>
                    <a:pt x="1049" y="739"/>
                    <a:pt x="1049" y="739"/>
                  </a:cubicBezTo>
                  <a:cubicBezTo>
                    <a:pt x="1049" y="739"/>
                    <a:pt x="1049" y="739"/>
                    <a:pt x="1049" y="739"/>
                  </a:cubicBezTo>
                  <a:cubicBezTo>
                    <a:pt x="1051" y="739"/>
                    <a:pt x="1051" y="739"/>
                    <a:pt x="1051" y="739"/>
                  </a:cubicBezTo>
                  <a:cubicBezTo>
                    <a:pt x="1052" y="733"/>
                    <a:pt x="1051" y="736"/>
                    <a:pt x="1051" y="732"/>
                  </a:cubicBezTo>
                  <a:cubicBezTo>
                    <a:pt x="1052" y="734"/>
                    <a:pt x="1051" y="736"/>
                    <a:pt x="1051" y="739"/>
                  </a:cubicBezTo>
                  <a:cubicBezTo>
                    <a:pt x="1051" y="739"/>
                    <a:pt x="1051" y="739"/>
                    <a:pt x="1051" y="739"/>
                  </a:cubicBezTo>
                  <a:close/>
                  <a:moveTo>
                    <a:pt x="1048" y="740"/>
                  </a:moveTo>
                  <a:cubicBezTo>
                    <a:pt x="1046" y="741"/>
                    <a:pt x="1046" y="741"/>
                    <a:pt x="1046" y="741"/>
                  </a:cubicBezTo>
                  <a:cubicBezTo>
                    <a:pt x="1046" y="741"/>
                    <a:pt x="1046" y="741"/>
                    <a:pt x="1046" y="741"/>
                  </a:cubicBezTo>
                  <a:cubicBezTo>
                    <a:pt x="1047" y="740"/>
                    <a:pt x="1047" y="740"/>
                    <a:pt x="1048" y="740"/>
                  </a:cubicBezTo>
                  <a:close/>
                  <a:moveTo>
                    <a:pt x="1040" y="747"/>
                  </a:moveTo>
                  <a:cubicBezTo>
                    <a:pt x="1039" y="747"/>
                    <a:pt x="1039" y="747"/>
                    <a:pt x="1039" y="747"/>
                  </a:cubicBezTo>
                  <a:cubicBezTo>
                    <a:pt x="1041" y="745"/>
                    <a:pt x="1040" y="746"/>
                    <a:pt x="1043" y="744"/>
                  </a:cubicBezTo>
                  <a:cubicBezTo>
                    <a:pt x="1043" y="743"/>
                    <a:pt x="1043" y="743"/>
                    <a:pt x="1043" y="743"/>
                  </a:cubicBezTo>
                  <a:cubicBezTo>
                    <a:pt x="1041" y="745"/>
                    <a:pt x="1042" y="745"/>
                    <a:pt x="1040" y="747"/>
                  </a:cubicBezTo>
                  <a:close/>
                  <a:moveTo>
                    <a:pt x="1039" y="747"/>
                  </a:moveTo>
                  <a:cubicBezTo>
                    <a:pt x="1039" y="747"/>
                    <a:pt x="1039" y="747"/>
                    <a:pt x="1039" y="747"/>
                  </a:cubicBezTo>
                  <a:cubicBezTo>
                    <a:pt x="1039" y="747"/>
                    <a:pt x="1039" y="747"/>
                    <a:pt x="1038" y="747"/>
                  </a:cubicBezTo>
                  <a:cubicBezTo>
                    <a:pt x="1038" y="746"/>
                    <a:pt x="1038" y="746"/>
                    <a:pt x="1038" y="746"/>
                  </a:cubicBezTo>
                  <a:cubicBezTo>
                    <a:pt x="1038" y="747"/>
                    <a:pt x="1038" y="747"/>
                    <a:pt x="1038" y="747"/>
                  </a:cubicBezTo>
                  <a:cubicBezTo>
                    <a:pt x="1039" y="747"/>
                    <a:pt x="1039" y="747"/>
                    <a:pt x="1039" y="747"/>
                  </a:cubicBezTo>
                  <a:close/>
                  <a:moveTo>
                    <a:pt x="553" y="755"/>
                  </a:moveTo>
                  <a:cubicBezTo>
                    <a:pt x="555" y="756"/>
                    <a:pt x="555" y="756"/>
                    <a:pt x="555" y="756"/>
                  </a:cubicBezTo>
                  <a:cubicBezTo>
                    <a:pt x="556" y="755"/>
                    <a:pt x="556" y="755"/>
                    <a:pt x="556" y="755"/>
                  </a:cubicBezTo>
                  <a:cubicBezTo>
                    <a:pt x="557" y="756"/>
                    <a:pt x="557" y="756"/>
                    <a:pt x="557" y="756"/>
                  </a:cubicBezTo>
                  <a:cubicBezTo>
                    <a:pt x="556" y="756"/>
                    <a:pt x="556" y="756"/>
                    <a:pt x="556" y="756"/>
                  </a:cubicBezTo>
                  <a:cubicBezTo>
                    <a:pt x="554" y="756"/>
                    <a:pt x="554" y="756"/>
                    <a:pt x="554" y="756"/>
                  </a:cubicBezTo>
                  <a:cubicBezTo>
                    <a:pt x="553" y="756"/>
                    <a:pt x="553" y="756"/>
                    <a:pt x="553" y="756"/>
                  </a:cubicBezTo>
                  <a:cubicBezTo>
                    <a:pt x="553" y="756"/>
                    <a:pt x="553" y="756"/>
                    <a:pt x="553" y="756"/>
                  </a:cubicBezTo>
                  <a:cubicBezTo>
                    <a:pt x="552" y="755"/>
                    <a:pt x="552" y="755"/>
                    <a:pt x="552" y="755"/>
                  </a:cubicBezTo>
                  <a:lnTo>
                    <a:pt x="553" y="755"/>
                  </a:lnTo>
                  <a:close/>
                  <a:moveTo>
                    <a:pt x="548" y="756"/>
                  </a:moveTo>
                  <a:cubicBezTo>
                    <a:pt x="547" y="756"/>
                    <a:pt x="548" y="756"/>
                    <a:pt x="547" y="756"/>
                  </a:cubicBezTo>
                  <a:cubicBezTo>
                    <a:pt x="547" y="755"/>
                    <a:pt x="547" y="755"/>
                    <a:pt x="547" y="755"/>
                  </a:cubicBezTo>
                  <a:cubicBezTo>
                    <a:pt x="547" y="755"/>
                    <a:pt x="547" y="755"/>
                    <a:pt x="547" y="755"/>
                  </a:cubicBezTo>
                  <a:cubicBezTo>
                    <a:pt x="548" y="755"/>
                    <a:pt x="548" y="755"/>
                    <a:pt x="548" y="756"/>
                  </a:cubicBezTo>
                  <a:close/>
                  <a:moveTo>
                    <a:pt x="551" y="757"/>
                  </a:moveTo>
                  <a:cubicBezTo>
                    <a:pt x="550" y="757"/>
                    <a:pt x="550" y="757"/>
                    <a:pt x="550" y="757"/>
                  </a:cubicBezTo>
                  <a:cubicBezTo>
                    <a:pt x="550" y="757"/>
                    <a:pt x="550" y="757"/>
                    <a:pt x="550" y="757"/>
                  </a:cubicBezTo>
                  <a:cubicBezTo>
                    <a:pt x="549" y="756"/>
                    <a:pt x="549" y="756"/>
                    <a:pt x="549" y="756"/>
                  </a:cubicBezTo>
                  <a:cubicBezTo>
                    <a:pt x="551" y="756"/>
                    <a:pt x="551" y="756"/>
                    <a:pt x="551" y="756"/>
                  </a:cubicBezTo>
                  <a:cubicBezTo>
                    <a:pt x="552" y="756"/>
                    <a:pt x="552" y="756"/>
                    <a:pt x="552" y="756"/>
                  </a:cubicBezTo>
                  <a:cubicBezTo>
                    <a:pt x="552" y="756"/>
                    <a:pt x="552" y="756"/>
                    <a:pt x="552" y="756"/>
                  </a:cubicBezTo>
                  <a:cubicBezTo>
                    <a:pt x="551" y="757"/>
                    <a:pt x="551" y="757"/>
                    <a:pt x="551" y="757"/>
                  </a:cubicBezTo>
                  <a:close/>
                  <a:moveTo>
                    <a:pt x="570" y="764"/>
                  </a:moveTo>
                  <a:cubicBezTo>
                    <a:pt x="571" y="765"/>
                    <a:pt x="571" y="765"/>
                    <a:pt x="571" y="765"/>
                  </a:cubicBezTo>
                  <a:cubicBezTo>
                    <a:pt x="570" y="765"/>
                    <a:pt x="570" y="765"/>
                    <a:pt x="569" y="765"/>
                  </a:cubicBezTo>
                  <a:cubicBezTo>
                    <a:pt x="569" y="764"/>
                    <a:pt x="569" y="765"/>
                    <a:pt x="568" y="764"/>
                  </a:cubicBezTo>
                  <a:cubicBezTo>
                    <a:pt x="568" y="764"/>
                    <a:pt x="568" y="764"/>
                    <a:pt x="568" y="764"/>
                  </a:cubicBezTo>
                  <a:cubicBezTo>
                    <a:pt x="568" y="764"/>
                    <a:pt x="568" y="764"/>
                    <a:pt x="568" y="764"/>
                  </a:cubicBezTo>
                  <a:cubicBezTo>
                    <a:pt x="568" y="764"/>
                    <a:pt x="568" y="764"/>
                    <a:pt x="568" y="764"/>
                  </a:cubicBezTo>
                  <a:cubicBezTo>
                    <a:pt x="568" y="763"/>
                    <a:pt x="568" y="763"/>
                    <a:pt x="568" y="763"/>
                  </a:cubicBezTo>
                  <a:cubicBezTo>
                    <a:pt x="568" y="763"/>
                    <a:pt x="568" y="763"/>
                    <a:pt x="568" y="763"/>
                  </a:cubicBezTo>
                  <a:cubicBezTo>
                    <a:pt x="569" y="763"/>
                    <a:pt x="569" y="764"/>
                    <a:pt x="570" y="764"/>
                  </a:cubicBezTo>
                  <a:close/>
                  <a:moveTo>
                    <a:pt x="557" y="766"/>
                  </a:moveTo>
                  <a:cubicBezTo>
                    <a:pt x="556" y="766"/>
                    <a:pt x="556" y="766"/>
                    <a:pt x="556" y="766"/>
                  </a:cubicBezTo>
                  <a:cubicBezTo>
                    <a:pt x="557" y="766"/>
                    <a:pt x="557" y="766"/>
                    <a:pt x="557" y="766"/>
                  </a:cubicBezTo>
                  <a:cubicBezTo>
                    <a:pt x="557" y="766"/>
                    <a:pt x="557" y="766"/>
                    <a:pt x="557" y="766"/>
                  </a:cubicBezTo>
                  <a:cubicBezTo>
                    <a:pt x="558" y="766"/>
                    <a:pt x="558" y="766"/>
                    <a:pt x="558" y="766"/>
                  </a:cubicBezTo>
                  <a:cubicBezTo>
                    <a:pt x="558" y="766"/>
                    <a:pt x="558" y="766"/>
                    <a:pt x="558" y="766"/>
                  </a:cubicBezTo>
                  <a:cubicBezTo>
                    <a:pt x="557" y="766"/>
                    <a:pt x="558" y="767"/>
                    <a:pt x="557" y="766"/>
                  </a:cubicBezTo>
                  <a:close/>
                  <a:moveTo>
                    <a:pt x="570" y="772"/>
                  </a:moveTo>
                  <a:cubicBezTo>
                    <a:pt x="569" y="772"/>
                    <a:pt x="569" y="772"/>
                    <a:pt x="569" y="772"/>
                  </a:cubicBezTo>
                  <a:cubicBezTo>
                    <a:pt x="569" y="772"/>
                    <a:pt x="569" y="772"/>
                    <a:pt x="569" y="772"/>
                  </a:cubicBezTo>
                  <a:cubicBezTo>
                    <a:pt x="568" y="770"/>
                    <a:pt x="568" y="770"/>
                    <a:pt x="567" y="769"/>
                  </a:cubicBezTo>
                  <a:cubicBezTo>
                    <a:pt x="568" y="769"/>
                    <a:pt x="568" y="769"/>
                    <a:pt x="568" y="769"/>
                  </a:cubicBezTo>
                  <a:cubicBezTo>
                    <a:pt x="568" y="770"/>
                    <a:pt x="568" y="770"/>
                    <a:pt x="570" y="772"/>
                  </a:cubicBezTo>
                  <a:close/>
                  <a:moveTo>
                    <a:pt x="985" y="796"/>
                  </a:moveTo>
                  <a:cubicBezTo>
                    <a:pt x="984" y="799"/>
                    <a:pt x="984" y="799"/>
                    <a:pt x="984" y="799"/>
                  </a:cubicBezTo>
                  <a:cubicBezTo>
                    <a:pt x="984" y="798"/>
                    <a:pt x="984" y="798"/>
                    <a:pt x="984" y="797"/>
                  </a:cubicBezTo>
                  <a:cubicBezTo>
                    <a:pt x="984" y="796"/>
                    <a:pt x="984" y="796"/>
                    <a:pt x="984" y="796"/>
                  </a:cubicBezTo>
                  <a:cubicBezTo>
                    <a:pt x="985" y="796"/>
                    <a:pt x="985" y="796"/>
                    <a:pt x="985" y="796"/>
                  </a:cubicBezTo>
                  <a:close/>
                  <a:moveTo>
                    <a:pt x="910" y="805"/>
                  </a:moveTo>
                  <a:cubicBezTo>
                    <a:pt x="909" y="806"/>
                    <a:pt x="909" y="806"/>
                    <a:pt x="909" y="806"/>
                  </a:cubicBezTo>
                  <a:cubicBezTo>
                    <a:pt x="907" y="806"/>
                    <a:pt x="907" y="806"/>
                    <a:pt x="907" y="806"/>
                  </a:cubicBezTo>
                  <a:cubicBezTo>
                    <a:pt x="907" y="806"/>
                    <a:pt x="907" y="806"/>
                    <a:pt x="907" y="806"/>
                  </a:cubicBezTo>
                  <a:cubicBezTo>
                    <a:pt x="908" y="805"/>
                    <a:pt x="908" y="805"/>
                    <a:pt x="909" y="805"/>
                  </a:cubicBezTo>
                  <a:cubicBezTo>
                    <a:pt x="910" y="805"/>
                    <a:pt x="910" y="805"/>
                    <a:pt x="910" y="805"/>
                  </a:cubicBezTo>
                  <a:close/>
                  <a:moveTo>
                    <a:pt x="904" y="806"/>
                  </a:moveTo>
                  <a:cubicBezTo>
                    <a:pt x="904" y="806"/>
                    <a:pt x="904" y="806"/>
                    <a:pt x="904" y="806"/>
                  </a:cubicBezTo>
                  <a:cubicBezTo>
                    <a:pt x="903" y="806"/>
                    <a:pt x="903" y="806"/>
                    <a:pt x="903" y="806"/>
                  </a:cubicBezTo>
                  <a:cubicBezTo>
                    <a:pt x="903" y="805"/>
                    <a:pt x="903" y="805"/>
                    <a:pt x="903" y="805"/>
                  </a:cubicBezTo>
                  <a:cubicBezTo>
                    <a:pt x="904" y="806"/>
                    <a:pt x="904" y="806"/>
                    <a:pt x="904" y="806"/>
                  </a:cubicBezTo>
                  <a:cubicBezTo>
                    <a:pt x="904" y="806"/>
                    <a:pt x="904" y="806"/>
                    <a:pt x="904" y="806"/>
                  </a:cubicBezTo>
                  <a:close/>
                  <a:moveTo>
                    <a:pt x="897" y="808"/>
                  </a:moveTo>
                  <a:cubicBezTo>
                    <a:pt x="897" y="808"/>
                    <a:pt x="897" y="808"/>
                    <a:pt x="897" y="808"/>
                  </a:cubicBezTo>
                  <a:cubicBezTo>
                    <a:pt x="896" y="808"/>
                    <a:pt x="896" y="808"/>
                    <a:pt x="896" y="808"/>
                  </a:cubicBezTo>
                  <a:cubicBezTo>
                    <a:pt x="896" y="808"/>
                    <a:pt x="896" y="808"/>
                    <a:pt x="896" y="808"/>
                  </a:cubicBezTo>
                  <a:cubicBezTo>
                    <a:pt x="896" y="808"/>
                    <a:pt x="896" y="808"/>
                    <a:pt x="896" y="807"/>
                  </a:cubicBezTo>
                  <a:cubicBezTo>
                    <a:pt x="896" y="807"/>
                    <a:pt x="896" y="807"/>
                    <a:pt x="896" y="807"/>
                  </a:cubicBezTo>
                  <a:cubicBezTo>
                    <a:pt x="897" y="806"/>
                    <a:pt x="897" y="806"/>
                    <a:pt x="897" y="806"/>
                  </a:cubicBezTo>
                  <a:cubicBezTo>
                    <a:pt x="897" y="807"/>
                    <a:pt x="897" y="807"/>
                    <a:pt x="897" y="808"/>
                  </a:cubicBezTo>
                  <a:close/>
                  <a:moveTo>
                    <a:pt x="901" y="811"/>
                  </a:moveTo>
                  <a:cubicBezTo>
                    <a:pt x="901" y="812"/>
                    <a:pt x="901" y="812"/>
                    <a:pt x="901" y="812"/>
                  </a:cubicBezTo>
                  <a:cubicBezTo>
                    <a:pt x="901" y="810"/>
                    <a:pt x="901" y="810"/>
                    <a:pt x="901" y="810"/>
                  </a:cubicBezTo>
                  <a:cubicBezTo>
                    <a:pt x="901" y="808"/>
                    <a:pt x="901" y="808"/>
                    <a:pt x="901" y="808"/>
                  </a:cubicBezTo>
                  <a:cubicBezTo>
                    <a:pt x="901" y="809"/>
                    <a:pt x="901" y="809"/>
                    <a:pt x="901" y="809"/>
                  </a:cubicBezTo>
                  <a:cubicBezTo>
                    <a:pt x="902" y="810"/>
                    <a:pt x="902" y="810"/>
                    <a:pt x="902" y="810"/>
                  </a:cubicBezTo>
                  <a:cubicBezTo>
                    <a:pt x="901" y="811"/>
                    <a:pt x="901" y="811"/>
                    <a:pt x="901" y="811"/>
                  </a:cubicBezTo>
                  <a:close/>
                  <a:moveTo>
                    <a:pt x="901" y="812"/>
                  </a:moveTo>
                  <a:cubicBezTo>
                    <a:pt x="900" y="813"/>
                    <a:pt x="900" y="813"/>
                    <a:pt x="900" y="813"/>
                  </a:cubicBezTo>
                  <a:cubicBezTo>
                    <a:pt x="900" y="813"/>
                    <a:pt x="900" y="813"/>
                    <a:pt x="900" y="813"/>
                  </a:cubicBezTo>
                  <a:cubicBezTo>
                    <a:pt x="901" y="812"/>
                    <a:pt x="901" y="812"/>
                    <a:pt x="901" y="812"/>
                  </a:cubicBezTo>
                  <a:cubicBezTo>
                    <a:pt x="901" y="812"/>
                    <a:pt x="901" y="812"/>
                    <a:pt x="901" y="812"/>
                  </a:cubicBezTo>
                  <a:cubicBezTo>
                    <a:pt x="901" y="812"/>
                    <a:pt x="901" y="812"/>
                    <a:pt x="901" y="812"/>
                  </a:cubicBezTo>
                  <a:close/>
                  <a:moveTo>
                    <a:pt x="945" y="813"/>
                  </a:moveTo>
                  <a:cubicBezTo>
                    <a:pt x="944" y="814"/>
                    <a:pt x="944" y="814"/>
                    <a:pt x="944" y="814"/>
                  </a:cubicBezTo>
                  <a:cubicBezTo>
                    <a:pt x="943" y="813"/>
                    <a:pt x="943" y="813"/>
                    <a:pt x="943" y="813"/>
                  </a:cubicBezTo>
                  <a:cubicBezTo>
                    <a:pt x="944" y="813"/>
                    <a:pt x="944" y="813"/>
                    <a:pt x="944" y="813"/>
                  </a:cubicBezTo>
                  <a:cubicBezTo>
                    <a:pt x="944" y="813"/>
                    <a:pt x="944" y="813"/>
                    <a:pt x="944" y="813"/>
                  </a:cubicBezTo>
                  <a:cubicBezTo>
                    <a:pt x="946" y="813"/>
                    <a:pt x="946" y="813"/>
                    <a:pt x="946" y="812"/>
                  </a:cubicBezTo>
                  <a:cubicBezTo>
                    <a:pt x="947" y="812"/>
                    <a:pt x="947" y="812"/>
                    <a:pt x="947" y="812"/>
                  </a:cubicBezTo>
                  <a:cubicBezTo>
                    <a:pt x="945" y="813"/>
                    <a:pt x="945" y="813"/>
                    <a:pt x="945" y="813"/>
                  </a:cubicBezTo>
                  <a:close/>
                  <a:moveTo>
                    <a:pt x="868" y="815"/>
                  </a:moveTo>
                  <a:cubicBezTo>
                    <a:pt x="868" y="815"/>
                    <a:pt x="868" y="815"/>
                    <a:pt x="868" y="815"/>
                  </a:cubicBezTo>
                  <a:cubicBezTo>
                    <a:pt x="866" y="814"/>
                    <a:pt x="866" y="814"/>
                    <a:pt x="866" y="814"/>
                  </a:cubicBezTo>
                  <a:cubicBezTo>
                    <a:pt x="866" y="814"/>
                    <a:pt x="866" y="814"/>
                    <a:pt x="866" y="814"/>
                  </a:cubicBezTo>
                  <a:cubicBezTo>
                    <a:pt x="867" y="813"/>
                    <a:pt x="867" y="813"/>
                    <a:pt x="867" y="813"/>
                  </a:cubicBezTo>
                  <a:cubicBezTo>
                    <a:pt x="867" y="813"/>
                    <a:pt x="867" y="813"/>
                    <a:pt x="867" y="813"/>
                  </a:cubicBezTo>
                  <a:cubicBezTo>
                    <a:pt x="868" y="814"/>
                    <a:pt x="868" y="814"/>
                    <a:pt x="868" y="814"/>
                  </a:cubicBezTo>
                  <a:cubicBezTo>
                    <a:pt x="869" y="814"/>
                    <a:pt x="869" y="814"/>
                    <a:pt x="869" y="814"/>
                  </a:cubicBezTo>
                  <a:cubicBezTo>
                    <a:pt x="868" y="815"/>
                    <a:pt x="868" y="815"/>
                    <a:pt x="868" y="815"/>
                  </a:cubicBezTo>
                  <a:cubicBezTo>
                    <a:pt x="868" y="815"/>
                    <a:pt x="868" y="815"/>
                    <a:pt x="868" y="815"/>
                  </a:cubicBezTo>
                  <a:close/>
                  <a:moveTo>
                    <a:pt x="832" y="820"/>
                  </a:moveTo>
                  <a:cubicBezTo>
                    <a:pt x="831" y="820"/>
                    <a:pt x="831" y="820"/>
                    <a:pt x="831" y="820"/>
                  </a:cubicBezTo>
                  <a:cubicBezTo>
                    <a:pt x="832" y="819"/>
                    <a:pt x="833" y="818"/>
                    <a:pt x="834" y="817"/>
                  </a:cubicBezTo>
                  <a:cubicBezTo>
                    <a:pt x="835" y="817"/>
                    <a:pt x="835" y="817"/>
                    <a:pt x="835" y="817"/>
                  </a:cubicBezTo>
                  <a:cubicBezTo>
                    <a:pt x="833" y="818"/>
                    <a:pt x="834" y="818"/>
                    <a:pt x="832" y="820"/>
                  </a:cubicBezTo>
                  <a:close/>
                  <a:moveTo>
                    <a:pt x="812" y="832"/>
                  </a:moveTo>
                  <a:cubicBezTo>
                    <a:pt x="812" y="832"/>
                    <a:pt x="812" y="832"/>
                    <a:pt x="812" y="832"/>
                  </a:cubicBezTo>
                  <a:cubicBezTo>
                    <a:pt x="814" y="831"/>
                    <a:pt x="814" y="831"/>
                    <a:pt x="815" y="830"/>
                  </a:cubicBezTo>
                  <a:cubicBezTo>
                    <a:pt x="816" y="830"/>
                    <a:pt x="816" y="830"/>
                    <a:pt x="816" y="830"/>
                  </a:cubicBezTo>
                  <a:cubicBezTo>
                    <a:pt x="816" y="829"/>
                    <a:pt x="816" y="829"/>
                    <a:pt x="816" y="829"/>
                  </a:cubicBezTo>
                  <a:cubicBezTo>
                    <a:pt x="816" y="829"/>
                    <a:pt x="816" y="829"/>
                    <a:pt x="816" y="829"/>
                  </a:cubicBezTo>
                  <a:cubicBezTo>
                    <a:pt x="816" y="830"/>
                    <a:pt x="816" y="830"/>
                    <a:pt x="816" y="830"/>
                  </a:cubicBezTo>
                  <a:cubicBezTo>
                    <a:pt x="815" y="831"/>
                    <a:pt x="815" y="831"/>
                    <a:pt x="812" y="832"/>
                  </a:cubicBezTo>
                  <a:cubicBezTo>
                    <a:pt x="812" y="832"/>
                    <a:pt x="812" y="832"/>
                    <a:pt x="812" y="832"/>
                  </a:cubicBezTo>
                  <a:close/>
                  <a:moveTo>
                    <a:pt x="810" y="835"/>
                  </a:moveTo>
                  <a:cubicBezTo>
                    <a:pt x="809" y="835"/>
                    <a:pt x="809" y="835"/>
                    <a:pt x="809" y="835"/>
                  </a:cubicBezTo>
                  <a:cubicBezTo>
                    <a:pt x="810" y="835"/>
                    <a:pt x="810" y="835"/>
                    <a:pt x="810" y="834"/>
                  </a:cubicBezTo>
                  <a:cubicBezTo>
                    <a:pt x="811" y="833"/>
                    <a:pt x="811" y="833"/>
                    <a:pt x="811" y="833"/>
                  </a:cubicBezTo>
                  <a:cubicBezTo>
                    <a:pt x="811" y="833"/>
                    <a:pt x="811" y="833"/>
                    <a:pt x="811" y="833"/>
                  </a:cubicBezTo>
                  <a:cubicBezTo>
                    <a:pt x="811" y="833"/>
                    <a:pt x="811" y="833"/>
                    <a:pt x="811" y="833"/>
                  </a:cubicBezTo>
                  <a:cubicBezTo>
                    <a:pt x="810" y="834"/>
                    <a:pt x="811" y="834"/>
                    <a:pt x="810" y="835"/>
                  </a:cubicBezTo>
                  <a:close/>
                  <a:moveTo>
                    <a:pt x="998" y="843"/>
                  </a:moveTo>
                  <a:cubicBezTo>
                    <a:pt x="999" y="844"/>
                    <a:pt x="999" y="844"/>
                    <a:pt x="999" y="844"/>
                  </a:cubicBezTo>
                  <a:cubicBezTo>
                    <a:pt x="997" y="840"/>
                    <a:pt x="996" y="839"/>
                    <a:pt x="996" y="836"/>
                  </a:cubicBezTo>
                  <a:cubicBezTo>
                    <a:pt x="996" y="837"/>
                    <a:pt x="996" y="837"/>
                    <a:pt x="996" y="837"/>
                  </a:cubicBezTo>
                  <a:cubicBezTo>
                    <a:pt x="997" y="839"/>
                    <a:pt x="998" y="841"/>
                    <a:pt x="998" y="843"/>
                  </a:cubicBezTo>
                  <a:close/>
                  <a:moveTo>
                    <a:pt x="805" y="844"/>
                  </a:moveTo>
                  <a:cubicBezTo>
                    <a:pt x="805" y="843"/>
                    <a:pt x="805" y="843"/>
                    <a:pt x="805" y="843"/>
                  </a:cubicBezTo>
                  <a:cubicBezTo>
                    <a:pt x="807" y="840"/>
                    <a:pt x="806" y="841"/>
                    <a:pt x="808" y="837"/>
                  </a:cubicBezTo>
                  <a:cubicBezTo>
                    <a:pt x="809" y="836"/>
                    <a:pt x="809" y="836"/>
                    <a:pt x="809" y="836"/>
                  </a:cubicBezTo>
                  <a:cubicBezTo>
                    <a:pt x="805" y="843"/>
                    <a:pt x="808" y="839"/>
                    <a:pt x="805" y="844"/>
                  </a:cubicBezTo>
                  <a:close/>
                  <a:moveTo>
                    <a:pt x="808" y="857"/>
                  </a:moveTo>
                  <a:cubicBezTo>
                    <a:pt x="808" y="858"/>
                    <a:pt x="808" y="858"/>
                    <a:pt x="808" y="858"/>
                  </a:cubicBezTo>
                  <a:cubicBezTo>
                    <a:pt x="806" y="854"/>
                    <a:pt x="804" y="849"/>
                    <a:pt x="805" y="844"/>
                  </a:cubicBezTo>
                  <a:cubicBezTo>
                    <a:pt x="806" y="854"/>
                    <a:pt x="806" y="848"/>
                    <a:pt x="808" y="857"/>
                  </a:cubicBezTo>
                  <a:close/>
                  <a:moveTo>
                    <a:pt x="977" y="852"/>
                  </a:moveTo>
                  <a:cubicBezTo>
                    <a:pt x="977" y="853"/>
                    <a:pt x="977" y="853"/>
                    <a:pt x="977" y="853"/>
                  </a:cubicBezTo>
                  <a:cubicBezTo>
                    <a:pt x="976" y="852"/>
                    <a:pt x="977" y="852"/>
                    <a:pt x="976" y="851"/>
                  </a:cubicBezTo>
                  <a:cubicBezTo>
                    <a:pt x="977" y="851"/>
                    <a:pt x="977" y="851"/>
                    <a:pt x="977" y="851"/>
                  </a:cubicBezTo>
                  <a:lnTo>
                    <a:pt x="977" y="852"/>
                  </a:lnTo>
                  <a:close/>
                  <a:moveTo>
                    <a:pt x="978" y="854"/>
                  </a:moveTo>
                  <a:cubicBezTo>
                    <a:pt x="977" y="854"/>
                    <a:pt x="977" y="854"/>
                    <a:pt x="977" y="854"/>
                  </a:cubicBezTo>
                  <a:cubicBezTo>
                    <a:pt x="976" y="854"/>
                    <a:pt x="976" y="854"/>
                    <a:pt x="976" y="854"/>
                  </a:cubicBezTo>
                  <a:cubicBezTo>
                    <a:pt x="976" y="853"/>
                    <a:pt x="976" y="853"/>
                    <a:pt x="976" y="853"/>
                  </a:cubicBezTo>
                  <a:cubicBezTo>
                    <a:pt x="976" y="852"/>
                    <a:pt x="976" y="852"/>
                    <a:pt x="976" y="852"/>
                  </a:cubicBezTo>
                  <a:cubicBezTo>
                    <a:pt x="976" y="853"/>
                    <a:pt x="976" y="853"/>
                    <a:pt x="977" y="854"/>
                  </a:cubicBezTo>
                  <a:cubicBezTo>
                    <a:pt x="978" y="854"/>
                    <a:pt x="978" y="854"/>
                    <a:pt x="978" y="854"/>
                  </a:cubicBezTo>
                  <a:close/>
                  <a:moveTo>
                    <a:pt x="996" y="870"/>
                  </a:moveTo>
                  <a:cubicBezTo>
                    <a:pt x="994" y="872"/>
                    <a:pt x="994" y="872"/>
                    <a:pt x="994" y="872"/>
                  </a:cubicBezTo>
                  <a:cubicBezTo>
                    <a:pt x="995" y="871"/>
                    <a:pt x="995" y="871"/>
                    <a:pt x="995" y="870"/>
                  </a:cubicBezTo>
                  <a:cubicBezTo>
                    <a:pt x="996" y="869"/>
                    <a:pt x="996" y="869"/>
                    <a:pt x="996" y="869"/>
                  </a:cubicBezTo>
                  <a:cubicBezTo>
                    <a:pt x="997" y="869"/>
                    <a:pt x="997" y="869"/>
                    <a:pt x="997" y="869"/>
                  </a:cubicBezTo>
                  <a:cubicBezTo>
                    <a:pt x="997" y="868"/>
                    <a:pt x="997" y="868"/>
                    <a:pt x="997" y="868"/>
                  </a:cubicBezTo>
                  <a:cubicBezTo>
                    <a:pt x="997" y="867"/>
                    <a:pt x="997" y="867"/>
                    <a:pt x="997" y="867"/>
                  </a:cubicBezTo>
                  <a:cubicBezTo>
                    <a:pt x="998" y="867"/>
                    <a:pt x="998" y="867"/>
                    <a:pt x="998" y="867"/>
                  </a:cubicBezTo>
                  <a:cubicBezTo>
                    <a:pt x="996" y="870"/>
                    <a:pt x="996" y="870"/>
                    <a:pt x="996" y="870"/>
                  </a:cubicBezTo>
                  <a:close/>
                  <a:moveTo>
                    <a:pt x="993" y="873"/>
                  </a:moveTo>
                  <a:cubicBezTo>
                    <a:pt x="993" y="873"/>
                    <a:pt x="993" y="873"/>
                    <a:pt x="993" y="873"/>
                  </a:cubicBezTo>
                  <a:cubicBezTo>
                    <a:pt x="993" y="872"/>
                    <a:pt x="993" y="872"/>
                    <a:pt x="993" y="872"/>
                  </a:cubicBezTo>
                  <a:cubicBezTo>
                    <a:pt x="994" y="872"/>
                    <a:pt x="994" y="872"/>
                    <a:pt x="994" y="872"/>
                  </a:cubicBezTo>
                  <a:lnTo>
                    <a:pt x="993" y="873"/>
                  </a:lnTo>
                  <a:close/>
                  <a:moveTo>
                    <a:pt x="991" y="874"/>
                  </a:moveTo>
                  <a:cubicBezTo>
                    <a:pt x="991" y="874"/>
                    <a:pt x="991" y="874"/>
                    <a:pt x="991" y="874"/>
                  </a:cubicBezTo>
                  <a:cubicBezTo>
                    <a:pt x="991" y="874"/>
                    <a:pt x="991" y="874"/>
                    <a:pt x="991" y="874"/>
                  </a:cubicBezTo>
                  <a:cubicBezTo>
                    <a:pt x="992" y="874"/>
                    <a:pt x="992" y="874"/>
                    <a:pt x="992" y="874"/>
                  </a:cubicBezTo>
                  <a:cubicBezTo>
                    <a:pt x="992" y="874"/>
                    <a:pt x="992" y="874"/>
                    <a:pt x="992" y="874"/>
                  </a:cubicBezTo>
                  <a:cubicBezTo>
                    <a:pt x="992" y="874"/>
                    <a:pt x="992" y="874"/>
                    <a:pt x="992" y="874"/>
                  </a:cubicBezTo>
                  <a:lnTo>
                    <a:pt x="991" y="874"/>
                  </a:lnTo>
                  <a:close/>
                  <a:moveTo>
                    <a:pt x="989" y="875"/>
                  </a:moveTo>
                  <a:cubicBezTo>
                    <a:pt x="988" y="875"/>
                    <a:pt x="988" y="875"/>
                    <a:pt x="988" y="875"/>
                  </a:cubicBezTo>
                  <a:cubicBezTo>
                    <a:pt x="988" y="875"/>
                    <a:pt x="988" y="875"/>
                    <a:pt x="988" y="875"/>
                  </a:cubicBezTo>
                  <a:cubicBezTo>
                    <a:pt x="988" y="875"/>
                    <a:pt x="988" y="875"/>
                    <a:pt x="988" y="875"/>
                  </a:cubicBezTo>
                  <a:cubicBezTo>
                    <a:pt x="990" y="875"/>
                    <a:pt x="990" y="875"/>
                    <a:pt x="990" y="875"/>
                  </a:cubicBezTo>
                  <a:cubicBezTo>
                    <a:pt x="989" y="875"/>
                    <a:pt x="989" y="875"/>
                    <a:pt x="989" y="875"/>
                  </a:cubicBezTo>
                  <a:cubicBezTo>
                    <a:pt x="989" y="875"/>
                    <a:pt x="989" y="875"/>
                    <a:pt x="989" y="875"/>
                  </a:cubicBezTo>
                  <a:close/>
                  <a:moveTo>
                    <a:pt x="986" y="876"/>
                  </a:moveTo>
                  <a:cubicBezTo>
                    <a:pt x="985" y="876"/>
                    <a:pt x="985" y="876"/>
                    <a:pt x="985" y="876"/>
                  </a:cubicBezTo>
                  <a:cubicBezTo>
                    <a:pt x="985" y="876"/>
                    <a:pt x="985" y="876"/>
                    <a:pt x="985" y="876"/>
                  </a:cubicBezTo>
                  <a:cubicBezTo>
                    <a:pt x="985" y="876"/>
                    <a:pt x="985" y="876"/>
                    <a:pt x="985" y="876"/>
                  </a:cubicBezTo>
                  <a:cubicBezTo>
                    <a:pt x="985" y="875"/>
                    <a:pt x="985" y="875"/>
                    <a:pt x="985" y="875"/>
                  </a:cubicBezTo>
                  <a:cubicBezTo>
                    <a:pt x="985" y="875"/>
                    <a:pt x="985" y="875"/>
                    <a:pt x="985" y="875"/>
                  </a:cubicBezTo>
                  <a:cubicBezTo>
                    <a:pt x="986" y="876"/>
                    <a:pt x="986" y="876"/>
                    <a:pt x="986" y="876"/>
                  </a:cubicBezTo>
                  <a:cubicBezTo>
                    <a:pt x="986" y="876"/>
                    <a:pt x="986" y="876"/>
                    <a:pt x="986" y="876"/>
                  </a:cubicBezTo>
                  <a:cubicBezTo>
                    <a:pt x="986" y="876"/>
                    <a:pt x="986" y="876"/>
                    <a:pt x="986" y="876"/>
                  </a:cubicBezTo>
                  <a:close/>
                  <a:moveTo>
                    <a:pt x="983" y="877"/>
                  </a:moveTo>
                  <a:cubicBezTo>
                    <a:pt x="982" y="877"/>
                    <a:pt x="982" y="877"/>
                    <a:pt x="982" y="877"/>
                  </a:cubicBezTo>
                  <a:cubicBezTo>
                    <a:pt x="983" y="876"/>
                    <a:pt x="983" y="876"/>
                    <a:pt x="983" y="876"/>
                  </a:cubicBezTo>
                  <a:cubicBezTo>
                    <a:pt x="983" y="875"/>
                    <a:pt x="983" y="875"/>
                    <a:pt x="983" y="875"/>
                  </a:cubicBezTo>
                  <a:cubicBezTo>
                    <a:pt x="983" y="876"/>
                    <a:pt x="983" y="876"/>
                    <a:pt x="983" y="876"/>
                  </a:cubicBezTo>
                  <a:cubicBezTo>
                    <a:pt x="983" y="876"/>
                    <a:pt x="983" y="876"/>
                    <a:pt x="983" y="876"/>
                  </a:cubicBezTo>
                  <a:cubicBezTo>
                    <a:pt x="983" y="877"/>
                    <a:pt x="983" y="877"/>
                    <a:pt x="983" y="877"/>
                  </a:cubicBezTo>
                  <a:close/>
                  <a:moveTo>
                    <a:pt x="980" y="877"/>
                  </a:moveTo>
                  <a:cubicBezTo>
                    <a:pt x="980" y="877"/>
                    <a:pt x="980" y="877"/>
                    <a:pt x="980" y="877"/>
                  </a:cubicBezTo>
                  <a:cubicBezTo>
                    <a:pt x="980" y="877"/>
                    <a:pt x="980" y="877"/>
                    <a:pt x="980" y="877"/>
                  </a:cubicBezTo>
                  <a:cubicBezTo>
                    <a:pt x="981" y="877"/>
                    <a:pt x="981" y="877"/>
                    <a:pt x="981" y="877"/>
                  </a:cubicBezTo>
                  <a:cubicBezTo>
                    <a:pt x="981" y="877"/>
                    <a:pt x="981" y="877"/>
                    <a:pt x="981" y="877"/>
                  </a:cubicBezTo>
                  <a:cubicBezTo>
                    <a:pt x="981" y="877"/>
                    <a:pt x="981" y="877"/>
                    <a:pt x="981" y="877"/>
                  </a:cubicBezTo>
                  <a:cubicBezTo>
                    <a:pt x="980" y="877"/>
                    <a:pt x="980" y="877"/>
                    <a:pt x="980" y="877"/>
                  </a:cubicBezTo>
                  <a:close/>
                  <a:moveTo>
                    <a:pt x="109" y="909"/>
                  </a:moveTo>
                  <a:cubicBezTo>
                    <a:pt x="108" y="910"/>
                    <a:pt x="108" y="910"/>
                    <a:pt x="108" y="910"/>
                  </a:cubicBezTo>
                  <a:cubicBezTo>
                    <a:pt x="108" y="909"/>
                    <a:pt x="108" y="909"/>
                    <a:pt x="108" y="909"/>
                  </a:cubicBezTo>
                  <a:cubicBezTo>
                    <a:pt x="107" y="909"/>
                    <a:pt x="107" y="909"/>
                    <a:pt x="107" y="909"/>
                  </a:cubicBezTo>
                  <a:cubicBezTo>
                    <a:pt x="106" y="909"/>
                    <a:pt x="106" y="909"/>
                    <a:pt x="106" y="909"/>
                  </a:cubicBezTo>
                  <a:cubicBezTo>
                    <a:pt x="105" y="908"/>
                    <a:pt x="105" y="908"/>
                    <a:pt x="105" y="908"/>
                  </a:cubicBezTo>
                  <a:cubicBezTo>
                    <a:pt x="105" y="908"/>
                    <a:pt x="105" y="908"/>
                    <a:pt x="105" y="908"/>
                  </a:cubicBezTo>
                  <a:cubicBezTo>
                    <a:pt x="105" y="906"/>
                    <a:pt x="105" y="906"/>
                    <a:pt x="105" y="906"/>
                  </a:cubicBezTo>
                  <a:cubicBezTo>
                    <a:pt x="107" y="905"/>
                    <a:pt x="107" y="905"/>
                    <a:pt x="107" y="905"/>
                  </a:cubicBezTo>
                  <a:cubicBezTo>
                    <a:pt x="110" y="906"/>
                    <a:pt x="110" y="906"/>
                    <a:pt x="110" y="906"/>
                  </a:cubicBezTo>
                  <a:cubicBezTo>
                    <a:pt x="110" y="906"/>
                    <a:pt x="110" y="906"/>
                    <a:pt x="110" y="906"/>
                  </a:cubicBezTo>
                  <a:cubicBezTo>
                    <a:pt x="110" y="907"/>
                    <a:pt x="110" y="907"/>
                    <a:pt x="110" y="907"/>
                  </a:cubicBezTo>
                  <a:cubicBezTo>
                    <a:pt x="110" y="908"/>
                    <a:pt x="110" y="908"/>
                    <a:pt x="110" y="908"/>
                  </a:cubicBezTo>
                  <a:cubicBezTo>
                    <a:pt x="110" y="908"/>
                    <a:pt x="110" y="908"/>
                    <a:pt x="110" y="908"/>
                  </a:cubicBezTo>
                  <a:cubicBezTo>
                    <a:pt x="109" y="909"/>
                    <a:pt x="109" y="909"/>
                    <a:pt x="109" y="909"/>
                  </a:cubicBezTo>
                  <a:close/>
                  <a:moveTo>
                    <a:pt x="100" y="910"/>
                  </a:moveTo>
                  <a:cubicBezTo>
                    <a:pt x="100" y="911"/>
                    <a:pt x="100" y="911"/>
                    <a:pt x="100" y="911"/>
                  </a:cubicBezTo>
                  <a:cubicBezTo>
                    <a:pt x="100" y="911"/>
                    <a:pt x="100" y="911"/>
                    <a:pt x="100" y="911"/>
                  </a:cubicBezTo>
                  <a:cubicBezTo>
                    <a:pt x="100" y="910"/>
                    <a:pt x="100" y="910"/>
                    <a:pt x="100" y="910"/>
                  </a:cubicBezTo>
                  <a:cubicBezTo>
                    <a:pt x="100" y="909"/>
                    <a:pt x="100" y="909"/>
                    <a:pt x="100" y="909"/>
                  </a:cubicBezTo>
                  <a:cubicBezTo>
                    <a:pt x="101" y="909"/>
                    <a:pt x="100" y="909"/>
                    <a:pt x="101" y="908"/>
                  </a:cubicBezTo>
                  <a:cubicBezTo>
                    <a:pt x="102" y="908"/>
                    <a:pt x="102" y="908"/>
                    <a:pt x="102" y="908"/>
                  </a:cubicBezTo>
                  <a:cubicBezTo>
                    <a:pt x="102" y="909"/>
                    <a:pt x="102" y="909"/>
                    <a:pt x="102" y="909"/>
                  </a:cubicBezTo>
                  <a:cubicBezTo>
                    <a:pt x="102" y="909"/>
                    <a:pt x="102" y="909"/>
                    <a:pt x="102" y="909"/>
                  </a:cubicBezTo>
                  <a:cubicBezTo>
                    <a:pt x="101" y="910"/>
                    <a:pt x="101" y="910"/>
                    <a:pt x="101" y="910"/>
                  </a:cubicBezTo>
                  <a:cubicBezTo>
                    <a:pt x="100" y="910"/>
                    <a:pt x="100" y="910"/>
                    <a:pt x="100" y="910"/>
                  </a:cubicBezTo>
                  <a:close/>
                  <a:moveTo>
                    <a:pt x="127" y="915"/>
                  </a:moveTo>
                  <a:cubicBezTo>
                    <a:pt x="128" y="915"/>
                    <a:pt x="128" y="915"/>
                    <a:pt x="128" y="915"/>
                  </a:cubicBezTo>
                  <a:cubicBezTo>
                    <a:pt x="128" y="915"/>
                    <a:pt x="128" y="915"/>
                    <a:pt x="128" y="915"/>
                  </a:cubicBezTo>
                  <a:cubicBezTo>
                    <a:pt x="128" y="916"/>
                    <a:pt x="128" y="916"/>
                    <a:pt x="128" y="916"/>
                  </a:cubicBezTo>
                  <a:cubicBezTo>
                    <a:pt x="129" y="916"/>
                    <a:pt x="129" y="916"/>
                    <a:pt x="129" y="916"/>
                  </a:cubicBezTo>
                  <a:cubicBezTo>
                    <a:pt x="128" y="917"/>
                    <a:pt x="128" y="917"/>
                    <a:pt x="128" y="917"/>
                  </a:cubicBezTo>
                  <a:cubicBezTo>
                    <a:pt x="127" y="917"/>
                    <a:pt x="127" y="917"/>
                    <a:pt x="127" y="917"/>
                  </a:cubicBezTo>
                  <a:cubicBezTo>
                    <a:pt x="127" y="917"/>
                    <a:pt x="127" y="917"/>
                    <a:pt x="127" y="917"/>
                  </a:cubicBezTo>
                  <a:cubicBezTo>
                    <a:pt x="126" y="916"/>
                    <a:pt x="126" y="916"/>
                    <a:pt x="126" y="916"/>
                  </a:cubicBezTo>
                  <a:cubicBezTo>
                    <a:pt x="125" y="916"/>
                    <a:pt x="125" y="916"/>
                    <a:pt x="125" y="916"/>
                  </a:cubicBezTo>
                  <a:cubicBezTo>
                    <a:pt x="125" y="916"/>
                    <a:pt x="125" y="916"/>
                    <a:pt x="125" y="916"/>
                  </a:cubicBezTo>
                  <a:cubicBezTo>
                    <a:pt x="125" y="916"/>
                    <a:pt x="125" y="916"/>
                    <a:pt x="125" y="916"/>
                  </a:cubicBezTo>
                  <a:cubicBezTo>
                    <a:pt x="125" y="916"/>
                    <a:pt x="125" y="916"/>
                    <a:pt x="125" y="916"/>
                  </a:cubicBezTo>
                  <a:cubicBezTo>
                    <a:pt x="125" y="916"/>
                    <a:pt x="125" y="916"/>
                    <a:pt x="125" y="916"/>
                  </a:cubicBezTo>
                  <a:cubicBezTo>
                    <a:pt x="125" y="916"/>
                    <a:pt x="124" y="916"/>
                    <a:pt x="124" y="916"/>
                  </a:cubicBezTo>
                  <a:cubicBezTo>
                    <a:pt x="123" y="916"/>
                    <a:pt x="123" y="916"/>
                    <a:pt x="123" y="916"/>
                  </a:cubicBezTo>
                  <a:cubicBezTo>
                    <a:pt x="122" y="914"/>
                    <a:pt x="122" y="914"/>
                    <a:pt x="122" y="914"/>
                  </a:cubicBezTo>
                  <a:cubicBezTo>
                    <a:pt x="122" y="914"/>
                    <a:pt x="122" y="914"/>
                    <a:pt x="122" y="914"/>
                  </a:cubicBezTo>
                  <a:cubicBezTo>
                    <a:pt x="122" y="913"/>
                    <a:pt x="122" y="913"/>
                    <a:pt x="122" y="913"/>
                  </a:cubicBezTo>
                  <a:cubicBezTo>
                    <a:pt x="123" y="913"/>
                    <a:pt x="123" y="913"/>
                    <a:pt x="123" y="913"/>
                  </a:cubicBezTo>
                  <a:cubicBezTo>
                    <a:pt x="125" y="912"/>
                    <a:pt x="125" y="912"/>
                    <a:pt x="125" y="912"/>
                  </a:cubicBezTo>
                  <a:cubicBezTo>
                    <a:pt x="125" y="912"/>
                    <a:pt x="125" y="912"/>
                    <a:pt x="125" y="912"/>
                  </a:cubicBezTo>
                  <a:cubicBezTo>
                    <a:pt x="127" y="914"/>
                    <a:pt x="127" y="914"/>
                    <a:pt x="127" y="914"/>
                  </a:cubicBezTo>
                  <a:cubicBezTo>
                    <a:pt x="127" y="914"/>
                    <a:pt x="127" y="914"/>
                    <a:pt x="127" y="914"/>
                  </a:cubicBezTo>
                  <a:cubicBezTo>
                    <a:pt x="127" y="915"/>
                    <a:pt x="127" y="915"/>
                    <a:pt x="127" y="915"/>
                  </a:cubicBezTo>
                  <a:close/>
                  <a:moveTo>
                    <a:pt x="134" y="918"/>
                  </a:moveTo>
                  <a:cubicBezTo>
                    <a:pt x="136" y="918"/>
                    <a:pt x="136" y="918"/>
                    <a:pt x="136" y="918"/>
                  </a:cubicBezTo>
                  <a:cubicBezTo>
                    <a:pt x="137" y="918"/>
                    <a:pt x="137" y="918"/>
                    <a:pt x="137" y="918"/>
                  </a:cubicBezTo>
                  <a:cubicBezTo>
                    <a:pt x="137" y="918"/>
                    <a:pt x="137" y="918"/>
                    <a:pt x="137" y="918"/>
                  </a:cubicBezTo>
                  <a:cubicBezTo>
                    <a:pt x="138" y="918"/>
                    <a:pt x="139" y="918"/>
                    <a:pt x="139" y="918"/>
                  </a:cubicBezTo>
                  <a:cubicBezTo>
                    <a:pt x="139" y="919"/>
                    <a:pt x="139" y="919"/>
                    <a:pt x="139" y="919"/>
                  </a:cubicBezTo>
                  <a:cubicBezTo>
                    <a:pt x="138" y="919"/>
                    <a:pt x="138" y="919"/>
                    <a:pt x="138" y="919"/>
                  </a:cubicBezTo>
                  <a:cubicBezTo>
                    <a:pt x="136" y="919"/>
                    <a:pt x="136" y="919"/>
                    <a:pt x="133" y="919"/>
                  </a:cubicBezTo>
                  <a:cubicBezTo>
                    <a:pt x="133" y="918"/>
                    <a:pt x="133" y="918"/>
                    <a:pt x="133" y="918"/>
                  </a:cubicBezTo>
                  <a:cubicBezTo>
                    <a:pt x="133" y="918"/>
                    <a:pt x="133" y="918"/>
                    <a:pt x="133" y="918"/>
                  </a:cubicBezTo>
                  <a:cubicBezTo>
                    <a:pt x="133" y="917"/>
                    <a:pt x="133" y="917"/>
                    <a:pt x="133" y="917"/>
                  </a:cubicBezTo>
                  <a:cubicBezTo>
                    <a:pt x="134" y="918"/>
                    <a:pt x="134" y="918"/>
                    <a:pt x="134" y="918"/>
                  </a:cubicBezTo>
                  <a:close/>
                  <a:moveTo>
                    <a:pt x="142" y="921"/>
                  </a:moveTo>
                  <a:cubicBezTo>
                    <a:pt x="142" y="921"/>
                    <a:pt x="142" y="921"/>
                    <a:pt x="142" y="921"/>
                  </a:cubicBezTo>
                  <a:cubicBezTo>
                    <a:pt x="144" y="921"/>
                    <a:pt x="143" y="921"/>
                    <a:pt x="144" y="921"/>
                  </a:cubicBezTo>
                  <a:cubicBezTo>
                    <a:pt x="146" y="922"/>
                    <a:pt x="146" y="922"/>
                    <a:pt x="146" y="922"/>
                  </a:cubicBezTo>
                  <a:cubicBezTo>
                    <a:pt x="146" y="922"/>
                    <a:pt x="146" y="922"/>
                    <a:pt x="146" y="922"/>
                  </a:cubicBezTo>
                  <a:cubicBezTo>
                    <a:pt x="147" y="923"/>
                    <a:pt x="147" y="923"/>
                    <a:pt x="147" y="923"/>
                  </a:cubicBezTo>
                  <a:cubicBezTo>
                    <a:pt x="147" y="923"/>
                    <a:pt x="147" y="923"/>
                    <a:pt x="147" y="923"/>
                  </a:cubicBezTo>
                  <a:cubicBezTo>
                    <a:pt x="147" y="924"/>
                    <a:pt x="147" y="924"/>
                    <a:pt x="147" y="924"/>
                  </a:cubicBezTo>
                  <a:cubicBezTo>
                    <a:pt x="146" y="924"/>
                    <a:pt x="146" y="924"/>
                    <a:pt x="146" y="924"/>
                  </a:cubicBezTo>
                  <a:cubicBezTo>
                    <a:pt x="145" y="925"/>
                    <a:pt x="145" y="925"/>
                    <a:pt x="145" y="925"/>
                  </a:cubicBezTo>
                  <a:cubicBezTo>
                    <a:pt x="144" y="925"/>
                    <a:pt x="144" y="925"/>
                    <a:pt x="144" y="925"/>
                  </a:cubicBezTo>
                  <a:cubicBezTo>
                    <a:pt x="143" y="925"/>
                    <a:pt x="143" y="925"/>
                    <a:pt x="143" y="925"/>
                  </a:cubicBezTo>
                  <a:cubicBezTo>
                    <a:pt x="142" y="925"/>
                    <a:pt x="142" y="925"/>
                    <a:pt x="142" y="925"/>
                  </a:cubicBezTo>
                  <a:cubicBezTo>
                    <a:pt x="142" y="923"/>
                    <a:pt x="142" y="924"/>
                    <a:pt x="142" y="923"/>
                  </a:cubicBezTo>
                  <a:cubicBezTo>
                    <a:pt x="141" y="923"/>
                    <a:pt x="141" y="923"/>
                    <a:pt x="141" y="923"/>
                  </a:cubicBezTo>
                  <a:cubicBezTo>
                    <a:pt x="140" y="922"/>
                    <a:pt x="140" y="922"/>
                    <a:pt x="140" y="922"/>
                  </a:cubicBezTo>
                  <a:cubicBezTo>
                    <a:pt x="140" y="921"/>
                    <a:pt x="140" y="921"/>
                    <a:pt x="140" y="921"/>
                  </a:cubicBezTo>
                  <a:cubicBezTo>
                    <a:pt x="139" y="921"/>
                    <a:pt x="139" y="921"/>
                    <a:pt x="139" y="921"/>
                  </a:cubicBezTo>
                  <a:cubicBezTo>
                    <a:pt x="140" y="920"/>
                    <a:pt x="140" y="920"/>
                    <a:pt x="140" y="920"/>
                  </a:cubicBezTo>
                  <a:cubicBezTo>
                    <a:pt x="141" y="920"/>
                    <a:pt x="141" y="920"/>
                    <a:pt x="141" y="920"/>
                  </a:cubicBezTo>
                  <a:cubicBezTo>
                    <a:pt x="141" y="920"/>
                    <a:pt x="141" y="920"/>
                    <a:pt x="142" y="921"/>
                  </a:cubicBezTo>
                  <a:close/>
                  <a:moveTo>
                    <a:pt x="138" y="923"/>
                  </a:moveTo>
                  <a:cubicBezTo>
                    <a:pt x="137" y="923"/>
                    <a:pt x="137" y="923"/>
                    <a:pt x="137" y="923"/>
                  </a:cubicBezTo>
                  <a:cubicBezTo>
                    <a:pt x="136" y="923"/>
                    <a:pt x="136" y="923"/>
                    <a:pt x="136" y="923"/>
                  </a:cubicBezTo>
                  <a:cubicBezTo>
                    <a:pt x="136" y="922"/>
                    <a:pt x="136" y="922"/>
                    <a:pt x="136" y="922"/>
                  </a:cubicBezTo>
                  <a:cubicBezTo>
                    <a:pt x="136" y="921"/>
                    <a:pt x="136" y="921"/>
                    <a:pt x="136" y="921"/>
                  </a:cubicBezTo>
                  <a:cubicBezTo>
                    <a:pt x="137" y="921"/>
                    <a:pt x="137" y="921"/>
                    <a:pt x="137" y="921"/>
                  </a:cubicBezTo>
                  <a:cubicBezTo>
                    <a:pt x="137" y="921"/>
                    <a:pt x="137" y="921"/>
                    <a:pt x="137" y="921"/>
                  </a:cubicBezTo>
                  <a:cubicBezTo>
                    <a:pt x="138" y="922"/>
                    <a:pt x="138" y="922"/>
                    <a:pt x="138" y="922"/>
                  </a:cubicBezTo>
                  <a:lnTo>
                    <a:pt x="138" y="923"/>
                  </a:lnTo>
                  <a:close/>
                  <a:moveTo>
                    <a:pt x="152" y="944"/>
                  </a:moveTo>
                  <a:cubicBezTo>
                    <a:pt x="152" y="944"/>
                    <a:pt x="152" y="944"/>
                    <a:pt x="152" y="944"/>
                  </a:cubicBezTo>
                  <a:cubicBezTo>
                    <a:pt x="151" y="944"/>
                    <a:pt x="151" y="944"/>
                    <a:pt x="151" y="944"/>
                  </a:cubicBezTo>
                  <a:cubicBezTo>
                    <a:pt x="149" y="943"/>
                    <a:pt x="149" y="943"/>
                    <a:pt x="149" y="943"/>
                  </a:cubicBezTo>
                  <a:cubicBezTo>
                    <a:pt x="148" y="942"/>
                    <a:pt x="148" y="942"/>
                    <a:pt x="148" y="942"/>
                  </a:cubicBezTo>
                  <a:cubicBezTo>
                    <a:pt x="149" y="939"/>
                    <a:pt x="149" y="939"/>
                    <a:pt x="149" y="939"/>
                  </a:cubicBezTo>
                  <a:cubicBezTo>
                    <a:pt x="148" y="936"/>
                    <a:pt x="148" y="937"/>
                    <a:pt x="147" y="935"/>
                  </a:cubicBezTo>
                  <a:cubicBezTo>
                    <a:pt x="149" y="932"/>
                    <a:pt x="147" y="935"/>
                    <a:pt x="149" y="932"/>
                  </a:cubicBezTo>
                  <a:cubicBezTo>
                    <a:pt x="149" y="930"/>
                    <a:pt x="149" y="930"/>
                    <a:pt x="149" y="930"/>
                  </a:cubicBezTo>
                  <a:cubicBezTo>
                    <a:pt x="149" y="929"/>
                    <a:pt x="149" y="929"/>
                    <a:pt x="149" y="929"/>
                  </a:cubicBezTo>
                  <a:cubicBezTo>
                    <a:pt x="149" y="929"/>
                    <a:pt x="149" y="929"/>
                    <a:pt x="149" y="929"/>
                  </a:cubicBezTo>
                  <a:cubicBezTo>
                    <a:pt x="151" y="930"/>
                    <a:pt x="150" y="930"/>
                    <a:pt x="156" y="932"/>
                  </a:cubicBezTo>
                  <a:cubicBezTo>
                    <a:pt x="158" y="934"/>
                    <a:pt x="158" y="934"/>
                    <a:pt x="158" y="934"/>
                  </a:cubicBezTo>
                  <a:cubicBezTo>
                    <a:pt x="158" y="935"/>
                    <a:pt x="158" y="935"/>
                    <a:pt x="158" y="935"/>
                  </a:cubicBezTo>
                  <a:cubicBezTo>
                    <a:pt x="159" y="935"/>
                    <a:pt x="159" y="935"/>
                    <a:pt x="159" y="935"/>
                  </a:cubicBezTo>
                  <a:cubicBezTo>
                    <a:pt x="159" y="936"/>
                    <a:pt x="159" y="936"/>
                    <a:pt x="159" y="936"/>
                  </a:cubicBezTo>
                  <a:cubicBezTo>
                    <a:pt x="160" y="937"/>
                    <a:pt x="160" y="937"/>
                    <a:pt x="160" y="937"/>
                  </a:cubicBezTo>
                  <a:cubicBezTo>
                    <a:pt x="161" y="938"/>
                    <a:pt x="161" y="938"/>
                    <a:pt x="161" y="938"/>
                  </a:cubicBezTo>
                  <a:cubicBezTo>
                    <a:pt x="160" y="939"/>
                    <a:pt x="160" y="939"/>
                    <a:pt x="160" y="939"/>
                  </a:cubicBezTo>
                  <a:cubicBezTo>
                    <a:pt x="158" y="940"/>
                    <a:pt x="158" y="940"/>
                    <a:pt x="158" y="940"/>
                  </a:cubicBezTo>
                  <a:cubicBezTo>
                    <a:pt x="155" y="941"/>
                    <a:pt x="155" y="941"/>
                    <a:pt x="155" y="941"/>
                  </a:cubicBezTo>
                  <a:cubicBezTo>
                    <a:pt x="153" y="943"/>
                    <a:pt x="153" y="943"/>
                    <a:pt x="153" y="943"/>
                  </a:cubicBezTo>
                  <a:cubicBezTo>
                    <a:pt x="152" y="944"/>
                    <a:pt x="152" y="944"/>
                    <a:pt x="152" y="944"/>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246">
              <a:extLst>
                <a:ext uri="{FF2B5EF4-FFF2-40B4-BE49-F238E27FC236}">
                  <a16:creationId xmlns:a16="http://schemas.microsoft.com/office/drawing/2014/main" id="{9A6B194C-1F9F-48B8-AEB8-25B6D0D26C8E}"/>
                </a:ext>
              </a:extLst>
            </p:cNvPr>
            <p:cNvSpPr>
              <a:spLocks/>
            </p:cNvSpPr>
            <p:nvPr/>
          </p:nvSpPr>
          <p:spPr bwMode="auto">
            <a:xfrm>
              <a:off x="8961751" y="10493513"/>
              <a:ext cx="246959" cy="265956"/>
            </a:xfrm>
            <a:custGeom>
              <a:avLst/>
              <a:gdLst>
                <a:gd name="T0" fmla="*/ 56 w 59"/>
                <a:gd name="T1" fmla="*/ 49 h 64"/>
                <a:gd name="T2" fmla="*/ 55 w 59"/>
                <a:gd name="T3" fmla="*/ 52 h 64"/>
                <a:gd name="T4" fmla="*/ 52 w 59"/>
                <a:gd name="T5" fmla="*/ 57 h 64"/>
                <a:gd name="T6" fmla="*/ 46 w 59"/>
                <a:gd name="T7" fmla="*/ 61 h 64"/>
                <a:gd name="T8" fmla="*/ 39 w 59"/>
                <a:gd name="T9" fmla="*/ 64 h 64"/>
                <a:gd name="T10" fmla="*/ 34 w 59"/>
                <a:gd name="T11" fmla="*/ 63 h 64"/>
                <a:gd name="T12" fmla="*/ 26 w 59"/>
                <a:gd name="T13" fmla="*/ 64 h 64"/>
                <a:gd name="T14" fmla="*/ 22 w 59"/>
                <a:gd name="T15" fmla="*/ 62 h 64"/>
                <a:gd name="T16" fmla="*/ 14 w 59"/>
                <a:gd name="T17" fmla="*/ 58 h 64"/>
                <a:gd name="T18" fmla="*/ 6 w 59"/>
                <a:gd name="T19" fmla="*/ 58 h 64"/>
                <a:gd name="T20" fmla="*/ 0 w 59"/>
                <a:gd name="T21" fmla="*/ 51 h 64"/>
                <a:gd name="T22" fmla="*/ 1 w 59"/>
                <a:gd name="T23" fmla="*/ 42 h 64"/>
                <a:gd name="T24" fmla="*/ 1 w 59"/>
                <a:gd name="T25" fmla="*/ 40 h 64"/>
                <a:gd name="T26" fmla="*/ 3 w 59"/>
                <a:gd name="T27" fmla="*/ 38 h 64"/>
                <a:gd name="T28" fmla="*/ 2 w 59"/>
                <a:gd name="T29" fmla="*/ 31 h 64"/>
                <a:gd name="T30" fmla="*/ 3 w 59"/>
                <a:gd name="T31" fmla="*/ 28 h 64"/>
                <a:gd name="T32" fmla="*/ 2 w 59"/>
                <a:gd name="T33" fmla="*/ 27 h 64"/>
                <a:gd name="T34" fmla="*/ 3 w 59"/>
                <a:gd name="T35" fmla="*/ 25 h 64"/>
                <a:gd name="T36" fmla="*/ 3 w 59"/>
                <a:gd name="T37" fmla="*/ 23 h 64"/>
                <a:gd name="T38" fmla="*/ 4 w 59"/>
                <a:gd name="T39" fmla="*/ 22 h 64"/>
                <a:gd name="T40" fmla="*/ 4 w 59"/>
                <a:gd name="T41" fmla="*/ 19 h 64"/>
                <a:gd name="T42" fmla="*/ 4 w 59"/>
                <a:gd name="T43" fmla="*/ 17 h 64"/>
                <a:gd name="T44" fmla="*/ 6 w 59"/>
                <a:gd name="T45" fmla="*/ 12 h 64"/>
                <a:gd name="T46" fmla="*/ 6 w 59"/>
                <a:gd name="T47" fmla="*/ 11 h 64"/>
                <a:gd name="T48" fmla="*/ 7 w 59"/>
                <a:gd name="T49" fmla="*/ 8 h 64"/>
                <a:gd name="T50" fmla="*/ 6 w 59"/>
                <a:gd name="T51" fmla="*/ 5 h 64"/>
                <a:gd name="T52" fmla="*/ 8 w 59"/>
                <a:gd name="T53" fmla="*/ 2 h 64"/>
                <a:gd name="T54" fmla="*/ 10 w 59"/>
                <a:gd name="T55" fmla="*/ 2 h 64"/>
                <a:gd name="T56" fmla="*/ 14 w 59"/>
                <a:gd name="T57" fmla="*/ 2 h 64"/>
                <a:gd name="T58" fmla="*/ 15 w 59"/>
                <a:gd name="T59" fmla="*/ 0 h 64"/>
                <a:gd name="T60" fmla="*/ 27 w 59"/>
                <a:gd name="T61" fmla="*/ 10 h 64"/>
                <a:gd name="T62" fmla="*/ 27 w 59"/>
                <a:gd name="T63" fmla="*/ 13 h 64"/>
                <a:gd name="T64" fmla="*/ 29 w 59"/>
                <a:gd name="T65" fmla="*/ 12 h 64"/>
                <a:gd name="T66" fmla="*/ 31 w 59"/>
                <a:gd name="T67" fmla="*/ 10 h 64"/>
                <a:gd name="T68" fmla="*/ 34 w 59"/>
                <a:gd name="T69" fmla="*/ 13 h 64"/>
                <a:gd name="T70" fmla="*/ 37 w 59"/>
                <a:gd name="T71" fmla="*/ 16 h 64"/>
                <a:gd name="T72" fmla="*/ 39 w 59"/>
                <a:gd name="T73" fmla="*/ 17 h 64"/>
                <a:gd name="T74" fmla="*/ 47 w 59"/>
                <a:gd name="T75" fmla="*/ 23 h 64"/>
                <a:gd name="T76" fmla="*/ 52 w 59"/>
                <a:gd name="T77" fmla="*/ 26 h 64"/>
                <a:gd name="T78" fmla="*/ 58 w 59"/>
                <a:gd name="T79" fmla="*/ 33 h 64"/>
                <a:gd name="T80" fmla="*/ 59 w 59"/>
                <a:gd name="T81" fmla="*/ 35 h 64"/>
                <a:gd name="T82" fmla="*/ 55 w 59"/>
                <a:gd name="T83" fmla="*/ 40 h 64"/>
                <a:gd name="T84" fmla="*/ 55 w 59"/>
                <a:gd name="T85" fmla="*/ 47 h 64"/>
                <a:gd name="T86" fmla="*/ 56 w 59"/>
                <a:gd name="T87"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64">
                  <a:moveTo>
                    <a:pt x="56" y="48"/>
                  </a:moveTo>
                  <a:cubicBezTo>
                    <a:pt x="56" y="49"/>
                    <a:pt x="56" y="49"/>
                    <a:pt x="56" y="49"/>
                  </a:cubicBezTo>
                  <a:cubicBezTo>
                    <a:pt x="55" y="50"/>
                    <a:pt x="55" y="50"/>
                    <a:pt x="55" y="50"/>
                  </a:cubicBezTo>
                  <a:cubicBezTo>
                    <a:pt x="55" y="52"/>
                    <a:pt x="55" y="52"/>
                    <a:pt x="55" y="52"/>
                  </a:cubicBezTo>
                  <a:cubicBezTo>
                    <a:pt x="52" y="55"/>
                    <a:pt x="52" y="55"/>
                    <a:pt x="52" y="55"/>
                  </a:cubicBezTo>
                  <a:cubicBezTo>
                    <a:pt x="52" y="57"/>
                    <a:pt x="52" y="57"/>
                    <a:pt x="52" y="57"/>
                  </a:cubicBezTo>
                  <a:cubicBezTo>
                    <a:pt x="49" y="59"/>
                    <a:pt x="50" y="58"/>
                    <a:pt x="47" y="61"/>
                  </a:cubicBezTo>
                  <a:cubicBezTo>
                    <a:pt x="46" y="61"/>
                    <a:pt x="46" y="61"/>
                    <a:pt x="46" y="61"/>
                  </a:cubicBezTo>
                  <a:cubicBezTo>
                    <a:pt x="45" y="62"/>
                    <a:pt x="45" y="62"/>
                    <a:pt x="45" y="62"/>
                  </a:cubicBezTo>
                  <a:cubicBezTo>
                    <a:pt x="39" y="64"/>
                    <a:pt x="39" y="64"/>
                    <a:pt x="39" y="64"/>
                  </a:cubicBezTo>
                  <a:cubicBezTo>
                    <a:pt x="37" y="64"/>
                    <a:pt x="37" y="64"/>
                    <a:pt x="35" y="64"/>
                  </a:cubicBezTo>
                  <a:cubicBezTo>
                    <a:pt x="34" y="63"/>
                    <a:pt x="34" y="63"/>
                    <a:pt x="34" y="63"/>
                  </a:cubicBezTo>
                  <a:cubicBezTo>
                    <a:pt x="31" y="62"/>
                    <a:pt x="31" y="62"/>
                    <a:pt x="31" y="62"/>
                  </a:cubicBezTo>
                  <a:cubicBezTo>
                    <a:pt x="28" y="63"/>
                    <a:pt x="29" y="62"/>
                    <a:pt x="26" y="64"/>
                  </a:cubicBezTo>
                  <a:cubicBezTo>
                    <a:pt x="24" y="64"/>
                    <a:pt x="24" y="64"/>
                    <a:pt x="23" y="63"/>
                  </a:cubicBezTo>
                  <a:cubicBezTo>
                    <a:pt x="22" y="62"/>
                    <a:pt x="22" y="62"/>
                    <a:pt x="22" y="62"/>
                  </a:cubicBezTo>
                  <a:cubicBezTo>
                    <a:pt x="17" y="61"/>
                    <a:pt x="17" y="61"/>
                    <a:pt x="17" y="61"/>
                  </a:cubicBezTo>
                  <a:cubicBezTo>
                    <a:pt x="14" y="58"/>
                    <a:pt x="14" y="58"/>
                    <a:pt x="14" y="58"/>
                  </a:cubicBezTo>
                  <a:cubicBezTo>
                    <a:pt x="9" y="58"/>
                    <a:pt x="10" y="58"/>
                    <a:pt x="6" y="58"/>
                  </a:cubicBezTo>
                  <a:cubicBezTo>
                    <a:pt x="6" y="58"/>
                    <a:pt x="6" y="58"/>
                    <a:pt x="6" y="58"/>
                  </a:cubicBezTo>
                  <a:cubicBezTo>
                    <a:pt x="6" y="57"/>
                    <a:pt x="6" y="57"/>
                    <a:pt x="5" y="56"/>
                  </a:cubicBezTo>
                  <a:cubicBezTo>
                    <a:pt x="2" y="53"/>
                    <a:pt x="3" y="54"/>
                    <a:pt x="0" y="51"/>
                  </a:cubicBezTo>
                  <a:cubicBezTo>
                    <a:pt x="0" y="48"/>
                    <a:pt x="0" y="48"/>
                    <a:pt x="0" y="48"/>
                  </a:cubicBezTo>
                  <a:cubicBezTo>
                    <a:pt x="0" y="44"/>
                    <a:pt x="0" y="46"/>
                    <a:pt x="1" y="42"/>
                  </a:cubicBezTo>
                  <a:cubicBezTo>
                    <a:pt x="0" y="41"/>
                    <a:pt x="0" y="41"/>
                    <a:pt x="0" y="41"/>
                  </a:cubicBezTo>
                  <a:cubicBezTo>
                    <a:pt x="1" y="40"/>
                    <a:pt x="1" y="40"/>
                    <a:pt x="1" y="40"/>
                  </a:cubicBezTo>
                  <a:cubicBezTo>
                    <a:pt x="2" y="40"/>
                    <a:pt x="2" y="40"/>
                    <a:pt x="2" y="40"/>
                  </a:cubicBezTo>
                  <a:cubicBezTo>
                    <a:pt x="3" y="39"/>
                    <a:pt x="3" y="39"/>
                    <a:pt x="3" y="38"/>
                  </a:cubicBezTo>
                  <a:cubicBezTo>
                    <a:pt x="4" y="37"/>
                    <a:pt x="4" y="37"/>
                    <a:pt x="4" y="37"/>
                  </a:cubicBezTo>
                  <a:cubicBezTo>
                    <a:pt x="3" y="34"/>
                    <a:pt x="3" y="34"/>
                    <a:pt x="2" y="31"/>
                  </a:cubicBezTo>
                  <a:cubicBezTo>
                    <a:pt x="3" y="29"/>
                    <a:pt x="3" y="29"/>
                    <a:pt x="3" y="29"/>
                  </a:cubicBezTo>
                  <a:cubicBezTo>
                    <a:pt x="3" y="28"/>
                    <a:pt x="3" y="28"/>
                    <a:pt x="3" y="28"/>
                  </a:cubicBezTo>
                  <a:cubicBezTo>
                    <a:pt x="3" y="27"/>
                    <a:pt x="3" y="27"/>
                    <a:pt x="3" y="27"/>
                  </a:cubicBezTo>
                  <a:cubicBezTo>
                    <a:pt x="2" y="27"/>
                    <a:pt x="2" y="27"/>
                    <a:pt x="2" y="27"/>
                  </a:cubicBezTo>
                  <a:cubicBezTo>
                    <a:pt x="3" y="26"/>
                    <a:pt x="3" y="26"/>
                    <a:pt x="3" y="26"/>
                  </a:cubicBezTo>
                  <a:cubicBezTo>
                    <a:pt x="3" y="25"/>
                    <a:pt x="3" y="25"/>
                    <a:pt x="3" y="25"/>
                  </a:cubicBezTo>
                  <a:cubicBezTo>
                    <a:pt x="2" y="24"/>
                    <a:pt x="2" y="24"/>
                    <a:pt x="2" y="24"/>
                  </a:cubicBezTo>
                  <a:cubicBezTo>
                    <a:pt x="3" y="23"/>
                    <a:pt x="3" y="23"/>
                    <a:pt x="3" y="23"/>
                  </a:cubicBezTo>
                  <a:cubicBezTo>
                    <a:pt x="3" y="23"/>
                    <a:pt x="3" y="23"/>
                    <a:pt x="3" y="23"/>
                  </a:cubicBezTo>
                  <a:cubicBezTo>
                    <a:pt x="4" y="22"/>
                    <a:pt x="4" y="22"/>
                    <a:pt x="4" y="22"/>
                  </a:cubicBezTo>
                  <a:cubicBezTo>
                    <a:pt x="4" y="21"/>
                    <a:pt x="5" y="21"/>
                    <a:pt x="5" y="19"/>
                  </a:cubicBezTo>
                  <a:cubicBezTo>
                    <a:pt x="4" y="19"/>
                    <a:pt x="4" y="19"/>
                    <a:pt x="4" y="19"/>
                  </a:cubicBezTo>
                  <a:cubicBezTo>
                    <a:pt x="4" y="18"/>
                    <a:pt x="4" y="18"/>
                    <a:pt x="4" y="18"/>
                  </a:cubicBezTo>
                  <a:cubicBezTo>
                    <a:pt x="4" y="17"/>
                    <a:pt x="4" y="17"/>
                    <a:pt x="4" y="17"/>
                  </a:cubicBezTo>
                  <a:cubicBezTo>
                    <a:pt x="5" y="15"/>
                    <a:pt x="6" y="15"/>
                    <a:pt x="6" y="12"/>
                  </a:cubicBezTo>
                  <a:cubicBezTo>
                    <a:pt x="6" y="12"/>
                    <a:pt x="6" y="12"/>
                    <a:pt x="6" y="12"/>
                  </a:cubicBezTo>
                  <a:cubicBezTo>
                    <a:pt x="6" y="11"/>
                    <a:pt x="6" y="11"/>
                    <a:pt x="6" y="11"/>
                  </a:cubicBezTo>
                  <a:cubicBezTo>
                    <a:pt x="6" y="11"/>
                    <a:pt x="6" y="11"/>
                    <a:pt x="6" y="11"/>
                  </a:cubicBezTo>
                  <a:cubicBezTo>
                    <a:pt x="7" y="10"/>
                    <a:pt x="7" y="10"/>
                    <a:pt x="7" y="10"/>
                  </a:cubicBezTo>
                  <a:cubicBezTo>
                    <a:pt x="7" y="8"/>
                    <a:pt x="7" y="8"/>
                    <a:pt x="7" y="8"/>
                  </a:cubicBezTo>
                  <a:cubicBezTo>
                    <a:pt x="6" y="7"/>
                    <a:pt x="6" y="7"/>
                    <a:pt x="6" y="7"/>
                  </a:cubicBezTo>
                  <a:cubicBezTo>
                    <a:pt x="6" y="5"/>
                    <a:pt x="6" y="5"/>
                    <a:pt x="6" y="5"/>
                  </a:cubicBezTo>
                  <a:cubicBezTo>
                    <a:pt x="8" y="4"/>
                    <a:pt x="8" y="4"/>
                    <a:pt x="8" y="3"/>
                  </a:cubicBezTo>
                  <a:cubicBezTo>
                    <a:pt x="8" y="2"/>
                    <a:pt x="8" y="2"/>
                    <a:pt x="8" y="2"/>
                  </a:cubicBezTo>
                  <a:cubicBezTo>
                    <a:pt x="9" y="1"/>
                    <a:pt x="9" y="1"/>
                    <a:pt x="9" y="1"/>
                  </a:cubicBezTo>
                  <a:cubicBezTo>
                    <a:pt x="10" y="2"/>
                    <a:pt x="10" y="2"/>
                    <a:pt x="10" y="2"/>
                  </a:cubicBezTo>
                  <a:cubicBezTo>
                    <a:pt x="12" y="3"/>
                    <a:pt x="11" y="3"/>
                    <a:pt x="13" y="3"/>
                  </a:cubicBezTo>
                  <a:cubicBezTo>
                    <a:pt x="14" y="2"/>
                    <a:pt x="14" y="2"/>
                    <a:pt x="14" y="2"/>
                  </a:cubicBezTo>
                  <a:cubicBezTo>
                    <a:pt x="14" y="1"/>
                    <a:pt x="14" y="1"/>
                    <a:pt x="14" y="1"/>
                  </a:cubicBezTo>
                  <a:cubicBezTo>
                    <a:pt x="15" y="0"/>
                    <a:pt x="15" y="0"/>
                    <a:pt x="15" y="0"/>
                  </a:cubicBezTo>
                  <a:cubicBezTo>
                    <a:pt x="17" y="0"/>
                    <a:pt x="16" y="0"/>
                    <a:pt x="18" y="0"/>
                  </a:cubicBezTo>
                  <a:cubicBezTo>
                    <a:pt x="20" y="3"/>
                    <a:pt x="25" y="7"/>
                    <a:pt x="27" y="10"/>
                  </a:cubicBezTo>
                  <a:cubicBezTo>
                    <a:pt x="27" y="11"/>
                    <a:pt x="27" y="12"/>
                    <a:pt x="27" y="13"/>
                  </a:cubicBezTo>
                  <a:cubicBezTo>
                    <a:pt x="27" y="13"/>
                    <a:pt x="27" y="13"/>
                    <a:pt x="27" y="13"/>
                  </a:cubicBezTo>
                  <a:cubicBezTo>
                    <a:pt x="28" y="13"/>
                    <a:pt x="27" y="13"/>
                    <a:pt x="28" y="13"/>
                  </a:cubicBezTo>
                  <a:cubicBezTo>
                    <a:pt x="29" y="12"/>
                    <a:pt x="29" y="12"/>
                    <a:pt x="29" y="12"/>
                  </a:cubicBezTo>
                  <a:cubicBezTo>
                    <a:pt x="30" y="12"/>
                    <a:pt x="30" y="11"/>
                    <a:pt x="31" y="11"/>
                  </a:cubicBezTo>
                  <a:cubicBezTo>
                    <a:pt x="31" y="10"/>
                    <a:pt x="31" y="11"/>
                    <a:pt x="31" y="10"/>
                  </a:cubicBezTo>
                  <a:cubicBezTo>
                    <a:pt x="31" y="10"/>
                    <a:pt x="31" y="10"/>
                    <a:pt x="31" y="10"/>
                  </a:cubicBezTo>
                  <a:cubicBezTo>
                    <a:pt x="32" y="11"/>
                    <a:pt x="33" y="12"/>
                    <a:pt x="34" y="13"/>
                  </a:cubicBezTo>
                  <a:cubicBezTo>
                    <a:pt x="35" y="14"/>
                    <a:pt x="35" y="13"/>
                    <a:pt x="35" y="15"/>
                  </a:cubicBezTo>
                  <a:cubicBezTo>
                    <a:pt x="36" y="16"/>
                    <a:pt x="36" y="16"/>
                    <a:pt x="37" y="16"/>
                  </a:cubicBezTo>
                  <a:cubicBezTo>
                    <a:pt x="38" y="16"/>
                    <a:pt x="38" y="16"/>
                    <a:pt x="38" y="16"/>
                  </a:cubicBezTo>
                  <a:cubicBezTo>
                    <a:pt x="39" y="17"/>
                    <a:pt x="39" y="17"/>
                    <a:pt x="39" y="17"/>
                  </a:cubicBezTo>
                  <a:cubicBezTo>
                    <a:pt x="43" y="18"/>
                    <a:pt x="43" y="18"/>
                    <a:pt x="43" y="18"/>
                  </a:cubicBezTo>
                  <a:cubicBezTo>
                    <a:pt x="45" y="21"/>
                    <a:pt x="43" y="20"/>
                    <a:pt x="47" y="23"/>
                  </a:cubicBezTo>
                  <a:cubicBezTo>
                    <a:pt x="50" y="25"/>
                    <a:pt x="48" y="23"/>
                    <a:pt x="50" y="24"/>
                  </a:cubicBezTo>
                  <a:cubicBezTo>
                    <a:pt x="51" y="25"/>
                    <a:pt x="51" y="26"/>
                    <a:pt x="52" y="26"/>
                  </a:cubicBezTo>
                  <a:cubicBezTo>
                    <a:pt x="52" y="26"/>
                    <a:pt x="53" y="29"/>
                    <a:pt x="54" y="30"/>
                  </a:cubicBezTo>
                  <a:cubicBezTo>
                    <a:pt x="56" y="33"/>
                    <a:pt x="56" y="33"/>
                    <a:pt x="58" y="33"/>
                  </a:cubicBezTo>
                  <a:cubicBezTo>
                    <a:pt x="59" y="34"/>
                    <a:pt x="59" y="34"/>
                    <a:pt x="59" y="34"/>
                  </a:cubicBezTo>
                  <a:cubicBezTo>
                    <a:pt x="59" y="35"/>
                    <a:pt x="59" y="35"/>
                    <a:pt x="59" y="35"/>
                  </a:cubicBezTo>
                  <a:cubicBezTo>
                    <a:pt x="58" y="37"/>
                    <a:pt x="57" y="38"/>
                    <a:pt x="55" y="39"/>
                  </a:cubicBezTo>
                  <a:cubicBezTo>
                    <a:pt x="55" y="40"/>
                    <a:pt x="55" y="40"/>
                    <a:pt x="55" y="40"/>
                  </a:cubicBezTo>
                  <a:cubicBezTo>
                    <a:pt x="55" y="41"/>
                    <a:pt x="55" y="41"/>
                    <a:pt x="55" y="41"/>
                  </a:cubicBezTo>
                  <a:cubicBezTo>
                    <a:pt x="55" y="41"/>
                    <a:pt x="55" y="47"/>
                    <a:pt x="55" y="47"/>
                  </a:cubicBezTo>
                  <a:cubicBezTo>
                    <a:pt x="55" y="47"/>
                    <a:pt x="55" y="47"/>
                    <a:pt x="55" y="47"/>
                  </a:cubicBezTo>
                  <a:cubicBezTo>
                    <a:pt x="55" y="48"/>
                    <a:pt x="56" y="48"/>
                    <a:pt x="56" y="4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247">
              <a:extLst>
                <a:ext uri="{FF2B5EF4-FFF2-40B4-BE49-F238E27FC236}">
                  <a16:creationId xmlns:a16="http://schemas.microsoft.com/office/drawing/2014/main" id="{1A263376-2A5B-4E86-9F5E-BA9B8C052519}"/>
                </a:ext>
              </a:extLst>
            </p:cNvPr>
            <p:cNvSpPr>
              <a:spLocks noEditPoints="1"/>
            </p:cNvSpPr>
            <p:nvPr/>
          </p:nvSpPr>
          <p:spPr bwMode="auto">
            <a:xfrm>
              <a:off x="14309358" y="6641904"/>
              <a:ext cx="802617" cy="517665"/>
            </a:xfrm>
            <a:custGeom>
              <a:avLst/>
              <a:gdLst>
                <a:gd name="T0" fmla="*/ 166 w 193"/>
                <a:gd name="T1" fmla="*/ 56 h 125"/>
                <a:gd name="T2" fmla="*/ 165 w 193"/>
                <a:gd name="T3" fmla="*/ 64 h 125"/>
                <a:gd name="T4" fmla="*/ 173 w 193"/>
                <a:gd name="T5" fmla="*/ 68 h 125"/>
                <a:gd name="T6" fmla="*/ 176 w 193"/>
                <a:gd name="T7" fmla="*/ 62 h 125"/>
                <a:gd name="T8" fmla="*/ 180 w 193"/>
                <a:gd name="T9" fmla="*/ 68 h 125"/>
                <a:gd name="T10" fmla="*/ 187 w 193"/>
                <a:gd name="T11" fmla="*/ 72 h 125"/>
                <a:gd name="T12" fmla="*/ 192 w 193"/>
                <a:gd name="T13" fmla="*/ 73 h 125"/>
                <a:gd name="T14" fmla="*/ 184 w 193"/>
                <a:gd name="T15" fmla="*/ 77 h 125"/>
                <a:gd name="T16" fmla="*/ 182 w 193"/>
                <a:gd name="T17" fmla="*/ 78 h 125"/>
                <a:gd name="T18" fmla="*/ 173 w 193"/>
                <a:gd name="T19" fmla="*/ 81 h 125"/>
                <a:gd name="T20" fmla="*/ 162 w 193"/>
                <a:gd name="T21" fmla="*/ 79 h 125"/>
                <a:gd name="T22" fmla="*/ 165 w 193"/>
                <a:gd name="T23" fmla="*/ 73 h 125"/>
                <a:gd name="T24" fmla="*/ 152 w 193"/>
                <a:gd name="T25" fmla="*/ 74 h 125"/>
                <a:gd name="T26" fmla="*/ 149 w 193"/>
                <a:gd name="T27" fmla="*/ 81 h 125"/>
                <a:gd name="T28" fmla="*/ 142 w 193"/>
                <a:gd name="T29" fmla="*/ 83 h 125"/>
                <a:gd name="T30" fmla="*/ 145 w 193"/>
                <a:gd name="T31" fmla="*/ 86 h 125"/>
                <a:gd name="T32" fmla="*/ 143 w 193"/>
                <a:gd name="T33" fmla="*/ 87 h 125"/>
                <a:gd name="T34" fmla="*/ 128 w 193"/>
                <a:gd name="T35" fmla="*/ 93 h 125"/>
                <a:gd name="T36" fmla="*/ 132 w 193"/>
                <a:gd name="T37" fmla="*/ 99 h 125"/>
                <a:gd name="T38" fmla="*/ 139 w 193"/>
                <a:gd name="T39" fmla="*/ 111 h 125"/>
                <a:gd name="T40" fmla="*/ 132 w 193"/>
                <a:gd name="T41" fmla="*/ 125 h 125"/>
                <a:gd name="T42" fmla="*/ 122 w 193"/>
                <a:gd name="T43" fmla="*/ 123 h 125"/>
                <a:gd name="T44" fmla="*/ 109 w 193"/>
                <a:gd name="T45" fmla="*/ 110 h 125"/>
                <a:gd name="T46" fmla="*/ 92 w 193"/>
                <a:gd name="T47" fmla="*/ 100 h 125"/>
                <a:gd name="T48" fmla="*/ 71 w 193"/>
                <a:gd name="T49" fmla="*/ 78 h 125"/>
                <a:gd name="T50" fmla="*/ 62 w 193"/>
                <a:gd name="T51" fmla="*/ 66 h 125"/>
                <a:gd name="T52" fmla="*/ 56 w 193"/>
                <a:gd name="T53" fmla="*/ 67 h 125"/>
                <a:gd name="T54" fmla="*/ 46 w 193"/>
                <a:gd name="T55" fmla="*/ 63 h 125"/>
                <a:gd name="T56" fmla="*/ 47 w 193"/>
                <a:gd name="T57" fmla="*/ 58 h 125"/>
                <a:gd name="T58" fmla="*/ 45 w 193"/>
                <a:gd name="T59" fmla="*/ 54 h 125"/>
                <a:gd name="T60" fmla="*/ 39 w 193"/>
                <a:gd name="T61" fmla="*/ 51 h 125"/>
                <a:gd name="T62" fmla="*/ 32 w 193"/>
                <a:gd name="T63" fmla="*/ 47 h 125"/>
                <a:gd name="T64" fmla="*/ 24 w 193"/>
                <a:gd name="T65" fmla="*/ 46 h 125"/>
                <a:gd name="T66" fmla="*/ 28 w 193"/>
                <a:gd name="T67" fmla="*/ 51 h 125"/>
                <a:gd name="T68" fmla="*/ 24 w 193"/>
                <a:gd name="T69" fmla="*/ 48 h 125"/>
                <a:gd name="T70" fmla="*/ 19 w 193"/>
                <a:gd name="T71" fmla="*/ 53 h 125"/>
                <a:gd name="T72" fmla="*/ 12 w 193"/>
                <a:gd name="T73" fmla="*/ 63 h 125"/>
                <a:gd name="T74" fmla="*/ 10 w 193"/>
                <a:gd name="T75" fmla="*/ 66 h 125"/>
                <a:gd name="T76" fmla="*/ 0 w 193"/>
                <a:gd name="T77" fmla="*/ 52 h 125"/>
                <a:gd name="T78" fmla="*/ 0 w 193"/>
                <a:gd name="T79" fmla="*/ 23 h 125"/>
                <a:gd name="T80" fmla="*/ 7 w 193"/>
                <a:gd name="T81" fmla="*/ 7 h 125"/>
                <a:gd name="T82" fmla="*/ 24 w 193"/>
                <a:gd name="T83" fmla="*/ 1 h 125"/>
                <a:gd name="T84" fmla="*/ 36 w 193"/>
                <a:gd name="T85" fmla="*/ 5 h 125"/>
                <a:gd name="T86" fmla="*/ 49 w 193"/>
                <a:gd name="T87" fmla="*/ 13 h 125"/>
                <a:gd name="T88" fmla="*/ 58 w 193"/>
                <a:gd name="T89" fmla="*/ 22 h 125"/>
                <a:gd name="T90" fmla="*/ 68 w 193"/>
                <a:gd name="T91" fmla="*/ 33 h 125"/>
                <a:gd name="T92" fmla="*/ 86 w 193"/>
                <a:gd name="T93" fmla="*/ 31 h 125"/>
                <a:gd name="T94" fmla="*/ 98 w 193"/>
                <a:gd name="T95" fmla="*/ 30 h 125"/>
                <a:gd name="T96" fmla="*/ 107 w 193"/>
                <a:gd name="T97" fmla="*/ 35 h 125"/>
                <a:gd name="T98" fmla="*/ 113 w 193"/>
                <a:gd name="T99" fmla="*/ 42 h 125"/>
                <a:gd name="T100" fmla="*/ 132 w 193"/>
                <a:gd name="T101" fmla="*/ 67 h 125"/>
                <a:gd name="T102" fmla="*/ 142 w 193"/>
                <a:gd name="T103" fmla="*/ 74 h 125"/>
                <a:gd name="T104" fmla="*/ 151 w 193"/>
                <a:gd name="T105" fmla="*/ 62 h 125"/>
                <a:gd name="T106" fmla="*/ 166 w 193"/>
                <a:gd name="T107" fmla="*/ 52 h 125"/>
                <a:gd name="T108" fmla="*/ 164 w 193"/>
                <a:gd name="T109" fmla="*/ 70 h 125"/>
                <a:gd name="T110" fmla="*/ 168 w 193"/>
                <a:gd name="T111" fmla="*/ 83 h 125"/>
                <a:gd name="T112" fmla="*/ 171 w 193"/>
                <a:gd name="T113" fmla="*/ 86 h 125"/>
                <a:gd name="T114" fmla="*/ 177 w 193"/>
                <a:gd name="T115" fmla="*/ 8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3" h="125">
                  <a:moveTo>
                    <a:pt x="168" y="52"/>
                  </a:moveTo>
                  <a:cubicBezTo>
                    <a:pt x="168" y="51"/>
                    <a:pt x="168" y="51"/>
                    <a:pt x="169" y="51"/>
                  </a:cubicBezTo>
                  <a:cubicBezTo>
                    <a:pt x="170" y="52"/>
                    <a:pt x="170" y="51"/>
                    <a:pt x="171" y="52"/>
                  </a:cubicBezTo>
                  <a:cubicBezTo>
                    <a:pt x="171" y="52"/>
                    <a:pt x="171" y="52"/>
                    <a:pt x="171" y="52"/>
                  </a:cubicBezTo>
                  <a:cubicBezTo>
                    <a:pt x="171" y="53"/>
                    <a:pt x="171" y="53"/>
                    <a:pt x="171" y="53"/>
                  </a:cubicBezTo>
                  <a:cubicBezTo>
                    <a:pt x="170" y="54"/>
                    <a:pt x="168" y="55"/>
                    <a:pt x="167" y="55"/>
                  </a:cubicBezTo>
                  <a:cubicBezTo>
                    <a:pt x="167" y="55"/>
                    <a:pt x="167" y="55"/>
                    <a:pt x="167" y="55"/>
                  </a:cubicBezTo>
                  <a:cubicBezTo>
                    <a:pt x="166" y="56"/>
                    <a:pt x="166" y="56"/>
                    <a:pt x="166" y="56"/>
                  </a:cubicBezTo>
                  <a:cubicBezTo>
                    <a:pt x="165" y="57"/>
                    <a:pt x="166" y="57"/>
                    <a:pt x="164" y="57"/>
                  </a:cubicBezTo>
                  <a:cubicBezTo>
                    <a:pt x="164" y="58"/>
                    <a:pt x="164" y="58"/>
                    <a:pt x="163" y="59"/>
                  </a:cubicBezTo>
                  <a:cubicBezTo>
                    <a:pt x="159" y="62"/>
                    <a:pt x="159" y="62"/>
                    <a:pt x="159" y="62"/>
                  </a:cubicBezTo>
                  <a:cubicBezTo>
                    <a:pt x="159" y="62"/>
                    <a:pt x="159" y="62"/>
                    <a:pt x="159" y="62"/>
                  </a:cubicBezTo>
                  <a:cubicBezTo>
                    <a:pt x="160" y="63"/>
                    <a:pt x="160" y="63"/>
                    <a:pt x="160" y="63"/>
                  </a:cubicBezTo>
                  <a:cubicBezTo>
                    <a:pt x="161" y="63"/>
                    <a:pt x="161" y="63"/>
                    <a:pt x="163" y="64"/>
                  </a:cubicBezTo>
                  <a:cubicBezTo>
                    <a:pt x="165" y="63"/>
                    <a:pt x="165" y="63"/>
                    <a:pt x="165" y="63"/>
                  </a:cubicBezTo>
                  <a:cubicBezTo>
                    <a:pt x="165" y="64"/>
                    <a:pt x="165" y="64"/>
                    <a:pt x="165" y="64"/>
                  </a:cubicBezTo>
                  <a:cubicBezTo>
                    <a:pt x="166" y="64"/>
                    <a:pt x="166" y="64"/>
                    <a:pt x="166" y="64"/>
                  </a:cubicBezTo>
                  <a:cubicBezTo>
                    <a:pt x="166" y="66"/>
                    <a:pt x="166" y="66"/>
                    <a:pt x="166" y="66"/>
                  </a:cubicBezTo>
                  <a:cubicBezTo>
                    <a:pt x="167" y="67"/>
                    <a:pt x="167" y="67"/>
                    <a:pt x="169" y="67"/>
                  </a:cubicBezTo>
                  <a:cubicBezTo>
                    <a:pt x="170" y="68"/>
                    <a:pt x="170" y="68"/>
                    <a:pt x="170" y="68"/>
                  </a:cubicBezTo>
                  <a:cubicBezTo>
                    <a:pt x="171" y="68"/>
                    <a:pt x="171" y="68"/>
                    <a:pt x="171" y="68"/>
                  </a:cubicBezTo>
                  <a:cubicBezTo>
                    <a:pt x="172" y="68"/>
                    <a:pt x="172" y="68"/>
                    <a:pt x="172" y="68"/>
                  </a:cubicBezTo>
                  <a:cubicBezTo>
                    <a:pt x="173" y="68"/>
                    <a:pt x="173" y="68"/>
                    <a:pt x="173" y="68"/>
                  </a:cubicBezTo>
                  <a:cubicBezTo>
                    <a:pt x="173" y="68"/>
                    <a:pt x="173" y="68"/>
                    <a:pt x="173" y="68"/>
                  </a:cubicBezTo>
                  <a:cubicBezTo>
                    <a:pt x="173" y="65"/>
                    <a:pt x="173" y="65"/>
                    <a:pt x="173" y="65"/>
                  </a:cubicBezTo>
                  <a:cubicBezTo>
                    <a:pt x="174" y="66"/>
                    <a:pt x="174" y="66"/>
                    <a:pt x="174" y="66"/>
                  </a:cubicBezTo>
                  <a:cubicBezTo>
                    <a:pt x="175" y="66"/>
                    <a:pt x="175" y="66"/>
                    <a:pt x="175" y="66"/>
                  </a:cubicBezTo>
                  <a:cubicBezTo>
                    <a:pt x="175" y="65"/>
                    <a:pt x="175" y="65"/>
                    <a:pt x="175" y="65"/>
                  </a:cubicBezTo>
                  <a:cubicBezTo>
                    <a:pt x="175" y="65"/>
                    <a:pt x="175" y="65"/>
                    <a:pt x="175" y="65"/>
                  </a:cubicBezTo>
                  <a:cubicBezTo>
                    <a:pt x="176" y="64"/>
                    <a:pt x="176" y="64"/>
                    <a:pt x="176" y="64"/>
                  </a:cubicBezTo>
                  <a:cubicBezTo>
                    <a:pt x="175" y="63"/>
                    <a:pt x="175" y="63"/>
                    <a:pt x="175" y="63"/>
                  </a:cubicBezTo>
                  <a:cubicBezTo>
                    <a:pt x="176" y="62"/>
                    <a:pt x="176" y="62"/>
                    <a:pt x="176" y="62"/>
                  </a:cubicBezTo>
                  <a:cubicBezTo>
                    <a:pt x="176" y="62"/>
                    <a:pt x="176" y="62"/>
                    <a:pt x="176" y="62"/>
                  </a:cubicBezTo>
                  <a:cubicBezTo>
                    <a:pt x="176" y="62"/>
                    <a:pt x="176" y="62"/>
                    <a:pt x="176" y="62"/>
                  </a:cubicBezTo>
                  <a:cubicBezTo>
                    <a:pt x="176" y="63"/>
                    <a:pt x="176" y="63"/>
                    <a:pt x="176" y="63"/>
                  </a:cubicBezTo>
                  <a:cubicBezTo>
                    <a:pt x="176" y="63"/>
                    <a:pt x="176" y="63"/>
                    <a:pt x="176" y="63"/>
                  </a:cubicBezTo>
                  <a:cubicBezTo>
                    <a:pt x="177" y="64"/>
                    <a:pt x="177" y="64"/>
                    <a:pt x="178" y="64"/>
                  </a:cubicBezTo>
                  <a:cubicBezTo>
                    <a:pt x="178" y="65"/>
                    <a:pt x="178" y="65"/>
                    <a:pt x="178" y="66"/>
                  </a:cubicBezTo>
                  <a:cubicBezTo>
                    <a:pt x="178" y="67"/>
                    <a:pt x="178" y="67"/>
                    <a:pt x="178" y="67"/>
                  </a:cubicBezTo>
                  <a:cubicBezTo>
                    <a:pt x="180" y="67"/>
                    <a:pt x="179" y="67"/>
                    <a:pt x="180" y="68"/>
                  </a:cubicBezTo>
                  <a:cubicBezTo>
                    <a:pt x="181" y="67"/>
                    <a:pt x="181" y="67"/>
                    <a:pt x="181" y="67"/>
                  </a:cubicBezTo>
                  <a:cubicBezTo>
                    <a:pt x="182" y="68"/>
                    <a:pt x="182" y="68"/>
                    <a:pt x="182" y="68"/>
                  </a:cubicBezTo>
                  <a:cubicBezTo>
                    <a:pt x="182" y="69"/>
                    <a:pt x="182" y="68"/>
                    <a:pt x="182" y="70"/>
                  </a:cubicBezTo>
                  <a:cubicBezTo>
                    <a:pt x="182" y="70"/>
                    <a:pt x="182" y="70"/>
                    <a:pt x="182" y="70"/>
                  </a:cubicBezTo>
                  <a:cubicBezTo>
                    <a:pt x="183" y="70"/>
                    <a:pt x="183" y="70"/>
                    <a:pt x="183" y="70"/>
                  </a:cubicBezTo>
                  <a:cubicBezTo>
                    <a:pt x="184" y="70"/>
                    <a:pt x="184" y="70"/>
                    <a:pt x="184" y="70"/>
                  </a:cubicBezTo>
                  <a:cubicBezTo>
                    <a:pt x="185" y="70"/>
                    <a:pt x="184" y="70"/>
                    <a:pt x="186" y="70"/>
                  </a:cubicBezTo>
                  <a:cubicBezTo>
                    <a:pt x="187" y="72"/>
                    <a:pt x="187" y="72"/>
                    <a:pt x="187" y="72"/>
                  </a:cubicBezTo>
                  <a:cubicBezTo>
                    <a:pt x="187" y="72"/>
                    <a:pt x="187" y="72"/>
                    <a:pt x="187" y="72"/>
                  </a:cubicBezTo>
                  <a:cubicBezTo>
                    <a:pt x="189" y="72"/>
                    <a:pt x="189" y="72"/>
                    <a:pt x="189" y="72"/>
                  </a:cubicBezTo>
                  <a:cubicBezTo>
                    <a:pt x="190" y="73"/>
                    <a:pt x="190" y="73"/>
                    <a:pt x="190" y="73"/>
                  </a:cubicBezTo>
                  <a:cubicBezTo>
                    <a:pt x="190" y="73"/>
                    <a:pt x="190" y="73"/>
                    <a:pt x="190" y="73"/>
                  </a:cubicBezTo>
                  <a:cubicBezTo>
                    <a:pt x="191" y="72"/>
                    <a:pt x="191" y="72"/>
                    <a:pt x="191" y="72"/>
                  </a:cubicBezTo>
                  <a:cubicBezTo>
                    <a:pt x="193" y="73"/>
                    <a:pt x="193" y="73"/>
                    <a:pt x="193" y="73"/>
                  </a:cubicBezTo>
                  <a:cubicBezTo>
                    <a:pt x="193" y="73"/>
                    <a:pt x="193" y="73"/>
                    <a:pt x="193" y="73"/>
                  </a:cubicBezTo>
                  <a:cubicBezTo>
                    <a:pt x="192" y="73"/>
                    <a:pt x="192" y="73"/>
                    <a:pt x="192" y="73"/>
                  </a:cubicBezTo>
                  <a:cubicBezTo>
                    <a:pt x="189" y="75"/>
                    <a:pt x="189" y="75"/>
                    <a:pt x="189" y="75"/>
                  </a:cubicBezTo>
                  <a:cubicBezTo>
                    <a:pt x="188" y="76"/>
                    <a:pt x="188" y="76"/>
                    <a:pt x="188" y="76"/>
                  </a:cubicBezTo>
                  <a:cubicBezTo>
                    <a:pt x="187" y="77"/>
                    <a:pt x="187" y="77"/>
                    <a:pt x="187" y="77"/>
                  </a:cubicBezTo>
                  <a:cubicBezTo>
                    <a:pt x="187" y="77"/>
                    <a:pt x="187" y="77"/>
                    <a:pt x="187" y="77"/>
                  </a:cubicBezTo>
                  <a:cubicBezTo>
                    <a:pt x="186" y="77"/>
                    <a:pt x="186" y="77"/>
                    <a:pt x="186" y="77"/>
                  </a:cubicBezTo>
                  <a:cubicBezTo>
                    <a:pt x="184" y="76"/>
                    <a:pt x="184" y="76"/>
                    <a:pt x="184" y="76"/>
                  </a:cubicBezTo>
                  <a:cubicBezTo>
                    <a:pt x="184" y="77"/>
                    <a:pt x="184" y="77"/>
                    <a:pt x="184" y="77"/>
                  </a:cubicBezTo>
                  <a:cubicBezTo>
                    <a:pt x="184" y="77"/>
                    <a:pt x="184" y="77"/>
                    <a:pt x="184" y="77"/>
                  </a:cubicBezTo>
                  <a:cubicBezTo>
                    <a:pt x="184" y="77"/>
                    <a:pt x="184" y="77"/>
                    <a:pt x="184" y="77"/>
                  </a:cubicBezTo>
                  <a:cubicBezTo>
                    <a:pt x="184" y="78"/>
                    <a:pt x="184" y="78"/>
                    <a:pt x="184" y="78"/>
                  </a:cubicBezTo>
                  <a:cubicBezTo>
                    <a:pt x="184" y="79"/>
                    <a:pt x="184" y="79"/>
                    <a:pt x="184" y="79"/>
                  </a:cubicBezTo>
                  <a:cubicBezTo>
                    <a:pt x="184" y="79"/>
                    <a:pt x="184" y="79"/>
                    <a:pt x="184" y="79"/>
                  </a:cubicBezTo>
                  <a:cubicBezTo>
                    <a:pt x="183" y="79"/>
                    <a:pt x="183" y="79"/>
                    <a:pt x="183" y="79"/>
                  </a:cubicBezTo>
                  <a:cubicBezTo>
                    <a:pt x="182" y="78"/>
                    <a:pt x="182" y="78"/>
                    <a:pt x="182" y="78"/>
                  </a:cubicBezTo>
                  <a:cubicBezTo>
                    <a:pt x="182" y="78"/>
                    <a:pt x="182" y="78"/>
                    <a:pt x="182" y="78"/>
                  </a:cubicBezTo>
                  <a:cubicBezTo>
                    <a:pt x="182" y="78"/>
                    <a:pt x="182" y="78"/>
                    <a:pt x="182" y="78"/>
                  </a:cubicBezTo>
                  <a:cubicBezTo>
                    <a:pt x="181" y="78"/>
                    <a:pt x="181" y="78"/>
                    <a:pt x="181" y="78"/>
                  </a:cubicBezTo>
                  <a:cubicBezTo>
                    <a:pt x="180" y="79"/>
                    <a:pt x="180" y="80"/>
                    <a:pt x="179" y="81"/>
                  </a:cubicBezTo>
                  <a:cubicBezTo>
                    <a:pt x="179" y="81"/>
                    <a:pt x="179" y="81"/>
                    <a:pt x="178" y="81"/>
                  </a:cubicBezTo>
                  <a:cubicBezTo>
                    <a:pt x="177" y="82"/>
                    <a:pt x="178" y="82"/>
                    <a:pt x="176" y="83"/>
                  </a:cubicBezTo>
                  <a:cubicBezTo>
                    <a:pt x="176" y="82"/>
                    <a:pt x="176" y="82"/>
                    <a:pt x="176" y="82"/>
                  </a:cubicBezTo>
                  <a:cubicBezTo>
                    <a:pt x="176" y="82"/>
                    <a:pt x="176" y="82"/>
                    <a:pt x="176" y="82"/>
                  </a:cubicBezTo>
                  <a:cubicBezTo>
                    <a:pt x="175" y="82"/>
                    <a:pt x="175" y="82"/>
                    <a:pt x="174" y="82"/>
                  </a:cubicBezTo>
                  <a:cubicBezTo>
                    <a:pt x="174" y="81"/>
                    <a:pt x="174" y="81"/>
                    <a:pt x="173" y="81"/>
                  </a:cubicBezTo>
                  <a:cubicBezTo>
                    <a:pt x="172" y="81"/>
                    <a:pt x="172" y="81"/>
                    <a:pt x="172" y="81"/>
                  </a:cubicBezTo>
                  <a:cubicBezTo>
                    <a:pt x="169" y="81"/>
                    <a:pt x="170" y="81"/>
                    <a:pt x="169" y="81"/>
                  </a:cubicBezTo>
                  <a:cubicBezTo>
                    <a:pt x="168" y="81"/>
                    <a:pt x="168" y="81"/>
                    <a:pt x="168" y="81"/>
                  </a:cubicBezTo>
                  <a:cubicBezTo>
                    <a:pt x="167" y="81"/>
                    <a:pt x="166" y="82"/>
                    <a:pt x="165" y="82"/>
                  </a:cubicBezTo>
                  <a:cubicBezTo>
                    <a:pt x="164" y="82"/>
                    <a:pt x="164" y="82"/>
                    <a:pt x="164" y="82"/>
                  </a:cubicBezTo>
                  <a:cubicBezTo>
                    <a:pt x="164" y="81"/>
                    <a:pt x="164" y="81"/>
                    <a:pt x="163" y="80"/>
                  </a:cubicBezTo>
                  <a:cubicBezTo>
                    <a:pt x="162" y="80"/>
                    <a:pt x="163" y="80"/>
                    <a:pt x="162" y="80"/>
                  </a:cubicBezTo>
                  <a:cubicBezTo>
                    <a:pt x="162" y="79"/>
                    <a:pt x="162" y="79"/>
                    <a:pt x="162" y="79"/>
                  </a:cubicBezTo>
                  <a:cubicBezTo>
                    <a:pt x="162" y="79"/>
                    <a:pt x="162" y="79"/>
                    <a:pt x="162" y="78"/>
                  </a:cubicBezTo>
                  <a:cubicBezTo>
                    <a:pt x="162" y="78"/>
                    <a:pt x="165" y="75"/>
                    <a:pt x="165" y="75"/>
                  </a:cubicBezTo>
                  <a:cubicBezTo>
                    <a:pt x="166" y="75"/>
                    <a:pt x="165" y="75"/>
                    <a:pt x="166" y="74"/>
                  </a:cubicBezTo>
                  <a:cubicBezTo>
                    <a:pt x="166" y="74"/>
                    <a:pt x="166" y="74"/>
                    <a:pt x="166" y="74"/>
                  </a:cubicBezTo>
                  <a:cubicBezTo>
                    <a:pt x="165" y="73"/>
                    <a:pt x="165" y="73"/>
                    <a:pt x="165" y="73"/>
                  </a:cubicBezTo>
                  <a:cubicBezTo>
                    <a:pt x="165" y="73"/>
                    <a:pt x="165" y="73"/>
                    <a:pt x="165" y="73"/>
                  </a:cubicBezTo>
                  <a:cubicBezTo>
                    <a:pt x="165" y="73"/>
                    <a:pt x="165" y="73"/>
                    <a:pt x="165" y="73"/>
                  </a:cubicBezTo>
                  <a:cubicBezTo>
                    <a:pt x="165" y="73"/>
                    <a:pt x="165" y="73"/>
                    <a:pt x="165" y="73"/>
                  </a:cubicBezTo>
                  <a:cubicBezTo>
                    <a:pt x="164" y="71"/>
                    <a:pt x="164" y="72"/>
                    <a:pt x="162" y="70"/>
                  </a:cubicBezTo>
                  <a:cubicBezTo>
                    <a:pt x="162" y="70"/>
                    <a:pt x="162" y="70"/>
                    <a:pt x="162" y="70"/>
                  </a:cubicBezTo>
                  <a:cubicBezTo>
                    <a:pt x="162" y="70"/>
                    <a:pt x="162" y="70"/>
                    <a:pt x="162" y="70"/>
                  </a:cubicBezTo>
                  <a:cubicBezTo>
                    <a:pt x="161" y="71"/>
                    <a:pt x="161" y="71"/>
                    <a:pt x="161" y="71"/>
                  </a:cubicBezTo>
                  <a:cubicBezTo>
                    <a:pt x="161" y="72"/>
                    <a:pt x="161" y="72"/>
                    <a:pt x="161" y="72"/>
                  </a:cubicBezTo>
                  <a:cubicBezTo>
                    <a:pt x="156" y="75"/>
                    <a:pt x="158" y="73"/>
                    <a:pt x="154" y="75"/>
                  </a:cubicBezTo>
                  <a:cubicBezTo>
                    <a:pt x="154" y="75"/>
                    <a:pt x="154" y="75"/>
                    <a:pt x="154" y="75"/>
                  </a:cubicBezTo>
                  <a:cubicBezTo>
                    <a:pt x="153" y="75"/>
                    <a:pt x="152" y="74"/>
                    <a:pt x="152" y="74"/>
                  </a:cubicBezTo>
                  <a:cubicBezTo>
                    <a:pt x="151" y="73"/>
                    <a:pt x="151" y="73"/>
                    <a:pt x="151" y="73"/>
                  </a:cubicBezTo>
                  <a:cubicBezTo>
                    <a:pt x="150" y="74"/>
                    <a:pt x="150" y="74"/>
                    <a:pt x="150" y="74"/>
                  </a:cubicBezTo>
                  <a:cubicBezTo>
                    <a:pt x="150" y="74"/>
                    <a:pt x="150" y="74"/>
                    <a:pt x="150" y="74"/>
                  </a:cubicBezTo>
                  <a:cubicBezTo>
                    <a:pt x="150" y="76"/>
                    <a:pt x="150" y="76"/>
                    <a:pt x="150" y="76"/>
                  </a:cubicBezTo>
                  <a:cubicBezTo>
                    <a:pt x="149" y="76"/>
                    <a:pt x="149" y="76"/>
                    <a:pt x="149" y="76"/>
                  </a:cubicBezTo>
                  <a:cubicBezTo>
                    <a:pt x="148" y="77"/>
                    <a:pt x="148" y="77"/>
                    <a:pt x="148" y="77"/>
                  </a:cubicBezTo>
                  <a:cubicBezTo>
                    <a:pt x="150" y="80"/>
                    <a:pt x="150" y="80"/>
                    <a:pt x="150" y="80"/>
                  </a:cubicBezTo>
                  <a:cubicBezTo>
                    <a:pt x="149" y="81"/>
                    <a:pt x="149" y="81"/>
                    <a:pt x="149" y="81"/>
                  </a:cubicBezTo>
                  <a:cubicBezTo>
                    <a:pt x="149" y="81"/>
                    <a:pt x="149" y="81"/>
                    <a:pt x="149" y="81"/>
                  </a:cubicBezTo>
                  <a:cubicBezTo>
                    <a:pt x="149" y="82"/>
                    <a:pt x="149" y="82"/>
                    <a:pt x="149" y="82"/>
                  </a:cubicBezTo>
                  <a:cubicBezTo>
                    <a:pt x="149" y="82"/>
                    <a:pt x="149" y="82"/>
                    <a:pt x="149" y="82"/>
                  </a:cubicBezTo>
                  <a:cubicBezTo>
                    <a:pt x="147" y="82"/>
                    <a:pt x="148" y="82"/>
                    <a:pt x="146" y="82"/>
                  </a:cubicBezTo>
                  <a:cubicBezTo>
                    <a:pt x="142" y="82"/>
                    <a:pt x="142" y="82"/>
                    <a:pt x="142" y="82"/>
                  </a:cubicBezTo>
                  <a:cubicBezTo>
                    <a:pt x="142" y="82"/>
                    <a:pt x="142" y="82"/>
                    <a:pt x="142" y="82"/>
                  </a:cubicBezTo>
                  <a:cubicBezTo>
                    <a:pt x="142" y="83"/>
                    <a:pt x="142" y="83"/>
                    <a:pt x="142" y="83"/>
                  </a:cubicBezTo>
                  <a:cubicBezTo>
                    <a:pt x="142" y="83"/>
                    <a:pt x="142" y="83"/>
                    <a:pt x="142" y="83"/>
                  </a:cubicBezTo>
                  <a:cubicBezTo>
                    <a:pt x="144" y="83"/>
                    <a:pt x="143" y="83"/>
                    <a:pt x="145" y="83"/>
                  </a:cubicBezTo>
                  <a:cubicBezTo>
                    <a:pt x="146" y="83"/>
                    <a:pt x="146" y="83"/>
                    <a:pt x="146" y="83"/>
                  </a:cubicBezTo>
                  <a:cubicBezTo>
                    <a:pt x="146" y="84"/>
                    <a:pt x="146" y="84"/>
                    <a:pt x="146" y="84"/>
                  </a:cubicBezTo>
                  <a:cubicBezTo>
                    <a:pt x="146" y="84"/>
                    <a:pt x="146" y="84"/>
                    <a:pt x="146" y="84"/>
                  </a:cubicBezTo>
                  <a:cubicBezTo>
                    <a:pt x="145" y="84"/>
                    <a:pt x="145" y="84"/>
                    <a:pt x="144" y="84"/>
                  </a:cubicBezTo>
                  <a:cubicBezTo>
                    <a:pt x="144" y="84"/>
                    <a:pt x="144" y="84"/>
                    <a:pt x="144" y="84"/>
                  </a:cubicBezTo>
                  <a:cubicBezTo>
                    <a:pt x="144" y="85"/>
                    <a:pt x="144" y="85"/>
                    <a:pt x="144" y="85"/>
                  </a:cubicBezTo>
                  <a:cubicBezTo>
                    <a:pt x="144" y="86"/>
                    <a:pt x="144" y="85"/>
                    <a:pt x="145" y="86"/>
                  </a:cubicBezTo>
                  <a:cubicBezTo>
                    <a:pt x="145" y="86"/>
                    <a:pt x="145" y="86"/>
                    <a:pt x="145" y="86"/>
                  </a:cubicBezTo>
                  <a:cubicBezTo>
                    <a:pt x="145" y="86"/>
                    <a:pt x="145" y="86"/>
                    <a:pt x="145" y="86"/>
                  </a:cubicBezTo>
                  <a:cubicBezTo>
                    <a:pt x="144" y="87"/>
                    <a:pt x="144" y="87"/>
                    <a:pt x="144" y="87"/>
                  </a:cubicBezTo>
                  <a:cubicBezTo>
                    <a:pt x="144" y="86"/>
                    <a:pt x="144" y="86"/>
                    <a:pt x="144" y="86"/>
                  </a:cubicBezTo>
                  <a:cubicBezTo>
                    <a:pt x="144" y="86"/>
                    <a:pt x="144" y="86"/>
                    <a:pt x="144" y="86"/>
                  </a:cubicBezTo>
                  <a:cubicBezTo>
                    <a:pt x="144" y="87"/>
                    <a:pt x="144" y="87"/>
                    <a:pt x="143" y="87"/>
                  </a:cubicBezTo>
                  <a:cubicBezTo>
                    <a:pt x="143" y="87"/>
                    <a:pt x="143" y="87"/>
                    <a:pt x="143" y="87"/>
                  </a:cubicBezTo>
                  <a:cubicBezTo>
                    <a:pt x="143" y="87"/>
                    <a:pt x="143" y="87"/>
                    <a:pt x="143" y="87"/>
                  </a:cubicBezTo>
                  <a:cubicBezTo>
                    <a:pt x="142" y="87"/>
                    <a:pt x="142" y="87"/>
                    <a:pt x="142" y="87"/>
                  </a:cubicBezTo>
                  <a:cubicBezTo>
                    <a:pt x="142" y="89"/>
                    <a:pt x="142" y="88"/>
                    <a:pt x="142" y="90"/>
                  </a:cubicBezTo>
                  <a:cubicBezTo>
                    <a:pt x="140" y="91"/>
                    <a:pt x="141" y="91"/>
                    <a:pt x="140" y="92"/>
                  </a:cubicBezTo>
                  <a:cubicBezTo>
                    <a:pt x="139" y="92"/>
                    <a:pt x="139" y="92"/>
                    <a:pt x="139" y="92"/>
                  </a:cubicBezTo>
                  <a:cubicBezTo>
                    <a:pt x="136" y="91"/>
                    <a:pt x="135" y="91"/>
                    <a:pt x="132" y="90"/>
                  </a:cubicBezTo>
                  <a:cubicBezTo>
                    <a:pt x="130" y="91"/>
                    <a:pt x="130" y="91"/>
                    <a:pt x="130" y="91"/>
                  </a:cubicBezTo>
                  <a:cubicBezTo>
                    <a:pt x="129" y="92"/>
                    <a:pt x="129" y="92"/>
                    <a:pt x="129" y="92"/>
                  </a:cubicBezTo>
                  <a:cubicBezTo>
                    <a:pt x="128" y="93"/>
                    <a:pt x="128" y="93"/>
                    <a:pt x="128" y="93"/>
                  </a:cubicBezTo>
                  <a:cubicBezTo>
                    <a:pt x="128" y="96"/>
                    <a:pt x="128" y="96"/>
                    <a:pt x="128" y="96"/>
                  </a:cubicBezTo>
                  <a:cubicBezTo>
                    <a:pt x="128" y="96"/>
                    <a:pt x="128" y="96"/>
                    <a:pt x="128" y="96"/>
                  </a:cubicBezTo>
                  <a:cubicBezTo>
                    <a:pt x="128" y="97"/>
                    <a:pt x="128" y="97"/>
                    <a:pt x="128" y="97"/>
                  </a:cubicBezTo>
                  <a:cubicBezTo>
                    <a:pt x="131" y="97"/>
                    <a:pt x="131" y="97"/>
                    <a:pt x="131" y="97"/>
                  </a:cubicBezTo>
                  <a:cubicBezTo>
                    <a:pt x="131" y="98"/>
                    <a:pt x="131" y="98"/>
                    <a:pt x="131" y="98"/>
                  </a:cubicBezTo>
                  <a:cubicBezTo>
                    <a:pt x="131" y="98"/>
                    <a:pt x="131" y="98"/>
                    <a:pt x="131" y="98"/>
                  </a:cubicBezTo>
                  <a:cubicBezTo>
                    <a:pt x="131" y="99"/>
                    <a:pt x="131" y="99"/>
                    <a:pt x="131" y="99"/>
                  </a:cubicBezTo>
                  <a:cubicBezTo>
                    <a:pt x="132" y="99"/>
                    <a:pt x="132" y="99"/>
                    <a:pt x="132" y="99"/>
                  </a:cubicBezTo>
                  <a:cubicBezTo>
                    <a:pt x="132" y="100"/>
                    <a:pt x="133" y="100"/>
                    <a:pt x="134" y="99"/>
                  </a:cubicBezTo>
                  <a:cubicBezTo>
                    <a:pt x="135" y="100"/>
                    <a:pt x="135" y="100"/>
                    <a:pt x="135" y="100"/>
                  </a:cubicBezTo>
                  <a:cubicBezTo>
                    <a:pt x="136" y="100"/>
                    <a:pt x="136" y="100"/>
                    <a:pt x="136" y="100"/>
                  </a:cubicBezTo>
                  <a:cubicBezTo>
                    <a:pt x="136" y="101"/>
                    <a:pt x="136" y="100"/>
                    <a:pt x="137" y="101"/>
                  </a:cubicBezTo>
                  <a:cubicBezTo>
                    <a:pt x="135" y="104"/>
                    <a:pt x="135" y="104"/>
                    <a:pt x="135" y="104"/>
                  </a:cubicBezTo>
                  <a:cubicBezTo>
                    <a:pt x="136" y="107"/>
                    <a:pt x="136" y="107"/>
                    <a:pt x="137" y="108"/>
                  </a:cubicBezTo>
                  <a:cubicBezTo>
                    <a:pt x="138" y="110"/>
                    <a:pt x="138" y="109"/>
                    <a:pt x="139" y="110"/>
                  </a:cubicBezTo>
                  <a:cubicBezTo>
                    <a:pt x="139" y="111"/>
                    <a:pt x="139" y="111"/>
                    <a:pt x="139" y="111"/>
                  </a:cubicBezTo>
                  <a:cubicBezTo>
                    <a:pt x="139" y="111"/>
                    <a:pt x="139" y="111"/>
                    <a:pt x="139" y="111"/>
                  </a:cubicBezTo>
                  <a:cubicBezTo>
                    <a:pt x="139" y="113"/>
                    <a:pt x="138" y="113"/>
                    <a:pt x="138" y="114"/>
                  </a:cubicBezTo>
                  <a:cubicBezTo>
                    <a:pt x="137" y="115"/>
                    <a:pt x="137" y="115"/>
                    <a:pt x="137" y="115"/>
                  </a:cubicBezTo>
                  <a:cubicBezTo>
                    <a:pt x="136" y="115"/>
                    <a:pt x="133" y="120"/>
                    <a:pt x="133" y="121"/>
                  </a:cubicBezTo>
                  <a:cubicBezTo>
                    <a:pt x="133" y="124"/>
                    <a:pt x="133" y="124"/>
                    <a:pt x="133" y="124"/>
                  </a:cubicBezTo>
                  <a:cubicBezTo>
                    <a:pt x="132" y="125"/>
                    <a:pt x="132" y="125"/>
                    <a:pt x="132" y="125"/>
                  </a:cubicBezTo>
                  <a:cubicBezTo>
                    <a:pt x="132" y="125"/>
                    <a:pt x="132" y="125"/>
                    <a:pt x="132" y="125"/>
                  </a:cubicBezTo>
                  <a:cubicBezTo>
                    <a:pt x="132" y="125"/>
                    <a:pt x="132" y="125"/>
                    <a:pt x="132" y="125"/>
                  </a:cubicBezTo>
                  <a:cubicBezTo>
                    <a:pt x="131" y="125"/>
                    <a:pt x="131" y="125"/>
                    <a:pt x="131" y="125"/>
                  </a:cubicBezTo>
                  <a:cubicBezTo>
                    <a:pt x="130" y="124"/>
                    <a:pt x="130" y="124"/>
                    <a:pt x="130" y="124"/>
                  </a:cubicBezTo>
                  <a:cubicBezTo>
                    <a:pt x="130" y="124"/>
                    <a:pt x="130" y="124"/>
                    <a:pt x="130" y="124"/>
                  </a:cubicBezTo>
                  <a:cubicBezTo>
                    <a:pt x="129" y="124"/>
                    <a:pt x="129" y="124"/>
                    <a:pt x="129" y="124"/>
                  </a:cubicBezTo>
                  <a:cubicBezTo>
                    <a:pt x="127" y="125"/>
                    <a:pt x="127" y="125"/>
                    <a:pt x="127" y="125"/>
                  </a:cubicBezTo>
                  <a:cubicBezTo>
                    <a:pt x="126" y="124"/>
                    <a:pt x="126" y="124"/>
                    <a:pt x="126" y="124"/>
                  </a:cubicBezTo>
                  <a:cubicBezTo>
                    <a:pt x="124" y="123"/>
                    <a:pt x="124" y="123"/>
                    <a:pt x="124" y="123"/>
                  </a:cubicBezTo>
                  <a:cubicBezTo>
                    <a:pt x="122" y="123"/>
                    <a:pt x="122" y="123"/>
                    <a:pt x="122" y="123"/>
                  </a:cubicBezTo>
                  <a:cubicBezTo>
                    <a:pt x="118" y="123"/>
                    <a:pt x="118" y="123"/>
                    <a:pt x="118" y="123"/>
                  </a:cubicBezTo>
                  <a:cubicBezTo>
                    <a:pt x="118" y="120"/>
                    <a:pt x="118" y="120"/>
                    <a:pt x="118" y="117"/>
                  </a:cubicBezTo>
                  <a:cubicBezTo>
                    <a:pt x="120" y="115"/>
                    <a:pt x="120" y="115"/>
                    <a:pt x="120" y="115"/>
                  </a:cubicBezTo>
                  <a:cubicBezTo>
                    <a:pt x="120" y="114"/>
                    <a:pt x="120" y="114"/>
                    <a:pt x="120" y="114"/>
                  </a:cubicBezTo>
                  <a:cubicBezTo>
                    <a:pt x="119" y="114"/>
                    <a:pt x="119" y="114"/>
                    <a:pt x="119" y="114"/>
                  </a:cubicBezTo>
                  <a:cubicBezTo>
                    <a:pt x="119" y="114"/>
                    <a:pt x="119" y="114"/>
                    <a:pt x="119" y="114"/>
                  </a:cubicBezTo>
                  <a:cubicBezTo>
                    <a:pt x="114" y="112"/>
                    <a:pt x="116" y="111"/>
                    <a:pt x="111" y="110"/>
                  </a:cubicBezTo>
                  <a:cubicBezTo>
                    <a:pt x="110" y="110"/>
                    <a:pt x="110" y="110"/>
                    <a:pt x="109" y="110"/>
                  </a:cubicBezTo>
                  <a:cubicBezTo>
                    <a:pt x="109" y="110"/>
                    <a:pt x="109" y="110"/>
                    <a:pt x="109" y="110"/>
                  </a:cubicBezTo>
                  <a:cubicBezTo>
                    <a:pt x="108" y="110"/>
                    <a:pt x="108" y="110"/>
                    <a:pt x="108" y="110"/>
                  </a:cubicBezTo>
                  <a:cubicBezTo>
                    <a:pt x="102" y="106"/>
                    <a:pt x="106" y="109"/>
                    <a:pt x="99" y="104"/>
                  </a:cubicBezTo>
                  <a:cubicBezTo>
                    <a:pt x="97" y="103"/>
                    <a:pt x="97" y="103"/>
                    <a:pt x="97" y="103"/>
                  </a:cubicBezTo>
                  <a:cubicBezTo>
                    <a:pt x="97" y="103"/>
                    <a:pt x="97" y="103"/>
                    <a:pt x="97" y="103"/>
                  </a:cubicBezTo>
                  <a:cubicBezTo>
                    <a:pt x="96" y="102"/>
                    <a:pt x="96" y="102"/>
                    <a:pt x="96" y="102"/>
                  </a:cubicBezTo>
                  <a:cubicBezTo>
                    <a:pt x="94" y="100"/>
                    <a:pt x="94" y="100"/>
                    <a:pt x="94" y="100"/>
                  </a:cubicBezTo>
                  <a:cubicBezTo>
                    <a:pt x="92" y="100"/>
                    <a:pt x="92" y="100"/>
                    <a:pt x="92" y="100"/>
                  </a:cubicBezTo>
                  <a:cubicBezTo>
                    <a:pt x="82" y="94"/>
                    <a:pt x="91" y="99"/>
                    <a:pt x="79" y="90"/>
                  </a:cubicBezTo>
                  <a:cubicBezTo>
                    <a:pt x="78" y="89"/>
                    <a:pt x="78" y="89"/>
                    <a:pt x="78" y="89"/>
                  </a:cubicBezTo>
                  <a:cubicBezTo>
                    <a:pt x="75" y="87"/>
                    <a:pt x="75" y="87"/>
                    <a:pt x="75" y="87"/>
                  </a:cubicBezTo>
                  <a:cubicBezTo>
                    <a:pt x="73" y="86"/>
                    <a:pt x="73" y="86"/>
                    <a:pt x="73" y="86"/>
                  </a:cubicBezTo>
                  <a:cubicBezTo>
                    <a:pt x="73" y="85"/>
                    <a:pt x="73" y="85"/>
                    <a:pt x="73" y="85"/>
                  </a:cubicBezTo>
                  <a:cubicBezTo>
                    <a:pt x="73" y="84"/>
                    <a:pt x="73" y="84"/>
                    <a:pt x="73" y="84"/>
                  </a:cubicBezTo>
                  <a:cubicBezTo>
                    <a:pt x="72" y="80"/>
                    <a:pt x="72" y="80"/>
                    <a:pt x="72" y="80"/>
                  </a:cubicBezTo>
                  <a:cubicBezTo>
                    <a:pt x="71" y="78"/>
                    <a:pt x="71" y="78"/>
                    <a:pt x="71" y="78"/>
                  </a:cubicBezTo>
                  <a:cubicBezTo>
                    <a:pt x="70" y="77"/>
                    <a:pt x="70" y="77"/>
                    <a:pt x="70" y="77"/>
                  </a:cubicBezTo>
                  <a:cubicBezTo>
                    <a:pt x="69" y="75"/>
                    <a:pt x="69" y="75"/>
                    <a:pt x="69" y="75"/>
                  </a:cubicBezTo>
                  <a:cubicBezTo>
                    <a:pt x="68" y="72"/>
                    <a:pt x="68" y="72"/>
                    <a:pt x="68" y="72"/>
                  </a:cubicBezTo>
                  <a:cubicBezTo>
                    <a:pt x="67" y="70"/>
                    <a:pt x="67" y="70"/>
                    <a:pt x="67" y="70"/>
                  </a:cubicBezTo>
                  <a:cubicBezTo>
                    <a:pt x="66" y="69"/>
                    <a:pt x="66" y="69"/>
                    <a:pt x="66" y="69"/>
                  </a:cubicBezTo>
                  <a:cubicBezTo>
                    <a:pt x="65" y="68"/>
                    <a:pt x="65" y="68"/>
                    <a:pt x="65" y="68"/>
                  </a:cubicBezTo>
                  <a:cubicBezTo>
                    <a:pt x="64" y="67"/>
                    <a:pt x="64" y="67"/>
                    <a:pt x="64" y="67"/>
                  </a:cubicBezTo>
                  <a:cubicBezTo>
                    <a:pt x="62" y="66"/>
                    <a:pt x="62" y="66"/>
                    <a:pt x="62" y="66"/>
                  </a:cubicBezTo>
                  <a:cubicBezTo>
                    <a:pt x="61" y="66"/>
                    <a:pt x="61" y="66"/>
                    <a:pt x="61" y="66"/>
                  </a:cubicBezTo>
                  <a:cubicBezTo>
                    <a:pt x="61" y="66"/>
                    <a:pt x="61" y="66"/>
                    <a:pt x="61" y="66"/>
                  </a:cubicBezTo>
                  <a:cubicBezTo>
                    <a:pt x="61" y="66"/>
                    <a:pt x="61" y="66"/>
                    <a:pt x="61" y="66"/>
                  </a:cubicBezTo>
                  <a:cubicBezTo>
                    <a:pt x="60" y="67"/>
                    <a:pt x="60" y="67"/>
                    <a:pt x="60" y="67"/>
                  </a:cubicBezTo>
                  <a:cubicBezTo>
                    <a:pt x="59" y="67"/>
                    <a:pt x="59" y="67"/>
                    <a:pt x="59" y="67"/>
                  </a:cubicBezTo>
                  <a:cubicBezTo>
                    <a:pt x="58" y="67"/>
                    <a:pt x="58" y="67"/>
                    <a:pt x="58" y="67"/>
                  </a:cubicBezTo>
                  <a:cubicBezTo>
                    <a:pt x="58" y="67"/>
                    <a:pt x="58" y="67"/>
                    <a:pt x="58" y="67"/>
                  </a:cubicBezTo>
                  <a:cubicBezTo>
                    <a:pt x="56" y="67"/>
                    <a:pt x="56" y="67"/>
                    <a:pt x="56" y="67"/>
                  </a:cubicBezTo>
                  <a:cubicBezTo>
                    <a:pt x="55" y="66"/>
                    <a:pt x="55" y="66"/>
                    <a:pt x="55" y="66"/>
                  </a:cubicBezTo>
                  <a:cubicBezTo>
                    <a:pt x="54" y="67"/>
                    <a:pt x="54" y="67"/>
                    <a:pt x="54" y="67"/>
                  </a:cubicBezTo>
                  <a:cubicBezTo>
                    <a:pt x="51" y="67"/>
                    <a:pt x="51" y="67"/>
                    <a:pt x="51" y="67"/>
                  </a:cubicBezTo>
                  <a:cubicBezTo>
                    <a:pt x="50" y="67"/>
                    <a:pt x="50" y="67"/>
                    <a:pt x="50" y="67"/>
                  </a:cubicBezTo>
                  <a:cubicBezTo>
                    <a:pt x="47" y="65"/>
                    <a:pt x="47" y="65"/>
                    <a:pt x="47" y="65"/>
                  </a:cubicBezTo>
                  <a:cubicBezTo>
                    <a:pt x="46" y="64"/>
                    <a:pt x="46" y="64"/>
                    <a:pt x="46" y="64"/>
                  </a:cubicBezTo>
                  <a:cubicBezTo>
                    <a:pt x="46" y="64"/>
                    <a:pt x="46" y="64"/>
                    <a:pt x="46" y="64"/>
                  </a:cubicBezTo>
                  <a:cubicBezTo>
                    <a:pt x="46" y="63"/>
                    <a:pt x="46" y="63"/>
                    <a:pt x="46" y="63"/>
                  </a:cubicBezTo>
                  <a:cubicBezTo>
                    <a:pt x="46" y="62"/>
                    <a:pt x="46" y="62"/>
                    <a:pt x="46" y="62"/>
                  </a:cubicBezTo>
                  <a:cubicBezTo>
                    <a:pt x="47" y="61"/>
                    <a:pt x="47" y="61"/>
                    <a:pt x="47" y="61"/>
                  </a:cubicBezTo>
                  <a:cubicBezTo>
                    <a:pt x="46" y="61"/>
                    <a:pt x="46" y="61"/>
                    <a:pt x="46" y="61"/>
                  </a:cubicBezTo>
                  <a:cubicBezTo>
                    <a:pt x="46" y="60"/>
                    <a:pt x="46" y="60"/>
                    <a:pt x="46" y="60"/>
                  </a:cubicBezTo>
                  <a:cubicBezTo>
                    <a:pt x="46" y="59"/>
                    <a:pt x="46" y="59"/>
                    <a:pt x="46" y="59"/>
                  </a:cubicBezTo>
                  <a:cubicBezTo>
                    <a:pt x="46" y="58"/>
                    <a:pt x="46" y="58"/>
                    <a:pt x="46" y="58"/>
                  </a:cubicBezTo>
                  <a:cubicBezTo>
                    <a:pt x="47" y="59"/>
                    <a:pt x="47" y="59"/>
                    <a:pt x="47" y="59"/>
                  </a:cubicBezTo>
                  <a:cubicBezTo>
                    <a:pt x="47" y="58"/>
                    <a:pt x="47" y="58"/>
                    <a:pt x="47" y="58"/>
                  </a:cubicBezTo>
                  <a:cubicBezTo>
                    <a:pt x="47" y="58"/>
                    <a:pt x="47" y="58"/>
                    <a:pt x="47" y="58"/>
                  </a:cubicBezTo>
                  <a:cubicBezTo>
                    <a:pt x="47" y="57"/>
                    <a:pt x="47" y="57"/>
                    <a:pt x="47" y="57"/>
                  </a:cubicBezTo>
                  <a:cubicBezTo>
                    <a:pt x="46" y="57"/>
                    <a:pt x="46" y="57"/>
                    <a:pt x="46" y="57"/>
                  </a:cubicBezTo>
                  <a:cubicBezTo>
                    <a:pt x="45" y="56"/>
                    <a:pt x="45" y="56"/>
                    <a:pt x="45" y="56"/>
                  </a:cubicBezTo>
                  <a:cubicBezTo>
                    <a:pt x="44" y="56"/>
                    <a:pt x="44" y="56"/>
                    <a:pt x="44" y="56"/>
                  </a:cubicBezTo>
                  <a:cubicBezTo>
                    <a:pt x="45" y="55"/>
                    <a:pt x="45" y="55"/>
                    <a:pt x="45" y="55"/>
                  </a:cubicBezTo>
                  <a:cubicBezTo>
                    <a:pt x="45" y="55"/>
                    <a:pt x="45" y="55"/>
                    <a:pt x="45" y="55"/>
                  </a:cubicBezTo>
                  <a:cubicBezTo>
                    <a:pt x="45" y="54"/>
                    <a:pt x="45" y="54"/>
                    <a:pt x="45" y="54"/>
                  </a:cubicBezTo>
                  <a:cubicBezTo>
                    <a:pt x="45" y="53"/>
                    <a:pt x="45" y="53"/>
                    <a:pt x="45" y="53"/>
                  </a:cubicBezTo>
                  <a:cubicBezTo>
                    <a:pt x="45" y="53"/>
                    <a:pt x="45" y="53"/>
                    <a:pt x="45" y="53"/>
                  </a:cubicBezTo>
                  <a:cubicBezTo>
                    <a:pt x="45" y="52"/>
                    <a:pt x="45" y="52"/>
                    <a:pt x="45" y="52"/>
                  </a:cubicBezTo>
                  <a:cubicBezTo>
                    <a:pt x="45" y="52"/>
                    <a:pt x="45" y="52"/>
                    <a:pt x="45" y="52"/>
                  </a:cubicBezTo>
                  <a:cubicBezTo>
                    <a:pt x="44" y="52"/>
                    <a:pt x="44" y="52"/>
                    <a:pt x="44" y="52"/>
                  </a:cubicBezTo>
                  <a:cubicBezTo>
                    <a:pt x="44" y="51"/>
                    <a:pt x="44" y="51"/>
                    <a:pt x="44" y="51"/>
                  </a:cubicBezTo>
                  <a:cubicBezTo>
                    <a:pt x="42" y="51"/>
                    <a:pt x="42" y="51"/>
                    <a:pt x="42" y="51"/>
                  </a:cubicBezTo>
                  <a:cubicBezTo>
                    <a:pt x="39" y="51"/>
                    <a:pt x="39" y="51"/>
                    <a:pt x="39" y="51"/>
                  </a:cubicBezTo>
                  <a:cubicBezTo>
                    <a:pt x="38" y="50"/>
                    <a:pt x="38" y="50"/>
                    <a:pt x="38" y="50"/>
                  </a:cubicBezTo>
                  <a:cubicBezTo>
                    <a:pt x="37" y="50"/>
                    <a:pt x="37" y="50"/>
                    <a:pt x="37" y="50"/>
                  </a:cubicBezTo>
                  <a:cubicBezTo>
                    <a:pt x="36" y="48"/>
                    <a:pt x="36" y="48"/>
                    <a:pt x="36" y="48"/>
                  </a:cubicBezTo>
                  <a:cubicBezTo>
                    <a:pt x="36" y="48"/>
                    <a:pt x="36" y="48"/>
                    <a:pt x="36" y="48"/>
                  </a:cubicBezTo>
                  <a:cubicBezTo>
                    <a:pt x="35" y="47"/>
                    <a:pt x="35" y="47"/>
                    <a:pt x="35" y="47"/>
                  </a:cubicBezTo>
                  <a:cubicBezTo>
                    <a:pt x="34" y="47"/>
                    <a:pt x="34" y="47"/>
                    <a:pt x="34" y="47"/>
                  </a:cubicBezTo>
                  <a:cubicBezTo>
                    <a:pt x="33" y="47"/>
                    <a:pt x="33" y="47"/>
                    <a:pt x="33" y="47"/>
                  </a:cubicBezTo>
                  <a:cubicBezTo>
                    <a:pt x="32" y="47"/>
                    <a:pt x="32" y="47"/>
                    <a:pt x="32" y="47"/>
                  </a:cubicBezTo>
                  <a:cubicBezTo>
                    <a:pt x="31" y="45"/>
                    <a:pt x="31" y="45"/>
                    <a:pt x="31" y="45"/>
                  </a:cubicBezTo>
                  <a:cubicBezTo>
                    <a:pt x="29" y="43"/>
                    <a:pt x="29" y="43"/>
                    <a:pt x="29" y="43"/>
                  </a:cubicBezTo>
                  <a:cubicBezTo>
                    <a:pt x="29" y="45"/>
                    <a:pt x="29" y="45"/>
                    <a:pt x="29" y="45"/>
                  </a:cubicBezTo>
                  <a:cubicBezTo>
                    <a:pt x="28" y="45"/>
                    <a:pt x="28" y="45"/>
                    <a:pt x="28" y="45"/>
                  </a:cubicBezTo>
                  <a:cubicBezTo>
                    <a:pt x="27" y="45"/>
                    <a:pt x="27" y="45"/>
                    <a:pt x="27" y="45"/>
                  </a:cubicBezTo>
                  <a:cubicBezTo>
                    <a:pt x="26" y="45"/>
                    <a:pt x="26" y="45"/>
                    <a:pt x="26" y="45"/>
                  </a:cubicBezTo>
                  <a:cubicBezTo>
                    <a:pt x="25" y="45"/>
                    <a:pt x="25" y="45"/>
                    <a:pt x="25" y="45"/>
                  </a:cubicBezTo>
                  <a:cubicBezTo>
                    <a:pt x="24" y="46"/>
                    <a:pt x="24" y="46"/>
                    <a:pt x="24" y="46"/>
                  </a:cubicBezTo>
                  <a:cubicBezTo>
                    <a:pt x="24" y="46"/>
                    <a:pt x="24" y="46"/>
                    <a:pt x="24" y="46"/>
                  </a:cubicBezTo>
                  <a:cubicBezTo>
                    <a:pt x="25" y="47"/>
                    <a:pt x="25" y="47"/>
                    <a:pt x="25" y="47"/>
                  </a:cubicBezTo>
                  <a:cubicBezTo>
                    <a:pt x="26" y="47"/>
                    <a:pt x="26" y="47"/>
                    <a:pt x="26" y="47"/>
                  </a:cubicBezTo>
                  <a:cubicBezTo>
                    <a:pt x="27" y="49"/>
                    <a:pt x="27" y="49"/>
                    <a:pt x="27" y="49"/>
                  </a:cubicBezTo>
                  <a:cubicBezTo>
                    <a:pt x="28" y="50"/>
                    <a:pt x="28" y="50"/>
                    <a:pt x="28" y="50"/>
                  </a:cubicBezTo>
                  <a:cubicBezTo>
                    <a:pt x="28" y="50"/>
                    <a:pt x="28" y="50"/>
                    <a:pt x="28" y="50"/>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0"/>
                    <a:pt x="27" y="50"/>
                    <a:pt x="27" y="50"/>
                  </a:cubicBezTo>
                  <a:cubicBezTo>
                    <a:pt x="26" y="49"/>
                    <a:pt x="26" y="49"/>
                    <a:pt x="26" y="49"/>
                  </a:cubicBezTo>
                  <a:cubicBezTo>
                    <a:pt x="26" y="49"/>
                    <a:pt x="26" y="49"/>
                    <a:pt x="26" y="49"/>
                  </a:cubicBezTo>
                  <a:cubicBezTo>
                    <a:pt x="25" y="48"/>
                    <a:pt x="25" y="48"/>
                    <a:pt x="25" y="48"/>
                  </a:cubicBezTo>
                  <a:cubicBezTo>
                    <a:pt x="24" y="48"/>
                    <a:pt x="24" y="48"/>
                    <a:pt x="24" y="48"/>
                  </a:cubicBezTo>
                  <a:cubicBezTo>
                    <a:pt x="23" y="48"/>
                    <a:pt x="23" y="48"/>
                    <a:pt x="23" y="48"/>
                  </a:cubicBezTo>
                  <a:cubicBezTo>
                    <a:pt x="23" y="48"/>
                    <a:pt x="23" y="48"/>
                    <a:pt x="23" y="48"/>
                  </a:cubicBezTo>
                  <a:cubicBezTo>
                    <a:pt x="22" y="48"/>
                    <a:pt x="22" y="48"/>
                    <a:pt x="22" y="48"/>
                  </a:cubicBezTo>
                  <a:cubicBezTo>
                    <a:pt x="22" y="49"/>
                    <a:pt x="22" y="49"/>
                    <a:pt x="22" y="49"/>
                  </a:cubicBezTo>
                  <a:cubicBezTo>
                    <a:pt x="22" y="50"/>
                    <a:pt x="22" y="50"/>
                    <a:pt x="22" y="50"/>
                  </a:cubicBezTo>
                  <a:cubicBezTo>
                    <a:pt x="21" y="52"/>
                    <a:pt x="21" y="52"/>
                    <a:pt x="21" y="52"/>
                  </a:cubicBezTo>
                  <a:cubicBezTo>
                    <a:pt x="21" y="52"/>
                    <a:pt x="21" y="52"/>
                    <a:pt x="21" y="52"/>
                  </a:cubicBezTo>
                  <a:cubicBezTo>
                    <a:pt x="19" y="53"/>
                    <a:pt x="19" y="53"/>
                    <a:pt x="19" y="53"/>
                  </a:cubicBezTo>
                  <a:cubicBezTo>
                    <a:pt x="16" y="53"/>
                    <a:pt x="16" y="53"/>
                    <a:pt x="16" y="53"/>
                  </a:cubicBezTo>
                  <a:cubicBezTo>
                    <a:pt x="15" y="53"/>
                    <a:pt x="15" y="53"/>
                    <a:pt x="15" y="53"/>
                  </a:cubicBezTo>
                  <a:cubicBezTo>
                    <a:pt x="14" y="54"/>
                    <a:pt x="14" y="54"/>
                    <a:pt x="14" y="54"/>
                  </a:cubicBezTo>
                  <a:cubicBezTo>
                    <a:pt x="13" y="56"/>
                    <a:pt x="13" y="56"/>
                    <a:pt x="13" y="56"/>
                  </a:cubicBezTo>
                  <a:cubicBezTo>
                    <a:pt x="12" y="57"/>
                    <a:pt x="12" y="57"/>
                    <a:pt x="12" y="57"/>
                  </a:cubicBezTo>
                  <a:cubicBezTo>
                    <a:pt x="11" y="57"/>
                    <a:pt x="11" y="57"/>
                    <a:pt x="11" y="57"/>
                  </a:cubicBezTo>
                  <a:cubicBezTo>
                    <a:pt x="11" y="60"/>
                    <a:pt x="11" y="60"/>
                    <a:pt x="11" y="60"/>
                  </a:cubicBezTo>
                  <a:cubicBezTo>
                    <a:pt x="12" y="63"/>
                    <a:pt x="12" y="63"/>
                    <a:pt x="12" y="63"/>
                  </a:cubicBezTo>
                  <a:cubicBezTo>
                    <a:pt x="12" y="64"/>
                    <a:pt x="12" y="64"/>
                    <a:pt x="12" y="64"/>
                  </a:cubicBezTo>
                  <a:cubicBezTo>
                    <a:pt x="13" y="65"/>
                    <a:pt x="13" y="65"/>
                    <a:pt x="13" y="65"/>
                  </a:cubicBezTo>
                  <a:cubicBezTo>
                    <a:pt x="13" y="65"/>
                    <a:pt x="13" y="65"/>
                    <a:pt x="13" y="65"/>
                  </a:cubicBezTo>
                  <a:cubicBezTo>
                    <a:pt x="12" y="65"/>
                    <a:pt x="12" y="65"/>
                    <a:pt x="12" y="65"/>
                  </a:cubicBezTo>
                  <a:cubicBezTo>
                    <a:pt x="12" y="66"/>
                    <a:pt x="12" y="66"/>
                    <a:pt x="12" y="66"/>
                  </a:cubicBezTo>
                  <a:cubicBezTo>
                    <a:pt x="12" y="66"/>
                    <a:pt x="12" y="66"/>
                    <a:pt x="12" y="66"/>
                  </a:cubicBezTo>
                  <a:cubicBezTo>
                    <a:pt x="11" y="66"/>
                    <a:pt x="11" y="66"/>
                    <a:pt x="11" y="66"/>
                  </a:cubicBezTo>
                  <a:cubicBezTo>
                    <a:pt x="10" y="66"/>
                    <a:pt x="10" y="66"/>
                    <a:pt x="10" y="66"/>
                  </a:cubicBezTo>
                  <a:cubicBezTo>
                    <a:pt x="9" y="66"/>
                    <a:pt x="9" y="66"/>
                    <a:pt x="9" y="66"/>
                  </a:cubicBezTo>
                  <a:cubicBezTo>
                    <a:pt x="6" y="66"/>
                    <a:pt x="6" y="66"/>
                    <a:pt x="6" y="66"/>
                  </a:cubicBezTo>
                  <a:cubicBezTo>
                    <a:pt x="3" y="66"/>
                    <a:pt x="3" y="66"/>
                    <a:pt x="3" y="66"/>
                  </a:cubicBezTo>
                  <a:cubicBezTo>
                    <a:pt x="0" y="65"/>
                    <a:pt x="0" y="65"/>
                    <a:pt x="0" y="65"/>
                  </a:cubicBezTo>
                  <a:cubicBezTo>
                    <a:pt x="0" y="62"/>
                    <a:pt x="0" y="62"/>
                    <a:pt x="0" y="62"/>
                  </a:cubicBezTo>
                  <a:cubicBezTo>
                    <a:pt x="0" y="59"/>
                    <a:pt x="0" y="59"/>
                    <a:pt x="0" y="59"/>
                  </a:cubicBezTo>
                  <a:cubicBezTo>
                    <a:pt x="0" y="55"/>
                    <a:pt x="0" y="55"/>
                    <a:pt x="0" y="55"/>
                  </a:cubicBezTo>
                  <a:cubicBezTo>
                    <a:pt x="0" y="52"/>
                    <a:pt x="0" y="52"/>
                    <a:pt x="0" y="52"/>
                  </a:cubicBezTo>
                  <a:cubicBezTo>
                    <a:pt x="0" y="48"/>
                    <a:pt x="0" y="48"/>
                    <a:pt x="0" y="48"/>
                  </a:cubicBezTo>
                  <a:cubicBezTo>
                    <a:pt x="0" y="45"/>
                    <a:pt x="0" y="45"/>
                    <a:pt x="0" y="45"/>
                  </a:cubicBezTo>
                  <a:cubicBezTo>
                    <a:pt x="0" y="41"/>
                    <a:pt x="0" y="41"/>
                    <a:pt x="0" y="41"/>
                  </a:cubicBezTo>
                  <a:cubicBezTo>
                    <a:pt x="0" y="38"/>
                    <a:pt x="0" y="38"/>
                    <a:pt x="0" y="38"/>
                  </a:cubicBezTo>
                  <a:cubicBezTo>
                    <a:pt x="0" y="34"/>
                    <a:pt x="0" y="34"/>
                    <a:pt x="0" y="34"/>
                  </a:cubicBezTo>
                  <a:cubicBezTo>
                    <a:pt x="0" y="31"/>
                    <a:pt x="0" y="31"/>
                    <a:pt x="0" y="31"/>
                  </a:cubicBezTo>
                  <a:cubicBezTo>
                    <a:pt x="0" y="27"/>
                    <a:pt x="0" y="27"/>
                    <a:pt x="0" y="27"/>
                  </a:cubicBezTo>
                  <a:cubicBezTo>
                    <a:pt x="0" y="23"/>
                    <a:pt x="0" y="23"/>
                    <a:pt x="0" y="23"/>
                  </a:cubicBezTo>
                  <a:cubicBezTo>
                    <a:pt x="0" y="20"/>
                    <a:pt x="0" y="20"/>
                    <a:pt x="0" y="20"/>
                  </a:cubicBezTo>
                  <a:cubicBezTo>
                    <a:pt x="0" y="16"/>
                    <a:pt x="0" y="16"/>
                    <a:pt x="0" y="16"/>
                  </a:cubicBezTo>
                  <a:cubicBezTo>
                    <a:pt x="0" y="13"/>
                    <a:pt x="0" y="13"/>
                    <a:pt x="0" y="13"/>
                  </a:cubicBezTo>
                  <a:cubicBezTo>
                    <a:pt x="0" y="9"/>
                    <a:pt x="0" y="9"/>
                    <a:pt x="0" y="9"/>
                  </a:cubicBezTo>
                  <a:cubicBezTo>
                    <a:pt x="1" y="9"/>
                    <a:pt x="1" y="9"/>
                    <a:pt x="1" y="9"/>
                  </a:cubicBezTo>
                  <a:cubicBezTo>
                    <a:pt x="3" y="8"/>
                    <a:pt x="3" y="8"/>
                    <a:pt x="3" y="8"/>
                  </a:cubicBezTo>
                  <a:cubicBezTo>
                    <a:pt x="5" y="7"/>
                    <a:pt x="5" y="7"/>
                    <a:pt x="5" y="7"/>
                  </a:cubicBezTo>
                  <a:cubicBezTo>
                    <a:pt x="7" y="7"/>
                    <a:pt x="7" y="7"/>
                    <a:pt x="7" y="7"/>
                  </a:cubicBezTo>
                  <a:cubicBezTo>
                    <a:pt x="9" y="6"/>
                    <a:pt x="9" y="6"/>
                    <a:pt x="9" y="6"/>
                  </a:cubicBezTo>
                  <a:cubicBezTo>
                    <a:pt x="11" y="5"/>
                    <a:pt x="11" y="5"/>
                    <a:pt x="11" y="5"/>
                  </a:cubicBezTo>
                  <a:cubicBezTo>
                    <a:pt x="13" y="5"/>
                    <a:pt x="13" y="5"/>
                    <a:pt x="13" y="5"/>
                  </a:cubicBezTo>
                  <a:cubicBezTo>
                    <a:pt x="15" y="4"/>
                    <a:pt x="15" y="4"/>
                    <a:pt x="15" y="4"/>
                  </a:cubicBezTo>
                  <a:cubicBezTo>
                    <a:pt x="17" y="4"/>
                    <a:pt x="17" y="4"/>
                    <a:pt x="17" y="4"/>
                  </a:cubicBezTo>
                  <a:cubicBezTo>
                    <a:pt x="19" y="3"/>
                    <a:pt x="19" y="3"/>
                    <a:pt x="19" y="3"/>
                  </a:cubicBezTo>
                  <a:cubicBezTo>
                    <a:pt x="22" y="2"/>
                    <a:pt x="22" y="2"/>
                    <a:pt x="22" y="2"/>
                  </a:cubicBezTo>
                  <a:cubicBezTo>
                    <a:pt x="24" y="1"/>
                    <a:pt x="24" y="1"/>
                    <a:pt x="24" y="1"/>
                  </a:cubicBezTo>
                  <a:cubicBezTo>
                    <a:pt x="26" y="1"/>
                    <a:pt x="26" y="1"/>
                    <a:pt x="26" y="1"/>
                  </a:cubicBezTo>
                  <a:cubicBezTo>
                    <a:pt x="28" y="0"/>
                    <a:pt x="28" y="0"/>
                    <a:pt x="28" y="0"/>
                  </a:cubicBezTo>
                  <a:cubicBezTo>
                    <a:pt x="29" y="0"/>
                    <a:pt x="29" y="0"/>
                    <a:pt x="29" y="0"/>
                  </a:cubicBezTo>
                  <a:cubicBezTo>
                    <a:pt x="30" y="1"/>
                    <a:pt x="30" y="1"/>
                    <a:pt x="30" y="1"/>
                  </a:cubicBezTo>
                  <a:cubicBezTo>
                    <a:pt x="32" y="2"/>
                    <a:pt x="32" y="2"/>
                    <a:pt x="32" y="2"/>
                  </a:cubicBezTo>
                  <a:cubicBezTo>
                    <a:pt x="33" y="3"/>
                    <a:pt x="33" y="3"/>
                    <a:pt x="33" y="3"/>
                  </a:cubicBezTo>
                  <a:cubicBezTo>
                    <a:pt x="35" y="4"/>
                    <a:pt x="35" y="4"/>
                    <a:pt x="35" y="4"/>
                  </a:cubicBezTo>
                  <a:cubicBezTo>
                    <a:pt x="36" y="5"/>
                    <a:pt x="36" y="5"/>
                    <a:pt x="36" y="5"/>
                  </a:cubicBezTo>
                  <a:cubicBezTo>
                    <a:pt x="38" y="6"/>
                    <a:pt x="38" y="6"/>
                    <a:pt x="38" y="6"/>
                  </a:cubicBezTo>
                  <a:cubicBezTo>
                    <a:pt x="39" y="7"/>
                    <a:pt x="39" y="7"/>
                    <a:pt x="39" y="7"/>
                  </a:cubicBezTo>
                  <a:cubicBezTo>
                    <a:pt x="41" y="8"/>
                    <a:pt x="41" y="8"/>
                    <a:pt x="41" y="8"/>
                  </a:cubicBezTo>
                  <a:cubicBezTo>
                    <a:pt x="43" y="9"/>
                    <a:pt x="43" y="9"/>
                    <a:pt x="43" y="9"/>
                  </a:cubicBezTo>
                  <a:cubicBezTo>
                    <a:pt x="44" y="10"/>
                    <a:pt x="44" y="10"/>
                    <a:pt x="44" y="10"/>
                  </a:cubicBezTo>
                  <a:cubicBezTo>
                    <a:pt x="46" y="11"/>
                    <a:pt x="46" y="11"/>
                    <a:pt x="46" y="11"/>
                  </a:cubicBezTo>
                  <a:cubicBezTo>
                    <a:pt x="47" y="12"/>
                    <a:pt x="47" y="12"/>
                    <a:pt x="47" y="12"/>
                  </a:cubicBezTo>
                  <a:cubicBezTo>
                    <a:pt x="49" y="13"/>
                    <a:pt x="49" y="13"/>
                    <a:pt x="49" y="13"/>
                  </a:cubicBezTo>
                  <a:cubicBezTo>
                    <a:pt x="50" y="14"/>
                    <a:pt x="50" y="14"/>
                    <a:pt x="50" y="14"/>
                  </a:cubicBezTo>
                  <a:cubicBezTo>
                    <a:pt x="52" y="15"/>
                    <a:pt x="52" y="15"/>
                    <a:pt x="52" y="15"/>
                  </a:cubicBezTo>
                  <a:cubicBezTo>
                    <a:pt x="53" y="17"/>
                    <a:pt x="53" y="17"/>
                    <a:pt x="53" y="17"/>
                  </a:cubicBezTo>
                  <a:cubicBezTo>
                    <a:pt x="55" y="18"/>
                    <a:pt x="55" y="18"/>
                    <a:pt x="55" y="18"/>
                  </a:cubicBezTo>
                  <a:cubicBezTo>
                    <a:pt x="56" y="19"/>
                    <a:pt x="56" y="19"/>
                    <a:pt x="56" y="19"/>
                  </a:cubicBezTo>
                  <a:cubicBezTo>
                    <a:pt x="57" y="19"/>
                    <a:pt x="57" y="19"/>
                    <a:pt x="57" y="19"/>
                  </a:cubicBezTo>
                  <a:cubicBezTo>
                    <a:pt x="57" y="21"/>
                    <a:pt x="57" y="21"/>
                    <a:pt x="57" y="21"/>
                  </a:cubicBezTo>
                  <a:cubicBezTo>
                    <a:pt x="58" y="22"/>
                    <a:pt x="58" y="22"/>
                    <a:pt x="58" y="22"/>
                  </a:cubicBezTo>
                  <a:cubicBezTo>
                    <a:pt x="59" y="23"/>
                    <a:pt x="59" y="23"/>
                    <a:pt x="59" y="23"/>
                  </a:cubicBezTo>
                  <a:cubicBezTo>
                    <a:pt x="61" y="25"/>
                    <a:pt x="61" y="25"/>
                    <a:pt x="61" y="25"/>
                  </a:cubicBezTo>
                  <a:cubicBezTo>
                    <a:pt x="62" y="27"/>
                    <a:pt x="62" y="27"/>
                    <a:pt x="62" y="27"/>
                  </a:cubicBezTo>
                  <a:cubicBezTo>
                    <a:pt x="63" y="28"/>
                    <a:pt x="63" y="28"/>
                    <a:pt x="63" y="28"/>
                  </a:cubicBezTo>
                  <a:cubicBezTo>
                    <a:pt x="64" y="29"/>
                    <a:pt x="64" y="29"/>
                    <a:pt x="64" y="29"/>
                  </a:cubicBezTo>
                  <a:cubicBezTo>
                    <a:pt x="66" y="31"/>
                    <a:pt x="66" y="31"/>
                    <a:pt x="66" y="31"/>
                  </a:cubicBezTo>
                  <a:cubicBezTo>
                    <a:pt x="67" y="33"/>
                    <a:pt x="67" y="33"/>
                    <a:pt x="67" y="33"/>
                  </a:cubicBezTo>
                  <a:cubicBezTo>
                    <a:pt x="68" y="33"/>
                    <a:pt x="68" y="33"/>
                    <a:pt x="68" y="33"/>
                  </a:cubicBezTo>
                  <a:cubicBezTo>
                    <a:pt x="70" y="32"/>
                    <a:pt x="70" y="32"/>
                    <a:pt x="70" y="32"/>
                  </a:cubicBezTo>
                  <a:cubicBezTo>
                    <a:pt x="73" y="32"/>
                    <a:pt x="73" y="32"/>
                    <a:pt x="73" y="32"/>
                  </a:cubicBezTo>
                  <a:cubicBezTo>
                    <a:pt x="75" y="31"/>
                    <a:pt x="75" y="31"/>
                    <a:pt x="75" y="31"/>
                  </a:cubicBezTo>
                  <a:cubicBezTo>
                    <a:pt x="77" y="31"/>
                    <a:pt x="77" y="31"/>
                    <a:pt x="77" y="31"/>
                  </a:cubicBezTo>
                  <a:cubicBezTo>
                    <a:pt x="79" y="31"/>
                    <a:pt x="79" y="31"/>
                    <a:pt x="79" y="31"/>
                  </a:cubicBezTo>
                  <a:cubicBezTo>
                    <a:pt x="81" y="30"/>
                    <a:pt x="81" y="30"/>
                    <a:pt x="81" y="30"/>
                  </a:cubicBezTo>
                  <a:cubicBezTo>
                    <a:pt x="84" y="31"/>
                    <a:pt x="84" y="31"/>
                    <a:pt x="84" y="31"/>
                  </a:cubicBezTo>
                  <a:cubicBezTo>
                    <a:pt x="86" y="31"/>
                    <a:pt x="86" y="31"/>
                    <a:pt x="86" y="31"/>
                  </a:cubicBezTo>
                  <a:cubicBezTo>
                    <a:pt x="88" y="31"/>
                    <a:pt x="88" y="31"/>
                    <a:pt x="88" y="31"/>
                  </a:cubicBezTo>
                  <a:cubicBezTo>
                    <a:pt x="90" y="31"/>
                    <a:pt x="90" y="31"/>
                    <a:pt x="90" y="31"/>
                  </a:cubicBezTo>
                  <a:cubicBezTo>
                    <a:pt x="92" y="31"/>
                    <a:pt x="92" y="31"/>
                    <a:pt x="92" y="31"/>
                  </a:cubicBezTo>
                  <a:cubicBezTo>
                    <a:pt x="94" y="31"/>
                    <a:pt x="94" y="31"/>
                    <a:pt x="94" y="31"/>
                  </a:cubicBezTo>
                  <a:cubicBezTo>
                    <a:pt x="95" y="32"/>
                    <a:pt x="95" y="32"/>
                    <a:pt x="95" y="32"/>
                  </a:cubicBezTo>
                  <a:cubicBezTo>
                    <a:pt x="96" y="31"/>
                    <a:pt x="96" y="31"/>
                    <a:pt x="96" y="31"/>
                  </a:cubicBezTo>
                  <a:cubicBezTo>
                    <a:pt x="97" y="31"/>
                    <a:pt x="97" y="31"/>
                    <a:pt x="97" y="31"/>
                  </a:cubicBezTo>
                  <a:cubicBezTo>
                    <a:pt x="98" y="30"/>
                    <a:pt x="98" y="30"/>
                    <a:pt x="98" y="30"/>
                  </a:cubicBezTo>
                  <a:cubicBezTo>
                    <a:pt x="99" y="29"/>
                    <a:pt x="99" y="29"/>
                    <a:pt x="99" y="29"/>
                  </a:cubicBezTo>
                  <a:cubicBezTo>
                    <a:pt x="100" y="29"/>
                    <a:pt x="100" y="29"/>
                    <a:pt x="100" y="29"/>
                  </a:cubicBezTo>
                  <a:cubicBezTo>
                    <a:pt x="101" y="30"/>
                    <a:pt x="101" y="30"/>
                    <a:pt x="101" y="30"/>
                  </a:cubicBezTo>
                  <a:cubicBezTo>
                    <a:pt x="102" y="31"/>
                    <a:pt x="102" y="31"/>
                    <a:pt x="102" y="31"/>
                  </a:cubicBezTo>
                  <a:cubicBezTo>
                    <a:pt x="103" y="32"/>
                    <a:pt x="103" y="32"/>
                    <a:pt x="103" y="32"/>
                  </a:cubicBezTo>
                  <a:cubicBezTo>
                    <a:pt x="104" y="34"/>
                    <a:pt x="104" y="34"/>
                    <a:pt x="104" y="34"/>
                  </a:cubicBezTo>
                  <a:cubicBezTo>
                    <a:pt x="105" y="34"/>
                    <a:pt x="105" y="34"/>
                    <a:pt x="105" y="34"/>
                  </a:cubicBezTo>
                  <a:cubicBezTo>
                    <a:pt x="107" y="35"/>
                    <a:pt x="107" y="35"/>
                    <a:pt x="107" y="35"/>
                  </a:cubicBezTo>
                  <a:cubicBezTo>
                    <a:pt x="108" y="37"/>
                    <a:pt x="108" y="37"/>
                    <a:pt x="108" y="37"/>
                  </a:cubicBezTo>
                  <a:cubicBezTo>
                    <a:pt x="109" y="39"/>
                    <a:pt x="109" y="39"/>
                    <a:pt x="109" y="39"/>
                  </a:cubicBezTo>
                  <a:cubicBezTo>
                    <a:pt x="109" y="41"/>
                    <a:pt x="109" y="41"/>
                    <a:pt x="109" y="41"/>
                  </a:cubicBezTo>
                  <a:cubicBezTo>
                    <a:pt x="110" y="42"/>
                    <a:pt x="110" y="42"/>
                    <a:pt x="110" y="42"/>
                  </a:cubicBezTo>
                  <a:cubicBezTo>
                    <a:pt x="111" y="41"/>
                    <a:pt x="111" y="41"/>
                    <a:pt x="111" y="41"/>
                  </a:cubicBezTo>
                  <a:cubicBezTo>
                    <a:pt x="113" y="41"/>
                    <a:pt x="113" y="41"/>
                    <a:pt x="113" y="41"/>
                  </a:cubicBezTo>
                  <a:cubicBezTo>
                    <a:pt x="114" y="40"/>
                    <a:pt x="114" y="40"/>
                    <a:pt x="114" y="40"/>
                  </a:cubicBezTo>
                  <a:cubicBezTo>
                    <a:pt x="113" y="42"/>
                    <a:pt x="113" y="42"/>
                    <a:pt x="113" y="42"/>
                  </a:cubicBezTo>
                  <a:cubicBezTo>
                    <a:pt x="113" y="44"/>
                    <a:pt x="113" y="44"/>
                    <a:pt x="113" y="44"/>
                  </a:cubicBezTo>
                  <a:cubicBezTo>
                    <a:pt x="113" y="46"/>
                    <a:pt x="113" y="46"/>
                    <a:pt x="113" y="46"/>
                  </a:cubicBezTo>
                  <a:cubicBezTo>
                    <a:pt x="113" y="53"/>
                    <a:pt x="113" y="46"/>
                    <a:pt x="113" y="55"/>
                  </a:cubicBezTo>
                  <a:cubicBezTo>
                    <a:pt x="117" y="55"/>
                    <a:pt x="114" y="55"/>
                    <a:pt x="118" y="55"/>
                  </a:cubicBezTo>
                  <a:cubicBezTo>
                    <a:pt x="118" y="59"/>
                    <a:pt x="119" y="64"/>
                    <a:pt x="120" y="68"/>
                  </a:cubicBezTo>
                  <a:cubicBezTo>
                    <a:pt x="121" y="68"/>
                    <a:pt x="121" y="68"/>
                    <a:pt x="121" y="68"/>
                  </a:cubicBezTo>
                  <a:cubicBezTo>
                    <a:pt x="122" y="68"/>
                    <a:pt x="122" y="68"/>
                    <a:pt x="122" y="68"/>
                  </a:cubicBezTo>
                  <a:cubicBezTo>
                    <a:pt x="127" y="68"/>
                    <a:pt x="129" y="68"/>
                    <a:pt x="132" y="67"/>
                  </a:cubicBezTo>
                  <a:cubicBezTo>
                    <a:pt x="133" y="68"/>
                    <a:pt x="133" y="68"/>
                    <a:pt x="133" y="68"/>
                  </a:cubicBezTo>
                  <a:cubicBezTo>
                    <a:pt x="134" y="67"/>
                    <a:pt x="133" y="68"/>
                    <a:pt x="134" y="67"/>
                  </a:cubicBezTo>
                  <a:cubicBezTo>
                    <a:pt x="135" y="69"/>
                    <a:pt x="135" y="69"/>
                    <a:pt x="136" y="70"/>
                  </a:cubicBezTo>
                  <a:cubicBezTo>
                    <a:pt x="136" y="71"/>
                    <a:pt x="136" y="72"/>
                    <a:pt x="135" y="73"/>
                  </a:cubicBezTo>
                  <a:cubicBezTo>
                    <a:pt x="137" y="75"/>
                    <a:pt x="138" y="76"/>
                    <a:pt x="140" y="76"/>
                  </a:cubicBezTo>
                  <a:cubicBezTo>
                    <a:pt x="141" y="76"/>
                    <a:pt x="141" y="76"/>
                    <a:pt x="141" y="76"/>
                  </a:cubicBezTo>
                  <a:cubicBezTo>
                    <a:pt x="142" y="75"/>
                    <a:pt x="142" y="75"/>
                    <a:pt x="142" y="75"/>
                  </a:cubicBezTo>
                  <a:cubicBezTo>
                    <a:pt x="142" y="74"/>
                    <a:pt x="142" y="74"/>
                    <a:pt x="142" y="74"/>
                  </a:cubicBezTo>
                  <a:cubicBezTo>
                    <a:pt x="141" y="74"/>
                    <a:pt x="141" y="74"/>
                    <a:pt x="141" y="74"/>
                  </a:cubicBezTo>
                  <a:cubicBezTo>
                    <a:pt x="141" y="73"/>
                    <a:pt x="141" y="73"/>
                    <a:pt x="141" y="73"/>
                  </a:cubicBezTo>
                  <a:cubicBezTo>
                    <a:pt x="142" y="70"/>
                    <a:pt x="144" y="69"/>
                    <a:pt x="146" y="67"/>
                  </a:cubicBezTo>
                  <a:cubicBezTo>
                    <a:pt x="147" y="66"/>
                    <a:pt x="147" y="66"/>
                    <a:pt x="147" y="66"/>
                  </a:cubicBezTo>
                  <a:cubicBezTo>
                    <a:pt x="147" y="65"/>
                    <a:pt x="147" y="65"/>
                    <a:pt x="147" y="65"/>
                  </a:cubicBezTo>
                  <a:cubicBezTo>
                    <a:pt x="148" y="64"/>
                    <a:pt x="148" y="64"/>
                    <a:pt x="148" y="64"/>
                  </a:cubicBezTo>
                  <a:cubicBezTo>
                    <a:pt x="149" y="63"/>
                    <a:pt x="149" y="63"/>
                    <a:pt x="150" y="63"/>
                  </a:cubicBezTo>
                  <a:cubicBezTo>
                    <a:pt x="151" y="62"/>
                    <a:pt x="151" y="62"/>
                    <a:pt x="151" y="62"/>
                  </a:cubicBezTo>
                  <a:cubicBezTo>
                    <a:pt x="153" y="61"/>
                    <a:pt x="152" y="61"/>
                    <a:pt x="154" y="60"/>
                  </a:cubicBezTo>
                  <a:cubicBezTo>
                    <a:pt x="156" y="59"/>
                    <a:pt x="157" y="59"/>
                    <a:pt x="158" y="58"/>
                  </a:cubicBezTo>
                  <a:cubicBezTo>
                    <a:pt x="160" y="56"/>
                    <a:pt x="160" y="55"/>
                    <a:pt x="162" y="54"/>
                  </a:cubicBezTo>
                  <a:cubicBezTo>
                    <a:pt x="163" y="54"/>
                    <a:pt x="163" y="54"/>
                    <a:pt x="163" y="54"/>
                  </a:cubicBezTo>
                  <a:cubicBezTo>
                    <a:pt x="163" y="55"/>
                    <a:pt x="163" y="55"/>
                    <a:pt x="163" y="55"/>
                  </a:cubicBezTo>
                  <a:cubicBezTo>
                    <a:pt x="164" y="55"/>
                    <a:pt x="164" y="55"/>
                    <a:pt x="164" y="55"/>
                  </a:cubicBezTo>
                  <a:cubicBezTo>
                    <a:pt x="164" y="54"/>
                    <a:pt x="165" y="53"/>
                    <a:pt x="165" y="53"/>
                  </a:cubicBezTo>
                  <a:cubicBezTo>
                    <a:pt x="166" y="52"/>
                    <a:pt x="166" y="52"/>
                    <a:pt x="166" y="52"/>
                  </a:cubicBezTo>
                  <a:cubicBezTo>
                    <a:pt x="167" y="52"/>
                    <a:pt x="167" y="52"/>
                    <a:pt x="167" y="52"/>
                  </a:cubicBezTo>
                  <a:cubicBezTo>
                    <a:pt x="168" y="52"/>
                    <a:pt x="168" y="52"/>
                    <a:pt x="168" y="52"/>
                  </a:cubicBezTo>
                  <a:close/>
                  <a:moveTo>
                    <a:pt x="165" y="71"/>
                  </a:moveTo>
                  <a:cubicBezTo>
                    <a:pt x="165" y="71"/>
                    <a:pt x="165" y="71"/>
                    <a:pt x="165" y="71"/>
                  </a:cubicBezTo>
                  <a:cubicBezTo>
                    <a:pt x="164" y="70"/>
                    <a:pt x="164" y="70"/>
                    <a:pt x="164" y="70"/>
                  </a:cubicBezTo>
                  <a:cubicBezTo>
                    <a:pt x="164" y="70"/>
                    <a:pt x="164" y="70"/>
                    <a:pt x="164" y="70"/>
                  </a:cubicBezTo>
                  <a:cubicBezTo>
                    <a:pt x="164" y="70"/>
                    <a:pt x="164" y="70"/>
                    <a:pt x="164" y="70"/>
                  </a:cubicBezTo>
                  <a:cubicBezTo>
                    <a:pt x="164" y="70"/>
                    <a:pt x="164" y="70"/>
                    <a:pt x="164" y="70"/>
                  </a:cubicBezTo>
                  <a:cubicBezTo>
                    <a:pt x="164" y="71"/>
                    <a:pt x="164" y="71"/>
                    <a:pt x="164" y="71"/>
                  </a:cubicBezTo>
                  <a:cubicBezTo>
                    <a:pt x="165" y="71"/>
                    <a:pt x="165" y="71"/>
                    <a:pt x="165" y="71"/>
                  </a:cubicBezTo>
                  <a:close/>
                  <a:moveTo>
                    <a:pt x="169" y="86"/>
                  </a:moveTo>
                  <a:cubicBezTo>
                    <a:pt x="169" y="86"/>
                    <a:pt x="169" y="85"/>
                    <a:pt x="169" y="85"/>
                  </a:cubicBezTo>
                  <a:cubicBezTo>
                    <a:pt x="169" y="85"/>
                    <a:pt x="169" y="85"/>
                    <a:pt x="169" y="85"/>
                  </a:cubicBezTo>
                  <a:cubicBezTo>
                    <a:pt x="168" y="84"/>
                    <a:pt x="168" y="84"/>
                    <a:pt x="168" y="84"/>
                  </a:cubicBezTo>
                  <a:cubicBezTo>
                    <a:pt x="168" y="84"/>
                    <a:pt x="168" y="84"/>
                    <a:pt x="168" y="84"/>
                  </a:cubicBezTo>
                  <a:cubicBezTo>
                    <a:pt x="168" y="83"/>
                    <a:pt x="168" y="83"/>
                    <a:pt x="168" y="83"/>
                  </a:cubicBezTo>
                  <a:cubicBezTo>
                    <a:pt x="169" y="83"/>
                    <a:pt x="169" y="83"/>
                    <a:pt x="169" y="83"/>
                  </a:cubicBezTo>
                  <a:cubicBezTo>
                    <a:pt x="169" y="83"/>
                    <a:pt x="169" y="83"/>
                    <a:pt x="169" y="83"/>
                  </a:cubicBezTo>
                  <a:cubicBezTo>
                    <a:pt x="170" y="84"/>
                    <a:pt x="170" y="84"/>
                    <a:pt x="170" y="84"/>
                  </a:cubicBezTo>
                  <a:cubicBezTo>
                    <a:pt x="170" y="84"/>
                    <a:pt x="170" y="84"/>
                    <a:pt x="170" y="84"/>
                  </a:cubicBezTo>
                  <a:cubicBezTo>
                    <a:pt x="171" y="84"/>
                    <a:pt x="171" y="84"/>
                    <a:pt x="171" y="84"/>
                  </a:cubicBezTo>
                  <a:cubicBezTo>
                    <a:pt x="171" y="85"/>
                    <a:pt x="171" y="85"/>
                    <a:pt x="171" y="85"/>
                  </a:cubicBezTo>
                  <a:cubicBezTo>
                    <a:pt x="171" y="86"/>
                    <a:pt x="171" y="86"/>
                    <a:pt x="171" y="86"/>
                  </a:cubicBezTo>
                  <a:cubicBezTo>
                    <a:pt x="171" y="86"/>
                    <a:pt x="171" y="86"/>
                    <a:pt x="171" y="86"/>
                  </a:cubicBezTo>
                  <a:cubicBezTo>
                    <a:pt x="170" y="86"/>
                    <a:pt x="171" y="87"/>
                    <a:pt x="169" y="86"/>
                  </a:cubicBezTo>
                  <a:close/>
                  <a:moveTo>
                    <a:pt x="177" y="86"/>
                  </a:moveTo>
                  <a:cubicBezTo>
                    <a:pt x="177" y="86"/>
                    <a:pt x="177" y="86"/>
                    <a:pt x="177" y="86"/>
                  </a:cubicBezTo>
                  <a:cubicBezTo>
                    <a:pt x="177" y="86"/>
                    <a:pt x="177" y="86"/>
                    <a:pt x="177" y="86"/>
                  </a:cubicBezTo>
                  <a:cubicBezTo>
                    <a:pt x="176" y="86"/>
                    <a:pt x="176" y="86"/>
                    <a:pt x="176" y="86"/>
                  </a:cubicBezTo>
                  <a:cubicBezTo>
                    <a:pt x="176" y="85"/>
                    <a:pt x="176" y="85"/>
                    <a:pt x="176" y="85"/>
                  </a:cubicBezTo>
                  <a:cubicBezTo>
                    <a:pt x="177" y="85"/>
                    <a:pt x="177" y="85"/>
                    <a:pt x="177" y="85"/>
                  </a:cubicBezTo>
                  <a:cubicBezTo>
                    <a:pt x="177" y="85"/>
                    <a:pt x="177" y="85"/>
                    <a:pt x="177" y="85"/>
                  </a:cubicBezTo>
                  <a:lnTo>
                    <a:pt x="177" y="86"/>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248">
              <a:extLst>
                <a:ext uri="{FF2B5EF4-FFF2-40B4-BE49-F238E27FC236}">
                  <a16:creationId xmlns:a16="http://schemas.microsoft.com/office/drawing/2014/main" id="{65998AB7-DC8C-4AFE-BA33-A2C52D89F54F}"/>
                </a:ext>
              </a:extLst>
            </p:cNvPr>
            <p:cNvSpPr>
              <a:spLocks/>
            </p:cNvSpPr>
            <p:nvPr/>
          </p:nvSpPr>
          <p:spPr bwMode="auto">
            <a:xfrm>
              <a:off x="12271947" y="687936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249">
              <a:extLst>
                <a:ext uri="{FF2B5EF4-FFF2-40B4-BE49-F238E27FC236}">
                  <a16:creationId xmlns:a16="http://schemas.microsoft.com/office/drawing/2014/main" id="{BE3F66F0-1D18-4E11-BFF3-ED0DC7B44B79}"/>
                </a:ext>
              </a:extLst>
            </p:cNvPr>
            <p:cNvSpPr>
              <a:spLocks noEditPoints="1"/>
            </p:cNvSpPr>
            <p:nvPr/>
          </p:nvSpPr>
          <p:spPr bwMode="auto">
            <a:xfrm>
              <a:off x="8824023" y="8399111"/>
              <a:ext cx="9498" cy="33246"/>
            </a:xfrm>
            <a:custGeom>
              <a:avLst/>
              <a:gdLst>
                <a:gd name="T0" fmla="*/ 2 w 2"/>
                <a:gd name="T1" fmla="*/ 3 h 8"/>
                <a:gd name="T2" fmla="*/ 2 w 2"/>
                <a:gd name="T3" fmla="*/ 3 h 8"/>
                <a:gd name="T4" fmla="*/ 1 w 2"/>
                <a:gd name="T5" fmla="*/ 2 h 8"/>
                <a:gd name="T6" fmla="*/ 1 w 2"/>
                <a:gd name="T7" fmla="*/ 1 h 8"/>
                <a:gd name="T8" fmla="*/ 2 w 2"/>
                <a:gd name="T9" fmla="*/ 1 h 8"/>
                <a:gd name="T10" fmla="*/ 2 w 2"/>
                <a:gd name="T11" fmla="*/ 0 h 8"/>
                <a:gd name="T12" fmla="*/ 2 w 2"/>
                <a:gd name="T13" fmla="*/ 1 h 8"/>
                <a:gd name="T14" fmla="*/ 2 w 2"/>
                <a:gd name="T15" fmla="*/ 2 h 8"/>
                <a:gd name="T16" fmla="*/ 2 w 2"/>
                <a:gd name="T17" fmla="*/ 3 h 8"/>
                <a:gd name="T18" fmla="*/ 1 w 2"/>
                <a:gd name="T19" fmla="*/ 5 h 8"/>
                <a:gd name="T20" fmla="*/ 1 w 2"/>
                <a:gd name="T21" fmla="*/ 5 h 8"/>
                <a:gd name="T22" fmla="*/ 1 w 2"/>
                <a:gd name="T23" fmla="*/ 5 h 8"/>
                <a:gd name="T24" fmla="*/ 1 w 2"/>
                <a:gd name="T25" fmla="*/ 5 h 8"/>
                <a:gd name="T26" fmla="*/ 1 w 2"/>
                <a:gd name="T27" fmla="*/ 5 h 8"/>
                <a:gd name="T28" fmla="*/ 1 w 2"/>
                <a:gd name="T29" fmla="*/ 5 h 8"/>
                <a:gd name="T30" fmla="*/ 1 w 2"/>
                <a:gd name="T31" fmla="*/ 5 h 8"/>
                <a:gd name="T32" fmla="*/ 1 w 2"/>
                <a:gd name="T33" fmla="*/ 5 h 8"/>
                <a:gd name="T34" fmla="*/ 1 w 2"/>
                <a:gd name="T35" fmla="*/ 5 h 8"/>
                <a:gd name="T36" fmla="*/ 1 w 2"/>
                <a:gd name="T37" fmla="*/ 5 h 8"/>
                <a:gd name="T38" fmla="*/ 1 w 2"/>
                <a:gd name="T39" fmla="*/ 5 h 8"/>
                <a:gd name="T40" fmla="*/ 1 w 2"/>
                <a:gd name="T41" fmla="*/ 4 h 8"/>
                <a:gd name="T42" fmla="*/ 2 w 2"/>
                <a:gd name="T43" fmla="*/ 4 h 8"/>
                <a:gd name="T44" fmla="*/ 2 w 2"/>
                <a:gd name="T45" fmla="*/ 4 h 8"/>
                <a:gd name="T46" fmla="*/ 2 w 2"/>
                <a:gd name="T47" fmla="*/ 4 h 8"/>
                <a:gd name="T48" fmla="*/ 2 w 2"/>
                <a:gd name="T49" fmla="*/ 4 h 8"/>
                <a:gd name="T50" fmla="*/ 1 w 2"/>
                <a:gd name="T51" fmla="*/ 5 h 8"/>
                <a:gd name="T52" fmla="*/ 0 w 2"/>
                <a:gd name="T53" fmla="*/ 8 h 8"/>
                <a:gd name="T54" fmla="*/ 0 w 2"/>
                <a:gd name="T55" fmla="*/ 8 h 8"/>
                <a:gd name="T56" fmla="*/ 0 w 2"/>
                <a:gd name="T57" fmla="*/ 8 h 8"/>
                <a:gd name="T58" fmla="*/ 0 w 2"/>
                <a:gd name="T59" fmla="*/ 8 h 8"/>
                <a:gd name="T60" fmla="*/ 0 w 2"/>
                <a:gd name="T61" fmla="*/ 8 h 8"/>
                <a:gd name="T62" fmla="*/ 0 w 2"/>
                <a:gd name="T63" fmla="*/ 8 h 8"/>
                <a:gd name="T64" fmla="*/ 0 w 2"/>
                <a:gd name="T65" fmla="*/ 8 h 8"/>
                <a:gd name="T66" fmla="*/ 0 w 2"/>
                <a:gd name="T67" fmla="*/ 8 h 8"/>
                <a:gd name="T68" fmla="*/ 0 w 2"/>
                <a:gd name="T69" fmla="*/ 8 h 8"/>
                <a:gd name="T70" fmla="*/ 0 w 2"/>
                <a:gd name="T71" fmla="*/ 8 h 8"/>
                <a:gd name="T72" fmla="*/ 0 w 2"/>
                <a:gd name="T73" fmla="*/ 8 h 8"/>
                <a:gd name="T74" fmla="*/ 0 w 2"/>
                <a:gd name="T75" fmla="*/ 8 h 8"/>
                <a:gd name="T76" fmla="*/ 0 w 2"/>
                <a:gd name="T77" fmla="*/ 8 h 8"/>
                <a:gd name="T78" fmla="*/ 0 w 2"/>
                <a:gd name="T7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 h="8">
                  <a:moveTo>
                    <a:pt x="2" y="3"/>
                  </a:moveTo>
                  <a:cubicBezTo>
                    <a:pt x="2" y="3"/>
                    <a:pt x="2" y="3"/>
                    <a:pt x="2" y="3"/>
                  </a:cubicBezTo>
                  <a:cubicBezTo>
                    <a:pt x="1" y="2"/>
                    <a:pt x="1" y="2"/>
                    <a:pt x="1" y="2"/>
                  </a:cubicBezTo>
                  <a:cubicBezTo>
                    <a:pt x="1" y="1"/>
                    <a:pt x="1" y="1"/>
                    <a:pt x="1" y="1"/>
                  </a:cubicBezTo>
                  <a:cubicBezTo>
                    <a:pt x="1" y="1"/>
                    <a:pt x="1" y="1"/>
                    <a:pt x="2" y="1"/>
                  </a:cubicBezTo>
                  <a:cubicBezTo>
                    <a:pt x="2" y="0"/>
                    <a:pt x="2" y="0"/>
                    <a:pt x="2" y="0"/>
                  </a:cubicBezTo>
                  <a:cubicBezTo>
                    <a:pt x="2" y="1"/>
                    <a:pt x="2" y="1"/>
                    <a:pt x="2" y="1"/>
                  </a:cubicBezTo>
                  <a:cubicBezTo>
                    <a:pt x="2" y="2"/>
                    <a:pt x="2" y="2"/>
                    <a:pt x="2" y="2"/>
                  </a:cubicBezTo>
                  <a:cubicBezTo>
                    <a:pt x="2" y="3"/>
                    <a:pt x="2" y="3"/>
                    <a:pt x="2" y="3"/>
                  </a:cubicBezTo>
                  <a:close/>
                  <a:moveTo>
                    <a:pt x="1" y="5"/>
                  </a:move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4"/>
                    <a:pt x="1" y="4"/>
                    <a:pt x="1" y="4"/>
                  </a:cubicBezTo>
                  <a:cubicBezTo>
                    <a:pt x="1" y="4"/>
                    <a:pt x="1" y="4"/>
                    <a:pt x="2" y="4"/>
                  </a:cubicBezTo>
                  <a:cubicBezTo>
                    <a:pt x="2" y="4"/>
                    <a:pt x="2" y="4"/>
                    <a:pt x="2" y="4"/>
                  </a:cubicBezTo>
                  <a:cubicBezTo>
                    <a:pt x="2" y="4"/>
                    <a:pt x="2" y="4"/>
                    <a:pt x="2" y="4"/>
                  </a:cubicBezTo>
                  <a:cubicBezTo>
                    <a:pt x="2" y="4"/>
                    <a:pt x="2" y="4"/>
                    <a:pt x="2" y="4"/>
                  </a:cubicBezTo>
                  <a:cubicBezTo>
                    <a:pt x="1" y="4"/>
                    <a:pt x="1" y="4"/>
                    <a:pt x="1" y="5"/>
                  </a:cubicBezTo>
                  <a:close/>
                  <a:moveTo>
                    <a:pt x="0" y="8"/>
                  </a:move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250">
              <a:extLst>
                <a:ext uri="{FF2B5EF4-FFF2-40B4-BE49-F238E27FC236}">
                  <a16:creationId xmlns:a16="http://schemas.microsoft.com/office/drawing/2014/main" id="{DDEF004F-764B-47A3-9A4C-55C7AEBDBD68}"/>
                </a:ext>
              </a:extLst>
            </p:cNvPr>
            <p:cNvSpPr>
              <a:spLocks noEditPoints="1"/>
            </p:cNvSpPr>
            <p:nvPr/>
          </p:nvSpPr>
          <p:spPr bwMode="auto">
            <a:xfrm>
              <a:off x="8263616" y="8456101"/>
              <a:ext cx="631646" cy="536662"/>
            </a:xfrm>
            <a:custGeom>
              <a:avLst/>
              <a:gdLst>
                <a:gd name="T0" fmla="*/ 150 w 152"/>
                <a:gd name="T1" fmla="*/ 46 h 129"/>
                <a:gd name="T2" fmla="*/ 142 w 152"/>
                <a:gd name="T3" fmla="*/ 53 h 129"/>
                <a:gd name="T4" fmla="*/ 145 w 152"/>
                <a:gd name="T5" fmla="*/ 57 h 129"/>
                <a:gd name="T6" fmla="*/ 146 w 152"/>
                <a:gd name="T7" fmla="*/ 59 h 129"/>
                <a:gd name="T8" fmla="*/ 137 w 152"/>
                <a:gd name="T9" fmla="*/ 65 h 129"/>
                <a:gd name="T10" fmla="*/ 142 w 152"/>
                <a:gd name="T11" fmla="*/ 79 h 129"/>
                <a:gd name="T12" fmla="*/ 139 w 152"/>
                <a:gd name="T13" fmla="*/ 86 h 129"/>
                <a:gd name="T14" fmla="*/ 123 w 152"/>
                <a:gd name="T15" fmla="*/ 90 h 129"/>
                <a:gd name="T16" fmla="*/ 118 w 152"/>
                <a:gd name="T17" fmla="*/ 97 h 129"/>
                <a:gd name="T18" fmla="*/ 109 w 152"/>
                <a:gd name="T19" fmla="*/ 93 h 129"/>
                <a:gd name="T20" fmla="*/ 98 w 152"/>
                <a:gd name="T21" fmla="*/ 90 h 129"/>
                <a:gd name="T22" fmla="*/ 98 w 152"/>
                <a:gd name="T23" fmla="*/ 92 h 129"/>
                <a:gd name="T24" fmla="*/ 105 w 152"/>
                <a:gd name="T25" fmla="*/ 109 h 129"/>
                <a:gd name="T26" fmla="*/ 111 w 152"/>
                <a:gd name="T27" fmla="*/ 113 h 129"/>
                <a:gd name="T28" fmla="*/ 100 w 152"/>
                <a:gd name="T29" fmla="*/ 121 h 129"/>
                <a:gd name="T30" fmla="*/ 89 w 152"/>
                <a:gd name="T31" fmla="*/ 129 h 129"/>
                <a:gd name="T32" fmla="*/ 86 w 152"/>
                <a:gd name="T33" fmla="*/ 126 h 129"/>
                <a:gd name="T34" fmla="*/ 73 w 152"/>
                <a:gd name="T35" fmla="*/ 122 h 129"/>
                <a:gd name="T36" fmla="*/ 70 w 152"/>
                <a:gd name="T37" fmla="*/ 113 h 129"/>
                <a:gd name="T38" fmla="*/ 65 w 152"/>
                <a:gd name="T39" fmla="*/ 106 h 129"/>
                <a:gd name="T40" fmla="*/ 68 w 152"/>
                <a:gd name="T41" fmla="*/ 99 h 129"/>
                <a:gd name="T42" fmla="*/ 62 w 152"/>
                <a:gd name="T43" fmla="*/ 78 h 129"/>
                <a:gd name="T44" fmla="*/ 66 w 152"/>
                <a:gd name="T45" fmla="*/ 71 h 129"/>
                <a:gd name="T46" fmla="*/ 50 w 152"/>
                <a:gd name="T47" fmla="*/ 68 h 129"/>
                <a:gd name="T48" fmla="*/ 44 w 152"/>
                <a:gd name="T49" fmla="*/ 68 h 129"/>
                <a:gd name="T50" fmla="*/ 14 w 152"/>
                <a:gd name="T51" fmla="*/ 57 h 129"/>
                <a:gd name="T52" fmla="*/ 11 w 152"/>
                <a:gd name="T53" fmla="*/ 46 h 129"/>
                <a:gd name="T54" fmla="*/ 4 w 152"/>
                <a:gd name="T55" fmla="*/ 35 h 129"/>
                <a:gd name="T56" fmla="*/ 0 w 152"/>
                <a:gd name="T57" fmla="*/ 33 h 129"/>
                <a:gd name="T58" fmla="*/ 16 w 152"/>
                <a:gd name="T59" fmla="*/ 6 h 129"/>
                <a:gd name="T60" fmla="*/ 19 w 152"/>
                <a:gd name="T61" fmla="*/ 13 h 129"/>
                <a:gd name="T62" fmla="*/ 19 w 152"/>
                <a:gd name="T63" fmla="*/ 20 h 129"/>
                <a:gd name="T64" fmla="*/ 17 w 152"/>
                <a:gd name="T65" fmla="*/ 31 h 129"/>
                <a:gd name="T66" fmla="*/ 20 w 152"/>
                <a:gd name="T67" fmla="*/ 35 h 129"/>
                <a:gd name="T68" fmla="*/ 24 w 152"/>
                <a:gd name="T69" fmla="*/ 23 h 129"/>
                <a:gd name="T70" fmla="*/ 35 w 152"/>
                <a:gd name="T71" fmla="*/ 9 h 129"/>
                <a:gd name="T72" fmla="*/ 40 w 152"/>
                <a:gd name="T73" fmla="*/ 7 h 129"/>
                <a:gd name="T74" fmla="*/ 35 w 152"/>
                <a:gd name="T75" fmla="*/ 1 h 129"/>
                <a:gd name="T76" fmla="*/ 46 w 152"/>
                <a:gd name="T77" fmla="*/ 7 h 129"/>
                <a:gd name="T78" fmla="*/ 57 w 152"/>
                <a:gd name="T79" fmla="*/ 16 h 129"/>
                <a:gd name="T80" fmla="*/ 84 w 152"/>
                <a:gd name="T81" fmla="*/ 22 h 129"/>
                <a:gd name="T82" fmla="*/ 107 w 152"/>
                <a:gd name="T83" fmla="*/ 18 h 129"/>
                <a:gd name="T84" fmla="*/ 120 w 152"/>
                <a:gd name="T85" fmla="*/ 16 h 129"/>
                <a:gd name="T86" fmla="*/ 118 w 152"/>
                <a:gd name="T87" fmla="*/ 19 h 129"/>
                <a:gd name="T88" fmla="*/ 120 w 152"/>
                <a:gd name="T89" fmla="*/ 24 h 129"/>
                <a:gd name="T90" fmla="*/ 121 w 152"/>
                <a:gd name="T91" fmla="*/ 22 h 129"/>
                <a:gd name="T92" fmla="*/ 126 w 152"/>
                <a:gd name="T93" fmla="*/ 27 h 129"/>
                <a:gd name="T94" fmla="*/ 129 w 152"/>
                <a:gd name="T95" fmla="*/ 27 h 129"/>
                <a:gd name="T96" fmla="*/ 130 w 152"/>
                <a:gd name="T97" fmla="*/ 27 h 129"/>
                <a:gd name="T98" fmla="*/ 141 w 152"/>
                <a:gd name="T99" fmla="*/ 32 h 129"/>
                <a:gd name="T100" fmla="*/ 136 w 152"/>
                <a:gd name="T101" fmla="*/ 41 h 129"/>
                <a:gd name="T102" fmla="*/ 145 w 152"/>
                <a:gd name="T103" fmla="*/ 41 h 129"/>
                <a:gd name="T104" fmla="*/ 107 w 152"/>
                <a:gd name="T105" fmla="*/ 13 h 129"/>
                <a:gd name="T106" fmla="*/ 103 w 152"/>
                <a:gd name="T107" fmla="*/ 14 h 129"/>
                <a:gd name="T108" fmla="*/ 104 w 152"/>
                <a:gd name="T109" fmla="*/ 13 h 129"/>
                <a:gd name="T110" fmla="*/ 91 w 152"/>
                <a:gd name="T111" fmla="*/ 15 h 129"/>
                <a:gd name="T112" fmla="*/ 92 w 152"/>
                <a:gd name="T113" fmla="*/ 14 h 129"/>
                <a:gd name="T114" fmla="*/ 141 w 152"/>
                <a:gd name="T115" fmla="*/ 34 h 129"/>
                <a:gd name="T116" fmla="*/ 139 w 152"/>
                <a:gd name="T117" fmla="*/ 38 h 129"/>
                <a:gd name="T118" fmla="*/ 140 w 152"/>
                <a:gd name="T119" fmla="*/ 3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 h="129">
                  <a:moveTo>
                    <a:pt x="150" y="41"/>
                  </a:moveTo>
                  <a:cubicBezTo>
                    <a:pt x="152" y="44"/>
                    <a:pt x="152" y="44"/>
                    <a:pt x="152" y="44"/>
                  </a:cubicBezTo>
                  <a:cubicBezTo>
                    <a:pt x="152" y="44"/>
                    <a:pt x="152" y="44"/>
                    <a:pt x="152" y="44"/>
                  </a:cubicBezTo>
                  <a:cubicBezTo>
                    <a:pt x="152" y="45"/>
                    <a:pt x="152" y="45"/>
                    <a:pt x="152" y="45"/>
                  </a:cubicBezTo>
                  <a:cubicBezTo>
                    <a:pt x="150" y="45"/>
                    <a:pt x="150" y="45"/>
                    <a:pt x="150" y="45"/>
                  </a:cubicBezTo>
                  <a:cubicBezTo>
                    <a:pt x="150" y="46"/>
                    <a:pt x="150" y="46"/>
                    <a:pt x="150" y="46"/>
                  </a:cubicBezTo>
                  <a:cubicBezTo>
                    <a:pt x="150" y="47"/>
                    <a:pt x="150" y="47"/>
                    <a:pt x="150" y="47"/>
                  </a:cubicBezTo>
                  <a:cubicBezTo>
                    <a:pt x="146" y="48"/>
                    <a:pt x="148" y="48"/>
                    <a:pt x="146" y="49"/>
                  </a:cubicBezTo>
                  <a:cubicBezTo>
                    <a:pt x="144" y="49"/>
                    <a:pt x="144" y="49"/>
                    <a:pt x="144" y="49"/>
                  </a:cubicBezTo>
                  <a:cubicBezTo>
                    <a:pt x="144" y="50"/>
                    <a:pt x="144" y="50"/>
                    <a:pt x="144" y="50"/>
                  </a:cubicBezTo>
                  <a:cubicBezTo>
                    <a:pt x="143" y="52"/>
                    <a:pt x="143" y="52"/>
                    <a:pt x="142" y="53"/>
                  </a:cubicBezTo>
                  <a:cubicBezTo>
                    <a:pt x="142" y="53"/>
                    <a:pt x="142" y="53"/>
                    <a:pt x="142" y="53"/>
                  </a:cubicBezTo>
                  <a:cubicBezTo>
                    <a:pt x="142" y="54"/>
                    <a:pt x="143" y="54"/>
                    <a:pt x="143" y="55"/>
                  </a:cubicBezTo>
                  <a:cubicBezTo>
                    <a:pt x="143" y="56"/>
                    <a:pt x="143" y="56"/>
                    <a:pt x="143" y="56"/>
                  </a:cubicBezTo>
                  <a:cubicBezTo>
                    <a:pt x="143" y="56"/>
                    <a:pt x="143" y="56"/>
                    <a:pt x="143" y="56"/>
                  </a:cubicBezTo>
                  <a:cubicBezTo>
                    <a:pt x="143" y="57"/>
                    <a:pt x="143" y="57"/>
                    <a:pt x="143" y="57"/>
                  </a:cubicBezTo>
                  <a:cubicBezTo>
                    <a:pt x="144" y="57"/>
                    <a:pt x="144" y="57"/>
                    <a:pt x="144" y="57"/>
                  </a:cubicBezTo>
                  <a:cubicBezTo>
                    <a:pt x="145" y="57"/>
                    <a:pt x="145" y="57"/>
                    <a:pt x="145"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59"/>
                    <a:pt x="146" y="59"/>
                    <a:pt x="146" y="59"/>
                  </a:cubicBezTo>
                  <a:cubicBezTo>
                    <a:pt x="146" y="59"/>
                    <a:pt x="146" y="59"/>
                    <a:pt x="146" y="59"/>
                  </a:cubicBezTo>
                  <a:cubicBezTo>
                    <a:pt x="144" y="60"/>
                    <a:pt x="143" y="60"/>
                    <a:pt x="142" y="61"/>
                  </a:cubicBezTo>
                  <a:cubicBezTo>
                    <a:pt x="141" y="61"/>
                    <a:pt x="141" y="61"/>
                    <a:pt x="140" y="61"/>
                  </a:cubicBezTo>
                  <a:cubicBezTo>
                    <a:pt x="140" y="61"/>
                    <a:pt x="140" y="61"/>
                    <a:pt x="139" y="62"/>
                  </a:cubicBezTo>
                  <a:cubicBezTo>
                    <a:pt x="139" y="62"/>
                    <a:pt x="138" y="62"/>
                    <a:pt x="137" y="62"/>
                  </a:cubicBezTo>
                  <a:cubicBezTo>
                    <a:pt x="137" y="63"/>
                    <a:pt x="137" y="62"/>
                    <a:pt x="137" y="63"/>
                  </a:cubicBezTo>
                  <a:cubicBezTo>
                    <a:pt x="137" y="64"/>
                    <a:pt x="137" y="64"/>
                    <a:pt x="137" y="65"/>
                  </a:cubicBezTo>
                  <a:cubicBezTo>
                    <a:pt x="137" y="66"/>
                    <a:pt x="137" y="66"/>
                    <a:pt x="137" y="67"/>
                  </a:cubicBezTo>
                  <a:cubicBezTo>
                    <a:pt x="137" y="68"/>
                    <a:pt x="137" y="68"/>
                    <a:pt x="137" y="68"/>
                  </a:cubicBezTo>
                  <a:cubicBezTo>
                    <a:pt x="136" y="69"/>
                    <a:pt x="135" y="69"/>
                    <a:pt x="134" y="70"/>
                  </a:cubicBezTo>
                  <a:cubicBezTo>
                    <a:pt x="135" y="71"/>
                    <a:pt x="135" y="71"/>
                    <a:pt x="135" y="71"/>
                  </a:cubicBezTo>
                  <a:cubicBezTo>
                    <a:pt x="141" y="77"/>
                    <a:pt x="140" y="76"/>
                    <a:pt x="142" y="79"/>
                  </a:cubicBezTo>
                  <a:cubicBezTo>
                    <a:pt x="142" y="79"/>
                    <a:pt x="142" y="79"/>
                    <a:pt x="142" y="79"/>
                  </a:cubicBezTo>
                  <a:cubicBezTo>
                    <a:pt x="142" y="79"/>
                    <a:pt x="142" y="79"/>
                    <a:pt x="142" y="79"/>
                  </a:cubicBezTo>
                  <a:cubicBezTo>
                    <a:pt x="143" y="80"/>
                    <a:pt x="143" y="80"/>
                    <a:pt x="143" y="81"/>
                  </a:cubicBezTo>
                  <a:cubicBezTo>
                    <a:pt x="143" y="82"/>
                    <a:pt x="143" y="82"/>
                    <a:pt x="143" y="82"/>
                  </a:cubicBezTo>
                  <a:cubicBezTo>
                    <a:pt x="143" y="82"/>
                    <a:pt x="143" y="82"/>
                    <a:pt x="143" y="82"/>
                  </a:cubicBezTo>
                  <a:cubicBezTo>
                    <a:pt x="142" y="84"/>
                    <a:pt x="142" y="83"/>
                    <a:pt x="140" y="85"/>
                  </a:cubicBezTo>
                  <a:cubicBezTo>
                    <a:pt x="139" y="85"/>
                    <a:pt x="139" y="86"/>
                    <a:pt x="139" y="86"/>
                  </a:cubicBezTo>
                  <a:cubicBezTo>
                    <a:pt x="138" y="87"/>
                    <a:pt x="137" y="87"/>
                    <a:pt x="136" y="86"/>
                  </a:cubicBezTo>
                  <a:cubicBezTo>
                    <a:pt x="135" y="87"/>
                    <a:pt x="135" y="87"/>
                    <a:pt x="135" y="87"/>
                  </a:cubicBezTo>
                  <a:cubicBezTo>
                    <a:pt x="133" y="88"/>
                    <a:pt x="133" y="88"/>
                    <a:pt x="133" y="88"/>
                  </a:cubicBezTo>
                  <a:cubicBezTo>
                    <a:pt x="133" y="89"/>
                    <a:pt x="133" y="89"/>
                    <a:pt x="133" y="89"/>
                  </a:cubicBezTo>
                  <a:cubicBezTo>
                    <a:pt x="130" y="90"/>
                    <a:pt x="126" y="91"/>
                    <a:pt x="126" y="91"/>
                  </a:cubicBezTo>
                  <a:cubicBezTo>
                    <a:pt x="123" y="90"/>
                    <a:pt x="123" y="90"/>
                    <a:pt x="123" y="90"/>
                  </a:cubicBezTo>
                  <a:cubicBezTo>
                    <a:pt x="122" y="91"/>
                    <a:pt x="122" y="91"/>
                    <a:pt x="122" y="91"/>
                  </a:cubicBezTo>
                  <a:cubicBezTo>
                    <a:pt x="121" y="91"/>
                    <a:pt x="122" y="91"/>
                    <a:pt x="121" y="92"/>
                  </a:cubicBezTo>
                  <a:cubicBezTo>
                    <a:pt x="120" y="92"/>
                    <a:pt x="120" y="92"/>
                    <a:pt x="120" y="92"/>
                  </a:cubicBezTo>
                  <a:cubicBezTo>
                    <a:pt x="120" y="92"/>
                    <a:pt x="120" y="92"/>
                    <a:pt x="120" y="92"/>
                  </a:cubicBezTo>
                  <a:cubicBezTo>
                    <a:pt x="119" y="93"/>
                    <a:pt x="119" y="94"/>
                    <a:pt x="119" y="96"/>
                  </a:cubicBezTo>
                  <a:cubicBezTo>
                    <a:pt x="118" y="97"/>
                    <a:pt x="118" y="97"/>
                    <a:pt x="118" y="97"/>
                  </a:cubicBezTo>
                  <a:cubicBezTo>
                    <a:pt x="117" y="97"/>
                    <a:pt x="117" y="97"/>
                    <a:pt x="117" y="97"/>
                  </a:cubicBezTo>
                  <a:cubicBezTo>
                    <a:pt x="116" y="96"/>
                    <a:pt x="114" y="95"/>
                    <a:pt x="113" y="93"/>
                  </a:cubicBezTo>
                  <a:cubicBezTo>
                    <a:pt x="113" y="93"/>
                    <a:pt x="113" y="93"/>
                    <a:pt x="113" y="93"/>
                  </a:cubicBezTo>
                  <a:cubicBezTo>
                    <a:pt x="112" y="93"/>
                    <a:pt x="112" y="93"/>
                    <a:pt x="112" y="93"/>
                  </a:cubicBezTo>
                  <a:cubicBezTo>
                    <a:pt x="110" y="93"/>
                    <a:pt x="110" y="93"/>
                    <a:pt x="110" y="93"/>
                  </a:cubicBezTo>
                  <a:cubicBezTo>
                    <a:pt x="109" y="93"/>
                    <a:pt x="110" y="93"/>
                    <a:pt x="109" y="93"/>
                  </a:cubicBezTo>
                  <a:cubicBezTo>
                    <a:pt x="108" y="93"/>
                    <a:pt x="107" y="93"/>
                    <a:pt x="105" y="93"/>
                  </a:cubicBezTo>
                  <a:cubicBezTo>
                    <a:pt x="104" y="92"/>
                    <a:pt x="104" y="92"/>
                    <a:pt x="104" y="92"/>
                  </a:cubicBezTo>
                  <a:cubicBezTo>
                    <a:pt x="104" y="91"/>
                    <a:pt x="104" y="91"/>
                    <a:pt x="104" y="91"/>
                  </a:cubicBezTo>
                  <a:cubicBezTo>
                    <a:pt x="103" y="91"/>
                    <a:pt x="103" y="91"/>
                    <a:pt x="103" y="91"/>
                  </a:cubicBezTo>
                  <a:cubicBezTo>
                    <a:pt x="102" y="91"/>
                    <a:pt x="100" y="91"/>
                    <a:pt x="99" y="91"/>
                  </a:cubicBezTo>
                  <a:cubicBezTo>
                    <a:pt x="98" y="90"/>
                    <a:pt x="98" y="90"/>
                    <a:pt x="98" y="90"/>
                  </a:cubicBezTo>
                  <a:cubicBezTo>
                    <a:pt x="98" y="90"/>
                    <a:pt x="98" y="90"/>
                    <a:pt x="98" y="90"/>
                  </a:cubicBezTo>
                  <a:cubicBezTo>
                    <a:pt x="97" y="89"/>
                    <a:pt x="97" y="89"/>
                    <a:pt x="97" y="89"/>
                  </a:cubicBezTo>
                  <a:cubicBezTo>
                    <a:pt x="96" y="89"/>
                    <a:pt x="96" y="89"/>
                    <a:pt x="96" y="89"/>
                  </a:cubicBezTo>
                  <a:cubicBezTo>
                    <a:pt x="96" y="90"/>
                    <a:pt x="96" y="90"/>
                    <a:pt x="96" y="90"/>
                  </a:cubicBezTo>
                  <a:cubicBezTo>
                    <a:pt x="97" y="91"/>
                    <a:pt x="97" y="91"/>
                    <a:pt x="97" y="91"/>
                  </a:cubicBezTo>
                  <a:cubicBezTo>
                    <a:pt x="98" y="92"/>
                    <a:pt x="98" y="92"/>
                    <a:pt x="98" y="92"/>
                  </a:cubicBezTo>
                  <a:cubicBezTo>
                    <a:pt x="99" y="94"/>
                    <a:pt x="100" y="94"/>
                    <a:pt x="102" y="96"/>
                  </a:cubicBezTo>
                  <a:cubicBezTo>
                    <a:pt x="103" y="97"/>
                    <a:pt x="103" y="97"/>
                    <a:pt x="103" y="97"/>
                  </a:cubicBezTo>
                  <a:cubicBezTo>
                    <a:pt x="102" y="99"/>
                    <a:pt x="103" y="99"/>
                    <a:pt x="103" y="101"/>
                  </a:cubicBezTo>
                  <a:cubicBezTo>
                    <a:pt x="104" y="103"/>
                    <a:pt x="105" y="105"/>
                    <a:pt x="105" y="107"/>
                  </a:cubicBezTo>
                  <a:cubicBezTo>
                    <a:pt x="105" y="108"/>
                    <a:pt x="105" y="108"/>
                    <a:pt x="105" y="109"/>
                  </a:cubicBezTo>
                  <a:cubicBezTo>
                    <a:pt x="105" y="109"/>
                    <a:pt x="105" y="109"/>
                    <a:pt x="105" y="109"/>
                  </a:cubicBezTo>
                  <a:cubicBezTo>
                    <a:pt x="105" y="109"/>
                    <a:pt x="105" y="109"/>
                    <a:pt x="105" y="109"/>
                  </a:cubicBezTo>
                  <a:cubicBezTo>
                    <a:pt x="107" y="110"/>
                    <a:pt x="110" y="110"/>
                    <a:pt x="112" y="110"/>
                  </a:cubicBezTo>
                  <a:cubicBezTo>
                    <a:pt x="112" y="111"/>
                    <a:pt x="112" y="111"/>
                    <a:pt x="112" y="111"/>
                  </a:cubicBezTo>
                  <a:cubicBezTo>
                    <a:pt x="112" y="112"/>
                    <a:pt x="112" y="112"/>
                    <a:pt x="112" y="112"/>
                  </a:cubicBezTo>
                  <a:cubicBezTo>
                    <a:pt x="111" y="113"/>
                    <a:pt x="111" y="113"/>
                    <a:pt x="111" y="113"/>
                  </a:cubicBezTo>
                  <a:cubicBezTo>
                    <a:pt x="111" y="113"/>
                    <a:pt x="111" y="113"/>
                    <a:pt x="111" y="113"/>
                  </a:cubicBezTo>
                  <a:cubicBezTo>
                    <a:pt x="110" y="113"/>
                    <a:pt x="110" y="113"/>
                    <a:pt x="110" y="113"/>
                  </a:cubicBezTo>
                  <a:cubicBezTo>
                    <a:pt x="108" y="114"/>
                    <a:pt x="109" y="114"/>
                    <a:pt x="107" y="115"/>
                  </a:cubicBezTo>
                  <a:cubicBezTo>
                    <a:pt x="106" y="115"/>
                    <a:pt x="105" y="115"/>
                    <a:pt x="105" y="116"/>
                  </a:cubicBezTo>
                  <a:cubicBezTo>
                    <a:pt x="104" y="117"/>
                    <a:pt x="104" y="117"/>
                    <a:pt x="104" y="119"/>
                  </a:cubicBezTo>
                  <a:cubicBezTo>
                    <a:pt x="103" y="120"/>
                    <a:pt x="103" y="120"/>
                    <a:pt x="102" y="121"/>
                  </a:cubicBezTo>
                  <a:cubicBezTo>
                    <a:pt x="100" y="121"/>
                    <a:pt x="101" y="121"/>
                    <a:pt x="100" y="121"/>
                  </a:cubicBezTo>
                  <a:cubicBezTo>
                    <a:pt x="99" y="121"/>
                    <a:pt x="99" y="121"/>
                    <a:pt x="99" y="121"/>
                  </a:cubicBezTo>
                  <a:cubicBezTo>
                    <a:pt x="98" y="122"/>
                    <a:pt x="98" y="122"/>
                    <a:pt x="97" y="123"/>
                  </a:cubicBezTo>
                  <a:cubicBezTo>
                    <a:pt x="96" y="123"/>
                    <a:pt x="96" y="123"/>
                    <a:pt x="96" y="123"/>
                  </a:cubicBezTo>
                  <a:cubicBezTo>
                    <a:pt x="95" y="123"/>
                    <a:pt x="94" y="123"/>
                    <a:pt x="93" y="124"/>
                  </a:cubicBezTo>
                  <a:cubicBezTo>
                    <a:pt x="91" y="126"/>
                    <a:pt x="91" y="126"/>
                    <a:pt x="90" y="127"/>
                  </a:cubicBezTo>
                  <a:cubicBezTo>
                    <a:pt x="89" y="128"/>
                    <a:pt x="89" y="128"/>
                    <a:pt x="89" y="129"/>
                  </a:cubicBezTo>
                  <a:cubicBezTo>
                    <a:pt x="88" y="129"/>
                    <a:pt x="88" y="129"/>
                    <a:pt x="88" y="129"/>
                  </a:cubicBezTo>
                  <a:cubicBezTo>
                    <a:pt x="88" y="128"/>
                    <a:pt x="88" y="128"/>
                    <a:pt x="88" y="128"/>
                  </a:cubicBezTo>
                  <a:cubicBezTo>
                    <a:pt x="88" y="127"/>
                    <a:pt x="88" y="127"/>
                    <a:pt x="88" y="127"/>
                  </a:cubicBezTo>
                  <a:cubicBezTo>
                    <a:pt x="88" y="126"/>
                    <a:pt x="88" y="126"/>
                    <a:pt x="88" y="126"/>
                  </a:cubicBezTo>
                  <a:cubicBezTo>
                    <a:pt x="87" y="126"/>
                    <a:pt x="87" y="126"/>
                    <a:pt x="86" y="126"/>
                  </a:cubicBezTo>
                  <a:cubicBezTo>
                    <a:pt x="86" y="126"/>
                    <a:pt x="86" y="126"/>
                    <a:pt x="86" y="126"/>
                  </a:cubicBezTo>
                  <a:cubicBezTo>
                    <a:pt x="85" y="126"/>
                    <a:pt x="85" y="126"/>
                    <a:pt x="83" y="128"/>
                  </a:cubicBezTo>
                  <a:cubicBezTo>
                    <a:pt x="81" y="128"/>
                    <a:pt x="81" y="128"/>
                    <a:pt x="79" y="128"/>
                  </a:cubicBezTo>
                  <a:cubicBezTo>
                    <a:pt x="79" y="128"/>
                    <a:pt x="79" y="128"/>
                    <a:pt x="79" y="128"/>
                  </a:cubicBezTo>
                  <a:cubicBezTo>
                    <a:pt x="77" y="127"/>
                    <a:pt x="74" y="124"/>
                    <a:pt x="73" y="123"/>
                  </a:cubicBezTo>
                  <a:cubicBezTo>
                    <a:pt x="73" y="122"/>
                    <a:pt x="73" y="122"/>
                    <a:pt x="73" y="122"/>
                  </a:cubicBezTo>
                  <a:cubicBezTo>
                    <a:pt x="73" y="122"/>
                    <a:pt x="73" y="122"/>
                    <a:pt x="73" y="122"/>
                  </a:cubicBezTo>
                  <a:cubicBezTo>
                    <a:pt x="72" y="120"/>
                    <a:pt x="72" y="121"/>
                    <a:pt x="72" y="119"/>
                  </a:cubicBezTo>
                  <a:cubicBezTo>
                    <a:pt x="72" y="119"/>
                    <a:pt x="72" y="119"/>
                    <a:pt x="72" y="119"/>
                  </a:cubicBezTo>
                  <a:cubicBezTo>
                    <a:pt x="72" y="118"/>
                    <a:pt x="72" y="118"/>
                    <a:pt x="72" y="118"/>
                  </a:cubicBezTo>
                  <a:cubicBezTo>
                    <a:pt x="71" y="117"/>
                    <a:pt x="71" y="115"/>
                    <a:pt x="70" y="115"/>
                  </a:cubicBezTo>
                  <a:cubicBezTo>
                    <a:pt x="70" y="114"/>
                    <a:pt x="70" y="114"/>
                    <a:pt x="70" y="114"/>
                  </a:cubicBezTo>
                  <a:cubicBezTo>
                    <a:pt x="70" y="113"/>
                    <a:pt x="70" y="113"/>
                    <a:pt x="70" y="113"/>
                  </a:cubicBezTo>
                  <a:cubicBezTo>
                    <a:pt x="70" y="113"/>
                    <a:pt x="70" y="113"/>
                    <a:pt x="70" y="113"/>
                  </a:cubicBezTo>
                  <a:cubicBezTo>
                    <a:pt x="69" y="111"/>
                    <a:pt x="69" y="111"/>
                    <a:pt x="69" y="111"/>
                  </a:cubicBezTo>
                  <a:cubicBezTo>
                    <a:pt x="69" y="111"/>
                    <a:pt x="69" y="111"/>
                    <a:pt x="69" y="111"/>
                  </a:cubicBezTo>
                  <a:cubicBezTo>
                    <a:pt x="69" y="110"/>
                    <a:pt x="69" y="110"/>
                    <a:pt x="69" y="110"/>
                  </a:cubicBezTo>
                  <a:cubicBezTo>
                    <a:pt x="68" y="109"/>
                    <a:pt x="66" y="107"/>
                    <a:pt x="65" y="107"/>
                  </a:cubicBezTo>
                  <a:cubicBezTo>
                    <a:pt x="65" y="106"/>
                    <a:pt x="65" y="106"/>
                    <a:pt x="65" y="106"/>
                  </a:cubicBezTo>
                  <a:cubicBezTo>
                    <a:pt x="64" y="106"/>
                    <a:pt x="64" y="106"/>
                    <a:pt x="64" y="106"/>
                  </a:cubicBezTo>
                  <a:cubicBezTo>
                    <a:pt x="64" y="106"/>
                    <a:pt x="64" y="106"/>
                    <a:pt x="63" y="105"/>
                  </a:cubicBezTo>
                  <a:cubicBezTo>
                    <a:pt x="62" y="106"/>
                    <a:pt x="62" y="106"/>
                    <a:pt x="62" y="106"/>
                  </a:cubicBezTo>
                  <a:cubicBezTo>
                    <a:pt x="62" y="105"/>
                    <a:pt x="62" y="105"/>
                    <a:pt x="62" y="105"/>
                  </a:cubicBezTo>
                  <a:cubicBezTo>
                    <a:pt x="63" y="103"/>
                    <a:pt x="67" y="100"/>
                    <a:pt x="68" y="100"/>
                  </a:cubicBezTo>
                  <a:cubicBezTo>
                    <a:pt x="68" y="99"/>
                    <a:pt x="68" y="99"/>
                    <a:pt x="68" y="99"/>
                  </a:cubicBezTo>
                  <a:cubicBezTo>
                    <a:pt x="67" y="98"/>
                    <a:pt x="66" y="97"/>
                    <a:pt x="66" y="96"/>
                  </a:cubicBezTo>
                  <a:cubicBezTo>
                    <a:pt x="65" y="95"/>
                    <a:pt x="65" y="95"/>
                    <a:pt x="65" y="95"/>
                  </a:cubicBezTo>
                  <a:cubicBezTo>
                    <a:pt x="64" y="93"/>
                    <a:pt x="62" y="90"/>
                    <a:pt x="62" y="88"/>
                  </a:cubicBezTo>
                  <a:cubicBezTo>
                    <a:pt x="62" y="87"/>
                    <a:pt x="62" y="87"/>
                    <a:pt x="62" y="87"/>
                  </a:cubicBezTo>
                  <a:cubicBezTo>
                    <a:pt x="62" y="86"/>
                    <a:pt x="62" y="86"/>
                    <a:pt x="62" y="86"/>
                  </a:cubicBezTo>
                  <a:cubicBezTo>
                    <a:pt x="62" y="82"/>
                    <a:pt x="63" y="82"/>
                    <a:pt x="62" y="78"/>
                  </a:cubicBezTo>
                  <a:cubicBezTo>
                    <a:pt x="63" y="77"/>
                    <a:pt x="63" y="77"/>
                    <a:pt x="63" y="77"/>
                  </a:cubicBezTo>
                  <a:cubicBezTo>
                    <a:pt x="64" y="76"/>
                    <a:pt x="64" y="76"/>
                    <a:pt x="64" y="76"/>
                  </a:cubicBezTo>
                  <a:cubicBezTo>
                    <a:pt x="64" y="75"/>
                    <a:pt x="64" y="75"/>
                    <a:pt x="64" y="75"/>
                  </a:cubicBezTo>
                  <a:cubicBezTo>
                    <a:pt x="64" y="73"/>
                    <a:pt x="64" y="73"/>
                    <a:pt x="64" y="73"/>
                  </a:cubicBezTo>
                  <a:cubicBezTo>
                    <a:pt x="65" y="72"/>
                    <a:pt x="65" y="72"/>
                    <a:pt x="65" y="72"/>
                  </a:cubicBezTo>
                  <a:cubicBezTo>
                    <a:pt x="66" y="71"/>
                    <a:pt x="66" y="71"/>
                    <a:pt x="66" y="71"/>
                  </a:cubicBezTo>
                  <a:cubicBezTo>
                    <a:pt x="66" y="69"/>
                    <a:pt x="66" y="69"/>
                    <a:pt x="66" y="69"/>
                  </a:cubicBezTo>
                  <a:cubicBezTo>
                    <a:pt x="66" y="68"/>
                    <a:pt x="66" y="69"/>
                    <a:pt x="66" y="68"/>
                  </a:cubicBezTo>
                  <a:cubicBezTo>
                    <a:pt x="65" y="67"/>
                    <a:pt x="65" y="67"/>
                    <a:pt x="65" y="67"/>
                  </a:cubicBezTo>
                  <a:cubicBezTo>
                    <a:pt x="63" y="66"/>
                    <a:pt x="64" y="67"/>
                    <a:pt x="62" y="67"/>
                  </a:cubicBezTo>
                  <a:cubicBezTo>
                    <a:pt x="61" y="67"/>
                    <a:pt x="61" y="67"/>
                    <a:pt x="61" y="67"/>
                  </a:cubicBezTo>
                  <a:cubicBezTo>
                    <a:pt x="54" y="68"/>
                    <a:pt x="52" y="68"/>
                    <a:pt x="50" y="68"/>
                  </a:cubicBezTo>
                  <a:cubicBezTo>
                    <a:pt x="48" y="68"/>
                    <a:pt x="48" y="68"/>
                    <a:pt x="48" y="68"/>
                  </a:cubicBezTo>
                  <a:cubicBezTo>
                    <a:pt x="47" y="68"/>
                    <a:pt x="47" y="68"/>
                    <a:pt x="47" y="68"/>
                  </a:cubicBezTo>
                  <a:cubicBezTo>
                    <a:pt x="46" y="69"/>
                    <a:pt x="46" y="69"/>
                    <a:pt x="46" y="69"/>
                  </a:cubicBezTo>
                  <a:cubicBezTo>
                    <a:pt x="45" y="68"/>
                    <a:pt x="45" y="68"/>
                    <a:pt x="45" y="68"/>
                  </a:cubicBezTo>
                  <a:cubicBezTo>
                    <a:pt x="45" y="68"/>
                    <a:pt x="45" y="68"/>
                    <a:pt x="45" y="68"/>
                  </a:cubicBezTo>
                  <a:cubicBezTo>
                    <a:pt x="44" y="68"/>
                    <a:pt x="44" y="68"/>
                    <a:pt x="44" y="68"/>
                  </a:cubicBezTo>
                  <a:cubicBezTo>
                    <a:pt x="43" y="68"/>
                    <a:pt x="37" y="60"/>
                    <a:pt x="37" y="59"/>
                  </a:cubicBezTo>
                  <a:cubicBezTo>
                    <a:pt x="36" y="59"/>
                    <a:pt x="36" y="59"/>
                    <a:pt x="36" y="59"/>
                  </a:cubicBezTo>
                  <a:cubicBezTo>
                    <a:pt x="30" y="59"/>
                    <a:pt x="33" y="56"/>
                    <a:pt x="26" y="59"/>
                  </a:cubicBezTo>
                  <a:cubicBezTo>
                    <a:pt x="21" y="59"/>
                    <a:pt x="23" y="57"/>
                    <a:pt x="16" y="59"/>
                  </a:cubicBezTo>
                  <a:cubicBezTo>
                    <a:pt x="15" y="58"/>
                    <a:pt x="15" y="58"/>
                    <a:pt x="15" y="58"/>
                  </a:cubicBezTo>
                  <a:cubicBezTo>
                    <a:pt x="14" y="57"/>
                    <a:pt x="14" y="57"/>
                    <a:pt x="14" y="57"/>
                  </a:cubicBezTo>
                  <a:cubicBezTo>
                    <a:pt x="13" y="55"/>
                    <a:pt x="14" y="56"/>
                    <a:pt x="13" y="54"/>
                  </a:cubicBezTo>
                  <a:cubicBezTo>
                    <a:pt x="12" y="54"/>
                    <a:pt x="12" y="54"/>
                    <a:pt x="11" y="54"/>
                  </a:cubicBezTo>
                  <a:cubicBezTo>
                    <a:pt x="10" y="53"/>
                    <a:pt x="10" y="53"/>
                    <a:pt x="10" y="53"/>
                  </a:cubicBezTo>
                  <a:cubicBezTo>
                    <a:pt x="10" y="53"/>
                    <a:pt x="10" y="53"/>
                    <a:pt x="10" y="53"/>
                  </a:cubicBezTo>
                  <a:cubicBezTo>
                    <a:pt x="10" y="51"/>
                    <a:pt x="10" y="50"/>
                    <a:pt x="10" y="48"/>
                  </a:cubicBezTo>
                  <a:cubicBezTo>
                    <a:pt x="11" y="47"/>
                    <a:pt x="11" y="47"/>
                    <a:pt x="11" y="46"/>
                  </a:cubicBezTo>
                  <a:cubicBezTo>
                    <a:pt x="11" y="45"/>
                    <a:pt x="11" y="44"/>
                    <a:pt x="11" y="43"/>
                  </a:cubicBezTo>
                  <a:cubicBezTo>
                    <a:pt x="9" y="42"/>
                    <a:pt x="10" y="42"/>
                    <a:pt x="8" y="40"/>
                  </a:cubicBezTo>
                  <a:cubicBezTo>
                    <a:pt x="7" y="37"/>
                    <a:pt x="7" y="38"/>
                    <a:pt x="6" y="35"/>
                  </a:cubicBezTo>
                  <a:cubicBezTo>
                    <a:pt x="6" y="35"/>
                    <a:pt x="6" y="35"/>
                    <a:pt x="6" y="35"/>
                  </a:cubicBezTo>
                  <a:cubicBezTo>
                    <a:pt x="5" y="35"/>
                    <a:pt x="5" y="35"/>
                    <a:pt x="5" y="35"/>
                  </a:cubicBezTo>
                  <a:cubicBezTo>
                    <a:pt x="4" y="35"/>
                    <a:pt x="4" y="35"/>
                    <a:pt x="4" y="35"/>
                  </a:cubicBezTo>
                  <a:cubicBezTo>
                    <a:pt x="4" y="33"/>
                    <a:pt x="4" y="33"/>
                    <a:pt x="4" y="33"/>
                  </a:cubicBezTo>
                  <a:cubicBezTo>
                    <a:pt x="3" y="33"/>
                    <a:pt x="3" y="33"/>
                    <a:pt x="3" y="33"/>
                  </a:cubicBezTo>
                  <a:cubicBezTo>
                    <a:pt x="2" y="34"/>
                    <a:pt x="3" y="33"/>
                    <a:pt x="2" y="34"/>
                  </a:cubicBezTo>
                  <a:cubicBezTo>
                    <a:pt x="0" y="34"/>
                    <a:pt x="0" y="34"/>
                    <a:pt x="0" y="34"/>
                  </a:cubicBezTo>
                  <a:cubicBezTo>
                    <a:pt x="0" y="34"/>
                    <a:pt x="0" y="34"/>
                    <a:pt x="0" y="34"/>
                  </a:cubicBezTo>
                  <a:cubicBezTo>
                    <a:pt x="0" y="33"/>
                    <a:pt x="0" y="33"/>
                    <a:pt x="0" y="33"/>
                  </a:cubicBezTo>
                  <a:cubicBezTo>
                    <a:pt x="1" y="32"/>
                    <a:pt x="3" y="29"/>
                    <a:pt x="4" y="27"/>
                  </a:cubicBezTo>
                  <a:cubicBezTo>
                    <a:pt x="5" y="21"/>
                    <a:pt x="5" y="23"/>
                    <a:pt x="5" y="19"/>
                  </a:cubicBezTo>
                  <a:cubicBezTo>
                    <a:pt x="7" y="17"/>
                    <a:pt x="7" y="17"/>
                    <a:pt x="8" y="15"/>
                  </a:cubicBezTo>
                  <a:cubicBezTo>
                    <a:pt x="8" y="14"/>
                    <a:pt x="9" y="13"/>
                    <a:pt x="10" y="12"/>
                  </a:cubicBezTo>
                  <a:cubicBezTo>
                    <a:pt x="12" y="11"/>
                    <a:pt x="12" y="11"/>
                    <a:pt x="12" y="11"/>
                  </a:cubicBezTo>
                  <a:cubicBezTo>
                    <a:pt x="13" y="10"/>
                    <a:pt x="15" y="7"/>
                    <a:pt x="16" y="6"/>
                  </a:cubicBezTo>
                  <a:cubicBezTo>
                    <a:pt x="25" y="4"/>
                    <a:pt x="19" y="5"/>
                    <a:pt x="23" y="4"/>
                  </a:cubicBezTo>
                  <a:cubicBezTo>
                    <a:pt x="23" y="4"/>
                    <a:pt x="23" y="4"/>
                    <a:pt x="23" y="4"/>
                  </a:cubicBezTo>
                  <a:cubicBezTo>
                    <a:pt x="22" y="5"/>
                    <a:pt x="22" y="5"/>
                    <a:pt x="22" y="5"/>
                  </a:cubicBezTo>
                  <a:cubicBezTo>
                    <a:pt x="19" y="6"/>
                    <a:pt x="17" y="6"/>
                    <a:pt x="16" y="7"/>
                  </a:cubicBezTo>
                  <a:cubicBezTo>
                    <a:pt x="16" y="8"/>
                    <a:pt x="16" y="8"/>
                    <a:pt x="16" y="9"/>
                  </a:cubicBezTo>
                  <a:cubicBezTo>
                    <a:pt x="18" y="12"/>
                    <a:pt x="17" y="11"/>
                    <a:pt x="19" y="13"/>
                  </a:cubicBezTo>
                  <a:cubicBezTo>
                    <a:pt x="19" y="13"/>
                    <a:pt x="19" y="13"/>
                    <a:pt x="19" y="13"/>
                  </a:cubicBezTo>
                  <a:cubicBezTo>
                    <a:pt x="18" y="13"/>
                    <a:pt x="18" y="13"/>
                    <a:pt x="18" y="13"/>
                  </a:cubicBezTo>
                  <a:cubicBezTo>
                    <a:pt x="19" y="15"/>
                    <a:pt x="19" y="15"/>
                    <a:pt x="19" y="15"/>
                  </a:cubicBezTo>
                  <a:cubicBezTo>
                    <a:pt x="20" y="17"/>
                    <a:pt x="20" y="17"/>
                    <a:pt x="20" y="17"/>
                  </a:cubicBezTo>
                  <a:cubicBezTo>
                    <a:pt x="20" y="17"/>
                    <a:pt x="20" y="17"/>
                    <a:pt x="20" y="17"/>
                  </a:cubicBezTo>
                  <a:cubicBezTo>
                    <a:pt x="19" y="20"/>
                    <a:pt x="19" y="20"/>
                    <a:pt x="19" y="20"/>
                  </a:cubicBezTo>
                  <a:cubicBezTo>
                    <a:pt x="17" y="21"/>
                    <a:pt x="18" y="21"/>
                    <a:pt x="17" y="23"/>
                  </a:cubicBezTo>
                  <a:cubicBezTo>
                    <a:pt x="16" y="24"/>
                    <a:pt x="16" y="24"/>
                    <a:pt x="16" y="24"/>
                  </a:cubicBezTo>
                  <a:cubicBezTo>
                    <a:pt x="14" y="27"/>
                    <a:pt x="14" y="27"/>
                    <a:pt x="14" y="27"/>
                  </a:cubicBezTo>
                  <a:cubicBezTo>
                    <a:pt x="15" y="29"/>
                    <a:pt x="15" y="29"/>
                    <a:pt x="15" y="29"/>
                  </a:cubicBezTo>
                  <a:cubicBezTo>
                    <a:pt x="16" y="30"/>
                    <a:pt x="16" y="30"/>
                    <a:pt x="16" y="30"/>
                  </a:cubicBezTo>
                  <a:cubicBezTo>
                    <a:pt x="17" y="31"/>
                    <a:pt x="17" y="31"/>
                    <a:pt x="17" y="31"/>
                  </a:cubicBezTo>
                  <a:cubicBezTo>
                    <a:pt x="17" y="32"/>
                    <a:pt x="17" y="32"/>
                    <a:pt x="17" y="32"/>
                  </a:cubicBezTo>
                  <a:cubicBezTo>
                    <a:pt x="18" y="32"/>
                    <a:pt x="18" y="32"/>
                    <a:pt x="18" y="32"/>
                  </a:cubicBezTo>
                  <a:cubicBezTo>
                    <a:pt x="18" y="33"/>
                    <a:pt x="18" y="33"/>
                    <a:pt x="18" y="33"/>
                  </a:cubicBezTo>
                  <a:cubicBezTo>
                    <a:pt x="18" y="35"/>
                    <a:pt x="18" y="35"/>
                    <a:pt x="18" y="35"/>
                  </a:cubicBezTo>
                  <a:cubicBezTo>
                    <a:pt x="19" y="35"/>
                    <a:pt x="19" y="35"/>
                    <a:pt x="19" y="35"/>
                  </a:cubicBezTo>
                  <a:cubicBezTo>
                    <a:pt x="20" y="35"/>
                    <a:pt x="20" y="35"/>
                    <a:pt x="20" y="35"/>
                  </a:cubicBezTo>
                  <a:cubicBezTo>
                    <a:pt x="20" y="35"/>
                    <a:pt x="20" y="35"/>
                    <a:pt x="20" y="35"/>
                  </a:cubicBezTo>
                  <a:cubicBezTo>
                    <a:pt x="22" y="35"/>
                    <a:pt x="23" y="35"/>
                    <a:pt x="24" y="34"/>
                  </a:cubicBezTo>
                  <a:cubicBezTo>
                    <a:pt x="24" y="33"/>
                    <a:pt x="25" y="33"/>
                    <a:pt x="26" y="32"/>
                  </a:cubicBezTo>
                  <a:cubicBezTo>
                    <a:pt x="26" y="30"/>
                    <a:pt x="26" y="31"/>
                    <a:pt x="26" y="28"/>
                  </a:cubicBezTo>
                  <a:cubicBezTo>
                    <a:pt x="26" y="27"/>
                    <a:pt x="26" y="27"/>
                    <a:pt x="26" y="27"/>
                  </a:cubicBezTo>
                  <a:cubicBezTo>
                    <a:pt x="24" y="24"/>
                    <a:pt x="24" y="25"/>
                    <a:pt x="24" y="23"/>
                  </a:cubicBezTo>
                  <a:cubicBezTo>
                    <a:pt x="22" y="22"/>
                    <a:pt x="22" y="22"/>
                    <a:pt x="22" y="22"/>
                  </a:cubicBezTo>
                  <a:cubicBezTo>
                    <a:pt x="21" y="17"/>
                    <a:pt x="21" y="19"/>
                    <a:pt x="20" y="16"/>
                  </a:cubicBezTo>
                  <a:cubicBezTo>
                    <a:pt x="21" y="15"/>
                    <a:pt x="21" y="15"/>
                    <a:pt x="21" y="15"/>
                  </a:cubicBezTo>
                  <a:cubicBezTo>
                    <a:pt x="21" y="14"/>
                    <a:pt x="21" y="14"/>
                    <a:pt x="21" y="14"/>
                  </a:cubicBezTo>
                  <a:cubicBezTo>
                    <a:pt x="24" y="13"/>
                    <a:pt x="24" y="13"/>
                    <a:pt x="24" y="13"/>
                  </a:cubicBezTo>
                  <a:cubicBezTo>
                    <a:pt x="33" y="9"/>
                    <a:pt x="25" y="13"/>
                    <a:pt x="35" y="9"/>
                  </a:cubicBezTo>
                  <a:cubicBezTo>
                    <a:pt x="36" y="9"/>
                    <a:pt x="36" y="9"/>
                    <a:pt x="36" y="9"/>
                  </a:cubicBezTo>
                  <a:cubicBezTo>
                    <a:pt x="37" y="7"/>
                    <a:pt x="37" y="7"/>
                    <a:pt x="37" y="7"/>
                  </a:cubicBezTo>
                  <a:cubicBezTo>
                    <a:pt x="37" y="7"/>
                    <a:pt x="37" y="7"/>
                    <a:pt x="37" y="7"/>
                  </a:cubicBezTo>
                  <a:cubicBezTo>
                    <a:pt x="39" y="8"/>
                    <a:pt x="39" y="8"/>
                    <a:pt x="39" y="8"/>
                  </a:cubicBezTo>
                  <a:cubicBezTo>
                    <a:pt x="40" y="8"/>
                    <a:pt x="40" y="8"/>
                    <a:pt x="40" y="8"/>
                  </a:cubicBezTo>
                  <a:cubicBezTo>
                    <a:pt x="40" y="7"/>
                    <a:pt x="40" y="7"/>
                    <a:pt x="40" y="7"/>
                  </a:cubicBezTo>
                  <a:cubicBezTo>
                    <a:pt x="40" y="6"/>
                    <a:pt x="40" y="6"/>
                    <a:pt x="40" y="6"/>
                  </a:cubicBezTo>
                  <a:cubicBezTo>
                    <a:pt x="38" y="6"/>
                    <a:pt x="37" y="6"/>
                    <a:pt x="36" y="6"/>
                  </a:cubicBezTo>
                  <a:cubicBezTo>
                    <a:pt x="35" y="6"/>
                    <a:pt x="35" y="6"/>
                    <a:pt x="35" y="6"/>
                  </a:cubicBezTo>
                  <a:cubicBezTo>
                    <a:pt x="35" y="5"/>
                    <a:pt x="35" y="5"/>
                    <a:pt x="35" y="5"/>
                  </a:cubicBezTo>
                  <a:cubicBezTo>
                    <a:pt x="34" y="3"/>
                    <a:pt x="34" y="3"/>
                    <a:pt x="34" y="3"/>
                  </a:cubicBezTo>
                  <a:cubicBezTo>
                    <a:pt x="35" y="2"/>
                    <a:pt x="35" y="2"/>
                    <a:pt x="35" y="1"/>
                  </a:cubicBezTo>
                  <a:cubicBezTo>
                    <a:pt x="37" y="0"/>
                    <a:pt x="36" y="1"/>
                    <a:pt x="38" y="0"/>
                  </a:cubicBezTo>
                  <a:cubicBezTo>
                    <a:pt x="39" y="1"/>
                    <a:pt x="39" y="1"/>
                    <a:pt x="39" y="1"/>
                  </a:cubicBezTo>
                  <a:cubicBezTo>
                    <a:pt x="40" y="2"/>
                    <a:pt x="40" y="2"/>
                    <a:pt x="40" y="2"/>
                  </a:cubicBezTo>
                  <a:cubicBezTo>
                    <a:pt x="40" y="4"/>
                    <a:pt x="40" y="5"/>
                    <a:pt x="41" y="7"/>
                  </a:cubicBezTo>
                  <a:cubicBezTo>
                    <a:pt x="42" y="8"/>
                    <a:pt x="42" y="8"/>
                    <a:pt x="42" y="8"/>
                  </a:cubicBezTo>
                  <a:cubicBezTo>
                    <a:pt x="43" y="8"/>
                    <a:pt x="45" y="8"/>
                    <a:pt x="46" y="7"/>
                  </a:cubicBezTo>
                  <a:cubicBezTo>
                    <a:pt x="49" y="8"/>
                    <a:pt x="48" y="8"/>
                    <a:pt x="51" y="8"/>
                  </a:cubicBezTo>
                  <a:cubicBezTo>
                    <a:pt x="54" y="10"/>
                    <a:pt x="53" y="10"/>
                    <a:pt x="56" y="12"/>
                  </a:cubicBezTo>
                  <a:cubicBezTo>
                    <a:pt x="56" y="13"/>
                    <a:pt x="56" y="13"/>
                    <a:pt x="56" y="13"/>
                  </a:cubicBezTo>
                  <a:cubicBezTo>
                    <a:pt x="57" y="14"/>
                    <a:pt x="57" y="14"/>
                    <a:pt x="57" y="14"/>
                  </a:cubicBezTo>
                  <a:cubicBezTo>
                    <a:pt x="57" y="15"/>
                    <a:pt x="57" y="15"/>
                    <a:pt x="57" y="15"/>
                  </a:cubicBezTo>
                  <a:cubicBezTo>
                    <a:pt x="57" y="16"/>
                    <a:pt x="57" y="16"/>
                    <a:pt x="57" y="16"/>
                  </a:cubicBezTo>
                  <a:cubicBezTo>
                    <a:pt x="57" y="17"/>
                    <a:pt x="57" y="17"/>
                    <a:pt x="58" y="18"/>
                  </a:cubicBezTo>
                  <a:cubicBezTo>
                    <a:pt x="59" y="19"/>
                    <a:pt x="59" y="19"/>
                    <a:pt x="59" y="19"/>
                  </a:cubicBezTo>
                  <a:cubicBezTo>
                    <a:pt x="60" y="19"/>
                    <a:pt x="73" y="18"/>
                    <a:pt x="80" y="18"/>
                  </a:cubicBezTo>
                  <a:cubicBezTo>
                    <a:pt x="81" y="18"/>
                    <a:pt x="81" y="18"/>
                    <a:pt x="81" y="18"/>
                  </a:cubicBezTo>
                  <a:cubicBezTo>
                    <a:pt x="82" y="19"/>
                    <a:pt x="82" y="19"/>
                    <a:pt x="82" y="19"/>
                  </a:cubicBezTo>
                  <a:cubicBezTo>
                    <a:pt x="84" y="22"/>
                    <a:pt x="84" y="22"/>
                    <a:pt x="84" y="22"/>
                  </a:cubicBezTo>
                  <a:cubicBezTo>
                    <a:pt x="86" y="22"/>
                    <a:pt x="91" y="24"/>
                    <a:pt x="92" y="24"/>
                  </a:cubicBezTo>
                  <a:cubicBezTo>
                    <a:pt x="95" y="24"/>
                    <a:pt x="93" y="24"/>
                    <a:pt x="96" y="24"/>
                  </a:cubicBezTo>
                  <a:cubicBezTo>
                    <a:pt x="103" y="20"/>
                    <a:pt x="103" y="20"/>
                    <a:pt x="103" y="20"/>
                  </a:cubicBezTo>
                  <a:cubicBezTo>
                    <a:pt x="107" y="20"/>
                    <a:pt x="107" y="20"/>
                    <a:pt x="107" y="20"/>
                  </a:cubicBezTo>
                  <a:cubicBezTo>
                    <a:pt x="108" y="19"/>
                    <a:pt x="107" y="19"/>
                    <a:pt x="108" y="19"/>
                  </a:cubicBezTo>
                  <a:cubicBezTo>
                    <a:pt x="107" y="18"/>
                    <a:pt x="107" y="18"/>
                    <a:pt x="107" y="18"/>
                  </a:cubicBezTo>
                  <a:cubicBezTo>
                    <a:pt x="103" y="18"/>
                    <a:pt x="103" y="18"/>
                    <a:pt x="103" y="18"/>
                  </a:cubicBezTo>
                  <a:cubicBezTo>
                    <a:pt x="102" y="19"/>
                    <a:pt x="102" y="19"/>
                    <a:pt x="102" y="19"/>
                  </a:cubicBezTo>
                  <a:cubicBezTo>
                    <a:pt x="102" y="18"/>
                    <a:pt x="102" y="18"/>
                    <a:pt x="102" y="18"/>
                  </a:cubicBezTo>
                  <a:cubicBezTo>
                    <a:pt x="106" y="18"/>
                    <a:pt x="103" y="17"/>
                    <a:pt x="111" y="17"/>
                  </a:cubicBezTo>
                  <a:cubicBezTo>
                    <a:pt x="113" y="17"/>
                    <a:pt x="115" y="16"/>
                    <a:pt x="117" y="17"/>
                  </a:cubicBezTo>
                  <a:cubicBezTo>
                    <a:pt x="120" y="16"/>
                    <a:pt x="120" y="16"/>
                    <a:pt x="120" y="16"/>
                  </a:cubicBezTo>
                  <a:cubicBezTo>
                    <a:pt x="126" y="17"/>
                    <a:pt x="124" y="17"/>
                    <a:pt x="129" y="16"/>
                  </a:cubicBezTo>
                  <a:cubicBezTo>
                    <a:pt x="128" y="17"/>
                    <a:pt x="128" y="17"/>
                    <a:pt x="128" y="17"/>
                  </a:cubicBezTo>
                  <a:cubicBezTo>
                    <a:pt x="127" y="17"/>
                    <a:pt x="127" y="17"/>
                    <a:pt x="125" y="18"/>
                  </a:cubicBezTo>
                  <a:cubicBezTo>
                    <a:pt x="123" y="19"/>
                    <a:pt x="123" y="19"/>
                    <a:pt x="123" y="19"/>
                  </a:cubicBezTo>
                  <a:cubicBezTo>
                    <a:pt x="119" y="18"/>
                    <a:pt x="120" y="18"/>
                    <a:pt x="117" y="19"/>
                  </a:cubicBezTo>
                  <a:cubicBezTo>
                    <a:pt x="118" y="19"/>
                    <a:pt x="118" y="19"/>
                    <a:pt x="118" y="19"/>
                  </a:cubicBezTo>
                  <a:cubicBezTo>
                    <a:pt x="118" y="20"/>
                    <a:pt x="118" y="20"/>
                    <a:pt x="118" y="20"/>
                  </a:cubicBezTo>
                  <a:cubicBezTo>
                    <a:pt x="118" y="20"/>
                    <a:pt x="118" y="20"/>
                    <a:pt x="118" y="20"/>
                  </a:cubicBezTo>
                  <a:cubicBezTo>
                    <a:pt x="119" y="20"/>
                    <a:pt x="119" y="20"/>
                    <a:pt x="119" y="20"/>
                  </a:cubicBezTo>
                  <a:cubicBezTo>
                    <a:pt x="120" y="21"/>
                    <a:pt x="120" y="21"/>
                    <a:pt x="120" y="21"/>
                  </a:cubicBezTo>
                  <a:cubicBezTo>
                    <a:pt x="120" y="21"/>
                    <a:pt x="120" y="21"/>
                    <a:pt x="120" y="22"/>
                  </a:cubicBezTo>
                  <a:cubicBezTo>
                    <a:pt x="120" y="24"/>
                    <a:pt x="120" y="24"/>
                    <a:pt x="120" y="24"/>
                  </a:cubicBezTo>
                  <a:cubicBezTo>
                    <a:pt x="119" y="24"/>
                    <a:pt x="119" y="24"/>
                    <a:pt x="119" y="24"/>
                  </a:cubicBezTo>
                  <a:cubicBezTo>
                    <a:pt x="120" y="24"/>
                    <a:pt x="120" y="24"/>
                    <a:pt x="120" y="24"/>
                  </a:cubicBezTo>
                  <a:cubicBezTo>
                    <a:pt x="121" y="23"/>
                    <a:pt x="121" y="23"/>
                    <a:pt x="121" y="23"/>
                  </a:cubicBezTo>
                  <a:cubicBezTo>
                    <a:pt x="121" y="23"/>
                    <a:pt x="121" y="23"/>
                    <a:pt x="121" y="23"/>
                  </a:cubicBezTo>
                  <a:cubicBezTo>
                    <a:pt x="121" y="22"/>
                    <a:pt x="121" y="22"/>
                    <a:pt x="121" y="22"/>
                  </a:cubicBezTo>
                  <a:cubicBezTo>
                    <a:pt x="121" y="22"/>
                    <a:pt x="121" y="22"/>
                    <a:pt x="121" y="22"/>
                  </a:cubicBezTo>
                  <a:cubicBezTo>
                    <a:pt x="122" y="23"/>
                    <a:pt x="122" y="23"/>
                    <a:pt x="122" y="23"/>
                  </a:cubicBezTo>
                  <a:cubicBezTo>
                    <a:pt x="123" y="26"/>
                    <a:pt x="123" y="26"/>
                    <a:pt x="124" y="27"/>
                  </a:cubicBezTo>
                  <a:cubicBezTo>
                    <a:pt x="124" y="27"/>
                    <a:pt x="124" y="27"/>
                    <a:pt x="124" y="27"/>
                  </a:cubicBezTo>
                  <a:cubicBezTo>
                    <a:pt x="125" y="27"/>
                    <a:pt x="125" y="27"/>
                    <a:pt x="125" y="26"/>
                  </a:cubicBezTo>
                  <a:cubicBezTo>
                    <a:pt x="125" y="27"/>
                    <a:pt x="125" y="27"/>
                    <a:pt x="126" y="27"/>
                  </a:cubicBezTo>
                  <a:cubicBezTo>
                    <a:pt x="126" y="27"/>
                    <a:pt x="126" y="27"/>
                    <a:pt x="126" y="27"/>
                  </a:cubicBezTo>
                  <a:cubicBezTo>
                    <a:pt x="126" y="26"/>
                    <a:pt x="126" y="26"/>
                    <a:pt x="126" y="26"/>
                  </a:cubicBezTo>
                  <a:cubicBezTo>
                    <a:pt x="126" y="25"/>
                    <a:pt x="126" y="25"/>
                    <a:pt x="126" y="25"/>
                  </a:cubicBezTo>
                  <a:cubicBezTo>
                    <a:pt x="126" y="25"/>
                    <a:pt x="126" y="25"/>
                    <a:pt x="126" y="25"/>
                  </a:cubicBezTo>
                  <a:cubicBezTo>
                    <a:pt x="126" y="25"/>
                    <a:pt x="126" y="25"/>
                    <a:pt x="126" y="25"/>
                  </a:cubicBezTo>
                  <a:cubicBezTo>
                    <a:pt x="127" y="25"/>
                    <a:pt x="127" y="25"/>
                    <a:pt x="127" y="25"/>
                  </a:cubicBezTo>
                  <a:cubicBezTo>
                    <a:pt x="129" y="26"/>
                    <a:pt x="128" y="26"/>
                    <a:pt x="129" y="27"/>
                  </a:cubicBezTo>
                  <a:cubicBezTo>
                    <a:pt x="129" y="28"/>
                    <a:pt x="129" y="28"/>
                    <a:pt x="129" y="28"/>
                  </a:cubicBezTo>
                  <a:cubicBezTo>
                    <a:pt x="130" y="28"/>
                    <a:pt x="130" y="28"/>
                    <a:pt x="130" y="28"/>
                  </a:cubicBezTo>
                  <a:cubicBezTo>
                    <a:pt x="130" y="29"/>
                    <a:pt x="130" y="29"/>
                    <a:pt x="130" y="29"/>
                  </a:cubicBezTo>
                  <a:cubicBezTo>
                    <a:pt x="131" y="28"/>
                    <a:pt x="131" y="28"/>
                    <a:pt x="131" y="28"/>
                  </a:cubicBezTo>
                  <a:cubicBezTo>
                    <a:pt x="130" y="28"/>
                    <a:pt x="130" y="28"/>
                    <a:pt x="130" y="28"/>
                  </a:cubicBezTo>
                  <a:cubicBezTo>
                    <a:pt x="130" y="27"/>
                    <a:pt x="130" y="27"/>
                    <a:pt x="130" y="27"/>
                  </a:cubicBezTo>
                  <a:cubicBezTo>
                    <a:pt x="132" y="27"/>
                    <a:pt x="132" y="27"/>
                    <a:pt x="132" y="27"/>
                  </a:cubicBezTo>
                  <a:cubicBezTo>
                    <a:pt x="132" y="26"/>
                    <a:pt x="132" y="26"/>
                    <a:pt x="132" y="26"/>
                  </a:cubicBezTo>
                  <a:cubicBezTo>
                    <a:pt x="133" y="26"/>
                    <a:pt x="133" y="26"/>
                    <a:pt x="133" y="26"/>
                  </a:cubicBezTo>
                  <a:cubicBezTo>
                    <a:pt x="135" y="29"/>
                    <a:pt x="135" y="29"/>
                    <a:pt x="135" y="29"/>
                  </a:cubicBezTo>
                  <a:cubicBezTo>
                    <a:pt x="136" y="29"/>
                    <a:pt x="137" y="29"/>
                    <a:pt x="139" y="30"/>
                  </a:cubicBezTo>
                  <a:cubicBezTo>
                    <a:pt x="140" y="31"/>
                    <a:pt x="140" y="31"/>
                    <a:pt x="141" y="32"/>
                  </a:cubicBezTo>
                  <a:cubicBezTo>
                    <a:pt x="141" y="33"/>
                    <a:pt x="141" y="33"/>
                    <a:pt x="141" y="33"/>
                  </a:cubicBezTo>
                  <a:cubicBezTo>
                    <a:pt x="139" y="34"/>
                    <a:pt x="139" y="34"/>
                    <a:pt x="139" y="34"/>
                  </a:cubicBezTo>
                  <a:cubicBezTo>
                    <a:pt x="138" y="34"/>
                    <a:pt x="139" y="34"/>
                    <a:pt x="138" y="35"/>
                  </a:cubicBezTo>
                  <a:cubicBezTo>
                    <a:pt x="138" y="36"/>
                    <a:pt x="138" y="36"/>
                    <a:pt x="138" y="36"/>
                  </a:cubicBezTo>
                  <a:cubicBezTo>
                    <a:pt x="138" y="36"/>
                    <a:pt x="138" y="36"/>
                    <a:pt x="138" y="36"/>
                  </a:cubicBezTo>
                  <a:cubicBezTo>
                    <a:pt x="137" y="38"/>
                    <a:pt x="137" y="38"/>
                    <a:pt x="136" y="41"/>
                  </a:cubicBezTo>
                  <a:cubicBezTo>
                    <a:pt x="132" y="41"/>
                    <a:pt x="132" y="41"/>
                    <a:pt x="132" y="41"/>
                  </a:cubicBezTo>
                  <a:cubicBezTo>
                    <a:pt x="135" y="42"/>
                    <a:pt x="132" y="41"/>
                    <a:pt x="135" y="43"/>
                  </a:cubicBezTo>
                  <a:cubicBezTo>
                    <a:pt x="137" y="42"/>
                    <a:pt x="137" y="42"/>
                    <a:pt x="137" y="42"/>
                  </a:cubicBezTo>
                  <a:cubicBezTo>
                    <a:pt x="138" y="42"/>
                    <a:pt x="138" y="42"/>
                    <a:pt x="138" y="42"/>
                  </a:cubicBezTo>
                  <a:cubicBezTo>
                    <a:pt x="139" y="41"/>
                    <a:pt x="140" y="41"/>
                    <a:pt x="141" y="41"/>
                  </a:cubicBezTo>
                  <a:cubicBezTo>
                    <a:pt x="145" y="41"/>
                    <a:pt x="145" y="41"/>
                    <a:pt x="145" y="41"/>
                  </a:cubicBezTo>
                  <a:cubicBezTo>
                    <a:pt x="145" y="40"/>
                    <a:pt x="145" y="40"/>
                    <a:pt x="145" y="40"/>
                  </a:cubicBezTo>
                  <a:cubicBezTo>
                    <a:pt x="146" y="40"/>
                    <a:pt x="146" y="40"/>
                    <a:pt x="146" y="40"/>
                  </a:cubicBezTo>
                  <a:cubicBezTo>
                    <a:pt x="148" y="40"/>
                    <a:pt x="148" y="40"/>
                    <a:pt x="148" y="40"/>
                  </a:cubicBezTo>
                  <a:cubicBezTo>
                    <a:pt x="150" y="41"/>
                    <a:pt x="150" y="41"/>
                    <a:pt x="150" y="41"/>
                  </a:cubicBezTo>
                  <a:close/>
                  <a:moveTo>
                    <a:pt x="107" y="12"/>
                  </a:moveTo>
                  <a:cubicBezTo>
                    <a:pt x="107" y="13"/>
                    <a:pt x="107" y="13"/>
                    <a:pt x="107" y="13"/>
                  </a:cubicBezTo>
                  <a:cubicBezTo>
                    <a:pt x="107" y="14"/>
                    <a:pt x="107" y="14"/>
                    <a:pt x="107" y="14"/>
                  </a:cubicBezTo>
                  <a:cubicBezTo>
                    <a:pt x="106" y="15"/>
                    <a:pt x="106" y="15"/>
                    <a:pt x="106" y="15"/>
                  </a:cubicBezTo>
                  <a:cubicBezTo>
                    <a:pt x="105" y="15"/>
                    <a:pt x="105" y="15"/>
                    <a:pt x="105" y="15"/>
                  </a:cubicBezTo>
                  <a:cubicBezTo>
                    <a:pt x="104" y="15"/>
                    <a:pt x="104" y="15"/>
                    <a:pt x="104" y="15"/>
                  </a:cubicBezTo>
                  <a:cubicBezTo>
                    <a:pt x="103" y="14"/>
                    <a:pt x="103" y="14"/>
                    <a:pt x="103" y="14"/>
                  </a:cubicBezTo>
                  <a:cubicBezTo>
                    <a:pt x="103" y="14"/>
                    <a:pt x="103" y="14"/>
                    <a:pt x="103" y="14"/>
                  </a:cubicBezTo>
                  <a:cubicBezTo>
                    <a:pt x="101" y="14"/>
                    <a:pt x="101" y="14"/>
                    <a:pt x="101" y="14"/>
                  </a:cubicBezTo>
                  <a:cubicBezTo>
                    <a:pt x="101" y="14"/>
                    <a:pt x="101" y="14"/>
                    <a:pt x="101" y="14"/>
                  </a:cubicBezTo>
                  <a:cubicBezTo>
                    <a:pt x="101" y="13"/>
                    <a:pt x="101" y="13"/>
                    <a:pt x="101" y="13"/>
                  </a:cubicBezTo>
                  <a:cubicBezTo>
                    <a:pt x="102" y="13"/>
                    <a:pt x="102" y="13"/>
                    <a:pt x="103" y="12"/>
                  </a:cubicBezTo>
                  <a:cubicBezTo>
                    <a:pt x="103" y="13"/>
                    <a:pt x="103" y="13"/>
                    <a:pt x="103" y="13"/>
                  </a:cubicBezTo>
                  <a:cubicBezTo>
                    <a:pt x="104" y="13"/>
                    <a:pt x="104" y="13"/>
                    <a:pt x="104" y="13"/>
                  </a:cubicBezTo>
                  <a:cubicBezTo>
                    <a:pt x="105" y="13"/>
                    <a:pt x="105" y="13"/>
                    <a:pt x="105" y="13"/>
                  </a:cubicBezTo>
                  <a:cubicBezTo>
                    <a:pt x="105" y="13"/>
                    <a:pt x="105" y="13"/>
                    <a:pt x="105" y="13"/>
                  </a:cubicBezTo>
                  <a:cubicBezTo>
                    <a:pt x="106" y="12"/>
                    <a:pt x="106" y="12"/>
                    <a:pt x="106" y="12"/>
                  </a:cubicBezTo>
                  <a:cubicBezTo>
                    <a:pt x="106" y="12"/>
                    <a:pt x="107" y="12"/>
                    <a:pt x="107" y="12"/>
                  </a:cubicBezTo>
                  <a:close/>
                  <a:moveTo>
                    <a:pt x="92" y="14"/>
                  </a:moveTo>
                  <a:cubicBezTo>
                    <a:pt x="91" y="15"/>
                    <a:pt x="91" y="15"/>
                    <a:pt x="91" y="15"/>
                  </a:cubicBezTo>
                  <a:cubicBezTo>
                    <a:pt x="90" y="14"/>
                    <a:pt x="90" y="14"/>
                    <a:pt x="90" y="14"/>
                  </a:cubicBezTo>
                  <a:cubicBezTo>
                    <a:pt x="89" y="14"/>
                    <a:pt x="89" y="14"/>
                    <a:pt x="89" y="14"/>
                  </a:cubicBezTo>
                  <a:cubicBezTo>
                    <a:pt x="90" y="14"/>
                    <a:pt x="90" y="14"/>
                    <a:pt x="90" y="14"/>
                  </a:cubicBezTo>
                  <a:cubicBezTo>
                    <a:pt x="91" y="14"/>
                    <a:pt x="91" y="14"/>
                    <a:pt x="91" y="14"/>
                  </a:cubicBezTo>
                  <a:cubicBezTo>
                    <a:pt x="91" y="14"/>
                    <a:pt x="91" y="14"/>
                    <a:pt x="91" y="14"/>
                  </a:cubicBezTo>
                  <a:lnTo>
                    <a:pt x="92" y="14"/>
                  </a:lnTo>
                  <a:close/>
                  <a:moveTo>
                    <a:pt x="141" y="34"/>
                  </a:moveTo>
                  <a:cubicBezTo>
                    <a:pt x="139" y="35"/>
                    <a:pt x="139" y="35"/>
                    <a:pt x="139" y="35"/>
                  </a:cubicBezTo>
                  <a:cubicBezTo>
                    <a:pt x="139" y="35"/>
                    <a:pt x="139" y="35"/>
                    <a:pt x="139" y="35"/>
                  </a:cubicBezTo>
                  <a:cubicBezTo>
                    <a:pt x="140" y="34"/>
                    <a:pt x="140" y="34"/>
                    <a:pt x="140" y="34"/>
                  </a:cubicBezTo>
                  <a:cubicBezTo>
                    <a:pt x="141" y="34"/>
                    <a:pt x="141" y="34"/>
                    <a:pt x="141" y="34"/>
                  </a:cubicBezTo>
                  <a:cubicBezTo>
                    <a:pt x="141" y="34"/>
                    <a:pt x="141" y="34"/>
                    <a:pt x="141" y="34"/>
                  </a:cubicBezTo>
                  <a:cubicBezTo>
                    <a:pt x="141" y="34"/>
                    <a:pt x="141" y="34"/>
                    <a:pt x="141" y="34"/>
                  </a:cubicBezTo>
                  <a:cubicBezTo>
                    <a:pt x="142" y="34"/>
                    <a:pt x="142" y="34"/>
                    <a:pt x="142" y="34"/>
                  </a:cubicBezTo>
                  <a:cubicBezTo>
                    <a:pt x="142" y="34"/>
                    <a:pt x="142" y="34"/>
                    <a:pt x="142" y="34"/>
                  </a:cubicBezTo>
                  <a:cubicBezTo>
                    <a:pt x="141" y="34"/>
                    <a:pt x="141" y="34"/>
                    <a:pt x="141" y="34"/>
                  </a:cubicBezTo>
                  <a:cubicBezTo>
                    <a:pt x="141" y="34"/>
                    <a:pt x="141" y="34"/>
                    <a:pt x="141" y="34"/>
                  </a:cubicBezTo>
                  <a:close/>
                  <a:moveTo>
                    <a:pt x="139" y="38"/>
                  </a:moveTo>
                  <a:cubicBezTo>
                    <a:pt x="138" y="38"/>
                    <a:pt x="138" y="38"/>
                    <a:pt x="138" y="38"/>
                  </a:cubicBezTo>
                  <a:cubicBezTo>
                    <a:pt x="138" y="37"/>
                    <a:pt x="138" y="37"/>
                    <a:pt x="138" y="37"/>
                  </a:cubicBezTo>
                  <a:cubicBezTo>
                    <a:pt x="138" y="36"/>
                    <a:pt x="138" y="36"/>
                    <a:pt x="138" y="36"/>
                  </a:cubicBezTo>
                  <a:cubicBezTo>
                    <a:pt x="139" y="36"/>
                    <a:pt x="139" y="36"/>
                    <a:pt x="140" y="35"/>
                  </a:cubicBezTo>
                  <a:cubicBezTo>
                    <a:pt x="140" y="35"/>
                    <a:pt x="140" y="35"/>
                    <a:pt x="140" y="35"/>
                  </a:cubicBezTo>
                  <a:cubicBezTo>
                    <a:pt x="140" y="36"/>
                    <a:pt x="140" y="36"/>
                    <a:pt x="140" y="36"/>
                  </a:cubicBezTo>
                  <a:cubicBezTo>
                    <a:pt x="140" y="36"/>
                    <a:pt x="140" y="36"/>
                    <a:pt x="140" y="36"/>
                  </a:cubicBezTo>
                  <a:cubicBezTo>
                    <a:pt x="140" y="37"/>
                    <a:pt x="140" y="37"/>
                    <a:pt x="140" y="37"/>
                  </a:cubicBezTo>
                  <a:cubicBezTo>
                    <a:pt x="140" y="37"/>
                    <a:pt x="140" y="37"/>
                    <a:pt x="140" y="37"/>
                  </a:cubicBezTo>
                  <a:cubicBezTo>
                    <a:pt x="139" y="38"/>
                    <a:pt x="139" y="38"/>
                    <a:pt x="139" y="3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251">
              <a:extLst>
                <a:ext uri="{FF2B5EF4-FFF2-40B4-BE49-F238E27FC236}">
                  <a16:creationId xmlns:a16="http://schemas.microsoft.com/office/drawing/2014/main" id="{BDE08CAC-931A-4EC8-BB51-0EDDD409D2BB}"/>
                </a:ext>
              </a:extLst>
            </p:cNvPr>
            <p:cNvSpPr>
              <a:spLocks noEditPoints="1"/>
            </p:cNvSpPr>
            <p:nvPr/>
          </p:nvSpPr>
          <p:spPr bwMode="auto">
            <a:xfrm>
              <a:off x="8667300" y="8137906"/>
              <a:ext cx="18997" cy="18997"/>
            </a:xfrm>
            <a:custGeom>
              <a:avLst/>
              <a:gdLst>
                <a:gd name="T0" fmla="*/ 4 w 4"/>
                <a:gd name="T1" fmla="*/ 0 h 4"/>
                <a:gd name="T2" fmla="*/ 4 w 4"/>
                <a:gd name="T3" fmla="*/ 0 h 4"/>
                <a:gd name="T4" fmla="*/ 4 w 4"/>
                <a:gd name="T5" fmla="*/ 0 h 4"/>
                <a:gd name="T6" fmla="*/ 3 w 4"/>
                <a:gd name="T7" fmla="*/ 0 h 4"/>
                <a:gd name="T8" fmla="*/ 3 w 4"/>
                <a:gd name="T9" fmla="*/ 0 h 4"/>
                <a:gd name="T10" fmla="*/ 3 w 4"/>
                <a:gd name="T11" fmla="*/ 0 h 4"/>
                <a:gd name="T12" fmla="*/ 2 w 4"/>
                <a:gd name="T13" fmla="*/ 0 h 4"/>
                <a:gd name="T14" fmla="*/ 3 w 4"/>
                <a:gd name="T15" fmla="*/ 0 h 4"/>
                <a:gd name="T16" fmla="*/ 4 w 4"/>
                <a:gd name="T17" fmla="*/ 0 h 4"/>
                <a:gd name="T18" fmla="*/ 3 w 4"/>
                <a:gd name="T19" fmla="*/ 3 h 4"/>
                <a:gd name="T20" fmla="*/ 2 w 4"/>
                <a:gd name="T21" fmla="*/ 3 h 4"/>
                <a:gd name="T22" fmla="*/ 2 w 4"/>
                <a:gd name="T23" fmla="*/ 3 h 4"/>
                <a:gd name="T24" fmla="*/ 2 w 4"/>
                <a:gd name="T25" fmla="*/ 3 h 4"/>
                <a:gd name="T26" fmla="*/ 2 w 4"/>
                <a:gd name="T27" fmla="*/ 3 h 4"/>
                <a:gd name="T28" fmla="*/ 3 w 4"/>
                <a:gd name="T29" fmla="*/ 3 h 4"/>
                <a:gd name="T30" fmla="*/ 3 w 4"/>
                <a:gd name="T31" fmla="*/ 3 h 4"/>
                <a:gd name="T32" fmla="*/ 1 w 4"/>
                <a:gd name="T33" fmla="*/ 4 h 4"/>
                <a:gd name="T34" fmla="*/ 1 w 4"/>
                <a:gd name="T35" fmla="*/ 4 h 4"/>
                <a:gd name="T36" fmla="*/ 0 w 4"/>
                <a:gd name="T37" fmla="*/ 4 h 4"/>
                <a:gd name="T38" fmla="*/ 1 w 4"/>
                <a:gd name="T39" fmla="*/ 3 h 4"/>
                <a:gd name="T40" fmla="*/ 2 w 4"/>
                <a:gd name="T41" fmla="*/ 3 h 4"/>
                <a:gd name="T42" fmla="*/ 2 w 4"/>
                <a:gd name="T43" fmla="*/ 4 h 4"/>
                <a:gd name="T44" fmla="*/ 1 w 4"/>
                <a:gd name="T4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4">
                  <a:moveTo>
                    <a:pt x="4" y="0"/>
                  </a:moveTo>
                  <a:lnTo>
                    <a:pt x="4" y="0"/>
                  </a:lnTo>
                  <a:lnTo>
                    <a:pt x="4" y="0"/>
                  </a:lnTo>
                  <a:lnTo>
                    <a:pt x="3" y="0"/>
                  </a:lnTo>
                  <a:lnTo>
                    <a:pt x="3" y="0"/>
                  </a:lnTo>
                  <a:lnTo>
                    <a:pt x="3" y="0"/>
                  </a:lnTo>
                  <a:lnTo>
                    <a:pt x="2" y="0"/>
                  </a:lnTo>
                  <a:lnTo>
                    <a:pt x="3" y="0"/>
                  </a:lnTo>
                  <a:lnTo>
                    <a:pt x="4" y="0"/>
                  </a:lnTo>
                  <a:close/>
                  <a:moveTo>
                    <a:pt x="3" y="3"/>
                  </a:moveTo>
                  <a:lnTo>
                    <a:pt x="2" y="3"/>
                  </a:lnTo>
                  <a:lnTo>
                    <a:pt x="2" y="3"/>
                  </a:lnTo>
                  <a:lnTo>
                    <a:pt x="2" y="3"/>
                  </a:lnTo>
                  <a:lnTo>
                    <a:pt x="2" y="3"/>
                  </a:lnTo>
                  <a:lnTo>
                    <a:pt x="3" y="3"/>
                  </a:lnTo>
                  <a:lnTo>
                    <a:pt x="3" y="3"/>
                  </a:lnTo>
                  <a:close/>
                  <a:moveTo>
                    <a:pt x="1" y="4"/>
                  </a:moveTo>
                  <a:lnTo>
                    <a:pt x="1" y="4"/>
                  </a:lnTo>
                  <a:lnTo>
                    <a:pt x="0" y="4"/>
                  </a:lnTo>
                  <a:lnTo>
                    <a:pt x="1" y="3"/>
                  </a:lnTo>
                  <a:lnTo>
                    <a:pt x="2" y="3"/>
                  </a:lnTo>
                  <a:lnTo>
                    <a:pt x="2" y="4"/>
                  </a:lnTo>
                  <a:lnTo>
                    <a:pt x="1" y="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252">
              <a:extLst>
                <a:ext uri="{FF2B5EF4-FFF2-40B4-BE49-F238E27FC236}">
                  <a16:creationId xmlns:a16="http://schemas.microsoft.com/office/drawing/2014/main" id="{3127CD79-8695-4428-AEE0-B43AB0DCFAAA}"/>
                </a:ext>
              </a:extLst>
            </p:cNvPr>
            <p:cNvSpPr>
              <a:spLocks noEditPoints="1"/>
            </p:cNvSpPr>
            <p:nvPr/>
          </p:nvSpPr>
          <p:spPr bwMode="auto">
            <a:xfrm>
              <a:off x="8653051" y="8156903"/>
              <a:ext cx="23748" cy="33246"/>
            </a:xfrm>
            <a:custGeom>
              <a:avLst/>
              <a:gdLst>
                <a:gd name="T0" fmla="*/ 1 w 5"/>
                <a:gd name="T1" fmla="*/ 1 h 8"/>
                <a:gd name="T2" fmla="*/ 0 w 5"/>
                <a:gd name="T3" fmla="*/ 0 h 8"/>
                <a:gd name="T4" fmla="*/ 1 w 5"/>
                <a:gd name="T5" fmla="*/ 0 h 8"/>
                <a:gd name="T6" fmla="*/ 1 w 5"/>
                <a:gd name="T7" fmla="*/ 0 h 8"/>
                <a:gd name="T8" fmla="*/ 2 w 5"/>
                <a:gd name="T9" fmla="*/ 1 h 8"/>
                <a:gd name="T10" fmla="*/ 1 w 5"/>
                <a:gd name="T11" fmla="*/ 1 h 8"/>
                <a:gd name="T12" fmla="*/ 4 w 5"/>
                <a:gd name="T13" fmla="*/ 1 h 8"/>
                <a:gd name="T14" fmla="*/ 3 w 5"/>
                <a:gd name="T15" fmla="*/ 1 h 8"/>
                <a:gd name="T16" fmla="*/ 2 w 5"/>
                <a:gd name="T17" fmla="*/ 1 h 8"/>
                <a:gd name="T18" fmla="*/ 2 w 5"/>
                <a:gd name="T19" fmla="*/ 1 h 8"/>
                <a:gd name="T20" fmla="*/ 3 w 5"/>
                <a:gd name="T21" fmla="*/ 0 h 8"/>
                <a:gd name="T22" fmla="*/ 4 w 5"/>
                <a:gd name="T23" fmla="*/ 1 h 8"/>
                <a:gd name="T24" fmla="*/ 3 w 5"/>
                <a:gd name="T25" fmla="*/ 7 h 8"/>
                <a:gd name="T26" fmla="*/ 3 w 5"/>
                <a:gd name="T27" fmla="*/ 8 h 8"/>
                <a:gd name="T28" fmla="*/ 5 w 5"/>
                <a:gd name="T29" fmla="*/ 8 h 8"/>
                <a:gd name="T30" fmla="*/ 3 w 5"/>
                <a:gd name="T31" fmla="*/ 8 h 8"/>
                <a:gd name="T32" fmla="*/ 1 w 5"/>
                <a:gd name="T33" fmla="*/ 8 h 8"/>
                <a:gd name="T34" fmla="*/ 1 w 5"/>
                <a:gd name="T35" fmla="*/ 7 h 8"/>
                <a:gd name="T36" fmla="*/ 3 w 5"/>
                <a:gd name="T3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8">
                  <a:moveTo>
                    <a:pt x="1" y="1"/>
                  </a:moveTo>
                  <a:cubicBezTo>
                    <a:pt x="0" y="0"/>
                    <a:pt x="0" y="0"/>
                    <a:pt x="0" y="0"/>
                  </a:cubicBezTo>
                  <a:cubicBezTo>
                    <a:pt x="1" y="0"/>
                    <a:pt x="1" y="0"/>
                    <a:pt x="1" y="0"/>
                  </a:cubicBezTo>
                  <a:cubicBezTo>
                    <a:pt x="1" y="0"/>
                    <a:pt x="1" y="0"/>
                    <a:pt x="1" y="0"/>
                  </a:cubicBezTo>
                  <a:cubicBezTo>
                    <a:pt x="2" y="1"/>
                    <a:pt x="2" y="1"/>
                    <a:pt x="2" y="1"/>
                  </a:cubicBezTo>
                  <a:cubicBezTo>
                    <a:pt x="2" y="1"/>
                    <a:pt x="1" y="1"/>
                    <a:pt x="1" y="1"/>
                  </a:cubicBezTo>
                  <a:close/>
                  <a:moveTo>
                    <a:pt x="4" y="1"/>
                  </a:moveTo>
                  <a:cubicBezTo>
                    <a:pt x="3" y="1"/>
                    <a:pt x="3" y="1"/>
                    <a:pt x="3" y="1"/>
                  </a:cubicBezTo>
                  <a:cubicBezTo>
                    <a:pt x="2" y="1"/>
                    <a:pt x="2" y="1"/>
                    <a:pt x="2" y="1"/>
                  </a:cubicBezTo>
                  <a:cubicBezTo>
                    <a:pt x="2" y="1"/>
                    <a:pt x="2" y="1"/>
                    <a:pt x="2" y="1"/>
                  </a:cubicBezTo>
                  <a:cubicBezTo>
                    <a:pt x="3" y="0"/>
                    <a:pt x="3" y="0"/>
                    <a:pt x="3" y="0"/>
                  </a:cubicBezTo>
                  <a:lnTo>
                    <a:pt x="4" y="1"/>
                  </a:lnTo>
                  <a:close/>
                  <a:moveTo>
                    <a:pt x="3" y="7"/>
                  </a:moveTo>
                  <a:cubicBezTo>
                    <a:pt x="3" y="8"/>
                    <a:pt x="3" y="8"/>
                    <a:pt x="3" y="8"/>
                  </a:cubicBezTo>
                  <a:cubicBezTo>
                    <a:pt x="5" y="8"/>
                    <a:pt x="5" y="8"/>
                    <a:pt x="5" y="8"/>
                  </a:cubicBezTo>
                  <a:cubicBezTo>
                    <a:pt x="3" y="8"/>
                    <a:pt x="3" y="8"/>
                    <a:pt x="3" y="8"/>
                  </a:cubicBezTo>
                  <a:cubicBezTo>
                    <a:pt x="1" y="8"/>
                    <a:pt x="1" y="8"/>
                    <a:pt x="1" y="8"/>
                  </a:cubicBezTo>
                  <a:cubicBezTo>
                    <a:pt x="1" y="7"/>
                    <a:pt x="1" y="7"/>
                    <a:pt x="1" y="7"/>
                  </a:cubicBezTo>
                  <a:lnTo>
                    <a:pt x="3" y="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253">
              <a:extLst>
                <a:ext uri="{FF2B5EF4-FFF2-40B4-BE49-F238E27FC236}">
                  <a16:creationId xmlns:a16="http://schemas.microsoft.com/office/drawing/2014/main" id="{9ADB90C1-70B1-4826-BBDD-15D5BAA49176}"/>
                </a:ext>
              </a:extLst>
            </p:cNvPr>
            <p:cNvSpPr>
              <a:spLocks noEditPoints="1"/>
            </p:cNvSpPr>
            <p:nvPr/>
          </p:nvSpPr>
          <p:spPr bwMode="auto">
            <a:xfrm>
              <a:off x="16465498" y="7909944"/>
              <a:ext cx="341943" cy="717132"/>
            </a:xfrm>
            <a:custGeom>
              <a:avLst/>
              <a:gdLst>
                <a:gd name="T0" fmla="*/ 56 w 82"/>
                <a:gd name="T1" fmla="*/ 29 h 172"/>
                <a:gd name="T2" fmla="*/ 52 w 82"/>
                <a:gd name="T3" fmla="*/ 28 h 172"/>
                <a:gd name="T4" fmla="*/ 45 w 82"/>
                <a:gd name="T5" fmla="*/ 40 h 172"/>
                <a:gd name="T6" fmla="*/ 40 w 82"/>
                <a:gd name="T7" fmla="*/ 50 h 172"/>
                <a:gd name="T8" fmla="*/ 48 w 82"/>
                <a:gd name="T9" fmla="*/ 66 h 172"/>
                <a:gd name="T10" fmla="*/ 61 w 82"/>
                <a:gd name="T11" fmla="*/ 80 h 172"/>
                <a:gd name="T12" fmla="*/ 68 w 82"/>
                <a:gd name="T13" fmla="*/ 85 h 172"/>
                <a:gd name="T14" fmla="*/ 78 w 82"/>
                <a:gd name="T15" fmla="*/ 102 h 172"/>
                <a:gd name="T16" fmla="*/ 80 w 82"/>
                <a:gd name="T17" fmla="*/ 118 h 172"/>
                <a:gd name="T18" fmla="*/ 80 w 82"/>
                <a:gd name="T19" fmla="*/ 128 h 172"/>
                <a:gd name="T20" fmla="*/ 79 w 82"/>
                <a:gd name="T21" fmla="*/ 133 h 172"/>
                <a:gd name="T22" fmla="*/ 78 w 82"/>
                <a:gd name="T23" fmla="*/ 138 h 172"/>
                <a:gd name="T24" fmla="*/ 66 w 82"/>
                <a:gd name="T25" fmla="*/ 148 h 172"/>
                <a:gd name="T26" fmla="*/ 55 w 82"/>
                <a:gd name="T27" fmla="*/ 148 h 172"/>
                <a:gd name="T28" fmla="*/ 50 w 82"/>
                <a:gd name="T29" fmla="*/ 150 h 172"/>
                <a:gd name="T30" fmla="*/ 49 w 82"/>
                <a:gd name="T31" fmla="*/ 152 h 172"/>
                <a:gd name="T32" fmla="*/ 50 w 82"/>
                <a:gd name="T33" fmla="*/ 157 h 172"/>
                <a:gd name="T34" fmla="*/ 48 w 82"/>
                <a:gd name="T35" fmla="*/ 161 h 172"/>
                <a:gd name="T36" fmla="*/ 34 w 82"/>
                <a:gd name="T37" fmla="*/ 171 h 172"/>
                <a:gd name="T38" fmla="*/ 33 w 82"/>
                <a:gd name="T39" fmla="*/ 157 h 172"/>
                <a:gd name="T40" fmla="*/ 29 w 82"/>
                <a:gd name="T41" fmla="*/ 154 h 172"/>
                <a:gd name="T42" fmla="*/ 31 w 82"/>
                <a:gd name="T43" fmla="*/ 150 h 172"/>
                <a:gd name="T44" fmla="*/ 37 w 82"/>
                <a:gd name="T45" fmla="*/ 145 h 172"/>
                <a:gd name="T46" fmla="*/ 45 w 82"/>
                <a:gd name="T47" fmla="*/ 147 h 172"/>
                <a:gd name="T48" fmla="*/ 42 w 82"/>
                <a:gd name="T49" fmla="*/ 138 h 172"/>
                <a:gd name="T50" fmla="*/ 48 w 82"/>
                <a:gd name="T51" fmla="*/ 134 h 172"/>
                <a:gd name="T52" fmla="*/ 59 w 82"/>
                <a:gd name="T53" fmla="*/ 130 h 172"/>
                <a:gd name="T54" fmla="*/ 59 w 82"/>
                <a:gd name="T55" fmla="*/ 110 h 172"/>
                <a:gd name="T56" fmla="*/ 60 w 82"/>
                <a:gd name="T57" fmla="*/ 98 h 172"/>
                <a:gd name="T58" fmla="*/ 59 w 82"/>
                <a:gd name="T59" fmla="*/ 88 h 172"/>
                <a:gd name="T60" fmla="*/ 53 w 82"/>
                <a:gd name="T61" fmla="*/ 81 h 172"/>
                <a:gd name="T62" fmla="*/ 48 w 82"/>
                <a:gd name="T63" fmla="*/ 75 h 172"/>
                <a:gd name="T64" fmla="*/ 34 w 82"/>
                <a:gd name="T65" fmla="*/ 56 h 172"/>
                <a:gd name="T66" fmla="*/ 22 w 82"/>
                <a:gd name="T67" fmla="*/ 46 h 172"/>
                <a:gd name="T68" fmla="*/ 30 w 82"/>
                <a:gd name="T69" fmla="*/ 42 h 172"/>
                <a:gd name="T70" fmla="*/ 29 w 82"/>
                <a:gd name="T71" fmla="*/ 38 h 172"/>
                <a:gd name="T72" fmla="*/ 27 w 82"/>
                <a:gd name="T73" fmla="*/ 33 h 172"/>
                <a:gd name="T74" fmla="*/ 17 w 82"/>
                <a:gd name="T75" fmla="*/ 32 h 172"/>
                <a:gd name="T76" fmla="*/ 8 w 82"/>
                <a:gd name="T77" fmla="*/ 19 h 172"/>
                <a:gd name="T78" fmla="*/ 6 w 82"/>
                <a:gd name="T79" fmla="*/ 20 h 172"/>
                <a:gd name="T80" fmla="*/ 4 w 82"/>
                <a:gd name="T81" fmla="*/ 7 h 172"/>
                <a:gd name="T82" fmla="*/ 13 w 82"/>
                <a:gd name="T83" fmla="*/ 7 h 172"/>
                <a:gd name="T84" fmla="*/ 17 w 82"/>
                <a:gd name="T85" fmla="*/ 7 h 172"/>
                <a:gd name="T86" fmla="*/ 24 w 82"/>
                <a:gd name="T87" fmla="*/ 8 h 172"/>
                <a:gd name="T88" fmla="*/ 31 w 82"/>
                <a:gd name="T89" fmla="*/ 2 h 172"/>
                <a:gd name="T90" fmla="*/ 44 w 82"/>
                <a:gd name="T91" fmla="*/ 4 h 172"/>
                <a:gd name="T92" fmla="*/ 51 w 82"/>
                <a:gd name="T93" fmla="*/ 8 h 172"/>
                <a:gd name="T94" fmla="*/ 51 w 82"/>
                <a:gd name="T95" fmla="*/ 13 h 172"/>
                <a:gd name="T96" fmla="*/ 55 w 82"/>
                <a:gd name="T97" fmla="*/ 18 h 172"/>
                <a:gd name="T98" fmla="*/ 64 w 82"/>
                <a:gd name="T99" fmla="*/ 20 h 172"/>
                <a:gd name="T100" fmla="*/ 61 w 82"/>
                <a:gd name="T101" fmla="*/ 26 h 172"/>
                <a:gd name="T102" fmla="*/ 61 w 82"/>
                <a:gd name="T103" fmla="*/ 28 h 172"/>
                <a:gd name="T104" fmla="*/ 53 w 82"/>
                <a:gd name="T105" fmla="*/ 30 h 172"/>
                <a:gd name="T106" fmla="*/ 55 w 82"/>
                <a:gd name="T107" fmla="*/ 30 h 172"/>
                <a:gd name="T108" fmla="*/ 57 w 82"/>
                <a:gd name="T109" fmla="*/ 151 h 172"/>
                <a:gd name="T110" fmla="*/ 21 w 82"/>
                <a:gd name="T111" fmla="*/ 155 h 172"/>
                <a:gd name="T112" fmla="*/ 50 w 82"/>
                <a:gd name="T113" fmla="*/ 17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2" h="172">
                  <a:moveTo>
                    <a:pt x="66" y="22"/>
                  </a:moveTo>
                  <a:cubicBezTo>
                    <a:pt x="65" y="22"/>
                    <a:pt x="65" y="22"/>
                    <a:pt x="64" y="22"/>
                  </a:cubicBezTo>
                  <a:cubicBezTo>
                    <a:pt x="62" y="24"/>
                    <a:pt x="62" y="23"/>
                    <a:pt x="59" y="25"/>
                  </a:cubicBezTo>
                  <a:cubicBezTo>
                    <a:pt x="59" y="26"/>
                    <a:pt x="59" y="26"/>
                    <a:pt x="59" y="26"/>
                  </a:cubicBezTo>
                  <a:cubicBezTo>
                    <a:pt x="59" y="27"/>
                    <a:pt x="59" y="26"/>
                    <a:pt x="59" y="28"/>
                  </a:cubicBezTo>
                  <a:cubicBezTo>
                    <a:pt x="57" y="29"/>
                    <a:pt x="57" y="29"/>
                    <a:pt x="57" y="29"/>
                  </a:cubicBezTo>
                  <a:cubicBezTo>
                    <a:pt x="56" y="29"/>
                    <a:pt x="56" y="29"/>
                    <a:pt x="56" y="29"/>
                  </a:cubicBezTo>
                  <a:cubicBezTo>
                    <a:pt x="56" y="28"/>
                    <a:pt x="56" y="28"/>
                    <a:pt x="56" y="28"/>
                  </a:cubicBezTo>
                  <a:cubicBezTo>
                    <a:pt x="55" y="28"/>
                    <a:pt x="55" y="28"/>
                    <a:pt x="55" y="28"/>
                  </a:cubicBezTo>
                  <a:cubicBezTo>
                    <a:pt x="55" y="29"/>
                    <a:pt x="55" y="29"/>
                    <a:pt x="55" y="29"/>
                  </a:cubicBezTo>
                  <a:cubicBezTo>
                    <a:pt x="54" y="28"/>
                    <a:pt x="54" y="28"/>
                    <a:pt x="54" y="28"/>
                  </a:cubicBezTo>
                  <a:cubicBezTo>
                    <a:pt x="53" y="29"/>
                    <a:pt x="53" y="29"/>
                    <a:pt x="53" y="29"/>
                  </a:cubicBezTo>
                  <a:cubicBezTo>
                    <a:pt x="53" y="29"/>
                    <a:pt x="53" y="29"/>
                    <a:pt x="53" y="29"/>
                  </a:cubicBezTo>
                  <a:cubicBezTo>
                    <a:pt x="52" y="28"/>
                    <a:pt x="52" y="28"/>
                    <a:pt x="52" y="28"/>
                  </a:cubicBezTo>
                  <a:cubicBezTo>
                    <a:pt x="52" y="28"/>
                    <a:pt x="52" y="28"/>
                    <a:pt x="51" y="28"/>
                  </a:cubicBezTo>
                  <a:cubicBezTo>
                    <a:pt x="51" y="29"/>
                    <a:pt x="51" y="29"/>
                    <a:pt x="51" y="29"/>
                  </a:cubicBezTo>
                  <a:cubicBezTo>
                    <a:pt x="52" y="30"/>
                    <a:pt x="52" y="30"/>
                    <a:pt x="52" y="31"/>
                  </a:cubicBezTo>
                  <a:cubicBezTo>
                    <a:pt x="50" y="34"/>
                    <a:pt x="50" y="34"/>
                    <a:pt x="50" y="34"/>
                  </a:cubicBezTo>
                  <a:cubicBezTo>
                    <a:pt x="50" y="35"/>
                    <a:pt x="50" y="35"/>
                    <a:pt x="50" y="35"/>
                  </a:cubicBezTo>
                  <a:cubicBezTo>
                    <a:pt x="49" y="37"/>
                    <a:pt x="49" y="37"/>
                    <a:pt x="49" y="37"/>
                  </a:cubicBezTo>
                  <a:cubicBezTo>
                    <a:pt x="48" y="38"/>
                    <a:pt x="48" y="37"/>
                    <a:pt x="45" y="40"/>
                  </a:cubicBezTo>
                  <a:cubicBezTo>
                    <a:pt x="44" y="40"/>
                    <a:pt x="44" y="40"/>
                    <a:pt x="44" y="40"/>
                  </a:cubicBezTo>
                  <a:cubicBezTo>
                    <a:pt x="43" y="41"/>
                    <a:pt x="43" y="41"/>
                    <a:pt x="43" y="41"/>
                  </a:cubicBezTo>
                  <a:cubicBezTo>
                    <a:pt x="41" y="45"/>
                    <a:pt x="41" y="45"/>
                    <a:pt x="41" y="45"/>
                  </a:cubicBezTo>
                  <a:cubicBezTo>
                    <a:pt x="41" y="46"/>
                    <a:pt x="41" y="46"/>
                    <a:pt x="41" y="46"/>
                  </a:cubicBezTo>
                  <a:cubicBezTo>
                    <a:pt x="41" y="47"/>
                    <a:pt x="41" y="47"/>
                    <a:pt x="41" y="47"/>
                  </a:cubicBezTo>
                  <a:cubicBezTo>
                    <a:pt x="41" y="48"/>
                    <a:pt x="41" y="48"/>
                    <a:pt x="41" y="48"/>
                  </a:cubicBezTo>
                  <a:cubicBezTo>
                    <a:pt x="40" y="50"/>
                    <a:pt x="40" y="50"/>
                    <a:pt x="40" y="50"/>
                  </a:cubicBezTo>
                  <a:cubicBezTo>
                    <a:pt x="39" y="51"/>
                    <a:pt x="39" y="51"/>
                    <a:pt x="39" y="51"/>
                  </a:cubicBezTo>
                  <a:cubicBezTo>
                    <a:pt x="39" y="52"/>
                    <a:pt x="39" y="52"/>
                    <a:pt x="39" y="52"/>
                  </a:cubicBezTo>
                  <a:cubicBezTo>
                    <a:pt x="41" y="56"/>
                    <a:pt x="43" y="60"/>
                    <a:pt x="46" y="61"/>
                  </a:cubicBezTo>
                  <a:cubicBezTo>
                    <a:pt x="48" y="63"/>
                    <a:pt x="48" y="63"/>
                    <a:pt x="49" y="64"/>
                  </a:cubicBezTo>
                  <a:cubicBezTo>
                    <a:pt x="49" y="65"/>
                    <a:pt x="49" y="65"/>
                    <a:pt x="49" y="65"/>
                  </a:cubicBezTo>
                  <a:cubicBezTo>
                    <a:pt x="49" y="67"/>
                    <a:pt x="49" y="67"/>
                    <a:pt x="49" y="67"/>
                  </a:cubicBezTo>
                  <a:cubicBezTo>
                    <a:pt x="48" y="66"/>
                    <a:pt x="48" y="66"/>
                    <a:pt x="48" y="66"/>
                  </a:cubicBezTo>
                  <a:cubicBezTo>
                    <a:pt x="48" y="67"/>
                    <a:pt x="48" y="67"/>
                    <a:pt x="48" y="67"/>
                  </a:cubicBezTo>
                  <a:cubicBezTo>
                    <a:pt x="49" y="68"/>
                    <a:pt x="49" y="68"/>
                    <a:pt x="49" y="68"/>
                  </a:cubicBezTo>
                  <a:cubicBezTo>
                    <a:pt x="52" y="71"/>
                    <a:pt x="52" y="71"/>
                    <a:pt x="52" y="71"/>
                  </a:cubicBezTo>
                  <a:cubicBezTo>
                    <a:pt x="54" y="73"/>
                    <a:pt x="53" y="72"/>
                    <a:pt x="56" y="75"/>
                  </a:cubicBezTo>
                  <a:cubicBezTo>
                    <a:pt x="57" y="77"/>
                    <a:pt x="57" y="77"/>
                    <a:pt x="57" y="77"/>
                  </a:cubicBezTo>
                  <a:cubicBezTo>
                    <a:pt x="59" y="78"/>
                    <a:pt x="58" y="77"/>
                    <a:pt x="61" y="80"/>
                  </a:cubicBezTo>
                  <a:cubicBezTo>
                    <a:pt x="61" y="80"/>
                    <a:pt x="61" y="80"/>
                    <a:pt x="61" y="80"/>
                  </a:cubicBezTo>
                  <a:cubicBezTo>
                    <a:pt x="61" y="80"/>
                    <a:pt x="61" y="80"/>
                    <a:pt x="63" y="81"/>
                  </a:cubicBezTo>
                  <a:cubicBezTo>
                    <a:pt x="64" y="82"/>
                    <a:pt x="64" y="82"/>
                    <a:pt x="64" y="82"/>
                  </a:cubicBezTo>
                  <a:cubicBezTo>
                    <a:pt x="64" y="83"/>
                    <a:pt x="64" y="83"/>
                    <a:pt x="64" y="83"/>
                  </a:cubicBezTo>
                  <a:cubicBezTo>
                    <a:pt x="65" y="83"/>
                    <a:pt x="65" y="83"/>
                    <a:pt x="65" y="83"/>
                  </a:cubicBezTo>
                  <a:cubicBezTo>
                    <a:pt x="65" y="83"/>
                    <a:pt x="65" y="83"/>
                    <a:pt x="66" y="83"/>
                  </a:cubicBezTo>
                  <a:cubicBezTo>
                    <a:pt x="66" y="83"/>
                    <a:pt x="66" y="83"/>
                    <a:pt x="66" y="83"/>
                  </a:cubicBezTo>
                  <a:cubicBezTo>
                    <a:pt x="67" y="84"/>
                    <a:pt x="67" y="84"/>
                    <a:pt x="68" y="85"/>
                  </a:cubicBezTo>
                  <a:cubicBezTo>
                    <a:pt x="68" y="86"/>
                    <a:pt x="68" y="86"/>
                    <a:pt x="68" y="86"/>
                  </a:cubicBezTo>
                  <a:cubicBezTo>
                    <a:pt x="69" y="86"/>
                    <a:pt x="69" y="86"/>
                    <a:pt x="69" y="86"/>
                  </a:cubicBezTo>
                  <a:cubicBezTo>
                    <a:pt x="69" y="86"/>
                    <a:pt x="69" y="86"/>
                    <a:pt x="69" y="86"/>
                  </a:cubicBezTo>
                  <a:cubicBezTo>
                    <a:pt x="69" y="87"/>
                    <a:pt x="69" y="87"/>
                    <a:pt x="69" y="87"/>
                  </a:cubicBezTo>
                  <a:cubicBezTo>
                    <a:pt x="70" y="88"/>
                    <a:pt x="70" y="88"/>
                    <a:pt x="70" y="88"/>
                  </a:cubicBezTo>
                  <a:cubicBezTo>
                    <a:pt x="72" y="91"/>
                    <a:pt x="73" y="93"/>
                    <a:pt x="75" y="94"/>
                  </a:cubicBezTo>
                  <a:cubicBezTo>
                    <a:pt x="77" y="98"/>
                    <a:pt x="76" y="99"/>
                    <a:pt x="78" y="102"/>
                  </a:cubicBezTo>
                  <a:cubicBezTo>
                    <a:pt x="78" y="104"/>
                    <a:pt x="78" y="104"/>
                    <a:pt x="78" y="104"/>
                  </a:cubicBezTo>
                  <a:cubicBezTo>
                    <a:pt x="79" y="106"/>
                    <a:pt x="79" y="105"/>
                    <a:pt x="79" y="107"/>
                  </a:cubicBezTo>
                  <a:cubicBezTo>
                    <a:pt x="80" y="109"/>
                    <a:pt x="79" y="107"/>
                    <a:pt x="81" y="112"/>
                  </a:cubicBezTo>
                  <a:cubicBezTo>
                    <a:pt x="80" y="113"/>
                    <a:pt x="80" y="113"/>
                    <a:pt x="80" y="113"/>
                  </a:cubicBezTo>
                  <a:cubicBezTo>
                    <a:pt x="80" y="112"/>
                    <a:pt x="80" y="112"/>
                    <a:pt x="80" y="112"/>
                  </a:cubicBezTo>
                  <a:cubicBezTo>
                    <a:pt x="80" y="115"/>
                    <a:pt x="80" y="115"/>
                    <a:pt x="80" y="116"/>
                  </a:cubicBezTo>
                  <a:cubicBezTo>
                    <a:pt x="80" y="118"/>
                    <a:pt x="80" y="118"/>
                    <a:pt x="80" y="118"/>
                  </a:cubicBezTo>
                  <a:cubicBezTo>
                    <a:pt x="81" y="119"/>
                    <a:pt x="81" y="120"/>
                    <a:pt x="81" y="121"/>
                  </a:cubicBezTo>
                  <a:cubicBezTo>
                    <a:pt x="82" y="122"/>
                    <a:pt x="82" y="122"/>
                    <a:pt x="82" y="122"/>
                  </a:cubicBezTo>
                  <a:cubicBezTo>
                    <a:pt x="82" y="125"/>
                    <a:pt x="82" y="125"/>
                    <a:pt x="82" y="126"/>
                  </a:cubicBezTo>
                  <a:cubicBezTo>
                    <a:pt x="81" y="125"/>
                    <a:pt x="82" y="126"/>
                    <a:pt x="81" y="124"/>
                  </a:cubicBezTo>
                  <a:cubicBezTo>
                    <a:pt x="80" y="125"/>
                    <a:pt x="80" y="125"/>
                    <a:pt x="80" y="126"/>
                  </a:cubicBezTo>
                  <a:cubicBezTo>
                    <a:pt x="81" y="129"/>
                    <a:pt x="81" y="129"/>
                    <a:pt x="81" y="129"/>
                  </a:cubicBezTo>
                  <a:cubicBezTo>
                    <a:pt x="80" y="128"/>
                    <a:pt x="80" y="128"/>
                    <a:pt x="80" y="128"/>
                  </a:cubicBezTo>
                  <a:cubicBezTo>
                    <a:pt x="80" y="132"/>
                    <a:pt x="80" y="132"/>
                    <a:pt x="80" y="132"/>
                  </a:cubicBezTo>
                  <a:cubicBezTo>
                    <a:pt x="80" y="133"/>
                    <a:pt x="80" y="133"/>
                    <a:pt x="80" y="133"/>
                  </a:cubicBezTo>
                  <a:cubicBezTo>
                    <a:pt x="80" y="134"/>
                    <a:pt x="80" y="134"/>
                    <a:pt x="80" y="134"/>
                  </a:cubicBezTo>
                  <a:cubicBezTo>
                    <a:pt x="80" y="134"/>
                    <a:pt x="80" y="134"/>
                    <a:pt x="80" y="134"/>
                  </a:cubicBezTo>
                  <a:cubicBezTo>
                    <a:pt x="80" y="133"/>
                    <a:pt x="80" y="133"/>
                    <a:pt x="80" y="133"/>
                  </a:cubicBezTo>
                  <a:cubicBezTo>
                    <a:pt x="80" y="133"/>
                    <a:pt x="80" y="133"/>
                    <a:pt x="80" y="133"/>
                  </a:cubicBezTo>
                  <a:cubicBezTo>
                    <a:pt x="79" y="133"/>
                    <a:pt x="79" y="133"/>
                    <a:pt x="79" y="133"/>
                  </a:cubicBezTo>
                  <a:cubicBezTo>
                    <a:pt x="79" y="133"/>
                    <a:pt x="79" y="133"/>
                    <a:pt x="79" y="133"/>
                  </a:cubicBezTo>
                  <a:cubicBezTo>
                    <a:pt x="79" y="134"/>
                    <a:pt x="79" y="134"/>
                    <a:pt x="79" y="134"/>
                  </a:cubicBezTo>
                  <a:cubicBezTo>
                    <a:pt x="79" y="135"/>
                    <a:pt x="79" y="135"/>
                    <a:pt x="79" y="135"/>
                  </a:cubicBezTo>
                  <a:cubicBezTo>
                    <a:pt x="79" y="136"/>
                    <a:pt x="79" y="136"/>
                    <a:pt x="79" y="136"/>
                  </a:cubicBezTo>
                  <a:cubicBezTo>
                    <a:pt x="79" y="136"/>
                    <a:pt x="79" y="136"/>
                    <a:pt x="79" y="136"/>
                  </a:cubicBezTo>
                  <a:cubicBezTo>
                    <a:pt x="79" y="137"/>
                    <a:pt x="79" y="137"/>
                    <a:pt x="79" y="138"/>
                  </a:cubicBezTo>
                  <a:cubicBezTo>
                    <a:pt x="78" y="138"/>
                    <a:pt x="78" y="138"/>
                    <a:pt x="78" y="138"/>
                  </a:cubicBezTo>
                  <a:cubicBezTo>
                    <a:pt x="77" y="139"/>
                    <a:pt x="77" y="139"/>
                    <a:pt x="77" y="141"/>
                  </a:cubicBezTo>
                  <a:cubicBezTo>
                    <a:pt x="75" y="141"/>
                    <a:pt x="75" y="141"/>
                    <a:pt x="75" y="141"/>
                  </a:cubicBezTo>
                  <a:cubicBezTo>
                    <a:pt x="74" y="142"/>
                    <a:pt x="74" y="142"/>
                    <a:pt x="74" y="142"/>
                  </a:cubicBezTo>
                  <a:cubicBezTo>
                    <a:pt x="72" y="143"/>
                    <a:pt x="72" y="143"/>
                    <a:pt x="72" y="143"/>
                  </a:cubicBezTo>
                  <a:cubicBezTo>
                    <a:pt x="70" y="144"/>
                    <a:pt x="71" y="144"/>
                    <a:pt x="69" y="145"/>
                  </a:cubicBezTo>
                  <a:cubicBezTo>
                    <a:pt x="68" y="145"/>
                    <a:pt x="68" y="145"/>
                    <a:pt x="67" y="146"/>
                  </a:cubicBezTo>
                  <a:cubicBezTo>
                    <a:pt x="66" y="148"/>
                    <a:pt x="66" y="148"/>
                    <a:pt x="66" y="148"/>
                  </a:cubicBezTo>
                  <a:cubicBezTo>
                    <a:pt x="64" y="148"/>
                    <a:pt x="64" y="148"/>
                    <a:pt x="64" y="148"/>
                  </a:cubicBezTo>
                  <a:cubicBezTo>
                    <a:pt x="62" y="149"/>
                    <a:pt x="61" y="149"/>
                    <a:pt x="60" y="150"/>
                  </a:cubicBezTo>
                  <a:cubicBezTo>
                    <a:pt x="59" y="151"/>
                    <a:pt x="59" y="150"/>
                    <a:pt x="58" y="151"/>
                  </a:cubicBezTo>
                  <a:cubicBezTo>
                    <a:pt x="57" y="151"/>
                    <a:pt x="57" y="151"/>
                    <a:pt x="57" y="150"/>
                  </a:cubicBezTo>
                  <a:cubicBezTo>
                    <a:pt x="56" y="150"/>
                    <a:pt x="56" y="150"/>
                    <a:pt x="56" y="150"/>
                  </a:cubicBezTo>
                  <a:cubicBezTo>
                    <a:pt x="55" y="149"/>
                    <a:pt x="55" y="149"/>
                    <a:pt x="55" y="149"/>
                  </a:cubicBezTo>
                  <a:cubicBezTo>
                    <a:pt x="55" y="149"/>
                    <a:pt x="55" y="149"/>
                    <a:pt x="55" y="148"/>
                  </a:cubicBezTo>
                  <a:cubicBezTo>
                    <a:pt x="55" y="149"/>
                    <a:pt x="55" y="149"/>
                    <a:pt x="55" y="149"/>
                  </a:cubicBezTo>
                  <a:cubicBezTo>
                    <a:pt x="54" y="151"/>
                    <a:pt x="54" y="151"/>
                    <a:pt x="54" y="151"/>
                  </a:cubicBezTo>
                  <a:cubicBezTo>
                    <a:pt x="54" y="151"/>
                    <a:pt x="54" y="151"/>
                    <a:pt x="54" y="151"/>
                  </a:cubicBezTo>
                  <a:cubicBezTo>
                    <a:pt x="54" y="151"/>
                    <a:pt x="54" y="151"/>
                    <a:pt x="54" y="151"/>
                  </a:cubicBezTo>
                  <a:cubicBezTo>
                    <a:pt x="53" y="151"/>
                    <a:pt x="53" y="151"/>
                    <a:pt x="53" y="151"/>
                  </a:cubicBezTo>
                  <a:cubicBezTo>
                    <a:pt x="52" y="150"/>
                    <a:pt x="52" y="150"/>
                    <a:pt x="52" y="150"/>
                  </a:cubicBezTo>
                  <a:cubicBezTo>
                    <a:pt x="50" y="150"/>
                    <a:pt x="50" y="150"/>
                    <a:pt x="50" y="150"/>
                  </a:cubicBezTo>
                  <a:cubicBezTo>
                    <a:pt x="51" y="151"/>
                    <a:pt x="51" y="151"/>
                    <a:pt x="51" y="151"/>
                  </a:cubicBezTo>
                  <a:cubicBezTo>
                    <a:pt x="51" y="151"/>
                    <a:pt x="51" y="151"/>
                    <a:pt x="51" y="151"/>
                  </a:cubicBezTo>
                  <a:cubicBezTo>
                    <a:pt x="52" y="151"/>
                    <a:pt x="52" y="151"/>
                    <a:pt x="52" y="151"/>
                  </a:cubicBezTo>
                  <a:cubicBezTo>
                    <a:pt x="52" y="151"/>
                    <a:pt x="52" y="151"/>
                    <a:pt x="52" y="151"/>
                  </a:cubicBezTo>
                  <a:cubicBezTo>
                    <a:pt x="52" y="152"/>
                    <a:pt x="52" y="152"/>
                    <a:pt x="52" y="152"/>
                  </a:cubicBezTo>
                  <a:cubicBezTo>
                    <a:pt x="52" y="152"/>
                    <a:pt x="52" y="152"/>
                    <a:pt x="52" y="152"/>
                  </a:cubicBezTo>
                  <a:cubicBezTo>
                    <a:pt x="51" y="152"/>
                    <a:pt x="51" y="153"/>
                    <a:pt x="49" y="152"/>
                  </a:cubicBezTo>
                  <a:cubicBezTo>
                    <a:pt x="49" y="152"/>
                    <a:pt x="49" y="152"/>
                    <a:pt x="49" y="152"/>
                  </a:cubicBezTo>
                  <a:cubicBezTo>
                    <a:pt x="51" y="153"/>
                    <a:pt x="50" y="153"/>
                    <a:pt x="52" y="154"/>
                  </a:cubicBezTo>
                  <a:cubicBezTo>
                    <a:pt x="52" y="154"/>
                    <a:pt x="52" y="154"/>
                    <a:pt x="52" y="154"/>
                  </a:cubicBezTo>
                  <a:cubicBezTo>
                    <a:pt x="52" y="154"/>
                    <a:pt x="52" y="154"/>
                    <a:pt x="52" y="154"/>
                  </a:cubicBezTo>
                  <a:cubicBezTo>
                    <a:pt x="51" y="155"/>
                    <a:pt x="52" y="155"/>
                    <a:pt x="51" y="156"/>
                  </a:cubicBezTo>
                  <a:cubicBezTo>
                    <a:pt x="51" y="156"/>
                    <a:pt x="51" y="156"/>
                    <a:pt x="51" y="157"/>
                  </a:cubicBezTo>
                  <a:cubicBezTo>
                    <a:pt x="50" y="157"/>
                    <a:pt x="50" y="157"/>
                    <a:pt x="50" y="157"/>
                  </a:cubicBezTo>
                  <a:cubicBezTo>
                    <a:pt x="50" y="157"/>
                    <a:pt x="50" y="157"/>
                    <a:pt x="50" y="157"/>
                  </a:cubicBezTo>
                  <a:cubicBezTo>
                    <a:pt x="48" y="156"/>
                    <a:pt x="47" y="155"/>
                    <a:pt x="45" y="153"/>
                  </a:cubicBezTo>
                  <a:cubicBezTo>
                    <a:pt x="46" y="155"/>
                    <a:pt x="48" y="157"/>
                    <a:pt x="49" y="158"/>
                  </a:cubicBezTo>
                  <a:cubicBezTo>
                    <a:pt x="50" y="159"/>
                    <a:pt x="50" y="159"/>
                    <a:pt x="50" y="159"/>
                  </a:cubicBezTo>
                  <a:cubicBezTo>
                    <a:pt x="50" y="160"/>
                    <a:pt x="50" y="160"/>
                    <a:pt x="50" y="160"/>
                  </a:cubicBezTo>
                  <a:cubicBezTo>
                    <a:pt x="49" y="160"/>
                    <a:pt x="50" y="160"/>
                    <a:pt x="49" y="161"/>
                  </a:cubicBezTo>
                  <a:cubicBezTo>
                    <a:pt x="48" y="161"/>
                    <a:pt x="48" y="161"/>
                    <a:pt x="48" y="161"/>
                  </a:cubicBezTo>
                  <a:cubicBezTo>
                    <a:pt x="46" y="160"/>
                    <a:pt x="47" y="160"/>
                    <a:pt x="43" y="156"/>
                  </a:cubicBezTo>
                  <a:cubicBezTo>
                    <a:pt x="42" y="156"/>
                    <a:pt x="42" y="156"/>
                    <a:pt x="42" y="156"/>
                  </a:cubicBezTo>
                  <a:cubicBezTo>
                    <a:pt x="45" y="160"/>
                    <a:pt x="45" y="159"/>
                    <a:pt x="46" y="161"/>
                  </a:cubicBezTo>
                  <a:cubicBezTo>
                    <a:pt x="46" y="162"/>
                    <a:pt x="46" y="162"/>
                    <a:pt x="45" y="163"/>
                  </a:cubicBezTo>
                  <a:cubicBezTo>
                    <a:pt x="38" y="166"/>
                    <a:pt x="38" y="166"/>
                    <a:pt x="38" y="166"/>
                  </a:cubicBezTo>
                  <a:cubicBezTo>
                    <a:pt x="37" y="168"/>
                    <a:pt x="37" y="167"/>
                    <a:pt x="36" y="169"/>
                  </a:cubicBezTo>
                  <a:cubicBezTo>
                    <a:pt x="34" y="171"/>
                    <a:pt x="35" y="170"/>
                    <a:pt x="34" y="171"/>
                  </a:cubicBezTo>
                  <a:cubicBezTo>
                    <a:pt x="31" y="172"/>
                    <a:pt x="31" y="172"/>
                    <a:pt x="31" y="172"/>
                  </a:cubicBezTo>
                  <a:cubicBezTo>
                    <a:pt x="30" y="172"/>
                    <a:pt x="30" y="172"/>
                    <a:pt x="30" y="172"/>
                  </a:cubicBezTo>
                  <a:cubicBezTo>
                    <a:pt x="31" y="170"/>
                    <a:pt x="31" y="170"/>
                    <a:pt x="31" y="170"/>
                  </a:cubicBezTo>
                  <a:cubicBezTo>
                    <a:pt x="30" y="169"/>
                    <a:pt x="30" y="169"/>
                    <a:pt x="30" y="169"/>
                  </a:cubicBezTo>
                  <a:cubicBezTo>
                    <a:pt x="30" y="165"/>
                    <a:pt x="30" y="162"/>
                    <a:pt x="31" y="158"/>
                  </a:cubicBezTo>
                  <a:cubicBezTo>
                    <a:pt x="32" y="157"/>
                    <a:pt x="32" y="157"/>
                    <a:pt x="32" y="157"/>
                  </a:cubicBezTo>
                  <a:cubicBezTo>
                    <a:pt x="33" y="157"/>
                    <a:pt x="33" y="157"/>
                    <a:pt x="33" y="157"/>
                  </a:cubicBezTo>
                  <a:cubicBezTo>
                    <a:pt x="33" y="156"/>
                    <a:pt x="33" y="156"/>
                    <a:pt x="33" y="156"/>
                  </a:cubicBezTo>
                  <a:cubicBezTo>
                    <a:pt x="33" y="155"/>
                    <a:pt x="33" y="155"/>
                    <a:pt x="33" y="155"/>
                  </a:cubicBezTo>
                  <a:cubicBezTo>
                    <a:pt x="32" y="155"/>
                    <a:pt x="32" y="155"/>
                    <a:pt x="32" y="155"/>
                  </a:cubicBezTo>
                  <a:cubicBezTo>
                    <a:pt x="31" y="154"/>
                    <a:pt x="31" y="154"/>
                    <a:pt x="31" y="154"/>
                  </a:cubicBezTo>
                  <a:cubicBezTo>
                    <a:pt x="30" y="153"/>
                    <a:pt x="30" y="153"/>
                    <a:pt x="30" y="153"/>
                  </a:cubicBezTo>
                  <a:cubicBezTo>
                    <a:pt x="29" y="153"/>
                    <a:pt x="29" y="153"/>
                    <a:pt x="29" y="153"/>
                  </a:cubicBezTo>
                  <a:cubicBezTo>
                    <a:pt x="29" y="154"/>
                    <a:pt x="29" y="154"/>
                    <a:pt x="29" y="154"/>
                  </a:cubicBezTo>
                  <a:cubicBezTo>
                    <a:pt x="28" y="153"/>
                    <a:pt x="28" y="153"/>
                    <a:pt x="28" y="153"/>
                  </a:cubicBezTo>
                  <a:cubicBezTo>
                    <a:pt x="28" y="153"/>
                    <a:pt x="28" y="153"/>
                    <a:pt x="28" y="153"/>
                  </a:cubicBezTo>
                  <a:cubicBezTo>
                    <a:pt x="27" y="152"/>
                    <a:pt x="27" y="152"/>
                    <a:pt x="26" y="151"/>
                  </a:cubicBezTo>
                  <a:cubicBezTo>
                    <a:pt x="26" y="151"/>
                    <a:pt x="26" y="151"/>
                    <a:pt x="26" y="151"/>
                  </a:cubicBezTo>
                  <a:cubicBezTo>
                    <a:pt x="27" y="150"/>
                    <a:pt x="27" y="151"/>
                    <a:pt x="27" y="150"/>
                  </a:cubicBezTo>
                  <a:cubicBezTo>
                    <a:pt x="29" y="150"/>
                    <a:pt x="29" y="150"/>
                    <a:pt x="30" y="150"/>
                  </a:cubicBezTo>
                  <a:cubicBezTo>
                    <a:pt x="31" y="150"/>
                    <a:pt x="31" y="150"/>
                    <a:pt x="31" y="150"/>
                  </a:cubicBezTo>
                  <a:cubicBezTo>
                    <a:pt x="32" y="148"/>
                    <a:pt x="32" y="148"/>
                    <a:pt x="33" y="148"/>
                  </a:cubicBezTo>
                  <a:cubicBezTo>
                    <a:pt x="33" y="147"/>
                    <a:pt x="33" y="147"/>
                    <a:pt x="33" y="147"/>
                  </a:cubicBezTo>
                  <a:cubicBezTo>
                    <a:pt x="33" y="146"/>
                    <a:pt x="33" y="147"/>
                    <a:pt x="33" y="146"/>
                  </a:cubicBezTo>
                  <a:cubicBezTo>
                    <a:pt x="33" y="145"/>
                    <a:pt x="33" y="145"/>
                    <a:pt x="33" y="145"/>
                  </a:cubicBezTo>
                  <a:cubicBezTo>
                    <a:pt x="34" y="146"/>
                    <a:pt x="35" y="146"/>
                    <a:pt x="36" y="146"/>
                  </a:cubicBezTo>
                  <a:cubicBezTo>
                    <a:pt x="37" y="145"/>
                    <a:pt x="37" y="145"/>
                    <a:pt x="37" y="145"/>
                  </a:cubicBezTo>
                  <a:cubicBezTo>
                    <a:pt x="37" y="145"/>
                    <a:pt x="37" y="145"/>
                    <a:pt x="37" y="145"/>
                  </a:cubicBezTo>
                  <a:cubicBezTo>
                    <a:pt x="38" y="145"/>
                    <a:pt x="39" y="145"/>
                    <a:pt x="40" y="144"/>
                  </a:cubicBezTo>
                  <a:cubicBezTo>
                    <a:pt x="41" y="145"/>
                    <a:pt x="41" y="145"/>
                    <a:pt x="41" y="145"/>
                  </a:cubicBezTo>
                  <a:cubicBezTo>
                    <a:pt x="42" y="145"/>
                    <a:pt x="41" y="145"/>
                    <a:pt x="42" y="146"/>
                  </a:cubicBezTo>
                  <a:cubicBezTo>
                    <a:pt x="42" y="146"/>
                    <a:pt x="42" y="146"/>
                    <a:pt x="42" y="146"/>
                  </a:cubicBezTo>
                  <a:cubicBezTo>
                    <a:pt x="43" y="146"/>
                    <a:pt x="43" y="146"/>
                    <a:pt x="43" y="146"/>
                  </a:cubicBezTo>
                  <a:cubicBezTo>
                    <a:pt x="43" y="146"/>
                    <a:pt x="43" y="146"/>
                    <a:pt x="45" y="147"/>
                  </a:cubicBezTo>
                  <a:cubicBezTo>
                    <a:pt x="45" y="147"/>
                    <a:pt x="45" y="147"/>
                    <a:pt x="45" y="147"/>
                  </a:cubicBezTo>
                  <a:cubicBezTo>
                    <a:pt x="45" y="145"/>
                    <a:pt x="45" y="145"/>
                    <a:pt x="45" y="145"/>
                  </a:cubicBezTo>
                  <a:cubicBezTo>
                    <a:pt x="45" y="144"/>
                    <a:pt x="45" y="144"/>
                    <a:pt x="45" y="144"/>
                  </a:cubicBezTo>
                  <a:cubicBezTo>
                    <a:pt x="45" y="144"/>
                    <a:pt x="45" y="144"/>
                    <a:pt x="45" y="144"/>
                  </a:cubicBezTo>
                  <a:cubicBezTo>
                    <a:pt x="44" y="143"/>
                    <a:pt x="43" y="142"/>
                    <a:pt x="42" y="142"/>
                  </a:cubicBezTo>
                  <a:cubicBezTo>
                    <a:pt x="42" y="141"/>
                    <a:pt x="42" y="141"/>
                    <a:pt x="42" y="141"/>
                  </a:cubicBezTo>
                  <a:cubicBezTo>
                    <a:pt x="42" y="139"/>
                    <a:pt x="42" y="139"/>
                    <a:pt x="42" y="138"/>
                  </a:cubicBezTo>
                  <a:cubicBezTo>
                    <a:pt x="42" y="138"/>
                    <a:pt x="42" y="138"/>
                    <a:pt x="42" y="138"/>
                  </a:cubicBezTo>
                  <a:cubicBezTo>
                    <a:pt x="42" y="137"/>
                    <a:pt x="42" y="137"/>
                    <a:pt x="42" y="137"/>
                  </a:cubicBezTo>
                  <a:cubicBezTo>
                    <a:pt x="42" y="137"/>
                    <a:pt x="42" y="137"/>
                    <a:pt x="43" y="137"/>
                  </a:cubicBezTo>
                  <a:cubicBezTo>
                    <a:pt x="43" y="137"/>
                    <a:pt x="43" y="137"/>
                    <a:pt x="44" y="136"/>
                  </a:cubicBezTo>
                  <a:cubicBezTo>
                    <a:pt x="45" y="136"/>
                    <a:pt x="46" y="136"/>
                    <a:pt x="47" y="137"/>
                  </a:cubicBezTo>
                  <a:cubicBezTo>
                    <a:pt x="48" y="137"/>
                    <a:pt x="48" y="137"/>
                    <a:pt x="48" y="137"/>
                  </a:cubicBezTo>
                  <a:cubicBezTo>
                    <a:pt x="48" y="136"/>
                    <a:pt x="48" y="136"/>
                    <a:pt x="48" y="136"/>
                  </a:cubicBezTo>
                  <a:cubicBezTo>
                    <a:pt x="48" y="135"/>
                    <a:pt x="48" y="134"/>
                    <a:pt x="48" y="134"/>
                  </a:cubicBezTo>
                  <a:cubicBezTo>
                    <a:pt x="50" y="133"/>
                    <a:pt x="49" y="134"/>
                    <a:pt x="51" y="133"/>
                  </a:cubicBezTo>
                  <a:cubicBezTo>
                    <a:pt x="52" y="132"/>
                    <a:pt x="52" y="132"/>
                    <a:pt x="52" y="132"/>
                  </a:cubicBezTo>
                  <a:cubicBezTo>
                    <a:pt x="54" y="132"/>
                    <a:pt x="54" y="132"/>
                    <a:pt x="54" y="132"/>
                  </a:cubicBezTo>
                  <a:cubicBezTo>
                    <a:pt x="56" y="131"/>
                    <a:pt x="55" y="131"/>
                    <a:pt x="57" y="130"/>
                  </a:cubicBezTo>
                  <a:cubicBezTo>
                    <a:pt x="57" y="129"/>
                    <a:pt x="57" y="130"/>
                    <a:pt x="58" y="129"/>
                  </a:cubicBezTo>
                  <a:cubicBezTo>
                    <a:pt x="58" y="129"/>
                    <a:pt x="58" y="129"/>
                    <a:pt x="58" y="129"/>
                  </a:cubicBezTo>
                  <a:cubicBezTo>
                    <a:pt x="59" y="130"/>
                    <a:pt x="59" y="130"/>
                    <a:pt x="59" y="130"/>
                  </a:cubicBezTo>
                  <a:cubicBezTo>
                    <a:pt x="60" y="130"/>
                    <a:pt x="60" y="130"/>
                    <a:pt x="60" y="129"/>
                  </a:cubicBezTo>
                  <a:cubicBezTo>
                    <a:pt x="61" y="128"/>
                    <a:pt x="61" y="128"/>
                    <a:pt x="61" y="128"/>
                  </a:cubicBezTo>
                  <a:cubicBezTo>
                    <a:pt x="61" y="124"/>
                    <a:pt x="60" y="125"/>
                    <a:pt x="60" y="121"/>
                  </a:cubicBezTo>
                  <a:cubicBezTo>
                    <a:pt x="61" y="119"/>
                    <a:pt x="61" y="120"/>
                    <a:pt x="62" y="117"/>
                  </a:cubicBezTo>
                  <a:cubicBezTo>
                    <a:pt x="61" y="116"/>
                    <a:pt x="61" y="116"/>
                    <a:pt x="61" y="116"/>
                  </a:cubicBezTo>
                  <a:cubicBezTo>
                    <a:pt x="60" y="114"/>
                    <a:pt x="60" y="113"/>
                    <a:pt x="59" y="110"/>
                  </a:cubicBezTo>
                  <a:cubicBezTo>
                    <a:pt x="59" y="110"/>
                    <a:pt x="59" y="110"/>
                    <a:pt x="59" y="110"/>
                  </a:cubicBezTo>
                  <a:cubicBezTo>
                    <a:pt x="59" y="109"/>
                    <a:pt x="59" y="109"/>
                    <a:pt x="58" y="109"/>
                  </a:cubicBezTo>
                  <a:cubicBezTo>
                    <a:pt x="59" y="108"/>
                    <a:pt x="59" y="107"/>
                    <a:pt x="59" y="106"/>
                  </a:cubicBezTo>
                  <a:cubicBezTo>
                    <a:pt x="60" y="105"/>
                    <a:pt x="60" y="105"/>
                    <a:pt x="60" y="105"/>
                  </a:cubicBezTo>
                  <a:cubicBezTo>
                    <a:pt x="60" y="104"/>
                    <a:pt x="60" y="104"/>
                    <a:pt x="61" y="103"/>
                  </a:cubicBezTo>
                  <a:cubicBezTo>
                    <a:pt x="60" y="101"/>
                    <a:pt x="61" y="101"/>
                    <a:pt x="61" y="100"/>
                  </a:cubicBezTo>
                  <a:cubicBezTo>
                    <a:pt x="60" y="99"/>
                    <a:pt x="60" y="100"/>
                    <a:pt x="60" y="99"/>
                  </a:cubicBezTo>
                  <a:cubicBezTo>
                    <a:pt x="60" y="98"/>
                    <a:pt x="60" y="98"/>
                    <a:pt x="60" y="98"/>
                  </a:cubicBezTo>
                  <a:cubicBezTo>
                    <a:pt x="61" y="98"/>
                    <a:pt x="61" y="98"/>
                    <a:pt x="61" y="98"/>
                  </a:cubicBezTo>
                  <a:cubicBezTo>
                    <a:pt x="62" y="97"/>
                    <a:pt x="62" y="97"/>
                    <a:pt x="62" y="96"/>
                  </a:cubicBezTo>
                  <a:cubicBezTo>
                    <a:pt x="62" y="95"/>
                    <a:pt x="62" y="95"/>
                    <a:pt x="61" y="94"/>
                  </a:cubicBezTo>
                  <a:cubicBezTo>
                    <a:pt x="59" y="93"/>
                    <a:pt x="58" y="92"/>
                    <a:pt x="57" y="89"/>
                  </a:cubicBezTo>
                  <a:cubicBezTo>
                    <a:pt x="57" y="89"/>
                    <a:pt x="57" y="89"/>
                    <a:pt x="57" y="89"/>
                  </a:cubicBezTo>
                  <a:cubicBezTo>
                    <a:pt x="59" y="88"/>
                    <a:pt x="59" y="88"/>
                    <a:pt x="59" y="88"/>
                  </a:cubicBezTo>
                  <a:cubicBezTo>
                    <a:pt x="59" y="88"/>
                    <a:pt x="59" y="88"/>
                    <a:pt x="59" y="88"/>
                  </a:cubicBezTo>
                  <a:cubicBezTo>
                    <a:pt x="59" y="87"/>
                    <a:pt x="59" y="87"/>
                    <a:pt x="59" y="87"/>
                  </a:cubicBezTo>
                  <a:cubicBezTo>
                    <a:pt x="59" y="87"/>
                    <a:pt x="59" y="87"/>
                    <a:pt x="59" y="87"/>
                  </a:cubicBezTo>
                  <a:cubicBezTo>
                    <a:pt x="59" y="86"/>
                    <a:pt x="59" y="86"/>
                    <a:pt x="58" y="86"/>
                  </a:cubicBezTo>
                  <a:cubicBezTo>
                    <a:pt x="57" y="86"/>
                    <a:pt x="58" y="86"/>
                    <a:pt x="56" y="84"/>
                  </a:cubicBezTo>
                  <a:cubicBezTo>
                    <a:pt x="55" y="83"/>
                    <a:pt x="55" y="84"/>
                    <a:pt x="54" y="83"/>
                  </a:cubicBezTo>
                  <a:cubicBezTo>
                    <a:pt x="54" y="82"/>
                    <a:pt x="54" y="82"/>
                    <a:pt x="54" y="82"/>
                  </a:cubicBezTo>
                  <a:cubicBezTo>
                    <a:pt x="53" y="81"/>
                    <a:pt x="53" y="81"/>
                    <a:pt x="53" y="81"/>
                  </a:cubicBezTo>
                  <a:cubicBezTo>
                    <a:pt x="53" y="81"/>
                    <a:pt x="53" y="81"/>
                    <a:pt x="53" y="81"/>
                  </a:cubicBezTo>
                  <a:cubicBezTo>
                    <a:pt x="52" y="81"/>
                    <a:pt x="53" y="81"/>
                    <a:pt x="52" y="82"/>
                  </a:cubicBezTo>
                  <a:cubicBezTo>
                    <a:pt x="51" y="82"/>
                    <a:pt x="51" y="82"/>
                    <a:pt x="51" y="82"/>
                  </a:cubicBezTo>
                  <a:cubicBezTo>
                    <a:pt x="51" y="81"/>
                    <a:pt x="51" y="81"/>
                    <a:pt x="51" y="81"/>
                  </a:cubicBezTo>
                  <a:cubicBezTo>
                    <a:pt x="51" y="81"/>
                    <a:pt x="51" y="81"/>
                    <a:pt x="50" y="79"/>
                  </a:cubicBezTo>
                  <a:cubicBezTo>
                    <a:pt x="50" y="78"/>
                    <a:pt x="50" y="77"/>
                    <a:pt x="49" y="76"/>
                  </a:cubicBezTo>
                  <a:cubicBezTo>
                    <a:pt x="49" y="76"/>
                    <a:pt x="49" y="76"/>
                    <a:pt x="48" y="75"/>
                  </a:cubicBezTo>
                  <a:cubicBezTo>
                    <a:pt x="45" y="71"/>
                    <a:pt x="40" y="68"/>
                    <a:pt x="39" y="64"/>
                  </a:cubicBezTo>
                  <a:cubicBezTo>
                    <a:pt x="38" y="63"/>
                    <a:pt x="38" y="63"/>
                    <a:pt x="37" y="62"/>
                  </a:cubicBezTo>
                  <a:cubicBezTo>
                    <a:pt x="37" y="62"/>
                    <a:pt x="37" y="62"/>
                    <a:pt x="36" y="61"/>
                  </a:cubicBezTo>
                  <a:cubicBezTo>
                    <a:pt x="34" y="60"/>
                    <a:pt x="34" y="60"/>
                    <a:pt x="33" y="58"/>
                  </a:cubicBezTo>
                  <a:cubicBezTo>
                    <a:pt x="33" y="58"/>
                    <a:pt x="33" y="58"/>
                    <a:pt x="33" y="58"/>
                  </a:cubicBezTo>
                  <a:cubicBezTo>
                    <a:pt x="34" y="57"/>
                    <a:pt x="34" y="57"/>
                    <a:pt x="34" y="57"/>
                  </a:cubicBezTo>
                  <a:cubicBezTo>
                    <a:pt x="34" y="56"/>
                    <a:pt x="34" y="56"/>
                    <a:pt x="34" y="56"/>
                  </a:cubicBezTo>
                  <a:cubicBezTo>
                    <a:pt x="34" y="56"/>
                    <a:pt x="34" y="56"/>
                    <a:pt x="34" y="56"/>
                  </a:cubicBezTo>
                  <a:cubicBezTo>
                    <a:pt x="34" y="56"/>
                    <a:pt x="34" y="56"/>
                    <a:pt x="34" y="56"/>
                  </a:cubicBezTo>
                  <a:cubicBezTo>
                    <a:pt x="21" y="50"/>
                    <a:pt x="29" y="53"/>
                    <a:pt x="20" y="49"/>
                  </a:cubicBezTo>
                  <a:cubicBezTo>
                    <a:pt x="20" y="48"/>
                    <a:pt x="20" y="48"/>
                    <a:pt x="20" y="48"/>
                  </a:cubicBezTo>
                  <a:cubicBezTo>
                    <a:pt x="20" y="48"/>
                    <a:pt x="20" y="48"/>
                    <a:pt x="20" y="48"/>
                  </a:cubicBezTo>
                  <a:cubicBezTo>
                    <a:pt x="20" y="47"/>
                    <a:pt x="21" y="47"/>
                    <a:pt x="21" y="47"/>
                  </a:cubicBezTo>
                  <a:cubicBezTo>
                    <a:pt x="22" y="46"/>
                    <a:pt x="22" y="46"/>
                    <a:pt x="22" y="46"/>
                  </a:cubicBezTo>
                  <a:cubicBezTo>
                    <a:pt x="22" y="45"/>
                    <a:pt x="22" y="45"/>
                    <a:pt x="22" y="45"/>
                  </a:cubicBezTo>
                  <a:cubicBezTo>
                    <a:pt x="21" y="44"/>
                    <a:pt x="21" y="44"/>
                    <a:pt x="21" y="44"/>
                  </a:cubicBezTo>
                  <a:cubicBezTo>
                    <a:pt x="21" y="44"/>
                    <a:pt x="21" y="44"/>
                    <a:pt x="21" y="44"/>
                  </a:cubicBezTo>
                  <a:cubicBezTo>
                    <a:pt x="22" y="44"/>
                    <a:pt x="23" y="44"/>
                    <a:pt x="24" y="44"/>
                  </a:cubicBezTo>
                  <a:cubicBezTo>
                    <a:pt x="27" y="45"/>
                    <a:pt x="27" y="45"/>
                    <a:pt x="27" y="45"/>
                  </a:cubicBezTo>
                  <a:cubicBezTo>
                    <a:pt x="28" y="45"/>
                    <a:pt x="28" y="45"/>
                    <a:pt x="28" y="45"/>
                  </a:cubicBezTo>
                  <a:cubicBezTo>
                    <a:pt x="30" y="43"/>
                    <a:pt x="30" y="43"/>
                    <a:pt x="30" y="42"/>
                  </a:cubicBezTo>
                  <a:cubicBezTo>
                    <a:pt x="30" y="41"/>
                    <a:pt x="30" y="41"/>
                    <a:pt x="30" y="41"/>
                  </a:cubicBezTo>
                  <a:cubicBezTo>
                    <a:pt x="31" y="41"/>
                    <a:pt x="30" y="41"/>
                    <a:pt x="32" y="40"/>
                  </a:cubicBezTo>
                  <a:cubicBezTo>
                    <a:pt x="32" y="39"/>
                    <a:pt x="32" y="39"/>
                    <a:pt x="32" y="39"/>
                  </a:cubicBezTo>
                  <a:cubicBezTo>
                    <a:pt x="31" y="38"/>
                    <a:pt x="31" y="38"/>
                    <a:pt x="31" y="38"/>
                  </a:cubicBezTo>
                  <a:cubicBezTo>
                    <a:pt x="31" y="38"/>
                    <a:pt x="31" y="38"/>
                    <a:pt x="31" y="38"/>
                  </a:cubicBezTo>
                  <a:cubicBezTo>
                    <a:pt x="30" y="38"/>
                    <a:pt x="30" y="38"/>
                    <a:pt x="30" y="38"/>
                  </a:cubicBezTo>
                  <a:cubicBezTo>
                    <a:pt x="29" y="38"/>
                    <a:pt x="29" y="38"/>
                    <a:pt x="29" y="38"/>
                  </a:cubicBezTo>
                  <a:cubicBezTo>
                    <a:pt x="29" y="37"/>
                    <a:pt x="29" y="37"/>
                    <a:pt x="29" y="37"/>
                  </a:cubicBezTo>
                  <a:cubicBezTo>
                    <a:pt x="29" y="37"/>
                    <a:pt x="29" y="37"/>
                    <a:pt x="28" y="36"/>
                  </a:cubicBezTo>
                  <a:cubicBezTo>
                    <a:pt x="28" y="36"/>
                    <a:pt x="28" y="36"/>
                    <a:pt x="28" y="36"/>
                  </a:cubicBezTo>
                  <a:cubicBezTo>
                    <a:pt x="26" y="35"/>
                    <a:pt x="27" y="35"/>
                    <a:pt x="26" y="35"/>
                  </a:cubicBezTo>
                  <a:cubicBezTo>
                    <a:pt x="25" y="35"/>
                    <a:pt x="25" y="35"/>
                    <a:pt x="25" y="35"/>
                  </a:cubicBezTo>
                  <a:cubicBezTo>
                    <a:pt x="26" y="34"/>
                    <a:pt x="26" y="34"/>
                    <a:pt x="26" y="34"/>
                  </a:cubicBezTo>
                  <a:cubicBezTo>
                    <a:pt x="27" y="34"/>
                    <a:pt x="26" y="34"/>
                    <a:pt x="27" y="33"/>
                  </a:cubicBezTo>
                  <a:cubicBezTo>
                    <a:pt x="28" y="33"/>
                    <a:pt x="28" y="33"/>
                    <a:pt x="28" y="33"/>
                  </a:cubicBezTo>
                  <a:cubicBezTo>
                    <a:pt x="28" y="32"/>
                    <a:pt x="28" y="32"/>
                    <a:pt x="28" y="32"/>
                  </a:cubicBezTo>
                  <a:cubicBezTo>
                    <a:pt x="26" y="31"/>
                    <a:pt x="24" y="30"/>
                    <a:pt x="22" y="29"/>
                  </a:cubicBezTo>
                  <a:cubicBezTo>
                    <a:pt x="22" y="29"/>
                    <a:pt x="22" y="29"/>
                    <a:pt x="22" y="29"/>
                  </a:cubicBezTo>
                  <a:cubicBezTo>
                    <a:pt x="20" y="30"/>
                    <a:pt x="20" y="30"/>
                    <a:pt x="19" y="30"/>
                  </a:cubicBezTo>
                  <a:cubicBezTo>
                    <a:pt x="18" y="32"/>
                    <a:pt x="18" y="32"/>
                    <a:pt x="18" y="32"/>
                  </a:cubicBezTo>
                  <a:cubicBezTo>
                    <a:pt x="17" y="32"/>
                    <a:pt x="17" y="32"/>
                    <a:pt x="17" y="32"/>
                  </a:cubicBezTo>
                  <a:cubicBezTo>
                    <a:pt x="13" y="29"/>
                    <a:pt x="15" y="31"/>
                    <a:pt x="11" y="29"/>
                  </a:cubicBezTo>
                  <a:cubicBezTo>
                    <a:pt x="10" y="28"/>
                    <a:pt x="9" y="26"/>
                    <a:pt x="8" y="25"/>
                  </a:cubicBezTo>
                  <a:cubicBezTo>
                    <a:pt x="9" y="23"/>
                    <a:pt x="8" y="23"/>
                    <a:pt x="9" y="21"/>
                  </a:cubicBezTo>
                  <a:cubicBezTo>
                    <a:pt x="9" y="21"/>
                    <a:pt x="9" y="21"/>
                    <a:pt x="9" y="21"/>
                  </a:cubicBezTo>
                  <a:cubicBezTo>
                    <a:pt x="9" y="20"/>
                    <a:pt x="9" y="20"/>
                    <a:pt x="9" y="20"/>
                  </a:cubicBezTo>
                  <a:cubicBezTo>
                    <a:pt x="9" y="20"/>
                    <a:pt x="9" y="20"/>
                    <a:pt x="9" y="20"/>
                  </a:cubicBezTo>
                  <a:cubicBezTo>
                    <a:pt x="8" y="19"/>
                    <a:pt x="9" y="20"/>
                    <a:pt x="8" y="19"/>
                  </a:cubicBezTo>
                  <a:cubicBezTo>
                    <a:pt x="8" y="18"/>
                    <a:pt x="8" y="18"/>
                    <a:pt x="8" y="18"/>
                  </a:cubicBezTo>
                  <a:cubicBezTo>
                    <a:pt x="8" y="19"/>
                    <a:pt x="8" y="19"/>
                    <a:pt x="8" y="19"/>
                  </a:cubicBezTo>
                  <a:cubicBezTo>
                    <a:pt x="7" y="20"/>
                    <a:pt x="7" y="20"/>
                    <a:pt x="7" y="20"/>
                  </a:cubicBezTo>
                  <a:cubicBezTo>
                    <a:pt x="7" y="20"/>
                    <a:pt x="7" y="20"/>
                    <a:pt x="7" y="20"/>
                  </a:cubicBezTo>
                  <a:cubicBezTo>
                    <a:pt x="6" y="20"/>
                    <a:pt x="6" y="20"/>
                    <a:pt x="6" y="20"/>
                  </a:cubicBezTo>
                  <a:cubicBezTo>
                    <a:pt x="6" y="20"/>
                    <a:pt x="6" y="20"/>
                    <a:pt x="6" y="20"/>
                  </a:cubicBezTo>
                  <a:cubicBezTo>
                    <a:pt x="6" y="20"/>
                    <a:pt x="6" y="20"/>
                    <a:pt x="6" y="20"/>
                  </a:cubicBezTo>
                  <a:cubicBezTo>
                    <a:pt x="6" y="18"/>
                    <a:pt x="5" y="18"/>
                    <a:pt x="5" y="17"/>
                  </a:cubicBezTo>
                  <a:cubicBezTo>
                    <a:pt x="4" y="17"/>
                    <a:pt x="4" y="17"/>
                    <a:pt x="4" y="17"/>
                  </a:cubicBezTo>
                  <a:cubicBezTo>
                    <a:pt x="3" y="15"/>
                    <a:pt x="2" y="14"/>
                    <a:pt x="1" y="13"/>
                  </a:cubicBezTo>
                  <a:cubicBezTo>
                    <a:pt x="0" y="12"/>
                    <a:pt x="0" y="12"/>
                    <a:pt x="0" y="12"/>
                  </a:cubicBezTo>
                  <a:cubicBezTo>
                    <a:pt x="3" y="9"/>
                    <a:pt x="1" y="10"/>
                    <a:pt x="3" y="7"/>
                  </a:cubicBezTo>
                  <a:cubicBezTo>
                    <a:pt x="4" y="7"/>
                    <a:pt x="4" y="7"/>
                    <a:pt x="4" y="7"/>
                  </a:cubicBezTo>
                  <a:cubicBezTo>
                    <a:pt x="4" y="7"/>
                    <a:pt x="4" y="7"/>
                    <a:pt x="4" y="7"/>
                  </a:cubicBezTo>
                  <a:cubicBezTo>
                    <a:pt x="7" y="9"/>
                    <a:pt x="5" y="8"/>
                    <a:pt x="8" y="9"/>
                  </a:cubicBezTo>
                  <a:cubicBezTo>
                    <a:pt x="9" y="10"/>
                    <a:pt x="8" y="10"/>
                    <a:pt x="9" y="11"/>
                  </a:cubicBezTo>
                  <a:cubicBezTo>
                    <a:pt x="10" y="11"/>
                    <a:pt x="10" y="11"/>
                    <a:pt x="10" y="11"/>
                  </a:cubicBezTo>
                  <a:cubicBezTo>
                    <a:pt x="10" y="11"/>
                    <a:pt x="10" y="11"/>
                    <a:pt x="10" y="11"/>
                  </a:cubicBezTo>
                  <a:cubicBezTo>
                    <a:pt x="11" y="10"/>
                    <a:pt x="11" y="10"/>
                    <a:pt x="11" y="10"/>
                  </a:cubicBezTo>
                  <a:cubicBezTo>
                    <a:pt x="11" y="9"/>
                    <a:pt x="11" y="9"/>
                    <a:pt x="11" y="9"/>
                  </a:cubicBezTo>
                  <a:cubicBezTo>
                    <a:pt x="13" y="8"/>
                    <a:pt x="13" y="8"/>
                    <a:pt x="13" y="7"/>
                  </a:cubicBezTo>
                  <a:cubicBezTo>
                    <a:pt x="14" y="7"/>
                    <a:pt x="14" y="7"/>
                    <a:pt x="14" y="7"/>
                  </a:cubicBezTo>
                  <a:cubicBezTo>
                    <a:pt x="14" y="7"/>
                    <a:pt x="14" y="7"/>
                    <a:pt x="14" y="7"/>
                  </a:cubicBezTo>
                  <a:cubicBezTo>
                    <a:pt x="15" y="9"/>
                    <a:pt x="15" y="9"/>
                    <a:pt x="15" y="9"/>
                  </a:cubicBezTo>
                  <a:cubicBezTo>
                    <a:pt x="15" y="9"/>
                    <a:pt x="15" y="9"/>
                    <a:pt x="15" y="9"/>
                  </a:cubicBezTo>
                  <a:cubicBezTo>
                    <a:pt x="16" y="9"/>
                    <a:pt x="16" y="9"/>
                    <a:pt x="16" y="9"/>
                  </a:cubicBezTo>
                  <a:cubicBezTo>
                    <a:pt x="16" y="7"/>
                    <a:pt x="16" y="7"/>
                    <a:pt x="16" y="7"/>
                  </a:cubicBezTo>
                  <a:cubicBezTo>
                    <a:pt x="17" y="7"/>
                    <a:pt x="17" y="7"/>
                    <a:pt x="17" y="7"/>
                  </a:cubicBezTo>
                  <a:cubicBezTo>
                    <a:pt x="17" y="7"/>
                    <a:pt x="20" y="9"/>
                    <a:pt x="20" y="10"/>
                  </a:cubicBezTo>
                  <a:cubicBezTo>
                    <a:pt x="20" y="10"/>
                    <a:pt x="20" y="10"/>
                    <a:pt x="20" y="10"/>
                  </a:cubicBezTo>
                  <a:cubicBezTo>
                    <a:pt x="21" y="10"/>
                    <a:pt x="21" y="10"/>
                    <a:pt x="21" y="10"/>
                  </a:cubicBezTo>
                  <a:cubicBezTo>
                    <a:pt x="21" y="9"/>
                    <a:pt x="21" y="8"/>
                    <a:pt x="22" y="7"/>
                  </a:cubicBezTo>
                  <a:cubicBezTo>
                    <a:pt x="23" y="7"/>
                    <a:pt x="23" y="7"/>
                    <a:pt x="23" y="7"/>
                  </a:cubicBezTo>
                  <a:cubicBezTo>
                    <a:pt x="23" y="6"/>
                    <a:pt x="23" y="6"/>
                    <a:pt x="23" y="6"/>
                  </a:cubicBezTo>
                  <a:cubicBezTo>
                    <a:pt x="24" y="7"/>
                    <a:pt x="24" y="7"/>
                    <a:pt x="24" y="8"/>
                  </a:cubicBezTo>
                  <a:cubicBezTo>
                    <a:pt x="25" y="8"/>
                    <a:pt x="25" y="8"/>
                    <a:pt x="25" y="8"/>
                  </a:cubicBezTo>
                  <a:cubicBezTo>
                    <a:pt x="27" y="6"/>
                    <a:pt x="27" y="6"/>
                    <a:pt x="27" y="6"/>
                  </a:cubicBezTo>
                  <a:cubicBezTo>
                    <a:pt x="28" y="6"/>
                    <a:pt x="28" y="6"/>
                    <a:pt x="28" y="6"/>
                  </a:cubicBezTo>
                  <a:cubicBezTo>
                    <a:pt x="28" y="6"/>
                    <a:pt x="28" y="6"/>
                    <a:pt x="29" y="6"/>
                  </a:cubicBezTo>
                  <a:cubicBezTo>
                    <a:pt x="30" y="6"/>
                    <a:pt x="29" y="6"/>
                    <a:pt x="30" y="5"/>
                  </a:cubicBezTo>
                  <a:cubicBezTo>
                    <a:pt x="30" y="4"/>
                    <a:pt x="30" y="4"/>
                    <a:pt x="30" y="3"/>
                  </a:cubicBezTo>
                  <a:cubicBezTo>
                    <a:pt x="31" y="2"/>
                    <a:pt x="31" y="2"/>
                    <a:pt x="31" y="2"/>
                  </a:cubicBezTo>
                  <a:cubicBezTo>
                    <a:pt x="31" y="2"/>
                    <a:pt x="34" y="1"/>
                    <a:pt x="34" y="1"/>
                  </a:cubicBezTo>
                  <a:cubicBezTo>
                    <a:pt x="35" y="0"/>
                    <a:pt x="35" y="0"/>
                    <a:pt x="35" y="0"/>
                  </a:cubicBezTo>
                  <a:cubicBezTo>
                    <a:pt x="38" y="1"/>
                    <a:pt x="38" y="2"/>
                    <a:pt x="38" y="3"/>
                  </a:cubicBezTo>
                  <a:cubicBezTo>
                    <a:pt x="40" y="4"/>
                    <a:pt x="40" y="4"/>
                    <a:pt x="40" y="4"/>
                  </a:cubicBezTo>
                  <a:cubicBezTo>
                    <a:pt x="41" y="5"/>
                    <a:pt x="41" y="4"/>
                    <a:pt x="42" y="5"/>
                  </a:cubicBezTo>
                  <a:cubicBezTo>
                    <a:pt x="43" y="5"/>
                    <a:pt x="42" y="5"/>
                    <a:pt x="43" y="5"/>
                  </a:cubicBezTo>
                  <a:cubicBezTo>
                    <a:pt x="44" y="4"/>
                    <a:pt x="44" y="4"/>
                    <a:pt x="44" y="4"/>
                  </a:cubicBezTo>
                  <a:cubicBezTo>
                    <a:pt x="44" y="4"/>
                    <a:pt x="44" y="4"/>
                    <a:pt x="45" y="4"/>
                  </a:cubicBezTo>
                  <a:cubicBezTo>
                    <a:pt x="46" y="5"/>
                    <a:pt x="46" y="5"/>
                    <a:pt x="46" y="5"/>
                  </a:cubicBezTo>
                  <a:cubicBezTo>
                    <a:pt x="46" y="6"/>
                    <a:pt x="46" y="6"/>
                    <a:pt x="46" y="6"/>
                  </a:cubicBezTo>
                  <a:cubicBezTo>
                    <a:pt x="47" y="6"/>
                    <a:pt x="47" y="6"/>
                    <a:pt x="47" y="6"/>
                  </a:cubicBezTo>
                  <a:cubicBezTo>
                    <a:pt x="48" y="6"/>
                    <a:pt x="48" y="5"/>
                    <a:pt x="50" y="5"/>
                  </a:cubicBezTo>
                  <a:cubicBezTo>
                    <a:pt x="50" y="6"/>
                    <a:pt x="50" y="5"/>
                    <a:pt x="52" y="7"/>
                  </a:cubicBezTo>
                  <a:cubicBezTo>
                    <a:pt x="52" y="8"/>
                    <a:pt x="52" y="7"/>
                    <a:pt x="51" y="8"/>
                  </a:cubicBezTo>
                  <a:cubicBezTo>
                    <a:pt x="51" y="9"/>
                    <a:pt x="51" y="9"/>
                    <a:pt x="51" y="9"/>
                  </a:cubicBezTo>
                  <a:cubicBezTo>
                    <a:pt x="50" y="9"/>
                    <a:pt x="50" y="9"/>
                    <a:pt x="50" y="9"/>
                  </a:cubicBezTo>
                  <a:cubicBezTo>
                    <a:pt x="50" y="10"/>
                    <a:pt x="50" y="10"/>
                    <a:pt x="50" y="10"/>
                  </a:cubicBezTo>
                  <a:cubicBezTo>
                    <a:pt x="50" y="11"/>
                    <a:pt x="50" y="11"/>
                    <a:pt x="50" y="11"/>
                  </a:cubicBezTo>
                  <a:cubicBezTo>
                    <a:pt x="50" y="12"/>
                    <a:pt x="50" y="12"/>
                    <a:pt x="50" y="12"/>
                  </a:cubicBezTo>
                  <a:cubicBezTo>
                    <a:pt x="50" y="12"/>
                    <a:pt x="50" y="12"/>
                    <a:pt x="50" y="12"/>
                  </a:cubicBezTo>
                  <a:cubicBezTo>
                    <a:pt x="51" y="13"/>
                    <a:pt x="51" y="13"/>
                    <a:pt x="51" y="13"/>
                  </a:cubicBezTo>
                  <a:cubicBezTo>
                    <a:pt x="51" y="13"/>
                    <a:pt x="51" y="13"/>
                    <a:pt x="51" y="13"/>
                  </a:cubicBezTo>
                  <a:cubicBezTo>
                    <a:pt x="51" y="14"/>
                    <a:pt x="51" y="16"/>
                    <a:pt x="51" y="16"/>
                  </a:cubicBezTo>
                  <a:cubicBezTo>
                    <a:pt x="51" y="16"/>
                    <a:pt x="51" y="16"/>
                    <a:pt x="52" y="16"/>
                  </a:cubicBezTo>
                  <a:cubicBezTo>
                    <a:pt x="53" y="17"/>
                    <a:pt x="53" y="17"/>
                    <a:pt x="54" y="17"/>
                  </a:cubicBezTo>
                  <a:cubicBezTo>
                    <a:pt x="54" y="17"/>
                    <a:pt x="54" y="17"/>
                    <a:pt x="54" y="17"/>
                  </a:cubicBezTo>
                  <a:cubicBezTo>
                    <a:pt x="55" y="17"/>
                    <a:pt x="55" y="17"/>
                    <a:pt x="55" y="17"/>
                  </a:cubicBezTo>
                  <a:cubicBezTo>
                    <a:pt x="55" y="18"/>
                    <a:pt x="55" y="18"/>
                    <a:pt x="55" y="18"/>
                  </a:cubicBezTo>
                  <a:cubicBezTo>
                    <a:pt x="56" y="19"/>
                    <a:pt x="56" y="19"/>
                    <a:pt x="57" y="20"/>
                  </a:cubicBezTo>
                  <a:cubicBezTo>
                    <a:pt x="58" y="20"/>
                    <a:pt x="58" y="20"/>
                    <a:pt x="58" y="20"/>
                  </a:cubicBezTo>
                  <a:cubicBezTo>
                    <a:pt x="59" y="21"/>
                    <a:pt x="59" y="21"/>
                    <a:pt x="59" y="21"/>
                  </a:cubicBezTo>
                  <a:cubicBezTo>
                    <a:pt x="60" y="20"/>
                    <a:pt x="60" y="20"/>
                    <a:pt x="60" y="20"/>
                  </a:cubicBezTo>
                  <a:cubicBezTo>
                    <a:pt x="60" y="21"/>
                    <a:pt x="60" y="21"/>
                    <a:pt x="60" y="21"/>
                  </a:cubicBezTo>
                  <a:cubicBezTo>
                    <a:pt x="62" y="21"/>
                    <a:pt x="62" y="21"/>
                    <a:pt x="63" y="20"/>
                  </a:cubicBezTo>
                  <a:cubicBezTo>
                    <a:pt x="64" y="20"/>
                    <a:pt x="64" y="20"/>
                    <a:pt x="64" y="20"/>
                  </a:cubicBezTo>
                  <a:cubicBezTo>
                    <a:pt x="65" y="22"/>
                    <a:pt x="65" y="21"/>
                    <a:pt x="66" y="22"/>
                  </a:cubicBezTo>
                  <a:close/>
                  <a:moveTo>
                    <a:pt x="62" y="26"/>
                  </a:moveTo>
                  <a:cubicBezTo>
                    <a:pt x="60" y="27"/>
                    <a:pt x="60" y="27"/>
                    <a:pt x="60" y="27"/>
                  </a:cubicBezTo>
                  <a:cubicBezTo>
                    <a:pt x="59" y="27"/>
                    <a:pt x="59" y="27"/>
                    <a:pt x="59" y="27"/>
                  </a:cubicBezTo>
                  <a:cubicBezTo>
                    <a:pt x="60" y="25"/>
                    <a:pt x="60" y="25"/>
                    <a:pt x="60" y="25"/>
                  </a:cubicBezTo>
                  <a:cubicBezTo>
                    <a:pt x="60" y="25"/>
                    <a:pt x="60" y="25"/>
                    <a:pt x="60" y="25"/>
                  </a:cubicBezTo>
                  <a:cubicBezTo>
                    <a:pt x="61" y="26"/>
                    <a:pt x="61" y="26"/>
                    <a:pt x="61" y="26"/>
                  </a:cubicBezTo>
                  <a:cubicBezTo>
                    <a:pt x="62" y="26"/>
                    <a:pt x="62" y="26"/>
                    <a:pt x="62" y="26"/>
                  </a:cubicBezTo>
                  <a:close/>
                  <a:moveTo>
                    <a:pt x="61" y="29"/>
                  </a:moveTo>
                  <a:cubicBezTo>
                    <a:pt x="60" y="29"/>
                    <a:pt x="60" y="29"/>
                    <a:pt x="60" y="29"/>
                  </a:cubicBezTo>
                  <a:cubicBezTo>
                    <a:pt x="59" y="29"/>
                    <a:pt x="59" y="29"/>
                    <a:pt x="59" y="29"/>
                  </a:cubicBezTo>
                  <a:cubicBezTo>
                    <a:pt x="60" y="29"/>
                    <a:pt x="60" y="29"/>
                    <a:pt x="60" y="29"/>
                  </a:cubicBezTo>
                  <a:cubicBezTo>
                    <a:pt x="61" y="28"/>
                    <a:pt x="61" y="28"/>
                    <a:pt x="61" y="28"/>
                  </a:cubicBezTo>
                  <a:cubicBezTo>
                    <a:pt x="61" y="28"/>
                    <a:pt x="61" y="28"/>
                    <a:pt x="61" y="28"/>
                  </a:cubicBezTo>
                  <a:cubicBezTo>
                    <a:pt x="61" y="28"/>
                    <a:pt x="61" y="28"/>
                    <a:pt x="61" y="28"/>
                  </a:cubicBezTo>
                  <a:cubicBezTo>
                    <a:pt x="61" y="29"/>
                    <a:pt x="61" y="29"/>
                    <a:pt x="61" y="29"/>
                  </a:cubicBezTo>
                  <a:close/>
                  <a:moveTo>
                    <a:pt x="53" y="30"/>
                  </a:moveTo>
                  <a:cubicBezTo>
                    <a:pt x="53" y="31"/>
                    <a:pt x="53" y="31"/>
                    <a:pt x="53" y="31"/>
                  </a:cubicBezTo>
                  <a:cubicBezTo>
                    <a:pt x="52" y="30"/>
                    <a:pt x="53" y="30"/>
                    <a:pt x="52" y="30"/>
                  </a:cubicBezTo>
                  <a:cubicBezTo>
                    <a:pt x="52" y="29"/>
                    <a:pt x="52" y="29"/>
                    <a:pt x="52" y="29"/>
                  </a:cubicBezTo>
                  <a:cubicBezTo>
                    <a:pt x="53" y="30"/>
                    <a:pt x="53" y="30"/>
                    <a:pt x="53" y="30"/>
                  </a:cubicBezTo>
                  <a:cubicBezTo>
                    <a:pt x="53" y="30"/>
                    <a:pt x="53" y="30"/>
                    <a:pt x="53" y="30"/>
                  </a:cubicBezTo>
                  <a:close/>
                  <a:moveTo>
                    <a:pt x="55" y="31"/>
                  </a:moveTo>
                  <a:cubicBezTo>
                    <a:pt x="55" y="31"/>
                    <a:pt x="55" y="31"/>
                    <a:pt x="55" y="31"/>
                  </a:cubicBezTo>
                  <a:cubicBezTo>
                    <a:pt x="54" y="30"/>
                    <a:pt x="54" y="30"/>
                    <a:pt x="54" y="30"/>
                  </a:cubicBezTo>
                  <a:cubicBezTo>
                    <a:pt x="54" y="30"/>
                    <a:pt x="54" y="30"/>
                    <a:pt x="54" y="30"/>
                  </a:cubicBezTo>
                  <a:cubicBezTo>
                    <a:pt x="55" y="30"/>
                    <a:pt x="55" y="30"/>
                    <a:pt x="55" y="30"/>
                  </a:cubicBezTo>
                  <a:cubicBezTo>
                    <a:pt x="55" y="30"/>
                    <a:pt x="55" y="30"/>
                    <a:pt x="55" y="30"/>
                  </a:cubicBezTo>
                  <a:cubicBezTo>
                    <a:pt x="55" y="31"/>
                    <a:pt x="55" y="31"/>
                    <a:pt x="55" y="31"/>
                  </a:cubicBezTo>
                  <a:cubicBezTo>
                    <a:pt x="55" y="31"/>
                    <a:pt x="55" y="31"/>
                    <a:pt x="55" y="31"/>
                  </a:cubicBezTo>
                  <a:close/>
                  <a:moveTo>
                    <a:pt x="57" y="151"/>
                  </a:moveTo>
                  <a:cubicBezTo>
                    <a:pt x="56" y="152"/>
                    <a:pt x="56" y="152"/>
                    <a:pt x="56" y="152"/>
                  </a:cubicBezTo>
                  <a:cubicBezTo>
                    <a:pt x="56" y="151"/>
                    <a:pt x="56" y="151"/>
                    <a:pt x="56" y="151"/>
                  </a:cubicBezTo>
                  <a:cubicBezTo>
                    <a:pt x="56" y="151"/>
                    <a:pt x="56" y="151"/>
                    <a:pt x="56" y="151"/>
                  </a:cubicBezTo>
                  <a:cubicBezTo>
                    <a:pt x="57" y="151"/>
                    <a:pt x="57" y="151"/>
                    <a:pt x="57" y="151"/>
                  </a:cubicBezTo>
                  <a:cubicBezTo>
                    <a:pt x="57" y="151"/>
                    <a:pt x="57" y="151"/>
                    <a:pt x="57" y="151"/>
                  </a:cubicBezTo>
                  <a:close/>
                  <a:moveTo>
                    <a:pt x="22" y="151"/>
                  </a:moveTo>
                  <a:cubicBezTo>
                    <a:pt x="22" y="152"/>
                    <a:pt x="22" y="152"/>
                    <a:pt x="22" y="152"/>
                  </a:cubicBezTo>
                  <a:cubicBezTo>
                    <a:pt x="22" y="153"/>
                    <a:pt x="22" y="153"/>
                    <a:pt x="22" y="153"/>
                  </a:cubicBezTo>
                  <a:cubicBezTo>
                    <a:pt x="21" y="154"/>
                    <a:pt x="21" y="154"/>
                    <a:pt x="21" y="154"/>
                  </a:cubicBezTo>
                  <a:cubicBezTo>
                    <a:pt x="22" y="155"/>
                    <a:pt x="22" y="155"/>
                    <a:pt x="22" y="155"/>
                  </a:cubicBezTo>
                  <a:cubicBezTo>
                    <a:pt x="21" y="155"/>
                    <a:pt x="21" y="155"/>
                    <a:pt x="21" y="155"/>
                  </a:cubicBezTo>
                  <a:cubicBezTo>
                    <a:pt x="21" y="153"/>
                    <a:pt x="21" y="153"/>
                    <a:pt x="21" y="153"/>
                  </a:cubicBezTo>
                  <a:cubicBezTo>
                    <a:pt x="20" y="152"/>
                    <a:pt x="20" y="152"/>
                    <a:pt x="19" y="152"/>
                  </a:cubicBezTo>
                  <a:cubicBezTo>
                    <a:pt x="20" y="152"/>
                    <a:pt x="20" y="152"/>
                    <a:pt x="20" y="152"/>
                  </a:cubicBezTo>
                  <a:cubicBezTo>
                    <a:pt x="21" y="151"/>
                    <a:pt x="21" y="151"/>
                    <a:pt x="21" y="151"/>
                  </a:cubicBezTo>
                  <a:cubicBezTo>
                    <a:pt x="21" y="151"/>
                    <a:pt x="21" y="151"/>
                    <a:pt x="21" y="151"/>
                  </a:cubicBezTo>
                  <a:cubicBezTo>
                    <a:pt x="21" y="151"/>
                    <a:pt x="22" y="151"/>
                    <a:pt x="22" y="151"/>
                  </a:cubicBezTo>
                  <a:close/>
                  <a:moveTo>
                    <a:pt x="50" y="171"/>
                  </a:moveTo>
                  <a:cubicBezTo>
                    <a:pt x="50" y="171"/>
                    <a:pt x="50" y="171"/>
                    <a:pt x="50" y="171"/>
                  </a:cubicBezTo>
                  <a:cubicBezTo>
                    <a:pt x="50" y="170"/>
                    <a:pt x="50" y="170"/>
                    <a:pt x="50" y="170"/>
                  </a:cubicBezTo>
                  <a:cubicBezTo>
                    <a:pt x="51" y="170"/>
                    <a:pt x="51" y="170"/>
                    <a:pt x="51" y="170"/>
                  </a:cubicBezTo>
                  <a:cubicBezTo>
                    <a:pt x="51" y="170"/>
                    <a:pt x="51" y="170"/>
                    <a:pt x="51" y="170"/>
                  </a:cubicBezTo>
                  <a:cubicBezTo>
                    <a:pt x="51" y="170"/>
                    <a:pt x="51" y="170"/>
                    <a:pt x="51" y="170"/>
                  </a:cubicBezTo>
                  <a:lnTo>
                    <a:pt x="50" y="17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254">
              <a:extLst>
                <a:ext uri="{FF2B5EF4-FFF2-40B4-BE49-F238E27FC236}">
                  <a16:creationId xmlns:a16="http://schemas.microsoft.com/office/drawing/2014/main" id="{2335AB0F-DC06-4A44-A79D-39881F4F4382}"/>
                </a:ext>
              </a:extLst>
            </p:cNvPr>
            <p:cNvSpPr>
              <a:spLocks noEditPoints="1"/>
            </p:cNvSpPr>
            <p:nvPr/>
          </p:nvSpPr>
          <p:spPr bwMode="auto">
            <a:xfrm>
              <a:off x="19476495" y="9667151"/>
              <a:ext cx="161473" cy="318198"/>
            </a:xfrm>
            <a:custGeom>
              <a:avLst/>
              <a:gdLst>
                <a:gd name="T0" fmla="*/ 10 w 38"/>
                <a:gd name="T1" fmla="*/ 3 h 76"/>
                <a:gd name="T2" fmla="*/ 11 w 38"/>
                <a:gd name="T3" fmla="*/ 0 h 76"/>
                <a:gd name="T4" fmla="*/ 11 w 38"/>
                <a:gd name="T5" fmla="*/ 2 h 76"/>
                <a:gd name="T6" fmla="*/ 12 w 38"/>
                <a:gd name="T7" fmla="*/ 7 h 76"/>
                <a:gd name="T8" fmla="*/ 10 w 38"/>
                <a:gd name="T9" fmla="*/ 7 h 76"/>
                <a:gd name="T10" fmla="*/ 11 w 38"/>
                <a:gd name="T11" fmla="*/ 5 h 76"/>
                <a:gd name="T12" fmla="*/ 2 w 38"/>
                <a:gd name="T13" fmla="*/ 13 h 76"/>
                <a:gd name="T14" fmla="*/ 4 w 38"/>
                <a:gd name="T15" fmla="*/ 17 h 76"/>
                <a:gd name="T16" fmla="*/ 6 w 38"/>
                <a:gd name="T17" fmla="*/ 14 h 76"/>
                <a:gd name="T18" fmla="*/ 6 w 38"/>
                <a:gd name="T19" fmla="*/ 16 h 76"/>
                <a:gd name="T20" fmla="*/ 8 w 38"/>
                <a:gd name="T21" fmla="*/ 20 h 76"/>
                <a:gd name="T22" fmla="*/ 5 w 38"/>
                <a:gd name="T23" fmla="*/ 22 h 76"/>
                <a:gd name="T24" fmla="*/ 3 w 38"/>
                <a:gd name="T25" fmla="*/ 22 h 76"/>
                <a:gd name="T26" fmla="*/ 1 w 38"/>
                <a:gd name="T27" fmla="*/ 18 h 76"/>
                <a:gd name="T28" fmla="*/ 0 w 38"/>
                <a:gd name="T29" fmla="*/ 11 h 76"/>
                <a:gd name="T30" fmla="*/ 19 w 38"/>
                <a:gd name="T31" fmla="*/ 19 h 76"/>
                <a:gd name="T32" fmla="*/ 18 w 38"/>
                <a:gd name="T33" fmla="*/ 15 h 76"/>
                <a:gd name="T34" fmla="*/ 19 w 38"/>
                <a:gd name="T35" fmla="*/ 19 h 76"/>
                <a:gd name="T36" fmla="*/ 13 w 38"/>
                <a:gd name="T37" fmla="*/ 21 h 76"/>
                <a:gd name="T38" fmla="*/ 17 w 38"/>
                <a:gd name="T39" fmla="*/ 18 h 76"/>
                <a:gd name="T40" fmla="*/ 19 w 38"/>
                <a:gd name="T41" fmla="*/ 26 h 76"/>
                <a:gd name="T42" fmla="*/ 20 w 38"/>
                <a:gd name="T43" fmla="*/ 25 h 76"/>
                <a:gd name="T44" fmla="*/ 8 w 38"/>
                <a:gd name="T45" fmla="*/ 23 h 76"/>
                <a:gd name="T46" fmla="*/ 7 w 38"/>
                <a:gd name="T47" fmla="*/ 22 h 76"/>
                <a:gd name="T48" fmla="*/ 10 w 38"/>
                <a:gd name="T49" fmla="*/ 28 h 76"/>
                <a:gd name="T50" fmla="*/ 11 w 38"/>
                <a:gd name="T51" fmla="*/ 29 h 76"/>
                <a:gd name="T52" fmla="*/ 13 w 38"/>
                <a:gd name="T53" fmla="*/ 30 h 76"/>
                <a:gd name="T54" fmla="*/ 15 w 38"/>
                <a:gd name="T55" fmla="*/ 32 h 76"/>
                <a:gd name="T56" fmla="*/ 11 w 38"/>
                <a:gd name="T57" fmla="*/ 33 h 76"/>
                <a:gd name="T58" fmla="*/ 10 w 38"/>
                <a:gd name="T59" fmla="*/ 32 h 76"/>
                <a:gd name="T60" fmla="*/ 9 w 38"/>
                <a:gd name="T61" fmla="*/ 28 h 76"/>
                <a:gd name="T62" fmla="*/ 8 w 38"/>
                <a:gd name="T63" fmla="*/ 25 h 76"/>
                <a:gd name="T64" fmla="*/ 10 w 38"/>
                <a:gd name="T65" fmla="*/ 28 h 76"/>
                <a:gd name="T66" fmla="*/ 17 w 38"/>
                <a:gd name="T67" fmla="*/ 30 h 76"/>
                <a:gd name="T68" fmla="*/ 16 w 38"/>
                <a:gd name="T69" fmla="*/ 29 h 76"/>
                <a:gd name="T70" fmla="*/ 19 w 38"/>
                <a:gd name="T71" fmla="*/ 28 h 76"/>
                <a:gd name="T72" fmla="*/ 20 w 38"/>
                <a:gd name="T73" fmla="*/ 30 h 76"/>
                <a:gd name="T74" fmla="*/ 22 w 38"/>
                <a:gd name="T75" fmla="*/ 36 h 76"/>
                <a:gd name="T76" fmla="*/ 19 w 38"/>
                <a:gd name="T77" fmla="*/ 36 h 76"/>
                <a:gd name="T78" fmla="*/ 18 w 38"/>
                <a:gd name="T79" fmla="*/ 34 h 76"/>
                <a:gd name="T80" fmla="*/ 20 w 38"/>
                <a:gd name="T81" fmla="*/ 34 h 76"/>
                <a:gd name="T82" fmla="*/ 22 w 38"/>
                <a:gd name="T83" fmla="*/ 36 h 76"/>
                <a:gd name="T84" fmla="*/ 23 w 38"/>
                <a:gd name="T85" fmla="*/ 46 h 76"/>
                <a:gd name="T86" fmla="*/ 20 w 38"/>
                <a:gd name="T87" fmla="*/ 47 h 76"/>
                <a:gd name="T88" fmla="*/ 19 w 38"/>
                <a:gd name="T89" fmla="*/ 47 h 76"/>
                <a:gd name="T90" fmla="*/ 20 w 38"/>
                <a:gd name="T91" fmla="*/ 45 h 76"/>
                <a:gd name="T92" fmla="*/ 32 w 38"/>
                <a:gd name="T93" fmla="*/ 61 h 76"/>
                <a:gd name="T94" fmla="*/ 28 w 38"/>
                <a:gd name="T95" fmla="*/ 60 h 76"/>
                <a:gd name="T96" fmla="*/ 28 w 38"/>
                <a:gd name="T97" fmla="*/ 58 h 76"/>
                <a:gd name="T98" fmla="*/ 30 w 38"/>
                <a:gd name="T99" fmla="*/ 59 h 76"/>
                <a:gd name="T100" fmla="*/ 31 w 38"/>
                <a:gd name="T101" fmla="*/ 60 h 76"/>
                <a:gd name="T102" fmla="*/ 33 w 38"/>
                <a:gd name="T103" fmla="*/ 69 h 76"/>
                <a:gd name="T104" fmla="*/ 31 w 38"/>
                <a:gd name="T105" fmla="*/ 66 h 76"/>
                <a:gd name="T106" fmla="*/ 32 w 38"/>
                <a:gd name="T107" fmla="*/ 67 h 76"/>
                <a:gd name="T108" fmla="*/ 37 w 38"/>
                <a:gd name="T109" fmla="*/ 76 h 76"/>
                <a:gd name="T110" fmla="*/ 36 w 38"/>
                <a:gd name="T111" fmla="*/ 75 h 76"/>
                <a:gd name="T112" fmla="*/ 38 w 38"/>
                <a:gd name="T113"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 h="76">
                  <a:moveTo>
                    <a:pt x="11" y="2"/>
                  </a:moveTo>
                  <a:cubicBezTo>
                    <a:pt x="11" y="3"/>
                    <a:pt x="11" y="3"/>
                    <a:pt x="11" y="3"/>
                  </a:cubicBezTo>
                  <a:cubicBezTo>
                    <a:pt x="10" y="3"/>
                    <a:pt x="10" y="3"/>
                    <a:pt x="10" y="3"/>
                  </a:cubicBezTo>
                  <a:cubicBezTo>
                    <a:pt x="10" y="1"/>
                    <a:pt x="10" y="1"/>
                    <a:pt x="10" y="1"/>
                  </a:cubicBezTo>
                  <a:cubicBezTo>
                    <a:pt x="10" y="1"/>
                    <a:pt x="10" y="1"/>
                    <a:pt x="10" y="1"/>
                  </a:cubicBezTo>
                  <a:cubicBezTo>
                    <a:pt x="11" y="0"/>
                    <a:pt x="11" y="0"/>
                    <a:pt x="11" y="0"/>
                  </a:cubicBezTo>
                  <a:cubicBezTo>
                    <a:pt x="11" y="1"/>
                    <a:pt x="11" y="1"/>
                    <a:pt x="11" y="1"/>
                  </a:cubicBezTo>
                  <a:cubicBezTo>
                    <a:pt x="12" y="1"/>
                    <a:pt x="12" y="1"/>
                    <a:pt x="12" y="2"/>
                  </a:cubicBezTo>
                  <a:cubicBezTo>
                    <a:pt x="11" y="2"/>
                    <a:pt x="11" y="2"/>
                    <a:pt x="11" y="2"/>
                  </a:cubicBezTo>
                  <a:cubicBezTo>
                    <a:pt x="11" y="2"/>
                    <a:pt x="11" y="2"/>
                    <a:pt x="11" y="2"/>
                  </a:cubicBezTo>
                  <a:cubicBezTo>
                    <a:pt x="11" y="2"/>
                    <a:pt x="11" y="2"/>
                    <a:pt x="11" y="2"/>
                  </a:cubicBezTo>
                  <a:close/>
                  <a:moveTo>
                    <a:pt x="12" y="7"/>
                  </a:moveTo>
                  <a:cubicBezTo>
                    <a:pt x="11" y="7"/>
                    <a:pt x="11" y="7"/>
                    <a:pt x="11" y="7"/>
                  </a:cubicBezTo>
                  <a:cubicBezTo>
                    <a:pt x="10" y="7"/>
                    <a:pt x="10" y="7"/>
                    <a:pt x="10" y="7"/>
                  </a:cubicBezTo>
                  <a:cubicBezTo>
                    <a:pt x="10" y="7"/>
                    <a:pt x="10" y="7"/>
                    <a:pt x="10" y="7"/>
                  </a:cubicBezTo>
                  <a:cubicBezTo>
                    <a:pt x="10" y="6"/>
                    <a:pt x="10" y="6"/>
                    <a:pt x="10" y="6"/>
                  </a:cubicBezTo>
                  <a:cubicBezTo>
                    <a:pt x="10" y="5"/>
                    <a:pt x="10" y="5"/>
                    <a:pt x="10" y="5"/>
                  </a:cubicBezTo>
                  <a:cubicBezTo>
                    <a:pt x="11" y="5"/>
                    <a:pt x="11" y="5"/>
                    <a:pt x="11" y="5"/>
                  </a:cubicBezTo>
                  <a:cubicBezTo>
                    <a:pt x="12" y="6"/>
                    <a:pt x="12" y="6"/>
                    <a:pt x="12" y="6"/>
                  </a:cubicBezTo>
                  <a:cubicBezTo>
                    <a:pt x="12" y="6"/>
                    <a:pt x="12" y="7"/>
                    <a:pt x="12" y="7"/>
                  </a:cubicBezTo>
                  <a:close/>
                  <a:moveTo>
                    <a:pt x="2" y="13"/>
                  </a:moveTo>
                  <a:cubicBezTo>
                    <a:pt x="3" y="17"/>
                    <a:pt x="3" y="17"/>
                    <a:pt x="3" y="17"/>
                  </a:cubicBezTo>
                  <a:cubicBezTo>
                    <a:pt x="4" y="17"/>
                    <a:pt x="4" y="17"/>
                    <a:pt x="4" y="17"/>
                  </a:cubicBezTo>
                  <a:cubicBezTo>
                    <a:pt x="4" y="17"/>
                    <a:pt x="4" y="17"/>
                    <a:pt x="4" y="17"/>
                  </a:cubicBezTo>
                  <a:cubicBezTo>
                    <a:pt x="5" y="16"/>
                    <a:pt x="5" y="16"/>
                    <a:pt x="5" y="16"/>
                  </a:cubicBezTo>
                  <a:cubicBezTo>
                    <a:pt x="5" y="14"/>
                    <a:pt x="5" y="14"/>
                    <a:pt x="5" y="14"/>
                  </a:cubicBezTo>
                  <a:cubicBezTo>
                    <a:pt x="6" y="14"/>
                    <a:pt x="6" y="14"/>
                    <a:pt x="6" y="14"/>
                  </a:cubicBezTo>
                  <a:cubicBezTo>
                    <a:pt x="6" y="14"/>
                    <a:pt x="6" y="14"/>
                    <a:pt x="6" y="14"/>
                  </a:cubicBezTo>
                  <a:cubicBezTo>
                    <a:pt x="6" y="15"/>
                    <a:pt x="6" y="15"/>
                    <a:pt x="6" y="15"/>
                  </a:cubicBezTo>
                  <a:cubicBezTo>
                    <a:pt x="6" y="16"/>
                    <a:pt x="6" y="16"/>
                    <a:pt x="6" y="16"/>
                  </a:cubicBezTo>
                  <a:cubicBezTo>
                    <a:pt x="7" y="17"/>
                    <a:pt x="7" y="17"/>
                    <a:pt x="7" y="17"/>
                  </a:cubicBezTo>
                  <a:cubicBezTo>
                    <a:pt x="7" y="17"/>
                    <a:pt x="7" y="17"/>
                    <a:pt x="7" y="17"/>
                  </a:cubicBezTo>
                  <a:cubicBezTo>
                    <a:pt x="7" y="18"/>
                    <a:pt x="7" y="19"/>
                    <a:pt x="8" y="20"/>
                  </a:cubicBezTo>
                  <a:cubicBezTo>
                    <a:pt x="8" y="21"/>
                    <a:pt x="8" y="21"/>
                    <a:pt x="8" y="21"/>
                  </a:cubicBezTo>
                  <a:cubicBezTo>
                    <a:pt x="6" y="22"/>
                    <a:pt x="6" y="22"/>
                    <a:pt x="6" y="22"/>
                  </a:cubicBezTo>
                  <a:cubicBezTo>
                    <a:pt x="5" y="22"/>
                    <a:pt x="5" y="22"/>
                    <a:pt x="5" y="22"/>
                  </a:cubicBezTo>
                  <a:cubicBezTo>
                    <a:pt x="3" y="22"/>
                    <a:pt x="3" y="22"/>
                    <a:pt x="3" y="22"/>
                  </a:cubicBezTo>
                  <a:cubicBezTo>
                    <a:pt x="3" y="22"/>
                    <a:pt x="3" y="22"/>
                    <a:pt x="3" y="22"/>
                  </a:cubicBezTo>
                  <a:cubicBezTo>
                    <a:pt x="3" y="22"/>
                    <a:pt x="3" y="22"/>
                    <a:pt x="3" y="22"/>
                  </a:cubicBezTo>
                  <a:cubicBezTo>
                    <a:pt x="2" y="21"/>
                    <a:pt x="2" y="21"/>
                    <a:pt x="2" y="21"/>
                  </a:cubicBezTo>
                  <a:cubicBezTo>
                    <a:pt x="1" y="20"/>
                    <a:pt x="1" y="20"/>
                    <a:pt x="1" y="20"/>
                  </a:cubicBezTo>
                  <a:cubicBezTo>
                    <a:pt x="1" y="18"/>
                    <a:pt x="1" y="18"/>
                    <a:pt x="1" y="18"/>
                  </a:cubicBezTo>
                  <a:cubicBezTo>
                    <a:pt x="0" y="13"/>
                    <a:pt x="0" y="13"/>
                    <a:pt x="0" y="13"/>
                  </a:cubicBezTo>
                  <a:cubicBezTo>
                    <a:pt x="0" y="12"/>
                    <a:pt x="0" y="12"/>
                    <a:pt x="0" y="12"/>
                  </a:cubicBezTo>
                  <a:cubicBezTo>
                    <a:pt x="0" y="11"/>
                    <a:pt x="0" y="11"/>
                    <a:pt x="0" y="11"/>
                  </a:cubicBezTo>
                  <a:cubicBezTo>
                    <a:pt x="1" y="11"/>
                    <a:pt x="1" y="11"/>
                    <a:pt x="1" y="11"/>
                  </a:cubicBezTo>
                  <a:cubicBezTo>
                    <a:pt x="2" y="12"/>
                    <a:pt x="1" y="12"/>
                    <a:pt x="2" y="13"/>
                  </a:cubicBezTo>
                  <a:close/>
                  <a:moveTo>
                    <a:pt x="19" y="19"/>
                  </a:moveTo>
                  <a:cubicBezTo>
                    <a:pt x="18" y="20"/>
                    <a:pt x="18" y="20"/>
                    <a:pt x="18" y="20"/>
                  </a:cubicBezTo>
                  <a:cubicBezTo>
                    <a:pt x="18" y="19"/>
                    <a:pt x="18" y="19"/>
                    <a:pt x="18" y="19"/>
                  </a:cubicBezTo>
                  <a:cubicBezTo>
                    <a:pt x="18" y="15"/>
                    <a:pt x="18" y="15"/>
                    <a:pt x="18" y="15"/>
                  </a:cubicBezTo>
                  <a:cubicBezTo>
                    <a:pt x="18" y="15"/>
                    <a:pt x="18" y="15"/>
                    <a:pt x="18" y="15"/>
                  </a:cubicBezTo>
                  <a:cubicBezTo>
                    <a:pt x="18" y="15"/>
                    <a:pt x="18" y="15"/>
                    <a:pt x="18" y="15"/>
                  </a:cubicBezTo>
                  <a:cubicBezTo>
                    <a:pt x="19" y="17"/>
                    <a:pt x="19" y="17"/>
                    <a:pt x="19" y="19"/>
                  </a:cubicBezTo>
                  <a:close/>
                  <a:moveTo>
                    <a:pt x="16" y="20"/>
                  </a:moveTo>
                  <a:cubicBezTo>
                    <a:pt x="15" y="21"/>
                    <a:pt x="15" y="21"/>
                    <a:pt x="15" y="21"/>
                  </a:cubicBezTo>
                  <a:cubicBezTo>
                    <a:pt x="13" y="21"/>
                    <a:pt x="13" y="21"/>
                    <a:pt x="13" y="21"/>
                  </a:cubicBezTo>
                  <a:cubicBezTo>
                    <a:pt x="13" y="20"/>
                    <a:pt x="13" y="20"/>
                    <a:pt x="13" y="20"/>
                  </a:cubicBezTo>
                  <a:cubicBezTo>
                    <a:pt x="15" y="19"/>
                    <a:pt x="15" y="19"/>
                    <a:pt x="15" y="19"/>
                  </a:cubicBezTo>
                  <a:cubicBezTo>
                    <a:pt x="17" y="18"/>
                    <a:pt x="17" y="18"/>
                    <a:pt x="17" y="18"/>
                  </a:cubicBezTo>
                  <a:cubicBezTo>
                    <a:pt x="16" y="20"/>
                    <a:pt x="16" y="20"/>
                    <a:pt x="16" y="20"/>
                  </a:cubicBezTo>
                  <a:close/>
                  <a:moveTo>
                    <a:pt x="19" y="26"/>
                  </a:moveTo>
                  <a:cubicBezTo>
                    <a:pt x="19" y="26"/>
                    <a:pt x="19" y="26"/>
                    <a:pt x="19" y="26"/>
                  </a:cubicBezTo>
                  <a:cubicBezTo>
                    <a:pt x="18" y="26"/>
                    <a:pt x="18" y="24"/>
                    <a:pt x="18" y="23"/>
                  </a:cubicBezTo>
                  <a:cubicBezTo>
                    <a:pt x="18" y="20"/>
                    <a:pt x="18" y="20"/>
                    <a:pt x="18" y="20"/>
                  </a:cubicBezTo>
                  <a:cubicBezTo>
                    <a:pt x="19" y="21"/>
                    <a:pt x="19" y="24"/>
                    <a:pt x="20" y="25"/>
                  </a:cubicBezTo>
                  <a:cubicBezTo>
                    <a:pt x="19" y="26"/>
                    <a:pt x="19" y="26"/>
                    <a:pt x="19" y="26"/>
                  </a:cubicBezTo>
                  <a:cubicBezTo>
                    <a:pt x="19" y="26"/>
                    <a:pt x="19" y="26"/>
                    <a:pt x="19" y="26"/>
                  </a:cubicBezTo>
                  <a:close/>
                  <a:moveTo>
                    <a:pt x="8" y="23"/>
                  </a:moveTo>
                  <a:cubicBezTo>
                    <a:pt x="8" y="24"/>
                    <a:pt x="8" y="24"/>
                    <a:pt x="8" y="24"/>
                  </a:cubicBezTo>
                  <a:cubicBezTo>
                    <a:pt x="6" y="23"/>
                    <a:pt x="6" y="23"/>
                    <a:pt x="6" y="23"/>
                  </a:cubicBezTo>
                  <a:cubicBezTo>
                    <a:pt x="7" y="22"/>
                    <a:pt x="7" y="22"/>
                    <a:pt x="7" y="22"/>
                  </a:cubicBezTo>
                  <a:cubicBezTo>
                    <a:pt x="8" y="23"/>
                    <a:pt x="8" y="23"/>
                    <a:pt x="8" y="23"/>
                  </a:cubicBezTo>
                  <a:cubicBezTo>
                    <a:pt x="8" y="23"/>
                    <a:pt x="8" y="23"/>
                    <a:pt x="8" y="23"/>
                  </a:cubicBezTo>
                  <a:close/>
                  <a:moveTo>
                    <a:pt x="10" y="28"/>
                  </a:moveTo>
                  <a:cubicBezTo>
                    <a:pt x="10" y="28"/>
                    <a:pt x="10" y="28"/>
                    <a:pt x="10" y="28"/>
                  </a:cubicBezTo>
                  <a:cubicBezTo>
                    <a:pt x="11" y="28"/>
                    <a:pt x="11" y="28"/>
                    <a:pt x="11" y="28"/>
                  </a:cubicBezTo>
                  <a:cubicBezTo>
                    <a:pt x="11" y="29"/>
                    <a:pt x="11" y="29"/>
                    <a:pt x="11" y="29"/>
                  </a:cubicBezTo>
                  <a:cubicBezTo>
                    <a:pt x="13" y="30"/>
                    <a:pt x="13" y="30"/>
                    <a:pt x="13" y="30"/>
                  </a:cubicBezTo>
                  <a:cubicBezTo>
                    <a:pt x="13" y="30"/>
                    <a:pt x="13" y="30"/>
                    <a:pt x="13" y="30"/>
                  </a:cubicBezTo>
                  <a:cubicBezTo>
                    <a:pt x="13" y="30"/>
                    <a:pt x="13" y="30"/>
                    <a:pt x="13" y="30"/>
                  </a:cubicBezTo>
                  <a:cubicBezTo>
                    <a:pt x="14" y="31"/>
                    <a:pt x="14" y="31"/>
                    <a:pt x="14" y="31"/>
                  </a:cubicBezTo>
                  <a:cubicBezTo>
                    <a:pt x="14" y="31"/>
                    <a:pt x="14" y="31"/>
                    <a:pt x="14" y="31"/>
                  </a:cubicBezTo>
                  <a:cubicBezTo>
                    <a:pt x="15" y="32"/>
                    <a:pt x="15" y="32"/>
                    <a:pt x="15" y="32"/>
                  </a:cubicBezTo>
                  <a:cubicBezTo>
                    <a:pt x="14" y="33"/>
                    <a:pt x="14" y="33"/>
                    <a:pt x="14" y="33"/>
                  </a:cubicBezTo>
                  <a:cubicBezTo>
                    <a:pt x="12" y="32"/>
                    <a:pt x="12" y="32"/>
                    <a:pt x="12" y="32"/>
                  </a:cubicBezTo>
                  <a:cubicBezTo>
                    <a:pt x="11" y="33"/>
                    <a:pt x="11" y="33"/>
                    <a:pt x="11" y="33"/>
                  </a:cubicBezTo>
                  <a:cubicBezTo>
                    <a:pt x="10" y="33"/>
                    <a:pt x="10" y="33"/>
                    <a:pt x="10" y="33"/>
                  </a:cubicBezTo>
                  <a:cubicBezTo>
                    <a:pt x="10" y="33"/>
                    <a:pt x="10" y="33"/>
                    <a:pt x="10" y="33"/>
                  </a:cubicBezTo>
                  <a:cubicBezTo>
                    <a:pt x="10" y="32"/>
                    <a:pt x="10" y="32"/>
                    <a:pt x="10" y="32"/>
                  </a:cubicBezTo>
                  <a:cubicBezTo>
                    <a:pt x="10" y="31"/>
                    <a:pt x="10" y="31"/>
                    <a:pt x="10" y="31"/>
                  </a:cubicBezTo>
                  <a:cubicBezTo>
                    <a:pt x="10" y="29"/>
                    <a:pt x="10" y="30"/>
                    <a:pt x="9" y="28"/>
                  </a:cubicBezTo>
                  <a:cubicBezTo>
                    <a:pt x="9" y="28"/>
                    <a:pt x="9" y="28"/>
                    <a:pt x="9" y="28"/>
                  </a:cubicBezTo>
                  <a:cubicBezTo>
                    <a:pt x="8" y="28"/>
                    <a:pt x="8" y="28"/>
                    <a:pt x="8" y="28"/>
                  </a:cubicBezTo>
                  <a:cubicBezTo>
                    <a:pt x="7" y="28"/>
                    <a:pt x="7" y="28"/>
                    <a:pt x="7" y="28"/>
                  </a:cubicBezTo>
                  <a:cubicBezTo>
                    <a:pt x="7" y="27"/>
                    <a:pt x="7" y="26"/>
                    <a:pt x="8" y="25"/>
                  </a:cubicBezTo>
                  <a:cubicBezTo>
                    <a:pt x="8" y="25"/>
                    <a:pt x="8" y="25"/>
                    <a:pt x="8" y="25"/>
                  </a:cubicBezTo>
                  <a:cubicBezTo>
                    <a:pt x="9" y="26"/>
                    <a:pt x="9" y="26"/>
                    <a:pt x="9" y="26"/>
                  </a:cubicBezTo>
                  <a:cubicBezTo>
                    <a:pt x="10" y="28"/>
                    <a:pt x="10" y="28"/>
                    <a:pt x="10" y="28"/>
                  </a:cubicBezTo>
                  <a:close/>
                  <a:moveTo>
                    <a:pt x="20" y="31"/>
                  </a:moveTo>
                  <a:cubicBezTo>
                    <a:pt x="19" y="31"/>
                    <a:pt x="19" y="31"/>
                    <a:pt x="19" y="31"/>
                  </a:cubicBezTo>
                  <a:cubicBezTo>
                    <a:pt x="17" y="30"/>
                    <a:pt x="17" y="30"/>
                    <a:pt x="17" y="30"/>
                  </a:cubicBezTo>
                  <a:cubicBezTo>
                    <a:pt x="16" y="30"/>
                    <a:pt x="16" y="30"/>
                    <a:pt x="16" y="30"/>
                  </a:cubicBezTo>
                  <a:cubicBezTo>
                    <a:pt x="16" y="29"/>
                    <a:pt x="16" y="29"/>
                    <a:pt x="16" y="29"/>
                  </a:cubicBezTo>
                  <a:cubicBezTo>
                    <a:pt x="16" y="29"/>
                    <a:pt x="16" y="29"/>
                    <a:pt x="16" y="29"/>
                  </a:cubicBezTo>
                  <a:cubicBezTo>
                    <a:pt x="17" y="29"/>
                    <a:pt x="17" y="29"/>
                    <a:pt x="17" y="29"/>
                  </a:cubicBezTo>
                  <a:cubicBezTo>
                    <a:pt x="18" y="28"/>
                    <a:pt x="18" y="28"/>
                    <a:pt x="18" y="28"/>
                  </a:cubicBezTo>
                  <a:cubicBezTo>
                    <a:pt x="19" y="28"/>
                    <a:pt x="19" y="28"/>
                    <a:pt x="19" y="28"/>
                  </a:cubicBezTo>
                  <a:cubicBezTo>
                    <a:pt x="19" y="29"/>
                    <a:pt x="19" y="29"/>
                    <a:pt x="19" y="29"/>
                  </a:cubicBezTo>
                  <a:cubicBezTo>
                    <a:pt x="20" y="30"/>
                    <a:pt x="20" y="30"/>
                    <a:pt x="20" y="30"/>
                  </a:cubicBezTo>
                  <a:cubicBezTo>
                    <a:pt x="20" y="30"/>
                    <a:pt x="20" y="30"/>
                    <a:pt x="20" y="30"/>
                  </a:cubicBezTo>
                  <a:cubicBezTo>
                    <a:pt x="20" y="30"/>
                    <a:pt x="20" y="31"/>
                    <a:pt x="20" y="31"/>
                  </a:cubicBezTo>
                  <a:close/>
                  <a:moveTo>
                    <a:pt x="22" y="36"/>
                  </a:moveTo>
                  <a:cubicBezTo>
                    <a:pt x="22" y="36"/>
                    <a:pt x="22" y="36"/>
                    <a:pt x="22" y="36"/>
                  </a:cubicBezTo>
                  <a:cubicBezTo>
                    <a:pt x="22" y="36"/>
                    <a:pt x="22" y="36"/>
                    <a:pt x="22" y="36"/>
                  </a:cubicBezTo>
                  <a:cubicBezTo>
                    <a:pt x="20" y="36"/>
                    <a:pt x="20" y="36"/>
                    <a:pt x="20" y="36"/>
                  </a:cubicBezTo>
                  <a:cubicBezTo>
                    <a:pt x="20" y="36"/>
                    <a:pt x="19" y="36"/>
                    <a:pt x="19" y="36"/>
                  </a:cubicBezTo>
                  <a:cubicBezTo>
                    <a:pt x="18" y="36"/>
                    <a:pt x="18" y="36"/>
                    <a:pt x="18" y="36"/>
                  </a:cubicBezTo>
                  <a:cubicBezTo>
                    <a:pt x="18" y="35"/>
                    <a:pt x="18" y="35"/>
                    <a:pt x="18" y="35"/>
                  </a:cubicBezTo>
                  <a:cubicBezTo>
                    <a:pt x="18" y="34"/>
                    <a:pt x="18" y="34"/>
                    <a:pt x="18" y="34"/>
                  </a:cubicBezTo>
                  <a:cubicBezTo>
                    <a:pt x="19" y="34"/>
                    <a:pt x="19" y="34"/>
                    <a:pt x="19" y="34"/>
                  </a:cubicBezTo>
                  <a:cubicBezTo>
                    <a:pt x="19" y="34"/>
                    <a:pt x="19" y="34"/>
                    <a:pt x="19" y="34"/>
                  </a:cubicBezTo>
                  <a:cubicBezTo>
                    <a:pt x="19" y="34"/>
                    <a:pt x="19" y="34"/>
                    <a:pt x="20" y="34"/>
                  </a:cubicBezTo>
                  <a:cubicBezTo>
                    <a:pt x="20" y="35"/>
                    <a:pt x="20" y="35"/>
                    <a:pt x="20" y="35"/>
                  </a:cubicBezTo>
                  <a:cubicBezTo>
                    <a:pt x="21" y="35"/>
                    <a:pt x="21" y="35"/>
                    <a:pt x="21" y="35"/>
                  </a:cubicBezTo>
                  <a:cubicBezTo>
                    <a:pt x="22" y="36"/>
                    <a:pt x="22" y="36"/>
                    <a:pt x="22" y="36"/>
                  </a:cubicBezTo>
                  <a:close/>
                  <a:moveTo>
                    <a:pt x="22" y="45"/>
                  </a:moveTo>
                  <a:cubicBezTo>
                    <a:pt x="23" y="46"/>
                    <a:pt x="23" y="46"/>
                    <a:pt x="23" y="46"/>
                  </a:cubicBezTo>
                  <a:cubicBezTo>
                    <a:pt x="23" y="46"/>
                    <a:pt x="23" y="46"/>
                    <a:pt x="23" y="46"/>
                  </a:cubicBezTo>
                  <a:cubicBezTo>
                    <a:pt x="22" y="48"/>
                    <a:pt x="22" y="48"/>
                    <a:pt x="22" y="48"/>
                  </a:cubicBezTo>
                  <a:cubicBezTo>
                    <a:pt x="21" y="48"/>
                    <a:pt x="21" y="48"/>
                    <a:pt x="19" y="47"/>
                  </a:cubicBezTo>
                  <a:cubicBezTo>
                    <a:pt x="20" y="47"/>
                    <a:pt x="20" y="47"/>
                    <a:pt x="20" y="47"/>
                  </a:cubicBezTo>
                  <a:cubicBezTo>
                    <a:pt x="20" y="47"/>
                    <a:pt x="20" y="47"/>
                    <a:pt x="20" y="47"/>
                  </a:cubicBezTo>
                  <a:cubicBezTo>
                    <a:pt x="19" y="46"/>
                    <a:pt x="19" y="46"/>
                    <a:pt x="19" y="46"/>
                  </a:cubicBezTo>
                  <a:cubicBezTo>
                    <a:pt x="19" y="47"/>
                    <a:pt x="19" y="47"/>
                    <a:pt x="19" y="47"/>
                  </a:cubicBezTo>
                  <a:cubicBezTo>
                    <a:pt x="18" y="47"/>
                    <a:pt x="18" y="47"/>
                    <a:pt x="18" y="47"/>
                  </a:cubicBezTo>
                  <a:cubicBezTo>
                    <a:pt x="19" y="46"/>
                    <a:pt x="19" y="46"/>
                    <a:pt x="20" y="45"/>
                  </a:cubicBezTo>
                  <a:cubicBezTo>
                    <a:pt x="20" y="45"/>
                    <a:pt x="20" y="45"/>
                    <a:pt x="20" y="45"/>
                  </a:cubicBezTo>
                  <a:cubicBezTo>
                    <a:pt x="20" y="45"/>
                    <a:pt x="20" y="45"/>
                    <a:pt x="20" y="45"/>
                  </a:cubicBezTo>
                  <a:cubicBezTo>
                    <a:pt x="22" y="45"/>
                    <a:pt x="22" y="45"/>
                    <a:pt x="22" y="45"/>
                  </a:cubicBezTo>
                  <a:close/>
                  <a:moveTo>
                    <a:pt x="32" y="61"/>
                  </a:moveTo>
                  <a:cubicBezTo>
                    <a:pt x="31" y="62"/>
                    <a:pt x="31" y="62"/>
                    <a:pt x="31" y="62"/>
                  </a:cubicBezTo>
                  <a:cubicBezTo>
                    <a:pt x="31" y="62"/>
                    <a:pt x="31" y="62"/>
                    <a:pt x="31" y="62"/>
                  </a:cubicBezTo>
                  <a:cubicBezTo>
                    <a:pt x="28" y="60"/>
                    <a:pt x="28" y="60"/>
                    <a:pt x="28" y="60"/>
                  </a:cubicBezTo>
                  <a:cubicBezTo>
                    <a:pt x="28" y="60"/>
                    <a:pt x="28" y="60"/>
                    <a:pt x="28" y="60"/>
                  </a:cubicBezTo>
                  <a:cubicBezTo>
                    <a:pt x="28" y="58"/>
                    <a:pt x="28" y="58"/>
                    <a:pt x="28" y="58"/>
                  </a:cubicBezTo>
                  <a:cubicBezTo>
                    <a:pt x="28" y="58"/>
                    <a:pt x="28" y="58"/>
                    <a:pt x="28" y="58"/>
                  </a:cubicBezTo>
                  <a:cubicBezTo>
                    <a:pt x="29" y="57"/>
                    <a:pt x="29" y="57"/>
                    <a:pt x="29" y="57"/>
                  </a:cubicBezTo>
                  <a:cubicBezTo>
                    <a:pt x="29" y="57"/>
                    <a:pt x="29" y="57"/>
                    <a:pt x="29" y="57"/>
                  </a:cubicBezTo>
                  <a:cubicBezTo>
                    <a:pt x="30" y="59"/>
                    <a:pt x="30" y="59"/>
                    <a:pt x="30" y="59"/>
                  </a:cubicBezTo>
                  <a:cubicBezTo>
                    <a:pt x="31" y="59"/>
                    <a:pt x="31" y="59"/>
                    <a:pt x="31" y="59"/>
                  </a:cubicBezTo>
                  <a:cubicBezTo>
                    <a:pt x="30" y="59"/>
                    <a:pt x="30" y="59"/>
                    <a:pt x="30" y="59"/>
                  </a:cubicBezTo>
                  <a:cubicBezTo>
                    <a:pt x="31" y="60"/>
                    <a:pt x="31" y="60"/>
                    <a:pt x="31" y="60"/>
                  </a:cubicBezTo>
                  <a:cubicBezTo>
                    <a:pt x="32" y="61"/>
                    <a:pt x="32" y="61"/>
                    <a:pt x="32" y="61"/>
                  </a:cubicBezTo>
                  <a:close/>
                  <a:moveTo>
                    <a:pt x="33" y="68"/>
                  </a:moveTo>
                  <a:cubicBezTo>
                    <a:pt x="33" y="69"/>
                    <a:pt x="33" y="69"/>
                    <a:pt x="33" y="69"/>
                  </a:cubicBezTo>
                  <a:cubicBezTo>
                    <a:pt x="32" y="69"/>
                    <a:pt x="32" y="69"/>
                    <a:pt x="32" y="69"/>
                  </a:cubicBezTo>
                  <a:cubicBezTo>
                    <a:pt x="31" y="68"/>
                    <a:pt x="31" y="68"/>
                    <a:pt x="30" y="67"/>
                  </a:cubicBezTo>
                  <a:cubicBezTo>
                    <a:pt x="31" y="66"/>
                    <a:pt x="31" y="66"/>
                    <a:pt x="31" y="66"/>
                  </a:cubicBezTo>
                  <a:cubicBezTo>
                    <a:pt x="31" y="66"/>
                    <a:pt x="31" y="66"/>
                    <a:pt x="31" y="66"/>
                  </a:cubicBezTo>
                  <a:cubicBezTo>
                    <a:pt x="32" y="66"/>
                    <a:pt x="32" y="66"/>
                    <a:pt x="32" y="66"/>
                  </a:cubicBezTo>
                  <a:cubicBezTo>
                    <a:pt x="32" y="67"/>
                    <a:pt x="32" y="67"/>
                    <a:pt x="32" y="67"/>
                  </a:cubicBezTo>
                  <a:cubicBezTo>
                    <a:pt x="33" y="68"/>
                    <a:pt x="33" y="68"/>
                    <a:pt x="33" y="68"/>
                  </a:cubicBezTo>
                  <a:close/>
                  <a:moveTo>
                    <a:pt x="38" y="76"/>
                  </a:moveTo>
                  <a:cubicBezTo>
                    <a:pt x="37" y="76"/>
                    <a:pt x="37" y="76"/>
                    <a:pt x="37" y="76"/>
                  </a:cubicBezTo>
                  <a:cubicBezTo>
                    <a:pt x="37" y="76"/>
                    <a:pt x="37" y="76"/>
                    <a:pt x="37" y="76"/>
                  </a:cubicBezTo>
                  <a:cubicBezTo>
                    <a:pt x="36" y="76"/>
                    <a:pt x="36" y="76"/>
                    <a:pt x="36" y="76"/>
                  </a:cubicBezTo>
                  <a:cubicBezTo>
                    <a:pt x="36" y="75"/>
                    <a:pt x="36" y="75"/>
                    <a:pt x="36" y="75"/>
                  </a:cubicBezTo>
                  <a:cubicBezTo>
                    <a:pt x="37" y="75"/>
                    <a:pt x="37" y="75"/>
                    <a:pt x="37" y="75"/>
                  </a:cubicBezTo>
                  <a:cubicBezTo>
                    <a:pt x="37" y="75"/>
                    <a:pt x="37" y="75"/>
                    <a:pt x="37" y="75"/>
                  </a:cubicBezTo>
                  <a:cubicBezTo>
                    <a:pt x="38" y="76"/>
                    <a:pt x="38" y="76"/>
                    <a:pt x="38" y="7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255">
              <a:extLst>
                <a:ext uri="{FF2B5EF4-FFF2-40B4-BE49-F238E27FC236}">
                  <a16:creationId xmlns:a16="http://schemas.microsoft.com/office/drawing/2014/main" id="{687037FF-5C4F-40FA-B598-502E08785C48}"/>
                </a:ext>
              </a:extLst>
            </p:cNvPr>
            <p:cNvSpPr>
              <a:spLocks noEditPoints="1"/>
            </p:cNvSpPr>
            <p:nvPr/>
          </p:nvSpPr>
          <p:spPr bwMode="auto">
            <a:xfrm>
              <a:off x="20193623" y="9648154"/>
              <a:ext cx="94984" cy="47492"/>
            </a:xfrm>
            <a:custGeom>
              <a:avLst/>
              <a:gdLst>
                <a:gd name="T0" fmla="*/ 20 w 20"/>
                <a:gd name="T1" fmla="*/ 1 h 10"/>
                <a:gd name="T2" fmla="*/ 20 w 20"/>
                <a:gd name="T3" fmla="*/ 1 h 10"/>
                <a:gd name="T4" fmla="*/ 20 w 20"/>
                <a:gd name="T5" fmla="*/ 1 h 10"/>
                <a:gd name="T6" fmla="*/ 20 w 20"/>
                <a:gd name="T7" fmla="*/ 0 h 10"/>
                <a:gd name="T8" fmla="*/ 20 w 20"/>
                <a:gd name="T9" fmla="*/ 0 h 10"/>
                <a:gd name="T10" fmla="*/ 20 w 20"/>
                <a:gd name="T11" fmla="*/ 0 h 10"/>
                <a:gd name="T12" fmla="*/ 20 w 20"/>
                <a:gd name="T13" fmla="*/ 1 h 10"/>
                <a:gd name="T14" fmla="*/ 1 w 20"/>
                <a:gd name="T15" fmla="*/ 10 h 10"/>
                <a:gd name="T16" fmla="*/ 1 w 20"/>
                <a:gd name="T17" fmla="*/ 10 h 10"/>
                <a:gd name="T18" fmla="*/ 0 w 20"/>
                <a:gd name="T19" fmla="*/ 10 h 10"/>
                <a:gd name="T20" fmla="*/ 0 w 20"/>
                <a:gd name="T21" fmla="*/ 9 h 10"/>
                <a:gd name="T22" fmla="*/ 0 w 20"/>
                <a:gd name="T23" fmla="*/ 9 h 10"/>
                <a:gd name="T24" fmla="*/ 0 w 20"/>
                <a:gd name="T25" fmla="*/ 9 h 10"/>
                <a:gd name="T26" fmla="*/ 1 w 20"/>
                <a:gd name="T27" fmla="*/ 10 h 10"/>
                <a:gd name="T28" fmla="*/ 1 w 20"/>
                <a:gd name="T29" fmla="*/ 10 h 10"/>
                <a:gd name="T30" fmla="*/ 1 w 20"/>
                <a:gd name="T31" fmla="*/ 10 h 10"/>
                <a:gd name="T32" fmla="*/ 1 w 20"/>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0">
                  <a:moveTo>
                    <a:pt x="20" y="1"/>
                  </a:moveTo>
                  <a:lnTo>
                    <a:pt x="20" y="1"/>
                  </a:lnTo>
                  <a:lnTo>
                    <a:pt x="20" y="1"/>
                  </a:lnTo>
                  <a:lnTo>
                    <a:pt x="20" y="0"/>
                  </a:lnTo>
                  <a:lnTo>
                    <a:pt x="20" y="0"/>
                  </a:lnTo>
                  <a:lnTo>
                    <a:pt x="20" y="0"/>
                  </a:lnTo>
                  <a:lnTo>
                    <a:pt x="20" y="1"/>
                  </a:lnTo>
                  <a:close/>
                  <a:moveTo>
                    <a:pt x="1" y="10"/>
                  </a:moveTo>
                  <a:lnTo>
                    <a:pt x="1" y="10"/>
                  </a:lnTo>
                  <a:lnTo>
                    <a:pt x="0" y="10"/>
                  </a:lnTo>
                  <a:lnTo>
                    <a:pt x="0" y="9"/>
                  </a:lnTo>
                  <a:lnTo>
                    <a:pt x="0" y="9"/>
                  </a:lnTo>
                  <a:lnTo>
                    <a:pt x="0" y="9"/>
                  </a:lnTo>
                  <a:lnTo>
                    <a:pt x="1" y="10"/>
                  </a:lnTo>
                  <a:lnTo>
                    <a:pt x="1" y="10"/>
                  </a:lnTo>
                  <a:lnTo>
                    <a:pt x="1" y="10"/>
                  </a:lnTo>
                  <a:lnTo>
                    <a:pt x="1" y="1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256">
              <a:extLst>
                <a:ext uri="{FF2B5EF4-FFF2-40B4-BE49-F238E27FC236}">
                  <a16:creationId xmlns:a16="http://schemas.microsoft.com/office/drawing/2014/main" id="{106CFA51-533A-4921-8BFD-8ECEBD5FAC21}"/>
                </a:ext>
              </a:extLst>
            </p:cNvPr>
            <p:cNvSpPr>
              <a:spLocks noEditPoints="1"/>
            </p:cNvSpPr>
            <p:nvPr/>
          </p:nvSpPr>
          <p:spPr bwMode="auto">
            <a:xfrm>
              <a:off x="20445333" y="9652901"/>
              <a:ext cx="61741" cy="33246"/>
            </a:xfrm>
            <a:custGeom>
              <a:avLst/>
              <a:gdLst>
                <a:gd name="T0" fmla="*/ 5 w 15"/>
                <a:gd name="T1" fmla="*/ 0 h 7"/>
                <a:gd name="T2" fmla="*/ 7 w 15"/>
                <a:gd name="T3" fmla="*/ 1 h 7"/>
                <a:gd name="T4" fmla="*/ 7 w 15"/>
                <a:gd name="T5" fmla="*/ 3 h 7"/>
                <a:gd name="T6" fmla="*/ 7 w 15"/>
                <a:gd name="T7" fmla="*/ 4 h 7"/>
                <a:gd name="T8" fmla="*/ 5 w 15"/>
                <a:gd name="T9" fmla="*/ 4 h 7"/>
                <a:gd name="T10" fmla="*/ 4 w 15"/>
                <a:gd name="T11" fmla="*/ 4 h 7"/>
                <a:gd name="T12" fmla="*/ 3 w 15"/>
                <a:gd name="T13" fmla="*/ 4 h 7"/>
                <a:gd name="T14" fmla="*/ 1 w 15"/>
                <a:gd name="T15" fmla="*/ 2 h 7"/>
                <a:gd name="T16" fmla="*/ 0 w 15"/>
                <a:gd name="T17" fmla="*/ 1 h 7"/>
                <a:gd name="T18" fmla="*/ 2 w 15"/>
                <a:gd name="T19" fmla="*/ 1 h 7"/>
                <a:gd name="T20" fmla="*/ 5 w 15"/>
                <a:gd name="T21" fmla="*/ 0 h 7"/>
                <a:gd name="T22" fmla="*/ 15 w 15"/>
                <a:gd name="T23" fmla="*/ 7 h 7"/>
                <a:gd name="T24" fmla="*/ 12 w 15"/>
                <a:gd name="T25" fmla="*/ 7 h 7"/>
                <a:gd name="T26" fmla="*/ 11 w 15"/>
                <a:gd name="T27" fmla="*/ 7 h 7"/>
                <a:gd name="T28" fmla="*/ 10 w 15"/>
                <a:gd name="T29" fmla="*/ 7 h 7"/>
                <a:gd name="T30" fmla="*/ 9 w 15"/>
                <a:gd name="T31" fmla="*/ 5 h 7"/>
                <a:gd name="T32" fmla="*/ 9 w 15"/>
                <a:gd name="T33" fmla="*/ 5 h 7"/>
                <a:gd name="T34" fmla="*/ 9 w 15"/>
                <a:gd name="T35" fmla="*/ 5 h 7"/>
                <a:gd name="T36" fmla="*/ 11 w 15"/>
                <a:gd name="T37" fmla="*/ 4 h 7"/>
                <a:gd name="T38" fmla="*/ 14 w 15"/>
                <a:gd name="T39" fmla="*/ 5 h 7"/>
                <a:gd name="T40" fmla="*/ 14 w 15"/>
                <a:gd name="T41" fmla="*/ 6 h 7"/>
                <a:gd name="T42" fmla="*/ 15 w 15"/>
                <a:gd name="T43" fmla="*/ 6 h 7"/>
                <a:gd name="T44" fmla="*/ 15 w 15"/>
                <a:gd name="T45" fmla="*/ 6 h 7"/>
                <a:gd name="T46" fmla="*/ 15 w 15"/>
                <a:gd name="T47" fmla="*/ 7 h 7"/>
                <a:gd name="T48" fmla="*/ 15 w 15"/>
                <a:gd name="T4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7">
                  <a:moveTo>
                    <a:pt x="5" y="0"/>
                  </a:moveTo>
                  <a:cubicBezTo>
                    <a:pt x="7" y="1"/>
                    <a:pt x="7" y="1"/>
                    <a:pt x="7" y="1"/>
                  </a:cubicBezTo>
                  <a:cubicBezTo>
                    <a:pt x="7" y="3"/>
                    <a:pt x="7" y="3"/>
                    <a:pt x="7" y="3"/>
                  </a:cubicBezTo>
                  <a:cubicBezTo>
                    <a:pt x="7" y="4"/>
                    <a:pt x="7" y="4"/>
                    <a:pt x="7" y="4"/>
                  </a:cubicBezTo>
                  <a:cubicBezTo>
                    <a:pt x="5" y="4"/>
                    <a:pt x="5" y="4"/>
                    <a:pt x="5" y="4"/>
                  </a:cubicBezTo>
                  <a:cubicBezTo>
                    <a:pt x="4" y="4"/>
                    <a:pt x="4" y="4"/>
                    <a:pt x="4" y="4"/>
                  </a:cubicBezTo>
                  <a:cubicBezTo>
                    <a:pt x="3" y="4"/>
                    <a:pt x="3" y="4"/>
                    <a:pt x="3" y="4"/>
                  </a:cubicBezTo>
                  <a:cubicBezTo>
                    <a:pt x="1" y="2"/>
                    <a:pt x="2" y="2"/>
                    <a:pt x="1" y="2"/>
                  </a:cubicBezTo>
                  <a:cubicBezTo>
                    <a:pt x="0" y="1"/>
                    <a:pt x="0" y="1"/>
                    <a:pt x="0" y="1"/>
                  </a:cubicBezTo>
                  <a:cubicBezTo>
                    <a:pt x="2" y="1"/>
                    <a:pt x="2" y="1"/>
                    <a:pt x="2" y="1"/>
                  </a:cubicBezTo>
                  <a:cubicBezTo>
                    <a:pt x="4" y="1"/>
                    <a:pt x="3" y="1"/>
                    <a:pt x="5" y="0"/>
                  </a:cubicBezTo>
                  <a:close/>
                  <a:moveTo>
                    <a:pt x="15" y="7"/>
                  </a:moveTo>
                  <a:cubicBezTo>
                    <a:pt x="12" y="7"/>
                    <a:pt x="12" y="7"/>
                    <a:pt x="12" y="7"/>
                  </a:cubicBezTo>
                  <a:cubicBezTo>
                    <a:pt x="11" y="7"/>
                    <a:pt x="11" y="7"/>
                    <a:pt x="11" y="7"/>
                  </a:cubicBezTo>
                  <a:cubicBezTo>
                    <a:pt x="10" y="7"/>
                    <a:pt x="10" y="7"/>
                    <a:pt x="10" y="7"/>
                  </a:cubicBezTo>
                  <a:cubicBezTo>
                    <a:pt x="9" y="5"/>
                    <a:pt x="9" y="5"/>
                    <a:pt x="9" y="5"/>
                  </a:cubicBezTo>
                  <a:cubicBezTo>
                    <a:pt x="9" y="5"/>
                    <a:pt x="9" y="5"/>
                    <a:pt x="9" y="5"/>
                  </a:cubicBezTo>
                  <a:cubicBezTo>
                    <a:pt x="9" y="5"/>
                    <a:pt x="9" y="5"/>
                    <a:pt x="9" y="5"/>
                  </a:cubicBezTo>
                  <a:cubicBezTo>
                    <a:pt x="11" y="4"/>
                    <a:pt x="11" y="4"/>
                    <a:pt x="11" y="4"/>
                  </a:cubicBezTo>
                  <a:cubicBezTo>
                    <a:pt x="14" y="5"/>
                    <a:pt x="14" y="5"/>
                    <a:pt x="14" y="5"/>
                  </a:cubicBezTo>
                  <a:cubicBezTo>
                    <a:pt x="14" y="6"/>
                    <a:pt x="14" y="6"/>
                    <a:pt x="14" y="6"/>
                  </a:cubicBezTo>
                  <a:cubicBezTo>
                    <a:pt x="15" y="6"/>
                    <a:pt x="15" y="6"/>
                    <a:pt x="15" y="6"/>
                  </a:cubicBezTo>
                  <a:cubicBezTo>
                    <a:pt x="15" y="6"/>
                    <a:pt x="15" y="6"/>
                    <a:pt x="15" y="6"/>
                  </a:cubicBezTo>
                  <a:cubicBezTo>
                    <a:pt x="15" y="7"/>
                    <a:pt x="15" y="7"/>
                    <a:pt x="15" y="7"/>
                  </a:cubicBezTo>
                  <a:cubicBezTo>
                    <a:pt x="15" y="7"/>
                    <a:pt x="15" y="7"/>
                    <a:pt x="15"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257">
              <a:extLst>
                <a:ext uri="{FF2B5EF4-FFF2-40B4-BE49-F238E27FC236}">
                  <a16:creationId xmlns:a16="http://schemas.microsoft.com/office/drawing/2014/main" id="{F32C7FDC-E091-4E49-8BEF-FF6ACC54C8FF}"/>
                </a:ext>
              </a:extLst>
            </p:cNvPr>
            <p:cNvSpPr>
              <a:spLocks noEditPoints="1"/>
            </p:cNvSpPr>
            <p:nvPr/>
          </p:nvSpPr>
          <p:spPr bwMode="auto">
            <a:xfrm>
              <a:off x="13682463" y="8128408"/>
              <a:ext cx="560406" cy="318198"/>
            </a:xfrm>
            <a:custGeom>
              <a:avLst/>
              <a:gdLst>
                <a:gd name="T0" fmla="*/ 108 w 135"/>
                <a:gd name="T1" fmla="*/ 36 h 77"/>
                <a:gd name="T2" fmla="*/ 109 w 135"/>
                <a:gd name="T3" fmla="*/ 39 h 77"/>
                <a:gd name="T4" fmla="*/ 104 w 135"/>
                <a:gd name="T5" fmla="*/ 42 h 77"/>
                <a:gd name="T6" fmla="*/ 86 w 135"/>
                <a:gd name="T7" fmla="*/ 48 h 77"/>
                <a:gd name="T8" fmla="*/ 73 w 135"/>
                <a:gd name="T9" fmla="*/ 54 h 77"/>
                <a:gd name="T10" fmla="*/ 61 w 135"/>
                <a:gd name="T11" fmla="*/ 58 h 77"/>
                <a:gd name="T12" fmla="*/ 60 w 135"/>
                <a:gd name="T13" fmla="*/ 59 h 77"/>
                <a:gd name="T14" fmla="*/ 55 w 135"/>
                <a:gd name="T15" fmla="*/ 62 h 77"/>
                <a:gd name="T16" fmla="*/ 32 w 135"/>
                <a:gd name="T17" fmla="*/ 69 h 77"/>
                <a:gd name="T18" fmla="*/ 28 w 135"/>
                <a:gd name="T19" fmla="*/ 72 h 77"/>
                <a:gd name="T20" fmla="*/ 23 w 135"/>
                <a:gd name="T21" fmla="*/ 72 h 77"/>
                <a:gd name="T22" fmla="*/ 17 w 135"/>
                <a:gd name="T23" fmla="*/ 74 h 77"/>
                <a:gd name="T24" fmla="*/ 12 w 135"/>
                <a:gd name="T25" fmla="*/ 73 h 77"/>
                <a:gd name="T26" fmla="*/ 11 w 135"/>
                <a:gd name="T27" fmla="*/ 71 h 77"/>
                <a:gd name="T28" fmla="*/ 8 w 135"/>
                <a:gd name="T29" fmla="*/ 62 h 77"/>
                <a:gd name="T30" fmla="*/ 6 w 135"/>
                <a:gd name="T31" fmla="*/ 58 h 77"/>
                <a:gd name="T32" fmla="*/ 5 w 135"/>
                <a:gd name="T33" fmla="*/ 53 h 77"/>
                <a:gd name="T34" fmla="*/ 4 w 135"/>
                <a:gd name="T35" fmla="*/ 49 h 77"/>
                <a:gd name="T36" fmla="*/ 5 w 135"/>
                <a:gd name="T37" fmla="*/ 48 h 77"/>
                <a:gd name="T38" fmla="*/ 4 w 135"/>
                <a:gd name="T39" fmla="*/ 45 h 77"/>
                <a:gd name="T40" fmla="*/ 2 w 135"/>
                <a:gd name="T41" fmla="*/ 43 h 77"/>
                <a:gd name="T42" fmla="*/ 3 w 135"/>
                <a:gd name="T43" fmla="*/ 42 h 77"/>
                <a:gd name="T44" fmla="*/ 4 w 135"/>
                <a:gd name="T45" fmla="*/ 35 h 77"/>
                <a:gd name="T46" fmla="*/ 6 w 135"/>
                <a:gd name="T47" fmla="*/ 27 h 77"/>
                <a:gd name="T48" fmla="*/ 7 w 135"/>
                <a:gd name="T49" fmla="*/ 26 h 77"/>
                <a:gd name="T50" fmla="*/ 7 w 135"/>
                <a:gd name="T51" fmla="*/ 25 h 77"/>
                <a:gd name="T52" fmla="*/ 7 w 135"/>
                <a:gd name="T53" fmla="*/ 21 h 77"/>
                <a:gd name="T54" fmla="*/ 8 w 135"/>
                <a:gd name="T55" fmla="*/ 20 h 77"/>
                <a:gd name="T56" fmla="*/ 7 w 135"/>
                <a:gd name="T57" fmla="*/ 19 h 77"/>
                <a:gd name="T58" fmla="*/ 12 w 135"/>
                <a:gd name="T59" fmla="*/ 18 h 77"/>
                <a:gd name="T60" fmla="*/ 14 w 135"/>
                <a:gd name="T61" fmla="*/ 19 h 77"/>
                <a:gd name="T62" fmla="*/ 16 w 135"/>
                <a:gd name="T63" fmla="*/ 20 h 77"/>
                <a:gd name="T64" fmla="*/ 17 w 135"/>
                <a:gd name="T65" fmla="*/ 19 h 77"/>
                <a:gd name="T66" fmla="*/ 30 w 135"/>
                <a:gd name="T67" fmla="*/ 18 h 77"/>
                <a:gd name="T68" fmla="*/ 47 w 135"/>
                <a:gd name="T69" fmla="*/ 20 h 77"/>
                <a:gd name="T70" fmla="*/ 52 w 135"/>
                <a:gd name="T71" fmla="*/ 24 h 77"/>
                <a:gd name="T72" fmla="*/ 57 w 135"/>
                <a:gd name="T73" fmla="*/ 18 h 77"/>
                <a:gd name="T74" fmla="*/ 106 w 135"/>
                <a:gd name="T75" fmla="*/ 0 h 77"/>
                <a:gd name="T76" fmla="*/ 115 w 135"/>
                <a:gd name="T77" fmla="*/ 20 h 77"/>
                <a:gd name="T78" fmla="*/ 109 w 135"/>
                <a:gd name="T79" fmla="*/ 33 h 77"/>
                <a:gd name="T80" fmla="*/ 0 w 135"/>
                <a:gd name="T81" fmla="*/ 43 h 77"/>
                <a:gd name="T82" fmla="*/ 0 w 135"/>
                <a:gd name="T83" fmla="*/ 42 h 77"/>
                <a:gd name="T84" fmla="*/ 1 w 135"/>
                <a:gd name="T85" fmla="*/ 42 h 77"/>
                <a:gd name="T86" fmla="*/ 3 w 135"/>
                <a:gd name="T87" fmla="*/ 58 h 77"/>
                <a:gd name="T88" fmla="*/ 3 w 135"/>
                <a:gd name="T89" fmla="*/ 59 h 77"/>
                <a:gd name="T90" fmla="*/ 3 w 135"/>
                <a:gd name="T91" fmla="*/ 57 h 77"/>
                <a:gd name="T92" fmla="*/ 3 w 135"/>
                <a:gd name="T93" fmla="*/ 58 h 77"/>
                <a:gd name="T94" fmla="*/ 2 w 135"/>
                <a:gd name="T95" fmla="*/ 62 h 77"/>
                <a:gd name="T96" fmla="*/ 3 w 135"/>
                <a:gd name="T97" fmla="*/ 61 h 77"/>
                <a:gd name="T98" fmla="*/ 3 w 135"/>
                <a:gd name="T99" fmla="*/ 62 h 77"/>
                <a:gd name="T100" fmla="*/ 127 w 135"/>
                <a:gd name="T101" fmla="*/ 74 h 77"/>
                <a:gd name="T102" fmla="*/ 131 w 135"/>
                <a:gd name="T103" fmla="*/ 73 h 77"/>
                <a:gd name="T104" fmla="*/ 134 w 135"/>
                <a:gd name="T105" fmla="*/ 75 h 77"/>
                <a:gd name="T106" fmla="*/ 132 w 135"/>
                <a:gd name="T107" fmla="*/ 76 h 77"/>
                <a:gd name="T108" fmla="*/ 126 w 135"/>
                <a:gd name="T109" fmla="*/ 77 h 77"/>
                <a:gd name="T110" fmla="*/ 121 w 135"/>
                <a:gd name="T111" fmla="*/ 75 h 77"/>
                <a:gd name="T112" fmla="*/ 122 w 135"/>
                <a:gd name="T113" fmla="*/ 74 h 77"/>
                <a:gd name="T114" fmla="*/ 124 w 135"/>
                <a:gd name="T115" fmla="*/ 73 h 77"/>
                <a:gd name="T116" fmla="*/ 126 w 135"/>
                <a:gd name="T117" fmla="*/ 7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5" h="77">
                  <a:moveTo>
                    <a:pt x="109" y="33"/>
                  </a:moveTo>
                  <a:cubicBezTo>
                    <a:pt x="108" y="36"/>
                    <a:pt x="108" y="36"/>
                    <a:pt x="108" y="36"/>
                  </a:cubicBezTo>
                  <a:cubicBezTo>
                    <a:pt x="109" y="38"/>
                    <a:pt x="109" y="38"/>
                    <a:pt x="109" y="38"/>
                  </a:cubicBezTo>
                  <a:cubicBezTo>
                    <a:pt x="109" y="39"/>
                    <a:pt x="109" y="39"/>
                    <a:pt x="109" y="39"/>
                  </a:cubicBezTo>
                  <a:cubicBezTo>
                    <a:pt x="105" y="41"/>
                    <a:pt x="108" y="39"/>
                    <a:pt x="104" y="41"/>
                  </a:cubicBezTo>
                  <a:cubicBezTo>
                    <a:pt x="104" y="42"/>
                    <a:pt x="104" y="42"/>
                    <a:pt x="104" y="42"/>
                  </a:cubicBezTo>
                  <a:cubicBezTo>
                    <a:pt x="101" y="44"/>
                    <a:pt x="93" y="45"/>
                    <a:pt x="90" y="46"/>
                  </a:cubicBezTo>
                  <a:cubicBezTo>
                    <a:pt x="87" y="48"/>
                    <a:pt x="88" y="47"/>
                    <a:pt x="86" y="48"/>
                  </a:cubicBezTo>
                  <a:cubicBezTo>
                    <a:pt x="80" y="49"/>
                    <a:pt x="76" y="51"/>
                    <a:pt x="73" y="53"/>
                  </a:cubicBezTo>
                  <a:cubicBezTo>
                    <a:pt x="73" y="54"/>
                    <a:pt x="73" y="54"/>
                    <a:pt x="73" y="54"/>
                  </a:cubicBezTo>
                  <a:cubicBezTo>
                    <a:pt x="71" y="57"/>
                    <a:pt x="70" y="57"/>
                    <a:pt x="69" y="58"/>
                  </a:cubicBezTo>
                  <a:cubicBezTo>
                    <a:pt x="64" y="58"/>
                    <a:pt x="69" y="59"/>
                    <a:pt x="61" y="58"/>
                  </a:cubicBezTo>
                  <a:cubicBezTo>
                    <a:pt x="60" y="58"/>
                    <a:pt x="60" y="58"/>
                    <a:pt x="60" y="58"/>
                  </a:cubicBezTo>
                  <a:cubicBezTo>
                    <a:pt x="60" y="59"/>
                    <a:pt x="60" y="59"/>
                    <a:pt x="60" y="59"/>
                  </a:cubicBezTo>
                  <a:cubicBezTo>
                    <a:pt x="57" y="60"/>
                    <a:pt x="57" y="60"/>
                    <a:pt x="57" y="60"/>
                  </a:cubicBezTo>
                  <a:cubicBezTo>
                    <a:pt x="55" y="62"/>
                    <a:pt x="55" y="62"/>
                    <a:pt x="55" y="62"/>
                  </a:cubicBezTo>
                  <a:cubicBezTo>
                    <a:pt x="38" y="67"/>
                    <a:pt x="48" y="63"/>
                    <a:pt x="35" y="66"/>
                  </a:cubicBezTo>
                  <a:cubicBezTo>
                    <a:pt x="33" y="67"/>
                    <a:pt x="34" y="67"/>
                    <a:pt x="32" y="69"/>
                  </a:cubicBezTo>
                  <a:cubicBezTo>
                    <a:pt x="30" y="70"/>
                    <a:pt x="30" y="70"/>
                    <a:pt x="30" y="70"/>
                  </a:cubicBezTo>
                  <a:cubicBezTo>
                    <a:pt x="29" y="70"/>
                    <a:pt x="29" y="70"/>
                    <a:pt x="28" y="72"/>
                  </a:cubicBezTo>
                  <a:cubicBezTo>
                    <a:pt x="26" y="72"/>
                    <a:pt x="27" y="72"/>
                    <a:pt x="25" y="72"/>
                  </a:cubicBezTo>
                  <a:cubicBezTo>
                    <a:pt x="23" y="72"/>
                    <a:pt x="23" y="72"/>
                    <a:pt x="23" y="72"/>
                  </a:cubicBezTo>
                  <a:cubicBezTo>
                    <a:pt x="21" y="73"/>
                    <a:pt x="21" y="73"/>
                    <a:pt x="21" y="73"/>
                  </a:cubicBezTo>
                  <a:cubicBezTo>
                    <a:pt x="18" y="74"/>
                    <a:pt x="19" y="73"/>
                    <a:pt x="17" y="74"/>
                  </a:cubicBezTo>
                  <a:cubicBezTo>
                    <a:pt x="16" y="74"/>
                    <a:pt x="16" y="74"/>
                    <a:pt x="16" y="74"/>
                  </a:cubicBezTo>
                  <a:cubicBezTo>
                    <a:pt x="15" y="73"/>
                    <a:pt x="15" y="73"/>
                    <a:pt x="12" y="73"/>
                  </a:cubicBezTo>
                  <a:cubicBezTo>
                    <a:pt x="11" y="73"/>
                    <a:pt x="11" y="73"/>
                    <a:pt x="11" y="73"/>
                  </a:cubicBezTo>
                  <a:cubicBezTo>
                    <a:pt x="11" y="71"/>
                    <a:pt x="11" y="71"/>
                    <a:pt x="11" y="71"/>
                  </a:cubicBezTo>
                  <a:cubicBezTo>
                    <a:pt x="8" y="67"/>
                    <a:pt x="8" y="67"/>
                    <a:pt x="8" y="67"/>
                  </a:cubicBezTo>
                  <a:cubicBezTo>
                    <a:pt x="8" y="66"/>
                    <a:pt x="8" y="63"/>
                    <a:pt x="8" y="62"/>
                  </a:cubicBezTo>
                  <a:cubicBezTo>
                    <a:pt x="8" y="60"/>
                    <a:pt x="8" y="60"/>
                    <a:pt x="8" y="60"/>
                  </a:cubicBezTo>
                  <a:cubicBezTo>
                    <a:pt x="6" y="58"/>
                    <a:pt x="6" y="58"/>
                    <a:pt x="6" y="58"/>
                  </a:cubicBezTo>
                  <a:cubicBezTo>
                    <a:pt x="6" y="56"/>
                    <a:pt x="6" y="56"/>
                    <a:pt x="6" y="56"/>
                  </a:cubicBezTo>
                  <a:cubicBezTo>
                    <a:pt x="6" y="54"/>
                    <a:pt x="6" y="55"/>
                    <a:pt x="5" y="53"/>
                  </a:cubicBezTo>
                  <a:cubicBezTo>
                    <a:pt x="6" y="52"/>
                    <a:pt x="6" y="52"/>
                    <a:pt x="6" y="52"/>
                  </a:cubicBezTo>
                  <a:cubicBezTo>
                    <a:pt x="5" y="51"/>
                    <a:pt x="5" y="49"/>
                    <a:pt x="4" y="49"/>
                  </a:cubicBezTo>
                  <a:cubicBezTo>
                    <a:pt x="4" y="48"/>
                    <a:pt x="4" y="48"/>
                    <a:pt x="4" y="48"/>
                  </a:cubicBezTo>
                  <a:cubicBezTo>
                    <a:pt x="5" y="48"/>
                    <a:pt x="5" y="48"/>
                    <a:pt x="5" y="48"/>
                  </a:cubicBezTo>
                  <a:cubicBezTo>
                    <a:pt x="5" y="47"/>
                    <a:pt x="5" y="47"/>
                    <a:pt x="5" y="47"/>
                  </a:cubicBezTo>
                  <a:cubicBezTo>
                    <a:pt x="4" y="47"/>
                    <a:pt x="4" y="47"/>
                    <a:pt x="4" y="45"/>
                  </a:cubicBezTo>
                  <a:cubicBezTo>
                    <a:pt x="1" y="44"/>
                    <a:pt x="1" y="44"/>
                    <a:pt x="1" y="44"/>
                  </a:cubicBezTo>
                  <a:cubicBezTo>
                    <a:pt x="2" y="43"/>
                    <a:pt x="2" y="43"/>
                    <a:pt x="2" y="43"/>
                  </a:cubicBezTo>
                  <a:cubicBezTo>
                    <a:pt x="2" y="43"/>
                    <a:pt x="2" y="43"/>
                    <a:pt x="3" y="44"/>
                  </a:cubicBezTo>
                  <a:cubicBezTo>
                    <a:pt x="3" y="43"/>
                    <a:pt x="3" y="43"/>
                    <a:pt x="3" y="42"/>
                  </a:cubicBezTo>
                  <a:cubicBezTo>
                    <a:pt x="2" y="39"/>
                    <a:pt x="2" y="39"/>
                    <a:pt x="2" y="39"/>
                  </a:cubicBezTo>
                  <a:cubicBezTo>
                    <a:pt x="4" y="35"/>
                    <a:pt x="4" y="35"/>
                    <a:pt x="4" y="35"/>
                  </a:cubicBezTo>
                  <a:cubicBezTo>
                    <a:pt x="3" y="31"/>
                    <a:pt x="3" y="31"/>
                    <a:pt x="3" y="31"/>
                  </a:cubicBezTo>
                  <a:cubicBezTo>
                    <a:pt x="6" y="28"/>
                    <a:pt x="6" y="28"/>
                    <a:pt x="6" y="27"/>
                  </a:cubicBezTo>
                  <a:cubicBezTo>
                    <a:pt x="7" y="27"/>
                    <a:pt x="7" y="27"/>
                    <a:pt x="7" y="27"/>
                  </a:cubicBezTo>
                  <a:cubicBezTo>
                    <a:pt x="7" y="26"/>
                    <a:pt x="7" y="26"/>
                    <a:pt x="7" y="26"/>
                  </a:cubicBezTo>
                  <a:cubicBezTo>
                    <a:pt x="7" y="26"/>
                    <a:pt x="7" y="26"/>
                    <a:pt x="7" y="26"/>
                  </a:cubicBezTo>
                  <a:cubicBezTo>
                    <a:pt x="7" y="25"/>
                    <a:pt x="7" y="25"/>
                    <a:pt x="7" y="25"/>
                  </a:cubicBezTo>
                  <a:cubicBezTo>
                    <a:pt x="7" y="24"/>
                    <a:pt x="7" y="24"/>
                    <a:pt x="7" y="24"/>
                  </a:cubicBezTo>
                  <a:cubicBezTo>
                    <a:pt x="7" y="22"/>
                    <a:pt x="7" y="23"/>
                    <a:pt x="7" y="21"/>
                  </a:cubicBezTo>
                  <a:cubicBezTo>
                    <a:pt x="8" y="21"/>
                    <a:pt x="8" y="21"/>
                    <a:pt x="8" y="21"/>
                  </a:cubicBezTo>
                  <a:cubicBezTo>
                    <a:pt x="8" y="20"/>
                    <a:pt x="8" y="20"/>
                    <a:pt x="8" y="20"/>
                  </a:cubicBezTo>
                  <a:cubicBezTo>
                    <a:pt x="7" y="20"/>
                    <a:pt x="7" y="20"/>
                    <a:pt x="7" y="20"/>
                  </a:cubicBezTo>
                  <a:cubicBezTo>
                    <a:pt x="7" y="19"/>
                    <a:pt x="7" y="19"/>
                    <a:pt x="7" y="19"/>
                  </a:cubicBezTo>
                  <a:cubicBezTo>
                    <a:pt x="9" y="18"/>
                    <a:pt x="9" y="18"/>
                    <a:pt x="10" y="17"/>
                  </a:cubicBezTo>
                  <a:cubicBezTo>
                    <a:pt x="11" y="17"/>
                    <a:pt x="11" y="17"/>
                    <a:pt x="12" y="18"/>
                  </a:cubicBezTo>
                  <a:cubicBezTo>
                    <a:pt x="13" y="19"/>
                    <a:pt x="12" y="18"/>
                    <a:pt x="13" y="19"/>
                  </a:cubicBezTo>
                  <a:cubicBezTo>
                    <a:pt x="14" y="19"/>
                    <a:pt x="14" y="19"/>
                    <a:pt x="14" y="19"/>
                  </a:cubicBezTo>
                  <a:cubicBezTo>
                    <a:pt x="15" y="19"/>
                    <a:pt x="15" y="19"/>
                    <a:pt x="15" y="19"/>
                  </a:cubicBezTo>
                  <a:cubicBezTo>
                    <a:pt x="16" y="20"/>
                    <a:pt x="16" y="20"/>
                    <a:pt x="16" y="20"/>
                  </a:cubicBezTo>
                  <a:cubicBezTo>
                    <a:pt x="16" y="19"/>
                    <a:pt x="16" y="20"/>
                    <a:pt x="17" y="19"/>
                  </a:cubicBezTo>
                  <a:cubicBezTo>
                    <a:pt x="17" y="19"/>
                    <a:pt x="17" y="19"/>
                    <a:pt x="17" y="19"/>
                  </a:cubicBezTo>
                  <a:cubicBezTo>
                    <a:pt x="18" y="19"/>
                    <a:pt x="18" y="19"/>
                    <a:pt x="18" y="19"/>
                  </a:cubicBezTo>
                  <a:cubicBezTo>
                    <a:pt x="21" y="19"/>
                    <a:pt x="28" y="18"/>
                    <a:pt x="30" y="18"/>
                  </a:cubicBezTo>
                  <a:cubicBezTo>
                    <a:pt x="31" y="19"/>
                    <a:pt x="32" y="19"/>
                    <a:pt x="32" y="20"/>
                  </a:cubicBezTo>
                  <a:cubicBezTo>
                    <a:pt x="46" y="22"/>
                    <a:pt x="43" y="20"/>
                    <a:pt x="47" y="20"/>
                  </a:cubicBezTo>
                  <a:cubicBezTo>
                    <a:pt x="48" y="21"/>
                    <a:pt x="49" y="23"/>
                    <a:pt x="50" y="24"/>
                  </a:cubicBezTo>
                  <a:cubicBezTo>
                    <a:pt x="52" y="24"/>
                    <a:pt x="52" y="24"/>
                    <a:pt x="52" y="24"/>
                  </a:cubicBezTo>
                  <a:cubicBezTo>
                    <a:pt x="53" y="23"/>
                    <a:pt x="54" y="23"/>
                    <a:pt x="55" y="22"/>
                  </a:cubicBezTo>
                  <a:cubicBezTo>
                    <a:pt x="56" y="19"/>
                    <a:pt x="56" y="20"/>
                    <a:pt x="57" y="18"/>
                  </a:cubicBezTo>
                  <a:cubicBezTo>
                    <a:pt x="59" y="16"/>
                    <a:pt x="59" y="15"/>
                    <a:pt x="63" y="10"/>
                  </a:cubicBezTo>
                  <a:cubicBezTo>
                    <a:pt x="76" y="3"/>
                    <a:pt x="67" y="5"/>
                    <a:pt x="106" y="0"/>
                  </a:cubicBezTo>
                  <a:cubicBezTo>
                    <a:pt x="110" y="8"/>
                    <a:pt x="114" y="18"/>
                    <a:pt x="115" y="20"/>
                  </a:cubicBezTo>
                  <a:cubicBezTo>
                    <a:pt x="115" y="20"/>
                    <a:pt x="115" y="20"/>
                    <a:pt x="115" y="20"/>
                  </a:cubicBezTo>
                  <a:cubicBezTo>
                    <a:pt x="117" y="23"/>
                    <a:pt x="117" y="25"/>
                    <a:pt x="119" y="27"/>
                  </a:cubicBezTo>
                  <a:cubicBezTo>
                    <a:pt x="115" y="28"/>
                    <a:pt x="111" y="30"/>
                    <a:pt x="109" y="33"/>
                  </a:cubicBezTo>
                  <a:close/>
                  <a:moveTo>
                    <a:pt x="1" y="43"/>
                  </a:moveTo>
                  <a:cubicBezTo>
                    <a:pt x="0" y="43"/>
                    <a:pt x="0" y="43"/>
                    <a:pt x="0" y="43"/>
                  </a:cubicBezTo>
                  <a:cubicBezTo>
                    <a:pt x="0" y="43"/>
                    <a:pt x="0" y="43"/>
                    <a:pt x="0" y="43"/>
                  </a:cubicBezTo>
                  <a:cubicBezTo>
                    <a:pt x="0" y="42"/>
                    <a:pt x="0" y="42"/>
                    <a:pt x="0" y="42"/>
                  </a:cubicBezTo>
                  <a:cubicBezTo>
                    <a:pt x="1" y="42"/>
                    <a:pt x="1" y="42"/>
                    <a:pt x="1" y="42"/>
                  </a:cubicBezTo>
                  <a:cubicBezTo>
                    <a:pt x="1" y="42"/>
                    <a:pt x="1" y="42"/>
                    <a:pt x="1" y="42"/>
                  </a:cubicBezTo>
                  <a:cubicBezTo>
                    <a:pt x="1" y="43"/>
                    <a:pt x="1" y="43"/>
                    <a:pt x="1" y="43"/>
                  </a:cubicBezTo>
                  <a:close/>
                  <a:moveTo>
                    <a:pt x="3" y="58"/>
                  </a:moveTo>
                  <a:cubicBezTo>
                    <a:pt x="3" y="59"/>
                    <a:pt x="3" y="59"/>
                    <a:pt x="3" y="59"/>
                  </a:cubicBezTo>
                  <a:cubicBezTo>
                    <a:pt x="3" y="59"/>
                    <a:pt x="3" y="59"/>
                    <a:pt x="3" y="59"/>
                  </a:cubicBezTo>
                  <a:cubicBezTo>
                    <a:pt x="2" y="58"/>
                    <a:pt x="2" y="58"/>
                    <a:pt x="2" y="58"/>
                  </a:cubicBezTo>
                  <a:cubicBezTo>
                    <a:pt x="3" y="57"/>
                    <a:pt x="3" y="57"/>
                    <a:pt x="3" y="57"/>
                  </a:cubicBezTo>
                  <a:cubicBezTo>
                    <a:pt x="3" y="58"/>
                    <a:pt x="3" y="58"/>
                    <a:pt x="3" y="58"/>
                  </a:cubicBezTo>
                  <a:cubicBezTo>
                    <a:pt x="3" y="58"/>
                    <a:pt x="3" y="58"/>
                    <a:pt x="3" y="58"/>
                  </a:cubicBezTo>
                  <a:close/>
                  <a:moveTo>
                    <a:pt x="3" y="62"/>
                  </a:moveTo>
                  <a:cubicBezTo>
                    <a:pt x="2" y="62"/>
                    <a:pt x="2" y="62"/>
                    <a:pt x="2" y="62"/>
                  </a:cubicBezTo>
                  <a:cubicBezTo>
                    <a:pt x="2" y="61"/>
                    <a:pt x="2" y="61"/>
                    <a:pt x="2" y="61"/>
                  </a:cubicBezTo>
                  <a:cubicBezTo>
                    <a:pt x="3" y="61"/>
                    <a:pt x="3" y="61"/>
                    <a:pt x="3" y="61"/>
                  </a:cubicBezTo>
                  <a:cubicBezTo>
                    <a:pt x="3" y="61"/>
                    <a:pt x="3" y="61"/>
                    <a:pt x="3" y="61"/>
                  </a:cubicBezTo>
                  <a:cubicBezTo>
                    <a:pt x="3" y="62"/>
                    <a:pt x="3" y="62"/>
                    <a:pt x="3" y="62"/>
                  </a:cubicBezTo>
                  <a:close/>
                  <a:moveTo>
                    <a:pt x="126" y="74"/>
                  </a:moveTo>
                  <a:cubicBezTo>
                    <a:pt x="127" y="74"/>
                    <a:pt x="127" y="74"/>
                    <a:pt x="127" y="74"/>
                  </a:cubicBezTo>
                  <a:cubicBezTo>
                    <a:pt x="128" y="73"/>
                    <a:pt x="128" y="73"/>
                    <a:pt x="128" y="73"/>
                  </a:cubicBezTo>
                  <a:cubicBezTo>
                    <a:pt x="131" y="73"/>
                    <a:pt x="131" y="73"/>
                    <a:pt x="131" y="73"/>
                  </a:cubicBezTo>
                  <a:cubicBezTo>
                    <a:pt x="135" y="75"/>
                    <a:pt x="135" y="75"/>
                    <a:pt x="135" y="75"/>
                  </a:cubicBezTo>
                  <a:cubicBezTo>
                    <a:pt x="134" y="75"/>
                    <a:pt x="134" y="75"/>
                    <a:pt x="134" y="75"/>
                  </a:cubicBezTo>
                  <a:cubicBezTo>
                    <a:pt x="133" y="76"/>
                    <a:pt x="133" y="76"/>
                    <a:pt x="133" y="76"/>
                  </a:cubicBezTo>
                  <a:cubicBezTo>
                    <a:pt x="132" y="76"/>
                    <a:pt x="132" y="76"/>
                    <a:pt x="132" y="76"/>
                  </a:cubicBezTo>
                  <a:cubicBezTo>
                    <a:pt x="130" y="77"/>
                    <a:pt x="130" y="77"/>
                    <a:pt x="130" y="77"/>
                  </a:cubicBezTo>
                  <a:cubicBezTo>
                    <a:pt x="126" y="77"/>
                    <a:pt x="126" y="77"/>
                    <a:pt x="126" y="77"/>
                  </a:cubicBezTo>
                  <a:cubicBezTo>
                    <a:pt x="124" y="77"/>
                    <a:pt x="124" y="77"/>
                    <a:pt x="124" y="77"/>
                  </a:cubicBezTo>
                  <a:cubicBezTo>
                    <a:pt x="123" y="76"/>
                    <a:pt x="123" y="76"/>
                    <a:pt x="121" y="75"/>
                  </a:cubicBezTo>
                  <a:cubicBezTo>
                    <a:pt x="122" y="74"/>
                    <a:pt x="122" y="74"/>
                    <a:pt x="122" y="74"/>
                  </a:cubicBezTo>
                  <a:cubicBezTo>
                    <a:pt x="122" y="74"/>
                    <a:pt x="122" y="74"/>
                    <a:pt x="122" y="74"/>
                  </a:cubicBezTo>
                  <a:cubicBezTo>
                    <a:pt x="122" y="73"/>
                    <a:pt x="122" y="73"/>
                    <a:pt x="122" y="73"/>
                  </a:cubicBezTo>
                  <a:cubicBezTo>
                    <a:pt x="124" y="73"/>
                    <a:pt x="124" y="73"/>
                    <a:pt x="124" y="73"/>
                  </a:cubicBezTo>
                  <a:cubicBezTo>
                    <a:pt x="125" y="73"/>
                    <a:pt x="125" y="73"/>
                    <a:pt x="125" y="73"/>
                  </a:cubicBezTo>
                  <a:cubicBezTo>
                    <a:pt x="126" y="74"/>
                    <a:pt x="126" y="74"/>
                    <a:pt x="126" y="7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258">
              <a:extLst>
                <a:ext uri="{FF2B5EF4-FFF2-40B4-BE49-F238E27FC236}">
                  <a16:creationId xmlns:a16="http://schemas.microsoft.com/office/drawing/2014/main" id="{FB133582-A586-492F-A3D0-38C663DEB303}"/>
                </a:ext>
              </a:extLst>
            </p:cNvPr>
            <p:cNvSpPr>
              <a:spLocks/>
            </p:cNvSpPr>
            <p:nvPr/>
          </p:nvSpPr>
          <p:spPr bwMode="auto">
            <a:xfrm>
              <a:off x="13796443" y="9619659"/>
              <a:ext cx="9498" cy="14249"/>
            </a:xfrm>
            <a:custGeom>
              <a:avLst/>
              <a:gdLst>
                <a:gd name="T0" fmla="*/ 2 w 2"/>
                <a:gd name="T1" fmla="*/ 4 h 4"/>
                <a:gd name="T2" fmla="*/ 1 w 2"/>
                <a:gd name="T3" fmla="*/ 4 h 4"/>
                <a:gd name="T4" fmla="*/ 1 w 2"/>
                <a:gd name="T5" fmla="*/ 4 h 4"/>
                <a:gd name="T6" fmla="*/ 1 w 2"/>
                <a:gd name="T7" fmla="*/ 3 h 4"/>
                <a:gd name="T8" fmla="*/ 1 w 2"/>
                <a:gd name="T9" fmla="*/ 2 h 4"/>
                <a:gd name="T10" fmla="*/ 0 w 2"/>
                <a:gd name="T11" fmla="*/ 1 h 4"/>
                <a:gd name="T12" fmla="*/ 1 w 2"/>
                <a:gd name="T13" fmla="*/ 0 h 4"/>
                <a:gd name="T14" fmla="*/ 1 w 2"/>
                <a:gd name="T15" fmla="*/ 1 h 4"/>
                <a:gd name="T16" fmla="*/ 2 w 2"/>
                <a:gd name="T17" fmla="*/ 1 h 4"/>
                <a:gd name="T18" fmla="*/ 2 w 2"/>
                <a:gd name="T19" fmla="*/ 1 h 4"/>
                <a:gd name="T20" fmla="*/ 2 w 2"/>
                <a:gd name="T21" fmla="*/ 2 h 4"/>
                <a:gd name="T22" fmla="*/ 2 w 2"/>
                <a:gd name="T23" fmla="*/ 2 h 4"/>
                <a:gd name="T24" fmla="*/ 2 w 2"/>
                <a:gd name="T25" fmla="*/ 3 h 4"/>
                <a:gd name="T26" fmla="*/ 2 w 2"/>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4">
                  <a:moveTo>
                    <a:pt x="2" y="4"/>
                  </a:moveTo>
                  <a:cubicBezTo>
                    <a:pt x="1" y="4"/>
                    <a:pt x="1" y="4"/>
                    <a:pt x="1" y="4"/>
                  </a:cubicBezTo>
                  <a:cubicBezTo>
                    <a:pt x="1" y="4"/>
                    <a:pt x="1" y="4"/>
                    <a:pt x="1" y="4"/>
                  </a:cubicBezTo>
                  <a:cubicBezTo>
                    <a:pt x="1" y="3"/>
                    <a:pt x="1" y="3"/>
                    <a:pt x="1" y="3"/>
                  </a:cubicBezTo>
                  <a:cubicBezTo>
                    <a:pt x="1" y="2"/>
                    <a:pt x="1" y="2"/>
                    <a:pt x="1" y="2"/>
                  </a:cubicBezTo>
                  <a:cubicBezTo>
                    <a:pt x="0" y="1"/>
                    <a:pt x="0" y="1"/>
                    <a:pt x="0" y="1"/>
                  </a:cubicBezTo>
                  <a:cubicBezTo>
                    <a:pt x="1" y="0"/>
                    <a:pt x="1" y="0"/>
                    <a:pt x="1" y="0"/>
                  </a:cubicBezTo>
                  <a:cubicBezTo>
                    <a:pt x="1" y="1"/>
                    <a:pt x="1" y="1"/>
                    <a:pt x="1" y="1"/>
                  </a:cubicBezTo>
                  <a:cubicBezTo>
                    <a:pt x="2" y="1"/>
                    <a:pt x="2" y="1"/>
                    <a:pt x="2" y="1"/>
                  </a:cubicBezTo>
                  <a:cubicBezTo>
                    <a:pt x="2" y="1"/>
                    <a:pt x="2" y="1"/>
                    <a:pt x="2" y="1"/>
                  </a:cubicBezTo>
                  <a:cubicBezTo>
                    <a:pt x="2" y="2"/>
                    <a:pt x="2" y="2"/>
                    <a:pt x="2" y="2"/>
                  </a:cubicBezTo>
                  <a:cubicBezTo>
                    <a:pt x="2" y="2"/>
                    <a:pt x="2" y="2"/>
                    <a:pt x="2" y="2"/>
                  </a:cubicBezTo>
                  <a:cubicBezTo>
                    <a:pt x="2" y="3"/>
                    <a:pt x="2" y="3"/>
                    <a:pt x="2" y="3"/>
                  </a:cubicBezTo>
                  <a:lnTo>
                    <a:pt x="2" y="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259">
              <a:extLst>
                <a:ext uri="{FF2B5EF4-FFF2-40B4-BE49-F238E27FC236}">
                  <a16:creationId xmlns:a16="http://schemas.microsoft.com/office/drawing/2014/main" id="{13A046E3-E85E-4F1A-A6E1-43C96E2725A1}"/>
                </a:ext>
              </a:extLst>
            </p:cNvPr>
            <p:cNvSpPr>
              <a:spLocks noEditPoints="1"/>
            </p:cNvSpPr>
            <p:nvPr/>
          </p:nvSpPr>
          <p:spPr bwMode="auto">
            <a:xfrm>
              <a:off x="12461915" y="10080330"/>
              <a:ext cx="1002084" cy="1424762"/>
            </a:xfrm>
            <a:custGeom>
              <a:avLst/>
              <a:gdLst>
                <a:gd name="T0" fmla="*/ 173 w 241"/>
                <a:gd name="T1" fmla="*/ 21 h 342"/>
                <a:gd name="T2" fmla="*/ 173 w 241"/>
                <a:gd name="T3" fmla="*/ 47 h 342"/>
                <a:gd name="T4" fmla="*/ 165 w 241"/>
                <a:gd name="T5" fmla="*/ 47 h 342"/>
                <a:gd name="T6" fmla="*/ 161 w 241"/>
                <a:gd name="T7" fmla="*/ 57 h 342"/>
                <a:gd name="T8" fmla="*/ 174 w 241"/>
                <a:gd name="T9" fmla="*/ 64 h 342"/>
                <a:gd name="T10" fmla="*/ 177 w 241"/>
                <a:gd name="T11" fmla="*/ 58 h 342"/>
                <a:gd name="T12" fmla="*/ 112 w 241"/>
                <a:gd name="T13" fmla="*/ 147 h 342"/>
                <a:gd name="T14" fmla="*/ 103 w 241"/>
                <a:gd name="T15" fmla="*/ 151 h 342"/>
                <a:gd name="T16" fmla="*/ 94 w 241"/>
                <a:gd name="T17" fmla="*/ 153 h 342"/>
                <a:gd name="T18" fmla="*/ 69 w 241"/>
                <a:gd name="T19" fmla="*/ 151 h 342"/>
                <a:gd name="T20" fmla="*/ 50 w 241"/>
                <a:gd name="T21" fmla="*/ 156 h 342"/>
                <a:gd name="T22" fmla="*/ 36 w 241"/>
                <a:gd name="T23" fmla="*/ 161 h 342"/>
                <a:gd name="T24" fmla="*/ 33 w 241"/>
                <a:gd name="T25" fmla="*/ 157 h 342"/>
                <a:gd name="T26" fmla="*/ 28 w 241"/>
                <a:gd name="T27" fmla="*/ 155 h 342"/>
                <a:gd name="T28" fmla="*/ 26 w 241"/>
                <a:gd name="T29" fmla="*/ 152 h 342"/>
                <a:gd name="T30" fmla="*/ 23 w 241"/>
                <a:gd name="T31" fmla="*/ 155 h 342"/>
                <a:gd name="T32" fmla="*/ 22 w 241"/>
                <a:gd name="T33" fmla="*/ 150 h 342"/>
                <a:gd name="T34" fmla="*/ 18 w 241"/>
                <a:gd name="T35" fmla="*/ 140 h 342"/>
                <a:gd name="T36" fmla="*/ 16 w 241"/>
                <a:gd name="T37" fmla="*/ 135 h 342"/>
                <a:gd name="T38" fmla="*/ 19 w 241"/>
                <a:gd name="T39" fmla="*/ 134 h 342"/>
                <a:gd name="T40" fmla="*/ 1 w 241"/>
                <a:gd name="T41" fmla="*/ 81 h 342"/>
                <a:gd name="T42" fmla="*/ 3 w 241"/>
                <a:gd name="T43" fmla="*/ 78 h 342"/>
                <a:gd name="T44" fmla="*/ 5 w 241"/>
                <a:gd name="T45" fmla="*/ 74 h 342"/>
                <a:gd name="T46" fmla="*/ 9 w 241"/>
                <a:gd name="T47" fmla="*/ 74 h 342"/>
                <a:gd name="T48" fmla="*/ 10 w 241"/>
                <a:gd name="T49" fmla="*/ 76 h 342"/>
                <a:gd name="T50" fmla="*/ 10 w 241"/>
                <a:gd name="T51" fmla="*/ 79 h 342"/>
                <a:gd name="T52" fmla="*/ 19 w 241"/>
                <a:gd name="T53" fmla="*/ 84 h 342"/>
                <a:gd name="T54" fmla="*/ 32 w 241"/>
                <a:gd name="T55" fmla="*/ 83 h 342"/>
                <a:gd name="T56" fmla="*/ 34 w 241"/>
                <a:gd name="T57" fmla="*/ 81 h 342"/>
                <a:gd name="T58" fmla="*/ 40 w 241"/>
                <a:gd name="T59" fmla="*/ 32 h 342"/>
                <a:gd name="T60" fmla="*/ 49 w 241"/>
                <a:gd name="T61" fmla="*/ 49 h 342"/>
                <a:gd name="T62" fmla="*/ 48 w 241"/>
                <a:gd name="T63" fmla="*/ 58 h 342"/>
                <a:gd name="T64" fmla="*/ 59 w 241"/>
                <a:gd name="T65" fmla="*/ 58 h 342"/>
                <a:gd name="T66" fmla="*/ 61 w 241"/>
                <a:gd name="T67" fmla="*/ 56 h 342"/>
                <a:gd name="T68" fmla="*/ 69 w 241"/>
                <a:gd name="T69" fmla="*/ 50 h 342"/>
                <a:gd name="T70" fmla="*/ 77 w 241"/>
                <a:gd name="T71" fmla="*/ 38 h 342"/>
                <a:gd name="T72" fmla="*/ 89 w 241"/>
                <a:gd name="T73" fmla="*/ 44 h 342"/>
                <a:gd name="T74" fmla="*/ 103 w 241"/>
                <a:gd name="T75" fmla="*/ 42 h 342"/>
                <a:gd name="T76" fmla="*/ 113 w 241"/>
                <a:gd name="T77" fmla="*/ 30 h 342"/>
                <a:gd name="T78" fmla="*/ 121 w 241"/>
                <a:gd name="T79" fmla="*/ 17 h 342"/>
                <a:gd name="T80" fmla="*/ 125 w 241"/>
                <a:gd name="T81" fmla="*/ 15 h 342"/>
                <a:gd name="T82" fmla="*/ 127 w 241"/>
                <a:gd name="T83" fmla="*/ 13 h 342"/>
                <a:gd name="T84" fmla="*/ 129 w 241"/>
                <a:gd name="T85" fmla="*/ 11 h 342"/>
                <a:gd name="T86" fmla="*/ 141 w 241"/>
                <a:gd name="T87" fmla="*/ 3 h 342"/>
                <a:gd name="T88" fmla="*/ 158 w 241"/>
                <a:gd name="T89" fmla="*/ 2 h 342"/>
                <a:gd name="T90" fmla="*/ 142 w 241"/>
                <a:gd name="T91" fmla="*/ 97 h 342"/>
                <a:gd name="T92" fmla="*/ 146 w 241"/>
                <a:gd name="T93" fmla="*/ 89 h 342"/>
                <a:gd name="T94" fmla="*/ 137 w 241"/>
                <a:gd name="T95" fmla="*/ 80 h 342"/>
                <a:gd name="T96" fmla="*/ 122 w 241"/>
                <a:gd name="T97" fmla="*/ 92 h 342"/>
                <a:gd name="T98" fmla="*/ 123 w 241"/>
                <a:gd name="T99" fmla="*/ 101 h 342"/>
                <a:gd name="T100" fmla="*/ 127 w 241"/>
                <a:gd name="T101" fmla="*/ 106 h 342"/>
                <a:gd name="T102" fmla="*/ 131 w 241"/>
                <a:gd name="T103" fmla="*/ 104 h 342"/>
                <a:gd name="T104" fmla="*/ 240 w 241"/>
                <a:gd name="T105" fmla="*/ 342 h 342"/>
                <a:gd name="T106" fmla="*/ 240 w 241"/>
                <a:gd name="T107" fmla="*/ 340 h 342"/>
                <a:gd name="T108" fmla="*/ 240 w 241"/>
                <a:gd name="T109" fmla="*/ 34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1" h="342">
                  <a:moveTo>
                    <a:pt x="167" y="3"/>
                  </a:moveTo>
                  <a:cubicBezTo>
                    <a:pt x="167" y="7"/>
                    <a:pt x="170" y="9"/>
                    <a:pt x="170" y="16"/>
                  </a:cubicBezTo>
                  <a:cubicBezTo>
                    <a:pt x="170" y="16"/>
                    <a:pt x="170" y="16"/>
                    <a:pt x="170" y="16"/>
                  </a:cubicBezTo>
                  <a:cubicBezTo>
                    <a:pt x="172" y="19"/>
                    <a:pt x="171" y="19"/>
                    <a:pt x="173" y="21"/>
                  </a:cubicBezTo>
                  <a:cubicBezTo>
                    <a:pt x="176" y="30"/>
                    <a:pt x="174" y="28"/>
                    <a:pt x="175" y="43"/>
                  </a:cubicBezTo>
                  <a:cubicBezTo>
                    <a:pt x="174" y="45"/>
                    <a:pt x="174" y="45"/>
                    <a:pt x="174" y="45"/>
                  </a:cubicBezTo>
                  <a:cubicBezTo>
                    <a:pt x="174" y="46"/>
                    <a:pt x="174" y="46"/>
                    <a:pt x="174" y="47"/>
                  </a:cubicBezTo>
                  <a:cubicBezTo>
                    <a:pt x="174" y="47"/>
                    <a:pt x="174" y="47"/>
                    <a:pt x="173" y="47"/>
                  </a:cubicBezTo>
                  <a:cubicBezTo>
                    <a:pt x="170" y="45"/>
                    <a:pt x="171" y="46"/>
                    <a:pt x="168" y="44"/>
                  </a:cubicBezTo>
                  <a:cubicBezTo>
                    <a:pt x="168" y="44"/>
                    <a:pt x="168" y="44"/>
                    <a:pt x="168" y="44"/>
                  </a:cubicBezTo>
                  <a:cubicBezTo>
                    <a:pt x="167" y="44"/>
                    <a:pt x="167" y="44"/>
                    <a:pt x="167" y="44"/>
                  </a:cubicBezTo>
                  <a:cubicBezTo>
                    <a:pt x="166" y="46"/>
                    <a:pt x="166" y="45"/>
                    <a:pt x="165" y="47"/>
                  </a:cubicBezTo>
                  <a:cubicBezTo>
                    <a:pt x="164" y="49"/>
                    <a:pt x="163" y="51"/>
                    <a:pt x="161" y="53"/>
                  </a:cubicBezTo>
                  <a:cubicBezTo>
                    <a:pt x="161" y="53"/>
                    <a:pt x="161" y="53"/>
                    <a:pt x="161" y="53"/>
                  </a:cubicBezTo>
                  <a:cubicBezTo>
                    <a:pt x="161" y="55"/>
                    <a:pt x="161" y="55"/>
                    <a:pt x="161" y="57"/>
                  </a:cubicBezTo>
                  <a:cubicBezTo>
                    <a:pt x="161" y="57"/>
                    <a:pt x="161" y="57"/>
                    <a:pt x="161" y="57"/>
                  </a:cubicBezTo>
                  <a:cubicBezTo>
                    <a:pt x="162" y="57"/>
                    <a:pt x="162" y="57"/>
                    <a:pt x="162" y="57"/>
                  </a:cubicBezTo>
                  <a:cubicBezTo>
                    <a:pt x="163" y="59"/>
                    <a:pt x="163" y="58"/>
                    <a:pt x="164" y="61"/>
                  </a:cubicBezTo>
                  <a:cubicBezTo>
                    <a:pt x="167" y="63"/>
                    <a:pt x="167" y="63"/>
                    <a:pt x="167" y="63"/>
                  </a:cubicBezTo>
                  <a:cubicBezTo>
                    <a:pt x="169" y="63"/>
                    <a:pt x="169" y="64"/>
                    <a:pt x="174" y="64"/>
                  </a:cubicBezTo>
                  <a:cubicBezTo>
                    <a:pt x="174" y="62"/>
                    <a:pt x="174" y="62"/>
                    <a:pt x="175" y="58"/>
                  </a:cubicBezTo>
                  <a:cubicBezTo>
                    <a:pt x="175" y="57"/>
                    <a:pt x="175" y="57"/>
                    <a:pt x="175" y="57"/>
                  </a:cubicBezTo>
                  <a:cubicBezTo>
                    <a:pt x="176" y="58"/>
                    <a:pt x="176" y="58"/>
                    <a:pt x="176" y="58"/>
                  </a:cubicBezTo>
                  <a:cubicBezTo>
                    <a:pt x="177" y="58"/>
                    <a:pt x="177" y="58"/>
                    <a:pt x="177" y="58"/>
                  </a:cubicBezTo>
                  <a:cubicBezTo>
                    <a:pt x="180" y="58"/>
                    <a:pt x="178" y="58"/>
                    <a:pt x="185" y="58"/>
                  </a:cubicBezTo>
                  <a:cubicBezTo>
                    <a:pt x="183" y="68"/>
                    <a:pt x="180" y="82"/>
                    <a:pt x="172" y="84"/>
                  </a:cubicBezTo>
                  <a:cubicBezTo>
                    <a:pt x="152" y="107"/>
                    <a:pt x="175" y="93"/>
                    <a:pt x="128" y="138"/>
                  </a:cubicBezTo>
                  <a:cubicBezTo>
                    <a:pt x="124" y="140"/>
                    <a:pt x="122" y="144"/>
                    <a:pt x="112" y="147"/>
                  </a:cubicBezTo>
                  <a:cubicBezTo>
                    <a:pt x="107" y="147"/>
                    <a:pt x="107" y="147"/>
                    <a:pt x="107" y="147"/>
                  </a:cubicBezTo>
                  <a:cubicBezTo>
                    <a:pt x="105" y="147"/>
                    <a:pt x="105" y="147"/>
                    <a:pt x="105" y="147"/>
                  </a:cubicBezTo>
                  <a:cubicBezTo>
                    <a:pt x="104" y="149"/>
                    <a:pt x="104" y="149"/>
                    <a:pt x="104" y="149"/>
                  </a:cubicBezTo>
                  <a:cubicBezTo>
                    <a:pt x="103" y="151"/>
                    <a:pt x="103" y="151"/>
                    <a:pt x="103" y="151"/>
                  </a:cubicBezTo>
                  <a:cubicBezTo>
                    <a:pt x="103" y="151"/>
                    <a:pt x="103" y="151"/>
                    <a:pt x="103" y="151"/>
                  </a:cubicBezTo>
                  <a:cubicBezTo>
                    <a:pt x="101" y="151"/>
                    <a:pt x="100" y="151"/>
                    <a:pt x="98" y="150"/>
                  </a:cubicBezTo>
                  <a:cubicBezTo>
                    <a:pt x="96" y="150"/>
                    <a:pt x="96" y="150"/>
                    <a:pt x="96" y="150"/>
                  </a:cubicBezTo>
                  <a:cubicBezTo>
                    <a:pt x="95" y="152"/>
                    <a:pt x="95" y="151"/>
                    <a:pt x="94" y="153"/>
                  </a:cubicBezTo>
                  <a:cubicBezTo>
                    <a:pt x="92" y="153"/>
                    <a:pt x="92" y="153"/>
                    <a:pt x="92" y="153"/>
                  </a:cubicBezTo>
                  <a:cubicBezTo>
                    <a:pt x="88" y="152"/>
                    <a:pt x="86" y="151"/>
                    <a:pt x="80" y="150"/>
                  </a:cubicBezTo>
                  <a:cubicBezTo>
                    <a:pt x="77" y="152"/>
                    <a:pt x="76" y="153"/>
                    <a:pt x="71" y="151"/>
                  </a:cubicBezTo>
                  <a:cubicBezTo>
                    <a:pt x="69" y="151"/>
                    <a:pt x="69" y="151"/>
                    <a:pt x="69" y="151"/>
                  </a:cubicBezTo>
                  <a:cubicBezTo>
                    <a:pt x="67" y="152"/>
                    <a:pt x="68" y="151"/>
                    <a:pt x="65" y="152"/>
                  </a:cubicBezTo>
                  <a:cubicBezTo>
                    <a:pt x="60" y="156"/>
                    <a:pt x="60" y="156"/>
                    <a:pt x="60" y="156"/>
                  </a:cubicBezTo>
                  <a:cubicBezTo>
                    <a:pt x="54" y="156"/>
                    <a:pt x="57" y="157"/>
                    <a:pt x="52" y="156"/>
                  </a:cubicBezTo>
                  <a:cubicBezTo>
                    <a:pt x="51" y="156"/>
                    <a:pt x="51" y="156"/>
                    <a:pt x="50" y="156"/>
                  </a:cubicBezTo>
                  <a:cubicBezTo>
                    <a:pt x="49" y="157"/>
                    <a:pt x="49" y="157"/>
                    <a:pt x="49" y="157"/>
                  </a:cubicBezTo>
                  <a:cubicBezTo>
                    <a:pt x="46" y="157"/>
                    <a:pt x="46" y="157"/>
                    <a:pt x="46" y="157"/>
                  </a:cubicBezTo>
                  <a:cubicBezTo>
                    <a:pt x="44" y="158"/>
                    <a:pt x="42" y="160"/>
                    <a:pt x="40" y="161"/>
                  </a:cubicBezTo>
                  <a:cubicBezTo>
                    <a:pt x="37" y="161"/>
                    <a:pt x="40" y="161"/>
                    <a:pt x="36" y="161"/>
                  </a:cubicBezTo>
                  <a:cubicBezTo>
                    <a:pt x="33" y="159"/>
                    <a:pt x="33" y="159"/>
                    <a:pt x="33" y="159"/>
                  </a:cubicBezTo>
                  <a:cubicBezTo>
                    <a:pt x="32" y="159"/>
                    <a:pt x="32" y="159"/>
                    <a:pt x="32" y="159"/>
                  </a:cubicBezTo>
                  <a:cubicBezTo>
                    <a:pt x="33" y="158"/>
                    <a:pt x="33" y="158"/>
                    <a:pt x="33" y="158"/>
                  </a:cubicBezTo>
                  <a:cubicBezTo>
                    <a:pt x="33" y="157"/>
                    <a:pt x="33" y="157"/>
                    <a:pt x="33" y="157"/>
                  </a:cubicBezTo>
                  <a:cubicBezTo>
                    <a:pt x="32" y="156"/>
                    <a:pt x="32" y="157"/>
                    <a:pt x="32" y="156"/>
                  </a:cubicBezTo>
                  <a:cubicBezTo>
                    <a:pt x="31" y="156"/>
                    <a:pt x="31" y="156"/>
                    <a:pt x="31" y="156"/>
                  </a:cubicBezTo>
                  <a:cubicBezTo>
                    <a:pt x="30" y="155"/>
                    <a:pt x="30" y="155"/>
                    <a:pt x="30" y="155"/>
                  </a:cubicBezTo>
                  <a:cubicBezTo>
                    <a:pt x="28" y="155"/>
                    <a:pt x="28" y="155"/>
                    <a:pt x="28" y="155"/>
                  </a:cubicBezTo>
                  <a:cubicBezTo>
                    <a:pt x="28" y="156"/>
                    <a:pt x="28" y="156"/>
                    <a:pt x="28" y="156"/>
                  </a:cubicBezTo>
                  <a:cubicBezTo>
                    <a:pt x="27" y="156"/>
                    <a:pt x="27" y="156"/>
                    <a:pt x="27" y="156"/>
                  </a:cubicBezTo>
                  <a:cubicBezTo>
                    <a:pt x="27" y="153"/>
                    <a:pt x="27" y="155"/>
                    <a:pt x="27" y="152"/>
                  </a:cubicBezTo>
                  <a:cubicBezTo>
                    <a:pt x="26" y="152"/>
                    <a:pt x="26" y="152"/>
                    <a:pt x="26" y="152"/>
                  </a:cubicBezTo>
                  <a:cubicBezTo>
                    <a:pt x="24" y="152"/>
                    <a:pt x="25" y="152"/>
                    <a:pt x="24" y="152"/>
                  </a:cubicBezTo>
                  <a:cubicBezTo>
                    <a:pt x="23" y="152"/>
                    <a:pt x="23" y="152"/>
                    <a:pt x="23" y="152"/>
                  </a:cubicBezTo>
                  <a:cubicBezTo>
                    <a:pt x="23" y="153"/>
                    <a:pt x="23" y="153"/>
                    <a:pt x="23" y="153"/>
                  </a:cubicBezTo>
                  <a:cubicBezTo>
                    <a:pt x="23" y="155"/>
                    <a:pt x="23" y="155"/>
                    <a:pt x="23" y="155"/>
                  </a:cubicBezTo>
                  <a:cubicBezTo>
                    <a:pt x="22" y="155"/>
                    <a:pt x="22" y="155"/>
                    <a:pt x="22" y="155"/>
                  </a:cubicBezTo>
                  <a:cubicBezTo>
                    <a:pt x="22" y="153"/>
                    <a:pt x="22" y="153"/>
                    <a:pt x="22" y="153"/>
                  </a:cubicBezTo>
                  <a:cubicBezTo>
                    <a:pt x="21" y="152"/>
                    <a:pt x="21" y="152"/>
                    <a:pt x="21" y="152"/>
                  </a:cubicBezTo>
                  <a:cubicBezTo>
                    <a:pt x="22" y="150"/>
                    <a:pt x="22" y="150"/>
                    <a:pt x="22" y="150"/>
                  </a:cubicBezTo>
                  <a:cubicBezTo>
                    <a:pt x="23" y="149"/>
                    <a:pt x="23" y="149"/>
                    <a:pt x="23" y="149"/>
                  </a:cubicBezTo>
                  <a:cubicBezTo>
                    <a:pt x="23" y="146"/>
                    <a:pt x="23" y="148"/>
                    <a:pt x="21" y="143"/>
                  </a:cubicBezTo>
                  <a:cubicBezTo>
                    <a:pt x="19" y="142"/>
                    <a:pt x="19" y="142"/>
                    <a:pt x="19" y="142"/>
                  </a:cubicBezTo>
                  <a:cubicBezTo>
                    <a:pt x="18" y="140"/>
                    <a:pt x="18" y="140"/>
                    <a:pt x="18" y="140"/>
                  </a:cubicBezTo>
                  <a:cubicBezTo>
                    <a:pt x="18" y="139"/>
                    <a:pt x="18" y="139"/>
                    <a:pt x="18" y="139"/>
                  </a:cubicBezTo>
                  <a:cubicBezTo>
                    <a:pt x="17" y="138"/>
                    <a:pt x="17" y="138"/>
                    <a:pt x="17" y="138"/>
                  </a:cubicBezTo>
                  <a:cubicBezTo>
                    <a:pt x="16" y="137"/>
                    <a:pt x="16" y="137"/>
                    <a:pt x="16" y="137"/>
                  </a:cubicBezTo>
                  <a:cubicBezTo>
                    <a:pt x="16" y="135"/>
                    <a:pt x="16" y="135"/>
                    <a:pt x="16" y="135"/>
                  </a:cubicBezTo>
                  <a:cubicBezTo>
                    <a:pt x="16" y="134"/>
                    <a:pt x="16" y="134"/>
                    <a:pt x="16" y="134"/>
                  </a:cubicBezTo>
                  <a:cubicBezTo>
                    <a:pt x="17" y="133"/>
                    <a:pt x="17" y="133"/>
                    <a:pt x="17" y="133"/>
                  </a:cubicBezTo>
                  <a:cubicBezTo>
                    <a:pt x="18" y="134"/>
                    <a:pt x="18" y="134"/>
                    <a:pt x="18" y="134"/>
                  </a:cubicBezTo>
                  <a:cubicBezTo>
                    <a:pt x="19" y="134"/>
                    <a:pt x="19" y="134"/>
                    <a:pt x="19" y="134"/>
                  </a:cubicBezTo>
                  <a:cubicBezTo>
                    <a:pt x="20" y="133"/>
                    <a:pt x="20" y="133"/>
                    <a:pt x="20" y="133"/>
                  </a:cubicBezTo>
                  <a:cubicBezTo>
                    <a:pt x="21" y="131"/>
                    <a:pt x="21" y="131"/>
                    <a:pt x="21" y="131"/>
                  </a:cubicBezTo>
                  <a:cubicBezTo>
                    <a:pt x="22" y="113"/>
                    <a:pt x="16" y="124"/>
                    <a:pt x="6" y="90"/>
                  </a:cubicBezTo>
                  <a:cubicBezTo>
                    <a:pt x="3" y="84"/>
                    <a:pt x="4" y="86"/>
                    <a:pt x="1" y="81"/>
                  </a:cubicBezTo>
                  <a:cubicBezTo>
                    <a:pt x="0" y="80"/>
                    <a:pt x="0" y="80"/>
                    <a:pt x="0" y="80"/>
                  </a:cubicBezTo>
                  <a:cubicBezTo>
                    <a:pt x="1" y="80"/>
                    <a:pt x="1" y="80"/>
                    <a:pt x="1" y="80"/>
                  </a:cubicBezTo>
                  <a:cubicBezTo>
                    <a:pt x="2" y="79"/>
                    <a:pt x="2" y="79"/>
                    <a:pt x="3" y="78"/>
                  </a:cubicBezTo>
                  <a:cubicBezTo>
                    <a:pt x="3" y="78"/>
                    <a:pt x="3" y="78"/>
                    <a:pt x="3" y="78"/>
                  </a:cubicBezTo>
                  <a:cubicBezTo>
                    <a:pt x="4" y="78"/>
                    <a:pt x="4" y="78"/>
                    <a:pt x="4" y="78"/>
                  </a:cubicBezTo>
                  <a:cubicBezTo>
                    <a:pt x="4" y="77"/>
                    <a:pt x="4" y="77"/>
                    <a:pt x="4" y="77"/>
                  </a:cubicBezTo>
                  <a:cubicBezTo>
                    <a:pt x="4" y="77"/>
                    <a:pt x="4" y="77"/>
                    <a:pt x="4" y="76"/>
                  </a:cubicBezTo>
                  <a:cubicBezTo>
                    <a:pt x="5" y="75"/>
                    <a:pt x="5" y="75"/>
                    <a:pt x="5" y="74"/>
                  </a:cubicBezTo>
                  <a:cubicBezTo>
                    <a:pt x="6" y="73"/>
                    <a:pt x="6" y="73"/>
                    <a:pt x="6" y="73"/>
                  </a:cubicBezTo>
                  <a:cubicBezTo>
                    <a:pt x="7" y="73"/>
                    <a:pt x="7" y="73"/>
                    <a:pt x="7" y="73"/>
                  </a:cubicBezTo>
                  <a:cubicBezTo>
                    <a:pt x="8" y="73"/>
                    <a:pt x="8" y="73"/>
                    <a:pt x="8" y="73"/>
                  </a:cubicBezTo>
                  <a:cubicBezTo>
                    <a:pt x="9" y="74"/>
                    <a:pt x="9" y="74"/>
                    <a:pt x="9" y="74"/>
                  </a:cubicBezTo>
                  <a:cubicBezTo>
                    <a:pt x="9" y="75"/>
                    <a:pt x="9" y="75"/>
                    <a:pt x="9" y="75"/>
                  </a:cubicBezTo>
                  <a:cubicBezTo>
                    <a:pt x="9" y="75"/>
                    <a:pt x="9" y="75"/>
                    <a:pt x="9" y="75"/>
                  </a:cubicBezTo>
                  <a:cubicBezTo>
                    <a:pt x="10" y="75"/>
                    <a:pt x="10" y="75"/>
                    <a:pt x="10" y="75"/>
                  </a:cubicBezTo>
                  <a:cubicBezTo>
                    <a:pt x="10" y="76"/>
                    <a:pt x="10" y="76"/>
                    <a:pt x="10" y="76"/>
                  </a:cubicBezTo>
                  <a:cubicBezTo>
                    <a:pt x="11" y="77"/>
                    <a:pt x="11" y="77"/>
                    <a:pt x="11" y="77"/>
                  </a:cubicBezTo>
                  <a:cubicBezTo>
                    <a:pt x="11" y="78"/>
                    <a:pt x="11" y="78"/>
                    <a:pt x="11" y="78"/>
                  </a:cubicBezTo>
                  <a:cubicBezTo>
                    <a:pt x="10" y="78"/>
                    <a:pt x="10" y="78"/>
                    <a:pt x="10" y="78"/>
                  </a:cubicBezTo>
                  <a:cubicBezTo>
                    <a:pt x="10" y="79"/>
                    <a:pt x="10" y="79"/>
                    <a:pt x="10" y="79"/>
                  </a:cubicBezTo>
                  <a:cubicBezTo>
                    <a:pt x="11" y="80"/>
                    <a:pt x="11" y="80"/>
                    <a:pt x="11" y="80"/>
                  </a:cubicBezTo>
                  <a:cubicBezTo>
                    <a:pt x="11" y="80"/>
                    <a:pt x="11" y="80"/>
                    <a:pt x="11" y="81"/>
                  </a:cubicBezTo>
                  <a:cubicBezTo>
                    <a:pt x="14" y="82"/>
                    <a:pt x="13" y="82"/>
                    <a:pt x="14" y="82"/>
                  </a:cubicBezTo>
                  <a:cubicBezTo>
                    <a:pt x="17" y="82"/>
                    <a:pt x="17" y="83"/>
                    <a:pt x="19" y="84"/>
                  </a:cubicBezTo>
                  <a:cubicBezTo>
                    <a:pt x="25" y="84"/>
                    <a:pt x="21" y="83"/>
                    <a:pt x="27" y="83"/>
                  </a:cubicBezTo>
                  <a:cubicBezTo>
                    <a:pt x="30" y="84"/>
                    <a:pt x="29" y="84"/>
                    <a:pt x="31" y="84"/>
                  </a:cubicBezTo>
                  <a:cubicBezTo>
                    <a:pt x="32" y="84"/>
                    <a:pt x="32" y="84"/>
                    <a:pt x="32" y="84"/>
                  </a:cubicBezTo>
                  <a:cubicBezTo>
                    <a:pt x="32" y="83"/>
                    <a:pt x="32" y="83"/>
                    <a:pt x="32" y="83"/>
                  </a:cubicBezTo>
                  <a:cubicBezTo>
                    <a:pt x="32" y="82"/>
                    <a:pt x="32" y="82"/>
                    <a:pt x="32" y="82"/>
                  </a:cubicBezTo>
                  <a:cubicBezTo>
                    <a:pt x="32" y="82"/>
                    <a:pt x="32" y="82"/>
                    <a:pt x="32" y="82"/>
                  </a:cubicBezTo>
                  <a:cubicBezTo>
                    <a:pt x="33" y="82"/>
                    <a:pt x="33" y="82"/>
                    <a:pt x="33" y="82"/>
                  </a:cubicBezTo>
                  <a:cubicBezTo>
                    <a:pt x="34" y="81"/>
                    <a:pt x="34" y="81"/>
                    <a:pt x="34" y="81"/>
                  </a:cubicBezTo>
                  <a:cubicBezTo>
                    <a:pt x="35" y="80"/>
                    <a:pt x="35" y="80"/>
                    <a:pt x="35" y="80"/>
                  </a:cubicBezTo>
                  <a:cubicBezTo>
                    <a:pt x="37" y="79"/>
                    <a:pt x="36" y="79"/>
                    <a:pt x="39" y="78"/>
                  </a:cubicBezTo>
                  <a:cubicBezTo>
                    <a:pt x="40" y="78"/>
                    <a:pt x="40" y="78"/>
                    <a:pt x="40" y="78"/>
                  </a:cubicBezTo>
                  <a:cubicBezTo>
                    <a:pt x="40" y="61"/>
                    <a:pt x="40" y="50"/>
                    <a:pt x="40" y="32"/>
                  </a:cubicBezTo>
                  <a:cubicBezTo>
                    <a:pt x="41" y="33"/>
                    <a:pt x="43" y="35"/>
                    <a:pt x="44" y="35"/>
                  </a:cubicBezTo>
                  <a:cubicBezTo>
                    <a:pt x="46" y="39"/>
                    <a:pt x="46" y="40"/>
                    <a:pt x="49" y="46"/>
                  </a:cubicBezTo>
                  <a:cubicBezTo>
                    <a:pt x="49" y="47"/>
                    <a:pt x="49" y="48"/>
                    <a:pt x="49" y="49"/>
                  </a:cubicBezTo>
                  <a:cubicBezTo>
                    <a:pt x="49" y="49"/>
                    <a:pt x="49" y="49"/>
                    <a:pt x="49" y="49"/>
                  </a:cubicBezTo>
                  <a:cubicBezTo>
                    <a:pt x="48" y="51"/>
                    <a:pt x="48" y="51"/>
                    <a:pt x="47" y="53"/>
                  </a:cubicBezTo>
                  <a:cubicBezTo>
                    <a:pt x="47" y="55"/>
                    <a:pt x="47" y="54"/>
                    <a:pt x="47" y="57"/>
                  </a:cubicBezTo>
                  <a:cubicBezTo>
                    <a:pt x="48" y="58"/>
                    <a:pt x="48" y="58"/>
                    <a:pt x="48" y="58"/>
                  </a:cubicBezTo>
                  <a:cubicBezTo>
                    <a:pt x="48" y="58"/>
                    <a:pt x="48" y="58"/>
                    <a:pt x="48" y="58"/>
                  </a:cubicBezTo>
                  <a:cubicBezTo>
                    <a:pt x="50" y="57"/>
                    <a:pt x="50" y="57"/>
                    <a:pt x="50" y="57"/>
                  </a:cubicBezTo>
                  <a:cubicBezTo>
                    <a:pt x="51" y="58"/>
                    <a:pt x="51" y="58"/>
                    <a:pt x="52" y="58"/>
                  </a:cubicBezTo>
                  <a:cubicBezTo>
                    <a:pt x="56" y="58"/>
                    <a:pt x="56" y="58"/>
                    <a:pt x="56" y="58"/>
                  </a:cubicBezTo>
                  <a:cubicBezTo>
                    <a:pt x="57" y="58"/>
                    <a:pt x="58" y="58"/>
                    <a:pt x="59" y="58"/>
                  </a:cubicBezTo>
                  <a:cubicBezTo>
                    <a:pt x="59" y="58"/>
                    <a:pt x="59" y="58"/>
                    <a:pt x="59" y="58"/>
                  </a:cubicBezTo>
                  <a:cubicBezTo>
                    <a:pt x="60" y="57"/>
                    <a:pt x="60" y="57"/>
                    <a:pt x="60" y="57"/>
                  </a:cubicBezTo>
                  <a:cubicBezTo>
                    <a:pt x="60" y="56"/>
                    <a:pt x="60" y="56"/>
                    <a:pt x="60" y="56"/>
                  </a:cubicBezTo>
                  <a:cubicBezTo>
                    <a:pt x="61" y="56"/>
                    <a:pt x="61" y="56"/>
                    <a:pt x="61" y="56"/>
                  </a:cubicBezTo>
                  <a:cubicBezTo>
                    <a:pt x="62" y="56"/>
                    <a:pt x="61" y="56"/>
                    <a:pt x="63" y="55"/>
                  </a:cubicBezTo>
                  <a:cubicBezTo>
                    <a:pt x="64" y="55"/>
                    <a:pt x="64" y="55"/>
                    <a:pt x="64" y="55"/>
                  </a:cubicBezTo>
                  <a:cubicBezTo>
                    <a:pt x="65" y="52"/>
                    <a:pt x="65" y="52"/>
                    <a:pt x="65" y="52"/>
                  </a:cubicBezTo>
                  <a:cubicBezTo>
                    <a:pt x="66" y="51"/>
                    <a:pt x="67" y="50"/>
                    <a:pt x="69" y="50"/>
                  </a:cubicBezTo>
                  <a:cubicBezTo>
                    <a:pt x="70" y="48"/>
                    <a:pt x="72" y="43"/>
                    <a:pt x="72" y="41"/>
                  </a:cubicBezTo>
                  <a:cubicBezTo>
                    <a:pt x="73" y="40"/>
                    <a:pt x="73" y="40"/>
                    <a:pt x="73" y="40"/>
                  </a:cubicBezTo>
                  <a:cubicBezTo>
                    <a:pt x="74" y="39"/>
                    <a:pt x="74" y="39"/>
                    <a:pt x="74" y="39"/>
                  </a:cubicBezTo>
                  <a:cubicBezTo>
                    <a:pt x="75" y="39"/>
                    <a:pt x="76" y="39"/>
                    <a:pt x="77" y="38"/>
                  </a:cubicBezTo>
                  <a:cubicBezTo>
                    <a:pt x="78" y="39"/>
                    <a:pt x="80" y="39"/>
                    <a:pt x="84" y="42"/>
                  </a:cubicBezTo>
                  <a:cubicBezTo>
                    <a:pt x="85" y="43"/>
                    <a:pt x="85" y="43"/>
                    <a:pt x="85" y="43"/>
                  </a:cubicBezTo>
                  <a:cubicBezTo>
                    <a:pt x="86" y="43"/>
                    <a:pt x="86" y="43"/>
                    <a:pt x="87" y="43"/>
                  </a:cubicBezTo>
                  <a:cubicBezTo>
                    <a:pt x="89" y="44"/>
                    <a:pt x="89" y="44"/>
                    <a:pt x="89" y="44"/>
                  </a:cubicBezTo>
                  <a:cubicBezTo>
                    <a:pt x="92" y="44"/>
                    <a:pt x="92" y="45"/>
                    <a:pt x="95" y="45"/>
                  </a:cubicBezTo>
                  <a:cubicBezTo>
                    <a:pt x="96" y="44"/>
                    <a:pt x="96" y="44"/>
                    <a:pt x="96" y="44"/>
                  </a:cubicBezTo>
                  <a:cubicBezTo>
                    <a:pt x="99" y="44"/>
                    <a:pt x="99" y="45"/>
                    <a:pt x="101" y="44"/>
                  </a:cubicBezTo>
                  <a:cubicBezTo>
                    <a:pt x="102" y="43"/>
                    <a:pt x="102" y="43"/>
                    <a:pt x="103" y="42"/>
                  </a:cubicBezTo>
                  <a:cubicBezTo>
                    <a:pt x="104" y="40"/>
                    <a:pt x="106" y="35"/>
                    <a:pt x="106" y="32"/>
                  </a:cubicBezTo>
                  <a:cubicBezTo>
                    <a:pt x="106" y="32"/>
                    <a:pt x="106" y="32"/>
                    <a:pt x="106" y="32"/>
                  </a:cubicBezTo>
                  <a:cubicBezTo>
                    <a:pt x="109" y="31"/>
                    <a:pt x="108" y="31"/>
                    <a:pt x="112" y="30"/>
                  </a:cubicBezTo>
                  <a:cubicBezTo>
                    <a:pt x="113" y="30"/>
                    <a:pt x="113" y="30"/>
                    <a:pt x="113" y="30"/>
                  </a:cubicBezTo>
                  <a:cubicBezTo>
                    <a:pt x="114" y="28"/>
                    <a:pt x="115" y="28"/>
                    <a:pt x="117" y="26"/>
                  </a:cubicBezTo>
                  <a:cubicBezTo>
                    <a:pt x="117" y="25"/>
                    <a:pt x="118" y="20"/>
                    <a:pt x="119" y="19"/>
                  </a:cubicBezTo>
                  <a:cubicBezTo>
                    <a:pt x="120" y="17"/>
                    <a:pt x="120" y="18"/>
                    <a:pt x="120" y="17"/>
                  </a:cubicBezTo>
                  <a:cubicBezTo>
                    <a:pt x="121" y="17"/>
                    <a:pt x="121" y="17"/>
                    <a:pt x="121" y="17"/>
                  </a:cubicBezTo>
                  <a:cubicBezTo>
                    <a:pt x="121" y="16"/>
                    <a:pt x="121" y="17"/>
                    <a:pt x="122" y="16"/>
                  </a:cubicBezTo>
                  <a:cubicBezTo>
                    <a:pt x="123" y="15"/>
                    <a:pt x="123" y="15"/>
                    <a:pt x="123" y="15"/>
                  </a:cubicBezTo>
                  <a:cubicBezTo>
                    <a:pt x="124" y="15"/>
                    <a:pt x="124" y="15"/>
                    <a:pt x="124" y="15"/>
                  </a:cubicBezTo>
                  <a:cubicBezTo>
                    <a:pt x="125" y="15"/>
                    <a:pt x="125" y="15"/>
                    <a:pt x="125" y="15"/>
                  </a:cubicBezTo>
                  <a:cubicBezTo>
                    <a:pt x="125" y="14"/>
                    <a:pt x="125" y="14"/>
                    <a:pt x="125" y="14"/>
                  </a:cubicBezTo>
                  <a:cubicBezTo>
                    <a:pt x="126" y="13"/>
                    <a:pt x="126" y="13"/>
                    <a:pt x="126" y="13"/>
                  </a:cubicBezTo>
                  <a:cubicBezTo>
                    <a:pt x="127" y="13"/>
                    <a:pt x="127" y="13"/>
                    <a:pt x="127" y="13"/>
                  </a:cubicBezTo>
                  <a:cubicBezTo>
                    <a:pt x="127" y="13"/>
                    <a:pt x="127" y="13"/>
                    <a:pt x="127" y="13"/>
                  </a:cubicBezTo>
                  <a:cubicBezTo>
                    <a:pt x="127" y="12"/>
                    <a:pt x="127" y="12"/>
                    <a:pt x="127" y="12"/>
                  </a:cubicBezTo>
                  <a:cubicBezTo>
                    <a:pt x="128" y="12"/>
                    <a:pt x="128" y="12"/>
                    <a:pt x="128" y="12"/>
                  </a:cubicBezTo>
                  <a:cubicBezTo>
                    <a:pt x="129" y="11"/>
                    <a:pt x="129" y="11"/>
                    <a:pt x="129" y="11"/>
                  </a:cubicBezTo>
                  <a:cubicBezTo>
                    <a:pt x="129" y="11"/>
                    <a:pt x="129" y="11"/>
                    <a:pt x="129" y="11"/>
                  </a:cubicBezTo>
                  <a:cubicBezTo>
                    <a:pt x="129" y="10"/>
                    <a:pt x="129" y="10"/>
                    <a:pt x="129" y="10"/>
                  </a:cubicBezTo>
                  <a:cubicBezTo>
                    <a:pt x="132" y="7"/>
                    <a:pt x="132" y="7"/>
                    <a:pt x="134" y="6"/>
                  </a:cubicBezTo>
                  <a:cubicBezTo>
                    <a:pt x="137" y="5"/>
                    <a:pt x="137" y="5"/>
                    <a:pt x="139" y="4"/>
                  </a:cubicBezTo>
                  <a:cubicBezTo>
                    <a:pt x="141" y="3"/>
                    <a:pt x="141" y="3"/>
                    <a:pt x="141" y="3"/>
                  </a:cubicBezTo>
                  <a:cubicBezTo>
                    <a:pt x="141" y="2"/>
                    <a:pt x="141" y="2"/>
                    <a:pt x="141" y="2"/>
                  </a:cubicBezTo>
                  <a:cubicBezTo>
                    <a:pt x="143" y="1"/>
                    <a:pt x="143" y="1"/>
                    <a:pt x="143" y="1"/>
                  </a:cubicBezTo>
                  <a:cubicBezTo>
                    <a:pt x="146" y="1"/>
                    <a:pt x="145" y="1"/>
                    <a:pt x="149" y="0"/>
                  </a:cubicBezTo>
                  <a:cubicBezTo>
                    <a:pt x="155" y="1"/>
                    <a:pt x="151" y="1"/>
                    <a:pt x="158" y="2"/>
                  </a:cubicBezTo>
                  <a:cubicBezTo>
                    <a:pt x="161" y="2"/>
                    <a:pt x="163" y="2"/>
                    <a:pt x="166" y="3"/>
                  </a:cubicBezTo>
                  <a:cubicBezTo>
                    <a:pt x="167" y="3"/>
                    <a:pt x="167" y="3"/>
                    <a:pt x="167" y="3"/>
                  </a:cubicBezTo>
                  <a:close/>
                  <a:moveTo>
                    <a:pt x="138" y="99"/>
                  </a:moveTo>
                  <a:cubicBezTo>
                    <a:pt x="140" y="98"/>
                    <a:pt x="141" y="98"/>
                    <a:pt x="142" y="97"/>
                  </a:cubicBezTo>
                  <a:cubicBezTo>
                    <a:pt x="143" y="95"/>
                    <a:pt x="142" y="96"/>
                    <a:pt x="143" y="94"/>
                  </a:cubicBezTo>
                  <a:cubicBezTo>
                    <a:pt x="143" y="93"/>
                    <a:pt x="143" y="94"/>
                    <a:pt x="144" y="93"/>
                  </a:cubicBezTo>
                  <a:cubicBezTo>
                    <a:pt x="144" y="92"/>
                    <a:pt x="144" y="92"/>
                    <a:pt x="144" y="92"/>
                  </a:cubicBezTo>
                  <a:cubicBezTo>
                    <a:pt x="145" y="91"/>
                    <a:pt x="145" y="90"/>
                    <a:pt x="146" y="89"/>
                  </a:cubicBezTo>
                  <a:cubicBezTo>
                    <a:pt x="145" y="88"/>
                    <a:pt x="145" y="87"/>
                    <a:pt x="145" y="86"/>
                  </a:cubicBezTo>
                  <a:cubicBezTo>
                    <a:pt x="143" y="86"/>
                    <a:pt x="141" y="84"/>
                    <a:pt x="140" y="82"/>
                  </a:cubicBezTo>
                  <a:cubicBezTo>
                    <a:pt x="138" y="82"/>
                    <a:pt x="138" y="81"/>
                    <a:pt x="137" y="80"/>
                  </a:cubicBezTo>
                  <a:cubicBezTo>
                    <a:pt x="137" y="80"/>
                    <a:pt x="137" y="80"/>
                    <a:pt x="137" y="80"/>
                  </a:cubicBezTo>
                  <a:cubicBezTo>
                    <a:pt x="133" y="81"/>
                    <a:pt x="133" y="81"/>
                    <a:pt x="129" y="84"/>
                  </a:cubicBezTo>
                  <a:cubicBezTo>
                    <a:pt x="128" y="84"/>
                    <a:pt x="128" y="84"/>
                    <a:pt x="127" y="84"/>
                  </a:cubicBezTo>
                  <a:cubicBezTo>
                    <a:pt x="126" y="85"/>
                    <a:pt x="125" y="88"/>
                    <a:pt x="124" y="89"/>
                  </a:cubicBezTo>
                  <a:cubicBezTo>
                    <a:pt x="123" y="91"/>
                    <a:pt x="123" y="91"/>
                    <a:pt x="122" y="92"/>
                  </a:cubicBezTo>
                  <a:cubicBezTo>
                    <a:pt x="121" y="92"/>
                    <a:pt x="120" y="93"/>
                    <a:pt x="119" y="93"/>
                  </a:cubicBezTo>
                  <a:cubicBezTo>
                    <a:pt x="119" y="94"/>
                    <a:pt x="119" y="94"/>
                    <a:pt x="119" y="94"/>
                  </a:cubicBezTo>
                  <a:cubicBezTo>
                    <a:pt x="120" y="96"/>
                    <a:pt x="120" y="97"/>
                    <a:pt x="123" y="100"/>
                  </a:cubicBezTo>
                  <a:cubicBezTo>
                    <a:pt x="123" y="101"/>
                    <a:pt x="123" y="101"/>
                    <a:pt x="123" y="101"/>
                  </a:cubicBezTo>
                  <a:cubicBezTo>
                    <a:pt x="123" y="102"/>
                    <a:pt x="123" y="102"/>
                    <a:pt x="123" y="102"/>
                  </a:cubicBezTo>
                  <a:cubicBezTo>
                    <a:pt x="124" y="102"/>
                    <a:pt x="123" y="102"/>
                    <a:pt x="124" y="103"/>
                  </a:cubicBezTo>
                  <a:cubicBezTo>
                    <a:pt x="124" y="103"/>
                    <a:pt x="124" y="103"/>
                    <a:pt x="125" y="103"/>
                  </a:cubicBezTo>
                  <a:cubicBezTo>
                    <a:pt x="126" y="105"/>
                    <a:pt x="126" y="105"/>
                    <a:pt x="127" y="106"/>
                  </a:cubicBezTo>
                  <a:cubicBezTo>
                    <a:pt x="129" y="106"/>
                    <a:pt x="129" y="106"/>
                    <a:pt x="130" y="106"/>
                  </a:cubicBezTo>
                  <a:cubicBezTo>
                    <a:pt x="131" y="106"/>
                    <a:pt x="131" y="106"/>
                    <a:pt x="131" y="106"/>
                  </a:cubicBezTo>
                  <a:cubicBezTo>
                    <a:pt x="131" y="105"/>
                    <a:pt x="131" y="106"/>
                    <a:pt x="131" y="105"/>
                  </a:cubicBezTo>
                  <a:cubicBezTo>
                    <a:pt x="131" y="104"/>
                    <a:pt x="131" y="104"/>
                    <a:pt x="131" y="104"/>
                  </a:cubicBezTo>
                  <a:cubicBezTo>
                    <a:pt x="133" y="102"/>
                    <a:pt x="132" y="102"/>
                    <a:pt x="134" y="100"/>
                  </a:cubicBezTo>
                  <a:cubicBezTo>
                    <a:pt x="136" y="100"/>
                    <a:pt x="135" y="99"/>
                    <a:pt x="137" y="100"/>
                  </a:cubicBezTo>
                  <a:cubicBezTo>
                    <a:pt x="137" y="100"/>
                    <a:pt x="138" y="99"/>
                    <a:pt x="138" y="99"/>
                  </a:cubicBezTo>
                  <a:close/>
                  <a:moveTo>
                    <a:pt x="240" y="342"/>
                  </a:moveTo>
                  <a:cubicBezTo>
                    <a:pt x="238" y="342"/>
                    <a:pt x="238" y="342"/>
                    <a:pt x="238" y="342"/>
                  </a:cubicBezTo>
                  <a:cubicBezTo>
                    <a:pt x="238" y="341"/>
                    <a:pt x="238" y="341"/>
                    <a:pt x="238" y="341"/>
                  </a:cubicBezTo>
                  <a:cubicBezTo>
                    <a:pt x="238" y="340"/>
                    <a:pt x="238" y="340"/>
                    <a:pt x="239" y="340"/>
                  </a:cubicBezTo>
                  <a:cubicBezTo>
                    <a:pt x="240" y="340"/>
                    <a:pt x="240" y="340"/>
                    <a:pt x="240" y="340"/>
                  </a:cubicBezTo>
                  <a:cubicBezTo>
                    <a:pt x="241" y="341"/>
                    <a:pt x="241" y="341"/>
                    <a:pt x="241" y="341"/>
                  </a:cubicBezTo>
                  <a:cubicBezTo>
                    <a:pt x="241" y="341"/>
                    <a:pt x="241" y="341"/>
                    <a:pt x="241" y="341"/>
                  </a:cubicBezTo>
                  <a:cubicBezTo>
                    <a:pt x="241" y="342"/>
                    <a:pt x="241" y="342"/>
                    <a:pt x="241" y="342"/>
                  </a:cubicBezTo>
                  <a:cubicBezTo>
                    <a:pt x="241" y="342"/>
                    <a:pt x="240" y="342"/>
                    <a:pt x="240" y="34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260">
              <a:extLst>
                <a:ext uri="{FF2B5EF4-FFF2-40B4-BE49-F238E27FC236}">
                  <a16:creationId xmlns:a16="http://schemas.microsoft.com/office/drawing/2014/main" id="{7FAB3AF4-BD50-4ECE-86AE-66F5EAE2FD7A}"/>
                </a:ext>
              </a:extLst>
            </p:cNvPr>
            <p:cNvSpPr>
              <a:spLocks/>
            </p:cNvSpPr>
            <p:nvPr/>
          </p:nvSpPr>
          <p:spPr bwMode="auto">
            <a:xfrm>
              <a:off x="12718372" y="9410693"/>
              <a:ext cx="546160" cy="465422"/>
            </a:xfrm>
            <a:custGeom>
              <a:avLst/>
              <a:gdLst>
                <a:gd name="T0" fmla="*/ 124 w 131"/>
                <a:gd name="T1" fmla="*/ 14 h 112"/>
                <a:gd name="T2" fmla="*/ 125 w 131"/>
                <a:gd name="T3" fmla="*/ 15 h 112"/>
                <a:gd name="T4" fmla="*/ 127 w 131"/>
                <a:gd name="T5" fmla="*/ 17 h 112"/>
                <a:gd name="T6" fmla="*/ 130 w 131"/>
                <a:gd name="T7" fmla="*/ 23 h 112"/>
                <a:gd name="T8" fmla="*/ 131 w 131"/>
                <a:gd name="T9" fmla="*/ 27 h 112"/>
                <a:gd name="T10" fmla="*/ 127 w 131"/>
                <a:gd name="T11" fmla="*/ 30 h 112"/>
                <a:gd name="T12" fmla="*/ 127 w 131"/>
                <a:gd name="T13" fmla="*/ 36 h 112"/>
                <a:gd name="T14" fmla="*/ 127 w 131"/>
                <a:gd name="T15" fmla="*/ 38 h 112"/>
                <a:gd name="T16" fmla="*/ 128 w 131"/>
                <a:gd name="T17" fmla="*/ 46 h 112"/>
                <a:gd name="T18" fmla="*/ 130 w 131"/>
                <a:gd name="T19" fmla="*/ 47 h 112"/>
                <a:gd name="T20" fmla="*/ 124 w 131"/>
                <a:gd name="T21" fmla="*/ 50 h 112"/>
                <a:gd name="T22" fmla="*/ 124 w 131"/>
                <a:gd name="T23" fmla="*/ 53 h 112"/>
                <a:gd name="T24" fmla="*/ 124 w 131"/>
                <a:gd name="T25" fmla="*/ 57 h 112"/>
                <a:gd name="T26" fmla="*/ 120 w 131"/>
                <a:gd name="T27" fmla="*/ 61 h 112"/>
                <a:gd name="T28" fmla="*/ 122 w 131"/>
                <a:gd name="T29" fmla="*/ 62 h 112"/>
                <a:gd name="T30" fmla="*/ 123 w 131"/>
                <a:gd name="T31" fmla="*/ 63 h 112"/>
                <a:gd name="T32" fmla="*/ 124 w 131"/>
                <a:gd name="T33" fmla="*/ 66 h 112"/>
                <a:gd name="T34" fmla="*/ 126 w 131"/>
                <a:gd name="T35" fmla="*/ 65 h 112"/>
                <a:gd name="T36" fmla="*/ 93 w 131"/>
                <a:gd name="T37" fmla="*/ 77 h 112"/>
                <a:gd name="T38" fmla="*/ 78 w 131"/>
                <a:gd name="T39" fmla="*/ 89 h 112"/>
                <a:gd name="T40" fmla="*/ 76 w 131"/>
                <a:gd name="T41" fmla="*/ 95 h 112"/>
                <a:gd name="T42" fmla="*/ 57 w 131"/>
                <a:gd name="T43" fmla="*/ 111 h 112"/>
                <a:gd name="T44" fmla="*/ 49 w 131"/>
                <a:gd name="T45" fmla="*/ 111 h 112"/>
                <a:gd name="T46" fmla="*/ 44 w 131"/>
                <a:gd name="T47" fmla="*/ 111 h 112"/>
                <a:gd name="T48" fmla="*/ 40 w 131"/>
                <a:gd name="T49" fmla="*/ 110 h 112"/>
                <a:gd name="T50" fmla="*/ 16 w 131"/>
                <a:gd name="T51" fmla="*/ 108 h 112"/>
                <a:gd name="T52" fmla="*/ 23 w 131"/>
                <a:gd name="T53" fmla="*/ 54 h 112"/>
                <a:gd name="T54" fmla="*/ 23 w 131"/>
                <a:gd name="T55" fmla="*/ 47 h 112"/>
                <a:gd name="T56" fmla="*/ 24 w 131"/>
                <a:gd name="T57" fmla="*/ 36 h 112"/>
                <a:gd name="T58" fmla="*/ 25 w 131"/>
                <a:gd name="T59" fmla="*/ 32 h 112"/>
                <a:gd name="T60" fmla="*/ 27 w 131"/>
                <a:gd name="T61" fmla="*/ 34 h 112"/>
                <a:gd name="T62" fmla="*/ 27 w 131"/>
                <a:gd name="T63" fmla="*/ 36 h 112"/>
                <a:gd name="T64" fmla="*/ 31 w 131"/>
                <a:gd name="T65" fmla="*/ 35 h 112"/>
                <a:gd name="T66" fmla="*/ 37 w 131"/>
                <a:gd name="T67" fmla="*/ 34 h 112"/>
                <a:gd name="T68" fmla="*/ 38 w 131"/>
                <a:gd name="T69" fmla="*/ 38 h 112"/>
                <a:gd name="T70" fmla="*/ 41 w 131"/>
                <a:gd name="T71" fmla="*/ 40 h 112"/>
                <a:gd name="T72" fmla="*/ 57 w 131"/>
                <a:gd name="T73" fmla="*/ 38 h 112"/>
                <a:gd name="T74" fmla="*/ 59 w 131"/>
                <a:gd name="T75" fmla="*/ 40 h 112"/>
                <a:gd name="T76" fmla="*/ 64 w 131"/>
                <a:gd name="T77" fmla="*/ 46 h 112"/>
                <a:gd name="T78" fmla="*/ 74 w 131"/>
                <a:gd name="T79" fmla="*/ 52 h 112"/>
                <a:gd name="T80" fmla="*/ 78 w 131"/>
                <a:gd name="T81" fmla="*/ 58 h 112"/>
                <a:gd name="T82" fmla="*/ 85 w 131"/>
                <a:gd name="T83" fmla="*/ 57 h 112"/>
                <a:gd name="T84" fmla="*/ 86 w 131"/>
                <a:gd name="T85" fmla="*/ 59 h 112"/>
                <a:gd name="T86" fmla="*/ 88 w 131"/>
                <a:gd name="T87" fmla="*/ 59 h 112"/>
                <a:gd name="T88" fmla="*/ 87 w 131"/>
                <a:gd name="T89" fmla="*/ 45 h 112"/>
                <a:gd name="T90" fmla="*/ 85 w 131"/>
                <a:gd name="T91" fmla="*/ 46 h 112"/>
                <a:gd name="T92" fmla="*/ 84 w 131"/>
                <a:gd name="T93" fmla="*/ 48 h 112"/>
                <a:gd name="T94" fmla="*/ 72 w 131"/>
                <a:gd name="T95" fmla="*/ 37 h 112"/>
                <a:gd name="T96" fmla="*/ 75 w 131"/>
                <a:gd name="T97" fmla="*/ 26 h 112"/>
                <a:gd name="T98" fmla="*/ 72 w 131"/>
                <a:gd name="T99" fmla="*/ 11 h 112"/>
                <a:gd name="T100" fmla="*/ 78 w 131"/>
                <a:gd name="T101" fmla="*/ 3 h 112"/>
                <a:gd name="T102" fmla="*/ 102 w 131"/>
                <a:gd name="T103" fmla="*/ 4 h 112"/>
                <a:gd name="T104" fmla="*/ 108 w 131"/>
                <a:gd name="T105" fmla="*/ 6 h 112"/>
                <a:gd name="T106" fmla="*/ 111 w 131"/>
                <a:gd name="T107" fmla="*/ 8 h 112"/>
                <a:gd name="T108" fmla="*/ 112 w 131"/>
                <a:gd name="T109" fmla="*/ 9 h 112"/>
                <a:gd name="T110" fmla="*/ 115 w 131"/>
                <a:gd name="T111" fmla="*/ 10 h 112"/>
                <a:gd name="T112" fmla="*/ 123 w 131"/>
                <a:gd name="T113" fmla="*/ 1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1" h="112">
                  <a:moveTo>
                    <a:pt x="123" y="13"/>
                  </a:moveTo>
                  <a:cubicBezTo>
                    <a:pt x="123" y="14"/>
                    <a:pt x="123" y="14"/>
                    <a:pt x="123" y="14"/>
                  </a:cubicBezTo>
                  <a:cubicBezTo>
                    <a:pt x="124" y="14"/>
                    <a:pt x="123" y="14"/>
                    <a:pt x="124" y="14"/>
                  </a:cubicBezTo>
                  <a:cubicBezTo>
                    <a:pt x="124" y="15"/>
                    <a:pt x="124" y="15"/>
                    <a:pt x="124" y="16"/>
                  </a:cubicBezTo>
                  <a:cubicBezTo>
                    <a:pt x="125" y="16"/>
                    <a:pt x="124" y="16"/>
                    <a:pt x="125" y="16"/>
                  </a:cubicBezTo>
                  <a:cubicBezTo>
                    <a:pt x="125" y="15"/>
                    <a:pt x="125" y="15"/>
                    <a:pt x="125" y="15"/>
                  </a:cubicBezTo>
                  <a:cubicBezTo>
                    <a:pt x="126" y="15"/>
                    <a:pt x="126" y="15"/>
                    <a:pt x="126" y="15"/>
                  </a:cubicBezTo>
                  <a:cubicBezTo>
                    <a:pt x="126" y="16"/>
                    <a:pt x="126" y="16"/>
                    <a:pt x="126" y="16"/>
                  </a:cubicBezTo>
                  <a:cubicBezTo>
                    <a:pt x="126" y="16"/>
                    <a:pt x="126" y="16"/>
                    <a:pt x="127" y="17"/>
                  </a:cubicBezTo>
                  <a:cubicBezTo>
                    <a:pt x="128" y="18"/>
                    <a:pt x="127" y="18"/>
                    <a:pt x="128" y="18"/>
                  </a:cubicBezTo>
                  <a:cubicBezTo>
                    <a:pt x="128" y="20"/>
                    <a:pt x="128" y="19"/>
                    <a:pt x="128" y="20"/>
                  </a:cubicBezTo>
                  <a:cubicBezTo>
                    <a:pt x="128" y="21"/>
                    <a:pt x="130" y="22"/>
                    <a:pt x="130" y="23"/>
                  </a:cubicBezTo>
                  <a:cubicBezTo>
                    <a:pt x="130" y="24"/>
                    <a:pt x="130" y="24"/>
                    <a:pt x="130" y="24"/>
                  </a:cubicBezTo>
                  <a:cubicBezTo>
                    <a:pt x="130" y="24"/>
                    <a:pt x="131" y="25"/>
                    <a:pt x="131" y="26"/>
                  </a:cubicBezTo>
                  <a:cubicBezTo>
                    <a:pt x="131" y="27"/>
                    <a:pt x="131" y="27"/>
                    <a:pt x="131" y="27"/>
                  </a:cubicBezTo>
                  <a:cubicBezTo>
                    <a:pt x="129" y="29"/>
                    <a:pt x="129" y="29"/>
                    <a:pt x="129" y="29"/>
                  </a:cubicBezTo>
                  <a:cubicBezTo>
                    <a:pt x="128" y="29"/>
                    <a:pt x="129" y="29"/>
                    <a:pt x="128" y="29"/>
                  </a:cubicBezTo>
                  <a:cubicBezTo>
                    <a:pt x="127" y="30"/>
                    <a:pt x="127" y="30"/>
                    <a:pt x="127" y="30"/>
                  </a:cubicBezTo>
                  <a:cubicBezTo>
                    <a:pt x="127" y="30"/>
                    <a:pt x="127" y="30"/>
                    <a:pt x="127" y="30"/>
                  </a:cubicBezTo>
                  <a:cubicBezTo>
                    <a:pt x="128" y="32"/>
                    <a:pt x="127" y="30"/>
                    <a:pt x="128" y="33"/>
                  </a:cubicBezTo>
                  <a:cubicBezTo>
                    <a:pt x="128" y="34"/>
                    <a:pt x="128" y="34"/>
                    <a:pt x="127" y="36"/>
                  </a:cubicBezTo>
                  <a:cubicBezTo>
                    <a:pt x="127" y="36"/>
                    <a:pt x="127" y="36"/>
                    <a:pt x="127" y="36"/>
                  </a:cubicBezTo>
                  <a:cubicBezTo>
                    <a:pt x="127" y="37"/>
                    <a:pt x="127" y="37"/>
                    <a:pt x="127" y="37"/>
                  </a:cubicBezTo>
                  <a:cubicBezTo>
                    <a:pt x="127" y="38"/>
                    <a:pt x="127" y="38"/>
                    <a:pt x="127" y="38"/>
                  </a:cubicBezTo>
                  <a:cubicBezTo>
                    <a:pt x="127" y="38"/>
                    <a:pt x="127" y="38"/>
                    <a:pt x="127" y="38"/>
                  </a:cubicBezTo>
                  <a:cubicBezTo>
                    <a:pt x="128" y="41"/>
                    <a:pt x="127" y="42"/>
                    <a:pt x="127" y="44"/>
                  </a:cubicBezTo>
                  <a:cubicBezTo>
                    <a:pt x="128" y="46"/>
                    <a:pt x="128" y="46"/>
                    <a:pt x="128" y="46"/>
                  </a:cubicBezTo>
                  <a:cubicBezTo>
                    <a:pt x="128" y="46"/>
                    <a:pt x="128" y="46"/>
                    <a:pt x="128" y="46"/>
                  </a:cubicBezTo>
                  <a:cubicBezTo>
                    <a:pt x="130" y="46"/>
                    <a:pt x="130" y="46"/>
                    <a:pt x="130" y="46"/>
                  </a:cubicBezTo>
                  <a:cubicBezTo>
                    <a:pt x="130" y="47"/>
                    <a:pt x="130" y="47"/>
                    <a:pt x="130" y="47"/>
                  </a:cubicBezTo>
                  <a:cubicBezTo>
                    <a:pt x="129" y="47"/>
                    <a:pt x="129" y="47"/>
                    <a:pt x="129" y="47"/>
                  </a:cubicBezTo>
                  <a:cubicBezTo>
                    <a:pt x="129" y="48"/>
                    <a:pt x="129" y="48"/>
                    <a:pt x="129" y="48"/>
                  </a:cubicBezTo>
                  <a:cubicBezTo>
                    <a:pt x="126" y="49"/>
                    <a:pt x="127" y="49"/>
                    <a:pt x="124" y="50"/>
                  </a:cubicBezTo>
                  <a:cubicBezTo>
                    <a:pt x="124" y="51"/>
                    <a:pt x="124" y="51"/>
                    <a:pt x="124" y="51"/>
                  </a:cubicBezTo>
                  <a:cubicBezTo>
                    <a:pt x="123" y="52"/>
                    <a:pt x="123" y="52"/>
                    <a:pt x="123" y="52"/>
                  </a:cubicBezTo>
                  <a:cubicBezTo>
                    <a:pt x="124" y="53"/>
                    <a:pt x="124" y="53"/>
                    <a:pt x="124" y="53"/>
                  </a:cubicBezTo>
                  <a:cubicBezTo>
                    <a:pt x="124" y="53"/>
                    <a:pt x="124" y="53"/>
                    <a:pt x="124" y="53"/>
                  </a:cubicBezTo>
                  <a:cubicBezTo>
                    <a:pt x="124" y="54"/>
                    <a:pt x="124" y="54"/>
                    <a:pt x="124" y="55"/>
                  </a:cubicBezTo>
                  <a:cubicBezTo>
                    <a:pt x="124" y="56"/>
                    <a:pt x="124" y="56"/>
                    <a:pt x="124" y="57"/>
                  </a:cubicBezTo>
                  <a:cubicBezTo>
                    <a:pt x="123" y="57"/>
                    <a:pt x="123" y="57"/>
                    <a:pt x="123" y="57"/>
                  </a:cubicBezTo>
                  <a:cubicBezTo>
                    <a:pt x="122" y="60"/>
                    <a:pt x="122" y="60"/>
                    <a:pt x="121" y="60"/>
                  </a:cubicBezTo>
                  <a:cubicBezTo>
                    <a:pt x="120" y="61"/>
                    <a:pt x="120" y="61"/>
                    <a:pt x="120" y="61"/>
                  </a:cubicBezTo>
                  <a:cubicBezTo>
                    <a:pt x="120" y="61"/>
                    <a:pt x="120" y="61"/>
                    <a:pt x="120" y="61"/>
                  </a:cubicBezTo>
                  <a:cubicBezTo>
                    <a:pt x="121" y="62"/>
                    <a:pt x="121" y="62"/>
                    <a:pt x="121" y="62"/>
                  </a:cubicBezTo>
                  <a:cubicBezTo>
                    <a:pt x="122" y="62"/>
                    <a:pt x="122" y="62"/>
                    <a:pt x="122" y="62"/>
                  </a:cubicBezTo>
                  <a:cubicBezTo>
                    <a:pt x="122" y="62"/>
                    <a:pt x="122" y="62"/>
                    <a:pt x="122" y="62"/>
                  </a:cubicBezTo>
                  <a:cubicBezTo>
                    <a:pt x="122" y="63"/>
                    <a:pt x="122" y="62"/>
                    <a:pt x="121" y="63"/>
                  </a:cubicBezTo>
                  <a:cubicBezTo>
                    <a:pt x="122" y="63"/>
                    <a:pt x="122" y="63"/>
                    <a:pt x="123" y="63"/>
                  </a:cubicBezTo>
                  <a:cubicBezTo>
                    <a:pt x="123" y="64"/>
                    <a:pt x="123" y="64"/>
                    <a:pt x="124" y="66"/>
                  </a:cubicBezTo>
                  <a:cubicBezTo>
                    <a:pt x="124" y="66"/>
                    <a:pt x="124" y="66"/>
                    <a:pt x="124" y="66"/>
                  </a:cubicBezTo>
                  <a:cubicBezTo>
                    <a:pt x="124" y="66"/>
                    <a:pt x="124" y="66"/>
                    <a:pt x="124" y="66"/>
                  </a:cubicBezTo>
                  <a:cubicBezTo>
                    <a:pt x="125" y="66"/>
                    <a:pt x="125" y="66"/>
                    <a:pt x="125" y="66"/>
                  </a:cubicBezTo>
                  <a:cubicBezTo>
                    <a:pt x="125" y="65"/>
                    <a:pt x="125" y="65"/>
                    <a:pt x="125" y="65"/>
                  </a:cubicBezTo>
                  <a:cubicBezTo>
                    <a:pt x="126" y="65"/>
                    <a:pt x="126" y="65"/>
                    <a:pt x="126" y="65"/>
                  </a:cubicBezTo>
                  <a:cubicBezTo>
                    <a:pt x="126" y="66"/>
                    <a:pt x="126" y="66"/>
                    <a:pt x="126" y="66"/>
                  </a:cubicBezTo>
                  <a:cubicBezTo>
                    <a:pt x="125" y="66"/>
                    <a:pt x="94" y="77"/>
                    <a:pt x="93" y="77"/>
                  </a:cubicBezTo>
                  <a:cubicBezTo>
                    <a:pt x="93" y="77"/>
                    <a:pt x="93" y="77"/>
                    <a:pt x="93" y="77"/>
                  </a:cubicBezTo>
                  <a:cubicBezTo>
                    <a:pt x="93" y="79"/>
                    <a:pt x="93" y="80"/>
                    <a:pt x="94" y="81"/>
                  </a:cubicBezTo>
                  <a:cubicBezTo>
                    <a:pt x="95" y="83"/>
                    <a:pt x="95" y="83"/>
                    <a:pt x="95" y="85"/>
                  </a:cubicBezTo>
                  <a:cubicBezTo>
                    <a:pt x="87" y="85"/>
                    <a:pt x="85" y="84"/>
                    <a:pt x="78" y="89"/>
                  </a:cubicBezTo>
                  <a:cubicBezTo>
                    <a:pt x="78" y="89"/>
                    <a:pt x="78" y="89"/>
                    <a:pt x="78" y="89"/>
                  </a:cubicBezTo>
                  <a:cubicBezTo>
                    <a:pt x="77" y="92"/>
                    <a:pt x="78" y="90"/>
                    <a:pt x="77" y="94"/>
                  </a:cubicBezTo>
                  <a:cubicBezTo>
                    <a:pt x="76" y="95"/>
                    <a:pt x="76" y="95"/>
                    <a:pt x="76" y="95"/>
                  </a:cubicBezTo>
                  <a:cubicBezTo>
                    <a:pt x="76" y="95"/>
                    <a:pt x="76" y="95"/>
                    <a:pt x="76" y="95"/>
                  </a:cubicBezTo>
                  <a:cubicBezTo>
                    <a:pt x="72" y="97"/>
                    <a:pt x="69" y="97"/>
                    <a:pt x="65" y="101"/>
                  </a:cubicBezTo>
                  <a:cubicBezTo>
                    <a:pt x="63" y="105"/>
                    <a:pt x="63" y="105"/>
                    <a:pt x="57" y="111"/>
                  </a:cubicBezTo>
                  <a:cubicBezTo>
                    <a:pt x="54" y="112"/>
                    <a:pt x="54" y="112"/>
                    <a:pt x="54" y="112"/>
                  </a:cubicBezTo>
                  <a:cubicBezTo>
                    <a:pt x="52" y="112"/>
                    <a:pt x="52" y="112"/>
                    <a:pt x="52" y="112"/>
                  </a:cubicBezTo>
                  <a:cubicBezTo>
                    <a:pt x="49" y="111"/>
                    <a:pt x="49" y="111"/>
                    <a:pt x="49" y="111"/>
                  </a:cubicBezTo>
                  <a:cubicBezTo>
                    <a:pt x="47" y="111"/>
                    <a:pt x="47" y="111"/>
                    <a:pt x="47" y="111"/>
                  </a:cubicBezTo>
                  <a:cubicBezTo>
                    <a:pt x="45" y="112"/>
                    <a:pt x="45" y="112"/>
                    <a:pt x="45" y="112"/>
                  </a:cubicBezTo>
                  <a:cubicBezTo>
                    <a:pt x="44" y="111"/>
                    <a:pt x="44" y="111"/>
                    <a:pt x="44" y="111"/>
                  </a:cubicBezTo>
                  <a:cubicBezTo>
                    <a:pt x="43" y="110"/>
                    <a:pt x="43" y="110"/>
                    <a:pt x="43" y="110"/>
                  </a:cubicBezTo>
                  <a:cubicBezTo>
                    <a:pt x="41" y="110"/>
                    <a:pt x="41" y="110"/>
                    <a:pt x="41" y="110"/>
                  </a:cubicBezTo>
                  <a:cubicBezTo>
                    <a:pt x="40" y="110"/>
                    <a:pt x="40" y="110"/>
                    <a:pt x="40" y="110"/>
                  </a:cubicBezTo>
                  <a:cubicBezTo>
                    <a:pt x="39" y="110"/>
                    <a:pt x="40" y="110"/>
                    <a:pt x="37" y="110"/>
                  </a:cubicBezTo>
                  <a:cubicBezTo>
                    <a:pt x="35" y="107"/>
                    <a:pt x="35" y="108"/>
                    <a:pt x="34" y="107"/>
                  </a:cubicBezTo>
                  <a:cubicBezTo>
                    <a:pt x="29" y="105"/>
                    <a:pt x="22" y="107"/>
                    <a:pt x="16" y="108"/>
                  </a:cubicBezTo>
                  <a:cubicBezTo>
                    <a:pt x="1" y="95"/>
                    <a:pt x="10" y="101"/>
                    <a:pt x="2" y="96"/>
                  </a:cubicBezTo>
                  <a:cubicBezTo>
                    <a:pt x="0" y="88"/>
                    <a:pt x="0" y="94"/>
                    <a:pt x="0" y="54"/>
                  </a:cubicBezTo>
                  <a:cubicBezTo>
                    <a:pt x="2" y="54"/>
                    <a:pt x="21" y="54"/>
                    <a:pt x="23" y="54"/>
                  </a:cubicBezTo>
                  <a:cubicBezTo>
                    <a:pt x="23" y="54"/>
                    <a:pt x="23" y="54"/>
                    <a:pt x="23" y="54"/>
                  </a:cubicBezTo>
                  <a:cubicBezTo>
                    <a:pt x="22" y="52"/>
                    <a:pt x="22" y="52"/>
                    <a:pt x="22" y="52"/>
                  </a:cubicBezTo>
                  <a:cubicBezTo>
                    <a:pt x="22" y="50"/>
                    <a:pt x="22" y="49"/>
                    <a:pt x="23" y="47"/>
                  </a:cubicBezTo>
                  <a:cubicBezTo>
                    <a:pt x="23" y="47"/>
                    <a:pt x="23" y="39"/>
                    <a:pt x="23" y="38"/>
                  </a:cubicBezTo>
                  <a:cubicBezTo>
                    <a:pt x="23" y="37"/>
                    <a:pt x="23" y="38"/>
                    <a:pt x="23" y="36"/>
                  </a:cubicBezTo>
                  <a:cubicBezTo>
                    <a:pt x="24" y="36"/>
                    <a:pt x="24" y="36"/>
                    <a:pt x="24" y="36"/>
                  </a:cubicBezTo>
                  <a:cubicBezTo>
                    <a:pt x="23" y="32"/>
                    <a:pt x="23" y="34"/>
                    <a:pt x="23" y="30"/>
                  </a:cubicBezTo>
                  <a:cubicBezTo>
                    <a:pt x="23" y="30"/>
                    <a:pt x="23" y="30"/>
                    <a:pt x="24" y="30"/>
                  </a:cubicBezTo>
                  <a:cubicBezTo>
                    <a:pt x="24" y="31"/>
                    <a:pt x="24" y="31"/>
                    <a:pt x="25" y="32"/>
                  </a:cubicBezTo>
                  <a:cubicBezTo>
                    <a:pt x="25" y="32"/>
                    <a:pt x="26" y="32"/>
                    <a:pt x="27" y="32"/>
                  </a:cubicBezTo>
                  <a:cubicBezTo>
                    <a:pt x="27" y="33"/>
                    <a:pt x="27" y="33"/>
                    <a:pt x="27" y="33"/>
                  </a:cubicBezTo>
                  <a:cubicBezTo>
                    <a:pt x="27" y="34"/>
                    <a:pt x="27" y="34"/>
                    <a:pt x="27" y="34"/>
                  </a:cubicBezTo>
                  <a:cubicBezTo>
                    <a:pt x="27" y="35"/>
                    <a:pt x="27" y="35"/>
                    <a:pt x="27" y="35"/>
                  </a:cubicBezTo>
                  <a:cubicBezTo>
                    <a:pt x="27" y="35"/>
                    <a:pt x="27" y="35"/>
                    <a:pt x="27" y="35"/>
                  </a:cubicBezTo>
                  <a:cubicBezTo>
                    <a:pt x="27" y="36"/>
                    <a:pt x="27" y="36"/>
                    <a:pt x="27" y="36"/>
                  </a:cubicBezTo>
                  <a:cubicBezTo>
                    <a:pt x="28" y="36"/>
                    <a:pt x="28" y="36"/>
                    <a:pt x="28" y="36"/>
                  </a:cubicBezTo>
                  <a:cubicBezTo>
                    <a:pt x="29" y="36"/>
                    <a:pt x="29" y="36"/>
                    <a:pt x="29" y="36"/>
                  </a:cubicBezTo>
                  <a:cubicBezTo>
                    <a:pt x="31" y="35"/>
                    <a:pt x="31" y="35"/>
                    <a:pt x="31" y="35"/>
                  </a:cubicBezTo>
                  <a:cubicBezTo>
                    <a:pt x="34" y="34"/>
                    <a:pt x="34" y="34"/>
                    <a:pt x="36" y="34"/>
                  </a:cubicBezTo>
                  <a:cubicBezTo>
                    <a:pt x="37" y="34"/>
                    <a:pt x="37" y="34"/>
                    <a:pt x="37" y="34"/>
                  </a:cubicBezTo>
                  <a:cubicBezTo>
                    <a:pt x="37" y="34"/>
                    <a:pt x="37" y="34"/>
                    <a:pt x="37" y="34"/>
                  </a:cubicBezTo>
                  <a:cubicBezTo>
                    <a:pt x="38" y="34"/>
                    <a:pt x="38" y="34"/>
                    <a:pt x="38" y="34"/>
                  </a:cubicBezTo>
                  <a:cubicBezTo>
                    <a:pt x="37" y="35"/>
                    <a:pt x="38" y="35"/>
                    <a:pt x="37" y="36"/>
                  </a:cubicBezTo>
                  <a:cubicBezTo>
                    <a:pt x="38" y="38"/>
                    <a:pt x="38" y="38"/>
                    <a:pt x="38" y="38"/>
                  </a:cubicBezTo>
                  <a:cubicBezTo>
                    <a:pt x="39" y="39"/>
                    <a:pt x="39" y="39"/>
                    <a:pt x="39" y="39"/>
                  </a:cubicBezTo>
                  <a:cubicBezTo>
                    <a:pt x="40" y="40"/>
                    <a:pt x="40" y="40"/>
                    <a:pt x="40" y="40"/>
                  </a:cubicBezTo>
                  <a:cubicBezTo>
                    <a:pt x="41" y="40"/>
                    <a:pt x="41" y="40"/>
                    <a:pt x="41" y="40"/>
                  </a:cubicBezTo>
                  <a:cubicBezTo>
                    <a:pt x="45" y="41"/>
                    <a:pt x="53" y="44"/>
                    <a:pt x="56" y="42"/>
                  </a:cubicBezTo>
                  <a:cubicBezTo>
                    <a:pt x="56" y="41"/>
                    <a:pt x="56" y="41"/>
                    <a:pt x="56" y="41"/>
                  </a:cubicBezTo>
                  <a:cubicBezTo>
                    <a:pt x="57" y="40"/>
                    <a:pt x="57" y="39"/>
                    <a:pt x="57" y="38"/>
                  </a:cubicBezTo>
                  <a:cubicBezTo>
                    <a:pt x="58" y="38"/>
                    <a:pt x="58" y="38"/>
                    <a:pt x="58" y="38"/>
                  </a:cubicBezTo>
                  <a:cubicBezTo>
                    <a:pt x="59" y="38"/>
                    <a:pt x="59" y="38"/>
                    <a:pt x="59" y="38"/>
                  </a:cubicBezTo>
                  <a:cubicBezTo>
                    <a:pt x="59" y="40"/>
                    <a:pt x="59" y="40"/>
                    <a:pt x="59" y="40"/>
                  </a:cubicBezTo>
                  <a:cubicBezTo>
                    <a:pt x="61" y="42"/>
                    <a:pt x="61" y="42"/>
                    <a:pt x="61" y="42"/>
                  </a:cubicBezTo>
                  <a:cubicBezTo>
                    <a:pt x="62" y="44"/>
                    <a:pt x="62" y="43"/>
                    <a:pt x="63" y="45"/>
                  </a:cubicBezTo>
                  <a:cubicBezTo>
                    <a:pt x="63" y="45"/>
                    <a:pt x="63" y="45"/>
                    <a:pt x="64" y="46"/>
                  </a:cubicBezTo>
                  <a:cubicBezTo>
                    <a:pt x="65" y="46"/>
                    <a:pt x="65" y="46"/>
                    <a:pt x="66" y="46"/>
                  </a:cubicBezTo>
                  <a:cubicBezTo>
                    <a:pt x="67" y="46"/>
                    <a:pt x="72" y="48"/>
                    <a:pt x="73" y="49"/>
                  </a:cubicBezTo>
                  <a:cubicBezTo>
                    <a:pt x="74" y="50"/>
                    <a:pt x="73" y="50"/>
                    <a:pt x="74" y="52"/>
                  </a:cubicBezTo>
                  <a:cubicBezTo>
                    <a:pt x="75" y="52"/>
                    <a:pt x="75" y="52"/>
                    <a:pt x="75" y="52"/>
                  </a:cubicBezTo>
                  <a:cubicBezTo>
                    <a:pt x="77" y="54"/>
                    <a:pt x="77" y="54"/>
                    <a:pt x="78" y="57"/>
                  </a:cubicBezTo>
                  <a:cubicBezTo>
                    <a:pt x="78" y="58"/>
                    <a:pt x="78" y="58"/>
                    <a:pt x="78" y="58"/>
                  </a:cubicBezTo>
                  <a:cubicBezTo>
                    <a:pt x="79" y="58"/>
                    <a:pt x="79" y="58"/>
                    <a:pt x="79" y="58"/>
                  </a:cubicBezTo>
                  <a:cubicBezTo>
                    <a:pt x="81" y="59"/>
                    <a:pt x="80" y="59"/>
                    <a:pt x="81" y="59"/>
                  </a:cubicBezTo>
                  <a:cubicBezTo>
                    <a:pt x="82" y="58"/>
                    <a:pt x="85" y="57"/>
                    <a:pt x="85" y="57"/>
                  </a:cubicBezTo>
                  <a:cubicBezTo>
                    <a:pt x="86" y="57"/>
                    <a:pt x="86" y="57"/>
                    <a:pt x="86" y="57"/>
                  </a:cubicBezTo>
                  <a:cubicBezTo>
                    <a:pt x="86" y="57"/>
                    <a:pt x="86" y="57"/>
                    <a:pt x="86" y="57"/>
                  </a:cubicBezTo>
                  <a:cubicBezTo>
                    <a:pt x="86" y="58"/>
                    <a:pt x="86" y="58"/>
                    <a:pt x="86" y="59"/>
                  </a:cubicBezTo>
                  <a:cubicBezTo>
                    <a:pt x="87" y="59"/>
                    <a:pt x="87" y="59"/>
                    <a:pt x="87" y="59"/>
                  </a:cubicBezTo>
                  <a:cubicBezTo>
                    <a:pt x="88" y="59"/>
                    <a:pt x="88" y="59"/>
                    <a:pt x="88" y="59"/>
                  </a:cubicBezTo>
                  <a:cubicBezTo>
                    <a:pt x="88" y="59"/>
                    <a:pt x="88" y="59"/>
                    <a:pt x="88" y="59"/>
                  </a:cubicBezTo>
                  <a:cubicBezTo>
                    <a:pt x="88" y="58"/>
                    <a:pt x="88" y="45"/>
                    <a:pt x="88" y="44"/>
                  </a:cubicBezTo>
                  <a:cubicBezTo>
                    <a:pt x="88" y="45"/>
                    <a:pt x="88" y="45"/>
                    <a:pt x="88" y="45"/>
                  </a:cubicBezTo>
                  <a:cubicBezTo>
                    <a:pt x="87" y="45"/>
                    <a:pt x="87" y="45"/>
                    <a:pt x="87" y="45"/>
                  </a:cubicBezTo>
                  <a:cubicBezTo>
                    <a:pt x="85" y="45"/>
                    <a:pt x="85" y="45"/>
                    <a:pt x="85" y="45"/>
                  </a:cubicBezTo>
                  <a:cubicBezTo>
                    <a:pt x="85" y="45"/>
                    <a:pt x="85" y="45"/>
                    <a:pt x="85" y="45"/>
                  </a:cubicBezTo>
                  <a:cubicBezTo>
                    <a:pt x="85" y="46"/>
                    <a:pt x="85" y="46"/>
                    <a:pt x="85" y="46"/>
                  </a:cubicBezTo>
                  <a:cubicBezTo>
                    <a:pt x="85" y="46"/>
                    <a:pt x="85" y="46"/>
                    <a:pt x="85" y="47"/>
                  </a:cubicBezTo>
                  <a:cubicBezTo>
                    <a:pt x="85" y="47"/>
                    <a:pt x="85" y="47"/>
                    <a:pt x="85" y="47"/>
                  </a:cubicBezTo>
                  <a:cubicBezTo>
                    <a:pt x="84" y="48"/>
                    <a:pt x="84" y="48"/>
                    <a:pt x="84" y="48"/>
                  </a:cubicBezTo>
                  <a:cubicBezTo>
                    <a:pt x="82" y="47"/>
                    <a:pt x="81" y="47"/>
                    <a:pt x="80" y="47"/>
                  </a:cubicBezTo>
                  <a:cubicBezTo>
                    <a:pt x="76" y="43"/>
                    <a:pt x="73" y="41"/>
                    <a:pt x="73" y="41"/>
                  </a:cubicBezTo>
                  <a:cubicBezTo>
                    <a:pt x="73" y="40"/>
                    <a:pt x="73" y="39"/>
                    <a:pt x="72" y="37"/>
                  </a:cubicBezTo>
                  <a:cubicBezTo>
                    <a:pt x="73" y="35"/>
                    <a:pt x="74" y="31"/>
                    <a:pt x="74" y="29"/>
                  </a:cubicBezTo>
                  <a:cubicBezTo>
                    <a:pt x="75" y="28"/>
                    <a:pt x="75" y="28"/>
                    <a:pt x="75" y="28"/>
                  </a:cubicBezTo>
                  <a:cubicBezTo>
                    <a:pt x="75" y="26"/>
                    <a:pt x="75" y="26"/>
                    <a:pt x="75" y="26"/>
                  </a:cubicBezTo>
                  <a:cubicBezTo>
                    <a:pt x="75" y="24"/>
                    <a:pt x="75" y="24"/>
                    <a:pt x="75" y="24"/>
                  </a:cubicBezTo>
                  <a:cubicBezTo>
                    <a:pt x="76" y="17"/>
                    <a:pt x="75" y="16"/>
                    <a:pt x="72" y="12"/>
                  </a:cubicBezTo>
                  <a:cubicBezTo>
                    <a:pt x="72" y="11"/>
                    <a:pt x="72" y="11"/>
                    <a:pt x="72" y="11"/>
                  </a:cubicBezTo>
                  <a:cubicBezTo>
                    <a:pt x="75" y="9"/>
                    <a:pt x="77" y="8"/>
                    <a:pt x="78" y="5"/>
                  </a:cubicBezTo>
                  <a:cubicBezTo>
                    <a:pt x="78" y="4"/>
                    <a:pt x="78" y="4"/>
                    <a:pt x="78" y="4"/>
                  </a:cubicBezTo>
                  <a:cubicBezTo>
                    <a:pt x="78" y="3"/>
                    <a:pt x="78" y="3"/>
                    <a:pt x="78" y="3"/>
                  </a:cubicBezTo>
                  <a:cubicBezTo>
                    <a:pt x="79" y="2"/>
                    <a:pt x="98" y="0"/>
                    <a:pt x="99" y="0"/>
                  </a:cubicBezTo>
                  <a:cubicBezTo>
                    <a:pt x="100" y="2"/>
                    <a:pt x="100" y="3"/>
                    <a:pt x="102" y="4"/>
                  </a:cubicBezTo>
                  <a:cubicBezTo>
                    <a:pt x="102" y="4"/>
                    <a:pt x="102" y="4"/>
                    <a:pt x="102" y="4"/>
                  </a:cubicBezTo>
                  <a:cubicBezTo>
                    <a:pt x="106" y="4"/>
                    <a:pt x="106" y="4"/>
                    <a:pt x="106" y="4"/>
                  </a:cubicBezTo>
                  <a:cubicBezTo>
                    <a:pt x="107" y="5"/>
                    <a:pt x="106" y="5"/>
                    <a:pt x="108" y="5"/>
                  </a:cubicBezTo>
                  <a:cubicBezTo>
                    <a:pt x="108" y="6"/>
                    <a:pt x="108" y="6"/>
                    <a:pt x="108" y="6"/>
                  </a:cubicBezTo>
                  <a:cubicBezTo>
                    <a:pt x="109" y="7"/>
                    <a:pt x="108" y="7"/>
                    <a:pt x="109" y="8"/>
                  </a:cubicBezTo>
                  <a:cubicBezTo>
                    <a:pt x="109" y="8"/>
                    <a:pt x="109" y="8"/>
                    <a:pt x="109" y="8"/>
                  </a:cubicBezTo>
                  <a:cubicBezTo>
                    <a:pt x="110" y="8"/>
                    <a:pt x="110" y="8"/>
                    <a:pt x="111" y="8"/>
                  </a:cubicBezTo>
                  <a:cubicBezTo>
                    <a:pt x="112" y="8"/>
                    <a:pt x="112" y="8"/>
                    <a:pt x="112" y="8"/>
                  </a:cubicBezTo>
                  <a:cubicBezTo>
                    <a:pt x="112" y="8"/>
                    <a:pt x="112" y="8"/>
                    <a:pt x="112" y="8"/>
                  </a:cubicBezTo>
                  <a:cubicBezTo>
                    <a:pt x="112" y="9"/>
                    <a:pt x="112" y="9"/>
                    <a:pt x="112" y="9"/>
                  </a:cubicBezTo>
                  <a:cubicBezTo>
                    <a:pt x="112" y="9"/>
                    <a:pt x="112" y="9"/>
                    <a:pt x="112" y="9"/>
                  </a:cubicBezTo>
                  <a:cubicBezTo>
                    <a:pt x="113" y="9"/>
                    <a:pt x="113" y="9"/>
                    <a:pt x="114" y="9"/>
                  </a:cubicBezTo>
                  <a:cubicBezTo>
                    <a:pt x="115" y="10"/>
                    <a:pt x="115" y="10"/>
                    <a:pt x="115" y="10"/>
                  </a:cubicBezTo>
                  <a:cubicBezTo>
                    <a:pt x="117" y="10"/>
                    <a:pt x="116" y="10"/>
                    <a:pt x="118" y="10"/>
                  </a:cubicBezTo>
                  <a:cubicBezTo>
                    <a:pt x="118" y="11"/>
                    <a:pt x="118" y="11"/>
                    <a:pt x="118" y="11"/>
                  </a:cubicBezTo>
                  <a:cubicBezTo>
                    <a:pt x="119" y="11"/>
                    <a:pt x="120" y="12"/>
                    <a:pt x="123" y="1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261">
              <a:extLst>
                <a:ext uri="{FF2B5EF4-FFF2-40B4-BE49-F238E27FC236}">
                  <a16:creationId xmlns:a16="http://schemas.microsoft.com/office/drawing/2014/main" id="{79006392-2EFE-451C-8431-1441E844CA45}"/>
                </a:ext>
              </a:extLst>
            </p:cNvPr>
            <p:cNvSpPr>
              <a:spLocks/>
            </p:cNvSpPr>
            <p:nvPr/>
          </p:nvSpPr>
          <p:spPr bwMode="auto">
            <a:xfrm>
              <a:off x="12875097" y="9757384"/>
              <a:ext cx="360940" cy="332444"/>
            </a:xfrm>
            <a:custGeom>
              <a:avLst/>
              <a:gdLst>
                <a:gd name="T0" fmla="*/ 67 w 87"/>
                <a:gd name="T1" fmla="*/ 80 h 80"/>
                <a:gd name="T2" fmla="*/ 50 w 87"/>
                <a:gd name="T3" fmla="*/ 77 h 80"/>
                <a:gd name="T4" fmla="*/ 45 w 87"/>
                <a:gd name="T5" fmla="*/ 76 h 80"/>
                <a:gd name="T6" fmla="*/ 43 w 87"/>
                <a:gd name="T7" fmla="*/ 76 h 80"/>
                <a:gd name="T8" fmla="*/ 42 w 87"/>
                <a:gd name="T9" fmla="*/ 75 h 80"/>
                <a:gd name="T10" fmla="*/ 43 w 87"/>
                <a:gd name="T11" fmla="*/ 73 h 80"/>
                <a:gd name="T12" fmla="*/ 31 w 87"/>
                <a:gd name="T13" fmla="*/ 70 h 80"/>
                <a:gd name="T14" fmla="*/ 27 w 87"/>
                <a:gd name="T15" fmla="*/ 65 h 80"/>
                <a:gd name="T16" fmla="*/ 28 w 87"/>
                <a:gd name="T17" fmla="*/ 61 h 80"/>
                <a:gd name="T18" fmla="*/ 27 w 87"/>
                <a:gd name="T19" fmla="*/ 58 h 80"/>
                <a:gd name="T20" fmla="*/ 23 w 87"/>
                <a:gd name="T21" fmla="*/ 57 h 80"/>
                <a:gd name="T22" fmla="*/ 22 w 87"/>
                <a:gd name="T23" fmla="*/ 53 h 80"/>
                <a:gd name="T24" fmla="*/ 10 w 87"/>
                <a:gd name="T25" fmla="*/ 46 h 80"/>
                <a:gd name="T26" fmla="*/ 8 w 87"/>
                <a:gd name="T27" fmla="*/ 40 h 80"/>
                <a:gd name="T28" fmla="*/ 6 w 87"/>
                <a:gd name="T29" fmla="*/ 37 h 80"/>
                <a:gd name="T30" fmla="*/ 2 w 87"/>
                <a:gd name="T31" fmla="*/ 30 h 80"/>
                <a:gd name="T32" fmla="*/ 0 w 87"/>
                <a:gd name="T33" fmla="*/ 26 h 80"/>
                <a:gd name="T34" fmla="*/ 4 w 87"/>
                <a:gd name="T35" fmla="*/ 26 h 80"/>
                <a:gd name="T36" fmla="*/ 7 w 87"/>
                <a:gd name="T37" fmla="*/ 27 h 80"/>
                <a:gd name="T38" fmla="*/ 10 w 87"/>
                <a:gd name="T39" fmla="*/ 27 h 80"/>
                <a:gd name="T40" fmla="*/ 15 w 87"/>
                <a:gd name="T41" fmla="*/ 28 h 80"/>
                <a:gd name="T42" fmla="*/ 20 w 87"/>
                <a:gd name="T43" fmla="*/ 27 h 80"/>
                <a:gd name="T44" fmla="*/ 39 w 87"/>
                <a:gd name="T45" fmla="*/ 11 h 80"/>
                <a:gd name="T46" fmla="*/ 40 w 87"/>
                <a:gd name="T47" fmla="*/ 10 h 80"/>
                <a:gd name="T48" fmla="*/ 41 w 87"/>
                <a:gd name="T49" fmla="*/ 5 h 80"/>
                <a:gd name="T50" fmla="*/ 58 w 87"/>
                <a:gd name="T51" fmla="*/ 4 h 80"/>
                <a:gd name="T52" fmla="*/ 67 w 87"/>
                <a:gd name="T53" fmla="*/ 5 h 80"/>
                <a:gd name="T54" fmla="*/ 75 w 87"/>
                <a:gd name="T55" fmla="*/ 10 h 80"/>
                <a:gd name="T56" fmla="*/ 84 w 87"/>
                <a:gd name="T57" fmla="*/ 13 h 80"/>
                <a:gd name="T58" fmla="*/ 86 w 87"/>
                <a:gd name="T59" fmla="*/ 14 h 80"/>
                <a:gd name="T60" fmla="*/ 86 w 87"/>
                <a:gd name="T61" fmla="*/ 17 h 80"/>
                <a:gd name="T62" fmla="*/ 87 w 87"/>
                <a:gd name="T63" fmla="*/ 32 h 80"/>
                <a:gd name="T64" fmla="*/ 86 w 87"/>
                <a:gd name="T65" fmla="*/ 36 h 80"/>
                <a:gd name="T66" fmla="*/ 85 w 87"/>
                <a:gd name="T67" fmla="*/ 37 h 80"/>
                <a:gd name="T68" fmla="*/ 84 w 87"/>
                <a:gd name="T69" fmla="*/ 38 h 80"/>
                <a:gd name="T70" fmla="*/ 85 w 87"/>
                <a:gd name="T71" fmla="*/ 40 h 80"/>
                <a:gd name="T72" fmla="*/ 85 w 87"/>
                <a:gd name="T73" fmla="*/ 44 h 80"/>
                <a:gd name="T74" fmla="*/ 83 w 87"/>
                <a:gd name="T75" fmla="*/ 58 h 80"/>
                <a:gd name="T76" fmla="*/ 81 w 87"/>
                <a:gd name="T77" fmla="*/ 59 h 80"/>
                <a:gd name="T78" fmla="*/ 81 w 87"/>
                <a:gd name="T79" fmla="*/ 63 h 80"/>
                <a:gd name="T80" fmla="*/ 81 w 87"/>
                <a:gd name="T81" fmla="*/ 67 h 80"/>
                <a:gd name="T82" fmla="*/ 68 w 87"/>
                <a:gd name="T83"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80">
                  <a:moveTo>
                    <a:pt x="68" y="80"/>
                  </a:moveTo>
                  <a:cubicBezTo>
                    <a:pt x="67" y="80"/>
                    <a:pt x="67" y="80"/>
                    <a:pt x="67" y="80"/>
                  </a:cubicBezTo>
                  <a:cubicBezTo>
                    <a:pt x="64" y="79"/>
                    <a:pt x="62" y="79"/>
                    <a:pt x="59" y="79"/>
                  </a:cubicBezTo>
                  <a:cubicBezTo>
                    <a:pt x="52" y="78"/>
                    <a:pt x="56" y="78"/>
                    <a:pt x="50" y="77"/>
                  </a:cubicBezTo>
                  <a:cubicBezTo>
                    <a:pt x="49" y="77"/>
                    <a:pt x="46" y="78"/>
                    <a:pt x="46" y="78"/>
                  </a:cubicBezTo>
                  <a:cubicBezTo>
                    <a:pt x="46" y="77"/>
                    <a:pt x="46" y="78"/>
                    <a:pt x="45" y="76"/>
                  </a:cubicBezTo>
                  <a:cubicBezTo>
                    <a:pt x="43" y="76"/>
                    <a:pt x="43" y="76"/>
                    <a:pt x="43" y="76"/>
                  </a:cubicBezTo>
                  <a:cubicBezTo>
                    <a:pt x="43" y="76"/>
                    <a:pt x="43" y="76"/>
                    <a:pt x="43" y="76"/>
                  </a:cubicBezTo>
                  <a:cubicBezTo>
                    <a:pt x="43" y="76"/>
                    <a:pt x="43" y="76"/>
                    <a:pt x="43" y="76"/>
                  </a:cubicBezTo>
                  <a:cubicBezTo>
                    <a:pt x="42" y="75"/>
                    <a:pt x="42" y="75"/>
                    <a:pt x="42" y="75"/>
                  </a:cubicBezTo>
                  <a:cubicBezTo>
                    <a:pt x="42" y="75"/>
                    <a:pt x="42" y="75"/>
                    <a:pt x="42" y="75"/>
                  </a:cubicBezTo>
                  <a:cubicBezTo>
                    <a:pt x="43" y="73"/>
                    <a:pt x="43" y="73"/>
                    <a:pt x="43" y="73"/>
                  </a:cubicBezTo>
                  <a:cubicBezTo>
                    <a:pt x="42" y="73"/>
                    <a:pt x="42" y="73"/>
                    <a:pt x="42" y="73"/>
                  </a:cubicBezTo>
                  <a:cubicBezTo>
                    <a:pt x="41" y="72"/>
                    <a:pt x="36" y="71"/>
                    <a:pt x="31" y="70"/>
                  </a:cubicBezTo>
                  <a:cubicBezTo>
                    <a:pt x="31" y="70"/>
                    <a:pt x="31" y="70"/>
                    <a:pt x="31" y="70"/>
                  </a:cubicBezTo>
                  <a:cubicBezTo>
                    <a:pt x="28" y="66"/>
                    <a:pt x="33" y="70"/>
                    <a:pt x="27" y="65"/>
                  </a:cubicBezTo>
                  <a:cubicBezTo>
                    <a:pt x="27" y="64"/>
                    <a:pt x="27" y="64"/>
                    <a:pt x="27" y="64"/>
                  </a:cubicBezTo>
                  <a:cubicBezTo>
                    <a:pt x="27" y="62"/>
                    <a:pt x="27" y="62"/>
                    <a:pt x="28" y="61"/>
                  </a:cubicBezTo>
                  <a:cubicBezTo>
                    <a:pt x="27" y="59"/>
                    <a:pt x="27" y="59"/>
                    <a:pt x="28" y="58"/>
                  </a:cubicBezTo>
                  <a:cubicBezTo>
                    <a:pt x="27" y="58"/>
                    <a:pt x="27" y="58"/>
                    <a:pt x="27" y="58"/>
                  </a:cubicBezTo>
                  <a:cubicBezTo>
                    <a:pt x="27" y="57"/>
                    <a:pt x="27" y="57"/>
                    <a:pt x="27" y="57"/>
                  </a:cubicBezTo>
                  <a:cubicBezTo>
                    <a:pt x="25" y="57"/>
                    <a:pt x="25" y="57"/>
                    <a:pt x="23" y="57"/>
                  </a:cubicBezTo>
                  <a:cubicBezTo>
                    <a:pt x="23" y="56"/>
                    <a:pt x="23" y="55"/>
                    <a:pt x="22" y="53"/>
                  </a:cubicBezTo>
                  <a:cubicBezTo>
                    <a:pt x="22" y="53"/>
                    <a:pt x="22" y="53"/>
                    <a:pt x="22" y="53"/>
                  </a:cubicBezTo>
                  <a:cubicBezTo>
                    <a:pt x="17" y="50"/>
                    <a:pt x="19" y="53"/>
                    <a:pt x="11" y="46"/>
                  </a:cubicBezTo>
                  <a:cubicBezTo>
                    <a:pt x="10" y="46"/>
                    <a:pt x="10" y="46"/>
                    <a:pt x="10" y="46"/>
                  </a:cubicBezTo>
                  <a:cubicBezTo>
                    <a:pt x="9" y="44"/>
                    <a:pt x="10" y="45"/>
                    <a:pt x="8" y="41"/>
                  </a:cubicBezTo>
                  <a:cubicBezTo>
                    <a:pt x="8" y="40"/>
                    <a:pt x="8" y="40"/>
                    <a:pt x="8" y="40"/>
                  </a:cubicBezTo>
                  <a:cubicBezTo>
                    <a:pt x="8" y="39"/>
                    <a:pt x="8" y="39"/>
                    <a:pt x="8" y="39"/>
                  </a:cubicBezTo>
                  <a:cubicBezTo>
                    <a:pt x="6" y="37"/>
                    <a:pt x="6" y="37"/>
                    <a:pt x="6" y="37"/>
                  </a:cubicBezTo>
                  <a:cubicBezTo>
                    <a:pt x="6" y="36"/>
                    <a:pt x="6" y="37"/>
                    <a:pt x="6" y="36"/>
                  </a:cubicBezTo>
                  <a:cubicBezTo>
                    <a:pt x="2" y="31"/>
                    <a:pt x="3" y="33"/>
                    <a:pt x="2" y="30"/>
                  </a:cubicBezTo>
                  <a:cubicBezTo>
                    <a:pt x="0" y="29"/>
                    <a:pt x="0" y="28"/>
                    <a:pt x="0" y="27"/>
                  </a:cubicBezTo>
                  <a:cubicBezTo>
                    <a:pt x="0" y="26"/>
                    <a:pt x="0" y="26"/>
                    <a:pt x="0" y="26"/>
                  </a:cubicBezTo>
                  <a:cubicBezTo>
                    <a:pt x="3" y="26"/>
                    <a:pt x="2" y="26"/>
                    <a:pt x="3" y="26"/>
                  </a:cubicBezTo>
                  <a:cubicBezTo>
                    <a:pt x="4" y="26"/>
                    <a:pt x="4" y="26"/>
                    <a:pt x="4" y="26"/>
                  </a:cubicBezTo>
                  <a:cubicBezTo>
                    <a:pt x="6" y="26"/>
                    <a:pt x="6" y="26"/>
                    <a:pt x="6" y="26"/>
                  </a:cubicBezTo>
                  <a:cubicBezTo>
                    <a:pt x="7" y="27"/>
                    <a:pt x="7" y="27"/>
                    <a:pt x="7" y="27"/>
                  </a:cubicBezTo>
                  <a:cubicBezTo>
                    <a:pt x="8" y="28"/>
                    <a:pt x="8" y="28"/>
                    <a:pt x="8" y="28"/>
                  </a:cubicBezTo>
                  <a:cubicBezTo>
                    <a:pt x="10" y="27"/>
                    <a:pt x="10" y="27"/>
                    <a:pt x="10" y="27"/>
                  </a:cubicBezTo>
                  <a:cubicBezTo>
                    <a:pt x="12" y="27"/>
                    <a:pt x="12" y="27"/>
                    <a:pt x="12" y="27"/>
                  </a:cubicBezTo>
                  <a:cubicBezTo>
                    <a:pt x="15" y="28"/>
                    <a:pt x="15" y="28"/>
                    <a:pt x="15" y="28"/>
                  </a:cubicBezTo>
                  <a:cubicBezTo>
                    <a:pt x="17" y="28"/>
                    <a:pt x="17" y="28"/>
                    <a:pt x="17" y="28"/>
                  </a:cubicBezTo>
                  <a:cubicBezTo>
                    <a:pt x="20" y="27"/>
                    <a:pt x="20" y="27"/>
                    <a:pt x="20" y="27"/>
                  </a:cubicBezTo>
                  <a:cubicBezTo>
                    <a:pt x="26" y="21"/>
                    <a:pt x="26" y="21"/>
                    <a:pt x="28" y="17"/>
                  </a:cubicBezTo>
                  <a:cubicBezTo>
                    <a:pt x="32" y="13"/>
                    <a:pt x="35" y="13"/>
                    <a:pt x="39" y="11"/>
                  </a:cubicBezTo>
                  <a:cubicBezTo>
                    <a:pt x="39" y="11"/>
                    <a:pt x="39" y="11"/>
                    <a:pt x="39" y="11"/>
                  </a:cubicBezTo>
                  <a:cubicBezTo>
                    <a:pt x="40" y="10"/>
                    <a:pt x="40" y="10"/>
                    <a:pt x="40" y="10"/>
                  </a:cubicBezTo>
                  <a:cubicBezTo>
                    <a:pt x="41" y="7"/>
                    <a:pt x="40" y="8"/>
                    <a:pt x="41" y="5"/>
                  </a:cubicBezTo>
                  <a:cubicBezTo>
                    <a:pt x="41" y="5"/>
                    <a:pt x="41" y="5"/>
                    <a:pt x="41" y="5"/>
                  </a:cubicBezTo>
                  <a:cubicBezTo>
                    <a:pt x="48" y="0"/>
                    <a:pt x="50" y="1"/>
                    <a:pt x="58" y="1"/>
                  </a:cubicBezTo>
                  <a:cubicBezTo>
                    <a:pt x="58" y="3"/>
                    <a:pt x="58" y="2"/>
                    <a:pt x="58" y="4"/>
                  </a:cubicBezTo>
                  <a:cubicBezTo>
                    <a:pt x="58" y="5"/>
                    <a:pt x="58" y="5"/>
                    <a:pt x="58" y="5"/>
                  </a:cubicBezTo>
                  <a:cubicBezTo>
                    <a:pt x="61" y="5"/>
                    <a:pt x="59" y="5"/>
                    <a:pt x="67" y="5"/>
                  </a:cubicBezTo>
                  <a:cubicBezTo>
                    <a:pt x="70" y="7"/>
                    <a:pt x="69" y="7"/>
                    <a:pt x="72" y="7"/>
                  </a:cubicBezTo>
                  <a:cubicBezTo>
                    <a:pt x="75" y="10"/>
                    <a:pt x="75" y="10"/>
                    <a:pt x="75" y="10"/>
                  </a:cubicBezTo>
                  <a:cubicBezTo>
                    <a:pt x="79" y="10"/>
                    <a:pt x="78" y="10"/>
                    <a:pt x="83" y="11"/>
                  </a:cubicBezTo>
                  <a:cubicBezTo>
                    <a:pt x="84" y="13"/>
                    <a:pt x="84" y="13"/>
                    <a:pt x="84" y="13"/>
                  </a:cubicBezTo>
                  <a:cubicBezTo>
                    <a:pt x="86" y="13"/>
                    <a:pt x="85" y="13"/>
                    <a:pt x="86" y="13"/>
                  </a:cubicBezTo>
                  <a:cubicBezTo>
                    <a:pt x="86" y="14"/>
                    <a:pt x="86" y="14"/>
                    <a:pt x="86" y="14"/>
                  </a:cubicBezTo>
                  <a:cubicBezTo>
                    <a:pt x="86" y="15"/>
                    <a:pt x="86" y="15"/>
                    <a:pt x="86" y="15"/>
                  </a:cubicBezTo>
                  <a:cubicBezTo>
                    <a:pt x="86" y="17"/>
                    <a:pt x="86" y="17"/>
                    <a:pt x="86" y="17"/>
                  </a:cubicBezTo>
                  <a:cubicBezTo>
                    <a:pt x="87" y="19"/>
                    <a:pt x="87" y="19"/>
                    <a:pt x="87" y="19"/>
                  </a:cubicBezTo>
                  <a:cubicBezTo>
                    <a:pt x="87" y="23"/>
                    <a:pt x="86" y="29"/>
                    <a:pt x="87" y="32"/>
                  </a:cubicBezTo>
                  <a:cubicBezTo>
                    <a:pt x="87" y="32"/>
                    <a:pt x="87" y="32"/>
                    <a:pt x="87" y="32"/>
                  </a:cubicBezTo>
                  <a:cubicBezTo>
                    <a:pt x="87" y="33"/>
                    <a:pt x="86" y="35"/>
                    <a:pt x="86" y="36"/>
                  </a:cubicBezTo>
                  <a:cubicBezTo>
                    <a:pt x="86" y="37"/>
                    <a:pt x="86" y="37"/>
                    <a:pt x="86" y="37"/>
                  </a:cubicBezTo>
                  <a:cubicBezTo>
                    <a:pt x="85" y="37"/>
                    <a:pt x="85" y="37"/>
                    <a:pt x="85" y="37"/>
                  </a:cubicBezTo>
                  <a:cubicBezTo>
                    <a:pt x="84" y="38"/>
                    <a:pt x="84" y="38"/>
                    <a:pt x="84" y="38"/>
                  </a:cubicBezTo>
                  <a:cubicBezTo>
                    <a:pt x="84" y="38"/>
                    <a:pt x="84" y="38"/>
                    <a:pt x="84" y="38"/>
                  </a:cubicBezTo>
                  <a:cubicBezTo>
                    <a:pt x="84" y="39"/>
                    <a:pt x="84" y="39"/>
                    <a:pt x="84" y="40"/>
                  </a:cubicBezTo>
                  <a:cubicBezTo>
                    <a:pt x="85" y="40"/>
                    <a:pt x="84" y="40"/>
                    <a:pt x="85" y="40"/>
                  </a:cubicBezTo>
                  <a:cubicBezTo>
                    <a:pt x="85" y="41"/>
                    <a:pt x="85" y="41"/>
                    <a:pt x="85" y="41"/>
                  </a:cubicBezTo>
                  <a:cubicBezTo>
                    <a:pt x="85" y="42"/>
                    <a:pt x="85" y="43"/>
                    <a:pt x="85" y="44"/>
                  </a:cubicBezTo>
                  <a:cubicBezTo>
                    <a:pt x="86" y="49"/>
                    <a:pt x="85" y="46"/>
                    <a:pt x="87" y="50"/>
                  </a:cubicBezTo>
                  <a:cubicBezTo>
                    <a:pt x="87" y="52"/>
                    <a:pt x="85" y="56"/>
                    <a:pt x="83" y="58"/>
                  </a:cubicBezTo>
                  <a:cubicBezTo>
                    <a:pt x="82" y="59"/>
                    <a:pt x="82" y="59"/>
                    <a:pt x="82" y="59"/>
                  </a:cubicBezTo>
                  <a:cubicBezTo>
                    <a:pt x="81" y="59"/>
                    <a:pt x="81" y="59"/>
                    <a:pt x="81" y="59"/>
                  </a:cubicBezTo>
                  <a:cubicBezTo>
                    <a:pt x="81" y="60"/>
                    <a:pt x="81" y="60"/>
                    <a:pt x="81" y="60"/>
                  </a:cubicBezTo>
                  <a:cubicBezTo>
                    <a:pt x="81" y="62"/>
                    <a:pt x="81" y="61"/>
                    <a:pt x="81" y="63"/>
                  </a:cubicBezTo>
                  <a:cubicBezTo>
                    <a:pt x="80" y="65"/>
                    <a:pt x="80" y="65"/>
                    <a:pt x="80" y="65"/>
                  </a:cubicBezTo>
                  <a:cubicBezTo>
                    <a:pt x="81" y="67"/>
                    <a:pt x="81" y="67"/>
                    <a:pt x="81" y="67"/>
                  </a:cubicBezTo>
                  <a:cubicBezTo>
                    <a:pt x="80" y="67"/>
                    <a:pt x="81" y="67"/>
                    <a:pt x="80" y="68"/>
                  </a:cubicBezTo>
                  <a:cubicBezTo>
                    <a:pt x="78" y="70"/>
                    <a:pt x="70" y="79"/>
                    <a:pt x="68" y="8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259" name="Oval 258">
            <a:extLst>
              <a:ext uri="{FF2B5EF4-FFF2-40B4-BE49-F238E27FC236}">
                <a16:creationId xmlns:a16="http://schemas.microsoft.com/office/drawing/2014/main" id="{BF063D6C-BF02-4618-94F5-3FE497FC2873}"/>
              </a:ext>
            </a:extLst>
          </p:cNvPr>
          <p:cNvSpPr/>
          <p:nvPr/>
        </p:nvSpPr>
        <p:spPr>
          <a:xfrm>
            <a:off x="18506750" y="1196150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 name="Oval 259">
            <a:extLst>
              <a:ext uri="{FF2B5EF4-FFF2-40B4-BE49-F238E27FC236}">
                <a16:creationId xmlns:a16="http://schemas.microsoft.com/office/drawing/2014/main" id="{A959B9D1-E958-4910-8AA6-F84CAEDD468B}"/>
              </a:ext>
            </a:extLst>
          </p:cNvPr>
          <p:cNvSpPr/>
          <p:nvPr/>
        </p:nvSpPr>
        <p:spPr>
          <a:xfrm>
            <a:off x="20138931" y="1237408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Oval 260">
            <a:extLst>
              <a:ext uri="{FF2B5EF4-FFF2-40B4-BE49-F238E27FC236}">
                <a16:creationId xmlns:a16="http://schemas.microsoft.com/office/drawing/2014/main" id="{84E913DF-DC50-47BE-8FBA-0E10573BE481}"/>
              </a:ext>
            </a:extLst>
          </p:cNvPr>
          <p:cNvSpPr/>
          <p:nvPr/>
        </p:nvSpPr>
        <p:spPr>
          <a:xfrm>
            <a:off x="20701825" y="1221439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 name="Oval 261">
            <a:extLst>
              <a:ext uri="{FF2B5EF4-FFF2-40B4-BE49-F238E27FC236}">
                <a16:creationId xmlns:a16="http://schemas.microsoft.com/office/drawing/2014/main" id="{800B4AE9-13B1-439D-9D44-918571E9AD19}"/>
              </a:ext>
            </a:extLst>
          </p:cNvPr>
          <p:cNvSpPr/>
          <p:nvPr/>
        </p:nvSpPr>
        <p:spPr>
          <a:xfrm>
            <a:off x="19551568" y="1272272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3" name="Oval 262">
            <a:extLst>
              <a:ext uri="{FF2B5EF4-FFF2-40B4-BE49-F238E27FC236}">
                <a16:creationId xmlns:a16="http://schemas.microsoft.com/office/drawing/2014/main" id="{5700EE0D-4AD3-4C2E-921C-8EA79BC60647}"/>
              </a:ext>
            </a:extLst>
          </p:cNvPr>
          <p:cNvSpPr/>
          <p:nvPr/>
        </p:nvSpPr>
        <p:spPr>
          <a:xfrm>
            <a:off x="19475368" y="1304162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4" name="Oval 263">
            <a:extLst>
              <a:ext uri="{FF2B5EF4-FFF2-40B4-BE49-F238E27FC236}">
                <a16:creationId xmlns:a16="http://schemas.microsoft.com/office/drawing/2014/main" id="{4B55BFF5-64F0-4A29-8E15-F21DBEFEAFF5}"/>
              </a:ext>
            </a:extLst>
          </p:cNvPr>
          <p:cNvSpPr/>
          <p:nvPr/>
        </p:nvSpPr>
        <p:spPr>
          <a:xfrm>
            <a:off x="19353203" y="131247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5" name="Oval 264">
            <a:extLst>
              <a:ext uri="{FF2B5EF4-FFF2-40B4-BE49-F238E27FC236}">
                <a16:creationId xmlns:a16="http://schemas.microsoft.com/office/drawing/2014/main" id="{D3C48460-98F2-474C-8844-1B5206F4E286}"/>
              </a:ext>
            </a:extLst>
          </p:cNvPr>
          <p:cNvSpPr/>
          <p:nvPr/>
        </p:nvSpPr>
        <p:spPr>
          <a:xfrm>
            <a:off x="18868932" y="1311226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6" name="Oval 265">
            <a:extLst>
              <a:ext uri="{FF2B5EF4-FFF2-40B4-BE49-F238E27FC236}">
                <a16:creationId xmlns:a16="http://schemas.microsoft.com/office/drawing/2014/main" id="{B87660D3-F95D-4741-A37E-E61C4E5132DE}"/>
              </a:ext>
            </a:extLst>
          </p:cNvPr>
          <p:cNvSpPr/>
          <p:nvPr/>
        </p:nvSpPr>
        <p:spPr>
          <a:xfrm>
            <a:off x="19174959" y="132627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7" name="Oval 266">
            <a:extLst>
              <a:ext uri="{FF2B5EF4-FFF2-40B4-BE49-F238E27FC236}">
                <a16:creationId xmlns:a16="http://schemas.microsoft.com/office/drawing/2014/main" id="{125E297E-EC85-42A6-AB31-0454C7E36D5E}"/>
              </a:ext>
            </a:extLst>
          </p:cNvPr>
          <p:cNvSpPr/>
          <p:nvPr/>
        </p:nvSpPr>
        <p:spPr>
          <a:xfrm>
            <a:off x="17840144" y="1294246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Oval 267">
            <a:extLst>
              <a:ext uri="{FF2B5EF4-FFF2-40B4-BE49-F238E27FC236}">
                <a16:creationId xmlns:a16="http://schemas.microsoft.com/office/drawing/2014/main" id="{CD6583AF-9320-45C0-B10D-60A248B42C55}"/>
              </a:ext>
            </a:extLst>
          </p:cNvPr>
          <p:cNvSpPr/>
          <p:nvPr/>
        </p:nvSpPr>
        <p:spPr>
          <a:xfrm>
            <a:off x="19223304" y="1350704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9" name="Oval 268">
            <a:extLst>
              <a:ext uri="{FF2B5EF4-FFF2-40B4-BE49-F238E27FC236}">
                <a16:creationId xmlns:a16="http://schemas.microsoft.com/office/drawing/2014/main" id="{B4AEAAC0-7CB4-42BA-9714-F2A9EF542EB7}"/>
              </a:ext>
            </a:extLst>
          </p:cNvPr>
          <p:cNvSpPr/>
          <p:nvPr/>
        </p:nvSpPr>
        <p:spPr>
          <a:xfrm>
            <a:off x="20580722" y="1346227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0" name="Oval 269">
            <a:extLst>
              <a:ext uri="{FF2B5EF4-FFF2-40B4-BE49-F238E27FC236}">
                <a16:creationId xmlns:a16="http://schemas.microsoft.com/office/drawing/2014/main" id="{446A9D52-9D88-453D-A4AF-DEEB82872DDB}"/>
              </a:ext>
            </a:extLst>
          </p:cNvPr>
          <p:cNvSpPr/>
          <p:nvPr/>
        </p:nvSpPr>
        <p:spPr>
          <a:xfrm>
            <a:off x="17236993" y="886706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1" name="Oval 270">
            <a:extLst>
              <a:ext uri="{FF2B5EF4-FFF2-40B4-BE49-F238E27FC236}">
                <a16:creationId xmlns:a16="http://schemas.microsoft.com/office/drawing/2014/main" id="{D145ECCA-54FA-46E8-9BBE-B4544F16868B}"/>
              </a:ext>
            </a:extLst>
          </p:cNvPr>
          <p:cNvSpPr/>
          <p:nvPr/>
        </p:nvSpPr>
        <p:spPr>
          <a:xfrm>
            <a:off x="17700332" y="905228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Oval 271">
            <a:extLst>
              <a:ext uri="{FF2B5EF4-FFF2-40B4-BE49-F238E27FC236}">
                <a16:creationId xmlns:a16="http://schemas.microsoft.com/office/drawing/2014/main" id="{B953D9DB-0BB8-4F05-830A-C0ECA110F95C}"/>
              </a:ext>
            </a:extLst>
          </p:cNvPr>
          <p:cNvSpPr/>
          <p:nvPr/>
        </p:nvSpPr>
        <p:spPr>
          <a:xfrm>
            <a:off x="18369966" y="880532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3" name="Oval 272">
            <a:extLst>
              <a:ext uri="{FF2B5EF4-FFF2-40B4-BE49-F238E27FC236}">
                <a16:creationId xmlns:a16="http://schemas.microsoft.com/office/drawing/2014/main" id="{0FA796CD-D692-43F5-97F4-F28D5635FFB0}"/>
              </a:ext>
            </a:extLst>
          </p:cNvPr>
          <p:cNvSpPr/>
          <p:nvPr/>
        </p:nvSpPr>
        <p:spPr>
          <a:xfrm>
            <a:off x="18303479" y="909028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4" name="Oval 273">
            <a:extLst>
              <a:ext uri="{FF2B5EF4-FFF2-40B4-BE49-F238E27FC236}">
                <a16:creationId xmlns:a16="http://schemas.microsoft.com/office/drawing/2014/main" id="{E6046B94-CFC8-463B-8A1D-AAF42059B57A}"/>
              </a:ext>
            </a:extLst>
          </p:cNvPr>
          <p:cNvSpPr/>
          <p:nvPr/>
        </p:nvSpPr>
        <p:spPr>
          <a:xfrm>
            <a:off x="18115600" y="923889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5" name="Oval 274">
            <a:extLst>
              <a:ext uri="{FF2B5EF4-FFF2-40B4-BE49-F238E27FC236}">
                <a16:creationId xmlns:a16="http://schemas.microsoft.com/office/drawing/2014/main" id="{E75F7321-4310-4D14-AB22-85D838E99544}"/>
              </a:ext>
            </a:extLst>
          </p:cNvPr>
          <p:cNvSpPr/>
          <p:nvPr/>
        </p:nvSpPr>
        <p:spPr>
          <a:xfrm>
            <a:off x="17816399" y="928765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Oval 275">
            <a:extLst>
              <a:ext uri="{FF2B5EF4-FFF2-40B4-BE49-F238E27FC236}">
                <a16:creationId xmlns:a16="http://schemas.microsoft.com/office/drawing/2014/main" id="{470A0BE1-B1B1-4658-A210-8798CFFB4962}"/>
              </a:ext>
            </a:extLst>
          </p:cNvPr>
          <p:cNvSpPr/>
          <p:nvPr/>
        </p:nvSpPr>
        <p:spPr>
          <a:xfrm>
            <a:off x="17889726" y="93535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Oval 276">
            <a:extLst>
              <a:ext uri="{FF2B5EF4-FFF2-40B4-BE49-F238E27FC236}">
                <a16:creationId xmlns:a16="http://schemas.microsoft.com/office/drawing/2014/main" id="{A4D1660D-DEC0-4E41-AE6A-0B48A1E712B8}"/>
              </a:ext>
            </a:extLst>
          </p:cNvPr>
          <p:cNvSpPr/>
          <p:nvPr/>
        </p:nvSpPr>
        <p:spPr>
          <a:xfrm>
            <a:off x="18856478" y="952986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8" name="Oval 277">
            <a:extLst>
              <a:ext uri="{FF2B5EF4-FFF2-40B4-BE49-F238E27FC236}">
                <a16:creationId xmlns:a16="http://schemas.microsoft.com/office/drawing/2014/main" id="{449DCF5D-4349-4146-9781-2BDD0A568271}"/>
              </a:ext>
            </a:extLst>
          </p:cNvPr>
          <p:cNvSpPr/>
          <p:nvPr/>
        </p:nvSpPr>
        <p:spPr>
          <a:xfrm>
            <a:off x="18927714" y="958894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Oval 278">
            <a:extLst>
              <a:ext uri="{FF2B5EF4-FFF2-40B4-BE49-F238E27FC236}">
                <a16:creationId xmlns:a16="http://schemas.microsoft.com/office/drawing/2014/main" id="{02464A62-3766-4B3B-9F50-2940A733F497}"/>
              </a:ext>
            </a:extLst>
          </p:cNvPr>
          <p:cNvSpPr/>
          <p:nvPr/>
        </p:nvSpPr>
        <p:spPr>
          <a:xfrm>
            <a:off x="18232308" y="9425959"/>
            <a:ext cx="353463" cy="353463"/>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Oval 279">
            <a:extLst>
              <a:ext uri="{FF2B5EF4-FFF2-40B4-BE49-F238E27FC236}">
                <a16:creationId xmlns:a16="http://schemas.microsoft.com/office/drawing/2014/main" id="{61BF6B0E-63E9-4ECA-981C-53546987F9FD}"/>
              </a:ext>
            </a:extLst>
          </p:cNvPr>
          <p:cNvSpPr/>
          <p:nvPr/>
        </p:nvSpPr>
        <p:spPr>
          <a:xfrm>
            <a:off x="18061554" y="1022742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Oval 280">
            <a:extLst>
              <a:ext uri="{FF2B5EF4-FFF2-40B4-BE49-F238E27FC236}">
                <a16:creationId xmlns:a16="http://schemas.microsoft.com/office/drawing/2014/main" id="{25B7FE04-58E5-4CCD-86A7-A81AFEEAE0EC}"/>
              </a:ext>
            </a:extLst>
          </p:cNvPr>
          <p:cNvSpPr/>
          <p:nvPr/>
        </p:nvSpPr>
        <p:spPr>
          <a:xfrm>
            <a:off x="17915563" y="1008306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Oval 281">
            <a:extLst>
              <a:ext uri="{FF2B5EF4-FFF2-40B4-BE49-F238E27FC236}">
                <a16:creationId xmlns:a16="http://schemas.microsoft.com/office/drawing/2014/main" id="{474BF5A6-267B-4B93-A0CA-78D7320A004A}"/>
              </a:ext>
            </a:extLst>
          </p:cNvPr>
          <p:cNvSpPr/>
          <p:nvPr/>
        </p:nvSpPr>
        <p:spPr>
          <a:xfrm>
            <a:off x="18025935" y="994828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Oval 282">
            <a:extLst>
              <a:ext uri="{FF2B5EF4-FFF2-40B4-BE49-F238E27FC236}">
                <a16:creationId xmlns:a16="http://schemas.microsoft.com/office/drawing/2014/main" id="{F9BC1298-E402-4E35-84B2-06AAD58615CC}"/>
              </a:ext>
            </a:extLst>
          </p:cNvPr>
          <p:cNvSpPr/>
          <p:nvPr/>
        </p:nvSpPr>
        <p:spPr>
          <a:xfrm>
            <a:off x="18076058" y="980804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Oval 283">
            <a:extLst>
              <a:ext uri="{FF2B5EF4-FFF2-40B4-BE49-F238E27FC236}">
                <a16:creationId xmlns:a16="http://schemas.microsoft.com/office/drawing/2014/main" id="{A6A3CC56-13A9-4476-BF49-CC87715F95E8}"/>
              </a:ext>
            </a:extLst>
          </p:cNvPr>
          <p:cNvSpPr/>
          <p:nvPr/>
        </p:nvSpPr>
        <p:spPr>
          <a:xfrm>
            <a:off x="17978984" y="971611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5" name="Oval 284">
            <a:extLst>
              <a:ext uri="{FF2B5EF4-FFF2-40B4-BE49-F238E27FC236}">
                <a16:creationId xmlns:a16="http://schemas.microsoft.com/office/drawing/2014/main" id="{333AFEA4-C410-4FCD-8418-CD5CF8AD4EDA}"/>
              </a:ext>
            </a:extLst>
          </p:cNvPr>
          <p:cNvSpPr/>
          <p:nvPr/>
        </p:nvSpPr>
        <p:spPr>
          <a:xfrm>
            <a:off x="17851926" y="977473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6" name="Oval 285">
            <a:extLst>
              <a:ext uri="{FF2B5EF4-FFF2-40B4-BE49-F238E27FC236}">
                <a16:creationId xmlns:a16="http://schemas.microsoft.com/office/drawing/2014/main" id="{353F7D65-8237-4025-9EE0-AF93E03152AA}"/>
              </a:ext>
            </a:extLst>
          </p:cNvPr>
          <p:cNvSpPr/>
          <p:nvPr/>
        </p:nvSpPr>
        <p:spPr>
          <a:xfrm>
            <a:off x="17693560" y="965960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7" name="Oval 286">
            <a:extLst>
              <a:ext uri="{FF2B5EF4-FFF2-40B4-BE49-F238E27FC236}">
                <a16:creationId xmlns:a16="http://schemas.microsoft.com/office/drawing/2014/main" id="{798E54B9-D437-4943-8100-9B2AC4C05548}"/>
              </a:ext>
            </a:extLst>
          </p:cNvPr>
          <p:cNvSpPr/>
          <p:nvPr/>
        </p:nvSpPr>
        <p:spPr>
          <a:xfrm>
            <a:off x="17735664" y="94153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Oval 287">
            <a:extLst>
              <a:ext uri="{FF2B5EF4-FFF2-40B4-BE49-F238E27FC236}">
                <a16:creationId xmlns:a16="http://schemas.microsoft.com/office/drawing/2014/main" id="{EF788972-F498-46C6-9343-E174E8EA4F7F}"/>
              </a:ext>
            </a:extLst>
          </p:cNvPr>
          <p:cNvSpPr/>
          <p:nvPr/>
        </p:nvSpPr>
        <p:spPr>
          <a:xfrm>
            <a:off x="17913352" y="954514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9" name="Oval 288">
            <a:extLst>
              <a:ext uri="{FF2B5EF4-FFF2-40B4-BE49-F238E27FC236}">
                <a16:creationId xmlns:a16="http://schemas.microsoft.com/office/drawing/2014/main" id="{1133D9E8-E92E-4311-A6E1-61983CA5F795}"/>
              </a:ext>
            </a:extLst>
          </p:cNvPr>
          <p:cNvSpPr/>
          <p:nvPr/>
        </p:nvSpPr>
        <p:spPr>
          <a:xfrm>
            <a:off x="17629092" y="946546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Oval 289">
            <a:extLst>
              <a:ext uri="{FF2B5EF4-FFF2-40B4-BE49-F238E27FC236}">
                <a16:creationId xmlns:a16="http://schemas.microsoft.com/office/drawing/2014/main" id="{59454A60-6755-45B3-9E16-6348E591C5FE}"/>
              </a:ext>
            </a:extLst>
          </p:cNvPr>
          <p:cNvSpPr/>
          <p:nvPr/>
        </p:nvSpPr>
        <p:spPr>
          <a:xfrm>
            <a:off x="17367126" y="948879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Oval 290">
            <a:extLst>
              <a:ext uri="{FF2B5EF4-FFF2-40B4-BE49-F238E27FC236}">
                <a16:creationId xmlns:a16="http://schemas.microsoft.com/office/drawing/2014/main" id="{37A271F8-090F-4FD6-B304-DE699B1D9E43}"/>
              </a:ext>
            </a:extLst>
          </p:cNvPr>
          <p:cNvSpPr/>
          <p:nvPr/>
        </p:nvSpPr>
        <p:spPr>
          <a:xfrm>
            <a:off x="17488705" y="96058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Oval 291">
            <a:extLst>
              <a:ext uri="{FF2B5EF4-FFF2-40B4-BE49-F238E27FC236}">
                <a16:creationId xmlns:a16="http://schemas.microsoft.com/office/drawing/2014/main" id="{174665CC-E900-4B83-A18E-3D8330108496}"/>
              </a:ext>
            </a:extLst>
          </p:cNvPr>
          <p:cNvSpPr/>
          <p:nvPr/>
        </p:nvSpPr>
        <p:spPr>
          <a:xfrm>
            <a:off x="17436595" y="98855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Oval 292">
            <a:extLst>
              <a:ext uri="{FF2B5EF4-FFF2-40B4-BE49-F238E27FC236}">
                <a16:creationId xmlns:a16="http://schemas.microsoft.com/office/drawing/2014/main" id="{D975BCDD-D965-4C90-B931-AE2B20CD8656}"/>
              </a:ext>
            </a:extLst>
          </p:cNvPr>
          <p:cNvSpPr/>
          <p:nvPr/>
        </p:nvSpPr>
        <p:spPr>
          <a:xfrm>
            <a:off x="17629092" y="100178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Oval 293">
            <a:extLst>
              <a:ext uri="{FF2B5EF4-FFF2-40B4-BE49-F238E27FC236}">
                <a16:creationId xmlns:a16="http://schemas.microsoft.com/office/drawing/2014/main" id="{F71BB3D6-CF4A-422B-9A3D-9112DAE897BA}"/>
              </a:ext>
            </a:extLst>
          </p:cNvPr>
          <p:cNvSpPr/>
          <p:nvPr/>
        </p:nvSpPr>
        <p:spPr>
          <a:xfrm>
            <a:off x="17802832" y="1000716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Oval 294">
            <a:extLst>
              <a:ext uri="{FF2B5EF4-FFF2-40B4-BE49-F238E27FC236}">
                <a16:creationId xmlns:a16="http://schemas.microsoft.com/office/drawing/2014/main" id="{CBB8D3F5-53B4-4C74-8356-48A8A479EC67}"/>
              </a:ext>
            </a:extLst>
          </p:cNvPr>
          <p:cNvSpPr/>
          <p:nvPr/>
        </p:nvSpPr>
        <p:spPr>
          <a:xfrm>
            <a:off x="17703415" y="1020843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6" name="Oval 295">
            <a:extLst>
              <a:ext uri="{FF2B5EF4-FFF2-40B4-BE49-F238E27FC236}">
                <a16:creationId xmlns:a16="http://schemas.microsoft.com/office/drawing/2014/main" id="{314A4A58-A0B0-46D6-9A2B-3953736BAB92}"/>
              </a:ext>
            </a:extLst>
          </p:cNvPr>
          <p:cNvSpPr/>
          <p:nvPr/>
        </p:nvSpPr>
        <p:spPr>
          <a:xfrm>
            <a:off x="17721350" y="1030226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Oval 296">
            <a:extLst>
              <a:ext uri="{FF2B5EF4-FFF2-40B4-BE49-F238E27FC236}">
                <a16:creationId xmlns:a16="http://schemas.microsoft.com/office/drawing/2014/main" id="{DD23986A-5AD3-4CEE-965C-6D7AEDFA599B}"/>
              </a:ext>
            </a:extLst>
          </p:cNvPr>
          <p:cNvSpPr/>
          <p:nvPr/>
        </p:nvSpPr>
        <p:spPr>
          <a:xfrm>
            <a:off x="17450995" y="1021612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Oval 297">
            <a:extLst>
              <a:ext uri="{FF2B5EF4-FFF2-40B4-BE49-F238E27FC236}">
                <a16:creationId xmlns:a16="http://schemas.microsoft.com/office/drawing/2014/main" id="{48541A68-44B0-45F6-8B3A-A55B6449B10E}"/>
              </a:ext>
            </a:extLst>
          </p:cNvPr>
          <p:cNvSpPr/>
          <p:nvPr/>
        </p:nvSpPr>
        <p:spPr>
          <a:xfrm>
            <a:off x="17382133" y="1007837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Oval 298">
            <a:extLst>
              <a:ext uri="{FF2B5EF4-FFF2-40B4-BE49-F238E27FC236}">
                <a16:creationId xmlns:a16="http://schemas.microsoft.com/office/drawing/2014/main" id="{174A9DA2-4D21-4A56-B2AF-972B6CE67B0A}"/>
              </a:ext>
            </a:extLst>
          </p:cNvPr>
          <p:cNvSpPr/>
          <p:nvPr/>
        </p:nvSpPr>
        <p:spPr>
          <a:xfrm>
            <a:off x="17180744" y="983609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Oval 299">
            <a:extLst>
              <a:ext uri="{FF2B5EF4-FFF2-40B4-BE49-F238E27FC236}">
                <a16:creationId xmlns:a16="http://schemas.microsoft.com/office/drawing/2014/main" id="{28526488-F1ED-440B-8DB6-850EBF9AEF0F}"/>
              </a:ext>
            </a:extLst>
          </p:cNvPr>
          <p:cNvSpPr/>
          <p:nvPr/>
        </p:nvSpPr>
        <p:spPr>
          <a:xfrm>
            <a:off x="17226199" y="954514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Oval 300">
            <a:extLst>
              <a:ext uri="{FF2B5EF4-FFF2-40B4-BE49-F238E27FC236}">
                <a16:creationId xmlns:a16="http://schemas.microsoft.com/office/drawing/2014/main" id="{EF964C0A-0405-4BA9-BF26-5830F8C0EFD8}"/>
              </a:ext>
            </a:extLst>
          </p:cNvPr>
          <p:cNvSpPr/>
          <p:nvPr/>
        </p:nvSpPr>
        <p:spPr>
          <a:xfrm>
            <a:off x="16872570" y="957436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Oval 301">
            <a:extLst>
              <a:ext uri="{FF2B5EF4-FFF2-40B4-BE49-F238E27FC236}">
                <a16:creationId xmlns:a16="http://schemas.microsoft.com/office/drawing/2014/main" id="{6F6B739E-61B3-4733-B3C4-588C67BDA07D}"/>
              </a:ext>
            </a:extLst>
          </p:cNvPr>
          <p:cNvSpPr/>
          <p:nvPr/>
        </p:nvSpPr>
        <p:spPr>
          <a:xfrm>
            <a:off x="17148741" y="1017304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Oval 302">
            <a:extLst>
              <a:ext uri="{FF2B5EF4-FFF2-40B4-BE49-F238E27FC236}">
                <a16:creationId xmlns:a16="http://schemas.microsoft.com/office/drawing/2014/main" id="{99AB77C2-338A-4844-A785-1D13A0571498}"/>
              </a:ext>
            </a:extLst>
          </p:cNvPr>
          <p:cNvSpPr/>
          <p:nvPr/>
        </p:nvSpPr>
        <p:spPr>
          <a:xfrm>
            <a:off x="17239875" y="9429993"/>
            <a:ext cx="870404" cy="87040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Oval 303">
            <a:extLst>
              <a:ext uri="{FF2B5EF4-FFF2-40B4-BE49-F238E27FC236}">
                <a16:creationId xmlns:a16="http://schemas.microsoft.com/office/drawing/2014/main" id="{F07CA69A-D09D-4C17-9B80-FF2DD7CEAF41}"/>
              </a:ext>
            </a:extLst>
          </p:cNvPr>
          <p:cNvSpPr/>
          <p:nvPr/>
        </p:nvSpPr>
        <p:spPr>
          <a:xfrm>
            <a:off x="17524608" y="1043491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5" name="Oval 304">
            <a:extLst>
              <a:ext uri="{FF2B5EF4-FFF2-40B4-BE49-F238E27FC236}">
                <a16:creationId xmlns:a16="http://schemas.microsoft.com/office/drawing/2014/main" id="{99509EB4-D6B9-48A0-A905-247E8AF5F95B}"/>
              </a:ext>
            </a:extLst>
          </p:cNvPr>
          <p:cNvSpPr/>
          <p:nvPr/>
        </p:nvSpPr>
        <p:spPr>
          <a:xfrm>
            <a:off x="17111168" y="1059989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6" name="Oval 305">
            <a:extLst>
              <a:ext uri="{FF2B5EF4-FFF2-40B4-BE49-F238E27FC236}">
                <a16:creationId xmlns:a16="http://schemas.microsoft.com/office/drawing/2014/main" id="{04297434-A8C0-46FD-B215-7C72C6486F78}"/>
              </a:ext>
            </a:extLst>
          </p:cNvPr>
          <p:cNvSpPr/>
          <p:nvPr/>
        </p:nvSpPr>
        <p:spPr>
          <a:xfrm>
            <a:off x="17298737" y="1077322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Oval 306">
            <a:extLst>
              <a:ext uri="{FF2B5EF4-FFF2-40B4-BE49-F238E27FC236}">
                <a16:creationId xmlns:a16="http://schemas.microsoft.com/office/drawing/2014/main" id="{98FB9327-E554-485F-9066-746E6C08B322}"/>
              </a:ext>
            </a:extLst>
          </p:cNvPr>
          <p:cNvSpPr/>
          <p:nvPr/>
        </p:nvSpPr>
        <p:spPr>
          <a:xfrm>
            <a:off x="17454343" y="1070056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Oval 307">
            <a:extLst>
              <a:ext uri="{FF2B5EF4-FFF2-40B4-BE49-F238E27FC236}">
                <a16:creationId xmlns:a16="http://schemas.microsoft.com/office/drawing/2014/main" id="{FC35D611-F94D-48CF-A929-5E49567BA960}"/>
              </a:ext>
            </a:extLst>
          </p:cNvPr>
          <p:cNvSpPr/>
          <p:nvPr/>
        </p:nvSpPr>
        <p:spPr>
          <a:xfrm>
            <a:off x="18087930" y="1074775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Oval 308">
            <a:extLst>
              <a:ext uri="{FF2B5EF4-FFF2-40B4-BE49-F238E27FC236}">
                <a16:creationId xmlns:a16="http://schemas.microsoft.com/office/drawing/2014/main" id="{C9481B6C-D754-42CF-820E-AA92B3AC2DCF}"/>
              </a:ext>
            </a:extLst>
          </p:cNvPr>
          <p:cNvSpPr/>
          <p:nvPr/>
        </p:nvSpPr>
        <p:spPr>
          <a:xfrm>
            <a:off x="19180928" y="1072648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Oval 309">
            <a:extLst>
              <a:ext uri="{FF2B5EF4-FFF2-40B4-BE49-F238E27FC236}">
                <a16:creationId xmlns:a16="http://schemas.microsoft.com/office/drawing/2014/main" id="{CA04DCDC-813D-40D8-8C3E-4C1FAAA5E0BD}"/>
              </a:ext>
            </a:extLst>
          </p:cNvPr>
          <p:cNvSpPr/>
          <p:nvPr/>
        </p:nvSpPr>
        <p:spPr>
          <a:xfrm>
            <a:off x="17746788" y="1115430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Oval 310">
            <a:extLst>
              <a:ext uri="{FF2B5EF4-FFF2-40B4-BE49-F238E27FC236}">
                <a16:creationId xmlns:a16="http://schemas.microsoft.com/office/drawing/2014/main" id="{1EDE6E91-C144-433A-8E2A-6880590A3CA5}"/>
              </a:ext>
            </a:extLst>
          </p:cNvPr>
          <p:cNvSpPr/>
          <p:nvPr/>
        </p:nvSpPr>
        <p:spPr>
          <a:xfrm>
            <a:off x="17137965" y="11139076"/>
            <a:ext cx="134820" cy="134820"/>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Oval 311">
            <a:extLst>
              <a:ext uri="{FF2B5EF4-FFF2-40B4-BE49-F238E27FC236}">
                <a16:creationId xmlns:a16="http://schemas.microsoft.com/office/drawing/2014/main" id="{2642AD52-949B-4CC7-9C55-106B9B7F66B9}"/>
              </a:ext>
            </a:extLst>
          </p:cNvPr>
          <p:cNvSpPr/>
          <p:nvPr/>
        </p:nvSpPr>
        <p:spPr>
          <a:xfrm>
            <a:off x="17236993" y="11280679"/>
            <a:ext cx="134820" cy="134820"/>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Oval 312">
            <a:extLst>
              <a:ext uri="{FF2B5EF4-FFF2-40B4-BE49-F238E27FC236}">
                <a16:creationId xmlns:a16="http://schemas.microsoft.com/office/drawing/2014/main" id="{831AAD0B-3FD9-4172-A620-D00D7E169185}"/>
              </a:ext>
            </a:extLst>
          </p:cNvPr>
          <p:cNvSpPr/>
          <p:nvPr/>
        </p:nvSpPr>
        <p:spPr>
          <a:xfrm>
            <a:off x="17709827" y="1138814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 name="Oval 313">
            <a:extLst>
              <a:ext uri="{FF2B5EF4-FFF2-40B4-BE49-F238E27FC236}">
                <a16:creationId xmlns:a16="http://schemas.microsoft.com/office/drawing/2014/main" id="{459DF25C-BF83-44A7-B831-5051A69ACE74}"/>
              </a:ext>
            </a:extLst>
          </p:cNvPr>
          <p:cNvSpPr/>
          <p:nvPr/>
        </p:nvSpPr>
        <p:spPr>
          <a:xfrm>
            <a:off x="19110630" y="1165806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Oval 314">
            <a:extLst>
              <a:ext uri="{FF2B5EF4-FFF2-40B4-BE49-F238E27FC236}">
                <a16:creationId xmlns:a16="http://schemas.microsoft.com/office/drawing/2014/main" id="{444F729B-F816-4633-807E-C256CA083B36}"/>
              </a:ext>
            </a:extLst>
          </p:cNvPr>
          <p:cNvSpPr/>
          <p:nvPr/>
        </p:nvSpPr>
        <p:spPr>
          <a:xfrm>
            <a:off x="16620500" y="1022600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Oval 315">
            <a:extLst>
              <a:ext uri="{FF2B5EF4-FFF2-40B4-BE49-F238E27FC236}">
                <a16:creationId xmlns:a16="http://schemas.microsoft.com/office/drawing/2014/main" id="{0EB2A338-F31F-4F34-8D11-8DFAB485916A}"/>
              </a:ext>
            </a:extLst>
          </p:cNvPr>
          <p:cNvSpPr/>
          <p:nvPr/>
        </p:nvSpPr>
        <p:spPr>
          <a:xfrm>
            <a:off x="16604226" y="1003185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Oval 316">
            <a:extLst>
              <a:ext uri="{FF2B5EF4-FFF2-40B4-BE49-F238E27FC236}">
                <a16:creationId xmlns:a16="http://schemas.microsoft.com/office/drawing/2014/main" id="{5B095620-2E0D-45C8-A11E-E57AE8BF378E}"/>
              </a:ext>
            </a:extLst>
          </p:cNvPr>
          <p:cNvSpPr/>
          <p:nvPr/>
        </p:nvSpPr>
        <p:spPr>
          <a:xfrm>
            <a:off x="16331512" y="998462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8" name="Oval 317">
            <a:extLst>
              <a:ext uri="{FF2B5EF4-FFF2-40B4-BE49-F238E27FC236}">
                <a16:creationId xmlns:a16="http://schemas.microsoft.com/office/drawing/2014/main" id="{759A396F-E744-4A53-BDC3-B1D2A75C78C3}"/>
              </a:ext>
            </a:extLst>
          </p:cNvPr>
          <p:cNvSpPr/>
          <p:nvPr/>
        </p:nvSpPr>
        <p:spPr>
          <a:xfrm>
            <a:off x="16522336" y="980266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Oval 318">
            <a:extLst>
              <a:ext uri="{FF2B5EF4-FFF2-40B4-BE49-F238E27FC236}">
                <a16:creationId xmlns:a16="http://schemas.microsoft.com/office/drawing/2014/main" id="{11BCE959-4D47-471E-A34E-97EF5BA5C302}"/>
              </a:ext>
            </a:extLst>
          </p:cNvPr>
          <p:cNvSpPr/>
          <p:nvPr/>
        </p:nvSpPr>
        <p:spPr>
          <a:xfrm>
            <a:off x="16357824" y="924362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Oval 319">
            <a:extLst>
              <a:ext uri="{FF2B5EF4-FFF2-40B4-BE49-F238E27FC236}">
                <a16:creationId xmlns:a16="http://schemas.microsoft.com/office/drawing/2014/main" id="{E6B84DA7-3BDF-4227-92F9-2BE1368AD07B}"/>
              </a:ext>
            </a:extLst>
          </p:cNvPr>
          <p:cNvSpPr/>
          <p:nvPr/>
        </p:nvSpPr>
        <p:spPr>
          <a:xfrm>
            <a:off x="15897720" y="923980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Oval 320">
            <a:extLst>
              <a:ext uri="{FF2B5EF4-FFF2-40B4-BE49-F238E27FC236}">
                <a16:creationId xmlns:a16="http://schemas.microsoft.com/office/drawing/2014/main" id="{7E761C25-47E8-4FBA-B9FB-128C11D031C8}"/>
              </a:ext>
            </a:extLst>
          </p:cNvPr>
          <p:cNvSpPr/>
          <p:nvPr/>
        </p:nvSpPr>
        <p:spPr>
          <a:xfrm>
            <a:off x="15562968" y="965734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Oval 321">
            <a:extLst>
              <a:ext uri="{FF2B5EF4-FFF2-40B4-BE49-F238E27FC236}">
                <a16:creationId xmlns:a16="http://schemas.microsoft.com/office/drawing/2014/main" id="{D971B47A-D59D-4825-9322-91D8B4F5E060}"/>
              </a:ext>
            </a:extLst>
          </p:cNvPr>
          <p:cNvSpPr/>
          <p:nvPr/>
        </p:nvSpPr>
        <p:spPr>
          <a:xfrm>
            <a:off x="16090348" y="1037021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Oval 322">
            <a:extLst>
              <a:ext uri="{FF2B5EF4-FFF2-40B4-BE49-F238E27FC236}">
                <a16:creationId xmlns:a16="http://schemas.microsoft.com/office/drawing/2014/main" id="{C60F91E8-CAE1-45E0-9B05-E17AB2D312B3}"/>
              </a:ext>
            </a:extLst>
          </p:cNvPr>
          <p:cNvSpPr/>
          <p:nvPr/>
        </p:nvSpPr>
        <p:spPr>
          <a:xfrm>
            <a:off x="16172264" y="1100510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Oval 323">
            <a:extLst>
              <a:ext uri="{FF2B5EF4-FFF2-40B4-BE49-F238E27FC236}">
                <a16:creationId xmlns:a16="http://schemas.microsoft.com/office/drawing/2014/main" id="{49366A32-7004-4B06-BB72-9F40E356E01B}"/>
              </a:ext>
            </a:extLst>
          </p:cNvPr>
          <p:cNvSpPr/>
          <p:nvPr/>
        </p:nvSpPr>
        <p:spPr>
          <a:xfrm>
            <a:off x="15794546" y="1120842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Oval 324">
            <a:extLst>
              <a:ext uri="{FF2B5EF4-FFF2-40B4-BE49-F238E27FC236}">
                <a16:creationId xmlns:a16="http://schemas.microsoft.com/office/drawing/2014/main" id="{2D7122CA-6FDA-4BBE-ABF9-D692202B88A8}"/>
              </a:ext>
            </a:extLst>
          </p:cNvPr>
          <p:cNvSpPr/>
          <p:nvPr/>
        </p:nvSpPr>
        <p:spPr>
          <a:xfrm>
            <a:off x="15513109" y="880267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Oval 325">
            <a:extLst>
              <a:ext uri="{FF2B5EF4-FFF2-40B4-BE49-F238E27FC236}">
                <a16:creationId xmlns:a16="http://schemas.microsoft.com/office/drawing/2014/main" id="{7D878E20-E403-4482-AE61-D1D0F014C814}"/>
              </a:ext>
            </a:extLst>
          </p:cNvPr>
          <p:cNvSpPr/>
          <p:nvPr/>
        </p:nvSpPr>
        <p:spPr>
          <a:xfrm>
            <a:off x="15399622" y="921851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Oval 326">
            <a:extLst>
              <a:ext uri="{FF2B5EF4-FFF2-40B4-BE49-F238E27FC236}">
                <a16:creationId xmlns:a16="http://schemas.microsoft.com/office/drawing/2014/main" id="{5CFA01F6-A271-4AD9-90D3-76138ABEC303}"/>
              </a:ext>
            </a:extLst>
          </p:cNvPr>
          <p:cNvSpPr/>
          <p:nvPr/>
        </p:nvSpPr>
        <p:spPr>
          <a:xfrm>
            <a:off x="15624903" y="985490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Oval 327">
            <a:extLst>
              <a:ext uri="{FF2B5EF4-FFF2-40B4-BE49-F238E27FC236}">
                <a16:creationId xmlns:a16="http://schemas.microsoft.com/office/drawing/2014/main" id="{64A80B52-0D9E-4258-A56E-3EC61BCAE3A0}"/>
              </a:ext>
            </a:extLst>
          </p:cNvPr>
          <p:cNvSpPr/>
          <p:nvPr/>
        </p:nvSpPr>
        <p:spPr>
          <a:xfrm>
            <a:off x="14535115" y="9399951"/>
            <a:ext cx="791276" cy="791276"/>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Oval 328">
            <a:extLst>
              <a:ext uri="{FF2B5EF4-FFF2-40B4-BE49-F238E27FC236}">
                <a16:creationId xmlns:a16="http://schemas.microsoft.com/office/drawing/2014/main" id="{E8401DA7-0B94-4B13-A5F6-B01DB214EEAD}"/>
              </a:ext>
            </a:extLst>
          </p:cNvPr>
          <p:cNvSpPr/>
          <p:nvPr/>
        </p:nvSpPr>
        <p:spPr>
          <a:xfrm>
            <a:off x="14739545" y="1006622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Oval 329">
            <a:extLst>
              <a:ext uri="{FF2B5EF4-FFF2-40B4-BE49-F238E27FC236}">
                <a16:creationId xmlns:a16="http://schemas.microsoft.com/office/drawing/2014/main" id="{10AE12EC-7B36-4429-9B65-26EDD6C879F9}"/>
              </a:ext>
            </a:extLst>
          </p:cNvPr>
          <p:cNvSpPr/>
          <p:nvPr/>
        </p:nvSpPr>
        <p:spPr>
          <a:xfrm>
            <a:off x="14798230" y="1017141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Oval 330">
            <a:extLst>
              <a:ext uri="{FF2B5EF4-FFF2-40B4-BE49-F238E27FC236}">
                <a16:creationId xmlns:a16="http://schemas.microsoft.com/office/drawing/2014/main" id="{CDD79946-0A82-4538-B317-3E7CBF7AC640}"/>
              </a:ext>
            </a:extLst>
          </p:cNvPr>
          <p:cNvSpPr/>
          <p:nvPr/>
        </p:nvSpPr>
        <p:spPr>
          <a:xfrm>
            <a:off x="14900053" y="1020368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Oval 331">
            <a:extLst>
              <a:ext uri="{FF2B5EF4-FFF2-40B4-BE49-F238E27FC236}">
                <a16:creationId xmlns:a16="http://schemas.microsoft.com/office/drawing/2014/main" id="{DE97082A-E65C-49AC-954A-E2E1756E41B6}"/>
              </a:ext>
            </a:extLst>
          </p:cNvPr>
          <p:cNvSpPr/>
          <p:nvPr/>
        </p:nvSpPr>
        <p:spPr>
          <a:xfrm>
            <a:off x="14984319" y="1033161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Oval 332">
            <a:extLst>
              <a:ext uri="{FF2B5EF4-FFF2-40B4-BE49-F238E27FC236}">
                <a16:creationId xmlns:a16="http://schemas.microsoft.com/office/drawing/2014/main" id="{BF4BB1A8-94FF-40B0-BF2F-149ACB0C45AE}"/>
              </a:ext>
            </a:extLst>
          </p:cNvPr>
          <p:cNvSpPr/>
          <p:nvPr/>
        </p:nvSpPr>
        <p:spPr>
          <a:xfrm>
            <a:off x="14573971" y="931608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Oval 333">
            <a:extLst>
              <a:ext uri="{FF2B5EF4-FFF2-40B4-BE49-F238E27FC236}">
                <a16:creationId xmlns:a16="http://schemas.microsoft.com/office/drawing/2014/main" id="{4D9ECB55-F743-4371-BB2B-C2B7E82E5195}"/>
              </a:ext>
            </a:extLst>
          </p:cNvPr>
          <p:cNvSpPr/>
          <p:nvPr/>
        </p:nvSpPr>
        <p:spPr>
          <a:xfrm>
            <a:off x="14470867" y="932205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Oval 334">
            <a:extLst>
              <a:ext uri="{FF2B5EF4-FFF2-40B4-BE49-F238E27FC236}">
                <a16:creationId xmlns:a16="http://schemas.microsoft.com/office/drawing/2014/main" id="{6EEA4FC8-0E80-40C5-B1B6-DD1CE442A68A}"/>
              </a:ext>
            </a:extLst>
          </p:cNvPr>
          <p:cNvSpPr/>
          <p:nvPr/>
        </p:nvSpPr>
        <p:spPr>
          <a:xfrm>
            <a:off x="14393076" y="919238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Oval 335">
            <a:extLst>
              <a:ext uri="{FF2B5EF4-FFF2-40B4-BE49-F238E27FC236}">
                <a16:creationId xmlns:a16="http://schemas.microsoft.com/office/drawing/2014/main" id="{D5264B66-0EC8-4F22-95BA-3668D83A141F}"/>
              </a:ext>
            </a:extLst>
          </p:cNvPr>
          <p:cNvSpPr/>
          <p:nvPr/>
        </p:nvSpPr>
        <p:spPr>
          <a:xfrm>
            <a:off x="14406548" y="972863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Oval 336">
            <a:extLst>
              <a:ext uri="{FF2B5EF4-FFF2-40B4-BE49-F238E27FC236}">
                <a16:creationId xmlns:a16="http://schemas.microsoft.com/office/drawing/2014/main" id="{555B9B0E-6D1C-44AE-A413-1D026456CDED}"/>
              </a:ext>
            </a:extLst>
          </p:cNvPr>
          <p:cNvSpPr/>
          <p:nvPr/>
        </p:nvSpPr>
        <p:spPr>
          <a:xfrm>
            <a:off x="14017604" y="934685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Oval 337">
            <a:extLst>
              <a:ext uri="{FF2B5EF4-FFF2-40B4-BE49-F238E27FC236}">
                <a16:creationId xmlns:a16="http://schemas.microsoft.com/office/drawing/2014/main" id="{913AF160-8110-455A-AAD5-AA055077EF97}"/>
              </a:ext>
            </a:extLst>
          </p:cNvPr>
          <p:cNvSpPr/>
          <p:nvPr/>
        </p:nvSpPr>
        <p:spPr>
          <a:xfrm>
            <a:off x="13945250" y="959380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Oval 338">
            <a:extLst>
              <a:ext uri="{FF2B5EF4-FFF2-40B4-BE49-F238E27FC236}">
                <a16:creationId xmlns:a16="http://schemas.microsoft.com/office/drawing/2014/main" id="{04A2B135-D310-4B78-B875-25F09E66D337}"/>
              </a:ext>
            </a:extLst>
          </p:cNvPr>
          <p:cNvSpPr/>
          <p:nvPr/>
        </p:nvSpPr>
        <p:spPr>
          <a:xfrm>
            <a:off x="14059855" y="969690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Oval 339">
            <a:extLst>
              <a:ext uri="{FF2B5EF4-FFF2-40B4-BE49-F238E27FC236}">
                <a16:creationId xmlns:a16="http://schemas.microsoft.com/office/drawing/2014/main" id="{1AEF4B8B-A984-4EAF-A69E-9E092108C156}"/>
              </a:ext>
            </a:extLst>
          </p:cNvPr>
          <p:cNvSpPr/>
          <p:nvPr/>
        </p:nvSpPr>
        <p:spPr>
          <a:xfrm>
            <a:off x="14477719" y="1020547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Oval 340">
            <a:extLst>
              <a:ext uri="{FF2B5EF4-FFF2-40B4-BE49-F238E27FC236}">
                <a16:creationId xmlns:a16="http://schemas.microsoft.com/office/drawing/2014/main" id="{07707728-9E6F-42B6-9723-5221BACFFA2B}"/>
              </a:ext>
            </a:extLst>
          </p:cNvPr>
          <p:cNvSpPr/>
          <p:nvPr/>
        </p:nvSpPr>
        <p:spPr>
          <a:xfrm>
            <a:off x="13983784" y="982110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Oval 341">
            <a:extLst>
              <a:ext uri="{FF2B5EF4-FFF2-40B4-BE49-F238E27FC236}">
                <a16:creationId xmlns:a16="http://schemas.microsoft.com/office/drawing/2014/main" id="{92BD6B22-23D1-4A25-8088-B9A11ED0ACE8}"/>
              </a:ext>
            </a:extLst>
          </p:cNvPr>
          <p:cNvSpPr/>
          <p:nvPr/>
        </p:nvSpPr>
        <p:spPr>
          <a:xfrm>
            <a:off x="14071395" y="987766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Oval 342">
            <a:extLst>
              <a:ext uri="{FF2B5EF4-FFF2-40B4-BE49-F238E27FC236}">
                <a16:creationId xmlns:a16="http://schemas.microsoft.com/office/drawing/2014/main" id="{0B1B6E86-7567-45B8-B01B-AD10D04E6848}"/>
              </a:ext>
            </a:extLst>
          </p:cNvPr>
          <p:cNvSpPr/>
          <p:nvPr/>
        </p:nvSpPr>
        <p:spPr>
          <a:xfrm>
            <a:off x="13845196" y="100712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Oval 343">
            <a:extLst>
              <a:ext uri="{FF2B5EF4-FFF2-40B4-BE49-F238E27FC236}">
                <a16:creationId xmlns:a16="http://schemas.microsoft.com/office/drawing/2014/main" id="{47558DD6-5CAC-4F90-BF97-3A47496C85E8}"/>
              </a:ext>
            </a:extLst>
          </p:cNvPr>
          <p:cNvSpPr/>
          <p:nvPr/>
        </p:nvSpPr>
        <p:spPr>
          <a:xfrm>
            <a:off x="14347508" y="1080445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Oval 344">
            <a:extLst>
              <a:ext uri="{FF2B5EF4-FFF2-40B4-BE49-F238E27FC236}">
                <a16:creationId xmlns:a16="http://schemas.microsoft.com/office/drawing/2014/main" id="{0B1FBEC6-D72B-43F3-8780-FA753B50709E}"/>
              </a:ext>
            </a:extLst>
          </p:cNvPr>
          <p:cNvSpPr/>
          <p:nvPr/>
        </p:nvSpPr>
        <p:spPr>
          <a:xfrm>
            <a:off x="14553634" y="1113342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Oval 345">
            <a:extLst>
              <a:ext uri="{FF2B5EF4-FFF2-40B4-BE49-F238E27FC236}">
                <a16:creationId xmlns:a16="http://schemas.microsoft.com/office/drawing/2014/main" id="{DC327E0F-AFD6-433B-96EF-50501C198D05}"/>
              </a:ext>
            </a:extLst>
          </p:cNvPr>
          <p:cNvSpPr/>
          <p:nvPr/>
        </p:nvSpPr>
        <p:spPr>
          <a:xfrm>
            <a:off x="14274370" y="1094931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Oval 346">
            <a:extLst>
              <a:ext uri="{FF2B5EF4-FFF2-40B4-BE49-F238E27FC236}">
                <a16:creationId xmlns:a16="http://schemas.microsoft.com/office/drawing/2014/main" id="{244A424D-DE73-430B-8FB3-4C1C3884AFF8}"/>
              </a:ext>
            </a:extLst>
          </p:cNvPr>
          <p:cNvSpPr/>
          <p:nvPr/>
        </p:nvSpPr>
        <p:spPr>
          <a:xfrm>
            <a:off x="13789639" y="1076171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Oval 347">
            <a:extLst>
              <a:ext uri="{FF2B5EF4-FFF2-40B4-BE49-F238E27FC236}">
                <a16:creationId xmlns:a16="http://schemas.microsoft.com/office/drawing/2014/main" id="{9DB32A3C-37E0-4127-8EAE-B55DA7E357B3}"/>
              </a:ext>
            </a:extLst>
          </p:cNvPr>
          <p:cNvSpPr/>
          <p:nvPr/>
        </p:nvSpPr>
        <p:spPr>
          <a:xfrm>
            <a:off x="13216530" y="1061041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Oval 348">
            <a:extLst>
              <a:ext uri="{FF2B5EF4-FFF2-40B4-BE49-F238E27FC236}">
                <a16:creationId xmlns:a16="http://schemas.microsoft.com/office/drawing/2014/main" id="{A8087D28-CA43-4AF1-8F8D-FAB6521AB9AF}"/>
              </a:ext>
            </a:extLst>
          </p:cNvPr>
          <p:cNvSpPr/>
          <p:nvPr/>
        </p:nvSpPr>
        <p:spPr>
          <a:xfrm>
            <a:off x="12808647" y="1052720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Oval 349">
            <a:extLst>
              <a:ext uri="{FF2B5EF4-FFF2-40B4-BE49-F238E27FC236}">
                <a16:creationId xmlns:a16="http://schemas.microsoft.com/office/drawing/2014/main" id="{237B3AB7-E304-455B-8786-7CE0A71EE5A0}"/>
              </a:ext>
            </a:extLst>
          </p:cNvPr>
          <p:cNvSpPr/>
          <p:nvPr/>
        </p:nvSpPr>
        <p:spPr>
          <a:xfrm>
            <a:off x="12476103" y="1005702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Oval 350">
            <a:extLst>
              <a:ext uri="{FF2B5EF4-FFF2-40B4-BE49-F238E27FC236}">
                <a16:creationId xmlns:a16="http://schemas.microsoft.com/office/drawing/2014/main" id="{A21B2ED6-5F57-45A3-92EC-0AA06588E6EF}"/>
              </a:ext>
            </a:extLst>
          </p:cNvPr>
          <p:cNvSpPr/>
          <p:nvPr/>
        </p:nvSpPr>
        <p:spPr>
          <a:xfrm>
            <a:off x="12055858" y="981561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Oval 351">
            <a:extLst>
              <a:ext uri="{FF2B5EF4-FFF2-40B4-BE49-F238E27FC236}">
                <a16:creationId xmlns:a16="http://schemas.microsoft.com/office/drawing/2014/main" id="{5B19D6DE-E7B1-49F5-A341-CFAFB729028D}"/>
              </a:ext>
            </a:extLst>
          </p:cNvPr>
          <p:cNvSpPr/>
          <p:nvPr/>
        </p:nvSpPr>
        <p:spPr>
          <a:xfrm>
            <a:off x="11879888" y="1037256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Oval 352">
            <a:extLst>
              <a:ext uri="{FF2B5EF4-FFF2-40B4-BE49-F238E27FC236}">
                <a16:creationId xmlns:a16="http://schemas.microsoft.com/office/drawing/2014/main" id="{BD6A65AC-201E-4246-8849-D75240FB6F0D}"/>
              </a:ext>
            </a:extLst>
          </p:cNvPr>
          <p:cNvSpPr/>
          <p:nvPr/>
        </p:nvSpPr>
        <p:spPr>
          <a:xfrm>
            <a:off x="12334266" y="1077890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Oval 353">
            <a:extLst>
              <a:ext uri="{FF2B5EF4-FFF2-40B4-BE49-F238E27FC236}">
                <a16:creationId xmlns:a16="http://schemas.microsoft.com/office/drawing/2014/main" id="{F66EC83D-9BE4-45DC-BDB8-162D4F337E6E}"/>
              </a:ext>
            </a:extLst>
          </p:cNvPr>
          <p:cNvSpPr/>
          <p:nvPr/>
        </p:nvSpPr>
        <p:spPr>
          <a:xfrm>
            <a:off x="12317386" y="1099737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Oval 354">
            <a:extLst>
              <a:ext uri="{FF2B5EF4-FFF2-40B4-BE49-F238E27FC236}">
                <a16:creationId xmlns:a16="http://schemas.microsoft.com/office/drawing/2014/main" id="{181E1D5C-9422-48AE-8EEE-9ACC0FB69AEB}"/>
              </a:ext>
            </a:extLst>
          </p:cNvPr>
          <p:cNvSpPr/>
          <p:nvPr/>
        </p:nvSpPr>
        <p:spPr>
          <a:xfrm>
            <a:off x="12400781" y="1094778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Oval 355">
            <a:extLst>
              <a:ext uri="{FF2B5EF4-FFF2-40B4-BE49-F238E27FC236}">
                <a16:creationId xmlns:a16="http://schemas.microsoft.com/office/drawing/2014/main" id="{71143973-D547-4E45-9543-25941C5E9D60}"/>
              </a:ext>
            </a:extLst>
          </p:cNvPr>
          <p:cNvSpPr/>
          <p:nvPr/>
        </p:nvSpPr>
        <p:spPr>
          <a:xfrm>
            <a:off x="12476539" y="1092138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Oval 356">
            <a:extLst>
              <a:ext uri="{FF2B5EF4-FFF2-40B4-BE49-F238E27FC236}">
                <a16:creationId xmlns:a16="http://schemas.microsoft.com/office/drawing/2014/main" id="{47F0BFBF-0E2C-46F7-97E7-32F8012D17A4}"/>
              </a:ext>
            </a:extLst>
          </p:cNvPr>
          <p:cNvSpPr/>
          <p:nvPr/>
        </p:nvSpPr>
        <p:spPr>
          <a:xfrm>
            <a:off x="12785469" y="109295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Oval 357">
            <a:extLst>
              <a:ext uri="{FF2B5EF4-FFF2-40B4-BE49-F238E27FC236}">
                <a16:creationId xmlns:a16="http://schemas.microsoft.com/office/drawing/2014/main" id="{BC6E9120-9E31-4197-B2E7-FEADA39A0AD3}"/>
              </a:ext>
            </a:extLst>
          </p:cNvPr>
          <p:cNvSpPr/>
          <p:nvPr/>
        </p:nvSpPr>
        <p:spPr>
          <a:xfrm>
            <a:off x="12930032" y="1118151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Oval 358">
            <a:extLst>
              <a:ext uri="{FF2B5EF4-FFF2-40B4-BE49-F238E27FC236}">
                <a16:creationId xmlns:a16="http://schemas.microsoft.com/office/drawing/2014/main" id="{056DEF81-DCBE-4D50-A855-B888072D7E5E}"/>
              </a:ext>
            </a:extLst>
          </p:cNvPr>
          <p:cNvSpPr/>
          <p:nvPr/>
        </p:nvSpPr>
        <p:spPr>
          <a:xfrm>
            <a:off x="13385393" y="1104752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Oval 359">
            <a:extLst>
              <a:ext uri="{FF2B5EF4-FFF2-40B4-BE49-F238E27FC236}">
                <a16:creationId xmlns:a16="http://schemas.microsoft.com/office/drawing/2014/main" id="{464943E6-F092-4E1C-9C3E-DF50747C1C1D}"/>
              </a:ext>
            </a:extLst>
          </p:cNvPr>
          <p:cNvSpPr/>
          <p:nvPr/>
        </p:nvSpPr>
        <p:spPr>
          <a:xfrm>
            <a:off x="14171222" y="1135568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Oval 360">
            <a:extLst>
              <a:ext uri="{FF2B5EF4-FFF2-40B4-BE49-F238E27FC236}">
                <a16:creationId xmlns:a16="http://schemas.microsoft.com/office/drawing/2014/main" id="{7B5B05CF-5641-4C86-A23A-12128D5A42B1}"/>
              </a:ext>
            </a:extLst>
          </p:cNvPr>
          <p:cNvSpPr/>
          <p:nvPr/>
        </p:nvSpPr>
        <p:spPr>
          <a:xfrm>
            <a:off x="13795614" y="1145977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Oval 361">
            <a:extLst>
              <a:ext uri="{FF2B5EF4-FFF2-40B4-BE49-F238E27FC236}">
                <a16:creationId xmlns:a16="http://schemas.microsoft.com/office/drawing/2014/main" id="{7BDA1D18-78D7-4E72-BFDD-CA545B916736}"/>
              </a:ext>
            </a:extLst>
          </p:cNvPr>
          <p:cNvSpPr/>
          <p:nvPr/>
        </p:nvSpPr>
        <p:spPr>
          <a:xfrm>
            <a:off x="14017031" y="1167667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Oval 362">
            <a:extLst>
              <a:ext uri="{FF2B5EF4-FFF2-40B4-BE49-F238E27FC236}">
                <a16:creationId xmlns:a16="http://schemas.microsoft.com/office/drawing/2014/main" id="{DD22CE01-4050-4509-BAB6-BCB48D5B7A64}"/>
              </a:ext>
            </a:extLst>
          </p:cNvPr>
          <p:cNvSpPr/>
          <p:nvPr/>
        </p:nvSpPr>
        <p:spPr>
          <a:xfrm>
            <a:off x="14959170" y="1157892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Oval 363">
            <a:extLst>
              <a:ext uri="{FF2B5EF4-FFF2-40B4-BE49-F238E27FC236}">
                <a16:creationId xmlns:a16="http://schemas.microsoft.com/office/drawing/2014/main" id="{8D2D5EAC-F0A9-4295-A288-2F73F93FDE15}"/>
              </a:ext>
            </a:extLst>
          </p:cNvPr>
          <p:cNvSpPr/>
          <p:nvPr/>
        </p:nvSpPr>
        <p:spPr>
          <a:xfrm>
            <a:off x="14492809" y="1197095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Oval 364">
            <a:extLst>
              <a:ext uri="{FF2B5EF4-FFF2-40B4-BE49-F238E27FC236}">
                <a16:creationId xmlns:a16="http://schemas.microsoft.com/office/drawing/2014/main" id="{B825E4BE-5F5C-455A-9305-88FF6AD9F138}"/>
              </a:ext>
            </a:extLst>
          </p:cNvPr>
          <p:cNvSpPr/>
          <p:nvPr/>
        </p:nvSpPr>
        <p:spPr>
          <a:xfrm>
            <a:off x="14567836" y="1226008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Oval 365">
            <a:extLst>
              <a:ext uri="{FF2B5EF4-FFF2-40B4-BE49-F238E27FC236}">
                <a16:creationId xmlns:a16="http://schemas.microsoft.com/office/drawing/2014/main" id="{7CBC9CD9-10A5-4381-B3BA-4A0015A95EC8}"/>
              </a:ext>
            </a:extLst>
          </p:cNvPr>
          <p:cNvSpPr/>
          <p:nvPr/>
        </p:nvSpPr>
        <p:spPr>
          <a:xfrm>
            <a:off x="14957548" y="1238681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Oval 366">
            <a:extLst>
              <a:ext uri="{FF2B5EF4-FFF2-40B4-BE49-F238E27FC236}">
                <a16:creationId xmlns:a16="http://schemas.microsoft.com/office/drawing/2014/main" id="{27CE4898-6EF2-4985-898C-4CAB71A89F39}"/>
              </a:ext>
            </a:extLst>
          </p:cNvPr>
          <p:cNvSpPr/>
          <p:nvPr/>
        </p:nvSpPr>
        <p:spPr>
          <a:xfrm>
            <a:off x="15068985" y="1233520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Oval 367">
            <a:extLst>
              <a:ext uri="{FF2B5EF4-FFF2-40B4-BE49-F238E27FC236}">
                <a16:creationId xmlns:a16="http://schemas.microsoft.com/office/drawing/2014/main" id="{744C9B60-178B-4066-B4E7-20E70CDC45CC}"/>
              </a:ext>
            </a:extLst>
          </p:cNvPr>
          <p:cNvSpPr/>
          <p:nvPr/>
        </p:nvSpPr>
        <p:spPr>
          <a:xfrm>
            <a:off x="13868686" y="1264326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Oval 368">
            <a:extLst>
              <a:ext uri="{FF2B5EF4-FFF2-40B4-BE49-F238E27FC236}">
                <a16:creationId xmlns:a16="http://schemas.microsoft.com/office/drawing/2014/main" id="{EE82F1E2-041A-4794-845A-6F5101E35CE9}"/>
              </a:ext>
            </a:extLst>
          </p:cNvPr>
          <p:cNvSpPr/>
          <p:nvPr/>
        </p:nvSpPr>
        <p:spPr>
          <a:xfrm>
            <a:off x="13438588" y="1284811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Oval 369">
            <a:extLst>
              <a:ext uri="{FF2B5EF4-FFF2-40B4-BE49-F238E27FC236}">
                <a16:creationId xmlns:a16="http://schemas.microsoft.com/office/drawing/2014/main" id="{87F9BA1F-290E-43B0-BE63-DA350DF6BADE}"/>
              </a:ext>
            </a:extLst>
          </p:cNvPr>
          <p:cNvSpPr/>
          <p:nvPr/>
        </p:nvSpPr>
        <p:spPr>
          <a:xfrm>
            <a:off x="13236957" y="1245746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Oval 370">
            <a:extLst>
              <a:ext uri="{FF2B5EF4-FFF2-40B4-BE49-F238E27FC236}">
                <a16:creationId xmlns:a16="http://schemas.microsoft.com/office/drawing/2014/main" id="{89E88044-D746-43E1-A463-3EC17BAA1FCD}"/>
              </a:ext>
            </a:extLst>
          </p:cNvPr>
          <p:cNvSpPr/>
          <p:nvPr/>
        </p:nvSpPr>
        <p:spPr>
          <a:xfrm>
            <a:off x="13745204" y="1226622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Oval 371">
            <a:extLst>
              <a:ext uri="{FF2B5EF4-FFF2-40B4-BE49-F238E27FC236}">
                <a16:creationId xmlns:a16="http://schemas.microsoft.com/office/drawing/2014/main" id="{C8B53D53-E98C-4649-B753-D95EAF2CBBD4}"/>
              </a:ext>
            </a:extLst>
          </p:cNvPr>
          <p:cNvSpPr/>
          <p:nvPr/>
        </p:nvSpPr>
        <p:spPr>
          <a:xfrm>
            <a:off x="13690134" y="1197542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Oval 372">
            <a:extLst>
              <a:ext uri="{FF2B5EF4-FFF2-40B4-BE49-F238E27FC236}">
                <a16:creationId xmlns:a16="http://schemas.microsoft.com/office/drawing/2014/main" id="{782432E8-C442-464B-8619-A1E7EFD1DA58}"/>
              </a:ext>
            </a:extLst>
          </p:cNvPr>
          <p:cNvSpPr/>
          <p:nvPr/>
        </p:nvSpPr>
        <p:spPr>
          <a:xfrm>
            <a:off x="13216530" y="118759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Oval 373">
            <a:extLst>
              <a:ext uri="{FF2B5EF4-FFF2-40B4-BE49-F238E27FC236}">
                <a16:creationId xmlns:a16="http://schemas.microsoft.com/office/drawing/2014/main" id="{80A445B3-AD8B-44B6-BEEA-F109BFD4C871}"/>
              </a:ext>
            </a:extLst>
          </p:cNvPr>
          <p:cNvSpPr/>
          <p:nvPr/>
        </p:nvSpPr>
        <p:spPr>
          <a:xfrm>
            <a:off x="13404388" y="1154352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Oval 374">
            <a:extLst>
              <a:ext uri="{FF2B5EF4-FFF2-40B4-BE49-F238E27FC236}">
                <a16:creationId xmlns:a16="http://schemas.microsoft.com/office/drawing/2014/main" id="{75ACFF83-A042-4986-9248-FD3F15714BEB}"/>
              </a:ext>
            </a:extLst>
          </p:cNvPr>
          <p:cNvSpPr/>
          <p:nvPr/>
        </p:nvSpPr>
        <p:spPr>
          <a:xfrm>
            <a:off x="13121029" y="113963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Oval 375">
            <a:extLst>
              <a:ext uri="{FF2B5EF4-FFF2-40B4-BE49-F238E27FC236}">
                <a16:creationId xmlns:a16="http://schemas.microsoft.com/office/drawing/2014/main" id="{216B10B1-0398-47C8-9DFA-3F80EEAA8B9F}"/>
              </a:ext>
            </a:extLst>
          </p:cNvPr>
          <p:cNvSpPr/>
          <p:nvPr/>
        </p:nvSpPr>
        <p:spPr>
          <a:xfrm>
            <a:off x="12913125" y="1141662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Oval 376">
            <a:extLst>
              <a:ext uri="{FF2B5EF4-FFF2-40B4-BE49-F238E27FC236}">
                <a16:creationId xmlns:a16="http://schemas.microsoft.com/office/drawing/2014/main" id="{060A14AA-5DD6-4F7B-A74C-F9C64DE6E182}"/>
              </a:ext>
            </a:extLst>
          </p:cNvPr>
          <p:cNvSpPr/>
          <p:nvPr/>
        </p:nvSpPr>
        <p:spPr>
          <a:xfrm>
            <a:off x="12856815" y="1128913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Oval 377">
            <a:extLst>
              <a:ext uri="{FF2B5EF4-FFF2-40B4-BE49-F238E27FC236}">
                <a16:creationId xmlns:a16="http://schemas.microsoft.com/office/drawing/2014/main" id="{CE08F13B-2573-4B9A-8966-90560A3A7984}"/>
              </a:ext>
            </a:extLst>
          </p:cNvPr>
          <p:cNvSpPr/>
          <p:nvPr/>
        </p:nvSpPr>
        <p:spPr>
          <a:xfrm>
            <a:off x="12129529" y="1099471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Oval 378">
            <a:extLst>
              <a:ext uri="{FF2B5EF4-FFF2-40B4-BE49-F238E27FC236}">
                <a16:creationId xmlns:a16="http://schemas.microsoft.com/office/drawing/2014/main" id="{7B4158EC-57AD-45F0-9763-90B35E061766}"/>
              </a:ext>
            </a:extLst>
          </p:cNvPr>
          <p:cNvSpPr/>
          <p:nvPr/>
        </p:nvSpPr>
        <p:spPr>
          <a:xfrm>
            <a:off x="11915773" y="1090635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Oval 379">
            <a:extLst>
              <a:ext uri="{FF2B5EF4-FFF2-40B4-BE49-F238E27FC236}">
                <a16:creationId xmlns:a16="http://schemas.microsoft.com/office/drawing/2014/main" id="{562B179F-D8D1-4B44-B366-06DD3B53A4E7}"/>
              </a:ext>
            </a:extLst>
          </p:cNvPr>
          <p:cNvSpPr/>
          <p:nvPr/>
        </p:nvSpPr>
        <p:spPr>
          <a:xfrm>
            <a:off x="11943719" y="1108077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Oval 380">
            <a:extLst>
              <a:ext uri="{FF2B5EF4-FFF2-40B4-BE49-F238E27FC236}">
                <a16:creationId xmlns:a16="http://schemas.microsoft.com/office/drawing/2014/main" id="{669A95BF-4F04-4C9A-9D8C-2110419C84C4}"/>
              </a:ext>
            </a:extLst>
          </p:cNvPr>
          <p:cNvSpPr/>
          <p:nvPr/>
        </p:nvSpPr>
        <p:spPr>
          <a:xfrm>
            <a:off x="11711287" y="1064564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Oval 381">
            <a:extLst>
              <a:ext uri="{FF2B5EF4-FFF2-40B4-BE49-F238E27FC236}">
                <a16:creationId xmlns:a16="http://schemas.microsoft.com/office/drawing/2014/main" id="{B35A7C71-7B28-4A16-88C4-2E16B897EF61}"/>
              </a:ext>
            </a:extLst>
          </p:cNvPr>
          <p:cNvSpPr/>
          <p:nvPr/>
        </p:nvSpPr>
        <p:spPr>
          <a:xfrm>
            <a:off x="11650749" y="1072400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Oval 382">
            <a:extLst>
              <a:ext uri="{FF2B5EF4-FFF2-40B4-BE49-F238E27FC236}">
                <a16:creationId xmlns:a16="http://schemas.microsoft.com/office/drawing/2014/main" id="{07D0B2F9-0826-4B78-9CC3-062E41ED9FF2}"/>
              </a:ext>
            </a:extLst>
          </p:cNvPr>
          <p:cNvSpPr/>
          <p:nvPr/>
        </p:nvSpPr>
        <p:spPr>
          <a:xfrm>
            <a:off x="11302855" y="1057231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Oval 383">
            <a:extLst>
              <a:ext uri="{FF2B5EF4-FFF2-40B4-BE49-F238E27FC236}">
                <a16:creationId xmlns:a16="http://schemas.microsoft.com/office/drawing/2014/main" id="{FF42EE1D-FDD2-494F-B8A3-1169A33C5328}"/>
              </a:ext>
            </a:extLst>
          </p:cNvPr>
          <p:cNvSpPr/>
          <p:nvPr/>
        </p:nvSpPr>
        <p:spPr>
          <a:xfrm>
            <a:off x="17317269" y="76641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Oval 384">
            <a:extLst>
              <a:ext uri="{FF2B5EF4-FFF2-40B4-BE49-F238E27FC236}">
                <a16:creationId xmlns:a16="http://schemas.microsoft.com/office/drawing/2014/main" id="{3E0AD74D-C771-4737-BC86-B42385D0BE0E}"/>
              </a:ext>
            </a:extLst>
          </p:cNvPr>
          <p:cNvSpPr/>
          <p:nvPr/>
        </p:nvSpPr>
        <p:spPr>
          <a:xfrm>
            <a:off x="12550191" y="8761642"/>
            <a:ext cx="957444" cy="95744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Oval 385">
            <a:extLst>
              <a:ext uri="{FF2B5EF4-FFF2-40B4-BE49-F238E27FC236}">
                <a16:creationId xmlns:a16="http://schemas.microsoft.com/office/drawing/2014/main" id="{024B2EFA-B09C-4393-986D-31C5FB020ABF}"/>
              </a:ext>
            </a:extLst>
          </p:cNvPr>
          <p:cNvSpPr/>
          <p:nvPr/>
        </p:nvSpPr>
        <p:spPr>
          <a:xfrm>
            <a:off x="12238264" y="8671371"/>
            <a:ext cx="615504" cy="61550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Oval 386">
            <a:extLst>
              <a:ext uri="{FF2B5EF4-FFF2-40B4-BE49-F238E27FC236}">
                <a16:creationId xmlns:a16="http://schemas.microsoft.com/office/drawing/2014/main" id="{2E1D5DEF-C416-4567-BD1E-B65C1D269E4D}"/>
              </a:ext>
            </a:extLst>
          </p:cNvPr>
          <p:cNvSpPr/>
          <p:nvPr/>
        </p:nvSpPr>
        <p:spPr>
          <a:xfrm>
            <a:off x="12519683" y="8207623"/>
            <a:ext cx="819235" cy="819235"/>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Oval 387">
            <a:extLst>
              <a:ext uri="{FF2B5EF4-FFF2-40B4-BE49-F238E27FC236}">
                <a16:creationId xmlns:a16="http://schemas.microsoft.com/office/drawing/2014/main" id="{84833E88-0FD6-4685-801D-091AB4EDAAEB}"/>
              </a:ext>
            </a:extLst>
          </p:cNvPr>
          <p:cNvSpPr/>
          <p:nvPr/>
        </p:nvSpPr>
        <p:spPr>
          <a:xfrm>
            <a:off x="11818113" y="8929050"/>
            <a:ext cx="819235" cy="819235"/>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Oval 388">
            <a:extLst>
              <a:ext uri="{FF2B5EF4-FFF2-40B4-BE49-F238E27FC236}">
                <a16:creationId xmlns:a16="http://schemas.microsoft.com/office/drawing/2014/main" id="{AE692DB5-BA74-4B92-942B-C9F120EA4ED8}"/>
              </a:ext>
            </a:extLst>
          </p:cNvPr>
          <p:cNvSpPr/>
          <p:nvPr/>
        </p:nvSpPr>
        <p:spPr>
          <a:xfrm>
            <a:off x="12008689" y="935832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Oval 389">
            <a:extLst>
              <a:ext uri="{FF2B5EF4-FFF2-40B4-BE49-F238E27FC236}">
                <a16:creationId xmlns:a16="http://schemas.microsoft.com/office/drawing/2014/main" id="{630BF0A2-E7BA-4065-84CF-E472ABF57786}"/>
              </a:ext>
            </a:extLst>
          </p:cNvPr>
          <p:cNvSpPr/>
          <p:nvPr/>
        </p:nvSpPr>
        <p:spPr>
          <a:xfrm>
            <a:off x="12158107" y="956729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Oval 390">
            <a:extLst>
              <a:ext uri="{FF2B5EF4-FFF2-40B4-BE49-F238E27FC236}">
                <a16:creationId xmlns:a16="http://schemas.microsoft.com/office/drawing/2014/main" id="{E565EFCF-51A5-47B2-85A8-069AD9B0EC5C}"/>
              </a:ext>
            </a:extLst>
          </p:cNvPr>
          <p:cNvSpPr/>
          <p:nvPr/>
        </p:nvSpPr>
        <p:spPr>
          <a:xfrm>
            <a:off x="12794683" y="965207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Oval 391">
            <a:extLst>
              <a:ext uri="{FF2B5EF4-FFF2-40B4-BE49-F238E27FC236}">
                <a16:creationId xmlns:a16="http://schemas.microsoft.com/office/drawing/2014/main" id="{1E20CDBE-0CF0-4B80-BAAA-6FDFB9CC9E2C}"/>
              </a:ext>
            </a:extLst>
          </p:cNvPr>
          <p:cNvSpPr/>
          <p:nvPr/>
        </p:nvSpPr>
        <p:spPr>
          <a:xfrm>
            <a:off x="13081439" y="955768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Oval 392">
            <a:extLst>
              <a:ext uri="{FF2B5EF4-FFF2-40B4-BE49-F238E27FC236}">
                <a16:creationId xmlns:a16="http://schemas.microsoft.com/office/drawing/2014/main" id="{86D6CF15-BC07-4C3E-9576-835FEFF5686B}"/>
              </a:ext>
            </a:extLst>
          </p:cNvPr>
          <p:cNvSpPr/>
          <p:nvPr/>
        </p:nvSpPr>
        <p:spPr>
          <a:xfrm>
            <a:off x="13407891" y="939480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Oval 393">
            <a:extLst>
              <a:ext uri="{FF2B5EF4-FFF2-40B4-BE49-F238E27FC236}">
                <a16:creationId xmlns:a16="http://schemas.microsoft.com/office/drawing/2014/main" id="{04A4FCCB-C35B-45CA-9AA3-1654EC034FB2}"/>
              </a:ext>
            </a:extLst>
          </p:cNvPr>
          <p:cNvSpPr/>
          <p:nvPr/>
        </p:nvSpPr>
        <p:spPr>
          <a:xfrm>
            <a:off x="13315737" y="926628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Oval 394">
            <a:extLst>
              <a:ext uri="{FF2B5EF4-FFF2-40B4-BE49-F238E27FC236}">
                <a16:creationId xmlns:a16="http://schemas.microsoft.com/office/drawing/2014/main" id="{5AEF7D0C-3C44-4B6C-B69E-1571F8E477E0}"/>
              </a:ext>
            </a:extLst>
          </p:cNvPr>
          <p:cNvSpPr/>
          <p:nvPr/>
        </p:nvSpPr>
        <p:spPr>
          <a:xfrm>
            <a:off x="13411518" y="921669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Oval 395">
            <a:extLst>
              <a:ext uri="{FF2B5EF4-FFF2-40B4-BE49-F238E27FC236}">
                <a16:creationId xmlns:a16="http://schemas.microsoft.com/office/drawing/2014/main" id="{B17ED67E-E939-436B-B23C-DE4840A5C389}"/>
              </a:ext>
            </a:extLst>
          </p:cNvPr>
          <p:cNvSpPr/>
          <p:nvPr/>
        </p:nvSpPr>
        <p:spPr>
          <a:xfrm>
            <a:off x="13309697" y="915410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Oval 396">
            <a:extLst>
              <a:ext uri="{FF2B5EF4-FFF2-40B4-BE49-F238E27FC236}">
                <a16:creationId xmlns:a16="http://schemas.microsoft.com/office/drawing/2014/main" id="{9265B5A4-1B86-492B-9A98-6EA6FBC74DE2}"/>
              </a:ext>
            </a:extLst>
          </p:cNvPr>
          <p:cNvSpPr/>
          <p:nvPr/>
        </p:nvSpPr>
        <p:spPr>
          <a:xfrm>
            <a:off x="13373056" y="910110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Oval 397">
            <a:extLst>
              <a:ext uri="{FF2B5EF4-FFF2-40B4-BE49-F238E27FC236}">
                <a16:creationId xmlns:a16="http://schemas.microsoft.com/office/drawing/2014/main" id="{37C04CA9-2ADB-4BDB-A06F-D7041F1709F3}"/>
              </a:ext>
            </a:extLst>
          </p:cNvPr>
          <p:cNvSpPr/>
          <p:nvPr/>
        </p:nvSpPr>
        <p:spPr>
          <a:xfrm>
            <a:off x="13214961" y="907394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Oval 398">
            <a:extLst>
              <a:ext uri="{FF2B5EF4-FFF2-40B4-BE49-F238E27FC236}">
                <a16:creationId xmlns:a16="http://schemas.microsoft.com/office/drawing/2014/main" id="{62FC9C84-E25D-4F4A-B923-D038D07BDE39}"/>
              </a:ext>
            </a:extLst>
          </p:cNvPr>
          <p:cNvSpPr/>
          <p:nvPr/>
        </p:nvSpPr>
        <p:spPr>
          <a:xfrm>
            <a:off x="13080895" y="902169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Oval 399">
            <a:extLst>
              <a:ext uri="{FF2B5EF4-FFF2-40B4-BE49-F238E27FC236}">
                <a16:creationId xmlns:a16="http://schemas.microsoft.com/office/drawing/2014/main" id="{5AD9CA3B-BF09-4B7B-A08E-CB9F958BCD1A}"/>
              </a:ext>
            </a:extLst>
          </p:cNvPr>
          <p:cNvSpPr/>
          <p:nvPr/>
        </p:nvSpPr>
        <p:spPr>
          <a:xfrm>
            <a:off x="13078804" y="896261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Oval 400">
            <a:extLst>
              <a:ext uri="{FF2B5EF4-FFF2-40B4-BE49-F238E27FC236}">
                <a16:creationId xmlns:a16="http://schemas.microsoft.com/office/drawing/2014/main" id="{9546E292-0ED0-497D-8352-5110800A0A82}"/>
              </a:ext>
            </a:extLst>
          </p:cNvPr>
          <p:cNvSpPr/>
          <p:nvPr/>
        </p:nvSpPr>
        <p:spPr>
          <a:xfrm>
            <a:off x="12946126" y="908350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Oval 401">
            <a:extLst>
              <a:ext uri="{FF2B5EF4-FFF2-40B4-BE49-F238E27FC236}">
                <a16:creationId xmlns:a16="http://schemas.microsoft.com/office/drawing/2014/main" id="{18996A13-36CF-496C-BA4C-079FFA6AAD6D}"/>
              </a:ext>
            </a:extLst>
          </p:cNvPr>
          <p:cNvSpPr/>
          <p:nvPr/>
        </p:nvSpPr>
        <p:spPr>
          <a:xfrm>
            <a:off x="12941623" y="921773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Oval 402">
            <a:extLst>
              <a:ext uri="{FF2B5EF4-FFF2-40B4-BE49-F238E27FC236}">
                <a16:creationId xmlns:a16="http://schemas.microsoft.com/office/drawing/2014/main" id="{973B595E-1018-489B-8290-1DCFFDA9C47A}"/>
              </a:ext>
            </a:extLst>
          </p:cNvPr>
          <p:cNvSpPr/>
          <p:nvPr/>
        </p:nvSpPr>
        <p:spPr>
          <a:xfrm>
            <a:off x="12703920" y="908267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Oval 403">
            <a:extLst>
              <a:ext uri="{FF2B5EF4-FFF2-40B4-BE49-F238E27FC236}">
                <a16:creationId xmlns:a16="http://schemas.microsoft.com/office/drawing/2014/main" id="{2FED1E6B-8F3E-4E7A-BD39-978F34561345}"/>
              </a:ext>
            </a:extLst>
          </p:cNvPr>
          <p:cNvSpPr/>
          <p:nvPr/>
        </p:nvSpPr>
        <p:spPr>
          <a:xfrm>
            <a:off x="12421623" y="919458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Oval 404">
            <a:extLst>
              <a:ext uri="{FF2B5EF4-FFF2-40B4-BE49-F238E27FC236}">
                <a16:creationId xmlns:a16="http://schemas.microsoft.com/office/drawing/2014/main" id="{5863953B-68D6-4114-B0DD-B44141A291F4}"/>
              </a:ext>
            </a:extLst>
          </p:cNvPr>
          <p:cNvSpPr/>
          <p:nvPr/>
        </p:nvSpPr>
        <p:spPr>
          <a:xfrm>
            <a:off x="12756678" y="893641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Oval 405">
            <a:extLst>
              <a:ext uri="{FF2B5EF4-FFF2-40B4-BE49-F238E27FC236}">
                <a16:creationId xmlns:a16="http://schemas.microsoft.com/office/drawing/2014/main" id="{DCEE990F-2894-4A25-9B64-51E34B40D981}"/>
              </a:ext>
            </a:extLst>
          </p:cNvPr>
          <p:cNvSpPr/>
          <p:nvPr/>
        </p:nvSpPr>
        <p:spPr>
          <a:xfrm>
            <a:off x="12651920" y="887569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Oval 406">
            <a:extLst>
              <a:ext uri="{FF2B5EF4-FFF2-40B4-BE49-F238E27FC236}">
                <a16:creationId xmlns:a16="http://schemas.microsoft.com/office/drawing/2014/main" id="{6A1868A8-55EE-400E-958E-F8F3CBC8535E}"/>
              </a:ext>
            </a:extLst>
          </p:cNvPr>
          <p:cNvSpPr/>
          <p:nvPr/>
        </p:nvSpPr>
        <p:spPr>
          <a:xfrm>
            <a:off x="12795772" y="879861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Oval 407">
            <a:extLst>
              <a:ext uri="{FF2B5EF4-FFF2-40B4-BE49-F238E27FC236}">
                <a16:creationId xmlns:a16="http://schemas.microsoft.com/office/drawing/2014/main" id="{2A80779B-ABA7-4F5E-8B9A-4610C686A878}"/>
              </a:ext>
            </a:extLst>
          </p:cNvPr>
          <p:cNvSpPr/>
          <p:nvPr/>
        </p:nvSpPr>
        <p:spPr>
          <a:xfrm>
            <a:off x="12992565" y="881449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Oval 408">
            <a:extLst>
              <a:ext uri="{FF2B5EF4-FFF2-40B4-BE49-F238E27FC236}">
                <a16:creationId xmlns:a16="http://schemas.microsoft.com/office/drawing/2014/main" id="{A854F90A-E62B-44A7-BAB4-D07CBD9D65BD}"/>
              </a:ext>
            </a:extLst>
          </p:cNvPr>
          <p:cNvSpPr/>
          <p:nvPr/>
        </p:nvSpPr>
        <p:spPr>
          <a:xfrm>
            <a:off x="13103888" y="875573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Oval 409">
            <a:extLst>
              <a:ext uri="{FF2B5EF4-FFF2-40B4-BE49-F238E27FC236}">
                <a16:creationId xmlns:a16="http://schemas.microsoft.com/office/drawing/2014/main" id="{7C68E7CC-E364-4D05-B6BA-9A4D0BD47BFE}"/>
              </a:ext>
            </a:extLst>
          </p:cNvPr>
          <p:cNvSpPr/>
          <p:nvPr/>
        </p:nvSpPr>
        <p:spPr>
          <a:xfrm>
            <a:off x="13085436" y="865796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Oval 410">
            <a:extLst>
              <a:ext uri="{FF2B5EF4-FFF2-40B4-BE49-F238E27FC236}">
                <a16:creationId xmlns:a16="http://schemas.microsoft.com/office/drawing/2014/main" id="{7C687ADB-E4A4-451A-B79A-205752066AA2}"/>
              </a:ext>
            </a:extLst>
          </p:cNvPr>
          <p:cNvSpPr/>
          <p:nvPr/>
        </p:nvSpPr>
        <p:spPr>
          <a:xfrm>
            <a:off x="12585432" y="869494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Oval 411">
            <a:extLst>
              <a:ext uri="{FF2B5EF4-FFF2-40B4-BE49-F238E27FC236}">
                <a16:creationId xmlns:a16="http://schemas.microsoft.com/office/drawing/2014/main" id="{26387C76-6C8D-415D-A141-001EB24E00F9}"/>
              </a:ext>
            </a:extLst>
          </p:cNvPr>
          <p:cNvSpPr/>
          <p:nvPr/>
        </p:nvSpPr>
        <p:spPr>
          <a:xfrm>
            <a:off x="12662838" y="863054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Oval 412">
            <a:extLst>
              <a:ext uri="{FF2B5EF4-FFF2-40B4-BE49-F238E27FC236}">
                <a16:creationId xmlns:a16="http://schemas.microsoft.com/office/drawing/2014/main" id="{4590EC56-12C5-478F-B55C-73834DDE625A}"/>
              </a:ext>
            </a:extLst>
          </p:cNvPr>
          <p:cNvSpPr/>
          <p:nvPr/>
        </p:nvSpPr>
        <p:spPr>
          <a:xfrm>
            <a:off x="12604573" y="8461245"/>
            <a:ext cx="136872" cy="136872"/>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Oval 413">
            <a:extLst>
              <a:ext uri="{FF2B5EF4-FFF2-40B4-BE49-F238E27FC236}">
                <a16:creationId xmlns:a16="http://schemas.microsoft.com/office/drawing/2014/main" id="{CFAEBF24-5201-4829-8541-A932B8CF5891}"/>
              </a:ext>
            </a:extLst>
          </p:cNvPr>
          <p:cNvSpPr/>
          <p:nvPr/>
        </p:nvSpPr>
        <p:spPr>
          <a:xfrm>
            <a:off x="12277018" y="869135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Oval 414">
            <a:extLst>
              <a:ext uri="{FF2B5EF4-FFF2-40B4-BE49-F238E27FC236}">
                <a16:creationId xmlns:a16="http://schemas.microsoft.com/office/drawing/2014/main" id="{5D8AA840-45F6-4DC7-B359-D96A7790D177}"/>
              </a:ext>
            </a:extLst>
          </p:cNvPr>
          <p:cNvSpPr/>
          <p:nvPr/>
        </p:nvSpPr>
        <p:spPr>
          <a:xfrm>
            <a:off x="12005316" y="839212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Oval 415">
            <a:extLst>
              <a:ext uri="{FF2B5EF4-FFF2-40B4-BE49-F238E27FC236}">
                <a16:creationId xmlns:a16="http://schemas.microsoft.com/office/drawing/2014/main" id="{E57A5F82-A845-4C6A-A4EB-3F0DC7575289}"/>
              </a:ext>
            </a:extLst>
          </p:cNvPr>
          <p:cNvSpPr/>
          <p:nvPr/>
        </p:nvSpPr>
        <p:spPr>
          <a:xfrm>
            <a:off x="12200477" y="8208438"/>
            <a:ext cx="159380" cy="159380"/>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Oval 416">
            <a:extLst>
              <a:ext uri="{FF2B5EF4-FFF2-40B4-BE49-F238E27FC236}">
                <a16:creationId xmlns:a16="http://schemas.microsoft.com/office/drawing/2014/main" id="{E8DC72A9-D98B-4F8F-AF41-D1F9B80C8268}"/>
              </a:ext>
            </a:extLst>
          </p:cNvPr>
          <p:cNvSpPr/>
          <p:nvPr/>
        </p:nvSpPr>
        <p:spPr>
          <a:xfrm>
            <a:off x="12176999" y="83302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Oval 417">
            <a:extLst>
              <a:ext uri="{FF2B5EF4-FFF2-40B4-BE49-F238E27FC236}">
                <a16:creationId xmlns:a16="http://schemas.microsoft.com/office/drawing/2014/main" id="{2CFCB1BE-ACFB-4BD4-A95C-A2C2B5C1A50F}"/>
              </a:ext>
            </a:extLst>
          </p:cNvPr>
          <p:cNvSpPr/>
          <p:nvPr/>
        </p:nvSpPr>
        <p:spPr>
          <a:xfrm>
            <a:off x="12825836" y="816152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Oval 418">
            <a:extLst>
              <a:ext uri="{FF2B5EF4-FFF2-40B4-BE49-F238E27FC236}">
                <a16:creationId xmlns:a16="http://schemas.microsoft.com/office/drawing/2014/main" id="{001E238C-7FA1-4EC9-A034-E1574FEEB7CC}"/>
              </a:ext>
            </a:extLst>
          </p:cNvPr>
          <p:cNvSpPr/>
          <p:nvPr/>
        </p:nvSpPr>
        <p:spPr>
          <a:xfrm>
            <a:off x="13242912" y="851722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Oval 419">
            <a:extLst>
              <a:ext uri="{FF2B5EF4-FFF2-40B4-BE49-F238E27FC236}">
                <a16:creationId xmlns:a16="http://schemas.microsoft.com/office/drawing/2014/main" id="{62715F79-8CF9-4E5E-BA8B-A9FBD4F571BD}"/>
              </a:ext>
            </a:extLst>
          </p:cNvPr>
          <p:cNvSpPr/>
          <p:nvPr/>
        </p:nvSpPr>
        <p:spPr>
          <a:xfrm>
            <a:off x="13299419" y="874717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Oval 420">
            <a:extLst>
              <a:ext uri="{FF2B5EF4-FFF2-40B4-BE49-F238E27FC236}">
                <a16:creationId xmlns:a16="http://schemas.microsoft.com/office/drawing/2014/main" id="{EBC2566A-8EB1-4D26-9E04-716A86FE6977}"/>
              </a:ext>
            </a:extLst>
          </p:cNvPr>
          <p:cNvSpPr/>
          <p:nvPr/>
        </p:nvSpPr>
        <p:spPr>
          <a:xfrm>
            <a:off x="13293257" y="88463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Oval 421">
            <a:extLst>
              <a:ext uri="{FF2B5EF4-FFF2-40B4-BE49-F238E27FC236}">
                <a16:creationId xmlns:a16="http://schemas.microsoft.com/office/drawing/2014/main" id="{D01480F3-0445-4396-81B6-09A89A9E6D94}"/>
              </a:ext>
            </a:extLst>
          </p:cNvPr>
          <p:cNvSpPr/>
          <p:nvPr/>
        </p:nvSpPr>
        <p:spPr>
          <a:xfrm>
            <a:off x="13561679" y="895255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Oval 422">
            <a:extLst>
              <a:ext uri="{FF2B5EF4-FFF2-40B4-BE49-F238E27FC236}">
                <a16:creationId xmlns:a16="http://schemas.microsoft.com/office/drawing/2014/main" id="{C33F3A10-1A6D-4090-A963-E564089ACAE8}"/>
              </a:ext>
            </a:extLst>
          </p:cNvPr>
          <p:cNvSpPr/>
          <p:nvPr/>
        </p:nvSpPr>
        <p:spPr>
          <a:xfrm>
            <a:off x="13729994" y="884541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Oval 423">
            <a:extLst>
              <a:ext uri="{FF2B5EF4-FFF2-40B4-BE49-F238E27FC236}">
                <a16:creationId xmlns:a16="http://schemas.microsoft.com/office/drawing/2014/main" id="{3637AB50-0F62-4A62-95B8-70CFEE3E83C3}"/>
              </a:ext>
            </a:extLst>
          </p:cNvPr>
          <p:cNvSpPr/>
          <p:nvPr/>
        </p:nvSpPr>
        <p:spPr>
          <a:xfrm>
            <a:off x="13839348" y="876384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Oval 424">
            <a:extLst>
              <a:ext uri="{FF2B5EF4-FFF2-40B4-BE49-F238E27FC236}">
                <a16:creationId xmlns:a16="http://schemas.microsoft.com/office/drawing/2014/main" id="{ACF18347-E52D-4DAC-95D7-519F9E1F3DA0}"/>
              </a:ext>
            </a:extLst>
          </p:cNvPr>
          <p:cNvSpPr/>
          <p:nvPr/>
        </p:nvSpPr>
        <p:spPr>
          <a:xfrm>
            <a:off x="13562664" y="91506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Oval 425">
            <a:extLst>
              <a:ext uri="{FF2B5EF4-FFF2-40B4-BE49-F238E27FC236}">
                <a16:creationId xmlns:a16="http://schemas.microsoft.com/office/drawing/2014/main" id="{E3FF307E-872C-4474-9DB4-61562AF81140}"/>
              </a:ext>
            </a:extLst>
          </p:cNvPr>
          <p:cNvSpPr/>
          <p:nvPr/>
        </p:nvSpPr>
        <p:spPr>
          <a:xfrm>
            <a:off x="13682310" y="837156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Oval 426">
            <a:extLst>
              <a:ext uri="{FF2B5EF4-FFF2-40B4-BE49-F238E27FC236}">
                <a16:creationId xmlns:a16="http://schemas.microsoft.com/office/drawing/2014/main" id="{B9B6B642-5D68-4020-AEDE-0F82BEC93E95}"/>
              </a:ext>
            </a:extLst>
          </p:cNvPr>
          <p:cNvSpPr/>
          <p:nvPr/>
        </p:nvSpPr>
        <p:spPr>
          <a:xfrm>
            <a:off x="13500135" y="827278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Oval 427">
            <a:extLst>
              <a:ext uri="{FF2B5EF4-FFF2-40B4-BE49-F238E27FC236}">
                <a16:creationId xmlns:a16="http://schemas.microsoft.com/office/drawing/2014/main" id="{DEBCBC18-3A5D-4DF3-A31C-53343FD17066}"/>
              </a:ext>
            </a:extLst>
          </p:cNvPr>
          <p:cNvSpPr/>
          <p:nvPr/>
        </p:nvSpPr>
        <p:spPr>
          <a:xfrm>
            <a:off x="13519990" y="810206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Oval 428">
            <a:extLst>
              <a:ext uri="{FF2B5EF4-FFF2-40B4-BE49-F238E27FC236}">
                <a16:creationId xmlns:a16="http://schemas.microsoft.com/office/drawing/2014/main" id="{D0F6CBC1-DC1F-45C2-B330-CE4AFEA3EA1A}"/>
              </a:ext>
            </a:extLst>
          </p:cNvPr>
          <p:cNvSpPr/>
          <p:nvPr/>
        </p:nvSpPr>
        <p:spPr>
          <a:xfrm>
            <a:off x="13566068" y="796806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Oval 429">
            <a:extLst>
              <a:ext uri="{FF2B5EF4-FFF2-40B4-BE49-F238E27FC236}">
                <a16:creationId xmlns:a16="http://schemas.microsoft.com/office/drawing/2014/main" id="{68CD5E58-784C-49AC-A9A9-D92A6F0A3F0F}"/>
              </a:ext>
            </a:extLst>
          </p:cNvPr>
          <p:cNvSpPr/>
          <p:nvPr/>
        </p:nvSpPr>
        <p:spPr>
          <a:xfrm>
            <a:off x="13582128" y="76479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Oval 430">
            <a:extLst>
              <a:ext uri="{FF2B5EF4-FFF2-40B4-BE49-F238E27FC236}">
                <a16:creationId xmlns:a16="http://schemas.microsoft.com/office/drawing/2014/main" id="{C32E674E-CCDE-4ACE-A887-92D8481B85F1}"/>
              </a:ext>
            </a:extLst>
          </p:cNvPr>
          <p:cNvSpPr/>
          <p:nvPr/>
        </p:nvSpPr>
        <p:spPr>
          <a:xfrm>
            <a:off x="13251757" y="782868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Oval 431">
            <a:extLst>
              <a:ext uri="{FF2B5EF4-FFF2-40B4-BE49-F238E27FC236}">
                <a16:creationId xmlns:a16="http://schemas.microsoft.com/office/drawing/2014/main" id="{4BA3ECE2-0869-4004-8DCD-03A42C1A2FAA}"/>
              </a:ext>
            </a:extLst>
          </p:cNvPr>
          <p:cNvSpPr/>
          <p:nvPr/>
        </p:nvSpPr>
        <p:spPr>
          <a:xfrm>
            <a:off x="12752581" y="7758736"/>
            <a:ext cx="144850" cy="144850"/>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Oval 432">
            <a:extLst>
              <a:ext uri="{FF2B5EF4-FFF2-40B4-BE49-F238E27FC236}">
                <a16:creationId xmlns:a16="http://schemas.microsoft.com/office/drawing/2014/main" id="{5332E372-0062-40F7-A137-A7E786051C8D}"/>
              </a:ext>
            </a:extLst>
          </p:cNvPr>
          <p:cNvSpPr/>
          <p:nvPr/>
        </p:nvSpPr>
        <p:spPr>
          <a:xfrm>
            <a:off x="12063057" y="7630879"/>
            <a:ext cx="111284" cy="11128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Oval 433">
            <a:extLst>
              <a:ext uri="{FF2B5EF4-FFF2-40B4-BE49-F238E27FC236}">
                <a16:creationId xmlns:a16="http://schemas.microsoft.com/office/drawing/2014/main" id="{46D92C96-F8D4-46E9-82D8-E640E39440DC}"/>
              </a:ext>
            </a:extLst>
          </p:cNvPr>
          <p:cNvSpPr/>
          <p:nvPr/>
        </p:nvSpPr>
        <p:spPr>
          <a:xfrm>
            <a:off x="11505478" y="734941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Oval 434">
            <a:extLst>
              <a:ext uri="{FF2B5EF4-FFF2-40B4-BE49-F238E27FC236}">
                <a16:creationId xmlns:a16="http://schemas.microsoft.com/office/drawing/2014/main" id="{B14A4D58-9006-49E6-BB54-ECECA1ADB0C1}"/>
              </a:ext>
            </a:extLst>
          </p:cNvPr>
          <p:cNvSpPr/>
          <p:nvPr/>
        </p:nvSpPr>
        <p:spPr>
          <a:xfrm>
            <a:off x="9517158" y="1059549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Oval 435">
            <a:extLst>
              <a:ext uri="{FF2B5EF4-FFF2-40B4-BE49-F238E27FC236}">
                <a16:creationId xmlns:a16="http://schemas.microsoft.com/office/drawing/2014/main" id="{E6D04974-624F-4D5B-8485-37F2CDF3726D}"/>
              </a:ext>
            </a:extLst>
          </p:cNvPr>
          <p:cNvSpPr/>
          <p:nvPr/>
        </p:nvSpPr>
        <p:spPr>
          <a:xfrm>
            <a:off x="9525517" y="1070810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Oval 436">
            <a:extLst>
              <a:ext uri="{FF2B5EF4-FFF2-40B4-BE49-F238E27FC236}">
                <a16:creationId xmlns:a16="http://schemas.microsoft.com/office/drawing/2014/main" id="{63F58B6E-BB7B-4E76-AA8E-911821CC3385}"/>
              </a:ext>
            </a:extLst>
          </p:cNvPr>
          <p:cNvSpPr/>
          <p:nvPr/>
        </p:nvSpPr>
        <p:spPr>
          <a:xfrm>
            <a:off x="9588682" y="1073112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Oval 437">
            <a:extLst>
              <a:ext uri="{FF2B5EF4-FFF2-40B4-BE49-F238E27FC236}">
                <a16:creationId xmlns:a16="http://schemas.microsoft.com/office/drawing/2014/main" id="{56AD11EF-03C6-4897-B7BE-440F681AC359}"/>
              </a:ext>
            </a:extLst>
          </p:cNvPr>
          <p:cNvSpPr/>
          <p:nvPr/>
        </p:nvSpPr>
        <p:spPr>
          <a:xfrm>
            <a:off x="9535593" y="1082763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Oval 438">
            <a:extLst>
              <a:ext uri="{FF2B5EF4-FFF2-40B4-BE49-F238E27FC236}">
                <a16:creationId xmlns:a16="http://schemas.microsoft.com/office/drawing/2014/main" id="{2E593904-0FE4-48CE-9375-C647EACBE103}"/>
              </a:ext>
            </a:extLst>
          </p:cNvPr>
          <p:cNvSpPr/>
          <p:nvPr/>
        </p:nvSpPr>
        <p:spPr>
          <a:xfrm>
            <a:off x="9193895" y="1080042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Oval 439">
            <a:extLst>
              <a:ext uri="{FF2B5EF4-FFF2-40B4-BE49-F238E27FC236}">
                <a16:creationId xmlns:a16="http://schemas.microsoft.com/office/drawing/2014/main" id="{F7691A5B-C3F9-4AF4-9012-385A294B9FBF}"/>
              </a:ext>
            </a:extLst>
          </p:cNvPr>
          <p:cNvSpPr/>
          <p:nvPr/>
        </p:nvSpPr>
        <p:spPr>
          <a:xfrm>
            <a:off x="9086614" y="1076354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Oval 440">
            <a:extLst>
              <a:ext uri="{FF2B5EF4-FFF2-40B4-BE49-F238E27FC236}">
                <a16:creationId xmlns:a16="http://schemas.microsoft.com/office/drawing/2014/main" id="{D7C30C4C-747E-416B-A35D-3E37CB883581}"/>
              </a:ext>
            </a:extLst>
          </p:cNvPr>
          <p:cNvSpPr/>
          <p:nvPr/>
        </p:nvSpPr>
        <p:spPr>
          <a:xfrm>
            <a:off x="9614751" y="1115057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Oval 441">
            <a:extLst>
              <a:ext uri="{FF2B5EF4-FFF2-40B4-BE49-F238E27FC236}">
                <a16:creationId xmlns:a16="http://schemas.microsoft.com/office/drawing/2014/main" id="{5AA6D026-9A60-4085-87C8-EB58A57F15B0}"/>
              </a:ext>
            </a:extLst>
          </p:cNvPr>
          <p:cNvSpPr/>
          <p:nvPr/>
        </p:nvSpPr>
        <p:spPr>
          <a:xfrm>
            <a:off x="9752478" y="111877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Oval 442">
            <a:extLst>
              <a:ext uri="{FF2B5EF4-FFF2-40B4-BE49-F238E27FC236}">
                <a16:creationId xmlns:a16="http://schemas.microsoft.com/office/drawing/2014/main" id="{DA76FCC8-7365-4297-8D55-102CAD686716}"/>
              </a:ext>
            </a:extLst>
          </p:cNvPr>
          <p:cNvSpPr/>
          <p:nvPr/>
        </p:nvSpPr>
        <p:spPr>
          <a:xfrm>
            <a:off x="9891787" y="111877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Oval 443">
            <a:extLst>
              <a:ext uri="{FF2B5EF4-FFF2-40B4-BE49-F238E27FC236}">
                <a16:creationId xmlns:a16="http://schemas.microsoft.com/office/drawing/2014/main" id="{B84D378C-A69D-4059-AFF4-D9E2CCFF5061}"/>
              </a:ext>
            </a:extLst>
          </p:cNvPr>
          <p:cNvSpPr/>
          <p:nvPr/>
        </p:nvSpPr>
        <p:spPr>
          <a:xfrm>
            <a:off x="9255900" y="1108760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Oval 444">
            <a:extLst>
              <a:ext uri="{FF2B5EF4-FFF2-40B4-BE49-F238E27FC236}">
                <a16:creationId xmlns:a16="http://schemas.microsoft.com/office/drawing/2014/main" id="{9A1379CE-2EA1-4474-8B38-C7459C794403}"/>
              </a:ext>
            </a:extLst>
          </p:cNvPr>
          <p:cNvSpPr/>
          <p:nvPr/>
        </p:nvSpPr>
        <p:spPr>
          <a:xfrm>
            <a:off x="8892987" y="1116488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Oval 445">
            <a:extLst>
              <a:ext uri="{FF2B5EF4-FFF2-40B4-BE49-F238E27FC236}">
                <a16:creationId xmlns:a16="http://schemas.microsoft.com/office/drawing/2014/main" id="{E9878E9B-CCF0-4752-8063-48773381D3C0}"/>
              </a:ext>
            </a:extLst>
          </p:cNvPr>
          <p:cNvSpPr/>
          <p:nvPr/>
        </p:nvSpPr>
        <p:spPr>
          <a:xfrm>
            <a:off x="8721667" y="1144588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Oval 446">
            <a:extLst>
              <a:ext uri="{FF2B5EF4-FFF2-40B4-BE49-F238E27FC236}">
                <a16:creationId xmlns:a16="http://schemas.microsoft.com/office/drawing/2014/main" id="{3449B8DF-F741-4601-B583-80337EB9F1D3}"/>
              </a:ext>
            </a:extLst>
          </p:cNvPr>
          <p:cNvSpPr/>
          <p:nvPr/>
        </p:nvSpPr>
        <p:spPr>
          <a:xfrm>
            <a:off x="8878391" y="1179965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Oval 447">
            <a:extLst>
              <a:ext uri="{FF2B5EF4-FFF2-40B4-BE49-F238E27FC236}">
                <a16:creationId xmlns:a16="http://schemas.microsoft.com/office/drawing/2014/main" id="{7326F635-F5CA-4B10-BE50-033CF014C8B1}"/>
              </a:ext>
            </a:extLst>
          </p:cNvPr>
          <p:cNvSpPr/>
          <p:nvPr/>
        </p:nvSpPr>
        <p:spPr>
          <a:xfrm>
            <a:off x="9399758" y="1213990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Oval 448">
            <a:extLst>
              <a:ext uri="{FF2B5EF4-FFF2-40B4-BE49-F238E27FC236}">
                <a16:creationId xmlns:a16="http://schemas.microsoft.com/office/drawing/2014/main" id="{CF021636-8347-4D14-BB4B-C4630E0E0E2C}"/>
              </a:ext>
            </a:extLst>
          </p:cNvPr>
          <p:cNvSpPr/>
          <p:nvPr/>
        </p:nvSpPr>
        <p:spPr>
          <a:xfrm>
            <a:off x="9948321" y="1207011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Oval 449">
            <a:extLst>
              <a:ext uri="{FF2B5EF4-FFF2-40B4-BE49-F238E27FC236}">
                <a16:creationId xmlns:a16="http://schemas.microsoft.com/office/drawing/2014/main" id="{64CF938C-7241-4E7E-B90A-404803BEBED7}"/>
              </a:ext>
            </a:extLst>
          </p:cNvPr>
          <p:cNvSpPr/>
          <p:nvPr/>
        </p:nvSpPr>
        <p:spPr>
          <a:xfrm>
            <a:off x="9674739" y="1249072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Oval 450">
            <a:extLst>
              <a:ext uri="{FF2B5EF4-FFF2-40B4-BE49-F238E27FC236}">
                <a16:creationId xmlns:a16="http://schemas.microsoft.com/office/drawing/2014/main" id="{3B49544D-6987-49FD-B6B1-61F902E9B189}"/>
              </a:ext>
            </a:extLst>
          </p:cNvPr>
          <p:cNvSpPr/>
          <p:nvPr/>
        </p:nvSpPr>
        <p:spPr>
          <a:xfrm>
            <a:off x="9764406" y="1296145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Oval 451">
            <a:extLst>
              <a:ext uri="{FF2B5EF4-FFF2-40B4-BE49-F238E27FC236}">
                <a16:creationId xmlns:a16="http://schemas.microsoft.com/office/drawing/2014/main" id="{06A333E6-7BAA-42B6-B9ED-A0EC777ED930}"/>
              </a:ext>
            </a:extLst>
          </p:cNvPr>
          <p:cNvSpPr/>
          <p:nvPr/>
        </p:nvSpPr>
        <p:spPr>
          <a:xfrm>
            <a:off x="9416509" y="133245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Oval 452">
            <a:extLst>
              <a:ext uri="{FF2B5EF4-FFF2-40B4-BE49-F238E27FC236}">
                <a16:creationId xmlns:a16="http://schemas.microsoft.com/office/drawing/2014/main" id="{0483BC71-5376-40D5-AF54-6182031F42EE}"/>
              </a:ext>
            </a:extLst>
          </p:cNvPr>
          <p:cNvSpPr/>
          <p:nvPr/>
        </p:nvSpPr>
        <p:spPr>
          <a:xfrm>
            <a:off x="9035402" y="1317689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Oval 453">
            <a:extLst>
              <a:ext uri="{FF2B5EF4-FFF2-40B4-BE49-F238E27FC236}">
                <a16:creationId xmlns:a16="http://schemas.microsoft.com/office/drawing/2014/main" id="{51A92300-CE1C-46C0-AE1F-5D11DE0E3BEA}"/>
              </a:ext>
            </a:extLst>
          </p:cNvPr>
          <p:cNvSpPr/>
          <p:nvPr/>
        </p:nvSpPr>
        <p:spPr>
          <a:xfrm>
            <a:off x="8613901" y="1096439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Oval 454">
            <a:extLst>
              <a:ext uri="{FF2B5EF4-FFF2-40B4-BE49-F238E27FC236}">
                <a16:creationId xmlns:a16="http://schemas.microsoft.com/office/drawing/2014/main" id="{4FD403F7-E592-4BF7-B298-D35C23ED3BA5}"/>
              </a:ext>
            </a:extLst>
          </p:cNvPr>
          <p:cNvSpPr/>
          <p:nvPr/>
        </p:nvSpPr>
        <p:spPr>
          <a:xfrm>
            <a:off x="8459362" y="1090635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Oval 455">
            <a:extLst>
              <a:ext uri="{FF2B5EF4-FFF2-40B4-BE49-F238E27FC236}">
                <a16:creationId xmlns:a16="http://schemas.microsoft.com/office/drawing/2014/main" id="{C9AB1A7B-1C6C-45B4-BA51-5F0B08137AFB}"/>
              </a:ext>
            </a:extLst>
          </p:cNvPr>
          <p:cNvSpPr/>
          <p:nvPr/>
        </p:nvSpPr>
        <p:spPr>
          <a:xfrm>
            <a:off x="8388136" y="107657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Oval 456">
            <a:extLst>
              <a:ext uri="{FF2B5EF4-FFF2-40B4-BE49-F238E27FC236}">
                <a16:creationId xmlns:a16="http://schemas.microsoft.com/office/drawing/2014/main" id="{6B6EF3DF-7418-4F9F-9AA2-6E66FDEEEB6C}"/>
              </a:ext>
            </a:extLst>
          </p:cNvPr>
          <p:cNvSpPr/>
          <p:nvPr/>
        </p:nvSpPr>
        <p:spPr>
          <a:xfrm>
            <a:off x="8344674" y="1065610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Oval 457">
            <a:extLst>
              <a:ext uri="{FF2B5EF4-FFF2-40B4-BE49-F238E27FC236}">
                <a16:creationId xmlns:a16="http://schemas.microsoft.com/office/drawing/2014/main" id="{A8E34440-543D-473A-B5DC-4D972AA15DBD}"/>
              </a:ext>
            </a:extLst>
          </p:cNvPr>
          <p:cNvSpPr/>
          <p:nvPr/>
        </p:nvSpPr>
        <p:spPr>
          <a:xfrm>
            <a:off x="8223567" y="1071324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Oval 458">
            <a:extLst>
              <a:ext uri="{FF2B5EF4-FFF2-40B4-BE49-F238E27FC236}">
                <a16:creationId xmlns:a16="http://schemas.microsoft.com/office/drawing/2014/main" id="{653388D2-79A8-4658-AA1E-3D764DC81476}"/>
              </a:ext>
            </a:extLst>
          </p:cNvPr>
          <p:cNvSpPr/>
          <p:nvPr/>
        </p:nvSpPr>
        <p:spPr>
          <a:xfrm>
            <a:off x="8143067" y="1063754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Oval 459">
            <a:extLst>
              <a:ext uri="{FF2B5EF4-FFF2-40B4-BE49-F238E27FC236}">
                <a16:creationId xmlns:a16="http://schemas.microsoft.com/office/drawing/2014/main" id="{2988AE6C-4919-4F85-98C4-2353D5598987}"/>
              </a:ext>
            </a:extLst>
          </p:cNvPr>
          <p:cNvSpPr/>
          <p:nvPr/>
        </p:nvSpPr>
        <p:spPr>
          <a:xfrm>
            <a:off x="10391583" y="645269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Oval 460">
            <a:extLst>
              <a:ext uri="{FF2B5EF4-FFF2-40B4-BE49-F238E27FC236}">
                <a16:creationId xmlns:a16="http://schemas.microsoft.com/office/drawing/2014/main" id="{BE7830DA-C14C-48B2-8EDE-362DC07D4083}"/>
              </a:ext>
            </a:extLst>
          </p:cNvPr>
          <p:cNvSpPr/>
          <p:nvPr/>
        </p:nvSpPr>
        <p:spPr>
          <a:xfrm>
            <a:off x="9693021" y="842538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Oval 461">
            <a:extLst>
              <a:ext uri="{FF2B5EF4-FFF2-40B4-BE49-F238E27FC236}">
                <a16:creationId xmlns:a16="http://schemas.microsoft.com/office/drawing/2014/main" id="{A7247364-6EB7-4256-B24B-2C732AB2C20B}"/>
              </a:ext>
            </a:extLst>
          </p:cNvPr>
          <p:cNvSpPr/>
          <p:nvPr/>
        </p:nvSpPr>
        <p:spPr>
          <a:xfrm>
            <a:off x="8947539" y="844020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3" name="Oval 462">
            <a:extLst>
              <a:ext uri="{FF2B5EF4-FFF2-40B4-BE49-F238E27FC236}">
                <a16:creationId xmlns:a16="http://schemas.microsoft.com/office/drawing/2014/main" id="{5FC404A3-5745-42F3-A5E8-E64D4C4555E0}"/>
              </a:ext>
            </a:extLst>
          </p:cNvPr>
          <p:cNvSpPr/>
          <p:nvPr/>
        </p:nvSpPr>
        <p:spPr>
          <a:xfrm>
            <a:off x="8387133" y="856105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4" name="Oval 463">
            <a:extLst>
              <a:ext uri="{FF2B5EF4-FFF2-40B4-BE49-F238E27FC236}">
                <a16:creationId xmlns:a16="http://schemas.microsoft.com/office/drawing/2014/main" id="{BC3920E9-0628-473D-AAE7-35672A0CFA0D}"/>
              </a:ext>
            </a:extLst>
          </p:cNvPr>
          <p:cNvSpPr/>
          <p:nvPr/>
        </p:nvSpPr>
        <p:spPr>
          <a:xfrm>
            <a:off x="7765451" y="837642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5" name="Oval 464">
            <a:extLst>
              <a:ext uri="{FF2B5EF4-FFF2-40B4-BE49-F238E27FC236}">
                <a16:creationId xmlns:a16="http://schemas.microsoft.com/office/drawing/2014/main" id="{D1E91F3F-4C14-48BC-A088-A9DEC8104D41}"/>
              </a:ext>
            </a:extLst>
          </p:cNvPr>
          <p:cNvSpPr/>
          <p:nvPr/>
        </p:nvSpPr>
        <p:spPr>
          <a:xfrm>
            <a:off x="9438010" y="889081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Oval 465">
            <a:extLst>
              <a:ext uri="{FF2B5EF4-FFF2-40B4-BE49-F238E27FC236}">
                <a16:creationId xmlns:a16="http://schemas.microsoft.com/office/drawing/2014/main" id="{11B6AC06-ADCC-4EB9-A019-90E09312FF1D}"/>
              </a:ext>
            </a:extLst>
          </p:cNvPr>
          <p:cNvSpPr/>
          <p:nvPr/>
        </p:nvSpPr>
        <p:spPr>
          <a:xfrm>
            <a:off x="9272274" y="889777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7" name="Oval 466">
            <a:extLst>
              <a:ext uri="{FF2B5EF4-FFF2-40B4-BE49-F238E27FC236}">
                <a16:creationId xmlns:a16="http://schemas.microsoft.com/office/drawing/2014/main" id="{F8EF0E42-9BAC-41CB-AFBA-DF1E11D42E95}"/>
              </a:ext>
            </a:extLst>
          </p:cNvPr>
          <p:cNvSpPr/>
          <p:nvPr/>
        </p:nvSpPr>
        <p:spPr>
          <a:xfrm>
            <a:off x="9414313" y="903063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Oval 467">
            <a:extLst>
              <a:ext uri="{FF2B5EF4-FFF2-40B4-BE49-F238E27FC236}">
                <a16:creationId xmlns:a16="http://schemas.microsoft.com/office/drawing/2014/main" id="{56CEA007-E5E0-4E47-8C93-1FF3F4EAB074}"/>
              </a:ext>
            </a:extLst>
          </p:cNvPr>
          <p:cNvSpPr/>
          <p:nvPr/>
        </p:nvSpPr>
        <p:spPr>
          <a:xfrm>
            <a:off x="9137507" y="902882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Oval 468">
            <a:extLst>
              <a:ext uri="{FF2B5EF4-FFF2-40B4-BE49-F238E27FC236}">
                <a16:creationId xmlns:a16="http://schemas.microsoft.com/office/drawing/2014/main" id="{486DA55B-D809-4054-B181-CF68E63C8352}"/>
              </a:ext>
            </a:extLst>
          </p:cNvPr>
          <p:cNvSpPr/>
          <p:nvPr/>
        </p:nvSpPr>
        <p:spPr>
          <a:xfrm>
            <a:off x="9342294" y="976048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Oval 469">
            <a:extLst>
              <a:ext uri="{FF2B5EF4-FFF2-40B4-BE49-F238E27FC236}">
                <a16:creationId xmlns:a16="http://schemas.microsoft.com/office/drawing/2014/main" id="{DC6AA13A-20CF-4897-82F8-52C79329C704}"/>
              </a:ext>
            </a:extLst>
          </p:cNvPr>
          <p:cNvSpPr/>
          <p:nvPr/>
        </p:nvSpPr>
        <p:spPr>
          <a:xfrm>
            <a:off x="8933861" y="90454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Oval 470">
            <a:extLst>
              <a:ext uri="{FF2B5EF4-FFF2-40B4-BE49-F238E27FC236}">
                <a16:creationId xmlns:a16="http://schemas.microsoft.com/office/drawing/2014/main" id="{8B4265E4-413C-4288-90A7-2D23FC91E3F3}"/>
              </a:ext>
            </a:extLst>
          </p:cNvPr>
          <p:cNvSpPr/>
          <p:nvPr/>
        </p:nvSpPr>
        <p:spPr>
          <a:xfrm>
            <a:off x="9002050" y="915816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Oval 471">
            <a:extLst>
              <a:ext uri="{FF2B5EF4-FFF2-40B4-BE49-F238E27FC236}">
                <a16:creationId xmlns:a16="http://schemas.microsoft.com/office/drawing/2014/main" id="{CD425F3B-B671-4D64-8E39-5A0139FC0C25}"/>
              </a:ext>
            </a:extLst>
          </p:cNvPr>
          <p:cNvSpPr/>
          <p:nvPr/>
        </p:nvSpPr>
        <p:spPr>
          <a:xfrm>
            <a:off x="8870983" y="92956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Oval 472">
            <a:extLst>
              <a:ext uri="{FF2B5EF4-FFF2-40B4-BE49-F238E27FC236}">
                <a16:creationId xmlns:a16="http://schemas.microsoft.com/office/drawing/2014/main" id="{A72B9630-229A-4FAD-8838-E244C21ECD63}"/>
              </a:ext>
            </a:extLst>
          </p:cNvPr>
          <p:cNvSpPr/>
          <p:nvPr/>
        </p:nvSpPr>
        <p:spPr>
          <a:xfrm>
            <a:off x="8795281" y="940043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Oval 473">
            <a:extLst>
              <a:ext uri="{FF2B5EF4-FFF2-40B4-BE49-F238E27FC236}">
                <a16:creationId xmlns:a16="http://schemas.microsoft.com/office/drawing/2014/main" id="{783E33BC-24AE-4569-AF17-901C2A7462DA}"/>
              </a:ext>
            </a:extLst>
          </p:cNvPr>
          <p:cNvSpPr/>
          <p:nvPr/>
        </p:nvSpPr>
        <p:spPr>
          <a:xfrm>
            <a:off x="8764791" y="9055950"/>
            <a:ext cx="337289" cy="337289"/>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5" name="Oval 474">
            <a:extLst>
              <a:ext uri="{FF2B5EF4-FFF2-40B4-BE49-F238E27FC236}">
                <a16:creationId xmlns:a16="http://schemas.microsoft.com/office/drawing/2014/main" id="{E3124B22-501F-42BC-A66E-35DC8429E60C}"/>
              </a:ext>
            </a:extLst>
          </p:cNvPr>
          <p:cNvSpPr/>
          <p:nvPr/>
        </p:nvSpPr>
        <p:spPr>
          <a:xfrm>
            <a:off x="8729034" y="945504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Oval 475">
            <a:extLst>
              <a:ext uri="{FF2B5EF4-FFF2-40B4-BE49-F238E27FC236}">
                <a16:creationId xmlns:a16="http://schemas.microsoft.com/office/drawing/2014/main" id="{20B35182-D401-4769-B610-CF05950A129F}"/>
              </a:ext>
            </a:extLst>
          </p:cNvPr>
          <p:cNvSpPr/>
          <p:nvPr/>
        </p:nvSpPr>
        <p:spPr>
          <a:xfrm>
            <a:off x="8608215" y="94079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Oval 476">
            <a:extLst>
              <a:ext uri="{FF2B5EF4-FFF2-40B4-BE49-F238E27FC236}">
                <a16:creationId xmlns:a16="http://schemas.microsoft.com/office/drawing/2014/main" id="{D278A654-0C21-415D-8251-465DAE512CAC}"/>
              </a:ext>
            </a:extLst>
          </p:cNvPr>
          <p:cNvSpPr/>
          <p:nvPr/>
        </p:nvSpPr>
        <p:spPr>
          <a:xfrm>
            <a:off x="8524577" y="929724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Oval 477">
            <a:extLst>
              <a:ext uri="{FF2B5EF4-FFF2-40B4-BE49-F238E27FC236}">
                <a16:creationId xmlns:a16="http://schemas.microsoft.com/office/drawing/2014/main" id="{26243127-801D-44F6-87A3-2959F2B6D3F3}"/>
              </a:ext>
            </a:extLst>
          </p:cNvPr>
          <p:cNvSpPr/>
          <p:nvPr/>
        </p:nvSpPr>
        <p:spPr>
          <a:xfrm>
            <a:off x="8437048" y="911331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9" name="Oval 478">
            <a:extLst>
              <a:ext uri="{FF2B5EF4-FFF2-40B4-BE49-F238E27FC236}">
                <a16:creationId xmlns:a16="http://schemas.microsoft.com/office/drawing/2014/main" id="{9666F2E0-B16C-4D1B-8180-22BC1878F2F4}"/>
              </a:ext>
            </a:extLst>
          </p:cNvPr>
          <p:cNvSpPr/>
          <p:nvPr/>
        </p:nvSpPr>
        <p:spPr>
          <a:xfrm>
            <a:off x="8639127" y="956902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0" name="Oval 479">
            <a:extLst>
              <a:ext uri="{FF2B5EF4-FFF2-40B4-BE49-F238E27FC236}">
                <a16:creationId xmlns:a16="http://schemas.microsoft.com/office/drawing/2014/main" id="{FF3C4F12-ECB6-45A8-92C2-3CE349BBF0BB}"/>
              </a:ext>
            </a:extLst>
          </p:cNvPr>
          <p:cNvSpPr/>
          <p:nvPr/>
        </p:nvSpPr>
        <p:spPr>
          <a:xfrm>
            <a:off x="8417000" y="944647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Oval 480">
            <a:extLst>
              <a:ext uri="{FF2B5EF4-FFF2-40B4-BE49-F238E27FC236}">
                <a16:creationId xmlns:a16="http://schemas.microsoft.com/office/drawing/2014/main" id="{2AB701FE-3BCC-4B4D-9606-E6DD7487D757}"/>
              </a:ext>
            </a:extLst>
          </p:cNvPr>
          <p:cNvSpPr/>
          <p:nvPr/>
        </p:nvSpPr>
        <p:spPr>
          <a:xfrm>
            <a:off x="8352925" y="930805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2" name="Oval 481">
            <a:extLst>
              <a:ext uri="{FF2B5EF4-FFF2-40B4-BE49-F238E27FC236}">
                <a16:creationId xmlns:a16="http://schemas.microsoft.com/office/drawing/2014/main" id="{5C4DAC0B-E83B-4B62-9465-FB9ED1BE4BDF}"/>
              </a:ext>
            </a:extLst>
          </p:cNvPr>
          <p:cNvSpPr/>
          <p:nvPr/>
        </p:nvSpPr>
        <p:spPr>
          <a:xfrm>
            <a:off x="8608215" y="968831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3" name="Oval 482">
            <a:extLst>
              <a:ext uri="{FF2B5EF4-FFF2-40B4-BE49-F238E27FC236}">
                <a16:creationId xmlns:a16="http://schemas.microsoft.com/office/drawing/2014/main" id="{1453DFC1-4D24-45F5-9824-B0A981CB8B11}"/>
              </a:ext>
            </a:extLst>
          </p:cNvPr>
          <p:cNvSpPr/>
          <p:nvPr/>
        </p:nvSpPr>
        <p:spPr>
          <a:xfrm>
            <a:off x="8482320" y="971299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Oval 483">
            <a:extLst>
              <a:ext uri="{FF2B5EF4-FFF2-40B4-BE49-F238E27FC236}">
                <a16:creationId xmlns:a16="http://schemas.microsoft.com/office/drawing/2014/main" id="{D597590B-2CEF-4C41-A15A-104E9CFF6DDE}"/>
              </a:ext>
            </a:extLst>
          </p:cNvPr>
          <p:cNvSpPr/>
          <p:nvPr/>
        </p:nvSpPr>
        <p:spPr>
          <a:xfrm>
            <a:off x="8335175" y="956651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Oval 484">
            <a:extLst>
              <a:ext uri="{FF2B5EF4-FFF2-40B4-BE49-F238E27FC236}">
                <a16:creationId xmlns:a16="http://schemas.microsoft.com/office/drawing/2014/main" id="{F555C183-D6C8-4E0E-A56C-3D2DF64FCEAD}"/>
              </a:ext>
            </a:extLst>
          </p:cNvPr>
          <p:cNvSpPr/>
          <p:nvPr/>
        </p:nvSpPr>
        <p:spPr>
          <a:xfrm>
            <a:off x="8218635" y="927550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Oval 485">
            <a:extLst>
              <a:ext uri="{FF2B5EF4-FFF2-40B4-BE49-F238E27FC236}">
                <a16:creationId xmlns:a16="http://schemas.microsoft.com/office/drawing/2014/main" id="{7CD8511D-B77B-4E45-AC11-25378BCBAC0E}"/>
              </a:ext>
            </a:extLst>
          </p:cNvPr>
          <p:cNvSpPr/>
          <p:nvPr/>
        </p:nvSpPr>
        <p:spPr>
          <a:xfrm>
            <a:off x="8188614" y="902882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7" name="Oval 486">
            <a:extLst>
              <a:ext uri="{FF2B5EF4-FFF2-40B4-BE49-F238E27FC236}">
                <a16:creationId xmlns:a16="http://schemas.microsoft.com/office/drawing/2014/main" id="{B20AE0D4-6C2F-43DC-B4A3-9FE54B61D4DF}"/>
              </a:ext>
            </a:extLst>
          </p:cNvPr>
          <p:cNvSpPr/>
          <p:nvPr/>
        </p:nvSpPr>
        <p:spPr>
          <a:xfrm>
            <a:off x="7982878" y="894457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8" name="Oval 487">
            <a:extLst>
              <a:ext uri="{FF2B5EF4-FFF2-40B4-BE49-F238E27FC236}">
                <a16:creationId xmlns:a16="http://schemas.microsoft.com/office/drawing/2014/main" id="{7A18AE67-55E0-4EC5-B9F8-33146787E902}"/>
              </a:ext>
            </a:extLst>
          </p:cNvPr>
          <p:cNvSpPr/>
          <p:nvPr/>
        </p:nvSpPr>
        <p:spPr>
          <a:xfrm>
            <a:off x="8031197" y="919355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9" name="Oval 488">
            <a:extLst>
              <a:ext uri="{FF2B5EF4-FFF2-40B4-BE49-F238E27FC236}">
                <a16:creationId xmlns:a16="http://schemas.microsoft.com/office/drawing/2014/main" id="{BD0ACED6-E9A8-42C5-8B5F-62E6B653123E}"/>
              </a:ext>
            </a:extLst>
          </p:cNvPr>
          <p:cNvSpPr/>
          <p:nvPr/>
        </p:nvSpPr>
        <p:spPr>
          <a:xfrm>
            <a:off x="8060659" y="941342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0" name="Oval 489">
            <a:extLst>
              <a:ext uri="{FF2B5EF4-FFF2-40B4-BE49-F238E27FC236}">
                <a16:creationId xmlns:a16="http://schemas.microsoft.com/office/drawing/2014/main" id="{CAF7175E-F6B4-4CCE-A1BB-D0CD4E75112B}"/>
              </a:ext>
            </a:extLst>
          </p:cNvPr>
          <p:cNvSpPr/>
          <p:nvPr/>
        </p:nvSpPr>
        <p:spPr>
          <a:xfrm>
            <a:off x="8073020" y="960111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1" name="Oval 490">
            <a:extLst>
              <a:ext uri="{FF2B5EF4-FFF2-40B4-BE49-F238E27FC236}">
                <a16:creationId xmlns:a16="http://schemas.microsoft.com/office/drawing/2014/main" id="{E3C28599-9DB0-4575-ADDA-6546E4CF009A}"/>
              </a:ext>
            </a:extLst>
          </p:cNvPr>
          <p:cNvSpPr/>
          <p:nvPr/>
        </p:nvSpPr>
        <p:spPr>
          <a:xfrm>
            <a:off x="8196220" y="973189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2" name="Oval 491">
            <a:extLst>
              <a:ext uri="{FF2B5EF4-FFF2-40B4-BE49-F238E27FC236}">
                <a16:creationId xmlns:a16="http://schemas.microsoft.com/office/drawing/2014/main" id="{4E3E0389-CE06-40C3-A306-30B3264AA555}"/>
              </a:ext>
            </a:extLst>
          </p:cNvPr>
          <p:cNvSpPr/>
          <p:nvPr/>
        </p:nvSpPr>
        <p:spPr>
          <a:xfrm>
            <a:off x="8304009" y="976827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3" name="Oval 492">
            <a:extLst>
              <a:ext uri="{FF2B5EF4-FFF2-40B4-BE49-F238E27FC236}">
                <a16:creationId xmlns:a16="http://schemas.microsoft.com/office/drawing/2014/main" id="{15B349C7-0319-4398-B216-EF0E9FB59266}"/>
              </a:ext>
            </a:extLst>
          </p:cNvPr>
          <p:cNvSpPr/>
          <p:nvPr/>
        </p:nvSpPr>
        <p:spPr>
          <a:xfrm>
            <a:off x="8083741" y="98414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4" name="Oval 493">
            <a:extLst>
              <a:ext uri="{FF2B5EF4-FFF2-40B4-BE49-F238E27FC236}">
                <a16:creationId xmlns:a16="http://schemas.microsoft.com/office/drawing/2014/main" id="{B085FDB5-F3D7-4390-B484-1B1D5B5AA69F}"/>
              </a:ext>
            </a:extLst>
          </p:cNvPr>
          <p:cNvSpPr/>
          <p:nvPr/>
        </p:nvSpPr>
        <p:spPr>
          <a:xfrm>
            <a:off x="8558526" y="100145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5" name="Oval 494">
            <a:extLst>
              <a:ext uri="{FF2B5EF4-FFF2-40B4-BE49-F238E27FC236}">
                <a16:creationId xmlns:a16="http://schemas.microsoft.com/office/drawing/2014/main" id="{F0ABAC14-F702-4C57-B064-19511E56D10D}"/>
              </a:ext>
            </a:extLst>
          </p:cNvPr>
          <p:cNvSpPr/>
          <p:nvPr/>
        </p:nvSpPr>
        <p:spPr>
          <a:xfrm>
            <a:off x="8762319" y="1014703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6" name="Oval 495">
            <a:extLst>
              <a:ext uri="{FF2B5EF4-FFF2-40B4-BE49-F238E27FC236}">
                <a16:creationId xmlns:a16="http://schemas.microsoft.com/office/drawing/2014/main" id="{DDDE7A69-8661-49A5-AD0F-2FE71D1D49A1}"/>
              </a:ext>
            </a:extLst>
          </p:cNvPr>
          <p:cNvSpPr/>
          <p:nvPr/>
        </p:nvSpPr>
        <p:spPr>
          <a:xfrm>
            <a:off x="8739888" y="1031139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7" name="Oval 496">
            <a:extLst>
              <a:ext uri="{FF2B5EF4-FFF2-40B4-BE49-F238E27FC236}">
                <a16:creationId xmlns:a16="http://schemas.microsoft.com/office/drawing/2014/main" id="{A01FAB3B-6EB2-4349-A9DD-885EACD9BD7E}"/>
              </a:ext>
            </a:extLst>
          </p:cNvPr>
          <p:cNvSpPr/>
          <p:nvPr/>
        </p:nvSpPr>
        <p:spPr>
          <a:xfrm>
            <a:off x="8566904" y="1044001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8" name="Oval 497">
            <a:extLst>
              <a:ext uri="{FF2B5EF4-FFF2-40B4-BE49-F238E27FC236}">
                <a16:creationId xmlns:a16="http://schemas.microsoft.com/office/drawing/2014/main" id="{ECE5EBA0-6891-4A1E-8D15-A68C2ECF09CC}"/>
              </a:ext>
            </a:extLst>
          </p:cNvPr>
          <p:cNvSpPr/>
          <p:nvPr/>
        </p:nvSpPr>
        <p:spPr>
          <a:xfrm>
            <a:off x="8732653" y="1051343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9" name="Oval 498">
            <a:extLst>
              <a:ext uri="{FF2B5EF4-FFF2-40B4-BE49-F238E27FC236}">
                <a16:creationId xmlns:a16="http://schemas.microsoft.com/office/drawing/2014/main" id="{CCD07B26-BCA1-4DCF-A5DB-E1E73DFE6298}"/>
              </a:ext>
            </a:extLst>
          </p:cNvPr>
          <p:cNvSpPr/>
          <p:nvPr/>
        </p:nvSpPr>
        <p:spPr>
          <a:xfrm>
            <a:off x="8974084" y="1047948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0" name="Oval 499">
            <a:extLst>
              <a:ext uri="{FF2B5EF4-FFF2-40B4-BE49-F238E27FC236}">
                <a16:creationId xmlns:a16="http://schemas.microsoft.com/office/drawing/2014/main" id="{687BF2B0-025D-4F13-9351-1E6BA84721EC}"/>
              </a:ext>
            </a:extLst>
          </p:cNvPr>
          <p:cNvSpPr/>
          <p:nvPr/>
        </p:nvSpPr>
        <p:spPr>
          <a:xfrm>
            <a:off x="9115247" y="1046991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 name="Oval 500">
            <a:extLst>
              <a:ext uri="{FF2B5EF4-FFF2-40B4-BE49-F238E27FC236}">
                <a16:creationId xmlns:a16="http://schemas.microsoft.com/office/drawing/2014/main" id="{2D4913D6-686B-41A6-B623-BCC98EBD9F19}"/>
              </a:ext>
            </a:extLst>
          </p:cNvPr>
          <p:cNvSpPr/>
          <p:nvPr/>
        </p:nvSpPr>
        <p:spPr>
          <a:xfrm>
            <a:off x="9266304" y="1048782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 name="Oval 501">
            <a:extLst>
              <a:ext uri="{FF2B5EF4-FFF2-40B4-BE49-F238E27FC236}">
                <a16:creationId xmlns:a16="http://schemas.microsoft.com/office/drawing/2014/main" id="{BAC7196D-9F5C-4C24-B117-080F1E2592CF}"/>
              </a:ext>
            </a:extLst>
          </p:cNvPr>
          <p:cNvSpPr/>
          <p:nvPr/>
        </p:nvSpPr>
        <p:spPr>
          <a:xfrm>
            <a:off x="9400802" y="105123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 name="Oval 502">
            <a:extLst>
              <a:ext uri="{FF2B5EF4-FFF2-40B4-BE49-F238E27FC236}">
                <a16:creationId xmlns:a16="http://schemas.microsoft.com/office/drawing/2014/main" id="{B9C9A43B-2780-4107-864F-A6828AC16CF9}"/>
              </a:ext>
            </a:extLst>
          </p:cNvPr>
          <p:cNvSpPr/>
          <p:nvPr/>
        </p:nvSpPr>
        <p:spPr>
          <a:xfrm>
            <a:off x="7572154" y="1024028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4" name="Oval 503">
            <a:extLst>
              <a:ext uri="{FF2B5EF4-FFF2-40B4-BE49-F238E27FC236}">
                <a16:creationId xmlns:a16="http://schemas.microsoft.com/office/drawing/2014/main" id="{EFC5AF4F-77DD-4F95-983D-DCC160B3F64A}"/>
              </a:ext>
            </a:extLst>
          </p:cNvPr>
          <p:cNvSpPr/>
          <p:nvPr/>
        </p:nvSpPr>
        <p:spPr>
          <a:xfrm>
            <a:off x="7820996" y="982807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5" name="Oval 504">
            <a:extLst>
              <a:ext uri="{FF2B5EF4-FFF2-40B4-BE49-F238E27FC236}">
                <a16:creationId xmlns:a16="http://schemas.microsoft.com/office/drawing/2014/main" id="{CDFE72FE-6F29-4843-987F-EBDAFE28141F}"/>
              </a:ext>
            </a:extLst>
          </p:cNvPr>
          <p:cNvSpPr/>
          <p:nvPr/>
        </p:nvSpPr>
        <p:spPr>
          <a:xfrm>
            <a:off x="7407547" y="963672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6" name="Oval 505">
            <a:extLst>
              <a:ext uri="{FF2B5EF4-FFF2-40B4-BE49-F238E27FC236}">
                <a16:creationId xmlns:a16="http://schemas.microsoft.com/office/drawing/2014/main" id="{96EBE1F4-8CBE-4529-94BC-12F59843B411}"/>
              </a:ext>
            </a:extLst>
          </p:cNvPr>
          <p:cNvSpPr/>
          <p:nvPr/>
        </p:nvSpPr>
        <p:spPr>
          <a:xfrm>
            <a:off x="7162977" y="967385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7" name="Oval 506">
            <a:extLst>
              <a:ext uri="{FF2B5EF4-FFF2-40B4-BE49-F238E27FC236}">
                <a16:creationId xmlns:a16="http://schemas.microsoft.com/office/drawing/2014/main" id="{6F24305E-FA1E-431E-8B7E-F86E14EF07D8}"/>
              </a:ext>
            </a:extLst>
          </p:cNvPr>
          <p:cNvSpPr/>
          <p:nvPr/>
        </p:nvSpPr>
        <p:spPr>
          <a:xfrm>
            <a:off x="6788415" y="955416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8" name="Oval 507">
            <a:extLst>
              <a:ext uri="{FF2B5EF4-FFF2-40B4-BE49-F238E27FC236}">
                <a16:creationId xmlns:a16="http://schemas.microsoft.com/office/drawing/2014/main" id="{41239288-18E9-464E-959E-FBAE3276B46E}"/>
              </a:ext>
            </a:extLst>
          </p:cNvPr>
          <p:cNvSpPr/>
          <p:nvPr/>
        </p:nvSpPr>
        <p:spPr>
          <a:xfrm>
            <a:off x="6648881" y="945193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9" name="Oval 508">
            <a:extLst>
              <a:ext uri="{FF2B5EF4-FFF2-40B4-BE49-F238E27FC236}">
                <a16:creationId xmlns:a16="http://schemas.microsoft.com/office/drawing/2014/main" id="{08233E26-794A-46B2-98D4-DCE25B042B31}"/>
              </a:ext>
            </a:extLst>
          </p:cNvPr>
          <p:cNvSpPr/>
          <p:nvPr/>
        </p:nvSpPr>
        <p:spPr>
          <a:xfrm>
            <a:off x="6897823" y="942094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0" name="Oval 509">
            <a:extLst>
              <a:ext uri="{FF2B5EF4-FFF2-40B4-BE49-F238E27FC236}">
                <a16:creationId xmlns:a16="http://schemas.microsoft.com/office/drawing/2014/main" id="{3FB87E33-54D3-4671-8692-7F8E3B40F155}"/>
              </a:ext>
            </a:extLst>
          </p:cNvPr>
          <p:cNvSpPr/>
          <p:nvPr/>
        </p:nvSpPr>
        <p:spPr>
          <a:xfrm>
            <a:off x="7154812" y="931043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1" name="Oval 510">
            <a:extLst>
              <a:ext uri="{FF2B5EF4-FFF2-40B4-BE49-F238E27FC236}">
                <a16:creationId xmlns:a16="http://schemas.microsoft.com/office/drawing/2014/main" id="{C9557D08-ED70-4B86-BBBD-BD18828A7208}"/>
              </a:ext>
            </a:extLst>
          </p:cNvPr>
          <p:cNvSpPr/>
          <p:nvPr/>
        </p:nvSpPr>
        <p:spPr>
          <a:xfrm>
            <a:off x="7446691" y="938413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2" name="Oval 511">
            <a:extLst>
              <a:ext uri="{FF2B5EF4-FFF2-40B4-BE49-F238E27FC236}">
                <a16:creationId xmlns:a16="http://schemas.microsoft.com/office/drawing/2014/main" id="{7527C87A-EF9F-4C72-B311-07050366A9A1}"/>
              </a:ext>
            </a:extLst>
          </p:cNvPr>
          <p:cNvSpPr/>
          <p:nvPr/>
        </p:nvSpPr>
        <p:spPr>
          <a:xfrm>
            <a:off x="7845254" y="959380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3" name="Oval 512">
            <a:extLst>
              <a:ext uri="{FF2B5EF4-FFF2-40B4-BE49-F238E27FC236}">
                <a16:creationId xmlns:a16="http://schemas.microsoft.com/office/drawing/2014/main" id="{B5579044-27D4-4416-9EA6-03135C6CD3BA}"/>
              </a:ext>
            </a:extLst>
          </p:cNvPr>
          <p:cNvSpPr/>
          <p:nvPr/>
        </p:nvSpPr>
        <p:spPr>
          <a:xfrm>
            <a:off x="7925591" y="950298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4" name="Oval 513">
            <a:extLst>
              <a:ext uri="{FF2B5EF4-FFF2-40B4-BE49-F238E27FC236}">
                <a16:creationId xmlns:a16="http://schemas.microsoft.com/office/drawing/2014/main" id="{E7B18408-7668-49C7-A416-ACD75C41F8F6}"/>
              </a:ext>
            </a:extLst>
          </p:cNvPr>
          <p:cNvSpPr/>
          <p:nvPr/>
        </p:nvSpPr>
        <p:spPr>
          <a:xfrm>
            <a:off x="7848752" y="940507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5" name="Oval 514">
            <a:extLst>
              <a:ext uri="{FF2B5EF4-FFF2-40B4-BE49-F238E27FC236}">
                <a16:creationId xmlns:a16="http://schemas.microsoft.com/office/drawing/2014/main" id="{CE1B9E0A-178B-43B2-9081-3CF7B85957F7}"/>
              </a:ext>
            </a:extLst>
          </p:cNvPr>
          <p:cNvSpPr/>
          <p:nvPr/>
        </p:nvSpPr>
        <p:spPr>
          <a:xfrm>
            <a:off x="7776574" y="923275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6" name="Oval 515">
            <a:extLst>
              <a:ext uri="{FF2B5EF4-FFF2-40B4-BE49-F238E27FC236}">
                <a16:creationId xmlns:a16="http://schemas.microsoft.com/office/drawing/2014/main" id="{A481E51B-2E2C-40C6-AD6C-7B921B1B138E}"/>
              </a:ext>
            </a:extLst>
          </p:cNvPr>
          <p:cNvSpPr/>
          <p:nvPr/>
        </p:nvSpPr>
        <p:spPr>
          <a:xfrm>
            <a:off x="7722883" y="905876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7" name="Oval 516">
            <a:extLst>
              <a:ext uri="{FF2B5EF4-FFF2-40B4-BE49-F238E27FC236}">
                <a16:creationId xmlns:a16="http://schemas.microsoft.com/office/drawing/2014/main" id="{D8AC5DBD-060C-49D8-8A09-8C2C4BE6D186}"/>
              </a:ext>
            </a:extLst>
          </p:cNvPr>
          <p:cNvSpPr/>
          <p:nvPr/>
        </p:nvSpPr>
        <p:spPr>
          <a:xfrm>
            <a:off x="7712372" y="883555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8" name="Oval 517">
            <a:extLst>
              <a:ext uri="{FF2B5EF4-FFF2-40B4-BE49-F238E27FC236}">
                <a16:creationId xmlns:a16="http://schemas.microsoft.com/office/drawing/2014/main" id="{EC2BEA1E-37DC-49B5-B8A2-EEA23F7A9FEF}"/>
              </a:ext>
            </a:extLst>
          </p:cNvPr>
          <p:cNvSpPr/>
          <p:nvPr/>
        </p:nvSpPr>
        <p:spPr>
          <a:xfrm>
            <a:off x="7217215" y="886011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9" name="Oval 518">
            <a:extLst>
              <a:ext uri="{FF2B5EF4-FFF2-40B4-BE49-F238E27FC236}">
                <a16:creationId xmlns:a16="http://schemas.microsoft.com/office/drawing/2014/main" id="{5ABCA134-333D-41E0-A88F-677F85BFC2C1}"/>
              </a:ext>
            </a:extLst>
          </p:cNvPr>
          <p:cNvSpPr/>
          <p:nvPr/>
        </p:nvSpPr>
        <p:spPr>
          <a:xfrm>
            <a:off x="7020092" y="904709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0" name="Oval 519">
            <a:extLst>
              <a:ext uri="{FF2B5EF4-FFF2-40B4-BE49-F238E27FC236}">
                <a16:creationId xmlns:a16="http://schemas.microsoft.com/office/drawing/2014/main" id="{3FBB360A-8950-4F1D-9A8D-6BEB6B5D6594}"/>
              </a:ext>
            </a:extLst>
          </p:cNvPr>
          <p:cNvSpPr/>
          <p:nvPr/>
        </p:nvSpPr>
        <p:spPr>
          <a:xfrm>
            <a:off x="6669313" y="90141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1" name="Oval 520">
            <a:extLst>
              <a:ext uri="{FF2B5EF4-FFF2-40B4-BE49-F238E27FC236}">
                <a16:creationId xmlns:a16="http://schemas.microsoft.com/office/drawing/2014/main" id="{3D1972E5-C4C4-45A9-BE49-F3697869EA2A}"/>
              </a:ext>
            </a:extLst>
          </p:cNvPr>
          <p:cNvSpPr/>
          <p:nvPr/>
        </p:nvSpPr>
        <p:spPr>
          <a:xfrm>
            <a:off x="7362298" y="912561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Oval 521">
            <a:extLst>
              <a:ext uri="{FF2B5EF4-FFF2-40B4-BE49-F238E27FC236}">
                <a16:creationId xmlns:a16="http://schemas.microsoft.com/office/drawing/2014/main" id="{5957C9BD-82BD-4FF2-B646-ED18D54916E4}"/>
              </a:ext>
            </a:extLst>
          </p:cNvPr>
          <p:cNvSpPr/>
          <p:nvPr/>
        </p:nvSpPr>
        <p:spPr>
          <a:xfrm>
            <a:off x="6660648" y="8803514"/>
            <a:ext cx="153639" cy="153639"/>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3" name="Oval 522">
            <a:extLst>
              <a:ext uri="{FF2B5EF4-FFF2-40B4-BE49-F238E27FC236}">
                <a16:creationId xmlns:a16="http://schemas.microsoft.com/office/drawing/2014/main" id="{EEBE3A66-9ACC-4BA3-9003-0F7181F70754}"/>
              </a:ext>
            </a:extLst>
          </p:cNvPr>
          <p:cNvSpPr/>
          <p:nvPr/>
        </p:nvSpPr>
        <p:spPr>
          <a:xfrm>
            <a:off x="7397248" y="843516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4" name="Oval 523">
            <a:extLst>
              <a:ext uri="{FF2B5EF4-FFF2-40B4-BE49-F238E27FC236}">
                <a16:creationId xmlns:a16="http://schemas.microsoft.com/office/drawing/2014/main" id="{3E0F5A1E-6DB8-4095-97C0-97FC0D18A7F7}"/>
              </a:ext>
            </a:extLst>
          </p:cNvPr>
          <p:cNvSpPr/>
          <p:nvPr/>
        </p:nvSpPr>
        <p:spPr>
          <a:xfrm>
            <a:off x="6917540" y="834674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Oval 524">
            <a:extLst>
              <a:ext uri="{FF2B5EF4-FFF2-40B4-BE49-F238E27FC236}">
                <a16:creationId xmlns:a16="http://schemas.microsoft.com/office/drawing/2014/main" id="{8C999905-11F9-467E-8277-E950590115ED}"/>
              </a:ext>
            </a:extLst>
          </p:cNvPr>
          <p:cNvSpPr/>
          <p:nvPr/>
        </p:nvSpPr>
        <p:spPr>
          <a:xfrm>
            <a:off x="6414692" y="837352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Oval 525">
            <a:extLst>
              <a:ext uri="{FF2B5EF4-FFF2-40B4-BE49-F238E27FC236}">
                <a16:creationId xmlns:a16="http://schemas.microsoft.com/office/drawing/2014/main" id="{970CD2F0-F045-48D2-B0DA-67E21BA6DC4C}"/>
              </a:ext>
            </a:extLst>
          </p:cNvPr>
          <p:cNvSpPr/>
          <p:nvPr/>
        </p:nvSpPr>
        <p:spPr>
          <a:xfrm>
            <a:off x="5241068" y="768813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Oval 526">
            <a:extLst>
              <a:ext uri="{FF2B5EF4-FFF2-40B4-BE49-F238E27FC236}">
                <a16:creationId xmlns:a16="http://schemas.microsoft.com/office/drawing/2014/main" id="{C223505C-6E89-4292-A0C2-F94D3B57B24F}"/>
              </a:ext>
            </a:extLst>
          </p:cNvPr>
          <p:cNvSpPr/>
          <p:nvPr/>
        </p:nvSpPr>
        <p:spPr>
          <a:xfrm>
            <a:off x="4987649" y="1036415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Oval 527">
            <a:extLst>
              <a:ext uri="{FF2B5EF4-FFF2-40B4-BE49-F238E27FC236}">
                <a16:creationId xmlns:a16="http://schemas.microsoft.com/office/drawing/2014/main" id="{20AEEB04-4158-4F54-BCDA-0442006C9A81}"/>
              </a:ext>
            </a:extLst>
          </p:cNvPr>
          <p:cNvSpPr/>
          <p:nvPr/>
        </p:nvSpPr>
        <p:spPr>
          <a:xfrm>
            <a:off x="5387820" y="1218676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9" name="TextBox 528">
            <a:extLst>
              <a:ext uri="{FF2B5EF4-FFF2-40B4-BE49-F238E27FC236}">
                <a16:creationId xmlns:a16="http://schemas.microsoft.com/office/drawing/2014/main" id="{0B1A542D-CB2B-45C5-9F2F-8429E058E974}"/>
              </a:ext>
            </a:extLst>
          </p:cNvPr>
          <p:cNvSpPr txBox="1"/>
          <p:nvPr/>
        </p:nvSpPr>
        <p:spPr>
          <a:xfrm>
            <a:off x="1489989" y="12687417"/>
            <a:ext cx="6138579" cy="4154984"/>
          </a:xfrm>
          <a:prstGeom prst="rect">
            <a:avLst/>
          </a:prstGeom>
          <a:noFill/>
        </p:spPr>
        <p:txBody>
          <a:bodyPr wrap="square" rtlCol="0" anchor="b">
            <a:spAutoFit/>
          </a:bodyPr>
          <a:lstStyle/>
          <a:p>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of the </a:t>
            </a:r>
          </a:p>
          <a:p>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30" name="Group 529">
            <a:extLst>
              <a:ext uri="{FF2B5EF4-FFF2-40B4-BE49-F238E27FC236}">
                <a16:creationId xmlns:a16="http://schemas.microsoft.com/office/drawing/2014/main" id="{C440BBD6-8F95-4508-A8A8-98D20770EBD9}"/>
              </a:ext>
            </a:extLst>
          </p:cNvPr>
          <p:cNvGrpSpPr/>
          <p:nvPr/>
        </p:nvGrpSpPr>
        <p:grpSpPr>
          <a:xfrm>
            <a:off x="1446925" y="8344856"/>
            <a:ext cx="1061783" cy="1794230"/>
            <a:chOff x="684925" y="5960885"/>
            <a:chExt cx="1061783" cy="1794230"/>
          </a:xfrm>
        </p:grpSpPr>
        <p:cxnSp>
          <p:nvCxnSpPr>
            <p:cNvPr id="531" name="Straight Connector 530">
              <a:extLst>
                <a:ext uri="{FF2B5EF4-FFF2-40B4-BE49-F238E27FC236}">
                  <a16:creationId xmlns:a16="http://schemas.microsoft.com/office/drawing/2014/main" id="{6C541B73-82E4-4A34-9A65-7FDB7D223317}"/>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518B2FCF-7919-4649-AD7C-2A3597364F0F}"/>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5908DB9F-8B7A-4690-A3E9-F2CFC11854B9}"/>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34" name="Straight Connector 533">
              <a:extLst>
                <a:ext uri="{FF2B5EF4-FFF2-40B4-BE49-F238E27FC236}">
                  <a16:creationId xmlns:a16="http://schemas.microsoft.com/office/drawing/2014/main" id="{0D4FFE83-D832-4CB5-A322-623FEFFACAC6}"/>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35" name="Straight Connector 534">
              <a:extLst>
                <a:ext uri="{FF2B5EF4-FFF2-40B4-BE49-F238E27FC236}">
                  <a16:creationId xmlns:a16="http://schemas.microsoft.com/office/drawing/2014/main" id="{425DEF36-4395-495B-92D5-58BB639E79B3}"/>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A185EA14-D0F0-4CB0-AC4E-0D873A2AD4F9}"/>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E6924D20-A2DB-4B09-BF65-D0E16B8A3533}"/>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538" name="TextBox 537">
            <a:extLst>
              <a:ext uri="{FF2B5EF4-FFF2-40B4-BE49-F238E27FC236}">
                <a16:creationId xmlns:a16="http://schemas.microsoft.com/office/drawing/2014/main" id="{DBE67D71-ED62-434B-AFFB-963BDC7BC73E}"/>
              </a:ext>
            </a:extLst>
          </p:cNvPr>
          <p:cNvSpPr txBox="1"/>
          <p:nvPr/>
        </p:nvSpPr>
        <p:spPr>
          <a:xfrm rot="16200000">
            <a:off x="112980" y="375540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2631760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9" presetClass="entr" presetSubtype="0" decel="100000" fill="hold" grpId="0" nodeType="clickEffect">
                                  <p:stCondLst>
                                    <p:cond delay="0"/>
                                  </p:stCondLst>
                                  <p:childTnLst>
                                    <p:set>
                                      <p:cBhvr>
                                        <p:cTn id="6" dur="1" fill="hold">
                                          <p:stCondLst>
                                            <p:cond delay="0"/>
                                          </p:stCondLst>
                                        </p:cTn>
                                        <p:tgtEl>
                                          <p:spTgt spid="259"/>
                                        </p:tgtEl>
                                        <p:attrNameLst>
                                          <p:attrName>style.visibility</p:attrName>
                                        </p:attrNameLst>
                                      </p:cBhvr>
                                      <p:to>
                                        <p:strVal val="visible"/>
                                      </p:to>
                                    </p:set>
                                    <p:anim calcmode="lin" valueType="num">
                                      <p:cBhvr>
                                        <p:cTn id="7" dur="500" fill="hold"/>
                                        <p:tgtEl>
                                          <p:spTgt spid="259"/>
                                        </p:tgtEl>
                                        <p:attrNameLst>
                                          <p:attrName>ppt_w</p:attrName>
                                        </p:attrNameLst>
                                      </p:cBhvr>
                                      <p:tavLst>
                                        <p:tav tm="0">
                                          <p:val>
                                            <p:fltVal val="0"/>
                                          </p:val>
                                        </p:tav>
                                        <p:tav tm="100000">
                                          <p:val>
                                            <p:strVal val="#ppt_w"/>
                                          </p:val>
                                        </p:tav>
                                      </p:tavLst>
                                    </p:anim>
                                    <p:anim calcmode="lin" valueType="num">
                                      <p:cBhvr>
                                        <p:cTn id="8" dur="500" fill="hold"/>
                                        <p:tgtEl>
                                          <p:spTgt spid="259"/>
                                        </p:tgtEl>
                                        <p:attrNameLst>
                                          <p:attrName>ppt_h</p:attrName>
                                        </p:attrNameLst>
                                      </p:cBhvr>
                                      <p:tavLst>
                                        <p:tav tm="0">
                                          <p:val>
                                            <p:fltVal val="0"/>
                                          </p:val>
                                        </p:tav>
                                        <p:tav tm="100000">
                                          <p:val>
                                            <p:strVal val="#ppt_h"/>
                                          </p:val>
                                        </p:tav>
                                      </p:tavLst>
                                    </p:anim>
                                    <p:anim calcmode="lin" valueType="num">
                                      <p:cBhvr>
                                        <p:cTn id="9" dur="500" fill="hold"/>
                                        <p:tgtEl>
                                          <p:spTgt spid="259"/>
                                        </p:tgtEl>
                                        <p:attrNameLst>
                                          <p:attrName>style.rotation</p:attrName>
                                        </p:attrNameLst>
                                      </p:cBhvr>
                                      <p:tavLst>
                                        <p:tav tm="0">
                                          <p:val>
                                            <p:fltVal val="360"/>
                                          </p:val>
                                        </p:tav>
                                        <p:tav tm="100000">
                                          <p:val>
                                            <p:fltVal val="0"/>
                                          </p:val>
                                        </p:tav>
                                      </p:tavLst>
                                    </p:anim>
                                    <p:animEffect transition="in" filter="fade">
                                      <p:cBhvr>
                                        <p:cTn id="10" dur="500"/>
                                        <p:tgtEl>
                                          <p:spTgt spid="259"/>
                                        </p:tgtEl>
                                      </p:cBhvr>
                                    </p:animEffect>
                                  </p:childTnLst>
                                </p:cTn>
                              </p:par>
                              <p:par>
                                <p:cTn id="11" presetID="49" presetClass="entr" presetSubtype="0" decel="100000" fill="hold" grpId="0" nodeType="withEffect">
                                  <p:stCondLst>
                                    <p:cond delay="2700"/>
                                  </p:stCondLst>
                                  <p:childTnLst>
                                    <p:set>
                                      <p:cBhvr>
                                        <p:cTn id="12" dur="1" fill="hold">
                                          <p:stCondLst>
                                            <p:cond delay="0"/>
                                          </p:stCondLst>
                                        </p:cTn>
                                        <p:tgtEl>
                                          <p:spTgt spid="260"/>
                                        </p:tgtEl>
                                        <p:attrNameLst>
                                          <p:attrName>style.visibility</p:attrName>
                                        </p:attrNameLst>
                                      </p:cBhvr>
                                      <p:to>
                                        <p:strVal val="visible"/>
                                      </p:to>
                                    </p:set>
                                    <p:anim calcmode="lin" valueType="num">
                                      <p:cBhvr>
                                        <p:cTn id="13" dur="500" fill="hold"/>
                                        <p:tgtEl>
                                          <p:spTgt spid="260"/>
                                        </p:tgtEl>
                                        <p:attrNameLst>
                                          <p:attrName>ppt_w</p:attrName>
                                        </p:attrNameLst>
                                      </p:cBhvr>
                                      <p:tavLst>
                                        <p:tav tm="0">
                                          <p:val>
                                            <p:fltVal val="0"/>
                                          </p:val>
                                        </p:tav>
                                        <p:tav tm="100000">
                                          <p:val>
                                            <p:strVal val="#ppt_w"/>
                                          </p:val>
                                        </p:tav>
                                      </p:tavLst>
                                    </p:anim>
                                    <p:anim calcmode="lin" valueType="num">
                                      <p:cBhvr>
                                        <p:cTn id="14" dur="500" fill="hold"/>
                                        <p:tgtEl>
                                          <p:spTgt spid="260"/>
                                        </p:tgtEl>
                                        <p:attrNameLst>
                                          <p:attrName>ppt_h</p:attrName>
                                        </p:attrNameLst>
                                      </p:cBhvr>
                                      <p:tavLst>
                                        <p:tav tm="0">
                                          <p:val>
                                            <p:fltVal val="0"/>
                                          </p:val>
                                        </p:tav>
                                        <p:tav tm="100000">
                                          <p:val>
                                            <p:strVal val="#ppt_h"/>
                                          </p:val>
                                        </p:tav>
                                      </p:tavLst>
                                    </p:anim>
                                    <p:anim calcmode="lin" valueType="num">
                                      <p:cBhvr>
                                        <p:cTn id="15" dur="500" fill="hold"/>
                                        <p:tgtEl>
                                          <p:spTgt spid="260"/>
                                        </p:tgtEl>
                                        <p:attrNameLst>
                                          <p:attrName>style.rotation</p:attrName>
                                        </p:attrNameLst>
                                      </p:cBhvr>
                                      <p:tavLst>
                                        <p:tav tm="0">
                                          <p:val>
                                            <p:fltVal val="360"/>
                                          </p:val>
                                        </p:tav>
                                        <p:tav tm="100000">
                                          <p:val>
                                            <p:fltVal val="0"/>
                                          </p:val>
                                        </p:tav>
                                      </p:tavLst>
                                    </p:anim>
                                    <p:animEffect transition="in" filter="fade">
                                      <p:cBhvr>
                                        <p:cTn id="16" dur="500"/>
                                        <p:tgtEl>
                                          <p:spTgt spid="260"/>
                                        </p:tgtEl>
                                      </p:cBhvr>
                                    </p:animEffect>
                                  </p:childTnLst>
                                </p:cTn>
                              </p:par>
                              <p:par>
                                <p:cTn id="17" presetID="49" presetClass="entr" presetSubtype="0" decel="100000" fill="hold" grpId="0" nodeType="withEffect">
                                  <p:stCondLst>
                                    <p:cond delay="500"/>
                                  </p:stCondLst>
                                  <p:childTnLst>
                                    <p:set>
                                      <p:cBhvr>
                                        <p:cTn id="18" dur="1" fill="hold">
                                          <p:stCondLst>
                                            <p:cond delay="0"/>
                                          </p:stCondLst>
                                        </p:cTn>
                                        <p:tgtEl>
                                          <p:spTgt spid="261"/>
                                        </p:tgtEl>
                                        <p:attrNameLst>
                                          <p:attrName>style.visibility</p:attrName>
                                        </p:attrNameLst>
                                      </p:cBhvr>
                                      <p:to>
                                        <p:strVal val="visible"/>
                                      </p:to>
                                    </p:set>
                                    <p:anim calcmode="lin" valueType="num">
                                      <p:cBhvr>
                                        <p:cTn id="19" dur="500" fill="hold"/>
                                        <p:tgtEl>
                                          <p:spTgt spid="261"/>
                                        </p:tgtEl>
                                        <p:attrNameLst>
                                          <p:attrName>ppt_w</p:attrName>
                                        </p:attrNameLst>
                                      </p:cBhvr>
                                      <p:tavLst>
                                        <p:tav tm="0">
                                          <p:val>
                                            <p:fltVal val="0"/>
                                          </p:val>
                                        </p:tav>
                                        <p:tav tm="100000">
                                          <p:val>
                                            <p:strVal val="#ppt_w"/>
                                          </p:val>
                                        </p:tav>
                                      </p:tavLst>
                                    </p:anim>
                                    <p:anim calcmode="lin" valueType="num">
                                      <p:cBhvr>
                                        <p:cTn id="20" dur="500" fill="hold"/>
                                        <p:tgtEl>
                                          <p:spTgt spid="261"/>
                                        </p:tgtEl>
                                        <p:attrNameLst>
                                          <p:attrName>ppt_h</p:attrName>
                                        </p:attrNameLst>
                                      </p:cBhvr>
                                      <p:tavLst>
                                        <p:tav tm="0">
                                          <p:val>
                                            <p:fltVal val="0"/>
                                          </p:val>
                                        </p:tav>
                                        <p:tav tm="100000">
                                          <p:val>
                                            <p:strVal val="#ppt_h"/>
                                          </p:val>
                                        </p:tav>
                                      </p:tavLst>
                                    </p:anim>
                                    <p:anim calcmode="lin" valueType="num">
                                      <p:cBhvr>
                                        <p:cTn id="21" dur="500" fill="hold"/>
                                        <p:tgtEl>
                                          <p:spTgt spid="261"/>
                                        </p:tgtEl>
                                        <p:attrNameLst>
                                          <p:attrName>style.rotation</p:attrName>
                                        </p:attrNameLst>
                                      </p:cBhvr>
                                      <p:tavLst>
                                        <p:tav tm="0">
                                          <p:val>
                                            <p:fltVal val="360"/>
                                          </p:val>
                                        </p:tav>
                                        <p:tav tm="100000">
                                          <p:val>
                                            <p:fltVal val="0"/>
                                          </p:val>
                                        </p:tav>
                                      </p:tavLst>
                                    </p:anim>
                                    <p:animEffect transition="in" filter="fade">
                                      <p:cBhvr>
                                        <p:cTn id="22" dur="500"/>
                                        <p:tgtEl>
                                          <p:spTgt spid="261"/>
                                        </p:tgtEl>
                                      </p:cBhvr>
                                    </p:animEffect>
                                  </p:childTnLst>
                                </p:cTn>
                              </p:par>
                              <p:par>
                                <p:cTn id="23" presetID="49" presetClass="entr" presetSubtype="0" decel="100000" fill="hold" grpId="0" nodeType="withEffect">
                                  <p:stCondLst>
                                    <p:cond delay="3700"/>
                                  </p:stCondLst>
                                  <p:childTnLst>
                                    <p:set>
                                      <p:cBhvr>
                                        <p:cTn id="24" dur="1" fill="hold">
                                          <p:stCondLst>
                                            <p:cond delay="0"/>
                                          </p:stCondLst>
                                        </p:cTn>
                                        <p:tgtEl>
                                          <p:spTgt spid="262"/>
                                        </p:tgtEl>
                                        <p:attrNameLst>
                                          <p:attrName>style.visibility</p:attrName>
                                        </p:attrNameLst>
                                      </p:cBhvr>
                                      <p:to>
                                        <p:strVal val="visible"/>
                                      </p:to>
                                    </p:set>
                                    <p:anim calcmode="lin" valueType="num">
                                      <p:cBhvr>
                                        <p:cTn id="25" dur="500" fill="hold"/>
                                        <p:tgtEl>
                                          <p:spTgt spid="262"/>
                                        </p:tgtEl>
                                        <p:attrNameLst>
                                          <p:attrName>ppt_w</p:attrName>
                                        </p:attrNameLst>
                                      </p:cBhvr>
                                      <p:tavLst>
                                        <p:tav tm="0">
                                          <p:val>
                                            <p:fltVal val="0"/>
                                          </p:val>
                                        </p:tav>
                                        <p:tav tm="100000">
                                          <p:val>
                                            <p:strVal val="#ppt_w"/>
                                          </p:val>
                                        </p:tav>
                                      </p:tavLst>
                                    </p:anim>
                                    <p:anim calcmode="lin" valueType="num">
                                      <p:cBhvr>
                                        <p:cTn id="26" dur="500" fill="hold"/>
                                        <p:tgtEl>
                                          <p:spTgt spid="262"/>
                                        </p:tgtEl>
                                        <p:attrNameLst>
                                          <p:attrName>ppt_h</p:attrName>
                                        </p:attrNameLst>
                                      </p:cBhvr>
                                      <p:tavLst>
                                        <p:tav tm="0">
                                          <p:val>
                                            <p:fltVal val="0"/>
                                          </p:val>
                                        </p:tav>
                                        <p:tav tm="100000">
                                          <p:val>
                                            <p:strVal val="#ppt_h"/>
                                          </p:val>
                                        </p:tav>
                                      </p:tavLst>
                                    </p:anim>
                                    <p:anim calcmode="lin" valueType="num">
                                      <p:cBhvr>
                                        <p:cTn id="27" dur="500" fill="hold"/>
                                        <p:tgtEl>
                                          <p:spTgt spid="262"/>
                                        </p:tgtEl>
                                        <p:attrNameLst>
                                          <p:attrName>style.rotation</p:attrName>
                                        </p:attrNameLst>
                                      </p:cBhvr>
                                      <p:tavLst>
                                        <p:tav tm="0">
                                          <p:val>
                                            <p:fltVal val="360"/>
                                          </p:val>
                                        </p:tav>
                                        <p:tav tm="100000">
                                          <p:val>
                                            <p:fltVal val="0"/>
                                          </p:val>
                                        </p:tav>
                                      </p:tavLst>
                                    </p:anim>
                                    <p:animEffect transition="in" filter="fade">
                                      <p:cBhvr>
                                        <p:cTn id="28" dur="500"/>
                                        <p:tgtEl>
                                          <p:spTgt spid="262"/>
                                        </p:tgtEl>
                                      </p:cBhvr>
                                    </p:animEffect>
                                  </p:childTnLst>
                                </p:cTn>
                              </p:par>
                              <p:par>
                                <p:cTn id="29" presetID="49" presetClass="entr" presetSubtype="0" decel="100000" fill="hold" grpId="0" nodeType="withEffect">
                                  <p:stCondLst>
                                    <p:cond delay="1000"/>
                                  </p:stCondLst>
                                  <p:childTnLst>
                                    <p:set>
                                      <p:cBhvr>
                                        <p:cTn id="30" dur="1" fill="hold">
                                          <p:stCondLst>
                                            <p:cond delay="0"/>
                                          </p:stCondLst>
                                        </p:cTn>
                                        <p:tgtEl>
                                          <p:spTgt spid="263"/>
                                        </p:tgtEl>
                                        <p:attrNameLst>
                                          <p:attrName>style.visibility</p:attrName>
                                        </p:attrNameLst>
                                      </p:cBhvr>
                                      <p:to>
                                        <p:strVal val="visible"/>
                                      </p:to>
                                    </p:set>
                                    <p:anim calcmode="lin" valueType="num">
                                      <p:cBhvr>
                                        <p:cTn id="31" dur="500" fill="hold"/>
                                        <p:tgtEl>
                                          <p:spTgt spid="263"/>
                                        </p:tgtEl>
                                        <p:attrNameLst>
                                          <p:attrName>ppt_w</p:attrName>
                                        </p:attrNameLst>
                                      </p:cBhvr>
                                      <p:tavLst>
                                        <p:tav tm="0">
                                          <p:val>
                                            <p:fltVal val="0"/>
                                          </p:val>
                                        </p:tav>
                                        <p:tav tm="100000">
                                          <p:val>
                                            <p:strVal val="#ppt_w"/>
                                          </p:val>
                                        </p:tav>
                                      </p:tavLst>
                                    </p:anim>
                                    <p:anim calcmode="lin" valueType="num">
                                      <p:cBhvr>
                                        <p:cTn id="32" dur="500" fill="hold"/>
                                        <p:tgtEl>
                                          <p:spTgt spid="263"/>
                                        </p:tgtEl>
                                        <p:attrNameLst>
                                          <p:attrName>ppt_h</p:attrName>
                                        </p:attrNameLst>
                                      </p:cBhvr>
                                      <p:tavLst>
                                        <p:tav tm="0">
                                          <p:val>
                                            <p:fltVal val="0"/>
                                          </p:val>
                                        </p:tav>
                                        <p:tav tm="100000">
                                          <p:val>
                                            <p:strVal val="#ppt_h"/>
                                          </p:val>
                                        </p:tav>
                                      </p:tavLst>
                                    </p:anim>
                                    <p:anim calcmode="lin" valueType="num">
                                      <p:cBhvr>
                                        <p:cTn id="33" dur="500" fill="hold"/>
                                        <p:tgtEl>
                                          <p:spTgt spid="263"/>
                                        </p:tgtEl>
                                        <p:attrNameLst>
                                          <p:attrName>style.rotation</p:attrName>
                                        </p:attrNameLst>
                                      </p:cBhvr>
                                      <p:tavLst>
                                        <p:tav tm="0">
                                          <p:val>
                                            <p:fltVal val="360"/>
                                          </p:val>
                                        </p:tav>
                                        <p:tav tm="100000">
                                          <p:val>
                                            <p:fltVal val="0"/>
                                          </p:val>
                                        </p:tav>
                                      </p:tavLst>
                                    </p:anim>
                                    <p:animEffect transition="in" filter="fade">
                                      <p:cBhvr>
                                        <p:cTn id="34" dur="500"/>
                                        <p:tgtEl>
                                          <p:spTgt spid="263"/>
                                        </p:tgtEl>
                                      </p:cBhvr>
                                    </p:animEffect>
                                  </p:childTnLst>
                                </p:cTn>
                              </p:par>
                              <p:par>
                                <p:cTn id="35" presetID="49" presetClass="entr" presetSubtype="0" decel="100000" fill="hold" grpId="0" nodeType="withEffect">
                                  <p:stCondLst>
                                    <p:cond delay="2200"/>
                                  </p:stCondLst>
                                  <p:childTnLst>
                                    <p:set>
                                      <p:cBhvr>
                                        <p:cTn id="36" dur="1" fill="hold">
                                          <p:stCondLst>
                                            <p:cond delay="0"/>
                                          </p:stCondLst>
                                        </p:cTn>
                                        <p:tgtEl>
                                          <p:spTgt spid="264"/>
                                        </p:tgtEl>
                                        <p:attrNameLst>
                                          <p:attrName>style.visibility</p:attrName>
                                        </p:attrNameLst>
                                      </p:cBhvr>
                                      <p:to>
                                        <p:strVal val="visible"/>
                                      </p:to>
                                    </p:set>
                                    <p:anim calcmode="lin" valueType="num">
                                      <p:cBhvr>
                                        <p:cTn id="37" dur="500" fill="hold"/>
                                        <p:tgtEl>
                                          <p:spTgt spid="264"/>
                                        </p:tgtEl>
                                        <p:attrNameLst>
                                          <p:attrName>ppt_w</p:attrName>
                                        </p:attrNameLst>
                                      </p:cBhvr>
                                      <p:tavLst>
                                        <p:tav tm="0">
                                          <p:val>
                                            <p:fltVal val="0"/>
                                          </p:val>
                                        </p:tav>
                                        <p:tav tm="100000">
                                          <p:val>
                                            <p:strVal val="#ppt_w"/>
                                          </p:val>
                                        </p:tav>
                                      </p:tavLst>
                                    </p:anim>
                                    <p:anim calcmode="lin" valueType="num">
                                      <p:cBhvr>
                                        <p:cTn id="38" dur="500" fill="hold"/>
                                        <p:tgtEl>
                                          <p:spTgt spid="264"/>
                                        </p:tgtEl>
                                        <p:attrNameLst>
                                          <p:attrName>ppt_h</p:attrName>
                                        </p:attrNameLst>
                                      </p:cBhvr>
                                      <p:tavLst>
                                        <p:tav tm="0">
                                          <p:val>
                                            <p:fltVal val="0"/>
                                          </p:val>
                                        </p:tav>
                                        <p:tav tm="100000">
                                          <p:val>
                                            <p:strVal val="#ppt_h"/>
                                          </p:val>
                                        </p:tav>
                                      </p:tavLst>
                                    </p:anim>
                                    <p:anim calcmode="lin" valueType="num">
                                      <p:cBhvr>
                                        <p:cTn id="39" dur="500" fill="hold"/>
                                        <p:tgtEl>
                                          <p:spTgt spid="264"/>
                                        </p:tgtEl>
                                        <p:attrNameLst>
                                          <p:attrName>style.rotation</p:attrName>
                                        </p:attrNameLst>
                                      </p:cBhvr>
                                      <p:tavLst>
                                        <p:tav tm="0">
                                          <p:val>
                                            <p:fltVal val="360"/>
                                          </p:val>
                                        </p:tav>
                                        <p:tav tm="100000">
                                          <p:val>
                                            <p:fltVal val="0"/>
                                          </p:val>
                                        </p:tav>
                                      </p:tavLst>
                                    </p:anim>
                                    <p:animEffect transition="in" filter="fade">
                                      <p:cBhvr>
                                        <p:cTn id="40" dur="500"/>
                                        <p:tgtEl>
                                          <p:spTgt spid="264"/>
                                        </p:tgtEl>
                                      </p:cBhvr>
                                    </p:animEffect>
                                  </p:childTnLst>
                                </p:cTn>
                              </p:par>
                              <p:par>
                                <p:cTn id="41" presetID="49" presetClass="entr" presetSubtype="0" decel="100000" fill="hold" grpId="0" nodeType="withEffect">
                                  <p:stCondLst>
                                    <p:cond delay="2700"/>
                                  </p:stCondLst>
                                  <p:childTnLst>
                                    <p:set>
                                      <p:cBhvr>
                                        <p:cTn id="42" dur="1" fill="hold">
                                          <p:stCondLst>
                                            <p:cond delay="0"/>
                                          </p:stCondLst>
                                        </p:cTn>
                                        <p:tgtEl>
                                          <p:spTgt spid="265"/>
                                        </p:tgtEl>
                                        <p:attrNameLst>
                                          <p:attrName>style.visibility</p:attrName>
                                        </p:attrNameLst>
                                      </p:cBhvr>
                                      <p:to>
                                        <p:strVal val="visible"/>
                                      </p:to>
                                    </p:set>
                                    <p:anim calcmode="lin" valueType="num">
                                      <p:cBhvr>
                                        <p:cTn id="43" dur="500" fill="hold"/>
                                        <p:tgtEl>
                                          <p:spTgt spid="265"/>
                                        </p:tgtEl>
                                        <p:attrNameLst>
                                          <p:attrName>ppt_w</p:attrName>
                                        </p:attrNameLst>
                                      </p:cBhvr>
                                      <p:tavLst>
                                        <p:tav tm="0">
                                          <p:val>
                                            <p:fltVal val="0"/>
                                          </p:val>
                                        </p:tav>
                                        <p:tav tm="100000">
                                          <p:val>
                                            <p:strVal val="#ppt_w"/>
                                          </p:val>
                                        </p:tav>
                                      </p:tavLst>
                                    </p:anim>
                                    <p:anim calcmode="lin" valueType="num">
                                      <p:cBhvr>
                                        <p:cTn id="44" dur="500" fill="hold"/>
                                        <p:tgtEl>
                                          <p:spTgt spid="265"/>
                                        </p:tgtEl>
                                        <p:attrNameLst>
                                          <p:attrName>ppt_h</p:attrName>
                                        </p:attrNameLst>
                                      </p:cBhvr>
                                      <p:tavLst>
                                        <p:tav tm="0">
                                          <p:val>
                                            <p:fltVal val="0"/>
                                          </p:val>
                                        </p:tav>
                                        <p:tav tm="100000">
                                          <p:val>
                                            <p:strVal val="#ppt_h"/>
                                          </p:val>
                                        </p:tav>
                                      </p:tavLst>
                                    </p:anim>
                                    <p:anim calcmode="lin" valueType="num">
                                      <p:cBhvr>
                                        <p:cTn id="45" dur="500" fill="hold"/>
                                        <p:tgtEl>
                                          <p:spTgt spid="265"/>
                                        </p:tgtEl>
                                        <p:attrNameLst>
                                          <p:attrName>style.rotation</p:attrName>
                                        </p:attrNameLst>
                                      </p:cBhvr>
                                      <p:tavLst>
                                        <p:tav tm="0">
                                          <p:val>
                                            <p:fltVal val="360"/>
                                          </p:val>
                                        </p:tav>
                                        <p:tav tm="100000">
                                          <p:val>
                                            <p:fltVal val="0"/>
                                          </p:val>
                                        </p:tav>
                                      </p:tavLst>
                                    </p:anim>
                                    <p:animEffect transition="in" filter="fade">
                                      <p:cBhvr>
                                        <p:cTn id="46" dur="500"/>
                                        <p:tgtEl>
                                          <p:spTgt spid="265"/>
                                        </p:tgtEl>
                                      </p:cBhvr>
                                    </p:animEffect>
                                  </p:childTnLst>
                                </p:cTn>
                              </p:par>
                              <p:par>
                                <p:cTn id="47" presetID="49" presetClass="entr" presetSubtype="0" decel="100000" fill="hold" grpId="0" nodeType="withEffect">
                                  <p:stCondLst>
                                    <p:cond delay="1000"/>
                                  </p:stCondLst>
                                  <p:childTnLst>
                                    <p:set>
                                      <p:cBhvr>
                                        <p:cTn id="48" dur="1" fill="hold">
                                          <p:stCondLst>
                                            <p:cond delay="0"/>
                                          </p:stCondLst>
                                        </p:cTn>
                                        <p:tgtEl>
                                          <p:spTgt spid="266"/>
                                        </p:tgtEl>
                                        <p:attrNameLst>
                                          <p:attrName>style.visibility</p:attrName>
                                        </p:attrNameLst>
                                      </p:cBhvr>
                                      <p:to>
                                        <p:strVal val="visible"/>
                                      </p:to>
                                    </p:set>
                                    <p:anim calcmode="lin" valueType="num">
                                      <p:cBhvr>
                                        <p:cTn id="49" dur="500" fill="hold"/>
                                        <p:tgtEl>
                                          <p:spTgt spid="266"/>
                                        </p:tgtEl>
                                        <p:attrNameLst>
                                          <p:attrName>ppt_w</p:attrName>
                                        </p:attrNameLst>
                                      </p:cBhvr>
                                      <p:tavLst>
                                        <p:tav tm="0">
                                          <p:val>
                                            <p:fltVal val="0"/>
                                          </p:val>
                                        </p:tav>
                                        <p:tav tm="100000">
                                          <p:val>
                                            <p:strVal val="#ppt_w"/>
                                          </p:val>
                                        </p:tav>
                                      </p:tavLst>
                                    </p:anim>
                                    <p:anim calcmode="lin" valueType="num">
                                      <p:cBhvr>
                                        <p:cTn id="50" dur="500" fill="hold"/>
                                        <p:tgtEl>
                                          <p:spTgt spid="266"/>
                                        </p:tgtEl>
                                        <p:attrNameLst>
                                          <p:attrName>ppt_h</p:attrName>
                                        </p:attrNameLst>
                                      </p:cBhvr>
                                      <p:tavLst>
                                        <p:tav tm="0">
                                          <p:val>
                                            <p:fltVal val="0"/>
                                          </p:val>
                                        </p:tav>
                                        <p:tav tm="100000">
                                          <p:val>
                                            <p:strVal val="#ppt_h"/>
                                          </p:val>
                                        </p:tav>
                                      </p:tavLst>
                                    </p:anim>
                                    <p:anim calcmode="lin" valueType="num">
                                      <p:cBhvr>
                                        <p:cTn id="51" dur="500" fill="hold"/>
                                        <p:tgtEl>
                                          <p:spTgt spid="266"/>
                                        </p:tgtEl>
                                        <p:attrNameLst>
                                          <p:attrName>style.rotation</p:attrName>
                                        </p:attrNameLst>
                                      </p:cBhvr>
                                      <p:tavLst>
                                        <p:tav tm="0">
                                          <p:val>
                                            <p:fltVal val="360"/>
                                          </p:val>
                                        </p:tav>
                                        <p:tav tm="100000">
                                          <p:val>
                                            <p:fltVal val="0"/>
                                          </p:val>
                                        </p:tav>
                                      </p:tavLst>
                                    </p:anim>
                                    <p:animEffect transition="in" filter="fade">
                                      <p:cBhvr>
                                        <p:cTn id="52" dur="500"/>
                                        <p:tgtEl>
                                          <p:spTgt spid="266"/>
                                        </p:tgtEl>
                                      </p:cBhvr>
                                    </p:animEffect>
                                  </p:childTnLst>
                                </p:cTn>
                              </p:par>
                              <p:par>
                                <p:cTn id="53" presetID="49" presetClass="entr" presetSubtype="0" decel="100000" fill="hold" grpId="0" nodeType="withEffect">
                                  <p:stCondLst>
                                    <p:cond delay="0"/>
                                  </p:stCondLst>
                                  <p:childTnLst>
                                    <p:set>
                                      <p:cBhvr>
                                        <p:cTn id="54" dur="1" fill="hold">
                                          <p:stCondLst>
                                            <p:cond delay="0"/>
                                          </p:stCondLst>
                                        </p:cTn>
                                        <p:tgtEl>
                                          <p:spTgt spid="267"/>
                                        </p:tgtEl>
                                        <p:attrNameLst>
                                          <p:attrName>style.visibility</p:attrName>
                                        </p:attrNameLst>
                                      </p:cBhvr>
                                      <p:to>
                                        <p:strVal val="visible"/>
                                      </p:to>
                                    </p:set>
                                    <p:anim calcmode="lin" valueType="num">
                                      <p:cBhvr>
                                        <p:cTn id="55" dur="500" fill="hold"/>
                                        <p:tgtEl>
                                          <p:spTgt spid="267"/>
                                        </p:tgtEl>
                                        <p:attrNameLst>
                                          <p:attrName>ppt_w</p:attrName>
                                        </p:attrNameLst>
                                      </p:cBhvr>
                                      <p:tavLst>
                                        <p:tav tm="0">
                                          <p:val>
                                            <p:fltVal val="0"/>
                                          </p:val>
                                        </p:tav>
                                        <p:tav tm="100000">
                                          <p:val>
                                            <p:strVal val="#ppt_w"/>
                                          </p:val>
                                        </p:tav>
                                      </p:tavLst>
                                    </p:anim>
                                    <p:anim calcmode="lin" valueType="num">
                                      <p:cBhvr>
                                        <p:cTn id="56" dur="500" fill="hold"/>
                                        <p:tgtEl>
                                          <p:spTgt spid="267"/>
                                        </p:tgtEl>
                                        <p:attrNameLst>
                                          <p:attrName>ppt_h</p:attrName>
                                        </p:attrNameLst>
                                      </p:cBhvr>
                                      <p:tavLst>
                                        <p:tav tm="0">
                                          <p:val>
                                            <p:fltVal val="0"/>
                                          </p:val>
                                        </p:tav>
                                        <p:tav tm="100000">
                                          <p:val>
                                            <p:strVal val="#ppt_h"/>
                                          </p:val>
                                        </p:tav>
                                      </p:tavLst>
                                    </p:anim>
                                    <p:anim calcmode="lin" valueType="num">
                                      <p:cBhvr>
                                        <p:cTn id="57" dur="500" fill="hold"/>
                                        <p:tgtEl>
                                          <p:spTgt spid="267"/>
                                        </p:tgtEl>
                                        <p:attrNameLst>
                                          <p:attrName>style.rotation</p:attrName>
                                        </p:attrNameLst>
                                      </p:cBhvr>
                                      <p:tavLst>
                                        <p:tav tm="0">
                                          <p:val>
                                            <p:fltVal val="360"/>
                                          </p:val>
                                        </p:tav>
                                        <p:tav tm="100000">
                                          <p:val>
                                            <p:fltVal val="0"/>
                                          </p:val>
                                        </p:tav>
                                      </p:tavLst>
                                    </p:anim>
                                    <p:animEffect transition="in" filter="fade">
                                      <p:cBhvr>
                                        <p:cTn id="58" dur="500"/>
                                        <p:tgtEl>
                                          <p:spTgt spid="267"/>
                                        </p:tgtEl>
                                      </p:cBhvr>
                                    </p:animEffect>
                                  </p:childTnLst>
                                </p:cTn>
                              </p:par>
                              <p:par>
                                <p:cTn id="59" presetID="49" presetClass="entr" presetSubtype="0" decel="100000" fill="hold" grpId="0" nodeType="withEffect">
                                  <p:stCondLst>
                                    <p:cond delay="1600"/>
                                  </p:stCondLst>
                                  <p:childTnLst>
                                    <p:set>
                                      <p:cBhvr>
                                        <p:cTn id="60" dur="1" fill="hold">
                                          <p:stCondLst>
                                            <p:cond delay="0"/>
                                          </p:stCondLst>
                                        </p:cTn>
                                        <p:tgtEl>
                                          <p:spTgt spid="268"/>
                                        </p:tgtEl>
                                        <p:attrNameLst>
                                          <p:attrName>style.visibility</p:attrName>
                                        </p:attrNameLst>
                                      </p:cBhvr>
                                      <p:to>
                                        <p:strVal val="visible"/>
                                      </p:to>
                                    </p:set>
                                    <p:anim calcmode="lin" valueType="num">
                                      <p:cBhvr>
                                        <p:cTn id="61" dur="500" fill="hold"/>
                                        <p:tgtEl>
                                          <p:spTgt spid="268"/>
                                        </p:tgtEl>
                                        <p:attrNameLst>
                                          <p:attrName>ppt_w</p:attrName>
                                        </p:attrNameLst>
                                      </p:cBhvr>
                                      <p:tavLst>
                                        <p:tav tm="0">
                                          <p:val>
                                            <p:fltVal val="0"/>
                                          </p:val>
                                        </p:tav>
                                        <p:tav tm="100000">
                                          <p:val>
                                            <p:strVal val="#ppt_w"/>
                                          </p:val>
                                        </p:tav>
                                      </p:tavLst>
                                    </p:anim>
                                    <p:anim calcmode="lin" valueType="num">
                                      <p:cBhvr>
                                        <p:cTn id="62" dur="500" fill="hold"/>
                                        <p:tgtEl>
                                          <p:spTgt spid="268"/>
                                        </p:tgtEl>
                                        <p:attrNameLst>
                                          <p:attrName>ppt_h</p:attrName>
                                        </p:attrNameLst>
                                      </p:cBhvr>
                                      <p:tavLst>
                                        <p:tav tm="0">
                                          <p:val>
                                            <p:fltVal val="0"/>
                                          </p:val>
                                        </p:tav>
                                        <p:tav tm="100000">
                                          <p:val>
                                            <p:strVal val="#ppt_h"/>
                                          </p:val>
                                        </p:tav>
                                      </p:tavLst>
                                    </p:anim>
                                    <p:anim calcmode="lin" valueType="num">
                                      <p:cBhvr>
                                        <p:cTn id="63" dur="500" fill="hold"/>
                                        <p:tgtEl>
                                          <p:spTgt spid="268"/>
                                        </p:tgtEl>
                                        <p:attrNameLst>
                                          <p:attrName>style.rotation</p:attrName>
                                        </p:attrNameLst>
                                      </p:cBhvr>
                                      <p:tavLst>
                                        <p:tav tm="0">
                                          <p:val>
                                            <p:fltVal val="360"/>
                                          </p:val>
                                        </p:tav>
                                        <p:tav tm="100000">
                                          <p:val>
                                            <p:fltVal val="0"/>
                                          </p:val>
                                        </p:tav>
                                      </p:tavLst>
                                    </p:anim>
                                    <p:animEffect transition="in" filter="fade">
                                      <p:cBhvr>
                                        <p:cTn id="64" dur="500"/>
                                        <p:tgtEl>
                                          <p:spTgt spid="268"/>
                                        </p:tgtEl>
                                      </p:cBhvr>
                                    </p:animEffect>
                                  </p:childTnLst>
                                </p:cTn>
                              </p:par>
                              <p:par>
                                <p:cTn id="65" presetID="49" presetClass="entr" presetSubtype="0" decel="100000" fill="hold" grpId="0" nodeType="withEffect">
                                  <p:stCondLst>
                                    <p:cond delay="2700"/>
                                  </p:stCondLst>
                                  <p:childTnLst>
                                    <p:set>
                                      <p:cBhvr>
                                        <p:cTn id="66" dur="1" fill="hold">
                                          <p:stCondLst>
                                            <p:cond delay="0"/>
                                          </p:stCondLst>
                                        </p:cTn>
                                        <p:tgtEl>
                                          <p:spTgt spid="269"/>
                                        </p:tgtEl>
                                        <p:attrNameLst>
                                          <p:attrName>style.visibility</p:attrName>
                                        </p:attrNameLst>
                                      </p:cBhvr>
                                      <p:to>
                                        <p:strVal val="visible"/>
                                      </p:to>
                                    </p:set>
                                    <p:anim calcmode="lin" valueType="num">
                                      <p:cBhvr>
                                        <p:cTn id="67" dur="500" fill="hold"/>
                                        <p:tgtEl>
                                          <p:spTgt spid="269"/>
                                        </p:tgtEl>
                                        <p:attrNameLst>
                                          <p:attrName>ppt_w</p:attrName>
                                        </p:attrNameLst>
                                      </p:cBhvr>
                                      <p:tavLst>
                                        <p:tav tm="0">
                                          <p:val>
                                            <p:fltVal val="0"/>
                                          </p:val>
                                        </p:tav>
                                        <p:tav tm="100000">
                                          <p:val>
                                            <p:strVal val="#ppt_w"/>
                                          </p:val>
                                        </p:tav>
                                      </p:tavLst>
                                    </p:anim>
                                    <p:anim calcmode="lin" valueType="num">
                                      <p:cBhvr>
                                        <p:cTn id="68" dur="500" fill="hold"/>
                                        <p:tgtEl>
                                          <p:spTgt spid="269"/>
                                        </p:tgtEl>
                                        <p:attrNameLst>
                                          <p:attrName>ppt_h</p:attrName>
                                        </p:attrNameLst>
                                      </p:cBhvr>
                                      <p:tavLst>
                                        <p:tav tm="0">
                                          <p:val>
                                            <p:fltVal val="0"/>
                                          </p:val>
                                        </p:tav>
                                        <p:tav tm="100000">
                                          <p:val>
                                            <p:strVal val="#ppt_h"/>
                                          </p:val>
                                        </p:tav>
                                      </p:tavLst>
                                    </p:anim>
                                    <p:anim calcmode="lin" valueType="num">
                                      <p:cBhvr>
                                        <p:cTn id="69" dur="500" fill="hold"/>
                                        <p:tgtEl>
                                          <p:spTgt spid="269"/>
                                        </p:tgtEl>
                                        <p:attrNameLst>
                                          <p:attrName>style.rotation</p:attrName>
                                        </p:attrNameLst>
                                      </p:cBhvr>
                                      <p:tavLst>
                                        <p:tav tm="0">
                                          <p:val>
                                            <p:fltVal val="360"/>
                                          </p:val>
                                        </p:tav>
                                        <p:tav tm="100000">
                                          <p:val>
                                            <p:fltVal val="0"/>
                                          </p:val>
                                        </p:tav>
                                      </p:tavLst>
                                    </p:anim>
                                    <p:animEffect transition="in" filter="fade">
                                      <p:cBhvr>
                                        <p:cTn id="70" dur="500"/>
                                        <p:tgtEl>
                                          <p:spTgt spid="269"/>
                                        </p:tgtEl>
                                      </p:cBhvr>
                                    </p:animEffect>
                                  </p:childTnLst>
                                </p:cTn>
                              </p:par>
                              <p:par>
                                <p:cTn id="71" presetID="49" presetClass="entr" presetSubtype="0" decel="100000" fill="hold" grpId="0" nodeType="withEffect">
                                  <p:stCondLst>
                                    <p:cond delay="2700"/>
                                  </p:stCondLst>
                                  <p:childTnLst>
                                    <p:set>
                                      <p:cBhvr>
                                        <p:cTn id="72" dur="1" fill="hold">
                                          <p:stCondLst>
                                            <p:cond delay="0"/>
                                          </p:stCondLst>
                                        </p:cTn>
                                        <p:tgtEl>
                                          <p:spTgt spid="270"/>
                                        </p:tgtEl>
                                        <p:attrNameLst>
                                          <p:attrName>style.visibility</p:attrName>
                                        </p:attrNameLst>
                                      </p:cBhvr>
                                      <p:to>
                                        <p:strVal val="visible"/>
                                      </p:to>
                                    </p:set>
                                    <p:anim calcmode="lin" valueType="num">
                                      <p:cBhvr>
                                        <p:cTn id="73" dur="500" fill="hold"/>
                                        <p:tgtEl>
                                          <p:spTgt spid="270"/>
                                        </p:tgtEl>
                                        <p:attrNameLst>
                                          <p:attrName>ppt_w</p:attrName>
                                        </p:attrNameLst>
                                      </p:cBhvr>
                                      <p:tavLst>
                                        <p:tav tm="0">
                                          <p:val>
                                            <p:fltVal val="0"/>
                                          </p:val>
                                        </p:tav>
                                        <p:tav tm="100000">
                                          <p:val>
                                            <p:strVal val="#ppt_w"/>
                                          </p:val>
                                        </p:tav>
                                      </p:tavLst>
                                    </p:anim>
                                    <p:anim calcmode="lin" valueType="num">
                                      <p:cBhvr>
                                        <p:cTn id="74" dur="500" fill="hold"/>
                                        <p:tgtEl>
                                          <p:spTgt spid="270"/>
                                        </p:tgtEl>
                                        <p:attrNameLst>
                                          <p:attrName>ppt_h</p:attrName>
                                        </p:attrNameLst>
                                      </p:cBhvr>
                                      <p:tavLst>
                                        <p:tav tm="0">
                                          <p:val>
                                            <p:fltVal val="0"/>
                                          </p:val>
                                        </p:tav>
                                        <p:tav tm="100000">
                                          <p:val>
                                            <p:strVal val="#ppt_h"/>
                                          </p:val>
                                        </p:tav>
                                      </p:tavLst>
                                    </p:anim>
                                    <p:anim calcmode="lin" valueType="num">
                                      <p:cBhvr>
                                        <p:cTn id="75" dur="500" fill="hold"/>
                                        <p:tgtEl>
                                          <p:spTgt spid="270"/>
                                        </p:tgtEl>
                                        <p:attrNameLst>
                                          <p:attrName>style.rotation</p:attrName>
                                        </p:attrNameLst>
                                      </p:cBhvr>
                                      <p:tavLst>
                                        <p:tav tm="0">
                                          <p:val>
                                            <p:fltVal val="360"/>
                                          </p:val>
                                        </p:tav>
                                        <p:tav tm="100000">
                                          <p:val>
                                            <p:fltVal val="0"/>
                                          </p:val>
                                        </p:tav>
                                      </p:tavLst>
                                    </p:anim>
                                    <p:animEffect transition="in" filter="fade">
                                      <p:cBhvr>
                                        <p:cTn id="76" dur="500"/>
                                        <p:tgtEl>
                                          <p:spTgt spid="270"/>
                                        </p:tgtEl>
                                      </p:cBhvr>
                                    </p:animEffect>
                                  </p:childTnLst>
                                </p:cTn>
                              </p:par>
                              <p:par>
                                <p:cTn id="77" presetID="49" presetClass="entr" presetSubtype="0" decel="100000" fill="hold" grpId="0" nodeType="withEffect">
                                  <p:stCondLst>
                                    <p:cond delay="1000"/>
                                  </p:stCondLst>
                                  <p:childTnLst>
                                    <p:set>
                                      <p:cBhvr>
                                        <p:cTn id="78" dur="1" fill="hold">
                                          <p:stCondLst>
                                            <p:cond delay="0"/>
                                          </p:stCondLst>
                                        </p:cTn>
                                        <p:tgtEl>
                                          <p:spTgt spid="271"/>
                                        </p:tgtEl>
                                        <p:attrNameLst>
                                          <p:attrName>style.visibility</p:attrName>
                                        </p:attrNameLst>
                                      </p:cBhvr>
                                      <p:to>
                                        <p:strVal val="visible"/>
                                      </p:to>
                                    </p:set>
                                    <p:anim calcmode="lin" valueType="num">
                                      <p:cBhvr>
                                        <p:cTn id="79" dur="500" fill="hold"/>
                                        <p:tgtEl>
                                          <p:spTgt spid="271"/>
                                        </p:tgtEl>
                                        <p:attrNameLst>
                                          <p:attrName>ppt_w</p:attrName>
                                        </p:attrNameLst>
                                      </p:cBhvr>
                                      <p:tavLst>
                                        <p:tav tm="0">
                                          <p:val>
                                            <p:fltVal val="0"/>
                                          </p:val>
                                        </p:tav>
                                        <p:tav tm="100000">
                                          <p:val>
                                            <p:strVal val="#ppt_w"/>
                                          </p:val>
                                        </p:tav>
                                      </p:tavLst>
                                    </p:anim>
                                    <p:anim calcmode="lin" valueType="num">
                                      <p:cBhvr>
                                        <p:cTn id="80" dur="500" fill="hold"/>
                                        <p:tgtEl>
                                          <p:spTgt spid="271"/>
                                        </p:tgtEl>
                                        <p:attrNameLst>
                                          <p:attrName>ppt_h</p:attrName>
                                        </p:attrNameLst>
                                      </p:cBhvr>
                                      <p:tavLst>
                                        <p:tav tm="0">
                                          <p:val>
                                            <p:fltVal val="0"/>
                                          </p:val>
                                        </p:tav>
                                        <p:tav tm="100000">
                                          <p:val>
                                            <p:strVal val="#ppt_h"/>
                                          </p:val>
                                        </p:tav>
                                      </p:tavLst>
                                    </p:anim>
                                    <p:anim calcmode="lin" valueType="num">
                                      <p:cBhvr>
                                        <p:cTn id="81" dur="500" fill="hold"/>
                                        <p:tgtEl>
                                          <p:spTgt spid="271"/>
                                        </p:tgtEl>
                                        <p:attrNameLst>
                                          <p:attrName>style.rotation</p:attrName>
                                        </p:attrNameLst>
                                      </p:cBhvr>
                                      <p:tavLst>
                                        <p:tav tm="0">
                                          <p:val>
                                            <p:fltVal val="360"/>
                                          </p:val>
                                        </p:tav>
                                        <p:tav tm="100000">
                                          <p:val>
                                            <p:fltVal val="0"/>
                                          </p:val>
                                        </p:tav>
                                      </p:tavLst>
                                    </p:anim>
                                    <p:animEffect transition="in" filter="fade">
                                      <p:cBhvr>
                                        <p:cTn id="82" dur="500"/>
                                        <p:tgtEl>
                                          <p:spTgt spid="271"/>
                                        </p:tgtEl>
                                      </p:cBhvr>
                                    </p:animEffect>
                                  </p:childTnLst>
                                </p:cTn>
                              </p:par>
                              <p:par>
                                <p:cTn id="83" presetID="49" presetClass="entr" presetSubtype="0" decel="100000" fill="hold" grpId="0" nodeType="withEffect">
                                  <p:stCondLst>
                                    <p:cond delay="0"/>
                                  </p:stCondLst>
                                  <p:childTnLst>
                                    <p:set>
                                      <p:cBhvr>
                                        <p:cTn id="84" dur="1" fill="hold">
                                          <p:stCondLst>
                                            <p:cond delay="0"/>
                                          </p:stCondLst>
                                        </p:cTn>
                                        <p:tgtEl>
                                          <p:spTgt spid="272"/>
                                        </p:tgtEl>
                                        <p:attrNameLst>
                                          <p:attrName>style.visibility</p:attrName>
                                        </p:attrNameLst>
                                      </p:cBhvr>
                                      <p:to>
                                        <p:strVal val="visible"/>
                                      </p:to>
                                    </p:set>
                                    <p:anim calcmode="lin" valueType="num">
                                      <p:cBhvr>
                                        <p:cTn id="85" dur="500" fill="hold"/>
                                        <p:tgtEl>
                                          <p:spTgt spid="272"/>
                                        </p:tgtEl>
                                        <p:attrNameLst>
                                          <p:attrName>ppt_w</p:attrName>
                                        </p:attrNameLst>
                                      </p:cBhvr>
                                      <p:tavLst>
                                        <p:tav tm="0">
                                          <p:val>
                                            <p:fltVal val="0"/>
                                          </p:val>
                                        </p:tav>
                                        <p:tav tm="100000">
                                          <p:val>
                                            <p:strVal val="#ppt_w"/>
                                          </p:val>
                                        </p:tav>
                                      </p:tavLst>
                                    </p:anim>
                                    <p:anim calcmode="lin" valueType="num">
                                      <p:cBhvr>
                                        <p:cTn id="86" dur="500" fill="hold"/>
                                        <p:tgtEl>
                                          <p:spTgt spid="272"/>
                                        </p:tgtEl>
                                        <p:attrNameLst>
                                          <p:attrName>ppt_h</p:attrName>
                                        </p:attrNameLst>
                                      </p:cBhvr>
                                      <p:tavLst>
                                        <p:tav tm="0">
                                          <p:val>
                                            <p:fltVal val="0"/>
                                          </p:val>
                                        </p:tav>
                                        <p:tav tm="100000">
                                          <p:val>
                                            <p:strVal val="#ppt_h"/>
                                          </p:val>
                                        </p:tav>
                                      </p:tavLst>
                                    </p:anim>
                                    <p:anim calcmode="lin" valueType="num">
                                      <p:cBhvr>
                                        <p:cTn id="87" dur="500" fill="hold"/>
                                        <p:tgtEl>
                                          <p:spTgt spid="272"/>
                                        </p:tgtEl>
                                        <p:attrNameLst>
                                          <p:attrName>style.rotation</p:attrName>
                                        </p:attrNameLst>
                                      </p:cBhvr>
                                      <p:tavLst>
                                        <p:tav tm="0">
                                          <p:val>
                                            <p:fltVal val="360"/>
                                          </p:val>
                                        </p:tav>
                                        <p:tav tm="100000">
                                          <p:val>
                                            <p:fltVal val="0"/>
                                          </p:val>
                                        </p:tav>
                                      </p:tavLst>
                                    </p:anim>
                                    <p:animEffect transition="in" filter="fade">
                                      <p:cBhvr>
                                        <p:cTn id="88" dur="500"/>
                                        <p:tgtEl>
                                          <p:spTgt spid="272"/>
                                        </p:tgtEl>
                                      </p:cBhvr>
                                    </p:animEffect>
                                  </p:childTnLst>
                                </p:cTn>
                              </p:par>
                              <p:par>
                                <p:cTn id="89" presetID="49" presetClass="entr" presetSubtype="0" decel="100000" fill="hold" grpId="0" nodeType="withEffect">
                                  <p:stCondLst>
                                    <p:cond delay="1600"/>
                                  </p:stCondLst>
                                  <p:childTnLst>
                                    <p:set>
                                      <p:cBhvr>
                                        <p:cTn id="90" dur="1" fill="hold">
                                          <p:stCondLst>
                                            <p:cond delay="0"/>
                                          </p:stCondLst>
                                        </p:cTn>
                                        <p:tgtEl>
                                          <p:spTgt spid="273"/>
                                        </p:tgtEl>
                                        <p:attrNameLst>
                                          <p:attrName>style.visibility</p:attrName>
                                        </p:attrNameLst>
                                      </p:cBhvr>
                                      <p:to>
                                        <p:strVal val="visible"/>
                                      </p:to>
                                    </p:set>
                                    <p:anim calcmode="lin" valueType="num">
                                      <p:cBhvr>
                                        <p:cTn id="91" dur="500" fill="hold"/>
                                        <p:tgtEl>
                                          <p:spTgt spid="273"/>
                                        </p:tgtEl>
                                        <p:attrNameLst>
                                          <p:attrName>ppt_w</p:attrName>
                                        </p:attrNameLst>
                                      </p:cBhvr>
                                      <p:tavLst>
                                        <p:tav tm="0">
                                          <p:val>
                                            <p:fltVal val="0"/>
                                          </p:val>
                                        </p:tav>
                                        <p:tav tm="100000">
                                          <p:val>
                                            <p:strVal val="#ppt_w"/>
                                          </p:val>
                                        </p:tav>
                                      </p:tavLst>
                                    </p:anim>
                                    <p:anim calcmode="lin" valueType="num">
                                      <p:cBhvr>
                                        <p:cTn id="92" dur="500" fill="hold"/>
                                        <p:tgtEl>
                                          <p:spTgt spid="273"/>
                                        </p:tgtEl>
                                        <p:attrNameLst>
                                          <p:attrName>ppt_h</p:attrName>
                                        </p:attrNameLst>
                                      </p:cBhvr>
                                      <p:tavLst>
                                        <p:tav tm="0">
                                          <p:val>
                                            <p:fltVal val="0"/>
                                          </p:val>
                                        </p:tav>
                                        <p:tav tm="100000">
                                          <p:val>
                                            <p:strVal val="#ppt_h"/>
                                          </p:val>
                                        </p:tav>
                                      </p:tavLst>
                                    </p:anim>
                                    <p:anim calcmode="lin" valueType="num">
                                      <p:cBhvr>
                                        <p:cTn id="93" dur="500" fill="hold"/>
                                        <p:tgtEl>
                                          <p:spTgt spid="273"/>
                                        </p:tgtEl>
                                        <p:attrNameLst>
                                          <p:attrName>style.rotation</p:attrName>
                                        </p:attrNameLst>
                                      </p:cBhvr>
                                      <p:tavLst>
                                        <p:tav tm="0">
                                          <p:val>
                                            <p:fltVal val="360"/>
                                          </p:val>
                                        </p:tav>
                                        <p:tav tm="100000">
                                          <p:val>
                                            <p:fltVal val="0"/>
                                          </p:val>
                                        </p:tav>
                                      </p:tavLst>
                                    </p:anim>
                                    <p:animEffect transition="in" filter="fade">
                                      <p:cBhvr>
                                        <p:cTn id="94" dur="500"/>
                                        <p:tgtEl>
                                          <p:spTgt spid="273"/>
                                        </p:tgtEl>
                                      </p:cBhvr>
                                    </p:animEffect>
                                  </p:childTnLst>
                                </p:cTn>
                              </p:par>
                              <p:par>
                                <p:cTn id="95" presetID="49" presetClass="entr" presetSubtype="0" decel="100000" fill="hold" grpId="0" nodeType="withEffect">
                                  <p:stCondLst>
                                    <p:cond delay="3200"/>
                                  </p:stCondLst>
                                  <p:childTnLst>
                                    <p:set>
                                      <p:cBhvr>
                                        <p:cTn id="96" dur="1" fill="hold">
                                          <p:stCondLst>
                                            <p:cond delay="0"/>
                                          </p:stCondLst>
                                        </p:cTn>
                                        <p:tgtEl>
                                          <p:spTgt spid="274"/>
                                        </p:tgtEl>
                                        <p:attrNameLst>
                                          <p:attrName>style.visibility</p:attrName>
                                        </p:attrNameLst>
                                      </p:cBhvr>
                                      <p:to>
                                        <p:strVal val="visible"/>
                                      </p:to>
                                    </p:set>
                                    <p:anim calcmode="lin" valueType="num">
                                      <p:cBhvr>
                                        <p:cTn id="97" dur="500" fill="hold"/>
                                        <p:tgtEl>
                                          <p:spTgt spid="274"/>
                                        </p:tgtEl>
                                        <p:attrNameLst>
                                          <p:attrName>ppt_w</p:attrName>
                                        </p:attrNameLst>
                                      </p:cBhvr>
                                      <p:tavLst>
                                        <p:tav tm="0">
                                          <p:val>
                                            <p:fltVal val="0"/>
                                          </p:val>
                                        </p:tav>
                                        <p:tav tm="100000">
                                          <p:val>
                                            <p:strVal val="#ppt_w"/>
                                          </p:val>
                                        </p:tav>
                                      </p:tavLst>
                                    </p:anim>
                                    <p:anim calcmode="lin" valueType="num">
                                      <p:cBhvr>
                                        <p:cTn id="98" dur="500" fill="hold"/>
                                        <p:tgtEl>
                                          <p:spTgt spid="274"/>
                                        </p:tgtEl>
                                        <p:attrNameLst>
                                          <p:attrName>ppt_h</p:attrName>
                                        </p:attrNameLst>
                                      </p:cBhvr>
                                      <p:tavLst>
                                        <p:tav tm="0">
                                          <p:val>
                                            <p:fltVal val="0"/>
                                          </p:val>
                                        </p:tav>
                                        <p:tav tm="100000">
                                          <p:val>
                                            <p:strVal val="#ppt_h"/>
                                          </p:val>
                                        </p:tav>
                                      </p:tavLst>
                                    </p:anim>
                                    <p:anim calcmode="lin" valueType="num">
                                      <p:cBhvr>
                                        <p:cTn id="99" dur="500" fill="hold"/>
                                        <p:tgtEl>
                                          <p:spTgt spid="274"/>
                                        </p:tgtEl>
                                        <p:attrNameLst>
                                          <p:attrName>style.rotation</p:attrName>
                                        </p:attrNameLst>
                                      </p:cBhvr>
                                      <p:tavLst>
                                        <p:tav tm="0">
                                          <p:val>
                                            <p:fltVal val="360"/>
                                          </p:val>
                                        </p:tav>
                                        <p:tav tm="100000">
                                          <p:val>
                                            <p:fltVal val="0"/>
                                          </p:val>
                                        </p:tav>
                                      </p:tavLst>
                                    </p:anim>
                                    <p:animEffect transition="in" filter="fade">
                                      <p:cBhvr>
                                        <p:cTn id="100" dur="500"/>
                                        <p:tgtEl>
                                          <p:spTgt spid="274"/>
                                        </p:tgtEl>
                                      </p:cBhvr>
                                    </p:animEffect>
                                  </p:childTnLst>
                                </p:cTn>
                              </p:par>
                              <p:par>
                                <p:cTn id="101" presetID="49" presetClass="entr" presetSubtype="0" decel="100000" fill="hold" grpId="0" nodeType="withEffect">
                                  <p:stCondLst>
                                    <p:cond delay="1600"/>
                                  </p:stCondLst>
                                  <p:childTnLst>
                                    <p:set>
                                      <p:cBhvr>
                                        <p:cTn id="102" dur="1" fill="hold">
                                          <p:stCondLst>
                                            <p:cond delay="0"/>
                                          </p:stCondLst>
                                        </p:cTn>
                                        <p:tgtEl>
                                          <p:spTgt spid="275"/>
                                        </p:tgtEl>
                                        <p:attrNameLst>
                                          <p:attrName>style.visibility</p:attrName>
                                        </p:attrNameLst>
                                      </p:cBhvr>
                                      <p:to>
                                        <p:strVal val="visible"/>
                                      </p:to>
                                    </p:set>
                                    <p:anim calcmode="lin" valueType="num">
                                      <p:cBhvr>
                                        <p:cTn id="103" dur="500" fill="hold"/>
                                        <p:tgtEl>
                                          <p:spTgt spid="275"/>
                                        </p:tgtEl>
                                        <p:attrNameLst>
                                          <p:attrName>ppt_w</p:attrName>
                                        </p:attrNameLst>
                                      </p:cBhvr>
                                      <p:tavLst>
                                        <p:tav tm="0">
                                          <p:val>
                                            <p:fltVal val="0"/>
                                          </p:val>
                                        </p:tav>
                                        <p:tav tm="100000">
                                          <p:val>
                                            <p:strVal val="#ppt_w"/>
                                          </p:val>
                                        </p:tav>
                                      </p:tavLst>
                                    </p:anim>
                                    <p:anim calcmode="lin" valueType="num">
                                      <p:cBhvr>
                                        <p:cTn id="104" dur="500" fill="hold"/>
                                        <p:tgtEl>
                                          <p:spTgt spid="275"/>
                                        </p:tgtEl>
                                        <p:attrNameLst>
                                          <p:attrName>ppt_h</p:attrName>
                                        </p:attrNameLst>
                                      </p:cBhvr>
                                      <p:tavLst>
                                        <p:tav tm="0">
                                          <p:val>
                                            <p:fltVal val="0"/>
                                          </p:val>
                                        </p:tav>
                                        <p:tav tm="100000">
                                          <p:val>
                                            <p:strVal val="#ppt_h"/>
                                          </p:val>
                                        </p:tav>
                                      </p:tavLst>
                                    </p:anim>
                                    <p:anim calcmode="lin" valueType="num">
                                      <p:cBhvr>
                                        <p:cTn id="105" dur="500" fill="hold"/>
                                        <p:tgtEl>
                                          <p:spTgt spid="275"/>
                                        </p:tgtEl>
                                        <p:attrNameLst>
                                          <p:attrName>style.rotation</p:attrName>
                                        </p:attrNameLst>
                                      </p:cBhvr>
                                      <p:tavLst>
                                        <p:tav tm="0">
                                          <p:val>
                                            <p:fltVal val="360"/>
                                          </p:val>
                                        </p:tav>
                                        <p:tav tm="100000">
                                          <p:val>
                                            <p:fltVal val="0"/>
                                          </p:val>
                                        </p:tav>
                                      </p:tavLst>
                                    </p:anim>
                                    <p:animEffect transition="in" filter="fade">
                                      <p:cBhvr>
                                        <p:cTn id="106" dur="500"/>
                                        <p:tgtEl>
                                          <p:spTgt spid="275"/>
                                        </p:tgtEl>
                                      </p:cBhvr>
                                    </p:animEffect>
                                  </p:childTnLst>
                                </p:cTn>
                              </p:par>
                              <p:par>
                                <p:cTn id="107" presetID="49" presetClass="entr" presetSubtype="0" decel="100000" fill="hold" grpId="0" nodeType="withEffect">
                                  <p:stCondLst>
                                    <p:cond delay="0"/>
                                  </p:stCondLst>
                                  <p:childTnLst>
                                    <p:set>
                                      <p:cBhvr>
                                        <p:cTn id="108" dur="1" fill="hold">
                                          <p:stCondLst>
                                            <p:cond delay="0"/>
                                          </p:stCondLst>
                                        </p:cTn>
                                        <p:tgtEl>
                                          <p:spTgt spid="276"/>
                                        </p:tgtEl>
                                        <p:attrNameLst>
                                          <p:attrName>style.visibility</p:attrName>
                                        </p:attrNameLst>
                                      </p:cBhvr>
                                      <p:to>
                                        <p:strVal val="visible"/>
                                      </p:to>
                                    </p:set>
                                    <p:anim calcmode="lin" valueType="num">
                                      <p:cBhvr>
                                        <p:cTn id="109" dur="500" fill="hold"/>
                                        <p:tgtEl>
                                          <p:spTgt spid="276"/>
                                        </p:tgtEl>
                                        <p:attrNameLst>
                                          <p:attrName>ppt_w</p:attrName>
                                        </p:attrNameLst>
                                      </p:cBhvr>
                                      <p:tavLst>
                                        <p:tav tm="0">
                                          <p:val>
                                            <p:fltVal val="0"/>
                                          </p:val>
                                        </p:tav>
                                        <p:tav tm="100000">
                                          <p:val>
                                            <p:strVal val="#ppt_w"/>
                                          </p:val>
                                        </p:tav>
                                      </p:tavLst>
                                    </p:anim>
                                    <p:anim calcmode="lin" valueType="num">
                                      <p:cBhvr>
                                        <p:cTn id="110" dur="500" fill="hold"/>
                                        <p:tgtEl>
                                          <p:spTgt spid="276"/>
                                        </p:tgtEl>
                                        <p:attrNameLst>
                                          <p:attrName>ppt_h</p:attrName>
                                        </p:attrNameLst>
                                      </p:cBhvr>
                                      <p:tavLst>
                                        <p:tav tm="0">
                                          <p:val>
                                            <p:fltVal val="0"/>
                                          </p:val>
                                        </p:tav>
                                        <p:tav tm="100000">
                                          <p:val>
                                            <p:strVal val="#ppt_h"/>
                                          </p:val>
                                        </p:tav>
                                      </p:tavLst>
                                    </p:anim>
                                    <p:anim calcmode="lin" valueType="num">
                                      <p:cBhvr>
                                        <p:cTn id="111" dur="500" fill="hold"/>
                                        <p:tgtEl>
                                          <p:spTgt spid="276"/>
                                        </p:tgtEl>
                                        <p:attrNameLst>
                                          <p:attrName>style.rotation</p:attrName>
                                        </p:attrNameLst>
                                      </p:cBhvr>
                                      <p:tavLst>
                                        <p:tav tm="0">
                                          <p:val>
                                            <p:fltVal val="360"/>
                                          </p:val>
                                        </p:tav>
                                        <p:tav tm="100000">
                                          <p:val>
                                            <p:fltVal val="0"/>
                                          </p:val>
                                        </p:tav>
                                      </p:tavLst>
                                    </p:anim>
                                    <p:animEffect transition="in" filter="fade">
                                      <p:cBhvr>
                                        <p:cTn id="112" dur="500"/>
                                        <p:tgtEl>
                                          <p:spTgt spid="276"/>
                                        </p:tgtEl>
                                      </p:cBhvr>
                                    </p:animEffect>
                                  </p:childTnLst>
                                </p:cTn>
                              </p:par>
                              <p:par>
                                <p:cTn id="113" presetID="49" presetClass="entr" presetSubtype="0" decel="100000" fill="hold" grpId="0" nodeType="withEffect">
                                  <p:stCondLst>
                                    <p:cond delay="1000"/>
                                  </p:stCondLst>
                                  <p:childTnLst>
                                    <p:set>
                                      <p:cBhvr>
                                        <p:cTn id="114" dur="1" fill="hold">
                                          <p:stCondLst>
                                            <p:cond delay="0"/>
                                          </p:stCondLst>
                                        </p:cTn>
                                        <p:tgtEl>
                                          <p:spTgt spid="277"/>
                                        </p:tgtEl>
                                        <p:attrNameLst>
                                          <p:attrName>style.visibility</p:attrName>
                                        </p:attrNameLst>
                                      </p:cBhvr>
                                      <p:to>
                                        <p:strVal val="visible"/>
                                      </p:to>
                                    </p:set>
                                    <p:anim calcmode="lin" valueType="num">
                                      <p:cBhvr>
                                        <p:cTn id="115" dur="500" fill="hold"/>
                                        <p:tgtEl>
                                          <p:spTgt spid="277"/>
                                        </p:tgtEl>
                                        <p:attrNameLst>
                                          <p:attrName>ppt_w</p:attrName>
                                        </p:attrNameLst>
                                      </p:cBhvr>
                                      <p:tavLst>
                                        <p:tav tm="0">
                                          <p:val>
                                            <p:fltVal val="0"/>
                                          </p:val>
                                        </p:tav>
                                        <p:tav tm="100000">
                                          <p:val>
                                            <p:strVal val="#ppt_w"/>
                                          </p:val>
                                        </p:tav>
                                      </p:tavLst>
                                    </p:anim>
                                    <p:anim calcmode="lin" valueType="num">
                                      <p:cBhvr>
                                        <p:cTn id="116" dur="500" fill="hold"/>
                                        <p:tgtEl>
                                          <p:spTgt spid="277"/>
                                        </p:tgtEl>
                                        <p:attrNameLst>
                                          <p:attrName>ppt_h</p:attrName>
                                        </p:attrNameLst>
                                      </p:cBhvr>
                                      <p:tavLst>
                                        <p:tav tm="0">
                                          <p:val>
                                            <p:fltVal val="0"/>
                                          </p:val>
                                        </p:tav>
                                        <p:tav tm="100000">
                                          <p:val>
                                            <p:strVal val="#ppt_h"/>
                                          </p:val>
                                        </p:tav>
                                      </p:tavLst>
                                    </p:anim>
                                    <p:anim calcmode="lin" valueType="num">
                                      <p:cBhvr>
                                        <p:cTn id="117" dur="500" fill="hold"/>
                                        <p:tgtEl>
                                          <p:spTgt spid="277"/>
                                        </p:tgtEl>
                                        <p:attrNameLst>
                                          <p:attrName>style.rotation</p:attrName>
                                        </p:attrNameLst>
                                      </p:cBhvr>
                                      <p:tavLst>
                                        <p:tav tm="0">
                                          <p:val>
                                            <p:fltVal val="360"/>
                                          </p:val>
                                        </p:tav>
                                        <p:tav tm="100000">
                                          <p:val>
                                            <p:fltVal val="0"/>
                                          </p:val>
                                        </p:tav>
                                      </p:tavLst>
                                    </p:anim>
                                    <p:animEffect transition="in" filter="fade">
                                      <p:cBhvr>
                                        <p:cTn id="118" dur="500"/>
                                        <p:tgtEl>
                                          <p:spTgt spid="277"/>
                                        </p:tgtEl>
                                      </p:cBhvr>
                                    </p:animEffect>
                                  </p:childTnLst>
                                </p:cTn>
                              </p:par>
                              <p:par>
                                <p:cTn id="119" presetID="49" presetClass="entr" presetSubtype="0" decel="100000" fill="hold" grpId="0" nodeType="withEffect">
                                  <p:stCondLst>
                                    <p:cond delay="2700"/>
                                  </p:stCondLst>
                                  <p:childTnLst>
                                    <p:set>
                                      <p:cBhvr>
                                        <p:cTn id="120" dur="1" fill="hold">
                                          <p:stCondLst>
                                            <p:cond delay="0"/>
                                          </p:stCondLst>
                                        </p:cTn>
                                        <p:tgtEl>
                                          <p:spTgt spid="278"/>
                                        </p:tgtEl>
                                        <p:attrNameLst>
                                          <p:attrName>style.visibility</p:attrName>
                                        </p:attrNameLst>
                                      </p:cBhvr>
                                      <p:to>
                                        <p:strVal val="visible"/>
                                      </p:to>
                                    </p:set>
                                    <p:anim calcmode="lin" valueType="num">
                                      <p:cBhvr>
                                        <p:cTn id="121" dur="500" fill="hold"/>
                                        <p:tgtEl>
                                          <p:spTgt spid="278"/>
                                        </p:tgtEl>
                                        <p:attrNameLst>
                                          <p:attrName>ppt_w</p:attrName>
                                        </p:attrNameLst>
                                      </p:cBhvr>
                                      <p:tavLst>
                                        <p:tav tm="0">
                                          <p:val>
                                            <p:fltVal val="0"/>
                                          </p:val>
                                        </p:tav>
                                        <p:tav tm="100000">
                                          <p:val>
                                            <p:strVal val="#ppt_w"/>
                                          </p:val>
                                        </p:tav>
                                      </p:tavLst>
                                    </p:anim>
                                    <p:anim calcmode="lin" valueType="num">
                                      <p:cBhvr>
                                        <p:cTn id="122" dur="500" fill="hold"/>
                                        <p:tgtEl>
                                          <p:spTgt spid="278"/>
                                        </p:tgtEl>
                                        <p:attrNameLst>
                                          <p:attrName>ppt_h</p:attrName>
                                        </p:attrNameLst>
                                      </p:cBhvr>
                                      <p:tavLst>
                                        <p:tav tm="0">
                                          <p:val>
                                            <p:fltVal val="0"/>
                                          </p:val>
                                        </p:tav>
                                        <p:tav tm="100000">
                                          <p:val>
                                            <p:strVal val="#ppt_h"/>
                                          </p:val>
                                        </p:tav>
                                      </p:tavLst>
                                    </p:anim>
                                    <p:anim calcmode="lin" valueType="num">
                                      <p:cBhvr>
                                        <p:cTn id="123" dur="500" fill="hold"/>
                                        <p:tgtEl>
                                          <p:spTgt spid="278"/>
                                        </p:tgtEl>
                                        <p:attrNameLst>
                                          <p:attrName>style.rotation</p:attrName>
                                        </p:attrNameLst>
                                      </p:cBhvr>
                                      <p:tavLst>
                                        <p:tav tm="0">
                                          <p:val>
                                            <p:fltVal val="360"/>
                                          </p:val>
                                        </p:tav>
                                        <p:tav tm="100000">
                                          <p:val>
                                            <p:fltVal val="0"/>
                                          </p:val>
                                        </p:tav>
                                      </p:tavLst>
                                    </p:anim>
                                    <p:animEffect transition="in" filter="fade">
                                      <p:cBhvr>
                                        <p:cTn id="124" dur="500"/>
                                        <p:tgtEl>
                                          <p:spTgt spid="278"/>
                                        </p:tgtEl>
                                      </p:cBhvr>
                                    </p:animEffect>
                                  </p:childTnLst>
                                </p:cTn>
                              </p:par>
                              <p:par>
                                <p:cTn id="125" presetID="49" presetClass="entr" presetSubtype="0" decel="100000" fill="hold" grpId="0" nodeType="withEffect">
                                  <p:stCondLst>
                                    <p:cond delay="1600"/>
                                  </p:stCondLst>
                                  <p:childTnLst>
                                    <p:set>
                                      <p:cBhvr>
                                        <p:cTn id="126" dur="1" fill="hold">
                                          <p:stCondLst>
                                            <p:cond delay="0"/>
                                          </p:stCondLst>
                                        </p:cTn>
                                        <p:tgtEl>
                                          <p:spTgt spid="279"/>
                                        </p:tgtEl>
                                        <p:attrNameLst>
                                          <p:attrName>style.visibility</p:attrName>
                                        </p:attrNameLst>
                                      </p:cBhvr>
                                      <p:to>
                                        <p:strVal val="visible"/>
                                      </p:to>
                                    </p:set>
                                    <p:anim calcmode="lin" valueType="num">
                                      <p:cBhvr>
                                        <p:cTn id="127" dur="500" fill="hold"/>
                                        <p:tgtEl>
                                          <p:spTgt spid="279"/>
                                        </p:tgtEl>
                                        <p:attrNameLst>
                                          <p:attrName>ppt_w</p:attrName>
                                        </p:attrNameLst>
                                      </p:cBhvr>
                                      <p:tavLst>
                                        <p:tav tm="0">
                                          <p:val>
                                            <p:fltVal val="0"/>
                                          </p:val>
                                        </p:tav>
                                        <p:tav tm="100000">
                                          <p:val>
                                            <p:strVal val="#ppt_w"/>
                                          </p:val>
                                        </p:tav>
                                      </p:tavLst>
                                    </p:anim>
                                    <p:anim calcmode="lin" valueType="num">
                                      <p:cBhvr>
                                        <p:cTn id="128" dur="500" fill="hold"/>
                                        <p:tgtEl>
                                          <p:spTgt spid="279"/>
                                        </p:tgtEl>
                                        <p:attrNameLst>
                                          <p:attrName>ppt_h</p:attrName>
                                        </p:attrNameLst>
                                      </p:cBhvr>
                                      <p:tavLst>
                                        <p:tav tm="0">
                                          <p:val>
                                            <p:fltVal val="0"/>
                                          </p:val>
                                        </p:tav>
                                        <p:tav tm="100000">
                                          <p:val>
                                            <p:strVal val="#ppt_h"/>
                                          </p:val>
                                        </p:tav>
                                      </p:tavLst>
                                    </p:anim>
                                    <p:anim calcmode="lin" valueType="num">
                                      <p:cBhvr>
                                        <p:cTn id="129" dur="500" fill="hold"/>
                                        <p:tgtEl>
                                          <p:spTgt spid="279"/>
                                        </p:tgtEl>
                                        <p:attrNameLst>
                                          <p:attrName>style.rotation</p:attrName>
                                        </p:attrNameLst>
                                      </p:cBhvr>
                                      <p:tavLst>
                                        <p:tav tm="0">
                                          <p:val>
                                            <p:fltVal val="360"/>
                                          </p:val>
                                        </p:tav>
                                        <p:tav tm="100000">
                                          <p:val>
                                            <p:fltVal val="0"/>
                                          </p:val>
                                        </p:tav>
                                      </p:tavLst>
                                    </p:anim>
                                    <p:animEffect transition="in" filter="fade">
                                      <p:cBhvr>
                                        <p:cTn id="130" dur="500"/>
                                        <p:tgtEl>
                                          <p:spTgt spid="279"/>
                                        </p:tgtEl>
                                      </p:cBhvr>
                                    </p:animEffect>
                                  </p:childTnLst>
                                </p:cTn>
                              </p:par>
                              <p:par>
                                <p:cTn id="131" presetID="49" presetClass="entr" presetSubtype="0" decel="100000" fill="hold" grpId="0" nodeType="withEffect">
                                  <p:stCondLst>
                                    <p:cond delay="2200"/>
                                  </p:stCondLst>
                                  <p:childTnLst>
                                    <p:set>
                                      <p:cBhvr>
                                        <p:cTn id="132" dur="1" fill="hold">
                                          <p:stCondLst>
                                            <p:cond delay="0"/>
                                          </p:stCondLst>
                                        </p:cTn>
                                        <p:tgtEl>
                                          <p:spTgt spid="280"/>
                                        </p:tgtEl>
                                        <p:attrNameLst>
                                          <p:attrName>style.visibility</p:attrName>
                                        </p:attrNameLst>
                                      </p:cBhvr>
                                      <p:to>
                                        <p:strVal val="visible"/>
                                      </p:to>
                                    </p:set>
                                    <p:anim calcmode="lin" valueType="num">
                                      <p:cBhvr>
                                        <p:cTn id="133" dur="500" fill="hold"/>
                                        <p:tgtEl>
                                          <p:spTgt spid="280"/>
                                        </p:tgtEl>
                                        <p:attrNameLst>
                                          <p:attrName>ppt_w</p:attrName>
                                        </p:attrNameLst>
                                      </p:cBhvr>
                                      <p:tavLst>
                                        <p:tav tm="0">
                                          <p:val>
                                            <p:fltVal val="0"/>
                                          </p:val>
                                        </p:tav>
                                        <p:tav tm="100000">
                                          <p:val>
                                            <p:strVal val="#ppt_w"/>
                                          </p:val>
                                        </p:tav>
                                      </p:tavLst>
                                    </p:anim>
                                    <p:anim calcmode="lin" valueType="num">
                                      <p:cBhvr>
                                        <p:cTn id="134" dur="500" fill="hold"/>
                                        <p:tgtEl>
                                          <p:spTgt spid="280"/>
                                        </p:tgtEl>
                                        <p:attrNameLst>
                                          <p:attrName>ppt_h</p:attrName>
                                        </p:attrNameLst>
                                      </p:cBhvr>
                                      <p:tavLst>
                                        <p:tav tm="0">
                                          <p:val>
                                            <p:fltVal val="0"/>
                                          </p:val>
                                        </p:tav>
                                        <p:tav tm="100000">
                                          <p:val>
                                            <p:strVal val="#ppt_h"/>
                                          </p:val>
                                        </p:tav>
                                      </p:tavLst>
                                    </p:anim>
                                    <p:anim calcmode="lin" valueType="num">
                                      <p:cBhvr>
                                        <p:cTn id="135" dur="500" fill="hold"/>
                                        <p:tgtEl>
                                          <p:spTgt spid="280"/>
                                        </p:tgtEl>
                                        <p:attrNameLst>
                                          <p:attrName>style.rotation</p:attrName>
                                        </p:attrNameLst>
                                      </p:cBhvr>
                                      <p:tavLst>
                                        <p:tav tm="0">
                                          <p:val>
                                            <p:fltVal val="360"/>
                                          </p:val>
                                        </p:tav>
                                        <p:tav tm="100000">
                                          <p:val>
                                            <p:fltVal val="0"/>
                                          </p:val>
                                        </p:tav>
                                      </p:tavLst>
                                    </p:anim>
                                    <p:animEffect transition="in" filter="fade">
                                      <p:cBhvr>
                                        <p:cTn id="136" dur="500"/>
                                        <p:tgtEl>
                                          <p:spTgt spid="280"/>
                                        </p:tgtEl>
                                      </p:cBhvr>
                                    </p:animEffect>
                                  </p:childTnLst>
                                </p:cTn>
                              </p:par>
                              <p:par>
                                <p:cTn id="137" presetID="49" presetClass="entr" presetSubtype="0" decel="100000" fill="hold" grpId="0" nodeType="withEffect">
                                  <p:stCondLst>
                                    <p:cond delay="3700"/>
                                  </p:stCondLst>
                                  <p:childTnLst>
                                    <p:set>
                                      <p:cBhvr>
                                        <p:cTn id="138" dur="1" fill="hold">
                                          <p:stCondLst>
                                            <p:cond delay="0"/>
                                          </p:stCondLst>
                                        </p:cTn>
                                        <p:tgtEl>
                                          <p:spTgt spid="281"/>
                                        </p:tgtEl>
                                        <p:attrNameLst>
                                          <p:attrName>style.visibility</p:attrName>
                                        </p:attrNameLst>
                                      </p:cBhvr>
                                      <p:to>
                                        <p:strVal val="visible"/>
                                      </p:to>
                                    </p:set>
                                    <p:anim calcmode="lin" valueType="num">
                                      <p:cBhvr>
                                        <p:cTn id="139" dur="500" fill="hold"/>
                                        <p:tgtEl>
                                          <p:spTgt spid="281"/>
                                        </p:tgtEl>
                                        <p:attrNameLst>
                                          <p:attrName>ppt_w</p:attrName>
                                        </p:attrNameLst>
                                      </p:cBhvr>
                                      <p:tavLst>
                                        <p:tav tm="0">
                                          <p:val>
                                            <p:fltVal val="0"/>
                                          </p:val>
                                        </p:tav>
                                        <p:tav tm="100000">
                                          <p:val>
                                            <p:strVal val="#ppt_w"/>
                                          </p:val>
                                        </p:tav>
                                      </p:tavLst>
                                    </p:anim>
                                    <p:anim calcmode="lin" valueType="num">
                                      <p:cBhvr>
                                        <p:cTn id="140" dur="500" fill="hold"/>
                                        <p:tgtEl>
                                          <p:spTgt spid="281"/>
                                        </p:tgtEl>
                                        <p:attrNameLst>
                                          <p:attrName>ppt_h</p:attrName>
                                        </p:attrNameLst>
                                      </p:cBhvr>
                                      <p:tavLst>
                                        <p:tav tm="0">
                                          <p:val>
                                            <p:fltVal val="0"/>
                                          </p:val>
                                        </p:tav>
                                        <p:tav tm="100000">
                                          <p:val>
                                            <p:strVal val="#ppt_h"/>
                                          </p:val>
                                        </p:tav>
                                      </p:tavLst>
                                    </p:anim>
                                    <p:anim calcmode="lin" valueType="num">
                                      <p:cBhvr>
                                        <p:cTn id="141" dur="500" fill="hold"/>
                                        <p:tgtEl>
                                          <p:spTgt spid="281"/>
                                        </p:tgtEl>
                                        <p:attrNameLst>
                                          <p:attrName>style.rotation</p:attrName>
                                        </p:attrNameLst>
                                      </p:cBhvr>
                                      <p:tavLst>
                                        <p:tav tm="0">
                                          <p:val>
                                            <p:fltVal val="360"/>
                                          </p:val>
                                        </p:tav>
                                        <p:tav tm="100000">
                                          <p:val>
                                            <p:fltVal val="0"/>
                                          </p:val>
                                        </p:tav>
                                      </p:tavLst>
                                    </p:anim>
                                    <p:animEffect transition="in" filter="fade">
                                      <p:cBhvr>
                                        <p:cTn id="142" dur="500"/>
                                        <p:tgtEl>
                                          <p:spTgt spid="281"/>
                                        </p:tgtEl>
                                      </p:cBhvr>
                                    </p:animEffect>
                                  </p:childTnLst>
                                </p:cTn>
                              </p:par>
                              <p:par>
                                <p:cTn id="143" presetID="49" presetClass="entr" presetSubtype="0" decel="100000" fill="hold" grpId="0" nodeType="withEffect">
                                  <p:stCondLst>
                                    <p:cond delay="1600"/>
                                  </p:stCondLst>
                                  <p:childTnLst>
                                    <p:set>
                                      <p:cBhvr>
                                        <p:cTn id="144" dur="1" fill="hold">
                                          <p:stCondLst>
                                            <p:cond delay="0"/>
                                          </p:stCondLst>
                                        </p:cTn>
                                        <p:tgtEl>
                                          <p:spTgt spid="282"/>
                                        </p:tgtEl>
                                        <p:attrNameLst>
                                          <p:attrName>style.visibility</p:attrName>
                                        </p:attrNameLst>
                                      </p:cBhvr>
                                      <p:to>
                                        <p:strVal val="visible"/>
                                      </p:to>
                                    </p:set>
                                    <p:anim calcmode="lin" valueType="num">
                                      <p:cBhvr>
                                        <p:cTn id="145" dur="500" fill="hold"/>
                                        <p:tgtEl>
                                          <p:spTgt spid="282"/>
                                        </p:tgtEl>
                                        <p:attrNameLst>
                                          <p:attrName>ppt_w</p:attrName>
                                        </p:attrNameLst>
                                      </p:cBhvr>
                                      <p:tavLst>
                                        <p:tav tm="0">
                                          <p:val>
                                            <p:fltVal val="0"/>
                                          </p:val>
                                        </p:tav>
                                        <p:tav tm="100000">
                                          <p:val>
                                            <p:strVal val="#ppt_w"/>
                                          </p:val>
                                        </p:tav>
                                      </p:tavLst>
                                    </p:anim>
                                    <p:anim calcmode="lin" valueType="num">
                                      <p:cBhvr>
                                        <p:cTn id="146" dur="500" fill="hold"/>
                                        <p:tgtEl>
                                          <p:spTgt spid="282"/>
                                        </p:tgtEl>
                                        <p:attrNameLst>
                                          <p:attrName>ppt_h</p:attrName>
                                        </p:attrNameLst>
                                      </p:cBhvr>
                                      <p:tavLst>
                                        <p:tav tm="0">
                                          <p:val>
                                            <p:fltVal val="0"/>
                                          </p:val>
                                        </p:tav>
                                        <p:tav tm="100000">
                                          <p:val>
                                            <p:strVal val="#ppt_h"/>
                                          </p:val>
                                        </p:tav>
                                      </p:tavLst>
                                    </p:anim>
                                    <p:anim calcmode="lin" valueType="num">
                                      <p:cBhvr>
                                        <p:cTn id="147" dur="500" fill="hold"/>
                                        <p:tgtEl>
                                          <p:spTgt spid="282"/>
                                        </p:tgtEl>
                                        <p:attrNameLst>
                                          <p:attrName>style.rotation</p:attrName>
                                        </p:attrNameLst>
                                      </p:cBhvr>
                                      <p:tavLst>
                                        <p:tav tm="0">
                                          <p:val>
                                            <p:fltVal val="360"/>
                                          </p:val>
                                        </p:tav>
                                        <p:tav tm="100000">
                                          <p:val>
                                            <p:fltVal val="0"/>
                                          </p:val>
                                        </p:tav>
                                      </p:tavLst>
                                    </p:anim>
                                    <p:animEffect transition="in" filter="fade">
                                      <p:cBhvr>
                                        <p:cTn id="148" dur="500"/>
                                        <p:tgtEl>
                                          <p:spTgt spid="282"/>
                                        </p:tgtEl>
                                      </p:cBhvr>
                                    </p:animEffect>
                                  </p:childTnLst>
                                </p:cTn>
                              </p:par>
                              <p:par>
                                <p:cTn id="149" presetID="49" presetClass="entr" presetSubtype="0" decel="100000" fill="hold" grpId="0" nodeType="withEffect">
                                  <p:stCondLst>
                                    <p:cond delay="1000"/>
                                  </p:stCondLst>
                                  <p:childTnLst>
                                    <p:set>
                                      <p:cBhvr>
                                        <p:cTn id="150" dur="1" fill="hold">
                                          <p:stCondLst>
                                            <p:cond delay="0"/>
                                          </p:stCondLst>
                                        </p:cTn>
                                        <p:tgtEl>
                                          <p:spTgt spid="283"/>
                                        </p:tgtEl>
                                        <p:attrNameLst>
                                          <p:attrName>style.visibility</p:attrName>
                                        </p:attrNameLst>
                                      </p:cBhvr>
                                      <p:to>
                                        <p:strVal val="visible"/>
                                      </p:to>
                                    </p:set>
                                    <p:anim calcmode="lin" valueType="num">
                                      <p:cBhvr>
                                        <p:cTn id="151" dur="500" fill="hold"/>
                                        <p:tgtEl>
                                          <p:spTgt spid="283"/>
                                        </p:tgtEl>
                                        <p:attrNameLst>
                                          <p:attrName>ppt_w</p:attrName>
                                        </p:attrNameLst>
                                      </p:cBhvr>
                                      <p:tavLst>
                                        <p:tav tm="0">
                                          <p:val>
                                            <p:fltVal val="0"/>
                                          </p:val>
                                        </p:tav>
                                        <p:tav tm="100000">
                                          <p:val>
                                            <p:strVal val="#ppt_w"/>
                                          </p:val>
                                        </p:tav>
                                      </p:tavLst>
                                    </p:anim>
                                    <p:anim calcmode="lin" valueType="num">
                                      <p:cBhvr>
                                        <p:cTn id="152" dur="500" fill="hold"/>
                                        <p:tgtEl>
                                          <p:spTgt spid="283"/>
                                        </p:tgtEl>
                                        <p:attrNameLst>
                                          <p:attrName>ppt_h</p:attrName>
                                        </p:attrNameLst>
                                      </p:cBhvr>
                                      <p:tavLst>
                                        <p:tav tm="0">
                                          <p:val>
                                            <p:fltVal val="0"/>
                                          </p:val>
                                        </p:tav>
                                        <p:tav tm="100000">
                                          <p:val>
                                            <p:strVal val="#ppt_h"/>
                                          </p:val>
                                        </p:tav>
                                      </p:tavLst>
                                    </p:anim>
                                    <p:anim calcmode="lin" valueType="num">
                                      <p:cBhvr>
                                        <p:cTn id="153" dur="500" fill="hold"/>
                                        <p:tgtEl>
                                          <p:spTgt spid="283"/>
                                        </p:tgtEl>
                                        <p:attrNameLst>
                                          <p:attrName>style.rotation</p:attrName>
                                        </p:attrNameLst>
                                      </p:cBhvr>
                                      <p:tavLst>
                                        <p:tav tm="0">
                                          <p:val>
                                            <p:fltVal val="360"/>
                                          </p:val>
                                        </p:tav>
                                        <p:tav tm="100000">
                                          <p:val>
                                            <p:fltVal val="0"/>
                                          </p:val>
                                        </p:tav>
                                      </p:tavLst>
                                    </p:anim>
                                    <p:animEffect transition="in" filter="fade">
                                      <p:cBhvr>
                                        <p:cTn id="154" dur="500"/>
                                        <p:tgtEl>
                                          <p:spTgt spid="283"/>
                                        </p:tgtEl>
                                      </p:cBhvr>
                                    </p:animEffect>
                                  </p:childTnLst>
                                </p:cTn>
                              </p:par>
                              <p:par>
                                <p:cTn id="155" presetID="49" presetClass="entr" presetSubtype="0" decel="100000" fill="hold" grpId="0" nodeType="withEffect">
                                  <p:stCondLst>
                                    <p:cond delay="0"/>
                                  </p:stCondLst>
                                  <p:childTnLst>
                                    <p:set>
                                      <p:cBhvr>
                                        <p:cTn id="156" dur="1" fill="hold">
                                          <p:stCondLst>
                                            <p:cond delay="0"/>
                                          </p:stCondLst>
                                        </p:cTn>
                                        <p:tgtEl>
                                          <p:spTgt spid="284"/>
                                        </p:tgtEl>
                                        <p:attrNameLst>
                                          <p:attrName>style.visibility</p:attrName>
                                        </p:attrNameLst>
                                      </p:cBhvr>
                                      <p:to>
                                        <p:strVal val="visible"/>
                                      </p:to>
                                    </p:set>
                                    <p:anim calcmode="lin" valueType="num">
                                      <p:cBhvr>
                                        <p:cTn id="157" dur="500" fill="hold"/>
                                        <p:tgtEl>
                                          <p:spTgt spid="284"/>
                                        </p:tgtEl>
                                        <p:attrNameLst>
                                          <p:attrName>ppt_w</p:attrName>
                                        </p:attrNameLst>
                                      </p:cBhvr>
                                      <p:tavLst>
                                        <p:tav tm="0">
                                          <p:val>
                                            <p:fltVal val="0"/>
                                          </p:val>
                                        </p:tav>
                                        <p:tav tm="100000">
                                          <p:val>
                                            <p:strVal val="#ppt_w"/>
                                          </p:val>
                                        </p:tav>
                                      </p:tavLst>
                                    </p:anim>
                                    <p:anim calcmode="lin" valueType="num">
                                      <p:cBhvr>
                                        <p:cTn id="158" dur="500" fill="hold"/>
                                        <p:tgtEl>
                                          <p:spTgt spid="284"/>
                                        </p:tgtEl>
                                        <p:attrNameLst>
                                          <p:attrName>ppt_h</p:attrName>
                                        </p:attrNameLst>
                                      </p:cBhvr>
                                      <p:tavLst>
                                        <p:tav tm="0">
                                          <p:val>
                                            <p:fltVal val="0"/>
                                          </p:val>
                                        </p:tav>
                                        <p:tav tm="100000">
                                          <p:val>
                                            <p:strVal val="#ppt_h"/>
                                          </p:val>
                                        </p:tav>
                                      </p:tavLst>
                                    </p:anim>
                                    <p:anim calcmode="lin" valueType="num">
                                      <p:cBhvr>
                                        <p:cTn id="159" dur="500" fill="hold"/>
                                        <p:tgtEl>
                                          <p:spTgt spid="284"/>
                                        </p:tgtEl>
                                        <p:attrNameLst>
                                          <p:attrName>style.rotation</p:attrName>
                                        </p:attrNameLst>
                                      </p:cBhvr>
                                      <p:tavLst>
                                        <p:tav tm="0">
                                          <p:val>
                                            <p:fltVal val="360"/>
                                          </p:val>
                                        </p:tav>
                                        <p:tav tm="100000">
                                          <p:val>
                                            <p:fltVal val="0"/>
                                          </p:val>
                                        </p:tav>
                                      </p:tavLst>
                                    </p:anim>
                                    <p:animEffect transition="in" filter="fade">
                                      <p:cBhvr>
                                        <p:cTn id="160" dur="500"/>
                                        <p:tgtEl>
                                          <p:spTgt spid="284"/>
                                        </p:tgtEl>
                                      </p:cBhvr>
                                    </p:animEffect>
                                  </p:childTnLst>
                                </p:cTn>
                              </p:par>
                              <p:par>
                                <p:cTn id="161" presetID="49" presetClass="entr" presetSubtype="0" decel="100000" fill="hold" grpId="0" nodeType="withEffect">
                                  <p:stCondLst>
                                    <p:cond delay="2200"/>
                                  </p:stCondLst>
                                  <p:childTnLst>
                                    <p:set>
                                      <p:cBhvr>
                                        <p:cTn id="162" dur="1" fill="hold">
                                          <p:stCondLst>
                                            <p:cond delay="0"/>
                                          </p:stCondLst>
                                        </p:cTn>
                                        <p:tgtEl>
                                          <p:spTgt spid="285"/>
                                        </p:tgtEl>
                                        <p:attrNameLst>
                                          <p:attrName>style.visibility</p:attrName>
                                        </p:attrNameLst>
                                      </p:cBhvr>
                                      <p:to>
                                        <p:strVal val="visible"/>
                                      </p:to>
                                    </p:set>
                                    <p:anim calcmode="lin" valueType="num">
                                      <p:cBhvr>
                                        <p:cTn id="163" dur="500" fill="hold"/>
                                        <p:tgtEl>
                                          <p:spTgt spid="285"/>
                                        </p:tgtEl>
                                        <p:attrNameLst>
                                          <p:attrName>ppt_w</p:attrName>
                                        </p:attrNameLst>
                                      </p:cBhvr>
                                      <p:tavLst>
                                        <p:tav tm="0">
                                          <p:val>
                                            <p:fltVal val="0"/>
                                          </p:val>
                                        </p:tav>
                                        <p:tav tm="100000">
                                          <p:val>
                                            <p:strVal val="#ppt_w"/>
                                          </p:val>
                                        </p:tav>
                                      </p:tavLst>
                                    </p:anim>
                                    <p:anim calcmode="lin" valueType="num">
                                      <p:cBhvr>
                                        <p:cTn id="164" dur="500" fill="hold"/>
                                        <p:tgtEl>
                                          <p:spTgt spid="285"/>
                                        </p:tgtEl>
                                        <p:attrNameLst>
                                          <p:attrName>ppt_h</p:attrName>
                                        </p:attrNameLst>
                                      </p:cBhvr>
                                      <p:tavLst>
                                        <p:tav tm="0">
                                          <p:val>
                                            <p:fltVal val="0"/>
                                          </p:val>
                                        </p:tav>
                                        <p:tav tm="100000">
                                          <p:val>
                                            <p:strVal val="#ppt_h"/>
                                          </p:val>
                                        </p:tav>
                                      </p:tavLst>
                                    </p:anim>
                                    <p:anim calcmode="lin" valueType="num">
                                      <p:cBhvr>
                                        <p:cTn id="165" dur="500" fill="hold"/>
                                        <p:tgtEl>
                                          <p:spTgt spid="285"/>
                                        </p:tgtEl>
                                        <p:attrNameLst>
                                          <p:attrName>style.rotation</p:attrName>
                                        </p:attrNameLst>
                                      </p:cBhvr>
                                      <p:tavLst>
                                        <p:tav tm="0">
                                          <p:val>
                                            <p:fltVal val="360"/>
                                          </p:val>
                                        </p:tav>
                                        <p:tav tm="100000">
                                          <p:val>
                                            <p:fltVal val="0"/>
                                          </p:val>
                                        </p:tav>
                                      </p:tavLst>
                                    </p:anim>
                                    <p:animEffect transition="in" filter="fade">
                                      <p:cBhvr>
                                        <p:cTn id="166" dur="500"/>
                                        <p:tgtEl>
                                          <p:spTgt spid="285"/>
                                        </p:tgtEl>
                                      </p:cBhvr>
                                    </p:animEffect>
                                  </p:childTnLst>
                                </p:cTn>
                              </p:par>
                              <p:par>
                                <p:cTn id="167" presetID="49" presetClass="entr" presetSubtype="0" decel="100000" fill="hold" grpId="0" nodeType="withEffect">
                                  <p:stCondLst>
                                    <p:cond delay="500"/>
                                  </p:stCondLst>
                                  <p:childTnLst>
                                    <p:set>
                                      <p:cBhvr>
                                        <p:cTn id="168" dur="1" fill="hold">
                                          <p:stCondLst>
                                            <p:cond delay="0"/>
                                          </p:stCondLst>
                                        </p:cTn>
                                        <p:tgtEl>
                                          <p:spTgt spid="286"/>
                                        </p:tgtEl>
                                        <p:attrNameLst>
                                          <p:attrName>style.visibility</p:attrName>
                                        </p:attrNameLst>
                                      </p:cBhvr>
                                      <p:to>
                                        <p:strVal val="visible"/>
                                      </p:to>
                                    </p:set>
                                    <p:anim calcmode="lin" valueType="num">
                                      <p:cBhvr>
                                        <p:cTn id="169" dur="500" fill="hold"/>
                                        <p:tgtEl>
                                          <p:spTgt spid="286"/>
                                        </p:tgtEl>
                                        <p:attrNameLst>
                                          <p:attrName>ppt_w</p:attrName>
                                        </p:attrNameLst>
                                      </p:cBhvr>
                                      <p:tavLst>
                                        <p:tav tm="0">
                                          <p:val>
                                            <p:fltVal val="0"/>
                                          </p:val>
                                        </p:tav>
                                        <p:tav tm="100000">
                                          <p:val>
                                            <p:strVal val="#ppt_w"/>
                                          </p:val>
                                        </p:tav>
                                      </p:tavLst>
                                    </p:anim>
                                    <p:anim calcmode="lin" valueType="num">
                                      <p:cBhvr>
                                        <p:cTn id="170" dur="500" fill="hold"/>
                                        <p:tgtEl>
                                          <p:spTgt spid="286"/>
                                        </p:tgtEl>
                                        <p:attrNameLst>
                                          <p:attrName>ppt_h</p:attrName>
                                        </p:attrNameLst>
                                      </p:cBhvr>
                                      <p:tavLst>
                                        <p:tav tm="0">
                                          <p:val>
                                            <p:fltVal val="0"/>
                                          </p:val>
                                        </p:tav>
                                        <p:tav tm="100000">
                                          <p:val>
                                            <p:strVal val="#ppt_h"/>
                                          </p:val>
                                        </p:tav>
                                      </p:tavLst>
                                    </p:anim>
                                    <p:anim calcmode="lin" valueType="num">
                                      <p:cBhvr>
                                        <p:cTn id="171" dur="500" fill="hold"/>
                                        <p:tgtEl>
                                          <p:spTgt spid="286"/>
                                        </p:tgtEl>
                                        <p:attrNameLst>
                                          <p:attrName>style.rotation</p:attrName>
                                        </p:attrNameLst>
                                      </p:cBhvr>
                                      <p:tavLst>
                                        <p:tav tm="0">
                                          <p:val>
                                            <p:fltVal val="360"/>
                                          </p:val>
                                        </p:tav>
                                        <p:tav tm="100000">
                                          <p:val>
                                            <p:fltVal val="0"/>
                                          </p:val>
                                        </p:tav>
                                      </p:tavLst>
                                    </p:anim>
                                    <p:animEffect transition="in" filter="fade">
                                      <p:cBhvr>
                                        <p:cTn id="172" dur="500"/>
                                        <p:tgtEl>
                                          <p:spTgt spid="286"/>
                                        </p:tgtEl>
                                      </p:cBhvr>
                                    </p:animEffect>
                                  </p:childTnLst>
                                </p:cTn>
                              </p:par>
                              <p:par>
                                <p:cTn id="173" presetID="49" presetClass="entr" presetSubtype="0" decel="100000" fill="hold" grpId="0" nodeType="withEffect">
                                  <p:stCondLst>
                                    <p:cond delay="2700"/>
                                  </p:stCondLst>
                                  <p:childTnLst>
                                    <p:set>
                                      <p:cBhvr>
                                        <p:cTn id="174" dur="1" fill="hold">
                                          <p:stCondLst>
                                            <p:cond delay="0"/>
                                          </p:stCondLst>
                                        </p:cTn>
                                        <p:tgtEl>
                                          <p:spTgt spid="287"/>
                                        </p:tgtEl>
                                        <p:attrNameLst>
                                          <p:attrName>style.visibility</p:attrName>
                                        </p:attrNameLst>
                                      </p:cBhvr>
                                      <p:to>
                                        <p:strVal val="visible"/>
                                      </p:to>
                                    </p:set>
                                    <p:anim calcmode="lin" valueType="num">
                                      <p:cBhvr>
                                        <p:cTn id="175" dur="500" fill="hold"/>
                                        <p:tgtEl>
                                          <p:spTgt spid="287"/>
                                        </p:tgtEl>
                                        <p:attrNameLst>
                                          <p:attrName>ppt_w</p:attrName>
                                        </p:attrNameLst>
                                      </p:cBhvr>
                                      <p:tavLst>
                                        <p:tav tm="0">
                                          <p:val>
                                            <p:fltVal val="0"/>
                                          </p:val>
                                        </p:tav>
                                        <p:tav tm="100000">
                                          <p:val>
                                            <p:strVal val="#ppt_w"/>
                                          </p:val>
                                        </p:tav>
                                      </p:tavLst>
                                    </p:anim>
                                    <p:anim calcmode="lin" valueType="num">
                                      <p:cBhvr>
                                        <p:cTn id="176" dur="500" fill="hold"/>
                                        <p:tgtEl>
                                          <p:spTgt spid="287"/>
                                        </p:tgtEl>
                                        <p:attrNameLst>
                                          <p:attrName>ppt_h</p:attrName>
                                        </p:attrNameLst>
                                      </p:cBhvr>
                                      <p:tavLst>
                                        <p:tav tm="0">
                                          <p:val>
                                            <p:fltVal val="0"/>
                                          </p:val>
                                        </p:tav>
                                        <p:tav tm="100000">
                                          <p:val>
                                            <p:strVal val="#ppt_h"/>
                                          </p:val>
                                        </p:tav>
                                      </p:tavLst>
                                    </p:anim>
                                    <p:anim calcmode="lin" valueType="num">
                                      <p:cBhvr>
                                        <p:cTn id="177" dur="500" fill="hold"/>
                                        <p:tgtEl>
                                          <p:spTgt spid="287"/>
                                        </p:tgtEl>
                                        <p:attrNameLst>
                                          <p:attrName>style.rotation</p:attrName>
                                        </p:attrNameLst>
                                      </p:cBhvr>
                                      <p:tavLst>
                                        <p:tav tm="0">
                                          <p:val>
                                            <p:fltVal val="360"/>
                                          </p:val>
                                        </p:tav>
                                        <p:tav tm="100000">
                                          <p:val>
                                            <p:fltVal val="0"/>
                                          </p:val>
                                        </p:tav>
                                      </p:tavLst>
                                    </p:anim>
                                    <p:animEffect transition="in" filter="fade">
                                      <p:cBhvr>
                                        <p:cTn id="178" dur="500"/>
                                        <p:tgtEl>
                                          <p:spTgt spid="287"/>
                                        </p:tgtEl>
                                      </p:cBhvr>
                                    </p:animEffect>
                                  </p:childTnLst>
                                </p:cTn>
                              </p:par>
                              <p:par>
                                <p:cTn id="179" presetID="49" presetClass="entr" presetSubtype="0" decel="100000" fill="hold" grpId="0" nodeType="withEffect">
                                  <p:stCondLst>
                                    <p:cond delay="1600"/>
                                  </p:stCondLst>
                                  <p:childTnLst>
                                    <p:set>
                                      <p:cBhvr>
                                        <p:cTn id="180" dur="1" fill="hold">
                                          <p:stCondLst>
                                            <p:cond delay="0"/>
                                          </p:stCondLst>
                                        </p:cTn>
                                        <p:tgtEl>
                                          <p:spTgt spid="288"/>
                                        </p:tgtEl>
                                        <p:attrNameLst>
                                          <p:attrName>style.visibility</p:attrName>
                                        </p:attrNameLst>
                                      </p:cBhvr>
                                      <p:to>
                                        <p:strVal val="visible"/>
                                      </p:to>
                                    </p:set>
                                    <p:anim calcmode="lin" valueType="num">
                                      <p:cBhvr>
                                        <p:cTn id="181" dur="500" fill="hold"/>
                                        <p:tgtEl>
                                          <p:spTgt spid="288"/>
                                        </p:tgtEl>
                                        <p:attrNameLst>
                                          <p:attrName>ppt_w</p:attrName>
                                        </p:attrNameLst>
                                      </p:cBhvr>
                                      <p:tavLst>
                                        <p:tav tm="0">
                                          <p:val>
                                            <p:fltVal val="0"/>
                                          </p:val>
                                        </p:tav>
                                        <p:tav tm="100000">
                                          <p:val>
                                            <p:strVal val="#ppt_w"/>
                                          </p:val>
                                        </p:tav>
                                      </p:tavLst>
                                    </p:anim>
                                    <p:anim calcmode="lin" valueType="num">
                                      <p:cBhvr>
                                        <p:cTn id="182" dur="500" fill="hold"/>
                                        <p:tgtEl>
                                          <p:spTgt spid="288"/>
                                        </p:tgtEl>
                                        <p:attrNameLst>
                                          <p:attrName>ppt_h</p:attrName>
                                        </p:attrNameLst>
                                      </p:cBhvr>
                                      <p:tavLst>
                                        <p:tav tm="0">
                                          <p:val>
                                            <p:fltVal val="0"/>
                                          </p:val>
                                        </p:tav>
                                        <p:tav tm="100000">
                                          <p:val>
                                            <p:strVal val="#ppt_h"/>
                                          </p:val>
                                        </p:tav>
                                      </p:tavLst>
                                    </p:anim>
                                    <p:anim calcmode="lin" valueType="num">
                                      <p:cBhvr>
                                        <p:cTn id="183" dur="500" fill="hold"/>
                                        <p:tgtEl>
                                          <p:spTgt spid="288"/>
                                        </p:tgtEl>
                                        <p:attrNameLst>
                                          <p:attrName>style.rotation</p:attrName>
                                        </p:attrNameLst>
                                      </p:cBhvr>
                                      <p:tavLst>
                                        <p:tav tm="0">
                                          <p:val>
                                            <p:fltVal val="360"/>
                                          </p:val>
                                        </p:tav>
                                        <p:tav tm="100000">
                                          <p:val>
                                            <p:fltVal val="0"/>
                                          </p:val>
                                        </p:tav>
                                      </p:tavLst>
                                    </p:anim>
                                    <p:animEffect transition="in" filter="fade">
                                      <p:cBhvr>
                                        <p:cTn id="184" dur="500"/>
                                        <p:tgtEl>
                                          <p:spTgt spid="288"/>
                                        </p:tgtEl>
                                      </p:cBhvr>
                                    </p:animEffect>
                                  </p:childTnLst>
                                </p:cTn>
                              </p:par>
                              <p:par>
                                <p:cTn id="185" presetID="49" presetClass="entr" presetSubtype="0" decel="100000" fill="hold" grpId="0" nodeType="withEffect">
                                  <p:stCondLst>
                                    <p:cond delay="0"/>
                                  </p:stCondLst>
                                  <p:childTnLst>
                                    <p:set>
                                      <p:cBhvr>
                                        <p:cTn id="186" dur="1" fill="hold">
                                          <p:stCondLst>
                                            <p:cond delay="0"/>
                                          </p:stCondLst>
                                        </p:cTn>
                                        <p:tgtEl>
                                          <p:spTgt spid="289"/>
                                        </p:tgtEl>
                                        <p:attrNameLst>
                                          <p:attrName>style.visibility</p:attrName>
                                        </p:attrNameLst>
                                      </p:cBhvr>
                                      <p:to>
                                        <p:strVal val="visible"/>
                                      </p:to>
                                    </p:set>
                                    <p:anim calcmode="lin" valueType="num">
                                      <p:cBhvr>
                                        <p:cTn id="187" dur="500" fill="hold"/>
                                        <p:tgtEl>
                                          <p:spTgt spid="289"/>
                                        </p:tgtEl>
                                        <p:attrNameLst>
                                          <p:attrName>ppt_w</p:attrName>
                                        </p:attrNameLst>
                                      </p:cBhvr>
                                      <p:tavLst>
                                        <p:tav tm="0">
                                          <p:val>
                                            <p:fltVal val="0"/>
                                          </p:val>
                                        </p:tav>
                                        <p:tav tm="100000">
                                          <p:val>
                                            <p:strVal val="#ppt_w"/>
                                          </p:val>
                                        </p:tav>
                                      </p:tavLst>
                                    </p:anim>
                                    <p:anim calcmode="lin" valueType="num">
                                      <p:cBhvr>
                                        <p:cTn id="188" dur="500" fill="hold"/>
                                        <p:tgtEl>
                                          <p:spTgt spid="289"/>
                                        </p:tgtEl>
                                        <p:attrNameLst>
                                          <p:attrName>ppt_h</p:attrName>
                                        </p:attrNameLst>
                                      </p:cBhvr>
                                      <p:tavLst>
                                        <p:tav tm="0">
                                          <p:val>
                                            <p:fltVal val="0"/>
                                          </p:val>
                                        </p:tav>
                                        <p:tav tm="100000">
                                          <p:val>
                                            <p:strVal val="#ppt_h"/>
                                          </p:val>
                                        </p:tav>
                                      </p:tavLst>
                                    </p:anim>
                                    <p:anim calcmode="lin" valueType="num">
                                      <p:cBhvr>
                                        <p:cTn id="189" dur="500" fill="hold"/>
                                        <p:tgtEl>
                                          <p:spTgt spid="289"/>
                                        </p:tgtEl>
                                        <p:attrNameLst>
                                          <p:attrName>style.rotation</p:attrName>
                                        </p:attrNameLst>
                                      </p:cBhvr>
                                      <p:tavLst>
                                        <p:tav tm="0">
                                          <p:val>
                                            <p:fltVal val="360"/>
                                          </p:val>
                                        </p:tav>
                                        <p:tav tm="100000">
                                          <p:val>
                                            <p:fltVal val="0"/>
                                          </p:val>
                                        </p:tav>
                                      </p:tavLst>
                                    </p:anim>
                                    <p:animEffect transition="in" filter="fade">
                                      <p:cBhvr>
                                        <p:cTn id="190" dur="500"/>
                                        <p:tgtEl>
                                          <p:spTgt spid="289"/>
                                        </p:tgtEl>
                                      </p:cBhvr>
                                    </p:animEffect>
                                  </p:childTnLst>
                                </p:cTn>
                              </p:par>
                              <p:par>
                                <p:cTn id="191" presetID="49" presetClass="entr" presetSubtype="0" decel="100000" fill="hold" grpId="0" nodeType="withEffect">
                                  <p:stCondLst>
                                    <p:cond delay="1600"/>
                                  </p:stCondLst>
                                  <p:childTnLst>
                                    <p:set>
                                      <p:cBhvr>
                                        <p:cTn id="192" dur="1" fill="hold">
                                          <p:stCondLst>
                                            <p:cond delay="0"/>
                                          </p:stCondLst>
                                        </p:cTn>
                                        <p:tgtEl>
                                          <p:spTgt spid="290"/>
                                        </p:tgtEl>
                                        <p:attrNameLst>
                                          <p:attrName>style.visibility</p:attrName>
                                        </p:attrNameLst>
                                      </p:cBhvr>
                                      <p:to>
                                        <p:strVal val="visible"/>
                                      </p:to>
                                    </p:set>
                                    <p:anim calcmode="lin" valueType="num">
                                      <p:cBhvr>
                                        <p:cTn id="193" dur="500" fill="hold"/>
                                        <p:tgtEl>
                                          <p:spTgt spid="290"/>
                                        </p:tgtEl>
                                        <p:attrNameLst>
                                          <p:attrName>ppt_w</p:attrName>
                                        </p:attrNameLst>
                                      </p:cBhvr>
                                      <p:tavLst>
                                        <p:tav tm="0">
                                          <p:val>
                                            <p:fltVal val="0"/>
                                          </p:val>
                                        </p:tav>
                                        <p:tav tm="100000">
                                          <p:val>
                                            <p:strVal val="#ppt_w"/>
                                          </p:val>
                                        </p:tav>
                                      </p:tavLst>
                                    </p:anim>
                                    <p:anim calcmode="lin" valueType="num">
                                      <p:cBhvr>
                                        <p:cTn id="194" dur="500" fill="hold"/>
                                        <p:tgtEl>
                                          <p:spTgt spid="290"/>
                                        </p:tgtEl>
                                        <p:attrNameLst>
                                          <p:attrName>ppt_h</p:attrName>
                                        </p:attrNameLst>
                                      </p:cBhvr>
                                      <p:tavLst>
                                        <p:tav tm="0">
                                          <p:val>
                                            <p:fltVal val="0"/>
                                          </p:val>
                                        </p:tav>
                                        <p:tav tm="100000">
                                          <p:val>
                                            <p:strVal val="#ppt_h"/>
                                          </p:val>
                                        </p:tav>
                                      </p:tavLst>
                                    </p:anim>
                                    <p:anim calcmode="lin" valueType="num">
                                      <p:cBhvr>
                                        <p:cTn id="195" dur="500" fill="hold"/>
                                        <p:tgtEl>
                                          <p:spTgt spid="290"/>
                                        </p:tgtEl>
                                        <p:attrNameLst>
                                          <p:attrName>style.rotation</p:attrName>
                                        </p:attrNameLst>
                                      </p:cBhvr>
                                      <p:tavLst>
                                        <p:tav tm="0">
                                          <p:val>
                                            <p:fltVal val="360"/>
                                          </p:val>
                                        </p:tav>
                                        <p:tav tm="100000">
                                          <p:val>
                                            <p:fltVal val="0"/>
                                          </p:val>
                                        </p:tav>
                                      </p:tavLst>
                                    </p:anim>
                                    <p:animEffect transition="in" filter="fade">
                                      <p:cBhvr>
                                        <p:cTn id="196" dur="500"/>
                                        <p:tgtEl>
                                          <p:spTgt spid="290"/>
                                        </p:tgtEl>
                                      </p:cBhvr>
                                    </p:animEffect>
                                  </p:childTnLst>
                                </p:cTn>
                              </p:par>
                              <p:par>
                                <p:cTn id="197" presetID="49" presetClass="entr" presetSubtype="0" decel="100000" fill="hold" grpId="0" nodeType="withEffect">
                                  <p:stCondLst>
                                    <p:cond delay="1000"/>
                                  </p:stCondLst>
                                  <p:childTnLst>
                                    <p:set>
                                      <p:cBhvr>
                                        <p:cTn id="198" dur="1" fill="hold">
                                          <p:stCondLst>
                                            <p:cond delay="0"/>
                                          </p:stCondLst>
                                        </p:cTn>
                                        <p:tgtEl>
                                          <p:spTgt spid="291"/>
                                        </p:tgtEl>
                                        <p:attrNameLst>
                                          <p:attrName>style.visibility</p:attrName>
                                        </p:attrNameLst>
                                      </p:cBhvr>
                                      <p:to>
                                        <p:strVal val="visible"/>
                                      </p:to>
                                    </p:set>
                                    <p:anim calcmode="lin" valueType="num">
                                      <p:cBhvr>
                                        <p:cTn id="199" dur="500" fill="hold"/>
                                        <p:tgtEl>
                                          <p:spTgt spid="291"/>
                                        </p:tgtEl>
                                        <p:attrNameLst>
                                          <p:attrName>ppt_w</p:attrName>
                                        </p:attrNameLst>
                                      </p:cBhvr>
                                      <p:tavLst>
                                        <p:tav tm="0">
                                          <p:val>
                                            <p:fltVal val="0"/>
                                          </p:val>
                                        </p:tav>
                                        <p:tav tm="100000">
                                          <p:val>
                                            <p:strVal val="#ppt_w"/>
                                          </p:val>
                                        </p:tav>
                                      </p:tavLst>
                                    </p:anim>
                                    <p:anim calcmode="lin" valueType="num">
                                      <p:cBhvr>
                                        <p:cTn id="200" dur="500" fill="hold"/>
                                        <p:tgtEl>
                                          <p:spTgt spid="291"/>
                                        </p:tgtEl>
                                        <p:attrNameLst>
                                          <p:attrName>ppt_h</p:attrName>
                                        </p:attrNameLst>
                                      </p:cBhvr>
                                      <p:tavLst>
                                        <p:tav tm="0">
                                          <p:val>
                                            <p:fltVal val="0"/>
                                          </p:val>
                                        </p:tav>
                                        <p:tav tm="100000">
                                          <p:val>
                                            <p:strVal val="#ppt_h"/>
                                          </p:val>
                                        </p:tav>
                                      </p:tavLst>
                                    </p:anim>
                                    <p:anim calcmode="lin" valueType="num">
                                      <p:cBhvr>
                                        <p:cTn id="201" dur="500" fill="hold"/>
                                        <p:tgtEl>
                                          <p:spTgt spid="291"/>
                                        </p:tgtEl>
                                        <p:attrNameLst>
                                          <p:attrName>style.rotation</p:attrName>
                                        </p:attrNameLst>
                                      </p:cBhvr>
                                      <p:tavLst>
                                        <p:tav tm="0">
                                          <p:val>
                                            <p:fltVal val="360"/>
                                          </p:val>
                                        </p:tav>
                                        <p:tav tm="100000">
                                          <p:val>
                                            <p:fltVal val="0"/>
                                          </p:val>
                                        </p:tav>
                                      </p:tavLst>
                                    </p:anim>
                                    <p:animEffect transition="in" filter="fade">
                                      <p:cBhvr>
                                        <p:cTn id="202" dur="500"/>
                                        <p:tgtEl>
                                          <p:spTgt spid="291"/>
                                        </p:tgtEl>
                                      </p:cBhvr>
                                    </p:animEffect>
                                  </p:childTnLst>
                                </p:cTn>
                              </p:par>
                              <p:par>
                                <p:cTn id="203" presetID="49" presetClass="entr" presetSubtype="0" decel="100000" fill="hold" grpId="0" nodeType="withEffect">
                                  <p:stCondLst>
                                    <p:cond delay="3700"/>
                                  </p:stCondLst>
                                  <p:childTnLst>
                                    <p:set>
                                      <p:cBhvr>
                                        <p:cTn id="204" dur="1" fill="hold">
                                          <p:stCondLst>
                                            <p:cond delay="0"/>
                                          </p:stCondLst>
                                        </p:cTn>
                                        <p:tgtEl>
                                          <p:spTgt spid="292"/>
                                        </p:tgtEl>
                                        <p:attrNameLst>
                                          <p:attrName>style.visibility</p:attrName>
                                        </p:attrNameLst>
                                      </p:cBhvr>
                                      <p:to>
                                        <p:strVal val="visible"/>
                                      </p:to>
                                    </p:set>
                                    <p:anim calcmode="lin" valueType="num">
                                      <p:cBhvr>
                                        <p:cTn id="205" dur="500" fill="hold"/>
                                        <p:tgtEl>
                                          <p:spTgt spid="292"/>
                                        </p:tgtEl>
                                        <p:attrNameLst>
                                          <p:attrName>ppt_w</p:attrName>
                                        </p:attrNameLst>
                                      </p:cBhvr>
                                      <p:tavLst>
                                        <p:tav tm="0">
                                          <p:val>
                                            <p:fltVal val="0"/>
                                          </p:val>
                                        </p:tav>
                                        <p:tav tm="100000">
                                          <p:val>
                                            <p:strVal val="#ppt_w"/>
                                          </p:val>
                                        </p:tav>
                                      </p:tavLst>
                                    </p:anim>
                                    <p:anim calcmode="lin" valueType="num">
                                      <p:cBhvr>
                                        <p:cTn id="206" dur="500" fill="hold"/>
                                        <p:tgtEl>
                                          <p:spTgt spid="292"/>
                                        </p:tgtEl>
                                        <p:attrNameLst>
                                          <p:attrName>ppt_h</p:attrName>
                                        </p:attrNameLst>
                                      </p:cBhvr>
                                      <p:tavLst>
                                        <p:tav tm="0">
                                          <p:val>
                                            <p:fltVal val="0"/>
                                          </p:val>
                                        </p:tav>
                                        <p:tav tm="100000">
                                          <p:val>
                                            <p:strVal val="#ppt_h"/>
                                          </p:val>
                                        </p:tav>
                                      </p:tavLst>
                                    </p:anim>
                                    <p:anim calcmode="lin" valueType="num">
                                      <p:cBhvr>
                                        <p:cTn id="207" dur="500" fill="hold"/>
                                        <p:tgtEl>
                                          <p:spTgt spid="292"/>
                                        </p:tgtEl>
                                        <p:attrNameLst>
                                          <p:attrName>style.rotation</p:attrName>
                                        </p:attrNameLst>
                                      </p:cBhvr>
                                      <p:tavLst>
                                        <p:tav tm="0">
                                          <p:val>
                                            <p:fltVal val="360"/>
                                          </p:val>
                                        </p:tav>
                                        <p:tav tm="100000">
                                          <p:val>
                                            <p:fltVal val="0"/>
                                          </p:val>
                                        </p:tav>
                                      </p:tavLst>
                                    </p:anim>
                                    <p:animEffect transition="in" filter="fade">
                                      <p:cBhvr>
                                        <p:cTn id="208" dur="500"/>
                                        <p:tgtEl>
                                          <p:spTgt spid="292"/>
                                        </p:tgtEl>
                                      </p:cBhvr>
                                    </p:animEffect>
                                  </p:childTnLst>
                                </p:cTn>
                              </p:par>
                              <p:par>
                                <p:cTn id="209" presetID="49" presetClass="entr" presetSubtype="0" decel="100000" fill="hold" grpId="0" nodeType="withEffect">
                                  <p:stCondLst>
                                    <p:cond delay="1600"/>
                                  </p:stCondLst>
                                  <p:childTnLst>
                                    <p:set>
                                      <p:cBhvr>
                                        <p:cTn id="210" dur="1" fill="hold">
                                          <p:stCondLst>
                                            <p:cond delay="0"/>
                                          </p:stCondLst>
                                        </p:cTn>
                                        <p:tgtEl>
                                          <p:spTgt spid="293"/>
                                        </p:tgtEl>
                                        <p:attrNameLst>
                                          <p:attrName>style.visibility</p:attrName>
                                        </p:attrNameLst>
                                      </p:cBhvr>
                                      <p:to>
                                        <p:strVal val="visible"/>
                                      </p:to>
                                    </p:set>
                                    <p:anim calcmode="lin" valueType="num">
                                      <p:cBhvr>
                                        <p:cTn id="211" dur="500" fill="hold"/>
                                        <p:tgtEl>
                                          <p:spTgt spid="293"/>
                                        </p:tgtEl>
                                        <p:attrNameLst>
                                          <p:attrName>ppt_w</p:attrName>
                                        </p:attrNameLst>
                                      </p:cBhvr>
                                      <p:tavLst>
                                        <p:tav tm="0">
                                          <p:val>
                                            <p:fltVal val="0"/>
                                          </p:val>
                                        </p:tav>
                                        <p:tav tm="100000">
                                          <p:val>
                                            <p:strVal val="#ppt_w"/>
                                          </p:val>
                                        </p:tav>
                                      </p:tavLst>
                                    </p:anim>
                                    <p:anim calcmode="lin" valueType="num">
                                      <p:cBhvr>
                                        <p:cTn id="212" dur="500" fill="hold"/>
                                        <p:tgtEl>
                                          <p:spTgt spid="293"/>
                                        </p:tgtEl>
                                        <p:attrNameLst>
                                          <p:attrName>ppt_h</p:attrName>
                                        </p:attrNameLst>
                                      </p:cBhvr>
                                      <p:tavLst>
                                        <p:tav tm="0">
                                          <p:val>
                                            <p:fltVal val="0"/>
                                          </p:val>
                                        </p:tav>
                                        <p:tav tm="100000">
                                          <p:val>
                                            <p:strVal val="#ppt_h"/>
                                          </p:val>
                                        </p:tav>
                                      </p:tavLst>
                                    </p:anim>
                                    <p:anim calcmode="lin" valueType="num">
                                      <p:cBhvr>
                                        <p:cTn id="213" dur="500" fill="hold"/>
                                        <p:tgtEl>
                                          <p:spTgt spid="293"/>
                                        </p:tgtEl>
                                        <p:attrNameLst>
                                          <p:attrName>style.rotation</p:attrName>
                                        </p:attrNameLst>
                                      </p:cBhvr>
                                      <p:tavLst>
                                        <p:tav tm="0">
                                          <p:val>
                                            <p:fltVal val="360"/>
                                          </p:val>
                                        </p:tav>
                                        <p:tav tm="100000">
                                          <p:val>
                                            <p:fltVal val="0"/>
                                          </p:val>
                                        </p:tav>
                                      </p:tavLst>
                                    </p:anim>
                                    <p:animEffect transition="in" filter="fade">
                                      <p:cBhvr>
                                        <p:cTn id="214" dur="500"/>
                                        <p:tgtEl>
                                          <p:spTgt spid="293"/>
                                        </p:tgtEl>
                                      </p:cBhvr>
                                    </p:animEffect>
                                  </p:childTnLst>
                                </p:cTn>
                              </p:par>
                              <p:par>
                                <p:cTn id="215" presetID="49" presetClass="entr" presetSubtype="0" decel="100000" fill="hold" grpId="0" nodeType="withEffect">
                                  <p:stCondLst>
                                    <p:cond delay="3200"/>
                                  </p:stCondLst>
                                  <p:childTnLst>
                                    <p:set>
                                      <p:cBhvr>
                                        <p:cTn id="216" dur="1" fill="hold">
                                          <p:stCondLst>
                                            <p:cond delay="0"/>
                                          </p:stCondLst>
                                        </p:cTn>
                                        <p:tgtEl>
                                          <p:spTgt spid="294"/>
                                        </p:tgtEl>
                                        <p:attrNameLst>
                                          <p:attrName>style.visibility</p:attrName>
                                        </p:attrNameLst>
                                      </p:cBhvr>
                                      <p:to>
                                        <p:strVal val="visible"/>
                                      </p:to>
                                    </p:set>
                                    <p:anim calcmode="lin" valueType="num">
                                      <p:cBhvr>
                                        <p:cTn id="217" dur="500" fill="hold"/>
                                        <p:tgtEl>
                                          <p:spTgt spid="294"/>
                                        </p:tgtEl>
                                        <p:attrNameLst>
                                          <p:attrName>ppt_w</p:attrName>
                                        </p:attrNameLst>
                                      </p:cBhvr>
                                      <p:tavLst>
                                        <p:tav tm="0">
                                          <p:val>
                                            <p:fltVal val="0"/>
                                          </p:val>
                                        </p:tav>
                                        <p:tav tm="100000">
                                          <p:val>
                                            <p:strVal val="#ppt_w"/>
                                          </p:val>
                                        </p:tav>
                                      </p:tavLst>
                                    </p:anim>
                                    <p:anim calcmode="lin" valueType="num">
                                      <p:cBhvr>
                                        <p:cTn id="218" dur="500" fill="hold"/>
                                        <p:tgtEl>
                                          <p:spTgt spid="294"/>
                                        </p:tgtEl>
                                        <p:attrNameLst>
                                          <p:attrName>ppt_h</p:attrName>
                                        </p:attrNameLst>
                                      </p:cBhvr>
                                      <p:tavLst>
                                        <p:tav tm="0">
                                          <p:val>
                                            <p:fltVal val="0"/>
                                          </p:val>
                                        </p:tav>
                                        <p:tav tm="100000">
                                          <p:val>
                                            <p:strVal val="#ppt_h"/>
                                          </p:val>
                                        </p:tav>
                                      </p:tavLst>
                                    </p:anim>
                                    <p:anim calcmode="lin" valueType="num">
                                      <p:cBhvr>
                                        <p:cTn id="219" dur="500" fill="hold"/>
                                        <p:tgtEl>
                                          <p:spTgt spid="294"/>
                                        </p:tgtEl>
                                        <p:attrNameLst>
                                          <p:attrName>style.rotation</p:attrName>
                                        </p:attrNameLst>
                                      </p:cBhvr>
                                      <p:tavLst>
                                        <p:tav tm="0">
                                          <p:val>
                                            <p:fltVal val="360"/>
                                          </p:val>
                                        </p:tav>
                                        <p:tav tm="100000">
                                          <p:val>
                                            <p:fltVal val="0"/>
                                          </p:val>
                                        </p:tav>
                                      </p:tavLst>
                                    </p:anim>
                                    <p:animEffect transition="in" filter="fade">
                                      <p:cBhvr>
                                        <p:cTn id="220" dur="500"/>
                                        <p:tgtEl>
                                          <p:spTgt spid="294"/>
                                        </p:tgtEl>
                                      </p:cBhvr>
                                    </p:animEffect>
                                  </p:childTnLst>
                                </p:cTn>
                              </p:par>
                              <p:par>
                                <p:cTn id="221" presetID="49" presetClass="entr" presetSubtype="0" decel="100000" fill="hold" grpId="0" nodeType="withEffect">
                                  <p:stCondLst>
                                    <p:cond delay="2200"/>
                                  </p:stCondLst>
                                  <p:childTnLst>
                                    <p:set>
                                      <p:cBhvr>
                                        <p:cTn id="222" dur="1" fill="hold">
                                          <p:stCondLst>
                                            <p:cond delay="0"/>
                                          </p:stCondLst>
                                        </p:cTn>
                                        <p:tgtEl>
                                          <p:spTgt spid="295"/>
                                        </p:tgtEl>
                                        <p:attrNameLst>
                                          <p:attrName>style.visibility</p:attrName>
                                        </p:attrNameLst>
                                      </p:cBhvr>
                                      <p:to>
                                        <p:strVal val="visible"/>
                                      </p:to>
                                    </p:set>
                                    <p:anim calcmode="lin" valueType="num">
                                      <p:cBhvr>
                                        <p:cTn id="223" dur="500" fill="hold"/>
                                        <p:tgtEl>
                                          <p:spTgt spid="295"/>
                                        </p:tgtEl>
                                        <p:attrNameLst>
                                          <p:attrName>ppt_w</p:attrName>
                                        </p:attrNameLst>
                                      </p:cBhvr>
                                      <p:tavLst>
                                        <p:tav tm="0">
                                          <p:val>
                                            <p:fltVal val="0"/>
                                          </p:val>
                                        </p:tav>
                                        <p:tav tm="100000">
                                          <p:val>
                                            <p:strVal val="#ppt_w"/>
                                          </p:val>
                                        </p:tav>
                                      </p:tavLst>
                                    </p:anim>
                                    <p:anim calcmode="lin" valueType="num">
                                      <p:cBhvr>
                                        <p:cTn id="224" dur="500" fill="hold"/>
                                        <p:tgtEl>
                                          <p:spTgt spid="295"/>
                                        </p:tgtEl>
                                        <p:attrNameLst>
                                          <p:attrName>ppt_h</p:attrName>
                                        </p:attrNameLst>
                                      </p:cBhvr>
                                      <p:tavLst>
                                        <p:tav tm="0">
                                          <p:val>
                                            <p:fltVal val="0"/>
                                          </p:val>
                                        </p:tav>
                                        <p:tav tm="100000">
                                          <p:val>
                                            <p:strVal val="#ppt_h"/>
                                          </p:val>
                                        </p:tav>
                                      </p:tavLst>
                                    </p:anim>
                                    <p:anim calcmode="lin" valueType="num">
                                      <p:cBhvr>
                                        <p:cTn id="225" dur="500" fill="hold"/>
                                        <p:tgtEl>
                                          <p:spTgt spid="295"/>
                                        </p:tgtEl>
                                        <p:attrNameLst>
                                          <p:attrName>style.rotation</p:attrName>
                                        </p:attrNameLst>
                                      </p:cBhvr>
                                      <p:tavLst>
                                        <p:tav tm="0">
                                          <p:val>
                                            <p:fltVal val="360"/>
                                          </p:val>
                                        </p:tav>
                                        <p:tav tm="100000">
                                          <p:val>
                                            <p:fltVal val="0"/>
                                          </p:val>
                                        </p:tav>
                                      </p:tavLst>
                                    </p:anim>
                                    <p:animEffect transition="in" filter="fade">
                                      <p:cBhvr>
                                        <p:cTn id="226" dur="500"/>
                                        <p:tgtEl>
                                          <p:spTgt spid="295"/>
                                        </p:tgtEl>
                                      </p:cBhvr>
                                    </p:animEffect>
                                  </p:childTnLst>
                                </p:cTn>
                              </p:par>
                              <p:par>
                                <p:cTn id="227" presetID="49" presetClass="entr" presetSubtype="0" decel="100000" fill="hold" grpId="0" nodeType="withEffect">
                                  <p:stCondLst>
                                    <p:cond delay="1000"/>
                                  </p:stCondLst>
                                  <p:childTnLst>
                                    <p:set>
                                      <p:cBhvr>
                                        <p:cTn id="228" dur="1" fill="hold">
                                          <p:stCondLst>
                                            <p:cond delay="0"/>
                                          </p:stCondLst>
                                        </p:cTn>
                                        <p:tgtEl>
                                          <p:spTgt spid="296"/>
                                        </p:tgtEl>
                                        <p:attrNameLst>
                                          <p:attrName>style.visibility</p:attrName>
                                        </p:attrNameLst>
                                      </p:cBhvr>
                                      <p:to>
                                        <p:strVal val="visible"/>
                                      </p:to>
                                    </p:set>
                                    <p:anim calcmode="lin" valueType="num">
                                      <p:cBhvr>
                                        <p:cTn id="229" dur="500" fill="hold"/>
                                        <p:tgtEl>
                                          <p:spTgt spid="296"/>
                                        </p:tgtEl>
                                        <p:attrNameLst>
                                          <p:attrName>ppt_w</p:attrName>
                                        </p:attrNameLst>
                                      </p:cBhvr>
                                      <p:tavLst>
                                        <p:tav tm="0">
                                          <p:val>
                                            <p:fltVal val="0"/>
                                          </p:val>
                                        </p:tav>
                                        <p:tav tm="100000">
                                          <p:val>
                                            <p:strVal val="#ppt_w"/>
                                          </p:val>
                                        </p:tav>
                                      </p:tavLst>
                                    </p:anim>
                                    <p:anim calcmode="lin" valueType="num">
                                      <p:cBhvr>
                                        <p:cTn id="230" dur="500" fill="hold"/>
                                        <p:tgtEl>
                                          <p:spTgt spid="296"/>
                                        </p:tgtEl>
                                        <p:attrNameLst>
                                          <p:attrName>ppt_h</p:attrName>
                                        </p:attrNameLst>
                                      </p:cBhvr>
                                      <p:tavLst>
                                        <p:tav tm="0">
                                          <p:val>
                                            <p:fltVal val="0"/>
                                          </p:val>
                                        </p:tav>
                                        <p:tav tm="100000">
                                          <p:val>
                                            <p:strVal val="#ppt_h"/>
                                          </p:val>
                                        </p:tav>
                                      </p:tavLst>
                                    </p:anim>
                                    <p:anim calcmode="lin" valueType="num">
                                      <p:cBhvr>
                                        <p:cTn id="231" dur="500" fill="hold"/>
                                        <p:tgtEl>
                                          <p:spTgt spid="296"/>
                                        </p:tgtEl>
                                        <p:attrNameLst>
                                          <p:attrName>style.rotation</p:attrName>
                                        </p:attrNameLst>
                                      </p:cBhvr>
                                      <p:tavLst>
                                        <p:tav tm="0">
                                          <p:val>
                                            <p:fltVal val="360"/>
                                          </p:val>
                                        </p:tav>
                                        <p:tav tm="100000">
                                          <p:val>
                                            <p:fltVal val="0"/>
                                          </p:val>
                                        </p:tav>
                                      </p:tavLst>
                                    </p:anim>
                                    <p:animEffect transition="in" filter="fade">
                                      <p:cBhvr>
                                        <p:cTn id="232" dur="500"/>
                                        <p:tgtEl>
                                          <p:spTgt spid="296"/>
                                        </p:tgtEl>
                                      </p:cBhvr>
                                    </p:animEffect>
                                  </p:childTnLst>
                                </p:cTn>
                              </p:par>
                              <p:par>
                                <p:cTn id="233" presetID="49" presetClass="entr" presetSubtype="0" decel="100000" fill="hold" grpId="0" nodeType="withEffect">
                                  <p:stCondLst>
                                    <p:cond delay="1600"/>
                                  </p:stCondLst>
                                  <p:childTnLst>
                                    <p:set>
                                      <p:cBhvr>
                                        <p:cTn id="234" dur="1" fill="hold">
                                          <p:stCondLst>
                                            <p:cond delay="0"/>
                                          </p:stCondLst>
                                        </p:cTn>
                                        <p:tgtEl>
                                          <p:spTgt spid="297"/>
                                        </p:tgtEl>
                                        <p:attrNameLst>
                                          <p:attrName>style.visibility</p:attrName>
                                        </p:attrNameLst>
                                      </p:cBhvr>
                                      <p:to>
                                        <p:strVal val="visible"/>
                                      </p:to>
                                    </p:set>
                                    <p:anim calcmode="lin" valueType="num">
                                      <p:cBhvr>
                                        <p:cTn id="235" dur="500" fill="hold"/>
                                        <p:tgtEl>
                                          <p:spTgt spid="297"/>
                                        </p:tgtEl>
                                        <p:attrNameLst>
                                          <p:attrName>ppt_w</p:attrName>
                                        </p:attrNameLst>
                                      </p:cBhvr>
                                      <p:tavLst>
                                        <p:tav tm="0">
                                          <p:val>
                                            <p:fltVal val="0"/>
                                          </p:val>
                                        </p:tav>
                                        <p:tav tm="100000">
                                          <p:val>
                                            <p:strVal val="#ppt_w"/>
                                          </p:val>
                                        </p:tav>
                                      </p:tavLst>
                                    </p:anim>
                                    <p:anim calcmode="lin" valueType="num">
                                      <p:cBhvr>
                                        <p:cTn id="236" dur="500" fill="hold"/>
                                        <p:tgtEl>
                                          <p:spTgt spid="297"/>
                                        </p:tgtEl>
                                        <p:attrNameLst>
                                          <p:attrName>ppt_h</p:attrName>
                                        </p:attrNameLst>
                                      </p:cBhvr>
                                      <p:tavLst>
                                        <p:tav tm="0">
                                          <p:val>
                                            <p:fltVal val="0"/>
                                          </p:val>
                                        </p:tav>
                                        <p:tav tm="100000">
                                          <p:val>
                                            <p:strVal val="#ppt_h"/>
                                          </p:val>
                                        </p:tav>
                                      </p:tavLst>
                                    </p:anim>
                                    <p:anim calcmode="lin" valueType="num">
                                      <p:cBhvr>
                                        <p:cTn id="237" dur="500" fill="hold"/>
                                        <p:tgtEl>
                                          <p:spTgt spid="297"/>
                                        </p:tgtEl>
                                        <p:attrNameLst>
                                          <p:attrName>style.rotation</p:attrName>
                                        </p:attrNameLst>
                                      </p:cBhvr>
                                      <p:tavLst>
                                        <p:tav tm="0">
                                          <p:val>
                                            <p:fltVal val="360"/>
                                          </p:val>
                                        </p:tav>
                                        <p:tav tm="100000">
                                          <p:val>
                                            <p:fltVal val="0"/>
                                          </p:val>
                                        </p:tav>
                                      </p:tavLst>
                                    </p:anim>
                                    <p:animEffect transition="in" filter="fade">
                                      <p:cBhvr>
                                        <p:cTn id="238" dur="500"/>
                                        <p:tgtEl>
                                          <p:spTgt spid="297"/>
                                        </p:tgtEl>
                                      </p:cBhvr>
                                    </p:animEffect>
                                  </p:childTnLst>
                                </p:cTn>
                              </p:par>
                              <p:par>
                                <p:cTn id="239" presetID="49" presetClass="entr" presetSubtype="0" decel="100000" fill="hold" grpId="0" nodeType="withEffect">
                                  <p:stCondLst>
                                    <p:cond delay="2700"/>
                                  </p:stCondLst>
                                  <p:childTnLst>
                                    <p:set>
                                      <p:cBhvr>
                                        <p:cTn id="240" dur="1" fill="hold">
                                          <p:stCondLst>
                                            <p:cond delay="0"/>
                                          </p:stCondLst>
                                        </p:cTn>
                                        <p:tgtEl>
                                          <p:spTgt spid="298"/>
                                        </p:tgtEl>
                                        <p:attrNameLst>
                                          <p:attrName>style.visibility</p:attrName>
                                        </p:attrNameLst>
                                      </p:cBhvr>
                                      <p:to>
                                        <p:strVal val="visible"/>
                                      </p:to>
                                    </p:set>
                                    <p:anim calcmode="lin" valueType="num">
                                      <p:cBhvr>
                                        <p:cTn id="241" dur="500" fill="hold"/>
                                        <p:tgtEl>
                                          <p:spTgt spid="298"/>
                                        </p:tgtEl>
                                        <p:attrNameLst>
                                          <p:attrName>ppt_w</p:attrName>
                                        </p:attrNameLst>
                                      </p:cBhvr>
                                      <p:tavLst>
                                        <p:tav tm="0">
                                          <p:val>
                                            <p:fltVal val="0"/>
                                          </p:val>
                                        </p:tav>
                                        <p:tav tm="100000">
                                          <p:val>
                                            <p:strVal val="#ppt_w"/>
                                          </p:val>
                                        </p:tav>
                                      </p:tavLst>
                                    </p:anim>
                                    <p:anim calcmode="lin" valueType="num">
                                      <p:cBhvr>
                                        <p:cTn id="242" dur="500" fill="hold"/>
                                        <p:tgtEl>
                                          <p:spTgt spid="298"/>
                                        </p:tgtEl>
                                        <p:attrNameLst>
                                          <p:attrName>ppt_h</p:attrName>
                                        </p:attrNameLst>
                                      </p:cBhvr>
                                      <p:tavLst>
                                        <p:tav tm="0">
                                          <p:val>
                                            <p:fltVal val="0"/>
                                          </p:val>
                                        </p:tav>
                                        <p:tav tm="100000">
                                          <p:val>
                                            <p:strVal val="#ppt_h"/>
                                          </p:val>
                                        </p:tav>
                                      </p:tavLst>
                                    </p:anim>
                                    <p:anim calcmode="lin" valueType="num">
                                      <p:cBhvr>
                                        <p:cTn id="243" dur="500" fill="hold"/>
                                        <p:tgtEl>
                                          <p:spTgt spid="298"/>
                                        </p:tgtEl>
                                        <p:attrNameLst>
                                          <p:attrName>style.rotation</p:attrName>
                                        </p:attrNameLst>
                                      </p:cBhvr>
                                      <p:tavLst>
                                        <p:tav tm="0">
                                          <p:val>
                                            <p:fltVal val="360"/>
                                          </p:val>
                                        </p:tav>
                                        <p:tav tm="100000">
                                          <p:val>
                                            <p:fltVal val="0"/>
                                          </p:val>
                                        </p:tav>
                                      </p:tavLst>
                                    </p:anim>
                                    <p:animEffect transition="in" filter="fade">
                                      <p:cBhvr>
                                        <p:cTn id="244" dur="500"/>
                                        <p:tgtEl>
                                          <p:spTgt spid="298"/>
                                        </p:tgtEl>
                                      </p:cBhvr>
                                    </p:animEffect>
                                  </p:childTnLst>
                                </p:cTn>
                              </p:par>
                              <p:par>
                                <p:cTn id="245" presetID="49" presetClass="entr" presetSubtype="0" decel="100000" fill="hold" grpId="0" nodeType="withEffect">
                                  <p:stCondLst>
                                    <p:cond delay="500"/>
                                  </p:stCondLst>
                                  <p:childTnLst>
                                    <p:set>
                                      <p:cBhvr>
                                        <p:cTn id="246" dur="1" fill="hold">
                                          <p:stCondLst>
                                            <p:cond delay="0"/>
                                          </p:stCondLst>
                                        </p:cTn>
                                        <p:tgtEl>
                                          <p:spTgt spid="299"/>
                                        </p:tgtEl>
                                        <p:attrNameLst>
                                          <p:attrName>style.visibility</p:attrName>
                                        </p:attrNameLst>
                                      </p:cBhvr>
                                      <p:to>
                                        <p:strVal val="visible"/>
                                      </p:to>
                                    </p:set>
                                    <p:anim calcmode="lin" valueType="num">
                                      <p:cBhvr>
                                        <p:cTn id="247" dur="500" fill="hold"/>
                                        <p:tgtEl>
                                          <p:spTgt spid="299"/>
                                        </p:tgtEl>
                                        <p:attrNameLst>
                                          <p:attrName>ppt_w</p:attrName>
                                        </p:attrNameLst>
                                      </p:cBhvr>
                                      <p:tavLst>
                                        <p:tav tm="0">
                                          <p:val>
                                            <p:fltVal val="0"/>
                                          </p:val>
                                        </p:tav>
                                        <p:tav tm="100000">
                                          <p:val>
                                            <p:strVal val="#ppt_w"/>
                                          </p:val>
                                        </p:tav>
                                      </p:tavLst>
                                    </p:anim>
                                    <p:anim calcmode="lin" valueType="num">
                                      <p:cBhvr>
                                        <p:cTn id="248" dur="500" fill="hold"/>
                                        <p:tgtEl>
                                          <p:spTgt spid="299"/>
                                        </p:tgtEl>
                                        <p:attrNameLst>
                                          <p:attrName>ppt_h</p:attrName>
                                        </p:attrNameLst>
                                      </p:cBhvr>
                                      <p:tavLst>
                                        <p:tav tm="0">
                                          <p:val>
                                            <p:fltVal val="0"/>
                                          </p:val>
                                        </p:tav>
                                        <p:tav tm="100000">
                                          <p:val>
                                            <p:strVal val="#ppt_h"/>
                                          </p:val>
                                        </p:tav>
                                      </p:tavLst>
                                    </p:anim>
                                    <p:anim calcmode="lin" valueType="num">
                                      <p:cBhvr>
                                        <p:cTn id="249" dur="500" fill="hold"/>
                                        <p:tgtEl>
                                          <p:spTgt spid="299"/>
                                        </p:tgtEl>
                                        <p:attrNameLst>
                                          <p:attrName>style.rotation</p:attrName>
                                        </p:attrNameLst>
                                      </p:cBhvr>
                                      <p:tavLst>
                                        <p:tav tm="0">
                                          <p:val>
                                            <p:fltVal val="360"/>
                                          </p:val>
                                        </p:tav>
                                        <p:tav tm="100000">
                                          <p:val>
                                            <p:fltVal val="0"/>
                                          </p:val>
                                        </p:tav>
                                      </p:tavLst>
                                    </p:anim>
                                    <p:animEffect transition="in" filter="fade">
                                      <p:cBhvr>
                                        <p:cTn id="250" dur="500"/>
                                        <p:tgtEl>
                                          <p:spTgt spid="299"/>
                                        </p:tgtEl>
                                      </p:cBhvr>
                                    </p:animEffect>
                                  </p:childTnLst>
                                </p:cTn>
                              </p:par>
                              <p:par>
                                <p:cTn id="251" presetID="49" presetClass="entr" presetSubtype="0" decel="100000" fill="hold" grpId="0" nodeType="withEffect">
                                  <p:stCondLst>
                                    <p:cond delay="0"/>
                                  </p:stCondLst>
                                  <p:childTnLst>
                                    <p:set>
                                      <p:cBhvr>
                                        <p:cTn id="252" dur="1" fill="hold">
                                          <p:stCondLst>
                                            <p:cond delay="0"/>
                                          </p:stCondLst>
                                        </p:cTn>
                                        <p:tgtEl>
                                          <p:spTgt spid="300"/>
                                        </p:tgtEl>
                                        <p:attrNameLst>
                                          <p:attrName>style.visibility</p:attrName>
                                        </p:attrNameLst>
                                      </p:cBhvr>
                                      <p:to>
                                        <p:strVal val="visible"/>
                                      </p:to>
                                    </p:set>
                                    <p:anim calcmode="lin" valueType="num">
                                      <p:cBhvr>
                                        <p:cTn id="253" dur="500" fill="hold"/>
                                        <p:tgtEl>
                                          <p:spTgt spid="300"/>
                                        </p:tgtEl>
                                        <p:attrNameLst>
                                          <p:attrName>ppt_w</p:attrName>
                                        </p:attrNameLst>
                                      </p:cBhvr>
                                      <p:tavLst>
                                        <p:tav tm="0">
                                          <p:val>
                                            <p:fltVal val="0"/>
                                          </p:val>
                                        </p:tav>
                                        <p:tav tm="100000">
                                          <p:val>
                                            <p:strVal val="#ppt_w"/>
                                          </p:val>
                                        </p:tav>
                                      </p:tavLst>
                                    </p:anim>
                                    <p:anim calcmode="lin" valueType="num">
                                      <p:cBhvr>
                                        <p:cTn id="254" dur="500" fill="hold"/>
                                        <p:tgtEl>
                                          <p:spTgt spid="300"/>
                                        </p:tgtEl>
                                        <p:attrNameLst>
                                          <p:attrName>ppt_h</p:attrName>
                                        </p:attrNameLst>
                                      </p:cBhvr>
                                      <p:tavLst>
                                        <p:tav tm="0">
                                          <p:val>
                                            <p:fltVal val="0"/>
                                          </p:val>
                                        </p:tav>
                                        <p:tav tm="100000">
                                          <p:val>
                                            <p:strVal val="#ppt_h"/>
                                          </p:val>
                                        </p:tav>
                                      </p:tavLst>
                                    </p:anim>
                                    <p:anim calcmode="lin" valueType="num">
                                      <p:cBhvr>
                                        <p:cTn id="255" dur="500" fill="hold"/>
                                        <p:tgtEl>
                                          <p:spTgt spid="300"/>
                                        </p:tgtEl>
                                        <p:attrNameLst>
                                          <p:attrName>style.rotation</p:attrName>
                                        </p:attrNameLst>
                                      </p:cBhvr>
                                      <p:tavLst>
                                        <p:tav tm="0">
                                          <p:val>
                                            <p:fltVal val="360"/>
                                          </p:val>
                                        </p:tav>
                                        <p:tav tm="100000">
                                          <p:val>
                                            <p:fltVal val="0"/>
                                          </p:val>
                                        </p:tav>
                                      </p:tavLst>
                                    </p:anim>
                                    <p:animEffect transition="in" filter="fade">
                                      <p:cBhvr>
                                        <p:cTn id="256" dur="500"/>
                                        <p:tgtEl>
                                          <p:spTgt spid="300"/>
                                        </p:tgtEl>
                                      </p:cBhvr>
                                    </p:animEffect>
                                  </p:childTnLst>
                                </p:cTn>
                              </p:par>
                              <p:par>
                                <p:cTn id="257" presetID="49" presetClass="entr" presetSubtype="0" decel="100000" fill="hold" grpId="0" nodeType="withEffect">
                                  <p:stCondLst>
                                    <p:cond delay="1600"/>
                                  </p:stCondLst>
                                  <p:childTnLst>
                                    <p:set>
                                      <p:cBhvr>
                                        <p:cTn id="258" dur="1" fill="hold">
                                          <p:stCondLst>
                                            <p:cond delay="0"/>
                                          </p:stCondLst>
                                        </p:cTn>
                                        <p:tgtEl>
                                          <p:spTgt spid="301"/>
                                        </p:tgtEl>
                                        <p:attrNameLst>
                                          <p:attrName>style.visibility</p:attrName>
                                        </p:attrNameLst>
                                      </p:cBhvr>
                                      <p:to>
                                        <p:strVal val="visible"/>
                                      </p:to>
                                    </p:set>
                                    <p:anim calcmode="lin" valueType="num">
                                      <p:cBhvr>
                                        <p:cTn id="259" dur="500" fill="hold"/>
                                        <p:tgtEl>
                                          <p:spTgt spid="301"/>
                                        </p:tgtEl>
                                        <p:attrNameLst>
                                          <p:attrName>ppt_w</p:attrName>
                                        </p:attrNameLst>
                                      </p:cBhvr>
                                      <p:tavLst>
                                        <p:tav tm="0">
                                          <p:val>
                                            <p:fltVal val="0"/>
                                          </p:val>
                                        </p:tav>
                                        <p:tav tm="100000">
                                          <p:val>
                                            <p:strVal val="#ppt_w"/>
                                          </p:val>
                                        </p:tav>
                                      </p:tavLst>
                                    </p:anim>
                                    <p:anim calcmode="lin" valueType="num">
                                      <p:cBhvr>
                                        <p:cTn id="260" dur="500" fill="hold"/>
                                        <p:tgtEl>
                                          <p:spTgt spid="301"/>
                                        </p:tgtEl>
                                        <p:attrNameLst>
                                          <p:attrName>ppt_h</p:attrName>
                                        </p:attrNameLst>
                                      </p:cBhvr>
                                      <p:tavLst>
                                        <p:tav tm="0">
                                          <p:val>
                                            <p:fltVal val="0"/>
                                          </p:val>
                                        </p:tav>
                                        <p:tav tm="100000">
                                          <p:val>
                                            <p:strVal val="#ppt_h"/>
                                          </p:val>
                                        </p:tav>
                                      </p:tavLst>
                                    </p:anim>
                                    <p:anim calcmode="lin" valueType="num">
                                      <p:cBhvr>
                                        <p:cTn id="261" dur="500" fill="hold"/>
                                        <p:tgtEl>
                                          <p:spTgt spid="301"/>
                                        </p:tgtEl>
                                        <p:attrNameLst>
                                          <p:attrName>style.rotation</p:attrName>
                                        </p:attrNameLst>
                                      </p:cBhvr>
                                      <p:tavLst>
                                        <p:tav tm="0">
                                          <p:val>
                                            <p:fltVal val="360"/>
                                          </p:val>
                                        </p:tav>
                                        <p:tav tm="100000">
                                          <p:val>
                                            <p:fltVal val="0"/>
                                          </p:val>
                                        </p:tav>
                                      </p:tavLst>
                                    </p:anim>
                                    <p:animEffect transition="in" filter="fade">
                                      <p:cBhvr>
                                        <p:cTn id="262" dur="500"/>
                                        <p:tgtEl>
                                          <p:spTgt spid="301"/>
                                        </p:tgtEl>
                                      </p:cBhvr>
                                    </p:animEffect>
                                  </p:childTnLst>
                                </p:cTn>
                              </p:par>
                              <p:par>
                                <p:cTn id="263" presetID="49" presetClass="entr" presetSubtype="0" decel="100000" fill="hold" grpId="0" nodeType="withEffect">
                                  <p:stCondLst>
                                    <p:cond delay="1000"/>
                                  </p:stCondLst>
                                  <p:childTnLst>
                                    <p:set>
                                      <p:cBhvr>
                                        <p:cTn id="264" dur="1" fill="hold">
                                          <p:stCondLst>
                                            <p:cond delay="0"/>
                                          </p:stCondLst>
                                        </p:cTn>
                                        <p:tgtEl>
                                          <p:spTgt spid="302"/>
                                        </p:tgtEl>
                                        <p:attrNameLst>
                                          <p:attrName>style.visibility</p:attrName>
                                        </p:attrNameLst>
                                      </p:cBhvr>
                                      <p:to>
                                        <p:strVal val="visible"/>
                                      </p:to>
                                    </p:set>
                                    <p:anim calcmode="lin" valueType="num">
                                      <p:cBhvr>
                                        <p:cTn id="265" dur="500" fill="hold"/>
                                        <p:tgtEl>
                                          <p:spTgt spid="302"/>
                                        </p:tgtEl>
                                        <p:attrNameLst>
                                          <p:attrName>ppt_w</p:attrName>
                                        </p:attrNameLst>
                                      </p:cBhvr>
                                      <p:tavLst>
                                        <p:tav tm="0">
                                          <p:val>
                                            <p:fltVal val="0"/>
                                          </p:val>
                                        </p:tav>
                                        <p:tav tm="100000">
                                          <p:val>
                                            <p:strVal val="#ppt_w"/>
                                          </p:val>
                                        </p:tav>
                                      </p:tavLst>
                                    </p:anim>
                                    <p:anim calcmode="lin" valueType="num">
                                      <p:cBhvr>
                                        <p:cTn id="266" dur="500" fill="hold"/>
                                        <p:tgtEl>
                                          <p:spTgt spid="302"/>
                                        </p:tgtEl>
                                        <p:attrNameLst>
                                          <p:attrName>ppt_h</p:attrName>
                                        </p:attrNameLst>
                                      </p:cBhvr>
                                      <p:tavLst>
                                        <p:tav tm="0">
                                          <p:val>
                                            <p:fltVal val="0"/>
                                          </p:val>
                                        </p:tav>
                                        <p:tav tm="100000">
                                          <p:val>
                                            <p:strVal val="#ppt_h"/>
                                          </p:val>
                                        </p:tav>
                                      </p:tavLst>
                                    </p:anim>
                                    <p:anim calcmode="lin" valueType="num">
                                      <p:cBhvr>
                                        <p:cTn id="267" dur="500" fill="hold"/>
                                        <p:tgtEl>
                                          <p:spTgt spid="302"/>
                                        </p:tgtEl>
                                        <p:attrNameLst>
                                          <p:attrName>style.rotation</p:attrName>
                                        </p:attrNameLst>
                                      </p:cBhvr>
                                      <p:tavLst>
                                        <p:tav tm="0">
                                          <p:val>
                                            <p:fltVal val="360"/>
                                          </p:val>
                                        </p:tav>
                                        <p:tav tm="100000">
                                          <p:val>
                                            <p:fltVal val="0"/>
                                          </p:val>
                                        </p:tav>
                                      </p:tavLst>
                                    </p:anim>
                                    <p:animEffect transition="in" filter="fade">
                                      <p:cBhvr>
                                        <p:cTn id="268" dur="500"/>
                                        <p:tgtEl>
                                          <p:spTgt spid="302"/>
                                        </p:tgtEl>
                                      </p:cBhvr>
                                    </p:animEffect>
                                  </p:childTnLst>
                                </p:cTn>
                              </p:par>
                              <p:par>
                                <p:cTn id="269" presetID="49" presetClass="entr" presetSubtype="0" decel="100000" fill="hold" grpId="0" nodeType="withEffect">
                                  <p:stCondLst>
                                    <p:cond delay="0"/>
                                  </p:stCondLst>
                                  <p:childTnLst>
                                    <p:set>
                                      <p:cBhvr>
                                        <p:cTn id="270" dur="1" fill="hold">
                                          <p:stCondLst>
                                            <p:cond delay="0"/>
                                          </p:stCondLst>
                                        </p:cTn>
                                        <p:tgtEl>
                                          <p:spTgt spid="303"/>
                                        </p:tgtEl>
                                        <p:attrNameLst>
                                          <p:attrName>style.visibility</p:attrName>
                                        </p:attrNameLst>
                                      </p:cBhvr>
                                      <p:to>
                                        <p:strVal val="visible"/>
                                      </p:to>
                                    </p:set>
                                    <p:anim calcmode="lin" valueType="num">
                                      <p:cBhvr>
                                        <p:cTn id="271" dur="500" fill="hold"/>
                                        <p:tgtEl>
                                          <p:spTgt spid="303"/>
                                        </p:tgtEl>
                                        <p:attrNameLst>
                                          <p:attrName>ppt_w</p:attrName>
                                        </p:attrNameLst>
                                      </p:cBhvr>
                                      <p:tavLst>
                                        <p:tav tm="0">
                                          <p:val>
                                            <p:fltVal val="0"/>
                                          </p:val>
                                        </p:tav>
                                        <p:tav tm="100000">
                                          <p:val>
                                            <p:strVal val="#ppt_w"/>
                                          </p:val>
                                        </p:tav>
                                      </p:tavLst>
                                    </p:anim>
                                    <p:anim calcmode="lin" valueType="num">
                                      <p:cBhvr>
                                        <p:cTn id="272" dur="500" fill="hold"/>
                                        <p:tgtEl>
                                          <p:spTgt spid="303"/>
                                        </p:tgtEl>
                                        <p:attrNameLst>
                                          <p:attrName>ppt_h</p:attrName>
                                        </p:attrNameLst>
                                      </p:cBhvr>
                                      <p:tavLst>
                                        <p:tav tm="0">
                                          <p:val>
                                            <p:fltVal val="0"/>
                                          </p:val>
                                        </p:tav>
                                        <p:tav tm="100000">
                                          <p:val>
                                            <p:strVal val="#ppt_h"/>
                                          </p:val>
                                        </p:tav>
                                      </p:tavLst>
                                    </p:anim>
                                    <p:anim calcmode="lin" valueType="num">
                                      <p:cBhvr>
                                        <p:cTn id="273" dur="500" fill="hold"/>
                                        <p:tgtEl>
                                          <p:spTgt spid="303"/>
                                        </p:tgtEl>
                                        <p:attrNameLst>
                                          <p:attrName>style.rotation</p:attrName>
                                        </p:attrNameLst>
                                      </p:cBhvr>
                                      <p:tavLst>
                                        <p:tav tm="0">
                                          <p:val>
                                            <p:fltVal val="360"/>
                                          </p:val>
                                        </p:tav>
                                        <p:tav tm="100000">
                                          <p:val>
                                            <p:fltVal val="0"/>
                                          </p:val>
                                        </p:tav>
                                      </p:tavLst>
                                    </p:anim>
                                    <p:animEffect transition="in" filter="fade">
                                      <p:cBhvr>
                                        <p:cTn id="274" dur="500"/>
                                        <p:tgtEl>
                                          <p:spTgt spid="303"/>
                                        </p:tgtEl>
                                      </p:cBhvr>
                                    </p:animEffect>
                                  </p:childTnLst>
                                </p:cTn>
                              </p:par>
                              <p:par>
                                <p:cTn id="275" presetID="49" presetClass="entr" presetSubtype="0" decel="100000" fill="hold" grpId="0" nodeType="withEffect">
                                  <p:stCondLst>
                                    <p:cond delay="1600"/>
                                  </p:stCondLst>
                                  <p:childTnLst>
                                    <p:set>
                                      <p:cBhvr>
                                        <p:cTn id="276" dur="1" fill="hold">
                                          <p:stCondLst>
                                            <p:cond delay="0"/>
                                          </p:stCondLst>
                                        </p:cTn>
                                        <p:tgtEl>
                                          <p:spTgt spid="304"/>
                                        </p:tgtEl>
                                        <p:attrNameLst>
                                          <p:attrName>style.visibility</p:attrName>
                                        </p:attrNameLst>
                                      </p:cBhvr>
                                      <p:to>
                                        <p:strVal val="visible"/>
                                      </p:to>
                                    </p:set>
                                    <p:anim calcmode="lin" valueType="num">
                                      <p:cBhvr>
                                        <p:cTn id="277" dur="500" fill="hold"/>
                                        <p:tgtEl>
                                          <p:spTgt spid="304"/>
                                        </p:tgtEl>
                                        <p:attrNameLst>
                                          <p:attrName>ppt_w</p:attrName>
                                        </p:attrNameLst>
                                      </p:cBhvr>
                                      <p:tavLst>
                                        <p:tav tm="0">
                                          <p:val>
                                            <p:fltVal val="0"/>
                                          </p:val>
                                        </p:tav>
                                        <p:tav tm="100000">
                                          <p:val>
                                            <p:strVal val="#ppt_w"/>
                                          </p:val>
                                        </p:tav>
                                      </p:tavLst>
                                    </p:anim>
                                    <p:anim calcmode="lin" valueType="num">
                                      <p:cBhvr>
                                        <p:cTn id="278" dur="500" fill="hold"/>
                                        <p:tgtEl>
                                          <p:spTgt spid="304"/>
                                        </p:tgtEl>
                                        <p:attrNameLst>
                                          <p:attrName>ppt_h</p:attrName>
                                        </p:attrNameLst>
                                      </p:cBhvr>
                                      <p:tavLst>
                                        <p:tav tm="0">
                                          <p:val>
                                            <p:fltVal val="0"/>
                                          </p:val>
                                        </p:tav>
                                        <p:tav tm="100000">
                                          <p:val>
                                            <p:strVal val="#ppt_h"/>
                                          </p:val>
                                        </p:tav>
                                      </p:tavLst>
                                    </p:anim>
                                    <p:anim calcmode="lin" valueType="num">
                                      <p:cBhvr>
                                        <p:cTn id="279" dur="500" fill="hold"/>
                                        <p:tgtEl>
                                          <p:spTgt spid="304"/>
                                        </p:tgtEl>
                                        <p:attrNameLst>
                                          <p:attrName>style.rotation</p:attrName>
                                        </p:attrNameLst>
                                      </p:cBhvr>
                                      <p:tavLst>
                                        <p:tav tm="0">
                                          <p:val>
                                            <p:fltVal val="360"/>
                                          </p:val>
                                        </p:tav>
                                        <p:tav tm="100000">
                                          <p:val>
                                            <p:fltVal val="0"/>
                                          </p:val>
                                        </p:tav>
                                      </p:tavLst>
                                    </p:anim>
                                    <p:animEffect transition="in" filter="fade">
                                      <p:cBhvr>
                                        <p:cTn id="280" dur="500"/>
                                        <p:tgtEl>
                                          <p:spTgt spid="304"/>
                                        </p:tgtEl>
                                      </p:cBhvr>
                                    </p:animEffect>
                                  </p:childTnLst>
                                </p:cTn>
                              </p:par>
                              <p:par>
                                <p:cTn id="281" presetID="49" presetClass="entr" presetSubtype="0" decel="100000" fill="hold" grpId="0" nodeType="withEffect">
                                  <p:stCondLst>
                                    <p:cond delay="1000"/>
                                  </p:stCondLst>
                                  <p:childTnLst>
                                    <p:set>
                                      <p:cBhvr>
                                        <p:cTn id="282" dur="1" fill="hold">
                                          <p:stCondLst>
                                            <p:cond delay="0"/>
                                          </p:stCondLst>
                                        </p:cTn>
                                        <p:tgtEl>
                                          <p:spTgt spid="305"/>
                                        </p:tgtEl>
                                        <p:attrNameLst>
                                          <p:attrName>style.visibility</p:attrName>
                                        </p:attrNameLst>
                                      </p:cBhvr>
                                      <p:to>
                                        <p:strVal val="visible"/>
                                      </p:to>
                                    </p:set>
                                    <p:anim calcmode="lin" valueType="num">
                                      <p:cBhvr>
                                        <p:cTn id="283" dur="500" fill="hold"/>
                                        <p:tgtEl>
                                          <p:spTgt spid="305"/>
                                        </p:tgtEl>
                                        <p:attrNameLst>
                                          <p:attrName>ppt_w</p:attrName>
                                        </p:attrNameLst>
                                      </p:cBhvr>
                                      <p:tavLst>
                                        <p:tav tm="0">
                                          <p:val>
                                            <p:fltVal val="0"/>
                                          </p:val>
                                        </p:tav>
                                        <p:tav tm="100000">
                                          <p:val>
                                            <p:strVal val="#ppt_w"/>
                                          </p:val>
                                        </p:tav>
                                      </p:tavLst>
                                    </p:anim>
                                    <p:anim calcmode="lin" valueType="num">
                                      <p:cBhvr>
                                        <p:cTn id="284" dur="500" fill="hold"/>
                                        <p:tgtEl>
                                          <p:spTgt spid="305"/>
                                        </p:tgtEl>
                                        <p:attrNameLst>
                                          <p:attrName>ppt_h</p:attrName>
                                        </p:attrNameLst>
                                      </p:cBhvr>
                                      <p:tavLst>
                                        <p:tav tm="0">
                                          <p:val>
                                            <p:fltVal val="0"/>
                                          </p:val>
                                        </p:tav>
                                        <p:tav tm="100000">
                                          <p:val>
                                            <p:strVal val="#ppt_h"/>
                                          </p:val>
                                        </p:tav>
                                      </p:tavLst>
                                    </p:anim>
                                    <p:anim calcmode="lin" valueType="num">
                                      <p:cBhvr>
                                        <p:cTn id="285" dur="500" fill="hold"/>
                                        <p:tgtEl>
                                          <p:spTgt spid="305"/>
                                        </p:tgtEl>
                                        <p:attrNameLst>
                                          <p:attrName>style.rotation</p:attrName>
                                        </p:attrNameLst>
                                      </p:cBhvr>
                                      <p:tavLst>
                                        <p:tav tm="0">
                                          <p:val>
                                            <p:fltVal val="360"/>
                                          </p:val>
                                        </p:tav>
                                        <p:tav tm="100000">
                                          <p:val>
                                            <p:fltVal val="0"/>
                                          </p:val>
                                        </p:tav>
                                      </p:tavLst>
                                    </p:anim>
                                    <p:animEffect transition="in" filter="fade">
                                      <p:cBhvr>
                                        <p:cTn id="286" dur="500"/>
                                        <p:tgtEl>
                                          <p:spTgt spid="305"/>
                                        </p:tgtEl>
                                      </p:cBhvr>
                                    </p:animEffect>
                                  </p:childTnLst>
                                </p:cTn>
                              </p:par>
                              <p:par>
                                <p:cTn id="287" presetID="49" presetClass="entr" presetSubtype="0" decel="100000" fill="hold" grpId="0" nodeType="withEffect">
                                  <p:stCondLst>
                                    <p:cond delay="3200"/>
                                  </p:stCondLst>
                                  <p:childTnLst>
                                    <p:set>
                                      <p:cBhvr>
                                        <p:cTn id="288" dur="1" fill="hold">
                                          <p:stCondLst>
                                            <p:cond delay="0"/>
                                          </p:stCondLst>
                                        </p:cTn>
                                        <p:tgtEl>
                                          <p:spTgt spid="306"/>
                                        </p:tgtEl>
                                        <p:attrNameLst>
                                          <p:attrName>style.visibility</p:attrName>
                                        </p:attrNameLst>
                                      </p:cBhvr>
                                      <p:to>
                                        <p:strVal val="visible"/>
                                      </p:to>
                                    </p:set>
                                    <p:anim calcmode="lin" valueType="num">
                                      <p:cBhvr>
                                        <p:cTn id="289" dur="500" fill="hold"/>
                                        <p:tgtEl>
                                          <p:spTgt spid="306"/>
                                        </p:tgtEl>
                                        <p:attrNameLst>
                                          <p:attrName>ppt_w</p:attrName>
                                        </p:attrNameLst>
                                      </p:cBhvr>
                                      <p:tavLst>
                                        <p:tav tm="0">
                                          <p:val>
                                            <p:fltVal val="0"/>
                                          </p:val>
                                        </p:tav>
                                        <p:tav tm="100000">
                                          <p:val>
                                            <p:strVal val="#ppt_w"/>
                                          </p:val>
                                        </p:tav>
                                      </p:tavLst>
                                    </p:anim>
                                    <p:anim calcmode="lin" valueType="num">
                                      <p:cBhvr>
                                        <p:cTn id="290" dur="500" fill="hold"/>
                                        <p:tgtEl>
                                          <p:spTgt spid="306"/>
                                        </p:tgtEl>
                                        <p:attrNameLst>
                                          <p:attrName>ppt_h</p:attrName>
                                        </p:attrNameLst>
                                      </p:cBhvr>
                                      <p:tavLst>
                                        <p:tav tm="0">
                                          <p:val>
                                            <p:fltVal val="0"/>
                                          </p:val>
                                        </p:tav>
                                        <p:tav tm="100000">
                                          <p:val>
                                            <p:strVal val="#ppt_h"/>
                                          </p:val>
                                        </p:tav>
                                      </p:tavLst>
                                    </p:anim>
                                    <p:anim calcmode="lin" valueType="num">
                                      <p:cBhvr>
                                        <p:cTn id="291" dur="500" fill="hold"/>
                                        <p:tgtEl>
                                          <p:spTgt spid="306"/>
                                        </p:tgtEl>
                                        <p:attrNameLst>
                                          <p:attrName>style.rotation</p:attrName>
                                        </p:attrNameLst>
                                      </p:cBhvr>
                                      <p:tavLst>
                                        <p:tav tm="0">
                                          <p:val>
                                            <p:fltVal val="360"/>
                                          </p:val>
                                        </p:tav>
                                        <p:tav tm="100000">
                                          <p:val>
                                            <p:fltVal val="0"/>
                                          </p:val>
                                        </p:tav>
                                      </p:tavLst>
                                    </p:anim>
                                    <p:animEffect transition="in" filter="fade">
                                      <p:cBhvr>
                                        <p:cTn id="292" dur="500"/>
                                        <p:tgtEl>
                                          <p:spTgt spid="306"/>
                                        </p:tgtEl>
                                      </p:cBhvr>
                                    </p:animEffect>
                                  </p:childTnLst>
                                </p:cTn>
                              </p:par>
                              <p:par>
                                <p:cTn id="293" presetID="49" presetClass="entr" presetSubtype="0" decel="100000" fill="hold" grpId="0" nodeType="withEffect">
                                  <p:stCondLst>
                                    <p:cond delay="2200"/>
                                  </p:stCondLst>
                                  <p:childTnLst>
                                    <p:set>
                                      <p:cBhvr>
                                        <p:cTn id="294" dur="1" fill="hold">
                                          <p:stCondLst>
                                            <p:cond delay="0"/>
                                          </p:stCondLst>
                                        </p:cTn>
                                        <p:tgtEl>
                                          <p:spTgt spid="307"/>
                                        </p:tgtEl>
                                        <p:attrNameLst>
                                          <p:attrName>style.visibility</p:attrName>
                                        </p:attrNameLst>
                                      </p:cBhvr>
                                      <p:to>
                                        <p:strVal val="visible"/>
                                      </p:to>
                                    </p:set>
                                    <p:anim calcmode="lin" valueType="num">
                                      <p:cBhvr>
                                        <p:cTn id="295" dur="500" fill="hold"/>
                                        <p:tgtEl>
                                          <p:spTgt spid="307"/>
                                        </p:tgtEl>
                                        <p:attrNameLst>
                                          <p:attrName>ppt_w</p:attrName>
                                        </p:attrNameLst>
                                      </p:cBhvr>
                                      <p:tavLst>
                                        <p:tav tm="0">
                                          <p:val>
                                            <p:fltVal val="0"/>
                                          </p:val>
                                        </p:tav>
                                        <p:tav tm="100000">
                                          <p:val>
                                            <p:strVal val="#ppt_w"/>
                                          </p:val>
                                        </p:tav>
                                      </p:tavLst>
                                    </p:anim>
                                    <p:anim calcmode="lin" valueType="num">
                                      <p:cBhvr>
                                        <p:cTn id="296" dur="500" fill="hold"/>
                                        <p:tgtEl>
                                          <p:spTgt spid="307"/>
                                        </p:tgtEl>
                                        <p:attrNameLst>
                                          <p:attrName>ppt_h</p:attrName>
                                        </p:attrNameLst>
                                      </p:cBhvr>
                                      <p:tavLst>
                                        <p:tav tm="0">
                                          <p:val>
                                            <p:fltVal val="0"/>
                                          </p:val>
                                        </p:tav>
                                        <p:tav tm="100000">
                                          <p:val>
                                            <p:strVal val="#ppt_h"/>
                                          </p:val>
                                        </p:tav>
                                      </p:tavLst>
                                    </p:anim>
                                    <p:anim calcmode="lin" valueType="num">
                                      <p:cBhvr>
                                        <p:cTn id="297" dur="500" fill="hold"/>
                                        <p:tgtEl>
                                          <p:spTgt spid="307"/>
                                        </p:tgtEl>
                                        <p:attrNameLst>
                                          <p:attrName>style.rotation</p:attrName>
                                        </p:attrNameLst>
                                      </p:cBhvr>
                                      <p:tavLst>
                                        <p:tav tm="0">
                                          <p:val>
                                            <p:fltVal val="360"/>
                                          </p:val>
                                        </p:tav>
                                        <p:tav tm="100000">
                                          <p:val>
                                            <p:fltVal val="0"/>
                                          </p:val>
                                        </p:tav>
                                      </p:tavLst>
                                    </p:anim>
                                    <p:animEffect transition="in" filter="fade">
                                      <p:cBhvr>
                                        <p:cTn id="298" dur="500"/>
                                        <p:tgtEl>
                                          <p:spTgt spid="307"/>
                                        </p:tgtEl>
                                      </p:cBhvr>
                                    </p:animEffect>
                                  </p:childTnLst>
                                </p:cTn>
                              </p:par>
                              <p:par>
                                <p:cTn id="299" presetID="49" presetClass="entr" presetSubtype="0" decel="100000" fill="hold" grpId="0" nodeType="withEffect">
                                  <p:stCondLst>
                                    <p:cond delay="1600"/>
                                  </p:stCondLst>
                                  <p:childTnLst>
                                    <p:set>
                                      <p:cBhvr>
                                        <p:cTn id="300" dur="1" fill="hold">
                                          <p:stCondLst>
                                            <p:cond delay="0"/>
                                          </p:stCondLst>
                                        </p:cTn>
                                        <p:tgtEl>
                                          <p:spTgt spid="308"/>
                                        </p:tgtEl>
                                        <p:attrNameLst>
                                          <p:attrName>style.visibility</p:attrName>
                                        </p:attrNameLst>
                                      </p:cBhvr>
                                      <p:to>
                                        <p:strVal val="visible"/>
                                      </p:to>
                                    </p:set>
                                    <p:anim calcmode="lin" valueType="num">
                                      <p:cBhvr>
                                        <p:cTn id="301" dur="500" fill="hold"/>
                                        <p:tgtEl>
                                          <p:spTgt spid="308"/>
                                        </p:tgtEl>
                                        <p:attrNameLst>
                                          <p:attrName>ppt_w</p:attrName>
                                        </p:attrNameLst>
                                      </p:cBhvr>
                                      <p:tavLst>
                                        <p:tav tm="0">
                                          <p:val>
                                            <p:fltVal val="0"/>
                                          </p:val>
                                        </p:tav>
                                        <p:tav tm="100000">
                                          <p:val>
                                            <p:strVal val="#ppt_w"/>
                                          </p:val>
                                        </p:tav>
                                      </p:tavLst>
                                    </p:anim>
                                    <p:anim calcmode="lin" valueType="num">
                                      <p:cBhvr>
                                        <p:cTn id="302" dur="500" fill="hold"/>
                                        <p:tgtEl>
                                          <p:spTgt spid="308"/>
                                        </p:tgtEl>
                                        <p:attrNameLst>
                                          <p:attrName>ppt_h</p:attrName>
                                        </p:attrNameLst>
                                      </p:cBhvr>
                                      <p:tavLst>
                                        <p:tav tm="0">
                                          <p:val>
                                            <p:fltVal val="0"/>
                                          </p:val>
                                        </p:tav>
                                        <p:tav tm="100000">
                                          <p:val>
                                            <p:strVal val="#ppt_h"/>
                                          </p:val>
                                        </p:tav>
                                      </p:tavLst>
                                    </p:anim>
                                    <p:anim calcmode="lin" valueType="num">
                                      <p:cBhvr>
                                        <p:cTn id="303" dur="500" fill="hold"/>
                                        <p:tgtEl>
                                          <p:spTgt spid="308"/>
                                        </p:tgtEl>
                                        <p:attrNameLst>
                                          <p:attrName>style.rotation</p:attrName>
                                        </p:attrNameLst>
                                      </p:cBhvr>
                                      <p:tavLst>
                                        <p:tav tm="0">
                                          <p:val>
                                            <p:fltVal val="360"/>
                                          </p:val>
                                        </p:tav>
                                        <p:tav tm="100000">
                                          <p:val>
                                            <p:fltVal val="0"/>
                                          </p:val>
                                        </p:tav>
                                      </p:tavLst>
                                    </p:anim>
                                    <p:animEffect transition="in" filter="fade">
                                      <p:cBhvr>
                                        <p:cTn id="304" dur="500"/>
                                        <p:tgtEl>
                                          <p:spTgt spid="308"/>
                                        </p:tgtEl>
                                      </p:cBhvr>
                                    </p:animEffect>
                                  </p:childTnLst>
                                </p:cTn>
                              </p:par>
                              <p:par>
                                <p:cTn id="305" presetID="49" presetClass="entr" presetSubtype="0" decel="100000" fill="hold" grpId="0" nodeType="withEffect">
                                  <p:stCondLst>
                                    <p:cond delay="0"/>
                                  </p:stCondLst>
                                  <p:childTnLst>
                                    <p:set>
                                      <p:cBhvr>
                                        <p:cTn id="306" dur="1" fill="hold">
                                          <p:stCondLst>
                                            <p:cond delay="0"/>
                                          </p:stCondLst>
                                        </p:cTn>
                                        <p:tgtEl>
                                          <p:spTgt spid="309"/>
                                        </p:tgtEl>
                                        <p:attrNameLst>
                                          <p:attrName>style.visibility</p:attrName>
                                        </p:attrNameLst>
                                      </p:cBhvr>
                                      <p:to>
                                        <p:strVal val="visible"/>
                                      </p:to>
                                    </p:set>
                                    <p:anim calcmode="lin" valueType="num">
                                      <p:cBhvr>
                                        <p:cTn id="307" dur="500" fill="hold"/>
                                        <p:tgtEl>
                                          <p:spTgt spid="309"/>
                                        </p:tgtEl>
                                        <p:attrNameLst>
                                          <p:attrName>ppt_w</p:attrName>
                                        </p:attrNameLst>
                                      </p:cBhvr>
                                      <p:tavLst>
                                        <p:tav tm="0">
                                          <p:val>
                                            <p:fltVal val="0"/>
                                          </p:val>
                                        </p:tav>
                                        <p:tav tm="100000">
                                          <p:val>
                                            <p:strVal val="#ppt_w"/>
                                          </p:val>
                                        </p:tav>
                                      </p:tavLst>
                                    </p:anim>
                                    <p:anim calcmode="lin" valueType="num">
                                      <p:cBhvr>
                                        <p:cTn id="308" dur="500" fill="hold"/>
                                        <p:tgtEl>
                                          <p:spTgt spid="309"/>
                                        </p:tgtEl>
                                        <p:attrNameLst>
                                          <p:attrName>ppt_h</p:attrName>
                                        </p:attrNameLst>
                                      </p:cBhvr>
                                      <p:tavLst>
                                        <p:tav tm="0">
                                          <p:val>
                                            <p:fltVal val="0"/>
                                          </p:val>
                                        </p:tav>
                                        <p:tav tm="100000">
                                          <p:val>
                                            <p:strVal val="#ppt_h"/>
                                          </p:val>
                                        </p:tav>
                                      </p:tavLst>
                                    </p:anim>
                                    <p:anim calcmode="lin" valueType="num">
                                      <p:cBhvr>
                                        <p:cTn id="309" dur="500" fill="hold"/>
                                        <p:tgtEl>
                                          <p:spTgt spid="309"/>
                                        </p:tgtEl>
                                        <p:attrNameLst>
                                          <p:attrName>style.rotation</p:attrName>
                                        </p:attrNameLst>
                                      </p:cBhvr>
                                      <p:tavLst>
                                        <p:tav tm="0">
                                          <p:val>
                                            <p:fltVal val="360"/>
                                          </p:val>
                                        </p:tav>
                                        <p:tav tm="100000">
                                          <p:val>
                                            <p:fltVal val="0"/>
                                          </p:val>
                                        </p:tav>
                                      </p:tavLst>
                                    </p:anim>
                                    <p:animEffect transition="in" filter="fade">
                                      <p:cBhvr>
                                        <p:cTn id="310" dur="500"/>
                                        <p:tgtEl>
                                          <p:spTgt spid="309"/>
                                        </p:tgtEl>
                                      </p:cBhvr>
                                    </p:animEffect>
                                  </p:childTnLst>
                                </p:cTn>
                              </p:par>
                              <p:par>
                                <p:cTn id="311" presetID="49" presetClass="entr" presetSubtype="0" decel="100000" fill="hold" grpId="0" nodeType="withEffect">
                                  <p:stCondLst>
                                    <p:cond delay="1000"/>
                                  </p:stCondLst>
                                  <p:childTnLst>
                                    <p:set>
                                      <p:cBhvr>
                                        <p:cTn id="312" dur="1" fill="hold">
                                          <p:stCondLst>
                                            <p:cond delay="0"/>
                                          </p:stCondLst>
                                        </p:cTn>
                                        <p:tgtEl>
                                          <p:spTgt spid="310"/>
                                        </p:tgtEl>
                                        <p:attrNameLst>
                                          <p:attrName>style.visibility</p:attrName>
                                        </p:attrNameLst>
                                      </p:cBhvr>
                                      <p:to>
                                        <p:strVal val="visible"/>
                                      </p:to>
                                    </p:set>
                                    <p:anim calcmode="lin" valueType="num">
                                      <p:cBhvr>
                                        <p:cTn id="313" dur="500" fill="hold"/>
                                        <p:tgtEl>
                                          <p:spTgt spid="310"/>
                                        </p:tgtEl>
                                        <p:attrNameLst>
                                          <p:attrName>ppt_w</p:attrName>
                                        </p:attrNameLst>
                                      </p:cBhvr>
                                      <p:tavLst>
                                        <p:tav tm="0">
                                          <p:val>
                                            <p:fltVal val="0"/>
                                          </p:val>
                                        </p:tav>
                                        <p:tav tm="100000">
                                          <p:val>
                                            <p:strVal val="#ppt_w"/>
                                          </p:val>
                                        </p:tav>
                                      </p:tavLst>
                                    </p:anim>
                                    <p:anim calcmode="lin" valueType="num">
                                      <p:cBhvr>
                                        <p:cTn id="314" dur="500" fill="hold"/>
                                        <p:tgtEl>
                                          <p:spTgt spid="310"/>
                                        </p:tgtEl>
                                        <p:attrNameLst>
                                          <p:attrName>ppt_h</p:attrName>
                                        </p:attrNameLst>
                                      </p:cBhvr>
                                      <p:tavLst>
                                        <p:tav tm="0">
                                          <p:val>
                                            <p:fltVal val="0"/>
                                          </p:val>
                                        </p:tav>
                                        <p:tav tm="100000">
                                          <p:val>
                                            <p:strVal val="#ppt_h"/>
                                          </p:val>
                                        </p:tav>
                                      </p:tavLst>
                                    </p:anim>
                                    <p:anim calcmode="lin" valueType="num">
                                      <p:cBhvr>
                                        <p:cTn id="315" dur="500" fill="hold"/>
                                        <p:tgtEl>
                                          <p:spTgt spid="310"/>
                                        </p:tgtEl>
                                        <p:attrNameLst>
                                          <p:attrName>style.rotation</p:attrName>
                                        </p:attrNameLst>
                                      </p:cBhvr>
                                      <p:tavLst>
                                        <p:tav tm="0">
                                          <p:val>
                                            <p:fltVal val="360"/>
                                          </p:val>
                                        </p:tav>
                                        <p:tav tm="100000">
                                          <p:val>
                                            <p:fltVal val="0"/>
                                          </p:val>
                                        </p:tav>
                                      </p:tavLst>
                                    </p:anim>
                                    <p:animEffect transition="in" filter="fade">
                                      <p:cBhvr>
                                        <p:cTn id="316" dur="500"/>
                                        <p:tgtEl>
                                          <p:spTgt spid="310"/>
                                        </p:tgtEl>
                                      </p:cBhvr>
                                    </p:animEffect>
                                  </p:childTnLst>
                                </p:cTn>
                              </p:par>
                              <p:par>
                                <p:cTn id="317" presetID="49" presetClass="entr" presetSubtype="0" decel="100000" fill="hold" grpId="0" nodeType="withEffect">
                                  <p:stCondLst>
                                    <p:cond delay="0"/>
                                  </p:stCondLst>
                                  <p:childTnLst>
                                    <p:set>
                                      <p:cBhvr>
                                        <p:cTn id="318" dur="1" fill="hold">
                                          <p:stCondLst>
                                            <p:cond delay="0"/>
                                          </p:stCondLst>
                                        </p:cTn>
                                        <p:tgtEl>
                                          <p:spTgt spid="311"/>
                                        </p:tgtEl>
                                        <p:attrNameLst>
                                          <p:attrName>style.visibility</p:attrName>
                                        </p:attrNameLst>
                                      </p:cBhvr>
                                      <p:to>
                                        <p:strVal val="visible"/>
                                      </p:to>
                                    </p:set>
                                    <p:anim calcmode="lin" valueType="num">
                                      <p:cBhvr>
                                        <p:cTn id="319" dur="500" fill="hold"/>
                                        <p:tgtEl>
                                          <p:spTgt spid="311"/>
                                        </p:tgtEl>
                                        <p:attrNameLst>
                                          <p:attrName>ppt_w</p:attrName>
                                        </p:attrNameLst>
                                      </p:cBhvr>
                                      <p:tavLst>
                                        <p:tav tm="0">
                                          <p:val>
                                            <p:fltVal val="0"/>
                                          </p:val>
                                        </p:tav>
                                        <p:tav tm="100000">
                                          <p:val>
                                            <p:strVal val="#ppt_w"/>
                                          </p:val>
                                        </p:tav>
                                      </p:tavLst>
                                    </p:anim>
                                    <p:anim calcmode="lin" valueType="num">
                                      <p:cBhvr>
                                        <p:cTn id="320" dur="500" fill="hold"/>
                                        <p:tgtEl>
                                          <p:spTgt spid="311"/>
                                        </p:tgtEl>
                                        <p:attrNameLst>
                                          <p:attrName>ppt_h</p:attrName>
                                        </p:attrNameLst>
                                      </p:cBhvr>
                                      <p:tavLst>
                                        <p:tav tm="0">
                                          <p:val>
                                            <p:fltVal val="0"/>
                                          </p:val>
                                        </p:tav>
                                        <p:tav tm="100000">
                                          <p:val>
                                            <p:strVal val="#ppt_h"/>
                                          </p:val>
                                        </p:tav>
                                      </p:tavLst>
                                    </p:anim>
                                    <p:anim calcmode="lin" valueType="num">
                                      <p:cBhvr>
                                        <p:cTn id="321" dur="500" fill="hold"/>
                                        <p:tgtEl>
                                          <p:spTgt spid="311"/>
                                        </p:tgtEl>
                                        <p:attrNameLst>
                                          <p:attrName>style.rotation</p:attrName>
                                        </p:attrNameLst>
                                      </p:cBhvr>
                                      <p:tavLst>
                                        <p:tav tm="0">
                                          <p:val>
                                            <p:fltVal val="360"/>
                                          </p:val>
                                        </p:tav>
                                        <p:tav tm="100000">
                                          <p:val>
                                            <p:fltVal val="0"/>
                                          </p:val>
                                        </p:tav>
                                      </p:tavLst>
                                    </p:anim>
                                    <p:animEffect transition="in" filter="fade">
                                      <p:cBhvr>
                                        <p:cTn id="322" dur="500"/>
                                        <p:tgtEl>
                                          <p:spTgt spid="311"/>
                                        </p:tgtEl>
                                      </p:cBhvr>
                                    </p:animEffect>
                                  </p:childTnLst>
                                </p:cTn>
                              </p:par>
                              <p:par>
                                <p:cTn id="323" presetID="49" presetClass="entr" presetSubtype="0" decel="100000" fill="hold" grpId="0" nodeType="withEffect">
                                  <p:stCondLst>
                                    <p:cond delay="500"/>
                                  </p:stCondLst>
                                  <p:childTnLst>
                                    <p:set>
                                      <p:cBhvr>
                                        <p:cTn id="324" dur="1" fill="hold">
                                          <p:stCondLst>
                                            <p:cond delay="0"/>
                                          </p:stCondLst>
                                        </p:cTn>
                                        <p:tgtEl>
                                          <p:spTgt spid="312"/>
                                        </p:tgtEl>
                                        <p:attrNameLst>
                                          <p:attrName>style.visibility</p:attrName>
                                        </p:attrNameLst>
                                      </p:cBhvr>
                                      <p:to>
                                        <p:strVal val="visible"/>
                                      </p:to>
                                    </p:set>
                                    <p:anim calcmode="lin" valueType="num">
                                      <p:cBhvr>
                                        <p:cTn id="325" dur="500" fill="hold"/>
                                        <p:tgtEl>
                                          <p:spTgt spid="312"/>
                                        </p:tgtEl>
                                        <p:attrNameLst>
                                          <p:attrName>ppt_w</p:attrName>
                                        </p:attrNameLst>
                                      </p:cBhvr>
                                      <p:tavLst>
                                        <p:tav tm="0">
                                          <p:val>
                                            <p:fltVal val="0"/>
                                          </p:val>
                                        </p:tav>
                                        <p:tav tm="100000">
                                          <p:val>
                                            <p:strVal val="#ppt_w"/>
                                          </p:val>
                                        </p:tav>
                                      </p:tavLst>
                                    </p:anim>
                                    <p:anim calcmode="lin" valueType="num">
                                      <p:cBhvr>
                                        <p:cTn id="326" dur="500" fill="hold"/>
                                        <p:tgtEl>
                                          <p:spTgt spid="312"/>
                                        </p:tgtEl>
                                        <p:attrNameLst>
                                          <p:attrName>ppt_h</p:attrName>
                                        </p:attrNameLst>
                                      </p:cBhvr>
                                      <p:tavLst>
                                        <p:tav tm="0">
                                          <p:val>
                                            <p:fltVal val="0"/>
                                          </p:val>
                                        </p:tav>
                                        <p:tav tm="100000">
                                          <p:val>
                                            <p:strVal val="#ppt_h"/>
                                          </p:val>
                                        </p:tav>
                                      </p:tavLst>
                                    </p:anim>
                                    <p:anim calcmode="lin" valueType="num">
                                      <p:cBhvr>
                                        <p:cTn id="327" dur="500" fill="hold"/>
                                        <p:tgtEl>
                                          <p:spTgt spid="312"/>
                                        </p:tgtEl>
                                        <p:attrNameLst>
                                          <p:attrName>style.rotation</p:attrName>
                                        </p:attrNameLst>
                                      </p:cBhvr>
                                      <p:tavLst>
                                        <p:tav tm="0">
                                          <p:val>
                                            <p:fltVal val="360"/>
                                          </p:val>
                                        </p:tav>
                                        <p:tav tm="100000">
                                          <p:val>
                                            <p:fltVal val="0"/>
                                          </p:val>
                                        </p:tav>
                                      </p:tavLst>
                                    </p:anim>
                                    <p:animEffect transition="in" filter="fade">
                                      <p:cBhvr>
                                        <p:cTn id="328" dur="500"/>
                                        <p:tgtEl>
                                          <p:spTgt spid="312"/>
                                        </p:tgtEl>
                                      </p:cBhvr>
                                    </p:animEffect>
                                  </p:childTnLst>
                                </p:cTn>
                              </p:par>
                              <p:par>
                                <p:cTn id="329" presetID="49" presetClass="entr" presetSubtype="0" decel="100000" fill="hold" grpId="0" nodeType="withEffect">
                                  <p:stCondLst>
                                    <p:cond delay="0"/>
                                  </p:stCondLst>
                                  <p:childTnLst>
                                    <p:set>
                                      <p:cBhvr>
                                        <p:cTn id="330" dur="1" fill="hold">
                                          <p:stCondLst>
                                            <p:cond delay="0"/>
                                          </p:stCondLst>
                                        </p:cTn>
                                        <p:tgtEl>
                                          <p:spTgt spid="313"/>
                                        </p:tgtEl>
                                        <p:attrNameLst>
                                          <p:attrName>style.visibility</p:attrName>
                                        </p:attrNameLst>
                                      </p:cBhvr>
                                      <p:to>
                                        <p:strVal val="visible"/>
                                      </p:to>
                                    </p:set>
                                    <p:anim calcmode="lin" valueType="num">
                                      <p:cBhvr>
                                        <p:cTn id="331" dur="500" fill="hold"/>
                                        <p:tgtEl>
                                          <p:spTgt spid="313"/>
                                        </p:tgtEl>
                                        <p:attrNameLst>
                                          <p:attrName>ppt_w</p:attrName>
                                        </p:attrNameLst>
                                      </p:cBhvr>
                                      <p:tavLst>
                                        <p:tav tm="0">
                                          <p:val>
                                            <p:fltVal val="0"/>
                                          </p:val>
                                        </p:tav>
                                        <p:tav tm="100000">
                                          <p:val>
                                            <p:strVal val="#ppt_w"/>
                                          </p:val>
                                        </p:tav>
                                      </p:tavLst>
                                    </p:anim>
                                    <p:anim calcmode="lin" valueType="num">
                                      <p:cBhvr>
                                        <p:cTn id="332" dur="500" fill="hold"/>
                                        <p:tgtEl>
                                          <p:spTgt spid="313"/>
                                        </p:tgtEl>
                                        <p:attrNameLst>
                                          <p:attrName>ppt_h</p:attrName>
                                        </p:attrNameLst>
                                      </p:cBhvr>
                                      <p:tavLst>
                                        <p:tav tm="0">
                                          <p:val>
                                            <p:fltVal val="0"/>
                                          </p:val>
                                        </p:tav>
                                        <p:tav tm="100000">
                                          <p:val>
                                            <p:strVal val="#ppt_h"/>
                                          </p:val>
                                        </p:tav>
                                      </p:tavLst>
                                    </p:anim>
                                    <p:anim calcmode="lin" valueType="num">
                                      <p:cBhvr>
                                        <p:cTn id="333" dur="500" fill="hold"/>
                                        <p:tgtEl>
                                          <p:spTgt spid="313"/>
                                        </p:tgtEl>
                                        <p:attrNameLst>
                                          <p:attrName>style.rotation</p:attrName>
                                        </p:attrNameLst>
                                      </p:cBhvr>
                                      <p:tavLst>
                                        <p:tav tm="0">
                                          <p:val>
                                            <p:fltVal val="360"/>
                                          </p:val>
                                        </p:tav>
                                        <p:tav tm="100000">
                                          <p:val>
                                            <p:fltVal val="0"/>
                                          </p:val>
                                        </p:tav>
                                      </p:tavLst>
                                    </p:anim>
                                    <p:animEffect transition="in" filter="fade">
                                      <p:cBhvr>
                                        <p:cTn id="334" dur="500"/>
                                        <p:tgtEl>
                                          <p:spTgt spid="313"/>
                                        </p:tgtEl>
                                      </p:cBhvr>
                                    </p:animEffect>
                                  </p:childTnLst>
                                </p:cTn>
                              </p:par>
                              <p:par>
                                <p:cTn id="335" presetID="49" presetClass="entr" presetSubtype="0" decel="100000" fill="hold" grpId="0" nodeType="withEffect">
                                  <p:stCondLst>
                                    <p:cond delay="1600"/>
                                  </p:stCondLst>
                                  <p:childTnLst>
                                    <p:set>
                                      <p:cBhvr>
                                        <p:cTn id="336" dur="1" fill="hold">
                                          <p:stCondLst>
                                            <p:cond delay="0"/>
                                          </p:stCondLst>
                                        </p:cTn>
                                        <p:tgtEl>
                                          <p:spTgt spid="314"/>
                                        </p:tgtEl>
                                        <p:attrNameLst>
                                          <p:attrName>style.visibility</p:attrName>
                                        </p:attrNameLst>
                                      </p:cBhvr>
                                      <p:to>
                                        <p:strVal val="visible"/>
                                      </p:to>
                                    </p:set>
                                    <p:anim calcmode="lin" valueType="num">
                                      <p:cBhvr>
                                        <p:cTn id="337" dur="500" fill="hold"/>
                                        <p:tgtEl>
                                          <p:spTgt spid="314"/>
                                        </p:tgtEl>
                                        <p:attrNameLst>
                                          <p:attrName>ppt_w</p:attrName>
                                        </p:attrNameLst>
                                      </p:cBhvr>
                                      <p:tavLst>
                                        <p:tav tm="0">
                                          <p:val>
                                            <p:fltVal val="0"/>
                                          </p:val>
                                        </p:tav>
                                        <p:tav tm="100000">
                                          <p:val>
                                            <p:strVal val="#ppt_w"/>
                                          </p:val>
                                        </p:tav>
                                      </p:tavLst>
                                    </p:anim>
                                    <p:anim calcmode="lin" valueType="num">
                                      <p:cBhvr>
                                        <p:cTn id="338" dur="500" fill="hold"/>
                                        <p:tgtEl>
                                          <p:spTgt spid="314"/>
                                        </p:tgtEl>
                                        <p:attrNameLst>
                                          <p:attrName>ppt_h</p:attrName>
                                        </p:attrNameLst>
                                      </p:cBhvr>
                                      <p:tavLst>
                                        <p:tav tm="0">
                                          <p:val>
                                            <p:fltVal val="0"/>
                                          </p:val>
                                        </p:tav>
                                        <p:tav tm="100000">
                                          <p:val>
                                            <p:strVal val="#ppt_h"/>
                                          </p:val>
                                        </p:tav>
                                      </p:tavLst>
                                    </p:anim>
                                    <p:anim calcmode="lin" valueType="num">
                                      <p:cBhvr>
                                        <p:cTn id="339" dur="500" fill="hold"/>
                                        <p:tgtEl>
                                          <p:spTgt spid="314"/>
                                        </p:tgtEl>
                                        <p:attrNameLst>
                                          <p:attrName>style.rotation</p:attrName>
                                        </p:attrNameLst>
                                      </p:cBhvr>
                                      <p:tavLst>
                                        <p:tav tm="0">
                                          <p:val>
                                            <p:fltVal val="360"/>
                                          </p:val>
                                        </p:tav>
                                        <p:tav tm="100000">
                                          <p:val>
                                            <p:fltVal val="0"/>
                                          </p:val>
                                        </p:tav>
                                      </p:tavLst>
                                    </p:anim>
                                    <p:animEffect transition="in" filter="fade">
                                      <p:cBhvr>
                                        <p:cTn id="340" dur="500"/>
                                        <p:tgtEl>
                                          <p:spTgt spid="314"/>
                                        </p:tgtEl>
                                      </p:cBhvr>
                                    </p:animEffect>
                                  </p:childTnLst>
                                </p:cTn>
                              </p:par>
                              <p:par>
                                <p:cTn id="341" presetID="49" presetClass="entr" presetSubtype="0" decel="100000" fill="hold" grpId="0" nodeType="withEffect">
                                  <p:stCondLst>
                                    <p:cond delay="0"/>
                                  </p:stCondLst>
                                  <p:childTnLst>
                                    <p:set>
                                      <p:cBhvr>
                                        <p:cTn id="342" dur="1" fill="hold">
                                          <p:stCondLst>
                                            <p:cond delay="0"/>
                                          </p:stCondLst>
                                        </p:cTn>
                                        <p:tgtEl>
                                          <p:spTgt spid="315"/>
                                        </p:tgtEl>
                                        <p:attrNameLst>
                                          <p:attrName>style.visibility</p:attrName>
                                        </p:attrNameLst>
                                      </p:cBhvr>
                                      <p:to>
                                        <p:strVal val="visible"/>
                                      </p:to>
                                    </p:set>
                                    <p:anim calcmode="lin" valueType="num">
                                      <p:cBhvr>
                                        <p:cTn id="343" dur="500" fill="hold"/>
                                        <p:tgtEl>
                                          <p:spTgt spid="315"/>
                                        </p:tgtEl>
                                        <p:attrNameLst>
                                          <p:attrName>ppt_w</p:attrName>
                                        </p:attrNameLst>
                                      </p:cBhvr>
                                      <p:tavLst>
                                        <p:tav tm="0">
                                          <p:val>
                                            <p:fltVal val="0"/>
                                          </p:val>
                                        </p:tav>
                                        <p:tav tm="100000">
                                          <p:val>
                                            <p:strVal val="#ppt_w"/>
                                          </p:val>
                                        </p:tav>
                                      </p:tavLst>
                                    </p:anim>
                                    <p:anim calcmode="lin" valueType="num">
                                      <p:cBhvr>
                                        <p:cTn id="344" dur="500" fill="hold"/>
                                        <p:tgtEl>
                                          <p:spTgt spid="315"/>
                                        </p:tgtEl>
                                        <p:attrNameLst>
                                          <p:attrName>ppt_h</p:attrName>
                                        </p:attrNameLst>
                                      </p:cBhvr>
                                      <p:tavLst>
                                        <p:tav tm="0">
                                          <p:val>
                                            <p:fltVal val="0"/>
                                          </p:val>
                                        </p:tav>
                                        <p:tav tm="100000">
                                          <p:val>
                                            <p:strVal val="#ppt_h"/>
                                          </p:val>
                                        </p:tav>
                                      </p:tavLst>
                                    </p:anim>
                                    <p:anim calcmode="lin" valueType="num">
                                      <p:cBhvr>
                                        <p:cTn id="345" dur="500" fill="hold"/>
                                        <p:tgtEl>
                                          <p:spTgt spid="315"/>
                                        </p:tgtEl>
                                        <p:attrNameLst>
                                          <p:attrName>style.rotation</p:attrName>
                                        </p:attrNameLst>
                                      </p:cBhvr>
                                      <p:tavLst>
                                        <p:tav tm="0">
                                          <p:val>
                                            <p:fltVal val="360"/>
                                          </p:val>
                                        </p:tav>
                                        <p:tav tm="100000">
                                          <p:val>
                                            <p:fltVal val="0"/>
                                          </p:val>
                                        </p:tav>
                                      </p:tavLst>
                                    </p:anim>
                                    <p:animEffect transition="in" filter="fade">
                                      <p:cBhvr>
                                        <p:cTn id="346" dur="500"/>
                                        <p:tgtEl>
                                          <p:spTgt spid="315"/>
                                        </p:tgtEl>
                                      </p:cBhvr>
                                    </p:animEffect>
                                  </p:childTnLst>
                                </p:cTn>
                              </p:par>
                              <p:par>
                                <p:cTn id="347" presetID="49" presetClass="entr" presetSubtype="0" decel="100000" fill="hold" grpId="0" nodeType="withEffect">
                                  <p:stCondLst>
                                    <p:cond delay="3200"/>
                                  </p:stCondLst>
                                  <p:childTnLst>
                                    <p:set>
                                      <p:cBhvr>
                                        <p:cTn id="348" dur="1" fill="hold">
                                          <p:stCondLst>
                                            <p:cond delay="0"/>
                                          </p:stCondLst>
                                        </p:cTn>
                                        <p:tgtEl>
                                          <p:spTgt spid="316"/>
                                        </p:tgtEl>
                                        <p:attrNameLst>
                                          <p:attrName>style.visibility</p:attrName>
                                        </p:attrNameLst>
                                      </p:cBhvr>
                                      <p:to>
                                        <p:strVal val="visible"/>
                                      </p:to>
                                    </p:set>
                                    <p:anim calcmode="lin" valueType="num">
                                      <p:cBhvr>
                                        <p:cTn id="349" dur="500" fill="hold"/>
                                        <p:tgtEl>
                                          <p:spTgt spid="316"/>
                                        </p:tgtEl>
                                        <p:attrNameLst>
                                          <p:attrName>ppt_w</p:attrName>
                                        </p:attrNameLst>
                                      </p:cBhvr>
                                      <p:tavLst>
                                        <p:tav tm="0">
                                          <p:val>
                                            <p:fltVal val="0"/>
                                          </p:val>
                                        </p:tav>
                                        <p:tav tm="100000">
                                          <p:val>
                                            <p:strVal val="#ppt_w"/>
                                          </p:val>
                                        </p:tav>
                                      </p:tavLst>
                                    </p:anim>
                                    <p:anim calcmode="lin" valueType="num">
                                      <p:cBhvr>
                                        <p:cTn id="350" dur="500" fill="hold"/>
                                        <p:tgtEl>
                                          <p:spTgt spid="316"/>
                                        </p:tgtEl>
                                        <p:attrNameLst>
                                          <p:attrName>ppt_h</p:attrName>
                                        </p:attrNameLst>
                                      </p:cBhvr>
                                      <p:tavLst>
                                        <p:tav tm="0">
                                          <p:val>
                                            <p:fltVal val="0"/>
                                          </p:val>
                                        </p:tav>
                                        <p:tav tm="100000">
                                          <p:val>
                                            <p:strVal val="#ppt_h"/>
                                          </p:val>
                                        </p:tav>
                                      </p:tavLst>
                                    </p:anim>
                                    <p:anim calcmode="lin" valueType="num">
                                      <p:cBhvr>
                                        <p:cTn id="351" dur="500" fill="hold"/>
                                        <p:tgtEl>
                                          <p:spTgt spid="316"/>
                                        </p:tgtEl>
                                        <p:attrNameLst>
                                          <p:attrName>style.rotation</p:attrName>
                                        </p:attrNameLst>
                                      </p:cBhvr>
                                      <p:tavLst>
                                        <p:tav tm="0">
                                          <p:val>
                                            <p:fltVal val="360"/>
                                          </p:val>
                                        </p:tav>
                                        <p:tav tm="100000">
                                          <p:val>
                                            <p:fltVal val="0"/>
                                          </p:val>
                                        </p:tav>
                                      </p:tavLst>
                                    </p:anim>
                                    <p:animEffect transition="in" filter="fade">
                                      <p:cBhvr>
                                        <p:cTn id="352" dur="500"/>
                                        <p:tgtEl>
                                          <p:spTgt spid="316"/>
                                        </p:tgtEl>
                                      </p:cBhvr>
                                    </p:animEffect>
                                  </p:childTnLst>
                                </p:cTn>
                              </p:par>
                              <p:par>
                                <p:cTn id="353" presetID="49" presetClass="entr" presetSubtype="0" decel="100000" fill="hold" grpId="0" nodeType="withEffect">
                                  <p:stCondLst>
                                    <p:cond delay="2200"/>
                                  </p:stCondLst>
                                  <p:childTnLst>
                                    <p:set>
                                      <p:cBhvr>
                                        <p:cTn id="354" dur="1" fill="hold">
                                          <p:stCondLst>
                                            <p:cond delay="0"/>
                                          </p:stCondLst>
                                        </p:cTn>
                                        <p:tgtEl>
                                          <p:spTgt spid="317"/>
                                        </p:tgtEl>
                                        <p:attrNameLst>
                                          <p:attrName>style.visibility</p:attrName>
                                        </p:attrNameLst>
                                      </p:cBhvr>
                                      <p:to>
                                        <p:strVal val="visible"/>
                                      </p:to>
                                    </p:set>
                                    <p:anim calcmode="lin" valueType="num">
                                      <p:cBhvr>
                                        <p:cTn id="355" dur="500" fill="hold"/>
                                        <p:tgtEl>
                                          <p:spTgt spid="317"/>
                                        </p:tgtEl>
                                        <p:attrNameLst>
                                          <p:attrName>ppt_w</p:attrName>
                                        </p:attrNameLst>
                                      </p:cBhvr>
                                      <p:tavLst>
                                        <p:tav tm="0">
                                          <p:val>
                                            <p:fltVal val="0"/>
                                          </p:val>
                                        </p:tav>
                                        <p:tav tm="100000">
                                          <p:val>
                                            <p:strVal val="#ppt_w"/>
                                          </p:val>
                                        </p:tav>
                                      </p:tavLst>
                                    </p:anim>
                                    <p:anim calcmode="lin" valueType="num">
                                      <p:cBhvr>
                                        <p:cTn id="356" dur="500" fill="hold"/>
                                        <p:tgtEl>
                                          <p:spTgt spid="317"/>
                                        </p:tgtEl>
                                        <p:attrNameLst>
                                          <p:attrName>ppt_h</p:attrName>
                                        </p:attrNameLst>
                                      </p:cBhvr>
                                      <p:tavLst>
                                        <p:tav tm="0">
                                          <p:val>
                                            <p:fltVal val="0"/>
                                          </p:val>
                                        </p:tav>
                                        <p:tav tm="100000">
                                          <p:val>
                                            <p:strVal val="#ppt_h"/>
                                          </p:val>
                                        </p:tav>
                                      </p:tavLst>
                                    </p:anim>
                                    <p:anim calcmode="lin" valueType="num">
                                      <p:cBhvr>
                                        <p:cTn id="357" dur="500" fill="hold"/>
                                        <p:tgtEl>
                                          <p:spTgt spid="317"/>
                                        </p:tgtEl>
                                        <p:attrNameLst>
                                          <p:attrName>style.rotation</p:attrName>
                                        </p:attrNameLst>
                                      </p:cBhvr>
                                      <p:tavLst>
                                        <p:tav tm="0">
                                          <p:val>
                                            <p:fltVal val="360"/>
                                          </p:val>
                                        </p:tav>
                                        <p:tav tm="100000">
                                          <p:val>
                                            <p:fltVal val="0"/>
                                          </p:val>
                                        </p:tav>
                                      </p:tavLst>
                                    </p:anim>
                                    <p:animEffect transition="in" filter="fade">
                                      <p:cBhvr>
                                        <p:cTn id="358" dur="500"/>
                                        <p:tgtEl>
                                          <p:spTgt spid="317"/>
                                        </p:tgtEl>
                                      </p:cBhvr>
                                    </p:animEffect>
                                  </p:childTnLst>
                                </p:cTn>
                              </p:par>
                              <p:par>
                                <p:cTn id="359" presetID="49" presetClass="entr" presetSubtype="0" decel="100000" fill="hold" grpId="0" nodeType="withEffect">
                                  <p:stCondLst>
                                    <p:cond delay="0"/>
                                  </p:stCondLst>
                                  <p:childTnLst>
                                    <p:set>
                                      <p:cBhvr>
                                        <p:cTn id="360" dur="1" fill="hold">
                                          <p:stCondLst>
                                            <p:cond delay="0"/>
                                          </p:stCondLst>
                                        </p:cTn>
                                        <p:tgtEl>
                                          <p:spTgt spid="318"/>
                                        </p:tgtEl>
                                        <p:attrNameLst>
                                          <p:attrName>style.visibility</p:attrName>
                                        </p:attrNameLst>
                                      </p:cBhvr>
                                      <p:to>
                                        <p:strVal val="visible"/>
                                      </p:to>
                                    </p:set>
                                    <p:anim calcmode="lin" valueType="num">
                                      <p:cBhvr>
                                        <p:cTn id="361" dur="500" fill="hold"/>
                                        <p:tgtEl>
                                          <p:spTgt spid="318"/>
                                        </p:tgtEl>
                                        <p:attrNameLst>
                                          <p:attrName>ppt_w</p:attrName>
                                        </p:attrNameLst>
                                      </p:cBhvr>
                                      <p:tavLst>
                                        <p:tav tm="0">
                                          <p:val>
                                            <p:fltVal val="0"/>
                                          </p:val>
                                        </p:tav>
                                        <p:tav tm="100000">
                                          <p:val>
                                            <p:strVal val="#ppt_w"/>
                                          </p:val>
                                        </p:tav>
                                      </p:tavLst>
                                    </p:anim>
                                    <p:anim calcmode="lin" valueType="num">
                                      <p:cBhvr>
                                        <p:cTn id="362" dur="500" fill="hold"/>
                                        <p:tgtEl>
                                          <p:spTgt spid="318"/>
                                        </p:tgtEl>
                                        <p:attrNameLst>
                                          <p:attrName>ppt_h</p:attrName>
                                        </p:attrNameLst>
                                      </p:cBhvr>
                                      <p:tavLst>
                                        <p:tav tm="0">
                                          <p:val>
                                            <p:fltVal val="0"/>
                                          </p:val>
                                        </p:tav>
                                        <p:tav tm="100000">
                                          <p:val>
                                            <p:strVal val="#ppt_h"/>
                                          </p:val>
                                        </p:tav>
                                      </p:tavLst>
                                    </p:anim>
                                    <p:anim calcmode="lin" valueType="num">
                                      <p:cBhvr>
                                        <p:cTn id="363" dur="500" fill="hold"/>
                                        <p:tgtEl>
                                          <p:spTgt spid="318"/>
                                        </p:tgtEl>
                                        <p:attrNameLst>
                                          <p:attrName>style.rotation</p:attrName>
                                        </p:attrNameLst>
                                      </p:cBhvr>
                                      <p:tavLst>
                                        <p:tav tm="0">
                                          <p:val>
                                            <p:fltVal val="360"/>
                                          </p:val>
                                        </p:tav>
                                        <p:tav tm="100000">
                                          <p:val>
                                            <p:fltVal val="0"/>
                                          </p:val>
                                        </p:tav>
                                      </p:tavLst>
                                    </p:anim>
                                    <p:animEffect transition="in" filter="fade">
                                      <p:cBhvr>
                                        <p:cTn id="364" dur="500"/>
                                        <p:tgtEl>
                                          <p:spTgt spid="318"/>
                                        </p:tgtEl>
                                      </p:cBhvr>
                                    </p:animEffect>
                                  </p:childTnLst>
                                </p:cTn>
                              </p:par>
                              <p:par>
                                <p:cTn id="365" presetID="49" presetClass="entr" presetSubtype="0" decel="100000" fill="hold" grpId="0" nodeType="withEffect">
                                  <p:stCondLst>
                                    <p:cond delay="1000"/>
                                  </p:stCondLst>
                                  <p:childTnLst>
                                    <p:set>
                                      <p:cBhvr>
                                        <p:cTn id="366" dur="1" fill="hold">
                                          <p:stCondLst>
                                            <p:cond delay="0"/>
                                          </p:stCondLst>
                                        </p:cTn>
                                        <p:tgtEl>
                                          <p:spTgt spid="319"/>
                                        </p:tgtEl>
                                        <p:attrNameLst>
                                          <p:attrName>style.visibility</p:attrName>
                                        </p:attrNameLst>
                                      </p:cBhvr>
                                      <p:to>
                                        <p:strVal val="visible"/>
                                      </p:to>
                                    </p:set>
                                    <p:anim calcmode="lin" valueType="num">
                                      <p:cBhvr>
                                        <p:cTn id="367" dur="500" fill="hold"/>
                                        <p:tgtEl>
                                          <p:spTgt spid="319"/>
                                        </p:tgtEl>
                                        <p:attrNameLst>
                                          <p:attrName>ppt_w</p:attrName>
                                        </p:attrNameLst>
                                      </p:cBhvr>
                                      <p:tavLst>
                                        <p:tav tm="0">
                                          <p:val>
                                            <p:fltVal val="0"/>
                                          </p:val>
                                        </p:tav>
                                        <p:tav tm="100000">
                                          <p:val>
                                            <p:strVal val="#ppt_w"/>
                                          </p:val>
                                        </p:tav>
                                      </p:tavLst>
                                    </p:anim>
                                    <p:anim calcmode="lin" valueType="num">
                                      <p:cBhvr>
                                        <p:cTn id="368" dur="500" fill="hold"/>
                                        <p:tgtEl>
                                          <p:spTgt spid="319"/>
                                        </p:tgtEl>
                                        <p:attrNameLst>
                                          <p:attrName>ppt_h</p:attrName>
                                        </p:attrNameLst>
                                      </p:cBhvr>
                                      <p:tavLst>
                                        <p:tav tm="0">
                                          <p:val>
                                            <p:fltVal val="0"/>
                                          </p:val>
                                        </p:tav>
                                        <p:tav tm="100000">
                                          <p:val>
                                            <p:strVal val="#ppt_h"/>
                                          </p:val>
                                        </p:tav>
                                      </p:tavLst>
                                    </p:anim>
                                    <p:anim calcmode="lin" valueType="num">
                                      <p:cBhvr>
                                        <p:cTn id="369" dur="500" fill="hold"/>
                                        <p:tgtEl>
                                          <p:spTgt spid="319"/>
                                        </p:tgtEl>
                                        <p:attrNameLst>
                                          <p:attrName>style.rotation</p:attrName>
                                        </p:attrNameLst>
                                      </p:cBhvr>
                                      <p:tavLst>
                                        <p:tav tm="0">
                                          <p:val>
                                            <p:fltVal val="360"/>
                                          </p:val>
                                        </p:tav>
                                        <p:tav tm="100000">
                                          <p:val>
                                            <p:fltVal val="0"/>
                                          </p:val>
                                        </p:tav>
                                      </p:tavLst>
                                    </p:anim>
                                    <p:animEffect transition="in" filter="fade">
                                      <p:cBhvr>
                                        <p:cTn id="370" dur="500"/>
                                        <p:tgtEl>
                                          <p:spTgt spid="319"/>
                                        </p:tgtEl>
                                      </p:cBhvr>
                                    </p:animEffect>
                                  </p:childTnLst>
                                </p:cTn>
                              </p:par>
                              <p:par>
                                <p:cTn id="371" presetID="49" presetClass="entr" presetSubtype="0" decel="100000" fill="hold" grpId="0" nodeType="withEffect">
                                  <p:stCondLst>
                                    <p:cond delay="0"/>
                                  </p:stCondLst>
                                  <p:childTnLst>
                                    <p:set>
                                      <p:cBhvr>
                                        <p:cTn id="372" dur="1" fill="hold">
                                          <p:stCondLst>
                                            <p:cond delay="0"/>
                                          </p:stCondLst>
                                        </p:cTn>
                                        <p:tgtEl>
                                          <p:spTgt spid="320"/>
                                        </p:tgtEl>
                                        <p:attrNameLst>
                                          <p:attrName>style.visibility</p:attrName>
                                        </p:attrNameLst>
                                      </p:cBhvr>
                                      <p:to>
                                        <p:strVal val="visible"/>
                                      </p:to>
                                    </p:set>
                                    <p:anim calcmode="lin" valueType="num">
                                      <p:cBhvr>
                                        <p:cTn id="373" dur="500" fill="hold"/>
                                        <p:tgtEl>
                                          <p:spTgt spid="320"/>
                                        </p:tgtEl>
                                        <p:attrNameLst>
                                          <p:attrName>ppt_w</p:attrName>
                                        </p:attrNameLst>
                                      </p:cBhvr>
                                      <p:tavLst>
                                        <p:tav tm="0">
                                          <p:val>
                                            <p:fltVal val="0"/>
                                          </p:val>
                                        </p:tav>
                                        <p:tav tm="100000">
                                          <p:val>
                                            <p:strVal val="#ppt_w"/>
                                          </p:val>
                                        </p:tav>
                                      </p:tavLst>
                                    </p:anim>
                                    <p:anim calcmode="lin" valueType="num">
                                      <p:cBhvr>
                                        <p:cTn id="374" dur="500" fill="hold"/>
                                        <p:tgtEl>
                                          <p:spTgt spid="320"/>
                                        </p:tgtEl>
                                        <p:attrNameLst>
                                          <p:attrName>ppt_h</p:attrName>
                                        </p:attrNameLst>
                                      </p:cBhvr>
                                      <p:tavLst>
                                        <p:tav tm="0">
                                          <p:val>
                                            <p:fltVal val="0"/>
                                          </p:val>
                                        </p:tav>
                                        <p:tav tm="100000">
                                          <p:val>
                                            <p:strVal val="#ppt_h"/>
                                          </p:val>
                                        </p:tav>
                                      </p:tavLst>
                                    </p:anim>
                                    <p:anim calcmode="lin" valueType="num">
                                      <p:cBhvr>
                                        <p:cTn id="375" dur="500" fill="hold"/>
                                        <p:tgtEl>
                                          <p:spTgt spid="320"/>
                                        </p:tgtEl>
                                        <p:attrNameLst>
                                          <p:attrName>style.rotation</p:attrName>
                                        </p:attrNameLst>
                                      </p:cBhvr>
                                      <p:tavLst>
                                        <p:tav tm="0">
                                          <p:val>
                                            <p:fltVal val="360"/>
                                          </p:val>
                                        </p:tav>
                                        <p:tav tm="100000">
                                          <p:val>
                                            <p:fltVal val="0"/>
                                          </p:val>
                                        </p:tav>
                                      </p:tavLst>
                                    </p:anim>
                                    <p:animEffect transition="in" filter="fade">
                                      <p:cBhvr>
                                        <p:cTn id="376" dur="500"/>
                                        <p:tgtEl>
                                          <p:spTgt spid="320"/>
                                        </p:tgtEl>
                                      </p:cBhvr>
                                    </p:animEffect>
                                  </p:childTnLst>
                                </p:cTn>
                              </p:par>
                              <p:par>
                                <p:cTn id="377" presetID="49" presetClass="entr" presetSubtype="0" decel="100000" fill="hold" grpId="0" nodeType="withEffect">
                                  <p:stCondLst>
                                    <p:cond delay="1000"/>
                                  </p:stCondLst>
                                  <p:childTnLst>
                                    <p:set>
                                      <p:cBhvr>
                                        <p:cTn id="378" dur="1" fill="hold">
                                          <p:stCondLst>
                                            <p:cond delay="0"/>
                                          </p:stCondLst>
                                        </p:cTn>
                                        <p:tgtEl>
                                          <p:spTgt spid="321"/>
                                        </p:tgtEl>
                                        <p:attrNameLst>
                                          <p:attrName>style.visibility</p:attrName>
                                        </p:attrNameLst>
                                      </p:cBhvr>
                                      <p:to>
                                        <p:strVal val="visible"/>
                                      </p:to>
                                    </p:set>
                                    <p:anim calcmode="lin" valueType="num">
                                      <p:cBhvr>
                                        <p:cTn id="379" dur="500" fill="hold"/>
                                        <p:tgtEl>
                                          <p:spTgt spid="321"/>
                                        </p:tgtEl>
                                        <p:attrNameLst>
                                          <p:attrName>ppt_w</p:attrName>
                                        </p:attrNameLst>
                                      </p:cBhvr>
                                      <p:tavLst>
                                        <p:tav tm="0">
                                          <p:val>
                                            <p:fltVal val="0"/>
                                          </p:val>
                                        </p:tav>
                                        <p:tav tm="100000">
                                          <p:val>
                                            <p:strVal val="#ppt_w"/>
                                          </p:val>
                                        </p:tav>
                                      </p:tavLst>
                                    </p:anim>
                                    <p:anim calcmode="lin" valueType="num">
                                      <p:cBhvr>
                                        <p:cTn id="380" dur="500" fill="hold"/>
                                        <p:tgtEl>
                                          <p:spTgt spid="321"/>
                                        </p:tgtEl>
                                        <p:attrNameLst>
                                          <p:attrName>ppt_h</p:attrName>
                                        </p:attrNameLst>
                                      </p:cBhvr>
                                      <p:tavLst>
                                        <p:tav tm="0">
                                          <p:val>
                                            <p:fltVal val="0"/>
                                          </p:val>
                                        </p:tav>
                                        <p:tav tm="100000">
                                          <p:val>
                                            <p:strVal val="#ppt_h"/>
                                          </p:val>
                                        </p:tav>
                                      </p:tavLst>
                                    </p:anim>
                                    <p:anim calcmode="lin" valueType="num">
                                      <p:cBhvr>
                                        <p:cTn id="381" dur="500" fill="hold"/>
                                        <p:tgtEl>
                                          <p:spTgt spid="321"/>
                                        </p:tgtEl>
                                        <p:attrNameLst>
                                          <p:attrName>style.rotation</p:attrName>
                                        </p:attrNameLst>
                                      </p:cBhvr>
                                      <p:tavLst>
                                        <p:tav tm="0">
                                          <p:val>
                                            <p:fltVal val="360"/>
                                          </p:val>
                                        </p:tav>
                                        <p:tav tm="100000">
                                          <p:val>
                                            <p:fltVal val="0"/>
                                          </p:val>
                                        </p:tav>
                                      </p:tavLst>
                                    </p:anim>
                                    <p:animEffect transition="in" filter="fade">
                                      <p:cBhvr>
                                        <p:cTn id="382" dur="500"/>
                                        <p:tgtEl>
                                          <p:spTgt spid="321"/>
                                        </p:tgtEl>
                                      </p:cBhvr>
                                    </p:animEffect>
                                  </p:childTnLst>
                                </p:cTn>
                              </p:par>
                              <p:par>
                                <p:cTn id="383" presetID="49" presetClass="entr" presetSubtype="0" decel="100000" fill="hold" grpId="0" nodeType="withEffect">
                                  <p:stCondLst>
                                    <p:cond delay="500"/>
                                  </p:stCondLst>
                                  <p:childTnLst>
                                    <p:set>
                                      <p:cBhvr>
                                        <p:cTn id="384" dur="1" fill="hold">
                                          <p:stCondLst>
                                            <p:cond delay="0"/>
                                          </p:stCondLst>
                                        </p:cTn>
                                        <p:tgtEl>
                                          <p:spTgt spid="322"/>
                                        </p:tgtEl>
                                        <p:attrNameLst>
                                          <p:attrName>style.visibility</p:attrName>
                                        </p:attrNameLst>
                                      </p:cBhvr>
                                      <p:to>
                                        <p:strVal val="visible"/>
                                      </p:to>
                                    </p:set>
                                    <p:anim calcmode="lin" valueType="num">
                                      <p:cBhvr>
                                        <p:cTn id="385" dur="500" fill="hold"/>
                                        <p:tgtEl>
                                          <p:spTgt spid="322"/>
                                        </p:tgtEl>
                                        <p:attrNameLst>
                                          <p:attrName>ppt_w</p:attrName>
                                        </p:attrNameLst>
                                      </p:cBhvr>
                                      <p:tavLst>
                                        <p:tav tm="0">
                                          <p:val>
                                            <p:fltVal val="0"/>
                                          </p:val>
                                        </p:tav>
                                        <p:tav tm="100000">
                                          <p:val>
                                            <p:strVal val="#ppt_w"/>
                                          </p:val>
                                        </p:tav>
                                      </p:tavLst>
                                    </p:anim>
                                    <p:anim calcmode="lin" valueType="num">
                                      <p:cBhvr>
                                        <p:cTn id="386" dur="500" fill="hold"/>
                                        <p:tgtEl>
                                          <p:spTgt spid="322"/>
                                        </p:tgtEl>
                                        <p:attrNameLst>
                                          <p:attrName>ppt_h</p:attrName>
                                        </p:attrNameLst>
                                      </p:cBhvr>
                                      <p:tavLst>
                                        <p:tav tm="0">
                                          <p:val>
                                            <p:fltVal val="0"/>
                                          </p:val>
                                        </p:tav>
                                        <p:tav tm="100000">
                                          <p:val>
                                            <p:strVal val="#ppt_h"/>
                                          </p:val>
                                        </p:tav>
                                      </p:tavLst>
                                    </p:anim>
                                    <p:anim calcmode="lin" valueType="num">
                                      <p:cBhvr>
                                        <p:cTn id="387" dur="500" fill="hold"/>
                                        <p:tgtEl>
                                          <p:spTgt spid="322"/>
                                        </p:tgtEl>
                                        <p:attrNameLst>
                                          <p:attrName>style.rotation</p:attrName>
                                        </p:attrNameLst>
                                      </p:cBhvr>
                                      <p:tavLst>
                                        <p:tav tm="0">
                                          <p:val>
                                            <p:fltVal val="360"/>
                                          </p:val>
                                        </p:tav>
                                        <p:tav tm="100000">
                                          <p:val>
                                            <p:fltVal val="0"/>
                                          </p:val>
                                        </p:tav>
                                      </p:tavLst>
                                    </p:anim>
                                    <p:animEffect transition="in" filter="fade">
                                      <p:cBhvr>
                                        <p:cTn id="388" dur="500"/>
                                        <p:tgtEl>
                                          <p:spTgt spid="322"/>
                                        </p:tgtEl>
                                      </p:cBhvr>
                                    </p:animEffect>
                                  </p:childTnLst>
                                </p:cTn>
                              </p:par>
                              <p:par>
                                <p:cTn id="389" presetID="49" presetClass="entr" presetSubtype="0" decel="100000" fill="hold" grpId="0" nodeType="withEffect">
                                  <p:stCondLst>
                                    <p:cond delay="0"/>
                                  </p:stCondLst>
                                  <p:childTnLst>
                                    <p:set>
                                      <p:cBhvr>
                                        <p:cTn id="390" dur="1" fill="hold">
                                          <p:stCondLst>
                                            <p:cond delay="0"/>
                                          </p:stCondLst>
                                        </p:cTn>
                                        <p:tgtEl>
                                          <p:spTgt spid="323"/>
                                        </p:tgtEl>
                                        <p:attrNameLst>
                                          <p:attrName>style.visibility</p:attrName>
                                        </p:attrNameLst>
                                      </p:cBhvr>
                                      <p:to>
                                        <p:strVal val="visible"/>
                                      </p:to>
                                    </p:set>
                                    <p:anim calcmode="lin" valueType="num">
                                      <p:cBhvr>
                                        <p:cTn id="391" dur="500" fill="hold"/>
                                        <p:tgtEl>
                                          <p:spTgt spid="323"/>
                                        </p:tgtEl>
                                        <p:attrNameLst>
                                          <p:attrName>ppt_w</p:attrName>
                                        </p:attrNameLst>
                                      </p:cBhvr>
                                      <p:tavLst>
                                        <p:tav tm="0">
                                          <p:val>
                                            <p:fltVal val="0"/>
                                          </p:val>
                                        </p:tav>
                                        <p:tav tm="100000">
                                          <p:val>
                                            <p:strVal val="#ppt_w"/>
                                          </p:val>
                                        </p:tav>
                                      </p:tavLst>
                                    </p:anim>
                                    <p:anim calcmode="lin" valueType="num">
                                      <p:cBhvr>
                                        <p:cTn id="392" dur="500" fill="hold"/>
                                        <p:tgtEl>
                                          <p:spTgt spid="323"/>
                                        </p:tgtEl>
                                        <p:attrNameLst>
                                          <p:attrName>ppt_h</p:attrName>
                                        </p:attrNameLst>
                                      </p:cBhvr>
                                      <p:tavLst>
                                        <p:tav tm="0">
                                          <p:val>
                                            <p:fltVal val="0"/>
                                          </p:val>
                                        </p:tav>
                                        <p:tav tm="100000">
                                          <p:val>
                                            <p:strVal val="#ppt_h"/>
                                          </p:val>
                                        </p:tav>
                                      </p:tavLst>
                                    </p:anim>
                                    <p:anim calcmode="lin" valueType="num">
                                      <p:cBhvr>
                                        <p:cTn id="393" dur="500" fill="hold"/>
                                        <p:tgtEl>
                                          <p:spTgt spid="323"/>
                                        </p:tgtEl>
                                        <p:attrNameLst>
                                          <p:attrName>style.rotation</p:attrName>
                                        </p:attrNameLst>
                                      </p:cBhvr>
                                      <p:tavLst>
                                        <p:tav tm="0">
                                          <p:val>
                                            <p:fltVal val="360"/>
                                          </p:val>
                                        </p:tav>
                                        <p:tav tm="100000">
                                          <p:val>
                                            <p:fltVal val="0"/>
                                          </p:val>
                                        </p:tav>
                                      </p:tavLst>
                                    </p:anim>
                                    <p:animEffect transition="in" filter="fade">
                                      <p:cBhvr>
                                        <p:cTn id="394" dur="500"/>
                                        <p:tgtEl>
                                          <p:spTgt spid="323"/>
                                        </p:tgtEl>
                                      </p:cBhvr>
                                    </p:animEffect>
                                  </p:childTnLst>
                                </p:cTn>
                              </p:par>
                              <p:par>
                                <p:cTn id="395" presetID="49" presetClass="entr" presetSubtype="0" decel="100000" fill="hold" grpId="0" nodeType="withEffect">
                                  <p:stCondLst>
                                    <p:cond delay="1000"/>
                                  </p:stCondLst>
                                  <p:childTnLst>
                                    <p:set>
                                      <p:cBhvr>
                                        <p:cTn id="396" dur="1" fill="hold">
                                          <p:stCondLst>
                                            <p:cond delay="0"/>
                                          </p:stCondLst>
                                        </p:cTn>
                                        <p:tgtEl>
                                          <p:spTgt spid="324"/>
                                        </p:tgtEl>
                                        <p:attrNameLst>
                                          <p:attrName>style.visibility</p:attrName>
                                        </p:attrNameLst>
                                      </p:cBhvr>
                                      <p:to>
                                        <p:strVal val="visible"/>
                                      </p:to>
                                    </p:set>
                                    <p:anim calcmode="lin" valueType="num">
                                      <p:cBhvr>
                                        <p:cTn id="397" dur="500" fill="hold"/>
                                        <p:tgtEl>
                                          <p:spTgt spid="324"/>
                                        </p:tgtEl>
                                        <p:attrNameLst>
                                          <p:attrName>ppt_w</p:attrName>
                                        </p:attrNameLst>
                                      </p:cBhvr>
                                      <p:tavLst>
                                        <p:tav tm="0">
                                          <p:val>
                                            <p:fltVal val="0"/>
                                          </p:val>
                                        </p:tav>
                                        <p:tav tm="100000">
                                          <p:val>
                                            <p:strVal val="#ppt_w"/>
                                          </p:val>
                                        </p:tav>
                                      </p:tavLst>
                                    </p:anim>
                                    <p:anim calcmode="lin" valueType="num">
                                      <p:cBhvr>
                                        <p:cTn id="398" dur="500" fill="hold"/>
                                        <p:tgtEl>
                                          <p:spTgt spid="324"/>
                                        </p:tgtEl>
                                        <p:attrNameLst>
                                          <p:attrName>ppt_h</p:attrName>
                                        </p:attrNameLst>
                                      </p:cBhvr>
                                      <p:tavLst>
                                        <p:tav tm="0">
                                          <p:val>
                                            <p:fltVal val="0"/>
                                          </p:val>
                                        </p:tav>
                                        <p:tav tm="100000">
                                          <p:val>
                                            <p:strVal val="#ppt_h"/>
                                          </p:val>
                                        </p:tav>
                                      </p:tavLst>
                                    </p:anim>
                                    <p:anim calcmode="lin" valueType="num">
                                      <p:cBhvr>
                                        <p:cTn id="399" dur="500" fill="hold"/>
                                        <p:tgtEl>
                                          <p:spTgt spid="324"/>
                                        </p:tgtEl>
                                        <p:attrNameLst>
                                          <p:attrName>style.rotation</p:attrName>
                                        </p:attrNameLst>
                                      </p:cBhvr>
                                      <p:tavLst>
                                        <p:tav tm="0">
                                          <p:val>
                                            <p:fltVal val="360"/>
                                          </p:val>
                                        </p:tav>
                                        <p:tav tm="100000">
                                          <p:val>
                                            <p:fltVal val="0"/>
                                          </p:val>
                                        </p:tav>
                                      </p:tavLst>
                                    </p:anim>
                                    <p:animEffect transition="in" filter="fade">
                                      <p:cBhvr>
                                        <p:cTn id="400" dur="500"/>
                                        <p:tgtEl>
                                          <p:spTgt spid="324"/>
                                        </p:tgtEl>
                                      </p:cBhvr>
                                    </p:animEffect>
                                  </p:childTnLst>
                                </p:cTn>
                              </p:par>
                              <p:par>
                                <p:cTn id="401" presetID="49" presetClass="entr" presetSubtype="0" decel="100000" fill="hold" grpId="0" nodeType="withEffect">
                                  <p:stCondLst>
                                    <p:cond delay="2200"/>
                                  </p:stCondLst>
                                  <p:childTnLst>
                                    <p:set>
                                      <p:cBhvr>
                                        <p:cTn id="402" dur="1" fill="hold">
                                          <p:stCondLst>
                                            <p:cond delay="0"/>
                                          </p:stCondLst>
                                        </p:cTn>
                                        <p:tgtEl>
                                          <p:spTgt spid="325"/>
                                        </p:tgtEl>
                                        <p:attrNameLst>
                                          <p:attrName>style.visibility</p:attrName>
                                        </p:attrNameLst>
                                      </p:cBhvr>
                                      <p:to>
                                        <p:strVal val="visible"/>
                                      </p:to>
                                    </p:set>
                                    <p:anim calcmode="lin" valueType="num">
                                      <p:cBhvr>
                                        <p:cTn id="403" dur="500" fill="hold"/>
                                        <p:tgtEl>
                                          <p:spTgt spid="325"/>
                                        </p:tgtEl>
                                        <p:attrNameLst>
                                          <p:attrName>ppt_w</p:attrName>
                                        </p:attrNameLst>
                                      </p:cBhvr>
                                      <p:tavLst>
                                        <p:tav tm="0">
                                          <p:val>
                                            <p:fltVal val="0"/>
                                          </p:val>
                                        </p:tav>
                                        <p:tav tm="100000">
                                          <p:val>
                                            <p:strVal val="#ppt_w"/>
                                          </p:val>
                                        </p:tav>
                                      </p:tavLst>
                                    </p:anim>
                                    <p:anim calcmode="lin" valueType="num">
                                      <p:cBhvr>
                                        <p:cTn id="404" dur="500" fill="hold"/>
                                        <p:tgtEl>
                                          <p:spTgt spid="325"/>
                                        </p:tgtEl>
                                        <p:attrNameLst>
                                          <p:attrName>ppt_h</p:attrName>
                                        </p:attrNameLst>
                                      </p:cBhvr>
                                      <p:tavLst>
                                        <p:tav tm="0">
                                          <p:val>
                                            <p:fltVal val="0"/>
                                          </p:val>
                                        </p:tav>
                                        <p:tav tm="100000">
                                          <p:val>
                                            <p:strVal val="#ppt_h"/>
                                          </p:val>
                                        </p:tav>
                                      </p:tavLst>
                                    </p:anim>
                                    <p:anim calcmode="lin" valueType="num">
                                      <p:cBhvr>
                                        <p:cTn id="405" dur="500" fill="hold"/>
                                        <p:tgtEl>
                                          <p:spTgt spid="325"/>
                                        </p:tgtEl>
                                        <p:attrNameLst>
                                          <p:attrName>style.rotation</p:attrName>
                                        </p:attrNameLst>
                                      </p:cBhvr>
                                      <p:tavLst>
                                        <p:tav tm="0">
                                          <p:val>
                                            <p:fltVal val="360"/>
                                          </p:val>
                                        </p:tav>
                                        <p:tav tm="100000">
                                          <p:val>
                                            <p:fltVal val="0"/>
                                          </p:val>
                                        </p:tav>
                                      </p:tavLst>
                                    </p:anim>
                                    <p:animEffect transition="in" filter="fade">
                                      <p:cBhvr>
                                        <p:cTn id="406" dur="500"/>
                                        <p:tgtEl>
                                          <p:spTgt spid="325"/>
                                        </p:tgtEl>
                                      </p:cBhvr>
                                    </p:animEffect>
                                  </p:childTnLst>
                                </p:cTn>
                              </p:par>
                              <p:par>
                                <p:cTn id="407" presetID="49" presetClass="entr" presetSubtype="0" decel="100000" fill="hold" grpId="0" nodeType="withEffect">
                                  <p:stCondLst>
                                    <p:cond delay="1600"/>
                                  </p:stCondLst>
                                  <p:childTnLst>
                                    <p:set>
                                      <p:cBhvr>
                                        <p:cTn id="408" dur="1" fill="hold">
                                          <p:stCondLst>
                                            <p:cond delay="0"/>
                                          </p:stCondLst>
                                        </p:cTn>
                                        <p:tgtEl>
                                          <p:spTgt spid="326"/>
                                        </p:tgtEl>
                                        <p:attrNameLst>
                                          <p:attrName>style.visibility</p:attrName>
                                        </p:attrNameLst>
                                      </p:cBhvr>
                                      <p:to>
                                        <p:strVal val="visible"/>
                                      </p:to>
                                    </p:set>
                                    <p:anim calcmode="lin" valueType="num">
                                      <p:cBhvr>
                                        <p:cTn id="409" dur="500" fill="hold"/>
                                        <p:tgtEl>
                                          <p:spTgt spid="326"/>
                                        </p:tgtEl>
                                        <p:attrNameLst>
                                          <p:attrName>ppt_w</p:attrName>
                                        </p:attrNameLst>
                                      </p:cBhvr>
                                      <p:tavLst>
                                        <p:tav tm="0">
                                          <p:val>
                                            <p:fltVal val="0"/>
                                          </p:val>
                                        </p:tav>
                                        <p:tav tm="100000">
                                          <p:val>
                                            <p:strVal val="#ppt_w"/>
                                          </p:val>
                                        </p:tav>
                                      </p:tavLst>
                                    </p:anim>
                                    <p:anim calcmode="lin" valueType="num">
                                      <p:cBhvr>
                                        <p:cTn id="410" dur="500" fill="hold"/>
                                        <p:tgtEl>
                                          <p:spTgt spid="326"/>
                                        </p:tgtEl>
                                        <p:attrNameLst>
                                          <p:attrName>ppt_h</p:attrName>
                                        </p:attrNameLst>
                                      </p:cBhvr>
                                      <p:tavLst>
                                        <p:tav tm="0">
                                          <p:val>
                                            <p:fltVal val="0"/>
                                          </p:val>
                                        </p:tav>
                                        <p:tav tm="100000">
                                          <p:val>
                                            <p:strVal val="#ppt_h"/>
                                          </p:val>
                                        </p:tav>
                                      </p:tavLst>
                                    </p:anim>
                                    <p:anim calcmode="lin" valueType="num">
                                      <p:cBhvr>
                                        <p:cTn id="411" dur="500" fill="hold"/>
                                        <p:tgtEl>
                                          <p:spTgt spid="326"/>
                                        </p:tgtEl>
                                        <p:attrNameLst>
                                          <p:attrName>style.rotation</p:attrName>
                                        </p:attrNameLst>
                                      </p:cBhvr>
                                      <p:tavLst>
                                        <p:tav tm="0">
                                          <p:val>
                                            <p:fltVal val="360"/>
                                          </p:val>
                                        </p:tav>
                                        <p:tav tm="100000">
                                          <p:val>
                                            <p:fltVal val="0"/>
                                          </p:val>
                                        </p:tav>
                                      </p:tavLst>
                                    </p:anim>
                                    <p:animEffect transition="in" filter="fade">
                                      <p:cBhvr>
                                        <p:cTn id="412" dur="500"/>
                                        <p:tgtEl>
                                          <p:spTgt spid="326"/>
                                        </p:tgtEl>
                                      </p:cBhvr>
                                    </p:animEffect>
                                  </p:childTnLst>
                                </p:cTn>
                              </p:par>
                              <p:par>
                                <p:cTn id="413" presetID="49" presetClass="entr" presetSubtype="0" decel="100000" fill="hold" grpId="0" nodeType="withEffect">
                                  <p:stCondLst>
                                    <p:cond delay="0"/>
                                  </p:stCondLst>
                                  <p:childTnLst>
                                    <p:set>
                                      <p:cBhvr>
                                        <p:cTn id="414" dur="1" fill="hold">
                                          <p:stCondLst>
                                            <p:cond delay="0"/>
                                          </p:stCondLst>
                                        </p:cTn>
                                        <p:tgtEl>
                                          <p:spTgt spid="327"/>
                                        </p:tgtEl>
                                        <p:attrNameLst>
                                          <p:attrName>style.visibility</p:attrName>
                                        </p:attrNameLst>
                                      </p:cBhvr>
                                      <p:to>
                                        <p:strVal val="visible"/>
                                      </p:to>
                                    </p:set>
                                    <p:anim calcmode="lin" valueType="num">
                                      <p:cBhvr>
                                        <p:cTn id="415" dur="500" fill="hold"/>
                                        <p:tgtEl>
                                          <p:spTgt spid="327"/>
                                        </p:tgtEl>
                                        <p:attrNameLst>
                                          <p:attrName>ppt_w</p:attrName>
                                        </p:attrNameLst>
                                      </p:cBhvr>
                                      <p:tavLst>
                                        <p:tav tm="0">
                                          <p:val>
                                            <p:fltVal val="0"/>
                                          </p:val>
                                        </p:tav>
                                        <p:tav tm="100000">
                                          <p:val>
                                            <p:strVal val="#ppt_w"/>
                                          </p:val>
                                        </p:tav>
                                      </p:tavLst>
                                    </p:anim>
                                    <p:anim calcmode="lin" valueType="num">
                                      <p:cBhvr>
                                        <p:cTn id="416" dur="500" fill="hold"/>
                                        <p:tgtEl>
                                          <p:spTgt spid="327"/>
                                        </p:tgtEl>
                                        <p:attrNameLst>
                                          <p:attrName>ppt_h</p:attrName>
                                        </p:attrNameLst>
                                      </p:cBhvr>
                                      <p:tavLst>
                                        <p:tav tm="0">
                                          <p:val>
                                            <p:fltVal val="0"/>
                                          </p:val>
                                        </p:tav>
                                        <p:tav tm="100000">
                                          <p:val>
                                            <p:strVal val="#ppt_h"/>
                                          </p:val>
                                        </p:tav>
                                      </p:tavLst>
                                    </p:anim>
                                    <p:anim calcmode="lin" valueType="num">
                                      <p:cBhvr>
                                        <p:cTn id="417" dur="500" fill="hold"/>
                                        <p:tgtEl>
                                          <p:spTgt spid="327"/>
                                        </p:tgtEl>
                                        <p:attrNameLst>
                                          <p:attrName>style.rotation</p:attrName>
                                        </p:attrNameLst>
                                      </p:cBhvr>
                                      <p:tavLst>
                                        <p:tav tm="0">
                                          <p:val>
                                            <p:fltVal val="360"/>
                                          </p:val>
                                        </p:tav>
                                        <p:tav tm="100000">
                                          <p:val>
                                            <p:fltVal val="0"/>
                                          </p:val>
                                        </p:tav>
                                      </p:tavLst>
                                    </p:anim>
                                    <p:animEffect transition="in" filter="fade">
                                      <p:cBhvr>
                                        <p:cTn id="418" dur="500"/>
                                        <p:tgtEl>
                                          <p:spTgt spid="327"/>
                                        </p:tgtEl>
                                      </p:cBhvr>
                                    </p:animEffect>
                                  </p:childTnLst>
                                </p:cTn>
                              </p:par>
                              <p:par>
                                <p:cTn id="419" presetID="49" presetClass="entr" presetSubtype="0" decel="100000" fill="hold" grpId="0" nodeType="withEffect">
                                  <p:stCondLst>
                                    <p:cond delay="1000"/>
                                  </p:stCondLst>
                                  <p:childTnLst>
                                    <p:set>
                                      <p:cBhvr>
                                        <p:cTn id="420" dur="1" fill="hold">
                                          <p:stCondLst>
                                            <p:cond delay="0"/>
                                          </p:stCondLst>
                                        </p:cTn>
                                        <p:tgtEl>
                                          <p:spTgt spid="328"/>
                                        </p:tgtEl>
                                        <p:attrNameLst>
                                          <p:attrName>style.visibility</p:attrName>
                                        </p:attrNameLst>
                                      </p:cBhvr>
                                      <p:to>
                                        <p:strVal val="visible"/>
                                      </p:to>
                                    </p:set>
                                    <p:anim calcmode="lin" valueType="num">
                                      <p:cBhvr>
                                        <p:cTn id="421" dur="500" fill="hold"/>
                                        <p:tgtEl>
                                          <p:spTgt spid="328"/>
                                        </p:tgtEl>
                                        <p:attrNameLst>
                                          <p:attrName>ppt_w</p:attrName>
                                        </p:attrNameLst>
                                      </p:cBhvr>
                                      <p:tavLst>
                                        <p:tav tm="0">
                                          <p:val>
                                            <p:fltVal val="0"/>
                                          </p:val>
                                        </p:tav>
                                        <p:tav tm="100000">
                                          <p:val>
                                            <p:strVal val="#ppt_w"/>
                                          </p:val>
                                        </p:tav>
                                      </p:tavLst>
                                    </p:anim>
                                    <p:anim calcmode="lin" valueType="num">
                                      <p:cBhvr>
                                        <p:cTn id="422" dur="500" fill="hold"/>
                                        <p:tgtEl>
                                          <p:spTgt spid="328"/>
                                        </p:tgtEl>
                                        <p:attrNameLst>
                                          <p:attrName>ppt_h</p:attrName>
                                        </p:attrNameLst>
                                      </p:cBhvr>
                                      <p:tavLst>
                                        <p:tav tm="0">
                                          <p:val>
                                            <p:fltVal val="0"/>
                                          </p:val>
                                        </p:tav>
                                        <p:tav tm="100000">
                                          <p:val>
                                            <p:strVal val="#ppt_h"/>
                                          </p:val>
                                        </p:tav>
                                      </p:tavLst>
                                    </p:anim>
                                    <p:anim calcmode="lin" valueType="num">
                                      <p:cBhvr>
                                        <p:cTn id="423" dur="500" fill="hold"/>
                                        <p:tgtEl>
                                          <p:spTgt spid="328"/>
                                        </p:tgtEl>
                                        <p:attrNameLst>
                                          <p:attrName>style.rotation</p:attrName>
                                        </p:attrNameLst>
                                      </p:cBhvr>
                                      <p:tavLst>
                                        <p:tav tm="0">
                                          <p:val>
                                            <p:fltVal val="360"/>
                                          </p:val>
                                        </p:tav>
                                        <p:tav tm="100000">
                                          <p:val>
                                            <p:fltVal val="0"/>
                                          </p:val>
                                        </p:tav>
                                      </p:tavLst>
                                    </p:anim>
                                    <p:animEffect transition="in" filter="fade">
                                      <p:cBhvr>
                                        <p:cTn id="424" dur="500"/>
                                        <p:tgtEl>
                                          <p:spTgt spid="328"/>
                                        </p:tgtEl>
                                      </p:cBhvr>
                                    </p:animEffect>
                                  </p:childTnLst>
                                </p:cTn>
                              </p:par>
                              <p:par>
                                <p:cTn id="425" presetID="49" presetClass="entr" presetSubtype="0" decel="100000" fill="hold" grpId="0" nodeType="withEffect">
                                  <p:stCondLst>
                                    <p:cond delay="0"/>
                                  </p:stCondLst>
                                  <p:childTnLst>
                                    <p:set>
                                      <p:cBhvr>
                                        <p:cTn id="426" dur="1" fill="hold">
                                          <p:stCondLst>
                                            <p:cond delay="0"/>
                                          </p:stCondLst>
                                        </p:cTn>
                                        <p:tgtEl>
                                          <p:spTgt spid="329"/>
                                        </p:tgtEl>
                                        <p:attrNameLst>
                                          <p:attrName>style.visibility</p:attrName>
                                        </p:attrNameLst>
                                      </p:cBhvr>
                                      <p:to>
                                        <p:strVal val="visible"/>
                                      </p:to>
                                    </p:set>
                                    <p:anim calcmode="lin" valueType="num">
                                      <p:cBhvr>
                                        <p:cTn id="427" dur="500" fill="hold"/>
                                        <p:tgtEl>
                                          <p:spTgt spid="329"/>
                                        </p:tgtEl>
                                        <p:attrNameLst>
                                          <p:attrName>ppt_w</p:attrName>
                                        </p:attrNameLst>
                                      </p:cBhvr>
                                      <p:tavLst>
                                        <p:tav tm="0">
                                          <p:val>
                                            <p:fltVal val="0"/>
                                          </p:val>
                                        </p:tav>
                                        <p:tav tm="100000">
                                          <p:val>
                                            <p:strVal val="#ppt_w"/>
                                          </p:val>
                                        </p:tav>
                                      </p:tavLst>
                                    </p:anim>
                                    <p:anim calcmode="lin" valueType="num">
                                      <p:cBhvr>
                                        <p:cTn id="428" dur="500" fill="hold"/>
                                        <p:tgtEl>
                                          <p:spTgt spid="329"/>
                                        </p:tgtEl>
                                        <p:attrNameLst>
                                          <p:attrName>ppt_h</p:attrName>
                                        </p:attrNameLst>
                                      </p:cBhvr>
                                      <p:tavLst>
                                        <p:tav tm="0">
                                          <p:val>
                                            <p:fltVal val="0"/>
                                          </p:val>
                                        </p:tav>
                                        <p:tav tm="100000">
                                          <p:val>
                                            <p:strVal val="#ppt_h"/>
                                          </p:val>
                                        </p:tav>
                                      </p:tavLst>
                                    </p:anim>
                                    <p:anim calcmode="lin" valueType="num">
                                      <p:cBhvr>
                                        <p:cTn id="429" dur="500" fill="hold"/>
                                        <p:tgtEl>
                                          <p:spTgt spid="329"/>
                                        </p:tgtEl>
                                        <p:attrNameLst>
                                          <p:attrName>style.rotation</p:attrName>
                                        </p:attrNameLst>
                                      </p:cBhvr>
                                      <p:tavLst>
                                        <p:tav tm="0">
                                          <p:val>
                                            <p:fltVal val="360"/>
                                          </p:val>
                                        </p:tav>
                                        <p:tav tm="100000">
                                          <p:val>
                                            <p:fltVal val="0"/>
                                          </p:val>
                                        </p:tav>
                                      </p:tavLst>
                                    </p:anim>
                                    <p:animEffect transition="in" filter="fade">
                                      <p:cBhvr>
                                        <p:cTn id="430" dur="500"/>
                                        <p:tgtEl>
                                          <p:spTgt spid="329"/>
                                        </p:tgtEl>
                                      </p:cBhvr>
                                    </p:animEffect>
                                  </p:childTnLst>
                                </p:cTn>
                              </p:par>
                              <p:par>
                                <p:cTn id="431" presetID="49" presetClass="entr" presetSubtype="0" decel="100000" fill="hold" grpId="0" nodeType="withEffect">
                                  <p:stCondLst>
                                    <p:cond delay="2700"/>
                                  </p:stCondLst>
                                  <p:childTnLst>
                                    <p:set>
                                      <p:cBhvr>
                                        <p:cTn id="432" dur="1" fill="hold">
                                          <p:stCondLst>
                                            <p:cond delay="0"/>
                                          </p:stCondLst>
                                        </p:cTn>
                                        <p:tgtEl>
                                          <p:spTgt spid="330"/>
                                        </p:tgtEl>
                                        <p:attrNameLst>
                                          <p:attrName>style.visibility</p:attrName>
                                        </p:attrNameLst>
                                      </p:cBhvr>
                                      <p:to>
                                        <p:strVal val="visible"/>
                                      </p:to>
                                    </p:set>
                                    <p:anim calcmode="lin" valueType="num">
                                      <p:cBhvr>
                                        <p:cTn id="433" dur="500" fill="hold"/>
                                        <p:tgtEl>
                                          <p:spTgt spid="330"/>
                                        </p:tgtEl>
                                        <p:attrNameLst>
                                          <p:attrName>ppt_w</p:attrName>
                                        </p:attrNameLst>
                                      </p:cBhvr>
                                      <p:tavLst>
                                        <p:tav tm="0">
                                          <p:val>
                                            <p:fltVal val="0"/>
                                          </p:val>
                                        </p:tav>
                                        <p:tav tm="100000">
                                          <p:val>
                                            <p:strVal val="#ppt_w"/>
                                          </p:val>
                                        </p:tav>
                                      </p:tavLst>
                                    </p:anim>
                                    <p:anim calcmode="lin" valueType="num">
                                      <p:cBhvr>
                                        <p:cTn id="434" dur="500" fill="hold"/>
                                        <p:tgtEl>
                                          <p:spTgt spid="330"/>
                                        </p:tgtEl>
                                        <p:attrNameLst>
                                          <p:attrName>ppt_h</p:attrName>
                                        </p:attrNameLst>
                                      </p:cBhvr>
                                      <p:tavLst>
                                        <p:tav tm="0">
                                          <p:val>
                                            <p:fltVal val="0"/>
                                          </p:val>
                                        </p:tav>
                                        <p:tav tm="100000">
                                          <p:val>
                                            <p:strVal val="#ppt_h"/>
                                          </p:val>
                                        </p:tav>
                                      </p:tavLst>
                                    </p:anim>
                                    <p:anim calcmode="lin" valueType="num">
                                      <p:cBhvr>
                                        <p:cTn id="435" dur="500" fill="hold"/>
                                        <p:tgtEl>
                                          <p:spTgt spid="330"/>
                                        </p:tgtEl>
                                        <p:attrNameLst>
                                          <p:attrName>style.rotation</p:attrName>
                                        </p:attrNameLst>
                                      </p:cBhvr>
                                      <p:tavLst>
                                        <p:tav tm="0">
                                          <p:val>
                                            <p:fltVal val="360"/>
                                          </p:val>
                                        </p:tav>
                                        <p:tav tm="100000">
                                          <p:val>
                                            <p:fltVal val="0"/>
                                          </p:val>
                                        </p:tav>
                                      </p:tavLst>
                                    </p:anim>
                                    <p:animEffect transition="in" filter="fade">
                                      <p:cBhvr>
                                        <p:cTn id="436" dur="500"/>
                                        <p:tgtEl>
                                          <p:spTgt spid="330"/>
                                        </p:tgtEl>
                                      </p:cBhvr>
                                    </p:animEffect>
                                  </p:childTnLst>
                                </p:cTn>
                              </p:par>
                              <p:par>
                                <p:cTn id="437" presetID="49" presetClass="entr" presetSubtype="0" decel="100000" fill="hold" grpId="0" nodeType="withEffect">
                                  <p:stCondLst>
                                    <p:cond delay="1600"/>
                                  </p:stCondLst>
                                  <p:childTnLst>
                                    <p:set>
                                      <p:cBhvr>
                                        <p:cTn id="438" dur="1" fill="hold">
                                          <p:stCondLst>
                                            <p:cond delay="0"/>
                                          </p:stCondLst>
                                        </p:cTn>
                                        <p:tgtEl>
                                          <p:spTgt spid="331"/>
                                        </p:tgtEl>
                                        <p:attrNameLst>
                                          <p:attrName>style.visibility</p:attrName>
                                        </p:attrNameLst>
                                      </p:cBhvr>
                                      <p:to>
                                        <p:strVal val="visible"/>
                                      </p:to>
                                    </p:set>
                                    <p:anim calcmode="lin" valueType="num">
                                      <p:cBhvr>
                                        <p:cTn id="439" dur="500" fill="hold"/>
                                        <p:tgtEl>
                                          <p:spTgt spid="331"/>
                                        </p:tgtEl>
                                        <p:attrNameLst>
                                          <p:attrName>ppt_w</p:attrName>
                                        </p:attrNameLst>
                                      </p:cBhvr>
                                      <p:tavLst>
                                        <p:tav tm="0">
                                          <p:val>
                                            <p:fltVal val="0"/>
                                          </p:val>
                                        </p:tav>
                                        <p:tav tm="100000">
                                          <p:val>
                                            <p:strVal val="#ppt_w"/>
                                          </p:val>
                                        </p:tav>
                                      </p:tavLst>
                                    </p:anim>
                                    <p:anim calcmode="lin" valueType="num">
                                      <p:cBhvr>
                                        <p:cTn id="440" dur="500" fill="hold"/>
                                        <p:tgtEl>
                                          <p:spTgt spid="331"/>
                                        </p:tgtEl>
                                        <p:attrNameLst>
                                          <p:attrName>ppt_h</p:attrName>
                                        </p:attrNameLst>
                                      </p:cBhvr>
                                      <p:tavLst>
                                        <p:tav tm="0">
                                          <p:val>
                                            <p:fltVal val="0"/>
                                          </p:val>
                                        </p:tav>
                                        <p:tav tm="100000">
                                          <p:val>
                                            <p:strVal val="#ppt_h"/>
                                          </p:val>
                                        </p:tav>
                                      </p:tavLst>
                                    </p:anim>
                                    <p:anim calcmode="lin" valueType="num">
                                      <p:cBhvr>
                                        <p:cTn id="441" dur="500" fill="hold"/>
                                        <p:tgtEl>
                                          <p:spTgt spid="331"/>
                                        </p:tgtEl>
                                        <p:attrNameLst>
                                          <p:attrName>style.rotation</p:attrName>
                                        </p:attrNameLst>
                                      </p:cBhvr>
                                      <p:tavLst>
                                        <p:tav tm="0">
                                          <p:val>
                                            <p:fltVal val="360"/>
                                          </p:val>
                                        </p:tav>
                                        <p:tav tm="100000">
                                          <p:val>
                                            <p:fltVal val="0"/>
                                          </p:val>
                                        </p:tav>
                                      </p:tavLst>
                                    </p:anim>
                                    <p:animEffect transition="in" filter="fade">
                                      <p:cBhvr>
                                        <p:cTn id="442" dur="500"/>
                                        <p:tgtEl>
                                          <p:spTgt spid="331"/>
                                        </p:tgtEl>
                                      </p:cBhvr>
                                    </p:animEffect>
                                  </p:childTnLst>
                                </p:cTn>
                              </p:par>
                              <p:par>
                                <p:cTn id="443" presetID="49" presetClass="entr" presetSubtype="0" decel="100000" fill="hold" grpId="0" nodeType="withEffect">
                                  <p:stCondLst>
                                    <p:cond delay="0"/>
                                  </p:stCondLst>
                                  <p:childTnLst>
                                    <p:set>
                                      <p:cBhvr>
                                        <p:cTn id="444" dur="1" fill="hold">
                                          <p:stCondLst>
                                            <p:cond delay="0"/>
                                          </p:stCondLst>
                                        </p:cTn>
                                        <p:tgtEl>
                                          <p:spTgt spid="332"/>
                                        </p:tgtEl>
                                        <p:attrNameLst>
                                          <p:attrName>style.visibility</p:attrName>
                                        </p:attrNameLst>
                                      </p:cBhvr>
                                      <p:to>
                                        <p:strVal val="visible"/>
                                      </p:to>
                                    </p:set>
                                    <p:anim calcmode="lin" valueType="num">
                                      <p:cBhvr>
                                        <p:cTn id="445" dur="500" fill="hold"/>
                                        <p:tgtEl>
                                          <p:spTgt spid="332"/>
                                        </p:tgtEl>
                                        <p:attrNameLst>
                                          <p:attrName>ppt_w</p:attrName>
                                        </p:attrNameLst>
                                      </p:cBhvr>
                                      <p:tavLst>
                                        <p:tav tm="0">
                                          <p:val>
                                            <p:fltVal val="0"/>
                                          </p:val>
                                        </p:tav>
                                        <p:tav tm="100000">
                                          <p:val>
                                            <p:strVal val="#ppt_w"/>
                                          </p:val>
                                        </p:tav>
                                      </p:tavLst>
                                    </p:anim>
                                    <p:anim calcmode="lin" valueType="num">
                                      <p:cBhvr>
                                        <p:cTn id="446" dur="500" fill="hold"/>
                                        <p:tgtEl>
                                          <p:spTgt spid="332"/>
                                        </p:tgtEl>
                                        <p:attrNameLst>
                                          <p:attrName>ppt_h</p:attrName>
                                        </p:attrNameLst>
                                      </p:cBhvr>
                                      <p:tavLst>
                                        <p:tav tm="0">
                                          <p:val>
                                            <p:fltVal val="0"/>
                                          </p:val>
                                        </p:tav>
                                        <p:tav tm="100000">
                                          <p:val>
                                            <p:strVal val="#ppt_h"/>
                                          </p:val>
                                        </p:tav>
                                      </p:tavLst>
                                    </p:anim>
                                    <p:anim calcmode="lin" valueType="num">
                                      <p:cBhvr>
                                        <p:cTn id="447" dur="500" fill="hold"/>
                                        <p:tgtEl>
                                          <p:spTgt spid="332"/>
                                        </p:tgtEl>
                                        <p:attrNameLst>
                                          <p:attrName>style.rotation</p:attrName>
                                        </p:attrNameLst>
                                      </p:cBhvr>
                                      <p:tavLst>
                                        <p:tav tm="0">
                                          <p:val>
                                            <p:fltVal val="360"/>
                                          </p:val>
                                        </p:tav>
                                        <p:tav tm="100000">
                                          <p:val>
                                            <p:fltVal val="0"/>
                                          </p:val>
                                        </p:tav>
                                      </p:tavLst>
                                    </p:anim>
                                    <p:animEffect transition="in" filter="fade">
                                      <p:cBhvr>
                                        <p:cTn id="448" dur="500"/>
                                        <p:tgtEl>
                                          <p:spTgt spid="332"/>
                                        </p:tgtEl>
                                      </p:cBhvr>
                                    </p:animEffect>
                                  </p:childTnLst>
                                </p:cTn>
                              </p:par>
                              <p:par>
                                <p:cTn id="449" presetID="49" presetClass="entr" presetSubtype="0" decel="100000" fill="hold" grpId="0" nodeType="withEffect">
                                  <p:stCondLst>
                                    <p:cond delay="500"/>
                                  </p:stCondLst>
                                  <p:childTnLst>
                                    <p:set>
                                      <p:cBhvr>
                                        <p:cTn id="450" dur="1" fill="hold">
                                          <p:stCondLst>
                                            <p:cond delay="0"/>
                                          </p:stCondLst>
                                        </p:cTn>
                                        <p:tgtEl>
                                          <p:spTgt spid="333"/>
                                        </p:tgtEl>
                                        <p:attrNameLst>
                                          <p:attrName>style.visibility</p:attrName>
                                        </p:attrNameLst>
                                      </p:cBhvr>
                                      <p:to>
                                        <p:strVal val="visible"/>
                                      </p:to>
                                    </p:set>
                                    <p:anim calcmode="lin" valueType="num">
                                      <p:cBhvr>
                                        <p:cTn id="451" dur="500" fill="hold"/>
                                        <p:tgtEl>
                                          <p:spTgt spid="333"/>
                                        </p:tgtEl>
                                        <p:attrNameLst>
                                          <p:attrName>ppt_w</p:attrName>
                                        </p:attrNameLst>
                                      </p:cBhvr>
                                      <p:tavLst>
                                        <p:tav tm="0">
                                          <p:val>
                                            <p:fltVal val="0"/>
                                          </p:val>
                                        </p:tav>
                                        <p:tav tm="100000">
                                          <p:val>
                                            <p:strVal val="#ppt_w"/>
                                          </p:val>
                                        </p:tav>
                                      </p:tavLst>
                                    </p:anim>
                                    <p:anim calcmode="lin" valueType="num">
                                      <p:cBhvr>
                                        <p:cTn id="452" dur="500" fill="hold"/>
                                        <p:tgtEl>
                                          <p:spTgt spid="333"/>
                                        </p:tgtEl>
                                        <p:attrNameLst>
                                          <p:attrName>ppt_h</p:attrName>
                                        </p:attrNameLst>
                                      </p:cBhvr>
                                      <p:tavLst>
                                        <p:tav tm="0">
                                          <p:val>
                                            <p:fltVal val="0"/>
                                          </p:val>
                                        </p:tav>
                                        <p:tav tm="100000">
                                          <p:val>
                                            <p:strVal val="#ppt_h"/>
                                          </p:val>
                                        </p:tav>
                                      </p:tavLst>
                                    </p:anim>
                                    <p:anim calcmode="lin" valueType="num">
                                      <p:cBhvr>
                                        <p:cTn id="453" dur="500" fill="hold"/>
                                        <p:tgtEl>
                                          <p:spTgt spid="333"/>
                                        </p:tgtEl>
                                        <p:attrNameLst>
                                          <p:attrName>style.rotation</p:attrName>
                                        </p:attrNameLst>
                                      </p:cBhvr>
                                      <p:tavLst>
                                        <p:tav tm="0">
                                          <p:val>
                                            <p:fltVal val="360"/>
                                          </p:val>
                                        </p:tav>
                                        <p:tav tm="100000">
                                          <p:val>
                                            <p:fltVal val="0"/>
                                          </p:val>
                                        </p:tav>
                                      </p:tavLst>
                                    </p:anim>
                                    <p:animEffect transition="in" filter="fade">
                                      <p:cBhvr>
                                        <p:cTn id="454" dur="500"/>
                                        <p:tgtEl>
                                          <p:spTgt spid="333"/>
                                        </p:tgtEl>
                                      </p:cBhvr>
                                    </p:animEffect>
                                  </p:childTnLst>
                                </p:cTn>
                              </p:par>
                              <p:par>
                                <p:cTn id="455" presetID="49" presetClass="entr" presetSubtype="0" decel="100000" fill="hold" grpId="0" nodeType="withEffect">
                                  <p:stCondLst>
                                    <p:cond delay="3700"/>
                                  </p:stCondLst>
                                  <p:childTnLst>
                                    <p:set>
                                      <p:cBhvr>
                                        <p:cTn id="456" dur="1" fill="hold">
                                          <p:stCondLst>
                                            <p:cond delay="0"/>
                                          </p:stCondLst>
                                        </p:cTn>
                                        <p:tgtEl>
                                          <p:spTgt spid="334"/>
                                        </p:tgtEl>
                                        <p:attrNameLst>
                                          <p:attrName>style.visibility</p:attrName>
                                        </p:attrNameLst>
                                      </p:cBhvr>
                                      <p:to>
                                        <p:strVal val="visible"/>
                                      </p:to>
                                    </p:set>
                                    <p:anim calcmode="lin" valueType="num">
                                      <p:cBhvr>
                                        <p:cTn id="457" dur="500" fill="hold"/>
                                        <p:tgtEl>
                                          <p:spTgt spid="334"/>
                                        </p:tgtEl>
                                        <p:attrNameLst>
                                          <p:attrName>ppt_w</p:attrName>
                                        </p:attrNameLst>
                                      </p:cBhvr>
                                      <p:tavLst>
                                        <p:tav tm="0">
                                          <p:val>
                                            <p:fltVal val="0"/>
                                          </p:val>
                                        </p:tav>
                                        <p:tav tm="100000">
                                          <p:val>
                                            <p:strVal val="#ppt_w"/>
                                          </p:val>
                                        </p:tav>
                                      </p:tavLst>
                                    </p:anim>
                                    <p:anim calcmode="lin" valueType="num">
                                      <p:cBhvr>
                                        <p:cTn id="458" dur="500" fill="hold"/>
                                        <p:tgtEl>
                                          <p:spTgt spid="334"/>
                                        </p:tgtEl>
                                        <p:attrNameLst>
                                          <p:attrName>ppt_h</p:attrName>
                                        </p:attrNameLst>
                                      </p:cBhvr>
                                      <p:tavLst>
                                        <p:tav tm="0">
                                          <p:val>
                                            <p:fltVal val="0"/>
                                          </p:val>
                                        </p:tav>
                                        <p:tav tm="100000">
                                          <p:val>
                                            <p:strVal val="#ppt_h"/>
                                          </p:val>
                                        </p:tav>
                                      </p:tavLst>
                                    </p:anim>
                                    <p:anim calcmode="lin" valueType="num">
                                      <p:cBhvr>
                                        <p:cTn id="459" dur="500" fill="hold"/>
                                        <p:tgtEl>
                                          <p:spTgt spid="334"/>
                                        </p:tgtEl>
                                        <p:attrNameLst>
                                          <p:attrName>style.rotation</p:attrName>
                                        </p:attrNameLst>
                                      </p:cBhvr>
                                      <p:tavLst>
                                        <p:tav tm="0">
                                          <p:val>
                                            <p:fltVal val="360"/>
                                          </p:val>
                                        </p:tav>
                                        <p:tav tm="100000">
                                          <p:val>
                                            <p:fltVal val="0"/>
                                          </p:val>
                                        </p:tav>
                                      </p:tavLst>
                                    </p:anim>
                                    <p:animEffect transition="in" filter="fade">
                                      <p:cBhvr>
                                        <p:cTn id="460" dur="500"/>
                                        <p:tgtEl>
                                          <p:spTgt spid="334"/>
                                        </p:tgtEl>
                                      </p:cBhvr>
                                    </p:animEffect>
                                  </p:childTnLst>
                                </p:cTn>
                              </p:par>
                              <p:par>
                                <p:cTn id="461" presetID="49" presetClass="entr" presetSubtype="0" decel="100000" fill="hold" grpId="0" nodeType="withEffect">
                                  <p:stCondLst>
                                    <p:cond delay="1600"/>
                                  </p:stCondLst>
                                  <p:childTnLst>
                                    <p:set>
                                      <p:cBhvr>
                                        <p:cTn id="462" dur="1" fill="hold">
                                          <p:stCondLst>
                                            <p:cond delay="0"/>
                                          </p:stCondLst>
                                        </p:cTn>
                                        <p:tgtEl>
                                          <p:spTgt spid="335"/>
                                        </p:tgtEl>
                                        <p:attrNameLst>
                                          <p:attrName>style.visibility</p:attrName>
                                        </p:attrNameLst>
                                      </p:cBhvr>
                                      <p:to>
                                        <p:strVal val="visible"/>
                                      </p:to>
                                    </p:set>
                                    <p:anim calcmode="lin" valueType="num">
                                      <p:cBhvr>
                                        <p:cTn id="463" dur="500" fill="hold"/>
                                        <p:tgtEl>
                                          <p:spTgt spid="335"/>
                                        </p:tgtEl>
                                        <p:attrNameLst>
                                          <p:attrName>ppt_w</p:attrName>
                                        </p:attrNameLst>
                                      </p:cBhvr>
                                      <p:tavLst>
                                        <p:tav tm="0">
                                          <p:val>
                                            <p:fltVal val="0"/>
                                          </p:val>
                                        </p:tav>
                                        <p:tav tm="100000">
                                          <p:val>
                                            <p:strVal val="#ppt_w"/>
                                          </p:val>
                                        </p:tav>
                                      </p:tavLst>
                                    </p:anim>
                                    <p:anim calcmode="lin" valueType="num">
                                      <p:cBhvr>
                                        <p:cTn id="464" dur="500" fill="hold"/>
                                        <p:tgtEl>
                                          <p:spTgt spid="335"/>
                                        </p:tgtEl>
                                        <p:attrNameLst>
                                          <p:attrName>ppt_h</p:attrName>
                                        </p:attrNameLst>
                                      </p:cBhvr>
                                      <p:tavLst>
                                        <p:tav tm="0">
                                          <p:val>
                                            <p:fltVal val="0"/>
                                          </p:val>
                                        </p:tav>
                                        <p:tav tm="100000">
                                          <p:val>
                                            <p:strVal val="#ppt_h"/>
                                          </p:val>
                                        </p:tav>
                                      </p:tavLst>
                                    </p:anim>
                                    <p:anim calcmode="lin" valueType="num">
                                      <p:cBhvr>
                                        <p:cTn id="465" dur="500" fill="hold"/>
                                        <p:tgtEl>
                                          <p:spTgt spid="335"/>
                                        </p:tgtEl>
                                        <p:attrNameLst>
                                          <p:attrName>style.rotation</p:attrName>
                                        </p:attrNameLst>
                                      </p:cBhvr>
                                      <p:tavLst>
                                        <p:tav tm="0">
                                          <p:val>
                                            <p:fltVal val="360"/>
                                          </p:val>
                                        </p:tav>
                                        <p:tav tm="100000">
                                          <p:val>
                                            <p:fltVal val="0"/>
                                          </p:val>
                                        </p:tav>
                                      </p:tavLst>
                                    </p:anim>
                                    <p:animEffect transition="in" filter="fade">
                                      <p:cBhvr>
                                        <p:cTn id="466" dur="500"/>
                                        <p:tgtEl>
                                          <p:spTgt spid="335"/>
                                        </p:tgtEl>
                                      </p:cBhvr>
                                    </p:animEffect>
                                  </p:childTnLst>
                                </p:cTn>
                              </p:par>
                              <p:par>
                                <p:cTn id="467" presetID="49" presetClass="entr" presetSubtype="0" decel="100000" fill="hold" grpId="0" nodeType="withEffect">
                                  <p:stCondLst>
                                    <p:cond delay="0"/>
                                  </p:stCondLst>
                                  <p:childTnLst>
                                    <p:set>
                                      <p:cBhvr>
                                        <p:cTn id="468" dur="1" fill="hold">
                                          <p:stCondLst>
                                            <p:cond delay="0"/>
                                          </p:stCondLst>
                                        </p:cTn>
                                        <p:tgtEl>
                                          <p:spTgt spid="336"/>
                                        </p:tgtEl>
                                        <p:attrNameLst>
                                          <p:attrName>style.visibility</p:attrName>
                                        </p:attrNameLst>
                                      </p:cBhvr>
                                      <p:to>
                                        <p:strVal val="visible"/>
                                      </p:to>
                                    </p:set>
                                    <p:anim calcmode="lin" valueType="num">
                                      <p:cBhvr>
                                        <p:cTn id="469" dur="500" fill="hold"/>
                                        <p:tgtEl>
                                          <p:spTgt spid="336"/>
                                        </p:tgtEl>
                                        <p:attrNameLst>
                                          <p:attrName>ppt_w</p:attrName>
                                        </p:attrNameLst>
                                      </p:cBhvr>
                                      <p:tavLst>
                                        <p:tav tm="0">
                                          <p:val>
                                            <p:fltVal val="0"/>
                                          </p:val>
                                        </p:tav>
                                        <p:tav tm="100000">
                                          <p:val>
                                            <p:strVal val="#ppt_w"/>
                                          </p:val>
                                        </p:tav>
                                      </p:tavLst>
                                    </p:anim>
                                    <p:anim calcmode="lin" valueType="num">
                                      <p:cBhvr>
                                        <p:cTn id="470" dur="500" fill="hold"/>
                                        <p:tgtEl>
                                          <p:spTgt spid="336"/>
                                        </p:tgtEl>
                                        <p:attrNameLst>
                                          <p:attrName>ppt_h</p:attrName>
                                        </p:attrNameLst>
                                      </p:cBhvr>
                                      <p:tavLst>
                                        <p:tav tm="0">
                                          <p:val>
                                            <p:fltVal val="0"/>
                                          </p:val>
                                        </p:tav>
                                        <p:tav tm="100000">
                                          <p:val>
                                            <p:strVal val="#ppt_h"/>
                                          </p:val>
                                        </p:tav>
                                      </p:tavLst>
                                    </p:anim>
                                    <p:anim calcmode="lin" valueType="num">
                                      <p:cBhvr>
                                        <p:cTn id="471" dur="500" fill="hold"/>
                                        <p:tgtEl>
                                          <p:spTgt spid="336"/>
                                        </p:tgtEl>
                                        <p:attrNameLst>
                                          <p:attrName>style.rotation</p:attrName>
                                        </p:attrNameLst>
                                      </p:cBhvr>
                                      <p:tavLst>
                                        <p:tav tm="0">
                                          <p:val>
                                            <p:fltVal val="360"/>
                                          </p:val>
                                        </p:tav>
                                        <p:tav tm="100000">
                                          <p:val>
                                            <p:fltVal val="0"/>
                                          </p:val>
                                        </p:tav>
                                      </p:tavLst>
                                    </p:anim>
                                    <p:animEffect transition="in" filter="fade">
                                      <p:cBhvr>
                                        <p:cTn id="472" dur="500"/>
                                        <p:tgtEl>
                                          <p:spTgt spid="336"/>
                                        </p:tgtEl>
                                      </p:cBhvr>
                                    </p:animEffect>
                                  </p:childTnLst>
                                </p:cTn>
                              </p:par>
                              <p:par>
                                <p:cTn id="473" presetID="49" presetClass="entr" presetSubtype="0" decel="100000" fill="hold" grpId="0" nodeType="withEffect">
                                  <p:stCondLst>
                                    <p:cond delay="2200"/>
                                  </p:stCondLst>
                                  <p:childTnLst>
                                    <p:set>
                                      <p:cBhvr>
                                        <p:cTn id="474" dur="1" fill="hold">
                                          <p:stCondLst>
                                            <p:cond delay="0"/>
                                          </p:stCondLst>
                                        </p:cTn>
                                        <p:tgtEl>
                                          <p:spTgt spid="337"/>
                                        </p:tgtEl>
                                        <p:attrNameLst>
                                          <p:attrName>style.visibility</p:attrName>
                                        </p:attrNameLst>
                                      </p:cBhvr>
                                      <p:to>
                                        <p:strVal val="visible"/>
                                      </p:to>
                                    </p:set>
                                    <p:anim calcmode="lin" valueType="num">
                                      <p:cBhvr>
                                        <p:cTn id="475" dur="500" fill="hold"/>
                                        <p:tgtEl>
                                          <p:spTgt spid="337"/>
                                        </p:tgtEl>
                                        <p:attrNameLst>
                                          <p:attrName>ppt_w</p:attrName>
                                        </p:attrNameLst>
                                      </p:cBhvr>
                                      <p:tavLst>
                                        <p:tav tm="0">
                                          <p:val>
                                            <p:fltVal val="0"/>
                                          </p:val>
                                        </p:tav>
                                        <p:tav tm="100000">
                                          <p:val>
                                            <p:strVal val="#ppt_w"/>
                                          </p:val>
                                        </p:tav>
                                      </p:tavLst>
                                    </p:anim>
                                    <p:anim calcmode="lin" valueType="num">
                                      <p:cBhvr>
                                        <p:cTn id="476" dur="500" fill="hold"/>
                                        <p:tgtEl>
                                          <p:spTgt spid="337"/>
                                        </p:tgtEl>
                                        <p:attrNameLst>
                                          <p:attrName>ppt_h</p:attrName>
                                        </p:attrNameLst>
                                      </p:cBhvr>
                                      <p:tavLst>
                                        <p:tav tm="0">
                                          <p:val>
                                            <p:fltVal val="0"/>
                                          </p:val>
                                        </p:tav>
                                        <p:tav tm="100000">
                                          <p:val>
                                            <p:strVal val="#ppt_h"/>
                                          </p:val>
                                        </p:tav>
                                      </p:tavLst>
                                    </p:anim>
                                    <p:anim calcmode="lin" valueType="num">
                                      <p:cBhvr>
                                        <p:cTn id="477" dur="500" fill="hold"/>
                                        <p:tgtEl>
                                          <p:spTgt spid="337"/>
                                        </p:tgtEl>
                                        <p:attrNameLst>
                                          <p:attrName>style.rotation</p:attrName>
                                        </p:attrNameLst>
                                      </p:cBhvr>
                                      <p:tavLst>
                                        <p:tav tm="0">
                                          <p:val>
                                            <p:fltVal val="360"/>
                                          </p:val>
                                        </p:tav>
                                        <p:tav tm="100000">
                                          <p:val>
                                            <p:fltVal val="0"/>
                                          </p:val>
                                        </p:tav>
                                      </p:tavLst>
                                    </p:anim>
                                    <p:animEffect transition="in" filter="fade">
                                      <p:cBhvr>
                                        <p:cTn id="478" dur="500"/>
                                        <p:tgtEl>
                                          <p:spTgt spid="337"/>
                                        </p:tgtEl>
                                      </p:cBhvr>
                                    </p:animEffect>
                                  </p:childTnLst>
                                </p:cTn>
                              </p:par>
                              <p:par>
                                <p:cTn id="479" presetID="49" presetClass="entr" presetSubtype="0" decel="100000" fill="hold" grpId="0" nodeType="withEffect">
                                  <p:stCondLst>
                                    <p:cond delay="1000"/>
                                  </p:stCondLst>
                                  <p:childTnLst>
                                    <p:set>
                                      <p:cBhvr>
                                        <p:cTn id="480" dur="1" fill="hold">
                                          <p:stCondLst>
                                            <p:cond delay="0"/>
                                          </p:stCondLst>
                                        </p:cTn>
                                        <p:tgtEl>
                                          <p:spTgt spid="338"/>
                                        </p:tgtEl>
                                        <p:attrNameLst>
                                          <p:attrName>style.visibility</p:attrName>
                                        </p:attrNameLst>
                                      </p:cBhvr>
                                      <p:to>
                                        <p:strVal val="visible"/>
                                      </p:to>
                                    </p:set>
                                    <p:anim calcmode="lin" valueType="num">
                                      <p:cBhvr>
                                        <p:cTn id="481" dur="500" fill="hold"/>
                                        <p:tgtEl>
                                          <p:spTgt spid="338"/>
                                        </p:tgtEl>
                                        <p:attrNameLst>
                                          <p:attrName>ppt_w</p:attrName>
                                        </p:attrNameLst>
                                      </p:cBhvr>
                                      <p:tavLst>
                                        <p:tav tm="0">
                                          <p:val>
                                            <p:fltVal val="0"/>
                                          </p:val>
                                        </p:tav>
                                        <p:tav tm="100000">
                                          <p:val>
                                            <p:strVal val="#ppt_w"/>
                                          </p:val>
                                        </p:tav>
                                      </p:tavLst>
                                    </p:anim>
                                    <p:anim calcmode="lin" valueType="num">
                                      <p:cBhvr>
                                        <p:cTn id="482" dur="500" fill="hold"/>
                                        <p:tgtEl>
                                          <p:spTgt spid="338"/>
                                        </p:tgtEl>
                                        <p:attrNameLst>
                                          <p:attrName>ppt_h</p:attrName>
                                        </p:attrNameLst>
                                      </p:cBhvr>
                                      <p:tavLst>
                                        <p:tav tm="0">
                                          <p:val>
                                            <p:fltVal val="0"/>
                                          </p:val>
                                        </p:tav>
                                        <p:tav tm="100000">
                                          <p:val>
                                            <p:strVal val="#ppt_h"/>
                                          </p:val>
                                        </p:tav>
                                      </p:tavLst>
                                    </p:anim>
                                    <p:anim calcmode="lin" valueType="num">
                                      <p:cBhvr>
                                        <p:cTn id="483" dur="500" fill="hold"/>
                                        <p:tgtEl>
                                          <p:spTgt spid="338"/>
                                        </p:tgtEl>
                                        <p:attrNameLst>
                                          <p:attrName>style.rotation</p:attrName>
                                        </p:attrNameLst>
                                      </p:cBhvr>
                                      <p:tavLst>
                                        <p:tav tm="0">
                                          <p:val>
                                            <p:fltVal val="360"/>
                                          </p:val>
                                        </p:tav>
                                        <p:tav tm="100000">
                                          <p:val>
                                            <p:fltVal val="0"/>
                                          </p:val>
                                        </p:tav>
                                      </p:tavLst>
                                    </p:anim>
                                    <p:animEffect transition="in" filter="fade">
                                      <p:cBhvr>
                                        <p:cTn id="484" dur="500"/>
                                        <p:tgtEl>
                                          <p:spTgt spid="338"/>
                                        </p:tgtEl>
                                      </p:cBhvr>
                                    </p:animEffect>
                                  </p:childTnLst>
                                </p:cTn>
                              </p:par>
                              <p:par>
                                <p:cTn id="485" presetID="49" presetClass="entr" presetSubtype="0" decel="100000" fill="hold" grpId="0" nodeType="withEffect">
                                  <p:stCondLst>
                                    <p:cond delay="1000"/>
                                  </p:stCondLst>
                                  <p:childTnLst>
                                    <p:set>
                                      <p:cBhvr>
                                        <p:cTn id="486" dur="1" fill="hold">
                                          <p:stCondLst>
                                            <p:cond delay="0"/>
                                          </p:stCondLst>
                                        </p:cTn>
                                        <p:tgtEl>
                                          <p:spTgt spid="339"/>
                                        </p:tgtEl>
                                        <p:attrNameLst>
                                          <p:attrName>style.visibility</p:attrName>
                                        </p:attrNameLst>
                                      </p:cBhvr>
                                      <p:to>
                                        <p:strVal val="visible"/>
                                      </p:to>
                                    </p:set>
                                    <p:anim calcmode="lin" valueType="num">
                                      <p:cBhvr>
                                        <p:cTn id="487" dur="500" fill="hold"/>
                                        <p:tgtEl>
                                          <p:spTgt spid="339"/>
                                        </p:tgtEl>
                                        <p:attrNameLst>
                                          <p:attrName>ppt_w</p:attrName>
                                        </p:attrNameLst>
                                      </p:cBhvr>
                                      <p:tavLst>
                                        <p:tav tm="0">
                                          <p:val>
                                            <p:fltVal val="0"/>
                                          </p:val>
                                        </p:tav>
                                        <p:tav tm="100000">
                                          <p:val>
                                            <p:strVal val="#ppt_w"/>
                                          </p:val>
                                        </p:tav>
                                      </p:tavLst>
                                    </p:anim>
                                    <p:anim calcmode="lin" valueType="num">
                                      <p:cBhvr>
                                        <p:cTn id="488" dur="500" fill="hold"/>
                                        <p:tgtEl>
                                          <p:spTgt spid="339"/>
                                        </p:tgtEl>
                                        <p:attrNameLst>
                                          <p:attrName>ppt_h</p:attrName>
                                        </p:attrNameLst>
                                      </p:cBhvr>
                                      <p:tavLst>
                                        <p:tav tm="0">
                                          <p:val>
                                            <p:fltVal val="0"/>
                                          </p:val>
                                        </p:tav>
                                        <p:tav tm="100000">
                                          <p:val>
                                            <p:strVal val="#ppt_h"/>
                                          </p:val>
                                        </p:tav>
                                      </p:tavLst>
                                    </p:anim>
                                    <p:anim calcmode="lin" valueType="num">
                                      <p:cBhvr>
                                        <p:cTn id="489" dur="500" fill="hold"/>
                                        <p:tgtEl>
                                          <p:spTgt spid="339"/>
                                        </p:tgtEl>
                                        <p:attrNameLst>
                                          <p:attrName>style.rotation</p:attrName>
                                        </p:attrNameLst>
                                      </p:cBhvr>
                                      <p:tavLst>
                                        <p:tav tm="0">
                                          <p:val>
                                            <p:fltVal val="360"/>
                                          </p:val>
                                        </p:tav>
                                        <p:tav tm="100000">
                                          <p:val>
                                            <p:fltVal val="0"/>
                                          </p:val>
                                        </p:tav>
                                      </p:tavLst>
                                    </p:anim>
                                    <p:animEffect transition="in" filter="fade">
                                      <p:cBhvr>
                                        <p:cTn id="490" dur="500"/>
                                        <p:tgtEl>
                                          <p:spTgt spid="339"/>
                                        </p:tgtEl>
                                      </p:cBhvr>
                                    </p:animEffect>
                                  </p:childTnLst>
                                </p:cTn>
                              </p:par>
                              <p:par>
                                <p:cTn id="491" presetID="49" presetClass="entr" presetSubtype="0" decel="100000" fill="hold" grpId="0" nodeType="withEffect">
                                  <p:stCondLst>
                                    <p:cond delay="0"/>
                                  </p:stCondLst>
                                  <p:childTnLst>
                                    <p:set>
                                      <p:cBhvr>
                                        <p:cTn id="492" dur="1" fill="hold">
                                          <p:stCondLst>
                                            <p:cond delay="0"/>
                                          </p:stCondLst>
                                        </p:cTn>
                                        <p:tgtEl>
                                          <p:spTgt spid="340"/>
                                        </p:tgtEl>
                                        <p:attrNameLst>
                                          <p:attrName>style.visibility</p:attrName>
                                        </p:attrNameLst>
                                      </p:cBhvr>
                                      <p:to>
                                        <p:strVal val="visible"/>
                                      </p:to>
                                    </p:set>
                                    <p:anim calcmode="lin" valueType="num">
                                      <p:cBhvr>
                                        <p:cTn id="493" dur="500" fill="hold"/>
                                        <p:tgtEl>
                                          <p:spTgt spid="340"/>
                                        </p:tgtEl>
                                        <p:attrNameLst>
                                          <p:attrName>ppt_w</p:attrName>
                                        </p:attrNameLst>
                                      </p:cBhvr>
                                      <p:tavLst>
                                        <p:tav tm="0">
                                          <p:val>
                                            <p:fltVal val="0"/>
                                          </p:val>
                                        </p:tav>
                                        <p:tav tm="100000">
                                          <p:val>
                                            <p:strVal val="#ppt_w"/>
                                          </p:val>
                                        </p:tav>
                                      </p:tavLst>
                                    </p:anim>
                                    <p:anim calcmode="lin" valueType="num">
                                      <p:cBhvr>
                                        <p:cTn id="494" dur="500" fill="hold"/>
                                        <p:tgtEl>
                                          <p:spTgt spid="340"/>
                                        </p:tgtEl>
                                        <p:attrNameLst>
                                          <p:attrName>ppt_h</p:attrName>
                                        </p:attrNameLst>
                                      </p:cBhvr>
                                      <p:tavLst>
                                        <p:tav tm="0">
                                          <p:val>
                                            <p:fltVal val="0"/>
                                          </p:val>
                                        </p:tav>
                                        <p:tav tm="100000">
                                          <p:val>
                                            <p:strVal val="#ppt_h"/>
                                          </p:val>
                                        </p:tav>
                                      </p:tavLst>
                                    </p:anim>
                                    <p:anim calcmode="lin" valueType="num">
                                      <p:cBhvr>
                                        <p:cTn id="495" dur="500" fill="hold"/>
                                        <p:tgtEl>
                                          <p:spTgt spid="340"/>
                                        </p:tgtEl>
                                        <p:attrNameLst>
                                          <p:attrName>style.rotation</p:attrName>
                                        </p:attrNameLst>
                                      </p:cBhvr>
                                      <p:tavLst>
                                        <p:tav tm="0">
                                          <p:val>
                                            <p:fltVal val="360"/>
                                          </p:val>
                                        </p:tav>
                                        <p:tav tm="100000">
                                          <p:val>
                                            <p:fltVal val="0"/>
                                          </p:val>
                                        </p:tav>
                                      </p:tavLst>
                                    </p:anim>
                                    <p:animEffect transition="in" filter="fade">
                                      <p:cBhvr>
                                        <p:cTn id="496" dur="500"/>
                                        <p:tgtEl>
                                          <p:spTgt spid="340"/>
                                        </p:tgtEl>
                                      </p:cBhvr>
                                    </p:animEffect>
                                  </p:childTnLst>
                                </p:cTn>
                              </p:par>
                              <p:par>
                                <p:cTn id="497" presetID="49" presetClass="entr" presetSubtype="0" decel="100000" fill="hold" grpId="0" nodeType="withEffect">
                                  <p:stCondLst>
                                    <p:cond delay="1600"/>
                                  </p:stCondLst>
                                  <p:childTnLst>
                                    <p:set>
                                      <p:cBhvr>
                                        <p:cTn id="498" dur="1" fill="hold">
                                          <p:stCondLst>
                                            <p:cond delay="0"/>
                                          </p:stCondLst>
                                        </p:cTn>
                                        <p:tgtEl>
                                          <p:spTgt spid="341"/>
                                        </p:tgtEl>
                                        <p:attrNameLst>
                                          <p:attrName>style.visibility</p:attrName>
                                        </p:attrNameLst>
                                      </p:cBhvr>
                                      <p:to>
                                        <p:strVal val="visible"/>
                                      </p:to>
                                    </p:set>
                                    <p:anim calcmode="lin" valueType="num">
                                      <p:cBhvr>
                                        <p:cTn id="499" dur="500" fill="hold"/>
                                        <p:tgtEl>
                                          <p:spTgt spid="341"/>
                                        </p:tgtEl>
                                        <p:attrNameLst>
                                          <p:attrName>ppt_w</p:attrName>
                                        </p:attrNameLst>
                                      </p:cBhvr>
                                      <p:tavLst>
                                        <p:tav tm="0">
                                          <p:val>
                                            <p:fltVal val="0"/>
                                          </p:val>
                                        </p:tav>
                                        <p:tav tm="100000">
                                          <p:val>
                                            <p:strVal val="#ppt_w"/>
                                          </p:val>
                                        </p:tav>
                                      </p:tavLst>
                                    </p:anim>
                                    <p:anim calcmode="lin" valueType="num">
                                      <p:cBhvr>
                                        <p:cTn id="500" dur="500" fill="hold"/>
                                        <p:tgtEl>
                                          <p:spTgt spid="341"/>
                                        </p:tgtEl>
                                        <p:attrNameLst>
                                          <p:attrName>ppt_h</p:attrName>
                                        </p:attrNameLst>
                                      </p:cBhvr>
                                      <p:tavLst>
                                        <p:tav tm="0">
                                          <p:val>
                                            <p:fltVal val="0"/>
                                          </p:val>
                                        </p:tav>
                                        <p:tav tm="100000">
                                          <p:val>
                                            <p:strVal val="#ppt_h"/>
                                          </p:val>
                                        </p:tav>
                                      </p:tavLst>
                                    </p:anim>
                                    <p:anim calcmode="lin" valueType="num">
                                      <p:cBhvr>
                                        <p:cTn id="501" dur="500" fill="hold"/>
                                        <p:tgtEl>
                                          <p:spTgt spid="341"/>
                                        </p:tgtEl>
                                        <p:attrNameLst>
                                          <p:attrName>style.rotation</p:attrName>
                                        </p:attrNameLst>
                                      </p:cBhvr>
                                      <p:tavLst>
                                        <p:tav tm="0">
                                          <p:val>
                                            <p:fltVal val="360"/>
                                          </p:val>
                                        </p:tav>
                                        <p:tav tm="100000">
                                          <p:val>
                                            <p:fltVal val="0"/>
                                          </p:val>
                                        </p:tav>
                                      </p:tavLst>
                                    </p:anim>
                                    <p:animEffect transition="in" filter="fade">
                                      <p:cBhvr>
                                        <p:cTn id="502" dur="500"/>
                                        <p:tgtEl>
                                          <p:spTgt spid="341"/>
                                        </p:tgtEl>
                                      </p:cBhvr>
                                    </p:animEffect>
                                  </p:childTnLst>
                                </p:cTn>
                              </p:par>
                              <p:par>
                                <p:cTn id="503" presetID="49" presetClass="entr" presetSubtype="0" decel="100000" fill="hold" grpId="0" nodeType="withEffect">
                                  <p:stCondLst>
                                    <p:cond delay="0"/>
                                  </p:stCondLst>
                                  <p:childTnLst>
                                    <p:set>
                                      <p:cBhvr>
                                        <p:cTn id="504" dur="1" fill="hold">
                                          <p:stCondLst>
                                            <p:cond delay="0"/>
                                          </p:stCondLst>
                                        </p:cTn>
                                        <p:tgtEl>
                                          <p:spTgt spid="342"/>
                                        </p:tgtEl>
                                        <p:attrNameLst>
                                          <p:attrName>style.visibility</p:attrName>
                                        </p:attrNameLst>
                                      </p:cBhvr>
                                      <p:to>
                                        <p:strVal val="visible"/>
                                      </p:to>
                                    </p:set>
                                    <p:anim calcmode="lin" valueType="num">
                                      <p:cBhvr>
                                        <p:cTn id="505" dur="500" fill="hold"/>
                                        <p:tgtEl>
                                          <p:spTgt spid="342"/>
                                        </p:tgtEl>
                                        <p:attrNameLst>
                                          <p:attrName>ppt_w</p:attrName>
                                        </p:attrNameLst>
                                      </p:cBhvr>
                                      <p:tavLst>
                                        <p:tav tm="0">
                                          <p:val>
                                            <p:fltVal val="0"/>
                                          </p:val>
                                        </p:tav>
                                        <p:tav tm="100000">
                                          <p:val>
                                            <p:strVal val="#ppt_w"/>
                                          </p:val>
                                        </p:tav>
                                      </p:tavLst>
                                    </p:anim>
                                    <p:anim calcmode="lin" valueType="num">
                                      <p:cBhvr>
                                        <p:cTn id="506" dur="500" fill="hold"/>
                                        <p:tgtEl>
                                          <p:spTgt spid="342"/>
                                        </p:tgtEl>
                                        <p:attrNameLst>
                                          <p:attrName>ppt_h</p:attrName>
                                        </p:attrNameLst>
                                      </p:cBhvr>
                                      <p:tavLst>
                                        <p:tav tm="0">
                                          <p:val>
                                            <p:fltVal val="0"/>
                                          </p:val>
                                        </p:tav>
                                        <p:tav tm="100000">
                                          <p:val>
                                            <p:strVal val="#ppt_h"/>
                                          </p:val>
                                        </p:tav>
                                      </p:tavLst>
                                    </p:anim>
                                    <p:anim calcmode="lin" valueType="num">
                                      <p:cBhvr>
                                        <p:cTn id="507" dur="500" fill="hold"/>
                                        <p:tgtEl>
                                          <p:spTgt spid="342"/>
                                        </p:tgtEl>
                                        <p:attrNameLst>
                                          <p:attrName>style.rotation</p:attrName>
                                        </p:attrNameLst>
                                      </p:cBhvr>
                                      <p:tavLst>
                                        <p:tav tm="0">
                                          <p:val>
                                            <p:fltVal val="360"/>
                                          </p:val>
                                        </p:tav>
                                        <p:tav tm="100000">
                                          <p:val>
                                            <p:fltVal val="0"/>
                                          </p:val>
                                        </p:tav>
                                      </p:tavLst>
                                    </p:anim>
                                    <p:animEffect transition="in" filter="fade">
                                      <p:cBhvr>
                                        <p:cTn id="508" dur="500"/>
                                        <p:tgtEl>
                                          <p:spTgt spid="342"/>
                                        </p:tgtEl>
                                      </p:cBhvr>
                                    </p:animEffect>
                                  </p:childTnLst>
                                </p:cTn>
                              </p:par>
                              <p:par>
                                <p:cTn id="509" presetID="49" presetClass="entr" presetSubtype="0" decel="100000" fill="hold" grpId="0" nodeType="withEffect">
                                  <p:stCondLst>
                                    <p:cond delay="2200"/>
                                  </p:stCondLst>
                                  <p:childTnLst>
                                    <p:set>
                                      <p:cBhvr>
                                        <p:cTn id="510" dur="1" fill="hold">
                                          <p:stCondLst>
                                            <p:cond delay="0"/>
                                          </p:stCondLst>
                                        </p:cTn>
                                        <p:tgtEl>
                                          <p:spTgt spid="343"/>
                                        </p:tgtEl>
                                        <p:attrNameLst>
                                          <p:attrName>style.visibility</p:attrName>
                                        </p:attrNameLst>
                                      </p:cBhvr>
                                      <p:to>
                                        <p:strVal val="visible"/>
                                      </p:to>
                                    </p:set>
                                    <p:anim calcmode="lin" valueType="num">
                                      <p:cBhvr>
                                        <p:cTn id="511" dur="500" fill="hold"/>
                                        <p:tgtEl>
                                          <p:spTgt spid="343"/>
                                        </p:tgtEl>
                                        <p:attrNameLst>
                                          <p:attrName>ppt_w</p:attrName>
                                        </p:attrNameLst>
                                      </p:cBhvr>
                                      <p:tavLst>
                                        <p:tav tm="0">
                                          <p:val>
                                            <p:fltVal val="0"/>
                                          </p:val>
                                        </p:tav>
                                        <p:tav tm="100000">
                                          <p:val>
                                            <p:strVal val="#ppt_w"/>
                                          </p:val>
                                        </p:tav>
                                      </p:tavLst>
                                    </p:anim>
                                    <p:anim calcmode="lin" valueType="num">
                                      <p:cBhvr>
                                        <p:cTn id="512" dur="500" fill="hold"/>
                                        <p:tgtEl>
                                          <p:spTgt spid="343"/>
                                        </p:tgtEl>
                                        <p:attrNameLst>
                                          <p:attrName>ppt_h</p:attrName>
                                        </p:attrNameLst>
                                      </p:cBhvr>
                                      <p:tavLst>
                                        <p:tav tm="0">
                                          <p:val>
                                            <p:fltVal val="0"/>
                                          </p:val>
                                        </p:tav>
                                        <p:tav tm="100000">
                                          <p:val>
                                            <p:strVal val="#ppt_h"/>
                                          </p:val>
                                        </p:tav>
                                      </p:tavLst>
                                    </p:anim>
                                    <p:anim calcmode="lin" valueType="num">
                                      <p:cBhvr>
                                        <p:cTn id="513" dur="500" fill="hold"/>
                                        <p:tgtEl>
                                          <p:spTgt spid="343"/>
                                        </p:tgtEl>
                                        <p:attrNameLst>
                                          <p:attrName>style.rotation</p:attrName>
                                        </p:attrNameLst>
                                      </p:cBhvr>
                                      <p:tavLst>
                                        <p:tav tm="0">
                                          <p:val>
                                            <p:fltVal val="360"/>
                                          </p:val>
                                        </p:tav>
                                        <p:tav tm="100000">
                                          <p:val>
                                            <p:fltVal val="0"/>
                                          </p:val>
                                        </p:tav>
                                      </p:tavLst>
                                    </p:anim>
                                    <p:animEffect transition="in" filter="fade">
                                      <p:cBhvr>
                                        <p:cTn id="514" dur="500"/>
                                        <p:tgtEl>
                                          <p:spTgt spid="343"/>
                                        </p:tgtEl>
                                      </p:cBhvr>
                                    </p:animEffect>
                                  </p:childTnLst>
                                </p:cTn>
                              </p:par>
                              <p:par>
                                <p:cTn id="515" presetID="49" presetClass="entr" presetSubtype="0" decel="100000" fill="hold" grpId="0" nodeType="withEffect">
                                  <p:stCondLst>
                                    <p:cond delay="2700"/>
                                  </p:stCondLst>
                                  <p:childTnLst>
                                    <p:set>
                                      <p:cBhvr>
                                        <p:cTn id="516" dur="1" fill="hold">
                                          <p:stCondLst>
                                            <p:cond delay="0"/>
                                          </p:stCondLst>
                                        </p:cTn>
                                        <p:tgtEl>
                                          <p:spTgt spid="344"/>
                                        </p:tgtEl>
                                        <p:attrNameLst>
                                          <p:attrName>style.visibility</p:attrName>
                                        </p:attrNameLst>
                                      </p:cBhvr>
                                      <p:to>
                                        <p:strVal val="visible"/>
                                      </p:to>
                                    </p:set>
                                    <p:anim calcmode="lin" valueType="num">
                                      <p:cBhvr>
                                        <p:cTn id="517" dur="500" fill="hold"/>
                                        <p:tgtEl>
                                          <p:spTgt spid="344"/>
                                        </p:tgtEl>
                                        <p:attrNameLst>
                                          <p:attrName>ppt_w</p:attrName>
                                        </p:attrNameLst>
                                      </p:cBhvr>
                                      <p:tavLst>
                                        <p:tav tm="0">
                                          <p:val>
                                            <p:fltVal val="0"/>
                                          </p:val>
                                        </p:tav>
                                        <p:tav tm="100000">
                                          <p:val>
                                            <p:strVal val="#ppt_w"/>
                                          </p:val>
                                        </p:tav>
                                      </p:tavLst>
                                    </p:anim>
                                    <p:anim calcmode="lin" valueType="num">
                                      <p:cBhvr>
                                        <p:cTn id="518" dur="500" fill="hold"/>
                                        <p:tgtEl>
                                          <p:spTgt spid="344"/>
                                        </p:tgtEl>
                                        <p:attrNameLst>
                                          <p:attrName>ppt_h</p:attrName>
                                        </p:attrNameLst>
                                      </p:cBhvr>
                                      <p:tavLst>
                                        <p:tav tm="0">
                                          <p:val>
                                            <p:fltVal val="0"/>
                                          </p:val>
                                        </p:tav>
                                        <p:tav tm="100000">
                                          <p:val>
                                            <p:strVal val="#ppt_h"/>
                                          </p:val>
                                        </p:tav>
                                      </p:tavLst>
                                    </p:anim>
                                    <p:anim calcmode="lin" valueType="num">
                                      <p:cBhvr>
                                        <p:cTn id="519" dur="500" fill="hold"/>
                                        <p:tgtEl>
                                          <p:spTgt spid="344"/>
                                        </p:tgtEl>
                                        <p:attrNameLst>
                                          <p:attrName>style.rotation</p:attrName>
                                        </p:attrNameLst>
                                      </p:cBhvr>
                                      <p:tavLst>
                                        <p:tav tm="0">
                                          <p:val>
                                            <p:fltVal val="360"/>
                                          </p:val>
                                        </p:tav>
                                        <p:tav tm="100000">
                                          <p:val>
                                            <p:fltVal val="0"/>
                                          </p:val>
                                        </p:tav>
                                      </p:tavLst>
                                    </p:anim>
                                    <p:animEffect transition="in" filter="fade">
                                      <p:cBhvr>
                                        <p:cTn id="520" dur="500"/>
                                        <p:tgtEl>
                                          <p:spTgt spid="344"/>
                                        </p:tgtEl>
                                      </p:cBhvr>
                                    </p:animEffect>
                                  </p:childTnLst>
                                </p:cTn>
                              </p:par>
                              <p:par>
                                <p:cTn id="521" presetID="49" presetClass="entr" presetSubtype="0" decel="100000" fill="hold" grpId="0" nodeType="withEffect">
                                  <p:stCondLst>
                                    <p:cond delay="1000"/>
                                  </p:stCondLst>
                                  <p:childTnLst>
                                    <p:set>
                                      <p:cBhvr>
                                        <p:cTn id="522" dur="1" fill="hold">
                                          <p:stCondLst>
                                            <p:cond delay="0"/>
                                          </p:stCondLst>
                                        </p:cTn>
                                        <p:tgtEl>
                                          <p:spTgt spid="345"/>
                                        </p:tgtEl>
                                        <p:attrNameLst>
                                          <p:attrName>style.visibility</p:attrName>
                                        </p:attrNameLst>
                                      </p:cBhvr>
                                      <p:to>
                                        <p:strVal val="visible"/>
                                      </p:to>
                                    </p:set>
                                    <p:anim calcmode="lin" valueType="num">
                                      <p:cBhvr>
                                        <p:cTn id="523" dur="500" fill="hold"/>
                                        <p:tgtEl>
                                          <p:spTgt spid="345"/>
                                        </p:tgtEl>
                                        <p:attrNameLst>
                                          <p:attrName>ppt_w</p:attrName>
                                        </p:attrNameLst>
                                      </p:cBhvr>
                                      <p:tavLst>
                                        <p:tav tm="0">
                                          <p:val>
                                            <p:fltVal val="0"/>
                                          </p:val>
                                        </p:tav>
                                        <p:tav tm="100000">
                                          <p:val>
                                            <p:strVal val="#ppt_w"/>
                                          </p:val>
                                        </p:tav>
                                      </p:tavLst>
                                    </p:anim>
                                    <p:anim calcmode="lin" valueType="num">
                                      <p:cBhvr>
                                        <p:cTn id="524" dur="500" fill="hold"/>
                                        <p:tgtEl>
                                          <p:spTgt spid="345"/>
                                        </p:tgtEl>
                                        <p:attrNameLst>
                                          <p:attrName>ppt_h</p:attrName>
                                        </p:attrNameLst>
                                      </p:cBhvr>
                                      <p:tavLst>
                                        <p:tav tm="0">
                                          <p:val>
                                            <p:fltVal val="0"/>
                                          </p:val>
                                        </p:tav>
                                        <p:tav tm="100000">
                                          <p:val>
                                            <p:strVal val="#ppt_h"/>
                                          </p:val>
                                        </p:tav>
                                      </p:tavLst>
                                    </p:anim>
                                    <p:anim calcmode="lin" valueType="num">
                                      <p:cBhvr>
                                        <p:cTn id="525" dur="500" fill="hold"/>
                                        <p:tgtEl>
                                          <p:spTgt spid="345"/>
                                        </p:tgtEl>
                                        <p:attrNameLst>
                                          <p:attrName>style.rotation</p:attrName>
                                        </p:attrNameLst>
                                      </p:cBhvr>
                                      <p:tavLst>
                                        <p:tav tm="0">
                                          <p:val>
                                            <p:fltVal val="360"/>
                                          </p:val>
                                        </p:tav>
                                        <p:tav tm="100000">
                                          <p:val>
                                            <p:fltVal val="0"/>
                                          </p:val>
                                        </p:tav>
                                      </p:tavLst>
                                    </p:anim>
                                    <p:animEffect transition="in" filter="fade">
                                      <p:cBhvr>
                                        <p:cTn id="526" dur="500"/>
                                        <p:tgtEl>
                                          <p:spTgt spid="345"/>
                                        </p:tgtEl>
                                      </p:cBhvr>
                                    </p:animEffect>
                                  </p:childTnLst>
                                </p:cTn>
                              </p:par>
                              <p:par>
                                <p:cTn id="527" presetID="49" presetClass="entr" presetSubtype="0" decel="100000" fill="hold" grpId="0" nodeType="withEffect">
                                  <p:stCondLst>
                                    <p:cond delay="0"/>
                                  </p:stCondLst>
                                  <p:childTnLst>
                                    <p:set>
                                      <p:cBhvr>
                                        <p:cTn id="528" dur="1" fill="hold">
                                          <p:stCondLst>
                                            <p:cond delay="0"/>
                                          </p:stCondLst>
                                        </p:cTn>
                                        <p:tgtEl>
                                          <p:spTgt spid="346"/>
                                        </p:tgtEl>
                                        <p:attrNameLst>
                                          <p:attrName>style.visibility</p:attrName>
                                        </p:attrNameLst>
                                      </p:cBhvr>
                                      <p:to>
                                        <p:strVal val="visible"/>
                                      </p:to>
                                    </p:set>
                                    <p:anim calcmode="lin" valueType="num">
                                      <p:cBhvr>
                                        <p:cTn id="529" dur="500" fill="hold"/>
                                        <p:tgtEl>
                                          <p:spTgt spid="346"/>
                                        </p:tgtEl>
                                        <p:attrNameLst>
                                          <p:attrName>ppt_w</p:attrName>
                                        </p:attrNameLst>
                                      </p:cBhvr>
                                      <p:tavLst>
                                        <p:tav tm="0">
                                          <p:val>
                                            <p:fltVal val="0"/>
                                          </p:val>
                                        </p:tav>
                                        <p:tav tm="100000">
                                          <p:val>
                                            <p:strVal val="#ppt_w"/>
                                          </p:val>
                                        </p:tav>
                                      </p:tavLst>
                                    </p:anim>
                                    <p:anim calcmode="lin" valueType="num">
                                      <p:cBhvr>
                                        <p:cTn id="530" dur="500" fill="hold"/>
                                        <p:tgtEl>
                                          <p:spTgt spid="346"/>
                                        </p:tgtEl>
                                        <p:attrNameLst>
                                          <p:attrName>ppt_h</p:attrName>
                                        </p:attrNameLst>
                                      </p:cBhvr>
                                      <p:tavLst>
                                        <p:tav tm="0">
                                          <p:val>
                                            <p:fltVal val="0"/>
                                          </p:val>
                                        </p:tav>
                                        <p:tav tm="100000">
                                          <p:val>
                                            <p:strVal val="#ppt_h"/>
                                          </p:val>
                                        </p:tav>
                                      </p:tavLst>
                                    </p:anim>
                                    <p:anim calcmode="lin" valueType="num">
                                      <p:cBhvr>
                                        <p:cTn id="531" dur="500" fill="hold"/>
                                        <p:tgtEl>
                                          <p:spTgt spid="346"/>
                                        </p:tgtEl>
                                        <p:attrNameLst>
                                          <p:attrName>style.rotation</p:attrName>
                                        </p:attrNameLst>
                                      </p:cBhvr>
                                      <p:tavLst>
                                        <p:tav tm="0">
                                          <p:val>
                                            <p:fltVal val="360"/>
                                          </p:val>
                                        </p:tav>
                                        <p:tav tm="100000">
                                          <p:val>
                                            <p:fltVal val="0"/>
                                          </p:val>
                                        </p:tav>
                                      </p:tavLst>
                                    </p:anim>
                                    <p:animEffect transition="in" filter="fade">
                                      <p:cBhvr>
                                        <p:cTn id="532" dur="500"/>
                                        <p:tgtEl>
                                          <p:spTgt spid="346"/>
                                        </p:tgtEl>
                                      </p:cBhvr>
                                    </p:animEffect>
                                  </p:childTnLst>
                                </p:cTn>
                              </p:par>
                              <p:par>
                                <p:cTn id="533" presetID="49" presetClass="entr" presetSubtype="0" decel="100000" fill="hold" grpId="0" nodeType="withEffect">
                                  <p:stCondLst>
                                    <p:cond delay="1600"/>
                                  </p:stCondLst>
                                  <p:childTnLst>
                                    <p:set>
                                      <p:cBhvr>
                                        <p:cTn id="534" dur="1" fill="hold">
                                          <p:stCondLst>
                                            <p:cond delay="0"/>
                                          </p:stCondLst>
                                        </p:cTn>
                                        <p:tgtEl>
                                          <p:spTgt spid="347"/>
                                        </p:tgtEl>
                                        <p:attrNameLst>
                                          <p:attrName>style.visibility</p:attrName>
                                        </p:attrNameLst>
                                      </p:cBhvr>
                                      <p:to>
                                        <p:strVal val="visible"/>
                                      </p:to>
                                    </p:set>
                                    <p:anim calcmode="lin" valueType="num">
                                      <p:cBhvr>
                                        <p:cTn id="535" dur="500" fill="hold"/>
                                        <p:tgtEl>
                                          <p:spTgt spid="347"/>
                                        </p:tgtEl>
                                        <p:attrNameLst>
                                          <p:attrName>ppt_w</p:attrName>
                                        </p:attrNameLst>
                                      </p:cBhvr>
                                      <p:tavLst>
                                        <p:tav tm="0">
                                          <p:val>
                                            <p:fltVal val="0"/>
                                          </p:val>
                                        </p:tav>
                                        <p:tav tm="100000">
                                          <p:val>
                                            <p:strVal val="#ppt_w"/>
                                          </p:val>
                                        </p:tav>
                                      </p:tavLst>
                                    </p:anim>
                                    <p:anim calcmode="lin" valueType="num">
                                      <p:cBhvr>
                                        <p:cTn id="536" dur="500" fill="hold"/>
                                        <p:tgtEl>
                                          <p:spTgt spid="347"/>
                                        </p:tgtEl>
                                        <p:attrNameLst>
                                          <p:attrName>ppt_h</p:attrName>
                                        </p:attrNameLst>
                                      </p:cBhvr>
                                      <p:tavLst>
                                        <p:tav tm="0">
                                          <p:val>
                                            <p:fltVal val="0"/>
                                          </p:val>
                                        </p:tav>
                                        <p:tav tm="100000">
                                          <p:val>
                                            <p:strVal val="#ppt_h"/>
                                          </p:val>
                                        </p:tav>
                                      </p:tavLst>
                                    </p:anim>
                                    <p:anim calcmode="lin" valueType="num">
                                      <p:cBhvr>
                                        <p:cTn id="537" dur="500" fill="hold"/>
                                        <p:tgtEl>
                                          <p:spTgt spid="347"/>
                                        </p:tgtEl>
                                        <p:attrNameLst>
                                          <p:attrName>style.rotation</p:attrName>
                                        </p:attrNameLst>
                                      </p:cBhvr>
                                      <p:tavLst>
                                        <p:tav tm="0">
                                          <p:val>
                                            <p:fltVal val="360"/>
                                          </p:val>
                                        </p:tav>
                                        <p:tav tm="100000">
                                          <p:val>
                                            <p:fltVal val="0"/>
                                          </p:val>
                                        </p:tav>
                                      </p:tavLst>
                                    </p:anim>
                                    <p:animEffect transition="in" filter="fade">
                                      <p:cBhvr>
                                        <p:cTn id="538" dur="500"/>
                                        <p:tgtEl>
                                          <p:spTgt spid="347"/>
                                        </p:tgtEl>
                                      </p:cBhvr>
                                    </p:animEffect>
                                  </p:childTnLst>
                                </p:cTn>
                              </p:par>
                              <p:par>
                                <p:cTn id="539" presetID="49" presetClass="entr" presetSubtype="0" decel="100000" fill="hold" grpId="0" nodeType="withEffect">
                                  <p:stCondLst>
                                    <p:cond delay="500"/>
                                  </p:stCondLst>
                                  <p:childTnLst>
                                    <p:set>
                                      <p:cBhvr>
                                        <p:cTn id="540" dur="1" fill="hold">
                                          <p:stCondLst>
                                            <p:cond delay="0"/>
                                          </p:stCondLst>
                                        </p:cTn>
                                        <p:tgtEl>
                                          <p:spTgt spid="348"/>
                                        </p:tgtEl>
                                        <p:attrNameLst>
                                          <p:attrName>style.visibility</p:attrName>
                                        </p:attrNameLst>
                                      </p:cBhvr>
                                      <p:to>
                                        <p:strVal val="visible"/>
                                      </p:to>
                                    </p:set>
                                    <p:anim calcmode="lin" valueType="num">
                                      <p:cBhvr>
                                        <p:cTn id="541" dur="500" fill="hold"/>
                                        <p:tgtEl>
                                          <p:spTgt spid="348"/>
                                        </p:tgtEl>
                                        <p:attrNameLst>
                                          <p:attrName>ppt_w</p:attrName>
                                        </p:attrNameLst>
                                      </p:cBhvr>
                                      <p:tavLst>
                                        <p:tav tm="0">
                                          <p:val>
                                            <p:fltVal val="0"/>
                                          </p:val>
                                        </p:tav>
                                        <p:tav tm="100000">
                                          <p:val>
                                            <p:strVal val="#ppt_w"/>
                                          </p:val>
                                        </p:tav>
                                      </p:tavLst>
                                    </p:anim>
                                    <p:anim calcmode="lin" valueType="num">
                                      <p:cBhvr>
                                        <p:cTn id="542" dur="500" fill="hold"/>
                                        <p:tgtEl>
                                          <p:spTgt spid="348"/>
                                        </p:tgtEl>
                                        <p:attrNameLst>
                                          <p:attrName>ppt_h</p:attrName>
                                        </p:attrNameLst>
                                      </p:cBhvr>
                                      <p:tavLst>
                                        <p:tav tm="0">
                                          <p:val>
                                            <p:fltVal val="0"/>
                                          </p:val>
                                        </p:tav>
                                        <p:tav tm="100000">
                                          <p:val>
                                            <p:strVal val="#ppt_h"/>
                                          </p:val>
                                        </p:tav>
                                      </p:tavLst>
                                    </p:anim>
                                    <p:anim calcmode="lin" valueType="num">
                                      <p:cBhvr>
                                        <p:cTn id="543" dur="500" fill="hold"/>
                                        <p:tgtEl>
                                          <p:spTgt spid="348"/>
                                        </p:tgtEl>
                                        <p:attrNameLst>
                                          <p:attrName>style.rotation</p:attrName>
                                        </p:attrNameLst>
                                      </p:cBhvr>
                                      <p:tavLst>
                                        <p:tav tm="0">
                                          <p:val>
                                            <p:fltVal val="360"/>
                                          </p:val>
                                        </p:tav>
                                        <p:tav tm="100000">
                                          <p:val>
                                            <p:fltVal val="0"/>
                                          </p:val>
                                        </p:tav>
                                      </p:tavLst>
                                    </p:anim>
                                    <p:animEffect transition="in" filter="fade">
                                      <p:cBhvr>
                                        <p:cTn id="544" dur="500"/>
                                        <p:tgtEl>
                                          <p:spTgt spid="348"/>
                                        </p:tgtEl>
                                      </p:cBhvr>
                                    </p:animEffect>
                                  </p:childTnLst>
                                </p:cTn>
                              </p:par>
                              <p:par>
                                <p:cTn id="545" presetID="49" presetClass="entr" presetSubtype="0" decel="100000" fill="hold" grpId="0" nodeType="withEffect">
                                  <p:stCondLst>
                                    <p:cond delay="0"/>
                                  </p:stCondLst>
                                  <p:childTnLst>
                                    <p:set>
                                      <p:cBhvr>
                                        <p:cTn id="546" dur="1" fill="hold">
                                          <p:stCondLst>
                                            <p:cond delay="0"/>
                                          </p:stCondLst>
                                        </p:cTn>
                                        <p:tgtEl>
                                          <p:spTgt spid="349"/>
                                        </p:tgtEl>
                                        <p:attrNameLst>
                                          <p:attrName>style.visibility</p:attrName>
                                        </p:attrNameLst>
                                      </p:cBhvr>
                                      <p:to>
                                        <p:strVal val="visible"/>
                                      </p:to>
                                    </p:set>
                                    <p:anim calcmode="lin" valueType="num">
                                      <p:cBhvr>
                                        <p:cTn id="547" dur="500" fill="hold"/>
                                        <p:tgtEl>
                                          <p:spTgt spid="349"/>
                                        </p:tgtEl>
                                        <p:attrNameLst>
                                          <p:attrName>ppt_w</p:attrName>
                                        </p:attrNameLst>
                                      </p:cBhvr>
                                      <p:tavLst>
                                        <p:tav tm="0">
                                          <p:val>
                                            <p:fltVal val="0"/>
                                          </p:val>
                                        </p:tav>
                                        <p:tav tm="100000">
                                          <p:val>
                                            <p:strVal val="#ppt_w"/>
                                          </p:val>
                                        </p:tav>
                                      </p:tavLst>
                                    </p:anim>
                                    <p:anim calcmode="lin" valueType="num">
                                      <p:cBhvr>
                                        <p:cTn id="548" dur="500" fill="hold"/>
                                        <p:tgtEl>
                                          <p:spTgt spid="349"/>
                                        </p:tgtEl>
                                        <p:attrNameLst>
                                          <p:attrName>ppt_h</p:attrName>
                                        </p:attrNameLst>
                                      </p:cBhvr>
                                      <p:tavLst>
                                        <p:tav tm="0">
                                          <p:val>
                                            <p:fltVal val="0"/>
                                          </p:val>
                                        </p:tav>
                                        <p:tav tm="100000">
                                          <p:val>
                                            <p:strVal val="#ppt_h"/>
                                          </p:val>
                                        </p:tav>
                                      </p:tavLst>
                                    </p:anim>
                                    <p:anim calcmode="lin" valueType="num">
                                      <p:cBhvr>
                                        <p:cTn id="549" dur="500" fill="hold"/>
                                        <p:tgtEl>
                                          <p:spTgt spid="349"/>
                                        </p:tgtEl>
                                        <p:attrNameLst>
                                          <p:attrName>style.rotation</p:attrName>
                                        </p:attrNameLst>
                                      </p:cBhvr>
                                      <p:tavLst>
                                        <p:tav tm="0">
                                          <p:val>
                                            <p:fltVal val="360"/>
                                          </p:val>
                                        </p:tav>
                                        <p:tav tm="100000">
                                          <p:val>
                                            <p:fltVal val="0"/>
                                          </p:val>
                                        </p:tav>
                                      </p:tavLst>
                                    </p:anim>
                                    <p:animEffect transition="in" filter="fade">
                                      <p:cBhvr>
                                        <p:cTn id="550" dur="500"/>
                                        <p:tgtEl>
                                          <p:spTgt spid="349"/>
                                        </p:tgtEl>
                                      </p:cBhvr>
                                    </p:animEffect>
                                  </p:childTnLst>
                                </p:cTn>
                              </p:par>
                              <p:par>
                                <p:cTn id="551" presetID="49" presetClass="entr" presetSubtype="0" decel="100000" fill="hold" grpId="0" nodeType="withEffect">
                                  <p:stCondLst>
                                    <p:cond delay="1600"/>
                                  </p:stCondLst>
                                  <p:childTnLst>
                                    <p:set>
                                      <p:cBhvr>
                                        <p:cTn id="552" dur="1" fill="hold">
                                          <p:stCondLst>
                                            <p:cond delay="0"/>
                                          </p:stCondLst>
                                        </p:cTn>
                                        <p:tgtEl>
                                          <p:spTgt spid="350"/>
                                        </p:tgtEl>
                                        <p:attrNameLst>
                                          <p:attrName>style.visibility</p:attrName>
                                        </p:attrNameLst>
                                      </p:cBhvr>
                                      <p:to>
                                        <p:strVal val="visible"/>
                                      </p:to>
                                    </p:set>
                                    <p:anim calcmode="lin" valueType="num">
                                      <p:cBhvr>
                                        <p:cTn id="553" dur="500" fill="hold"/>
                                        <p:tgtEl>
                                          <p:spTgt spid="350"/>
                                        </p:tgtEl>
                                        <p:attrNameLst>
                                          <p:attrName>ppt_w</p:attrName>
                                        </p:attrNameLst>
                                      </p:cBhvr>
                                      <p:tavLst>
                                        <p:tav tm="0">
                                          <p:val>
                                            <p:fltVal val="0"/>
                                          </p:val>
                                        </p:tav>
                                        <p:tav tm="100000">
                                          <p:val>
                                            <p:strVal val="#ppt_w"/>
                                          </p:val>
                                        </p:tav>
                                      </p:tavLst>
                                    </p:anim>
                                    <p:anim calcmode="lin" valueType="num">
                                      <p:cBhvr>
                                        <p:cTn id="554" dur="500" fill="hold"/>
                                        <p:tgtEl>
                                          <p:spTgt spid="350"/>
                                        </p:tgtEl>
                                        <p:attrNameLst>
                                          <p:attrName>ppt_h</p:attrName>
                                        </p:attrNameLst>
                                      </p:cBhvr>
                                      <p:tavLst>
                                        <p:tav tm="0">
                                          <p:val>
                                            <p:fltVal val="0"/>
                                          </p:val>
                                        </p:tav>
                                        <p:tav tm="100000">
                                          <p:val>
                                            <p:strVal val="#ppt_h"/>
                                          </p:val>
                                        </p:tav>
                                      </p:tavLst>
                                    </p:anim>
                                    <p:anim calcmode="lin" valueType="num">
                                      <p:cBhvr>
                                        <p:cTn id="555" dur="500" fill="hold"/>
                                        <p:tgtEl>
                                          <p:spTgt spid="350"/>
                                        </p:tgtEl>
                                        <p:attrNameLst>
                                          <p:attrName>style.rotation</p:attrName>
                                        </p:attrNameLst>
                                      </p:cBhvr>
                                      <p:tavLst>
                                        <p:tav tm="0">
                                          <p:val>
                                            <p:fltVal val="360"/>
                                          </p:val>
                                        </p:tav>
                                        <p:tav tm="100000">
                                          <p:val>
                                            <p:fltVal val="0"/>
                                          </p:val>
                                        </p:tav>
                                      </p:tavLst>
                                    </p:anim>
                                    <p:animEffect transition="in" filter="fade">
                                      <p:cBhvr>
                                        <p:cTn id="556" dur="500"/>
                                        <p:tgtEl>
                                          <p:spTgt spid="350"/>
                                        </p:tgtEl>
                                      </p:cBhvr>
                                    </p:animEffect>
                                  </p:childTnLst>
                                </p:cTn>
                              </p:par>
                              <p:par>
                                <p:cTn id="557" presetID="49" presetClass="entr" presetSubtype="0" decel="100000" fill="hold" grpId="0" nodeType="withEffect">
                                  <p:stCondLst>
                                    <p:cond delay="0"/>
                                  </p:stCondLst>
                                  <p:childTnLst>
                                    <p:set>
                                      <p:cBhvr>
                                        <p:cTn id="558" dur="1" fill="hold">
                                          <p:stCondLst>
                                            <p:cond delay="0"/>
                                          </p:stCondLst>
                                        </p:cTn>
                                        <p:tgtEl>
                                          <p:spTgt spid="351"/>
                                        </p:tgtEl>
                                        <p:attrNameLst>
                                          <p:attrName>style.visibility</p:attrName>
                                        </p:attrNameLst>
                                      </p:cBhvr>
                                      <p:to>
                                        <p:strVal val="visible"/>
                                      </p:to>
                                    </p:set>
                                    <p:anim calcmode="lin" valueType="num">
                                      <p:cBhvr>
                                        <p:cTn id="559" dur="500" fill="hold"/>
                                        <p:tgtEl>
                                          <p:spTgt spid="351"/>
                                        </p:tgtEl>
                                        <p:attrNameLst>
                                          <p:attrName>ppt_w</p:attrName>
                                        </p:attrNameLst>
                                      </p:cBhvr>
                                      <p:tavLst>
                                        <p:tav tm="0">
                                          <p:val>
                                            <p:fltVal val="0"/>
                                          </p:val>
                                        </p:tav>
                                        <p:tav tm="100000">
                                          <p:val>
                                            <p:strVal val="#ppt_w"/>
                                          </p:val>
                                        </p:tav>
                                      </p:tavLst>
                                    </p:anim>
                                    <p:anim calcmode="lin" valueType="num">
                                      <p:cBhvr>
                                        <p:cTn id="560" dur="500" fill="hold"/>
                                        <p:tgtEl>
                                          <p:spTgt spid="351"/>
                                        </p:tgtEl>
                                        <p:attrNameLst>
                                          <p:attrName>ppt_h</p:attrName>
                                        </p:attrNameLst>
                                      </p:cBhvr>
                                      <p:tavLst>
                                        <p:tav tm="0">
                                          <p:val>
                                            <p:fltVal val="0"/>
                                          </p:val>
                                        </p:tav>
                                        <p:tav tm="100000">
                                          <p:val>
                                            <p:strVal val="#ppt_h"/>
                                          </p:val>
                                        </p:tav>
                                      </p:tavLst>
                                    </p:anim>
                                    <p:anim calcmode="lin" valueType="num">
                                      <p:cBhvr>
                                        <p:cTn id="561" dur="500" fill="hold"/>
                                        <p:tgtEl>
                                          <p:spTgt spid="351"/>
                                        </p:tgtEl>
                                        <p:attrNameLst>
                                          <p:attrName>style.rotation</p:attrName>
                                        </p:attrNameLst>
                                      </p:cBhvr>
                                      <p:tavLst>
                                        <p:tav tm="0">
                                          <p:val>
                                            <p:fltVal val="360"/>
                                          </p:val>
                                        </p:tav>
                                        <p:tav tm="100000">
                                          <p:val>
                                            <p:fltVal val="0"/>
                                          </p:val>
                                        </p:tav>
                                      </p:tavLst>
                                    </p:anim>
                                    <p:animEffect transition="in" filter="fade">
                                      <p:cBhvr>
                                        <p:cTn id="562" dur="500"/>
                                        <p:tgtEl>
                                          <p:spTgt spid="351"/>
                                        </p:tgtEl>
                                      </p:cBhvr>
                                    </p:animEffect>
                                  </p:childTnLst>
                                </p:cTn>
                              </p:par>
                              <p:par>
                                <p:cTn id="563" presetID="49" presetClass="entr" presetSubtype="0" decel="100000" fill="hold" grpId="0" nodeType="withEffect">
                                  <p:stCondLst>
                                    <p:cond delay="1000"/>
                                  </p:stCondLst>
                                  <p:childTnLst>
                                    <p:set>
                                      <p:cBhvr>
                                        <p:cTn id="564" dur="1" fill="hold">
                                          <p:stCondLst>
                                            <p:cond delay="0"/>
                                          </p:stCondLst>
                                        </p:cTn>
                                        <p:tgtEl>
                                          <p:spTgt spid="352"/>
                                        </p:tgtEl>
                                        <p:attrNameLst>
                                          <p:attrName>style.visibility</p:attrName>
                                        </p:attrNameLst>
                                      </p:cBhvr>
                                      <p:to>
                                        <p:strVal val="visible"/>
                                      </p:to>
                                    </p:set>
                                    <p:anim calcmode="lin" valueType="num">
                                      <p:cBhvr>
                                        <p:cTn id="565" dur="500" fill="hold"/>
                                        <p:tgtEl>
                                          <p:spTgt spid="352"/>
                                        </p:tgtEl>
                                        <p:attrNameLst>
                                          <p:attrName>ppt_w</p:attrName>
                                        </p:attrNameLst>
                                      </p:cBhvr>
                                      <p:tavLst>
                                        <p:tav tm="0">
                                          <p:val>
                                            <p:fltVal val="0"/>
                                          </p:val>
                                        </p:tav>
                                        <p:tav tm="100000">
                                          <p:val>
                                            <p:strVal val="#ppt_w"/>
                                          </p:val>
                                        </p:tav>
                                      </p:tavLst>
                                    </p:anim>
                                    <p:anim calcmode="lin" valueType="num">
                                      <p:cBhvr>
                                        <p:cTn id="566" dur="500" fill="hold"/>
                                        <p:tgtEl>
                                          <p:spTgt spid="352"/>
                                        </p:tgtEl>
                                        <p:attrNameLst>
                                          <p:attrName>ppt_h</p:attrName>
                                        </p:attrNameLst>
                                      </p:cBhvr>
                                      <p:tavLst>
                                        <p:tav tm="0">
                                          <p:val>
                                            <p:fltVal val="0"/>
                                          </p:val>
                                        </p:tav>
                                        <p:tav tm="100000">
                                          <p:val>
                                            <p:strVal val="#ppt_h"/>
                                          </p:val>
                                        </p:tav>
                                      </p:tavLst>
                                    </p:anim>
                                    <p:anim calcmode="lin" valueType="num">
                                      <p:cBhvr>
                                        <p:cTn id="567" dur="500" fill="hold"/>
                                        <p:tgtEl>
                                          <p:spTgt spid="352"/>
                                        </p:tgtEl>
                                        <p:attrNameLst>
                                          <p:attrName>style.rotation</p:attrName>
                                        </p:attrNameLst>
                                      </p:cBhvr>
                                      <p:tavLst>
                                        <p:tav tm="0">
                                          <p:val>
                                            <p:fltVal val="360"/>
                                          </p:val>
                                        </p:tav>
                                        <p:tav tm="100000">
                                          <p:val>
                                            <p:fltVal val="0"/>
                                          </p:val>
                                        </p:tav>
                                      </p:tavLst>
                                    </p:anim>
                                    <p:animEffect transition="in" filter="fade">
                                      <p:cBhvr>
                                        <p:cTn id="568" dur="500"/>
                                        <p:tgtEl>
                                          <p:spTgt spid="352"/>
                                        </p:tgtEl>
                                      </p:cBhvr>
                                    </p:animEffect>
                                  </p:childTnLst>
                                </p:cTn>
                              </p:par>
                              <p:par>
                                <p:cTn id="569" presetID="49" presetClass="entr" presetSubtype="0" decel="100000" fill="hold" grpId="0" nodeType="withEffect">
                                  <p:stCondLst>
                                    <p:cond delay="0"/>
                                  </p:stCondLst>
                                  <p:childTnLst>
                                    <p:set>
                                      <p:cBhvr>
                                        <p:cTn id="570" dur="1" fill="hold">
                                          <p:stCondLst>
                                            <p:cond delay="0"/>
                                          </p:stCondLst>
                                        </p:cTn>
                                        <p:tgtEl>
                                          <p:spTgt spid="353"/>
                                        </p:tgtEl>
                                        <p:attrNameLst>
                                          <p:attrName>style.visibility</p:attrName>
                                        </p:attrNameLst>
                                      </p:cBhvr>
                                      <p:to>
                                        <p:strVal val="visible"/>
                                      </p:to>
                                    </p:set>
                                    <p:anim calcmode="lin" valueType="num">
                                      <p:cBhvr>
                                        <p:cTn id="571" dur="500" fill="hold"/>
                                        <p:tgtEl>
                                          <p:spTgt spid="353"/>
                                        </p:tgtEl>
                                        <p:attrNameLst>
                                          <p:attrName>ppt_w</p:attrName>
                                        </p:attrNameLst>
                                      </p:cBhvr>
                                      <p:tavLst>
                                        <p:tav tm="0">
                                          <p:val>
                                            <p:fltVal val="0"/>
                                          </p:val>
                                        </p:tav>
                                        <p:tav tm="100000">
                                          <p:val>
                                            <p:strVal val="#ppt_w"/>
                                          </p:val>
                                        </p:tav>
                                      </p:tavLst>
                                    </p:anim>
                                    <p:anim calcmode="lin" valueType="num">
                                      <p:cBhvr>
                                        <p:cTn id="572" dur="500" fill="hold"/>
                                        <p:tgtEl>
                                          <p:spTgt spid="353"/>
                                        </p:tgtEl>
                                        <p:attrNameLst>
                                          <p:attrName>ppt_h</p:attrName>
                                        </p:attrNameLst>
                                      </p:cBhvr>
                                      <p:tavLst>
                                        <p:tav tm="0">
                                          <p:val>
                                            <p:fltVal val="0"/>
                                          </p:val>
                                        </p:tav>
                                        <p:tav tm="100000">
                                          <p:val>
                                            <p:strVal val="#ppt_h"/>
                                          </p:val>
                                        </p:tav>
                                      </p:tavLst>
                                    </p:anim>
                                    <p:anim calcmode="lin" valueType="num">
                                      <p:cBhvr>
                                        <p:cTn id="573" dur="500" fill="hold"/>
                                        <p:tgtEl>
                                          <p:spTgt spid="353"/>
                                        </p:tgtEl>
                                        <p:attrNameLst>
                                          <p:attrName>style.rotation</p:attrName>
                                        </p:attrNameLst>
                                      </p:cBhvr>
                                      <p:tavLst>
                                        <p:tav tm="0">
                                          <p:val>
                                            <p:fltVal val="360"/>
                                          </p:val>
                                        </p:tav>
                                        <p:tav tm="100000">
                                          <p:val>
                                            <p:fltVal val="0"/>
                                          </p:val>
                                        </p:tav>
                                      </p:tavLst>
                                    </p:anim>
                                    <p:animEffect transition="in" filter="fade">
                                      <p:cBhvr>
                                        <p:cTn id="574" dur="500"/>
                                        <p:tgtEl>
                                          <p:spTgt spid="353"/>
                                        </p:tgtEl>
                                      </p:cBhvr>
                                    </p:animEffect>
                                  </p:childTnLst>
                                </p:cTn>
                              </p:par>
                              <p:par>
                                <p:cTn id="575" presetID="49" presetClass="entr" presetSubtype="0" decel="100000" fill="hold" grpId="0" nodeType="withEffect">
                                  <p:stCondLst>
                                    <p:cond delay="1600"/>
                                  </p:stCondLst>
                                  <p:childTnLst>
                                    <p:set>
                                      <p:cBhvr>
                                        <p:cTn id="576" dur="1" fill="hold">
                                          <p:stCondLst>
                                            <p:cond delay="0"/>
                                          </p:stCondLst>
                                        </p:cTn>
                                        <p:tgtEl>
                                          <p:spTgt spid="354"/>
                                        </p:tgtEl>
                                        <p:attrNameLst>
                                          <p:attrName>style.visibility</p:attrName>
                                        </p:attrNameLst>
                                      </p:cBhvr>
                                      <p:to>
                                        <p:strVal val="visible"/>
                                      </p:to>
                                    </p:set>
                                    <p:anim calcmode="lin" valueType="num">
                                      <p:cBhvr>
                                        <p:cTn id="577" dur="500" fill="hold"/>
                                        <p:tgtEl>
                                          <p:spTgt spid="354"/>
                                        </p:tgtEl>
                                        <p:attrNameLst>
                                          <p:attrName>ppt_w</p:attrName>
                                        </p:attrNameLst>
                                      </p:cBhvr>
                                      <p:tavLst>
                                        <p:tav tm="0">
                                          <p:val>
                                            <p:fltVal val="0"/>
                                          </p:val>
                                        </p:tav>
                                        <p:tav tm="100000">
                                          <p:val>
                                            <p:strVal val="#ppt_w"/>
                                          </p:val>
                                        </p:tav>
                                      </p:tavLst>
                                    </p:anim>
                                    <p:anim calcmode="lin" valueType="num">
                                      <p:cBhvr>
                                        <p:cTn id="578" dur="500" fill="hold"/>
                                        <p:tgtEl>
                                          <p:spTgt spid="354"/>
                                        </p:tgtEl>
                                        <p:attrNameLst>
                                          <p:attrName>ppt_h</p:attrName>
                                        </p:attrNameLst>
                                      </p:cBhvr>
                                      <p:tavLst>
                                        <p:tav tm="0">
                                          <p:val>
                                            <p:fltVal val="0"/>
                                          </p:val>
                                        </p:tav>
                                        <p:tav tm="100000">
                                          <p:val>
                                            <p:strVal val="#ppt_h"/>
                                          </p:val>
                                        </p:tav>
                                      </p:tavLst>
                                    </p:anim>
                                    <p:anim calcmode="lin" valueType="num">
                                      <p:cBhvr>
                                        <p:cTn id="579" dur="500" fill="hold"/>
                                        <p:tgtEl>
                                          <p:spTgt spid="354"/>
                                        </p:tgtEl>
                                        <p:attrNameLst>
                                          <p:attrName>style.rotation</p:attrName>
                                        </p:attrNameLst>
                                      </p:cBhvr>
                                      <p:tavLst>
                                        <p:tav tm="0">
                                          <p:val>
                                            <p:fltVal val="360"/>
                                          </p:val>
                                        </p:tav>
                                        <p:tav tm="100000">
                                          <p:val>
                                            <p:fltVal val="0"/>
                                          </p:val>
                                        </p:tav>
                                      </p:tavLst>
                                    </p:anim>
                                    <p:animEffect transition="in" filter="fade">
                                      <p:cBhvr>
                                        <p:cTn id="580" dur="500"/>
                                        <p:tgtEl>
                                          <p:spTgt spid="354"/>
                                        </p:tgtEl>
                                      </p:cBhvr>
                                    </p:animEffect>
                                  </p:childTnLst>
                                </p:cTn>
                              </p:par>
                              <p:par>
                                <p:cTn id="581" presetID="49" presetClass="entr" presetSubtype="0" decel="100000" fill="hold" grpId="0" nodeType="withEffect">
                                  <p:stCondLst>
                                    <p:cond delay="0"/>
                                  </p:stCondLst>
                                  <p:childTnLst>
                                    <p:set>
                                      <p:cBhvr>
                                        <p:cTn id="582" dur="1" fill="hold">
                                          <p:stCondLst>
                                            <p:cond delay="0"/>
                                          </p:stCondLst>
                                        </p:cTn>
                                        <p:tgtEl>
                                          <p:spTgt spid="355"/>
                                        </p:tgtEl>
                                        <p:attrNameLst>
                                          <p:attrName>style.visibility</p:attrName>
                                        </p:attrNameLst>
                                      </p:cBhvr>
                                      <p:to>
                                        <p:strVal val="visible"/>
                                      </p:to>
                                    </p:set>
                                    <p:anim calcmode="lin" valueType="num">
                                      <p:cBhvr>
                                        <p:cTn id="583" dur="500" fill="hold"/>
                                        <p:tgtEl>
                                          <p:spTgt spid="355"/>
                                        </p:tgtEl>
                                        <p:attrNameLst>
                                          <p:attrName>ppt_w</p:attrName>
                                        </p:attrNameLst>
                                      </p:cBhvr>
                                      <p:tavLst>
                                        <p:tav tm="0">
                                          <p:val>
                                            <p:fltVal val="0"/>
                                          </p:val>
                                        </p:tav>
                                        <p:tav tm="100000">
                                          <p:val>
                                            <p:strVal val="#ppt_w"/>
                                          </p:val>
                                        </p:tav>
                                      </p:tavLst>
                                    </p:anim>
                                    <p:anim calcmode="lin" valueType="num">
                                      <p:cBhvr>
                                        <p:cTn id="584" dur="500" fill="hold"/>
                                        <p:tgtEl>
                                          <p:spTgt spid="355"/>
                                        </p:tgtEl>
                                        <p:attrNameLst>
                                          <p:attrName>ppt_h</p:attrName>
                                        </p:attrNameLst>
                                      </p:cBhvr>
                                      <p:tavLst>
                                        <p:tav tm="0">
                                          <p:val>
                                            <p:fltVal val="0"/>
                                          </p:val>
                                        </p:tav>
                                        <p:tav tm="100000">
                                          <p:val>
                                            <p:strVal val="#ppt_h"/>
                                          </p:val>
                                        </p:tav>
                                      </p:tavLst>
                                    </p:anim>
                                    <p:anim calcmode="lin" valueType="num">
                                      <p:cBhvr>
                                        <p:cTn id="585" dur="500" fill="hold"/>
                                        <p:tgtEl>
                                          <p:spTgt spid="355"/>
                                        </p:tgtEl>
                                        <p:attrNameLst>
                                          <p:attrName>style.rotation</p:attrName>
                                        </p:attrNameLst>
                                      </p:cBhvr>
                                      <p:tavLst>
                                        <p:tav tm="0">
                                          <p:val>
                                            <p:fltVal val="360"/>
                                          </p:val>
                                        </p:tav>
                                        <p:tav tm="100000">
                                          <p:val>
                                            <p:fltVal val="0"/>
                                          </p:val>
                                        </p:tav>
                                      </p:tavLst>
                                    </p:anim>
                                    <p:animEffect transition="in" filter="fade">
                                      <p:cBhvr>
                                        <p:cTn id="586" dur="500"/>
                                        <p:tgtEl>
                                          <p:spTgt spid="355"/>
                                        </p:tgtEl>
                                      </p:cBhvr>
                                    </p:animEffect>
                                  </p:childTnLst>
                                </p:cTn>
                              </p:par>
                              <p:par>
                                <p:cTn id="587" presetID="49" presetClass="entr" presetSubtype="0" decel="100000" fill="hold" grpId="0" nodeType="withEffect">
                                  <p:stCondLst>
                                    <p:cond delay="1000"/>
                                  </p:stCondLst>
                                  <p:childTnLst>
                                    <p:set>
                                      <p:cBhvr>
                                        <p:cTn id="588" dur="1" fill="hold">
                                          <p:stCondLst>
                                            <p:cond delay="0"/>
                                          </p:stCondLst>
                                        </p:cTn>
                                        <p:tgtEl>
                                          <p:spTgt spid="356"/>
                                        </p:tgtEl>
                                        <p:attrNameLst>
                                          <p:attrName>style.visibility</p:attrName>
                                        </p:attrNameLst>
                                      </p:cBhvr>
                                      <p:to>
                                        <p:strVal val="visible"/>
                                      </p:to>
                                    </p:set>
                                    <p:anim calcmode="lin" valueType="num">
                                      <p:cBhvr>
                                        <p:cTn id="589" dur="500" fill="hold"/>
                                        <p:tgtEl>
                                          <p:spTgt spid="356"/>
                                        </p:tgtEl>
                                        <p:attrNameLst>
                                          <p:attrName>ppt_w</p:attrName>
                                        </p:attrNameLst>
                                      </p:cBhvr>
                                      <p:tavLst>
                                        <p:tav tm="0">
                                          <p:val>
                                            <p:fltVal val="0"/>
                                          </p:val>
                                        </p:tav>
                                        <p:tav tm="100000">
                                          <p:val>
                                            <p:strVal val="#ppt_w"/>
                                          </p:val>
                                        </p:tav>
                                      </p:tavLst>
                                    </p:anim>
                                    <p:anim calcmode="lin" valueType="num">
                                      <p:cBhvr>
                                        <p:cTn id="590" dur="500" fill="hold"/>
                                        <p:tgtEl>
                                          <p:spTgt spid="356"/>
                                        </p:tgtEl>
                                        <p:attrNameLst>
                                          <p:attrName>ppt_h</p:attrName>
                                        </p:attrNameLst>
                                      </p:cBhvr>
                                      <p:tavLst>
                                        <p:tav tm="0">
                                          <p:val>
                                            <p:fltVal val="0"/>
                                          </p:val>
                                        </p:tav>
                                        <p:tav tm="100000">
                                          <p:val>
                                            <p:strVal val="#ppt_h"/>
                                          </p:val>
                                        </p:tav>
                                      </p:tavLst>
                                    </p:anim>
                                    <p:anim calcmode="lin" valueType="num">
                                      <p:cBhvr>
                                        <p:cTn id="591" dur="500" fill="hold"/>
                                        <p:tgtEl>
                                          <p:spTgt spid="356"/>
                                        </p:tgtEl>
                                        <p:attrNameLst>
                                          <p:attrName>style.rotation</p:attrName>
                                        </p:attrNameLst>
                                      </p:cBhvr>
                                      <p:tavLst>
                                        <p:tav tm="0">
                                          <p:val>
                                            <p:fltVal val="360"/>
                                          </p:val>
                                        </p:tav>
                                        <p:tav tm="100000">
                                          <p:val>
                                            <p:fltVal val="0"/>
                                          </p:val>
                                        </p:tav>
                                      </p:tavLst>
                                    </p:anim>
                                    <p:animEffect transition="in" filter="fade">
                                      <p:cBhvr>
                                        <p:cTn id="592" dur="500"/>
                                        <p:tgtEl>
                                          <p:spTgt spid="356"/>
                                        </p:tgtEl>
                                      </p:cBhvr>
                                    </p:animEffect>
                                  </p:childTnLst>
                                </p:cTn>
                              </p:par>
                              <p:par>
                                <p:cTn id="593" presetID="49" presetClass="entr" presetSubtype="0" decel="100000" fill="hold" grpId="0" nodeType="withEffect">
                                  <p:stCondLst>
                                    <p:cond delay="3200"/>
                                  </p:stCondLst>
                                  <p:childTnLst>
                                    <p:set>
                                      <p:cBhvr>
                                        <p:cTn id="594" dur="1" fill="hold">
                                          <p:stCondLst>
                                            <p:cond delay="0"/>
                                          </p:stCondLst>
                                        </p:cTn>
                                        <p:tgtEl>
                                          <p:spTgt spid="357"/>
                                        </p:tgtEl>
                                        <p:attrNameLst>
                                          <p:attrName>style.visibility</p:attrName>
                                        </p:attrNameLst>
                                      </p:cBhvr>
                                      <p:to>
                                        <p:strVal val="visible"/>
                                      </p:to>
                                    </p:set>
                                    <p:anim calcmode="lin" valueType="num">
                                      <p:cBhvr>
                                        <p:cTn id="595" dur="500" fill="hold"/>
                                        <p:tgtEl>
                                          <p:spTgt spid="357"/>
                                        </p:tgtEl>
                                        <p:attrNameLst>
                                          <p:attrName>ppt_w</p:attrName>
                                        </p:attrNameLst>
                                      </p:cBhvr>
                                      <p:tavLst>
                                        <p:tav tm="0">
                                          <p:val>
                                            <p:fltVal val="0"/>
                                          </p:val>
                                        </p:tav>
                                        <p:tav tm="100000">
                                          <p:val>
                                            <p:strVal val="#ppt_w"/>
                                          </p:val>
                                        </p:tav>
                                      </p:tavLst>
                                    </p:anim>
                                    <p:anim calcmode="lin" valueType="num">
                                      <p:cBhvr>
                                        <p:cTn id="596" dur="500" fill="hold"/>
                                        <p:tgtEl>
                                          <p:spTgt spid="357"/>
                                        </p:tgtEl>
                                        <p:attrNameLst>
                                          <p:attrName>ppt_h</p:attrName>
                                        </p:attrNameLst>
                                      </p:cBhvr>
                                      <p:tavLst>
                                        <p:tav tm="0">
                                          <p:val>
                                            <p:fltVal val="0"/>
                                          </p:val>
                                        </p:tav>
                                        <p:tav tm="100000">
                                          <p:val>
                                            <p:strVal val="#ppt_h"/>
                                          </p:val>
                                        </p:tav>
                                      </p:tavLst>
                                    </p:anim>
                                    <p:anim calcmode="lin" valueType="num">
                                      <p:cBhvr>
                                        <p:cTn id="597" dur="500" fill="hold"/>
                                        <p:tgtEl>
                                          <p:spTgt spid="357"/>
                                        </p:tgtEl>
                                        <p:attrNameLst>
                                          <p:attrName>style.rotation</p:attrName>
                                        </p:attrNameLst>
                                      </p:cBhvr>
                                      <p:tavLst>
                                        <p:tav tm="0">
                                          <p:val>
                                            <p:fltVal val="360"/>
                                          </p:val>
                                        </p:tav>
                                        <p:tav tm="100000">
                                          <p:val>
                                            <p:fltVal val="0"/>
                                          </p:val>
                                        </p:tav>
                                      </p:tavLst>
                                    </p:anim>
                                    <p:animEffect transition="in" filter="fade">
                                      <p:cBhvr>
                                        <p:cTn id="598" dur="500"/>
                                        <p:tgtEl>
                                          <p:spTgt spid="357"/>
                                        </p:tgtEl>
                                      </p:cBhvr>
                                    </p:animEffect>
                                  </p:childTnLst>
                                </p:cTn>
                              </p:par>
                              <p:par>
                                <p:cTn id="599" presetID="49" presetClass="entr" presetSubtype="0" decel="100000" fill="hold" grpId="0" nodeType="withEffect">
                                  <p:stCondLst>
                                    <p:cond delay="500"/>
                                  </p:stCondLst>
                                  <p:childTnLst>
                                    <p:set>
                                      <p:cBhvr>
                                        <p:cTn id="600" dur="1" fill="hold">
                                          <p:stCondLst>
                                            <p:cond delay="0"/>
                                          </p:stCondLst>
                                        </p:cTn>
                                        <p:tgtEl>
                                          <p:spTgt spid="358"/>
                                        </p:tgtEl>
                                        <p:attrNameLst>
                                          <p:attrName>style.visibility</p:attrName>
                                        </p:attrNameLst>
                                      </p:cBhvr>
                                      <p:to>
                                        <p:strVal val="visible"/>
                                      </p:to>
                                    </p:set>
                                    <p:anim calcmode="lin" valueType="num">
                                      <p:cBhvr>
                                        <p:cTn id="601" dur="500" fill="hold"/>
                                        <p:tgtEl>
                                          <p:spTgt spid="358"/>
                                        </p:tgtEl>
                                        <p:attrNameLst>
                                          <p:attrName>ppt_w</p:attrName>
                                        </p:attrNameLst>
                                      </p:cBhvr>
                                      <p:tavLst>
                                        <p:tav tm="0">
                                          <p:val>
                                            <p:fltVal val="0"/>
                                          </p:val>
                                        </p:tav>
                                        <p:tav tm="100000">
                                          <p:val>
                                            <p:strVal val="#ppt_w"/>
                                          </p:val>
                                        </p:tav>
                                      </p:tavLst>
                                    </p:anim>
                                    <p:anim calcmode="lin" valueType="num">
                                      <p:cBhvr>
                                        <p:cTn id="602" dur="500" fill="hold"/>
                                        <p:tgtEl>
                                          <p:spTgt spid="358"/>
                                        </p:tgtEl>
                                        <p:attrNameLst>
                                          <p:attrName>ppt_h</p:attrName>
                                        </p:attrNameLst>
                                      </p:cBhvr>
                                      <p:tavLst>
                                        <p:tav tm="0">
                                          <p:val>
                                            <p:fltVal val="0"/>
                                          </p:val>
                                        </p:tav>
                                        <p:tav tm="100000">
                                          <p:val>
                                            <p:strVal val="#ppt_h"/>
                                          </p:val>
                                        </p:tav>
                                      </p:tavLst>
                                    </p:anim>
                                    <p:anim calcmode="lin" valueType="num">
                                      <p:cBhvr>
                                        <p:cTn id="603" dur="500" fill="hold"/>
                                        <p:tgtEl>
                                          <p:spTgt spid="358"/>
                                        </p:tgtEl>
                                        <p:attrNameLst>
                                          <p:attrName>style.rotation</p:attrName>
                                        </p:attrNameLst>
                                      </p:cBhvr>
                                      <p:tavLst>
                                        <p:tav tm="0">
                                          <p:val>
                                            <p:fltVal val="360"/>
                                          </p:val>
                                        </p:tav>
                                        <p:tav tm="100000">
                                          <p:val>
                                            <p:fltVal val="0"/>
                                          </p:val>
                                        </p:tav>
                                      </p:tavLst>
                                    </p:anim>
                                    <p:animEffect transition="in" filter="fade">
                                      <p:cBhvr>
                                        <p:cTn id="604" dur="500"/>
                                        <p:tgtEl>
                                          <p:spTgt spid="358"/>
                                        </p:tgtEl>
                                      </p:cBhvr>
                                    </p:animEffect>
                                  </p:childTnLst>
                                </p:cTn>
                              </p:par>
                              <p:par>
                                <p:cTn id="605" presetID="49" presetClass="entr" presetSubtype="0" decel="100000" fill="hold" grpId="0" nodeType="withEffect">
                                  <p:stCondLst>
                                    <p:cond delay="2200"/>
                                  </p:stCondLst>
                                  <p:childTnLst>
                                    <p:set>
                                      <p:cBhvr>
                                        <p:cTn id="606" dur="1" fill="hold">
                                          <p:stCondLst>
                                            <p:cond delay="0"/>
                                          </p:stCondLst>
                                        </p:cTn>
                                        <p:tgtEl>
                                          <p:spTgt spid="359"/>
                                        </p:tgtEl>
                                        <p:attrNameLst>
                                          <p:attrName>style.visibility</p:attrName>
                                        </p:attrNameLst>
                                      </p:cBhvr>
                                      <p:to>
                                        <p:strVal val="visible"/>
                                      </p:to>
                                    </p:set>
                                    <p:anim calcmode="lin" valueType="num">
                                      <p:cBhvr>
                                        <p:cTn id="607" dur="500" fill="hold"/>
                                        <p:tgtEl>
                                          <p:spTgt spid="359"/>
                                        </p:tgtEl>
                                        <p:attrNameLst>
                                          <p:attrName>ppt_w</p:attrName>
                                        </p:attrNameLst>
                                      </p:cBhvr>
                                      <p:tavLst>
                                        <p:tav tm="0">
                                          <p:val>
                                            <p:fltVal val="0"/>
                                          </p:val>
                                        </p:tav>
                                        <p:tav tm="100000">
                                          <p:val>
                                            <p:strVal val="#ppt_w"/>
                                          </p:val>
                                        </p:tav>
                                      </p:tavLst>
                                    </p:anim>
                                    <p:anim calcmode="lin" valueType="num">
                                      <p:cBhvr>
                                        <p:cTn id="608" dur="500" fill="hold"/>
                                        <p:tgtEl>
                                          <p:spTgt spid="359"/>
                                        </p:tgtEl>
                                        <p:attrNameLst>
                                          <p:attrName>ppt_h</p:attrName>
                                        </p:attrNameLst>
                                      </p:cBhvr>
                                      <p:tavLst>
                                        <p:tav tm="0">
                                          <p:val>
                                            <p:fltVal val="0"/>
                                          </p:val>
                                        </p:tav>
                                        <p:tav tm="100000">
                                          <p:val>
                                            <p:strVal val="#ppt_h"/>
                                          </p:val>
                                        </p:tav>
                                      </p:tavLst>
                                    </p:anim>
                                    <p:anim calcmode="lin" valueType="num">
                                      <p:cBhvr>
                                        <p:cTn id="609" dur="500" fill="hold"/>
                                        <p:tgtEl>
                                          <p:spTgt spid="359"/>
                                        </p:tgtEl>
                                        <p:attrNameLst>
                                          <p:attrName>style.rotation</p:attrName>
                                        </p:attrNameLst>
                                      </p:cBhvr>
                                      <p:tavLst>
                                        <p:tav tm="0">
                                          <p:val>
                                            <p:fltVal val="360"/>
                                          </p:val>
                                        </p:tav>
                                        <p:tav tm="100000">
                                          <p:val>
                                            <p:fltVal val="0"/>
                                          </p:val>
                                        </p:tav>
                                      </p:tavLst>
                                    </p:anim>
                                    <p:animEffect transition="in" filter="fade">
                                      <p:cBhvr>
                                        <p:cTn id="610" dur="500"/>
                                        <p:tgtEl>
                                          <p:spTgt spid="359"/>
                                        </p:tgtEl>
                                      </p:cBhvr>
                                    </p:animEffect>
                                  </p:childTnLst>
                                </p:cTn>
                              </p:par>
                              <p:par>
                                <p:cTn id="611" presetID="49" presetClass="entr" presetSubtype="0" decel="100000" fill="hold" grpId="0" nodeType="withEffect">
                                  <p:stCondLst>
                                    <p:cond delay="3700"/>
                                  </p:stCondLst>
                                  <p:childTnLst>
                                    <p:set>
                                      <p:cBhvr>
                                        <p:cTn id="612" dur="1" fill="hold">
                                          <p:stCondLst>
                                            <p:cond delay="0"/>
                                          </p:stCondLst>
                                        </p:cTn>
                                        <p:tgtEl>
                                          <p:spTgt spid="360"/>
                                        </p:tgtEl>
                                        <p:attrNameLst>
                                          <p:attrName>style.visibility</p:attrName>
                                        </p:attrNameLst>
                                      </p:cBhvr>
                                      <p:to>
                                        <p:strVal val="visible"/>
                                      </p:to>
                                    </p:set>
                                    <p:anim calcmode="lin" valueType="num">
                                      <p:cBhvr>
                                        <p:cTn id="613" dur="500" fill="hold"/>
                                        <p:tgtEl>
                                          <p:spTgt spid="360"/>
                                        </p:tgtEl>
                                        <p:attrNameLst>
                                          <p:attrName>ppt_w</p:attrName>
                                        </p:attrNameLst>
                                      </p:cBhvr>
                                      <p:tavLst>
                                        <p:tav tm="0">
                                          <p:val>
                                            <p:fltVal val="0"/>
                                          </p:val>
                                        </p:tav>
                                        <p:tav tm="100000">
                                          <p:val>
                                            <p:strVal val="#ppt_w"/>
                                          </p:val>
                                        </p:tav>
                                      </p:tavLst>
                                    </p:anim>
                                    <p:anim calcmode="lin" valueType="num">
                                      <p:cBhvr>
                                        <p:cTn id="614" dur="500" fill="hold"/>
                                        <p:tgtEl>
                                          <p:spTgt spid="360"/>
                                        </p:tgtEl>
                                        <p:attrNameLst>
                                          <p:attrName>ppt_h</p:attrName>
                                        </p:attrNameLst>
                                      </p:cBhvr>
                                      <p:tavLst>
                                        <p:tav tm="0">
                                          <p:val>
                                            <p:fltVal val="0"/>
                                          </p:val>
                                        </p:tav>
                                        <p:tav tm="100000">
                                          <p:val>
                                            <p:strVal val="#ppt_h"/>
                                          </p:val>
                                        </p:tav>
                                      </p:tavLst>
                                    </p:anim>
                                    <p:anim calcmode="lin" valueType="num">
                                      <p:cBhvr>
                                        <p:cTn id="615" dur="500" fill="hold"/>
                                        <p:tgtEl>
                                          <p:spTgt spid="360"/>
                                        </p:tgtEl>
                                        <p:attrNameLst>
                                          <p:attrName>style.rotation</p:attrName>
                                        </p:attrNameLst>
                                      </p:cBhvr>
                                      <p:tavLst>
                                        <p:tav tm="0">
                                          <p:val>
                                            <p:fltVal val="360"/>
                                          </p:val>
                                        </p:tav>
                                        <p:tav tm="100000">
                                          <p:val>
                                            <p:fltVal val="0"/>
                                          </p:val>
                                        </p:tav>
                                      </p:tavLst>
                                    </p:anim>
                                    <p:animEffect transition="in" filter="fade">
                                      <p:cBhvr>
                                        <p:cTn id="616" dur="500"/>
                                        <p:tgtEl>
                                          <p:spTgt spid="360"/>
                                        </p:tgtEl>
                                      </p:cBhvr>
                                    </p:animEffect>
                                  </p:childTnLst>
                                </p:cTn>
                              </p:par>
                              <p:par>
                                <p:cTn id="617" presetID="49" presetClass="entr" presetSubtype="0" decel="100000" fill="hold" grpId="0" nodeType="withEffect">
                                  <p:stCondLst>
                                    <p:cond delay="1600"/>
                                  </p:stCondLst>
                                  <p:childTnLst>
                                    <p:set>
                                      <p:cBhvr>
                                        <p:cTn id="618" dur="1" fill="hold">
                                          <p:stCondLst>
                                            <p:cond delay="0"/>
                                          </p:stCondLst>
                                        </p:cTn>
                                        <p:tgtEl>
                                          <p:spTgt spid="361"/>
                                        </p:tgtEl>
                                        <p:attrNameLst>
                                          <p:attrName>style.visibility</p:attrName>
                                        </p:attrNameLst>
                                      </p:cBhvr>
                                      <p:to>
                                        <p:strVal val="visible"/>
                                      </p:to>
                                    </p:set>
                                    <p:anim calcmode="lin" valueType="num">
                                      <p:cBhvr>
                                        <p:cTn id="619" dur="500" fill="hold"/>
                                        <p:tgtEl>
                                          <p:spTgt spid="361"/>
                                        </p:tgtEl>
                                        <p:attrNameLst>
                                          <p:attrName>ppt_w</p:attrName>
                                        </p:attrNameLst>
                                      </p:cBhvr>
                                      <p:tavLst>
                                        <p:tav tm="0">
                                          <p:val>
                                            <p:fltVal val="0"/>
                                          </p:val>
                                        </p:tav>
                                        <p:tav tm="100000">
                                          <p:val>
                                            <p:strVal val="#ppt_w"/>
                                          </p:val>
                                        </p:tav>
                                      </p:tavLst>
                                    </p:anim>
                                    <p:anim calcmode="lin" valueType="num">
                                      <p:cBhvr>
                                        <p:cTn id="620" dur="500" fill="hold"/>
                                        <p:tgtEl>
                                          <p:spTgt spid="361"/>
                                        </p:tgtEl>
                                        <p:attrNameLst>
                                          <p:attrName>ppt_h</p:attrName>
                                        </p:attrNameLst>
                                      </p:cBhvr>
                                      <p:tavLst>
                                        <p:tav tm="0">
                                          <p:val>
                                            <p:fltVal val="0"/>
                                          </p:val>
                                        </p:tav>
                                        <p:tav tm="100000">
                                          <p:val>
                                            <p:strVal val="#ppt_h"/>
                                          </p:val>
                                        </p:tav>
                                      </p:tavLst>
                                    </p:anim>
                                    <p:anim calcmode="lin" valueType="num">
                                      <p:cBhvr>
                                        <p:cTn id="621" dur="500" fill="hold"/>
                                        <p:tgtEl>
                                          <p:spTgt spid="361"/>
                                        </p:tgtEl>
                                        <p:attrNameLst>
                                          <p:attrName>style.rotation</p:attrName>
                                        </p:attrNameLst>
                                      </p:cBhvr>
                                      <p:tavLst>
                                        <p:tav tm="0">
                                          <p:val>
                                            <p:fltVal val="360"/>
                                          </p:val>
                                        </p:tav>
                                        <p:tav tm="100000">
                                          <p:val>
                                            <p:fltVal val="0"/>
                                          </p:val>
                                        </p:tav>
                                      </p:tavLst>
                                    </p:anim>
                                    <p:animEffect transition="in" filter="fade">
                                      <p:cBhvr>
                                        <p:cTn id="622" dur="500"/>
                                        <p:tgtEl>
                                          <p:spTgt spid="361"/>
                                        </p:tgtEl>
                                      </p:cBhvr>
                                    </p:animEffect>
                                  </p:childTnLst>
                                </p:cTn>
                              </p:par>
                              <p:par>
                                <p:cTn id="623" presetID="49" presetClass="entr" presetSubtype="0" decel="100000" fill="hold" grpId="0" nodeType="withEffect">
                                  <p:stCondLst>
                                    <p:cond delay="0"/>
                                  </p:stCondLst>
                                  <p:childTnLst>
                                    <p:set>
                                      <p:cBhvr>
                                        <p:cTn id="624" dur="1" fill="hold">
                                          <p:stCondLst>
                                            <p:cond delay="0"/>
                                          </p:stCondLst>
                                        </p:cTn>
                                        <p:tgtEl>
                                          <p:spTgt spid="362"/>
                                        </p:tgtEl>
                                        <p:attrNameLst>
                                          <p:attrName>style.visibility</p:attrName>
                                        </p:attrNameLst>
                                      </p:cBhvr>
                                      <p:to>
                                        <p:strVal val="visible"/>
                                      </p:to>
                                    </p:set>
                                    <p:anim calcmode="lin" valueType="num">
                                      <p:cBhvr>
                                        <p:cTn id="625" dur="500" fill="hold"/>
                                        <p:tgtEl>
                                          <p:spTgt spid="362"/>
                                        </p:tgtEl>
                                        <p:attrNameLst>
                                          <p:attrName>ppt_w</p:attrName>
                                        </p:attrNameLst>
                                      </p:cBhvr>
                                      <p:tavLst>
                                        <p:tav tm="0">
                                          <p:val>
                                            <p:fltVal val="0"/>
                                          </p:val>
                                        </p:tav>
                                        <p:tav tm="100000">
                                          <p:val>
                                            <p:strVal val="#ppt_w"/>
                                          </p:val>
                                        </p:tav>
                                      </p:tavLst>
                                    </p:anim>
                                    <p:anim calcmode="lin" valueType="num">
                                      <p:cBhvr>
                                        <p:cTn id="626" dur="500" fill="hold"/>
                                        <p:tgtEl>
                                          <p:spTgt spid="362"/>
                                        </p:tgtEl>
                                        <p:attrNameLst>
                                          <p:attrName>ppt_h</p:attrName>
                                        </p:attrNameLst>
                                      </p:cBhvr>
                                      <p:tavLst>
                                        <p:tav tm="0">
                                          <p:val>
                                            <p:fltVal val="0"/>
                                          </p:val>
                                        </p:tav>
                                        <p:tav tm="100000">
                                          <p:val>
                                            <p:strVal val="#ppt_h"/>
                                          </p:val>
                                        </p:tav>
                                      </p:tavLst>
                                    </p:anim>
                                    <p:anim calcmode="lin" valueType="num">
                                      <p:cBhvr>
                                        <p:cTn id="627" dur="500" fill="hold"/>
                                        <p:tgtEl>
                                          <p:spTgt spid="362"/>
                                        </p:tgtEl>
                                        <p:attrNameLst>
                                          <p:attrName>style.rotation</p:attrName>
                                        </p:attrNameLst>
                                      </p:cBhvr>
                                      <p:tavLst>
                                        <p:tav tm="0">
                                          <p:val>
                                            <p:fltVal val="360"/>
                                          </p:val>
                                        </p:tav>
                                        <p:tav tm="100000">
                                          <p:val>
                                            <p:fltVal val="0"/>
                                          </p:val>
                                        </p:tav>
                                      </p:tavLst>
                                    </p:anim>
                                    <p:animEffect transition="in" filter="fade">
                                      <p:cBhvr>
                                        <p:cTn id="628" dur="500"/>
                                        <p:tgtEl>
                                          <p:spTgt spid="362"/>
                                        </p:tgtEl>
                                      </p:cBhvr>
                                    </p:animEffect>
                                  </p:childTnLst>
                                </p:cTn>
                              </p:par>
                              <p:par>
                                <p:cTn id="629" presetID="49" presetClass="entr" presetSubtype="0" decel="100000" fill="hold" grpId="0" nodeType="withEffect">
                                  <p:stCondLst>
                                    <p:cond delay="1600"/>
                                  </p:stCondLst>
                                  <p:childTnLst>
                                    <p:set>
                                      <p:cBhvr>
                                        <p:cTn id="630" dur="1" fill="hold">
                                          <p:stCondLst>
                                            <p:cond delay="0"/>
                                          </p:stCondLst>
                                        </p:cTn>
                                        <p:tgtEl>
                                          <p:spTgt spid="363"/>
                                        </p:tgtEl>
                                        <p:attrNameLst>
                                          <p:attrName>style.visibility</p:attrName>
                                        </p:attrNameLst>
                                      </p:cBhvr>
                                      <p:to>
                                        <p:strVal val="visible"/>
                                      </p:to>
                                    </p:set>
                                    <p:anim calcmode="lin" valueType="num">
                                      <p:cBhvr>
                                        <p:cTn id="631" dur="500" fill="hold"/>
                                        <p:tgtEl>
                                          <p:spTgt spid="363"/>
                                        </p:tgtEl>
                                        <p:attrNameLst>
                                          <p:attrName>ppt_w</p:attrName>
                                        </p:attrNameLst>
                                      </p:cBhvr>
                                      <p:tavLst>
                                        <p:tav tm="0">
                                          <p:val>
                                            <p:fltVal val="0"/>
                                          </p:val>
                                        </p:tav>
                                        <p:tav tm="100000">
                                          <p:val>
                                            <p:strVal val="#ppt_w"/>
                                          </p:val>
                                        </p:tav>
                                      </p:tavLst>
                                    </p:anim>
                                    <p:anim calcmode="lin" valueType="num">
                                      <p:cBhvr>
                                        <p:cTn id="632" dur="500" fill="hold"/>
                                        <p:tgtEl>
                                          <p:spTgt spid="363"/>
                                        </p:tgtEl>
                                        <p:attrNameLst>
                                          <p:attrName>ppt_h</p:attrName>
                                        </p:attrNameLst>
                                      </p:cBhvr>
                                      <p:tavLst>
                                        <p:tav tm="0">
                                          <p:val>
                                            <p:fltVal val="0"/>
                                          </p:val>
                                        </p:tav>
                                        <p:tav tm="100000">
                                          <p:val>
                                            <p:strVal val="#ppt_h"/>
                                          </p:val>
                                        </p:tav>
                                      </p:tavLst>
                                    </p:anim>
                                    <p:anim calcmode="lin" valueType="num">
                                      <p:cBhvr>
                                        <p:cTn id="633" dur="500" fill="hold"/>
                                        <p:tgtEl>
                                          <p:spTgt spid="363"/>
                                        </p:tgtEl>
                                        <p:attrNameLst>
                                          <p:attrName>style.rotation</p:attrName>
                                        </p:attrNameLst>
                                      </p:cBhvr>
                                      <p:tavLst>
                                        <p:tav tm="0">
                                          <p:val>
                                            <p:fltVal val="360"/>
                                          </p:val>
                                        </p:tav>
                                        <p:tav tm="100000">
                                          <p:val>
                                            <p:fltVal val="0"/>
                                          </p:val>
                                        </p:tav>
                                      </p:tavLst>
                                    </p:anim>
                                    <p:animEffect transition="in" filter="fade">
                                      <p:cBhvr>
                                        <p:cTn id="634" dur="500"/>
                                        <p:tgtEl>
                                          <p:spTgt spid="363"/>
                                        </p:tgtEl>
                                      </p:cBhvr>
                                    </p:animEffect>
                                  </p:childTnLst>
                                </p:cTn>
                              </p:par>
                              <p:par>
                                <p:cTn id="635" presetID="49" presetClass="entr" presetSubtype="0" decel="100000" fill="hold" grpId="0" nodeType="withEffect">
                                  <p:stCondLst>
                                    <p:cond delay="1000"/>
                                  </p:stCondLst>
                                  <p:childTnLst>
                                    <p:set>
                                      <p:cBhvr>
                                        <p:cTn id="636" dur="1" fill="hold">
                                          <p:stCondLst>
                                            <p:cond delay="0"/>
                                          </p:stCondLst>
                                        </p:cTn>
                                        <p:tgtEl>
                                          <p:spTgt spid="364"/>
                                        </p:tgtEl>
                                        <p:attrNameLst>
                                          <p:attrName>style.visibility</p:attrName>
                                        </p:attrNameLst>
                                      </p:cBhvr>
                                      <p:to>
                                        <p:strVal val="visible"/>
                                      </p:to>
                                    </p:set>
                                    <p:anim calcmode="lin" valueType="num">
                                      <p:cBhvr>
                                        <p:cTn id="637" dur="500" fill="hold"/>
                                        <p:tgtEl>
                                          <p:spTgt spid="364"/>
                                        </p:tgtEl>
                                        <p:attrNameLst>
                                          <p:attrName>ppt_w</p:attrName>
                                        </p:attrNameLst>
                                      </p:cBhvr>
                                      <p:tavLst>
                                        <p:tav tm="0">
                                          <p:val>
                                            <p:fltVal val="0"/>
                                          </p:val>
                                        </p:tav>
                                        <p:tav tm="100000">
                                          <p:val>
                                            <p:strVal val="#ppt_w"/>
                                          </p:val>
                                        </p:tav>
                                      </p:tavLst>
                                    </p:anim>
                                    <p:anim calcmode="lin" valueType="num">
                                      <p:cBhvr>
                                        <p:cTn id="638" dur="500" fill="hold"/>
                                        <p:tgtEl>
                                          <p:spTgt spid="364"/>
                                        </p:tgtEl>
                                        <p:attrNameLst>
                                          <p:attrName>ppt_h</p:attrName>
                                        </p:attrNameLst>
                                      </p:cBhvr>
                                      <p:tavLst>
                                        <p:tav tm="0">
                                          <p:val>
                                            <p:fltVal val="0"/>
                                          </p:val>
                                        </p:tav>
                                        <p:tav tm="100000">
                                          <p:val>
                                            <p:strVal val="#ppt_h"/>
                                          </p:val>
                                        </p:tav>
                                      </p:tavLst>
                                    </p:anim>
                                    <p:anim calcmode="lin" valueType="num">
                                      <p:cBhvr>
                                        <p:cTn id="639" dur="500" fill="hold"/>
                                        <p:tgtEl>
                                          <p:spTgt spid="364"/>
                                        </p:tgtEl>
                                        <p:attrNameLst>
                                          <p:attrName>style.rotation</p:attrName>
                                        </p:attrNameLst>
                                      </p:cBhvr>
                                      <p:tavLst>
                                        <p:tav tm="0">
                                          <p:val>
                                            <p:fltVal val="360"/>
                                          </p:val>
                                        </p:tav>
                                        <p:tav tm="100000">
                                          <p:val>
                                            <p:fltVal val="0"/>
                                          </p:val>
                                        </p:tav>
                                      </p:tavLst>
                                    </p:anim>
                                    <p:animEffect transition="in" filter="fade">
                                      <p:cBhvr>
                                        <p:cTn id="640" dur="500"/>
                                        <p:tgtEl>
                                          <p:spTgt spid="364"/>
                                        </p:tgtEl>
                                      </p:cBhvr>
                                    </p:animEffect>
                                  </p:childTnLst>
                                </p:cTn>
                              </p:par>
                              <p:par>
                                <p:cTn id="641" presetID="49" presetClass="entr" presetSubtype="0" decel="100000" fill="hold" grpId="0" nodeType="withEffect">
                                  <p:stCondLst>
                                    <p:cond delay="0"/>
                                  </p:stCondLst>
                                  <p:childTnLst>
                                    <p:set>
                                      <p:cBhvr>
                                        <p:cTn id="642" dur="1" fill="hold">
                                          <p:stCondLst>
                                            <p:cond delay="0"/>
                                          </p:stCondLst>
                                        </p:cTn>
                                        <p:tgtEl>
                                          <p:spTgt spid="365"/>
                                        </p:tgtEl>
                                        <p:attrNameLst>
                                          <p:attrName>style.visibility</p:attrName>
                                        </p:attrNameLst>
                                      </p:cBhvr>
                                      <p:to>
                                        <p:strVal val="visible"/>
                                      </p:to>
                                    </p:set>
                                    <p:anim calcmode="lin" valueType="num">
                                      <p:cBhvr>
                                        <p:cTn id="643" dur="500" fill="hold"/>
                                        <p:tgtEl>
                                          <p:spTgt spid="365"/>
                                        </p:tgtEl>
                                        <p:attrNameLst>
                                          <p:attrName>ppt_w</p:attrName>
                                        </p:attrNameLst>
                                      </p:cBhvr>
                                      <p:tavLst>
                                        <p:tav tm="0">
                                          <p:val>
                                            <p:fltVal val="0"/>
                                          </p:val>
                                        </p:tav>
                                        <p:tav tm="100000">
                                          <p:val>
                                            <p:strVal val="#ppt_w"/>
                                          </p:val>
                                        </p:tav>
                                      </p:tavLst>
                                    </p:anim>
                                    <p:anim calcmode="lin" valueType="num">
                                      <p:cBhvr>
                                        <p:cTn id="644" dur="500" fill="hold"/>
                                        <p:tgtEl>
                                          <p:spTgt spid="365"/>
                                        </p:tgtEl>
                                        <p:attrNameLst>
                                          <p:attrName>ppt_h</p:attrName>
                                        </p:attrNameLst>
                                      </p:cBhvr>
                                      <p:tavLst>
                                        <p:tav tm="0">
                                          <p:val>
                                            <p:fltVal val="0"/>
                                          </p:val>
                                        </p:tav>
                                        <p:tav tm="100000">
                                          <p:val>
                                            <p:strVal val="#ppt_h"/>
                                          </p:val>
                                        </p:tav>
                                      </p:tavLst>
                                    </p:anim>
                                    <p:anim calcmode="lin" valueType="num">
                                      <p:cBhvr>
                                        <p:cTn id="645" dur="500" fill="hold"/>
                                        <p:tgtEl>
                                          <p:spTgt spid="365"/>
                                        </p:tgtEl>
                                        <p:attrNameLst>
                                          <p:attrName>style.rotation</p:attrName>
                                        </p:attrNameLst>
                                      </p:cBhvr>
                                      <p:tavLst>
                                        <p:tav tm="0">
                                          <p:val>
                                            <p:fltVal val="360"/>
                                          </p:val>
                                        </p:tav>
                                        <p:tav tm="100000">
                                          <p:val>
                                            <p:fltVal val="0"/>
                                          </p:val>
                                        </p:tav>
                                      </p:tavLst>
                                    </p:anim>
                                    <p:animEffect transition="in" filter="fade">
                                      <p:cBhvr>
                                        <p:cTn id="646" dur="500"/>
                                        <p:tgtEl>
                                          <p:spTgt spid="365"/>
                                        </p:tgtEl>
                                      </p:cBhvr>
                                    </p:animEffect>
                                  </p:childTnLst>
                                </p:cTn>
                              </p:par>
                              <p:par>
                                <p:cTn id="647" presetID="49" presetClass="entr" presetSubtype="0" decel="100000" fill="hold" grpId="0" nodeType="withEffect">
                                  <p:stCondLst>
                                    <p:cond delay="1600"/>
                                  </p:stCondLst>
                                  <p:childTnLst>
                                    <p:set>
                                      <p:cBhvr>
                                        <p:cTn id="648" dur="1" fill="hold">
                                          <p:stCondLst>
                                            <p:cond delay="0"/>
                                          </p:stCondLst>
                                        </p:cTn>
                                        <p:tgtEl>
                                          <p:spTgt spid="366"/>
                                        </p:tgtEl>
                                        <p:attrNameLst>
                                          <p:attrName>style.visibility</p:attrName>
                                        </p:attrNameLst>
                                      </p:cBhvr>
                                      <p:to>
                                        <p:strVal val="visible"/>
                                      </p:to>
                                    </p:set>
                                    <p:anim calcmode="lin" valueType="num">
                                      <p:cBhvr>
                                        <p:cTn id="649" dur="500" fill="hold"/>
                                        <p:tgtEl>
                                          <p:spTgt spid="366"/>
                                        </p:tgtEl>
                                        <p:attrNameLst>
                                          <p:attrName>ppt_w</p:attrName>
                                        </p:attrNameLst>
                                      </p:cBhvr>
                                      <p:tavLst>
                                        <p:tav tm="0">
                                          <p:val>
                                            <p:fltVal val="0"/>
                                          </p:val>
                                        </p:tav>
                                        <p:tav tm="100000">
                                          <p:val>
                                            <p:strVal val="#ppt_w"/>
                                          </p:val>
                                        </p:tav>
                                      </p:tavLst>
                                    </p:anim>
                                    <p:anim calcmode="lin" valueType="num">
                                      <p:cBhvr>
                                        <p:cTn id="650" dur="500" fill="hold"/>
                                        <p:tgtEl>
                                          <p:spTgt spid="366"/>
                                        </p:tgtEl>
                                        <p:attrNameLst>
                                          <p:attrName>ppt_h</p:attrName>
                                        </p:attrNameLst>
                                      </p:cBhvr>
                                      <p:tavLst>
                                        <p:tav tm="0">
                                          <p:val>
                                            <p:fltVal val="0"/>
                                          </p:val>
                                        </p:tav>
                                        <p:tav tm="100000">
                                          <p:val>
                                            <p:strVal val="#ppt_h"/>
                                          </p:val>
                                        </p:tav>
                                      </p:tavLst>
                                    </p:anim>
                                    <p:anim calcmode="lin" valueType="num">
                                      <p:cBhvr>
                                        <p:cTn id="651" dur="500" fill="hold"/>
                                        <p:tgtEl>
                                          <p:spTgt spid="366"/>
                                        </p:tgtEl>
                                        <p:attrNameLst>
                                          <p:attrName>style.rotation</p:attrName>
                                        </p:attrNameLst>
                                      </p:cBhvr>
                                      <p:tavLst>
                                        <p:tav tm="0">
                                          <p:val>
                                            <p:fltVal val="360"/>
                                          </p:val>
                                        </p:tav>
                                        <p:tav tm="100000">
                                          <p:val>
                                            <p:fltVal val="0"/>
                                          </p:val>
                                        </p:tav>
                                      </p:tavLst>
                                    </p:anim>
                                    <p:animEffect transition="in" filter="fade">
                                      <p:cBhvr>
                                        <p:cTn id="652" dur="500"/>
                                        <p:tgtEl>
                                          <p:spTgt spid="366"/>
                                        </p:tgtEl>
                                      </p:cBhvr>
                                    </p:animEffect>
                                  </p:childTnLst>
                                </p:cTn>
                              </p:par>
                              <p:par>
                                <p:cTn id="653" presetID="49" presetClass="entr" presetSubtype="0" decel="100000" fill="hold" grpId="0" nodeType="withEffect">
                                  <p:stCondLst>
                                    <p:cond delay="0"/>
                                  </p:stCondLst>
                                  <p:childTnLst>
                                    <p:set>
                                      <p:cBhvr>
                                        <p:cTn id="654" dur="1" fill="hold">
                                          <p:stCondLst>
                                            <p:cond delay="0"/>
                                          </p:stCondLst>
                                        </p:cTn>
                                        <p:tgtEl>
                                          <p:spTgt spid="367"/>
                                        </p:tgtEl>
                                        <p:attrNameLst>
                                          <p:attrName>style.visibility</p:attrName>
                                        </p:attrNameLst>
                                      </p:cBhvr>
                                      <p:to>
                                        <p:strVal val="visible"/>
                                      </p:to>
                                    </p:set>
                                    <p:anim calcmode="lin" valueType="num">
                                      <p:cBhvr>
                                        <p:cTn id="655" dur="500" fill="hold"/>
                                        <p:tgtEl>
                                          <p:spTgt spid="367"/>
                                        </p:tgtEl>
                                        <p:attrNameLst>
                                          <p:attrName>ppt_w</p:attrName>
                                        </p:attrNameLst>
                                      </p:cBhvr>
                                      <p:tavLst>
                                        <p:tav tm="0">
                                          <p:val>
                                            <p:fltVal val="0"/>
                                          </p:val>
                                        </p:tav>
                                        <p:tav tm="100000">
                                          <p:val>
                                            <p:strVal val="#ppt_w"/>
                                          </p:val>
                                        </p:tav>
                                      </p:tavLst>
                                    </p:anim>
                                    <p:anim calcmode="lin" valueType="num">
                                      <p:cBhvr>
                                        <p:cTn id="656" dur="500" fill="hold"/>
                                        <p:tgtEl>
                                          <p:spTgt spid="367"/>
                                        </p:tgtEl>
                                        <p:attrNameLst>
                                          <p:attrName>ppt_h</p:attrName>
                                        </p:attrNameLst>
                                      </p:cBhvr>
                                      <p:tavLst>
                                        <p:tav tm="0">
                                          <p:val>
                                            <p:fltVal val="0"/>
                                          </p:val>
                                        </p:tav>
                                        <p:tav tm="100000">
                                          <p:val>
                                            <p:strVal val="#ppt_h"/>
                                          </p:val>
                                        </p:tav>
                                      </p:tavLst>
                                    </p:anim>
                                    <p:anim calcmode="lin" valueType="num">
                                      <p:cBhvr>
                                        <p:cTn id="657" dur="500" fill="hold"/>
                                        <p:tgtEl>
                                          <p:spTgt spid="367"/>
                                        </p:tgtEl>
                                        <p:attrNameLst>
                                          <p:attrName>style.rotation</p:attrName>
                                        </p:attrNameLst>
                                      </p:cBhvr>
                                      <p:tavLst>
                                        <p:tav tm="0">
                                          <p:val>
                                            <p:fltVal val="360"/>
                                          </p:val>
                                        </p:tav>
                                        <p:tav tm="100000">
                                          <p:val>
                                            <p:fltVal val="0"/>
                                          </p:val>
                                        </p:tav>
                                      </p:tavLst>
                                    </p:anim>
                                    <p:animEffect transition="in" filter="fade">
                                      <p:cBhvr>
                                        <p:cTn id="658" dur="500"/>
                                        <p:tgtEl>
                                          <p:spTgt spid="367"/>
                                        </p:tgtEl>
                                      </p:cBhvr>
                                    </p:animEffect>
                                  </p:childTnLst>
                                </p:cTn>
                              </p:par>
                              <p:par>
                                <p:cTn id="659" presetID="49" presetClass="entr" presetSubtype="0" decel="100000" fill="hold" grpId="0" nodeType="withEffect">
                                  <p:stCondLst>
                                    <p:cond delay="1600"/>
                                  </p:stCondLst>
                                  <p:childTnLst>
                                    <p:set>
                                      <p:cBhvr>
                                        <p:cTn id="660" dur="1" fill="hold">
                                          <p:stCondLst>
                                            <p:cond delay="0"/>
                                          </p:stCondLst>
                                        </p:cTn>
                                        <p:tgtEl>
                                          <p:spTgt spid="368"/>
                                        </p:tgtEl>
                                        <p:attrNameLst>
                                          <p:attrName>style.visibility</p:attrName>
                                        </p:attrNameLst>
                                      </p:cBhvr>
                                      <p:to>
                                        <p:strVal val="visible"/>
                                      </p:to>
                                    </p:set>
                                    <p:anim calcmode="lin" valueType="num">
                                      <p:cBhvr>
                                        <p:cTn id="661" dur="500" fill="hold"/>
                                        <p:tgtEl>
                                          <p:spTgt spid="368"/>
                                        </p:tgtEl>
                                        <p:attrNameLst>
                                          <p:attrName>ppt_w</p:attrName>
                                        </p:attrNameLst>
                                      </p:cBhvr>
                                      <p:tavLst>
                                        <p:tav tm="0">
                                          <p:val>
                                            <p:fltVal val="0"/>
                                          </p:val>
                                        </p:tav>
                                        <p:tav tm="100000">
                                          <p:val>
                                            <p:strVal val="#ppt_w"/>
                                          </p:val>
                                        </p:tav>
                                      </p:tavLst>
                                    </p:anim>
                                    <p:anim calcmode="lin" valueType="num">
                                      <p:cBhvr>
                                        <p:cTn id="662" dur="500" fill="hold"/>
                                        <p:tgtEl>
                                          <p:spTgt spid="368"/>
                                        </p:tgtEl>
                                        <p:attrNameLst>
                                          <p:attrName>ppt_h</p:attrName>
                                        </p:attrNameLst>
                                      </p:cBhvr>
                                      <p:tavLst>
                                        <p:tav tm="0">
                                          <p:val>
                                            <p:fltVal val="0"/>
                                          </p:val>
                                        </p:tav>
                                        <p:tav tm="100000">
                                          <p:val>
                                            <p:strVal val="#ppt_h"/>
                                          </p:val>
                                        </p:tav>
                                      </p:tavLst>
                                    </p:anim>
                                    <p:anim calcmode="lin" valueType="num">
                                      <p:cBhvr>
                                        <p:cTn id="663" dur="500" fill="hold"/>
                                        <p:tgtEl>
                                          <p:spTgt spid="368"/>
                                        </p:tgtEl>
                                        <p:attrNameLst>
                                          <p:attrName>style.rotation</p:attrName>
                                        </p:attrNameLst>
                                      </p:cBhvr>
                                      <p:tavLst>
                                        <p:tav tm="0">
                                          <p:val>
                                            <p:fltVal val="360"/>
                                          </p:val>
                                        </p:tav>
                                        <p:tav tm="100000">
                                          <p:val>
                                            <p:fltVal val="0"/>
                                          </p:val>
                                        </p:tav>
                                      </p:tavLst>
                                    </p:anim>
                                    <p:animEffect transition="in" filter="fade">
                                      <p:cBhvr>
                                        <p:cTn id="664" dur="500"/>
                                        <p:tgtEl>
                                          <p:spTgt spid="368"/>
                                        </p:tgtEl>
                                      </p:cBhvr>
                                    </p:animEffect>
                                  </p:childTnLst>
                                </p:cTn>
                              </p:par>
                              <p:par>
                                <p:cTn id="665" presetID="49" presetClass="entr" presetSubtype="0" decel="100000" fill="hold" grpId="0" nodeType="withEffect">
                                  <p:stCondLst>
                                    <p:cond delay="0"/>
                                  </p:stCondLst>
                                  <p:childTnLst>
                                    <p:set>
                                      <p:cBhvr>
                                        <p:cTn id="666" dur="1" fill="hold">
                                          <p:stCondLst>
                                            <p:cond delay="0"/>
                                          </p:stCondLst>
                                        </p:cTn>
                                        <p:tgtEl>
                                          <p:spTgt spid="369"/>
                                        </p:tgtEl>
                                        <p:attrNameLst>
                                          <p:attrName>style.visibility</p:attrName>
                                        </p:attrNameLst>
                                      </p:cBhvr>
                                      <p:to>
                                        <p:strVal val="visible"/>
                                      </p:to>
                                    </p:set>
                                    <p:anim calcmode="lin" valueType="num">
                                      <p:cBhvr>
                                        <p:cTn id="667" dur="500" fill="hold"/>
                                        <p:tgtEl>
                                          <p:spTgt spid="369"/>
                                        </p:tgtEl>
                                        <p:attrNameLst>
                                          <p:attrName>ppt_w</p:attrName>
                                        </p:attrNameLst>
                                      </p:cBhvr>
                                      <p:tavLst>
                                        <p:tav tm="0">
                                          <p:val>
                                            <p:fltVal val="0"/>
                                          </p:val>
                                        </p:tav>
                                        <p:tav tm="100000">
                                          <p:val>
                                            <p:strVal val="#ppt_w"/>
                                          </p:val>
                                        </p:tav>
                                      </p:tavLst>
                                    </p:anim>
                                    <p:anim calcmode="lin" valueType="num">
                                      <p:cBhvr>
                                        <p:cTn id="668" dur="500" fill="hold"/>
                                        <p:tgtEl>
                                          <p:spTgt spid="369"/>
                                        </p:tgtEl>
                                        <p:attrNameLst>
                                          <p:attrName>ppt_h</p:attrName>
                                        </p:attrNameLst>
                                      </p:cBhvr>
                                      <p:tavLst>
                                        <p:tav tm="0">
                                          <p:val>
                                            <p:fltVal val="0"/>
                                          </p:val>
                                        </p:tav>
                                        <p:tav tm="100000">
                                          <p:val>
                                            <p:strVal val="#ppt_h"/>
                                          </p:val>
                                        </p:tav>
                                      </p:tavLst>
                                    </p:anim>
                                    <p:anim calcmode="lin" valueType="num">
                                      <p:cBhvr>
                                        <p:cTn id="669" dur="500" fill="hold"/>
                                        <p:tgtEl>
                                          <p:spTgt spid="369"/>
                                        </p:tgtEl>
                                        <p:attrNameLst>
                                          <p:attrName>style.rotation</p:attrName>
                                        </p:attrNameLst>
                                      </p:cBhvr>
                                      <p:tavLst>
                                        <p:tav tm="0">
                                          <p:val>
                                            <p:fltVal val="360"/>
                                          </p:val>
                                        </p:tav>
                                        <p:tav tm="100000">
                                          <p:val>
                                            <p:fltVal val="0"/>
                                          </p:val>
                                        </p:tav>
                                      </p:tavLst>
                                    </p:anim>
                                    <p:animEffect transition="in" filter="fade">
                                      <p:cBhvr>
                                        <p:cTn id="670" dur="500"/>
                                        <p:tgtEl>
                                          <p:spTgt spid="369"/>
                                        </p:tgtEl>
                                      </p:cBhvr>
                                    </p:animEffect>
                                  </p:childTnLst>
                                </p:cTn>
                              </p:par>
                              <p:par>
                                <p:cTn id="671" presetID="49" presetClass="entr" presetSubtype="0" decel="100000" fill="hold" grpId="0" nodeType="withEffect">
                                  <p:stCondLst>
                                    <p:cond delay="1000"/>
                                  </p:stCondLst>
                                  <p:childTnLst>
                                    <p:set>
                                      <p:cBhvr>
                                        <p:cTn id="672" dur="1" fill="hold">
                                          <p:stCondLst>
                                            <p:cond delay="0"/>
                                          </p:stCondLst>
                                        </p:cTn>
                                        <p:tgtEl>
                                          <p:spTgt spid="370"/>
                                        </p:tgtEl>
                                        <p:attrNameLst>
                                          <p:attrName>style.visibility</p:attrName>
                                        </p:attrNameLst>
                                      </p:cBhvr>
                                      <p:to>
                                        <p:strVal val="visible"/>
                                      </p:to>
                                    </p:set>
                                    <p:anim calcmode="lin" valueType="num">
                                      <p:cBhvr>
                                        <p:cTn id="673" dur="500" fill="hold"/>
                                        <p:tgtEl>
                                          <p:spTgt spid="370"/>
                                        </p:tgtEl>
                                        <p:attrNameLst>
                                          <p:attrName>ppt_w</p:attrName>
                                        </p:attrNameLst>
                                      </p:cBhvr>
                                      <p:tavLst>
                                        <p:tav tm="0">
                                          <p:val>
                                            <p:fltVal val="0"/>
                                          </p:val>
                                        </p:tav>
                                        <p:tav tm="100000">
                                          <p:val>
                                            <p:strVal val="#ppt_w"/>
                                          </p:val>
                                        </p:tav>
                                      </p:tavLst>
                                    </p:anim>
                                    <p:anim calcmode="lin" valueType="num">
                                      <p:cBhvr>
                                        <p:cTn id="674" dur="500" fill="hold"/>
                                        <p:tgtEl>
                                          <p:spTgt spid="370"/>
                                        </p:tgtEl>
                                        <p:attrNameLst>
                                          <p:attrName>ppt_h</p:attrName>
                                        </p:attrNameLst>
                                      </p:cBhvr>
                                      <p:tavLst>
                                        <p:tav tm="0">
                                          <p:val>
                                            <p:fltVal val="0"/>
                                          </p:val>
                                        </p:tav>
                                        <p:tav tm="100000">
                                          <p:val>
                                            <p:strVal val="#ppt_h"/>
                                          </p:val>
                                        </p:tav>
                                      </p:tavLst>
                                    </p:anim>
                                    <p:anim calcmode="lin" valueType="num">
                                      <p:cBhvr>
                                        <p:cTn id="675" dur="500" fill="hold"/>
                                        <p:tgtEl>
                                          <p:spTgt spid="370"/>
                                        </p:tgtEl>
                                        <p:attrNameLst>
                                          <p:attrName>style.rotation</p:attrName>
                                        </p:attrNameLst>
                                      </p:cBhvr>
                                      <p:tavLst>
                                        <p:tav tm="0">
                                          <p:val>
                                            <p:fltVal val="360"/>
                                          </p:val>
                                        </p:tav>
                                        <p:tav tm="100000">
                                          <p:val>
                                            <p:fltVal val="0"/>
                                          </p:val>
                                        </p:tav>
                                      </p:tavLst>
                                    </p:anim>
                                    <p:animEffect transition="in" filter="fade">
                                      <p:cBhvr>
                                        <p:cTn id="676" dur="500"/>
                                        <p:tgtEl>
                                          <p:spTgt spid="370"/>
                                        </p:tgtEl>
                                      </p:cBhvr>
                                    </p:animEffect>
                                  </p:childTnLst>
                                </p:cTn>
                              </p:par>
                              <p:par>
                                <p:cTn id="677" presetID="49" presetClass="entr" presetSubtype="0" decel="100000" fill="hold" grpId="0" nodeType="withEffect">
                                  <p:stCondLst>
                                    <p:cond delay="2700"/>
                                  </p:stCondLst>
                                  <p:childTnLst>
                                    <p:set>
                                      <p:cBhvr>
                                        <p:cTn id="678" dur="1" fill="hold">
                                          <p:stCondLst>
                                            <p:cond delay="0"/>
                                          </p:stCondLst>
                                        </p:cTn>
                                        <p:tgtEl>
                                          <p:spTgt spid="371"/>
                                        </p:tgtEl>
                                        <p:attrNameLst>
                                          <p:attrName>style.visibility</p:attrName>
                                        </p:attrNameLst>
                                      </p:cBhvr>
                                      <p:to>
                                        <p:strVal val="visible"/>
                                      </p:to>
                                    </p:set>
                                    <p:anim calcmode="lin" valueType="num">
                                      <p:cBhvr>
                                        <p:cTn id="679" dur="500" fill="hold"/>
                                        <p:tgtEl>
                                          <p:spTgt spid="371"/>
                                        </p:tgtEl>
                                        <p:attrNameLst>
                                          <p:attrName>ppt_w</p:attrName>
                                        </p:attrNameLst>
                                      </p:cBhvr>
                                      <p:tavLst>
                                        <p:tav tm="0">
                                          <p:val>
                                            <p:fltVal val="0"/>
                                          </p:val>
                                        </p:tav>
                                        <p:tav tm="100000">
                                          <p:val>
                                            <p:strVal val="#ppt_w"/>
                                          </p:val>
                                        </p:tav>
                                      </p:tavLst>
                                    </p:anim>
                                    <p:anim calcmode="lin" valueType="num">
                                      <p:cBhvr>
                                        <p:cTn id="680" dur="500" fill="hold"/>
                                        <p:tgtEl>
                                          <p:spTgt spid="371"/>
                                        </p:tgtEl>
                                        <p:attrNameLst>
                                          <p:attrName>ppt_h</p:attrName>
                                        </p:attrNameLst>
                                      </p:cBhvr>
                                      <p:tavLst>
                                        <p:tav tm="0">
                                          <p:val>
                                            <p:fltVal val="0"/>
                                          </p:val>
                                        </p:tav>
                                        <p:tav tm="100000">
                                          <p:val>
                                            <p:strVal val="#ppt_h"/>
                                          </p:val>
                                        </p:tav>
                                      </p:tavLst>
                                    </p:anim>
                                    <p:anim calcmode="lin" valueType="num">
                                      <p:cBhvr>
                                        <p:cTn id="681" dur="500" fill="hold"/>
                                        <p:tgtEl>
                                          <p:spTgt spid="371"/>
                                        </p:tgtEl>
                                        <p:attrNameLst>
                                          <p:attrName>style.rotation</p:attrName>
                                        </p:attrNameLst>
                                      </p:cBhvr>
                                      <p:tavLst>
                                        <p:tav tm="0">
                                          <p:val>
                                            <p:fltVal val="360"/>
                                          </p:val>
                                        </p:tav>
                                        <p:tav tm="100000">
                                          <p:val>
                                            <p:fltVal val="0"/>
                                          </p:val>
                                        </p:tav>
                                      </p:tavLst>
                                    </p:anim>
                                    <p:animEffect transition="in" filter="fade">
                                      <p:cBhvr>
                                        <p:cTn id="682" dur="500"/>
                                        <p:tgtEl>
                                          <p:spTgt spid="371"/>
                                        </p:tgtEl>
                                      </p:cBhvr>
                                    </p:animEffect>
                                  </p:childTnLst>
                                </p:cTn>
                              </p:par>
                              <p:par>
                                <p:cTn id="683" presetID="49" presetClass="entr" presetSubtype="0" decel="100000" fill="hold" grpId="0" nodeType="withEffect">
                                  <p:stCondLst>
                                    <p:cond delay="1600"/>
                                  </p:stCondLst>
                                  <p:childTnLst>
                                    <p:set>
                                      <p:cBhvr>
                                        <p:cTn id="684" dur="1" fill="hold">
                                          <p:stCondLst>
                                            <p:cond delay="0"/>
                                          </p:stCondLst>
                                        </p:cTn>
                                        <p:tgtEl>
                                          <p:spTgt spid="372"/>
                                        </p:tgtEl>
                                        <p:attrNameLst>
                                          <p:attrName>style.visibility</p:attrName>
                                        </p:attrNameLst>
                                      </p:cBhvr>
                                      <p:to>
                                        <p:strVal val="visible"/>
                                      </p:to>
                                    </p:set>
                                    <p:anim calcmode="lin" valueType="num">
                                      <p:cBhvr>
                                        <p:cTn id="685" dur="500" fill="hold"/>
                                        <p:tgtEl>
                                          <p:spTgt spid="372"/>
                                        </p:tgtEl>
                                        <p:attrNameLst>
                                          <p:attrName>ppt_w</p:attrName>
                                        </p:attrNameLst>
                                      </p:cBhvr>
                                      <p:tavLst>
                                        <p:tav tm="0">
                                          <p:val>
                                            <p:fltVal val="0"/>
                                          </p:val>
                                        </p:tav>
                                        <p:tav tm="100000">
                                          <p:val>
                                            <p:strVal val="#ppt_w"/>
                                          </p:val>
                                        </p:tav>
                                      </p:tavLst>
                                    </p:anim>
                                    <p:anim calcmode="lin" valueType="num">
                                      <p:cBhvr>
                                        <p:cTn id="686" dur="500" fill="hold"/>
                                        <p:tgtEl>
                                          <p:spTgt spid="372"/>
                                        </p:tgtEl>
                                        <p:attrNameLst>
                                          <p:attrName>ppt_h</p:attrName>
                                        </p:attrNameLst>
                                      </p:cBhvr>
                                      <p:tavLst>
                                        <p:tav tm="0">
                                          <p:val>
                                            <p:fltVal val="0"/>
                                          </p:val>
                                        </p:tav>
                                        <p:tav tm="100000">
                                          <p:val>
                                            <p:strVal val="#ppt_h"/>
                                          </p:val>
                                        </p:tav>
                                      </p:tavLst>
                                    </p:anim>
                                    <p:anim calcmode="lin" valueType="num">
                                      <p:cBhvr>
                                        <p:cTn id="687" dur="500" fill="hold"/>
                                        <p:tgtEl>
                                          <p:spTgt spid="372"/>
                                        </p:tgtEl>
                                        <p:attrNameLst>
                                          <p:attrName>style.rotation</p:attrName>
                                        </p:attrNameLst>
                                      </p:cBhvr>
                                      <p:tavLst>
                                        <p:tav tm="0">
                                          <p:val>
                                            <p:fltVal val="360"/>
                                          </p:val>
                                        </p:tav>
                                        <p:tav tm="100000">
                                          <p:val>
                                            <p:fltVal val="0"/>
                                          </p:val>
                                        </p:tav>
                                      </p:tavLst>
                                    </p:anim>
                                    <p:animEffect transition="in" filter="fade">
                                      <p:cBhvr>
                                        <p:cTn id="688" dur="500"/>
                                        <p:tgtEl>
                                          <p:spTgt spid="372"/>
                                        </p:tgtEl>
                                      </p:cBhvr>
                                    </p:animEffect>
                                  </p:childTnLst>
                                </p:cTn>
                              </p:par>
                              <p:par>
                                <p:cTn id="689" presetID="49" presetClass="entr" presetSubtype="0" decel="100000" fill="hold" grpId="0" nodeType="withEffect">
                                  <p:stCondLst>
                                    <p:cond delay="0"/>
                                  </p:stCondLst>
                                  <p:childTnLst>
                                    <p:set>
                                      <p:cBhvr>
                                        <p:cTn id="690" dur="1" fill="hold">
                                          <p:stCondLst>
                                            <p:cond delay="0"/>
                                          </p:stCondLst>
                                        </p:cTn>
                                        <p:tgtEl>
                                          <p:spTgt spid="373"/>
                                        </p:tgtEl>
                                        <p:attrNameLst>
                                          <p:attrName>style.visibility</p:attrName>
                                        </p:attrNameLst>
                                      </p:cBhvr>
                                      <p:to>
                                        <p:strVal val="visible"/>
                                      </p:to>
                                    </p:set>
                                    <p:anim calcmode="lin" valueType="num">
                                      <p:cBhvr>
                                        <p:cTn id="691" dur="500" fill="hold"/>
                                        <p:tgtEl>
                                          <p:spTgt spid="373"/>
                                        </p:tgtEl>
                                        <p:attrNameLst>
                                          <p:attrName>ppt_w</p:attrName>
                                        </p:attrNameLst>
                                      </p:cBhvr>
                                      <p:tavLst>
                                        <p:tav tm="0">
                                          <p:val>
                                            <p:fltVal val="0"/>
                                          </p:val>
                                        </p:tav>
                                        <p:tav tm="100000">
                                          <p:val>
                                            <p:strVal val="#ppt_w"/>
                                          </p:val>
                                        </p:tav>
                                      </p:tavLst>
                                    </p:anim>
                                    <p:anim calcmode="lin" valueType="num">
                                      <p:cBhvr>
                                        <p:cTn id="692" dur="500" fill="hold"/>
                                        <p:tgtEl>
                                          <p:spTgt spid="373"/>
                                        </p:tgtEl>
                                        <p:attrNameLst>
                                          <p:attrName>ppt_h</p:attrName>
                                        </p:attrNameLst>
                                      </p:cBhvr>
                                      <p:tavLst>
                                        <p:tav tm="0">
                                          <p:val>
                                            <p:fltVal val="0"/>
                                          </p:val>
                                        </p:tav>
                                        <p:tav tm="100000">
                                          <p:val>
                                            <p:strVal val="#ppt_h"/>
                                          </p:val>
                                        </p:tav>
                                      </p:tavLst>
                                    </p:anim>
                                    <p:anim calcmode="lin" valueType="num">
                                      <p:cBhvr>
                                        <p:cTn id="693" dur="500" fill="hold"/>
                                        <p:tgtEl>
                                          <p:spTgt spid="373"/>
                                        </p:tgtEl>
                                        <p:attrNameLst>
                                          <p:attrName>style.rotation</p:attrName>
                                        </p:attrNameLst>
                                      </p:cBhvr>
                                      <p:tavLst>
                                        <p:tav tm="0">
                                          <p:val>
                                            <p:fltVal val="360"/>
                                          </p:val>
                                        </p:tav>
                                        <p:tav tm="100000">
                                          <p:val>
                                            <p:fltVal val="0"/>
                                          </p:val>
                                        </p:tav>
                                      </p:tavLst>
                                    </p:anim>
                                    <p:animEffect transition="in" filter="fade">
                                      <p:cBhvr>
                                        <p:cTn id="694" dur="500"/>
                                        <p:tgtEl>
                                          <p:spTgt spid="373"/>
                                        </p:tgtEl>
                                      </p:cBhvr>
                                    </p:animEffect>
                                  </p:childTnLst>
                                </p:cTn>
                              </p:par>
                              <p:par>
                                <p:cTn id="695" presetID="49" presetClass="entr" presetSubtype="0" decel="100000" fill="hold" grpId="0" nodeType="withEffect">
                                  <p:stCondLst>
                                    <p:cond delay="1600"/>
                                  </p:stCondLst>
                                  <p:childTnLst>
                                    <p:set>
                                      <p:cBhvr>
                                        <p:cTn id="696" dur="1" fill="hold">
                                          <p:stCondLst>
                                            <p:cond delay="0"/>
                                          </p:stCondLst>
                                        </p:cTn>
                                        <p:tgtEl>
                                          <p:spTgt spid="374"/>
                                        </p:tgtEl>
                                        <p:attrNameLst>
                                          <p:attrName>style.visibility</p:attrName>
                                        </p:attrNameLst>
                                      </p:cBhvr>
                                      <p:to>
                                        <p:strVal val="visible"/>
                                      </p:to>
                                    </p:set>
                                    <p:anim calcmode="lin" valueType="num">
                                      <p:cBhvr>
                                        <p:cTn id="697" dur="500" fill="hold"/>
                                        <p:tgtEl>
                                          <p:spTgt spid="374"/>
                                        </p:tgtEl>
                                        <p:attrNameLst>
                                          <p:attrName>ppt_w</p:attrName>
                                        </p:attrNameLst>
                                      </p:cBhvr>
                                      <p:tavLst>
                                        <p:tav tm="0">
                                          <p:val>
                                            <p:fltVal val="0"/>
                                          </p:val>
                                        </p:tav>
                                        <p:tav tm="100000">
                                          <p:val>
                                            <p:strVal val="#ppt_w"/>
                                          </p:val>
                                        </p:tav>
                                      </p:tavLst>
                                    </p:anim>
                                    <p:anim calcmode="lin" valueType="num">
                                      <p:cBhvr>
                                        <p:cTn id="698" dur="500" fill="hold"/>
                                        <p:tgtEl>
                                          <p:spTgt spid="374"/>
                                        </p:tgtEl>
                                        <p:attrNameLst>
                                          <p:attrName>ppt_h</p:attrName>
                                        </p:attrNameLst>
                                      </p:cBhvr>
                                      <p:tavLst>
                                        <p:tav tm="0">
                                          <p:val>
                                            <p:fltVal val="0"/>
                                          </p:val>
                                        </p:tav>
                                        <p:tav tm="100000">
                                          <p:val>
                                            <p:strVal val="#ppt_h"/>
                                          </p:val>
                                        </p:tav>
                                      </p:tavLst>
                                    </p:anim>
                                    <p:anim calcmode="lin" valueType="num">
                                      <p:cBhvr>
                                        <p:cTn id="699" dur="500" fill="hold"/>
                                        <p:tgtEl>
                                          <p:spTgt spid="374"/>
                                        </p:tgtEl>
                                        <p:attrNameLst>
                                          <p:attrName>style.rotation</p:attrName>
                                        </p:attrNameLst>
                                      </p:cBhvr>
                                      <p:tavLst>
                                        <p:tav tm="0">
                                          <p:val>
                                            <p:fltVal val="360"/>
                                          </p:val>
                                        </p:tav>
                                        <p:tav tm="100000">
                                          <p:val>
                                            <p:fltVal val="0"/>
                                          </p:val>
                                        </p:tav>
                                      </p:tavLst>
                                    </p:anim>
                                    <p:animEffect transition="in" filter="fade">
                                      <p:cBhvr>
                                        <p:cTn id="700" dur="500"/>
                                        <p:tgtEl>
                                          <p:spTgt spid="374"/>
                                        </p:tgtEl>
                                      </p:cBhvr>
                                    </p:animEffect>
                                  </p:childTnLst>
                                </p:cTn>
                              </p:par>
                              <p:par>
                                <p:cTn id="701" presetID="49" presetClass="entr" presetSubtype="0" decel="100000" fill="hold" grpId="0" nodeType="withEffect">
                                  <p:stCondLst>
                                    <p:cond delay="0"/>
                                  </p:stCondLst>
                                  <p:childTnLst>
                                    <p:set>
                                      <p:cBhvr>
                                        <p:cTn id="702" dur="1" fill="hold">
                                          <p:stCondLst>
                                            <p:cond delay="0"/>
                                          </p:stCondLst>
                                        </p:cTn>
                                        <p:tgtEl>
                                          <p:spTgt spid="375"/>
                                        </p:tgtEl>
                                        <p:attrNameLst>
                                          <p:attrName>style.visibility</p:attrName>
                                        </p:attrNameLst>
                                      </p:cBhvr>
                                      <p:to>
                                        <p:strVal val="visible"/>
                                      </p:to>
                                    </p:set>
                                    <p:anim calcmode="lin" valueType="num">
                                      <p:cBhvr>
                                        <p:cTn id="703" dur="500" fill="hold"/>
                                        <p:tgtEl>
                                          <p:spTgt spid="375"/>
                                        </p:tgtEl>
                                        <p:attrNameLst>
                                          <p:attrName>ppt_w</p:attrName>
                                        </p:attrNameLst>
                                      </p:cBhvr>
                                      <p:tavLst>
                                        <p:tav tm="0">
                                          <p:val>
                                            <p:fltVal val="0"/>
                                          </p:val>
                                        </p:tav>
                                        <p:tav tm="100000">
                                          <p:val>
                                            <p:strVal val="#ppt_w"/>
                                          </p:val>
                                        </p:tav>
                                      </p:tavLst>
                                    </p:anim>
                                    <p:anim calcmode="lin" valueType="num">
                                      <p:cBhvr>
                                        <p:cTn id="704" dur="500" fill="hold"/>
                                        <p:tgtEl>
                                          <p:spTgt spid="375"/>
                                        </p:tgtEl>
                                        <p:attrNameLst>
                                          <p:attrName>ppt_h</p:attrName>
                                        </p:attrNameLst>
                                      </p:cBhvr>
                                      <p:tavLst>
                                        <p:tav tm="0">
                                          <p:val>
                                            <p:fltVal val="0"/>
                                          </p:val>
                                        </p:tav>
                                        <p:tav tm="100000">
                                          <p:val>
                                            <p:strVal val="#ppt_h"/>
                                          </p:val>
                                        </p:tav>
                                      </p:tavLst>
                                    </p:anim>
                                    <p:anim calcmode="lin" valueType="num">
                                      <p:cBhvr>
                                        <p:cTn id="705" dur="500" fill="hold"/>
                                        <p:tgtEl>
                                          <p:spTgt spid="375"/>
                                        </p:tgtEl>
                                        <p:attrNameLst>
                                          <p:attrName>style.rotation</p:attrName>
                                        </p:attrNameLst>
                                      </p:cBhvr>
                                      <p:tavLst>
                                        <p:tav tm="0">
                                          <p:val>
                                            <p:fltVal val="360"/>
                                          </p:val>
                                        </p:tav>
                                        <p:tav tm="100000">
                                          <p:val>
                                            <p:fltVal val="0"/>
                                          </p:val>
                                        </p:tav>
                                      </p:tavLst>
                                    </p:anim>
                                    <p:animEffect transition="in" filter="fade">
                                      <p:cBhvr>
                                        <p:cTn id="706" dur="500"/>
                                        <p:tgtEl>
                                          <p:spTgt spid="375"/>
                                        </p:tgtEl>
                                      </p:cBhvr>
                                    </p:animEffect>
                                  </p:childTnLst>
                                </p:cTn>
                              </p:par>
                              <p:par>
                                <p:cTn id="707" presetID="49" presetClass="entr" presetSubtype="0" decel="100000" fill="hold" grpId="0" nodeType="withEffect">
                                  <p:stCondLst>
                                    <p:cond delay="500"/>
                                  </p:stCondLst>
                                  <p:childTnLst>
                                    <p:set>
                                      <p:cBhvr>
                                        <p:cTn id="708" dur="1" fill="hold">
                                          <p:stCondLst>
                                            <p:cond delay="0"/>
                                          </p:stCondLst>
                                        </p:cTn>
                                        <p:tgtEl>
                                          <p:spTgt spid="376"/>
                                        </p:tgtEl>
                                        <p:attrNameLst>
                                          <p:attrName>style.visibility</p:attrName>
                                        </p:attrNameLst>
                                      </p:cBhvr>
                                      <p:to>
                                        <p:strVal val="visible"/>
                                      </p:to>
                                    </p:set>
                                    <p:anim calcmode="lin" valueType="num">
                                      <p:cBhvr>
                                        <p:cTn id="709" dur="500" fill="hold"/>
                                        <p:tgtEl>
                                          <p:spTgt spid="376"/>
                                        </p:tgtEl>
                                        <p:attrNameLst>
                                          <p:attrName>ppt_w</p:attrName>
                                        </p:attrNameLst>
                                      </p:cBhvr>
                                      <p:tavLst>
                                        <p:tav tm="0">
                                          <p:val>
                                            <p:fltVal val="0"/>
                                          </p:val>
                                        </p:tav>
                                        <p:tav tm="100000">
                                          <p:val>
                                            <p:strVal val="#ppt_w"/>
                                          </p:val>
                                        </p:tav>
                                      </p:tavLst>
                                    </p:anim>
                                    <p:anim calcmode="lin" valueType="num">
                                      <p:cBhvr>
                                        <p:cTn id="710" dur="500" fill="hold"/>
                                        <p:tgtEl>
                                          <p:spTgt spid="376"/>
                                        </p:tgtEl>
                                        <p:attrNameLst>
                                          <p:attrName>ppt_h</p:attrName>
                                        </p:attrNameLst>
                                      </p:cBhvr>
                                      <p:tavLst>
                                        <p:tav tm="0">
                                          <p:val>
                                            <p:fltVal val="0"/>
                                          </p:val>
                                        </p:tav>
                                        <p:tav tm="100000">
                                          <p:val>
                                            <p:strVal val="#ppt_h"/>
                                          </p:val>
                                        </p:tav>
                                      </p:tavLst>
                                    </p:anim>
                                    <p:anim calcmode="lin" valueType="num">
                                      <p:cBhvr>
                                        <p:cTn id="711" dur="500" fill="hold"/>
                                        <p:tgtEl>
                                          <p:spTgt spid="376"/>
                                        </p:tgtEl>
                                        <p:attrNameLst>
                                          <p:attrName>style.rotation</p:attrName>
                                        </p:attrNameLst>
                                      </p:cBhvr>
                                      <p:tavLst>
                                        <p:tav tm="0">
                                          <p:val>
                                            <p:fltVal val="360"/>
                                          </p:val>
                                        </p:tav>
                                        <p:tav tm="100000">
                                          <p:val>
                                            <p:fltVal val="0"/>
                                          </p:val>
                                        </p:tav>
                                      </p:tavLst>
                                    </p:anim>
                                    <p:animEffect transition="in" filter="fade">
                                      <p:cBhvr>
                                        <p:cTn id="712" dur="500"/>
                                        <p:tgtEl>
                                          <p:spTgt spid="376"/>
                                        </p:tgtEl>
                                      </p:cBhvr>
                                    </p:animEffect>
                                  </p:childTnLst>
                                </p:cTn>
                              </p:par>
                              <p:par>
                                <p:cTn id="713" presetID="49" presetClass="entr" presetSubtype="0" decel="100000" fill="hold" grpId="0" nodeType="withEffect">
                                  <p:stCondLst>
                                    <p:cond delay="2200"/>
                                  </p:stCondLst>
                                  <p:childTnLst>
                                    <p:set>
                                      <p:cBhvr>
                                        <p:cTn id="714" dur="1" fill="hold">
                                          <p:stCondLst>
                                            <p:cond delay="0"/>
                                          </p:stCondLst>
                                        </p:cTn>
                                        <p:tgtEl>
                                          <p:spTgt spid="377"/>
                                        </p:tgtEl>
                                        <p:attrNameLst>
                                          <p:attrName>style.visibility</p:attrName>
                                        </p:attrNameLst>
                                      </p:cBhvr>
                                      <p:to>
                                        <p:strVal val="visible"/>
                                      </p:to>
                                    </p:set>
                                    <p:anim calcmode="lin" valueType="num">
                                      <p:cBhvr>
                                        <p:cTn id="715" dur="500" fill="hold"/>
                                        <p:tgtEl>
                                          <p:spTgt spid="377"/>
                                        </p:tgtEl>
                                        <p:attrNameLst>
                                          <p:attrName>ppt_w</p:attrName>
                                        </p:attrNameLst>
                                      </p:cBhvr>
                                      <p:tavLst>
                                        <p:tav tm="0">
                                          <p:val>
                                            <p:fltVal val="0"/>
                                          </p:val>
                                        </p:tav>
                                        <p:tav tm="100000">
                                          <p:val>
                                            <p:strVal val="#ppt_w"/>
                                          </p:val>
                                        </p:tav>
                                      </p:tavLst>
                                    </p:anim>
                                    <p:anim calcmode="lin" valueType="num">
                                      <p:cBhvr>
                                        <p:cTn id="716" dur="500" fill="hold"/>
                                        <p:tgtEl>
                                          <p:spTgt spid="377"/>
                                        </p:tgtEl>
                                        <p:attrNameLst>
                                          <p:attrName>ppt_h</p:attrName>
                                        </p:attrNameLst>
                                      </p:cBhvr>
                                      <p:tavLst>
                                        <p:tav tm="0">
                                          <p:val>
                                            <p:fltVal val="0"/>
                                          </p:val>
                                        </p:tav>
                                        <p:tav tm="100000">
                                          <p:val>
                                            <p:strVal val="#ppt_h"/>
                                          </p:val>
                                        </p:tav>
                                      </p:tavLst>
                                    </p:anim>
                                    <p:anim calcmode="lin" valueType="num">
                                      <p:cBhvr>
                                        <p:cTn id="717" dur="500" fill="hold"/>
                                        <p:tgtEl>
                                          <p:spTgt spid="377"/>
                                        </p:tgtEl>
                                        <p:attrNameLst>
                                          <p:attrName>style.rotation</p:attrName>
                                        </p:attrNameLst>
                                      </p:cBhvr>
                                      <p:tavLst>
                                        <p:tav tm="0">
                                          <p:val>
                                            <p:fltVal val="360"/>
                                          </p:val>
                                        </p:tav>
                                        <p:tav tm="100000">
                                          <p:val>
                                            <p:fltVal val="0"/>
                                          </p:val>
                                        </p:tav>
                                      </p:tavLst>
                                    </p:anim>
                                    <p:animEffect transition="in" filter="fade">
                                      <p:cBhvr>
                                        <p:cTn id="718" dur="500"/>
                                        <p:tgtEl>
                                          <p:spTgt spid="377"/>
                                        </p:tgtEl>
                                      </p:cBhvr>
                                    </p:animEffect>
                                  </p:childTnLst>
                                </p:cTn>
                              </p:par>
                              <p:par>
                                <p:cTn id="719" presetID="49" presetClass="entr" presetSubtype="0" decel="100000" fill="hold" grpId="0" nodeType="withEffect">
                                  <p:stCondLst>
                                    <p:cond delay="0"/>
                                  </p:stCondLst>
                                  <p:childTnLst>
                                    <p:set>
                                      <p:cBhvr>
                                        <p:cTn id="720" dur="1" fill="hold">
                                          <p:stCondLst>
                                            <p:cond delay="0"/>
                                          </p:stCondLst>
                                        </p:cTn>
                                        <p:tgtEl>
                                          <p:spTgt spid="378"/>
                                        </p:tgtEl>
                                        <p:attrNameLst>
                                          <p:attrName>style.visibility</p:attrName>
                                        </p:attrNameLst>
                                      </p:cBhvr>
                                      <p:to>
                                        <p:strVal val="visible"/>
                                      </p:to>
                                    </p:set>
                                    <p:anim calcmode="lin" valueType="num">
                                      <p:cBhvr>
                                        <p:cTn id="721" dur="500" fill="hold"/>
                                        <p:tgtEl>
                                          <p:spTgt spid="378"/>
                                        </p:tgtEl>
                                        <p:attrNameLst>
                                          <p:attrName>ppt_w</p:attrName>
                                        </p:attrNameLst>
                                      </p:cBhvr>
                                      <p:tavLst>
                                        <p:tav tm="0">
                                          <p:val>
                                            <p:fltVal val="0"/>
                                          </p:val>
                                        </p:tav>
                                        <p:tav tm="100000">
                                          <p:val>
                                            <p:strVal val="#ppt_w"/>
                                          </p:val>
                                        </p:tav>
                                      </p:tavLst>
                                    </p:anim>
                                    <p:anim calcmode="lin" valueType="num">
                                      <p:cBhvr>
                                        <p:cTn id="722" dur="500" fill="hold"/>
                                        <p:tgtEl>
                                          <p:spTgt spid="378"/>
                                        </p:tgtEl>
                                        <p:attrNameLst>
                                          <p:attrName>ppt_h</p:attrName>
                                        </p:attrNameLst>
                                      </p:cBhvr>
                                      <p:tavLst>
                                        <p:tav tm="0">
                                          <p:val>
                                            <p:fltVal val="0"/>
                                          </p:val>
                                        </p:tav>
                                        <p:tav tm="100000">
                                          <p:val>
                                            <p:strVal val="#ppt_h"/>
                                          </p:val>
                                        </p:tav>
                                      </p:tavLst>
                                    </p:anim>
                                    <p:anim calcmode="lin" valueType="num">
                                      <p:cBhvr>
                                        <p:cTn id="723" dur="500" fill="hold"/>
                                        <p:tgtEl>
                                          <p:spTgt spid="378"/>
                                        </p:tgtEl>
                                        <p:attrNameLst>
                                          <p:attrName>style.rotation</p:attrName>
                                        </p:attrNameLst>
                                      </p:cBhvr>
                                      <p:tavLst>
                                        <p:tav tm="0">
                                          <p:val>
                                            <p:fltVal val="360"/>
                                          </p:val>
                                        </p:tav>
                                        <p:tav tm="100000">
                                          <p:val>
                                            <p:fltVal val="0"/>
                                          </p:val>
                                        </p:tav>
                                      </p:tavLst>
                                    </p:anim>
                                    <p:animEffect transition="in" filter="fade">
                                      <p:cBhvr>
                                        <p:cTn id="724" dur="500"/>
                                        <p:tgtEl>
                                          <p:spTgt spid="378"/>
                                        </p:tgtEl>
                                      </p:cBhvr>
                                    </p:animEffect>
                                  </p:childTnLst>
                                </p:cTn>
                              </p:par>
                              <p:par>
                                <p:cTn id="725" presetID="49" presetClass="entr" presetSubtype="0" decel="100000" fill="hold" grpId="0" nodeType="withEffect">
                                  <p:stCondLst>
                                    <p:cond delay="1000"/>
                                  </p:stCondLst>
                                  <p:childTnLst>
                                    <p:set>
                                      <p:cBhvr>
                                        <p:cTn id="726" dur="1" fill="hold">
                                          <p:stCondLst>
                                            <p:cond delay="0"/>
                                          </p:stCondLst>
                                        </p:cTn>
                                        <p:tgtEl>
                                          <p:spTgt spid="379"/>
                                        </p:tgtEl>
                                        <p:attrNameLst>
                                          <p:attrName>style.visibility</p:attrName>
                                        </p:attrNameLst>
                                      </p:cBhvr>
                                      <p:to>
                                        <p:strVal val="visible"/>
                                      </p:to>
                                    </p:set>
                                    <p:anim calcmode="lin" valueType="num">
                                      <p:cBhvr>
                                        <p:cTn id="727" dur="500" fill="hold"/>
                                        <p:tgtEl>
                                          <p:spTgt spid="379"/>
                                        </p:tgtEl>
                                        <p:attrNameLst>
                                          <p:attrName>ppt_w</p:attrName>
                                        </p:attrNameLst>
                                      </p:cBhvr>
                                      <p:tavLst>
                                        <p:tav tm="0">
                                          <p:val>
                                            <p:fltVal val="0"/>
                                          </p:val>
                                        </p:tav>
                                        <p:tav tm="100000">
                                          <p:val>
                                            <p:strVal val="#ppt_w"/>
                                          </p:val>
                                        </p:tav>
                                      </p:tavLst>
                                    </p:anim>
                                    <p:anim calcmode="lin" valueType="num">
                                      <p:cBhvr>
                                        <p:cTn id="728" dur="500" fill="hold"/>
                                        <p:tgtEl>
                                          <p:spTgt spid="379"/>
                                        </p:tgtEl>
                                        <p:attrNameLst>
                                          <p:attrName>ppt_h</p:attrName>
                                        </p:attrNameLst>
                                      </p:cBhvr>
                                      <p:tavLst>
                                        <p:tav tm="0">
                                          <p:val>
                                            <p:fltVal val="0"/>
                                          </p:val>
                                        </p:tav>
                                        <p:tav tm="100000">
                                          <p:val>
                                            <p:strVal val="#ppt_h"/>
                                          </p:val>
                                        </p:tav>
                                      </p:tavLst>
                                    </p:anim>
                                    <p:anim calcmode="lin" valueType="num">
                                      <p:cBhvr>
                                        <p:cTn id="729" dur="500" fill="hold"/>
                                        <p:tgtEl>
                                          <p:spTgt spid="379"/>
                                        </p:tgtEl>
                                        <p:attrNameLst>
                                          <p:attrName>style.rotation</p:attrName>
                                        </p:attrNameLst>
                                      </p:cBhvr>
                                      <p:tavLst>
                                        <p:tav tm="0">
                                          <p:val>
                                            <p:fltVal val="360"/>
                                          </p:val>
                                        </p:tav>
                                        <p:tav tm="100000">
                                          <p:val>
                                            <p:fltVal val="0"/>
                                          </p:val>
                                        </p:tav>
                                      </p:tavLst>
                                    </p:anim>
                                    <p:animEffect transition="in" filter="fade">
                                      <p:cBhvr>
                                        <p:cTn id="730" dur="500"/>
                                        <p:tgtEl>
                                          <p:spTgt spid="379"/>
                                        </p:tgtEl>
                                      </p:cBhvr>
                                    </p:animEffect>
                                  </p:childTnLst>
                                </p:cTn>
                              </p:par>
                              <p:par>
                                <p:cTn id="731" presetID="49" presetClass="entr" presetSubtype="0" decel="100000" fill="hold" grpId="0" nodeType="withEffect">
                                  <p:stCondLst>
                                    <p:cond delay="3200"/>
                                  </p:stCondLst>
                                  <p:childTnLst>
                                    <p:set>
                                      <p:cBhvr>
                                        <p:cTn id="732" dur="1" fill="hold">
                                          <p:stCondLst>
                                            <p:cond delay="0"/>
                                          </p:stCondLst>
                                        </p:cTn>
                                        <p:tgtEl>
                                          <p:spTgt spid="380"/>
                                        </p:tgtEl>
                                        <p:attrNameLst>
                                          <p:attrName>style.visibility</p:attrName>
                                        </p:attrNameLst>
                                      </p:cBhvr>
                                      <p:to>
                                        <p:strVal val="visible"/>
                                      </p:to>
                                    </p:set>
                                    <p:anim calcmode="lin" valueType="num">
                                      <p:cBhvr>
                                        <p:cTn id="733" dur="500" fill="hold"/>
                                        <p:tgtEl>
                                          <p:spTgt spid="380"/>
                                        </p:tgtEl>
                                        <p:attrNameLst>
                                          <p:attrName>ppt_w</p:attrName>
                                        </p:attrNameLst>
                                      </p:cBhvr>
                                      <p:tavLst>
                                        <p:tav tm="0">
                                          <p:val>
                                            <p:fltVal val="0"/>
                                          </p:val>
                                        </p:tav>
                                        <p:tav tm="100000">
                                          <p:val>
                                            <p:strVal val="#ppt_w"/>
                                          </p:val>
                                        </p:tav>
                                      </p:tavLst>
                                    </p:anim>
                                    <p:anim calcmode="lin" valueType="num">
                                      <p:cBhvr>
                                        <p:cTn id="734" dur="500" fill="hold"/>
                                        <p:tgtEl>
                                          <p:spTgt spid="380"/>
                                        </p:tgtEl>
                                        <p:attrNameLst>
                                          <p:attrName>ppt_h</p:attrName>
                                        </p:attrNameLst>
                                      </p:cBhvr>
                                      <p:tavLst>
                                        <p:tav tm="0">
                                          <p:val>
                                            <p:fltVal val="0"/>
                                          </p:val>
                                        </p:tav>
                                        <p:tav tm="100000">
                                          <p:val>
                                            <p:strVal val="#ppt_h"/>
                                          </p:val>
                                        </p:tav>
                                      </p:tavLst>
                                    </p:anim>
                                    <p:anim calcmode="lin" valueType="num">
                                      <p:cBhvr>
                                        <p:cTn id="735" dur="500" fill="hold"/>
                                        <p:tgtEl>
                                          <p:spTgt spid="380"/>
                                        </p:tgtEl>
                                        <p:attrNameLst>
                                          <p:attrName>style.rotation</p:attrName>
                                        </p:attrNameLst>
                                      </p:cBhvr>
                                      <p:tavLst>
                                        <p:tav tm="0">
                                          <p:val>
                                            <p:fltVal val="360"/>
                                          </p:val>
                                        </p:tav>
                                        <p:tav tm="100000">
                                          <p:val>
                                            <p:fltVal val="0"/>
                                          </p:val>
                                        </p:tav>
                                      </p:tavLst>
                                    </p:anim>
                                    <p:animEffect transition="in" filter="fade">
                                      <p:cBhvr>
                                        <p:cTn id="736" dur="500"/>
                                        <p:tgtEl>
                                          <p:spTgt spid="380"/>
                                        </p:tgtEl>
                                      </p:cBhvr>
                                    </p:animEffect>
                                  </p:childTnLst>
                                </p:cTn>
                              </p:par>
                              <p:par>
                                <p:cTn id="737" presetID="49" presetClass="entr" presetSubtype="0" decel="100000" fill="hold" grpId="0" nodeType="withEffect">
                                  <p:stCondLst>
                                    <p:cond delay="500"/>
                                  </p:stCondLst>
                                  <p:childTnLst>
                                    <p:set>
                                      <p:cBhvr>
                                        <p:cTn id="738" dur="1" fill="hold">
                                          <p:stCondLst>
                                            <p:cond delay="0"/>
                                          </p:stCondLst>
                                        </p:cTn>
                                        <p:tgtEl>
                                          <p:spTgt spid="381"/>
                                        </p:tgtEl>
                                        <p:attrNameLst>
                                          <p:attrName>style.visibility</p:attrName>
                                        </p:attrNameLst>
                                      </p:cBhvr>
                                      <p:to>
                                        <p:strVal val="visible"/>
                                      </p:to>
                                    </p:set>
                                    <p:anim calcmode="lin" valueType="num">
                                      <p:cBhvr>
                                        <p:cTn id="739" dur="500" fill="hold"/>
                                        <p:tgtEl>
                                          <p:spTgt spid="381"/>
                                        </p:tgtEl>
                                        <p:attrNameLst>
                                          <p:attrName>ppt_w</p:attrName>
                                        </p:attrNameLst>
                                      </p:cBhvr>
                                      <p:tavLst>
                                        <p:tav tm="0">
                                          <p:val>
                                            <p:fltVal val="0"/>
                                          </p:val>
                                        </p:tav>
                                        <p:tav tm="100000">
                                          <p:val>
                                            <p:strVal val="#ppt_w"/>
                                          </p:val>
                                        </p:tav>
                                      </p:tavLst>
                                    </p:anim>
                                    <p:anim calcmode="lin" valueType="num">
                                      <p:cBhvr>
                                        <p:cTn id="740" dur="500" fill="hold"/>
                                        <p:tgtEl>
                                          <p:spTgt spid="381"/>
                                        </p:tgtEl>
                                        <p:attrNameLst>
                                          <p:attrName>ppt_h</p:attrName>
                                        </p:attrNameLst>
                                      </p:cBhvr>
                                      <p:tavLst>
                                        <p:tav tm="0">
                                          <p:val>
                                            <p:fltVal val="0"/>
                                          </p:val>
                                        </p:tav>
                                        <p:tav tm="100000">
                                          <p:val>
                                            <p:strVal val="#ppt_h"/>
                                          </p:val>
                                        </p:tav>
                                      </p:tavLst>
                                    </p:anim>
                                    <p:anim calcmode="lin" valueType="num">
                                      <p:cBhvr>
                                        <p:cTn id="741" dur="500" fill="hold"/>
                                        <p:tgtEl>
                                          <p:spTgt spid="381"/>
                                        </p:tgtEl>
                                        <p:attrNameLst>
                                          <p:attrName>style.rotation</p:attrName>
                                        </p:attrNameLst>
                                      </p:cBhvr>
                                      <p:tavLst>
                                        <p:tav tm="0">
                                          <p:val>
                                            <p:fltVal val="360"/>
                                          </p:val>
                                        </p:tav>
                                        <p:tav tm="100000">
                                          <p:val>
                                            <p:fltVal val="0"/>
                                          </p:val>
                                        </p:tav>
                                      </p:tavLst>
                                    </p:anim>
                                    <p:animEffect transition="in" filter="fade">
                                      <p:cBhvr>
                                        <p:cTn id="742" dur="500"/>
                                        <p:tgtEl>
                                          <p:spTgt spid="381"/>
                                        </p:tgtEl>
                                      </p:cBhvr>
                                    </p:animEffect>
                                  </p:childTnLst>
                                </p:cTn>
                              </p:par>
                              <p:par>
                                <p:cTn id="743" presetID="49" presetClass="entr" presetSubtype="0" decel="100000" fill="hold" grpId="0" nodeType="withEffect">
                                  <p:stCondLst>
                                    <p:cond delay="0"/>
                                  </p:stCondLst>
                                  <p:childTnLst>
                                    <p:set>
                                      <p:cBhvr>
                                        <p:cTn id="744" dur="1" fill="hold">
                                          <p:stCondLst>
                                            <p:cond delay="0"/>
                                          </p:stCondLst>
                                        </p:cTn>
                                        <p:tgtEl>
                                          <p:spTgt spid="382"/>
                                        </p:tgtEl>
                                        <p:attrNameLst>
                                          <p:attrName>style.visibility</p:attrName>
                                        </p:attrNameLst>
                                      </p:cBhvr>
                                      <p:to>
                                        <p:strVal val="visible"/>
                                      </p:to>
                                    </p:set>
                                    <p:anim calcmode="lin" valueType="num">
                                      <p:cBhvr>
                                        <p:cTn id="745" dur="500" fill="hold"/>
                                        <p:tgtEl>
                                          <p:spTgt spid="382"/>
                                        </p:tgtEl>
                                        <p:attrNameLst>
                                          <p:attrName>ppt_w</p:attrName>
                                        </p:attrNameLst>
                                      </p:cBhvr>
                                      <p:tavLst>
                                        <p:tav tm="0">
                                          <p:val>
                                            <p:fltVal val="0"/>
                                          </p:val>
                                        </p:tav>
                                        <p:tav tm="100000">
                                          <p:val>
                                            <p:strVal val="#ppt_w"/>
                                          </p:val>
                                        </p:tav>
                                      </p:tavLst>
                                    </p:anim>
                                    <p:anim calcmode="lin" valueType="num">
                                      <p:cBhvr>
                                        <p:cTn id="746" dur="500" fill="hold"/>
                                        <p:tgtEl>
                                          <p:spTgt spid="382"/>
                                        </p:tgtEl>
                                        <p:attrNameLst>
                                          <p:attrName>ppt_h</p:attrName>
                                        </p:attrNameLst>
                                      </p:cBhvr>
                                      <p:tavLst>
                                        <p:tav tm="0">
                                          <p:val>
                                            <p:fltVal val="0"/>
                                          </p:val>
                                        </p:tav>
                                        <p:tav tm="100000">
                                          <p:val>
                                            <p:strVal val="#ppt_h"/>
                                          </p:val>
                                        </p:tav>
                                      </p:tavLst>
                                    </p:anim>
                                    <p:anim calcmode="lin" valueType="num">
                                      <p:cBhvr>
                                        <p:cTn id="747" dur="500" fill="hold"/>
                                        <p:tgtEl>
                                          <p:spTgt spid="382"/>
                                        </p:tgtEl>
                                        <p:attrNameLst>
                                          <p:attrName>style.rotation</p:attrName>
                                        </p:attrNameLst>
                                      </p:cBhvr>
                                      <p:tavLst>
                                        <p:tav tm="0">
                                          <p:val>
                                            <p:fltVal val="360"/>
                                          </p:val>
                                        </p:tav>
                                        <p:tav tm="100000">
                                          <p:val>
                                            <p:fltVal val="0"/>
                                          </p:val>
                                        </p:tav>
                                      </p:tavLst>
                                    </p:anim>
                                    <p:animEffect transition="in" filter="fade">
                                      <p:cBhvr>
                                        <p:cTn id="748" dur="500"/>
                                        <p:tgtEl>
                                          <p:spTgt spid="382"/>
                                        </p:tgtEl>
                                      </p:cBhvr>
                                    </p:animEffect>
                                  </p:childTnLst>
                                </p:cTn>
                              </p:par>
                              <p:par>
                                <p:cTn id="749" presetID="49" presetClass="entr" presetSubtype="0" decel="100000" fill="hold" grpId="0" nodeType="withEffect">
                                  <p:stCondLst>
                                    <p:cond delay="1600"/>
                                  </p:stCondLst>
                                  <p:childTnLst>
                                    <p:set>
                                      <p:cBhvr>
                                        <p:cTn id="750" dur="1" fill="hold">
                                          <p:stCondLst>
                                            <p:cond delay="0"/>
                                          </p:stCondLst>
                                        </p:cTn>
                                        <p:tgtEl>
                                          <p:spTgt spid="383"/>
                                        </p:tgtEl>
                                        <p:attrNameLst>
                                          <p:attrName>style.visibility</p:attrName>
                                        </p:attrNameLst>
                                      </p:cBhvr>
                                      <p:to>
                                        <p:strVal val="visible"/>
                                      </p:to>
                                    </p:set>
                                    <p:anim calcmode="lin" valueType="num">
                                      <p:cBhvr>
                                        <p:cTn id="751" dur="500" fill="hold"/>
                                        <p:tgtEl>
                                          <p:spTgt spid="383"/>
                                        </p:tgtEl>
                                        <p:attrNameLst>
                                          <p:attrName>ppt_w</p:attrName>
                                        </p:attrNameLst>
                                      </p:cBhvr>
                                      <p:tavLst>
                                        <p:tav tm="0">
                                          <p:val>
                                            <p:fltVal val="0"/>
                                          </p:val>
                                        </p:tav>
                                        <p:tav tm="100000">
                                          <p:val>
                                            <p:strVal val="#ppt_w"/>
                                          </p:val>
                                        </p:tav>
                                      </p:tavLst>
                                    </p:anim>
                                    <p:anim calcmode="lin" valueType="num">
                                      <p:cBhvr>
                                        <p:cTn id="752" dur="500" fill="hold"/>
                                        <p:tgtEl>
                                          <p:spTgt spid="383"/>
                                        </p:tgtEl>
                                        <p:attrNameLst>
                                          <p:attrName>ppt_h</p:attrName>
                                        </p:attrNameLst>
                                      </p:cBhvr>
                                      <p:tavLst>
                                        <p:tav tm="0">
                                          <p:val>
                                            <p:fltVal val="0"/>
                                          </p:val>
                                        </p:tav>
                                        <p:tav tm="100000">
                                          <p:val>
                                            <p:strVal val="#ppt_h"/>
                                          </p:val>
                                        </p:tav>
                                      </p:tavLst>
                                    </p:anim>
                                    <p:anim calcmode="lin" valueType="num">
                                      <p:cBhvr>
                                        <p:cTn id="753" dur="500" fill="hold"/>
                                        <p:tgtEl>
                                          <p:spTgt spid="383"/>
                                        </p:tgtEl>
                                        <p:attrNameLst>
                                          <p:attrName>style.rotation</p:attrName>
                                        </p:attrNameLst>
                                      </p:cBhvr>
                                      <p:tavLst>
                                        <p:tav tm="0">
                                          <p:val>
                                            <p:fltVal val="360"/>
                                          </p:val>
                                        </p:tav>
                                        <p:tav tm="100000">
                                          <p:val>
                                            <p:fltVal val="0"/>
                                          </p:val>
                                        </p:tav>
                                      </p:tavLst>
                                    </p:anim>
                                    <p:animEffect transition="in" filter="fade">
                                      <p:cBhvr>
                                        <p:cTn id="754" dur="500"/>
                                        <p:tgtEl>
                                          <p:spTgt spid="383"/>
                                        </p:tgtEl>
                                      </p:cBhvr>
                                    </p:animEffect>
                                  </p:childTnLst>
                                </p:cTn>
                              </p:par>
                              <p:par>
                                <p:cTn id="755" presetID="49" presetClass="entr" presetSubtype="0" decel="100000" fill="hold" grpId="0" nodeType="withEffect">
                                  <p:stCondLst>
                                    <p:cond delay="500"/>
                                  </p:stCondLst>
                                  <p:childTnLst>
                                    <p:set>
                                      <p:cBhvr>
                                        <p:cTn id="756" dur="1" fill="hold">
                                          <p:stCondLst>
                                            <p:cond delay="0"/>
                                          </p:stCondLst>
                                        </p:cTn>
                                        <p:tgtEl>
                                          <p:spTgt spid="384"/>
                                        </p:tgtEl>
                                        <p:attrNameLst>
                                          <p:attrName>style.visibility</p:attrName>
                                        </p:attrNameLst>
                                      </p:cBhvr>
                                      <p:to>
                                        <p:strVal val="visible"/>
                                      </p:to>
                                    </p:set>
                                    <p:anim calcmode="lin" valueType="num">
                                      <p:cBhvr>
                                        <p:cTn id="757" dur="500" fill="hold"/>
                                        <p:tgtEl>
                                          <p:spTgt spid="384"/>
                                        </p:tgtEl>
                                        <p:attrNameLst>
                                          <p:attrName>ppt_w</p:attrName>
                                        </p:attrNameLst>
                                      </p:cBhvr>
                                      <p:tavLst>
                                        <p:tav tm="0">
                                          <p:val>
                                            <p:fltVal val="0"/>
                                          </p:val>
                                        </p:tav>
                                        <p:tav tm="100000">
                                          <p:val>
                                            <p:strVal val="#ppt_w"/>
                                          </p:val>
                                        </p:tav>
                                      </p:tavLst>
                                    </p:anim>
                                    <p:anim calcmode="lin" valueType="num">
                                      <p:cBhvr>
                                        <p:cTn id="758" dur="500" fill="hold"/>
                                        <p:tgtEl>
                                          <p:spTgt spid="384"/>
                                        </p:tgtEl>
                                        <p:attrNameLst>
                                          <p:attrName>ppt_h</p:attrName>
                                        </p:attrNameLst>
                                      </p:cBhvr>
                                      <p:tavLst>
                                        <p:tav tm="0">
                                          <p:val>
                                            <p:fltVal val="0"/>
                                          </p:val>
                                        </p:tav>
                                        <p:tav tm="100000">
                                          <p:val>
                                            <p:strVal val="#ppt_h"/>
                                          </p:val>
                                        </p:tav>
                                      </p:tavLst>
                                    </p:anim>
                                    <p:anim calcmode="lin" valueType="num">
                                      <p:cBhvr>
                                        <p:cTn id="759" dur="500" fill="hold"/>
                                        <p:tgtEl>
                                          <p:spTgt spid="384"/>
                                        </p:tgtEl>
                                        <p:attrNameLst>
                                          <p:attrName>style.rotation</p:attrName>
                                        </p:attrNameLst>
                                      </p:cBhvr>
                                      <p:tavLst>
                                        <p:tav tm="0">
                                          <p:val>
                                            <p:fltVal val="360"/>
                                          </p:val>
                                        </p:tav>
                                        <p:tav tm="100000">
                                          <p:val>
                                            <p:fltVal val="0"/>
                                          </p:val>
                                        </p:tav>
                                      </p:tavLst>
                                    </p:anim>
                                    <p:animEffect transition="in" filter="fade">
                                      <p:cBhvr>
                                        <p:cTn id="760" dur="500"/>
                                        <p:tgtEl>
                                          <p:spTgt spid="384"/>
                                        </p:tgtEl>
                                      </p:cBhvr>
                                    </p:animEffect>
                                  </p:childTnLst>
                                </p:cTn>
                              </p:par>
                              <p:par>
                                <p:cTn id="761" presetID="49" presetClass="entr" presetSubtype="0" decel="100000" fill="hold" grpId="0" nodeType="withEffect">
                                  <p:stCondLst>
                                    <p:cond delay="1000"/>
                                  </p:stCondLst>
                                  <p:childTnLst>
                                    <p:set>
                                      <p:cBhvr>
                                        <p:cTn id="762" dur="1" fill="hold">
                                          <p:stCondLst>
                                            <p:cond delay="0"/>
                                          </p:stCondLst>
                                        </p:cTn>
                                        <p:tgtEl>
                                          <p:spTgt spid="385"/>
                                        </p:tgtEl>
                                        <p:attrNameLst>
                                          <p:attrName>style.visibility</p:attrName>
                                        </p:attrNameLst>
                                      </p:cBhvr>
                                      <p:to>
                                        <p:strVal val="visible"/>
                                      </p:to>
                                    </p:set>
                                    <p:anim calcmode="lin" valueType="num">
                                      <p:cBhvr>
                                        <p:cTn id="763" dur="500" fill="hold"/>
                                        <p:tgtEl>
                                          <p:spTgt spid="385"/>
                                        </p:tgtEl>
                                        <p:attrNameLst>
                                          <p:attrName>ppt_w</p:attrName>
                                        </p:attrNameLst>
                                      </p:cBhvr>
                                      <p:tavLst>
                                        <p:tav tm="0">
                                          <p:val>
                                            <p:fltVal val="0"/>
                                          </p:val>
                                        </p:tav>
                                        <p:tav tm="100000">
                                          <p:val>
                                            <p:strVal val="#ppt_w"/>
                                          </p:val>
                                        </p:tav>
                                      </p:tavLst>
                                    </p:anim>
                                    <p:anim calcmode="lin" valueType="num">
                                      <p:cBhvr>
                                        <p:cTn id="764" dur="500" fill="hold"/>
                                        <p:tgtEl>
                                          <p:spTgt spid="385"/>
                                        </p:tgtEl>
                                        <p:attrNameLst>
                                          <p:attrName>ppt_h</p:attrName>
                                        </p:attrNameLst>
                                      </p:cBhvr>
                                      <p:tavLst>
                                        <p:tav tm="0">
                                          <p:val>
                                            <p:fltVal val="0"/>
                                          </p:val>
                                        </p:tav>
                                        <p:tav tm="100000">
                                          <p:val>
                                            <p:strVal val="#ppt_h"/>
                                          </p:val>
                                        </p:tav>
                                      </p:tavLst>
                                    </p:anim>
                                    <p:anim calcmode="lin" valueType="num">
                                      <p:cBhvr>
                                        <p:cTn id="765" dur="500" fill="hold"/>
                                        <p:tgtEl>
                                          <p:spTgt spid="385"/>
                                        </p:tgtEl>
                                        <p:attrNameLst>
                                          <p:attrName>style.rotation</p:attrName>
                                        </p:attrNameLst>
                                      </p:cBhvr>
                                      <p:tavLst>
                                        <p:tav tm="0">
                                          <p:val>
                                            <p:fltVal val="360"/>
                                          </p:val>
                                        </p:tav>
                                        <p:tav tm="100000">
                                          <p:val>
                                            <p:fltVal val="0"/>
                                          </p:val>
                                        </p:tav>
                                      </p:tavLst>
                                    </p:anim>
                                    <p:animEffect transition="in" filter="fade">
                                      <p:cBhvr>
                                        <p:cTn id="766" dur="500"/>
                                        <p:tgtEl>
                                          <p:spTgt spid="385"/>
                                        </p:tgtEl>
                                      </p:cBhvr>
                                    </p:animEffect>
                                  </p:childTnLst>
                                </p:cTn>
                              </p:par>
                              <p:par>
                                <p:cTn id="767" presetID="49" presetClass="entr" presetSubtype="0" decel="100000" fill="hold" grpId="0" nodeType="withEffect">
                                  <p:stCondLst>
                                    <p:cond delay="0"/>
                                  </p:stCondLst>
                                  <p:childTnLst>
                                    <p:set>
                                      <p:cBhvr>
                                        <p:cTn id="768" dur="1" fill="hold">
                                          <p:stCondLst>
                                            <p:cond delay="0"/>
                                          </p:stCondLst>
                                        </p:cTn>
                                        <p:tgtEl>
                                          <p:spTgt spid="386"/>
                                        </p:tgtEl>
                                        <p:attrNameLst>
                                          <p:attrName>style.visibility</p:attrName>
                                        </p:attrNameLst>
                                      </p:cBhvr>
                                      <p:to>
                                        <p:strVal val="visible"/>
                                      </p:to>
                                    </p:set>
                                    <p:anim calcmode="lin" valueType="num">
                                      <p:cBhvr>
                                        <p:cTn id="769" dur="500" fill="hold"/>
                                        <p:tgtEl>
                                          <p:spTgt spid="386"/>
                                        </p:tgtEl>
                                        <p:attrNameLst>
                                          <p:attrName>ppt_w</p:attrName>
                                        </p:attrNameLst>
                                      </p:cBhvr>
                                      <p:tavLst>
                                        <p:tav tm="0">
                                          <p:val>
                                            <p:fltVal val="0"/>
                                          </p:val>
                                        </p:tav>
                                        <p:tav tm="100000">
                                          <p:val>
                                            <p:strVal val="#ppt_w"/>
                                          </p:val>
                                        </p:tav>
                                      </p:tavLst>
                                    </p:anim>
                                    <p:anim calcmode="lin" valueType="num">
                                      <p:cBhvr>
                                        <p:cTn id="770" dur="500" fill="hold"/>
                                        <p:tgtEl>
                                          <p:spTgt spid="386"/>
                                        </p:tgtEl>
                                        <p:attrNameLst>
                                          <p:attrName>ppt_h</p:attrName>
                                        </p:attrNameLst>
                                      </p:cBhvr>
                                      <p:tavLst>
                                        <p:tav tm="0">
                                          <p:val>
                                            <p:fltVal val="0"/>
                                          </p:val>
                                        </p:tav>
                                        <p:tav tm="100000">
                                          <p:val>
                                            <p:strVal val="#ppt_h"/>
                                          </p:val>
                                        </p:tav>
                                      </p:tavLst>
                                    </p:anim>
                                    <p:anim calcmode="lin" valueType="num">
                                      <p:cBhvr>
                                        <p:cTn id="771" dur="500" fill="hold"/>
                                        <p:tgtEl>
                                          <p:spTgt spid="386"/>
                                        </p:tgtEl>
                                        <p:attrNameLst>
                                          <p:attrName>style.rotation</p:attrName>
                                        </p:attrNameLst>
                                      </p:cBhvr>
                                      <p:tavLst>
                                        <p:tav tm="0">
                                          <p:val>
                                            <p:fltVal val="360"/>
                                          </p:val>
                                        </p:tav>
                                        <p:tav tm="100000">
                                          <p:val>
                                            <p:fltVal val="0"/>
                                          </p:val>
                                        </p:tav>
                                      </p:tavLst>
                                    </p:anim>
                                    <p:animEffect transition="in" filter="fade">
                                      <p:cBhvr>
                                        <p:cTn id="772" dur="500"/>
                                        <p:tgtEl>
                                          <p:spTgt spid="386"/>
                                        </p:tgtEl>
                                      </p:cBhvr>
                                    </p:animEffect>
                                  </p:childTnLst>
                                </p:cTn>
                              </p:par>
                              <p:par>
                                <p:cTn id="773" presetID="49" presetClass="entr" presetSubtype="0" decel="100000" fill="hold" grpId="0" nodeType="withEffect">
                                  <p:stCondLst>
                                    <p:cond delay="1600"/>
                                  </p:stCondLst>
                                  <p:childTnLst>
                                    <p:set>
                                      <p:cBhvr>
                                        <p:cTn id="774" dur="1" fill="hold">
                                          <p:stCondLst>
                                            <p:cond delay="0"/>
                                          </p:stCondLst>
                                        </p:cTn>
                                        <p:tgtEl>
                                          <p:spTgt spid="387"/>
                                        </p:tgtEl>
                                        <p:attrNameLst>
                                          <p:attrName>style.visibility</p:attrName>
                                        </p:attrNameLst>
                                      </p:cBhvr>
                                      <p:to>
                                        <p:strVal val="visible"/>
                                      </p:to>
                                    </p:set>
                                    <p:anim calcmode="lin" valueType="num">
                                      <p:cBhvr>
                                        <p:cTn id="775" dur="500" fill="hold"/>
                                        <p:tgtEl>
                                          <p:spTgt spid="387"/>
                                        </p:tgtEl>
                                        <p:attrNameLst>
                                          <p:attrName>ppt_w</p:attrName>
                                        </p:attrNameLst>
                                      </p:cBhvr>
                                      <p:tavLst>
                                        <p:tav tm="0">
                                          <p:val>
                                            <p:fltVal val="0"/>
                                          </p:val>
                                        </p:tav>
                                        <p:tav tm="100000">
                                          <p:val>
                                            <p:strVal val="#ppt_w"/>
                                          </p:val>
                                        </p:tav>
                                      </p:tavLst>
                                    </p:anim>
                                    <p:anim calcmode="lin" valueType="num">
                                      <p:cBhvr>
                                        <p:cTn id="776" dur="500" fill="hold"/>
                                        <p:tgtEl>
                                          <p:spTgt spid="387"/>
                                        </p:tgtEl>
                                        <p:attrNameLst>
                                          <p:attrName>ppt_h</p:attrName>
                                        </p:attrNameLst>
                                      </p:cBhvr>
                                      <p:tavLst>
                                        <p:tav tm="0">
                                          <p:val>
                                            <p:fltVal val="0"/>
                                          </p:val>
                                        </p:tav>
                                        <p:tav tm="100000">
                                          <p:val>
                                            <p:strVal val="#ppt_h"/>
                                          </p:val>
                                        </p:tav>
                                      </p:tavLst>
                                    </p:anim>
                                    <p:anim calcmode="lin" valueType="num">
                                      <p:cBhvr>
                                        <p:cTn id="777" dur="500" fill="hold"/>
                                        <p:tgtEl>
                                          <p:spTgt spid="387"/>
                                        </p:tgtEl>
                                        <p:attrNameLst>
                                          <p:attrName>style.rotation</p:attrName>
                                        </p:attrNameLst>
                                      </p:cBhvr>
                                      <p:tavLst>
                                        <p:tav tm="0">
                                          <p:val>
                                            <p:fltVal val="360"/>
                                          </p:val>
                                        </p:tav>
                                        <p:tav tm="100000">
                                          <p:val>
                                            <p:fltVal val="0"/>
                                          </p:val>
                                        </p:tav>
                                      </p:tavLst>
                                    </p:anim>
                                    <p:animEffect transition="in" filter="fade">
                                      <p:cBhvr>
                                        <p:cTn id="778" dur="500"/>
                                        <p:tgtEl>
                                          <p:spTgt spid="387"/>
                                        </p:tgtEl>
                                      </p:cBhvr>
                                    </p:animEffect>
                                  </p:childTnLst>
                                </p:cTn>
                              </p:par>
                              <p:par>
                                <p:cTn id="779" presetID="49" presetClass="entr" presetSubtype="0" decel="100000" fill="hold" grpId="0" nodeType="withEffect">
                                  <p:stCondLst>
                                    <p:cond delay="0"/>
                                  </p:stCondLst>
                                  <p:childTnLst>
                                    <p:set>
                                      <p:cBhvr>
                                        <p:cTn id="780" dur="1" fill="hold">
                                          <p:stCondLst>
                                            <p:cond delay="0"/>
                                          </p:stCondLst>
                                        </p:cTn>
                                        <p:tgtEl>
                                          <p:spTgt spid="388"/>
                                        </p:tgtEl>
                                        <p:attrNameLst>
                                          <p:attrName>style.visibility</p:attrName>
                                        </p:attrNameLst>
                                      </p:cBhvr>
                                      <p:to>
                                        <p:strVal val="visible"/>
                                      </p:to>
                                    </p:set>
                                    <p:anim calcmode="lin" valueType="num">
                                      <p:cBhvr>
                                        <p:cTn id="781" dur="500" fill="hold"/>
                                        <p:tgtEl>
                                          <p:spTgt spid="388"/>
                                        </p:tgtEl>
                                        <p:attrNameLst>
                                          <p:attrName>ppt_w</p:attrName>
                                        </p:attrNameLst>
                                      </p:cBhvr>
                                      <p:tavLst>
                                        <p:tav tm="0">
                                          <p:val>
                                            <p:fltVal val="0"/>
                                          </p:val>
                                        </p:tav>
                                        <p:tav tm="100000">
                                          <p:val>
                                            <p:strVal val="#ppt_w"/>
                                          </p:val>
                                        </p:tav>
                                      </p:tavLst>
                                    </p:anim>
                                    <p:anim calcmode="lin" valueType="num">
                                      <p:cBhvr>
                                        <p:cTn id="782" dur="500" fill="hold"/>
                                        <p:tgtEl>
                                          <p:spTgt spid="388"/>
                                        </p:tgtEl>
                                        <p:attrNameLst>
                                          <p:attrName>ppt_h</p:attrName>
                                        </p:attrNameLst>
                                      </p:cBhvr>
                                      <p:tavLst>
                                        <p:tav tm="0">
                                          <p:val>
                                            <p:fltVal val="0"/>
                                          </p:val>
                                        </p:tav>
                                        <p:tav tm="100000">
                                          <p:val>
                                            <p:strVal val="#ppt_h"/>
                                          </p:val>
                                        </p:tav>
                                      </p:tavLst>
                                    </p:anim>
                                    <p:anim calcmode="lin" valueType="num">
                                      <p:cBhvr>
                                        <p:cTn id="783" dur="500" fill="hold"/>
                                        <p:tgtEl>
                                          <p:spTgt spid="388"/>
                                        </p:tgtEl>
                                        <p:attrNameLst>
                                          <p:attrName>style.rotation</p:attrName>
                                        </p:attrNameLst>
                                      </p:cBhvr>
                                      <p:tavLst>
                                        <p:tav tm="0">
                                          <p:val>
                                            <p:fltVal val="360"/>
                                          </p:val>
                                        </p:tav>
                                        <p:tav tm="100000">
                                          <p:val>
                                            <p:fltVal val="0"/>
                                          </p:val>
                                        </p:tav>
                                      </p:tavLst>
                                    </p:anim>
                                    <p:animEffect transition="in" filter="fade">
                                      <p:cBhvr>
                                        <p:cTn id="784" dur="500"/>
                                        <p:tgtEl>
                                          <p:spTgt spid="388"/>
                                        </p:tgtEl>
                                      </p:cBhvr>
                                    </p:animEffect>
                                  </p:childTnLst>
                                </p:cTn>
                              </p:par>
                              <p:par>
                                <p:cTn id="785" presetID="49" presetClass="entr" presetSubtype="0" decel="100000" fill="hold" grpId="0" nodeType="withEffect">
                                  <p:stCondLst>
                                    <p:cond delay="2200"/>
                                  </p:stCondLst>
                                  <p:childTnLst>
                                    <p:set>
                                      <p:cBhvr>
                                        <p:cTn id="786" dur="1" fill="hold">
                                          <p:stCondLst>
                                            <p:cond delay="0"/>
                                          </p:stCondLst>
                                        </p:cTn>
                                        <p:tgtEl>
                                          <p:spTgt spid="389"/>
                                        </p:tgtEl>
                                        <p:attrNameLst>
                                          <p:attrName>style.visibility</p:attrName>
                                        </p:attrNameLst>
                                      </p:cBhvr>
                                      <p:to>
                                        <p:strVal val="visible"/>
                                      </p:to>
                                    </p:set>
                                    <p:anim calcmode="lin" valueType="num">
                                      <p:cBhvr>
                                        <p:cTn id="787" dur="500" fill="hold"/>
                                        <p:tgtEl>
                                          <p:spTgt spid="389"/>
                                        </p:tgtEl>
                                        <p:attrNameLst>
                                          <p:attrName>ppt_w</p:attrName>
                                        </p:attrNameLst>
                                      </p:cBhvr>
                                      <p:tavLst>
                                        <p:tav tm="0">
                                          <p:val>
                                            <p:fltVal val="0"/>
                                          </p:val>
                                        </p:tav>
                                        <p:tav tm="100000">
                                          <p:val>
                                            <p:strVal val="#ppt_w"/>
                                          </p:val>
                                        </p:tav>
                                      </p:tavLst>
                                    </p:anim>
                                    <p:anim calcmode="lin" valueType="num">
                                      <p:cBhvr>
                                        <p:cTn id="788" dur="500" fill="hold"/>
                                        <p:tgtEl>
                                          <p:spTgt spid="389"/>
                                        </p:tgtEl>
                                        <p:attrNameLst>
                                          <p:attrName>ppt_h</p:attrName>
                                        </p:attrNameLst>
                                      </p:cBhvr>
                                      <p:tavLst>
                                        <p:tav tm="0">
                                          <p:val>
                                            <p:fltVal val="0"/>
                                          </p:val>
                                        </p:tav>
                                        <p:tav tm="100000">
                                          <p:val>
                                            <p:strVal val="#ppt_h"/>
                                          </p:val>
                                        </p:tav>
                                      </p:tavLst>
                                    </p:anim>
                                    <p:anim calcmode="lin" valueType="num">
                                      <p:cBhvr>
                                        <p:cTn id="789" dur="500" fill="hold"/>
                                        <p:tgtEl>
                                          <p:spTgt spid="389"/>
                                        </p:tgtEl>
                                        <p:attrNameLst>
                                          <p:attrName>style.rotation</p:attrName>
                                        </p:attrNameLst>
                                      </p:cBhvr>
                                      <p:tavLst>
                                        <p:tav tm="0">
                                          <p:val>
                                            <p:fltVal val="360"/>
                                          </p:val>
                                        </p:tav>
                                        <p:tav tm="100000">
                                          <p:val>
                                            <p:fltVal val="0"/>
                                          </p:val>
                                        </p:tav>
                                      </p:tavLst>
                                    </p:anim>
                                    <p:animEffect transition="in" filter="fade">
                                      <p:cBhvr>
                                        <p:cTn id="790" dur="500"/>
                                        <p:tgtEl>
                                          <p:spTgt spid="389"/>
                                        </p:tgtEl>
                                      </p:cBhvr>
                                    </p:animEffect>
                                  </p:childTnLst>
                                </p:cTn>
                              </p:par>
                              <p:par>
                                <p:cTn id="791" presetID="49" presetClass="entr" presetSubtype="0" decel="100000" fill="hold" grpId="0" nodeType="withEffect">
                                  <p:stCondLst>
                                    <p:cond delay="1600"/>
                                  </p:stCondLst>
                                  <p:childTnLst>
                                    <p:set>
                                      <p:cBhvr>
                                        <p:cTn id="792" dur="1" fill="hold">
                                          <p:stCondLst>
                                            <p:cond delay="0"/>
                                          </p:stCondLst>
                                        </p:cTn>
                                        <p:tgtEl>
                                          <p:spTgt spid="390"/>
                                        </p:tgtEl>
                                        <p:attrNameLst>
                                          <p:attrName>style.visibility</p:attrName>
                                        </p:attrNameLst>
                                      </p:cBhvr>
                                      <p:to>
                                        <p:strVal val="visible"/>
                                      </p:to>
                                    </p:set>
                                    <p:anim calcmode="lin" valueType="num">
                                      <p:cBhvr>
                                        <p:cTn id="793" dur="500" fill="hold"/>
                                        <p:tgtEl>
                                          <p:spTgt spid="390"/>
                                        </p:tgtEl>
                                        <p:attrNameLst>
                                          <p:attrName>ppt_w</p:attrName>
                                        </p:attrNameLst>
                                      </p:cBhvr>
                                      <p:tavLst>
                                        <p:tav tm="0">
                                          <p:val>
                                            <p:fltVal val="0"/>
                                          </p:val>
                                        </p:tav>
                                        <p:tav tm="100000">
                                          <p:val>
                                            <p:strVal val="#ppt_w"/>
                                          </p:val>
                                        </p:tav>
                                      </p:tavLst>
                                    </p:anim>
                                    <p:anim calcmode="lin" valueType="num">
                                      <p:cBhvr>
                                        <p:cTn id="794" dur="500" fill="hold"/>
                                        <p:tgtEl>
                                          <p:spTgt spid="390"/>
                                        </p:tgtEl>
                                        <p:attrNameLst>
                                          <p:attrName>ppt_h</p:attrName>
                                        </p:attrNameLst>
                                      </p:cBhvr>
                                      <p:tavLst>
                                        <p:tav tm="0">
                                          <p:val>
                                            <p:fltVal val="0"/>
                                          </p:val>
                                        </p:tav>
                                        <p:tav tm="100000">
                                          <p:val>
                                            <p:strVal val="#ppt_h"/>
                                          </p:val>
                                        </p:tav>
                                      </p:tavLst>
                                    </p:anim>
                                    <p:anim calcmode="lin" valueType="num">
                                      <p:cBhvr>
                                        <p:cTn id="795" dur="500" fill="hold"/>
                                        <p:tgtEl>
                                          <p:spTgt spid="390"/>
                                        </p:tgtEl>
                                        <p:attrNameLst>
                                          <p:attrName>style.rotation</p:attrName>
                                        </p:attrNameLst>
                                      </p:cBhvr>
                                      <p:tavLst>
                                        <p:tav tm="0">
                                          <p:val>
                                            <p:fltVal val="360"/>
                                          </p:val>
                                        </p:tav>
                                        <p:tav tm="100000">
                                          <p:val>
                                            <p:fltVal val="0"/>
                                          </p:val>
                                        </p:tav>
                                      </p:tavLst>
                                    </p:anim>
                                    <p:animEffect transition="in" filter="fade">
                                      <p:cBhvr>
                                        <p:cTn id="796" dur="500"/>
                                        <p:tgtEl>
                                          <p:spTgt spid="390"/>
                                        </p:tgtEl>
                                      </p:cBhvr>
                                    </p:animEffect>
                                  </p:childTnLst>
                                </p:cTn>
                              </p:par>
                              <p:par>
                                <p:cTn id="797" presetID="49" presetClass="entr" presetSubtype="0" decel="100000" fill="hold" grpId="0" nodeType="withEffect">
                                  <p:stCondLst>
                                    <p:cond delay="1000"/>
                                  </p:stCondLst>
                                  <p:childTnLst>
                                    <p:set>
                                      <p:cBhvr>
                                        <p:cTn id="798" dur="1" fill="hold">
                                          <p:stCondLst>
                                            <p:cond delay="0"/>
                                          </p:stCondLst>
                                        </p:cTn>
                                        <p:tgtEl>
                                          <p:spTgt spid="391"/>
                                        </p:tgtEl>
                                        <p:attrNameLst>
                                          <p:attrName>style.visibility</p:attrName>
                                        </p:attrNameLst>
                                      </p:cBhvr>
                                      <p:to>
                                        <p:strVal val="visible"/>
                                      </p:to>
                                    </p:set>
                                    <p:anim calcmode="lin" valueType="num">
                                      <p:cBhvr>
                                        <p:cTn id="799" dur="500" fill="hold"/>
                                        <p:tgtEl>
                                          <p:spTgt spid="391"/>
                                        </p:tgtEl>
                                        <p:attrNameLst>
                                          <p:attrName>ppt_w</p:attrName>
                                        </p:attrNameLst>
                                      </p:cBhvr>
                                      <p:tavLst>
                                        <p:tav tm="0">
                                          <p:val>
                                            <p:fltVal val="0"/>
                                          </p:val>
                                        </p:tav>
                                        <p:tav tm="100000">
                                          <p:val>
                                            <p:strVal val="#ppt_w"/>
                                          </p:val>
                                        </p:tav>
                                      </p:tavLst>
                                    </p:anim>
                                    <p:anim calcmode="lin" valueType="num">
                                      <p:cBhvr>
                                        <p:cTn id="800" dur="500" fill="hold"/>
                                        <p:tgtEl>
                                          <p:spTgt spid="391"/>
                                        </p:tgtEl>
                                        <p:attrNameLst>
                                          <p:attrName>ppt_h</p:attrName>
                                        </p:attrNameLst>
                                      </p:cBhvr>
                                      <p:tavLst>
                                        <p:tav tm="0">
                                          <p:val>
                                            <p:fltVal val="0"/>
                                          </p:val>
                                        </p:tav>
                                        <p:tav tm="100000">
                                          <p:val>
                                            <p:strVal val="#ppt_h"/>
                                          </p:val>
                                        </p:tav>
                                      </p:tavLst>
                                    </p:anim>
                                    <p:anim calcmode="lin" valueType="num">
                                      <p:cBhvr>
                                        <p:cTn id="801" dur="500" fill="hold"/>
                                        <p:tgtEl>
                                          <p:spTgt spid="391"/>
                                        </p:tgtEl>
                                        <p:attrNameLst>
                                          <p:attrName>style.rotation</p:attrName>
                                        </p:attrNameLst>
                                      </p:cBhvr>
                                      <p:tavLst>
                                        <p:tav tm="0">
                                          <p:val>
                                            <p:fltVal val="360"/>
                                          </p:val>
                                        </p:tav>
                                        <p:tav tm="100000">
                                          <p:val>
                                            <p:fltVal val="0"/>
                                          </p:val>
                                        </p:tav>
                                      </p:tavLst>
                                    </p:anim>
                                    <p:animEffect transition="in" filter="fade">
                                      <p:cBhvr>
                                        <p:cTn id="802" dur="500"/>
                                        <p:tgtEl>
                                          <p:spTgt spid="391"/>
                                        </p:tgtEl>
                                      </p:cBhvr>
                                    </p:animEffect>
                                  </p:childTnLst>
                                </p:cTn>
                              </p:par>
                              <p:par>
                                <p:cTn id="803" presetID="49" presetClass="entr" presetSubtype="0" decel="100000" fill="hold" grpId="0" nodeType="withEffect">
                                  <p:stCondLst>
                                    <p:cond delay="0"/>
                                  </p:stCondLst>
                                  <p:childTnLst>
                                    <p:set>
                                      <p:cBhvr>
                                        <p:cTn id="804" dur="1" fill="hold">
                                          <p:stCondLst>
                                            <p:cond delay="0"/>
                                          </p:stCondLst>
                                        </p:cTn>
                                        <p:tgtEl>
                                          <p:spTgt spid="392"/>
                                        </p:tgtEl>
                                        <p:attrNameLst>
                                          <p:attrName>style.visibility</p:attrName>
                                        </p:attrNameLst>
                                      </p:cBhvr>
                                      <p:to>
                                        <p:strVal val="visible"/>
                                      </p:to>
                                    </p:set>
                                    <p:anim calcmode="lin" valueType="num">
                                      <p:cBhvr>
                                        <p:cTn id="805" dur="500" fill="hold"/>
                                        <p:tgtEl>
                                          <p:spTgt spid="392"/>
                                        </p:tgtEl>
                                        <p:attrNameLst>
                                          <p:attrName>ppt_w</p:attrName>
                                        </p:attrNameLst>
                                      </p:cBhvr>
                                      <p:tavLst>
                                        <p:tav tm="0">
                                          <p:val>
                                            <p:fltVal val="0"/>
                                          </p:val>
                                        </p:tav>
                                        <p:tav tm="100000">
                                          <p:val>
                                            <p:strVal val="#ppt_w"/>
                                          </p:val>
                                        </p:tav>
                                      </p:tavLst>
                                    </p:anim>
                                    <p:anim calcmode="lin" valueType="num">
                                      <p:cBhvr>
                                        <p:cTn id="806" dur="500" fill="hold"/>
                                        <p:tgtEl>
                                          <p:spTgt spid="392"/>
                                        </p:tgtEl>
                                        <p:attrNameLst>
                                          <p:attrName>ppt_h</p:attrName>
                                        </p:attrNameLst>
                                      </p:cBhvr>
                                      <p:tavLst>
                                        <p:tav tm="0">
                                          <p:val>
                                            <p:fltVal val="0"/>
                                          </p:val>
                                        </p:tav>
                                        <p:tav tm="100000">
                                          <p:val>
                                            <p:strVal val="#ppt_h"/>
                                          </p:val>
                                        </p:tav>
                                      </p:tavLst>
                                    </p:anim>
                                    <p:anim calcmode="lin" valueType="num">
                                      <p:cBhvr>
                                        <p:cTn id="807" dur="500" fill="hold"/>
                                        <p:tgtEl>
                                          <p:spTgt spid="392"/>
                                        </p:tgtEl>
                                        <p:attrNameLst>
                                          <p:attrName>style.rotation</p:attrName>
                                        </p:attrNameLst>
                                      </p:cBhvr>
                                      <p:tavLst>
                                        <p:tav tm="0">
                                          <p:val>
                                            <p:fltVal val="360"/>
                                          </p:val>
                                        </p:tav>
                                        <p:tav tm="100000">
                                          <p:val>
                                            <p:fltVal val="0"/>
                                          </p:val>
                                        </p:tav>
                                      </p:tavLst>
                                    </p:anim>
                                    <p:animEffect transition="in" filter="fade">
                                      <p:cBhvr>
                                        <p:cTn id="808" dur="500"/>
                                        <p:tgtEl>
                                          <p:spTgt spid="392"/>
                                        </p:tgtEl>
                                      </p:cBhvr>
                                    </p:animEffect>
                                  </p:childTnLst>
                                </p:cTn>
                              </p:par>
                              <p:par>
                                <p:cTn id="809" presetID="49" presetClass="entr" presetSubtype="0" decel="100000" fill="hold" grpId="0" nodeType="withEffect">
                                  <p:stCondLst>
                                    <p:cond delay="1600"/>
                                  </p:stCondLst>
                                  <p:childTnLst>
                                    <p:set>
                                      <p:cBhvr>
                                        <p:cTn id="810" dur="1" fill="hold">
                                          <p:stCondLst>
                                            <p:cond delay="0"/>
                                          </p:stCondLst>
                                        </p:cTn>
                                        <p:tgtEl>
                                          <p:spTgt spid="393"/>
                                        </p:tgtEl>
                                        <p:attrNameLst>
                                          <p:attrName>style.visibility</p:attrName>
                                        </p:attrNameLst>
                                      </p:cBhvr>
                                      <p:to>
                                        <p:strVal val="visible"/>
                                      </p:to>
                                    </p:set>
                                    <p:anim calcmode="lin" valueType="num">
                                      <p:cBhvr>
                                        <p:cTn id="811" dur="500" fill="hold"/>
                                        <p:tgtEl>
                                          <p:spTgt spid="393"/>
                                        </p:tgtEl>
                                        <p:attrNameLst>
                                          <p:attrName>ppt_w</p:attrName>
                                        </p:attrNameLst>
                                      </p:cBhvr>
                                      <p:tavLst>
                                        <p:tav tm="0">
                                          <p:val>
                                            <p:fltVal val="0"/>
                                          </p:val>
                                        </p:tav>
                                        <p:tav tm="100000">
                                          <p:val>
                                            <p:strVal val="#ppt_w"/>
                                          </p:val>
                                        </p:tav>
                                      </p:tavLst>
                                    </p:anim>
                                    <p:anim calcmode="lin" valueType="num">
                                      <p:cBhvr>
                                        <p:cTn id="812" dur="500" fill="hold"/>
                                        <p:tgtEl>
                                          <p:spTgt spid="393"/>
                                        </p:tgtEl>
                                        <p:attrNameLst>
                                          <p:attrName>ppt_h</p:attrName>
                                        </p:attrNameLst>
                                      </p:cBhvr>
                                      <p:tavLst>
                                        <p:tav tm="0">
                                          <p:val>
                                            <p:fltVal val="0"/>
                                          </p:val>
                                        </p:tav>
                                        <p:tav tm="100000">
                                          <p:val>
                                            <p:strVal val="#ppt_h"/>
                                          </p:val>
                                        </p:tav>
                                      </p:tavLst>
                                    </p:anim>
                                    <p:anim calcmode="lin" valueType="num">
                                      <p:cBhvr>
                                        <p:cTn id="813" dur="500" fill="hold"/>
                                        <p:tgtEl>
                                          <p:spTgt spid="393"/>
                                        </p:tgtEl>
                                        <p:attrNameLst>
                                          <p:attrName>style.rotation</p:attrName>
                                        </p:attrNameLst>
                                      </p:cBhvr>
                                      <p:tavLst>
                                        <p:tav tm="0">
                                          <p:val>
                                            <p:fltVal val="360"/>
                                          </p:val>
                                        </p:tav>
                                        <p:tav tm="100000">
                                          <p:val>
                                            <p:fltVal val="0"/>
                                          </p:val>
                                        </p:tav>
                                      </p:tavLst>
                                    </p:anim>
                                    <p:animEffect transition="in" filter="fade">
                                      <p:cBhvr>
                                        <p:cTn id="814" dur="500"/>
                                        <p:tgtEl>
                                          <p:spTgt spid="393"/>
                                        </p:tgtEl>
                                      </p:cBhvr>
                                    </p:animEffect>
                                  </p:childTnLst>
                                </p:cTn>
                              </p:par>
                              <p:par>
                                <p:cTn id="815" presetID="49" presetClass="entr" presetSubtype="0" decel="100000" fill="hold" grpId="0" nodeType="withEffect">
                                  <p:stCondLst>
                                    <p:cond delay="0"/>
                                  </p:stCondLst>
                                  <p:childTnLst>
                                    <p:set>
                                      <p:cBhvr>
                                        <p:cTn id="816" dur="1" fill="hold">
                                          <p:stCondLst>
                                            <p:cond delay="0"/>
                                          </p:stCondLst>
                                        </p:cTn>
                                        <p:tgtEl>
                                          <p:spTgt spid="394"/>
                                        </p:tgtEl>
                                        <p:attrNameLst>
                                          <p:attrName>style.visibility</p:attrName>
                                        </p:attrNameLst>
                                      </p:cBhvr>
                                      <p:to>
                                        <p:strVal val="visible"/>
                                      </p:to>
                                    </p:set>
                                    <p:anim calcmode="lin" valueType="num">
                                      <p:cBhvr>
                                        <p:cTn id="817" dur="500" fill="hold"/>
                                        <p:tgtEl>
                                          <p:spTgt spid="394"/>
                                        </p:tgtEl>
                                        <p:attrNameLst>
                                          <p:attrName>ppt_w</p:attrName>
                                        </p:attrNameLst>
                                      </p:cBhvr>
                                      <p:tavLst>
                                        <p:tav tm="0">
                                          <p:val>
                                            <p:fltVal val="0"/>
                                          </p:val>
                                        </p:tav>
                                        <p:tav tm="100000">
                                          <p:val>
                                            <p:strVal val="#ppt_w"/>
                                          </p:val>
                                        </p:tav>
                                      </p:tavLst>
                                    </p:anim>
                                    <p:anim calcmode="lin" valueType="num">
                                      <p:cBhvr>
                                        <p:cTn id="818" dur="500" fill="hold"/>
                                        <p:tgtEl>
                                          <p:spTgt spid="394"/>
                                        </p:tgtEl>
                                        <p:attrNameLst>
                                          <p:attrName>ppt_h</p:attrName>
                                        </p:attrNameLst>
                                      </p:cBhvr>
                                      <p:tavLst>
                                        <p:tav tm="0">
                                          <p:val>
                                            <p:fltVal val="0"/>
                                          </p:val>
                                        </p:tav>
                                        <p:tav tm="100000">
                                          <p:val>
                                            <p:strVal val="#ppt_h"/>
                                          </p:val>
                                        </p:tav>
                                      </p:tavLst>
                                    </p:anim>
                                    <p:anim calcmode="lin" valueType="num">
                                      <p:cBhvr>
                                        <p:cTn id="819" dur="500" fill="hold"/>
                                        <p:tgtEl>
                                          <p:spTgt spid="394"/>
                                        </p:tgtEl>
                                        <p:attrNameLst>
                                          <p:attrName>style.rotation</p:attrName>
                                        </p:attrNameLst>
                                      </p:cBhvr>
                                      <p:tavLst>
                                        <p:tav tm="0">
                                          <p:val>
                                            <p:fltVal val="360"/>
                                          </p:val>
                                        </p:tav>
                                        <p:tav tm="100000">
                                          <p:val>
                                            <p:fltVal val="0"/>
                                          </p:val>
                                        </p:tav>
                                      </p:tavLst>
                                    </p:anim>
                                    <p:animEffect transition="in" filter="fade">
                                      <p:cBhvr>
                                        <p:cTn id="820" dur="500"/>
                                        <p:tgtEl>
                                          <p:spTgt spid="394"/>
                                        </p:tgtEl>
                                      </p:cBhvr>
                                    </p:animEffect>
                                  </p:childTnLst>
                                </p:cTn>
                              </p:par>
                              <p:par>
                                <p:cTn id="821" presetID="49" presetClass="entr" presetSubtype="0" decel="100000" fill="hold" grpId="0" nodeType="withEffect">
                                  <p:stCondLst>
                                    <p:cond delay="2200"/>
                                  </p:stCondLst>
                                  <p:childTnLst>
                                    <p:set>
                                      <p:cBhvr>
                                        <p:cTn id="822" dur="1" fill="hold">
                                          <p:stCondLst>
                                            <p:cond delay="0"/>
                                          </p:stCondLst>
                                        </p:cTn>
                                        <p:tgtEl>
                                          <p:spTgt spid="395"/>
                                        </p:tgtEl>
                                        <p:attrNameLst>
                                          <p:attrName>style.visibility</p:attrName>
                                        </p:attrNameLst>
                                      </p:cBhvr>
                                      <p:to>
                                        <p:strVal val="visible"/>
                                      </p:to>
                                    </p:set>
                                    <p:anim calcmode="lin" valueType="num">
                                      <p:cBhvr>
                                        <p:cTn id="823" dur="500" fill="hold"/>
                                        <p:tgtEl>
                                          <p:spTgt spid="395"/>
                                        </p:tgtEl>
                                        <p:attrNameLst>
                                          <p:attrName>ppt_w</p:attrName>
                                        </p:attrNameLst>
                                      </p:cBhvr>
                                      <p:tavLst>
                                        <p:tav tm="0">
                                          <p:val>
                                            <p:fltVal val="0"/>
                                          </p:val>
                                        </p:tav>
                                        <p:tav tm="100000">
                                          <p:val>
                                            <p:strVal val="#ppt_w"/>
                                          </p:val>
                                        </p:tav>
                                      </p:tavLst>
                                    </p:anim>
                                    <p:anim calcmode="lin" valueType="num">
                                      <p:cBhvr>
                                        <p:cTn id="824" dur="500" fill="hold"/>
                                        <p:tgtEl>
                                          <p:spTgt spid="395"/>
                                        </p:tgtEl>
                                        <p:attrNameLst>
                                          <p:attrName>ppt_h</p:attrName>
                                        </p:attrNameLst>
                                      </p:cBhvr>
                                      <p:tavLst>
                                        <p:tav tm="0">
                                          <p:val>
                                            <p:fltVal val="0"/>
                                          </p:val>
                                        </p:tav>
                                        <p:tav tm="100000">
                                          <p:val>
                                            <p:strVal val="#ppt_h"/>
                                          </p:val>
                                        </p:tav>
                                      </p:tavLst>
                                    </p:anim>
                                    <p:anim calcmode="lin" valueType="num">
                                      <p:cBhvr>
                                        <p:cTn id="825" dur="500" fill="hold"/>
                                        <p:tgtEl>
                                          <p:spTgt spid="395"/>
                                        </p:tgtEl>
                                        <p:attrNameLst>
                                          <p:attrName>style.rotation</p:attrName>
                                        </p:attrNameLst>
                                      </p:cBhvr>
                                      <p:tavLst>
                                        <p:tav tm="0">
                                          <p:val>
                                            <p:fltVal val="360"/>
                                          </p:val>
                                        </p:tav>
                                        <p:tav tm="100000">
                                          <p:val>
                                            <p:fltVal val="0"/>
                                          </p:val>
                                        </p:tav>
                                      </p:tavLst>
                                    </p:anim>
                                    <p:animEffect transition="in" filter="fade">
                                      <p:cBhvr>
                                        <p:cTn id="826" dur="500"/>
                                        <p:tgtEl>
                                          <p:spTgt spid="395"/>
                                        </p:tgtEl>
                                      </p:cBhvr>
                                    </p:animEffect>
                                  </p:childTnLst>
                                </p:cTn>
                              </p:par>
                              <p:par>
                                <p:cTn id="827" presetID="49" presetClass="entr" presetSubtype="0" decel="100000" fill="hold" grpId="0" nodeType="withEffect">
                                  <p:stCondLst>
                                    <p:cond delay="0"/>
                                  </p:stCondLst>
                                  <p:childTnLst>
                                    <p:set>
                                      <p:cBhvr>
                                        <p:cTn id="828" dur="1" fill="hold">
                                          <p:stCondLst>
                                            <p:cond delay="0"/>
                                          </p:stCondLst>
                                        </p:cTn>
                                        <p:tgtEl>
                                          <p:spTgt spid="396"/>
                                        </p:tgtEl>
                                        <p:attrNameLst>
                                          <p:attrName>style.visibility</p:attrName>
                                        </p:attrNameLst>
                                      </p:cBhvr>
                                      <p:to>
                                        <p:strVal val="visible"/>
                                      </p:to>
                                    </p:set>
                                    <p:anim calcmode="lin" valueType="num">
                                      <p:cBhvr>
                                        <p:cTn id="829" dur="500" fill="hold"/>
                                        <p:tgtEl>
                                          <p:spTgt spid="396"/>
                                        </p:tgtEl>
                                        <p:attrNameLst>
                                          <p:attrName>ppt_w</p:attrName>
                                        </p:attrNameLst>
                                      </p:cBhvr>
                                      <p:tavLst>
                                        <p:tav tm="0">
                                          <p:val>
                                            <p:fltVal val="0"/>
                                          </p:val>
                                        </p:tav>
                                        <p:tav tm="100000">
                                          <p:val>
                                            <p:strVal val="#ppt_w"/>
                                          </p:val>
                                        </p:tav>
                                      </p:tavLst>
                                    </p:anim>
                                    <p:anim calcmode="lin" valueType="num">
                                      <p:cBhvr>
                                        <p:cTn id="830" dur="500" fill="hold"/>
                                        <p:tgtEl>
                                          <p:spTgt spid="396"/>
                                        </p:tgtEl>
                                        <p:attrNameLst>
                                          <p:attrName>ppt_h</p:attrName>
                                        </p:attrNameLst>
                                      </p:cBhvr>
                                      <p:tavLst>
                                        <p:tav tm="0">
                                          <p:val>
                                            <p:fltVal val="0"/>
                                          </p:val>
                                        </p:tav>
                                        <p:tav tm="100000">
                                          <p:val>
                                            <p:strVal val="#ppt_h"/>
                                          </p:val>
                                        </p:tav>
                                      </p:tavLst>
                                    </p:anim>
                                    <p:anim calcmode="lin" valueType="num">
                                      <p:cBhvr>
                                        <p:cTn id="831" dur="500" fill="hold"/>
                                        <p:tgtEl>
                                          <p:spTgt spid="396"/>
                                        </p:tgtEl>
                                        <p:attrNameLst>
                                          <p:attrName>style.rotation</p:attrName>
                                        </p:attrNameLst>
                                      </p:cBhvr>
                                      <p:tavLst>
                                        <p:tav tm="0">
                                          <p:val>
                                            <p:fltVal val="360"/>
                                          </p:val>
                                        </p:tav>
                                        <p:tav tm="100000">
                                          <p:val>
                                            <p:fltVal val="0"/>
                                          </p:val>
                                        </p:tav>
                                      </p:tavLst>
                                    </p:anim>
                                    <p:animEffect transition="in" filter="fade">
                                      <p:cBhvr>
                                        <p:cTn id="832" dur="500"/>
                                        <p:tgtEl>
                                          <p:spTgt spid="396"/>
                                        </p:tgtEl>
                                      </p:cBhvr>
                                    </p:animEffect>
                                  </p:childTnLst>
                                </p:cTn>
                              </p:par>
                              <p:par>
                                <p:cTn id="833" presetID="49" presetClass="entr" presetSubtype="0" decel="100000" fill="hold" grpId="0" nodeType="withEffect">
                                  <p:stCondLst>
                                    <p:cond delay="500"/>
                                  </p:stCondLst>
                                  <p:childTnLst>
                                    <p:set>
                                      <p:cBhvr>
                                        <p:cTn id="834" dur="1" fill="hold">
                                          <p:stCondLst>
                                            <p:cond delay="0"/>
                                          </p:stCondLst>
                                        </p:cTn>
                                        <p:tgtEl>
                                          <p:spTgt spid="397"/>
                                        </p:tgtEl>
                                        <p:attrNameLst>
                                          <p:attrName>style.visibility</p:attrName>
                                        </p:attrNameLst>
                                      </p:cBhvr>
                                      <p:to>
                                        <p:strVal val="visible"/>
                                      </p:to>
                                    </p:set>
                                    <p:anim calcmode="lin" valueType="num">
                                      <p:cBhvr>
                                        <p:cTn id="835" dur="500" fill="hold"/>
                                        <p:tgtEl>
                                          <p:spTgt spid="397"/>
                                        </p:tgtEl>
                                        <p:attrNameLst>
                                          <p:attrName>ppt_w</p:attrName>
                                        </p:attrNameLst>
                                      </p:cBhvr>
                                      <p:tavLst>
                                        <p:tav tm="0">
                                          <p:val>
                                            <p:fltVal val="0"/>
                                          </p:val>
                                        </p:tav>
                                        <p:tav tm="100000">
                                          <p:val>
                                            <p:strVal val="#ppt_w"/>
                                          </p:val>
                                        </p:tav>
                                      </p:tavLst>
                                    </p:anim>
                                    <p:anim calcmode="lin" valueType="num">
                                      <p:cBhvr>
                                        <p:cTn id="836" dur="500" fill="hold"/>
                                        <p:tgtEl>
                                          <p:spTgt spid="397"/>
                                        </p:tgtEl>
                                        <p:attrNameLst>
                                          <p:attrName>ppt_h</p:attrName>
                                        </p:attrNameLst>
                                      </p:cBhvr>
                                      <p:tavLst>
                                        <p:tav tm="0">
                                          <p:val>
                                            <p:fltVal val="0"/>
                                          </p:val>
                                        </p:tav>
                                        <p:tav tm="100000">
                                          <p:val>
                                            <p:strVal val="#ppt_h"/>
                                          </p:val>
                                        </p:tav>
                                      </p:tavLst>
                                    </p:anim>
                                    <p:anim calcmode="lin" valueType="num">
                                      <p:cBhvr>
                                        <p:cTn id="837" dur="500" fill="hold"/>
                                        <p:tgtEl>
                                          <p:spTgt spid="397"/>
                                        </p:tgtEl>
                                        <p:attrNameLst>
                                          <p:attrName>style.rotation</p:attrName>
                                        </p:attrNameLst>
                                      </p:cBhvr>
                                      <p:tavLst>
                                        <p:tav tm="0">
                                          <p:val>
                                            <p:fltVal val="360"/>
                                          </p:val>
                                        </p:tav>
                                        <p:tav tm="100000">
                                          <p:val>
                                            <p:fltVal val="0"/>
                                          </p:val>
                                        </p:tav>
                                      </p:tavLst>
                                    </p:anim>
                                    <p:animEffect transition="in" filter="fade">
                                      <p:cBhvr>
                                        <p:cTn id="838" dur="500"/>
                                        <p:tgtEl>
                                          <p:spTgt spid="397"/>
                                        </p:tgtEl>
                                      </p:cBhvr>
                                    </p:animEffect>
                                  </p:childTnLst>
                                </p:cTn>
                              </p:par>
                              <p:par>
                                <p:cTn id="839" presetID="49" presetClass="entr" presetSubtype="0" decel="100000" fill="hold" grpId="0" nodeType="withEffect">
                                  <p:stCondLst>
                                    <p:cond delay="2700"/>
                                  </p:stCondLst>
                                  <p:childTnLst>
                                    <p:set>
                                      <p:cBhvr>
                                        <p:cTn id="840" dur="1" fill="hold">
                                          <p:stCondLst>
                                            <p:cond delay="0"/>
                                          </p:stCondLst>
                                        </p:cTn>
                                        <p:tgtEl>
                                          <p:spTgt spid="398"/>
                                        </p:tgtEl>
                                        <p:attrNameLst>
                                          <p:attrName>style.visibility</p:attrName>
                                        </p:attrNameLst>
                                      </p:cBhvr>
                                      <p:to>
                                        <p:strVal val="visible"/>
                                      </p:to>
                                    </p:set>
                                    <p:anim calcmode="lin" valueType="num">
                                      <p:cBhvr>
                                        <p:cTn id="841" dur="500" fill="hold"/>
                                        <p:tgtEl>
                                          <p:spTgt spid="398"/>
                                        </p:tgtEl>
                                        <p:attrNameLst>
                                          <p:attrName>ppt_w</p:attrName>
                                        </p:attrNameLst>
                                      </p:cBhvr>
                                      <p:tavLst>
                                        <p:tav tm="0">
                                          <p:val>
                                            <p:fltVal val="0"/>
                                          </p:val>
                                        </p:tav>
                                        <p:tav tm="100000">
                                          <p:val>
                                            <p:strVal val="#ppt_w"/>
                                          </p:val>
                                        </p:tav>
                                      </p:tavLst>
                                    </p:anim>
                                    <p:anim calcmode="lin" valueType="num">
                                      <p:cBhvr>
                                        <p:cTn id="842" dur="500" fill="hold"/>
                                        <p:tgtEl>
                                          <p:spTgt spid="398"/>
                                        </p:tgtEl>
                                        <p:attrNameLst>
                                          <p:attrName>ppt_h</p:attrName>
                                        </p:attrNameLst>
                                      </p:cBhvr>
                                      <p:tavLst>
                                        <p:tav tm="0">
                                          <p:val>
                                            <p:fltVal val="0"/>
                                          </p:val>
                                        </p:tav>
                                        <p:tav tm="100000">
                                          <p:val>
                                            <p:strVal val="#ppt_h"/>
                                          </p:val>
                                        </p:tav>
                                      </p:tavLst>
                                    </p:anim>
                                    <p:anim calcmode="lin" valueType="num">
                                      <p:cBhvr>
                                        <p:cTn id="843" dur="500" fill="hold"/>
                                        <p:tgtEl>
                                          <p:spTgt spid="398"/>
                                        </p:tgtEl>
                                        <p:attrNameLst>
                                          <p:attrName>style.rotation</p:attrName>
                                        </p:attrNameLst>
                                      </p:cBhvr>
                                      <p:tavLst>
                                        <p:tav tm="0">
                                          <p:val>
                                            <p:fltVal val="360"/>
                                          </p:val>
                                        </p:tav>
                                        <p:tav tm="100000">
                                          <p:val>
                                            <p:fltVal val="0"/>
                                          </p:val>
                                        </p:tav>
                                      </p:tavLst>
                                    </p:anim>
                                    <p:animEffect transition="in" filter="fade">
                                      <p:cBhvr>
                                        <p:cTn id="844" dur="500"/>
                                        <p:tgtEl>
                                          <p:spTgt spid="398"/>
                                        </p:tgtEl>
                                      </p:cBhvr>
                                    </p:animEffect>
                                  </p:childTnLst>
                                </p:cTn>
                              </p:par>
                              <p:par>
                                <p:cTn id="845" presetID="49" presetClass="entr" presetSubtype="0" decel="100000" fill="hold" grpId="0" nodeType="withEffect">
                                  <p:stCondLst>
                                    <p:cond delay="2200"/>
                                  </p:stCondLst>
                                  <p:childTnLst>
                                    <p:set>
                                      <p:cBhvr>
                                        <p:cTn id="846" dur="1" fill="hold">
                                          <p:stCondLst>
                                            <p:cond delay="0"/>
                                          </p:stCondLst>
                                        </p:cTn>
                                        <p:tgtEl>
                                          <p:spTgt spid="399"/>
                                        </p:tgtEl>
                                        <p:attrNameLst>
                                          <p:attrName>style.visibility</p:attrName>
                                        </p:attrNameLst>
                                      </p:cBhvr>
                                      <p:to>
                                        <p:strVal val="visible"/>
                                      </p:to>
                                    </p:set>
                                    <p:anim calcmode="lin" valueType="num">
                                      <p:cBhvr>
                                        <p:cTn id="847" dur="500" fill="hold"/>
                                        <p:tgtEl>
                                          <p:spTgt spid="399"/>
                                        </p:tgtEl>
                                        <p:attrNameLst>
                                          <p:attrName>ppt_w</p:attrName>
                                        </p:attrNameLst>
                                      </p:cBhvr>
                                      <p:tavLst>
                                        <p:tav tm="0">
                                          <p:val>
                                            <p:fltVal val="0"/>
                                          </p:val>
                                        </p:tav>
                                        <p:tav tm="100000">
                                          <p:val>
                                            <p:strVal val="#ppt_w"/>
                                          </p:val>
                                        </p:tav>
                                      </p:tavLst>
                                    </p:anim>
                                    <p:anim calcmode="lin" valueType="num">
                                      <p:cBhvr>
                                        <p:cTn id="848" dur="500" fill="hold"/>
                                        <p:tgtEl>
                                          <p:spTgt spid="399"/>
                                        </p:tgtEl>
                                        <p:attrNameLst>
                                          <p:attrName>ppt_h</p:attrName>
                                        </p:attrNameLst>
                                      </p:cBhvr>
                                      <p:tavLst>
                                        <p:tav tm="0">
                                          <p:val>
                                            <p:fltVal val="0"/>
                                          </p:val>
                                        </p:tav>
                                        <p:tav tm="100000">
                                          <p:val>
                                            <p:strVal val="#ppt_h"/>
                                          </p:val>
                                        </p:tav>
                                      </p:tavLst>
                                    </p:anim>
                                    <p:anim calcmode="lin" valueType="num">
                                      <p:cBhvr>
                                        <p:cTn id="849" dur="500" fill="hold"/>
                                        <p:tgtEl>
                                          <p:spTgt spid="399"/>
                                        </p:tgtEl>
                                        <p:attrNameLst>
                                          <p:attrName>style.rotation</p:attrName>
                                        </p:attrNameLst>
                                      </p:cBhvr>
                                      <p:tavLst>
                                        <p:tav tm="0">
                                          <p:val>
                                            <p:fltVal val="360"/>
                                          </p:val>
                                        </p:tav>
                                        <p:tav tm="100000">
                                          <p:val>
                                            <p:fltVal val="0"/>
                                          </p:val>
                                        </p:tav>
                                      </p:tavLst>
                                    </p:anim>
                                    <p:animEffect transition="in" filter="fade">
                                      <p:cBhvr>
                                        <p:cTn id="850" dur="500"/>
                                        <p:tgtEl>
                                          <p:spTgt spid="399"/>
                                        </p:tgtEl>
                                      </p:cBhvr>
                                    </p:animEffect>
                                  </p:childTnLst>
                                </p:cTn>
                              </p:par>
                              <p:par>
                                <p:cTn id="851" presetID="49" presetClass="entr" presetSubtype="0" decel="100000" fill="hold" grpId="0" nodeType="withEffect">
                                  <p:stCondLst>
                                    <p:cond delay="1600"/>
                                  </p:stCondLst>
                                  <p:childTnLst>
                                    <p:set>
                                      <p:cBhvr>
                                        <p:cTn id="852" dur="1" fill="hold">
                                          <p:stCondLst>
                                            <p:cond delay="0"/>
                                          </p:stCondLst>
                                        </p:cTn>
                                        <p:tgtEl>
                                          <p:spTgt spid="400"/>
                                        </p:tgtEl>
                                        <p:attrNameLst>
                                          <p:attrName>style.visibility</p:attrName>
                                        </p:attrNameLst>
                                      </p:cBhvr>
                                      <p:to>
                                        <p:strVal val="visible"/>
                                      </p:to>
                                    </p:set>
                                    <p:anim calcmode="lin" valueType="num">
                                      <p:cBhvr>
                                        <p:cTn id="853" dur="500" fill="hold"/>
                                        <p:tgtEl>
                                          <p:spTgt spid="400"/>
                                        </p:tgtEl>
                                        <p:attrNameLst>
                                          <p:attrName>ppt_w</p:attrName>
                                        </p:attrNameLst>
                                      </p:cBhvr>
                                      <p:tavLst>
                                        <p:tav tm="0">
                                          <p:val>
                                            <p:fltVal val="0"/>
                                          </p:val>
                                        </p:tav>
                                        <p:tav tm="100000">
                                          <p:val>
                                            <p:strVal val="#ppt_w"/>
                                          </p:val>
                                        </p:tav>
                                      </p:tavLst>
                                    </p:anim>
                                    <p:anim calcmode="lin" valueType="num">
                                      <p:cBhvr>
                                        <p:cTn id="854" dur="500" fill="hold"/>
                                        <p:tgtEl>
                                          <p:spTgt spid="400"/>
                                        </p:tgtEl>
                                        <p:attrNameLst>
                                          <p:attrName>ppt_h</p:attrName>
                                        </p:attrNameLst>
                                      </p:cBhvr>
                                      <p:tavLst>
                                        <p:tav tm="0">
                                          <p:val>
                                            <p:fltVal val="0"/>
                                          </p:val>
                                        </p:tav>
                                        <p:tav tm="100000">
                                          <p:val>
                                            <p:strVal val="#ppt_h"/>
                                          </p:val>
                                        </p:tav>
                                      </p:tavLst>
                                    </p:anim>
                                    <p:anim calcmode="lin" valueType="num">
                                      <p:cBhvr>
                                        <p:cTn id="855" dur="500" fill="hold"/>
                                        <p:tgtEl>
                                          <p:spTgt spid="400"/>
                                        </p:tgtEl>
                                        <p:attrNameLst>
                                          <p:attrName>style.rotation</p:attrName>
                                        </p:attrNameLst>
                                      </p:cBhvr>
                                      <p:tavLst>
                                        <p:tav tm="0">
                                          <p:val>
                                            <p:fltVal val="360"/>
                                          </p:val>
                                        </p:tav>
                                        <p:tav tm="100000">
                                          <p:val>
                                            <p:fltVal val="0"/>
                                          </p:val>
                                        </p:tav>
                                      </p:tavLst>
                                    </p:anim>
                                    <p:animEffect transition="in" filter="fade">
                                      <p:cBhvr>
                                        <p:cTn id="856" dur="500"/>
                                        <p:tgtEl>
                                          <p:spTgt spid="400"/>
                                        </p:tgtEl>
                                      </p:cBhvr>
                                    </p:animEffect>
                                  </p:childTnLst>
                                </p:cTn>
                              </p:par>
                              <p:par>
                                <p:cTn id="857" presetID="49" presetClass="entr" presetSubtype="0" decel="100000" fill="hold" grpId="0" nodeType="withEffect">
                                  <p:stCondLst>
                                    <p:cond delay="0"/>
                                  </p:stCondLst>
                                  <p:childTnLst>
                                    <p:set>
                                      <p:cBhvr>
                                        <p:cTn id="858" dur="1" fill="hold">
                                          <p:stCondLst>
                                            <p:cond delay="0"/>
                                          </p:stCondLst>
                                        </p:cTn>
                                        <p:tgtEl>
                                          <p:spTgt spid="401"/>
                                        </p:tgtEl>
                                        <p:attrNameLst>
                                          <p:attrName>style.visibility</p:attrName>
                                        </p:attrNameLst>
                                      </p:cBhvr>
                                      <p:to>
                                        <p:strVal val="visible"/>
                                      </p:to>
                                    </p:set>
                                    <p:anim calcmode="lin" valueType="num">
                                      <p:cBhvr>
                                        <p:cTn id="859" dur="500" fill="hold"/>
                                        <p:tgtEl>
                                          <p:spTgt spid="401"/>
                                        </p:tgtEl>
                                        <p:attrNameLst>
                                          <p:attrName>ppt_w</p:attrName>
                                        </p:attrNameLst>
                                      </p:cBhvr>
                                      <p:tavLst>
                                        <p:tav tm="0">
                                          <p:val>
                                            <p:fltVal val="0"/>
                                          </p:val>
                                        </p:tav>
                                        <p:tav tm="100000">
                                          <p:val>
                                            <p:strVal val="#ppt_w"/>
                                          </p:val>
                                        </p:tav>
                                      </p:tavLst>
                                    </p:anim>
                                    <p:anim calcmode="lin" valueType="num">
                                      <p:cBhvr>
                                        <p:cTn id="860" dur="500" fill="hold"/>
                                        <p:tgtEl>
                                          <p:spTgt spid="401"/>
                                        </p:tgtEl>
                                        <p:attrNameLst>
                                          <p:attrName>ppt_h</p:attrName>
                                        </p:attrNameLst>
                                      </p:cBhvr>
                                      <p:tavLst>
                                        <p:tav tm="0">
                                          <p:val>
                                            <p:fltVal val="0"/>
                                          </p:val>
                                        </p:tav>
                                        <p:tav tm="100000">
                                          <p:val>
                                            <p:strVal val="#ppt_h"/>
                                          </p:val>
                                        </p:tav>
                                      </p:tavLst>
                                    </p:anim>
                                    <p:anim calcmode="lin" valueType="num">
                                      <p:cBhvr>
                                        <p:cTn id="861" dur="500" fill="hold"/>
                                        <p:tgtEl>
                                          <p:spTgt spid="401"/>
                                        </p:tgtEl>
                                        <p:attrNameLst>
                                          <p:attrName>style.rotation</p:attrName>
                                        </p:attrNameLst>
                                      </p:cBhvr>
                                      <p:tavLst>
                                        <p:tav tm="0">
                                          <p:val>
                                            <p:fltVal val="360"/>
                                          </p:val>
                                        </p:tav>
                                        <p:tav tm="100000">
                                          <p:val>
                                            <p:fltVal val="0"/>
                                          </p:val>
                                        </p:tav>
                                      </p:tavLst>
                                    </p:anim>
                                    <p:animEffect transition="in" filter="fade">
                                      <p:cBhvr>
                                        <p:cTn id="862" dur="500"/>
                                        <p:tgtEl>
                                          <p:spTgt spid="401"/>
                                        </p:tgtEl>
                                      </p:cBhvr>
                                    </p:animEffect>
                                  </p:childTnLst>
                                </p:cTn>
                              </p:par>
                              <p:par>
                                <p:cTn id="863" presetID="49" presetClass="entr" presetSubtype="0" decel="100000" fill="hold" grpId="0" nodeType="withEffect">
                                  <p:stCondLst>
                                    <p:cond delay="2200"/>
                                  </p:stCondLst>
                                  <p:childTnLst>
                                    <p:set>
                                      <p:cBhvr>
                                        <p:cTn id="864" dur="1" fill="hold">
                                          <p:stCondLst>
                                            <p:cond delay="0"/>
                                          </p:stCondLst>
                                        </p:cTn>
                                        <p:tgtEl>
                                          <p:spTgt spid="402"/>
                                        </p:tgtEl>
                                        <p:attrNameLst>
                                          <p:attrName>style.visibility</p:attrName>
                                        </p:attrNameLst>
                                      </p:cBhvr>
                                      <p:to>
                                        <p:strVal val="visible"/>
                                      </p:to>
                                    </p:set>
                                    <p:anim calcmode="lin" valueType="num">
                                      <p:cBhvr>
                                        <p:cTn id="865" dur="500" fill="hold"/>
                                        <p:tgtEl>
                                          <p:spTgt spid="402"/>
                                        </p:tgtEl>
                                        <p:attrNameLst>
                                          <p:attrName>ppt_w</p:attrName>
                                        </p:attrNameLst>
                                      </p:cBhvr>
                                      <p:tavLst>
                                        <p:tav tm="0">
                                          <p:val>
                                            <p:fltVal val="0"/>
                                          </p:val>
                                        </p:tav>
                                        <p:tav tm="100000">
                                          <p:val>
                                            <p:strVal val="#ppt_w"/>
                                          </p:val>
                                        </p:tav>
                                      </p:tavLst>
                                    </p:anim>
                                    <p:anim calcmode="lin" valueType="num">
                                      <p:cBhvr>
                                        <p:cTn id="866" dur="500" fill="hold"/>
                                        <p:tgtEl>
                                          <p:spTgt spid="402"/>
                                        </p:tgtEl>
                                        <p:attrNameLst>
                                          <p:attrName>ppt_h</p:attrName>
                                        </p:attrNameLst>
                                      </p:cBhvr>
                                      <p:tavLst>
                                        <p:tav tm="0">
                                          <p:val>
                                            <p:fltVal val="0"/>
                                          </p:val>
                                        </p:tav>
                                        <p:tav tm="100000">
                                          <p:val>
                                            <p:strVal val="#ppt_h"/>
                                          </p:val>
                                        </p:tav>
                                      </p:tavLst>
                                    </p:anim>
                                    <p:anim calcmode="lin" valueType="num">
                                      <p:cBhvr>
                                        <p:cTn id="867" dur="500" fill="hold"/>
                                        <p:tgtEl>
                                          <p:spTgt spid="402"/>
                                        </p:tgtEl>
                                        <p:attrNameLst>
                                          <p:attrName>style.rotation</p:attrName>
                                        </p:attrNameLst>
                                      </p:cBhvr>
                                      <p:tavLst>
                                        <p:tav tm="0">
                                          <p:val>
                                            <p:fltVal val="360"/>
                                          </p:val>
                                        </p:tav>
                                        <p:tav tm="100000">
                                          <p:val>
                                            <p:fltVal val="0"/>
                                          </p:val>
                                        </p:tav>
                                      </p:tavLst>
                                    </p:anim>
                                    <p:animEffect transition="in" filter="fade">
                                      <p:cBhvr>
                                        <p:cTn id="868" dur="500"/>
                                        <p:tgtEl>
                                          <p:spTgt spid="402"/>
                                        </p:tgtEl>
                                      </p:cBhvr>
                                    </p:animEffect>
                                  </p:childTnLst>
                                </p:cTn>
                              </p:par>
                              <p:par>
                                <p:cTn id="869" presetID="49" presetClass="entr" presetSubtype="0" decel="100000" fill="hold" grpId="0" nodeType="withEffect">
                                  <p:stCondLst>
                                    <p:cond delay="1000"/>
                                  </p:stCondLst>
                                  <p:childTnLst>
                                    <p:set>
                                      <p:cBhvr>
                                        <p:cTn id="870" dur="1" fill="hold">
                                          <p:stCondLst>
                                            <p:cond delay="0"/>
                                          </p:stCondLst>
                                        </p:cTn>
                                        <p:tgtEl>
                                          <p:spTgt spid="403"/>
                                        </p:tgtEl>
                                        <p:attrNameLst>
                                          <p:attrName>style.visibility</p:attrName>
                                        </p:attrNameLst>
                                      </p:cBhvr>
                                      <p:to>
                                        <p:strVal val="visible"/>
                                      </p:to>
                                    </p:set>
                                    <p:anim calcmode="lin" valueType="num">
                                      <p:cBhvr>
                                        <p:cTn id="871" dur="500" fill="hold"/>
                                        <p:tgtEl>
                                          <p:spTgt spid="403"/>
                                        </p:tgtEl>
                                        <p:attrNameLst>
                                          <p:attrName>ppt_w</p:attrName>
                                        </p:attrNameLst>
                                      </p:cBhvr>
                                      <p:tavLst>
                                        <p:tav tm="0">
                                          <p:val>
                                            <p:fltVal val="0"/>
                                          </p:val>
                                        </p:tav>
                                        <p:tav tm="100000">
                                          <p:val>
                                            <p:strVal val="#ppt_w"/>
                                          </p:val>
                                        </p:tav>
                                      </p:tavLst>
                                    </p:anim>
                                    <p:anim calcmode="lin" valueType="num">
                                      <p:cBhvr>
                                        <p:cTn id="872" dur="500" fill="hold"/>
                                        <p:tgtEl>
                                          <p:spTgt spid="403"/>
                                        </p:tgtEl>
                                        <p:attrNameLst>
                                          <p:attrName>ppt_h</p:attrName>
                                        </p:attrNameLst>
                                      </p:cBhvr>
                                      <p:tavLst>
                                        <p:tav tm="0">
                                          <p:val>
                                            <p:fltVal val="0"/>
                                          </p:val>
                                        </p:tav>
                                        <p:tav tm="100000">
                                          <p:val>
                                            <p:strVal val="#ppt_h"/>
                                          </p:val>
                                        </p:tav>
                                      </p:tavLst>
                                    </p:anim>
                                    <p:anim calcmode="lin" valueType="num">
                                      <p:cBhvr>
                                        <p:cTn id="873" dur="500" fill="hold"/>
                                        <p:tgtEl>
                                          <p:spTgt spid="403"/>
                                        </p:tgtEl>
                                        <p:attrNameLst>
                                          <p:attrName>style.rotation</p:attrName>
                                        </p:attrNameLst>
                                      </p:cBhvr>
                                      <p:tavLst>
                                        <p:tav tm="0">
                                          <p:val>
                                            <p:fltVal val="360"/>
                                          </p:val>
                                        </p:tav>
                                        <p:tav tm="100000">
                                          <p:val>
                                            <p:fltVal val="0"/>
                                          </p:val>
                                        </p:tav>
                                      </p:tavLst>
                                    </p:anim>
                                    <p:animEffect transition="in" filter="fade">
                                      <p:cBhvr>
                                        <p:cTn id="874" dur="500"/>
                                        <p:tgtEl>
                                          <p:spTgt spid="403"/>
                                        </p:tgtEl>
                                      </p:cBhvr>
                                    </p:animEffect>
                                  </p:childTnLst>
                                </p:cTn>
                              </p:par>
                              <p:par>
                                <p:cTn id="875" presetID="49" presetClass="entr" presetSubtype="0" decel="100000" fill="hold" grpId="0" nodeType="withEffect">
                                  <p:stCondLst>
                                    <p:cond delay="2200"/>
                                  </p:stCondLst>
                                  <p:childTnLst>
                                    <p:set>
                                      <p:cBhvr>
                                        <p:cTn id="876" dur="1" fill="hold">
                                          <p:stCondLst>
                                            <p:cond delay="0"/>
                                          </p:stCondLst>
                                        </p:cTn>
                                        <p:tgtEl>
                                          <p:spTgt spid="404"/>
                                        </p:tgtEl>
                                        <p:attrNameLst>
                                          <p:attrName>style.visibility</p:attrName>
                                        </p:attrNameLst>
                                      </p:cBhvr>
                                      <p:to>
                                        <p:strVal val="visible"/>
                                      </p:to>
                                    </p:set>
                                    <p:anim calcmode="lin" valueType="num">
                                      <p:cBhvr>
                                        <p:cTn id="877" dur="500" fill="hold"/>
                                        <p:tgtEl>
                                          <p:spTgt spid="404"/>
                                        </p:tgtEl>
                                        <p:attrNameLst>
                                          <p:attrName>ppt_w</p:attrName>
                                        </p:attrNameLst>
                                      </p:cBhvr>
                                      <p:tavLst>
                                        <p:tav tm="0">
                                          <p:val>
                                            <p:fltVal val="0"/>
                                          </p:val>
                                        </p:tav>
                                        <p:tav tm="100000">
                                          <p:val>
                                            <p:strVal val="#ppt_w"/>
                                          </p:val>
                                        </p:tav>
                                      </p:tavLst>
                                    </p:anim>
                                    <p:anim calcmode="lin" valueType="num">
                                      <p:cBhvr>
                                        <p:cTn id="878" dur="500" fill="hold"/>
                                        <p:tgtEl>
                                          <p:spTgt spid="404"/>
                                        </p:tgtEl>
                                        <p:attrNameLst>
                                          <p:attrName>ppt_h</p:attrName>
                                        </p:attrNameLst>
                                      </p:cBhvr>
                                      <p:tavLst>
                                        <p:tav tm="0">
                                          <p:val>
                                            <p:fltVal val="0"/>
                                          </p:val>
                                        </p:tav>
                                        <p:tav tm="100000">
                                          <p:val>
                                            <p:strVal val="#ppt_h"/>
                                          </p:val>
                                        </p:tav>
                                      </p:tavLst>
                                    </p:anim>
                                    <p:anim calcmode="lin" valueType="num">
                                      <p:cBhvr>
                                        <p:cTn id="879" dur="500" fill="hold"/>
                                        <p:tgtEl>
                                          <p:spTgt spid="404"/>
                                        </p:tgtEl>
                                        <p:attrNameLst>
                                          <p:attrName>style.rotation</p:attrName>
                                        </p:attrNameLst>
                                      </p:cBhvr>
                                      <p:tavLst>
                                        <p:tav tm="0">
                                          <p:val>
                                            <p:fltVal val="360"/>
                                          </p:val>
                                        </p:tav>
                                        <p:tav tm="100000">
                                          <p:val>
                                            <p:fltVal val="0"/>
                                          </p:val>
                                        </p:tav>
                                      </p:tavLst>
                                    </p:anim>
                                    <p:animEffect transition="in" filter="fade">
                                      <p:cBhvr>
                                        <p:cTn id="880" dur="500"/>
                                        <p:tgtEl>
                                          <p:spTgt spid="404"/>
                                        </p:tgtEl>
                                      </p:cBhvr>
                                    </p:animEffect>
                                  </p:childTnLst>
                                </p:cTn>
                              </p:par>
                              <p:par>
                                <p:cTn id="881" presetID="49" presetClass="entr" presetSubtype="0" decel="100000" fill="hold" grpId="0" nodeType="withEffect">
                                  <p:stCondLst>
                                    <p:cond delay="0"/>
                                  </p:stCondLst>
                                  <p:childTnLst>
                                    <p:set>
                                      <p:cBhvr>
                                        <p:cTn id="882" dur="1" fill="hold">
                                          <p:stCondLst>
                                            <p:cond delay="0"/>
                                          </p:stCondLst>
                                        </p:cTn>
                                        <p:tgtEl>
                                          <p:spTgt spid="405"/>
                                        </p:tgtEl>
                                        <p:attrNameLst>
                                          <p:attrName>style.visibility</p:attrName>
                                        </p:attrNameLst>
                                      </p:cBhvr>
                                      <p:to>
                                        <p:strVal val="visible"/>
                                      </p:to>
                                    </p:set>
                                    <p:anim calcmode="lin" valueType="num">
                                      <p:cBhvr>
                                        <p:cTn id="883" dur="500" fill="hold"/>
                                        <p:tgtEl>
                                          <p:spTgt spid="405"/>
                                        </p:tgtEl>
                                        <p:attrNameLst>
                                          <p:attrName>ppt_w</p:attrName>
                                        </p:attrNameLst>
                                      </p:cBhvr>
                                      <p:tavLst>
                                        <p:tav tm="0">
                                          <p:val>
                                            <p:fltVal val="0"/>
                                          </p:val>
                                        </p:tav>
                                        <p:tav tm="100000">
                                          <p:val>
                                            <p:strVal val="#ppt_w"/>
                                          </p:val>
                                        </p:tav>
                                      </p:tavLst>
                                    </p:anim>
                                    <p:anim calcmode="lin" valueType="num">
                                      <p:cBhvr>
                                        <p:cTn id="884" dur="500" fill="hold"/>
                                        <p:tgtEl>
                                          <p:spTgt spid="405"/>
                                        </p:tgtEl>
                                        <p:attrNameLst>
                                          <p:attrName>ppt_h</p:attrName>
                                        </p:attrNameLst>
                                      </p:cBhvr>
                                      <p:tavLst>
                                        <p:tav tm="0">
                                          <p:val>
                                            <p:fltVal val="0"/>
                                          </p:val>
                                        </p:tav>
                                        <p:tav tm="100000">
                                          <p:val>
                                            <p:strVal val="#ppt_h"/>
                                          </p:val>
                                        </p:tav>
                                      </p:tavLst>
                                    </p:anim>
                                    <p:anim calcmode="lin" valueType="num">
                                      <p:cBhvr>
                                        <p:cTn id="885" dur="500" fill="hold"/>
                                        <p:tgtEl>
                                          <p:spTgt spid="405"/>
                                        </p:tgtEl>
                                        <p:attrNameLst>
                                          <p:attrName>style.rotation</p:attrName>
                                        </p:attrNameLst>
                                      </p:cBhvr>
                                      <p:tavLst>
                                        <p:tav tm="0">
                                          <p:val>
                                            <p:fltVal val="360"/>
                                          </p:val>
                                        </p:tav>
                                        <p:tav tm="100000">
                                          <p:val>
                                            <p:fltVal val="0"/>
                                          </p:val>
                                        </p:tav>
                                      </p:tavLst>
                                    </p:anim>
                                    <p:animEffect transition="in" filter="fade">
                                      <p:cBhvr>
                                        <p:cTn id="886" dur="500"/>
                                        <p:tgtEl>
                                          <p:spTgt spid="405"/>
                                        </p:tgtEl>
                                      </p:cBhvr>
                                    </p:animEffect>
                                  </p:childTnLst>
                                </p:cTn>
                              </p:par>
                              <p:par>
                                <p:cTn id="887" presetID="49" presetClass="entr" presetSubtype="0" decel="100000" fill="hold" grpId="0" nodeType="withEffect">
                                  <p:stCondLst>
                                    <p:cond delay="2200"/>
                                  </p:stCondLst>
                                  <p:childTnLst>
                                    <p:set>
                                      <p:cBhvr>
                                        <p:cTn id="888" dur="1" fill="hold">
                                          <p:stCondLst>
                                            <p:cond delay="0"/>
                                          </p:stCondLst>
                                        </p:cTn>
                                        <p:tgtEl>
                                          <p:spTgt spid="406"/>
                                        </p:tgtEl>
                                        <p:attrNameLst>
                                          <p:attrName>style.visibility</p:attrName>
                                        </p:attrNameLst>
                                      </p:cBhvr>
                                      <p:to>
                                        <p:strVal val="visible"/>
                                      </p:to>
                                    </p:set>
                                    <p:anim calcmode="lin" valueType="num">
                                      <p:cBhvr>
                                        <p:cTn id="889" dur="500" fill="hold"/>
                                        <p:tgtEl>
                                          <p:spTgt spid="406"/>
                                        </p:tgtEl>
                                        <p:attrNameLst>
                                          <p:attrName>ppt_w</p:attrName>
                                        </p:attrNameLst>
                                      </p:cBhvr>
                                      <p:tavLst>
                                        <p:tav tm="0">
                                          <p:val>
                                            <p:fltVal val="0"/>
                                          </p:val>
                                        </p:tav>
                                        <p:tav tm="100000">
                                          <p:val>
                                            <p:strVal val="#ppt_w"/>
                                          </p:val>
                                        </p:tav>
                                      </p:tavLst>
                                    </p:anim>
                                    <p:anim calcmode="lin" valueType="num">
                                      <p:cBhvr>
                                        <p:cTn id="890" dur="500" fill="hold"/>
                                        <p:tgtEl>
                                          <p:spTgt spid="406"/>
                                        </p:tgtEl>
                                        <p:attrNameLst>
                                          <p:attrName>ppt_h</p:attrName>
                                        </p:attrNameLst>
                                      </p:cBhvr>
                                      <p:tavLst>
                                        <p:tav tm="0">
                                          <p:val>
                                            <p:fltVal val="0"/>
                                          </p:val>
                                        </p:tav>
                                        <p:tav tm="100000">
                                          <p:val>
                                            <p:strVal val="#ppt_h"/>
                                          </p:val>
                                        </p:tav>
                                      </p:tavLst>
                                    </p:anim>
                                    <p:anim calcmode="lin" valueType="num">
                                      <p:cBhvr>
                                        <p:cTn id="891" dur="500" fill="hold"/>
                                        <p:tgtEl>
                                          <p:spTgt spid="406"/>
                                        </p:tgtEl>
                                        <p:attrNameLst>
                                          <p:attrName>style.rotation</p:attrName>
                                        </p:attrNameLst>
                                      </p:cBhvr>
                                      <p:tavLst>
                                        <p:tav tm="0">
                                          <p:val>
                                            <p:fltVal val="360"/>
                                          </p:val>
                                        </p:tav>
                                        <p:tav tm="100000">
                                          <p:val>
                                            <p:fltVal val="0"/>
                                          </p:val>
                                        </p:tav>
                                      </p:tavLst>
                                    </p:anim>
                                    <p:animEffect transition="in" filter="fade">
                                      <p:cBhvr>
                                        <p:cTn id="892" dur="500"/>
                                        <p:tgtEl>
                                          <p:spTgt spid="406"/>
                                        </p:tgtEl>
                                      </p:cBhvr>
                                    </p:animEffect>
                                  </p:childTnLst>
                                </p:cTn>
                              </p:par>
                              <p:par>
                                <p:cTn id="893" presetID="49" presetClass="entr" presetSubtype="0" decel="100000" fill="hold" grpId="0" nodeType="withEffect">
                                  <p:stCondLst>
                                    <p:cond delay="0"/>
                                  </p:stCondLst>
                                  <p:childTnLst>
                                    <p:set>
                                      <p:cBhvr>
                                        <p:cTn id="894" dur="1" fill="hold">
                                          <p:stCondLst>
                                            <p:cond delay="0"/>
                                          </p:stCondLst>
                                        </p:cTn>
                                        <p:tgtEl>
                                          <p:spTgt spid="407"/>
                                        </p:tgtEl>
                                        <p:attrNameLst>
                                          <p:attrName>style.visibility</p:attrName>
                                        </p:attrNameLst>
                                      </p:cBhvr>
                                      <p:to>
                                        <p:strVal val="visible"/>
                                      </p:to>
                                    </p:set>
                                    <p:anim calcmode="lin" valueType="num">
                                      <p:cBhvr>
                                        <p:cTn id="895" dur="500" fill="hold"/>
                                        <p:tgtEl>
                                          <p:spTgt spid="407"/>
                                        </p:tgtEl>
                                        <p:attrNameLst>
                                          <p:attrName>ppt_w</p:attrName>
                                        </p:attrNameLst>
                                      </p:cBhvr>
                                      <p:tavLst>
                                        <p:tav tm="0">
                                          <p:val>
                                            <p:fltVal val="0"/>
                                          </p:val>
                                        </p:tav>
                                        <p:tav tm="100000">
                                          <p:val>
                                            <p:strVal val="#ppt_w"/>
                                          </p:val>
                                        </p:tav>
                                      </p:tavLst>
                                    </p:anim>
                                    <p:anim calcmode="lin" valueType="num">
                                      <p:cBhvr>
                                        <p:cTn id="896" dur="500" fill="hold"/>
                                        <p:tgtEl>
                                          <p:spTgt spid="407"/>
                                        </p:tgtEl>
                                        <p:attrNameLst>
                                          <p:attrName>ppt_h</p:attrName>
                                        </p:attrNameLst>
                                      </p:cBhvr>
                                      <p:tavLst>
                                        <p:tav tm="0">
                                          <p:val>
                                            <p:fltVal val="0"/>
                                          </p:val>
                                        </p:tav>
                                        <p:tav tm="100000">
                                          <p:val>
                                            <p:strVal val="#ppt_h"/>
                                          </p:val>
                                        </p:tav>
                                      </p:tavLst>
                                    </p:anim>
                                    <p:anim calcmode="lin" valueType="num">
                                      <p:cBhvr>
                                        <p:cTn id="897" dur="500" fill="hold"/>
                                        <p:tgtEl>
                                          <p:spTgt spid="407"/>
                                        </p:tgtEl>
                                        <p:attrNameLst>
                                          <p:attrName>style.rotation</p:attrName>
                                        </p:attrNameLst>
                                      </p:cBhvr>
                                      <p:tavLst>
                                        <p:tav tm="0">
                                          <p:val>
                                            <p:fltVal val="360"/>
                                          </p:val>
                                        </p:tav>
                                        <p:tav tm="100000">
                                          <p:val>
                                            <p:fltVal val="0"/>
                                          </p:val>
                                        </p:tav>
                                      </p:tavLst>
                                    </p:anim>
                                    <p:animEffect transition="in" filter="fade">
                                      <p:cBhvr>
                                        <p:cTn id="898" dur="500"/>
                                        <p:tgtEl>
                                          <p:spTgt spid="407"/>
                                        </p:tgtEl>
                                      </p:cBhvr>
                                    </p:animEffect>
                                  </p:childTnLst>
                                </p:cTn>
                              </p:par>
                              <p:par>
                                <p:cTn id="899" presetID="49" presetClass="entr" presetSubtype="0" decel="100000" fill="hold" grpId="0" nodeType="withEffect">
                                  <p:stCondLst>
                                    <p:cond delay="1600"/>
                                  </p:stCondLst>
                                  <p:childTnLst>
                                    <p:set>
                                      <p:cBhvr>
                                        <p:cTn id="900" dur="1" fill="hold">
                                          <p:stCondLst>
                                            <p:cond delay="0"/>
                                          </p:stCondLst>
                                        </p:cTn>
                                        <p:tgtEl>
                                          <p:spTgt spid="408"/>
                                        </p:tgtEl>
                                        <p:attrNameLst>
                                          <p:attrName>style.visibility</p:attrName>
                                        </p:attrNameLst>
                                      </p:cBhvr>
                                      <p:to>
                                        <p:strVal val="visible"/>
                                      </p:to>
                                    </p:set>
                                    <p:anim calcmode="lin" valueType="num">
                                      <p:cBhvr>
                                        <p:cTn id="901" dur="500" fill="hold"/>
                                        <p:tgtEl>
                                          <p:spTgt spid="408"/>
                                        </p:tgtEl>
                                        <p:attrNameLst>
                                          <p:attrName>ppt_w</p:attrName>
                                        </p:attrNameLst>
                                      </p:cBhvr>
                                      <p:tavLst>
                                        <p:tav tm="0">
                                          <p:val>
                                            <p:fltVal val="0"/>
                                          </p:val>
                                        </p:tav>
                                        <p:tav tm="100000">
                                          <p:val>
                                            <p:strVal val="#ppt_w"/>
                                          </p:val>
                                        </p:tav>
                                      </p:tavLst>
                                    </p:anim>
                                    <p:anim calcmode="lin" valueType="num">
                                      <p:cBhvr>
                                        <p:cTn id="902" dur="500" fill="hold"/>
                                        <p:tgtEl>
                                          <p:spTgt spid="408"/>
                                        </p:tgtEl>
                                        <p:attrNameLst>
                                          <p:attrName>ppt_h</p:attrName>
                                        </p:attrNameLst>
                                      </p:cBhvr>
                                      <p:tavLst>
                                        <p:tav tm="0">
                                          <p:val>
                                            <p:fltVal val="0"/>
                                          </p:val>
                                        </p:tav>
                                        <p:tav tm="100000">
                                          <p:val>
                                            <p:strVal val="#ppt_h"/>
                                          </p:val>
                                        </p:tav>
                                      </p:tavLst>
                                    </p:anim>
                                    <p:anim calcmode="lin" valueType="num">
                                      <p:cBhvr>
                                        <p:cTn id="903" dur="500" fill="hold"/>
                                        <p:tgtEl>
                                          <p:spTgt spid="408"/>
                                        </p:tgtEl>
                                        <p:attrNameLst>
                                          <p:attrName>style.rotation</p:attrName>
                                        </p:attrNameLst>
                                      </p:cBhvr>
                                      <p:tavLst>
                                        <p:tav tm="0">
                                          <p:val>
                                            <p:fltVal val="360"/>
                                          </p:val>
                                        </p:tav>
                                        <p:tav tm="100000">
                                          <p:val>
                                            <p:fltVal val="0"/>
                                          </p:val>
                                        </p:tav>
                                      </p:tavLst>
                                    </p:anim>
                                    <p:animEffect transition="in" filter="fade">
                                      <p:cBhvr>
                                        <p:cTn id="904" dur="500"/>
                                        <p:tgtEl>
                                          <p:spTgt spid="408"/>
                                        </p:tgtEl>
                                      </p:cBhvr>
                                    </p:animEffect>
                                  </p:childTnLst>
                                </p:cTn>
                              </p:par>
                              <p:par>
                                <p:cTn id="905" presetID="49" presetClass="entr" presetSubtype="0" decel="100000" fill="hold" grpId="0" nodeType="withEffect">
                                  <p:stCondLst>
                                    <p:cond delay="0"/>
                                  </p:stCondLst>
                                  <p:childTnLst>
                                    <p:set>
                                      <p:cBhvr>
                                        <p:cTn id="906" dur="1" fill="hold">
                                          <p:stCondLst>
                                            <p:cond delay="0"/>
                                          </p:stCondLst>
                                        </p:cTn>
                                        <p:tgtEl>
                                          <p:spTgt spid="409"/>
                                        </p:tgtEl>
                                        <p:attrNameLst>
                                          <p:attrName>style.visibility</p:attrName>
                                        </p:attrNameLst>
                                      </p:cBhvr>
                                      <p:to>
                                        <p:strVal val="visible"/>
                                      </p:to>
                                    </p:set>
                                    <p:anim calcmode="lin" valueType="num">
                                      <p:cBhvr>
                                        <p:cTn id="907" dur="500" fill="hold"/>
                                        <p:tgtEl>
                                          <p:spTgt spid="409"/>
                                        </p:tgtEl>
                                        <p:attrNameLst>
                                          <p:attrName>ppt_w</p:attrName>
                                        </p:attrNameLst>
                                      </p:cBhvr>
                                      <p:tavLst>
                                        <p:tav tm="0">
                                          <p:val>
                                            <p:fltVal val="0"/>
                                          </p:val>
                                        </p:tav>
                                        <p:tav tm="100000">
                                          <p:val>
                                            <p:strVal val="#ppt_w"/>
                                          </p:val>
                                        </p:tav>
                                      </p:tavLst>
                                    </p:anim>
                                    <p:anim calcmode="lin" valueType="num">
                                      <p:cBhvr>
                                        <p:cTn id="908" dur="500" fill="hold"/>
                                        <p:tgtEl>
                                          <p:spTgt spid="409"/>
                                        </p:tgtEl>
                                        <p:attrNameLst>
                                          <p:attrName>ppt_h</p:attrName>
                                        </p:attrNameLst>
                                      </p:cBhvr>
                                      <p:tavLst>
                                        <p:tav tm="0">
                                          <p:val>
                                            <p:fltVal val="0"/>
                                          </p:val>
                                        </p:tav>
                                        <p:tav tm="100000">
                                          <p:val>
                                            <p:strVal val="#ppt_h"/>
                                          </p:val>
                                        </p:tav>
                                      </p:tavLst>
                                    </p:anim>
                                    <p:anim calcmode="lin" valueType="num">
                                      <p:cBhvr>
                                        <p:cTn id="909" dur="500" fill="hold"/>
                                        <p:tgtEl>
                                          <p:spTgt spid="409"/>
                                        </p:tgtEl>
                                        <p:attrNameLst>
                                          <p:attrName>style.rotation</p:attrName>
                                        </p:attrNameLst>
                                      </p:cBhvr>
                                      <p:tavLst>
                                        <p:tav tm="0">
                                          <p:val>
                                            <p:fltVal val="360"/>
                                          </p:val>
                                        </p:tav>
                                        <p:tav tm="100000">
                                          <p:val>
                                            <p:fltVal val="0"/>
                                          </p:val>
                                        </p:tav>
                                      </p:tavLst>
                                    </p:anim>
                                    <p:animEffect transition="in" filter="fade">
                                      <p:cBhvr>
                                        <p:cTn id="910" dur="500"/>
                                        <p:tgtEl>
                                          <p:spTgt spid="409"/>
                                        </p:tgtEl>
                                      </p:cBhvr>
                                    </p:animEffect>
                                  </p:childTnLst>
                                </p:cTn>
                              </p:par>
                              <p:par>
                                <p:cTn id="911" presetID="49" presetClass="entr" presetSubtype="0" decel="100000" fill="hold" grpId="0" nodeType="withEffect">
                                  <p:stCondLst>
                                    <p:cond delay="3700"/>
                                  </p:stCondLst>
                                  <p:childTnLst>
                                    <p:set>
                                      <p:cBhvr>
                                        <p:cTn id="912" dur="1" fill="hold">
                                          <p:stCondLst>
                                            <p:cond delay="0"/>
                                          </p:stCondLst>
                                        </p:cTn>
                                        <p:tgtEl>
                                          <p:spTgt spid="410"/>
                                        </p:tgtEl>
                                        <p:attrNameLst>
                                          <p:attrName>style.visibility</p:attrName>
                                        </p:attrNameLst>
                                      </p:cBhvr>
                                      <p:to>
                                        <p:strVal val="visible"/>
                                      </p:to>
                                    </p:set>
                                    <p:anim calcmode="lin" valueType="num">
                                      <p:cBhvr>
                                        <p:cTn id="913" dur="500" fill="hold"/>
                                        <p:tgtEl>
                                          <p:spTgt spid="410"/>
                                        </p:tgtEl>
                                        <p:attrNameLst>
                                          <p:attrName>ppt_w</p:attrName>
                                        </p:attrNameLst>
                                      </p:cBhvr>
                                      <p:tavLst>
                                        <p:tav tm="0">
                                          <p:val>
                                            <p:fltVal val="0"/>
                                          </p:val>
                                        </p:tav>
                                        <p:tav tm="100000">
                                          <p:val>
                                            <p:strVal val="#ppt_w"/>
                                          </p:val>
                                        </p:tav>
                                      </p:tavLst>
                                    </p:anim>
                                    <p:anim calcmode="lin" valueType="num">
                                      <p:cBhvr>
                                        <p:cTn id="914" dur="500" fill="hold"/>
                                        <p:tgtEl>
                                          <p:spTgt spid="410"/>
                                        </p:tgtEl>
                                        <p:attrNameLst>
                                          <p:attrName>ppt_h</p:attrName>
                                        </p:attrNameLst>
                                      </p:cBhvr>
                                      <p:tavLst>
                                        <p:tav tm="0">
                                          <p:val>
                                            <p:fltVal val="0"/>
                                          </p:val>
                                        </p:tav>
                                        <p:tav tm="100000">
                                          <p:val>
                                            <p:strVal val="#ppt_h"/>
                                          </p:val>
                                        </p:tav>
                                      </p:tavLst>
                                    </p:anim>
                                    <p:anim calcmode="lin" valueType="num">
                                      <p:cBhvr>
                                        <p:cTn id="915" dur="500" fill="hold"/>
                                        <p:tgtEl>
                                          <p:spTgt spid="410"/>
                                        </p:tgtEl>
                                        <p:attrNameLst>
                                          <p:attrName>style.rotation</p:attrName>
                                        </p:attrNameLst>
                                      </p:cBhvr>
                                      <p:tavLst>
                                        <p:tav tm="0">
                                          <p:val>
                                            <p:fltVal val="360"/>
                                          </p:val>
                                        </p:tav>
                                        <p:tav tm="100000">
                                          <p:val>
                                            <p:fltVal val="0"/>
                                          </p:val>
                                        </p:tav>
                                      </p:tavLst>
                                    </p:anim>
                                    <p:animEffect transition="in" filter="fade">
                                      <p:cBhvr>
                                        <p:cTn id="916" dur="500"/>
                                        <p:tgtEl>
                                          <p:spTgt spid="410"/>
                                        </p:tgtEl>
                                      </p:cBhvr>
                                    </p:animEffect>
                                  </p:childTnLst>
                                </p:cTn>
                              </p:par>
                              <p:par>
                                <p:cTn id="917" presetID="49" presetClass="entr" presetSubtype="0" decel="100000" fill="hold" grpId="0" nodeType="withEffect">
                                  <p:stCondLst>
                                    <p:cond delay="2200"/>
                                  </p:stCondLst>
                                  <p:childTnLst>
                                    <p:set>
                                      <p:cBhvr>
                                        <p:cTn id="918" dur="1" fill="hold">
                                          <p:stCondLst>
                                            <p:cond delay="0"/>
                                          </p:stCondLst>
                                        </p:cTn>
                                        <p:tgtEl>
                                          <p:spTgt spid="411"/>
                                        </p:tgtEl>
                                        <p:attrNameLst>
                                          <p:attrName>style.visibility</p:attrName>
                                        </p:attrNameLst>
                                      </p:cBhvr>
                                      <p:to>
                                        <p:strVal val="visible"/>
                                      </p:to>
                                    </p:set>
                                    <p:anim calcmode="lin" valueType="num">
                                      <p:cBhvr>
                                        <p:cTn id="919" dur="500" fill="hold"/>
                                        <p:tgtEl>
                                          <p:spTgt spid="411"/>
                                        </p:tgtEl>
                                        <p:attrNameLst>
                                          <p:attrName>ppt_w</p:attrName>
                                        </p:attrNameLst>
                                      </p:cBhvr>
                                      <p:tavLst>
                                        <p:tav tm="0">
                                          <p:val>
                                            <p:fltVal val="0"/>
                                          </p:val>
                                        </p:tav>
                                        <p:tav tm="100000">
                                          <p:val>
                                            <p:strVal val="#ppt_w"/>
                                          </p:val>
                                        </p:tav>
                                      </p:tavLst>
                                    </p:anim>
                                    <p:anim calcmode="lin" valueType="num">
                                      <p:cBhvr>
                                        <p:cTn id="920" dur="500" fill="hold"/>
                                        <p:tgtEl>
                                          <p:spTgt spid="411"/>
                                        </p:tgtEl>
                                        <p:attrNameLst>
                                          <p:attrName>ppt_h</p:attrName>
                                        </p:attrNameLst>
                                      </p:cBhvr>
                                      <p:tavLst>
                                        <p:tav tm="0">
                                          <p:val>
                                            <p:fltVal val="0"/>
                                          </p:val>
                                        </p:tav>
                                        <p:tav tm="100000">
                                          <p:val>
                                            <p:strVal val="#ppt_h"/>
                                          </p:val>
                                        </p:tav>
                                      </p:tavLst>
                                    </p:anim>
                                    <p:anim calcmode="lin" valueType="num">
                                      <p:cBhvr>
                                        <p:cTn id="921" dur="500" fill="hold"/>
                                        <p:tgtEl>
                                          <p:spTgt spid="411"/>
                                        </p:tgtEl>
                                        <p:attrNameLst>
                                          <p:attrName>style.rotation</p:attrName>
                                        </p:attrNameLst>
                                      </p:cBhvr>
                                      <p:tavLst>
                                        <p:tav tm="0">
                                          <p:val>
                                            <p:fltVal val="360"/>
                                          </p:val>
                                        </p:tav>
                                        <p:tav tm="100000">
                                          <p:val>
                                            <p:fltVal val="0"/>
                                          </p:val>
                                        </p:tav>
                                      </p:tavLst>
                                    </p:anim>
                                    <p:animEffect transition="in" filter="fade">
                                      <p:cBhvr>
                                        <p:cTn id="922" dur="500"/>
                                        <p:tgtEl>
                                          <p:spTgt spid="411"/>
                                        </p:tgtEl>
                                      </p:cBhvr>
                                    </p:animEffect>
                                  </p:childTnLst>
                                </p:cTn>
                              </p:par>
                              <p:par>
                                <p:cTn id="923" presetID="49" presetClass="entr" presetSubtype="0" decel="100000" fill="hold" grpId="0" nodeType="withEffect">
                                  <p:stCondLst>
                                    <p:cond delay="0"/>
                                  </p:stCondLst>
                                  <p:childTnLst>
                                    <p:set>
                                      <p:cBhvr>
                                        <p:cTn id="924" dur="1" fill="hold">
                                          <p:stCondLst>
                                            <p:cond delay="0"/>
                                          </p:stCondLst>
                                        </p:cTn>
                                        <p:tgtEl>
                                          <p:spTgt spid="412"/>
                                        </p:tgtEl>
                                        <p:attrNameLst>
                                          <p:attrName>style.visibility</p:attrName>
                                        </p:attrNameLst>
                                      </p:cBhvr>
                                      <p:to>
                                        <p:strVal val="visible"/>
                                      </p:to>
                                    </p:set>
                                    <p:anim calcmode="lin" valueType="num">
                                      <p:cBhvr>
                                        <p:cTn id="925" dur="500" fill="hold"/>
                                        <p:tgtEl>
                                          <p:spTgt spid="412"/>
                                        </p:tgtEl>
                                        <p:attrNameLst>
                                          <p:attrName>ppt_w</p:attrName>
                                        </p:attrNameLst>
                                      </p:cBhvr>
                                      <p:tavLst>
                                        <p:tav tm="0">
                                          <p:val>
                                            <p:fltVal val="0"/>
                                          </p:val>
                                        </p:tav>
                                        <p:tav tm="100000">
                                          <p:val>
                                            <p:strVal val="#ppt_w"/>
                                          </p:val>
                                        </p:tav>
                                      </p:tavLst>
                                    </p:anim>
                                    <p:anim calcmode="lin" valueType="num">
                                      <p:cBhvr>
                                        <p:cTn id="926" dur="500" fill="hold"/>
                                        <p:tgtEl>
                                          <p:spTgt spid="412"/>
                                        </p:tgtEl>
                                        <p:attrNameLst>
                                          <p:attrName>ppt_h</p:attrName>
                                        </p:attrNameLst>
                                      </p:cBhvr>
                                      <p:tavLst>
                                        <p:tav tm="0">
                                          <p:val>
                                            <p:fltVal val="0"/>
                                          </p:val>
                                        </p:tav>
                                        <p:tav tm="100000">
                                          <p:val>
                                            <p:strVal val="#ppt_h"/>
                                          </p:val>
                                        </p:tav>
                                      </p:tavLst>
                                    </p:anim>
                                    <p:anim calcmode="lin" valueType="num">
                                      <p:cBhvr>
                                        <p:cTn id="927" dur="500" fill="hold"/>
                                        <p:tgtEl>
                                          <p:spTgt spid="412"/>
                                        </p:tgtEl>
                                        <p:attrNameLst>
                                          <p:attrName>style.rotation</p:attrName>
                                        </p:attrNameLst>
                                      </p:cBhvr>
                                      <p:tavLst>
                                        <p:tav tm="0">
                                          <p:val>
                                            <p:fltVal val="360"/>
                                          </p:val>
                                        </p:tav>
                                        <p:tav tm="100000">
                                          <p:val>
                                            <p:fltVal val="0"/>
                                          </p:val>
                                        </p:tav>
                                      </p:tavLst>
                                    </p:anim>
                                    <p:animEffect transition="in" filter="fade">
                                      <p:cBhvr>
                                        <p:cTn id="928" dur="500"/>
                                        <p:tgtEl>
                                          <p:spTgt spid="412"/>
                                        </p:tgtEl>
                                      </p:cBhvr>
                                    </p:animEffect>
                                  </p:childTnLst>
                                </p:cTn>
                              </p:par>
                              <p:par>
                                <p:cTn id="929" presetID="49" presetClass="entr" presetSubtype="0" decel="100000" fill="hold" grpId="0" nodeType="withEffect">
                                  <p:stCondLst>
                                    <p:cond delay="2200"/>
                                  </p:stCondLst>
                                  <p:childTnLst>
                                    <p:set>
                                      <p:cBhvr>
                                        <p:cTn id="930" dur="1" fill="hold">
                                          <p:stCondLst>
                                            <p:cond delay="0"/>
                                          </p:stCondLst>
                                        </p:cTn>
                                        <p:tgtEl>
                                          <p:spTgt spid="413"/>
                                        </p:tgtEl>
                                        <p:attrNameLst>
                                          <p:attrName>style.visibility</p:attrName>
                                        </p:attrNameLst>
                                      </p:cBhvr>
                                      <p:to>
                                        <p:strVal val="visible"/>
                                      </p:to>
                                    </p:set>
                                    <p:anim calcmode="lin" valueType="num">
                                      <p:cBhvr>
                                        <p:cTn id="931" dur="500" fill="hold"/>
                                        <p:tgtEl>
                                          <p:spTgt spid="413"/>
                                        </p:tgtEl>
                                        <p:attrNameLst>
                                          <p:attrName>ppt_w</p:attrName>
                                        </p:attrNameLst>
                                      </p:cBhvr>
                                      <p:tavLst>
                                        <p:tav tm="0">
                                          <p:val>
                                            <p:fltVal val="0"/>
                                          </p:val>
                                        </p:tav>
                                        <p:tav tm="100000">
                                          <p:val>
                                            <p:strVal val="#ppt_w"/>
                                          </p:val>
                                        </p:tav>
                                      </p:tavLst>
                                    </p:anim>
                                    <p:anim calcmode="lin" valueType="num">
                                      <p:cBhvr>
                                        <p:cTn id="932" dur="500" fill="hold"/>
                                        <p:tgtEl>
                                          <p:spTgt spid="413"/>
                                        </p:tgtEl>
                                        <p:attrNameLst>
                                          <p:attrName>ppt_h</p:attrName>
                                        </p:attrNameLst>
                                      </p:cBhvr>
                                      <p:tavLst>
                                        <p:tav tm="0">
                                          <p:val>
                                            <p:fltVal val="0"/>
                                          </p:val>
                                        </p:tav>
                                        <p:tav tm="100000">
                                          <p:val>
                                            <p:strVal val="#ppt_h"/>
                                          </p:val>
                                        </p:tav>
                                      </p:tavLst>
                                    </p:anim>
                                    <p:anim calcmode="lin" valueType="num">
                                      <p:cBhvr>
                                        <p:cTn id="933" dur="500" fill="hold"/>
                                        <p:tgtEl>
                                          <p:spTgt spid="413"/>
                                        </p:tgtEl>
                                        <p:attrNameLst>
                                          <p:attrName>style.rotation</p:attrName>
                                        </p:attrNameLst>
                                      </p:cBhvr>
                                      <p:tavLst>
                                        <p:tav tm="0">
                                          <p:val>
                                            <p:fltVal val="360"/>
                                          </p:val>
                                        </p:tav>
                                        <p:tav tm="100000">
                                          <p:val>
                                            <p:fltVal val="0"/>
                                          </p:val>
                                        </p:tav>
                                      </p:tavLst>
                                    </p:anim>
                                    <p:animEffect transition="in" filter="fade">
                                      <p:cBhvr>
                                        <p:cTn id="934" dur="500"/>
                                        <p:tgtEl>
                                          <p:spTgt spid="413"/>
                                        </p:tgtEl>
                                      </p:cBhvr>
                                    </p:animEffect>
                                  </p:childTnLst>
                                </p:cTn>
                              </p:par>
                              <p:par>
                                <p:cTn id="935" presetID="49" presetClass="entr" presetSubtype="0" decel="100000" fill="hold" grpId="0" nodeType="withEffect">
                                  <p:stCondLst>
                                    <p:cond delay="1600"/>
                                  </p:stCondLst>
                                  <p:childTnLst>
                                    <p:set>
                                      <p:cBhvr>
                                        <p:cTn id="936" dur="1" fill="hold">
                                          <p:stCondLst>
                                            <p:cond delay="0"/>
                                          </p:stCondLst>
                                        </p:cTn>
                                        <p:tgtEl>
                                          <p:spTgt spid="414"/>
                                        </p:tgtEl>
                                        <p:attrNameLst>
                                          <p:attrName>style.visibility</p:attrName>
                                        </p:attrNameLst>
                                      </p:cBhvr>
                                      <p:to>
                                        <p:strVal val="visible"/>
                                      </p:to>
                                    </p:set>
                                    <p:anim calcmode="lin" valueType="num">
                                      <p:cBhvr>
                                        <p:cTn id="937" dur="500" fill="hold"/>
                                        <p:tgtEl>
                                          <p:spTgt spid="414"/>
                                        </p:tgtEl>
                                        <p:attrNameLst>
                                          <p:attrName>ppt_w</p:attrName>
                                        </p:attrNameLst>
                                      </p:cBhvr>
                                      <p:tavLst>
                                        <p:tav tm="0">
                                          <p:val>
                                            <p:fltVal val="0"/>
                                          </p:val>
                                        </p:tav>
                                        <p:tav tm="100000">
                                          <p:val>
                                            <p:strVal val="#ppt_w"/>
                                          </p:val>
                                        </p:tav>
                                      </p:tavLst>
                                    </p:anim>
                                    <p:anim calcmode="lin" valueType="num">
                                      <p:cBhvr>
                                        <p:cTn id="938" dur="500" fill="hold"/>
                                        <p:tgtEl>
                                          <p:spTgt spid="414"/>
                                        </p:tgtEl>
                                        <p:attrNameLst>
                                          <p:attrName>ppt_h</p:attrName>
                                        </p:attrNameLst>
                                      </p:cBhvr>
                                      <p:tavLst>
                                        <p:tav tm="0">
                                          <p:val>
                                            <p:fltVal val="0"/>
                                          </p:val>
                                        </p:tav>
                                        <p:tav tm="100000">
                                          <p:val>
                                            <p:strVal val="#ppt_h"/>
                                          </p:val>
                                        </p:tav>
                                      </p:tavLst>
                                    </p:anim>
                                    <p:anim calcmode="lin" valueType="num">
                                      <p:cBhvr>
                                        <p:cTn id="939" dur="500" fill="hold"/>
                                        <p:tgtEl>
                                          <p:spTgt spid="414"/>
                                        </p:tgtEl>
                                        <p:attrNameLst>
                                          <p:attrName>style.rotation</p:attrName>
                                        </p:attrNameLst>
                                      </p:cBhvr>
                                      <p:tavLst>
                                        <p:tav tm="0">
                                          <p:val>
                                            <p:fltVal val="360"/>
                                          </p:val>
                                        </p:tav>
                                        <p:tav tm="100000">
                                          <p:val>
                                            <p:fltVal val="0"/>
                                          </p:val>
                                        </p:tav>
                                      </p:tavLst>
                                    </p:anim>
                                    <p:animEffect transition="in" filter="fade">
                                      <p:cBhvr>
                                        <p:cTn id="940" dur="500"/>
                                        <p:tgtEl>
                                          <p:spTgt spid="414"/>
                                        </p:tgtEl>
                                      </p:cBhvr>
                                    </p:animEffect>
                                  </p:childTnLst>
                                </p:cTn>
                              </p:par>
                              <p:par>
                                <p:cTn id="941" presetID="49" presetClass="entr" presetSubtype="0" decel="100000" fill="hold" grpId="0" nodeType="withEffect">
                                  <p:stCondLst>
                                    <p:cond delay="0"/>
                                  </p:stCondLst>
                                  <p:childTnLst>
                                    <p:set>
                                      <p:cBhvr>
                                        <p:cTn id="942" dur="1" fill="hold">
                                          <p:stCondLst>
                                            <p:cond delay="0"/>
                                          </p:stCondLst>
                                        </p:cTn>
                                        <p:tgtEl>
                                          <p:spTgt spid="415"/>
                                        </p:tgtEl>
                                        <p:attrNameLst>
                                          <p:attrName>style.visibility</p:attrName>
                                        </p:attrNameLst>
                                      </p:cBhvr>
                                      <p:to>
                                        <p:strVal val="visible"/>
                                      </p:to>
                                    </p:set>
                                    <p:anim calcmode="lin" valueType="num">
                                      <p:cBhvr>
                                        <p:cTn id="943" dur="500" fill="hold"/>
                                        <p:tgtEl>
                                          <p:spTgt spid="415"/>
                                        </p:tgtEl>
                                        <p:attrNameLst>
                                          <p:attrName>ppt_w</p:attrName>
                                        </p:attrNameLst>
                                      </p:cBhvr>
                                      <p:tavLst>
                                        <p:tav tm="0">
                                          <p:val>
                                            <p:fltVal val="0"/>
                                          </p:val>
                                        </p:tav>
                                        <p:tav tm="100000">
                                          <p:val>
                                            <p:strVal val="#ppt_w"/>
                                          </p:val>
                                        </p:tav>
                                      </p:tavLst>
                                    </p:anim>
                                    <p:anim calcmode="lin" valueType="num">
                                      <p:cBhvr>
                                        <p:cTn id="944" dur="500" fill="hold"/>
                                        <p:tgtEl>
                                          <p:spTgt spid="415"/>
                                        </p:tgtEl>
                                        <p:attrNameLst>
                                          <p:attrName>ppt_h</p:attrName>
                                        </p:attrNameLst>
                                      </p:cBhvr>
                                      <p:tavLst>
                                        <p:tav tm="0">
                                          <p:val>
                                            <p:fltVal val="0"/>
                                          </p:val>
                                        </p:tav>
                                        <p:tav tm="100000">
                                          <p:val>
                                            <p:strVal val="#ppt_h"/>
                                          </p:val>
                                        </p:tav>
                                      </p:tavLst>
                                    </p:anim>
                                    <p:anim calcmode="lin" valueType="num">
                                      <p:cBhvr>
                                        <p:cTn id="945" dur="500" fill="hold"/>
                                        <p:tgtEl>
                                          <p:spTgt spid="415"/>
                                        </p:tgtEl>
                                        <p:attrNameLst>
                                          <p:attrName>style.rotation</p:attrName>
                                        </p:attrNameLst>
                                      </p:cBhvr>
                                      <p:tavLst>
                                        <p:tav tm="0">
                                          <p:val>
                                            <p:fltVal val="360"/>
                                          </p:val>
                                        </p:tav>
                                        <p:tav tm="100000">
                                          <p:val>
                                            <p:fltVal val="0"/>
                                          </p:val>
                                        </p:tav>
                                      </p:tavLst>
                                    </p:anim>
                                    <p:animEffect transition="in" filter="fade">
                                      <p:cBhvr>
                                        <p:cTn id="946" dur="500"/>
                                        <p:tgtEl>
                                          <p:spTgt spid="415"/>
                                        </p:tgtEl>
                                      </p:cBhvr>
                                    </p:animEffect>
                                  </p:childTnLst>
                                </p:cTn>
                              </p:par>
                              <p:par>
                                <p:cTn id="947" presetID="49" presetClass="entr" presetSubtype="0" decel="100000" fill="hold" grpId="0" nodeType="withEffect">
                                  <p:stCondLst>
                                    <p:cond delay="2200"/>
                                  </p:stCondLst>
                                  <p:childTnLst>
                                    <p:set>
                                      <p:cBhvr>
                                        <p:cTn id="948" dur="1" fill="hold">
                                          <p:stCondLst>
                                            <p:cond delay="0"/>
                                          </p:stCondLst>
                                        </p:cTn>
                                        <p:tgtEl>
                                          <p:spTgt spid="416"/>
                                        </p:tgtEl>
                                        <p:attrNameLst>
                                          <p:attrName>style.visibility</p:attrName>
                                        </p:attrNameLst>
                                      </p:cBhvr>
                                      <p:to>
                                        <p:strVal val="visible"/>
                                      </p:to>
                                    </p:set>
                                    <p:anim calcmode="lin" valueType="num">
                                      <p:cBhvr>
                                        <p:cTn id="949" dur="500" fill="hold"/>
                                        <p:tgtEl>
                                          <p:spTgt spid="416"/>
                                        </p:tgtEl>
                                        <p:attrNameLst>
                                          <p:attrName>ppt_w</p:attrName>
                                        </p:attrNameLst>
                                      </p:cBhvr>
                                      <p:tavLst>
                                        <p:tav tm="0">
                                          <p:val>
                                            <p:fltVal val="0"/>
                                          </p:val>
                                        </p:tav>
                                        <p:tav tm="100000">
                                          <p:val>
                                            <p:strVal val="#ppt_w"/>
                                          </p:val>
                                        </p:tav>
                                      </p:tavLst>
                                    </p:anim>
                                    <p:anim calcmode="lin" valueType="num">
                                      <p:cBhvr>
                                        <p:cTn id="950" dur="500" fill="hold"/>
                                        <p:tgtEl>
                                          <p:spTgt spid="416"/>
                                        </p:tgtEl>
                                        <p:attrNameLst>
                                          <p:attrName>ppt_h</p:attrName>
                                        </p:attrNameLst>
                                      </p:cBhvr>
                                      <p:tavLst>
                                        <p:tav tm="0">
                                          <p:val>
                                            <p:fltVal val="0"/>
                                          </p:val>
                                        </p:tav>
                                        <p:tav tm="100000">
                                          <p:val>
                                            <p:strVal val="#ppt_h"/>
                                          </p:val>
                                        </p:tav>
                                      </p:tavLst>
                                    </p:anim>
                                    <p:anim calcmode="lin" valueType="num">
                                      <p:cBhvr>
                                        <p:cTn id="951" dur="500" fill="hold"/>
                                        <p:tgtEl>
                                          <p:spTgt spid="416"/>
                                        </p:tgtEl>
                                        <p:attrNameLst>
                                          <p:attrName>style.rotation</p:attrName>
                                        </p:attrNameLst>
                                      </p:cBhvr>
                                      <p:tavLst>
                                        <p:tav tm="0">
                                          <p:val>
                                            <p:fltVal val="360"/>
                                          </p:val>
                                        </p:tav>
                                        <p:tav tm="100000">
                                          <p:val>
                                            <p:fltVal val="0"/>
                                          </p:val>
                                        </p:tav>
                                      </p:tavLst>
                                    </p:anim>
                                    <p:animEffect transition="in" filter="fade">
                                      <p:cBhvr>
                                        <p:cTn id="952" dur="500"/>
                                        <p:tgtEl>
                                          <p:spTgt spid="416"/>
                                        </p:tgtEl>
                                      </p:cBhvr>
                                    </p:animEffect>
                                  </p:childTnLst>
                                </p:cTn>
                              </p:par>
                              <p:par>
                                <p:cTn id="953" presetID="49" presetClass="entr" presetSubtype="0" decel="100000" fill="hold" grpId="0" nodeType="withEffect">
                                  <p:stCondLst>
                                    <p:cond delay="1000"/>
                                  </p:stCondLst>
                                  <p:childTnLst>
                                    <p:set>
                                      <p:cBhvr>
                                        <p:cTn id="954" dur="1" fill="hold">
                                          <p:stCondLst>
                                            <p:cond delay="0"/>
                                          </p:stCondLst>
                                        </p:cTn>
                                        <p:tgtEl>
                                          <p:spTgt spid="417"/>
                                        </p:tgtEl>
                                        <p:attrNameLst>
                                          <p:attrName>style.visibility</p:attrName>
                                        </p:attrNameLst>
                                      </p:cBhvr>
                                      <p:to>
                                        <p:strVal val="visible"/>
                                      </p:to>
                                    </p:set>
                                    <p:anim calcmode="lin" valueType="num">
                                      <p:cBhvr>
                                        <p:cTn id="955" dur="500" fill="hold"/>
                                        <p:tgtEl>
                                          <p:spTgt spid="417"/>
                                        </p:tgtEl>
                                        <p:attrNameLst>
                                          <p:attrName>ppt_w</p:attrName>
                                        </p:attrNameLst>
                                      </p:cBhvr>
                                      <p:tavLst>
                                        <p:tav tm="0">
                                          <p:val>
                                            <p:fltVal val="0"/>
                                          </p:val>
                                        </p:tav>
                                        <p:tav tm="100000">
                                          <p:val>
                                            <p:strVal val="#ppt_w"/>
                                          </p:val>
                                        </p:tav>
                                      </p:tavLst>
                                    </p:anim>
                                    <p:anim calcmode="lin" valueType="num">
                                      <p:cBhvr>
                                        <p:cTn id="956" dur="500" fill="hold"/>
                                        <p:tgtEl>
                                          <p:spTgt spid="417"/>
                                        </p:tgtEl>
                                        <p:attrNameLst>
                                          <p:attrName>ppt_h</p:attrName>
                                        </p:attrNameLst>
                                      </p:cBhvr>
                                      <p:tavLst>
                                        <p:tav tm="0">
                                          <p:val>
                                            <p:fltVal val="0"/>
                                          </p:val>
                                        </p:tav>
                                        <p:tav tm="100000">
                                          <p:val>
                                            <p:strVal val="#ppt_h"/>
                                          </p:val>
                                        </p:tav>
                                      </p:tavLst>
                                    </p:anim>
                                    <p:anim calcmode="lin" valueType="num">
                                      <p:cBhvr>
                                        <p:cTn id="957" dur="500" fill="hold"/>
                                        <p:tgtEl>
                                          <p:spTgt spid="417"/>
                                        </p:tgtEl>
                                        <p:attrNameLst>
                                          <p:attrName>style.rotation</p:attrName>
                                        </p:attrNameLst>
                                      </p:cBhvr>
                                      <p:tavLst>
                                        <p:tav tm="0">
                                          <p:val>
                                            <p:fltVal val="360"/>
                                          </p:val>
                                        </p:tav>
                                        <p:tav tm="100000">
                                          <p:val>
                                            <p:fltVal val="0"/>
                                          </p:val>
                                        </p:tav>
                                      </p:tavLst>
                                    </p:anim>
                                    <p:animEffect transition="in" filter="fade">
                                      <p:cBhvr>
                                        <p:cTn id="958" dur="500"/>
                                        <p:tgtEl>
                                          <p:spTgt spid="417"/>
                                        </p:tgtEl>
                                      </p:cBhvr>
                                    </p:animEffect>
                                  </p:childTnLst>
                                </p:cTn>
                              </p:par>
                              <p:par>
                                <p:cTn id="959" presetID="49" presetClass="entr" presetSubtype="0" decel="100000" fill="hold" grpId="0" nodeType="withEffect">
                                  <p:stCondLst>
                                    <p:cond delay="0"/>
                                  </p:stCondLst>
                                  <p:childTnLst>
                                    <p:set>
                                      <p:cBhvr>
                                        <p:cTn id="960" dur="1" fill="hold">
                                          <p:stCondLst>
                                            <p:cond delay="0"/>
                                          </p:stCondLst>
                                        </p:cTn>
                                        <p:tgtEl>
                                          <p:spTgt spid="418"/>
                                        </p:tgtEl>
                                        <p:attrNameLst>
                                          <p:attrName>style.visibility</p:attrName>
                                        </p:attrNameLst>
                                      </p:cBhvr>
                                      <p:to>
                                        <p:strVal val="visible"/>
                                      </p:to>
                                    </p:set>
                                    <p:anim calcmode="lin" valueType="num">
                                      <p:cBhvr>
                                        <p:cTn id="961" dur="500" fill="hold"/>
                                        <p:tgtEl>
                                          <p:spTgt spid="418"/>
                                        </p:tgtEl>
                                        <p:attrNameLst>
                                          <p:attrName>ppt_w</p:attrName>
                                        </p:attrNameLst>
                                      </p:cBhvr>
                                      <p:tavLst>
                                        <p:tav tm="0">
                                          <p:val>
                                            <p:fltVal val="0"/>
                                          </p:val>
                                        </p:tav>
                                        <p:tav tm="100000">
                                          <p:val>
                                            <p:strVal val="#ppt_w"/>
                                          </p:val>
                                        </p:tav>
                                      </p:tavLst>
                                    </p:anim>
                                    <p:anim calcmode="lin" valueType="num">
                                      <p:cBhvr>
                                        <p:cTn id="962" dur="500" fill="hold"/>
                                        <p:tgtEl>
                                          <p:spTgt spid="418"/>
                                        </p:tgtEl>
                                        <p:attrNameLst>
                                          <p:attrName>ppt_h</p:attrName>
                                        </p:attrNameLst>
                                      </p:cBhvr>
                                      <p:tavLst>
                                        <p:tav tm="0">
                                          <p:val>
                                            <p:fltVal val="0"/>
                                          </p:val>
                                        </p:tav>
                                        <p:tav tm="100000">
                                          <p:val>
                                            <p:strVal val="#ppt_h"/>
                                          </p:val>
                                        </p:tav>
                                      </p:tavLst>
                                    </p:anim>
                                    <p:anim calcmode="lin" valueType="num">
                                      <p:cBhvr>
                                        <p:cTn id="963" dur="500" fill="hold"/>
                                        <p:tgtEl>
                                          <p:spTgt spid="418"/>
                                        </p:tgtEl>
                                        <p:attrNameLst>
                                          <p:attrName>style.rotation</p:attrName>
                                        </p:attrNameLst>
                                      </p:cBhvr>
                                      <p:tavLst>
                                        <p:tav tm="0">
                                          <p:val>
                                            <p:fltVal val="360"/>
                                          </p:val>
                                        </p:tav>
                                        <p:tav tm="100000">
                                          <p:val>
                                            <p:fltVal val="0"/>
                                          </p:val>
                                        </p:tav>
                                      </p:tavLst>
                                    </p:anim>
                                    <p:animEffect transition="in" filter="fade">
                                      <p:cBhvr>
                                        <p:cTn id="964" dur="500"/>
                                        <p:tgtEl>
                                          <p:spTgt spid="418"/>
                                        </p:tgtEl>
                                      </p:cBhvr>
                                    </p:animEffect>
                                  </p:childTnLst>
                                </p:cTn>
                              </p:par>
                              <p:par>
                                <p:cTn id="965" presetID="49" presetClass="entr" presetSubtype="0" decel="100000" fill="hold" grpId="0" nodeType="withEffect">
                                  <p:stCondLst>
                                    <p:cond delay="1600"/>
                                  </p:stCondLst>
                                  <p:childTnLst>
                                    <p:set>
                                      <p:cBhvr>
                                        <p:cTn id="966" dur="1" fill="hold">
                                          <p:stCondLst>
                                            <p:cond delay="0"/>
                                          </p:stCondLst>
                                        </p:cTn>
                                        <p:tgtEl>
                                          <p:spTgt spid="419"/>
                                        </p:tgtEl>
                                        <p:attrNameLst>
                                          <p:attrName>style.visibility</p:attrName>
                                        </p:attrNameLst>
                                      </p:cBhvr>
                                      <p:to>
                                        <p:strVal val="visible"/>
                                      </p:to>
                                    </p:set>
                                    <p:anim calcmode="lin" valueType="num">
                                      <p:cBhvr>
                                        <p:cTn id="967" dur="500" fill="hold"/>
                                        <p:tgtEl>
                                          <p:spTgt spid="419"/>
                                        </p:tgtEl>
                                        <p:attrNameLst>
                                          <p:attrName>ppt_w</p:attrName>
                                        </p:attrNameLst>
                                      </p:cBhvr>
                                      <p:tavLst>
                                        <p:tav tm="0">
                                          <p:val>
                                            <p:fltVal val="0"/>
                                          </p:val>
                                        </p:tav>
                                        <p:tav tm="100000">
                                          <p:val>
                                            <p:strVal val="#ppt_w"/>
                                          </p:val>
                                        </p:tav>
                                      </p:tavLst>
                                    </p:anim>
                                    <p:anim calcmode="lin" valueType="num">
                                      <p:cBhvr>
                                        <p:cTn id="968" dur="500" fill="hold"/>
                                        <p:tgtEl>
                                          <p:spTgt spid="419"/>
                                        </p:tgtEl>
                                        <p:attrNameLst>
                                          <p:attrName>ppt_h</p:attrName>
                                        </p:attrNameLst>
                                      </p:cBhvr>
                                      <p:tavLst>
                                        <p:tav tm="0">
                                          <p:val>
                                            <p:fltVal val="0"/>
                                          </p:val>
                                        </p:tav>
                                        <p:tav tm="100000">
                                          <p:val>
                                            <p:strVal val="#ppt_h"/>
                                          </p:val>
                                        </p:tav>
                                      </p:tavLst>
                                    </p:anim>
                                    <p:anim calcmode="lin" valueType="num">
                                      <p:cBhvr>
                                        <p:cTn id="969" dur="500" fill="hold"/>
                                        <p:tgtEl>
                                          <p:spTgt spid="419"/>
                                        </p:tgtEl>
                                        <p:attrNameLst>
                                          <p:attrName>style.rotation</p:attrName>
                                        </p:attrNameLst>
                                      </p:cBhvr>
                                      <p:tavLst>
                                        <p:tav tm="0">
                                          <p:val>
                                            <p:fltVal val="360"/>
                                          </p:val>
                                        </p:tav>
                                        <p:tav tm="100000">
                                          <p:val>
                                            <p:fltVal val="0"/>
                                          </p:val>
                                        </p:tav>
                                      </p:tavLst>
                                    </p:anim>
                                    <p:animEffect transition="in" filter="fade">
                                      <p:cBhvr>
                                        <p:cTn id="970" dur="500"/>
                                        <p:tgtEl>
                                          <p:spTgt spid="419"/>
                                        </p:tgtEl>
                                      </p:cBhvr>
                                    </p:animEffect>
                                  </p:childTnLst>
                                </p:cTn>
                              </p:par>
                              <p:par>
                                <p:cTn id="971" presetID="49" presetClass="entr" presetSubtype="0" decel="100000" fill="hold" grpId="0" nodeType="withEffect">
                                  <p:stCondLst>
                                    <p:cond delay="3200"/>
                                  </p:stCondLst>
                                  <p:childTnLst>
                                    <p:set>
                                      <p:cBhvr>
                                        <p:cTn id="972" dur="1" fill="hold">
                                          <p:stCondLst>
                                            <p:cond delay="0"/>
                                          </p:stCondLst>
                                        </p:cTn>
                                        <p:tgtEl>
                                          <p:spTgt spid="420"/>
                                        </p:tgtEl>
                                        <p:attrNameLst>
                                          <p:attrName>style.visibility</p:attrName>
                                        </p:attrNameLst>
                                      </p:cBhvr>
                                      <p:to>
                                        <p:strVal val="visible"/>
                                      </p:to>
                                    </p:set>
                                    <p:anim calcmode="lin" valueType="num">
                                      <p:cBhvr>
                                        <p:cTn id="973" dur="500" fill="hold"/>
                                        <p:tgtEl>
                                          <p:spTgt spid="420"/>
                                        </p:tgtEl>
                                        <p:attrNameLst>
                                          <p:attrName>ppt_w</p:attrName>
                                        </p:attrNameLst>
                                      </p:cBhvr>
                                      <p:tavLst>
                                        <p:tav tm="0">
                                          <p:val>
                                            <p:fltVal val="0"/>
                                          </p:val>
                                        </p:tav>
                                        <p:tav tm="100000">
                                          <p:val>
                                            <p:strVal val="#ppt_w"/>
                                          </p:val>
                                        </p:tav>
                                      </p:tavLst>
                                    </p:anim>
                                    <p:anim calcmode="lin" valueType="num">
                                      <p:cBhvr>
                                        <p:cTn id="974" dur="500" fill="hold"/>
                                        <p:tgtEl>
                                          <p:spTgt spid="420"/>
                                        </p:tgtEl>
                                        <p:attrNameLst>
                                          <p:attrName>ppt_h</p:attrName>
                                        </p:attrNameLst>
                                      </p:cBhvr>
                                      <p:tavLst>
                                        <p:tav tm="0">
                                          <p:val>
                                            <p:fltVal val="0"/>
                                          </p:val>
                                        </p:tav>
                                        <p:tav tm="100000">
                                          <p:val>
                                            <p:strVal val="#ppt_h"/>
                                          </p:val>
                                        </p:tav>
                                      </p:tavLst>
                                    </p:anim>
                                    <p:anim calcmode="lin" valueType="num">
                                      <p:cBhvr>
                                        <p:cTn id="975" dur="500" fill="hold"/>
                                        <p:tgtEl>
                                          <p:spTgt spid="420"/>
                                        </p:tgtEl>
                                        <p:attrNameLst>
                                          <p:attrName>style.rotation</p:attrName>
                                        </p:attrNameLst>
                                      </p:cBhvr>
                                      <p:tavLst>
                                        <p:tav tm="0">
                                          <p:val>
                                            <p:fltVal val="360"/>
                                          </p:val>
                                        </p:tav>
                                        <p:tav tm="100000">
                                          <p:val>
                                            <p:fltVal val="0"/>
                                          </p:val>
                                        </p:tav>
                                      </p:tavLst>
                                    </p:anim>
                                    <p:animEffect transition="in" filter="fade">
                                      <p:cBhvr>
                                        <p:cTn id="976" dur="500"/>
                                        <p:tgtEl>
                                          <p:spTgt spid="420"/>
                                        </p:tgtEl>
                                      </p:cBhvr>
                                    </p:animEffect>
                                  </p:childTnLst>
                                </p:cTn>
                              </p:par>
                              <p:par>
                                <p:cTn id="977" presetID="49" presetClass="entr" presetSubtype="0" decel="100000" fill="hold" grpId="0" nodeType="withEffect">
                                  <p:stCondLst>
                                    <p:cond delay="1000"/>
                                  </p:stCondLst>
                                  <p:childTnLst>
                                    <p:set>
                                      <p:cBhvr>
                                        <p:cTn id="978" dur="1" fill="hold">
                                          <p:stCondLst>
                                            <p:cond delay="0"/>
                                          </p:stCondLst>
                                        </p:cTn>
                                        <p:tgtEl>
                                          <p:spTgt spid="421"/>
                                        </p:tgtEl>
                                        <p:attrNameLst>
                                          <p:attrName>style.visibility</p:attrName>
                                        </p:attrNameLst>
                                      </p:cBhvr>
                                      <p:to>
                                        <p:strVal val="visible"/>
                                      </p:to>
                                    </p:set>
                                    <p:anim calcmode="lin" valueType="num">
                                      <p:cBhvr>
                                        <p:cTn id="979" dur="500" fill="hold"/>
                                        <p:tgtEl>
                                          <p:spTgt spid="421"/>
                                        </p:tgtEl>
                                        <p:attrNameLst>
                                          <p:attrName>ppt_w</p:attrName>
                                        </p:attrNameLst>
                                      </p:cBhvr>
                                      <p:tavLst>
                                        <p:tav tm="0">
                                          <p:val>
                                            <p:fltVal val="0"/>
                                          </p:val>
                                        </p:tav>
                                        <p:tav tm="100000">
                                          <p:val>
                                            <p:strVal val="#ppt_w"/>
                                          </p:val>
                                        </p:tav>
                                      </p:tavLst>
                                    </p:anim>
                                    <p:anim calcmode="lin" valueType="num">
                                      <p:cBhvr>
                                        <p:cTn id="980" dur="500" fill="hold"/>
                                        <p:tgtEl>
                                          <p:spTgt spid="421"/>
                                        </p:tgtEl>
                                        <p:attrNameLst>
                                          <p:attrName>ppt_h</p:attrName>
                                        </p:attrNameLst>
                                      </p:cBhvr>
                                      <p:tavLst>
                                        <p:tav tm="0">
                                          <p:val>
                                            <p:fltVal val="0"/>
                                          </p:val>
                                        </p:tav>
                                        <p:tav tm="100000">
                                          <p:val>
                                            <p:strVal val="#ppt_h"/>
                                          </p:val>
                                        </p:tav>
                                      </p:tavLst>
                                    </p:anim>
                                    <p:anim calcmode="lin" valueType="num">
                                      <p:cBhvr>
                                        <p:cTn id="981" dur="500" fill="hold"/>
                                        <p:tgtEl>
                                          <p:spTgt spid="421"/>
                                        </p:tgtEl>
                                        <p:attrNameLst>
                                          <p:attrName>style.rotation</p:attrName>
                                        </p:attrNameLst>
                                      </p:cBhvr>
                                      <p:tavLst>
                                        <p:tav tm="0">
                                          <p:val>
                                            <p:fltVal val="360"/>
                                          </p:val>
                                        </p:tav>
                                        <p:tav tm="100000">
                                          <p:val>
                                            <p:fltVal val="0"/>
                                          </p:val>
                                        </p:tav>
                                      </p:tavLst>
                                    </p:anim>
                                    <p:animEffect transition="in" filter="fade">
                                      <p:cBhvr>
                                        <p:cTn id="982" dur="500"/>
                                        <p:tgtEl>
                                          <p:spTgt spid="421"/>
                                        </p:tgtEl>
                                      </p:cBhvr>
                                    </p:animEffect>
                                  </p:childTnLst>
                                </p:cTn>
                              </p:par>
                              <p:par>
                                <p:cTn id="983" presetID="49" presetClass="entr" presetSubtype="0" decel="100000" fill="hold" grpId="0" nodeType="withEffect">
                                  <p:stCondLst>
                                    <p:cond delay="0"/>
                                  </p:stCondLst>
                                  <p:childTnLst>
                                    <p:set>
                                      <p:cBhvr>
                                        <p:cTn id="984" dur="1" fill="hold">
                                          <p:stCondLst>
                                            <p:cond delay="0"/>
                                          </p:stCondLst>
                                        </p:cTn>
                                        <p:tgtEl>
                                          <p:spTgt spid="422"/>
                                        </p:tgtEl>
                                        <p:attrNameLst>
                                          <p:attrName>style.visibility</p:attrName>
                                        </p:attrNameLst>
                                      </p:cBhvr>
                                      <p:to>
                                        <p:strVal val="visible"/>
                                      </p:to>
                                    </p:set>
                                    <p:anim calcmode="lin" valueType="num">
                                      <p:cBhvr>
                                        <p:cTn id="985" dur="500" fill="hold"/>
                                        <p:tgtEl>
                                          <p:spTgt spid="422"/>
                                        </p:tgtEl>
                                        <p:attrNameLst>
                                          <p:attrName>ppt_w</p:attrName>
                                        </p:attrNameLst>
                                      </p:cBhvr>
                                      <p:tavLst>
                                        <p:tav tm="0">
                                          <p:val>
                                            <p:fltVal val="0"/>
                                          </p:val>
                                        </p:tav>
                                        <p:tav tm="100000">
                                          <p:val>
                                            <p:strVal val="#ppt_w"/>
                                          </p:val>
                                        </p:tav>
                                      </p:tavLst>
                                    </p:anim>
                                    <p:anim calcmode="lin" valueType="num">
                                      <p:cBhvr>
                                        <p:cTn id="986" dur="500" fill="hold"/>
                                        <p:tgtEl>
                                          <p:spTgt spid="422"/>
                                        </p:tgtEl>
                                        <p:attrNameLst>
                                          <p:attrName>ppt_h</p:attrName>
                                        </p:attrNameLst>
                                      </p:cBhvr>
                                      <p:tavLst>
                                        <p:tav tm="0">
                                          <p:val>
                                            <p:fltVal val="0"/>
                                          </p:val>
                                        </p:tav>
                                        <p:tav tm="100000">
                                          <p:val>
                                            <p:strVal val="#ppt_h"/>
                                          </p:val>
                                        </p:tav>
                                      </p:tavLst>
                                    </p:anim>
                                    <p:anim calcmode="lin" valueType="num">
                                      <p:cBhvr>
                                        <p:cTn id="987" dur="500" fill="hold"/>
                                        <p:tgtEl>
                                          <p:spTgt spid="422"/>
                                        </p:tgtEl>
                                        <p:attrNameLst>
                                          <p:attrName>style.rotation</p:attrName>
                                        </p:attrNameLst>
                                      </p:cBhvr>
                                      <p:tavLst>
                                        <p:tav tm="0">
                                          <p:val>
                                            <p:fltVal val="360"/>
                                          </p:val>
                                        </p:tav>
                                        <p:tav tm="100000">
                                          <p:val>
                                            <p:fltVal val="0"/>
                                          </p:val>
                                        </p:tav>
                                      </p:tavLst>
                                    </p:anim>
                                    <p:animEffect transition="in" filter="fade">
                                      <p:cBhvr>
                                        <p:cTn id="988" dur="500"/>
                                        <p:tgtEl>
                                          <p:spTgt spid="422"/>
                                        </p:tgtEl>
                                      </p:cBhvr>
                                    </p:animEffect>
                                  </p:childTnLst>
                                </p:cTn>
                              </p:par>
                              <p:par>
                                <p:cTn id="989" presetID="49" presetClass="entr" presetSubtype="0" decel="100000" fill="hold" grpId="0" nodeType="withEffect">
                                  <p:stCondLst>
                                    <p:cond delay="2200"/>
                                  </p:stCondLst>
                                  <p:childTnLst>
                                    <p:set>
                                      <p:cBhvr>
                                        <p:cTn id="990" dur="1" fill="hold">
                                          <p:stCondLst>
                                            <p:cond delay="0"/>
                                          </p:stCondLst>
                                        </p:cTn>
                                        <p:tgtEl>
                                          <p:spTgt spid="423"/>
                                        </p:tgtEl>
                                        <p:attrNameLst>
                                          <p:attrName>style.visibility</p:attrName>
                                        </p:attrNameLst>
                                      </p:cBhvr>
                                      <p:to>
                                        <p:strVal val="visible"/>
                                      </p:to>
                                    </p:set>
                                    <p:anim calcmode="lin" valueType="num">
                                      <p:cBhvr>
                                        <p:cTn id="991" dur="500" fill="hold"/>
                                        <p:tgtEl>
                                          <p:spTgt spid="423"/>
                                        </p:tgtEl>
                                        <p:attrNameLst>
                                          <p:attrName>ppt_w</p:attrName>
                                        </p:attrNameLst>
                                      </p:cBhvr>
                                      <p:tavLst>
                                        <p:tav tm="0">
                                          <p:val>
                                            <p:fltVal val="0"/>
                                          </p:val>
                                        </p:tav>
                                        <p:tav tm="100000">
                                          <p:val>
                                            <p:strVal val="#ppt_w"/>
                                          </p:val>
                                        </p:tav>
                                      </p:tavLst>
                                    </p:anim>
                                    <p:anim calcmode="lin" valueType="num">
                                      <p:cBhvr>
                                        <p:cTn id="992" dur="500" fill="hold"/>
                                        <p:tgtEl>
                                          <p:spTgt spid="423"/>
                                        </p:tgtEl>
                                        <p:attrNameLst>
                                          <p:attrName>ppt_h</p:attrName>
                                        </p:attrNameLst>
                                      </p:cBhvr>
                                      <p:tavLst>
                                        <p:tav tm="0">
                                          <p:val>
                                            <p:fltVal val="0"/>
                                          </p:val>
                                        </p:tav>
                                        <p:tav tm="100000">
                                          <p:val>
                                            <p:strVal val="#ppt_h"/>
                                          </p:val>
                                        </p:tav>
                                      </p:tavLst>
                                    </p:anim>
                                    <p:anim calcmode="lin" valueType="num">
                                      <p:cBhvr>
                                        <p:cTn id="993" dur="500" fill="hold"/>
                                        <p:tgtEl>
                                          <p:spTgt spid="423"/>
                                        </p:tgtEl>
                                        <p:attrNameLst>
                                          <p:attrName>style.rotation</p:attrName>
                                        </p:attrNameLst>
                                      </p:cBhvr>
                                      <p:tavLst>
                                        <p:tav tm="0">
                                          <p:val>
                                            <p:fltVal val="360"/>
                                          </p:val>
                                        </p:tav>
                                        <p:tav tm="100000">
                                          <p:val>
                                            <p:fltVal val="0"/>
                                          </p:val>
                                        </p:tav>
                                      </p:tavLst>
                                    </p:anim>
                                    <p:animEffect transition="in" filter="fade">
                                      <p:cBhvr>
                                        <p:cTn id="994" dur="500"/>
                                        <p:tgtEl>
                                          <p:spTgt spid="423"/>
                                        </p:tgtEl>
                                      </p:cBhvr>
                                    </p:animEffect>
                                  </p:childTnLst>
                                </p:cTn>
                              </p:par>
                              <p:par>
                                <p:cTn id="995" presetID="49" presetClass="entr" presetSubtype="0" decel="100000" fill="hold" grpId="0" nodeType="withEffect">
                                  <p:stCondLst>
                                    <p:cond delay="1600"/>
                                  </p:stCondLst>
                                  <p:childTnLst>
                                    <p:set>
                                      <p:cBhvr>
                                        <p:cTn id="996" dur="1" fill="hold">
                                          <p:stCondLst>
                                            <p:cond delay="0"/>
                                          </p:stCondLst>
                                        </p:cTn>
                                        <p:tgtEl>
                                          <p:spTgt spid="424"/>
                                        </p:tgtEl>
                                        <p:attrNameLst>
                                          <p:attrName>style.visibility</p:attrName>
                                        </p:attrNameLst>
                                      </p:cBhvr>
                                      <p:to>
                                        <p:strVal val="visible"/>
                                      </p:to>
                                    </p:set>
                                    <p:anim calcmode="lin" valueType="num">
                                      <p:cBhvr>
                                        <p:cTn id="997" dur="500" fill="hold"/>
                                        <p:tgtEl>
                                          <p:spTgt spid="424"/>
                                        </p:tgtEl>
                                        <p:attrNameLst>
                                          <p:attrName>ppt_w</p:attrName>
                                        </p:attrNameLst>
                                      </p:cBhvr>
                                      <p:tavLst>
                                        <p:tav tm="0">
                                          <p:val>
                                            <p:fltVal val="0"/>
                                          </p:val>
                                        </p:tav>
                                        <p:tav tm="100000">
                                          <p:val>
                                            <p:strVal val="#ppt_w"/>
                                          </p:val>
                                        </p:tav>
                                      </p:tavLst>
                                    </p:anim>
                                    <p:anim calcmode="lin" valueType="num">
                                      <p:cBhvr>
                                        <p:cTn id="998" dur="500" fill="hold"/>
                                        <p:tgtEl>
                                          <p:spTgt spid="424"/>
                                        </p:tgtEl>
                                        <p:attrNameLst>
                                          <p:attrName>ppt_h</p:attrName>
                                        </p:attrNameLst>
                                      </p:cBhvr>
                                      <p:tavLst>
                                        <p:tav tm="0">
                                          <p:val>
                                            <p:fltVal val="0"/>
                                          </p:val>
                                        </p:tav>
                                        <p:tav tm="100000">
                                          <p:val>
                                            <p:strVal val="#ppt_h"/>
                                          </p:val>
                                        </p:tav>
                                      </p:tavLst>
                                    </p:anim>
                                    <p:anim calcmode="lin" valueType="num">
                                      <p:cBhvr>
                                        <p:cTn id="999" dur="500" fill="hold"/>
                                        <p:tgtEl>
                                          <p:spTgt spid="424"/>
                                        </p:tgtEl>
                                        <p:attrNameLst>
                                          <p:attrName>style.rotation</p:attrName>
                                        </p:attrNameLst>
                                      </p:cBhvr>
                                      <p:tavLst>
                                        <p:tav tm="0">
                                          <p:val>
                                            <p:fltVal val="360"/>
                                          </p:val>
                                        </p:tav>
                                        <p:tav tm="100000">
                                          <p:val>
                                            <p:fltVal val="0"/>
                                          </p:val>
                                        </p:tav>
                                      </p:tavLst>
                                    </p:anim>
                                    <p:animEffect transition="in" filter="fade">
                                      <p:cBhvr>
                                        <p:cTn id="1000" dur="500"/>
                                        <p:tgtEl>
                                          <p:spTgt spid="424"/>
                                        </p:tgtEl>
                                      </p:cBhvr>
                                    </p:animEffect>
                                  </p:childTnLst>
                                </p:cTn>
                              </p:par>
                              <p:par>
                                <p:cTn id="1001" presetID="49" presetClass="entr" presetSubtype="0" decel="100000" fill="hold" grpId="0" nodeType="withEffect">
                                  <p:stCondLst>
                                    <p:cond delay="3700"/>
                                  </p:stCondLst>
                                  <p:childTnLst>
                                    <p:set>
                                      <p:cBhvr>
                                        <p:cTn id="1002" dur="1" fill="hold">
                                          <p:stCondLst>
                                            <p:cond delay="0"/>
                                          </p:stCondLst>
                                        </p:cTn>
                                        <p:tgtEl>
                                          <p:spTgt spid="425"/>
                                        </p:tgtEl>
                                        <p:attrNameLst>
                                          <p:attrName>style.visibility</p:attrName>
                                        </p:attrNameLst>
                                      </p:cBhvr>
                                      <p:to>
                                        <p:strVal val="visible"/>
                                      </p:to>
                                    </p:set>
                                    <p:anim calcmode="lin" valueType="num">
                                      <p:cBhvr>
                                        <p:cTn id="1003" dur="500" fill="hold"/>
                                        <p:tgtEl>
                                          <p:spTgt spid="425"/>
                                        </p:tgtEl>
                                        <p:attrNameLst>
                                          <p:attrName>ppt_w</p:attrName>
                                        </p:attrNameLst>
                                      </p:cBhvr>
                                      <p:tavLst>
                                        <p:tav tm="0">
                                          <p:val>
                                            <p:fltVal val="0"/>
                                          </p:val>
                                        </p:tav>
                                        <p:tav tm="100000">
                                          <p:val>
                                            <p:strVal val="#ppt_w"/>
                                          </p:val>
                                        </p:tav>
                                      </p:tavLst>
                                    </p:anim>
                                    <p:anim calcmode="lin" valueType="num">
                                      <p:cBhvr>
                                        <p:cTn id="1004" dur="500" fill="hold"/>
                                        <p:tgtEl>
                                          <p:spTgt spid="425"/>
                                        </p:tgtEl>
                                        <p:attrNameLst>
                                          <p:attrName>ppt_h</p:attrName>
                                        </p:attrNameLst>
                                      </p:cBhvr>
                                      <p:tavLst>
                                        <p:tav tm="0">
                                          <p:val>
                                            <p:fltVal val="0"/>
                                          </p:val>
                                        </p:tav>
                                        <p:tav tm="100000">
                                          <p:val>
                                            <p:strVal val="#ppt_h"/>
                                          </p:val>
                                        </p:tav>
                                      </p:tavLst>
                                    </p:anim>
                                    <p:anim calcmode="lin" valueType="num">
                                      <p:cBhvr>
                                        <p:cTn id="1005" dur="500" fill="hold"/>
                                        <p:tgtEl>
                                          <p:spTgt spid="425"/>
                                        </p:tgtEl>
                                        <p:attrNameLst>
                                          <p:attrName>style.rotation</p:attrName>
                                        </p:attrNameLst>
                                      </p:cBhvr>
                                      <p:tavLst>
                                        <p:tav tm="0">
                                          <p:val>
                                            <p:fltVal val="360"/>
                                          </p:val>
                                        </p:tav>
                                        <p:tav tm="100000">
                                          <p:val>
                                            <p:fltVal val="0"/>
                                          </p:val>
                                        </p:tav>
                                      </p:tavLst>
                                    </p:anim>
                                    <p:animEffect transition="in" filter="fade">
                                      <p:cBhvr>
                                        <p:cTn id="1006" dur="500"/>
                                        <p:tgtEl>
                                          <p:spTgt spid="425"/>
                                        </p:tgtEl>
                                      </p:cBhvr>
                                    </p:animEffect>
                                  </p:childTnLst>
                                </p:cTn>
                              </p:par>
                              <p:par>
                                <p:cTn id="1007" presetID="49" presetClass="entr" presetSubtype="0" decel="100000" fill="hold" grpId="0" nodeType="withEffect">
                                  <p:stCondLst>
                                    <p:cond delay="2200"/>
                                  </p:stCondLst>
                                  <p:childTnLst>
                                    <p:set>
                                      <p:cBhvr>
                                        <p:cTn id="1008" dur="1" fill="hold">
                                          <p:stCondLst>
                                            <p:cond delay="0"/>
                                          </p:stCondLst>
                                        </p:cTn>
                                        <p:tgtEl>
                                          <p:spTgt spid="426"/>
                                        </p:tgtEl>
                                        <p:attrNameLst>
                                          <p:attrName>style.visibility</p:attrName>
                                        </p:attrNameLst>
                                      </p:cBhvr>
                                      <p:to>
                                        <p:strVal val="visible"/>
                                      </p:to>
                                    </p:set>
                                    <p:anim calcmode="lin" valueType="num">
                                      <p:cBhvr>
                                        <p:cTn id="1009" dur="500" fill="hold"/>
                                        <p:tgtEl>
                                          <p:spTgt spid="426"/>
                                        </p:tgtEl>
                                        <p:attrNameLst>
                                          <p:attrName>ppt_w</p:attrName>
                                        </p:attrNameLst>
                                      </p:cBhvr>
                                      <p:tavLst>
                                        <p:tav tm="0">
                                          <p:val>
                                            <p:fltVal val="0"/>
                                          </p:val>
                                        </p:tav>
                                        <p:tav tm="100000">
                                          <p:val>
                                            <p:strVal val="#ppt_w"/>
                                          </p:val>
                                        </p:tav>
                                      </p:tavLst>
                                    </p:anim>
                                    <p:anim calcmode="lin" valueType="num">
                                      <p:cBhvr>
                                        <p:cTn id="1010" dur="500" fill="hold"/>
                                        <p:tgtEl>
                                          <p:spTgt spid="426"/>
                                        </p:tgtEl>
                                        <p:attrNameLst>
                                          <p:attrName>ppt_h</p:attrName>
                                        </p:attrNameLst>
                                      </p:cBhvr>
                                      <p:tavLst>
                                        <p:tav tm="0">
                                          <p:val>
                                            <p:fltVal val="0"/>
                                          </p:val>
                                        </p:tav>
                                        <p:tav tm="100000">
                                          <p:val>
                                            <p:strVal val="#ppt_h"/>
                                          </p:val>
                                        </p:tav>
                                      </p:tavLst>
                                    </p:anim>
                                    <p:anim calcmode="lin" valueType="num">
                                      <p:cBhvr>
                                        <p:cTn id="1011" dur="500" fill="hold"/>
                                        <p:tgtEl>
                                          <p:spTgt spid="426"/>
                                        </p:tgtEl>
                                        <p:attrNameLst>
                                          <p:attrName>style.rotation</p:attrName>
                                        </p:attrNameLst>
                                      </p:cBhvr>
                                      <p:tavLst>
                                        <p:tav tm="0">
                                          <p:val>
                                            <p:fltVal val="360"/>
                                          </p:val>
                                        </p:tav>
                                        <p:tav tm="100000">
                                          <p:val>
                                            <p:fltVal val="0"/>
                                          </p:val>
                                        </p:tav>
                                      </p:tavLst>
                                    </p:anim>
                                    <p:animEffect transition="in" filter="fade">
                                      <p:cBhvr>
                                        <p:cTn id="1012" dur="500"/>
                                        <p:tgtEl>
                                          <p:spTgt spid="426"/>
                                        </p:tgtEl>
                                      </p:cBhvr>
                                    </p:animEffect>
                                  </p:childTnLst>
                                </p:cTn>
                              </p:par>
                              <p:par>
                                <p:cTn id="1013" presetID="49" presetClass="entr" presetSubtype="0" decel="100000" fill="hold" grpId="0" nodeType="withEffect">
                                  <p:stCondLst>
                                    <p:cond delay="2700"/>
                                  </p:stCondLst>
                                  <p:childTnLst>
                                    <p:set>
                                      <p:cBhvr>
                                        <p:cTn id="1014" dur="1" fill="hold">
                                          <p:stCondLst>
                                            <p:cond delay="0"/>
                                          </p:stCondLst>
                                        </p:cTn>
                                        <p:tgtEl>
                                          <p:spTgt spid="427"/>
                                        </p:tgtEl>
                                        <p:attrNameLst>
                                          <p:attrName>style.visibility</p:attrName>
                                        </p:attrNameLst>
                                      </p:cBhvr>
                                      <p:to>
                                        <p:strVal val="visible"/>
                                      </p:to>
                                    </p:set>
                                    <p:anim calcmode="lin" valueType="num">
                                      <p:cBhvr>
                                        <p:cTn id="1015" dur="500" fill="hold"/>
                                        <p:tgtEl>
                                          <p:spTgt spid="427"/>
                                        </p:tgtEl>
                                        <p:attrNameLst>
                                          <p:attrName>ppt_w</p:attrName>
                                        </p:attrNameLst>
                                      </p:cBhvr>
                                      <p:tavLst>
                                        <p:tav tm="0">
                                          <p:val>
                                            <p:fltVal val="0"/>
                                          </p:val>
                                        </p:tav>
                                        <p:tav tm="100000">
                                          <p:val>
                                            <p:strVal val="#ppt_w"/>
                                          </p:val>
                                        </p:tav>
                                      </p:tavLst>
                                    </p:anim>
                                    <p:anim calcmode="lin" valueType="num">
                                      <p:cBhvr>
                                        <p:cTn id="1016" dur="500" fill="hold"/>
                                        <p:tgtEl>
                                          <p:spTgt spid="427"/>
                                        </p:tgtEl>
                                        <p:attrNameLst>
                                          <p:attrName>ppt_h</p:attrName>
                                        </p:attrNameLst>
                                      </p:cBhvr>
                                      <p:tavLst>
                                        <p:tav tm="0">
                                          <p:val>
                                            <p:fltVal val="0"/>
                                          </p:val>
                                        </p:tav>
                                        <p:tav tm="100000">
                                          <p:val>
                                            <p:strVal val="#ppt_h"/>
                                          </p:val>
                                        </p:tav>
                                      </p:tavLst>
                                    </p:anim>
                                    <p:anim calcmode="lin" valueType="num">
                                      <p:cBhvr>
                                        <p:cTn id="1017" dur="500" fill="hold"/>
                                        <p:tgtEl>
                                          <p:spTgt spid="427"/>
                                        </p:tgtEl>
                                        <p:attrNameLst>
                                          <p:attrName>style.rotation</p:attrName>
                                        </p:attrNameLst>
                                      </p:cBhvr>
                                      <p:tavLst>
                                        <p:tav tm="0">
                                          <p:val>
                                            <p:fltVal val="360"/>
                                          </p:val>
                                        </p:tav>
                                        <p:tav tm="100000">
                                          <p:val>
                                            <p:fltVal val="0"/>
                                          </p:val>
                                        </p:tav>
                                      </p:tavLst>
                                    </p:anim>
                                    <p:animEffect transition="in" filter="fade">
                                      <p:cBhvr>
                                        <p:cTn id="1018" dur="500"/>
                                        <p:tgtEl>
                                          <p:spTgt spid="427"/>
                                        </p:tgtEl>
                                      </p:cBhvr>
                                    </p:animEffect>
                                  </p:childTnLst>
                                </p:cTn>
                              </p:par>
                              <p:par>
                                <p:cTn id="1019" presetID="49" presetClass="entr" presetSubtype="0" decel="100000" fill="hold" grpId="0" nodeType="withEffect">
                                  <p:stCondLst>
                                    <p:cond delay="2200"/>
                                  </p:stCondLst>
                                  <p:childTnLst>
                                    <p:set>
                                      <p:cBhvr>
                                        <p:cTn id="1020" dur="1" fill="hold">
                                          <p:stCondLst>
                                            <p:cond delay="0"/>
                                          </p:stCondLst>
                                        </p:cTn>
                                        <p:tgtEl>
                                          <p:spTgt spid="428"/>
                                        </p:tgtEl>
                                        <p:attrNameLst>
                                          <p:attrName>style.visibility</p:attrName>
                                        </p:attrNameLst>
                                      </p:cBhvr>
                                      <p:to>
                                        <p:strVal val="visible"/>
                                      </p:to>
                                    </p:set>
                                    <p:anim calcmode="lin" valueType="num">
                                      <p:cBhvr>
                                        <p:cTn id="1021" dur="500" fill="hold"/>
                                        <p:tgtEl>
                                          <p:spTgt spid="428"/>
                                        </p:tgtEl>
                                        <p:attrNameLst>
                                          <p:attrName>ppt_w</p:attrName>
                                        </p:attrNameLst>
                                      </p:cBhvr>
                                      <p:tavLst>
                                        <p:tav tm="0">
                                          <p:val>
                                            <p:fltVal val="0"/>
                                          </p:val>
                                        </p:tav>
                                        <p:tav tm="100000">
                                          <p:val>
                                            <p:strVal val="#ppt_w"/>
                                          </p:val>
                                        </p:tav>
                                      </p:tavLst>
                                    </p:anim>
                                    <p:anim calcmode="lin" valueType="num">
                                      <p:cBhvr>
                                        <p:cTn id="1022" dur="500" fill="hold"/>
                                        <p:tgtEl>
                                          <p:spTgt spid="428"/>
                                        </p:tgtEl>
                                        <p:attrNameLst>
                                          <p:attrName>ppt_h</p:attrName>
                                        </p:attrNameLst>
                                      </p:cBhvr>
                                      <p:tavLst>
                                        <p:tav tm="0">
                                          <p:val>
                                            <p:fltVal val="0"/>
                                          </p:val>
                                        </p:tav>
                                        <p:tav tm="100000">
                                          <p:val>
                                            <p:strVal val="#ppt_h"/>
                                          </p:val>
                                        </p:tav>
                                      </p:tavLst>
                                    </p:anim>
                                    <p:anim calcmode="lin" valueType="num">
                                      <p:cBhvr>
                                        <p:cTn id="1023" dur="500" fill="hold"/>
                                        <p:tgtEl>
                                          <p:spTgt spid="428"/>
                                        </p:tgtEl>
                                        <p:attrNameLst>
                                          <p:attrName>style.rotation</p:attrName>
                                        </p:attrNameLst>
                                      </p:cBhvr>
                                      <p:tavLst>
                                        <p:tav tm="0">
                                          <p:val>
                                            <p:fltVal val="360"/>
                                          </p:val>
                                        </p:tav>
                                        <p:tav tm="100000">
                                          <p:val>
                                            <p:fltVal val="0"/>
                                          </p:val>
                                        </p:tav>
                                      </p:tavLst>
                                    </p:anim>
                                    <p:animEffect transition="in" filter="fade">
                                      <p:cBhvr>
                                        <p:cTn id="1024" dur="500"/>
                                        <p:tgtEl>
                                          <p:spTgt spid="428"/>
                                        </p:tgtEl>
                                      </p:cBhvr>
                                    </p:animEffect>
                                  </p:childTnLst>
                                </p:cTn>
                              </p:par>
                              <p:par>
                                <p:cTn id="1025" presetID="49" presetClass="entr" presetSubtype="0" decel="100000" fill="hold" grpId="0" nodeType="withEffect">
                                  <p:stCondLst>
                                    <p:cond delay="0"/>
                                  </p:stCondLst>
                                  <p:childTnLst>
                                    <p:set>
                                      <p:cBhvr>
                                        <p:cTn id="1026" dur="1" fill="hold">
                                          <p:stCondLst>
                                            <p:cond delay="0"/>
                                          </p:stCondLst>
                                        </p:cTn>
                                        <p:tgtEl>
                                          <p:spTgt spid="429"/>
                                        </p:tgtEl>
                                        <p:attrNameLst>
                                          <p:attrName>style.visibility</p:attrName>
                                        </p:attrNameLst>
                                      </p:cBhvr>
                                      <p:to>
                                        <p:strVal val="visible"/>
                                      </p:to>
                                    </p:set>
                                    <p:anim calcmode="lin" valueType="num">
                                      <p:cBhvr>
                                        <p:cTn id="1027" dur="500" fill="hold"/>
                                        <p:tgtEl>
                                          <p:spTgt spid="429"/>
                                        </p:tgtEl>
                                        <p:attrNameLst>
                                          <p:attrName>ppt_w</p:attrName>
                                        </p:attrNameLst>
                                      </p:cBhvr>
                                      <p:tavLst>
                                        <p:tav tm="0">
                                          <p:val>
                                            <p:fltVal val="0"/>
                                          </p:val>
                                        </p:tav>
                                        <p:tav tm="100000">
                                          <p:val>
                                            <p:strVal val="#ppt_w"/>
                                          </p:val>
                                        </p:tav>
                                      </p:tavLst>
                                    </p:anim>
                                    <p:anim calcmode="lin" valueType="num">
                                      <p:cBhvr>
                                        <p:cTn id="1028" dur="500" fill="hold"/>
                                        <p:tgtEl>
                                          <p:spTgt spid="429"/>
                                        </p:tgtEl>
                                        <p:attrNameLst>
                                          <p:attrName>ppt_h</p:attrName>
                                        </p:attrNameLst>
                                      </p:cBhvr>
                                      <p:tavLst>
                                        <p:tav tm="0">
                                          <p:val>
                                            <p:fltVal val="0"/>
                                          </p:val>
                                        </p:tav>
                                        <p:tav tm="100000">
                                          <p:val>
                                            <p:strVal val="#ppt_h"/>
                                          </p:val>
                                        </p:tav>
                                      </p:tavLst>
                                    </p:anim>
                                    <p:anim calcmode="lin" valueType="num">
                                      <p:cBhvr>
                                        <p:cTn id="1029" dur="500" fill="hold"/>
                                        <p:tgtEl>
                                          <p:spTgt spid="429"/>
                                        </p:tgtEl>
                                        <p:attrNameLst>
                                          <p:attrName>style.rotation</p:attrName>
                                        </p:attrNameLst>
                                      </p:cBhvr>
                                      <p:tavLst>
                                        <p:tav tm="0">
                                          <p:val>
                                            <p:fltVal val="360"/>
                                          </p:val>
                                        </p:tav>
                                        <p:tav tm="100000">
                                          <p:val>
                                            <p:fltVal val="0"/>
                                          </p:val>
                                        </p:tav>
                                      </p:tavLst>
                                    </p:anim>
                                    <p:animEffect transition="in" filter="fade">
                                      <p:cBhvr>
                                        <p:cTn id="1030" dur="500"/>
                                        <p:tgtEl>
                                          <p:spTgt spid="429"/>
                                        </p:tgtEl>
                                      </p:cBhvr>
                                    </p:animEffect>
                                  </p:childTnLst>
                                </p:cTn>
                              </p:par>
                              <p:par>
                                <p:cTn id="1031" presetID="49" presetClass="entr" presetSubtype="0" decel="100000" fill="hold" grpId="0" nodeType="withEffect">
                                  <p:stCondLst>
                                    <p:cond delay="1600"/>
                                  </p:stCondLst>
                                  <p:childTnLst>
                                    <p:set>
                                      <p:cBhvr>
                                        <p:cTn id="1032" dur="1" fill="hold">
                                          <p:stCondLst>
                                            <p:cond delay="0"/>
                                          </p:stCondLst>
                                        </p:cTn>
                                        <p:tgtEl>
                                          <p:spTgt spid="430"/>
                                        </p:tgtEl>
                                        <p:attrNameLst>
                                          <p:attrName>style.visibility</p:attrName>
                                        </p:attrNameLst>
                                      </p:cBhvr>
                                      <p:to>
                                        <p:strVal val="visible"/>
                                      </p:to>
                                    </p:set>
                                    <p:anim calcmode="lin" valueType="num">
                                      <p:cBhvr>
                                        <p:cTn id="1033" dur="500" fill="hold"/>
                                        <p:tgtEl>
                                          <p:spTgt spid="430"/>
                                        </p:tgtEl>
                                        <p:attrNameLst>
                                          <p:attrName>ppt_w</p:attrName>
                                        </p:attrNameLst>
                                      </p:cBhvr>
                                      <p:tavLst>
                                        <p:tav tm="0">
                                          <p:val>
                                            <p:fltVal val="0"/>
                                          </p:val>
                                        </p:tav>
                                        <p:tav tm="100000">
                                          <p:val>
                                            <p:strVal val="#ppt_w"/>
                                          </p:val>
                                        </p:tav>
                                      </p:tavLst>
                                    </p:anim>
                                    <p:anim calcmode="lin" valueType="num">
                                      <p:cBhvr>
                                        <p:cTn id="1034" dur="500" fill="hold"/>
                                        <p:tgtEl>
                                          <p:spTgt spid="430"/>
                                        </p:tgtEl>
                                        <p:attrNameLst>
                                          <p:attrName>ppt_h</p:attrName>
                                        </p:attrNameLst>
                                      </p:cBhvr>
                                      <p:tavLst>
                                        <p:tav tm="0">
                                          <p:val>
                                            <p:fltVal val="0"/>
                                          </p:val>
                                        </p:tav>
                                        <p:tav tm="100000">
                                          <p:val>
                                            <p:strVal val="#ppt_h"/>
                                          </p:val>
                                        </p:tav>
                                      </p:tavLst>
                                    </p:anim>
                                    <p:anim calcmode="lin" valueType="num">
                                      <p:cBhvr>
                                        <p:cTn id="1035" dur="500" fill="hold"/>
                                        <p:tgtEl>
                                          <p:spTgt spid="430"/>
                                        </p:tgtEl>
                                        <p:attrNameLst>
                                          <p:attrName>style.rotation</p:attrName>
                                        </p:attrNameLst>
                                      </p:cBhvr>
                                      <p:tavLst>
                                        <p:tav tm="0">
                                          <p:val>
                                            <p:fltVal val="360"/>
                                          </p:val>
                                        </p:tav>
                                        <p:tav tm="100000">
                                          <p:val>
                                            <p:fltVal val="0"/>
                                          </p:val>
                                        </p:tav>
                                      </p:tavLst>
                                    </p:anim>
                                    <p:animEffect transition="in" filter="fade">
                                      <p:cBhvr>
                                        <p:cTn id="1036" dur="500"/>
                                        <p:tgtEl>
                                          <p:spTgt spid="430"/>
                                        </p:tgtEl>
                                      </p:cBhvr>
                                    </p:animEffect>
                                  </p:childTnLst>
                                </p:cTn>
                              </p:par>
                              <p:par>
                                <p:cTn id="1037" presetID="49" presetClass="entr" presetSubtype="0" decel="100000" fill="hold" grpId="0" nodeType="withEffect">
                                  <p:stCondLst>
                                    <p:cond delay="500"/>
                                  </p:stCondLst>
                                  <p:childTnLst>
                                    <p:set>
                                      <p:cBhvr>
                                        <p:cTn id="1038" dur="1" fill="hold">
                                          <p:stCondLst>
                                            <p:cond delay="0"/>
                                          </p:stCondLst>
                                        </p:cTn>
                                        <p:tgtEl>
                                          <p:spTgt spid="431"/>
                                        </p:tgtEl>
                                        <p:attrNameLst>
                                          <p:attrName>style.visibility</p:attrName>
                                        </p:attrNameLst>
                                      </p:cBhvr>
                                      <p:to>
                                        <p:strVal val="visible"/>
                                      </p:to>
                                    </p:set>
                                    <p:anim calcmode="lin" valueType="num">
                                      <p:cBhvr>
                                        <p:cTn id="1039" dur="500" fill="hold"/>
                                        <p:tgtEl>
                                          <p:spTgt spid="431"/>
                                        </p:tgtEl>
                                        <p:attrNameLst>
                                          <p:attrName>ppt_w</p:attrName>
                                        </p:attrNameLst>
                                      </p:cBhvr>
                                      <p:tavLst>
                                        <p:tav tm="0">
                                          <p:val>
                                            <p:fltVal val="0"/>
                                          </p:val>
                                        </p:tav>
                                        <p:tav tm="100000">
                                          <p:val>
                                            <p:strVal val="#ppt_w"/>
                                          </p:val>
                                        </p:tav>
                                      </p:tavLst>
                                    </p:anim>
                                    <p:anim calcmode="lin" valueType="num">
                                      <p:cBhvr>
                                        <p:cTn id="1040" dur="500" fill="hold"/>
                                        <p:tgtEl>
                                          <p:spTgt spid="431"/>
                                        </p:tgtEl>
                                        <p:attrNameLst>
                                          <p:attrName>ppt_h</p:attrName>
                                        </p:attrNameLst>
                                      </p:cBhvr>
                                      <p:tavLst>
                                        <p:tav tm="0">
                                          <p:val>
                                            <p:fltVal val="0"/>
                                          </p:val>
                                        </p:tav>
                                        <p:tav tm="100000">
                                          <p:val>
                                            <p:strVal val="#ppt_h"/>
                                          </p:val>
                                        </p:tav>
                                      </p:tavLst>
                                    </p:anim>
                                    <p:anim calcmode="lin" valueType="num">
                                      <p:cBhvr>
                                        <p:cTn id="1041" dur="500" fill="hold"/>
                                        <p:tgtEl>
                                          <p:spTgt spid="431"/>
                                        </p:tgtEl>
                                        <p:attrNameLst>
                                          <p:attrName>style.rotation</p:attrName>
                                        </p:attrNameLst>
                                      </p:cBhvr>
                                      <p:tavLst>
                                        <p:tav tm="0">
                                          <p:val>
                                            <p:fltVal val="360"/>
                                          </p:val>
                                        </p:tav>
                                        <p:tav tm="100000">
                                          <p:val>
                                            <p:fltVal val="0"/>
                                          </p:val>
                                        </p:tav>
                                      </p:tavLst>
                                    </p:anim>
                                    <p:animEffect transition="in" filter="fade">
                                      <p:cBhvr>
                                        <p:cTn id="1042" dur="500"/>
                                        <p:tgtEl>
                                          <p:spTgt spid="431"/>
                                        </p:tgtEl>
                                      </p:cBhvr>
                                    </p:animEffect>
                                  </p:childTnLst>
                                </p:cTn>
                              </p:par>
                              <p:par>
                                <p:cTn id="1043" presetID="49" presetClass="entr" presetSubtype="0" decel="100000" fill="hold" grpId="0" nodeType="withEffect">
                                  <p:stCondLst>
                                    <p:cond delay="0"/>
                                  </p:stCondLst>
                                  <p:childTnLst>
                                    <p:set>
                                      <p:cBhvr>
                                        <p:cTn id="1044" dur="1" fill="hold">
                                          <p:stCondLst>
                                            <p:cond delay="0"/>
                                          </p:stCondLst>
                                        </p:cTn>
                                        <p:tgtEl>
                                          <p:spTgt spid="432"/>
                                        </p:tgtEl>
                                        <p:attrNameLst>
                                          <p:attrName>style.visibility</p:attrName>
                                        </p:attrNameLst>
                                      </p:cBhvr>
                                      <p:to>
                                        <p:strVal val="visible"/>
                                      </p:to>
                                    </p:set>
                                    <p:anim calcmode="lin" valueType="num">
                                      <p:cBhvr>
                                        <p:cTn id="1045" dur="500" fill="hold"/>
                                        <p:tgtEl>
                                          <p:spTgt spid="432"/>
                                        </p:tgtEl>
                                        <p:attrNameLst>
                                          <p:attrName>ppt_w</p:attrName>
                                        </p:attrNameLst>
                                      </p:cBhvr>
                                      <p:tavLst>
                                        <p:tav tm="0">
                                          <p:val>
                                            <p:fltVal val="0"/>
                                          </p:val>
                                        </p:tav>
                                        <p:tav tm="100000">
                                          <p:val>
                                            <p:strVal val="#ppt_w"/>
                                          </p:val>
                                        </p:tav>
                                      </p:tavLst>
                                    </p:anim>
                                    <p:anim calcmode="lin" valueType="num">
                                      <p:cBhvr>
                                        <p:cTn id="1046" dur="500" fill="hold"/>
                                        <p:tgtEl>
                                          <p:spTgt spid="432"/>
                                        </p:tgtEl>
                                        <p:attrNameLst>
                                          <p:attrName>ppt_h</p:attrName>
                                        </p:attrNameLst>
                                      </p:cBhvr>
                                      <p:tavLst>
                                        <p:tav tm="0">
                                          <p:val>
                                            <p:fltVal val="0"/>
                                          </p:val>
                                        </p:tav>
                                        <p:tav tm="100000">
                                          <p:val>
                                            <p:strVal val="#ppt_h"/>
                                          </p:val>
                                        </p:tav>
                                      </p:tavLst>
                                    </p:anim>
                                    <p:anim calcmode="lin" valueType="num">
                                      <p:cBhvr>
                                        <p:cTn id="1047" dur="500" fill="hold"/>
                                        <p:tgtEl>
                                          <p:spTgt spid="432"/>
                                        </p:tgtEl>
                                        <p:attrNameLst>
                                          <p:attrName>style.rotation</p:attrName>
                                        </p:attrNameLst>
                                      </p:cBhvr>
                                      <p:tavLst>
                                        <p:tav tm="0">
                                          <p:val>
                                            <p:fltVal val="360"/>
                                          </p:val>
                                        </p:tav>
                                        <p:tav tm="100000">
                                          <p:val>
                                            <p:fltVal val="0"/>
                                          </p:val>
                                        </p:tav>
                                      </p:tavLst>
                                    </p:anim>
                                    <p:animEffect transition="in" filter="fade">
                                      <p:cBhvr>
                                        <p:cTn id="1048" dur="500"/>
                                        <p:tgtEl>
                                          <p:spTgt spid="432"/>
                                        </p:tgtEl>
                                      </p:cBhvr>
                                    </p:animEffect>
                                  </p:childTnLst>
                                </p:cTn>
                              </p:par>
                              <p:par>
                                <p:cTn id="1049" presetID="49" presetClass="entr" presetSubtype="0" decel="100000" fill="hold" grpId="0" nodeType="withEffect">
                                  <p:stCondLst>
                                    <p:cond delay="2200"/>
                                  </p:stCondLst>
                                  <p:childTnLst>
                                    <p:set>
                                      <p:cBhvr>
                                        <p:cTn id="1050" dur="1" fill="hold">
                                          <p:stCondLst>
                                            <p:cond delay="0"/>
                                          </p:stCondLst>
                                        </p:cTn>
                                        <p:tgtEl>
                                          <p:spTgt spid="433"/>
                                        </p:tgtEl>
                                        <p:attrNameLst>
                                          <p:attrName>style.visibility</p:attrName>
                                        </p:attrNameLst>
                                      </p:cBhvr>
                                      <p:to>
                                        <p:strVal val="visible"/>
                                      </p:to>
                                    </p:set>
                                    <p:anim calcmode="lin" valueType="num">
                                      <p:cBhvr>
                                        <p:cTn id="1051" dur="500" fill="hold"/>
                                        <p:tgtEl>
                                          <p:spTgt spid="433"/>
                                        </p:tgtEl>
                                        <p:attrNameLst>
                                          <p:attrName>ppt_w</p:attrName>
                                        </p:attrNameLst>
                                      </p:cBhvr>
                                      <p:tavLst>
                                        <p:tav tm="0">
                                          <p:val>
                                            <p:fltVal val="0"/>
                                          </p:val>
                                        </p:tav>
                                        <p:tav tm="100000">
                                          <p:val>
                                            <p:strVal val="#ppt_w"/>
                                          </p:val>
                                        </p:tav>
                                      </p:tavLst>
                                    </p:anim>
                                    <p:anim calcmode="lin" valueType="num">
                                      <p:cBhvr>
                                        <p:cTn id="1052" dur="500" fill="hold"/>
                                        <p:tgtEl>
                                          <p:spTgt spid="433"/>
                                        </p:tgtEl>
                                        <p:attrNameLst>
                                          <p:attrName>ppt_h</p:attrName>
                                        </p:attrNameLst>
                                      </p:cBhvr>
                                      <p:tavLst>
                                        <p:tav tm="0">
                                          <p:val>
                                            <p:fltVal val="0"/>
                                          </p:val>
                                        </p:tav>
                                        <p:tav tm="100000">
                                          <p:val>
                                            <p:strVal val="#ppt_h"/>
                                          </p:val>
                                        </p:tav>
                                      </p:tavLst>
                                    </p:anim>
                                    <p:anim calcmode="lin" valueType="num">
                                      <p:cBhvr>
                                        <p:cTn id="1053" dur="500" fill="hold"/>
                                        <p:tgtEl>
                                          <p:spTgt spid="433"/>
                                        </p:tgtEl>
                                        <p:attrNameLst>
                                          <p:attrName>style.rotation</p:attrName>
                                        </p:attrNameLst>
                                      </p:cBhvr>
                                      <p:tavLst>
                                        <p:tav tm="0">
                                          <p:val>
                                            <p:fltVal val="360"/>
                                          </p:val>
                                        </p:tav>
                                        <p:tav tm="100000">
                                          <p:val>
                                            <p:fltVal val="0"/>
                                          </p:val>
                                        </p:tav>
                                      </p:tavLst>
                                    </p:anim>
                                    <p:animEffect transition="in" filter="fade">
                                      <p:cBhvr>
                                        <p:cTn id="1054" dur="500"/>
                                        <p:tgtEl>
                                          <p:spTgt spid="433"/>
                                        </p:tgtEl>
                                      </p:cBhvr>
                                    </p:animEffect>
                                  </p:childTnLst>
                                </p:cTn>
                              </p:par>
                              <p:par>
                                <p:cTn id="1055" presetID="49" presetClass="entr" presetSubtype="0" decel="100000" fill="hold" grpId="0" nodeType="withEffect">
                                  <p:stCondLst>
                                    <p:cond delay="3200"/>
                                  </p:stCondLst>
                                  <p:childTnLst>
                                    <p:set>
                                      <p:cBhvr>
                                        <p:cTn id="1056" dur="1" fill="hold">
                                          <p:stCondLst>
                                            <p:cond delay="0"/>
                                          </p:stCondLst>
                                        </p:cTn>
                                        <p:tgtEl>
                                          <p:spTgt spid="434"/>
                                        </p:tgtEl>
                                        <p:attrNameLst>
                                          <p:attrName>style.visibility</p:attrName>
                                        </p:attrNameLst>
                                      </p:cBhvr>
                                      <p:to>
                                        <p:strVal val="visible"/>
                                      </p:to>
                                    </p:set>
                                    <p:anim calcmode="lin" valueType="num">
                                      <p:cBhvr>
                                        <p:cTn id="1057" dur="500" fill="hold"/>
                                        <p:tgtEl>
                                          <p:spTgt spid="434"/>
                                        </p:tgtEl>
                                        <p:attrNameLst>
                                          <p:attrName>ppt_w</p:attrName>
                                        </p:attrNameLst>
                                      </p:cBhvr>
                                      <p:tavLst>
                                        <p:tav tm="0">
                                          <p:val>
                                            <p:fltVal val="0"/>
                                          </p:val>
                                        </p:tav>
                                        <p:tav tm="100000">
                                          <p:val>
                                            <p:strVal val="#ppt_w"/>
                                          </p:val>
                                        </p:tav>
                                      </p:tavLst>
                                    </p:anim>
                                    <p:anim calcmode="lin" valueType="num">
                                      <p:cBhvr>
                                        <p:cTn id="1058" dur="500" fill="hold"/>
                                        <p:tgtEl>
                                          <p:spTgt spid="434"/>
                                        </p:tgtEl>
                                        <p:attrNameLst>
                                          <p:attrName>ppt_h</p:attrName>
                                        </p:attrNameLst>
                                      </p:cBhvr>
                                      <p:tavLst>
                                        <p:tav tm="0">
                                          <p:val>
                                            <p:fltVal val="0"/>
                                          </p:val>
                                        </p:tav>
                                        <p:tav tm="100000">
                                          <p:val>
                                            <p:strVal val="#ppt_h"/>
                                          </p:val>
                                        </p:tav>
                                      </p:tavLst>
                                    </p:anim>
                                    <p:anim calcmode="lin" valueType="num">
                                      <p:cBhvr>
                                        <p:cTn id="1059" dur="500" fill="hold"/>
                                        <p:tgtEl>
                                          <p:spTgt spid="434"/>
                                        </p:tgtEl>
                                        <p:attrNameLst>
                                          <p:attrName>style.rotation</p:attrName>
                                        </p:attrNameLst>
                                      </p:cBhvr>
                                      <p:tavLst>
                                        <p:tav tm="0">
                                          <p:val>
                                            <p:fltVal val="360"/>
                                          </p:val>
                                        </p:tav>
                                        <p:tav tm="100000">
                                          <p:val>
                                            <p:fltVal val="0"/>
                                          </p:val>
                                        </p:tav>
                                      </p:tavLst>
                                    </p:anim>
                                    <p:animEffect transition="in" filter="fade">
                                      <p:cBhvr>
                                        <p:cTn id="1060" dur="500"/>
                                        <p:tgtEl>
                                          <p:spTgt spid="434"/>
                                        </p:tgtEl>
                                      </p:cBhvr>
                                    </p:animEffect>
                                  </p:childTnLst>
                                </p:cTn>
                              </p:par>
                              <p:par>
                                <p:cTn id="1061" presetID="49" presetClass="entr" presetSubtype="0" decel="100000" fill="hold" grpId="0" nodeType="withEffect">
                                  <p:stCondLst>
                                    <p:cond delay="1600"/>
                                  </p:stCondLst>
                                  <p:childTnLst>
                                    <p:set>
                                      <p:cBhvr>
                                        <p:cTn id="1062" dur="1" fill="hold">
                                          <p:stCondLst>
                                            <p:cond delay="0"/>
                                          </p:stCondLst>
                                        </p:cTn>
                                        <p:tgtEl>
                                          <p:spTgt spid="435"/>
                                        </p:tgtEl>
                                        <p:attrNameLst>
                                          <p:attrName>style.visibility</p:attrName>
                                        </p:attrNameLst>
                                      </p:cBhvr>
                                      <p:to>
                                        <p:strVal val="visible"/>
                                      </p:to>
                                    </p:set>
                                    <p:anim calcmode="lin" valueType="num">
                                      <p:cBhvr>
                                        <p:cTn id="1063" dur="500" fill="hold"/>
                                        <p:tgtEl>
                                          <p:spTgt spid="435"/>
                                        </p:tgtEl>
                                        <p:attrNameLst>
                                          <p:attrName>ppt_w</p:attrName>
                                        </p:attrNameLst>
                                      </p:cBhvr>
                                      <p:tavLst>
                                        <p:tav tm="0">
                                          <p:val>
                                            <p:fltVal val="0"/>
                                          </p:val>
                                        </p:tav>
                                        <p:tav tm="100000">
                                          <p:val>
                                            <p:strVal val="#ppt_w"/>
                                          </p:val>
                                        </p:tav>
                                      </p:tavLst>
                                    </p:anim>
                                    <p:anim calcmode="lin" valueType="num">
                                      <p:cBhvr>
                                        <p:cTn id="1064" dur="500" fill="hold"/>
                                        <p:tgtEl>
                                          <p:spTgt spid="435"/>
                                        </p:tgtEl>
                                        <p:attrNameLst>
                                          <p:attrName>ppt_h</p:attrName>
                                        </p:attrNameLst>
                                      </p:cBhvr>
                                      <p:tavLst>
                                        <p:tav tm="0">
                                          <p:val>
                                            <p:fltVal val="0"/>
                                          </p:val>
                                        </p:tav>
                                        <p:tav tm="100000">
                                          <p:val>
                                            <p:strVal val="#ppt_h"/>
                                          </p:val>
                                        </p:tav>
                                      </p:tavLst>
                                    </p:anim>
                                    <p:anim calcmode="lin" valueType="num">
                                      <p:cBhvr>
                                        <p:cTn id="1065" dur="500" fill="hold"/>
                                        <p:tgtEl>
                                          <p:spTgt spid="435"/>
                                        </p:tgtEl>
                                        <p:attrNameLst>
                                          <p:attrName>style.rotation</p:attrName>
                                        </p:attrNameLst>
                                      </p:cBhvr>
                                      <p:tavLst>
                                        <p:tav tm="0">
                                          <p:val>
                                            <p:fltVal val="360"/>
                                          </p:val>
                                        </p:tav>
                                        <p:tav tm="100000">
                                          <p:val>
                                            <p:fltVal val="0"/>
                                          </p:val>
                                        </p:tav>
                                      </p:tavLst>
                                    </p:anim>
                                    <p:animEffect transition="in" filter="fade">
                                      <p:cBhvr>
                                        <p:cTn id="1066" dur="500"/>
                                        <p:tgtEl>
                                          <p:spTgt spid="435"/>
                                        </p:tgtEl>
                                      </p:cBhvr>
                                    </p:animEffect>
                                  </p:childTnLst>
                                </p:cTn>
                              </p:par>
                              <p:par>
                                <p:cTn id="1067" presetID="49" presetClass="entr" presetSubtype="0" decel="100000" fill="hold" grpId="0" nodeType="withEffect">
                                  <p:stCondLst>
                                    <p:cond delay="1000"/>
                                  </p:stCondLst>
                                  <p:childTnLst>
                                    <p:set>
                                      <p:cBhvr>
                                        <p:cTn id="1068" dur="1" fill="hold">
                                          <p:stCondLst>
                                            <p:cond delay="0"/>
                                          </p:stCondLst>
                                        </p:cTn>
                                        <p:tgtEl>
                                          <p:spTgt spid="436"/>
                                        </p:tgtEl>
                                        <p:attrNameLst>
                                          <p:attrName>style.visibility</p:attrName>
                                        </p:attrNameLst>
                                      </p:cBhvr>
                                      <p:to>
                                        <p:strVal val="visible"/>
                                      </p:to>
                                    </p:set>
                                    <p:anim calcmode="lin" valueType="num">
                                      <p:cBhvr>
                                        <p:cTn id="1069" dur="500" fill="hold"/>
                                        <p:tgtEl>
                                          <p:spTgt spid="436"/>
                                        </p:tgtEl>
                                        <p:attrNameLst>
                                          <p:attrName>ppt_w</p:attrName>
                                        </p:attrNameLst>
                                      </p:cBhvr>
                                      <p:tavLst>
                                        <p:tav tm="0">
                                          <p:val>
                                            <p:fltVal val="0"/>
                                          </p:val>
                                        </p:tav>
                                        <p:tav tm="100000">
                                          <p:val>
                                            <p:strVal val="#ppt_w"/>
                                          </p:val>
                                        </p:tav>
                                      </p:tavLst>
                                    </p:anim>
                                    <p:anim calcmode="lin" valueType="num">
                                      <p:cBhvr>
                                        <p:cTn id="1070" dur="500" fill="hold"/>
                                        <p:tgtEl>
                                          <p:spTgt spid="436"/>
                                        </p:tgtEl>
                                        <p:attrNameLst>
                                          <p:attrName>ppt_h</p:attrName>
                                        </p:attrNameLst>
                                      </p:cBhvr>
                                      <p:tavLst>
                                        <p:tav tm="0">
                                          <p:val>
                                            <p:fltVal val="0"/>
                                          </p:val>
                                        </p:tav>
                                        <p:tav tm="100000">
                                          <p:val>
                                            <p:strVal val="#ppt_h"/>
                                          </p:val>
                                        </p:tav>
                                      </p:tavLst>
                                    </p:anim>
                                    <p:anim calcmode="lin" valueType="num">
                                      <p:cBhvr>
                                        <p:cTn id="1071" dur="500" fill="hold"/>
                                        <p:tgtEl>
                                          <p:spTgt spid="436"/>
                                        </p:tgtEl>
                                        <p:attrNameLst>
                                          <p:attrName>style.rotation</p:attrName>
                                        </p:attrNameLst>
                                      </p:cBhvr>
                                      <p:tavLst>
                                        <p:tav tm="0">
                                          <p:val>
                                            <p:fltVal val="360"/>
                                          </p:val>
                                        </p:tav>
                                        <p:tav tm="100000">
                                          <p:val>
                                            <p:fltVal val="0"/>
                                          </p:val>
                                        </p:tav>
                                      </p:tavLst>
                                    </p:anim>
                                    <p:animEffect transition="in" filter="fade">
                                      <p:cBhvr>
                                        <p:cTn id="1072" dur="500"/>
                                        <p:tgtEl>
                                          <p:spTgt spid="436"/>
                                        </p:tgtEl>
                                      </p:cBhvr>
                                    </p:animEffect>
                                  </p:childTnLst>
                                </p:cTn>
                              </p:par>
                              <p:par>
                                <p:cTn id="1073" presetID="49" presetClass="entr" presetSubtype="0" decel="100000" fill="hold" grpId="0" nodeType="withEffect">
                                  <p:stCondLst>
                                    <p:cond delay="0"/>
                                  </p:stCondLst>
                                  <p:childTnLst>
                                    <p:set>
                                      <p:cBhvr>
                                        <p:cTn id="1074" dur="1" fill="hold">
                                          <p:stCondLst>
                                            <p:cond delay="0"/>
                                          </p:stCondLst>
                                        </p:cTn>
                                        <p:tgtEl>
                                          <p:spTgt spid="437"/>
                                        </p:tgtEl>
                                        <p:attrNameLst>
                                          <p:attrName>style.visibility</p:attrName>
                                        </p:attrNameLst>
                                      </p:cBhvr>
                                      <p:to>
                                        <p:strVal val="visible"/>
                                      </p:to>
                                    </p:set>
                                    <p:anim calcmode="lin" valueType="num">
                                      <p:cBhvr>
                                        <p:cTn id="1075" dur="500" fill="hold"/>
                                        <p:tgtEl>
                                          <p:spTgt spid="437"/>
                                        </p:tgtEl>
                                        <p:attrNameLst>
                                          <p:attrName>ppt_w</p:attrName>
                                        </p:attrNameLst>
                                      </p:cBhvr>
                                      <p:tavLst>
                                        <p:tav tm="0">
                                          <p:val>
                                            <p:fltVal val="0"/>
                                          </p:val>
                                        </p:tav>
                                        <p:tav tm="100000">
                                          <p:val>
                                            <p:strVal val="#ppt_w"/>
                                          </p:val>
                                        </p:tav>
                                      </p:tavLst>
                                    </p:anim>
                                    <p:anim calcmode="lin" valueType="num">
                                      <p:cBhvr>
                                        <p:cTn id="1076" dur="500" fill="hold"/>
                                        <p:tgtEl>
                                          <p:spTgt spid="437"/>
                                        </p:tgtEl>
                                        <p:attrNameLst>
                                          <p:attrName>ppt_h</p:attrName>
                                        </p:attrNameLst>
                                      </p:cBhvr>
                                      <p:tavLst>
                                        <p:tav tm="0">
                                          <p:val>
                                            <p:fltVal val="0"/>
                                          </p:val>
                                        </p:tav>
                                        <p:tav tm="100000">
                                          <p:val>
                                            <p:strVal val="#ppt_h"/>
                                          </p:val>
                                        </p:tav>
                                      </p:tavLst>
                                    </p:anim>
                                    <p:anim calcmode="lin" valueType="num">
                                      <p:cBhvr>
                                        <p:cTn id="1077" dur="500" fill="hold"/>
                                        <p:tgtEl>
                                          <p:spTgt spid="437"/>
                                        </p:tgtEl>
                                        <p:attrNameLst>
                                          <p:attrName>style.rotation</p:attrName>
                                        </p:attrNameLst>
                                      </p:cBhvr>
                                      <p:tavLst>
                                        <p:tav tm="0">
                                          <p:val>
                                            <p:fltVal val="360"/>
                                          </p:val>
                                        </p:tav>
                                        <p:tav tm="100000">
                                          <p:val>
                                            <p:fltVal val="0"/>
                                          </p:val>
                                        </p:tav>
                                      </p:tavLst>
                                    </p:anim>
                                    <p:animEffect transition="in" filter="fade">
                                      <p:cBhvr>
                                        <p:cTn id="1078" dur="500"/>
                                        <p:tgtEl>
                                          <p:spTgt spid="437"/>
                                        </p:tgtEl>
                                      </p:cBhvr>
                                    </p:animEffect>
                                  </p:childTnLst>
                                </p:cTn>
                              </p:par>
                              <p:par>
                                <p:cTn id="1079" presetID="49" presetClass="entr" presetSubtype="0" decel="100000" fill="hold" grpId="0" nodeType="withEffect">
                                  <p:stCondLst>
                                    <p:cond delay="2200"/>
                                  </p:stCondLst>
                                  <p:childTnLst>
                                    <p:set>
                                      <p:cBhvr>
                                        <p:cTn id="1080" dur="1" fill="hold">
                                          <p:stCondLst>
                                            <p:cond delay="0"/>
                                          </p:stCondLst>
                                        </p:cTn>
                                        <p:tgtEl>
                                          <p:spTgt spid="438"/>
                                        </p:tgtEl>
                                        <p:attrNameLst>
                                          <p:attrName>style.visibility</p:attrName>
                                        </p:attrNameLst>
                                      </p:cBhvr>
                                      <p:to>
                                        <p:strVal val="visible"/>
                                      </p:to>
                                    </p:set>
                                    <p:anim calcmode="lin" valueType="num">
                                      <p:cBhvr>
                                        <p:cTn id="1081" dur="500" fill="hold"/>
                                        <p:tgtEl>
                                          <p:spTgt spid="438"/>
                                        </p:tgtEl>
                                        <p:attrNameLst>
                                          <p:attrName>ppt_w</p:attrName>
                                        </p:attrNameLst>
                                      </p:cBhvr>
                                      <p:tavLst>
                                        <p:tav tm="0">
                                          <p:val>
                                            <p:fltVal val="0"/>
                                          </p:val>
                                        </p:tav>
                                        <p:tav tm="100000">
                                          <p:val>
                                            <p:strVal val="#ppt_w"/>
                                          </p:val>
                                        </p:tav>
                                      </p:tavLst>
                                    </p:anim>
                                    <p:anim calcmode="lin" valueType="num">
                                      <p:cBhvr>
                                        <p:cTn id="1082" dur="500" fill="hold"/>
                                        <p:tgtEl>
                                          <p:spTgt spid="438"/>
                                        </p:tgtEl>
                                        <p:attrNameLst>
                                          <p:attrName>ppt_h</p:attrName>
                                        </p:attrNameLst>
                                      </p:cBhvr>
                                      <p:tavLst>
                                        <p:tav tm="0">
                                          <p:val>
                                            <p:fltVal val="0"/>
                                          </p:val>
                                        </p:tav>
                                        <p:tav tm="100000">
                                          <p:val>
                                            <p:strVal val="#ppt_h"/>
                                          </p:val>
                                        </p:tav>
                                      </p:tavLst>
                                    </p:anim>
                                    <p:anim calcmode="lin" valueType="num">
                                      <p:cBhvr>
                                        <p:cTn id="1083" dur="500" fill="hold"/>
                                        <p:tgtEl>
                                          <p:spTgt spid="438"/>
                                        </p:tgtEl>
                                        <p:attrNameLst>
                                          <p:attrName>style.rotation</p:attrName>
                                        </p:attrNameLst>
                                      </p:cBhvr>
                                      <p:tavLst>
                                        <p:tav tm="0">
                                          <p:val>
                                            <p:fltVal val="360"/>
                                          </p:val>
                                        </p:tav>
                                        <p:tav tm="100000">
                                          <p:val>
                                            <p:fltVal val="0"/>
                                          </p:val>
                                        </p:tav>
                                      </p:tavLst>
                                    </p:anim>
                                    <p:animEffect transition="in" filter="fade">
                                      <p:cBhvr>
                                        <p:cTn id="1084" dur="500"/>
                                        <p:tgtEl>
                                          <p:spTgt spid="438"/>
                                        </p:tgtEl>
                                      </p:cBhvr>
                                    </p:animEffect>
                                  </p:childTnLst>
                                </p:cTn>
                              </p:par>
                              <p:par>
                                <p:cTn id="1085" presetID="49" presetClass="entr" presetSubtype="0" decel="100000" fill="hold" grpId="0" nodeType="withEffect">
                                  <p:stCondLst>
                                    <p:cond delay="3700"/>
                                  </p:stCondLst>
                                  <p:childTnLst>
                                    <p:set>
                                      <p:cBhvr>
                                        <p:cTn id="1086" dur="1" fill="hold">
                                          <p:stCondLst>
                                            <p:cond delay="0"/>
                                          </p:stCondLst>
                                        </p:cTn>
                                        <p:tgtEl>
                                          <p:spTgt spid="439"/>
                                        </p:tgtEl>
                                        <p:attrNameLst>
                                          <p:attrName>style.visibility</p:attrName>
                                        </p:attrNameLst>
                                      </p:cBhvr>
                                      <p:to>
                                        <p:strVal val="visible"/>
                                      </p:to>
                                    </p:set>
                                    <p:anim calcmode="lin" valueType="num">
                                      <p:cBhvr>
                                        <p:cTn id="1087" dur="500" fill="hold"/>
                                        <p:tgtEl>
                                          <p:spTgt spid="439"/>
                                        </p:tgtEl>
                                        <p:attrNameLst>
                                          <p:attrName>ppt_w</p:attrName>
                                        </p:attrNameLst>
                                      </p:cBhvr>
                                      <p:tavLst>
                                        <p:tav tm="0">
                                          <p:val>
                                            <p:fltVal val="0"/>
                                          </p:val>
                                        </p:tav>
                                        <p:tav tm="100000">
                                          <p:val>
                                            <p:strVal val="#ppt_w"/>
                                          </p:val>
                                        </p:tav>
                                      </p:tavLst>
                                    </p:anim>
                                    <p:anim calcmode="lin" valueType="num">
                                      <p:cBhvr>
                                        <p:cTn id="1088" dur="500" fill="hold"/>
                                        <p:tgtEl>
                                          <p:spTgt spid="439"/>
                                        </p:tgtEl>
                                        <p:attrNameLst>
                                          <p:attrName>ppt_h</p:attrName>
                                        </p:attrNameLst>
                                      </p:cBhvr>
                                      <p:tavLst>
                                        <p:tav tm="0">
                                          <p:val>
                                            <p:fltVal val="0"/>
                                          </p:val>
                                        </p:tav>
                                        <p:tav tm="100000">
                                          <p:val>
                                            <p:strVal val="#ppt_h"/>
                                          </p:val>
                                        </p:tav>
                                      </p:tavLst>
                                    </p:anim>
                                    <p:anim calcmode="lin" valueType="num">
                                      <p:cBhvr>
                                        <p:cTn id="1089" dur="500" fill="hold"/>
                                        <p:tgtEl>
                                          <p:spTgt spid="439"/>
                                        </p:tgtEl>
                                        <p:attrNameLst>
                                          <p:attrName>style.rotation</p:attrName>
                                        </p:attrNameLst>
                                      </p:cBhvr>
                                      <p:tavLst>
                                        <p:tav tm="0">
                                          <p:val>
                                            <p:fltVal val="360"/>
                                          </p:val>
                                        </p:tav>
                                        <p:tav tm="100000">
                                          <p:val>
                                            <p:fltVal val="0"/>
                                          </p:val>
                                        </p:tav>
                                      </p:tavLst>
                                    </p:anim>
                                    <p:animEffect transition="in" filter="fade">
                                      <p:cBhvr>
                                        <p:cTn id="1090" dur="500"/>
                                        <p:tgtEl>
                                          <p:spTgt spid="439"/>
                                        </p:tgtEl>
                                      </p:cBhvr>
                                    </p:animEffect>
                                  </p:childTnLst>
                                </p:cTn>
                              </p:par>
                              <p:par>
                                <p:cTn id="1091" presetID="49" presetClass="entr" presetSubtype="0" decel="100000" fill="hold" grpId="0" nodeType="withEffect">
                                  <p:stCondLst>
                                    <p:cond delay="1600"/>
                                  </p:stCondLst>
                                  <p:childTnLst>
                                    <p:set>
                                      <p:cBhvr>
                                        <p:cTn id="1092" dur="1" fill="hold">
                                          <p:stCondLst>
                                            <p:cond delay="0"/>
                                          </p:stCondLst>
                                        </p:cTn>
                                        <p:tgtEl>
                                          <p:spTgt spid="440"/>
                                        </p:tgtEl>
                                        <p:attrNameLst>
                                          <p:attrName>style.visibility</p:attrName>
                                        </p:attrNameLst>
                                      </p:cBhvr>
                                      <p:to>
                                        <p:strVal val="visible"/>
                                      </p:to>
                                    </p:set>
                                    <p:anim calcmode="lin" valueType="num">
                                      <p:cBhvr>
                                        <p:cTn id="1093" dur="500" fill="hold"/>
                                        <p:tgtEl>
                                          <p:spTgt spid="440"/>
                                        </p:tgtEl>
                                        <p:attrNameLst>
                                          <p:attrName>ppt_w</p:attrName>
                                        </p:attrNameLst>
                                      </p:cBhvr>
                                      <p:tavLst>
                                        <p:tav tm="0">
                                          <p:val>
                                            <p:fltVal val="0"/>
                                          </p:val>
                                        </p:tav>
                                        <p:tav tm="100000">
                                          <p:val>
                                            <p:strVal val="#ppt_w"/>
                                          </p:val>
                                        </p:tav>
                                      </p:tavLst>
                                    </p:anim>
                                    <p:anim calcmode="lin" valueType="num">
                                      <p:cBhvr>
                                        <p:cTn id="1094" dur="500" fill="hold"/>
                                        <p:tgtEl>
                                          <p:spTgt spid="440"/>
                                        </p:tgtEl>
                                        <p:attrNameLst>
                                          <p:attrName>ppt_h</p:attrName>
                                        </p:attrNameLst>
                                      </p:cBhvr>
                                      <p:tavLst>
                                        <p:tav tm="0">
                                          <p:val>
                                            <p:fltVal val="0"/>
                                          </p:val>
                                        </p:tav>
                                        <p:tav tm="100000">
                                          <p:val>
                                            <p:strVal val="#ppt_h"/>
                                          </p:val>
                                        </p:tav>
                                      </p:tavLst>
                                    </p:anim>
                                    <p:anim calcmode="lin" valueType="num">
                                      <p:cBhvr>
                                        <p:cTn id="1095" dur="500" fill="hold"/>
                                        <p:tgtEl>
                                          <p:spTgt spid="440"/>
                                        </p:tgtEl>
                                        <p:attrNameLst>
                                          <p:attrName>style.rotation</p:attrName>
                                        </p:attrNameLst>
                                      </p:cBhvr>
                                      <p:tavLst>
                                        <p:tav tm="0">
                                          <p:val>
                                            <p:fltVal val="360"/>
                                          </p:val>
                                        </p:tav>
                                        <p:tav tm="100000">
                                          <p:val>
                                            <p:fltVal val="0"/>
                                          </p:val>
                                        </p:tav>
                                      </p:tavLst>
                                    </p:anim>
                                    <p:animEffect transition="in" filter="fade">
                                      <p:cBhvr>
                                        <p:cTn id="1096" dur="500"/>
                                        <p:tgtEl>
                                          <p:spTgt spid="440"/>
                                        </p:tgtEl>
                                      </p:cBhvr>
                                    </p:animEffect>
                                  </p:childTnLst>
                                </p:cTn>
                              </p:par>
                              <p:par>
                                <p:cTn id="1097" presetID="49" presetClass="entr" presetSubtype="0" decel="100000" fill="hold" grpId="0" nodeType="withEffect">
                                  <p:stCondLst>
                                    <p:cond delay="1000"/>
                                  </p:stCondLst>
                                  <p:childTnLst>
                                    <p:set>
                                      <p:cBhvr>
                                        <p:cTn id="1098" dur="1" fill="hold">
                                          <p:stCondLst>
                                            <p:cond delay="0"/>
                                          </p:stCondLst>
                                        </p:cTn>
                                        <p:tgtEl>
                                          <p:spTgt spid="441"/>
                                        </p:tgtEl>
                                        <p:attrNameLst>
                                          <p:attrName>style.visibility</p:attrName>
                                        </p:attrNameLst>
                                      </p:cBhvr>
                                      <p:to>
                                        <p:strVal val="visible"/>
                                      </p:to>
                                    </p:set>
                                    <p:anim calcmode="lin" valueType="num">
                                      <p:cBhvr>
                                        <p:cTn id="1099" dur="500" fill="hold"/>
                                        <p:tgtEl>
                                          <p:spTgt spid="441"/>
                                        </p:tgtEl>
                                        <p:attrNameLst>
                                          <p:attrName>ppt_w</p:attrName>
                                        </p:attrNameLst>
                                      </p:cBhvr>
                                      <p:tavLst>
                                        <p:tav tm="0">
                                          <p:val>
                                            <p:fltVal val="0"/>
                                          </p:val>
                                        </p:tav>
                                        <p:tav tm="100000">
                                          <p:val>
                                            <p:strVal val="#ppt_w"/>
                                          </p:val>
                                        </p:tav>
                                      </p:tavLst>
                                    </p:anim>
                                    <p:anim calcmode="lin" valueType="num">
                                      <p:cBhvr>
                                        <p:cTn id="1100" dur="500" fill="hold"/>
                                        <p:tgtEl>
                                          <p:spTgt spid="441"/>
                                        </p:tgtEl>
                                        <p:attrNameLst>
                                          <p:attrName>ppt_h</p:attrName>
                                        </p:attrNameLst>
                                      </p:cBhvr>
                                      <p:tavLst>
                                        <p:tav tm="0">
                                          <p:val>
                                            <p:fltVal val="0"/>
                                          </p:val>
                                        </p:tav>
                                        <p:tav tm="100000">
                                          <p:val>
                                            <p:strVal val="#ppt_h"/>
                                          </p:val>
                                        </p:tav>
                                      </p:tavLst>
                                    </p:anim>
                                    <p:anim calcmode="lin" valueType="num">
                                      <p:cBhvr>
                                        <p:cTn id="1101" dur="500" fill="hold"/>
                                        <p:tgtEl>
                                          <p:spTgt spid="441"/>
                                        </p:tgtEl>
                                        <p:attrNameLst>
                                          <p:attrName>style.rotation</p:attrName>
                                        </p:attrNameLst>
                                      </p:cBhvr>
                                      <p:tavLst>
                                        <p:tav tm="0">
                                          <p:val>
                                            <p:fltVal val="360"/>
                                          </p:val>
                                        </p:tav>
                                        <p:tav tm="100000">
                                          <p:val>
                                            <p:fltVal val="0"/>
                                          </p:val>
                                        </p:tav>
                                      </p:tavLst>
                                    </p:anim>
                                    <p:animEffect transition="in" filter="fade">
                                      <p:cBhvr>
                                        <p:cTn id="1102" dur="500"/>
                                        <p:tgtEl>
                                          <p:spTgt spid="441"/>
                                        </p:tgtEl>
                                      </p:cBhvr>
                                    </p:animEffect>
                                  </p:childTnLst>
                                </p:cTn>
                              </p:par>
                              <p:par>
                                <p:cTn id="1103" presetID="49" presetClass="entr" presetSubtype="0" decel="100000" fill="hold" grpId="0" nodeType="withEffect">
                                  <p:stCondLst>
                                    <p:cond delay="0"/>
                                  </p:stCondLst>
                                  <p:childTnLst>
                                    <p:set>
                                      <p:cBhvr>
                                        <p:cTn id="1104" dur="1" fill="hold">
                                          <p:stCondLst>
                                            <p:cond delay="0"/>
                                          </p:stCondLst>
                                        </p:cTn>
                                        <p:tgtEl>
                                          <p:spTgt spid="442"/>
                                        </p:tgtEl>
                                        <p:attrNameLst>
                                          <p:attrName>style.visibility</p:attrName>
                                        </p:attrNameLst>
                                      </p:cBhvr>
                                      <p:to>
                                        <p:strVal val="visible"/>
                                      </p:to>
                                    </p:set>
                                    <p:anim calcmode="lin" valueType="num">
                                      <p:cBhvr>
                                        <p:cTn id="1105" dur="500" fill="hold"/>
                                        <p:tgtEl>
                                          <p:spTgt spid="442"/>
                                        </p:tgtEl>
                                        <p:attrNameLst>
                                          <p:attrName>ppt_w</p:attrName>
                                        </p:attrNameLst>
                                      </p:cBhvr>
                                      <p:tavLst>
                                        <p:tav tm="0">
                                          <p:val>
                                            <p:fltVal val="0"/>
                                          </p:val>
                                        </p:tav>
                                        <p:tav tm="100000">
                                          <p:val>
                                            <p:strVal val="#ppt_w"/>
                                          </p:val>
                                        </p:tav>
                                      </p:tavLst>
                                    </p:anim>
                                    <p:anim calcmode="lin" valueType="num">
                                      <p:cBhvr>
                                        <p:cTn id="1106" dur="500" fill="hold"/>
                                        <p:tgtEl>
                                          <p:spTgt spid="442"/>
                                        </p:tgtEl>
                                        <p:attrNameLst>
                                          <p:attrName>ppt_h</p:attrName>
                                        </p:attrNameLst>
                                      </p:cBhvr>
                                      <p:tavLst>
                                        <p:tav tm="0">
                                          <p:val>
                                            <p:fltVal val="0"/>
                                          </p:val>
                                        </p:tav>
                                        <p:tav tm="100000">
                                          <p:val>
                                            <p:strVal val="#ppt_h"/>
                                          </p:val>
                                        </p:tav>
                                      </p:tavLst>
                                    </p:anim>
                                    <p:anim calcmode="lin" valueType="num">
                                      <p:cBhvr>
                                        <p:cTn id="1107" dur="500" fill="hold"/>
                                        <p:tgtEl>
                                          <p:spTgt spid="442"/>
                                        </p:tgtEl>
                                        <p:attrNameLst>
                                          <p:attrName>style.rotation</p:attrName>
                                        </p:attrNameLst>
                                      </p:cBhvr>
                                      <p:tavLst>
                                        <p:tav tm="0">
                                          <p:val>
                                            <p:fltVal val="360"/>
                                          </p:val>
                                        </p:tav>
                                        <p:tav tm="100000">
                                          <p:val>
                                            <p:fltVal val="0"/>
                                          </p:val>
                                        </p:tav>
                                      </p:tavLst>
                                    </p:anim>
                                    <p:animEffect transition="in" filter="fade">
                                      <p:cBhvr>
                                        <p:cTn id="1108" dur="500"/>
                                        <p:tgtEl>
                                          <p:spTgt spid="442"/>
                                        </p:tgtEl>
                                      </p:cBhvr>
                                    </p:animEffect>
                                  </p:childTnLst>
                                </p:cTn>
                              </p:par>
                              <p:par>
                                <p:cTn id="1109" presetID="49" presetClass="entr" presetSubtype="0" decel="100000" fill="hold" grpId="0" nodeType="withEffect">
                                  <p:stCondLst>
                                    <p:cond delay="2200"/>
                                  </p:stCondLst>
                                  <p:childTnLst>
                                    <p:set>
                                      <p:cBhvr>
                                        <p:cTn id="1110" dur="1" fill="hold">
                                          <p:stCondLst>
                                            <p:cond delay="0"/>
                                          </p:stCondLst>
                                        </p:cTn>
                                        <p:tgtEl>
                                          <p:spTgt spid="443"/>
                                        </p:tgtEl>
                                        <p:attrNameLst>
                                          <p:attrName>style.visibility</p:attrName>
                                        </p:attrNameLst>
                                      </p:cBhvr>
                                      <p:to>
                                        <p:strVal val="visible"/>
                                      </p:to>
                                    </p:set>
                                    <p:anim calcmode="lin" valueType="num">
                                      <p:cBhvr>
                                        <p:cTn id="1111" dur="500" fill="hold"/>
                                        <p:tgtEl>
                                          <p:spTgt spid="443"/>
                                        </p:tgtEl>
                                        <p:attrNameLst>
                                          <p:attrName>ppt_w</p:attrName>
                                        </p:attrNameLst>
                                      </p:cBhvr>
                                      <p:tavLst>
                                        <p:tav tm="0">
                                          <p:val>
                                            <p:fltVal val="0"/>
                                          </p:val>
                                        </p:tav>
                                        <p:tav tm="100000">
                                          <p:val>
                                            <p:strVal val="#ppt_w"/>
                                          </p:val>
                                        </p:tav>
                                      </p:tavLst>
                                    </p:anim>
                                    <p:anim calcmode="lin" valueType="num">
                                      <p:cBhvr>
                                        <p:cTn id="1112" dur="500" fill="hold"/>
                                        <p:tgtEl>
                                          <p:spTgt spid="443"/>
                                        </p:tgtEl>
                                        <p:attrNameLst>
                                          <p:attrName>ppt_h</p:attrName>
                                        </p:attrNameLst>
                                      </p:cBhvr>
                                      <p:tavLst>
                                        <p:tav tm="0">
                                          <p:val>
                                            <p:fltVal val="0"/>
                                          </p:val>
                                        </p:tav>
                                        <p:tav tm="100000">
                                          <p:val>
                                            <p:strVal val="#ppt_h"/>
                                          </p:val>
                                        </p:tav>
                                      </p:tavLst>
                                    </p:anim>
                                    <p:anim calcmode="lin" valueType="num">
                                      <p:cBhvr>
                                        <p:cTn id="1113" dur="500" fill="hold"/>
                                        <p:tgtEl>
                                          <p:spTgt spid="443"/>
                                        </p:tgtEl>
                                        <p:attrNameLst>
                                          <p:attrName>style.rotation</p:attrName>
                                        </p:attrNameLst>
                                      </p:cBhvr>
                                      <p:tavLst>
                                        <p:tav tm="0">
                                          <p:val>
                                            <p:fltVal val="360"/>
                                          </p:val>
                                        </p:tav>
                                        <p:tav tm="100000">
                                          <p:val>
                                            <p:fltVal val="0"/>
                                          </p:val>
                                        </p:tav>
                                      </p:tavLst>
                                    </p:anim>
                                    <p:animEffect transition="in" filter="fade">
                                      <p:cBhvr>
                                        <p:cTn id="1114" dur="500"/>
                                        <p:tgtEl>
                                          <p:spTgt spid="443"/>
                                        </p:tgtEl>
                                      </p:cBhvr>
                                    </p:animEffect>
                                  </p:childTnLst>
                                </p:cTn>
                              </p:par>
                              <p:par>
                                <p:cTn id="1115" presetID="49" presetClass="entr" presetSubtype="0" decel="100000" fill="hold" grpId="0" nodeType="withEffect">
                                  <p:stCondLst>
                                    <p:cond delay="2200"/>
                                  </p:stCondLst>
                                  <p:childTnLst>
                                    <p:set>
                                      <p:cBhvr>
                                        <p:cTn id="1116" dur="1" fill="hold">
                                          <p:stCondLst>
                                            <p:cond delay="0"/>
                                          </p:stCondLst>
                                        </p:cTn>
                                        <p:tgtEl>
                                          <p:spTgt spid="444"/>
                                        </p:tgtEl>
                                        <p:attrNameLst>
                                          <p:attrName>style.visibility</p:attrName>
                                        </p:attrNameLst>
                                      </p:cBhvr>
                                      <p:to>
                                        <p:strVal val="visible"/>
                                      </p:to>
                                    </p:set>
                                    <p:anim calcmode="lin" valueType="num">
                                      <p:cBhvr>
                                        <p:cTn id="1117" dur="500" fill="hold"/>
                                        <p:tgtEl>
                                          <p:spTgt spid="444"/>
                                        </p:tgtEl>
                                        <p:attrNameLst>
                                          <p:attrName>ppt_w</p:attrName>
                                        </p:attrNameLst>
                                      </p:cBhvr>
                                      <p:tavLst>
                                        <p:tav tm="0">
                                          <p:val>
                                            <p:fltVal val="0"/>
                                          </p:val>
                                        </p:tav>
                                        <p:tav tm="100000">
                                          <p:val>
                                            <p:strVal val="#ppt_w"/>
                                          </p:val>
                                        </p:tav>
                                      </p:tavLst>
                                    </p:anim>
                                    <p:anim calcmode="lin" valueType="num">
                                      <p:cBhvr>
                                        <p:cTn id="1118" dur="500" fill="hold"/>
                                        <p:tgtEl>
                                          <p:spTgt spid="444"/>
                                        </p:tgtEl>
                                        <p:attrNameLst>
                                          <p:attrName>ppt_h</p:attrName>
                                        </p:attrNameLst>
                                      </p:cBhvr>
                                      <p:tavLst>
                                        <p:tav tm="0">
                                          <p:val>
                                            <p:fltVal val="0"/>
                                          </p:val>
                                        </p:tav>
                                        <p:tav tm="100000">
                                          <p:val>
                                            <p:strVal val="#ppt_h"/>
                                          </p:val>
                                        </p:tav>
                                      </p:tavLst>
                                    </p:anim>
                                    <p:anim calcmode="lin" valueType="num">
                                      <p:cBhvr>
                                        <p:cTn id="1119" dur="500" fill="hold"/>
                                        <p:tgtEl>
                                          <p:spTgt spid="444"/>
                                        </p:tgtEl>
                                        <p:attrNameLst>
                                          <p:attrName>style.rotation</p:attrName>
                                        </p:attrNameLst>
                                      </p:cBhvr>
                                      <p:tavLst>
                                        <p:tav tm="0">
                                          <p:val>
                                            <p:fltVal val="360"/>
                                          </p:val>
                                        </p:tav>
                                        <p:tav tm="100000">
                                          <p:val>
                                            <p:fltVal val="0"/>
                                          </p:val>
                                        </p:tav>
                                      </p:tavLst>
                                    </p:anim>
                                    <p:animEffect transition="in" filter="fade">
                                      <p:cBhvr>
                                        <p:cTn id="1120" dur="500"/>
                                        <p:tgtEl>
                                          <p:spTgt spid="444"/>
                                        </p:tgtEl>
                                      </p:cBhvr>
                                    </p:animEffect>
                                  </p:childTnLst>
                                </p:cTn>
                              </p:par>
                              <p:par>
                                <p:cTn id="1121" presetID="49" presetClass="entr" presetSubtype="0" decel="100000" fill="hold" grpId="0" nodeType="withEffect">
                                  <p:stCondLst>
                                    <p:cond delay="1600"/>
                                  </p:stCondLst>
                                  <p:childTnLst>
                                    <p:set>
                                      <p:cBhvr>
                                        <p:cTn id="1122" dur="1" fill="hold">
                                          <p:stCondLst>
                                            <p:cond delay="0"/>
                                          </p:stCondLst>
                                        </p:cTn>
                                        <p:tgtEl>
                                          <p:spTgt spid="445"/>
                                        </p:tgtEl>
                                        <p:attrNameLst>
                                          <p:attrName>style.visibility</p:attrName>
                                        </p:attrNameLst>
                                      </p:cBhvr>
                                      <p:to>
                                        <p:strVal val="visible"/>
                                      </p:to>
                                    </p:set>
                                    <p:anim calcmode="lin" valueType="num">
                                      <p:cBhvr>
                                        <p:cTn id="1123" dur="500" fill="hold"/>
                                        <p:tgtEl>
                                          <p:spTgt spid="445"/>
                                        </p:tgtEl>
                                        <p:attrNameLst>
                                          <p:attrName>ppt_w</p:attrName>
                                        </p:attrNameLst>
                                      </p:cBhvr>
                                      <p:tavLst>
                                        <p:tav tm="0">
                                          <p:val>
                                            <p:fltVal val="0"/>
                                          </p:val>
                                        </p:tav>
                                        <p:tav tm="100000">
                                          <p:val>
                                            <p:strVal val="#ppt_w"/>
                                          </p:val>
                                        </p:tav>
                                      </p:tavLst>
                                    </p:anim>
                                    <p:anim calcmode="lin" valueType="num">
                                      <p:cBhvr>
                                        <p:cTn id="1124" dur="500" fill="hold"/>
                                        <p:tgtEl>
                                          <p:spTgt spid="445"/>
                                        </p:tgtEl>
                                        <p:attrNameLst>
                                          <p:attrName>ppt_h</p:attrName>
                                        </p:attrNameLst>
                                      </p:cBhvr>
                                      <p:tavLst>
                                        <p:tav tm="0">
                                          <p:val>
                                            <p:fltVal val="0"/>
                                          </p:val>
                                        </p:tav>
                                        <p:tav tm="100000">
                                          <p:val>
                                            <p:strVal val="#ppt_h"/>
                                          </p:val>
                                        </p:tav>
                                      </p:tavLst>
                                    </p:anim>
                                    <p:anim calcmode="lin" valueType="num">
                                      <p:cBhvr>
                                        <p:cTn id="1125" dur="500" fill="hold"/>
                                        <p:tgtEl>
                                          <p:spTgt spid="445"/>
                                        </p:tgtEl>
                                        <p:attrNameLst>
                                          <p:attrName>style.rotation</p:attrName>
                                        </p:attrNameLst>
                                      </p:cBhvr>
                                      <p:tavLst>
                                        <p:tav tm="0">
                                          <p:val>
                                            <p:fltVal val="360"/>
                                          </p:val>
                                        </p:tav>
                                        <p:tav tm="100000">
                                          <p:val>
                                            <p:fltVal val="0"/>
                                          </p:val>
                                        </p:tav>
                                      </p:tavLst>
                                    </p:anim>
                                    <p:animEffect transition="in" filter="fade">
                                      <p:cBhvr>
                                        <p:cTn id="1126" dur="500"/>
                                        <p:tgtEl>
                                          <p:spTgt spid="445"/>
                                        </p:tgtEl>
                                      </p:cBhvr>
                                    </p:animEffect>
                                  </p:childTnLst>
                                </p:cTn>
                              </p:par>
                              <p:par>
                                <p:cTn id="1127" presetID="49" presetClass="entr" presetSubtype="0" decel="100000" fill="hold" grpId="0" nodeType="withEffect">
                                  <p:stCondLst>
                                    <p:cond delay="500"/>
                                  </p:stCondLst>
                                  <p:childTnLst>
                                    <p:set>
                                      <p:cBhvr>
                                        <p:cTn id="1128" dur="1" fill="hold">
                                          <p:stCondLst>
                                            <p:cond delay="0"/>
                                          </p:stCondLst>
                                        </p:cTn>
                                        <p:tgtEl>
                                          <p:spTgt spid="446"/>
                                        </p:tgtEl>
                                        <p:attrNameLst>
                                          <p:attrName>style.visibility</p:attrName>
                                        </p:attrNameLst>
                                      </p:cBhvr>
                                      <p:to>
                                        <p:strVal val="visible"/>
                                      </p:to>
                                    </p:set>
                                    <p:anim calcmode="lin" valueType="num">
                                      <p:cBhvr>
                                        <p:cTn id="1129" dur="500" fill="hold"/>
                                        <p:tgtEl>
                                          <p:spTgt spid="446"/>
                                        </p:tgtEl>
                                        <p:attrNameLst>
                                          <p:attrName>ppt_w</p:attrName>
                                        </p:attrNameLst>
                                      </p:cBhvr>
                                      <p:tavLst>
                                        <p:tav tm="0">
                                          <p:val>
                                            <p:fltVal val="0"/>
                                          </p:val>
                                        </p:tav>
                                        <p:tav tm="100000">
                                          <p:val>
                                            <p:strVal val="#ppt_w"/>
                                          </p:val>
                                        </p:tav>
                                      </p:tavLst>
                                    </p:anim>
                                    <p:anim calcmode="lin" valueType="num">
                                      <p:cBhvr>
                                        <p:cTn id="1130" dur="500" fill="hold"/>
                                        <p:tgtEl>
                                          <p:spTgt spid="446"/>
                                        </p:tgtEl>
                                        <p:attrNameLst>
                                          <p:attrName>ppt_h</p:attrName>
                                        </p:attrNameLst>
                                      </p:cBhvr>
                                      <p:tavLst>
                                        <p:tav tm="0">
                                          <p:val>
                                            <p:fltVal val="0"/>
                                          </p:val>
                                        </p:tav>
                                        <p:tav tm="100000">
                                          <p:val>
                                            <p:strVal val="#ppt_h"/>
                                          </p:val>
                                        </p:tav>
                                      </p:tavLst>
                                    </p:anim>
                                    <p:anim calcmode="lin" valueType="num">
                                      <p:cBhvr>
                                        <p:cTn id="1131" dur="500" fill="hold"/>
                                        <p:tgtEl>
                                          <p:spTgt spid="446"/>
                                        </p:tgtEl>
                                        <p:attrNameLst>
                                          <p:attrName>style.rotation</p:attrName>
                                        </p:attrNameLst>
                                      </p:cBhvr>
                                      <p:tavLst>
                                        <p:tav tm="0">
                                          <p:val>
                                            <p:fltVal val="360"/>
                                          </p:val>
                                        </p:tav>
                                        <p:tav tm="100000">
                                          <p:val>
                                            <p:fltVal val="0"/>
                                          </p:val>
                                        </p:tav>
                                      </p:tavLst>
                                    </p:anim>
                                    <p:animEffect transition="in" filter="fade">
                                      <p:cBhvr>
                                        <p:cTn id="1132" dur="500"/>
                                        <p:tgtEl>
                                          <p:spTgt spid="446"/>
                                        </p:tgtEl>
                                      </p:cBhvr>
                                    </p:animEffect>
                                  </p:childTnLst>
                                </p:cTn>
                              </p:par>
                              <p:par>
                                <p:cTn id="1133" presetID="49" presetClass="entr" presetSubtype="0" decel="100000" fill="hold" grpId="0" nodeType="withEffect">
                                  <p:stCondLst>
                                    <p:cond delay="2700"/>
                                  </p:stCondLst>
                                  <p:childTnLst>
                                    <p:set>
                                      <p:cBhvr>
                                        <p:cTn id="1134" dur="1" fill="hold">
                                          <p:stCondLst>
                                            <p:cond delay="0"/>
                                          </p:stCondLst>
                                        </p:cTn>
                                        <p:tgtEl>
                                          <p:spTgt spid="447"/>
                                        </p:tgtEl>
                                        <p:attrNameLst>
                                          <p:attrName>style.visibility</p:attrName>
                                        </p:attrNameLst>
                                      </p:cBhvr>
                                      <p:to>
                                        <p:strVal val="visible"/>
                                      </p:to>
                                    </p:set>
                                    <p:anim calcmode="lin" valueType="num">
                                      <p:cBhvr>
                                        <p:cTn id="1135" dur="500" fill="hold"/>
                                        <p:tgtEl>
                                          <p:spTgt spid="447"/>
                                        </p:tgtEl>
                                        <p:attrNameLst>
                                          <p:attrName>ppt_w</p:attrName>
                                        </p:attrNameLst>
                                      </p:cBhvr>
                                      <p:tavLst>
                                        <p:tav tm="0">
                                          <p:val>
                                            <p:fltVal val="0"/>
                                          </p:val>
                                        </p:tav>
                                        <p:tav tm="100000">
                                          <p:val>
                                            <p:strVal val="#ppt_w"/>
                                          </p:val>
                                        </p:tav>
                                      </p:tavLst>
                                    </p:anim>
                                    <p:anim calcmode="lin" valueType="num">
                                      <p:cBhvr>
                                        <p:cTn id="1136" dur="500" fill="hold"/>
                                        <p:tgtEl>
                                          <p:spTgt spid="447"/>
                                        </p:tgtEl>
                                        <p:attrNameLst>
                                          <p:attrName>ppt_h</p:attrName>
                                        </p:attrNameLst>
                                      </p:cBhvr>
                                      <p:tavLst>
                                        <p:tav tm="0">
                                          <p:val>
                                            <p:fltVal val="0"/>
                                          </p:val>
                                        </p:tav>
                                        <p:tav tm="100000">
                                          <p:val>
                                            <p:strVal val="#ppt_h"/>
                                          </p:val>
                                        </p:tav>
                                      </p:tavLst>
                                    </p:anim>
                                    <p:anim calcmode="lin" valueType="num">
                                      <p:cBhvr>
                                        <p:cTn id="1137" dur="500" fill="hold"/>
                                        <p:tgtEl>
                                          <p:spTgt spid="447"/>
                                        </p:tgtEl>
                                        <p:attrNameLst>
                                          <p:attrName>style.rotation</p:attrName>
                                        </p:attrNameLst>
                                      </p:cBhvr>
                                      <p:tavLst>
                                        <p:tav tm="0">
                                          <p:val>
                                            <p:fltVal val="360"/>
                                          </p:val>
                                        </p:tav>
                                        <p:tav tm="100000">
                                          <p:val>
                                            <p:fltVal val="0"/>
                                          </p:val>
                                        </p:tav>
                                      </p:tavLst>
                                    </p:anim>
                                    <p:animEffect transition="in" filter="fade">
                                      <p:cBhvr>
                                        <p:cTn id="1138" dur="500"/>
                                        <p:tgtEl>
                                          <p:spTgt spid="447"/>
                                        </p:tgtEl>
                                      </p:cBhvr>
                                    </p:animEffect>
                                  </p:childTnLst>
                                </p:cTn>
                              </p:par>
                              <p:par>
                                <p:cTn id="1139" presetID="49" presetClass="entr" presetSubtype="0" decel="100000" fill="hold" grpId="0" nodeType="withEffect">
                                  <p:stCondLst>
                                    <p:cond delay="2200"/>
                                  </p:stCondLst>
                                  <p:childTnLst>
                                    <p:set>
                                      <p:cBhvr>
                                        <p:cTn id="1140" dur="1" fill="hold">
                                          <p:stCondLst>
                                            <p:cond delay="0"/>
                                          </p:stCondLst>
                                        </p:cTn>
                                        <p:tgtEl>
                                          <p:spTgt spid="448"/>
                                        </p:tgtEl>
                                        <p:attrNameLst>
                                          <p:attrName>style.visibility</p:attrName>
                                        </p:attrNameLst>
                                      </p:cBhvr>
                                      <p:to>
                                        <p:strVal val="visible"/>
                                      </p:to>
                                    </p:set>
                                    <p:anim calcmode="lin" valueType="num">
                                      <p:cBhvr>
                                        <p:cTn id="1141" dur="500" fill="hold"/>
                                        <p:tgtEl>
                                          <p:spTgt spid="448"/>
                                        </p:tgtEl>
                                        <p:attrNameLst>
                                          <p:attrName>ppt_w</p:attrName>
                                        </p:attrNameLst>
                                      </p:cBhvr>
                                      <p:tavLst>
                                        <p:tav tm="0">
                                          <p:val>
                                            <p:fltVal val="0"/>
                                          </p:val>
                                        </p:tav>
                                        <p:tav tm="100000">
                                          <p:val>
                                            <p:strVal val="#ppt_w"/>
                                          </p:val>
                                        </p:tav>
                                      </p:tavLst>
                                    </p:anim>
                                    <p:anim calcmode="lin" valueType="num">
                                      <p:cBhvr>
                                        <p:cTn id="1142" dur="500" fill="hold"/>
                                        <p:tgtEl>
                                          <p:spTgt spid="448"/>
                                        </p:tgtEl>
                                        <p:attrNameLst>
                                          <p:attrName>ppt_h</p:attrName>
                                        </p:attrNameLst>
                                      </p:cBhvr>
                                      <p:tavLst>
                                        <p:tav tm="0">
                                          <p:val>
                                            <p:fltVal val="0"/>
                                          </p:val>
                                        </p:tav>
                                        <p:tav tm="100000">
                                          <p:val>
                                            <p:strVal val="#ppt_h"/>
                                          </p:val>
                                        </p:tav>
                                      </p:tavLst>
                                    </p:anim>
                                    <p:anim calcmode="lin" valueType="num">
                                      <p:cBhvr>
                                        <p:cTn id="1143" dur="500" fill="hold"/>
                                        <p:tgtEl>
                                          <p:spTgt spid="448"/>
                                        </p:tgtEl>
                                        <p:attrNameLst>
                                          <p:attrName>style.rotation</p:attrName>
                                        </p:attrNameLst>
                                      </p:cBhvr>
                                      <p:tavLst>
                                        <p:tav tm="0">
                                          <p:val>
                                            <p:fltVal val="360"/>
                                          </p:val>
                                        </p:tav>
                                        <p:tav tm="100000">
                                          <p:val>
                                            <p:fltVal val="0"/>
                                          </p:val>
                                        </p:tav>
                                      </p:tavLst>
                                    </p:anim>
                                    <p:animEffect transition="in" filter="fade">
                                      <p:cBhvr>
                                        <p:cTn id="1144" dur="500"/>
                                        <p:tgtEl>
                                          <p:spTgt spid="448"/>
                                        </p:tgtEl>
                                      </p:cBhvr>
                                    </p:animEffect>
                                  </p:childTnLst>
                                </p:cTn>
                              </p:par>
                              <p:par>
                                <p:cTn id="1145" presetID="49" presetClass="entr" presetSubtype="0" decel="100000" fill="hold" grpId="0" nodeType="withEffect">
                                  <p:stCondLst>
                                    <p:cond delay="1600"/>
                                  </p:stCondLst>
                                  <p:childTnLst>
                                    <p:set>
                                      <p:cBhvr>
                                        <p:cTn id="1146" dur="1" fill="hold">
                                          <p:stCondLst>
                                            <p:cond delay="0"/>
                                          </p:stCondLst>
                                        </p:cTn>
                                        <p:tgtEl>
                                          <p:spTgt spid="449"/>
                                        </p:tgtEl>
                                        <p:attrNameLst>
                                          <p:attrName>style.visibility</p:attrName>
                                        </p:attrNameLst>
                                      </p:cBhvr>
                                      <p:to>
                                        <p:strVal val="visible"/>
                                      </p:to>
                                    </p:set>
                                    <p:anim calcmode="lin" valueType="num">
                                      <p:cBhvr>
                                        <p:cTn id="1147" dur="500" fill="hold"/>
                                        <p:tgtEl>
                                          <p:spTgt spid="449"/>
                                        </p:tgtEl>
                                        <p:attrNameLst>
                                          <p:attrName>ppt_w</p:attrName>
                                        </p:attrNameLst>
                                      </p:cBhvr>
                                      <p:tavLst>
                                        <p:tav tm="0">
                                          <p:val>
                                            <p:fltVal val="0"/>
                                          </p:val>
                                        </p:tav>
                                        <p:tav tm="100000">
                                          <p:val>
                                            <p:strVal val="#ppt_w"/>
                                          </p:val>
                                        </p:tav>
                                      </p:tavLst>
                                    </p:anim>
                                    <p:anim calcmode="lin" valueType="num">
                                      <p:cBhvr>
                                        <p:cTn id="1148" dur="500" fill="hold"/>
                                        <p:tgtEl>
                                          <p:spTgt spid="449"/>
                                        </p:tgtEl>
                                        <p:attrNameLst>
                                          <p:attrName>ppt_h</p:attrName>
                                        </p:attrNameLst>
                                      </p:cBhvr>
                                      <p:tavLst>
                                        <p:tav tm="0">
                                          <p:val>
                                            <p:fltVal val="0"/>
                                          </p:val>
                                        </p:tav>
                                        <p:tav tm="100000">
                                          <p:val>
                                            <p:strVal val="#ppt_h"/>
                                          </p:val>
                                        </p:tav>
                                      </p:tavLst>
                                    </p:anim>
                                    <p:anim calcmode="lin" valueType="num">
                                      <p:cBhvr>
                                        <p:cTn id="1149" dur="500" fill="hold"/>
                                        <p:tgtEl>
                                          <p:spTgt spid="449"/>
                                        </p:tgtEl>
                                        <p:attrNameLst>
                                          <p:attrName>style.rotation</p:attrName>
                                        </p:attrNameLst>
                                      </p:cBhvr>
                                      <p:tavLst>
                                        <p:tav tm="0">
                                          <p:val>
                                            <p:fltVal val="360"/>
                                          </p:val>
                                        </p:tav>
                                        <p:tav tm="100000">
                                          <p:val>
                                            <p:fltVal val="0"/>
                                          </p:val>
                                        </p:tav>
                                      </p:tavLst>
                                    </p:anim>
                                    <p:animEffect transition="in" filter="fade">
                                      <p:cBhvr>
                                        <p:cTn id="1150" dur="500"/>
                                        <p:tgtEl>
                                          <p:spTgt spid="449"/>
                                        </p:tgtEl>
                                      </p:cBhvr>
                                    </p:animEffect>
                                  </p:childTnLst>
                                </p:cTn>
                              </p:par>
                              <p:par>
                                <p:cTn id="1151" presetID="49" presetClass="entr" presetSubtype="0" decel="100000" fill="hold" grpId="0" nodeType="withEffect">
                                  <p:stCondLst>
                                    <p:cond delay="1000"/>
                                  </p:stCondLst>
                                  <p:childTnLst>
                                    <p:set>
                                      <p:cBhvr>
                                        <p:cTn id="1152" dur="1" fill="hold">
                                          <p:stCondLst>
                                            <p:cond delay="0"/>
                                          </p:stCondLst>
                                        </p:cTn>
                                        <p:tgtEl>
                                          <p:spTgt spid="450"/>
                                        </p:tgtEl>
                                        <p:attrNameLst>
                                          <p:attrName>style.visibility</p:attrName>
                                        </p:attrNameLst>
                                      </p:cBhvr>
                                      <p:to>
                                        <p:strVal val="visible"/>
                                      </p:to>
                                    </p:set>
                                    <p:anim calcmode="lin" valueType="num">
                                      <p:cBhvr>
                                        <p:cTn id="1153" dur="500" fill="hold"/>
                                        <p:tgtEl>
                                          <p:spTgt spid="450"/>
                                        </p:tgtEl>
                                        <p:attrNameLst>
                                          <p:attrName>ppt_w</p:attrName>
                                        </p:attrNameLst>
                                      </p:cBhvr>
                                      <p:tavLst>
                                        <p:tav tm="0">
                                          <p:val>
                                            <p:fltVal val="0"/>
                                          </p:val>
                                        </p:tav>
                                        <p:tav tm="100000">
                                          <p:val>
                                            <p:strVal val="#ppt_w"/>
                                          </p:val>
                                        </p:tav>
                                      </p:tavLst>
                                    </p:anim>
                                    <p:anim calcmode="lin" valueType="num">
                                      <p:cBhvr>
                                        <p:cTn id="1154" dur="500" fill="hold"/>
                                        <p:tgtEl>
                                          <p:spTgt spid="450"/>
                                        </p:tgtEl>
                                        <p:attrNameLst>
                                          <p:attrName>ppt_h</p:attrName>
                                        </p:attrNameLst>
                                      </p:cBhvr>
                                      <p:tavLst>
                                        <p:tav tm="0">
                                          <p:val>
                                            <p:fltVal val="0"/>
                                          </p:val>
                                        </p:tav>
                                        <p:tav tm="100000">
                                          <p:val>
                                            <p:strVal val="#ppt_h"/>
                                          </p:val>
                                        </p:tav>
                                      </p:tavLst>
                                    </p:anim>
                                    <p:anim calcmode="lin" valueType="num">
                                      <p:cBhvr>
                                        <p:cTn id="1155" dur="500" fill="hold"/>
                                        <p:tgtEl>
                                          <p:spTgt spid="450"/>
                                        </p:tgtEl>
                                        <p:attrNameLst>
                                          <p:attrName>style.rotation</p:attrName>
                                        </p:attrNameLst>
                                      </p:cBhvr>
                                      <p:tavLst>
                                        <p:tav tm="0">
                                          <p:val>
                                            <p:fltVal val="360"/>
                                          </p:val>
                                        </p:tav>
                                        <p:tav tm="100000">
                                          <p:val>
                                            <p:fltVal val="0"/>
                                          </p:val>
                                        </p:tav>
                                      </p:tavLst>
                                    </p:anim>
                                    <p:animEffect transition="in" filter="fade">
                                      <p:cBhvr>
                                        <p:cTn id="1156" dur="500"/>
                                        <p:tgtEl>
                                          <p:spTgt spid="450"/>
                                        </p:tgtEl>
                                      </p:cBhvr>
                                    </p:animEffect>
                                  </p:childTnLst>
                                </p:cTn>
                              </p:par>
                              <p:par>
                                <p:cTn id="1157" presetID="49" presetClass="entr" presetSubtype="0" decel="100000" fill="hold" grpId="0" nodeType="withEffect">
                                  <p:stCondLst>
                                    <p:cond delay="0"/>
                                  </p:stCondLst>
                                  <p:childTnLst>
                                    <p:set>
                                      <p:cBhvr>
                                        <p:cTn id="1158" dur="1" fill="hold">
                                          <p:stCondLst>
                                            <p:cond delay="0"/>
                                          </p:stCondLst>
                                        </p:cTn>
                                        <p:tgtEl>
                                          <p:spTgt spid="451"/>
                                        </p:tgtEl>
                                        <p:attrNameLst>
                                          <p:attrName>style.visibility</p:attrName>
                                        </p:attrNameLst>
                                      </p:cBhvr>
                                      <p:to>
                                        <p:strVal val="visible"/>
                                      </p:to>
                                    </p:set>
                                    <p:anim calcmode="lin" valueType="num">
                                      <p:cBhvr>
                                        <p:cTn id="1159" dur="500" fill="hold"/>
                                        <p:tgtEl>
                                          <p:spTgt spid="451"/>
                                        </p:tgtEl>
                                        <p:attrNameLst>
                                          <p:attrName>ppt_w</p:attrName>
                                        </p:attrNameLst>
                                      </p:cBhvr>
                                      <p:tavLst>
                                        <p:tav tm="0">
                                          <p:val>
                                            <p:fltVal val="0"/>
                                          </p:val>
                                        </p:tav>
                                        <p:tav tm="100000">
                                          <p:val>
                                            <p:strVal val="#ppt_w"/>
                                          </p:val>
                                        </p:tav>
                                      </p:tavLst>
                                    </p:anim>
                                    <p:anim calcmode="lin" valueType="num">
                                      <p:cBhvr>
                                        <p:cTn id="1160" dur="500" fill="hold"/>
                                        <p:tgtEl>
                                          <p:spTgt spid="451"/>
                                        </p:tgtEl>
                                        <p:attrNameLst>
                                          <p:attrName>ppt_h</p:attrName>
                                        </p:attrNameLst>
                                      </p:cBhvr>
                                      <p:tavLst>
                                        <p:tav tm="0">
                                          <p:val>
                                            <p:fltVal val="0"/>
                                          </p:val>
                                        </p:tav>
                                        <p:tav tm="100000">
                                          <p:val>
                                            <p:strVal val="#ppt_h"/>
                                          </p:val>
                                        </p:tav>
                                      </p:tavLst>
                                    </p:anim>
                                    <p:anim calcmode="lin" valueType="num">
                                      <p:cBhvr>
                                        <p:cTn id="1161" dur="500" fill="hold"/>
                                        <p:tgtEl>
                                          <p:spTgt spid="451"/>
                                        </p:tgtEl>
                                        <p:attrNameLst>
                                          <p:attrName>style.rotation</p:attrName>
                                        </p:attrNameLst>
                                      </p:cBhvr>
                                      <p:tavLst>
                                        <p:tav tm="0">
                                          <p:val>
                                            <p:fltVal val="360"/>
                                          </p:val>
                                        </p:tav>
                                        <p:tav tm="100000">
                                          <p:val>
                                            <p:fltVal val="0"/>
                                          </p:val>
                                        </p:tav>
                                      </p:tavLst>
                                    </p:anim>
                                    <p:animEffect transition="in" filter="fade">
                                      <p:cBhvr>
                                        <p:cTn id="1162" dur="500"/>
                                        <p:tgtEl>
                                          <p:spTgt spid="451"/>
                                        </p:tgtEl>
                                      </p:cBhvr>
                                    </p:animEffect>
                                  </p:childTnLst>
                                </p:cTn>
                              </p:par>
                              <p:par>
                                <p:cTn id="1163" presetID="49" presetClass="entr" presetSubtype="0" decel="100000" fill="hold" grpId="0" nodeType="withEffect">
                                  <p:stCondLst>
                                    <p:cond delay="2200"/>
                                  </p:stCondLst>
                                  <p:childTnLst>
                                    <p:set>
                                      <p:cBhvr>
                                        <p:cTn id="1164" dur="1" fill="hold">
                                          <p:stCondLst>
                                            <p:cond delay="0"/>
                                          </p:stCondLst>
                                        </p:cTn>
                                        <p:tgtEl>
                                          <p:spTgt spid="452"/>
                                        </p:tgtEl>
                                        <p:attrNameLst>
                                          <p:attrName>style.visibility</p:attrName>
                                        </p:attrNameLst>
                                      </p:cBhvr>
                                      <p:to>
                                        <p:strVal val="visible"/>
                                      </p:to>
                                    </p:set>
                                    <p:anim calcmode="lin" valueType="num">
                                      <p:cBhvr>
                                        <p:cTn id="1165" dur="500" fill="hold"/>
                                        <p:tgtEl>
                                          <p:spTgt spid="452"/>
                                        </p:tgtEl>
                                        <p:attrNameLst>
                                          <p:attrName>ppt_w</p:attrName>
                                        </p:attrNameLst>
                                      </p:cBhvr>
                                      <p:tavLst>
                                        <p:tav tm="0">
                                          <p:val>
                                            <p:fltVal val="0"/>
                                          </p:val>
                                        </p:tav>
                                        <p:tav tm="100000">
                                          <p:val>
                                            <p:strVal val="#ppt_w"/>
                                          </p:val>
                                        </p:tav>
                                      </p:tavLst>
                                    </p:anim>
                                    <p:anim calcmode="lin" valueType="num">
                                      <p:cBhvr>
                                        <p:cTn id="1166" dur="500" fill="hold"/>
                                        <p:tgtEl>
                                          <p:spTgt spid="452"/>
                                        </p:tgtEl>
                                        <p:attrNameLst>
                                          <p:attrName>ppt_h</p:attrName>
                                        </p:attrNameLst>
                                      </p:cBhvr>
                                      <p:tavLst>
                                        <p:tav tm="0">
                                          <p:val>
                                            <p:fltVal val="0"/>
                                          </p:val>
                                        </p:tav>
                                        <p:tav tm="100000">
                                          <p:val>
                                            <p:strVal val="#ppt_h"/>
                                          </p:val>
                                        </p:tav>
                                      </p:tavLst>
                                    </p:anim>
                                    <p:anim calcmode="lin" valueType="num">
                                      <p:cBhvr>
                                        <p:cTn id="1167" dur="500" fill="hold"/>
                                        <p:tgtEl>
                                          <p:spTgt spid="452"/>
                                        </p:tgtEl>
                                        <p:attrNameLst>
                                          <p:attrName>style.rotation</p:attrName>
                                        </p:attrNameLst>
                                      </p:cBhvr>
                                      <p:tavLst>
                                        <p:tav tm="0">
                                          <p:val>
                                            <p:fltVal val="360"/>
                                          </p:val>
                                        </p:tav>
                                        <p:tav tm="100000">
                                          <p:val>
                                            <p:fltVal val="0"/>
                                          </p:val>
                                        </p:tav>
                                      </p:tavLst>
                                    </p:anim>
                                    <p:animEffect transition="in" filter="fade">
                                      <p:cBhvr>
                                        <p:cTn id="1168" dur="500"/>
                                        <p:tgtEl>
                                          <p:spTgt spid="452"/>
                                        </p:tgtEl>
                                      </p:cBhvr>
                                    </p:animEffect>
                                  </p:childTnLst>
                                </p:cTn>
                              </p:par>
                              <p:par>
                                <p:cTn id="1169" presetID="49" presetClass="entr" presetSubtype="0" decel="100000" fill="hold" grpId="0" nodeType="withEffect">
                                  <p:stCondLst>
                                    <p:cond delay="1000"/>
                                  </p:stCondLst>
                                  <p:childTnLst>
                                    <p:set>
                                      <p:cBhvr>
                                        <p:cTn id="1170" dur="1" fill="hold">
                                          <p:stCondLst>
                                            <p:cond delay="0"/>
                                          </p:stCondLst>
                                        </p:cTn>
                                        <p:tgtEl>
                                          <p:spTgt spid="453"/>
                                        </p:tgtEl>
                                        <p:attrNameLst>
                                          <p:attrName>style.visibility</p:attrName>
                                        </p:attrNameLst>
                                      </p:cBhvr>
                                      <p:to>
                                        <p:strVal val="visible"/>
                                      </p:to>
                                    </p:set>
                                    <p:anim calcmode="lin" valueType="num">
                                      <p:cBhvr>
                                        <p:cTn id="1171" dur="500" fill="hold"/>
                                        <p:tgtEl>
                                          <p:spTgt spid="453"/>
                                        </p:tgtEl>
                                        <p:attrNameLst>
                                          <p:attrName>ppt_w</p:attrName>
                                        </p:attrNameLst>
                                      </p:cBhvr>
                                      <p:tavLst>
                                        <p:tav tm="0">
                                          <p:val>
                                            <p:fltVal val="0"/>
                                          </p:val>
                                        </p:tav>
                                        <p:tav tm="100000">
                                          <p:val>
                                            <p:strVal val="#ppt_w"/>
                                          </p:val>
                                        </p:tav>
                                      </p:tavLst>
                                    </p:anim>
                                    <p:anim calcmode="lin" valueType="num">
                                      <p:cBhvr>
                                        <p:cTn id="1172" dur="500" fill="hold"/>
                                        <p:tgtEl>
                                          <p:spTgt spid="453"/>
                                        </p:tgtEl>
                                        <p:attrNameLst>
                                          <p:attrName>ppt_h</p:attrName>
                                        </p:attrNameLst>
                                      </p:cBhvr>
                                      <p:tavLst>
                                        <p:tav tm="0">
                                          <p:val>
                                            <p:fltVal val="0"/>
                                          </p:val>
                                        </p:tav>
                                        <p:tav tm="100000">
                                          <p:val>
                                            <p:strVal val="#ppt_h"/>
                                          </p:val>
                                        </p:tav>
                                      </p:tavLst>
                                    </p:anim>
                                    <p:anim calcmode="lin" valueType="num">
                                      <p:cBhvr>
                                        <p:cTn id="1173" dur="500" fill="hold"/>
                                        <p:tgtEl>
                                          <p:spTgt spid="453"/>
                                        </p:tgtEl>
                                        <p:attrNameLst>
                                          <p:attrName>style.rotation</p:attrName>
                                        </p:attrNameLst>
                                      </p:cBhvr>
                                      <p:tavLst>
                                        <p:tav tm="0">
                                          <p:val>
                                            <p:fltVal val="360"/>
                                          </p:val>
                                        </p:tav>
                                        <p:tav tm="100000">
                                          <p:val>
                                            <p:fltVal val="0"/>
                                          </p:val>
                                        </p:tav>
                                      </p:tavLst>
                                    </p:anim>
                                    <p:animEffect transition="in" filter="fade">
                                      <p:cBhvr>
                                        <p:cTn id="1174" dur="500"/>
                                        <p:tgtEl>
                                          <p:spTgt spid="453"/>
                                        </p:tgtEl>
                                      </p:cBhvr>
                                    </p:animEffect>
                                  </p:childTnLst>
                                </p:cTn>
                              </p:par>
                              <p:par>
                                <p:cTn id="1175" presetID="49" presetClass="entr" presetSubtype="0" decel="100000" fill="hold" grpId="0" nodeType="withEffect">
                                  <p:stCondLst>
                                    <p:cond delay="3200"/>
                                  </p:stCondLst>
                                  <p:childTnLst>
                                    <p:set>
                                      <p:cBhvr>
                                        <p:cTn id="1176" dur="1" fill="hold">
                                          <p:stCondLst>
                                            <p:cond delay="0"/>
                                          </p:stCondLst>
                                        </p:cTn>
                                        <p:tgtEl>
                                          <p:spTgt spid="454"/>
                                        </p:tgtEl>
                                        <p:attrNameLst>
                                          <p:attrName>style.visibility</p:attrName>
                                        </p:attrNameLst>
                                      </p:cBhvr>
                                      <p:to>
                                        <p:strVal val="visible"/>
                                      </p:to>
                                    </p:set>
                                    <p:anim calcmode="lin" valueType="num">
                                      <p:cBhvr>
                                        <p:cTn id="1177" dur="500" fill="hold"/>
                                        <p:tgtEl>
                                          <p:spTgt spid="454"/>
                                        </p:tgtEl>
                                        <p:attrNameLst>
                                          <p:attrName>ppt_w</p:attrName>
                                        </p:attrNameLst>
                                      </p:cBhvr>
                                      <p:tavLst>
                                        <p:tav tm="0">
                                          <p:val>
                                            <p:fltVal val="0"/>
                                          </p:val>
                                        </p:tav>
                                        <p:tav tm="100000">
                                          <p:val>
                                            <p:strVal val="#ppt_w"/>
                                          </p:val>
                                        </p:tav>
                                      </p:tavLst>
                                    </p:anim>
                                    <p:anim calcmode="lin" valueType="num">
                                      <p:cBhvr>
                                        <p:cTn id="1178" dur="500" fill="hold"/>
                                        <p:tgtEl>
                                          <p:spTgt spid="454"/>
                                        </p:tgtEl>
                                        <p:attrNameLst>
                                          <p:attrName>ppt_h</p:attrName>
                                        </p:attrNameLst>
                                      </p:cBhvr>
                                      <p:tavLst>
                                        <p:tav tm="0">
                                          <p:val>
                                            <p:fltVal val="0"/>
                                          </p:val>
                                        </p:tav>
                                        <p:tav tm="100000">
                                          <p:val>
                                            <p:strVal val="#ppt_h"/>
                                          </p:val>
                                        </p:tav>
                                      </p:tavLst>
                                    </p:anim>
                                    <p:anim calcmode="lin" valueType="num">
                                      <p:cBhvr>
                                        <p:cTn id="1179" dur="500" fill="hold"/>
                                        <p:tgtEl>
                                          <p:spTgt spid="454"/>
                                        </p:tgtEl>
                                        <p:attrNameLst>
                                          <p:attrName>style.rotation</p:attrName>
                                        </p:attrNameLst>
                                      </p:cBhvr>
                                      <p:tavLst>
                                        <p:tav tm="0">
                                          <p:val>
                                            <p:fltVal val="360"/>
                                          </p:val>
                                        </p:tav>
                                        <p:tav tm="100000">
                                          <p:val>
                                            <p:fltVal val="0"/>
                                          </p:val>
                                        </p:tav>
                                      </p:tavLst>
                                    </p:anim>
                                    <p:animEffect transition="in" filter="fade">
                                      <p:cBhvr>
                                        <p:cTn id="1180" dur="500"/>
                                        <p:tgtEl>
                                          <p:spTgt spid="454"/>
                                        </p:tgtEl>
                                      </p:cBhvr>
                                    </p:animEffect>
                                  </p:childTnLst>
                                </p:cTn>
                              </p:par>
                              <p:par>
                                <p:cTn id="1181" presetID="49" presetClass="entr" presetSubtype="0" decel="100000" fill="hold" grpId="0" nodeType="withEffect">
                                  <p:stCondLst>
                                    <p:cond delay="2200"/>
                                  </p:stCondLst>
                                  <p:childTnLst>
                                    <p:set>
                                      <p:cBhvr>
                                        <p:cTn id="1182" dur="1" fill="hold">
                                          <p:stCondLst>
                                            <p:cond delay="0"/>
                                          </p:stCondLst>
                                        </p:cTn>
                                        <p:tgtEl>
                                          <p:spTgt spid="455"/>
                                        </p:tgtEl>
                                        <p:attrNameLst>
                                          <p:attrName>style.visibility</p:attrName>
                                        </p:attrNameLst>
                                      </p:cBhvr>
                                      <p:to>
                                        <p:strVal val="visible"/>
                                      </p:to>
                                    </p:set>
                                    <p:anim calcmode="lin" valueType="num">
                                      <p:cBhvr>
                                        <p:cTn id="1183" dur="500" fill="hold"/>
                                        <p:tgtEl>
                                          <p:spTgt spid="455"/>
                                        </p:tgtEl>
                                        <p:attrNameLst>
                                          <p:attrName>ppt_w</p:attrName>
                                        </p:attrNameLst>
                                      </p:cBhvr>
                                      <p:tavLst>
                                        <p:tav tm="0">
                                          <p:val>
                                            <p:fltVal val="0"/>
                                          </p:val>
                                        </p:tav>
                                        <p:tav tm="100000">
                                          <p:val>
                                            <p:strVal val="#ppt_w"/>
                                          </p:val>
                                        </p:tav>
                                      </p:tavLst>
                                    </p:anim>
                                    <p:anim calcmode="lin" valueType="num">
                                      <p:cBhvr>
                                        <p:cTn id="1184" dur="500" fill="hold"/>
                                        <p:tgtEl>
                                          <p:spTgt spid="455"/>
                                        </p:tgtEl>
                                        <p:attrNameLst>
                                          <p:attrName>ppt_h</p:attrName>
                                        </p:attrNameLst>
                                      </p:cBhvr>
                                      <p:tavLst>
                                        <p:tav tm="0">
                                          <p:val>
                                            <p:fltVal val="0"/>
                                          </p:val>
                                        </p:tav>
                                        <p:tav tm="100000">
                                          <p:val>
                                            <p:strVal val="#ppt_h"/>
                                          </p:val>
                                        </p:tav>
                                      </p:tavLst>
                                    </p:anim>
                                    <p:anim calcmode="lin" valueType="num">
                                      <p:cBhvr>
                                        <p:cTn id="1185" dur="500" fill="hold"/>
                                        <p:tgtEl>
                                          <p:spTgt spid="455"/>
                                        </p:tgtEl>
                                        <p:attrNameLst>
                                          <p:attrName>style.rotation</p:attrName>
                                        </p:attrNameLst>
                                      </p:cBhvr>
                                      <p:tavLst>
                                        <p:tav tm="0">
                                          <p:val>
                                            <p:fltVal val="360"/>
                                          </p:val>
                                        </p:tav>
                                        <p:tav tm="100000">
                                          <p:val>
                                            <p:fltVal val="0"/>
                                          </p:val>
                                        </p:tav>
                                      </p:tavLst>
                                    </p:anim>
                                    <p:animEffect transition="in" filter="fade">
                                      <p:cBhvr>
                                        <p:cTn id="1186" dur="500"/>
                                        <p:tgtEl>
                                          <p:spTgt spid="455"/>
                                        </p:tgtEl>
                                      </p:cBhvr>
                                    </p:animEffect>
                                  </p:childTnLst>
                                </p:cTn>
                              </p:par>
                              <p:par>
                                <p:cTn id="1187" presetID="49" presetClass="entr" presetSubtype="0" decel="100000" fill="hold" grpId="0" nodeType="withEffect">
                                  <p:stCondLst>
                                    <p:cond delay="1600"/>
                                  </p:stCondLst>
                                  <p:childTnLst>
                                    <p:set>
                                      <p:cBhvr>
                                        <p:cTn id="1188" dur="1" fill="hold">
                                          <p:stCondLst>
                                            <p:cond delay="0"/>
                                          </p:stCondLst>
                                        </p:cTn>
                                        <p:tgtEl>
                                          <p:spTgt spid="456"/>
                                        </p:tgtEl>
                                        <p:attrNameLst>
                                          <p:attrName>style.visibility</p:attrName>
                                        </p:attrNameLst>
                                      </p:cBhvr>
                                      <p:to>
                                        <p:strVal val="visible"/>
                                      </p:to>
                                    </p:set>
                                    <p:anim calcmode="lin" valueType="num">
                                      <p:cBhvr>
                                        <p:cTn id="1189" dur="500" fill="hold"/>
                                        <p:tgtEl>
                                          <p:spTgt spid="456"/>
                                        </p:tgtEl>
                                        <p:attrNameLst>
                                          <p:attrName>ppt_w</p:attrName>
                                        </p:attrNameLst>
                                      </p:cBhvr>
                                      <p:tavLst>
                                        <p:tav tm="0">
                                          <p:val>
                                            <p:fltVal val="0"/>
                                          </p:val>
                                        </p:tav>
                                        <p:tav tm="100000">
                                          <p:val>
                                            <p:strVal val="#ppt_w"/>
                                          </p:val>
                                        </p:tav>
                                      </p:tavLst>
                                    </p:anim>
                                    <p:anim calcmode="lin" valueType="num">
                                      <p:cBhvr>
                                        <p:cTn id="1190" dur="500" fill="hold"/>
                                        <p:tgtEl>
                                          <p:spTgt spid="456"/>
                                        </p:tgtEl>
                                        <p:attrNameLst>
                                          <p:attrName>ppt_h</p:attrName>
                                        </p:attrNameLst>
                                      </p:cBhvr>
                                      <p:tavLst>
                                        <p:tav tm="0">
                                          <p:val>
                                            <p:fltVal val="0"/>
                                          </p:val>
                                        </p:tav>
                                        <p:tav tm="100000">
                                          <p:val>
                                            <p:strVal val="#ppt_h"/>
                                          </p:val>
                                        </p:tav>
                                      </p:tavLst>
                                    </p:anim>
                                    <p:anim calcmode="lin" valueType="num">
                                      <p:cBhvr>
                                        <p:cTn id="1191" dur="500" fill="hold"/>
                                        <p:tgtEl>
                                          <p:spTgt spid="456"/>
                                        </p:tgtEl>
                                        <p:attrNameLst>
                                          <p:attrName>style.rotation</p:attrName>
                                        </p:attrNameLst>
                                      </p:cBhvr>
                                      <p:tavLst>
                                        <p:tav tm="0">
                                          <p:val>
                                            <p:fltVal val="360"/>
                                          </p:val>
                                        </p:tav>
                                        <p:tav tm="100000">
                                          <p:val>
                                            <p:fltVal val="0"/>
                                          </p:val>
                                        </p:tav>
                                      </p:tavLst>
                                    </p:anim>
                                    <p:animEffect transition="in" filter="fade">
                                      <p:cBhvr>
                                        <p:cTn id="1192" dur="500"/>
                                        <p:tgtEl>
                                          <p:spTgt spid="456"/>
                                        </p:tgtEl>
                                      </p:cBhvr>
                                    </p:animEffect>
                                  </p:childTnLst>
                                </p:cTn>
                              </p:par>
                              <p:par>
                                <p:cTn id="1193" presetID="49" presetClass="entr" presetSubtype="0" decel="100000" fill="hold" grpId="0" nodeType="withEffect">
                                  <p:stCondLst>
                                    <p:cond delay="500"/>
                                  </p:stCondLst>
                                  <p:childTnLst>
                                    <p:set>
                                      <p:cBhvr>
                                        <p:cTn id="1194" dur="1" fill="hold">
                                          <p:stCondLst>
                                            <p:cond delay="0"/>
                                          </p:stCondLst>
                                        </p:cTn>
                                        <p:tgtEl>
                                          <p:spTgt spid="457"/>
                                        </p:tgtEl>
                                        <p:attrNameLst>
                                          <p:attrName>style.visibility</p:attrName>
                                        </p:attrNameLst>
                                      </p:cBhvr>
                                      <p:to>
                                        <p:strVal val="visible"/>
                                      </p:to>
                                    </p:set>
                                    <p:anim calcmode="lin" valueType="num">
                                      <p:cBhvr>
                                        <p:cTn id="1195" dur="500" fill="hold"/>
                                        <p:tgtEl>
                                          <p:spTgt spid="457"/>
                                        </p:tgtEl>
                                        <p:attrNameLst>
                                          <p:attrName>ppt_w</p:attrName>
                                        </p:attrNameLst>
                                      </p:cBhvr>
                                      <p:tavLst>
                                        <p:tav tm="0">
                                          <p:val>
                                            <p:fltVal val="0"/>
                                          </p:val>
                                        </p:tav>
                                        <p:tav tm="100000">
                                          <p:val>
                                            <p:strVal val="#ppt_w"/>
                                          </p:val>
                                        </p:tav>
                                      </p:tavLst>
                                    </p:anim>
                                    <p:anim calcmode="lin" valueType="num">
                                      <p:cBhvr>
                                        <p:cTn id="1196" dur="500" fill="hold"/>
                                        <p:tgtEl>
                                          <p:spTgt spid="457"/>
                                        </p:tgtEl>
                                        <p:attrNameLst>
                                          <p:attrName>ppt_h</p:attrName>
                                        </p:attrNameLst>
                                      </p:cBhvr>
                                      <p:tavLst>
                                        <p:tav tm="0">
                                          <p:val>
                                            <p:fltVal val="0"/>
                                          </p:val>
                                        </p:tav>
                                        <p:tav tm="100000">
                                          <p:val>
                                            <p:strVal val="#ppt_h"/>
                                          </p:val>
                                        </p:tav>
                                      </p:tavLst>
                                    </p:anim>
                                    <p:anim calcmode="lin" valueType="num">
                                      <p:cBhvr>
                                        <p:cTn id="1197" dur="500" fill="hold"/>
                                        <p:tgtEl>
                                          <p:spTgt spid="457"/>
                                        </p:tgtEl>
                                        <p:attrNameLst>
                                          <p:attrName>style.rotation</p:attrName>
                                        </p:attrNameLst>
                                      </p:cBhvr>
                                      <p:tavLst>
                                        <p:tav tm="0">
                                          <p:val>
                                            <p:fltVal val="360"/>
                                          </p:val>
                                        </p:tav>
                                        <p:tav tm="100000">
                                          <p:val>
                                            <p:fltVal val="0"/>
                                          </p:val>
                                        </p:tav>
                                      </p:tavLst>
                                    </p:anim>
                                    <p:animEffect transition="in" filter="fade">
                                      <p:cBhvr>
                                        <p:cTn id="1198" dur="500"/>
                                        <p:tgtEl>
                                          <p:spTgt spid="457"/>
                                        </p:tgtEl>
                                      </p:cBhvr>
                                    </p:animEffect>
                                  </p:childTnLst>
                                </p:cTn>
                              </p:par>
                              <p:par>
                                <p:cTn id="1199" presetID="49" presetClass="entr" presetSubtype="0" decel="100000" fill="hold" grpId="0" nodeType="withEffect">
                                  <p:stCondLst>
                                    <p:cond delay="3700"/>
                                  </p:stCondLst>
                                  <p:childTnLst>
                                    <p:set>
                                      <p:cBhvr>
                                        <p:cTn id="1200" dur="1" fill="hold">
                                          <p:stCondLst>
                                            <p:cond delay="0"/>
                                          </p:stCondLst>
                                        </p:cTn>
                                        <p:tgtEl>
                                          <p:spTgt spid="458"/>
                                        </p:tgtEl>
                                        <p:attrNameLst>
                                          <p:attrName>style.visibility</p:attrName>
                                        </p:attrNameLst>
                                      </p:cBhvr>
                                      <p:to>
                                        <p:strVal val="visible"/>
                                      </p:to>
                                    </p:set>
                                    <p:anim calcmode="lin" valueType="num">
                                      <p:cBhvr>
                                        <p:cTn id="1201" dur="500" fill="hold"/>
                                        <p:tgtEl>
                                          <p:spTgt spid="458"/>
                                        </p:tgtEl>
                                        <p:attrNameLst>
                                          <p:attrName>ppt_w</p:attrName>
                                        </p:attrNameLst>
                                      </p:cBhvr>
                                      <p:tavLst>
                                        <p:tav tm="0">
                                          <p:val>
                                            <p:fltVal val="0"/>
                                          </p:val>
                                        </p:tav>
                                        <p:tav tm="100000">
                                          <p:val>
                                            <p:strVal val="#ppt_w"/>
                                          </p:val>
                                        </p:tav>
                                      </p:tavLst>
                                    </p:anim>
                                    <p:anim calcmode="lin" valueType="num">
                                      <p:cBhvr>
                                        <p:cTn id="1202" dur="500" fill="hold"/>
                                        <p:tgtEl>
                                          <p:spTgt spid="458"/>
                                        </p:tgtEl>
                                        <p:attrNameLst>
                                          <p:attrName>ppt_h</p:attrName>
                                        </p:attrNameLst>
                                      </p:cBhvr>
                                      <p:tavLst>
                                        <p:tav tm="0">
                                          <p:val>
                                            <p:fltVal val="0"/>
                                          </p:val>
                                        </p:tav>
                                        <p:tav tm="100000">
                                          <p:val>
                                            <p:strVal val="#ppt_h"/>
                                          </p:val>
                                        </p:tav>
                                      </p:tavLst>
                                    </p:anim>
                                    <p:anim calcmode="lin" valueType="num">
                                      <p:cBhvr>
                                        <p:cTn id="1203" dur="500" fill="hold"/>
                                        <p:tgtEl>
                                          <p:spTgt spid="458"/>
                                        </p:tgtEl>
                                        <p:attrNameLst>
                                          <p:attrName>style.rotation</p:attrName>
                                        </p:attrNameLst>
                                      </p:cBhvr>
                                      <p:tavLst>
                                        <p:tav tm="0">
                                          <p:val>
                                            <p:fltVal val="360"/>
                                          </p:val>
                                        </p:tav>
                                        <p:tav tm="100000">
                                          <p:val>
                                            <p:fltVal val="0"/>
                                          </p:val>
                                        </p:tav>
                                      </p:tavLst>
                                    </p:anim>
                                    <p:animEffect transition="in" filter="fade">
                                      <p:cBhvr>
                                        <p:cTn id="1204" dur="500"/>
                                        <p:tgtEl>
                                          <p:spTgt spid="458"/>
                                        </p:tgtEl>
                                      </p:cBhvr>
                                    </p:animEffect>
                                  </p:childTnLst>
                                </p:cTn>
                              </p:par>
                              <p:par>
                                <p:cTn id="1205" presetID="49" presetClass="entr" presetSubtype="0" decel="100000" fill="hold" grpId="0" nodeType="withEffect">
                                  <p:stCondLst>
                                    <p:cond delay="2200"/>
                                  </p:stCondLst>
                                  <p:childTnLst>
                                    <p:set>
                                      <p:cBhvr>
                                        <p:cTn id="1206" dur="1" fill="hold">
                                          <p:stCondLst>
                                            <p:cond delay="0"/>
                                          </p:stCondLst>
                                        </p:cTn>
                                        <p:tgtEl>
                                          <p:spTgt spid="459"/>
                                        </p:tgtEl>
                                        <p:attrNameLst>
                                          <p:attrName>style.visibility</p:attrName>
                                        </p:attrNameLst>
                                      </p:cBhvr>
                                      <p:to>
                                        <p:strVal val="visible"/>
                                      </p:to>
                                    </p:set>
                                    <p:anim calcmode="lin" valueType="num">
                                      <p:cBhvr>
                                        <p:cTn id="1207" dur="500" fill="hold"/>
                                        <p:tgtEl>
                                          <p:spTgt spid="459"/>
                                        </p:tgtEl>
                                        <p:attrNameLst>
                                          <p:attrName>ppt_w</p:attrName>
                                        </p:attrNameLst>
                                      </p:cBhvr>
                                      <p:tavLst>
                                        <p:tav tm="0">
                                          <p:val>
                                            <p:fltVal val="0"/>
                                          </p:val>
                                        </p:tav>
                                        <p:tav tm="100000">
                                          <p:val>
                                            <p:strVal val="#ppt_w"/>
                                          </p:val>
                                        </p:tav>
                                      </p:tavLst>
                                    </p:anim>
                                    <p:anim calcmode="lin" valueType="num">
                                      <p:cBhvr>
                                        <p:cTn id="1208" dur="500" fill="hold"/>
                                        <p:tgtEl>
                                          <p:spTgt spid="459"/>
                                        </p:tgtEl>
                                        <p:attrNameLst>
                                          <p:attrName>ppt_h</p:attrName>
                                        </p:attrNameLst>
                                      </p:cBhvr>
                                      <p:tavLst>
                                        <p:tav tm="0">
                                          <p:val>
                                            <p:fltVal val="0"/>
                                          </p:val>
                                        </p:tav>
                                        <p:tav tm="100000">
                                          <p:val>
                                            <p:strVal val="#ppt_h"/>
                                          </p:val>
                                        </p:tav>
                                      </p:tavLst>
                                    </p:anim>
                                    <p:anim calcmode="lin" valueType="num">
                                      <p:cBhvr>
                                        <p:cTn id="1209" dur="500" fill="hold"/>
                                        <p:tgtEl>
                                          <p:spTgt spid="459"/>
                                        </p:tgtEl>
                                        <p:attrNameLst>
                                          <p:attrName>style.rotation</p:attrName>
                                        </p:attrNameLst>
                                      </p:cBhvr>
                                      <p:tavLst>
                                        <p:tav tm="0">
                                          <p:val>
                                            <p:fltVal val="360"/>
                                          </p:val>
                                        </p:tav>
                                        <p:tav tm="100000">
                                          <p:val>
                                            <p:fltVal val="0"/>
                                          </p:val>
                                        </p:tav>
                                      </p:tavLst>
                                    </p:anim>
                                    <p:animEffect transition="in" filter="fade">
                                      <p:cBhvr>
                                        <p:cTn id="1210" dur="500"/>
                                        <p:tgtEl>
                                          <p:spTgt spid="459"/>
                                        </p:tgtEl>
                                      </p:cBhvr>
                                    </p:animEffect>
                                  </p:childTnLst>
                                </p:cTn>
                              </p:par>
                              <p:par>
                                <p:cTn id="1211" presetID="49" presetClass="entr" presetSubtype="0" decel="100000" fill="hold" grpId="0" nodeType="withEffect">
                                  <p:stCondLst>
                                    <p:cond delay="1000"/>
                                  </p:stCondLst>
                                  <p:childTnLst>
                                    <p:set>
                                      <p:cBhvr>
                                        <p:cTn id="1212" dur="1" fill="hold">
                                          <p:stCondLst>
                                            <p:cond delay="0"/>
                                          </p:stCondLst>
                                        </p:cTn>
                                        <p:tgtEl>
                                          <p:spTgt spid="460"/>
                                        </p:tgtEl>
                                        <p:attrNameLst>
                                          <p:attrName>style.visibility</p:attrName>
                                        </p:attrNameLst>
                                      </p:cBhvr>
                                      <p:to>
                                        <p:strVal val="visible"/>
                                      </p:to>
                                    </p:set>
                                    <p:anim calcmode="lin" valueType="num">
                                      <p:cBhvr>
                                        <p:cTn id="1213" dur="500" fill="hold"/>
                                        <p:tgtEl>
                                          <p:spTgt spid="460"/>
                                        </p:tgtEl>
                                        <p:attrNameLst>
                                          <p:attrName>ppt_w</p:attrName>
                                        </p:attrNameLst>
                                      </p:cBhvr>
                                      <p:tavLst>
                                        <p:tav tm="0">
                                          <p:val>
                                            <p:fltVal val="0"/>
                                          </p:val>
                                        </p:tav>
                                        <p:tav tm="100000">
                                          <p:val>
                                            <p:strVal val="#ppt_w"/>
                                          </p:val>
                                        </p:tav>
                                      </p:tavLst>
                                    </p:anim>
                                    <p:anim calcmode="lin" valueType="num">
                                      <p:cBhvr>
                                        <p:cTn id="1214" dur="500" fill="hold"/>
                                        <p:tgtEl>
                                          <p:spTgt spid="460"/>
                                        </p:tgtEl>
                                        <p:attrNameLst>
                                          <p:attrName>ppt_h</p:attrName>
                                        </p:attrNameLst>
                                      </p:cBhvr>
                                      <p:tavLst>
                                        <p:tav tm="0">
                                          <p:val>
                                            <p:fltVal val="0"/>
                                          </p:val>
                                        </p:tav>
                                        <p:tav tm="100000">
                                          <p:val>
                                            <p:strVal val="#ppt_h"/>
                                          </p:val>
                                        </p:tav>
                                      </p:tavLst>
                                    </p:anim>
                                    <p:anim calcmode="lin" valueType="num">
                                      <p:cBhvr>
                                        <p:cTn id="1215" dur="500" fill="hold"/>
                                        <p:tgtEl>
                                          <p:spTgt spid="460"/>
                                        </p:tgtEl>
                                        <p:attrNameLst>
                                          <p:attrName>style.rotation</p:attrName>
                                        </p:attrNameLst>
                                      </p:cBhvr>
                                      <p:tavLst>
                                        <p:tav tm="0">
                                          <p:val>
                                            <p:fltVal val="360"/>
                                          </p:val>
                                        </p:tav>
                                        <p:tav tm="100000">
                                          <p:val>
                                            <p:fltVal val="0"/>
                                          </p:val>
                                        </p:tav>
                                      </p:tavLst>
                                    </p:anim>
                                    <p:animEffect transition="in" filter="fade">
                                      <p:cBhvr>
                                        <p:cTn id="1216" dur="500"/>
                                        <p:tgtEl>
                                          <p:spTgt spid="460"/>
                                        </p:tgtEl>
                                      </p:cBhvr>
                                    </p:animEffect>
                                  </p:childTnLst>
                                </p:cTn>
                              </p:par>
                              <p:par>
                                <p:cTn id="1217" presetID="49" presetClass="entr" presetSubtype="0" decel="100000" fill="hold" grpId="0" nodeType="withEffect">
                                  <p:stCondLst>
                                    <p:cond delay="0"/>
                                  </p:stCondLst>
                                  <p:childTnLst>
                                    <p:set>
                                      <p:cBhvr>
                                        <p:cTn id="1218" dur="1" fill="hold">
                                          <p:stCondLst>
                                            <p:cond delay="0"/>
                                          </p:stCondLst>
                                        </p:cTn>
                                        <p:tgtEl>
                                          <p:spTgt spid="461"/>
                                        </p:tgtEl>
                                        <p:attrNameLst>
                                          <p:attrName>style.visibility</p:attrName>
                                        </p:attrNameLst>
                                      </p:cBhvr>
                                      <p:to>
                                        <p:strVal val="visible"/>
                                      </p:to>
                                    </p:set>
                                    <p:anim calcmode="lin" valueType="num">
                                      <p:cBhvr>
                                        <p:cTn id="1219" dur="500" fill="hold"/>
                                        <p:tgtEl>
                                          <p:spTgt spid="461"/>
                                        </p:tgtEl>
                                        <p:attrNameLst>
                                          <p:attrName>ppt_w</p:attrName>
                                        </p:attrNameLst>
                                      </p:cBhvr>
                                      <p:tavLst>
                                        <p:tav tm="0">
                                          <p:val>
                                            <p:fltVal val="0"/>
                                          </p:val>
                                        </p:tav>
                                        <p:tav tm="100000">
                                          <p:val>
                                            <p:strVal val="#ppt_w"/>
                                          </p:val>
                                        </p:tav>
                                      </p:tavLst>
                                    </p:anim>
                                    <p:anim calcmode="lin" valueType="num">
                                      <p:cBhvr>
                                        <p:cTn id="1220" dur="500" fill="hold"/>
                                        <p:tgtEl>
                                          <p:spTgt spid="461"/>
                                        </p:tgtEl>
                                        <p:attrNameLst>
                                          <p:attrName>ppt_h</p:attrName>
                                        </p:attrNameLst>
                                      </p:cBhvr>
                                      <p:tavLst>
                                        <p:tav tm="0">
                                          <p:val>
                                            <p:fltVal val="0"/>
                                          </p:val>
                                        </p:tav>
                                        <p:tav tm="100000">
                                          <p:val>
                                            <p:strVal val="#ppt_h"/>
                                          </p:val>
                                        </p:tav>
                                      </p:tavLst>
                                    </p:anim>
                                    <p:anim calcmode="lin" valueType="num">
                                      <p:cBhvr>
                                        <p:cTn id="1221" dur="500" fill="hold"/>
                                        <p:tgtEl>
                                          <p:spTgt spid="461"/>
                                        </p:tgtEl>
                                        <p:attrNameLst>
                                          <p:attrName>style.rotation</p:attrName>
                                        </p:attrNameLst>
                                      </p:cBhvr>
                                      <p:tavLst>
                                        <p:tav tm="0">
                                          <p:val>
                                            <p:fltVal val="360"/>
                                          </p:val>
                                        </p:tav>
                                        <p:tav tm="100000">
                                          <p:val>
                                            <p:fltVal val="0"/>
                                          </p:val>
                                        </p:tav>
                                      </p:tavLst>
                                    </p:anim>
                                    <p:animEffect transition="in" filter="fade">
                                      <p:cBhvr>
                                        <p:cTn id="1222" dur="500"/>
                                        <p:tgtEl>
                                          <p:spTgt spid="461"/>
                                        </p:tgtEl>
                                      </p:cBhvr>
                                    </p:animEffect>
                                  </p:childTnLst>
                                </p:cTn>
                              </p:par>
                              <p:par>
                                <p:cTn id="1223" presetID="49" presetClass="entr" presetSubtype="0" decel="100000" fill="hold" grpId="0" nodeType="withEffect">
                                  <p:stCondLst>
                                    <p:cond delay="1600"/>
                                  </p:stCondLst>
                                  <p:childTnLst>
                                    <p:set>
                                      <p:cBhvr>
                                        <p:cTn id="1224" dur="1" fill="hold">
                                          <p:stCondLst>
                                            <p:cond delay="0"/>
                                          </p:stCondLst>
                                        </p:cTn>
                                        <p:tgtEl>
                                          <p:spTgt spid="462"/>
                                        </p:tgtEl>
                                        <p:attrNameLst>
                                          <p:attrName>style.visibility</p:attrName>
                                        </p:attrNameLst>
                                      </p:cBhvr>
                                      <p:to>
                                        <p:strVal val="visible"/>
                                      </p:to>
                                    </p:set>
                                    <p:anim calcmode="lin" valueType="num">
                                      <p:cBhvr>
                                        <p:cTn id="1225" dur="500" fill="hold"/>
                                        <p:tgtEl>
                                          <p:spTgt spid="462"/>
                                        </p:tgtEl>
                                        <p:attrNameLst>
                                          <p:attrName>ppt_w</p:attrName>
                                        </p:attrNameLst>
                                      </p:cBhvr>
                                      <p:tavLst>
                                        <p:tav tm="0">
                                          <p:val>
                                            <p:fltVal val="0"/>
                                          </p:val>
                                        </p:tav>
                                        <p:tav tm="100000">
                                          <p:val>
                                            <p:strVal val="#ppt_w"/>
                                          </p:val>
                                        </p:tav>
                                      </p:tavLst>
                                    </p:anim>
                                    <p:anim calcmode="lin" valueType="num">
                                      <p:cBhvr>
                                        <p:cTn id="1226" dur="500" fill="hold"/>
                                        <p:tgtEl>
                                          <p:spTgt spid="462"/>
                                        </p:tgtEl>
                                        <p:attrNameLst>
                                          <p:attrName>ppt_h</p:attrName>
                                        </p:attrNameLst>
                                      </p:cBhvr>
                                      <p:tavLst>
                                        <p:tav tm="0">
                                          <p:val>
                                            <p:fltVal val="0"/>
                                          </p:val>
                                        </p:tav>
                                        <p:tav tm="100000">
                                          <p:val>
                                            <p:strVal val="#ppt_h"/>
                                          </p:val>
                                        </p:tav>
                                      </p:tavLst>
                                    </p:anim>
                                    <p:anim calcmode="lin" valueType="num">
                                      <p:cBhvr>
                                        <p:cTn id="1227" dur="500" fill="hold"/>
                                        <p:tgtEl>
                                          <p:spTgt spid="462"/>
                                        </p:tgtEl>
                                        <p:attrNameLst>
                                          <p:attrName>style.rotation</p:attrName>
                                        </p:attrNameLst>
                                      </p:cBhvr>
                                      <p:tavLst>
                                        <p:tav tm="0">
                                          <p:val>
                                            <p:fltVal val="360"/>
                                          </p:val>
                                        </p:tav>
                                        <p:tav tm="100000">
                                          <p:val>
                                            <p:fltVal val="0"/>
                                          </p:val>
                                        </p:tav>
                                      </p:tavLst>
                                    </p:anim>
                                    <p:animEffect transition="in" filter="fade">
                                      <p:cBhvr>
                                        <p:cTn id="1228" dur="500"/>
                                        <p:tgtEl>
                                          <p:spTgt spid="462"/>
                                        </p:tgtEl>
                                      </p:cBhvr>
                                    </p:animEffect>
                                  </p:childTnLst>
                                </p:cTn>
                              </p:par>
                              <p:par>
                                <p:cTn id="1229" presetID="49" presetClass="entr" presetSubtype="0" decel="100000" fill="hold" grpId="0" nodeType="withEffect">
                                  <p:stCondLst>
                                    <p:cond delay="0"/>
                                  </p:stCondLst>
                                  <p:childTnLst>
                                    <p:set>
                                      <p:cBhvr>
                                        <p:cTn id="1230" dur="1" fill="hold">
                                          <p:stCondLst>
                                            <p:cond delay="0"/>
                                          </p:stCondLst>
                                        </p:cTn>
                                        <p:tgtEl>
                                          <p:spTgt spid="463"/>
                                        </p:tgtEl>
                                        <p:attrNameLst>
                                          <p:attrName>style.visibility</p:attrName>
                                        </p:attrNameLst>
                                      </p:cBhvr>
                                      <p:to>
                                        <p:strVal val="visible"/>
                                      </p:to>
                                    </p:set>
                                    <p:anim calcmode="lin" valueType="num">
                                      <p:cBhvr>
                                        <p:cTn id="1231" dur="500" fill="hold"/>
                                        <p:tgtEl>
                                          <p:spTgt spid="463"/>
                                        </p:tgtEl>
                                        <p:attrNameLst>
                                          <p:attrName>ppt_w</p:attrName>
                                        </p:attrNameLst>
                                      </p:cBhvr>
                                      <p:tavLst>
                                        <p:tav tm="0">
                                          <p:val>
                                            <p:fltVal val="0"/>
                                          </p:val>
                                        </p:tav>
                                        <p:tav tm="100000">
                                          <p:val>
                                            <p:strVal val="#ppt_w"/>
                                          </p:val>
                                        </p:tav>
                                      </p:tavLst>
                                    </p:anim>
                                    <p:anim calcmode="lin" valueType="num">
                                      <p:cBhvr>
                                        <p:cTn id="1232" dur="500" fill="hold"/>
                                        <p:tgtEl>
                                          <p:spTgt spid="463"/>
                                        </p:tgtEl>
                                        <p:attrNameLst>
                                          <p:attrName>ppt_h</p:attrName>
                                        </p:attrNameLst>
                                      </p:cBhvr>
                                      <p:tavLst>
                                        <p:tav tm="0">
                                          <p:val>
                                            <p:fltVal val="0"/>
                                          </p:val>
                                        </p:tav>
                                        <p:tav tm="100000">
                                          <p:val>
                                            <p:strVal val="#ppt_h"/>
                                          </p:val>
                                        </p:tav>
                                      </p:tavLst>
                                    </p:anim>
                                    <p:anim calcmode="lin" valueType="num">
                                      <p:cBhvr>
                                        <p:cTn id="1233" dur="500" fill="hold"/>
                                        <p:tgtEl>
                                          <p:spTgt spid="463"/>
                                        </p:tgtEl>
                                        <p:attrNameLst>
                                          <p:attrName>style.rotation</p:attrName>
                                        </p:attrNameLst>
                                      </p:cBhvr>
                                      <p:tavLst>
                                        <p:tav tm="0">
                                          <p:val>
                                            <p:fltVal val="360"/>
                                          </p:val>
                                        </p:tav>
                                        <p:tav tm="100000">
                                          <p:val>
                                            <p:fltVal val="0"/>
                                          </p:val>
                                        </p:tav>
                                      </p:tavLst>
                                    </p:anim>
                                    <p:animEffect transition="in" filter="fade">
                                      <p:cBhvr>
                                        <p:cTn id="1234" dur="500"/>
                                        <p:tgtEl>
                                          <p:spTgt spid="463"/>
                                        </p:tgtEl>
                                      </p:cBhvr>
                                    </p:animEffect>
                                  </p:childTnLst>
                                </p:cTn>
                              </p:par>
                              <p:par>
                                <p:cTn id="1235" presetID="49" presetClass="entr" presetSubtype="0" decel="100000" fill="hold" grpId="0" nodeType="withEffect">
                                  <p:stCondLst>
                                    <p:cond delay="2200"/>
                                  </p:stCondLst>
                                  <p:childTnLst>
                                    <p:set>
                                      <p:cBhvr>
                                        <p:cTn id="1236" dur="1" fill="hold">
                                          <p:stCondLst>
                                            <p:cond delay="0"/>
                                          </p:stCondLst>
                                        </p:cTn>
                                        <p:tgtEl>
                                          <p:spTgt spid="464"/>
                                        </p:tgtEl>
                                        <p:attrNameLst>
                                          <p:attrName>style.visibility</p:attrName>
                                        </p:attrNameLst>
                                      </p:cBhvr>
                                      <p:to>
                                        <p:strVal val="visible"/>
                                      </p:to>
                                    </p:set>
                                    <p:anim calcmode="lin" valueType="num">
                                      <p:cBhvr>
                                        <p:cTn id="1237" dur="500" fill="hold"/>
                                        <p:tgtEl>
                                          <p:spTgt spid="464"/>
                                        </p:tgtEl>
                                        <p:attrNameLst>
                                          <p:attrName>ppt_w</p:attrName>
                                        </p:attrNameLst>
                                      </p:cBhvr>
                                      <p:tavLst>
                                        <p:tav tm="0">
                                          <p:val>
                                            <p:fltVal val="0"/>
                                          </p:val>
                                        </p:tav>
                                        <p:tav tm="100000">
                                          <p:val>
                                            <p:strVal val="#ppt_w"/>
                                          </p:val>
                                        </p:tav>
                                      </p:tavLst>
                                    </p:anim>
                                    <p:anim calcmode="lin" valueType="num">
                                      <p:cBhvr>
                                        <p:cTn id="1238" dur="500" fill="hold"/>
                                        <p:tgtEl>
                                          <p:spTgt spid="464"/>
                                        </p:tgtEl>
                                        <p:attrNameLst>
                                          <p:attrName>ppt_h</p:attrName>
                                        </p:attrNameLst>
                                      </p:cBhvr>
                                      <p:tavLst>
                                        <p:tav tm="0">
                                          <p:val>
                                            <p:fltVal val="0"/>
                                          </p:val>
                                        </p:tav>
                                        <p:tav tm="100000">
                                          <p:val>
                                            <p:strVal val="#ppt_h"/>
                                          </p:val>
                                        </p:tav>
                                      </p:tavLst>
                                    </p:anim>
                                    <p:anim calcmode="lin" valueType="num">
                                      <p:cBhvr>
                                        <p:cTn id="1239" dur="500" fill="hold"/>
                                        <p:tgtEl>
                                          <p:spTgt spid="464"/>
                                        </p:tgtEl>
                                        <p:attrNameLst>
                                          <p:attrName>style.rotation</p:attrName>
                                        </p:attrNameLst>
                                      </p:cBhvr>
                                      <p:tavLst>
                                        <p:tav tm="0">
                                          <p:val>
                                            <p:fltVal val="360"/>
                                          </p:val>
                                        </p:tav>
                                        <p:tav tm="100000">
                                          <p:val>
                                            <p:fltVal val="0"/>
                                          </p:val>
                                        </p:tav>
                                      </p:tavLst>
                                    </p:anim>
                                    <p:animEffect transition="in" filter="fade">
                                      <p:cBhvr>
                                        <p:cTn id="1240" dur="500"/>
                                        <p:tgtEl>
                                          <p:spTgt spid="464"/>
                                        </p:tgtEl>
                                      </p:cBhvr>
                                    </p:animEffect>
                                  </p:childTnLst>
                                </p:cTn>
                              </p:par>
                              <p:par>
                                <p:cTn id="1241" presetID="49" presetClass="entr" presetSubtype="0" decel="100000" fill="hold" grpId="0" nodeType="withEffect">
                                  <p:stCondLst>
                                    <p:cond delay="1600"/>
                                  </p:stCondLst>
                                  <p:childTnLst>
                                    <p:set>
                                      <p:cBhvr>
                                        <p:cTn id="1242" dur="1" fill="hold">
                                          <p:stCondLst>
                                            <p:cond delay="0"/>
                                          </p:stCondLst>
                                        </p:cTn>
                                        <p:tgtEl>
                                          <p:spTgt spid="465"/>
                                        </p:tgtEl>
                                        <p:attrNameLst>
                                          <p:attrName>style.visibility</p:attrName>
                                        </p:attrNameLst>
                                      </p:cBhvr>
                                      <p:to>
                                        <p:strVal val="visible"/>
                                      </p:to>
                                    </p:set>
                                    <p:anim calcmode="lin" valueType="num">
                                      <p:cBhvr>
                                        <p:cTn id="1243" dur="500" fill="hold"/>
                                        <p:tgtEl>
                                          <p:spTgt spid="465"/>
                                        </p:tgtEl>
                                        <p:attrNameLst>
                                          <p:attrName>ppt_w</p:attrName>
                                        </p:attrNameLst>
                                      </p:cBhvr>
                                      <p:tavLst>
                                        <p:tav tm="0">
                                          <p:val>
                                            <p:fltVal val="0"/>
                                          </p:val>
                                        </p:tav>
                                        <p:tav tm="100000">
                                          <p:val>
                                            <p:strVal val="#ppt_w"/>
                                          </p:val>
                                        </p:tav>
                                      </p:tavLst>
                                    </p:anim>
                                    <p:anim calcmode="lin" valueType="num">
                                      <p:cBhvr>
                                        <p:cTn id="1244" dur="500" fill="hold"/>
                                        <p:tgtEl>
                                          <p:spTgt spid="465"/>
                                        </p:tgtEl>
                                        <p:attrNameLst>
                                          <p:attrName>ppt_h</p:attrName>
                                        </p:attrNameLst>
                                      </p:cBhvr>
                                      <p:tavLst>
                                        <p:tav tm="0">
                                          <p:val>
                                            <p:fltVal val="0"/>
                                          </p:val>
                                        </p:tav>
                                        <p:tav tm="100000">
                                          <p:val>
                                            <p:strVal val="#ppt_h"/>
                                          </p:val>
                                        </p:tav>
                                      </p:tavLst>
                                    </p:anim>
                                    <p:anim calcmode="lin" valueType="num">
                                      <p:cBhvr>
                                        <p:cTn id="1245" dur="500" fill="hold"/>
                                        <p:tgtEl>
                                          <p:spTgt spid="465"/>
                                        </p:tgtEl>
                                        <p:attrNameLst>
                                          <p:attrName>style.rotation</p:attrName>
                                        </p:attrNameLst>
                                      </p:cBhvr>
                                      <p:tavLst>
                                        <p:tav tm="0">
                                          <p:val>
                                            <p:fltVal val="360"/>
                                          </p:val>
                                        </p:tav>
                                        <p:tav tm="100000">
                                          <p:val>
                                            <p:fltVal val="0"/>
                                          </p:val>
                                        </p:tav>
                                      </p:tavLst>
                                    </p:anim>
                                    <p:animEffect transition="in" filter="fade">
                                      <p:cBhvr>
                                        <p:cTn id="1246" dur="500"/>
                                        <p:tgtEl>
                                          <p:spTgt spid="465"/>
                                        </p:tgtEl>
                                      </p:cBhvr>
                                    </p:animEffect>
                                  </p:childTnLst>
                                </p:cTn>
                              </p:par>
                              <p:par>
                                <p:cTn id="1247" presetID="49" presetClass="entr" presetSubtype="0" decel="100000" fill="hold" grpId="0" nodeType="withEffect">
                                  <p:stCondLst>
                                    <p:cond delay="0"/>
                                  </p:stCondLst>
                                  <p:childTnLst>
                                    <p:set>
                                      <p:cBhvr>
                                        <p:cTn id="1248" dur="1" fill="hold">
                                          <p:stCondLst>
                                            <p:cond delay="0"/>
                                          </p:stCondLst>
                                        </p:cTn>
                                        <p:tgtEl>
                                          <p:spTgt spid="466"/>
                                        </p:tgtEl>
                                        <p:attrNameLst>
                                          <p:attrName>style.visibility</p:attrName>
                                        </p:attrNameLst>
                                      </p:cBhvr>
                                      <p:to>
                                        <p:strVal val="visible"/>
                                      </p:to>
                                    </p:set>
                                    <p:anim calcmode="lin" valueType="num">
                                      <p:cBhvr>
                                        <p:cTn id="1249" dur="500" fill="hold"/>
                                        <p:tgtEl>
                                          <p:spTgt spid="466"/>
                                        </p:tgtEl>
                                        <p:attrNameLst>
                                          <p:attrName>ppt_w</p:attrName>
                                        </p:attrNameLst>
                                      </p:cBhvr>
                                      <p:tavLst>
                                        <p:tav tm="0">
                                          <p:val>
                                            <p:fltVal val="0"/>
                                          </p:val>
                                        </p:tav>
                                        <p:tav tm="100000">
                                          <p:val>
                                            <p:strVal val="#ppt_w"/>
                                          </p:val>
                                        </p:tav>
                                      </p:tavLst>
                                    </p:anim>
                                    <p:anim calcmode="lin" valueType="num">
                                      <p:cBhvr>
                                        <p:cTn id="1250" dur="500" fill="hold"/>
                                        <p:tgtEl>
                                          <p:spTgt spid="466"/>
                                        </p:tgtEl>
                                        <p:attrNameLst>
                                          <p:attrName>ppt_h</p:attrName>
                                        </p:attrNameLst>
                                      </p:cBhvr>
                                      <p:tavLst>
                                        <p:tav tm="0">
                                          <p:val>
                                            <p:fltVal val="0"/>
                                          </p:val>
                                        </p:tav>
                                        <p:tav tm="100000">
                                          <p:val>
                                            <p:strVal val="#ppt_h"/>
                                          </p:val>
                                        </p:tav>
                                      </p:tavLst>
                                    </p:anim>
                                    <p:anim calcmode="lin" valueType="num">
                                      <p:cBhvr>
                                        <p:cTn id="1251" dur="500" fill="hold"/>
                                        <p:tgtEl>
                                          <p:spTgt spid="466"/>
                                        </p:tgtEl>
                                        <p:attrNameLst>
                                          <p:attrName>style.rotation</p:attrName>
                                        </p:attrNameLst>
                                      </p:cBhvr>
                                      <p:tavLst>
                                        <p:tav tm="0">
                                          <p:val>
                                            <p:fltVal val="360"/>
                                          </p:val>
                                        </p:tav>
                                        <p:tav tm="100000">
                                          <p:val>
                                            <p:fltVal val="0"/>
                                          </p:val>
                                        </p:tav>
                                      </p:tavLst>
                                    </p:anim>
                                    <p:animEffect transition="in" filter="fade">
                                      <p:cBhvr>
                                        <p:cTn id="1252" dur="500"/>
                                        <p:tgtEl>
                                          <p:spTgt spid="466"/>
                                        </p:tgtEl>
                                      </p:cBhvr>
                                    </p:animEffect>
                                  </p:childTnLst>
                                </p:cTn>
                              </p:par>
                              <p:par>
                                <p:cTn id="1253" presetID="49" presetClass="entr" presetSubtype="0" decel="100000" fill="hold" grpId="0" nodeType="withEffect">
                                  <p:stCondLst>
                                    <p:cond delay="1000"/>
                                  </p:stCondLst>
                                  <p:childTnLst>
                                    <p:set>
                                      <p:cBhvr>
                                        <p:cTn id="1254" dur="1" fill="hold">
                                          <p:stCondLst>
                                            <p:cond delay="0"/>
                                          </p:stCondLst>
                                        </p:cTn>
                                        <p:tgtEl>
                                          <p:spTgt spid="467"/>
                                        </p:tgtEl>
                                        <p:attrNameLst>
                                          <p:attrName>style.visibility</p:attrName>
                                        </p:attrNameLst>
                                      </p:cBhvr>
                                      <p:to>
                                        <p:strVal val="visible"/>
                                      </p:to>
                                    </p:set>
                                    <p:anim calcmode="lin" valueType="num">
                                      <p:cBhvr>
                                        <p:cTn id="1255" dur="500" fill="hold"/>
                                        <p:tgtEl>
                                          <p:spTgt spid="467"/>
                                        </p:tgtEl>
                                        <p:attrNameLst>
                                          <p:attrName>ppt_w</p:attrName>
                                        </p:attrNameLst>
                                      </p:cBhvr>
                                      <p:tavLst>
                                        <p:tav tm="0">
                                          <p:val>
                                            <p:fltVal val="0"/>
                                          </p:val>
                                        </p:tav>
                                        <p:tav tm="100000">
                                          <p:val>
                                            <p:strVal val="#ppt_w"/>
                                          </p:val>
                                        </p:tav>
                                      </p:tavLst>
                                    </p:anim>
                                    <p:anim calcmode="lin" valueType="num">
                                      <p:cBhvr>
                                        <p:cTn id="1256" dur="500" fill="hold"/>
                                        <p:tgtEl>
                                          <p:spTgt spid="467"/>
                                        </p:tgtEl>
                                        <p:attrNameLst>
                                          <p:attrName>ppt_h</p:attrName>
                                        </p:attrNameLst>
                                      </p:cBhvr>
                                      <p:tavLst>
                                        <p:tav tm="0">
                                          <p:val>
                                            <p:fltVal val="0"/>
                                          </p:val>
                                        </p:tav>
                                        <p:tav tm="100000">
                                          <p:val>
                                            <p:strVal val="#ppt_h"/>
                                          </p:val>
                                        </p:tav>
                                      </p:tavLst>
                                    </p:anim>
                                    <p:anim calcmode="lin" valueType="num">
                                      <p:cBhvr>
                                        <p:cTn id="1257" dur="500" fill="hold"/>
                                        <p:tgtEl>
                                          <p:spTgt spid="467"/>
                                        </p:tgtEl>
                                        <p:attrNameLst>
                                          <p:attrName>style.rotation</p:attrName>
                                        </p:attrNameLst>
                                      </p:cBhvr>
                                      <p:tavLst>
                                        <p:tav tm="0">
                                          <p:val>
                                            <p:fltVal val="360"/>
                                          </p:val>
                                        </p:tav>
                                        <p:tav tm="100000">
                                          <p:val>
                                            <p:fltVal val="0"/>
                                          </p:val>
                                        </p:tav>
                                      </p:tavLst>
                                    </p:anim>
                                    <p:animEffect transition="in" filter="fade">
                                      <p:cBhvr>
                                        <p:cTn id="1258" dur="500"/>
                                        <p:tgtEl>
                                          <p:spTgt spid="467"/>
                                        </p:tgtEl>
                                      </p:cBhvr>
                                    </p:animEffect>
                                  </p:childTnLst>
                                </p:cTn>
                              </p:par>
                              <p:par>
                                <p:cTn id="1259" presetID="49" presetClass="entr" presetSubtype="0" decel="100000" fill="hold" grpId="0" nodeType="withEffect">
                                  <p:stCondLst>
                                    <p:cond delay="1000"/>
                                  </p:stCondLst>
                                  <p:childTnLst>
                                    <p:set>
                                      <p:cBhvr>
                                        <p:cTn id="1260" dur="1" fill="hold">
                                          <p:stCondLst>
                                            <p:cond delay="0"/>
                                          </p:stCondLst>
                                        </p:cTn>
                                        <p:tgtEl>
                                          <p:spTgt spid="468"/>
                                        </p:tgtEl>
                                        <p:attrNameLst>
                                          <p:attrName>style.visibility</p:attrName>
                                        </p:attrNameLst>
                                      </p:cBhvr>
                                      <p:to>
                                        <p:strVal val="visible"/>
                                      </p:to>
                                    </p:set>
                                    <p:anim calcmode="lin" valueType="num">
                                      <p:cBhvr>
                                        <p:cTn id="1261" dur="500" fill="hold"/>
                                        <p:tgtEl>
                                          <p:spTgt spid="468"/>
                                        </p:tgtEl>
                                        <p:attrNameLst>
                                          <p:attrName>ppt_w</p:attrName>
                                        </p:attrNameLst>
                                      </p:cBhvr>
                                      <p:tavLst>
                                        <p:tav tm="0">
                                          <p:val>
                                            <p:fltVal val="0"/>
                                          </p:val>
                                        </p:tav>
                                        <p:tav tm="100000">
                                          <p:val>
                                            <p:strVal val="#ppt_w"/>
                                          </p:val>
                                        </p:tav>
                                      </p:tavLst>
                                    </p:anim>
                                    <p:anim calcmode="lin" valueType="num">
                                      <p:cBhvr>
                                        <p:cTn id="1262" dur="500" fill="hold"/>
                                        <p:tgtEl>
                                          <p:spTgt spid="468"/>
                                        </p:tgtEl>
                                        <p:attrNameLst>
                                          <p:attrName>ppt_h</p:attrName>
                                        </p:attrNameLst>
                                      </p:cBhvr>
                                      <p:tavLst>
                                        <p:tav tm="0">
                                          <p:val>
                                            <p:fltVal val="0"/>
                                          </p:val>
                                        </p:tav>
                                        <p:tav tm="100000">
                                          <p:val>
                                            <p:strVal val="#ppt_h"/>
                                          </p:val>
                                        </p:tav>
                                      </p:tavLst>
                                    </p:anim>
                                    <p:anim calcmode="lin" valueType="num">
                                      <p:cBhvr>
                                        <p:cTn id="1263" dur="500" fill="hold"/>
                                        <p:tgtEl>
                                          <p:spTgt spid="468"/>
                                        </p:tgtEl>
                                        <p:attrNameLst>
                                          <p:attrName>style.rotation</p:attrName>
                                        </p:attrNameLst>
                                      </p:cBhvr>
                                      <p:tavLst>
                                        <p:tav tm="0">
                                          <p:val>
                                            <p:fltVal val="360"/>
                                          </p:val>
                                        </p:tav>
                                        <p:tav tm="100000">
                                          <p:val>
                                            <p:fltVal val="0"/>
                                          </p:val>
                                        </p:tav>
                                      </p:tavLst>
                                    </p:anim>
                                    <p:animEffect transition="in" filter="fade">
                                      <p:cBhvr>
                                        <p:cTn id="1264" dur="500"/>
                                        <p:tgtEl>
                                          <p:spTgt spid="468"/>
                                        </p:tgtEl>
                                      </p:cBhvr>
                                    </p:animEffect>
                                  </p:childTnLst>
                                </p:cTn>
                              </p:par>
                              <p:par>
                                <p:cTn id="1265" presetID="49" presetClass="entr" presetSubtype="0" decel="100000" fill="hold" grpId="0" nodeType="withEffect">
                                  <p:stCondLst>
                                    <p:cond delay="3700"/>
                                  </p:stCondLst>
                                  <p:childTnLst>
                                    <p:set>
                                      <p:cBhvr>
                                        <p:cTn id="1266" dur="1" fill="hold">
                                          <p:stCondLst>
                                            <p:cond delay="0"/>
                                          </p:stCondLst>
                                        </p:cTn>
                                        <p:tgtEl>
                                          <p:spTgt spid="469"/>
                                        </p:tgtEl>
                                        <p:attrNameLst>
                                          <p:attrName>style.visibility</p:attrName>
                                        </p:attrNameLst>
                                      </p:cBhvr>
                                      <p:to>
                                        <p:strVal val="visible"/>
                                      </p:to>
                                    </p:set>
                                    <p:anim calcmode="lin" valueType="num">
                                      <p:cBhvr>
                                        <p:cTn id="1267" dur="500" fill="hold"/>
                                        <p:tgtEl>
                                          <p:spTgt spid="469"/>
                                        </p:tgtEl>
                                        <p:attrNameLst>
                                          <p:attrName>ppt_w</p:attrName>
                                        </p:attrNameLst>
                                      </p:cBhvr>
                                      <p:tavLst>
                                        <p:tav tm="0">
                                          <p:val>
                                            <p:fltVal val="0"/>
                                          </p:val>
                                        </p:tav>
                                        <p:tav tm="100000">
                                          <p:val>
                                            <p:strVal val="#ppt_w"/>
                                          </p:val>
                                        </p:tav>
                                      </p:tavLst>
                                    </p:anim>
                                    <p:anim calcmode="lin" valueType="num">
                                      <p:cBhvr>
                                        <p:cTn id="1268" dur="500" fill="hold"/>
                                        <p:tgtEl>
                                          <p:spTgt spid="469"/>
                                        </p:tgtEl>
                                        <p:attrNameLst>
                                          <p:attrName>ppt_h</p:attrName>
                                        </p:attrNameLst>
                                      </p:cBhvr>
                                      <p:tavLst>
                                        <p:tav tm="0">
                                          <p:val>
                                            <p:fltVal val="0"/>
                                          </p:val>
                                        </p:tav>
                                        <p:tav tm="100000">
                                          <p:val>
                                            <p:strVal val="#ppt_h"/>
                                          </p:val>
                                        </p:tav>
                                      </p:tavLst>
                                    </p:anim>
                                    <p:anim calcmode="lin" valueType="num">
                                      <p:cBhvr>
                                        <p:cTn id="1269" dur="500" fill="hold"/>
                                        <p:tgtEl>
                                          <p:spTgt spid="469"/>
                                        </p:tgtEl>
                                        <p:attrNameLst>
                                          <p:attrName>style.rotation</p:attrName>
                                        </p:attrNameLst>
                                      </p:cBhvr>
                                      <p:tavLst>
                                        <p:tav tm="0">
                                          <p:val>
                                            <p:fltVal val="360"/>
                                          </p:val>
                                        </p:tav>
                                        <p:tav tm="100000">
                                          <p:val>
                                            <p:fltVal val="0"/>
                                          </p:val>
                                        </p:tav>
                                      </p:tavLst>
                                    </p:anim>
                                    <p:animEffect transition="in" filter="fade">
                                      <p:cBhvr>
                                        <p:cTn id="1270" dur="500"/>
                                        <p:tgtEl>
                                          <p:spTgt spid="469"/>
                                        </p:tgtEl>
                                      </p:cBhvr>
                                    </p:animEffect>
                                  </p:childTnLst>
                                </p:cTn>
                              </p:par>
                              <p:par>
                                <p:cTn id="1271" presetID="49" presetClass="entr" presetSubtype="0" decel="100000" fill="hold" grpId="0" nodeType="withEffect">
                                  <p:stCondLst>
                                    <p:cond delay="1600"/>
                                  </p:stCondLst>
                                  <p:childTnLst>
                                    <p:set>
                                      <p:cBhvr>
                                        <p:cTn id="1272" dur="1" fill="hold">
                                          <p:stCondLst>
                                            <p:cond delay="0"/>
                                          </p:stCondLst>
                                        </p:cTn>
                                        <p:tgtEl>
                                          <p:spTgt spid="470"/>
                                        </p:tgtEl>
                                        <p:attrNameLst>
                                          <p:attrName>style.visibility</p:attrName>
                                        </p:attrNameLst>
                                      </p:cBhvr>
                                      <p:to>
                                        <p:strVal val="visible"/>
                                      </p:to>
                                    </p:set>
                                    <p:anim calcmode="lin" valueType="num">
                                      <p:cBhvr>
                                        <p:cTn id="1273" dur="500" fill="hold"/>
                                        <p:tgtEl>
                                          <p:spTgt spid="470"/>
                                        </p:tgtEl>
                                        <p:attrNameLst>
                                          <p:attrName>ppt_w</p:attrName>
                                        </p:attrNameLst>
                                      </p:cBhvr>
                                      <p:tavLst>
                                        <p:tav tm="0">
                                          <p:val>
                                            <p:fltVal val="0"/>
                                          </p:val>
                                        </p:tav>
                                        <p:tav tm="100000">
                                          <p:val>
                                            <p:strVal val="#ppt_w"/>
                                          </p:val>
                                        </p:tav>
                                      </p:tavLst>
                                    </p:anim>
                                    <p:anim calcmode="lin" valueType="num">
                                      <p:cBhvr>
                                        <p:cTn id="1274" dur="500" fill="hold"/>
                                        <p:tgtEl>
                                          <p:spTgt spid="470"/>
                                        </p:tgtEl>
                                        <p:attrNameLst>
                                          <p:attrName>ppt_h</p:attrName>
                                        </p:attrNameLst>
                                      </p:cBhvr>
                                      <p:tavLst>
                                        <p:tav tm="0">
                                          <p:val>
                                            <p:fltVal val="0"/>
                                          </p:val>
                                        </p:tav>
                                        <p:tav tm="100000">
                                          <p:val>
                                            <p:strVal val="#ppt_h"/>
                                          </p:val>
                                        </p:tav>
                                      </p:tavLst>
                                    </p:anim>
                                    <p:anim calcmode="lin" valueType="num">
                                      <p:cBhvr>
                                        <p:cTn id="1275" dur="500" fill="hold"/>
                                        <p:tgtEl>
                                          <p:spTgt spid="470"/>
                                        </p:tgtEl>
                                        <p:attrNameLst>
                                          <p:attrName>style.rotation</p:attrName>
                                        </p:attrNameLst>
                                      </p:cBhvr>
                                      <p:tavLst>
                                        <p:tav tm="0">
                                          <p:val>
                                            <p:fltVal val="360"/>
                                          </p:val>
                                        </p:tav>
                                        <p:tav tm="100000">
                                          <p:val>
                                            <p:fltVal val="0"/>
                                          </p:val>
                                        </p:tav>
                                      </p:tavLst>
                                    </p:anim>
                                    <p:animEffect transition="in" filter="fade">
                                      <p:cBhvr>
                                        <p:cTn id="1276" dur="500"/>
                                        <p:tgtEl>
                                          <p:spTgt spid="470"/>
                                        </p:tgtEl>
                                      </p:cBhvr>
                                    </p:animEffect>
                                  </p:childTnLst>
                                </p:cTn>
                              </p:par>
                              <p:par>
                                <p:cTn id="1277" presetID="49" presetClass="entr" presetSubtype="0" decel="100000" fill="hold" grpId="0" nodeType="withEffect">
                                  <p:stCondLst>
                                    <p:cond delay="0"/>
                                  </p:stCondLst>
                                  <p:childTnLst>
                                    <p:set>
                                      <p:cBhvr>
                                        <p:cTn id="1278" dur="1" fill="hold">
                                          <p:stCondLst>
                                            <p:cond delay="0"/>
                                          </p:stCondLst>
                                        </p:cTn>
                                        <p:tgtEl>
                                          <p:spTgt spid="471"/>
                                        </p:tgtEl>
                                        <p:attrNameLst>
                                          <p:attrName>style.visibility</p:attrName>
                                        </p:attrNameLst>
                                      </p:cBhvr>
                                      <p:to>
                                        <p:strVal val="visible"/>
                                      </p:to>
                                    </p:set>
                                    <p:anim calcmode="lin" valueType="num">
                                      <p:cBhvr>
                                        <p:cTn id="1279" dur="500" fill="hold"/>
                                        <p:tgtEl>
                                          <p:spTgt spid="471"/>
                                        </p:tgtEl>
                                        <p:attrNameLst>
                                          <p:attrName>ppt_w</p:attrName>
                                        </p:attrNameLst>
                                      </p:cBhvr>
                                      <p:tavLst>
                                        <p:tav tm="0">
                                          <p:val>
                                            <p:fltVal val="0"/>
                                          </p:val>
                                        </p:tav>
                                        <p:tav tm="100000">
                                          <p:val>
                                            <p:strVal val="#ppt_w"/>
                                          </p:val>
                                        </p:tav>
                                      </p:tavLst>
                                    </p:anim>
                                    <p:anim calcmode="lin" valueType="num">
                                      <p:cBhvr>
                                        <p:cTn id="1280" dur="500" fill="hold"/>
                                        <p:tgtEl>
                                          <p:spTgt spid="471"/>
                                        </p:tgtEl>
                                        <p:attrNameLst>
                                          <p:attrName>ppt_h</p:attrName>
                                        </p:attrNameLst>
                                      </p:cBhvr>
                                      <p:tavLst>
                                        <p:tav tm="0">
                                          <p:val>
                                            <p:fltVal val="0"/>
                                          </p:val>
                                        </p:tav>
                                        <p:tav tm="100000">
                                          <p:val>
                                            <p:strVal val="#ppt_h"/>
                                          </p:val>
                                        </p:tav>
                                      </p:tavLst>
                                    </p:anim>
                                    <p:anim calcmode="lin" valueType="num">
                                      <p:cBhvr>
                                        <p:cTn id="1281" dur="500" fill="hold"/>
                                        <p:tgtEl>
                                          <p:spTgt spid="471"/>
                                        </p:tgtEl>
                                        <p:attrNameLst>
                                          <p:attrName>style.rotation</p:attrName>
                                        </p:attrNameLst>
                                      </p:cBhvr>
                                      <p:tavLst>
                                        <p:tav tm="0">
                                          <p:val>
                                            <p:fltVal val="360"/>
                                          </p:val>
                                        </p:tav>
                                        <p:tav tm="100000">
                                          <p:val>
                                            <p:fltVal val="0"/>
                                          </p:val>
                                        </p:tav>
                                      </p:tavLst>
                                    </p:anim>
                                    <p:animEffect transition="in" filter="fade">
                                      <p:cBhvr>
                                        <p:cTn id="1282" dur="500"/>
                                        <p:tgtEl>
                                          <p:spTgt spid="471"/>
                                        </p:tgtEl>
                                      </p:cBhvr>
                                    </p:animEffect>
                                  </p:childTnLst>
                                </p:cTn>
                              </p:par>
                              <p:par>
                                <p:cTn id="1283" presetID="49" presetClass="entr" presetSubtype="0" decel="100000" fill="hold" grpId="0" nodeType="withEffect">
                                  <p:stCondLst>
                                    <p:cond delay="2200"/>
                                  </p:stCondLst>
                                  <p:childTnLst>
                                    <p:set>
                                      <p:cBhvr>
                                        <p:cTn id="1284" dur="1" fill="hold">
                                          <p:stCondLst>
                                            <p:cond delay="0"/>
                                          </p:stCondLst>
                                        </p:cTn>
                                        <p:tgtEl>
                                          <p:spTgt spid="472"/>
                                        </p:tgtEl>
                                        <p:attrNameLst>
                                          <p:attrName>style.visibility</p:attrName>
                                        </p:attrNameLst>
                                      </p:cBhvr>
                                      <p:to>
                                        <p:strVal val="visible"/>
                                      </p:to>
                                    </p:set>
                                    <p:anim calcmode="lin" valueType="num">
                                      <p:cBhvr>
                                        <p:cTn id="1285" dur="500" fill="hold"/>
                                        <p:tgtEl>
                                          <p:spTgt spid="472"/>
                                        </p:tgtEl>
                                        <p:attrNameLst>
                                          <p:attrName>ppt_w</p:attrName>
                                        </p:attrNameLst>
                                      </p:cBhvr>
                                      <p:tavLst>
                                        <p:tav tm="0">
                                          <p:val>
                                            <p:fltVal val="0"/>
                                          </p:val>
                                        </p:tav>
                                        <p:tav tm="100000">
                                          <p:val>
                                            <p:strVal val="#ppt_w"/>
                                          </p:val>
                                        </p:tav>
                                      </p:tavLst>
                                    </p:anim>
                                    <p:anim calcmode="lin" valueType="num">
                                      <p:cBhvr>
                                        <p:cTn id="1286" dur="500" fill="hold"/>
                                        <p:tgtEl>
                                          <p:spTgt spid="472"/>
                                        </p:tgtEl>
                                        <p:attrNameLst>
                                          <p:attrName>ppt_h</p:attrName>
                                        </p:attrNameLst>
                                      </p:cBhvr>
                                      <p:tavLst>
                                        <p:tav tm="0">
                                          <p:val>
                                            <p:fltVal val="0"/>
                                          </p:val>
                                        </p:tav>
                                        <p:tav tm="100000">
                                          <p:val>
                                            <p:strVal val="#ppt_h"/>
                                          </p:val>
                                        </p:tav>
                                      </p:tavLst>
                                    </p:anim>
                                    <p:anim calcmode="lin" valueType="num">
                                      <p:cBhvr>
                                        <p:cTn id="1287" dur="500" fill="hold"/>
                                        <p:tgtEl>
                                          <p:spTgt spid="472"/>
                                        </p:tgtEl>
                                        <p:attrNameLst>
                                          <p:attrName>style.rotation</p:attrName>
                                        </p:attrNameLst>
                                      </p:cBhvr>
                                      <p:tavLst>
                                        <p:tav tm="0">
                                          <p:val>
                                            <p:fltVal val="360"/>
                                          </p:val>
                                        </p:tav>
                                        <p:tav tm="100000">
                                          <p:val>
                                            <p:fltVal val="0"/>
                                          </p:val>
                                        </p:tav>
                                      </p:tavLst>
                                    </p:anim>
                                    <p:animEffect transition="in" filter="fade">
                                      <p:cBhvr>
                                        <p:cTn id="1288" dur="500"/>
                                        <p:tgtEl>
                                          <p:spTgt spid="472"/>
                                        </p:tgtEl>
                                      </p:cBhvr>
                                    </p:animEffect>
                                  </p:childTnLst>
                                </p:cTn>
                              </p:par>
                              <p:par>
                                <p:cTn id="1289" presetID="49" presetClass="entr" presetSubtype="0" decel="100000" fill="hold" grpId="0" nodeType="withEffect">
                                  <p:stCondLst>
                                    <p:cond delay="1600"/>
                                  </p:stCondLst>
                                  <p:childTnLst>
                                    <p:set>
                                      <p:cBhvr>
                                        <p:cTn id="1290" dur="1" fill="hold">
                                          <p:stCondLst>
                                            <p:cond delay="0"/>
                                          </p:stCondLst>
                                        </p:cTn>
                                        <p:tgtEl>
                                          <p:spTgt spid="473"/>
                                        </p:tgtEl>
                                        <p:attrNameLst>
                                          <p:attrName>style.visibility</p:attrName>
                                        </p:attrNameLst>
                                      </p:cBhvr>
                                      <p:to>
                                        <p:strVal val="visible"/>
                                      </p:to>
                                    </p:set>
                                    <p:anim calcmode="lin" valueType="num">
                                      <p:cBhvr>
                                        <p:cTn id="1291" dur="500" fill="hold"/>
                                        <p:tgtEl>
                                          <p:spTgt spid="473"/>
                                        </p:tgtEl>
                                        <p:attrNameLst>
                                          <p:attrName>ppt_w</p:attrName>
                                        </p:attrNameLst>
                                      </p:cBhvr>
                                      <p:tavLst>
                                        <p:tav tm="0">
                                          <p:val>
                                            <p:fltVal val="0"/>
                                          </p:val>
                                        </p:tav>
                                        <p:tav tm="100000">
                                          <p:val>
                                            <p:strVal val="#ppt_w"/>
                                          </p:val>
                                        </p:tav>
                                      </p:tavLst>
                                    </p:anim>
                                    <p:anim calcmode="lin" valueType="num">
                                      <p:cBhvr>
                                        <p:cTn id="1292" dur="500" fill="hold"/>
                                        <p:tgtEl>
                                          <p:spTgt spid="473"/>
                                        </p:tgtEl>
                                        <p:attrNameLst>
                                          <p:attrName>ppt_h</p:attrName>
                                        </p:attrNameLst>
                                      </p:cBhvr>
                                      <p:tavLst>
                                        <p:tav tm="0">
                                          <p:val>
                                            <p:fltVal val="0"/>
                                          </p:val>
                                        </p:tav>
                                        <p:tav tm="100000">
                                          <p:val>
                                            <p:strVal val="#ppt_h"/>
                                          </p:val>
                                        </p:tav>
                                      </p:tavLst>
                                    </p:anim>
                                    <p:anim calcmode="lin" valueType="num">
                                      <p:cBhvr>
                                        <p:cTn id="1293" dur="500" fill="hold"/>
                                        <p:tgtEl>
                                          <p:spTgt spid="473"/>
                                        </p:tgtEl>
                                        <p:attrNameLst>
                                          <p:attrName>style.rotation</p:attrName>
                                        </p:attrNameLst>
                                      </p:cBhvr>
                                      <p:tavLst>
                                        <p:tav tm="0">
                                          <p:val>
                                            <p:fltVal val="360"/>
                                          </p:val>
                                        </p:tav>
                                        <p:tav tm="100000">
                                          <p:val>
                                            <p:fltVal val="0"/>
                                          </p:val>
                                        </p:tav>
                                      </p:tavLst>
                                    </p:anim>
                                    <p:animEffect transition="in" filter="fade">
                                      <p:cBhvr>
                                        <p:cTn id="1294" dur="500"/>
                                        <p:tgtEl>
                                          <p:spTgt spid="473"/>
                                        </p:tgtEl>
                                      </p:cBhvr>
                                    </p:animEffect>
                                  </p:childTnLst>
                                </p:cTn>
                              </p:par>
                              <p:par>
                                <p:cTn id="1295" presetID="49" presetClass="entr" presetSubtype="0" decel="100000" fill="hold" grpId="0" nodeType="withEffect">
                                  <p:stCondLst>
                                    <p:cond delay="0"/>
                                  </p:stCondLst>
                                  <p:childTnLst>
                                    <p:set>
                                      <p:cBhvr>
                                        <p:cTn id="1296" dur="1" fill="hold">
                                          <p:stCondLst>
                                            <p:cond delay="0"/>
                                          </p:stCondLst>
                                        </p:cTn>
                                        <p:tgtEl>
                                          <p:spTgt spid="474"/>
                                        </p:tgtEl>
                                        <p:attrNameLst>
                                          <p:attrName>style.visibility</p:attrName>
                                        </p:attrNameLst>
                                      </p:cBhvr>
                                      <p:to>
                                        <p:strVal val="visible"/>
                                      </p:to>
                                    </p:set>
                                    <p:anim calcmode="lin" valueType="num">
                                      <p:cBhvr>
                                        <p:cTn id="1297" dur="500" fill="hold"/>
                                        <p:tgtEl>
                                          <p:spTgt spid="474"/>
                                        </p:tgtEl>
                                        <p:attrNameLst>
                                          <p:attrName>ppt_w</p:attrName>
                                        </p:attrNameLst>
                                      </p:cBhvr>
                                      <p:tavLst>
                                        <p:tav tm="0">
                                          <p:val>
                                            <p:fltVal val="0"/>
                                          </p:val>
                                        </p:tav>
                                        <p:tav tm="100000">
                                          <p:val>
                                            <p:strVal val="#ppt_w"/>
                                          </p:val>
                                        </p:tav>
                                      </p:tavLst>
                                    </p:anim>
                                    <p:anim calcmode="lin" valueType="num">
                                      <p:cBhvr>
                                        <p:cTn id="1298" dur="500" fill="hold"/>
                                        <p:tgtEl>
                                          <p:spTgt spid="474"/>
                                        </p:tgtEl>
                                        <p:attrNameLst>
                                          <p:attrName>ppt_h</p:attrName>
                                        </p:attrNameLst>
                                      </p:cBhvr>
                                      <p:tavLst>
                                        <p:tav tm="0">
                                          <p:val>
                                            <p:fltVal val="0"/>
                                          </p:val>
                                        </p:tav>
                                        <p:tav tm="100000">
                                          <p:val>
                                            <p:strVal val="#ppt_h"/>
                                          </p:val>
                                        </p:tav>
                                      </p:tavLst>
                                    </p:anim>
                                    <p:anim calcmode="lin" valueType="num">
                                      <p:cBhvr>
                                        <p:cTn id="1299" dur="500" fill="hold"/>
                                        <p:tgtEl>
                                          <p:spTgt spid="474"/>
                                        </p:tgtEl>
                                        <p:attrNameLst>
                                          <p:attrName>style.rotation</p:attrName>
                                        </p:attrNameLst>
                                      </p:cBhvr>
                                      <p:tavLst>
                                        <p:tav tm="0">
                                          <p:val>
                                            <p:fltVal val="360"/>
                                          </p:val>
                                        </p:tav>
                                        <p:tav tm="100000">
                                          <p:val>
                                            <p:fltVal val="0"/>
                                          </p:val>
                                        </p:tav>
                                      </p:tavLst>
                                    </p:anim>
                                    <p:animEffect transition="in" filter="fade">
                                      <p:cBhvr>
                                        <p:cTn id="1300" dur="500"/>
                                        <p:tgtEl>
                                          <p:spTgt spid="474"/>
                                        </p:tgtEl>
                                      </p:cBhvr>
                                    </p:animEffect>
                                  </p:childTnLst>
                                </p:cTn>
                              </p:par>
                              <p:par>
                                <p:cTn id="1301" presetID="49" presetClass="entr" presetSubtype="0" decel="100000" fill="hold" grpId="0" nodeType="withEffect">
                                  <p:stCondLst>
                                    <p:cond delay="2200"/>
                                  </p:stCondLst>
                                  <p:childTnLst>
                                    <p:set>
                                      <p:cBhvr>
                                        <p:cTn id="1302" dur="1" fill="hold">
                                          <p:stCondLst>
                                            <p:cond delay="0"/>
                                          </p:stCondLst>
                                        </p:cTn>
                                        <p:tgtEl>
                                          <p:spTgt spid="475"/>
                                        </p:tgtEl>
                                        <p:attrNameLst>
                                          <p:attrName>style.visibility</p:attrName>
                                        </p:attrNameLst>
                                      </p:cBhvr>
                                      <p:to>
                                        <p:strVal val="visible"/>
                                      </p:to>
                                    </p:set>
                                    <p:anim calcmode="lin" valueType="num">
                                      <p:cBhvr>
                                        <p:cTn id="1303" dur="500" fill="hold"/>
                                        <p:tgtEl>
                                          <p:spTgt spid="475"/>
                                        </p:tgtEl>
                                        <p:attrNameLst>
                                          <p:attrName>ppt_w</p:attrName>
                                        </p:attrNameLst>
                                      </p:cBhvr>
                                      <p:tavLst>
                                        <p:tav tm="0">
                                          <p:val>
                                            <p:fltVal val="0"/>
                                          </p:val>
                                        </p:tav>
                                        <p:tav tm="100000">
                                          <p:val>
                                            <p:strVal val="#ppt_w"/>
                                          </p:val>
                                        </p:tav>
                                      </p:tavLst>
                                    </p:anim>
                                    <p:anim calcmode="lin" valueType="num">
                                      <p:cBhvr>
                                        <p:cTn id="1304" dur="500" fill="hold"/>
                                        <p:tgtEl>
                                          <p:spTgt spid="475"/>
                                        </p:tgtEl>
                                        <p:attrNameLst>
                                          <p:attrName>ppt_h</p:attrName>
                                        </p:attrNameLst>
                                      </p:cBhvr>
                                      <p:tavLst>
                                        <p:tav tm="0">
                                          <p:val>
                                            <p:fltVal val="0"/>
                                          </p:val>
                                        </p:tav>
                                        <p:tav tm="100000">
                                          <p:val>
                                            <p:strVal val="#ppt_h"/>
                                          </p:val>
                                        </p:tav>
                                      </p:tavLst>
                                    </p:anim>
                                    <p:anim calcmode="lin" valueType="num">
                                      <p:cBhvr>
                                        <p:cTn id="1305" dur="500" fill="hold"/>
                                        <p:tgtEl>
                                          <p:spTgt spid="475"/>
                                        </p:tgtEl>
                                        <p:attrNameLst>
                                          <p:attrName>style.rotation</p:attrName>
                                        </p:attrNameLst>
                                      </p:cBhvr>
                                      <p:tavLst>
                                        <p:tav tm="0">
                                          <p:val>
                                            <p:fltVal val="360"/>
                                          </p:val>
                                        </p:tav>
                                        <p:tav tm="100000">
                                          <p:val>
                                            <p:fltVal val="0"/>
                                          </p:val>
                                        </p:tav>
                                      </p:tavLst>
                                    </p:anim>
                                    <p:animEffect transition="in" filter="fade">
                                      <p:cBhvr>
                                        <p:cTn id="1306" dur="500"/>
                                        <p:tgtEl>
                                          <p:spTgt spid="475"/>
                                        </p:tgtEl>
                                      </p:cBhvr>
                                    </p:animEffect>
                                  </p:childTnLst>
                                </p:cTn>
                              </p:par>
                              <p:par>
                                <p:cTn id="1307" presetID="49" presetClass="entr" presetSubtype="0" decel="100000" fill="hold" grpId="0" nodeType="withEffect">
                                  <p:stCondLst>
                                    <p:cond delay="500"/>
                                  </p:stCondLst>
                                  <p:childTnLst>
                                    <p:set>
                                      <p:cBhvr>
                                        <p:cTn id="1308" dur="1" fill="hold">
                                          <p:stCondLst>
                                            <p:cond delay="0"/>
                                          </p:stCondLst>
                                        </p:cTn>
                                        <p:tgtEl>
                                          <p:spTgt spid="476"/>
                                        </p:tgtEl>
                                        <p:attrNameLst>
                                          <p:attrName>style.visibility</p:attrName>
                                        </p:attrNameLst>
                                      </p:cBhvr>
                                      <p:to>
                                        <p:strVal val="visible"/>
                                      </p:to>
                                    </p:set>
                                    <p:anim calcmode="lin" valueType="num">
                                      <p:cBhvr>
                                        <p:cTn id="1309" dur="500" fill="hold"/>
                                        <p:tgtEl>
                                          <p:spTgt spid="476"/>
                                        </p:tgtEl>
                                        <p:attrNameLst>
                                          <p:attrName>ppt_w</p:attrName>
                                        </p:attrNameLst>
                                      </p:cBhvr>
                                      <p:tavLst>
                                        <p:tav tm="0">
                                          <p:val>
                                            <p:fltVal val="0"/>
                                          </p:val>
                                        </p:tav>
                                        <p:tav tm="100000">
                                          <p:val>
                                            <p:strVal val="#ppt_w"/>
                                          </p:val>
                                        </p:tav>
                                      </p:tavLst>
                                    </p:anim>
                                    <p:anim calcmode="lin" valueType="num">
                                      <p:cBhvr>
                                        <p:cTn id="1310" dur="500" fill="hold"/>
                                        <p:tgtEl>
                                          <p:spTgt spid="476"/>
                                        </p:tgtEl>
                                        <p:attrNameLst>
                                          <p:attrName>ppt_h</p:attrName>
                                        </p:attrNameLst>
                                      </p:cBhvr>
                                      <p:tavLst>
                                        <p:tav tm="0">
                                          <p:val>
                                            <p:fltVal val="0"/>
                                          </p:val>
                                        </p:tav>
                                        <p:tav tm="100000">
                                          <p:val>
                                            <p:strVal val="#ppt_h"/>
                                          </p:val>
                                        </p:tav>
                                      </p:tavLst>
                                    </p:anim>
                                    <p:anim calcmode="lin" valueType="num">
                                      <p:cBhvr>
                                        <p:cTn id="1311" dur="500" fill="hold"/>
                                        <p:tgtEl>
                                          <p:spTgt spid="476"/>
                                        </p:tgtEl>
                                        <p:attrNameLst>
                                          <p:attrName>style.rotation</p:attrName>
                                        </p:attrNameLst>
                                      </p:cBhvr>
                                      <p:tavLst>
                                        <p:tav tm="0">
                                          <p:val>
                                            <p:fltVal val="360"/>
                                          </p:val>
                                        </p:tav>
                                        <p:tav tm="100000">
                                          <p:val>
                                            <p:fltVal val="0"/>
                                          </p:val>
                                        </p:tav>
                                      </p:tavLst>
                                    </p:anim>
                                    <p:animEffect transition="in" filter="fade">
                                      <p:cBhvr>
                                        <p:cTn id="1312" dur="500"/>
                                        <p:tgtEl>
                                          <p:spTgt spid="476"/>
                                        </p:tgtEl>
                                      </p:cBhvr>
                                    </p:animEffect>
                                  </p:childTnLst>
                                </p:cTn>
                              </p:par>
                              <p:par>
                                <p:cTn id="1313" presetID="49" presetClass="entr" presetSubtype="0" decel="100000" fill="hold" grpId="0" nodeType="withEffect">
                                  <p:stCondLst>
                                    <p:cond delay="3200"/>
                                  </p:stCondLst>
                                  <p:childTnLst>
                                    <p:set>
                                      <p:cBhvr>
                                        <p:cTn id="1314" dur="1" fill="hold">
                                          <p:stCondLst>
                                            <p:cond delay="0"/>
                                          </p:stCondLst>
                                        </p:cTn>
                                        <p:tgtEl>
                                          <p:spTgt spid="477"/>
                                        </p:tgtEl>
                                        <p:attrNameLst>
                                          <p:attrName>style.visibility</p:attrName>
                                        </p:attrNameLst>
                                      </p:cBhvr>
                                      <p:to>
                                        <p:strVal val="visible"/>
                                      </p:to>
                                    </p:set>
                                    <p:anim calcmode="lin" valueType="num">
                                      <p:cBhvr>
                                        <p:cTn id="1315" dur="500" fill="hold"/>
                                        <p:tgtEl>
                                          <p:spTgt spid="477"/>
                                        </p:tgtEl>
                                        <p:attrNameLst>
                                          <p:attrName>ppt_w</p:attrName>
                                        </p:attrNameLst>
                                      </p:cBhvr>
                                      <p:tavLst>
                                        <p:tav tm="0">
                                          <p:val>
                                            <p:fltVal val="0"/>
                                          </p:val>
                                        </p:tav>
                                        <p:tav tm="100000">
                                          <p:val>
                                            <p:strVal val="#ppt_w"/>
                                          </p:val>
                                        </p:tav>
                                      </p:tavLst>
                                    </p:anim>
                                    <p:anim calcmode="lin" valueType="num">
                                      <p:cBhvr>
                                        <p:cTn id="1316" dur="500" fill="hold"/>
                                        <p:tgtEl>
                                          <p:spTgt spid="477"/>
                                        </p:tgtEl>
                                        <p:attrNameLst>
                                          <p:attrName>ppt_h</p:attrName>
                                        </p:attrNameLst>
                                      </p:cBhvr>
                                      <p:tavLst>
                                        <p:tav tm="0">
                                          <p:val>
                                            <p:fltVal val="0"/>
                                          </p:val>
                                        </p:tav>
                                        <p:tav tm="100000">
                                          <p:val>
                                            <p:strVal val="#ppt_h"/>
                                          </p:val>
                                        </p:tav>
                                      </p:tavLst>
                                    </p:anim>
                                    <p:anim calcmode="lin" valueType="num">
                                      <p:cBhvr>
                                        <p:cTn id="1317" dur="500" fill="hold"/>
                                        <p:tgtEl>
                                          <p:spTgt spid="477"/>
                                        </p:tgtEl>
                                        <p:attrNameLst>
                                          <p:attrName>style.rotation</p:attrName>
                                        </p:attrNameLst>
                                      </p:cBhvr>
                                      <p:tavLst>
                                        <p:tav tm="0">
                                          <p:val>
                                            <p:fltVal val="360"/>
                                          </p:val>
                                        </p:tav>
                                        <p:tav tm="100000">
                                          <p:val>
                                            <p:fltVal val="0"/>
                                          </p:val>
                                        </p:tav>
                                      </p:tavLst>
                                    </p:anim>
                                    <p:animEffect transition="in" filter="fade">
                                      <p:cBhvr>
                                        <p:cTn id="1318" dur="500"/>
                                        <p:tgtEl>
                                          <p:spTgt spid="477"/>
                                        </p:tgtEl>
                                      </p:cBhvr>
                                    </p:animEffect>
                                  </p:childTnLst>
                                </p:cTn>
                              </p:par>
                              <p:par>
                                <p:cTn id="1319" presetID="49" presetClass="entr" presetSubtype="0" decel="100000" fill="hold" grpId="0" nodeType="withEffect">
                                  <p:stCondLst>
                                    <p:cond delay="2200"/>
                                  </p:stCondLst>
                                  <p:childTnLst>
                                    <p:set>
                                      <p:cBhvr>
                                        <p:cTn id="1320" dur="1" fill="hold">
                                          <p:stCondLst>
                                            <p:cond delay="0"/>
                                          </p:stCondLst>
                                        </p:cTn>
                                        <p:tgtEl>
                                          <p:spTgt spid="478"/>
                                        </p:tgtEl>
                                        <p:attrNameLst>
                                          <p:attrName>style.visibility</p:attrName>
                                        </p:attrNameLst>
                                      </p:cBhvr>
                                      <p:to>
                                        <p:strVal val="visible"/>
                                      </p:to>
                                    </p:set>
                                    <p:anim calcmode="lin" valueType="num">
                                      <p:cBhvr>
                                        <p:cTn id="1321" dur="500" fill="hold"/>
                                        <p:tgtEl>
                                          <p:spTgt spid="478"/>
                                        </p:tgtEl>
                                        <p:attrNameLst>
                                          <p:attrName>ppt_w</p:attrName>
                                        </p:attrNameLst>
                                      </p:cBhvr>
                                      <p:tavLst>
                                        <p:tav tm="0">
                                          <p:val>
                                            <p:fltVal val="0"/>
                                          </p:val>
                                        </p:tav>
                                        <p:tav tm="100000">
                                          <p:val>
                                            <p:strVal val="#ppt_w"/>
                                          </p:val>
                                        </p:tav>
                                      </p:tavLst>
                                    </p:anim>
                                    <p:anim calcmode="lin" valueType="num">
                                      <p:cBhvr>
                                        <p:cTn id="1322" dur="500" fill="hold"/>
                                        <p:tgtEl>
                                          <p:spTgt spid="478"/>
                                        </p:tgtEl>
                                        <p:attrNameLst>
                                          <p:attrName>ppt_h</p:attrName>
                                        </p:attrNameLst>
                                      </p:cBhvr>
                                      <p:tavLst>
                                        <p:tav tm="0">
                                          <p:val>
                                            <p:fltVal val="0"/>
                                          </p:val>
                                        </p:tav>
                                        <p:tav tm="100000">
                                          <p:val>
                                            <p:strVal val="#ppt_h"/>
                                          </p:val>
                                        </p:tav>
                                      </p:tavLst>
                                    </p:anim>
                                    <p:anim calcmode="lin" valueType="num">
                                      <p:cBhvr>
                                        <p:cTn id="1323" dur="500" fill="hold"/>
                                        <p:tgtEl>
                                          <p:spTgt spid="478"/>
                                        </p:tgtEl>
                                        <p:attrNameLst>
                                          <p:attrName>style.rotation</p:attrName>
                                        </p:attrNameLst>
                                      </p:cBhvr>
                                      <p:tavLst>
                                        <p:tav tm="0">
                                          <p:val>
                                            <p:fltVal val="360"/>
                                          </p:val>
                                        </p:tav>
                                        <p:tav tm="100000">
                                          <p:val>
                                            <p:fltVal val="0"/>
                                          </p:val>
                                        </p:tav>
                                      </p:tavLst>
                                    </p:anim>
                                    <p:animEffect transition="in" filter="fade">
                                      <p:cBhvr>
                                        <p:cTn id="1324" dur="500"/>
                                        <p:tgtEl>
                                          <p:spTgt spid="478"/>
                                        </p:tgtEl>
                                      </p:cBhvr>
                                    </p:animEffect>
                                  </p:childTnLst>
                                </p:cTn>
                              </p:par>
                              <p:par>
                                <p:cTn id="1325" presetID="49" presetClass="entr" presetSubtype="0" decel="100000" fill="hold" grpId="0" nodeType="withEffect">
                                  <p:stCondLst>
                                    <p:cond delay="1000"/>
                                  </p:stCondLst>
                                  <p:childTnLst>
                                    <p:set>
                                      <p:cBhvr>
                                        <p:cTn id="1326" dur="1" fill="hold">
                                          <p:stCondLst>
                                            <p:cond delay="0"/>
                                          </p:stCondLst>
                                        </p:cTn>
                                        <p:tgtEl>
                                          <p:spTgt spid="479"/>
                                        </p:tgtEl>
                                        <p:attrNameLst>
                                          <p:attrName>style.visibility</p:attrName>
                                        </p:attrNameLst>
                                      </p:cBhvr>
                                      <p:to>
                                        <p:strVal val="visible"/>
                                      </p:to>
                                    </p:set>
                                    <p:anim calcmode="lin" valueType="num">
                                      <p:cBhvr>
                                        <p:cTn id="1327" dur="500" fill="hold"/>
                                        <p:tgtEl>
                                          <p:spTgt spid="479"/>
                                        </p:tgtEl>
                                        <p:attrNameLst>
                                          <p:attrName>ppt_w</p:attrName>
                                        </p:attrNameLst>
                                      </p:cBhvr>
                                      <p:tavLst>
                                        <p:tav tm="0">
                                          <p:val>
                                            <p:fltVal val="0"/>
                                          </p:val>
                                        </p:tav>
                                        <p:tav tm="100000">
                                          <p:val>
                                            <p:strVal val="#ppt_w"/>
                                          </p:val>
                                        </p:tav>
                                      </p:tavLst>
                                    </p:anim>
                                    <p:anim calcmode="lin" valueType="num">
                                      <p:cBhvr>
                                        <p:cTn id="1328" dur="500" fill="hold"/>
                                        <p:tgtEl>
                                          <p:spTgt spid="479"/>
                                        </p:tgtEl>
                                        <p:attrNameLst>
                                          <p:attrName>ppt_h</p:attrName>
                                        </p:attrNameLst>
                                      </p:cBhvr>
                                      <p:tavLst>
                                        <p:tav tm="0">
                                          <p:val>
                                            <p:fltVal val="0"/>
                                          </p:val>
                                        </p:tav>
                                        <p:tav tm="100000">
                                          <p:val>
                                            <p:strVal val="#ppt_h"/>
                                          </p:val>
                                        </p:tav>
                                      </p:tavLst>
                                    </p:anim>
                                    <p:anim calcmode="lin" valueType="num">
                                      <p:cBhvr>
                                        <p:cTn id="1329" dur="500" fill="hold"/>
                                        <p:tgtEl>
                                          <p:spTgt spid="479"/>
                                        </p:tgtEl>
                                        <p:attrNameLst>
                                          <p:attrName>style.rotation</p:attrName>
                                        </p:attrNameLst>
                                      </p:cBhvr>
                                      <p:tavLst>
                                        <p:tav tm="0">
                                          <p:val>
                                            <p:fltVal val="360"/>
                                          </p:val>
                                        </p:tav>
                                        <p:tav tm="100000">
                                          <p:val>
                                            <p:fltVal val="0"/>
                                          </p:val>
                                        </p:tav>
                                      </p:tavLst>
                                    </p:anim>
                                    <p:animEffect transition="in" filter="fade">
                                      <p:cBhvr>
                                        <p:cTn id="1330" dur="500"/>
                                        <p:tgtEl>
                                          <p:spTgt spid="479"/>
                                        </p:tgtEl>
                                      </p:cBhvr>
                                    </p:animEffect>
                                  </p:childTnLst>
                                </p:cTn>
                              </p:par>
                              <p:par>
                                <p:cTn id="1331" presetID="49" presetClass="entr" presetSubtype="0" decel="100000" fill="hold" grpId="0" nodeType="withEffect">
                                  <p:stCondLst>
                                    <p:cond delay="1600"/>
                                  </p:stCondLst>
                                  <p:childTnLst>
                                    <p:set>
                                      <p:cBhvr>
                                        <p:cTn id="1332" dur="1" fill="hold">
                                          <p:stCondLst>
                                            <p:cond delay="0"/>
                                          </p:stCondLst>
                                        </p:cTn>
                                        <p:tgtEl>
                                          <p:spTgt spid="480"/>
                                        </p:tgtEl>
                                        <p:attrNameLst>
                                          <p:attrName>style.visibility</p:attrName>
                                        </p:attrNameLst>
                                      </p:cBhvr>
                                      <p:to>
                                        <p:strVal val="visible"/>
                                      </p:to>
                                    </p:set>
                                    <p:anim calcmode="lin" valueType="num">
                                      <p:cBhvr>
                                        <p:cTn id="1333" dur="500" fill="hold"/>
                                        <p:tgtEl>
                                          <p:spTgt spid="480"/>
                                        </p:tgtEl>
                                        <p:attrNameLst>
                                          <p:attrName>ppt_w</p:attrName>
                                        </p:attrNameLst>
                                      </p:cBhvr>
                                      <p:tavLst>
                                        <p:tav tm="0">
                                          <p:val>
                                            <p:fltVal val="0"/>
                                          </p:val>
                                        </p:tav>
                                        <p:tav tm="100000">
                                          <p:val>
                                            <p:strVal val="#ppt_w"/>
                                          </p:val>
                                        </p:tav>
                                      </p:tavLst>
                                    </p:anim>
                                    <p:anim calcmode="lin" valueType="num">
                                      <p:cBhvr>
                                        <p:cTn id="1334" dur="500" fill="hold"/>
                                        <p:tgtEl>
                                          <p:spTgt spid="480"/>
                                        </p:tgtEl>
                                        <p:attrNameLst>
                                          <p:attrName>ppt_h</p:attrName>
                                        </p:attrNameLst>
                                      </p:cBhvr>
                                      <p:tavLst>
                                        <p:tav tm="0">
                                          <p:val>
                                            <p:fltVal val="0"/>
                                          </p:val>
                                        </p:tav>
                                        <p:tav tm="100000">
                                          <p:val>
                                            <p:strVal val="#ppt_h"/>
                                          </p:val>
                                        </p:tav>
                                      </p:tavLst>
                                    </p:anim>
                                    <p:anim calcmode="lin" valueType="num">
                                      <p:cBhvr>
                                        <p:cTn id="1335" dur="500" fill="hold"/>
                                        <p:tgtEl>
                                          <p:spTgt spid="480"/>
                                        </p:tgtEl>
                                        <p:attrNameLst>
                                          <p:attrName>style.rotation</p:attrName>
                                        </p:attrNameLst>
                                      </p:cBhvr>
                                      <p:tavLst>
                                        <p:tav tm="0">
                                          <p:val>
                                            <p:fltVal val="360"/>
                                          </p:val>
                                        </p:tav>
                                        <p:tav tm="100000">
                                          <p:val>
                                            <p:fltVal val="0"/>
                                          </p:val>
                                        </p:tav>
                                      </p:tavLst>
                                    </p:anim>
                                    <p:animEffect transition="in" filter="fade">
                                      <p:cBhvr>
                                        <p:cTn id="1336" dur="500"/>
                                        <p:tgtEl>
                                          <p:spTgt spid="480"/>
                                        </p:tgtEl>
                                      </p:cBhvr>
                                    </p:animEffect>
                                  </p:childTnLst>
                                </p:cTn>
                              </p:par>
                              <p:par>
                                <p:cTn id="1337" presetID="49" presetClass="entr" presetSubtype="0" decel="100000" fill="hold" grpId="0" nodeType="withEffect">
                                  <p:stCondLst>
                                    <p:cond delay="0"/>
                                  </p:stCondLst>
                                  <p:childTnLst>
                                    <p:set>
                                      <p:cBhvr>
                                        <p:cTn id="1338" dur="1" fill="hold">
                                          <p:stCondLst>
                                            <p:cond delay="0"/>
                                          </p:stCondLst>
                                        </p:cTn>
                                        <p:tgtEl>
                                          <p:spTgt spid="481"/>
                                        </p:tgtEl>
                                        <p:attrNameLst>
                                          <p:attrName>style.visibility</p:attrName>
                                        </p:attrNameLst>
                                      </p:cBhvr>
                                      <p:to>
                                        <p:strVal val="visible"/>
                                      </p:to>
                                    </p:set>
                                    <p:anim calcmode="lin" valueType="num">
                                      <p:cBhvr>
                                        <p:cTn id="1339" dur="500" fill="hold"/>
                                        <p:tgtEl>
                                          <p:spTgt spid="481"/>
                                        </p:tgtEl>
                                        <p:attrNameLst>
                                          <p:attrName>ppt_w</p:attrName>
                                        </p:attrNameLst>
                                      </p:cBhvr>
                                      <p:tavLst>
                                        <p:tav tm="0">
                                          <p:val>
                                            <p:fltVal val="0"/>
                                          </p:val>
                                        </p:tav>
                                        <p:tav tm="100000">
                                          <p:val>
                                            <p:strVal val="#ppt_w"/>
                                          </p:val>
                                        </p:tav>
                                      </p:tavLst>
                                    </p:anim>
                                    <p:anim calcmode="lin" valueType="num">
                                      <p:cBhvr>
                                        <p:cTn id="1340" dur="500" fill="hold"/>
                                        <p:tgtEl>
                                          <p:spTgt spid="481"/>
                                        </p:tgtEl>
                                        <p:attrNameLst>
                                          <p:attrName>ppt_h</p:attrName>
                                        </p:attrNameLst>
                                      </p:cBhvr>
                                      <p:tavLst>
                                        <p:tav tm="0">
                                          <p:val>
                                            <p:fltVal val="0"/>
                                          </p:val>
                                        </p:tav>
                                        <p:tav tm="100000">
                                          <p:val>
                                            <p:strVal val="#ppt_h"/>
                                          </p:val>
                                        </p:tav>
                                      </p:tavLst>
                                    </p:anim>
                                    <p:anim calcmode="lin" valueType="num">
                                      <p:cBhvr>
                                        <p:cTn id="1341" dur="500" fill="hold"/>
                                        <p:tgtEl>
                                          <p:spTgt spid="481"/>
                                        </p:tgtEl>
                                        <p:attrNameLst>
                                          <p:attrName>style.rotation</p:attrName>
                                        </p:attrNameLst>
                                      </p:cBhvr>
                                      <p:tavLst>
                                        <p:tav tm="0">
                                          <p:val>
                                            <p:fltVal val="360"/>
                                          </p:val>
                                        </p:tav>
                                        <p:tav tm="100000">
                                          <p:val>
                                            <p:fltVal val="0"/>
                                          </p:val>
                                        </p:tav>
                                      </p:tavLst>
                                    </p:anim>
                                    <p:animEffect transition="in" filter="fade">
                                      <p:cBhvr>
                                        <p:cTn id="1342" dur="500"/>
                                        <p:tgtEl>
                                          <p:spTgt spid="481"/>
                                        </p:tgtEl>
                                      </p:cBhvr>
                                    </p:animEffect>
                                  </p:childTnLst>
                                </p:cTn>
                              </p:par>
                              <p:par>
                                <p:cTn id="1343" presetID="49" presetClass="entr" presetSubtype="0" decel="100000" fill="hold" grpId="0" nodeType="withEffect">
                                  <p:stCondLst>
                                    <p:cond delay="2200"/>
                                  </p:stCondLst>
                                  <p:childTnLst>
                                    <p:set>
                                      <p:cBhvr>
                                        <p:cTn id="1344" dur="1" fill="hold">
                                          <p:stCondLst>
                                            <p:cond delay="0"/>
                                          </p:stCondLst>
                                        </p:cTn>
                                        <p:tgtEl>
                                          <p:spTgt spid="482"/>
                                        </p:tgtEl>
                                        <p:attrNameLst>
                                          <p:attrName>style.visibility</p:attrName>
                                        </p:attrNameLst>
                                      </p:cBhvr>
                                      <p:to>
                                        <p:strVal val="visible"/>
                                      </p:to>
                                    </p:set>
                                    <p:anim calcmode="lin" valueType="num">
                                      <p:cBhvr>
                                        <p:cTn id="1345" dur="500" fill="hold"/>
                                        <p:tgtEl>
                                          <p:spTgt spid="482"/>
                                        </p:tgtEl>
                                        <p:attrNameLst>
                                          <p:attrName>ppt_w</p:attrName>
                                        </p:attrNameLst>
                                      </p:cBhvr>
                                      <p:tavLst>
                                        <p:tav tm="0">
                                          <p:val>
                                            <p:fltVal val="0"/>
                                          </p:val>
                                        </p:tav>
                                        <p:tav tm="100000">
                                          <p:val>
                                            <p:strVal val="#ppt_w"/>
                                          </p:val>
                                        </p:tav>
                                      </p:tavLst>
                                    </p:anim>
                                    <p:anim calcmode="lin" valueType="num">
                                      <p:cBhvr>
                                        <p:cTn id="1346" dur="500" fill="hold"/>
                                        <p:tgtEl>
                                          <p:spTgt spid="482"/>
                                        </p:tgtEl>
                                        <p:attrNameLst>
                                          <p:attrName>ppt_h</p:attrName>
                                        </p:attrNameLst>
                                      </p:cBhvr>
                                      <p:tavLst>
                                        <p:tav tm="0">
                                          <p:val>
                                            <p:fltVal val="0"/>
                                          </p:val>
                                        </p:tav>
                                        <p:tav tm="100000">
                                          <p:val>
                                            <p:strVal val="#ppt_h"/>
                                          </p:val>
                                        </p:tav>
                                      </p:tavLst>
                                    </p:anim>
                                    <p:anim calcmode="lin" valueType="num">
                                      <p:cBhvr>
                                        <p:cTn id="1347" dur="500" fill="hold"/>
                                        <p:tgtEl>
                                          <p:spTgt spid="482"/>
                                        </p:tgtEl>
                                        <p:attrNameLst>
                                          <p:attrName>style.rotation</p:attrName>
                                        </p:attrNameLst>
                                      </p:cBhvr>
                                      <p:tavLst>
                                        <p:tav tm="0">
                                          <p:val>
                                            <p:fltVal val="360"/>
                                          </p:val>
                                        </p:tav>
                                        <p:tav tm="100000">
                                          <p:val>
                                            <p:fltVal val="0"/>
                                          </p:val>
                                        </p:tav>
                                      </p:tavLst>
                                    </p:anim>
                                    <p:animEffect transition="in" filter="fade">
                                      <p:cBhvr>
                                        <p:cTn id="1348" dur="500"/>
                                        <p:tgtEl>
                                          <p:spTgt spid="482"/>
                                        </p:tgtEl>
                                      </p:cBhvr>
                                    </p:animEffect>
                                  </p:childTnLst>
                                </p:cTn>
                              </p:par>
                              <p:par>
                                <p:cTn id="1349" presetID="49" presetClass="entr" presetSubtype="0" decel="100000" fill="hold" grpId="0" nodeType="withEffect">
                                  <p:stCondLst>
                                    <p:cond delay="1600"/>
                                  </p:stCondLst>
                                  <p:childTnLst>
                                    <p:set>
                                      <p:cBhvr>
                                        <p:cTn id="1350" dur="1" fill="hold">
                                          <p:stCondLst>
                                            <p:cond delay="0"/>
                                          </p:stCondLst>
                                        </p:cTn>
                                        <p:tgtEl>
                                          <p:spTgt spid="483"/>
                                        </p:tgtEl>
                                        <p:attrNameLst>
                                          <p:attrName>style.visibility</p:attrName>
                                        </p:attrNameLst>
                                      </p:cBhvr>
                                      <p:to>
                                        <p:strVal val="visible"/>
                                      </p:to>
                                    </p:set>
                                    <p:anim calcmode="lin" valueType="num">
                                      <p:cBhvr>
                                        <p:cTn id="1351" dur="500" fill="hold"/>
                                        <p:tgtEl>
                                          <p:spTgt spid="483"/>
                                        </p:tgtEl>
                                        <p:attrNameLst>
                                          <p:attrName>ppt_w</p:attrName>
                                        </p:attrNameLst>
                                      </p:cBhvr>
                                      <p:tavLst>
                                        <p:tav tm="0">
                                          <p:val>
                                            <p:fltVal val="0"/>
                                          </p:val>
                                        </p:tav>
                                        <p:tav tm="100000">
                                          <p:val>
                                            <p:strVal val="#ppt_w"/>
                                          </p:val>
                                        </p:tav>
                                      </p:tavLst>
                                    </p:anim>
                                    <p:anim calcmode="lin" valueType="num">
                                      <p:cBhvr>
                                        <p:cTn id="1352" dur="500" fill="hold"/>
                                        <p:tgtEl>
                                          <p:spTgt spid="483"/>
                                        </p:tgtEl>
                                        <p:attrNameLst>
                                          <p:attrName>ppt_h</p:attrName>
                                        </p:attrNameLst>
                                      </p:cBhvr>
                                      <p:tavLst>
                                        <p:tav tm="0">
                                          <p:val>
                                            <p:fltVal val="0"/>
                                          </p:val>
                                        </p:tav>
                                        <p:tav tm="100000">
                                          <p:val>
                                            <p:strVal val="#ppt_h"/>
                                          </p:val>
                                        </p:tav>
                                      </p:tavLst>
                                    </p:anim>
                                    <p:anim calcmode="lin" valueType="num">
                                      <p:cBhvr>
                                        <p:cTn id="1353" dur="500" fill="hold"/>
                                        <p:tgtEl>
                                          <p:spTgt spid="483"/>
                                        </p:tgtEl>
                                        <p:attrNameLst>
                                          <p:attrName>style.rotation</p:attrName>
                                        </p:attrNameLst>
                                      </p:cBhvr>
                                      <p:tavLst>
                                        <p:tav tm="0">
                                          <p:val>
                                            <p:fltVal val="360"/>
                                          </p:val>
                                        </p:tav>
                                        <p:tav tm="100000">
                                          <p:val>
                                            <p:fltVal val="0"/>
                                          </p:val>
                                        </p:tav>
                                      </p:tavLst>
                                    </p:anim>
                                    <p:animEffect transition="in" filter="fade">
                                      <p:cBhvr>
                                        <p:cTn id="1354" dur="500"/>
                                        <p:tgtEl>
                                          <p:spTgt spid="483"/>
                                        </p:tgtEl>
                                      </p:cBhvr>
                                    </p:animEffect>
                                  </p:childTnLst>
                                </p:cTn>
                              </p:par>
                              <p:par>
                                <p:cTn id="1355" presetID="49" presetClass="entr" presetSubtype="0" decel="100000" fill="hold" grpId="0" nodeType="withEffect">
                                  <p:stCondLst>
                                    <p:cond delay="2700"/>
                                  </p:stCondLst>
                                  <p:childTnLst>
                                    <p:set>
                                      <p:cBhvr>
                                        <p:cTn id="1356" dur="1" fill="hold">
                                          <p:stCondLst>
                                            <p:cond delay="0"/>
                                          </p:stCondLst>
                                        </p:cTn>
                                        <p:tgtEl>
                                          <p:spTgt spid="484"/>
                                        </p:tgtEl>
                                        <p:attrNameLst>
                                          <p:attrName>style.visibility</p:attrName>
                                        </p:attrNameLst>
                                      </p:cBhvr>
                                      <p:to>
                                        <p:strVal val="visible"/>
                                      </p:to>
                                    </p:set>
                                    <p:anim calcmode="lin" valueType="num">
                                      <p:cBhvr>
                                        <p:cTn id="1357" dur="500" fill="hold"/>
                                        <p:tgtEl>
                                          <p:spTgt spid="484"/>
                                        </p:tgtEl>
                                        <p:attrNameLst>
                                          <p:attrName>ppt_w</p:attrName>
                                        </p:attrNameLst>
                                      </p:cBhvr>
                                      <p:tavLst>
                                        <p:tav tm="0">
                                          <p:val>
                                            <p:fltVal val="0"/>
                                          </p:val>
                                        </p:tav>
                                        <p:tav tm="100000">
                                          <p:val>
                                            <p:strVal val="#ppt_w"/>
                                          </p:val>
                                        </p:tav>
                                      </p:tavLst>
                                    </p:anim>
                                    <p:anim calcmode="lin" valueType="num">
                                      <p:cBhvr>
                                        <p:cTn id="1358" dur="500" fill="hold"/>
                                        <p:tgtEl>
                                          <p:spTgt spid="484"/>
                                        </p:tgtEl>
                                        <p:attrNameLst>
                                          <p:attrName>ppt_h</p:attrName>
                                        </p:attrNameLst>
                                      </p:cBhvr>
                                      <p:tavLst>
                                        <p:tav tm="0">
                                          <p:val>
                                            <p:fltVal val="0"/>
                                          </p:val>
                                        </p:tav>
                                        <p:tav tm="100000">
                                          <p:val>
                                            <p:strVal val="#ppt_h"/>
                                          </p:val>
                                        </p:tav>
                                      </p:tavLst>
                                    </p:anim>
                                    <p:anim calcmode="lin" valueType="num">
                                      <p:cBhvr>
                                        <p:cTn id="1359" dur="500" fill="hold"/>
                                        <p:tgtEl>
                                          <p:spTgt spid="484"/>
                                        </p:tgtEl>
                                        <p:attrNameLst>
                                          <p:attrName>style.rotation</p:attrName>
                                        </p:attrNameLst>
                                      </p:cBhvr>
                                      <p:tavLst>
                                        <p:tav tm="0">
                                          <p:val>
                                            <p:fltVal val="360"/>
                                          </p:val>
                                        </p:tav>
                                        <p:tav tm="100000">
                                          <p:val>
                                            <p:fltVal val="0"/>
                                          </p:val>
                                        </p:tav>
                                      </p:tavLst>
                                    </p:anim>
                                    <p:animEffect transition="in" filter="fade">
                                      <p:cBhvr>
                                        <p:cTn id="1360" dur="500"/>
                                        <p:tgtEl>
                                          <p:spTgt spid="484"/>
                                        </p:tgtEl>
                                      </p:cBhvr>
                                    </p:animEffect>
                                  </p:childTnLst>
                                </p:cTn>
                              </p:par>
                              <p:par>
                                <p:cTn id="1361" presetID="49" presetClass="entr" presetSubtype="0" decel="100000" fill="hold" grpId="0" nodeType="withEffect">
                                  <p:stCondLst>
                                    <p:cond delay="2200"/>
                                  </p:stCondLst>
                                  <p:childTnLst>
                                    <p:set>
                                      <p:cBhvr>
                                        <p:cTn id="1362" dur="1" fill="hold">
                                          <p:stCondLst>
                                            <p:cond delay="0"/>
                                          </p:stCondLst>
                                        </p:cTn>
                                        <p:tgtEl>
                                          <p:spTgt spid="485"/>
                                        </p:tgtEl>
                                        <p:attrNameLst>
                                          <p:attrName>style.visibility</p:attrName>
                                        </p:attrNameLst>
                                      </p:cBhvr>
                                      <p:to>
                                        <p:strVal val="visible"/>
                                      </p:to>
                                    </p:set>
                                    <p:anim calcmode="lin" valueType="num">
                                      <p:cBhvr>
                                        <p:cTn id="1363" dur="500" fill="hold"/>
                                        <p:tgtEl>
                                          <p:spTgt spid="485"/>
                                        </p:tgtEl>
                                        <p:attrNameLst>
                                          <p:attrName>ppt_w</p:attrName>
                                        </p:attrNameLst>
                                      </p:cBhvr>
                                      <p:tavLst>
                                        <p:tav tm="0">
                                          <p:val>
                                            <p:fltVal val="0"/>
                                          </p:val>
                                        </p:tav>
                                        <p:tav tm="100000">
                                          <p:val>
                                            <p:strVal val="#ppt_w"/>
                                          </p:val>
                                        </p:tav>
                                      </p:tavLst>
                                    </p:anim>
                                    <p:anim calcmode="lin" valueType="num">
                                      <p:cBhvr>
                                        <p:cTn id="1364" dur="500" fill="hold"/>
                                        <p:tgtEl>
                                          <p:spTgt spid="485"/>
                                        </p:tgtEl>
                                        <p:attrNameLst>
                                          <p:attrName>ppt_h</p:attrName>
                                        </p:attrNameLst>
                                      </p:cBhvr>
                                      <p:tavLst>
                                        <p:tav tm="0">
                                          <p:val>
                                            <p:fltVal val="0"/>
                                          </p:val>
                                        </p:tav>
                                        <p:tav tm="100000">
                                          <p:val>
                                            <p:strVal val="#ppt_h"/>
                                          </p:val>
                                        </p:tav>
                                      </p:tavLst>
                                    </p:anim>
                                    <p:anim calcmode="lin" valueType="num">
                                      <p:cBhvr>
                                        <p:cTn id="1365" dur="500" fill="hold"/>
                                        <p:tgtEl>
                                          <p:spTgt spid="485"/>
                                        </p:tgtEl>
                                        <p:attrNameLst>
                                          <p:attrName>style.rotation</p:attrName>
                                        </p:attrNameLst>
                                      </p:cBhvr>
                                      <p:tavLst>
                                        <p:tav tm="0">
                                          <p:val>
                                            <p:fltVal val="360"/>
                                          </p:val>
                                        </p:tav>
                                        <p:tav tm="100000">
                                          <p:val>
                                            <p:fltVal val="0"/>
                                          </p:val>
                                        </p:tav>
                                      </p:tavLst>
                                    </p:anim>
                                    <p:animEffect transition="in" filter="fade">
                                      <p:cBhvr>
                                        <p:cTn id="1366" dur="500"/>
                                        <p:tgtEl>
                                          <p:spTgt spid="485"/>
                                        </p:tgtEl>
                                      </p:cBhvr>
                                    </p:animEffect>
                                  </p:childTnLst>
                                </p:cTn>
                              </p:par>
                              <p:par>
                                <p:cTn id="1367" presetID="49" presetClass="entr" presetSubtype="0" decel="100000" fill="hold" grpId="0" nodeType="withEffect">
                                  <p:stCondLst>
                                    <p:cond delay="500"/>
                                  </p:stCondLst>
                                  <p:childTnLst>
                                    <p:set>
                                      <p:cBhvr>
                                        <p:cTn id="1368" dur="1" fill="hold">
                                          <p:stCondLst>
                                            <p:cond delay="0"/>
                                          </p:stCondLst>
                                        </p:cTn>
                                        <p:tgtEl>
                                          <p:spTgt spid="486"/>
                                        </p:tgtEl>
                                        <p:attrNameLst>
                                          <p:attrName>style.visibility</p:attrName>
                                        </p:attrNameLst>
                                      </p:cBhvr>
                                      <p:to>
                                        <p:strVal val="visible"/>
                                      </p:to>
                                    </p:set>
                                    <p:anim calcmode="lin" valueType="num">
                                      <p:cBhvr>
                                        <p:cTn id="1369" dur="500" fill="hold"/>
                                        <p:tgtEl>
                                          <p:spTgt spid="486"/>
                                        </p:tgtEl>
                                        <p:attrNameLst>
                                          <p:attrName>ppt_w</p:attrName>
                                        </p:attrNameLst>
                                      </p:cBhvr>
                                      <p:tavLst>
                                        <p:tav tm="0">
                                          <p:val>
                                            <p:fltVal val="0"/>
                                          </p:val>
                                        </p:tav>
                                        <p:tav tm="100000">
                                          <p:val>
                                            <p:strVal val="#ppt_w"/>
                                          </p:val>
                                        </p:tav>
                                      </p:tavLst>
                                    </p:anim>
                                    <p:anim calcmode="lin" valueType="num">
                                      <p:cBhvr>
                                        <p:cTn id="1370" dur="500" fill="hold"/>
                                        <p:tgtEl>
                                          <p:spTgt spid="486"/>
                                        </p:tgtEl>
                                        <p:attrNameLst>
                                          <p:attrName>ppt_h</p:attrName>
                                        </p:attrNameLst>
                                      </p:cBhvr>
                                      <p:tavLst>
                                        <p:tav tm="0">
                                          <p:val>
                                            <p:fltVal val="0"/>
                                          </p:val>
                                        </p:tav>
                                        <p:tav tm="100000">
                                          <p:val>
                                            <p:strVal val="#ppt_h"/>
                                          </p:val>
                                        </p:tav>
                                      </p:tavLst>
                                    </p:anim>
                                    <p:anim calcmode="lin" valueType="num">
                                      <p:cBhvr>
                                        <p:cTn id="1371" dur="500" fill="hold"/>
                                        <p:tgtEl>
                                          <p:spTgt spid="486"/>
                                        </p:tgtEl>
                                        <p:attrNameLst>
                                          <p:attrName>style.rotation</p:attrName>
                                        </p:attrNameLst>
                                      </p:cBhvr>
                                      <p:tavLst>
                                        <p:tav tm="0">
                                          <p:val>
                                            <p:fltVal val="360"/>
                                          </p:val>
                                        </p:tav>
                                        <p:tav tm="100000">
                                          <p:val>
                                            <p:fltVal val="0"/>
                                          </p:val>
                                        </p:tav>
                                      </p:tavLst>
                                    </p:anim>
                                    <p:animEffect transition="in" filter="fade">
                                      <p:cBhvr>
                                        <p:cTn id="1372" dur="500"/>
                                        <p:tgtEl>
                                          <p:spTgt spid="486"/>
                                        </p:tgtEl>
                                      </p:cBhvr>
                                    </p:animEffect>
                                  </p:childTnLst>
                                </p:cTn>
                              </p:par>
                              <p:par>
                                <p:cTn id="1373" presetID="49" presetClass="entr" presetSubtype="0" decel="100000" fill="hold" grpId="0" nodeType="withEffect">
                                  <p:stCondLst>
                                    <p:cond delay="0"/>
                                  </p:stCondLst>
                                  <p:childTnLst>
                                    <p:set>
                                      <p:cBhvr>
                                        <p:cTn id="1374" dur="1" fill="hold">
                                          <p:stCondLst>
                                            <p:cond delay="0"/>
                                          </p:stCondLst>
                                        </p:cTn>
                                        <p:tgtEl>
                                          <p:spTgt spid="487"/>
                                        </p:tgtEl>
                                        <p:attrNameLst>
                                          <p:attrName>style.visibility</p:attrName>
                                        </p:attrNameLst>
                                      </p:cBhvr>
                                      <p:to>
                                        <p:strVal val="visible"/>
                                      </p:to>
                                    </p:set>
                                    <p:anim calcmode="lin" valueType="num">
                                      <p:cBhvr>
                                        <p:cTn id="1375" dur="500" fill="hold"/>
                                        <p:tgtEl>
                                          <p:spTgt spid="487"/>
                                        </p:tgtEl>
                                        <p:attrNameLst>
                                          <p:attrName>ppt_w</p:attrName>
                                        </p:attrNameLst>
                                      </p:cBhvr>
                                      <p:tavLst>
                                        <p:tav tm="0">
                                          <p:val>
                                            <p:fltVal val="0"/>
                                          </p:val>
                                        </p:tav>
                                        <p:tav tm="100000">
                                          <p:val>
                                            <p:strVal val="#ppt_w"/>
                                          </p:val>
                                        </p:tav>
                                      </p:tavLst>
                                    </p:anim>
                                    <p:anim calcmode="lin" valueType="num">
                                      <p:cBhvr>
                                        <p:cTn id="1376" dur="500" fill="hold"/>
                                        <p:tgtEl>
                                          <p:spTgt spid="487"/>
                                        </p:tgtEl>
                                        <p:attrNameLst>
                                          <p:attrName>ppt_h</p:attrName>
                                        </p:attrNameLst>
                                      </p:cBhvr>
                                      <p:tavLst>
                                        <p:tav tm="0">
                                          <p:val>
                                            <p:fltVal val="0"/>
                                          </p:val>
                                        </p:tav>
                                        <p:tav tm="100000">
                                          <p:val>
                                            <p:strVal val="#ppt_h"/>
                                          </p:val>
                                        </p:tav>
                                      </p:tavLst>
                                    </p:anim>
                                    <p:anim calcmode="lin" valueType="num">
                                      <p:cBhvr>
                                        <p:cTn id="1377" dur="500" fill="hold"/>
                                        <p:tgtEl>
                                          <p:spTgt spid="487"/>
                                        </p:tgtEl>
                                        <p:attrNameLst>
                                          <p:attrName>style.rotation</p:attrName>
                                        </p:attrNameLst>
                                      </p:cBhvr>
                                      <p:tavLst>
                                        <p:tav tm="0">
                                          <p:val>
                                            <p:fltVal val="360"/>
                                          </p:val>
                                        </p:tav>
                                        <p:tav tm="100000">
                                          <p:val>
                                            <p:fltVal val="0"/>
                                          </p:val>
                                        </p:tav>
                                      </p:tavLst>
                                    </p:anim>
                                    <p:animEffect transition="in" filter="fade">
                                      <p:cBhvr>
                                        <p:cTn id="1378" dur="500"/>
                                        <p:tgtEl>
                                          <p:spTgt spid="487"/>
                                        </p:tgtEl>
                                      </p:cBhvr>
                                    </p:animEffect>
                                  </p:childTnLst>
                                </p:cTn>
                              </p:par>
                              <p:par>
                                <p:cTn id="1379" presetID="49" presetClass="entr" presetSubtype="0" decel="100000" fill="hold" grpId="0" nodeType="withEffect">
                                  <p:stCondLst>
                                    <p:cond delay="1600"/>
                                  </p:stCondLst>
                                  <p:childTnLst>
                                    <p:set>
                                      <p:cBhvr>
                                        <p:cTn id="1380" dur="1" fill="hold">
                                          <p:stCondLst>
                                            <p:cond delay="0"/>
                                          </p:stCondLst>
                                        </p:cTn>
                                        <p:tgtEl>
                                          <p:spTgt spid="488"/>
                                        </p:tgtEl>
                                        <p:attrNameLst>
                                          <p:attrName>style.visibility</p:attrName>
                                        </p:attrNameLst>
                                      </p:cBhvr>
                                      <p:to>
                                        <p:strVal val="visible"/>
                                      </p:to>
                                    </p:set>
                                    <p:anim calcmode="lin" valueType="num">
                                      <p:cBhvr>
                                        <p:cTn id="1381" dur="500" fill="hold"/>
                                        <p:tgtEl>
                                          <p:spTgt spid="488"/>
                                        </p:tgtEl>
                                        <p:attrNameLst>
                                          <p:attrName>ppt_w</p:attrName>
                                        </p:attrNameLst>
                                      </p:cBhvr>
                                      <p:tavLst>
                                        <p:tav tm="0">
                                          <p:val>
                                            <p:fltVal val="0"/>
                                          </p:val>
                                        </p:tav>
                                        <p:tav tm="100000">
                                          <p:val>
                                            <p:strVal val="#ppt_w"/>
                                          </p:val>
                                        </p:tav>
                                      </p:tavLst>
                                    </p:anim>
                                    <p:anim calcmode="lin" valueType="num">
                                      <p:cBhvr>
                                        <p:cTn id="1382" dur="500" fill="hold"/>
                                        <p:tgtEl>
                                          <p:spTgt spid="488"/>
                                        </p:tgtEl>
                                        <p:attrNameLst>
                                          <p:attrName>ppt_h</p:attrName>
                                        </p:attrNameLst>
                                      </p:cBhvr>
                                      <p:tavLst>
                                        <p:tav tm="0">
                                          <p:val>
                                            <p:fltVal val="0"/>
                                          </p:val>
                                        </p:tav>
                                        <p:tav tm="100000">
                                          <p:val>
                                            <p:strVal val="#ppt_h"/>
                                          </p:val>
                                        </p:tav>
                                      </p:tavLst>
                                    </p:anim>
                                    <p:anim calcmode="lin" valueType="num">
                                      <p:cBhvr>
                                        <p:cTn id="1383" dur="500" fill="hold"/>
                                        <p:tgtEl>
                                          <p:spTgt spid="488"/>
                                        </p:tgtEl>
                                        <p:attrNameLst>
                                          <p:attrName>style.rotation</p:attrName>
                                        </p:attrNameLst>
                                      </p:cBhvr>
                                      <p:tavLst>
                                        <p:tav tm="0">
                                          <p:val>
                                            <p:fltVal val="360"/>
                                          </p:val>
                                        </p:tav>
                                        <p:tav tm="100000">
                                          <p:val>
                                            <p:fltVal val="0"/>
                                          </p:val>
                                        </p:tav>
                                      </p:tavLst>
                                    </p:anim>
                                    <p:animEffect transition="in" filter="fade">
                                      <p:cBhvr>
                                        <p:cTn id="1384" dur="500"/>
                                        <p:tgtEl>
                                          <p:spTgt spid="488"/>
                                        </p:tgtEl>
                                      </p:cBhvr>
                                    </p:animEffect>
                                  </p:childTnLst>
                                </p:cTn>
                              </p:par>
                              <p:par>
                                <p:cTn id="1385" presetID="49" presetClass="entr" presetSubtype="0" decel="100000" fill="hold" grpId="0" nodeType="withEffect">
                                  <p:stCondLst>
                                    <p:cond delay="1000"/>
                                  </p:stCondLst>
                                  <p:childTnLst>
                                    <p:set>
                                      <p:cBhvr>
                                        <p:cTn id="1386" dur="1" fill="hold">
                                          <p:stCondLst>
                                            <p:cond delay="0"/>
                                          </p:stCondLst>
                                        </p:cTn>
                                        <p:tgtEl>
                                          <p:spTgt spid="489"/>
                                        </p:tgtEl>
                                        <p:attrNameLst>
                                          <p:attrName>style.visibility</p:attrName>
                                        </p:attrNameLst>
                                      </p:cBhvr>
                                      <p:to>
                                        <p:strVal val="visible"/>
                                      </p:to>
                                    </p:set>
                                    <p:anim calcmode="lin" valueType="num">
                                      <p:cBhvr>
                                        <p:cTn id="1387" dur="500" fill="hold"/>
                                        <p:tgtEl>
                                          <p:spTgt spid="489"/>
                                        </p:tgtEl>
                                        <p:attrNameLst>
                                          <p:attrName>ppt_w</p:attrName>
                                        </p:attrNameLst>
                                      </p:cBhvr>
                                      <p:tavLst>
                                        <p:tav tm="0">
                                          <p:val>
                                            <p:fltVal val="0"/>
                                          </p:val>
                                        </p:tav>
                                        <p:tav tm="100000">
                                          <p:val>
                                            <p:strVal val="#ppt_w"/>
                                          </p:val>
                                        </p:tav>
                                      </p:tavLst>
                                    </p:anim>
                                    <p:anim calcmode="lin" valueType="num">
                                      <p:cBhvr>
                                        <p:cTn id="1388" dur="500" fill="hold"/>
                                        <p:tgtEl>
                                          <p:spTgt spid="489"/>
                                        </p:tgtEl>
                                        <p:attrNameLst>
                                          <p:attrName>ppt_h</p:attrName>
                                        </p:attrNameLst>
                                      </p:cBhvr>
                                      <p:tavLst>
                                        <p:tav tm="0">
                                          <p:val>
                                            <p:fltVal val="0"/>
                                          </p:val>
                                        </p:tav>
                                        <p:tav tm="100000">
                                          <p:val>
                                            <p:strVal val="#ppt_h"/>
                                          </p:val>
                                        </p:tav>
                                      </p:tavLst>
                                    </p:anim>
                                    <p:anim calcmode="lin" valueType="num">
                                      <p:cBhvr>
                                        <p:cTn id="1389" dur="500" fill="hold"/>
                                        <p:tgtEl>
                                          <p:spTgt spid="489"/>
                                        </p:tgtEl>
                                        <p:attrNameLst>
                                          <p:attrName>style.rotation</p:attrName>
                                        </p:attrNameLst>
                                      </p:cBhvr>
                                      <p:tavLst>
                                        <p:tav tm="0">
                                          <p:val>
                                            <p:fltVal val="360"/>
                                          </p:val>
                                        </p:tav>
                                        <p:tav tm="100000">
                                          <p:val>
                                            <p:fltVal val="0"/>
                                          </p:val>
                                        </p:tav>
                                      </p:tavLst>
                                    </p:anim>
                                    <p:animEffect transition="in" filter="fade">
                                      <p:cBhvr>
                                        <p:cTn id="1390" dur="500"/>
                                        <p:tgtEl>
                                          <p:spTgt spid="489"/>
                                        </p:tgtEl>
                                      </p:cBhvr>
                                    </p:animEffect>
                                  </p:childTnLst>
                                </p:cTn>
                              </p:par>
                              <p:par>
                                <p:cTn id="1391" presetID="49" presetClass="entr" presetSubtype="0" decel="100000" fill="hold" grpId="0" nodeType="withEffect">
                                  <p:stCondLst>
                                    <p:cond delay="0"/>
                                  </p:stCondLst>
                                  <p:childTnLst>
                                    <p:set>
                                      <p:cBhvr>
                                        <p:cTn id="1392" dur="1" fill="hold">
                                          <p:stCondLst>
                                            <p:cond delay="0"/>
                                          </p:stCondLst>
                                        </p:cTn>
                                        <p:tgtEl>
                                          <p:spTgt spid="490"/>
                                        </p:tgtEl>
                                        <p:attrNameLst>
                                          <p:attrName>style.visibility</p:attrName>
                                        </p:attrNameLst>
                                      </p:cBhvr>
                                      <p:to>
                                        <p:strVal val="visible"/>
                                      </p:to>
                                    </p:set>
                                    <p:anim calcmode="lin" valueType="num">
                                      <p:cBhvr>
                                        <p:cTn id="1393" dur="500" fill="hold"/>
                                        <p:tgtEl>
                                          <p:spTgt spid="490"/>
                                        </p:tgtEl>
                                        <p:attrNameLst>
                                          <p:attrName>ppt_w</p:attrName>
                                        </p:attrNameLst>
                                      </p:cBhvr>
                                      <p:tavLst>
                                        <p:tav tm="0">
                                          <p:val>
                                            <p:fltVal val="0"/>
                                          </p:val>
                                        </p:tav>
                                        <p:tav tm="100000">
                                          <p:val>
                                            <p:strVal val="#ppt_w"/>
                                          </p:val>
                                        </p:tav>
                                      </p:tavLst>
                                    </p:anim>
                                    <p:anim calcmode="lin" valueType="num">
                                      <p:cBhvr>
                                        <p:cTn id="1394" dur="500" fill="hold"/>
                                        <p:tgtEl>
                                          <p:spTgt spid="490"/>
                                        </p:tgtEl>
                                        <p:attrNameLst>
                                          <p:attrName>ppt_h</p:attrName>
                                        </p:attrNameLst>
                                      </p:cBhvr>
                                      <p:tavLst>
                                        <p:tav tm="0">
                                          <p:val>
                                            <p:fltVal val="0"/>
                                          </p:val>
                                        </p:tav>
                                        <p:tav tm="100000">
                                          <p:val>
                                            <p:strVal val="#ppt_h"/>
                                          </p:val>
                                        </p:tav>
                                      </p:tavLst>
                                    </p:anim>
                                    <p:anim calcmode="lin" valueType="num">
                                      <p:cBhvr>
                                        <p:cTn id="1395" dur="500" fill="hold"/>
                                        <p:tgtEl>
                                          <p:spTgt spid="490"/>
                                        </p:tgtEl>
                                        <p:attrNameLst>
                                          <p:attrName>style.rotation</p:attrName>
                                        </p:attrNameLst>
                                      </p:cBhvr>
                                      <p:tavLst>
                                        <p:tav tm="0">
                                          <p:val>
                                            <p:fltVal val="360"/>
                                          </p:val>
                                        </p:tav>
                                        <p:tav tm="100000">
                                          <p:val>
                                            <p:fltVal val="0"/>
                                          </p:val>
                                        </p:tav>
                                      </p:tavLst>
                                    </p:anim>
                                    <p:animEffect transition="in" filter="fade">
                                      <p:cBhvr>
                                        <p:cTn id="1396" dur="500"/>
                                        <p:tgtEl>
                                          <p:spTgt spid="490"/>
                                        </p:tgtEl>
                                      </p:cBhvr>
                                    </p:animEffect>
                                  </p:childTnLst>
                                </p:cTn>
                              </p:par>
                              <p:par>
                                <p:cTn id="1397" presetID="49" presetClass="entr" presetSubtype="0" decel="100000" fill="hold" grpId="0" nodeType="withEffect">
                                  <p:stCondLst>
                                    <p:cond delay="2200"/>
                                  </p:stCondLst>
                                  <p:childTnLst>
                                    <p:set>
                                      <p:cBhvr>
                                        <p:cTn id="1398" dur="1" fill="hold">
                                          <p:stCondLst>
                                            <p:cond delay="0"/>
                                          </p:stCondLst>
                                        </p:cTn>
                                        <p:tgtEl>
                                          <p:spTgt spid="491"/>
                                        </p:tgtEl>
                                        <p:attrNameLst>
                                          <p:attrName>style.visibility</p:attrName>
                                        </p:attrNameLst>
                                      </p:cBhvr>
                                      <p:to>
                                        <p:strVal val="visible"/>
                                      </p:to>
                                    </p:set>
                                    <p:anim calcmode="lin" valueType="num">
                                      <p:cBhvr>
                                        <p:cTn id="1399" dur="500" fill="hold"/>
                                        <p:tgtEl>
                                          <p:spTgt spid="491"/>
                                        </p:tgtEl>
                                        <p:attrNameLst>
                                          <p:attrName>ppt_w</p:attrName>
                                        </p:attrNameLst>
                                      </p:cBhvr>
                                      <p:tavLst>
                                        <p:tav tm="0">
                                          <p:val>
                                            <p:fltVal val="0"/>
                                          </p:val>
                                        </p:tav>
                                        <p:tav tm="100000">
                                          <p:val>
                                            <p:strVal val="#ppt_w"/>
                                          </p:val>
                                        </p:tav>
                                      </p:tavLst>
                                    </p:anim>
                                    <p:anim calcmode="lin" valueType="num">
                                      <p:cBhvr>
                                        <p:cTn id="1400" dur="500" fill="hold"/>
                                        <p:tgtEl>
                                          <p:spTgt spid="491"/>
                                        </p:tgtEl>
                                        <p:attrNameLst>
                                          <p:attrName>ppt_h</p:attrName>
                                        </p:attrNameLst>
                                      </p:cBhvr>
                                      <p:tavLst>
                                        <p:tav tm="0">
                                          <p:val>
                                            <p:fltVal val="0"/>
                                          </p:val>
                                        </p:tav>
                                        <p:tav tm="100000">
                                          <p:val>
                                            <p:strVal val="#ppt_h"/>
                                          </p:val>
                                        </p:tav>
                                      </p:tavLst>
                                    </p:anim>
                                    <p:anim calcmode="lin" valueType="num">
                                      <p:cBhvr>
                                        <p:cTn id="1401" dur="500" fill="hold"/>
                                        <p:tgtEl>
                                          <p:spTgt spid="491"/>
                                        </p:tgtEl>
                                        <p:attrNameLst>
                                          <p:attrName>style.rotation</p:attrName>
                                        </p:attrNameLst>
                                      </p:cBhvr>
                                      <p:tavLst>
                                        <p:tav tm="0">
                                          <p:val>
                                            <p:fltVal val="360"/>
                                          </p:val>
                                        </p:tav>
                                        <p:tav tm="100000">
                                          <p:val>
                                            <p:fltVal val="0"/>
                                          </p:val>
                                        </p:tav>
                                      </p:tavLst>
                                    </p:anim>
                                    <p:animEffect transition="in" filter="fade">
                                      <p:cBhvr>
                                        <p:cTn id="1402" dur="500"/>
                                        <p:tgtEl>
                                          <p:spTgt spid="491"/>
                                        </p:tgtEl>
                                      </p:cBhvr>
                                    </p:animEffect>
                                  </p:childTnLst>
                                </p:cTn>
                              </p:par>
                              <p:par>
                                <p:cTn id="1403" presetID="49" presetClass="entr" presetSubtype="0" decel="100000" fill="hold" grpId="0" nodeType="withEffect">
                                  <p:stCondLst>
                                    <p:cond delay="1600"/>
                                  </p:stCondLst>
                                  <p:childTnLst>
                                    <p:set>
                                      <p:cBhvr>
                                        <p:cTn id="1404" dur="1" fill="hold">
                                          <p:stCondLst>
                                            <p:cond delay="0"/>
                                          </p:stCondLst>
                                        </p:cTn>
                                        <p:tgtEl>
                                          <p:spTgt spid="492"/>
                                        </p:tgtEl>
                                        <p:attrNameLst>
                                          <p:attrName>style.visibility</p:attrName>
                                        </p:attrNameLst>
                                      </p:cBhvr>
                                      <p:to>
                                        <p:strVal val="visible"/>
                                      </p:to>
                                    </p:set>
                                    <p:anim calcmode="lin" valueType="num">
                                      <p:cBhvr>
                                        <p:cTn id="1405" dur="500" fill="hold"/>
                                        <p:tgtEl>
                                          <p:spTgt spid="492"/>
                                        </p:tgtEl>
                                        <p:attrNameLst>
                                          <p:attrName>ppt_w</p:attrName>
                                        </p:attrNameLst>
                                      </p:cBhvr>
                                      <p:tavLst>
                                        <p:tav tm="0">
                                          <p:val>
                                            <p:fltVal val="0"/>
                                          </p:val>
                                        </p:tav>
                                        <p:tav tm="100000">
                                          <p:val>
                                            <p:strVal val="#ppt_w"/>
                                          </p:val>
                                        </p:tav>
                                      </p:tavLst>
                                    </p:anim>
                                    <p:anim calcmode="lin" valueType="num">
                                      <p:cBhvr>
                                        <p:cTn id="1406" dur="500" fill="hold"/>
                                        <p:tgtEl>
                                          <p:spTgt spid="492"/>
                                        </p:tgtEl>
                                        <p:attrNameLst>
                                          <p:attrName>ppt_h</p:attrName>
                                        </p:attrNameLst>
                                      </p:cBhvr>
                                      <p:tavLst>
                                        <p:tav tm="0">
                                          <p:val>
                                            <p:fltVal val="0"/>
                                          </p:val>
                                        </p:tav>
                                        <p:tav tm="100000">
                                          <p:val>
                                            <p:strVal val="#ppt_h"/>
                                          </p:val>
                                        </p:tav>
                                      </p:tavLst>
                                    </p:anim>
                                    <p:anim calcmode="lin" valueType="num">
                                      <p:cBhvr>
                                        <p:cTn id="1407" dur="500" fill="hold"/>
                                        <p:tgtEl>
                                          <p:spTgt spid="492"/>
                                        </p:tgtEl>
                                        <p:attrNameLst>
                                          <p:attrName>style.rotation</p:attrName>
                                        </p:attrNameLst>
                                      </p:cBhvr>
                                      <p:tavLst>
                                        <p:tav tm="0">
                                          <p:val>
                                            <p:fltVal val="360"/>
                                          </p:val>
                                        </p:tav>
                                        <p:tav tm="100000">
                                          <p:val>
                                            <p:fltVal val="0"/>
                                          </p:val>
                                        </p:tav>
                                      </p:tavLst>
                                    </p:anim>
                                    <p:animEffect transition="in" filter="fade">
                                      <p:cBhvr>
                                        <p:cTn id="1408" dur="500"/>
                                        <p:tgtEl>
                                          <p:spTgt spid="492"/>
                                        </p:tgtEl>
                                      </p:cBhvr>
                                    </p:animEffect>
                                  </p:childTnLst>
                                </p:cTn>
                              </p:par>
                              <p:par>
                                <p:cTn id="1409" presetID="49" presetClass="entr" presetSubtype="0" decel="100000" fill="hold" grpId="0" nodeType="withEffect">
                                  <p:stCondLst>
                                    <p:cond delay="0"/>
                                  </p:stCondLst>
                                  <p:childTnLst>
                                    <p:set>
                                      <p:cBhvr>
                                        <p:cTn id="1410" dur="1" fill="hold">
                                          <p:stCondLst>
                                            <p:cond delay="0"/>
                                          </p:stCondLst>
                                        </p:cTn>
                                        <p:tgtEl>
                                          <p:spTgt spid="493"/>
                                        </p:tgtEl>
                                        <p:attrNameLst>
                                          <p:attrName>style.visibility</p:attrName>
                                        </p:attrNameLst>
                                      </p:cBhvr>
                                      <p:to>
                                        <p:strVal val="visible"/>
                                      </p:to>
                                    </p:set>
                                    <p:anim calcmode="lin" valueType="num">
                                      <p:cBhvr>
                                        <p:cTn id="1411" dur="500" fill="hold"/>
                                        <p:tgtEl>
                                          <p:spTgt spid="493"/>
                                        </p:tgtEl>
                                        <p:attrNameLst>
                                          <p:attrName>ppt_w</p:attrName>
                                        </p:attrNameLst>
                                      </p:cBhvr>
                                      <p:tavLst>
                                        <p:tav tm="0">
                                          <p:val>
                                            <p:fltVal val="0"/>
                                          </p:val>
                                        </p:tav>
                                        <p:tav tm="100000">
                                          <p:val>
                                            <p:strVal val="#ppt_w"/>
                                          </p:val>
                                        </p:tav>
                                      </p:tavLst>
                                    </p:anim>
                                    <p:anim calcmode="lin" valueType="num">
                                      <p:cBhvr>
                                        <p:cTn id="1412" dur="500" fill="hold"/>
                                        <p:tgtEl>
                                          <p:spTgt spid="493"/>
                                        </p:tgtEl>
                                        <p:attrNameLst>
                                          <p:attrName>ppt_h</p:attrName>
                                        </p:attrNameLst>
                                      </p:cBhvr>
                                      <p:tavLst>
                                        <p:tav tm="0">
                                          <p:val>
                                            <p:fltVal val="0"/>
                                          </p:val>
                                        </p:tav>
                                        <p:tav tm="100000">
                                          <p:val>
                                            <p:strVal val="#ppt_h"/>
                                          </p:val>
                                        </p:tav>
                                      </p:tavLst>
                                    </p:anim>
                                    <p:anim calcmode="lin" valueType="num">
                                      <p:cBhvr>
                                        <p:cTn id="1413" dur="500" fill="hold"/>
                                        <p:tgtEl>
                                          <p:spTgt spid="493"/>
                                        </p:tgtEl>
                                        <p:attrNameLst>
                                          <p:attrName>style.rotation</p:attrName>
                                        </p:attrNameLst>
                                      </p:cBhvr>
                                      <p:tavLst>
                                        <p:tav tm="0">
                                          <p:val>
                                            <p:fltVal val="360"/>
                                          </p:val>
                                        </p:tav>
                                        <p:tav tm="100000">
                                          <p:val>
                                            <p:fltVal val="0"/>
                                          </p:val>
                                        </p:tav>
                                      </p:tavLst>
                                    </p:anim>
                                    <p:animEffect transition="in" filter="fade">
                                      <p:cBhvr>
                                        <p:cTn id="1414" dur="500"/>
                                        <p:tgtEl>
                                          <p:spTgt spid="493"/>
                                        </p:tgtEl>
                                      </p:cBhvr>
                                    </p:animEffect>
                                  </p:childTnLst>
                                </p:cTn>
                              </p:par>
                              <p:par>
                                <p:cTn id="1415" presetID="49" presetClass="entr" presetSubtype="0" decel="100000" fill="hold" grpId="0" nodeType="withEffect">
                                  <p:stCondLst>
                                    <p:cond delay="1000"/>
                                  </p:stCondLst>
                                  <p:childTnLst>
                                    <p:set>
                                      <p:cBhvr>
                                        <p:cTn id="1416" dur="1" fill="hold">
                                          <p:stCondLst>
                                            <p:cond delay="0"/>
                                          </p:stCondLst>
                                        </p:cTn>
                                        <p:tgtEl>
                                          <p:spTgt spid="494"/>
                                        </p:tgtEl>
                                        <p:attrNameLst>
                                          <p:attrName>style.visibility</p:attrName>
                                        </p:attrNameLst>
                                      </p:cBhvr>
                                      <p:to>
                                        <p:strVal val="visible"/>
                                      </p:to>
                                    </p:set>
                                    <p:anim calcmode="lin" valueType="num">
                                      <p:cBhvr>
                                        <p:cTn id="1417" dur="500" fill="hold"/>
                                        <p:tgtEl>
                                          <p:spTgt spid="494"/>
                                        </p:tgtEl>
                                        <p:attrNameLst>
                                          <p:attrName>ppt_w</p:attrName>
                                        </p:attrNameLst>
                                      </p:cBhvr>
                                      <p:tavLst>
                                        <p:tav tm="0">
                                          <p:val>
                                            <p:fltVal val="0"/>
                                          </p:val>
                                        </p:tav>
                                        <p:tav tm="100000">
                                          <p:val>
                                            <p:strVal val="#ppt_w"/>
                                          </p:val>
                                        </p:tav>
                                      </p:tavLst>
                                    </p:anim>
                                    <p:anim calcmode="lin" valueType="num">
                                      <p:cBhvr>
                                        <p:cTn id="1418" dur="500" fill="hold"/>
                                        <p:tgtEl>
                                          <p:spTgt spid="494"/>
                                        </p:tgtEl>
                                        <p:attrNameLst>
                                          <p:attrName>ppt_h</p:attrName>
                                        </p:attrNameLst>
                                      </p:cBhvr>
                                      <p:tavLst>
                                        <p:tav tm="0">
                                          <p:val>
                                            <p:fltVal val="0"/>
                                          </p:val>
                                        </p:tav>
                                        <p:tav tm="100000">
                                          <p:val>
                                            <p:strVal val="#ppt_h"/>
                                          </p:val>
                                        </p:tav>
                                      </p:tavLst>
                                    </p:anim>
                                    <p:anim calcmode="lin" valueType="num">
                                      <p:cBhvr>
                                        <p:cTn id="1419" dur="500" fill="hold"/>
                                        <p:tgtEl>
                                          <p:spTgt spid="494"/>
                                        </p:tgtEl>
                                        <p:attrNameLst>
                                          <p:attrName>style.rotation</p:attrName>
                                        </p:attrNameLst>
                                      </p:cBhvr>
                                      <p:tavLst>
                                        <p:tav tm="0">
                                          <p:val>
                                            <p:fltVal val="360"/>
                                          </p:val>
                                        </p:tav>
                                        <p:tav tm="100000">
                                          <p:val>
                                            <p:fltVal val="0"/>
                                          </p:val>
                                        </p:tav>
                                      </p:tavLst>
                                    </p:anim>
                                    <p:animEffect transition="in" filter="fade">
                                      <p:cBhvr>
                                        <p:cTn id="1420" dur="500"/>
                                        <p:tgtEl>
                                          <p:spTgt spid="494"/>
                                        </p:tgtEl>
                                      </p:cBhvr>
                                    </p:animEffect>
                                  </p:childTnLst>
                                </p:cTn>
                              </p:par>
                              <p:par>
                                <p:cTn id="1421" presetID="49" presetClass="entr" presetSubtype="0" decel="100000" fill="hold" grpId="0" nodeType="withEffect">
                                  <p:stCondLst>
                                    <p:cond delay="3700"/>
                                  </p:stCondLst>
                                  <p:childTnLst>
                                    <p:set>
                                      <p:cBhvr>
                                        <p:cTn id="1422" dur="1" fill="hold">
                                          <p:stCondLst>
                                            <p:cond delay="0"/>
                                          </p:stCondLst>
                                        </p:cTn>
                                        <p:tgtEl>
                                          <p:spTgt spid="495"/>
                                        </p:tgtEl>
                                        <p:attrNameLst>
                                          <p:attrName>style.visibility</p:attrName>
                                        </p:attrNameLst>
                                      </p:cBhvr>
                                      <p:to>
                                        <p:strVal val="visible"/>
                                      </p:to>
                                    </p:set>
                                    <p:anim calcmode="lin" valueType="num">
                                      <p:cBhvr>
                                        <p:cTn id="1423" dur="500" fill="hold"/>
                                        <p:tgtEl>
                                          <p:spTgt spid="495"/>
                                        </p:tgtEl>
                                        <p:attrNameLst>
                                          <p:attrName>ppt_w</p:attrName>
                                        </p:attrNameLst>
                                      </p:cBhvr>
                                      <p:tavLst>
                                        <p:tav tm="0">
                                          <p:val>
                                            <p:fltVal val="0"/>
                                          </p:val>
                                        </p:tav>
                                        <p:tav tm="100000">
                                          <p:val>
                                            <p:strVal val="#ppt_w"/>
                                          </p:val>
                                        </p:tav>
                                      </p:tavLst>
                                    </p:anim>
                                    <p:anim calcmode="lin" valueType="num">
                                      <p:cBhvr>
                                        <p:cTn id="1424" dur="500" fill="hold"/>
                                        <p:tgtEl>
                                          <p:spTgt spid="495"/>
                                        </p:tgtEl>
                                        <p:attrNameLst>
                                          <p:attrName>ppt_h</p:attrName>
                                        </p:attrNameLst>
                                      </p:cBhvr>
                                      <p:tavLst>
                                        <p:tav tm="0">
                                          <p:val>
                                            <p:fltVal val="0"/>
                                          </p:val>
                                        </p:tav>
                                        <p:tav tm="100000">
                                          <p:val>
                                            <p:strVal val="#ppt_h"/>
                                          </p:val>
                                        </p:tav>
                                      </p:tavLst>
                                    </p:anim>
                                    <p:anim calcmode="lin" valueType="num">
                                      <p:cBhvr>
                                        <p:cTn id="1425" dur="500" fill="hold"/>
                                        <p:tgtEl>
                                          <p:spTgt spid="495"/>
                                        </p:tgtEl>
                                        <p:attrNameLst>
                                          <p:attrName>style.rotation</p:attrName>
                                        </p:attrNameLst>
                                      </p:cBhvr>
                                      <p:tavLst>
                                        <p:tav tm="0">
                                          <p:val>
                                            <p:fltVal val="360"/>
                                          </p:val>
                                        </p:tav>
                                        <p:tav tm="100000">
                                          <p:val>
                                            <p:fltVal val="0"/>
                                          </p:val>
                                        </p:tav>
                                      </p:tavLst>
                                    </p:anim>
                                    <p:animEffect transition="in" filter="fade">
                                      <p:cBhvr>
                                        <p:cTn id="1426" dur="500"/>
                                        <p:tgtEl>
                                          <p:spTgt spid="495"/>
                                        </p:tgtEl>
                                      </p:cBhvr>
                                    </p:animEffect>
                                  </p:childTnLst>
                                </p:cTn>
                              </p:par>
                              <p:par>
                                <p:cTn id="1427" presetID="49" presetClass="entr" presetSubtype="0" decel="100000" fill="hold" grpId="0" nodeType="withEffect">
                                  <p:stCondLst>
                                    <p:cond delay="1600"/>
                                  </p:stCondLst>
                                  <p:childTnLst>
                                    <p:set>
                                      <p:cBhvr>
                                        <p:cTn id="1428" dur="1" fill="hold">
                                          <p:stCondLst>
                                            <p:cond delay="0"/>
                                          </p:stCondLst>
                                        </p:cTn>
                                        <p:tgtEl>
                                          <p:spTgt spid="496"/>
                                        </p:tgtEl>
                                        <p:attrNameLst>
                                          <p:attrName>style.visibility</p:attrName>
                                        </p:attrNameLst>
                                      </p:cBhvr>
                                      <p:to>
                                        <p:strVal val="visible"/>
                                      </p:to>
                                    </p:set>
                                    <p:anim calcmode="lin" valueType="num">
                                      <p:cBhvr>
                                        <p:cTn id="1429" dur="500" fill="hold"/>
                                        <p:tgtEl>
                                          <p:spTgt spid="496"/>
                                        </p:tgtEl>
                                        <p:attrNameLst>
                                          <p:attrName>ppt_w</p:attrName>
                                        </p:attrNameLst>
                                      </p:cBhvr>
                                      <p:tavLst>
                                        <p:tav tm="0">
                                          <p:val>
                                            <p:fltVal val="0"/>
                                          </p:val>
                                        </p:tav>
                                        <p:tav tm="100000">
                                          <p:val>
                                            <p:strVal val="#ppt_w"/>
                                          </p:val>
                                        </p:tav>
                                      </p:tavLst>
                                    </p:anim>
                                    <p:anim calcmode="lin" valueType="num">
                                      <p:cBhvr>
                                        <p:cTn id="1430" dur="500" fill="hold"/>
                                        <p:tgtEl>
                                          <p:spTgt spid="496"/>
                                        </p:tgtEl>
                                        <p:attrNameLst>
                                          <p:attrName>ppt_h</p:attrName>
                                        </p:attrNameLst>
                                      </p:cBhvr>
                                      <p:tavLst>
                                        <p:tav tm="0">
                                          <p:val>
                                            <p:fltVal val="0"/>
                                          </p:val>
                                        </p:tav>
                                        <p:tav tm="100000">
                                          <p:val>
                                            <p:strVal val="#ppt_h"/>
                                          </p:val>
                                        </p:tav>
                                      </p:tavLst>
                                    </p:anim>
                                    <p:anim calcmode="lin" valueType="num">
                                      <p:cBhvr>
                                        <p:cTn id="1431" dur="500" fill="hold"/>
                                        <p:tgtEl>
                                          <p:spTgt spid="496"/>
                                        </p:tgtEl>
                                        <p:attrNameLst>
                                          <p:attrName>style.rotation</p:attrName>
                                        </p:attrNameLst>
                                      </p:cBhvr>
                                      <p:tavLst>
                                        <p:tav tm="0">
                                          <p:val>
                                            <p:fltVal val="360"/>
                                          </p:val>
                                        </p:tav>
                                        <p:tav tm="100000">
                                          <p:val>
                                            <p:fltVal val="0"/>
                                          </p:val>
                                        </p:tav>
                                      </p:tavLst>
                                    </p:anim>
                                    <p:animEffect transition="in" filter="fade">
                                      <p:cBhvr>
                                        <p:cTn id="1432" dur="500"/>
                                        <p:tgtEl>
                                          <p:spTgt spid="496"/>
                                        </p:tgtEl>
                                      </p:cBhvr>
                                    </p:animEffect>
                                  </p:childTnLst>
                                </p:cTn>
                              </p:par>
                              <p:par>
                                <p:cTn id="1433" presetID="49" presetClass="entr" presetSubtype="0" decel="100000" fill="hold" grpId="0" nodeType="withEffect">
                                  <p:stCondLst>
                                    <p:cond delay="0"/>
                                  </p:stCondLst>
                                  <p:childTnLst>
                                    <p:set>
                                      <p:cBhvr>
                                        <p:cTn id="1434" dur="1" fill="hold">
                                          <p:stCondLst>
                                            <p:cond delay="0"/>
                                          </p:stCondLst>
                                        </p:cTn>
                                        <p:tgtEl>
                                          <p:spTgt spid="497"/>
                                        </p:tgtEl>
                                        <p:attrNameLst>
                                          <p:attrName>style.visibility</p:attrName>
                                        </p:attrNameLst>
                                      </p:cBhvr>
                                      <p:to>
                                        <p:strVal val="visible"/>
                                      </p:to>
                                    </p:set>
                                    <p:anim calcmode="lin" valueType="num">
                                      <p:cBhvr>
                                        <p:cTn id="1435" dur="500" fill="hold"/>
                                        <p:tgtEl>
                                          <p:spTgt spid="497"/>
                                        </p:tgtEl>
                                        <p:attrNameLst>
                                          <p:attrName>ppt_w</p:attrName>
                                        </p:attrNameLst>
                                      </p:cBhvr>
                                      <p:tavLst>
                                        <p:tav tm="0">
                                          <p:val>
                                            <p:fltVal val="0"/>
                                          </p:val>
                                        </p:tav>
                                        <p:tav tm="100000">
                                          <p:val>
                                            <p:strVal val="#ppt_w"/>
                                          </p:val>
                                        </p:tav>
                                      </p:tavLst>
                                    </p:anim>
                                    <p:anim calcmode="lin" valueType="num">
                                      <p:cBhvr>
                                        <p:cTn id="1436" dur="500" fill="hold"/>
                                        <p:tgtEl>
                                          <p:spTgt spid="497"/>
                                        </p:tgtEl>
                                        <p:attrNameLst>
                                          <p:attrName>ppt_h</p:attrName>
                                        </p:attrNameLst>
                                      </p:cBhvr>
                                      <p:tavLst>
                                        <p:tav tm="0">
                                          <p:val>
                                            <p:fltVal val="0"/>
                                          </p:val>
                                        </p:tav>
                                        <p:tav tm="100000">
                                          <p:val>
                                            <p:strVal val="#ppt_h"/>
                                          </p:val>
                                        </p:tav>
                                      </p:tavLst>
                                    </p:anim>
                                    <p:anim calcmode="lin" valueType="num">
                                      <p:cBhvr>
                                        <p:cTn id="1437" dur="500" fill="hold"/>
                                        <p:tgtEl>
                                          <p:spTgt spid="497"/>
                                        </p:tgtEl>
                                        <p:attrNameLst>
                                          <p:attrName>style.rotation</p:attrName>
                                        </p:attrNameLst>
                                      </p:cBhvr>
                                      <p:tavLst>
                                        <p:tav tm="0">
                                          <p:val>
                                            <p:fltVal val="360"/>
                                          </p:val>
                                        </p:tav>
                                        <p:tav tm="100000">
                                          <p:val>
                                            <p:fltVal val="0"/>
                                          </p:val>
                                        </p:tav>
                                      </p:tavLst>
                                    </p:anim>
                                    <p:animEffect transition="in" filter="fade">
                                      <p:cBhvr>
                                        <p:cTn id="1438" dur="500"/>
                                        <p:tgtEl>
                                          <p:spTgt spid="497"/>
                                        </p:tgtEl>
                                      </p:cBhvr>
                                    </p:animEffect>
                                  </p:childTnLst>
                                </p:cTn>
                              </p:par>
                              <p:par>
                                <p:cTn id="1439" presetID="49" presetClass="entr" presetSubtype="0" decel="100000" fill="hold" grpId="0" nodeType="withEffect">
                                  <p:stCondLst>
                                    <p:cond delay="2200"/>
                                  </p:stCondLst>
                                  <p:childTnLst>
                                    <p:set>
                                      <p:cBhvr>
                                        <p:cTn id="1440" dur="1" fill="hold">
                                          <p:stCondLst>
                                            <p:cond delay="0"/>
                                          </p:stCondLst>
                                        </p:cTn>
                                        <p:tgtEl>
                                          <p:spTgt spid="498"/>
                                        </p:tgtEl>
                                        <p:attrNameLst>
                                          <p:attrName>style.visibility</p:attrName>
                                        </p:attrNameLst>
                                      </p:cBhvr>
                                      <p:to>
                                        <p:strVal val="visible"/>
                                      </p:to>
                                    </p:set>
                                    <p:anim calcmode="lin" valueType="num">
                                      <p:cBhvr>
                                        <p:cTn id="1441" dur="500" fill="hold"/>
                                        <p:tgtEl>
                                          <p:spTgt spid="498"/>
                                        </p:tgtEl>
                                        <p:attrNameLst>
                                          <p:attrName>ppt_w</p:attrName>
                                        </p:attrNameLst>
                                      </p:cBhvr>
                                      <p:tavLst>
                                        <p:tav tm="0">
                                          <p:val>
                                            <p:fltVal val="0"/>
                                          </p:val>
                                        </p:tav>
                                        <p:tav tm="100000">
                                          <p:val>
                                            <p:strVal val="#ppt_w"/>
                                          </p:val>
                                        </p:tav>
                                      </p:tavLst>
                                    </p:anim>
                                    <p:anim calcmode="lin" valueType="num">
                                      <p:cBhvr>
                                        <p:cTn id="1442" dur="500" fill="hold"/>
                                        <p:tgtEl>
                                          <p:spTgt spid="498"/>
                                        </p:tgtEl>
                                        <p:attrNameLst>
                                          <p:attrName>ppt_h</p:attrName>
                                        </p:attrNameLst>
                                      </p:cBhvr>
                                      <p:tavLst>
                                        <p:tav tm="0">
                                          <p:val>
                                            <p:fltVal val="0"/>
                                          </p:val>
                                        </p:tav>
                                        <p:tav tm="100000">
                                          <p:val>
                                            <p:strVal val="#ppt_h"/>
                                          </p:val>
                                        </p:tav>
                                      </p:tavLst>
                                    </p:anim>
                                    <p:anim calcmode="lin" valueType="num">
                                      <p:cBhvr>
                                        <p:cTn id="1443" dur="500" fill="hold"/>
                                        <p:tgtEl>
                                          <p:spTgt spid="498"/>
                                        </p:tgtEl>
                                        <p:attrNameLst>
                                          <p:attrName>style.rotation</p:attrName>
                                        </p:attrNameLst>
                                      </p:cBhvr>
                                      <p:tavLst>
                                        <p:tav tm="0">
                                          <p:val>
                                            <p:fltVal val="360"/>
                                          </p:val>
                                        </p:tav>
                                        <p:tav tm="100000">
                                          <p:val>
                                            <p:fltVal val="0"/>
                                          </p:val>
                                        </p:tav>
                                      </p:tavLst>
                                    </p:anim>
                                    <p:animEffect transition="in" filter="fade">
                                      <p:cBhvr>
                                        <p:cTn id="1444" dur="500"/>
                                        <p:tgtEl>
                                          <p:spTgt spid="498"/>
                                        </p:tgtEl>
                                      </p:cBhvr>
                                    </p:animEffect>
                                  </p:childTnLst>
                                </p:cTn>
                              </p:par>
                              <p:par>
                                <p:cTn id="1445" presetID="49" presetClass="entr" presetSubtype="0" decel="100000" fill="hold" grpId="0" nodeType="withEffect">
                                  <p:stCondLst>
                                    <p:cond delay="1000"/>
                                  </p:stCondLst>
                                  <p:childTnLst>
                                    <p:set>
                                      <p:cBhvr>
                                        <p:cTn id="1446" dur="1" fill="hold">
                                          <p:stCondLst>
                                            <p:cond delay="0"/>
                                          </p:stCondLst>
                                        </p:cTn>
                                        <p:tgtEl>
                                          <p:spTgt spid="499"/>
                                        </p:tgtEl>
                                        <p:attrNameLst>
                                          <p:attrName>style.visibility</p:attrName>
                                        </p:attrNameLst>
                                      </p:cBhvr>
                                      <p:to>
                                        <p:strVal val="visible"/>
                                      </p:to>
                                    </p:set>
                                    <p:anim calcmode="lin" valueType="num">
                                      <p:cBhvr>
                                        <p:cTn id="1447" dur="500" fill="hold"/>
                                        <p:tgtEl>
                                          <p:spTgt spid="499"/>
                                        </p:tgtEl>
                                        <p:attrNameLst>
                                          <p:attrName>ppt_w</p:attrName>
                                        </p:attrNameLst>
                                      </p:cBhvr>
                                      <p:tavLst>
                                        <p:tav tm="0">
                                          <p:val>
                                            <p:fltVal val="0"/>
                                          </p:val>
                                        </p:tav>
                                        <p:tav tm="100000">
                                          <p:val>
                                            <p:strVal val="#ppt_w"/>
                                          </p:val>
                                        </p:tav>
                                      </p:tavLst>
                                    </p:anim>
                                    <p:anim calcmode="lin" valueType="num">
                                      <p:cBhvr>
                                        <p:cTn id="1448" dur="500" fill="hold"/>
                                        <p:tgtEl>
                                          <p:spTgt spid="499"/>
                                        </p:tgtEl>
                                        <p:attrNameLst>
                                          <p:attrName>ppt_h</p:attrName>
                                        </p:attrNameLst>
                                      </p:cBhvr>
                                      <p:tavLst>
                                        <p:tav tm="0">
                                          <p:val>
                                            <p:fltVal val="0"/>
                                          </p:val>
                                        </p:tav>
                                        <p:tav tm="100000">
                                          <p:val>
                                            <p:strVal val="#ppt_h"/>
                                          </p:val>
                                        </p:tav>
                                      </p:tavLst>
                                    </p:anim>
                                    <p:anim calcmode="lin" valueType="num">
                                      <p:cBhvr>
                                        <p:cTn id="1449" dur="500" fill="hold"/>
                                        <p:tgtEl>
                                          <p:spTgt spid="499"/>
                                        </p:tgtEl>
                                        <p:attrNameLst>
                                          <p:attrName>style.rotation</p:attrName>
                                        </p:attrNameLst>
                                      </p:cBhvr>
                                      <p:tavLst>
                                        <p:tav tm="0">
                                          <p:val>
                                            <p:fltVal val="360"/>
                                          </p:val>
                                        </p:tav>
                                        <p:tav tm="100000">
                                          <p:val>
                                            <p:fltVal val="0"/>
                                          </p:val>
                                        </p:tav>
                                      </p:tavLst>
                                    </p:anim>
                                    <p:animEffect transition="in" filter="fade">
                                      <p:cBhvr>
                                        <p:cTn id="1450" dur="500"/>
                                        <p:tgtEl>
                                          <p:spTgt spid="499"/>
                                        </p:tgtEl>
                                      </p:cBhvr>
                                    </p:animEffect>
                                  </p:childTnLst>
                                </p:cTn>
                              </p:par>
                              <p:par>
                                <p:cTn id="1451" presetID="49" presetClass="entr" presetSubtype="0" decel="100000" fill="hold" grpId="0" nodeType="withEffect">
                                  <p:stCondLst>
                                    <p:cond delay="0"/>
                                  </p:stCondLst>
                                  <p:childTnLst>
                                    <p:set>
                                      <p:cBhvr>
                                        <p:cTn id="1452" dur="1" fill="hold">
                                          <p:stCondLst>
                                            <p:cond delay="0"/>
                                          </p:stCondLst>
                                        </p:cTn>
                                        <p:tgtEl>
                                          <p:spTgt spid="500"/>
                                        </p:tgtEl>
                                        <p:attrNameLst>
                                          <p:attrName>style.visibility</p:attrName>
                                        </p:attrNameLst>
                                      </p:cBhvr>
                                      <p:to>
                                        <p:strVal val="visible"/>
                                      </p:to>
                                    </p:set>
                                    <p:anim calcmode="lin" valueType="num">
                                      <p:cBhvr>
                                        <p:cTn id="1453" dur="500" fill="hold"/>
                                        <p:tgtEl>
                                          <p:spTgt spid="500"/>
                                        </p:tgtEl>
                                        <p:attrNameLst>
                                          <p:attrName>ppt_w</p:attrName>
                                        </p:attrNameLst>
                                      </p:cBhvr>
                                      <p:tavLst>
                                        <p:tav tm="0">
                                          <p:val>
                                            <p:fltVal val="0"/>
                                          </p:val>
                                        </p:tav>
                                        <p:tav tm="100000">
                                          <p:val>
                                            <p:strVal val="#ppt_w"/>
                                          </p:val>
                                        </p:tav>
                                      </p:tavLst>
                                    </p:anim>
                                    <p:anim calcmode="lin" valueType="num">
                                      <p:cBhvr>
                                        <p:cTn id="1454" dur="500" fill="hold"/>
                                        <p:tgtEl>
                                          <p:spTgt spid="500"/>
                                        </p:tgtEl>
                                        <p:attrNameLst>
                                          <p:attrName>ppt_h</p:attrName>
                                        </p:attrNameLst>
                                      </p:cBhvr>
                                      <p:tavLst>
                                        <p:tav tm="0">
                                          <p:val>
                                            <p:fltVal val="0"/>
                                          </p:val>
                                        </p:tav>
                                        <p:tav tm="100000">
                                          <p:val>
                                            <p:strVal val="#ppt_h"/>
                                          </p:val>
                                        </p:tav>
                                      </p:tavLst>
                                    </p:anim>
                                    <p:anim calcmode="lin" valueType="num">
                                      <p:cBhvr>
                                        <p:cTn id="1455" dur="500" fill="hold"/>
                                        <p:tgtEl>
                                          <p:spTgt spid="500"/>
                                        </p:tgtEl>
                                        <p:attrNameLst>
                                          <p:attrName>style.rotation</p:attrName>
                                        </p:attrNameLst>
                                      </p:cBhvr>
                                      <p:tavLst>
                                        <p:tav tm="0">
                                          <p:val>
                                            <p:fltVal val="360"/>
                                          </p:val>
                                        </p:tav>
                                        <p:tav tm="100000">
                                          <p:val>
                                            <p:fltVal val="0"/>
                                          </p:val>
                                        </p:tav>
                                      </p:tavLst>
                                    </p:anim>
                                    <p:animEffect transition="in" filter="fade">
                                      <p:cBhvr>
                                        <p:cTn id="1456" dur="500"/>
                                        <p:tgtEl>
                                          <p:spTgt spid="500"/>
                                        </p:tgtEl>
                                      </p:cBhvr>
                                    </p:animEffect>
                                  </p:childTnLst>
                                </p:cTn>
                              </p:par>
                              <p:par>
                                <p:cTn id="1457" presetID="49" presetClass="entr" presetSubtype="0" decel="100000" fill="hold" grpId="0" nodeType="withEffect">
                                  <p:stCondLst>
                                    <p:cond delay="500"/>
                                  </p:stCondLst>
                                  <p:childTnLst>
                                    <p:set>
                                      <p:cBhvr>
                                        <p:cTn id="1458" dur="1" fill="hold">
                                          <p:stCondLst>
                                            <p:cond delay="0"/>
                                          </p:stCondLst>
                                        </p:cTn>
                                        <p:tgtEl>
                                          <p:spTgt spid="501"/>
                                        </p:tgtEl>
                                        <p:attrNameLst>
                                          <p:attrName>style.visibility</p:attrName>
                                        </p:attrNameLst>
                                      </p:cBhvr>
                                      <p:to>
                                        <p:strVal val="visible"/>
                                      </p:to>
                                    </p:set>
                                    <p:anim calcmode="lin" valueType="num">
                                      <p:cBhvr>
                                        <p:cTn id="1459" dur="500" fill="hold"/>
                                        <p:tgtEl>
                                          <p:spTgt spid="501"/>
                                        </p:tgtEl>
                                        <p:attrNameLst>
                                          <p:attrName>ppt_w</p:attrName>
                                        </p:attrNameLst>
                                      </p:cBhvr>
                                      <p:tavLst>
                                        <p:tav tm="0">
                                          <p:val>
                                            <p:fltVal val="0"/>
                                          </p:val>
                                        </p:tav>
                                        <p:tav tm="100000">
                                          <p:val>
                                            <p:strVal val="#ppt_w"/>
                                          </p:val>
                                        </p:tav>
                                      </p:tavLst>
                                    </p:anim>
                                    <p:anim calcmode="lin" valueType="num">
                                      <p:cBhvr>
                                        <p:cTn id="1460" dur="500" fill="hold"/>
                                        <p:tgtEl>
                                          <p:spTgt spid="501"/>
                                        </p:tgtEl>
                                        <p:attrNameLst>
                                          <p:attrName>ppt_h</p:attrName>
                                        </p:attrNameLst>
                                      </p:cBhvr>
                                      <p:tavLst>
                                        <p:tav tm="0">
                                          <p:val>
                                            <p:fltVal val="0"/>
                                          </p:val>
                                        </p:tav>
                                        <p:tav tm="100000">
                                          <p:val>
                                            <p:strVal val="#ppt_h"/>
                                          </p:val>
                                        </p:tav>
                                      </p:tavLst>
                                    </p:anim>
                                    <p:anim calcmode="lin" valueType="num">
                                      <p:cBhvr>
                                        <p:cTn id="1461" dur="500" fill="hold"/>
                                        <p:tgtEl>
                                          <p:spTgt spid="501"/>
                                        </p:tgtEl>
                                        <p:attrNameLst>
                                          <p:attrName>style.rotation</p:attrName>
                                        </p:attrNameLst>
                                      </p:cBhvr>
                                      <p:tavLst>
                                        <p:tav tm="0">
                                          <p:val>
                                            <p:fltVal val="360"/>
                                          </p:val>
                                        </p:tav>
                                        <p:tav tm="100000">
                                          <p:val>
                                            <p:fltVal val="0"/>
                                          </p:val>
                                        </p:tav>
                                      </p:tavLst>
                                    </p:anim>
                                    <p:animEffect transition="in" filter="fade">
                                      <p:cBhvr>
                                        <p:cTn id="1462" dur="500"/>
                                        <p:tgtEl>
                                          <p:spTgt spid="501"/>
                                        </p:tgtEl>
                                      </p:cBhvr>
                                    </p:animEffect>
                                  </p:childTnLst>
                                </p:cTn>
                              </p:par>
                              <p:par>
                                <p:cTn id="1463" presetID="49" presetClass="entr" presetSubtype="0" decel="100000" fill="hold" grpId="0" nodeType="withEffect">
                                  <p:stCondLst>
                                    <p:cond delay="2700"/>
                                  </p:stCondLst>
                                  <p:childTnLst>
                                    <p:set>
                                      <p:cBhvr>
                                        <p:cTn id="1464" dur="1" fill="hold">
                                          <p:stCondLst>
                                            <p:cond delay="0"/>
                                          </p:stCondLst>
                                        </p:cTn>
                                        <p:tgtEl>
                                          <p:spTgt spid="502"/>
                                        </p:tgtEl>
                                        <p:attrNameLst>
                                          <p:attrName>style.visibility</p:attrName>
                                        </p:attrNameLst>
                                      </p:cBhvr>
                                      <p:to>
                                        <p:strVal val="visible"/>
                                      </p:to>
                                    </p:set>
                                    <p:anim calcmode="lin" valueType="num">
                                      <p:cBhvr>
                                        <p:cTn id="1465" dur="500" fill="hold"/>
                                        <p:tgtEl>
                                          <p:spTgt spid="502"/>
                                        </p:tgtEl>
                                        <p:attrNameLst>
                                          <p:attrName>ppt_w</p:attrName>
                                        </p:attrNameLst>
                                      </p:cBhvr>
                                      <p:tavLst>
                                        <p:tav tm="0">
                                          <p:val>
                                            <p:fltVal val="0"/>
                                          </p:val>
                                        </p:tav>
                                        <p:tav tm="100000">
                                          <p:val>
                                            <p:strVal val="#ppt_w"/>
                                          </p:val>
                                        </p:tav>
                                      </p:tavLst>
                                    </p:anim>
                                    <p:anim calcmode="lin" valueType="num">
                                      <p:cBhvr>
                                        <p:cTn id="1466" dur="500" fill="hold"/>
                                        <p:tgtEl>
                                          <p:spTgt spid="502"/>
                                        </p:tgtEl>
                                        <p:attrNameLst>
                                          <p:attrName>ppt_h</p:attrName>
                                        </p:attrNameLst>
                                      </p:cBhvr>
                                      <p:tavLst>
                                        <p:tav tm="0">
                                          <p:val>
                                            <p:fltVal val="0"/>
                                          </p:val>
                                        </p:tav>
                                        <p:tav tm="100000">
                                          <p:val>
                                            <p:strVal val="#ppt_h"/>
                                          </p:val>
                                        </p:tav>
                                      </p:tavLst>
                                    </p:anim>
                                    <p:anim calcmode="lin" valueType="num">
                                      <p:cBhvr>
                                        <p:cTn id="1467" dur="500" fill="hold"/>
                                        <p:tgtEl>
                                          <p:spTgt spid="502"/>
                                        </p:tgtEl>
                                        <p:attrNameLst>
                                          <p:attrName>style.rotation</p:attrName>
                                        </p:attrNameLst>
                                      </p:cBhvr>
                                      <p:tavLst>
                                        <p:tav tm="0">
                                          <p:val>
                                            <p:fltVal val="360"/>
                                          </p:val>
                                        </p:tav>
                                        <p:tav tm="100000">
                                          <p:val>
                                            <p:fltVal val="0"/>
                                          </p:val>
                                        </p:tav>
                                      </p:tavLst>
                                    </p:anim>
                                    <p:animEffect transition="in" filter="fade">
                                      <p:cBhvr>
                                        <p:cTn id="1468" dur="500"/>
                                        <p:tgtEl>
                                          <p:spTgt spid="502"/>
                                        </p:tgtEl>
                                      </p:cBhvr>
                                    </p:animEffect>
                                  </p:childTnLst>
                                </p:cTn>
                              </p:par>
                              <p:par>
                                <p:cTn id="1469" presetID="49" presetClass="entr" presetSubtype="0" decel="100000" fill="hold" grpId="0" nodeType="withEffect">
                                  <p:stCondLst>
                                    <p:cond delay="1000"/>
                                  </p:stCondLst>
                                  <p:childTnLst>
                                    <p:set>
                                      <p:cBhvr>
                                        <p:cTn id="1470" dur="1" fill="hold">
                                          <p:stCondLst>
                                            <p:cond delay="0"/>
                                          </p:stCondLst>
                                        </p:cTn>
                                        <p:tgtEl>
                                          <p:spTgt spid="503"/>
                                        </p:tgtEl>
                                        <p:attrNameLst>
                                          <p:attrName>style.visibility</p:attrName>
                                        </p:attrNameLst>
                                      </p:cBhvr>
                                      <p:to>
                                        <p:strVal val="visible"/>
                                      </p:to>
                                    </p:set>
                                    <p:anim calcmode="lin" valueType="num">
                                      <p:cBhvr>
                                        <p:cTn id="1471" dur="500" fill="hold"/>
                                        <p:tgtEl>
                                          <p:spTgt spid="503"/>
                                        </p:tgtEl>
                                        <p:attrNameLst>
                                          <p:attrName>ppt_w</p:attrName>
                                        </p:attrNameLst>
                                      </p:cBhvr>
                                      <p:tavLst>
                                        <p:tav tm="0">
                                          <p:val>
                                            <p:fltVal val="0"/>
                                          </p:val>
                                        </p:tav>
                                        <p:tav tm="100000">
                                          <p:val>
                                            <p:strVal val="#ppt_w"/>
                                          </p:val>
                                        </p:tav>
                                      </p:tavLst>
                                    </p:anim>
                                    <p:anim calcmode="lin" valueType="num">
                                      <p:cBhvr>
                                        <p:cTn id="1472" dur="500" fill="hold"/>
                                        <p:tgtEl>
                                          <p:spTgt spid="503"/>
                                        </p:tgtEl>
                                        <p:attrNameLst>
                                          <p:attrName>ppt_h</p:attrName>
                                        </p:attrNameLst>
                                      </p:cBhvr>
                                      <p:tavLst>
                                        <p:tav tm="0">
                                          <p:val>
                                            <p:fltVal val="0"/>
                                          </p:val>
                                        </p:tav>
                                        <p:tav tm="100000">
                                          <p:val>
                                            <p:strVal val="#ppt_h"/>
                                          </p:val>
                                        </p:tav>
                                      </p:tavLst>
                                    </p:anim>
                                    <p:anim calcmode="lin" valueType="num">
                                      <p:cBhvr>
                                        <p:cTn id="1473" dur="500" fill="hold"/>
                                        <p:tgtEl>
                                          <p:spTgt spid="503"/>
                                        </p:tgtEl>
                                        <p:attrNameLst>
                                          <p:attrName>style.rotation</p:attrName>
                                        </p:attrNameLst>
                                      </p:cBhvr>
                                      <p:tavLst>
                                        <p:tav tm="0">
                                          <p:val>
                                            <p:fltVal val="360"/>
                                          </p:val>
                                        </p:tav>
                                        <p:tav tm="100000">
                                          <p:val>
                                            <p:fltVal val="0"/>
                                          </p:val>
                                        </p:tav>
                                      </p:tavLst>
                                    </p:anim>
                                    <p:animEffect transition="in" filter="fade">
                                      <p:cBhvr>
                                        <p:cTn id="1474" dur="500"/>
                                        <p:tgtEl>
                                          <p:spTgt spid="503"/>
                                        </p:tgtEl>
                                      </p:cBhvr>
                                    </p:animEffect>
                                  </p:childTnLst>
                                </p:cTn>
                              </p:par>
                              <p:par>
                                <p:cTn id="1475" presetID="49" presetClass="entr" presetSubtype="0" decel="100000" fill="hold" grpId="0" nodeType="withEffect">
                                  <p:stCondLst>
                                    <p:cond delay="1600"/>
                                  </p:stCondLst>
                                  <p:childTnLst>
                                    <p:set>
                                      <p:cBhvr>
                                        <p:cTn id="1476" dur="1" fill="hold">
                                          <p:stCondLst>
                                            <p:cond delay="0"/>
                                          </p:stCondLst>
                                        </p:cTn>
                                        <p:tgtEl>
                                          <p:spTgt spid="504"/>
                                        </p:tgtEl>
                                        <p:attrNameLst>
                                          <p:attrName>style.visibility</p:attrName>
                                        </p:attrNameLst>
                                      </p:cBhvr>
                                      <p:to>
                                        <p:strVal val="visible"/>
                                      </p:to>
                                    </p:set>
                                    <p:anim calcmode="lin" valueType="num">
                                      <p:cBhvr>
                                        <p:cTn id="1477" dur="500" fill="hold"/>
                                        <p:tgtEl>
                                          <p:spTgt spid="504"/>
                                        </p:tgtEl>
                                        <p:attrNameLst>
                                          <p:attrName>ppt_w</p:attrName>
                                        </p:attrNameLst>
                                      </p:cBhvr>
                                      <p:tavLst>
                                        <p:tav tm="0">
                                          <p:val>
                                            <p:fltVal val="0"/>
                                          </p:val>
                                        </p:tav>
                                        <p:tav tm="100000">
                                          <p:val>
                                            <p:strVal val="#ppt_w"/>
                                          </p:val>
                                        </p:tav>
                                      </p:tavLst>
                                    </p:anim>
                                    <p:anim calcmode="lin" valueType="num">
                                      <p:cBhvr>
                                        <p:cTn id="1478" dur="500" fill="hold"/>
                                        <p:tgtEl>
                                          <p:spTgt spid="504"/>
                                        </p:tgtEl>
                                        <p:attrNameLst>
                                          <p:attrName>ppt_h</p:attrName>
                                        </p:attrNameLst>
                                      </p:cBhvr>
                                      <p:tavLst>
                                        <p:tav tm="0">
                                          <p:val>
                                            <p:fltVal val="0"/>
                                          </p:val>
                                        </p:tav>
                                        <p:tav tm="100000">
                                          <p:val>
                                            <p:strVal val="#ppt_h"/>
                                          </p:val>
                                        </p:tav>
                                      </p:tavLst>
                                    </p:anim>
                                    <p:anim calcmode="lin" valueType="num">
                                      <p:cBhvr>
                                        <p:cTn id="1479" dur="500" fill="hold"/>
                                        <p:tgtEl>
                                          <p:spTgt spid="504"/>
                                        </p:tgtEl>
                                        <p:attrNameLst>
                                          <p:attrName>style.rotation</p:attrName>
                                        </p:attrNameLst>
                                      </p:cBhvr>
                                      <p:tavLst>
                                        <p:tav tm="0">
                                          <p:val>
                                            <p:fltVal val="360"/>
                                          </p:val>
                                        </p:tav>
                                        <p:tav tm="100000">
                                          <p:val>
                                            <p:fltVal val="0"/>
                                          </p:val>
                                        </p:tav>
                                      </p:tavLst>
                                    </p:anim>
                                    <p:animEffect transition="in" filter="fade">
                                      <p:cBhvr>
                                        <p:cTn id="1480" dur="500"/>
                                        <p:tgtEl>
                                          <p:spTgt spid="504"/>
                                        </p:tgtEl>
                                      </p:cBhvr>
                                    </p:animEffect>
                                  </p:childTnLst>
                                </p:cTn>
                              </p:par>
                              <p:par>
                                <p:cTn id="1481" presetID="49" presetClass="entr" presetSubtype="0" decel="100000" fill="hold" grpId="0" nodeType="withEffect">
                                  <p:stCondLst>
                                    <p:cond delay="0"/>
                                  </p:stCondLst>
                                  <p:childTnLst>
                                    <p:set>
                                      <p:cBhvr>
                                        <p:cTn id="1482" dur="1" fill="hold">
                                          <p:stCondLst>
                                            <p:cond delay="0"/>
                                          </p:stCondLst>
                                        </p:cTn>
                                        <p:tgtEl>
                                          <p:spTgt spid="505"/>
                                        </p:tgtEl>
                                        <p:attrNameLst>
                                          <p:attrName>style.visibility</p:attrName>
                                        </p:attrNameLst>
                                      </p:cBhvr>
                                      <p:to>
                                        <p:strVal val="visible"/>
                                      </p:to>
                                    </p:set>
                                    <p:anim calcmode="lin" valueType="num">
                                      <p:cBhvr>
                                        <p:cTn id="1483" dur="500" fill="hold"/>
                                        <p:tgtEl>
                                          <p:spTgt spid="505"/>
                                        </p:tgtEl>
                                        <p:attrNameLst>
                                          <p:attrName>ppt_w</p:attrName>
                                        </p:attrNameLst>
                                      </p:cBhvr>
                                      <p:tavLst>
                                        <p:tav tm="0">
                                          <p:val>
                                            <p:fltVal val="0"/>
                                          </p:val>
                                        </p:tav>
                                        <p:tav tm="100000">
                                          <p:val>
                                            <p:strVal val="#ppt_w"/>
                                          </p:val>
                                        </p:tav>
                                      </p:tavLst>
                                    </p:anim>
                                    <p:anim calcmode="lin" valueType="num">
                                      <p:cBhvr>
                                        <p:cTn id="1484" dur="500" fill="hold"/>
                                        <p:tgtEl>
                                          <p:spTgt spid="505"/>
                                        </p:tgtEl>
                                        <p:attrNameLst>
                                          <p:attrName>ppt_h</p:attrName>
                                        </p:attrNameLst>
                                      </p:cBhvr>
                                      <p:tavLst>
                                        <p:tav tm="0">
                                          <p:val>
                                            <p:fltVal val="0"/>
                                          </p:val>
                                        </p:tav>
                                        <p:tav tm="100000">
                                          <p:val>
                                            <p:strVal val="#ppt_h"/>
                                          </p:val>
                                        </p:tav>
                                      </p:tavLst>
                                    </p:anim>
                                    <p:anim calcmode="lin" valueType="num">
                                      <p:cBhvr>
                                        <p:cTn id="1485" dur="500" fill="hold"/>
                                        <p:tgtEl>
                                          <p:spTgt spid="505"/>
                                        </p:tgtEl>
                                        <p:attrNameLst>
                                          <p:attrName>style.rotation</p:attrName>
                                        </p:attrNameLst>
                                      </p:cBhvr>
                                      <p:tavLst>
                                        <p:tav tm="0">
                                          <p:val>
                                            <p:fltVal val="360"/>
                                          </p:val>
                                        </p:tav>
                                        <p:tav tm="100000">
                                          <p:val>
                                            <p:fltVal val="0"/>
                                          </p:val>
                                        </p:tav>
                                      </p:tavLst>
                                    </p:anim>
                                    <p:animEffect transition="in" filter="fade">
                                      <p:cBhvr>
                                        <p:cTn id="1486" dur="500"/>
                                        <p:tgtEl>
                                          <p:spTgt spid="505"/>
                                        </p:tgtEl>
                                      </p:cBhvr>
                                    </p:animEffect>
                                  </p:childTnLst>
                                </p:cTn>
                              </p:par>
                              <p:par>
                                <p:cTn id="1487" presetID="49" presetClass="entr" presetSubtype="0" decel="100000" fill="hold" grpId="0" nodeType="withEffect">
                                  <p:stCondLst>
                                    <p:cond delay="2200"/>
                                  </p:stCondLst>
                                  <p:childTnLst>
                                    <p:set>
                                      <p:cBhvr>
                                        <p:cTn id="1488" dur="1" fill="hold">
                                          <p:stCondLst>
                                            <p:cond delay="0"/>
                                          </p:stCondLst>
                                        </p:cTn>
                                        <p:tgtEl>
                                          <p:spTgt spid="506"/>
                                        </p:tgtEl>
                                        <p:attrNameLst>
                                          <p:attrName>style.visibility</p:attrName>
                                        </p:attrNameLst>
                                      </p:cBhvr>
                                      <p:to>
                                        <p:strVal val="visible"/>
                                      </p:to>
                                    </p:set>
                                    <p:anim calcmode="lin" valueType="num">
                                      <p:cBhvr>
                                        <p:cTn id="1489" dur="500" fill="hold"/>
                                        <p:tgtEl>
                                          <p:spTgt spid="506"/>
                                        </p:tgtEl>
                                        <p:attrNameLst>
                                          <p:attrName>ppt_w</p:attrName>
                                        </p:attrNameLst>
                                      </p:cBhvr>
                                      <p:tavLst>
                                        <p:tav tm="0">
                                          <p:val>
                                            <p:fltVal val="0"/>
                                          </p:val>
                                        </p:tav>
                                        <p:tav tm="100000">
                                          <p:val>
                                            <p:strVal val="#ppt_w"/>
                                          </p:val>
                                        </p:tav>
                                      </p:tavLst>
                                    </p:anim>
                                    <p:anim calcmode="lin" valueType="num">
                                      <p:cBhvr>
                                        <p:cTn id="1490" dur="500" fill="hold"/>
                                        <p:tgtEl>
                                          <p:spTgt spid="506"/>
                                        </p:tgtEl>
                                        <p:attrNameLst>
                                          <p:attrName>ppt_h</p:attrName>
                                        </p:attrNameLst>
                                      </p:cBhvr>
                                      <p:tavLst>
                                        <p:tav tm="0">
                                          <p:val>
                                            <p:fltVal val="0"/>
                                          </p:val>
                                        </p:tav>
                                        <p:tav tm="100000">
                                          <p:val>
                                            <p:strVal val="#ppt_h"/>
                                          </p:val>
                                        </p:tav>
                                      </p:tavLst>
                                    </p:anim>
                                    <p:anim calcmode="lin" valueType="num">
                                      <p:cBhvr>
                                        <p:cTn id="1491" dur="500" fill="hold"/>
                                        <p:tgtEl>
                                          <p:spTgt spid="506"/>
                                        </p:tgtEl>
                                        <p:attrNameLst>
                                          <p:attrName>style.rotation</p:attrName>
                                        </p:attrNameLst>
                                      </p:cBhvr>
                                      <p:tavLst>
                                        <p:tav tm="0">
                                          <p:val>
                                            <p:fltVal val="360"/>
                                          </p:val>
                                        </p:tav>
                                        <p:tav tm="100000">
                                          <p:val>
                                            <p:fltVal val="0"/>
                                          </p:val>
                                        </p:tav>
                                      </p:tavLst>
                                    </p:anim>
                                    <p:animEffect transition="in" filter="fade">
                                      <p:cBhvr>
                                        <p:cTn id="1492" dur="500"/>
                                        <p:tgtEl>
                                          <p:spTgt spid="506"/>
                                        </p:tgtEl>
                                      </p:cBhvr>
                                    </p:animEffect>
                                  </p:childTnLst>
                                </p:cTn>
                              </p:par>
                              <p:par>
                                <p:cTn id="1493" presetID="49" presetClass="entr" presetSubtype="0" decel="100000" fill="hold" grpId="0" nodeType="withEffect">
                                  <p:stCondLst>
                                    <p:cond delay="1600"/>
                                  </p:stCondLst>
                                  <p:childTnLst>
                                    <p:set>
                                      <p:cBhvr>
                                        <p:cTn id="1494" dur="1" fill="hold">
                                          <p:stCondLst>
                                            <p:cond delay="0"/>
                                          </p:stCondLst>
                                        </p:cTn>
                                        <p:tgtEl>
                                          <p:spTgt spid="507"/>
                                        </p:tgtEl>
                                        <p:attrNameLst>
                                          <p:attrName>style.visibility</p:attrName>
                                        </p:attrNameLst>
                                      </p:cBhvr>
                                      <p:to>
                                        <p:strVal val="visible"/>
                                      </p:to>
                                    </p:set>
                                    <p:anim calcmode="lin" valueType="num">
                                      <p:cBhvr>
                                        <p:cTn id="1495" dur="500" fill="hold"/>
                                        <p:tgtEl>
                                          <p:spTgt spid="507"/>
                                        </p:tgtEl>
                                        <p:attrNameLst>
                                          <p:attrName>ppt_w</p:attrName>
                                        </p:attrNameLst>
                                      </p:cBhvr>
                                      <p:tavLst>
                                        <p:tav tm="0">
                                          <p:val>
                                            <p:fltVal val="0"/>
                                          </p:val>
                                        </p:tav>
                                        <p:tav tm="100000">
                                          <p:val>
                                            <p:strVal val="#ppt_w"/>
                                          </p:val>
                                        </p:tav>
                                      </p:tavLst>
                                    </p:anim>
                                    <p:anim calcmode="lin" valueType="num">
                                      <p:cBhvr>
                                        <p:cTn id="1496" dur="500" fill="hold"/>
                                        <p:tgtEl>
                                          <p:spTgt spid="507"/>
                                        </p:tgtEl>
                                        <p:attrNameLst>
                                          <p:attrName>ppt_h</p:attrName>
                                        </p:attrNameLst>
                                      </p:cBhvr>
                                      <p:tavLst>
                                        <p:tav tm="0">
                                          <p:val>
                                            <p:fltVal val="0"/>
                                          </p:val>
                                        </p:tav>
                                        <p:tav tm="100000">
                                          <p:val>
                                            <p:strVal val="#ppt_h"/>
                                          </p:val>
                                        </p:tav>
                                      </p:tavLst>
                                    </p:anim>
                                    <p:anim calcmode="lin" valueType="num">
                                      <p:cBhvr>
                                        <p:cTn id="1497" dur="500" fill="hold"/>
                                        <p:tgtEl>
                                          <p:spTgt spid="507"/>
                                        </p:tgtEl>
                                        <p:attrNameLst>
                                          <p:attrName>style.rotation</p:attrName>
                                        </p:attrNameLst>
                                      </p:cBhvr>
                                      <p:tavLst>
                                        <p:tav tm="0">
                                          <p:val>
                                            <p:fltVal val="360"/>
                                          </p:val>
                                        </p:tav>
                                        <p:tav tm="100000">
                                          <p:val>
                                            <p:fltVal val="0"/>
                                          </p:val>
                                        </p:tav>
                                      </p:tavLst>
                                    </p:anim>
                                    <p:animEffect transition="in" filter="fade">
                                      <p:cBhvr>
                                        <p:cTn id="1498" dur="500"/>
                                        <p:tgtEl>
                                          <p:spTgt spid="507"/>
                                        </p:tgtEl>
                                      </p:cBhvr>
                                    </p:animEffect>
                                  </p:childTnLst>
                                </p:cTn>
                              </p:par>
                              <p:par>
                                <p:cTn id="1499" presetID="49" presetClass="entr" presetSubtype="0" decel="100000" fill="hold" grpId="0" nodeType="withEffect">
                                  <p:stCondLst>
                                    <p:cond delay="0"/>
                                  </p:stCondLst>
                                  <p:childTnLst>
                                    <p:set>
                                      <p:cBhvr>
                                        <p:cTn id="1500" dur="1" fill="hold">
                                          <p:stCondLst>
                                            <p:cond delay="0"/>
                                          </p:stCondLst>
                                        </p:cTn>
                                        <p:tgtEl>
                                          <p:spTgt spid="508"/>
                                        </p:tgtEl>
                                        <p:attrNameLst>
                                          <p:attrName>style.visibility</p:attrName>
                                        </p:attrNameLst>
                                      </p:cBhvr>
                                      <p:to>
                                        <p:strVal val="visible"/>
                                      </p:to>
                                    </p:set>
                                    <p:anim calcmode="lin" valueType="num">
                                      <p:cBhvr>
                                        <p:cTn id="1501" dur="500" fill="hold"/>
                                        <p:tgtEl>
                                          <p:spTgt spid="508"/>
                                        </p:tgtEl>
                                        <p:attrNameLst>
                                          <p:attrName>ppt_w</p:attrName>
                                        </p:attrNameLst>
                                      </p:cBhvr>
                                      <p:tavLst>
                                        <p:tav tm="0">
                                          <p:val>
                                            <p:fltVal val="0"/>
                                          </p:val>
                                        </p:tav>
                                        <p:tav tm="100000">
                                          <p:val>
                                            <p:strVal val="#ppt_w"/>
                                          </p:val>
                                        </p:tav>
                                      </p:tavLst>
                                    </p:anim>
                                    <p:anim calcmode="lin" valueType="num">
                                      <p:cBhvr>
                                        <p:cTn id="1502" dur="500" fill="hold"/>
                                        <p:tgtEl>
                                          <p:spTgt spid="508"/>
                                        </p:tgtEl>
                                        <p:attrNameLst>
                                          <p:attrName>ppt_h</p:attrName>
                                        </p:attrNameLst>
                                      </p:cBhvr>
                                      <p:tavLst>
                                        <p:tav tm="0">
                                          <p:val>
                                            <p:fltVal val="0"/>
                                          </p:val>
                                        </p:tav>
                                        <p:tav tm="100000">
                                          <p:val>
                                            <p:strVal val="#ppt_h"/>
                                          </p:val>
                                        </p:tav>
                                      </p:tavLst>
                                    </p:anim>
                                    <p:anim calcmode="lin" valueType="num">
                                      <p:cBhvr>
                                        <p:cTn id="1503" dur="500" fill="hold"/>
                                        <p:tgtEl>
                                          <p:spTgt spid="508"/>
                                        </p:tgtEl>
                                        <p:attrNameLst>
                                          <p:attrName>style.rotation</p:attrName>
                                        </p:attrNameLst>
                                      </p:cBhvr>
                                      <p:tavLst>
                                        <p:tav tm="0">
                                          <p:val>
                                            <p:fltVal val="360"/>
                                          </p:val>
                                        </p:tav>
                                        <p:tav tm="100000">
                                          <p:val>
                                            <p:fltVal val="0"/>
                                          </p:val>
                                        </p:tav>
                                      </p:tavLst>
                                    </p:anim>
                                    <p:animEffect transition="in" filter="fade">
                                      <p:cBhvr>
                                        <p:cTn id="1504" dur="500"/>
                                        <p:tgtEl>
                                          <p:spTgt spid="508"/>
                                        </p:tgtEl>
                                      </p:cBhvr>
                                    </p:animEffect>
                                  </p:childTnLst>
                                </p:cTn>
                              </p:par>
                              <p:par>
                                <p:cTn id="1505" presetID="49" presetClass="entr" presetSubtype="0" decel="100000" fill="hold" grpId="0" nodeType="withEffect">
                                  <p:stCondLst>
                                    <p:cond delay="1000"/>
                                  </p:stCondLst>
                                  <p:childTnLst>
                                    <p:set>
                                      <p:cBhvr>
                                        <p:cTn id="1506" dur="1" fill="hold">
                                          <p:stCondLst>
                                            <p:cond delay="0"/>
                                          </p:stCondLst>
                                        </p:cTn>
                                        <p:tgtEl>
                                          <p:spTgt spid="509"/>
                                        </p:tgtEl>
                                        <p:attrNameLst>
                                          <p:attrName>style.visibility</p:attrName>
                                        </p:attrNameLst>
                                      </p:cBhvr>
                                      <p:to>
                                        <p:strVal val="visible"/>
                                      </p:to>
                                    </p:set>
                                    <p:anim calcmode="lin" valueType="num">
                                      <p:cBhvr>
                                        <p:cTn id="1507" dur="500" fill="hold"/>
                                        <p:tgtEl>
                                          <p:spTgt spid="509"/>
                                        </p:tgtEl>
                                        <p:attrNameLst>
                                          <p:attrName>ppt_w</p:attrName>
                                        </p:attrNameLst>
                                      </p:cBhvr>
                                      <p:tavLst>
                                        <p:tav tm="0">
                                          <p:val>
                                            <p:fltVal val="0"/>
                                          </p:val>
                                        </p:tav>
                                        <p:tav tm="100000">
                                          <p:val>
                                            <p:strVal val="#ppt_w"/>
                                          </p:val>
                                        </p:tav>
                                      </p:tavLst>
                                    </p:anim>
                                    <p:anim calcmode="lin" valueType="num">
                                      <p:cBhvr>
                                        <p:cTn id="1508" dur="500" fill="hold"/>
                                        <p:tgtEl>
                                          <p:spTgt spid="509"/>
                                        </p:tgtEl>
                                        <p:attrNameLst>
                                          <p:attrName>ppt_h</p:attrName>
                                        </p:attrNameLst>
                                      </p:cBhvr>
                                      <p:tavLst>
                                        <p:tav tm="0">
                                          <p:val>
                                            <p:fltVal val="0"/>
                                          </p:val>
                                        </p:tav>
                                        <p:tav tm="100000">
                                          <p:val>
                                            <p:strVal val="#ppt_h"/>
                                          </p:val>
                                        </p:tav>
                                      </p:tavLst>
                                    </p:anim>
                                    <p:anim calcmode="lin" valueType="num">
                                      <p:cBhvr>
                                        <p:cTn id="1509" dur="500" fill="hold"/>
                                        <p:tgtEl>
                                          <p:spTgt spid="509"/>
                                        </p:tgtEl>
                                        <p:attrNameLst>
                                          <p:attrName>style.rotation</p:attrName>
                                        </p:attrNameLst>
                                      </p:cBhvr>
                                      <p:tavLst>
                                        <p:tav tm="0">
                                          <p:val>
                                            <p:fltVal val="360"/>
                                          </p:val>
                                        </p:tav>
                                        <p:tav tm="100000">
                                          <p:val>
                                            <p:fltVal val="0"/>
                                          </p:val>
                                        </p:tav>
                                      </p:tavLst>
                                    </p:anim>
                                    <p:animEffect transition="in" filter="fade">
                                      <p:cBhvr>
                                        <p:cTn id="1510" dur="500"/>
                                        <p:tgtEl>
                                          <p:spTgt spid="509"/>
                                        </p:tgtEl>
                                      </p:cBhvr>
                                    </p:animEffect>
                                  </p:childTnLst>
                                </p:cTn>
                              </p:par>
                              <p:par>
                                <p:cTn id="1511" presetID="49" presetClass="entr" presetSubtype="0" decel="100000" fill="hold" grpId="0" nodeType="withEffect">
                                  <p:stCondLst>
                                    <p:cond delay="3200"/>
                                  </p:stCondLst>
                                  <p:childTnLst>
                                    <p:set>
                                      <p:cBhvr>
                                        <p:cTn id="1512" dur="1" fill="hold">
                                          <p:stCondLst>
                                            <p:cond delay="0"/>
                                          </p:stCondLst>
                                        </p:cTn>
                                        <p:tgtEl>
                                          <p:spTgt spid="510"/>
                                        </p:tgtEl>
                                        <p:attrNameLst>
                                          <p:attrName>style.visibility</p:attrName>
                                        </p:attrNameLst>
                                      </p:cBhvr>
                                      <p:to>
                                        <p:strVal val="visible"/>
                                      </p:to>
                                    </p:set>
                                    <p:anim calcmode="lin" valueType="num">
                                      <p:cBhvr>
                                        <p:cTn id="1513" dur="500" fill="hold"/>
                                        <p:tgtEl>
                                          <p:spTgt spid="510"/>
                                        </p:tgtEl>
                                        <p:attrNameLst>
                                          <p:attrName>ppt_w</p:attrName>
                                        </p:attrNameLst>
                                      </p:cBhvr>
                                      <p:tavLst>
                                        <p:tav tm="0">
                                          <p:val>
                                            <p:fltVal val="0"/>
                                          </p:val>
                                        </p:tav>
                                        <p:tav tm="100000">
                                          <p:val>
                                            <p:strVal val="#ppt_w"/>
                                          </p:val>
                                        </p:tav>
                                      </p:tavLst>
                                    </p:anim>
                                    <p:anim calcmode="lin" valueType="num">
                                      <p:cBhvr>
                                        <p:cTn id="1514" dur="500" fill="hold"/>
                                        <p:tgtEl>
                                          <p:spTgt spid="510"/>
                                        </p:tgtEl>
                                        <p:attrNameLst>
                                          <p:attrName>ppt_h</p:attrName>
                                        </p:attrNameLst>
                                      </p:cBhvr>
                                      <p:tavLst>
                                        <p:tav tm="0">
                                          <p:val>
                                            <p:fltVal val="0"/>
                                          </p:val>
                                        </p:tav>
                                        <p:tav tm="100000">
                                          <p:val>
                                            <p:strVal val="#ppt_h"/>
                                          </p:val>
                                        </p:tav>
                                      </p:tavLst>
                                    </p:anim>
                                    <p:anim calcmode="lin" valueType="num">
                                      <p:cBhvr>
                                        <p:cTn id="1515" dur="500" fill="hold"/>
                                        <p:tgtEl>
                                          <p:spTgt spid="510"/>
                                        </p:tgtEl>
                                        <p:attrNameLst>
                                          <p:attrName>style.rotation</p:attrName>
                                        </p:attrNameLst>
                                      </p:cBhvr>
                                      <p:tavLst>
                                        <p:tav tm="0">
                                          <p:val>
                                            <p:fltVal val="360"/>
                                          </p:val>
                                        </p:tav>
                                        <p:tav tm="100000">
                                          <p:val>
                                            <p:fltVal val="0"/>
                                          </p:val>
                                        </p:tav>
                                      </p:tavLst>
                                    </p:anim>
                                    <p:animEffect transition="in" filter="fade">
                                      <p:cBhvr>
                                        <p:cTn id="1516" dur="500"/>
                                        <p:tgtEl>
                                          <p:spTgt spid="510"/>
                                        </p:tgtEl>
                                      </p:cBhvr>
                                    </p:animEffect>
                                  </p:childTnLst>
                                </p:cTn>
                              </p:par>
                              <p:par>
                                <p:cTn id="1517" presetID="49" presetClass="entr" presetSubtype="0" decel="100000" fill="hold" grpId="0" nodeType="withEffect">
                                  <p:stCondLst>
                                    <p:cond delay="1600"/>
                                  </p:stCondLst>
                                  <p:childTnLst>
                                    <p:set>
                                      <p:cBhvr>
                                        <p:cTn id="1518" dur="1" fill="hold">
                                          <p:stCondLst>
                                            <p:cond delay="0"/>
                                          </p:stCondLst>
                                        </p:cTn>
                                        <p:tgtEl>
                                          <p:spTgt spid="511"/>
                                        </p:tgtEl>
                                        <p:attrNameLst>
                                          <p:attrName>style.visibility</p:attrName>
                                        </p:attrNameLst>
                                      </p:cBhvr>
                                      <p:to>
                                        <p:strVal val="visible"/>
                                      </p:to>
                                    </p:set>
                                    <p:anim calcmode="lin" valueType="num">
                                      <p:cBhvr>
                                        <p:cTn id="1519" dur="500" fill="hold"/>
                                        <p:tgtEl>
                                          <p:spTgt spid="511"/>
                                        </p:tgtEl>
                                        <p:attrNameLst>
                                          <p:attrName>ppt_w</p:attrName>
                                        </p:attrNameLst>
                                      </p:cBhvr>
                                      <p:tavLst>
                                        <p:tav tm="0">
                                          <p:val>
                                            <p:fltVal val="0"/>
                                          </p:val>
                                        </p:tav>
                                        <p:tav tm="100000">
                                          <p:val>
                                            <p:strVal val="#ppt_w"/>
                                          </p:val>
                                        </p:tav>
                                      </p:tavLst>
                                    </p:anim>
                                    <p:anim calcmode="lin" valueType="num">
                                      <p:cBhvr>
                                        <p:cTn id="1520" dur="500" fill="hold"/>
                                        <p:tgtEl>
                                          <p:spTgt spid="511"/>
                                        </p:tgtEl>
                                        <p:attrNameLst>
                                          <p:attrName>ppt_h</p:attrName>
                                        </p:attrNameLst>
                                      </p:cBhvr>
                                      <p:tavLst>
                                        <p:tav tm="0">
                                          <p:val>
                                            <p:fltVal val="0"/>
                                          </p:val>
                                        </p:tav>
                                        <p:tav tm="100000">
                                          <p:val>
                                            <p:strVal val="#ppt_h"/>
                                          </p:val>
                                        </p:tav>
                                      </p:tavLst>
                                    </p:anim>
                                    <p:anim calcmode="lin" valueType="num">
                                      <p:cBhvr>
                                        <p:cTn id="1521" dur="500" fill="hold"/>
                                        <p:tgtEl>
                                          <p:spTgt spid="511"/>
                                        </p:tgtEl>
                                        <p:attrNameLst>
                                          <p:attrName>style.rotation</p:attrName>
                                        </p:attrNameLst>
                                      </p:cBhvr>
                                      <p:tavLst>
                                        <p:tav tm="0">
                                          <p:val>
                                            <p:fltVal val="360"/>
                                          </p:val>
                                        </p:tav>
                                        <p:tav tm="100000">
                                          <p:val>
                                            <p:fltVal val="0"/>
                                          </p:val>
                                        </p:tav>
                                      </p:tavLst>
                                    </p:anim>
                                    <p:animEffect transition="in" filter="fade">
                                      <p:cBhvr>
                                        <p:cTn id="1522" dur="500"/>
                                        <p:tgtEl>
                                          <p:spTgt spid="511"/>
                                        </p:tgtEl>
                                      </p:cBhvr>
                                    </p:animEffect>
                                  </p:childTnLst>
                                </p:cTn>
                              </p:par>
                              <p:par>
                                <p:cTn id="1523" presetID="49" presetClass="entr" presetSubtype="0" decel="100000" fill="hold" grpId="0" nodeType="withEffect">
                                  <p:stCondLst>
                                    <p:cond delay="0"/>
                                  </p:stCondLst>
                                  <p:childTnLst>
                                    <p:set>
                                      <p:cBhvr>
                                        <p:cTn id="1524" dur="1" fill="hold">
                                          <p:stCondLst>
                                            <p:cond delay="0"/>
                                          </p:stCondLst>
                                        </p:cTn>
                                        <p:tgtEl>
                                          <p:spTgt spid="512"/>
                                        </p:tgtEl>
                                        <p:attrNameLst>
                                          <p:attrName>style.visibility</p:attrName>
                                        </p:attrNameLst>
                                      </p:cBhvr>
                                      <p:to>
                                        <p:strVal val="visible"/>
                                      </p:to>
                                    </p:set>
                                    <p:anim calcmode="lin" valueType="num">
                                      <p:cBhvr>
                                        <p:cTn id="1525" dur="500" fill="hold"/>
                                        <p:tgtEl>
                                          <p:spTgt spid="512"/>
                                        </p:tgtEl>
                                        <p:attrNameLst>
                                          <p:attrName>ppt_w</p:attrName>
                                        </p:attrNameLst>
                                      </p:cBhvr>
                                      <p:tavLst>
                                        <p:tav tm="0">
                                          <p:val>
                                            <p:fltVal val="0"/>
                                          </p:val>
                                        </p:tav>
                                        <p:tav tm="100000">
                                          <p:val>
                                            <p:strVal val="#ppt_w"/>
                                          </p:val>
                                        </p:tav>
                                      </p:tavLst>
                                    </p:anim>
                                    <p:anim calcmode="lin" valueType="num">
                                      <p:cBhvr>
                                        <p:cTn id="1526" dur="500" fill="hold"/>
                                        <p:tgtEl>
                                          <p:spTgt spid="512"/>
                                        </p:tgtEl>
                                        <p:attrNameLst>
                                          <p:attrName>ppt_h</p:attrName>
                                        </p:attrNameLst>
                                      </p:cBhvr>
                                      <p:tavLst>
                                        <p:tav tm="0">
                                          <p:val>
                                            <p:fltVal val="0"/>
                                          </p:val>
                                        </p:tav>
                                        <p:tav tm="100000">
                                          <p:val>
                                            <p:strVal val="#ppt_h"/>
                                          </p:val>
                                        </p:tav>
                                      </p:tavLst>
                                    </p:anim>
                                    <p:anim calcmode="lin" valueType="num">
                                      <p:cBhvr>
                                        <p:cTn id="1527" dur="500" fill="hold"/>
                                        <p:tgtEl>
                                          <p:spTgt spid="512"/>
                                        </p:tgtEl>
                                        <p:attrNameLst>
                                          <p:attrName>style.rotation</p:attrName>
                                        </p:attrNameLst>
                                      </p:cBhvr>
                                      <p:tavLst>
                                        <p:tav tm="0">
                                          <p:val>
                                            <p:fltVal val="360"/>
                                          </p:val>
                                        </p:tav>
                                        <p:tav tm="100000">
                                          <p:val>
                                            <p:fltVal val="0"/>
                                          </p:val>
                                        </p:tav>
                                      </p:tavLst>
                                    </p:anim>
                                    <p:animEffect transition="in" filter="fade">
                                      <p:cBhvr>
                                        <p:cTn id="1528" dur="500"/>
                                        <p:tgtEl>
                                          <p:spTgt spid="512"/>
                                        </p:tgtEl>
                                      </p:cBhvr>
                                    </p:animEffect>
                                  </p:childTnLst>
                                </p:cTn>
                              </p:par>
                              <p:par>
                                <p:cTn id="1529" presetID="49" presetClass="entr" presetSubtype="0" decel="100000" fill="hold" grpId="0" nodeType="withEffect">
                                  <p:stCondLst>
                                    <p:cond delay="1600"/>
                                  </p:stCondLst>
                                  <p:childTnLst>
                                    <p:set>
                                      <p:cBhvr>
                                        <p:cTn id="1530" dur="1" fill="hold">
                                          <p:stCondLst>
                                            <p:cond delay="0"/>
                                          </p:stCondLst>
                                        </p:cTn>
                                        <p:tgtEl>
                                          <p:spTgt spid="513"/>
                                        </p:tgtEl>
                                        <p:attrNameLst>
                                          <p:attrName>style.visibility</p:attrName>
                                        </p:attrNameLst>
                                      </p:cBhvr>
                                      <p:to>
                                        <p:strVal val="visible"/>
                                      </p:to>
                                    </p:set>
                                    <p:anim calcmode="lin" valueType="num">
                                      <p:cBhvr>
                                        <p:cTn id="1531" dur="500" fill="hold"/>
                                        <p:tgtEl>
                                          <p:spTgt spid="513"/>
                                        </p:tgtEl>
                                        <p:attrNameLst>
                                          <p:attrName>ppt_w</p:attrName>
                                        </p:attrNameLst>
                                      </p:cBhvr>
                                      <p:tavLst>
                                        <p:tav tm="0">
                                          <p:val>
                                            <p:fltVal val="0"/>
                                          </p:val>
                                        </p:tav>
                                        <p:tav tm="100000">
                                          <p:val>
                                            <p:strVal val="#ppt_w"/>
                                          </p:val>
                                        </p:tav>
                                      </p:tavLst>
                                    </p:anim>
                                    <p:anim calcmode="lin" valueType="num">
                                      <p:cBhvr>
                                        <p:cTn id="1532" dur="500" fill="hold"/>
                                        <p:tgtEl>
                                          <p:spTgt spid="513"/>
                                        </p:tgtEl>
                                        <p:attrNameLst>
                                          <p:attrName>ppt_h</p:attrName>
                                        </p:attrNameLst>
                                      </p:cBhvr>
                                      <p:tavLst>
                                        <p:tav tm="0">
                                          <p:val>
                                            <p:fltVal val="0"/>
                                          </p:val>
                                        </p:tav>
                                        <p:tav tm="100000">
                                          <p:val>
                                            <p:strVal val="#ppt_h"/>
                                          </p:val>
                                        </p:tav>
                                      </p:tavLst>
                                    </p:anim>
                                    <p:anim calcmode="lin" valueType="num">
                                      <p:cBhvr>
                                        <p:cTn id="1533" dur="500" fill="hold"/>
                                        <p:tgtEl>
                                          <p:spTgt spid="513"/>
                                        </p:tgtEl>
                                        <p:attrNameLst>
                                          <p:attrName>style.rotation</p:attrName>
                                        </p:attrNameLst>
                                      </p:cBhvr>
                                      <p:tavLst>
                                        <p:tav tm="0">
                                          <p:val>
                                            <p:fltVal val="360"/>
                                          </p:val>
                                        </p:tav>
                                        <p:tav tm="100000">
                                          <p:val>
                                            <p:fltVal val="0"/>
                                          </p:val>
                                        </p:tav>
                                      </p:tavLst>
                                    </p:anim>
                                    <p:animEffect transition="in" filter="fade">
                                      <p:cBhvr>
                                        <p:cTn id="1534" dur="500"/>
                                        <p:tgtEl>
                                          <p:spTgt spid="513"/>
                                        </p:tgtEl>
                                      </p:cBhvr>
                                    </p:animEffect>
                                  </p:childTnLst>
                                </p:cTn>
                              </p:par>
                              <p:par>
                                <p:cTn id="1535" presetID="49" presetClass="entr" presetSubtype="0" decel="100000" fill="hold" grpId="0" nodeType="withEffect">
                                  <p:stCondLst>
                                    <p:cond delay="3700"/>
                                  </p:stCondLst>
                                  <p:childTnLst>
                                    <p:set>
                                      <p:cBhvr>
                                        <p:cTn id="1536" dur="1" fill="hold">
                                          <p:stCondLst>
                                            <p:cond delay="0"/>
                                          </p:stCondLst>
                                        </p:cTn>
                                        <p:tgtEl>
                                          <p:spTgt spid="514"/>
                                        </p:tgtEl>
                                        <p:attrNameLst>
                                          <p:attrName>style.visibility</p:attrName>
                                        </p:attrNameLst>
                                      </p:cBhvr>
                                      <p:to>
                                        <p:strVal val="visible"/>
                                      </p:to>
                                    </p:set>
                                    <p:anim calcmode="lin" valueType="num">
                                      <p:cBhvr>
                                        <p:cTn id="1537" dur="500" fill="hold"/>
                                        <p:tgtEl>
                                          <p:spTgt spid="514"/>
                                        </p:tgtEl>
                                        <p:attrNameLst>
                                          <p:attrName>ppt_w</p:attrName>
                                        </p:attrNameLst>
                                      </p:cBhvr>
                                      <p:tavLst>
                                        <p:tav tm="0">
                                          <p:val>
                                            <p:fltVal val="0"/>
                                          </p:val>
                                        </p:tav>
                                        <p:tav tm="100000">
                                          <p:val>
                                            <p:strVal val="#ppt_w"/>
                                          </p:val>
                                        </p:tav>
                                      </p:tavLst>
                                    </p:anim>
                                    <p:anim calcmode="lin" valueType="num">
                                      <p:cBhvr>
                                        <p:cTn id="1538" dur="500" fill="hold"/>
                                        <p:tgtEl>
                                          <p:spTgt spid="514"/>
                                        </p:tgtEl>
                                        <p:attrNameLst>
                                          <p:attrName>ppt_h</p:attrName>
                                        </p:attrNameLst>
                                      </p:cBhvr>
                                      <p:tavLst>
                                        <p:tav tm="0">
                                          <p:val>
                                            <p:fltVal val="0"/>
                                          </p:val>
                                        </p:tav>
                                        <p:tav tm="100000">
                                          <p:val>
                                            <p:strVal val="#ppt_h"/>
                                          </p:val>
                                        </p:tav>
                                      </p:tavLst>
                                    </p:anim>
                                    <p:anim calcmode="lin" valueType="num">
                                      <p:cBhvr>
                                        <p:cTn id="1539" dur="500" fill="hold"/>
                                        <p:tgtEl>
                                          <p:spTgt spid="514"/>
                                        </p:tgtEl>
                                        <p:attrNameLst>
                                          <p:attrName>style.rotation</p:attrName>
                                        </p:attrNameLst>
                                      </p:cBhvr>
                                      <p:tavLst>
                                        <p:tav tm="0">
                                          <p:val>
                                            <p:fltVal val="360"/>
                                          </p:val>
                                        </p:tav>
                                        <p:tav tm="100000">
                                          <p:val>
                                            <p:fltVal val="0"/>
                                          </p:val>
                                        </p:tav>
                                      </p:tavLst>
                                    </p:anim>
                                    <p:animEffect transition="in" filter="fade">
                                      <p:cBhvr>
                                        <p:cTn id="1540" dur="500"/>
                                        <p:tgtEl>
                                          <p:spTgt spid="514"/>
                                        </p:tgtEl>
                                      </p:cBhvr>
                                    </p:animEffect>
                                  </p:childTnLst>
                                </p:cTn>
                              </p:par>
                              <p:par>
                                <p:cTn id="1541" presetID="49" presetClass="entr" presetSubtype="0" decel="100000" fill="hold" grpId="0" nodeType="withEffect">
                                  <p:stCondLst>
                                    <p:cond delay="500"/>
                                  </p:stCondLst>
                                  <p:childTnLst>
                                    <p:set>
                                      <p:cBhvr>
                                        <p:cTn id="1542" dur="1" fill="hold">
                                          <p:stCondLst>
                                            <p:cond delay="0"/>
                                          </p:stCondLst>
                                        </p:cTn>
                                        <p:tgtEl>
                                          <p:spTgt spid="515"/>
                                        </p:tgtEl>
                                        <p:attrNameLst>
                                          <p:attrName>style.visibility</p:attrName>
                                        </p:attrNameLst>
                                      </p:cBhvr>
                                      <p:to>
                                        <p:strVal val="visible"/>
                                      </p:to>
                                    </p:set>
                                    <p:anim calcmode="lin" valueType="num">
                                      <p:cBhvr>
                                        <p:cTn id="1543" dur="500" fill="hold"/>
                                        <p:tgtEl>
                                          <p:spTgt spid="515"/>
                                        </p:tgtEl>
                                        <p:attrNameLst>
                                          <p:attrName>ppt_w</p:attrName>
                                        </p:attrNameLst>
                                      </p:cBhvr>
                                      <p:tavLst>
                                        <p:tav tm="0">
                                          <p:val>
                                            <p:fltVal val="0"/>
                                          </p:val>
                                        </p:tav>
                                        <p:tav tm="100000">
                                          <p:val>
                                            <p:strVal val="#ppt_w"/>
                                          </p:val>
                                        </p:tav>
                                      </p:tavLst>
                                    </p:anim>
                                    <p:anim calcmode="lin" valueType="num">
                                      <p:cBhvr>
                                        <p:cTn id="1544" dur="500" fill="hold"/>
                                        <p:tgtEl>
                                          <p:spTgt spid="515"/>
                                        </p:tgtEl>
                                        <p:attrNameLst>
                                          <p:attrName>ppt_h</p:attrName>
                                        </p:attrNameLst>
                                      </p:cBhvr>
                                      <p:tavLst>
                                        <p:tav tm="0">
                                          <p:val>
                                            <p:fltVal val="0"/>
                                          </p:val>
                                        </p:tav>
                                        <p:tav tm="100000">
                                          <p:val>
                                            <p:strVal val="#ppt_h"/>
                                          </p:val>
                                        </p:tav>
                                      </p:tavLst>
                                    </p:anim>
                                    <p:anim calcmode="lin" valueType="num">
                                      <p:cBhvr>
                                        <p:cTn id="1545" dur="500" fill="hold"/>
                                        <p:tgtEl>
                                          <p:spTgt spid="515"/>
                                        </p:tgtEl>
                                        <p:attrNameLst>
                                          <p:attrName>style.rotation</p:attrName>
                                        </p:attrNameLst>
                                      </p:cBhvr>
                                      <p:tavLst>
                                        <p:tav tm="0">
                                          <p:val>
                                            <p:fltVal val="360"/>
                                          </p:val>
                                        </p:tav>
                                        <p:tav tm="100000">
                                          <p:val>
                                            <p:fltVal val="0"/>
                                          </p:val>
                                        </p:tav>
                                      </p:tavLst>
                                    </p:anim>
                                    <p:animEffect transition="in" filter="fade">
                                      <p:cBhvr>
                                        <p:cTn id="1546" dur="500"/>
                                        <p:tgtEl>
                                          <p:spTgt spid="515"/>
                                        </p:tgtEl>
                                      </p:cBhvr>
                                    </p:animEffect>
                                  </p:childTnLst>
                                </p:cTn>
                              </p:par>
                              <p:par>
                                <p:cTn id="1547" presetID="49" presetClass="entr" presetSubtype="0" decel="100000" fill="hold" grpId="0" nodeType="withEffect">
                                  <p:stCondLst>
                                    <p:cond delay="0"/>
                                  </p:stCondLst>
                                  <p:childTnLst>
                                    <p:set>
                                      <p:cBhvr>
                                        <p:cTn id="1548" dur="1" fill="hold">
                                          <p:stCondLst>
                                            <p:cond delay="0"/>
                                          </p:stCondLst>
                                        </p:cTn>
                                        <p:tgtEl>
                                          <p:spTgt spid="516"/>
                                        </p:tgtEl>
                                        <p:attrNameLst>
                                          <p:attrName>style.visibility</p:attrName>
                                        </p:attrNameLst>
                                      </p:cBhvr>
                                      <p:to>
                                        <p:strVal val="visible"/>
                                      </p:to>
                                    </p:set>
                                    <p:anim calcmode="lin" valueType="num">
                                      <p:cBhvr>
                                        <p:cTn id="1549" dur="500" fill="hold"/>
                                        <p:tgtEl>
                                          <p:spTgt spid="516"/>
                                        </p:tgtEl>
                                        <p:attrNameLst>
                                          <p:attrName>ppt_w</p:attrName>
                                        </p:attrNameLst>
                                      </p:cBhvr>
                                      <p:tavLst>
                                        <p:tav tm="0">
                                          <p:val>
                                            <p:fltVal val="0"/>
                                          </p:val>
                                        </p:tav>
                                        <p:tav tm="100000">
                                          <p:val>
                                            <p:strVal val="#ppt_w"/>
                                          </p:val>
                                        </p:tav>
                                      </p:tavLst>
                                    </p:anim>
                                    <p:anim calcmode="lin" valueType="num">
                                      <p:cBhvr>
                                        <p:cTn id="1550" dur="500" fill="hold"/>
                                        <p:tgtEl>
                                          <p:spTgt spid="516"/>
                                        </p:tgtEl>
                                        <p:attrNameLst>
                                          <p:attrName>ppt_h</p:attrName>
                                        </p:attrNameLst>
                                      </p:cBhvr>
                                      <p:tavLst>
                                        <p:tav tm="0">
                                          <p:val>
                                            <p:fltVal val="0"/>
                                          </p:val>
                                        </p:tav>
                                        <p:tav tm="100000">
                                          <p:val>
                                            <p:strVal val="#ppt_h"/>
                                          </p:val>
                                        </p:tav>
                                      </p:tavLst>
                                    </p:anim>
                                    <p:anim calcmode="lin" valueType="num">
                                      <p:cBhvr>
                                        <p:cTn id="1551" dur="500" fill="hold"/>
                                        <p:tgtEl>
                                          <p:spTgt spid="516"/>
                                        </p:tgtEl>
                                        <p:attrNameLst>
                                          <p:attrName>style.rotation</p:attrName>
                                        </p:attrNameLst>
                                      </p:cBhvr>
                                      <p:tavLst>
                                        <p:tav tm="0">
                                          <p:val>
                                            <p:fltVal val="360"/>
                                          </p:val>
                                        </p:tav>
                                        <p:tav tm="100000">
                                          <p:val>
                                            <p:fltVal val="0"/>
                                          </p:val>
                                        </p:tav>
                                      </p:tavLst>
                                    </p:anim>
                                    <p:animEffect transition="in" filter="fade">
                                      <p:cBhvr>
                                        <p:cTn id="1552" dur="500"/>
                                        <p:tgtEl>
                                          <p:spTgt spid="516"/>
                                        </p:tgtEl>
                                      </p:cBhvr>
                                    </p:animEffect>
                                  </p:childTnLst>
                                </p:cTn>
                              </p:par>
                              <p:par>
                                <p:cTn id="1553" presetID="49" presetClass="entr" presetSubtype="0" decel="100000" fill="hold" grpId="0" nodeType="withEffect">
                                  <p:stCondLst>
                                    <p:cond delay="2200"/>
                                  </p:stCondLst>
                                  <p:childTnLst>
                                    <p:set>
                                      <p:cBhvr>
                                        <p:cTn id="1554" dur="1" fill="hold">
                                          <p:stCondLst>
                                            <p:cond delay="0"/>
                                          </p:stCondLst>
                                        </p:cTn>
                                        <p:tgtEl>
                                          <p:spTgt spid="517"/>
                                        </p:tgtEl>
                                        <p:attrNameLst>
                                          <p:attrName>style.visibility</p:attrName>
                                        </p:attrNameLst>
                                      </p:cBhvr>
                                      <p:to>
                                        <p:strVal val="visible"/>
                                      </p:to>
                                    </p:set>
                                    <p:anim calcmode="lin" valueType="num">
                                      <p:cBhvr>
                                        <p:cTn id="1555" dur="500" fill="hold"/>
                                        <p:tgtEl>
                                          <p:spTgt spid="517"/>
                                        </p:tgtEl>
                                        <p:attrNameLst>
                                          <p:attrName>ppt_w</p:attrName>
                                        </p:attrNameLst>
                                      </p:cBhvr>
                                      <p:tavLst>
                                        <p:tav tm="0">
                                          <p:val>
                                            <p:fltVal val="0"/>
                                          </p:val>
                                        </p:tav>
                                        <p:tav tm="100000">
                                          <p:val>
                                            <p:strVal val="#ppt_w"/>
                                          </p:val>
                                        </p:tav>
                                      </p:tavLst>
                                    </p:anim>
                                    <p:anim calcmode="lin" valueType="num">
                                      <p:cBhvr>
                                        <p:cTn id="1556" dur="500" fill="hold"/>
                                        <p:tgtEl>
                                          <p:spTgt spid="517"/>
                                        </p:tgtEl>
                                        <p:attrNameLst>
                                          <p:attrName>ppt_h</p:attrName>
                                        </p:attrNameLst>
                                      </p:cBhvr>
                                      <p:tavLst>
                                        <p:tav tm="0">
                                          <p:val>
                                            <p:fltVal val="0"/>
                                          </p:val>
                                        </p:tav>
                                        <p:tav tm="100000">
                                          <p:val>
                                            <p:strVal val="#ppt_h"/>
                                          </p:val>
                                        </p:tav>
                                      </p:tavLst>
                                    </p:anim>
                                    <p:anim calcmode="lin" valueType="num">
                                      <p:cBhvr>
                                        <p:cTn id="1557" dur="500" fill="hold"/>
                                        <p:tgtEl>
                                          <p:spTgt spid="517"/>
                                        </p:tgtEl>
                                        <p:attrNameLst>
                                          <p:attrName>style.rotation</p:attrName>
                                        </p:attrNameLst>
                                      </p:cBhvr>
                                      <p:tavLst>
                                        <p:tav tm="0">
                                          <p:val>
                                            <p:fltVal val="360"/>
                                          </p:val>
                                        </p:tav>
                                        <p:tav tm="100000">
                                          <p:val>
                                            <p:fltVal val="0"/>
                                          </p:val>
                                        </p:tav>
                                      </p:tavLst>
                                    </p:anim>
                                    <p:animEffect transition="in" filter="fade">
                                      <p:cBhvr>
                                        <p:cTn id="1558" dur="500"/>
                                        <p:tgtEl>
                                          <p:spTgt spid="517"/>
                                        </p:tgtEl>
                                      </p:cBhvr>
                                    </p:animEffect>
                                  </p:childTnLst>
                                </p:cTn>
                              </p:par>
                              <p:par>
                                <p:cTn id="1559" presetID="49" presetClass="entr" presetSubtype="0" decel="100000" fill="hold" grpId="0" nodeType="withEffect">
                                  <p:stCondLst>
                                    <p:cond delay="2700"/>
                                  </p:stCondLst>
                                  <p:childTnLst>
                                    <p:set>
                                      <p:cBhvr>
                                        <p:cTn id="1560" dur="1" fill="hold">
                                          <p:stCondLst>
                                            <p:cond delay="0"/>
                                          </p:stCondLst>
                                        </p:cTn>
                                        <p:tgtEl>
                                          <p:spTgt spid="518"/>
                                        </p:tgtEl>
                                        <p:attrNameLst>
                                          <p:attrName>style.visibility</p:attrName>
                                        </p:attrNameLst>
                                      </p:cBhvr>
                                      <p:to>
                                        <p:strVal val="visible"/>
                                      </p:to>
                                    </p:set>
                                    <p:anim calcmode="lin" valueType="num">
                                      <p:cBhvr>
                                        <p:cTn id="1561" dur="500" fill="hold"/>
                                        <p:tgtEl>
                                          <p:spTgt spid="518"/>
                                        </p:tgtEl>
                                        <p:attrNameLst>
                                          <p:attrName>ppt_w</p:attrName>
                                        </p:attrNameLst>
                                      </p:cBhvr>
                                      <p:tavLst>
                                        <p:tav tm="0">
                                          <p:val>
                                            <p:fltVal val="0"/>
                                          </p:val>
                                        </p:tav>
                                        <p:tav tm="100000">
                                          <p:val>
                                            <p:strVal val="#ppt_w"/>
                                          </p:val>
                                        </p:tav>
                                      </p:tavLst>
                                    </p:anim>
                                    <p:anim calcmode="lin" valueType="num">
                                      <p:cBhvr>
                                        <p:cTn id="1562" dur="500" fill="hold"/>
                                        <p:tgtEl>
                                          <p:spTgt spid="518"/>
                                        </p:tgtEl>
                                        <p:attrNameLst>
                                          <p:attrName>ppt_h</p:attrName>
                                        </p:attrNameLst>
                                      </p:cBhvr>
                                      <p:tavLst>
                                        <p:tav tm="0">
                                          <p:val>
                                            <p:fltVal val="0"/>
                                          </p:val>
                                        </p:tav>
                                        <p:tav tm="100000">
                                          <p:val>
                                            <p:strVal val="#ppt_h"/>
                                          </p:val>
                                        </p:tav>
                                      </p:tavLst>
                                    </p:anim>
                                    <p:anim calcmode="lin" valueType="num">
                                      <p:cBhvr>
                                        <p:cTn id="1563" dur="500" fill="hold"/>
                                        <p:tgtEl>
                                          <p:spTgt spid="518"/>
                                        </p:tgtEl>
                                        <p:attrNameLst>
                                          <p:attrName>style.rotation</p:attrName>
                                        </p:attrNameLst>
                                      </p:cBhvr>
                                      <p:tavLst>
                                        <p:tav tm="0">
                                          <p:val>
                                            <p:fltVal val="360"/>
                                          </p:val>
                                        </p:tav>
                                        <p:tav tm="100000">
                                          <p:val>
                                            <p:fltVal val="0"/>
                                          </p:val>
                                        </p:tav>
                                      </p:tavLst>
                                    </p:anim>
                                    <p:animEffect transition="in" filter="fade">
                                      <p:cBhvr>
                                        <p:cTn id="1564" dur="500"/>
                                        <p:tgtEl>
                                          <p:spTgt spid="518"/>
                                        </p:tgtEl>
                                      </p:cBhvr>
                                    </p:animEffect>
                                  </p:childTnLst>
                                </p:cTn>
                              </p:par>
                              <p:par>
                                <p:cTn id="1565" presetID="49" presetClass="entr" presetSubtype="0" decel="100000" fill="hold" grpId="0" nodeType="withEffect">
                                  <p:stCondLst>
                                    <p:cond delay="1000"/>
                                  </p:stCondLst>
                                  <p:childTnLst>
                                    <p:set>
                                      <p:cBhvr>
                                        <p:cTn id="1566" dur="1" fill="hold">
                                          <p:stCondLst>
                                            <p:cond delay="0"/>
                                          </p:stCondLst>
                                        </p:cTn>
                                        <p:tgtEl>
                                          <p:spTgt spid="519"/>
                                        </p:tgtEl>
                                        <p:attrNameLst>
                                          <p:attrName>style.visibility</p:attrName>
                                        </p:attrNameLst>
                                      </p:cBhvr>
                                      <p:to>
                                        <p:strVal val="visible"/>
                                      </p:to>
                                    </p:set>
                                    <p:anim calcmode="lin" valueType="num">
                                      <p:cBhvr>
                                        <p:cTn id="1567" dur="500" fill="hold"/>
                                        <p:tgtEl>
                                          <p:spTgt spid="519"/>
                                        </p:tgtEl>
                                        <p:attrNameLst>
                                          <p:attrName>ppt_w</p:attrName>
                                        </p:attrNameLst>
                                      </p:cBhvr>
                                      <p:tavLst>
                                        <p:tav tm="0">
                                          <p:val>
                                            <p:fltVal val="0"/>
                                          </p:val>
                                        </p:tav>
                                        <p:tav tm="100000">
                                          <p:val>
                                            <p:strVal val="#ppt_w"/>
                                          </p:val>
                                        </p:tav>
                                      </p:tavLst>
                                    </p:anim>
                                    <p:anim calcmode="lin" valueType="num">
                                      <p:cBhvr>
                                        <p:cTn id="1568" dur="500" fill="hold"/>
                                        <p:tgtEl>
                                          <p:spTgt spid="519"/>
                                        </p:tgtEl>
                                        <p:attrNameLst>
                                          <p:attrName>ppt_h</p:attrName>
                                        </p:attrNameLst>
                                      </p:cBhvr>
                                      <p:tavLst>
                                        <p:tav tm="0">
                                          <p:val>
                                            <p:fltVal val="0"/>
                                          </p:val>
                                        </p:tav>
                                        <p:tav tm="100000">
                                          <p:val>
                                            <p:strVal val="#ppt_h"/>
                                          </p:val>
                                        </p:tav>
                                      </p:tavLst>
                                    </p:anim>
                                    <p:anim calcmode="lin" valueType="num">
                                      <p:cBhvr>
                                        <p:cTn id="1569" dur="500" fill="hold"/>
                                        <p:tgtEl>
                                          <p:spTgt spid="519"/>
                                        </p:tgtEl>
                                        <p:attrNameLst>
                                          <p:attrName>style.rotation</p:attrName>
                                        </p:attrNameLst>
                                      </p:cBhvr>
                                      <p:tavLst>
                                        <p:tav tm="0">
                                          <p:val>
                                            <p:fltVal val="360"/>
                                          </p:val>
                                        </p:tav>
                                        <p:tav tm="100000">
                                          <p:val>
                                            <p:fltVal val="0"/>
                                          </p:val>
                                        </p:tav>
                                      </p:tavLst>
                                    </p:anim>
                                    <p:animEffect transition="in" filter="fade">
                                      <p:cBhvr>
                                        <p:cTn id="1570" dur="500"/>
                                        <p:tgtEl>
                                          <p:spTgt spid="519"/>
                                        </p:tgtEl>
                                      </p:cBhvr>
                                    </p:animEffect>
                                  </p:childTnLst>
                                </p:cTn>
                              </p:par>
                              <p:par>
                                <p:cTn id="1571" presetID="49" presetClass="entr" presetSubtype="0" decel="100000" fill="hold" grpId="0" nodeType="withEffect">
                                  <p:stCondLst>
                                    <p:cond delay="0"/>
                                  </p:stCondLst>
                                  <p:childTnLst>
                                    <p:set>
                                      <p:cBhvr>
                                        <p:cTn id="1572" dur="1" fill="hold">
                                          <p:stCondLst>
                                            <p:cond delay="0"/>
                                          </p:stCondLst>
                                        </p:cTn>
                                        <p:tgtEl>
                                          <p:spTgt spid="520"/>
                                        </p:tgtEl>
                                        <p:attrNameLst>
                                          <p:attrName>style.visibility</p:attrName>
                                        </p:attrNameLst>
                                      </p:cBhvr>
                                      <p:to>
                                        <p:strVal val="visible"/>
                                      </p:to>
                                    </p:set>
                                    <p:anim calcmode="lin" valueType="num">
                                      <p:cBhvr>
                                        <p:cTn id="1573" dur="500" fill="hold"/>
                                        <p:tgtEl>
                                          <p:spTgt spid="520"/>
                                        </p:tgtEl>
                                        <p:attrNameLst>
                                          <p:attrName>ppt_w</p:attrName>
                                        </p:attrNameLst>
                                      </p:cBhvr>
                                      <p:tavLst>
                                        <p:tav tm="0">
                                          <p:val>
                                            <p:fltVal val="0"/>
                                          </p:val>
                                        </p:tav>
                                        <p:tav tm="100000">
                                          <p:val>
                                            <p:strVal val="#ppt_w"/>
                                          </p:val>
                                        </p:tav>
                                      </p:tavLst>
                                    </p:anim>
                                    <p:anim calcmode="lin" valueType="num">
                                      <p:cBhvr>
                                        <p:cTn id="1574" dur="500" fill="hold"/>
                                        <p:tgtEl>
                                          <p:spTgt spid="520"/>
                                        </p:tgtEl>
                                        <p:attrNameLst>
                                          <p:attrName>ppt_h</p:attrName>
                                        </p:attrNameLst>
                                      </p:cBhvr>
                                      <p:tavLst>
                                        <p:tav tm="0">
                                          <p:val>
                                            <p:fltVal val="0"/>
                                          </p:val>
                                        </p:tav>
                                        <p:tav tm="100000">
                                          <p:val>
                                            <p:strVal val="#ppt_h"/>
                                          </p:val>
                                        </p:tav>
                                      </p:tavLst>
                                    </p:anim>
                                    <p:anim calcmode="lin" valueType="num">
                                      <p:cBhvr>
                                        <p:cTn id="1575" dur="500" fill="hold"/>
                                        <p:tgtEl>
                                          <p:spTgt spid="520"/>
                                        </p:tgtEl>
                                        <p:attrNameLst>
                                          <p:attrName>style.rotation</p:attrName>
                                        </p:attrNameLst>
                                      </p:cBhvr>
                                      <p:tavLst>
                                        <p:tav tm="0">
                                          <p:val>
                                            <p:fltVal val="360"/>
                                          </p:val>
                                        </p:tav>
                                        <p:tav tm="100000">
                                          <p:val>
                                            <p:fltVal val="0"/>
                                          </p:val>
                                        </p:tav>
                                      </p:tavLst>
                                    </p:anim>
                                    <p:animEffect transition="in" filter="fade">
                                      <p:cBhvr>
                                        <p:cTn id="1576" dur="500"/>
                                        <p:tgtEl>
                                          <p:spTgt spid="520"/>
                                        </p:tgtEl>
                                      </p:cBhvr>
                                    </p:animEffect>
                                  </p:childTnLst>
                                </p:cTn>
                              </p:par>
                              <p:par>
                                <p:cTn id="1577" presetID="49" presetClass="entr" presetSubtype="0" decel="100000" fill="hold" grpId="0" nodeType="withEffect">
                                  <p:stCondLst>
                                    <p:cond delay="1600"/>
                                  </p:stCondLst>
                                  <p:childTnLst>
                                    <p:set>
                                      <p:cBhvr>
                                        <p:cTn id="1578" dur="1" fill="hold">
                                          <p:stCondLst>
                                            <p:cond delay="0"/>
                                          </p:stCondLst>
                                        </p:cTn>
                                        <p:tgtEl>
                                          <p:spTgt spid="521"/>
                                        </p:tgtEl>
                                        <p:attrNameLst>
                                          <p:attrName>style.visibility</p:attrName>
                                        </p:attrNameLst>
                                      </p:cBhvr>
                                      <p:to>
                                        <p:strVal val="visible"/>
                                      </p:to>
                                    </p:set>
                                    <p:anim calcmode="lin" valueType="num">
                                      <p:cBhvr>
                                        <p:cTn id="1579" dur="500" fill="hold"/>
                                        <p:tgtEl>
                                          <p:spTgt spid="521"/>
                                        </p:tgtEl>
                                        <p:attrNameLst>
                                          <p:attrName>ppt_w</p:attrName>
                                        </p:attrNameLst>
                                      </p:cBhvr>
                                      <p:tavLst>
                                        <p:tav tm="0">
                                          <p:val>
                                            <p:fltVal val="0"/>
                                          </p:val>
                                        </p:tav>
                                        <p:tav tm="100000">
                                          <p:val>
                                            <p:strVal val="#ppt_w"/>
                                          </p:val>
                                        </p:tav>
                                      </p:tavLst>
                                    </p:anim>
                                    <p:anim calcmode="lin" valueType="num">
                                      <p:cBhvr>
                                        <p:cTn id="1580" dur="500" fill="hold"/>
                                        <p:tgtEl>
                                          <p:spTgt spid="521"/>
                                        </p:tgtEl>
                                        <p:attrNameLst>
                                          <p:attrName>ppt_h</p:attrName>
                                        </p:attrNameLst>
                                      </p:cBhvr>
                                      <p:tavLst>
                                        <p:tav tm="0">
                                          <p:val>
                                            <p:fltVal val="0"/>
                                          </p:val>
                                        </p:tav>
                                        <p:tav tm="100000">
                                          <p:val>
                                            <p:strVal val="#ppt_h"/>
                                          </p:val>
                                        </p:tav>
                                      </p:tavLst>
                                    </p:anim>
                                    <p:anim calcmode="lin" valueType="num">
                                      <p:cBhvr>
                                        <p:cTn id="1581" dur="500" fill="hold"/>
                                        <p:tgtEl>
                                          <p:spTgt spid="521"/>
                                        </p:tgtEl>
                                        <p:attrNameLst>
                                          <p:attrName>style.rotation</p:attrName>
                                        </p:attrNameLst>
                                      </p:cBhvr>
                                      <p:tavLst>
                                        <p:tav tm="0">
                                          <p:val>
                                            <p:fltVal val="360"/>
                                          </p:val>
                                        </p:tav>
                                        <p:tav tm="100000">
                                          <p:val>
                                            <p:fltVal val="0"/>
                                          </p:val>
                                        </p:tav>
                                      </p:tavLst>
                                    </p:anim>
                                    <p:animEffect transition="in" filter="fade">
                                      <p:cBhvr>
                                        <p:cTn id="1582" dur="500"/>
                                        <p:tgtEl>
                                          <p:spTgt spid="521"/>
                                        </p:tgtEl>
                                      </p:cBhvr>
                                    </p:animEffect>
                                  </p:childTnLst>
                                </p:cTn>
                              </p:par>
                              <p:par>
                                <p:cTn id="1583" presetID="49" presetClass="entr" presetSubtype="0" decel="100000" fill="hold" grpId="0" nodeType="withEffect">
                                  <p:stCondLst>
                                    <p:cond delay="1600"/>
                                  </p:stCondLst>
                                  <p:childTnLst>
                                    <p:set>
                                      <p:cBhvr>
                                        <p:cTn id="1584" dur="1" fill="hold">
                                          <p:stCondLst>
                                            <p:cond delay="0"/>
                                          </p:stCondLst>
                                        </p:cTn>
                                        <p:tgtEl>
                                          <p:spTgt spid="522"/>
                                        </p:tgtEl>
                                        <p:attrNameLst>
                                          <p:attrName>style.visibility</p:attrName>
                                        </p:attrNameLst>
                                      </p:cBhvr>
                                      <p:to>
                                        <p:strVal val="visible"/>
                                      </p:to>
                                    </p:set>
                                    <p:anim calcmode="lin" valueType="num">
                                      <p:cBhvr>
                                        <p:cTn id="1585" dur="500" fill="hold"/>
                                        <p:tgtEl>
                                          <p:spTgt spid="522"/>
                                        </p:tgtEl>
                                        <p:attrNameLst>
                                          <p:attrName>ppt_w</p:attrName>
                                        </p:attrNameLst>
                                      </p:cBhvr>
                                      <p:tavLst>
                                        <p:tav tm="0">
                                          <p:val>
                                            <p:fltVal val="0"/>
                                          </p:val>
                                        </p:tav>
                                        <p:tav tm="100000">
                                          <p:val>
                                            <p:strVal val="#ppt_w"/>
                                          </p:val>
                                        </p:tav>
                                      </p:tavLst>
                                    </p:anim>
                                    <p:anim calcmode="lin" valueType="num">
                                      <p:cBhvr>
                                        <p:cTn id="1586" dur="500" fill="hold"/>
                                        <p:tgtEl>
                                          <p:spTgt spid="522"/>
                                        </p:tgtEl>
                                        <p:attrNameLst>
                                          <p:attrName>ppt_h</p:attrName>
                                        </p:attrNameLst>
                                      </p:cBhvr>
                                      <p:tavLst>
                                        <p:tav tm="0">
                                          <p:val>
                                            <p:fltVal val="0"/>
                                          </p:val>
                                        </p:tav>
                                        <p:tav tm="100000">
                                          <p:val>
                                            <p:strVal val="#ppt_h"/>
                                          </p:val>
                                        </p:tav>
                                      </p:tavLst>
                                    </p:anim>
                                    <p:anim calcmode="lin" valueType="num">
                                      <p:cBhvr>
                                        <p:cTn id="1587" dur="500" fill="hold"/>
                                        <p:tgtEl>
                                          <p:spTgt spid="522"/>
                                        </p:tgtEl>
                                        <p:attrNameLst>
                                          <p:attrName>style.rotation</p:attrName>
                                        </p:attrNameLst>
                                      </p:cBhvr>
                                      <p:tavLst>
                                        <p:tav tm="0">
                                          <p:val>
                                            <p:fltVal val="360"/>
                                          </p:val>
                                        </p:tav>
                                        <p:tav tm="100000">
                                          <p:val>
                                            <p:fltVal val="0"/>
                                          </p:val>
                                        </p:tav>
                                      </p:tavLst>
                                    </p:anim>
                                    <p:animEffect transition="in" filter="fade">
                                      <p:cBhvr>
                                        <p:cTn id="1588" dur="500"/>
                                        <p:tgtEl>
                                          <p:spTgt spid="522"/>
                                        </p:tgtEl>
                                      </p:cBhvr>
                                    </p:animEffect>
                                  </p:childTnLst>
                                </p:cTn>
                              </p:par>
                              <p:par>
                                <p:cTn id="1589" presetID="49" presetClass="entr" presetSubtype="0" decel="100000" fill="hold" grpId="0" nodeType="withEffect">
                                  <p:stCondLst>
                                    <p:cond delay="0"/>
                                  </p:stCondLst>
                                  <p:childTnLst>
                                    <p:set>
                                      <p:cBhvr>
                                        <p:cTn id="1590" dur="1" fill="hold">
                                          <p:stCondLst>
                                            <p:cond delay="0"/>
                                          </p:stCondLst>
                                        </p:cTn>
                                        <p:tgtEl>
                                          <p:spTgt spid="523"/>
                                        </p:tgtEl>
                                        <p:attrNameLst>
                                          <p:attrName>style.visibility</p:attrName>
                                        </p:attrNameLst>
                                      </p:cBhvr>
                                      <p:to>
                                        <p:strVal val="visible"/>
                                      </p:to>
                                    </p:set>
                                    <p:anim calcmode="lin" valueType="num">
                                      <p:cBhvr>
                                        <p:cTn id="1591" dur="500" fill="hold"/>
                                        <p:tgtEl>
                                          <p:spTgt spid="523"/>
                                        </p:tgtEl>
                                        <p:attrNameLst>
                                          <p:attrName>ppt_w</p:attrName>
                                        </p:attrNameLst>
                                      </p:cBhvr>
                                      <p:tavLst>
                                        <p:tav tm="0">
                                          <p:val>
                                            <p:fltVal val="0"/>
                                          </p:val>
                                        </p:tav>
                                        <p:tav tm="100000">
                                          <p:val>
                                            <p:strVal val="#ppt_w"/>
                                          </p:val>
                                        </p:tav>
                                      </p:tavLst>
                                    </p:anim>
                                    <p:anim calcmode="lin" valueType="num">
                                      <p:cBhvr>
                                        <p:cTn id="1592" dur="500" fill="hold"/>
                                        <p:tgtEl>
                                          <p:spTgt spid="523"/>
                                        </p:tgtEl>
                                        <p:attrNameLst>
                                          <p:attrName>ppt_h</p:attrName>
                                        </p:attrNameLst>
                                      </p:cBhvr>
                                      <p:tavLst>
                                        <p:tav tm="0">
                                          <p:val>
                                            <p:fltVal val="0"/>
                                          </p:val>
                                        </p:tav>
                                        <p:tav tm="100000">
                                          <p:val>
                                            <p:strVal val="#ppt_h"/>
                                          </p:val>
                                        </p:tav>
                                      </p:tavLst>
                                    </p:anim>
                                    <p:anim calcmode="lin" valueType="num">
                                      <p:cBhvr>
                                        <p:cTn id="1593" dur="500" fill="hold"/>
                                        <p:tgtEl>
                                          <p:spTgt spid="523"/>
                                        </p:tgtEl>
                                        <p:attrNameLst>
                                          <p:attrName>style.rotation</p:attrName>
                                        </p:attrNameLst>
                                      </p:cBhvr>
                                      <p:tavLst>
                                        <p:tav tm="0">
                                          <p:val>
                                            <p:fltVal val="360"/>
                                          </p:val>
                                        </p:tav>
                                        <p:tav tm="100000">
                                          <p:val>
                                            <p:fltVal val="0"/>
                                          </p:val>
                                        </p:tav>
                                      </p:tavLst>
                                    </p:anim>
                                    <p:animEffect transition="in" filter="fade">
                                      <p:cBhvr>
                                        <p:cTn id="1594" dur="500"/>
                                        <p:tgtEl>
                                          <p:spTgt spid="523"/>
                                        </p:tgtEl>
                                      </p:cBhvr>
                                    </p:animEffect>
                                  </p:childTnLst>
                                </p:cTn>
                              </p:par>
                              <p:par>
                                <p:cTn id="1595" presetID="49" presetClass="entr" presetSubtype="0" decel="100000" fill="hold" grpId="0" nodeType="withEffect">
                                  <p:stCondLst>
                                    <p:cond delay="1000"/>
                                  </p:stCondLst>
                                  <p:childTnLst>
                                    <p:set>
                                      <p:cBhvr>
                                        <p:cTn id="1596" dur="1" fill="hold">
                                          <p:stCondLst>
                                            <p:cond delay="0"/>
                                          </p:stCondLst>
                                        </p:cTn>
                                        <p:tgtEl>
                                          <p:spTgt spid="524"/>
                                        </p:tgtEl>
                                        <p:attrNameLst>
                                          <p:attrName>style.visibility</p:attrName>
                                        </p:attrNameLst>
                                      </p:cBhvr>
                                      <p:to>
                                        <p:strVal val="visible"/>
                                      </p:to>
                                    </p:set>
                                    <p:anim calcmode="lin" valueType="num">
                                      <p:cBhvr>
                                        <p:cTn id="1597" dur="500" fill="hold"/>
                                        <p:tgtEl>
                                          <p:spTgt spid="524"/>
                                        </p:tgtEl>
                                        <p:attrNameLst>
                                          <p:attrName>ppt_w</p:attrName>
                                        </p:attrNameLst>
                                      </p:cBhvr>
                                      <p:tavLst>
                                        <p:tav tm="0">
                                          <p:val>
                                            <p:fltVal val="0"/>
                                          </p:val>
                                        </p:tav>
                                        <p:tav tm="100000">
                                          <p:val>
                                            <p:strVal val="#ppt_w"/>
                                          </p:val>
                                        </p:tav>
                                      </p:tavLst>
                                    </p:anim>
                                    <p:anim calcmode="lin" valueType="num">
                                      <p:cBhvr>
                                        <p:cTn id="1598" dur="500" fill="hold"/>
                                        <p:tgtEl>
                                          <p:spTgt spid="524"/>
                                        </p:tgtEl>
                                        <p:attrNameLst>
                                          <p:attrName>ppt_h</p:attrName>
                                        </p:attrNameLst>
                                      </p:cBhvr>
                                      <p:tavLst>
                                        <p:tav tm="0">
                                          <p:val>
                                            <p:fltVal val="0"/>
                                          </p:val>
                                        </p:tav>
                                        <p:tav tm="100000">
                                          <p:val>
                                            <p:strVal val="#ppt_h"/>
                                          </p:val>
                                        </p:tav>
                                      </p:tavLst>
                                    </p:anim>
                                    <p:anim calcmode="lin" valueType="num">
                                      <p:cBhvr>
                                        <p:cTn id="1599" dur="500" fill="hold"/>
                                        <p:tgtEl>
                                          <p:spTgt spid="524"/>
                                        </p:tgtEl>
                                        <p:attrNameLst>
                                          <p:attrName>style.rotation</p:attrName>
                                        </p:attrNameLst>
                                      </p:cBhvr>
                                      <p:tavLst>
                                        <p:tav tm="0">
                                          <p:val>
                                            <p:fltVal val="360"/>
                                          </p:val>
                                        </p:tav>
                                        <p:tav tm="100000">
                                          <p:val>
                                            <p:fltVal val="0"/>
                                          </p:val>
                                        </p:tav>
                                      </p:tavLst>
                                    </p:anim>
                                    <p:animEffect transition="in" filter="fade">
                                      <p:cBhvr>
                                        <p:cTn id="1600" dur="500"/>
                                        <p:tgtEl>
                                          <p:spTgt spid="524"/>
                                        </p:tgtEl>
                                      </p:cBhvr>
                                    </p:animEffect>
                                  </p:childTnLst>
                                </p:cTn>
                              </p:par>
                              <p:par>
                                <p:cTn id="1601" presetID="49" presetClass="entr" presetSubtype="0" decel="100000" fill="hold" grpId="0" nodeType="withEffect">
                                  <p:stCondLst>
                                    <p:cond delay="3700"/>
                                  </p:stCondLst>
                                  <p:childTnLst>
                                    <p:set>
                                      <p:cBhvr>
                                        <p:cTn id="1602" dur="1" fill="hold">
                                          <p:stCondLst>
                                            <p:cond delay="0"/>
                                          </p:stCondLst>
                                        </p:cTn>
                                        <p:tgtEl>
                                          <p:spTgt spid="525"/>
                                        </p:tgtEl>
                                        <p:attrNameLst>
                                          <p:attrName>style.visibility</p:attrName>
                                        </p:attrNameLst>
                                      </p:cBhvr>
                                      <p:to>
                                        <p:strVal val="visible"/>
                                      </p:to>
                                    </p:set>
                                    <p:anim calcmode="lin" valueType="num">
                                      <p:cBhvr>
                                        <p:cTn id="1603" dur="500" fill="hold"/>
                                        <p:tgtEl>
                                          <p:spTgt spid="525"/>
                                        </p:tgtEl>
                                        <p:attrNameLst>
                                          <p:attrName>ppt_w</p:attrName>
                                        </p:attrNameLst>
                                      </p:cBhvr>
                                      <p:tavLst>
                                        <p:tav tm="0">
                                          <p:val>
                                            <p:fltVal val="0"/>
                                          </p:val>
                                        </p:tav>
                                        <p:tav tm="100000">
                                          <p:val>
                                            <p:strVal val="#ppt_w"/>
                                          </p:val>
                                        </p:tav>
                                      </p:tavLst>
                                    </p:anim>
                                    <p:anim calcmode="lin" valueType="num">
                                      <p:cBhvr>
                                        <p:cTn id="1604" dur="500" fill="hold"/>
                                        <p:tgtEl>
                                          <p:spTgt spid="525"/>
                                        </p:tgtEl>
                                        <p:attrNameLst>
                                          <p:attrName>ppt_h</p:attrName>
                                        </p:attrNameLst>
                                      </p:cBhvr>
                                      <p:tavLst>
                                        <p:tav tm="0">
                                          <p:val>
                                            <p:fltVal val="0"/>
                                          </p:val>
                                        </p:tav>
                                        <p:tav tm="100000">
                                          <p:val>
                                            <p:strVal val="#ppt_h"/>
                                          </p:val>
                                        </p:tav>
                                      </p:tavLst>
                                    </p:anim>
                                    <p:anim calcmode="lin" valueType="num">
                                      <p:cBhvr>
                                        <p:cTn id="1605" dur="500" fill="hold"/>
                                        <p:tgtEl>
                                          <p:spTgt spid="525"/>
                                        </p:tgtEl>
                                        <p:attrNameLst>
                                          <p:attrName>style.rotation</p:attrName>
                                        </p:attrNameLst>
                                      </p:cBhvr>
                                      <p:tavLst>
                                        <p:tav tm="0">
                                          <p:val>
                                            <p:fltVal val="360"/>
                                          </p:val>
                                        </p:tav>
                                        <p:tav tm="100000">
                                          <p:val>
                                            <p:fltVal val="0"/>
                                          </p:val>
                                        </p:tav>
                                      </p:tavLst>
                                    </p:anim>
                                    <p:animEffect transition="in" filter="fade">
                                      <p:cBhvr>
                                        <p:cTn id="1606" dur="500"/>
                                        <p:tgtEl>
                                          <p:spTgt spid="525"/>
                                        </p:tgtEl>
                                      </p:cBhvr>
                                    </p:animEffect>
                                  </p:childTnLst>
                                </p:cTn>
                              </p:par>
                              <p:par>
                                <p:cTn id="1607" presetID="49" presetClass="entr" presetSubtype="0" decel="100000" fill="hold" grpId="0" nodeType="withEffect">
                                  <p:stCondLst>
                                    <p:cond delay="1600"/>
                                  </p:stCondLst>
                                  <p:childTnLst>
                                    <p:set>
                                      <p:cBhvr>
                                        <p:cTn id="1608" dur="1" fill="hold">
                                          <p:stCondLst>
                                            <p:cond delay="0"/>
                                          </p:stCondLst>
                                        </p:cTn>
                                        <p:tgtEl>
                                          <p:spTgt spid="526"/>
                                        </p:tgtEl>
                                        <p:attrNameLst>
                                          <p:attrName>style.visibility</p:attrName>
                                        </p:attrNameLst>
                                      </p:cBhvr>
                                      <p:to>
                                        <p:strVal val="visible"/>
                                      </p:to>
                                    </p:set>
                                    <p:anim calcmode="lin" valueType="num">
                                      <p:cBhvr>
                                        <p:cTn id="1609" dur="500" fill="hold"/>
                                        <p:tgtEl>
                                          <p:spTgt spid="526"/>
                                        </p:tgtEl>
                                        <p:attrNameLst>
                                          <p:attrName>ppt_w</p:attrName>
                                        </p:attrNameLst>
                                      </p:cBhvr>
                                      <p:tavLst>
                                        <p:tav tm="0">
                                          <p:val>
                                            <p:fltVal val="0"/>
                                          </p:val>
                                        </p:tav>
                                        <p:tav tm="100000">
                                          <p:val>
                                            <p:strVal val="#ppt_w"/>
                                          </p:val>
                                        </p:tav>
                                      </p:tavLst>
                                    </p:anim>
                                    <p:anim calcmode="lin" valueType="num">
                                      <p:cBhvr>
                                        <p:cTn id="1610" dur="500" fill="hold"/>
                                        <p:tgtEl>
                                          <p:spTgt spid="526"/>
                                        </p:tgtEl>
                                        <p:attrNameLst>
                                          <p:attrName>ppt_h</p:attrName>
                                        </p:attrNameLst>
                                      </p:cBhvr>
                                      <p:tavLst>
                                        <p:tav tm="0">
                                          <p:val>
                                            <p:fltVal val="0"/>
                                          </p:val>
                                        </p:tav>
                                        <p:tav tm="100000">
                                          <p:val>
                                            <p:strVal val="#ppt_h"/>
                                          </p:val>
                                        </p:tav>
                                      </p:tavLst>
                                    </p:anim>
                                    <p:anim calcmode="lin" valueType="num">
                                      <p:cBhvr>
                                        <p:cTn id="1611" dur="500" fill="hold"/>
                                        <p:tgtEl>
                                          <p:spTgt spid="526"/>
                                        </p:tgtEl>
                                        <p:attrNameLst>
                                          <p:attrName>style.rotation</p:attrName>
                                        </p:attrNameLst>
                                      </p:cBhvr>
                                      <p:tavLst>
                                        <p:tav tm="0">
                                          <p:val>
                                            <p:fltVal val="360"/>
                                          </p:val>
                                        </p:tav>
                                        <p:tav tm="100000">
                                          <p:val>
                                            <p:fltVal val="0"/>
                                          </p:val>
                                        </p:tav>
                                      </p:tavLst>
                                    </p:anim>
                                    <p:animEffect transition="in" filter="fade">
                                      <p:cBhvr>
                                        <p:cTn id="1612" dur="500"/>
                                        <p:tgtEl>
                                          <p:spTgt spid="526"/>
                                        </p:tgtEl>
                                      </p:cBhvr>
                                    </p:animEffect>
                                  </p:childTnLst>
                                </p:cTn>
                              </p:par>
                              <p:par>
                                <p:cTn id="1613" presetID="49" presetClass="entr" presetSubtype="0" decel="100000" fill="hold" grpId="0" nodeType="withEffect">
                                  <p:stCondLst>
                                    <p:cond delay="0"/>
                                  </p:stCondLst>
                                  <p:childTnLst>
                                    <p:set>
                                      <p:cBhvr>
                                        <p:cTn id="1614" dur="1" fill="hold">
                                          <p:stCondLst>
                                            <p:cond delay="0"/>
                                          </p:stCondLst>
                                        </p:cTn>
                                        <p:tgtEl>
                                          <p:spTgt spid="527"/>
                                        </p:tgtEl>
                                        <p:attrNameLst>
                                          <p:attrName>style.visibility</p:attrName>
                                        </p:attrNameLst>
                                      </p:cBhvr>
                                      <p:to>
                                        <p:strVal val="visible"/>
                                      </p:to>
                                    </p:set>
                                    <p:anim calcmode="lin" valueType="num">
                                      <p:cBhvr>
                                        <p:cTn id="1615" dur="500" fill="hold"/>
                                        <p:tgtEl>
                                          <p:spTgt spid="527"/>
                                        </p:tgtEl>
                                        <p:attrNameLst>
                                          <p:attrName>ppt_w</p:attrName>
                                        </p:attrNameLst>
                                      </p:cBhvr>
                                      <p:tavLst>
                                        <p:tav tm="0">
                                          <p:val>
                                            <p:fltVal val="0"/>
                                          </p:val>
                                        </p:tav>
                                        <p:tav tm="100000">
                                          <p:val>
                                            <p:strVal val="#ppt_w"/>
                                          </p:val>
                                        </p:tav>
                                      </p:tavLst>
                                    </p:anim>
                                    <p:anim calcmode="lin" valueType="num">
                                      <p:cBhvr>
                                        <p:cTn id="1616" dur="500" fill="hold"/>
                                        <p:tgtEl>
                                          <p:spTgt spid="527"/>
                                        </p:tgtEl>
                                        <p:attrNameLst>
                                          <p:attrName>ppt_h</p:attrName>
                                        </p:attrNameLst>
                                      </p:cBhvr>
                                      <p:tavLst>
                                        <p:tav tm="0">
                                          <p:val>
                                            <p:fltVal val="0"/>
                                          </p:val>
                                        </p:tav>
                                        <p:tav tm="100000">
                                          <p:val>
                                            <p:strVal val="#ppt_h"/>
                                          </p:val>
                                        </p:tav>
                                      </p:tavLst>
                                    </p:anim>
                                    <p:anim calcmode="lin" valueType="num">
                                      <p:cBhvr>
                                        <p:cTn id="1617" dur="500" fill="hold"/>
                                        <p:tgtEl>
                                          <p:spTgt spid="527"/>
                                        </p:tgtEl>
                                        <p:attrNameLst>
                                          <p:attrName>style.rotation</p:attrName>
                                        </p:attrNameLst>
                                      </p:cBhvr>
                                      <p:tavLst>
                                        <p:tav tm="0">
                                          <p:val>
                                            <p:fltVal val="360"/>
                                          </p:val>
                                        </p:tav>
                                        <p:tav tm="100000">
                                          <p:val>
                                            <p:fltVal val="0"/>
                                          </p:val>
                                        </p:tav>
                                      </p:tavLst>
                                    </p:anim>
                                    <p:animEffect transition="in" filter="fade">
                                      <p:cBhvr>
                                        <p:cTn id="1618" dur="500"/>
                                        <p:tgtEl>
                                          <p:spTgt spid="527"/>
                                        </p:tgtEl>
                                      </p:cBhvr>
                                    </p:animEffect>
                                  </p:childTnLst>
                                </p:cTn>
                              </p:par>
                              <p:par>
                                <p:cTn id="1619" presetID="49" presetClass="entr" presetSubtype="0" decel="100000" fill="hold" grpId="0" nodeType="withEffect">
                                  <p:stCondLst>
                                    <p:cond delay="2200"/>
                                  </p:stCondLst>
                                  <p:childTnLst>
                                    <p:set>
                                      <p:cBhvr>
                                        <p:cTn id="1620" dur="1" fill="hold">
                                          <p:stCondLst>
                                            <p:cond delay="0"/>
                                          </p:stCondLst>
                                        </p:cTn>
                                        <p:tgtEl>
                                          <p:spTgt spid="528"/>
                                        </p:tgtEl>
                                        <p:attrNameLst>
                                          <p:attrName>style.visibility</p:attrName>
                                        </p:attrNameLst>
                                      </p:cBhvr>
                                      <p:to>
                                        <p:strVal val="visible"/>
                                      </p:to>
                                    </p:set>
                                    <p:anim calcmode="lin" valueType="num">
                                      <p:cBhvr>
                                        <p:cTn id="1621" dur="500" fill="hold"/>
                                        <p:tgtEl>
                                          <p:spTgt spid="528"/>
                                        </p:tgtEl>
                                        <p:attrNameLst>
                                          <p:attrName>ppt_w</p:attrName>
                                        </p:attrNameLst>
                                      </p:cBhvr>
                                      <p:tavLst>
                                        <p:tav tm="0">
                                          <p:val>
                                            <p:fltVal val="0"/>
                                          </p:val>
                                        </p:tav>
                                        <p:tav tm="100000">
                                          <p:val>
                                            <p:strVal val="#ppt_w"/>
                                          </p:val>
                                        </p:tav>
                                      </p:tavLst>
                                    </p:anim>
                                    <p:anim calcmode="lin" valueType="num">
                                      <p:cBhvr>
                                        <p:cTn id="1622" dur="500" fill="hold"/>
                                        <p:tgtEl>
                                          <p:spTgt spid="528"/>
                                        </p:tgtEl>
                                        <p:attrNameLst>
                                          <p:attrName>ppt_h</p:attrName>
                                        </p:attrNameLst>
                                      </p:cBhvr>
                                      <p:tavLst>
                                        <p:tav tm="0">
                                          <p:val>
                                            <p:fltVal val="0"/>
                                          </p:val>
                                        </p:tav>
                                        <p:tav tm="100000">
                                          <p:val>
                                            <p:strVal val="#ppt_h"/>
                                          </p:val>
                                        </p:tav>
                                      </p:tavLst>
                                    </p:anim>
                                    <p:anim calcmode="lin" valueType="num">
                                      <p:cBhvr>
                                        <p:cTn id="1623" dur="500" fill="hold"/>
                                        <p:tgtEl>
                                          <p:spTgt spid="528"/>
                                        </p:tgtEl>
                                        <p:attrNameLst>
                                          <p:attrName>style.rotation</p:attrName>
                                        </p:attrNameLst>
                                      </p:cBhvr>
                                      <p:tavLst>
                                        <p:tav tm="0">
                                          <p:val>
                                            <p:fltVal val="360"/>
                                          </p:val>
                                        </p:tav>
                                        <p:tav tm="100000">
                                          <p:val>
                                            <p:fltVal val="0"/>
                                          </p:val>
                                        </p:tav>
                                      </p:tavLst>
                                    </p:anim>
                                    <p:animEffect transition="in" filter="fade">
                                      <p:cBhvr>
                                        <p:cTn id="1624" dur="500"/>
                                        <p:tgtEl>
                                          <p:spTgt spid="5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9" grpId="0" animBg="1"/>
      <p:bldP spid="260" grpId="0" animBg="1"/>
      <p:bldP spid="261" grpId="0" animBg="1"/>
      <p:bldP spid="262" grpId="0" animBg="1"/>
      <p:bldP spid="263" grpId="0" animBg="1"/>
      <p:bldP spid="264" grpId="0" animBg="1"/>
      <p:bldP spid="265" grpId="0" animBg="1"/>
      <p:bldP spid="266" grpId="0" animBg="1"/>
      <p:bldP spid="267" grpId="0" animBg="1"/>
      <p:bldP spid="268" grpId="0" animBg="1"/>
      <p:bldP spid="269" grpId="0" animBg="1"/>
      <p:bldP spid="270" grpId="0" animBg="1"/>
      <p:bldP spid="271" grpId="0" animBg="1"/>
      <p:bldP spid="272" grpId="0" animBg="1"/>
      <p:bldP spid="273" grpId="0" animBg="1"/>
      <p:bldP spid="274" grpId="0" animBg="1"/>
      <p:bldP spid="275" grpId="0" animBg="1"/>
      <p:bldP spid="276" grpId="0" animBg="1"/>
      <p:bldP spid="277" grpId="0" animBg="1"/>
      <p:bldP spid="278" grpId="0" animBg="1"/>
      <p:bldP spid="279" grpId="0" animBg="1"/>
      <p:bldP spid="280" grpId="0" animBg="1"/>
      <p:bldP spid="281" grpId="0" animBg="1"/>
      <p:bldP spid="282" grpId="0" animBg="1"/>
      <p:bldP spid="283" grpId="0" animBg="1"/>
      <p:bldP spid="284" grpId="0" animBg="1"/>
      <p:bldP spid="285" grpId="0" animBg="1"/>
      <p:bldP spid="286" grpId="0" animBg="1"/>
      <p:bldP spid="287" grpId="0" animBg="1"/>
      <p:bldP spid="288" grpId="0" animBg="1"/>
      <p:bldP spid="289" grpId="0" animBg="1"/>
      <p:bldP spid="290" grpId="0" animBg="1"/>
      <p:bldP spid="291" grpId="0" animBg="1"/>
      <p:bldP spid="292" grpId="0" animBg="1"/>
      <p:bldP spid="293" grpId="0" animBg="1"/>
      <p:bldP spid="294" grpId="0" animBg="1"/>
      <p:bldP spid="295" grpId="0" animBg="1"/>
      <p:bldP spid="296" grpId="0" animBg="1"/>
      <p:bldP spid="297" grpId="0" animBg="1"/>
      <p:bldP spid="298" grpId="0" animBg="1"/>
      <p:bldP spid="299" grpId="0" animBg="1"/>
      <p:bldP spid="300" grpId="0" animBg="1"/>
      <p:bldP spid="301" grpId="0" animBg="1"/>
      <p:bldP spid="302" grpId="0" animBg="1"/>
      <p:bldP spid="303" grpId="0" animBg="1"/>
      <p:bldP spid="304" grpId="0" animBg="1"/>
      <p:bldP spid="305" grpId="0" animBg="1"/>
      <p:bldP spid="306" grpId="0" animBg="1"/>
      <p:bldP spid="307" grpId="0" animBg="1"/>
      <p:bldP spid="308" grpId="0" animBg="1"/>
      <p:bldP spid="309" grpId="0" animBg="1"/>
      <p:bldP spid="310" grpId="0" animBg="1"/>
      <p:bldP spid="311" grpId="0" animBg="1"/>
      <p:bldP spid="312" grpId="0" animBg="1"/>
      <p:bldP spid="313" grpId="0" animBg="1"/>
      <p:bldP spid="314" grpId="0" animBg="1"/>
      <p:bldP spid="315" grpId="0" animBg="1"/>
      <p:bldP spid="316" grpId="0" animBg="1"/>
      <p:bldP spid="317" grpId="0" animBg="1"/>
      <p:bldP spid="318" grpId="0" animBg="1"/>
      <p:bldP spid="319" grpId="0" animBg="1"/>
      <p:bldP spid="320" grpId="0" animBg="1"/>
      <p:bldP spid="321" grpId="0" animBg="1"/>
      <p:bldP spid="322" grpId="0" animBg="1"/>
      <p:bldP spid="323" grpId="0" animBg="1"/>
      <p:bldP spid="324" grpId="0" animBg="1"/>
      <p:bldP spid="325" grpId="0" animBg="1"/>
      <p:bldP spid="326" grpId="0" animBg="1"/>
      <p:bldP spid="327" grpId="0" animBg="1"/>
      <p:bldP spid="328" grpId="0" animBg="1"/>
      <p:bldP spid="329" grpId="0" animBg="1"/>
      <p:bldP spid="330" grpId="0" animBg="1"/>
      <p:bldP spid="331" grpId="0" animBg="1"/>
      <p:bldP spid="332" grpId="0" animBg="1"/>
      <p:bldP spid="333" grpId="0" animBg="1"/>
      <p:bldP spid="334" grpId="0" animBg="1"/>
      <p:bldP spid="335" grpId="0" animBg="1"/>
      <p:bldP spid="336" grpId="0" animBg="1"/>
      <p:bldP spid="337" grpId="0" animBg="1"/>
      <p:bldP spid="338" grpId="0" animBg="1"/>
      <p:bldP spid="339" grpId="0" animBg="1"/>
      <p:bldP spid="340" grpId="0" animBg="1"/>
      <p:bldP spid="341" grpId="0" animBg="1"/>
      <p:bldP spid="342" grpId="0" animBg="1"/>
      <p:bldP spid="343" grpId="0" animBg="1"/>
      <p:bldP spid="344" grpId="0" animBg="1"/>
      <p:bldP spid="345" grpId="0" animBg="1"/>
      <p:bldP spid="346" grpId="0" animBg="1"/>
      <p:bldP spid="347" grpId="0" animBg="1"/>
      <p:bldP spid="348" grpId="0" animBg="1"/>
      <p:bldP spid="349" grpId="0" animBg="1"/>
      <p:bldP spid="350" grpId="0" animBg="1"/>
      <p:bldP spid="351" grpId="0" animBg="1"/>
      <p:bldP spid="352" grpId="0" animBg="1"/>
      <p:bldP spid="353" grpId="0" animBg="1"/>
      <p:bldP spid="354" grpId="0" animBg="1"/>
      <p:bldP spid="355" grpId="0" animBg="1"/>
      <p:bldP spid="356" grpId="0" animBg="1"/>
      <p:bldP spid="357" grpId="0" animBg="1"/>
      <p:bldP spid="358" grpId="0" animBg="1"/>
      <p:bldP spid="359" grpId="0" animBg="1"/>
      <p:bldP spid="360" grpId="0" animBg="1"/>
      <p:bldP spid="361" grpId="0" animBg="1"/>
      <p:bldP spid="362" grpId="0" animBg="1"/>
      <p:bldP spid="363" grpId="0" animBg="1"/>
      <p:bldP spid="364" grpId="0" animBg="1"/>
      <p:bldP spid="365" grpId="0" animBg="1"/>
      <p:bldP spid="366" grpId="0" animBg="1"/>
      <p:bldP spid="367" grpId="0" animBg="1"/>
      <p:bldP spid="368" grpId="0" animBg="1"/>
      <p:bldP spid="369" grpId="0" animBg="1"/>
      <p:bldP spid="370" grpId="0" animBg="1"/>
      <p:bldP spid="371" grpId="0" animBg="1"/>
      <p:bldP spid="372" grpId="0" animBg="1"/>
      <p:bldP spid="373" grpId="0" animBg="1"/>
      <p:bldP spid="374" grpId="0" animBg="1"/>
      <p:bldP spid="375" grpId="0" animBg="1"/>
      <p:bldP spid="376" grpId="0" animBg="1"/>
      <p:bldP spid="377" grpId="0" animBg="1"/>
      <p:bldP spid="378" grpId="0" animBg="1"/>
      <p:bldP spid="379" grpId="0" animBg="1"/>
      <p:bldP spid="380" grpId="0" animBg="1"/>
      <p:bldP spid="381" grpId="0" animBg="1"/>
      <p:bldP spid="382" grpId="0" animBg="1"/>
      <p:bldP spid="383" grpId="0" animBg="1"/>
      <p:bldP spid="384" grpId="0" animBg="1"/>
      <p:bldP spid="385" grpId="0" animBg="1"/>
      <p:bldP spid="386" grpId="0" animBg="1"/>
      <p:bldP spid="387" grpId="0" animBg="1"/>
      <p:bldP spid="388" grpId="0" animBg="1"/>
      <p:bldP spid="389" grpId="0" animBg="1"/>
      <p:bldP spid="390" grpId="0" animBg="1"/>
      <p:bldP spid="391" grpId="0" animBg="1"/>
      <p:bldP spid="392" grpId="0" animBg="1"/>
      <p:bldP spid="393" grpId="0" animBg="1"/>
      <p:bldP spid="394" grpId="0" animBg="1"/>
      <p:bldP spid="395" grpId="0" animBg="1"/>
      <p:bldP spid="396" grpId="0" animBg="1"/>
      <p:bldP spid="397" grpId="0" animBg="1"/>
      <p:bldP spid="398" grpId="0" animBg="1"/>
      <p:bldP spid="399" grpId="0" animBg="1"/>
      <p:bldP spid="400" grpId="0" animBg="1"/>
      <p:bldP spid="401" grpId="0" animBg="1"/>
      <p:bldP spid="402" grpId="0" animBg="1"/>
      <p:bldP spid="403" grpId="0" animBg="1"/>
      <p:bldP spid="404" grpId="0" animBg="1"/>
      <p:bldP spid="405" grpId="0" animBg="1"/>
      <p:bldP spid="406" grpId="0" animBg="1"/>
      <p:bldP spid="407" grpId="0" animBg="1"/>
      <p:bldP spid="408" grpId="0" animBg="1"/>
      <p:bldP spid="409" grpId="0" animBg="1"/>
      <p:bldP spid="410" grpId="0" animBg="1"/>
      <p:bldP spid="411" grpId="0" animBg="1"/>
      <p:bldP spid="412" grpId="0" animBg="1"/>
      <p:bldP spid="413" grpId="0" animBg="1"/>
      <p:bldP spid="414" grpId="0" animBg="1"/>
      <p:bldP spid="415" grpId="0" animBg="1"/>
      <p:bldP spid="416" grpId="0" animBg="1"/>
      <p:bldP spid="417" grpId="0" animBg="1"/>
      <p:bldP spid="418" grpId="0" animBg="1"/>
      <p:bldP spid="419" grpId="0" animBg="1"/>
      <p:bldP spid="420" grpId="0" animBg="1"/>
      <p:bldP spid="421" grpId="0" animBg="1"/>
      <p:bldP spid="422" grpId="0" animBg="1"/>
      <p:bldP spid="423" grpId="0" animBg="1"/>
      <p:bldP spid="424" grpId="0" animBg="1"/>
      <p:bldP spid="425" grpId="0" animBg="1"/>
      <p:bldP spid="426" grpId="0" animBg="1"/>
      <p:bldP spid="427" grpId="0" animBg="1"/>
      <p:bldP spid="428" grpId="0" animBg="1"/>
      <p:bldP spid="429" grpId="0" animBg="1"/>
      <p:bldP spid="430" grpId="0" animBg="1"/>
      <p:bldP spid="431" grpId="0" animBg="1"/>
      <p:bldP spid="432" grpId="0" animBg="1"/>
      <p:bldP spid="433" grpId="0" animBg="1"/>
      <p:bldP spid="434" grpId="0" animBg="1"/>
      <p:bldP spid="435" grpId="0" animBg="1"/>
      <p:bldP spid="436" grpId="0" animBg="1"/>
      <p:bldP spid="437" grpId="0" animBg="1"/>
      <p:bldP spid="438" grpId="0" animBg="1"/>
      <p:bldP spid="439" grpId="0" animBg="1"/>
      <p:bldP spid="440" grpId="0" animBg="1"/>
      <p:bldP spid="441" grpId="0" animBg="1"/>
      <p:bldP spid="442" grpId="0" animBg="1"/>
      <p:bldP spid="443" grpId="0" animBg="1"/>
      <p:bldP spid="444" grpId="0" animBg="1"/>
      <p:bldP spid="445" grpId="0" animBg="1"/>
      <p:bldP spid="446" grpId="0" animBg="1"/>
      <p:bldP spid="447" grpId="0" animBg="1"/>
      <p:bldP spid="448" grpId="0" animBg="1"/>
      <p:bldP spid="449" grpId="0" animBg="1"/>
      <p:bldP spid="450" grpId="0" animBg="1"/>
      <p:bldP spid="451" grpId="0" animBg="1"/>
      <p:bldP spid="452" grpId="0" animBg="1"/>
      <p:bldP spid="453" grpId="0" animBg="1"/>
      <p:bldP spid="454" grpId="0" animBg="1"/>
      <p:bldP spid="455" grpId="0" animBg="1"/>
      <p:bldP spid="456" grpId="0" animBg="1"/>
      <p:bldP spid="457" grpId="0" animBg="1"/>
      <p:bldP spid="458" grpId="0" animBg="1"/>
      <p:bldP spid="459" grpId="0" animBg="1"/>
      <p:bldP spid="460" grpId="0" animBg="1"/>
      <p:bldP spid="461" grpId="0" animBg="1"/>
      <p:bldP spid="462" grpId="0" animBg="1"/>
      <p:bldP spid="463" grpId="0" animBg="1"/>
      <p:bldP spid="464" grpId="0" animBg="1"/>
      <p:bldP spid="465" grpId="0" animBg="1"/>
      <p:bldP spid="466" grpId="0" animBg="1"/>
      <p:bldP spid="467" grpId="0" animBg="1"/>
      <p:bldP spid="468" grpId="0" animBg="1"/>
      <p:bldP spid="469" grpId="0" animBg="1"/>
      <p:bldP spid="470" grpId="0" animBg="1"/>
      <p:bldP spid="471" grpId="0" animBg="1"/>
      <p:bldP spid="472" grpId="0" animBg="1"/>
      <p:bldP spid="473" grpId="0" animBg="1"/>
      <p:bldP spid="474" grpId="0" animBg="1"/>
      <p:bldP spid="475" grpId="0" animBg="1"/>
      <p:bldP spid="476" grpId="0" animBg="1"/>
      <p:bldP spid="477" grpId="0" animBg="1"/>
      <p:bldP spid="478" grpId="0" animBg="1"/>
      <p:bldP spid="479" grpId="0" animBg="1"/>
      <p:bldP spid="480" grpId="0" animBg="1"/>
      <p:bldP spid="481" grpId="0" animBg="1"/>
      <p:bldP spid="482" grpId="0" animBg="1"/>
      <p:bldP spid="483" grpId="0" animBg="1"/>
      <p:bldP spid="484" grpId="0" animBg="1"/>
      <p:bldP spid="485" grpId="0" animBg="1"/>
      <p:bldP spid="486" grpId="0" animBg="1"/>
      <p:bldP spid="487" grpId="0" animBg="1"/>
      <p:bldP spid="488" grpId="0" animBg="1"/>
      <p:bldP spid="489" grpId="0" animBg="1"/>
      <p:bldP spid="490" grpId="0" animBg="1"/>
      <p:bldP spid="491" grpId="0" animBg="1"/>
      <p:bldP spid="492" grpId="0" animBg="1"/>
      <p:bldP spid="493" grpId="0" animBg="1"/>
      <p:bldP spid="494" grpId="0" animBg="1"/>
      <p:bldP spid="495" grpId="0" animBg="1"/>
      <p:bldP spid="496" grpId="0" animBg="1"/>
      <p:bldP spid="497" grpId="0" animBg="1"/>
      <p:bldP spid="498" grpId="0" animBg="1"/>
      <p:bldP spid="499" grpId="0" animBg="1"/>
      <p:bldP spid="500" grpId="0" animBg="1"/>
      <p:bldP spid="501" grpId="0" animBg="1"/>
      <p:bldP spid="502" grpId="0" animBg="1"/>
      <p:bldP spid="503" grpId="0" animBg="1"/>
      <p:bldP spid="504" grpId="0" animBg="1"/>
      <p:bldP spid="505" grpId="0" animBg="1"/>
      <p:bldP spid="506" grpId="0" animBg="1"/>
      <p:bldP spid="507" grpId="0" animBg="1"/>
      <p:bldP spid="508" grpId="0" animBg="1"/>
      <p:bldP spid="509" grpId="0" animBg="1"/>
      <p:bldP spid="510" grpId="0" animBg="1"/>
      <p:bldP spid="511" grpId="0" animBg="1"/>
      <p:bldP spid="512" grpId="0" animBg="1"/>
      <p:bldP spid="513" grpId="0" animBg="1"/>
      <p:bldP spid="514" grpId="0" animBg="1"/>
      <p:bldP spid="515" grpId="0" animBg="1"/>
      <p:bldP spid="516" grpId="0" animBg="1"/>
      <p:bldP spid="517" grpId="0" animBg="1"/>
      <p:bldP spid="518" grpId="0" animBg="1"/>
      <p:bldP spid="519" grpId="0" animBg="1"/>
      <p:bldP spid="520" grpId="0" animBg="1"/>
      <p:bldP spid="521" grpId="0" animBg="1"/>
      <p:bldP spid="522" grpId="0" animBg="1"/>
      <p:bldP spid="523" grpId="0" animBg="1"/>
      <p:bldP spid="524" grpId="0" animBg="1"/>
      <p:bldP spid="525" grpId="0" animBg="1"/>
      <p:bldP spid="526" grpId="0" animBg="1"/>
      <p:bldP spid="527" grpId="0" animBg="1"/>
      <p:bldP spid="528"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EBCAEB43-57C8-4B5F-B022-5064E3900724}"/>
              </a:ext>
            </a:extLst>
          </p:cNvPr>
          <p:cNvGrpSpPr/>
          <p:nvPr/>
        </p:nvGrpSpPr>
        <p:grpSpPr>
          <a:xfrm>
            <a:off x="1627091" y="10243019"/>
            <a:ext cx="5194642" cy="5479148"/>
            <a:chOff x="1627091" y="7616197"/>
            <a:chExt cx="5194642" cy="5479148"/>
          </a:xfrm>
        </p:grpSpPr>
        <p:grpSp>
          <p:nvGrpSpPr>
            <p:cNvPr id="6" name="Group 5">
              <a:extLst>
                <a:ext uri="{FF2B5EF4-FFF2-40B4-BE49-F238E27FC236}">
                  <a16:creationId xmlns:a16="http://schemas.microsoft.com/office/drawing/2014/main" id="{88BC3020-C5B4-4882-ABDA-F229FBBD720A}"/>
                </a:ext>
              </a:extLst>
            </p:cNvPr>
            <p:cNvGrpSpPr/>
            <p:nvPr/>
          </p:nvGrpSpPr>
          <p:grpSpPr>
            <a:xfrm>
              <a:off x="1627091" y="7616197"/>
              <a:ext cx="5194642" cy="5479148"/>
              <a:chOff x="8736553" y="3611344"/>
              <a:chExt cx="6914068" cy="7292746"/>
            </a:xfrm>
          </p:grpSpPr>
          <p:sp>
            <p:nvSpPr>
              <p:cNvPr id="8" name="One">
                <a:extLst>
                  <a:ext uri="{FF2B5EF4-FFF2-40B4-BE49-F238E27FC236}">
                    <a16:creationId xmlns:a16="http://schemas.microsoft.com/office/drawing/2014/main" id="{DB3AD784-171F-4DC1-9D3C-D9CF408CAD9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Two">
                <a:extLst>
                  <a:ext uri="{FF2B5EF4-FFF2-40B4-BE49-F238E27FC236}">
                    <a16:creationId xmlns:a16="http://schemas.microsoft.com/office/drawing/2014/main" id="{BD30E675-6019-448B-9B59-A01B1B57CDAC}"/>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hree">
                <a:extLst>
                  <a:ext uri="{FF2B5EF4-FFF2-40B4-BE49-F238E27FC236}">
                    <a16:creationId xmlns:a16="http://schemas.microsoft.com/office/drawing/2014/main" id="{85CB0995-2A0A-4C6A-B50C-CE9541EB6F32}"/>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our">
                <a:extLst>
                  <a:ext uri="{FF2B5EF4-FFF2-40B4-BE49-F238E27FC236}">
                    <a16:creationId xmlns:a16="http://schemas.microsoft.com/office/drawing/2014/main" id="{1CD0E20F-7AFB-469A-B323-D5F25407374C}"/>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 name="Rectangle 6">
              <a:extLst>
                <a:ext uri="{FF2B5EF4-FFF2-40B4-BE49-F238E27FC236}">
                  <a16:creationId xmlns:a16="http://schemas.microsoft.com/office/drawing/2014/main" id="{185C0A2B-FFE0-4E20-8984-3698D2DF499D}"/>
                </a:ext>
              </a:extLst>
            </p:cNvPr>
            <p:cNvSpPr/>
            <p:nvPr/>
          </p:nvSpPr>
          <p:spPr>
            <a:xfrm>
              <a:off x="3072865" y="8600863"/>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M</a:t>
              </a:r>
            </a:p>
          </p:txBody>
        </p:sp>
      </p:grpSp>
      <p:grpSp>
        <p:nvGrpSpPr>
          <p:cNvPr id="12" name="Group 11">
            <a:extLst>
              <a:ext uri="{FF2B5EF4-FFF2-40B4-BE49-F238E27FC236}">
                <a16:creationId xmlns:a16="http://schemas.microsoft.com/office/drawing/2014/main" id="{C8BC3C92-812E-4BE1-9641-8A14722E9156}"/>
              </a:ext>
            </a:extLst>
          </p:cNvPr>
          <p:cNvGrpSpPr/>
          <p:nvPr/>
        </p:nvGrpSpPr>
        <p:grpSpPr>
          <a:xfrm>
            <a:off x="7055347" y="8105355"/>
            <a:ext cx="5194642" cy="5479148"/>
            <a:chOff x="7055347" y="5478533"/>
            <a:chExt cx="5194642" cy="5479148"/>
          </a:xfrm>
        </p:grpSpPr>
        <p:grpSp>
          <p:nvGrpSpPr>
            <p:cNvPr id="13" name="Group 12">
              <a:extLst>
                <a:ext uri="{FF2B5EF4-FFF2-40B4-BE49-F238E27FC236}">
                  <a16:creationId xmlns:a16="http://schemas.microsoft.com/office/drawing/2014/main" id="{CD21034F-C590-42CF-9DEF-E1FD737B8222}"/>
                </a:ext>
              </a:extLst>
            </p:cNvPr>
            <p:cNvGrpSpPr/>
            <p:nvPr/>
          </p:nvGrpSpPr>
          <p:grpSpPr>
            <a:xfrm>
              <a:off x="7055347" y="5478533"/>
              <a:ext cx="5194642" cy="5479148"/>
              <a:chOff x="1563688" y="3246708"/>
              <a:chExt cx="7605475" cy="8022019"/>
            </a:xfrm>
          </p:grpSpPr>
          <p:sp>
            <p:nvSpPr>
              <p:cNvPr id="15" name="One">
                <a:extLst>
                  <a:ext uri="{FF2B5EF4-FFF2-40B4-BE49-F238E27FC236}">
                    <a16:creationId xmlns:a16="http://schemas.microsoft.com/office/drawing/2014/main" id="{2FCE1C8E-0C84-44EB-AA39-99AA287B706B}"/>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Two">
                <a:extLst>
                  <a:ext uri="{FF2B5EF4-FFF2-40B4-BE49-F238E27FC236}">
                    <a16:creationId xmlns:a16="http://schemas.microsoft.com/office/drawing/2014/main" id="{17E25EBA-D72E-4BCB-8FF8-B74E0E71BC7A}"/>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Three">
                <a:extLst>
                  <a:ext uri="{FF2B5EF4-FFF2-40B4-BE49-F238E27FC236}">
                    <a16:creationId xmlns:a16="http://schemas.microsoft.com/office/drawing/2014/main" id="{AE071636-01DD-4FB2-872E-24BBA57C1FD5}"/>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our">
                <a:extLst>
                  <a:ext uri="{FF2B5EF4-FFF2-40B4-BE49-F238E27FC236}">
                    <a16:creationId xmlns:a16="http://schemas.microsoft.com/office/drawing/2014/main" id="{9E6D3A01-F2C7-4BD2-B617-91F5E552954A}"/>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4" name="Rectangle 13">
              <a:extLst>
                <a:ext uri="{FF2B5EF4-FFF2-40B4-BE49-F238E27FC236}">
                  <a16:creationId xmlns:a16="http://schemas.microsoft.com/office/drawing/2014/main" id="{474284CC-6211-4714-A56D-1292899514FE}"/>
                </a:ext>
              </a:extLst>
            </p:cNvPr>
            <p:cNvSpPr/>
            <p:nvPr/>
          </p:nvSpPr>
          <p:spPr>
            <a:xfrm>
              <a:off x="8495941" y="6393345"/>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i</a:t>
              </a:r>
            </a:p>
          </p:txBody>
        </p:sp>
      </p:grpSp>
      <p:grpSp>
        <p:nvGrpSpPr>
          <p:cNvPr id="19" name="Group 18">
            <a:extLst>
              <a:ext uri="{FF2B5EF4-FFF2-40B4-BE49-F238E27FC236}">
                <a16:creationId xmlns:a16="http://schemas.microsoft.com/office/drawing/2014/main" id="{4BBE21F2-C653-401D-A3BE-8D55EB15DBFC}"/>
              </a:ext>
            </a:extLst>
          </p:cNvPr>
          <p:cNvGrpSpPr/>
          <p:nvPr/>
        </p:nvGrpSpPr>
        <p:grpSpPr>
          <a:xfrm>
            <a:off x="12483603" y="5967691"/>
            <a:ext cx="5194642" cy="5479148"/>
            <a:chOff x="12483603" y="3340869"/>
            <a:chExt cx="5194642" cy="5479148"/>
          </a:xfrm>
        </p:grpSpPr>
        <p:grpSp>
          <p:nvGrpSpPr>
            <p:cNvPr id="20" name="Group 19">
              <a:extLst>
                <a:ext uri="{FF2B5EF4-FFF2-40B4-BE49-F238E27FC236}">
                  <a16:creationId xmlns:a16="http://schemas.microsoft.com/office/drawing/2014/main" id="{E7287EAC-F0A5-4271-9BEC-8547E23766B1}"/>
                </a:ext>
              </a:extLst>
            </p:cNvPr>
            <p:cNvGrpSpPr/>
            <p:nvPr/>
          </p:nvGrpSpPr>
          <p:grpSpPr>
            <a:xfrm>
              <a:off x="12483603" y="3340869"/>
              <a:ext cx="5194642" cy="5479148"/>
              <a:chOff x="8736553" y="3611344"/>
              <a:chExt cx="6914068" cy="7292746"/>
            </a:xfrm>
          </p:grpSpPr>
          <p:sp>
            <p:nvSpPr>
              <p:cNvPr id="22" name="One">
                <a:extLst>
                  <a:ext uri="{FF2B5EF4-FFF2-40B4-BE49-F238E27FC236}">
                    <a16:creationId xmlns:a16="http://schemas.microsoft.com/office/drawing/2014/main" id="{CF62CADF-A482-44F1-9DD2-F9195D10B06E}"/>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Two">
                <a:extLst>
                  <a:ext uri="{FF2B5EF4-FFF2-40B4-BE49-F238E27FC236}">
                    <a16:creationId xmlns:a16="http://schemas.microsoft.com/office/drawing/2014/main" id="{45F35280-E18A-4E36-AEEA-F0E2C3505D72}"/>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Three">
                <a:extLst>
                  <a:ext uri="{FF2B5EF4-FFF2-40B4-BE49-F238E27FC236}">
                    <a16:creationId xmlns:a16="http://schemas.microsoft.com/office/drawing/2014/main" id="{5A81A1C1-8CE9-4108-AD84-2BD7D961B0C2}"/>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our">
                <a:extLst>
                  <a:ext uri="{FF2B5EF4-FFF2-40B4-BE49-F238E27FC236}">
                    <a16:creationId xmlns:a16="http://schemas.microsoft.com/office/drawing/2014/main" id="{5C20C142-B028-4282-8794-7F07386A19D3}"/>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1" name="Rectangle 20">
              <a:extLst>
                <a:ext uri="{FF2B5EF4-FFF2-40B4-BE49-F238E27FC236}">
                  <a16:creationId xmlns:a16="http://schemas.microsoft.com/office/drawing/2014/main" id="{30DD6BB1-6FF4-4211-A0EB-978847EE0117}"/>
                </a:ext>
              </a:extLst>
            </p:cNvPr>
            <p:cNvSpPr/>
            <p:nvPr/>
          </p:nvSpPr>
          <p:spPr>
            <a:xfrm>
              <a:off x="13924197" y="4255681"/>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a</a:t>
              </a:r>
            </a:p>
          </p:txBody>
        </p:sp>
      </p:grpSp>
      <p:grpSp>
        <p:nvGrpSpPr>
          <p:cNvPr id="26" name="Group 25">
            <a:extLst>
              <a:ext uri="{FF2B5EF4-FFF2-40B4-BE49-F238E27FC236}">
                <a16:creationId xmlns:a16="http://schemas.microsoft.com/office/drawing/2014/main" id="{23382A2F-9559-4EF5-8AD4-B36D97EF5224}"/>
              </a:ext>
            </a:extLst>
          </p:cNvPr>
          <p:cNvGrpSpPr/>
          <p:nvPr/>
        </p:nvGrpSpPr>
        <p:grpSpPr>
          <a:xfrm>
            <a:off x="17911859" y="3830027"/>
            <a:ext cx="5194642" cy="5479148"/>
            <a:chOff x="17911859" y="1203205"/>
            <a:chExt cx="5194642" cy="5479148"/>
          </a:xfrm>
        </p:grpSpPr>
        <p:grpSp>
          <p:nvGrpSpPr>
            <p:cNvPr id="27" name="Group 26">
              <a:extLst>
                <a:ext uri="{FF2B5EF4-FFF2-40B4-BE49-F238E27FC236}">
                  <a16:creationId xmlns:a16="http://schemas.microsoft.com/office/drawing/2014/main" id="{8CF6E253-F586-4457-9E43-04F1D3963207}"/>
                </a:ext>
              </a:extLst>
            </p:cNvPr>
            <p:cNvGrpSpPr/>
            <p:nvPr/>
          </p:nvGrpSpPr>
          <p:grpSpPr>
            <a:xfrm>
              <a:off x="17911859" y="1203205"/>
              <a:ext cx="5194642" cy="5479148"/>
              <a:chOff x="8736553" y="3611344"/>
              <a:chExt cx="6914068" cy="7292746"/>
            </a:xfrm>
          </p:grpSpPr>
          <p:sp>
            <p:nvSpPr>
              <p:cNvPr id="29" name="One">
                <a:extLst>
                  <a:ext uri="{FF2B5EF4-FFF2-40B4-BE49-F238E27FC236}">
                    <a16:creationId xmlns:a16="http://schemas.microsoft.com/office/drawing/2014/main" id="{06C4698A-5D36-4F79-996E-47B773296E3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Two">
                <a:extLst>
                  <a:ext uri="{FF2B5EF4-FFF2-40B4-BE49-F238E27FC236}">
                    <a16:creationId xmlns:a16="http://schemas.microsoft.com/office/drawing/2014/main" id="{816CA418-A664-492B-ADEF-C3B01B0CDD6C}"/>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Three">
                <a:extLst>
                  <a:ext uri="{FF2B5EF4-FFF2-40B4-BE49-F238E27FC236}">
                    <a16:creationId xmlns:a16="http://schemas.microsoft.com/office/drawing/2014/main" id="{C623DAF0-2CB9-4C03-86BB-31E54D7F1FC6}"/>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our">
                <a:extLst>
                  <a:ext uri="{FF2B5EF4-FFF2-40B4-BE49-F238E27FC236}">
                    <a16:creationId xmlns:a16="http://schemas.microsoft.com/office/drawing/2014/main" id="{F2593A56-1FBE-4614-942C-779009FD126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8" name="Rectangle 27">
              <a:extLst>
                <a:ext uri="{FF2B5EF4-FFF2-40B4-BE49-F238E27FC236}">
                  <a16:creationId xmlns:a16="http://schemas.microsoft.com/office/drawing/2014/main" id="{A06CA9B4-9487-4174-94BD-9DE6719776CD}"/>
                </a:ext>
              </a:extLst>
            </p:cNvPr>
            <p:cNvSpPr/>
            <p:nvPr/>
          </p:nvSpPr>
          <p:spPr>
            <a:xfrm>
              <a:off x="19352452" y="2187871"/>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n</a:t>
              </a:r>
            </a:p>
          </p:txBody>
        </p:sp>
      </p:grpSp>
      <p:sp>
        <p:nvSpPr>
          <p:cNvPr id="33" name="Oval 32">
            <a:extLst>
              <a:ext uri="{FF2B5EF4-FFF2-40B4-BE49-F238E27FC236}">
                <a16:creationId xmlns:a16="http://schemas.microsoft.com/office/drawing/2014/main" id="{37334BE3-BF18-4DE6-90AC-4DC2E47AF5C4}"/>
              </a:ext>
            </a:extLst>
          </p:cNvPr>
          <p:cNvSpPr/>
          <p:nvPr/>
        </p:nvSpPr>
        <p:spPr>
          <a:xfrm>
            <a:off x="5332981" y="13295495"/>
            <a:ext cx="1110342" cy="1110342"/>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bg1"/>
                </a:solidFill>
                <a:latin typeface="+mj-lt"/>
              </a:rPr>
              <a:t>01</a:t>
            </a:r>
          </a:p>
        </p:txBody>
      </p:sp>
      <p:sp>
        <p:nvSpPr>
          <p:cNvPr id="34" name="Oval 33">
            <a:extLst>
              <a:ext uri="{FF2B5EF4-FFF2-40B4-BE49-F238E27FC236}">
                <a16:creationId xmlns:a16="http://schemas.microsoft.com/office/drawing/2014/main" id="{A7EAA8CF-EA07-477F-B412-CD8069562859}"/>
              </a:ext>
            </a:extLst>
          </p:cNvPr>
          <p:cNvSpPr/>
          <p:nvPr/>
        </p:nvSpPr>
        <p:spPr>
          <a:xfrm>
            <a:off x="10847881" y="8662567"/>
            <a:ext cx="1110342" cy="1110342"/>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bg1"/>
                </a:solidFill>
                <a:latin typeface="+mj-lt"/>
              </a:rPr>
              <a:t>02</a:t>
            </a:r>
          </a:p>
        </p:txBody>
      </p:sp>
      <p:sp>
        <p:nvSpPr>
          <p:cNvPr id="35" name="Oval 34">
            <a:extLst>
              <a:ext uri="{FF2B5EF4-FFF2-40B4-BE49-F238E27FC236}">
                <a16:creationId xmlns:a16="http://schemas.microsoft.com/office/drawing/2014/main" id="{8C79419D-6E3C-4630-925F-2F9DD8B81A16}"/>
              </a:ext>
            </a:extLst>
          </p:cNvPr>
          <p:cNvSpPr/>
          <p:nvPr/>
        </p:nvSpPr>
        <p:spPr>
          <a:xfrm>
            <a:off x="16276137" y="9020167"/>
            <a:ext cx="1110342" cy="1110342"/>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bg1"/>
                </a:solidFill>
                <a:latin typeface="+mj-lt"/>
              </a:rPr>
              <a:t>03</a:t>
            </a:r>
          </a:p>
        </p:txBody>
      </p:sp>
      <p:sp>
        <p:nvSpPr>
          <p:cNvPr id="36" name="Oval 35">
            <a:extLst>
              <a:ext uri="{FF2B5EF4-FFF2-40B4-BE49-F238E27FC236}">
                <a16:creationId xmlns:a16="http://schemas.microsoft.com/office/drawing/2014/main" id="{1E6C23F2-4BBC-47E9-8C38-CE32C24D87BA}"/>
              </a:ext>
            </a:extLst>
          </p:cNvPr>
          <p:cNvSpPr/>
          <p:nvPr/>
        </p:nvSpPr>
        <p:spPr>
          <a:xfrm>
            <a:off x="21709696" y="4467373"/>
            <a:ext cx="1110342" cy="1110342"/>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bg1"/>
                </a:solidFill>
                <a:latin typeface="+mj-lt"/>
              </a:rPr>
              <a:t>04</a:t>
            </a:r>
          </a:p>
        </p:txBody>
      </p:sp>
      <p:sp>
        <p:nvSpPr>
          <p:cNvPr id="37" name="Rectangle 36">
            <a:extLst>
              <a:ext uri="{FF2B5EF4-FFF2-40B4-BE49-F238E27FC236}">
                <a16:creationId xmlns:a16="http://schemas.microsoft.com/office/drawing/2014/main" id="{54C79C57-3E8C-4617-8A70-884C15B3126E}"/>
              </a:ext>
            </a:extLst>
          </p:cNvPr>
          <p:cNvSpPr/>
          <p:nvPr/>
        </p:nvSpPr>
        <p:spPr>
          <a:xfrm>
            <a:off x="2288076" y="8431946"/>
            <a:ext cx="3872673"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Product One</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
        <p:nvSpPr>
          <p:cNvPr id="38" name="Rectangle 37">
            <a:extLst>
              <a:ext uri="{FF2B5EF4-FFF2-40B4-BE49-F238E27FC236}">
                <a16:creationId xmlns:a16="http://schemas.microsoft.com/office/drawing/2014/main" id="{FACF4433-E28C-4A8C-84FB-82012C0AD736}"/>
              </a:ext>
            </a:extLst>
          </p:cNvPr>
          <p:cNvSpPr/>
          <p:nvPr/>
        </p:nvSpPr>
        <p:spPr>
          <a:xfrm>
            <a:off x="7716332" y="13066399"/>
            <a:ext cx="3872673"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Product Two</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
        <p:nvSpPr>
          <p:cNvPr id="39" name="Rectangle 38">
            <a:extLst>
              <a:ext uri="{FF2B5EF4-FFF2-40B4-BE49-F238E27FC236}">
                <a16:creationId xmlns:a16="http://schemas.microsoft.com/office/drawing/2014/main" id="{E73A764A-53E0-4B1C-8476-87FF5DDAE836}"/>
              </a:ext>
            </a:extLst>
          </p:cNvPr>
          <p:cNvSpPr/>
          <p:nvPr/>
        </p:nvSpPr>
        <p:spPr>
          <a:xfrm>
            <a:off x="13144588" y="4006131"/>
            <a:ext cx="3872673"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Product Three</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
        <p:nvSpPr>
          <p:cNvPr id="40" name="Rectangle 39">
            <a:extLst>
              <a:ext uri="{FF2B5EF4-FFF2-40B4-BE49-F238E27FC236}">
                <a16:creationId xmlns:a16="http://schemas.microsoft.com/office/drawing/2014/main" id="{84912BA2-BB48-4D68-9DFC-90D9BE8A5398}"/>
              </a:ext>
            </a:extLst>
          </p:cNvPr>
          <p:cNvSpPr/>
          <p:nvPr/>
        </p:nvSpPr>
        <p:spPr>
          <a:xfrm>
            <a:off x="18572844" y="8743589"/>
            <a:ext cx="3872673"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Product Four</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354837326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300"/>
                                        <p:tgtEl>
                                          <p:spTgt spid="5"/>
                                        </p:tgtEl>
                                      </p:cBhvr>
                                    </p:animEffect>
                                  </p:childTnLst>
                                </p:cTn>
                              </p:par>
                              <p:par>
                                <p:cTn id="8" presetID="10" presetClass="entr" presetSubtype="0" fill="hold" grpId="0" nodeType="withEffect">
                                  <p:stCondLst>
                                    <p:cond delay="200"/>
                                  </p:stCondLst>
                                  <p:childTnLst>
                                    <p:set>
                                      <p:cBhvr>
                                        <p:cTn id="9" dur="1" fill="hold">
                                          <p:stCondLst>
                                            <p:cond delay="0"/>
                                          </p:stCondLst>
                                        </p:cTn>
                                        <p:tgtEl>
                                          <p:spTgt spid="37"/>
                                        </p:tgtEl>
                                        <p:attrNameLst>
                                          <p:attrName>style.visibility</p:attrName>
                                        </p:attrNameLst>
                                      </p:cBhvr>
                                      <p:to>
                                        <p:strVal val="visible"/>
                                      </p:to>
                                    </p:set>
                                    <p:animEffect transition="in" filter="fade">
                                      <p:cBhvr>
                                        <p:cTn id="10" dur="300"/>
                                        <p:tgtEl>
                                          <p:spTgt spid="37"/>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33"/>
                                        </p:tgtEl>
                                        <p:attrNameLst>
                                          <p:attrName>style.visibility</p:attrName>
                                        </p:attrNameLst>
                                      </p:cBhvr>
                                      <p:to>
                                        <p:strVal val="visible"/>
                                      </p:to>
                                    </p:set>
                                    <p:animEffect transition="in" filter="fade">
                                      <p:cBhvr>
                                        <p:cTn id="13" dur="300"/>
                                        <p:tgtEl>
                                          <p:spTgt spid="33"/>
                                        </p:tgtEl>
                                      </p:cBhvr>
                                    </p:animEffect>
                                  </p:childTnLst>
                                </p:cTn>
                              </p:par>
                              <p:par>
                                <p:cTn id="14" presetID="10" presetClass="entr" presetSubtype="0" fill="hold" nodeType="withEffect">
                                  <p:stCondLst>
                                    <p:cond delay="60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300"/>
                                        <p:tgtEl>
                                          <p:spTgt spid="12"/>
                                        </p:tgtEl>
                                      </p:cBhvr>
                                    </p:animEffect>
                                  </p:childTnLst>
                                </p:cTn>
                              </p:par>
                              <p:par>
                                <p:cTn id="17" presetID="10" presetClass="entr" presetSubtype="0" fill="hold" grpId="0" nodeType="withEffect">
                                  <p:stCondLst>
                                    <p:cond delay="800"/>
                                  </p:stCondLst>
                                  <p:childTnLst>
                                    <p:set>
                                      <p:cBhvr>
                                        <p:cTn id="18" dur="1" fill="hold">
                                          <p:stCondLst>
                                            <p:cond delay="0"/>
                                          </p:stCondLst>
                                        </p:cTn>
                                        <p:tgtEl>
                                          <p:spTgt spid="38"/>
                                        </p:tgtEl>
                                        <p:attrNameLst>
                                          <p:attrName>style.visibility</p:attrName>
                                        </p:attrNameLst>
                                      </p:cBhvr>
                                      <p:to>
                                        <p:strVal val="visible"/>
                                      </p:to>
                                    </p:set>
                                    <p:animEffect transition="in" filter="fade">
                                      <p:cBhvr>
                                        <p:cTn id="19" dur="300"/>
                                        <p:tgtEl>
                                          <p:spTgt spid="38"/>
                                        </p:tgtEl>
                                      </p:cBhvr>
                                    </p:animEffect>
                                  </p:childTnLst>
                                </p:cTn>
                              </p:par>
                              <p:par>
                                <p:cTn id="20" presetID="10" presetClass="entr" presetSubtype="0" fill="hold" grpId="0" nodeType="withEffect">
                                  <p:stCondLst>
                                    <p:cond delay="1000"/>
                                  </p:stCondLst>
                                  <p:childTnLst>
                                    <p:set>
                                      <p:cBhvr>
                                        <p:cTn id="21" dur="1" fill="hold">
                                          <p:stCondLst>
                                            <p:cond delay="0"/>
                                          </p:stCondLst>
                                        </p:cTn>
                                        <p:tgtEl>
                                          <p:spTgt spid="34"/>
                                        </p:tgtEl>
                                        <p:attrNameLst>
                                          <p:attrName>style.visibility</p:attrName>
                                        </p:attrNameLst>
                                      </p:cBhvr>
                                      <p:to>
                                        <p:strVal val="visible"/>
                                      </p:to>
                                    </p:set>
                                    <p:animEffect transition="in" filter="fade">
                                      <p:cBhvr>
                                        <p:cTn id="22" dur="300"/>
                                        <p:tgtEl>
                                          <p:spTgt spid="34"/>
                                        </p:tgtEl>
                                      </p:cBhvr>
                                    </p:animEffect>
                                  </p:childTnLst>
                                </p:cTn>
                              </p:par>
                              <p:par>
                                <p:cTn id="23" presetID="10" presetClass="entr" presetSubtype="0" fill="hold" nodeType="withEffect">
                                  <p:stCondLst>
                                    <p:cond delay="120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300"/>
                                        <p:tgtEl>
                                          <p:spTgt spid="19"/>
                                        </p:tgtEl>
                                      </p:cBhvr>
                                    </p:animEffect>
                                  </p:childTnLst>
                                </p:cTn>
                              </p:par>
                              <p:par>
                                <p:cTn id="26" presetID="10" presetClass="entr" presetSubtype="0" fill="hold" grpId="0" nodeType="withEffect">
                                  <p:stCondLst>
                                    <p:cond delay="1400"/>
                                  </p:stCondLst>
                                  <p:childTnLst>
                                    <p:set>
                                      <p:cBhvr>
                                        <p:cTn id="27" dur="1" fill="hold">
                                          <p:stCondLst>
                                            <p:cond delay="0"/>
                                          </p:stCondLst>
                                        </p:cTn>
                                        <p:tgtEl>
                                          <p:spTgt spid="39"/>
                                        </p:tgtEl>
                                        <p:attrNameLst>
                                          <p:attrName>style.visibility</p:attrName>
                                        </p:attrNameLst>
                                      </p:cBhvr>
                                      <p:to>
                                        <p:strVal val="visible"/>
                                      </p:to>
                                    </p:set>
                                    <p:animEffect transition="in" filter="fade">
                                      <p:cBhvr>
                                        <p:cTn id="28" dur="300"/>
                                        <p:tgtEl>
                                          <p:spTgt spid="39"/>
                                        </p:tgtEl>
                                      </p:cBhvr>
                                    </p:animEffect>
                                  </p:childTnLst>
                                </p:cTn>
                              </p:par>
                              <p:par>
                                <p:cTn id="29" presetID="10" presetClass="entr" presetSubtype="0" fill="hold" grpId="0" nodeType="withEffect">
                                  <p:stCondLst>
                                    <p:cond delay="1600"/>
                                  </p:stCondLst>
                                  <p:childTnLst>
                                    <p:set>
                                      <p:cBhvr>
                                        <p:cTn id="30" dur="1" fill="hold">
                                          <p:stCondLst>
                                            <p:cond delay="0"/>
                                          </p:stCondLst>
                                        </p:cTn>
                                        <p:tgtEl>
                                          <p:spTgt spid="35"/>
                                        </p:tgtEl>
                                        <p:attrNameLst>
                                          <p:attrName>style.visibility</p:attrName>
                                        </p:attrNameLst>
                                      </p:cBhvr>
                                      <p:to>
                                        <p:strVal val="visible"/>
                                      </p:to>
                                    </p:set>
                                    <p:animEffect transition="in" filter="fade">
                                      <p:cBhvr>
                                        <p:cTn id="31" dur="300"/>
                                        <p:tgtEl>
                                          <p:spTgt spid="35"/>
                                        </p:tgtEl>
                                      </p:cBhvr>
                                    </p:animEffect>
                                  </p:childTnLst>
                                </p:cTn>
                              </p:par>
                              <p:par>
                                <p:cTn id="32" presetID="10" presetClass="entr" presetSubtype="0" fill="hold" nodeType="withEffect">
                                  <p:stCondLst>
                                    <p:cond delay="1800"/>
                                  </p:stCondLst>
                                  <p:childTnLst>
                                    <p:set>
                                      <p:cBhvr>
                                        <p:cTn id="33" dur="1" fill="hold">
                                          <p:stCondLst>
                                            <p:cond delay="0"/>
                                          </p:stCondLst>
                                        </p:cTn>
                                        <p:tgtEl>
                                          <p:spTgt spid="26"/>
                                        </p:tgtEl>
                                        <p:attrNameLst>
                                          <p:attrName>style.visibility</p:attrName>
                                        </p:attrNameLst>
                                      </p:cBhvr>
                                      <p:to>
                                        <p:strVal val="visible"/>
                                      </p:to>
                                    </p:set>
                                    <p:animEffect transition="in" filter="fade">
                                      <p:cBhvr>
                                        <p:cTn id="34" dur="300"/>
                                        <p:tgtEl>
                                          <p:spTgt spid="26"/>
                                        </p:tgtEl>
                                      </p:cBhvr>
                                    </p:animEffect>
                                  </p:childTnLst>
                                </p:cTn>
                              </p:par>
                              <p:par>
                                <p:cTn id="35" presetID="10" presetClass="entr" presetSubtype="0" fill="hold" grpId="0" nodeType="withEffect">
                                  <p:stCondLst>
                                    <p:cond delay="2000"/>
                                  </p:stCondLst>
                                  <p:childTnLst>
                                    <p:set>
                                      <p:cBhvr>
                                        <p:cTn id="36" dur="1" fill="hold">
                                          <p:stCondLst>
                                            <p:cond delay="0"/>
                                          </p:stCondLst>
                                        </p:cTn>
                                        <p:tgtEl>
                                          <p:spTgt spid="40"/>
                                        </p:tgtEl>
                                        <p:attrNameLst>
                                          <p:attrName>style.visibility</p:attrName>
                                        </p:attrNameLst>
                                      </p:cBhvr>
                                      <p:to>
                                        <p:strVal val="visible"/>
                                      </p:to>
                                    </p:set>
                                    <p:animEffect transition="in" filter="fade">
                                      <p:cBhvr>
                                        <p:cTn id="37" dur="300"/>
                                        <p:tgtEl>
                                          <p:spTgt spid="40"/>
                                        </p:tgtEl>
                                      </p:cBhvr>
                                    </p:animEffect>
                                  </p:childTnLst>
                                </p:cTn>
                              </p:par>
                              <p:par>
                                <p:cTn id="38" presetID="10" presetClass="entr" presetSubtype="0" fill="hold" grpId="0" nodeType="withEffect">
                                  <p:stCondLst>
                                    <p:cond delay="2200"/>
                                  </p:stCondLst>
                                  <p:childTnLst>
                                    <p:set>
                                      <p:cBhvr>
                                        <p:cTn id="39" dur="1" fill="hold">
                                          <p:stCondLst>
                                            <p:cond delay="0"/>
                                          </p:stCondLst>
                                        </p:cTn>
                                        <p:tgtEl>
                                          <p:spTgt spid="36"/>
                                        </p:tgtEl>
                                        <p:attrNameLst>
                                          <p:attrName>style.visibility</p:attrName>
                                        </p:attrNameLst>
                                      </p:cBhvr>
                                      <p:to>
                                        <p:strVal val="visible"/>
                                      </p:to>
                                    </p:set>
                                    <p:animEffect transition="in" filter="fade">
                                      <p:cBhvr>
                                        <p:cTn id="40" dur="3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animBg="1"/>
      <p:bldP spid="35" grpId="0" animBg="1"/>
      <p:bldP spid="36" grpId="0" animBg="1"/>
      <p:bldP spid="37" grpId="0"/>
      <p:bldP spid="38" grpId="0"/>
      <p:bldP spid="39" grpId="0"/>
      <p:bldP spid="40" grpId="0"/>
    </p:bldLst>
  </p:timing>
</p:sld>
</file>

<file path=ppt/slides/slide27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69A7442-ACD8-4E1A-B58C-B2D57F937DDF}"/>
              </a:ext>
            </a:extLst>
          </p:cNvPr>
          <p:cNvGrpSpPr/>
          <p:nvPr/>
        </p:nvGrpSpPr>
        <p:grpSpPr>
          <a:xfrm>
            <a:off x="4547116" y="3702016"/>
            <a:ext cx="16816942" cy="11079910"/>
            <a:chOff x="3785116" y="1318045"/>
            <a:chExt cx="16816942" cy="11079910"/>
          </a:xfrm>
          <a:solidFill>
            <a:schemeClr val="bg2"/>
          </a:solidFill>
        </p:grpSpPr>
        <p:sp>
          <p:nvSpPr>
            <p:cNvPr id="3" name="Freeform 5">
              <a:extLst>
                <a:ext uri="{FF2B5EF4-FFF2-40B4-BE49-F238E27FC236}">
                  <a16:creationId xmlns:a16="http://schemas.microsoft.com/office/drawing/2014/main" id="{CAD526A2-6B66-4C57-A490-B233FE4885EA}"/>
                </a:ext>
              </a:extLst>
            </p:cNvPr>
            <p:cNvSpPr>
              <a:spLocks/>
            </p:cNvSpPr>
            <p:nvPr/>
          </p:nvSpPr>
          <p:spPr bwMode="auto">
            <a:xfrm>
              <a:off x="11754285" y="6831879"/>
              <a:ext cx="18997" cy="14249"/>
            </a:xfrm>
            <a:custGeom>
              <a:avLst/>
              <a:gdLst>
                <a:gd name="T0" fmla="*/ 4 w 4"/>
                <a:gd name="T1" fmla="*/ 2 h 3"/>
                <a:gd name="T2" fmla="*/ 1 w 4"/>
                <a:gd name="T3" fmla="*/ 3 h 3"/>
                <a:gd name="T4" fmla="*/ 1 w 4"/>
                <a:gd name="T5" fmla="*/ 3 h 3"/>
                <a:gd name="T6" fmla="*/ 1 w 4"/>
                <a:gd name="T7" fmla="*/ 2 h 3"/>
                <a:gd name="T8" fmla="*/ 0 w 4"/>
                <a:gd name="T9" fmla="*/ 1 h 3"/>
                <a:gd name="T10" fmla="*/ 1 w 4"/>
                <a:gd name="T11" fmla="*/ 0 h 3"/>
                <a:gd name="T12" fmla="*/ 1 w 4"/>
                <a:gd name="T13" fmla="*/ 0 h 3"/>
                <a:gd name="T14" fmla="*/ 4 w 4"/>
                <a:gd name="T15" fmla="*/ 0 h 3"/>
                <a:gd name="T16" fmla="*/ 4 w 4"/>
                <a:gd name="T17" fmla="*/ 1 h 3"/>
                <a:gd name="T18" fmla="*/ 4 w 4"/>
                <a:gd name="T19" fmla="*/ 1 h 3"/>
                <a:gd name="T20" fmla="*/ 4 w 4"/>
                <a:gd name="T21" fmla="*/ 1 h 3"/>
                <a:gd name="T22" fmla="*/ 4 w 4"/>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4" y="2"/>
                  </a:moveTo>
                  <a:cubicBezTo>
                    <a:pt x="2" y="2"/>
                    <a:pt x="3" y="2"/>
                    <a:pt x="1" y="3"/>
                  </a:cubicBezTo>
                  <a:cubicBezTo>
                    <a:pt x="1" y="3"/>
                    <a:pt x="1" y="3"/>
                    <a:pt x="1" y="3"/>
                  </a:cubicBezTo>
                  <a:cubicBezTo>
                    <a:pt x="1" y="2"/>
                    <a:pt x="1" y="2"/>
                    <a:pt x="1" y="2"/>
                  </a:cubicBezTo>
                  <a:cubicBezTo>
                    <a:pt x="1" y="2"/>
                    <a:pt x="1" y="2"/>
                    <a:pt x="0" y="1"/>
                  </a:cubicBezTo>
                  <a:cubicBezTo>
                    <a:pt x="1" y="0"/>
                    <a:pt x="1" y="0"/>
                    <a:pt x="1" y="0"/>
                  </a:cubicBezTo>
                  <a:cubicBezTo>
                    <a:pt x="1" y="0"/>
                    <a:pt x="1" y="0"/>
                    <a:pt x="1" y="0"/>
                  </a:cubicBezTo>
                  <a:cubicBezTo>
                    <a:pt x="2" y="0"/>
                    <a:pt x="2" y="0"/>
                    <a:pt x="4" y="0"/>
                  </a:cubicBezTo>
                  <a:cubicBezTo>
                    <a:pt x="4" y="1"/>
                    <a:pt x="4" y="1"/>
                    <a:pt x="4" y="1"/>
                  </a:cubicBezTo>
                  <a:cubicBezTo>
                    <a:pt x="4" y="1"/>
                    <a:pt x="4" y="1"/>
                    <a:pt x="4" y="1"/>
                  </a:cubicBezTo>
                  <a:cubicBezTo>
                    <a:pt x="4" y="1"/>
                    <a:pt x="4" y="1"/>
                    <a:pt x="4" y="1"/>
                  </a:cubicBezTo>
                  <a:lnTo>
                    <a:pt x="4" y="2"/>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 name="Freeform 6">
              <a:extLst>
                <a:ext uri="{FF2B5EF4-FFF2-40B4-BE49-F238E27FC236}">
                  <a16:creationId xmlns:a16="http://schemas.microsoft.com/office/drawing/2014/main" id="{93A4D142-A9C9-4A86-B9F4-D8BF4AB971F4}"/>
                </a:ext>
              </a:extLst>
            </p:cNvPr>
            <p:cNvSpPr>
              <a:spLocks noEditPoints="1"/>
            </p:cNvSpPr>
            <p:nvPr/>
          </p:nvSpPr>
          <p:spPr bwMode="auto">
            <a:xfrm>
              <a:off x="14105143" y="7767474"/>
              <a:ext cx="223214" cy="180470"/>
            </a:xfrm>
            <a:custGeom>
              <a:avLst/>
              <a:gdLst>
                <a:gd name="T0" fmla="*/ 53 w 54"/>
                <a:gd name="T1" fmla="*/ 7 h 43"/>
                <a:gd name="T2" fmla="*/ 54 w 54"/>
                <a:gd name="T3" fmla="*/ 14 h 43"/>
                <a:gd name="T4" fmla="*/ 52 w 54"/>
                <a:gd name="T5" fmla="*/ 15 h 43"/>
                <a:gd name="T6" fmla="*/ 50 w 54"/>
                <a:gd name="T7" fmla="*/ 17 h 43"/>
                <a:gd name="T8" fmla="*/ 49 w 54"/>
                <a:gd name="T9" fmla="*/ 15 h 43"/>
                <a:gd name="T10" fmla="*/ 49 w 54"/>
                <a:gd name="T11" fmla="*/ 15 h 43"/>
                <a:gd name="T12" fmla="*/ 49 w 54"/>
                <a:gd name="T13" fmla="*/ 14 h 43"/>
                <a:gd name="T14" fmla="*/ 48 w 54"/>
                <a:gd name="T15" fmla="*/ 14 h 43"/>
                <a:gd name="T16" fmla="*/ 47 w 54"/>
                <a:gd name="T17" fmla="*/ 15 h 43"/>
                <a:gd name="T18" fmla="*/ 47 w 54"/>
                <a:gd name="T19" fmla="*/ 19 h 43"/>
                <a:gd name="T20" fmla="*/ 47 w 54"/>
                <a:gd name="T21" fmla="*/ 21 h 43"/>
                <a:gd name="T22" fmla="*/ 47 w 54"/>
                <a:gd name="T23" fmla="*/ 23 h 43"/>
                <a:gd name="T24" fmla="*/ 48 w 54"/>
                <a:gd name="T25" fmla="*/ 23 h 43"/>
                <a:gd name="T26" fmla="*/ 49 w 54"/>
                <a:gd name="T27" fmla="*/ 25 h 43"/>
                <a:gd name="T28" fmla="*/ 46 w 54"/>
                <a:gd name="T29" fmla="*/ 26 h 43"/>
                <a:gd name="T30" fmla="*/ 43 w 54"/>
                <a:gd name="T31" fmla="*/ 27 h 43"/>
                <a:gd name="T32" fmla="*/ 44 w 54"/>
                <a:gd name="T33" fmla="*/ 28 h 43"/>
                <a:gd name="T34" fmla="*/ 40 w 54"/>
                <a:gd name="T35" fmla="*/ 42 h 43"/>
                <a:gd name="T36" fmla="*/ 39 w 54"/>
                <a:gd name="T37" fmla="*/ 43 h 43"/>
                <a:gd name="T38" fmla="*/ 0 w 54"/>
                <a:gd name="T39" fmla="*/ 25 h 43"/>
                <a:gd name="T40" fmla="*/ 0 w 54"/>
                <a:gd name="T41" fmla="*/ 22 h 43"/>
                <a:gd name="T42" fmla="*/ 1 w 54"/>
                <a:gd name="T43" fmla="*/ 23 h 43"/>
                <a:gd name="T44" fmla="*/ 2 w 54"/>
                <a:gd name="T45" fmla="*/ 23 h 43"/>
                <a:gd name="T46" fmla="*/ 3 w 54"/>
                <a:gd name="T47" fmla="*/ 26 h 43"/>
                <a:gd name="T48" fmla="*/ 6 w 54"/>
                <a:gd name="T49" fmla="*/ 26 h 43"/>
                <a:gd name="T50" fmla="*/ 26 w 54"/>
                <a:gd name="T51" fmla="*/ 25 h 43"/>
                <a:gd name="T52" fmla="*/ 32 w 54"/>
                <a:gd name="T53" fmla="*/ 22 h 43"/>
                <a:gd name="T54" fmla="*/ 33 w 54"/>
                <a:gd name="T55" fmla="*/ 19 h 43"/>
                <a:gd name="T56" fmla="*/ 34 w 54"/>
                <a:gd name="T57" fmla="*/ 17 h 43"/>
                <a:gd name="T58" fmla="*/ 42 w 54"/>
                <a:gd name="T59" fmla="*/ 10 h 43"/>
                <a:gd name="T60" fmla="*/ 50 w 54"/>
                <a:gd name="T61" fmla="*/ 1 h 43"/>
                <a:gd name="T62" fmla="*/ 51 w 54"/>
                <a:gd name="T63" fmla="*/ 1 h 43"/>
                <a:gd name="T64" fmla="*/ 51 w 54"/>
                <a:gd name="T65" fmla="*/ 6 h 43"/>
                <a:gd name="T66" fmla="*/ 52 w 54"/>
                <a:gd name="T67" fmla="*/ 6 h 43"/>
                <a:gd name="T68" fmla="*/ 52 w 54"/>
                <a:gd name="T69" fmla="*/ 11 h 43"/>
                <a:gd name="T70" fmla="*/ 52 w 54"/>
                <a:gd name="T71" fmla="*/ 10 h 43"/>
                <a:gd name="T72" fmla="*/ 52 w 54"/>
                <a:gd name="T73" fmla="*/ 10 h 43"/>
                <a:gd name="T74" fmla="*/ 52 w 54"/>
                <a:gd name="T75" fmla="*/ 11 h 43"/>
                <a:gd name="T76" fmla="*/ 32 w 54"/>
                <a:gd name="T77" fmla="*/ 21 h 43"/>
                <a:gd name="T78" fmla="*/ 31 w 54"/>
                <a:gd name="T79" fmla="*/ 21 h 43"/>
                <a:gd name="T80" fmla="*/ 31 w 54"/>
                <a:gd name="T81" fmla="*/ 20 h 43"/>
                <a:gd name="T82" fmla="*/ 32 w 54"/>
                <a:gd name="T83" fmla="*/ 20 h 43"/>
                <a:gd name="T84" fmla="*/ 19 w 54"/>
                <a:gd name="T85" fmla="*/ 23 h 43"/>
                <a:gd name="T86" fmla="*/ 18 w 54"/>
                <a:gd name="T87" fmla="*/ 22 h 43"/>
                <a:gd name="T88" fmla="*/ 20 w 54"/>
                <a:gd name="T89" fmla="*/ 21 h 43"/>
                <a:gd name="T90" fmla="*/ 20 w 54"/>
                <a:gd name="T91" fmla="*/ 22 h 43"/>
                <a:gd name="T92" fmla="*/ 11 w 54"/>
                <a:gd name="T93" fmla="*/ 22 h 43"/>
                <a:gd name="T94" fmla="*/ 11 w 54"/>
                <a:gd name="T95" fmla="*/ 22 h 43"/>
                <a:gd name="T96" fmla="*/ 11 w 54"/>
                <a:gd name="T97" fmla="*/ 21 h 43"/>
                <a:gd name="T98" fmla="*/ 11 w 54"/>
                <a:gd name="T99" fmla="*/ 22 h 43"/>
                <a:gd name="T100" fmla="*/ 26 w 54"/>
                <a:gd name="T101" fmla="*/ 24 h 43"/>
                <a:gd name="T102" fmla="*/ 25 w 54"/>
                <a:gd name="T103" fmla="*/ 24 h 43"/>
                <a:gd name="T104" fmla="*/ 23 w 54"/>
                <a:gd name="T105" fmla="*/ 23 h 43"/>
                <a:gd name="T106" fmla="*/ 26 w 54"/>
                <a:gd name="T107"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43">
                  <a:moveTo>
                    <a:pt x="53" y="6"/>
                  </a:moveTo>
                  <a:cubicBezTo>
                    <a:pt x="53" y="7"/>
                    <a:pt x="53" y="7"/>
                    <a:pt x="53" y="7"/>
                  </a:cubicBezTo>
                  <a:cubicBezTo>
                    <a:pt x="53" y="13"/>
                    <a:pt x="53" y="13"/>
                    <a:pt x="53" y="13"/>
                  </a:cubicBezTo>
                  <a:cubicBezTo>
                    <a:pt x="54" y="14"/>
                    <a:pt x="54" y="14"/>
                    <a:pt x="54" y="14"/>
                  </a:cubicBezTo>
                  <a:cubicBezTo>
                    <a:pt x="53" y="14"/>
                    <a:pt x="53" y="14"/>
                    <a:pt x="53" y="14"/>
                  </a:cubicBezTo>
                  <a:cubicBezTo>
                    <a:pt x="53" y="15"/>
                    <a:pt x="53" y="14"/>
                    <a:pt x="52" y="15"/>
                  </a:cubicBezTo>
                  <a:cubicBezTo>
                    <a:pt x="51" y="16"/>
                    <a:pt x="51" y="16"/>
                    <a:pt x="50" y="17"/>
                  </a:cubicBezTo>
                  <a:cubicBezTo>
                    <a:pt x="50" y="17"/>
                    <a:pt x="50" y="17"/>
                    <a:pt x="50" y="17"/>
                  </a:cubicBezTo>
                  <a:cubicBezTo>
                    <a:pt x="49" y="16"/>
                    <a:pt x="49" y="16"/>
                    <a:pt x="49" y="15"/>
                  </a:cubicBezTo>
                  <a:cubicBezTo>
                    <a:pt x="49" y="15"/>
                    <a:pt x="49" y="15"/>
                    <a:pt x="49" y="15"/>
                  </a:cubicBezTo>
                  <a:cubicBezTo>
                    <a:pt x="49" y="15"/>
                    <a:pt x="49" y="15"/>
                    <a:pt x="49" y="15"/>
                  </a:cubicBezTo>
                  <a:cubicBezTo>
                    <a:pt x="49" y="15"/>
                    <a:pt x="49" y="15"/>
                    <a:pt x="49" y="15"/>
                  </a:cubicBezTo>
                  <a:cubicBezTo>
                    <a:pt x="49" y="14"/>
                    <a:pt x="49" y="14"/>
                    <a:pt x="49" y="14"/>
                  </a:cubicBezTo>
                  <a:cubicBezTo>
                    <a:pt x="49" y="14"/>
                    <a:pt x="49" y="14"/>
                    <a:pt x="49" y="14"/>
                  </a:cubicBezTo>
                  <a:cubicBezTo>
                    <a:pt x="48" y="14"/>
                    <a:pt x="48" y="14"/>
                    <a:pt x="48" y="14"/>
                  </a:cubicBezTo>
                  <a:cubicBezTo>
                    <a:pt x="48" y="14"/>
                    <a:pt x="48" y="14"/>
                    <a:pt x="48" y="14"/>
                  </a:cubicBezTo>
                  <a:cubicBezTo>
                    <a:pt x="47" y="15"/>
                    <a:pt x="47" y="15"/>
                    <a:pt x="47" y="15"/>
                  </a:cubicBezTo>
                  <a:cubicBezTo>
                    <a:pt x="47" y="15"/>
                    <a:pt x="47" y="15"/>
                    <a:pt x="47" y="15"/>
                  </a:cubicBezTo>
                  <a:cubicBezTo>
                    <a:pt x="47" y="18"/>
                    <a:pt x="47" y="16"/>
                    <a:pt x="47" y="18"/>
                  </a:cubicBezTo>
                  <a:cubicBezTo>
                    <a:pt x="47" y="19"/>
                    <a:pt x="47" y="19"/>
                    <a:pt x="47" y="19"/>
                  </a:cubicBezTo>
                  <a:cubicBezTo>
                    <a:pt x="47" y="20"/>
                    <a:pt x="47" y="20"/>
                    <a:pt x="47" y="20"/>
                  </a:cubicBezTo>
                  <a:cubicBezTo>
                    <a:pt x="47" y="21"/>
                    <a:pt x="47" y="21"/>
                    <a:pt x="47" y="21"/>
                  </a:cubicBezTo>
                  <a:cubicBezTo>
                    <a:pt x="47" y="22"/>
                    <a:pt x="47" y="22"/>
                    <a:pt x="47" y="22"/>
                  </a:cubicBezTo>
                  <a:cubicBezTo>
                    <a:pt x="47" y="23"/>
                    <a:pt x="47" y="23"/>
                    <a:pt x="47" y="23"/>
                  </a:cubicBezTo>
                  <a:cubicBezTo>
                    <a:pt x="47" y="23"/>
                    <a:pt x="47" y="23"/>
                    <a:pt x="47" y="23"/>
                  </a:cubicBezTo>
                  <a:cubicBezTo>
                    <a:pt x="48" y="23"/>
                    <a:pt x="48" y="23"/>
                    <a:pt x="48" y="23"/>
                  </a:cubicBezTo>
                  <a:cubicBezTo>
                    <a:pt x="49" y="24"/>
                    <a:pt x="49" y="24"/>
                    <a:pt x="49" y="25"/>
                  </a:cubicBezTo>
                  <a:cubicBezTo>
                    <a:pt x="49" y="25"/>
                    <a:pt x="49" y="25"/>
                    <a:pt x="49" y="25"/>
                  </a:cubicBezTo>
                  <a:cubicBezTo>
                    <a:pt x="48" y="25"/>
                    <a:pt x="48" y="25"/>
                    <a:pt x="47" y="26"/>
                  </a:cubicBezTo>
                  <a:cubicBezTo>
                    <a:pt x="46" y="26"/>
                    <a:pt x="46" y="26"/>
                    <a:pt x="46" y="26"/>
                  </a:cubicBezTo>
                  <a:cubicBezTo>
                    <a:pt x="44" y="26"/>
                    <a:pt x="44" y="26"/>
                    <a:pt x="44" y="26"/>
                  </a:cubicBezTo>
                  <a:cubicBezTo>
                    <a:pt x="43" y="27"/>
                    <a:pt x="43" y="27"/>
                    <a:pt x="43" y="27"/>
                  </a:cubicBezTo>
                  <a:cubicBezTo>
                    <a:pt x="44" y="27"/>
                    <a:pt x="43" y="27"/>
                    <a:pt x="44" y="27"/>
                  </a:cubicBezTo>
                  <a:cubicBezTo>
                    <a:pt x="44" y="28"/>
                    <a:pt x="44" y="28"/>
                    <a:pt x="44" y="28"/>
                  </a:cubicBezTo>
                  <a:cubicBezTo>
                    <a:pt x="44" y="30"/>
                    <a:pt x="41" y="36"/>
                    <a:pt x="40" y="38"/>
                  </a:cubicBezTo>
                  <a:cubicBezTo>
                    <a:pt x="40" y="40"/>
                    <a:pt x="40" y="39"/>
                    <a:pt x="40" y="42"/>
                  </a:cubicBezTo>
                  <a:cubicBezTo>
                    <a:pt x="39" y="43"/>
                    <a:pt x="39" y="43"/>
                    <a:pt x="39" y="43"/>
                  </a:cubicBezTo>
                  <a:cubicBezTo>
                    <a:pt x="39" y="43"/>
                    <a:pt x="39" y="43"/>
                    <a:pt x="39" y="43"/>
                  </a:cubicBezTo>
                  <a:cubicBezTo>
                    <a:pt x="37" y="42"/>
                    <a:pt x="13" y="39"/>
                    <a:pt x="11" y="39"/>
                  </a:cubicBezTo>
                  <a:cubicBezTo>
                    <a:pt x="1" y="27"/>
                    <a:pt x="0" y="25"/>
                    <a:pt x="0" y="25"/>
                  </a:cubicBezTo>
                  <a:cubicBezTo>
                    <a:pt x="0" y="24"/>
                    <a:pt x="0" y="24"/>
                    <a:pt x="0" y="24"/>
                  </a:cubicBezTo>
                  <a:cubicBezTo>
                    <a:pt x="0" y="24"/>
                    <a:pt x="0" y="23"/>
                    <a:pt x="0" y="22"/>
                  </a:cubicBezTo>
                  <a:cubicBezTo>
                    <a:pt x="0" y="22"/>
                    <a:pt x="0" y="22"/>
                    <a:pt x="0" y="22"/>
                  </a:cubicBezTo>
                  <a:cubicBezTo>
                    <a:pt x="0" y="22"/>
                    <a:pt x="0" y="22"/>
                    <a:pt x="1" y="23"/>
                  </a:cubicBezTo>
                  <a:cubicBezTo>
                    <a:pt x="1" y="23"/>
                    <a:pt x="1" y="23"/>
                    <a:pt x="1" y="23"/>
                  </a:cubicBezTo>
                  <a:cubicBezTo>
                    <a:pt x="2" y="23"/>
                    <a:pt x="2" y="23"/>
                    <a:pt x="2" y="23"/>
                  </a:cubicBezTo>
                  <a:cubicBezTo>
                    <a:pt x="2" y="25"/>
                    <a:pt x="2" y="25"/>
                    <a:pt x="2" y="25"/>
                  </a:cubicBezTo>
                  <a:cubicBezTo>
                    <a:pt x="3" y="26"/>
                    <a:pt x="3" y="26"/>
                    <a:pt x="3" y="26"/>
                  </a:cubicBezTo>
                  <a:cubicBezTo>
                    <a:pt x="3" y="26"/>
                    <a:pt x="3" y="26"/>
                    <a:pt x="3" y="26"/>
                  </a:cubicBezTo>
                  <a:cubicBezTo>
                    <a:pt x="6" y="26"/>
                    <a:pt x="6" y="26"/>
                    <a:pt x="6" y="26"/>
                  </a:cubicBezTo>
                  <a:cubicBezTo>
                    <a:pt x="8" y="26"/>
                    <a:pt x="9" y="25"/>
                    <a:pt x="12" y="24"/>
                  </a:cubicBezTo>
                  <a:cubicBezTo>
                    <a:pt x="17" y="24"/>
                    <a:pt x="23" y="25"/>
                    <a:pt x="26" y="25"/>
                  </a:cubicBezTo>
                  <a:cubicBezTo>
                    <a:pt x="27" y="24"/>
                    <a:pt x="31" y="23"/>
                    <a:pt x="31" y="23"/>
                  </a:cubicBezTo>
                  <a:cubicBezTo>
                    <a:pt x="32" y="22"/>
                    <a:pt x="32" y="22"/>
                    <a:pt x="32" y="22"/>
                  </a:cubicBezTo>
                  <a:cubicBezTo>
                    <a:pt x="32" y="20"/>
                    <a:pt x="32" y="20"/>
                    <a:pt x="33" y="19"/>
                  </a:cubicBezTo>
                  <a:cubicBezTo>
                    <a:pt x="33" y="19"/>
                    <a:pt x="33" y="19"/>
                    <a:pt x="33" y="19"/>
                  </a:cubicBezTo>
                  <a:cubicBezTo>
                    <a:pt x="34" y="18"/>
                    <a:pt x="34" y="18"/>
                    <a:pt x="34" y="18"/>
                  </a:cubicBezTo>
                  <a:cubicBezTo>
                    <a:pt x="34" y="17"/>
                    <a:pt x="34" y="17"/>
                    <a:pt x="34" y="17"/>
                  </a:cubicBezTo>
                  <a:cubicBezTo>
                    <a:pt x="35" y="16"/>
                    <a:pt x="39" y="14"/>
                    <a:pt x="41" y="11"/>
                  </a:cubicBezTo>
                  <a:cubicBezTo>
                    <a:pt x="42" y="10"/>
                    <a:pt x="42" y="10"/>
                    <a:pt x="42" y="10"/>
                  </a:cubicBezTo>
                  <a:cubicBezTo>
                    <a:pt x="46" y="6"/>
                    <a:pt x="40" y="10"/>
                    <a:pt x="49" y="4"/>
                  </a:cubicBezTo>
                  <a:cubicBezTo>
                    <a:pt x="50" y="2"/>
                    <a:pt x="50" y="1"/>
                    <a:pt x="50" y="1"/>
                  </a:cubicBezTo>
                  <a:cubicBezTo>
                    <a:pt x="51" y="0"/>
                    <a:pt x="51" y="0"/>
                    <a:pt x="51" y="0"/>
                  </a:cubicBezTo>
                  <a:cubicBezTo>
                    <a:pt x="51" y="1"/>
                    <a:pt x="51" y="1"/>
                    <a:pt x="51" y="1"/>
                  </a:cubicBezTo>
                  <a:cubicBezTo>
                    <a:pt x="51" y="2"/>
                    <a:pt x="51" y="5"/>
                    <a:pt x="51" y="5"/>
                  </a:cubicBezTo>
                  <a:cubicBezTo>
                    <a:pt x="51" y="6"/>
                    <a:pt x="51" y="6"/>
                    <a:pt x="51" y="6"/>
                  </a:cubicBezTo>
                  <a:cubicBezTo>
                    <a:pt x="52" y="6"/>
                    <a:pt x="52" y="6"/>
                    <a:pt x="52" y="6"/>
                  </a:cubicBezTo>
                  <a:cubicBezTo>
                    <a:pt x="52" y="6"/>
                    <a:pt x="52" y="6"/>
                    <a:pt x="52" y="6"/>
                  </a:cubicBezTo>
                  <a:cubicBezTo>
                    <a:pt x="53" y="6"/>
                    <a:pt x="53" y="6"/>
                    <a:pt x="53" y="6"/>
                  </a:cubicBezTo>
                  <a:close/>
                  <a:moveTo>
                    <a:pt x="52" y="11"/>
                  </a:moveTo>
                  <a:cubicBezTo>
                    <a:pt x="52" y="10"/>
                    <a:pt x="52" y="10"/>
                    <a:pt x="52" y="10"/>
                  </a:cubicBezTo>
                  <a:cubicBezTo>
                    <a:pt x="52" y="10"/>
                    <a:pt x="52" y="10"/>
                    <a:pt x="52" y="10"/>
                  </a:cubicBezTo>
                  <a:cubicBezTo>
                    <a:pt x="52" y="10"/>
                    <a:pt x="52" y="10"/>
                    <a:pt x="52" y="10"/>
                  </a:cubicBezTo>
                  <a:cubicBezTo>
                    <a:pt x="52" y="10"/>
                    <a:pt x="52" y="10"/>
                    <a:pt x="52" y="10"/>
                  </a:cubicBezTo>
                  <a:cubicBezTo>
                    <a:pt x="52" y="11"/>
                    <a:pt x="52" y="11"/>
                    <a:pt x="52" y="11"/>
                  </a:cubicBezTo>
                  <a:cubicBezTo>
                    <a:pt x="52" y="11"/>
                    <a:pt x="52" y="11"/>
                    <a:pt x="52" y="11"/>
                  </a:cubicBezTo>
                  <a:cubicBezTo>
                    <a:pt x="52" y="11"/>
                    <a:pt x="52" y="11"/>
                    <a:pt x="52" y="11"/>
                  </a:cubicBezTo>
                  <a:close/>
                  <a:moveTo>
                    <a:pt x="32" y="21"/>
                  </a:moveTo>
                  <a:cubicBezTo>
                    <a:pt x="32" y="21"/>
                    <a:pt x="32" y="21"/>
                    <a:pt x="32"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1"/>
                    <a:pt x="32" y="21"/>
                    <a:pt x="32" y="21"/>
                  </a:cubicBezTo>
                  <a:close/>
                  <a:moveTo>
                    <a:pt x="19" y="23"/>
                  </a:moveTo>
                  <a:cubicBezTo>
                    <a:pt x="18" y="23"/>
                    <a:pt x="18" y="23"/>
                    <a:pt x="18" y="23"/>
                  </a:cubicBezTo>
                  <a:cubicBezTo>
                    <a:pt x="18" y="22"/>
                    <a:pt x="18" y="22"/>
                    <a:pt x="18" y="22"/>
                  </a:cubicBezTo>
                  <a:cubicBezTo>
                    <a:pt x="18" y="22"/>
                    <a:pt x="19" y="22"/>
                    <a:pt x="20" y="21"/>
                  </a:cubicBezTo>
                  <a:cubicBezTo>
                    <a:pt x="20" y="21"/>
                    <a:pt x="20" y="21"/>
                    <a:pt x="20" y="21"/>
                  </a:cubicBezTo>
                  <a:cubicBezTo>
                    <a:pt x="21" y="21"/>
                    <a:pt x="21" y="21"/>
                    <a:pt x="21" y="21"/>
                  </a:cubicBezTo>
                  <a:cubicBezTo>
                    <a:pt x="20" y="22"/>
                    <a:pt x="20" y="22"/>
                    <a:pt x="20" y="22"/>
                  </a:cubicBezTo>
                  <a:cubicBezTo>
                    <a:pt x="19" y="23"/>
                    <a:pt x="19" y="23"/>
                    <a:pt x="19" y="23"/>
                  </a:cubicBezTo>
                  <a:close/>
                  <a:moveTo>
                    <a:pt x="11" y="22"/>
                  </a:moveTo>
                  <a:cubicBezTo>
                    <a:pt x="11" y="22"/>
                    <a:pt x="11" y="22"/>
                    <a:pt x="11" y="22"/>
                  </a:cubicBezTo>
                  <a:cubicBezTo>
                    <a:pt x="11" y="22"/>
                    <a:pt x="11" y="22"/>
                    <a:pt x="11" y="22"/>
                  </a:cubicBezTo>
                  <a:cubicBezTo>
                    <a:pt x="11" y="22"/>
                    <a:pt x="11" y="22"/>
                    <a:pt x="11" y="22"/>
                  </a:cubicBezTo>
                  <a:cubicBezTo>
                    <a:pt x="11" y="21"/>
                    <a:pt x="11" y="21"/>
                    <a:pt x="11" y="21"/>
                  </a:cubicBezTo>
                  <a:cubicBezTo>
                    <a:pt x="12" y="22"/>
                    <a:pt x="12" y="22"/>
                    <a:pt x="12" y="22"/>
                  </a:cubicBezTo>
                  <a:lnTo>
                    <a:pt x="11" y="22"/>
                  </a:lnTo>
                  <a:close/>
                  <a:moveTo>
                    <a:pt x="26" y="24"/>
                  </a:moveTo>
                  <a:cubicBezTo>
                    <a:pt x="26" y="24"/>
                    <a:pt x="26" y="24"/>
                    <a:pt x="26" y="24"/>
                  </a:cubicBezTo>
                  <a:cubicBezTo>
                    <a:pt x="25" y="24"/>
                    <a:pt x="25" y="24"/>
                    <a:pt x="25" y="24"/>
                  </a:cubicBezTo>
                  <a:cubicBezTo>
                    <a:pt x="25" y="24"/>
                    <a:pt x="25" y="24"/>
                    <a:pt x="25" y="24"/>
                  </a:cubicBezTo>
                  <a:cubicBezTo>
                    <a:pt x="23" y="24"/>
                    <a:pt x="24" y="24"/>
                    <a:pt x="23" y="24"/>
                  </a:cubicBezTo>
                  <a:cubicBezTo>
                    <a:pt x="23" y="23"/>
                    <a:pt x="23" y="23"/>
                    <a:pt x="23" y="23"/>
                  </a:cubicBezTo>
                  <a:cubicBezTo>
                    <a:pt x="25" y="23"/>
                    <a:pt x="25" y="23"/>
                    <a:pt x="25" y="23"/>
                  </a:cubicBezTo>
                  <a:cubicBezTo>
                    <a:pt x="26" y="23"/>
                    <a:pt x="26" y="23"/>
                    <a:pt x="26" y="24"/>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 name="Freeform 7">
              <a:extLst>
                <a:ext uri="{FF2B5EF4-FFF2-40B4-BE49-F238E27FC236}">
                  <a16:creationId xmlns:a16="http://schemas.microsoft.com/office/drawing/2014/main" id="{11969C41-0359-4281-8290-29E7A4F85B0C}"/>
                </a:ext>
              </a:extLst>
            </p:cNvPr>
            <p:cNvSpPr>
              <a:spLocks/>
            </p:cNvSpPr>
            <p:nvPr/>
          </p:nvSpPr>
          <p:spPr bwMode="auto">
            <a:xfrm>
              <a:off x="14523074" y="7083588"/>
              <a:ext cx="674387" cy="508167"/>
            </a:xfrm>
            <a:custGeom>
              <a:avLst/>
              <a:gdLst>
                <a:gd name="T0" fmla="*/ 160 w 162"/>
                <a:gd name="T1" fmla="*/ 17 h 122"/>
                <a:gd name="T2" fmla="*/ 157 w 162"/>
                <a:gd name="T3" fmla="*/ 20 h 122"/>
                <a:gd name="T4" fmla="*/ 136 w 162"/>
                <a:gd name="T5" fmla="*/ 23 h 122"/>
                <a:gd name="T6" fmla="*/ 127 w 162"/>
                <a:gd name="T7" fmla="*/ 28 h 122"/>
                <a:gd name="T8" fmla="*/ 120 w 162"/>
                <a:gd name="T9" fmla="*/ 34 h 122"/>
                <a:gd name="T10" fmla="*/ 124 w 162"/>
                <a:gd name="T11" fmla="*/ 41 h 122"/>
                <a:gd name="T12" fmla="*/ 125 w 162"/>
                <a:gd name="T13" fmla="*/ 46 h 122"/>
                <a:gd name="T14" fmla="*/ 121 w 162"/>
                <a:gd name="T15" fmla="*/ 50 h 122"/>
                <a:gd name="T16" fmla="*/ 117 w 162"/>
                <a:gd name="T17" fmla="*/ 55 h 122"/>
                <a:gd name="T18" fmla="*/ 118 w 162"/>
                <a:gd name="T19" fmla="*/ 61 h 122"/>
                <a:gd name="T20" fmla="*/ 110 w 162"/>
                <a:gd name="T21" fmla="*/ 70 h 122"/>
                <a:gd name="T22" fmla="*/ 101 w 162"/>
                <a:gd name="T23" fmla="*/ 75 h 122"/>
                <a:gd name="T24" fmla="*/ 99 w 162"/>
                <a:gd name="T25" fmla="*/ 81 h 122"/>
                <a:gd name="T26" fmla="*/ 95 w 162"/>
                <a:gd name="T27" fmla="*/ 93 h 122"/>
                <a:gd name="T28" fmla="*/ 91 w 162"/>
                <a:gd name="T29" fmla="*/ 91 h 122"/>
                <a:gd name="T30" fmla="*/ 86 w 162"/>
                <a:gd name="T31" fmla="*/ 91 h 122"/>
                <a:gd name="T32" fmla="*/ 80 w 162"/>
                <a:gd name="T33" fmla="*/ 95 h 122"/>
                <a:gd name="T34" fmla="*/ 81 w 162"/>
                <a:gd name="T35" fmla="*/ 97 h 122"/>
                <a:gd name="T36" fmla="*/ 73 w 162"/>
                <a:gd name="T37" fmla="*/ 98 h 122"/>
                <a:gd name="T38" fmla="*/ 66 w 162"/>
                <a:gd name="T39" fmla="*/ 103 h 122"/>
                <a:gd name="T40" fmla="*/ 64 w 162"/>
                <a:gd name="T41" fmla="*/ 114 h 122"/>
                <a:gd name="T42" fmla="*/ 63 w 162"/>
                <a:gd name="T43" fmla="*/ 117 h 122"/>
                <a:gd name="T44" fmla="*/ 47 w 162"/>
                <a:gd name="T45" fmla="*/ 120 h 122"/>
                <a:gd name="T46" fmla="*/ 34 w 162"/>
                <a:gd name="T47" fmla="*/ 121 h 122"/>
                <a:gd name="T48" fmla="*/ 14 w 162"/>
                <a:gd name="T49" fmla="*/ 98 h 122"/>
                <a:gd name="T50" fmla="*/ 3 w 162"/>
                <a:gd name="T51" fmla="*/ 92 h 122"/>
                <a:gd name="T52" fmla="*/ 0 w 162"/>
                <a:gd name="T53" fmla="*/ 74 h 122"/>
                <a:gd name="T54" fmla="*/ 1 w 162"/>
                <a:gd name="T55" fmla="*/ 67 h 122"/>
                <a:gd name="T56" fmla="*/ 0 w 162"/>
                <a:gd name="T57" fmla="*/ 61 h 122"/>
                <a:gd name="T58" fmla="*/ 2 w 162"/>
                <a:gd name="T59" fmla="*/ 55 h 122"/>
                <a:gd name="T60" fmla="*/ 5 w 162"/>
                <a:gd name="T61" fmla="*/ 53 h 122"/>
                <a:gd name="T62" fmla="*/ 7 w 162"/>
                <a:gd name="T63" fmla="*/ 47 h 122"/>
                <a:gd name="T64" fmla="*/ 8 w 162"/>
                <a:gd name="T65" fmla="*/ 41 h 122"/>
                <a:gd name="T66" fmla="*/ 11 w 162"/>
                <a:gd name="T67" fmla="*/ 42 h 122"/>
                <a:gd name="T68" fmla="*/ 19 w 162"/>
                <a:gd name="T69" fmla="*/ 45 h 122"/>
                <a:gd name="T70" fmla="*/ 22 w 162"/>
                <a:gd name="T71" fmla="*/ 45 h 122"/>
                <a:gd name="T72" fmla="*/ 30 w 162"/>
                <a:gd name="T73" fmla="*/ 39 h 122"/>
                <a:gd name="T74" fmla="*/ 31 w 162"/>
                <a:gd name="T75" fmla="*/ 37 h 122"/>
                <a:gd name="T76" fmla="*/ 40 w 162"/>
                <a:gd name="T77" fmla="*/ 33 h 122"/>
                <a:gd name="T78" fmla="*/ 57 w 162"/>
                <a:gd name="T79" fmla="*/ 17 h 122"/>
                <a:gd name="T80" fmla="*/ 63 w 162"/>
                <a:gd name="T81" fmla="*/ 15 h 122"/>
                <a:gd name="T82" fmla="*/ 75 w 162"/>
                <a:gd name="T83" fmla="*/ 17 h 122"/>
                <a:gd name="T84" fmla="*/ 79 w 162"/>
                <a:gd name="T85" fmla="*/ 17 h 122"/>
                <a:gd name="T86" fmla="*/ 81 w 162"/>
                <a:gd name="T87" fmla="*/ 19 h 122"/>
                <a:gd name="T88" fmla="*/ 87 w 162"/>
                <a:gd name="T89" fmla="*/ 21 h 122"/>
                <a:gd name="T90" fmla="*/ 91 w 162"/>
                <a:gd name="T91" fmla="*/ 18 h 122"/>
                <a:gd name="T92" fmla="*/ 93 w 162"/>
                <a:gd name="T93" fmla="*/ 17 h 122"/>
                <a:gd name="T94" fmla="*/ 95 w 162"/>
                <a:gd name="T95" fmla="*/ 16 h 122"/>
                <a:gd name="T96" fmla="*/ 100 w 162"/>
                <a:gd name="T97" fmla="*/ 17 h 122"/>
                <a:gd name="T98" fmla="*/ 102 w 162"/>
                <a:gd name="T99" fmla="*/ 12 h 122"/>
                <a:gd name="T100" fmla="*/ 108 w 162"/>
                <a:gd name="T101" fmla="*/ 13 h 122"/>
                <a:gd name="T102" fmla="*/ 109 w 162"/>
                <a:gd name="T103" fmla="*/ 8 h 122"/>
                <a:gd name="T104" fmla="*/ 116 w 162"/>
                <a:gd name="T105" fmla="*/ 0 h 122"/>
                <a:gd name="T106" fmla="*/ 121 w 162"/>
                <a:gd name="T107" fmla="*/ 8 h 122"/>
                <a:gd name="T108" fmla="*/ 124 w 162"/>
                <a:gd name="T109" fmla="*/ 8 h 122"/>
                <a:gd name="T110" fmla="*/ 125 w 162"/>
                <a:gd name="T111" fmla="*/ 25 h 122"/>
                <a:gd name="T112" fmla="*/ 136 w 162"/>
                <a:gd name="T113" fmla="*/ 20 h 122"/>
                <a:gd name="T114" fmla="*/ 148 w 162"/>
                <a:gd name="T115" fmla="*/ 15 h 122"/>
                <a:gd name="T116" fmla="*/ 147 w 162"/>
                <a:gd name="T117" fmla="*/ 17 h 122"/>
                <a:gd name="T118" fmla="*/ 155 w 162"/>
                <a:gd name="T119"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2" h="122">
                  <a:moveTo>
                    <a:pt x="161" y="18"/>
                  </a:moveTo>
                  <a:cubicBezTo>
                    <a:pt x="161" y="18"/>
                    <a:pt x="161" y="18"/>
                    <a:pt x="161" y="18"/>
                  </a:cubicBezTo>
                  <a:cubicBezTo>
                    <a:pt x="160" y="17"/>
                    <a:pt x="160" y="17"/>
                    <a:pt x="160" y="17"/>
                  </a:cubicBezTo>
                  <a:cubicBezTo>
                    <a:pt x="160" y="17"/>
                    <a:pt x="160" y="17"/>
                    <a:pt x="160" y="17"/>
                  </a:cubicBezTo>
                  <a:cubicBezTo>
                    <a:pt x="159" y="17"/>
                    <a:pt x="159" y="17"/>
                    <a:pt x="159" y="17"/>
                  </a:cubicBezTo>
                  <a:cubicBezTo>
                    <a:pt x="159" y="17"/>
                    <a:pt x="158" y="17"/>
                    <a:pt x="155" y="19"/>
                  </a:cubicBezTo>
                  <a:cubicBezTo>
                    <a:pt x="156" y="19"/>
                    <a:pt x="156" y="19"/>
                    <a:pt x="156" y="19"/>
                  </a:cubicBezTo>
                  <a:cubicBezTo>
                    <a:pt x="157" y="20"/>
                    <a:pt x="157" y="20"/>
                    <a:pt x="157" y="20"/>
                  </a:cubicBezTo>
                  <a:cubicBezTo>
                    <a:pt x="153" y="22"/>
                    <a:pt x="153" y="22"/>
                    <a:pt x="152" y="23"/>
                  </a:cubicBezTo>
                  <a:cubicBezTo>
                    <a:pt x="151" y="23"/>
                    <a:pt x="151" y="23"/>
                    <a:pt x="151" y="23"/>
                  </a:cubicBezTo>
                  <a:cubicBezTo>
                    <a:pt x="150" y="23"/>
                    <a:pt x="151" y="23"/>
                    <a:pt x="149" y="22"/>
                  </a:cubicBezTo>
                  <a:cubicBezTo>
                    <a:pt x="137" y="23"/>
                    <a:pt x="144" y="23"/>
                    <a:pt x="136" y="23"/>
                  </a:cubicBezTo>
                  <a:cubicBezTo>
                    <a:pt x="134" y="24"/>
                    <a:pt x="134" y="24"/>
                    <a:pt x="132" y="24"/>
                  </a:cubicBezTo>
                  <a:cubicBezTo>
                    <a:pt x="131" y="25"/>
                    <a:pt x="131" y="25"/>
                    <a:pt x="131" y="25"/>
                  </a:cubicBezTo>
                  <a:cubicBezTo>
                    <a:pt x="130" y="26"/>
                    <a:pt x="130" y="26"/>
                    <a:pt x="130" y="26"/>
                  </a:cubicBezTo>
                  <a:cubicBezTo>
                    <a:pt x="128" y="28"/>
                    <a:pt x="128" y="27"/>
                    <a:pt x="127" y="28"/>
                  </a:cubicBezTo>
                  <a:cubicBezTo>
                    <a:pt x="126" y="29"/>
                    <a:pt x="126" y="29"/>
                    <a:pt x="126" y="29"/>
                  </a:cubicBezTo>
                  <a:cubicBezTo>
                    <a:pt x="126" y="29"/>
                    <a:pt x="126" y="29"/>
                    <a:pt x="125" y="29"/>
                  </a:cubicBezTo>
                  <a:cubicBezTo>
                    <a:pt x="123" y="31"/>
                    <a:pt x="123" y="31"/>
                    <a:pt x="120" y="33"/>
                  </a:cubicBezTo>
                  <a:cubicBezTo>
                    <a:pt x="120" y="34"/>
                    <a:pt x="120" y="34"/>
                    <a:pt x="120" y="34"/>
                  </a:cubicBezTo>
                  <a:cubicBezTo>
                    <a:pt x="120" y="35"/>
                    <a:pt x="120" y="35"/>
                    <a:pt x="120" y="35"/>
                  </a:cubicBezTo>
                  <a:cubicBezTo>
                    <a:pt x="121" y="36"/>
                    <a:pt x="121" y="36"/>
                    <a:pt x="121" y="36"/>
                  </a:cubicBezTo>
                  <a:cubicBezTo>
                    <a:pt x="122" y="37"/>
                    <a:pt x="123" y="37"/>
                    <a:pt x="123" y="40"/>
                  </a:cubicBezTo>
                  <a:cubicBezTo>
                    <a:pt x="124" y="41"/>
                    <a:pt x="124" y="41"/>
                    <a:pt x="124" y="41"/>
                  </a:cubicBezTo>
                  <a:cubicBezTo>
                    <a:pt x="124" y="42"/>
                    <a:pt x="124" y="42"/>
                    <a:pt x="124" y="43"/>
                  </a:cubicBezTo>
                  <a:cubicBezTo>
                    <a:pt x="124" y="43"/>
                    <a:pt x="124" y="43"/>
                    <a:pt x="124" y="44"/>
                  </a:cubicBezTo>
                  <a:cubicBezTo>
                    <a:pt x="124" y="44"/>
                    <a:pt x="124" y="44"/>
                    <a:pt x="124" y="44"/>
                  </a:cubicBezTo>
                  <a:cubicBezTo>
                    <a:pt x="124" y="45"/>
                    <a:pt x="124" y="45"/>
                    <a:pt x="125" y="46"/>
                  </a:cubicBezTo>
                  <a:cubicBezTo>
                    <a:pt x="124" y="46"/>
                    <a:pt x="124" y="46"/>
                    <a:pt x="124" y="46"/>
                  </a:cubicBezTo>
                  <a:cubicBezTo>
                    <a:pt x="124" y="47"/>
                    <a:pt x="124" y="47"/>
                    <a:pt x="124" y="47"/>
                  </a:cubicBezTo>
                  <a:cubicBezTo>
                    <a:pt x="123" y="48"/>
                    <a:pt x="124" y="48"/>
                    <a:pt x="123" y="49"/>
                  </a:cubicBezTo>
                  <a:cubicBezTo>
                    <a:pt x="121" y="50"/>
                    <a:pt x="122" y="50"/>
                    <a:pt x="121" y="50"/>
                  </a:cubicBezTo>
                  <a:cubicBezTo>
                    <a:pt x="120" y="52"/>
                    <a:pt x="120" y="51"/>
                    <a:pt x="119" y="53"/>
                  </a:cubicBezTo>
                  <a:cubicBezTo>
                    <a:pt x="118" y="54"/>
                    <a:pt x="118" y="54"/>
                    <a:pt x="118" y="54"/>
                  </a:cubicBezTo>
                  <a:cubicBezTo>
                    <a:pt x="118" y="54"/>
                    <a:pt x="118" y="54"/>
                    <a:pt x="118" y="54"/>
                  </a:cubicBezTo>
                  <a:cubicBezTo>
                    <a:pt x="117" y="55"/>
                    <a:pt x="117" y="55"/>
                    <a:pt x="117" y="55"/>
                  </a:cubicBezTo>
                  <a:cubicBezTo>
                    <a:pt x="117" y="55"/>
                    <a:pt x="117" y="55"/>
                    <a:pt x="117" y="55"/>
                  </a:cubicBezTo>
                  <a:cubicBezTo>
                    <a:pt x="118" y="56"/>
                    <a:pt x="118" y="56"/>
                    <a:pt x="119" y="57"/>
                  </a:cubicBezTo>
                  <a:cubicBezTo>
                    <a:pt x="119" y="59"/>
                    <a:pt x="119" y="59"/>
                    <a:pt x="119" y="60"/>
                  </a:cubicBezTo>
                  <a:cubicBezTo>
                    <a:pt x="118" y="61"/>
                    <a:pt x="118" y="61"/>
                    <a:pt x="118" y="61"/>
                  </a:cubicBezTo>
                  <a:cubicBezTo>
                    <a:pt x="112" y="64"/>
                    <a:pt x="110" y="63"/>
                    <a:pt x="106" y="61"/>
                  </a:cubicBezTo>
                  <a:cubicBezTo>
                    <a:pt x="105" y="62"/>
                    <a:pt x="105" y="62"/>
                    <a:pt x="105" y="62"/>
                  </a:cubicBezTo>
                  <a:cubicBezTo>
                    <a:pt x="105" y="63"/>
                    <a:pt x="105" y="63"/>
                    <a:pt x="105" y="63"/>
                  </a:cubicBezTo>
                  <a:cubicBezTo>
                    <a:pt x="110" y="69"/>
                    <a:pt x="107" y="66"/>
                    <a:pt x="110" y="70"/>
                  </a:cubicBezTo>
                  <a:cubicBezTo>
                    <a:pt x="109" y="72"/>
                    <a:pt x="109" y="72"/>
                    <a:pt x="109" y="72"/>
                  </a:cubicBezTo>
                  <a:cubicBezTo>
                    <a:pt x="107" y="73"/>
                    <a:pt x="108" y="72"/>
                    <a:pt x="106" y="74"/>
                  </a:cubicBezTo>
                  <a:cubicBezTo>
                    <a:pt x="103" y="74"/>
                    <a:pt x="103" y="74"/>
                    <a:pt x="102" y="75"/>
                  </a:cubicBezTo>
                  <a:cubicBezTo>
                    <a:pt x="101" y="75"/>
                    <a:pt x="101" y="75"/>
                    <a:pt x="101" y="75"/>
                  </a:cubicBezTo>
                  <a:cubicBezTo>
                    <a:pt x="100" y="78"/>
                    <a:pt x="100" y="78"/>
                    <a:pt x="100" y="78"/>
                  </a:cubicBezTo>
                  <a:cubicBezTo>
                    <a:pt x="100" y="78"/>
                    <a:pt x="100" y="78"/>
                    <a:pt x="100" y="78"/>
                  </a:cubicBezTo>
                  <a:cubicBezTo>
                    <a:pt x="100" y="80"/>
                    <a:pt x="100" y="80"/>
                    <a:pt x="100" y="80"/>
                  </a:cubicBezTo>
                  <a:cubicBezTo>
                    <a:pt x="99" y="81"/>
                    <a:pt x="99" y="81"/>
                    <a:pt x="99" y="81"/>
                  </a:cubicBezTo>
                  <a:cubicBezTo>
                    <a:pt x="98" y="82"/>
                    <a:pt x="98" y="82"/>
                    <a:pt x="98" y="82"/>
                  </a:cubicBezTo>
                  <a:cubicBezTo>
                    <a:pt x="98" y="83"/>
                    <a:pt x="98" y="83"/>
                    <a:pt x="98" y="83"/>
                  </a:cubicBezTo>
                  <a:cubicBezTo>
                    <a:pt x="98" y="85"/>
                    <a:pt x="98" y="84"/>
                    <a:pt x="98" y="89"/>
                  </a:cubicBezTo>
                  <a:cubicBezTo>
                    <a:pt x="96" y="92"/>
                    <a:pt x="96" y="92"/>
                    <a:pt x="95" y="93"/>
                  </a:cubicBezTo>
                  <a:cubicBezTo>
                    <a:pt x="94" y="93"/>
                    <a:pt x="94" y="93"/>
                    <a:pt x="94" y="93"/>
                  </a:cubicBezTo>
                  <a:cubicBezTo>
                    <a:pt x="93" y="93"/>
                    <a:pt x="93" y="93"/>
                    <a:pt x="93" y="93"/>
                  </a:cubicBezTo>
                  <a:cubicBezTo>
                    <a:pt x="92" y="92"/>
                    <a:pt x="92" y="93"/>
                    <a:pt x="92" y="92"/>
                  </a:cubicBezTo>
                  <a:cubicBezTo>
                    <a:pt x="91" y="91"/>
                    <a:pt x="91" y="91"/>
                    <a:pt x="91" y="91"/>
                  </a:cubicBezTo>
                  <a:cubicBezTo>
                    <a:pt x="90" y="91"/>
                    <a:pt x="90" y="91"/>
                    <a:pt x="90" y="91"/>
                  </a:cubicBezTo>
                  <a:cubicBezTo>
                    <a:pt x="89" y="92"/>
                    <a:pt x="89" y="92"/>
                    <a:pt x="89" y="92"/>
                  </a:cubicBezTo>
                  <a:cubicBezTo>
                    <a:pt x="88" y="92"/>
                    <a:pt x="88" y="92"/>
                    <a:pt x="88" y="92"/>
                  </a:cubicBezTo>
                  <a:cubicBezTo>
                    <a:pt x="86" y="91"/>
                    <a:pt x="86" y="91"/>
                    <a:pt x="86" y="91"/>
                  </a:cubicBezTo>
                  <a:cubicBezTo>
                    <a:pt x="86" y="91"/>
                    <a:pt x="86" y="91"/>
                    <a:pt x="86" y="91"/>
                  </a:cubicBezTo>
                  <a:cubicBezTo>
                    <a:pt x="85" y="92"/>
                    <a:pt x="85" y="92"/>
                    <a:pt x="85" y="92"/>
                  </a:cubicBezTo>
                  <a:cubicBezTo>
                    <a:pt x="84" y="93"/>
                    <a:pt x="85" y="93"/>
                    <a:pt x="81" y="95"/>
                  </a:cubicBezTo>
                  <a:cubicBezTo>
                    <a:pt x="80" y="95"/>
                    <a:pt x="80" y="95"/>
                    <a:pt x="80" y="95"/>
                  </a:cubicBezTo>
                  <a:cubicBezTo>
                    <a:pt x="79" y="95"/>
                    <a:pt x="79" y="95"/>
                    <a:pt x="79" y="95"/>
                  </a:cubicBezTo>
                  <a:cubicBezTo>
                    <a:pt x="79" y="96"/>
                    <a:pt x="79" y="96"/>
                    <a:pt x="79" y="96"/>
                  </a:cubicBezTo>
                  <a:cubicBezTo>
                    <a:pt x="80" y="96"/>
                    <a:pt x="80" y="96"/>
                    <a:pt x="80" y="96"/>
                  </a:cubicBezTo>
                  <a:cubicBezTo>
                    <a:pt x="81" y="97"/>
                    <a:pt x="81" y="97"/>
                    <a:pt x="81" y="97"/>
                  </a:cubicBezTo>
                  <a:cubicBezTo>
                    <a:pt x="81" y="97"/>
                    <a:pt x="81" y="97"/>
                    <a:pt x="81" y="97"/>
                  </a:cubicBezTo>
                  <a:cubicBezTo>
                    <a:pt x="79" y="98"/>
                    <a:pt x="80" y="98"/>
                    <a:pt x="76" y="99"/>
                  </a:cubicBezTo>
                  <a:cubicBezTo>
                    <a:pt x="74" y="99"/>
                    <a:pt x="74" y="99"/>
                    <a:pt x="74" y="99"/>
                  </a:cubicBezTo>
                  <a:cubicBezTo>
                    <a:pt x="73" y="98"/>
                    <a:pt x="73" y="98"/>
                    <a:pt x="73" y="98"/>
                  </a:cubicBezTo>
                  <a:cubicBezTo>
                    <a:pt x="72" y="98"/>
                    <a:pt x="72" y="98"/>
                    <a:pt x="72" y="98"/>
                  </a:cubicBezTo>
                  <a:cubicBezTo>
                    <a:pt x="71" y="98"/>
                    <a:pt x="71" y="98"/>
                    <a:pt x="70" y="99"/>
                  </a:cubicBezTo>
                  <a:cubicBezTo>
                    <a:pt x="69" y="100"/>
                    <a:pt x="69" y="101"/>
                    <a:pt x="68" y="102"/>
                  </a:cubicBezTo>
                  <a:cubicBezTo>
                    <a:pt x="67" y="102"/>
                    <a:pt x="67" y="102"/>
                    <a:pt x="66" y="103"/>
                  </a:cubicBezTo>
                  <a:cubicBezTo>
                    <a:pt x="65" y="104"/>
                    <a:pt x="65" y="104"/>
                    <a:pt x="65" y="107"/>
                  </a:cubicBezTo>
                  <a:cubicBezTo>
                    <a:pt x="65" y="110"/>
                    <a:pt x="65" y="111"/>
                    <a:pt x="65" y="112"/>
                  </a:cubicBezTo>
                  <a:cubicBezTo>
                    <a:pt x="64" y="113"/>
                    <a:pt x="64" y="113"/>
                    <a:pt x="64" y="113"/>
                  </a:cubicBezTo>
                  <a:cubicBezTo>
                    <a:pt x="64" y="114"/>
                    <a:pt x="64" y="114"/>
                    <a:pt x="64" y="114"/>
                  </a:cubicBezTo>
                  <a:cubicBezTo>
                    <a:pt x="65" y="115"/>
                    <a:pt x="65" y="115"/>
                    <a:pt x="65" y="115"/>
                  </a:cubicBezTo>
                  <a:cubicBezTo>
                    <a:pt x="65" y="116"/>
                    <a:pt x="65" y="116"/>
                    <a:pt x="65" y="116"/>
                  </a:cubicBezTo>
                  <a:cubicBezTo>
                    <a:pt x="64" y="116"/>
                    <a:pt x="64" y="116"/>
                    <a:pt x="64" y="116"/>
                  </a:cubicBezTo>
                  <a:cubicBezTo>
                    <a:pt x="63" y="117"/>
                    <a:pt x="63" y="117"/>
                    <a:pt x="63" y="117"/>
                  </a:cubicBezTo>
                  <a:cubicBezTo>
                    <a:pt x="61" y="118"/>
                    <a:pt x="62" y="117"/>
                    <a:pt x="58" y="119"/>
                  </a:cubicBezTo>
                  <a:cubicBezTo>
                    <a:pt x="55" y="119"/>
                    <a:pt x="56" y="119"/>
                    <a:pt x="52" y="120"/>
                  </a:cubicBezTo>
                  <a:cubicBezTo>
                    <a:pt x="51" y="120"/>
                    <a:pt x="52" y="120"/>
                    <a:pt x="49" y="120"/>
                  </a:cubicBezTo>
                  <a:cubicBezTo>
                    <a:pt x="48" y="120"/>
                    <a:pt x="49" y="120"/>
                    <a:pt x="47" y="120"/>
                  </a:cubicBezTo>
                  <a:cubicBezTo>
                    <a:pt x="44" y="120"/>
                    <a:pt x="45" y="120"/>
                    <a:pt x="43" y="121"/>
                  </a:cubicBezTo>
                  <a:cubicBezTo>
                    <a:pt x="42" y="121"/>
                    <a:pt x="42" y="121"/>
                    <a:pt x="41" y="122"/>
                  </a:cubicBezTo>
                  <a:cubicBezTo>
                    <a:pt x="41" y="122"/>
                    <a:pt x="40" y="122"/>
                    <a:pt x="40" y="122"/>
                  </a:cubicBezTo>
                  <a:cubicBezTo>
                    <a:pt x="38" y="122"/>
                    <a:pt x="37" y="122"/>
                    <a:pt x="34" y="121"/>
                  </a:cubicBezTo>
                  <a:cubicBezTo>
                    <a:pt x="22" y="122"/>
                    <a:pt x="22" y="122"/>
                    <a:pt x="22" y="122"/>
                  </a:cubicBezTo>
                  <a:cubicBezTo>
                    <a:pt x="20" y="122"/>
                    <a:pt x="6" y="117"/>
                    <a:pt x="4" y="116"/>
                  </a:cubicBezTo>
                  <a:cubicBezTo>
                    <a:pt x="10" y="109"/>
                    <a:pt x="11" y="108"/>
                    <a:pt x="14" y="104"/>
                  </a:cubicBezTo>
                  <a:cubicBezTo>
                    <a:pt x="15" y="101"/>
                    <a:pt x="14" y="100"/>
                    <a:pt x="14" y="98"/>
                  </a:cubicBezTo>
                  <a:cubicBezTo>
                    <a:pt x="13" y="97"/>
                    <a:pt x="13" y="97"/>
                    <a:pt x="13" y="97"/>
                  </a:cubicBezTo>
                  <a:cubicBezTo>
                    <a:pt x="12" y="97"/>
                    <a:pt x="4" y="95"/>
                    <a:pt x="3" y="95"/>
                  </a:cubicBezTo>
                  <a:cubicBezTo>
                    <a:pt x="3" y="93"/>
                    <a:pt x="3" y="93"/>
                    <a:pt x="3" y="93"/>
                  </a:cubicBezTo>
                  <a:cubicBezTo>
                    <a:pt x="3" y="92"/>
                    <a:pt x="3" y="92"/>
                    <a:pt x="3" y="92"/>
                  </a:cubicBezTo>
                  <a:cubicBezTo>
                    <a:pt x="3" y="90"/>
                    <a:pt x="3" y="91"/>
                    <a:pt x="3" y="89"/>
                  </a:cubicBezTo>
                  <a:cubicBezTo>
                    <a:pt x="3" y="86"/>
                    <a:pt x="3" y="86"/>
                    <a:pt x="3" y="86"/>
                  </a:cubicBezTo>
                  <a:cubicBezTo>
                    <a:pt x="3" y="85"/>
                    <a:pt x="3" y="85"/>
                    <a:pt x="3" y="85"/>
                  </a:cubicBezTo>
                  <a:cubicBezTo>
                    <a:pt x="3" y="83"/>
                    <a:pt x="0" y="76"/>
                    <a:pt x="0" y="74"/>
                  </a:cubicBezTo>
                  <a:cubicBezTo>
                    <a:pt x="2" y="72"/>
                    <a:pt x="2" y="71"/>
                    <a:pt x="4" y="69"/>
                  </a:cubicBezTo>
                  <a:cubicBezTo>
                    <a:pt x="4" y="68"/>
                    <a:pt x="4" y="68"/>
                    <a:pt x="4" y="68"/>
                  </a:cubicBezTo>
                  <a:cubicBezTo>
                    <a:pt x="3" y="68"/>
                    <a:pt x="3" y="68"/>
                    <a:pt x="1" y="68"/>
                  </a:cubicBezTo>
                  <a:cubicBezTo>
                    <a:pt x="1" y="67"/>
                    <a:pt x="1" y="67"/>
                    <a:pt x="1" y="67"/>
                  </a:cubicBezTo>
                  <a:cubicBezTo>
                    <a:pt x="0" y="67"/>
                    <a:pt x="0" y="67"/>
                    <a:pt x="0" y="67"/>
                  </a:cubicBezTo>
                  <a:cubicBezTo>
                    <a:pt x="0" y="66"/>
                    <a:pt x="0" y="66"/>
                    <a:pt x="0" y="66"/>
                  </a:cubicBezTo>
                  <a:cubicBezTo>
                    <a:pt x="0" y="64"/>
                    <a:pt x="0" y="64"/>
                    <a:pt x="0" y="64"/>
                  </a:cubicBezTo>
                  <a:cubicBezTo>
                    <a:pt x="0" y="61"/>
                    <a:pt x="0" y="61"/>
                    <a:pt x="0" y="61"/>
                  </a:cubicBezTo>
                  <a:cubicBezTo>
                    <a:pt x="1" y="59"/>
                    <a:pt x="0" y="59"/>
                    <a:pt x="1" y="58"/>
                  </a:cubicBezTo>
                  <a:cubicBezTo>
                    <a:pt x="4" y="58"/>
                    <a:pt x="4" y="58"/>
                    <a:pt x="4" y="58"/>
                  </a:cubicBezTo>
                  <a:cubicBezTo>
                    <a:pt x="3" y="56"/>
                    <a:pt x="3" y="56"/>
                    <a:pt x="3" y="56"/>
                  </a:cubicBezTo>
                  <a:cubicBezTo>
                    <a:pt x="2" y="55"/>
                    <a:pt x="2" y="55"/>
                    <a:pt x="2" y="55"/>
                  </a:cubicBezTo>
                  <a:cubicBezTo>
                    <a:pt x="2" y="55"/>
                    <a:pt x="2" y="55"/>
                    <a:pt x="2" y="55"/>
                  </a:cubicBezTo>
                  <a:cubicBezTo>
                    <a:pt x="2" y="55"/>
                    <a:pt x="2" y="55"/>
                    <a:pt x="2" y="55"/>
                  </a:cubicBezTo>
                  <a:cubicBezTo>
                    <a:pt x="3" y="54"/>
                    <a:pt x="3" y="54"/>
                    <a:pt x="3" y="54"/>
                  </a:cubicBezTo>
                  <a:cubicBezTo>
                    <a:pt x="4" y="54"/>
                    <a:pt x="4" y="53"/>
                    <a:pt x="5" y="53"/>
                  </a:cubicBezTo>
                  <a:cubicBezTo>
                    <a:pt x="5" y="52"/>
                    <a:pt x="5" y="52"/>
                    <a:pt x="5" y="52"/>
                  </a:cubicBezTo>
                  <a:cubicBezTo>
                    <a:pt x="6" y="51"/>
                    <a:pt x="5" y="52"/>
                    <a:pt x="6" y="50"/>
                  </a:cubicBezTo>
                  <a:cubicBezTo>
                    <a:pt x="6" y="49"/>
                    <a:pt x="6" y="49"/>
                    <a:pt x="6" y="49"/>
                  </a:cubicBezTo>
                  <a:cubicBezTo>
                    <a:pt x="7" y="48"/>
                    <a:pt x="7" y="48"/>
                    <a:pt x="7" y="47"/>
                  </a:cubicBezTo>
                  <a:cubicBezTo>
                    <a:pt x="6" y="45"/>
                    <a:pt x="7" y="45"/>
                    <a:pt x="6" y="45"/>
                  </a:cubicBezTo>
                  <a:cubicBezTo>
                    <a:pt x="7" y="44"/>
                    <a:pt x="7" y="45"/>
                    <a:pt x="7" y="44"/>
                  </a:cubicBezTo>
                  <a:cubicBezTo>
                    <a:pt x="8" y="43"/>
                    <a:pt x="8" y="43"/>
                    <a:pt x="8" y="42"/>
                  </a:cubicBezTo>
                  <a:cubicBezTo>
                    <a:pt x="8" y="41"/>
                    <a:pt x="8" y="41"/>
                    <a:pt x="8" y="41"/>
                  </a:cubicBezTo>
                  <a:cubicBezTo>
                    <a:pt x="9" y="41"/>
                    <a:pt x="9" y="41"/>
                    <a:pt x="9" y="41"/>
                  </a:cubicBezTo>
                  <a:cubicBezTo>
                    <a:pt x="8" y="40"/>
                    <a:pt x="8" y="40"/>
                    <a:pt x="8" y="40"/>
                  </a:cubicBezTo>
                  <a:cubicBezTo>
                    <a:pt x="9" y="40"/>
                    <a:pt x="9" y="40"/>
                    <a:pt x="9" y="40"/>
                  </a:cubicBezTo>
                  <a:cubicBezTo>
                    <a:pt x="10" y="41"/>
                    <a:pt x="10" y="41"/>
                    <a:pt x="11" y="42"/>
                  </a:cubicBezTo>
                  <a:cubicBezTo>
                    <a:pt x="13" y="43"/>
                    <a:pt x="12" y="42"/>
                    <a:pt x="13" y="43"/>
                  </a:cubicBezTo>
                  <a:cubicBezTo>
                    <a:pt x="15" y="42"/>
                    <a:pt x="15" y="43"/>
                    <a:pt x="16" y="42"/>
                  </a:cubicBezTo>
                  <a:cubicBezTo>
                    <a:pt x="16" y="42"/>
                    <a:pt x="16" y="42"/>
                    <a:pt x="16" y="42"/>
                  </a:cubicBezTo>
                  <a:cubicBezTo>
                    <a:pt x="18" y="43"/>
                    <a:pt x="19" y="44"/>
                    <a:pt x="19" y="45"/>
                  </a:cubicBezTo>
                  <a:cubicBezTo>
                    <a:pt x="20" y="46"/>
                    <a:pt x="20" y="46"/>
                    <a:pt x="20" y="46"/>
                  </a:cubicBezTo>
                  <a:cubicBezTo>
                    <a:pt x="20" y="46"/>
                    <a:pt x="20" y="46"/>
                    <a:pt x="20" y="46"/>
                  </a:cubicBezTo>
                  <a:cubicBezTo>
                    <a:pt x="21" y="45"/>
                    <a:pt x="21" y="45"/>
                    <a:pt x="21" y="45"/>
                  </a:cubicBezTo>
                  <a:cubicBezTo>
                    <a:pt x="22" y="45"/>
                    <a:pt x="22" y="45"/>
                    <a:pt x="22" y="45"/>
                  </a:cubicBezTo>
                  <a:cubicBezTo>
                    <a:pt x="23" y="45"/>
                    <a:pt x="22" y="45"/>
                    <a:pt x="23" y="45"/>
                  </a:cubicBezTo>
                  <a:cubicBezTo>
                    <a:pt x="24" y="45"/>
                    <a:pt x="27" y="43"/>
                    <a:pt x="28" y="42"/>
                  </a:cubicBezTo>
                  <a:cubicBezTo>
                    <a:pt x="29" y="40"/>
                    <a:pt x="29" y="41"/>
                    <a:pt x="29" y="40"/>
                  </a:cubicBezTo>
                  <a:cubicBezTo>
                    <a:pt x="30" y="39"/>
                    <a:pt x="30" y="39"/>
                    <a:pt x="30" y="39"/>
                  </a:cubicBezTo>
                  <a:cubicBezTo>
                    <a:pt x="29" y="38"/>
                    <a:pt x="30" y="39"/>
                    <a:pt x="29" y="37"/>
                  </a:cubicBezTo>
                  <a:cubicBezTo>
                    <a:pt x="29" y="37"/>
                    <a:pt x="29" y="37"/>
                    <a:pt x="29" y="37"/>
                  </a:cubicBezTo>
                  <a:cubicBezTo>
                    <a:pt x="30" y="37"/>
                    <a:pt x="30" y="37"/>
                    <a:pt x="30" y="37"/>
                  </a:cubicBezTo>
                  <a:cubicBezTo>
                    <a:pt x="31" y="37"/>
                    <a:pt x="31" y="37"/>
                    <a:pt x="31" y="37"/>
                  </a:cubicBezTo>
                  <a:cubicBezTo>
                    <a:pt x="33" y="36"/>
                    <a:pt x="37" y="34"/>
                    <a:pt x="39" y="35"/>
                  </a:cubicBezTo>
                  <a:cubicBezTo>
                    <a:pt x="40" y="34"/>
                    <a:pt x="40" y="34"/>
                    <a:pt x="40" y="34"/>
                  </a:cubicBezTo>
                  <a:cubicBezTo>
                    <a:pt x="40" y="34"/>
                    <a:pt x="40" y="34"/>
                    <a:pt x="40" y="34"/>
                  </a:cubicBezTo>
                  <a:cubicBezTo>
                    <a:pt x="40" y="33"/>
                    <a:pt x="40" y="33"/>
                    <a:pt x="40" y="33"/>
                  </a:cubicBezTo>
                  <a:cubicBezTo>
                    <a:pt x="43" y="31"/>
                    <a:pt x="43" y="32"/>
                    <a:pt x="45" y="30"/>
                  </a:cubicBezTo>
                  <a:cubicBezTo>
                    <a:pt x="46" y="29"/>
                    <a:pt x="48" y="20"/>
                    <a:pt x="48" y="19"/>
                  </a:cubicBezTo>
                  <a:cubicBezTo>
                    <a:pt x="50" y="18"/>
                    <a:pt x="49" y="18"/>
                    <a:pt x="51" y="17"/>
                  </a:cubicBezTo>
                  <a:cubicBezTo>
                    <a:pt x="54" y="17"/>
                    <a:pt x="53" y="17"/>
                    <a:pt x="57" y="17"/>
                  </a:cubicBezTo>
                  <a:cubicBezTo>
                    <a:pt x="57" y="15"/>
                    <a:pt x="57" y="16"/>
                    <a:pt x="57" y="14"/>
                  </a:cubicBezTo>
                  <a:cubicBezTo>
                    <a:pt x="58" y="13"/>
                    <a:pt x="58" y="13"/>
                    <a:pt x="58" y="13"/>
                  </a:cubicBezTo>
                  <a:cubicBezTo>
                    <a:pt x="58" y="13"/>
                    <a:pt x="59" y="13"/>
                    <a:pt x="59" y="13"/>
                  </a:cubicBezTo>
                  <a:cubicBezTo>
                    <a:pt x="61" y="14"/>
                    <a:pt x="60" y="13"/>
                    <a:pt x="63" y="15"/>
                  </a:cubicBezTo>
                  <a:cubicBezTo>
                    <a:pt x="66" y="16"/>
                    <a:pt x="66" y="16"/>
                    <a:pt x="67" y="16"/>
                  </a:cubicBezTo>
                  <a:cubicBezTo>
                    <a:pt x="68" y="16"/>
                    <a:pt x="70" y="16"/>
                    <a:pt x="71" y="16"/>
                  </a:cubicBezTo>
                  <a:cubicBezTo>
                    <a:pt x="73" y="16"/>
                    <a:pt x="73" y="16"/>
                    <a:pt x="73" y="16"/>
                  </a:cubicBezTo>
                  <a:cubicBezTo>
                    <a:pt x="75" y="17"/>
                    <a:pt x="75" y="17"/>
                    <a:pt x="75" y="17"/>
                  </a:cubicBezTo>
                  <a:cubicBezTo>
                    <a:pt x="76" y="18"/>
                    <a:pt x="76" y="18"/>
                    <a:pt x="76" y="18"/>
                  </a:cubicBezTo>
                  <a:cubicBezTo>
                    <a:pt x="78" y="17"/>
                    <a:pt x="78" y="17"/>
                    <a:pt x="78" y="17"/>
                  </a:cubicBezTo>
                  <a:cubicBezTo>
                    <a:pt x="79" y="17"/>
                    <a:pt x="79" y="17"/>
                    <a:pt x="79" y="17"/>
                  </a:cubicBezTo>
                  <a:cubicBezTo>
                    <a:pt x="79" y="17"/>
                    <a:pt x="79" y="17"/>
                    <a:pt x="79" y="17"/>
                  </a:cubicBezTo>
                  <a:cubicBezTo>
                    <a:pt x="80" y="18"/>
                    <a:pt x="80" y="18"/>
                    <a:pt x="80" y="18"/>
                  </a:cubicBezTo>
                  <a:cubicBezTo>
                    <a:pt x="81" y="18"/>
                    <a:pt x="81" y="18"/>
                    <a:pt x="81" y="18"/>
                  </a:cubicBezTo>
                  <a:cubicBezTo>
                    <a:pt x="81" y="18"/>
                    <a:pt x="81" y="18"/>
                    <a:pt x="81" y="18"/>
                  </a:cubicBezTo>
                  <a:cubicBezTo>
                    <a:pt x="81" y="18"/>
                    <a:pt x="81" y="18"/>
                    <a:pt x="81" y="19"/>
                  </a:cubicBezTo>
                  <a:cubicBezTo>
                    <a:pt x="82" y="20"/>
                    <a:pt x="82" y="20"/>
                    <a:pt x="83" y="21"/>
                  </a:cubicBezTo>
                  <a:cubicBezTo>
                    <a:pt x="85" y="21"/>
                    <a:pt x="85" y="21"/>
                    <a:pt x="85" y="21"/>
                  </a:cubicBezTo>
                  <a:cubicBezTo>
                    <a:pt x="86" y="20"/>
                    <a:pt x="86" y="20"/>
                    <a:pt x="86" y="20"/>
                  </a:cubicBezTo>
                  <a:cubicBezTo>
                    <a:pt x="87" y="21"/>
                    <a:pt x="87" y="21"/>
                    <a:pt x="87" y="21"/>
                  </a:cubicBezTo>
                  <a:cubicBezTo>
                    <a:pt x="87" y="20"/>
                    <a:pt x="87" y="20"/>
                    <a:pt x="87" y="20"/>
                  </a:cubicBezTo>
                  <a:cubicBezTo>
                    <a:pt x="87" y="20"/>
                    <a:pt x="87" y="20"/>
                    <a:pt x="87" y="20"/>
                  </a:cubicBezTo>
                  <a:cubicBezTo>
                    <a:pt x="88" y="19"/>
                    <a:pt x="88" y="19"/>
                    <a:pt x="88" y="19"/>
                  </a:cubicBezTo>
                  <a:cubicBezTo>
                    <a:pt x="90" y="18"/>
                    <a:pt x="90" y="18"/>
                    <a:pt x="91" y="18"/>
                  </a:cubicBezTo>
                  <a:cubicBezTo>
                    <a:pt x="91" y="17"/>
                    <a:pt x="91" y="17"/>
                    <a:pt x="91" y="17"/>
                  </a:cubicBezTo>
                  <a:cubicBezTo>
                    <a:pt x="92" y="17"/>
                    <a:pt x="92" y="17"/>
                    <a:pt x="92" y="17"/>
                  </a:cubicBezTo>
                  <a:cubicBezTo>
                    <a:pt x="93" y="17"/>
                    <a:pt x="93" y="17"/>
                    <a:pt x="93" y="17"/>
                  </a:cubicBezTo>
                  <a:cubicBezTo>
                    <a:pt x="93" y="17"/>
                    <a:pt x="93" y="17"/>
                    <a:pt x="93" y="17"/>
                  </a:cubicBezTo>
                  <a:cubicBezTo>
                    <a:pt x="93" y="17"/>
                    <a:pt x="93" y="17"/>
                    <a:pt x="93" y="17"/>
                  </a:cubicBezTo>
                  <a:cubicBezTo>
                    <a:pt x="94" y="16"/>
                    <a:pt x="94" y="16"/>
                    <a:pt x="94" y="16"/>
                  </a:cubicBezTo>
                  <a:cubicBezTo>
                    <a:pt x="94" y="16"/>
                    <a:pt x="94" y="16"/>
                    <a:pt x="94" y="16"/>
                  </a:cubicBezTo>
                  <a:cubicBezTo>
                    <a:pt x="95" y="16"/>
                    <a:pt x="95" y="16"/>
                    <a:pt x="95" y="16"/>
                  </a:cubicBezTo>
                  <a:cubicBezTo>
                    <a:pt x="97" y="18"/>
                    <a:pt x="96" y="18"/>
                    <a:pt x="98" y="19"/>
                  </a:cubicBezTo>
                  <a:cubicBezTo>
                    <a:pt x="99" y="19"/>
                    <a:pt x="99" y="19"/>
                    <a:pt x="99" y="19"/>
                  </a:cubicBezTo>
                  <a:cubicBezTo>
                    <a:pt x="99" y="19"/>
                    <a:pt x="99" y="19"/>
                    <a:pt x="100" y="18"/>
                  </a:cubicBezTo>
                  <a:cubicBezTo>
                    <a:pt x="100" y="17"/>
                    <a:pt x="100" y="17"/>
                    <a:pt x="100" y="17"/>
                  </a:cubicBezTo>
                  <a:cubicBezTo>
                    <a:pt x="100" y="15"/>
                    <a:pt x="100" y="15"/>
                    <a:pt x="100" y="15"/>
                  </a:cubicBezTo>
                  <a:cubicBezTo>
                    <a:pt x="100" y="14"/>
                    <a:pt x="100" y="14"/>
                    <a:pt x="100" y="14"/>
                  </a:cubicBezTo>
                  <a:cubicBezTo>
                    <a:pt x="101" y="13"/>
                    <a:pt x="101" y="13"/>
                    <a:pt x="101" y="13"/>
                  </a:cubicBezTo>
                  <a:cubicBezTo>
                    <a:pt x="102" y="12"/>
                    <a:pt x="102" y="12"/>
                    <a:pt x="102" y="12"/>
                  </a:cubicBezTo>
                  <a:cubicBezTo>
                    <a:pt x="105" y="12"/>
                    <a:pt x="104" y="12"/>
                    <a:pt x="106" y="12"/>
                  </a:cubicBezTo>
                  <a:cubicBezTo>
                    <a:pt x="106" y="13"/>
                    <a:pt x="106" y="13"/>
                    <a:pt x="106" y="13"/>
                  </a:cubicBezTo>
                  <a:cubicBezTo>
                    <a:pt x="107" y="13"/>
                    <a:pt x="107" y="13"/>
                    <a:pt x="107" y="13"/>
                  </a:cubicBezTo>
                  <a:cubicBezTo>
                    <a:pt x="108" y="13"/>
                    <a:pt x="108" y="13"/>
                    <a:pt x="108" y="13"/>
                  </a:cubicBezTo>
                  <a:cubicBezTo>
                    <a:pt x="109" y="13"/>
                    <a:pt x="109" y="13"/>
                    <a:pt x="109" y="13"/>
                  </a:cubicBezTo>
                  <a:cubicBezTo>
                    <a:pt x="109" y="11"/>
                    <a:pt x="109" y="11"/>
                    <a:pt x="109" y="11"/>
                  </a:cubicBezTo>
                  <a:cubicBezTo>
                    <a:pt x="109" y="10"/>
                    <a:pt x="109" y="10"/>
                    <a:pt x="109" y="10"/>
                  </a:cubicBezTo>
                  <a:cubicBezTo>
                    <a:pt x="109" y="8"/>
                    <a:pt x="109" y="8"/>
                    <a:pt x="109" y="8"/>
                  </a:cubicBezTo>
                  <a:cubicBezTo>
                    <a:pt x="109" y="8"/>
                    <a:pt x="109" y="8"/>
                    <a:pt x="109" y="8"/>
                  </a:cubicBezTo>
                  <a:cubicBezTo>
                    <a:pt x="111" y="5"/>
                    <a:pt x="111" y="6"/>
                    <a:pt x="113" y="2"/>
                  </a:cubicBezTo>
                  <a:cubicBezTo>
                    <a:pt x="115" y="1"/>
                    <a:pt x="115" y="1"/>
                    <a:pt x="115" y="1"/>
                  </a:cubicBezTo>
                  <a:cubicBezTo>
                    <a:pt x="116" y="0"/>
                    <a:pt x="116" y="0"/>
                    <a:pt x="116" y="0"/>
                  </a:cubicBezTo>
                  <a:cubicBezTo>
                    <a:pt x="118" y="1"/>
                    <a:pt x="118" y="1"/>
                    <a:pt x="118" y="1"/>
                  </a:cubicBezTo>
                  <a:cubicBezTo>
                    <a:pt x="121" y="2"/>
                    <a:pt x="121" y="2"/>
                    <a:pt x="121" y="2"/>
                  </a:cubicBezTo>
                  <a:cubicBezTo>
                    <a:pt x="121" y="4"/>
                    <a:pt x="121" y="4"/>
                    <a:pt x="121" y="4"/>
                  </a:cubicBezTo>
                  <a:cubicBezTo>
                    <a:pt x="121" y="7"/>
                    <a:pt x="121" y="7"/>
                    <a:pt x="121" y="8"/>
                  </a:cubicBezTo>
                  <a:cubicBezTo>
                    <a:pt x="121" y="8"/>
                    <a:pt x="121" y="8"/>
                    <a:pt x="121" y="8"/>
                  </a:cubicBezTo>
                  <a:cubicBezTo>
                    <a:pt x="122" y="8"/>
                    <a:pt x="122" y="8"/>
                    <a:pt x="123" y="8"/>
                  </a:cubicBezTo>
                  <a:cubicBezTo>
                    <a:pt x="124" y="8"/>
                    <a:pt x="124" y="8"/>
                    <a:pt x="124" y="8"/>
                  </a:cubicBezTo>
                  <a:cubicBezTo>
                    <a:pt x="124" y="8"/>
                    <a:pt x="124" y="8"/>
                    <a:pt x="124" y="8"/>
                  </a:cubicBezTo>
                  <a:cubicBezTo>
                    <a:pt x="124" y="9"/>
                    <a:pt x="124" y="9"/>
                    <a:pt x="124" y="9"/>
                  </a:cubicBezTo>
                  <a:cubicBezTo>
                    <a:pt x="123" y="11"/>
                    <a:pt x="123" y="17"/>
                    <a:pt x="122" y="19"/>
                  </a:cubicBezTo>
                  <a:cubicBezTo>
                    <a:pt x="124" y="24"/>
                    <a:pt x="124" y="23"/>
                    <a:pt x="124" y="25"/>
                  </a:cubicBezTo>
                  <a:cubicBezTo>
                    <a:pt x="125" y="25"/>
                    <a:pt x="125" y="25"/>
                    <a:pt x="125" y="25"/>
                  </a:cubicBezTo>
                  <a:cubicBezTo>
                    <a:pt x="126" y="25"/>
                    <a:pt x="126" y="25"/>
                    <a:pt x="126" y="25"/>
                  </a:cubicBezTo>
                  <a:cubicBezTo>
                    <a:pt x="127" y="25"/>
                    <a:pt x="127" y="25"/>
                    <a:pt x="127" y="25"/>
                  </a:cubicBezTo>
                  <a:cubicBezTo>
                    <a:pt x="131" y="22"/>
                    <a:pt x="128" y="23"/>
                    <a:pt x="133" y="21"/>
                  </a:cubicBezTo>
                  <a:cubicBezTo>
                    <a:pt x="136" y="20"/>
                    <a:pt x="136" y="20"/>
                    <a:pt x="136" y="20"/>
                  </a:cubicBezTo>
                  <a:cubicBezTo>
                    <a:pt x="137" y="18"/>
                    <a:pt x="137" y="18"/>
                    <a:pt x="137" y="18"/>
                  </a:cubicBezTo>
                  <a:cubicBezTo>
                    <a:pt x="139" y="17"/>
                    <a:pt x="143" y="14"/>
                    <a:pt x="145" y="14"/>
                  </a:cubicBezTo>
                  <a:cubicBezTo>
                    <a:pt x="146" y="14"/>
                    <a:pt x="147" y="15"/>
                    <a:pt x="148" y="15"/>
                  </a:cubicBezTo>
                  <a:cubicBezTo>
                    <a:pt x="148" y="15"/>
                    <a:pt x="148" y="15"/>
                    <a:pt x="148" y="15"/>
                  </a:cubicBezTo>
                  <a:cubicBezTo>
                    <a:pt x="148" y="16"/>
                    <a:pt x="148" y="16"/>
                    <a:pt x="148" y="16"/>
                  </a:cubicBezTo>
                  <a:cubicBezTo>
                    <a:pt x="147" y="17"/>
                    <a:pt x="147" y="17"/>
                    <a:pt x="147" y="17"/>
                  </a:cubicBezTo>
                  <a:cubicBezTo>
                    <a:pt x="147" y="17"/>
                    <a:pt x="147" y="17"/>
                    <a:pt x="147" y="17"/>
                  </a:cubicBezTo>
                  <a:cubicBezTo>
                    <a:pt x="147" y="17"/>
                    <a:pt x="147" y="17"/>
                    <a:pt x="147" y="17"/>
                  </a:cubicBezTo>
                  <a:cubicBezTo>
                    <a:pt x="148" y="18"/>
                    <a:pt x="148" y="18"/>
                    <a:pt x="148" y="18"/>
                  </a:cubicBezTo>
                  <a:cubicBezTo>
                    <a:pt x="150" y="17"/>
                    <a:pt x="152" y="16"/>
                    <a:pt x="153" y="16"/>
                  </a:cubicBezTo>
                  <a:cubicBezTo>
                    <a:pt x="154" y="15"/>
                    <a:pt x="153" y="16"/>
                    <a:pt x="154" y="15"/>
                  </a:cubicBezTo>
                  <a:cubicBezTo>
                    <a:pt x="155" y="15"/>
                    <a:pt x="155" y="15"/>
                    <a:pt x="155" y="15"/>
                  </a:cubicBezTo>
                  <a:cubicBezTo>
                    <a:pt x="157" y="15"/>
                    <a:pt x="156" y="15"/>
                    <a:pt x="157" y="15"/>
                  </a:cubicBezTo>
                  <a:cubicBezTo>
                    <a:pt x="159" y="15"/>
                    <a:pt x="159" y="15"/>
                    <a:pt x="159" y="15"/>
                  </a:cubicBezTo>
                  <a:cubicBezTo>
                    <a:pt x="162" y="17"/>
                    <a:pt x="160" y="16"/>
                    <a:pt x="161" y="1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8">
              <a:extLst>
                <a:ext uri="{FF2B5EF4-FFF2-40B4-BE49-F238E27FC236}">
                  <a16:creationId xmlns:a16="http://schemas.microsoft.com/office/drawing/2014/main" id="{FA7EA2C8-C4BF-4153-BBA3-72ECCB8D8CFF}"/>
                </a:ext>
              </a:extLst>
            </p:cNvPr>
            <p:cNvSpPr>
              <a:spLocks noEditPoints="1"/>
            </p:cNvSpPr>
            <p:nvPr/>
          </p:nvSpPr>
          <p:spPr bwMode="auto">
            <a:xfrm>
              <a:off x="8800278" y="8190155"/>
              <a:ext cx="9498" cy="33246"/>
            </a:xfrm>
            <a:custGeom>
              <a:avLst/>
              <a:gdLst>
                <a:gd name="T0" fmla="*/ 2 w 2"/>
                <a:gd name="T1" fmla="*/ 7 h 7"/>
                <a:gd name="T2" fmla="*/ 1 w 2"/>
                <a:gd name="T3" fmla="*/ 7 h 7"/>
                <a:gd name="T4" fmla="*/ 0 w 2"/>
                <a:gd name="T5" fmla="*/ 7 h 7"/>
                <a:gd name="T6" fmla="*/ 0 w 2"/>
                <a:gd name="T7" fmla="*/ 7 h 7"/>
                <a:gd name="T8" fmla="*/ 0 w 2"/>
                <a:gd name="T9" fmla="*/ 6 h 7"/>
                <a:gd name="T10" fmla="*/ 1 w 2"/>
                <a:gd name="T11" fmla="*/ 5 h 7"/>
                <a:gd name="T12" fmla="*/ 2 w 2"/>
                <a:gd name="T13" fmla="*/ 6 h 7"/>
                <a:gd name="T14" fmla="*/ 2 w 2"/>
                <a:gd name="T15" fmla="*/ 6 h 7"/>
                <a:gd name="T16" fmla="*/ 2 w 2"/>
                <a:gd name="T17" fmla="*/ 6 h 7"/>
                <a:gd name="T18" fmla="*/ 2 w 2"/>
                <a:gd name="T19" fmla="*/ 7 h 7"/>
                <a:gd name="T20" fmla="*/ 2 w 2"/>
                <a:gd name="T21" fmla="*/ 7 h 7"/>
                <a:gd name="T22" fmla="*/ 2 w 2"/>
                <a:gd name="T23" fmla="*/ 7 h 7"/>
                <a:gd name="T24" fmla="*/ 2 w 2"/>
                <a:gd name="T25" fmla="*/ 7 h 7"/>
                <a:gd name="T26" fmla="*/ 1 w 2"/>
                <a:gd name="T27" fmla="*/ 2 h 7"/>
                <a:gd name="T28" fmla="*/ 1 w 2"/>
                <a:gd name="T29" fmla="*/ 2 h 7"/>
                <a:gd name="T30" fmla="*/ 0 w 2"/>
                <a:gd name="T31" fmla="*/ 1 h 7"/>
                <a:gd name="T32" fmla="*/ 0 w 2"/>
                <a:gd name="T33" fmla="*/ 0 h 7"/>
                <a:gd name="T34" fmla="*/ 0 w 2"/>
                <a:gd name="T35" fmla="*/ 0 h 7"/>
                <a:gd name="T36" fmla="*/ 0 w 2"/>
                <a:gd name="T37" fmla="*/ 0 h 7"/>
                <a:gd name="T38" fmla="*/ 1 w 2"/>
                <a:gd name="T39" fmla="*/ 0 h 7"/>
                <a:gd name="T40" fmla="*/ 1 w 2"/>
                <a:gd name="T41" fmla="*/ 0 h 7"/>
                <a:gd name="T42" fmla="*/ 1 w 2"/>
                <a:gd name="T43" fmla="*/ 1 h 7"/>
                <a:gd name="T44" fmla="*/ 1 w 2"/>
                <a:gd name="T4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7">
                  <a:moveTo>
                    <a:pt x="2" y="7"/>
                  </a:moveTo>
                  <a:lnTo>
                    <a:pt x="1" y="7"/>
                  </a:lnTo>
                  <a:lnTo>
                    <a:pt x="0" y="7"/>
                  </a:lnTo>
                  <a:lnTo>
                    <a:pt x="0" y="7"/>
                  </a:lnTo>
                  <a:lnTo>
                    <a:pt x="0" y="6"/>
                  </a:lnTo>
                  <a:lnTo>
                    <a:pt x="1" y="5"/>
                  </a:lnTo>
                  <a:lnTo>
                    <a:pt x="2" y="6"/>
                  </a:lnTo>
                  <a:lnTo>
                    <a:pt x="2" y="6"/>
                  </a:lnTo>
                  <a:lnTo>
                    <a:pt x="2" y="6"/>
                  </a:lnTo>
                  <a:lnTo>
                    <a:pt x="2" y="7"/>
                  </a:lnTo>
                  <a:lnTo>
                    <a:pt x="2" y="7"/>
                  </a:lnTo>
                  <a:lnTo>
                    <a:pt x="2" y="7"/>
                  </a:lnTo>
                  <a:lnTo>
                    <a:pt x="2" y="7"/>
                  </a:lnTo>
                  <a:close/>
                  <a:moveTo>
                    <a:pt x="1" y="2"/>
                  </a:moveTo>
                  <a:lnTo>
                    <a:pt x="1" y="2"/>
                  </a:lnTo>
                  <a:lnTo>
                    <a:pt x="0" y="1"/>
                  </a:lnTo>
                  <a:lnTo>
                    <a:pt x="0" y="0"/>
                  </a:lnTo>
                  <a:lnTo>
                    <a:pt x="0" y="0"/>
                  </a:lnTo>
                  <a:lnTo>
                    <a:pt x="0" y="0"/>
                  </a:lnTo>
                  <a:lnTo>
                    <a:pt x="1" y="0"/>
                  </a:lnTo>
                  <a:lnTo>
                    <a:pt x="1" y="0"/>
                  </a:lnTo>
                  <a:lnTo>
                    <a:pt x="1" y="1"/>
                  </a:lnTo>
                  <a:lnTo>
                    <a:pt x="1" y="2"/>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9">
              <a:extLst>
                <a:ext uri="{FF2B5EF4-FFF2-40B4-BE49-F238E27FC236}">
                  <a16:creationId xmlns:a16="http://schemas.microsoft.com/office/drawing/2014/main" id="{93067B51-931A-4EB0-9AB7-32423C5A87B8}"/>
                </a:ext>
              </a:extLst>
            </p:cNvPr>
            <p:cNvSpPr>
              <a:spLocks/>
            </p:cNvSpPr>
            <p:nvPr/>
          </p:nvSpPr>
          <p:spPr bwMode="auto">
            <a:xfrm>
              <a:off x="8743288" y="8161660"/>
              <a:ext cx="4751" cy="4751"/>
            </a:xfrm>
            <a:custGeom>
              <a:avLst/>
              <a:gdLst>
                <a:gd name="T0" fmla="*/ 0 w 1"/>
                <a:gd name="T1" fmla="*/ 0 h 1"/>
                <a:gd name="T2" fmla="*/ 0 w 1"/>
                <a:gd name="T3" fmla="*/ 1 h 1"/>
                <a:gd name="T4" fmla="*/ 0 w 1"/>
                <a:gd name="T5" fmla="*/ 0 h 1"/>
                <a:gd name="T6" fmla="*/ 0 w 1"/>
                <a:gd name="T7" fmla="*/ 0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lnTo>
                    <a:pt x="0" y="1"/>
                  </a:lnTo>
                  <a:lnTo>
                    <a:pt x="0" y="0"/>
                  </a:lnTo>
                  <a:lnTo>
                    <a:pt x="0" y="0"/>
                  </a:lnTo>
                  <a:lnTo>
                    <a:pt x="1" y="0"/>
                  </a:lnTo>
                  <a:lnTo>
                    <a:pt x="0" y="0"/>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10">
              <a:extLst>
                <a:ext uri="{FF2B5EF4-FFF2-40B4-BE49-F238E27FC236}">
                  <a16:creationId xmlns:a16="http://schemas.microsoft.com/office/drawing/2014/main" id="{2F0550E3-DFA3-4D50-B194-87B2D4B05B35}"/>
                </a:ext>
              </a:extLst>
            </p:cNvPr>
            <p:cNvSpPr>
              <a:spLocks/>
            </p:cNvSpPr>
            <p:nvPr/>
          </p:nvSpPr>
          <p:spPr bwMode="auto">
            <a:xfrm>
              <a:off x="12594896" y="6827131"/>
              <a:ext cx="80738" cy="185221"/>
            </a:xfrm>
            <a:custGeom>
              <a:avLst/>
              <a:gdLst>
                <a:gd name="T0" fmla="*/ 9 w 20"/>
                <a:gd name="T1" fmla="*/ 2 h 45"/>
                <a:gd name="T2" fmla="*/ 12 w 20"/>
                <a:gd name="T3" fmla="*/ 6 h 45"/>
                <a:gd name="T4" fmla="*/ 15 w 20"/>
                <a:gd name="T5" fmla="*/ 12 h 45"/>
                <a:gd name="T6" fmla="*/ 14 w 20"/>
                <a:gd name="T7" fmla="*/ 12 h 45"/>
                <a:gd name="T8" fmla="*/ 14 w 20"/>
                <a:gd name="T9" fmla="*/ 17 h 45"/>
                <a:gd name="T10" fmla="*/ 13 w 20"/>
                <a:gd name="T11" fmla="*/ 17 h 45"/>
                <a:gd name="T12" fmla="*/ 14 w 20"/>
                <a:gd name="T13" fmla="*/ 21 h 45"/>
                <a:gd name="T14" fmla="*/ 15 w 20"/>
                <a:gd name="T15" fmla="*/ 24 h 45"/>
                <a:gd name="T16" fmla="*/ 16 w 20"/>
                <a:gd name="T17" fmla="*/ 26 h 45"/>
                <a:gd name="T18" fmla="*/ 18 w 20"/>
                <a:gd name="T19" fmla="*/ 26 h 45"/>
                <a:gd name="T20" fmla="*/ 19 w 20"/>
                <a:gd name="T21" fmla="*/ 27 h 45"/>
                <a:gd name="T22" fmla="*/ 19 w 20"/>
                <a:gd name="T23" fmla="*/ 29 h 45"/>
                <a:gd name="T24" fmla="*/ 20 w 20"/>
                <a:gd name="T25" fmla="*/ 31 h 45"/>
                <a:gd name="T26" fmla="*/ 17 w 20"/>
                <a:gd name="T27" fmla="*/ 33 h 45"/>
                <a:gd name="T28" fmla="*/ 15 w 20"/>
                <a:gd name="T29" fmla="*/ 38 h 45"/>
                <a:gd name="T30" fmla="*/ 13 w 20"/>
                <a:gd name="T31" fmla="*/ 39 h 45"/>
                <a:gd name="T32" fmla="*/ 12 w 20"/>
                <a:gd name="T33" fmla="*/ 40 h 45"/>
                <a:gd name="T34" fmla="*/ 12 w 20"/>
                <a:gd name="T35" fmla="*/ 41 h 45"/>
                <a:gd name="T36" fmla="*/ 12 w 20"/>
                <a:gd name="T37" fmla="*/ 43 h 45"/>
                <a:gd name="T38" fmla="*/ 12 w 20"/>
                <a:gd name="T39" fmla="*/ 43 h 45"/>
                <a:gd name="T40" fmla="*/ 11 w 20"/>
                <a:gd name="T41" fmla="*/ 44 h 45"/>
                <a:gd name="T42" fmla="*/ 10 w 20"/>
                <a:gd name="T43" fmla="*/ 45 h 45"/>
                <a:gd name="T44" fmla="*/ 8 w 20"/>
                <a:gd name="T45" fmla="*/ 44 h 45"/>
                <a:gd name="T46" fmla="*/ 6 w 20"/>
                <a:gd name="T47" fmla="*/ 39 h 45"/>
                <a:gd name="T48" fmla="*/ 1 w 20"/>
                <a:gd name="T49" fmla="*/ 36 h 45"/>
                <a:gd name="T50" fmla="*/ 1 w 20"/>
                <a:gd name="T51" fmla="*/ 34 h 45"/>
                <a:gd name="T52" fmla="*/ 2 w 20"/>
                <a:gd name="T53" fmla="*/ 34 h 45"/>
                <a:gd name="T54" fmla="*/ 1 w 20"/>
                <a:gd name="T55" fmla="*/ 30 h 45"/>
                <a:gd name="T56" fmla="*/ 2 w 20"/>
                <a:gd name="T57" fmla="*/ 22 h 45"/>
                <a:gd name="T58" fmla="*/ 2 w 20"/>
                <a:gd name="T59" fmla="*/ 17 h 45"/>
                <a:gd name="T60" fmla="*/ 3 w 20"/>
                <a:gd name="T61" fmla="*/ 16 h 45"/>
                <a:gd name="T62" fmla="*/ 2 w 20"/>
                <a:gd name="T63" fmla="*/ 12 h 45"/>
                <a:gd name="T64" fmla="*/ 1 w 20"/>
                <a:gd name="T65" fmla="*/ 10 h 45"/>
                <a:gd name="T66" fmla="*/ 1 w 20"/>
                <a:gd name="T67" fmla="*/ 9 h 45"/>
                <a:gd name="T68" fmla="*/ 0 w 20"/>
                <a:gd name="T69" fmla="*/ 8 h 45"/>
                <a:gd name="T70" fmla="*/ 5 w 20"/>
                <a:gd name="T71" fmla="*/ 0 h 45"/>
                <a:gd name="T72" fmla="*/ 5 w 20"/>
                <a:gd name="T73" fmla="*/ 1 h 45"/>
                <a:gd name="T74" fmla="*/ 5 w 20"/>
                <a:gd name="T75" fmla="*/ 3 h 45"/>
                <a:gd name="T76" fmla="*/ 9 w 20"/>
                <a:gd name="T77" fmla="*/ 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 h="45">
                  <a:moveTo>
                    <a:pt x="9" y="2"/>
                  </a:moveTo>
                  <a:cubicBezTo>
                    <a:pt x="9" y="2"/>
                    <a:pt x="9" y="2"/>
                    <a:pt x="9" y="2"/>
                  </a:cubicBezTo>
                  <a:cubicBezTo>
                    <a:pt x="10" y="4"/>
                    <a:pt x="10" y="4"/>
                    <a:pt x="11" y="5"/>
                  </a:cubicBezTo>
                  <a:cubicBezTo>
                    <a:pt x="12" y="6"/>
                    <a:pt x="12" y="6"/>
                    <a:pt x="12" y="6"/>
                  </a:cubicBezTo>
                  <a:cubicBezTo>
                    <a:pt x="13" y="6"/>
                    <a:pt x="13" y="6"/>
                    <a:pt x="14" y="7"/>
                  </a:cubicBezTo>
                  <a:cubicBezTo>
                    <a:pt x="15" y="9"/>
                    <a:pt x="15" y="10"/>
                    <a:pt x="15" y="12"/>
                  </a:cubicBezTo>
                  <a:cubicBezTo>
                    <a:pt x="14" y="12"/>
                    <a:pt x="14" y="12"/>
                    <a:pt x="14" y="12"/>
                  </a:cubicBezTo>
                  <a:cubicBezTo>
                    <a:pt x="14" y="12"/>
                    <a:pt x="14" y="12"/>
                    <a:pt x="14" y="12"/>
                  </a:cubicBezTo>
                  <a:cubicBezTo>
                    <a:pt x="14" y="15"/>
                    <a:pt x="14" y="15"/>
                    <a:pt x="14" y="15"/>
                  </a:cubicBezTo>
                  <a:cubicBezTo>
                    <a:pt x="14" y="16"/>
                    <a:pt x="14" y="16"/>
                    <a:pt x="14" y="17"/>
                  </a:cubicBezTo>
                  <a:cubicBezTo>
                    <a:pt x="13" y="17"/>
                    <a:pt x="13" y="17"/>
                    <a:pt x="13" y="17"/>
                  </a:cubicBezTo>
                  <a:cubicBezTo>
                    <a:pt x="13" y="17"/>
                    <a:pt x="13" y="17"/>
                    <a:pt x="13" y="17"/>
                  </a:cubicBezTo>
                  <a:cubicBezTo>
                    <a:pt x="14" y="19"/>
                    <a:pt x="14" y="19"/>
                    <a:pt x="14" y="19"/>
                  </a:cubicBezTo>
                  <a:cubicBezTo>
                    <a:pt x="14" y="20"/>
                    <a:pt x="14" y="20"/>
                    <a:pt x="14" y="21"/>
                  </a:cubicBezTo>
                  <a:cubicBezTo>
                    <a:pt x="14" y="23"/>
                    <a:pt x="14" y="23"/>
                    <a:pt x="14" y="23"/>
                  </a:cubicBezTo>
                  <a:cubicBezTo>
                    <a:pt x="15" y="24"/>
                    <a:pt x="15" y="24"/>
                    <a:pt x="15" y="24"/>
                  </a:cubicBezTo>
                  <a:cubicBezTo>
                    <a:pt x="15" y="24"/>
                    <a:pt x="15" y="24"/>
                    <a:pt x="15" y="24"/>
                  </a:cubicBezTo>
                  <a:cubicBezTo>
                    <a:pt x="16" y="26"/>
                    <a:pt x="16" y="26"/>
                    <a:pt x="16" y="26"/>
                  </a:cubicBezTo>
                  <a:cubicBezTo>
                    <a:pt x="16" y="27"/>
                    <a:pt x="16" y="27"/>
                    <a:pt x="16" y="27"/>
                  </a:cubicBezTo>
                  <a:cubicBezTo>
                    <a:pt x="18" y="26"/>
                    <a:pt x="18" y="26"/>
                    <a:pt x="18" y="26"/>
                  </a:cubicBezTo>
                  <a:cubicBezTo>
                    <a:pt x="19" y="27"/>
                    <a:pt x="19" y="27"/>
                    <a:pt x="19" y="27"/>
                  </a:cubicBezTo>
                  <a:cubicBezTo>
                    <a:pt x="19" y="27"/>
                    <a:pt x="19" y="27"/>
                    <a:pt x="19" y="27"/>
                  </a:cubicBezTo>
                  <a:cubicBezTo>
                    <a:pt x="19" y="27"/>
                    <a:pt x="19" y="27"/>
                    <a:pt x="19" y="27"/>
                  </a:cubicBezTo>
                  <a:cubicBezTo>
                    <a:pt x="19" y="29"/>
                    <a:pt x="19" y="29"/>
                    <a:pt x="19" y="29"/>
                  </a:cubicBezTo>
                  <a:cubicBezTo>
                    <a:pt x="19" y="30"/>
                    <a:pt x="19" y="29"/>
                    <a:pt x="20" y="30"/>
                  </a:cubicBezTo>
                  <a:cubicBezTo>
                    <a:pt x="20" y="31"/>
                    <a:pt x="20" y="31"/>
                    <a:pt x="20" y="31"/>
                  </a:cubicBezTo>
                  <a:cubicBezTo>
                    <a:pt x="19" y="32"/>
                    <a:pt x="19" y="31"/>
                    <a:pt x="19" y="33"/>
                  </a:cubicBezTo>
                  <a:cubicBezTo>
                    <a:pt x="18" y="33"/>
                    <a:pt x="18" y="33"/>
                    <a:pt x="17" y="33"/>
                  </a:cubicBezTo>
                  <a:cubicBezTo>
                    <a:pt x="17" y="34"/>
                    <a:pt x="17" y="34"/>
                    <a:pt x="17" y="35"/>
                  </a:cubicBezTo>
                  <a:cubicBezTo>
                    <a:pt x="16" y="36"/>
                    <a:pt x="16" y="36"/>
                    <a:pt x="15" y="38"/>
                  </a:cubicBezTo>
                  <a:cubicBezTo>
                    <a:pt x="15" y="39"/>
                    <a:pt x="15" y="39"/>
                    <a:pt x="15" y="39"/>
                  </a:cubicBezTo>
                  <a:cubicBezTo>
                    <a:pt x="14" y="39"/>
                    <a:pt x="14" y="39"/>
                    <a:pt x="13" y="39"/>
                  </a:cubicBezTo>
                  <a:cubicBezTo>
                    <a:pt x="13" y="39"/>
                    <a:pt x="13" y="39"/>
                    <a:pt x="13" y="39"/>
                  </a:cubicBezTo>
                  <a:cubicBezTo>
                    <a:pt x="12" y="40"/>
                    <a:pt x="12" y="40"/>
                    <a:pt x="12" y="40"/>
                  </a:cubicBezTo>
                  <a:cubicBezTo>
                    <a:pt x="12" y="40"/>
                    <a:pt x="12" y="40"/>
                    <a:pt x="12" y="40"/>
                  </a:cubicBezTo>
                  <a:cubicBezTo>
                    <a:pt x="12" y="41"/>
                    <a:pt x="12" y="41"/>
                    <a:pt x="12" y="41"/>
                  </a:cubicBezTo>
                  <a:cubicBezTo>
                    <a:pt x="12" y="42"/>
                    <a:pt x="12" y="41"/>
                    <a:pt x="12" y="42"/>
                  </a:cubicBezTo>
                  <a:cubicBezTo>
                    <a:pt x="12" y="43"/>
                    <a:pt x="12" y="43"/>
                    <a:pt x="12" y="43"/>
                  </a:cubicBezTo>
                  <a:cubicBezTo>
                    <a:pt x="12" y="43"/>
                    <a:pt x="12" y="43"/>
                    <a:pt x="12" y="43"/>
                  </a:cubicBezTo>
                  <a:cubicBezTo>
                    <a:pt x="12" y="43"/>
                    <a:pt x="12" y="43"/>
                    <a:pt x="12" y="43"/>
                  </a:cubicBezTo>
                  <a:cubicBezTo>
                    <a:pt x="11" y="43"/>
                    <a:pt x="11" y="43"/>
                    <a:pt x="11" y="43"/>
                  </a:cubicBezTo>
                  <a:cubicBezTo>
                    <a:pt x="11" y="44"/>
                    <a:pt x="11" y="44"/>
                    <a:pt x="11" y="44"/>
                  </a:cubicBezTo>
                  <a:cubicBezTo>
                    <a:pt x="11" y="45"/>
                    <a:pt x="11" y="45"/>
                    <a:pt x="10" y="45"/>
                  </a:cubicBezTo>
                  <a:cubicBezTo>
                    <a:pt x="10" y="45"/>
                    <a:pt x="10" y="45"/>
                    <a:pt x="10" y="45"/>
                  </a:cubicBezTo>
                  <a:cubicBezTo>
                    <a:pt x="9" y="44"/>
                    <a:pt x="9" y="44"/>
                    <a:pt x="8" y="44"/>
                  </a:cubicBezTo>
                  <a:cubicBezTo>
                    <a:pt x="8" y="44"/>
                    <a:pt x="8" y="44"/>
                    <a:pt x="8" y="44"/>
                  </a:cubicBezTo>
                  <a:cubicBezTo>
                    <a:pt x="8" y="43"/>
                    <a:pt x="8" y="43"/>
                    <a:pt x="8" y="43"/>
                  </a:cubicBezTo>
                  <a:cubicBezTo>
                    <a:pt x="8" y="41"/>
                    <a:pt x="7" y="41"/>
                    <a:pt x="6" y="39"/>
                  </a:cubicBezTo>
                  <a:cubicBezTo>
                    <a:pt x="2" y="37"/>
                    <a:pt x="2" y="37"/>
                    <a:pt x="2" y="37"/>
                  </a:cubicBezTo>
                  <a:cubicBezTo>
                    <a:pt x="1" y="36"/>
                    <a:pt x="1" y="36"/>
                    <a:pt x="1" y="36"/>
                  </a:cubicBezTo>
                  <a:cubicBezTo>
                    <a:pt x="1" y="35"/>
                    <a:pt x="1" y="35"/>
                    <a:pt x="0" y="34"/>
                  </a:cubicBezTo>
                  <a:cubicBezTo>
                    <a:pt x="1" y="34"/>
                    <a:pt x="1" y="34"/>
                    <a:pt x="1" y="34"/>
                  </a:cubicBezTo>
                  <a:cubicBezTo>
                    <a:pt x="1" y="34"/>
                    <a:pt x="1" y="34"/>
                    <a:pt x="2" y="34"/>
                  </a:cubicBezTo>
                  <a:cubicBezTo>
                    <a:pt x="2" y="34"/>
                    <a:pt x="2" y="34"/>
                    <a:pt x="2" y="34"/>
                  </a:cubicBezTo>
                  <a:cubicBezTo>
                    <a:pt x="2" y="33"/>
                    <a:pt x="1" y="32"/>
                    <a:pt x="1" y="31"/>
                  </a:cubicBezTo>
                  <a:cubicBezTo>
                    <a:pt x="1" y="30"/>
                    <a:pt x="1" y="30"/>
                    <a:pt x="1" y="30"/>
                  </a:cubicBezTo>
                  <a:cubicBezTo>
                    <a:pt x="1" y="28"/>
                    <a:pt x="1" y="29"/>
                    <a:pt x="2" y="26"/>
                  </a:cubicBezTo>
                  <a:cubicBezTo>
                    <a:pt x="2" y="23"/>
                    <a:pt x="2" y="24"/>
                    <a:pt x="2" y="22"/>
                  </a:cubicBezTo>
                  <a:cubicBezTo>
                    <a:pt x="2" y="20"/>
                    <a:pt x="2" y="21"/>
                    <a:pt x="2" y="19"/>
                  </a:cubicBezTo>
                  <a:cubicBezTo>
                    <a:pt x="2" y="17"/>
                    <a:pt x="2" y="17"/>
                    <a:pt x="2" y="17"/>
                  </a:cubicBezTo>
                  <a:cubicBezTo>
                    <a:pt x="3" y="16"/>
                    <a:pt x="3" y="16"/>
                    <a:pt x="3" y="16"/>
                  </a:cubicBezTo>
                  <a:cubicBezTo>
                    <a:pt x="3" y="16"/>
                    <a:pt x="3" y="16"/>
                    <a:pt x="3" y="16"/>
                  </a:cubicBezTo>
                  <a:cubicBezTo>
                    <a:pt x="3" y="13"/>
                    <a:pt x="3" y="13"/>
                    <a:pt x="3" y="13"/>
                  </a:cubicBezTo>
                  <a:cubicBezTo>
                    <a:pt x="2" y="12"/>
                    <a:pt x="2" y="12"/>
                    <a:pt x="2" y="12"/>
                  </a:cubicBezTo>
                  <a:cubicBezTo>
                    <a:pt x="1" y="12"/>
                    <a:pt x="1" y="12"/>
                    <a:pt x="1" y="12"/>
                  </a:cubicBezTo>
                  <a:cubicBezTo>
                    <a:pt x="1" y="11"/>
                    <a:pt x="1" y="12"/>
                    <a:pt x="1" y="10"/>
                  </a:cubicBezTo>
                  <a:cubicBezTo>
                    <a:pt x="1" y="10"/>
                    <a:pt x="1" y="10"/>
                    <a:pt x="1" y="10"/>
                  </a:cubicBezTo>
                  <a:cubicBezTo>
                    <a:pt x="1" y="9"/>
                    <a:pt x="1" y="9"/>
                    <a:pt x="1" y="9"/>
                  </a:cubicBezTo>
                  <a:cubicBezTo>
                    <a:pt x="1" y="8"/>
                    <a:pt x="1" y="8"/>
                    <a:pt x="1" y="8"/>
                  </a:cubicBezTo>
                  <a:cubicBezTo>
                    <a:pt x="0" y="8"/>
                    <a:pt x="0" y="8"/>
                    <a:pt x="0" y="8"/>
                  </a:cubicBezTo>
                  <a:cubicBezTo>
                    <a:pt x="1" y="5"/>
                    <a:pt x="1" y="6"/>
                    <a:pt x="4" y="1"/>
                  </a:cubicBezTo>
                  <a:cubicBezTo>
                    <a:pt x="5" y="0"/>
                    <a:pt x="5" y="0"/>
                    <a:pt x="5" y="0"/>
                  </a:cubicBezTo>
                  <a:cubicBezTo>
                    <a:pt x="5" y="1"/>
                    <a:pt x="5" y="1"/>
                    <a:pt x="5" y="1"/>
                  </a:cubicBezTo>
                  <a:cubicBezTo>
                    <a:pt x="5" y="1"/>
                    <a:pt x="5" y="1"/>
                    <a:pt x="5" y="1"/>
                  </a:cubicBezTo>
                  <a:cubicBezTo>
                    <a:pt x="5" y="2"/>
                    <a:pt x="5" y="2"/>
                    <a:pt x="5" y="2"/>
                  </a:cubicBezTo>
                  <a:cubicBezTo>
                    <a:pt x="5" y="3"/>
                    <a:pt x="5" y="3"/>
                    <a:pt x="5" y="3"/>
                  </a:cubicBezTo>
                  <a:cubicBezTo>
                    <a:pt x="6" y="3"/>
                    <a:pt x="6" y="3"/>
                    <a:pt x="6" y="3"/>
                  </a:cubicBezTo>
                  <a:cubicBezTo>
                    <a:pt x="7" y="3"/>
                    <a:pt x="7" y="3"/>
                    <a:pt x="9" y="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1">
              <a:extLst>
                <a:ext uri="{FF2B5EF4-FFF2-40B4-BE49-F238E27FC236}">
                  <a16:creationId xmlns:a16="http://schemas.microsoft.com/office/drawing/2014/main" id="{D04C7FE2-21C4-4C56-A883-CD3AEC249156}"/>
                </a:ext>
              </a:extLst>
            </p:cNvPr>
            <p:cNvSpPr>
              <a:spLocks noEditPoints="1"/>
            </p:cNvSpPr>
            <p:nvPr/>
          </p:nvSpPr>
          <p:spPr bwMode="auto">
            <a:xfrm>
              <a:off x="13720456" y="6912617"/>
              <a:ext cx="151975" cy="147227"/>
            </a:xfrm>
            <a:custGeom>
              <a:avLst/>
              <a:gdLst>
                <a:gd name="T0" fmla="*/ 33 w 36"/>
                <a:gd name="T1" fmla="*/ 35 h 35"/>
                <a:gd name="T2" fmla="*/ 30 w 36"/>
                <a:gd name="T3" fmla="*/ 35 h 35"/>
                <a:gd name="T4" fmla="*/ 29 w 36"/>
                <a:gd name="T5" fmla="*/ 30 h 35"/>
                <a:gd name="T6" fmla="*/ 27 w 36"/>
                <a:gd name="T7" fmla="*/ 26 h 35"/>
                <a:gd name="T8" fmla="*/ 26 w 36"/>
                <a:gd name="T9" fmla="*/ 25 h 35"/>
                <a:gd name="T10" fmla="*/ 21 w 36"/>
                <a:gd name="T11" fmla="*/ 25 h 35"/>
                <a:gd name="T12" fmla="*/ 19 w 36"/>
                <a:gd name="T13" fmla="*/ 25 h 35"/>
                <a:gd name="T14" fmla="*/ 19 w 36"/>
                <a:gd name="T15" fmla="*/ 23 h 35"/>
                <a:gd name="T16" fmla="*/ 15 w 36"/>
                <a:gd name="T17" fmla="*/ 23 h 35"/>
                <a:gd name="T18" fmla="*/ 7 w 36"/>
                <a:gd name="T19" fmla="*/ 19 h 35"/>
                <a:gd name="T20" fmla="*/ 3 w 36"/>
                <a:gd name="T21" fmla="*/ 17 h 35"/>
                <a:gd name="T22" fmla="*/ 2 w 36"/>
                <a:gd name="T23" fmla="*/ 14 h 35"/>
                <a:gd name="T24" fmla="*/ 2 w 36"/>
                <a:gd name="T25" fmla="*/ 12 h 35"/>
                <a:gd name="T26" fmla="*/ 3 w 36"/>
                <a:gd name="T27" fmla="*/ 8 h 35"/>
                <a:gd name="T28" fmla="*/ 2 w 36"/>
                <a:gd name="T29" fmla="*/ 5 h 35"/>
                <a:gd name="T30" fmla="*/ 0 w 36"/>
                <a:gd name="T31" fmla="*/ 3 h 35"/>
                <a:gd name="T32" fmla="*/ 9 w 36"/>
                <a:gd name="T33" fmla="*/ 1 h 35"/>
                <a:gd name="T34" fmla="*/ 16 w 36"/>
                <a:gd name="T35" fmla="*/ 1 h 35"/>
                <a:gd name="T36" fmla="*/ 16 w 36"/>
                <a:gd name="T37" fmla="*/ 1 h 35"/>
                <a:gd name="T38" fmla="*/ 17 w 36"/>
                <a:gd name="T39" fmla="*/ 0 h 35"/>
                <a:gd name="T40" fmla="*/ 18 w 36"/>
                <a:gd name="T41" fmla="*/ 1 h 35"/>
                <a:gd name="T42" fmla="*/ 19 w 36"/>
                <a:gd name="T43" fmla="*/ 2 h 35"/>
                <a:gd name="T44" fmla="*/ 20 w 36"/>
                <a:gd name="T45" fmla="*/ 2 h 35"/>
                <a:gd name="T46" fmla="*/ 18 w 36"/>
                <a:gd name="T47" fmla="*/ 3 h 35"/>
                <a:gd name="T48" fmla="*/ 21 w 36"/>
                <a:gd name="T49" fmla="*/ 4 h 35"/>
                <a:gd name="T50" fmla="*/ 22 w 36"/>
                <a:gd name="T51" fmla="*/ 4 h 35"/>
                <a:gd name="T52" fmla="*/ 24 w 36"/>
                <a:gd name="T53" fmla="*/ 6 h 35"/>
                <a:gd name="T54" fmla="*/ 24 w 36"/>
                <a:gd name="T55" fmla="*/ 7 h 35"/>
                <a:gd name="T56" fmla="*/ 22 w 36"/>
                <a:gd name="T57" fmla="*/ 9 h 35"/>
                <a:gd name="T58" fmla="*/ 24 w 36"/>
                <a:gd name="T59" fmla="*/ 13 h 35"/>
                <a:gd name="T60" fmla="*/ 29 w 36"/>
                <a:gd name="T61" fmla="*/ 16 h 35"/>
                <a:gd name="T62" fmla="*/ 27 w 36"/>
                <a:gd name="T63" fmla="*/ 19 h 35"/>
                <a:gd name="T64" fmla="*/ 24 w 36"/>
                <a:gd name="T65" fmla="*/ 19 h 35"/>
                <a:gd name="T66" fmla="*/ 24 w 36"/>
                <a:gd name="T67" fmla="*/ 19 h 35"/>
                <a:gd name="T68" fmla="*/ 27 w 36"/>
                <a:gd name="T69" fmla="*/ 22 h 35"/>
                <a:gd name="T70" fmla="*/ 33 w 36"/>
                <a:gd name="T71" fmla="*/ 24 h 35"/>
                <a:gd name="T72" fmla="*/ 34 w 36"/>
                <a:gd name="T73" fmla="*/ 26 h 35"/>
                <a:gd name="T74" fmla="*/ 33 w 36"/>
                <a:gd name="T75" fmla="*/ 27 h 35"/>
                <a:gd name="T76" fmla="*/ 33 w 36"/>
                <a:gd name="T77" fmla="*/ 28 h 35"/>
                <a:gd name="T78" fmla="*/ 36 w 36"/>
                <a:gd name="T79" fmla="*/ 30 h 35"/>
                <a:gd name="T80" fmla="*/ 34 w 36"/>
                <a:gd name="T81" fmla="*/ 31 h 35"/>
                <a:gd name="T82" fmla="*/ 33 w 36"/>
                <a:gd name="T83" fmla="*/ 31 h 35"/>
                <a:gd name="T84" fmla="*/ 34 w 36"/>
                <a:gd name="T85" fmla="*/ 32 h 35"/>
                <a:gd name="T86" fmla="*/ 34 w 36"/>
                <a:gd name="T87" fmla="*/ 35 h 35"/>
                <a:gd name="T88" fmla="*/ 18 w 36"/>
                <a:gd name="T89" fmla="*/ 3 h 35"/>
                <a:gd name="T90" fmla="*/ 18 w 36"/>
                <a:gd name="T91" fmla="*/ 3 h 35"/>
                <a:gd name="T92" fmla="*/ 17 w 36"/>
                <a:gd name="T93" fmla="*/ 3 h 35"/>
                <a:gd name="T94" fmla="*/ 18 w 36"/>
                <a:gd name="T95" fmla="*/ 4 h 35"/>
                <a:gd name="T96" fmla="*/ 23 w 36"/>
                <a:gd name="T97" fmla="*/ 10 h 35"/>
                <a:gd name="T98" fmla="*/ 23 w 36"/>
                <a:gd name="T99" fmla="*/ 9 h 35"/>
                <a:gd name="T100" fmla="*/ 24 w 36"/>
                <a:gd name="T101" fmla="*/ 9 h 35"/>
                <a:gd name="T102" fmla="*/ 24 w 36"/>
                <a:gd name="T103"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 h="35">
                  <a:moveTo>
                    <a:pt x="34" y="35"/>
                  </a:moveTo>
                  <a:cubicBezTo>
                    <a:pt x="33" y="35"/>
                    <a:pt x="33" y="35"/>
                    <a:pt x="33" y="35"/>
                  </a:cubicBezTo>
                  <a:cubicBezTo>
                    <a:pt x="31" y="35"/>
                    <a:pt x="31" y="35"/>
                    <a:pt x="31" y="35"/>
                  </a:cubicBezTo>
                  <a:cubicBezTo>
                    <a:pt x="30" y="35"/>
                    <a:pt x="30" y="35"/>
                    <a:pt x="30" y="35"/>
                  </a:cubicBezTo>
                  <a:cubicBezTo>
                    <a:pt x="29" y="33"/>
                    <a:pt x="30" y="33"/>
                    <a:pt x="28" y="31"/>
                  </a:cubicBezTo>
                  <a:cubicBezTo>
                    <a:pt x="29" y="30"/>
                    <a:pt x="29" y="30"/>
                    <a:pt x="29" y="30"/>
                  </a:cubicBezTo>
                  <a:cubicBezTo>
                    <a:pt x="28" y="29"/>
                    <a:pt x="27" y="29"/>
                    <a:pt x="26" y="28"/>
                  </a:cubicBezTo>
                  <a:cubicBezTo>
                    <a:pt x="27" y="27"/>
                    <a:pt x="27" y="28"/>
                    <a:pt x="27" y="26"/>
                  </a:cubicBezTo>
                  <a:cubicBezTo>
                    <a:pt x="27" y="26"/>
                    <a:pt x="27" y="26"/>
                    <a:pt x="27" y="26"/>
                  </a:cubicBezTo>
                  <a:cubicBezTo>
                    <a:pt x="26" y="25"/>
                    <a:pt x="26" y="25"/>
                    <a:pt x="26" y="25"/>
                  </a:cubicBezTo>
                  <a:cubicBezTo>
                    <a:pt x="25" y="25"/>
                    <a:pt x="24" y="26"/>
                    <a:pt x="23" y="26"/>
                  </a:cubicBezTo>
                  <a:cubicBezTo>
                    <a:pt x="22" y="26"/>
                    <a:pt x="21" y="26"/>
                    <a:pt x="21" y="25"/>
                  </a:cubicBezTo>
                  <a:cubicBezTo>
                    <a:pt x="20" y="25"/>
                    <a:pt x="20" y="25"/>
                    <a:pt x="20" y="25"/>
                  </a:cubicBezTo>
                  <a:cubicBezTo>
                    <a:pt x="19" y="25"/>
                    <a:pt x="19" y="25"/>
                    <a:pt x="19" y="25"/>
                  </a:cubicBezTo>
                  <a:cubicBezTo>
                    <a:pt x="19" y="24"/>
                    <a:pt x="19" y="24"/>
                    <a:pt x="19" y="24"/>
                  </a:cubicBezTo>
                  <a:cubicBezTo>
                    <a:pt x="19" y="23"/>
                    <a:pt x="19" y="23"/>
                    <a:pt x="19" y="23"/>
                  </a:cubicBezTo>
                  <a:cubicBezTo>
                    <a:pt x="18" y="22"/>
                    <a:pt x="18" y="22"/>
                    <a:pt x="18" y="22"/>
                  </a:cubicBezTo>
                  <a:cubicBezTo>
                    <a:pt x="16" y="23"/>
                    <a:pt x="16" y="23"/>
                    <a:pt x="15" y="23"/>
                  </a:cubicBezTo>
                  <a:cubicBezTo>
                    <a:pt x="14" y="22"/>
                    <a:pt x="12" y="19"/>
                    <a:pt x="10" y="18"/>
                  </a:cubicBezTo>
                  <a:cubicBezTo>
                    <a:pt x="8" y="18"/>
                    <a:pt x="9" y="18"/>
                    <a:pt x="7" y="19"/>
                  </a:cubicBezTo>
                  <a:cubicBezTo>
                    <a:pt x="5" y="18"/>
                    <a:pt x="4" y="18"/>
                    <a:pt x="3" y="17"/>
                  </a:cubicBezTo>
                  <a:cubicBezTo>
                    <a:pt x="3" y="17"/>
                    <a:pt x="3" y="17"/>
                    <a:pt x="3" y="17"/>
                  </a:cubicBezTo>
                  <a:cubicBezTo>
                    <a:pt x="3" y="16"/>
                    <a:pt x="3" y="16"/>
                    <a:pt x="3" y="16"/>
                  </a:cubicBezTo>
                  <a:cubicBezTo>
                    <a:pt x="3" y="15"/>
                    <a:pt x="3" y="16"/>
                    <a:pt x="2" y="14"/>
                  </a:cubicBezTo>
                  <a:cubicBezTo>
                    <a:pt x="2" y="13"/>
                    <a:pt x="2" y="13"/>
                    <a:pt x="2" y="13"/>
                  </a:cubicBezTo>
                  <a:cubicBezTo>
                    <a:pt x="2" y="12"/>
                    <a:pt x="2" y="13"/>
                    <a:pt x="2" y="12"/>
                  </a:cubicBezTo>
                  <a:cubicBezTo>
                    <a:pt x="3" y="10"/>
                    <a:pt x="3" y="11"/>
                    <a:pt x="3" y="9"/>
                  </a:cubicBezTo>
                  <a:cubicBezTo>
                    <a:pt x="3" y="8"/>
                    <a:pt x="3" y="8"/>
                    <a:pt x="3" y="8"/>
                  </a:cubicBezTo>
                  <a:cubicBezTo>
                    <a:pt x="3" y="7"/>
                    <a:pt x="3" y="8"/>
                    <a:pt x="2" y="5"/>
                  </a:cubicBezTo>
                  <a:cubicBezTo>
                    <a:pt x="2" y="5"/>
                    <a:pt x="2" y="5"/>
                    <a:pt x="2" y="5"/>
                  </a:cubicBezTo>
                  <a:cubicBezTo>
                    <a:pt x="1" y="4"/>
                    <a:pt x="1" y="4"/>
                    <a:pt x="1" y="4"/>
                  </a:cubicBezTo>
                  <a:cubicBezTo>
                    <a:pt x="0" y="3"/>
                    <a:pt x="0" y="3"/>
                    <a:pt x="0" y="3"/>
                  </a:cubicBezTo>
                  <a:cubicBezTo>
                    <a:pt x="0" y="3"/>
                    <a:pt x="0" y="3"/>
                    <a:pt x="0" y="3"/>
                  </a:cubicBezTo>
                  <a:cubicBezTo>
                    <a:pt x="0" y="3"/>
                    <a:pt x="9" y="1"/>
                    <a:pt x="9" y="1"/>
                  </a:cubicBezTo>
                  <a:cubicBezTo>
                    <a:pt x="12" y="1"/>
                    <a:pt x="12" y="1"/>
                    <a:pt x="12" y="1"/>
                  </a:cubicBezTo>
                  <a:cubicBezTo>
                    <a:pt x="13" y="1"/>
                    <a:pt x="14" y="1"/>
                    <a:pt x="16" y="1"/>
                  </a:cubicBezTo>
                  <a:cubicBezTo>
                    <a:pt x="16" y="1"/>
                    <a:pt x="16" y="1"/>
                    <a:pt x="16" y="1"/>
                  </a:cubicBezTo>
                  <a:cubicBezTo>
                    <a:pt x="16" y="1"/>
                    <a:pt x="16" y="1"/>
                    <a:pt x="16" y="1"/>
                  </a:cubicBezTo>
                  <a:cubicBezTo>
                    <a:pt x="16" y="0"/>
                    <a:pt x="16" y="0"/>
                    <a:pt x="16" y="0"/>
                  </a:cubicBezTo>
                  <a:cubicBezTo>
                    <a:pt x="17" y="0"/>
                    <a:pt x="17" y="0"/>
                    <a:pt x="17" y="0"/>
                  </a:cubicBezTo>
                  <a:cubicBezTo>
                    <a:pt x="18" y="0"/>
                    <a:pt x="18" y="0"/>
                    <a:pt x="18" y="0"/>
                  </a:cubicBezTo>
                  <a:cubicBezTo>
                    <a:pt x="18" y="1"/>
                    <a:pt x="18" y="1"/>
                    <a:pt x="18" y="1"/>
                  </a:cubicBezTo>
                  <a:cubicBezTo>
                    <a:pt x="19" y="1"/>
                    <a:pt x="19" y="1"/>
                    <a:pt x="19" y="1"/>
                  </a:cubicBezTo>
                  <a:cubicBezTo>
                    <a:pt x="19" y="2"/>
                    <a:pt x="19" y="2"/>
                    <a:pt x="19" y="2"/>
                  </a:cubicBezTo>
                  <a:cubicBezTo>
                    <a:pt x="20" y="2"/>
                    <a:pt x="20" y="2"/>
                    <a:pt x="20" y="2"/>
                  </a:cubicBezTo>
                  <a:cubicBezTo>
                    <a:pt x="20" y="2"/>
                    <a:pt x="20" y="2"/>
                    <a:pt x="20" y="2"/>
                  </a:cubicBezTo>
                  <a:cubicBezTo>
                    <a:pt x="19" y="3"/>
                    <a:pt x="19" y="3"/>
                    <a:pt x="19" y="3"/>
                  </a:cubicBezTo>
                  <a:cubicBezTo>
                    <a:pt x="18" y="3"/>
                    <a:pt x="18" y="3"/>
                    <a:pt x="18" y="3"/>
                  </a:cubicBezTo>
                  <a:cubicBezTo>
                    <a:pt x="19" y="3"/>
                    <a:pt x="19" y="3"/>
                    <a:pt x="19" y="3"/>
                  </a:cubicBezTo>
                  <a:cubicBezTo>
                    <a:pt x="19" y="3"/>
                    <a:pt x="20" y="4"/>
                    <a:pt x="21" y="4"/>
                  </a:cubicBezTo>
                  <a:cubicBezTo>
                    <a:pt x="22" y="4"/>
                    <a:pt x="22" y="4"/>
                    <a:pt x="22" y="4"/>
                  </a:cubicBezTo>
                  <a:cubicBezTo>
                    <a:pt x="22" y="4"/>
                    <a:pt x="22" y="4"/>
                    <a:pt x="22" y="4"/>
                  </a:cubicBezTo>
                  <a:cubicBezTo>
                    <a:pt x="23" y="5"/>
                    <a:pt x="23" y="5"/>
                    <a:pt x="23" y="5"/>
                  </a:cubicBezTo>
                  <a:cubicBezTo>
                    <a:pt x="24" y="6"/>
                    <a:pt x="23" y="6"/>
                    <a:pt x="24" y="6"/>
                  </a:cubicBezTo>
                  <a:cubicBezTo>
                    <a:pt x="24" y="7"/>
                    <a:pt x="24" y="7"/>
                    <a:pt x="24" y="7"/>
                  </a:cubicBezTo>
                  <a:cubicBezTo>
                    <a:pt x="24" y="7"/>
                    <a:pt x="24" y="7"/>
                    <a:pt x="24" y="7"/>
                  </a:cubicBezTo>
                  <a:cubicBezTo>
                    <a:pt x="22" y="9"/>
                    <a:pt x="22" y="9"/>
                    <a:pt x="22" y="9"/>
                  </a:cubicBezTo>
                  <a:cubicBezTo>
                    <a:pt x="22" y="9"/>
                    <a:pt x="22" y="9"/>
                    <a:pt x="22" y="9"/>
                  </a:cubicBezTo>
                  <a:cubicBezTo>
                    <a:pt x="22" y="10"/>
                    <a:pt x="22" y="10"/>
                    <a:pt x="22" y="10"/>
                  </a:cubicBezTo>
                  <a:cubicBezTo>
                    <a:pt x="23" y="11"/>
                    <a:pt x="23" y="11"/>
                    <a:pt x="24" y="13"/>
                  </a:cubicBezTo>
                  <a:cubicBezTo>
                    <a:pt x="26" y="14"/>
                    <a:pt x="25" y="14"/>
                    <a:pt x="29" y="15"/>
                  </a:cubicBezTo>
                  <a:cubicBezTo>
                    <a:pt x="29" y="16"/>
                    <a:pt x="29" y="16"/>
                    <a:pt x="29" y="16"/>
                  </a:cubicBezTo>
                  <a:cubicBezTo>
                    <a:pt x="28" y="17"/>
                    <a:pt x="28" y="18"/>
                    <a:pt x="28" y="19"/>
                  </a:cubicBezTo>
                  <a:cubicBezTo>
                    <a:pt x="27" y="19"/>
                    <a:pt x="27" y="19"/>
                    <a:pt x="27" y="19"/>
                  </a:cubicBezTo>
                  <a:cubicBezTo>
                    <a:pt x="25" y="19"/>
                    <a:pt x="25" y="19"/>
                    <a:pt x="25" y="19"/>
                  </a:cubicBezTo>
                  <a:cubicBezTo>
                    <a:pt x="24" y="19"/>
                    <a:pt x="24" y="19"/>
                    <a:pt x="24" y="19"/>
                  </a:cubicBezTo>
                  <a:cubicBezTo>
                    <a:pt x="24" y="19"/>
                    <a:pt x="24" y="19"/>
                    <a:pt x="24" y="19"/>
                  </a:cubicBezTo>
                  <a:cubicBezTo>
                    <a:pt x="24" y="19"/>
                    <a:pt x="24" y="19"/>
                    <a:pt x="24" y="19"/>
                  </a:cubicBezTo>
                  <a:cubicBezTo>
                    <a:pt x="25" y="20"/>
                    <a:pt x="25" y="20"/>
                    <a:pt x="25" y="20"/>
                  </a:cubicBezTo>
                  <a:cubicBezTo>
                    <a:pt x="27" y="21"/>
                    <a:pt x="26" y="20"/>
                    <a:pt x="27" y="22"/>
                  </a:cubicBezTo>
                  <a:cubicBezTo>
                    <a:pt x="29" y="22"/>
                    <a:pt x="30" y="24"/>
                    <a:pt x="31" y="25"/>
                  </a:cubicBezTo>
                  <a:cubicBezTo>
                    <a:pt x="33" y="24"/>
                    <a:pt x="33" y="24"/>
                    <a:pt x="33" y="24"/>
                  </a:cubicBezTo>
                  <a:cubicBezTo>
                    <a:pt x="34" y="25"/>
                    <a:pt x="34" y="25"/>
                    <a:pt x="34" y="25"/>
                  </a:cubicBezTo>
                  <a:cubicBezTo>
                    <a:pt x="34" y="26"/>
                    <a:pt x="34" y="26"/>
                    <a:pt x="34" y="26"/>
                  </a:cubicBezTo>
                  <a:cubicBezTo>
                    <a:pt x="34" y="27"/>
                    <a:pt x="34" y="27"/>
                    <a:pt x="34" y="27"/>
                  </a:cubicBezTo>
                  <a:cubicBezTo>
                    <a:pt x="33" y="27"/>
                    <a:pt x="33" y="27"/>
                    <a:pt x="33" y="27"/>
                  </a:cubicBezTo>
                  <a:cubicBezTo>
                    <a:pt x="33" y="27"/>
                    <a:pt x="33" y="27"/>
                    <a:pt x="33" y="27"/>
                  </a:cubicBezTo>
                  <a:cubicBezTo>
                    <a:pt x="33" y="28"/>
                    <a:pt x="33" y="28"/>
                    <a:pt x="33" y="28"/>
                  </a:cubicBezTo>
                  <a:cubicBezTo>
                    <a:pt x="33" y="28"/>
                    <a:pt x="33" y="28"/>
                    <a:pt x="33" y="28"/>
                  </a:cubicBezTo>
                  <a:cubicBezTo>
                    <a:pt x="35" y="29"/>
                    <a:pt x="35" y="29"/>
                    <a:pt x="36" y="30"/>
                  </a:cubicBezTo>
                  <a:cubicBezTo>
                    <a:pt x="35" y="30"/>
                    <a:pt x="35" y="30"/>
                    <a:pt x="35" y="30"/>
                  </a:cubicBezTo>
                  <a:cubicBezTo>
                    <a:pt x="34" y="31"/>
                    <a:pt x="34" y="31"/>
                    <a:pt x="34" y="31"/>
                  </a:cubicBezTo>
                  <a:cubicBezTo>
                    <a:pt x="34" y="30"/>
                    <a:pt x="34" y="30"/>
                    <a:pt x="34" y="30"/>
                  </a:cubicBezTo>
                  <a:cubicBezTo>
                    <a:pt x="33" y="31"/>
                    <a:pt x="33" y="31"/>
                    <a:pt x="33" y="31"/>
                  </a:cubicBezTo>
                  <a:cubicBezTo>
                    <a:pt x="33" y="31"/>
                    <a:pt x="33" y="31"/>
                    <a:pt x="33" y="31"/>
                  </a:cubicBezTo>
                  <a:cubicBezTo>
                    <a:pt x="34" y="32"/>
                    <a:pt x="34" y="32"/>
                    <a:pt x="34" y="32"/>
                  </a:cubicBezTo>
                  <a:cubicBezTo>
                    <a:pt x="34" y="32"/>
                    <a:pt x="34" y="32"/>
                    <a:pt x="34" y="32"/>
                  </a:cubicBezTo>
                  <a:cubicBezTo>
                    <a:pt x="34" y="34"/>
                    <a:pt x="34" y="33"/>
                    <a:pt x="34" y="35"/>
                  </a:cubicBezTo>
                  <a:close/>
                  <a:moveTo>
                    <a:pt x="18" y="4"/>
                  </a:move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4"/>
                    <a:pt x="17" y="4"/>
                    <a:pt x="17" y="4"/>
                  </a:cubicBezTo>
                  <a:cubicBezTo>
                    <a:pt x="18" y="4"/>
                    <a:pt x="18" y="4"/>
                    <a:pt x="18" y="4"/>
                  </a:cubicBezTo>
                  <a:close/>
                  <a:moveTo>
                    <a:pt x="24" y="10"/>
                  </a:moveTo>
                  <a:cubicBezTo>
                    <a:pt x="23" y="10"/>
                    <a:pt x="23" y="10"/>
                    <a:pt x="23" y="10"/>
                  </a:cubicBezTo>
                  <a:cubicBezTo>
                    <a:pt x="23" y="9"/>
                    <a:pt x="23" y="9"/>
                    <a:pt x="23" y="9"/>
                  </a:cubicBezTo>
                  <a:cubicBezTo>
                    <a:pt x="23" y="9"/>
                    <a:pt x="23" y="9"/>
                    <a:pt x="23" y="9"/>
                  </a:cubicBezTo>
                  <a:cubicBezTo>
                    <a:pt x="24" y="9"/>
                    <a:pt x="24" y="9"/>
                    <a:pt x="24" y="9"/>
                  </a:cubicBezTo>
                  <a:cubicBezTo>
                    <a:pt x="24" y="9"/>
                    <a:pt x="24" y="9"/>
                    <a:pt x="24" y="9"/>
                  </a:cubicBezTo>
                  <a:cubicBezTo>
                    <a:pt x="24" y="10"/>
                    <a:pt x="24" y="10"/>
                    <a:pt x="24" y="10"/>
                  </a:cubicBezTo>
                  <a:cubicBezTo>
                    <a:pt x="24" y="10"/>
                    <a:pt x="24" y="10"/>
                    <a:pt x="24" y="1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2">
              <a:extLst>
                <a:ext uri="{FF2B5EF4-FFF2-40B4-BE49-F238E27FC236}">
                  <a16:creationId xmlns:a16="http://schemas.microsoft.com/office/drawing/2014/main" id="{1A8B83F7-3DBE-4577-B9A7-E6DE7DAE8019}"/>
                </a:ext>
              </a:extLst>
            </p:cNvPr>
            <p:cNvSpPr>
              <a:spLocks noEditPoints="1"/>
            </p:cNvSpPr>
            <p:nvPr/>
          </p:nvSpPr>
          <p:spPr bwMode="auto">
            <a:xfrm>
              <a:off x="12238704" y="9230230"/>
              <a:ext cx="579403" cy="645892"/>
            </a:xfrm>
            <a:custGeom>
              <a:avLst/>
              <a:gdLst>
                <a:gd name="T0" fmla="*/ 13 w 139"/>
                <a:gd name="T1" fmla="*/ 4 h 155"/>
                <a:gd name="T2" fmla="*/ 9 w 139"/>
                <a:gd name="T3" fmla="*/ 8 h 155"/>
                <a:gd name="T4" fmla="*/ 6 w 139"/>
                <a:gd name="T5" fmla="*/ 15 h 155"/>
                <a:gd name="T6" fmla="*/ 5 w 139"/>
                <a:gd name="T7" fmla="*/ 10 h 155"/>
                <a:gd name="T8" fmla="*/ 7 w 139"/>
                <a:gd name="T9" fmla="*/ 4 h 155"/>
                <a:gd name="T10" fmla="*/ 10 w 139"/>
                <a:gd name="T11" fmla="*/ 1 h 155"/>
                <a:gd name="T12" fmla="*/ 13 w 139"/>
                <a:gd name="T13" fmla="*/ 0 h 155"/>
                <a:gd name="T14" fmla="*/ 139 w 139"/>
                <a:gd name="T15" fmla="*/ 79 h 155"/>
                <a:gd name="T16" fmla="*/ 138 w 139"/>
                <a:gd name="T17" fmla="*/ 90 h 155"/>
                <a:gd name="T18" fmla="*/ 138 w 139"/>
                <a:gd name="T19" fmla="*/ 97 h 155"/>
                <a:gd name="T20" fmla="*/ 131 w 139"/>
                <a:gd name="T21" fmla="*/ 151 h 155"/>
                <a:gd name="T22" fmla="*/ 106 w 139"/>
                <a:gd name="T23" fmla="*/ 154 h 155"/>
                <a:gd name="T24" fmla="*/ 79 w 139"/>
                <a:gd name="T25" fmla="*/ 152 h 155"/>
                <a:gd name="T26" fmla="*/ 25 w 139"/>
                <a:gd name="T27" fmla="*/ 148 h 155"/>
                <a:gd name="T28" fmla="*/ 16 w 139"/>
                <a:gd name="T29" fmla="*/ 143 h 155"/>
                <a:gd name="T30" fmla="*/ 5 w 139"/>
                <a:gd name="T31" fmla="*/ 145 h 155"/>
                <a:gd name="T32" fmla="*/ 0 w 139"/>
                <a:gd name="T33" fmla="*/ 146 h 155"/>
                <a:gd name="T34" fmla="*/ 3 w 139"/>
                <a:gd name="T35" fmla="*/ 127 h 155"/>
                <a:gd name="T36" fmla="*/ 13 w 139"/>
                <a:gd name="T37" fmla="*/ 97 h 155"/>
                <a:gd name="T38" fmla="*/ 23 w 139"/>
                <a:gd name="T39" fmla="*/ 84 h 155"/>
                <a:gd name="T40" fmla="*/ 23 w 139"/>
                <a:gd name="T41" fmla="*/ 70 h 155"/>
                <a:gd name="T42" fmla="*/ 18 w 139"/>
                <a:gd name="T43" fmla="*/ 63 h 155"/>
                <a:gd name="T44" fmla="*/ 15 w 139"/>
                <a:gd name="T45" fmla="*/ 52 h 155"/>
                <a:gd name="T46" fmla="*/ 16 w 139"/>
                <a:gd name="T47" fmla="*/ 50 h 155"/>
                <a:gd name="T48" fmla="*/ 19 w 139"/>
                <a:gd name="T49" fmla="*/ 48 h 155"/>
                <a:gd name="T50" fmla="*/ 13 w 139"/>
                <a:gd name="T51" fmla="*/ 29 h 155"/>
                <a:gd name="T52" fmla="*/ 7 w 139"/>
                <a:gd name="T53" fmla="*/ 19 h 155"/>
                <a:gd name="T54" fmla="*/ 18 w 139"/>
                <a:gd name="T55" fmla="*/ 17 h 155"/>
                <a:gd name="T56" fmla="*/ 53 w 139"/>
                <a:gd name="T57" fmla="*/ 17 h 155"/>
                <a:gd name="T58" fmla="*/ 56 w 139"/>
                <a:gd name="T59" fmla="*/ 20 h 155"/>
                <a:gd name="T60" fmla="*/ 59 w 139"/>
                <a:gd name="T61" fmla="*/ 31 h 155"/>
                <a:gd name="T62" fmla="*/ 66 w 139"/>
                <a:gd name="T63" fmla="*/ 41 h 155"/>
                <a:gd name="T64" fmla="*/ 71 w 139"/>
                <a:gd name="T65" fmla="*/ 41 h 155"/>
                <a:gd name="T66" fmla="*/ 86 w 139"/>
                <a:gd name="T67" fmla="*/ 40 h 155"/>
                <a:gd name="T68" fmla="*/ 87 w 139"/>
                <a:gd name="T69" fmla="*/ 32 h 155"/>
                <a:gd name="T70" fmla="*/ 100 w 139"/>
                <a:gd name="T71" fmla="*/ 28 h 155"/>
                <a:gd name="T72" fmla="*/ 99 w 139"/>
                <a:gd name="T73" fmla="*/ 31 h 155"/>
                <a:gd name="T74" fmla="*/ 113 w 139"/>
                <a:gd name="T75" fmla="*/ 33 h 155"/>
                <a:gd name="T76" fmla="*/ 113 w 139"/>
                <a:gd name="T77" fmla="*/ 42 h 155"/>
                <a:gd name="T78" fmla="*/ 114 w 139"/>
                <a:gd name="T79" fmla="*/ 58 h 155"/>
                <a:gd name="T80" fmla="*/ 119 w 139"/>
                <a:gd name="T81" fmla="*/ 71 h 155"/>
                <a:gd name="T82" fmla="*/ 118 w 139"/>
                <a:gd name="T83" fmla="*/ 73 h 155"/>
                <a:gd name="T84" fmla="*/ 119 w 139"/>
                <a:gd name="T85" fmla="*/ 77 h 155"/>
                <a:gd name="T86" fmla="*/ 131 w 139"/>
                <a:gd name="T87" fmla="*/ 74 h 155"/>
                <a:gd name="T88" fmla="*/ 137 w 139"/>
                <a:gd name="T89" fmla="*/ 7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9" h="155">
                  <a:moveTo>
                    <a:pt x="15" y="3"/>
                  </a:moveTo>
                  <a:cubicBezTo>
                    <a:pt x="15" y="3"/>
                    <a:pt x="15" y="3"/>
                    <a:pt x="15" y="3"/>
                  </a:cubicBezTo>
                  <a:cubicBezTo>
                    <a:pt x="14" y="3"/>
                    <a:pt x="14" y="3"/>
                    <a:pt x="13" y="4"/>
                  </a:cubicBezTo>
                  <a:cubicBezTo>
                    <a:pt x="9" y="7"/>
                    <a:pt x="10" y="6"/>
                    <a:pt x="8" y="7"/>
                  </a:cubicBezTo>
                  <a:cubicBezTo>
                    <a:pt x="8" y="8"/>
                    <a:pt x="8" y="8"/>
                    <a:pt x="8" y="8"/>
                  </a:cubicBezTo>
                  <a:cubicBezTo>
                    <a:pt x="9" y="8"/>
                    <a:pt x="9" y="8"/>
                    <a:pt x="9" y="8"/>
                  </a:cubicBezTo>
                  <a:cubicBezTo>
                    <a:pt x="9" y="12"/>
                    <a:pt x="9" y="11"/>
                    <a:pt x="9" y="14"/>
                  </a:cubicBezTo>
                  <a:cubicBezTo>
                    <a:pt x="9" y="15"/>
                    <a:pt x="9" y="15"/>
                    <a:pt x="9" y="15"/>
                  </a:cubicBezTo>
                  <a:cubicBezTo>
                    <a:pt x="8" y="15"/>
                    <a:pt x="7" y="15"/>
                    <a:pt x="6" y="15"/>
                  </a:cubicBezTo>
                  <a:cubicBezTo>
                    <a:pt x="5" y="15"/>
                    <a:pt x="5" y="14"/>
                    <a:pt x="5" y="14"/>
                  </a:cubicBezTo>
                  <a:cubicBezTo>
                    <a:pt x="5" y="12"/>
                    <a:pt x="5" y="13"/>
                    <a:pt x="6" y="12"/>
                  </a:cubicBezTo>
                  <a:cubicBezTo>
                    <a:pt x="5" y="10"/>
                    <a:pt x="5" y="10"/>
                    <a:pt x="5" y="10"/>
                  </a:cubicBezTo>
                  <a:cubicBezTo>
                    <a:pt x="5" y="10"/>
                    <a:pt x="4" y="7"/>
                    <a:pt x="3" y="7"/>
                  </a:cubicBezTo>
                  <a:cubicBezTo>
                    <a:pt x="4" y="6"/>
                    <a:pt x="4" y="6"/>
                    <a:pt x="6" y="4"/>
                  </a:cubicBezTo>
                  <a:cubicBezTo>
                    <a:pt x="7" y="4"/>
                    <a:pt x="7" y="4"/>
                    <a:pt x="7" y="4"/>
                  </a:cubicBezTo>
                  <a:cubicBezTo>
                    <a:pt x="7" y="4"/>
                    <a:pt x="7" y="4"/>
                    <a:pt x="7" y="4"/>
                  </a:cubicBezTo>
                  <a:cubicBezTo>
                    <a:pt x="8" y="3"/>
                    <a:pt x="7" y="3"/>
                    <a:pt x="8" y="2"/>
                  </a:cubicBezTo>
                  <a:cubicBezTo>
                    <a:pt x="9" y="2"/>
                    <a:pt x="9" y="2"/>
                    <a:pt x="10" y="1"/>
                  </a:cubicBezTo>
                  <a:cubicBezTo>
                    <a:pt x="12" y="1"/>
                    <a:pt x="11" y="1"/>
                    <a:pt x="12" y="0"/>
                  </a:cubicBezTo>
                  <a:cubicBezTo>
                    <a:pt x="13" y="0"/>
                    <a:pt x="13" y="0"/>
                    <a:pt x="13" y="0"/>
                  </a:cubicBezTo>
                  <a:cubicBezTo>
                    <a:pt x="13" y="0"/>
                    <a:pt x="13" y="0"/>
                    <a:pt x="13" y="0"/>
                  </a:cubicBezTo>
                  <a:cubicBezTo>
                    <a:pt x="14" y="1"/>
                    <a:pt x="14" y="2"/>
                    <a:pt x="15" y="3"/>
                  </a:cubicBezTo>
                  <a:close/>
                  <a:moveTo>
                    <a:pt x="138" y="73"/>
                  </a:moveTo>
                  <a:cubicBezTo>
                    <a:pt x="138" y="77"/>
                    <a:pt x="138" y="74"/>
                    <a:pt x="139" y="79"/>
                  </a:cubicBezTo>
                  <a:cubicBezTo>
                    <a:pt x="138" y="79"/>
                    <a:pt x="138" y="79"/>
                    <a:pt x="138" y="79"/>
                  </a:cubicBezTo>
                  <a:cubicBezTo>
                    <a:pt x="138" y="81"/>
                    <a:pt x="138" y="80"/>
                    <a:pt x="138" y="81"/>
                  </a:cubicBezTo>
                  <a:cubicBezTo>
                    <a:pt x="138" y="82"/>
                    <a:pt x="138" y="90"/>
                    <a:pt x="138" y="90"/>
                  </a:cubicBezTo>
                  <a:cubicBezTo>
                    <a:pt x="137" y="92"/>
                    <a:pt x="137" y="93"/>
                    <a:pt x="137" y="95"/>
                  </a:cubicBezTo>
                  <a:cubicBezTo>
                    <a:pt x="138" y="97"/>
                    <a:pt x="138" y="97"/>
                    <a:pt x="138" y="97"/>
                  </a:cubicBezTo>
                  <a:cubicBezTo>
                    <a:pt x="138" y="97"/>
                    <a:pt x="138" y="97"/>
                    <a:pt x="138" y="97"/>
                  </a:cubicBezTo>
                  <a:cubicBezTo>
                    <a:pt x="136" y="97"/>
                    <a:pt x="117" y="97"/>
                    <a:pt x="115" y="97"/>
                  </a:cubicBezTo>
                  <a:cubicBezTo>
                    <a:pt x="115" y="136"/>
                    <a:pt x="115" y="131"/>
                    <a:pt x="117" y="139"/>
                  </a:cubicBezTo>
                  <a:cubicBezTo>
                    <a:pt x="125" y="144"/>
                    <a:pt x="116" y="138"/>
                    <a:pt x="131" y="151"/>
                  </a:cubicBezTo>
                  <a:cubicBezTo>
                    <a:pt x="130" y="151"/>
                    <a:pt x="110" y="155"/>
                    <a:pt x="108" y="155"/>
                  </a:cubicBezTo>
                  <a:cubicBezTo>
                    <a:pt x="108" y="155"/>
                    <a:pt x="108" y="155"/>
                    <a:pt x="108" y="155"/>
                  </a:cubicBezTo>
                  <a:cubicBezTo>
                    <a:pt x="106" y="154"/>
                    <a:pt x="106" y="154"/>
                    <a:pt x="106" y="154"/>
                  </a:cubicBezTo>
                  <a:cubicBezTo>
                    <a:pt x="103" y="155"/>
                    <a:pt x="104" y="155"/>
                    <a:pt x="101" y="155"/>
                  </a:cubicBezTo>
                  <a:cubicBezTo>
                    <a:pt x="99" y="155"/>
                    <a:pt x="99" y="155"/>
                    <a:pt x="97" y="154"/>
                  </a:cubicBezTo>
                  <a:cubicBezTo>
                    <a:pt x="93" y="153"/>
                    <a:pt x="83" y="154"/>
                    <a:pt x="79" y="152"/>
                  </a:cubicBezTo>
                  <a:cubicBezTo>
                    <a:pt x="77" y="150"/>
                    <a:pt x="77" y="150"/>
                    <a:pt x="76" y="148"/>
                  </a:cubicBezTo>
                  <a:cubicBezTo>
                    <a:pt x="76" y="148"/>
                    <a:pt x="76" y="148"/>
                    <a:pt x="75" y="148"/>
                  </a:cubicBezTo>
                  <a:cubicBezTo>
                    <a:pt x="74" y="148"/>
                    <a:pt x="25" y="148"/>
                    <a:pt x="25" y="148"/>
                  </a:cubicBezTo>
                  <a:cubicBezTo>
                    <a:pt x="22" y="146"/>
                    <a:pt x="22" y="147"/>
                    <a:pt x="20" y="144"/>
                  </a:cubicBezTo>
                  <a:cubicBezTo>
                    <a:pt x="19" y="143"/>
                    <a:pt x="19" y="143"/>
                    <a:pt x="19" y="143"/>
                  </a:cubicBezTo>
                  <a:cubicBezTo>
                    <a:pt x="17" y="143"/>
                    <a:pt x="17" y="143"/>
                    <a:pt x="16" y="143"/>
                  </a:cubicBezTo>
                  <a:cubicBezTo>
                    <a:pt x="14" y="144"/>
                    <a:pt x="11" y="145"/>
                    <a:pt x="9" y="146"/>
                  </a:cubicBezTo>
                  <a:cubicBezTo>
                    <a:pt x="7" y="146"/>
                    <a:pt x="7" y="146"/>
                    <a:pt x="6" y="146"/>
                  </a:cubicBezTo>
                  <a:cubicBezTo>
                    <a:pt x="5" y="145"/>
                    <a:pt x="5" y="145"/>
                    <a:pt x="5" y="145"/>
                  </a:cubicBezTo>
                  <a:cubicBezTo>
                    <a:pt x="3" y="145"/>
                    <a:pt x="3" y="145"/>
                    <a:pt x="3" y="145"/>
                  </a:cubicBezTo>
                  <a:cubicBezTo>
                    <a:pt x="2" y="146"/>
                    <a:pt x="2" y="146"/>
                    <a:pt x="2" y="146"/>
                  </a:cubicBezTo>
                  <a:cubicBezTo>
                    <a:pt x="0" y="146"/>
                    <a:pt x="0" y="146"/>
                    <a:pt x="0" y="146"/>
                  </a:cubicBezTo>
                  <a:cubicBezTo>
                    <a:pt x="1" y="136"/>
                    <a:pt x="1" y="144"/>
                    <a:pt x="1" y="131"/>
                  </a:cubicBezTo>
                  <a:cubicBezTo>
                    <a:pt x="1" y="130"/>
                    <a:pt x="1" y="131"/>
                    <a:pt x="0" y="130"/>
                  </a:cubicBezTo>
                  <a:cubicBezTo>
                    <a:pt x="2" y="129"/>
                    <a:pt x="2" y="129"/>
                    <a:pt x="3" y="127"/>
                  </a:cubicBezTo>
                  <a:cubicBezTo>
                    <a:pt x="4" y="124"/>
                    <a:pt x="8" y="109"/>
                    <a:pt x="9" y="106"/>
                  </a:cubicBezTo>
                  <a:cubicBezTo>
                    <a:pt x="9" y="102"/>
                    <a:pt x="9" y="102"/>
                    <a:pt x="9" y="102"/>
                  </a:cubicBezTo>
                  <a:cubicBezTo>
                    <a:pt x="13" y="97"/>
                    <a:pt x="13" y="97"/>
                    <a:pt x="13" y="97"/>
                  </a:cubicBezTo>
                  <a:cubicBezTo>
                    <a:pt x="14" y="95"/>
                    <a:pt x="14" y="95"/>
                    <a:pt x="14" y="95"/>
                  </a:cubicBezTo>
                  <a:cubicBezTo>
                    <a:pt x="17" y="93"/>
                    <a:pt x="16" y="93"/>
                    <a:pt x="19" y="92"/>
                  </a:cubicBezTo>
                  <a:cubicBezTo>
                    <a:pt x="22" y="88"/>
                    <a:pt x="22" y="88"/>
                    <a:pt x="23" y="84"/>
                  </a:cubicBezTo>
                  <a:cubicBezTo>
                    <a:pt x="23" y="79"/>
                    <a:pt x="24" y="75"/>
                    <a:pt x="24" y="73"/>
                  </a:cubicBezTo>
                  <a:cubicBezTo>
                    <a:pt x="23" y="72"/>
                    <a:pt x="23" y="72"/>
                    <a:pt x="23" y="72"/>
                  </a:cubicBezTo>
                  <a:cubicBezTo>
                    <a:pt x="23" y="70"/>
                    <a:pt x="23" y="70"/>
                    <a:pt x="23" y="70"/>
                  </a:cubicBezTo>
                  <a:cubicBezTo>
                    <a:pt x="21" y="68"/>
                    <a:pt x="22" y="69"/>
                    <a:pt x="21" y="68"/>
                  </a:cubicBezTo>
                  <a:cubicBezTo>
                    <a:pt x="20" y="66"/>
                    <a:pt x="20" y="66"/>
                    <a:pt x="20" y="66"/>
                  </a:cubicBezTo>
                  <a:cubicBezTo>
                    <a:pt x="18" y="63"/>
                    <a:pt x="18" y="63"/>
                    <a:pt x="18" y="63"/>
                  </a:cubicBezTo>
                  <a:cubicBezTo>
                    <a:pt x="18" y="61"/>
                    <a:pt x="18" y="61"/>
                    <a:pt x="18" y="61"/>
                  </a:cubicBezTo>
                  <a:cubicBezTo>
                    <a:pt x="17" y="60"/>
                    <a:pt x="17" y="60"/>
                    <a:pt x="17" y="60"/>
                  </a:cubicBezTo>
                  <a:cubicBezTo>
                    <a:pt x="17" y="56"/>
                    <a:pt x="16" y="57"/>
                    <a:pt x="15" y="52"/>
                  </a:cubicBezTo>
                  <a:cubicBezTo>
                    <a:pt x="15" y="52"/>
                    <a:pt x="15" y="52"/>
                    <a:pt x="15" y="52"/>
                  </a:cubicBezTo>
                  <a:cubicBezTo>
                    <a:pt x="15" y="51"/>
                    <a:pt x="15" y="51"/>
                    <a:pt x="15" y="51"/>
                  </a:cubicBezTo>
                  <a:cubicBezTo>
                    <a:pt x="16" y="50"/>
                    <a:pt x="16" y="50"/>
                    <a:pt x="16" y="50"/>
                  </a:cubicBezTo>
                  <a:cubicBezTo>
                    <a:pt x="15" y="51"/>
                    <a:pt x="15" y="51"/>
                    <a:pt x="15" y="51"/>
                  </a:cubicBezTo>
                  <a:cubicBezTo>
                    <a:pt x="15" y="52"/>
                    <a:pt x="15" y="52"/>
                    <a:pt x="15" y="52"/>
                  </a:cubicBezTo>
                  <a:cubicBezTo>
                    <a:pt x="19" y="48"/>
                    <a:pt x="19" y="48"/>
                    <a:pt x="19" y="48"/>
                  </a:cubicBezTo>
                  <a:cubicBezTo>
                    <a:pt x="19" y="47"/>
                    <a:pt x="19" y="47"/>
                    <a:pt x="19" y="47"/>
                  </a:cubicBezTo>
                  <a:cubicBezTo>
                    <a:pt x="19" y="46"/>
                    <a:pt x="19" y="46"/>
                    <a:pt x="19" y="45"/>
                  </a:cubicBezTo>
                  <a:cubicBezTo>
                    <a:pt x="13" y="32"/>
                    <a:pt x="13" y="33"/>
                    <a:pt x="13" y="29"/>
                  </a:cubicBezTo>
                  <a:cubicBezTo>
                    <a:pt x="9" y="24"/>
                    <a:pt x="9" y="25"/>
                    <a:pt x="7" y="20"/>
                  </a:cubicBezTo>
                  <a:cubicBezTo>
                    <a:pt x="6" y="19"/>
                    <a:pt x="6" y="19"/>
                    <a:pt x="6" y="19"/>
                  </a:cubicBezTo>
                  <a:cubicBezTo>
                    <a:pt x="7" y="19"/>
                    <a:pt x="7" y="19"/>
                    <a:pt x="7" y="19"/>
                  </a:cubicBezTo>
                  <a:cubicBezTo>
                    <a:pt x="9" y="19"/>
                    <a:pt x="13" y="18"/>
                    <a:pt x="15" y="16"/>
                  </a:cubicBezTo>
                  <a:cubicBezTo>
                    <a:pt x="17" y="16"/>
                    <a:pt x="17" y="16"/>
                    <a:pt x="17" y="16"/>
                  </a:cubicBezTo>
                  <a:cubicBezTo>
                    <a:pt x="18" y="17"/>
                    <a:pt x="18" y="17"/>
                    <a:pt x="18" y="17"/>
                  </a:cubicBezTo>
                  <a:cubicBezTo>
                    <a:pt x="18" y="16"/>
                    <a:pt x="18" y="16"/>
                    <a:pt x="18" y="16"/>
                  </a:cubicBezTo>
                  <a:cubicBezTo>
                    <a:pt x="18" y="16"/>
                    <a:pt x="52" y="16"/>
                    <a:pt x="52" y="16"/>
                  </a:cubicBezTo>
                  <a:cubicBezTo>
                    <a:pt x="53" y="17"/>
                    <a:pt x="53" y="17"/>
                    <a:pt x="53" y="17"/>
                  </a:cubicBezTo>
                  <a:cubicBezTo>
                    <a:pt x="54" y="17"/>
                    <a:pt x="54" y="17"/>
                    <a:pt x="54" y="17"/>
                  </a:cubicBezTo>
                  <a:cubicBezTo>
                    <a:pt x="55" y="19"/>
                    <a:pt x="55" y="18"/>
                    <a:pt x="55" y="19"/>
                  </a:cubicBezTo>
                  <a:cubicBezTo>
                    <a:pt x="56" y="20"/>
                    <a:pt x="56" y="20"/>
                    <a:pt x="56" y="20"/>
                  </a:cubicBezTo>
                  <a:cubicBezTo>
                    <a:pt x="56" y="21"/>
                    <a:pt x="56" y="21"/>
                    <a:pt x="56" y="21"/>
                  </a:cubicBezTo>
                  <a:cubicBezTo>
                    <a:pt x="56" y="25"/>
                    <a:pt x="58" y="26"/>
                    <a:pt x="59" y="30"/>
                  </a:cubicBezTo>
                  <a:cubicBezTo>
                    <a:pt x="59" y="31"/>
                    <a:pt x="59" y="31"/>
                    <a:pt x="59" y="31"/>
                  </a:cubicBezTo>
                  <a:cubicBezTo>
                    <a:pt x="59" y="32"/>
                    <a:pt x="59" y="32"/>
                    <a:pt x="59" y="32"/>
                  </a:cubicBezTo>
                  <a:cubicBezTo>
                    <a:pt x="62" y="36"/>
                    <a:pt x="58" y="29"/>
                    <a:pt x="65" y="41"/>
                  </a:cubicBezTo>
                  <a:cubicBezTo>
                    <a:pt x="66" y="41"/>
                    <a:pt x="66" y="41"/>
                    <a:pt x="66" y="41"/>
                  </a:cubicBezTo>
                  <a:cubicBezTo>
                    <a:pt x="69" y="41"/>
                    <a:pt x="68" y="41"/>
                    <a:pt x="70" y="41"/>
                  </a:cubicBezTo>
                  <a:cubicBezTo>
                    <a:pt x="71" y="42"/>
                    <a:pt x="71" y="42"/>
                    <a:pt x="71" y="42"/>
                  </a:cubicBezTo>
                  <a:cubicBezTo>
                    <a:pt x="71" y="41"/>
                    <a:pt x="71" y="41"/>
                    <a:pt x="71" y="41"/>
                  </a:cubicBezTo>
                  <a:cubicBezTo>
                    <a:pt x="73" y="41"/>
                    <a:pt x="73" y="41"/>
                    <a:pt x="73" y="41"/>
                  </a:cubicBezTo>
                  <a:cubicBezTo>
                    <a:pt x="74" y="40"/>
                    <a:pt x="76" y="40"/>
                    <a:pt x="77" y="40"/>
                  </a:cubicBezTo>
                  <a:cubicBezTo>
                    <a:pt x="81" y="40"/>
                    <a:pt x="79" y="41"/>
                    <a:pt x="86" y="40"/>
                  </a:cubicBezTo>
                  <a:cubicBezTo>
                    <a:pt x="86" y="39"/>
                    <a:pt x="86" y="37"/>
                    <a:pt x="86" y="36"/>
                  </a:cubicBezTo>
                  <a:cubicBezTo>
                    <a:pt x="87" y="35"/>
                    <a:pt x="86" y="36"/>
                    <a:pt x="87" y="34"/>
                  </a:cubicBezTo>
                  <a:cubicBezTo>
                    <a:pt x="87" y="33"/>
                    <a:pt x="87" y="34"/>
                    <a:pt x="87" y="32"/>
                  </a:cubicBezTo>
                  <a:cubicBezTo>
                    <a:pt x="88" y="31"/>
                    <a:pt x="88" y="31"/>
                    <a:pt x="88" y="31"/>
                  </a:cubicBezTo>
                  <a:cubicBezTo>
                    <a:pt x="89" y="29"/>
                    <a:pt x="89" y="29"/>
                    <a:pt x="89" y="29"/>
                  </a:cubicBezTo>
                  <a:cubicBezTo>
                    <a:pt x="92" y="29"/>
                    <a:pt x="97" y="28"/>
                    <a:pt x="100" y="28"/>
                  </a:cubicBezTo>
                  <a:cubicBezTo>
                    <a:pt x="100" y="28"/>
                    <a:pt x="100" y="28"/>
                    <a:pt x="100" y="28"/>
                  </a:cubicBezTo>
                  <a:cubicBezTo>
                    <a:pt x="99" y="30"/>
                    <a:pt x="99" y="30"/>
                    <a:pt x="99" y="30"/>
                  </a:cubicBezTo>
                  <a:cubicBezTo>
                    <a:pt x="99" y="31"/>
                    <a:pt x="99" y="31"/>
                    <a:pt x="99" y="31"/>
                  </a:cubicBezTo>
                  <a:cubicBezTo>
                    <a:pt x="99" y="32"/>
                    <a:pt x="99" y="32"/>
                    <a:pt x="99" y="32"/>
                  </a:cubicBezTo>
                  <a:cubicBezTo>
                    <a:pt x="100" y="32"/>
                    <a:pt x="100" y="32"/>
                    <a:pt x="100" y="32"/>
                  </a:cubicBezTo>
                  <a:cubicBezTo>
                    <a:pt x="101" y="32"/>
                    <a:pt x="112" y="32"/>
                    <a:pt x="113" y="33"/>
                  </a:cubicBezTo>
                  <a:cubicBezTo>
                    <a:pt x="114" y="34"/>
                    <a:pt x="114" y="34"/>
                    <a:pt x="114" y="34"/>
                  </a:cubicBezTo>
                  <a:cubicBezTo>
                    <a:pt x="114" y="36"/>
                    <a:pt x="114" y="35"/>
                    <a:pt x="113" y="39"/>
                  </a:cubicBezTo>
                  <a:cubicBezTo>
                    <a:pt x="113" y="42"/>
                    <a:pt x="113" y="42"/>
                    <a:pt x="113" y="42"/>
                  </a:cubicBezTo>
                  <a:cubicBezTo>
                    <a:pt x="114" y="44"/>
                    <a:pt x="114" y="44"/>
                    <a:pt x="114" y="44"/>
                  </a:cubicBezTo>
                  <a:cubicBezTo>
                    <a:pt x="115" y="51"/>
                    <a:pt x="114" y="49"/>
                    <a:pt x="113" y="57"/>
                  </a:cubicBezTo>
                  <a:cubicBezTo>
                    <a:pt x="114" y="58"/>
                    <a:pt x="114" y="58"/>
                    <a:pt x="114" y="58"/>
                  </a:cubicBezTo>
                  <a:cubicBezTo>
                    <a:pt x="117" y="62"/>
                    <a:pt x="118" y="61"/>
                    <a:pt x="119" y="67"/>
                  </a:cubicBezTo>
                  <a:cubicBezTo>
                    <a:pt x="119" y="68"/>
                    <a:pt x="119" y="68"/>
                    <a:pt x="119" y="68"/>
                  </a:cubicBezTo>
                  <a:cubicBezTo>
                    <a:pt x="119" y="69"/>
                    <a:pt x="119" y="69"/>
                    <a:pt x="119" y="71"/>
                  </a:cubicBezTo>
                  <a:cubicBezTo>
                    <a:pt x="119" y="72"/>
                    <a:pt x="119" y="72"/>
                    <a:pt x="119" y="72"/>
                  </a:cubicBezTo>
                  <a:cubicBezTo>
                    <a:pt x="118" y="72"/>
                    <a:pt x="118" y="72"/>
                    <a:pt x="118" y="72"/>
                  </a:cubicBezTo>
                  <a:cubicBezTo>
                    <a:pt x="118" y="73"/>
                    <a:pt x="118" y="73"/>
                    <a:pt x="118" y="73"/>
                  </a:cubicBezTo>
                  <a:cubicBezTo>
                    <a:pt x="118" y="75"/>
                    <a:pt x="118" y="74"/>
                    <a:pt x="118" y="76"/>
                  </a:cubicBezTo>
                  <a:cubicBezTo>
                    <a:pt x="119" y="76"/>
                    <a:pt x="118" y="76"/>
                    <a:pt x="119" y="76"/>
                  </a:cubicBezTo>
                  <a:cubicBezTo>
                    <a:pt x="119" y="77"/>
                    <a:pt x="119" y="77"/>
                    <a:pt x="119" y="77"/>
                  </a:cubicBezTo>
                  <a:cubicBezTo>
                    <a:pt x="120" y="76"/>
                    <a:pt x="120" y="76"/>
                    <a:pt x="121" y="75"/>
                  </a:cubicBezTo>
                  <a:cubicBezTo>
                    <a:pt x="122" y="75"/>
                    <a:pt x="122" y="75"/>
                    <a:pt x="122" y="75"/>
                  </a:cubicBezTo>
                  <a:cubicBezTo>
                    <a:pt x="129" y="75"/>
                    <a:pt x="127" y="76"/>
                    <a:pt x="131" y="74"/>
                  </a:cubicBezTo>
                  <a:cubicBezTo>
                    <a:pt x="133" y="74"/>
                    <a:pt x="134" y="74"/>
                    <a:pt x="136" y="74"/>
                  </a:cubicBezTo>
                  <a:cubicBezTo>
                    <a:pt x="137" y="74"/>
                    <a:pt x="137" y="74"/>
                    <a:pt x="137" y="74"/>
                  </a:cubicBezTo>
                  <a:cubicBezTo>
                    <a:pt x="137" y="74"/>
                    <a:pt x="137" y="74"/>
                    <a:pt x="137" y="73"/>
                  </a:cubicBezTo>
                  <a:cubicBezTo>
                    <a:pt x="138" y="73"/>
                    <a:pt x="138" y="73"/>
                    <a:pt x="138" y="73"/>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3">
              <a:extLst>
                <a:ext uri="{FF2B5EF4-FFF2-40B4-BE49-F238E27FC236}">
                  <a16:creationId xmlns:a16="http://schemas.microsoft.com/office/drawing/2014/main" id="{BA27B111-032A-4BB1-ACA0-3BB4FFD9ABC2}"/>
                </a:ext>
              </a:extLst>
            </p:cNvPr>
            <p:cNvSpPr>
              <a:spLocks noEditPoints="1"/>
            </p:cNvSpPr>
            <p:nvPr/>
          </p:nvSpPr>
          <p:spPr bwMode="auto">
            <a:xfrm>
              <a:off x="8254118" y="10061342"/>
              <a:ext cx="930844" cy="2042162"/>
            </a:xfrm>
            <a:custGeom>
              <a:avLst/>
              <a:gdLst>
                <a:gd name="T0" fmla="*/ 170 w 223"/>
                <a:gd name="T1" fmla="*/ 38 h 490"/>
                <a:gd name="T2" fmla="*/ 176 w 223"/>
                <a:gd name="T3" fmla="*/ 51 h 490"/>
                <a:gd name="T4" fmla="*/ 171 w 223"/>
                <a:gd name="T5" fmla="*/ 61 h 490"/>
                <a:gd name="T6" fmla="*/ 184 w 223"/>
                <a:gd name="T7" fmla="*/ 70 h 490"/>
                <a:gd name="T8" fmla="*/ 196 w 223"/>
                <a:gd name="T9" fmla="*/ 68 h 490"/>
                <a:gd name="T10" fmla="*/ 204 w 223"/>
                <a:gd name="T11" fmla="*/ 64 h 490"/>
                <a:gd name="T12" fmla="*/ 213 w 223"/>
                <a:gd name="T13" fmla="*/ 46 h 490"/>
                <a:gd name="T14" fmla="*/ 221 w 223"/>
                <a:gd name="T15" fmla="*/ 51 h 490"/>
                <a:gd name="T16" fmla="*/ 218 w 223"/>
                <a:gd name="T17" fmla="*/ 67 h 490"/>
                <a:gd name="T18" fmla="*/ 210 w 223"/>
                <a:gd name="T19" fmla="*/ 71 h 490"/>
                <a:gd name="T20" fmla="*/ 203 w 223"/>
                <a:gd name="T21" fmla="*/ 78 h 490"/>
                <a:gd name="T22" fmla="*/ 198 w 223"/>
                <a:gd name="T23" fmla="*/ 82 h 490"/>
                <a:gd name="T24" fmla="*/ 182 w 223"/>
                <a:gd name="T25" fmla="*/ 101 h 490"/>
                <a:gd name="T26" fmla="*/ 174 w 223"/>
                <a:gd name="T27" fmla="*/ 120 h 490"/>
                <a:gd name="T28" fmla="*/ 173 w 223"/>
                <a:gd name="T29" fmla="*/ 131 h 490"/>
                <a:gd name="T30" fmla="*/ 170 w 223"/>
                <a:gd name="T31" fmla="*/ 158 h 490"/>
                <a:gd name="T32" fmla="*/ 186 w 223"/>
                <a:gd name="T33" fmla="*/ 187 h 490"/>
                <a:gd name="T34" fmla="*/ 126 w 223"/>
                <a:gd name="T35" fmla="*/ 224 h 490"/>
                <a:gd name="T36" fmla="*/ 127 w 223"/>
                <a:gd name="T37" fmla="*/ 249 h 490"/>
                <a:gd name="T38" fmla="*/ 95 w 223"/>
                <a:gd name="T39" fmla="*/ 268 h 490"/>
                <a:gd name="T40" fmla="*/ 106 w 223"/>
                <a:gd name="T41" fmla="*/ 274 h 490"/>
                <a:gd name="T42" fmla="*/ 104 w 223"/>
                <a:gd name="T43" fmla="*/ 278 h 490"/>
                <a:gd name="T44" fmla="*/ 93 w 223"/>
                <a:gd name="T45" fmla="*/ 292 h 490"/>
                <a:gd name="T46" fmla="*/ 89 w 223"/>
                <a:gd name="T47" fmla="*/ 315 h 490"/>
                <a:gd name="T48" fmla="*/ 86 w 223"/>
                <a:gd name="T49" fmla="*/ 350 h 490"/>
                <a:gd name="T50" fmla="*/ 80 w 223"/>
                <a:gd name="T51" fmla="*/ 369 h 490"/>
                <a:gd name="T52" fmla="*/ 55 w 223"/>
                <a:gd name="T53" fmla="*/ 394 h 490"/>
                <a:gd name="T54" fmla="*/ 49 w 223"/>
                <a:gd name="T55" fmla="*/ 413 h 490"/>
                <a:gd name="T56" fmla="*/ 51 w 223"/>
                <a:gd name="T57" fmla="*/ 427 h 490"/>
                <a:gd name="T58" fmla="*/ 14 w 223"/>
                <a:gd name="T59" fmla="*/ 428 h 490"/>
                <a:gd name="T60" fmla="*/ 12 w 223"/>
                <a:gd name="T61" fmla="*/ 408 h 490"/>
                <a:gd name="T62" fmla="*/ 0 w 223"/>
                <a:gd name="T63" fmla="*/ 388 h 490"/>
                <a:gd name="T64" fmla="*/ 12 w 223"/>
                <a:gd name="T65" fmla="*/ 370 h 490"/>
                <a:gd name="T66" fmla="*/ 18 w 223"/>
                <a:gd name="T67" fmla="*/ 350 h 490"/>
                <a:gd name="T68" fmla="*/ 21 w 223"/>
                <a:gd name="T69" fmla="*/ 329 h 490"/>
                <a:gd name="T70" fmla="*/ 17 w 223"/>
                <a:gd name="T71" fmla="*/ 311 h 490"/>
                <a:gd name="T72" fmla="*/ 20 w 223"/>
                <a:gd name="T73" fmla="*/ 300 h 490"/>
                <a:gd name="T74" fmla="*/ 17 w 223"/>
                <a:gd name="T75" fmla="*/ 285 h 490"/>
                <a:gd name="T76" fmla="*/ 20 w 223"/>
                <a:gd name="T77" fmla="*/ 270 h 490"/>
                <a:gd name="T78" fmla="*/ 20 w 223"/>
                <a:gd name="T79" fmla="*/ 243 h 490"/>
                <a:gd name="T80" fmla="*/ 21 w 223"/>
                <a:gd name="T81" fmla="*/ 233 h 490"/>
                <a:gd name="T82" fmla="*/ 28 w 223"/>
                <a:gd name="T83" fmla="*/ 211 h 490"/>
                <a:gd name="T84" fmla="*/ 31 w 223"/>
                <a:gd name="T85" fmla="*/ 188 h 490"/>
                <a:gd name="T86" fmla="*/ 34 w 223"/>
                <a:gd name="T87" fmla="*/ 173 h 490"/>
                <a:gd name="T88" fmla="*/ 42 w 223"/>
                <a:gd name="T89" fmla="*/ 147 h 490"/>
                <a:gd name="T90" fmla="*/ 38 w 223"/>
                <a:gd name="T91" fmla="*/ 136 h 490"/>
                <a:gd name="T92" fmla="*/ 35 w 223"/>
                <a:gd name="T93" fmla="*/ 127 h 490"/>
                <a:gd name="T94" fmla="*/ 38 w 223"/>
                <a:gd name="T95" fmla="*/ 108 h 490"/>
                <a:gd name="T96" fmla="*/ 39 w 223"/>
                <a:gd name="T97" fmla="*/ 93 h 490"/>
                <a:gd name="T98" fmla="*/ 51 w 223"/>
                <a:gd name="T99" fmla="*/ 69 h 490"/>
                <a:gd name="T100" fmla="*/ 56 w 223"/>
                <a:gd name="T101" fmla="*/ 58 h 490"/>
                <a:gd name="T102" fmla="*/ 56 w 223"/>
                <a:gd name="T103" fmla="*/ 37 h 490"/>
                <a:gd name="T104" fmla="*/ 73 w 223"/>
                <a:gd name="T105" fmla="*/ 9 h 490"/>
                <a:gd name="T106" fmla="*/ 100 w 223"/>
                <a:gd name="T107" fmla="*/ 5 h 490"/>
                <a:gd name="T108" fmla="*/ 121 w 223"/>
                <a:gd name="T109" fmla="*/ 4 h 490"/>
                <a:gd name="T110" fmla="*/ 60 w 223"/>
                <a:gd name="T111" fmla="*/ 453 h 490"/>
                <a:gd name="T112" fmla="*/ 93 w 223"/>
                <a:gd name="T113" fmla="*/ 483 h 490"/>
                <a:gd name="T114" fmla="*/ 55 w 223"/>
                <a:gd name="T115" fmla="*/ 487 h 490"/>
                <a:gd name="T116" fmla="*/ 103 w 223"/>
                <a:gd name="T117" fmla="*/ 48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3" h="490">
                  <a:moveTo>
                    <a:pt x="122" y="5"/>
                  </a:moveTo>
                  <a:cubicBezTo>
                    <a:pt x="123" y="6"/>
                    <a:pt x="123" y="6"/>
                    <a:pt x="123" y="6"/>
                  </a:cubicBezTo>
                  <a:cubicBezTo>
                    <a:pt x="123" y="6"/>
                    <a:pt x="123" y="6"/>
                    <a:pt x="123" y="6"/>
                  </a:cubicBezTo>
                  <a:cubicBezTo>
                    <a:pt x="123" y="7"/>
                    <a:pt x="123" y="7"/>
                    <a:pt x="125" y="8"/>
                  </a:cubicBezTo>
                  <a:cubicBezTo>
                    <a:pt x="131" y="14"/>
                    <a:pt x="126" y="12"/>
                    <a:pt x="135" y="19"/>
                  </a:cubicBezTo>
                  <a:cubicBezTo>
                    <a:pt x="135" y="19"/>
                    <a:pt x="135" y="19"/>
                    <a:pt x="135" y="19"/>
                  </a:cubicBezTo>
                  <a:cubicBezTo>
                    <a:pt x="138" y="22"/>
                    <a:pt x="137" y="20"/>
                    <a:pt x="140" y="23"/>
                  </a:cubicBezTo>
                  <a:cubicBezTo>
                    <a:pt x="140" y="24"/>
                    <a:pt x="140" y="24"/>
                    <a:pt x="140" y="24"/>
                  </a:cubicBezTo>
                  <a:cubicBezTo>
                    <a:pt x="144" y="26"/>
                    <a:pt x="147" y="27"/>
                    <a:pt x="151" y="27"/>
                  </a:cubicBezTo>
                  <a:cubicBezTo>
                    <a:pt x="155" y="29"/>
                    <a:pt x="158" y="31"/>
                    <a:pt x="159" y="32"/>
                  </a:cubicBezTo>
                  <a:cubicBezTo>
                    <a:pt x="169" y="38"/>
                    <a:pt x="166" y="35"/>
                    <a:pt x="170" y="38"/>
                  </a:cubicBezTo>
                  <a:cubicBezTo>
                    <a:pt x="170" y="39"/>
                    <a:pt x="170" y="39"/>
                    <a:pt x="170" y="39"/>
                  </a:cubicBezTo>
                  <a:cubicBezTo>
                    <a:pt x="171" y="39"/>
                    <a:pt x="171" y="39"/>
                    <a:pt x="171" y="39"/>
                  </a:cubicBezTo>
                  <a:cubicBezTo>
                    <a:pt x="172" y="38"/>
                    <a:pt x="172" y="38"/>
                    <a:pt x="172" y="38"/>
                  </a:cubicBezTo>
                  <a:cubicBezTo>
                    <a:pt x="174" y="39"/>
                    <a:pt x="175" y="39"/>
                    <a:pt x="176" y="41"/>
                  </a:cubicBezTo>
                  <a:cubicBezTo>
                    <a:pt x="178" y="42"/>
                    <a:pt x="178" y="43"/>
                    <a:pt x="179" y="44"/>
                  </a:cubicBezTo>
                  <a:cubicBezTo>
                    <a:pt x="179" y="45"/>
                    <a:pt x="179" y="45"/>
                    <a:pt x="179" y="45"/>
                  </a:cubicBezTo>
                  <a:cubicBezTo>
                    <a:pt x="179" y="46"/>
                    <a:pt x="179" y="46"/>
                    <a:pt x="179" y="46"/>
                  </a:cubicBezTo>
                  <a:cubicBezTo>
                    <a:pt x="179" y="46"/>
                    <a:pt x="179" y="46"/>
                    <a:pt x="179" y="46"/>
                  </a:cubicBezTo>
                  <a:cubicBezTo>
                    <a:pt x="178" y="47"/>
                    <a:pt x="178" y="47"/>
                    <a:pt x="177" y="48"/>
                  </a:cubicBezTo>
                  <a:cubicBezTo>
                    <a:pt x="177" y="48"/>
                    <a:pt x="177" y="48"/>
                    <a:pt x="177" y="48"/>
                  </a:cubicBezTo>
                  <a:cubicBezTo>
                    <a:pt x="177" y="50"/>
                    <a:pt x="176" y="50"/>
                    <a:pt x="176" y="51"/>
                  </a:cubicBezTo>
                  <a:cubicBezTo>
                    <a:pt x="175" y="52"/>
                    <a:pt x="175" y="52"/>
                    <a:pt x="174" y="53"/>
                  </a:cubicBezTo>
                  <a:cubicBezTo>
                    <a:pt x="173" y="54"/>
                    <a:pt x="173" y="54"/>
                    <a:pt x="173" y="54"/>
                  </a:cubicBezTo>
                  <a:cubicBezTo>
                    <a:pt x="173" y="54"/>
                    <a:pt x="173" y="54"/>
                    <a:pt x="173" y="54"/>
                  </a:cubicBezTo>
                  <a:cubicBezTo>
                    <a:pt x="173" y="55"/>
                    <a:pt x="173" y="55"/>
                    <a:pt x="173" y="55"/>
                  </a:cubicBezTo>
                  <a:cubicBezTo>
                    <a:pt x="173" y="55"/>
                    <a:pt x="173" y="55"/>
                    <a:pt x="173" y="55"/>
                  </a:cubicBezTo>
                  <a:cubicBezTo>
                    <a:pt x="172" y="57"/>
                    <a:pt x="172" y="57"/>
                    <a:pt x="172" y="59"/>
                  </a:cubicBezTo>
                  <a:cubicBezTo>
                    <a:pt x="172" y="59"/>
                    <a:pt x="172" y="59"/>
                    <a:pt x="172" y="59"/>
                  </a:cubicBezTo>
                  <a:cubicBezTo>
                    <a:pt x="172" y="60"/>
                    <a:pt x="172" y="60"/>
                    <a:pt x="172" y="60"/>
                  </a:cubicBezTo>
                  <a:cubicBezTo>
                    <a:pt x="172" y="61"/>
                    <a:pt x="172" y="61"/>
                    <a:pt x="172" y="61"/>
                  </a:cubicBezTo>
                  <a:cubicBezTo>
                    <a:pt x="171" y="61"/>
                    <a:pt x="171" y="61"/>
                    <a:pt x="171" y="61"/>
                  </a:cubicBezTo>
                  <a:cubicBezTo>
                    <a:pt x="171" y="61"/>
                    <a:pt x="171" y="61"/>
                    <a:pt x="171" y="61"/>
                  </a:cubicBezTo>
                  <a:cubicBezTo>
                    <a:pt x="171" y="62"/>
                    <a:pt x="171" y="62"/>
                    <a:pt x="171" y="62"/>
                  </a:cubicBezTo>
                  <a:cubicBezTo>
                    <a:pt x="171" y="62"/>
                    <a:pt x="171" y="62"/>
                    <a:pt x="171" y="62"/>
                  </a:cubicBezTo>
                  <a:cubicBezTo>
                    <a:pt x="170" y="62"/>
                    <a:pt x="170" y="62"/>
                    <a:pt x="170" y="62"/>
                  </a:cubicBezTo>
                  <a:cubicBezTo>
                    <a:pt x="170" y="63"/>
                    <a:pt x="170" y="63"/>
                    <a:pt x="170" y="63"/>
                  </a:cubicBezTo>
                  <a:cubicBezTo>
                    <a:pt x="169" y="63"/>
                    <a:pt x="169" y="63"/>
                    <a:pt x="169" y="63"/>
                  </a:cubicBezTo>
                  <a:cubicBezTo>
                    <a:pt x="169" y="64"/>
                    <a:pt x="169" y="64"/>
                    <a:pt x="169" y="64"/>
                  </a:cubicBezTo>
                  <a:cubicBezTo>
                    <a:pt x="168" y="65"/>
                    <a:pt x="168" y="65"/>
                    <a:pt x="168" y="65"/>
                  </a:cubicBezTo>
                  <a:cubicBezTo>
                    <a:pt x="168" y="66"/>
                    <a:pt x="168" y="66"/>
                    <a:pt x="168" y="66"/>
                  </a:cubicBezTo>
                  <a:cubicBezTo>
                    <a:pt x="167" y="66"/>
                    <a:pt x="167" y="66"/>
                    <a:pt x="167" y="66"/>
                  </a:cubicBezTo>
                  <a:cubicBezTo>
                    <a:pt x="168" y="68"/>
                    <a:pt x="168" y="68"/>
                    <a:pt x="168" y="68"/>
                  </a:cubicBezTo>
                  <a:cubicBezTo>
                    <a:pt x="178" y="67"/>
                    <a:pt x="174" y="68"/>
                    <a:pt x="184" y="70"/>
                  </a:cubicBezTo>
                  <a:cubicBezTo>
                    <a:pt x="186" y="69"/>
                    <a:pt x="186" y="69"/>
                    <a:pt x="186" y="69"/>
                  </a:cubicBezTo>
                  <a:cubicBezTo>
                    <a:pt x="187" y="69"/>
                    <a:pt x="187" y="69"/>
                    <a:pt x="187" y="69"/>
                  </a:cubicBezTo>
                  <a:cubicBezTo>
                    <a:pt x="188" y="70"/>
                    <a:pt x="188" y="70"/>
                    <a:pt x="188" y="70"/>
                  </a:cubicBezTo>
                  <a:cubicBezTo>
                    <a:pt x="189" y="70"/>
                    <a:pt x="189" y="70"/>
                    <a:pt x="189" y="70"/>
                  </a:cubicBezTo>
                  <a:cubicBezTo>
                    <a:pt x="190" y="70"/>
                    <a:pt x="190" y="70"/>
                    <a:pt x="190" y="70"/>
                  </a:cubicBezTo>
                  <a:cubicBezTo>
                    <a:pt x="191" y="70"/>
                    <a:pt x="191" y="70"/>
                    <a:pt x="191" y="70"/>
                  </a:cubicBezTo>
                  <a:cubicBezTo>
                    <a:pt x="192" y="71"/>
                    <a:pt x="192" y="71"/>
                    <a:pt x="192" y="71"/>
                  </a:cubicBezTo>
                  <a:cubicBezTo>
                    <a:pt x="193" y="71"/>
                    <a:pt x="193" y="71"/>
                    <a:pt x="193" y="71"/>
                  </a:cubicBezTo>
                  <a:cubicBezTo>
                    <a:pt x="194" y="69"/>
                    <a:pt x="193" y="70"/>
                    <a:pt x="194" y="68"/>
                  </a:cubicBezTo>
                  <a:cubicBezTo>
                    <a:pt x="195" y="68"/>
                    <a:pt x="195" y="68"/>
                    <a:pt x="195" y="68"/>
                  </a:cubicBezTo>
                  <a:cubicBezTo>
                    <a:pt x="196" y="68"/>
                    <a:pt x="196" y="68"/>
                    <a:pt x="196" y="68"/>
                  </a:cubicBezTo>
                  <a:cubicBezTo>
                    <a:pt x="198" y="68"/>
                    <a:pt x="197" y="68"/>
                    <a:pt x="198" y="68"/>
                  </a:cubicBezTo>
                  <a:cubicBezTo>
                    <a:pt x="199" y="69"/>
                    <a:pt x="199" y="69"/>
                    <a:pt x="199" y="69"/>
                  </a:cubicBezTo>
                  <a:cubicBezTo>
                    <a:pt x="200" y="69"/>
                    <a:pt x="200" y="69"/>
                    <a:pt x="200" y="69"/>
                  </a:cubicBezTo>
                  <a:cubicBezTo>
                    <a:pt x="201" y="68"/>
                    <a:pt x="201" y="68"/>
                    <a:pt x="201" y="68"/>
                  </a:cubicBezTo>
                  <a:cubicBezTo>
                    <a:pt x="201" y="67"/>
                    <a:pt x="201" y="67"/>
                    <a:pt x="201" y="67"/>
                  </a:cubicBezTo>
                  <a:cubicBezTo>
                    <a:pt x="201" y="66"/>
                    <a:pt x="201" y="66"/>
                    <a:pt x="201" y="66"/>
                  </a:cubicBezTo>
                  <a:cubicBezTo>
                    <a:pt x="202" y="66"/>
                    <a:pt x="202" y="66"/>
                    <a:pt x="202" y="66"/>
                  </a:cubicBezTo>
                  <a:cubicBezTo>
                    <a:pt x="203" y="65"/>
                    <a:pt x="203" y="65"/>
                    <a:pt x="203" y="65"/>
                  </a:cubicBezTo>
                  <a:cubicBezTo>
                    <a:pt x="203" y="65"/>
                    <a:pt x="203" y="65"/>
                    <a:pt x="203" y="65"/>
                  </a:cubicBezTo>
                  <a:cubicBezTo>
                    <a:pt x="203" y="64"/>
                    <a:pt x="203" y="64"/>
                    <a:pt x="203" y="64"/>
                  </a:cubicBezTo>
                  <a:cubicBezTo>
                    <a:pt x="204" y="64"/>
                    <a:pt x="204" y="64"/>
                    <a:pt x="204" y="64"/>
                  </a:cubicBezTo>
                  <a:cubicBezTo>
                    <a:pt x="206" y="63"/>
                    <a:pt x="206" y="63"/>
                    <a:pt x="206" y="63"/>
                  </a:cubicBezTo>
                  <a:cubicBezTo>
                    <a:pt x="207" y="63"/>
                    <a:pt x="207" y="63"/>
                    <a:pt x="207" y="63"/>
                  </a:cubicBezTo>
                  <a:cubicBezTo>
                    <a:pt x="207" y="62"/>
                    <a:pt x="207" y="62"/>
                    <a:pt x="207" y="62"/>
                  </a:cubicBezTo>
                  <a:cubicBezTo>
                    <a:pt x="207" y="62"/>
                    <a:pt x="207" y="62"/>
                    <a:pt x="207" y="62"/>
                  </a:cubicBezTo>
                  <a:cubicBezTo>
                    <a:pt x="208" y="61"/>
                    <a:pt x="208" y="61"/>
                    <a:pt x="208" y="61"/>
                  </a:cubicBezTo>
                  <a:cubicBezTo>
                    <a:pt x="209" y="61"/>
                    <a:pt x="209" y="61"/>
                    <a:pt x="209" y="61"/>
                  </a:cubicBezTo>
                  <a:cubicBezTo>
                    <a:pt x="209" y="60"/>
                    <a:pt x="209" y="60"/>
                    <a:pt x="209" y="60"/>
                  </a:cubicBezTo>
                  <a:cubicBezTo>
                    <a:pt x="209" y="60"/>
                    <a:pt x="209" y="60"/>
                    <a:pt x="209" y="60"/>
                  </a:cubicBezTo>
                  <a:cubicBezTo>
                    <a:pt x="210" y="60"/>
                    <a:pt x="210" y="60"/>
                    <a:pt x="210" y="60"/>
                  </a:cubicBezTo>
                  <a:cubicBezTo>
                    <a:pt x="212" y="55"/>
                    <a:pt x="212" y="52"/>
                    <a:pt x="212" y="46"/>
                  </a:cubicBezTo>
                  <a:cubicBezTo>
                    <a:pt x="213" y="46"/>
                    <a:pt x="213" y="46"/>
                    <a:pt x="213" y="46"/>
                  </a:cubicBezTo>
                  <a:cubicBezTo>
                    <a:pt x="214" y="47"/>
                    <a:pt x="214" y="47"/>
                    <a:pt x="214" y="47"/>
                  </a:cubicBezTo>
                  <a:cubicBezTo>
                    <a:pt x="214" y="47"/>
                    <a:pt x="214" y="47"/>
                    <a:pt x="214" y="47"/>
                  </a:cubicBezTo>
                  <a:cubicBezTo>
                    <a:pt x="215" y="46"/>
                    <a:pt x="215" y="46"/>
                    <a:pt x="216" y="46"/>
                  </a:cubicBezTo>
                  <a:cubicBezTo>
                    <a:pt x="217" y="46"/>
                    <a:pt x="217" y="46"/>
                    <a:pt x="217" y="46"/>
                  </a:cubicBezTo>
                  <a:cubicBezTo>
                    <a:pt x="217" y="46"/>
                    <a:pt x="217" y="46"/>
                    <a:pt x="217" y="46"/>
                  </a:cubicBezTo>
                  <a:cubicBezTo>
                    <a:pt x="218" y="45"/>
                    <a:pt x="218" y="45"/>
                    <a:pt x="218" y="45"/>
                  </a:cubicBezTo>
                  <a:cubicBezTo>
                    <a:pt x="218" y="46"/>
                    <a:pt x="218" y="46"/>
                    <a:pt x="218" y="46"/>
                  </a:cubicBezTo>
                  <a:cubicBezTo>
                    <a:pt x="219" y="46"/>
                    <a:pt x="219" y="46"/>
                    <a:pt x="219" y="46"/>
                  </a:cubicBezTo>
                  <a:cubicBezTo>
                    <a:pt x="220" y="47"/>
                    <a:pt x="220" y="47"/>
                    <a:pt x="220" y="47"/>
                  </a:cubicBezTo>
                  <a:cubicBezTo>
                    <a:pt x="221" y="47"/>
                    <a:pt x="221" y="47"/>
                    <a:pt x="221" y="47"/>
                  </a:cubicBezTo>
                  <a:cubicBezTo>
                    <a:pt x="221" y="49"/>
                    <a:pt x="221" y="49"/>
                    <a:pt x="221" y="51"/>
                  </a:cubicBezTo>
                  <a:cubicBezTo>
                    <a:pt x="222" y="53"/>
                    <a:pt x="222" y="52"/>
                    <a:pt x="223" y="54"/>
                  </a:cubicBezTo>
                  <a:cubicBezTo>
                    <a:pt x="223" y="55"/>
                    <a:pt x="223" y="55"/>
                    <a:pt x="223" y="55"/>
                  </a:cubicBezTo>
                  <a:cubicBezTo>
                    <a:pt x="223" y="56"/>
                    <a:pt x="223" y="56"/>
                    <a:pt x="223" y="56"/>
                  </a:cubicBezTo>
                  <a:cubicBezTo>
                    <a:pt x="222" y="58"/>
                    <a:pt x="222" y="59"/>
                    <a:pt x="222" y="61"/>
                  </a:cubicBezTo>
                  <a:cubicBezTo>
                    <a:pt x="222" y="61"/>
                    <a:pt x="222" y="61"/>
                    <a:pt x="222" y="61"/>
                  </a:cubicBezTo>
                  <a:cubicBezTo>
                    <a:pt x="223" y="62"/>
                    <a:pt x="223" y="62"/>
                    <a:pt x="223" y="62"/>
                  </a:cubicBezTo>
                  <a:cubicBezTo>
                    <a:pt x="222" y="64"/>
                    <a:pt x="222" y="63"/>
                    <a:pt x="221" y="65"/>
                  </a:cubicBezTo>
                  <a:cubicBezTo>
                    <a:pt x="220" y="66"/>
                    <a:pt x="220" y="66"/>
                    <a:pt x="220" y="66"/>
                  </a:cubicBezTo>
                  <a:cubicBezTo>
                    <a:pt x="220" y="66"/>
                    <a:pt x="220" y="66"/>
                    <a:pt x="220" y="66"/>
                  </a:cubicBezTo>
                  <a:cubicBezTo>
                    <a:pt x="219" y="67"/>
                    <a:pt x="219" y="67"/>
                    <a:pt x="219" y="67"/>
                  </a:cubicBezTo>
                  <a:cubicBezTo>
                    <a:pt x="218" y="67"/>
                    <a:pt x="218" y="67"/>
                    <a:pt x="218" y="67"/>
                  </a:cubicBezTo>
                  <a:cubicBezTo>
                    <a:pt x="218" y="67"/>
                    <a:pt x="218" y="67"/>
                    <a:pt x="218" y="67"/>
                  </a:cubicBezTo>
                  <a:cubicBezTo>
                    <a:pt x="217" y="68"/>
                    <a:pt x="217" y="68"/>
                    <a:pt x="217" y="68"/>
                  </a:cubicBezTo>
                  <a:cubicBezTo>
                    <a:pt x="216" y="69"/>
                    <a:pt x="216" y="69"/>
                    <a:pt x="216" y="69"/>
                  </a:cubicBezTo>
                  <a:cubicBezTo>
                    <a:pt x="216" y="69"/>
                    <a:pt x="216" y="69"/>
                    <a:pt x="216" y="69"/>
                  </a:cubicBezTo>
                  <a:cubicBezTo>
                    <a:pt x="215" y="69"/>
                    <a:pt x="215" y="69"/>
                    <a:pt x="214" y="70"/>
                  </a:cubicBezTo>
                  <a:cubicBezTo>
                    <a:pt x="213" y="70"/>
                    <a:pt x="213" y="70"/>
                    <a:pt x="213" y="70"/>
                  </a:cubicBezTo>
                  <a:cubicBezTo>
                    <a:pt x="212" y="70"/>
                    <a:pt x="212" y="70"/>
                    <a:pt x="212" y="70"/>
                  </a:cubicBezTo>
                  <a:cubicBezTo>
                    <a:pt x="212" y="70"/>
                    <a:pt x="212" y="70"/>
                    <a:pt x="212" y="70"/>
                  </a:cubicBezTo>
                  <a:cubicBezTo>
                    <a:pt x="211" y="71"/>
                    <a:pt x="211" y="71"/>
                    <a:pt x="211" y="71"/>
                  </a:cubicBezTo>
                  <a:cubicBezTo>
                    <a:pt x="211" y="71"/>
                    <a:pt x="211" y="71"/>
                    <a:pt x="211" y="71"/>
                  </a:cubicBezTo>
                  <a:cubicBezTo>
                    <a:pt x="210" y="71"/>
                    <a:pt x="210" y="71"/>
                    <a:pt x="210" y="71"/>
                  </a:cubicBezTo>
                  <a:cubicBezTo>
                    <a:pt x="210" y="71"/>
                    <a:pt x="210" y="71"/>
                    <a:pt x="210" y="71"/>
                  </a:cubicBezTo>
                  <a:cubicBezTo>
                    <a:pt x="209" y="72"/>
                    <a:pt x="209" y="72"/>
                    <a:pt x="209" y="72"/>
                  </a:cubicBezTo>
                  <a:cubicBezTo>
                    <a:pt x="209" y="73"/>
                    <a:pt x="209" y="73"/>
                    <a:pt x="209" y="73"/>
                  </a:cubicBezTo>
                  <a:cubicBezTo>
                    <a:pt x="209" y="73"/>
                    <a:pt x="209" y="73"/>
                    <a:pt x="209" y="73"/>
                  </a:cubicBezTo>
                  <a:cubicBezTo>
                    <a:pt x="208" y="74"/>
                    <a:pt x="208" y="74"/>
                    <a:pt x="208" y="74"/>
                  </a:cubicBezTo>
                  <a:cubicBezTo>
                    <a:pt x="207" y="74"/>
                    <a:pt x="207" y="74"/>
                    <a:pt x="207" y="74"/>
                  </a:cubicBezTo>
                  <a:cubicBezTo>
                    <a:pt x="207" y="74"/>
                    <a:pt x="207" y="74"/>
                    <a:pt x="207" y="74"/>
                  </a:cubicBezTo>
                  <a:cubicBezTo>
                    <a:pt x="207" y="75"/>
                    <a:pt x="207" y="75"/>
                    <a:pt x="207" y="75"/>
                  </a:cubicBezTo>
                  <a:cubicBezTo>
                    <a:pt x="205" y="75"/>
                    <a:pt x="205" y="75"/>
                    <a:pt x="205" y="75"/>
                  </a:cubicBezTo>
                  <a:cubicBezTo>
                    <a:pt x="204" y="76"/>
                    <a:pt x="204" y="76"/>
                    <a:pt x="204" y="76"/>
                  </a:cubicBezTo>
                  <a:cubicBezTo>
                    <a:pt x="203" y="77"/>
                    <a:pt x="204" y="77"/>
                    <a:pt x="203" y="78"/>
                  </a:cubicBezTo>
                  <a:cubicBezTo>
                    <a:pt x="201" y="78"/>
                    <a:pt x="202" y="78"/>
                    <a:pt x="200" y="79"/>
                  </a:cubicBezTo>
                  <a:cubicBezTo>
                    <a:pt x="200" y="80"/>
                    <a:pt x="200" y="80"/>
                    <a:pt x="200" y="80"/>
                  </a:cubicBezTo>
                  <a:cubicBezTo>
                    <a:pt x="200" y="80"/>
                    <a:pt x="200" y="80"/>
                    <a:pt x="200" y="80"/>
                  </a:cubicBezTo>
                  <a:cubicBezTo>
                    <a:pt x="201" y="81"/>
                    <a:pt x="201" y="81"/>
                    <a:pt x="201" y="81"/>
                  </a:cubicBezTo>
                  <a:cubicBezTo>
                    <a:pt x="200" y="81"/>
                    <a:pt x="200" y="81"/>
                    <a:pt x="200" y="81"/>
                  </a:cubicBezTo>
                  <a:cubicBezTo>
                    <a:pt x="200" y="81"/>
                    <a:pt x="200" y="81"/>
                    <a:pt x="200" y="81"/>
                  </a:cubicBezTo>
                  <a:cubicBezTo>
                    <a:pt x="199" y="81"/>
                    <a:pt x="199" y="81"/>
                    <a:pt x="199" y="81"/>
                  </a:cubicBezTo>
                  <a:cubicBezTo>
                    <a:pt x="198" y="81"/>
                    <a:pt x="198" y="81"/>
                    <a:pt x="198" y="81"/>
                  </a:cubicBezTo>
                  <a:cubicBezTo>
                    <a:pt x="198" y="81"/>
                    <a:pt x="198" y="81"/>
                    <a:pt x="198" y="81"/>
                  </a:cubicBezTo>
                  <a:cubicBezTo>
                    <a:pt x="198" y="82"/>
                    <a:pt x="198" y="82"/>
                    <a:pt x="198" y="82"/>
                  </a:cubicBezTo>
                  <a:cubicBezTo>
                    <a:pt x="198" y="82"/>
                    <a:pt x="198" y="82"/>
                    <a:pt x="198" y="82"/>
                  </a:cubicBezTo>
                  <a:cubicBezTo>
                    <a:pt x="198" y="82"/>
                    <a:pt x="198" y="82"/>
                    <a:pt x="198" y="82"/>
                  </a:cubicBezTo>
                  <a:cubicBezTo>
                    <a:pt x="197" y="83"/>
                    <a:pt x="197" y="83"/>
                    <a:pt x="197" y="83"/>
                  </a:cubicBezTo>
                  <a:cubicBezTo>
                    <a:pt x="197" y="83"/>
                    <a:pt x="197" y="83"/>
                    <a:pt x="197" y="83"/>
                  </a:cubicBezTo>
                  <a:cubicBezTo>
                    <a:pt x="197" y="84"/>
                    <a:pt x="197" y="84"/>
                    <a:pt x="197" y="84"/>
                  </a:cubicBezTo>
                  <a:cubicBezTo>
                    <a:pt x="196" y="85"/>
                    <a:pt x="196" y="85"/>
                    <a:pt x="194" y="86"/>
                  </a:cubicBezTo>
                  <a:cubicBezTo>
                    <a:pt x="192" y="90"/>
                    <a:pt x="194" y="87"/>
                    <a:pt x="192" y="90"/>
                  </a:cubicBezTo>
                  <a:cubicBezTo>
                    <a:pt x="191" y="91"/>
                    <a:pt x="191" y="91"/>
                    <a:pt x="191" y="91"/>
                  </a:cubicBezTo>
                  <a:cubicBezTo>
                    <a:pt x="190" y="92"/>
                    <a:pt x="190" y="92"/>
                    <a:pt x="190" y="92"/>
                  </a:cubicBezTo>
                  <a:cubicBezTo>
                    <a:pt x="189" y="94"/>
                    <a:pt x="187" y="97"/>
                    <a:pt x="183" y="99"/>
                  </a:cubicBezTo>
                  <a:cubicBezTo>
                    <a:pt x="182" y="100"/>
                    <a:pt x="182" y="100"/>
                    <a:pt x="182" y="100"/>
                  </a:cubicBezTo>
                  <a:cubicBezTo>
                    <a:pt x="182" y="101"/>
                    <a:pt x="182" y="101"/>
                    <a:pt x="182" y="101"/>
                  </a:cubicBezTo>
                  <a:cubicBezTo>
                    <a:pt x="180" y="104"/>
                    <a:pt x="181" y="102"/>
                    <a:pt x="178" y="105"/>
                  </a:cubicBezTo>
                  <a:cubicBezTo>
                    <a:pt x="178" y="106"/>
                    <a:pt x="178" y="106"/>
                    <a:pt x="178" y="106"/>
                  </a:cubicBezTo>
                  <a:cubicBezTo>
                    <a:pt x="178" y="107"/>
                    <a:pt x="178" y="107"/>
                    <a:pt x="176" y="108"/>
                  </a:cubicBezTo>
                  <a:cubicBezTo>
                    <a:pt x="176" y="110"/>
                    <a:pt x="176" y="110"/>
                    <a:pt x="176" y="110"/>
                  </a:cubicBezTo>
                  <a:cubicBezTo>
                    <a:pt x="176" y="111"/>
                    <a:pt x="176" y="111"/>
                    <a:pt x="176" y="111"/>
                  </a:cubicBezTo>
                  <a:cubicBezTo>
                    <a:pt x="177" y="113"/>
                    <a:pt x="177" y="113"/>
                    <a:pt x="177" y="113"/>
                  </a:cubicBezTo>
                  <a:cubicBezTo>
                    <a:pt x="176" y="114"/>
                    <a:pt x="176" y="114"/>
                    <a:pt x="176" y="114"/>
                  </a:cubicBezTo>
                  <a:cubicBezTo>
                    <a:pt x="176" y="114"/>
                    <a:pt x="176" y="114"/>
                    <a:pt x="176" y="114"/>
                  </a:cubicBezTo>
                  <a:cubicBezTo>
                    <a:pt x="176" y="115"/>
                    <a:pt x="176" y="115"/>
                    <a:pt x="176" y="115"/>
                  </a:cubicBezTo>
                  <a:cubicBezTo>
                    <a:pt x="176" y="115"/>
                    <a:pt x="176" y="115"/>
                    <a:pt x="176" y="115"/>
                  </a:cubicBezTo>
                  <a:cubicBezTo>
                    <a:pt x="176" y="118"/>
                    <a:pt x="175" y="119"/>
                    <a:pt x="174" y="120"/>
                  </a:cubicBezTo>
                  <a:cubicBezTo>
                    <a:pt x="174" y="121"/>
                    <a:pt x="174" y="121"/>
                    <a:pt x="174" y="121"/>
                  </a:cubicBezTo>
                  <a:cubicBezTo>
                    <a:pt x="174" y="122"/>
                    <a:pt x="174" y="122"/>
                    <a:pt x="174" y="122"/>
                  </a:cubicBezTo>
                  <a:cubicBezTo>
                    <a:pt x="175" y="123"/>
                    <a:pt x="175" y="123"/>
                    <a:pt x="175" y="123"/>
                  </a:cubicBezTo>
                  <a:cubicBezTo>
                    <a:pt x="175" y="124"/>
                    <a:pt x="174" y="124"/>
                    <a:pt x="174" y="125"/>
                  </a:cubicBezTo>
                  <a:cubicBezTo>
                    <a:pt x="173" y="126"/>
                    <a:pt x="173" y="126"/>
                    <a:pt x="173" y="126"/>
                  </a:cubicBezTo>
                  <a:cubicBezTo>
                    <a:pt x="173" y="126"/>
                    <a:pt x="173" y="126"/>
                    <a:pt x="173" y="126"/>
                  </a:cubicBezTo>
                  <a:cubicBezTo>
                    <a:pt x="172" y="127"/>
                    <a:pt x="172" y="127"/>
                    <a:pt x="172" y="127"/>
                  </a:cubicBezTo>
                  <a:cubicBezTo>
                    <a:pt x="173" y="128"/>
                    <a:pt x="173" y="128"/>
                    <a:pt x="173" y="128"/>
                  </a:cubicBezTo>
                  <a:cubicBezTo>
                    <a:pt x="173" y="129"/>
                    <a:pt x="173" y="129"/>
                    <a:pt x="173" y="129"/>
                  </a:cubicBezTo>
                  <a:cubicBezTo>
                    <a:pt x="172" y="130"/>
                    <a:pt x="172" y="130"/>
                    <a:pt x="172" y="130"/>
                  </a:cubicBezTo>
                  <a:cubicBezTo>
                    <a:pt x="173" y="131"/>
                    <a:pt x="173" y="131"/>
                    <a:pt x="173" y="131"/>
                  </a:cubicBezTo>
                  <a:cubicBezTo>
                    <a:pt x="173" y="131"/>
                    <a:pt x="173" y="131"/>
                    <a:pt x="173" y="131"/>
                  </a:cubicBezTo>
                  <a:cubicBezTo>
                    <a:pt x="173" y="132"/>
                    <a:pt x="173" y="132"/>
                    <a:pt x="173" y="132"/>
                  </a:cubicBezTo>
                  <a:cubicBezTo>
                    <a:pt x="172" y="135"/>
                    <a:pt x="172" y="134"/>
                    <a:pt x="172" y="136"/>
                  </a:cubicBezTo>
                  <a:cubicBezTo>
                    <a:pt x="173" y="141"/>
                    <a:pt x="173" y="141"/>
                    <a:pt x="173" y="141"/>
                  </a:cubicBezTo>
                  <a:cubicBezTo>
                    <a:pt x="172" y="142"/>
                    <a:pt x="172" y="141"/>
                    <a:pt x="172" y="142"/>
                  </a:cubicBezTo>
                  <a:cubicBezTo>
                    <a:pt x="171" y="142"/>
                    <a:pt x="171" y="142"/>
                    <a:pt x="171" y="142"/>
                  </a:cubicBezTo>
                  <a:cubicBezTo>
                    <a:pt x="170" y="142"/>
                    <a:pt x="170" y="142"/>
                    <a:pt x="170" y="142"/>
                  </a:cubicBezTo>
                  <a:cubicBezTo>
                    <a:pt x="170" y="143"/>
                    <a:pt x="170" y="143"/>
                    <a:pt x="170" y="143"/>
                  </a:cubicBezTo>
                  <a:cubicBezTo>
                    <a:pt x="169" y="145"/>
                    <a:pt x="170" y="144"/>
                    <a:pt x="168" y="150"/>
                  </a:cubicBezTo>
                  <a:cubicBezTo>
                    <a:pt x="169" y="154"/>
                    <a:pt x="169" y="151"/>
                    <a:pt x="170" y="157"/>
                  </a:cubicBezTo>
                  <a:cubicBezTo>
                    <a:pt x="170" y="158"/>
                    <a:pt x="170" y="158"/>
                    <a:pt x="170" y="158"/>
                  </a:cubicBezTo>
                  <a:cubicBezTo>
                    <a:pt x="169" y="158"/>
                    <a:pt x="169" y="158"/>
                    <a:pt x="169" y="158"/>
                  </a:cubicBezTo>
                  <a:cubicBezTo>
                    <a:pt x="169" y="159"/>
                    <a:pt x="169" y="159"/>
                    <a:pt x="169" y="159"/>
                  </a:cubicBezTo>
                  <a:cubicBezTo>
                    <a:pt x="169" y="162"/>
                    <a:pt x="169" y="161"/>
                    <a:pt x="171" y="164"/>
                  </a:cubicBezTo>
                  <a:cubicBezTo>
                    <a:pt x="178" y="168"/>
                    <a:pt x="178" y="167"/>
                    <a:pt x="182" y="171"/>
                  </a:cubicBezTo>
                  <a:cubicBezTo>
                    <a:pt x="184" y="173"/>
                    <a:pt x="184" y="173"/>
                    <a:pt x="184" y="173"/>
                  </a:cubicBezTo>
                  <a:cubicBezTo>
                    <a:pt x="184" y="175"/>
                    <a:pt x="184" y="175"/>
                    <a:pt x="184" y="175"/>
                  </a:cubicBezTo>
                  <a:cubicBezTo>
                    <a:pt x="182" y="178"/>
                    <a:pt x="182" y="178"/>
                    <a:pt x="182" y="178"/>
                  </a:cubicBezTo>
                  <a:cubicBezTo>
                    <a:pt x="181" y="181"/>
                    <a:pt x="181" y="181"/>
                    <a:pt x="181" y="181"/>
                  </a:cubicBezTo>
                  <a:cubicBezTo>
                    <a:pt x="182" y="183"/>
                    <a:pt x="182" y="182"/>
                    <a:pt x="183" y="184"/>
                  </a:cubicBezTo>
                  <a:cubicBezTo>
                    <a:pt x="185" y="186"/>
                    <a:pt x="185" y="186"/>
                    <a:pt x="185" y="186"/>
                  </a:cubicBezTo>
                  <a:cubicBezTo>
                    <a:pt x="186" y="187"/>
                    <a:pt x="186" y="187"/>
                    <a:pt x="186" y="187"/>
                  </a:cubicBezTo>
                  <a:cubicBezTo>
                    <a:pt x="188" y="187"/>
                    <a:pt x="188" y="187"/>
                    <a:pt x="188" y="187"/>
                  </a:cubicBezTo>
                  <a:cubicBezTo>
                    <a:pt x="189" y="188"/>
                    <a:pt x="189" y="187"/>
                    <a:pt x="189" y="188"/>
                  </a:cubicBezTo>
                  <a:cubicBezTo>
                    <a:pt x="189" y="193"/>
                    <a:pt x="189" y="192"/>
                    <a:pt x="189" y="194"/>
                  </a:cubicBezTo>
                  <a:cubicBezTo>
                    <a:pt x="186" y="201"/>
                    <a:pt x="182" y="205"/>
                    <a:pt x="180" y="209"/>
                  </a:cubicBezTo>
                  <a:cubicBezTo>
                    <a:pt x="180" y="211"/>
                    <a:pt x="180" y="211"/>
                    <a:pt x="180" y="211"/>
                  </a:cubicBezTo>
                  <a:cubicBezTo>
                    <a:pt x="171" y="221"/>
                    <a:pt x="146" y="223"/>
                    <a:pt x="134" y="224"/>
                  </a:cubicBezTo>
                  <a:cubicBezTo>
                    <a:pt x="131" y="224"/>
                    <a:pt x="132" y="224"/>
                    <a:pt x="129" y="223"/>
                  </a:cubicBezTo>
                  <a:cubicBezTo>
                    <a:pt x="127" y="222"/>
                    <a:pt x="127" y="222"/>
                    <a:pt x="127" y="222"/>
                  </a:cubicBezTo>
                  <a:cubicBezTo>
                    <a:pt x="126" y="221"/>
                    <a:pt x="126" y="221"/>
                    <a:pt x="126" y="221"/>
                  </a:cubicBezTo>
                  <a:cubicBezTo>
                    <a:pt x="125" y="222"/>
                    <a:pt x="125" y="222"/>
                    <a:pt x="125" y="222"/>
                  </a:cubicBezTo>
                  <a:cubicBezTo>
                    <a:pt x="126" y="224"/>
                    <a:pt x="126" y="224"/>
                    <a:pt x="126" y="224"/>
                  </a:cubicBezTo>
                  <a:cubicBezTo>
                    <a:pt x="126" y="226"/>
                    <a:pt x="126" y="226"/>
                    <a:pt x="126" y="226"/>
                  </a:cubicBezTo>
                  <a:cubicBezTo>
                    <a:pt x="126" y="228"/>
                    <a:pt x="126" y="228"/>
                    <a:pt x="126" y="228"/>
                  </a:cubicBezTo>
                  <a:cubicBezTo>
                    <a:pt x="127" y="228"/>
                    <a:pt x="127" y="228"/>
                    <a:pt x="127" y="228"/>
                  </a:cubicBezTo>
                  <a:cubicBezTo>
                    <a:pt x="128" y="229"/>
                    <a:pt x="128" y="229"/>
                    <a:pt x="129" y="230"/>
                  </a:cubicBezTo>
                  <a:cubicBezTo>
                    <a:pt x="128" y="230"/>
                    <a:pt x="128" y="230"/>
                    <a:pt x="128" y="230"/>
                  </a:cubicBezTo>
                  <a:cubicBezTo>
                    <a:pt x="128" y="231"/>
                    <a:pt x="128" y="231"/>
                    <a:pt x="128" y="231"/>
                  </a:cubicBezTo>
                  <a:cubicBezTo>
                    <a:pt x="129" y="231"/>
                    <a:pt x="129" y="231"/>
                    <a:pt x="129" y="231"/>
                  </a:cubicBezTo>
                  <a:cubicBezTo>
                    <a:pt x="129" y="233"/>
                    <a:pt x="129" y="232"/>
                    <a:pt x="128" y="236"/>
                  </a:cubicBezTo>
                  <a:cubicBezTo>
                    <a:pt x="127" y="237"/>
                    <a:pt x="127" y="237"/>
                    <a:pt x="126" y="237"/>
                  </a:cubicBezTo>
                  <a:cubicBezTo>
                    <a:pt x="125" y="239"/>
                    <a:pt x="125" y="242"/>
                    <a:pt x="125" y="244"/>
                  </a:cubicBezTo>
                  <a:cubicBezTo>
                    <a:pt x="125" y="246"/>
                    <a:pt x="126" y="246"/>
                    <a:pt x="127" y="249"/>
                  </a:cubicBezTo>
                  <a:cubicBezTo>
                    <a:pt x="126" y="251"/>
                    <a:pt x="126" y="251"/>
                    <a:pt x="126" y="251"/>
                  </a:cubicBezTo>
                  <a:cubicBezTo>
                    <a:pt x="125" y="252"/>
                    <a:pt x="125" y="252"/>
                    <a:pt x="125" y="252"/>
                  </a:cubicBezTo>
                  <a:cubicBezTo>
                    <a:pt x="119" y="255"/>
                    <a:pt x="118" y="256"/>
                    <a:pt x="110" y="256"/>
                  </a:cubicBezTo>
                  <a:cubicBezTo>
                    <a:pt x="105" y="253"/>
                    <a:pt x="103" y="252"/>
                    <a:pt x="98" y="251"/>
                  </a:cubicBezTo>
                  <a:cubicBezTo>
                    <a:pt x="98" y="250"/>
                    <a:pt x="98" y="250"/>
                    <a:pt x="98" y="250"/>
                  </a:cubicBezTo>
                  <a:cubicBezTo>
                    <a:pt x="98" y="250"/>
                    <a:pt x="98" y="250"/>
                    <a:pt x="98" y="250"/>
                  </a:cubicBezTo>
                  <a:cubicBezTo>
                    <a:pt x="97" y="250"/>
                    <a:pt x="97" y="250"/>
                    <a:pt x="97" y="250"/>
                  </a:cubicBezTo>
                  <a:cubicBezTo>
                    <a:pt x="97" y="250"/>
                    <a:pt x="97" y="250"/>
                    <a:pt x="97" y="250"/>
                  </a:cubicBezTo>
                  <a:cubicBezTo>
                    <a:pt x="95" y="251"/>
                    <a:pt x="95" y="251"/>
                    <a:pt x="95" y="251"/>
                  </a:cubicBezTo>
                  <a:cubicBezTo>
                    <a:pt x="94" y="252"/>
                    <a:pt x="94" y="252"/>
                    <a:pt x="94" y="252"/>
                  </a:cubicBezTo>
                  <a:cubicBezTo>
                    <a:pt x="93" y="258"/>
                    <a:pt x="97" y="259"/>
                    <a:pt x="95" y="268"/>
                  </a:cubicBezTo>
                  <a:cubicBezTo>
                    <a:pt x="96" y="270"/>
                    <a:pt x="96" y="270"/>
                    <a:pt x="96" y="270"/>
                  </a:cubicBezTo>
                  <a:cubicBezTo>
                    <a:pt x="97" y="271"/>
                    <a:pt x="97" y="271"/>
                    <a:pt x="97" y="271"/>
                  </a:cubicBezTo>
                  <a:cubicBezTo>
                    <a:pt x="99" y="272"/>
                    <a:pt x="99" y="272"/>
                    <a:pt x="100" y="272"/>
                  </a:cubicBezTo>
                  <a:cubicBezTo>
                    <a:pt x="101" y="272"/>
                    <a:pt x="101" y="272"/>
                    <a:pt x="101" y="272"/>
                  </a:cubicBezTo>
                  <a:cubicBezTo>
                    <a:pt x="101" y="273"/>
                    <a:pt x="101" y="273"/>
                    <a:pt x="101" y="273"/>
                  </a:cubicBezTo>
                  <a:cubicBezTo>
                    <a:pt x="101" y="273"/>
                    <a:pt x="101" y="273"/>
                    <a:pt x="101" y="273"/>
                  </a:cubicBezTo>
                  <a:cubicBezTo>
                    <a:pt x="101" y="274"/>
                    <a:pt x="101" y="274"/>
                    <a:pt x="101" y="274"/>
                  </a:cubicBezTo>
                  <a:cubicBezTo>
                    <a:pt x="101" y="275"/>
                    <a:pt x="101" y="275"/>
                    <a:pt x="101" y="275"/>
                  </a:cubicBezTo>
                  <a:cubicBezTo>
                    <a:pt x="102" y="275"/>
                    <a:pt x="102" y="275"/>
                    <a:pt x="102" y="275"/>
                  </a:cubicBezTo>
                  <a:cubicBezTo>
                    <a:pt x="105" y="275"/>
                    <a:pt x="104" y="275"/>
                    <a:pt x="106" y="274"/>
                  </a:cubicBezTo>
                  <a:cubicBezTo>
                    <a:pt x="106" y="274"/>
                    <a:pt x="106" y="274"/>
                    <a:pt x="106" y="274"/>
                  </a:cubicBezTo>
                  <a:cubicBezTo>
                    <a:pt x="106" y="272"/>
                    <a:pt x="106" y="272"/>
                    <a:pt x="106" y="272"/>
                  </a:cubicBezTo>
                  <a:cubicBezTo>
                    <a:pt x="104" y="272"/>
                    <a:pt x="104" y="272"/>
                    <a:pt x="104" y="272"/>
                  </a:cubicBezTo>
                  <a:cubicBezTo>
                    <a:pt x="105" y="272"/>
                    <a:pt x="105" y="272"/>
                    <a:pt x="105" y="272"/>
                  </a:cubicBezTo>
                  <a:cubicBezTo>
                    <a:pt x="106" y="271"/>
                    <a:pt x="108" y="270"/>
                    <a:pt x="109" y="270"/>
                  </a:cubicBezTo>
                  <a:cubicBezTo>
                    <a:pt x="110" y="271"/>
                    <a:pt x="110" y="271"/>
                    <a:pt x="111" y="271"/>
                  </a:cubicBezTo>
                  <a:cubicBezTo>
                    <a:pt x="112" y="274"/>
                    <a:pt x="112" y="276"/>
                    <a:pt x="111" y="279"/>
                  </a:cubicBezTo>
                  <a:cubicBezTo>
                    <a:pt x="111" y="280"/>
                    <a:pt x="111" y="280"/>
                    <a:pt x="111" y="281"/>
                  </a:cubicBezTo>
                  <a:cubicBezTo>
                    <a:pt x="107" y="282"/>
                    <a:pt x="107" y="282"/>
                    <a:pt x="107" y="282"/>
                  </a:cubicBezTo>
                  <a:cubicBezTo>
                    <a:pt x="106" y="281"/>
                    <a:pt x="106" y="281"/>
                    <a:pt x="106" y="281"/>
                  </a:cubicBezTo>
                  <a:cubicBezTo>
                    <a:pt x="105" y="280"/>
                    <a:pt x="105" y="280"/>
                    <a:pt x="105" y="280"/>
                  </a:cubicBezTo>
                  <a:cubicBezTo>
                    <a:pt x="104" y="278"/>
                    <a:pt x="104" y="278"/>
                    <a:pt x="104" y="278"/>
                  </a:cubicBezTo>
                  <a:cubicBezTo>
                    <a:pt x="103" y="277"/>
                    <a:pt x="103" y="277"/>
                    <a:pt x="103" y="277"/>
                  </a:cubicBezTo>
                  <a:cubicBezTo>
                    <a:pt x="102" y="276"/>
                    <a:pt x="102" y="276"/>
                    <a:pt x="102" y="276"/>
                  </a:cubicBezTo>
                  <a:cubicBezTo>
                    <a:pt x="100" y="276"/>
                    <a:pt x="100" y="276"/>
                    <a:pt x="100" y="276"/>
                  </a:cubicBezTo>
                  <a:cubicBezTo>
                    <a:pt x="98" y="278"/>
                    <a:pt x="98" y="278"/>
                    <a:pt x="98" y="278"/>
                  </a:cubicBezTo>
                  <a:cubicBezTo>
                    <a:pt x="96" y="279"/>
                    <a:pt x="96" y="279"/>
                    <a:pt x="96" y="279"/>
                  </a:cubicBezTo>
                  <a:cubicBezTo>
                    <a:pt x="96" y="280"/>
                    <a:pt x="96" y="280"/>
                    <a:pt x="96" y="280"/>
                  </a:cubicBezTo>
                  <a:cubicBezTo>
                    <a:pt x="101" y="283"/>
                    <a:pt x="99" y="282"/>
                    <a:pt x="102" y="283"/>
                  </a:cubicBezTo>
                  <a:cubicBezTo>
                    <a:pt x="103" y="283"/>
                    <a:pt x="103" y="283"/>
                    <a:pt x="103" y="283"/>
                  </a:cubicBezTo>
                  <a:cubicBezTo>
                    <a:pt x="104" y="283"/>
                    <a:pt x="104" y="283"/>
                    <a:pt x="104" y="283"/>
                  </a:cubicBezTo>
                  <a:cubicBezTo>
                    <a:pt x="103" y="284"/>
                    <a:pt x="103" y="284"/>
                    <a:pt x="102" y="285"/>
                  </a:cubicBezTo>
                  <a:cubicBezTo>
                    <a:pt x="94" y="287"/>
                    <a:pt x="97" y="288"/>
                    <a:pt x="93" y="292"/>
                  </a:cubicBezTo>
                  <a:cubicBezTo>
                    <a:pt x="93" y="293"/>
                    <a:pt x="93" y="293"/>
                    <a:pt x="93" y="293"/>
                  </a:cubicBezTo>
                  <a:cubicBezTo>
                    <a:pt x="92" y="296"/>
                    <a:pt x="92" y="296"/>
                    <a:pt x="92" y="296"/>
                  </a:cubicBezTo>
                  <a:cubicBezTo>
                    <a:pt x="93" y="300"/>
                    <a:pt x="93" y="300"/>
                    <a:pt x="93" y="300"/>
                  </a:cubicBezTo>
                  <a:cubicBezTo>
                    <a:pt x="92" y="301"/>
                    <a:pt x="92" y="301"/>
                    <a:pt x="92" y="301"/>
                  </a:cubicBezTo>
                  <a:cubicBezTo>
                    <a:pt x="93" y="303"/>
                    <a:pt x="93" y="303"/>
                    <a:pt x="93" y="303"/>
                  </a:cubicBezTo>
                  <a:cubicBezTo>
                    <a:pt x="93" y="305"/>
                    <a:pt x="93" y="304"/>
                    <a:pt x="92" y="306"/>
                  </a:cubicBezTo>
                  <a:cubicBezTo>
                    <a:pt x="89" y="309"/>
                    <a:pt x="89" y="309"/>
                    <a:pt x="89" y="309"/>
                  </a:cubicBezTo>
                  <a:cubicBezTo>
                    <a:pt x="88" y="311"/>
                    <a:pt x="88" y="311"/>
                    <a:pt x="88" y="311"/>
                  </a:cubicBezTo>
                  <a:cubicBezTo>
                    <a:pt x="89" y="313"/>
                    <a:pt x="89" y="313"/>
                    <a:pt x="89" y="313"/>
                  </a:cubicBezTo>
                  <a:cubicBezTo>
                    <a:pt x="89" y="314"/>
                    <a:pt x="89" y="314"/>
                    <a:pt x="89" y="314"/>
                  </a:cubicBezTo>
                  <a:cubicBezTo>
                    <a:pt x="89" y="315"/>
                    <a:pt x="89" y="315"/>
                    <a:pt x="89" y="315"/>
                  </a:cubicBezTo>
                  <a:cubicBezTo>
                    <a:pt x="87" y="315"/>
                    <a:pt x="85" y="314"/>
                    <a:pt x="83" y="314"/>
                  </a:cubicBezTo>
                  <a:cubicBezTo>
                    <a:pt x="80" y="315"/>
                    <a:pt x="81" y="315"/>
                    <a:pt x="79" y="317"/>
                  </a:cubicBezTo>
                  <a:cubicBezTo>
                    <a:pt x="79" y="317"/>
                    <a:pt x="79" y="317"/>
                    <a:pt x="79" y="317"/>
                  </a:cubicBezTo>
                  <a:cubicBezTo>
                    <a:pt x="78" y="318"/>
                    <a:pt x="78" y="318"/>
                    <a:pt x="78" y="318"/>
                  </a:cubicBezTo>
                  <a:cubicBezTo>
                    <a:pt x="75" y="318"/>
                    <a:pt x="75" y="318"/>
                    <a:pt x="75" y="318"/>
                  </a:cubicBezTo>
                  <a:cubicBezTo>
                    <a:pt x="74" y="319"/>
                    <a:pt x="74" y="319"/>
                    <a:pt x="74" y="319"/>
                  </a:cubicBezTo>
                  <a:cubicBezTo>
                    <a:pt x="70" y="325"/>
                    <a:pt x="67" y="330"/>
                    <a:pt x="67" y="332"/>
                  </a:cubicBezTo>
                  <a:cubicBezTo>
                    <a:pt x="66" y="338"/>
                    <a:pt x="68" y="339"/>
                    <a:pt x="76" y="347"/>
                  </a:cubicBezTo>
                  <a:cubicBezTo>
                    <a:pt x="77" y="348"/>
                    <a:pt x="77" y="348"/>
                    <a:pt x="77" y="348"/>
                  </a:cubicBezTo>
                  <a:cubicBezTo>
                    <a:pt x="85" y="348"/>
                    <a:pt x="85" y="348"/>
                    <a:pt x="85" y="348"/>
                  </a:cubicBezTo>
                  <a:cubicBezTo>
                    <a:pt x="86" y="350"/>
                    <a:pt x="86" y="350"/>
                    <a:pt x="86" y="350"/>
                  </a:cubicBezTo>
                  <a:cubicBezTo>
                    <a:pt x="87" y="351"/>
                    <a:pt x="87" y="351"/>
                    <a:pt x="87" y="351"/>
                  </a:cubicBezTo>
                  <a:cubicBezTo>
                    <a:pt x="88" y="353"/>
                    <a:pt x="88" y="353"/>
                    <a:pt x="88" y="353"/>
                  </a:cubicBezTo>
                  <a:cubicBezTo>
                    <a:pt x="87" y="355"/>
                    <a:pt x="87" y="356"/>
                    <a:pt x="87" y="357"/>
                  </a:cubicBezTo>
                  <a:cubicBezTo>
                    <a:pt x="86" y="359"/>
                    <a:pt x="86" y="358"/>
                    <a:pt x="84" y="360"/>
                  </a:cubicBezTo>
                  <a:cubicBezTo>
                    <a:pt x="82" y="361"/>
                    <a:pt x="82" y="361"/>
                    <a:pt x="82" y="361"/>
                  </a:cubicBezTo>
                  <a:cubicBezTo>
                    <a:pt x="83" y="361"/>
                    <a:pt x="83" y="361"/>
                    <a:pt x="83" y="361"/>
                  </a:cubicBezTo>
                  <a:cubicBezTo>
                    <a:pt x="83" y="361"/>
                    <a:pt x="83" y="361"/>
                    <a:pt x="85" y="361"/>
                  </a:cubicBezTo>
                  <a:cubicBezTo>
                    <a:pt x="86" y="361"/>
                    <a:pt x="86" y="361"/>
                    <a:pt x="86" y="361"/>
                  </a:cubicBezTo>
                  <a:cubicBezTo>
                    <a:pt x="87" y="363"/>
                    <a:pt x="87" y="363"/>
                    <a:pt x="87" y="363"/>
                  </a:cubicBezTo>
                  <a:cubicBezTo>
                    <a:pt x="86" y="363"/>
                    <a:pt x="86" y="363"/>
                    <a:pt x="86" y="363"/>
                  </a:cubicBezTo>
                  <a:cubicBezTo>
                    <a:pt x="85" y="365"/>
                    <a:pt x="82" y="367"/>
                    <a:pt x="80" y="369"/>
                  </a:cubicBezTo>
                  <a:cubicBezTo>
                    <a:pt x="71" y="374"/>
                    <a:pt x="73" y="375"/>
                    <a:pt x="68" y="380"/>
                  </a:cubicBezTo>
                  <a:cubicBezTo>
                    <a:pt x="66" y="385"/>
                    <a:pt x="66" y="385"/>
                    <a:pt x="66" y="385"/>
                  </a:cubicBezTo>
                  <a:cubicBezTo>
                    <a:pt x="66" y="386"/>
                    <a:pt x="66" y="386"/>
                    <a:pt x="66" y="386"/>
                  </a:cubicBezTo>
                  <a:cubicBezTo>
                    <a:pt x="66" y="386"/>
                    <a:pt x="66" y="386"/>
                    <a:pt x="66" y="386"/>
                  </a:cubicBezTo>
                  <a:cubicBezTo>
                    <a:pt x="65" y="395"/>
                    <a:pt x="65" y="395"/>
                    <a:pt x="65" y="395"/>
                  </a:cubicBezTo>
                  <a:cubicBezTo>
                    <a:pt x="64" y="396"/>
                    <a:pt x="64" y="396"/>
                    <a:pt x="64" y="396"/>
                  </a:cubicBezTo>
                  <a:cubicBezTo>
                    <a:pt x="63" y="397"/>
                    <a:pt x="64" y="397"/>
                    <a:pt x="61" y="399"/>
                  </a:cubicBezTo>
                  <a:cubicBezTo>
                    <a:pt x="59" y="399"/>
                    <a:pt x="59" y="399"/>
                    <a:pt x="59" y="399"/>
                  </a:cubicBezTo>
                  <a:cubicBezTo>
                    <a:pt x="58" y="398"/>
                    <a:pt x="58" y="398"/>
                    <a:pt x="58" y="398"/>
                  </a:cubicBezTo>
                  <a:cubicBezTo>
                    <a:pt x="57" y="397"/>
                    <a:pt x="56" y="395"/>
                    <a:pt x="55" y="393"/>
                  </a:cubicBezTo>
                  <a:cubicBezTo>
                    <a:pt x="55" y="394"/>
                    <a:pt x="55" y="394"/>
                    <a:pt x="55" y="394"/>
                  </a:cubicBezTo>
                  <a:cubicBezTo>
                    <a:pt x="55" y="395"/>
                    <a:pt x="55" y="395"/>
                    <a:pt x="55" y="395"/>
                  </a:cubicBezTo>
                  <a:cubicBezTo>
                    <a:pt x="55" y="397"/>
                    <a:pt x="55" y="397"/>
                    <a:pt x="55" y="397"/>
                  </a:cubicBezTo>
                  <a:cubicBezTo>
                    <a:pt x="52" y="397"/>
                    <a:pt x="52" y="397"/>
                    <a:pt x="52" y="397"/>
                  </a:cubicBezTo>
                  <a:cubicBezTo>
                    <a:pt x="51" y="398"/>
                    <a:pt x="51" y="398"/>
                    <a:pt x="51" y="398"/>
                  </a:cubicBezTo>
                  <a:cubicBezTo>
                    <a:pt x="54" y="397"/>
                    <a:pt x="54" y="397"/>
                    <a:pt x="54" y="397"/>
                  </a:cubicBezTo>
                  <a:cubicBezTo>
                    <a:pt x="55" y="398"/>
                    <a:pt x="55" y="398"/>
                    <a:pt x="55" y="398"/>
                  </a:cubicBezTo>
                  <a:cubicBezTo>
                    <a:pt x="56" y="398"/>
                    <a:pt x="56" y="398"/>
                    <a:pt x="56" y="398"/>
                  </a:cubicBezTo>
                  <a:cubicBezTo>
                    <a:pt x="57" y="399"/>
                    <a:pt x="57" y="399"/>
                    <a:pt x="57" y="400"/>
                  </a:cubicBezTo>
                  <a:cubicBezTo>
                    <a:pt x="57" y="401"/>
                    <a:pt x="57" y="401"/>
                    <a:pt x="57" y="401"/>
                  </a:cubicBezTo>
                  <a:cubicBezTo>
                    <a:pt x="54" y="402"/>
                    <a:pt x="54" y="402"/>
                    <a:pt x="52" y="404"/>
                  </a:cubicBezTo>
                  <a:cubicBezTo>
                    <a:pt x="50" y="407"/>
                    <a:pt x="50" y="408"/>
                    <a:pt x="49" y="413"/>
                  </a:cubicBezTo>
                  <a:cubicBezTo>
                    <a:pt x="48" y="415"/>
                    <a:pt x="49" y="414"/>
                    <a:pt x="47" y="416"/>
                  </a:cubicBezTo>
                  <a:cubicBezTo>
                    <a:pt x="47" y="416"/>
                    <a:pt x="47" y="416"/>
                    <a:pt x="47" y="416"/>
                  </a:cubicBezTo>
                  <a:cubicBezTo>
                    <a:pt x="48" y="415"/>
                    <a:pt x="48" y="415"/>
                    <a:pt x="48" y="415"/>
                  </a:cubicBezTo>
                  <a:cubicBezTo>
                    <a:pt x="49" y="415"/>
                    <a:pt x="49" y="415"/>
                    <a:pt x="49" y="415"/>
                  </a:cubicBezTo>
                  <a:cubicBezTo>
                    <a:pt x="50" y="418"/>
                    <a:pt x="51" y="422"/>
                    <a:pt x="50" y="425"/>
                  </a:cubicBezTo>
                  <a:cubicBezTo>
                    <a:pt x="48" y="425"/>
                    <a:pt x="49" y="425"/>
                    <a:pt x="47" y="425"/>
                  </a:cubicBezTo>
                  <a:cubicBezTo>
                    <a:pt x="46" y="426"/>
                    <a:pt x="46" y="426"/>
                    <a:pt x="46" y="426"/>
                  </a:cubicBezTo>
                  <a:cubicBezTo>
                    <a:pt x="46" y="426"/>
                    <a:pt x="46" y="426"/>
                    <a:pt x="46" y="426"/>
                  </a:cubicBezTo>
                  <a:cubicBezTo>
                    <a:pt x="47" y="426"/>
                    <a:pt x="47" y="426"/>
                    <a:pt x="47" y="426"/>
                  </a:cubicBezTo>
                  <a:cubicBezTo>
                    <a:pt x="49" y="427"/>
                    <a:pt x="49" y="427"/>
                    <a:pt x="49" y="427"/>
                  </a:cubicBezTo>
                  <a:cubicBezTo>
                    <a:pt x="51" y="427"/>
                    <a:pt x="51" y="427"/>
                    <a:pt x="51" y="427"/>
                  </a:cubicBezTo>
                  <a:cubicBezTo>
                    <a:pt x="51" y="427"/>
                    <a:pt x="57" y="438"/>
                    <a:pt x="58" y="439"/>
                  </a:cubicBezTo>
                  <a:cubicBezTo>
                    <a:pt x="57" y="440"/>
                    <a:pt x="57" y="440"/>
                    <a:pt x="57" y="440"/>
                  </a:cubicBezTo>
                  <a:cubicBezTo>
                    <a:pt x="57" y="439"/>
                    <a:pt x="57" y="439"/>
                    <a:pt x="57" y="439"/>
                  </a:cubicBezTo>
                  <a:cubicBezTo>
                    <a:pt x="55" y="438"/>
                    <a:pt x="55" y="438"/>
                    <a:pt x="49" y="436"/>
                  </a:cubicBezTo>
                  <a:cubicBezTo>
                    <a:pt x="45" y="436"/>
                    <a:pt x="45" y="436"/>
                    <a:pt x="45" y="436"/>
                  </a:cubicBezTo>
                  <a:cubicBezTo>
                    <a:pt x="42" y="434"/>
                    <a:pt x="43" y="435"/>
                    <a:pt x="40" y="433"/>
                  </a:cubicBezTo>
                  <a:cubicBezTo>
                    <a:pt x="33" y="433"/>
                    <a:pt x="25" y="433"/>
                    <a:pt x="18" y="433"/>
                  </a:cubicBezTo>
                  <a:cubicBezTo>
                    <a:pt x="18" y="433"/>
                    <a:pt x="18" y="433"/>
                    <a:pt x="18" y="433"/>
                  </a:cubicBezTo>
                  <a:cubicBezTo>
                    <a:pt x="18" y="431"/>
                    <a:pt x="18" y="431"/>
                    <a:pt x="18" y="431"/>
                  </a:cubicBezTo>
                  <a:cubicBezTo>
                    <a:pt x="17" y="430"/>
                    <a:pt x="17" y="430"/>
                    <a:pt x="16" y="429"/>
                  </a:cubicBezTo>
                  <a:cubicBezTo>
                    <a:pt x="14" y="428"/>
                    <a:pt x="14" y="428"/>
                    <a:pt x="14" y="428"/>
                  </a:cubicBezTo>
                  <a:cubicBezTo>
                    <a:pt x="13" y="426"/>
                    <a:pt x="14" y="427"/>
                    <a:pt x="13" y="425"/>
                  </a:cubicBezTo>
                  <a:cubicBezTo>
                    <a:pt x="14" y="421"/>
                    <a:pt x="14" y="420"/>
                    <a:pt x="14" y="419"/>
                  </a:cubicBezTo>
                  <a:cubicBezTo>
                    <a:pt x="13" y="418"/>
                    <a:pt x="13" y="418"/>
                    <a:pt x="13" y="418"/>
                  </a:cubicBezTo>
                  <a:cubicBezTo>
                    <a:pt x="13" y="417"/>
                    <a:pt x="13" y="417"/>
                    <a:pt x="13" y="417"/>
                  </a:cubicBezTo>
                  <a:cubicBezTo>
                    <a:pt x="13" y="416"/>
                    <a:pt x="13" y="416"/>
                    <a:pt x="13" y="416"/>
                  </a:cubicBezTo>
                  <a:cubicBezTo>
                    <a:pt x="14" y="416"/>
                    <a:pt x="14" y="416"/>
                    <a:pt x="14" y="416"/>
                  </a:cubicBezTo>
                  <a:cubicBezTo>
                    <a:pt x="14" y="414"/>
                    <a:pt x="14" y="414"/>
                    <a:pt x="14" y="414"/>
                  </a:cubicBezTo>
                  <a:cubicBezTo>
                    <a:pt x="14" y="411"/>
                    <a:pt x="14" y="412"/>
                    <a:pt x="13" y="410"/>
                  </a:cubicBezTo>
                  <a:cubicBezTo>
                    <a:pt x="13" y="409"/>
                    <a:pt x="13" y="409"/>
                    <a:pt x="13" y="409"/>
                  </a:cubicBezTo>
                  <a:cubicBezTo>
                    <a:pt x="12" y="408"/>
                    <a:pt x="12" y="408"/>
                    <a:pt x="12" y="408"/>
                  </a:cubicBezTo>
                  <a:cubicBezTo>
                    <a:pt x="12" y="408"/>
                    <a:pt x="12" y="408"/>
                    <a:pt x="12" y="408"/>
                  </a:cubicBezTo>
                  <a:cubicBezTo>
                    <a:pt x="10" y="409"/>
                    <a:pt x="10" y="409"/>
                    <a:pt x="10" y="409"/>
                  </a:cubicBezTo>
                  <a:cubicBezTo>
                    <a:pt x="8" y="409"/>
                    <a:pt x="8" y="409"/>
                    <a:pt x="8" y="409"/>
                  </a:cubicBezTo>
                  <a:cubicBezTo>
                    <a:pt x="8" y="409"/>
                    <a:pt x="8" y="409"/>
                    <a:pt x="8" y="409"/>
                  </a:cubicBezTo>
                  <a:cubicBezTo>
                    <a:pt x="6" y="410"/>
                    <a:pt x="7" y="410"/>
                    <a:pt x="5" y="411"/>
                  </a:cubicBezTo>
                  <a:cubicBezTo>
                    <a:pt x="4" y="411"/>
                    <a:pt x="4" y="411"/>
                    <a:pt x="4" y="411"/>
                  </a:cubicBezTo>
                  <a:cubicBezTo>
                    <a:pt x="4" y="409"/>
                    <a:pt x="4" y="409"/>
                    <a:pt x="4" y="409"/>
                  </a:cubicBezTo>
                  <a:cubicBezTo>
                    <a:pt x="2" y="405"/>
                    <a:pt x="4" y="405"/>
                    <a:pt x="0" y="400"/>
                  </a:cubicBezTo>
                  <a:cubicBezTo>
                    <a:pt x="0" y="398"/>
                    <a:pt x="0" y="399"/>
                    <a:pt x="0" y="396"/>
                  </a:cubicBezTo>
                  <a:cubicBezTo>
                    <a:pt x="1" y="394"/>
                    <a:pt x="1" y="394"/>
                    <a:pt x="1" y="394"/>
                  </a:cubicBezTo>
                  <a:cubicBezTo>
                    <a:pt x="0" y="392"/>
                    <a:pt x="1" y="393"/>
                    <a:pt x="0" y="390"/>
                  </a:cubicBezTo>
                  <a:cubicBezTo>
                    <a:pt x="0" y="388"/>
                    <a:pt x="0" y="388"/>
                    <a:pt x="0" y="388"/>
                  </a:cubicBezTo>
                  <a:cubicBezTo>
                    <a:pt x="1" y="387"/>
                    <a:pt x="1" y="387"/>
                    <a:pt x="1" y="387"/>
                  </a:cubicBezTo>
                  <a:cubicBezTo>
                    <a:pt x="1" y="386"/>
                    <a:pt x="1" y="386"/>
                    <a:pt x="1" y="386"/>
                  </a:cubicBezTo>
                  <a:cubicBezTo>
                    <a:pt x="5" y="386"/>
                    <a:pt x="5" y="386"/>
                    <a:pt x="5" y="386"/>
                  </a:cubicBezTo>
                  <a:cubicBezTo>
                    <a:pt x="4" y="384"/>
                    <a:pt x="4" y="384"/>
                    <a:pt x="4" y="384"/>
                  </a:cubicBezTo>
                  <a:cubicBezTo>
                    <a:pt x="5" y="382"/>
                    <a:pt x="5" y="382"/>
                    <a:pt x="6" y="381"/>
                  </a:cubicBezTo>
                  <a:cubicBezTo>
                    <a:pt x="6" y="380"/>
                    <a:pt x="6" y="380"/>
                    <a:pt x="6" y="380"/>
                  </a:cubicBezTo>
                  <a:cubicBezTo>
                    <a:pt x="8" y="379"/>
                    <a:pt x="7" y="380"/>
                    <a:pt x="9" y="379"/>
                  </a:cubicBezTo>
                  <a:cubicBezTo>
                    <a:pt x="10" y="378"/>
                    <a:pt x="10" y="378"/>
                    <a:pt x="10" y="378"/>
                  </a:cubicBezTo>
                  <a:cubicBezTo>
                    <a:pt x="11" y="376"/>
                    <a:pt x="11" y="375"/>
                    <a:pt x="10" y="372"/>
                  </a:cubicBezTo>
                  <a:cubicBezTo>
                    <a:pt x="11" y="371"/>
                    <a:pt x="11" y="371"/>
                    <a:pt x="11" y="371"/>
                  </a:cubicBezTo>
                  <a:cubicBezTo>
                    <a:pt x="12" y="370"/>
                    <a:pt x="12" y="370"/>
                    <a:pt x="12" y="370"/>
                  </a:cubicBezTo>
                  <a:cubicBezTo>
                    <a:pt x="13" y="370"/>
                    <a:pt x="13" y="370"/>
                    <a:pt x="13" y="370"/>
                  </a:cubicBezTo>
                  <a:cubicBezTo>
                    <a:pt x="14" y="367"/>
                    <a:pt x="14" y="367"/>
                    <a:pt x="14" y="367"/>
                  </a:cubicBezTo>
                  <a:cubicBezTo>
                    <a:pt x="14" y="365"/>
                    <a:pt x="14" y="365"/>
                    <a:pt x="14" y="365"/>
                  </a:cubicBezTo>
                  <a:cubicBezTo>
                    <a:pt x="13" y="364"/>
                    <a:pt x="13" y="364"/>
                    <a:pt x="13" y="364"/>
                  </a:cubicBezTo>
                  <a:cubicBezTo>
                    <a:pt x="12" y="363"/>
                    <a:pt x="12" y="363"/>
                    <a:pt x="12" y="363"/>
                  </a:cubicBezTo>
                  <a:cubicBezTo>
                    <a:pt x="11" y="361"/>
                    <a:pt x="11" y="361"/>
                    <a:pt x="11" y="361"/>
                  </a:cubicBezTo>
                  <a:cubicBezTo>
                    <a:pt x="12" y="359"/>
                    <a:pt x="13" y="358"/>
                    <a:pt x="13" y="356"/>
                  </a:cubicBezTo>
                  <a:cubicBezTo>
                    <a:pt x="13" y="355"/>
                    <a:pt x="13" y="355"/>
                    <a:pt x="13" y="355"/>
                  </a:cubicBezTo>
                  <a:cubicBezTo>
                    <a:pt x="14" y="354"/>
                    <a:pt x="15" y="354"/>
                    <a:pt x="16" y="353"/>
                  </a:cubicBezTo>
                  <a:cubicBezTo>
                    <a:pt x="17" y="351"/>
                    <a:pt x="17" y="351"/>
                    <a:pt x="17" y="351"/>
                  </a:cubicBezTo>
                  <a:cubicBezTo>
                    <a:pt x="18" y="350"/>
                    <a:pt x="18" y="350"/>
                    <a:pt x="18" y="350"/>
                  </a:cubicBezTo>
                  <a:cubicBezTo>
                    <a:pt x="18" y="350"/>
                    <a:pt x="18" y="350"/>
                    <a:pt x="18" y="350"/>
                  </a:cubicBezTo>
                  <a:cubicBezTo>
                    <a:pt x="18" y="349"/>
                    <a:pt x="18" y="349"/>
                    <a:pt x="18" y="349"/>
                  </a:cubicBezTo>
                  <a:cubicBezTo>
                    <a:pt x="18" y="348"/>
                    <a:pt x="18" y="348"/>
                    <a:pt x="18" y="348"/>
                  </a:cubicBezTo>
                  <a:cubicBezTo>
                    <a:pt x="18" y="347"/>
                    <a:pt x="18" y="346"/>
                    <a:pt x="18" y="344"/>
                  </a:cubicBezTo>
                  <a:cubicBezTo>
                    <a:pt x="19" y="343"/>
                    <a:pt x="19" y="344"/>
                    <a:pt x="20" y="342"/>
                  </a:cubicBezTo>
                  <a:cubicBezTo>
                    <a:pt x="21" y="341"/>
                    <a:pt x="21" y="341"/>
                    <a:pt x="21" y="341"/>
                  </a:cubicBezTo>
                  <a:cubicBezTo>
                    <a:pt x="21" y="339"/>
                    <a:pt x="20" y="336"/>
                    <a:pt x="19" y="333"/>
                  </a:cubicBezTo>
                  <a:cubicBezTo>
                    <a:pt x="19" y="332"/>
                    <a:pt x="19" y="332"/>
                    <a:pt x="19" y="332"/>
                  </a:cubicBezTo>
                  <a:cubicBezTo>
                    <a:pt x="21" y="331"/>
                    <a:pt x="21" y="331"/>
                    <a:pt x="21" y="331"/>
                  </a:cubicBezTo>
                  <a:cubicBezTo>
                    <a:pt x="21" y="330"/>
                    <a:pt x="21" y="330"/>
                    <a:pt x="21" y="330"/>
                  </a:cubicBezTo>
                  <a:cubicBezTo>
                    <a:pt x="21" y="329"/>
                    <a:pt x="21" y="329"/>
                    <a:pt x="21" y="329"/>
                  </a:cubicBezTo>
                  <a:cubicBezTo>
                    <a:pt x="20" y="328"/>
                    <a:pt x="20" y="328"/>
                    <a:pt x="20" y="328"/>
                  </a:cubicBezTo>
                  <a:cubicBezTo>
                    <a:pt x="20" y="326"/>
                    <a:pt x="20" y="327"/>
                    <a:pt x="20" y="324"/>
                  </a:cubicBezTo>
                  <a:cubicBezTo>
                    <a:pt x="21" y="323"/>
                    <a:pt x="21" y="323"/>
                    <a:pt x="21" y="323"/>
                  </a:cubicBezTo>
                  <a:cubicBezTo>
                    <a:pt x="23" y="323"/>
                    <a:pt x="23" y="323"/>
                    <a:pt x="23" y="323"/>
                  </a:cubicBezTo>
                  <a:cubicBezTo>
                    <a:pt x="23" y="322"/>
                    <a:pt x="23" y="322"/>
                    <a:pt x="23" y="322"/>
                  </a:cubicBezTo>
                  <a:cubicBezTo>
                    <a:pt x="25" y="320"/>
                    <a:pt x="25" y="320"/>
                    <a:pt x="25" y="320"/>
                  </a:cubicBezTo>
                  <a:cubicBezTo>
                    <a:pt x="25" y="318"/>
                    <a:pt x="25" y="318"/>
                    <a:pt x="25" y="318"/>
                  </a:cubicBezTo>
                  <a:cubicBezTo>
                    <a:pt x="24" y="318"/>
                    <a:pt x="23" y="318"/>
                    <a:pt x="22" y="314"/>
                  </a:cubicBezTo>
                  <a:cubicBezTo>
                    <a:pt x="19" y="313"/>
                    <a:pt x="20" y="314"/>
                    <a:pt x="17" y="313"/>
                  </a:cubicBezTo>
                  <a:cubicBezTo>
                    <a:pt x="16" y="312"/>
                    <a:pt x="16" y="312"/>
                    <a:pt x="16" y="312"/>
                  </a:cubicBezTo>
                  <a:cubicBezTo>
                    <a:pt x="17" y="311"/>
                    <a:pt x="17" y="311"/>
                    <a:pt x="17" y="311"/>
                  </a:cubicBezTo>
                  <a:cubicBezTo>
                    <a:pt x="18" y="311"/>
                    <a:pt x="18" y="311"/>
                    <a:pt x="18" y="311"/>
                  </a:cubicBezTo>
                  <a:cubicBezTo>
                    <a:pt x="22" y="311"/>
                    <a:pt x="19" y="311"/>
                    <a:pt x="23" y="311"/>
                  </a:cubicBezTo>
                  <a:cubicBezTo>
                    <a:pt x="24" y="311"/>
                    <a:pt x="24" y="311"/>
                    <a:pt x="24" y="311"/>
                  </a:cubicBezTo>
                  <a:cubicBezTo>
                    <a:pt x="26" y="311"/>
                    <a:pt x="26" y="311"/>
                    <a:pt x="26" y="311"/>
                  </a:cubicBezTo>
                  <a:cubicBezTo>
                    <a:pt x="26" y="309"/>
                    <a:pt x="26" y="309"/>
                    <a:pt x="26" y="309"/>
                  </a:cubicBezTo>
                  <a:cubicBezTo>
                    <a:pt x="27" y="308"/>
                    <a:pt x="27" y="308"/>
                    <a:pt x="27" y="308"/>
                  </a:cubicBezTo>
                  <a:cubicBezTo>
                    <a:pt x="27" y="307"/>
                    <a:pt x="27" y="307"/>
                    <a:pt x="27" y="307"/>
                  </a:cubicBezTo>
                  <a:cubicBezTo>
                    <a:pt x="26" y="306"/>
                    <a:pt x="26" y="306"/>
                    <a:pt x="26" y="306"/>
                  </a:cubicBezTo>
                  <a:cubicBezTo>
                    <a:pt x="24" y="306"/>
                    <a:pt x="21" y="305"/>
                    <a:pt x="19" y="305"/>
                  </a:cubicBezTo>
                  <a:cubicBezTo>
                    <a:pt x="19" y="303"/>
                    <a:pt x="19" y="303"/>
                    <a:pt x="19" y="301"/>
                  </a:cubicBezTo>
                  <a:cubicBezTo>
                    <a:pt x="20" y="300"/>
                    <a:pt x="20" y="300"/>
                    <a:pt x="20" y="300"/>
                  </a:cubicBezTo>
                  <a:cubicBezTo>
                    <a:pt x="21" y="299"/>
                    <a:pt x="20" y="299"/>
                    <a:pt x="21" y="298"/>
                  </a:cubicBezTo>
                  <a:cubicBezTo>
                    <a:pt x="20" y="297"/>
                    <a:pt x="21" y="297"/>
                    <a:pt x="20" y="295"/>
                  </a:cubicBezTo>
                  <a:cubicBezTo>
                    <a:pt x="20" y="294"/>
                    <a:pt x="20" y="294"/>
                    <a:pt x="20" y="294"/>
                  </a:cubicBezTo>
                  <a:cubicBezTo>
                    <a:pt x="20" y="294"/>
                    <a:pt x="20" y="294"/>
                    <a:pt x="20" y="294"/>
                  </a:cubicBezTo>
                  <a:cubicBezTo>
                    <a:pt x="20" y="293"/>
                    <a:pt x="20" y="293"/>
                    <a:pt x="20" y="293"/>
                  </a:cubicBezTo>
                  <a:cubicBezTo>
                    <a:pt x="19" y="291"/>
                    <a:pt x="19" y="292"/>
                    <a:pt x="18" y="290"/>
                  </a:cubicBezTo>
                  <a:cubicBezTo>
                    <a:pt x="18" y="289"/>
                    <a:pt x="18" y="289"/>
                    <a:pt x="18" y="289"/>
                  </a:cubicBezTo>
                  <a:cubicBezTo>
                    <a:pt x="19" y="288"/>
                    <a:pt x="19" y="289"/>
                    <a:pt x="20" y="288"/>
                  </a:cubicBezTo>
                  <a:cubicBezTo>
                    <a:pt x="20" y="287"/>
                    <a:pt x="20" y="287"/>
                    <a:pt x="20" y="287"/>
                  </a:cubicBezTo>
                  <a:cubicBezTo>
                    <a:pt x="20" y="286"/>
                    <a:pt x="20" y="286"/>
                    <a:pt x="20" y="286"/>
                  </a:cubicBezTo>
                  <a:cubicBezTo>
                    <a:pt x="18" y="286"/>
                    <a:pt x="19" y="286"/>
                    <a:pt x="17" y="285"/>
                  </a:cubicBezTo>
                  <a:cubicBezTo>
                    <a:pt x="16" y="285"/>
                    <a:pt x="16" y="285"/>
                    <a:pt x="16" y="285"/>
                  </a:cubicBezTo>
                  <a:cubicBezTo>
                    <a:pt x="16" y="283"/>
                    <a:pt x="16" y="283"/>
                    <a:pt x="16" y="283"/>
                  </a:cubicBezTo>
                  <a:cubicBezTo>
                    <a:pt x="16" y="280"/>
                    <a:pt x="16" y="280"/>
                    <a:pt x="16" y="277"/>
                  </a:cubicBezTo>
                  <a:cubicBezTo>
                    <a:pt x="16" y="276"/>
                    <a:pt x="16" y="276"/>
                    <a:pt x="17" y="276"/>
                  </a:cubicBezTo>
                  <a:cubicBezTo>
                    <a:pt x="16" y="274"/>
                    <a:pt x="16" y="274"/>
                    <a:pt x="16" y="274"/>
                  </a:cubicBezTo>
                  <a:cubicBezTo>
                    <a:pt x="16" y="273"/>
                    <a:pt x="16" y="273"/>
                    <a:pt x="16" y="273"/>
                  </a:cubicBezTo>
                  <a:cubicBezTo>
                    <a:pt x="16" y="272"/>
                    <a:pt x="16" y="272"/>
                    <a:pt x="16" y="272"/>
                  </a:cubicBezTo>
                  <a:cubicBezTo>
                    <a:pt x="17" y="271"/>
                    <a:pt x="16" y="272"/>
                    <a:pt x="17" y="271"/>
                  </a:cubicBezTo>
                  <a:cubicBezTo>
                    <a:pt x="17" y="270"/>
                    <a:pt x="17" y="270"/>
                    <a:pt x="17" y="270"/>
                  </a:cubicBezTo>
                  <a:cubicBezTo>
                    <a:pt x="18" y="271"/>
                    <a:pt x="18" y="271"/>
                    <a:pt x="18" y="271"/>
                  </a:cubicBezTo>
                  <a:cubicBezTo>
                    <a:pt x="19" y="271"/>
                    <a:pt x="19" y="271"/>
                    <a:pt x="20" y="270"/>
                  </a:cubicBezTo>
                  <a:cubicBezTo>
                    <a:pt x="20" y="269"/>
                    <a:pt x="20" y="269"/>
                    <a:pt x="20" y="269"/>
                  </a:cubicBezTo>
                  <a:cubicBezTo>
                    <a:pt x="19" y="266"/>
                    <a:pt x="19" y="265"/>
                    <a:pt x="18" y="263"/>
                  </a:cubicBezTo>
                  <a:cubicBezTo>
                    <a:pt x="18" y="262"/>
                    <a:pt x="18" y="263"/>
                    <a:pt x="19" y="262"/>
                  </a:cubicBezTo>
                  <a:cubicBezTo>
                    <a:pt x="18" y="259"/>
                    <a:pt x="19" y="254"/>
                    <a:pt x="19" y="252"/>
                  </a:cubicBezTo>
                  <a:cubicBezTo>
                    <a:pt x="18" y="250"/>
                    <a:pt x="18" y="250"/>
                    <a:pt x="18" y="250"/>
                  </a:cubicBezTo>
                  <a:cubicBezTo>
                    <a:pt x="18" y="249"/>
                    <a:pt x="18" y="249"/>
                    <a:pt x="18" y="249"/>
                  </a:cubicBezTo>
                  <a:cubicBezTo>
                    <a:pt x="19" y="248"/>
                    <a:pt x="19" y="248"/>
                    <a:pt x="19" y="245"/>
                  </a:cubicBezTo>
                  <a:cubicBezTo>
                    <a:pt x="20" y="245"/>
                    <a:pt x="20" y="245"/>
                    <a:pt x="20" y="245"/>
                  </a:cubicBezTo>
                  <a:cubicBezTo>
                    <a:pt x="21" y="244"/>
                    <a:pt x="21" y="244"/>
                    <a:pt x="21" y="244"/>
                  </a:cubicBezTo>
                  <a:cubicBezTo>
                    <a:pt x="21" y="244"/>
                    <a:pt x="21" y="244"/>
                    <a:pt x="21" y="244"/>
                  </a:cubicBezTo>
                  <a:cubicBezTo>
                    <a:pt x="20" y="243"/>
                    <a:pt x="20" y="243"/>
                    <a:pt x="20" y="243"/>
                  </a:cubicBezTo>
                  <a:cubicBezTo>
                    <a:pt x="20" y="242"/>
                    <a:pt x="20" y="242"/>
                    <a:pt x="20" y="242"/>
                  </a:cubicBezTo>
                  <a:cubicBezTo>
                    <a:pt x="19" y="241"/>
                    <a:pt x="19" y="241"/>
                    <a:pt x="19" y="241"/>
                  </a:cubicBezTo>
                  <a:cubicBezTo>
                    <a:pt x="20" y="241"/>
                    <a:pt x="20" y="241"/>
                    <a:pt x="20" y="241"/>
                  </a:cubicBezTo>
                  <a:cubicBezTo>
                    <a:pt x="20" y="240"/>
                    <a:pt x="20" y="240"/>
                    <a:pt x="20" y="240"/>
                  </a:cubicBezTo>
                  <a:cubicBezTo>
                    <a:pt x="21" y="240"/>
                    <a:pt x="21" y="240"/>
                    <a:pt x="21" y="240"/>
                  </a:cubicBezTo>
                  <a:cubicBezTo>
                    <a:pt x="21" y="239"/>
                    <a:pt x="21" y="239"/>
                    <a:pt x="21" y="239"/>
                  </a:cubicBezTo>
                  <a:cubicBezTo>
                    <a:pt x="21" y="238"/>
                    <a:pt x="21" y="238"/>
                    <a:pt x="21" y="237"/>
                  </a:cubicBezTo>
                  <a:cubicBezTo>
                    <a:pt x="21" y="236"/>
                    <a:pt x="21" y="236"/>
                    <a:pt x="21" y="236"/>
                  </a:cubicBezTo>
                  <a:cubicBezTo>
                    <a:pt x="21" y="234"/>
                    <a:pt x="21" y="235"/>
                    <a:pt x="20" y="233"/>
                  </a:cubicBezTo>
                  <a:cubicBezTo>
                    <a:pt x="21" y="233"/>
                    <a:pt x="21" y="233"/>
                    <a:pt x="21" y="233"/>
                  </a:cubicBezTo>
                  <a:cubicBezTo>
                    <a:pt x="21" y="233"/>
                    <a:pt x="21" y="233"/>
                    <a:pt x="21" y="233"/>
                  </a:cubicBezTo>
                  <a:cubicBezTo>
                    <a:pt x="22" y="233"/>
                    <a:pt x="22" y="233"/>
                    <a:pt x="22" y="233"/>
                  </a:cubicBezTo>
                  <a:cubicBezTo>
                    <a:pt x="22" y="233"/>
                    <a:pt x="22" y="233"/>
                    <a:pt x="22" y="233"/>
                  </a:cubicBezTo>
                  <a:cubicBezTo>
                    <a:pt x="23" y="232"/>
                    <a:pt x="23" y="233"/>
                    <a:pt x="23" y="232"/>
                  </a:cubicBezTo>
                  <a:cubicBezTo>
                    <a:pt x="24" y="229"/>
                    <a:pt x="24" y="228"/>
                    <a:pt x="24" y="224"/>
                  </a:cubicBezTo>
                  <a:cubicBezTo>
                    <a:pt x="24" y="223"/>
                    <a:pt x="24" y="223"/>
                    <a:pt x="24" y="223"/>
                  </a:cubicBezTo>
                  <a:cubicBezTo>
                    <a:pt x="25" y="222"/>
                    <a:pt x="26" y="222"/>
                    <a:pt x="28" y="221"/>
                  </a:cubicBezTo>
                  <a:cubicBezTo>
                    <a:pt x="29" y="221"/>
                    <a:pt x="29" y="221"/>
                    <a:pt x="29" y="221"/>
                  </a:cubicBezTo>
                  <a:cubicBezTo>
                    <a:pt x="30" y="220"/>
                    <a:pt x="30" y="220"/>
                    <a:pt x="30" y="220"/>
                  </a:cubicBezTo>
                  <a:cubicBezTo>
                    <a:pt x="30" y="218"/>
                    <a:pt x="30" y="219"/>
                    <a:pt x="30" y="218"/>
                  </a:cubicBezTo>
                  <a:cubicBezTo>
                    <a:pt x="30" y="217"/>
                    <a:pt x="30" y="217"/>
                    <a:pt x="29" y="216"/>
                  </a:cubicBezTo>
                  <a:cubicBezTo>
                    <a:pt x="28" y="214"/>
                    <a:pt x="28" y="214"/>
                    <a:pt x="28" y="211"/>
                  </a:cubicBezTo>
                  <a:cubicBezTo>
                    <a:pt x="26" y="206"/>
                    <a:pt x="27" y="206"/>
                    <a:pt x="26" y="205"/>
                  </a:cubicBezTo>
                  <a:cubicBezTo>
                    <a:pt x="27" y="204"/>
                    <a:pt x="27" y="204"/>
                    <a:pt x="27" y="202"/>
                  </a:cubicBezTo>
                  <a:cubicBezTo>
                    <a:pt x="27" y="201"/>
                    <a:pt x="27" y="202"/>
                    <a:pt x="26" y="200"/>
                  </a:cubicBezTo>
                  <a:cubicBezTo>
                    <a:pt x="27" y="199"/>
                    <a:pt x="27" y="199"/>
                    <a:pt x="27" y="198"/>
                  </a:cubicBezTo>
                  <a:cubicBezTo>
                    <a:pt x="27" y="196"/>
                    <a:pt x="27" y="195"/>
                    <a:pt x="26" y="194"/>
                  </a:cubicBezTo>
                  <a:cubicBezTo>
                    <a:pt x="27" y="193"/>
                    <a:pt x="27" y="192"/>
                    <a:pt x="28" y="191"/>
                  </a:cubicBezTo>
                  <a:cubicBezTo>
                    <a:pt x="28" y="190"/>
                    <a:pt x="28" y="190"/>
                    <a:pt x="28" y="190"/>
                  </a:cubicBezTo>
                  <a:cubicBezTo>
                    <a:pt x="28" y="189"/>
                    <a:pt x="28" y="189"/>
                    <a:pt x="28" y="189"/>
                  </a:cubicBezTo>
                  <a:cubicBezTo>
                    <a:pt x="29" y="189"/>
                    <a:pt x="29" y="189"/>
                    <a:pt x="29" y="189"/>
                  </a:cubicBezTo>
                  <a:cubicBezTo>
                    <a:pt x="30" y="188"/>
                    <a:pt x="30" y="188"/>
                    <a:pt x="30" y="188"/>
                  </a:cubicBezTo>
                  <a:cubicBezTo>
                    <a:pt x="30" y="188"/>
                    <a:pt x="30" y="188"/>
                    <a:pt x="31" y="188"/>
                  </a:cubicBezTo>
                  <a:cubicBezTo>
                    <a:pt x="31" y="187"/>
                    <a:pt x="31" y="187"/>
                    <a:pt x="31" y="187"/>
                  </a:cubicBezTo>
                  <a:cubicBezTo>
                    <a:pt x="32" y="187"/>
                    <a:pt x="31" y="187"/>
                    <a:pt x="32" y="186"/>
                  </a:cubicBezTo>
                  <a:cubicBezTo>
                    <a:pt x="33" y="185"/>
                    <a:pt x="33" y="185"/>
                    <a:pt x="33" y="184"/>
                  </a:cubicBezTo>
                  <a:cubicBezTo>
                    <a:pt x="35" y="184"/>
                    <a:pt x="35" y="184"/>
                    <a:pt x="35" y="184"/>
                  </a:cubicBezTo>
                  <a:cubicBezTo>
                    <a:pt x="35" y="183"/>
                    <a:pt x="35" y="183"/>
                    <a:pt x="35" y="183"/>
                  </a:cubicBezTo>
                  <a:cubicBezTo>
                    <a:pt x="35" y="181"/>
                    <a:pt x="35" y="182"/>
                    <a:pt x="35" y="180"/>
                  </a:cubicBezTo>
                  <a:cubicBezTo>
                    <a:pt x="35" y="179"/>
                    <a:pt x="35" y="179"/>
                    <a:pt x="35" y="179"/>
                  </a:cubicBezTo>
                  <a:cubicBezTo>
                    <a:pt x="35" y="176"/>
                    <a:pt x="35" y="177"/>
                    <a:pt x="35" y="175"/>
                  </a:cubicBezTo>
                  <a:cubicBezTo>
                    <a:pt x="35" y="174"/>
                    <a:pt x="35" y="174"/>
                    <a:pt x="35" y="174"/>
                  </a:cubicBezTo>
                  <a:cubicBezTo>
                    <a:pt x="35" y="173"/>
                    <a:pt x="35" y="173"/>
                    <a:pt x="35" y="173"/>
                  </a:cubicBezTo>
                  <a:cubicBezTo>
                    <a:pt x="34" y="173"/>
                    <a:pt x="34" y="173"/>
                    <a:pt x="34" y="173"/>
                  </a:cubicBezTo>
                  <a:cubicBezTo>
                    <a:pt x="34" y="172"/>
                    <a:pt x="34" y="172"/>
                    <a:pt x="34" y="172"/>
                  </a:cubicBezTo>
                  <a:cubicBezTo>
                    <a:pt x="34" y="172"/>
                    <a:pt x="34" y="172"/>
                    <a:pt x="34" y="172"/>
                  </a:cubicBezTo>
                  <a:cubicBezTo>
                    <a:pt x="34" y="171"/>
                    <a:pt x="34" y="171"/>
                    <a:pt x="34" y="171"/>
                  </a:cubicBezTo>
                  <a:cubicBezTo>
                    <a:pt x="35" y="171"/>
                    <a:pt x="34" y="171"/>
                    <a:pt x="35" y="170"/>
                  </a:cubicBezTo>
                  <a:cubicBezTo>
                    <a:pt x="36" y="165"/>
                    <a:pt x="36" y="168"/>
                    <a:pt x="37" y="165"/>
                  </a:cubicBezTo>
                  <a:cubicBezTo>
                    <a:pt x="36" y="165"/>
                    <a:pt x="36" y="165"/>
                    <a:pt x="36" y="165"/>
                  </a:cubicBezTo>
                  <a:cubicBezTo>
                    <a:pt x="37" y="163"/>
                    <a:pt x="39" y="160"/>
                    <a:pt x="39" y="159"/>
                  </a:cubicBezTo>
                  <a:cubicBezTo>
                    <a:pt x="40" y="158"/>
                    <a:pt x="40" y="158"/>
                    <a:pt x="40" y="158"/>
                  </a:cubicBezTo>
                  <a:cubicBezTo>
                    <a:pt x="40" y="158"/>
                    <a:pt x="40" y="158"/>
                    <a:pt x="41" y="158"/>
                  </a:cubicBezTo>
                  <a:cubicBezTo>
                    <a:pt x="41" y="158"/>
                    <a:pt x="41" y="158"/>
                    <a:pt x="41" y="158"/>
                  </a:cubicBezTo>
                  <a:cubicBezTo>
                    <a:pt x="41" y="153"/>
                    <a:pt x="40" y="150"/>
                    <a:pt x="42" y="147"/>
                  </a:cubicBezTo>
                  <a:cubicBezTo>
                    <a:pt x="42" y="146"/>
                    <a:pt x="42" y="146"/>
                    <a:pt x="42" y="145"/>
                  </a:cubicBezTo>
                  <a:cubicBezTo>
                    <a:pt x="41" y="145"/>
                    <a:pt x="41" y="145"/>
                    <a:pt x="41" y="145"/>
                  </a:cubicBezTo>
                  <a:cubicBezTo>
                    <a:pt x="40" y="145"/>
                    <a:pt x="40" y="145"/>
                    <a:pt x="40" y="145"/>
                  </a:cubicBezTo>
                  <a:cubicBezTo>
                    <a:pt x="40" y="145"/>
                    <a:pt x="40" y="145"/>
                    <a:pt x="40" y="145"/>
                  </a:cubicBezTo>
                  <a:cubicBezTo>
                    <a:pt x="39" y="144"/>
                    <a:pt x="39" y="144"/>
                    <a:pt x="39" y="144"/>
                  </a:cubicBezTo>
                  <a:cubicBezTo>
                    <a:pt x="39" y="143"/>
                    <a:pt x="39" y="143"/>
                    <a:pt x="39" y="143"/>
                  </a:cubicBezTo>
                  <a:cubicBezTo>
                    <a:pt x="39" y="142"/>
                    <a:pt x="39" y="142"/>
                    <a:pt x="39" y="142"/>
                  </a:cubicBezTo>
                  <a:cubicBezTo>
                    <a:pt x="39" y="141"/>
                    <a:pt x="39" y="141"/>
                    <a:pt x="39" y="141"/>
                  </a:cubicBezTo>
                  <a:cubicBezTo>
                    <a:pt x="39" y="140"/>
                    <a:pt x="39" y="140"/>
                    <a:pt x="39" y="140"/>
                  </a:cubicBezTo>
                  <a:cubicBezTo>
                    <a:pt x="39" y="139"/>
                    <a:pt x="39" y="140"/>
                    <a:pt x="38" y="139"/>
                  </a:cubicBezTo>
                  <a:cubicBezTo>
                    <a:pt x="38" y="136"/>
                    <a:pt x="38" y="136"/>
                    <a:pt x="38" y="136"/>
                  </a:cubicBezTo>
                  <a:cubicBezTo>
                    <a:pt x="38" y="134"/>
                    <a:pt x="38" y="134"/>
                    <a:pt x="38" y="134"/>
                  </a:cubicBezTo>
                  <a:cubicBezTo>
                    <a:pt x="37" y="134"/>
                    <a:pt x="37" y="134"/>
                    <a:pt x="37" y="134"/>
                  </a:cubicBezTo>
                  <a:cubicBezTo>
                    <a:pt x="37" y="132"/>
                    <a:pt x="37" y="132"/>
                    <a:pt x="37" y="132"/>
                  </a:cubicBezTo>
                  <a:cubicBezTo>
                    <a:pt x="36" y="132"/>
                    <a:pt x="36" y="132"/>
                    <a:pt x="36" y="132"/>
                  </a:cubicBezTo>
                  <a:cubicBezTo>
                    <a:pt x="36" y="130"/>
                    <a:pt x="36" y="131"/>
                    <a:pt x="36" y="129"/>
                  </a:cubicBezTo>
                  <a:cubicBezTo>
                    <a:pt x="36" y="129"/>
                    <a:pt x="36" y="129"/>
                    <a:pt x="36" y="129"/>
                  </a:cubicBezTo>
                  <a:cubicBezTo>
                    <a:pt x="36" y="128"/>
                    <a:pt x="36" y="128"/>
                    <a:pt x="36" y="128"/>
                  </a:cubicBezTo>
                  <a:cubicBezTo>
                    <a:pt x="37" y="127"/>
                    <a:pt x="37" y="127"/>
                    <a:pt x="37" y="127"/>
                  </a:cubicBezTo>
                  <a:cubicBezTo>
                    <a:pt x="37" y="127"/>
                    <a:pt x="37" y="127"/>
                    <a:pt x="37" y="127"/>
                  </a:cubicBezTo>
                  <a:cubicBezTo>
                    <a:pt x="36" y="126"/>
                    <a:pt x="36" y="126"/>
                    <a:pt x="36" y="126"/>
                  </a:cubicBezTo>
                  <a:cubicBezTo>
                    <a:pt x="35" y="127"/>
                    <a:pt x="35" y="127"/>
                    <a:pt x="35" y="127"/>
                  </a:cubicBezTo>
                  <a:cubicBezTo>
                    <a:pt x="35" y="126"/>
                    <a:pt x="35" y="126"/>
                    <a:pt x="35" y="126"/>
                  </a:cubicBezTo>
                  <a:cubicBezTo>
                    <a:pt x="34" y="123"/>
                    <a:pt x="34" y="124"/>
                    <a:pt x="33" y="122"/>
                  </a:cubicBezTo>
                  <a:cubicBezTo>
                    <a:pt x="34" y="119"/>
                    <a:pt x="34" y="117"/>
                    <a:pt x="34" y="117"/>
                  </a:cubicBezTo>
                  <a:cubicBezTo>
                    <a:pt x="34" y="116"/>
                    <a:pt x="34" y="116"/>
                    <a:pt x="34" y="116"/>
                  </a:cubicBezTo>
                  <a:cubicBezTo>
                    <a:pt x="35" y="117"/>
                    <a:pt x="35" y="117"/>
                    <a:pt x="35" y="117"/>
                  </a:cubicBezTo>
                  <a:cubicBezTo>
                    <a:pt x="35" y="117"/>
                    <a:pt x="35" y="117"/>
                    <a:pt x="35" y="117"/>
                  </a:cubicBezTo>
                  <a:cubicBezTo>
                    <a:pt x="36" y="116"/>
                    <a:pt x="36" y="116"/>
                    <a:pt x="36" y="115"/>
                  </a:cubicBezTo>
                  <a:cubicBezTo>
                    <a:pt x="36" y="115"/>
                    <a:pt x="36" y="115"/>
                    <a:pt x="36" y="115"/>
                  </a:cubicBezTo>
                  <a:cubicBezTo>
                    <a:pt x="36" y="114"/>
                    <a:pt x="36" y="114"/>
                    <a:pt x="36" y="114"/>
                  </a:cubicBezTo>
                  <a:cubicBezTo>
                    <a:pt x="36" y="114"/>
                    <a:pt x="36" y="114"/>
                    <a:pt x="36" y="114"/>
                  </a:cubicBezTo>
                  <a:cubicBezTo>
                    <a:pt x="37" y="111"/>
                    <a:pt x="36" y="112"/>
                    <a:pt x="38" y="108"/>
                  </a:cubicBezTo>
                  <a:cubicBezTo>
                    <a:pt x="38" y="107"/>
                    <a:pt x="38" y="107"/>
                    <a:pt x="38" y="107"/>
                  </a:cubicBezTo>
                  <a:cubicBezTo>
                    <a:pt x="38" y="107"/>
                    <a:pt x="38" y="107"/>
                    <a:pt x="38" y="107"/>
                  </a:cubicBezTo>
                  <a:cubicBezTo>
                    <a:pt x="39" y="107"/>
                    <a:pt x="39" y="107"/>
                    <a:pt x="39" y="107"/>
                  </a:cubicBezTo>
                  <a:cubicBezTo>
                    <a:pt x="40" y="107"/>
                    <a:pt x="40" y="107"/>
                    <a:pt x="40" y="107"/>
                  </a:cubicBezTo>
                  <a:cubicBezTo>
                    <a:pt x="41" y="106"/>
                    <a:pt x="41" y="106"/>
                    <a:pt x="41" y="106"/>
                  </a:cubicBezTo>
                  <a:cubicBezTo>
                    <a:pt x="41" y="105"/>
                    <a:pt x="41" y="105"/>
                    <a:pt x="41" y="105"/>
                  </a:cubicBezTo>
                  <a:cubicBezTo>
                    <a:pt x="41" y="104"/>
                    <a:pt x="41" y="104"/>
                    <a:pt x="41" y="104"/>
                  </a:cubicBezTo>
                  <a:cubicBezTo>
                    <a:pt x="41" y="104"/>
                    <a:pt x="41" y="104"/>
                    <a:pt x="41" y="104"/>
                  </a:cubicBezTo>
                  <a:cubicBezTo>
                    <a:pt x="41" y="103"/>
                    <a:pt x="41" y="103"/>
                    <a:pt x="41" y="103"/>
                  </a:cubicBezTo>
                  <a:cubicBezTo>
                    <a:pt x="40" y="103"/>
                    <a:pt x="40" y="103"/>
                    <a:pt x="40" y="103"/>
                  </a:cubicBezTo>
                  <a:cubicBezTo>
                    <a:pt x="41" y="99"/>
                    <a:pt x="41" y="100"/>
                    <a:pt x="39" y="93"/>
                  </a:cubicBezTo>
                  <a:cubicBezTo>
                    <a:pt x="40" y="92"/>
                    <a:pt x="40" y="92"/>
                    <a:pt x="40" y="92"/>
                  </a:cubicBezTo>
                  <a:cubicBezTo>
                    <a:pt x="41" y="91"/>
                    <a:pt x="41" y="91"/>
                    <a:pt x="42" y="90"/>
                  </a:cubicBezTo>
                  <a:cubicBezTo>
                    <a:pt x="42" y="87"/>
                    <a:pt x="43" y="88"/>
                    <a:pt x="43" y="85"/>
                  </a:cubicBezTo>
                  <a:cubicBezTo>
                    <a:pt x="43" y="84"/>
                    <a:pt x="43" y="84"/>
                    <a:pt x="43" y="84"/>
                  </a:cubicBezTo>
                  <a:cubicBezTo>
                    <a:pt x="44" y="82"/>
                    <a:pt x="44" y="82"/>
                    <a:pt x="44" y="82"/>
                  </a:cubicBezTo>
                  <a:cubicBezTo>
                    <a:pt x="45" y="80"/>
                    <a:pt x="45" y="80"/>
                    <a:pt x="45" y="80"/>
                  </a:cubicBezTo>
                  <a:cubicBezTo>
                    <a:pt x="45" y="79"/>
                    <a:pt x="45" y="79"/>
                    <a:pt x="45" y="79"/>
                  </a:cubicBezTo>
                  <a:cubicBezTo>
                    <a:pt x="46" y="79"/>
                    <a:pt x="46" y="79"/>
                    <a:pt x="46" y="79"/>
                  </a:cubicBezTo>
                  <a:cubicBezTo>
                    <a:pt x="46" y="79"/>
                    <a:pt x="47" y="77"/>
                    <a:pt x="48" y="76"/>
                  </a:cubicBezTo>
                  <a:cubicBezTo>
                    <a:pt x="49" y="75"/>
                    <a:pt x="49" y="75"/>
                    <a:pt x="49" y="75"/>
                  </a:cubicBezTo>
                  <a:cubicBezTo>
                    <a:pt x="50" y="73"/>
                    <a:pt x="50" y="72"/>
                    <a:pt x="51" y="69"/>
                  </a:cubicBezTo>
                  <a:cubicBezTo>
                    <a:pt x="52" y="69"/>
                    <a:pt x="52" y="69"/>
                    <a:pt x="52" y="69"/>
                  </a:cubicBezTo>
                  <a:cubicBezTo>
                    <a:pt x="52" y="67"/>
                    <a:pt x="52" y="67"/>
                    <a:pt x="53" y="66"/>
                  </a:cubicBezTo>
                  <a:cubicBezTo>
                    <a:pt x="54" y="65"/>
                    <a:pt x="54" y="65"/>
                    <a:pt x="54" y="65"/>
                  </a:cubicBezTo>
                  <a:cubicBezTo>
                    <a:pt x="54" y="65"/>
                    <a:pt x="54" y="65"/>
                    <a:pt x="54" y="65"/>
                  </a:cubicBezTo>
                  <a:cubicBezTo>
                    <a:pt x="55" y="66"/>
                    <a:pt x="55" y="66"/>
                    <a:pt x="55" y="66"/>
                  </a:cubicBezTo>
                  <a:cubicBezTo>
                    <a:pt x="56" y="66"/>
                    <a:pt x="56" y="66"/>
                    <a:pt x="56" y="66"/>
                  </a:cubicBezTo>
                  <a:cubicBezTo>
                    <a:pt x="56" y="65"/>
                    <a:pt x="56" y="65"/>
                    <a:pt x="56" y="65"/>
                  </a:cubicBezTo>
                  <a:cubicBezTo>
                    <a:pt x="58" y="64"/>
                    <a:pt x="58" y="64"/>
                    <a:pt x="58" y="64"/>
                  </a:cubicBezTo>
                  <a:cubicBezTo>
                    <a:pt x="59" y="64"/>
                    <a:pt x="59" y="64"/>
                    <a:pt x="59" y="64"/>
                  </a:cubicBezTo>
                  <a:cubicBezTo>
                    <a:pt x="59" y="62"/>
                    <a:pt x="59" y="62"/>
                    <a:pt x="59" y="62"/>
                  </a:cubicBezTo>
                  <a:cubicBezTo>
                    <a:pt x="56" y="59"/>
                    <a:pt x="57" y="61"/>
                    <a:pt x="56" y="58"/>
                  </a:cubicBezTo>
                  <a:cubicBezTo>
                    <a:pt x="55" y="57"/>
                    <a:pt x="56" y="57"/>
                    <a:pt x="56" y="56"/>
                  </a:cubicBezTo>
                  <a:cubicBezTo>
                    <a:pt x="56" y="55"/>
                    <a:pt x="56" y="55"/>
                    <a:pt x="58" y="53"/>
                  </a:cubicBezTo>
                  <a:cubicBezTo>
                    <a:pt x="57" y="50"/>
                    <a:pt x="56" y="48"/>
                    <a:pt x="55" y="45"/>
                  </a:cubicBezTo>
                  <a:cubicBezTo>
                    <a:pt x="56" y="42"/>
                    <a:pt x="56" y="42"/>
                    <a:pt x="57" y="41"/>
                  </a:cubicBezTo>
                  <a:cubicBezTo>
                    <a:pt x="57" y="41"/>
                    <a:pt x="57" y="41"/>
                    <a:pt x="57" y="41"/>
                  </a:cubicBezTo>
                  <a:cubicBezTo>
                    <a:pt x="58" y="41"/>
                    <a:pt x="58" y="41"/>
                    <a:pt x="58" y="41"/>
                  </a:cubicBezTo>
                  <a:cubicBezTo>
                    <a:pt x="58" y="40"/>
                    <a:pt x="58" y="40"/>
                    <a:pt x="58" y="40"/>
                  </a:cubicBezTo>
                  <a:cubicBezTo>
                    <a:pt x="57" y="40"/>
                    <a:pt x="57" y="40"/>
                    <a:pt x="57" y="40"/>
                  </a:cubicBezTo>
                  <a:cubicBezTo>
                    <a:pt x="57" y="39"/>
                    <a:pt x="57" y="39"/>
                    <a:pt x="57" y="38"/>
                  </a:cubicBezTo>
                  <a:cubicBezTo>
                    <a:pt x="56" y="38"/>
                    <a:pt x="56" y="38"/>
                    <a:pt x="56" y="38"/>
                  </a:cubicBezTo>
                  <a:cubicBezTo>
                    <a:pt x="56" y="37"/>
                    <a:pt x="56" y="37"/>
                    <a:pt x="56" y="37"/>
                  </a:cubicBezTo>
                  <a:cubicBezTo>
                    <a:pt x="56" y="36"/>
                    <a:pt x="56" y="36"/>
                    <a:pt x="56" y="36"/>
                  </a:cubicBezTo>
                  <a:cubicBezTo>
                    <a:pt x="57" y="34"/>
                    <a:pt x="57" y="34"/>
                    <a:pt x="57" y="34"/>
                  </a:cubicBezTo>
                  <a:cubicBezTo>
                    <a:pt x="57" y="34"/>
                    <a:pt x="57" y="34"/>
                    <a:pt x="57" y="34"/>
                  </a:cubicBezTo>
                  <a:cubicBezTo>
                    <a:pt x="57" y="33"/>
                    <a:pt x="57" y="33"/>
                    <a:pt x="57" y="33"/>
                  </a:cubicBezTo>
                  <a:cubicBezTo>
                    <a:pt x="58" y="33"/>
                    <a:pt x="58" y="33"/>
                    <a:pt x="59" y="32"/>
                  </a:cubicBezTo>
                  <a:cubicBezTo>
                    <a:pt x="59" y="32"/>
                    <a:pt x="59" y="32"/>
                    <a:pt x="59" y="32"/>
                  </a:cubicBezTo>
                  <a:cubicBezTo>
                    <a:pt x="62" y="30"/>
                    <a:pt x="61" y="31"/>
                    <a:pt x="69" y="27"/>
                  </a:cubicBezTo>
                  <a:cubicBezTo>
                    <a:pt x="71" y="23"/>
                    <a:pt x="68" y="32"/>
                    <a:pt x="73" y="15"/>
                  </a:cubicBezTo>
                  <a:cubicBezTo>
                    <a:pt x="71" y="12"/>
                    <a:pt x="71" y="12"/>
                    <a:pt x="71" y="12"/>
                  </a:cubicBezTo>
                  <a:cubicBezTo>
                    <a:pt x="72" y="12"/>
                    <a:pt x="72" y="11"/>
                    <a:pt x="73" y="10"/>
                  </a:cubicBezTo>
                  <a:cubicBezTo>
                    <a:pt x="73" y="9"/>
                    <a:pt x="73" y="9"/>
                    <a:pt x="73" y="9"/>
                  </a:cubicBezTo>
                  <a:cubicBezTo>
                    <a:pt x="74" y="9"/>
                    <a:pt x="74" y="9"/>
                    <a:pt x="74" y="9"/>
                  </a:cubicBezTo>
                  <a:cubicBezTo>
                    <a:pt x="76" y="7"/>
                    <a:pt x="76" y="7"/>
                    <a:pt x="76" y="7"/>
                  </a:cubicBezTo>
                  <a:cubicBezTo>
                    <a:pt x="76" y="6"/>
                    <a:pt x="76" y="7"/>
                    <a:pt x="76" y="6"/>
                  </a:cubicBezTo>
                  <a:cubicBezTo>
                    <a:pt x="77" y="5"/>
                    <a:pt x="77" y="5"/>
                    <a:pt x="77" y="5"/>
                  </a:cubicBezTo>
                  <a:cubicBezTo>
                    <a:pt x="78" y="5"/>
                    <a:pt x="80" y="4"/>
                    <a:pt x="81" y="4"/>
                  </a:cubicBezTo>
                  <a:cubicBezTo>
                    <a:pt x="81" y="3"/>
                    <a:pt x="81" y="2"/>
                    <a:pt x="82" y="0"/>
                  </a:cubicBezTo>
                  <a:cubicBezTo>
                    <a:pt x="82" y="0"/>
                    <a:pt x="82" y="0"/>
                    <a:pt x="82" y="0"/>
                  </a:cubicBezTo>
                  <a:cubicBezTo>
                    <a:pt x="83" y="0"/>
                    <a:pt x="83" y="0"/>
                    <a:pt x="83" y="0"/>
                  </a:cubicBezTo>
                  <a:cubicBezTo>
                    <a:pt x="84" y="0"/>
                    <a:pt x="84" y="0"/>
                    <a:pt x="84" y="0"/>
                  </a:cubicBezTo>
                  <a:cubicBezTo>
                    <a:pt x="84" y="1"/>
                    <a:pt x="86" y="3"/>
                    <a:pt x="87" y="4"/>
                  </a:cubicBezTo>
                  <a:cubicBezTo>
                    <a:pt x="91" y="4"/>
                    <a:pt x="95" y="3"/>
                    <a:pt x="100" y="5"/>
                  </a:cubicBezTo>
                  <a:cubicBezTo>
                    <a:pt x="101" y="7"/>
                    <a:pt x="103" y="11"/>
                    <a:pt x="103" y="12"/>
                  </a:cubicBezTo>
                  <a:cubicBezTo>
                    <a:pt x="104" y="12"/>
                    <a:pt x="104" y="12"/>
                    <a:pt x="104" y="12"/>
                  </a:cubicBezTo>
                  <a:cubicBezTo>
                    <a:pt x="104" y="9"/>
                    <a:pt x="104" y="11"/>
                    <a:pt x="107" y="3"/>
                  </a:cubicBezTo>
                  <a:cubicBezTo>
                    <a:pt x="108" y="3"/>
                    <a:pt x="108" y="3"/>
                    <a:pt x="108" y="3"/>
                  </a:cubicBezTo>
                  <a:cubicBezTo>
                    <a:pt x="109" y="3"/>
                    <a:pt x="109" y="3"/>
                    <a:pt x="109" y="3"/>
                  </a:cubicBezTo>
                  <a:cubicBezTo>
                    <a:pt x="109" y="3"/>
                    <a:pt x="109" y="3"/>
                    <a:pt x="109" y="3"/>
                  </a:cubicBezTo>
                  <a:cubicBezTo>
                    <a:pt x="110" y="3"/>
                    <a:pt x="110" y="3"/>
                    <a:pt x="110" y="3"/>
                  </a:cubicBezTo>
                  <a:cubicBezTo>
                    <a:pt x="110" y="3"/>
                    <a:pt x="110" y="3"/>
                    <a:pt x="110" y="3"/>
                  </a:cubicBezTo>
                  <a:cubicBezTo>
                    <a:pt x="111" y="3"/>
                    <a:pt x="111" y="3"/>
                    <a:pt x="111" y="3"/>
                  </a:cubicBezTo>
                  <a:cubicBezTo>
                    <a:pt x="111" y="3"/>
                    <a:pt x="120" y="2"/>
                    <a:pt x="120" y="2"/>
                  </a:cubicBezTo>
                  <a:cubicBezTo>
                    <a:pt x="120" y="3"/>
                    <a:pt x="121" y="3"/>
                    <a:pt x="121" y="4"/>
                  </a:cubicBezTo>
                  <a:cubicBezTo>
                    <a:pt x="122" y="5"/>
                    <a:pt x="122" y="5"/>
                    <a:pt x="122" y="5"/>
                  </a:cubicBezTo>
                  <a:close/>
                  <a:moveTo>
                    <a:pt x="131" y="227"/>
                  </a:moveTo>
                  <a:cubicBezTo>
                    <a:pt x="131" y="228"/>
                    <a:pt x="131" y="228"/>
                    <a:pt x="131" y="228"/>
                  </a:cubicBezTo>
                  <a:cubicBezTo>
                    <a:pt x="130" y="228"/>
                    <a:pt x="130" y="228"/>
                    <a:pt x="130" y="228"/>
                  </a:cubicBezTo>
                  <a:cubicBezTo>
                    <a:pt x="129" y="227"/>
                    <a:pt x="129" y="227"/>
                    <a:pt x="129" y="227"/>
                  </a:cubicBezTo>
                  <a:cubicBezTo>
                    <a:pt x="129" y="226"/>
                    <a:pt x="129" y="226"/>
                    <a:pt x="129" y="226"/>
                  </a:cubicBezTo>
                  <a:cubicBezTo>
                    <a:pt x="130" y="226"/>
                    <a:pt x="130" y="226"/>
                    <a:pt x="131" y="226"/>
                  </a:cubicBezTo>
                  <a:cubicBezTo>
                    <a:pt x="131" y="227"/>
                    <a:pt x="131" y="227"/>
                    <a:pt x="131" y="227"/>
                  </a:cubicBezTo>
                  <a:close/>
                  <a:moveTo>
                    <a:pt x="55" y="487"/>
                  </a:moveTo>
                  <a:cubicBezTo>
                    <a:pt x="55" y="473"/>
                    <a:pt x="55" y="485"/>
                    <a:pt x="55" y="445"/>
                  </a:cubicBezTo>
                  <a:cubicBezTo>
                    <a:pt x="58" y="449"/>
                    <a:pt x="59" y="450"/>
                    <a:pt x="60" y="453"/>
                  </a:cubicBezTo>
                  <a:cubicBezTo>
                    <a:pt x="58" y="452"/>
                    <a:pt x="58" y="452"/>
                    <a:pt x="58" y="452"/>
                  </a:cubicBezTo>
                  <a:cubicBezTo>
                    <a:pt x="57" y="453"/>
                    <a:pt x="57" y="453"/>
                    <a:pt x="57" y="453"/>
                  </a:cubicBezTo>
                  <a:cubicBezTo>
                    <a:pt x="57" y="454"/>
                    <a:pt x="57" y="453"/>
                    <a:pt x="56" y="455"/>
                  </a:cubicBezTo>
                  <a:cubicBezTo>
                    <a:pt x="56" y="456"/>
                    <a:pt x="56" y="456"/>
                    <a:pt x="56" y="456"/>
                  </a:cubicBezTo>
                  <a:cubicBezTo>
                    <a:pt x="57" y="456"/>
                    <a:pt x="57" y="456"/>
                    <a:pt x="57" y="456"/>
                  </a:cubicBezTo>
                  <a:cubicBezTo>
                    <a:pt x="58" y="457"/>
                    <a:pt x="58" y="457"/>
                    <a:pt x="58" y="457"/>
                  </a:cubicBezTo>
                  <a:cubicBezTo>
                    <a:pt x="60" y="457"/>
                    <a:pt x="60" y="457"/>
                    <a:pt x="60" y="457"/>
                  </a:cubicBezTo>
                  <a:cubicBezTo>
                    <a:pt x="61" y="458"/>
                    <a:pt x="61" y="458"/>
                    <a:pt x="61" y="458"/>
                  </a:cubicBezTo>
                  <a:cubicBezTo>
                    <a:pt x="62" y="462"/>
                    <a:pt x="62" y="462"/>
                    <a:pt x="62" y="462"/>
                  </a:cubicBezTo>
                  <a:cubicBezTo>
                    <a:pt x="67" y="469"/>
                    <a:pt x="78" y="479"/>
                    <a:pt x="87" y="483"/>
                  </a:cubicBezTo>
                  <a:cubicBezTo>
                    <a:pt x="90" y="483"/>
                    <a:pt x="91" y="483"/>
                    <a:pt x="93" y="483"/>
                  </a:cubicBezTo>
                  <a:cubicBezTo>
                    <a:pt x="94" y="483"/>
                    <a:pt x="94" y="483"/>
                    <a:pt x="94" y="483"/>
                  </a:cubicBezTo>
                  <a:cubicBezTo>
                    <a:pt x="93" y="486"/>
                    <a:pt x="93" y="485"/>
                    <a:pt x="92" y="487"/>
                  </a:cubicBezTo>
                  <a:cubicBezTo>
                    <a:pt x="91" y="488"/>
                    <a:pt x="91" y="488"/>
                    <a:pt x="91" y="488"/>
                  </a:cubicBezTo>
                  <a:cubicBezTo>
                    <a:pt x="88" y="488"/>
                    <a:pt x="88" y="488"/>
                    <a:pt x="86" y="488"/>
                  </a:cubicBezTo>
                  <a:cubicBezTo>
                    <a:pt x="85" y="488"/>
                    <a:pt x="85" y="488"/>
                    <a:pt x="85" y="488"/>
                  </a:cubicBezTo>
                  <a:cubicBezTo>
                    <a:pt x="84" y="489"/>
                    <a:pt x="84" y="489"/>
                    <a:pt x="84" y="489"/>
                  </a:cubicBezTo>
                  <a:cubicBezTo>
                    <a:pt x="82" y="489"/>
                    <a:pt x="83" y="489"/>
                    <a:pt x="81" y="489"/>
                  </a:cubicBezTo>
                  <a:cubicBezTo>
                    <a:pt x="80" y="490"/>
                    <a:pt x="80" y="490"/>
                    <a:pt x="79" y="490"/>
                  </a:cubicBezTo>
                  <a:cubicBezTo>
                    <a:pt x="77" y="490"/>
                    <a:pt x="76" y="489"/>
                    <a:pt x="74" y="488"/>
                  </a:cubicBezTo>
                  <a:cubicBezTo>
                    <a:pt x="72" y="488"/>
                    <a:pt x="64" y="487"/>
                    <a:pt x="55" y="486"/>
                  </a:cubicBezTo>
                  <a:cubicBezTo>
                    <a:pt x="55" y="487"/>
                    <a:pt x="55" y="487"/>
                    <a:pt x="55" y="487"/>
                  </a:cubicBezTo>
                  <a:close/>
                  <a:moveTo>
                    <a:pt x="101" y="484"/>
                  </a:moveTo>
                  <a:cubicBezTo>
                    <a:pt x="102" y="485"/>
                    <a:pt x="102" y="485"/>
                    <a:pt x="102" y="485"/>
                  </a:cubicBezTo>
                  <a:cubicBezTo>
                    <a:pt x="105" y="484"/>
                    <a:pt x="105" y="484"/>
                    <a:pt x="106" y="484"/>
                  </a:cubicBezTo>
                  <a:cubicBezTo>
                    <a:pt x="107" y="484"/>
                    <a:pt x="107" y="484"/>
                    <a:pt x="107" y="484"/>
                  </a:cubicBezTo>
                  <a:cubicBezTo>
                    <a:pt x="107" y="485"/>
                    <a:pt x="107" y="485"/>
                    <a:pt x="107" y="485"/>
                  </a:cubicBezTo>
                  <a:cubicBezTo>
                    <a:pt x="108" y="484"/>
                    <a:pt x="108" y="484"/>
                    <a:pt x="108" y="484"/>
                  </a:cubicBezTo>
                  <a:cubicBezTo>
                    <a:pt x="109" y="484"/>
                    <a:pt x="109" y="484"/>
                    <a:pt x="109" y="484"/>
                  </a:cubicBezTo>
                  <a:cubicBezTo>
                    <a:pt x="109" y="485"/>
                    <a:pt x="109" y="485"/>
                    <a:pt x="109" y="485"/>
                  </a:cubicBezTo>
                  <a:cubicBezTo>
                    <a:pt x="107" y="486"/>
                    <a:pt x="107" y="486"/>
                    <a:pt x="107" y="486"/>
                  </a:cubicBezTo>
                  <a:cubicBezTo>
                    <a:pt x="107" y="486"/>
                    <a:pt x="107" y="486"/>
                    <a:pt x="107" y="486"/>
                  </a:cubicBezTo>
                  <a:cubicBezTo>
                    <a:pt x="103" y="486"/>
                    <a:pt x="103" y="486"/>
                    <a:pt x="103" y="486"/>
                  </a:cubicBezTo>
                  <a:cubicBezTo>
                    <a:pt x="102" y="487"/>
                    <a:pt x="102" y="487"/>
                    <a:pt x="102" y="487"/>
                  </a:cubicBezTo>
                  <a:cubicBezTo>
                    <a:pt x="101" y="487"/>
                    <a:pt x="101" y="487"/>
                    <a:pt x="101" y="487"/>
                  </a:cubicBezTo>
                  <a:cubicBezTo>
                    <a:pt x="100" y="488"/>
                    <a:pt x="100" y="488"/>
                    <a:pt x="100" y="488"/>
                  </a:cubicBezTo>
                  <a:cubicBezTo>
                    <a:pt x="99" y="487"/>
                    <a:pt x="99" y="487"/>
                    <a:pt x="99" y="487"/>
                  </a:cubicBezTo>
                  <a:cubicBezTo>
                    <a:pt x="99" y="486"/>
                    <a:pt x="99" y="486"/>
                    <a:pt x="99" y="486"/>
                  </a:cubicBezTo>
                  <a:cubicBezTo>
                    <a:pt x="99" y="485"/>
                    <a:pt x="99" y="485"/>
                    <a:pt x="99" y="485"/>
                  </a:cubicBezTo>
                  <a:cubicBezTo>
                    <a:pt x="100" y="485"/>
                    <a:pt x="100" y="485"/>
                    <a:pt x="100" y="485"/>
                  </a:cubicBezTo>
                  <a:cubicBezTo>
                    <a:pt x="101" y="485"/>
                    <a:pt x="101" y="485"/>
                    <a:pt x="101" y="485"/>
                  </a:cubicBezTo>
                  <a:cubicBezTo>
                    <a:pt x="101" y="484"/>
                    <a:pt x="101" y="484"/>
                    <a:pt x="101" y="484"/>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4">
              <a:extLst>
                <a:ext uri="{FF2B5EF4-FFF2-40B4-BE49-F238E27FC236}">
                  <a16:creationId xmlns:a16="http://schemas.microsoft.com/office/drawing/2014/main" id="{E291C07E-3B7A-4CD3-A4E5-446FAB631766}"/>
                </a:ext>
              </a:extLst>
            </p:cNvPr>
            <p:cNvSpPr>
              <a:spLocks/>
            </p:cNvSpPr>
            <p:nvPr/>
          </p:nvSpPr>
          <p:spPr bwMode="auto">
            <a:xfrm>
              <a:off x="20535569" y="9695655"/>
              <a:ext cx="14249" cy="4751"/>
            </a:xfrm>
            <a:custGeom>
              <a:avLst/>
              <a:gdLst>
                <a:gd name="T0" fmla="*/ 1 w 3"/>
                <a:gd name="T1" fmla="*/ 1 h 1"/>
                <a:gd name="T2" fmla="*/ 1 w 3"/>
                <a:gd name="T3" fmla="*/ 1 h 1"/>
                <a:gd name="T4" fmla="*/ 0 w 3"/>
                <a:gd name="T5" fmla="*/ 0 h 1"/>
                <a:gd name="T6" fmla="*/ 2 w 3"/>
                <a:gd name="T7" fmla="*/ 0 h 1"/>
                <a:gd name="T8" fmla="*/ 3 w 3"/>
                <a:gd name="T9" fmla="*/ 0 h 1"/>
                <a:gd name="T10" fmla="*/ 2 w 3"/>
                <a:gd name="T11" fmla="*/ 0 h 1"/>
                <a:gd name="T12" fmla="*/ 1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1"/>
                  </a:moveTo>
                  <a:cubicBezTo>
                    <a:pt x="1" y="1"/>
                    <a:pt x="1" y="1"/>
                    <a:pt x="1" y="1"/>
                  </a:cubicBezTo>
                  <a:cubicBezTo>
                    <a:pt x="0" y="0"/>
                    <a:pt x="0" y="0"/>
                    <a:pt x="0" y="0"/>
                  </a:cubicBezTo>
                  <a:cubicBezTo>
                    <a:pt x="1" y="0"/>
                    <a:pt x="1" y="0"/>
                    <a:pt x="2" y="0"/>
                  </a:cubicBezTo>
                  <a:cubicBezTo>
                    <a:pt x="3" y="0"/>
                    <a:pt x="3" y="0"/>
                    <a:pt x="3" y="0"/>
                  </a:cubicBezTo>
                  <a:cubicBezTo>
                    <a:pt x="2" y="0"/>
                    <a:pt x="2" y="0"/>
                    <a:pt x="2" y="0"/>
                  </a:cubicBezTo>
                  <a:lnTo>
                    <a:pt x="1" y="1"/>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5">
              <a:extLst>
                <a:ext uri="{FF2B5EF4-FFF2-40B4-BE49-F238E27FC236}">
                  <a16:creationId xmlns:a16="http://schemas.microsoft.com/office/drawing/2014/main" id="{0BAF81F0-B152-4A9C-91EA-CB9FBF8AB36E}"/>
                </a:ext>
              </a:extLst>
            </p:cNvPr>
            <p:cNvSpPr>
              <a:spLocks/>
            </p:cNvSpPr>
            <p:nvPr/>
          </p:nvSpPr>
          <p:spPr bwMode="auto">
            <a:xfrm>
              <a:off x="12134221" y="6404450"/>
              <a:ext cx="360940" cy="180470"/>
            </a:xfrm>
            <a:custGeom>
              <a:avLst/>
              <a:gdLst>
                <a:gd name="T0" fmla="*/ 83 w 86"/>
                <a:gd name="T1" fmla="*/ 10 h 44"/>
                <a:gd name="T2" fmla="*/ 86 w 86"/>
                <a:gd name="T3" fmla="*/ 17 h 44"/>
                <a:gd name="T4" fmla="*/ 85 w 86"/>
                <a:gd name="T5" fmla="*/ 19 h 44"/>
                <a:gd name="T6" fmla="*/ 85 w 86"/>
                <a:gd name="T7" fmla="*/ 22 h 44"/>
                <a:gd name="T8" fmla="*/ 82 w 86"/>
                <a:gd name="T9" fmla="*/ 22 h 44"/>
                <a:gd name="T10" fmla="*/ 79 w 86"/>
                <a:gd name="T11" fmla="*/ 21 h 44"/>
                <a:gd name="T12" fmla="*/ 80 w 86"/>
                <a:gd name="T13" fmla="*/ 24 h 44"/>
                <a:gd name="T14" fmla="*/ 79 w 86"/>
                <a:gd name="T15" fmla="*/ 27 h 44"/>
                <a:gd name="T16" fmla="*/ 78 w 86"/>
                <a:gd name="T17" fmla="*/ 29 h 44"/>
                <a:gd name="T18" fmla="*/ 79 w 86"/>
                <a:gd name="T19" fmla="*/ 31 h 44"/>
                <a:gd name="T20" fmla="*/ 78 w 86"/>
                <a:gd name="T21" fmla="*/ 34 h 44"/>
                <a:gd name="T22" fmla="*/ 74 w 86"/>
                <a:gd name="T23" fmla="*/ 36 h 44"/>
                <a:gd name="T24" fmla="*/ 73 w 86"/>
                <a:gd name="T25" fmla="*/ 39 h 44"/>
                <a:gd name="T26" fmla="*/ 69 w 86"/>
                <a:gd name="T27" fmla="*/ 39 h 44"/>
                <a:gd name="T28" fmla="*/ 61 w 86"/>
                <a:gd name="T29" fmla="*/ 40 h 44"/>
                <a:gd name="T30" fmla="*/ 57 w 86"/>
                <a:gd name="T31" fmla="*/ 43 h 44"/>
                <a:gd name="T32" fmla="*/ 56 w 86"/>
                <a:gd name="T33" fmla="*/ 43 h 44"/>
                <a:gd name="T34" fmla="*/ 30 w 86"/>
                <a:gd name="T35" fmla="*/ 35 h 44"/>
                <a:gd name="T36" fmla="*/ 31 w 86"/>
                <a:gd name="T37" fmla="*/ 33 h 44"/>
                <a:gd name="T38" fmla="*/ 20 w 86"/>
                <a:gd name="T39" fmla="*/ 34 h 44"/>
                <a:gd name="T40" fmla="*/ 17 w 86"/>
                <a:gd name="T41" fmla="*/ 37 h 44"/>
                <a:gd name="T42" fmla="*/ 14 w 86"/>
                <a:gd name="T43" fmla="*/ 36 h 44"/>
                <a:gd name="T44" fmla="*/ 11 w 86"/>
                <a:gd name="T45" fmla="*/ 35 h 44"/>
                <a:gd name="T46" fmla="*/ 8 w 86"/>
                <a:gd name="T47" fmla="*/ 36 h 44"/>
                <a:gd name="T48" fmla="*/ 4 w 86"/>
                <a:gd name="T49" fmla="*/ 34 h 44"/>
                <a:gd name="T50" fmla="*/ 1 w 86"/>
                <a:gd name="T51" fmla="*/ 32 h 44"/>
                <a:gd name="T52" fmla="*/ 1 w 86"/>
                <a:gd name="T53" fmla="*/ 27 h 44"/>
                <a:gd name="T54" fmla="*/ 1 w 86"/>
                <a:gd name="T55" fmla="*/ 25 h 44"/>
                <a:gd name="T56" fmla="*/ 3 w 86"/>
                <a:gd name="T57" fmla="*/ 24 h 44"/>
                <a:gd name="T58" fmla="*/ 7 w 86"/>
                <a:gd name="T59" fmla="*/ 27 h 44"/>
                <a:gd name="T60" fmla="*/ 8 w 86"/>
                <a:gd name="T61" fmla="*/ 29 h 44"/>
                <a:gd name="T62" fmla="*/ 10 w 86"/>
                <a:gd name="T63" fmla="*/ 27 h 44"/>
                <a:gd name="T64" fmla="*/ 11 w 86"/>
                <a:gd name="T65" fmla="*/ 25 h 44"/>
                <a:gd name="T66" fmla="*/ 16 w 86"/>
                <a:gd name="T67" fmla="*/ 25 h 44"/>
                <a:gd name="T68" fmla="*/ 18 w 86"/>
                <a:gd name="T69" fmla="*/ 27 h 44"/>
                <a:gd name="T70" fmla="*/ 20 w 86"/>
                <a:gd name="T71" fmla="*/ 27 h 44"/>
                <a:gd name="T72" fmla="*/ 30 w 86"/>
                <a:gd name="T73" fmla="*/ 24 h 44"/>
                <a:gd name="T74" fmla="*/ 31 w 86"/>
                <a:gd name="T75" fmla="*/ 22 h 44"/>
                <a:gd name="T76" fmla="*/ 34 w 86"/>
                <a:gd name="T77" fmla="*/ 23 h 44"/>
                <a:gd name="T78" fmla="*/ 37 w 86"/>
                <a:gd name="T79" fmla="*/ 24 h 44"/>
                <a:gd name="T80" fmla="*/ 39 w 86"/>
                <a:gd name="T81" fmla="*/ 26 h 44"/>
                <a:gd name="T82" fmla="*/ 40 w 86"/>
                <a:gd name="T83" fmla="*/ 22 h 44"/>
                <a:gd name="T84" fmla="*/ 39 w 86"/>
                <a:gd name="T85" fmla="*/ 20 h 44"/>
                <a:gd name="T86" fmla="*/ 37 w 86"/>
                <a:gd name="T87" fmla="*/ 15 h 44"/>
                <a:gd name="T88" fmla="*/ 44 w 86"/>
                <a:gd name="T89" fmla="*/ 11 h 44"/>
                <a:gd name="T90" fmla="*/ 47 w 86"/>
                <a:gd name="T91" fmla="*/ 8 h 44"/>
                <a:gd name="T92" fmla="*/ 48 w 86"/>
                <a:gd name="T93" fmla="*/ 7 h 44"/>
                <a:gd name="T94" fmla="*/ 49 w 86"/>
                <a:gd name="T95" fmla="*/ 4 h 44"/>
                <a:gd name="T96" fmla="*/ 55 w 86"/>
                <a:gd name="T97" fmla="*/ 8 h 44"/>
                <a:gd name="T98" fmla="*/ 59 w 86"/>
                <a:gd name="T99" fmla="*/ 7 h 44"/>
                <a:gd name="T100" fmla="*/ 61 w 86"/>
                <a:gd name="T101" fmla="*/ 4 h 44"/>
                <a:gd name="T102" fmla="*/ 63 w 86"/>
                <a:gd name="T103" fmla="*/ 0 h 44"/>
                <a:gd name="T104" fmla="*/ 64 w 86"/>
                <a:gd name="T105" fmla="*/ 1 h 44"/>
                <a:gd name="T106" fmla="*/ 71 w 86"/>
                <a:gd name="T107" fmla="*/ 3 h 44"/>
                <a:gd name="T108" fmla="*/ 79 w 86"/>
                <a:gd name="T109" fmla="*/ 4 h 44"/>
                <a:gd name="T110" fmla="*/ 84 w 86"/>
                <a:gd name="T111"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44">
                  <a:moveTo>
                    <a:pt x="84" y="7"/>
                  </a:moveTo>
                  <a:cubicBezTo>
                    <a:pt x="84" y="7"/>
                    <a:pt x="84" y="8"/>
                    <a:pt x="84" y="8"/>
                  </a:cubicBezTo>
                  <a:cubicBezTo>
                    <a:pt x="83" y="9"/>
                    <a:pt x="83" y="8"/>
                    <a:pt x="83" y="10"/>
                  </a:cubicBezTo>
                  <a:cubicBezTo>
                    <a:pt x="83" y="11"/>
                    <a:pt x="83" y="11"/>
                    <a:pt x="83" y="11"/>
                  </a:cubicBezTo>
                  <a:cubicBezTo>
                    <a:pt x="84" y="13"/>
                    <a:pt x="85" y="16"/>
                    <a:pt x="85" y="17"/>
                  </a:cubicBezTo>
                  <a:cubicBezTo>
                    <a:pt x="86" y="17"/>
                    <a:pt x="86" y="17"/>
                    <a:pt x="86" y="17"/>
                  </a:cubicBezTo>
                  <a:cubicBezTo>
                    <a:pt x="85" y="18"/>
                    <a:pt x="85" y="18"/>
                    <a:pt x="85" y="18"/>
                  </a:cubicBezTo>
                  <a:cubicBezTo>
                    <a:pt x="85" y="19"/>
                    <a:pt x="85" y="19"/>
                    <a:pt x="85" y="19"/>
                  </a:cubicBezTo>
                  <a:cubicBezTo>
                    <a:pt x="85" y="19"/>
                    <a:pt x="85" y="19"/>
                    <a:pt x="85" y="19"/>
                  </a:cubicBezTo>
                  <a:cubicBezTo>
                    <a:pt x="85" y="20"/>
                    <a:pt x="85" y="20"/>
                    <a:pt x="85" y="20"/>
                  </a:cubicBezTo>
                  <a:cubicBezTo>
                    <a:pt x="85" y="20"/>
                    <a:pt x="85" y="20"/>
                    <a:pt x="85" y="20"/>
                  </a:cubicBezTo>
                  <a:cubicBezTo>
                    <a:pt x="85" y="21"/>
                    <a:pt x="85" y="21"/>
                    <a:pt x="85" y="22"/>
                  </a:cubicBezTo>
                  <a:cubicBezTo>
                    <a:pt x="83" y="23"/>
                    <a:pt x="85" y="22"/>
                    <a:pt x="82" y="22"/>
                  </a:cubicBezTo>
                  <a:cubicBezTo>
                    <a:pt x="82" y="23"/>
                    <a:pt x="82" y="23"/>
                    <a:pt x="82" y="23"/>
                  </a:cubicBezTo>
                  <a:cubicBezTo>
                    <a:pt x="82" y="22"/>
                    <a:pt x="82" y="22"/>
                    <a:pt x="82" y="22"/>
                  </a:cubicBezTo>
                  <a:cubicBezTo>
                    <a:pt x="80" y="22"/>
                    <a:pt x="80" y="22"/>
                    <a:pt x="80" y="22"/>
                  </a:cubicBezTo>
                  <a:cubicBezTo>
                    <a:pt x="80" y="21"/>
                    <a:pt x="80" y="21"/>
                    <a:pt x="80" y="21"/>
                  </a:cubicBezTo>
                  <a:cubicBezTo>
                    <a:pt x="79" y="21"/>
                    <a:pt x="79" y="21"/>
                    <a:pt x="79" y="21"/>
                  </a:cubicBezTo>
                  <a:cubicBezTo>
                    <a:pt x="79" y="22"/>
                    <a:pt x="79" y="22"/>
                    <a:pt x="78" y="23"/>
                  </a:cubicBezTo>
                  <a:cubicBezTo>
                    <a:pt x="78" y="23"/>
                    <a:pt x="78" y="23"/>
                    <a:pt x="78" y="23"/>
                  </a:cubicBezTo>
                  <a:cubicBezTo>
                    <a:pt x="80" y="24"/>
                    <a:pt x="80" y="24"/>
                    <a:pt x="80" y="24"/>
                  </a:cubicBezTo>
                  <a:cubicBezTo>
                    <a:pt x="81" y="25"/>
                    <a:pt x="81" y="25"/>
                    <a:pt x="81" y="25"/>
                  </a:cubicBezTo>
                  <a:cubicBezTo>
                    <a:pt x="80" y="26"/>
                    <a:pt x="80" y="26"/>
                    <a:pt x="80" y="26"/>
                  </a:cubicBezTo>
                  <a:cubicBezTo>
                    <a:pt x="80" y="27"/>
                    <a:pt x="80" y="27"/>
                    <a:pt x="79" y="27"/>
                  </a:cubicBezTo>
                  <a:cubicBezTo>
                    <a:pt x="78" y="27"/>
                    <a:pt x="78" y="27"/>
                    <a:pt x="78" y="27"/>
                  </a:cubicBezTo>
                  <a:cubicBezTo>
                    <a:pt x="78" y="28"/>
                    <a:pt x="78" y="28"/>
                    <a:pt x="78" y="28"/>
                  </a:cubicBezTo>
                  <a:cubicBezTo>
                    <a:pt x="78" y="29"/>
                    <a:pt x="78" y="29"/>
                    <a:pt x="78" y="29"/>
                  </a:cubicBezTo>
                  <a:cubicBezTo>
                    <a:pt x="78" y="30"/>
                    <a:pt x="78" y="30"/>
                    <a:pt x="78" y="30"/>
                  </a:cubicBezTo>
                  <a:cubicBezTo>
                    <a:pt x="78" y="31"/>
                    <a:pt x="78" y="31"/>
                    <a:pt x="78" y="31"/>
                  </a:cubicBezTo>
                  <a:cubicBezTo>
                    <a:pt x="79" y="31"/>
                    <a:pt x="79" y="31"/>
                    <a:pt x="79" y="31"/>
                  </a:cubicBezTo>
                  <a:cubicBezTo>
                    <a:pt x="79" y="32"/>
                    <a:pt x="79" y="32"/>
                    <a:pt x="79" y="32"/>
                  </a:cubicBezTo>
                  <a:cubicBezTo>
                    <a:pt x="79" y="33"/>
                    <a:pt x="79" y="33"/>
                    <a:pt x="78" y="34"/>
                  </a:cubicBezTo>
                  <a:cubicBezTo>
                    <a:pt x="78" y="34"/>
                    <a:pt x="78" y="34"/>
                    <a:pt x="78" y="34"/>
                  </a:cubicBezTo>
                  <a:cubicBezTo>
                    <a:pt x="77" y="34"/>
                    <a:pt x="77" y="34"/>
                    <a:pt x="77" y="34"/>
                  </a:cubicBezTo>
                  <a:cubicBezTo>
                    <a:pt x="76" y="34"/>
                    <a:pt x="76" y="34"/>
                    <a:pt x="76" y="34"/>
                  </a:cubicBezTo>
                  <a:cubicBezTo>
                    <a:pt x="74" y="36"/>
                    <a:pt x="74" y="36"/>
                    <a:pt x="74" y="36"/>
                  </a:cubicBezTo>
                  <a:cubicBezTo>
                    <a:pt x="74" y="36"/>
                    <a:pt x="74" y="36"/>
                    <a:pt x="74" y="36"/>
                  </a:cubicBezTo>
                  <a:cubicBezTo>
                    <a:pt x="73" y="37"/>
                    <a:pt x="73" y="37"/>
                    <a:pt x="73" y="37"/>
                  </a:cubicBezTo>
                  <a:cubicBezTo>
                    <a:pt x="73" y="39"/>
                    <a:pt x="73" y="39"/>
                    <a:pt x="73" y="39"/>
                  </a:cubicBezTo>
                  <a:cubicBezTo>
                    <a:pt x="73" y="39"/>
                    <a:pt x="73" y="39"/>
                    <a:pt x="73" y="39"/>
                  </a:cubicBezTo>
                  <a:cubicBezTo>
                    <a:pt x="71" y="38"/>
                    <a:pt x="71" y="38"/>
                    <a:pt x="71" y="38"/>
                  </a:cubicBezTo>
                  <a:cubicBezTo>
                    <a:pt x="70" y="39"/>
                    <a:pt x="69" y="39"/>
                    <a:pt x="69" y="39"/>
                  </a:cubicBezTo>
                  <a:cubicBezTo>
                    <a:pt x="68" y="39"/>
                    <a:pt x="68" y="39"/>
                    <a:pt x="68" y="39"/>
                  </a:cubicBezTo>
                  <a:cubicBezTo>
                    <a:pt x="67" y="40"/>
                    <a:pt x="67" y="40"/>
                    <a:pt x="67" y="40"/>
                  </a:cubicBezTo>
                  <a:cubicBezTo>
                    <a:pt x="64" y="40"/>
                    <a:pt x="65" y="39"/>
                    <a:pt x="61" y="40"/>
                  </a:cubicBezTo>
                  <a:cubicBezTo>
                    <a:pt x="60" y="41"/>
                    <a:pt x="60" y="41"/>
                    <a:pt x="60" y="41"/>
                  </a:cubicBezTo>
                  <a:cubicBezTo>
                    <a:pt x="60" y="41"/>
                    <a:pt x="60" y="41"/>
                    <a:pt x="59" y="42"/>
                  </a:cubicBezTo>
                  <a:cubicBezTo>
                    <a:pt x="58" y="43"/>
                    <a:pt x="59" y="42"/>
                    <a:pt x="57" y="43"/>
                  </a:cubicBezTo>
                  <a:cubicBezTo>
                    <a:pt x="57" y="43"/>
                    <a:pt x="57" y="43"/>
                    <a:pt x="57" y="43"/>
                  </a:cubicBezTo>
                  <a:cubicBezTo>
                    <a:pt x="57" y="44"/>
                    <a:pt x="57" y="44"/>
                    <a:pt x="57" y="44"/>
                  </a:cubicBezTo>
                  <a:cubicBezTo>
                    <a:pt x="56" y="43"/>
                    <a:pt x="56" y="43"/>
                    <a:pt x="56" y="43"/>
                  </a:cubicBezTo>
                  <a:cubicBezTo>
                    <a:pt x="56" y="43"/>
                    <a:pt x="56" y="43"/>
                    <a:pt x="56" y="43"/>
                  </a:cubicBezTo>
                  <a:cubicBezTo>
                    <a:pt x="53" y="42"/>
                    <a:pt x="36" y="40"/>
                    <a:pt x="33" y="39"/>
                  </a:cubicBezTo>
                  <a:cubicBezTo>
                    <a:pt x="30" y="35"/>
                    <a:pt x="33" y="38"/>
                    <a:pt x="30" y="35"/>
                  </a:cubicBezTo>
                  <a:cubicBezTo>
                    <a:pt x="30" y="34"/>
                    <a:pt x="30" y="34"/>
                    <a:pt x="30" y="34"/>
                  </a:cubicBezTo>
                  <a:cubicBezTo>
                    <a:pt x="30" y="33"/>
                    <a:pt x="30" y="33"/>
                    <a:pt x="31" y="33"/>
                  </a:cubicBezTo>
                  <a:cubicBezTo>
                    <a:pt x="31" y="33"/>
                    <a:pt x="31" y="33"/>
                    <a:pt x="31" y="33"/>
                  </a:cubicBezTo>
                  <a:cubicBezTo>
                    <a:pt x="30" y="32"/>
                    <a:pt x="30" y="32"/>
                    <a:pt x="30" y="32"/>
                  </a:cubicBezTo>
                  <a:cubicBezTo>
                    <a:pt x="27" y="33"/>
                    <a:pt x="28" y="33"/>
                    <a:pt x="26" y="34"/>
                  </a:cubicBezTo>
                  <a:cubicBezTo>
                    <a:pt x="26" y="34"/>
                    <a:pt x="26" y="34"/>
                    <a:pt x="20" y="34"/>
                  </a:cubicBezTo>
                  <a:cubicBezTo>
                    <a:pt x="19" y="35"/>
                    <a:pt x="19" y="35"/>
                    <a:pt x="19" y="35"/>
                  </a:cubicBezTo>
                  <a:cubicBezTo>
                    <a:pt x="18" y="36"/>
                    <a:pt x="18" y="36"/>
                    <a:pt x="17" y="37"/>
                  </a:cubicBezTo>
                  <a:cubicBezTo>
                    <a:pt x="17" y="37"/>
                    <a:pt x="17" y="37"/>
                    <a:pt x="17" y="37"/>
                  </a:cubicBezTo>
                  <a:cubicBezTo>
                    <a:pt x="16" y="38"/>
                    <a:pt x="16" y="38"/>
                    <a:pt x="15" y="37"/>
                  </a:cubicBezTo>
                  <a:cubicBezTo>
                    <a:pt x="14" y="37"/>
                    <a:pt x="14" y="37"/>
                    <a:pt x="14" y="37"/>
                  </a:cubicBezTo>
                  <a:cubicBezTo>
                    <a:pt x="14" y="36"/>
                    <a:pt x="14" y="36"/>
                    <a:pt x="14" y="36"/>
                  </a:cubicBezTo>
                  <a:cubicBezTo>
                    <a:pt x="12" y="36"/>
                    <a:pt x="13" y="36"/>
                    <a:pt x="11" y="36"/>
                  </a:cubicBezTo>
                  <a:cubicBezTo>
                    <a:pt x="11" y="36"/>
                    <a:pt x="11" y="36"/>
                    <a:pt x="11" y="36"/>
                  </a:cubicBezTo>
                  <a:cubicBezTo>
                    <a:pt x="11" y="35"/>
                    <a:pt x="11" y="35"/>
                    <a:pt x="11" y="35"/>
                  </a:cubicBezTo>
                  <a:cubicBezTo>
                    <a:pt x="10" y="34"/>
                    <a:pt x="10" y="34"/>
                    <a:pt x="10" y="34"/>
                  </a:cubicBezTo>
                  <a:cubicBezTo>
                    <a:pt x="10" y="34"/>
                    <a:pt x="10" y="34"/>
                    <a:pt x="10" y="34"/>
                  </a:cubicBezTo>
                  <a:cubicBezTo>
                    <a:pt x="8" y="36"/>
                    <a:pt x="8" y="36"/>
                    <a:pt x="8" y="36"/>
                  </a:cubicBezTo>
                  <a:cubicBezTo>
                    <a:pt x="7" y="36"/>
                    <a:pt x="7" y="36"/>
                    <a:pt x="7" y="36"/>
                  </a:cubicBezTo>
                  <a:cubicBezTo>
                    <a:pt x="5" y="36"/>
                    <a:pt x="6" y="36"/>
                    <a:pt x="4" y="35"/>
                  </a:cubicBezTo>
                  <a:cubicBezTo>
                    <a:pt x="4" y="34"/>
                    <a:pt x="4" y="34"/>
                    <a:pt x="4" y="34"/>
                  </a:cubicBezTo>
                  <a:cubicBezTo>
                    <a:pt x="3" y="33"/>
                    <a:pt x="2" y="33"/>
                    <a:pt x="1" y="33"/>
                  </a:cubicBezTo>
                  <a:cubicBezTo>
                    <a:pt x="1" y="32"/>
                    <a:pt x="1" y="33"/>
                    <a:pt x="1" y="32"/>
                  </a:cubicBezTo>
                  <a:cubicBezTo>
                    <a:pt x="1" y="32"/>
                    <a:pt x="1" y="32"/>
                    <a:pt x="1" y="32"/>
                  </a:cubicBezTo>
                  <a:cubicBezTo>
                    <a:pt x="1" y="31"/>
                    <a:pt x="1" y="31"/>
                    <a:pt x="1" y="31"/>
                  </a:cubicBezTo>
                  <a:cubicBezTo>
                    <a:pt x="1" y="30"/>
                    <a:pt x="1" y="30"/>
                    <a:pt x="1" y="29"/>
                  </a:cubicBezTo>
                  <a:cubicBezTo>
                    <a:pt x="1" y="27"/>
                    <a:pt x="1" y="27"/>
                    <a:pt x="1" y="27"/>
                  </a:cubicBezTo>
                  <a:cubicBezTo>
                    <a:pt x="2" y="26"/>
                    <a:pt x="2" y="26"/>
                    <a:pt x="2" y="26"/>
                  </a:cubicBezTo>
                  <a:cubicBezTo>
                    <a:pt x="1" y="26"/>
                    <a:pt x="1" y="25"/>
                    <a:pt x="0" y="25"/>
                  </a:cubicBezTo>
                  <a:cubicBezTo>
                    <a:pt x="1" y="25"/>
                    <a:pt x="1" y="25"/>
                    <a:pt x="1" y="25"/>
                  </a:cubicBezTo>
                  <a:cubicBezTo>
                    <a:pt x="2" y="25"/>
                    <a:pt x="2" y="25"/>
                    <a:pt x="2" y="25"/>
                  </a:cubicBezTo>
                  <a:cubicBezTo>
                    <a:pt x="3" y="25"/>
                    <a:pt x="3" y="25"/>
                    <a:pt x="3" y="25"/>
                  </a:cubicBezTo>
                  <a:cubicBezTo>
                    <a:pt x="3" y="24"/>
                    <a:pt x="3" y="24"/>
                    <a:pt x="3" y="24"/>
                  </a:cubicBezTo>
                  <a:cubicBezTo>
                    <a:pt x="5" y="25"/>
                    <a:pt x="5" y="25"/>
                    <a:pt x="6" y="26"/>
                  </a:cubicBezTo>
                  <a:cubicBezTo>
                    <a:pt x="7" y="26"/>
                    <a:pt x="6" y="26"/>
                    <a:pt x="7" y="27"/>
                  </a:cubicBezTo>
                  <a:cubicBezTo>
                    <a:pt x="7" y="27"/>
                    <a:pt x="7" y="27"/>
                    <a:pt x="7" y="27"/>
                  </a:cubicBezTo>
                  <a:cubicBezTo>
                    <a:pt x="7" y="28"/>
                    <a:pt x="7" y="28"/>
                    <a:pt x="7" y="28"/>
                  </a:cubicBezTo>
                  <a:cubicBezTo>
                    <a:pt x="8" y="28"/>
                    <a:pt x="8" y="28"/>
                    <a:pt x="8" y="28"/>
                  </a:cubicBezTo>
                  <a:cubicBezTo>
                    <a:pt x="8" y="29"/>
                    <a:pt x="8" y="28"/>
                    <a:pt x="8" y="29"/>
                  </a:cubicBezTo>
                  <a:cubicBezTo>
                    <a:pt x="9" y="29"/>
                    <a:pt x="9" y="29"/>
                    <a:pt x="9" y="29"/>
                  </a:cubicBezTo>
                  <a:cubicBezTo>
                    <a:pt x="9" y="29"/>
                    <a:pt x="9" y="29"/>
                    <a:pt x="9" y="29"/>
                  </a:cubicBezTo>
                  <a:cubicBezTo>
                    <a:pt x="10" y="28"/>
                    <a:pt x="10" y="28"/>
                    <a:pt x="10" y="27"/>
                  </a:cubicBezTo>
                  <a:cubicBezTo>
                    <a:pt x="11" y="25"/>
                    <a:pt x="11" y="25"/>
                    <a:pt x="11" y="25"/>
                  </a:cubicBezTo>
                  <a:cubicBezTo>
                    <a:pt x="11" y="25"/>
                    <a:pt x="11" y="25"/>
                    <a:pt x="11" y="25"/>
                  </a:cubicBezTo>
                  <a:cubicBezTo>
                    <a:pt x="11" y="25"/>
                    <a:pt x="11" y="25"/>
                    <a:pt x="11" y="25"/>
                  </a:cubicBezTo>
                  <a:cubicBezTo>
                    <a:pt x="13" y="25"/>
                    <a:pt x="13" y="25"/>
                    <a:pt x="13" y="25"/>
                  </a:cubicBezTo>
                  <a:cubicBezTo>
                    <a:pt x="14" y="25"/>
                    <a:pt x="14" y="25"/>
                    <a:pt x="14" y="25"/>
                  </a:cubicBezTo>
                  <a:cubicBezTo>
                    <a:pt x="16" y="25"/>
                    <a:pt x="16" y="25"/>
                    <a:pt x="16" y="25"/>
                  </a:cubicBezTo>
                  <a:cubicBezTo>
                    <a:pt x="16" y="26"/>
                    <a:pt x="16" y="26"/>
                    <a:pt x="16" y="26"/>
                  </a:cubicBezTo>
                  <a:cubicBezTo>
                    <a:pt x="16" y="26"/>
                    <a:pt x="16" y="26"/>
                    <a:pt x="17" y="27"/>
                  </a:cubicBezTo>
                  <a:cubicBezTo>
                    <a:pt x="18" y="27"/>
                    <a:pt x="18" y="27"/>
                    <a:pt x="18" y="27"/>
                  </a:cubicBezTo>
                  <a:cubicBezTo>
                    <a:pt x="19" y="27"/>
                    <a:pt x="19" y="27"/>
                    <a:pt x="19" y="27"/>
                  </a:cubicBezTo>
                  <a:cubicBezTo>
                    <a:pt x="19" y="27"/>
                    <a:pt x="19" y="27"/>
                    <a:pt x="19" y="27"/>
                  </a:cubicBezTo>
                  <a:cubicBezTo>
                    <a:pt x="20" y="27"/>
                    <a:pt x="20" y="27"/>
                    <a:pt x="20" y="27"/>
                  </a:cubicBezTo>
                  <a:cubicBezTo>
                    <a:pt x="21" y="26"/>
                    <a:pt x="21" y="26"/>
                    <a:pt x="21" y="26"/>
                  </a:cubicBezTo>
                  <a:cubicBezTo>
                    <a:pt x="21" y="26"/>
                    <a:pt x="21" y="26"/>
                    <a:pt x="21" y="26"/>
                  </a:cubicBezTo>
                  <a:cubicBezTo>
                    <a:pt x="25" y="24"/>
                    <a:pt x="21" y="25"/>
                    <a:pt x="30" y="24"/>
                  </a:cubicBezTo>
                  <a:cubicBezTo>
                    <a:pt x="31" y="23"/>
                    <a:pt x="31" y="23"/>
                    <a:pt x="31" y="23"/>
                  </a:cubicBezTo>
                  <a:cubicBezTo>
                    <a:pt x="31" y="22"/>
                    <a:pt x="31" y="22"/>
                    <a:pt x="31" y="22"/>
                  </a:cubicBezTo>
                  <a:cubicBezTo>
                    <a:pt x="31" y="22"/>
                    <a:pt x="31" y="22"/>
                    <a:pt x="31" y="22"/>
                  </a:cubicBezTo>
                  <a:cubicBezTo>
                    <a:pt x="32" y="23"/>
                    <a:pt x="31" y="22"/>
                    <a:pt x="33" y="23"/>
                  </a:cubicBezTo>
                  <a:cubicBezTo>
                    <a:pt x="34" y="23"/>
                    <a:pt x="34" y="23"/>
                    <a:pt x="34" y="23"/>
                  </a:cubicBezTo>
                  <a:cubicBezTo>
                    <a:pt x="34" y="23"/>
                    <a:pt x="34" y="23"/>
                    <a:pt x="34" y="23"/>
                  </a:cubicBezTo>
                  <a:cubicBezTo>
                    <a:pt x="35" y="23"/>
                    <a:pt x="35" y="23"/>
                    <a:pt x="36" y="23"/>
                  </a:cubicBezTo>
                  <a:cubicBezTo>
                    <a:pt x="37" y="23"/>
                    <a:pt x="37" y="23"/>
                    <a:pt x="37" y="23"/>
                  </a:cubicBezTo>
                  <a:cubicBezTo>
                    <a:pt x="37" y="24"/>
                    <a:pt x="37" y="24"/>
                    <a:pt x="37" y="24"/>
                  </a:cubicBezTo>
                  <a:cubicBezTo>
                    <a:pt x="37" y="24"/>
                    <a:pt x="37" y="24"/>
                    <a:pt x="37" y="24"/>
                  </a:cubicBezTo>
                  <a:cubicBezTo>
                    <a:pt x="37" y="24"/>
                    <a:pt x="37" y="24"/>
                    <a:pt x="37" y="24"/>
                  </a:cubicBezTo>
                  <a:cubicBezTo>
                    <a:pt x="38" y="25"/>
                    <a:pt x="38" y="25"/>
                    <a:pt x="39" y="26"/>
                  </a:cubicBezTo>
                  <a:cubicBezTo>
                    <a:pt x="40" y="26"/>
                    <a:pt x="40" y="26"/>
                    <a:pt x="40" y="26"/>
                  </a:cubicBezTo>
                  <a:cubicBezTo>
                    <a:pt x="40" y="25"/>
                    <a:pt x="40" y="24"/>
                    <a:pt x="40" y="23"/>
                  </a:cubicBezTo>
                  <a:cubicBezTo>
                    <a:pt x="40" y="22"/>
                    <a:pt x="40" y="22"/>
                    <a:pt x="40" y="22"/>
                  </a:cubicBezTo>
                  <a:cubicBezTo>
                    <a:pt x="39" y="22"/>
                    <a:pt x="39" y="22"/>
                    <a:pt x="39" y="22"/>
                  </a:cubicBezTo>
                  <a:cubicBezTo>
                    <a:pt x="38" y="22"/>
                    <a:pt x="38" y="22"/>
                    <a:pt x="38" y="22"/>
                  </a:cubicBezTo>
                  <a:cubicBezTo>
                    <a:pt x="39" y="21"/>
                    <a:pt x="39" y="21"/>
                    <a:pt x="39" y="20"/>
                  </a:cubicBezTo>
                  <a:cubicBezTo>
                    <a:pt x="39" y="19"/>
                    <a:pt x="39" y="19"/>
                    <a:pt x="39" y="19"/>
                  </a:cubicBezTo>
                  <a:cubicBezTo>
                    <a:pt x="38" y="17"/>
                    <a:pt x="38" y="18"/>
                    <a:pt x="37" y="16"/>
                  </a:cubicBezTo>
                  <a:cubicBezTo>
                    <a:pt x="37" y="15"/>
                    <a:pt x="37" y="15"/>
                    <a:pt x="37" y="15"/>
                  </a:cubicBezTo>
                  <a:cubicBezTo>
                    <a:pt x="37" y="15"/>
                    <a:pt x="37" y="15"/>
                    <a:pt x="37" y="15"/>
                  </a:cubicBezTo>
                  <a:cubicBezTo>
                    <a:pt x="41" y="12"/>
                    <a:pt x="40" y="13"/>
                    <a:pt x="43" y="12"/>
                  </a:cubicBezTo>
                  <a:cubicBezTo>
                    <a:pt x="44" y="11"/>
                    <a:pt x="44" y="11"/>
                    <a:pt x="44" y="11"/>
                  </a:cubicBezTo>
                  <a:cubicBezTo>
                    <a:pt x="45" y="8"/>
                    <a:pt x="45" y="8"/>
                    <a:pt x="45" y="8"/>
                  </a:cubicBezTo>
                  <a:cubicBezTo>
                    <a:pt x="45" y="8"/>
                    <a:pt x="45" y="8"/>
                    <a:pt x="45" y="7"/>
                  </a:cubicBezTo>
                  <a:cubicBezTo>
                    <a:pt x="47" y="8"/>
                    <a:pt x="47" y="8"/>
                    <a:pt x="47" y="8"/>
                  </a:cubicBezTo>
                  <a:cubicBezTo>
                    <a:pt x="47" y="8"/>
                    <a:pt x="47" y="8"/>
                    <a:pt x="47" y="8"/>
                  </a:cubicBezTo>
                  <a:cubicBezTo>
                    <a:pt x="48" y="8"/>
                    <a:pt x="48" y="8"/>
                    <a:pt x="48" y="8"/>
                  </a:cubicBezTo>
                  <a:cubicBezTo>
                    <a:pt x="48" y="7"/>
                    <a:pt x="48" y="7"/>
                    <a:pt x="48" y="7"/>
                  </a:cubicBezTo>
                  <a:cubicBezTo>
                    <a:pt x="48" y="7"/>
                    <a:pt x="48" y="7"/>
                    <a:pt x="48" y="7"/>
                  </a:cubicBezTo>
                  <a:cubicBezTo>
                    <a:pt x="48" y="5"/>
                    <a:pt x="48" y="6"/>
                    <a:pt x="49" y="5"/>
                  </a:cubicBezTo>
                  <a:cubicBezTo>
                    <a:pt x="49" y="4"/>
                    <a:pt x="49" y="4"/>
                    <a:pt x="49" y="4"/>
                  </a:cubicBezTo>
                  <a:cubicBezTo>
                    <a:pt x="50" y="5"/>
                    <a:pt x="50" y="5"/>
                    <a:pt x="51" y="6"/>
                  </a:cubicBezTo>
                  <a:cubicBezTo>
                    <a:pt x="51" y="7"/>
                    <a:pt x="51" y="7"/>
                    <a:pt x="51" y="7"/>
                  </a:cubicBezTo>
                  <a:cubicBezTo>
                    <a:pt x="53" y="8"/>
                    <a:pt x="52" y="7"/>
                    <a:pt x="55" y="8"/>
                  </a:cubicBezTo>
                  <a:cubicBezTo>
                    <a:pt x="56" y="7"/>
                    <a:pt x="56" y="7"/>
                    <a:pt x="56" y="7"/>
                  </a:cubicBezTo>
                  <a:cubicBezTo>
                    <a:pt x="56" y="7"/>
                    <a:pt x="56" y="7"/>
                    <a:pt x="56" y="7"/>
                  </a:cubicBezTo>
                  <a:cubicBezTo>
                    <a:pt x="57" y="7"/>
                    <a:pt x="57" y="7"/>
                    <a:pt x="59" y="7"/>
                  </a:cubicBezTo>
                  <a:cubicBezTo>
                    <a:pt x="59" y="6"/>
                    <a:pt x="59" y="6"/>
                    <a:pt x="59" y="6"/>
                  </a:cubicBezTo>
                  <a:cubicBezTo>
                    <a:pt x="59" y="5"/>
                    <a:pt x="59" y="5"/>
                    <a:pt x="60" y="4"/>
                  </a:cubicBezTo>
                  <a:cubicBezTo>
                    <a:pt x="61" y="4"/>
                    <a:pt x="61" y="4"/>
                    <a:pt x="61" y="4"/>
                  </a:cubicBezTo>
                  <a:cubicBezTo>
                    <a:pt x="61" y="3"/>
                    <a:pt x="61" y="2"/>
                    <a:pt x="62" y="1"/>
                  </a:cubicBezTo>
                  <a:cubicBezTo>
                    <a:pt x="62" y="0"/>
                    <a:pt x="62" y="0"/>
                    <a:pt x="62" y="0"/>
                  </a:cubicBezTo>
                  <a:cubicBezTo>
                    <a:pt x="63" y="0"/>
                    <a:pt x="63" y="0"/>
                    <a:pt x="63" y="0"/>
                  </a:cubicBezTo>
                  <a:cubicBezTo>
                    <a:pt x="64" y="1"/>
                    <a:pt x="64" y="1"/>
                    <a:pt x="64" y="1"/>
                  </a:cubicBezTo>
                  <a:cubicBezTo>
                    <a:pt x="64" y="1"/>
                    <a:pt x="64" y="1"/>
                    <a:pt x="64" y="1"/>
                  </a:cubicBezTo>
                  <a:cubicBezTo>
                    <a:pt x="64" y="1"/>
                    <a:pt x="64" y="1"/>
                    <a:pt x="64" y="1"/>
                  </a:cubicBezTo>
                  <a:cubicBezTo>
                    <a:pt x="65" y="1"/>
                    <a:pt x="65" y="1"/>
                    <a:pt x="65" y="1"/>
                  </a:cubicBezTo>
                  <a:cubicBezTo>
                    <a:pt x="67" y="1"/>
                    <a:pt x="68" y="2"/>
                    <a:pt x="70" y="3"/>
                  </a:cubicBezTo>
                  <a:cubicBezTo>
                    <a:pt x="71" y="3"/>
                    <a:pt x="70" y="3"/>
                    <a:pt x="71" y="3"/>
                  </a:cubicBezTo>
                  <a:cubicBezTo>
                    <a:pt x="74" y="4"/>
                    <a:pt x="74" y="4"/>
                    <a:pt x="74" y="4"/>
                  </a:cubicBezTo>
                  <a:cubicBezTo>
                    <a:pt x="76" y="5"/>
                    <a:pt x="75" y="5"/>
                    <a:pt x="77" y="5"/>
                  </a:cubicBezTo>
                  <a:cubicBezTo>
                    <a:pt x="78" y="4"/>
                    <a:pt x="78" y="4"/>
                    <a:pt x="79" y="4"/>
                  </a:cubicBezTo>
                  <a:cubicBezTo>
                    <a:pt x="79" y="4"/>
                    <a:pt x="79" y="4"/>
                    <a:pt x="79" y="4"/>
                  </a:cubicBezTo>
                  <a:cubicBezTo>
                    <a:pt x="80" y="4"/>
                    <a:pt x="82" y="5"/>
                    <a:pt x="83" y="5"/>
                  </a:cubicBezTo>
                  <a:cubicBezTo>
                    <a:pt x="84" y="7"/>
                    <a:pt x="84" y="7"/>
                    <a:pt x="84" y="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6">
              <a:extLst>
                <a:ext uri="{FF2B5EF4-FFF2-40B4-BE49-F238E27FC236}">
                  <a16:creationId xmlns:a16="http://schemas.microsoft.com/office/drawing/2014/main" id="{4F5513A7-8BD9-4F06-B911-22FF1B3CAFAB}"/>
                </a:ext>
              </a:extLst>
            </p:cNvPr>
            <p:cNvSpPr>
              <a:spLocks noEditPoints="1"/>
            </p:cNvSpPr>
            <p:nvPr/>
          </p:nvSpPr>
          <p:spPr bwMode="auto">
            <a:xfrm>
              <a:off x="16973664" y="9496188"/>
              <a:ext cx="2151392" cy="2588319"/>
            </a:xfrm>
            <a:custGeom>
              <a:avLst/>
              <a:gdLst>
                <a:gd name="T0" fmla="*/ 208 w 517"/>
                <a:gd name="T1" fmla="*/ 17 h 621"/>
                <a:gd name="T2" fmla="*/ 298 w 517"/>
                <a:gd name="T3" fmla="*/ 75 h 621"/>
                <a:gd name="T4" fmla="*/ 267 w 517"/>
                <a:gd name="T5" fmla="*/ 13 h 621"/>
                <a:gd name="T6" fmla="*/ 269 w 517"/>
                <a:gd name="T7" fmla="*/ 63 h 621"/>
                <a:gd name="T8" fmla="*/ 268 w 517"/>
                <a:gd name="T9" fmla="*/ 46 h 621"/>
                <a:gd name="T10" fmla="*/ 263 w 517"/>
                <a:gd name="T11" fmla="*/ 47 h 621"/>
                <a:gd name="T12" fmla="*/ 451 w 517"/>
                <a:gd name="T13" fmla="*/ 185 h 621"/>
                <a:gd name="T14" fmla="*/ 455 w 517"/>
                <a:gd name="T15" fmla="*/ 204 h 621"/>
                <a:gd name="T16" fmla="*/ 422 w 517"/>
                <a:gd name="T17" fmla="*/ 142 h 621"/>
                <a:gd name="T18" fmla="*/ 330 w 517"/>
                <a:gd name="T19" fmla="*/ 2 h 621"/>
                <a:gd name="T20" fmla="*/ 405 w 517"/>
                <a:gd name="T21" fmla="*/ 118 h 621"/>
                <a:gd name="T22" fmla="*/ 392 w 517"/>
                <a:gd name="T23" fmla="*/ 373 h 621"/>
                <a:gd name="T24" fmla="*/ 364 w 517"/>
                <a:gd name="T25" fmla="*/ 354 h 621"/>
                <a:gd name="T26" fmla="*/ 261 w 517"/>
                <a:gd name="T27" fmla="*/ 42 h 621"/>
                <a:gd name="T28" fmla="*/ 398 w 517"/>
                <a:gd name="T29" fmla="*/ 406 h 621"/>
                <a:gd name="T30" fmla="*/ 369 w 517"/>
                <a:gd name="T31" fmla="*/ 389 h 621"/>
                <a:gd name="T32" fmla="*/ 366 w 517"/>
                <a:gd name="T33" fmla="*/ 410 h 621"/>
                <a:gd name="T34" fmla="*/ 378 w 517"/>
                <a:gd name="T35" fmla="*/ 427 h 621"/>
                <a:gd name="T36" fmla="*/ 389 w 517"/>
                <a:gd name="T37" fmla="*/ 417 h 621"/>
                <a:gd name="T38" fmla="*/ 396 w 517"/>
                <a:gd name="T39" fmla="*/ 405 h 621"/>
                <a:gd name="T40" fmla="*/ 446 w 517"/>
                <a:gd name="T41" fmla="*/ 177 h 621"/>
                <a:gd name="T42" fmla="*/ 414 w 517"/>
                <a:gd name="T43" fmla="*/ 143 h 621"/>
                <a:gd name="T44" fmla="*/ 388 w 517"/>
                <a:gd name="T45" fmla="*/ 108 h 621"/>
                <a:gd name="T46" fmla="*/ 363 w 517"/>
                <a:gd name="T47" fmla="*/ 57 h 621"/>
                <a:gd name="T48" fmla="*/ 335 w 517"/>
                <a:gd name="T49" fmla="*/ 10 h 621"/>
                <a:gd name="T50" fmla="*/ 325 w 517"/>
                <a:gd name="T51" fmla="*/ 31 h 621"/>
                <a:gd name="T52" fmla="*/ 293 w 517"/>
                <a:gd name="T53" fmla="*/ 78 h 621"/>
                <a:gd name="T54" fmla="*/ 258 w 517"/>
                <a:gd name="T55" fmla="*/ 46 h 621"/>
                <a:gd name="T56" fmla="*/ 263 w 517"/>
                <a:gd name="T57" fmla="*/ 24 h 621"/>
                <a:gd name="T58" fmla="*/ 251 w 517"/>
                <a:gd name="T59" fmla="*/ 24 h 621"/>
                <a:gd name="T60" fmla="*/ 214 w 517"/>
                <a:gd name="T61" fmla="*/ 12 h 621"/>
                <a:gd name="T62" fmla="*/ 207 w 517"/>
                <a:gd name="T63" fmla="*/ 24 h 621"/>
                <a:gd name="T64" fmla="*/ 193 w 517"/>
                <a:gd name="T65" fmla="*/ 35 h 621"/>
                <a:gd name="T66" fmla="*/ 187 w 517"/>
                <a:gd name="T67" fmla="*/ 57 h 621"/>
                <a:gd name="T68" fmla="*/ 172 w 517"/>
                <a:gd name="T69" fmla="*/ 53 h 621"/>
                <a:gd name="T70" fmla="*/ 148 w 517"/>
                <a:gd name="T71" fmla="*/ 47 h 621"/>
                <a:gd name="T72" fmla="*/ 138 w 517"/>
                <a:gd name="T73" fmla="*/ 53 h 621"/>
                <a:gd name="T74" fmla="*/ 137 w 517"/>
                <a:gd name="T75" fmla="*/ 61 h 621"/>
                <a:gd name="T76" fmla="*/ 132 w 517"/>
                <a:gd name="T77" fmla="*/ 72 h 621"/>
                <a:gd name="T78" fmla="*/ 123 w 517"/>
                <a:gd name="T79" fmla="*/ 78 h 621"/>
                <a:gd name="T80" fmla="*/ 106 w 517"/>
                <a:gd name="T81" fmla="*/ 91 h 621"/>
                <a:gd name="T82" fmla="*/ 14 w 517"/>
                <a:gd name="T83" fmla="*/ 136 h 621"/>
                <a:gd name="T84" fmla="*/ 6 w 517"/>
                <a:gd name="T85" fmla="*/ 184 h 621"/>
                <a:gd name="T86" fmla="*/ 31 w 517"/>
                <a:gd name="T87" fmla="*/ 260 h 621"/>
                <a:gd name="T88" fmla="*/ 76 w 517"/>
                <a:gd name="T89" fmla="*/ 292 h 621"/>
                <a:gd name="T90" fmla="*/ 218 w 517"/>
                <a:gd name="T91" fmla="*/ 264 h 621"/>
                <a:gd name="T92" fmla="*/ 252 w 517"/>
                <a:gd name="T93" fmla="*/ 299 h 621"/>
                <a:gd name="T94" fmla="*/ 273 w 517"/>
                <a:gd name="T95" fmla="*/ 286 h 621"/>
                <a:gd name="T96" fmla="*/ 283 w 517"/>
                <a:gd name="T97" fmla="*/ 293 h 621"/>
                <a:gd name="T98" fmla="*/ 303 w 517"/>
                <a:gd name="T99" fmla="*/ 327 h 621"/>
                <a:gd name="T100" fmla="*/ 356 w 517"/>
                <a:gd name="T101" fmla="*/ 348 h 621"/>
                <a:gd name="T102" fmla="*/ 375 w 517"/>
                <a:gd name="T103" fmla="*/ 362 h 621"/>
                <a:gd name="T104" fmla="*/ 425 w 517"/>
                <a:gd name="T105" fmla="*/ 306 h 621"/>
                <a:gd name="T106" fmla="*/ 441 w 517"/>
                <a:gd name="T107" fmla="*/ 274 h 621"/>
                <a:gd name="T108" fmla="*/ 198 w 517"/>
                <a:gd name="T109" fmla="*/ 18 h 621"/>
                <a:gd name="T110" fmla="*/ 3 w 517"/>
                <a:gd name="T111" fmla="*/ 189 h 621"/>
                <a:gd name="T112" fmla="*/ 138 w 517"/>
                <a:gd name="T113" fmla="*/ 50 h 621"/>
                <a:gd name="T114" fmla="*/ 385 w 517"/>
                <a:gd name="T115" fmla="*/ 426 h 621"/>
                <a:gd name="T116" fmla="*/ 277 w 517"/>
                <a:gd name="T117" fmla="*/ 314 h 621"/>
                <a:gd name="T118" fmla="*/ 283 w 517"/>
                <a:gd name="T119" fmla="*/ 316 h 621"/>
                <a:gd name="T120" fmla="*/ 120 w 517"/>
                <a:gd name="T121" fmla="*/ 27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7" h="621">
                  <a:moveTo>
                    <a:pt x="196" y="14"/>
                  </a:moveTo>
                  <a:cubicBezTo>
                    <a:pt x="196" y="13"/>
                    <a:pt x="196" y="13"/>
                    <a:pt x="196" y="13"/>
                  </a:cubicBezTo>
                  <a:cubicBezTo>
                    <a:pt x="196" y="12"/>
                    <a:pt x="196" y="12"/>
                    <a:pt x="196" y="12"/>
                  </a:cubicBezTo>
                  <a:cubicBezTo>
                    <a:pt x="196" y="12"/>
                    <a:pt x="196" y="12"/>
                    <a:pt x="196" y="12"/>
                  </a:cubicBezTo>
                  <a:cubicBezTo>
                    <a:pt x="197" y="12"/>
                    <a:pt x="197" y="12"/>
                    <a:pt x="197" y="12"/>
                  </a:cubicBezTo>
                  <a:cubicBezTo>
                    <a:pt x="197" y="13"/>
                    <a:pt x="198" y="13"/>
                    <a:pt x="198" y="14"/>
                  </a:cubicBezTo>
                  <a:cubicBezTo>
                    <a:pt x="199" y="15"/>
                    <a:pt x="199" y="15"/>
                    <a:pt x="199" y="15"/>
                  </a:cubicBezTo>
                  <a:cubicBezTo>
                    <a:pt x="200" y="15"/>
                    <a:pt x="200" y="15"/>
                    <a:pt x="200" y="15"/>
                  </a:cubicBezTo>
                  <a:cubicBezTo>
                    <a:pt x="202" y="14"/>
                    <a:pt x="202" y="14"/>
                    <a:pt x="202" y="14"/>
                  </a:cubicBezTo>
                  <a:cubicBezTo>
                    <a:pt x="203" y="14"/>
                    <a:pt x="203" y="14"/>
                    <a:pt x="203" y="14"/>
                  </a:cubicBezTo>
                  <a:cubicBezTo>
                    <a:pt x="203" y="14"/>
                    <a:pt x="203" y="14"/>
                    <a:pt x="203" y="14"/>
                  </a:cubicBezTo>
                  <a:cubicBezTo>
                    <a:pt x="205" y="13"/>
                    <a:pt x="205" y="13"/>
                    <a:pt x="205" y="13"/>
                  </a:cubicBezTo>
                  <a:cubicBezTo>
                    <a:pt x="206" y="13"/>
                    <a:pt x="206" y="13"/>
                    <a:pt x="206" y="13"/>
                  </a:cubicBezTo>
                  <a:cubicBezTo>
                    <a:pt x="206" y="12"/>
                    <a:pt x="206" y="12"/>
                    <a:pt x="206" y="12"/>
                  </a:cubicBezTo>
                  <a:cubicBezTo>
                    <a:pt x="207" y="13"/>
                    <a:pt x="207" y="13"/>
                    <a:pt x="207" y="13"/>
                  </a:cubicBezTo>
                  <a:cubicBezTo>
                    <a:pt x="208" y="14"/>
                    <a:pt x="208" y="14"/>
                    <a:pt x="208" y="14"/>
                  </a:cubicBezTo>
                  <a:cubicBezTo>
                    <a:pt x="208" y="15"/>
                    <a:pt x="208" y="15"/>
                    <a:pt x="208" y="15"/>
                  </a:cubicBezTo>
                  <a:cubicBezTo>
                    <a:pt x="209" y="15"/>
                    <a:pt x="209" y="15"/>
                    <a:pt x="209" y="15"/>
                  </a:cubicBezTo>
                  <a:cubicBezTo>
                    <a:pt x="209" y="15"/>
                    <a:pt x="209" y="15"/>
                    <a:pt x="209" y="15"/>
                  </a:cubicBezTo>
                  <a:cubicBezTo>
                    <a:pt x="208" y="16"/>
                    <a:pt x="208" y="16"/>
                    <a:pt x="208" y="16"/>
                  </a:cubicBezTo>
                  <a:cubicBezTo>
                    <a:pt x="208" y="17"/>
                    <a:pt x="208" y="17"/>
                    <a:pt x="208" y="17"/>
                  </a:cubicBezTo>
                  <a:cubicBezTo>
                    <a:pt x="207" y="17"/>
                    <a:pt x="207" y="17"/>
                    <a:pt x="207" y="17"/>
                  </a:cubicBezTo>
                  <a:cubicBezTo>
                    <a:pt x="206" y="18"/>
                    <a:pt x="206" y="18"/>
                    <a:pt x="206" y="18"/>
                  </a:cubicBezTo>
                  <a:cubicBezTo>
                    <a:pt x="203" y="21"/>
                    <a:pt x="203" y="21"/>
                    <a:pt x="203" y="21"/>
                  </a:cubicBezTo>
                  <a:cubicBezTo>
                    <a:pt x="198" y="18"/>
                    <a:pt x="199" y="19"/>
                    <a:pt x="198" y="17"/>
                  </a:cubicBezTo>
                  <a:cubicBezTo>
                    <a:pt x="197" y="15"/>
                    <a:pt x="197" y="15"/>
                    <a:pt x="197" y="15"/>
                  </a:cubicBezTo>
                  <a:cubicBezTo>
                    <a:pt x="196" y="14"/>
                    <a:pt x="196" y="14"/>
                    <a:pt x="196" y="14"/>
                  </a:cubicBezTo>
                  <a:close/>
                  <a:moveTo>
                    <a:pt x="270" y="64"/>
                  </a:moveTo>
                  <a:cubicBezTo>
                    <a:pt x="270" y="65"/>
                    <a:pt x="270" y="65"/>
                    <a:pt x="270" y="65"/>
                  </a:cubicBezTo>
                  <a:cubicBezTo>
                    <a:pt x="271" y="66"/>
                    <a:pt x="271" y="66"/>
                    <a:pt x="271" y="66"/>
                  </a:cubicBezTo>
                  <a:cubicBezTo>
                    <a:pt x="272" y="65"/>
                    <a:pt x="272" y="65"/>
                    <a:pt x="272" y="65"/>
                  </a:cubicBezTo>
                  <a:cubicBezTo>
                    <a:pt x="271" y="65"/>
                    <a:pt x="271" y="65"/>
                    <a:pt x="271" y="65"/>
                  </a:cubicBezTo>
                  <a:cubicBezTo>
                    <a:pt x="271" y="64"/>
                    <a:pt x="271" y="64"/>
                    <a:pt x="271" y="64"/>
                  </a:cubicBezTo>
                  <a:cubicBezTo>
                    <a:pt x="271" y="63"/>
                    <a:pt x="271" y="63"/>
                    <a:pt x="271" y="63"/>
                  </a:cubicBezTo>
                  <a:cubicBezTo>
                    <a:pt x="270" y="64"/>
                    <a:pt x="270" y="64"/>
                    <a:pt x="270" y="64"/>
                  </a:cubicBezTo>
                  <a:cubicBezTo>
                    <a:pt x="270" y="64"/>
                    <a:pt x="270" y="64"/>
                    <a:pt x="270" y="64"/>
                  </a:cubicBezTo>
                  <a:cubicBezTo>
                    <a:pt x="270" y="64"/>
                    <a:pt x="270" y="64"/>
                    <a:pt x="270" y="64"/>
                  </a:cubicBezTo>
                  <a:close/>
                  <a:moveTo>
                    <a:pt x="296" y="76"/>
                  </a:moveTo>
                  <a:cubicBezTo>
                    <a:pt x="296" y="76"/>
                    <a:pt x="296" y="76"/>
                    <a:pt x="296" y="76"/>
                  </a:cubicBezTo>
                  <a:cubicBezTo>
                    <a:pt x="297" y="76"/>
                    <a:pt x="297" y="76"/>
                    <a:pt x="297" y="76"/>
                  </a:cubicBezTo>
                  <a:cubicBezTo>
                    <a:pt x="297" y="75"/>
                    <a:pt x="297" y="75"/>
                    <a:pt x="297" y="75"/>
                  </a:cubicBezTo>
                  <a:cubicBezTo>
                    <a:pt x="298" y="75"/>
                    <a:pt x="298" y="75"/>
                    <a:pt x="298" y="75"/>
                  </a:cubicBezTo>
                  <a:cubicBezTo>
                    <a:pt x="299" y="74"/>
                    <a:pt x="299" y="74"/>
                    <a:pt x="299" y="74"/>
                  </a:cubicBezTo>
                  <a:cubicBezTo>
                    <a:pt x="301" y="74"/>
                    <a:pt x="301" y="74"/>
                    <a:pt x="301" y="74"/>
                  </a:cubicBezTo>
                  <a:cubicBezTo>
                    <a:pt x="300" y="72"/>
                    <a:pt x="300" y="72"/>
                    <a:pt x="300" y="72"/>
                  </a:cubicBezTo>
                  <a:cubicBezTo>
                    <a:pt x="300" y="72"/>
                    <a:pt x="300" y="72"/>
                    <a:pt x="300" y="72"/>
                  </a:cubicBezTo>
                  <a:cubicBezTo>
                    <a:pt x="298" y="73"/>
                    <a:pt x="299" y="73"/>
                    <a:pt x="296" y="73"/>
                  </a:cubicBezTo>
                  <a:cubicBezTo>
                    <a:pt x="295" y="74"/>
                    <a:pt x="296" y="74"/>
                    <a:pt x="295" y="75"/>
                  </a:cubicBezTo>
                  <a:cubicBezTo>
                    <a:pt x="295" y="76"/>
                    <a:pt x="295" y="76"/>
                    <a:pt x="295" y="76"/>
                  </a:cubicBezTo>
                  <a:cubicBezTo>
                    <a:pt x="295" y="76"/>
                    <a:pt x="295" y="76"/>
                    <a:pt x="295" y="76"/>
                  </a:cubicBezTo>
                  <a:cubicBezTo>
                    <a:pt x="296" y="76"/>
                    <a:pt x="296" y="76"/>
                    <a:pt x="296" y="76"/>
                  </a:cubicBezTo>
                  <a:close/>
                  <a:moveTo>
                    <a:pt x="329" y="1"/>
                  </a:moveTo>
                  <a:cubicBezTo>
                    <a:pt x="329" y="0"/>
                    <a:pt x="329" y="0"/>
                    <a:pt x="329" y="0"/>
                  </a:cubicBezTo>
                  <a:cubicBezTo>
                    <a:pt x="328" y="0"/>
                    <a:pt x="328" y="0"/>
                    <a:pt x="328" y="0"/>
                  </a:cubicBezTo>
                  <a:cubicBezTo>
                    <a:pt x="328" y="0"/>
                    <a:pt x="328" y="0"/>
                    <a:pt x="328" y="0"/>
                  </a:cubicBezTo>
                  <a:cubicBezTo>
                    <a:pt x="328" y="1"/>
                    <a:pt x="328" y="1"/>
                    <a:pt x="328" y="1"/>
                  </a:cubicBezTo>
                  <a:cubicBezTo>
                    <a:pt x="329" y="1"/>
                    <a:pt x="329" y="1"/>
                    <a:pt x="329" y="1"/>
                  </a:cubicBezTo>
                  <a:close/>
                  <a:moveTo>
                    <a:pt x="266" y="15"/>
                  </a:moveTo>
                  <a:cubicBezTo>
                    <a:pt x="268" y="12"/>
                    <a:pt x="268" y="12"/>
                    <a:pt x="268" y="12"/>
                  </a:cubicBezTo>
                  <a:cubicBezTo>
                    <a:pt x="268" y="10"/>
                    <a:pt x="268" y="10"/>
                    <a:pt x="268" y="10"/>
                  </a:cubicBezTo>
                  <a:cubicBezTo>
                    <a:pt x="268" y="11"/>
                    <a:pt x="268" y="11"/>
                    <a:pt x="268" y="11"/>
                  </a:cubicBezTo>
                  <a:cubicBezTo>
                    <a:pt x="267" y="12"/>
                    <a:pt x="268" y="11"/>
                    <a:pt x="267" y="12"/>
                  </a:cubicBezTo>
                  <a:cubicBezTo>
                    <a:pt x="267" y="12"/>
                    <a:pt x="267" y="12"/>
                    <a:pt x="267" y="13"/>
                  </a:cubicBezTo>
                  <a:cubicBezTo>
                    <a:pt x="266" y="14"/>
                    <a:pt x="266" y="14"/>
                    <a:pt x="266" y="14"/>
                  </a:cubicBezTo>
                  <a:cubicBezTo>
                    <a:pt x="265" y="15"/>
                    <a:pt x="265" y="15"/>
                    <a:pt x="265" y="15"/>
                  </a:cubicBezTo>
                  <a:cubicBezTo>
                    <a:pt x="265" y="15"/>
                    <a:pt x="265" y="15"/>
                    <a:pt x="265" y="15"/>
                  </a:cubicBezTo>
                  <a:cubicBezTo>
                    <a:pt x="266" y="15"/>
                    <a:pt x="266" y="15"/>
                    <a:pt x="266" y="15"/>
                  </a:cubicBezTo>
                  <a:close/>
                  <a:moveTo>
                    <a:pt x="220" y="12"/>
                  </a:moveTo>
                  <a:cubicBezTo>
                    <a:pt x="221" y="14"/>
                    <a:pt x="221" y="14"/>
                    <a:pt x="221" y="14"/>
                  </a:cubicBezTo>
                  <a:cubicBezTo>
                    <a:pt x="221" y="14"/>
                    <a:pt x="221" y="14"/>
                    <a:pt x="221" y="14"/>
                  </a:cubicBezTo>
                  <a:cubicBezTo>
                    <a:pt x="221" y="12"/>
                    <a:pt x="221" y="12"/>
                    <a:pt x="221" y="12"/>
                  </a:cubicBezTo>
                  <a:cubicBezTo>
                    <a:pt x="221" y="11"/>
                    <a:pt x="221" y="11"/>
                    <a:pt x="221" y="11"/>
                  </a:cubicBezTo>
                  <a:cubicBezTo>
                    <a:pt x="221" y="10"/>
                    <a:pt x="221" y="10"/>
                    <a:pt x="221" y="10"/>
                  </a:cubicBezTo>
                  <a:cubicBezTo>
                    <a:pt x="221" y="10"/>
                    <a:pt x="221" y="10"/>
                    <a:pt x="221" y="10"/>
                  </a:cubicBezTo>
                  <a:cubicBezTo>
                    <a:pt x="220" y="11"/>
                    <a:pt x="220" y="11"/>
                    <a:pt x="220" y="11"/>
                  </a:cubicBezTo>
                  <a:cubicBezTo>
                    <a:pt x="220" y="11"/>
                    <a:pt x="220" y="11"/>
                    <a:pt x="220" y="11"/>
                  </a:cubicBezTo>
                  <a:cubicBezTo>
                    <a:pt x="220" y="12"/>
                    <a:pt x="220" y="12"/>
                    <a:pt x="220" y="12"/>
                  </a:cubicBezTo>
                  <a:cubicBezTo>
                    <a:pt x="220" y="12"/>
                    <a:pt x="220" y="12"/>
                    <a:pt x="220" y="12"/>
                  </a:cubicBezTo>
                  <a:close/>
                  <a:moveTo>
                    <a:pt x="265" y="16"/>
                  </a:moveTo>
                  <a:cubicBezTo>
                    <a:pt x="265" y="16"/>
                    <a:pt x="265" y="16"/>
                    <a:pt x="265" y="16"/>
                  </a:cubicBezTo>
                  <a:cubicBezTo>
                    <a:pt x="264" y="16"/>
                    <a:pt x="263" y="17"/>
                    <a:pt x="262" y="17"/>
                  </a:cubicBezTo>
                  <a:cubicBezTo>
                    <a:pt x="261" y="18"/>
                    <a:pt x="261" y="18"/>
                    <a:pt x="261" y="18"/>
                  </a:cubicBezTo>
                  <a:cubicBezTo>
                    <a:pt x="264" y="17"/>
                    <a:pt x="263" y="17"/>
                    <a:pt x="265" y="16"/>
                  </a:cubicBezTo>
                  <a:close/>
                  <a:moveTo>
                    <a:pt x="269" y="63"/>
                  </a:moveTo>
                  <a:cubicBezTo>
                    <a:pt x="269" y="63"/>
                    <a:pt x="269" y="63"/>
                    <a:pt x="269" y="63"/>
                  </a:cubicBezTo>
                  <a:cubicBezTo>
                    <a:pt x="269" y="63"/>
                    <a:pt x="269" y="63"/>
                    <a:pt x="269" y="63"/>
                  </a:cubicBezTo>
                  <a:cubicBezTo>
                    <a:pt x="269" y="62"/>
                    <a:pt x="269" y="62"/>
                    <a:pt x="269" y="62"/>
                  </a:cubicBezTo>
                  <a:cubicBezTo>
                    <a:pt x="269" y="62"/>
                    <a:pt x="269" y="62"/>
                    <a:pt x="269" y="62"/>
                  </a:cubicBezTo>
                  <a:lnTo>
                    <a:pt x="269" y="63"/>
                  </a:lnTo>
                  <a:close/>
                  <a:moveTo>
                    <a:pt x="328" y="6"/>
                  </a:moveTo>
                  <a:cubicBezTo>
                    <a:pt x="328" y="7"/>
                    <a:pt x="328" y="7"/>
                    <a:pt x="328" y="7"/>
                  </a:cubicBezTo>
                  <a:cubicBezTo>
                    <a:pt x="328" y="7"/>
                    <a:pt x="328" y="7"/>
                    <a:pt x="328" y="7"/>
                  </a:cubicBezTo>
                  <a:cubicBezTo>
                    <a:pt x="329" y="8"/>
                    <a:pt x="329" y="8"/>
                    <a:pt x="329" y="8"/>
                  </a:cubicBezTo>
                  <a:cubicBezTo>
                    <a:pt x="330" y="7"/>
                    <a:pt x="330" y="7"/>
                    <a:pt x="330" y="7"/>
                  </a:cubicBezTo>
                  <a:cubicBezTo>
                    <a:pt x="329" y="6"/>
                    <a:pt x="329" y="6"/>
                    <a:pt x="329" y="6"/>
                  </a:cubicBezTo>
                  <a:cubicBezTo>
                    <a:pt x="328" y="6"/>
                    <a:pt x="328" y="6"/>
                    <a:pt x="328" y="6"/>
                  </a:cubicBezTo>
                  <a:close/>
                  <a:moveTo>
                    <a:pt x="265" y="63"/>
                  </a:moveTo>
                  <a:cubicBezTo>
                    <a:pt x="265" y="63"/>
                    <a:pt x="265" y="63"/>
                    <a:pt x="265" y="63"/>
                  </a:cubicBezTo>
                  <a:cubicBezTo>
                    <a:pt x="265" y="63"/>
                    <a:pt x="265" y="63"/>
                    <a:pt x="265" y="63"/>
                  </a:cubicBezTo>
                  <a:cubicBezTo>
                    <a:pt x="266" y="63"/>
                    <a:pt x="266" y="63"/>
                    <a:pt x="266" y="63"/>
                  </a:cubicBezTo>
                  <a:cubicBezTo>
                    <a:pt x="266" y="62"/>
                    <a:pt x="266" y="62"/>
                    <a:pt x="266" y="62"/>
                  </a:cubicBezTo>
                  <a:cubicBezTo>
                    <a:pt x="266" y="62"/>
                    <a:pt x="266" y="62"/>
                    <a:pt x="266" y="62"/>
                  </a:cubicBezTo>
                  <a:cubicBezTo>
                    <a:pt x="265" y="62"/>
                    <a:pt x="265" y="62"/>
                    <a:pt x="265" y="62"/>
                  </a:cubicBezTo>
                  <a:cubicBezTo>
                    <a:pt x="265" y="63"/>
                    <a:pt x="265" y="63"/>
                    <a:pt x="265" y="63"/>
                  </a:cubicBezTo>
                  <a:close/>
                  <a:moveTo>
                    <a:pt x="268" y="46"/>
                  </a:moveTo>
                  <a:cubicBezTo>
                    <a:pt x="268" y="46"/>
                    <a:pt x="268" y="46"/>
                    <a:pt x="268" y="46"/>
                  </a:cubicBezTo>
                  <a:cubicBezTo>
                    <a:pt x="268" y="45"/>
                    <a:pt x="268" y="45"/>
                    <a:pt x="268" y="45"/>
                  </a:cubicBezTo>
                  <a:cubicBezTo>
                    <a:pt x="268" y="44"/>
                    <a:pt x="268" y="44"/>
                    <a:pt x="268" y="44"/>
                  </a:cubicBezTo>
                  <a:cubicBezTo>
                    <a:pt x="268" y="43"/>
                    <a:pt x="268" y="43"/>
                    <a:pt x="268" y="43"/>
                  </a:cubicBezTo>
                  <a:cubicBezTo>
                    <a:pt x="269" y="43"/>
                    <a:pt x="269" y="43"/>
                    <a:pt x="269" y="43"/>
                  </a:cubicBezTo>
                  <a:cubicBezTo>
                    <a:pt x="269" y="43"/>
                    <a:pt x="269" y="43"/>
                    <a:pt x="269" y="43"/>
                  </a:cubicBezTo>
                  <a:cubicBezTo>
                    <a:pt x="269" y="42"/>
                    <a:pt x="269" y="42"/>
                    <a:pt x="269" y="42"/>
                  </a:cubicBezTo>
                  <a:cubicBezTo>
                    <a:pt x="269" y="42"/>
                    <a:pt x="269" y="42"/>
                    <a:pt x="269" y="42"/>
                  </a:cubicBezTo>
                  <a:cubicBezTo>
                    <a:pt x="269" y="42"/>
                    <a:pt x="269" y="42"/>
                    <a:pt x="269" y="42"/>
                  </a:cubicBezTo>
                  <a:cubicBezTo>
                    <a:pt x="268" y="43"/>
                    <a:pt x="268" y="43"/>
                    <a:pt x="268" y="43"/>
                  </a:cubicBezTo>
                  <a:cubicBezTo>
                    <a:pt x="268" y="43"/>
                    <a:pt x="268" y="43"/>
                    <a:pt x="268" y="43"/>
                  </a:cubicBezTo>
                  <a:cubicBezTo>
                    <a:pt x="267" y="42"/>
                    <a:pt x="267" y="42"/>
                    <a:pt x="267" y="42"/>
                  </a:cubicBezTo>
                  <a:cubicBezTo>
                    <a:pt x="267" y="41"/>
                    <a:pt x="267" y="41"/>
                    <a:pt x="267" y="41"/>
                  </a:cubicBezTo>
                  <a:cubicBezTo>
                    <a:pt x="267" y="41"/>
                    <a:pt x="267" y="41"/>
                    <a:pt x="267" y="41"/>
                  </a:cubicBezTo>
                  <a:cubicBezTo>
                    <a:pt x="267" y="41"/>
                    <a:pt x="267" y="41"/>
                    <a:pt x="267" y="41"/>
                  </a:cubicBezTo>
                  <a:cubicBezTo>
                    <a:pt x="266" y="41"/>
                    <a:pt x="266" y="41"/>
                    <a:pt x="266" y="41"/>
                  </a:cubicBezTo>
                  <a:cubicBezTo>
                    <a:pt x="265" y="42"/>
                    <a:pt x="265" y="42"/>
                    <a:pt x="265" y="42"/>
                  </a:cubicBezTo>
                  <a:cubicBezTo>
                    <a:pt x="264" y="43"/>
                    <a:pt x="264" y="43"/>
                    <a:pt x="264" y="43"/>
                  </a:cubicBezTo>
                  <a:cubicBezTo>
                    <a:pt x="264" y="45"/>
                    <a:pt x="264" y="44"/>
                    <a:pt x="264" y="46"/>
                  </a:cubicBezTo>
                  <a:cubicBezTo>
                    <a:pt x="264" y="47"/>
                    <a:pt x="264" y="47"/>
                    <a:pt x="264" y="47"/>
                  </a:cubicBezTo>
                  <a:cubicBezTo>
                    <a:pt x="263" y="47"/>
                    <a:pt x="263" y="47"/>
                    <a:pt x="263" y="47"/>
                  </a:cubicBezTo>
                  <a:cubicBezTo>
                    <a:pt x="263" y="47"/>
                    <a:pt x="263" y="47"/>
                    <a:pt x="263" y="47"/>
                  </a:cubicBezTo>
                  <a:cubicBezTo>
                    <a:pt x="264" y="47"/>
                    <a:pt x="264" y="47"/>
                    <a:pt x="267" y="48"/>
                  </a:cubicBezTo>
                  <a:cubicBezTo>
                    <a:pt x="268" y="48"/>
                    <a:pt x="268" y="48"/>
                    <a:pt x="269" y="48"/>
                  </a:cubicBezTo>
                  <a:cubicBezTo>
                    <a:pt x="270" y="47"/>
                    <a:pt x="270" y="47"/>
                    <a:pt x="270" y="47"/>
                  </a:cubicBezTo>
                  <a:cubicBezTo>
                    <a:pt x="270" y="47"/>
                    <a:pt x="270" y="47"/>
                    <a:pt x="270" y="47"/>
                  </a:cubicBezTo>
                  <a:cubicBezTo>
                    <a:pt x="270" y="47"/>
                    <a:pt x="270" y="47"/>
                    <a:pt x="270" y="47"/>
                  </a:cubicBezTo>
                  <a:cubicBezTo>
                    <a:pt x="269" y="47"/>
                    <a:pt x="269" y="47"/>
                    <a:pt x="269" y="47"/>
                  </a:cubicBezTo>
                  <a:cubicBezTo>
                    <a:pt x="269" y="47"/>
                    <a:pt x="268" y="46"/>
                    <a:pt x="268" y="46"/>
                  </a:cubicBezTo>
                  <a:close/>
                  <a:moveTo>
                    <a:pt x="430" y="160"/>
                  </a:moveTo>
                  <a:cubicBezTo>
                    <a:pt x="431" y="160"/>
                    <a:pt x="431" y="160"/>
                    <a:pt x="431" y="160"/>
                  </a:cubicBezTo>
                  <a:cubicBezTo>
                    <a:pt x="431" y="159"/>
                    <a:pt x="431" y="159"/>
                    <a:pt x="431" y="159"/>
                  </a:cubicBezTo>
                  <a:cubicBezTo>
                    <a:pt x="431" y="159"/>
                    <a:pt x="431" y="159"/>
                    <a:pt x="430" y="158"/>
                  </a:cubicBezTo>
                  <a:cubicBezTo>
                    <a:pt x="430" y="157"/>
                    <a:pt x="430" y="157"/>
                    <a:pt x="430" y="157"/>
                  </a:cubicBezTo>
                  <a:cubicBezTo>
                    <a:pt x="430" y="157"/>
                    <a:pt x="430" y="157"/>
                    <a:pt x="430" y="157"/>
                  </a:cubicBezTo>
                  <a:cubicBezTo>
                    <a:pt x="430" y="157"/>
                    <a:pt x="430" y="157"/>
                    <a:pt x="430" y="157"/>
                  </a:cubicBezTo>
                  <a:cubicBezTo>
                    <a:pt x="429" y="157"/>
                    <a:pt x="429" y="157"/>
                    <a:pt x="429" y="157"/>
                  </a:cubicBezTo>
                  <a:cubicBezTo>
                    <a:pt x="428" y="156"/>
                    <a:pt x="428" y="156"/>
                    <a:pt x="428" y="156"/>
                  </a:cubicBezTo>
                  <a:cubicBezTo>
                    <a:pt x="428" y="157"/>
                    <a:pt x="428" y="157"/>
                    <a:pt x="428" y="157"/>
                  </a:cubicBezTo>
                  <a:cubicBezTo>
                    <a:pt x="430" y="160"/>
                    <a:pt x="430" y="160"/>
                    <a:pt x="430" y="160"/>
                  </a:cubicBezTo>
                  <a:cubicBezTo>
                    <a:pt x="430" y="160"/>
                    <a:pt x="430" y="160"/>
                    <a:pt x="430" y="160"/>
                  </a:cubicBezTo>
                  <a:close/>
                  <a:moveTo>
                    <a:pt x="451" y="185"/>
                  </a:moveTo>
                  <a:cubicBezTo>
                    <a:pt x="451" y="184"/>
                    <a:pt x="451" y="184"/>
                    <a:pt x="451" y="184"/>
                  </a:cubicBezTo>
                  <a:cubicBezTo>
                    <a:pt x="451" y="182"/>
                    <a:pt x="453" y="178"/>
                    <a:pt x="454" y="176"/>
                  </a:cubicBezTo>
                  <a:cubicBezTo>
                    <a:pt x="454" y="175"/>
                    <a:pt x="454" y="175"/>
                    <a:pt x="454" y="175"/>
                  </a:cubicBezTo>
                  <a:cubicBezTo>
                    <a:pt x="453" y="174"/>
                    <a:pt x="453" y="174"/>
                    <a:pt x="453" y="174"/>
                  </a:cubicBezTo>
                  <a:cubicBezTo>
                    <a:pt x="453" y="172"/>
                    <a:pt x="453" y="172"/>
                    <a:pt x="453" y="172"/>
                  </a:cubicBezTo>
                  <a:cubicBezTo>
                    <a:pt x="453" y="172"/>
                    <a:pt x="453" y="172"/>
                    <a:pt x="453" y="172"/>
                  </a:cubicBezTo>
                  <a:cubicBezTo>
                    <a:pt x="453" y="172"/>
                    <a:pt x="453" y="172"/>
                    <a:pt x="452" y="172"/>
                  </a:cubicBezTo>
                  <a:cubicBezTo>
                    <a:pt x="452" y="173"/>
                    <a:pt x="452" y="173"/>
                    <a:pt x="452" y="173"/>
                  </a:cubicBezTo>
                  <a:cubicBezTo>
                    <a:pt x="452" y="173"/>
                    <a:pt x="452" y="173"/>
                    <a:pt x="452" y="173"/>
                  </a:cubicBezTo>
                  <a:cubicBezTo>
                    <a:pt x="453" y="174"/>
                    <a:pt x="453" y="174"/>
                    <a:pt x="453" y="174"/>
                  </a:cubicBezTo>
                  <a:cubicBezTo>
                    <a:pt x="453" y="175"/>
                    <a:pt x="453" y="175"/>
                    <a:pt x="453" y="175"/>
                  </a:cubicBezTo>
                  <a:cubicBezTo>
                    <a:pt x="452" y="176"/>
                    <a:pt x="452" y="176"/>
                    <a:pt x="452" y="176"/>
                  </a:cubicBezTo>
                  <a:cubicBezTo>
                    <a:pt x="451" y="177"/>
                    <a:pt x="451" y="177"/>
                    <a:pt x="451" y="177"/>
                  </a:cubicBezTo>
                  <a:cubicBezTo>
                    <a:pt x="451" y="179"/>
                    <a:pt x="451" y="179"/>
                    <a:pt x="451" y="179"/>
                  </a:cubicBezTo>
                  <a:cubicBezTo>
                    <a:pt x="451" y="179"/>
                    <a:pt x="451" y="179"/>
                    <a:pt x="451" y="179"/>
                  </a:cubicBezTo>
                  <a:cubicBezTo>
                    <a:pt x="450" y="181"/>
                    <a:pt x="450" y="181"/>
                    <a:pt x="450" y="181"/>
                  </a:cubicBezTo>
                  <a:cubicBezTo>
                    <a:pt x="450" y="182"/>
                    <a:pt x="450" y="182"/>
                    <a:pt x="450" y="182"/>
                  </a:cubicBezTo>
                  <a:cubicBezTo>
                    <a:pt x="450" y="184"/>
                    <a:pt x="450" y="184"/>
                    <a:pt x="450" y="184"/>
                  </a:cubicBezTo>
                  <a:cubicBezTo>
                    <a:pt x="451" y="185"/>
                    <a:pt x="451" y="185"/>
                    <a:pt x="451" y="185"/>
                  </a:cubicBezTo>
                  <a:close/>
                  <a:moveTo>
                    <a:pt x="455" y="204"/>
                  </a:moveTo>
                  <a:cubicBezTo>
                    <a:pt x="455" y="204"/>
                    <a:pt x="455" y="204"/>
                    <a:pt x="455" y="204"/>
                  </a:cubicBezTo>
                  <a:cubicBezTo>
                    <a:pt x="455" y="202"/>
                    <a:pt x="455" y="202"/>
                    <a:pt x="455" y="202"/>
                  </a:cubicBezTo>
                  <a:cubicBezTo>
                    <a:pt x="455" y="200"/>
                    <a:pt x="455" y="200"/>
                    <a:pt x="455" y="200"/>
                  </a:cubicBezTo>
                  <a:cubicBezTo>
                    <a:pt x="455" y="200"/>
                    <a:pt x="455" y="200"/>
                    <a:pt x="455" y="200"/>
                  </a:cubicBezTo>
                  <a:cubicBezTo>
                    <a:pt x="454" y="200"/>
                    <a:pt x="454" y="200"/>
                    <a:pt x="454" y="200"/>
                  </a:cubicBezTo>
                  <a:cubicBezTo>
                    <a:pt x="454" y="202"/>
                    <a:pt x="454" y="201"/>
                    <a:pt x="454" y="203"/>
                  </a:cubicBezTo>
                  <a:lnTo>
                    <a:pt x="455" y="204"/>
                  </a:lnTo>
                  <a:close/>
                  <a:moveTo>
                    <a:pt x="455" y="206"/>
                  </a:moveTo>
                  <a:cubicBezTo>
                    <a:pt x="455" y="208"/>
                    <a:pt x="455" y="208"/>
                    <a:pt x="455" y="208"/>
                  </a:cubicBezTo>
                  <a:cubicBezTo>
                    <a:pt x="455" y="209"/>
                    <a:pt x="455" y="209"/>
                    <a:pt x="455" y="209"/>
                  </a:cubicBezTo>
                  <a:cubicBezTo>
                    <a:pt x="455" y="209"/>
                    <a:pt x="455" y="209"/>
                    <a:pt x="455" y="209"/>
                  </a:cubicBezTo>
                  <a:cubicBezTo>
                    <a:pt x="456" y="205"/>
                    <a:pt x="456" y="205"/>
                    <a:pt x="456" y="205"/>
                  </a:cubicBezTo>
                  <a:cubicBezTo>
                    <a:pt x="456" y="205"/>
                    <a:pt x="456" y="205"/>
                    <a:pt x="456" y="205"/>
                  </a:cubicBezTo>
                  <a:cubicBezTo>
                    <a:pt x="455" y="205"/>
                    <a:pt x="455" y="205"/>
                    <a:pt x="455" y="205"/>
                  </a:cubicBezTo>
                  <a:cubicBezTo>
                    <a:pt x="455" y="206"/>
                    <a:pt x="455" y="206"/>
                    <a:pt x="455" y="206"/>
                  </a:cubicBezTo>
                  <a:close/>
                  <a:moveTo>
                    <a:pt x="422" y="142"/>
                  </a:moveTo>
                  <a:cubicBezTo>
                    <a:pt x="423" y="142"/>
                    <a:pt x="423" y="142"/>
                    <a:pt x="423" y="142"/>
                  </a:cubicBezTo>
                  <a:cubicBezTo>
                    <a:pt x="422" y="141"/>
                    <a:pt x="422" y="141"/>
                    <a:pt x="422" y="141"/>
                  </a:cubicBezTo>
                  <a:cubicBezTo>
                    <a:pt x="422" y="141"/>
                    <a:pt x="422" y="141"/>
                    <a:pt x="422" y="141"/>
                  </a:cubicBezTo>
                  <a:cubicBezTo>
                    <a:pt x="422" y="142"/>
                    <a:pt x="422" y="142"/>
                    <a:pt x="422" y="142"/>
                  </a:cubicBezTo>
                  <a:cubicBezTo>
                    <a:pt x="422" y="142"/>
                    <a:pt x="422" y="142"/>
                    <a:pt x="422" y="142"/>
                  </a:cubicBezTo>
                  <a:cubicBezTo>
                    <a:pt x="422" y="142"/>
                    <a:pt x="422" y="142"/>
                    <a:pt x="422" y="142"/>
                  </a:cubicBezTo>
                  <a:cubicBezTo>
                    <a:pt x="422" y="142"/>
                    <a:pt x="422" y="142"/>
                    <a:pt x="422" y="142"/>
                  </a:cubicBezTo>
                  <a:close/>
                  <a:moveTo>
                    <a:pt x="416" y="141"/>
                  </a:moveTo>
                  <a:cubicBezTo>
                    <a:pt x="416" y="140"/>
                    <a:pt x="416" y="140"/>
                    <a:pt x="415" y="139"/>
                  </a:cubicBezTo>
                  <a:cubicBezTo>
                    <a:pt x="415" y="139"/>
                    <a:pt x="415" y="139"/>
                    <a:pt x="415" y="139"/>
                  </a:cubicBezTo>
                  <a:cubicBezTo>
                    <a:pt x="415" y="140"/>
                    <a:pt x="415" y="140"/>
                    <a:pt x="415" y="140"/>
                  </a:cubicBezTo>
                  <a:cubicBezTo>
                    <a:pt x="415" y="141"/>
                    <a:pt x="415" y="141"/>
                    <a:pt x="415" y="141"/>
                  </a:cubicBezTo>
                  <a:cubicBezTo>
                    <a:pt x="416" y="141"/>
                    <a:pt x="416" y="141"/>
                    <a:pt x="416" y="141"/>
                  </a:cubicBezTo>
                  <a:close/>
                  <a:moveTo>
                    <a:pt x="373" y="94"/>
                  </a:moveTo>
                  <a:cubicBezTo>
                    <a:pt x="374" y="95"/>
                    <a:pt x="374" y="95"/>
                    <a:pt x="374" y="95"/>
                  </a:cubicBezTo>
                  <a:cubicBezTo>
                    <a:pt x="374" y="96"/>
                    <a:pt x="374" y="96"/>
                    <a:pt x="374" y="96"/>
                  </a:cubicBezTo>
                  <a:cubicBezTo>
                    <a:pt x="375" y="97"/>
                    <a:pt x="375" y="97"/>
                    <a:pt x="375" y="97"/>
                  </a:cubicBezTo>
                  <a:cubicBezTo>
                    <a:pt x="375" y="96"/>
                    <a:pt x="375" y="96"/>
                    <a:pt x="375" y="96"/>
                  </a:cubicBezTo>
                  <a:cubicBezTo>
                    <a:pt x="375" y="96"/>
                    <a:pt x="375" y="96"/>
                    <a:pt x="375" y="96"/>
                  </a:cubicBezTo>
                  <a:cubicBezTo>
                    <a:pt x="375" y="95"/>
                    <a:pt x="375" y="95"/>
                    <a:pt x="375" y="95"/>
                  </a:cubicBezTo>
                  <a:cubicBezTo>
                    <a:pt x="375" y="94"/>
                    <a:pt x="375" y="94"/>
                    <a:pt x="375" y="94"/>
                  </a:cubicBezTo>
                  <a:cubicBezTo>
                    <a:pt x="374" y="94"/>
                    <a:pt x="374" y="94"/>
                    <a:pt x="374" y="94"/>
                  </a:cubicBezTo>
                  <a:cubicBezTo>
                    <a:pt x="374" y="94"/>
                    <a:pt x="374" y="94"/>
                    <a:pt x="374" y="94"/>
                  </a:cubicBezTo>
                  <a:cubicBezTo>
                    <a:pt x="374" y="94"/>
                    <a:pt x="374" y="94"/>
                    <a:pt x="374" y="94"/>
                  </a:cubicBezTo>
                  <a:cubicBezTo>
                    <a:pt x="373" y="94"/>
                    <a:pt x="373" y="94"/>
                    <a:pt x="373" y="94"/>
                  </a:cubicBezTo>
                  <a:cubicBezTo>
                    <a:pt x="373" y="94"/>
                    <a:pt x="373" y="94"/>
                    <a:pt x="373" y="94"/>
                  </a:cubicBezTo>
                  <a:close/>
                  <a:moveTo>
                    <a:pt x="330" y="2"/>
                  </a:moveTo>
                  <a:cubicBezTo>
                    <a:pt x="330" y="1"/>
                    <a:pt x="330" y="1"/>
                    <a:pt x="330" y="1"/>
                  </a:cubicBezTo>
                  <a:cubicBezTo>
                    <a:pt x="330" y="1"/>
                    <a:pt x="330" y="1"/>
                    <a:pt x="330" y="1"/>
                  </a:cubicBezTo>
                  <a:cubicBezTo>
                    <a:pt x="329" y="1"/>
                    <a:pt x="329" y="1"/>
                    <a:pt x="329" y="1"/>
                  </a:cubicBezTo>
                  <a:cubicBezTo>
                    <a:pt x="329" y="1"/>
                    <a:pt x="329" y="1"/>
                    <a:pt x="329" y="1"/>
                  </a:cubicBezTo>
                  <a:cubicBezTo>
                    <a:pt x="329" y="2"/>
                    <a:pt x="329" y="2"/>
                    <a:pt x="329" y="2"/>
                  </a:cubicBezTo>
                  <a:cubicBezTo>
                    <a:pt x="330" y="2"/>
                    <a:pt x="330" y="2"/>
                    <a:pt x="330" y="2"/>
                  </a:cubicBezTo>
                  <a:close/>
                  <a:moveTo>
                    <a:pt x="405" y="116"/>
                  </a:moveTo>
                  <a:cubicBezTo>
                    <a:pt x="405" y="115"/>
                    <a:pt x="405" y="115"/>
                    <a:pt x="405" y="115"/>
                  </a:cubicBezTo>
                  <a:cubicBezTo>
                    <a:pt x="404" y="115"/>
                    <a:pt x="404" y="115"/>
                    <a:pt x="404" y="115"/>
                  </a:cubicBezTo>
                  <a:cubicBezTo>
                    <a:pt x="404" y="116"/>
                    <a:pt x="404" y="116"/>
                    <a:pt x="404" y="116"/>
                  </a:cubicBezTo>
                  <a:cubicBezTo>
                    <a:pt x="404" y="116"/>
                    <a:pt x="404" y="116"/>
                    <a:pt x="404" y="116"/>
                  </a:cubicBezTo>
                  <a:cubicBezTo>
                    <a:pt x="405" y="116"/>
                    <a:pt x="405" y="116"/>
                    <a:pt x="405" y="116"/>
                  </a:cubicBezTo>
                  <a:cubicBezTo>
                    <a:pt x="405" y="116"/>
                    <a:pt x="405" y="116"/>
                    <a:pt x="405" y="116"/>
                  </a:cubicBezTo>
                  <a:close/>
                  <a:moveTo>
                    <a:pt x="405" y="118"/>
                  </a:moveTo>
                  <a:cubicBezTo>
                    <a:pt x="405" y="118"/>
                    <a:pt x="405" y="118"/>
                    <a:pt x="405" y="118"/>
                  </a:cubicBezTo>
                  <a:cubicBezTo>
                    <a:pt x="406" y="118"/>
                    <a:pt x="406" y="118"/>
                    <a:pt x="406" y="118"/>
                  </a:cubicBezTo>
                  <a:cubicBezTo>
                    <a:pt x="406" y="118"/>
                    <a:pt x="406" y="118"/>
                    <a:pt x="406" y="118"/>
                  </a:cubicBezTo>
                  <a:cubicBezTo>
                    <a:pt x="405" y="117"/>
                    <a:pt x="405" y="117"/>
                    <a:pt x="405" y="117"/>
                  </a:cubicBezTo>
                  <a:cubicBezTo>
                    <a:pt x="405" y="116"/>
                    <a:pt x="405" y="116"/>
                    <a:pt x="405" y="116"/>
                  </a:cubicBezTo>
                  <a:cubicBezTo>
                    <a:pt x="405" y="118"/>
                    <a:pt x="405" y="118"/>
                    <a:pt x="405" y="118"/>
                  </a:cubicBezTo>
                  <a:cubicBezTo>
                    <a:pt x="405" y="118"/>
                    <a:pt x="405" y="118"/>
                    <a:pt x="405" y="118"/>
                  </a:cubicBezTo>
                  <a:close/>
                  <a:moveTo>
                    <a:pt x="298" y="80"/>
                  </a:moveTo>
                  <a:cubicBezTo>
                    <a:pt x="298" y="80"/>
                    <a:pt x="298" y="80"/>
                    <a:pt x="298" y="80"/>
                  </a:cubicBezTo>
                  <a:cubicBezTo>
                    <a:pt x="298" y="81"/>
                    <a:pt x="298" y="81"/>
                    <a:pt x="298" y="81"/>
                  </a:cubicBezTo>
                  <a:cubicBezTo>
                    <a:pt x="298" y="81"/>
                    <a:pt x="299" y="81"/>
                    <a:pt x="299" y="80"/>
                  </a:cubicBezTo>
                  <a:cubicBezTo>
                    <a:pt x="299" y="80"/>
                    <a:pt x="299" y="80"/>
                    <a:pt x="299" y="80"/>
                  </a:cubicBezTo>
                  <a:cubicBezTo>
                    <a:pt x="299" y="79"/>
                    <a:pt x="299" y="79"/>
                    <a:pt x="299" y="79"/>
                  </a:cubicBezTo>
                  <a:cubicBezTo>
                    <a:pt x="298" y="80"/>
                    <a:pt x="298" y="80"/>
                    <a:pt x="298" y="80"/>
                  </a:cubicBezTo>
                  <a:close/>
                  <a:moveTo>
                    <a:pt x="366" y="351"/>
                  </a:moveTo>
                  <a:cubicBezTo>
                    <a:pt x="365" y="350"/>
                    <a:pt x="365" y="350"/>
                    <a:pt x="365" y="350"/>
                  </a:cubicBezTo>
                  <a:cubicBezTo>
                    <a:pt x="364" y="351"/>
                    <a:pt x="364" y="351"/>
                    <a:pt x="364" y="351"/>
                  </a:cubicBezTo>
                  <a:cubicBezTo>
                    <a:pt x="364" y="351"/>
                    <a:pt x="364" y="351"/>
                    <a:pt x="363" y="352"/>
                  </a:cubicBezTo>
                  <a:cubicBezTo>
                    <a:pt x="364" y="352"/>
                    <a:pt x="364" y="352"/>
                    <a:pt x="364" y="352"/>
                  </a:cubicBezTo>
                  <a:cubicBezTo>
                    <a:pt x="366" y="351"/>
                    <a:pt x="366" y="351"/>
                    <a:pt x="366" y="351"/>
                  </a:cubicBezTo>
                  <a:close/>
                  <a:moveTo>
                    <a:pt x="397" y="375"/>
                  </a:moveTo>
                  <a:cubicBezTo>
                    <a:pt x="397" y="374"/>
                    <a:pt x="397" y="374"/>
                    <a:pt x="397" y="374"/>
                  </a:cubicBezTo>
                  <a:cubicBezTo>
                    <a:pt x="396" y="374"/>
                    <a:pt x="396" y="374"/>
                    <a:pt x="396" y="374"/>
                  </a:cubicBezTo>
                  <a:cubicBezTo>
                    <a:pt x="394" y="371"/>
                    <a:pt x="394" y="371"/>
                    <a:pt x="394" y="371"/>
                  </a:cubicBezTo>
                  <a:cubicBezTo>
                    <a:pt x="393" y="371"/>
                    <a:pt x="393" y="371"/>
                    <a:pt x="393" y="371"/>
                  </a:cubicBezTo>
                  <a:cubicBezTo>
                    <a:pt x="392" y="372"/>
                    <a:pt x="392" y="372"/>
                    <a:pt x="392" y="372"/>
                  </a:cubicBezTo>
                  <a:cubicBezTo>
                    <a:pt x="391" y="373"/>
                    <a:pt x="391" y="373"/>
                    <a:pt x="391" y="373"/>
                  </a:cubicBezTo>
                  <a:cubicBezTo>
                    <a:pt x="392" y="373"/>
                    <a:pt x="392" y="373"/>
                    <a:pt x="392" y="373"/>
                  </a:cubicBezTo>
                  <a:cubicBezTo>
                    <a:pt x="393" y="373"/>
                    <a:pt x="393" y="373"/>
                    <a:pt x="393" y="373"/>
                  </a:cubicBezTo>
                  <a:cubicBezTo>
                    <a:pt x="393" y="374"/>
                    <a:pt x="393" y="374"/>
                    <a:pt x="393" y="374"/>
                  </a:cubicBezTo>
                  <a:cubicBezTo>
                    <a:pt x="393" y="375"/>
                    <a:pt x="393" y="375"/>
                    <a:pt x="393" y="375"/>
                  </a:cubicBezTo>
                  <a:cubicBezTo>
                    <a:pt x="393" y="376"/>
                    <a:pt x="395" y="378"/>
                    <a:pt x="395" y="379"/>
                  </a:cubicBezTo>
                  <a:cubicBezTo>
                    <a:pt x="396" y="378"/>
                    <a:pt x="396" y="378"/>
                    <a:pt x="396" y="378"/>
                  </a:cubicBezTo>
                  <a:cubicBezTo>
                    <a:pt x="397" y="377"/>
                    <a:pt x="397" y="377"/>
                    <a:pt x="397" y="377"/>
                  </a:cubicBezTo>
                  <a:cubicBezTo>
                    <a:pt x="398" y="377"/>
                    <a:pt x="398" y="377"/>
                    <a:pt x="398" y="377"/>
                  </a:cubicBezTo>
                  <a:cubicBezTo>
                    <a:pt x="398" y="377"/>
                    <a:pt x="398" y="377"/>
                    <a:pt x="398" y="377"/>
                  </a:cubicBezTo>
                  <a:cubicBezTo>
                    <a:pt x="397" y="376"/>
                    <a:pt x="397" y="376"/>
                    <a:pt x="397" y="376"/>
                  </a:cubicBezTo>
                  <a:cubicBezTo>
                    <a:pt x="397" y="376"/>
                    <a:pt x="397" y="376"/>
                    <a:pt x="397" y="376"/>
                  </a:cubicBezTo>
                  <a:cubicBezTo>
                    <a:pt x="397" y="375"/>
                    <a:pt x="397" y="375"/>
                    <a:pt x="397" y="375"/>
                  </a:cubicBezTo>
                  <a:close/>
                  <a:moveTo>
                    <a:pt x="397" y="382"/>
                  </a:moveTo>
                  <a:cubicBezTo>
                    <a:pt x="396" y="382"/>
                    <a:pt x="396" y="382"/>
                    <a:pt x="396" y="382"/>
                  </a:cubicBezTo>
                  <a:cubicBezTo>
                    <a:pt x="396" y="382"/>
                    <a:pt x="396" y="382"/>
                    <a:pt x="396" y="382"/>
                  </a:cubicBezTo>
                  <a:cubicBezTo>
                    <a:pt x="395" y="382"/>
                    <a:pt x="395" y="382"/>
                    <a:pt x="395" y="382"/>
                  </a:cubicBezTo>
                  <a:cubicBezTo>
                    <a:pt x="395" y="383"/>
                    <a:pt x="395" y="383"/>
                    <a:pt x="395" y="383"/>
                  </a:cubicBezTo>
                  <a:cubicBezTo>
                    <a:pt x="396" y="383"/>
                    <a:pt x="396" y="383"/>
                    <a:pt x="396" y="383"/>
                  </a:cubicBezTo>
                  <a:cubicBezTo>
                    <a:pt x="397" y="382"/>
                    <a:pt x="397" y="382"/>
                    <a:pt x="397" y="382"/>
                  </a:cubicBezTo>
                  <a:close/>
                  <a:moveTo>
                    <a:pt x="362" y="354"/>
                  </a:moveTo>
                  <a:cubicBezTo>
                    <a:pt x="363" y="353"/>
                    <a:pt x="363" y="353"/>
                    <a:pt x="363" y="353"/>
                  </a:cubicBezTo>
                  <a:cubicBezTo>
                    <a:pt x="364" y="354"/>
                    <a:pt x="364" y="354"/>
                    <a:pt x="364" y="354"/>
                  </a:cubicBezTo>
                  <a:cubicBezTo>
                    <a:pt x="364" y="354"/>
                    <a:pt x="364" y="354"/>
                    <a:pt x="364" y="354"/>
                  </a:cubicBezTo>
                  <a:cubicBezTo>
                    <a:pt x="364" y="353"/>
                    <a:pt x="364" y="353"/>
                    <a:pt x="364" y="353"/>
                  </a:cubicBezTo>
                  <a:cubicBezTo>
                    <a:pt x="364" y="353"/>
                    <a:pt x="364" y="353"/>
                    <a:pt x="364" y="353"/>
                  </a:cubicBezTo>
                  <a:cubicBezTo>
                    <a:pt x="363" y="353"/>
                    <a:pt x="363" y="353"/>
                    <a:pt x="363" y="353"/>
                  </a:cubicBezTo>
                  <a:lnTo>
                    <a:pt x="362" y="354"/>
                  </a:lnTo>
                  <a:close/>
                  <a:moveTo>
                    <a:pt x="358" y="382"/>
                  </a:moveTo>
                  <a:cubicBezTo>
                    <a:pt x="358" y="381"/>
                    <a:pt x="358" y="381"/>
                    <a:pt x="358" y="381"/>
                  </a:cubicBezTo>
                  <a:cubicBezTo>
                    <a:pt x="358" y="381"/>
                    <a:pt x="358" y="381"/>
                    <a:pt x="358" y="381"/>
                  </a:cubicBezTo>
                  <a:cubicBezTo>
                    <a:pt x="358" y="382"/>
                    <a:pt x="358" y="382"/>
                    <a:pt x="358" y="382"/>
                  </a:cubicBezTo>
                  <a:cubicBezTo>
                    <a:pt x="357" y="382"/>
                    <a:pt x="357" y="382"/>
                    <a:pt x="357" y="382"/>
                  </a:cubicBezTo>
                  <a:cubicBezTo>
                    <a:pt x="358" y="383"/>
                    <a:pt x="358" y="383"/>
                    <a:pt x="358" y="383"/>
                  </a:cubicBezTo>
                  <a:cubicBezTo>
                    <a:pt x="358" y="382"/>
                    <a:pt x="358" y="382"/>
                    <a:pt x="358" y="382"/>
                  </a:cubicBezTo>
                  <a:close/>
                  <a:moveTo>
                    <a:pt x="261" y="42"/>
                  </a:moveTo>
                  <a:cubicBezTo>
                    <a:pt x="261" y="42"/>
                    <a:pt x="261" y="42"/>
                    <a:pt x="261" y="42"/>
                  </a:cubicBezTo>
                  <a:cubicBezTo>
                    <a:pt x="261" y="42"/>
                    <a:pt x="261" y="42"/>
                    <a:pt x="261" y="42"/>
                  </a:cubicBezTo>
                  <a:cubicBezTo>
                    <a:pt x="262" y="43"/>
                    <a:pt x="262" y="43"/>
                    <a:pt x="262" y="43"/>
                  </a:cubicBezTo>
                  <a:cubicBezTo>
                    <a:pt x="262" y="43"/>
                    <a:pt x="262" y="43"/>
                    <a:pt x="262" y="43"/>
                  </a:cubicBezTo>
                  <a:cubicBezTo>
                    <a:pt x="262" y="42"/>
                    <a:pt x="262" y="42"/>
                    <a:pt x="262" y="42"/>
                  </a:cubicBezTo>
                  <a:cubicBezTo>
                    <a:pt x="262" y="41"/>
                    <a:pt x="262" y="41"/>
                    <a:pt x="262" y="41"/>
                  </a:cubicBezTo>
                  <a:cubicBezTo>
                    <a:pt x="262" y="41"/>
                    <a:pt x="262" y="41"/>
                    <a:pt x="262" y="41"/>
                  </a:cubicBezTo>
                  <a:cubicBezTo>
                    <a:pt x="261" y="42"/>
                    <a:pt x="261" y="42"/>
                    <a:pt x="261" y="42"/>
                  </a:cubicBezTo>
                  <a:cubicBezTo>
                    <a:pt x="261" y="42"/>
                    <a:pt x="261" y="42"/>
                    <a:pt x="261" y="42"/>
                  </a:cubicBezTo>
                  <a:close/>
                  <a:moveTo>
                    <a:pt x="516" y="616"/>
                  </a:moveTo>
                  <a:cubicBezTo>
                    <a:pt x="516" y="620"/>
                    <a:pt x="516" y="620"/>
                    <a:pt x="516" y="620"/>
                  </a:cubicBezTo>
                  <a:cubicBezTo>
                    <a:pt x="516" y="621"/>
                    <a:pt x="516" y="621"/>
                    <a:pt x="516" y="621"/>
                  </a:cubicBezTo>
                  <a:cubicBezTo>
                    <a:pt x="517" y="618"/>
                    <a:pt x="517" y="617"/>
                    <a:pt x="517" y="615"/>
                  </a:cubicBezTo>
                  <a:cubicBezTo>
                    <a:pt x="516" y="616"/>
                    <a:pt x="516" y="616"/>
                    <a:pt x="516" y="616"/>
                  </a:cubicBezTo>
                  <a:close/>
                  <a:moveTo>
                    <a:pt x="398" y="379"/>
                  </a:moveTo>
                  <a:cubicBezTo>
                    <a:pt x="396" y="380"/>
                    <a:pt x="396" y="380"/>
                    <a:pt x="396" y="380"/>
                  </a:cubicBezTo>
                  <a:cubicBezTo>
                    <a:pt x="395" y="380"/>
                    <a:pt x="395" y="380"/>
                    <a:pt x="395" y="380"/>
                  </a:cubicBezTo>
                  <a:cubicBezTo>
                    <a:pt x="394" y="380"/>
                    <a:pt x="394" y="380"/>
                    <a:pt x="394" y="380"/>
                  </a:cubicBezTo>
                  <a:cubicBezTo>
                    <a:pt x="394" y="381"/>
                    <a:pt x="394" y="381"/>
                    <a:pt x="394" y="381"/>
                  </a:cubicBezTo>
                  <a:cubicBezTo>
                    <a:pt x="395" y="381"/>
                    <a:pt x="395" y="381"/>
                    <a:pt x="395" y="381"/>
                  </a:cubicBezTo>
                  <a:cubicBezTo>
                    <a:pt x="396" y="381"/>
                    <a:pt x="396" y="381"/>
                    <a:pt x="396" y="381"/>
                  </a:cubicBezTo>
                  <a:cubicBezTo>
                    <a:pt x="398" y="381"/>
                    <a:pt x="398" y="381"/>
                    <a:pt x="398" y="381"/>
                  </a:cubicBezTo>
                  <a:cubicBezTo>
                    <a:pt x="398" y="382"/>
                    <a:pt x="398" y="382"/>
                    <a:pt x="398" y="382"/>
                  </a:cubicBezTo>
                  <a:cubicBezTo>
                    <a:pt x="399" y="382"/>
                    <a:pt x="399" y="382"/>
                    <a:pt x="399" y="382"/>
                  </a:cubicBezTo>
                  <a:cubicBezTo>
                    <a:pt x="399" y="381"/>
                    <a:pt x="399" y="381"/>
                    <a:pt x="399" y="381"/>
                  </a:cubicBezTo>
                  <a:cubicBezTo>
                    <a:pt x="399" y="380"/>
                    <a:pt x="399" y="380"/>
                    <a:pt x="399" y="380"/>
                  </a:cubicBezTo>
                  <a:lnTo>
                    <a:pt x="398" y="379"/>
                  </a:lnTo>
                  <a:close/>
                  <a:moveTo>
                    <a:pt x="398" y="406"/>
                  </a:moveTo>
                  <a:cubicBezTo>
                    <a:pt x="398" y="406"/>
                    <a:pt x="398" y="406"/>
                    <a:pt x="398" y="406"/>
                  </a:cubicBezTo>
                  <a:cubicBezTo>
                    <a:pt x="397" y="405"/>
                    <a:pt x="397" y="405"/>
                    <a:pt x="397" y="405"/>
                  </a:cubicBezTo>
                  <a:cubicBezTo>
                    <a:pt x="397" y="405"/>
                    <a:pt x="397" y="405"/>
                    <a:pt x="398" y="403"/>
                  </a:cubicBezTo>
                  <a:cubicBezTo>
                    <a:pt x="397" y="401"/>
                    <a:pt x="397" y="390"/>
                    <a:pt x="397" y="389"/>
                  </a:cubicBezTo>
                  <a:cubicBezTo>
                    <a:pt x="396" y="387"/>
                    <a:pt x="396" y="387"/>
                    <a:pt x="396" y="387"/>
                  </a:cubicBezTo>
                  <a:cubicBezTo>
                    <a:pt x="394" y="386"/>
                    <a:pt x="394" y="386"/>
                    <a:pt x="394" y="386"/>
                  </a:cubicBezTo>
                  <a:cubicBezTo>
                    <a:pt x="394" y="386"/>
                    <a:pt x="394" y="386"/>
                    <a:pt x="394" y="386"/>
                  </a:cubicBezTo>
                  <a:cubicBezTo>
                    <a:pt x="393" y="388"/>
                    <a:pt x="393" y="388"/>
                    <a:pt x="393" y="388"/>
                  </a:cubicBezTo>
                  <a:cubicBezTo>
                    <a:pt x="392" y="388"/>
                    <a:pt x="391" y="387"/>
                    <a:pt x="390" y="387"/>
                  </a:cubicBezTo>
                  <a:cubicBezTo>
                    <a:pt x="389" y="388"/>
                    <a:pt x="389" y="388"/>
                    <a:pt x="388" y="390"/>
                  </a:cubicBezTo>
                  <a:cubicBezTo>
                    <a:pt x="387" y="389"/>
                    <a:pt x="387" y="389"/>
                    <a:pt x="386" y="389"/>
                  </a:cubicBezTo>
                  <a:cubicBezTo>
                    <a:pt x="386" y="389"/>
                    <a:pt x="386" y="389"/>
                    <a:pt x="386" y="389"/>
                  </a:cubicBezTo>
                  <a:cubicBezTo>
                    <a:pt x="385" y="389"/>
                    <a:pt x="385" y="389"/>
                    <a:pt x="385" y="389"/>
                  </a:cubicBezTo>
                  <a:cubicBezTo>
                    <a:pt x="384" y="389"/>
                    <a:pt x="384" y="389"/>
                    <a:pt x="383" y="389"/>
                  </a:cubicBezTo>
                  <a:cubicBezTo>
                    <a:pt x="382" y="390"/>
                    <a:pt x="382" y="390"/>
                    <a:pt x="381" y="390"/>
                  </a:cubicBezTo>
                  <a:cubicBezTo>
                    <a:pt x="381" y="391"/>
                    <a:pt x="381" y="391"/>
                    <a:pt x="381" y="391"/>
                  </a:cubicBezTo>
                  <a:cubicBezTo>
                    <a:pt x="381" y="392"/>
                    <a:pt x="381" y="392"/>
                    <a:pt x="381" y="392"/>
                  </a:cubicBezTo>
                  <a:cubicBezTo>
                    <a:pt x="380" y="391"/>
                    <a:pt x="381" y="391"/>
                    <a:pt x="380" y="391"/>
                  </a:cubicBezTo>
                  <a:cubicBezTo>
                    <a:pt x="379" y="391"/>
                    <a:pt x="379" y="391"/>
                    <a:pt x="378" y="392"/>
                  </a:cubicBezTo>
                  <a:cubicBezTo>
                    <a:pt x="375" y="392"/>
                    <a:pt x="375" y="392"/>
                    <a:pt x="375" y="392"/>
                  </a:cubicBezTo>
                  <a:cubicBezTo>
                    <a:pt x="372" y="391"/>
                    <a:pt x="373" y="391"/>
                    <a:pt x="370" y="390"/>
                  </a:cubicBezTo>
                  <a:cubicBezTo>
                    <a:pt x="369" y="389"/>
                    <a:pt x="369" y="390"/>
                    <a:pt x="369" y="389"/>
                  </a:cubicBezTo>
                  <a:cubicBezTo>
                    <a:pt x="368" y="389"/>
                    <a:pt x="368" y="389"/>
                    <a:pt x="367" y="388"/>
                  </a:cubicBezTo>
                  <a:cubicBezTo>
                    <a:pt x="366" y="387"/>
                    <a:pt x="366" y="387"/>
                    <a:pt x="366" y="387"/>
                  </a:cubicBezTo>
                  <a:cubicBezTo>
                    <a:pt x="366" y="387"/>
                    <a:pt x="366" y="387"/>
                    <a:pt x="366" y="387"/>
                  </a:cubicBezTo>
                  <a:cubicBezTo>
                    <a:pt x="365" y="387"/>
                    <a:pt x="365" y="387"/>
                    <a:pt x="365" y="387"/>
                  </a:cubicBezTo>
                  <a:cubicBezTo>
                    <a:pt x="364" y="387"/>
                    <a:pt x="364" y="387"/>
                    <a:pt x="364" y="387"/>
                  </a:cubicBezTo>
                  <a:cubicBezTo>
                    <a:pt x="364" y="386"/>
                    <a:pt x="364" y="386"/>
                    <a:pt x="364" y="386"/>
                  </a:cubicBezTo>
                  <a:cubicBezTo>
                    <a:pt x="363" y="386"/>
                    <a:pt x="363" y="386"/>
                    <a:pt x="363" y="386"/>
                  </a:cubicBezTo>
                  <a:cubicBezTo>
                    <a:pt x="362" y="386"/>
                    <a:pt x="362" y="386"/>
                    <a:pt x="362" y="386"/>
                  </a:cubicBezTo>
                  <a:cubicBezTo>
                    <a:pt x="361" y="386"/>
                    <a:pt x="361" y="386"/>
                    <a:pt x="361" y="386"/>
                  </a:cubicBezTo>
                  <a:cubicBezTo>
                    <a:pt x="358" y="385"/>
                    <a:pt x="358" y="385"/>
                    <a:pt x="357" y="385"/>
                  </a:cubicBezTo>
                  <a:cubicBezTo>
                    <a:pt x="357" y="386"/>
                    <a:pt x="357" y="386"/>
                    <a:pt x="356" y="389"/>
                  </a:cubicBezTo>
                  <a:cubicBezTo>
                    <a:pt x="357" y="392"/>
                    <a:pt x="357" y="392"/>
                    <a:pt x="358" y="395"/>
                  </a:cubicBezTo>
                  <a:cubicBezTo>
                    <a:pt x="358" y="395"/>
                    <a:pt x="358" y="395"/>
                    <a:pt x="358" y="395"/>
                  </a:cubicBezTo>
                  <a:cubicBezTo>
                    <a:pt x="359" y="398"/>
                    <a:pt x="361" y="402"/>
                    <a:pt x="363" y="405"/>
                  </a:cubicBezTo>
                  <a:cubicBezTo>
                    <a:pt x="363" y="406"/>
                    <a:pt x="363" y="406"/>
                    <a:pt x="363" y="406"/>
                  </a:cubicBezTo>
                  <a:cubicBezTo>
                    <a:pt x="363" y="407"/>
                    <a:pt x="363" y="407"/>
                    <a:pt x="363" y="407"/>
                  </a:cubicBezTo>
                  <a:cubicBezTo>
                    <a:pt x="364" y="407"/>
                    <a:pt x="364" y="407"/>
                    <a:pt x="364" y="407"/>
                  </a:cubicBezTo>
                  <a:cubicBezTo>
                    <a:pt x="364" y="407"/>
                    <a:pt x="364" y="407"/>
                    <a:pt x="364" y="407"/>
                  </a:cubicBezTo>
                  <a:cubicBezTo>
                    <a:pt x="364" y="407"/>
                    <a:pt x="364" y="407"/>
                    <a:pt x="364" y="408"/>
                  </a:cubicBezTo>
                  <a:cubicBezTo>
                    <a:pt x="366" y="410"/>
                    <a:pt x="366" y="410"/>
                    <a:pt x="366" y="410"/>
                  </a:cubicBezTo>
                  <a:cubicBezTo>
                    <a:pt x="366" y="410"/>
                    <a:pt x="366" y="410"/>
                    <a:pt x="366" y="410"/>
                  </a:cubicBezTo>
                  <a:cubicBezTo>
                    <a:pt x="366" y="412"/>
                    <a:pt x="366" y="412"/>
                    <a:pt x="366" y="412"/>
                  </a:cubicBezTo>
                  <a:cubicBezTo>
                    <a:pt x="365" y="411"/>
                    <a:pt x="365" y="411"/>
                    <a:pt x="365" y="411"/>
                  </a:cubicBezTo>
                  <a:cubicBezTo>
                    <a:pt x="365" y="410"/>
                    <a:pt x="365" y="410"/>
                    <a:pt x="365" y="410"/>
                  </a:cubicBezTo>
                  <a:cubicBezTo>
                    <a:pt x="363" y="408"/>
                    <a:pt x="363" y="408"/>
                    <a:pt x="363" y="408"/>
                  </a:cubicBezTo>
                  <a:cubicBezTo>
                    <a:pt x="363" y="413"/>
                    <a:pt x="363" y="411"/>
                    <a:pt x="366" y="418"/>
                  </a:cubicBezTo>
                  <a:cubicBezTo>
                    <a:pt x="366" y="419"/>
                    <a:pt x="366" y="419"/>
                    <a:pt x="366" y="419"/>
                  </a:cubicBezTo>
                  <a:cubicBezTo>
                    <a:pt x="367" y="419"/>
                    <a:pt x="367" y="419"/>
                    <a:pt x="367" y="419"/>
                  </a:cubicBezTo>
                  <a:cubicBezTo>
                    <a:pt x="368" y="420"/>
                    <a:pt x="369" y="422"/>
                    <a:pt x="369" y="423"/>
                  </a:cubicBezTo>
                  <a:cubicBezTo>
                    <a:pt x="370" y="424"/>
                    <a:pt x="370" y="424"/>
                    <a:pt x="370" y="424"/>
                  </a:cubicBezTo>
                  <a:cubicBezTo>
                    <a:pt x="371" y="424"/>
                    <a:pt x="371" y="424"/>
                    <a:pt x="371" y="424"/>
                  </a:cubicBezTo>
                  <a:cubicBezTo>
                    <a:pt x="373" y="424"/>
                    <a:pt x="373" y="424"/>
                    <a:pt x="373" y="424"/>
                  </a:cubicBezTo>
                  <a:cubicBezTo>
                    <a:pt x="374" y="424"/>
                    <a:pt x="374" y="424"/>
                    <a:pt x="374" y="424"/>
                  </a:cubicBezTo>
                  <a:cubicBezTo>
                    <a:pt x="374" y="424"/>
                    <a:pt x="374" y="424"/>
                    <a:pt x="374" y="424"/>
                  </a:cubicBezTo>
                  <a:cubicBezTo>
                    <a:pt x="374" y="425"/>
                    <a:pt x="374" y="425"/>
                    <a:pt x="374" y="425"/>
                  </a:cubicBezTo>
                  <a:cubicBezTo>
                    <a:pt x="373" y="425"/>
                    <a:pt x="373" y="425"/>
                    <a:pt x="373" y="425"/>
                  </a:cubicBezTo>
                  <a:cubicBezTo>
                    <a:pt x="372" y="425"/>
                    <a:pt x="372" y="425"/>
                    <a:pt x="372" y="425"/>
                  </a:cubicBezTo>
                  <a:cubicBezTo>
                    <a:pt x="371" y="426"/>
                    <a:pt x="371" y="426"/>
                    <a:pt x="371" y="426"/>
                  </a:cubicBezTo>
                  <a:cubicBezTo>
                    <a:pt x="372" y="426"/>
                    <a:pt x="372" y="426"/>
                    <a:pt x="372" y="426"/>
                  </a:cubicBezTo>
                  <a:cubicBezTo>
                    <a:pt x="372" y="428"/>
                    <a:pt x="372" y="428"/>
                    <a:pt x="372" y="428"/>
                  </a:cubicBezTo>
                  <a:cubicBezTo>
                    <a:pt x="374" y="427"/>
                    <a:pt x="374" y="427"/>
                    <a:pt x="374" y="427"/>
                  </a:cubicBezTo>
                  <a:cubicBezTo>
                    <a:pt x="377" y="428"/>
                    <a:pt x="376" y="428"/>
                    <a:pt x="378" y="427"/>
                  </a:cubicBezTo>
                  <a:cubicBezTo>
                    <a:pt x="379" y="429"/>
                    <a:pt x="379" y="429"/>
                    <a:pt x="379" y="429"/>
                  </a:cubicBezTo>
                  <a:cubicBezTo>
                    <a:pt x="381" y="429"/>
                    <a:pt x="381" y="429"/>
                    <a:pt x="381" y="429"/>
                  </a:cubicBezTo>
                  <a:cubicBezTo>
                    <a:pt x="381" y="429"/>
                    <a:pt x="381" y="429"/>
                    <a:pt x="381" y="429"/>
                  </a:cubicBezTo>
                  <a:cubicBezTo>
                    <a:pt x="383" y="427"/>
                    <a:pt x="383" y="425"/>
                    <a:pt x="384" y="424"/>
                  </a:cubicBezTo>
                  <a:cubicBezTo>
                    <a:pt x="383" y="423"/>
                    <a:pt x="383" y="423"/>
                    <a:pt x="383" y="423"/>
                  </a:cubicBezTo>
                  <a:cubicBezTo>
                    <a:pt x="383" y="422"/>
                    <a:pt x="383" y="422"/>
                    <a:pt x="383" y="422"/>
                  </a:cubicBezTo>
                  <a:cubicBezTo>
                    <a:pt x="383" y="422"/>
                    <a:pt x="383" y="422"/>
                    <a:pt x="383" y="422"/>
                  </a:cubicBezTo>
                  <a:cubicBezTo>
                    <a:pt x="385" y="424"/>
                    <a:pt x="385" y="424"/>
                    <a:pt x="385" y="424"/>
                  </a:cubicBezTo>
                  <a:cubicBezTo>
                    <a:pt x="386" y="423"/>
                    <a:pt x="386" y="423"/>
                    <a:pt x="386" y="423"/>
                  </a:cubicBezTo>
                  <a:cubicBezTo>
                    <a:pt x="386" y="421"/>
                    <a:pt x="386" y="422"/>
                    <a:pt x="386" y="421"/>
                  </a:cubicBezTo>
                  <a:cubicBezTo>
                    <a:pt x="386" y="420"/>
                    <a:pt x="386" y="420"/>
                    <a:pt x="386" y="420"/>
                  </a:cubicBezTo>
                  <a:cubicBezTo>
                    <a:pt x="386" y="420"/>
                    <a:pt x="386" y="420"/>
                    <a:pt x="386" y="420"/>
                  </a:cubicBezTo>
                  <a:cubicBezTo>
                    <a:pt x="387" y="419"/>
                    <a:pt x="387" y="419"/>
                    <a:pt x="387" y="418"/>
                  </a:cubicBezTo>
                  <a:cubicBezTo>
                    <a:pt x="386" y="417"/>
                    <a:pt x="386" y="417"/>
                    <a:pt x="386" y="417"/>
                  </a:cubicBezTo>
                  <a:cubicBezTo>
                    <a:pt x="386" y="416"/>
                    <a:pt x="386" y="416"/>
                    <a:pt x="386" y="416"/>
                  </a:cubicBezTo>
                  <a:cubicBezTo>
                    <a:pt x="387" y="418"/>
                    <a:pt x="387" y="418"/>
                    <a:pt x="387" y="418"/>
                  </a:cubicBezTo>
                  <a:cubicBezTo>
                    <a:pt x="388" y="420"/>
                    <a:pt x="388" y="420"/>
                    <a:pt x="388" y="420"/>
                  </a:cubicBezTo>
                  <a:cubicBezTo>
                    <a:pt x="389" y="420"/>
                    <a:pt x="389" y="420"/>
                    <a:pt x="389" y="420"/>
                  </a:cubicBezTo>
                  <a:cubicBezTo>
                    <a:pt x="389" y="419"/>
                    <a:pt x="389" y="419"/>
                    <a:pt x="389" y="419"/>
                  </a:cubicBezTo>
                  <a:cubicBezTo>
                    <a:pt x="389" y="418"/>
                    <a:pt x="389" y="418"/>
                    <a:pt x="389" y="418"/>
                  </a:cubicBezTo>
                  <a:cubicBezTo>
                    <a:pt x="389" y="417"/>
                    <a:pt x="389" y="417"/>
                    <a:pt x="389" y="417"/>
                  </a:cubicBezTo>
                  <a:cubicBezTo>
                    <a:pt x="391" y="418"/>
                    <a:pt x="391" y="418"/>
                    <a:pt x="391" y="418"/>
                  </a:cubicBezTo>
                  <a:cubicBezTo>
                    <a:pt x="392" y="418"/>
                    <a:pt x="392" y="418"/>
                    <a:pt x="392" y="418"/>
                  </a:cubicBezTo>
                  <a:cubicBezTo>
                    <a:pt x="392" y="419"/>
                    <a:pt x="392" y="419"/>
                    <a:pt x="392" y="419"/>
                  </a:cubicBezTo>
                  <a:cubicBezTo>
                    <a:pt x="392" y="419"/>
                    <a:pt x="392" y="419"/>
                    <a:pt x="392" y="419"/>
                  </a:cubicBezTo>
                  <a:cubicBezTo>
                    <a:pt x="391" y="420"/>
                    <a:pt x="391" y="420"/>
                    <a:pt x="391" y="420"/>
                  </a:cubicBezTo>
                  <a:cubicBezTo>
                    <a:pt x="391" y="419"/>
                    <a:pt x="391" y="419"/>
                    <a:pt x="391" y="419"/>
                  </a:cubicBezTo>
                  <a:cubicBezTo>
                    <a:pt x="390" y="420"/>
                    <a:pt x="390" y="420"/>
                    <a:pt x="390" y="420"/>
                  </a:cubicBezTo>
                  <a:cubicBezTo>
                    <a:pt x="391" y="422"/>
                    <a:pt x="390" y="421"/>
                    <a:pt x="392" y="423"/>
                  </a:cubicBezTo>
                  <a:cubicBezTo>
                    <a:pt x="392" y="423"/>
                    <a:pt x="392" y="423"/>
                    <a:pt x="392" y="423"/>
                  </a:cubicBezTo>
                  <a:cubicBezTo>
                    <a:pt x="393" y="422"/>
                    <a:pt x="393" y="422"/>
                    <a:pt x="393" y="422"/>
                  </a:cubicBezTo>
                  <a:cubicBezTo>
                    <a:pt x="394" y="422"/>
                    <a:pt x="394" y="422"/>
                    <a:pt x="394" y="422"/>
                  </a:cubicBezTo>
                  <a:cubicBezTo>
                    <a:pt x="393" y="416"/>
                    <a:pt x="393" y="418"/>
                    <a:pt x="393" y="413"/>
                  </a:cubicBezTo>
                  <a:cubicBezTo>
                    <a:pt x="394" y="412"/>
                    <a:pt x="394" y="412"/>
                    <a:pt x="394" y="411"/>
                  </a:cubicBezTo>
                  <a:cubicBezTo>
                    <a:pt x="394" y="409"/>
                    <a:pt x="394" y="408"/>
                    <a:pt x="395" y="406"/>
                  </a:cubicBezTo>
                  <a:cubicBezTo>
                    <a:pt x="396" y="406"/>
                    <a:pt x="396" y="406"/>
                    <a:pt x="396" y="406"/>
                  </a:cubicBezTo>
                  <a:cubicBezTo>
                    <a:pt x="396" y="405"/>
                    <a:pt x="396" y="405"/>
                    <a:pt x="396" y="405"/>
                  </a:cubicBezTo>
                  <a:cubicBezTo>
                    <a:pt x="396" y="405"/>
                    <a:pt x="396" y="405"/>
                    <a:pt x="396" y="405"/>
                  </a:cubicBezTo>
                  <a:cubicBezTo>
                    <a:pt x="396" y="404"/>
                    <a:pt x="396" y="404"/>
                    <a:pt x="396" y="404"/>
                  </a:cubicBezTo>
                  <a:cubicBezTo>
                    <a:pt x="397" y="405"/>
                    <a:pt x="397" y="405"/>
                    <a:pt x="397" y="405"/>
                  </a:cubicBezTo>
                  <a:cubicBezTo>
                    <a:pt x="396" y="405"/>
                    <a:pt x="396" y="405"/>
                    <a:pt x="396" y="405"/>
                  </a:cubicBezTo>
                  <a:cubicBezTo>
                    <a:pt x="396" y="405"/>
                    <a:pt x="396" y="405"/>
                    <a:pt x="396" y="405"/>
                  </a:cubicBezTo>
                  <a:cubicBezTo>
                    <a:pt x="397" y="406"/>
                    <a:pt x="397" y="406"/>
                    <a:pt x="397" y="406"/>
                  </a:cubicBezTo>
                  <a:cubicBezTo>
                    <a:pt x="397" y="406"/>
                    <a:pt x="397" y="406"/>
                    <a:pt x="397" y="406"/>
                  </a:cubicBezTo>
                  <a:cubicBezTo>
                    <a:pt x="397" y="407"/>
                    <a:pt x="397" y="407"/>
                    <a:pt x="397" y="407"/>
                  </a:cubicBezTo>
                  <a:cubicBezTo>
                    <a:pt x="397" y="408"/>
                    <a:pt x="397" y="408"/>
                    <a:pt x="397" y="408"/>
                  </a:cubicBezTo>
                  <a:cubicBezTo>
                    <a:pt x="397" y="408"/>
                    <a:pt x="397" y="408"/>
                    <a:pt x="397" y="408"/>
                  </a:cubicBezTo>
                  <a:cubicBezTo>
                    <a:pt x="398" y="408"/>
                    <a:pt x="398" y="408"/>
                    <a:pt x="398" y="408"/>
                  </a:cubicBezTo>
                  <a:cubicBezTo>
                    <a:pt x="398" y="408"/>
                    <a:pt x="398" y="408"/>
                    <a:pt x="398" y="408"/>
                  </a:cubicBezTo>
                  <a:cubicBezTo>
                    <a:pt x="398" y="407"/>
                    <a:pt x="398" y="407"/>
                    <a:pt x="398" y="407"/>
                  </a:cubicBezTo>
                  <a:cubicBezTo>
                    <a:pt x="398" y="406"/>
                    <a:pt x="398" y="406"/>
                    <a:pt x="398" y="406"/>
                  </a:cubicBezTo>
                  <a:close/>
                  <a:moveTo>
                    <a:pt x="457" y="215"/>
                  </a:moveTo>
                  <a:cubicBezTo>
                    <a:pt x="455" y="213"/>
                    <a:pt x="455" y="213"/>
                    <a:pt x="455" y="213"/>
                  </a:cubicBezTo>
                  <a:cubicBezTo>
                    <a:pt x="454" y="208"/>
                    <a:pt x="454" y="210"/>
                    <a:pt x="451" y="202"/>
                  </a:cubicBezTo>
                  <a:cubicBezTo>
                    <a:pt x="452" y="200"/>
                    <a:pt x="452" y="200"/>
                    <a:pt x="452" y="200"/>
                  </a:cubicBezTo>
                  <a:cubicBezTo>
                    <a:pt x="451" y="191"/>
                    <a:pt x="451" y="191"/>
                    <a:pt x="451" y="191"/>
                  </a:cubicBezTo>
                  <a:cubicBezTo>
                    <a:pt x="452" y="187"/>
                    <a:pt x="452" y="187"/>
                    <a:pt x="452" y="187"/>
                  </a:cubicBezTo>
                  <a:cubicBezTo>
                    <a:pt x="452" y="186"/>
                    <a:pt x="452" y="186"/>
                    <a:pt x="452" y="186"/>
                  </a:cubicBezTo>
                  <a:cubicBezTo>
                    <a:pt x="450" y="186"/>
                    <a:pt x="450" y="186"/>
                    <a:pt x="450" y="186"/>
                  </a:cubicBezTo>
                  <a:cubicBezTo>
                    <a:pt x="450" y="185"/>
                    <a:pt x="450" y="185"/>
                    <a:pt x="449" y="184"/>
                  </a:cubicBezTo>
                  <a:cubicBezTo>
                    <a:pt x="449" y="180"/>
                    <a:pt x="449" y="180"/>
                    <a:pt x="449" y="180"/>
                  </a:cubicBezTo>
                  <a:cubicBezTo>
                    <a:pt x="448" y="178"/>
                    <a:pt x="448" y="178"/>
                    <a:pt x="448" y="178"/>
                  </a:cubicBezTo>
                  <a:cubicBezTo>
                    <a:pt x="446" y="177"/>
                    <a:pt x="446" y="177"/>
                    <a:pt x="446" y="177"/>
                  </a:cubicBezTo>
                  <a:cubicBezTo>
                    <a:pt x="445" y="176"/>
                    <a:pt x="445" y="176"/>
                    <a:pt x="445" y="175"/>
                  </a:cubicBezTo>
                  <a:cubicBezTo>
                    <a:pt x="444" y="174"/>
                    <a:pt x="445" y="174"/>
                    <a:pt x="444" y="173"/>
                  </a:cubicBezTo>
                  <a:cubicBezTo>
                    <a:pt x="442" y="171"/>
                    <a:pt x="443" y="172"/>
                    <a:pt x="440" y="170"/>
                  </a:cubicBezTo>
                  <a:cubicBezTo>
                    <a:pt x="439" y="167"/>
                    <a:pt x="438" y="166"/>
                    <a:pt x="437" y="164"/>
                  </a:cubicBezTo>
                  <a:cubicBezTo>
                    <a:pt x="435" y="163"/>
                    <a:pt x="435" y="163"/>
                    <a:pt x="435" y="163"/>
                  </a:cubicBezTo>
                  <a:cubicBezTo>
                    <a:pt x="434" y="163"/>
                    <a:pt x="434" y="163"/>
                    <a:pt x="433" y="163"/>
                  </a:cubicBezTo>
                  <a:cubicBezTo>
                    <a:pt x="432" y="162"/>
                    <a:pt x="431" y="161"/>
                    <a:pt x="429" y="160"/>
                  </a:cubicBezTo>
                  <a:cubicBezTo>
                    <a:pt x="429" y="159"/>
                    <a:pt x="427" y="157"/>
                    <a:pt x="426" y="156"/>
                  </a:cubicBezTo>
                  <a:cubicBezTo>
                    <a:pt x="425" y="150"/>
                    <a:pt x="426" y="156"/>
                    <a:pt x="425" y="145"/>
                  </a:cubicBezTo>
                  <a:cubicBezTo>
                    <a:pt x="424" y="144"/>
                    <a:pt x="424" y="144"/>
                    <a:pt x="423" y="143"/>
                  </a:cubicBezTo>
                  <a:cubicBezTo>
                    <a:pt x="423" y="143"/>
                    <a:pt x="423" y="143"/>
                    <a:pt x="423" y="143"/>
                  </a:cubicBezTo>
                  <a:cubicBezTo>
                    <a:pt x="423" y="145"/>
                    <a:pt x="423" y="144"/>
                    <a:pt x="423" y="145"/>
                  </a:cubicBezTo>
                  <a:cubicBezTo>
                    <a:pt x="423" y="145"/>
                    <a:pt x="423" y="145"/>
                    <a:pt x="423" y="145"/>
                  </a:cubicBezTo>
                  <a:cubicBezTo>
                    <a:pt x="421" y="144"/>
                    <a:pt x="421" y="144"/>
                    <a:pt x="419" y="143"/>
                  </a:cubicBezTo>
                  <a:cubicBezTo>
                    <a:pt x="418" y="141"/>
                    <a:pt x="418" y="142"/>
                    <a:pt x="417" y="140"/>
                  </a:cubicBezTo>
                  <a:cubicBezTo>
                    <a:pt x="417" y="141"/>
                    <a:pt x="417" y="141"/>
                    <a:pt x="417" y="141"/>
                  </a:cubicBezTo>
                  <a:cubicBezTo>
                    <a:pt x="416" y="141"/>
                    <a:pt x="416" y="141"/>
                    <a:pt x="416" y="141"/>
                  </a:cubicBezTo>
                  <a:cubicBezTo>
                    <a:pt x="416" y="142"/>
                    <a:pt x="416" y="142"/>
                    <a:pt x="416" y="142"/>
                  </a:cubicBezTo>
                  <a:cubicBezTo>
                    <a:pt x="417" y="145"/>
                    <a:pt x="417" y="145"/>
                    <a:pt x="417" y="145"/>
                  </a:cubicBezTo>
                  <a:cubicBezTo>
                    <a:pt x="416" y="145"/>
                    <a:pt x="416" y="145"/>
                    <a:pt x="416" y="145"/>
                  </a:cubicBezTo>
                  <a:cubicBezTo>
                    <a:pt x="416" y="145"/>
                    <a:pt x="416" y="145"/>
                    <a:pt x="414" y="143"/>
                  </a:cubicBezTo>
                  <a:cubicBezTo>
                    <a:pt x="414" y="144"/>
                    <a:pt x="414" y="144"/>
                    <a:pt x="414" y="144"/>
                  </a:cubicBezTo>
                  <a:cubicBezTo>
                    <a:pt x="413" y="144"/>
                    <a:pt x="413" y="144"/>
                    <a:pt x="413" y="144"/>
                  </a:cubicBezTo>
                  <a:cubicBezTo>
                    <a:pt x="412" y="142"/>
                    <a:pt x="413" y="143"/>
                    <a:pt x="412" y="142"/>
                  </a:cubicBezTo>
                  <a:cubicBezTo>
                    <a:pt x="410" y="136"/>
                    <a:pt x="410" y="137"/>
                    <a:pt x="410" y="133"/>
                  </a:cubicBezTo>
                  <a:cubicBezTo>
                    <a:pt x="409" y="132"/>
                    <a:pt x="409" y="132"/>
                    <a:pt x="409" y="132"/>
                  </a:cubicBezTo>
                  <a:cubicBezTo>
                    <a:pt x="408" y="130"/>
                    <a:pt x="408" y="130"/>
                    <a:pt x="408" y="130"/>
                  </a:cubicBezTo>
                  <a:cubicBezTo>
                    <a:pt x="408" y="129"/>
                    <a:pt x="408" y="129"/>
                    <a:pt x="408" y="129"/>
                  </a:cubicBezTo>
                  <a:cubicBezTo>
                    <a:pt x="408" y="128"/>
                    <a:pt x="408" y="128"/>
                    <a:pt x="408" y="128"/>
                  </a:cubicBezTo>
                  <a:cubicBezTo>
                    <a:pt x="405" y="125"/>
                    <a:pt x="404" y="125"/>
                    <a:pt x="402" y="121"/>
                  </a:cubicBezTo>
                  <a:cubicBezTo>
                    <a:pt x="402" y="120"/>
                    <a:pt x="402" y="120"/>
                    <a:pt x="402" y="120"/>
                  </a:cubicBezTo>
                  <a:cubicBezTo>
                    <a:pt x="403" y="120"/>
                    <a:pt x="403" y="120"/>
                    <a:pt x="403" y="120"/>
                  </a:cubicBezTo>
                  <a:cubicBezTo>
                    <a:pt x="404" y="120"/>
                    <a:pt x="404" y="120"/>
                    <a:pt x="404" y="120"/>
                  </a:cubicBezTo>
                  <a:cubicBezTo>
                    <a:pt x="403" y="118"/>
                    <a:pt x="403" y="118"/>
                    <a:pt x="401" y="116"/>
                  </a:cubicBezTo>
                  <a:cubicBezTo>
                    <a:pt x="400" y="116"/>
                    <a:pt x="400" y="116"/>
                    <a:pt x="400" y="116"/>
                  </a:cubicBezTo>
                  <a:cubicBezTo>
                    <a:pt x="398" y="116"/>
                    <a:pt x="398" y="116"/>
                    <a:pt x="398" y="116"/>
                  </a:cubicBezTo>
                  <a:cubicBezTo>
                    <a:pt x="396" y="114"/>
                    <a:pt x="396" y="114"/>
                    <a:pt x="395" y="113"/>
                  </a:cubicBezTo>
                  <a:cubicBezTo>
                    <a:pt x="394" y="113"/>
                    <a:pt x="394" y="113"/>
                    <a:pt x="393" y="113"/>
                  </a:cubicBezTo>
                  <a:cubicBezTo>
                    <a:pt x="392" y="112"/>
                    <a:pt x="392" y="112"/>
                    <a:pt x="392" y="112"/>
                  </a:cubicBezTo>
                  <a:cubicBezTo>
                    <a:pt x="391" y="112"/>
                    <a:pt x="391" y="112"/>
                    <a:pt x="391" y="112"/>
                  </a:cubicBezTo>
                  <a:cubicBezTo>
                    <a:pt x="389" y="110"/>
                    <a:pt x="389" y="110"/>
                    <a:pt x="389" y="110"/>
                  </a:cubicBezTo>
                  <a:cubicBezTo>
                    <a:pt x="389" y="109"/>
                    <a:pt x="389" y="109"/>
                    <a:pt x="388" y="108"/>
                  </a:cubicBezTo>
                  <a:cubicBezTo>
                    <a:pt x="387" y="107"/>
                    <a:pt x="387" y="107"/>
                    <a:pt x="387" y="107"/>
                  </a:cubicBezTo>
                  <a:cubicBezTo>
                    <a:pt x="386" y="108"/>
                    <a:pt x="387" y="107"/>
                    <a:pt x="386" y="108"/>
                  </a:cubicBezTo>
                  <a:cubicBezTo>
                    <a:pt x="384" y="107"/>
                    <a:pt x="384" y="107"/>
                    <a:pt x="384" y="107"/>
                  </a:cubicBezTo>
                  <a:cubicBezTo>
                    <a:pt x="384" y="107"/>
                    <a:pt x="384" y="107"/>
                    <a:pt x="383" y="106"/>
                  </a:cubicBezTo>
                  <a:cubicBezTo>
                    <a:pt x="381" y="106"/>
                    <a:pt x="380" y="106"/>
                    <a:pt x="377" y="104"/>
                  </a:cubicBezTo>
                  <a:cubicBezTo>
                    <a:pt x="376" y="102"/>
                    <a:pt x="376" y="103"/>
                    <a:pt x="375" y="101"/>
                  </a:cubicBezTo>
                  <a:cubicBezTo>
                    <a:pt x="375" y="98"/>
                    <a:pt x="375" y="99"/>
                    <a:pt x="375" y="97"/>
                  </a:cubicBezTo>
                  <a:cubicBezTo>
                    <a:pt x="374" y="97"/>
                    <a:pt x="374" y="97"/>
                    <a:pt x="374" y="97"/>
                  </a:cubicBezTo>
                  <a:cubicBezTo>
                    <a:pt x="372" y="94"/>
                    <a:pt x="372" y="94"/>
                    <a:pt x="372" y="94"/>
                  </a:cubicBezTo>
                  <a:cubicBezTo>
                    <a:pt x="372" y="93"/>
                    <a:pt x="372" y="93"/>
                    <a:pt x="372" y="93"/>
                  </a:cubicBezTo>
                  <a:cubicBezTo>
                    <a:pt x="372" y="91"/>
                    <a:pt x="372" y="92"/>
                    <a:pt x="373" y="87"/>
                  </a:cubicBezTo>
                  <a:cubicBezTo>
                    <a:pt x="372" y="83"/>
                    <a:pt x="373" y="85"/>
                    <a:pt x="370" y="80"/>
                  </a:cubicBezTo>
                  <a:cubicBezTo>
                    <a:pt x="371" y="78"/>
                    <a:pt x="371" y="78"/>
                    <a:pt x="371" y="78"/>
                  </a:cubicBezTo>
                  <a:cubicBezTo>
                    <a:pt x="370" y="78"/>
                    <a:pt x="370" y="78"/>
                    <a:pt x="370" y="78"/>
                  </a:cubicBezTo>
                  <a:cubicBezTo>
                    <a:pt x="369" y="78"/>
                    <a:pt x="369" y="78"/>
                    <a:pt x="369" y="78"/>
                  </a:cubicBezTo>
                  <a:cubicBezTo>
                    <a:pt x="366" y="75"/>
                    <a:pt x="367" y="75"/>
                    <a:pt x="365" y="72"/>
                  </a:cubicBezTo>
                  <a:cubicBezTo>
                    <a:pt x="366" y="68"/>
                    <a:pt x="365" y="73"/>
                    <a:pt x="365" y="68"/>
                  </a:cubicBezTo>
                  <a:cubicBezTo>
                    <a:pt x="365" y="66"/>
                    <a:pt x="365" y="66"/>
                    <a:pt x="365" y="66"/>
                  </a:cubicBezTo>
                  <a:cubicBezTo>
                    <a:pt x="364" y="64"/>
                    <a:pt x="364" y="65"/>
                    <a:pt x="363" y="62"/>
                  </a:cubicBezTo>
                  <a:cubicBezTo>
                    <a:pt x="364" y="60"/>
                    <a:pt x="364" y="60"/>
                    <a:pt x="364" y="60"/>
                  </a:cubicBezTo>
                  <a:cubicBezTo>
                    <a:pt x="363" y="58"/>
                    <a:pt x="364" y="59"/>
                    <a:pt x="363" y="57"/>
                  </a:cubicBezTo>
                  <a:cubicBezTo>
                    <a:pt x="364" y="56"/>
                    <a:pt x="363" y="57"/>
                    <a:pt x="364" y="55"/>
                  </a:cubicBezTo>
                  <a:cubicBezTo>
                    <a:pt x="362" y="54"/>
                    <a:pt x="357" y="51"/>
                    <a:pt x="356" y="50"/>
                  </a:cubicBezTo>
                  <a:cubicBezTo>
                    <a:pt x="356" y="49"/>
                    <a:pt x="356" y="49"/>
                    <a:pt x="356" y="49"/>
                  </a:cubicBezTo>
                  <a:cubicBezTo>
                    <a:pt x="354" y="47"/>
                    <a:pt x="354" y="47"/>
                    <a:pt x="354" y="47"/>
                  </a:cubicBezTo>
                  <a:cubicBezTo>
                    <a:pt x="352" y="48"/>
                    <a:pt x="353" y="48"/>
                    <a:pt x="351" y="48"/>
                  </a:cubicBezTo>
                  <a:cubicBezTo>
                    <a:pt x="350" y="49"/>
                    <a:pt x="350" y="49"/>
                    <a:pt x="350" y="49"/>
                  </a:cubicBezTo>
                  <a:cubicBezTo>
                    <a:pt x="349" y="50"/>
                    <a:pt x="349" y="50"/>
                    <a:pt x="349" y="50"/>
                  </a:cubicBezTo>
                  <a:cubicBezTo>
                    <a:pt x="347" y="49"/>
                    <a:pt x="347" y="49"/>
                    <a:pt x="346" y="49"/>
                  </a:cubicBezTo>
                  <a:cubicBezTo>
                    <a:pt x="345" y="42"/>
                    <a:pt x="345" y="46"/>
                    <a:pt x="344" y="42"/>
                  </a:cubicBezTo>
                  <a:cubicBezTo>
                    <a:pt x="344" y="38"/>
                    <a:pt x="344" y="38"/>
                    <a:pt x="344" y="38"/>
                  </a:cubicBezTo>
                  <a:cubicBezTo>
                    <a:pt x="344" y="37"/>
                    <a:pt x="344" y="37"/>
                    <a:pt x="344" y="37"/>
                  </a:cubicBezTo>
                  <a:cubicBezTo>
                    <a:pt x="343" y="32"/>
                    <a:pt x="343" y="31"/>
                    <a:pt x="342" y="30"/>
                  </a:cubicBezTo>
                  <a:cubicBezTo>
                    <a:pt x="342" y="29"/>
                    <a:pt x="342" y="29"/>
                    <a:pt x="342" y="29"/>
                  </a:cubicBezTo>
                  <a:cubicBezTo>
                    <a:pt x="341" y="27"/>
                    <a:pt x="341" y="27"/>
                    <a:pt x="341" y="27"/>
                  </a:cubicBezTo>
                  <a:cubicBezTo>
                    <a:pt x="341" y="26"/>
                    <a:pt x="341" y="26"/>
                    <a:pt x="341" y="26"/>
                  </a:cubicBezTo>
                  <a:cubicBezTo>
                    <a:pt x="340" y="26"/>
                    <a:pt x="340" y="26"/>
                    <a:pt x="339" y="25"/>
                  </a:cubicBezTo>
                  <a:cubicBezTo>
                    <a:pt x="339" y="24"/>
                    <a:pt x="339" y="24"/>
                    <a:pt x="339" y="24"/>
                  </a:cubicBezTo>
                  <a:cubicBezTo>
                    <a:pt x="340" y="22"/>
                    <a:pt x="340" y="23"/>
                    <a:pt x="340" y="21"/>
                  </a:cubicBezTo>
                  <a:cubicBezTo>
                    <a:pt x="338" y="21"/>
                    <a:pt x="339" y="21"/>
                    <a:pt x="338" y="21"/>
                  </a:cubicBezTo>
                  <a:cubicBezTo>
                    <a:pt x="337" y="20"/>
                    <a:pt x="337" y="20"/>
                    <a:pt x="336" y="20"/>
                  </a:cubicBezTo>
                  <a:cubicBezTo>
                    <a:pt x="336" y="15"/>
                    <a:pt x="337" y="14"/>
                    <a:pt x="335" y="10"/>
                  </a:cubicBezTo>
                  <a:cubicBezTo>
                    <a:pt x="333" y="9"/>
                    <a:pt x="333" y="9"/>
                    <a:pt x="333" y="9"/>
                  </a:cubicBezTo>
                  <a:cubicBezTo>
                    <a:pt x="333" y="8"/>
                    <a:pt x="333" y="8"/>
                    <a:pt x="333" y="8"/>
                  </a:cubicBezTo>
                  <a:cubicBezTo>
                    <a:pt x="333" y="7"/>
                    <a:pt x="333" y="7"/>
                    <a:pt x="333" y="7"/>
                  </a:cubicBezTo>
                  <a:cubicBezTo>
                    <a:pt x="333" y="7"/>
                    <a:pt x="333" y="7"/>
                    <a:pt x="333" y="7"/>
                  </a:cubicBezTo>
                  <a:cubicBezTo>
                    <a:pt x="332" y="7"/>
                    <a:pt x="332" y="7"/>
                    <a:pt x="332" y="7"/>
                  </a:cubicBezTo>
                  <a:cubicBezTo>
                    <a:pt x="331" y="8"/>
                    <a:pt x="331" y="8"/>
                    <a:pt x="331" y="8"/>
                  </a:cubicBezTo>
                  <a:cubicBezTo>
                    <a:pt x="330" y="9"/>
                    <a:pt x="330" y="9"/>
                    <a:pt x="330" y="9"/>
                  </a:cubicBezTo>
                  <a:cubicBezTo>
                    <a:pt x="329" y="10"/>
                    <a:pt x="329" y="10"/>
                    <a:pt x="329" y="10"/>
                  </a:cubicBezTo>
                  <a:cubicBezTo>
                    <a:pt x="328" y="13"/>
                    <a:pt x="328" y="13"/>
                    <a:pt x="326" y="20"/>
                  </a:cubicBezTo>
                  <a:cubicBezTo>
                    <a:pt x="326" y="21"/>
                    <a:pt x="326" y="21"/>
                    <a:pt x="326" y="21"/>
                  </a:cubicBezTo>
                  <a:cubicBezTo>
                    <a:pt x="326" y="22"/>
                    <a:pt x="326" y="22"/>
                    <a:pt x="326" y="22"/>
                  </a:cubicBezTo>
                  <a:cubicBezTo>
                    <a:pt x="326" y="22"/>
                    <a:pt x="326" y="22"/>
                    <a:pt x="325" y="21"/>
                  </a:cubicBezTo>
                  <a:cubicBezTo>
                    <a:pt x="324" y="23"/>
                    <a:pt x="324" y="24"/>
                    <a:pt x="323" y="26"/>
                  </a:cubicBezTo>
                  <a:cubicBezTo>
                    <a:pt x="323" y="27"/>
                    <a:pt x="323" y="27"/>
                    <a:pt x="323" y="27"/>
                  </a:cubicBezTo>
                  <a:cubicBezTo>
                    <a:pt x="324" y="28"/>
                    <a:pt x="324" y="28"/>
                    <a:pt x="324" y="28"/>
                  </a:cubicBezTo>
                  <a:cubicBezTo>
                    <a:pt x="325" y="28"/>
                    <a:pt x="325" y="28"/>
                    <a:pt x="325" y="28"/>
                  </a:cubicBezTo>
                  <a:cubicBezTo>
                    <a:pt x="325" y="29"/>
                    <a:pt x="325" y="29"/>
                    <a:pt x="325" y="29"/>
                  </a:cubicBezTo>
                  <a:cubicBezTo>
                    <a:pt x="325" y="29"/>
                    <a:pt x="325" y="29"/>
                    <a:pt x="325" y="29"/>
                  </a:cubicBezTo>
                  <a:cubicBezTo>
                    <a:pt x="326" y="30"/>
                    <a:pt x="326" y="30"/>
                    <a:pt x="326" y="30"/>
                  </a:cubicBezTo>
                  <a:cubicBezTo>
                    <a:pt x="326" y="31"/>
                    <a:pt x="326" y="31"/>
                    <a:pt x="326" y="31"/>
                  </a:cubicBezTo>
                  <a:cubicBezTo>
                    <a:pt x="325" y="31"/>
                    <a:pt x="325" y="31"/>
                    <a:pt x="325" y="31"/>
                  </a:cubicBezTo>
                  <a:cubicBezTo>
                    <a:pt x="324" y="31"/>
                    <a:pt x="324" y="31"/>
                    <a:pt x="324" y="31"/>
                  </a:cubicBezTo>
                  <a:cubicBezTo>
                    <a:pt x="324" y="31"/>
                    <a:pt x="324" y="31"/>
                    <a:pt x="322" y="32"/>
                  </a:cubicBezTo>
                  <a:cubicBezTo>
                    <a:pt x="323" y="36"/>
                    <a:pt x="323" y="36"/>
                    <a:pt x="323" y="36"/>
                  </a:cubicBezTo>
                  <a:cubicBezTo>
                    <a:pt x="321" y="41"/>
                    <a:pt x="322" y="37"/>
                    <a:pt x="321" y="42"/>
                  </a:cubicBezTo>
                  <a:cubicBezTo>
                    <a:pt x="321" y="44"/>
                    <a:pt x="321" y="44"/>
                    <a:pt x="321" y="44"/>
                  </a:cubicBezTo>
                  <a:cubicBezTo>
                    <a:pt x="322" y="45"/>
                    <a:pt x="321" y="44"/>
                    <a:pt x="322" y="46"/>
                  </a:cubicBezTo>
                  <a:cubicBezTo>
                    <a:pt x="322" y="49"/>
                    <a:pt x="322" y="48"/>
                    <a:pt x="321" y="50"/>
                  </a:cubicBezTo>
                  <a:cubicBezTo>
                    <a:pt x="322" y="56"/>
                    <a:pt x="322" y="55"/>
                    <a:pt x="322" y="57"/>
                  </a:cubicBezTo>
                  <a:cubicBezTo>
                    <a:pt x="320" y="65"/>
                    <a:pt x="321" y="63"/>
                    <a:pt x="320" y="67"/>
                  </a:cubicBezTo>
                  <a:cubicBezTo>
                    <a:pt x="320" y="68"/>
                    <a:pt x="320" y="68"/>
                    <a:pt x="320" y="68"/>
                  </a:cubicBezTo>
                  <a:cubicBezTo>
                    <a:pt x="317" y="76"/>
                    <a:pt x="320" y="72"/>
                    <a:pt x="315" y="79"/>
                  </a:cubicBezTo>
                  <a:cubicBezTo>
                    <a:pt x="314" y="82"/>
                    <a:pt x="315" y="81"/>
                    <a:pt x="314" y="84"/>
                  </a:cubicBezTo>
                  <a:cubicBezTo>
                    <a:pt x="311" y="86"/>
                    <a:pt x="312" y="85"/>
                    <a:pt x="310" y="87"/>
                  </a:cubicBezTo>
                  <a:cubicBezTo>
                    <a:pt x="307" y="88"/>
                    <a:pt x="307" y="88"/>
                    <a:pt x="307" y="88"/>
                  </a:cubicBezTo>
                  <a:cubicBezTo>
                    <a:pt x="305" y="87"/>
                    <a:pt x="305" y="87"/>
                    <a:pt x="305" y="87"/>
                  </a:cubicBezTo>
                  <a:cubicBezTo>
                    <a:pt x="303" y="87"/>
                    <a:pt x="304" y="87"/>
                    <a:pt x="303" y="86"/>
                  </a:cubicBezTo>
                  <a:cubicBezTo>
                    <a:pt x="300" y="85"/>
                    <a:pt x="301" y="86"/>
                    <a:pt x="298" y="84"/>
                  </a:cubicBezTo>
                  <a:cubicBezTo>
                    <a:pt x="296" y="83"/>
                    <a:pt x="296" y="83"/>
                    <a:pt x="296" y="83"/>
                  </a:cubicBezTo>
                  <a:cubicBezTo>
                    <a:pt x="295" y="81"/>
                    <a:pt x="295" y="81"/>
                    <a:pt x="295" y="81"/>
                  </a:cubicBezTo>
                  <a:cubicBezTo>
                    <a:pt x="295" y="80"/>
                    <a:pt x="295" y="81"/>
                    <a:pt x="294" y="79"/>
                  </a:cubicBezTo>
                  <a:cubicBezTo>
                    <a:pt x="293" y="78"/>
                    <a:pt x="293" y="78"/>
                    <a:pt x="293" y="78"/>
                  </a:cubicBezTo>
                  <a:cubicBezTo>
                    <a:pt x="290" y="78"/>
                    <a:pt x="291" y="78"/>
                    <a:pt x="289" y="77"/>
                  </a:cubicBezTo>
                  <a:cubicBezTo>
                    <a:pt x="287" y="77"/>
                    <a:pt x="287" y="77"/>
                    <a:pt x="287" y="77"/>
                  </a:cubicBezTo>
                  <a:cubicBezTo>
                    <a:pt x="285" y="76"/>
                    <a:pt x="285" y="76"/>
                    <a:pt x="285" y="76"/>
                  </a:cubicBezTo>
                  <a:cubicBezTo>
                    <a:pt x="281" y="74"/>
                    <a:pt x="281" y="73"/>
                    <a:pt x="278" y="70"/>
                  </a:cubicBezTo>
                  <a:cubicBezTo>
                    <a:pt x="275" y="69"/>
                    <a:pt x="274" y="68"/>
                    <a:pt x="271" y="66"/>
                  </a:cubicBezTo>
                  <a:cubicBezTo>
                    <a:pt x="270" y="66"/>
                    <a:pt x="270" y="66"/>
                    <a:pt x="268" y="66"/>
                  </a:cubicBezTo>
                  <a:cubicBezTo>
                    <a:pt x="267" y="66"/>
                    <a:pt x="267" y="66"/>
                    <a:pt x="267" y="66"/>
                  </a:cubicBezTo>
                  <a:cubicBezTo>
                    <a:pt x="267" y="65"/>
                    <a:pt x="267" y="65"/>
                    <a:pt x="267" y="65"/>
                  </a:cubicBezTo>
                  <a:cubicBezTo>
                    <a:pt x="267" y="65"/>
                    <a:pt x="267" y="65"/>
                    <a:pt x="267" y="65"/>
                  </a:cubicBezTo>
                  <a:cubicBezTo>
                    <a:pt x="267" y="64"/>
                    <a:pt x="267" y="64"/>
                    <a:pt x="267" y="64"/>
                  </a:cubicBezTo>
                  <a:cubicBezTo>
                    <a:pt x="267" y="64"/>
                    <a:pt x="267" y="64"/>
                    <a:pt x="267" y="64"/>
                  </a:cubicBezTo>
                  <a:cubicBezTo>
                    <a:pt x="267" y="64"/>
                    <a:pt x="267" y="64"/>
                    <a:pt x="267" y="64"/>
                  </a:cubicBezTo>
                  <a:cubicBezTo>
                    <a:pt x="266" y="64"/>
                    <a:pt x="266" y="64"/>
                    <a:pt x="266" y="64"/>
                  </a:cubicBezTo>
                  <a:cubicBezTo>
                    <a:pt x="266" y="64"/>
                    <a:pt x="266" y="64"/>
                    <a:pt x="266" y="64"/>
                  </a:cubicBezTo>
                  <a:cubicBezTo>
                    <a:pt x="264" y="64"/>
                    <a:pt x="265" y="64"/>
                    <a:pt x="263" y="63"/>
                  </a:cubicBezTo>
                  <a:cubicBezTo>
                    <a:pt x="262" y="62"/>
                    <a:pt x="262" y="62"/>
                    <a:pt x="262" y="61"/>
                  </a:cubicBezTo>
                  <a:cubicBezTo>
                    <a:pt x="255" y="57"/>
                    <a:pt x="261" y="60"/>
                    <a:pt x="254" y="56"/>
                  </a:cubicBezTo>
                  <a:cubicBezTo>
                    <a:pt x="253" y="55"/>
                    <a:pt x="253" y="55"/>
                    <a:pt x="253" y="55"/>
                  </a:cubicBezTo>
                  <a:cubicBezTo>
                    <a:pt x="253" y="54"/>
                    <a:pt x="253" y="55"/>
                    <a:pt x="253" y="53"/>
                  </a:cubicBezTo>
                  <a:cubicBezTo>
                    <a:pt x="253" y="53"/>
                    <a:pt x="254" y="51"/>
                    <a:pt x="256" y="48"/>
                  </a:cubicBezTo>
                  <a:cubicBezTo>
                    <a:pt x="257" y="47"/>
                    <a:pt x="257" y="47"/>
                    <a:pt x="258" y="46"/>
                  </a:cubicBezTo>
                  <a:cubicBezTo>
                    <a:pt x="259" y="43"/>
                    <a:pt x="259" y="44"/>
                    <a:pt x="259" y="42"/>
                  </a:cubicBezTo>
                  <a:cubicBezTo>
                    <a:pt x="259" y="40"/>
                    <a:pt x="259" y="40"/>
                    <a:pt x="259" y="40"/>
                  </a:cubicBezTo>
                  <a:cubicBezTo>
                    <a:pt x="258" y="37"/>
                    <a:pt x="258" y="37"/>
                    <a:pt x="258" y="37"/>
                  </a:cubicBezTo>
                  <a:cubicBezTo>
                    <a:pt x="264" y="34"/>
                    <a:pt x="259" y="36"/>
                    <a:pt x="263" y="35"/>
                  </a:cubicBezTo>
                  <a:cubicBezTo>
                    <a:pt x="263" y="35"/>
                    <a:pt x="263" y="35"/>
                    <a:pt x="263" y="35"/>
                  </a:cubicBezTo>
                  <a:cubicBezTo>
                    <a:pt x="264" y="36"/>
                    <a:pt x="264" y="36"/>
                    <a:pt x="264" y="36"/>
                  </a:cubicBezTo>
                  <a:cubicBezTo>
                    <a:pt x="264" y="36"/>
                    <a:pt x="264" y="36"/>
                    <a:pt x="264" y="36"/>
                  </a:cubicBezTo>
                  <a:cubicBezTo>
                    <a:pt x="266" y="33"/>
                    <a:pt x="266" y="33"/>
                    <a:pt x="266" y="33"/>
                  </a:cubicBezTo>
                  <a:cubicBezTo>
                    <a:pt x="266" y="32"/>
                    <a:pt x="266" y="32"/>
                    <a:pt x="266" y="32"/>
                  </a:cubicBezTo>
                  <a:cubicBezTo>
                    <a:pt x="265" y="31"/>
                    <a:pt x="265" y="31"/>
                    <a:pt x="265" y="31"/>
                  </a:cubicBezTo>
                  <a:cubicBezTo>
                    <a:pt x="265" y="31"/>
                    <a:pt x="265" y="31"/>
                    <a:pt x="265" y="31"/>
                  </a:cubicBezTo>
                  <a:cubicBezTo>
                    <a:pt x="270" y="26"/>
                    <a:pt x="270" y="26"/>
                    <a:pt x="270" y="26"/>
                  </a:cubicBezTo>
                  <a:cubicBezTo>
                    <a:pt x="269" y="24"/>
                    <a:pt x="269" y="24"/>
                    <a:pt x="269" y="24"/>
                  </a:cubicBezTo>
                  <a:cubicBezTo>
                    <a:pt x="269" y="24"/>
                    <a:pt x="269" y="24"/>
                    <a:pt x="269" y="24"/>
                  </a:cubicBezTo>
                  <a:cubicBezTo>
                    <a:pt x="267" y="24"/>
                    <a:pt x="267" y="24"/>
                    <a:pt x="267" y="24"/>
                  </a:cubicBezTo>
                  <a:cubicBezTo>
                    <a:pt x="266" y="23"/>
                    <a:pt x="266" y="23"/>
                    <a:pt x="266" y="23"/>
                  </a:cubicBezTo>
                  <a:cubicBezTo>
                    <a:pt x="265" y="21"/>
                    <a:pt x="265" y="21"/>
                    <a:pt x="265" y="21"/>
                  </a:cubicBezTo>
                  <a:cubicBezTo>
                    <a:pt x="264" y="21"/>
                    <a:pt x="264" y="21"/>
                    <a:pt x="264" y="21"/>
                  </a:cubicBezTo>
                  <a:cubicBezTo>
                    <a:pt x="262" y="23"/>
                    <a:pt x="262" y="23"/>
                    <a:pt x="262" y="23"/>
                  </a:cubicBezTo>
                  <a:cubicBezTo>
                    <a:pt x="262" y="24"/>
                    <a:pt x="262" y="24"/>
                    <a:pt x="262" y="24"/>
                  </a:cubicBezTo>
                  <a:cubicBezTo>
                    <a:pt x="263" y="24"/>
                    <a:pt x="263" y="24"/>
                    <a:pt x="263" y="24"/>
                  </a:cubicBezTo>
                  <a:cubicBezTo>
                    <a:pt x="263" y="25"/>
                    <a:pt x="263" y="25"/>
                    <a:pt x="263" y="25"/>
                  </a:cubicBezTo>
                  <a:cubicBezTo>
                    <a:pt x="262" y="27"/>
                    <a:pt x="262" y="27"/>
                    <a:pt x="262" y="27"/>
                  </a:cubicBezTo>
                  <a:cubicBezTo>
                    <a:pt x="261" y="27"/>
                    <a:pt x="262" y="27"/>
                    <a:pt x="260" y="26"/>
                  </a:cubicBezTo>
                  <a:cubicBezTo>
                    <a:pt x="260" y="25"/>
                    <a:pt x="260" y="25"/>
                    <a:pt x="260" y="25"/>
                  </a:cubicBezTo>
                  <a:cubicBezTo>
                    <a:pt x="259" y="24"/>
                    <a:pt x="259" y="24"/>
                    <a:pt x="259" y="24"/>
                  </a:cubicBezTo>
                  <a:cubicBezTo>
                    <a:pt x="259" y="23"/>
                    <a:pt x="259" y="23"/>
                    <a:pt x="259" y="23"/>
                  </a:cubicBezTo>
                  <a:cubicBezTo>
                    <a:pt x="258" y="24"/>
                    <a:pt x="258" y="24"/>
                    <a:pt x="258" y="24"/>
                  </a:cubicBezTo>
                  <a:cubicBezTo>
                    <a:pt x="257" y="24"/>
                    <a:pt x="257" y="24"/>
                    <a:pt x="257" y="24"/>
                  </a:cubicBezTo>
                  <a:cubicBezTo>
                    <a:pt x="256" y="24"/>
                    <a:pt x="256" y="24"/>
                    <a:pt x="256" y="24"/>
                  </a:cubicBezTo>
                  <a:cubicBezTo>
                    <a:pt x="256" y="24"/>
                    <a:pt x="256" y="24"/>
                    <a:pt x="256" y="24"/>
                  </a:cubicBezTo>
                  <a:cubicBezTo>
                    <a:pt x="256" y="23"/>
                    <a:pt x="256" y="23"/>
                    <a:pt x="256" y="23"/>
                  </a:cubicBezTo>
                  <a:cubicBezTo>
                    <a:pt x="257" y="22"/>
                    <a:pt x="257" y="22"/>
                    <a:pt x="258" y="22"/>
                  </a:cubicBezTo>
                  <a:cubicBezTo>
                    <a:pt x="258" y="21"/>
                    <a:pt x="258" y="21"/>
                    <a:pt x="258" y="21"/>
                  </a:cubicBezTo>
                  <a:cubicBezTo>
                    <a:pt x="257" y="21"/>
                    <a:pt x="257" y="21"/>
                    <a:pt x="257" y="21"/>
                  </a:cubicBezTo>
                  <a:cubicBezTo>
                    <a:pt x="258" y="21"/>
                    <a:pt x="258" y="21"/>
                    <a:pt x="258" y="21"/>
                  </a:cubicBezTo>
                  <a:cubicBezTo>
                    <a:pt x="258" y="20"/>
                    <a:pt x="258" y="20"/>
                    <a:pt x="258" y="20"/>
                  </a:cubicBezTo>
                  <a:cubicBezTo>
                    <a:pt x="258" y="20"/>
                    <a:pt x="258" y="20"/>
                    <a:pt x="258" y="20"/>
                  </a:cubicBezTo>
                  <a:cubicBezTo>
                    <a:pt x="257" y="21"/>
                    <a:pt x="257" y="21"/>
                    <a:pt x="257" y="21"/>
                  </a:cubicBezTo>
                  <a:cubicBezTo>
                    <a:pt x="256" y="21"/>
                    <a:pt x="256" y="21"/>
                    <a:pt x="254" y="22"/>
                  </a:cubicBezTo>
                  <a:cubicBezTo>
                    <a:pt x="252" y="23"/>
                    <a:pt x="252" y="23"/>
                    <a:pt x="252" y="23"/>
                  </a:cubicBezTo>
                  <a:cubicBezTo>
                    <a:pt x="251" y="24"/>
                    <a:pt x="251" y="24"/>
                    <a:pt x="251" y="24"/>
                  </a:cubicBezTo>
                  <a:cubicBezTo>
                    <a:pt x="248" y="24"/>
                    <a:pt x="248" y="24"/>
                    <a:pt x="248" y="24"/>
                  </a:cubicBezTo>
                  <a:cubicBezTo>
                    <a:pt x="246" y="23"/>
                    <a:pt x="246" y="23"/>
                    <a:pt x="246" y="23"/>
                  </a:cubicBezTo>
                  <a:cubicBezTo>
                    <a:pt x="246" y="22"/>
                    <a:pt x="246" y="22"/>
                    <a:pt x="245" y="21"/>
                  </a:cubicBezTo>
                  <a:cubicBezTo>
                    <a:pt x="243" y="22"/>
                    <a:pt x="243" y="22"/>
                    <a:pt x="243" y="22"/>
                  </a:cubicBezTo>
                  <a:cubicBezTo>
                    <a:pt x="242" y="22"/>
                    <a:pt x="242" y="22"/>
                    <a:pt x="242" y="22"/>
                  </a:cubicBezTo>
                  <a:cubicBezTo>
                    <a:pt x="241" y="22"/>
                    <a:pt x="241" y="22"/>
                    <a:pt x="240" y="22"/>
                  </a:cubicBezTo>
                  <a:cubicBezTo>
                    <a:pt x="239" y="21"/>
                    <a:pt x="239" y="21"/>
                    <a:pt x="236" y="20"/>
                  </a:cubicBezTo>
                  <a:cubicBezTo>
                    <a:pt x="232" y="19"/>
                    <a:pt x="233" y="19"/>
                    <a:pt x="232" y="20"/>
                  </a:cubicBezTo>
                  <a:cubicBezTo>
                    <a:pt x="230" y="18"/>
                    <a:pt x="230" y="19"/>
                    <a:pt x="228" y="18"/>
                  </a:cubicBezTo>
                  <a:cubicBezTo>
                    <a:pt x="227" y="17"/>
                    <a:pt x="227" y="18"/>
                    <a:pt x="226" y="15"/>
                  </a:cubicBezTo>
                  <a:cubicBezTo>
                    <a:pt x="225" y="15"/>
                    <a:pt x="225" y="15"/>
                    <a:pt x="225" y="15"/>
                  </a:cubicBezTo>
                  <a:cubicBezTo>
                    <a:pt x="224" y="15"/>
                    <a:pt x="224" y="15"/>
                    <a:pt x="224" y="15"/>
                  </a:cubicBezTo>
                  <a:cubicBezTo>
                    <a:pt x="223" y="16"/>
                    <a:pt x="223" y="16"/>
                    <a:pt x="222" y="16"/>
                  </a:cubicBezTo>
                  <a:cubicBezTo>
                    <a:pt x="221" y="14"/>
                    <a:pt x="221" y="14"/>
                    <a:pt x="221" y="14"/>
                  </a:cubicBezTo>
                  <a:cubicBezTo>
                    <a:pt x="218" y="13"/>
                    <a:pt x="218" y="13"/>
                    <a:pt x="218" y="13"/>
                  </a:cubicBezTo>
                  <a:cubicBezTo>
                    <a:pt x="217" y="13"/>
                    <a:pt x="217" y="13"/>
                    <a:pt x="217" y="13"/>
                  </a:cubicBezTo>
                  <a:cubicBezTo>
                    <a:pt x="217" y="13"/>
                    <a:pt x="217" y="13"/>
                    <a:pt x="217" y="13"/>
                  </a:cubicBezTo>
                  <a:cubicBezTo>
                    <a:pt x="217" y="14"/>
                    <a:pt x="217" y="14"/>
                    <a:pt x="217" y="14"/>
                  </a:cubicBezTo>
                  <a:cubicBezTo>
                    <a:pt x="216" y="14"/>
                    <a:pt x="216" y="14"/>
                    <a:pt x="216" y="14"/>
                  </a:cubicBezTo>
                  <a:cubicBezTo>
                    <a:pt x="216" y="13"/>
                    <a:pt x="216" y="14"/>
                    <a:pt x="215" y="12"/>
                  </a:cubicBezTo>
                  <a:cubicBezTo>
                    <a:pt x="214" y="12"/>
                    <a:pt x="214" y="12"/>
                    <a:pt x="214" y="12"/>
                  </a:cubicBezTo>
                  <a:cubicBezTo>
                    <a:pt x="212" y="13"/>
                    <a:pt x="212" y="13"/>
                    <a:pt x="212" y="13"/>
                  </a:cubicBezTo>
                  <a:cubicBezTo>
                    <a:pt x="212" y="14"/>
                    <a:pt x="212" y="14"/>
                    <a:pt x="212" y="14"/>
                  </a:cubicBezTo>
                  <a:cubicBezTo>
                    <a:pt x="214" y="14"/>
                    <a:pt x="214" y="14"/>
                    <a:pt x="214" y="14"/>
                  </a:cubicBezTo>
                  <a:cubicBezTo>
                    <a:pt x="215" y="16"/>
                    <a:pt x="215" y="16"/>
                    <a:pt x="215" y="16"/>
                  </a:cubicBezTo>
                  <a:cubicBezTo>
                    <a:pt x="216" y="16"/>
                    <a:pt x="216" y="16"/>
                    <a:pt x="216" y="16"/>
                  </a:cubicBezTo>
                  <a:cubicBezTo>
                    <a:pt x="218" y="16"/>
                    <a:pt x="218" y="16"/>
                    <a:pt x="218" y="16"/>
                  </a:cubicBezTo>
                  <a:cubicBezTo>
                    <a:pt x="220" y="16"/>
                    <a:pt x="220" y="16"/>
                    <a:pt x="220" y="16"/>
                  </a:cubicBezTo>
                  <a:cubicBezTo>
                    <a:pt x="222" y="18"/>
                    <a:pt x="222" y="18"/>
                    <a:pt x="222" y="18"/>
                  </a:cubicBezTo>
                  <a:cubicBezTo>
                    <a:pt x="221" y="20"/>
                    <a:pt x="222" y="20"/>
                    <a:pt x="221" y="22"/>
                  </a:cubicBezTo>
                  <a:cubicBezTo>
                    <a:pt x="222" y="23"/>
                    <a:pt x="222" y="23"/>
                    <a:pt x="222" y="23"/>
                  </a:cubicBezTo>
                  <a:cubicBezTo>
                    <a:pt x="222" y="23"/>
                    <a:pt x="222" y="23"/>
                    <a:pt x="222" y="23"/>
                  </a:cubicBezTo>
                  <a:cubicBezTo>
                    <a:pt x="221" y="23"/>
                    <a:pt x="221" y="23"/>
                    <a:pt x="221" y="23"/>
                  </a:cubicBezTo>
                  <a:cubicBezTo>
                    <a:pt x="220" y="23"/>
                    <a:pt x="220" y="23"/>
                    <a:pt x="219" y="24"/>
                  </a:cubicBezTo>
                  <a:cubicBezTo>
                    <a:pt x="219" y="25"/>
                    <a:pt x="219" y="25"/>
                    <a:pt x="219" y="25"/>
                  </a:cubicBezTo>
                  <a:cubicBezTo>
                    <a:pt x="219" y="24"/>
                    <a:pt x="219" y="24"/>
                    <a:pt x="219" y="24"/>
                  </a:cubicBezTo>
                  <a:cubicBezTo>
                    <a:pt x="217" y="24"/>
                    <a:pt x="217" y="24"/>
                    <a:pt x="217" y="24"/>
                  </a:cubicBezTo>
                  <a:cubicBezTo>
                    <a:pt x="216" y="24"/>
                    <a:pt x="217" y="24"/>
                    <a:pt x="215" y="25"/>
                  </a:cubicBezTo>
                  <a:cubicBezTo>
                    <a:pt x="214" y="25"/>
                    <a:pt x="214" y="25"/>
                    <a:pt x="213" y="24"/>
                  </a:cubicBezTo>
                  <a:cubicBezTo>
                    <a:pt x="211" y="25"/>
                    <a:pt x="211" y="25"/>
                    <a:pt x="211" y="25"/>
                  </a:cubicBezTo>
                  <a:cubicBezTo>
                    <a:pt x="208" y="25"/>
                    <a:pt x="208" y="25"/>
                    <a:pt x="208" y="25"/>
                  </a:cubicBezTo>
                  <a:cubicBezTo>
                    <a:pt x="207" y="24"/>
                    <a:pt x="207" y="24"/>
                    <a:pt x="207" y="24"/>
                  </a:cubicBezTo>
                  <a:cubicBezTo>
                    <a:pt x="207" y="23"/>
                    <a:pt x="207" y="23"/>
                    <a:pt x="207" y="23"/>
                  </a:cubicBezTo>
                  <a:cubicBezTo>
                    <a:pt x="206" y="22"/>
                    <a:pt x="206" y="22"/>
                    <a:pt x="206" y="22"/>
                  </a:cubicBezTo>
                  <a:cubicBezTo>
                    <a:pt x="206" y="23"/>
                    <a:pt x="206" y="23"/>
                    <a:pt x="206" y="24"/>
                  </a:cubicBezTo>
                  <a:cubicBezTo>
                    <a:pt x="204" y="24"/>
                    <a:pt x="204" y="24"/>
                    <a:pt x="204" y="24"/>
                  </a:cubicBezTo>
                  <a:cubicBezTo>
                    <a:pt x="203" y="24"/>
                    <a:pt x="203" y="24"/>
                    <a:pt x="203" y="24"/>
                  </a:cubicBezTo>
                  <a:cubicBezTo>
                    <a:pt x="204" y="25"/>
                    <a:pt x="204" y="25"/>
                    <a:pt x="204" y="25"/>
                  </a:cubicBezTo>
                  <a:cubicBezTo>
                    <a:pt x="203" y="26"/>
                    <a:pt x="203" y="26"/>
                    <a:pt x="203" y="26"/>
                  </a:cubicBezTo>
                  <a:cubicBezTo>
                    <a:pt x="203" y="26"/>
                    <a:pt x="203" y="26"/>
                    <a:pt x="202" y="26"/>
                  </a:cubicBezTo>
                  <a:cubicBezTo>
                    <a:pt x="202" y="27"/>
                    <a:pt x="202" y="27"/>
                    <a:pt x="202" y="28"/>
                  </a:cubicBezTo>
                  <a:cubicBezTo>
                    <a:pt x="202" y="28"/>
                    <a:pt x="202" y="28"/>
                    <a:pt x="202" y="28"/>
                  </a:cubicBezTo>
                  <a:cubicBezTo>
                    <a:pt x="201" y="27"/>
                    <a:pt x="201" y="27"/>
                    <a:pt x="201" y="27"/>
                  </a:cubicBezTo>
                  <a:cubicBezTo>
                    <a:pt x="200" y="27"/>
                    <a:pt x="200" y="27"/>
                    <a:pt x="200" y="27"/>
                  </a:cubicBezTo>
                  <a:cubicBezTo>
                    <a:pt x="200" y="26"/>
                    <a:pt x="200" y="26"/>
                    <a:pt x="200" y="26"/>
                  </a:cubicBezTo>
                  <a:cubicBezTo>
                    <a:pt x="199" y="27"/>
                    <a:pt x="199" y="27"/>
                    <a:pt x="199" y="27"/>
                  </a:cubicBezTo>
                  <a:cubicBezTo>
                    <a:pt x="199" y="27"/>
                    <a:pt x="199" y="28"/>
                    <a:pt x="199" y="29"/>
                  </a:cubicBezTo>
                  <a:cubicBezTo>
                    <a:pt x="198" y="29"/>
                    <a:pt x="198" y="29"/>
                    <a:pt x="198" y="29"/>
                  </a:cubicBezTo>
                  <a:cubicBezTo>
                    <a:pt x="197" y="29"/>
                    <a:pt x="197" y="29"/>
                    <a:pt x="197" y="29"/>
                  </a:cubicBezTo>
                  <a:cubicBezTo>
                    <a:pt x="196" y="29"/>
                    <a:pt x="196" y="29"/>
                    <a:pt x="196" y="29"/>
                  </a:cubicBezTo>
                  <a:cubicBezTo>
                    <a:pt x="196" y="32"/>
                    <a:pt x="196" y="32"/>
                    <a:pt x="196" y="32"/>
                  </a:cubicBezTo>
                  <a:cubicBezTo>
                    <a:pt x="194" y="33"/>
                    <a:pt x="194" y="33"/>
                    <a:pt x="194" y="33"/>
                  </a:cubicBezTo>
                  <a:cubicBezTo>
                    <a:pt x="194" y="34"/>
                    <a:pt x="194" y="34"/>
                    <a:pt x="193" y="35"/>
                  </a:cubicBezTo>
                  <a:cubicBezTo>
                    <a:pt x="195" y="37"/>
                    <a:pt x="195" y="37"/>
                    <a:pt x="195" y="37"/>
                  </a:cubicBezTo>
                  <a:cubicBezTo>
                    <a:pt x="194" y="38"/>
                    <a:pt x="194" y="37"/>
                    <a:pt x="193" y="38"/>
                  </a:cubicBezTo>
                  <a:cubicBezTo>
                    <a:pt x="193" y="38"/>
                    <a:pt x="193" y="38"/>
                    <a:pt x="191" y="39"/>
                  </a:cubicBezTo>
                  <a:cubicBezTo>
                    <a:pt x="190" y="40"/>
                    <a:pt x="190" y="40"/>
                    <a:pt x="190" y="40"/>
                  </a:cubicBezTo>
                  <a:cubicBezTo>
                    <a:pt x="190" y="40"/>
                    <a:pt x="190" y="40"/>
                    <a:pt x="190" y="40"/>
                  </a:cubicBezTo>
                  <a:cubicBezTo>
                    <a:pt x="189" y="43"/>
                    <a:pt x="189" y="42"/>
                    <a:pt x="189" y="44"/>
                  </a:cubicBezTo>
                  <a:cubicBezTo>
                    <a:pt x="188" y="45"/>
                    <a:pt x="188" y="45"/>
                    <a:pt x="186" y="47"/>
                  </a:cubicBezTo>
                  <a:cubicBezTo>
                    <a:pt x="185" y="49"/>
                    <a:pt x="185" y="49"/>
                    <a:pt x="185" y="49"/>
                  </a:cubicBezTo>
                  <a:cubicBezTo>
                    <a:pt x="186" y="50"/>
                    <a:pt x="186" y="50"/>
                    <a:pt x="188" y="51"/>
                  </a:cubicBezTo>
                  <a:cubicBezTo>
                    <a:pt x="189" y="51"/>
                    <a:pt x="189" y="51"/>
                    <a:pt x="189" y="51"/>
                  </a:cubicBezTo>
                  <a:cubicBezTo>
                    <a:pt x="189" y="51"/>
                    <a:pt x="189" y="51"/>
                    <a:pt x="189" y="51"/>
                  </a:cubicBezTo>
                  <a:cubicBezTo>
                    <a:pt x="188" y="52"/>
                    <a:pt x="188" y="52"/>
                    <a:pt x="188" y="52"/>
                  </a:cubicBezTo>
                  <a:cubicBezTo>
                    <a:pt x="188" y="53"/>
                    <a:pt x="188" y="53"/>
                    <a:pt x="189" y="54"/>
                  </a:cubicBezTo>
                  <a:cubicBezTo>
                    <a:pt x="190" y="54"/>
                    <a:pt x="190" y="54"/>
                    <a:pt x="190" y="54"/>
                  </a:cubicBezTo>
                  <a:cubicBezTo>
                    <a:pt x="190" y="54"/>
                    <a:pt x="190" y="54"/>
                    <a:pt x="190" y="54"/>
                  </a:cubicBezTo>
                  <a:cubicBezTo>
                    <a:pt x="189" y="54"/>
                    <a:pt x="190" y="54"/>
                    <a:pt x="188" y="54"/>
                  </a:cubicBezTo>
                  <a:cubicBezTo>
                    <a:pt x="188" y="55"/>
                    <a:pt x="188" y="55"/>
                    <a:pt x="188" y="55"/>
                  </a:cubicBezTo>
                  <a:cubicBezTo>
                    <a:pt x="188" y="56"/>
                    <a:pt x="188" y="56"/>
                    <a:pt x="188" y="57"/>
                  </a:cubicBezTo>
                  <a:cubicBezTo>
                    <a:pt x="188" y="58"/>
                    <a:pt x="188" y="58"/>
                    <a:pt x="188" y="58"/>
                  </a:cubicBezTo>
                  <a:cubicBezTo>
                    <a:pt x="187" y="57"/>
                    <a:pt x="187" y="57"/>
                    <a:pt x="187" y="57"/>
                  </a:cubicBezTo>
                  <a:cubicBezTo>
                    <a:pt x="187" y="57"/>
                    <a:pt x="187" y="57"/>
                    <a:pt x="187" y="57"/>
                  </a:cubicBezTo>
                  <a:cubicBezTo>
                    <a:pt x="186" y="55"/>
                    <a:pt x="186" y="55"/>
                    <a:pt x="186" y="55"/>
                  </a:cubicBezTo>
                  <a:cubicBezTo>
                    <a:pt x="185" y="55"/>
                    <a:pt x="185" y="55"/>
                    <a:pt x="184" y="55"/>
                  </a:cubicBezTo>
                  <a:cubicBezTo>
                    <a:pt x="183" y="55"/>
                    <a:pt x="183" y="55"/>
                    <a:pt x="183" y="55"/>
                  </a:cubicBezTo>
                  <a:cubicBezTo>
                    <a:pt x="183" y="57"/>
                    <a:pt x="183" y="57"/>
                    <a:pt x="183" y="57"/>
                  </a:cubicBezTo>
                  <a:cubicBezTo>
                    <a:pt x="183" y="58"/>
                    <a:pt x="183" y="58"/>
                    <a:pt x="183" y="58"/>
                  </a:cubicBezTo>
                  <a:cubicBezTo>
                    <a:pt x="183" y="57"/>
                    <a:pt x="183" y="57"/>
                    <a:pt x="183" y="57"/>
                  </a:cubicBezTo>
                  <a:cubicBezTo>
                    <a:pt x="183" y="56"/>
                    <a:pt x="183" y="56"/>
                    <a:pt x="183" y="56"/>
                  </a:cubicBezTo>
                  <a:cubicBezTo>
                    <a:pt x="181" y="55"/>
                    <a:pt x="181" y="55"/>
                    <a:pt x="181" y="55"/>
                  </a:cubicBezTo>
                  <a:cubicBezTo>
                    <a:pt x="179" y="54"/>
                    <a:pt x="177" y="53"/>
                    <a:pt x="175" y="54"/>
                  </a:cubicBezTo>
                  <a:cubicBezTo>
                    <a:pt x="174" y="54"/>
                    <a:pt x="174" y="54"/>
                    <a:pt x="174" y="54"/>
                  </a:cubicBezTo>
                  <a:cubicBezTo>
                    <a:pt x="174" y="55"/>
                    <a:pt x="174" y="55"/>
                    <a:pt x="174" y="55"/>
                  </a:cubicBezTo>
                  <a:cubicBezTo>
                    <a:pt x="172" y="56"/>
                    <a:pt x="173" y="55"/>
                    <a:pt x="171" y="57"/>
                  </a:cubicBezTo>
                  <a:cubicBezTo>
                    <a:pt x="171" y="57"/>
                    <a:pt x="171" y="57"/>
                    <a:pt x="171" y="57"/>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1" y="59"/>
                    <a:pt x="171" y="59"/>
                    <a:pt x="171" y="59"/>
                  </a:cubicBezTo>
                  <a:cubicBezTo>
                    <a:pt x="171" y="60"/>
                    <a:pt x="171" y="60"/>
                    <a:pt x="171" y="60"/>
                  </a:cubicBezTo>
                  <a:cubicBezTo>
                    <a:pt x="170" y="60"/>
                    <a:pt x="170" y="60"/>
                    <a:pt x="170" y="60"/>
                  </a:cubicBezTo>
                  <a:cubicBezTo>
                    <a:pt x="170" y="57"/>
                    <a:pt x="170" y="56"/>
                    <a:pt x="172" y="53"/>
                  </a:cubicBezTo>
                  <a:cubicBezTo>
                    <a:pt x="172" y="53"/>
                    <a:pt x="172" y="53"/>
                    <a:pt x="172" y="53"/>
                  </a:cubicBezTo>
                  <a:cubicBezTo>
                    <a:pt x="168" y="50"/>
                    <a:pt x="168" y="50"/>
                    <a:pt x="168" y="50"/>
                  </a:cubicBezTo>
                  <a:cubicBezTo>
                    <a:pt x="166" y="47"/>
                    <a:pt x="165" y="45"/>
                    <a:pt x="159" y="43"/>
                  </a:cubicBezTo>
                  <a:cubicBezTo>
                    <a:pt x="158" y="42"/>
                    <a:pt x="158" y="42"/>
                    <a:pt x="158" y="42"/>
                  </a:cubicBezTo>
                  <a:cubicBezTo>
                    <a:pt x="157" y="42"/>
                    <a:pt x="157" y="42"/>
                    <a:pt x="157" y="42"/>
                  </a:cubicBezTo>
                  <a:cubicBezTo>
                    <a:pt x="156" y="42"/>
                    <a:pt x="156" y="42"/>
                    <a:pt x="156" y="42"/>
                  </a:cubicBezTo>
                  <a:cubicBezTo>
                    <a:pt x="156" y="43"/>
                    <a:pt x="156" y="43"/>
                    <a:pt x="156" y="43"/>
                  </a:cubicBezTo>
                  <a:cubicBezTo>
                    <a:pt x="156" y="44"/>
                    <a:pt x="156" y="44"/>
                    <a:pt x="156" y="44"/>
                  </a:cubicBezTo>
                  <a:cubicBezTo>
                    <a:pt x="155" y="46"/>
                    <a:pt x="155" y="46"/>
                    <a:pt x="155" y="46"/>
                  </a:cubicBezTo>
                  <a:cubicBezTo>
                    <a:pt x="153" y="46"/>
                    <a:pt x="153" y="46"/>
                    <a:pt x="153" y="46"/>
                  </a:cubicBezTo>
                  <a:cubicBezTo>
                    <a:pt x="152" y="45"/>
                    <a:pt x="153" y="46"/>
                    <a:pt x="152" y="45"/>
                  </a:cubicBezTo>
                  <a:cubicBezTo>
                    <a:pt x="151" y="45"/>
                    <a:pt x="151" y="45"/>
                    <a:pt x="151" y="45"/>
                  </a:cubicBezTo>
                  <a:cubicBezTo>
                    <a:pt x="150" y="46"/>
                    <a:pt x="150" y="46"/>
                    <a:pt x="150" y="46"/>
                  </a:cubicBezTo>
                  <a:cubicBezTo>
                    <a:pt x="150" y="46"/>
                    <a:pt x="150" y="46"/>
                    <a:pt x="150" y="46"/>
                  </a:cubicBezTo>
                  <a:cubicBezTo>
                    <a:pt x="150" y="46"/>
                    <a:pt x="150" y="46"/>
                    <a:pt x="149" y="45"/>
                  </a:cubicBezTo>
                  <a:cubicBezTo>
                    <a:pt x="148" y="44"/>
                    <a:pt x="148" y="44"/>
                    <a:pt x="148" y="44"/>
                  </a:cubicBezTo>
                  <a:cubicBezTo>
                    <a:pt x="148" y="44"/>
                    <a:pt x="148" y="44"/>
                    <a:pt x="148" y="44"/>
                  </a:cubicBezTo>
                  <a:cubicBezTo>
                    <a:pt x="148" y="45"/>
                    <a:pt x="148" y="45"/>
                    <a:pt x="148" y="45"/>
                  </a:cubicBezTo>
                  <a:cubicBezTo>
                    <a:pt x="148" y="46"/>
                    <a:pt x="148" y="46"/>
                    <a:pt x="148" y="46"/>
                  </a:cubicBezTo>
                  <a:cubicBezTo>
                    <a:pt x="148" y="47"/>
                    <a:pt x="148" y="47"/>
                    <a:pt x="148" y="47"/>
                  </a:cubicBezTo>
                  <a:cubicBezTo>
                    <a:pt x="148" y="47"/>
                    <a:pt x="148" y="47"/>
                    <a:pt x="148" y="47"/>
                  </a:cubicBezTo>
                  <a:cubicBezTo>
                    <a:pt x="148" y="48"/>
                    <a:pt x="148" y="48"/>
                    <a:pt x="147" y="49"/>
                  </a:cubicBezTo>
                  <a:cubicBezTo>
                    <a:pt x="147" y="50"/>
                    <a:pt x="147" y="50"/>
                    <a:pt x="147" y="50"/>
                  </a:cubicBezTo>
                  <a:cubicBezTo>
                    <a:pt x="146" y="51"/>
                    <a:pt x="146" y="51"/>
                    <a:pt x="146" y="51"/>
                  </a:cubicBezTo>
                  <a:cubicBezTo>
                    <a:pt x="146" y="52"/>
                    <a:pt x="146" y="52"/>
                    <a:pt x="146" y="52"/>
                  </a:cubicBezTo>
                  <a:cubicBezTo>
                    <a:pt x="145" y="51"/>
                    <a:pt x="145" y="51"/>
                    <a:pt x="145" y="51"/>
                  </a:cubicBezTo>
                  <a:cubicBezTo>
                    <a:pt x="145" y="51"/>
                    <a:pt x="145" y="51"/>
                    <a:pt x="145" y="50"/>
                  </a:cubicBezTo>
                  <a:cubicBezTo>
                    <a:pt x="144" y="50"/>
                    <a:pt x="144" y="50"/>
                    <a:pt x="144" y="50"/>
                  </a:cubicBezTo>
                  <a:cubicBezTo>
                    <a:pt x="144" y="50"/>
                    <a:pt x="144" y="50"/>
                    <a:pt x="144" y="50"/>
                  </a:cubicBezTo>
                  <a:cubicBezTo>
                    <a:pt x="144" y="51"/>
                    <a:pt x="144" y="51"/>
                    <a:pt x="144" y="51"/>
                  </a:cubicBezTo>
                  <a:cubicBezTo>
                    <a:pt x="143" y="51"/>
                    <a:pt x="143" y="51"/>
                    <a:pt x="143" y="51"/>
                  </a:cubicBezTo>
                  <a:cubicBezTo>
                    <a:pt x="143" y="50"/>
                    <a:pt x="143" y="50"/>
                    <a:pt x="143" y="50"/>
                  </a:cubicBezTo>
                  <a:cubicBezTo>
                    <a:pt x="143" y="49"/>
                    <a:pt x="143" y="49"/>
                    <a:pt x="144" y="48"/>
                  </a:cubicBezTo>
                  <a:cubicBezTo>
                    <a:pt x="143" y="47"/>
                    <a:pt x="143" y="47"/>
                    <a:pt x="143" y="47"/>
                  </a:cubicBezTo>
                  <a:cubicBezTo>
                    <a:pt x="143" y="48"/>
                    <a:pt x="143" y="48"/>
                    <a:pt x="143" y="48"/>
                  </a:cubicBezTo>
                  <a:cubicBezTo>
                    <a:pt x="143" y="49"/>
                    <a:pt x="143" y="48"/>
                    <a:pt x="142" y="50"/>
                  </a:cubicBezTo>
                  <a:cubicBezTo>
                    <a:pt x="141" y="50"/>
                    <a:pt x="141" y="50"/>
                    <a:pt x="141" y="50"/>
                  </a:cubicBezTo>
                  <a:cubicBezTo>
                    <a:pt x="141" y="51"/>
                    <a:pt x="141" y="51"/>
                    <a:pt x="141" y="51"/>
                  </a:cubicBezTo>
                  <a:cubicBezTo>
                    <a:pt x="140" y="51"/>
                    <a:pt x="140" y="51"/>
                    <a:pt x="140" y="51"/>
                  </a:cubicBezTo>
                  <a:cubicBezTo>
                    <a:pt x="139" y="51"/>
                    <a:pt x="139" y="51"/>
                    <a:pt x="139" y="51"/>
                  </a:cubicBezTo>
                  <a:cubicBezTo>
                    <a:pt x="139" y="52"/>
                    <a:pt x="139" y="52"/>
                    <a:pt x="139" y="52"/>
                  </a:cubicBezTo>
                  <a:cubicBezTo>
                    <a:pt x="138" y="53"/>
                    <a:pt x="138" y="53"/>
                    <a:pt x="138" y="53"/>
                  </a:cubicBezTo>
                  <a:cubicBezTo>
                    <a:pt x="138" y="54"/>
                    <a:pt x="138" y="54"/>
                    <a:pt x="138" y="54"/>
                  </a:cubicBezTo>
                  <a:cubicBezTo>
                    <a:pt x="139" y="55"/>
                    <a:pt x="139" y="55"/>
                    <a:pt x="139" y="55"/>
                  </a:cubicBezTo>
                  <a:cubicBezTo>
                    <a:pt x="139" y="55"/>
                    <a:pt x="139" y="55"/>
                    <a:pt x="139" y="55"/>
                  </a:cubicBezTo>
                  <a:cubicBezTo>
                    <a:pt x="140" y="56"/>
                    <a:pt x="140" y="56"/>
                    <a:pt x="140" y="56"/>
                  </a:cubicBezTo>
                  <a:cubicBezTo>
                    <a:pt x="140" y="57"/>
                    <a:pt x="140" y="57"/>
                    <a:pt x="140" y="57"/>
                  </a:cubicBezTo>
                  <a:cubicBezTo>
                    <a:pt x="140" y="57"/>
                    <a:pt x="140" y="57"/>
                    <a:pt x="140" y="57"/>
                  </a:cubicBezTo>
                  <a:cubicBezTo>
                    <a:pt x="139" y="57"/>
                    <a:pt x="139" y="57"/>
                    <a:pt x="138" y="57"/>
                  </a:cubicBezTo>
                  <a:cubicBezTo>
                    <a:pt x="137" y="56"/>
                    <a:pt x="137" y="56"/>
                    <a:pt x="137" y="56"/>
                  </a:cubicBezTo>
                  <a:cubicBezTo>
                    <a:pt x="136" y="56"/>
                    <a:pt x="136" y="56"/>
                    <a:pt x="136" y="56"/>
                  </a:cubicBezTo>
                  <a:cubicBezTo>
                    <a:pt x="136" y="56"/>
                    <a:pt x="136" y="56"/>
                    <a:pt x="136" y="56"/>
                  </a:cubicBezTo>
                  <a:cubicBezTo>
                    <a:pt x="136" y="57"/>
                    <a:pt x="136" y="57"/>
                    <a:pt x="136" y="57"/>
                  </a:cubicBezTo>
                  <a:cubicBezTo>
                    <a:pt x="136" y="57"/>
                    <a:pt x="136" y="57"/>
                    <a:pt x="136" y="57"/>
                  </a:cubicBezTo>
                  <a:cubicBezTo>
                    <a:pt x="135" y="57"/>
                    <a:pt x="135" y="57"/>
                    <a:pt x="135" y="57"/>
                  </a:cubicBezTo>
                  <a:cubicBezTo>
                    <a:pt x="134" y="58"/>
                    <a:pt x="134" y="58"/>
                    <a:pt x="134" y="58"/>
                  </a:cubicBezTo>
                  <a:cubicBezTo>
                    <a:pt x="135" y="59"/>
                    <a:pt x="135" y="59"/>
                    <a:pt x="135" y="59"/>
                  </a:cubicBezTo>
                  <a:cubicBezTo>
                    <a:pt x="135" y="59"/>
                    <a:pt x="135" y="59"/>
                    <a:pt x="135" y="59"/>
                  </a:cubicBezTo>
                  <a:cubicBezTo>
                    <a:pt x="135" y="60"/>
                    <a:pt x="135" y="60"/>
                    <a:pt x="135" y="60"/>
                  </a:cubicBezTo>
                  <a:cubicBezTo>
                    <a:pt x="136" y="60"/>
                    <a:pt x="136" y="60"/>
                    <a:pt x="136" y="60"/>
                  </a:cubicBezTo>
                  <a:cubicBezTo>
                    <a:pt x="137" y="60"/>
                    <a:pt x="137" y="60"/>
                    <a:pt x="137" y="60"/>
                  </a:cubicBezTo>
                  <a:cubicBezTo>
                    <a:pt x="137" y="60"/>
                    <a:pt x="137" y="60"/>
                    <a:pt x="137" y="60"/>
                  </a:cubicBezTo>
                  <a:cubicBezTo>
                    <a:pt x="137" y="61"/>
                    <a:pt x="137" y="61"/>
                    <a:pt x="137" y="61"/>
                  </a:cubicBezTo>
                  <a:cubicBezTo>
                    <a:pt x="136" y="61"/>
                    <a:pt x="136" y="61"/>
                    <a:pt x="136" y="61"/>
                  </a:cubicBezTo>
                  <a:cubicBezTo>
                    <a:pt x="136" y="61"/>
                    <a:pt x="136" y="61"/>
                    <a:pt x="136" y="61"/>
                  </a:cubicBezTo>
                  <a:cubicBezTo>
                    <a:pt x="133" y="59"/>
                    <a:pt x="133" y="59"/>
                    <a:pt x="133" y="59"/>
                  </a:cubicBezTo>
                  <a:cubicBezTo>
                    <a:pt x="132" y="59"/>
                    <a:pt x="132" y="59"/>
                    <a:pt x="132" y="59"/>
                  </a:cubicBezTo>
                  <a:cubicBezTo>
                    <a:pt x="132" y="60"/>
                    <a:pt x="132" y="60"/>
                    <a:pt x="132" y="60"/>
                  </a:cubicBezTo>
                  <a:cubicBezTo>
                    <a:pt x="132" y="60"/>
                    <a:pt x="132" y="60"/>
                    <a:pt x="132" y="60"/>
                  </a:cubicBezTo>
                  <a:cubicBezTo>
                    <a:pt x="132" y="61"/>
                    <a:pt x="132" y="61"/>
                    <a:pt x="131" y="62"/>
                  </a:cubicBezTo>
                  <a:cubicBezTo>
                    <a:pt x="130" y="62"/>
                    <a:pt x="130" y="62"/>
                    <a:pt x="130" y="62"/>
                  </a:cubicBezTo>
                  <a:cubicBezTo>
                    <a:pt x="130" y="62"/>
                    <a:pt x="130" y="62"/>
                    <a:pt x="130" y="62"/>
                  </a:cubicBezTo>
                  <a:cubicBezTo>
                    <a:pt x="129" y="64"/>
                    <a:pt x="129" y="63"/>
                    <a:pt x="129" y="65"/>
                  </a:cubicBezTo>
                  <a:cubicBezTo>
                    <a:pt x="130" y="66"/>
                    <a:pt x="130" y="66"/>
                    <a:pt x="130" y="66"/>
                  </a:cubicBezTo>
                  <a:cubicBezTo>
                    <a:pt x="130" y="67"/>
                    <a:pt x="130" y="67"/>
                    <a:pt x="130" y="67"/>
                  </a:cubicBezTo>
                  <a:cubicBezTo>
                    <a:pt x="131" y="66"/>
                    <a:pt x="131" y="66"/>
                    <a:pt x="131" y="66"/>
                  </a:cubicBezTo>
                  <a:cubicBezTo>
                    <a:pt x="132" y="65"/>
                    <a:pt x="132" y="65"/>
                    <a:pt x="132" y="65"/>
                  </a:cubicBezTo>
                  <a:cubicBezTo>
                    <a:pt x="132" y="66"/>
                    <a:pt x="132" y="66"/>
                    <a:pt x="132" y="66"/>
                  </a:cubicBezTo>
                  <a:cubicBezTo>
                    <a:pt x="131" y="67"/>
                    <a:pt x="131" y="68"/>
                    <a:pt x="131" y="69"/>
                  </a:cubicBezTo>
                  <a:cubicBezTo>
                    <a:pt x="130" y="69"/>
                    <a:pt x="131" y="69"/>
                    <a:pt x="129" y="69"/>
                  </a:cubicBezTo>
                  <a:cubicBezTo>
                    <a:pt x="129" y="69"/>
                    <a:pt x="129" y="69"/>
                    <a:pt x="129" y="70"/>
                  </a:cubicBezTo>
                  <a:cubicBezTo>
                    <a:pt x="129" y="71"/>
                    <a:pt x="129" y="71"/>
                    <a:pt x="129" y="71"/>
                  </a:cubicBezTo>
                  <a:cubicBezTo>
                    <a:pt x="130" y="72"/>
                    <a:pt x="130" y="72"/>
                    <a:pt x="130" y="72"/>
                  </a:cubicBezTo>
                  <a:cubicBezTo>
                    <a:pt x="131" y="71"/>
                    <a:pt x="131" y="71"/>
                    <a:pt x="132" y="72"/>
                  </a:cubicBezTo>
                  <a:cubicBezTo>
                    <a:pt x="133" y="72"/>
                    <a:pt x="133" y="72"/>
                    <a:pt x="133" y="72"/>
                  </a:cubicBezTo>
                  <a:cubicBezTo>
                    <a:pt x="133" y="72"/>
                    <a:pt x="133" y="72"/>
                    <a:pt x="133" y="72"/>
                  </a:cubicBezTo>
                  <a:cubicBezTo>
                    <a:pt x="132" y="72"/>
                    <a:pt x="132" y="72"/>
                    <a:pt x="132" y="72"/>
                  </a:cubicBezTo>
                  <a:cubicBezTo>
                    <a:pt x="128" y="72"/>
                    <a:pt x="132" y="72"/>
                    <a:pt x="128" y="72"/>
                  </a:cubicBezTo>
                  <a:cubicBezTo>
                    <a:pt x="127" y="72"/>
                    <a:pt x="127" y="72"/>
                    <a:pt x="127" y="72"/>
                  </a:cubicBezTo>
                  <a:cubicBezTo>
                    <a:pt x="126" y="71"/>
                    <a:pt x="126" y="71"/>
                    <a:pt x="126" y="71"/>
                  </a:cubicBezTo>
                  <a:cubicBezTo>
                    <a:pt x="125" y="71"/>
                    <a:pt x="125" y="71"/>
                    <a:pt x="125" y="71"/>
                  </a:cubicBezTo>
                  <a:cubicBezTo>
                    <a:pt x="124" y="71"/>
                    <a:pt x="124" y="71"/>
                    <a:pt x="124" y="71"/>
                  </a:cubicBezTo>
                  <a:cubicBezTo>
                    <a:pt x="124" y="72"/>
                    <a:pt x="124" y="72"/>
                    <a:pt x="124" y="72"/>
                  </a:cubicBezTo>
                  <a:cubicBezTo>
                    <a:pt x="123" y="72"/>
                    <a:pt x="123" y="72"/>
                    <a:pt x="123" y="72"/>
                  </a:cubicBezTo>
                  <a:cubicBezTo>
                    <a:pt x="122" y="70"/>
                    <a:pt x="122" y="70"/>
                    <a:pt x="122" y="70"/>
                  </a:cubicBezTo>
                  <a:cubicBezTo>
                    <a:pt x="121" y="70"/>
                    <a:pt x="121" y="70"/>
                    <a:pt x="121" y="70"/>
                  </a:cubicBezTo>
                  <a:cubicBezTo>
                    <a:pt x="120" y="70"/>
                    <a:pt x="120" y="70"/>
                    <a:pt x="120" y="70"/>
                  </a:cubicBezTo>
                  <a:cubicBezTo>
                    <a:pt x="121" y="72"/>
                    <a:pt x="121" y="72"/>
                    <a:pt x="121" y="72"/>
                  </a:cubicBezTo>
                  <a:cubicBezTo>
                    <a:pt x="120" y="72"/>
                    <a:pt x="120" y="72"/>
                    <a:pt x="120" y="72"/>
                  </a:cubicBezTo>
                  <a:cubicBezTo>
                    <a:pt x="120" y="73"/>
                    <a:pt x="120" y="73"/>
                    <a:pt x="120" y="73"/>
                  </a:cubicBezTo>
                  <a:cubicBezTo>
                    <a:pt x="119" y="73"/>
                    <a:pt x="119" y="73"/>
                    <a:pt x="119" y="73"/>
                  </a:cubicBezTo>
                  <a:cubicBezTo>
                    <a:pt x="119" y="73"/>
                    <a:pt x="119" y="73"/>
                    <a:pt x="119" y="73"/>
                  </a:cubicBezTo>
                  <a:cubicBezTo>
                    <a:pt x="119" y="74"/>
                    <a:pt x="120" y="75"/>
                    <a:pt x="120" y="75"/>
                  </a:cubicBezTo>
                  <a:cubicBezTo>
                    <a:pt x="121" y="76"/>
                    <a:pt x="121" y="76"/>
                    <a:pt x="122" y="78"/>
                  </a:cubicBezTo>
                  <a:cubicBezTo>
                    <a:pt x="123" y="78"/>
                    <a:pt x="123" y="78"/>
                    <a:pt x="123" y="78"/>
                  </a:cubicBezTo>
                  <a:cubicBezTo>
                    <a:pt x="123" y="78"/>
                    <a:pt x="123" y="78"/>
                    <a:pt x="123" y="78"/>
                  </a:cubicBezTo>
                  <a:cubicBezTo>
                    <a:pt x="123" y="79"/>
                    <a:pt x="123" y="79"/>
                    <a:pt x="123" y="79"/>
                  </a:cubicBezTo>
                  <a:cubicBezTo>
                    <a:pt x="123" y="81"/>
                    <a:pt x="123" y="81"/>
                    <a:pt x="123" y="81"/>
                  </a:cubicBezTo>
                  <a:cubicBezTo>
                    <a:pt x="122" y="81"/>
                    <a:pt x="122" y="81"/>
                    <a:pt x="122" y="81"/>
                  </a:cubicBezTo>
                  <a:cubicBezTo>
                    <a:pt x="122" y="80"/>
                    <a:pt x="122" y="81"/>
                    <a:pt x="121" y="80"/>
                  </a:cubicBezTo>
                  <a:cubicBezTo>
                    <a:pt x="120" y="79"/>
                    <a:pt x="120" y="79"/>
                    <a:pt x="120" y="79"/>
                  </a:cubicBezTo>
                  <a:cubicBezTo>
                    <a:pt x="120" y="80"/>
                    <a:pt x="120" y="80"/>
                    <a:pt x="120" y="80"/>
                  </a:cubicBezTo>
                  <a:cubicBezTo>
                    <a:pt x="120" y="80"/>
                    <a:pt x="120" y="80"/>
                    <a:pt x="120" y="80"/>
                  </a:cubicBezTo>
                  <a:cubicBezTo>
                    <a:pt x="120" y="82"/>
                    <a:pt x="120" y="82"/>
                    <a:pt x="120" y="82"/>
                  </a:cubicBezTo>
                  <a:cubicBezTo>
                    <a:pt x="120" y="84"/>
                    <a:pt x="120" y="84"/>
                    <a:pt x="120" y="84"/>
                  </a:cubicBezTo>
                  <a:cubicBezTo>
                    <a:pt x="120" y="85"/>
                    <a:pt x="120" y="85"/>
                    <a:pt x="120" y="85"/>
                  </a:cubicBezTo>
                  <a:cubicBezTo>
                    <a:pt x="120" y="85"/>
                    <a:pt x="120" y="85"/>
                    <a:pt x="120" y="85"/>
                  </a:cubicBezTo>
                  <a:cubicBezTo>
                    <a:pt x="119" y="85"/>
                    <a:pt x="119" y="85"/>
                    <a:pt x="119" y="85"/>
                  </a:cubicBezTo>
                  <a:cubicBezTo>
                    <a:pt x="113" y="75"/>
                    <a:pt x="114" y="76"/>
                    <a:pt x="113" y="73"/>
                  </a:cubicBezTo>
                  <a:cubicBezTo>
                    <a:pt x="112" y="73"/>
                    <a:pt x="112" y="73"/>
                    <a:pt x="112" y="73"/>
                  </a:cubicBezTo>
                  <a:cubicBezTo>
                    <a:pt x="111" y="75"/>
                    <a:pt x="111" y="76"/>
                    <a:pt x="110" y="77"/>
                  </a:cubicBezTo>
                  <a:cubicBezTo>
                    <a:pt x="109" y="78"/>
                    <a:pt x="109" y="78"/>
                    <a:pt x="108" y="79"/>
                  </a:cubicBezTo>
                  <a:cubicBezTo>
                    <a:pt x="107" y="79"/>
                    <a:pt x="107" y="79"/>
                    <a:pt x="107" y="79"/>
                  </a:cubicBezTo>
                  <a:cubicBezTo>
                    <a:pt x="105" y="81"/>
                    <a:pt x="105" y="80"/>
                    <a:pt x="104" y="83"/>
                  </a:cubicBezTo>
                  <a:cubicBezTo>
                    <a:pt x="104" y="86"/>
                    <a:pt x="104" y="84"/>
                    <a:pt x="105" y="91"/>
                  </a:cubicBezTo>
                  <a:cubicBezTo>
                    <a:pt x="106" y="91"/>
                    <a:pt x="106" y="91"/>
                    <a:pt x="106" y="91"/>
                  </a:cubicBezTo>
                  <a:cubicBezTo>
                    <a:pt x="106" y="91"/>
                    <a:pt x="106" y="91"/>
                    <a:pt x="106" y="91"/>
                  </a:cubicBezTo>
                  <a:cubicBezTo>
                    <a:pt x="106" y="92"/>
                    <a:pt x="106" y="92"/>
                    <a:pt x="106" y="92"/>
                  </a:cubicBezTo>
                  <a:cubicBezTo>
                    <a:pt x="105" y="93"/>
                    <a:pt x="103" y="94"/>
                    <a:pt x="102" y="96"/>
                  </a:cubicBezTo>
                  <a:cubicBezTo>
                    <a:pt x="100" y="97"/>
                    <a:pt x="100" y="97"/>
                    <a:pt x="100" y="97"/>
                  </a:cubicBezTo>
                  <a:cubicBezTo>
                    <a:pt x="96" y="102"/>
                    <a:pt x="98" y="112"/>
                    <a:pt x="77" y="114"/>
                  </a:cubicBezTo>
                  <a:cubicBezTo>
                    <a:pt x="75" y="115"/>
                    <a:pt x="75" y="115"/>
                    <a:pt x="75" y="115"/>
                  </a:cubicBezTo>
                  <a:cubicBezTo>
                    <a:pt x="72" y="115"/>
                    <a:pt x="73" y="115"/>
                    <a:pt x="70" y="115"/>
                  </a:cubicBezTo>
                  <a:cubicBezTo>
                    <a:pt x="66" y="118"/>
                    <a:pt x="66" y="118"/>
                    <a:pt x="66" y="118"/>
                  </a:cubicBezTo>
                  <a:cubicBezTo>
                    <a:pt x="51" y="121"/>
                    <a:pt x="61" y="120"/>
                    <a:pt x="51" y="123"/>
                  </a:cubicBezTo>
                  <a:cubicBezTo>
                    <a:pt x="49" y="123"/>
                    <a:pt x="49" y="123"/>
                    <a:pt x="49" y="123"/>
                  </a:cubicBezTo>
                  <a:cubicBezTo>
                    <a:pt x="48" y="122"/>
                    <a:pt x="48" y="122"/>
                    <a:pt x="48" y="122"/>
                  </a:cubicBezTo>
                  <a:cubicBezTo>
                    <a:pt x="44" y="123"/>
                    <a:pt x="46" y="122"/>
                    <a:pt x="43" y="122"/>
                  </a:cubicBezTo>
                  <a:cubicBezTo>
                    <a:pt x="37" y="126"/>
                    <a:pt x="35" y="126"/>
                    <a:pt x="29" y="132"/>
                  </a:cubicBezTo>
                  <a:cubicBezTo>
                    <a:pt x="24" y="135"/>
                    <a:pt x="22" y="135"/>
                    <a:pt x="20" y="136"/>
                  </a:cubicBezTo>
                  <a:cubicBezTo>
                    <a:pt x="19" y="138"/>
                    <a:pt x="17" y="141"/>
                    <a:pt x="17" y="143"/>
                  </a:cubicBezTo>
                  <a:cubicBezTo>
                    <a:pt x="16" y="144"/>
                    <a:pt x="16" y="144"/>
                    <a:pt x="16" y="144"/>
                  </a:cubicBezTo>
                  <a:cubicBezTo>
                    <a:pt x="14" y="144"/>
                    <a:pt x="15" y="144"/>
                    <a:pt x="14" y="144"/>
                  </a:cubicBezTo>
                  <a:cubicBezTo>
                    <a:pt x="14" y="142"/>
                    <a:pt x="14" y="142"/>
                    <a:pt x="14" y="142"/>
                  </a:cubicBezTo>
                  <a:cubicBezTo>
                    <a:pt x="13" y="141"/>
                    <a:pt x="13" y="141"/>
                    <a:pt x="13" y="141"/>
                  </a:cubicBezTo>
                  <a:cubicBezTo>
                    <a:pt x="14" y="137"/>
                    <a:pt x="14" y="137"/>
                    <a:pt x="14" y="137"/>
                  </a:cubicBezTo>
                  <a:cubicBezTo>
                    <a:pt x="14" y="136"/>
                    <a:pt x="14" y="136"/>
                    <a:pt x="14" y="136"/>
                  </a:cubicBezTo>
                  <a:cubicBezTo>
                    <a:pt x="12" y="137"/>
                    <a:pt x="13" y="137"/>
                    <a:pt x="12" y="138"/>
                  </a:cubicBezTo>
                  <a:cubicBezTo>
                    <a:pt x="10" y="144"/>
                    <a:pt x="10" y="142"/>
                    <a:pt x="9" y="146"/>
                  </a:cubicBezTo>
                  <a:cubicBezTo>
                    <a:pt x="11" y="150"/>
                    <a:pt x="10" y="149"/>
                    <a:pt x="10" y="156"/>
                  </a:cubicBezTo>
                  <a:cubicBezTo>
                    <a:pt x="6" y="161"/>
                    <a:pt x="6" y="162"/>
                    <a:pt x="6" y="168"/>
                  </a:cubicBezTo>
                  <a:cubicBezTo>
                    <a:pt x="11" y="179"/>
                    <a:pt x="10" y="178"/>
                    <a:pt x="15" y="186"/>
                  </a:cubicBezTo>
                  <a:cubicBezTo>
                    <a:pt x="15" y="189"/>
                    <a:pt x="15" y="187"/>
                    <a:pt x="15" y="191"/>
                  </a:cubicBezTo>
                  <a:cubicBezTo>
                    <a:pt x="14" y="192"/>
                    <a:pt x="14" y="192"/>
                    <a:pt x="14" y="192"/>
                  </a:cubicBezTo>
                  <a:cubicBezTo>
                    <a:pt x="13" y="192"/>
                    <a:pt x="13" y="192"/>
                    <a:pt x="13" y="192"/>
                  </a:cubicBezTo>
                  <a:cubicBezTo>
                    <a:pt x="12" y="191"/>
                    <a:pt x="12" y="191"/>
                    <a:pt x="12" y="191"/>
                  </a:cubicBezTo>
                  <a:cubicBezTo>
                    <a:pt x="12" y="191"/>
                    <a:pt x="12" y="191"/>
                    <a:pt x="12" y="191"/>
                  </a:cubicBezTo>
                  <a:cubicBezTo>
                    <a:pt x="11" y="188"/>
                    <a:pt x="11" y="188"/>
                    <a:pt x="11" y="188"/>
                  </a:cubicBezTo>
                  <a:cubicBezTo>
                    <a:pt x="11" y="188"/>
                    <a:pt x="11" y="188"/>
                    <a:pt x="11" y="188"/>
                  </a:cubicBezTo>
                  <a:cubicBezTo>
                    <a:pt x="10" y="189"/>
                    <a:pt x="10" y="189"/>
                    <a:pt x="10" y="189"/>
                  </a:cubicBezTo>
                  <a:cubicBezTo>
                    <a:pt x="10" y="189"/>
                    <a:pt x="10" y="189"/>
                    <a:pt x="10" y="189"/>
                  </a:cubicBezTo>
                  <a:cubicBezTo>
                    <a:pt x="9" y="189"/>
                    <a:pt x="9" y="189"/>
                    <a:pt x="9" y="189"/>
                  </a:cubicBezTo>
                  <a:cubicBezTo>
                    <a:pt x="9" y="188"/>
                    <a:pt x="9" y="188"/>
                    <a:pt x="9" y="188"/>
                  </a:cubicBezTo>
                  <a:cubicBezTo>
                    <a:pt x="9" y="187"/>
                    <a:pt x="9" y="186"/>
                    <a:pt x="9" y="185"/>
                  </a:cubicBezTo>
                  <a:cubicBezTo>
                    <a:pt x="8" y="184"/>
                    <a:pt x="8" y="184"/>
                    <a:pt x="7" y="183"/>
                  </a:cubicBezTo>
                  <a:cubicBezTo>
                    <a:pt x="6" y="182"/>
                    <a:pt x="6" y="182"/>
                    <a:pt x="6" y="182"/>
                  </a:cubicBezTo>
                  <a:cubicBezTo>
                    <a:pt x="6" y="183"/>
                    <a:pt x="6" y="183"/>
                    <a:pt x="6" y="183"/>
                  </a:cubicBezTo>
                  <a:cubicBezTo>
                    <a:pt x="6" y="184"/>
                    <a:pt x="6" y="184"/>
                    <a:pt x="6" y="184"/>
                  </a:cubicBezTo>
                  <a:cubicBezTo>
                    <a:pt x="7" y="187"/>
                    <a:pt x="7" y="186"/>
                    <a:pt x="8" y="189"/>
                  </a:cubicBezTo>
                  <a:cubicBezTo>
                    <a:pt x="9" y="190"/>
                    <a:pt x="9" y="190"/>
                    <a:pt x="9" y="190"/>
                  </a:cubicBezTo>
                  <a:cubicBezTo>
                    <a:pt x="10" y="191"/>
                    <a:pt x="10" y="191"/>
                    <a:pt x="10" y="191"/>
                  </a:cubicBezTo>
                  <a:cubicBezTo>
                    <a:pt x="11" y="192"/>
                    <a:pt x="11" y="192"/>
                    <a:pt x="11" y="192"/>
                  </a:cubicBezTo>
                  <a:cubicBezTo>
                    <a:pt x="11" y="194"/>
                    <a:pt x="11" y="194"/>
                    <a:pt x="11" y="194"/>
                  </a:cubicBezTo>
                  <a:cubicBezTo>
                    <a:pt x="10" y="195"/>
                    <a:pt x="10" y="194"/>
                    <a:pt x="9" y="195"/>
                  </a:cubicBezTo>
                  <a:cubicBezTo>
                    <a:pt x="8" y="194"/>
                    <a:pt x="8" y="194"/>
                    <a:pt x="8" y="194"/>
                  </a:cubicBezTo>
                  <a:cubicBezTo>
                    <a:pt x="7" y="192"/>
                    <a:pt x="7" y="192"/>
                    <a:pt x="6" y="189"/>
                  </a:cubicBezTo>
                  <a:cubicBezTo>
                    <a:pt x="5" y="188"/>
                    <a:pt x="5" y="188"/>
                    <a:pt x="5" y="188"/>
                  </a:cubicBezTo>
                  <a:cubicBezTo>
                    <a:pt x="5" y="189"/>
                    <a:pt x="5" y="189"/>
                    <a:pt x="5" y="189"/>
                  </a:cubicBezTo>
                  <a:cubicBezTo>
                    <a:pt x="5" y="190"/>
                    <a:pt x="5" y="190"/>
                    <a:pt x="5" y="190"/>
                  </a:cubicBezTo>
                  <a:cubicBezTo>
                    <a:pt x="5" y="190"/>
                    <a:pt x="5" y="190"/>
                    <a:pt x="5" y="190"/>
                  </a:cubicBezTo>
                  <a:cubicBezTo>
                    <a:pt x="5" y="190"/>
                    <a:pt x="5" y="190"/>
                    <a:pt x="5" y="190"/>
                  </a:cubicBezTo>
                  <a:cubicBezTo>
                    <a:pt x="4" y="190"/>
                    <a:pt x="4" y="190"/>
                    <a:pt x="4" y="190"/>
                  </a:cubicBezTo>
                  <a:cubicBezTo>
                    <a:pt x="3" y="190"/>
                    <a:pt x="3" y="190"/>
                    <a:pt x="3" y="190"/>
                  </a:cubicBezTo>
                  <a:cubicBezTo>
                    <a:pt x="18" y="211"/>
                    <a:pt x="12" y="204"/>
                    <a:pt x="14" y="213"/>
                  </a:cubicBezTo>
                  <a:cubicBezTo>
                    <a:pt x="16" y="216"/>
                    <a:pt x="18" y="218"/>
                    <a:pt x="19" y="221"/>
                  </a:cubicBezTo>
                  <a:cubicBezTo>
                    <a:pt x="19" y="222"/>
                    <a:pt x="19" y="222"/>
                    <a:pt x="19" y="222"/>
                  </a:cubicBezTo>
                  <a:cubicBezTo>
                    <a:pt x="19" y="224"/>
                    <a:pt x="19" y="224"/>
                    <a:pt x="19" y="224"/>
                  </a:cubicBezTo>
                  <a:cubicBezTo>
                    <a:pt x="22" y="227"/>
                    <a:pt x="22" y="227"/>
                    <a:pt x="22" y="227"/>
                  </a:cubicBezTo>
                  <a:cubicBezTo>
                    <a:pt x="26" y="240"/>
                    <a:pt x="18" y="236"/>
                    <a:pt x="31" y="260"/>
                  </a:cubicBezTo>
                  <a:cubicBezTo>
                    <a:pt x="32" y="264"/>
                    <a:pt x="32" y="268"/>
                    <a:pt x="32" y="272"/>
                  </a:cubicBezTo>
                  <a:cubicBezTo>
                    <a:pt x="31" y="272"/>
                    <a:pt x="31" y="272"/>
                    <a:pt x="31" y="272"/>
                  </a:cubicBezTo>
                  <a:cubicBezTo>
                    <a:pt x="31" y="273"/>
                    <a:pt x="31" y="273"/>
                    <a:pt x="31" y="273"/>
                  </a:cubicBezTo>
                  <a:cubicBezTo>
                    <a:pt x="31" y="278"/>
                    <a:pt x="31" y="277"/>
                    <a:pt x="31" y="280"/>
                  </a:cubicBezTo>
                  <a:cubicBezTo>
                    <a:pt x="30" y="283"/>
                    <a:pt x="31" y="282"/>
                    <a:pt x="29" y="284"/>
                  </a:cubicBezTo>
                  <a:cubicBezTo>
                    <a:pt x="28" y="286"/>
                    <a:pt x="28" y="286"/>
                    <a:pt x="28" y="286"/>
                  </a:cubicBezTo>
                  <a:cubicBezTo>
                    <a:pt x="26" y="286"/>
                    <a:pt x="26" y="286"/>
                    <a:pt x="26" y="286"/>
                  </a:cubicBezTo>
                  <a:cubicBezTo>
                    <a:pt x="24" y="285"/>
                    <a:pt x="25" y="285"/>
                    <a:pt x="24" y="284"/>
                  </a:cubicBezTo>
                  <a:cubicBezTo>
                    <a:pt x="23" y="289"/>
                    <a:pt x="23" y="287"/>
                    <a:pt x="23" y="291"/>
                  </a:cubicBezTo>
                  <a:cubicBezTo>
                    <a:pt x="24" y="293"/>
                    <a:pt x="24" y="292"/>
                    <a:pt x="24" y="294"/>
                  </a:cubicBezTo>
                  <a:cubicBezTo>
                    <a:pt x="25" y="295"/>
                    <a:pt x="25" y="295"/>
                    <a:pt x="25" y="295"/>
                  </a:cubicBezTo>
                  <a:cubicBezTo>
                    <a:pt x="26" y="295"/>
                    <a:pt x="26" y="295"/>
                    <a:pt x="26" y="295"/>
                  </a:cubicBezTo>
                  <a:cubicBezTo>
                    <a:pt x="27" y="295"/>
                    <a:pt x="27" y="295"/>
                    <a:pt x="27" y="295"/>
                  </a:cubicBezTo>
                  <a:cubicBezTo>
                    <a:pt x="32" y="297"/>
                    <a:pt x="31" y="297"/>
                    <a:pt x="35" y="301"/>
                  </a:cubicBezTo>
                  <a:cubicBezTo>
                    <a:pt x="38" y="303"/>
                    <a:pt x="37" y="302"/>
                    <a:pt x="41" y="304"/>
                  </a:cubicBezTo>
                  <a:cubicBezTo>
                    <a:pt x="51" y="306"/>
                    <a:pt x="42" y="304"/>
                    <a:pt x="53" y="306"/>
                  </a:cubicBezTo>
                  <a:cubicBezTo>
                    <a:pt x="53" y="306"/>
                    <a:pt x="58" y="304"/>
                    <a:pt x="59" y="304"/>
                  </a:cubicBezTo>
                  <a:cubicBezTo>
                    <a:pt x="64" y="300"/>
                    <a:pt x="62" y="302"/>
                    <a:pt x="67" y="297"/>
                  </a:cubicBezTo>
                  <a:cubicBezTo>
                    <a:pt x="70" y="297"/>
                    <a:pt x="69" y="297"/>
                    <a:pt x="71" y="297"/>
                  </a:cubicBezTo>
                  <a:cubicBezTo>
                    <a:pt x="74" y="296"/>
                    <a:pt x="74" y="296"/>
                    <a:pt x="74" y="296"/>
                  </a:cubicBezTo>
                  <a:cubicBezTo>
                    <a:pt x="76" y="292"/>
                    <a:pt x="76" y="292"/>
                    <a:pt x="76" y="292"/>
                  </a:cubicBezTo>
                  <a:cubicBezTo>
                    <a:pt x="77" y="291"/>
                    <a:pt x="76" y="291"/>
                    <a:pt x="78" y="290"/>
                  </a:cubicBezTo>
                  <a:cubicBezTo>
                    <a:pt x="82" y="290"/>
                    <a:pt x="82" y="290"/>
                    <a:pt x="82" y="290"/>
                  </a:cubicBezTo>
                  <a:cubicBezTo>
                    <a:pt x="84" y="290"/>
                    <a:pt x="84" y="290"/>
                    <a:pt x="84" y="290"/>
                  </a:cubicBezTo>
                  <a:cubicBezTo>
                    <a:pt x="89" y="288"/>
                    <a:pt x="99" y="288"/>
                    <a:pt x="103" y="289"/>
                  </a:cubicBezTo>
                  <a:cubicBezTo>
                    <a:pt x="104" y="291"/>
                    <a:pt x="104" y="291"/>
                    <a:pt x="104" y="291"/>
                  </a:cubicBezTo>
                  <a:cubicBezTo>
                    <a:pt x="110" y="289"/>
                    <a:pt x="111" y="289"/>
                    <a:pt x="114" y="289"/>
                  </a:cubicBezTo>
                  <a:cubicBezTo>
                    <a:pt x="116" y="291"/>
                    <a:pt x="116" y="291"/>
                    <a:pt x="116" y="291"/>
                  </a:cubicBezTo>
                  <a:cubicBezTo>
                    <a:pt x="117" y="289"/>
                    <a:pt x="117" y="289"/>
                    <a:pt x="117" y="289"/>
                  </a:cubicBezTo>
                  <a:cubicBezTo>
                    <a:pt x="119" y="290"/>
                    <a:pt x="119" y="290"/>
                    <a:pt x="119" y="290"/>
                  </a:cubicBezTo>
                  <a:cubicBezTo>
                    <a:pt x="121" y="289"/>
                    <a:pt x="121" y="289"/>
                    <a:pt x="121" y="289"/>
                  </a:cubicBezTo>
                  <a:cubicBezTo>
                    <a:pt x="124" y="284"/>
                    <a:pt x="123" y="285"/>
                    <a:pt x="126" y="279"/>
                  </a:cubicBezTo>
                  <a:cubicBezTo>
                    <a:pt x="127" y="278"/>
                    <a:pt x="127" y="278"/>
                    <a:pt x="127" y="278"/>
                  </a:cubicBezTo>
                  <a:cubicBezTo>
                    <a:pt x="129" y="277"/>
                    <a:pt x="129" y="277"/>
                    <a:pt x="129" y="277"/>
                  </a:cubicBezTo>
                  <a:cubicBezTo>
                    <a:pt x="131" y="277"/>
                    <a:pt x="130" y="277"/>
                    <a:pt x="133" y="276"/>
                  </a:cubicBezTo>
                  <a:cubicBezTo>
                    <a:pt x="146" y="268"/>
                    <a:pt x="136" y="275"/>
                    <a:pt x="146" y="268"/>
                  </a:cubicBezTo>
                  <a:cubicBezTo>
                    <a:pt x="149" y="267"/>
                    <a:pt x="149" y="267"/>
                    <a:pt x="149" y="267"/>
                  </a:cubicBezTo>
                  <a:cubicBezTo>
                    <a:pt x="157" y="268"/>
                    <a:pt x="163" y="270"/>
                    <a:pt x="180" y="260"/>
                  </a:cubicBezTo>
                  <a:cubicBezTo>
                    <a:pt x="190" y="258"/>
                    <a:pt x="197" y="259"/>
                    <a:pt x="201" y="259"/>
                  </a:cubicBezTo>
                  <a:cubicBezTo>
                    <a:pt x="204" y="258"/>
                    <a:pt x="201" y="259"/>
                    <a:pt x="205" y="257"/>
                  </a:cubicBezTo>
                  <a:cubicBezTo>
                    <a:pt x="209" y="258"/>
                    <a:pt x="209" y="259"/>
                    <a:pt x="217" y="264"/>
                  </a:cubicBezTo>
                  <a:cubicBezTo>
                    <a:pt x="218" y="264"/>
                    <a:pt x="218" y="264"/>
                    <a:pt x="218" y="264"/>
                  </a:cubicBezTo>
                  <a:cubicBezTo>
                    <a:pt x="222" y="263"/>
                    <a:pt x="222" y="263"/>
                    <a:pt x="222" y="263"/>
                  </a:cubicBezTo>
                  <a:cubicBezTo>
                    <a:pt x="223" y="264"/>
                    <a:pt x="223" y="264"/>
                    <a:pt x="223" y="264"/>
                  </a:cubicBezTo>
                  <a:cubicBezTo>
                    <a:pt x="228" y="267"/>
                    <a:pt x="228" y="267"/>
                    <a:pt x="228" y="267"/>
                  </a:cubicBezTo>
                  <a:cubicBezTo>
                    <a:pt x="231" y="267"/>
                    <a:pt x="230" y="267"/>
                    <a:pt x="232" y="267"/>
                  </a:cubicBezTo>
                  <a:cubicBezTo>
                    <a:pt x="233" y="267"/>
                    <a:pt x="233" y="267"/>
                    <a:pt x="233" y="267"/>
                  </a:cubicBezTo>
                  <a:cubicBezTo>
                    <a:pt x="234" y="268"/>
                    <a:pt x="234" y="268"/>
                    <a:pt x="234" y="268"/>
                  </a:cubicBezTo>
                  <a:cubicBezTo>
                    <a:pt x="236" y="270"/>
                    <a:pt x="236" y="270"/>
                    <a:pt x="236" y="270"/>
                  </a:cubicBezTo>
                  <a:cubicBezTo>
                    <a:pt x="239" y="271"/>
                    <a:pt x="239" y="271"/>
                    <a:pt x="239" y="271"/>
                  </a:cubicBezTo>
                  <a:cubicBezTo>
                    <a:pt x="240" y="273"/>
                    <a:pt x="240" y="273"/>
                    <a:pt x="240" y="273"/>
                  </a:cubicBezTo>
                  <a:cubicBezTo>
                    <a:pt x="239" y="274"/>
                    <a:pt x="239" y="274"/>
                    <a:pt x="239" y="274"/>
                  </a:cubicBezTo>
                  <a:cubicBezTo>
                    <a:pt x="238" y="274"/>
                    <a:pt x="239" y="274"/>
                    <a:pt x="238" y="274"/>
                  </a:cubicBezTo>
                  <a:cubicBezTo>
                    <a:pt x="239" y="277"/>
                    <a:pt x="239" y="277"/>
                    <a:pt x="239" y="277"/>
                  </a:cubicBezTo>
                  <a:cubicBezTo>
                    <a:pt x="240" y="280"/>
                    <a:pt x="240" y="280"/>
                    <a:pt x="240" y="280"/>
                  </a:cubicBezTo>
                  <a:cubicBezTo>
                    <a:pt x="244" y="280"/>
                    <a:pt x="244" y="280"/>
                    <a:pt x="244" y="280"/>
                  </a:cubicBezTo>
                  <a:cubicBezTo>
                    <a:pt x="245" y="281"/>
                    <a:pt x="245" y="281"/>
                    <a:pt x="245" y="281"/>
                  </a:cubicBezTo>
                  <a:cubicBezTo>
                    <a:pt x="246" y="282"/>
                    <a:pt x="246" y="282"/>
                    <a:pt x="246" y="282"/>
                  </a:cubicBezTo>
                  <a:cubicBezTo>
                    <a:pt x="246" y="284"/>
                    <a:pt x="246" y="283"/>
                    <a:pt x="247" y="286"/>
                  </a:cubicBezTo>
                  <a:cubicBezTo>
                    <a:pt x="249" y="288"/>
                    <a:pt x="248" y="287"/>
                    <a:pt x="250" y="289"/>
                  </a:cubicBezTo>
                  <a:cubicBezTo>
                    <a:pt x="251" y="291"/>
                    <a:pt x="253" y="297"/>
                    <a:pt x="253" y="299"/>
                  </a:cubicBezTo>
                  <a:cubicBezTo>
                    <a:pt x="253" y="299"/>
                    <a:pt x="253" y="299"/>
                    <a:pt x="253" y="299"/>
                  </a:cubicBezTo>
                  <a:cubicBezTo>
                    <a:pt x="252" y="299"/>
                    <a:pt x="252" y="299"/>
                    <a:pt x="252" y="299"/>
                  </a:cubicBezTo>
                  <a:cubicBezTo>
                    <a:pt x="251" y="298"/>
                    <a:pt x="252" y="298"/>
                    <a:pt x="251" y="297"/>
                  </a:cubicBezTo>
                  <a:cubicBezTo>
                    <a:pt x="250" y="297"/>
                    <a:pt x="250" y="297"/>
                    <a:pt x="250" y="297"/>
                  </a:cubicBezTo>
                  <a:cubicBezTo>
                    <a:pt x="250" y="298"/>
                    <a:pt x="250" y="298"/>
                    <a:pt x="250" y="298"/>
                  </a:cubicBezTo>
                  <a:cubicBezTo>
                    <a:pt x="249" y="299"/>
                    <a:pt x="249" y="299"/>
                    <a:pt x="249" y="299"/>
                  </a:cubicBezTo>
                  <a:cubicBezTo>
                    <a:pt x="250" y="298"/>
                    <a:pt x="250" y="298"/>
                    <a:pt x="250" y="298"/>
                  </a:cubicBezTo>
                  <a:cubicBezTo>
                    <a:pt x="251" y="299"/>
                    <a:pt x="251" y="299"/>
                    <a:pt x="251" y="299"/>
                  </a:cubicBezTo>
                  <a:cubicBezTo>
                    <a:pt x="252" y="300"/>
                    <a:pt x="252" y="300"/>
                    <a:pt x="253" y="301"/>
                  </a:cubicBezTo>
                  <a:cubicBezTo>
                    <a:pt x="255" y="303"/>
                    <a:pt x="255" y="303"/>
                    <a:pt x="255" y="303"/>
                  </a:cubicBezTo>
                  <a:cubicBezTo>
                    <a:pt x="256" y="303"/>
                    <a:pt x="256" y="303"/>
                    <a:pt x="257" y="302"/>
                  </a:cubicBezTo>
                  <a:cubicBezTo>
                    <a:pt x="258" y="304"/>
                    <a:pt x="258" y="304"/>
                    <a:pt x="258" y="304"/>
                  </a:cubicBezTo>
                  <a:cubicBezTo>
                    <a:pt x="259" y="304"/>
                    <a:pt x="259" y="304"/>
                    <a:pt x="259" y="304"/>
                  </a:cubicBezTo>
                  <a:cubicBezTo>
                    <a:pt x="259" y="304"/>
                    <a:pt x="259" y="304"/>
                    <a:pt x="259" y="304"/>
                  </a:cubicBezTo>
                  <a:cubicBezTo>
                    <a:pt x="259" y="301"/>
                    <a:pt x="259" y="301"/>
                    <a:pt x="259" y="301"/>
                  </a:cubicBezTo>
                  <a:cubicBezTo>
                    <a:pt x="258" y="301"/>
                    <a:pt x="258" y="301"/>
                    <a:pt x="258" y="301"/>
                  </a:cubicBezTo>
                  <a:cubicBezTo>
                    <a:pt x="258" y="300"/>
                    <a:pt x="258" y="300"/>
                    <a:pt x="258" y="300"/>
                  </a:cubicBezTo>
                  <a:cubicBezTo>
                    <a:pt x="259" y="299"/>
                    <a:pt x="259" y="299"/>
                    <a:pt x="259" y="299"/>
                  </a:cubicBezTo>
                  <a:cubicBezTo>
                    <a:pt x="259" y="298"/>
                    <a:pt x="259" y="298"/>
                    <a:pt x="259" y="298"/>
                  </a:cubicBezTo>
                  <a:cubicBezTo>
                    <a:pt x="261" y="296"/>
                    <a:pt x="260" y="297"/>
                    <a:pt x="264" y="291"/>
                  </a:cubicBezTo>
                  <a:cubicBezTo>
                    <a:pt x="265" y="290"/>
                    <a:pt x="265" y="291"/>
                    <a:pt x="266" y="289"/>
                  </a:cubicBezTo>
                  <a:cubicBezTo>
                    <a:pt x="271" y="287"/>
                    <a:pt x="270" y="287"/>
                    <a:pt x="272" y="287"/>
                  </a:cubicBezTo>
                  <a:cubicBezTo>
                    <a:pt x="273" y="286"/>
                    <a:pt x="273" y="286"/>
                    <a:pt x="273" y="286"/>
                  </a:cubicBezTo>
                  <a:cubicBezTo>
                    <a:pt x="275" y="282"/>
                    <a:pt x="274" y="284"/>
                    <a:pt x="276" y="280"/>
                  </a:cubicBezTo>
                  <a:cubicBezTo>
                    <a:pt x="277" y="278"/>
                    <a:pt x="276" y="279"/>
                    <a:pt x="278" y="277"/>
                  </a:cubicBezTo>
                  <a:cubicBezTo>
                    <a:pt x="279" y="275"/>
                    <a:pt x="279" y="275"/>
                    <a:pt x="279" y="275"/>
                  </a:cubicBezTo>
                  <a:cubicBezTo>
                    <a:pt x="279" y="273"/>
                    <a:pt x="279" y="274"/>
                    <a:pt x="279" y="272"/>
                  </a:cubicBezTo>
                  <a:cubicBezTo>
                    <a:pt x="281" y="273"/>
                    <a:pt x="280" y="273"/>
                    <a:pt x="282" y="279"/>
                  </a:cubicBezTo>
                  <a:cubicBezTo>
                    <a:pt x="281" y="280"/>
                    <a:pt x="281" y="280"/>
                    <a:pt x="281" y="280"/>
                  </a:cubicBezTo>
                  <a:cubicBezTo>
                    <a:pt x="280" y="280"/>
                    <a:pt x="280" y="280"/>
                    <a:pt x="280" y="280"/>
                  </a:cubicBezTo>
                  <a:cubicBezTo>
                    <a:pt x="280" y="284"/>
                    <a:pt x="281" y="281"/>
                    <a:pt x="281" y="285"/>
                  </a:cubicBezTo>
                  <a:cubicBezTo>
                    <a:pt x="278" y="288"/>
                    <a:pt x="278" y="288"/>
                    <a:pt x="276" y="293"/>
                  </a:cubicBezTo>
                  <a:cubicBezTo>
                    <a:pt x="276" y="296"/>
                    <a:pt x="275" y="295"/>
                    <a:pt x="276" y="299"/>
                  </a:cubicBezTo>
                  <a:cubicBezTo>
                    <a:pt x="276" y="302"/>
                    <a:pt x="276" y="301"/>
                    <a:pt x="275" y="303"/>
                  </a:cubicBezTo>
                  <a:cubicBezTo>
                    <a:pt x="274" y="303"/>
                    <a:pt x="272" y="303"/>
                    <a:pt x="271" y="303"/>
                  </a:cubicBezTo>
                  <a:cubicBezTo>
                    <a:pt x="269" y="308"/>
                    <a:pt x="269" y="308"/>
                    <a:pt x="269" y="308"/>
                  </a:cubicBezTo>
                  <a:cubicBezTo>
                    <a:pt x="270" y="308"/>
                    <a:pt x="270" y="308"/>
                    <a:pt x="270" y="308"/>
                  </a:cubicBezTo>
                  <a:cubicBezTo>
                    <a:pt x="271" y="308"/>
                    <a:pt x="271" y="308"/>
                    <a:pt x="271" y="308"/>
                  </a:cubicBezTo>
                  <a:cubicBezTo>
                    <a:pt x="272" y="308"/>
                    <a:pt x="272" y="308"/>
                    <a:pt x="272" y="308"/>
                  </a:cubicBezTo>
                  <a:cubicBezTo>
                    <a:pt x="274" y="307"/>
                    <a:pt x="273" y="307"/>
                    <a:pt x="276" y="306"/>
                  </a:cubicBezTo>
                  <a:cubicBezTo>
                    <a:pt x="277" y="306"/>
                    <a:pt x="277" y="306"/>
                    <a:pt x="278" y="306"/>
                  </a:cubicBezTo>
                  <a:cubicBezTo>
                    <a:pt x="281" y="299"/>
                    <a:pt x="280" y="302"/>
                    <a:pt x="281" y="297"/>
                  </a:cubicBezTo>
                  <a:cubicBezTo>
                    <a:pt x="282" y="295"/>
                    <a:pt x="282" y="295"/>
                    <a:pt x="282" y="295"/>
                  </a:cubicBezTo>
                  <a:cubicBezTo>
                    <a:pt x="282" y="294"/>
                    <a:pt x="282" y="294"/>
                    <a:pt x="283" y="293"/>
                  </a:cubicBezTo>
                  <a:cubicBezTo>
                    <a:pt x="283" y="294"/>
                    <a:pt x="287" y="300"/>
                    <a:pt x="287" y="301"/>
                  </a:cubicBezTo>
                  <a:cubicBezTo>
                    <a:pt x="288" y="305"/>
                    <a:pt x="288" y="305"/>
                    <a:pt x="288" y="305"/>
                  </a:cubicBezTo>
                  <a:cubicBezTo>
                    <a:pt x="286" y="309"/>
                    <a:pt x="286" y="309"/>
                    <a:pt x="286" y="309"/>
                  </a:cubicBezTo>
                  <a:cubicBezTo>
                    <a:pt x="285" y="310"/>
                    <a:pt x="286" y="310"/>
                    <a:pt x="285" y="311"/>
                  </a:cubicBezTo>
                  <a:cubicBezTo>
                    <a:pt x="284" y="313"/>
                    <a:pt x="284" y="313"/>
                    <a:pt x="284" y="313"/>
                  </a:cubicBezTo>
                  <a:cubicBezTo>
                    <a:pt x="286" y="313"/>
                    <a:pt x="286" y="313"/>
                    <a:pt x="288" y="313"/>
                  </a:cubicBezTo>
                  <a:cubicBezTo>
                    <a:pt x="288" y="313"/>
                    <a:pt x="290" y="312"/>
                    <a:pt x="290" y="312"/>
                  </a:cubicBezTo>
                  <a:cubicBezTo>
                    <a:pt x="292" y="312"/>
                    <a:pt x="292" y="312"/>
                    <a:pt x="292" y="312"/>
                  </a:cubicBezTo>
                  <a:cubicBezTo>
                    <a:pt x="292" y="311"/>
                    <a:pt x="292" y="311"/>
                    <a:pt x="292" y="311"/>
                  </a:cubicBezTo>
                  <a:cubicBezTo>
                    <a:pt x="295" y="309"/>
                    <a:pt x="292" y="310"/>
                    <a:pt x="295" y="309"/>
                  </a:cubicBezTo>
                  <a:cubicBezTo>
                    <a:pt x="296" y="309"/>
                    <a:pt x="296" y="309"/>
                    <a:pt x="296" y="309"/>
                  </a:cubicBezTo>
                  <a:cubicBezTo>
                    <a:pt x="296" y="310"/>
                    <a:pt x="296" y="310"/>
                    <a:pt x="297" y="310"/>
                  </a:cubicBezTo>
                  <a:cubicBezTo>
                    <a:pt x="296" y="311"/>
                    <a:pt x="296" y="311"/>
                    <a:pt x="296" y="311"/>
                  </a:cubicBezTo>
                  <a:cubicBezTo>
                    <a:pt x="296" y="313"/>
                    <a:pt x="296" y="313"/>
                    <a:pt x="296" y="313"/>
                  </a:cubicBezTo>
                  <a:cubicBezTo>
                    <a:pt x="296" y="312"/>
                    <a:pt x="296" y="312"/>
                    <a:pt x="296" y="312"/>
                  </a:cubicBezTo>
                  <a:cubicBezTo>
                    <a:pt x="295" y="311"/>
                    <a:pt x="295" y="311"/>
                    <a:pt x="295" y="311"/>
                  </a:cubicBezTo>
                  <a:cubicBezTo>
                    <a:pt x="294" y="312"/>
                    <a:pt x="294" y="312"/>
                    <a:pt x="294" y="312"/>
                  </a:cubicBezTo>
                  <a:cubicBezTo>
                    <a:pt x="294" y="313"/>
                    <a:pt x="294" y="313"/>
                    <a:pt x="294" y="313"/>
                  </a:cubicBezTo>
                  <a:cubicBezTo>
                    <a:pt x="293" y="312"/>
                    <a:pt x="293" y="312"/>
                    <a:pt x="293" y="312"/>
                  </a:cubicBezTo>
                  <a:cubicBezTo>
                    <a:pt x="293" y="313"/>
                    <a:pt x="293" y="313"/>
                    <a:pt x="293" y="314"/>
                  </a:cubicBezTo>
                  <a:cubicBezTo>
                    <a:pt x="299" y="319"/>
                    <a:pt x="300" y="320"/>
                    <a:pt x="303" y="327"/>
                  </a:cubicBezTo>
                  <a:cubicBezTo>
                    <a:pt x="303" y="328"/>
                    <a:pt x="302" y="331"/>
                    <a:pt x="301" y="333"/>
                  </a:cubicBezTo>
                  <a:cubicBezTo>
                    <a:pt x="301" y="334"/>
                    <a:pt x="301" y="334"/>
                    <a:pt x="301" y="334"/>
                  </a:cubicBezTo>
                  <a:cubicBezTo>
                    <a:pt x="302" y="335"/>
                    <a:pt x="302" y="335"/>
                    <a:pt x="302" y="335"/>
                  </a:cubicBezTo>
                  <a:cubicBezTo>
                    <a:pt x="305" y="341"/>
                    <a:pt x="305" y="337"/>
                    <a:pt x="309" y="345"/>
                  </a:cubicBezTo>
                  <a:cubicBezTo>
                    <a:pt x="311" y="346"/>
                    <a:pt x="311" y="346"/>
                    <a:pt x="311" y="346"/>
                  </a:cubicBezTo>
                  <a:cubicBezTo>
                    <a:pt x="316" y="347"/>
                    <a:pt x="316" y="347"/>
                    <a:pt x="316" y="347"/>
                  </a:cubicBezTo>
                  <a:cubicBezTo>
                    <a:pt x="318" y="348"/>
                    <a:pt x="318" y="348"/>
                    <a:pt x="318" y="348"/>
                  </a:cubicBezTo>
                  <a:cubicBezTo>
                    <a:pt x="320" y="351"/>
                    <a:pt x="320" y="351"/>
                    <a:pt x="320" y="351"/>
                  </a:cubicBezTo>
                  <a:cubicBezTo>
                    <a:pt x="321" y="351"/>
                    <a:pt x="321" y="351"/>
                    <a:pt x="322" y="352"/>
                  </a:cubicBezTo>
                  <a:cubicBezTo>
                    <a:pt x="324" y="350"/>
                    <a:pt x="324" y="350"/>
                    <a:pt x="324" y="350"/>
                  </a:cubicBezTo>
                  <a:cubicBezTo>
                    <a:pt x="326" y="350"/>
                    <a:pt x="326" y="350"/>
                    <a:pt x="326" y="350"/>
                  </a:cubicBezTo>
                  <a:cubicBezTo>
                    <a:pt x="329" y="352"/>
                    <a:pt x="329" y="352"/>
                    <a:pt x="329" y="352"/>
                  </a:cubicBezTo>
                  <a:cubicBezTo>
                    <a:pt x="331" y="351"/>
                    <a:pt x="331" y="351"/>
                    <a:pt x="331" y="351"/>
                  </a:cubicBezTo>
                  <a:cubicBezTo>
                    <a:pt x="332" y="352"/>
                    <a:pt x="332" y="352"/>
                    <a:pt x="332" y="352"/>
                  </a:cubicBezTo>
                  <a:cubicBezTo>
                    <a:pt x="334" y="353"/>
                    <a:pt x="333" y="352"/>
                    <a:pt x="336" y="354"/>
                  </a:cubicBezTo>
                  <a:cubicBezTo>
                    <a:pt x="339" y="355"/>
                    <a:pt x="339" y="355"/>
                    <a:pt x="339" y="355"/>
                  </a:cubicBezTo>
                  <a:cubicBezTo>
                    <a:pt x="340" y="357"/>
                    <a:pt x="340" y="357"/>
                    <a:pt x="340" y="357"/>
                  </a:cubicBezTo>
                  <a:cubicBezTo>
                    <a:pt x="342" y="357"/>
                    <a:pt x="341" y="357"/>
                    <a:pt x="344" y="358"/>
                  </a:cubicBezTo>
                  <a:cubicBezTo>
                    <a:pt x="350" y="355"/>
                    <a:pt x="349" y="352"/>
                    <a:pt x="355" y="350"/>
                  </a:cubicBezTo>
                  <a:cubicBezTo>
                    <a:pt x="357" y="349"/>
                    <a:pt x="357" y="349"/>
                    <a:pt x="357" y="349"/>
                  </a:cubicBezTo>
                  <a:cubicBezTo>
                    <a:pt x="356" y="348"/>
                    <a:pt x="356" y="348"/>
                    <a:pt x="356" y="348"/>
                  </a:cubicBezTo>
                  <a:cubicBezTo>
                    <a:pt x="355" y="348"/>
                    <a:pt x="355" y="348"/>
                    <a:pt x="355" y="348"/>
                  </a:cubicBezTo>
                  <a:cubicBezTo>
                    <a:pt x="354" y="348"/>
                    <a:pt x="354" y="348"/>
                    <a:pt x="354" y="348"/>
                  </a:cubicBezTo>
                  <a:cubicBezTo>
                    <a:pt x="354" y="348"/>
                    <a:pt x="355" y="347"/>
                    <a:pt x="359" y="345"/>
                  </a:cubicBezTo>
                  <a:cubicBezTo>
                    <a:pt x="360" y="345"/>
                    <a:pt x="360" y="345"/>
                    <a:pt x="362" y="347"/>
                  </a:cubicBezTo>
                  <a:cubicBezTo>
                    <a:pt x="361" y="350"/>
                    <a:pt x="361" y="349"/>
                    <a:pt x="359" y="351"/>
                  </a:cubicBezTo>
                  <a:cubicBezTo>
                    <a:pt x="358" y="351"/>
                    <a:pt x="358" y="351"/>
                    <a:pt x="357" y="351"/>
                  </a:cubicBezTo>
                  <a:cubicBezTo>
                    <a:pt x="359" y="353"/>
                    <a:pt x="358" y="352"/>
                    <a:pt x="360" y="353"/>
                  </a:cubicBezTo>
                  <a:cubicBezTo>
                    <a:pt x="362" y="351"/>
                    <a:pt x="362" y="351"/>
                    <a:pt x="362" y="351"/>
                  </a:cubicBezTo>
                  <a:cubicBezTo>
                    <a:pt x="363" y="350"/>
                    <a:pt x="363" y="350"/>
                    <a:pt x="364" y="349"/>
                  </a:cubicBezTo>
                  <a:cubicBezTo>
                    <a:pt x="364" y="349"/>
                    <a:pt x="364" y="349"/>
                    <a:pt x="364" y="349"/>
                  </a:cubicBezTo>
                  <a:cubicBezTo>
                    <a:pt x="366" y="349"/>
                    <a:pt x="366" y="349"/>
                    <a:pt x="366" y="349"/>
                  </a:cubicBezTo>
                  <a:cubicBezTo>
                    <a:pt x="366" y="351"/>
                    <a:pt x="366" y="350"/>
                    <a:pt x="366" y="352"/>
                  </a:cubicBezTo>
                  <a:cubicBezTo>
                    <a:pt x="366" y="352"/>
                    <a:pt x="366" y="352"/>
                    <a:pt x="366" y="352"/>
                  </a:cubicBezTo>
                  <a:cubicBezTo>
                    <a:pt x="365" y="353"/>
                    <a:pt x="365" y="353"/>
                    <a:pt x="365" y="354"/>
                  </a:cubicBezTo>
                  <a:cubicBezTo>
                    <a:pt x="367" y="355"/>
                    <a:pt x="366" y="355"/>
                    <a:pt x="367" y="355"/>
                  </a:cubicBezTo>
                  <a:cubicBezTo>
                    <a:pt x="368" y="355"/>
                    <a:pt x="368" y="355"/>
                    <a:pt x="369" y="356"/>
                  </a:cubicBezTo>
                  <a:cubicBezTo>
                    <a:pt x="370" y="357"/>
                    <a:pt x="370" y="357"/>
                    <a:pt x="371" y="359"/>
                  </a:cubicBezTo>
                  <a:cubicBezTo>
                    <a:pt x="372" y="358"/>
                    <a:pt x="372" y="358"/>
                    <a:pt x="372" y="358"/>
                  </a:cubicBezTo>
                  <a:cubicBezTo>
                    <a:pt x="373" y="358"/>
                    <a:pt x="373" y="358"/>
                    <a:pt x="373" y="358"/>
                  </a:cubicBezTo>
                  <a:cubicBezTo>
                    <a:pt x="375" y="360"/>
                    <a:pt x="374" y="359"/>
                    <a:pt x="375" y="361"/>
                  </a:cubicBezTo>
                  <a:cubicBezTo>
                    <a:pt x="375" y="362"/>
                    <a:pt x="375" y="362"/>
                    <a:pt x="375" y="362"/>
                  </a:cubicBezTo>
                  <a:cubicBezTo>
                    <a:pt x="376" y="362"/>
                    <a:pt x="376" y="362"/>
                    <a:pt x="376" y="362"/>
                  </a:cubicBezTo>
                  <a:cubicBezTo>
                    <a:pt x="377" y="362"/>
                    <a:pt x="377" y="362"/>
                    <a:pt x="377" y="362"/>
                  </a:cubicBezTo>
                  <a:cubicBezTo>
                    <a:pt x="377" y="361"/>
                    <a:pt x="377" y="361"/>
                    <a:pt x="377" y="361"/>
                  </a:cubicBezTo>
                  <a:cubicBezTo>
                    <a:pt x="377" y="360"/>
                    <a:pt x="377" y="360"/>
                    <a:pt x="377" y="358"/>
                  </a:cubicBezTo>
                  <a:cubicBezTo>
                    <a:pt x="376" y="358"/>
                    <a:pt x="376" y="358"/>
                    <a:pt x="376" y="358"/>
                  </a:cubicBezTo>
                  <a:cubicBezTo>
                    <a:pt x="375" y="359"/>
                    <a:pt x="375" y="359"/>
                    <a:pt x="375" y="359"/>
                  </a:cubicBezTo>
                  <a:cubicBezTo>
                    <a:pt x="375" y="358"/>
                    <a:pt x="375" y="358"/>
                    <a:pt x="374" y="357"/>
                  </a:cubicBezTo>
                  <a:cubicBezTo>
                    <a:pt x="374" y="356"/>
                    <a:pt x="374" y="356"/>
                    <a:pt x="374" y="356"/>
                  </a:cubicBezTo>
                  <a:cubicBezTo>
                    <a:pt x="375" y="356"/>
                    <a:pt x="375" y="356"/>
                    <a:pt x="375" y="356"/>
                  </a:cubicBezTo>
                  <a:cubicBezTo>
                    <a:pt x="376" y="356"/>
                    <a:pt x="379" y="356"/>
                    <a:pt x="381" y="355"/>
                  </a:cubicBezTo>
                  <a:cubicBezTo>
                    <a:pt x="398" y="338"/>
                    <a:pt x="396" y="346"/>
                    <a:pt x="411" y="343"/>
                  </a:cubicBezTo>
                  <a:cubicBezTo>
                    <a:pt x="412" y="342"/>
                    <a:pt x="413" y="341"/>
                    <a:pt x="414" y="340"/>
                  </a:cubicBezTo>
                  <a:cubicBezTo>
                    <a:pt x="416" y="339"/>
                    <a:pt x="416" y="339"/>
                    <a:pt x="416" y="339"/>
                  </a:cubicBezTo>
                  <a:cubicBezTo>
                    <a:pt x="416" y="338"/>
                    <a:pt x="416" y="338"/>
                    <a:pt x="416" y="338"/>
                  </a:cubicBezTo>
                  <a:cubicBezTo>
                    <a:pt x="416" y="337"/>
                    <a:pt x="416" y="337"/>
                    <a:pt x="416" y="336"/>
                  </a:cubicBezTo>
                  <a:cubicBezTo>
                    <a:pt x="416" y="331"/>
                    <a:pt x="418" y="319"/>
                    <a:pt x="419" y="316"/>
                  </a:cubicBezTo>
                  <a:cubicBezTo>
                    <a:pt x="422" y="309"/>
                    <a:pt x="419" y="316"/>
                    <a:pt x="423" y="307"/>
                  </a:cubicBezTo>
                  <a:cubicBezTo>
                    <a:pt x="424" y="307"/>
                    <a:pt x="424" y="307"/>
                    <a:pt x="424" y="307"/>
                  </a:cubicBezTo>
                  <a:cubicBezTo>
                    <a:pt x="424" y="307"/>
                    <a:pt x="424" y="307"/>
                    <a:pt x="424" y="307"/>
                  </a:cubicBezTo>
                  <a:cubicBezTo>
                    <a:pt x="424" y="306"/>
                    <a:pt x="424" y="306"/>
                    <a:pt x="424" y="306"/>
                  </a:cubicBezTo>
                  <a:cubicBezTo>
                    <a:pt x="425" y="306"/>
                    <a:pt x="425" y="306"/>
                    <a:pt x="425" y="306"/>
                  </a:cubicBezTo>
                  <a:cubicBezTo>
                    <a:pt x="424" y="306"/>
                    <a:pt x="424" y="306"/>
                    <a:pt x="424" y="306"/>
                  </a:cubicBezTo>
                  <a:cubicBezTo>
                    <a:pt x="424" y="305"/>
                    <a:pt x="424" y="305"/>
                    <a:pt x="424" y="305"/>
                  </a:cubicBezTo>
                  <a:cubicBezTo>
                    <a:pt x="424" y="305"/>
                    <a:pt x="424" y="305"/>
                    <a:pt x="424" y="305"/>
                  </a:cubicBezTo>
                  <a:cubicBezTo>
                    <a:pt x="425" y="304"/>
                    <a:pt x="425" y="304"/>
                    <a:pt x="425" y="304"/>
                  </a:cubicBezTo>
                  <a:cubicBezTo>
                    <a:pt x="425" y="305"/>
                    <a:pt x="425" y="305"/>
                    <a:pt x="425" y="305"/>
                  </a:cubicBezTo>
                  <a:cubicBezTo>
                    <a:pt x="425" y="304"/>
                    <a:pt x="425" y="304"/>
                    <a:pt x="425" y="304"/>
                  </a:cubicBezTo>
                  <a:cubicBezTo>
                    <a:pt x="426" y="304"/>
                    <a:pt x="426" y="304"/>
                    <a:pt x="426" y="304"/>
                  </a:cubicBezTo>
                  <a:cubicBezTo>
                    <a:pt x="425" y="303"/>
                    <a:pt x="425" y="303"/>
                    <a:pt x="425" y="303"/>
                  </a:cubicBezTo>
                  <a:cubicBezTo>
                    <a:pt x="427" y="296"/>
                    <a:pt x="425" y="302"/>
                    <a:pt x="427" y="295"/>
                  </a:cubicBezTo>
                  <a:cubicBezTo>
                    <a:pt x="429" y="293"/>
                    <a:pt x="428" y="293"/>
                    <a:pt x="430" y="291"/>
                  </a:cubicBezTo>
                  <a:cubicBezTo>
                    <a:pt x="430" y="291"/>
                    <a:pt x="430" y="291"/>
                    <a:pt x="429" y="291"/>
                  </a:cubicBezTo>
                  <a:cubicBezTo>
                    <a:pt x="430" y="290"/>
                    <a:pt x="430" y="290"/>
                    <a:pt x="430" y="290"/>
                  </a:cubicBezTo>
                  <a:cubicBezTo>
                    <a:pt x="430" y="290"/>
                    <a:pt x="430" y="290"/>
                    <a:pt x="430" y="290"/>
                  </a:cubicBezTo>
                  <a:cubicBezTo>
                    <a:pt x="430" y="291"/>
                    <a:pt x="430" y="291"/>
                    <a:pt x="430" y="291"/>
                  </a:cubicBezTo>
                  <a:cubicBezTo>
                    <a:pt x="431" y="290"/>
                    <a:pt x="431" y="290"/>
                    <a:pt x="431" y="290"/>
                  </a:cubicBezTo>
                  <a:cubicBezTo>
                    <a:pt x="431" y="288"/>
                    <a:pt x="431" y="289"/>
                    <a:pt x="431" y="287"/>
                  </a:cubicBezTo>
                  <a:cubicBezTo>
                    <a:pt x="431" y="285"/>
                    <a:pt x="431" y="285"/>
                    <a:pt x="431" y="285"/>
                  </a:cubicBezTo>
                  <a:cubicBezTo>
                    <a:pt x="432" y="284"/>
                    <a:pt x="432" y="285"/>
                    <a:pt x="433" y="284"/>
                  </a:cubicBezTo>
                  <a:cubicBezTo>
                    <a:pt x="433" y="283"/>
                    <a:pt x="433" y="283"/>
                    <a:pt x="433" y="282"/>
                  </a:cubicBezTo>
                  <a:cubicBezTo>
                    <a:pt x="434" y="281"/>
                    <a:pt x="435" y="278"/>
                    <a:pt x="437" y="276"/>
                  </a:cubicBezTo>
                  <a:cubicBezTo>
                    <a:pt x="439" y="275"/>
                    <a:pt x="438" y="275"/>
                    <a:pt x="441" y="274"/>
                  </a:cubicBezTo>
                  <a:cubicBezTo>
                    <a:pt x="441" y="274"/>
                    <a:pt x="441" y="274"/>
                    <a:pt x="441" y="274"/>
                  </a:cubicBezTo>
                  <a:cubicBezTo>
                    <a:pt x="440" y="273"/>
                    <a:pt x="440" y="273"/>
                    <a:pt x="440" y="273"/>
                  </a:cubicBezTo>
                  <a:cubicBezTo>
                    <a:pt x="440" y="273"/>
                    <a:pt x="440" y="273"/>
                    <a:pt x="440" y="273"/>
                  </a:cubicBezTo>
                  <a:cubicBezTo>
                    <a:pt x="441" y="273"/>
                    <a:pt x="441" y="273"/>
                    <a:pt x="441" y="273"/>
                  </a:cubicBezTo>
                  <a:cubicBezTo>
                    <a:pt x="442" y="272"/>
                    <a:pt x="442" y="272"/>
                    <a:pt x="442" y="272"/>
                  </a:cubicBezTo>
                  <a:cubicBezTo>
                    <a:pt x="443" y="272"/>
                    <a:pt x="442" y="272"/>
                    <a:pt x="444" y="270"/>
                  </a:cubicBezTo>
                  <a:cubicBezTo>
                    <a:pt x="445" y="267"/>
                    <a:pt x="445" y="268"/>
                    <a:pt x="445" y="265"/>
                  </a:cubicBezTo>
                  <a:cubicBezTo>
                    <a:pt x="448" y="261"/>
                    <a:pt x="448" y="261"/>
                    <a:pt x="448" y="261"/>
                  </a:cubicBezTo>
                  <a:cubicBezTo>
                    <a:pt x="452" y="251"/>
                    <a:pt x="450" y="250"/>
                    <a:pt x="450" y="245"/>
                  </a:cubicBezTo>
                  <a:cubicBezTo>
                    <a:pt x="452" y="240"/>
                    <a:pt x="454" y="235"/>
                    <a:pt x="454" y="229"/>
                  </a:cubicBezTo>
                  <a:cubicBezTo>
                    <a:pt x="456" y="225"/>
                    <a:pt x="455" y="226"/>
                    <a:pt x="457" y="223"/>
                  </a:cubicBezTo>
                  <a:cubicBezTo>
                    <a:pt x="457" y="221"/>
                    <a:pt x="457" y="221"/>
                    <a:pt x="457" y="221"/>
                  </a:cubicBezTo>
                  <a:cubicBezTo>
                    <a:pt x="457" y="219"/>
                    <a:pt x="457" y="219"/>
                    <a:pt x="457" y="219"/>
                  </a:cubicBezTo>
                  <a:cubicBezTo>
                    <a:pt x="457" y="215"/>
                    <a:pt x="457" y="215"/>
                    <a:pt x="457" y="215"/>
                  </a:cubicBezTo>
                  <a:close/>
                  <a:moveTo>
                    <a:pt x="193" y="20"/>
                  </a:moveTo>
                  <a:cubicBezTo>
                    <a:pt x="196" y="19"/>
                    <a:pt x="196" y="19"/>
                    <a:pt x="196" y="19"/>
                  </a:cubicBezTo>
                  <a:cubicBezTo>
                    <a:pt x="198" y="20"/>
                    <a:pt x="198" y="20"/>
                    <a:pt x="198" y="20"/>
                  </a:cubicBezTo>
                  <a:cubicBezTo>
                    <a:pt x="199" y="20"/>
                    <a:pt x="199" y="20"/>
                    <a:pt x="199" y="20"/>
                  </a:cubicBezTo>
                  <a:cubicBezTo>
                    <a:pt x="199" y="19"/>
                    <a:pt x="199" y="19"/>
                    <a:pt x="199" y="19"/>
                  </a:cubicBezTo>
                  <a:cubicBezTo>
                    <a:pt x="198" y="19"/>
                    <a:pt x="198" y="19"/>
                    <a:pt x="198" y="19"/>
                  </a:cubicBezTo>
                  <a:cubicBezTo>
                    <a:pt x="198" y="18"/>
                    <a:pt x="198" y="18"/>
                    <a:pt x="198" y="18"/>
                  </a:cubicBezTo>
                  <a:cubicBezTo>
                    <a:pt x="197" y="18"/>
                    <a:pt x="197" y="18"/>
                    <a:pt x="197" y="18"/>
                  </a:cubicBezTo>
                  <a:cubicBezTo>
                    <a:pt x="197" y="17"/>
                    <a:pt x="197" y="17"/>
                    <a:pt x="196" y="16"/>
                  </a:cubicBezTo>
                  <a:cubicBezTo>
                    <a:pt x="196" y="15"/>
                    <a:pt x="196" y="15"/>
                    <a:pt x="196" y="15"/>
                  </a:cubicBezTo>
                  <a:cubicBezTo>
                    <a:pt x="196" y="14"/>
                    <a:pt x="196" y="14"/>
                    <a:pt x="196" y="14"/>
                  </a:cubicBezTo>
                  <a:cubicBezTo>
                    <a:pt x="195" y="14"/>
                    <a:pt x="195" y="14"/>
                    <a:pt x="195" y="14"/>
                  </a:cubicBezTo>
                  <a:cubicBezTo>
                    <a:pt x="195" y="14"/>
                    <a:pt x="195" y="14"/>
                    <a:pt x="195" y="14"/>
                  </a:cubicBezTo>
                  <a:cubicBezTo>
                    <a:pt x="194" y="16"/>
                    <a:pt x="194" y="16"/>
                    <a:pt x="194" y="16"/>
                  </a:cubicBezTo>
                  <a:cubicBezTo>
                    <a:pt x="194" y="16"/>
                    <a:pt x="194" y="16"/>
                    <a:pt x="194" y="16"/>
                  </a:cubicBezTo>
                  <a:cubicBezTo>
                    <a:pt x="194" y="18"/>
                    <a:pt x="194" y="18"/>
                    <a:pt x="194" y="18"/>
                  </a:cubicBezTo>
                  <a:cubicBezTo>
                    <a:pt x="194" y="18"/>
                    <a:pt x="194" y="18"/>
                    <a:pt x="194" y="18"/>
                  </a:cubicBezTo>
                  <a:cubicBezTo>
                    <a:pt x="193" y="18"/>
                    <a:pt x="193" y="18"/>
                    <a:pt x="193" y="18"/>
                  </a:cubicBezTo>
                  <a:cubicBezTo>
                    <a:pt x="192" y="19"/>
                    <a:pt x="192" y="19"/>
                    <a:pt x="192" y="19"/>
                  </a:cubicBezTo>
                  <a:cubicBezTo>
                    <a:pt x="193" y="20"/>
                    <a:pt x="193" y="20"/>
                    <a:pt x="193" y="20"/>
                  </a:cubicBezTo>
                  <a:cubicBezTo>
                    <a:pt x="193" y="20"/>
                    <a:pt x="193" y="20"/>
                    <a:pt x="193" y="20"/>
                  </a:cubicBezTo>
                  <a:close/>
                  <a:moveTo>
                    <a:pt x="3" y="187"/>
                  </a:moveTo>
                  <a:cubicBezTo>
                    <a:pt x="3" y="186"/>
                    <a:pt x="3" y="186"/>
                    <a:pt x="3" y="186"/>
                  </a:cubicBezTo>
                  <a:cubicBezTo>
                    <a:pt x="2" y="185"/>
                    <a:pt x="1" y="183"/>
                    <a:pt x="1" y="181"/>
                  </a:cubicBezTo>
                  <a:cubicBezTo>
                    <a:pt x="1" y="182"/>
                    <a:pt x="1" y="182"/>
                    <a:pt x="1" y="182"/>
                  </a:cubicBezTo>
                  <a:cubicBezTo>
                    <a:pt x="0" y="182"/>
                    <a:pt x="0" y="182"/>
                    <a:pt x="0" y="182"/>
                  </a:cubicBezTo>
                  <a:cubicBezTo>
                    <a:pt x="1" y="185"/>
                    <a:pt x="1" y="185"/>
                    <a:pt x="1" y="185"/>
                  </a:cubicBezTo>
                  <a:cubicBezTo>
                    <a:pt x="3" y="189"/>
                    <a:pt x="3" y="189"/>
                    <a:pt x="3" y="189"/>
                  </a:cubicBezTo>
                  <a:cubicBezTo>
                    <a:pt x="3" y="188"/>
                    <a:pt x="3" y="188"/>
                    <a:pt x="3" y="188"/>
                  </a:cubicBezTo>
                  <a:cubicBezTo>
                    <a:pt x="3" y="188"/>
                    <a:pt x="3" y="187"/>
                    <a:pt x="3" y="187"/>
                  </a:cubicBezTo>
                  <a:close/>
                  <a:moveTo>
                    <a:pt x="28" y="125"/>
                  </a:moveTo>
                  <a:cubicBezTo>
                    <a:pt x="29" y="124"/>
                    <a:pt x="29" y="124"/>
                    <a:pt x="29" y="124"/>
                  </a:cubicBezTo>
                  <a:cubicBezTo>
                    <a:pt x="29" y="123"/>
                    <a:pt x="29" y="123"/>
                    <a:pt x="29" y="123"/>
                  </a:cubicBezTo>
                  <a:cubicBezTo>
                    <a:pt x="28" y="123"/>
                    <a:pt x="28" y="123"/>
                    <a:pt x="28" y="123"/>
                  </a:cubicBezTo>
                  <a:cubicBezTo>
                    <a:pt x="27" y="124"/>
                    <a:pt x="28" y="123"/>
                    <a:pt x="27" y="124"/>
                  </a:cubicBezTo>
                  <a:cubicBezTo>
                    <a:pt x="27" y="125"/>
                    <a:pt x="27" y="125"/>
                    <a:pt x="27" y="125"/>
                  </a:cubicBezTo>
                  <a:lnTo>
                    <a:pt x="28" y="125"/>
                  </a:lnTo>
                  <a:close/>
                  <a:moveTo>
                    <a:pt x="131" y="61"/>
                  </a:moveTo>
                  <a:cubicBezTo>
                    <a:pt x="131" y="61"/>
                    <a:pt x="131" y="61"/>
                    <a:pt x="131" y="61"/>
                  </a:cubicBezTo>
                  <a:cubicBezTo>
                    <a:pt x="131" y="60"/>
                    <a:pt x="131" y="60"/>
                    <a:pt x="131" y="60"/>
                  </a:cubicBezTo>
                  <a:cubicBezTo>
                    <a:pt x="131" y="60"/>
                    <a:pt x="131" y="60"/>
                    <a:pt x="131" y="60"/>
                  </a:cubicBezTo>
                  <a:cubicBezTo>
                    <a:pt x="131" y="59"/>
                    <a:pt x="131" y="59"/>
                    <a:pt x="131" y="59"/>
                  </a:cubicBezTo>
                  <a:cubicBezTo>
                    <a:pt x="130" y="59"/>
                    <a:pt x="130" y="59"/>
                    <a:pt x="130" y="59"/>
                  </a:cubicBezTo>
                  <a:cubicBezTo>
                    <a:pt x="130" y="59"/>
                    <a:pt x="130" y="59"/>
                    <a:pt x="130" y="60"/>
                  </a:cubicBezTo>
                  <a:cubicBezTo>
                    <a:pt x="130" y="60"/>
                    <a:pt x="130" y="60"/>
                    <a:pt x="130" y="60"/>
                  </a:cubicBezTo>
                  <a:cubicBezTo>
                    <a:pt x="130" y="61"/>
                    <a:pt x="130" y="61"/>
                    <a:pt x="130" y="61"/>
                  </a:cubicBezTo>
                  <a:cubicBezTo>
                    <a:pt x="130" y="61"/>
                    <a:pt x="131" y="61"/>
                    <a:pt x="131" y="61"/>
                  </a:cubicBezTo>
                  <a:close/>
                  <a:moveTo>
                    <a:pt x="138" y="50"/>
                  </a:moveTo>
                  <a:cubicBezTo>
                    <a:pt x="138" y="50"/>
                    <a:pt x="138" y="50"/>
                    <a:pt x="138" y="50"/>
                  </a:cubicBezTo>
                  <a:cubicBezTo>
                    <a:pt x="137" y="50"/>
                    <a:pt x="137" y="50"/>
                    <a:pt x="137" y="50"/>
                  </a:cubicBezTo>
                  <a:cubicBezTo>
                    <a:pt x="137" y="51"/>
                    <a:pt x="137" y="51"/>
                    <a:pt x="137" y="51"/>
                  </a:cubicBezTo>
                  <a:cubicBezTo>
                    <a:pt x="137" y="52"/>
                    <a:pt x="137" y="52"/>
                    <a:pt x="137" y="52"/>
                  </a:cubicBezTo>
                  <a:cubicBezTo>
                    <a:pt x="138" y="51"/>
                    <a:pt x="138" y="51"/>
                    <a:pt x="138" y="51"/>
                  </a:cubicBezTo>
                  <a:cubicBezTo>
                    <a:pt x="138" y="51"/>
                    <a:pt x="138" y="50"/>
                    <a:pt x="138" y="50"/>
                  </a:cubicBezTo>
                  <a:close/>
                  <a:moveTo>
                    <a:pt x="387" y="421"/>
                  </a:moveTo>
                  <a:cubicBezTo>
                    <a:pt x="386" y="421"/>
                    <a:pt x="386" y="421"/>
                    <a:pt x="386" y="421"/>
                  </a:cubicBezTo>
                  <a:cubicBezTo>
                    <a:pt x="386" y="422"/>
                    <a:pt x="386" y="422"/>
                    <a:pt x="386" y="422"/>
                  </a:cubicBezTo>
                  <a:cubicBezTo>
                    <a:pt x="386" y="422"/>
                    <a:pt x="386" y="422"/>
                    <a:pt x="386" y="422"/>
                  </a:cubicBezTo>
                  <a:cubicBezTo>
                    <a:pt x="387" y="422"/>
                    <a:pt x="387" y="422"/>
                    <a:pt x="387" y="422"/>
                  </a:cubicBezTo>
                  <a:cubicBezTo>
                    <a:pt x="387" y="423"/>
                    <a:pt x="387" y="423"/>
                    <a:pt x="387" y="423"/>
                  </a:cubicBezTo>
                  <a:cubicBezTo>
                    <a:pt x="387" y="423"/>
                    <a:pt x="387" y="423"/>
                    <a:pt x="387" y="423"/>
                  </a:cubicBezTo>
                  <a:cubicBezTo>
                    <a:pt x="388" y="423"/>
                    <a:pt x="388" y="423"/>
                    <a:pt x="388" y="423"/>
                  </a:cubicBezTo>
                  <a:cubicBezTo>
                    <a:pt x="387" y="421"/>
                    <a:pt x="387" y="421"/>
                    <a:pt x="387" y="421"/>
                  </a:cubicBezTo>
                  <a:cubicBezTo>
                    <a:pt x="387" y="421"/>
                    <a:pt x="387" y="421"/>
                    <a:pt x="387" y="421"/>
                  </a:cubicBezTo>
                  <a:close/>
                  <a:moveTo>
                    <a:pt x="386" y="424"/>
                  </a:moveTo>
                  <a:cubicBezTo>
                    <a:pt x="386" y="424"/>
                    <a:pt x="386" y="424"/>
                    <a:pt x="386" y="424"/>
                  </a:cubicBezTo>
                  <a:cubicBezTo>
                    <a:pt x="385" y="425"/>
                    <a:pt x="385" y="425"/>
                    <a:pt x="385" y="425"/>
                  </a:cubicBezTo>
                  <a:cubicBezTo>
                    <a:pt x="385" y="425"/>
                    <a:pt x="385" y="425"/>
                    <a:pt x="385" y="425"/>
                  </a:cubicBezTo>
                  <a:cubicBezTo>
                    <a:pt x="385" y="425"/>
                    <a:pt x="385" y="425"/>
                    <a:pt x="385" y="425"/>
                  </a:cubicBezTo>
                  <a:cubicBezTo>
                    <a:pt x="385" y="426"/>
                    <a:pt x="385" y="426"/>
                    <a:pt x="385" y="426"/>
                  </a:cubicBezTo>
                  <a:cubicBezTo>
                    <a:pt x="385" y="426"/>
                    <a:pt x="385" y="426"/>
                    <a:pt x="385" y="426"/>
                  </a:cubicBezTo>
                  <a:cubicBezTo>
                    <a:pt x="384" y="426"/>
                    <a:pt x="384" y="426"/>
                    <a:pt x="384" y="426"/>
                  </a:cubicBezTo>
                  <a:cubicBezTo>
                    <a:pt x="384" y="426"/>
                    <a:pt x="384" y="426"/>
                    <a:pt x="384" y="426"/>
                  </a:cubicBezTo>
                  <a:cubicBezTo>
                    <a:pt x="385" y="427"/>
                    <a:pt x="385" y="427"/>
                    <a:pt x="385" y="427"/>
                  </a:cubicBezTo>
                  <a:cubicBezTo>
                    <a:pt x="385" y="427"/>
                    <a:pt x="385" y="427"/>
                    <a:pt x="385" y="427"/>
                  </a:cubicBezTo>
                  <a:cubicBezTo>
                    <a:pt x="386" y="427"/>
                    <a:pt x="386" y="427"/>
                    <a:pt x="386" y="427"/>
                  </a:cubicBezTo>
                  <a:cubicBezTo>
                    <a:pt x="387" y="426"/>
                    <a:pt x="387" y="426"/>
                    <a:pt x="387" y="426"/>
                  </a:cubicBezTo>
                  <a:cubicBezTo>
                    <a:pt x="387" y="425"/>
                    <a:pt x="387" y="425"/>
                    <a:pt x="386" y="424"/>
                  </a:cubicBezTo>
                  <a:close/>
                  <a:moveTo>
                    <a:pt x="396" y="414"/>
                  </a:moveTo>
                  <a:cubicBezTo>
                    <a:pt x="395" y="413"/>
                    <a:pt x="395" y="413"/>
                    <a:pt x="395" y="413"/>
                  </a:cubicBezTo>
                  <a:cubicBezTo>
                    <a:pt x="394" y="414"/>
                    <a:pt x="394" y="414"/>
                    <a:pt x="394" y="414"/>
                  </a:cubicBezTo>
                  <a:cubicBezTo>
                    <a:pt x="394" y="414"/>
                    <a:pt x="394" y="414"/>
                    <a:pt x="394" y="414"/>
                  </a:cubicBezTo>
                  <a:cubicBezTo>
                    <a:pt x="394" y="415"/>
                    <a:pt x="394" y="415"/>
                    <a:pt x="394" y="415"/>
                  </a:cubicBezTo>
                  <a:cubicBezTo>
                    <a:pt x="395" y="415"/>
                    <a:pt x="395" y="415"/>
                    <a:pt x="395" y="415"/>
                  </a:cubicBezTo>
                  <a:cubicBezTo>
                    <a:pt x="395" y="415"/>
                    <a:pt x="395" y="415"/>
                    <a:pt x="395" y="415"/>
                  </a:cubicBezTo>
                  <a:cubicBezTo>
                    <a:pt x="395" y="415"/>
                    <a:pt x="395" y="415"/>
                    <a:pt x="395" y="415"/>
                  </a:cubicBezTo>
                  <a:cubicBezTo>
                    <a:pt x="396" y="414"/>
                    <a:pt x="396" y="414"/>
                    <a:pt x="396" y="414"/>
                  </a:cubicBezTo>
                  <a:cubicBezTo>
                    <a:pt x="396" y="414"/>
                    <a:pt x="396" y="414"/>
                    <a:pt x="396" y="414"/>
                  </a:cubicBezTo>
                  <a:close/>
                  <a:moveTo>
                    <a:pt x="281" y="314"/>
                  </a:moveTo>
                  <a:cubicBezTo>
                    <a:pt x="280" y="315"/>
                    <a:pt x="280" y="315"/>
                    <a:pt x="280" y="315"/>
                  </a:cubicBezTo>
                  <a:cubicBezTo>
                    <a:pt x="277" y="314"/>
                    <a:pt x="277" y="314"/>
                    <a:pt x="277" y="314"/>
                  </a:cubicBezTo>
                  <a:cubicBezTo>
                    <a:pt x="277" y="314"/>
                    <a:pt x="277" y="314"/>
                    <a:pt x="277" y="314"/>
                  </a:cubicBezTo>
                  <a:cubicBezTo>
                    <a:pt x="278" y="313"/>
                    <a:pt x="278" y="313"/>
                    <a:pt x="278" y="313"/>
                  </a:cubicBezTo>
                  <a:cubicBezTo>
                    <a:pt x="277" y="313"/>
                    <a:pt x="277" y="313"/>
                    <a:pt x="277" y="313"/>
                  </a:cubicBezTo>
                  <a:cubicBezTo>
                    <a:pt x="276" y="312"/>
                    <a:pt x="275" y="312"/>
                    <a:pt x="274" y="312"/>
                  </a:cubicBezTo>
                  <a:cubicBezTo>
                    <a:pt x="270" y="314"/>
                    <a:pt x="272" y="313"/>
                    <a:pt x="266" y="315"/>
                  </a:cubicBezTo>
                  <a:cubicBezTo>
                    <a:pt x="266" y="315"/>
                    <a:pt x="266" y="315"/>
                    <a:pt x="266" y="315"/>
                  </a:cubicBezTo>
                  <a:cubicBezTo>
                    <a:pt x="265" y="316"/>
                    <a:pt x="265" y="316"/>
                    <a:pt x="265" y="316"/>
                  </a:cubicBezTo>
                  <a:cubicBezTo>
                    <a:pt x="266" y="317"/>
                    <a:pt x="267" y="318"/>
                    <a:pt x="268" y="318"/>
                  </a:cubicBezTo>
                  <a:cubicBezTo>
                    <a:pt x="270" y="319"/>
                    <a:pt x="270" y="319"/>
                    <a:pt x="270" y="319"/>
                  </a:cubicBezTo>
                  <a:cubicBezTo>
                    <a:pt x="271" y="318"/>
                    <a:pt x="271" y="318"/>
                    <a:pt x="271" y="318"/>
                  </a:cubicBezTo>
                  <a:cubicBezTo>
                    <a:pt x="272" y="319"/>
                    <a:pt x="272" y="319"/>
                    <a:pt x="272" y="319"/>
                  </a:cubicBezTo>
                  <a:cubicBezTo>
                    <a:pt x="273" y="318"/>
                    <a:pt x="273" y="318"/>
                    <a:pt x="273" y="318"/>
                  </a:cubicBezTo>
                  <a:cubicBezTo>
                    <a:pt x="275" y="318"/>
                    <a:pt x="275" y="318"/>
                    <a:pt x="275" y="318"/>
                  </a:cubicBezTo>
                  <a:cubicBezTo>
                    <a:pt x="276" y="319"/>
                    <a:pt x="276" y="319"/>
                    <a:pt x="276" y="319"/>
                  </a:cubicBezTo>
                  <a:cubicBezTo>
                    <a:pt x="277" y="318"/>
                    <a:pt x="277" y="318"/>
                    <a:pt x="277" y="318"/>
                  </a:cubicBezTo>
                  <a:cubicBezTo>
                    <a:pt x="278" y="317"/>
                    <a:pt x="278" y="317"/>
                    <a:pt x="278" y="317"/>
                  </a:cubicBezTo>
                  <a:cubicBezTo>
                    <a:pt x="278" y="317"/>
                    <a:pt x="278" y="317"/>
                    <a:pt x="278" y="317"/>
                  </a:cubicBezTo>
                  <a:cubicBezTo>
                    <a:pt x="280" y="316"/>
                    <a:pt x="280" y="316"/>
                    <a:pt x="280" y="316"/>
                  </a:cubicBezTo>
                  <a:cubicBezTo>
                    <a:pt x="282" y="317"/>
                    <a:pt x="282" y="317"/>
                    <a:pt x="282" y="317"/>
                  </a:cubicBezTo>
                  <a:cubicBezTo>
                    <a:pt x="283" y="317"/>
                    <a:pt x="283" y="317"/>
                    <a:pt x="283" y="317"/>
                  </a:cubicBezTo>
                  <a:cubicBezTo>
                    <a:pt x="283" y="316"/>
                    <a:pt x="283" y="316"/>
                    <a:pt x="283" y="316"/>
                  </a:cubicBezTo>
                  <a:cubicBezTo>
                    <a:pt x="282" y="315"/>
                    <a:pt x="282" y="315"/>
                    <a:pt x="282" y="315"/>
                  </a:cubicBezTo>
                  <a:cubicBezTo>
                    <a:pt x="281" y="314"/>
                    <a:pt x="281" y="314"/>
                    <a:pt x="281" y="314"/>
                  </a:cubicBezTo>
                  <a:close/>
                  <a:moveTo>
                    <a:pt x="350" y="372"/>
                  </a:moveTo>
                  <a:cubicBezTo>
                    <a:pt x="350" y="369"/>
                    <a:pt x="350" y="369"/>
                    <a:pt x="350" y="369"/>
                  </a:cubicBezTo>
                  <a:cubicBezTo>
                    <a:pt x="349" y="369"/>
                    <a:pt x="349" y="369"/>
                    <a:pt x="349" y="369"/>
                  </a:cubicBezTo>
                  <a:cubicBezTo>
                    <a:pt x="349" y="369"/>
                    <a:pt x="349" y="369"/>
                    <a:pt x="349" y="369"/>
                  </a:cubicBezTo>
                  <a:cubicBezTo>
                    <a:pt x="348" y="370"/>
                    <a:pt x="348" y="370"/>
                    <a:pt x="348" y="370"/>
                  </a:cubicBezTo>
                  <a:cubicBezTo>
                    <a:pt x="348" y="370"/>
                    <a:pt x="348" y="370"/>
                    <a:pt x="348" y="370"/>
                  </a:cubicBezTo>
                  <a:cubicBezTo>
                    <a:pt x="348" y="371"/>
                    <a:pt x="348" y="371"/>
                    <a:pt x="348" y="371"/>
                  </a:cubicBezTo>
                  <a:cubicBezTo>
                    <a:pt x="348" y="372"/>
                    <a:pt x="348" y="372"/>
                    <a:pt x="348" y="372"/>
                  </a:cubicBezTo>
                  <a:cubicBezTo>
                    <a:pt x="347" y="373"/>
                    <a:pt x="347" y="373"/>
                    <a:pt x="347" y="373"/>
                  </a:cubicBezTo>
                  <a:cubicBezTo>
                    <a:pt x="348" y="375"/>
                    <a:pt x="348" y="375"/>
                    <a:pt x="348" y="375"/>
                  </a:cubicBezTo>
                  <a:cubicBezTo>
                    <a:pt x="348" y="376"/>
                    <a:pt x="348" y="376"/>
                    <a:pt x="348" y="376"/>
                  </a:cubicBezTo>
                  <a:cubicBezTo>
                    <a:pt x="348" y="377"/>
                    <a:pt x="348" y="377"/>
                    <a:pt x="348" y="377"/>
                  </a:cubicBezTo>
                  <a:cubicBezTo>
                    <a:pt x="348" y="376"/>
                    <a:pt x="349" y="376"/>
                    <a:pt x="350" y="376"/>
                  </a:cubicBezTo>
                  <a:cubicBezTo>
                    <a:pt x="350" y="375"/>
                    <a:pt x="350" y="375"/>
                    <a:pt x="350" y="375"/>
                  </a:cubicBezTo>
                  <a:cubicBezTo>
                    <a:pt x="351" y="374"/>
                    <a:pt x="351" y="374"/>
                    <a:pt x="351" y="374"/>
                  </a:cubicBezTo>
                  <a:cubicBezTo>
                    <a:pt x="350" y="373"/>
                    <a:pt x="350" y="373"/>
                    <a:pt x="350" y="373"/>
                  </a:cubicBezTo>
                  <a:cubicBezTo>
                    <a:pt x="350" y="372"/>
                    <a:pt x="350" y="372"/>
                    <a:pt x="350" y="372"/>
                  </a:cubicBezTo>
                  <a:close/>
                  <a:moveTo>
                    <a:pt x="120" y="27"/>
                  </a:moveTo>
                  <a:cubicBezTo>
                    <a:pt x="120" y="27"/>
                    <a:pt x="120" y="27"/>
                    <a:pt x="120" y="27"/>
                  </a:cubicBezTo>
                  <a:cubicBezTo>
                    <a:pt x="120" y="26"/>
                    <a:pt x="120" y="26"/>
                    <a:pt x="120" y="26"/>
                  </a:cubicBezTo>
                  <a:cubicBezTo>
                    <a:pt x="120" y="27"/>
                    <a:pt x="120" y="27"/>
                    <a:pt x="120" y="2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7">
              <a:extLst>
                <a:ext uri="{FF2B5EF4-FFF2-40B4-BE49-F238E27FC236}">
                  <a16:creationId xmlns:a16="http://schemas.microsoft.com/office/drawing/2014/main" id="{BDB12494-FB43-4ABC-B6E3-EE427954FD5F}"/>
                </a:ext>
              </a:extLst>
            </p:cNvPr>
            <p:cNvSpPr>
              <a:spLocks/>
            </p:cNvSpPr>
            <p:nvPr/>
          </p:nvSpPr>
          <p:spPr bwMode="auto">
            <a:xfrm>
              <a:off x="8415591" y="8432363"/>
              <a:ext cx="9498" cy="9498"/>
            </a:xfrm>
            <a:custGeom>
              <a:avLst/>
              <a:gdLst>
                <a:gd name="T0" fmla="*/ 2 w 2"/>
                <a:gd name="T1" fmla="*/ 2 h 2"/>
                <a:gd name="T2" fmla="*/ 2 w 2"/>
                <a:gd name="T3" fmla="*/ 2 h 2"/>
                <a:gd name="T4" fmla="*/ 1 w 2"/>
                <a:gd name="T5" fmla="*/ 2 h 2"/>
                <a:gd name="T6" fmla="*/ 0 w 2"/>
                <a:gd name="T7" fmla="*/ 1 h 2"/>
                <a:gd name="T8" fmla="*/ 0 w 2"/>
                <a:gd name="T9" fmla="*/ 0 h 2"/>
                <a:gd name="T10" fmla="*/ 0 w 2"/>
                <a:gd name="T11" fmla="*/ 0 h 2"/>
                <a:gd name="T12" fmla="*/ 1 w 2"/>
                <a:gd name="T13" fmla="*/ 1 h 2"/>
                <a:gd name="T14" fmla="*/ 2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2"/>
                  </a:moveTo>
                  <a:cubicBezTo>
                    <a:pt x="2" y="2"/>
                    <a:pt x="2" y="2"/>
                    <a:pt x="2" y="2"/>
                  </a:cubicBezTo>
                  <a:cubicBezTo>
                    <a:pt x="1" y="2"/>
                    <a:pt x="1" y="2"/>
                    <a:pt x="1" y="2"/>
                  </a:cubicBezTo>
                  <a:cubicBezTo>
                    <a:pt x="1" y="1"/>
                    <a:pt x="1" y="1"/>
                    <a:pt x="0" y="1"/>
                  </a:cubicBezTo>
                  <a:cubicBezTo>
                    <a:pt x="0" y="0"/>
                    <a:pt x="0" y="0"/>
                    <a:pt x="0" y="0"/>
                  </a:cubicBezTo>
                  <a:cubicBezTo>
                    <a:pt x="0" y="0"/>
                    <a:pt x="0" y="0"/>
                    <a:pt x="0" y="0"/>
                  </a:cubicBezTo>
                  <a:cubicBezTo>
                    <a:pt x="1" y="1"/>
                    <a:pt x="1" y="1"/>
                    <a:pt x="1" y="1"/>
                  </a:cubicBezTo>
                  <a:cubicBezTo>
                    <a:pt x="1" y="1"/>
                    <a:pt x="2" y="1"/>
                    <a:pt x="2" y="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8">
              <a:extLst>
                <a:ext uri="{FF2B5EF4-FFF2-40B4-BE49-F238E27FC236}">
                  <a16:creationId xmlns:a16="http://schemas.microsoft.com/office/drawing/2014/main" id="{12ECBF67-A19C-4F8C-B199-8BDE2560F275}"/>
                </a:ext>
              </a:extLst>
            </p:cNvPr>
            <p:cNvSpPr>
              <a:spLocks noEditPoints="1"/>
            </p:cNvSpPr>
            <p:nvPr/>
          </p:nvSpPr>
          <p:spPr bwMode="auto">
            <a:xfrm>
              <a:off x="12604394" y="5473605"/>
              <a:ext cx="52243" cy="37994"/>
            </a:xfrm>
            <a:custGeom>
              <a:avLst/>
              <a:gdLst>
                <a:gd name="T0" fmla="*/ 5 w 12"/>
                <a:gd name="T1" fmla="*/ 2 h 9"/>
                <a:gd name="T2" fmla="*/ 5 w 12"/>
                <a:gd name="T3" fmla="*/ 2 h 9"/>
                <a:gd name="T4" fmla="*/ 5 w 12"/>
                <a:gd name="T5" fmla="*/ 1 h 9"/>
                <a:gd name="T6" fmla="*/ 6 w 12"/>
                <a:gd name="T7" fmla="*/ 2 h 9"/>
                <a:gd name="T8" fmla="*/ 7 w 12"/>
                <a:gd name="T9" fmla="*/ 2 h 9"/>
                <a:gd name="T10" fmla="*/ 7 w 12"/>
                <a:gd name="T11" fmla="*/ 3 h 9"/>
                <a:gd name="T12" fmla="*/ 8 w 12"/>
                <a:gd name="T13" fmla="*/ 3 h 9"/>
                <a:gd name="T14" fmla="*/ 8 w 12"/>
                <a:gd name="T15" fmla="*/ 4 h 9"/>
                <a:gd name="T16" fmla="*/ 7 w 12"/>
                <a:gd name="T17" fmla="*/ 5 h 9"/>
                <a:gd name="T18" fmla="*/ 7 w 12"/>
                <a:gd name="T19" fmla="*/ 5 h 9"/>
                <a:gd name="T20" fmla="*/ 7 w 12"/>
                <a:gd name="T21" fmla="*/ 5 h 9"/>
                <a:gd name="T22" fmla="*/ 6 w 12"/>
                <a:gd name="T23" fmla="*/ 5 h 9"/>
                <a:gd name="T24" fmla="*/ 6 w 12"/>
                <a:gd name="T25" fmla="*/ 5 h 9"/>
                <a:gd name="T26" fmla="*/ 5 w 12"/>
                <a:gd name="T27" fmla="*/ 7 h 9"/>
                <a:gd name="T28" fmla="*/ 3 w 12"/>
                <a:gd name="T29" fmla="*/ 8 h 9"/>
                <a:gd name="T30" fmla="*/ 2 w 12"/>
                <a:gd name="T31" fmla="*/ 7 h 9"/>
                <a:gd name="T32" fmla="*/ 1 w 12"/>
                <a:gd name="T33" fmla="*/ 4 h 9"/>
                <a:gd name="T34" fmla="*/ 2 w 12"/>
                <a:gd name="T35" fmla="*/ 3 h 9"/>
                <a:gd name="T36" fmla="*/ 2 w 12"/>
                <a:gd name="T37" fmla="*/ 3 h 9"/>
                <a:gd name="T38" fmla="*/ 3 w 12"/>
                <a:gd name="T39" fmla="*/ 3 h 9"/>
                <a:gd name="T40" fmla="*/ 3 w 12"/>
                <a:gd name="T41" fmla="*/ 5 h 9"/>
                <a:gd name="T42" fmla="*/ 3 w 12"/>
                <a:gd name="T43" fmla="*/ 5 h 9"/>
                <a:gd name="T44" fmla="*/ 4 w 12"/>
                <a:gd name="T45" fmla="*/ 3 h 9"/>
                <a:gd name="T46" fmla="*/ 3 w 12"/>
                <a:gd name="T47" fmla="*/ 2 h 9"/>
                <a:gd name="T48" fmla="*/ 3 w 12"/>
                <a:gd name="T49" fmla="*/ 2 h 9"/>
                <a:gd name="T50" fmla="*/ 3 w 12"/>
                <a:gd name="T51" fmla="*/ 2 h 9"/>
                <a:gd name="T52" fmla="*/ 3 w 12"/>
                <a:gd name="T53" fmla="*/ 1 h 9"/>
                <a:gd name="T54" fmla="*/ 4 w 12"/>
                <a:gd name="T55" fmla="*/ 0 h 9"/>
                <a:gd name="T56" fmla="*/ 4 w 12"/>
                <a:gd name="T57" fmla="*/ 1 h 9"/>
                <a:gd name="T58" fmla="*/ 5 w 12"/>
                <a:gd name="T59" fmla="*/ 2 h 9"/>
                <a:gd name="T60" fmla="*/ 1 w 12"/>
                <a:gd name="T61" fmla="*/ 5 h 9"/>
                <a:gd name="T62" fmla="*/ 1 w 12"/>
                <a:gd name="T63" fmla="*/ 6 h 9"/>
                <a:gd name="T64" fmla="*/ 1 w 12"/>
                <a:gd name="T65" fmla="*/ 6 h 9"/>
                <a:gd name="T66" fmla="*/ 1 w 12"/>
                <a:gd name="T67" fmla="*/ 6 h 9"/>
                <a:gd name="T68" fmla="*/ 0 w 12"/>
                <a:gd name="T69" fmla="*/ 6 h 9"/>
                <a:gd name="T70" fmla="*/ 0 w 12"/>
                <a:gd name="T71" fmla="*/ 6 h 9"/>
                <a:gd name="T72" fmla="*/ 0 w 12"/>
                <a:gd name="T73" fmla="*/ 5 h 9"/>
                <a:gd name="T74" fmla="*/ 0 w 12"/>
                <a:gd name="T75" fmla="*/ 4 h 9"/>
                <a:gd name="T76" fmla="*/ 1 w 12"/>
                <a:gd name="T77" fmla="*/ 4 h 9"/>
                <a:gd name="T78" fmla="*/ 1 w 12"/>
                <a:gd name="T79" fmla="*/ 5 h 9"/>
                <a:gd name="T80" fmla="*/ 12 w 12"/>
                <a:gd name="T81" fmla="*/ 9 h 9"/>
                <a:gd name="T82" fmla="*/ 12 w 12"/>
                <a:gd name="T83" fmla="*/ 9 h 9"/>
                <a:gd name="T84" fmla="*/ 11 w 12"/>
                <a:gd name="T85" fmla="*/ 9 h 9"/>
                <a:gd name="T86" fmla="*/ 11 w 12"/>
                <a:gd name="T87" fmla="*/ 9 h 9"/>
                <a:gd name="T88" fmla="*/ 10 w 12"/>
                <a:gd name="T89" fmla="*/ 9 h 9"/>
                <a:gd name="T90" fmla="*/ 10 w 12"/>
                <a:gd name="T91" fmla="*/ 9 h 9"/>
                <a:gd name="T92" fmla="*/ 10 w 12"/>
                <a:gd name="T93" fmla="*/ 8 h 9"/>
                <a:gd name="T94" fmla="*/ 11 w 12"/>
                <a:gd name="T95" fmla="*/ 8 h 9"/>
                <a:gd name="T96" fmla="*/ 11 w 12"/>
                <a:gd name="T97" fmla="*/ 8 h 9"/>
                <a:gd name="T98" fmla="*/ 12 w 12"/>
                <a:gd name="T9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5" y="2"/>
                  </a:moveTo>
                  <a:cubicBezTo>
                    <a:pt x="5" y="2"/>
                    <a:pt x="5" y="2"/>
                    <a:pt x="5" y="2"/>
                  </a:cubicBezTo>
                  <a:cubicBezTo>
                    <a:pt x="5" y="1"/>
                    <a:pt x="5" y="1"/>
                    <a:pt x="5" y="1"/>
                  </a:cubicBezTo>
                  <a:cubicBezTo>
                    <a:pt x="6" y="2"/>
                    <a:pt x="6" y="2"/>
                    <a:pt x="6" y="2"/>
                  </a:cubicBezTo>
                  <a:cubicBezTo>
                    <a:pt x="7" y="2"/>
                    <a:pt x="7" y="2"/>
                    <a:pt x="7" y="2"/>
                  </a:cubicBezTo>
                  <a:cubicBezTo>
                    <a:pt x="7" y="3"/>
                    <a:pt x="7" y="3"/>
                    <a:pt x="7" y="3"/>
                  </a:cubicBezTo>
                  <a:cubicBezTo>
                    <a:pt x="8" y="3"/>
                    <a:pt x="8" y="3"/>
                    <a:pt x="8" y="3"/>
                  </a:cubicBezTo>
                  <a:cubicBezTo>
                    <a:pt x="8" y="4"/>
                    <a:pt x="8" y="4"/>
                    <a:pt x="8" y="4"/>
                  </a:cubicBezTo>
                  <a:cubicBezTo>
                    <a:pt x="7" y="5"/>
                    <a:pt x="7" y="5"/>
                    <a:pt x="7" y="5"/>
                  </a:cubicBezTo>
                  <a:cubicBezTo>
                    <a:pt x="7" y="5"/>
                    <a:pt x="7" y="5"/>
                    <a:pt x="7" y="5"/>
                  </a:cubicBezTo>
                  <a:cubicBezTo>
                    <a:pt x="7" y="5"/>
                    <a:pt x="7" y="5"/>
                    <a:pt x="7" y="5"/>
                  </a:cubicBezTo>
                  <a:cubicBezTo>
                    <a:pt x="6" y="5"/>
                    <a:pt x="6" y="5"/>
                    <a:pt x="6" y="5"/>
                  </a:cubicBezTo>
                  <a:cubicBezTo>
                    <a:pt x="6" y="5"/>
                    <a:pt x="6" y="5"/>
                    <a:pt x="6" y="5"/>
                  </a:cubicBezTo>
                  <a:cubicBezTo>
                    <a:pt x="5" y="6"/>
                    <a:pt x="5" y="6"/>
                    <a:pt x="5" y="7"/>
                  </a:cubicBezTo>
                  <a:cubicBezTo>
                    <a:pt x="3" y="8"/>
                    <a:pt x="3" y="8"/>
                    <a:pt x="3" y="8"/>
                  </a:cubicBezTo>
                  <a:cubicBezTo>
                    <a:pt x="2" y="7"/>
                    <a:pt x="2" y="7"/>
                    <a:pt x="2" y="7"/>
                  </a:cubicBezTo>
                  <a:cubicBezTo>
                    <a:pt x="1" y="4"/>
                    <a:pt x="1" y="4"/>
                    <a:pt x="1" y="4"/>
                  </a:cubicBezTo>
                  <a:cubicBezTo>
                    <a:pt x="2" y="3"/>
                    <a:pt x="2" y="3"/>
                    <a:pt x="2" y="3"/>
                  </a:cubicBezTo>
                  <a:cubicBezTo>
                    <a:pt x="2" y="3"/>
                    <a:pt x="2" y="3"/>
                    <a:pt x="2" y="3"/>
                  </a:cubicBezTo>
                  <a:cubicBezTo>
                    <a:pt x="3" y="3"/>
                    <a:pt x="3" y="3"/>
                    <a:pt x="3" y="3"/>
                  </a:cubicBezTo>
                  <a:cubicBezTo>
                    <a:pt x="3" y="5"/>
                    <a:pt x="3" y="5"/>
                    <a:pt x="3" y="5"/>
                  </a:cubicBezTo>
                  <a:cubicBezTo>
                    <a:pt x="3" y="5"/>
                    <a:pt x="3" y="5"/>
                    <a:pt x="3" y="5"/>
                  </a:cubicBezTo>
                  <a:cubicBezTo>
                    <a:pt x="4" y="3"/>
                    <a:pt x="4" y="4"/>
                    <a:pt x="4" y="3"/>
                  </a:cubicBezTo>
                  <a:cubicBezTo>
                    <a:pt x="3" y="2"/>
                    <a:pt x="3" y="2"/>
                    <a:pt x="3" y="2"/>
                  </a:cubicBezTo>
                  <a:cubicBezTo>
                    <a:pt x="3" y="2"/>
                    <a:pt x="3" y="2"/>
                    <a:pt x="3" y="2"/>
                  </a:cubicBezTo>
                  <a:cubicBezTo>
                    <a:pt x="3" y="2"/>
                    <a:pt x="3" y="2"/>
                    <a:pt x="3" y="2"/>
                  </a:cubicBezTo>
                  <a:cubicBezTo>
                    <a:pt x="3" y="1"/>
                    <a:pt x="3" y="1"/>
                    <a:pt x="3" y="1"/>
                  </a:cubicBezTo>
                  <a:cubicBezTo>
                    <a:pt x="4" y="0"/>
                    <a:pt x="4" y="0"/>
                    <a:pt x="4" y="0"/>
                  </a:cubicBezTo>
                  <a:cubicBezTo>
                    <a:pt x="4" y="1"/>
                    <a:pt x="4" y="1"/>
                    <a:pt x="4" y="1"/>
                  </a:cubicBezTo>
                  <a:cubicBezTo>
                    <a:pt x="5" y="2"/>
                    <a:pt x="5" y="2"/>
                    <a:pt x="5" y="2"/>
                  </a:cubicBezTo>
                  <a:close/>
                  <a:moveTo>
                    <a:pt x="1" y="5"/>
                  </a:move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5"/>
                    <a:pt x="0" y="5"/>
                    <a:pt x="0" y="5"/>
                  </a:cubicBezTo>
                  <a:cubicBezTo>
                    <a:pt x="0" y="4"/>
                    <a:pt x="0" y="4"/>
                    <a:pt x="0" y="4"/>
                  </a:cubicBezTo>
                  <a:cubicBezTo>
                    <a:pt x="1" y="4"/>
                    <a:pt x="1" y="4"/>
                    <a:pt x="1" y="4"/>
                  </a:cubicBezTo>
                  <a:cubicBezTo>
                    <a:pt x="1" y="5"/>
                    <a:pt x="1" y="5"/>
                    <a:pt x="1" y="5"/>
                  </a:cubicBezTo>
                  <a:close/>
                  <a:moveTo>
                    <a:pt x="12" y="9"/>
                  </a:moveTo>
                  <a:cubicBezTo>
                    <a:pt x="12" y="9"/>
                    <a:pt x="12" y="9"/>
                    <a:pt x="12" y="9"/>
                  </a:cubicBezTo>
                  <a:cubicBezTo>
                    <a:pt x="11" y="9"/>
                    <a:pt x="11" y="9"/>
                    <a:pt x="11" y="9"/>
                  </a:cubicBezTo>
                  <a:cubicBezTo>
                    <a:pt x="11" y="9"/>
                    <a:pt x="11" y="9"/>
                    <a:pt x="11" y="9"/>
                  </a:cubicBezTo>
                  <a:cubicBezTo>
                    <a:pt x="10" y="9"/>
                    <a:pt x="10" y="9"/>
                    <a:pt x="10" y="9"/>
                  </a:cubicBezTo>
                  <a:cubicBezTo>
                    <a:pt x="10" y="9"/>
                    <a:pt x="10" y="9"/>
                    <a:pt x="10" y="9"/>
                  </a:cubicBezTo>
                  <a:cubicBezTo>
                    <a:pt x="10" y="8"/>
                    <a:pt x="10" y="8"/>
                    <a:pt x="10" y="8"/>
                  </a:cubicBezTo>
                  <a:cubicBezTo>
                    <a:pt x="11" y="8"/>
                    <a:pt x="11" y="8"/>
                    <a:pt x="11" y="8"/>
                  </a:cubicBezTo>
                  <a:cubicBezTo>
                    <a:pt x="11" y="8"/>
                    <a:pt x="11" y="8"/>
                    <a:pt x="11" y="8"/>
                  </a:cubicBezTo>
                  <a:lnTo>
                    <a:pt x="12" y="9"/>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9">
              <a:extLst>
                <a:ext uri="{FF2B5EF4-FFF2-40B4-BE49-F238E27FC236}">
                  <a16:creationId xmlns:a16="http://schemas.microsoft.com/office/drawing/2014/main" id="{F041342A-667D-42B4-8AE7-6BBA7A967CA9}"/>
                </a:ext>
              </a:extLst>
            </p:cNvPr>
            <p:cNvSpPr>
              <a:spLocks noEditPoints="1"/>
            </p:cNvSpPr>
            <p:nvPr/>
          </p:nvSpPr>
          <p:spPr bwMode="auto">
            <a:xfrm>
              <a:off x="13786945" y="6879371"/>
              <a:ext cx="261208" cy="208965"/>
            </a:xfrm>
            <a:custGeom>
              <a:avLst/>
              <a:gdLst>
                <a:gd name="T0" fmla="*/ 46 w 63"/>
                <a:gd name="T1" fmla="*/ 4 h 51"/>
                <a:gd name="T2" fmla="*/ 49 w 63"/>
                <a:gd name="T3" fmla="*/ 10 h 51"/>
                <a:gd name="T4" fmla="*/ 53 w 63"/>
                <a:gd name="T5" fmla="*/ 16 h 51"/>
                <a:gd name="T6" fmla="*/ 56 w 63"/>
                <a:gd name="T7" fmla="*/ 19 h 51"/>
                <a:gd name="T8" fmla="*/ 63 w 63"/>
                <a:gd name="T9" fmla="*/ 24 h 51"/>
                <a:gd name="T10" fmla="*/ 53 w 63"/>
                <a:gd name="T11" fmla="*/ 27 h 51"/>
                <a:gd name="T12" fmla="*/ 52 w 63"/>
                <a:gd name="T13" fmla="*/ 37 h 51"/>
                <a:gd name="T14" fmla="*/ 50 w 63"/>
                <a:gd name="T15" fmla="*/ 41 h 51"/>
                <a:gd name="T16" fmla="*/ 49 w 63"/>
                <a:gd name="T17" fmla="*/ 42 h 51"/>
                <a:gd name="T18" fmla="*/ 47 w 63"/>
                <a:gd name="T19" fmla="*/ 41 h 51"/>
                <a:gd name="T20" fmla="*/ 46 w 63"/>
                <a:gd name="T21" fmla="*/ 50 h 51"/>
                <a:gd name="T22" fmla="*/ 41 w 63"/>
                <a:gd name="T23" fmla="*/ 48 h 51"/>
                <a:gd name="T24" fmla="*/ 39 w 63"/>
                <a:gd name="T25" fmla="*/ 48 h 51"/>
                <a:gd name="T26" fmla="*/ 36 w 63"/>
                <a:gd name="T27" fmla="*/ 44 h 51"/>
                <a:gd name="T28" fmla="*/ 39 w 63"/>
                <a:gd name="T29" fmla="*/ 43 h 51"/>
                <a:gd name="T30" fmla="*/ 40 w 63"/>
                <a:gd name="T31" fmla="*/ 42 h 51"/>
                <a:gd name="T32" fmla="*/ 38 w 63"/>
                <a:gd name="T33" fmla="*/ 39 h 51"/>
                <a:gd name="T34" fmla="*/ 39 w 63"/>
                <a:gd name="T35" fmla="*/ 37 h 51"/>
                <a:gd name="T36" fmla="*/ 35 w 63"/>
                <a:gd name="T37" fmla="*/ 32 h 51"/>
                <a:gd name="T38" fmla="*/ 20 w 63"/>
                <a:gd name="T39" fmla="*/ 44 h 51"/>
                <a:gd name="T40" fmla="*/ 19 w 63"/>
                <a:gd name="T41" fmla="*/ 41 h 51"/>
                <a:gd name="T42" fmla="*/ 19 w 63"/>
                <a:gd name="T43" fmla="*/ 39 h 51"/>
                <a:gd name="T44" fmla="*/ 21 w 63"/>
                <a:gd name="T45" fmla="*/ 39 h 51"/>
                <a:gd name="T46" fmla="*/ 18 w 63"/>
                <a:gd name="T47" fmla="*/ 36 h 51"/>
                <a:gd name="T48" fmla="*/ 19 w 63"/>
                <a:gd name="T49" fmla="*/ 35 h 51"/>
                <a:gd name="T50" fmla="*/ 16 w 63"/>
                <a:gd name="T51" fmla="*/ 34 h 51"/>
                <a:gd name="T52" fmla="*/ 9 w 63"/>
                <a:gd name="T53" fmla="*/ 28 h 51"/>
                <a:gd name="T54" fmla="*/ 10 w 63"/>
                <a:gd name="T55" fmla="*/ 28 h 51"/>
                <a:gd name="T56" fmla="*/ 14 w 63"/>
                <a:gd name="T57" fmla="*/ 25 h 51"/>
                <a:gd name="T58" fmla="*/ 7 w 63"/>
                <a:gd name="T59" fmla="*/ 19 h 51"/>
                <a:gd name="T60" fmla="*/ 9 w 63"/>
                <a:gd name="T61" fmla="*/ 16 h 51"/>
                <a:gd name="T62" fmla="*/ 8 w 63"/>
                <a:gd name="T63" fmla="*/ 14 h 51"/>
                <a:gd name="T64" fmla="*/ 6 w 63"/>
                <a:gd name="T65" fmla="*/ 13 h 51"/>
                <a:gd name="T66" fmla="*/ 4 w 63"/>
                <a:gd name="T67" fmla="*/ 12 h 51"/>
                <a:gd name="T68" fmla="*/ 4 w 63"/>
                <a:gd name="T69" fmla="*/ 11 h 51"/>
                <a:gd name="T70" fmla="*/ 3 w 63"/>
                <a:gd name="T71" fmla="*/ 9 h 51"/>
                <a:gd name="T72" fmla="*/ 11 w 63"/>
                <a:gd name="T73" fmla="*/ 9 h 51"/>
                <a:gd name="T74" fmla="*/ 16 w 63"/>
                <a:gd name="T75" fmla="*/ 10 h 51"/>
                <a:gd name="T76" fmla="*/ 21 w 63"/>
                <a:gd name="T77" fmla="*/ 11 h 51"/>
                <a:gd name="T78" fmla="*/ 17 w 63"/>
                <a:gd name="T79" fmla="*/ 6 h 51"/>
                <a:gd name="T80" fmla="*/ 16 w 63"/>
                <a:gd name="T81" fmla="*/ 4 h 51"/>
                <a:gd name="T82" fmla="*/ 17 w 63"/>
                <a:gd name="T83" fmla="*/ 2 h 51"/>
                <a:gd name="T84" fmla="*/ 20 w 63"/>
                <a:gd name="T85" fmla="*/ 1 h 51"/>
                <a:gd name="T86" fmla="*/ 22 w 63"/>
                <a:gd name="T87" fmla="*/ 1 h 51"/>
                <a:gd name="T88" fmla="*/ 28 w 63"/>
                <a:gd name="T89" fmla="*/ 6 h 51"/>
                <a:gd name="T90" fmla="*/ 34 w 63"/>
                <a:gd name="T91" fmla="*/ 10 h 51"/>
                <a:gd name="T92" fmla="*/ 41 w 63"/>
                <a:gd name="T93" fmla="*/ 4 h 51"/>
                <a:gd name="T94" fmla="*/ 9 w 63"/>
                <a:gd name="T95" fmla="*/ 18 h 51"/>
                <a:gd name="T96" fmla="*/ 8 w 63"/>
                <a:gd name="T97" fmla="*/ 19 h 51"/>
                <a:gd name="T98" fmla="*/ 9 w 63"/>
                <a:gd name="T99" fmla="*/ 18 h 51"/>
                <a:gd name="T100" fmla="*/ 2 w 63"/>
                <a:gd name="T101" fmla="*/ 13 h 51"/>
                <a:gd name="T102" fmla="*/ 3 w 63"/>
                <a:gd name="T103" fmla="*/ 12 h 51"/>
                <a:gd name="T104" fmla="*/ 3 w 63"/>
                <a:gd name="T105" fmla="*/ 13 h 51"/>
                <a:gd name="T106" fmla="*/ 6 w 63"/>
                <a:gd name="T107" fmla="*/ 40 h 51"/>
                <a:gd name="T108" fmla="*/ 0 w 63"/>
                <a:gd name="T109" fmla="*/ 32 h 51"/>
                <a:gd name="T110" fmla="*/ 4 w 63"/>
                <a:gd name="T111" fmla="*/ 33 h 51"/>
                <a:gd name="T112" fmla="*/ 6 w 63"/>
                <a:gd name="T113" fmla="*/ 34 h 51"/>
                <a:gd name="T114" fmla="*/ 12 w 63"/>
                <a:gd name="T115" fmla="*/ 34 h 51"/>
                <a:gd name="T116" fmla="*/ 14 w 63"/>
                <a:gd name="T117" fmla="*/ 3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 h="51">
                  <a:moveTo>
                    <a:pt x="43" y="1"/>
                  </a:moveTo>
                  <a:cubicBezTo>
                    <a:pt x="44" y="1"/>
                    <a:pt x="44" y="1"/>
                    <a:pt x="44" y="1"/>
                  </a:cubicBezTo>
                  <a:cubicBezTo>
                    <a:pt x="46" y="4"/>
                    <a:pt x="46" y="4"/>
                    <a:pt x="46" y="4"/>
                  </a:cubicBezTo>
                  <a:cubicBezTo>
                    <a:pt x="48" y="8"/>
                    <a:pt x="48" y="8"/>
                    <a:pt x="48" y="8"/>
                  </a:cubicBezTo>
                  <a:cubicBezTo>
                    <a:pt x="49" y="9"/>
                    <a:pt x="49" y="9"/>
                    <a:pt x="49" y="9"/>
                  </a:cubicBezTo>
                  <a:cubicBezTo>
                    <a:pt x="49" y="10"/>
                    <a:pt x="49" y="10"/>
                    <a:pt x="49" y="10"/>
                  </a:cubicBezTo>
                  <a:cubicBezTo>
                    <a:pt x="50" y="11"/>
                    <a:pt x="50" y="11"/>
                    <a:pt x="50" y="11"/>
                  </a:cubicBezTo>
                  <a:cubicBezTo>
                    <a:pt x="50" y="13"/>
                    <a:pt x="50" y="13"/>
                    <a:pt x="50" y="13"/>
                  </a:cubicBezTo>
                  <a:cubicBezTo>
                    <a:pt x="53" y="16"/>
                    <a:pt x="53" y="16"/>
                    <a:pt x="53" y="16"/>
                  </a:cubicBezTo>
                  <a:cubicBezTo>
                    <a:pt x="54" y="17"/>
                    <a:pt x="54" y="17"/>
                    <a:pt x="54" y="17"/>
                  </a:cubicBezTo>
                  <a:cubicBezTo>
                    <a:pt x="56" y="19"/>
                    <a:pt x="56" y="19"/>
                    <a:pt x="56" y="19"/>
                  </a:cubicBezTo>
                  <a:cubicBezTo>
                    <a:pt x="56" y="19"/>
                    <a:pt x="56" y="19"/>
                    <a:pt x="56" y="19"/>
                  </a:cubicBezTo>
                  <a:cubicBezTo>
                    <a:pt x="57" y="19"/>
                    <a:pt x="57" y="19"/>
                    <a:pt x="59" y="19"/>
                  </a:cubicBezTo>
                  <a:cubicBezTo>
                    <a:pt x="61" y="20"/>
                    <a:pt x="61" y="20"/>
                    <a:pt x="62" y="22"/>
                  </a:cubicBezTo>
                  <a:cubicBezTo>
                    <a:pt x="63" y="24"/>
                    <a:pt x="63" y="24"/>
                    <a:pt x="63" y="24"/>
                  </a:cubicBezTo>
                  <a:cubicBezTo>
                    <a:pt x="60" y="23"/>
                    <a:pt x="60" y="23"/>
                    <a:pt x="60" y="23"/>
                  </a:cubicBezTo>
                  <a:cubicBezTo>
                    <a:pt x="58" y="23"/>
                    <a:pt x="57" y="23"/>
                    <a:pt x="54" y="25"/>
                  </a:cubicBezTo>
                  <a:cubicBezTo>
                    <a:pt x="53" y="27"/>
                    <a:pt x="53" y="27"/>
                    <a:pt x="53" y="27"/>
                  </a:cubicBezTo>
                  <a:cubicBezTo>
                    <a:pt x="52" y="31"/>
                    <a:pt x="53" y="29"/>
                    <a:pt x="51" y="34"/>
                  </a:cubicBezTo>
                  <a:cubicBezTo>
                    <a:pt x="51" y="35"/>
                    <a:pt x="51" y="35"/>
                    <a:pt x="51" y="35"/>
                  </a:cubicBezTo>
                  <a:cubicBezTo>
                    <a:pt x="52" y="37"/>
                    <a:pt x="52" y="37"/>
                    <a:pt x="52" y="37"/>
                  </a:cubicBezTo>
                  <a:cubicBezTo>
                    <a:pt x="52" y="37"/>
                    <a:pt x="52" y="37"/>
                    <a:pt x="52" y="37"/>
                  </a:cubicBezTo>
                  <a:cubicBezTo>
                    <a:pt x="51" y="38"/>
                    <a:pt x="51" y="38"/>
                    <a:pt x="51" y="38"/>
                  </a:cubicBezTo>
                  <a:cubicBezTo>
                    <a:pt x="50" y="41"/>
                    <a:pt x="50" y="41"/>
                    <a:pt x="50" y="41"/>
                  </a:cubicBezTo>
                  <a:cubicBezTo>
                    <a:pt x="50" y="42"/>
                    <a:pt x="50" y="42"/>
                    <a:pt x="50" y="42"/>
                  </a:cubicBezTo>
                  <a:cubicBezTo>
                    <a:pt x="49" y="42"/>
                    <a:pt x="49" y="42"/>
                    <a:pt x="49" y="42"/>
                  </a:cubicBezTo>
                  <a:cubicBezTo>
                    <a:pt x="49" y="42"/>
                    <a:pt x="49" y="42"/>
                    <a:pt x="49" y="42"/>
                  </a:cubicBezTo>
                  <a:cubicBezTo>
                    <a:pt x="49" y="41"/>
                    <a:pt x="49" y="41"/>
                    <a:pt x="49" y="41"/>
                  </a:cubicBezTo>
                  <a:cubicBezTo>
                    <a:pt x="48" y="40"/>
                    <a:pt x="48" y="40"/>
                    <a:pt x="48" y="40"/>
                  </a:cubicBezTo>
                  <a:cubicBezTo>
                    <a:pt x="47" y="41"/>
                    <a:pt x="47" y="41"/>
                    <a:pt x="47" y="41"/>
                  </a:cubicBezTo>
                  <a:cubicBezTo>
                    <a:pt x="47" y="43"/>
                    <a:pt x="47" y="43"/>
                    <a:pt x="46" y="45"/>
                  </a:cubicBezTo>
                  <a:cubicBezTo>
                    <a:pt x="46" y="45"/>
                    <a:pt x="46" y="50"/>
                    <a:pt x="46" y="50"/>
                  </a:cubicBezTo>
                  <a:cubicBezTo>
                    <a:pt x="46" y="50"/>
                    <a:pt x="46" y="50"/>
                    <a:pt x="46" y="50"/>
                  </a:cubicBezTo>
                  <a:cubicBezTo>
                    <a:pt x="44" y="51"/>
                    <a:pt x="44" y="51"/>
                    <a:pt x="44" y="51"/>
                  </a:cubicBezTo>
                  <a:cubicBezTo>
                    <a:pt x="43" y="51"/>
                    <a:pt x="43" y="51"/>
                    <a:pt x="43" y="51"/>
                  </a:cubicBezTo>
                  <a:cubicBezTo>
                    <a:pt x="41" y="48"/>
                    <a:pt x="41" y="48"/>
                    <a:pt x="41" y="48"/>
                  </a:cubicBezTo>
                  <a:cubicBezTo>
                    <a:pt x="41" y="48"/>
                    <a:pt x="41" y="48"/>
                    <a:pt x="41" y="48"/>
                  </a:cubicBezTo>
                  <a:cubicBezTo>
                    <a:pt x="40" y="48"/>
                    <a:pt x="40" y="48"/>
                    <a:pt x="40" y="48"/>
                  </a:cubicBezTo>
                  <a:cubicBezTo>
                    <a:pt x="39" y="48"/>
                    <a:pt x="39" y="48"/>
                    <a:pt x="39" y="48"/>
                  </a:cubicBezTo>
                  <a:cubicBezTo>
                    <a:pt x="39" y="47"/>
                    <a:pt x="39" y="47"/>
                    <a:pt x="39" y="46"/>
                  </a:cubicBezTo>
                  <a:cubicBezTo>
                    <a:pt x="37" y="45"/>
                    <a:pt x="37" y="45"/>
                    <a:pt x="37" y="45"/>
                  </a:cubicBezTo>
                  <a:cubicBezTo>
                    <a:pt x="36" y="44"/>
                    <a:pt x="36" y="44"/>
                    <a:pt x="36" y="44"/>
                  </a:cubicBezTo>
                  <a:cubicBezTo>
                    <a:pt x="36" y="44"/>
                    <a:pt x="36" y="44"/>
                    <a:pt x="36" y="44"/>
                  </a:cubicBezTo>
                  <a:cubicBezTo>
                    <a:pt x="37" y="44"/>
                    <a:pt x="37" y="44"/>
                    <a:pt x="37" y="43"/>
                  </a:cubicBezTo>
                  <a:cubicBezTo>
                    <a:pt x="38" y="43"/>
                    <a:pt x="38" y="43"/>
                    <a:pt x="39" y="43"/>
                  </a:cubicBezTo>
                  <a:cubicBezTo>
                    <a:pt x="40" y="42"/>
                    <a:pt x="40" y="42"/>
                    <a:pt x="40" y="42"/>
                  </a:cubicBezTo>
                  <a:cubicBezTo>
                    <a:pt x="40" y="42"/>
                    <a:pt x="40" y="42"/>
                    <a:pt x="40" y="42"/>
                  </a:cubicBezTo>
                  <a:cubicBezTo>
                    <a:pt x="40" y="42"/>
                    <a:pt x="40" y="42"/>
                    <a:pt x="40" y="42"/>
                  </a:cubicBezTo>
                  <a:cubicBezTo>
                    <a:pt x="40" y="41"/>
                    <a:pt x="40" y="41"/>
                    <a:pt x="40" y="41"/>
                  </a:cubicBezTo>
                  <a:cubicBezTo>
                    <a:pt x="38" y="40"/>
                    <a:pt x="38" y="40"/>
                    <a:pt x="38" y="40"/>
                  </a:cubicBezTo>
                  <a:cubicBezTo>
                    <a:pt x="38" y="39"/>
                    <a:pt x="38" y="39"/>
                    <a:pt x="38" y="39"/>
                  </a:cubicBezTo>
                  <a:cubicBezTo>
                    <a:pt x="38" y="39"/>
                    <a:pt x="38" y="39"/>
                    <a:pt x="38" y="38"/>
                  </a:cubicBezTo>
                  <a:cubicBezTo>
                    <a:pt x="38" y="38"/>
                    <a:pt x="38" y="38"/>
                    <a:pt x="38" y="38"/>
                  </a:cubicBezTo>
                  <a:cubicBezTo>
                    <a:pt x="39" y="37"/>
                    <a:pt x="39" y="37"/>
                    <a:pt x="39" y="37"/>
                  </a:cubicBezTo>
                  <a:cubicBezTo>
                    <a:pt x="40" y="37"/>
                    <a:pt x="40" y="37"/>
                    <a:pt x="40" y="37"/>
                  </a:cubicBezTo>
                  <a:cubicBezTo>
                    <a:pt x="39" y="35"/>
                    <a:pt x="37" y="34"/>
                    <a:pt x="36" y="32"/>
                  </a:cubicBezTo>
                  <a:cubicBezTo>
                    <a:pt x="35" y="32"/>
                    <a:pt x="35" y="32"/>
                    <a:pt x="35" y="32"/>
                  </a:cubicBezTo>
                  <a:cubicBezTo>
                    <a:pt x="33" y="33"/>
                    <a:pt x="27" y="37"/>
                    <a:pt x="25" y="40"/>
                  </a:cubicBezTo>
                  <a:cubicBezTo>
                    <a:pt x="24" y="40"/>
                    <a:pt x="24" y="40"/>
                    <a:pt x="24" y="40"/>
                  </a:cubicBezTo>
                  <a:cubicBezTo>
                    <a:pt x="22" y="41"/>
                    <a:pt x="21" y="42"/>
                    <a:pt x="20" y="44"/>
                  </a:cubicBezTo>
                  <a:cubicBezTo>
                    <a:pt x="19" y="44"/>
                    <a:pt x="19" y="44"/>
                    <a:pt x="19" y="44"/>
                  </a:cubicBezTo>
                  <a:cubicBezTo>
                    <a:pt x="19" y="42"/>
                    <a:pt x="19" y="43"/>
                    <a:pt x="19" y="41"/>
                  </a:cubicBezTo>
                  <a:cubicBezTo>
                    <a:pt x="19" y="41"/>
                    <a:pt x="19" y="41"/>
                    <a:pt x="19" y="41"/>
                  </a:cubicBezTo>
                  <a:cubicBezTo>
                    <a:pt x="18" y="40"/>
                    <a:pt x="18" y="40"/>
                    <a:pt x="18" y="40"/>
                  </a:cubicBezTo>
                  <a:cubicBezTo>
                    <a:pt x="18" y="40"/>
                    <a:pt x="18" y="40"/>
                    <a:pt x="18" y="40"/>
                  </a:cubicBezTo>
                  <a:cubicBezTo>
                    <a:pt x="19" y="39"/>
                    <a:pt x="19" y="39"/>
                    <a:pt x="19" y="39"/>
                  </a:cubicBezTo>
                  <a:cubicBezTo>
                    <a:pt x="19" y="40"/>
                    <a:pt x="19" y="40"/>
                    <a:pt x="19" y="40"/>
                  </a:cubicBezTo>
                  <a:cubicBezTo>
                    <a:pt x="20" y="39"/>
                    <a:pt x="20" y="39"/>
                    <a:pt x="20" y="39"/>
                  </a:cubicBezTo>
                  <a:cubicBezTo>
                    <a:pt x="21" y="39"/>
                    <a:pt x="21" y="39"/>
                    <a:pt x="21" y="39"/>
                  </a:cubicBezTo>
                  <a:cubicBezTo>
                    <a:pt x="20" y="38"/>
                    <a:pt x="20" y="38"/>
                    <a:pt x="18" y="37"/>
                  </a:cubicBezTo>
                  <a:cubicBezTo>
                    <a:pt x="18" y="37"/>
                    <a:pt x="18" y="37"/>
                    <a:pt x="18" y="37"/>
                  </a:cubicBezTo>
                  <a:cubicBezTo>
                    <a:pt x="18" y="36"/>
                    <a:pt x="18" y="36"/>
                    <a:pt x="18" y="36"/>
                  </a:cubicBezTo>
                  <a:cubicBezTo>
                    <a:pt x="18" y="36"/>
                    <a:pt x="18" y="36"/>
                    <a:pt x="18" y="36"/>
                  </a:cubicBezTo>
                  <a:cubicBezTo>
                    <a:pt x="19" y="36"/>
                    <a:pt x="19" y="36"/>
                    <a:pt x="19" y="36"/>
                  </a:cubicBezTo>
                  <a:cubicBezTo>
                    <a:pt x="19" y="35"/>
                    <a:pt x="19" y="35"/>
                    <a:pt x="19" y="35"/>
                  </a:cubicBezTo>
                  <a:cubicBezTo>
                    <a:pt x="19" y="34"/>
                    <a:pt x="19" y="34"/>
                    <a:pt x="19" y="34"/>
                  </a:cubicBezTo>
                  <a:cubicBezTo>
                    <a:pt x="18" y="33"/>
                    <a:pt x="18" y="33"/>
                    <a:pt x="18" y="33"/>
                  </a:cubicBezTo>
                  <a:cubicBezTo>
                    <a:pt x="16" y="34"/>
                    <a:pt x="16" y="34"/>
                    <a:pt x="16" y="34"/>
                  </a:cubicBezTo>
                  <a:cubicBezTo>
                    <a:pt x="15" y="33"/>
                    <a:pt x="14" y="31"/>
                    <a:pt x="12" y="31"/>
                  </a:cubicBezTo>
                  <a:cubicBezTo>
                    <a:pt x="11" y="29"/>
                    <a:pt x="12" y="30"/>
                    <a:pt x="10" y="29"/>
                  </a:cubicBezTo>
                  <a:cubicBezTo>
                    <a:pt x="9" y="28"/>
                    <a:pt x="9" y="28"/>
                    <a:pt x="9" y="28"/>
                  </a:cubicBezTo>
                  <a:cubicBezTo>
                    <a:pt x="9" y="28"/>
                    <a:pt x="9" y="28"/>
                    <a:pt x="9" y="28"/>
                  </a:cubicBezTo>
                  <a:cubicBezTo>
                    <a:pt x="9" y="28"/>
                    <a:pt x="9" y="28"/>
                    <a:pt x="9" y="28"/>
                  </a:cubicBezTo>
                  <a:cubicBezTo>
                    <a:pt x="10" y="28"/>
                    <a:pt x="10" y="28"/>
                    <a:pt x="10" y="28"/>
                  </a:cubicBezTo>
                  <a:cubicBezTo>
                    <a:pt x="12" y="28"/>
                    <a:pt x="12" y="28"/>
                    <a:pt x="12" y="28"/>
                  </a:cubicBezTo>
                  <a:cubicBezTo>
                    <a:pt x="13" y="28"/>
                    <a:pt x="13" y="28"/>
                    <a:pt x="13" y="28"/>
                  </a:cubicBezTo>
                  <a:cubicBezTo>
                    <a:pt x="13" y="27"/>
                    <a:pt x="13" y="26"/>
                    <a:pt x="14" y="25"/>
                  </a:cubicBezTo>
                  <a:cubicBezTo>
                    <a:pt x="14" y="24"/>
                    <a:pt x="14" y="24"/>
                    <a:pt x="14" y="24"/>
                  </a:cubicBezTo>
                  <a:cubicBezTo>
                    <a:pt x="10" y="23"/>
                    <a:pt x="11" y="23"/>
                    <a:pt x="9" y="22"/>
                  </a:cubicBezTo>
                  <a:cubicBezTo>
                    <a:pt x="8" y="20"/>
                    <a:pt x="8" y="20"/>
                    <a:pt x="7" y="19"/>
                  </a:cubicBezTo>
                  <a:cubicBezTo>
                    <a:pt x="7" y="18"/>
                    <a:pt x="7" y="18"/>
                    <a:pt x="7" y="18"/>
                  </a:cubicBezTo>
                  <a:cubicBezTo>
                    <a:pt x="7" y="18"/>
                    <a:pt x="7" y="18"/>
                    <a:pt x="7" y="18"/>
                  </a:cubicBezTo>
                  <a:cubicBezTo>
                    <a:pt x="9" y="16"/>
                    <a:pt x="9" y="16"/>
                    <a:pt x="9" y="16"/>
                  </a:cubicBezTo>
                  <a:cubicBezTo>
                    <a:pt x="9" y="16"/>
                    <a:pt x="9" y="16"/>
                    <a:pt x="9" y="16"/>
                  </a:cubicBezTo>
                  <a:cubicBezTo>
                    <a:pt x="9" y="15"/>
                    <a:pt x="9" y="15"/>
                    <a:pt x="9" y="15"/>
                  </a:cubicBezTo>
                  <a:cubicBezTo>
                    <a:pt x="8" y="15"/>
                    <a:pt x="9" y="15"/>
                    <a:pt x="8" y="14"/>
                  </a:cubicBezTo>
                  <a:cubicBezTo>
                    <a:pt x="7" y="13"/>
                    <a:pt x="7" y="13"/>
                    <a:pt x="7" y="13"/>
                  </a:cubicBezTo>
                  <a:cubicBezTo>
                    <a:pt x="7" y="13"/>
                    <a:pt x="7" y="13"/>
                    <a:pt x="7" y="13"/>
                  </a:cubicBezTo>
                  <a:cubicBezTo>
                    <a:pt x="6" y="13"/>
                    <a:pt x="6" y="13"/>
                    <a:pt x="6" y="13"/>
                  </a:cubicBezTo>
                  <a:cubicBezTo>
                    <a:pt x="5" y="13"/>
                    <a:pt x="4" y="12"/>
                    <a:pt x="4" y="12"/>
                  </a:cubicBezTo>
                  <a:cubicBezTo>
                    <a:pt x="3" y="12"/>
                    <a:pt x="3" y="12"/>
                    <a:pt x="3" y="12"/>
                  </a:cubicBezTo>
                  <a:cubicBezTo>
                    <a:pt x="4" y="12"/>
                    <a:pt x="4" y="12"/>
                    <a:pt x="4" y="12"/>
                  </a:cubicBezTo>
                  <a:cubicBezTo>
                    <a:pt x="5" y="11"/>
                    <a:pt x="5" y="11"/>
                    <a:pt x="5" y="11"/>
                  </a:cubicBezTo>
                  <a:cubicBezTo>
                    <a:pt x="5" y="11"/>
                    <a:pt x="5" y="11"/>
                    <a:pt x="5" y="11"/>
                  </a:cubicBezTo>
                  <a:cubicBezTo>
                    <a:pt x="4" y="11"/>
                    <a:pt x="4" y="11"/>
                    <a:pt x="4" y="11"/>
                  </a:cubicBezTo>
                  <a:cubicBezTo>
                    <a:pt x="4" y="10"/>
                    <a:pt x="4" y="10"/>
                    <a:pt x="4" y="10"/>
                  </a:cubicBezTo>
                  <a:cubicBezTo>
                    <a:pt x="3" y="10"/>
                    <a:pt x="3" y="10"/>
                    <a:pt x="3" y="10"/>
                  </a:cubicBezTo>
                  <a:cubicBezTo>
                    <a:pt x="3" y="9"/>
                    <a:pt x="3" y="9"/>
                    <a:pt x="3" y="9"/>
                  </a:cubicBezTo>
                  <a:cubicBezTo>
                    <a:pt x="4" y="8"/>
                    <a:pt x="5" y="7"/>
                    <a:pt x="6" y="7"/>
                  </a:cubicBezTo>
                  <a:cubicBezTo>
                    <a:pt x="7" y="7"/>
                    <a:pt x="7" y="7"/>
                    <a:pt x="11" y="8"/>
                  </a:cubicBezTo>
                  <a:cubicBezTo>
                    <a:pt x="11" y="9"/>
                    <a:pt x="11" y="9"/>
                    <a:pt x="11" y="9"/>
                  </a:cubicBezTo>
                  <a:cubicBezTo>
                    <a:pt x="11" y="9"/>
                    <a:pt x="11" y="9"/>
                    <a:pt x="12" y="10"/>
                  </a:cubicBezTo>
                  <a:cubicBezTo>
                    <a:pt x="13" y="11"/>
                    <a:pt x="13" y="10"/>
                    <a:pt x="14" y="11"/>
                  </a:cubicBezTo>
                  <a:cubicBezTo>
                    <a:pt x="15" y="10"/>
                    <a:pt x="15" y="10"/>
                    <a:pt x="16" y="10"/>
                  </a:cubicBezTo>
                  <a:cubicBezTo>
                    <a:pt x="17" y="11"/>
                    <a:pt x="19" y="12"/>
                    <a:pt x="19" y="12"/>
                  </a:cubicBezTo>
                  <a:cubicBezTo>
                    <a:pt x="20" y="12"/>
                    <a:pt x="20" y="12"/>
                    <a:pt x="20" y="12"/>
                  </a:cubicBezTo>
                  <a:cubicBezTo>
                    <a:pt x="21" y="11"/>
                    <a:pt x="21" y="11"/>
                    <a:pt x="21" y="11"/>
                  </a:cubicBezTo>
                  <a:cubicBezTo>
                    <a:pt x="21" y="9"/>
                    <a:pt x="21" y="9"/>
                    <a:pt x="22" y="9"/>
                  </a:cubicBezTo>
                  <a:cubicBezTo>
                    <a:pt x="21" y="8"/>
                    <a:pt x="21" y="8"/>
                    <a:pt x="21" y="8"/>
                  </a:cubicBezTo>
                  <a:cubicBezTo>
                    <a:pt x="19" y="6"/>
                    <a:pt x="19" y="7"/>
                    <a:pt x="17" y="6"/>
                  </a:cubicBezTo>
                  <a:cubicBezTo>
                    <a:pt x="17" y="4"/>
                    <a:pt x="17" y="4"/>
                    <a:pt x="17" y="4"/>
                  </a:cubicBezTo>
                  <a:cubicBezTo>
                    <a:pt x="16" y="4"/>
                    <a:pt x="16" y="4"/>
                    <a:pt x="16" y="4"/>
                  </a:cubicBezTo>
                  <a:cubicBezTo>
                    <a:pt x="16" y="4"/>
                    <a:pt x="16" y="4"/>
                    <a:pt x="16" y="4"/>
                  </a:cubicBezTo>
                  <a:cubicBezTo>
                    <a:pt x="16" y="3"/>
                    <a:pt x="16" y="4"/>
                    <a:pt x="16" y="3"/>
                  </a:cubicBezTo>
                  <a:cubicBezTo>
                    <a:pt x="16" y="2"/>
                    <a:pt x="16" y="2"/>
                    <a:pt x="16" y="2"/>
                  </a:cubicBezTo>
                  <a:cubicBezTo>
                    <a:pt x="17" y="2"/>
                    <a:pt x="17" y="2"/>
                    <a:pt x="17" y="2"/>
                  </a:cubicBezTo>
                  <a:cubicBezTo>
                    <a:pt x="18" y="1"/>
                    <a:pt x="18" y="1"/>
                    <a:pt x="19" y="0"/>
                  </a:cubicBezTo>
                  <a:cubicBezTo>
                    <a:pt x="20" y="0"/>
                    <a:pt x="20" y="0"/>
                    <a:pt x="20" y="0"/>
                  </a:cubicBezTo>
                  <a:cubicBezTo>
                    <a:pt x="20" y="1"/>
                    <a:pt x="20" y="1"/>
                    <a:pt x="20" y="1"/>
                  </a:cubicBezTo>
                  <a:cubicBezTo>
                    <a:pt x="20" y="1"/>
                    <a:pt x="20" y="1"/>
                    <a:pt x="20" y="1"/>
                  </a:cubicBezTo>
                  <a:cubicBezTo>
                    <a:pt x="21" y="1"/>
                    <a:pt x="21" y="1"/>
                    <a:pt x="22" y="1"/>
                  </a:cubicBezTo>
                  <a:cubicBezTo>
                    <a:pt x="22" y="1"/>
                    <a:pt x="22" y="1"/>
                    <a:pt x="22" y="1"/>
                  </a:cubicBezTo>
                  <a:cubicBezTo>
                    <a:pt x="23" y="2"/>
                    <a:pt x="25" y="3"/>
                    <a:pt x="25" y="4"/>
                  </a:cubicBezTo>
                  <a:cubicBezTo>
                    <a:pt x="26" y="5"/>
                    <a:pt x="26" y="5"/>
                    <a:pt x="27" y="6"/>
                  </a:cubicBezTo>
                  <a:cubicBezTo>
                    <a:pt x="28" y="6"/>
                    <a:pt x="28" y="6"/>
                    <a:pt x="28" y="6"/>
                  </a:cubicBezTo>
                  <a:cubicBezTo>
                    <a:pt x="28" y="9"/>
                    <a:pt x="28" y="9"/>
                    <a:pt x="28" y="9"/>
                  </a:cubicBezTo>
                  <a:cubicBezTo>
                    <a:pt x="29" y="9"/>
                    <a:pt x="29" y="9"/>
                    <a:pt x="29" y="9"/>
                  </a:cubicBezTo>
                  <a:cubicBezTo>
                    <a:pt x="32" y="10"/>
                    <a:pt x="31" y="10"/>
                    <a:pt x="34" y="10"/>
                  </a:cubicBezTo>
                  <a:cubicBezTo>
                    <a:pt x="35" y="10"/>
                    <a:pt x="35" y="10"/>
                    <a:pt x="35" y="10"/>
                  </a:cubicBezTo>
                  <a:cubicBezTo>
                    <a:pt x="36" y="8"/>
                    <a:pt x="36" y="9"/>
                    <a:pt x="37" y="6"/>
                  </a:cubicBezTo>
                  <a:cubicBezTo>
                    <a:pt x="40" y="5"/>
                    <a:pt x="40" y="5"/>
                    <a:pt x="41" y="4"/>
                  </a:cubicBezTo>
                  <a:cubicBezTo>
                    <a:pt x="41" y="3"/>
                    <a:pt x="41" y="3"/>
                    <a:pt x="43" y="1"/>
                  </a:cubicBezTo>
                  <a:close/>
                  <a:moveTo>
                    <a:pt x="9" y="18"/>
                  </a:moveTo>
                  <a:cubicBezTo>
                    <a:pt x="9" y="18"/>
                    <a:pt x="9" y="18"/>
                    <a:pt x="9"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8"/>
                    <a:pt x="9" y="18"/>
                  </a:cubicBezTo>
                  <a:close/>
                  <a:moveTo>
                    <a:pt x="3" y="13"/>
                  </a:moveTo>
                  <a:cubicBezTo>
                    <a:pt x="3" y="13"/>
                    <a:pt x="3" y="13"/>
                    <a:pt x="3" y="13"/>
                  </a:cubicBezTo>
                  <a:cubicBezTo>
                    <a:pt x="2" y="13"/>
                    <a:pt x="2" y="13"/>
                    <a:pt x="2" y="13"/>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lnTo>
                    <a:pt x="3" y="13"/>
                  </a:lnTo>
                  <a:close/>
                  <a:moveTo>
                    <a:pt x="15" y="44"/>
                  </a:moveTo>
                  <a:cubicBezTo>
                    <a:pt x="13" y="44"/>
                    <a:pt x="10" y="43"/>
                    <a:pt x="8" y="42"/>
                  </a:cubicBezTo>
                  <a:cubicBezTo>
                    <a:pt x="7" y="41"/>
                    <a:pt x="7" y="41"/>
                    <a:pt x="6" y="40"/>
                  </a:cubicBezTo>
                  <a:cubicBezTo>
                    <a:pt x="5" y="39"/>
                    <a:pt x="5" y="39"/>
                    <a:pt x="5" y="39"/>
                  </a:cubicBezTo>
                  <a:cubicBezTo>
                    <a:pt x="4" y="39"/>
                    <a:pt x="4" y="39"/>
                    <a:pt x="4" y="39"/>
                  </a:cubicBezTo>
                  <a:cubicBezTo>
                    <a:pt x="4" y="37"/>
                    <a:pt x="1" y="33"/>
                    <a:pt x="0" y="32"/>
                  </a:cubicBezTo>
                  <a:cubicBezTo>
                    <a:pt x="1" y="32"/>
                    <a:pt x="1" y="32"/>
                    <a:pt x="3" y="31"/>
                  </a:cubicBezTo>
                  <a:cubicBezTo>
                    <a:pt x="4" y="32"/>
                    <a:pt x="4" y="32"/>
                    <a:pt x="4" y="32"/>
                  </a:cubicBezTo>
                  <a:cubicBezTo>
                    <a:pt x="4" y="32"/>
                    <a:pt x="4" y="32"/>
                    <a:pt x="4" y="33"/>
                  </a:cubicBezTo>
                  <a:cubicBezTo>
                    <a:pt x="4" y="34"/>
                    <a:pt x="4" y="34"/>
                    <a:pt x="4" y="34"/>
                  </a:cubicBezTo>
                  <a:cubicBezTo>
                    <a:pt x="5" y="34"/>
                    <a:pt x="5" y="34"/>
                    <a:pt x="5" y="34"/>
                  </a:cubicBezTo>
                  <a:cubicBezTo>
                    <a:pt x="6" y="34"/>
                    <a:pt x="6" y="34"/>
                    <a:pt x="6" y="34"/>
                  </a:cubicBezTo>
                  <a:cubicBezTo>
                    <a:pt x="6" y="35"/>
                    <a:pt x="7" y="35"/>
                    <a:pt x="8" y="35"/>
                  </a:cubicBezTo>
                  <a:cubicBezTo>
                    <a:pt x="9" y="35"/>
                    <a:pt x="10" y="34"/>
                    <a:pt x="11" y="34"/>
                  </a:cubicBezTo>
                  <a:cubicBezTo>
                    <a:pt x="12" y="34"/>
                    <a:pt x="12" y="34"/>
                    <a:pt x="12" y="34"/>
                  </a:cubicBezTo>
                  <a:cubicBezTo>
                    <a:pt x="12" y="35"/>
                    <a:pt x="12" y="35"/>
                    <a:pt x="12" y="35"/>
                  </a:cubicBezTo>
                  <a:cubicBezTo>
                    <a:pt x="12" y="36"/>
                    <a:pt x="12" y="36"/>
                    <a:pt x="11" y="37"/>
                  </a:cubicBezTo>
                  <a:cubicBezTo>
                    <a:pt x="12" y="38"/>
                    <a:pt x="13" y="38"/>
                    <a:pt x="14" y="39"/>
                  </a:cubicBezTo>
                  <a:cubicBezTo>
                    <a:pt x="13" y="40"/>
                    <a:pt x="13" y="40"/>
                    <a:pt x="13" y="40"/>
                  </a:cubicBezTo>
                  <a:cubicBezTo>
                    <a:pt x="15" y="43"/>
                    <a:pt x="15" y="42"/>
                    <a:pt x="15" y="44"/>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0">
              <a:extLst>
                <a:ext uri="{FF2B5EF4-FFF2-40B4-BE49-F238E27FC236}">
                  <a16:creationId xmlns:a16="http://schemas.microsoft.com/office/drawing/2014/main" id="{0CF62A10-5CB9-4485-8A1B-362A92A0141A}"/>
                </a:ext>
              </a:extLst>
            </p:cNvPr>
            <p:cNvSpPr>
              <a:spLocks/>
            </p:cNvSpPr>
            <p:nvPr/>
          </p:nvSpPr>
          <p:spPr bwMode="auto">
            <a:xfrm>
              <a:off x="12428672" y="6660907"/>
              <a:ext cx="175722" cy="175722"/>
            </a:xfrm>
            <a:custGeom>
              <a:avLst/>
              <a:gdLst>
                <a:gd name="T0" fmla="*/ 16 w 43"/>
                <a:gd name="T1" fmla="*/ 1 h 42"/>
                <a:gd name="T2" fmla="*/ 17 w 43"/>
                <a:gd name="T3" fmla="*/ 1 h 42"/>
                <a:gd name="T4" fmla="*/ 21 w 43"/>
                <a:gd name="T5" fmla="*/ 2 h 42"/>
                <a:gd name="T6" fmla="*/ 22 w 43"/>
                <a:gd name="T7" fmla="*/ 1 h 42"/>
                <a:gd name="T8" fmla="*/ 24 w 43"/>
                <a:gd name="T9" fmla="*/ 3 h 42"/>
                <a:gd name="T10" fmla="*/ 27 w 43"/>
                <a:gd name="T11" fmla="*/ 2 h 42"/>
                <a:gd name="T12" fmla="*/ 31 w 43"/>
                <a:gd name="T13" fmla="*/ 3 h 42"/>
                <a:gd name="T14" fmla="*/ 34 w 43"/>
                <a:gd name="T15" fmla="*/ 4 h 42"/>
                <a:gd name="T16" fmla="*/ 34 w 43"/>
                <a:gd name="T17" fmla="*/ 5 h 42"/>
                <a:gd name="T18" fmla="*/ 36 w 43"/>
                <a:gd name="T19" fmla="*/ 6 h 42"/>
                <a:gd name="T20" fmla="*/ 40 w 43"/>
                <a:gd name="T21" fmla="*/ 5 h 42"/>
                <a:gd name="T22" fmla="*/ 41 w 43"/>
                <a:gd name="T23" fmla="*/ 6 h 42"/>
                <a:gd name="T24" fmla="*/ 39 w 43"/>
                <a:gd name="T25" fmla="*/ 11 h 42"/>
                <a:gd name="T26" fmla="*/ 38 w 43"/>
                <a:gd name="T27" fmla="*/ 15 h 42"/>
                <a:gd name="T28" fmla="*/ 43 w 43"/>
                <a:gd name="T29" fmla="*/ 19 h 42"/>
                <a:gd name="T30" fmla="*/ 43 w 43"/>
                <a:gd name="T31" fmla="*/ 20 h 42"/>
                <a:gd name="T32" fmla="*/ 40 w 43"/>
                <a:gd name="T33" fmla="*/ 20 h 42"/>
                <a:gd name="T34" fmla="*/ 40 w 43"/>
                <a:gd name="T35" fmla="*/ 21 h 42"/>
                <a:gd name="T36" fmla="*/ 42 w 43"/>
                <a:gd name="T37" fmla="*/ 25 h 42"/>
                <a:gd name="T38" fmla="*/ 42 w 43"/>
                <a:gd name="T39" fmla="*/ 26 h 42"/>
                <a:gd name="T40" fmla="*/ 41 w 43"/>
                <a:gd name="T41" fmla="*/ 26 h 42"/>
                <a:gd name="T42" fmla="*/ 39 w 43"/>
                <a:gd name="T43" fmla="*/ 27 h 42"/>
                <a:gd name="T44" fmla="*/ 38 w 43"/>
                <a:gd name="T45" fmla="*/ 27 h 42"/>
                <a:gd name="T46" fmla="*/ 36 w 43"/>
                <a:gd name="T47" fmla="*/ 27 h 42"/>
                <a:gd name="T48" fmla="*/ 37 w 43"/>
                <a:gd name="T49" fmla="*/ 30 h 42"/>
                <a:gd name="T50" fmla="*/ 37 w 43"/>
                <a:gd name="T51" fmla="*/ 31 h 42"/>
                <a:gd name="T52" fmla="*/ 36 w 43"/>
                <a:gd name="T53" fmla="*/ 30 h 42"/>
                <a:gd name="T54" fmla="*/ 33 w 43"/>
                <a:gd name="T55" fmla="*/ 32 h 42"/>
                <a:gd name="T56" fmla="*/ 31 w 43"/>
                <a:gd name="T57" fmla="*/ 35 h 42"/>
                <a:gd name="T58" fmla="*/ 31 w 43"/>
                <a:gd name="T59" fmla="*/ 36 h 42"/>
                <a:gd name="T60" fmla="*/ 32 w 43"/>
                <a:gd name="T61" fmla="*/ 40 h 42"/>
                <a:gd name="T62" fmla="*/ 32 w 43"/>
                <a:gd name="T63" fmla="*/ 41 h 42"/>
                <a:gd name="T64" fmla="*/ 31 w 43"/>
                <a:gd name="T65" fmla="*/ 42 h 42"/>
                <a:gd name="T66" fmla="*/ 23 w 43"/>
                <a:gd name="T67" fmla="*/ 37 h 42"/>
                <a:gd name="T68" fmla="*/ 22 w 43"/>
                <a:gd name="T69" fmla="*/ 37 h 42"/>
                <a:gd name="T70" fmla="*/ 22 w 43"/>
                <a:gd name="T71" fmla="*/ 36 h 42"/>
                <a:gd name="T72" fmla="*/ 22 w 43"/>
                <a:gd name="T73" fmla="*/ 35 h 42"/>
                <a:gd name="T74" fmla="*/ 18 w 43"/>
                <a:gd name="T75" fmla="*/ 30 h 42"/>
                <a:gd name="T76" fmla="*/ 17 w 43"/>
                <a:gd name="T77" fmla="*/ 28 h 42"/>
                <a:gd name="T78" fmla="*/ 15 w 43"/>
                <a:gd name="T79" fmla="*/ 27 h 42"/>
                <a:gd name="T80" fmla="*/ 6 w 43"/>
                <a:gd name="T81" fmla="*/ 16 h 42"/>
                <a:gd name="T82" fmla="*/ 4 w 43"/>
                <a:gd name="T83" fmla="*/ 11 h 42"/>
                <a:gd name="T84" fmla="*/ 1 w 43"/>
                <a:gd name="T85" fmla="*/ 1 h 42"/>
                <a:gd name="T86" fmla="*/ 2 w 43"/>
                <a:gd name="T87" fmla="*/ 1 h 42"/>
                <a:gd name="T88" fmla="*/ 4 w 43"/>
                <a:gd name="T89" fmla="*/ 1 h 42"/>
                <a:gd name="T90" fmla="*/ 6 w 43"/>
                <a:gd name="T91" fmla="*/ 4 h 42"/>
                <a:gd name="T92" fmla="*/ 12 w 43"/>
                <a:gd name="T93"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42">
                  <a:moveTo>
                    <a:pt x="14" y="0"/>
                  </a:moveTo>
                  <a:cubicBezTo>
                    <a:pt x="16" y="1"/>
                    <a:pt x="16" y="1"/>
                    <a:pt x="16" y="1"/>
                  </a:cubicBezTo>
                  <a:cubicBezTo>
                    <a:pt x="17" y="2"/>
                    <a:pt x="17" y="2"/>
                    <a:pt x="17" y="2"/>
                  </a:cubicBezTo>
                  <a:cubicBezTo>
                    <a:pt x="17" y="1"/>
                    <a:pt x="17" y="1"/>
                    <a:pt x="17" y="1"/>
                  </a:cubicBezTo>
                  <a:cubicBezTo>
                    <a:pt x="18" y="1"/>
                    <a:pt x="19" y="2"/>
                    <a:pt x="20" y="2"/>
                  </a:cubicBezTo>
                  <a:cubicBezTo>
                    <a:pt x="21" y="2"/>
                    <a:pt x="21" y="2"/>
                    <a:pt x="21" y="2"/>
                  </a:cubicBezTo>
                  <a:cubicBezTo>
                    <a:pt x="22" y="1"/>
                    <a:pt x="22" y="1"/>
                    <a:pt x="22" y="1"/>
                  </a:cubicBezTo>
                  <a:cubicBezTo>
                    <a:pt x="22" y="1"/>
                    <a:pt x="22" y="1"/>
                    <a:pt x="22" y="1"/>
                  </a:cubicBezTo>
                  <a:cubicBezTo>
                    <a:pt x="24" y="3"/>
                    <a:pt x="24" y="3"/>
                    <a:pt x="24" y="3"/>
                  </a:cubicBezTo>
                  <a:cubicBezTo>
                    <a:pt x="24" y="3"/>
                    <a:pt x="24" y="3"/>
                    <a:pt x="24" y="3"/>
                  </a:cubicBezTo>
                  <a:cubicBezTo>
                    <a:pt x="25" y="2"/>
                    <a:pt x="25" y="2"/>
                    <a:pt x="26" y="2"/>
                  </a:cubicBezTo>
                  <a:cubicBezTo>
                    <a:pt x="27" y="2"/>
                    <a:pt x="27" y="2"/>
                    <a:pt x="27" y="2"/>
                  </a:cubicBezTo>
                  <a:cubicBezTo>
                    <a:pt x="28" y="2"/>
                    <a:pt x="28" y="2"/>
                    <a:pt x="29" y="2"/>
                  </a:cubicBezTo>
                  <a:cubicBezTo>
                    <a:pt x="30" y="2"/>
                    <a:pt x="30" y="2"/>
                    <a:pt x="31" y="3"/>
                  </a:cubicBezTo>
                  <a:cubicBezTo>
                    <a:pt x="33" y="3"/>
                    <a:pt x="33" y="3"/>
                    <a:pt x="33" y="3"/>
                  </a:cubicBezTo>
                  <a:cubicBezTo>
                    <a:pt x="34" y="4"/>
                    <a:pt x="34" y="4"/>
                    <a:pt x="34" y="4"/>
                  </a:cubicBezTo>
                  <a:cubicBezTo>
                    <a:pt x="34" y="4"/>
                    <a:pt x="34" y="4"/>
                    <a:pt x="34" y="4"/>
                  </a:cubicBezTo>
                  <a:cubicBezTo>
                    <a:pt x="34" y="5"/>
                    <a:pt x="34" y="5"/>
                    <a:pt x="34" y="5"/>
                  </a:cubicBezTo>
                  <a:cubicBezTo>
                    <a:pt x="35" y="6"/>
                    <a:pt x="35" y="6"/>
                    <a:pt x="35" y="6"/>
                  </a:cubicBezTo>
                  <a:cubicBezTo>
                    <a:pt x="36" y="6"/>
                    <a:pt x="36" y="6"/>
                    <a:pt x="36" y="6"/>
                  </a:cubicBezTo>
                  <a:cubicBezTo>
                    <a:pt x="37" y="6"/>
                    <a:pt x="37" y="6"/>
                    <a:pt x="37" y="6"/>
                  </a:cubicBezTo>
                  <a:cubicBezTo>
                    <a:pt x="39" y="5"/>
                    <a:pt x="38" y="6"/>
                    <a:pt x="40" y="5"/>
                  </a:cubicBezTo>
                  <a:cubicBezTo>
                    <a:pt x="40" y="6"/>
                    <a:pt x="40" y="6"/>
                    <a:pt x="40" y="6"/>
                  </a:cubicBezTo>
                  <a:cubicBezTo>
                    <a:pt x="41" y="6"/>
                    <a:pt x="41" y="6"/>
                    <a:pt x="41" y="6"/>
                  </a:cubicBezTo>
                  <a:cubicBezTo>
                    <a:pt x="41" y="6"/>
                    <a:pt x="41" y="6"/>
                    <a:pt x="41" y="6"/>
                  </a:cubicBezTo>
                  <a:cubicBezTo>
                    <a:pt x="40" y="9"/>
                    <a:pt x="40" y="9"/>
                    <a:pt x="39" y="11"/>
                  </a:cubicBezTo>
                  <a:cubicBezTo>
                    <a:pt x="38" y="12"/>
                    <a:pt x="38" y="13"/>
                    <a:pt x="38" y="14"/>
                  </a:cubicBezTo>
                  <a:cubicBezTo>
                    <a:pt x="38" y="15"/>
                    <a:pt x="38" y="15"/>
                    <a:pt x="38" y="15"/>
                  </a:cubicBezTo>
                  <a:cubicBezTo>
                    <a:pt x="39" y="15"/>
                    <a:pt x="39" y="15"/>
                    <a:pt x="39" y="15"/>
                  </a:cubicBezTo>
                  <a:cubicBezTo>
                    <a:pt x="40" y="16"/>
                    <a:pt x="42" y="17"/>
                    <a:pt x="43" y="19"/>
                  </a:cubicBezTo>
                  <a:cubicBezTo>
                    <a:pt x="43" y="19"/>
                    <a:pt x="43" y="19"/>
                    <a:pt x="43" y="19"/>
                  </a:cubicBezTo>
                  <a:cubicBezTo>
                    <a:pt x="43" y="20"/>
                    <a:pt x="43" y="20"/>
                    <a:pt x="43" y="20"/>
                  </a:cubicBezTo>
                  <a:cubicBezTo>
                    <a:pt x="42" y="20"/>
                    <a:pt x="42" y="20"/>
                    <a:pt x="40" y="20"/>
                  </a:cubicBezTo>
                  <a:cubicBezTo>
                    <a:pt x="40" y="20"/>
                    <a:pt x="40" y="20"/>
                    <a:pt x="40" y="20"/>
                  </a:cubicBezTo>
                  <a:cubicBezTo>
                    <a:pt x="40" y="20"/>
                    <a:pt x="40" y="20"/>
                    <a:pt x="40" y="20"/>
                  </a:cubicBezTo>
                  <a:cubicBezTo>
                    <a:pt x="40" y="21"/>
                    <a:pt x="40" y="21"/>
                    <a:pt x="40" y="21"/>
                  </a:cubicBezTo>
                  <a:cubicBezTo>
                    <a:pt x="41" y="22"/>
                    <a:pt x="41" y="22"/>
                    <a:pt x="42" y="24"/>
                  </a:cubicBezTo>
                  <a:cubicBezTo>
                    <a:pt x="42" y="25"/>
                    <a:pt x="42" y="25"/>
                    <a:pt x="42" y="25"/>
                  </a:cubicBezTo>
                  <a:cubicBezTo>
                    <a:pt x="42" y="26"/>
                    <a:pt x="42" y="26"/>
                    <a:pt x="42" y="26"/>
                  </a:cubicBezTo>
                  <a:cubicBezTo>
                    <a:pt x="42" y="26"/>
                    <a:pt x="42" y="26"/>
                    <a:pt x="42" y="26"/>
                  </a:cubicBezTo>
                  <a:cubicBezTo>
                    <a:pt x="41" y="26"/>
                    <a:pt x="41" y="26"/>
                    <a:pt x="41" y="26"/>
                  </a:cubicBezTo>
                  <a:cubicBezTo>
                    <a:pt x="41" y="26"/>
                    <a:pt x="41" y="26"/>
                    <a:pt x="41" y="26"/>
                  </a:cubicBezTo>
                  <a:cubicBezTo>
                    <a:pt x="40" y="26"/>
                    <a:pt x="40" y="26"/>
                    <a:pt x="40" y="26"/>
                  </a:cubicBezTo>
                  <a:cubicBezTo>
                    <a:pt x="39" y="27"/>
                    <a:pt x="39" y="27"/>
                    <a:pt x="39" y="27"/>
                  </a:cubicBezTo>
                  <a:cubicBezTo>
                    <a:pt x="39" y="27"/>
                    <a:pt x="39" y="27"/>
                    <a:pt x="39" y="27"/>
                  </a:cubicBezTo>
                  <a:cubicBezTo>
                    <a:pt x="38" y="27"/>
                    <a:pt x="38" y="27"/>
                    <a:pt x="38" y="27"/>
                  </a:cubicBezTo>
                  <a:cubicBezTo>
                    <a:pt x="37" y="27"/>
                    <a:pt x="37" y="27"/>
                    <a:pt x="37" y="27"/>
                  </a:cubicBezTo>
                  <a:cubicBezTo>
                    <a:pt x="36" y="27"/>
                    <a:pt x="36" y="27"/>
                    <a:pt x="36" y="27"/>
                  </a:cubicBezTo>
                  <a:cubicBezTo>
                    <a:pt x="36" y="27"/>
                    <a:pt x="36" y="27"/>
                    <a:pt x="36" y="27"/>
                  </a:cubicBezTo>
                  <a:cubicBezTo>
                    <a:pt x="37" y="28"/>
                    <a:pt x="36" y="28"/>
                    <a:pt x="37" y="30"/>
                  </a:cubicBezTo>
                  <a:cubicBezTo>
                    <a:pt x="37" y="31"/>
                    <a:pt x="37" y="31"/>
                    <a:pt x="37" y="31"/>
                  </a:cubicBezTo>
                  <a:cubicBezTo>
                    <a:pt x="37" y="31"/>
                    <a:pt x="37" y="31"/>
                    <a:pt x="37" y="31"/>
                  </a:cubicBezTo>
                  <a:cubicBezTo>
                    <a:pt x="36" y="30"/>
                    <a:pt x="36" y="30"/>
                    <a:pt x="36" y="30"/>
                  </a:cubicBezTo>
                  <a:cubicBezTo>
                    <a:pt x="36" y="30"/>
                    <a:pt x="36" y="30"/>
                    <a:pt x="36" y="30"/>
                  </a:cubicBezTo>
                  <a:cubicBezTo>
                    <a:pt x="35" y="30"/>
                    <a:pt x="35" y="30"/>
                    <a:pt x="35" y="30"/>
                  </a:cubicBezTo>
                  <a:cubicBezTo>
                    <a:pt x="34" y="31"/>
                    <a:pt x="34" y="31"/>
                    <a:pt x="33" y="32"/>
                  </a:cubicBezTo>
                  <a:cubicBezTo>
                    <a:pt x="33" y="33"/>
                    <a:pt x="33" y="32"/>
                    <a:pt x="33" y="35"/>
                  </a:cubicBezTo>
                  <a:cubicBezTo>
                    <a:pt x="31" y="35"/>
                    <a:pt x="31" y="35"/>
                    <a:pt x="31" y="35"/>
                  </a:cubicBezTo>
                  <a:cubicBezTo>
                    <a:pt x="31" y="35"/>
                    <a:pt x="31" y="35"/>
                    <a:pt x="31" y="35"/>
                  </a:cubicBezTo>
                  <a:cubicBezTo>
                    <a:pt x="31" y="36"/>
                    <a:pt x="31" y="36"/>
                    <a:pt x="31" y="36"/>
                  </a:cubicBezTo>
                  <a:cubicBezTo>
                    <a:pt x="31" y="38"/>
                    <a:pt x="31" y="38"/>
                    <a:pt x="31" y="38"/>
                  </a:cubicBezTo>
                  <a:cubicBezTo>
                    <a:pt x="32" y="40"/>
                    <a:pt x="32" y="40"/>
                    <a:pt x="32" y="40"/>
                  </a:cubicBezTo>
                  <a:cubicBezTo>
                    <a:pt x="32" y="41"/>
                    <a:pt x="32" y="41"/>
                    <a:pt x="32" y="41"/>
                  </a:cubicBezTo>
                  <a:cubicBezTo>
                    <a:pt x="32" y="41"/>
                    <a:pt x="32" y="41"/>
                    <a:pt x="32" y="41"/>
                  </a:cubicBezTo>
                  <a:cubicBezTo>
                    <a:pt x="31" y="41"/>
                    <a:pt x="31" y="41"/>
                    <a:pt x="31" y="42"/>
                  </a:cubicBezTo>
                  <a:cubicBezTo>
                    <a:pt x="31" y="42"/>
                    <a:pt x="31" y="42"/>
                    <a:pt x="31" y="42"/>
                  </a:cubicBezTo>
                  <a:cubicBezTo>
                    <a:pt x="28" y="41"/>
                    <a:pt x="28" y="40"/>
                    <a:pt x="24" y="37"/>
                  </a:cubicBezTo>
                  <a:cubicBezTo>
                    <a:pt x="23" y="37"/>
                    <a:pt x="23" y="37"/>
                    <a:pt x="23" y="37"/>
                  </a:cubicBezTo>
                  <a:cubicBezTo>
                    <a:pt x="23" y="36"/>
                    <a:pt x="23" y="36"/>
                    <a:pt x="23" y="36"/>
                  </a:cubicBezTo>
                  <a:cubicBezTo>
                    <a:pt x="22" y="37"/>
                    <a:pt x="22" y="37"/>
                    <a:pt x="22" y="37"/>
                  </a:cubicBezTo>
                  <a:cubicBezTo>
                    <a:pt x="21" y="36"/>
                    <a:pt x="21" y="36"/>
                    <a:pt x="21" y="36"/>
                  </a:cubicBezTo>
                  <a:cubicBezTo>
                    <a:pt x="22" y="36"/>
                    <a:pt x="22" y="36"/>
                    <a:pt x="22" y="36"/>
                  </a:cubicBezTo>
                  <a:cubicBezTo>
                    <a:pt x="22" y="35"/>
                    <a:pt x="22" y="35"/>
                    <a:pt x="22" y="35"/>
                  </a:cubicBezTo>
                  <a:cubicBezTo>
                    <a:pt x="22" y="35"/>
                    <a:pt x="22" y="35"/>
                    <a:pt x="22" y="35"/>
                  </a:cubicBezTo>
                  <a:cubicBezTo>
                    <a:pt x="21" y="34"/>
                    <a:pt x="21" y="34"/>
                    <a:pt x="21" y="34"/>
                  </a:cubicBezTo>
                  <a:cubicBezTo>
                    <a:pt x="19" y="32"/>
                    <a:pt x="19" y="32"/>
                    <a:pt x="18" y="30"/>
                  </a:cubicBezTo>
                  <a:cubicBezTo>
                    <a:pt x="18" y="30"/>
                    <a:pt x="18" y="30"/>
                    <a:pt x="18" y="30"/>
                  </a:cubicBezTo>
                  <a:cubicBezTo>
                    <a:pt x="17" y="28"/>
                    <a:pt x="17" y="28"/>
                    <a:pt x="17" y="28"/>
                  </a:cubicBezTo>
                  <a:cubicBezTo>
                    <a:pt x="17" y="28"/>
                    <a:pt x="17" y="28"/>
                    <a:pt x="17" y="28"/>
                  </a:cubicBezTo>
                  <a:cubicBezTo>
                    <a:pt x="15" y="27"/>
                    <a:pt x="15" y="27"/>
                    <a:pt x="15" y="27"/>
                  </a:cubicBezTo>
                  <a:cubicBezTo>
                    <a:pt x="13" y="25"/>
                    <a:pt x="14" y="26"/>
                    <a:pt x="11" y="23"/>
                  </a:cubicBezTo>
                  <a:cubicBezTo>
                    <a:pt x="10" y="20"/>
                    <a:pt x="8" y="19"/>
                    <a:pt x="6" y="16"/>
                  </a:cubicBezTo>
                  <a:cubicBezTo>
                    <a:pt x="5" y="15"/>
                    <a:pt x="5" y="13"/>
                    <a:pt x="4" y="12"/>
                  </a:cubicBezTo>
                  <a:cubicBezTo>
                    <a:pt x="4" y="11"/>
                    <a:pt x="4" y="11"/>
                    <a:pt x="4" y="11"/>
                  </a:cubicBezTo>
                  <a:cubicBezTo>
                    <a:pt x="1" y="9"/>
                    <a:pt x="2" y="9"/>
                    <a:pt x="0" y="8"/>
                  </a:cubicBezTo>
                  <a:cubicBezTo>
                    <a:pt x="0" y="6"/>
                    <a:pt x="1" y="3"/>
                    <a:pt x="1" y="1"/>
                  </a:cubicBezTo>
                  <a:cubicBezTo>
                    <a:pt x="1" y="1"/>
                    <a:pt x="1" y="1"/>
                    <a:pt x="1" y="1"/>
                  </a:cubicBezTo>
                  <a:cubicBezTo>
                    <a:pt x="2" y="1"/>
                    <a:pt x="2" y="1"/>
                    <a:pt x="2" y="1"/>
                  </a:cubicBezTo>
                  <a:cubicBezTo>
                    <a:pt x="3" y="1"/>
                    <a:pt x="3" y="1"/>
                    <a:pt x="3" y="1"/>
                  </a:cubicBezTo>
                  <a:cubicBezTo>
                    <a:pt x="4" y="1"/>
                    <a:pt x="4" y="1"/>
                    <a:pt x="4" y="1"/>
                  </a:cubicBezTo>
                  <a:cubicBezTo>
                    <a:pt x="5" y="3"/>
                    <a:pt x="5" y="3"/>
                    <a:pt x="6" y="4"/>
                  </a:cubicBezTo>
                  <a:cubicBezTo>
                    <a:pt x="6" y="4"/>
                    <a:pt x="6" y="4"/>
                    <a:pt x="6" y="4"/>
                  </a:cubicBezTo>
                  <a:cubicBezTo>
                    <a:pt x="9" y="2"/>
                    <a:pt x="7" y="3"/>
                    <a:pt x="9" y="1"/>
                  </a:cubicBezTo>
                  <a:cubicBezTo>
                    <a:pt x="12" y="1"/>
                    <a:pt x="12" y="1"/>
                    <a:pt x="12" y="1"/>
                  </a:cubicBezTo>
                  <a:lnTo>
                    <a:pt x="14" y="0"/>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1">
              <a:extLst>
                <a:ext uri="{FF2B5EF4-FFF2-40B4-BE49-F238E27FC236}">
                  <a16:creationId xmlns:a16="http://schemas.microsoft.com/office/drawing/2014/main" id="{FEF377A4-4257-4117-A2D1-2E20721766BE}"/>
                </a:ext>
              </a:extLst>
            </p:cNvPr>
            <p:cNvSpPr>
              <a:spLocks/>
            </p:cNvSpPr>
            <p:nvPr/>
          </p:nvSpPr>
          <p:spPr bwMode="auto">
            <a:xfrm>
              <a:off x="8904761" y="8399120"/>
              <a:ext cx="9498" cy="14249"/>
            </a:xfrm>
            <a:custGeom>
              <a:avLst/>
              <a:gdLst>
                <a:gd name="T0" fmla="*/ 1 w 2"/>
                <a:gd name="T1" fmla="*/ 3 h 3"/>
                <a:gd name="T2" fmla="*/ 0 w 2"/>
                <a:gd name="T3" fmla="*/ 2 h 3"/>
                <a:gd name="T4" fmla="*/ 0 w 2"/>
                <a:gd name="T5" fmla="*/ 2 h 3"/>
                <a:gd name="T6" fmla="*/ 0 w 2"/>
                <a:gd name="T7" fmla="*/ 0 h 3"/>
                <a:gd name="T8" fmla="*/ 1 w 2"/>
                <a:gd name="T9" fmla="*/ 0 h 3"/>
                <a:gd name="T10" fmla="*/ 2 w 2"/>
                <a:gd name="T11" fmla="*/ 2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cubicBezTo>
                    <a:pt x="0" y="2"/>
                    <a:pt x="0" y="2"/>
                    <a:pt x="0" y="2"/>
                  </a:cubicBezTo>
                  <a:cubicBezTo>
                    <a:pt x="0" y="2"/>
                    <a:pt x="0" y="2"/>
                    <a:pt x="0" y="2"/>
                  </a:cubicBezTo>
                  <a:cubicBezTo>
                    <a:pt x="0" y="0"/>
                    <a:pt x="0" y="0"/>
                    <a:pt x="0" y="0"/>
                  </a:cubicBezTo>
                  <a:cubicBezTo>
                    <a:pt x="1" y="0"/>
                    <a:pt x="1" y="0"/>
                    <a:pt x="1" y="0"/>
                  </a:cubicBezTo>
                  <a:cubicBezTo>
                    <a:pt x="2" y="2"/>
                    <a:pt x="2" y="1"/>
                    <a:pt x="2" y="2"/>
                  </a:cubicBezTo>
                  <a:cubicBezTo>
                    <a:pt x="2" y="2"/>
                    <a:pt x="2" y="3"/>
                    <a:pt x="1" y="3"/>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2">
              <a:extLst>
                <a:ext uri="{FF2B5EF4-FFF2-40B4-BE49-F238E27FC236}">
                  <a16:creationId xmlns:a16="http://schemas.microsoft.com/office/drawing/2014/main" id="{1AA41442-C814-48C1-9E62-B0E4070D676A}"/>
                </a:ext>
              </a:extLst>
            </p:cNvPr>
            <p:cNvSpPr>
              <a:spLocks noEditPoints="1"/>
            </p:cNvSpPr>
            <p:nvPr/>
          </p:nvSpPr>
          <p:spPr bwMode="auto">
            <a:xfrm>
              <a:off x="15810107" y="7743729"/>
              <a:ext cx="213716" cy="294451"/>
            </a:xfrm>
            <a:custGeom>
              <a:avLst/>
              <a:gdLst>
                <a:gd name="T0" fmla="*/ 50 w 51"/>
                <a:gd name="T1" fmla="*/ 64 h 71"/>
                <a:gd name="T2" fmla="*/ 47 w 51"/>
                <a:gd name="T3" fmla="*/ 67 h 71"/>
                <a:gd name="T4" fmla="*/ 44 w 51"/>
                <a:gd name="T5" fmla="*/ 60 h 71"/>
                <a:gd name="T6" fmla="*/ 41 w 51"/>
                <a:gd name="T7" fmla="*/ 50 h 71"/>
                <a:gd name="T8" fmla="*/ 35 w 51"/>
                <a:gd name="T9" fmla="*/ 49 h 71"/>
                <a:gd name="T10" fmla="*/ 28 w 51"/>
                <a:gd name="T11" fmla="*/ 37 h 71"/>
                <a:gd name="T12" fmla="*/ 26 w 51"/>
                <a:gd name="T13" fmla="*/ 40 h 71"/>
                <a:gd name="T14" fmla="*/ 27 w 51"/>
                <a:gd name="T15" fmla="*/ 44 h 71"/>
                <a:gd name="T16" fmla="*/ 28 w 51"/>
                <a:gd name="T17" fmla="*/ 49 h 71"/>
                <a:gd name="T18" fmla="*/ 26 w 51"/>
                <a:gd name="T19" fmla="*/ 56 h 71"/>
                <a:gd name="T20" fmla="*/ 23 w 51"/>
                <a:gd name="T21" fmla="*/ 56 h 71"/>
                <a:gd name="T22" fmla="*/ 21 w 51"/>
                <a:gd name="T23" fmla="*/ 52 h 71"/>
                <a:gd name="T24" fmla="*/ 18 w 51"/>
                <a:gd name="T25" fmla="*/ 58 h 71"/>
                <a:gd name="T26" fmla="*/ 16 w 51"/>
                <a:gd name="T27" fmla="*/ 58 h 71"/>
                <a:gd name="T28" fmla="*/ 12 w 51"/>
                <a:gd name="T29" fmla="*/ 56 h 71"/>
                <a:gd name="T30" fmla="*/ 10 w 51"/>
                <a:gd name="T31" fmla="*/ 42 h 71"/>
                <a:gd name="T32" fmla="*/ 6 w 51"/>
                <a:gd name="T33" fmla="*/ 36 h 71"/>
                <a:gd name="T34" fmla="*/ 4 w 51"/>
                <a:gd name="T35" fmla="*/ 27 h 71"/>
                <a:gd name="T36" fmla="*/ 0 w 51"/>
                <a:gd name="T37" fmla="*/ 24 h 71"/>
                <a:gd name="T38" fmla="*/ 4 w 51"/>
                <a:gd name="T39" fmla="*/ 20 h 71"/>
                <a:gd name="T40" fmla="*/ 10 w 51"/>
                <a:gd name="T41" fmla="*/ 16 h 71"/>
                <a:gd name="T42" fmla="*/ 8 w 51"/>
                <a:gd name="T43" fmla="*/ 14 h 71"/>
                <a:gd name="T44" fmla="*/ 1 w 51"/>
                <a:gd name="T45" fmla="*/ 9 h 71"/>
                <a:gd name="T46" fmla="*/ 4 w 51"/>
                <a:gd name="T47" fmla="*/ 2 h 71"/>
                <a:gd name="T48" fmla="*/ 4 w 51"/>
                <a:gd name="T49" fmla="*/ 0 h 71"/>
                <a:gd name="T50" fmla="*/ 9 w 51"/>
                <a:gd name="T51" fmla="*/ 4 h 71"/>
                <a:gd name="T52" fmla="*/ 10 w 51"/>
                <a:gd name="T53" fmla="*/ 3 h 71"/>
                <a:gd name="T54" fmla="*/ 12 w 51"/>
                <a:gd name="T55" fmla="*/ 3 h 71"/>
                <a:gd name="T56" fmla="*/ 17 w 51"/>
                <a:gd name="T57" fmla="*/ 6 h 71"/>
                <a:gd name="T58" fmla="*/ 19 w 51"/>
                <a:gd name="T59" fmla="*/ 5 h 71"/>
                <a:gd name="T60" fmla="*/ 20 w 51"/>
                <a:gd name="T61" fmla="*/ 16 h 71"/>
                <a:gd name="T62" fmla="*/ 50 w 51"/>
                <a:gd name="T63" fmla="*/ 21 h 71"/>
                <a:gd name="T64" fmla="*/ 47 w 51"/>
                <a:gd name="T65" fmla="*/ 21 h 71"/>
                <a:gd name="T66" fmla="*/ 44 w 51"/>
                <a:gd name="T67" fmla="*/ 28 h 71"/>
                <a:gd name="T68" fmla="*/ 40 w 51"/>
                <a:gd name="T69" fmla="*/ 30 h 71"/>
                <a:gd name="T70" fmla="*/ 37 w 51"/>
                <a:gd name="T71" fmla="*/ 32 h 71"/>
                <a:gd name="T72" fmla="*/ 37 w 51"/>
                <a:gd name="T73" fmla="*/ 43 h 71"/>
                <a:gd name="T74" fmla="*/ 38 w 51"/>
                <a:gd name="T75" fmla="*/ 42 h 71"/>
                <a:gd name="T76" fmla="*/ 42 w 51"/>
                <a:gd name="T77" fmla="*/ 43 h 71"/>
                <a:gd name="T78" fmla="*/ 44 w 51"/>
                <a:gd name="T79" fmla="*/ 38 h 71"/>
                <a:gd name="T80" fmla="*/ 46 w 51"/>
                <a:gd name="T81" fmla="*/ 35 h 71"/>
                <a:gd name="T82" fmla="*/ 50 w 51"/>
                <a:gd name="T83" fmla="*/ 48 h 71"/>
                <a:gd name="T84" fmla="*/ 28 w 51"/>
                <a:gd name="T85" fmla="*/ 44 h 71"/>
                <a:gd name="T86" fmla="*/ 28 w 51"/>
                <a:gd name="T87" fmla="*/ 55 h 71"/>
                <a:gd name="T88" fmla="*/ 28 w 51"/>
                <a:gd name="T89" fmla="*/ 46 h 71"/>
                <a:gd name="T90" fmla="*/ 31 w 51"/>
                <a:gd name="T91" fmla="*/ 55 h 71"/>
                <a:gd name="T92" fmla="*/ 38 w 51"/>
                <a:gd name="T93" fmla="*/ 49 h 71"/>
                <a:gd name="T94" fmla="*/ 34 w 51"/>
                <a:gd name="T95" fmla="*/ 50 h 71"/>
                <a:gd name="T96" fmla="*/ 42 w 51"/>
                <a:gd name="T97" fmla="*/ 58 h 71"/>
                <a:gd name="T98" fmla="*/ 44 w 51"/>
                <a:gd name="T99" fmla="*/ 62 h 71"/>
                <a:gd name="T100" fmla="*/ 43 w 51"/>
                <a:gd name="T101" fmla="*/ 6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 h="71">
                  <a:moveTo>
                    <a:pt x="51" y="56"/>
                  </a:moveTo>
                  <a:cubicBezTo>
                    <a:pt x="51" y="56"/>
                    <a:pt x="51" y="59"/>
                    <a:pt x="51" y="65"/>
                  </a:cubicBezTo>
                  <a:cubicBezTo>
                    <a:pt x="51" y="65"/>
                    <a:pt x="51" y="65"/>
                    <a:pt x="51" y="65"/>
                  </a:cubicBezTo>
                  <a:cubicBezTo>
                    <a:pt x="51" y="65"/>
                    <a:pt x="51" y="65"/>
                    <a:pt x="51" y="65"/>
                  </a:cubicBezTo>
                  <a:cubicBezTo>
                    <a:pt x="50" y="64"/>
                    <a:pt x="50" y="64"/>
                    <a:pt x="50" y="64"/>
                  </a:cubicBezTo>
                  <a:cubicBezTo>
                    <a:pt x="49" y="64"/>
                    <a:pt x="49" y="63"/>
                    <a:pt x="48" y="63"/>
                  </a:cubicBezTo>
                  <a:cubicBezTo>
                    <a:pt x="48" y="63"/>
                    <a:pt x="48" y="63"/>
                    <a:pt x="48" y="63"/>
                  </a:cubicBezTo>
                  <a:cubicBezTo>
                    <a:pt x="47" y="64"/>
                    <a:pt x="47" y="64"/>
                    <a:pt x="47" y="64"/>
                  </a:cubicBezTo>
                  <a:cubicBezTo>
                    <a:pt x="46" y="65"/>
                    <a:pt x="46" y="65"/>
                    <a:pt x="46" y="65"/>
                  </a:cubicBezTo>
                  <a:cubicBezTo>
                    <a:pt x="47" y="66"/>
                    <a:pt x="46" y="66"/>
                    <a:pt x="47" y="67"/>
                  </a:cubicBezTo>
                  <a:cubicBezTo>
                    <a:pt x="47" y="67"/>
                    <a:pt x="47" y="67"/>
                    <a:pt x="47" y="67"/>
                  </a:cubicBezTo>
                  <a:cubicBezTo>
                    <a:pt x="47" y="69"/>
                    <a:pt x="48" y="69"/>
                    <a:pt x="48" y="71"/>
                  </a:cubicBezTo>
                  <a:cubicBezTo>
                    <a:pt x="48" y="71"/>
                    <a:pt x="48" y="71"/>
                    <a:pt x="48" y="71"/>
                  </a:cubicBezTo>
                  <a:cubicBezTo>
                    <a:pt x="45" y="67"/>
                    <a:pt x="48" y="71"/>
                    <a:pt x="45" y="66"/>
                  </a:cubicBezTo>
                  <a:cubicBezTo>
                    <a:pt x="44" y="61"/>
                    <a:pt x="44" y="62"/>
                    <a:pt x="44" y="60"/>
                  </a:cubicBezTo>
                  <a:cubicBezTo>
                    <a:pt x="42" y="55"/>
                    <a:pt x="44" y="57"/>
                    <a:pt x="42" y="53"/>
                  </a:cubicBezTo>
                  <a:cubicBezTo>
                    <a:pt x="43" y="53"/>
                    <a:pt x="43" y="53"/>
                    <a:pt x="43" y="52"/>
                  </a:cubicBezTo>
                  <a:cubicBezTo>
                    <a:pt x="43" y="52"/>
                    <a:pt x="43" y="52"/>
                    <a:pt x="43" y="52"/>
                  </a:cubicBezTo>
                  <a:cubicBezTo>
                    <a:pt x="42" y="53"/>
                    <a:pt x="42" y="53"/>
                    <a:pt x="42" y="53"/>
                  </a:cubicBezTo>
                  <a:cubicBezTo>
                    <a:pt x="41" y="51"/>
                    <a:pt x="41" y="52"/>
                    <a:pt x="41" y="50"/>
                  </a:cubicBezTo>
                  <a:cubicBezTo>
                    <a:pt x="40" y="48"/>
                    <a:pt x="39" y="48"/>
                    <a:pt x="39" y="47"/>
                  </a:cubicBezTo>
                  <a:cubicBezTo>
                    <a:pt x="39" y="45"/>
                    <a:pt x="39" y="45"/>
                    <a:pt x="39" y="45"/>
                  </a:cubicBezTo>
                  <a:cubicBezTo>
                    <a:pt x="38" y="47"/>
                    <a:pt x="38" y="47"/>
                    <a:pt x="38" y="47"/>
                  </a:cubicBezTo>
                  <a:cubicBezTo>
                    <a:pt x="36" y="47"/>
                    <a:pt x="37" y="47"/>
                    <a:pt x="36" y="48"/>
                  </a:cubicBezTo>
                  <a:cubicBezTo>
                    <a:pt x="35" y="49"/>
                    <a:pt x="35" y="49"/>
                    <a:pt x="35" y="49"/>
                  </a:cubicBezTo>
                  <a:cubicBezTo>
                    <a:pt x="33" y="49"/>
                    <a:pt x="33" y="49"/>
                    <a:pt x="33" y="49"/>
                  </a:cubicBezTo>
                  <a:cubicBezTo>
                    <a:pt x="31" y="47"/>
                    <a:pt x="30" y="45"/>
                    <a:pt x="29" y="43"/>
                  </a:cubicBezTo>
                  <a:cubicBezTo>
                    <a:pt x="29" y="41"/>
                    <a:pt x="29" y="41"/>
                    <a:pt x="29" y="41"/>
                  </a:cubicBezTo>
                  <a:cubicBezTo>
                    <a:pt x="29" y="38"/>
                    <a:pt x="29" y="38"/>
                    <a:pt x="29" y="37"/>
                  </a:cubicBezTo>
                  <a:cubicBezTo>
                    <a:pt x="28" y="37"/>
                    <a:pt x="28" y="37"/>
                    <a:pt x="28" y="37"/>
                  </a:cubicBezTo>
                  <a:cubicBezTo>
                    <a:pt x="28" y="38"/>
                    <a:pt x="28" y="38"/>
                    <a:pt x="28" y="38"/>
                  </a:cubicBezTo>
                  <a:cubicBezTo>
                    <a:pt x="28" y="38"/>
                    <a:pt x="28" y="38"/>
                    <a:pt x="28" y="38"/>
                  </a:cubicBezTo>
                  <a:cubicBezTo>
                    <a:pt x="28" y="39"/>
                    <a:pt x="28" y="39"/>
                    <a:pt x="28" y="39"/>
                  </a:cubicBezTo>
                  <a:cubicBezTo>
                    <a:pt x="26" y="39"/>
                    <a:pt x="27" y="39"/>
                    <a:pt x="25" y="39"/>
                  </a:cubicBezTo>
                  <a:cubicBezTo>
                    <a:pt x="26" y="40"/>
                    <a:pt x="26" y="40"/>
                    <a:pt x="26" y="40"/>
                  </a:cubicBezTo>
                  <a:cubicBezTo>
                    <a:pt x="28" y="40"/>
                    <a:pt x="28" y="40"/>
                    <a:pt x="28" y="40"/>
                  </a:cubicBezTo>
                  <a:cubicBezTo>
                    <a:pt x="29" y="41"/>
                    <a:pt x="29" y="41"/>
                    <a:pt x="29" y="41"/>
                  </a:cubicBezTo>
                  <a:cubicBezTo>
                    <a:pt x="29" y="42"/>
                    <a:pt x="29" y="41"/>
                    <a:pt x="29" y="42"/>
                  </a:cubicBezTo>
                  <a:cubicBezTo>
                    <a:pt x="28" y="43"/>
                    <a:pt x="28" y="43"/>
                    <a:pt x="27" y="43"/>
                  </a:cubicBezTo>
                  <a:cubicBezTo>
                    <a:pt x="27" y="44"/>
                    <a:pt x="27" y="44"/>
                    <a:pt x="27" y="44"/>
                  </a:cubicBezTo>
                  <a:cubicBezTo>
                    <a:pt x="28" y="45"/>
                    <a:pt x="28" y="45"/>
                    <a:pt x="28" y="45"/>
                  </a:cubicBezTo>
                  <a:cubicBezTo>
                    <a:pt x="27" y="46"/>
                    <a:pt x="27" y="46"/>
                    <a:pt x="27" y="46"/>
                  </a:cubicBezTo>
                  <a:cubicBezTo>
                    <a:pt x="27" y="46"/>
                    <a:pt x="27" y="46"/>
                    <a:pt x="27" y="46"/>
                  </a:cubicBezTo>
                  <a:cubicBezTo>
                    <a:pt x="27" y="47"/>
                    <a:pt x="27" y="47"/>
                    <a:pt x="27" y="47"/>
                  </a:cubicBezTo>
                  <a:cubicBezTo>
                    <a:pt x="27" y="48"/>
                    <a:pt x="27" y="48"/>
                    <a:pt x="28" y="49"/>
                  </a:cubicBezTo>
                  <a:cubicBezTo>
                    <a:pt x="27" y="49"/>
                    <a:pt x="27" y="49"/>
                    <a:pt x="27" y="49"/>
                  </a:cubicBezTo>
                  <a:cubicBezTo>
                    <a:pt x="28" y="50"/>
                    <a:pt x="28" y="49"/>
                    <a:pt x="29" y="51"/>
                  </a:cubicBezTo>
                  <a:cubicBezTo>
                    <a:pt x="29" y="52"/>
                    <a:pt x="29" y="52"/>
                    <a:pt x="29" y="52"/>
                  </a:cubicBezTo>
                  <a:cubicBezTo>
                    <a:pt x="29" y="53"/>
                    <a:pt x="29" y="53"/>
                    <a:pt x="29" y="53"/>
                  </a:cubicBezTo>
                  <a:cubicBezTo>
                    <a:pt x="29" y="53"/>
                    <a:pt x="27" y="54"/>
                    <a:pt x="26" y="56"/>
                  </a:cubicBezTo>
                  <a:cubicBezTo>
                    <a:pt x="25" y="58"/>
                    <a:pt x="25" y="57"/>
                    <a:pt x="25" y="58"/>
                  </a:cubicBezTo>
                  <a:cubicBezTo>
                    <a:pt x="24" y="58"/>
                    <a:pt x="24" y="58"/>
                    <a:pt x="24" y="58"/>
                  </a:cubicBezTo>
                  <a:cubicBezTo>
                    <a:pt x="23" y="58"/>
                    <a:pt x="23" y="58"/>
                    <a:pt x="23" y="58"/>
                  </a:cubicBezTo>
                  <a:cubicBezTo>
                    <a:pt x="23" y="57"/>
                    <a:pt x="23" y="57"/>
                    <a:pt x="23" y="57"/>
                  </a:cubicBezTo>
                  <a:cubicBezTo>
                    <a:pt x="23" y="56"/>
                    <a:pt x="23" y="56"/>
                    <a:pt x="23" y="56"/>
                  </a:cubicBezTo>
                  <a:cubicBezTo>
                    <a:pt x="24" y="54"/>
                    <a:pt x="24" y="54"/>
                    <a:pt x="24" y="54"/>
                  </a:cubicBezTo>
                  <a:cubicBezTo>
                    <a:pt x="23" y="55"/>
                    <a:pt x="23" y="55"/>
                    <a:pt x="21" y="56"/>
                  </a:cubicBezTo>
                  <a:cubicBezTo>
                    <a:pt x="21" y="54"/>
                    <a:pt x="21" y="54"/>
                    <a:pt x="21" y="52"/>
                  </a:cubicBezTo>
                  <a:cubicBezTo>
                    <a:pt x="22" y="51"/>
                    <a:pt x="22" y="51"/>
                    <a:pt x="22" y="51"/>
                  </a:cubicBezTo>
                  <a:cubicBezTo>
                    <a:pt x="21" y="52"/>
                    <a:pt x="21" y="52"/>
                    <a:pt x="21" y="52"/>
                  </a:cubicBezTo>
                  <a:cubicBezTo>
                    <a:pt x="20" y="53"/>
                    <a:pt x="20" y="53"/>
                    <a:pt x="20" y="53"/>
                  </a:cubicBezTo>
                  <a:cubicBezTo>
                    <a:pt x="20" y="55"/>
                    <a:pt x="21" y="54"/>
                    <a:pt x="20" y="56"/>
                  </a:cubicBezTo>
                  <a:cubicBezTo>
                    <a:pt x="19" y="57"/>
                    <a:pt x="19" y="57"/>
                    <a:pt x="19" y="57"/>
                  </a:cubicBezTo>
                  <a:cubicBezTo>
                    <a:pt x="18" y="58"/>
                    <a:pt x="18" y="58"/>
                    <a:pt x="18" y="58"/>
                  </a:cubicBezTo>
                  <a:cubicBezTo>
                    <a:pt x="18" y="58"/>
                    <a:pt x="18" y="58"/>
                    <a:pt x="18" y="58"/>
                  </a:cubicBezTo>
                  <a:cubicBezTo>
                    <a:pt x="17" y="59"/>
                    <a:pt x="17" y="59"/>
                    <a:pt x="17" y="59"/>
                  </a:cubicBezTo>
                  <a:cubicBezTo>
                    <a:pt x="17" y="57"/>
                    <a:pt x="17" y="55"/>
                    <a:pt x="16" y="53"/>
                  </a:cubicBezTo>
                  <a:cubicBezTo>
                    <a:pt x="16" y="54"/>
                    <a:pt x="16" y="54"/>
                    <a:pt x="16" y="54"/>
                  </a:cubicBezTo>
                  <a:cubicBezTo>
                    <a:pt x="16" y="56"/>
                    <a:pt x="16" y="56"/>
                    <a:pt x="16" y="57"/>
                  </a:cubicBezTo>
                  <a:cubicBezTo>
                    <a:pt x="16" y="58"/>
                    <a:pt x="16" y="58"/>
                    <a:pt x="16" y="58"/>
                  </a:cubicBezTo>
                  <a:cubicBezTo>
                    <a:pt x="15" y="60"/>
                    <a:pt x="15" y="60"/>
                    <a:pt x="15" y="60"/>
                  </a:cubicBezTo>
                  <a:cubicBezTo>
                    <a:pt x="14" y="60"/>
                    <a:pt x="14" y="60"/>
                    <a:pt x="14" y="60"/>
                  </a:cubicBezTo>
                  <a:cubicBezTo>
                    <a:pt x="13" y="60"/>
                    <a:pt x="13" y="60"/>
                    <a:pt x="13" y="60"/>
                  </a:cubicBezTo>
                  <a:cubicBezTo>
                    <a:pt x="12" y="59"/>
                    <a:pt x="13" y="59"/>
                    <a:pt x="12" y="58"/>
                  </a:cubicBezTo>
                  <a:cubicBezTo>
                    <a:pt x="12" y="56"/>
                    <a:pt x="12" y="56"/>
                    <a:pt x="12" y="56"/>
                  </a:cubicBezTo>
                  <a:cubicBezTo>
                    <a:pt x="11" y="55"/>
                    <a:pt x="11" y="55"/>
                    <a:pt x="11" y="55"/>
                  </a:cubicBezTo>
                  <a:cubicBezTo>
                    <a:pt x="11" y="54"/>
                    <a:pt x="12" y="53"/>
                    <a:pt x="10" y="49"/>
                  </a:cubicBezTo>
                  <a:cubicBezTo>
                    <a:pt x="10" y="48"/>
                    <a:pt x="10" y="48"/>
                    <a:pt x="10" y="48"/>
                  </a:cubicBezTo>
                  <a:cubicBezTo>
                    <a:pt x="10" y="48"/>
                    <a:pt x="9" y="44"/>
                    <a:pt x="9" y="44"/>
                  </a:cubicBezTo>
                  <a:cubicBezTo>
                    <a:pt x="10" y="42"/>
                    <a:pt x="10" y="42"/>
                    <a:pt x="10" y="42"/>
                  </a:cubicBezTo>
                  <a:cubicBezTo>
                    <a:pt x="10" y="42"/>
                    <a:pt x="10" y="42"/>
                    <a:pt x="10" y="42"/>
                  </a:cubicBezTo>
                  <a:cubicBezTo>
                    <a:pt x="8" y="41"/>
                    <a:pt x="9" y="41"/>
                    <a:pt x="8" y="41"/>
                  </a:cubicBezTo>
                  <a:cubicBezTo>
                    <a:pt x="7" y="41"/>
                    <a:pt x="7" y="41"/>
                    <a:pt x="7" y="41"/>
                  </a:cubicBezTo>
                  <a:cubicBezTo>
                    <a:pt x="8" y="39"/>
                    <a:pt x="8" y="39"/>
                    <a:pt x="8" y="39"/>
                  </a:cubicBezTo>
                  <a:cubicBezTo>
                    <a:pt x="7" y="37"/>
                    <a:pt x="7" y="38"/>
                    <a:pt x="6" y="36"/>
                  </a:cubicBezTo>
                  <a:cubicBezTo>
                    <a:pt x="8" y="30"/>
                    <a:pt x="7" y="34"/>
                    <a:pt x="8" y="29"/>
                  </a:cubicBezTo>
                  <a:cubicBezTo>
                    <a:pt x="8" y="29"/>
                    <a:pt x="8" y="29"/>
                    <a:pt x="8" y="29"/>
                  </a:cubicBezTo>
                  <a:cubicBezTo>
                    <a:pt x="7" y="28"/>
                    <a:pt x="7" y="28"/>
                    <a:pt x="7" y="28"/>
                  </a:cubicBezTo>
                  <a:cubicBezTo>
                    <a:pt x="5" y="28"/>
                    <a:pt x="5" y="28"/>
                    <a:pt x="5" y="28"/>
                  </a:cubicBezTo>
                  <a:cubicBezTo>
                    <a:pt x="4" y="27"/>
                    <a:pt x="4" y="27"/>
                    <a:pt x="4" y="27"/>
                  </a:cubicBezTo>
                  <a:cubicBezTo>
                    <a:pt x="3" y="26"/>
                    <a:pt x="3" y="26"/>
                    <a:pt x="3" y="26"/>
                  </a:cubicBezTo>
                  <a:cubicBezTo>
                    <a:pt x="3" y="26"/>
                    <a:pt x="3" y="26"/>
                    <a:pt x="3" y="26"/>
                  </a:cubicBezTo>
                  <a:cubicBezTo>
                    <a:pt x="2" y="26"/>
                    <a:pt x="2" y="26"/>
                    <a:pt x="2" y="26"/>
                  </a:cubicBezTo>
                  <a:cubicBezTo>
                    <a:pt x="1" y="26"/>
                    <a:pt x="1" y="26"/>
                    <a:pt x="1" y="26"/>
                  </a:cubicBezTo>
                  <a:cubicBezTo>
                    <a:pt x="0" y="25"/>
                    <a:pt x="0" y="25"/>
                    <a:pt x="0" y="24"/>
                  </a:cubicBezTo>
                  <a:cubicBezTo>
                    <a:pt x="0" y="23"/>
                    <a:pt x="0" y="22"/>
                    <a:pt x="1" y="21"/>
                  </a:cubicBezTo>
                  <a:cubicBezTo>
                    <a:pt x="2" y="21"/>
                    <a:pt x="2" y="21"/>
                    <a:pt x="2" y="21"/>
                  </a:cubicBezTo>
                  <a:cubicBezTo>
                    <a:pt x="3" y="21"/>
                    <a:pt x="3" y="21"/>
                    <a:pt x="3" y="21"/>
                  </a:cubicBezTo>
                  <a:cubicBezTo>
                    <a:pt x="3" y="21"/>
                    <a:pt x="3" y="21"/>
                    <a:pt x="3" y="21"/>
                  </a:cubicBezTo>
                  <a:cubicBezTo>
                    <a:pt x="4" y="20"/>
                    <a:pt x="4" y="20"/>
                    <a:pt x="4" y="20"/>
                  </a:cubicBezTo>
                  <a:cubicBezTo>
                    <a:pt x="5" y="17"/>
                    <a:pt x="5" y="17"/>
                    <a:pt x="5" y="17"/>
                  </a:cubicBezTo>
                  <a:cubicBezTo>
                    <a:pt x="7" y="17"/>
                    <a:pt x="7" y="17"/>
                    <a:pt x="8" y="18"/>
                  </a:cubicBezTo>
                  <a:cubicBezTo>
                    <a:pt x="9" y="17"/>
                    <a:pt x="8" y="18"/>
                    <a:pt x="9" y="17"/>
                  </a:cubicBezTo>
                  <a:cubicBezTo>
                    <a:pt x="10" y="17"/>
                    <a:pt x="10" y="17"/>
                    <a:pt x="10" y="17"/>
                  </a:cubicBezTo>
                  <a:cubicBezTo>
                    <a:pt x="10" y="16"/>
                    <a:pt x="10" y="16"/>
                    <a:pt x="10" y="16"/>
                  </a:cubicBezTo>
                  <a:cubicBezTo>
                    <a:pt x="10" y="16"/>
                    <a:pt x="10" y="16"/>
                    <a:pt x="10" y="16"/>
                  </a:cubicBezTo>
                  <a:cubicBezTo>
                    <a:pt x="9" y="16"/>
                    <a:pt x="9" y="16"/>
                    <a:pt x="9" y="16"/>
                  </a:cubicBezTo>
                  <a:cubicBezTo>
                    <a:pt x="9" y="15"/>
                    <a:pt x="9" y="15"/>
                    <a:pt x="9" y="15"/>
                  </a:cubicBezTo>
                  <a:cubicBezTo>
                    <a:pt x="8" y="14"/>
                    <a:pt x="8" y="14"/>
                    <a:pt x="8" y="14"/>
                  </a:cubicBezTo>
                  <a:cubicBezTo>
                    <a:pt x="8" y="14"/>
                    <a:pt x="8" y="14"/>
                    <a:pt x="8" y="14"/>
                  </a:cubicBezTo>
                  <a:cubicBezTo>
                    <a:pt x="6" y="14"/>
                    <a:pt x="6" y="14"/>
                    <a:pt x="6" y="14"/>
                  </a:cubicBezTo>
                  <a:cubicBezTo>
                    <a:pt x="5" y="13"/>
                    <a:pt x="5" y="13"/>
                    <a:pt x="5" y="13"/>
                  </a:cubicBezTo>
                  <a:cubicBezTo>
                    <a:pt x="3" y="11"/>
                    <a:pt x="4" y="11"/>
                    <a:pt x="2" y="10"/>
                  </a:cubicBezTo>
                  <a:cubicBezTo>
                    <a:pt x="1" y="10"/>
                    <a:pt x="1" y="10"/>
                    <a:pt x="1" y="10"/>
                  </a:cubicBezTo>
                  <a:cubicBezTo>
                    <a:pt x="1" y="9"/>
                    <a:pt x="1" y="9"/>
                    <a:pt x="1" y="9"/>
                  </a:cubicBezTo>
                  <a:cubicBezTo>
                    <a:pt x="0" y="9"/>
                    <a:pt x="0" y="9"/>
                    <a:pt x="0" y="9"/>
                  </a:cubicBezTo>
                  <a:cubicBezTo>
                    <a:pt x="1" y="8"/>
                    <a:pt x="1" y="8"/>
                    <a:pt x="1" y="8"/>
                  </a:cubicBezTo>
                  <a:cubicBezTo>
                    <a:pt x="1" y="7"/>
                    <a:pt x="1" y="7"/>
                    <a:pt x="1" y="6"/>
                  </a:cubicBezTo>
                  <a:cubicBezTo>
                    <a:pt x="2" y="5"/>
                    <a:pt x="4" y="3"/>
                    <a:pt x="4" y="3"/>
                  </a:cubicBezTo>
                  <a:cubicBezTo>
                    <a:pt x="4" y="2"/>
                    <a:pt x="4" y="2"/>
                    <a:pt x="4" y="2"/>
                  </a:cubicBezTo>
                  <a:cubicBezTo>
                    <a:pt x="4" y="2"/>
                    <a:pt x="4" y="2"/>
                    <a:pt x="4" y="2"/>
                  </a:cubicBezTo>
                  <a:cubicBezTo>
                    <a:pt x="4" y="1"/>
                    <a:pt x="4" y="1"/>
                    <a:pt x="4" y="1"/>
                  </a:cubicBezTo>
                  <a:cubicBezTo>
                    <a:pt x="3" y="1"/>
                    <a:pt x="3" y="1"/>
                    <a:pt x="3" y="1"/>
                  </a:cubicBezTo>
                  <a:cubicBezTo>
                    <a:pt x="3" y="1"/>
                    <a:pt x="3" y="1"/>
                    <a:pt x="3" y="1"/>
                  </a:cubicBezTo>
                  <a:cubicBezTo>
                    <a:pt x="4" y="0"/>
                    <a:pt x="4" y="0"/>
                    <a:pt x="4" y="0"/>
                  </a:cubicBezTo>
                  <a:cubicBezTo>
                    <a:pt x="4" y="0"/>
                    <a:pt x="4" y="0"/>
                    <a:pt x="4" y="0"/>
                  </a:cubicBezTo>
                  <a:cubicBezTo>
                    <a:pt x="6" y="1"/>
                    <a:pt x="6" y="1"/>
                    <a:pt x="7" y="3"/>
                  </a:cubicBezTo>
                  <a:cubicBezTo>
                    <a:pt x="7" y="4"/>
                    <a:pt x="7" y="4"/>
                    <a:pt x="7" y="4"/>
                  </a:cubicBezTo>
                  <a:cubicBezTo>
                    <a:pt x="8" y="4"/>
                    <a:pt x="7" y="4"/>
                    <a:pt x="8" y="4"/>
                  </a:cubicBezTo>
                  <a:cubicBezTo>
                    <a:pt x="9" y="4"/>
                    <a:pt x="9" y="4"/>
                    <a:pt x="9"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2"/>
                    <a:pt x="10" y="2"/>
                    <a:pt x="10" y="2"/>
                  </a:cubicBezTo>
                  <a:cubicBezTo>
                    <a:pt x="10" y="2"/>
                    <a:pt x="10" y="2"/>
                    <a:pt x="10" y="2"/>
                  </a:cubicBezTo>
                  <a:cubicBezTo>
                    <a:pt x="11" y="2"/>
                    <a:pt x="11" y="2"/>
                    <a:pt x="11" y="2"/>
                  </a:cubicBezTo>
                  <a:cubicBezTo>
                    <a:pt x="11" y="3"/>
                    <a:pt x="11" y="3"/>
                    <a:pt x="11" y="3"/>
                  </a:cubicBezTo>
                  <a:cubicBezTo>
                    <a:pt x="12" y="3"/>
                    <a:pt x="12" y="3"/>
                    <a:pt x="12" y="3"/>
                  </a:cubicBezTo>
                  <a:cubicBezTo>
                    <a:pt x="12" y="5"/>
                    <a:pt x="12" y="5"/>
                    <a:pt x="12" y="5"/>
                  </a:cubicBezTo>
                  <a:cubicBezTo>
                    <a:pt x="13" y="6"/>
                    <a:pt x="13" y="6"/>
                    <a:pt x="13" y="6"/>
                  </a:cubicBezTo>
                  <a:cubicBezTo>
                    <a:pt x="14" y="7"/>
                    <a:pt x="14" y="7"/>
                    <a:pt x="16" y="8"/>
                  </a:cubicBezTo>
                  <a:cubicBezTo>
                    <a:pt x="17" y="7"/>
                    <a:pt x="17" y="7"/>
                    <a:pt x="17" y="7"/>
                  </a:cubicBezTo>
                  <a:cubicBezTo>
                    <a:pt x="17" y="6"/>
                    <a:pt x="17" y="6"/>
                    <a:pt x="17" y="6"/>
                  </a:cubicBezTo>
                  <a:cubicBezTo>
                    <a:pt x="17" y="6"/>
                    <a:pt x="17" y="6"/>
                    <a:pt x="17" y="6"/>
                  </a:cubicBezTo>
                  <a:cubicBezTo>
                    <a:pt x="17" y="5"/>
                    <a:pt x="17" y="5"/>
                    <a:pt x="17" y="5"/>
                  </a:cubicBezTo>
                  <a:cubicBezTo>
                    <a:pt x="18" y="5"/>
                    <a:pt x="18" y="5"/>
                    <a:pt x="18" y="5"/>
                  </a:cubicBezTo>
                  <a:cubicBezTo>
                    <a:pt x="18" y="5"/>
                    <a:pt x="18" y="5"/>
                    <a:pt x="18" y="5"/>
                  </a:cubicBezTo>
                  <a:cubicBezTo>
                    <a:pt x="19" y="5"/>
                    <a:pt x="19" y="5"/>
                    <a:pt x="19" y="5"/>
                  </a:cubicBezTo>
                  <a:cubicBezTo>
                    <a:pt x="20" y="8"/>
                    <a:pt x="20" y="8"/>
                    <a:pt x="20" y="8"/>
                  </a:cubicBezTo>
                  <a:cubicBezTo>
                    <a:pt x="20" y="9"/>
                    <a:pt x="20" y="9"/>
                    <a:pt x="20" y="9"/>
                  </a:cubicBezTo>
                  <a:cubicBezTo>
                    <a:pt x="20" y="13"/>
                    <a:pt x="20" y="16"/>
                    <a:pt x="20" y="16"/>
                  </a:cubicBezTo>
                  <a:cubicBezTo>
                    <a:pt x="20" y="16"/>
                    <a:pt x="20" y="16"/>
                    <a:pt x="20" y="16"/>
                  </a:cubicBezTo>
                  <a:cubicBezTo>
                    <a:pt x="20" y="16"/>
                    <a:pt x="20" y="16"/>
                    <a:pt x="20" y="16"/>
                  </a:cubicBezTo>
                  <a:cubicBezTo>
                    <a:pt x="20" y="16"/>
                    <a:pt x="20" y="16"/>
                    <a:pt x="20" y="16"/>
                  </a:cubicBezTo>
                  <a:cubicBezTo>
                    <a:pt x="27" y="18"/>
                    <a:pt x="22" y="18"/>
                    <a:pt x="36" y="17"/>
                  </a:cubicBezTo>
                  <a:cubicBezTo>
                    <a:pt x="39" y="18"/>
                    <a:pt x="37" y="18"/>
                    <a:pt x="45" y="18"/>
                  </a:cubicBezTo>
                  <a:cubicBezTo>
                    <a:pt x="47" y="18"/>
                    <a:pt x="47" y="19"/>
                    <a:pt x="50" y="20"/>
                  </a:cubicBezTo>
                  <a:cubicBezTo>
                    <a:pt x="50" y="21"/>
                    <a:pt x="50" y="21"/>
                    <a:pt x="50" y="21"/>
                  </a:cubicBezTo>
                  <a:cubicBezTo>
                    <a:pt x="50" y="21"/>
                    <a:pt x="50" y="21"/>
                    <a:pt x="50" y="21"/>
                  </a:cubicBezTo>
                  <a:cubicBezTo>
                    <a:pt x="49" y="22"/>
                    <a:pt x="49" y="22"/>
                    <a:pt x="49" y="22"/>
                  </a:cubicBezTo>
                  <a:cubicBezTo>
                    <a:pt x="49" y="22"/>
                    <a:pt x="49" y="22"/>
                    <a:pt x="49" y="22"/>
                  </a:cubicBezTo>
                  <a:cubicBezTo>
                    <a:pt x="47" y="21"/>
                    <a:pt x="47" y="21"/>
                    <a:pt x="47" y="21"/>
                  </a:cubicBezTo>
                  <a:cubicBezTo>
                    <a:pt x="47" y="21"/>
                    <a:pt x="47" y="21"/>
                    <a:pt x="47" y="21"/>
                  </a:cubicBezTo>
                  <a:cubicBezTo>
                    <a:pt x="47" y="22"/>
                    <a:pt x="47" y="22"/>
                    <a:pt x="47" y="22"/>
                  </a:cubicBezTo>
                  <a:cubicBezTo>
                    <a:pt x="46" y="25"/>
                    <a:pt x="46" y="25"/>
                    <a:pt x="46" y="27"/>
                  </a:cubicBezTo>
                  <a:cubicBezTo>
                    <a:pt x="45" y="27"/>
                    <a:pt x="45" y="27"/>
                    <a:pt x="45" y="27"/>
                  </a:cubicBezTo>
                  <a:cubicBezTo>
                    <a:pt x="45" y="27"/>
                    <a:pt x="45" y="27"/>
                    <a:pt x="45" y="27"/>
                  </a:cubicBezTo>
                  <a:cubicBezTo>
                    <a:pt x="44" y="27"/>
                    <a:pt x="44" y="27"/>
                    <a:pt x="44" y="28"/>
                  </a:cubicBezTo>
                  <a:cubicBezTo>
                    <a:pt x="43" y="28"/>
                    <a:pt x="43" y="29"/>
                    <a:pt x="43" y="30"/>
                  </a:cubicBezTo>
                  <a:cubicBezTo>
                    <a:pt x="43" y="30"/>
                    <a:pt x="43" y="30"/>
                    <a:pt x="43" y="30"/>
                  </a:cubicBezTo>
                  <a:cubicBezTo>
                    <a:pt x="42" y="29"/>
                    <a:pt x="42" y="29"/>
                    <a:pt x="42" y="29"/>
                  </a:cubicBezTo>
                  <a:cubicBezTo>
                    <a:pt x="41" y="29"/>
                    <a:pt x="41" y="29"/>
                    <a:pt x="41" y="30"/>
                  </a:cubicBezTo>
                  <a:cubicBezTo>
                    <a:pt x="40" y="30"/>
                    <a:pt x="40" y="30"/>
                    <a:pt x="40" y="30"/>
                  </a:cubicBezTo>
                  <a:cubicBezTo>
                    <a:pt x="40" y="31"/>
                    <a:pt x="40" y="31"/>
                    <a:pt x="40" y="31"/>
                  </a:cubicBezTo>
                  <a:cubicBezTo>
                    <a:pt x="39" y="31"/>
                    <a:pt x="39" y="31"/>
                    <a:pt x="39" y="31"/>
                  </a:cubicBezTo>
                  <a:cubicBezTo>
                    <a:pt x="38" y="31"/>
                    <a:pt x="38" y="31"/>
                    <a:pt x="38" y="31"/>
                  </a:cubicBezTo>
                  <a:cubicBezTo>
                    <a:pt x="37" y="31"/>
                    <a:pt x="37" y="31"/>
                    <a:pt x="37" y="31"/>
                  </a:cubicBezTo>
                  <a:cubicBezTo>
                    <a:pt x="37" y="31"/>
                    <a:pt x="37" y="31"/>
                    <a:pt x="37" y="32"/>
                  </a:cubicBezTo>
                  <a:cubicBezTo>
                    <a:pt x="36" y="33"/>
                    <a:pt x="36" y="33"/>
                    <a:pt x="36" y="33"/>
                  </a:cubicBezTo>
                  <a:cubicBezTo>
                    <a:pt x="35" y="35"/>
                    <a:pt x="35" y="35"/>
                    <a:pt x="35" y="36"/>
                  </a:cubicBezTo>
                  <a:cubicBezTo>
                    <a:pt x="35" y="37"/>
                    <a:pt x="35" y="37"/>
                    <a:pt x="35" y="37"/>
                  </a:cubicBezTo>
                  <a:cubicBezTo>
                    <a:pt x="36" y="40"/>
                    <a:pt x="36" y="39"/>
                    <a:pt x="37" y="43"/>
                  </a:cubicBezTo>
                  <a:cubicBezTo>
                    <a:pt x="37" y="43"/>
                    <a:pt x="37" y="43"/>
                    <a:pt x="37" y="43"/>
                  </a:cubicBezTo>
                  <a:cubicBezTo>
                    <a:pt x="37" y="43"/>
                    <a:pt x="37" y="43"/>
                    <a:pt x="37" y="43"/>
                  </a:cubicBezTo>
                  <a:cubicBezTo>
                    <a:pt x="37" y="43"/>
                    <a:pt x="37" y="43"/>
                    <a:pt x="37" y="43"/>
                  </a:cubicBezTo>
                  <a:cubicBezTo>
                    <a:pt x="37" y="42"/>
                    <a:pt x="37" y="43"/>
                    <a:pt x="37" y="42"/>
                  </a:cubicBezTo>
                  <a:cubicBezTo>
                    <a:pt x="38" y="42"/>
                    <a:pt x="38" y="42"/>
                    <a:pt x="38" y="42"/>
                  </a:cubicBezTo>
                  <a:cubicBezTo>
                    <a:pt x="38" y="42"/>
                    <a:pt x="38" y="42"/>
                    <a:pt x="38" y="42"/>
                  </a:cubicBezTo>
                  <a:cubicBezTo>
                    <a:pt x="38" y="42"/>
                    <a:pt x="38" y="42"/>
                    <a:pt x="39" y="44"/>
                  </a:cubicBezTo>
                  <a:cubicBezTo>
                    <a:pt x="39" y="44"/>
                    <a:pt x="39" y="44"/>
                    <a:pt x="39" y="44"/>
                  </a:cubicBezTo>
                  <a:cubicBezTo>
                    <a:pt x="40" y="44"/>
                    <a:pt x="40" y="44"/>
                    <a:pt x="40" y="44"/>
                  </a:cubicBezTo>
                  <a:cubicBezTo>
                    <a:pt x="41" y="44"/>
                    <a:pt x="41" y="44"/>
                    <a:pt x="41" y="44"/>
                  </a:cubicBezTo>
                  <a:cubicBezTo>
                    <a:pt x="42" y="43"/>
                    <a:pt x="42" y="43"/>
                    <a:pt x="42" y="43"/>
                  </a:cubicBezTo>
                  <a:cubicBezTo>
                    <a:pt x="42" y="43"/>
                    <a:pt x="42" y="43"/>
                    <a:pt x="42" y="43"/>
                  </a:cubicBezTo>
                  <a:cubicBezTo>
                    <a:pt x="42" y="41"/>
                    <a:pt x="42" y="42"/>
                    <a:pt x="42" y="41"/>
                  </a:cubicBezTo>
                  <a:cubicBezTo>
                    <a:pt x="42" y="40"/>
                    <a:pt x="42" y="40"/>
                    <a:pt x="42" y="40"/>
                  </a:cubicBezTo>
                  <a:cubicBezTo>
                    <a:pt x="43" y="38"/>
                    <a:pt x="43" y="38"/>
                    <a:pt x="43" y="38"/>
                  </a:cubicBezTo>
                  <a:cubicBezTo>
                    <a:pt x="44" y="38"/>
                    <a:pt x="44" y="38"/>
                    <a:pt x="44" y="38"/>
                  </a:cubicBezTo>
                  <a:cubicBezTo>
                    <a:pt x="44" y="37"/>
                    <a:pt x="44" y="37"/>
                    <a:pt x="44" y="36"/>
                  </a:cubicBezTo>
                  <a:cubicBezTo>
                    <a:pt x="44" y="36"/>
                    <a:pt x="44" y="36"/>
                    <a:pt x="44" y="36"/>
                  </a:cubicBezTo>
                  <a:cubicBezTo>
                    <a:pt x="45" y="36"/>
                    <a:pt x="45" y="36"/>
                    <a:pt x="45" y="36"/>
                  </a:cubicBezTo>
                  <a:cubicBezTo>
                    <a:pt x="46" y="35"/>
                    <a:pt x="46" y="35"/>
                    <a:pt x="46" y="35"/>
                  </a:cubicBezTo>
                  <a:cubicBezTo>
                    <a:pt x="46" y="35"/>
                    <a:pt x="46" y="35"/>
                    <a:pt x="46" y="35"/>
                  </a:cubicBezTo>
                  <a:cubicBezTo>
                    <a:pt x="46" y="36"/>
                    <a:pt x="46" y="36"/>
                    <a:pt x="46" y="36"/>
                  </a:cubicBezTo>
                  <a:cubicBezTo>
                    <a:pt x="47" y="36"/>
                    <a:pt x="47" y="36"/>
                    <a:pt x="47" y="36"/>
                  </a:cubicBezTo>
                  <a:cubicBezTo>
                    <a:pt x="49" y="46"/>
                    <a:pt x="47" y="37"/>
                    <a:pt x="48" y="45"/>
                  </a:cubicBezTo>
                  <a:cubicBezTo>
                    <a:pt x="49" y="45"/>
                    <a:pt x="49" y="45"/>
                    <a:pt x="49" y="45"/>
                  </a:cubicBezTo>
                  <a:cubicBezTo>
                    <a:pt x="49" y="47"/>
                    <a:pt x="49" y="47"/>
                    <a:pt x="50" y="48"/>
                  </a:cubicBezTo>
                  <a:cubicBezTo>
                    <a:pt x="50" y="48"/>
                    <a:pt x="51" y="56"/>
                    <a:pt x="51" y="56"/>
                  </a:cubicBezTo>
                  <a:close/>
                  <a:moveTo>
                    <a:pt x="29" y="45"/>
                  </a:moveTo>
                  <a:cubicBezTo>
                    <a:pt x="29" y="45"/>
                    <a:pt x="29" y="45"/>
                    <a:pt x="29" y="45"/>
                  </a:cubicBezTo>
                  <a:cubicBezTo>
                    <a:pt x="29" y="45"/>
                    <a:pt x="29" y="45"/>
                    <a:pt x="28" y="44"/>
                  </a:cubicBezTo>
                  <a:cubicBezTo>
                    <a:pt x="28" y="44"/>
                    <a:pt x="28" y="44"/>
                    <a:pt x="28" y="44"/>
                  </a:cubicBezTo>
                  <a:cubicBezTo>
                    <a:pt x="28" y="44"/>
                    <a:pt x="28" y="44"/>
                    <a:pt x="28" y="44"/>
                  </a:cubicBezTo>
                  <a:cubicBezTo>
                    <a:pt x="29" y="45"/>
                    <a:pt x="29" y="45"/>
                    <a:pt x="29" y="45"/>
                  </a:cubicBezTo>
                  <a:close/>
                  <a:moveTo>
                    <a:pt x="31" y="55"/>
                  </a:moveTo>
                  <a:cubicBezTo>
                    <a:pt x="29" y="56"/>
                    <a:pt x="29" y="56"/>
                    <a:pt x="29" y="56"/>
                  </a:cubicBezTo>
                  <a:cubicBezTo>
                    <a:pt x="28" y="55"/>
                    <a:pt x="28" y="55"/>
                    <a:pt x="28" y="55"/>
                  </a:cubicBezTo>
                  <a:cubicBezTo>
                    <a:pt x="30" y="52"/>
                    <a:pt x="30" y="52"/>
                    <a:pt x="30" y="52"/>
                  </a:cubicBezTo>
                  <a:cubicBezTo>
                    <a:pt x="29" y="51"/>
                    <a:pt x="30" y="51"/>
                    <a:pt x="29" y="50"/>
                  </a:cubicBezTo>
                  <a:cubicBezTo>
                    <a:pt x="28" y="49"/>
                    <a:pt x="28" y="49"/>
                    <a:pt x="28" y="49"/>
                  </a:cubicBezTo>
                  <a:cubicBezTo>
                    <a:pt x="28" y="48"/>
                    <a:pt x="28" y="48"/>
                    <a:pt x="28" y="48"/>
                  </a:cubicBezTo>
                  <a:cubicBezTo>
                    <a:pt x="28" y="47"/>
                    <a:pt x="28" y="47"/>
                    <a:pt x="28" y="46"/>
                  </a:cubicBezTo>
                  <a:cubicBezTo>
                    <a:pt x="29" y="46"/>
                    <a:pt x="29" y="46"/>
                    <a:pt x="29" y="46"/>
                  </a:cubicBezTo>
                  <a:cubicBezTo>
                    <a:pt x="29" y="46"/>
                    <a:pt x="29" y="46"/>
                    <a:pt x="29" y="46"/>
                  </a:cubicBezTo>
                  <a:cubicBezTo>
                    <a:pt x="30" y="49"/>
                    <a:pt x="29" y="47"/>
                    <a:pt x="32" y="50"/>
                  </a:cubicBezTo>
                  <a:cubicBezTo>
                    <a:pt x="32" y="52"/>
                    <a:pt x="32" y="52"/>
                    <a:pt x="31" y="54"/>
                  </a:cubicBezTo>
                  <a:cubicBezTo>
                    <a:pt x="31" y="55"/>
                    <a:pt x="31" y="55"/>
                    <a:pt x="31" y="55"/>
                  </a:cubicBezTo>
                  <a:close/>
                  <a:moveTo>
                    <a:pt x="39" y="52"/>
                  </a:moveTo>
                  <a:cubicBezTo>
                    <a:pt x="39" y="52"/>
                    <a:pt x="39" y="52"/>
                    <a:pt x="39" y="52"/>
                  </a:cubicBezTo>
                  <a:cubicBezTo>
                    <a:pt x="38" y="52"/>
                    <a:pt x="38" y="52"/>
                    <a:pt x="38" y="52"/>
                  </a:cubicBezTo>
                  <a:cubicBezTo>
                    <a:pt x="38" y="50"/>
                    <a:pt x="38" y="50"/>
                    <a:pt x="38" y="50"/>
                  </a:cubicBezTo>
                  <a:cubicBezTo>
                    <a:pt x="38" y="49"/>
                    <a:pt x="38" y="49"/>
                    <a:pt x="38" y="49"/>
                  </a:cubicBezTo>
                  <a:cubicBezTo>
                    <a:pt x="38" y="49"/>
                    <a:pt x="38" y="49"/>
                    <a:pt x="38" y="49"/>
                  </a:cubicBezTo>
                  <a:cubicBezTo>
                    <a:pt x="39" y="49"/>
                    <a:pt x="39" y="51"/>
                    <a:pt x="39" y="52"/>
                  </a:cubicBezTo>
                  <a:close/>
                  <a:moveTo>
                    <a:pt x="35" y="54"/>
                  </a:moveTo>
                  <a:cubicBezTo>
                    <a:pt x="34" y="55"/>
                    <a:pt x="34" y="55"/>
                    <a:pt x="34" y="55"/>
                  </a:cubicBezTo>
                  <a:cubicBezTo>
                    <a:pt x="34" y="50"/>
                    <a:pt x="34" y="50"/>
                    <a:pt x="34" y="50"/>
                  </a:cubicBezTo>
                  <a:cubicBezTo>
                    <a:pt x="35" y="52"/>
                    <a:pt x="35" y="52"/>
                    <a:pt x="35" y="53"/>
                  </a:cubicBezTo>
                  <a:lnTo>
                    <a:pt x="35" y="54"/>
                  </a:lnTo>
                  <a:close/>
                  <a:moveTo>
                    <a:pt x="43" y="58"/>
                  </a:moveTo>
                  <a:cubicBezTo>
                    <a:pt x="43" y="59"/>
                    <a:pt x="43" y="59"/>
                    <a:pt x="43" y="59"/>
                  </a:cubicBezTo>
                  <a:cubicBezTo>
                    <a:pt x="42" y="58"/>
                    <a:pt x="42" y="58"/>
                    <a:pt x="42" y="58"/>
                  </a:cubicBezTo>
                  <a:cubicBezTo>
                    <a:pt x="43" y="57"/>
                    <a:pt x="43" y="58"/>
                    <a:pt x="43" y="57"/>
                  </a:cubicBezTo>
                  <a:cubicBezTo>
                    <a:pt x="43" y="57"/>
                    <a:pt x="43" y="57"/>
                    <a:pt x="43" y="57"/>
                  </a:cubicBezTo>
                  <a:cubicBezTo>
                    <a:pt x="43" y="58"/>
                    <a:pt x="43" y="58"/>
                    <a:pt x="43" y="58"/>
                  </a:cubicBezTo>
                  <a:cubicBezTo>
                    <a:pt x="43" y="58"/>
                    <a:pt x="43" y="58"/>
                    <a:pt x="43" y="58"/>
                  </a:cubicBezTo>
                  <a:close/>
                  <a:moveTo>
                    <a:pt x="44" y="62"/>
                  </a:moveTo>
                  <a:cubicBezTo>
                    <a:pt x="43" y="62"/>
                    <a:pt x="43" y="62"/>
                    <a:pt x="43" y="62"/>
                  </a:cubicBezTo>
                  <a:cubicBezTo>
                    <a:pt x="43" y="62"/>
                    <a:pt x="43" y="62"/>
                    <a:pt x="43" y="62"/>
                  </a:cubicBezTo>
                  <a:cubicBezTo>
                    <a:pt x="43" y="61"/>
                    <a:pt x="43" y="61"/>
                    <a:pt x="43" y="61"/>
                  </a:cubicBezTo>
                  <a:cubicBezTo>
                    <a:pt x="43" y="60"/>
                    <a:pt x="43" y="60"/>
                    <a:pt x="43" y="60"/>
                  </a:cubicBezTo>
                  <a:cubicBezTo>
                    <a:pt x="43" y="60"/>
                    <a:pt x="43" y="60"/>
                    <a:pt x="43" y="60"/>
                  </a:cubicBezTo>
                  <a:cubicBezTo>
                    <a:pt x="44" y="60"/>
                    <a:pt x="44" y="60"/>
                    <a:pt x="44" y="60"/>
                  </a:cubicBezTo>
                  <a:cubicBezTo>
                    <a:pt x="44" y="60"/>
                    <a:pt x="44" y="60"/>
                    <a:pt x="44" y="61"/>
                  </a:cubicBezTo>
                  <a:lnTo>
                    <a:pt x="44" y="62"/>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3">
              <a:extLst>
                <a:ext uri="{FF2B5EF4-FFF2-40B4-BE49-F238E27FC236}">
                  <a16:creationId xmlns:a16="http://schemas.microsoft.com/office/drawing/2014/main" id="{4F63D33F-7548-41C8-BCF6-0F1C575D6819}"/>
                </a:ext>
              </a:extLst>
            </p:cNvPr>
            <p:cNvSpPr>
              <a:spLocks/>
            </p:cNvSpPr>
            <p:nvPr/>
          </p:nvSpPr>
          <p:spPr bwMode="auto">
            <a:xfrm>
              <a:off x="11811275" y="6223980"/>
              <a:ext cx="180470" cy="147227"/>
            </a:xfrm>
            <a:custGeom>
              <a:avLst/>
              <a:gdLst>
                <a:gd name="T0" fmla="*/ 26 w 43"/>
                <a:gd name="T1" fmla="*/ 1 h 35"/>
                <a:gd name="T2" fmla="*/ 28 w 43"/>
                <a:gd name="T3" fmla="*/ 0 h 35"/>
                <a:gd name="T4" fmla="*/ 29 w 43"/>
                <a:gd name="T5" fmla="*/ 2 h 35"/>
                <a:gd name="T6" fmla="*/ 31 w 43"/>
                <a:gd name="T7" fmla="*/ 4 h 35"/>
                <a:gd name="T8" fmla="*/ 33 w 43"/>
                <a:gd name="T9" fmla="*/ 4 h 35"/>
                <a:gd name="T10" fmla="*/ 35 w 43"/>
                <a:gd name="T11" fmla="*/ 5 h 35"/>
                <a:gd name="T12" fmla="*/ 37 w 43"/>
                <a:gd name="T13" fmla="*/ 6 h 35"/>
                <a:gd name="T14" fmla="*/ 36 w 43"/>
                <a:gd name="T15" fmla="*/ 9 h 35"/>
                <a:gd name="T16" fmla="*/ 36 w 43"/>
                <a:gd name="T17" fmla="*/ 10 h 35"/>
                <a:gd name="T18" fmla="*/ 35 w 43"/>
                <a:gd name="T19" fmla="*/ 11 h 35"/>
                <a:gd name="T20" fmla="*/ 36 w 43"/>
                <a:gd name="T21" fmla="*/ 12 h 35"/>
                <a:gd name="T22" fmla="*/ 38 w 43"/>
                <a:gd name="T23" fmla="*/ 13 h 35"/>
                <a:gd name="T24" fmla="*/ 39 w 43"/>
                <a:gd name="T25" fmla="*/ 13 h 35"/>
                <a:gd name="T26" fmla="*/ 41 w 43"/>
                <a:gd name="T27" fmla="*/ 15 h 35"/>
                <a:gd name="T28" fmla="*/ 41 w 43"/>
                <a:gd name="T29" fmla="*/ 17 h 35"/>
                <a:gd name="T30" fmla="*/ 41 w 43"/>
                <a:gd name="T31" fmla="*/ 17 h 35"/>
                <a:gd name="T32" fmla="*/ 43 w 43"/>
                <a:gd name="T33" fmla="*/ 18 h 35"/>
                <a:gd name="T34" fmla="*/ 41 w 43"/>
                <a:gd name="T35" fmla="*/ 22 h 35"/>
                <a:gd name="T36" fmla="*/ 40 w 43"/>
                <a:gd name="T37" fmla="*/ 24 h 35"/>
                <a:gd name="T38" fmla="*/ 40 w 43"/>
                <a:gd name="T39" fmla="*/ 23 h 35"/>
                <a:gd name="T40" fmla="*/ 37 w 43"/>
                <a:gd name="T41" fmla="*/ 25 h 35"/>
                <a:gd name="T42" fmla="*/ 36 w 43"/>
                <a:gd name="T43" fmla="*/ 28 h 35"/>
                <a:gd name="T44" fmla="*/ 36 w 43"/>
                <a:gd name="T45" fmla="*/ 29 h 35"/>
                <a:gd name="T46" fmla="*/ 37 w 43"/>
                <a:gd name="T47" fmla="*/ 30 h 35"/>
                <a:gd name="T48" fmla="*/ 37 w 43"/>
                <a:gd name="T49" fmla="*/ 34 h 35"/>
                <a:gd name="T50" fmla="*/ 34 w 43"/>
                <a:gd name="T51" fmla="*/ 35 h 35"/>
                <a:gd name="T52" fmla="*/ 31 w 43"/>
                <a:gd name="T53" fmla="*/ 32 h 35"/>
                <a:gd name="T54" fmla="*/ 28 w 43"/>
                <a:gd name="T55" fmla="*/ 30 h 35"/>
                <a:gd name="T56" fmla="*/ 26 w 43"/>
                <a:gd name="T57" fmla="*/ 28 h 35"/>
                <a:gd name="T58" fmla="*/ 26 w 43"/>
                <a:gd name="T59" fmla="*/ 24 h 35"/>
                <a:gd name="T60" fmla="*/ 25 w 43"/>
                <a:gd name="T61" fmla="*/ 24 h 35"/>
                <a:gd name="T62" fmla="*/ 24 w 43"/>
                <a:gd name="T63" fmla="*/ 26 h 35"/>
                <a:gd name="T64" fmla="*/ 18 w 43"/>
                <a:gd name="T65" fmla="*/ 27 h 35"/>
                <a:gd name="T66" fmla="*/ 18 w 43"/>
                <a:gd name="T67" fmla="*/ 26 h 35"/>
                <a:gd name="T68" fmla="*/ 18 w 43"/>
                <a:gd name="T69" fmla="*/ 26 h 35"/>
                <a:gd name="T70" fmla="*/ 19 w 43"/>
                <a:gd name="T71" fmla="*/ 24 h 35"/>
                <a:gd name="T72" fmla="*/ 18 w 43"/>
                <a:gd name="T73" fmla="*/ 22 h 35"/>
                <a:gd name="T74" fmla="*/ 14 w 43"/>
                <a:gd name="T75" fmla="*/ 20 h 35"/>
                <a:gd name="T76" fmla="*/ 13 w 43"/>
                <a:gd name="T77" fmla="*/ 21 h 35"/>
                <a:gd name="T78" fmla="*/ 12 w 43"/>
                <a:gd name="T79" fmla="*/ 18 h 35"/>
                <a:gd name="T80" fmla="*/ 9 w 43"/>
                <a:gd name="T81" fmla="*/ 17 h 35"/>
                <a:gd name="T82" fmla="*/ 8 w 43"/>
                <a:gd name="T83" fmla="*/ 14 h 35"/>
                <a:gd name="T84" fmla="*/ 6 w 43"/>
                <a:gd name="T85" fmla="*/ 12 h 35"/>
                <a:gd name="T86" fmla="*/ 4 w 43"/>
                <a:gd name="T87" fmla="*/ 13 h 35"/>
                <a:gd name="T88" fmla="*/ 1 w 43"/>
                <a:gd name="T89" fmla="*/ 11 h 35"/>
                <a:gd name="T90" fmla="*/ 1 w 43"/>
                <a:gd name="T91" fmla="*/ 9 h 35"/>
                <a:gd name="T92" fmla="*/ 9 w 43"/>
                <a:gd name="T93" fmla="*/ 2 h 35"/>
                <a:gd name="T94" fmla="*/ 10 w 43"/>
                <a:gd name="T95" fmla="*/ 4 h 35"/>
                <a:gd name="T96" fmla="*/ 11 w 43"/>
                <a:gd name="T97" fmla="*/ 4 h 35"/>
                <a:gd name="T98" fmla="*/ 14 w 43"/>
                <a:gd name="T99" fmla="*/ 4 h 35"/>
                <a:gd name="T100" fmla="*/ 15 w 43"/>
                <a:gd name="T101" fmla="*/ 5 h 35"/>
                <a:gd name="T102" fmla="*/ 18 w 43"/>
                <a:gd name="T103" fmla="*/ 3 h 35"/>
                <a:gd name="T104" fmla="*/ 19 w 43"/>
                <a:gd name="T105" fmla="*/ 2 h 35"/>
                <a:gd name="T106" fmla="*/ 21 w 43"/>
                <a:gd name="T107" fmla="*/ 2 h 35"/>
                <a:gd name="T108" fmla="*/ 21 w 43"/>
                <a:gd name="T109" fmla="*/ 1 h 35"/>
                <a:gd name="T110" fmla="*/ 22 w 43"/>
                <a:gd name="T111" fmla="*/ 0 h 35"/>
                <a:gd name="T112" fmla="*/ 23 w 43"/>
                <a:gd name="T113" fmla="*/ 1 h 35"/>
                <a:gd name="T114" fmla="*/ 25 w 43"/>
                <a:gd name="T115" fmla="*/ 0 h 35"/>
                <a:gd name="T116" fmla="*/ 26 w 43"/>
                <a:gd name="T1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 h="35">
                  <a:moveTo>
                    <a:pt x="26" y="1"/>
                  </a:moveTo>
                  <a:cubicBezTo>
                    <a:pt x="26" y="1"/>
                    <a:pt x="26" y="1"/>
                    <a:pt x="26" y="1"/>
                  </a:cubicBezTo>
                  <a:cubicBezTo>
                    <a:pt x="27" y="1"/>
                    <a:pt x="27" y="1"/>
                    <a:pt x="27" y="1"/>
                  </a:cubicBezTo>
                  <a:cubicBezTo>
                    <a:pt x="28" y="0"/>
                    <a:pt x="28" y="1"/>
                    <a:pt x="28" y="0"/>
                  </a:cubicBezTo>
                  <a:cubicBezTo>
                    <a:pt x="28" y="0"/>
                    <a:pt x="28" y="0"/>
                    <a:pt x="28" y="0"/>
                  </a:cubicBezTo>
                  <a:cubicBezTo>
                    <a:pt x="29" y="1"/>
                    <a:pt x="28" y="1"/>
                    <a:pt x="29" y="2"/>
                  </a:cubicBezTo>
                  <a:cubicBezTo>
                    <a:pt x="30" y="3"/>
                    <a:pt x="30" y="3"/>
                    <a:pt x="30" y="3"/>
                  </a:cubicBezTo>
                  <a:cubicBezTo>
                    <a:pt x="31" y="4"/>
                    <a:pt x="31" y="4"/>
                    <a:pt x="31" y="4"/>
                  </a:cubicBezTo>
                  <a:cubicBezTo>
                    <a:pt x="32" y="4"/>
                    <a:pt x="32" y="4"/>
                    <a:pt x="33" y="3"/>
                  </a:cubicBezTo>
                  <a:cubicBezTo>
                    <a:pt x="33" y="4"/>
                    <a:pt x="33" y="4"/>
                    <a:pt x="33" y="4"/>
                  </a:cubicBezTo>
                  <a:cubicBezTo>
                    <a:pt x="34" y="4"/>
                    <a:pt x="34" y="4"/>
                    <a:pt x="34" y="4"/>
                  </a:cubicBezTo>
                  <a:cubicBezTo>
                    <a:pt x="35" y="5"/>
                    <a:pt x="35" y="5"/>
                    <a:pt x="35" y="5"/>
                  </a:cubicBezTo>
                  <a:cubicBezTo>
                    <a:pt x="35" y="5"/>
                    <a:pt x="36" y="5"/>
                    <a:pt x="37" y="6"/>
                  </a:cubicBezTo>
                  <a:cubicBezTo>
                    <a:pt x="37" y="6"/>
                    <a:pt x="37" y="6"/>
                    <a:pt x="37" y="6"/>
                  </a:cubicBezTo>
                  <a:cubicBezTo>
                    <a:pt x="37" y="7"/>
                    <a:pt x="37" y="7"/>
                    <a:pt x="37" y="7"/>
                  </a:cubicBezTo>
                  <a:cubicBezTo>
                    <a:pt x="37" y="8"/>
                    <a:pt x="36" y="8"/>
                    <a:pt x="36" y="9"/>
                  </a:cubicBezTo>
                  <a:cubicBezTo>
                    <a:pt x="36" y="9"/>
                    <a:pt x="36" y="9"/>
                    <a:pt x="36" y="9"/>
                  </a:cubicBezTo>
                  <a:cubicBezTo>
                    <a:pt x="36" y="10"/>
                    <a:pt x="36" y="10"/>
                    <a:pt x="36" y="10"/>
                  </a:cubicBezTo>
                  <a:cubicBezTo>
                    <a:pt x="35" y="11"/>
                    <a:pt x="35" y="11"/>
                    <a:pt x="35" y="11"/>
                  </a:cubicBezTo>
                  <a:cubicBezTo>
                    <a:pt x="35" y="11"/>
                    <a:pt x="35" y="11"/>
                    <a:pt x="35" y="11"/>
                  </a:cubicBezTo>
                  <a:cubicBezTo>
                    <a:pt x="35" y="12"/>
                    <a:pt x="35" y="12"/>
                    <a:pt x="35" y="12"/>
                  </a:cubicBezTo>
                  <a:cubicBezTo>
                    <a:pt x="36" y="12"/>
                    <a:pt x="36" y="12"/>
                    <a:pt x="36" y="12"/>
                  </a:cubicBezTo>
                  <a:cubicBezTo>
                    <a:pt x="37" y="12"/>
                    <a:pt x="37" y="12"/>
                    <a:pt x="37" y="12"/>
                  </a:cubicBezTo>
                  <a:cubicBezTo>
                    <a:pt x="38" y="13"/>
                    <a:pt x="38" y="13"/>
                    <a:pt x="38" y="13"/>
                  </a:cubicBezTo>
                  <a:cubicBezTo>
                    <a:pt x="39" y="13"/>
                    <a:pt x="39" y="13"/>
                    <a:pt x="39" y="13"/>
                  </a:cubicBezTo>
                  <a:cubicBezTo>
                    <a:pt x="39" y="13"/>
                    <a:pt x="39" y="13"/>
                    <a:pt x="39" y="13"/>
                  </a:cubicBezTo>
                  <a:cubicBezTo>
                    <a:pt x="40" y="14"/>
                    <a:pt x="40" y="14"/>
                    <a:pt x="40" y="14"/>
                  </a:cubicBezTo>
                  <a:cubicBezTo>
                    <a:pt x="41" y="15"/>
                    <a:pt x="41" y="15"/>
                    <a:pt x="41" y="15"/>
                  </a:cubicBezTo>
                  <a:cubicBezTo>
                    <a:pt x="42" y="16"/>
                    <a:pt x="42" y="16"/>
                    <a:pt x="42" y="16"/>
                  </a:cubicBezTo>
                  <a:cubicBezTo>
                    <a:pt x="41" y="17"/>
                    <a:pt x="41" y="17"/>
                    <a:pt x="41" y="17"/>
                  </a:cubicBezTo>
                  <a:cubicBezTo>
                    <a:pt x="41" y="17"/>
                    <a:pt x="41" y="17"/>
                    <a:pt x="41" y="17"/>
                  </a:cubicBezTo>
                  <a:cubicBezTo>
                    <a:pt x="41" y="17"/>
                    <a:pt x="41" y="17"/>
                    <a:pt x="41" y="17"/>
                  </a:cubicBezTo>
                  <a:cubicBezTo>
                    <a:pt x="42" y="18"/>
                    <a:pt x="42" y="18"/>
                    <a:pt x="42" y="18"/>
                  </a:cubicBezTo>
                  <a:cubicBezTo>
                    <a:pt x="43" y="18"/>
                    <a:pt x="43" y="18"/>
                    <a:pt x="43" y="18"/>
                  </a:cubicBezTo>
                  <a:cubicBezTo>
                    <a:pt x="43" y="19"/>
                    <a:pt x="43" y="19"/>
                    <a:pt x="43" y="21"/>
                  </a:cubicBezTo>
                  <a:cubicBezTo>
                    <a:pt x="41" y="22"/>
                    <a:pt x="41" y="22"/>
                    <a:pt x="41" y="22"/>
                  </a:cubicBezTo>
                  <a:cubicBezTo>
                    <a:pt x="41" y="23"/>
                    <a:pt x="40" y="23"/>
                    <a:pt x="40" y="24"/>
                  </a:cubicBezTo>
                  <a:cubicBezTo>
                    <a:pt x="40" y="24"/>
                    <a:pt x="40" y="24"/>
                    <a:pt x="40" y="24"/>
                  </a:cubicBezTo>
                  <a:cubicBezTo>
                    <a:pt x="40" y="23"/>
                    <a:pt x="40" y="23"/>
                    <a:pt x="40" y="23"/>
                  </a:cubicBezTo>
                  <a:cubicBezTo>
                    <a:pt x="40" y="23"/>
                    <a:pt x="40" y="23"/>
                    <a:pt x="40" y="23"/>
                  </a:cubicBezTo>
                  <a:cubicBezTo>
                    <a:pt x="39" y="23"/>
                    <a:pt x="39" y="23"/>
                    <a:pt x="39" y="23"/>
                  </a:cubicBezTo>
                  <a:cubicBezTo>
                    <a:pt x="37" y="25"/>
                    <a:pt x="37" y="25"/>
                    <a:pt x="37" y="25"/>
                  </a:cubicBezTo>
                  <a:cubicBezTo>
                    <a:pt x="37" y="26"/>
                    <a:pt x="37" y="27"/>
                    <a:pt x="36" y="27"/>
                  </a:cubicBezTo>
                  <a:cubicBezTo>
                    <a:pt x="36" y="28"/>
                    <a:pt x="36" y="28"/>
                    <a:pt x="36" y="28"/>
                  </a:cubicBezTo>
                  <a:cubicBezTo>
                    <a:pt x="36" y="29"/>
                    <a:pt x="36" y="29"/>
                    <a:pt x="36" y="29"/>
                  </a:cubicBezTo>
                  <a:cubicBezTo>
                    <a:pt x="36" y="29"/>
                    <a:pt x="36" y="29"/>
                    <a:pt x="36" y="29"/>
                  </a:cubicBezTo>
                  <a:cubicBezTo>
                    <a:pt x="36" y="29"/>
                    <a:pt x="36" y="29"/>
                    <a:pt x="36" y="29"/>
                  </a:cubicBezTo>
                  <a:cubicBezTo>
                    <a:pt x="37" y="30"/>
                    <a:pt x="37" y="30"/>
                    <a:pt x="37" y="30"/>
                  </a:cubicBezTo>
                  <a:cubicBezTo>
                    <a:pt x="37" y="31"/>
                    <a:pt x="37" y="32"/>
                    <a:pt x="38" y="32"/>
                  </a:cubicBezTo>
                  <a:cubicBezTo>
                    <a:pt x="37" y="33"/>
                    <a:pt x="37" y="33"/>
                    <a:pt x="37" y="34"/>
                  </a:cubicBezTo>
                  <a:cubicBezTo>
                    <a:pt x="37" y="34"/>
                    <a:pt x="37" y="34"/>
                    <a:pt x="37" y="34"/>
                  </a:cubicBezTo>
                  <a:cubicBezTo>
                    <a:pt x="35" y="34"/>
                    <a:pt x="35" y="34"/>
                    <a:pt x="34" y="35"/>
                  </a:cubicBezTo>
                  <a:cubicBezTo>
                    <a:pt x="33" y="35"/>
                    <a:pt x="33" y="35"/>
                    <a:pt x="33" y="35"/>
                  </a:cubicBezTo>
                  <a:cubicBezTo>
                    <a:pt x="31" y="33"/>
                    <a:pt x="33" y="34"/>
                    <a:pt x="31" y="32"/>
                  </a:cubicBezTo>
                  <a:cubicBezTo>
                    <a:pt x="31" y="32"/>
                    <a:pt x="31" y="32"/>
                    <a:pt x="31" y="32"/>
                  </a:cubicBezTo>
                  <a:cubicBezTo>
                    <a:pt x="29" y="31"/>
                    <a:pt x="29" y="31"/>
                    <a:pt x="28" y="30"/>
                  </a:cubicBezTo>
                  <a:cubicBezTo>
                    <a:pt x="27" y="30"/>
                    <a:pt x="27" y="30"/>
                    <a:pt x="26" y="30"/>
                  </a:cubicBezTo>
                  <a:cubicBezTo>
                    <a:pt x="26" y="28"/>
                    <a:pt x="26" y="29"/>
                    <a:pt x="26" y="28"/>
                  </a:cubicBezTo>
                  <a:cubicBezTo>
                    <a:pt x="25" y="27"/>
                    <a:pt x="25" y="27"/>
                    <a:pt x="25" y="27"/>
                  </a:cubicBezTo>
                  <a:cubicBezTo>
                    <a:pt x="26" y="24"/>
                    <a:pt x="26" y="24"/>
                    <a:pt x="26" y="24"/>
                  </a:cubicBezTo>
                  <a:cubicBezTo>
                    <a:pt x="26" y="23"/>
                    <a:pt x="26" y="23"/>
                    <a:pt x="26" y="23"/>
                  </a:cubicBezTo>
                  <a:cubicBezTo>
                    <a:pt x="25" y="24"/>
                    <a:pt x="25" y="24"/>
                    <a:pt x="25" y="24"/>
                  </a:cubicBezTo>
                  <a:cubicBezTo>
                    <a:pt x="24" y="24"/>
                    <a:pt x="24" y="24"/>
                    <a:pt x="24" y="24"/>
                  </a:cubicBezTo>
                  <a:cubicBezTo>
                    <a:pt x="24" y="25"/>
                    <a:pt x="24" y="25"/>
                    <a:pt x="24" y="26"/>
                  </a:cubicBezTo>
                  <a:cubicBezTo>
                    <a:pt x="23" y="27"/>
                    <a:pt x="23" y="27"/>
                    <a:pt x="23" y="27"/>
                  </a:cubicBezTo>
                  <a:cubicBezTo>
                    <a:pt x="20" y="27"/>
                    <a:pt x="21" y="27"/>
                    <a:pt x="18" y="27"/>
                  </a:cubicBezTo>
                  <a:cubicBezTo>
                    <a:pt x="18" y="27"/>
                    <a:pt x="18" y="27"/>
                    <a:pt x="18" y="27"/>
                  </a:cubicBezTo>
                  <a:cubicBezTo>
                    <a:pt x="18" y="26"/>
                    <a:pt x="18" y="26"/>
                    <a:pt x="18" y="26"/>
                  </a:cubicBezTo>
                  <a:cubicBezTo>
                    <a:pt x="18" y="26"/>
                    <a:pt x="18" y="26"/>
                    <a:pt x="18" y="26"/>
                  </a:cubicBezTo>
                  <a:cubicBezTo>
                    <a:pt x="18" y="26"/>
                    <a:pt x="18" y="26"/>
                    <a:pt x="18" y="26"/>
                  </a:cubicBezTo>
                  <a:cubicBezTo>
                    <a:pt x="19" y="25"/>
                    <a:pt x="19" y="25"/>
                    <a:pt x="19" y="25"/>
                  </a:cubicBezTo>
                  <a:cubicBezTo>
                    <a:pt x="19" y="24"/>
                    <a:pt x="19" y="24"/>
                    <a:pt x="19" y="24"/>
                  </a:cubicBezTo>
                  <a:cubicBezTo>
                    <a:pt x="18" y="24"/>
                    <a:pt x="18" y="24"/>
                    <a:pt x="18" y="24"/>
                  </a:cubicBezTo>
                  <a:cubicBezTo>
                    <a:pt x="18" y="22"/>
                    <a:pt x="18" y="23"/>
                    <a:pt x="18" y="22"/>
                  </a:cubicBezTo>
                  <a:cubicBezTo>
                    <a:pt x="17" y="20"/>
                    <a:pt x="17" y="20"/>
                    <a:pt x="17" y="20"/>
                  </a:cubicBezTo>
                  <a:cubicBezTo>
                    <a:pt x="15" y="20"/>
                    <a:pt x="16" y="20"/>
                    <a:pt x="14" y="20"/>
                  </a:cubicBezTo>
                  <a:cubicBezTo>
                    <a:pt x="14" y="20"/>
                    <a:pt x="14" y="20"/>
                    <a:pt x="14" y="20"/>
                  </a:cubicBezTo>
                  <a:cubicBezTo>
                    <a:pt x="13" y="21"/>
                    <a:pt x="13" y="20"/>
                    <a:pt x="13" y="21"/>
                  </a:cubicBezTo>
                  <a:cubicBezTo>
                    <a:pt x="13" y="20"/>
                    <a:pt x="13" y="20"/>
                    <a:pt x="13" y="20"/>
                  </a:cubicBezTo>
                  <a:cubicBezTo>
                    <a:pt x="12" y="18"/>
                    <a:pt x="12" y="18"/>
                    <a:pt x="12" y="18"/>
                  </a:cubicBezTo>
                  <a:cubicBezTo>
                    <a:pt x="12" y="18"/>
                    <a:pt x="12" y="18"/>
                    <a:pt x="12" y="18"/>
                  </a:cubicBezTo>
                  <a:cubicBezTo>
                    <a:pt x="10" y="17"/>
                    <a:pt x="11" y="17"/>
                    <a:pt x="9" y="17"/>
                  </a:cubicBezTo>
                  <a:cubicBezTo>
                    <a:pt x="8" y="17"/>
                    <a:pt x="8" y="17"/>
                    <a:pt x="8" y="17"/>
                  </a:cubicBezTo>
                  <a:cubicBezTo>
                    <a:pt x="8" y="15"/>
                    <a:pt x="8" y="16"/>
                    <a:pt x="8" y="14"/>
                  </a:cubicBezTo>
                  <a:cubicBezTo>
                    <a:pt x="7" y="13"/>
                    <a:pt x="7" y="13"/>
                    <a:pt x="7" y="13"/>
                  </a:cubicBezTo>
                  <a:cubicBezTo>
                    <a:pt x="7" y="13"/>
                    <a:pt x="7" y="13"/>
                    <a:pt x="6" y="12"/>
                  </a:cubicBezTo>
                  <a:cubicBezTo>
                    <a:pt x="6" y="13"/>
                    <a:pt x="6" y="13"/>
                    <a:pt x="6" y="13"/>
                  </a:cubicBezTo>
                  <a:cubicBezTo>
                    <a:pt x="4" y="13"/>
                    <a:pt x="4" y="13"/>
                    <a:pt x="4" y="13"/>
                  </a:cubicBezTo>
                  <a:cubicBezTo>
                    <a:pt x="4" y="13"/>
                    <a:pt x="4" y="13"/>
                    <a:pt x="3" y="14"/>
                  </a:cubicBezTo>
                  <a:cubicBezTo>
                    <a:pt x="2" y="12"/>
                    <a:pt x="2" y="12"/>
                    <a:pt x="1" y="11"/>
                  </a:cubicBezTo>
                  <a:cubicBezTo>
                    <a:pt x="1" y="10"/>
                    <a:pt x="1" y="10"/>
                    <a:pt x="1" y="10"/>
                  </a:cubicBezTo>
                  <a:cubicBezTo>
                    <a:pt x="1" y="9"/>
                    <a:pt x="1" y="9"/>
                    <a:pt x="1" y="9"/>
                  </a:cubicBezTo>
                  <a:cubicBezTo>
                    <a:pt x="0" y="8"/>
                    <a:pt x="0" y="8"/>
                    <a:pt x="0" y="7"/>
                  </a:cubicBezTo>
                  <a:cubicBezTo>
                    <a:pt x="3" y="5"/>
                    <a:pt x="6" y="3"/>
                    <a:pt x="9" y="2"/>
                  </a:cubicBezTo>
                  <a:cubicBezTo>
                    <a:pt x="10" y="3"/>
                    <a:pt x="10" y="3"/>
                    <a:pt x="10" y="3"/>
                  </a:cubicBezTo>
                  <a:cubicBezTo>
                    <a:pt x="10" y="4"/>
                    <a:pt x="10" y="4"/>
                    <a:pt x="10" y="4"/>
                  </a:cubicBezTo>
                  <a:cubicBezTo>
                    <a:pt x="10" y="4"/>
                    <a:pt x="10" y="4"/>
                    <a:pt x="10" y="4"/>
                  </a:cubicBezTo>
                  <a:cubicBezTo>
                    <a:pt x="11" y="4"/>
                    <a:pt x="11" y="4"/>
                    <a:pt x="11" y="4"/>
                  </a:cubicBezTo>
                  <a:cubicBezTo>
                    <a:pt x="11" y="4"/>
                    <a:pt x="11" y="4"/>
                    <a:pt x="12" y="3"/>
                  </a:cubicBezTo>
                  <a:cubicBezTo>
                    <a:pt x="13" y="4"/>
                    <a:pt x="13" y="3"/>
                    <a:pt x="14" y="4"/>
                  </a:cubicBezTo>
                  <a:cubicBezTo>
                    <a:pt x="14" y="4"/>
                    <a:pt x="14" y="4"/>
                    <a:pt x="14" y="4"/>
                  </a:cubicBezTo>
                  <a:cubicBezTo>
                    <a:pt x="15" y="5"/>
                    <a:pt x="15" y="5"/>
                    <a:pt x="15" y="5"/>
                  </a:cubicBezTo>
                  <a:cubicBezTo>
                    <a:pt x="15" y="5"/>
                    <a:pt x="15" y="5"/>
                    <a:pt x="15" y="5"/>
                  </a:cubicBezTo>
                  <a:cubicBezTo>
                    <a:pt x="17" y="4"/>
                    <a:pt x="17" y="4"/>
                    <a:pt x="18" y="3"/>
                  </a:cubicBezTo>
                  <a:cubicBezTo>
                    <a:pt x="19" y="2"/>
                    <a:pt x="19" y="2"/>
                    <a:pt x="19" y="2"/>
                  </a:cubicBezTo>
                  <a:cubicBezTo>
                    <a:pt x="19" y="2"/>
                    <a:pt x="19" y="2"/>
                    <a:pt x="19" y="2"/>
                  </a:cubicBezTo>
                  <a:cubicBezTo>
                    <a:pt x="20" y="2"/>
                    <a:pt x="20" y="2"/>
                    <a:pt x="20" y="2"/>
                  </a:cubicBezTo>
                  <a:cubicBezTo>
                    <a:pt x="21" y="2"/>
                    <a:pt x="21" y="2"/>
                    <a:pt x="21" y="2"/>
                  </a:cubicBezTo>
                  <a:cubicBezTo>
                    <a:pt x="21" y="2"/>
                    <a:pt x="21" y="2"/>
                    <a:pt x="21" y="2"/>
                  </a:cubicBezTo>
                  <a:cubicBezTo>
                    <a:pt x="21" y="1"/>
                    <a:pt x="21" y="1"/>
                    <a:pt x="21" y="1"/>
                  </a:cubicBezTo>
                  <a:cubicBezTo>
                    <a:pt x="21" y="0"/>
                    <a:pt x="21" y="0"/>
                    <a:pt x="21" y="0"/>
                  </a:cubicBezTo>
                  <a:cubicBezTo>
                    <a:pt x="22" y="0"/>
                    <a:pt x="22" y="0"/>
                    <a:pt x="22" y="0"/>
                  </a:cubicBezTo>
                  <a:cubicBezTo>
                    <a:pt x="22" y="0"/>
                    <a:pt x="22" y="0"/>
                    <a:pt x="22" y="0"/>
                  </a:cubicBezTo>
                  <a:cubicBezTo>
                    <a:pt x="23" y="1"/>
                    <a:pt x="23" y="1"/>
                    <a:pt x="23" y="1"/>
                  </a:cubicBezTo>
                  <a:cubicBezTo>
                    <a:pt x="24" y="1"/>
                    <a:pt x="24" y="1"/>
                    <a:pt x="24" y="1"/>
                  </a:cubicBezTo>
                  <a:cubicBezTo>
                    <a:pt x="25" y="0"/>
                    <a:pt x="25" y="0"/>
                    <a:pt x="25" y="0"/>
                  </a:cubicBezTo>
                  <a:cubicBezTo>
                    <a:pt x="25" y="0"/>
                    <a:pt x="25" y="0"/>
                    <a:pt x="25" y="0"/>
                  </a:cubicBezTo>
                  <a:cubicBezTo>
                    <a:pt x="26" y="0"/>
                    <a:pt x="26" y="0"/>
                    <a:pt x="26" y="0"/>
                  </a:cubicBezTo>
                  <a:cubicBezTo>
                    <a:pt x="26" y="1"/>
                    <a:pt x="26" y="1"/>
                    <a:pt x="26" y="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4">
              <a:extLst>
                <a:ext uri="{FF2B5EF4-FFF2-40B4-BE49-F238E27FC236}">
                  <a16:creationId xmlns:a16="http://schemas.microsoft.com/office/drawing/2014/main" id="{B164997E-C643-46A1-9AD9-0AA35DA11300}"/>
                </a:ext>
              </a:extLst>
            </p:cNvPr>
            <p:cNvSpPr>
              <a:spLocks/>
            </p:cNvSpPr>
            <p:nvPr/>
          </p:nvSpPr>
          <p:spPr bwMode="auto">
            <a:xfrm>
              <a:off x="11436086" y="8318382"/>
              <a:ext cx="365690" cy="265956"/>
            </a:xfrm>
            <a:custGeom>
              <a:avLst/>
              <a:gdLst>
                <a:gd name="T0" fmla="*/ 63 w 88"/>
                <a:gd name="T1" fmla="*/ 6 h 64"/>
                <a:gd name="T2" fmla="*/ 69 w 88"/>
                <a:gd name="T3" fmla="*/ 16 h 64"/>
                <a:gd name="T4" fmla="*/ 73 w 88"/>
                <a:gd name="T5" fmla="*/ 17 h 64"/>
                <a:gd name="T6" fmla="*/ 75 w 88"/>
                <a:gd name="T7" fmla="*/ 20 h 64"/>
                <a:gd name="T8" fmla="*/ 73 w 88"/>
                <a:gd name="T9" fmla="*/ 23 h 64"/>
                <a:gd name="T10" fmla="*/ 82 w 88"/>
                <a:gd name="T11" fmla="*/ 28 h 64"/>
                <a:gd name="T12" fmla="*/ 85 w 88"/>
                <a:gd name="T13" fmla="*/ 27 h 64"/>
                <a:gd name="T14" fmla="*/ 87 w 88"/>
                <a:gd name="T15" fmla="*/ 30 h 64"/>
                <a:gd name="T16" fmla="*/ 85 w 88"/>
                <a:gd name="T17" fmla="*/ 31 h 64"/>
                <a:gd name="T18" fmla="*/ 87 w 88"/>
                <a:gd name="T19" fmla="*/ 39 h 64"/>
                <a:gd name="T20" fmla="*/ 80 w 88"/>
                <a:gd name="T21" fmla="*/ 42 h 64"/>
                <a:gd name="T22" fmla="*/ 77 w 88"/>
                <a:gd name="T23" fmla="*/ 42 h 64"/>
                <a:gd name="T24" fmla="*/ 75 w 88"/>
                <a:gd name="T25" fmla="*/ 43 h 64"/>
                <a:gd name="T26" fmla="*/ 74 w 88"/>
                <a:gd name="T27" fmla="*/ 44 h 64"/>
                <a:gd name="T28" fmla="*/ 74 w 88"/>
                <a:gd name="T29" fmla="*/ 45 h 64"/>
                <a:gd name="T30" fmla="*/ 73 w 88"/>
                <a:gd name="T31" fmla="*/ 46 h 64"/>
                <a:gd name="T32" fmla="*/ 68 w 88"/>
                <a:gd name="T33" fmla="*/ 47 h 64"/>
                <a:gd name="T34" fmla="*/ 67 w 88"/>
                <a:gd name="T35" fmla="*/ 46 h 64"/>
                <a:gd name="T36" fmla="*/ 58 w 88"/>
                <a:gd name="T37" fmla="*/ 45 h 64"/>
                <a:gd name="T38" fmla="*/ 55 w 88"/>
                <a:gd name="T39" fmla="*/ 47 h 64"/>
                <a:gd name="T40" fmla="*/ 51 w 88"/>
                <a:gd name="T41" fmla="*/ 47 h 64"/>
                <a:gd name="T42" fmla="*/ 44 w 88"/>
                <a:gd name="T43" fmla="*/ 46 h 64"/>
                <a:gd name="T44" fmla="*/ 30 w 88"/>
                <a:gd name="T45" fmla="*/ 46 h 64"/>
                <a:gd name="T46" fmla="*/ 30 w 88"/>
                <a:gd name="T47" fmla="*/ 53 h 64"/>
                <a:gd name="T48" fmla="*/ 30 w 88"/>
                <a:gd name="T49" fmla="*/ 54 h 64"/>
                <a:gd name="T50" fmla="*/ 30 w 88"/>
                <a:gd name="T51" fmla="*/ 56 h 64"/>
                <a:gd name="T52" fmla="*/ 31 w 88"/>
                <a:gd name="T53" fmla="*/ 62 h 64"/>
                <a:gd name="T54" fmla="*/ 31 w 88"/>
                <a:gd name="T55" fmla="*/ 64 h 64"/>
                <a:gd name="T56" fmla="*/ 27 w 88"/>
                <a:gd name="T57" fmla="*/ 61 h 64"/>
                <a:gd name="T58" fmla="*/ 25 w 88"/>
                <a:gd name="T59" fmla="*/ 59 h 64"/>
                <a:gd name="T60" fmla="*/ 12 w 88"/>
                <a:gd name="T61" fmla="*/ 62 h 64"/>
                <a:gd name="T62" fmla="*/ 10 w 88"/>
                <a:gd name="T63" fmla="*/ 61 h 64"/>
                <a:gd name="T64" fmla="*/ 6 w 88"/>
                <a:gd name="T65" fmla="*/ 59 h 64"/>
                <a:gd name="T66" fmla="*/ 3 w 88"/>
                <a:gd name="T67" fmla="*/ 54 h 64"/>
                <a:gd name="T68" fmla="*/ 0 w 88"/>
                <a:gd name="T69" fmla="*/ 54 h 64"/>
                <a:gd name="T70" fmla="*/ 0 w 88"/>
                <a:gd name="T71" fmla="*/ 46 h 64"/>
                <a:gd name="T72" fmla="*/ 3 w 88"/>
                <a:gd name="T73" fmla="*/ 40 h 64"/>
                <a:gd name="T74" fmla="*/ 4 w 88"/>
                <a:gd name="T75" fmla="*/ 35 h 64"/>
                <a:gd name="T76" fmla="*/ 12 w 88"/>
                <a:gd name="T77" fmla="*/ 31 h 64"/>
                <a:gd name="T78" fmla="*/ 14 w 88"/>
                <a:gd name="T79" fmla="*/ 26 h 64"/>
                <a:gd name="T80" fmla="*/ 13 w 88"/>
                <a:gd name="T81" fmla="*/ 22 h 64"/>
                <a:gd name="T82" fmla="*/ 18 w 88"/>
                <a:gd name="T83" fmla="*/ 19 h 64"/>
                <a:gd name="T84" fmla="*/ 23 w 88"/>
                <a:gd name="T85" fmla="*/ 21 h 64"/>
                <a:gd name="T86" fmla="*/ 25 w 88"/>
                <a:gd name="T87" fmla="*/ 17 h 64"/>
                <a:gd name="T88" fmla="*/ 28 w 88"/>
                <a:gd name="T89" fmla="*/ 16 h 64"/>
                <a:gd name="T90" fmla="*/ 29 w 88"/>
                <a:gd name="T91" fmla="*/ 15 h 64"/>
                <a:gd name="T92" fmla="*/ 38 w 88"/>
                <a:gd name="T93" fmla="*/ 10 h 64"/>
                <a:gd name="T94" fmla="*/ 42 w 88"/>
                <a:gd name="T95" fmla="*/ 7 h 64"/>
                <a:gd name="T96" fmla="*/ 56 w 88"/>
                <a:gd name="T97" fmla="*/ 0 h 64"/>
                <a:gd name="T98" fmla="*/ 57 w 88"/>
                <a:gd name="T9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8" h="64">
                  <a:moveTo>
                    <a:pt x="64" y="2"/>
                  </a:moveTo>
                  <a:cubicBezTo>
                    <a:pt x="64" y="2"/>
                    <a:pt x="64" y="2"/>
                    <a:pt x="64" y="2"/>
                  </a:cubicBezTo>
                  <a:cubicBezTo>
                    <a:pt x="64" y="3"/>
                    <a:pt x="64" y="5"/>
                    <a:pt x="63" y="6"/>
                  </a:cubicBezTo>
                  <a:cubicBezTo>
                    <a:pt x="64" y="7"/>
                    <a:pt x="66" y="9"/>
                    <a:pt x="66" y="9"/>
                  </a:cubicBezTo>
                  <a:cubicBezTo>
                    <a:pt x="66" y="11"/>
                    <a:pt x="66" y="11"/>
                    <a:pt x="66" y="11"/>
                  </a:cubicBezTo>
                  <a:cubicBezTo>
                    <a:pt x="66" y="12"/>
                    <a:pt x="67" y="14"/>
                    <a:pt x="69" y="16"/>
                  </a:cubicBezTo>
                  <a:cubicBezTo>
                    <a:pt x="69" y="16"/>
                    <a:pt x="69" y="16"/>
                    <a:pt x="70" y="16"/>
                  </a:cubicBezTo>
                  <a:cubicBezTo>
                    <a:pt x="71" y="16"/>
                    <a:pt x="71" y="16"/>
                    <a:pt x="72" y="17"/>
                  </a:cubicBezTo>
                  <a:cubicBezTo>
                    <a:pt x="72" y="17"/>
                    <a:pt x="72" y="17"/>
                    <a:pt x="73" y="17"/>
                  </a:cubicBezTo>
                  <a:cubicBezTo>
                    <a:pt x="73" y="18"/>
                    <a:pt x="73" y="18"/>
                    <a:pt x="73" y="18"/>
                  </a:cubicBezTo>
                  <a:cubicBezTo>
                    <a:pt x="74" y="19"/>
                    <a:pt x="74" y="19"/>
                    <a:pt x="75" y="20"/>
                  </a:cubicBezTo>
                  <a:cubicBezTo>
                    <a:pt x="75" y="20"/>
                    <a:pt x="75" y="20"/>
                    <a:pt x="75" y="20"/>
                  </a:cubicBezTo>
                  <a:cubicBezTo>
                    <a:pt x="73" y="20"/>
                    <a:pt x="74" y="20"/>
                    <a:pt x="73" y="19"/>
                  </a:cubicBezTo>
                  <a:cubicBezTo>
                    <a:pt x="72" y="21"/>
                    <a:pt x="73" y="22"/>
                    <a:pt x="73" y="23"/>
                  </a:cubicBezTo>
                  <a:cubicBezTo>
                    <a:pt x="73" y="23"/>
                    <a:pt x="73" y="23"/>
                    <a:pt x="73" y="23"/>
                  </a:cubicBezTo>
                  <a:cubicBezTo>
                    <a:pt x="74" y="24"/>
                    <a:pt x="74" y="24"/>
                    <a:pt x="74" y="24"/>
                  </a:cubicBezTo>
                  <a:cubicBezTo>
                    <a:pt x="75" y="24"/>
                    <a:pt x="78" y="27"/>
                    <a:pt x="79" y="28"/>
                  </a:cubicBezTo>
                  <a:cubicBezTo>
                    <a:pt x="81" y="28"/>
                    <a:pt x="80" y="28"/>
                    <a:pt x="82" y="28"/>
                  </a:cubicBezTo>
                  <a:cubicBezTo>
                    <a:pt x="82" y="28"/>
                    <a:pt x="82" y="28"/>
                    <a:pt x="82" y="28"/>
                  </a:cubicBezTo>
                  <a:cubicBezTo>
                    <a:pt x="84" y="27"/>
                    <a:pt x="84" y="27"/>
                    <a:pt x="84" y="27"/>
                  </a:cubicBezTo>
                  <a:cubicBezTo>
                    <a:pt x="84" y="27"/>
                    <a:pt x="84" y="27"/>
                    <a:pt x="85" y="27"/>
                  </a:cubicBezTo>
                  <a:cubicBezTo>
                    <a:pt x="85" y="27"/>
                    <a:pt x="85" y="27"/>
                    <a:pt x="85" y="27"/>
                  </a:cubicBezTo>
                  <a:cubicBezTo>
                    <a:pt x="86" y="28"/>
                    <a:pt x="86" y="28"/>
                    <a:pt x="86" y="29"/>
                  </a:cubicBezTo>
                  <a:cubicBezTo>
                    <a:pt x="87" y="30"/>
                    <a:pt x="87" y="30"/>
                    <a:pt x="87" y="30"/>
                  </a:cubicBezTo>
                  <a:cubicBezTo>
                    <a:pt x="87" y="30"/>
                    <a:pt x="87" y="30"/>
                    <a:pt x="87" y="30"/>
                  </a:cubicBezTo>
                  <a:cubicBezTo>
                    <a:pt x="86" y="30"/>
                    <a:pt x="86" y="30"/>
                    <a:pt x="86" y="30"/>
                  </a:cubicBezTo>
                  <a:cubicBezTo>
                    <a:pt x="85" y="31"/>
                    <a:pt x="85" y="31"/>
                    <a:pt x="85" y="31"/>
                  </a:cubicBezTo>
                  <a:cubicBezTo>
                    <a:pt x="85" y="31"/>
                    <a:pt x="85" y="31"/>
                    <a:pt x="85" y="31"/>
                  </a:cubicBezTo>
                  <a:cubicBezTo>
                    <a:pt x="85" y="32"/>
                    <a:pt x="88" y="35"/>
                    <a:pt x="88" y="36"/>
                  </a:cubicBezTo>
                  <a:cubicBezTo>
                    <a:pt x="88" y="37"/>
                    <a:pt x="88" y="38"/>
                    <a:pt x="87" y="39"/>
                  </a:cubicBezTo>
                  <a:cubicBezTo>
                    <a:pt x="86" y="40"/>
                    <a:pt x="85" y="41"/>
                    <a:pt x="84" y="42"/>
                  </a:cubicBezTo>
                  <a:cubicBezTo>
                    <a:pt x="82" y="41"/>
                    <a:pt x="82" y="41"/>
                    <a:pt x="82" y="41"/>
                  </a:cubicBezTo>
                  <a:cubicBezTo>
                    <a:pt x="80" y="42"/>
                    <a:pt x="80" y="42"/>
                    <a:pt x="80" y="42"/>
                  </a:cubicBezTo>
                  <a:cubicBezTo>
                    <a:pt x="79" y="41"/>
                    <a:pt x="79" y="41"/>
                    <a:pt x="79" y="41"/>
                  </a:cubicBezTo>
                  <a:cubicBezTo>
                    <a:pt x="78" y="41"/>
                    <a:pt x="79" y="41"/>
                    <a:pt x="78" y="41"/>
                  </a:cubicBezTo>
                  <a:cubicBezTo>
                    <a:pt x="77" y="42"/>
                    <a:pt x="77" y="42"/>
                    <a:pt x="77" y="42"/>
                  </a:cubicBezTo>
                  <a:cubicBezTo>
                    <a:pt x="77" y="42"/>
                    <a:pt x="77" y="42"/>
                    <a:pt x="77" y="42"/>
                  </a:cubicBezTo>
                  <a:cubicBezTo>
                    <a:pt x="77" y="42"/>
                    <a:pt x="77" y="42"/>
                    <a:pt x="76" y="43"/>
                  </a:cubicBezTo>
                  <a:cubicBezTo>
                    <a:pt x="76" y="43"/>
                    <a:pt x="76" y="43"/>
                    <a:pt x="75" y="43"/>
                  </a:cubicBezTo>
                  <a:cubicBezTo>
                    <a:pt x="75" y="43"/>
                    <a:pt x="75" y="43"/>
                    <a:pt x="75" y="43"/>
                  </a:cubicBezTo>
                  <a:cubicBezTo>
                    <a:pt x="74" y="44"/>
                    <a:pt x="74" y="44"/>
                    <a:pt x="74" y="44"/>
                  </a:cubicBezTo>
                  <a:cubicBezTo>
                    <a:pt x="74" y="44"/>
                    <a:pt x="74" y="44"/>
                    <a:pt x="74" y="44"/>
                  </a:cubicBezTo>
                  <a:cubicBezTo>
                    <a:pt x="74" y="44"/>
                    <a:pt x="74" y="44"/>
                    <a:pt x="74" y="44"/>
                  </a:cubicBezTo>
                  <a:cubicBezTo>
                    <a:pt x="74" y="45"/>
                    <a:pt x="74" y="45"/>
                    <a:pt x="74" y="45"/>
                  </a:cubicBezTo>
                  <a:cubicBezTo>
                    <a:pt x="74" y="45"/>
                    <a:pt x="74" y="45"/>
                    <a:pt x="74" y="45"/>
                  </a:cubicBezTo>
                  <a:cubicBezTo>
                    <a:pt x="74" y="46"/>
                    <a:pt x="74" y="46"/>
                    <a:pt x="74" y="46"/>
                  </a:cubicBezTo>
                  <a:cubicBezTo>
                    <a:pt x="74" y="46"/>
                    <a:pt x="74" y="46"/>
                    <a:pt x="74" y="46"/>
                  </a:cubicBezTo>
                  <a:cubicBezTo>
                    <a:pt x="73" y="46"/>
                    <a:pt x="73" y="46"/>
                    <a:pt x="73" y="46"/>
                  </a:cubicBezTo>
                  <a:cubicBezTo>
                    <a:pt x="72" y="46"/>
                    <a:pt x="72" y="46"/>
                    <a:pt x="72" y="46"/>
                  </a:cubicBezTo>
                  <a:cubicBezTo>
                    <a:pt x="72" y="46"/>
                    <a:pt x="72" y="46"/>
                    <a:pt x="72" y="46"/>
                  </a:cubicBezTo>
                  <a:cubicBezTo>
                    <a:pt x="69" y="46"/>
                    <a:pt x="68" y="47"/>
                    <a:pt x="68" y="47"/>
                  </a:cubicBezTo>
                  <a:cubicBezTo>
                    <a:pt x="67" y="47"/>
                    <a:pt x="67" y="47"/>
                    <a:pt x="67" y="47"/>
                  </a:cubicBezTo>
                  <a:cubicBezTo>
                    <a:pt x="67" y="47"/>
                    <a:pt x="67" y="47"/>
                    <a:pt x="67" y="47"/>
                  </a:cubicBezTo>
                  <a:cubicBezTo>
                    <a:pt x="67" y="46"/>
                    <a:pt x="67" y="46"/>
                    <a:pt x="67" y="46"/>
                  </a:cubicBezTo>
                  <a:cubicBezTo>
                    <a:pt x="60" y="45"/>
                    <a:pt x="66" y="46"/>
                    <a:pt x="58" y="45"/>
                  </a:cubicBezTo>
                  <a:cubicBezTo>
                    <a:pt x="58" y="45"/>
                    <a:pt x="58" y="45"/>
                    <a:pt x="58" y="45"/>
                  </a:cubicBezTo>
                  <a:cubicBezTo>
                    <a:pt x="58" y="45"/>
                    <a:pt x="58" y="45"/>
                    <a:pt x="58" y="45"/>
                  </a:cubicBezTo>
                  <a:cubicBezTo>
                    <a:pt x="57" y="45"/>
                    <a:pt x="57" y="45"/>
                    <a:pt x="57" y="45"/>
                  </a:cubicBezTo>
                  <a:cubicBezTo>
                    <a:pt x="56" y="46"/>
                    <a:pt x="57" y="46"/>
                    <a:pt x="56" y="46"/>
                  </a:cubicBezTo>
                  <a:cubicBezTo>
                    <a:pt x="55" y="47"/>
                    <a:pt x="55" y="47"/>
                    <a:pt x="55" y="47"/>
                  </a:cubicBezTo>
                  <a:cubicBezTo>
                    <a:pt x="54" y="47"/>
                    <a:pt x="54" y="47"/>
                    <a:pt x="54" y="47"/>
                  </a:cubicBezTo>
                  <a:cubicBezTo>
                    <a:pt x="54" y="47"/>
                    <a:pt x="54" y="47"/>
                    <a:pt x="54" y="47"/>
                  </a:cubicBezTo>
                  <a:cubicBezTo>
                    <a:pt x="53" y="46"/>
                    <a:pt x="53" y="46"/>
                    <a:pt x="51" y="47"/>
                  </a:cubicBezTo>
                  <a:cubicBezTo>
                    <a:pt x="51" y="46"/>
                    <a:pt x="46" y="46"/>
                    <a:pt x="44" y="46"/>
                  </a:cubicBezTo>
                  <a:cubicBezTo>
                    <a:pt x="44" y="46"/>
                    <a:pt x="44" y="46"/>
                    <a:pt x="44" y="46"/>
                  </a:cubicBezTo>
                  <a:cubicBezTo>
                    <a:pt x="44" y="46"/>
                    <a:pt x="44" y="46"/>
                    <a:pt x="44" y="46"/>
                  </a:cubicBezTo>
                  <a:cubicBezTo>
                    <a:pt x="36" y="47"/>
                    <a:pt x="37" y="46"/>
                    <a:pt x="31" y="47"/>
                  </a:cubicBezTo>
                  <a:cubicBezTo>
                    <a:pt x="31" y="46"/>
                    <a:pt x="31" y="46"/>
                    <a:pt x="31" y="46"/>
                  </a:cubicBezTo>
                  <a:cubicBezTo>
                    <a:pt x="30" y="46"/>
                    <a:pt x="30" y="46"/>
                    <a:pt x="30" y="46"/>
                  </a:cubicBezTo>
                  <a:cubicBezTo>
                    <a:pt x="29" y="49"/>
                    <a:pt x="29" y="50"/>
                    <a:pt x="29" y="51"/>
                  </a:cubicBezTo>
                  <a:cubicBezTo>
                    <a:pt x="29" y="52"/>
                    <a:pt x="29" y="52"/>
                    <a:pt x="30" y="53"/>
                  </a:cubicBezTo>
                  <a:cubicBezTo>
                    <a:pt x="30" y="53"/>
                    <a:pt x="30" y="53"/>
                    <a:pt x="30" y="53"/>
                  </a:cubicBezTo>
                  <a:cubicBezTo>
                    <a:pt x="30" y="53"/>
                    <a:pt x="30" y="53"/>
                    <a:pt x="30" y="53"/>
                  </a:cubicBezTo>
                  <a:cubicBezTo>
                    <a:pt x="30" y="54"/>
                    <a:pt x="30" y="54"/>
                    <a:pt x="30" y="54"/>
                  </a:cubicBezTo>
                  <a:cubicBezTo>
                    <a:pt x="30" y="54"/>
                    <a:pt x="30" y="54"/>
                    <a:pt x="30" y="54"/>
                  </a:cubicBezTo>
                  <a:cubicBezTo>
                    <a:pt x="30" y="55"/>
                    <a:pt x="30" y="55"/>
                    <a:pt x="30" y="55"/>
                  </a:cubicBezTo>
                  <a:cubicBezTo>
                    <a:pt x="31" y="55"/>
                    <a:pt x="31" y="55"/>
                    <a:pt x="31" y="55"/>
                  </a:cubicBezTo>
                  <a:cubicBezTo>
                    <a:pt x="30" y="56"/>
                    <a:pt x="30" y="56"/>
                    <a:pt x="30" y="56"/>
                  </a:cubicBezTo>
                  <a:cubicBezTo>
                    <a:pt x="30" y="59"/>
                    <a:pt x="31" y="57"/>
                    <a:pt x="31" y="60"/>
                  </a:cubicBezTo>
                  <a:cubicBezTo>
                    <a:pt x="30" y="61"/>
                    <a:pt x="30" y="61"/>
                    <a:pt x="30" y="61"/>
                  </a:cubicBezTo>
                  <a:cubicBezTo>
                    <a:pt x="31" y="62"/>
                    <a:pt x="31" y="62"/>
                    <a:pt x="31" y="62"/>
                  </a:cubicBezTo>
                  <a:cubicBezTo>
                    <a:pt x="31" y="63"/>
                    <a:pt x="31" y="63"/>
                    <a:pt x="31" y="64"/>
                  </a:cubicBezTo>
                  <a:cubicBezTo>
                    <a:pt x="31" y="64"/>
                    <a:pt x="31" y="64"/>
                    <a:pt x="31" y="64"/>
                  </a:cubicBezTo>
                  <a:cubicBezTo>
                    <a:pt x="31" y="64"/>
                    <a:pt x="31" y="64"/>
                    <a:pt x="31" y="64"/>
                  </a:cubicBezTo>
                  <a:cubicBezTo>
                    <a:pt x="30" y="64"/>
                    <a:pt x="30" y="64"/>
                    <a:pt x="30" y="64"/>
                  </a:cubicBezTo>
                  <a:cubicBezTo>
                    <a:pt x="29" y="63"/>
                    <a:pt x="29" y="63"/>
                    <a:pt x="28" y="61"/>
                  </a:cubicBezTo>
                  <a:cubicBezTo>
                    <a:pt x="27" y="61"/>
                    <a:pt x="28" y="61"/>
                    <a:pt x="27" y="61"/>
                  </a:cubicBezTo>
                  <a:cubicBezTo>
                    <a:pt x="26" y="59"/>
                    <a:pt x="26" y="59"/>
                    <a:pt x="26" y="59"/>
                  </a:cubicBezTo>
                  <a:cubicBezTo>
                    <a:pt x="25" y="59"/>
                    <a:pt x="25" y="59"/>
                    <a:pt x="25" y="59"/>
                  </a:cubicBezTo>
                  <a:cubicBezTo>
                    <a:pt x="25" y="59"/>
                    <a:pt x="25" y="59"/>
                    <a:pt x="25" y="59"/>
                  </a:cubicBezTo>
                  <a:cubicBezTo>
                    <a:pt x="20" y="58"/>
                    <a:pt x="19" y="58"/>
                    <a:pt x="14" y="61"/>
                  </a:cubicBezTo>
                  <a:cubicBezTo>
                    <a:pt x="13" y="62"/>
                    <a:pt x="13" y="62"/>
                    <a:pt x="13" y="62"/>
                  </a:cubicBezTo>
                  <a:cubicBezTo>
                    <a:pt x="12" y="62"/>
                    <a:pt x="12" y="62"/>
                    <a:pt x="12" y="62"/>
                  </a:cubicBezTo>
                  <a:cubicBezTo>
                    <a:pt x="11" y="61"/>
                    <a:pt x="11" y="61"/>
                    <a:pt x="11" y="61"/>
                  </a:cubicBezTo>
                  <a:cubicBezTo>
                    <a:pt x="11" y="61"/>
                    <a:pt x="11" y="61"/>
                    <a:pt x="11" y="61"/>
                  </a:cubicBezTo>
                  <a:cubicBezTo>
                    <a:pt x="10" y="61"/>
                    <a:pt x="10" y="61"/>
                    <a:pt x="10" y="61"/>
                  </a:cubicBezTo>
                  <a:cubicBezTo>
                    <a:pt x="9" y="61"/>
                    <a:pt x="9" y="61"/>
                    <a:pt x="9" y="61"/>
                  </a:cubicBezTo>
                  <a:cubicBezTo>
                    <a:pt x="8" y="60"/>
                    <a:pt x="8" y="60"/>
                    <a:pt x="8" y="60"/>
                  </a:cubicBezTo>
                  <a:cubicBezTo>
                    <a:pt x="7" y="59"/>
                    <a:pt x="7" y="59"/>
                    <a:pt x="6" y="59"/>
                  </a:cubicBezTo>
                  <a:cubicBezTo>
                    <a:pt x="6" y="57"/>
                    <a:pt x="6" y="57"/>
                    <a:pt x="6" y="57"/>
                  </a:cubicBezTo>
                  <a:cubicBezTo>
                    <a:pt x="5" y="56"/>
                    <a:pt x="5" y="57"/>
                    <a:pt x="4" y="55"/>
                  </a:cubicBezTo>
                  <a:cubicBezTo>
                    <a:pt x="3" y="54"/>
                    <a:pt x="3" y="54"/>
                    <a:pt x="3" y="54"/>
                  </a:cubicBezTo>
                  <a:cubicBezTo>
                    <a:pt x="3" y="54"/>
                    <a:pt x="3" y="54"/>
                    <a:pt x="3" y="54"/>
                  </a:cubicBezTo>
                  <a:cubicBezTo>
                    <a:pt x="1" y="54"/>
                    <a:pt x="1" y="54"/>
                    <a:pt x="1" y="54"/>
                  </a:cubicBezTo>
                  <a:cubicBezTo>
                    <a:pt x="0" y="54"/>
                    <a:pt x="0" y="54"/>
                    <a:pt x="0" y="54"/>
                  </a:cubicBezTo>
                  <a:cubicBezTo>
                    <a:pt x="0" y="53"/>
                    <a:pt x="0" y="53"/>
                    <a:pt x="0" y="53"/>
                  </a:cubicBezTo>
                  <a:cubicBezTo>
                    <a:pt x="0" y="52"/>
                    <a:pt x="0" y="52"/>
                    <a:pt x="0" y="51"/>
                  </a:cubicBezTo>
                  <a:cubicBezTo>
                    <a:pt x="0" y="48"/>
                    <a:pt x="1" y="50"/>
                    <a:pt x="0" y="46"/>
                  </a:cubicBezTo>
                  <a:cubicBezTo>
                    <a:pt x="1" y="45"/>
                    <a:pt x="1" y="45"/>
                    <a:pt x="2" y="45"/>
                  </a:cubicBezTo>
                  <a:cubicBezTo>
                    <a:pt x="2" y="44"/>
                    <a:pt x="2" y="44"/>
                    <a:pt x="2" y="44"/>
                  </a:cubicBezTo>
                  <a:cubicBezTo>
                    <a:pt x="3" y="42"/>
                    <a:pt x="3" y="43"/>
                    <a:pt x="3" y="40"/>
                  </a:cubicBezTo>
                  <a:cubicBezTo>
                    <a:pt x="2" y="39"/>
                    <a:pt x="2" y="40"/>
                    <a:pt x="2" y="38"/>
                  </a:cubicBezTo>
                  <a:cubicBezTo>
                    <a:pt x="2" y="37"/>
                    <a:pt x="2" y="37"/>
                    <a:pt x="2" y="37"/>
                  </a:cubicBezTo>
                  <a:cubicBezTo>
                    <a:pt x="3" y="36"/>
                    <a:pt x="3" y="36"/>
                    <a:pt x="4" y="35"/>
                  </a:cubicBezTo>
                  <a:cubicBezTo>
                    <a:pt x="7" y="35"/>
                    <a:pt x="8" y="35"/>
                    <a:pt x="10" y="33"/>
                  </a:cubicBezTo>
                  <a:cubicBezTo>
                    <a:pt x="11" y="32"/>
                    <a:pt x="11" y="32"/>
                    <a:pt x="11" y="32"/>
                  </a:cubicBezTo>
                  <a:cubicBezTo>
                    <a:pt x="11" y="32"/>
                    <a:pt x="11" y="32"/>
                    <a:pt x="12" y="31"/>
                  </a:cubicBezTo>
                  <a:cubicBezTo>
                    <a:pt x="12" y="29"/>
                    <a:pt x="12" y="29"/>
                    <a:pt x="12" y="28"/>
                  </a:cubicBezTo>
                  <a:cubicBezTo>
                    <a:pt x="11" y="28"/>
                    <a:pt x="12" y="28"/>
                    <a:pt x="11" y="27"/>
                  </a:cubicBezTo>
                  <a:cubicBezTo>
                    <a:pt x="14" y="26"/>
                    <a:pt x="14" y="26"/>
                    <a:pt x="14" y="26"/>
                  </a:cubicBezTo>
                  <a:cubicBezTo>
                    <a:pt x="14" y="25"/>
                    <a:pt x="14" y="25"/>
                    <a:pt x="14" y="25"/>
                  </a:cubicBezTo>
                  <a:cubicBezTo>
                    <a:pt x="14" y="24"/>
                    <a:pt x="14" y="24"/>
                    <a:pt x="13" y="23"/>
                  </a:cubicBezTo>
                  <a:cubicBezTo>
                    <a:pt x="13" y="22"/>
                    <a:pt x="13" y="22"/>
                    <a:pt x="13" y="22"/>
                  </a:cubicBezTo>
                  <a:cubicBezTo>
                    <a:pt x="15" y="20"/>
                    <a:pt x="15" y="20"/>
                    <a:pt x="16" y="19"/>
                  </a:cubicBezTo>
                  <a:cubicBezTo>
                    <a:pt x="17" y="19"/>
                    <a:pt x="17" y="19"/>
                    <a:pt x="17" y="19"/>
                  </a:cubicBezTo>
                  <a:cubicBezTo>
                    <a:pt x="18" y="19"/>
                    <a:pt x="18" y="19"/>
                    <a:pt x="18" y="19"/>
                  </a:cubicBezTo>
                  <a:cubicBezTo>
                    <a:pt x="21" y="21"/>
                    <a:pt x="21" y="21"/>
                    <a:pt x="21" y="21"/>
                  </a:cubicBezTo>
                  <a:cubicBezTo>
                    <a:pt x="22" y="22"/>
                    <a:pt x="22" y="22"/>
                    <a:pt x="22" y="22"/>
                  </a:cubicBezTo>
                  <a:cubicBezTo>
                    <a:pt x="23" y="21"/>
                    <a:pt x="23" y="21"/>
                    <a:pt x="23" y="21"/>
                  </a:cubicBezTo>
                  <a:cubicBezTo>
                    <a:pt x="24" y="21"/>
                    <a:pt x="23" y="21"/>
                    <a:pt x="25" y="20"/>
                  </a:cubicBezTo>
                  <a:cubicBezTo>
                    <a:pt x="25" y="19"/>
                    <a:pt x="25" y="19"/>
                    <a:pt x="25" y="19"/>
                  </a:cubicBezTo>
                  <a:cubicBezTo>
                    <a:pt x="25" y="17"/>
                    <a:pt x="25" y="17"/>
                    <a:pt x="25" y="17"/>
                  </a:cubicBezTo>
                  <a:cubicBezTo>
                    <a:pt x="25" y="16"/>
                    <a:pt x="25" y="16"/>
                    <a:pt x="25" y="16"/>
                  </a:cubicBezTo>
                  <a:cubicBezTo>
                    <a:pt x="26" y="16"/>
                    <a:pt x="26" y="16"/>
                    <a:pt x="26" y="16"/>
                  </a:cubicBezTo>
                  <a:cubicBezTo>
                    <a:pt x="26" y="16"/>
                    <a:pt x="27" y="16"/>
                    <a:pt x="28" y="16"/>
                  </a:cubicBezTo>
                  <a:cubicBezTo>
                    <a:pt x="28" y="16"/>
                    <a:pt x="28" y="16"/>
                    <a:pt x="28" y="16"/>
                  </a:cubicBezTo>
                  <a:cubicBezTo>
                    <a:pt x="29" y="16"/>
                    <a:pt x="29" y="16"/>
                    <a:pt x="29" y="16"/>
                  </a:cubicBezTo>
                  <a:cubicBezTo>
                    <a:pt x="29" y="15"/>
                    <a:pt x="29" y="15"/>
                    <a:pt x="29" y="15"/>
                  </a:cubicBezTo>
                  <a:cubicBezTo>
                    <a:pt x="29" y="13"/>
                    <a:pt x="29" y="13"/>
                    <a:pt x="29" y="13"/>
                  </a:cubicBezTo>
                  <a:cubicBezTo>
                    <a:pt x="32" y="10"/>
                    <a:pt x="33" y="9"/>
                    <a:pt x="34" y="9"/>
                  </a:cubicBezTo>
                  <a:cubicBezTo>
                    <a:pt x="38" y="10"/>
                    <a:pt x="38" y="10"/>
                    <a:pt x="38" y="10"/>
                  </a:cubicBezTo>
                  <a:cubicBezTo>
                    <a:pt x="38" y="10"/>
                    <a:pt x="38" y="10"/>
                    <a:pt x="38" y="10"/>
                  </a:cubicBezTo>
                  <a:cubicBezTo>
                    <a:pt x="39" y="7"/>
                    <a:pt x="39" y="7"/>
                    <a:pt x="39" y="7"/>
                  </a:cubicBezTo>
                  <a:cubicBezTo>
                    <a:pt x="41" y="7"/>
                    <a:pt x="40" y="7"/>
                    <a:pt x="42" y="7"/>
                  </a:cubicBezTo>
                  <a:cubicBezTo>
                    <a:pt x="42" y="6"/>
                    <a:pt x="46" y="4"/>
                    <a:pt x="50" y="3"/>
                  </a:cubicBezTo>
                  <a:cubicBezTo>
                    <a:pt x="50" y="3"/>
                    <a:pt x="51" y="1"/>
                    <a:pt x="53" y="0"/>
                  </a:cubicBezTo>
                  <a:cubicBezTo>
                    <a:pt x="54" y="0"/>
                    <a:pt x="54" y="0"/>
                    <a:pt x="56" y="0"/>
                  </a:cubicBezTo>
                  <a:cubicBezTo>
                    <a:pt x="56" y="0"/>
                    <a:pt x="56" y="0"/>
                    <a:pt x="56" y="0"/>
                  </a:cubicBezTo>
                  <a:cubicBezTo>
                    <a:pt x="57" y="0"/>
                    <a:pt x="57" y="0"/>
                    <a:pt x="57" y="0"/>
                  </a:cubicBezTo>
                  <a:cubicBezTo>
                    <a:pt x="57" y="0"/>
                    <a:pt x="57" y="0"/>
                    <a:pt x="57" y="0"/>
                  </a:cubicBezTo>
                  <a:cubicBezTo>
                    <a:pt x="59" y="0"/>
                    <a:pt x="59" y="0"/>
                    <a:pt x="59" y="0"/>
                  </a:cubicBezTo>
                  <a:cubicBezTo>
                    <a:pt x="62" y="1"/>
                    <a:pt x="61" y="1"/>
                    <a:pt x="64" y="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5">
              <a:extLst>
                <a:ext uri="{FF2B5EF4-FFF2-40B4-BE49-F238E27FC236}">
                  <a16:creationId xmlns:a16="http://schemas.microsoft.com/office/drawing/2014/main" id="{6E2ECA48-4EB9-4376-A220-5B2FB2960B7D}"/>
                </a:ext>
              </a:extLst>
            </p:cNvPr>
            <p:cNvSpPr>
              <a:spLocks/>
            </p:cNvSpPr>
            <p:nvPr/>
          </p:nvSpPr>
          <p:spPr bwMode="auto">
            <a:xfrm>
              <a:off x="12737372" y="6727396"/>
              <a:ext cx="289703" cy="189968"/>
            </a:xfrm>
            <a:custGeom>
              <a:avLst/>
              <a:gdLst>
                <a:gd name="T0" fmla="*/ 70 w 70"/>
                <a:gd name="T1" fmla="*/ 11 h 46"/>
                <a:gd name="T2" fmla="*/ 67 w 70"/>
                <a:gd name="T3" fmla="*/ 13 h 46"/>
                <a:gd name="T4" fmla="*/ 64 w 70"/>
                <a:gd name="T5" fmla="*/ 15 h 46"/>
                <a:gd name="T6" fmla="*/ 63 w 70"/>
                <a:gd name="T7" fmla="*/ 23 h 46"/>
                <a:gd name="T8" fmla="*/ 61 w 70"/>
                <a:gd name="T9" fmla="*/ 24 h 46"/>
                <a:gd name="T10" fmla="*/ 64 w 70"/>
                <a:gd name="T11" fmla="*/ 34 h 46"/>
                <a:gd name="T12" fmla="*/ 63 w 70"/>
                <a:gd name="T13" fmla="*/ 34 h 46"/>
                <a:gd name="T14" fmla="*/ 62 w 70"/>
                <a:gd name="T15" fmla="*/ 35 h 46"/>
                <a:gd name="T16" fmla="*/ 59 w 70"/>
                <a:gd name="T17" fmla="*/ 35 h 46"/>
                <a:gd name="T18" fmla="*/ 55 w 70"/>
                <a:gd name="T19" fmla="*/ 33 h 46"/>
                <a:gd name="T20" fmla="*/ 53 w 70"/>
                <a:gd name="T21" fmla="*/ 33 h 46"/>
                <a:gd name="T22" fmla="*/ 48 w 70"/>
                <a:gd name="T23" fmla="*/ 35 h 46"/>
                <a:gd name="T24" fmla="*/ 47 w 70"/>
                <a:gd name="T25" fmla="*/ 37 h 46"/>
                <a:gd name="T26" fmla="*/ 46 w 70"/>
                <a:gd name="T27" fmla="*/ 37 h 46"/>
                <a:gd name="T28" fmla="*/ 45 w 70"/>
                <a:gd name="T29" fmla="*/ 38 h 46"/>
                <a:gd name="T30" fmla="*/ 44 w 70"/>
                <a:gd name="T31" fmla="*/ 38 h 46"/>
                <a:gd name="T32" fmla="*/ 42 w 70"/>
                <a:gd name="T33" fmla="*/ 39 h 46"/>
                <a:gd name="T34" fmla="*/ 43 w 70"/>
                <a:gd name="T35" fmla="*/ 40 h 46"/>
                <a:gd name="T36" fmla="*/ 43 w 70"/>
                <a:gd name="T37" fmla="*/ 43 h 46"/>
                <a:gd name="T38" fmla="*/ 39 w 70"/>
                <a:gd name="T39" fmla="*/ 44 h 46"/>
                <a:gd name="T40" fmla="*/ 29 w 70"/>
                <a:gd name="T41" fmla="*/ 43 h 46"/>
                <a:gd name="T42" fmla="*/ 28 w 70"/>
                <a:gd name="T43" fmla="*/ 44 h 46"/>
                <a:gd name="T44" fmla="*/ 25 w 70"/>
                <a:gd name="T45" fmla="*/ 41 h 46"/>
                <a:gd name="T46" fmla="*/ 23 w 70"/>
                <a:gd name="T47" fmla="*/ 41 h 46"/>
                <a:gd name="T48" fmla="*/ 19 w 70"/>
                <a:gd name="T49" fmla="*/ 42 h 46"/>
                <a:gd name="T50" fmla="*/ 18 w 70"/>
                <a:gd name="T51" fmla="*/ 42 h 46"/>
                <a:gd name="T52" fmla="*/ 10 w 70"/>
                <a:gd name="T53" fmla="*/ 43 h 46"/>
                <a:gd name="T54" fmla="*/ 7 w 70"/>
                <a:gd name="T55" fmla="*/ 44 h 46"/>
                <a:gd name="T56" fmla="*/ 7 w 70"/>
                <a:gd name="T57" fmla="*/ 40 h 46"/>
                <a:gd name="T58" fmla="*/ 8 w 70"/>
                <a:gd name="T59" fmla="*/ 38 h 46"/>
                <a:gd name="T60" fmla="*/ 7 w 70"/>
                <a:gd name="T61" fmla="*/ 38 h 46"/>
                <a:gd name="T62" fmla="*/ 5 w 70"/>
                <a:gd name="T63" fmla="*/ 34 h 46"/>
                <a:gd name="T64" fmla="*/ 1 w 70"/>
                <a:gd name="T65" fmla="*/ 29 h 46"/>
                <a:gd name="T66" fmla="*/ 3 w 70"/>
                <a:gd name="T67" fmla="*/ 27 h 46"/>
                <a:gd name="T68" fmla="*/ 2 w 70"/>
                <a:gd name="T69" fmla="*/ 26 h 46"/>
                <a:gd name="T70" fmla="*/ 2 w 70"/>
                <a:gd name="T71" fmla="*/ 23 h 46"/>
                <a:gd name="T72" fmla="*/ 2 w 70"/>
                <a:gd name="T73" fmla="*/ 21 h 46"/>
                <a:gd name="T74" fmla="*/ 4 w 70"/>
                <a:gd name="T75" fmla="*/ 21 h 46"/>
                <a:gd name="T76" fmla="*/ 6 w 70"/>
                <a:gd name="T77" fmla="*/ 19 h 46"/>
                <a:gd name="T78" fmla="*/ 8 w 70"/>
                <a:gd name="T79" fmla="*/ 16 h 46"/>
                <a:gd name="T80" fmla="*/ 5 w 70"/>
                <a:gd name="T81" fmla="*/ 14 h 46"/>
                <a:gd name="T82" fmla="*/ 2 w 70"/>
                <a:gd name="T83" fmla="*/ 11 h 46"/>
                <a:gd name="T84" fmla="*/ 1 w 70"/>
                <a:gd name="T85" fmla="*/ 7 h 46"/>
                <a:gd name="T86" fmla="*/ 3 w 70"/>
                <a:gd name="T87" fmla="*/ 2 h 46"/>
                <a:gd name="T88" fmla="*/ 4 w 70"/>
                <a:gd name="T89" fmla="*/ 1 h 46"/>
                <a:gd name="T90" fmla="*/ 8 w 70"/>
                <a:gd name="T91" fmla="*/ 2 h 46"/>
                <a:gd name="T92" fmla="*/ 8 w 70"/>
                <a:gd name="T93" fmla="*/ 3 h 46"/>
                <a:gd name="T94" fmla="*/ 6 w 70"/>
                <a:gd name="T95" fmla="*/ 4 h 46"/>
                <a:gd name="T96" fmla="*/ 6 w 70"/>
                <a:gd name="T97" fmla="*/ 6 h 46"/>
                <a:gd name="T98" fmla="*/ 10 w 70"/>
                <a:gd name="T99" fmla="*/ 6 h 46"/>
                <a:gd name="T100" fmla="*/ 24 w 70"/>
                <a:gd name="T101" fmla="*/ 7 h 46"/>
                <a:gd name="T102" fmla="*/ 39 w 70"/>
                <a:gd name="T103" fmla="*/ 7 h 46"/>
                <a:gd name="T104" fmla="*/ 54 w 70"/>
                <a:gd name="T105" fmla="*/ 1 h 46"/>
                <a:gd name="T106" fmla="*/ 59 w 70"/>
                <a:gd name="T107" fmla="*/ 3 h 46"/>
                <a:gd name="T108" fmla="*/ 61 w 70"/>
                <a:gd name="T109" fmla="*/ 4 h 46"/>
                <a:gd name="T110" fmla="*/ 63 w 70"/>
                <a:gd name="T111" fmla="*/ 4 h 46"/>
                <a:gd name="T112" fmla="*/ 70 w 70"/>
                <a:gd name="T113"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 h="46">
                  <a:moveTo>
                    <a:pt x="70" y="8"/>
                  </a:moveTo>
                  <a:cubicBezTo>
                    <a:pt x="70" y="11"/>
                    <a:pt x="70" y="11"/>
                    <a:pt x="70" y="11"/>
                  </a:cubicBezTo>
                  <a:cubicBezTo>
                    <a:pt x="69" y="13"/>
                    <a:pt x="69" y="13"/>
                    <a:pt x="69" y="13"/>
                  </a:cubicBezTo>
                  <a:cubicBezTo>
                    <a:pt x="67" y="13"/>
                    <a:pt x="67" y="13"/>
                    <a:pt x="67" y="13"/>
                  </a:cubicBezTo>
                  <a:cubicBezTo>
                    <a:pt x="65" y="13"/>
                    <a:pt x="65" y="13"/>
                    <a:pt x="65" y="13"/>
                  </a:cubicBezTo>
                  <a:cubicBezTo>
                    <a:pt x="64" y="15"/>
                    <a:pt x="64" y="15"/>
                    <a:pt x="64" y="15"/>
                  </a:cubicBezTo>
                  <a:cubicBezTo>
                    <a:pt x="64" y="16"/>
                    <a:pt x="64" y="15"/>
                    <a:pt x="63" y="16"/>
                  </a:cubicBezTo>
                  <a:cubicBezTo>
                    <a:pt x="63" y="19"/>
                    <a:pt x="63" y="18"/>
                    <a:pt x="63" y="23"/>
                  </a:cubicBezTo>
                  <a:cubicBezTo>
                    <a:pt x="62" y="23"/>
                    <a:pt x="62" y="23"/>
                    <a:pt x="62" y="23"/>
                  </a:cubicBezTo>
                  <a:cubicBezTo>
                    <a:pt x="61" y="24"/>
                    <a:pt x="61" y="24"/>
                    <a:pt x="61" y="24"/>
                  </a:cubicBezTo>
                  <a:cubicBezTo>
                    <a:pt x="58" y="27"/>
                    <a:pt x="58" y="27"/>
                    <a:pt x="58" y="27"/>
                  </a:cubicBezTo>
                  <a:cubicBezTo>
                    <a:pt x="61" y="29"/>
                    <a:pt x="59" y="27"/>
                    <a:pt x="64" y="34"/>
                  </a:cubicBezTo>
                  <a:cubicBezTo>
                    <a:pt x="64" y="35"/>
                    <a:pt x="64" y="35"/>
                    <a:pt x="64" y="35"/>
                  </a:cubicBezTo>
                  <a:cubicBezTo>
                    <a:pt x="63" y="34"/>
                    <a:pt x="63" y="34"/>
                    <a:pt x="63" y="34"/>
                  </a:cubicBezTo>
                  <a:cubicBezTo>
                    <a:pt x="62" y="35"/>
                    <a:pt x="62" y="35"/>
                    <a:pt x="62" y="35"/>
                  </a:cubicBezTo>
                  <a:cubicBezTo>
                    <a:pt x="62" y="35"/>
                    <a:pt x="62" y="35"/>
                    <a:pt x="62" y="35"/>
                  </a:cubicBezTo>
                  <a:cubicBezTo>
                    <a:pt x="61" y="35"/>
                    <a:pt x="61" y="35"/>
                    <a:pt x="60" y="35"/>
                  </a:cubicBezTo>
                  <a:cubicBezTo>
                    <a:pt x="59" y="35"/>
                    <a:pt x="59" y="35"/>
                    <a:pt x="59" y="35"/>
                  </a:cubicBezTo>
                  <a:cubicBezTo>
                    <a:pt x="58" y="35"/>
                    <a:pt x="57" y="34"/>
                    <a:pt x="56" y="33"/>
                  </a:cubicBezTo>
                  <a:cubicBezTo>
                    <a:pt x="55" y="33"/>
                    <a:pt x="55" y="33"/>
                    <a:pt x="55" y="33"/>
                  </a:cubicBezTo>
                  <a:cubicBezTo>
                    <a:pt x="55" y="33"/>
                    <a:pt x="55" y="33"/>
                    <a:pt x="55" y="33"/>
                  </a:cubicBezTo>
                  <a:cubicBezTo>
                    <a:pt x="53" y="33"/>
                    <a:pt x="53" y="33"/>
                    <a:pt x="53" y="33"/>
                  </a:cubicBezTo>
                  <a:cubicBezTo>
                    <a:pt x="52" y="34"/>
                    <a:pt x="52" y="34"/>
                    <a:pt x="52" y="34"/>
                  </a:cubicBezTo>
                  <a:cubicBezTo>
                    <a:pt x="51" y="35"/>
                    <a:pt x="50" y="35"/>
                    <a:pt x="48" y="35"/>
                  </a:cubicBezTo>
                  <a:cubicBezTo>
                    <a:pt x="48" y="35"/>
                    <a:pt x="48" y="35"/>
                    <a:pt x="48" y="35"/>
                  </a:cubicBezTo>
                  <a:cubicBezTo>
                    <a:pt x="48" y="36"/>
                    <a:pt x="48" y="36"/>
                    <a:pt x="47" y="37"/>
                  </a:cubicBezTo>
                  <a:cubicBezTo>
                    <a:pt x="47" y="37"/>
                    <a:pt x="47" y="37"/>
                    <a:pt x="47" y="37"/>
                  </a:cubicBezTo>
                  <a:cubicBezTo>
                    <a:pt x="46" y="37"/>
                    <a:pt x="46" y="37"/>
                    <a:pt x="46" y="37"/>
                  </a:cubicBezTo>
                  <a:cubicBezTo>
                    <a:pt x="45" y="38"/>
                    <a:pt x="45" y="38"/>
                    <a:pt x="45" y="38"/>
                  </a:cubicBezTo>
                  <a:cubicBezTo>
                    <a:pt x="45" y="38"/>
                    <a:pt x="45" y="38"/>
                    <a:pt x="45" y="38"/>
                  </a:cubicBezTo>
                  <a:cubicBezTo>
                    <a:pt x="45" y="39"/>
                    <a:pt x="45" y="39"/>
                    <a:pt x="45" y="39"/>
                  </a:cubicBezTo>
                  <a:cubicBezTo>
                    <a:pt x="44" y="38"/>
                    <a:pt x="44" y="38"/>
                    <a:pt x="44" y="38"/>
                  </a:cubicBezTo>
                  <a:cubicBezTo>
                    <a:pt x="43" y="38"/>
                    <a:pt x="43" y="38"/>
                    <a:pt x="43" y="38"/>
                  </a:cubicBezTo>
                  <a:cubicBezTo>
                    <a:pt x="42" y="39"/>
                    <a:pt x="42" y="39"/>
                    <a:pt x="42" y="39"/>
                  </a:cubicBezTo>
                  <a:cubicBezTo>
                    <a:pt x="42" y="40"/>
                    <a:pt x="42" y="40"/>
                    <a:pt x="42" y="40"/>
                  </a:cubicBezTo>
                  <a:cubicBezTo>
                    <a:pt x="43" y="40"/>
                    <a:pt x="43" y="40"/>
                    <a:pt x="43" y="40"/>
                  </a:cubicBezTo>
                  <a:cubicBezTo>
                    <a:pt x="43" y="42"/>
                    <a:pt x="43" y="41"/>
                    <a:pt x="43" y="43"/>
                  </a:cubicBezTo>
                  <a:cubicBezTo>
                    <a:pt x="43" y="43"/>
                    <a:pt x="43" y="43"/>
                    <a:pt x="43" y="43"/>
                  </a:cubicBezTo>
                  <a:cubicBezTo>
                    <a:pt x="42" y="44"/>
                    <a:pt x="42" y="44"/>
                    <a:pt x="41" y="45"/>
                  </a:cubicBezTo>
                  <a:cubicBezTo>
                    <a:pt x="39" y="44"/>
                    <a:pt x="39" y="44"/>
                    <a:pt x="39" y="44"/>
                  </a:cubicBezTo>
                  <a:cubicBezTo>
                    <a:pt x="39" y="44"/>
                    <a:pt x="33" y="46"/>
                    <a:pt x="33" y="46"/>
                  </a:cubicBezTo>
                  <a:cubicBezTo>
                    <a:pt x="31" y="44"/>
                    <a:pt x="31" y="44"/>
                    <a:pt x="29" y="43"/>
                  </a:cubicBezTo>
                  <a:cubicBezTo>
                    <a:pt x="28" y="44"/>
                    <a:pt x="28" y="44"/>
                    <a:pt x="28" y="44"/>
                  </a:cubicBezTo>
                  <a:cubicBezTo>
                    <a:pt x="28" y="44"/>
                    <a:pt x="28" y="44"/>
                    <a:pt x="28" y="44"/>
                  </a:cubicBezTo>
                  <a:cubicBezTo>
                    <a:pt x="27" y="43"/>
                    <a:pt x="27" y="43"/>
                    <a:pt x="26" y="43"/>
                  </a:cubicBezTo>
                  <a:cubicBezTo>
                    <a:pt x="25" y="42"/>
                    <a:pt x="25" y="42"/>
                    <a:pt x="25" y="41"/>
                  </a:cubicBezTo>
                  <a:cubicBezTo>
                    <a:pt x="24" y="41"/>
                    <a:pt x="24" y="41"/>
                    <a:pt x="24" y="41"/>
                  </a:cubicBezTo>
                  <a:cubicBezTo>
                    <a:pt x="23" y="41"/>
                    <a:pt x="23" y="41"/>
                    <a:pt x="23" y="41"/>
                  </a:cubicBezTo>
                  <a:cubicBezTo>
                    <a:pt x="19" y="41"/>
                    <a:pt x="24" y="41"/>
                    <a:pt x="20" y="41"/>
                  </a:cubicBezTo>
                  <a:cubicBezTo>
                    <a:pt x="19" y="42"/>
                    <a:pt x="19" y="42"/>
                    <a:pt x="19" y="42"/>
                  </a:cubicBezTo>
                  <a:cubicBezTo>
                    <a:pt x="19" y="42"/>
                    <a:pt x="19" y="42"/>
                    <a:pt x="19" y="42"/>
                  </a:cubicBezTo>
                  <a:cubicBezTo>
                    <a:pt x="18" y="42"/>
                    <a:pt x="18" y="42"/>
                    <a:pt x="18" y="42"/>
                  </a:cubicBezTo>
                  <a:cubicBezTo>
                    <a:pt x="15" y="44"/>
                    <a:pt x="15" y="44"/>
                    <a:pt x="13" y="43"/>
                  </a:cubicBezTo>
                  <a:cubicBezTo>
                    <a:pt x="12" y="43"/>
                    <a:pt x="12" y="43"/>
                    <a:pt x="10" y="43"/>
                  </a:cubicBezTo>
                  <a:cubicBezTo>
                    <a:pt x="10" y="44"/>
                    <a:pt x="10" y="44"/>
                    <a:pt x="10" y="44"/>
                  </a:cubicBezTo>
                  <a:cubicBezTo>
                    <a:pt x="8" y="44"/>
                    <a:pt x="8" y="44"/>
                    <a:pt x="7" y="44"/>
                  </a:cubicBezTo>
                  <a:cubicBezTo>
                    <a:pt x="7" y="44"/>
                    <a:pt x="7" y="44"/>
                    <a:pt x="7" y="44"/>
                  </a:cubicBezTo>
                  <a:cubicBezTo>
                    <a:pt x="7" y="40"/>
                    <a:pt x="7" y="40"/>
                    <a:pt x="7" y="40"/>
                  </a:cubicBezTo>
                  <a:cubicBezTo>
                    <a:pt x="8" y="39"/>
                    <a:pt x="8" y="39"/>
                    <a:pt x="8" y="39"/>
                  </a:cubicBezTo>
                  <a:cubicBezTo>
                    <a:pt x="8" y="38"/>
                    <a:pt x="8" y="38"/>
                    <a:pt x="8" y="38"/>
                  </a:cubicBezTo>
                  <a:cubicBezTo>
                    <a:pt x="8" y="38"/>
                    <a:pt x="8" y="38"/>
                    <a:pt x="8" y="38"/>
                  </a:cubicBezTo>
                  <a:cubicBezTo>
                    <a:pt x="7" y="38"/>
                    <a:pt x="7" y="38"/>
                    <a:pt x="7" y="38"/>
                  </a:cubicBezTo>
                  <a:cubicBezTo>
                    <a:pt x="7" y="36"/>
                    <a:pt x="6" y="36"/>
                    <a:pt x="6" y="34"/>
                  </a:cubicBezTo>
                  <a:cubicBezTo>
                    <a:pt x="5" y="34"/>
                    <a:pt x="5" y="34"/>
                    <a:pt x="5" y="34"/>
                  </a:cubicBezTo>
                  <a:cubicBezTo>
                    <a:pt x="3" y="33"/>
                    <a:pt x="2" y="32"/>
                    <a:pt x="0" y="30"/>
                  </a:cubicBezTo>
                  <a:cubicBezTo>
                    <a:pt x="1" y="29"/>
                    <a:pt x="1" y="29"/>
                    <a:pt x="1" y="29"/>
                  </a:cubicBezTo>
                  <a:cubicBezTo>
                    <a:pt x="2" y="29"/>
                    <a:pt x="2" y="28"/>
                    <a:pt x="2" y="28"/>
                  </a:cubicBezTo>
                  <a:cubicBezTo>
                    <a:pt x="3" y="27"/>
                    <a:pt x="3" y="27"/>
                    <a:pt x="3" y="27"/>
                  </a:cubicBezTo>
                  <a:cubicBezTo>
                    <a:pt x="2" y="27"/>
                    <a:pt x="2" y="27"/>
                    <a:pt x="2" y="27"/>
                  </a:cubicBezTo>
                  <a:cubicBezTo>
                    <a:pt x="2" y="26"/>
                    <a:pt x="2" y="26"/>
                    <a:pt x="2" y="26"/>
                  </a:cubicBezTo>
                  <a:cubicBezTo>
                    <a:pt x="1" y="25"/>
                    <a:pt x="1" y="25"/>
                    <a:pt x="1" y="25"/>
                  </a:cubicBezTo>
                  <a:cubicBezTo>
                    <a:pt x="2" y="23"/>
                    <a:pt x="2" y="23"/>
                    <a:pt x="2" y="23"/>
                  </a:cubicBezTo>
                  <a:cubicBezTo>
                    <a:pt x="1" y="22"/>
                    <a:pt x="1" y="22"/>
                    <a:pt x="1" y="22"/>
                  </a:cubicBezTo>
                  <a:cubicBezTo>
                    <a:pt x="2" y="21"/>
                    <a:pt x="2" y="21"/>
                    <a:pt x="2" y="21"/>
                  </a:cubicBezTo>
                  <a:cubicBezTo>
                    <a:pt x="2" y="21"/>
                    <a:pt x="2" y="21"/>
                    <a:pt x="2" y="21"/>
                  </a:cubicBezTo>
                  <a:cubicBezTo>
                    <a:pt x="3" y="21"/>
                    <a:pt x="4" y="21"/>
                    <a:pt x="4" y="21"/>
                  </a:cubicBezTo>
                  <a:cubicBezTo>
                    <a:pt x="6" y="19"/>
                    <a:pt x="6" y="19"/>
                    <a:pt x="6" y="19"/>
                  </a:cubicBezTo>
                  <a:cubicBezTo>
                    <a:pt x="6" y="19"/>
                    <a:pt x="6" y="19"/>
                    <a:pt x="6" y="19"/>
                  </a:cubicBezTo>
                  <a:cubicBezTo>
                    <a:pt x="7" y="18"/>
                    <a:pt x="7" y="18"/>
                    <a:pt x="7" y="18"/>
                  </a:cubicBezTo>
                  <a:cubicBezTo>
                    <a:pt x="7" y="17"/>
                    <a:pt x="7" y="17"/>
                    <a:pt x="8" y="16"/>
                  </a:cubicBezTo>
                  <a:cubicBezTo>
                    <a:pt x="6" y="15"/>
                    <a:pt x="6" y="15"/>
                    <a:pt x="6" y="15"/>
                  </a:cubicBezTo>
                  <a:cubicBezTo>
                    <a:pt x="6" y="14"/>
                    <a:pt x="6" y="15"/>
                    <a:pt x="5" y="14"/>
                  </a:cubicBezTo>
                  <a:cubicBezTo>
                    <a:pt x="4" y="13"/>
                    <a:pt x="5" y="13"/>
                    <a:pt x="3" y="12"/>
                  </a:cubicBezTo>
                  <a:cubicBezTo>
                    <a:pt x="2" y="11"/>
                    <a:pt x="2" y="11"/>
                    <a:pt x="2" y="11"/>
                  </a:cubicBezTo>
                  <a:cubicBezTo>
                    <a:pt x="2" y="10"/>
                    <a:pt x="2" y="9"/>
                    <a:pt x="1" y="8"/>
                  </a:cubicBezTo>
                  <a:cubicBezTo>
                    <a:pt x="1" y="8"/>
                    <a:pt x="1" y="8"/>
                    <a:pt x="1" y="7"/>
                  </a:cubicBezTo>
                  <a:cubicBezTo>
                    <a:pt x="1" y="6"/>
                    <a:pt x="1" y="5"/>
                    <a:pt x="1" y="4"/>
                  </a:cubicBezTo>
                  <a:cubicBezTo>
                    <a:pt x="2" y="3"/>
                    <a:pt x="2" y="3"/>
                    <a:pt x="3" y="2"/>
                  </a:cubicBezTo>
                  <a:cubicBezTo>
                    <a:pt x="3" y="1"/>
                    <a:pt x="3" y="1"/>
                    <a:pt x="3" y="1"/>
                  </a:cubicBezTo>
                  <a:cubicBezTo>
                    <a:pt x="4" y="1"/>
                    <a:pt x="4" y="1"/>
                    <a:pt x="4" y="1"/>
                  </a:cubicBezTo>
                  <a:cubicBezTo>
                    <a:pt x="4" y="0"/>
                    <a:pt x="4" y="0"/>
                    <a:pt x="4" y="0"/>
                  </a:cubicBezTo>
                  <a:cubicBezTo>
                    <a:pt x="7" y="2"/>
                    <a:pt x="6" y="0"/>
                    <a:pt x="8" y="2"/>
                  </a:cubicBezTo>
                  <a:cubicBezTo>
                    <a:pt x="8" y="3"/>
                    <a:pt x="8" y="3"/>
                    <a:pt x="8" y="3"/>
                  </a:cubicBezTo>
                  <a:cubicBezTo>
                    <a:pt x="8" y="3"/>
                    <a:pt x="8" y="3"/>
                    <a:pt x="8" y="3"/>
                  </a:cubicBezTo>
                  <a:cubicBezTo>
                    <a:pt x="7" y="4"/>
                    <a:pt x="7" y="4"/>
                    <a:pt x="7" y="4"/>
                  </a:cubicBezTo>
                  <a:cubicBezTo>
                    <a:pt x="6" y="4"/>
                    <a:pt x="6" y="4"/>
                    <a:pt x="6" y="4"/>
                  </a:cubicBezTo>
                  <a:cubicBezTo>
                    <a:pt x="6" y="5"/>
                    <a:pt x="6" y="5"/>
                    <a:pt x="6" y="5"/>
                  </a:cubicBezTo>
                  <a:cubicBezTo>
                    <a:pt x="6" y="6"/>
                    <a:pt x="6" y="6"/>
                    <a:pt x="6" y="6"/>
                  </a:cubicBezTo>
                  <a:cubicBezTo>
                    <a:pt x="7" y="6"/>
                    <a:pt x="7" y="6"/>
                    <a:pt x="7" y="6"/>
                  </a:cubicBezTo>
                  <a:cubicBezTo>
                    <a:pt x="10" y="6"/>
                    <a:pt x="10" y="6"/>
                    <a:pt x="10" y="6"/>
                  </a:cubicBezTo>
                  <a:cubicBezTo>
                    <a:pt x="18" y="6"/>
                    <a:pt x="14" y="6"/>
                    <a:pt x="22" y="7"/>
                  </a:cubicBezTo>
                  <a:cubicBezTo>
                    <a:pt x="24" y="7"/>
                    <a:pt x="24" y="7"/>
                    <a:pt x="24" y="7"/>
                  </a:cubicBezTo>
                  <a:cubicBezTo>
                    <a:pt x="34" y="9"/>
                    <a:pt x="31" y="8"/>
                    <a:pt x="36" y="9"/>
                  </a:cubicBezTo>
                  <a:cubicBezTo>
                    <a:pt x="38" y="8"/>
                    <a:pt x="38" y="8"/>
                    <a:pt x="39" y="7"/>
                  </a:cubicBezTo>
                  <a:cubicBezTo>
                    <a:pt x="41" y="6"/>
                    <a:pt x="41" y="6"/>
                    <a:pt x="41" y="6"/>
                  </a:cubicBezTo>
                  <a:cubicBezTo>
                    <a:pt x="44" y="3"/>
                    <a:pt x="46" y="2"/>
                    <a:pt x="54" y="1"/>
                  </a:cubicBezTo>
                  <a:cubicBezTo>
                    <a:pt x="54" y="2"/>
                    <a:pt x="57" y="3"/>
                    <a:pt x="57" y="3"/>
                  </a:cubicBezTo>
                  <a:cubicBezTo>
                    <a:pt x="59" y="3"/>
                    <a:pt x="59" y="3"/>
                    <a:pt x="59" y="3"/>
                  </a:cubicBezTo>
                  <a:cubicBezTo>
                    <a:pt x="60" y="4"/>
                    <a:pt x="60" y="4"/>
                    <a:pt x="60" y="4"/>
                  </a:cubicBezTo>
                  <a:cubicBezTo>
                    <a:pt x="61" y="4"/>
                    <a:pt x="61" y="4"/>
                    <a:pt x="61" y="4"/>
                  </a:cubicBezTo>
                  <a:cubicBezTo>
                    <a:pt x="61" y="4"/>
                    <a:pt x="61" y="4"/>
                    <a:pt x="61" y="4"/>
                  </a:cubicBezTo>
                  <a:cubicBezTo>
                    <a:pt x="63" y="4"/>
                    <a:pt x="63" y="4"/>
                    <a:pt x="63" y="4"/>
                  </a:cubicBezTo>
                  <a:cubicBezTo>
                    <a:pt x="63" y="5"/>
                    <a:pt x="63" y="5"/>
                    <a:pt x="64" y="6"/>
                  </a:cubicBezTo>
                  <a:cubicBezTo>
                    <a:pt x="68" y="8"/>
                    <a:pt x="68" y="8"/>
                    <a:pt x="70" y="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6">
              <a:extLst>
                <a:ext uri="{FF2B5EF4-FFF2-40B4-BE49-F238E27FC236}">
                  <a16:creationId xmlns:a16="http://schemas.microsoft.com/office/drawing/2014/main" id="{CC1EA52F-ED9B-475A-BEE2-12447D46C010}"/>
                </a:ext>
              </a:extLst>
            </p:cNvPr>
            <p:cNvSpPr>
              <a:spLocks/>
            </p:cNvSpPr>
            <p:nvPr/>
          </p:nvSpPr>
          <p:spPr bwMode="auto">
            <a:xfrm>
              <a:off x="14052901" y="7757975"/>
              <a:ext cx="4751" cy="28495"/>
            </a:xfrm>
            <a:custGeom>
              <a:avLst/>
              <a:gdLst>
                <a:gd name="T0" fmla="*/ 2 w 2"/>
                <a:gd name="T1" fmla="*/ 5 h 6"/>
                <a:gd name="T2" fmla="*/ 1 w 2"/>
                <a:gd name="T3" fmla="*/ 6 h 6"/>
                <a:gd name="T4" fmla="*/ 1 w 2"/>
                <a:gd name="T5" fmla="*/ 5 h 6"/>
                <a:gd name="T6" fmla="*/ 0 w 2"/>
                <a:gd name="T7" fmla="*/ 4 h 6"/>
                <a:gd name="T8" fmla="*/ 0 w 2"/>
                <a:gd name="T9" fmla="*/ 3 h 6"/>
                <a:gd name="T10" fmla="*/ 0 w 2"/>
                <a:gd name="T11" fmla="*/ 1 h 6"/>
                <a:gd name="T12" fmla="*/ 0 w 2"/>
                <a:gd name="T13" fmla="*/ 0 h 6"/>
                <a:gd name="T14" fmla="*/ 1 w 2"/>
                <a:gd name="T15" fmla="*/ 0 h 6"/>
                <a:gd name="T16" fmla="*/ 1 w 2"/>
                <a:gd name="T17" fmla="*/ 0 h 6"/>
                <a:gd name="T18" fmla="*/ 1 w 2"/>
                <a:gd name="T19" fmla="*/ 1 h 6"/>
                <a:gd name="T20" fmla="*/ 2 w 2"/>
                <a:gd name="T21" fmla="*/ 2 h 6"/>
                <a:gd name="T22" fmla="*/ 2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2" y="5"/>
                  </a:moveTo>
                  <a:cubicBezTo>
                    <a:pt x="1" y="6"/>
                    <a:pt x="1" y="6"/>
                    <a:pt x="1" y="6"/>
                  </a:cubicBezTo>
                  <a:cubicBezTo>
                    <a:pt x="1" y="5"/>
                    <a:pt x="1" y="5"/>
                    <a:pt x="1" y="5"/>
                  </a:cubicBezTo>
                  <a:cubicBezTo>
                    <a:pt x="0" y="4"/>
                    <a:pt x="0" y="4"/>
                    <a:pt x="0" y="4"/>
                  </a:cubicBezTo>
                  <a:cubicBezTo>
                    <a:pt x="0" y="3"/>
                    <a:pt x="0" y="3"/>
                    <a:pt x="0" y="3"/>
                  </a:cubicBezTo>
                  <a:cubicBezTo>
                    <a:pt x="0" y="1"/>
                    <a:pt x="0" y="1"/>
                    <a:pt x="0" y="1"/>
                  </a:cubicBezTo>
                  <a:cubicBezTo>
                    <a:pt x="0" y="0"/>
                    <a:pt x="0" y="0"/>
                    <a:pt x="0" y="0"/>
                  </a:cubicBezTo>
                  <a:cubicBezTo>
                    <a:pt x="1" y="0"/>
                    <a:pt x="1" y="0"/>
                    <a:pt x="1" y="0"/>
                  </a:cubicBezTo>
                  <a:cubicBezTo>
                    <a:pt x="1" y="0"/>
                    <a:pt x="1" y="0"/>
                    <a:pt x="1" y="0"/>
                  </a:cubicBezTo>
                  <a:cubicBezTo>
                    <a:pt x="1" y="1"/>
                    <a:pt x="1" y="1"/>
                    <a:pt x="1" y="1"/>
                  </a:cubicBezTo>
                  <a:cubicBezTo>
                    <a:pt x="2" y="2"/>
                    <a:pt x="2" y="2"/>
                    <a:pt x="2" y="2"/>
                  </a:cubicBezTo>
                  <a:cubicBezTo>
                    <a:pt x="2" y="4"/>
                    <a:pt x="2" y="3"/>
                    <a:pt x="2" y="5"/>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7">
              <a:extLst>
                <a:ext uri="{FF2B5EF4-FFF2-40B4-BE49-F238E27FC236}">
                  <a16:creationId xmlns:a16="http://schemas.microsoft.com/office/drawing/2014/main" id="{6F088EE8-EAB8-42B6-BA94-71CC3CAB2C9E}"/>
                </a:ext>
              </a:extLst>
            </p:cNvPr>
            <p:cNvSpPr>
              <a:spLocks/>
            </p:cNvSpPr>
            <p:nvPr/>
          </p:nvSpPr>
          <p:spPr bwMode="auto">
            <a:xfrm>
              <a:off x="13046069" y="9135245"/>
              <a:ext cx="85486" cy="99735"/>
            </a:xfrm>
            <a:custGeom>
              <a:avLst/>
              <a:gdLst>
                <a:gd name="T0" fmla="*/ 18 w 20"/>
                <a:gd name="T1" fmla="*/ 1 h 24"/>
                <a:gd name="T2" fmla="*/ 16 w 20"/>
                <a:gd name="T3" fmla="*/ 3 h 24"/>
                <a:gd name="T4" fmla="*/ 16 w 20"/>
                <a:gd name="T5" fmla="*/ 3 h 24"/>
                <a:gd name="T6" fmla="*/ 17 w 20"/>
                <a:gd name="T7" fmla="*/ 4 h 24"/>
                <a:gd name="T8" fmla="*/ 16 w 20"/>
                <a:gd name="T9" fmla="*/ 5 h 24"/>
                <a:gd name="T10" fmla="*/ 16 w 20"/>
                <a:gd name="T11" fmla="*/ 6 h 24"/>
                <a:gd name="T12" fmla="*/ 16 w 20"/>
                <a:gd name="T13" fmla="*/ 6 h 24"/>
                <a:gd name="T14" fmla="*/ 19 w 20"/>
                <a:gd name="T15" fmla="*/ 7 h 24"/>
                <a:gd name="T16" fmla="*/ 20 w 20"/>
                <a:gd name="T17" fmla="*/ 7 h 24"/>
                <a:gd name="T18" fmla="*/ 20 w 20"/>
                <a:gd name="T19" fmla="*/ 7 h 24"/>
                <a:gd name="T20" fmla="*/ 20 w 20"/>
                <a:gd name="T21" fmla="*/ 8 h 24"/>
                <a:gd name="T22" fmla="*/ 20 w 20"/>
                <a:gd name="T23" fmla="*/ 9 h 24"/>
                <a:gd name="T24" fmla="*/ 20 w 20"/>
                <a:gd name="T25" fmla="*/ 10 h 24"/>
                <a:gd name="T26" fmla="*/ 20 w 20"/>
                <a:gd name="T27" fmla="*/ 10 h 24"/>
                <a:gd name="T28" fmla="*/ 19 w 20"/>
                <a:gd name="T29" fmla="*/ 11 h 24"/>
                <a:gd name="T30" fmla="*/ 18 w 20"/>
                <a:gd name="T31" fmla="*/ 11 h 24"/>
                <a:gd name="T32" fmla="*/ 18 w 20"/>
                <a:gd name="T33" fmla="*/ 11 h 24"/>
                <a:gd name="T34" fmla="*/ 18 w 20"/>
                <a:gd name="T35" fmla="*/ 12 h 24"/>
                <a:gd name="T36" fmla="*/ 18 w 20"/>
                <a:gd name="T37" fmla="*/ 12 h 24"/>
                <a:gd name="T38" fmla="*/ 16 w 20"/>
                <a:gd name="T39" fmla="*/ 14 h 24"/>
                <a:gd name="T40" fmla="*/ 16 w 20"/>
                <a:gd name="T41" fmla="*/ 15 h 24"/>
                <a:gd name="T42" fmla="*/ 15 w 20"/>
                <a:gd name="T43" fmla="*/ 16 h 24"/>
                <a:gd name="T44" fmla="*/ 14 w 20"/>
                <a:gd name="T45" fmla="*/ 17 h 24"/>
                <a:gd name="T46" fmla="*/ 13 w 20"/>
                <a:gd name="T47" fmla="*/ 19 h 24"/>
                <a:gd name="T48" fmla="*/ 11 w 20"/>
                <a:gd name="T49" fmla="*/ 22 h 24"/>
                <a:gd name="T50" fmla="*/ 8 w 20"/>
                <a:gd name="T51" fmla="*/ 24 h 24"/>
                <a:gd name="T52" fmla="*/ 5 w 20"/>
                <a:gd name="T53" fmla="*/ 23 h 24"/>
                <a:gd name="T54" fmla="*/ 4 w 20"/>
                <a:gd name="T55" fmla="*/ 20 h 24"/>
                <a:gd name="T56" fmla="*/ 3 w 20"/>
                <a:gd name="T57" fmla="*/ 17 h 24"/>
                <a:gd name="T58" fmla="*/ 3 w 20"/>
                <a:gd name="T59" fmla="*/ 8 h 24"/>
                <a:gd name="T60" fmla="*/ 0 w 20"/>
                <a:gd name="T61" fmla="*/ 5 h 24"/>
                <a:gd name="T62" fmla="*/ 1 w 20"/>
                <a:gd name="T63" fmla="*/ 3 h 24"/>
                <a:gd name="T64" fmla="*/ 1 w 20"/>
                <a:gd name="T65" fmla="*/ 3 h 24"/>
                <a:gd name="T66" fmla="*/ 3 w 20"/>
                <a:gd name="T67" fmla="*/ 4 h 24"/>
                <a:gd name="T68" fmla="*/ 4 w 20"/>
                <a:gd name="T69" fmla="*/ 5 h 24"/>
                <a:gd name="T70" fmla="*/ 5 w 20"/>
                <a:gd name="T71" fmla="*/ 5 h 24"/>
                <a:gd name="T72" fmla="*/ 8 w 20"/>
                <a:gd name="T73" fmla="*/ 5 h 24"/>
                <a:gd name="T74" fmla="*/ 10 w 20"/>
                <a:gd name="T75" fmla="*/ 4 h 24"/>
                <a:gd name="T76" fmla="*/ 10 w 20"/>
                <a:gd name="T77" fmla="*/ 4 h 24"/>
                <a:gd name="T78" fmla="*/ 11 w 20"/>
                <a:gd name="T79" fmla="*/ 0 h 24"/>
                <a:gd name="T80" fmla="*/ 11 w 20"/>
                <a:gd name="T81" fmla="*/ 0 h 24"/>
                <a:gd name="T82" fmla="*/ 12 w 20"/>
                <a:gd name="T83" fmla="*/ 1 h 24"/>
                <a:gd name="T84" fmla="*/ 13 w 20"/>
                <a:gd name="T85" fmla="*/ 1 h 24"/>
                <a:gd name="T86" fmla="*/ 13 w 20"/>
                <a:gd name="T87" fmla="*/ 1 h 24"/>
                <a:gd name="T88" fmla="*/ 14 w 20"/>
                <a:gd name="T89" fmla="*/ 0 h 24"/>
                <a:gd name="T90" fmla="*/ 14 w 20"/>
                <a:gd name="T91" fmla="*/ 0 h 24"/>
                <a:gd name="T92" fmla="*/ 16 w 20"/>
                <a:gd name="T93" fmla="*/ 0 h 24"/>
                <a:gd name="T94" fmla="*/ 17 w 20"/>
                <a:gd name="T95" fmla="*/ 0 h 24"/>
                <a:gd name="T96" fmla="*/ 18 w 20"/>
                <a:gd name="T97"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 h="24">
                  <a:moveTo>
                    <a:pt x="18" y="1"/>
                  </a:moveTo>
                  <a:cubicBezTo>
                    <a:pt x="17" y="1"/>
                    <a:pt x="17" y="3"/>
                    <a:pt x="16" y="3"/>
                  </a:cubicBezTo>
                  <a:cubicBezTo>
                    <a:pt x="16" y="3"/>
                    <a:pt x="16" y="3"/>
                    <a:pt x="16" y="3"/>
                  </a:cubicBezTo>
                  <a:cubicBezTo>
                    <a:pt x="17" y="4"/>
                    <a:pt x="17" y="4"/>
                    <a:pt x="17" y="4"/>
                  </a:cubicBezTo>
                  <a:cubicBezTo>
                    <a:pt x="16" y="5"/>
                    <a:pt x="16" y="4"/>
                    <a:pt x="16" y="5"/>
                  </a:cubicBezTo>
                  <a:cubicBezTo>
                    <a:pt x="16" y="6"/>
                    <a:pt x="16" y="6"/>
                    <a:pt x="16" y="6"/>
                  </a:cubicBezTo>
                  <a:cubicBezTo>
                    <a:pt x="16" y="6"/>
                    <a:pt x="16" y="6"/>
                    <a:pt x="16" y="6"/>
                  </a:cubicBezTo>
                  <a:cubicBezTo>
                    <a:pt x="18" y="7"/>
                    <a:pt x="17" y="6"/>
                    <a:pt x="19" y="7"/>
                  </a:cubicBezTo>
                  <a:cubicBezTo>
                    <a:pt x="20" y="7"/>
                    <a:pt x="20" y="7"/>
                    <a:pt x="20" y="7"/>
                  </a:cubicBezTo>
                  <a:cubicBezTo>
                    <a:pt x="20" y="7"/>
                    <a:pt x="20" y="7"/>
                    <a:pt x="20" y="7"/>
                  </a:cubicBezTo>
                  <a:cubicBezTo>
                    <a:pt x="20" y="8"/>
                    <a:pt x="20" y="8"/>
                    <a:pt x="20" y="8"/>
                  </a:cubicBezTo>
                  <a:cubicBezTo>
                    <a:pt x="20" y="9"/>
                    <a:pt x="20" y="9"/>
                    <a:pt x="20" y="9"/>
                  </a:cubicBezTo>
                  <a:cubicBezTo>
                    <a:pt x="20" y="10"/>
                    <a:pt x="20" y="10"/>
                    <a:pt x="20" y="10"/>
                  </a:cubicBezTo>
                  <a:cubicBezTo>
                    <a:pt x="20" y="10"/>
                    <a:pt x="20" y="10"/>
                    <a:pt x="20" y="10"/>
                  </a:cubicBezTo>
                  <a:cubicBezTo>
                    <a:pt x="19" y="11"/>
                    <a:pt x="19" y="11"/>
                    <a:pt x="19" y="11"/>
                  </a:cubicBezTo>
                  <a:cubicBezTo>
                    <a:pt x="18" y="11"/>
                    <a:pt x="18" y="11"/>
                    <a:pt x="18" y="11"/>
                  </a:cubicBezTo>
                  <a:cubicBezTo>
                    <a:pt x="18" y="11"/>
                    <a:pt x="18" y="11"/>
                    <a:pt x="18" y="11"/>
                  </a:cubicBezTo>
                  <a:cubicBezTo>
                    <a:pt x="18" y="12"/>
                    <a:pt x="18" y="12"/>
                    <a:pt x="18" y="12"/>
                  </a:cubicBezTo>
                  <a:cubicBezTo>
                    <a:pt x="18" y="12"/>
                    <a:pt x="18" y="12"/>
                    <a:pt x="18" y="12"/>
                  </a:cubicBezTo>
                  <a:cubicBezTo>
                    <a:pt x="17" y="13"/>
                    <a:pt x="18" y="13"/>
                    <a:pt x="16" y="14"/>
                  </a:cubicBezTo>
                  <a:cubicBezTo>
                    <a:pt x="16" y="15"/>
                    <a:pt x="16" y="14"/>
                    <a:pt x="16" y="15"/>
                  </a:cubicBezTo>
                  <a:cubicBezTo>
                    <a:pt x="15" y="16"/>
                    <a:pt x="15" y="16"/>
                    <a:pt x="15" y="16"/>
                  </a:cubicBezTo>
                  <a:cubicBezTo>
                    <a:pt x="14" y="17"/>
                    <a:pt x="14" y="17"/>
                    <a:pt x="14" y="17"/>
                  </a:cubicBezTo>
                  <a:cubicBezTo>
                    <a:pt x="13" y="19"/>
                    <a:pt x="14" y="18"/>
                    <a:pt x="13" y="19"/>
                  </a:cubicBezTo>
                  <a:cubicBezTo>
                    <a:pt x="11" y="22"/>
                    <a:pt x="11" y="22"/>
                    <a:pt x="11" y="22"/>
                  </a:cubicBezTo>
                  <a:cubicBezTo>
                    <a:pt x="10" y="22"/>
                    <a:pt x="9" y="23"/>
                    <a:pt x="8" y="24"/>
                  </a:cubicBezTo>
                  <a:cubicBezTo>
                    <a:pt x="5" y="23"/>
                    <a:pt x="5" y="23"/>
                    <a:pt x="5" y="23"/>
                  </a:cubicBezTo>
                  <a:cubicBezTo>
                    <a:pt x="4" y="21"/>
                    <a:pt x="4" y="22"/>
                    <a:pt x="4" y="20"/>
                  </a:cubicBezTo>
                  <a:cubicBezTo>
                    <a:pt x="3" y="17"/>
                    <a:pt x="3" y="17"/>
                    <a:pt x="3" y="17"/>
                  </a:cubicBezTo>
                  <a:cubicBezTo>
                    <a:pt x="2" y="16"/>
                    <a:pt x="3" y="9"/>
                    <a:pt x="3" y="8"/>
                  </a:cubicBezTo>
                  <a:cubicBezTo>
                    <a:pt x="2" y="7"/>
                    <a:pt x="2" y="6"/>
                    <a:pt x="0" y="5"/>
                  </a:cubicBezTo>
                  <a:cubicBezTo>
                    <a:pt x="0" y="4"/>
                    <a:pt x="0" y="4"/>
                    <a:pt x="1" y="3"/>
                  </a:cubicBezTo>
                  <a:cubicBezTo>
                    <a:pt x="1" y="3"/>
                    <a:pt x="1" y="3"/>
                    <a:pt x="1" y="3"/>
                  </a:cubicBezTo>
                  <a:cubicBezTo>
                    <a:pt x="3" y="3"/>
                    <a:pt x="2" y="3"/>
                    <a:pt x="3" y="4"/>
                  </a:cubicBezTo>
                  <a:cubicBezTo>
                    <a:pt x="4" y="5"/>
                    <a:pt x="4" y="5"/>
                    <a:pt x="4" y="5"/>
                  </a:cubicBezTo>
                  <a:cubicBezTo>
                    <a:pt x="5" y="5"/>
                    <a:pt x="5" y="5"/>
                    <a:pt x="5" y="5"/>
                  </a:cubicBezTo>
                  <a:cubicBezTo>
                    <a:pt x="6" y="5"/>
                    <a:pt x="7" y="5"/>
                    <a:pt x="8" y="5"/>
                  </a:cubicBezTo>
                  <a:cubicBezTo>
                    <a:pt x="9" y="5"/>
                    <a:pt x="9" y="5"/>
                    <a:pt x="10" y="4"/>
                  </a:cubicBezTo>
                  <a:cubicBezTo>
                    <a:pt x="10" y="4"/>
                    <a:pt x="10" y="4"/>
                    <a:pt x="10" y="4"/>
                  </a:cubicBezTo>
                  <a:cubicBezTo>
                    <a:pt x="10" y="2"/>
                    <a:pt x="10" y="3"/>
                    <a:pt x="11" y="0"/>
                  </a:cubicBezTo>
                  <a:cubicBezTo>
                    <a:pt x="11" y="0"/>
                    <a:pt x="11" y="0"/>
                    <a:pt x="11" y="0"/>
                  </a:cubicBezTo>
                  <a:cubicBezTo>
                    <a:pt x="12" y="1"/>
                    <a:pt x="12" y="1"/>
                    <a:pt x="12" y="1"/>
                  </a:cubicBezTo>
                  <a:cubicBezTo>
                    <a:pt x="13" y="1"/>
                    <a:pt x="13" y="1"/>
                    <a:pt x="13" y="1"/>
                  </a:cubicBezTo>
                  <a:cubicBezTo>
                    <a:pt x="13" y="1"/>
                    <a:pt x="13" y="1"/>
                    <a:pt x="13" y="1"/>
                  </a:cubicBezTo>
                  <a:cubicBezTo>
                    <a:pt x="14" y="0"/>
                    <a:pt x="13" y="0"/>
                    <a:pt x="14" y="0"/>
                  </a:cubicBezTo>
                  <a:cubicBezTo>
                    <a:pt x="14" y="0"/>
                    <a:pt x="14" y="0"/>
                    <a:pt x="14" y="0"/>
                  </a:cubicBezTo>
                  <a:cubicBezTo>
                    <a:pt x="16" y="0"/>
                    <a:pt x="16" y="0"/>
                    <a:pt x="16" y="0"/>
                  </a:cubicBezTo>
                  <a:cubicBezTo>
                    <a:pt x="17" y="0"/>
                    <a:pt x="17" y="0"/>
                    <a:pt x="17" y="0"/>
                  </a:cubicBezTo>
                  <a:cubicBezTo>
                    <a:pt x="17" y="1"/>
                    <a:pt x="17" y="1"/>
                    <a:pt x="18" y="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8">
              <a:extLst>
                <a:ext uri="{FF2B5EF4-FFF2-40B4-BE49-F238E27FC236}">
                  <a16:creationId xmlns:a16="http://schemas.microsoft.com/office/drawing/2014/main" id="{FD18E48E-E5C8-4CE3-B788-99AAAC35D71E}"/>
                </a:ext>
              </a:extLst>
            </p:cNvPr>
            <p:cNvSpPr>
              <a:spLocks/>
            </p:cNvSpPr>
            <p:nvPr/>
          </p:nvSpPr>
          <p:spPr bwMode="auto">
            <a:xfrm>
              <a:off x="11725789" y="8446612"/>
              <a:ext cx="147227" cy="289703"/>
            </a:xfrm>
            <a:custGeom>
              <a:avLst/>
              <a:gdLst>
                <a:gd name="T0" fmla="*/ 31 w 35"/>
                <a:gd name="T1" fmla="*/ 10 h 69"/>
                <a:gd name="T2" fmla="*/ 33 w 35"/>
                <a:gd name="T3" fmla="*/ 14 h 69"/>
                <a:gd name="T4" fmla="*/ 34 w 35"/>
                <a:gd name="T5" fmla="*/ 18 h 69"/>
                <a:gd name="T6" fmla="*/ 35 w 35"/>
                <a:gd name="T7" fmla="*/ 20 h 69"/>
                <a:gd name="T8" fmla="*/ 34 w 35"/>
                <a:gd name="T9" fmla="*/ 22 h 69"/>
                <a:gd name="T10" fmla="*/ 33 w 35"/>
                <a:gd name="T11" fmla="*/ 22 h 69"/>
                <a:gd name="T12" fmla="*/ 32 w 35"/>
                <a:gd name="T13" fmla="*/ 23 h 69"/>
                <a:gd name="T14" fmla="*/ 33 w 35"/>
                <a:gd name="T15" fmla="*/ 25 h 69"/>
                <a:gd name="T16" fmla="*/ 31 w 35"/>
                <a:gd name="T17" fmla="*/ 28 h 69"/>
                <a:gd name="T18" fmla="*/ 29 w 35"/>
                <a:gd name="T19" fmla="*/ 29 h 69"/>
                <a:gd name="T20" fmla="*/ 29 w 35"/>
                <a:gd name="T21" fmla="*/ 31 h 69"/>
                <a:gd name="T22" fmla="*/ 27 w 35"/>
                <a:gd name="T23" fmla="*/ 34 h 69"/>
                <a:gd name="T24" fmla="*/ 26 w 35"/>
                <a:gd name="T25" fmla="*/ 37 h 69"/>
                <a:gd name="T26" fmla="*/ 22 w 35"/>
                <a:gd name="T27" fmla="*/ 45 h 69"/>
                <a:gd name="T28" fmla="*/ 22 w 35"/>
                <a:gd name="T29" fmla="*/ 51 h 69"/>
                <a:gd name="T30" fmla="*/ 23 w 35"/>
                <a:gd name="T31" fmla="*/ 55 h 69"/>
                <a:gd name="T32" fmla="*/ 22 w 35"/>
                <a:gd name="T33" fmla="*/ 56 h 69"/>
                <a:gd name="T34" fmla="*/ 22 w 35"/>
                <a:gd name="T35" fmla="*/ 60 h 69"/>
                <a:gd name="T36" fmla="*/ 23 w 35"/>
                <a:gd name="T37" fmla="*/ 64 h 69"/>
                <a:gd name="T38" fmla="*/ 10 w 35"/>
                <a:gd name="T39" fmla="*/ 69 h 69"/>
                <a:gd name="T40" fmla="*/ 12 w 35"/>
                <a:gd name="T41" fmla="*/ 69 h 69"/>
                <a:gd name="T42" fmla="*/ 10 w 35"/>
                <a:gd name="T43" fmla="*/ 65 h 69"/>
                <a:gd name="T44" fmla="*/ 9 w 35"/>
                <a:gd name="T45" fmla="*/ 64 h 69"/>
                <a:gd name="T46" fmla="*/ 9 w 35"/>
                <a:gd name="T47" fmla="*/ 62 h 69"/>
                <a:gd name="T48" fmla="*/ 10 w 35"/>
                <a:gd name="T49" fmla="*/ 61 h 69"/>
                <a:gd name="T50" fmla="*/ 9 w 35"/>
                <a:gd name="T51" fmla="*/ 37 h 69"/>
                <a:gd name="T52" fmla="*/ 7 w 35"/>
                <a:gd name="T53" fmla="*/ 34 h 69"/>
                <a:gd name="T54" fmla="*/ 7 w 35"/>
                <a:gd name="T55" fmla="*/ 27 h 69"/>
                <a:gd name="T56" fmla="*/ 0 w 35"/>
                <a:gd name="T57" fmla="*/ 23 h 69"/>
                <a:gd name="T58" fmla="*/ 0 w 35"/>
                <a:gd name="T59" fmla="*/ 19 h 69"/>
                <a:gd name="T60" fmla="*/ 2 w 35"/>
                <a:gd name="T61" fmla="*/ 15 h 69"/>
                <a:gd name="T62" fmla="*/ 2 w 35"/>
                <a:gd name="T63" fmla="*/ 15 h 69"/>
                <a:gd name="T64" fmla="*/ 4 w 35"/>
                <a:gd name="T65" fmla="*/ 15 h 69"/>
                <a:gd name="T66" fmla="*/ 4 w 35"/>
                <a:gd name="T67" fmla="*/ 14 h 69"/>
                <a:gd name="T68" fmla="*/ 4 w 35"/>
                <a:gd name="T69" fmla="*/ 13 h 69"/>
                <a:gd name="T70" fmla="*/ 4 w 35"/>
                <a:gd name="T71" fmla="*/ 13 h 69"/>
                <a:gd name="T72" fmla="*/ 5 w 35"/>
                <a:gd name="T73" fmla="*/ 12 h 69"/>
                <a:gd name="T74" fmla="*/ 7 w 35"/>
                <a:gd name="T75" fmla="*/ 11 h 69"/>
                <a:gd name="T76" fmla="*/ 8 w 35"/>
                <a:gd name="T77" fmla="*/ 10 h 69"/>
                <a:gd name="T78" fmla="*/ 10 w 35"/>
                <a:gd name="T79" fmla="*/ 11 h 69"/>
                <a:gd name="T80" fmla="*/ 14 w 35"/>
                <a:gd name="T81" fmla="*/ 11 h 69"/>
                <a:gd name="T82" fmla="*/ 19 w 35"/>
                <a:gd name="T83" fmla="*/ 4 h 69"/>
                <a:gd name="T84" fmla="*/ 18 w 35"/>
                <a:gd name="T85" fmla="*/ 1 h 69"/>
                <a:gd name="T86" fmla="*/ 22 w 35"/>
                <a:gd name="T87" fmla="*/ 0 h 69"/>
                <a:gd name="T88" fmla="*/ 23 w 35"/>
                <a:gd name="T89" fmla="*/ 0 h 69"/>
                <a:gd name="T90" fmla="*/ 28 w 35"/>
                <a:gd name="T91" fmla="*/ 4 h 69"/>
                <a:gd name="T92" fmla="*/ 29 w 35"/>
                <a:gd name="T93" fmla="*/ 5 h 69"/>
                <a:gd name="T94" fmla="*/ 31 w 35"/>
                <a:gd name="T95"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 h="69">
                  <a:moveTo>
                    <a:pt x="32" y="7"/>
                  </a:moveTo>
                  <a:cubicBezTo>
                    <a:pt x="32" y="8"/>
                    <a:pt x="32" y="8"/>
                    <a:pt x="31" y="10"/>
                  </a:cubicBezTo>
                  <a:cubicBezTo>
                    <a:pt x="31" y="11"/>
                    <a:pt x="31" y="11"/>
                    <a:pt x="31" y="11"/>
                  </a:cubicBezTo>
                  <a:cubicBezTo>
                    <a:pt x="31" y="12"/>
                    <a:pt x="32" y="13"/>
                    <a:pt x="33" y="14"/>
                  </a:cubicBezTo>
                  <a:cubicBezTo>
                    <a:pt x="33" y="15"/>
                    <a:pt x="33" y="15"/>
                    <a:pt x="33" y="15"/>
                  </a:cubicBezTo>
                  <a:cubicBezTo>
                    <a:pt x="34" y="17"/>
                    <a:pt x="33" y="15"/>
                    <a:pt x="34" y="18"/>
                  </a:cubicBezTo>
                  <a:cubicBezTo>
                    <a:pt x="35" y="19"/>
                    <a:pt x="35" y="19"/>
                    <a:pt x="35" y="19"/>
                  </a:cubicBezTo>
                  <a:cubicBezTo>
                    <a:pt x="35" y="20"/>
                    <a:pt x="35" y="20"/>
                    <a:pt x="35" y="20"/>
                  </a:cubicBezTo>
                  <a:cubicBezTo>
                    <a:pt x="34" y="22"/>
                    <a:pt x="34" y="22"/>
                    <a:pt x="34" y="22"/>
                  </a:cubicBezTo>
                  <a:cubicBezTo>
                    <a:pt x="34" y="22"/>
                    <a:pt x="34" y="22"/>
                    <a:pt x="34" y="22"/>
                  </a:cubicBezTo>
                  <a:cubicBezTo>
                    <a:pt x="34" y="22"/>
                    <a:pt x="34" y="22"/>
                    <a:pt x="34" y="22"/>
                  </a:cubicBezTo>
                  <a:cubicBezTo>
                    <a:pt x="33" y="22"/>
                    <a:pt x="33" y="22"/>
                    <a:pt x="33" y="22"/>
                  </a:cubicBezTo>
                  <a:cubicBezTo>
                    <a:pt x="33" y="22"/>
                    <a:pt x="33" y="22"/>
                    <a:pt x="33" y="22"/>
                  </a:cubicBezTo>
                  <a:cubicBezTo>
                    <a:pt x="32" y="23"/>
                    <a:pt x="32" y="23"/>
                    <a:pt x="32" y="23"/>
                  </a:cubicBezTo>
                  <a:cubicBezTo>
                    <a:pt x="32" y="24"/>
                    <a:pt x="32" y="24"/>
                    <a:pt x="32" y="24"/>
                  </a:cubicBezTo>
                  <a:cubicBezTo>
                    <a:pt x="33" y="25"/>
                    <a:pt x="33" y="25"/>
                    <a:pt x="33" y="25"/>
                  </a:cubicBezTo>
                  <a:cubicBezTo>
                    <a:pt x="32" y="27"/>
                    <a:pt x="32" y="27"/>
                    <a:pt x="32" y="28"/>
                  </a:cubicBezTo>
                  <a:cubicBezTo>
                    <a:pt x="31" y="28"/>
                    <a:pt x="31" y="28"/>
                    <a:pt x="31" y="28"/>
                  </a:cubicBezTo>
                  <a:cubicBezTo>
                    <a:pt x="30" y="29"/>
                    <a:pt x="30" y="29"/>
                    <a:pt x="30" y="29"/>
                  </a:cubicBezTo>
                  <a:cubicBezTo>
                    <a:pt x="29" y="29"/>
                    <a:pt x="29" y="29"/>
                    <a:pt x="29" y="29"/>
                  </a:cubicBezTo>
                  <a:cubicBezTo>
                    <a:pt x="29" y="29"/>
                    <a:pt x="29" y="29"/>
                    <a:pt x="29" y="29"/>
                  </a:cubicBezTo>
                  <a:cubicBezTo>
                    <a:pt x="29" y="31"/>
                    <a:pt x="29" y="31"/>
                    <a:pt x="29" y="31"/>
                  </a:cubicBezTo>
                  <a:cubicBezTo>
                    <a:pt x="28" y="32"/>
                    <a:pt x="28" y="32"/>
                    <a:pt x="27" y="33"/>
                  </a:cubicBezTo>
                  <a:cubicBezTo>
                    <a:pt x="27" y="34"/>
                    <a:pt x="27" y="34"/>
                    <a:pt x="27" y="34"/>
                  </a:cubicBezTo>
                  <a:cubicBezTo>
                    <a:pt x="26" y="36"/>
                    <a:pt x="26" y="36"/>
                    <a:pt x="26" y="36"/>
                  </a:cubicBezTo>
                  <a:cubicBezTo>
                    <a:pt x="26" y="37"/>
                    <a:pt x="26" y="37"/>
                    <a:pt x="26" y="37"/>
                  </a:cubicBezTo>
                  <a:cubicBezTo>
                    <a:pt x="24" y="37"/>
                    <a:pt x="24" y="37"/>
                    <a:pt x="23" y="38"/>
                  </a:cubicBezTo>
                  <a:cubicBezTo>
                    <a:pt x="23" y="39"/>
                    <a:pt x="22" y="44"/>
                    <a:pt x="22" y="45"/>
                  </a:cubicBezTo>
                  <a:cubicBezTo>
                    <a:pt x="22" y="47"/>
                    <a:pt x="22" y="49"/>
                    <a:pt x="22" y="51"/>
                  </a:cubicBezTo>
                  <a:cubicBezTo>
                    <a:pt x="22" y="51"/>
                    <a:pt x="22" y="51"/>
                    <a:pt x="22" y="51"/>
                  </a:cubicBezTo>
                  <a:cubicBezTo>
                    <a:pt x="22" y="53"/>
                    <a:pt x="22" y="52"/>
                    <a:pt x="22" y="54"/>
                  </a:cubicBezTo>
                  <a:cubicBezTo>
                    <a:pt x="23" y="55"/>
                    <a:pt x="22" y="54"/>
                    <a:pt x="23" y="55"/>
                  </a:cubicBezTo>
                  <a:cubicBezTo>
                    <a:pt x="23" y="56"/>
                    <a:pt x="23" y="56"/>
                    <a:pt x="23" y="56"/>
                  </a:cubicBezTo>
                  <a:cubicBezTo>
                    <a:pt x="23" y="56"/>
                    <a:pt x="23" y="56"/>
                    <a:pt x="22" y="56"/>
                  </a:cubicBezTo>
                  <a:cubicBezTo>
                    <a:pt x="22" y="57"/>
                    <a:pt x="22" y="59"/>
                    <a:pt x="23" y="60"/>
                  </a:cubicBezTo>
                  <a:cubicBezTo>
                    <a:pt x="22" y="60"/>
                    <a:pt x="22" y="60"/>
                    <a:pt x="22" y="60"/>
                  </a:cubicBezTo>
                  <a:cubicBezTo>
                    <a:pt x="22" y="61"/>
                    <a:pt x="22" y="61"/>
                    <a:pt x="22" y="61"/>
                  </a:cubicBezTo>
                  <a:cubicBezTo>
                    <a:pt x="22" y="62"/>
                    <a:pt x="22" y="62"/>
                    <a:pt x="23" y="64"/>
                  </a:cubicBezTo>
                  <a:cubicBezTo>
                    <a:pt x="22" y="65"/>
                    <a:pt x="22" y="66"/>
                    <a:pt x="22" y="68"/>
                  </a:cubicBezTo>
                  <a:cubicBezTo>
                    <a:pt x="18" y="68"/>
                    <a:pt x="14" y="68"/>
                    <a:pt x="10" y="69"/>
                  </a:cubicBezTo>
                  <a:cubicBezTo>
                    <a:pt x="10" y="69"/>
                    <a:pt x="10" y="69"/>
                    <a:pt x="10" y="69"/>
                  </a:cubicBezTo>
                  <a:cubicBezTo>
                    <a:pt x="12" y="69"/>
                    <a:pt x="12" y="69"/>
                    <a:pt x="12" y="69"/>
                  </a:cubicBezTo>
                  <a:cubicBezTo>
                    <a:pt x="11" y="67"/>
                    <a:pt x="11" y="67"/>
                    <a:pt x="11" y="67"/>
                  </a:cubicBezTo>
                  <a:cubicBezTo>
                    <a:pt x="10" y="65"/>
                    <a:pt x="10" y="65"/>
                    <a:pt x="10" y="65"/>
                  </a:cubicBezTo>
                  <a:cubicBezTo>
                    <a:pt x="10" y="65"/>
                    <a:pt x="10" y="65"/>
                    <a:pt x="10" y="65"/>
                  </a:cubicBezTo>
                  <a:cubicBezTo>
                    <a:pt x="9" y="64"/>
                    <a:pt x="9" y="64"/>
                    <a:pt x="9" y="64"/>
                  </a:cubicBezTo>
                  <a:cubicBezTo>
                    <a:pt x="10" y="64"/>
                    <a:pt x="10" y="64"/>
                    <a:pt x="10" y="64"/>
                  </a:cubicBezTo>
                  <a:cubicBezTo>
                    <a:pt x="9" y="63"/>
                    <a:pt x="9" y="63"/>
                    <a:pt x="9" y="62"/>
                  </a:cubicBezTo>
                  <a:cubicBezTo>
                    <a:pt x="9" y="61"/>
                    <a:pt x="9" y="61"/>
                    <a:pt x="9" y="61"/>
                  </a:cubicBezTo>
                  <a:cubicBezTo>
                    <a:pt x="10" y="61"/>
                    <a:pt x="10" y="61"/>
                    <a:pt x="10" y="61"/>
                  </a:cubicBezTo>
                  <a:cubicBezTo>
                    <a:pt x="10" y="33"/>
                    <a:pt x="10" y="55"/>
                    <a:pt x="10" y="37"/>
                  </a:cubicBezTo>
                  <a:cubicBezTo>
                    <a:pt x="9" y="37"/>
                    <a:pt x="9" y="37"/>
                    <a:pt x="9" y="37"/>
                  </a:cubicBezTo>
                  <a:cubicBezTo>
                    <a:pt x="8" y="35"/>
                    <a:pt x="8" y="35"/>
                    <a:pt x="8" y="35"/>
                  </a:cubicBezTo>
                  <a:cubicBezTo>
                    <a:pt x="7" y="34"/>
                    <a:pt x="7" y="34"/>
                    <a:pt x="7" y="34"/>
                  </a:cubicBezTo>
                  <a:cubicBezTo>
                    <a:pt x="7" y="33"/>
                    <a:pt x="7" y="33"/>
                    <a:pt x="7" y="32"/>
                  </a:cubicBezTo>
                  <a:cubicBezTo>
                    <a:pt x="7" y="29"/>
                    <a:pt x="7" y="30"/>
                    <a:pt x="7" y="27"/>
                  </a:cubicBezTo>
                  <a:cubicBezTo>
                    <a:pt x="7" y="27"/>
                    <a:pt x="7" y="27"/>
                    <a:pt x="7" y="27"/>
                  </a:cubicBezTo>
                  <a:cubicBezTo>
                    <a:pt x="6" y="27"/>
                    <a:pt x="1" y="23"/>
                    <a:pt x="0" y="23"/>
                  </a:cubicBezTo>
                  <a:cubicBezTo>
                    <a:pt x="0" y="22"/>
                    <a:pt x="0" y="22"/>
                    <a:pt x="0" y="22"/>
                  </a:cubicBezTo>
                  <a:cubicBezTo>
                    <a:pt x="0" y="19"/>
                    <a:pt x="0" y="19"/>
                    <a:pt x="0" y="19"/>
                  </a:cubicBezTo>
                  <a:cubicBezTo>
                    <a:pt x="1" y="18"/>
                    <a:pt x="1" y="18"/>
                    <a:pt x="1" y="18"/>
                  </a:cubicBezTo>
                  <a:cubicBezTo>
                    <a:pt x="2" y="16"/>
                    <a:pt x="1" y="17"/>
                    <a:pt x="2" y="15"/>
                  </a:cubicBezTo>
                  <a:cubicBezTo>
                    <a:pt x="2" y="15"/>
                    <a:pt x="2" y="15"/>
                    <a:pt x="2" y="15"/>
                  </a:cubicBezTo>
                  <a:cubicBezTo>
                    <a:pt x="2" y="15"/>
                    <a:pt x="2" y="15"/>
                    <a:pt x="2" y="15"/>
                  </a:cubicBezTo>
                  <a:cubicBezTo>
                    <a:pt x="3" y="15"/>
                    <a:pt x="3" y="15"/>
                    <a:pt x="3" y="15"/>
                  </a:cubicBezTo>
                  <a:cubicBezTo>
                    <a:pt x="3" y="15"/>
                    <a:pt x="3" y="15"/>
                    <a:pt x="4" y="15"/>
                  </a:cubicBezTo>
                  <a:cubicBezTo>
                    <a:pt x="4" y="15"/>
                    <a:pt x="4" y="15"/>
                    <a:pt x="4" y="15"/>
                  </a:cubicBezTo>
                  <a:cubicBezTo>
                    <a:pt x="4" y="14"/>
                    <a:pt x="4" y="14"/>
                    <a:pt x="4" y="14"/>
                  </a:cubicBezTo>
                  <a:cubicBezTo>
                    <a:pt x="4" y="14"/>
                    <a:pt x="4" y="14"/>
                    <a:pt x="4" y="14"/>
                  </a:cubicBezTo>
                  <a:cubicBezTo>
                    <a:pt x="4" y="13"/>
                    <a:pt x="4" y="13"/>
                    <a:pt x="4" y="13"/>
                  </a:cubicBezTo>
                  <a:cubicBezTo>
                    <a:pt x="4" y="13"/>
                    <a:pt x="4" y="13"/>
                    <a:pt x="4" y="13"/>
                  </a:cubicBezTo>
                  <a:cubicBezTo>
                    <a:pt x="4" y="13"/>
                    <a:pt x="4" y="13"/>
                    <a:pt x="4" y="13"/>
                  </a:cubicBezTo>
                  <a:cubicBezTo>
                    <a:pt x="5" y="12"/>
                    <a:pt x="5" y="12"/>
                    <a:pt x="5" y="12"/>
                  </a:cubicBezTo>
                  <a:cubicBezTo>
                    <a:pt x="5" y="12"/>
                    <a:pt x="5" y="12"/>
                    <a:pt x="5" y="12"/>
                  </a:cubicBezTo>
                  <a:cubicBezTo>
                    <a:pt x="6" y="12"/>
                    <a:pt x="6" y="12"/>
                    <a:pt x="6" y="12"/>
                  </a:cubicBezTo>
                  <a:cubicBezTo>
                    <a:pt x="7" y="11"/>
                    <a:pt x="7" y="11"/>
                    <a:pt x="7" y="11"/>
                  </a:cubicBezTo>
                  <a:cubicBezTo>
                    <a:pt x="7" y="11"/>
                    <a:pt x="7" y="11"/>
                    <a:pt x="7" y="11"/>
                  </a:cubicBezTo>
                  <a:cubicBezTo>
                    <a:pt x="8" y="10"/>
                    <a:pt x="8" y="10"/>
                    <a:pt x="8" y="10"/>
                  </a:cubicBezTo>
                  <a:cubicBezTo>
                    <a:pt x="9" y="10"/>
                    <a:pt x="8" y="10"/>
                    <a:pt x="9" y="10"/>
                  </a:cubicBezTo>
                  <a:cubicBezTo>
                    <a:pt x="10" y="11"/>
                    <a:pt x="10" y="11"/>
                    <a:pt x="10" y="11"/>
                  </a:cubicBezTo>
                  <a:cubicBezTo>
                    <a:pt x="12" y="10"/>
                    <a:pt x="12" y="10"/>
                    <a:pt x="12" y="10"/>
                  </a:cubicBezTo>
                  <a:cubicBezTo>
                    <a:pt x="14" y="11"/>
                    <a:pt x="14" y="11"/>
                    <a:pt x="14" y="11"/>
                  </a:cubicBezTo>
                  <a:cubicBezTo>
                    <a:pt x="15" y="10"/>
                    <a:pt x="16" y="9"/>
                    <a:pt x="17" y="8"/>
                  </a:cubicBezTo>
                  <a:cubicBezTo>
                    <a:pt x="19" y="5"/>
                    <a:pt x="18" y="5"/>
                    <a:pt x="19" y="4"/>
                  </a:cubicBezTo>
                  <a:cubicBezTo>
                    <a:pt x="18" y="2"/>
                    <a:pt x="18" y="2"/>
                    <a:pt x="18" y="2"/>
                  </a:cubicBezTo>
                  <a:cubicBezTo>
                    <a:pt x="18" y="1"/>
                    <a:pt x="18" y="1"/>
                    <a:pt x="18" y="1"/>
                  </a:cubicBezTo>
                  <a:cubicBezTo>
                    <a:pt x="19" y="1"/>
                    <a:pt x="20" y="1"/>
                    <a:pt x="21" y="1"/>
                  </a:cubicBezTo>
                  <a:cubicBezTo>
                    <a:pt x="22" y="0"/>
                    <a:pt x="22" y="0"/>
                    <a:pt x="22" y="0"/>
                  </a:cubicBezTo>
                  <a:cubicBezTo>
                    <a:pt x="22" y="0"/>
                    <a:pt x="22" y="0"/>
                    <a:pt x="22" y="0"/>
                  </a:cubicBezTo>
                  <a:cubicBezTo>
                    <a:pt x="23" y="0"/>
                    <a:pt x="23" y="0"/>
                    <a:pt x="23" y="0"/>
                  </a:cubicBezTo>
                  <a:cubicBezTo>
                    <a:pt x="24" y="0"/>
                    <a:pt x="24" y="0"/>
                    <a:pt x="24" y="0"/>
                  </a:cubicBezTo>
                  <a:cubicBezTo>
                    <a:pt x="27" y="3"/>
                    <a:pt x="27" y="3"/>
                    <a:pt x="28" y="4"/>
                  </a:cubicBezTo>
                  <a:cubicBezTo>
                    <a:pt x="29" y="5"/>
                    <a:pt x="29" y="5"/>
                    <a:pt x="29" y="5"/>
                  </a:cubicBezTo>
                  <a:cubicBezTo>
                    <a:pt x="29" y="5"/>
                    <a:pt x="29" y="5"/>
                    <a:pt x="29" y="5"/>
                  </a:cubicBezTo>
                  <a:cubicBezTo>
                    <a:pt x="30" y="6"/>
                    <a:pt x="30" y="6"/>
                    <a:pt x="30" y="6"/>
                  </a:cubicBezTo>
                  <a:cubicBezTo>
                    <a:pt x="31" y="6"/>
                    <a:pt x="31" y="6"/>
                    <a:pt x="31" y="6"/>
                  </a:cubicBezTo>
                  <a:lnTo>
                    <a:pt x="32" y="7"/>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9">
              <a:extLst>
                <a:ext uri="{FF2B5EF4-FFF2-40B4-BE49-F238E27FC236}">
                  <a16:creationId xmlns:a16="http://schemas.microsoft.com/office/drawing/2014/main" id="{419CAF1E-2A04-4A9B-8B1F-F9BD5A27025E}"/>
                </a:ext>
              </a:extLst>
            </p:cNvPr>
            <p:cNvSpPr>
              <a:spLocks/>
            </p:cNvSpPr>
            <p:nvPr/>
          </p:nvSpPr>
          <p:spPr bwMode="auto">
            <a:xfrm>
              <a:off x="8752786" y="8180656"/>
              <a:ext cx="4751" cy="0"/>
            </a:xfrm>
            <a:custGeom>
              <a:avLst/>
              <a:gdLst>
                <a:gd name="T0" fmla="*/ 0 w 1"/>
                <a:gd name="T1" fmla="*/ 0 w 1"/>
                <a:gd name="T2" fmla="*/ 0 w 1"/>
                <a:gd name="T3" fmla="*/ 0 w 1"/>
                <a:gd name="T4" fmla="*/ 0 w 1"/>
                <a:gd name="T5" fmla="*/ 0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0" y="0"/>
                    <a:pt x="0" y="0"/>
                    <a:pt x="0" y="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30">
              <a:extLst>
                <a:ext uri="{FF2B5EF4-FFF2-40B4-BE49-F238E27FC236}">
                  <a16:creationId xmlns:a16="http://schemas.microsoft.com/office/drawing/2014/main" id="{7550B944-4A49-43E7-A33A-597D704C9396}"/>
                </a:ext>
              </a:extLst>
            </p:cNvPr>
            <p:cNvSpPr>
              <a:spLocks noEditPoints="1"/>
            </p:cNvSpPr>
            <p:nvPr/>
          </p:nvSpPr>
          <p:spPr bwMode="auto">
            <a:xfrm>
              <a:off x="17025904" y="8793303"/>
              <a:ext cx="56990" cy="47492"/>
            </a:xfrm>
            <a:custGeom>
              <a:avLst/>
              <a:gdLst>
                <a:gd name="T0" fmla="*/ 11 w 14"/>
                <a:gd name="T1" fmla="*/ 1 h 11"/>
                <a:gd name="T2" fmla="*/ 8 w 14"/>
                <a:gd name="T3" fmla="*/ 3 h 11"/>
                <a:gd name="T4" fmla="*/ 8 w 14"/>
                <a:gd name="T5" fmla="*/ 6 h 11"/>
                <a:gd name="T6" fmla="*/ 9 w 14"/>
                <a:gd name="T7" fmla="*/ 7 h 11"/>
                <a:gd name="T8" fmla="*/ 9 w 14"/>
                <a:gd name="T9" fmla="*/ 7 h 11"/>
                <a:gd name="T10" fmla="*/ 8 w 14"/>
                <a:gd name="T11" fmla="*/ 8 h 11"/>
                <a:gd name="T12" fmla="*/ 8 w 14"/>
                <a:gd name="T13" fmla="*/ 8 h 11"/>
                <a:gd name="T14" fmla="*/ 8 w 14"/>
                <a:gd name="T15" fmla="*/ 9 h 11"/>
                <a:gd name="T16" fmla="*/ 7 w 14"/>
                <a:gd name="T17" fmla="*/ 11 h 11"/>
                <a:gd name="T18" fmla="*/ 6 w 14"/>
                <a:gd name="T19" fmla="*/ 11 h 11"/>
                <a:gd name="T20" fmla="*/ 4 w 14"/>
                <a:gd name="T21" fmla="*/ 8 h 11"/>
                <a:gd name="T22" fmla="*/ 3 w 14"/>
                <a:gd name="T23" fmla="*/ 8 h 11"/>
                <a:gd name="T24" fmla="*/ 3 w 14"/>
                <a:gd name="T25" fmla="*/ 8 h 11"/>
                <a:gd name="T26" fmla="*/ 3 w 14"/>
                <a:gd name="T27" fmla="*/ 7 h 11"/>
                <a:gd name="T28" fmla="*/ 2 w 14"/>
                <a:gd name="T29" fmla="*/ 6 h 11"/>
                <a:gd name="T30" fmla="*/ 0 w 14"/>
                <a:gd name="T31" fmla="*/ 5 h 11"/>
                <a:gd name="T32" fmla="*/ 3 w 14"/>
                <a:gd name="T33" fmla="*/ 4 h 11"/>
                <a:gd name="T34" fmla="*/ 11 w 14"/>
                <a:gd name="T35" fmla="*/ 0 h 11"/>
                <a:gd name="T36" fmla="*/ 11 w 14"/>
                <a:gd name="T37" fmla="*/ 0 h 11"/>
                <a:gd name="T38" fmla="*/ 11 w 14"/>
                <a:gd name="T39" fmla="*/ 0 h 11"/>
                <a:gd name="T40" fmla="*/ 11 w 14"/>
                <a:gd name="T41" fmla="*/ 1 h 11"/>
                <a:gd name="T42" fmla="*/ 11 w 14"/>
                <a:gd name="T43" fmla="*/ 1 h 11"/>
                <a:gd name="T44" fmla="*/ 12 w 14"/>
                <a:gd name="T45" fmla="*/ 1 h 11"/>
                <a:gd name="T46" fmla="*/ 14 w 14"/>
                <a:gd name="T47" fmla="*/ 6 h 11"/>
                <a:gd name="T48" fmla="*/ 14 w 14"/>
                <a:gd name="T49" fmla="*/ 7 h 11"/>
                <a:gd name="T50" fmla="*/ 14 w 14"/>
                <a:gd name="T51" fmla="*/ 7 h 11"/>
                <a:gd name="T52" fmla="*/ 14 w 14"/>
                <a:gd name="T53" fmla="*/ 7 h 11"/>
                <a:gd name="T54" fmla="*/ 13 w 14"/>
                <a:gd name="T55" fmla="*/ 7 h 11"/>
                <a:gd name="T56" fmla="*/ 12 w 14"/>
                <a:gd name="T57" fmla="*/ 7 h 11"/>
                <a:gd name="T58" fmla="*/ 11 w 14"/>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 h="11">
                  <a:moveTo>
                    <a:pt x="11" y="1"/>
                  </a:moveTo>
                  <a:cubicBezTo>
                    <a:pt x="10" y="2"/>
                    <a:pt x="8" y="2"/>
                    <a:pt x="8" y="3"/>
                  </a:cubicBezTo>
                  <a:cubicBezTo>
                    <a:pt x="8" y="4"/>
                    <a:pt x="8" y="5"/>
                    <a:pt x="8" y="6"/>
                  </a:cubicBezTo>
                  <a:cubicBezTo>
                    <a:pt x="9" y="6"/>
                    <a:pt x="8" y="6"/>
                    <a:pt x="9" y="7"/>
                  </a:cubicBezTo>
                  <a:cubicBezTo>
                    <a:pt x="9" y="7"/>
                    <a:pt x="9" y="7"/>
                    <a:pt x="9" y="7"/>
                  </a:cubicBezTo>
                  <a:cubicBezTo>
                    <a:pt x="8" y="8"/>
                    <a:pt x="8" y="8"/>
                    <a:pt x="8" y="8"/>
                  </a:cubicBezTo>
                  <a:cubicBezTo>
                    <a:pt x="8" y="8"/>
                    <a:pt x="8" y="8"/>
                    <a:pt x="8" y="8"/>
                  </a:cubicBezTo>
                  <a:cubicBezTo>
                    <a:pt x="8" y="9"/>
                    <a:pt x="8" y="9"/>
                    <a:pt x="8" y="9"/>
                  </a:cubicBezTo>
                  <a:cubicBezTo>
                    <a:pt x="7" y="10"/>
                    <a:pt x="8" y="10"/>
                    <a:pt x="7" y="11"/>
                  </a:cubicBezTo>
                  <a:cubicBezTo>
                    <a:pt x="6" y="11"/>
                    <a:pt x="6" y="11"/>
                    <a:pt x="6" y="11"/>
                  </a:cubicBezTo>
                  <a:cubicBezTo>
                    <a:pt x="5" y="10"/>
                    <a:pt x="5" y="9"/>
                    <a:pt x="4" y="8"/>
                  </a:cubicBezTo>
                  <a:cubicBezTo>
                    <a:pt x="3" y="8"/>
                    <a:pt x="3" y="8"/>
                    <a:pt x="3" y="8"/>
                  </a:cubicBezTo>
                  <a:cubicBezTo>
                    <a:pt x="3" y="8"/>
                    <a:pt x="3" y="8"/>
                    <a:pt x="3" y="8"/>
                  </a:cubicBezTo>
                  <a:cubicBezTo>
                    <a:pt x="3" y="7"/>
                    <a:pt x="3" y="7"/>
                    <a:pt x="3" y="7"/>
                  </a:cubicBezTo>
                  <a:cubicBezTo>
                    <a:pt x="2" y="6"/>
                    <a:pt x="2" y="7"/>
                    <a:pt x="2" y="6"/>
                  </a:cubicBezTo>
                  <a:cubicBezTo>
                    <a:pt x="0" y="4"/>
                    <a:pt x="1" y="6"/>
                    <a:pt x="0" y="5"/>
                  </a:cubicBezTo>
                  <a:cubicBezTo>
                    <a:pt x="2" y="5"/>
                    <a:pt x="1" y="5"/>
                    <a:pt x="3" y="4"/>
                  </a:cubicBezTo>
                  <a:cubicBezTo>
                    <a:pt x="8" y="2"/>
                    <a:pt x="5" y="2"/>
                    <a:pt x="11" y="0"/>
                  </a:cubicBezTo>
                  <a:cubicBezTo>
                    <a:pt x="11" y="0"/>
                    <a:pt x="11" y="0"/>
                    <a:pt x="11" y="0"/>
                  </a:cubicBezTo>
                  <a:cubicBezTo>
                    <a:pt x="11" y="0"/>
                    <a:pt x="11" y="0"/>
                    <a:pt x="11" y="0"/>
                  </a:cubicBezTo>
                  <a:cubicBezTo>
                    <a:pt x="11" y="1"/>
                    <a:pt x="11" y="1"/>
                    <a:pt x="11" y="1"/>
                  </a:cubicBezTo>
                  <a:close/>
                  <a:moveTo>
                    <a:pt x="11" y="1"/>
                  </a:moveTo>
                  <a:cubicBezTo>
                    <a:pt x="12" y="1"/>
                    <a:pt x="12" y="1"/>
                    <a:pt x="12" y="1"/>
                  </a:cubicBezTo>
                  <a:cubicBezTo>
                    <a:pt x="14" y="3"/>
                    <a:pt x="14" y="4"/>
                    <a:pt x="14" y="6"/>
                  </a:cubicBezTo>
                  <a:cubicBezTo>
                    <a:pt x="14" y="7"/>
                    <a:pt x="14" y="7"/>
                    <a:pt x="14" y="7"/>
                  </a:cubicBezTo>
                  <a:cubicBezTo>
                    <a:pt x="14" y="7"/>
                    <a:pt x="14" y="7"/>
                    <a:pt x="14" y="7"/>
                  </a:cubicBezTo>
                  <a:cubicBezTo>
                    <a:pt x="14" y="7"/>
                    <a:pt x="14" y="7"/>
                    <a:pt x="14" y="7"/>
                  </a:cubicBezTo>
                  <a:cubicBezTo>
                    <a:pt x="13" y="7"/>
                    <a:pt x="13" y="7"/>
                    <a:pt x="13" y="7"/>
                  </a:cubicBezTo>
                  <a:cubicBezTo>
                    <a:pt x="12" y="7"/>
                    <a:pt x="13" y="7"/>
                    <a:pt x="12" y="7"/>
                  </a:cubicBezTo>
                  <a:cubicBezTo>
                    <a:pt x="11" y="3"/>
                    <a:pt x="11" y="4"/>
                    <a:pt x="11" y="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31">
              <a:extLst>
                <a:ext uri="{FF2B5EF4-FFF2-40B4-BE49-F238E27FC236}">
                  <a16:creationId xmlns:a16="http://schemas.microsoft.com/office/drawing/2014/main" id="{542E730E-BA71-42CF-8E15-2D8FE24168EA}"/>
                </a:ext>
              </a:extLst>
            </p:cNvPr>
            <p:cNvSpPr>
              <a:spLocks/>
            </p:cNvSpPr>
            <p:nvPr/>
          </p:nvSpPr>
          <p:spPr bwMode="auto">
            <a:xfrm>
              <a:off x="8439338" y="9481939"/>
              <a:ext cx="565157" cy="636394"/>
            </a:xfrm>
            <a:custGeom>
              <a:avLst/>
              <a:gdLst>
                <a:gd name="T0" fmla="*/ 118 w 136"/>
                <a:gd name="T1" fmla="*/ 110 h 153"/>
                <a:gd name="T2" fmla="*/ 78 w 136"/>
                <a:gd name="T3" fmla="*/ 145 h 153"/>
                <a:gd name="T4" fmla="*/ 66 w 136"/>
                <a:gd name="T5" fmla="*/ 143 h 153"/>
                <a:gd name="T6" fmla="*/ 64 w 136"/>
                <a:gd name="T7" fmla="*/ 143 h 153"/>
                <a:gd name="T8" fmla="*/ 56 w 136"/>
                <a:gd name="T9" fmla="*/ 145 h 153"/>
                <a:gd name="T10" fmla="*/ 38 w 136"/>
                <a:gd name="T11" fmla="*/ 140 h 153"/>
                <a:gd name="T12" fmla="*/ 32 w 136"/>
                <a:gd name="T13" fmla="*/ 146 h 153"/>
                <a:gd name="T14" fmla="*/ 29 w 136"/>
                <a:gd name="T15" fmla="*/ 150 h 153"/>
                <a:gd name="T16" fmla="*/ 20 w 136"/>
                <a:gd name="T17" fmla="*/ 148 h 153"/>
                <a:gd name="T18" fmla="*/ 17 w 136"/>
                <a:gd name="T19" fmla="*/ 140 h 153"/>
                <a:gd name="T20" fmla="*/ 12 w 136"/>
                <a:gd name="T21" fmla="*/ 130 h 153"/>
                <a:gd name="T22" fmla="*/ 13 w 136"/>
                <a:gd name="T23" fmla="*/ 126 h 153"/>
                <a:gd name="T24" fmla="*/ 10 w 136"/>
                <a:gd name="T25" fmla="*/ 123 h 153"/>
                <a:gd name="T26" fmla="*/ 10 w 136"/>
                <a:gd name="T27" fmla="*/ 120 h 153"/>
                <a:gd name="T28" fmla="*/ 12 w 136"/>
                <a:gd name="T29" fmla="*/ 118 h 153"/>
                <a:gd name="T30" fmla="*/ 10 w 136"/>
                <a:gd name="T31" fmla="*/ 115 h 153"/>
                <a:gd name="T32" fmla="*/ 7 w 136"/>
                <a:gd name="T33" fmla="*/ 106 h 153"/>
                <a:gd name="T34" fmla="*/ 3 w 136"/>
                <a:gd name="T35" fmla="*/ 94 h 153"/>
                <a:gd name="T36" fmla="*/ 1 w 136"/>
                <a:gd name="T37" fmla="*/ 87 h 153"/>
                <a:gd name="T38" fmla="*/ 1 w 136"/>
                <a:gd name="T39" fmla="*/ 85 h 153"/>
                <a:gd name="T40" fmla="*/ 7 w 136"/>
                <a:gd name="T41" fmla="*/ 79 h 153"/>
                <a:gd name="T42" fmla="*/ 9 w 136"/>
                <a:gd name="T43" fmla="*/ 76 h 153"/>
                <a:gd name="T44" fmla="*/ 5 w 136"/>
                <a:gd name="T45" fmla="*/ 74 h 153"/>
                <a:gd name="T46" fmla="*/ 5 w 136"/>
                <a:gd name="T47" fmla="*/ 63 h 153"/>
                <a:gd name="T48" fmla="*/ 4 w 136"/>
                <a:gd name="T49" fmla="*/ 57 h 153"/>
                <a:gd name="T50" fmla="*/ 7 w 136"/>
                <a:gd name="T51" fmla="*/ 52 h 153"/>
                <a:gd name="T52" fmla="*/ 7 w 136"/>
                <a:gd name="T53" fmla="*/ 48 h 153"/>
                <a:gd name="T54" fmla="*/ 8 w 136"/>
                <a:gd name="T55" fmla="*/ 34 h 153"/>
                <a:gd name="T56" fmla="*/ 0 w 136"/>
                <a:gd name="T57" fmla="*/ 14 h 153"/>
                <a:gd name="T58" fmla="*/ 10 w 136"/>
                <a:gd name="T59" fmla="*/ 16 h 153"/>
                <a:gd name="T60" fmla="*/ 18 w 136"/>
                <a:gd name="T61" fmla="*/ 11 h 153"/>
                <a:gd name="T62" fmla="*/ 26 w 136"/>
                <a:gd name="T63" fmla="*/ 7 h 153"/>
                <a:gd name="T64" fmla="*/ 44 w 136"/>
                <a:gd name="T65" fmla="*/ 0 h 153"/>
                <a:gd name="T66" fmla="*/ 47 w 136"/>
                <a:gd name="T67" fmla="*/ 0 h 153"/>
                <a:gd name="T68" fmla="*/ 48 w 136"/>
                <a:gd name="T69" fmla="*/ 2 h 153"/>
                <a:gd name="T70" fmla="*/ 47 w 136"/>
                <a:gd name="T71" fmla="*/ 9 h 153"/>
                <a:gd name="T72" fmla="*/ 48 w 136"/>
                <a:gd name="T73" fmla="*/ 17 h 153"/>
                <a:gd name="T74" fmla="*/ 48 w 136"/>
                <a:gd name="T75" fmla="*/ 19 h 153"/>
                <a:gd name="T76" fmla="*/ 50 w 136"/>
                <a:gd name="T77" fmla="*/ 22 h 153"/>
                <a:gd name="T78" fmla="*/ 51 w 136"/>
                <a:gd name="T79" fmla="*/ 23 h 153"/>
                <a:gd name="T80" fmla="*/ 58 w 136"/>
                <a:gd name="T81" fmla="*/ 31 h 153"/>
                <a:gd name="T82" fmla="*/ 70 w 136"/>
                <a:gd name="T83" fmla="*/ 33 h 153"/>
                <a:gd name="T84" fmla="*/ 74 w 136"/>
                <a:gd name="T85" fmla="*/ 33 h 153"/>
                <a:gd name="T86" fmla="*/ 84 w 136"/>
                <a:gd name="T87" fmla="*/ 39 h 153"/>
                <a:gd name="T88" fmla="*/ 91 w 136"/>
                <a:gd name="T89" fmla="*/ 43 h 153"/>
                <a:gd name="T90" fmla="*/ 103 w 136"/>
                <a:gd name="T91" fmla="*/ 50 h 153"/>
                <a:gd name="T92" fmla="*/ 104 w 136"/>
                <a:gd name="T93" fmla="*/ 52 h 153"/>
                <a:gd name="T94" fmla="*/ 101 w 136"/>
                <a:gd name="T95" fmla="*/ 61 h 153"/>
                <a:gd name="T96" fmla="*/ 127 w 136"/>
                <a:gd name="T97" fmla="*/ 75 h 153"/>
                <a:gd name="T98" fmla="*/ 127 w 136"/>
                <a:gd name="T99" fmla="*/ 87 h 153"/>
                <a:gd name="T100" fmla="*/ 133 w 136"/>
                <a:gd name="T101" fmla="*/ 90 h 153"/>
                <a:gd name="T102" fmla="*/ 136 w 136"/>
                <a:gd name="T103" fmla="*/ 98 h 153"/>
                <a:gd name="T104" fmla="*/ 134 w 136"/>
                <a:gd name="T105" fmla="*/ 107 h 153"/>
                <a:gd name="T106" fmla="*/ 132 w 136"/>
                <a:gd name="T107" fmla="*/ 119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6" h="153">
                  <a:moveTo>
                    <a:pt x="129" y="121"/>
                  </a:moveTo>
                  <a:cubicBezTo>
                    <a:pt x="129" y="118"/>
                    <a:pt x="129" y="119"/>
                    <a:pt x="129" y="117"/>
                  </a:cubicBezTo>
                  <a:cubicBezTo>
                    <a:pt x="128" y="116"/>
                    <a:pt x="128" y="116"/>
                    <a:pt x="128" y="116"/>
                  </a:cubicBezTo>
                  <a:cubicBezTo>
                    <a:pt x="122" y="112"/>
                    <a:pt x="128" y="116"/>
                    <a:pt x="118" y="110"/>
                  </a:cubicBezTo>
                  <a:cubicBezTo>
                    <a:pt x="100" y="110"/>
                    <a:pt x="106" y="111"/>
                    <a:pt x="88" y="114"/>
                  </a:cubicBezTo>
                  <a:cubicBezTo>
                    <a:pt x="86" y="120"/>
                    <a:pt x="87" y="118"/>
                    <a:pt x="82" y="125"/>
                  </a:cubicBezTo>
                  <a:cubicBezTo>
                    <a:pt x="82" y="129"/>
                    <a:pt x="82" y="128"/>
                    <a:pt x="82" y="131"/>
                  </a:cubicBezTo>
                  <a:cubicBezTo>
                    <a:pt x="82" y="132"/>
                    <a:pt x="79" y="144"/>
                    <a:pt x="78" y="145"/>
                  </a:cubicBezTo>
                  <a:cubicBezTo>
                    <a:pt x="78" y="145"/>
                    <a:pt x="78" y="145"/>
                    <a:pt x="77" y="144"/>
                  </a:cubicBezTo>
                  <a:cubicBezTo>
                    <a:pt x="77" y="144"/>
                    <a:pt x="76" y="143"/>
                    <a:pt x="76" y="142"/>
                  </a:cubicBezTo>
                  <a:cubicBezTo>
                    <a:pt x="76" y="142"/>
                    <a:pt x="67" y="143"/>
                    <a:pt x="67" y="143"/>
                  </a:cubicBezTo>
                  <a:cubicBezTo>
                    <a:pt x="66" y="143"/>
                    <a:pt x="66" y="143"/>
                    <a:pt x="66" y="143"/>
                  </a:cubicBezTo>
                  <a:cubicBezTo>
                    <a:pt x="66" y="143"/>
                    <a:pt x="66" y="143"/>
                    <a:pt x="66" y="143"/>
                  </a:cubicBezTo>
                  <a:cubicBezTo>
                    <a:pt x="65" y="143"/>
                    <a:pt x="65" y="143"/>
                    <a:pt x="65" y="143"/>
                  </a:cubicBezTo>
                  <a:cubicBezTo>
                    <a:pt x="65" y="143"/>
                    <a:pt x="65" y="143"/>
                    <a:pt x="65" y="143"/>
                  </a:cubicBezTo>
                  <a:cubicBezTo>
                    <a:pt x="64" y="143"/>
                    <a:pt x="64" y="143"/>
                    <a:pt x="64" y="143"/>
                  </a:cubicBezTo>
                  <a:cubicBezTo>
                    <a:pt x="63" y="143"/>
                    <a:pt x="63" y="143"/>
                    <a:pt x="63" y="143"/>
                  </a:cubicBezTo>
                  <a:cubicBezTo>
                    <a:pt x="59" y="151"/>
                    <a:pt x="60" y="149"/>
                    <a:pt x="60" y="152"/>
                  </a:cubicBezTo>
                  <a:cubicBezTo>
                    <a:pt x="59" y="152"/>
                    <a:pt x="59" y="152"/>
                    <a:pt x="59" y="152"/>
                  </a:cubicBezTo>
                  <a:cubicBezTo>
                    <a:pt x="59" y="151"/>
                    <a:pt x="57" y="147"/>
                    <a:pt x="56" y="145"/>
                  </a:cubicBezTo>
                  <a:cubicBezTo>
                    <a:pt x="51" y="143"/>
                    <a:pt x="47" y="144"/>
                    <a:pt x="43" y="144"/>
                  </a:cubicBezTo>
                  <a:cubicBezTo>
                    <a:pt x="42" y="143"/>
                    <a:pt x="40" y="141"/>
                    <a:pt x="40" y="141"/>
                  </a:cubicBezTo>
                  <a:cubicBezTo>
                    <a:pt x="39" y="140"/>
                    <a:pt x="39" y="140"/>
                    <a:pt x="39" y="140"/>
                  </a:cubicBezTo>
                  <a:cubicBezTo>
                    <a:pt x="38" y="140"/>
                    <a:pt x="38" y="140"/>
                    <a:pt x="38" y="140"/>
                  </a:cubicBezTo>
                  <a:cubicBezTo>
                    <a:pt x="38" y="140"/>
                    <a:pt x="38" y="140"/>
                    <a:pt x="38" y="140"/>
                  </a:cubicBezTo>
                  <a:cubicBezTo>
                    <a:pt x="38" y="142"/>
                    <a:pt x="37" y="143"/>
                    <a:pt x="37" y="144"/>
                  </a:cubicBezTo>
                  <a:cubicBezTo>
                    <a:pt x="35" y="144"/>
                    <a:pt x="34" y="145"/>
                    <a:pt x="33" y="145"/>
                  </a:cubicBezTo>
                  <a:cubicBezTo>
                    <a:pt x="32" y="146"/>
                    <a:pt x="32" y="146"/>
                    <a:pt x="32" y="146"/>
                  </a:cubicBezTo>
                  <a:cubicBezTo>
                    <a:pt x="32" y="147"/>
                    <a:pt x="32" y="146"/>
                    <a:pt x="32" y="147"/>
                  </a:cubicBezTo>
                  <a:cubicBezTo>
                    <a:pt x="30" y="149"/>
                    <a:pt x="30" y="149"/>
                    <a:pt x="30" y="149"/>
                  </a:cubicBezTo>
                  <a:cubicBezTo>
                    <a:pt x="29" y="149"/>
                    <a:pt x="29" y="149"/>
                    <a:pt x="29" y="149"/>
                  </a:cubicBezTo>
                  <a:cubicBezTo>
                    <a:pt x="29" y="150"/>
                    <a:pt x="29" y="150"/>
                    <a:pt x="29" y="150"/>
                  </a:cubicBezTo>
                  <a:cubicBezTo>
                    <a:pt x="28" y="151"/>
                    <a:pt x="28" y="152"/>
                    <a:pt x="27" y="152"/>
                  </a:cubicBezTo>
                  <a:cubicBezTo>
                    <a:pt x="22" y="153"/>
                    <a:pt x="22" y="153"/>
                    <a:pt x="21" y="153"/>
                  </a:cubicBezTo>
                  <a:cubicBezTo>
                    <a:pt x="20" y="153"/>
                    <a:pt x="20" y="153"/>
                    <a:pt x="20" y="152"/>
                  </a:cubicBezTo>
                  <a:cubicBezTo>
                    <a:pt x="19" y="152"/>
                    <a:pt x="20" y="150"/>
                    <a:pt x="20" y="148"/>
                  </a:cubicBezTo>
                  <a:cubicBezTo>
                    <a:pt x="19" y="147"/>
                    <a:pt x="19" y="147"/>
                    <a:pt x="19" y="147"/>
                  </a:cubicBezTo>
                  <a:cubicBezTo>
                    <a:pt x="19" y="145"/>
                    <a:pt x="19" y="144"/>
                    <a:pt x="18" y="143"/>
                  </a:cubicBezTo>
                  <a:cubicBezTo>
                    <a:pt x="17" y="142"/>
                    <a:pt x="17" y="142"/>
                    <a:pt x="17" y="142"/>
                  </a:cubicBezTo>
                  <a:cubicBezTo>
                    <a:pt x="17" y="141"/>
                    <a:pt x="17" y="141"/>
                    <a:pt x="17" y="140"/>
                  </a:cubicBezTo>
                  <a:cubicBezTo>
                    <a:pt x="16" y="138"/>
                    <a:pt x="16" y="138"/>
                    <a:pt x="16" y="138"/>
                  </a:cubicBezTo>
                  <a:cubicBezTo>
                    <a:pt x="16" y="135"/>
                    <a:pt x="16" y="136"/>
                    <a:pt x="16" y="134"/>
                  </a:cubicBezTo>
                  <a:cubicBezTo>
                    <a:pt x="14" y="132"/>
                    <a:pt x="15" y="133"/>
                    <a:pt x="13" y="130"/>
                  </a:cubicBezTo>
                  <a:cubicBezTo>
                    <a:pt x="12" y="130"/>
                    <a:pt x="12" y="130"/>
                    <a:pt x="12" y="130"/>
                  </a:cubicBezTo>
                  <a:cubicBezTo>
                    <a:pt x="12" y="129"/>
                    <a:pt x="12" y="129"/>
                    <a:pt x="12" y="129"/>
                  </a:cubicBezTo>
                  <a:cubicBezTo>
                    <a:pt x="12" y="129"/>
                    <a:pt x="12" y="128"/>
                    <a:pt x="12" y="127"/>
                  </a:cubicBezTo>
                  <a:cubicBezTo>
                    <a:pt x="13" y="126"/>
                    <a:pt x="13" y="126"/>
                    <a:pt x="13" y="126"/>
                  </a:cubicBezTo>
                  <a:cubicBezTo>
                    <a:pt x="13" y="126"/>
                    <a:pt x="13" y="126"/>
                    <a:pt x="13" y="126"/>
                  </a:cubicBezTo>
                  <a:cubicBezTo>
                    <a:pt x="13" y="126"/>
                    <a:pt x="13" y="126"/>
                    <a:pt x="13" y="126"/>
                  </a:cubicBezTo>
                  <a:cubicBezTo>
                    <a:pt x="12" y="125"/>
                    <a:pt x="11" y="125"/>
                    <a:pt x="10" y="124"/>
                  </a:cubicBezTo>
                  <a:cubicBezTo>
                    <a:pt x="10" y="124"/>
                    <a:pt x="10" y="124"/>
                    <a:pt x="10" y="124"/>
                  </a:cubicBezTo>
                  <a:cubicBezTo>
                    <a:pt x="10" y="123"/>
                    <a:pt x="10" y="123"/>
                    <a:pt x="10" y="123"/>
                  </a:cubicBezTo>
                  <a:cubicBezTo>
                    <a:pt x="10" y="123"/>
                    <a:pt x="10" y="123"/>
                    <a:pt x="10" y="122"/>
                  </a:cubicBezTo>
                  <a:cubicBezTo>
                    <a:pt x="10" y="121"/>
                    <a:pt x="10" y="121"/>
                    <a:pt x="10" y="121"/>
                  </a:cubicBezTo>
                  <a:cubicBezTo>
                    <a:pt x="10" y="120"/>
                    <a:pt x="10" y="120"/>
                    <a:pt x="10" y="120"/>
                  </a:cubicBezTo>
                  <a:cubicBezTo>
                    <a:pt x="10" y="120"/>
                    <a:pt x="10" y="120"/>
                    <a:pt x="10" y="120"/>
                  </a:cubicBezTo>
                  <a:cubicBezTo>
                    <a:pt x="10" y="120"/>
                    <a:pt x="10" y="120"/>
                    <a:pt x="10" y="120"/>
                  </a:cubicBezTo>
                  <a:cubicBezTo>
                    <a:pt x="10" y="119"/>
                    <a:pt x="10" y="119"/>
                    <a:pt x="10" y="119"/>
                  </a:cubicBezTo>
                  <a:cubicBezTo>
                    <a:pt x="11" y="119"/>
                    <a:pt x="11" y="119"/>
                    <a:pt x="11" y="119"/>
                  </a:cubicBezTo>
                  <a:cubicBezTo>
                    <a:pt x="12" y="118"/>
                    <a:pt x="12" y="118"/>
                    <a:pt x="12" y="118"/>
                  </a:cubicBezTo>
                  <a:cubicBezTo>
                    <a:pt x="12" y="117"/>
                    <a:pt x="12" y="117"/>
                    <a:pt x="12" y="117"/>
                  </a:cubicBezTo>
                  <a:cubicBezTo>
                    <a:pt x="12" y="117"/>
                    <a:pt x="12" y="117"/>
                    <a:pt x="12" y="117"/>
                  </a:cubicBezTo>
                  <a:cubicBezTo>
                    <a:pt x="10" y="116"/>
                    <a:pt x="10" y="116"/>
                    <a:pt x="10" y="116"/>
                  </a:cubicBezTo>
                  <a:cubicBezTo>
                    <a:pt x="10" y="115"/>
                    <a:pt x="10" y="115"/>
                    <a:pt x="10" y="115"/>
                  </a:cubicBezTo>
                  <a:cubicBezTo>
                    <a:pt x="11" y="115"/>
                    <a:pt x="12" y="113"/>
                    <a:pt x="13" y="112"/>
                  </a:cubicBezTo>
                  <a:cubicBezTo>
                    <a:pt x="13" y="112"/>
                    <a:pt x="13" y="112"/>
                    <a:pt x="13" y="112"/>
                  </a:cubicBezTo>
                  <a:cubicBezTo>
                    <a:pt x="13" y="111"/>
                    <a:pt x="13" y="111"/>
                    <a:pt x="13" y="111"/>
                  </a:cubicBezTo>
                  <a:cubicBezTo>
                    <a:pt x="11" y="110"/>
                    <a:pt x="8" y="108"/>
                    <a:pt x="7" y="106"/>
                  </a:cubicBezTo>
                  <a:cubicBezTo>
                    <a:pt x="7" y="105"/>
                    <a:pt x="7" y="101"/>
                    <a:pt x="5" y="97"/>
                  </a:cubicBezTo>
                  <a:cubicBezTo>
                    <a:pt x="6" y="96"/>
                    <a:pt x="6" y="96"/>
                    <a:pt x="6" y="96"/>
                  </a:cubicBezTo>
                  <a:cubicBezTo>
                    <a:pt x="6" y="96"/>
                    <a:pt x="6" y="96"/>
                    <a:pt x="6" y="96"/>
                  </a:cubicBezTo>
                  <a:cubicBezTo>
                    <a:pt x="5" y="95"/>
                    <a:pt x="4" y="95"/>
                    <a:pt x="3" y="94"/>
                  </a:cubicBezTo>
                  <a:cubicBezTo>
                    <a:pt x="3" y="92"/>
                    <a:pt x="3" y="92"/>
                    <a:pt x="3" y="92"/>
                  </a:cubicBezTo>
                  <a:cubicBezTo>
                    <a:pt x="1" y="91"/>
                    <a:pt x="1" y="91"/>
                    <a:pt x="1" y="91"/>
                  </a:cubicBezTo>
                  <a:cubicBezTo>
                    <a:pt x="1" y="89"/>
                    <a:pt x="1" y="89"/>
                    <a:pt x="1" y="88"/>
                  </a:cubicBezTo>
                  <a:cubicBezTo>
                    <a:pt x="1" y="87"/>
                    <a:pt x="1" y="87"/>
                    <a:pt x="1" y="87"/>
                  </a:cubicBezTo>
                  <a:cubicBezTo>
                    <a:pt x="0" y="87"/>
                    <a:pt x="0" y="87"/>
                    <a:pt x="0" y="87"/>
                  </a:cubicBezTo>
                  <a:cubicBezTo>
                    <a:pt x="0" y="86"/>
                    <a:pt x="0" y="86"/>
                    <a:pt x="0" y="86"/>
                  </a:cubicBezTo>
                  <a:cubicBezTo>
                    <a:pt x="0" y="86"/>
                    <a:pt x="0" y="86"/>
                    <a:pt x="0" y="86"/>
                  </a:cubicBezTo>
                  <a:cubicBezTo>
                    <a:pt x="1" y="85"/>
                    <a:pt x="1" y="85"/>
                    <a:pt x="1" y="85"/>
                  </a:cubicBezTo>
                  <a:cubicBezTo>
                    <a:pt x="2" y="84"/>
                    <a:pt x="2" y="84"/>
                    <a:pt x="2" y="84"/>
                  </a:cubicBezTo>
                  <a:cubicBezTo>
                    <a:pt x="2" y="84"/>
                    <a:pt x="2" y="84"/>
                    <a:pt x="2" y="84"/>
                  </a:cubicBezTo>
                  <a:cubicBezTo>
                    <a:pt x="4" y="82"/>
                    <a:pt x="4" y="81"/>
                    <a:pt x="6" y="79"/>
                  </a:cubicBezTo>
                  <a:cubicBezTo>
                    <a:pt x="7" y="79"/>
                    <a:pt x="7" y="79"/>
                    <a:pt x="7" y="79"/>
                  </a:cubicBezTo>
                  <a:cubicBezTo>
                    <a:pt x="7" y="78"/>
                    <a:pt x="7" y="78"/>
                    <a:pt x="7" y="77"/>
                  </a:cubicBezTo>
                  <a:cubicBezTo>
                    <a:pt x="7" y="77"/>
                    <a:pt x="7" y="77"/>
                    <a:pt x="7" y="77"/>
                  </a:cubicBezTo>
                  <a:cubicBezTo>
                    <a:pt x="8" y="76"/>
                    <a:pt x="8" y="76"/>
                    <a:pt x="9" y="76"/>
                  </a:cubicBezTo>
                  <a:cubicBezTo>
                    <a:pt x="9" y="76"/>
                    <a:pt x="9" y="76"/>
                    <a:pt x="9" y="76"/>
                  </a:cubicBezTo>
                  <a:cubicBezTo>
                    <a:pt x="9" y="75"/>
                    <a:pt x="9" y="75"/>
                    <a:pt x="9" y="75"/>
                  </a:cubicBezTo>
                  <a:cubicBezTo>
                    <a:pt x="8" y="75"/>
                    <a:pt x="8" y="75"/>
                    <a:pt x="8" y="75"/>
                  </a:cubicBezTo>
                  <a:cubicBezTo>
                    <a:pt x="6" y="74"/>
                    <a:pt x="6" y="74"/>
                    <a:pt x="6" y="74"/>
                  </a:cubicBezTo>
                  <a:cubicBezTo>
                    <a:pt x="5" y="74"/>
                    <a:pt x="5" y="74"/>
                    <a:pt x="5" y="74"/>
                  </a:cubicBezTo>
                  <a:cubicBezTo>
                    <a:pt x="5" y="74"/>
                    <a:pt x="5" y="74"/>
                    <a:pt x="5" y="73"/>
                  </a:cubicBezTo>
                  <a:cubicBezTo>
                    <a:pt x="4" y="72"/>
                    <a:pt x="3" y="69"/>
                    <a:pt x="2" y="67"/>
                  </a:cubicBezTo>
                  <a:cubicBezTo>
                    <a:pt x="2" y="67"/>
                    <a:pt x="2" y="67"/>
                    <a:pt x="2" y="67"/>
                  </a:cubicBezTo>
                  <a:cubicBezTo>
                    <a:pt x="4" y="64"/>
                    <a:pt x="4" y="64"/>
                    <a:pt x="5" y="63"/>
                  </a:cubicBezTo>
                  <a:cubicBezTo>
                    <a:pt x="5" y="62"/>
                    <a:pt x="5" y="62"/>
                    <a:pt x="5" y="62"/>
                  </a:cubicBezTo>
                  <a:cubicBezTo>
                    <a:pt x="4" y="61"/>
                    <a:pt x="3" y="61"/>
                    <a:pt x="3" y="60"/>
                  </a:cubicBezTo>
                  <a:cubicBezTo>
                    <a:pt x="3" y="59"/>
                    <a:pt x="3" y="59"/>
                    <a:pt x="3" y="58"/>
                  </a:cubicBezTo>
                  <a:cubicBezTo>
                    <a:pt x="4" y="57"/>
                    <a:pt x="4" y="57"/>
                    <a:pt x="4" y="57"/>
                  </a:cubicBezTo>
                  <a:cubicBezTo>
                    <a:pt x="4" y="56"/>
                    <a:pt x="4" y="56"/>
                    <a:pt x="4" y="55"/>
                  </a:cubicBezTo>
                  <a:cubicBezTo>
                    <a:pt x="5" y="55"/>
                    <a:pt x="5" y="55"/>
                    <a:pt x="6" y="54"/>
                  </a:cubicBezTo>
                  <a:cubicBezTo>
                    <a:pt x="7" y="53"/>
                    <a:pt x="6" y="53"/>
                    <a:pt x="7" y="53"/>
                  </a:cubicBezTo>
                  <a:cubicBezTo>
                    <a:pt x="7" y="52"/>
                    <a:pt x="7" y="52"/>
                    <a:pt x="7" y="52"/>
                  </a:cubicBezTo>
                  <a:cubicBezTo>
                    <a:pt x="7" y="51"/>
                    <a:pt x="7" y="51"/>
                    <a:pt x="7" y="51"/>
                  </a:cubicBezTo>
                  <a:cubicBezTo>
                    <a:pt x="8" y="51"/>
                    <a:pt x="8" y="51"/>
                    <a:pt x="8" y="51"/>
                  </a:cubicBezTo>
                  <a:cubicBezTo>
                    <a:pt x="8" y="50"/>
                    <a:pt x="8" y="50"/>
                    <a:pt x="8" y="50"/>
                  </a:cubicBezTo>
                  <a:cubicBezTo>
                    <a:pt x="8" y="50"/>
                    <a:pt x="8" y="49"/>
                    <a:pt x="7" y="48"/>
                  </a:cubicBezTo>
                  <a:cubicBezTo>
                    <a:pt x="7" y="46"/>
                    <a:pt x="7" y="46"/>
                    <a:pt x="6" y="45"/>
                  </a:cubicBezTo>
                  <a:cubicBezTo>
                    <a:pt x="6" y="44"/>
                    <a:pt x="6" y="45"/>
                    <a:pt x="7" y="44"/>
                  </a:cubicBezTo>
                  <a:cubicBezTo>
                    <a:pt x="8" y="41"/>
                    <a:pt x="7" y="40"/>
                    <a:pt x="7" y="36"/>
                  </a:cubicBezTo>
                  <a:cubicBezTo>
                    <a:pt x="8" y="35"/>
                    <a:pt x="8" y="35"/>
                    <a:pt x="8" y="34"/>
                  </a:cubicBezTo>
                  <a:cubicBezTo>
                    <a:pt x="9" y="34"/>
                    <a:pt x="9" y="34"/>
                    <a:pt x="10" y="33"/>
                  </a:cubicBezTo>
                  <a:cubicBezTo>
                    <a:pt x="10" y="33"/>
                    <a:pt x="10" y="33"/>
                    <a:pt x="10" y="33"/>
                  </a:cubicBezTo>
                  <a:cubicBezTo>
                    <a:pt x="10" y="32"/>
                    <a:pt x="10" y="32"/>
                    <a:pt x="11" y="31"/>
                  </a:cubicBezTo>
                  <a:cubicBezTo>
                    <a:pt x="4" y="20"/>
                    <a:pt x="3" y="18"/>
                    <a:pt x="0" y="14"/>
                  </a:cubicBezTo>
                  <a:cubicBezTo>
                    <a:pt x="5" y="14"/>
                    <a:pt x="4" y="14"/>
                    <a:pt x="9" y="14"/>
                  </a:cubicBezTo>
                  <a:cubicBezTo>
                    <a:pt x="9" y="15"/>
                    <a:pt x="9" y="15"/>
                    <a:pt x="9" y="15"/>
                  </a:cubicBezTo>
                  <a:cubicBezTo>
                    <a:pt x="10" y="15"/>
                    <a:pt x="10" y="15"/>
                    <a:pt x="10" y="15"/>
                  </a:cubicBezTo>
                  <a:cubicBezTo>
                    <a:pt x="10" y="16"/>
                    <a:pt x="10" y="16"/>
                    <a:pt x="10" y="16"/>
                  </a:cubicBezTo>
                  <a:cubicBezTo>
                    <a:pt x="11" y="16"/>
                    <a:pt x="10" y="16"/>
                    <a:pt x="11" y="16"/>
                  </a:cubicBezTo>
                  <a:cubicBezTo>
                    <a:pt x="13" y="15"/>
                    <a:pt x="13" y="15"/>
                    <a:pt x="15" y="14"/>
                  </a:cubicBezTo>
                  <a:cubicBezTo>
                    <a:pt x="17" y="12"/>
                    <a:pt x="15" y="14"/>
                    <a:pt x="17" y="11"/>
                  </a:cubicBezTo>
                  <a:cubicBezTo>
                    <a:pt x="18" y="11"/>
                    <a:pt x="18" y="11"/>
                    <a:pt x="18" y="11"/>
                  </a:cubicBezTo>
                  <a:cubicBezTo>
                    <a:pt x="20" y="10"/>
                    <a:pt x="20" y="10"/>
                    <a:pt x="20" y="10"/>
                  </a:cubicBezTo>
                  <a:cubicBezTo>
                    <a:pt x="21" y="11"/>
                    <a:pt x="21" y="11"/>
                    <a:pt x="21" y="11"/>
                  </a:cubicBezTo>
                  <a:cubicBezTo>
                    <a:pt x="21" y="11"/>
                    <a:pt x="21" y="11"/>
                    <a:pt x="21" y="11"/>
                  </a:cubicBezTo>
                  <a:cubicBezTo>
                    <a:pt x="22" y="9"/>
                    <a:pt x="23" y="8"/>
                    <a:pt x="26" y="7"/>
                  </a:cubicBezTo>
                  <a:cubicBezTo>
                    <a:pt x="26" y="7"/>
                    <a:pt x="26" y="7"/>
                    <a:pt x="26" y="7"/>
                  </a:cubicBezTo>
                  <a:cubicBezTo>
                    <a:pt x="27" y="6"/>
                    <a:pt x="27" y="6"/>
                    <a:pt x="27" y="6"/>
                  </a:cubicBezTo>
                  <a:cubicBezTo>
                    <a:pt x="31" y="4"/>
                    <a:pt x="30" y="4"/>
                    <a:pt x="34" y="2"/>
                  </a:cubicBezTo>
                  <a:cubicBezTo>
                    <a:pt x="39" y="1"/>
                    <a:pt x="35" y="1"/>
                    <a:pt x="44" y="0"/>
                  </a:cubicBezTo>
                  <a:cubicBezTo>
                    <a:pt x="45" y="1"/>
                    <a:pt x="45" y="1"/>
                    <a:pt x="45" y="1"/>
                  </a:cubicBezTo>
                  <a:cubicBezTo>
                    <a:pt x="46" y="1"/>
                    <a:pt x="46" y="1"/>
                    <a:pt x="46" y="1"/>
                  </a:cubicBezTo>
                  <a:cubicBezTo>
                    <a:pt x="46" y="0"/>
                    <a:pt x="46" y="0"/>
                    <a:pt x="46" y="0"/>
                  </a:cubicBezTo>
                  <a:cubicBezTo>
                    <a:pt x="47" y="0"/>
                    <a:pt x="47" y="0"/>
                    <a:pt x="47" y="0"/>
                  </a:cubicBezTo>
                  <a:cubicBezTo>
                    <a:pt x="47" y="0"/>
                    <a:pt x="47" y="0"/>
                    <a:pt x="47" y="0"/>
                  </a:cubicBezTo>
                  <a:cubicBezTo>
                    <a:pt x="48" y="1"/>
                    <a:pt x="48" y="1"/>
                    <a:pt x="48" y="1"/>
                  </a:cubicBezTo>
                  <a:cubicBezTo>
                    <a:pt x="48" y="1"/>
                    <a:pt x="48" y="1"/>
                    <a:pt x="48" y="1"/>
                  </a:cubicBezTo>
                  <a:cubicBezTo>
                    <a:pt x="48" y="2"/>
                    <a:pt x="48" y="2"/>
                    <a:pt x="48" y="2"/>
                  </a:cubicBezTo>
                  <a:cubicBezTo>
                    <a:pt x="48" y="3"/>
                    <a:pt x="48" y="3"/>
                    <a:pt x="49" y="5"/>
                  </a:cubicBezTo>
                  <a:cubicBezTo>
                    <a:pt x="48" y="6"/>
                    <a:pt x="48" y="6"/>
                    <a:pt x="48" y="6"/>
                  </a:cubicBezTo>
                  <a:cubicBezTo>
                    <a:pt x="48" y="7"/>
                    <a:pt x="48" y="7"/>
                    <a:pt x="47" y="8"/>
                  </a:cubicBezTo>
                  <a:cubicBezTo>
                    <a:pt x="47" y="9"/>
                    <a:pt x="47" y="9"/>
                    <a:pt x="47" y="9"/>
                  </a:cubicBezTo>
                  <a:cubicBezTo>
                    <a:pt x="47" y="10"/>
                    <a:pt x="48" y="11"/>
                    <a:pt x="48" y="13"/>
                  </a:cubicBezTo>
                  <a:cubicBezTo>
                    <a:pt x="48" y="15"/>
                    <a:pt x="48" y="15"/>
                    <a:pt x="48" y="15"/>
                  </a:cubicBezTo>
                  <a:cubicBezTo>
                    <a:pt x="48" y="16"/>
                    <a:pt x="48" y="15"/>
                    <a:pt x="47" y="16"/>
                  </a:cubicBezTo>
                  <a:cubicBezTo>
                    <a:pt x="48" y="17"/>
                    <a:pt x="48" y="17"/>
                    <a:pt x="48" y="17"/>
                  </a:cubicBezTo>
                  <a:cubicBezTo>
                    <a:pt x="48" y="18"/>
                    <a:pt x="48" y="18"/>
                    <a:pt x="48" y="18"/>
                  </a:cubicBezTo>
                  <a:cubicBezTo>
                    <a:pt x="48" y="18"/>
                    <a:pt x="48" y="18"/>
                    <a:pt x="48" y="18"/>
                  </a:cubicBezTo>
                  <a:cubicBezTo>
                    <a:pt x="48" y="18"/>
                    <a:pt x="48" y="18"/>
                    <a:pt x="48" y="18"/>
                  </a:cubicBezTo>
                  <a:cubicBezTo>
                    <a:pt x="48" y="19"/>
                    <a:pt x="48" y="19"/>
                    <a:pt x="48" y="19"/>
                  </a:cubicBezTo>
                  <a:cubicBezTo>
                    <a:pt x="49" y="20"/>
                    <a:pt x="49" y="20"/>
                    <a:pt x="49" y="20"/>
                  </a:cubicBezTo>
                  <a:cubicBezTo>
                    <a:pt x="50" y="21"/>
                    <a:pt x="50" y="21"/>
                    <a:pt x="50" y="21"/>
                  </a:cubicBezTo>
                  <a:cubicBezTo>
                    <a:pt x="50" y="22"/>
                    <a:pt x="50" y="22"/>
                    <a:pt x="50" y="22"/>
                  </a:cubicBezTo>
                  <a:cubicBezTo>
                    <a:pt x="50" y="22"/>
                    <a:pt x="50" y="22"/>
                    <a:pt x="50" y="22"/>
                  </a:cubicBezTo>
                  <a:cubicBezTo>
                    <a:pt x="50" y="23"/>
                    <a:pt x="50" y="23"/>
                    <a:pt x="50" y="23"/>
                  </a:cubicBezTo>
                  <a:cubicBezTo>
                    <a:pt x="50" y="23"/>
                    <a:pt x="50" y="23"/>
                    <a:pt x="50" y="23"/>
                  </a:cubicBezTo>
                  <a:cubicBezTo>
                    <a:pt x="50" y="23"/>
                    <a:pt x="50" y="23"/>
                    <a:pt x="51" y="23"/>
                  </a:cubicBezTo>
                  <a:cubicBezTo>
                    <a:pt x="51" y="23"/>
                    <a:pt x="51" y="23"/>
                    <a:pt x="51" y="23"/>
                  </a:cubicBezTo>
                  <a:cubicBezTo>
                    <a:pt x="51" y="24"/>
                    <a:pt x="52" y="24"/>
                    <a:pt x="52" y="25"/>
                  </a:cubicBezTo>
                  <a:cubicBezTo>
                    <a:pt x="53" y="26"/>
                    <a:pt x="53" y="26"/>
                    <a:pt x="54" y="26"/>
                  </a:cubicBezTo>
                  <a:cubicBezTo>
                    <a:pt x="56" y="28"/>
                    <a:pt x="54" y="27"/>
                    <a:pt x="57" y="29"/>
                  </a:cubicBezTo>
                  <a:cubicBezTo>
                    <a:pt x="58" y="29"/>
                    <a:pt x="58" y="29"/>
                    <a:pt x="58" y="31"/>
                  </a:cubicBezTo>
                  <a:cubicBezTo>
                    <a:pt x="62" y="32"/>
                    <a:pt x="60" y="31"/>
                    <a:pt x="64" y="32"/>
                  </a:cubicBezTo>
                  <a:cubicBezTo>
                    <a:pt x="65" y="31"/>
                    <a:pt x="65" y="31"/>
                    <a:pt x="65" y="31"/>
                  </a:cubicBezTo>
                  <a:cubicBezTo>
                    <a:pt x="67" y="31"/>
                    <a:pt x="67" y="31"/>
                    <a:pt x="67" y="31"/>
                  </a:cubicBezTo>
                  <a:cubicBezTo>
                    <a:pt x="68" y="32"/>
                    <a:pt x="68" y="32"/>
                    <a:pt x="70" y="33"/>
                  </a:cubicBezTo>
                  <a:cubicBezTo>
                    <a:pt x="72" y="34"/>
                    <a:pt x="72" y="34"/>
                    <a:pt x="72" y="34"/>
                  </a:cubicBezTo>
                  <a:cubicBezTo>
                    <a:pt x="72" y="33"/>
                    <a:pt x="72" y="33"/>
                    <a:pt x="72" y="33"/>
                  </a:cubicBezTo>
                  <a:cubicBezTo>
                    <a:pt x="73" y="33"/>
                    <a:pt x="73" y="33"/>
                    <a:pt x="73" y="33"/>
                  </a:cubicBezTo>
                  <a:cubicBezTo>
                    <a:pt x="74" y="33"/>
                    <a:pt x="74" y="33"/>
                    <a:pt x="74" y="33"/>
                  </a:cubicBezTo>
                  <a:cubicBezTo>
                    <a:pt x="74" y="34"/>
                    <a:pt x="74" y="34"/>
                    <a:pt x="74" y="35"/>
                  </a:cubicBezTo>
                  <a:cubicBezTo>
                    <a:pt x="76" y="36"/>
                    <a:pt x="75" y="36"/>
                    <a:pt x="77" y="37"/>
                  </a:cubicBezTo>
                  <a:cubicBezTo>
                    <a:pt x="78" y="37"/>
                    <a:pt x="78" y="37"/>
                    <a:pt x="78" y="37"/>
                  </a:cubicBezTo>
                  <a:cubicBezTo>
                    <a:pt x="80" y="38"/>
                    <a:pt x="82" y="39"/>
                    <a:pt x="84" y="39"/>
                  </a:cubicBezTo>
                  <a:cubicBezTo>
                    <a:pt x="84" y="39"/>
                    <a:pt x="84" y="39"/>
                    <a:pt x="84" y="39"/>
                  </a:cubicBezTo>
                  <a:cubicBezTo>
                    <a:pt x="85" y="40"/>
                    <a:pt x="85" y="40"/>
                    <a:pt x="85" y="40"/>
                  </a:cubicBezTo>
                  <a:cubicBezTo>
                    <a:pt x="86" y="41"/>
                    <a:pt x="86" y="42"/>
                    <a:pt x="88" y="43"/>
                  </a:cubicBezTo>
                  <a:cubicBezTo>
                    <a:pt x="89" y="43"/>
                    <a:pt x="90" y="43"/>
                    <a:pt x="91" y="43"/>
                  </a:cubicBezTo>
                  <a:cubicBezTo>
                    <a:pt x="93" y="43"/>
                    <a:pt x="95" y="43"/>
                    <a:pt x="96" y="43"/>
                  </a:cubicBezTo>
                  <a:cubicBezTo>
                    <a:pt x="101" y="45"/>
                    <a:pt x="99" y="44"/>
                    <a:pt x="102" y="46"/>
                  </a:cubicBezTo>
                  <a:cubicBezTo>
                    <a:pt x="103" y="48"/>
                    <a:pt x="103" y="48"/>
                    <a:pt x="103" y="49"/>
                  </a:cubicBezTo>
                  <a:cubicBezTo>
                    <a:pt x="103" y="50"/>
                    <a:pt x="103" y="50"/>
                    <a:pt x="103" y="50"/>
                  </a:cubicBezTo>
                  <a:cubicBezTo>
                    <a:pt x="103" y="50"/>
                    <a:pt x="103" y="50"/>
                    <a:pt x="103" y="50"/>
                  </a:cubicBezTo>
                  <a:cubicBezTo>
                    <a:pt x="103" y="51"/>
                    <a:pt x="103" y="51"/>
                    <a:pt x="103" y="51"/>
                  </a:cubicBezTo>
                  <a:cubicBezTo>
                    <a:pt x="103" y="52"/>
                    <a:pt x="103" y="52"/>
                    <a:pt x="103" y="52"/>
                  </a:cubicBezTo>
                  <a:cubicBezTo>
                    <a:pt x="104" y="52"/>
                    <a:pt x="104" y="52"/>
                    <a:pt x="104" y="52"/>
                  </a:cubicBezTo>
                  <a:cubicBezTo>
                    <a:pt x="104" y="53"/>
                    <a:pt x="104" y="53"/>
                    <a:pt x="104" y="55"/>
                  </a:cubicBezTo>
                  <a:cubicBezTo>
                    <a:pt x="105" y="56"/>
                    <a:pt x="105" y="56"/>
                    <a:pt x="105" y="56"/>
                  </a:cubicBezTo>
                  <a:cubicBezTo>
                    <a:pt x="105" y="61"/>
                    <a:pt x="105" y="61"/>
                    <a:pt x="105" y="61"/>
                  </a:cubicBezTo>
                  <a:cubicBezTo>
                    <a:pt x="103" y="61"/>
                    <a:pt x="104" y="61"/>
                    <a:pt x="101" y="61"/>
                  </a:cubicBezTo>
                  <a:cubicBezTo>
                    <a:pt x="102" y="62"/>
                    <a:pt x="105" y="65"/>
                    <a:pt x="105" y="66"/>
                  </a:cubicBezTo>
                  <a:cubicBezTo>
                    <a:pt x="105" y="68"/>
                    <a:pt x="106" y="73"/>
                    <a:pt x="106" y="75"/>
                  </a:cubicBezTo>
                  <a:cubicBezTo>
                    <a:pt x="108" y="75"/>
                    <a:pt x="125" y="76"/>
                    <a:pt x="126" y="75"/>
                  </a:cubicBezTo>
                  <a:cubicBezTo>
                    <a:pt x="127" y="75"/>
                    <a:pt x="127" y="75"/>
                    <a:pt x="127" y="75"/>
                  </a:cubicBezTo>
                  <a:cubicBezTo>
                    <a:pt x="127" y="76"/>
                    <a:pt x="127" y="76"/>
                    <a:pt x="127" y="77"/>
                  </a:cubicBezTo>
                  <a:cubicBezTo>
                    <a:pt x="125" y="79"/>
                    <a:pt x="125" y="79"/>
                    <a:pt x="125" y="79"/>
                  </a:cubicBezTo>
                  <a:cubicBezTo>
                    <a:pt x="125" y="81"/>
                    <a:pt x="126" y="84"/>
                    <a:pt x="126" y="86"/>
                  </a:cubicBezTo>
                  <a:cubicBezTo>
                    <a:pt x="127" y="87"/>
                    <a:pt x="127" y="87"/>
                    <a:pt x="127" y="87"/>
                  </a:cubicBezTo>
                  <a:cubicBezTo>
                    <a:pt x="128" y="88"/>
                    <a:pt x="128" y="87"/>
                    <a:pt x="131" y="89"/>
                  </a:cubicBezTo>
                  <a:cubicBezTo>
                    <a:pt x="132" y="90"/>
                    <a:pt x="132" y="90"/>
                    <a:pt x="132" y="90"/>
                  </a:cubicBezTo>
                  <a:cubicBezTo>
                    <a:pt x="132" y="89"/>
                    <a:pt x="132" y="89"/>
                    <a:pt x="132" y="89"/>
                  </a:cubicBezTo>
                  <a:cubicBezTo>
                    <a:pt x="133" y="90"/>
                    <a:pt x="133" y="90"/>
                    <a:pt x="133" y="90"/>
                  </a:cubicBezTo>
                  <a:cubicBezTo>
                    <a:pt x="133" y="91"/>
                    <a:pt x="133" y="91"/>
                    <a:pt x="133" y="91"/>
                  </a:cubicBezTo>
                  <a:cubicBezTo>
                    <a:pt x="133" y="92"/>
                    <a:pt x="135" y="96"/>
                    <a:pt x="136" y="97"/>
                  </a:cubicBezTo>
                  <a:cubicBezTo>
                    <a:pt x="136" y="97"/>
                    <a:pt x="136" y="97"/>
                    <a:pt x="136" y="97"/>
                  </a:cubicBezTo>
                  <a:cubicBezTo>
                    <a:pt x="136" y="98"/>
                    <a:pt x="136" y="98"/>
                    <a:pt x="136" y="98"/>
                  </a:cubicBezTo>
                  <a:cubicBezTo>
                    <a:pt x="135" y="98"/>
                    <a:pt x="135" y="98"/>
                    <a:pt x="135" y="98"/>
                  </a:cubicBezTo>
                  <a:cubicBezTo>
                    <a:pt x="135" y="99"/>
                    <a:pt x="133" y="105"/>
                    <a:pt x="133" y="106"/>
                  </a:cubicBezTo>
                  <a:cubicBezTo>
                    <a:pt x="133" y="106"/>
                    <a:pt x="133" y="106"/>
                    <a:pt x="133" y="106"/>
                  </a:cubicBezTo>
                  <a:cubicBezTo>
                    <a:pt x="134" y="106"/>
                    <a:pt x="134" y="106"/>
                    <a:pt x="134" y="107"/>
                  </a:cubicBezTo>
                  <a:cubicBezTo>
                    <a:pt x="133" y="107"/>
                    <a:pt x="133" y="107"/>
                    <a:pt x="133" y="107"/>
                  </a:cubicBezTo>
                  <a:cubicBezTo>
                    <a:pt x="133" y="108"/>
                    <a:pt x="129" y="115"/>
                    <a:pt x="129" y="116"/>
                  </a:cubicBezTo>
                  <a:cubicBezTo>
                    <a:pt x="130" y="117"/>
                    <a:pt x="130" y="116"/>
                    <a:pt x="132" y="118"/>
                  </a:cubicBezTo>
                  <a:cubicBezTo>
                    <a:pt x="132" y="119"/>
                    <a:pt x="132" y="119"/>
                    <a:pt x="132" y="119"/>
                  </a:cubicBezTo>
                  <a:cubicBezTo>
                    <a:pt x="131" y="119"/>
                    <a:pt x="131" y="119"/>
                    <a:pt x="130" y="119"/>
                  </a:cubicBezTo>
                  <a:cubicBezTo>
                    <a:pt x="130" y="120"/>
                    <a:pt x="130" y="120"/>
                    <a:pt x="129" y="120"/>
                  </a:cubicBezTo>
                  <a:lnTo>
                    <a:pt x="129" y="121"/>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32">
              <a:extLst>
                <a:ext uri="{FF2B5EF4-FFF2-40B4-BE49-F238E27FC236}">
                  <a16:creationId xmlns:a16="http://schemas.microsoft.com/office/drawing/2014/main" id="{F39DFD94-0956-4522-8B82-0BC4B444B8FF}"/>
                </a:ext>
              </a:extLst>
            </p:cNvPr>
            <p:cNvSpPr>
              <a:spLocks/>
            </p:cNvSpPr>
            <p:nvPr/>
          </p:nvSpPr>
          <p:spPr bwMode="auto">
            <a:xfrm>
              <a:off x="8657802" y="7435029"/>
              <a:ext cx="14249" cy="4751"/>
            </a:xfrm>
            <a:custGeom>
              <a:avLst/>
              <a:gdLst>
                <a:gd name="T0" fmla="*/ 2 w 3"/>
                <a:gd name="T1" fmla="*/ 1 h 1"/>
                <a:gd name="T2" fmla="*/ 1 w 3"/>
                <a:gd name="T3" fmla="*/ 1 h 1"/>
                <a:gd name="T4" fmla="*/ 1 w 3"/>
                <a:gd name="T5" fmla="*/ 1 h 1"/>
                <a:gd name="T6" fmla="*/ 0 w 3"/>
                <a:gd name="T7" fmla="*/ 1 h 1"/>
                <a:gd name="T8" fmla="*/ 1 w 3"/>
                <a:gd name="T9" fmla="*/ 1 h 1"/>
                <a:gd name="T10" fmla="*/ 2 w 3"/>
                <a:gd name="T11" fmla="*/ 0 h 1"/>
                <a:gd name="T12" fmla="*/ 3 w 3"/>
                <a:gd name="T13" fmla="*/ 0 h 1"/>
                <a:gd name="T14" fmla="*/ 2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2" y="1"/>
                  </a:moveTo>
                  <a:lnTo>
                    <a:pt x="1" y="1"/>
                  </a:lnTo>
                  <a:lnTo>
                    <a:pt x="1" y="1"/>
                  </a:lnTo>
                  <a:lnTo>
                    <a:pt x="0" y="1"/>
                  </a:lnTo>
                  <a:lnTo>
                    <a:pt x="1" y="1"/>
                  </a:lnTo>
                  <a:lnTo>
                    <a:pt x="2" y="0"/>
                  </a:lnTo>
                  <a:lnTo>
                    <a:pt x="3" y="0"/>
                  </a:lnTo>
                  <a:lnTo>
                    <a:pt x="2" y="1"/>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3">
              <a:extLst>
                <a:ext uri="{FF2B5EF4-FFF2-40B4-BE49-F238E27FC236}">
                  <a16:creationId xmlns:a16="http://schemas.microsoft.com/office/drawing/2014/main" id="{DF06AF86-F661-408B-8132-334E117196CC}"/>
                </a:ext>
              </a:extLst>
            </p:cNvPr>
            <p:cNvSpPr>
              <a:spLocks noEditPoints="1"/>
            </p:cNvSpPr>
            <p:nvPr/>
          </p:nvSpPr>
          <p:spPr bwMode="auto">
            <a:xfrm>
              <a:off x="8496329" y="8194902"/>
              <a:ext cx="251709" cy="270706"/>
            </a:xfrm>
            <a:custGeom>
              <a:avLst/>
              <a:gdLst>
                <a:gd name="T0" fmla="*/ 2 w 61"/>
                <a:gd name="T1" fmla="*/ 63 h 65"/>
                <a:gd name="T2" fmla="*/ 1 w 61"/>
                <a:gd name="T3" fmla="*/ 65 h 65"/>
                <a:gd name="T4" fmla="*/ 1 w 61"/>
                <a:gd name="T5" fmla="*/ 64 h 65"/>
                <a:gd name="T6" fmla="*/ 1 w 61"/>
                <a:gd name="T7" fmla="*/ 63 h 65"/>
                <a:gd name="T8" fmla="*/ 1 w 61"/>
                <a:gd name="T9" fmla="*/ 63 h 65"/>
                <a:gd name="T10" fmla="*/ 0 w 61"/>
                <a:gd name="T11" fmla="*/ 62 h 65"/>
                <a:gd name="T12" fmla="*/ 0 w 61"/>
                <a:gd name="T13" fmla="*/ 62 h 65"/>
                <a:gd name="T14" fmla="*/ 0 w 61"/>
                <a:gd name="T15" fmla="*/ 62 h 65"/>
                <a:gd name="T16" fmla="*/ 2 w 61"/>
                <a:gd name="T17" fmla="*/ 62 h 65"/>
                <a:gd name="T18" fmla="*/ 2 w 61"/>
                <a:gd name="T19" fmla="*/ 63 h 65"/>
                <a:gd name="T20" fmla="*/ 61 w 61"/>
                <a:gd name="T21" fmla="*/ 2 h 65"/>
                <a:gd name="T22" fmla="*/ 61 w 61"/>
                <a:gd name="T23" fmla="*/ 2 h 65"/>
                <a:gd name="T24" fmla="*/ 61 w 61"/>
                <a:gd name="T25" fmla="*/ 2 h 65"/>
                <a:gd name="T26" fmla="*/ 60 w 61"/>
                <a:gd name="T27" fmla="*/ 2 h 65"/>
                <a:gd name="T28" fmla="*/ 60 w 61"/>
                <a:gd name="T29" fmla="*/ 1 h 65"/>
                <a:gd name="T30" fmla="*/ 61 w 61"/>
                <a:gd name="T31" fmla="*/ 1 h 65"/>
                <a:gd name="T32" fmla="*/ 61 w 61"/>
                <a:gd name="T33" fmla="*/ 2 h 65"/>
                <a:gd name="T34" fmla="*/ 58 w 61"/>
                <a:gd name="T35" fmla="*/ 0 h 65"/>
                <a:gd name="T36" fmla="*/ 58 w 61"/>
                <a:gd name="T37" fmla="*/ 0 h 65"/>
                <a:gd name="T38" fmla="*/ 57 w 61"/>
                <a:gd name="T39" fmla="*/ 0 h 65"/>
                <a:gd name="T40" fmla="*/ 58 w 61"/>
                <a:gd name="T41" fmla="*/ 0 h 65"/>
                <a:gd name="T42" fmla="*/ 58 w 61"/>
                <a:gd name="T43" fmla="*/ 0 h 65"/>
                <a:gd name="T44" fmla="*/ 58 w 61"/>
                <a:gd name="T45" fmla="*/ 0 h 65"/>
                <a:gd name="T46" fmla="*/ 58 w 61"/>
                <a:gd name="T47" fmla="*/ 0 h 65"/>
                <a:gd name="T48" fmla="*/ 58 w 61"/>
                <a:gd name="T4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5">
                  <a:moveTo>
                    <a:pt x="2" y="63"/>
                  </a:moveTo>
                  <a:cubicBezTo>
                    <a:pt x="1" y="65"/>
                    <a:pt x="1" y="65"/>
                    <a:pt x="1" y="65"/>
                  </a:cubicBezTo>
                  <a:cubicBezTo>
                    <a:pt x="1" y="64"/>
                    <a:pt x="1" y="64"/>
                    <a:pt x="1" y="64"/>
                  </a:cubicBezTo>
                  <a:cubicBezTo>
                    <a:pt x="1" y="63"/>
                    <a:pt x="1" y="63"/>
                    <a:pt x="1" y="63"/>
                  </a:cubicBezTo>
                  <a:cubicBezTo>
                    <a:pt x="1" y="63"/>
                    <a:pt x="1" y="63"/>
                    <a:pt x="1" y="63"/>
                  </a:cubicBezTo>
                  <a:cubicBezTo>
                    <a:pt x="0" y="62"/>
                    <a:pt x="0" y="62"/>
                    <a:pt x="0" y="62"/>
                  </a:cubicBezTo>
                  <a:cubicBezTo>
                    <a:pt x="0" y="62"/>
                    <a:pt x="0" y="62"/>
                    <a:pt x="0" y="62"/>
                  </a:cubicBezTo>
                  <a:cubicBezTo>
                    <a:pt x="0" y="62"/>
                    <a:pt x="0" y="62"/>
                    <a:pt x="0" y="62"/>
                  </a:cubicBezTo>
                  <a:cubicBezTo>
                    <a:pt x="2" y="62"/>
                    <a:pt x="2" y="62"/>
                    <a:pt x="2" y="62"/>
                  </a:cubicBezTo>
                  <a:cubicBezTo>
                    <a:pt x="2" y="63"/>
                    <a:pt x="2" y="63"/>
                    <a:pt x="2" y="63"/>
                  </a:cubicBezTo>
                  <a:close/>
                  <a:moveTo>
                    <a:pt x="61" y="2"/>
                  </a:moveTo>
                  <a:cubicBezTo>
                    <a:pt x="61" y="2"/>
                    <a:pt x="61" y="2"/>
                    <a:pt x="61" y="2"/>
                  </a:cubicBezTo>
                  <a:cubicBezTo>
                    <a:pt x="61" y="2"/>
                    <a:pt x="61" y="2"/>
                    <a:pt x="61" y="2"/>
                  </a:cubicBezTo>
                  <a:cubicBezTo>
                    <a:pt x="60" y="2"/>
                    <a:pt x="60" y="2"/>
                    <a:pt x="60" y="2"/>
                  </a:cubicBezTo>
                  <a:cubicBezTo>
                    <a:pt x="60" y="1"/>
                    <a:pt x="60" y="1"/>
                    <a:pt x="60" y="1"/>
                  </a:cubicBezTo>
                  <a:cubicBezTo>
                    <a:pt x="61" y="1"/>
                    <a:pt x="61" y="1"/>
                    <a:pt x="61" y="1"/>
                  </a:cubicBezTo>
                  <a:cubicBezTo>
                    <a:pt x="61" y="2"/>
                    <a:pt x="61" y="2"/>
                    <a:pt x="61" y="2"/>
                  </a:cubicBezTo>
                  <a:close/>
                  <a:moveTo>
                    <a:pt x="58" y="0"/>
                  </a:moveTo>
                  <a:cubicBezTo>
                    <a:pt x="58" y="0"/>
                    <a:pt x="58" y="0"/>
                    <a:pt x="58" y="0"/>
                  </a:cubicBezTo>
                  <a:cubicBezTo>
                    <a:pt x="57" y="0"/>
                    <a:pt x="57" y="0"/>
                    <a:pt x="57" y="0"/>
                  </a:cubicBezTo>
                  <a:cubicBezTo>
                    <a:pt x="58" y="0"/>
                    <a:pt x="58" y="0"/>
                    <a:pt x="58" y="0"/>
                  </a:cubicBezTo>
                  <a:cubicBezTo>
                    <a:pt x="58" y="0"/>
                    <a:pt x="58" y="0"/>
                    <a:pt x="58" y="0"/>
                  </a:cubicBezTo>
                  <a:cubicBezTo>
                    <a:pt x="58" y="0"/>
                    <a:pt x="58" y="0"/>
                    <a:pt x="58" y="0"/>
                  </a:cubicBezTo>
                  <a:cubicBezTo>
                    <a:pt x="58" y="0"/>
                    <a:pt x="58" y="0"/>
                    <a:pt x="58" y="0"/>
                  </a:cubicBezTo>
                  <a:cubicBezTo>
                    <a:pt x="58" y="0"/>
                    <a:pt x="58" y="0"/>
                    <a:pt x="58" y="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4">
              <a:extLst>
                <a:ext uri="{FF2B5EF4-FFF2-40B4-BE49-F238E27FC236}">
                  <a16:creationId xmlns:a16="http://schemas.microsoft.com/office/drawing/2014/main" id="{8C9BD49D-E98F-404F-8657-BCF3EDC171CE}"/>
                </a:ext>
              </a:extLst>
            </p:cNvPr>
            <p:cNvSpPr>
              <a:spLocks noEditPoints="1"/>
            </p:cNvSpPr>
            <p:nvPr/>
          </p:nvSpPr>
          <p:spPr bwMode="auto">
            <a:xfrm>
              <a:off x="8235121" y="8779056"/>
              <a:ext cx="1828446" cy="1913932"/>
            </a:xfrm>
            <a:custGeom>
              <a:avLst/>
              <a:gdLst>
                <a:gd name="T0" fmla="*/ 210 w 440"/>
                <a:gd name="T1" fmla="*/ 31 h 459"/>
                <a:gd name="T2" fmla="*/ 223 w 440"/>
                <a:gd name="T3" fmla="*/ 35 h 459"/>
                <a:gd name="T4" fmla="*/ 243 w 440"/>
                <a:gd name="T5" fmla="*/ 24 h 459"/>
                <a:gd name="T6" fmla="*/ 262 w 440"/>
                <a:gd name="T7" fmla="*/ 35 h 459"/>
                <a:gd name="T8" fmla="*/ 250 w 440"/>
                <a:gd name="T9" fmla="*/ 67 h 459"/>
                <a:gd name="T10" fmla="*/ 262 w 440"/>
                <a:gd name="T11" fmla="*/ 77 h 459"/>
                <a:gd name="T12" fmla="*/ 284 w 440"/>
                <a:gd name="T13" fmla="*/ 75 h 459"/>
                <a:gd name="T14" fmla="*/ 295 w 440"/>
                <a:gd name="T15" fmla="*/ 67 h 459"/>
                <a:gd name="T16" fmla="*/ 312 w 440"/>
                <a:gd name="T17" fmla="*/ 71 h 459"/>
                <a:gd name="T18" fmla="*/ 331 w 440"/>
                <a:gd name="T19" fmla="*/ 82 h 459"/>
                <a:gd name="T20" fmla="*/ 335 w 440"/>
                <a:gd name="T21" fmla="*/ 87 h 459"/>
                <a:gd name="T22" fmla="*/ 367 w 440"/>
                <a:gd name="T23" fmla="*/ 92 h 459"/>
                <a:gd name="T24" fmla="*/ 439 w 440"/>
                <a:gd name="T25" fmla="*/ 137 h 459"/>
                <a:gd name="T26" fmla="*/ 412 w 440"/>
                <a:gd name="T27" fmla="*/ 185 h 459"/>
                <a:gd name="T28" fmla="*/ 393 w 440"/>
                <a:gd name="T29" fmla="*/ 212 h 459"/>
                <a:gd name="T30" fmla="*/ 378 w 440"/>
                <a:gd name="T31" fmla="*/ 292 h 459"/>
                <a:gd name="T32" fmla="*/ 345 w 440"/>
                <a:gd name="T33" fmla="*/ 319 h 459"/>
                <a:gd name="T34" fmla="*/ 330 w 440"/>
                <a:gd name="T35" fmla="*/ 326 h 459"/>
                <a:gd name="T36" fmla="*/ 290 w 440"/>
                <a:gd name="T37" fmla="*/ 351 h 459"/>
                <a:gd name="T38" fmla="*/ 284 w 440"/>
                <a:gd name="T39" fmla="*/ 364 h 459"/>
                <a:gd name="T40" fmla="*/ 256 w 440"/>
                <a:gd name="T41" fmla="*/ 427 h 459"/>
                <a:gd name="T42" fmla="*/ 256 w 440"/>
                <a:gd name="T43" fmla="*/ 413 h 459"/>
                <a:gd name="T44" fmla="*/ 245 w 440"/>
                <a:gd name="T45" fmla="*/ 435 h 459"/>
                <a:gd name="T46" fmla="*/ 210 w 440"/>
                <a:gd name="T47" fmla="*/ 426 h 459"/>
                <a:gd name="T48" fmla="*/ 188 w 440"/>
                <a:gd name="T49" fmla="*/ 407 h 459"/>
                <a:gd name="T50" fmla="*/ 205 w 440"/>
                <a:gd name="T51" fmla="*/ 387 h 459"/>
                <a:gd name="T52" fmla="*/ 221 w 440"/>
                <a:gd name="T53" fmla="*/ 377 h 459"/>
                <a:gd name="T54" fmla="*/ 223 w 440"/>
                <a:gd name="T55" fmla="*/ 354 h 459"/>
                <a:gd name="T56" fmla="*/ 209 w 440"/>
                <a:gd name="T57" fmla="*/ 335 h 459"/>
                <a:gd name="T58" fmla="*/ 204 w 440"/>
                <a:gd name="T59" fmla="*/ 314 h 459"/>
                <a:gd name="T60" fmla="*/ 182 w 440"/>
                <a:gd name="T61" fmla="*/ 312 h 459"/>
                <a:gd name="T62" fmla="*/ 181 w 440"/>
                <a:gd name="T63" fmla="*/ 295 h 459"/>
                <a:gd name="T64" fmla="*/ 185 w 440"/>
                <a:gd name="T65" fmla="*/ 266 h 459"/>
                <a:gd name="T66" fmla="*/ 153 w 440"/>
                <a:gd name="T67" fmla="*/ 223 h 459"/>
                <a:gd name="T68" fmla="*/ 121 w 440"/>
                <a:gd name="T69" fmla="*/ 201 h 459"/>
                <a:gd name="T70" fmla="*/ 97 w 440"/>
                <a:gd name="T71" fmla="*/ 186 h 459"/>
                <a:gd name="T72" fmla="*/ 93 w 440"/>
                <a:gd name="T73" fmla="*/ 168 h 459"/>
                <a:gd name="T74" fmla="*/ 38 w 440"/>
                <a:gd name="T75" fmla="*/ 182 h 459"/>
                <a:gd name="T76" fmla="*/ 11 w 440"/>
                <a:gd name="T77" fmla="*/ 160 h 459"/>
                <a:gd name="T78" fmla="*/ 0 w 440"/>
                <a:gd name="T79" fmla="*/ 143 h 459"/>
                <a:gd name="T80" fmla="*/ 9 w 440"/>
                <a:gd name="T81" fmla="*/ 127 h 459"/>
                <a:gd name="T82" fmla="*/ 44 w 440"/>
                <a:gd name="T83" fmla="*/ 107 h 459"/>
                <a:gd name="T84" fmla="*/ 44 w 440"/>
                <a:gd name="T85" fmla="*/ 61 h 459"/>
                <a:gd name="T86" fmla="*/ 52 w 440"/>
                <a:gd name="T87" fmla="*/ 47 h 459"/>
                <a:gd name="T88" fmla="*/ 66 w 440"/>
                <a:gd name="T89" fmla="*/ 37 h 459"/>
                <a:gd name="T90" fmla="*/ 95 w 440"/>
                <a:gd name="T91" fmla="*/ 49 h 459"/>
                <a:gd name="T92" fmla="*/ 119 w 440"/>
                <a:gd name="T93" fmla="*/ 32 h 459"/>
                <a:gd name="T94" fmla="*/ 112 w 440"/>
                <a:gd name="T95" fmla="*/ 15 h 459"/>
                <a:gd name="T96" fmla="*/ 146 w 440"/>
                <a:gd name="T97" fmla="*/ 8 h 459"/>
                <a:gd name="T98" fmla="*/ 156 w 440"/>
                <a:gd name="T99" fmla="*/ 8 h 459"/>
                <a:gd name="T100" fmla="*/ 158 w 440"/>
                <a:gd name="T101" fmla="*/ 32 h 459"/>
                <a:gd name="T102" fmla="*/ 174 w 440"/>
                <a:gd name="T103" fmla="*/ 43 h 459"/>
                <a:gd name="T104" fmla="*/ 189 w 440"/>
                <a:gd name="T105" fmla="*/ 36 h 459"/>
                <a:gd name="T106" fmla="*/ 266 w 440"/>
                <a:gd name="T107" fmla="*/ 54 h 459"/>
                <a:gd name="T108" fmla="*/ 266 w 440"/>
                <a:gd name="T109" fmla="*/ 56 h 459"/>
                <a:gd name="T110" fmla="*/ 276 w 440"/>
                <a:gd name="T111" fmla="*/ 58 h 459"/>
                <a:gd name="T112" fmla="*/ 287 w 440"/>
                <a:gd name="T113" fmla="*/ 62 h 459"/>
                <a:gd name="T114" fmla="*/ 272 w 440"/>
                <a:gd name="T115" fmla="*/ 78 h 459"/>
                <a:gd name="T116" fmla="*/ 261 w 440"/>
                <a:gd name="T117" fmla="*/ 65 h 459"/>
                <a:gd name="T118" fmla="*/ 326 w 440"/>
                <a:gd name="T119" fmla="*/ 74 h 459"/>
                <a:gd name="T120" fmla="*/ 395 w 440"/>
                <a:gd name="T121" fmla="*/ 206 h 459"/>
                <a:gd name="T122" fmla="*/ 333 w 440"/>
                <a:gd name="T123" fmla="*/ 325 h 459"/>
                <a:gd name="T124" fmla="*/ 286 w 440"/>
                <a:gd name="T125" fmla="*/ 362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0" h="459">
                  <a:moveTo>
                    <a:pt x="197" y="37"/>
                  </a:moveTo>
                  <a:cubicBezTo>
                    <a:pt x="197" y="37"/>
                    <a:pt x="202" y="38"/>
                    <a:pt x="202" y="38"/>
                  </a:cubicBezTo>
                  <a:cubicBezTo>
                    <a:pt x="202" y="38"/>
                    <a:pt x="202" y="38"/>
                    <a:pt x="202" y="38"/>
                  </a:cubicBezTo>
                  <a:cubicBezTo>
                    <a:pt x="203" y="38"/>
                    <a:pt x="203" y="38"/>
                    <a:pt x="203" y="38"/>
                  </a:cubicBezTo>
                  <a:cubicBezTo>
                    <a:pt x="203" y="37"/>
                    <a:pt x="203" y="37"/>
                    <a:pt x="203" y="36"/>
                  </a:cubicBezTo>
                  <a:cubicBezTo>
                    <a:pt x="202" y="35"/>
                    <a:pt x="202" y="35"/>
                    <a:pt x="201" y="34"/>
                  </a:cubicBezTo>
                  <a:cubicBezTo>
                    <a:pt x="200" y="34"/>
                    <a:pt x="200" y="34"/>
                    <a:pt x="200" y="34"/>
                  </a:cubicBezTo>
                  <a:cubicBezTo>
                    <a:pt x="200" y="33"/>
                    <a:pt x="200" y="33"/>
                    <a:pt x="200" y="33"/>
                  </a:cubicBezTo>
                  <a:cubicBezTo>
                    <a:pt x="201" y="33"/>
                    <a:pt x="201" y="33"/>
                    <a:pt x="201" y="33"/>
                  </a:cubicBezTo>
                  <a:cubicBezTo>
                    <a:pt x="201" y="32"/>
                    <a:pt x="201" y="32"/>
                    <a:pt x="201" y="32"/>
                  </a:cubicBezTo>
                  <a:cubicBezTo>
                    <a:pt x="202" y="32"/>
                    <a:pt x="202" y="32"/>
                    <a:pt x="202" y="32"/>
                  </a:cubicBezTo>
                  <a:cubicBezTo>
                    <a:pt x="202" y="31"/>
                    <a:pt x="202" y="31"/>
                    <a:pt x="202" y="31"/>
                  </a:cubicBezTo>
                  <a:cubicBezTo>
                    <a:pt x="202" y="31"/>
                    <a:pt x="202" y="31"/>
                    <a:pt x="202" y="31"/>
                  </a:cubicBezTo>
                  <a:cubicBezTo>
                    <a:pt x="202" y="31"/>
                    <a:pt x="202" y="31"/>
                    <a:pt x="202" y="31"/>
                  </a:cubicBezTo>
                  <a:cubicBezTo>
                    <a:pt x="203" y="31"/>
                    <a:pt x="203" y="31"/>
                    <a:pt x="203" y="31"/>
                  </a:cubicBezTo>
                  <a:cubicBezTo>
                    <a:pt x="203" y="31"/>
                    <a:pt x="204" y="32"/>
                    <a:pt x="205" y="32"/>
                  </a:cubicBezTo>
                  <a:cubicBezTo>
                    <a:pt x="206" y="32"/>
                    <a:pt x="208" y="32"/>
                    <a:pt x="209" y="32"/>
                  </a:cubicBezTo>
                  <a:cubicBezTo>
                    <a:pt x="209" y="31"/>
                    <a:pt x="209" y="31"/>
                    <a:pt x="209" y="31"/>
                  </a:cubicBezTo>
                  <a:cubicBezTo>
                    <a:pt x="210" y="31"/>
                    <a:pt x="210" y="31"/>
                    <a:pt x="210" y="31"/>
                  </a:cubicBezTo>
                  <a:cubicBezTo>
                    <a:pt x="211" y="30"/>
                    <a:pt x="211" y="30"/>
                    <a:pt x="211" y="30"/>
                  </a:cubicBezTo>
                  <a:cubicBezTo>
                    <a:pt x="211" y="30"/>
                    <a:pt x="211" y="30"/>
                    <a:pt x="211" y="30"/>
                  </a:cubicBezTo>
                  <a:cubicBezTo>
                    <a:pt x="212" y="30"/>
                    <a:pt x="212" y="30"/>
                    <a:pt x="212" y="30"/>
                  </a:cubicBezTo>
                  <a:cubicBezTo>
                    <a:pt x="212" y="30"/>
                    <a:pt x="212" y="30"/>
                    <a:pt x="212" y="30"/>
                  </a:cubicBezTo>
                  <a:cubicBezTo>
                    <a:pt x="213" y="30"/>
                    <a:pt x="213" y="30"/>
                    <a:pt x="213" y="30"/>
                  </a:cubicBezTo>
                  <a:cubicBezTo>
                    <a:pt x="213" y="30"/>
                    <a:pt x="213" y="30"/>
                    <a:pt x="213" y="30"/>
                  </a:cubicBezTo>
                  <a:cubicBezTo>
                    <a:pt x="214" y="30"/>
                    <a:pt x="214" y="30"/>
                    <a:pt x="214" y="30"/>
                  </a:cubicBezTo>
                  <a:cubicBezTo>
                    <a:pt x="214" y="31"/>
                    <a:pt x="214" y="31"/>
                    <a:pt x="215" y="31"/>
                  </a:cubicBezTo>
                  <a:cubicBezTo>
                    <a:pt x="215" y="32"/>
                    <a:pt x="215" y="32"/>
                    <a:pt x="215" y="32"/>
                  </a:cubicBezTo>
                  <a:cubicBezTo>
                    <a:pt x="216" y="31"/>
                    <a:pt x="216" y="31"/>
                    <a:pt x="216" y="31"/>
                  </a:cubicBezTo>
                  <a:cubicBezTo>
                    <a:pt x="216" y="32"/>
                    <a:pt x="216" y="32"/>
                    <a:pt x="216" y="32"/>
                  </a:cubicBezTo>
                  <a:cubicBezTo>
                    <a:pt x="216" y="32"/>
                    <a:pt x="216" y="32"/>
                    <a:pt x="216" y="32"/>
                  </a:cubicBezTo>
                  <a:cubicBezTo>
                    <a:pt x="217" y="33"/>
                    <a:pt x="217" y="33"/>
                    <a:pt x="217" y="33"/>
                  </a:cubicBezTo>
                  <a:cubicBezTo>
                    <a:pt x="217" y="33"/>
                    <a:pt x="217" y="33"/>
                    <a:pt x="217" y="33"/>
                  </a:cubicBezTo>
                  <a:cubicBezTo>
                    <a:pt x="217" y="33"/>
                    <a:pt x="217" y="33"/>
                    <a:pt x="217" y="33"/>
                  </a:cubicBezTo>
                  <a:cubicBezTo>
                    <a:pt x="218" y="33"/>
                    <a:pt x="218" y="33"/>
                    <a:pt x="218" y="33"/>
                  </a:cubicBezTo>
                  <a:cubicBezTo>
                    <a:pt x="219" y="34"/>
                    <a:pt x="219" y="34"/>
                    <a:pt x="219" y="34"/>
                  </a:cubicBezTo>
                  <a:cubicBezTo>
                    <a:pt x="220" y="34"/>
                    <a:pt x="219" y="34"/>
                    <a:pt x="221" y="35"/>
                  </a:cubicBezTo>
                  <a:cubicBezTo>
                    <a:pt x="222" y="35"/>
                    <a:pt x="222" y="35"/>
                    <a:pt x="223" y="35"/>
                  </a:cubicBezTo>
                  <a:cubicBezTo>
                    <a:pt x="224" y="34"/>
                    <a:pt x="225" y="34"/>
                    <a:pt x="227" y="33"/>
                  </a:cubicBezTo>
                  <a:cubicBezTo>
                    <a:pt x="227" y="33"/>
                    <a:pt x="227" y="33"/>
                    <a:pt x="227" y="33"/>
                  </a:cubicBezTo>
                  <a:cubicBezTo>
                    <a:pt x="227" y="33"/>
                    <a:pt x="227" y="33"/>
                    <a:pt x="227" y="33"/>
                  </a:cubicBezTo>
                  <a:cubicBezTo>
                    <a:pt x="229" y="34"/>
                    <a:pt x="229" y="34"/>
                    <a:pt x="230" y="34"/>
                  </a:cubicBezTo>
                  <a:cubicBezTo>
                    <a:pt x="231" y="33"/>
                    <a:pt x="231" y="33"/>
                    <a:pt x="231" y="33"/>
                  </a:cubicBezTo>
                  <a:cubicBezTo>
                    <a:pt x="231" y="33"/>
                    <a:pt x="231" y="33"/>
                    <a:pt x="232" y="33"/>
                  </a:cubicBezTo>
                  <a:cubicBezTo>
                    <a:pt x="232" y="33"/>
                    <a:pt x="232" y="33"/>
                    <a:pt x="232" y="33"/>
                  </a:cubicBezTo>
                  <a:cubicBezTo>
                    <a:pt x="233" y="34"/>
                    <a:pt x="233" y="34"/>
                    <a:pt x="233" y="34"/>
                  </a:cubicBezTo>
                  <a:cubicBezTo>
                    <a:pt x="234" y="34"/>
                    <a:pt x="235" y="34"/>
                    <a:pt x="235" y="34"/>
                  </a:cubicBezTo>
                  <a:cubicBezTo>
                    <a:pt x="236" y="34"/>
                    <a:pt x="236" y="34"/>
                    <a:pt x="236" y="34"/>
                  </a:cubicBezTo>
                  <a:cubicBezTo>
                    <a:pt x="237" y="34"/>
                    <a:pt x="237" y="34"/>
                    <a:pt x="237" y="34"/>
                  </a:cubicBezTo>
                  <a:cubicBezTo>
                    <a:pt x="237" y="34"/>
                    <a:pt x="237" y="34"/>
                    <a:pt x="237" y="34"/>
                  </a:cubicBezTo>
                  <a:cubicBezTo>
                    <a:pt x="238" y="33"/>
                    <a:pt x="238" y="33"/>
                    <a:pt x="239" y="32"/>
                  </a:cubicBezTo>
                  <a:cubicBezTo>
                    <a:pt x="240" y="32"/>
                    <a:pt x="240" y="31"/>
                    <a:pt x="241" y="30"/>
                  </a:cubicBezTo>
                  <a:cubicBezTo>
                    <a:pt x="241" y="29"/>
                    <a:pt x="241" y="29"/>
                    <a:pt x="241" y="29"/>
                  </a:cubicBezTo>
                  <a:cubicBezTo>
                    <a:pt x="242" y="27"/>
                    <a:pt x="242" y="27"/>
                    <a:pt x="242" y="27"/>
                  </a:cubicBezTo>
                  <a:cubicBezTo>
                    <a:pt x="242" y="26"/>
                    <a:pt x="242" y="26"/>
                    <a:pt x="242" y="26"/>
                  </a:cubicBezTo>
                  <a:cubicBezTo>
                    <a:pt x="242" y="25"/>
                    <a:pt x="242" y="26"/>
                    <a:pt x="243" y="25"/>
                  </a:cubicBezTo>
                  <a:cubicBezTo>
                    <a:pt x="243" y="24"/>
                    <a:pt x="243" y="24"/>
                    <a:pt x="243" y="24"/>
                  </a:cubicBezTo>
                  <a:cubicBezTo>
                    <a:pt x="243" y="23"/>
                    <a:pt x="243" y="23"/>
                    <a:pt x="243" y="23"/>
                  </a:cubicBezTo>
                  <a:cubicBezTo>
                    <a:pt x="245" y="22"/>
                    <a:pt x="244" y="23"/>
                    <a:pt x="247" y="18"/>
                  </a:cubicBezTo>
                  <a:cubicBezTo>
                    <a:pt x="247" y="18"/>
                    <a:pt x="247" y="18"/>
                    <a:pt x="247" y="18"/>
                  </a:cubicBezTo>
                  <a:cubicBezTo>
                    <a:pt x="247" y="17"/>
                    <a:pt x="247" y="17"/>
                    <a:pt x="247" y="17"/>
                  </a:cubicBezTo>
                  <a:cubicBezTo>
                    <a:pt x="248" y="17"/>
                    <a:pt x="248" y="17"/>
                    <a:pt x="248" y="17"/>
                  </a:cubicBezTo>
                  <a:cubicBezTo>
                    <a:pt x="248" y="16"/>
                    <a:pt x="248" y="16"/>
                    <a:pt x="249" y="16"/>
                  </a:cubicBezTo>
                  <a:cubicBezTo>
                    <a:pt x="249" y="15"/>
                    <a:pt x="249" y="15"/>
                    <a:pt x="249" y="14"/>
                  </a:cubicBezTo>
                  <a:cubicBezTo>
                    <a:pt x="250" y="14"/>
                    <a:pt x="250" y="14"/>
                    <a:pt x="251" y="14"/>
                  </a:cubicBezTo>
                  <a:cubicBezTo>
                    <a:pt x="252" y="12"/>
                    <a:pt x="252" y="12"/>
                    <a:pt x="252" y="12"/>
                  </a:cubicBezTo>
                  <a:cubicBezTo>
                    <a:pt x="252" y="11"/>
                    <a:pt x="252" y="11"/>
                    <a:pt x="252" y="11"/>
                  </a:cubicBezTo>
                  <a:cubicBezTo>
                    <a:pt x="253" y="11"/>
                    <a:pt x="253" y="11"/>
                    <a:pt x="253" y="11"/>
                  </a:cubicBezTo>
                  <a:cubicBezTo>
                    <a:pt x="254" y="12"/>
                    <a:pt x="254" y="12"/>
                    <a:pt x="254" y="12"/>
                  </a:cubicBezTo>
                  <a:cubicBezTo>
                    <a:pt x="256" y="13"/>
                    <a:pt x="256" y="13"/>
                    <a:pt x="256" y="13"/>
                  </a:cubicBezTo>
                  <a:cubicBezTo>
                    <a:pt x="257" y="18"/>
                    <a:pt x="257" y="18"/>
                    <a:pt x="257" y="18"/>
                  </a:cubicBezTo>
                  <a:cubicBezTo>
                    <a:pt x="258" y="24"/>
                    <a:pt x="257" y="21"/>
                    <a:pt x="262" y="34"/>
                  </a:cubicBezTo>
                  <a:cubicBezTo>
                    <a:pt x="262" y="35"/>
                    <a:pt x="262" y="35"/>
                    <a:pt x="262" y="35"/>
                  </a:cubicBezTo>
                  <a:cubicBezTo>
                    <a:pt x="261" y="35"/>
                    <a:pt x="261" y="35"/>
                    <a:pt x="261" y="35"/>
                  </a:cubicBezTo>
                  <a:cubicBezTo>
                    <a:pt x="262" y="35"/>
                    <a:pt x="262" y="35"/>
                    <a:pt x="262" y="35"/>
                  </a:cubicBezTo>
                  <a:cubicBezTo>
                    <a:pt x="262" y="35"/>
                    <a:pt x="262" y="35"/>
                    <a:pt x="262" y="35"/>
                  </a:cubicBezTo>
                  <a:cubicBezTo>
                    <a:pt x="263" y="37"/>
                    <a:pt x="263" y="37"/>
                    <a:pt x="264" y="38"/>
                  </a:cubicBezTo>
                  <a:cubicBezTo>
                    <a:pt x="266" y="39"/>
                    <a:pt x="266" y="39"/>
                    <a:pt x="267" y="39"/>
                  </a:cubicBezTo>
                  <a:cubicBezTo>
                    <a:pt x="269" y="40"/>
                    <a:pt x="268" y="39"/>
                    <a:pt x="270" y="40"/>
                  </a:cubicBezTo>
                  <a:cubicBezTo>
                    <a:pt x="271" y="43"/>
                    <a:pt x="271" y="43"/>
                    <a:pt x="271" y="43"/>
                  </a:cubicBezTo>
                  <a:cubicBezTo>
                    <a:pt x="270" y="45"/>
                    <a:pt x="270" y="44"/>
                    <a:pt x="270" y="46"/>
                  </a:cubicBezTo>
                  <a:cubicBezTo>
                    <a:pt x="270" y="46"/>
                    <a:pt x="270" y="46"/>
                    <a:pt x="269" y="47"/>
                  </a:cubicBezTo>
                  <a:cubicBezTo>
                    <a:pt x="268" y="48"/>
                    <a:pt x="268" y="48"/>
                    <a:pt x="268" y="48"/>
                  </a:cubicBezTo>
                  <a:cubicBezTo>
                    <a:pt x="266" y="50"/>
                    <a:pt x="266" y="50"/>
                    <a:pt x="266" y="50"/>
                  </a:cubicBezTo>
                  <a:cubicBezTo>
                    <a:pt x="265" y="50"/>
                    <a:pt x="265" y="50"/>
                    <a:pt x="265" y="50"/>
                  </a:cubicBezTo>
                  <a:cubicBezTo>
                    <a:pt x="264" y="52"/>
                    <a:pt x="264" y="52"/>
                    <a:pt x="264" y="52"/>
                  </a:cubicBezTo>
                  <a:cubicBezTo>
                    <a:pt x="263" y="54"/>
                    <a:pt x="262" y="55"/>
                    <a:pt x="260" y="57"/>
                  </a:cubicBezTo>
                  <a:cubicBezTo>
                    <a:pt x="259" y="57"/>
                    <a:pt x="259" y="57"/>
                    <a:pt x="259" y="57"/>
                  </a:cubicBezTo>
                  <a:cubicBezTo>
                    <a:pt x="258" y="57"/>
                    <a:pt x="258" y="57"/>
                    <a:pt x="258" y="57"/>
                  </a:cubicBezTo>
                  <a:cubicBezTo>
                    <a:pt x="257" y="59"/>
                    <a:pt x="257" y="59"/>
                    <a:pt x="257" y="59"/>
                  </a:cubicBezTo>
                  <a:cubicBezTo>
                    <a:pt x="255" y="60"/>
                    <a:pt x="255" y="60"/>
                    <a:pt x="255" y="60"/>
                  </a:cubicBezTo>
                  <a:cubicBezTo>
                    <a:pt x="255" y="61"/>
                    <a:pt x="255" y="61"/>
                    <a:pt x="255" y="61"/>
                  </a:cubicBezTo>
                  <a:cubicBezTo>
                    <a:pt x="253" y="64"/>
                    <a:pt x="254" y="63"/>
                    <a:pt x="252" y="65"/>
                  </a:cubicBezTo>
                  <a:cubicBezTo>
                    <a:pt x="252" y="65"/>
                    <a:pt x="252" y="65"/>
                    <a:pt x="252" y="65"/>
                  </a:cubicBezTo>
                  <a:cubicBezTo>
                    <a:pt x="250" y="67"/>
                    <a:pt x="250" y="67"/>
                    <a:pt x="250" y="67"/>
                  </a:cubicBezTo>
                  <a:cubicBezTo>
                    <a:pt x="250" y="68"/>
                    <a:pt x="250" y="68"/>
                    <a:pt x="250" y="70"/>
                  </a:cubicBezTo>
                  <a:cubicBezTo>
                    <a:pt x="249" y="72"/>
                    <a:pt x="249" y="71"/>
                    <a:pt x="248" y="72"/>
                  </a:cubicBezTo>
                  <a:cubicBezTo>
                    <a:pt x="248" y="74"/>
                    <a:pt x="248" y="74"/>
                    <a:pt x="248" y="74"/>
                  </a:cubicBezTo>
                  <a:cubicBezTo>
                    <a:pt x="247" y="74"/>
                    <a:pt x="247" y="74"/>
                    <a:pt x="247" y="74"/>
                  </a:cubicBezTo>
                  <a:cubicBezTo>
                    <a:pt x="244" y="74"/>
                    <a:pt x="244" y="74"/>
                    <a:pt x="244" y="74"/>
                  </a:cubicBezTo>
                  <a:cubicBezTo>
                    <a:pt x="242" y="75"/>
                    <a:pt x="241" y="76"/>
                    <a:pt x="239" y="76"/>
                  </a:cubicBezTo>
                  <a:cubicBezTo>
                    <a:pt x="243" y="76"/>
                    <a:pt x="243" y="76"/>
                    <a:pt x="243" y="76"/>
                  </a:cubicBezTo>
                  <a:cubicBezTo>
                    <a:pt x="245" y="77"/>
                    <a:pt x="245" y="77"/>
                    <a:pt x="245" y="77"/>
                  </a:cubicBezTo>
                  <a:cubicBezTo>
                    <a:pt x="247" y="77"/>
                    <a:pt x="247" y="77"/>
                    <a:pt x="247" y="77"/>
                  </a:cubicBezTo>
                  <a:cubicBezTo>
                    <a:pt x="247" y="77"/>
                    <a:pt x="258" y="70"/>
                    <a:pt x="258" y="70"/>
                  </a:cubicBezTo>
                  <a:cubicBezTo>
                    <a:pt x="258" y="70"/>
                    <a:pt x="258" y="70"/>
                    <a:pt x="258" y="70"/>
                  </a:cubicBezTo>
                  <a:cubicBezTo>
                    <a:pt x="259" y="69"/>
                    <a:pt x="259" y="69"/>
                    <a:pt x="259" y="69"/>
                  </a:cubicBezTo>
                  <a:cubicBezTo>
                    <a:pt x="260" y="70"/>
                    <a:pt x="260" y="70"/>
                    <a:pt x="260" y="70"/>
                  </a:cubicBezTo>
                  <a:cubicBezTo>
                    <a:pt x="260" y="70"/>
                    <a:pt x="260" y="70"/>
                    <a:pt x="260" y="70"/>
                  </a:cubicBezTo>
                  <a:cubicBezTo>
                    <a:pt x="259" y="71"/>
                    <a:pt x="259" y="71"/>
                    <a:pt x="259" y="71"/>
                  </a:cubicBezTo>
                  <a:cubicBezTo>
                    <a:pt x="259" y="72"/>
                    <a:pt x="259" y="72"/>
                    <a:pt x="259" y="72"/>
                  </a:cubicBezTo>
                  <a:cubicBezTo>
                    <a:pt x="260" y="72"/>
                    <a:pt x="260" y="72"/>
                    <a:pt x="260" y="72"/>
                  </a:cubicBezTo>
                  <a:cubicBezTo>
                    <a:pt x="260" y="75"/>
                    <a:pt x="260" y="73"/>
                    <a:pt x="260" y="75"/>
                  </a:cubicBezTo>
                  <a:cubicBezTo>
                    <a:pt x="262" y="77"/>
                    <a:pt x="262" y="77"/>
                    <a:pt x="262" y="77"/>
                  </a:cubicBezTo>
                  <a:cubicBezTo>
                    <a:pt x="262" y="78"/>
                    <a:pt x="262" y="78"/>
                    <a:pt x="262" y="78"/>
                  </a:cubicBezTo>
                  <a:cubicBezTo>
                    <a:pt x="262" y="78"/>
                    <a:pt x="262" y="78"/>
                    <a:pt x="262" y="78"/>
                  </a:cubicBezTo>
                  <a:cubicBezTo>
                    <a:pt x="262" y="79"/>
                    <a:pt x="262" y="79"/>
                    <a:pt x="262" y="79"/>
                  </a:cubicBezTo>
                  <a:cubicBezTo>
                    <a:pt x="263" y="80"/>
                    <a:pt x="264" y="81"/>
                    <a:pt x="265" y="81"/>
                  </a:cubicBezTo>
                  <a:cubicBezTo>
                    <a:pt x="266" y="80"/>
                    <a:pt x="266" y="80"/>
                    <a:pt x="266" y="80"/>
                  </a:cubicBezTo>
                  <a:cubicBezTo>
                    <a:pt x="267" y="80"/>
                    <a:pt x="267" y="80"/>
                    <a:pt x="267" y="80"/>
                  </a:cubicBezTo>
                  <a:cubicBezTo>
                    <a:pt x="268" y="80"/>
                    <a:pt x="268" y="80"/>
                    <a:pt x="268" y="80"/>
                  </a:cubicBezTo>
                  <a:cubicBezTo>
                    <a:pt x="269" y="79"/>
                    <a:pt x="269" y="79"/>
                    <a:pt x="269" y="79"/>
                  </a:cubicBezTo>
                  <a:cubicBezTo>
                    <a:pt x="270" y="80"/>
                    <a:pt x="270" y="80"/>
                    <a:pt x="272" y="80"/>
                  </a:cubicBezTo>
                  <a:cubicBezTo>
                    <a:pt x="274" y="80"/>
                    <a:pt x="273" y="80"/>
                    <a:pt x="277" y="78"/>
                  </a:cubicBezTo>
                  <a:cubicBezTo>
                    <a:pt x="276" y="80"/>
                    <a:pt x="275" y="83"/>
                    <a:pt x="275" y="84"/>
                  </a:cubicBezTo>
                  <a:cubicBezTo>
                    <a:pt x="274" y="87"/>
                    <a:pt x="274" y="87"/>
                    <a:pt x="274" y="87"/>
                  </a:cubicBezTo>
                  <a:cubicBezTo>
                    <a:pt x="274" y="88"/>
                    <a:pt x="274" y="87"/>
                    <a:pt x="273" y="88"/>
                  </a:cubicBezTo>
                  <a:cubicBezTo>
                    <a:pt x="274" y="88"/>
                    <a:pt x="274" y="88"/>
                    <a:pt x="275" y="88"/>
                  </a:cubicBezTo>
                  <a:cubicBezTo>
                    <a:pt x="275" y="87"/>
                    <a:pt x="275" y="87"/>
                    <a:pt x="275" y="87"/>
                  </a:cubicBezTo>
                  <a:cubicBezTo>
                    <a:pt x="276" y="84"/>
                    <a:pt x="276" y="86"/>
                    <a:pt x="278" y="80"/>
                  </a:cubicBezTo>
                  <a:cubicBezTo>
                    <a:pt x="279" y="80"/>
                    <a:pt x="279" y="80"/>
                    <a:pt x="279" y="80"/>
                  </a:cubicBezTo>
                  <a:cubicBezTo>
                    <a:pt x="281" y="79"/>
                    <a:pt x="281" y="79"/>
                    <a:pt x="281" y="79"/>
                  </a:cubicBezTo>
                  <a:cubicBezTo>
                    <a:pt x="284" y="75"/>
                    <a:pt x="284" y="75"/>
                    <a:pt x="284" y="75"/>
                  </a:cubicBezTo>
                  <a:cubicBezTo>
                    <a:pt x="285" y="75"/>
                    <a:pt x="285" y="75"/>
                    <a:pt x="285" y="75"/>
                  </a:cubicBezTo>
                  <a:cubicBezTo>
                    <a:pt x="286" y="76"/>
                    <a:pt x="286" y="76"/>
                    <a:pt x="287" y="77"/>
                  </a:cubicBezTo>
                  <a:cubicBezTo>
                    <a:pt x="287" y="76"/>
                    <a:pt x="287" y="76"/>
                    <a:pt x="287" y="76"/>
                  </a:cubicBezTo>
                  <a:cubicBezTo>
                    <a:pt x="288" y="75"/>
                    <a:pt x="288" y="75"/>
                    <a:pt x="288" y="75"/>
                  </a:cubicBezTo>
                  <a:cubicBezTo>
                    <a:pt x="287" y="75"/>
                    <a:pt x="287" y="75"/>
                    <a:pt x="287" y="75"/>
                  </a:cubicBezTo>
                  <a:cubicBezTo>
                    <a:pt x="286" y="74"/>
                    <a:pt x="287" y="74"/>
                    <a:pt x="286" y="74"/>
                  </a:cubicBezTo>
                  <a:cubicBezTo>
                    <a:pt x="287" y="73"/>
                    <a:pt x="287" y="73"/>
                    <a:pt x="287" y="73"/>
                  </a:cubicBezTo>
                  <a:cubicBezTo>
                    <a:pt x="287" y="72"/>
                    <a:pt x="287" y="72"/>
                    <a:pt x="287" y="72"/>
                  </a:cubicBezTo>
                  <a:cubicBezTo>
                    <a:pt x="288" y="70"/>
                    <a:pt x="288" y="70"/>
                    <a:pt x="288" y="70"/>
                  </a:cubicBezTo>
                  <a:cubicBezTo>
                    <a:pt x="288" y="70"/>
                    <a:pt x="288" y="70"/>
                    <a:pt x="288" y="70"/>
                  </a:cubicBezTo>
                  <a:cubicBezTo>
                    <a:pt x="289" y="69"/>
                    <a:pt x="289" y="69"/>
                    <a:pt x="289" y="68"/>
                  </a:cubicBezTo>
                  <a:cubicBezTo>
                    <a:pt x="290" y="68"/>
                    <a:pt x="290" y="68"/>
                    <a:pt x="290" y="68"/>
                  </a:cubicBezTo>
                  <a:cubicBezTo>
                    <a:pt x="290" y="67"/>
                    <a:pt x="290" y="67"/>
                    <a:pt x="290" y="67"/>
                  </a:cubicBezTo>
                  <a:cubicBezTo>
                    <a:pt x="291" y="67"/>
                    <a:pt x="291" y="67"/>
                    <a:pt x="291" y="67"/>
                  </a:cubicBezTo>
                  <a:cubicBezTo>
                    <a:pt x="292" y="67"/>
                    <a:pt x="292" y="67"/>
                    <a:pt x="292" y="67"/>
                  </a:cubicBezTo>
                  <a:cubicBezTo>
                    <a:pt x="293" y="67"/>
                    <a:pt x="293" y="67"/>
                    <a:pt x="293" y="67"/>
                  </a:cubicBezTo>
                  <a:cubicBezTo>
                    <a:pt x="294" y="66"/>
                    <a:pt x="294" y="66"/>
                    <a:pt x="294" y="66"/>
                  </a:cubicBezTo>
                  <a:cubicBezTo>
                    <a:pt x="294" y="66"/>
                    <a:pt x="294" y="66"/>
                    <a:pt x="294" y="66"/>
                  </a:cubicBezTo>
                  <a:cubicBezTo>
                    <a:pt x="295" y="67"/>
                    <a:pt x="295" y="67"/>
                    <a:pt x="295" y="67"/>
                  </a:cubicBezTo>
                  <a:cubicBezTo>
                    <a:pt x="295" y="67"/>
                    <a:pt x="295" y="67"/>
                    <a:pt x="295" y="67"/>
                  </a:cubicBezTo>
                  <a:cubicBezTo>
                    <a:pt x="296" y="67"/>
                    <a:pt x="296" y="67"/>
                    <a:pt x="296" y="67"/>
                  </a:cubicBezTo>
                  <a:cubicBezTo>
                    <a:pt x="297" y="66"/>
                    <a:pt x="297" y="66"/>
                    <a:pt x="297" y="66"/>
                  </a:cubicBezTo>
                  <a:cubicBezTo>
                    <a:pt x="298" y="67"/>
                    <a:pt x="298" y="67"/>
                    <a:pt x="298" y="67"/>
                  </a:cubicBezTo>
                  <a:cubicBezTo>
                    <a:pt x="298" y="67"/>
                    <a:pt x="298" y="67"/>
                    <a:pt x="298" y="67"/>
                  </a:cubicBezTo>
                  <a:cubicBezTo>
                    <a:pt x="298" y="67"/>
                    <a:pt x="298" y="67"/>
                    <a:pt x="298" y="67"/>
                  </a:cubicBezTo>
                  <a:cubicBezTo>
                    <a:pt x="298" y="66"/>
                    <a:pt x="298" y="66"/>
                    <a:pt x="298" y="66"/>
                  </a:cubicBezTo>
                  <a:cubicBezTo>
                    <a:pt x="298" y="66"/>
                    <a:pt x="298" y="66"/>
                    <a:pt x="298" y="66"/>
                  </a:cubicBezTo>
                  <a:cubicBezTo>
                    <a:pt x="299" y="66"/>
                    <a:pt x="299" y="66"/>
                    <a:pt x="299" y="66"/>
                  </a:cubicBezTo>
                  <a:cubicBezTo>
                    <a:pt x="300" y="66"/>
                    <a:pt x="300" y="66"/>
                    <a:pt x="300" y="66"/>
                  </a:cubicBezTo>
                  <a:cubicBezTo>
                    <a:pt x="301" y="66"/>
                    <a:pt x="301" y="66"/>
                    <a:pt x="302" y="67"/>
                  </a:cubicBezTo>
                  <a:cubicBezTo>
                    <a:pt x="303" y="67"/>
                    <a:pt x="303" y="67"/>
                    <a:pt x="304" y="67"/>
                  </a:cubicBezTo>
                  <a:cubicBezTo>
                    <a:pt x="304" y="68"/>
                    <a:pt x="304" y="68"/>
                    <a:pt x="304" y="68"/>
                  </a:cubicBezTo>
                  <a:cubicBezTo>
                    <a:pt x="305" y="68"/>
                    <a:pt x="305" y="68"/>
                    <a:pt x="305" y="68"/>
                  </a:cubicBezTo>
                  <a:cubicBezTo>
                    <a:pt x="306" y="68"/>
                    <a:pt x="306" y="68"/>
                    <a:pt x="306" y="68"/>
                  </a:cubicBezTo>
                  <a:cubicBezTo>
                    <a:pt x="307" y="69"/>
                    <a:pt x="307" y="69"/>
                    <a:pt x="307" y="69"/>
                  </a:cubicBezTo>
                  <a:cubicBezTo>
                    <a:pt x="307" y="70"/>
                    <a:pt x="307" y="70"/>
                    <a:pt x="307" y="70"/>
                  </a:cubicBezTo>
                  <a:cubicBezTo>
                    <a:pt x="310" y="70"/>
                    <a:pt x="309" y="71"/>
                    <a:pt x="312" y="70"/>
                  </a:cubicBezTo>
                  <a:cubicBezTo>
                    <a:pt x="312" y="71"/>
                    <a:pt x="312" y="71"/>
                    <a:pt x="312" y="71"/>
                  </a:cubicBezTo>
                  <a:cubicBezTo>
                    <a:pt x="313" y="71"/>
                    <a:pt x="313" y="71"/>
                    <a:pt x="313" y="71"/>
                  </a:cubicBezTo>
                  <a:cubicBezTo>
                    <a:pt x="314" y="71"/>
                    <a:pt x="314" y="71"/>
                    <a:pt x="314" y="71"/>
                  </a:cubicBezTo>
                  <a:cubicBezTo>
                    <a:pt x="315" y="72"/>
                    <a:pt x="315" y="72"/>
                    <a:pt x="315" y="72"/>
                  </a:cubicBezTo>
                  <a:cubicBezTo>
                    <a:pt x="317" y="73"/>
                    <a:pt x="317" y="73"/>
                    <a:pt x="317" y="73"/>
                  </a:cubicBezTo>
                  <a:cubicBezTo>
                    <a:pt x="318" y="74"/>
                    <a:pt x="318" y="74"/>
                    <a:pt x="318" y="74"/>
                  </a:cubicBezTo>
                  <a:cubicBezTo>
                    <a:pt x="319" y="74"/>
                    <a:pt x="319" y="74"/>
                    <a:pt x="319" y="74"/>
                  </a:cubicBezTo>
                  <a:cubicBezTo>
                    <a:pt x="320" y="74"/>
                    <a:pt x="320" y="74"/>
                    <a:pt x="320" y="74"/>
                  </a:cubicBezTo>
                  <a:cubicBezTo>
                    <a:pt x="321" y="76"/>
                    <a:pt x="321" y="76"/>
                    <a:pt x="321" y="76"/>
                  </a:cubicBezTo>
                  <a:cubicBezTo>
                    <a:pt x="322" y="78"/>
                    <a:pt x="322" y="78"/>
                    <a:pt x="322" y="78"/>
                  </a:cubicBezTo>
                  <a:cubicBezTo>
                    <a:pt x="322" y="78"/>
                    <a:pt x="322" y="78"/>
                    <a:pt x="322" y="78"/>
                  </a:cubicBezTo>
                  <a:cubicBezTo>
                    <a:pt x="323" y="77"/>
                    <a:pt x="323" y="77"/>
                    <a:pt x="323" y="76"/>
                  </a:cubicBezTo>
                  <a:cubicBezTo>
                    <a:pt x="325" y="75"/>
                    <a:pt x="325" y="75"/>
                    <a:pt x="325" y="75"/>
                  </a:cubicBezTo>
                  <a:cubicBezTo>
                    <a:pt x="326" y="76"/>
                    <a:pt x="327" y="77"/>
                    <a:pt x="328" y="78"/>
                  </a:cubicBezTo>
                  <a:cubicBezTo>
                    <a:pt x="329" y="78"/>
                    <a:pt x="329" y="78"/>
                    <a:pt x="329" y="78"/>
                  </a:cubicBezTo>
                  <a:cubicBezTo>
                    <a:pt x="328" y="79"/>
                    <a:pt x="328" y="79"/>
                    <a:pt x="328" y="79"/>
                  </a:cubicBezTo>
                  <a:cubicBezTo>
                    <a:pt x="329" y="79"/>
                    <a:pt x="329" y="79"/>
                    <a:pt x="329" y="79"/>
                  </a:cubicBezTo>
                  <a:cubicBezTo>
                    <a:pt x="329" y="78"/>
                    <a:pt x="329" y="78"/>
                    <a:pt x="329" y="78"/>
                  </a:cubicBezTo>
                  <a:cubicBezTo>
                    <a:pt x="330" y="80"/>
                    <a:pt x="330" y="79"/>
                    <a:pt x="331" y="81"/>
                  </a:cubicBezTo>
                  <a:cubicBezTo>
                    <a:pt x="331" y="82"/>
                    <a:pt x="331" y="82"/>
                    <a:pt x="331" y="82"/>
                  </a:cubicBezTo>
                  <a:cubicBezTo>
                    <a:pt x="330" y="83"/>
                    <a:pt x="330" y="82"/>
                    <a:pt x="330" y="83"/>
                  </a:cubicBezTo>
                  <a:cubicBezTo>
                    <a:pt x="329" y="84"/>
                    <a:pt x="329" y="84"/>
                    <a:pt x="329" y="84"/>
                  </a:cubicBezTo>
                  <a:cubicBezTo>
                    <a:pt x="329" y="84"/>
                    <a:pt x="329" y="84"/>
                    <a:pt x="328" y="84"/>
                  </a:cubicBezTo>
                  <a:cubicBezTo>
                    <a:pt x="329" y="85"/>
                    <a:pt x="329" y="85"/>
                    <a:pt x="329" y="85"/>
                  </a:cubicBezTo>
                  <a:cubicBezTo>
                    <a:pt x="330" y="84"/>
                    <a:pt x="330" y="84"/>
                    <a:pt x="330" y="84"/>
                  </a:cubicBezTo>
                  <a:cubicBezTo>
                    <a:pt x="331" y="83"/>
                    <a:pt x="331" y="83"/>
                    <a:pt x="331" y="83"/>
                  </a:cubicBezTo>
                  <a:cubicBezTo>
                    <a:pt x="332" y="83"/>
                    <a:pt x="332" y="83"/>
                    <a:pt x="332" y="83"/>
                  </a:cubicBezTo>
                  <a:cubicBezTo>
                    <a:pt x="332" y="84"/>
                    <a:pt x="332" y="84"/>
                    <a:pt x="332" y="84"/>
                  </a:cubicBezTo>
                  <a:cubicBezTo>
                    <a:pt x="332" y="85"/>
                    <a:pt x="332" y="85"/>
                    <a:pt x="332" y="85"/>
                  </a:cubicBezTo>
                  <a:cubicBezTo>
                    <a:pt x="331" y="86"/>
                    <a:pt x="331" y="86"/>
                    <a:pt x="331" y="86"/>
                  </a:cubicBezTo>
                  <a:cubicBezTo>
                    <a:pt x="331" y="86"/>
                    <a:pt x="331" y="86"/>
                    <a:pt x="331" y="86"/>
                  </a:cubicBezTo>
                  <a:cubicBezTo>
                    <a:pt x="330" y="87"/>
                    <a:pt x="330" y="87"/>
                    <a:pt x="330" y="87"/>
                  </a:cubicBezTo>
                  <a:cubicBezTo>
                    <a:pt x="330" y="88"/>
                    <a:pt x="330" y="88"/>
                    <a:pt x="330" y="88"/>
                  </a:cubicBezTo>
                  <a:cubicBezTo>
                    <a:pt x="330" y="89"/>
                    <a:pt x="329" y="93"/>
                    <a:pt x="329" y="95"/>
                  </a:cubicBezTo>
                  <a:cubicBezTo>
                    <a:pt x="329" y="94"/>
                    <a:pt x="329" y="94"/>
                    <a:pt x="332" y="92"/>
                  </a:cubicBezTo>
                  <a:cubicBezTo>
                    <a:pt x="333" y="89"/>
                    <a:pt x="332" y="90"/>
                    <a:pt x="333" y="87"/>
                  </a:cubicBezTo>
                  <a:cubicBezTo>
                    <a:pt x="334" y="86"/>
                    <a:pt x="334" y="86"/>
                    <a:pt x="334" y="86"/>
                  </a:cubicBezTo>
                  <a:cubicBezTo>
                    <a:pt x="335" y="86"/>
                    <a:pt x="335" y="86"/>
                    <a:pt x="335" y="86"/>
                  </a:cubicBezTo>
                  <a:cubicBezTo>
                    <a:pt x="335" y="87"/>
                    <a:pt x="335" y="87"/>
                    <a:pt x="335" y="87"/>
                  </a:cubicBezTo>
                  <a:cubicBezTo>
                    <a:pt x="336" y="87"/>
                    <a:pt x="336" y="87"/>
                    <a:pt x="336" y="87"/>
                  </a:cubicBezTo>
                  <a:cubicBezTo>
                    <a:pt x="335" y="88"/>
                    <a:pt x="335" y="88"/>
                    <a:pt x="335" y="88"/>
                  </a:cubicBezTo>
                  <a:cubicBezTo>
                    <a:pt x="334" y="89"/>
                    <a:pt x="334" y="89"/>
                    <a:pt x="334" y="90"/>
                  </a:cubicBezTo>
                  <a:cubicBezTo>
                    <a:pt x="335" y="90"/>
                    <a:pt x="335" y="90"/>
                    <a:pt x="335" y="90"/>
                  </a:cubicBezTo>
                  <a:cubicBezTo>
                    <a:pt x="336" y="89"/>
                    <a:pt x="336" y="89"/>
                    <a:pt x="337" y="88"/>
                  </a:cubicBezTo>
                  <a:cubicBezTo>
                    <a:pt x="338" y="88"/>
                    <a:pt x="338" y="88"/>
                    <a:pt x="338" y="88"/>
                  </a:cubicBezTo>
                  <a:cubicBezTo>
                    <a:pt x="340" y="87"/>
                    <a:pt x="340" y="87"/>
                    <a:pt x="340" y="87"/>
                  </a:cubicBezTo>
                  <a:cubicBezTo>
                    <a:pt x="343" y="87"/>
                    <a:pt x="343" y="87"/>
                    <a:pt x="343" y="87"/>
                  </a:cubicBezTo>
                  <a:cubicBezTo>
                    <a:pt x="343" y="86"/>
                    <a:pt x="343" y="86"/>
                    <a:pt x="343" y="86"/>
                  </a:cubicBezTo>
                  <a:cubicBezTo>
                    <a:pt x="344" y="85"/>
                    <a:pt x="344" y="85"/>
                    <a:pt x="344" y="85"/>
                  </a:cubicBezTo>
                  <a:cubicBezTo>
                    <a:pt x="345" y="85"/>
                    <a:pt x="344" y="85"/>
                    <a:pt x="349" y="86"/>
                  </a:cubicBezTo>
                  <a:cubicBezTo>
                    <a:pt x="350" y="87"/>
                    <a:pt x="349" y="87"/>
                    <a:pt x="352" y="88"/>
                  </a:cubicBezTo>
                  <a:cubicBezTo>
                    <a:pt x="352" y="88"/>
                    <a:pt x="352" y="88"/>
                    <a:pt x="352" y="88"/>
                  </a:cubicBezTo>
                  <a:cubicBezTo>
                    <a:pt x="356" y="90"/>
                    <a:pt x="356" y="90"/>
                    <a:pt x="356" y="90"/>
                  </a:cubicBezTo>
                  <a:cubicBezTo>
                    <a:pt x="359" y="90"/>
                    <a:pt x="359" y="90"/>
                    <a:pt x="359" y="90"/>
                  </a:cubicBezTo>
                  <a:cubicBezTo>
                    <a:pt x="361" y="89"/>
                    <a:pt x="361" y="89"/>
                    <a:pt x="361" y="89"/>
                  </a:cubicBezTo>
                  <a:cubicBezTo>
                    <a:pt x="362" y="90"/>
                    <a:pt x="362" y="90"/>
                    <a:pt x="362" y="90"/>
                  </a:cubicBezTo>
                  <a:cubicBezTo>
                    <a:pt x="363" y="91"/>
                    <a:pt x="363" y="91"/>
                    <a:pt x="363" y="91"/>
                  </a:cubicBezTo>
                  <a:cubicBezTo>
                    <a:pt x="365" y="91"/>
                    <a:pt x="365" y="91"/>
                    <a:pt x="367" y="92"/>
                  </a:cubicBezTo>
                  <a:cubicBezTo>
                    <a:pt x="368" y="91"/>
                    <a:pt x="368" y="91"/>
                    <a:pt x="368" y="91"/>
                  </a:cubicBezTo>
                  <a:cubicBezTo>
                    <a:pt x="378" y="90"/>
                    <a:pt x="373" y="89"/>
                    <a:pt x="382" y="91"/>
                  </a:cubicBezTo>
                  <a:cubicBezTo>
                    <a:pt x="391" y="97"/>
                    <a:pt x="384" y="91"/>
                    <a:pt x="396" y="100"/>
                  </a:cubicBezTo>
                  <a:cubicBezTo>
                    <a:pt x="399" y="100"/>
                    <a:pt x="399" y="100"/>
                    <a:pt x="399" y="100"/>
                  </a:cubicBezTo>
                  <a:cubicBezTo>
                    <a:pt x="400" y="102"/>
                    <a:pt x="400" y="102"/>
                    <a:pt x="400" y="102"/>
                  </a:cubicBezTo>
                  <a:cubicBezTo>
                    <a:pt x="400" y="102"/>
                    <a:pt x="408" y="109"/>
                    <a:pt x="408" y="110"/>
                  </a:cubicBezTo>
                  <a:cubicBezTo>
                    <a:pt x="412" y="111"/>
                    <a:pt x="412" y="111"/>
                    <a:pt x="412" y="111"/>
                  </a:cubicBezTo>
                  <a:cubicBezTo>
                    <a:pt x="413" y="114"/>
                    <a:pt x="413" y="114"/>
                    <a:pt x="413" y="114"/>
                  </a:cubicBezTo>
                  <a:cubicBezTo>
                    <a:pt x="415" y="114"/>
                    <a:pt x="415" y="114"/>
                    <a:pt x="417" y="114"/>
                  </a:cubicBezTo>
                  <a:cubicBezTo>
                    <a:pt x="418" y="115"/>
                    <a:pt x="418" y="115"/>
                    <a:pt x="418" y="115"/>
                  </a:cubicBezTo>
                  <a:cubicBezTo>
                    <a:pt x="420" y="116"/>
                    <a:pt x="420" y="116"/>
                    <a:pt x="420" y="116"/>
                  </a:cubicBezTo>
                  <a:cubicBezTo>
                    <a:pt x="424" y="115"/>
                    <a:pt x="424" y="116"/>
                    <a:pt x="427" y="115"/>
                  </a:cubicBezTo>
                  <a:cubicBezTo>
                    <a:pt x="432" y="116"/>
                    <a:pt x="432" y="116"/>
                    <a:pt x="432" y="116"/>
                  </a:cubicBezTo>
                  <a:cubicBezTo>
                    <a:pt x="432" y="116"/>
                    <a:pt x="432" y="116"/>
                    <a:pt x="432" y="116"/>
                  </a:cubicBezTo>
                  <a:cubicBezTo>
                    <a:pt x="433" y="117"/>
                    <a:pt x="433" y="117"/>
                    <a:pt x="433" y="117"/>
                  </a:cubicBezTo>
                  <a:cubicBezTo>
                    <a:pt x="435" y="121"/>
                    <a:pt x="435" y="121"/>
                    <a:pt x="437" y="128"/>
                  </a:cubicBezTo>
                  <a:cubicBezTo>
                    <a:pt x="438" y="130"/>
                    <a:pt x="438" y="130"/>
                    <a:pt x="438" y="130"/>
                  </a:cubicBezTo>
                  <a:cubicBezTo>
                    <a:pt x="438" y="133"/>
                    <a:pt x="438" y="134"/>
                    <a:pt x="439" y="136"/>
                  </a:cubicBezTo>
                  <a:cubicBezTo>
                    <a:pt x="439" y="137"/>
                    <a:pt x="439" y="137"/>
                    <a:pt x="439" y="137"/>
                  </a:cubicBezTo>
                  <a:cubicBezTo>
                    <a:pt x="440" y="137"/>
                    <a:pt x="440" y="137"/>
                    <a:pt x="440" y="137"/>
                  </a:cubicBezTo>
                  <a:cubicBezTo>
                    <a:pt x="440" y="141"/>
                    <a:pt x="439" y="144"/>
                    <a:pt x="439" y="144"/>
                  </a:cubicBezTo>
                  <a:cubicBezTo>
                    <a:pt x="439" y="145"/>
                    <a:pt x="439" y="145"/>
                    <a:pt x="439" y="145"/>
                  </a:cubicBezTo>
                  <a:cubicBezTo>
                    <a:pt x="440" y="147"/>
                    <a:pt x="440" y="147"/>
                    <a:pt x="440" y="147"/>
                  </a:cubicBezTo>
                  <a:cubicBezTo>
                    <a:pt x="440" y="148"/>
                    <a:pt x="440" y="148"/>
                    <a:pt x="440" y="148"/>
                  </a:cubicBezTo>
                  <a:cubicBezTo>
                    <a:pt x="437" y="153"/>
                    <a:pt x="439" y="158"/>
                    <a:pt x="429" y="168"/>
                  </a:cubicBezTo>
                  <a:cubicBezTo>
                    <a:pt x="428" y="168"/>
                    <a:pt x="428" y="168"/>
                    <a:pt x="428" y="168"/>
                  </a:cubicBezTo>
                  <a:cubicBezTo>
                    <a:pt x="428" y="167"/>
                    <a:pt x="428" y="167"/>
                    <a:pt x="428" y="167"/>
                  </a:cubicBezTo>
                  <a:cubicBezTo>
                    <a:pt x="428" y="168"/>
                    <a:pt x="428" y="168"/>
                    <a:pt x="428" y="168"/>
                  </a:cubicBezTo>
                  <a:cubicBezTo>
                    <a:pt x="427" y="170"/>
                    <a:pt x="425" y="172"/>
                    <a:pt x="422" y="176"/>
                  </a:cubicBezTo>
                  <a:cubicBezTo>
                    <a:pt x="418" y="178"/>
                    <a:pt x="419" y="178"/>
                    <a:pt x="416" y="180"/>
                  </a:cubicBezTo>
                  <a:cubicBezTo>
                    <a:pt x="416" y="181"/>
                    <a:pt x="414" y="183"/>
                    <a:pt x="414" y="183"/>
                  </a:cubicBezTo>
                  <a:cubicBezTo>
                    <a:pt x="413" y="183"/>
                    <a:pt x="413" y="183"/>
                    <a:pt x="413" y="183"/>
                  </a:cubicBezTo>
                  <a:cubicBezTo>
                    <a:pt x="413" y="184"/>
                    <a:pt x="413" y="184"/>
                    <a:pt x="413" y="184"/>
                  </a:cubicBezTo>
                  <a:cubicBezTo>
                    <a:pt x="412" y="187"/>
                    <a:pt x="412" y="187"/>
                    <a:pt x="412" y="187"/>
                  </a:cubicBezTo>
                  <a:cubicBezTo>
                    <a:pt x="411" y="187"/>
                    <a:pt x="411" y="187"/>
                    <a:pt x="411" y="187"/>
                  </a:cubicBezTo>
                  <a:cubicBezTo>
                    <a:pt x="411" y="186"/>
                    <a:pt x="411" y="186"/>
                    <a:pt x="411" y="186"/>
                  </a:cubicBezTo>
                  <a:cubicBezTo>
                    <a:pt x="412" y="186"/>
                    <a:pt x="412" y="186"/>
                    <a:pt x="412" y="186"/>
                  </a:cubicBezTo>
                  <a:cubicBezTo>
                    <a:pt x="412" y="185"/>
                    <a:pt x="412" y="185"/>
                    <a:pt x="412" y="185"/>
                  </a:cubicBezTo>
                  <a:cubicBezTo>
                    <a:pt x="411" y="185"/>
                    <a:pt x="411" y="185"/>
                    <a:pt x="411" y="185"/>
                  </a:cubicBezTo>
                  <a:cubicBezTo>
                    <a:pt x="410" y="187"/>
                    <a:pt x="410" y="187"/>
                    <a:pt x="410" y="187"/>
                  </a:cubicBezTo>
                  <a:cubicBezTo>
                    <a:pt x="411" y="188"/>
                    <a:pt x="411" y="188"/>
                    <a:pt x="411" y="188"/>
                  </a:cubicBezTo>
                  <a:cubicBezTo>
                    <a:pt x="409" y="193"/>
                    <a:pt x="404" y="201"/>
                    <a:pt x="400" y="205"/>
                  </a:cubicBezTo>
                  <a:cubicBezTo>
                    <a:pt x="399" y="205"/>
                    <a:pt x="399" y="205"/>
                    <a:pt x="398" y="205"/>
                  </a:cubicBezTo>
                  <a:cubicBezTo>
                    <a:pt x="398" y="202"/>
                    <a:pt x="398" y="202"/>
                    <a:pt x="398" y="202"/>
                  </a:cubicBezTo>
                  <a:cubicBezTo>
                    <a:pt x="398" y="202"/>
                    <a:pt x="397" y="201"/>
                    <a:pt x="396" y="201"/>
                  </a:cubicBezTo>
                  <a:cubicBezTo>
                    <a:pt x="396" y="202"/>
                    <a:pt x="396" y="202"/>
                    <a:pt x="396" y="202"/>
                  </a:cubicBezTo>
                  <a:cubicBezTo>
                    <a:pt x="395" y="203"/>
                    <a:pt x="395" y="203"/>
                    <a:pt x="395" y="203"/>
                  </a:cubicBezTo>
                  <a:cubicBezTo>
                    <a:pt x="394" y="203"/>
                    <a:pt x="394" y="203"/>
                    <a:pt x="394" y="203"/>
                  </a:cubicBezTo>
                  <a:cubicBezTo>
                    <a:pt x="395" y="203"/>
                    <a:pt x="395" y="203"/>
                    <a:pt x="395" y="203"/>
                  </a:cubicBezTo>
                  <a:cubicBezTo>
                    <a:pt x="395" y="204"/>
                    <a:pt x="395" y="204"/>
                    <a:pt x="395" y="204"/>
                  </a:cubicBezTo>
                  <a:cubicBezTo>
                    <a:pt x="395" y="205"/>
                    <a:pt x="395" y="205"/>
                    <a:pt x="395" y="205"/>
                  </a:cubicBezTo>
                  <a:cubicBezTo>
                    <a:pt x="395" y="207"/>
                    <a:pt x="395" y="207"/>
                    <a:pt x="395" y="207"/>
                  </a:cubicBezTo>
                  <a:cubicBezTo>
                    <a:pt x="393" y="208"/>
                    <a:pt x="393" y="208"/>
                    <a:pt x="392" y="209"/>
                  </a:cubicBezTo>
                  <a:cubicBezTo>
                    <a:pt x="392" y="211"/>
                    <a:pt x="392" y="210"/>
                    <a:pt x="392" y="212"/>
                  </a:cubicBezTo>
                  <a:cubicBezTo>
                    <a:pt x="392" y="211"/>
                    <a:pt x="392" y="211"/>
                    <a:pt x="392" y="211"/>
                  </a:cubicBezTo>
                  <a:cubicBezTo>
                    <a:pt x="393" y="212"/>
                    <a:pt x="393" y="212"/>
                    <a:pt x="393" y="212"/>
                  </a:cubicBezTo>
                  <a:cubicBezTo>
                    <a:pt x="393" y="212"/>
                    <a:pt x="393" y="212"/>
                    <a:pt x="393" y="212"/>
                  </a:cubicBezTo>
                  <a:cubicBezTo>
                    <a:pt x="393" y="213"/>
                    <a:pt x="393" y="212"/>
                    <a:pt x="392" y="214"/>
                  </a:cubicBezTo>
                  <a:cubicBezTo>
                    <a:pt x="392" y="216"/>
                    <a:pt x="392" y="216"/>
                    <a:pt x="392" y="216"/>
                  </a:cubicBezTo>
                  <a:cubicBezTo>
                    <a:pt x="392" y="217"/>
                    <a:pt x="392" y="217"/>
                    <a:pt x="392" y="217"/>
                  </a:cubicBezTo>
                  <a:cubicBezTo>
                    <a:pt x="393" y="218"/>
                    <a:pt x="393" y="218"/>
                    <a:pt x="393" y="218"/>
                  </a:cubicBezTo>
                  <a:cubicBezTo>
                    <a:pt x="393" y="217"/>
                    <a:pt x="393" y="217"/>
                    <a:pt x="393" y="217"/>
                  </a:cubicBezTo>
                  <a:cubicBezTo>
                    <a:pt x="393" y="217"/>
                    <a:pt x="393" y="217"/>
                    <a:pt x="393" y="217"/>
                  </a:cubicBezTo>
                  <a:cubicBezTo>
                    <a:pt x="392" y="224"/>
                    <a:pt x="392" y="224"/>
                    <a:pt x="392" y="224"/>
                  </a:cubicBezTo>
                  <a:cubicBezTo>
                    <a:pt x="394" y="233"/>
                    <a:pt x="392" y="226"/>
                    <a:pt x="394" y="238"/>
                  </a:cubicBezTo>
                  <a:cubicBezTo>
                    <a:pt x="392" y="248"/>
                    <a:pt x="389" y="253"/>
                    <a:pt x="391" y="259"/>
                  </a:cubicBezTo>
                  <a:cubicBezTo>
                    <a:pt x="390" y="261"/>
                    <a:pt x="390" y="261"/>
                    <a:pt x="390" y="261"/>
                  </a:cubicBezTo>
                  <a:cubicBezTo>
                    <a:pt x="388" y="262"/>
                    <a:pt x="388" y="262"/>
                    <a:pt x="388" y="262"/>
                  </a:cubicBezTo>
                  <a:cubicBezTo>
                    <a:pt x="387" y="263"/>
                    <a:pt x="386" y="264"/>
                    <a:pt x="385" y="266"/>
                  </a:cubicBezTo>
                  <a:cubicBezTo>
                    <a:pt x="384" y="272"/>
                    <a:pt x="384" y="270"/>
                    <a:pt x="385" y="278"/>
                  </a:cubicBezTo>
                  <a:cubicBezTo>
                    <a:pt x="385" y="280"/>
                    <a:pt x="385" y="281"/>
                    <a:pt x="383" y="282"/>
                  </a:cubicBezTo>
                  <a:cubicBezTo>
                    <a:pt x="382" y="283"/>
                    <a:pt x="382" y="283"/>
                    <a:pt x="382" y="283"/>
                  </a:cubicBezTo>
                  <a:cubicBezTo>
                    <a:pt x="380" y="286"/>
                    <a:pt x="380" y="286"/>
                    <a:pt x="380" y="286"/>
                  </a:cubicBezTo>
                  <a:cubicBezTo>
                    <a:pt x="379" y="289"/>
                    <a:pt x="379" y="289"/>
                    <a:pt x="379" y="289"/>
                  </a:cubicBezTo>
                  <a:cubicBezTo>
                    <a:pt x="378" y="290"/>
                    <a:pt x="378" y="290"/>
                    <a:pt x="378" y="290"/>
                  </a:cubicBezTo>
                  <a:cubicBezTo>
                    <a:pt x="378" y="292"/>
                    <a:pt x="378" y="292"/>
                    <a:pt x="378" y="292"/>
                  </a:cubicBezTo>
                  <a:cubicBezTo>
                    <a:pt x="377" y="293"/>
                    <a:pt x="377" y="293"/>
                    <a:pt x="375" y="296"/>
                  </a:cubicBezTo>
                  <a:cubicBezTo>
                    <a:pt x="373" y="297"/>
                    <a:pt x="373" y="297"/>
                    <a:pt x="373" y="297"/>
                  </a:cubicBezTo>
                  <a:cubicBezTo>
                    <a:pt x="373" y="297"/>
                    <a:pt x="373" y="297"/>
                    <a:pt x="373" y="297"/>
                  </a:cubicBezTo>
                  <a:cubicBezTo>
                    <a:pt x="372" y="299"/>
                    <a:pt x="371" y="301"/>
                    <a:pt x="370" y="305"/>
                  </a:cubicBezTo>
                  <a:cubicBezTo>
                    <a:pt x="370" y="306"/>
                    <a:pt x="371" y="309"/>
                    <a:pt x="370" y="310"/>
                  </a:cubicBezTo>
                  <a:cubicBezTo>
                    <a:pt x="369" y="311"/>
                    <a:pt x="369" y="311"/>
                    <a:pt x="369" y="311"/>
                  </a:cubicBezTo>
                  <a:cubicBezTo>
                    <a:pt x="367" y="312"/>
                    <a:pt x="364" y="313"/>
                    <a:pt x="362" y="314"/>
                  </a:cubicBezTo>
                  <a:cubicBezTo>
                    <a:pt x="359" y="317"/>
                    <a:pt x="359" y="317"/>
                    <a:pt x="359" y="317"/>
                  </a:cubicBezTo>
                  <a:cubicBezTo>
                    <a:pt x="359" y="318"/>
                    <a:pt x="359" y="318"/>
                    <a:pt x="359" y="318"/>
                  </a:cubicBezTo>
                  <a:cubicBezTo>
                    <a:pt x="359" y="319"/>
                    <a:pt x="359" y="319"/>
                    <a:pt x="359" y="319"/>
                  </a:cubicBezTo>
                  <a:cubicBezTo>
                    <a:pt x="360" y="320"/>
                    <a:pt x="360" y="320"/>
                    <a:pt x="360" y="320"/>
                  </a:cubicBezTo>
                  <a:cubicBezTo>
                    <a:pt x="359" y="321"/>
                    <a:pt x="359" y="321"/>
                    <a:pt x="359" y="322"/>
                  </a:cubicBezTo>
                  <a:cubicBezTo>
                    <a:pt x="353" y="321"/>
                    <a:pt x="351" y="322"/>
                    <a:pt x="348" y="322"/>
                  </a:cubicBezTo>
                  <a:cubicBezTo>
                    <a:pt x="348" y="322"/>
                    <a:pt x="348" y="322"/>
                    <a:pt x="347" y="321"/>
                  </a:cubicBezTo>
                  <a:cubicBezTo>
                    <a:pt x="347" y="321"/>
                    <a:pt x="347" y="321"/>
                    <a:pt x="347" y="321"/>
                  </a:cubicBezTo>
                  <a:cubicBezTo>
                    <a:pt x="347" y="320"/>
                    <a:pt x="347" y="320"/>
                    <a:pt x="347" y="320"/>
                  </a:cubicBezTo>
                  <a:cubicBezTo>
                    <a:pt x="347" y="319"/>
                    <a:pt x="347" y="319"/>
                    <a:pt x="347" y="319"/>
                  </a:cubicBezTo>
                  <a:cubicBezTo>
                    <a:pt x="346" y="319"/>
                    <a:pt x="346" y="319"/>
                    <a:pt x="346" y="319"/>
                  </a:cubicBezTo>
                  <a:cubicBezTo>
                    <a:pt x="345" y="319"/>
                    <a:pt x="345" y="319"/>
                    <a:pt x="345" y="319"/>
                  </a:cubicBezTo>
                  <a:cubicBezTo>
                    <a:pt x="345" y="320"/>
                    <a:pt x="345" y="320"/>
                    <a:pt x="345" y="320"/>
                  </a:cubicBezTo>
                  <a:cubicBezTo>
                    <a:pt x="345" y="320"/>
                    <a:pt x="345" y="320"/>
                    <a:pt x="345" y="320"/>
                  </a:cubicBezTo>
                  <a:cubicBezTo>
                    <a:pt x="346" y="321"/>
                    <a:pt x="346" y="321"/>
                    <a:pt x="346" y="322"/>
                  </a:cubicBezTo>
                  <a:cubicBezTo>
                    <a:pt x="345" y="322"/>
                    <a:pt x="345" y="322"/>
                    <a:pt x="345" y="322"/>
                  </a:cubicBezTo>
                  <a:cubicBezTo>
                    <a:pt x="344" y="323"/>
                    <a:pt x="339" y="324"/>
                    <a:pt x="338" y="324"/>
                  </a:cubicBezTo>
                  <a:cubicBezTo>
                    <a:pt x="337" y="323"/>
                    <a:pt x="337" y="323"/>
                    <a:pt x="337" y="323"/>
                  </a:cubicBezTo>
                  <a:cubicBezTo>
                    <a:pt x="338" y="323"/>
                    <a:pt x="338" y="323"/>
                    <a:pt x="338" y="323"/>
                  </a:cubicBezTo>
                  <a:cubicBezTo>
                    <a:pt x="339" y="323"/>
                    <a:pt x="339" y="323"/>
                    <a:pt x="339" y="323"/>
                  </a:cubicBezTo>
                  <a:cubicBezTo>
                    <a:pt x="340" y="323"/>
                    <a:pt x="340" y="323"/>
                    <a:pt x="340" y="323"/>
                  </a:cubicBezTo>
                  <a:cubicBezTo>
                    <a:pt x="340" y="322"/>
                    <a:pt x="340" y="322"/>
                    <a:pt x="340" y="322"/>
                  </a:cubicBezTo>
                  <a:cubicBezTo>
                    <a:pt x="338" y="321"/>
                    <a:pt x="338" y="321"/>
                    <a:pt x="338" y="321"/>
                  </a:cubicBezTo>
                  <a:cubicBezTo>
                    <a:pt x="336" y="322"/>
                    <a:pt x="336" y="322"/>
                    <a:pt x="336" y="322"/>
                  </a:cubicBezTo>
                  <a:cubicBezTo>
                    <a:pt x="335" y="323"/>
                    <a:pt x="335" y="323"/>
                    <a:pt x="335" y="323"/>
                  </a:cubicBezTo>
                  <a:cubicBezTo>
                    <a:pt x="332" y="323"/>
                    <a:pt x="333" y="322"/>
                    <a:pt x="330" y="323"/>
                  </a:cubicBezTo>
                  <a:cubicBezTo>
                    <a:pt x="329" y="324"/>
                    <a:pt x="329" y="324"/>
                    <a:pt x="329" y="324"/>
                  </a:cubicBezTo>
                  <a:cubicBezTo>
                    <a:pt x="329" y="325"/>
                    <a:pt x="329" y="325"/>
                    <a:pt x="329" y="325"/>
                  </a:cubicBezTo>
                  <a:cubicBezTo>
                    <a:pt x="330" y="325"/>
                    <a:pt x="330" y="325"/>
                    <a:pt x="330" y="325"/>
                  </a:cubicBezTo>
                  <a:cubicBezTo>
                    <a:pt x="330" y="326"/>
                    <a:pt x="330" y="326"/>
                    <a:pt x="330" y="326"/>
                  </a:cubicBezTo>
                  <a:cubicBezTo>
                    <a:pt x="330" y="326"/>
                    <a:pt x="330" y="326"/>
                    <a:pt x="330" y="326"/>
                  </a:cubicBezTo>
                  <a:cubicBezTo>
                    <a:pt x="329" y="327"/>
                    <a:pt x="327" y="327"/>
                    <a:pt x="326" y="327"/>
                  </a:cubicBezTo>
                  <a:cubicBezTo>
                    <a:pt x="323" y="330"/>
                    <a:pt x="323" y="330"/>
                    <a:pt x="323" y="330"/>
                  </a:cubicBezTo>
                  <a:cubicBezTo>
                    <a:pt x="322" y="330"/>
                    <a:pt x="322" y="330"/>
                    <a:pt x="322" y="330"/>
                  </a:cubicBezTo>
                  <a:cubicBezTo>
                    <a:pt x="321" y="331"/>
                    <a:pt x="321" y="331"/>
                    <a:pt x="321" y="331"/>
                  </a:cubicBezTo>
                  <a:cubicBezTo>
                    <a:pt x="321" y="332"/>
                    <a:pt x="321" y="332"/>
                    <a:pt x="321" y="332"/>
                  </a:cubicBezTo>
                  <a:cubicBezTo>
                    <a:pt x="320" y="332"/>
                    <a:pt x="320" y="332"/>
                    <a:pt x="320" y="332"/>
                  </a:cubicBezTo>
                  <a:cubicBezTo>
                    <a:pt x="320" y="332"/>
                    <a:pt x="320" y="332"/>
                    <a:pt x="320" y="332"/>
                  </a:cubicBezTo>
                  <a:cubicBezTo>
                    <a:pt x="318" y="332"/>
                    <a:pt x="318" y="332"/>
                    <a:pt x="318" y="332"/>
                  </a:cubicBezTo>
                  <a:cubicBezTo>
                    <a:pt x="316" y="332"/>
                    <a:pt x="316" y="332"/>
                    <a:pt x="316" y="332"/>
                  </a:cubicBezTo>
                  <a:cubicBezTo>
                    <a:pt x="313" y="333"/>
                    <a:pt x="307" y="336"/>
                    <a:pt x="304" y="338"/>
                  </a:cubicBezTo>
                  <a:cubicBezTo>
                    <a:pt x="301" y="341"/>
                    <a:pt x="294" y="346"/>
                    <a:pt x="293" y="347"/>
                  </a:cubicBezTo>
                  <a:cubicBezTo>
                    <a:pt x="293" y="347"/>
                    <a:pt x="293" y="347"/>
                    <a:pt x="293" y="347"/>
                  </a:cubicBezTo>
                  <a:cubicBezTo>
                    <a:pt x="292" y="347"/>
                    <a:pt x="292" y="347"/>
                    <a:pt x="292" y="347"/>
                  </a:cubicBezTo>
                  <a:cubicBezTo>
                    <a:pt x="292" y="348"/>
                    <a:pt x="292" y="348"/>
                    <a:pt x="292" y="348"/>
                  </a:cubicBezTo>
                  <a:cubicBezTo>
                    <a:pt x="293" y="348"/>
                    <a:pt x="293" y="348"/>
                    <a:pt x="293" y="348"/>
                  </a:cubicBezTo>
                  <a:cubicBezTo>
                    <a:pt x="293" y="349"/>
                    <a:pt x="293" y="349"/>
                    <a:pt x="293" y="349"/>
                  </a:cubicBezTo>
                  <a:cubicBezTo>
                    <a:pt x="292" y="350"/>
                    <a:pt x="292" y="349"/>
                    <a:pt x="289" y="352"/>
                  </a:cubicBezTo>
                  <a:cubicBezTo>
                    <a:pt x="289" y="352"/>
                    <a:pt x="289" y="352"/>
                    <a:pt x="289" y="352"/>
                  </a:cubicBezTo>
                  <a:cubicBezTo>
                    <a:pt x="290" y="351"/>
                    <a:pt x="290" y="351"/>
                    <a:pt x="290" y="351"/>
                  </a:cubicBezTo>
                  <a:cubicBezTo>
                    <a:pt x="289" y="351"/>
                    <a:pt x="289" y="351"/>
                    <a:pt x="287" y="350"/>
                  </a:cubicBezTo>
                  <a:cubicBezTo>
                    <a:pt x="287" y="351"/>
                    <a:pt x="287" y="351"/>
                    <a:pt x="287" y="351"/>
                  </a:cubicBezTo>
                  <a:cubicBezTo>
                    <a:pt x="287" y="352"/>
                    <a:pt x="287" y="352"/>
                    <a:pt x="287" y="352"/>
                  </a:cubicBezTo>
                  <a:cubicBezTo>
                    <a:pt x="286" y="352"/>
                    <a:pt x="286" y="352"/>
                    <a:pt x="286" y="352"/>
                  </a:cubicBezTo>
                  <a:cubicBezTo>
                    <a:pt x="285" y="353"/>
                    <a:pt x="286" y="353"/>
                    <a:pt x="285" y="352"/>
                  </a:cubicBezTo>
                  <a:cubicBezTo>
                    <a:pt x="284" y="352"/>
                    <a:pt x="284" y="352"/>
                    <a:pt x="284" y="352"/>
                  </a:cubicBezTo>
                  <a:cubicBezTo>
                    <a:pt x="284" y="353"/>
                    <a:pt x="284" y="353"/>
                    <a:pt x="284" y="353"/>
                  </a:cubicBezTo>
                  <a:cubicBezTo>
                    <a:pt x="286" y="353"/>
                    <a:pt x="286" y="353"/>
                    <a:pt x="287" y="354"/>
                  </a:cubicBezTo>
                  <a:cubicBezTo>
                    <a:pt x="287" y="354"/>
                    <a:pt x="287" y="354"/>
                    <a:pt x="287" y="354"/>
                  </a:cubicBezTo>
                  <a:cubicBezTo>
                    <a:pt x="286" y="357"/>
                    <a:pt x="286" y="357"/>
                    <a:pt x="286" y="357"/>
                  </a:cubicBezTo>
                  <a:cubicBezTo>
                    <a:pt x="284" y="357"/>
                    <a:pt x="284" y="357"/>
                    <a:pt x="284" y="357"/>
                  </a:cubicBezTo>
                  <a:cubicBezTo>
                    <a:pt x="284" y="358"/>
                    <a:pt x="284" y="358"/>
                    <a:pt x="284" y="358"/>
                  </a:cubicBezTo>
                  <a:cubicBezTo>
                    <a:pt x="285" y="358"/>
                    <a:pt x="285" y="358"/>
                    <a:pt x="285" y="358"/>
                  </a:cubicBezTo>
                  <a:cubicBezTo>
                    <a:pt x="285" y="359"/>
                    <a:pt x="285" y="359"/>
                    <a:pt x="285" y="359"/>
                  </a:cubicBezTo>
                  <a:cubicBezTo>
                    <a:pt x="285" y="362"/>
                    <a:pt x="285" y="362"/>
                    <a:pt x="285" y="362"/>
                  </a:cubicBezTo>
                  <a:cubicBezTo>
                    <a:pt x="284" y="362"/>
                    <a:pt x="284" y="362"/>
                    <a:pt x="284" y="362"/>
                  </a:cubicBezTo>
                  <a:cubicBezTo>
                    <a:pt x="284" y="362"/>
                    <a:pt x="284" y="362"/>
                    <a:pt x="284" y="362"/>
                  </a:cubicBezTo>
                  <a:cubicBezTo>
                    <a:pt x="283" y="363"/>
                    <a:pt x="283" y="363"/>
                    <a:pt x="283" y="363"/>
                  </a:cubicBezTo>
                  <a:cubicBezTo>
                    <a:pt x="284" y="364"/>
                    <a:pt x="284" y="364"/>
                    <a:pt x="284" y="364"/>
                  </a:cubicBezTo>
                  <a:cubicBezTo>
                    <a:pt x="284" y="367"/>
                    <a:pt x="284" y="366"/>
                    <a:pt x="284" y="368"/>
                  </a:cubicBezTo>
                  <a:cubicBezTo>
                    <a:pt x="284" y="369"/>
                    <a:pt x="285" y="369"/>
                    <a:pt x="286" y="374"/>
                  </a:cubicBezTo>
                  <a:cubicBezTo>
                    <a:pt x="285" y="375"/>
                    <a:pt x="285" y="375"/>
                    <a:pt x="285" y="375"/>
                  </a:cubicBezTo>
                  <a:cubicBezTo>
                    <a:pt x="285" y="377"/>
                    <a:pt x="285" y="377"/>
                    <a:pt x="285" y="377"/>
                  </a:cubicBezTo>
                  <a:cubicBezTo>
                    <a:pt x="285" y="379"/>
                    <a:pt x="285" y="379"/>
                    <a:pt x="285" y="379"/>
                  </a:cubicBezTo>
                  <a:cubicBezTo>
                    <a:pt x="286" y="387"/>
                    <a:pt x="284" y="388"/>
                    <a:pt x="283" y="390"/>
                  </a:cubicBezTo>
                  <a:cubicBezTo>
                    <a:pt x="283" y="392"/>
                    <a:pt x="283" y="392"/>
                    <a:pt x="283" y="392"/>
                  </a:cubicBezTo>
                  <a:cubicBezTo>
                    <a:pt x="263" y="404"/>
                    <a:pt x="272" y="419"/>
                    <a:pt x="249" y="435"/>
                  </a:cubicBezTo>
                  <a:cubicBezTo>
                    <a:pt x="247" y="436"/>
                    <a:pt x="248" y="436"/>
                    <a:pt x="246" y="438"/>
                  </a:cubicBezTo>
                  <a:cubicBezTo>
                    <a:pt x="246" y="437"/>
                    <a:pt x="246" y="437"/>
                    <a:pt x="246" y="437"/>
                  </a:cubicBezTo>
                  <a:cubicBezTo>
                    <a:pt x="246" y="436"/>
                    <a:pt x="246" y="436"/>
                    <a:pt x="246" y="436"/>
                  </a:cubicBezTo>
                  <a:cubicBezTo>
                    <a:pt x="246" y="435"/>
                    <a:pt x="246" y="435"/>
                    <a:pt x="246" y="434"/>
                  </a:cubicBezTo>
                  <a:cubicBezTo>
                    <a:pt x="247" y="434"/>
                    <a:pt x="247" y="434"/>
                    <a:pt x="247" y="434"/>
                  </a:cubicBezTo>
                  <a:cubicBezTo>
                    <a:pt x="248" y="434"/>
                    <a:pt x="248" y="434"/>
                    <a:pt x="248" y="434"/>
                  </a:cubicBezTo>
                  <a:cubicBezTo>
                    <a:pt x="249" y="434"/>
                    <a:pt x="249" y="434"/>
                    <a:pt x="249" y="433"/>
                  </a:cubicBezTo>
                  <a:cubicBezTo>
                    <a:pt x="250" y="433"/>
                    <a:pt x="250" y="433"/>
                    <a:pt x="250" y="433"/>
                  </a:cubicBezTo>
                  <a:cubicBezTo>
                    <a:pt x="253" y="430"/>
                    <a:pt x="253" y="430"/>
                    <a:pt x="253" y="430"/>
                  </a:cubicBezTo>
                  <a:cubicBezTo>
                    <a:pt x="255" y="429"/>
                    <a:pt x="255" y="429"/>
                    <a:pt x="255" y="429"/>
                  </a:cubicBezTo>
                  <a:cubicBezTo>
                    <a:pt x="256" y="427"/>
                    <a:pt x="256" y="427"/>
                    <a:pt x="256" y="427"/>
                  </a:cubicBezTo>
                  <a:cubicBezTo>
                    <a:pt x="256" y="426"/>
                    <a:pt x="256" y="427"/>
                    <a:pt x="256" y="424"/>
                  </a:cubicBezTo>
                  <a:cubicBezTo>
                    <a:pt x="257" y="424"/>
                    <a:pt x="257" y="424"/>
                    <a:pt x="257" y="424"/>
                  </a:cubicBezTo>
                  <a:cubicBezTo>
                    <a:pt x="258" y="424"/>
                    <a:pt x="258" y="424"/>
                    <a:pt x="258" y="424"/>
                  </a:cubicBezTo>
                  <a:cubicBezTo>
                    <a:pt x="259" y="424"/>
                    <a:pt x="259" y="424"/>
                    <a:pt x="259" y="424"/>
                  </a:cubicBezTo>
                  <a:cubicBezTo>
                    <a:pt x="258" y="423"/>
                    <a:pt x="258" y="423"/>
                    <a:pt x="258" y="423"/>
                  </a:cubicBezTo>
                  <a:cubicBezTo>
                    <a:pt x="259" y="422"/>
                    <a:pt x="259" y="422"/>
                    <a:pt x="259" y="422"/>
                  </a:cubicBezTo>
                  <a:cubicBezTo>
                    <a:pt x="261" y="420"/>
                    <a:pt x="261" y="420"/>
                    <a:pt x="261" y="420"/>
                  </a:cubicBezTo>
                  <a:cubicBezTo>
                    <a:pt x="262" y="419"/>
                    <a:pt x="262" y="419"/>
                    <a:pt x="262" y="419"/>
                  </a:cubicBezTo>
                  <a:cubicBezTo>
                    <a:pt x="261" y="415"/>
                    <a:pt x="261" y="415"/>
                    <a:pt x="261" y="415"/>
                  </a:cubicBezTo>
                  <a:cubicBezTo>
                    <a:pt x="262" y="415"/>
                    <a:pt x="262" y="415"/>
                    <a:pt x="262" y="415"/>
                  </a:cubicBezTo>
                  <a:cubicBezTo>
                    <a:pt x="262" y="416"/>
                    <a:pt x="262" y="416"/>
                    <a:pt x="262" y="416"/>
                  </a:cubicBezTo>
                  <a:cubicBezTo>
                    <a:pt x="263" y="416"/>
                    <a:pt x="263" y="416"/>
                    <a:pt x="263" y="416"/>
                  </a:cubicBezTo>
                  <a:cubicBezTo>
                    <a:pt x="263" y="414"/>
                    <a:pt x="263" y="414"/>
                    <a:pt x="263" y="414"/>
                  </a:cubicBezTo>
                  <a:cubicBezTo>
                    <a:pt x="263" y="413"/>
                    <a:pt x="263" y="413"/>
                    <a:pt x="263" y="413"/>
                  </a:cubicBezTo>
                  <a:cubicBezTo>
                    <a:pt x="262" y="413"/>
                    <a:pt x="262" y="413"/>
                    <a:pt x="262" y="413"/>
                  </a:cubicBezTo>
                  <a:cubicBezTo>
                    <a:pt x="259" y="415"/>
                    <a:pt x="259" y="415"/>
                    <a:pt x="259" y="415"/>
                  </a:cubicBezTo>
                  <a:cubicBezTo>
                    <a:pt x="258" y="415"/>
                    <a:pt x="258" y="415"/>
                    <a:pt x="258" y="415"/>
                  </a:cubicBezTo>
                  <a:cubicBezTo>
                    <a:pt x="258" y="413"/>
                    <a:pt x="258" y="413"/>
                    <a:pt x="258" y="413"/>
                  </a:cubicBezTo>
                  <a:cubicBezTo>
                    <a:pt x="256" y="413"/>
                    <a:pt x="256" y="413"/>
                    <a:pt x="256" y="413"/>
                  </a:cubicBezTo>
                  <a:cubicBezTo>
                    <a:pt x="255" y="411"/>
                    <a:pt x="256" y="412"/>
                    <a:pt x="255" y="411"/>
                  </a:cubicBezTo>
                  <a:cubicBezTo>
                    <a:pt x="255" y="410"/>
                    <a:pt x="255" y="410"/>
                    <a:pt x="255" y="410"/>
                  </a:cubicBezTo>
                  <a:cubicBezTo>
                    <a:pt x="255" y="412"/>
                    <a:pt x="255" y="411"/>
                    <a:pt x="255" y="413"/>
                  </a:cubicBezTo>
                  <a:cubicBezTo>
                    <a:pt x="256" y="415"/>
                    <a:pt x="256" y="415"/>
                    <a:pt x="256" y="415"/>
                  </a:cubicBezTo>
                  <a:cubicBezTo>
                    <a:pt x="256" y="415"/>
                    <a:pt x="256" y="415"/>
                    <a:pt x="255" y="416"/>
                  </a:cubicBezTo>
                  <a:cubicBezTo>
                    <a:pt x="255" y="418"/>
                    <a:pt x="255" y="418"/>
                    <a:pt x="255" y="418"/>
                  </a:cubicBezTo>
                  <a:cubicBezTo>
                    <a:pt x="255" y="420"/>
                    <a:pt x="255" y="420"/>
                    <a:pt x="255" y="420"/>
                  </a:cubicBezTo>
                  <a:cubicBezTo>
                    <a:pt x="255" y="419"/>
                    <a:pt x="255" y="419"/>
                    <a:pt x="255" y="419"/>
                  </a:cubicBezTo>
                  <a:cubicBezTo>
                    <a:pt x="254" y="419"/>
                    <a:pt x="254" y="419"/>
                    <a:pt x="254" y="419"/>
                  </a:cubicBezTo>
                  <a:cubicBezTo>
                    <a:pt x="254" y="421"/>
                    <a:pt x="254" y="421"/>
                    <a:pt x="254" y="421"/>
                  </a:cubicBezTo>
                  <a:cubicBezTo>
                    <a:pt x="253" y="422"/>
                    <a:pt x="253" y="422"/>
                    <a:pt x="253" y="422"/>
                  </a:cubicBezTo>
                  <a:cubicBezTo>
                    <a:pt x="253" y="423"/>
                    <a:pt x="253" y="423"/>
                    <a:pt x="253" y="423"/>
                  </a:cubicBezTo>
                  <a:cubicBezTo>
                    <a:pt x="253" y="424"/>
                    <a:pt x="253" y="424"/>
                    <a:pt x="253" y="424"/>
                  </a:cubicBezTo>
                  <a:cubicBezTo>
                    <a:pt x="252" y="424"/>
                    <a:pt x="252" y="424"/>
                    <a:pt x="252" y="424"/>
                  </a:cubicBezTo>
                  <a:cubicBezTo>
                    <a:pt x="250" y="426"/>
                    <a:pt x="251" y="426"/>
                    <a:pt x="248" y="427"/>
                  </a:cubicBezTo>
                  <a:cubicBezTo>
                    <a:pt x="247" y="428"/>
                    <a:pt x="247" y="428"/>
                    <a:pt x="247" y="428"/>
                  </a:cubicBezTo>
                  <a:cubicBezTo>
                    <a:pt x="247" y="430"/>
                    <a:pt x="247" y="429"/>
                    <a:pt x="247" y="431"/>
                  </a:cubicBezTo>
                  <a:cubicBezTo>
                    <a:pt x="246" y="432"/>
                    <a:pt x="246" y="432"/>
                    <a:pt x="246" y="432"/>
                  </a:cubicBezTo>
                  <a:cubicBezTo>
                    <a:pt x="245" y="435"/>
                    <a:pt x="245" y="435"/>
                    <a:pt x="245" y="435"/>
                  </a:cubicBezTo>
                  <a:cubicBezTo>
                    <a:pt x="245" y="437"/>
                    <a:pt x="245" y="437"/>
                    <a:pt x="245" y="438"/>
                  </a:cubicBezTo>
                  <a:cubicBezTo>
                    <a:pt x="242" y="441"/>
                    <a:pt x="242" y="449"/>
                    <a:pt x="237" y="455"/>
                  </a:cubicBezTo>
                  <a:cubicBezTo>
                    <a:pt x="231" y="459"/>
                    <a:pt x="231" y="459"/>
                    <a:pt x="231" y="459"/>
                  </a:cubicBezTo>
                  <a:cubicBezTo>
                    <a:pt x="231" y="459"/>
                    <a:pt x="230" y="459"/>
                    <a:pt x="230" y="458"/>
                  </a:cubicBezTo>
                  <a:cubicBezTo>
                    <a:pt x="230" y="458"/>
                    <a:pt x="230" y="458"/>
                    <a:pt x="230" y="458"/>
                  </a:cubicBezTo>
                  <a:cubicBezTo>
                    <a:pt x="230" y="458"/>
                    <a:pt x="230" y="452"/>
                    <a:pt x="230" y="451"/>
                  </a:cubicBezTo>
                  <a:cubicBezTo>
                    <a:pt x="230" y="450"/>
                    <a:pt x="230" y="450"/>
                    <a:pt x="230" y="450"/>
                  </a:cubicBezTo>
                  <a:cubicBezTo>
                    <a:pt x="232" y="449"/>
                    <a:pt x="233" y="448"/>
                    <a:pt x="234" y="446"/>
                  </a:cubicBezTo>
                  <a:cubicBezTo>
                    <a:pt x="234" y="445"/>
                    <a:pt x="234" y="445"/>
                    <a:pt x="234" y="445"/>
                  </a:cubicBezTo>
                  <a:cubicBezTo>
                    <a:pt x="233" y="444"/>
                    <a:pt x="233" y="444"/>
                    <a:pt x="233" y="444"/>
                  </a:cubicBezTo>
                  <a:cubicBezTo>
                    <a:pt x="231" y="443"/>
                    <a:pt x="231" y="443"/>
                    <a:pt x="229" y="441"/>
                  </a:cubicBezTo>
                  <a:cubicBezTo>
                    <a:pt x="229" y="441"/>
                    <a:pt x="227" y="437"/>
                    <a:pt x="227" y="437"/>
                  </a:cubicBezTo>
                  <a:cubicBezTo>
                    <a:pt x="226" y="436"/>
                    <a:pt x="226" y="436"/>
                    <a:pt x="225" y="435"/>
                  </a:cubicBezTo>
                  <a:cubicBezTo>
                    <a:pt x="222" y="434"/>
                    <a:pt x="226" y="436"/>
                    <a:pt x="222" y="434"/>
                  </a:cubicBezTo>
                  <a:cubicBezTo>
                    <a:pt x="218" y="431"/>
                    <a:pt x="220" y="432"/>
                    <a:pt x="218" y="429"/>
                  </a:cubicBezTo>
                  <a:cubicBezTo>
                    <a:pt x="214" y="428"/>
                    <a:pt x="214" y="428"/>
                    <a:pt x="214" y="428"/>
                  </a:cubicBezTo>
                  <a:cubicBezTo>
                    <a:pt x="213" y="427"/>
                    <a:pt x="213" y="427"/>
                    <a:pt x="213" y="427"/>
                  </a:cubicBezTo>
                  <a:cubicBezTo>
                    <a:pt x="212" y="427"/>
                    <a:pt x="212" y="427"/>
                    <a:pt x="212" y="427"/>
                  </a:cubicBezTo>
                  <a:cubicBezTo>
                    <a:pt x="211" y="426"/>
                    <a:pt x="211" y="427"/>
                    <a:pt x="210" y="426"/>
                  </a:cubicBezTo>
                  <a:cubicBezTo>
                    <a:pt x="210" y="424"/>
                    <a:pt x="210" y="425"/>
                    <a:pt x="209" y="424"/>
                  </a:cubicBezTo>
                  <a:cubicBezTo>
                    <a:pt x="208" y="423"/>
                    <a:pt x="208" y="422"/>
                    <a:pt x="206" y="421"/>
                  </a:cubicBezTo>
                  <a:cubicBezTo>
                    <a:pt x="206" y="421"/>
                    <a:pt x="206" y="421"/>
                    <a:pt x="206" y="421"/>
                  </a:cubicBezTo>
                  <a:cubicBezTo>
                    <a:pt x="206" y="422"/>
                    <a:pt x="206" y="421"/>
                    <a:pt x="206" y="422"/>
                  </a:cubicBezTo>
                  <a:cubicBezTo>
                    <a:pt x="205" y="422"/>
                    <a:pt x="205" y="423"/>
                    <a:pt x="204" y="423"/>
                  </a:cubicBezTo>
                  <a:cubicBezTo>
                    <a:pt x="203" y="424"/>
                    <a:pt x="203" y="424"/>
                    <a:pt x="203" y="424"/>
                  </a:cubicBezTo>
                  <a:cubicBezTo>
                    <a:pt x="202" y="424"/>
                    <a:pt x="203" y="424"/>
                    <a:pt x="202" y="424"/>
                  </a:cubicBezTo>
                  <a:cubicBezTo>
                    <a:pt x="202" y="424"/>
                    <a:pt x="202" y="424"/>
                    <a:pt x="202" y="424"/>
                  </a:cubicBezTo>
                  <a:cubicBezTo>
                    <a:pt x="202" y="423"/>
                    <a:pt x="202" y="423"/>
                    <a:pt x="202" y="421"/>
                  </a:cubicBezTo>
                  <a:cubicBezTo>
                    <a:pt x="200" y="418"/>
                    <a:pt x="195" y="413"/>
                    <a:pt x="193" y="411"/>
                  </a:cubicBezTo>
                  <a:cubicBezTo>
                    <a:pt x="191" y="411"/>
                    <a:pt x="192" y="411"/>
                    <a:pt x="190" y="411"/>
                  </a:cubicBezTo>
                  <a:cubicBezTo>
                    <a:pt x="189" y="412"/>
                    <a:pt x="189" y="412"/>
                    <a:pt x="189" y="412"/>
                  </a:cubicBezTo>
                  <a:cubicBezTo>
                    <a:pt x="189" y="413"/>
                    <a:pt x="189" y="413"/>
                    <a:pt x="189" y="413"/>
                  </a:cubicBezTo>
                  <a:cubicBezTo>
                    <a:pt x="188" y="414"/>
                    <a:pt x="188" y="414"/>
                    <a:pt x="188" y="414"/>
                  </a:cubicBezTo>
                  <a:cubicBezTo>
                    <a:pt x="186" y="414"/>
                    <a:pt x="187" y="414"/>
                    <a:pt x="185" y="413"/>
                  </a:cubicBezTo>
                  <a:cubicBezTo>
                    <a:pt x="184" y="412"/>
                    <a:pt x="184" y="412"/>
                    <a:pt x="184" y="412"/>
                  </a:cubicBezTo>
                  <a:cubicBezTo>
                    <a:pt x="186" y="410"/>
                    <a:pt x="184" y="413"/>
                    <a:pt x="187" y="409"/>
                  </a:cubicBezTo>
                  <a:cubicBezTo>
                    <a:pt x="187" y="408"/>
                    <a:pt x="187" y="408"/>
                    <a:pt x="187" y="408"/>
                  </a:cubicBezTo>
                  <a:cubicBezTo>
                    <a:pt x="188" y="407"/>
                    <a:pt x="188" y="407"/>
                    <a:pt x="188" y="407"/>
                  </a:cubicBezTo>
                  <a:cubicBezTo>
                    <a:pt x="191" y="405"/>
                    <a:pt x="194" y="402"/>
                    <a:pt x="195" y="400"/>
                  </a:cubicBezTo>
                  <a:cubicBezTo>
                    <a:pt x="196" y="399"/>
                    <a:pt x="196" y="399"/>
                    <a:pt x="196" y="399"/>
                  </a:cubicBezTo>
                  <a:cubicBezTo>
                    <a:pt x="197" y="398"/>
                    <a:pt x="197" y="398"/>
                    <a:pt x="197" y="398"/>
                  </a:cubicBezTo>
                  <a:cubicBezTo>
                    <a:pt x="199" y="395"/>
                    <a:pt x="197" y="398"/>
                    <a:pt x="199" y="394"/>
                  </a:cubicBezTo>
                  <a:cubicBezTo>
                    <a:pt x="201" y="392"/>
                    <a:pt x="201" y="393"/>
                    <a:pt x="202" y="392"/>
                  </a:cubicBezTo>
                  <a:cubicBezTo>
                    <a:pt x="202" y="391"/>
                    <a:pt x="202" y="391"/>
                    <a:pt x="202" y="391"/>
                  </a:cubicBezTo>
                  <a:cubicBezTo>
                    <a:pt x="202" y="391"/>
                    <a:pt x="202" y="391"/>
                    <a:pt x="202" y="391"/>
                  </a:cubicBezTo>
                  <a:cubicBezTo>
                    <a:pt x="203" y="390"/>
                    <a:pt x="203" y="390"/>
                    <a:pt x="203" y="390"/>
                  </a:cubicBezTo>
                  <a:cubicBezTo>
                    <a:pt x="203" y="390"/>
                    <a:pt x="203" y="390"/>
                    <a:pt x="203" y="390"/>
                  </a:cubicBezTo>
                  <a:cubicBezTo>
                    <a:pt x="203" y="389"/>
                    <a:pt x="203" y="389"/>
                    <a:pt x="203" y="389"/>
                  </a:cubicBezTo>
                  <a:cubicBezTo>
                    <a:pt x="203" y="389"/>
                    <a:pt x="203" y="389"/>
                    <a:pt x="203" y="389"/>
                  </a:cubicBezTo>
                  <a:cubicBezTo>
                    <a:pt x="204" y="389"/>
                    <a:pt x="204" y="389"/>
                    <a:pt x="204" y="389"/>
                  </a:cubicBezTo>
                  <a:cubicBezTo>
                    <a:pt x="204" y="389"/>
                    <a:pt x="204" y="389"/>
                    <a:pt x="204" y="389"/>
                  </a:cubicBezTo>
                  <a:cubicBezTo>
                    <a:pt x="205" y="389"/>
                    <a:pt x="205" y="389"/>
                    <a:pt x="205" y="389"/>
                  </a:cubicBezTo>
                  <a:cubicBezTo>
                    <a:pt x="205" y="389"/>
                    <a:pt x="205" y="389"/>
                    <a:pt x="205" y="389"/>
                  </a:cubicBezTo>
                  <a:cubicBezTo>
                    <a:pt x="206" y="389"/>
                    <a:pt x="206" y="389"/>
                    <a:pt x="206" y="389"/>
                  </a:cubicBezTo>
                  <a:cubicBezTo>
                    <a:pt x="205" y="388"/>
                    <a:pt x="205" y="388"/>
                    <a:pt x="205" y="388"/>
                  </a:cubicBezTo>
                  <a:cubicBezTo>
                    <a:pt x="205" y="388"/>
                    <a:pt x="205" y="388"/>
                    <a:pt x="205" y="388"/>
                  </a:cubicBezTo>
                  <a:cubicBezTo>
                    <a:pt x="205" y="387"/>
                    <a:pt x="205" y="387"/>
                    <a:pt x="205" y="387"/>
                  </a:cubicBezTo>
                  <a:cubicBezTo>
                    <a:pt x="207" y="386"/>
                    <a:pt x="206" y="386"/>
                    <a:pt x="208" y="386"/>
                  </a:cubicBezTo>
                  <a:cubicBezTo>
                    <a:pt x="209" y="385"/>
                    <a:pt x="208" y="385"/>
                    <a:pt x="209" y="384"/>
                  </a:cubicBezTo>
                  <a:cubicBezTo>
                    <a:pt x="210" y="383"/>
                    <a:pt x="210" y="383"/>
                    <a:pt x="210" y="383"/>
                  </a:cubicBezTo>
                  <a:cubicBezTo>
                    <a:pt x="212" y="383"/>
                    <a:pt x="212" y="383"/>
                    <a:pt x="212" y="383"/>
                  </a:cubicBezTo>
                  <a:cubicBezTo>
                    <a:pt x="212" y="382"/>
                    <a:pt x="212" y="382"/>
                    <a:pt x="212" y="382"/>
                  </a:cubicBezTo>
                  <a:cubicBezTo>
                    <a:pt x="212" y="382"/>
                    <a:pt x="212" y="382"/>
                    <a:pt x="212" y="382"/>
                  </a:cubicBezTo>
                  <a:cubicBezTo>
                    <a:pt x="213" y="381"/>
                    <a:pt x="213" y="381"/>
                    <a:pt x="213" y="381"/>
                  </a:cubicBezTo>
                  <a:cubicBezTo>
                    <a:pt x="214" y="381"/>
                    <a:pt x="214" y="381"/>
                    <a:pt x="214" y="381"/>
                  </a:cubicBezTo>
                  <a:cubicBezTo>
                    <a:pt x="214" y="381"/>
                    <a:pt x="214" y="381"/>
                    <a:pt x="214" y="381"/>
                  </a:cubicBezTo>
                  <a:cubicBezTo>
                    <a:pt x="214" y="380"/>
                    <a:pt x="214" y="380"/>
                    <a:pt x="214" y="380"/>
                  </a:cubicBezTo>
                  <a:cubicBezTo>
                    <a:pt x="215" y="379"/>
                    <a:pt x="215" y="379"/>
                    <a:pt x="215" y="379"/>
                  </a:cubicBezTo>
                  <a:cubicBezTo>
                    <a:pt x="215" y="379"/>
                    <a:pt x="215" y="379"/>
                    <a:pt x="215" y="379"/>
                  </a:cubicBezTo>
                  <a:cubicBezTo>
                    <a:pt x="216" y="379"/>
                    <a:pt x="216" y="379"/>
                    <a:pt x="216" y="379"/>
                  </a:cubicBezTo>
                  <a:cubicBezTo>
                    <a:pt x="216" y="379"/>
                    <a:pt x="216" y="379"/>
                    <a:pt x="216" y="379"/>
                  </a:cubicBezTo>
                  <a:cubicBezTo>
                    <a:pt x="217" y="378"/>
                    <a:pt x="217" y="378"/>
                    <a:pt x="217" y="378"/>
                  </a:cubicBezTo>
                  <a:cubicBezTo>
                    <a:pt x="218" y="378"/>
                    <a:pt x="218" y="378"/>
                    <a:pt x="218" y="378"/>
                  </a:cubicBezTo>
                  <a:cubicBezTo>
                    <a:pt x="218" y="378"/>
                    <a:pt x="218" y="378"/>
                    <a:pt x="218" y="378"/>
                  </a:cubicBezTo>
                  <a:cubicBezTo>
                    <a:pt x="219" y="378"/>
                    <a:pt x="219" y="378"/>
                    <a:pt x="219" y="378"/>
                  </a:cubicBezTo>
                  <a:cubicBezTo>
                    <a:pt x="220" y="377"/>
                    <a:pt x="220" y="377"/>
                    <a:pt x="221" y="377"/>
                  </a:cubicBezTo>
                  <a:cubicBezTo>
                    <a:pt x="222" y="377"/>
                    <a:pt x="222" y="377"/>
                    <a:pt x="222" y="377"/>
                  </a:cubicBezTo>
                  <a:cubicBezTo>
                    <a:pt x="222" y="375"/>
                    <a:pt x="222" y="375"/>
                    <a:pt x="222" y="375"/>
                  </a:cubicBezTo>
                  <a:cubicBezTo>
                    <a:pt x="223" y="375"/>
                    <a:pt x="223" y="375"/>
                    <a:pt x="223" y="375"/>
                  </a:cubicBezTo>
                  <a:cubicBezTo>
                    <a:pt x="223" y="375"/>
                    <a:pt x="223" y="375"/>
                    <a:pt x="223" y="375"/>
                  </a:cubicBezTo>
                  <a:cubicBezTo>
                    <a:pt x="224" y="375"/>
                    <a:pt x="224" y="375"/>
                    <a:pt x="224" y="375"/>
                  </a:cubicBezTo>
                  <a:cubicBezTo>
                    <a:pt x="225" y="374"/>
                    <a:pt x="225" y="374"/>
                    <a:pt x="225" y="374"/>
                  </a:cubicBezTo>
                  <a:cubicBezTo>
                    <a:pt x="225" y="374"/>
                    <a:pt x="225" y="374"/>
                    <a:pt x="225" y="374"/>
                  </a:cubicBezTo>
                  <a:cubicBezTo>
                    <a:pt x="226" y="373"/>
                    <a:pt x="226" y="373"/>
                    <a:pt x="226" y="373"/>
                  </a:cubicBezTo>
                  <a:cubicBezTo>
                    <a:pt x="227" y="371"/>
                    <a:pt x="227" y="372"/>
                    <a:pt x="228" y="370"/>
                  </a:cubicBezTo>
                  <a:cubicBezTo>
                    <a:pt x="228" y="369"/>
                    <a:pt x="228" y="369"/>
                    <a:pt x="228" y="369"/>
                  </a:cubicBezTo>
                  <a:cubicBezTo>
                    <a:pt x="227" y="369"/>
                    <a:pt x="227" y="369"/>
                    <a:pt x="227" y="369"/>
                  </a:cubicBezTo>
                  <a:cubicBezTo>
                    <a:pt x="227" y="367"/>
                    <a:pt x="228" y="365"/>
                    <a:pt x="228" y="364"/>
                  </a:cubicBezTo>
                  <a:cubicBezTo>
                    <a:pt x="228" y="363"/>
                    <a:pt x="228" y="363"/>
                    <a:pt x="228" y="363"/>
                  </a:cubicBezTo>
                  <a:cubicBezTo>
                    <a:pt x="228" y="362"/>
                    <a:pt x="228" y="362"/>
                    <a:pt x="228" y="362"/>
                  </a:cubicBezTo>
                  <a:cubicBezTo>
                    <a:pt x="227" y="360"/>
                    <a:pt x="227" y="361"/>
                    <a:pt x="226" y="359"/>
                  </a:cubicBezTo>
                  <a:cubicBezTo>
                    <a:pt x="226" y="357"/>
                    <a:pt x="226" y="357"/>
                    <a:pt x="226" y="355"/>
                  </a:cubicBezTo>
                  <a:cubicBezTo>
                    <a:pt x="225" y="355"/>
                    <a:pt x="225" y="355"/>
                    <a:pt x="225" y="355"/>
                  </a:cubicBezTo>
                  <a:cubicBezTo>
                    <a:pt x="224" y="354"/>
                    <a:pt x="224" y="354"/>
                    <a:pt x="224" y="354"/>
                  </a:cubicBezTo>
                  <a:cubicBezTo>
                    <a:pt x="223" y="354"/>
                    <a:pt x="223" y="354"/>
                    <a:pt x="223" y="354"/>
                  </a:cubicBezTo>
                  <a:cubicBezTo>
                    <a:pt x="223" y="354"/>
                    <a:pt x="223" y="354"/>
                    <a:pt x="223" y="353"/>
                  </a:cubicBezTo>
                  <a:cubicBezTo>
                    <a:pt x="222" y="354"/>
                    <a:pt x="222" y="354"/>
                    <a:pt x="222" y="354"/>
                  </a:cubicBezTo>
                  <a:cubicBezTo>
                    <a:pt x="222" y="354"/>
                    <a:pt x="222" y="354"/>
                    <a:pt x="222" y="354"/>
                  </a:cubicBezTo>
                  <a:cubicBezTo>
                    <a:pt x="221" y="354"/>
                    <a:pt x="221" y="354"/>
                    <a:pt x="221" y="354"/>
                  </a:cubicBezTo>
                  <a:cubicBezTo>
                    <a:pt x="220" y="354"/>
                    <a:pt x="220" y="354"/>
                    <a:pt x="219" y="355"/>
                  </a:cubicBezTo>
                  <a:cubicBezTo>
                    <a:pt x="219" y="354"/>
                    <a:pt x="219" y="354"/>
                    <a:pt x="219" y="354"/>
                  </a:cubicBezTo>
                  <a:cubicBezTo>
                    <a:pt x="218" y="354"/>
                    <a:pt x="218" y="354"/>
                    <a:pt x="218" y="354"/>
                  </a:cubicBezTo>
                  <a:cubicBezTo>
                    <a:pt x="218" y="354"/>
                    <a:pt x="218" y="354"/>
                    <a:pt x="218" y="354"/>
                  </a:cubicBezTo>
                  <a:cubicBezTo>
                    <a:pt x="218" y="352"/>
                    <a:pt x="218" y="352"/>
                    <a:pt x="218" y="352"/>
                  </a:cubicBezTo>
                  <a:cubicBezTo>
                    <a:pt x="219" y="350"/>
                    <a:pt x="219" y="350"/>
                    <a:pt x="220" y="348"/>
                  </a:cubicBezTo>
                  <a:cubicBezTo>
                    <a:pt x="219" y="348"/>
                    <a:pt x="219" y="348"/>
                    <a:pt x="219" y="348"/>
                  </a:cubicBezTo>
                  <a:cubicBezTo>
                    <a:pt x="221" y="341"/>
                    <a:pt x="221" y="344"/>
                    <a:pt x="221" y="338"/>
                  </a:cubicBezTo>
                  <a:cubicBezTo>
                    <a:pt x="221" y="337"/>
                    <a:pt x="221" y="337"/>
                    <a:pt x="221" y="337"/>
                  </a:cubicBezTo>
                  <a:cubicBezTo>
                    <a:pt x="221" y="336"/>
                    <a:pt x="221" y="336"/>
                    <a:pt x="221" y="336"/>
                  </a:cubicBezTo>
                  <a:cubicBezTo>
                    <a:pt x="221" y="336"/>
                    <a:pt x="221" y="336"/>
                    <a:pt x="222" y="335"/>
                  </a:cubicBezTo>
                  <a:cubicBezTo>
                    <a:pt x="220" y="334"/>
                    <a:pt x="220" y="334"/>
                    <a:pt x="219" y="333"/>
                  </a:cubicBezTo>
                  <a:cubicBezTo>
                    <a:pt x="218" y="333"/>
                    <a:pt x="219" y="333"/>
                    <a:pt x="217" y="332"/>
                  </a:cubicBezTo>
                  <a:cubicBezTo>
                    <a:pt x="213" y="334"/>
                    <a:pt x="216" y="334"/>
                    <a:pt x="211" y="335"/>
                  </a:cubicBezTo>
                  <a:cubicBezTo>
                    <a:pt x="210" y="335"/>
                    <a:pt x="210" y="335"/>
                    <a:pt x="209" y="335"/>
                  </a:cubicBezTo>
                  <a:cubicBezTo>
                    <a:pt x="209" y="334"/>
                    <a:pt x="209" y="334"/>
                    <a:pt x="209" y="334"/>
                  </a:cubicBezTo>
                  <a:cubicBezTo>
                    <a:pt x="208" y="333"/>
                    <a:pt x="208" y="333"/>
                    <a:pt x="208" y="333"/>
                  </a:cubicBezTo>
                  <a:cubicBezTo>
                    <a:pt x="208" y="332"/>
                    <a:pt x="208" y="332"/>
                    <a:pt x="208" y="331"/>
                  </a:cubicBezTo>
                  <a:cubicBezTo>
                    <a:pt x="207" y="330"/>
                    <a:pt x="207" y="330"/>
                    <a:pt x="207" y="330"/>
                  </a:cubicBezTo>
                  <a:cubicBezTo>
                    <a:pt x="207" y="330"/>
                    <a:pt x="207" y="330"/>
                    <a:pt x="207" y="330"/>
                  </a:cubicBezTo>
                  <a:cubicBezTo>
                    <a:pt x="207" y="328"/>
                    <a:pt x="207" y="328"/>
                    <a:pt x="207" y="328"/>
                  </a:cubicBezTo>
                  <a:cubicBezTo>
                    <a:pt x="207" y="327"/>
                    <a:pt x="207" y="327"/>
                    <a:pt x="207" y="327"/>
                  </a:cubicBezTo>
                  <a:cubicBezTo>
                    <a:pt x="207" y="326"/>
                    <a:pt x="207" y="326"/>
                    <a:pt x="207" y="326"/>
                  </a:cubicBezTo>
                  <a:cubicBezTo>
                    <a:pt x="207" y="325"/>
                    <a:pt x="207" y="326"/>
                    <a:pt x="207" y="324"/>
                  </a:cubicBezTo>
                  <a:cubicBezTo>
                    <a:pt x="206" y="324"/>
                    <a:pt x="206" y="324"/>
                    <a:pt x="206" y="324"/>
                  </a:cubicBezTo>
                  <a:cubicBezTo>
                    <a:pt x="206" y="323"/>
                    <a:pt x="206" y="323"/>
                    <a:pt x="206" y="322"/>
                  </a:cubicBezTo>
                  <a:cubicBezTo>
                    <a:pt x="206" y="321"/>
                    <a:pt x="206" y="321"/>
                    <a:pt x="206" y="321"/>
                  </a:cubicBezTo>
                  <a:cubicBezTo>
                    <a:pt x="206" y="320"/>
                    <a:pt x="206" y="320"/>
                    <a:pt x="206" y="320"/>
                  </a:cubicBezTo>
                  <a:cubicBezTo>
                    <a:pt x="206" y="319"/>
                    <a:pt x="206" y="320"/>
                    <a:pt x="206" y="319"/>
                  </a:cubicBezTo>
                  <a:cubicBezTo>
                    <a:pt x="206" y="318"/>
                    <a:pt x="206" y="318"/>
                    <a:pt x="206" y="318"/>
                  </a:cubicBezTo>
                  <a:cubicBezTo>
                    <a:pt x="205" y="318"/>
                    <a:pt x="205" y="318"/>
                    <a:pt x="205" y="318"/>
                  </a:cubicBezTo>
                  <a:cubicBezTo>
                    <a:pt x="205" y="317"/>
                    <a:pt x="205" y="317"/>
                    <a:pt x="205" y="317"/>
                  </a:cubicBezTo>
                  <a:cubicBezTo>
                    <a:pt x="205" y="315"/>
                    <a:pt x="205" y="315"/>
                    <a:pt x="205" y="315"/>
                  </a:cubicBezTo>
                  <a:cubicBezTo>
                    <a:pt x="204" y="315"/>
                    <a:pt x="204" y="315"/>
                    <a:pt x="204" y="314"/>
                  </a:cubicBezTo>
                  <a:cubicBezTo>
                    <a:pt x="203" y="314"/>
                    <a:pt x="203" y="314"/>
                    <a:pt x="203" y="314"/>
                  </a:cubicBezTo>
                  <a:cubicBezTo>
                    <a:pt x="202" y="314"/>
                    <a:pt x="202" y="314"/>
                    <a:pt x="202" y="314"/>
                  </a:cubicBezTo>
                  <a:cubicBezTo>
                    <a:pt x="201" y="314"/>
                    <a:pt x="201" y="314"/>
                    <a:pt x="200" y="314"/>
                  </a:cubicBezTo>
                  <a:cubicBezTo>
                    <a:pt x="199" y="314"/>
                    <a:pt x="199" y="314"/>
                    <a:pt x="199" y="314"/>
                  </a:cubicBezTo>
                  <a:cubicBezTo>
                    <a:pt x="199" y="313"/>
                    <a:pt x="199" y="313"/>
                    <a:pt x="199" y="313"/>
                  </a:cubicBezTo>
                  <a:cubicBezTo>
                    <a:pt x="198" y="313"/>
                    <a:pt x="198" y="313"/>
                    <a:pt x="198" y="313"/>
                  </a:cubicBezTo>
                  <a:cubicBezTo>
                    <a:pt x="198" y="312"/>
                    <a:pt x="198" y="312"/>
                    <a:pt x="198" y="312"/>
                  </a:cubicBezTo>
                  <a:cubicBezTo>
                    <a:pt x="197" y="311"/>
                    <a:pt x="197" y="311"/>
                    <a:pt x="197" y="311"/>
                  </a:cubicBezTo>
                  <a:cubicBezTo>
                    <a:pt x="196" y="312"/>
                    <a:pt x="196" y="312"/>
                    <a:pt x="196" y="312"/>
                  </a:cubicBezTo>
                  <a:cubicBezTo>
                    <a:pt x="195" y="313"/>
                    <a:pt x="196" y="312"/>
                    <a:pt x="195" y="313"/>
                  </a:cubicBezTo>
                  <a:cubicBezTo>
                    <a:pt x="194" y="313"/>
                    <a:pt x="194" y="313"/>
                    <a:pt x="194" y="313"/>
                  </a:cubicBezTo>
                  <a:cubicBezTo>
                    <a:pt x="193" y="314"/>
                    <a:pt x="193" y="314"/>
                    <a:pt x="193" y="314"/>
                  </a:cubicBezTo>
                  <a:cubicBezTo>
                    <a:pt x="192" y="314"/>
                    <a:pt x="193" y="314"/>
                    <a:pt x="191" y="314"/>
                  </a:cubicBezTo>
                  <a:cubicBezTo>
                    <a:pt x="189" y="313"/>
                    <a:pt x="189" y="313"/>
                    <a:pt x="188" y="313"/>
                  </a:cubicBezTo>
                  <a:cubicBezTo>
                    <a:pt x="187" y="313"/>
                    <a:pt x="187" y="313"/>
                    <a:pt x="187" y="313"/>
                  </a:cubicBezTo>
                  <a:cubicBezTo>
                    <a:pt x="186" y="313"/>
                    <a:pt x="186" y="313"/>
                    <a:pt x="184" y="313"/>
                  </a:cubicBezTo>
                  <a:cubicBezTo>
                    <a:pt x="184" y="312"/>
                    <a:pt x="184" y="312"/>
                    <a:pt x="184" y="312"/>
                  </a:cubicBezTo>
                  <a:cubicBezTo>
                    <a:pt x="183" y="312"/>
                    <a:pt x="183" y="312"/>
                    <a:pt x="183" y="312"/>
                  </a:cubicBezTo>
                  <a:cubicBezTo>
                    <a:pt x="182" y="312"/>
                    <a:pt x="182" y="312"/>
                    <a:pt x="182" y="312"/>
                  </a:cubicBezTo>
                  <a:cubicBezTo>
                    <a:pt x="182" y="312"/>
                    <a:pt x="182" y="312"/>
                    <a:pt x="182" y="312"/>
                  </a:cubicBezTo>
                  <a:cubicBezTo>
                    <a:pt x="181" y="312"/>
                    <a:pt x="181" y="312"/>
                    <a:pt x="180" y="312"/>
                  </a:cubicBezTo>
                  <a:cubicBezTo>
                    <a:pt x="180" y="311"/>
                    <a:pt x="180" y="311"/>
                    <a:pt x="180" y="311"/>
                  </a:cubicBezTo>
                  <a:cubicBezTo>
                    <a:pt x="180" y="310"/>
                    <a:pt x="180" y="310"/>
                    <a:pt x="180" y="309"/>
                  </a:cubicBezTo>
                  <a:cubicBezTo>
                    <a:pt x="180" y="309"/>
                    <a:pt x="180" y="309"/>
                    <a:pt x="180" y="309"/>
                  </a:cubicBezTo>
                  <a:cubicBezTo>
                    <a:pt x="180" y="308"/>
                    <a:pt x="180" y="308"/>
                    <a:pt x="180" y="307"/>
                  </a:cubicBezTo>
                  <a:cubicBezTo>
                    <a:pt x="180" y="306"/>
                    <a:pt x="180" y="306"/>
                    <a:pt x="180" y="304"/>
                  </a:cubicBezTo>
                  <a:cubicBezTo>
                    <a:pt x="181" y="303"/>
                    <a:pt x="181" y="304"/>
                    <a:pt x="181" y="303"/>
                  </a:cubicBezTo>
                  <a:cubicBezTo>
                    <a:pt x="181" y="302"/>
                    <a:pt x="181" y="302"/>
                    <a:pt x="181" y="302"/>
                  </a:cubicBezTo>
                  <a:cubicBezTo>
                    <a:pt x="181" y="301"/>
                    <a:pt x="181" y="301"/>
                    <a:pt x="181" y="300"/>
                  </a:cubicBezTo>
                  <a:cubicBezTo>
                    <a:pt x="181" y="298"/>
                    <a:pt x="181" y="298"/>
                    <a:pt x="181" y="298"/>
                  </a:cubicBezTo>
                  <a:cubicBezTo>
                    <a:pt x="181" y="297"/>
                    <a:pt x="181" y="297"/>
                    <a:pt x="181" y="297"/>
                  </a:cubicBezTo>
                  <a:cubicBezTo>
                    <a:pt x="181" y="297"/>
                    <a:pt x="181" y="297"/>
                    <a:pt x="181" y="297"/>
                  </a:cubicBezTo>
                  <a:cubicBezTo>
                    <a:pt x="181" y="297"/>
                    <a:pt x="181" y="297"/>
                    <a:pt x="181" y="297"/>
                  </a:cubicBezTo>
                  <a:cubicBezTo>
                    <a:pt x="181" y="297"/>
                    <a:pt x="181" y="297"/>
                    <a:pt x="181" y="297"/>
                  </a:cubicBezTo>
                  <a:cubicBezTo>
                    <a:pt x="181" y="296"/>
                    <a:pt x="181" y="296"/>
                    <a:pt x="181" y="296"/>
                  </a:cubicBezTo>
                  <a:cubicBezTo>
                    <a:pt x="181" y="296"/>
                    <a:pt x="181" y="296"/>
                    <a:pt x="181" y="296"/>
                  </a:cubicBezTo>
                  <a:cubicBezTo>
                    <a:pt x="181" y="295"/>
                    <a:pt x="181" y="295"/>
                    <a:pt x="181" y="295"/>
                  </a:cubicBezTo>
                  <a:cubicBezTo>
                    <a:pt x="181" y="295"/>
                    <a:pt x="181" y="295"/>
                    <a:pt x="181" y="295"/>
                  </a:cubicBezTo>
                  <a:cubicBezTo>
                    <a:pt x="180" y="295"/>
                    <a:pt x="180" y="295"/>
                    <a:pt x="180" y="295"/>
                  </a:cubicBezTo>
                  <a:cubicBezTo>
                    <a:pt x="180" y="294"/>
                    <a:pt x="180" y="294"/>
                    <a:pt x="180" y="294"/>
                  </a:cubicBezTo>
                  <a:cubicBezTo>
                    <a:pt x="180" y="293"/>
                    <a:pt x="180" y="294"/>
                    <a:pt x="179" y="293"/>
                  </a:cubicBezTo>
                  <a:cubicBezTo>
                    <a:pt x="180" y="292"/>
                    <a:pt x="180" y="292"/>
                    <a:pt x="180" y="292"/>
                  </a:cubicBezTo>
                  <a:cubicBezTo>
                    <a:pt x="179" y="291"/>
                    <a:pt x="179" y="291"/>
                    <a:pt x="179" y="291"/>
                  </a:cubicBezTo>
                  <a:cubicBezTo>
                    <a:pt x="179" y="291"/>
                    <a:pt x="179" y="291"/>
                    <a:pt x="179" y="291"/>
                  </a:cubicBezTo>
                  <a:cubicBezTo>
                    <a:pt x="178" y="290"/>
                    <a:pt x="179" y="291"/>
                    <a:pt x="178" y="290"/>
                  </a:cubicBezTo>
                  <a:cubicBezTo>
                    <a:pt x="178" y="289"/>
                    <a:pt x="178" y="290"/>
                    <a:pt x="178" y="289"/>
                  </a:cubicBezTo>
                  <a:cubicBezTo>
                    <a:pt x="178" y="288"/>
                    <a:pt x="178" y="288"/>
                    <a:pt x="178" y="288"/>
                  </a:cubicBezTo>
                  <a:cubicBezTo>
                    <a:pt x="179" y="288"/>
                    <a:pt x="179" y="288"/>
                    <a:pt x="179" y="287"/>
                  </a:cubicBezTo>
                  <a:cubicBezTo>
                    <a:pt x="180" y="287"/>
                    <a:pt x="180" y="287"/>
                    <a:pt x="181" y="287"/>
                  </a:cubicBezTo>
                  <a:cubicBezTo>
                    <a:pt x="181" y="286"/>
                    <a:pt x="181" y="286"/>
                    <a:pt x="181" y="286"/>
                  </a:cubicBezTo>
                  <a:cubicBezTo>
                    <a:pt x="179" y="284"/>
                    <a:pt x="179" y="285"/>
                    <a:pt x="178" y="284"/>
                  </a:cubicBezTo>
                  <a:cubicBezTo>
                    <a:pt x="178" y="283"/>
                    <a:pt x="182" y="276"/>
                    <a:pt x="182" y="275"/>
                  </a:cubicBezTo>
                  <a:cubicBezTo>
                    <a:pt x="183" y="275"/>
                    <a:pt x="183" y="275"/>
                    <a:pt x="183" y="275"/>
                  </a:cubicBezTo>
                  <a:cubicBezTo>
                    <a:pt x="183" y="274"/>
                    <a:pt x="183" y="274"/>
                    <a:pt x="183" y="274"/>
                  </a:cubicBezTo>
                  <a:cubicBezTo>
                    <a:pt x="182" y="274"/>
                    <a:pt x="182" y="274"/>
                    <a:pt x="182" y="274"/>
                  </a:cubicBezTo>
                  <a:cubicBezTo>
                    <a:pt x="182" y="273"/>
                    <a:pt x="184" y="266"/>
                    <a:pt x="185" y="266"/>
                  </a:cubicBezTo>
                  <a:cubicBezTo>
                    <a:pt x="185" y="266"/>
                    <a:pt x="185" y="266"/>
                    <a:pt x="185" y="266"/>
                  </a:cubicBezTo>
                  <a:cubicBezTo>
                    <a:pt x="185" y="265"/>
                    <a:pt x="185" y="265"/>
                    <a:pt x="185" y="265"/>
                  </a:cubicBezTo>
                  <a:cubicBezTo>
                    <a:pt x="185" y="265"/>
                    <a:pt x="185" y="265"/>
                    <a:pt x="185" y="265"/>
                  </a:cubicBezTo>
                  <a:cubicBezTo>
                    <a:pt x="184" y="264"/>
                    <a:pt x="182" y="260"/>
                    <a:pt x="182" y="259"/>
                  </a:cubicBezTo>
                  <a:cubicBezTo>
                    <a:pt x="182" y="258"/>
                    <a:pt x="182" y="258"/>
                    <a:pt x="182" y="258"/>
                  </a:cubicBezTo>
                  <a:cubicBezTo>
                    <a:pt x="181" y="257"/>
                    <a:pt x="181" y="257"/>
                    <a:pt x="181" y="257"/>
                  </a:cubicBezTo>
                  <a:cubicBezTo>
                    <a:pt x="181" y="257"/>
                    <a:pt x="181" y="257"/>
                    <a:pt x="181" y="257"/>
                  </a:cubicBezTo>
                  <a:cubicBezTo>
                    <a:pt x="180" y="257"/>
                    <a:pt x="180" y="257"/>
                    <a:pt x="180" y="257"/>
                  </a:cubicBezTo>
                  <a:cubicBezTo>
                    <a:pt x="177" y="255"/>
                    <a:pt x="177" y="256"/>
                    <a:pt x="176" y="255"/>
                  </a:cubicBezTo>
                  <a:cubicBezTo>
                    <a:pt x="175" y="254"/>
                    <a:pt x="175" y="254"/>
                    <a:pt x="175" y="254"/>
                  </a:cubicBezTo>
                  <a:cubicBezTo>
                    <a:pt x="175" y="252"/>
                    <a:pt x="174" y="249"/>
                    <a:pt x="174" y="247"/>
                  </a:cubicBezTo>
                  <a:cubicBezTo>
                    <a:pt x="176" y="245"/>
                    <a:pt x="176" y="245"/>
                    <a:pt x="176" y="245"/>
                  </a:cubicBezTo>
                  <a:cubicBezTo>
                    <a:pt x="176" y="244"/>
                    <a:pt x="176" y="244"/>
                    <a:pt x="176" y="243"/>
                  </a:cubicBezTo>
                  <a:cubicBezTo>
                    <a:pt x="175" y="243"/>
                    <a:pt x="175" y="243"/>
                    <a:pt x="175" y="243"/>
                  </a:cubicBezTo>
                  <a:cubicBezTo>
                    <a:pt x="174" y="244"/>
                    <a:pt x="157" y="243"/>
                    <a:pt x="155" y="243"/>
                  </a:cubicBezTo>
                  <a:cubicBezTo>
                    <a:pt x="155" y="240"/>
                    <a:pt x="155" y="236"/>
                    <a:pt x="154" y="234"/>
                  </a:cubicBezTo>
                  <a:cubicBezTo>
                    <a:pt x="154" y="233"/>
                    <a:pt x="151" y="230"/>
                    <a:pt x="151" y="229"/>
                  </a:cubicBezTo>
                  <a:cubicBezTo>
                    <a:pt x="153" y="229"/>
                    <a:pt x="152" y="229"/>
                    <a:pt x="154" y="229"/>
                  </a:cubicBezTo>
                  <a:cubicBezTo>
                    <a:pt x="154" y="224"/>
                    <a:pt x="154" y="224"/>
                    <a:pt x="154" y="224"/>
                  </a:cubicBezTo>
                  <a:cubicBezTo>
                    <a:pt x="153" y="223"/>
                    <a:pt x="153" y="223"/>
                    <a:pt x="153" y="223"/>
                  </a:cubicBezTo>
                  <a:cubicBezTo>
                    <a:pt x="153" y="221"/>
                    <a:pt x="153" y="221"/>
                    <a:pt x="153" y="220"/>
                  </a:cubicBezTo>
                  <a:cubicBezTo>
                    <a:pt x="152" y="220"/>
                    <a:pt x="152" y="220"/>
                    <a:pt x="152" y="220"/>
                  </a:cubicBezTo>
                  <a:cubicBezTo>
                    <a:pt x="152" y="219"/>
                    <a:pt x="152" y="219"/>
                    <a:pt x="152" y="219"/>
                  </a:cubicBezTo>
                  <a:cubicBezTo>
                    <a:pt x="152" y="218"/>
                    <a:pt x="152" y="218"/>
                    <a:pt x="152" y="218"/>
                  </a:cubicBezTo>
                  <a:cubicBezTo>
                    <a:pt x="152" y="218"/>
                    <a:pt x="152" y="218"/>
                    <a:pt x="152" y="218"/>
                  </a:cubicBezTo>
                  <a:cubicBezTo>
                    <a:pt x="153" y="217"/>
                    <a:pt x="153" y="217"/>
                    <a:pt x="153" y="217"/>
                  </a:cubicBezTo>
                  <a:cubicBezTo>
                    <a:pt x="152" y="216"/>
                    <a:pt x="152" y="216"/>
                    <a:pt x="151" y="214"/>
                  </a:cubicBezTo>
                  <a:cubicBezTo>
                    <a:pt x="148" y="212"/>
                    <a:pt x="151" y="213"/>
                    <a:pt x="145" y="211"/>
                  </a:cubicBezTo>
                  <a:cubicBezTo>
                    <a:pt x="144" y="211"/>
                    <a:pt x="142" y="211"/>
                    <a:pt x="140" y="211"/>
                  </a:cubicBezTo>
                  <a:cubicBezTo>
                    <a:pt x="139" y="211"/>
                    <a:pt x="138" y="211"/>
                    <a:pt x="137" y="211"/>
                  </a:cubicBezTo>
                  <a:cubicBezTo>
                    <a:pt x="135" y="210"/>
                    <a:pt x="135" y="209"/>
                    <a:pt x="134" y="208"/>
                  </a:cubicBezTo>
                  <a:cubicBezTo>
                    <a:pt x="133" y="207"/>
                    <a:pt x="133" y="207"/>
                    <a:pt x="133" y="207"/>
                  </a:cubicBezTo>
                  <a:cubicBezTo>
                    <a:pt x="133" y="207"/>
                    <a:pt x="133" y="207"/>
                    <a:pt x="133" y="207"/>
                  </a:cubicBezTo>
                  <a:cubicBezTo>
                    <a:pt x="131" y="207"/>
                    <a:pt x="131" y="207"/>
                    <a:pt x="127" y="205"/>
                  </a:cubicBezTo>
                  <a:cubicBezTo>
                    <a:pt x="126" y="205"/>
                    <a:pt x="126" y="205"/>
                    <a:pt x="126" y="205"/>
                  </a:cubicBezTo>
                  <a:cubicBezTo>
                    <a:pt x="125" y="204"/>
                    <a:pt x="125" y="204"/>
                    <a:pt x="123" y="203"/>
                  </a:cubicBezTo>
                  <a:cubicBezTo>
                    <a:pt x="123" y="202"/>
                    <a:pt x="123" y="202"/>
                    <a:pt x="123" y="201"/>
                  </a:cubicBezTo>
                  <a:cubicBezTo>
                    <a:pt x="122" y="201"/>
                    <a:pt x="122" y="201"/>
                    <a:pt x="122" y="201"/>
                  </a:cubicBezTo>
                  <a:cubicBezTo>
                    <a:pt x="121" y="201"/>
                    <a:pt x="121" y="201"/>
                    <a:pt x="121" y="201"/>
                  </a:cubicBezTo>
                  <a:cubicBezTo>
                    <a:pt x="121" y="202"/>
                    <a:pt x="121" y="202"/>
                    <a:pt x="121" y="202"/>
                  </a:cubicBezTo>
                  <a:cubicBezTo>
                    <a:pt x="120" y="201"/>
                    <a:pt x="120" y="201"/>
                    <a:pt x="120" y="201"/>
                  </a:cubicBezTo>
                  <a:cubicBezTo>
                    <a:pt x="117" y="200"/>
                    <a:pt x="118" y="200"/>
                    <a:pt x="116" y="199"/>
                  </a:cubicBezTo>
                  <a:cubicBezTo>
                    <a:pt x="115" y="199"/>
                    <a:pt x="115" y="199"/>
                    <a:pt x="115" y="199"/>
                  </a:cubicBezTo>
                  <a:cubicBezTo>
                    <a:pt x="113" y="200"/>
                    <a:pt x="113" y="200"/>
                    <a:pt x="113" y="200"/>
                  </a:cubicBezTo>
                  <a:cubicBezTo>
                    <a:pt x="109" y="199"/>
                    <a:pt x="111" y="200"/>
                    <a:pt x="107" y="199"/>
                  </a:cubicBezTo>
                  <a:cubicBezTo>
                    <a:pt x="107" y="197"/>
                    <a:pt x="107" y="197"/>
                    <a:pt x="106" y="196"/>
                  </a:cubicBezTo>
                  <a:cubicBezTo>
                    <a:pt x="103" y="195"/>
                    <a:pt x="105" y="196"/>
                    <a:pt x="103" y="194"/>
                  </a:cubicBezTo>
                  <a:cubicBezTo>
                    <a:pt x="102" y="194"/>
                    <a:pt x="102" y="194"/>
                    <a:pt x="101" y="193"/>
                  </a:cubicBezTo>
                  <a:cubicBezTo>
                    <a:pt x="101" y="192"/>
                    <a:pt x="101" y="192"/>
                    <a:pt x="100" y="191"/>
                  </a:cubicBezTo>
                  <a:cubicBezTo>
                    <a:pt x="100" y="191"/>
                    <a:pt x="100" y="191"/>
                    <a:pt x="100" y="191"/>
                  </a:cubicBezTo>
                  <a:cubicBezTo>
                    <a:pt x="99" y="191"/>
                    <a:pt x="99" y="191"/>
                    <a:pt x="99" y="191"/>
                  </a:cubicBezTo>
                  <a:cubicBezTo>
                    <a:pt x="99" y="191"/>
                    <a:pt x="99" y="191"/>
                    <a:pt x="99" y="191"/>
                  </a:cubicBezTo>
                  <a:cubicBezTo>
                    <a:pt x="99" y="190"/>
                    <a:pt x="99" y="190"/>
                    <a:pt x="99" y="190"/>
                  </a:cubicBezTo>
                  <a:cubicBezTo>
                    <a:pt x="99" y="190"/>
                    <a:pt x="99" y="190"/>
                    <a:pt x="99" y="190"/>
                  </a:cubicBezTo>
                  <a:cubicBezTo>
                    <a:pt x="99" y="189"/>
                    <a:pt x="99" y="189"/>
                    <a:pt x="99" y="189"/>
                  </a:cubicBezTo>
                  <a:cubicBezTo>
                    <a:pt x="98" y="188"/>
                    <a:pt x="98" y="188"/>
                    <a:pt x="98" y="188"/>
                  </a:cubicBezTo>
                  <a:cubicBezTo>
                    <a:pt x="97" y="187"/>
                    <a:pt x="97" y="187"/>
                    <a:pt x="97" y="187"/>
                  </a:cubicBezTo>
                  <a:cubicBezTo>
                    <a:pt x="97" y="186"/>
                    <a:pt x="97" y="186"/>
                    <a:pt x="97" y="186"/>
                  </a:cubicBezTo>
                  <a:cubicBezTo>
                    <a:pt x="97" y="186"/>
                    <a:pt x="97" y="186"/>
                    <a:pt x="97" y="186"/>
                  </a:cubicBezTo>
                  <a:cubicBezTo>
                    <a:pt x="97" y="186"/>
                    <a:pt x="97" y="186"/>
                    <a:pt x="97" y="186"/>
                  </a:cubicBezTo>
                  <a:cubicBezTo>
                    <a:pt x="97" y="185"/>
                    <a:pt x="97" y="185"/>
                    <a:pt x="97" y="185"/>
                  </a:cubicBezTo>
                  <a:cubicBezTo>
                    <a:pt x="97" y="184"/>
                    <a:pt x="97" y="184"/>
                    <a:pt x="97" y="184"/>
                  </a:cubicBezTo>
                  <a:cubicBezTo>
                    <a:pt x="97" y="183"/>
                    <a:pt x="97" y="184"/>
                    <a:pt x="97" y="183"/>
                  </a:cubicBezTo>
                  <a:cubicBezTo>
                    <a:pt x="97" y="181"/>
                    <a:pt x="97" y="181"/>
                    <a:pt x="97" y="181"/>
                  </a:cubicBezTo>
                  <a:cubicBezTo>
                    <a:pt x="97" y="179"/>
                    <a:pt x="96" y="178"/>
                    <a:pt x="96" y="177"/>
                  </a:cubicBezTo>
                  <a:cubicBezTo>
                    <a:pt x="96" y="176"/>
                    <a:pt x="96" y="176"/>
                    <a:pt x="96" y="176"/>
                  </a:cubicBezTo>
                  <a:cubicBezTo>
                    <a:pt x="97" y="175"/>
                    <a:pt x="97" y="175"/>
                    <a:pt x="97" y="174"/>
                  </a:cubicBezTo>
                  <a:cubicBezTo>
                    <a:pt x="98" y="173"/>
                    <a:pt x="98" y="173"/>
                    <a:pt x="98" y="173"/>
                  </a:cubicBezTo>
                  <a:cubicBezTo>
                    <a:pt x="97" y="171"/>
                    <a:pt x="97" y="171"/>
                    <a:pt x="97" y="170"/>
                  </a:cubicBezTo>
                  <a:cubicBezTo>
                    <a:pt x="98" y="169"/>
                    <a:pt x="98" y="169"/>
                    <a:pt x="98" y="169"/>
                  </a:cubicBezTo>
                  <a:cubicBezTo>
                    <a:pt x="97" y="169"/>
                    <a:pt x="97" y="169"/>
                    <a:pt x="97" y="169"/>
                  </a:cubicBezTo>
                  <a:cubicBezTo>
                    <a:pt x="97" y="168"/>
                    <a:pt x="97" y="168"/>
                    <a:pt x="97" y="168"/>
                  </a:cubicBezTo>
                  <a:cubicBezTo>
                    <a:pt x="96" y="168"/>
                    <a:pt x="96" y="168"/>
                    <a:pt x="96" y="168"/>
                  </a:cubicBezTo>
                  <a:cubicBezTo>
                    <a:pt x="95" y="168"/>
                    <a:pt x="95" y="168"/>
                    <a:pt x="95" y="168"/>
                  </a:cubicBezTo>
                  <a:cubicBezTo>
                    <a:pt x="95" y="169"/>
                    <a:pt x="95" y="169"/>
                    <a:pt x="95" y="169"/>
                  </a:cubicBezTo>
                  <a:cubicBezTo>
                    <a:pt x="94" y="169"/>
                    <a:pt x="94" y="169"/>
                    <a:pt x="94" y="169"/>
                  </a:cubicBezTo>
                  <a:cubicBezTo>
                    <a:pt x="93" y="168"/>
                    <a:pt x="93" y="168"/>
                    <a:pt x="93" y="168"/>
                  </a:cubicBezTo>
                  <a:cubicBezTo>
                    <a:pt x="84" y="169"/>
                    <a:pt x="88" y="169"/>
                    <a:pt x="83" y="170"/>
                  </a:cubicBezTo>
                  <a:cubicBezTo>
                    <a:pt x="79" y="172"/>
                    <a:pt x="80" y="172"/>
                    <a:pt x="76" y="174"/>
                  </a:cubicBezTo>
                  <a:cubicBezTo>
                    <a:pt x="75" y="175"/>
                    <a:pt x="75" y="175"/>
                    <a:pt x="75" y="175"/>
                  </a:cubicBezTo>
                  <a:cubicBezTo>
                    <a:pt x="75" y="175"/>
                    <a:pt x="75" y="175"/>
                    <a:pt x="75" y="175"/>
                  </a:cubicBezTo>
                  <a:cubicBezTo>
                    <a:pt x="72" y="176"/>
                    <a:pt x="72" y="177"/>
                    <a:pt x="70" y="179"/>
                  </a:cubicBezTo>
                  <a:cubicBezTo>
                    <a:pt x="70" y="179"/>
                    <a:pt x="70" y="179"/>
                    <a:pt x="70" y="179"/>
                  </a:cubicBezTo>
                  <a:cubicBezTo>
                    <a:pt x="69" y="178"/>
                    <a:pt x="69" y="178"/>
                    <a:pt x="69" y="178"/>
                  </a:cubicBezTo>
                  <a:cubicBezTo>
                    <a:pt x="67" y="179"/>
                    <a:pt x="67" y="179"/>
                    <a:pt x="67" y="179"/>
                  </a:cubicBezTo>
                  <a:cubicBezTo>
                    <a:pt x="67" y="179"/>
                    <a:pt x="67" y="179"/>
                    <a:pt x="67" y="179"/>
                  </a:cubicBezTo>
                  <a:cubicBezTo>
                    <a:pt x="64" y="182"/>
                    <a:pt x="66" y="180"/>
                    <a:pt x="64" y="182"/>
                  </a:cubicBezTo>
                  <a:cubicBezTo>
                    <a:pt x="63" y="183"/>
                    <a:pt x="62" y="183"/>
                    <a:pt x="60" y="183"/>
                  </a:cubicBezTo>
                  <a:cubicBezTo>
                    <a:pt x="60" y="184"/>
                    <a:pt x="60" y="184"/>
                    <a:pt x="59" y="184"/>
                  </a:cubicBezTo>
                  <a:cubicBezTo>
                    <a:pt x="59" y="183"/>
                    <a:pt x="59" y="183"/>
                    <a:pt x="59" y="183"/>
                  </a:cubicBezTo>
                  <a:cubicBezTo>
                    <a:pt x="59" y="183"/>
                    <a:pt x="59" y="183"/>
                    <a:pt x="59" y="183"/>
                  </a:cubicBezTo>
                  <a:cubicBezTo>
                    <a:pt x="58" y="182"/>
                    <a:pt x="58" y="182"/>
                    <a:pt x="58" y="182"/>
                  </a:cubicBezTo>
                  <a:cubicBezTo>
                    <a:pt x="52" y="182"/>
                    <a:pt x="57" y="182"/>
                    <a:pt x="45" y="181"/>
                  </a:cubicBezTo>
                  <a:cubicBezTo>
                    <a:pt x="44" y="182"/>
                    <a:pt x="42" y="183"/>
                    <a:pt x="40" y="183"/>
                  </a:cubicBezTo>
                  <a:cubicBezTo>
                    <a:pt x="40" y="182"/>
                    <a:pt x="40" y="183"/>
                    <a:pt x="39" y="182"/>
                  </a:cubicBezTo>
                  <a:cubicBezTo>
                    <a:pt x="38" y="182"/>
                    <a:pt x="38" y="182"/>
                    <a:pt x="38" y="182"/>
                  </a:cubicBezTo>
                  <a:cubicBezTo>
                    <a:pt x="38" y="182"/>
                    <a:pt x="38" y="169"/>
                    <a:pt x="38" y="169"/>
                  </a:cubicBezTo>
                  <a:cubicBezTo>
                    <a:pt x="38" y="168"/>
                    <a:pt x="38" y="168"/>
                    <a:pt x="38" y="168"/>
                  </a:cubicBezTo>
                  <a:cubicBezTo>
                    <a:pt x="38" y="167"/>
                    <a:pt x="38" y="167"/>
                    <a:pt x="38" y="167"/>
                  </a:cubicBezTo>
                  <a:cubicBezTo>
                    <a:pt x="38" y="166"/>
                    <a:pt x="38" y="166"/>
                    <a:pt x="38" y="166"/>
                  </a:cubicBezTo>
                  <a:cubicBezTo>
                    <a:pt x="39" y="165"/>
                    <a:pt x="38" y="165"/>
                    <a:pt x="39" y="165"/>
                  </a:cubicBezTo>
                  <a:cubicBezTo>
                    <a:pt x="38" y="165"/>
                    <a:pt x="38" y="165"/>
                    <a:pt x="38" y="165"/>
                  </a:cubicBezTo>
                  <a:cubicBezTo>
                    <a:pt x="37" y="165"/>
                    <a:pt x="37" y="165"/>
                    <a:pt x="37" y="165"/>
                  </a:cubicBezTo>
                  <a:cubicBezTo>
                    <a:pt x="35" y="167"/>
                    <a:pt x="37" y="166"/>
                    <a:pt x="35" y="167"/>
                  </a:cubicBezTo>
                  <a:cubicBezTo>
                    <a:pt x="34" y="168"/>
                    <a:pt x="34" y="169"/>
                    <a:pt x="32" y="169"/>
                  </a:cubicBezTo>
                  <a:cubicBezTo>
                    <a:pt x="31" y="171"/>
                    <a:pt x="31" y="171"/>
                    <a:pt x="31" y="171"/>
                  </a:cubicBezTo>
                  <a:cubicBezTo>
                    <a:pt x="28" y="171"/>
                    <a:pt x="23" y="171"/>
                    <a:pt x="20" y="171"/>
                  </a:cubicBezTo>
                  <a:cubicBezTo>
                    <a:pt x="20" y="170"/>
                    <a:pt x="20" y="170"/>
                    <a:pt x="20" y="169"/>
                  </a:cubicBezTo>
                  <a:cubicBezTo>
                    <a:pt x="19" y="168"/>
                    <a:pt x="19" y="168"/>
                    <a:pt x="19" y="168"/>
                  </a:cubicBezTo>
                  <a:cubicBezTo>
                    <a:pt x="19" y="167"/>
                    <a:pt x="19" y="167"/>
                    <a:pt x="19" y="167"/>
                  </a:cubicBezTo>
                  <a:cubicBezTo>
                    <a:pt x="19" y="167"/>
                    <a:pt x="19" y="167"/>
                    <a:pt x="19" y="166"/>
                  </a:cubicBezTo>
                  <a:cubicBezTo>
                    <a:pt x="18" y="165"/>
                    <a:pt x="18" y="165"/>
                    <a:pt x="18" y="165"/>
                  </a:cubicBezTo>
                  <a:cubicBezTo>
                    <a:pt x="13" y="164"/>
                    <a:pt x="15" y="164"/>
                    <a:pt x="9" y="164"/>
                  </a:cubicBezTo>
                  <a:cubicBezTo>
                    <a:pt x="10" y="162"/>
                    <a:pt x="10" y="163"/>
                    <a:pt x="11" y="161"/>
                  </a:cubicBezTo>
                  <a:cubicBezTo>
                    <a:pt x="11" y="160"/>
                    <a:pt x="11" y="160"/>
                    <a:pt x="11" y="160"/>
                  </a:cubicBezTo>
                  <a:cubicBezTo>
                    <a:pt x="9" y="157"/>
                    <a:pt x="11" y="159"/>
                    <a:pt x="9" y="156"/>
                  </a:cubicBezTo>
                  <a:cubicBezTo>
                    <a:pt x="8" y="156"/>
                    <a:pt x="8" y="156"/>
                    <a:pt x="8" y="156"/>
                  </a:cubicBezTo>
                  <a:cubicBezTo>
                    <a:pt x="7" y="155"/>
                    <a:pt x="7" y="155"/>
                    <a:pt x="7" y="155"/>
                  </a:cubicBezTo>
                  <a:cubicBezTo>
                    <a:pt x="7" y="154"/>
                    <a:pt x="7" y="154"/>
                    <a:pt x="7" y="154"/>
                  </a:cubicBezTo>
                  <a:cubicBezTo>
                    <a:pt x="7" y="154"/>
                    <a:pt x="7" y="154"/>
                    <a:pt x="7" y="154"/>
                  </a:cubicBezTo>
                  <a:cubicBezTo>
                    <a:pt x="7" y="153"/>
                    <a:pt x="5" y="152"/>
                    <a:pt x="5" y="152"/>
                  </a:cubicBezTo>
                  <a:cubicBezTo>
                    <a:pt x="5" y="152"/>
                    <a:pt x="5" y="152"/>
                    <a:pt x="5" y="152"/>
                  </a:cubicBezTo>
                  <a:cubicBezTo>
                    <a:pt x="5" y="151"/>
                    <a:pt x="5" y="151"/>
                    <a:pt x="4" y="150"/>
                  </a:cubicBezTo>
                  <a:cubicBezTo>
                    <a:pt x="4" y="150"/>
                    <a:pt x="4" y="150"/>
                    <a:pt x="4" y="150"/>
                  </a:cubicBezTo>
                  <a:cubicBezTo>
                    <a:pt x="4" y="149"/>
                    <a:pt x="4" y="149"/>
                    <a:pt x="2" y="148"/>
                  </a:cubicBezTo>
                  <a:cubicBezTo>
                    <a:pt x="2" y="147"/>
                    <a:pt x="2" y="147"/>
                    <a:pt x="2" y="147"/>
                  </a:cubicBezTo>
                  <a:cubicBezTo>
                    <a:pt x="3" y="147"/>
                    <a:pt x="3" y="147"/>
                    <a:pt x="3" y="147"/>
                  </a:cubicBezTo>
                  <a:cubicBezTo>
                    <a:pt x="3" y="146"/>
                    <a:pt x="3" y="146"/>
                    <a:pt x="3" y="146"/>
                  </a:cubicBezTo>
                  <a:cubicBezTo>
                    <a:pt x="3" y="146"/>
                    <a:pt x="3" y="146"/>
                    <a:pt x="3" y="146"/>
                  </a:cubicBezTo>
                  <a:cubicBezTo>
                    <a:pt x="3" y="146"/>
                    <a:pt x="3" y="146"/>
                    <a:pt x="3" y="146"/>
                  </a:cubicBezTo>
                  <a:cubicBezTo>
                    <a:pt x="2" y="145"/>
                    <a:pt x="2" y="145"/>
                    <a:pt x="2" y="145"/>
                  </a:cubicBezTo>
                  <a:cubicBezTo>
                    <a:pt x="1" y="144"/>
                    <a:pt x="1" y="144"/>
                    <a:pt x="0" y="144"/>
                  </a:cubicBezTo>
                  <a:cubicBezTo>
                    <a:pt x="0" y="143"/>
                    <a:pt x="0" y="143"/>
                    <a:pt x="0" y="143"/>
                  </a:cubicBezTo>
                  <a:cubicBezTo>
                    <a:pt x="0" y="143"/>
                    <a:pt x="0" y="143"/>
                    <a:pt x="0" y="143"/>
                  </a:cubicBezTo>
                  <a:cubicBezTo>
                    <a:pt x="0" y="142"/>
                    <a:pt x="0" y="142"/>
                    <a:pt x="0" y="142"/>
                  </a:cubicBezTo>
                  <a:cubicBezTo>
                    <a:pt x="0" y="142"/>
                    <a:pt x="0" y="142"/>
                    <a:pt x="0" y="142"/>
                  </a:cubicBezTo>
                  <a:cubicBezTo>
                    <a:pt x="0" y="141"/>
                    <a:pt x="0" y="141"/>
                    <a:pt x="0" y="141"/>
                  </a:cubicBezTo>
                  <a:cubicBezTo>
                    <a:pt x="1" y="141"/>
                    <a:pt x="1" y="141"/>
                    <a:pt x="1" y="141"/>
                  </a:cubicBezTo>
                  <a:cubicBezTo>
                    <a:pt x="1" y="141"/>
                    <a:pt x="1" y="141"/>
                    <a:pt x="1" y="141"/>
                  </a:cubicBezTo>
                  <a:cubicBezTo>
                    <a:pt x="2" y="141"/>
                    <a:pt x="2" y="141"/>
                    <a:pt x="2" y="141"/>
                  </a:cubicBezTo>
                  <a:cubicBezTo>
                    <a:pt x="2" y="141"/>
                    <a:pt x="2" y="141"/>
                    <a:pt x="3" y="141"/>
                  </a:cubicBezTo>
                  <a:cubicBezTo>
                    <a:pt x="3" y="141"/>
                    <a:pt x="3" y="141"/>
                    <a:pt x="3" y="141"/>
                  </a:cubicBezTo>
                  <a:cubicBezTo>
                    <a:pt x="3" y="140"/>
                    <a:pt x="3" y="140"/>
                    <a:pt x="3" y="140"/>
                  </a:cubicBezTo>
                  <a:cubicBezTo>
                    <a:pt x="3" y="139"/>
                    <a:pt x="3" y="139"/>
                    <a:pt x="3" y="139"/>
                  </a:cubicBezTo>
                  <a:cubicBezTo>
                    <a:pt x="2" y="139"/>
                    <a:pt x="2" y="139"/>
                    <a:pt x="2" y="139"/>
                  </a:cubicBezTo>
                  <a:cubicBezTo>
                    <a:pt x="2" y="138"/>
                    <a:pt x="2" y="138"/>
                    <a:pt x="2" y="138"/>
                  </a:cubicBezTo>
                  <a:cubicBezTo>
                    <a:pt x="3" y="137"/>
                    <a:pt x="2" y="137"/>
                    <a:pt x="3" y="136"/>
                  </a:cubicBezTo>
                  <a:cubicBezTo>
                    <a:pt x="4" y="134"/>
                    <a:pt x="6" y="133"/>
                    <a:pt x="8" y="132"/>
                  </a:cubicBezTo>
                  <a:cubicBezTo>
                    <a:pt x="8" y="132"/>
                    <a:pt x="8" y="132"/>
                    <a:pt x="8" y="132"/>
                  </a:cubicBezTo>
                  <a:cubicBezTo>
                    <a:pt x="9" y="132"/>
                    <a:pt x="9" y="132"/>
                    <a:pt x="9" y="132"/>
                  </a:cubicBezTo>
                  <a:cubicBezTo>
                    <a:pt x="10" y="131"/>
                    <a:pt x="10" y="131"/>
                    <a:pt x="10" y="131"/>
                  </a:cubicBezTo>
                  <a:cubicBezTo>
                    <a:pt x="10" y="130"/>
                    <a:pt x="10" y="130"/>
                    <a:pt x="10" y="130"/>
                  </a:cubicBezTo>
                  <a:cubicBezTo>
                    <a:pt x="10" y="129"/>
                    <a:pt x="9" y="128"/>
                    <a:pt x="9" y="127"/>
                  </a:cubicBezTo>
                  <a:cubicBezTo>
                    <a:pt x="9" y="125"/>
                    <a:pt x="10" y="124"/>
                    <a:pt x="11" y="122"/>
                  </a:cubicBezTo>
                  <a:cubicBezTo>
                    <a:pt x="11" y="122"/>
                    <a:pt x="12" y="121"/>
                    <a:pt x="12" y="117"/>
                  </a:cubicBezTo>
                  <a:cubicBezTo>
                    <a:pt x="12" y="116"/>
                    <a:pt x="12" y="116"/>
                    <a:pt x="12" y="116"/>
                  </a:cubicBezTo>
                  <a:cubicBezTo>
                    <a:pt x="12" y="116"/>
                    <a:pt x="12" y="116"/>
                    <a:pt x="12" y="116"/>
                  </a:cubicBezTo>
                  <a:cubicBezTo>
                    <a:pt x="13" y="116"/>
                    <a:pt x="13" y="116"/>
                    <a:pt x="13" y="116"/>
                  </a:cubicBezTo>
                  <a:cubicBezTo>
                    <a:pt x="15" y="115"/>
                    <a:pt x="15" y="115"/>
                    <a:pt x="15" y="115"/>
                  </a:cubicBezTo>
                  <a:cubicBezTo>
                    <a:pt x="17" y="114"/>
                    <a:pt x="17" y="114"/>
                    <a:pt x="18" y="112"/>
                  </a:cubicBezTo>
                  <a:cubicBezTo>
                    <a:pt x="20" y="111"/>
                    <a:pt x="22" y="110"/>
                    <a:pt x="24" y="109"/>
                  </a:cubicBezTo>
                  <a:cubicBezTo>
                    <a:pt x="28" y="109"/>
                    <a:pt x="28" y="108"/>
                    <a:pt x="30" y="108"/>
                  </a:cubicBezTo>
                  <a:cubicBezTo>
                    <a:pt x="31" y="108"/>
                    <a:pt x="31" y="108"/>
                    <a:pt x="31" y="108"/>
                  </a:cubicBezTo>
                  <a:cubicBezTo>
                    <a:pt x="32" y="108"/>
                    <a:pt x="32" y="108"/>
                    <a:pt x="34" y="107"/>
                  </a:cubicBezTo>
                  <a:cubicBezTo>
                    <a:pt x="36" y="106"/>
                    <a:pt x="34" y="107"/>
                    <a:pt x="36" y="105"/>
                  </a:cubicBezTo>
                  <a:cubicBezTo>
                    <a:pt x="37" y="105"/>
                    <a:pt x="37" y="105"/>
                    <a:pt x="37" y="105"/>
                  </a:cubicBezTo>
                  <a:cubicBezTo>
                    <a:pt x="39" y="105"/>
                    <a:pt x="39" y="105"/>
                    <a:pt x="40" y="105"/>
                  </a:cubicBezTo>
                  <a:cubicBezTo>
                    <a:pt x="41" y="106"/>
                    <a:pt x="41" y="106"/>
                    <a:pt x="41" y="106"/>
                  </a:cubicBezTo>
                  <a:cubicBezTo>
                    <a:pt x="41" y="106"/>
                    <a:pt x="41" y="106"/>
                    <a:pt x="41" y="106"/>
                  </a:cubicBezTo>
                  <a:cubicBezTo>
                    <a:pt x="42" y="107"/>
                    <a:pt x="42" y="107"/>
                    <a:pt x="42" y="107"/>
                  </a:cubicBezTo>
                  <a:cubicBezTo>
                    <a:pt x="43" y="107"/>
                    <a:pt x="43" y="107"/>
                    <a:pt x="43" y="107"/>
                  </a:cubicBezTo>
                  <a:cubicBezTo>
                    <a:pt x="44" y="107"/>
                    <a:pt x="44" y="107"/>
                    <a:pt x="44" y="107"/>
                  </a:cubicBezTo>
                  <a:cubicBezTo>
                    <a:pt x="45" y="107"/>
                    <a:pt x="45" y="107"/>
                    <a:pt x="45" y="107"/>
                  </a:cubicBezTo>
                  <a:cubicBezTo>
                    <a:pt x="45" y="107"/>
                    <a:pt x="45" y="107"/>
                    <a:pt x="45" y="107"/>
                  </a:cubicBezTo>
                  <a:cubicBezTo>
                    <a:pt x="45" y="106"/>
                    <a:pt x="45" y="106"/>
                    <a:pt x="45" y="106"/>
                  </a:cubicBezTo>
                  <a:cubicBezTo>
                    <a:pt x="45" y="106"/>
                    <a:pt x="45" y="106"/>
                    <a:pt x="45" y="106"/>
                  </a:cubicBezTo>
                  <a:cubicBezTo>
                    <a:pt x="45" y="106"/>
                    <a:pt x="52" y="72"/>
                    <a:pt x="52" y="72"/>
                  </a:cubicBezTo>
                  <a:cubicBezTo>
                    <a:pt x="51" y="72"/>
                    <a:pt x="51" y="72"/>
                    <a:pt x="51" y="72"/>
                  </a:cubicBezTo>
                  <a:cubicBezTo>
                    <a:pt x="51" y="71"/>
                    <a:pt x="51" y="71"/>
                    <a:pt x="51" y="71"/>
                  </a:cubicBezTo>
                  <a:cubicBezTo>
                    <a:pt x="51" y="70"/>
                    <a:pt x="51" y="71"/>
                    <a:pt x="51" y="70"/>
                  </a:cubicBezTo>
                  <a:cubicBezTo>
                    <a:pt x="50" y="70"/>
                    <a:pt x="51" y="70"/>
                    <a:pt x="50" y="69"/>
                  </a:cubicBezTo>
                  <a:cubicBezTo>
                    <a:pt x="50" y="69"/>
                    <a:pt x="50" y="69"/>
                    <a:pt x="50" y="69"/>
                  </a:cubicBezTo>
                  <a:cubicBezTo>
                    <a:pt x="50" y="68"/>
                    <a:pt x="50" y="69"/>
                    <a:pt x="50" y="68"/>
                  </a:cubicBezTo>
                  <a:cubicBezTo>
                    <a:pt x="49" y="67"/>
                    <a:pt x="49" y="67"/>
                    <a:pt x="49" y="67"/>
                  </a:cubicBezTo>
                  <a:cubicBezTo>
                    <a:pt x="49" y="67"/>
                    <a:pt x="49" y="67"/>
                    <a:pt x="49" y="67"/>
                  </a:cubicBezTo>
                  <a:cubicBezTo>
                    <a:pt x="49" y="66"/>
                    <a:pt x="49" y="66"/>
                    <a:pt x="49" y="66"/>
                  </a:cubicBezTo>
                  <a:cubicBezTo>
                    <a:pt x="49" y="66"/>
                    <a:pt x="49" y="66"/>
                    <a:pt x="49" y="66"/>
                  </a:cubicBezTo>
                  <a:cubicBezTo>
                    <a:pt x="49" y="65"/>
                    <a:pt x="49" y="65"/>
                    <a:pt x="49" y="64"/>
                  </a:cubicBezTo>
                  <a:cubicBezTo>
                    <a:pt x="49" y="64"/>
                    <a:pt x="49" y="64"/>
                    <a:pt x="49" y="64"/>
                  </a:cubicBezTo>
                  <a:cubicBezTo>
                    <a:pt x="48" y="64"/>
                    <a:pt x="48" y="64"/>
                    <a:pt x="48" y="64"/>
                  </a:cubicBezTo>
                  <a:cubicBezTo>
                    <a:pt x="45" y="61"/>
                    <a:pt x="47" y="64"/>
                    <a:pt x="44" y="61"/>
                  </a:cubicBezTo>
                  <a:cubicBezTo>
                    <a:pt x="44" y="60"/>
                    <a:pt x="44" y="60"/>
                    <a:pt x="44" y="60"/>
                  </a:cubicBezTo>
                  <a:cubicBezTo>
                    <a:pt x="44" y="58"/>
                    <a:pt x="44" y="55"/>
                    <a:pt x="44" y="52"/>
                  </a:cubicBezTo>
                  <a:cubicBezTo>
                    <a:pt x="49" y="52"/>
                    <a:pt x="46" y="52"/>
                    <a:pt x="49" y="51"/>
                  </a:cubicBezTo>
                  <a:cubicBezTo>
                    <a:pt x="49" y="51"/>
                    <a:pt x="49" y="51"/>
                    <a:pt x="49" y="51"/>
                  </a:cubicBezTo>
                  <a:cubicBezTo>
                    <a:pt x="50" y="51"/>
                    <a:pt x="50" y="51"/>
                    <a:pt x="51" y="51"/>
                  </a:cubicBezTo>
                  <a:cubicBezTo>
                    <a:pt x="51" y="51"/>
                    <a:pt x="51" y="51"/>
                    <a:pt x="51" y="51"/>
                  </a:cubicBezTo>
                  <a:cubicBezTo>
                    <a:pt x="52" y="51"/>
                    <a:pt x="52" y="51"/>
                    <a:pt x="52" y="51"/>
                  </a:cubicBezTo>
                  <a:cubicBezTo>
                    <a:pt x="52" y="52"/>
                    <a:pt x="52" y="52"/>
                    <a:pt x="52" y="52"/>
                  </a:cubicBezTo>
                  <a:cubicBezTo>
                    <a:pt x="52" y="52"/>
                    <a:pt x="52" y="52"/>
                    <a:pt x="53" y="52"/>
                  </a:cubicBezTo>
                  <a:cubicBezTo>
                    <a:pt x="53" y="52"/>
                    <a:pt x="53" y="52"/>
                    <a:pt x="53" y="52"/>
                  </a:cubicBezTo>
                  <a:cubicBezTo>
                    <a:pt x="53" y="52"/>
                    <a:pt x="54" y="52"/>
                    <a:pt x="54" y="52"/>
                  </a:cubicBezTo>
                  <a:cubicBezTo>
                    <a:pt x="54" y="51"/>
                    <a:pt x="54" y="51"/>
                    <a:pt x="54" y="51"/>
                  </a:cubicBezTo>
                  <a:cubicBezTo>
                    <a:pt x="54" y="51"/>
                    <a:pt x="54" y="51"/>
                    <a:pt x="54" y="51"/>
                  </a:cubicBezTo>
                  <a:cubicBezTo>
                    <a:pt x="54" y="50"/>
                    <a:pt x="54" y="50"/>
                    <a:pt x="54" y="49"/>
                  </a:cubicBezTo>
                  <a:cubicBezTo>
                    <a:pt x="54" y="49"/>
                    <a:pt x="54" y="49"/>
                    <a:pt x="54" y="49"/>
                  </a:cubicBezTo>
                  <a:cubicBezTo>
                    <a:pt x="53" y="48"/>
                    <a:pt x="54" y="48"/>
                    <a:pt x="53" y="47"/>
                  </a:cubicBezTo>
                  <a:cubicBezTo>
                    <a:pt x="53" y="47"/>
                    <a:pt x="53" y="47"/>
                    <a:pt x="53" y="47"/>
                  </a:cubicBezTo>
                  <a:cubicBezTo>
                    <a:pt x="52" y="47"/>
                    <a:pt x="52" y="47"/>
                    <a:pt x="52" y="47"/>
                  </a:cubicBezTo>
                  <a:cubicBezTo>
                    <a:pt x="52" y="47"/>
                    <a:pt x="52" y="47"/>
                    <a:pt x="52" y="47"/>
                  </a:cubicBezTo>
                  <a:cubicBezTo>
                    <a:pt x="51" y="47"/>
                    <a:pt x="51" y="47"/>
                    <a:pt x="51" y="47"/>
                  </a:cubicBezTo>
                  <a:cubicBezTo>
                    <a:pt x="51" y="47"/>
                    <a:pt x="51" y="47"/>
                    <a:pt x="51" y="47"/>
                  </a:cubicBezTo>
                  <a:cubicBezTo>
                    <a:pt x="50" y="47"/>
                    <a:pt x="50" y="47"/>
                    <a:pt x="49" y="47"/>
                  </a:cubicBezTo>
                  <a:cubicBezTo>
                    <a:pt x="48" y="47"/>
                    <a:pt x="48" y="47"/>
                    <a:pt x="48" y="47"/>
                  </a:cubicBezTo>
                  <a:cubicBezTo>
                    <a:pt x="48" y="47"/>
                    <a:pt x="48" y="47"/>
                    <a:pt x="48" y="47"/>
                  </a:cubicBezTo>
                  <a:cubicBezTo>
                    <a:pt x="47" y="47"/>
                    <a:pt x="47" y="47"/>
                    <a:pt x="47" y="47"/>
                  </a:cubicBezTo>
                  <a:cubicBezTo>
                    <a:pt x="47" y="47"/>
                    <a:pt x="47" y="47"/>
                    <a:pt x="47" y="47"/>
                  </a:cubicBezTo>
                  <a:cubicBezTo>
                    <a:pt x="47" y="40"/>
                    <a:pt x="47" y="42"/>
                    <a:pt x="47" y="40"/>
                  </a:cubicBezTo>
                  <a:cubicBezTo>
                    <a:pt x="47" y="40"/>
                    <a:pt x="47" y="40"/>
                    <a:pt x="47" y="40"/>
                  </a:cubicBezTo>
                  <a:cubicBezTo>
                    <a:pt x="48" y="39"/>
                    <a:pt x="48" y="39"/>
                    <a:pt x="48" y="39"/>
                  </a:cubicBezTo>
                  <a:cubicBezTo>
                    <a:pt x="49" y="39"/>
                    <a:pt x="49" y="39"/>
                    <a:pt x="49" y="39"/>
                  </a:cubicBezTo>
                  <a:cubicBezTo>
                    <a:pt x="50" y="39"/>
                    <a:pt x="50" y="39"/>
                    <a:pt x="50" y="39"/>
                  </a:cubicBezTo>
                  <a:cubicBezTo>
                    <a:pt x="50" y="39"/>
                    <a:pt x="50" y="39"/>
                    <a:pt x="50" y="39"/>
                  </a:cubicBezTo>
                  <a:cubicBezTo>
                    <a:pt x="51" y="39"/>
                    <a:pt x="51" y="39"/>
                    <a:pt x="52" y="40"/>
                  </a:cubicBezTo>
                  <a:cubicBezTo>
                    <a:pt x="53" y="40"/>
                    <a:pt x="63" y="40"/>
                    <a:pt x="65" y="40"/>
                  </a:cubicBezTo>
                  <a:cubicBezTo>
                    <a:pt x="65" y="39"/>
                    <a:pt x="65" y="39"/>
                    <a:pt x="64" y="38"/>
                  </a:cubicBezTo>
                  <a:cubicBezTo>
                    <a:pt x="65" y="37"/>
                    <a:pt x="65" y="38"/>
                    <a:pt x="65" y="37"/>
                  </a:cubicBezTo>
                  <a:cubicBezTo>
                    <a:pt x="65" y="37"/>
                    <a:pt x="65" y="37"/>
                    <a:pt x="65" y="37"/>
                  </a:cubicBezTo>
                  <a:cubicBezTo>
                    <a:pt x="66" y="37"/>
                    <a:pt x="66" y="37"/>
                    <a:pt x="66" y="37"/>
                  </a:cubicBezTo>
                  <a:cubicBezTo>
                    <a:pt x="67" y="38"/>
                    <a:pt x="66" y="38"/>
                    <a:pt x="67" y="39"/>
                  </a:cubicBezTo>
                  <a:cubicBezTo>
                    <a:pt x="67" y="39"/>
                    <a:pt x="67" y="39"/>
                    <a:pt x="67" y="39"/>
                  </a:cubicBezTo>
                  <a:cubicBezTo>
                    <a:pt x="68" y="39"/>
                    <a:pt x="68" y="39"/>
                    <a:pt x="68" y="39"/>
                  </a:cubicBezTo>
                  <a:cubicBezTo>
                    <a:pt x="69" y="39"/>
                    <a:pt x="69" y="39"/>
                    <a:pt x="69" y="39"/>
                  </a:cubicBezTo>
                  <a:cubicBezTo>
                    <a:pt x="71" y="37"/>
                    <a:pt x="72" y="36"/>
                    <a:pt x="73" y="35"/>
                  </a:cubicBezTo>
                  <a:cubicBezTo>
                    <a:pt x="74" y="35"/>
                    <a:pt x="74" y="35"/>
                    <a:pt x="74" y="35"/>
                  </a:cubicBezTo>
                  <a:cubicBezTo>
                    <a:pt x="75" y="36"/>
                    <a:pt x="75" y="36"/>
                    <a:pt x="75" y="36"/>
                  </a:cubicBezTo>
                  <a:cubicBezTo>
                    <a:pt x="75" y="37"/>
                    <a:pt x="77" y="39"/>
                    <a:pt x="78" y="41"/>
                  </a:cubicBezTo>
                  <a:cubicBezTo>
                    <a:pt x="78" y="44"/>
                    <a:pt x="78" y="43"/>
                    <a:pt x="77" y="45"/>
                  </a:cubicBezTo>
                  <a:cubicBezTo>
                    <a:pt x="78" y="46"/>
                    <a:pt x="78" y="46"/>
                    <a:pt x="78" y="46"/>
                  </a:cubicBezTo>
                  <a:cubicBezTo>
                    <a:pt x="78" y="46"/>
                    <a:pt x="78" y="46"/>
                    <a:pt x="78" y="46"/>
                  </a:cubicBezTo>
                  <a:cubicBezTo>
                    <a:pt x="80" y="45"/>
                    <a:pt x="80" y="45"/>
                    <a:pt x="80" y="45"/>
                  </a:cubicBezTo>
                  <a:cubicBezTo>
                    <a:pt x="81" y="46"/>
                    <a:pt x="84" y="49"/>
                    <a:pt x="86" y="50"/>
                  </a:cubicBezTo>
                  <a:cubicBezTo>
                    <a:pt x="86" y="50"/>
                    <a:pt x="86" y="50"/>
                    <a:pt x="86" y="50"/>
                  </a:cubicBezTo>
                  <a:cubicBezTo>
                    <a:pt x="88" y="50"/>
                    <a:pt x="89" y="50"/>
                    <a:pt x="90" y="50"/>
                  </a:cubicBezTo>
                  <a:cubicBezTo>
                    <a:pt x="92" y="48"/>
                    <a:pt x="92" y="48"/>
                    <a:pt x="93" y="48"/>
                  </a:cubicBezTo>
                  <a:cubicBezTo>
                    <a:pt x="93" y="48"/>
                    <a:pt x="93" y="48"/>
                    <a:pt x="93" y="48"/>
                  </a:cubicBezTo>
                  <a:cubicBezTo>
                    <a:pt x="94" y="48"/>
                    <a:pt x="94" y="48"/>
                    <a:pt x="95" y="48"/>
                  </a:cubicBezTo>
                  <a:cubicBezTo>
                    <a:pt x="95" y="49"/>
                    <a:pt x="95" y="49"/>
                    <a:pt x="95" y="49"/>
                  </a:cubicBezTo>
                  <a:cubicBezTo>
                    <a:pt x="95" y="50"/>
                    <a:pt x="95" y="50"/>
                    <a:pt x="95" y="50"/>
                  </a:cubicBezTo>
                  <a:cubicBezTo>
                    <a:pt x="95" y="51"/>
                    <a:pt x="95" y="51"/>
                    <a:pt x="95" y="51"/>
                  </a:cubicBezTo>
                  <a:cubicBezTo>
                    <a:pt x="96" y="51"/>
                    <a:pt x="96" y="51"/>
                    <a:pt x="96" y="51"/>
                  </a:cubicBezTo>
                  <a:cubicBezTo>
                    <a:pt x="97" y="50"/>
                    <a:pt x="96" y="50"/>
                    <a:pt x="97" y="49"/>
                  </a:cubicBezTo>
                  <a:cubicBezTo>
                    <a:pt x="98" y="48"/>
                    <a:pt x="99" y="48"/>
                    <a:pt x="100" y="46"/>
                  </a:cubicBezTo>
                  <a:cubicBezTo>
                    <a:pt x="102" y="45"/>
                    <a:pt x="102" y="45"/>
                    <a:pt x="103" y="45"/>
                  </a:cubicBezTo>
                  <a:cubicBezTo>
                    <a:pt x="104" y="45"/>
                    <a:pt x="104" y="45"/>
                    <a:pt x="104" y="45"/>
                  </a:cubicBezTo>
                  <a:cubicBezTo>
                    <a:pt x="105" y="44"/>
                    <a:pt x="105" y="44"/>
                    <a:pt x="106" y="43"/>
                  </a:cubicBezTo>
                  <a:cubicBezTo>
                    <a:pt x="107" y="43"/>
                    <a:pt x="107" y="43"/>
                    <a:pt x="107" y="43"/>
                  </a:cubicBezTo>
                  <a:cubicBezTo>
                    <a:pt x="108" y="43"/>
                    <a:pt x="107" y="43"/>
                    <a:pt x="109" y="43"/>
                  </a:cubicBezTo>
                  <a:cubicBezTo>
                    <a:pt x="110" y="42"/>
                    <a:pt x="110" y="42"/>
                    <a:pt x="111" y="41"/>
                  </a:cubicBezTo>
                  <a:cubicBezTo>
                    <a:pt x="112" y="39"/>
                    <a:pt x="111" y="39"/>
                    <a:pt x="112" y="38"/>
                  </a:cubicBezTo>
                  <a:cubicBezTo>
                    <a:pt x="113" y="37"/>
                    <a:pt x="113" y="37"/>
                    <a:pt x="114" y="37"/>
                  </a:cubicBezTo>
                  <a:cubicBezTo>
                    <a:pt x="116" y="36"/>
                    <a:pt x="116" y="36"/>
                    <a:pt x="117" y="35"/>
                  </a:cubicBezTo>
                  <a:cubicBezTo>
                    <a:pt x="118" y="35"/>
                    <a:pt x="118" y="35"/>
                    <a:pt x="118" y="35"/>
                  </a:cubicBezTo>
                  <a:cubicBezTo>
                    <a:pt x="119" y="35"/>
                    <a:pt x="119" y="35"/>
                    <a:pt x="119" y="35"/>
                  </a:cubicBezTo>
                  <a:cubicBezTo>
                    <a:pt x="119" y="34"/>
                    <a:pt x="119" y="34"/>
                    <a:pt x="119" y="34"/>
                  </a:cubicBezTo>
                  <a:cubicBezTo>
                    <a:pt x="119" y="33"/>
                    <a:pt x="119" y="33"/>
                    <a:pt x="119" y="33"/>
                  </a:cubicBezTo>
                  <a:cubicBezTo>
                    <a:pt x="119" y="32"/>
                    <a:pt x="119" y="32"/>
                    <a:pt x="119" y="32"/>
                  </a:cubicBezTo>
                  <a:cubicBezTo>
                    <a:pt x="117" y="32"/>
                    <a:pt x="114" y="32"/>
                    <a:pt x="112" y="31"/>
                  </a:cubicBezTo>
                  <a:cubicBezTo>
                    <a:pt x="112" y="31"/>
                    <a:pt x="112" y="31"/>
                    <a:pt x="112" y="31"/>
                  </a:cubicBezTo>
                  <a:cubicBezTo>
                    <a:pt x="112" y="31"/>
                    <a:pt x="112" y="31"/>
                    <a:pt x="112" y="31"/>
                  </a:cubicBezTo>
                  <a:cubicBezTo>
                    <a:pt x="112" y="30"/>
                    <a:pt x="112" y="30"/>
                    <a:pt x="112" y="29"/>
                  </a:cubicBezTo>
                  <a:cubicBezTo>
                    <a:pt x="112" y="27"/>
                    <a:pt x="111" y="25"/>
                    <a:pt x="110" y="23"/>
                  </a:cubicBezTo>
                  <a:cubicBezTo>
                    <a:pt x="110" y="21"/>
                    <a:pt x="110" y="21"/>
                    <a:pt x="110" y="19"/>
                  </a:cubicBezTo>
                  <a:cubicBezTo>
                    <a:pt x="109" y="18"/>
                    <a:pt x="109" y="18"/>
                    <a:pt x="109" y="18"/>
                  </a:cubicBezTo>
                  <a:cubicBezTo>
                    <a:pt x="107" y="16"/>
                    <a:pt x="106" y="16"/>
                    <a:pt x="105" y="14"/>
                  </a:cubicBezTo>
                  <a:cubicBezTo>
                    <a:pt x="104" y="13"/>
                    <a:pt x="104" y="13"/>
                    <a:pt x="104" y="13"/>
                  </a:cubicBezTo>
                  <a:cubicBezTo>
                    <a:pt x="103" y="12"/>
                    <a:pt x="103" y="12"/>
                    <a:pt x="103" y="12"/>
                  </a:cubicBezTo>
                  <a:cubicBezTo>
                    <a:pt x="103" y="11"/>
                    <a:pt x="103" y="11"/>
                    <a:pt x="103" y="11"/>
                  </a:cubicBezTo>
                  <a:cubicBezTo>
                    <a:pt x="104" y="11"/>
                    <a:pt x="104" y="11"/>
                    <a:pt x="104" y="11"/>
                  </a:cubicBezTo>
                  <a:cubicBezTo>
                    <a:pt x="105" y="12"/>
                    <a:pt x="105" y="12"/>
                    <a:pt x="105" y="12"/>
                  </a:cubicBezTo>
                  <a:cubicBezTo>
                    <a:pt x="105" y="12"/>
                    <a:pt x="105" y="12"/>
                    <a:pt x="105" y="12"/>
                  </a:cubicBezTo>
                  <a:cubicBezTo>
                    <a:pt x="106" y="13"/>
                    <a:pt x="106" y="13"/>
                    <a:pt x="106" y="13"/>
                  </a:cubicBezTo>
                  <a:cubicBezTo>
                    <a:pt x="107" y="13"/>
                    <a:pt x="109" y="13"/>
                    <a:pt x="110" y="13"/>
                  </a:cubicBezTo>
                  <a:cubicBezTo>
                    <a:pt x="111" y="13"/>
                    <a:pt x="110" y="13"/>
                    <a:pt x="111" y="13"/>
                  </a:cubicBezTo>
                  <a:cubicBezTo>
                    <a:pt x="111" y="14"/>
                    <a:pt x="111" y="14"/>
                    <a:pt x="111" y="14"/>
                  </a:cubicBezTo>
                  <a:cubicBezTo>
                    <a:pt x="112" y="15"/>
                    <a:pt x="112" y="15"/>
                    <a:pt x="112" y="15"/>
                  </a:cubicBezTo>
                  <a:cubicBezTo>
                    <a:pt x="114" y="15"/>
                    <a:pt x="115" y="15"/>
                    <a:pt x="116" y="15"/>
                  </a:cubicBezTo>
                  <a:cubicBezTo>
                    <a:pt x="117" y="15"/>
                    <a:pt x="117" y="15"/>
                    <a:pt x="118" y="15"/>
                  </a:cubicBezTo>
                  <a:cubicBezTo>
                    <a:pt x="119" y="15"/>
                    <a:pt x="119" y="15"/>
                    <a:pt x="119" y="15"/>
                  </a:cubicBezTo>
                  <a:cubicBezTo>
                    <a:pt x="120" y="15"/>
                    <a:pt x="120" y="15"/>
                    <a:pt x="120" y="15"/>
                  </a:cubicBezTo>
                  <a:cubicBezTo>
                    <a:pt x="120" y="15"/>
                    <a:pt x="120" y="15"/>
                    <a:pt x="120" y="15"/>
                  </a:cubicBezTo>
                  <a:cubicBezTo>
                    <a:pt x="122" y="17"/>
                    <a:pt x="123" y="18"/>
                    <a:pt x="124" y="19"/>
                  </a:cubicBezTo>
                  <a:cubicBezTo>
                    <a:pt x="125" y="19"/>
                    <a:pt x="125" y="19"/>
                    <a:pt x="125" y="19"/>
                  </a:cubicBezTo>
                  <a:cubicBezTo>
                    <a:pt x="126" y="18"/>
                    <a:pt x="126" y="18"/>
                    <a:pt x="126" y="18"/>
                  </a:cubicBezTo>
                  <a:cubicBezTo>
                    <a:pt x="126" y="16"/>
                    <a:pt x="126" y="15"/>
                    <a:pt x="127" y="14"/>
                  </a:cubicBezTo>
                  <a:cubicBezTo>
                    <a:pt x="127" y="14"/>
                    <a:pt x="127" y="14"/>
                    <a:pt x="127" y="14"/>
                  </a:cubicBezTo>
                  <a:cubicBezTo>
                    <a:pt x="128" y="14"/>
                    <a:pt x="128" y="14"/>
                    <a:pt x="128" y="14"/>
                  </a:cubicBezTo>
                  <a:cubicBezTo>
                    <a:pt x="129" y="13"/>
                    <a:pt x="128" y="13"/>
                    <a:pt x="129" y="13"/>
                  </a:cubicBezTo>
                  <a:cubicBezTo>
                    <a:pt x="130" y="12"/>
                    <a:pt x="130" y="12"/>
                    <a:pt x="130" y="12"/>
                  </a:cubicBezTo>
                  <a:cubicBezTo>
                    <a:pt x="133" y="13"/>
                    <a:pt x="133" y="13"/>
                    <a:pt x="133" y="13"/>
                  </a:cubicBezTo>
                  <a:cubicBezTo>
                    <a:pt x="133" y="13"/>
                    <a:pt x="137" y="12"/>
                    <a:pt x="140" y="11"/>
                  </a:cubicBezTo>
                  <a:cubicBezTo>
                    <a:pt x="141" y="10"/>
                    <a:pt x="141" y="10"/>
                    <a:pt x="141" y="10"/>
                  </a:cubicBezTo>
                  <a:cubicBezTo>
                    <a:pt x="142" y="9"/>
                    <a:pt x="142" y="9"/>
                    <a:pt x="142" y="9"/>
                  </a:cubicBezTo>
                  <a:cubicBezTo>
                    <a:pt x="143" y="8"/>
                    <a:pt x="143" y="8"/>
                    <a:pt x="143" y="8"/>
                  </a:cubicBezTo>
                  <a:cubicBezTo>
                    <a:pt x="144" y="9"/>
                    <a:pt x="145" y="9"/>
                    <a:pt x="146" y="8"/>
                  </a:cubicBezTo>
                  <a:cubicBezTo>
                    <a:pt x="146" y="8"/>
                    <a:pt x="146" y="7"/>
                    <a:pt x="147" y="7"/>
                  </a:cubicBezTo>
                  <a:cubicBezTo>
                    <a:pt x="149" y="5"/>
                    <a:pt x="149" y="6"/>
                    <a:pt x="150" y="4"/>
                  </a:cubicBezTo>
                  <a:cubicBezTo>
                    <a:pt x="150" y="4"/>
                    <a:pt x="150" y="4"/>
                    <a:pt x="150" y="4"/>
                  </a:cubicBezTo>
                  <a:cubicBezTo>
                    <a:pt x="150" y="3"/>
                    <a:pt x="150" y="3"/>
                    <a:pt x="150" y="3"/>
                  </a:cubicBezTo>
                  <a:cubicBezTo>
                    <a:pt x="150" y="2"/>
                    <a:pt x="150" y="2"/>
                    <a:pt x="150" y="1"/>
                  </a:cubicBezTo>
                  <a:cubicBezTo>
                    <a:pt x="149" y="1"/>
                    <a:pt x="149" y="1"/>
                    <a:pt x="149" y="1"/>
                  </a:cubicBezTo>
                  <a:cubicBezTo>
                    <a:pt x="149" y="1"/>
                    <a:pt x="149" y="1"/>
                    <a:pt x="149" y="1"/>
                  </a:cubicBezTo>
                  <a:cubicBezTo>
                    <a:pt x="150" y="1"/>
                    <a:pt x="150" y="1"/>
                    <a:pt x="150" y="1"/>
                  </a:cubicBezTo>
                  <a:cubicBezTo>
                    <a:pt x="151" y="1"/>
                    <a:pt x="151" y="1"/>
                    <a:pt x="151" y="1"/>
                  </a:cubicBezTo>
                  <a:cubicBezTo>
                    <a:pt x="152" y="1"/>
                    <a:pt x="152" y="1"/>
                    <a:pt x="152" y="1"/>
                  </a:cubicBezTo>
                  <a:cubicBezTo>
                    <a:pt x="153" y="1"/>
                    <a:pt x="153" y="1"/>
                    <a:pt x="153" y="1"/>
                  </a:cubicBezTo>
                  <a:cubicBezTo>
                    <a:pt x="153" y="1"/>
                    <a:pt x="153" y="1"/>
                    <a:pt x="153" y="1"/>
                  </a:cubicBezTo>
                  <a:cubicBezTo>
                    <a:pt x="154" y="0"/>
                    <a:pt x="154" y="0"/>
                    <a:pt x="154" y="0"/>
                  </a:cubicBezTo>
                  <a:cubicBezTo>
                    <a:pt x="155" y="0"/>
                    <a:pt x="155" y="0"/>
                    <a:pt x="155" y="0"/>
                  </a:cubicBezTo>
                  <a:cubicBezTo>
                    <a:pt x="156" y="0"/>
                    <a:pt x="156" y="0"/>
                    <a:pt x="156" y="0"/>
                  </a:cubicBezTo>
                  <a:cubicBezTo>
                    <a:pt x="156" y="1"/>
                    <a:pt x="156" y="1"/>
                    <a:pt x="156" y="1"/>
                  </a:cubicBezTo>
                  <a:cubicBezTo>
                    <a:pt x="157" y="2"/>
                    <a:pt x="157" y="2"/>
                    <a:pt x="157" y="2"/>
                  </a:cubicBezTo>
                  <a:cubicBezTo>
                    <a:pt x="157" y="5"/>
                    <a:pt x="157" y="3"/>
                    <a:pt x="157" y="6"/>
                  </a:cubicBezTo>
                  <a:cubicBezTo>
                    <a:pt x="156" y="8"/>
                    <a:pt x="157" y="6"/>
                    <a:pt x="156" y="8"/>
                  </a:cubicBezTo>
                  <a:cubicBezTo>
                    <a:pt x="155" y="8"/>
                    <a:pt x="155" y="8"/>
                    <a:pt x="155" y="8"/>
                  </a:cubicBezTo>
                  <a:cubicBezTo>
                    <a:pt x="156" y="8"/>
                    <a:pt x="156" y="8"/>
                    <a:pt x="156" y="8"/>
                  </a:cubicBezTo>
                  <a:cubicBezTo>
                    <a:pt x="157" y="9"/>
                    <a:pt x="156" y="9"/>
                    <a:pt x="158" y="9"/>
                  </a:cubicBezTo>
                  <a:cubicBezTo>
                    <a:pt x="158" y="9"/>
                    <a:pt x="158" y="9"/>
                    <a:pt x="158" y="9"/>
                  </a:cubicBezTo>
                  <a:cubicBezTo>
                    <a:pt x="159" y="9"/>
                    <a:pt x="159" y="9"/>
                    <a:pt x="159" y="9"/>
                  </a:cubicBezTo>
                  <a:cubicBezTo>
                    <a:pt x="160" y="10"/>
                    <a:pt x="160" y="10"/>
                    <a:pt x="160" y="10"/>
                  </a:cubicBezTo>
                  <a:cubicBezTo>
                    <a:pt x="160" y="10"/>
                    <a:pt x="160" y="10"/>
                    <a:pt x="160" y="10"/>
                  </a:cubicBezTo>
                  <a:cubicBezTo>
                    <a:pt x="160" y="11"/>
                    <a:pt x="160" y="11"/>
                    <a:pt x="160" y="12"/>
                  </a:cubicBezTo>
                  <a:cubicBezTo>
                    <a:pt x="160" y="12"/>
                    <a:pt x="160" y="12"/>
                    <a:pt x="161" y="12"/>
                  </a:cubicBezTo>
                  <a:cubicBezTo>
                    <a:pt x="161" y="13"/>
                    <a:pt x="161" y="14"/>
                    <a:pt x="162" y="14"/>
                  </a:cubicBezTo>
                  <a:cubicBezTo>
                    <a:pt x="162" y="15"/>
                    <a:pt x="162" y="15"/>
                    <a:pt x="162" y="15"/>
                  </a:cubicBezTo>
                  <a:cubicBezTo>
                    <a:pt x="162" y="15"/>
                    <a:pt x="162" y="15"/>
                    <a:pt x="162" y="15"/>
                  </a:cubicBezTo>
                  <a:cubicBezTo>
                    <a:pt x="162" y="16"/>
                    <a:pt x="162" y="15"/>
                    <a:pt x="162" y="16"/>
                  </a:cubicBezTo>
                  <a:cubicBezTo>
                    <a:pt x="161" y="17"/>
                    <a:pt x="161" y="17"/>
                    <a:pt x="161" y="17"/>
                  </a:cubicBezTo>
                  <a:cubicBezTo>
                    <a:pt x="161" y="18"/>
                    <a:pt x="161" y="18"/>
                    <a:pt x="161" y="18"/>
                  </a:cubicBezTo>
                  <a:cubicBezTo>
                    <a:pt x="160" y="18"/>
                    <a:pt x="160" y="18"/>
                    <a:pt x="159" y="19"/>
                  </a:cubicBezTo>
                  <a:cubicBezTo>
                    <a:pt x="159" y="20"/>
                    <a:pt x="159" y="20"/>
                    <a:pt x="159" y="21"/>
                  </a:cubicBezTo>
                  <a:cubicBezTo>
                    <a:pt x="158" y="24"/>
                    <a:pt x="157" y="26"/>
                    <a:pt x="157" y="29"/>
                  </a:cubicBezTo>
                  <a:cubicBezTo>
                    <a:pt x="158" y="30"/>
                    <a:pt x="157" y="29"/>
                    <a:pt x="158" y="32"/>
                  </a:cubicBezTo>
                  <a:cubicBezTo>
                    <a:pt x="159" y="33"/>
                    <a:pt x="159" y="33"/>
                    <a:pt x="160" y="33"/>
                  </a:cubicBezTo>
                  <a:cubicBezTo>
                    <a:pt x="160" y="35"/>
                    <a:pt x="160" y="35"/>
                    <a:pt x="160" y="38"/>
                  </a:cubicBezTo>
                  <a:cubicBezTo>
                    <a:pt x="160" y="38"/>
                    <a:pt x="160" y="38"/>
                    <a:pt x="160" y="38"/>
                  </a:cubicBezTo>
                  <a:cubicBezTo>
                    <a:pt x="161" y="38"/>
                    <a:pt x="161" y="38"/>
                    <a:pt x="161" y="38"/>
                  </a:cubicBezTo>
                  <a:cubicBezTo>
                    <a:pt x="161" y="38"/>
                    <a:pt x="161" y="38"/>
                    <a:pt x="161" y="38"/>
                  </a:cubicBezTo>
                  <a:cubicBezTo>
                    <a:pt x="161" y="39"/>
                    <a:pt x="161" y="39"/>
                    <a:pt x="161" y="39"/>
                  </a:cubicBezTo>
                  <a:cubicBezTo>
                    <a:pt x="162" y="40"/>
                    <a:pt x="161" y="40"/>
                    <a:pt x="162" y="40"/>
                  </a:cubicBezTo>
                  <a:cubicBezTo>
                    <a:pt x="163" y="41"/>
                    <a:pt x="163" y="40"/>
                    <a:pt x="164" y="42"/>
                  </a:cubicBezTo>
                  <a:cubicBezTo>
                    <a:pt x="165" y="42"/>
                    <a:pt x="165" y="42"/>
                    <a:pt x="165" y="42"/>
                  </a:cubicBezTo>
                  <a:cubicBezTo>
                    <a:pt x="165" y="42"/>
                    <a:pt x="165" y="42"/>
                    <a:pt x="165" y="42"/>
                  </a:cubicBezTo>
                  <a:cubicBezTo>
                    <a:pt x="166" y="43"/>
                    <a:pt x="166" y="43"/>
                    <a:pt x="166" y="43"/>
                  </a:cubicBezTo>
                  <a:cubicBezTo>
                    <a:pt x="168" y="44"/>
                    <a:pt x="167" y="44"/>
                    <a:pt x="169" y="44"/>
                  </a:cubicBezTo>
                  <a:cubicBezTo>
                    <a:pt x="169" y="45"/>
                    <a:pt x="169" y="45"/>
                    <a:pt x="170" y="45"/>
                  </a:cubicBezTo>
                  <a:cubicBezTo>
                    <a:pt x="170" y="45"/>
                    <a:pt x="170" y="45"/>
                    <a:pt x="171" y="45"/>
                  </a:cubicBezTo>
                  <a:cubicBezTo>
                    <a:pt x="172" y="45"/>
                    <a:pt x="171" y="45"/>
                    <a:pt x="172" y="45"/>
                  </a:cubicBezTo>
                  <a:cubicBezTo>
                    <a:pt x="173" y="45"/>
                    <a:pt x="173" y="45"/>
                    <a:pt x="174" y="44"/>
                  </a:cubicBezTo>
                  <a:cubicBezTo>
                    <a:pt x="174" y="44"/>
                    <a:pt x="174" y="44"/>
                    <a:pt x="174" y="44"/>
                  </a:cubicBezTo>
                  <a:cubicBezTo>
                    <a:pt x="174" y="44"/>
                    <a:pt x="174" y="44"/>
                    <a:pt x="174" y="44"/>
                  </a:cubicBezTo>
                  <a:cubicBezTo>
                    <a:pt x="174" y="43"/>
                    <a:pt x="174" y="43"/>
                    <a:pt x="174" y="43"/>
                  </a:cubicBezTo>
                  <a:cubicBezTo>
                    <a:pt x="174" y="42"/>
                    <a:pt x="174" y="42"/>
                    <a:pt x="174" y="42"/>
                  </a:cubicBezTo>
                  <a:cubicBezTo>
                    <a:pt x="175" y="42"/>
                    <a:pt x="175" y="42"/>
                    <a:pt x="175" y="42"/>
                  </a:cubicBezTo>
                  <a:cubicBezTo>
                    <a:pt x="175" y="42"/>
                    <a:pt x="175" y="42"/>
                    <a:pt x="175" y="42"/>
                  </a:cubicBezTo>
                  <a:cubicBezTo>
                    <a:pt x="176" y="41"/>
                    <a:pt x="175" y="42"/>
                    <a:pt x="176" y="41"/>
                  </a:cubicBezTo>
                  <a:cubicBezTo>
                    <a:pt x="176" y="41"/>
                    <a:pt x="176" y="41"/>
                    <a:pt x="176" y="41"/>
                  </a:cubicBezTo>
                  <a:cubicBezTo>
                    <a:pt x="176" y="41"/>
                    <a:pt x="176" y="41"/>
                    <a:pt x="176" y="41"/>
                  </a:cubicBezTo>
                  <a:cubicBezTo>
                    <a:pt x="177" y="41"/>
                    <a:pt x="177" y="41"/>
                    <a:pt x="178" y="42"/>
                  </a:cubicBezTo>
                  <a:cubicBezTo>
                    <a:pt x="178" y="42"/>
                    <a:pt x="178" y="42"/>
                    <a:pt x="178" y="42"/>
                  </a:cubicBezTo>
                  <a:cubicBezTo>
                    <a:pt x="179" y="42"/>
                    <a:pt x="178" y="42"/>
                    <a:pt x="179" y="42"/>
                  </a:cubicBezTo>
                  <a:cubicBezTo>
                    <a:pt x="179" y="42"/>
                    <a:pt x="179" y="42"/>
                    <a:pt x="179" y="42"/>
                  </a:cubicBezTo>
                  <a:cubicBezTo>
                    <a:pt x="180" y="41"/>
                    <a:pt x="180" y="41"/>
                    <a:pt x="180" y="41"/>
                  </a:cubicBezTo>
                  <a:cubicBezTo>
                    <a:pt x="180" y="40"/>
                    <a:pt x="180" y="40"/>
                    <a:pt x="180" y="40"/>
                  </a:cubicBezTo>
                  <a:cubicBezTo>
                    <a:pt x="181" y="40"/>
                    <a:pt x="181" y="40"/>
                    <a:pt x="182" y="40"/>
                  </a:cubicBezTo>
                  <a:cubicBezTo>
                    <a:pt x="183" y="40"/>
                    <a:pt x="183" y="40"/>
                    <a:pt x="184" y="40"/>
                  </a:cubicBezTo>
                  <a:cubicBezTo>
                    <a:pt x="185" y="40"/>
                    <a:pt x="185" y="40"/>
                    <a:pt x="185" y="40"/>
                  </a:cubicBezTo>
                  <a:cubicBezTo>
                    <a:pt x="185" y="39"/>
                    <a:pt x="186" y="39"/>
                    <a:pt x="186" y="38"/>
                  </a:cubicBezTo>
                  <a:cubicBezTo>
                    <a:pt x="187" y="37"/>
                    <a:pt x="187" y="37"/>
                    <a:pt x="187" y="37"/>
                  </a:cubicBezTo>
                  <a:cubicBezTo>
                    <a:pt x="188" y="37"/>
                    <a:pt x="188" y="37"/>
                    <a:pt x="188" y="37"/>
                  </a:cubicBezTo>
                  <a:cubicBezTo>
                    <a:pt x="189" y="37"/>
                    <a:pt x="188" y="37"/>
                    <a:pt x="189" y="36"/>
                  </a:cubicBezTo>
                  <a:cubicBezTo>
                    <a:pt x="190" y="36"/>
                    <a:pt x="190" y="36"/>
                    <a:pt x="190" y="36"/>
                  </a:cubicBezTo>
                  <a:cubicBezTo>
                    <a:pt x="190" y="37"/>
                    <a:pt x="190" y="37"/>
                    <a:pt x="190" y="37"/>
                  </a:cubicBezTo>
                  <a:cubicBezTo>
                    <a:pt x="191" y="37"/>
                    <a:pt x="191" y="37"/>
                    <a:pt x="191" y="37"/>
                  </a:cubicBezTo>
                  <a:cubicBezTo>
                    <a:pt x="191" y="37"/>
                    <a:pt x="192" y="38"/>
                    <a:pt x="193" y="38"/>
                  </a:cubicBezTo>
                  <a:cubicBezTo>
                    <a:pt x="195" y="38"/>
                    <a:pt x="193" y="38"/>
                    <a:pt x="195" y="37"/>
                  </a:cubicBezTo>
                  <a:cubicBezTo>
                    <a:pt x="196" y="38"/>
                    <a:pt x="196" y="38"/>
                    <a:pt x="196" y="38"/>
                  </a:cubicBezTo>
                  <a:cubicBezTo>
                    <a:pt x="196" y="37"/>
                    <a:pt x="196" y="37"/>
                    <a:pt x="197" y="37"/>
                  </a:cubicBezTo>
                  <a:close/>
                  <a:moveTo>
                    <a:pt x="266" y="37"/>
                  </a:moveTo>
                  <a:cubicBezTo>
                    <a:pt x="265" y="38"/>
                    <a:pt x="265" y="38"/>
                    <a:pt x="265" y="38"/>
                  </a:cubicBezTo>
                  <a:cubicBezTo>
                    <a:pt x="264" y="38"/>
                    <a:pt x="264" y="38"/>
                    <a:pt x="264" y="38"/>
                  </a:cubicBezTo>
                  <a:cubicBezTo>
                    <a:pt x="264" y="36"/>
                    <a:pt x="264" y="36"/>
                    <a:pt x="264" y="36"/>
                  </a:cubicBezTo>
                  <a:cubicBezTo>
                    <a:pt x="264" y="35"/>
                    <a:pt x="264" y="35"/>
                    <a:pt x="264" y="35"/>
                  </a:cubicBezTo>
                  <a:cubicBezTo>
                    <a:pt x="265" y="35"/>
                    <a:pt x="265" y="35"/>
                    <a:pt x="265" y="35"/>
                  </a:cubicBezTo>
                  <a:cubicBezTo>
                    <a:pt x="265" y="35"/>
                    <a:pt x="265" y="35"/>
                    <a:pt x="265" y="35"/>
                  </a:cubicBezTo>
                  <a:cubicBezTo>
                    <a:pt x="265" y="35"/>
                    <a:pt x="265" y="35"/>
                    <a:pt x="265" y="35"/>
                  </a:cubicBezTo>
                  <a:cubicBezTo>
                    <a:pt x="266" y="37"/>
                    <a:pt x="266" y="37"/>
                    <a:pt x="266" y="37"/>
                  </a:cubicBezTo>
                  <a:close/>
                  <a:moveTo>
                    <a:pt x="268" y="54"/>
                  </a:moveTo>
                  <a:cubicBezTo>
                    <a:pt x="266" y="55"/>
                    <a:pt x="266" y="55"/>
                    <a:pt x="266" y="55"/>
                  </a:cubicBezTo>
                  <a:cubicBezTo>
                    <a:pt x="266" y="54"/>
                    <a:pt x="266" y="54"/>
                    <a:pt x="266" y="54"/>
                  </a:cubicBezTo>
                  <a:cubicBezTo>
                    <a:pt x="266" y="53"/>
                    <a:pt x="266" y="53"/>
                    <a:pt x="266" y="53"/>
                  </a:cubicBezTo>
                  <a:cubicBezTo>
                    <a:pt x="266" y="52"/>
                    <a:pt x="266" y="52"/>
                    <a:pt x="266" y="52"/>
                  </a:cubicBezTo>
                  <a:cubicBezTo>
                    <a:pt x="268" y="52"/>
                    <a:pt x="268" y="52"/>
                    <a:pt x="268" y="52"/>
                  </a:cubicBezTo>
                  <a:cubicBezTo>
                    <a:pt x="268" y="52"/>
                    <a:pt x="268" y="52"/>
                    <a:pt x="268" y="52"/>
                  </a:cubicBezTo>
                  <a:cubicBezTo>
                    <a:pt x="269" y="52"/>
                    <a:pt x="269" y="52"/>
                    <a:pt x="269" y="52"/>
                  </a:cubicBezTo>
                  <a:cubicBezTo>
                    <a:pt x="269" y="52"/>
                    <a:pt x="269" y="52"/>
                    <a:pt x="269" y="52"/>
                  </a:cubicBezTo>
                  <a:cubicBezTo>
                    <a:pt x="269" y="53"/>
                    <a:pt x="269" y="53"/>
                    <a:pt x="269" y="53"/>
                  </a:cubicBezTo>
                  <a:cubicBezTo>
                    <a:pt x="268" y="54"/>
                    <a:pt x="268" y="54"/>
                    <a:pt x="268" y="54"/>
                  </a:cubicBezTo>
                  <a:close/>
                  <a:moveTo>
                    <a:pt x="264" y="57"/>
                  </a:moveTo>
                  <a:cubicBezTo>
                    <a:pt x="264" y="59"/>
                    <a:pt x="264" y="59"/>
                    <a:pt x="264" y="59"/>
                  </a:cubicBezTo>
                  <a:cubicBezTo>
                    <a:pt x="262" y="58"/>
                    <a:pt x="262" y="58"/>
                    <a:pt x="262" y="58"/>
                  </a:cubicBezTo>
                  <a:cubicBezTo>
                    <a:pt x="262" y="57"/>
                    <a:pt x="262" y="57"/>
                    <a:pt x="262" y="57"/>
                  </a:cubicBezTo>
                  <a:cubicBezTo>
                    <a:pt x="263" y="56"/>
                    <a:pt x="263" y="56"/>
                    <a:pt x="263" y="56"/>
                  </a:cubicBezTo>
                  <a:cubicBezTo>
                    <a:pt x="264" y="55"/>
                    <a:pt x="264" y="55"/>
                    <a:pt x="264" y="55"/>
                  </a:cubicBezTo>
                  <a:cubicBezTo>
                    <a:pt x="265" y="54"/>
                    <a:pt x="264" y="54"/>
                    <a:pt x="265" y="53"/>
                  </a:cubicBezTo>
                  <a:cubicBezTo>
                    <a:pt x="265" y="52"/>
                    <a:pt x="265" y="52"/>
                    <a:pt x="265" y="52"/>
                  </a:cubicBezTo>
                  <a:cubicBezTo>
                    <a:pt x="265" y="52"/>
                    <a:pt x="265" y="52"/>
                    <a:pt x="265" y="52"/>
                  </a:cubicBezTo>
                  <a:cubicBezTo>
                    <a:pt x="265" y="52"/>
                    <a:pt x="265" y="52"/>
                    <a:pt x="265" y="52"/>
                  </a:cubicBezTo>
                  <a:cubicBezTo>
                    <a:pt x="265" y="55"/>
                    <a:pt x="265" y="54"/>
                    <a:pt x="266" y="56"/>
                  </a:cubicBezTo>
                  <a:cubicBezTo>
                    <a:pt x="264" y="57"/>
                    <a:pt x="264" y="57"/>
                    <a:pt x="264" y="57"/>
                  </a:cubicBezTo>
                  <a:close/>
                  <a:moveTo>
                    <a:pt x="272" y="56"/>
                  </a:moveTo>
                  <a:cubicBezTo>
                    <a:pt x="273" y="56"/>
                    <a:pt x="273" y="56"/>
                    <a:pt x="273" y="56"/>
                  </a:cubicBezTo>
                  <a:cubicBezTo>
                    <a:pt x="271" y="59"/>
                    <a:pt x="271" y="59"/>
                    <a:pt x="271" y="59"/>
                  </a:cubicBezTo>
                  <a:cubicBezTo>
                    <a:pt x="270" y="59"/>
                    <a:pt x="270" y="59"/>
                    <a:pt x="270" y="59"/>
                  </a:cubicBezTo>
                  <a:cubicBezTo>
                    <a:pt x="269" y="59"/>
                    <a:pt x="269" y="59"/>
                    <a:pt x="269" y="59"/>
                  </a:cubicBezTo>
                  <a:cubicBezTo>
                    <a:pt x="268" y="58"/>
                    <a:pt x="268" y="58"/>
                    <a:pt x="268" y="58"/>
                  </a:cubicBezTo>
                  <a:cubicBezTo>
                    <a:pt x="266" y="59"/>
                    <a:pt x="266" y="59"/>
                    <a:pt x="266" y="59"/>
                  </a:cubicBezTo>
                  <a:cubicBezTo>
                    <a:pt x="265" y="58"/>
                    <a:pt x="265" y="58"/>
                    <a:pt x="265" y="58"/>
                  </a:cubicBezTo>
                  <a:cubicBezTo>
                    <a:pt x="265" y="57"/>
                    <a:pt x="265" y="57"/>
                    <a:pt x="265" y="57"/>
                  </a:cubicBezTo>
                  <a:cubicBezTo>
                    <a:pt x="266" y="56"/>
                    <a:pt x="266" y="56"/>
                    <a:pt x="266" y="56"/>
                  </a:cubicBezTo>
                  <a:cubicBezTo>
                    <a:pt x="268" y="56"/>
                    <a:pt x="268" y="56"/>
                    <a:pt x="268" y="56"/>
                  </a:cubicBezTo>
                  <a:cubicBezTo>
                    <a:pt x="271" y="55"/>
                    <a:pt x="271" y="55"/>
                    <a:pt x="271" y="55"/>
                  </a:cubicBezTo>
                  <a:cubicBezTo>
                    <a:pt x="272" y="56"/>
                    <a:pt x="272" y="56"/>
                    <a:pt x="272" y="56"/>
                  </a:cubicBezTo>
                  <a:close/>
                  <a:moveTo>
                    <a:pt x="273" y="60"/>
                  </a:moveTo>
                  <a:cubicBezTo>
                    <a:pt x="271" y="60"/>
                    <a:pt x="271" y="60"/>
                    <a:pt x="271" y="60"/>
                  </a:cubicBezTo>
                  <a:cubicBezTo>
                    <a:pt x="271" y="59"/>
                    <a:pt x="271" y="59"/>
                    <a:pt x="271" y="59"/>
                  </a:cubicBezTo>
                  <a:cubicBezTo>
                    <a:pt x="273" y="58"/>
                    <a:pt x="273" y="58"/>
                    <a:pt x="275" y="58"/>
                  </a:cubicBezTo>
                  <a:cubicBezTo>
                    <a:pt x="276" y="58"/>
                    <a:pt x="276" y="58"/>
                    <a:pt x="276" y="58"/>
                  </a:cubicBezTo>
                  <a:cubicBezTo>
                    <a:pt x="276" y="59"/>
                    <a:pt x="276" y="59"/>
                    <a:pt x="276" y="59"/>
                  </a:cubicBezTo>
                  <a:cubicBezTo>
                    <a:pt x="276" y="59"/>
                    <a:pt x="276" y="59"/>
                    <a:pt x="276" y="59"/>
                  </a:cubicBezTo>
                  <a:cubicBezTo>
                    <a:pt x="276" y="60"/>
                    <a:pt x="276" y="60"/>
                    <a:pt x="276" y="60"/>
                  </a:cubicBezTo>
                  <a:cubicBezTo>
                    <a:pt x="276" y="60"/>
                    <a:pt x="273" y="60"/>
                    <a:pt x="273" y="60"/>
                  </a:cubicBezTo>
                  <a:close/>
                  <a:moveTo>
                    <a:pt x="262" y="60"/>
                  </a:moveTo>
                  <a:cubicBezTo>
                    <a:pt x="259" y="62"/>
                    <a:pt x="259" y="62"/>
                    <a:pt x="259" y="62"/>
                  </a:cubicBezTo>
                  <a:cubicBezTo>
                    <a:pt x="258" y="62"/>
                    <a:pt x="258" y="62"/>
                    <a:pt x="258" y="62"/>
                  </a:cubicBezTo>
                  <a:cubicBezTo>
                    <a:pt x="258" y="61"/>
                    <a:pt x="258" y="61"/>
                    <a:pt x="258" y="61"/>
                  </a:cubicBezTo>
                  <a:cubicBezTo>
                    <a:pt x="258" y="61"/>
                    <a:pt x="258" y="61"/>
                    <a:pt x="258" y="61"/>
                  </a:cubicBezTo>
                  <a:cubicBezTo>
                    <a:pt x="258" y="61"/>
                    <a:pt x="258" y="61"/>
                    <a:pt x="258" y="61"/>
                  </a:cubicBezTo>
                  <a:cubicBezTo>
                    <a:pt x="258" y="60"/>
                    <a:pt x="258" y="60"/>
                    <a:pt x="258" y="60"/>
                  </a:cubicBezTo>
                  <a:cubicBezTo>
                    <a:pt x="260" y="59"/>
                    <a:pt x="260" y="59"/>
                    <a:pt x="261" y="59"/>
                  </a:cubicBezTo>
                  <a:cubicBezTo>
                    <a:pt x="262" y="59"/>
                    <a:pt x="262" y="59"/>
                    <a:pt x="262" y="59"/>
                  </a:cubicBezTo>
                  <a:cubicBezTo>
                    <a:pt x="262" y="60"/>
                    <a:pt x="262" y="60"/>
                    <a:pt x="262" y="60"/>
                  </a:cubicBezTo>
                  <a:cubicBezTo>
                    <a:pt x="262" y="60"/>
                    <a:pt x="262" y="60"/>
                    <a:pt x="262" y="60"/>
                  </a:cubicBezTo>
                  <a:close/>
                  <a:moveTo>
                    <a:pt x="273" y="61"/>
                  </a:moveTo>
                  <a:cubicBezTo>
                    <a:pt x="275" y="61"/>
                    <a:pt x="274" y="61"/>
                    <a:pt x="276" y="61"/>
                  </a:cubicBezTo>
                  <a:cubicBezTo>
                    <a:pt x="277" y="61"/>
                    <a:pt x="277" y="61"/>
                    <a:pt x="277" y="61"/>
                  </a:cubicBezTo>
                  <a:cubicBezTo>
                    <a:pt x="278" y="61"/>
                    <a:pt x="285" y="61"/>
                    <a:pt x="287" y="62"/>
                  </a:cubicBezTo>
                  <a:cubicBezTo>
                    <a:pt x="287" y="63"/>
                    <a:pt x="287" y="63"/>
                    <a:pt x="287" y="63"/>
                  </a:cubicBezTo>
                  <a:cubicBezTo>
                    <a:pt x="287" y="64"/>
                    <a:pt x="287" y="64"/>
                    <a:pt x="286" y="66"/>
                  </a:cubicBezTo>
                  <a:cubicBezTo>
                    <a:pt x="286" y="67"/>
                    <a:pt x="286" y="67"/>
                    <a:pt x="286" y="67"/>
                  </a:cubicBezTo>
                  <a:cubicBezTo>
                    <a:pt x="285" y="66"/>
                    <a:pt x="285" y="66"/>
                    <a:pt x="285" y="66"/>
                  </a:cubicBezTo>
                  <a:cubicBezTo>
                    <a:pt x="286" y="68"/>
                    <a:pt x="286" y="68"/>
                    <a:pt x="286" y="68"/>
                  </a:cubicBezTo>
                  <a:cubicBezTo>
                    <a:pt x="285" y="70"/>
                    <a:pt x="284" y="71"/>
                    <a:pt x="282" y="73"/>
                  </a:cubicBezTo>
                  <a:cubicBezTo>
                    <a:pt x="282" y="73"/>
                    <a:pt x="282" y="73"/>
                    <a:pt x="283" y="74"/>
                  </a:cubicBezTo>
                  <a:cubicBezTo>
                    <a:pt x="282" y="74"/>
                    <a:pt x="282" y="74"/>
                    <a:pt x="282" y="74"/>
                  </a:cubicBezTo>
                  <a:cubicBezTo>
                    <a:pt x="281" y="75"/>
                    <a:pt x="281" y="75"/>
                    <a:pt x="281" y="75"/>
                  </a:cubicBezTo>
                  <a:cubicBezTo>
                    <a:pt x="281" y="76"/>
                    <a:pt x="281" y="76"/>
                    <a:pt x="280" y="76"/>
                  </a:cubicBezTo>
                  <a:cubicBezTo>
                    <a:pt x="280" y="76"/>
                    <a:pt x="280" y="76"/>
                    <a:pt x="280" y="76"/>
                  </a:cubicBezTo>
                  <a:cubicBezTo>
                    <a:pt x="279" y="75"/>
                    <a:pt x="279" y="75"/>
                    <a:pt x="279" y="75"/>
                  </a:cubicBezTo>
                  <a:cubicBezTo>
                    <a:pt x="278" y="76"/>
                    <a:pt x="279" y="75"/>
                    <a:pt x="278" y="76"/>
                  </a:cubicBezTo>
                  <a:cubicBezTo>
                    <a:pt x="278" y="77"/>
                    <a:pt x="278" y="77"/>
                    <a:pt x="278" y="77"/>
                  </a:cubicBezTo>
                  <a:cubicBezTo>
                    <a:pt x="277" y="77"/>
                    <a:pt x="277" y="77"/>
                    <a:pt x="277" y="77"/>
                  </a:cubicBezTo>
                  <a:cubicBezTo>
                    <a:pt x="276" y="76"/>
                    <a:pt x="276" y="76"/>
                    <a:pt x="275" y="76"/>
                  </a:cubicBezTo>
                  <a:cubicBezTo>
                    <a:pt x="275" y="77"/>
                    <a:pt x="275" y="77"/>
                    <a:pt x="275" y="77"/>
                  </a:cubicBezTo>
                  <a:cubicBezTo>
                    <a:pt x="274" y="78"/>
                    <a:pt x="274" y="78"/>
                    <a:pt x="274" y="78"/>
                  </a:cubicBezTo>
                  <a:cubicBezTo>
                    <a:pt x="273" y="78"/>
                    <a:pt x="273" y="78"/>
                    <a:pt x="272" y="78"/>
                  </a:cubicBezTo>
                  <a:cubicBezTo>
                    <a:pt x="271" y="79"/>
                    <a:pt x="271" y="79"/>
                    <a:pt x="271" y="79"/>
                  </a:cubicBezTo>
                  <a:cubicBezTo>
                    <a:pt x="270" y="78"/>
                    <a:pt x="271" y="79"/>
                    <a:pt x="269" y="78"/>
                  </a:cubicBezTo>
                  <a:cubicBezTo>
                    <a:pt x="269" y="78"/>
                    <a:pt x="269" y="78"/>
                    <a:pt x="269" y="78"/>
                  </a:cubicBezTo>
                  <a:cubicBezTo>
                    <a:pt x="268" y="78"/>
                    <a:pt x="268" y="78"/>
                    <a:pt x="268" y="78"/>
                  </a:cubicBezTo>
                  <a:cubicBezTo>
                    <a:pt x="265" y="78"/>
                    <a:pt x="265" y="78"/>
                    <a:pt x="265" y="78"/>
                  </a:cubicBezTo>
                  <a:cubicBezTo>
                    <a:pt x="264" y="79"/>
                    <a:pt x="264" y="79"/>
                    <a:pt x="264" y="79"/>
                  </a:cubicBezTo>
                  <a:cubicBezTo>
                    <a:pt x="264" y="79"/>
                    <a:pt x="264" y="79"/>
                    <a:pt x="264" y="79"/>
                  </a:cubicBezTo>
                  <a:cubicBezTo>
                    <a:pt x="263" y="78"/>
                    <a:pt x="263" y="78"/>
                    <a:pt x="263" y="78"/>
                  </a:cubicBezTo>
                  <a:cubicBezTo>
                    <a:pt x="263" y="78"/>
                    <a:pt x="262" y="75"/>
                    <a:pt x="261" y="73"/>
                  </a:cubicBezTo>
                  <a:cubicBezTo>
                    <a:pt x="261" y="71"/>
                    <a:pt x="261" y="71"/>
                    <a:pt x="261" y="71"/>
                  </a:cubicBezTo>
                  <a:cubicBezTo>
                    <a:pt x="262" y="71"/>
                    <a:pt x="262" y="71"/>
                    <a:pt x="263" y="72"/>
                  </a:cubicBezTo>
                  <a:cubicBezTo>
                    <a:pt x="263" y="72"/>
                    <a:pt x="263" y="72"/>
                    <a:pt x="263" y="72"/>
                  </a:cubicBezTo>
                  <a:cubicBezTo>
                    <a:pt x="263" y="71"/>
                    <a:pt x="263" y="71"/>
                    <a:pt x="263" y="71"/>
                  </a:cubicBezTo>
                  <a:cubicBezTo>
                    <a:pt x="263" y="71"/>
                    <a:pt x="263" y="71"/>
                    <a:pt x="263" y="71"/>
                  </a:cubicBezTo>
                  <a:cubicBezTo>
                    <a:pt x="261" y="71"/>
                    <a:pt x="261" y="71"/>
                    <a:pt x="261" y="71"/>
                  </a:cubicBezTo>
                  <a:cubicBezTo>
                    <a:pt x="260" y="70"/>
                    <a:pt x="260" y="70"/>
                    <a:pt x="260" y="70"/>
                  </a:cubicBezTo>
                  <a:cubicBezTo>
                    <a:pt x="260" y="68"/>
                    <a:pt x="260" y="67"/>
                    <a:pt x="261" y="66"/>
                  </a:cubicBezTo>
                  <a:cubicBezTo>
                    <a:pt x="261" y="65"/>
                    <a:pt x="261" y="65"/>
                    <a:pt x="261" y="65"/>
                  </a:cubicBezTo>
                  <a:cubicBezTo>
                    <a:pt x="261" y="65"/>
                    <a:pt x="261" y="65"/>
                    <a:pt x="261" y="65"/>
                  </a:cubicBezTo>
                  <a:cubicBezTo>
                    <a:pt x="261" y="64"/>
                    <a:pt x="261" y="64"/>
                    <a:pt x="261" y="64"/>
                  </a:cubicBezTo>
                  <a:cubicBezTo>
                    <a:pt x="261" y="63"/>
                    <a:pt x="261" y="63"/>
                    <a:pt x="261" y="63"/>
                  </a:cubicBezTo>
                  <a:cubicBezTo>
                    <a:pt x="262" y="62"/>
                    <a:pt x="262" y="62"/>
                    <a:pt x="262" y="62"/>
                  </a:cubicBezTo>
                  <a:cubicBezTo>
                    <a:pt x="264" y="61"/>
                    <a:pt x="264" y="61"/>
                    <a:pt x="264" y="61"/>
                  </a:cubicBezTo>
                  <a:cubicBezTo>
                    <a:pt x="266" y="60"/>
                    <a:pt x="266" y="60"/>
                    <a:pt x="266" y="60"/>
                  </a:cubicBezTo>
                  <a:cubicBezTo>
                    <a:pt x="273" y="61"/>
                    <a:pt x="273" y="61"/>
                    <a:pt x="273" y="61"/>
                  </a:cubicBezTo>
                  <a:close/>
                  <a:moveTo>
                    <a:pt x="248" y="75"/>
                  </a:moveTo>
                  <a:cubicBezTo>
                    <a:pt x="249" y="72"/>
                    <a:pt x="249" y="72"/>
                    <a:pt x="249" y="72"/>
                  </a:cubicBezTo>
                  <a:cubicBezTo>
                    <a:pt x="250" y="71"/>
                    <a:pt x="250" y="71"/>
                    <a:pt x="250" y="71"/>
                  </a:cubicBezTo>
                  <a:cubicBezTo>
                    <a:pt x="250" y="68"/>
                    <a:pt x="250" y="68"/>
                    <a:pt x="250" y="68"/>
                  </a:cubicBezTo>
                  <a:cubicBezTo>
                    <a:pt x="252" y="66"/>
                    <a:pt x="252" y="66"/>
                    <a:pt x="252" y="66"/>
                  </a:cubicBezTo>
                  <a:cubicBezTo>
                    <a:pt x="253" y="65"/>
                    <a:pt x="253" y="65"/>
                    <a:pt x="253" y="65"/>
                  </a:cubicBezTo>
                  <a:cubicBezTo>
                    <a:pt x="255" y="65"/>
                    <a:pt x="255" y="65"/>
                    <a:pt x="255" y="65"/>
                  </a:cubicBezTo>
                  <a:cubicBezTo>
                    <a:pt x="256" y="66"/>
                    <a:pt x="256" y="66"/>
                    <a:pt x="256" y="66"/>
                  </a:cubicBezTo>
                  <a:cubicBezTo>
                    <a:pt x="255" y="70"/>
                    <a:pt x="255" y="70"/>
                    <a:pt x="255" y="70"/>
                  </a:cubicBezTo>
                  <a:cubicBezTo>
                    <a:pt x="255" y="70"/>
                    <a:pt x="255" y="70"/>
                    <a:pt x="255" y="70"/>
                  </a:cubicBezTo>
                  <a:cubicBezTo>
                    <a:pt x="252" y="73"/>
                    <a:pt x="251" y="74"/>
                    <a:pt x="248" y="75"/>
                  </a:cubicBezTo>
                  <a:close/>
                  <a:moveTo>
                    <a:pt x="327" y="74"/>
                  </a:moveTo>
                  <a:cubicBezTo>
                    <a:pt x="326" y="74"/>
                    <a:pt x="326" y="74"/>
                    <a:pt x="326" y="74"/>
                  </a:cubicBezTo>
                  <a:cubicBezTo>
                    <a:pt x="325" y="74"/>
                    <a:pt x="325" y="74"/>
                    <a:pt x="325" y="74"/>
                  </a:cubicBezTo>
                  <a:cubicBezTo>
                    <a:pt x="325" y="74"/>
                    <a:pt x="325" y="74"/>
                    <a:pt x="325" y="74"/>
                  </a:cubicBezTo>
                  <a:cubicBezTo>
                    <a:pt x="325" y="74"/>
                    <a:pt x="325" y="74"/>
                    <a:pt x="325" y="74"/>
                  </a:cubicBezTo>
                  <a:cubicBezTo>
                    <a:pt x="326" y="73"/>
                    <a:pt x="326" y="73"/>
                    <a:pt x="326" y="73"/>
                  </a:cubicBezTo>
                  <a:cubicBezTo>
                    <a:pt x="327" y="73"/>
                    <a:pt x="327" y="73"/>
                    <a:pt x="327" y="73"/>
                  </a:cubicBezTo>
                  <a:cubicBezTo>
                    <a:pt x="327" y="74"/>
                    <a:pt x="327" y="74"/>
                    <a:pt x="327" y="74"/>
                  </a:cubicBezTo>
                  <a:close/>
                  <a:moveTo>
                    <a:pt x="331" y="92"/>
                  </a:moveTo>
                  <a:cubicBezTo>
                    <a:pt x="330" y="93"/>
                    <a:pt x="330" y="93"/>
                    <a:pt x="330" y="93"/>
                  </a:cubicBezTo>
                  <a:cubicBezTo>
                    <a:pt x="330" y="91"/>
                    <a:pt x="330" y="91"/>
                    <a:pt x="330" y="91"/>
                  </a:cubicBezTo>
                  <a:cubicBezTo>
                    <a:pt x="330" y="91"/>
                    <a:pt x="330" y="91"/>
                    <a:pt x="330" y="91"/>
                  </a:cubicBezTo>
                  <a:cubicBezTo>
                    <a:pt x="330" y="90"/>
                    <a:pt x="330" y="90"/>
                    <a:pt x="330" y="90"/>
                  </a:cubicBezTo>
                  <a:cubicBezTo>
                    <a:pt x="331" y="89"/>
                    <a:pt x="331" y="89"/>
                    <a:pt x="331" y="89"/>
                  </a:cubicBezTo>
                  <a:cubicBezTo>
                    <a:pt x="331" y="89"/>
                    <a:pt x="331" y="89"/>
                    <a:pt x="331" y="89"/>
                  </a:cubicBezTo>
                  <a:cubicBezTo>
                    <a:pt x="331" y="90"/>
                    <a:pt x="331" y="90"/>
                    <a:pt x="331" y="90"/>
                  </a:cubicBezTo>
                  <a:cubicBezTo>
                    <a:pt x="331" y="90"/>
                    <a:pt x="331" y="90"/>
                    <a:pt x="331" y="90"/>
                  </a:cubicBezTo>
                  <a:cubicBezTo>
                    <a:pt x="331" y="92"/>
                    <a:pt x="331" y="92"/>
                    <a:pt x="331" y="92"/>
                  </a:cubicBezTo>
                  <a:close/>
                  <a:moveTo>
                    <a:pt x="396" y="206"/>
                  </a:moveTo>
                  <a:cubicBezTo>
                    <a:pt x="395" y="206"/>
                    <a:pt x="395" y="206"/>
                    <a:pt x="395" y="206"/>
                  </a:cubicBezTo>
                  <a:cubicBezTo>
                    <a:pt x="395" y="206"/>
                    <a:pt x="395" y="206"/>
                    <a:pt x="395" y="206"/>
                  </a:cubicBezTo>
                  <a:cubicBezTo>
                    <a:pt x="396" y="205"/>
                    <a:pt x="396" y="205"/>
                    <a:pt x="396" y="205"/>
                  </a:cubicBezTo>
                  <a:cubicBezTo>
                    <a:pt x="396" y="204"/>
                    <a:pt x="396" y="204"/>
                    <a:pt x="396" y="204"/>
                  </a:cubicBezTo>
                  <a:cubicBezTo>
                    <a:pt x="397" y="204"/>
                    <a:pt x="397" y="204"/>
                    <a:pt x="397" y="204"/>
                  </a:cubicBezTo>
                  <a:cubicBezTo>
                    <a:pt x="397" y="205"/>
                    <a:pt x="397" y="205"/>
                    <a:pt x="397" y="205"/>
                  </a:cubicBezTo>
                  <a:cubicBezTo>
                    <a:pt x="397" y="205"/>
                    <a:pt x="397" y="205"/>
                    <a:pt x="397" y="205"/>
                  </a:cubicBezTo>
                  <a:cubicBezTo>
                    <a:pt x="396" y="206"/>
                    <a:pt x="396" y="206"/>
                    <a:pt x="396" y="206"/>
                  </a:cubicBezTo>
                  <a:close/>
                  <a:moveTo>
                    <a:pt x="394" y="210"/>
                  </a:moveTo>
                  <a:cubicBezTo>
                    <a:pt x="393" y="211"/>
                    <a:pt x="393" y="211"/>
                    <a:pt x="393" y="211"/>
                  </a:cubicBezTo>
                  <a:cubicBezTo>
                    <a:pt x="393" y="211"/>
                    <a:pt x="393" y="211"/>
                    <a:pt x="393" y="211"/>
                  </a:cubicBezTo>
                  <a:cubicBezTo>
                    <a:pt x="393" y="211"/>
                    <a:pt x="393" y="211"/>
                    <a:pt x="393" y="211"/>
                  </a:cubicBezTo>
                  <a:cubicBezTo>
                    <a:pt x="393" y="210"/>
                    <a:pt x="393" y="210"/>
                    <a:pt x="393" y="210"/>
                  </a:cubicBezTo>
                  <a:cubicBezTo>
                    <a:pt x="393" y="210"/>
                    <a:pt x="393" y="210"/>
                    <a:pt x="393" y="210"/>
                  </a:cubicBezTo>
                  <a:cubicBezTo>
                    <a:pt x="393" y="210"/>
                    <a:pt x="393" y="210"/>
                    <a:pt x="393" y="210"/>
                  </a:cubicBezTo>
                  <a:cubicBezTo>
                    <a:pt x="394" y="210"/>
                    <a:pt x="394" y="210"/>
                    <a:pt x="394" y="210"/>
                  </a:cubicBezTo>
                  <a:close/>
                  <a:moveTo>
                    <a:pt x="335" y="324"/>
                  </a:moveTo>
                  <a:cubicBezTo>
                    <a:pt x="336" y="325"/>
                    <a:pt x="336" y="325"/>
                    <a:pt x="336" y="325"/>
                  </a:cubicBezTo>
                  <a:cubicBezTo>
                    <a:pt x="335" y="325"/>
                    <a:pt x="335" y="325"/>
                    <a:pt x="335" y="325"/>
                  </a:cubicBezTo>
                  <a:cubicBezTo>
                    <a:pt x="334" y="325"/>
                    <a:pt x="334" y="325"/>
                    <a:pt x="333" y="325"/>
                  </a:cubicBezTo>
                  <a:cubicBezTo>
                    <a:pt x="333" y="325"/>
                    <a:pt x="333" y="325"/>
                    <a:pt x="333" y="325"/>
                  </a:cubicBezTo>
                  <a:cubicBezTo>
                    <a:pt x="334" y="324"/>
                    <a:pt x="334" y="324"/>
                    <a:pt x="334" y="324"/>
                  </a:cubicBezTo>
                  <a:cubicBezTo>
                    <a:pt x="334" y="323"/>
                    <a:pt x="334" y="323"/>
                    <a:pt x="334" y="323"/>
                  </a:cubicBezTo>
                  <a:cubicBezTo>
                    <a:pt x="334" y="324"/>
                    <a:pt x="334" y="324"/>
                    <a:pt x="334" y="324"/>
                  </a:cubicBezTo>
                  <a:cubicBezTo>
                    <a:pt x="334" y="324"/>
                    <a:pt x="334" y="324"/>
                    <a:pt x="334" y="324"/>
                  </a:cubicBezTo>
                  <a:cubicBezTo>
                    <a:pt x="335" y="324"/>
                    <a:pt x="335" y="324"/>
                    <a:pt x="335" y="324"/>
                  </a:cubicBezTo>
                  <a:close/>
                  <a:moveTo>
                    <a:pt x="322" y="333"/>
                  </a:moveTo>
                  <a:cubicBezTo>
                    <a:pt x="322" y="334"/>
                    <a:pt x="322" y="334"/>
                    <a:pt x="322" y="334"/>
                  </a:cubicBezTo>
                  <a:cubicBezTo>
                    <a:pt x="322" y="334"/>
                    <a:pt x="322" y="334"/>
                    <a:pt x="322" y="334"/>
                  </a:cubicBezTo>
                  <a:cubicBezTo>
                    <a:pt x="321" y="334"/>
                    <a:pt x="321" y="334"/>
                    <a:pt x="321" y="334"/>
                  </a:cubicBezTo>
                  <a:cubicBezTo>
                    <a:pt x="320" y="333"/>
                    <a:pt x="320" y="333"/>
                    <a:pt x="320" y="333"/>
                  </a:cubicBezTo>
                  <a:cubicBezTo>
                    <a:pt x="322" y="331"/>
                    <a:pt x="322" y="331"/>
                    <a:pt x="322" y="331"/>
                  </a:cubicBezTo>
                  <a:cubicBezTo>
                    <a:pt x="322" y="332"/>
                    <a:pt x="322" y="332"/>
                    <a:pt x="323" y="332"/>
                  </a:cubicBezTo>
                  <a:cubicBezTo>
                    <a:pt x="323" y="333"/>
                    <a:pt x="323" y="333"/>
                    <a:pt x="323" y="333"/>
                  </a:cubicBezTo>
                  <a:cubicBezTo>
                    <a:pt x="323" y="333"/>
                    <a:pt x="323" y="333"/>
                    <a:pt x="323" y="333"/>
                  </a:cubicBezTo>
                  <a:cubicBezTo>
                    <a:pt x="322" y="333"/>
                    <a:pt x="322" y="333"/>
                    <a:pt x="322" y="333"/>
                  </a:cubicBezTo>
                  <a:close/>
                  <a:moveTo>
                    <a:pt x="285" y="364"/>
                  </a:moveTo>
                  <a:cubicBezTo>
                    <a:pt x="285" y="365"/>
                    <a:pt x="285" y="365"/>
                    <a:pt x="285" y="365"/>
                  </a:cubicBezTo>
                  <a:cubicBezTo>
                    <a:pt x="284" y="363"/>
                    <a:pt x="284" y="363"/>
                    <a:pt x="284" y="363"/>
                  </a:cubicBezTo>
                  <a:cubicBezTo>
                    <a:pt x="286" y="362"/>
                    <a:pt x="286" y="362"/>
                    <a:pt x="286" y="362"/>
                  </a:cubicBezTo>
                  <a:cubicBezTo>
                    <a:pt x="286" y="362"/>
                    <a:pt x="286" y="362"/>
                    <a:pt x="286" y="362"/>
                  </a:cubicBezTo>
                  <a:cubicBezTo>
                    <a:pt x="286" y="363"/>
                    <a:pt x="286" y="364"/>
                    <a:pt x="285" y="364"/>
                  </a:cubicBezTo>
                  <a:close/>
                  <a:moveTo>
                    <a:pt x="286" y="382"/>
                  </a:moveTo>
                  <a:cubicBezTo>
                    <a:pt x="286" y="382"/>
                    <a:pt x="286" y="382"/>
                    <a:pt x="286" y="382"/>
                  </a:cubicBezTo>
                  <a:cubicBezTo>
                    <a:pt x="286" y="379"/>
                    <a:pt x="286" y="379"/>
                    <a:pt x="286" y="379"/>
                  </a:cubicBezTo>
                  <a:cubicBezTo>
                    <a:pt x="286" y="378"/>
                    <a:pt x="286" y="378"/>
                    <a:pt x="287" y="377"/>
                  </a:cubicBezTo>
                  <a:cubicBezTo>
                    <a:pt x="287" y="377"/>
                    <a:pt x="287" y="377"/>
                    <a:pt x="287" y="377"/>
                  </a:cubicBezTo>
                  <a:cubicBezTo>
                    <a:pt x="287" y="378"/>
                    <a:pt x="287" y="378"/>
                    <a:pt x="287" y="378"/>
                  </a:cubicBezTo>
                  <a:cubicBezTo>
                    <a:pt x="287" y="379"/>
                    <a:pt x="287" y="379"/>
                    <a:pt x="287" y="379"/>
                  </a:cubicBezTo>
                  <a:cubicBezTo>
                    <a:pt x="286" y="381"/>
                    <a:pt x="286" y="381"/>
                    <a:pt x="286" y="381"/>
                  </a:cubicBezTo>
                  <a:cubicBezTo>
                    <a:pt x="286" y="382"/>
                    <a:pt x="286" y="382"/>
                    <a:pt x="286" y="38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35">
              <a:extLst>
                <a:ext uri="{FF2B5EF4-FFF2-40B4-BE49-F238E27FC236}">
                  <a16:creationId xmlns:a16="http://schemas.microsoft.com/office/drawing/2014/main" id="{4B329C23-F185-4FC0-95AD-A4361BF20EBD}"/>
                </a:ext>
              </a:extLst>
            </p:cNvPr>
            <p:cNvSpPr>
              <a:spLocks noEditPoints="1"/>
            </p:cNvSpPr>
            <p:nvPr/>
          </p:nvSpPr>
          <p:spPr bwMode="auto">
            <a:xfrm>
              <a:off x="7997661" y="7724732"/>
              <a:ext cx="294451" cy="303949"/>
            </a:xfrm>
            <a:custGeom>
              <a:avLst/>
              <a:gdLst>
                <a:gd name="T0" fmla="*/ 18 w 70"/>
                <a:gd name="T1" fmla="*/ 11 h 73"/>
                <a:gd name="T2" fmla="*/ 20 w 70"/>
                <a:gd name="T3" fmla="*/ 7 h 73"/>
                <a:gd name="T4" fmla="*/ 18 w 70"/>
                <a:gd name="T5" fmla="*/ 4 h 73"/>
                <a:gd name="T6" fmla="*/ 16 w 70"/>
                <a:gd name="T7" fmla="*/ 0 h 73"/>
                <a:gd name="T8" fmla="*/ 19 w 70"/>
                <a:gd name="T9" fmla="*/ 3 h 73"/>
                <a:gd name="T10" fmla="*/ 20 w 70"/>
                <a:gd name="T11" fmla="*/ 12 h 73"/>
                <a:gd name="T12" fmla="*/ 8 w 70"/>
                <a:gd name="T13" fmla="*/ 3 h 73"/>
                <a:gd name="T14" fmla="*/ 12 w 70"/>
                <a:gd name="T15" fmla="*/ 3 h 73"/>
                <a:gd name="T16" fmla="*/ 0 w 70"/>
                <a:gd name="T17" fmla="*/ 3 h 73"/>
                <a:gd name="T18" fmla="*/ 4 w 70"/>
                <a:gd name="T19" fmla="*/ 3 h 73"/>
                <a:gd name="T20" fmla="*/ 5 w 70"/>
                <a:gd name="T21" fmla="*/ 2 h 73"/>
                <a:gd name="T22" fmla="*/ 32 w 70"/>
                <a:gd name="T23" fmla="*/ 22 h 73"/>
                <a:gd name="T24" fmla="*/ 31 w 70"/>
                <a:gd name="T25" fmla="*/ 28 h 73"/>
                <a:gd name="T26" fmla="*/ 31 w 70"/>
                <a:gd name="T27" fmla="*/ 24 h 73"/>
                <a:gd name="T28" fmla="*/ 28 w 70"/>
                <a:gd name="T29" fmla="*/ 19 h 73"/>
                <a:gd name="T30" fmla="*/ 25 w 70"/>
                <a:gd name="T31" fmla="*/ 17 h 73"/>
                <a:gd name="T32" fmla="*/ 14 w 70"/>
                <a:gd name="T33" fmla="*/ 30 h 73"/>
                <a:gd name="T34" fmla="*/ 11 w 70"/>
                <a:gd name="T35" fmla="*/ 32 h 73"/>
                <a:gd name="T36" fmla="*/ 9 w 70"/>
                <a:gd name="T37" fmla="*/ 30 h 73"/>
                <a:gd name="T38" fmla="*/ 6 w 70"/>
                <a:gd name="T39" fmla="*/ 28 h 73"/>
                <a:gd name="T40" fmla="*/ 8 w 70"/>
                <a:gd name="T41" fmla="*/ 28 h 73"/>
                <a:gd name="T42" fmla="*/ 9 w 70"/>
                <a:gd name="T43" fmla="*/ 23 h 73"/>
                <a:gd name="T44" fmla="*/ 11 w 70"/>
                <a:gd name="T45" fmla="*/ 23 h 73"/>
                <a:gd name="T46" fmla="*/ 18 w 70"/>
                <a:gd name="T47" fmla="*/ 23 h 73"/>
                <a:gd name="T48" fmla="*/ 16 w 70"/>
                <a:gd name="T49" fmla="*/ 23 h 73"/>
                <a:gd name="T50" fmla="*/ 19 w 70"/>
                <a:gd name="T51" fmla="*/ 23 h 73"/>
                <a:gd name="T52" fmla="*/ 40 w 70"/>
                <a:gd name="T53" fmla="*/ 34 h 73"/>
                <a:gd name="T54" fmla="*/ 40 w 70"/>
                <a:gd name="T55" fmla="*/ 33 h 73"/>
                <a:gd name="T56" fmla="*/ 37 w 70"/>
                <a:gd name="T57" fmla="*/ 29 h 73"/>
                <a:gd name="T58" fmla="*/ 37 w 70"/>
                <a:gd name="T59" fmla="*/ 28 h 73"/>
                <a:gd name="T60" fmla="*/ 15 w 70"/>
                <a:gd name="T61" fmla="*/ 33 h 73"/>
                <a:gd name="T62" fmla="*/ 16 w 70"/>
                <a:gd name="T63" fmla="*/ 34 h 73"/>
                <a:gd name="T64" fmla="*/ 16 w 70"/>
                <a:gd name="T65" fmla="*/ 38 h 73"/>
                <a:gd name="T66" fmla="*/ 13 w 70"/>
                <a:gd name="T67" fmla="*/ 37 h 73"/>
                <a:gd name="T68" fmla="*/ 12 w 70"/>
                <a:gd name="T69" fmla="*/ 33 h 73"/>
                <a:gd name="T70" fmla="*/ 15 w 70"/>
                <a:gd name="T71" fmla="*/ 33 h 73"/>
                <a:gd name="T72" fmla="*/ 50 w 70"/>
                <a:gd name="T73" fmla="*/ 35 h 73"/>
                <a:gd name="T74" fmla="*/ 37 w 70"/>
                <a:gd name="T75" fmla="*/ 43 h 73"/>
                <a:gd name="T76" fmla="*/ 33 w 70"/>
                <a:gd name="T77" fmla="*/ 41 h 73"/>
                <a:gd name="T78" fmla="*/ 37 w 70"/>
                <a:gd name="T79" fmla="*/ 43 h 73"/>
                <a:gd name="T80" fmla="*/ 42 w 70"/>
                <a:gd name="T81" fmla="*/ 46 h 73"/>
                <a:gd name="T82" fmla="*/ 41 w 70"/>
                <a:gd name="T83" fmla="*/ 41 h 73"/>
                <a:gd name="T84" fmla="*/ 44 w 70"/>
                <a:gd name="T85" fmla="*/ 46 h 73"/>
                <a:gd name="T86" fmla="*/ 55 w 70"/>
                <a:gd name="T87" fmla="*/ 51 h 73"/>
                <a:gd name="T88" fmla="*/ 53 w 70"/>
                <a:gd name="T89" fmla="*/ 52 h 73"/>
                <a:gd name="T90" fmla="*/ 54 w 70"/>
                <a:gd name="T91" fmla="*/ 51 h 73"/>
                <a:gd name="T92" fmla="*/ 53 w 70"/>
                <a:gd name="T93" fmla="*/ 57 h 73"/>
                <a:gd name="T94" fmla="*/ 57 w 70"/>
                <a:gd name="T95" fmla="*/ 54 h 73"/>
                <a:gd name="T96" fmla="*/ 56 w 70"/>
                <a:gd name="T97" fmla="*/ 52 h 73"/>
                <a:gd name="T98" fmla="*/ 56 w 70"/>
                <a:gd name="T99" fmla="*/ 56 h 73"/>
                <a:gd name="T100" fmla="*/ 68 w 70"/>
                <a:gd name="T101" fmla="*/ 55 h 73"/>
                <a:gd name="T102" fmla="*/ 70 w 70"/>
                <a:gd name="T103" fmla="*/ 57 h 73"/>
                <a:gd name="T104" fmla="*/ 66 w 70"/>
                <a:gd name="T105" fmla="*/ 55 h 73"/>
                <a:gd name="T106" fmla="*/ 66 w 70"/>
                <a:gd name="T107" fmla="*/ 66 h 73"/>
                <a:gd name="T108" fmla="*/ 65 w 70"/>
                <a:gd name="T109" fmla="*/ 72 h 73"/>
                <a:gd name="T110" fmla="*/ 60 w 70"/>
                <a:gd name="T111" fmla="*/ 71 h 73"/>
                <a:gd name="T112" fmla="*/ 61 w 70"/>
                <a:gd name="T113" fmla="*/ 70 h 73"/>
                <a:gd name="T114" fmla="*/ 66 w 70"/>
                <a:gd name="T115" fmla="*/ 7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 h="73">
                  <a:moveTo>
                    <a:pt x="20" y="12"/>
                  </a:moveTo>
                  <a:cubicBezTo>
                    <a:pt x="19" y="13"/>
                    <a:pt x="19" y="13"/>
                    <a:pt x="19" y="13"/>
                  </a:cubicBezTo>
                  <a:cubicBezTo>
                    <a:pt x="18" y="11"/>
                    <a:pt x="18" y="11"/>
                    <a:pt x="18" y="11"/>
                  </a:cubicBezTo>
                  <a:cubicBezTo>
                    <a:pt x="18" y="11"/>
                    <a:pt x="18" y="11"/>
                    <a:pt x="18" y="11"/>
                  </a:cubicBezTo>
                  <a:cubicBezTo>
                    <a:pt x="19" y="10"/>
                    <a:pt x="19" y="10"/>
                    <a:pt x="19" y="10"/>
                  </a:cubicBezTo>
                  <a:cubicBezTo>
                    <a:pt x="19" y="9"/>
                    <a:pt x="19" y="9"/>
                    <a:pt x="19" y="9"/>
                  </a:cubicBezTo>
                  <a:cubicBezTo>
                    <a:pt x="19" y="8"/>
                    <a:pt x="19" y="8"/>
                    <a:pt x="19" y="8"/>
                  </a:cubicBezTo>
                  <a:cubicBezTo>
                    <a:pt x="20" y="7"/>
                    <a:pt x="20" y="7"/>
                    <a:pt x="20" y="7"/>
                  </a:cubicBezTo>
                  <a:cubicBezTo>
                    <a:pt x="20" y="6"/>
                    <a:pt x="20" y="6"/>
                    <a:pt x="20" y="6"/>
                  </a:cubicBezTo>
                  <a:cubicBezTo>
                    <a:pt x="20" y="5"/>
                    <a:pt x="20" y="5"/>
                    <a:pt x="20" y="5"/>
                  </a:cubicBezTo>
                  <a:cubicBezTo>
                    <a:pt x="20" y="4"/>
                    <a:pt x="20" y="4"/>
                    <a:pt x="20" y="4"/>
                  </a:cubicBezTo>
                  <a:cubicBezTo>
                    <a:pt x="18" y="4"/>
                    <a:pt x="18" y="4"/>
                    <a:pt x="18" y="4"/>
                  </a:cubicBezTo>
                  <a:cubicBezTo>
                    <a:pt x="16" y="1"/>
                    <a:pt x="16" y="1"/>
                    <a:pt x="16" y="1"/>
                  </a:cubicBezTo>
                  <a:cubicBezTo>
                    <a:pt x="12" y="0"/>
                    <a:pt x="13" y="0"/>
                    <a:pt x="12" y="0"/>
                  </a:cubicBezTo>
                  <a:cubicBezTo>
                    <a:pt x="12" y="0"/>
                    <a:pt x="12" y="0"/>
                    <a:pt x="12" y="0"/>
                  </a:cubicBezTo>
                  <a:cubicBezTo>
                    <a:pt x="14" y="0"/>
                    <a:pt x="14" y="0"/>
                    <a:pt x="16" y="0"/>
                  </a:cubicBezTo>
                  <a:cubicBezTo>
                    <a:pt x="17" y="1"/>
                    <a:pt x="17" y="1"/>
                    <a:pt x="18" y="2"/>
                  </a:cubicBezTo>
                  <a:cubicBezTo>
                    <a:pt x="19" y="2"/>
                    <a:pt x="19" y="2"/>
                    <a:pt x="19" y="3"/>
                  </a:cubicBezTo>
                  <a:cubicBezTo>
                    <a:pt x="19" y="3"/>
                    <a:pt x="19" y="3"/>
                    <a:pt x="19" y="3"/>
                  </a:cubicBezTo>
                  <a:cubicBezTo>
                    <a:pt x="19" y="3"/>
                    <a:pt x="19" y="3"/>
                    <a:pt x="19" y="3"/>
                  </a:cubicBezTo>
                  <a:cubicBezTo>
                    <a:pt x="21" y="4"/>
                    <a:pt x="20" y="4"/>
                    <a:pt x="21" y="5"/>
                  </a:cubicBezTo>
                  <a:cubicBezTo>
                    <a:pt x="22" y="7"/>
                    <a:pt x="22" y="7"/>
                    <a:pt x="22" y="7"/>
                  </a:cubicBezTo>
                  <a:cubicBezTo>
                    <a:pt x="20" y="8"/>
                    <a:pt x="20" y="8"/>
                    <a:pt x="20" y="8"/>
                  </a:cubicBezTo>
                  <a:cubicBezTo>
                    <a:pt x="20" y="12"/>
                    <a:pt x="20" y="12"/>
                    <a:pt x="20" y="12"/>
                  </a:cubicBezTo>
                  <a:cubicBezTo>
                    <a:pt x="20" y="12"/>
                    <a:pt x="20" y="12"/>
                    <a:pt x="20" y="12"/>
                  </a:cubicBezTo>
                  <a:close/>
                  <a:moveTo>
                    <a:pt x="5" y="2"/>
                  </a:moveTo>
                  <a:cubicBezTo>
                    <a:pt x="7" y="3"/>
                    <a:pt x="7" y="3"/>
                    <a:pt x="7" y="3"/>
                  </a:cubicBezTo>
                  <a:cubicBezTo>
                    <a:pt x="8" y="3"/>
                    <a:pt x="8" y="3"/>
                    <a:pt x="8" y="3"/>
                  </a:cubicBezTo>
                  <a:cubicBezTo>
                    <a:pt x="8" y="2"/>
                    <a:pt x="8" y="2"/>
                    <a:pt x="8" y="2"/>
                  </a:cubicBezTo>
                  <a:cubicBezTo>
                    <a:pt x="10" y="2"/>
                    <a:pt x="10" y="2"/>
                    <a:pt x="10" y="2"/>
                  </a:cubicBezTo>
                  <a:cubicBezTo>
                    <a:pt x="12" y="2"/>
                    <a:pt x="12" y="2"/>
                    <a:pt x="12" y="2"/>
                  </a:cubicBezTo>
                  <a:cubicBezTo>
                    <a:pt x="12" y="3"/>
                    <a:pt x="12" y="3"/>
                    <a:pt x="12" y="3"/>
                  </a:cubicBezTo>
                  <a:cubicBezTo>
                    <a:pt x="12" y="3"/>
                    <a:pt x="12" y="3"/>
                    <a:pt x="12" y="3"/>
                  </a:cubicBezTo>
                  <a:cubicBezTo>
                    <a:pt x="8" y="3"/>
                    <a:pt x="8" y="3"/>
                    <a:pt x="3" y="5"/>
                  </a:cubicBezTo>
                  <a:cubicBezTo>
                    <a:pt x="3" y="5"/>
                    <a:pt x="3" y="5"/>
                    <a:pt x="3" y="5"/>
                  </a:cubicBezTo>
                  <a:cubicBezTo>
                    <a:pt x="2" y="5"/>
                    <a:pt x="1" y="4"/>
                    <a:pt x="0" y="3"/>
                  </a:cubicBezTo>
                  <a:cubicBezTo>
                    <a:pt x="0" y="3"/>
                    <a:pt x="0" y="3"/>
                    <a:pt x="0" y="3"/>
                  </a:cubicBezTo>
                  <a:cubicBezTo>
                    <a:pt x="2" y="4"/>
                    <a:pt x="2" y="4"/>
                    <a:pt x="2" y="4"/>
                  </a:cubicBezTo>
                  <a:cubicBezTo>
                    <a:pt x="3" y="4"/>
                    <a:pt x="3" y="4"/>
                    <a:pt x="3" y="4"/>
                  </a:cubicBezTo>
                  <a:cubicBezTo>
                    <a:pt x="4" y="3"/>
                    <a:pt x="4" y="3"/>
                    <a:pt x="4" y="3"/>
                  </a:cubicBezTo>
                  <a:cubicBezTo>
                    <a:pt x="4" y="3"/>
                    <a:pt x="4" y="3"/>
                    <a:pt x="4" y="3"/>
                  </a:cubicBezTo>
                  <a:cubicBezTo>
                    <a:pt x="4" y="2"/>
                    <a:pt x="4" y="2"/>
                    <a:pt x="4" y="2"/>
                  </a:cubicBezTo>
                  <a:cubicBezTo>
                    <a:pt x="4" y="1"/>
                    <a:pt x="4" y="1"/>
                    <a:pt x="4" y="1"/>
                  </a:cubicBezTo>
                  <a:cubicBezTo>
                    <a:pt x="4" y="1"/>
                    <a:pt x="5" y="2"/>
                    <a:pt x="5" y="2"/>
                  </a:cubicBezTo>
                  <a:close/>
                  <a:moveTo>
                    <a:pt x="26" y="18"/>
                  </a:moveTo>
                  <a:cubicBezTo>
                    <a:pt x="28" y="19"/>
                    <a:pt x="28" y="19"/>
                    <a:pt x="28" y="19"/>
                  </a:cubicBezTo>
                  <a:cubicBezTo>
                    <a:pt x="30" y="20"/>
                    <a:pt x="30" y="20"/>
                    <a:pt x="30" y="20"/>
                  </a:cubicBezTo>
                  <a:cubicBezTo>
                    <a:pt x="31" y="21"/>
                    <a:pt x="31" y="21"/>
                    <a:pt x="32" y="22"/>
                  </a:cubicBezTo>
                  <a:cubicBezTo>
                    <a:pt x="32" y="22"/>
                    <a:pt x="32" y="22"/>
                    <a:pt x="32" y="22"/>
                  </a:cubicBezTo>
                  <a:cubicBezTo>
                    <a:pt x="32" y="25"/>
                    <a:pt x="32" y="25"/>
                    <a:pt x="31" y="27"/>
                  </a:cubicBezTo>
                  <a:cubicBezTo>
                    <a:pt x="32" y="28"/>
                    <a:pt x="32" y="28"/>
                    <a:pt x="32" y="28"/>
                  </a:cubicBezTo>
                  <a:cubicBezTo>
                    <a:pt x="31" y="28"/>
                    <a:pt x="31" y="28"/>
                    <a:pt x="31" y="28"/>
                  </a:cubicBezTo>
                  <a:cubicBezTo>
                    <a:pt x="31" y="27"/>
                    <a:pt x="31" y="27"/>
                    <a:pt x="31" y="27"/>
                  </a:cubicBezTo>
                  <a:cubicBezTo>
                    <a:pt x="30" y="26"/>
                    <a:pt x="30" y="26"/>
                    <a:pt x="30" y="26"/>
                  </a:cubicBezTo>
                  <a:cubicBezTo>
                    <a:pt x="31" y="26"/>
                    <a:pt x="31" y="26"/>
                    <a:pt x="31" y="26"/>
                  </a:cubicBezTo>
                  <a:cubicBezTo>
                    <a:pt x="31" y="24"/>
                    <a:pt x="31" y="24"/>
                    <a:pt x="31" y="24"/>
                  </a:cubicBezTo>
                  <a:cubicBezTo>
                    <a:pt x="32" y="23"/>
                    <a:pt x="32" y="23"/>
                    <a:pt x="32" y="23"/>
                  </a:cubicBezTo>
                  <a:cubicBezTo>
                    <a:pt x="32" y="22"/>
                    <a:pt x="32" y="22"/>
                    <a:pt x="32" y="22"/>
                  </a:cubicBezTo>
                  <a:cubicBezTo>
                    <a:pt x="30" y="21"/>
                    <a:pt x="30" y="21"/>
                    <a:pt x="29" y="20"/>
                  </a:cubicBezTo>
                  <a:cubicBezTo>
                    <a:pt x="28" y="19"/>
                    <a:pt x="28" y="19"/>
                    <a:pt x="28" y="19"/>
                  </a:cubicBezTo>
                  <a:cubicBezTo>
                    <a:pt x="26" y="18"/>
                    <a:pt x="26" y="18"/>
                    <a:pt x="26" y="18"/>
                  </a:cubicBezTo>
                  <a:cubicBezTo>
                    <a:pt x="26" y="18"/>
                    <a:pt x="26" y="18"/>
                    <a:pt x="26" y="18"/>
                  </a:cubicBezTo>
                  <a:cubicBezTo>
                    <a:pt x="25" y="18"/>
                    <a:pt x="25" y="18"/>
                    <a:pt x="25" y="18"/>
                  </a:cubicBezTo>
                  <a:cubicBezTo>
                    <a:pt x="25" y="18"/>
                    <a:pt x="25" y="18"/>
                    <a:pt x="25" y="17"/>
                  </a:cubicBezTo>
                  <a:cubicBezTo>
                    <a:pt x="25" y="17"/>
                    <a:pt x="25" y="17"/>
                    <a:pt x="25" y="17"/>
                  </a:cubicBezTo>
                  <a:lnTo>
                    <a:pt x="26" y="18"/>
                  </a:lnTo>
                  <a:close/>
                  <a:moveTo>
                    <a:pt x="14" y="27"/>
                  </a:moveTo>
                  <a:cubicBezTo>
                    <a:pt x="14" y="29"/>
                    <a:pt x="14" y="29"/>
                    <a:pt x="14" y="30"/>
                  </a:cubicBezTo>
                  <a:cubicBezTo>
                    <a:pt x="14" y="30"/>
                    <a:pt x="14" y="30"/>
                    <a:pt x="14" y="30"/>
                  </a:cubicBezTo>
                  <a:cubicBezTo>
                    <a:pt x="13" y="31"/>
                    <a:pt x="13" y="31"/>
                    <a:pt x="13" y="31"/>
                  </a:cubicBezTo>
                  <a:cubicBezTo>
                    <a:pt x="12" y="31"/>
                    <a:pt x="12" y="31"/>
                    <a:pt x="12" y="31"/>
                  </a:cubicBezTo>
                  <a:cubicBezTo>
                    <a:pt x="11" y="32"/>
                    <a:pt x="11" y="32"/>
                    <a:pt x="11" y="32"/>
                  </a:cubicBezTo>
                  <a:cubicBezTo>
                    <a:pt x="10" y="32"/>
                    <a:pt x="10" y="32"/>
                    <a:pt x="10" y="32"/>
                  </a:cubicBezTo>
                  <a:cubicBezTo>
                    <a:pt x="10" y="31"/>
                    <a:pt x="10" y="31"/>
                    <a:pt x="10" y="31"/>
                  </a:cubicBezTo>
                  <a:cubicBezTo>
                    <a:pt x="9" y="31"/>
                    <a:pt x="9" y="31"/>
                    <a:pt x="9" y="31"/>
                  </a:cubicBezTo>
                  <a:cubicBezTo>
                    <a:pt x="9" y="30"/>
                    <a:pt x="9" y="30"/>
                    <a:pt x="9" y="30"/>
                  </a:cubicBezTo>
                  <a:cubicBezTo>
                    <a:pt x="9" y="30"/>
                    <a:pt x="9" y="30"/>
                    <a:pt x="9" y="30"/>
                  </a:cubicBezTo>
                  <a:cubicBezTo>
                    <a:pt x="8" y="30"/>
                    <a:pt x="8" y="30"/>
                    <a:pt x="8" y="30"/>
                  </a:cubicBezTo>
                  <a:cubicBezTo>
                    <a:pt x="7" y="29"/>
                    <a:pt x="7" y="29"/>
                    <a:pt x="7" y="29"/>
                  </a:cubicBezTo>
                  <a:cubicBezTo>
                    <a:pt x="6" y="28"/>
                    <a:pt x="6" y="28"/>
                    <a:pt x="6" y="28"/>
                  </a:cubicBezTo>
                  <a:cubicBezTo>
                    <a:pt x="7" y="28"/>
                    <a:pt x="7" y="28"/>
                    <a:pt x="7" y="28"/>
                  </a:cubicBezTo>
                  <a:cubicBezTo>
                    <a:pt x="7" y="29"/>
                    <a:pt x="7" y="29"/>
                    <a:pt x="7" y="29"/>
                  </a:cubicBezTo>
                  <a:cubicBezTo>
                    <a:pt x="8" y="28"/>
                    <a:pt x="8" y="28"/>
                    <a:pt x="8" y="28"/>
                  </a:cubicBezTo>
                  <a:cubicBezTo>
                    <a:pt x="8" y="28"/>
                    <a:pt x="8" y="28"/>
                    <a:pt x="8" y="28"/>
                  </a:cubicBezTo>
                  <a:cubicBezTo>
                    <a:pt x="8" y="27"/>
                    <a:pt x="8" y="27"/>
                    <a:pt x="8" y="27"/>
                  </a:cubicBezTo>
                  <a:cubicBezTo>
                    <a:pt x="8" y="27"/>
                    <a:pt x="8" y="27"/>
                    <a:pt x="8" y="27"/>
                  </a:cubicBezTo>
                  <a:cubicBezTo>
                    <a:pt x="9" y="25"/>
                    <a:pt x="9" y="25"/>
                    <a:pt x="9" y="25"/>
                  </a:cubicBezTo>
                  <a:cubicBezTo>
                    <a:pt x="9" y="23"/>
                    <a:pt x="9" y="23"/>
                    <a:pt x="9" y="23"/>
                  </a:cubicBezTo>
                  <a:cubicBezTo>
                    <a:pt x="9" y="21"/>
                    <a:pt x="9" y="21"/>
                    <a:pt x="9" y="21"/>
                  </a:cubicBezTo>
                  <a:cubicBezTo>
                    <a:pt x="9" y="21"/>
                    <a:pt x="9" y="21"/>
                    <a:pt x="9" y="21"/>
                  </a:cubicBezTo>
                  <a:cubicBezTo>
                    <a:pt x="11" y="22"/>
                    <a:pt x="11" y="22"/>
                    <a:pt x="11" y="22"/>
                  </a:cubicBezTo>
                  <a:cubicBezTo>
                    <a:pt x="11" y="23"/>
                    <a:pt x="11" y="23"/>
                    <a:pt x="11" y="23"/>
                  </a:cubicBezTo>
                  <a:cubicBezTo>
                    <a:pt x="11" y="24"/>
                    <a:pt x="11" y="24"/>
                    <a:pt x="11" y="24"/>
                  </a:cubicBezTo>
                  <a:cubicBezTo>
                    <a:pt x="12" y="24"/>
                    <a:pt x="12" y="24"/>
                    <a:pt x="13" y="26"/>
                  </a:cubicBezTo>
                  <a:cubicBezTo>
                    <a:pt x="14" y="27"/>
                    <a:pt x="14" y="27"/>
                    <a:pt x="14" y="27"/>
                  </a:cubicBezTo>
                  <a:close/>
                  <a:moveTo>
                    <a:pt x="18" y="23"/>
                  </a:moveTo>
                  <a:cubicBezTo>
                    <a:pt x="17" y="24"/>
                    <a:pt x="17" y="24"/>
                    <a:pt x="17" y="24"/>
                  </a:cubicBezTo>
                  <a:cubicBezTo>
                    <a:pt x="16" y="23"/>
                    <a:pt x="16" y="23"/>
                    <a:pt x="16" y="23"/>
                  </a:cubicBezTo>
                  <a:cubicBezTo>
                    <a:pt x="16" y="23"/>
                    <a:pt x="16" y="23"/>
                    <a:pt x="16" y="23"/>
                  </a:cubicBezTo>
                  <a:cubicBezTo>
                    <a:pt x="16" y="23"/>
                    <a:pt x="16" y="23"/>
                    <a:pt x="16" y="23"/>
                  </a:cubicBezTo>
                  <a:cubicBezTo>
                    <a:pt x="17" y="23"/>
                    <a:pt x="17" y="23"/>
                    <a:pt x="17" y="23"/>
                  </a:cubicBezTo>
                  <a:cubicBezTo>
                    <a:pt x="18" y="23"/>
                    <a:pt x="18" y="23"/>
                    <a:pt x="18" y="23"/>
                  </a:cubicBezTo>
                  <a:cubicBezTo>
                    <a:pt x="19" y="23"/>
                    <a:pt x="19" y="23"/>
                    <a:pt x="19" y="23"/>
                  </a:cubicBezTo>
                  <a:cubicBezTo>
                    <a:pt x="19" y="23"/>
                    <a:pt x="19" y="23"/>
                    <a:pt x="19" y="23"/>
                  </a:cubicBezTo>
                  <a:cubicBezTo>
                    <a:pt x="18" y="23"/>
                    <a:pt x="18" y="23"/>
                    <a:pt x="18" y="23"/>
                  </a:cubicBezTo>
                  <a:close/>
                  <a:moveTo>
                    <a:pt x="41" y="33"/>
                  </a:moveTo>
                  <a:cubicBezTo>
                    <a:pt x="41" y="34"/>
                    <a:pt x="41" y="34"/>
                    <a:pt x="41" y="34"/>
                  </a:cubicBezTo>
                  <a:cubicBezTo>
                    <a:pt x="40" y="34"/>
                    <a:pt x="40" y="34"/>
                    <a:pt x="40" y="34"/>
                  </a:cubicBezTo>
                  <a:cubicBezTo>
                    <a:pt x="40" y="34"/>
                    <a:pt x="40" y="34"/>
                    <a:pt x="39" y="34"/>
                  </a:cubicBezTo>
                  <a:cubicBezTo>
                    <a:pt x="39" y="34"/>
                    <a:pt x="39" y="34"/>
                    <a:pt x="39" y="34"/>
                  </a:cubicBezTo>
                  <a:cubicBezTo>
                    <a:pt x="40" y="33"/>
                    <a:pt x="40" y="33"/>
                    <a:pt x="40" y="33"/>
                  </a:cubicBezTo>
                  <a:cubicBezTo>
                    <a:pt x="40" y="33"/>
                    <a:pt x="40" y="33"/>
                    <a:pt x="40" y="33"/>
                  </a:cubicBezTo>
                  <a:cubicBezTo>
                    <a:pt x="39" y="32"/>
                    <a:pt x="39" y="32"/>
                    <a:pt x="39" y="32"/>
                  </a:cubicBezTo>
                  <a:cubicBezTo>
                    <a:pt x="38" y="30"/>
                    <a:pt x="38" y="30"/>
                    <a:pt x="38" y="30"/>
                  </a:cubicBezTo>
                  <a:cubicBezTo>
                    <a:pt x="37" y="29"/>
                    <a:pt x="37" y="29"/>
                    <a:pt x="37" y="29"/>
                  </a:cubicBezTo>
                  <a:cubicBezTo>
                    <a:pt x="37" y="29"/>
                    <a:pt x="37" y="29"/>
                    <a:pt x="37" y="29"/>
                  </a:cubicBezTo>
                  <a:cubicBezTo>
                    <a:pt x="36" y="28"/>
                    <a:pt x="36" y="28"/>
                    <a:pt x="36" y="28"/>
                  </a:cubicBezTo>
                  <a:cubicBezTo>
                    <a:pt x="36" y="27"/>
                    <a:pt x="36" y="27"/>
                    <a:pt x="36" y="27"/>
                  </a:cubicBezTo>
                  <a:cubicBezTo>
                    <a:pt x="37" y="27"/>
                    <a:pt x="37" y="27"/>
                    <a:pt x="37" y="27"/>
                  </a:cubicBezTo>
                  <a:cubicBezTo>
                    <a:pt x="37" y="28"/>
                    <a:pt x="37" y="28"/>
                    <a:pt x="37" y="28"/>
                  </a:cubicBezTo>
                  <a:cubicBezTo>
                    <a:pt x="37" y="28"/>
                    <a:pt x="39" y="30"/>
                    <a:pt x="39" y="31"/>
                  </a:cubicBezTo>
                  <a:lnTo>
                    <a:pt x="41" y="33"/>
                  </a:lnTo>
                  <a:close/>
                  <a:moveTo>
                    <a:pt x="15" y="33"/>
                  </a:moveTo>
                  <a:cubicBezTo>
                    <a:pt x="15" y="33"/>
                    <a:pt x="15" y="33"/>
                    <a:pt x="15" y="33"/>
                  </a:cubicBezTo>
                  <a:cubicBezTo>
                    <a:pt x="14" y="34"/>
                    <a:pt x="14" y="34"/>
                    <a:pt x="14" y="34"/>
                  </a:cubicBezTo>
                  <a:cubicBezTo>
                    <a:pt x="15" y="34"/>
                    <a:pt x="15" y="34"/>
                    <a:pt x="15" y="34"/>
                  </a:cubicBezTo>
                  <a:cubicBezTo>
                    <a:pt x="15" y="33"/>
                    <a:pt x="15" y="33"/>
                    <a:pt x="15" y="33"/>
                  </a:cubicBezTo>
                  <a:cubicBezTo>
                    <a:pt x="16" y="34"/>
                    <a:pt x="16" y="34"/>
                    <a:pt x="16" y="34"/>
                  </a:cubicBezTo>
                  <a:cubicBezTo>
                    <a:pt x="16" y="36"/>
                    <a:pt x="16" y="36"/>
                    <a:pt x="16" y="36"/>
                  </a:cubicBezTo>
                  <a:cubicBezTo>
                    <a:pt x="16" y="36"/>
                    <a:pt x="16" y="36"/>
                    <a:pt x="16" y="36"/>
                  </a:cubicBezTo>
                  <a:cubicBezTo>
                    <a:pt x="16" y="37"/>
                    <a:pt x="16" y="37"/>
                    <a:pt x="16" y="37"/>
                  </a:cubicBezTo>
                  <a:cubicBezTo>
                    <a:pt x="16" y="38"/>
                    <a:pt x="16" y="38"/>
                    <a:pt x="16" y="38"/>
                  </a:cubicBezTo>
                  <a:cubicBezTo>
                    <a:pt x="16" y="39"/>
                    <a:pt x="16" y="39"/>
                    <a:pt x="16" y="39"/>
                  </a:cubicBezTo>
                  <a:cubicBezTo>
                    <a:pt x="14" y="39"/>
                    <a:pt x="14" y="39"/>
                    <a:pt x="14" y="39"/>
                  </a:cubicBezTo>
                  <a:cubicBezTo>
                    <a:pt x="13" y="38"/>
                    <a:pt x="13" y="38"/>
                    <a:pt x="13" y="38"/>
                  </a:cubicBezTo>
                  <a:cubicBezTo>
                    <a:pt x="13" y="37"/>
                    <a:pt x="13" y="37"/>
                    <a:pt x="13" y="37"/>
                  </a:cubicBezTo>
                  <a:cubicBezTo>
                    <a:pt x="13" y="35"/>
                    <a:pt x="13" y="35"/>
                    <a:pt x="13" y="35"/>
                  </a:cubicBezTo>
                  <a:cubicBezTo>
                    <a:pt x="12" y="35"/>
                    <a:pt x="12" y="35"/>
                    <a:pt x="12" y="35"/>
                  </a:cubicBezTo>
                  <a:cubicBezTo>
                    <a:pt x="11" y="33"/>
                    <a:pt x="11" y="33"/>
                    <a:pt x="11" y="33"/>
                  </a:cubicBezTo>
                  <a:cubicBezTo>
                    <a:pt x="12" y="33"/>
                    <a:pt x="12" y="33"/>
                    <a:pt x="12" y="33"/>
                  </a:cubicBezTo>
                  <a:cubicBezTo>
                    <a:pt x="12" y="33"/>
                    <a:pt x="12" y="33"/>
                    <a:pt x="12" y="33"/>
                  </a:cubicBezTo>
                  <a:cubicBezTo>
                    <a:pt x="13" y="33"/>
                    <a:pt x="13" y="33"/>
                    <a:pt x="13" y="33"/>
                  </a:cubicBezTo>
                  <a:cubicBezTo>
                    <a:pt x="14" y="33"/>
                    <a:pt x="14" y="33"/>
                    <a:pt x="14" y="32"/>
                  </a:cubicBezTo>
                  <a:cubicBezTo>
                    <a:pt x="15" y="33"/>
                    <a:pt x="15" y="33"/>
                    <a:pt x="15" y="33"/>
                  </a:cubicBezTo>
                  <a:close/>
                  <a:moveTo>
                    <a:pt x="51" y="35"/>
                  </a:moveTo>
                  <a:cubicBezTo>
                    <a:pt x="50" y="36"/>
                    <a:pt x="50" y="36"/>
                    <a:pt x="50" y="36"/>
                  </a:cubicBezTo>
                  <a:cubicBezTo>
                    <a:pt x="50" y="36"/>
                    <a:pt x="50" y="36"/>
                    <a:pt x="50" y="36"/>
                  </a:cubicBezTo>
                  <a:cubicBezTo>
                    <a:pt x="50" y="35"/>
                    <a:pt x="50" y="35"/>
                    <a:pt x="50" y="35"/>
                  </a:cubicBezTo>
                  <a:cubicBezTo>
                    <a:pt x="51" y="34"/>
                    <a:pt x="51" y="34"/>
                    <a:pt x="51" y="34"/>
                  </a:cubicBezTo>
                  <a:cubicBezTo>
                    <a:pt x="51" y="34"/>
                    <a:pt x="51" y="34"/>
                    <a:pt x="51" y="34"/>
                  </a:cubicBezTo>
                  <a:cubicBezTo>
                    <a:pt x="51" y="35"/>
                    <a:pt x="51" y="35"/>
                    <a:pt x="51" y="35"/>
                  </a:cubicBezTo>
                  <a:close/>
                  <a:moveTo>
                    <a:pt x="37" y="43"/>
                  </a:moveTo>
                  <a:cubicBezTo>
                    <a:pt x="37" y="43"/>
                    <a:pt x="37" y="43"/>
                    <a:pt x="37" y="43"/>
                  </a:cubicBezTo>
                  <a:cubicBezTo>
                    <a:pt x="36" y="42"/>
                    <a:pt x="36" y="42"/>
                    <a:pt x="36" y="42"/>
                  </a:cubicBezTo>
                  <a:cubicBezTo>
                    <a:pt x="34" y="41"/>
                    <a:pt x="34" y="41"/>
                    <a:pt x="34" y="41"/>
                  </a:cubicBezTo>
                  <a:cubicBezTo>
                    <a:pt x="33" y="41"/>
                    <a:pt x="33" y="41"/>
                    <a:pt x="33" y="41"/>
                  </a:cubicBezTo>
                  <a:cubicBezTo>
                    <a:pt x="33" y="40"/>
                    <a:pt x="33" y="40"/>
                    <a:pt x="33" y="40"/>
                  </a:cubicBezTo>
                  <a:cubicBezTo>
                    <a:pt x="34" y="40"/>
                    <a:pt x="34" y="40"/>
                    <a:pt x="34" y="40"/>
                  </a:cubicBezTo>
                  <a:cubicBezTo>
                    <a:pt x="35" y="41"/>
                    <a:pt x="35" y="41"/>
                    <a:pt x="36" y="42"/>
                  </a:cubicBezTo>
                  <a:lnTo>
                    <a:pt x="37" y="43"/>
                  </a:lnTo>
                  <a:close/>
                  <a:moveTo>
                    <a:pt x="46" y="50"/>
                  </a:moveTo>
                  <a:cubicBezTo>
                    <a:pt x="45" y="47"/>
                    <a:pt x="45" y="47"/>
                    <a:pt x="45" y="47"/>
                  </a:cubicBezTo>
                  <a:cubicBezTo>
                    <a:pt x="43" y="47"/>
                    <a:pt x="43" y="47"/>
                    <a:pt x="42" y="46"/>
                  </a:cubicBezTo>
                  <a:cubicBezTo>
                    <a:pt x="42" y="46"/>
                    <a:pt x="42" y="46"/>
                    <a:pt x="42" y="46"/>
                  </a:cubicBezTo>
                  <a:cubicBezTo>
                    <a:pt x="43" y="46"/>
                    <a:pt x="43" y="46"/>
                    <a:pt x="43" y="46"/>
                  </a:cubicBezTo>
                  <a:cubicBezTo>
                    <a:pt x="43" y="45"/>
                    <a:pt x="43" y="45"/>
                    <a:pt x="43" y="45"/>
                  </a:cubicBezTo>
                  <a:cubicBezTo>
                    <a:pt x="43" y="44"/>
                    <a:pt x="42" y="43"/>
                    <a:pt x="41" y="41"/>
                  </a:cubicBezTo>
                  <a:cubicBezTo>
                    <a:pt x="41" y="41"/>
                    <a:pt x="41" y="41"/>
                    <a:pt x="41" y="41"/>
                  </a:cubicBezTo>
                  <a:cubicBezTo>
                    <a:pt x="41" y="40"/>
                    <a:pt x="41" y="40"/>
                    <a:pt x="41" y="40"/>
                  </a:cubicBezTo>
                  <a:cubicBezTo>
                    <a:pt x="42" y="41"/>
                    <a:pt x="42" y="41"/>
                    <a:pt x="42" y="41"/>
                  </a:cubicBezTo>
                  <a:cubicBezTo>
                    <a:pt x="43" y="43"/>
                    <a:pt x="43" y="43"/>
                    <a:pt x="43" y="44"/>
                  </a:cubicBezTo>
                  <a:cubicBezTo>
                    <a:pt x="44" y="46"/>
                    <a:pt x="44" y="46"/>
                    <a:pt x="44" y="46"/>
                  </a:cubicBezTo>
                  <a:cubicBezTo>
                    <a:pt x="45" y="47"/>
                    <a:pt x="45" y="47"/>
                    <a:pt x="45" y="47"/>
                  </a:cubicBezTo>
                  <a:cubicBezTo>
                    <a:pt x="46" y="48"/>
                    <a:pt x="46" y="48"/>
                    <a:pt x="46" y="48"/>
                  </a:cubicBezTo>
                  <a:cubicBezTo>
                    <a:pt x="46" y="49"/>
                    <a:pt x="46" y="49"/>
                    <a:pt x="46" y="50"/>
                  </a:cubicBezTo>
                  <a:close/>
                  <a:moveTo>
                    <a:pt x="55" y="51"/>
                  </a:moveTo>
                  <a:cubicBezTo>
                    <a:pt x="55" y="52"/>
                    <a:pt x="55" y="52"/>
                    <a:pt x="55" y="52"/>
                  </a:cubicBezTo>
                  <a:cubicBezTo>
                    <a:pt x="55" y="52"/>
                    <a:pt x="55" y="52"/>
                    <a:pt x="55" y="52"/>
                  </a:cubicBezTo>
                  <a:cubicBezTo>
                    <a:pt x="53" y="52"/>
                    <a:pt x="53" y="52"/>
                    <a:pt x="53" y="52"/>
                  </a:cubicBezTo>
                  <a:cubicBezTo>
                    <a:pt x="53" y="52"/>
                    <a:pt x="53" y="52"/>
                    <a:pt x="53" y="52"/>
                  </a:cubicBezTo>
                  <a:cubicBezTo>
                    <a:pt x="52" y="51"/>
                    <a:pt x="52" y="51"/>
                    <a:pt x="52" y="50"/>
                  </a:cubicBezTo>
                  <a:cubicBezTo>
                    <a:pt x="52" y="50"/>
                    <a:pt x="52" y="50"/>
                    <a:pt x="52" y="50"/>
                  </a:cubicBezTo>
                  <a:cubicBezTo>
                    <a:pt x="53" y="50"/>
                    <a:pt x="53" y="50"/>
                    <a:pt x="53" y="50"/>
                  </a:cubicBezTo>
                  <a:cubicBezTo>
                    <a:pt x="54" y="51"/>
                    <a:pt x="54" y="51"/>
                    <a:pt x="54" y="51"/>
                  </a:cubicBezTo>
                  <a:cubicBezTo>
                    <a:pt x="55" y="51"/>
                    <a:pt x="55" y="51"/>
                    <a:pt x="55" y="51"/>
                  </a:cubicBezTo>
                  <a:close/>
                  <a:moveTo>
                    <a:pt x="54" y="58"/>
                  </a:moveTo>
                  <a:cubicBezTo>
                    <a:pt x="53" y="58"/>
                    <a:pt x="53" y="58"/>
                    <a:pt x="53" y="58"/>
                  </a:cubicBezTo>
                  <a:cubicBezTo>
                    <a:pt x="53" y="57"/>
                    <a:pt x="53" y="57"/>
                    <a:pt x="53" y="57"/>
                  </a:cubicBezTo>
                  <a:cubicBezTo>
                    <a:pt x="55" y="56"/>
                    <a:pt x="56" y="55"/>
                    <a:pt x="56" y="55"/>
                  </a:cubicBezTo>
                  <a:cubicBezTo>
                    <a:pt x="56" y="55"/>
                    <a:pt x="56" y="55"/>
                    <a:pt x="56" y="55"/>
                  </a:cubicBezTo>
                  <a:cubicBezTo>
                    <a:pt x="57" y="54"/>
                    <a:pt x="57" y="54"/>
                    <a:pt x="57" y="54"/>
                  </a:cubicBezTo>
                  <a:cubicBezTo>
                    <a:pt x="57" y="54"/>
                    <a:pt x="57" y="54"/>
                    <a:pt x="57" y="54"/>
                  </a:cubicBezTo>
                  <a:cubicBezTo>
                    <a:pt x="57" y="53"/>
                    <a:pt x="57" y="53"/>
                    <a:pt x="57" y="53"/>
                  </a:cubicBezTo>
                  <a:cubicBezTo>
                    <a:pt x="56" y="53"/>
                    <a:pt x="56" y="53"/>
                    <a:pt x="56" y="53"/>
                  </a:cubicBezTo>
                  <a:cubicBezTo>
                    <a:pt x="56" y="52"/>
                    <a:pt x="56" y="52"/>
                    <a:pt x="56" y="52"/>
                  </a:cubicBezTo>
                  <a:cubicBezTo>
                    <a:pt x="56" y="52"/>
                    <a:pt x="56" y="52"/>
                    <a:pt x="56" y="52"/>
                  </a:cubicBezTo>
                  <a:cubicBezTo>
                    <a:pt x="58" y="51"/>
                    <a:pt x="58" y="51"/>
                    <a:pt x="58" y="51"/>
                  </a:cubicBezTo>
                  <a:cubicBezTo>
                    <a:pt x="57" y="52"/>
                    <a:pt x="57" y="52"/>
                    <a:pt x="57" y="52"/>
                  </a:cubicBezTo>
                  <a:cubicBezTo>
                    <a:pt x="58" y="54"/>
                    <a:pt x="58" y="54"/>
                    <a:pt x="58" y="54"/>
                  </a:cubicBezTo>
                  <a:cubicBezTo>
                    <a:pt x="56" y="56"/>
                    <a:pt x="56" y="56"/>
                    <a:pt x="56" y="56"/>
                  </a:cubicBezTo>
                  <a:cubicBezTo>
                    <a:pt x="55" y="57"/>
                    <a:pt x="55" y="56"/>
                    <a:pt x="54" y="58"/>
                  </a:cubicBezTo>
                  <a:close/>
                  <a:moveTo>
                    <a:pt x="67" y="55"/>
                  </a:moveTo>
                  <a:cubicBezTo>
                    <a:pt x="67" y="55"/>
                    <a:pt x="67" y="55"/>
                    <a:pt x="67" y="55"/>
                  </a:cubicBezTo>
                  <a:cubicBezTo>
                    <a:pt x="68" y="55"/>
                    <a:pt x="68" y="55"/>
                    <a:pt x="68" y="55"/>
                  </a:cubicBezTo>
                  <a:cubicBezTo>
                    <a:pt x="69" y="56"/>
                    <a:pt x="69" y="56"/>
                    <a:pt x="69" y="56"/>
                  </a:cubicBezTo>
                  <a:cubicBezTo>
                    <a:pt x="70" y="56"/>
                    <a:pt x="70" y="56"/>
                    <a:pt x="70" y="56"/>
                  </a:cubicBezTo>
                  <a:cubicBezTo>
                    <a:pt x="70" y="56"/>
                    <a:pt x="70" y="56"/>
                    <a:pt x="70" y="56"/>
                  </a:cubicBezTo>
                  <a:cubicBezTo>
                    <a:pt x="70" y="57"/>
                    <a:pt x="70" y="57"/>
                    <a:pt x="70" y="57"/>
                  </a:cubicBezTo>
                  <a:cubicBezTo>
                    <a:pt x="68" y="56"/>
                    <a:pt x="68" y="56"/>
                    <a:pt x="68" y="56"/>
                  </a:cubicBezTo>
                  <a:cubicBezTo>
                    <a:pt x="67" y="56"/>
                    <a:pt x="68" y="56"/>
                    <a:pt x="66" y="56"/>
                  </a:cubicBezTo>
                  <a:cubicBezTo>
                    <a:pt x="65" y="56"/>
                    <a:pt x="65" y="56"/>
                    <a:pt x="65" y="56"/>
                  </a:cubicBezTo>
                  <a:cubicBezTo>
                    <a:pt x="66" y="55"/>
                    <a:pt x="66" y="55"/>
                    <a:pt x="66" y="55"/>
                  </a:cubicBezTo>
                  <a:cubicBezTo>
                    <a:pt x="67" y="55"/>
                    <a:pt x="67" y="55"/>
                    <a:pt x="67" y="55"/>
                  </a:cubicBezTo>
                  <a:close/>
                  <a:moveTo>
                    <a:pt x="68" y="66"/>
                  </a:moveTo>
                  <a:cubicBezTo>
                    <a:pt x="67" y="67"/>
                    <a:pt x="67" y="67"/>
                    <a:pt x="67" y="67"/>
                  </a:cubicBezTo>
                  <a:cubicBezTo>
                    <a:pt x="66" y="66"/>
                    <a:pt x="66" y="66"/>
                    <a:pt x="66" y="66"/>
                  </a:cubicBezTo>
                  <a:cubicBezTo>
                    <a:pt x="67" y="65"/>
                    <a:pt x="67" y="65"/>
                    <a:pt x="67" y="65"/>
                  </a:cubicBezTo>
                  <a:cubicBezTo>
                    <a:pt x="68" y="66"/>
                    <a:pt x="68" y="66"/>
                    <a:pt x="68" y="66"/>
                  </a:cubicBezTo>
                  <a:close/>
                  <a:moveTo>
                    <a:pt x="67" y="70"/>
                  </a:moveTo>
                  <a:cubicBezTo>
                    <a:pt x="66" y="71"/>
                    <a:pt x="67" y="70"/>
                    <a:pt x="65" y="72"/>
                  </a:cubicBezTo>
                  <a:cubicBezTo>
                    <a:pt x="62" y="73"/>
                    <a:pt x="63" y="73"/>
                    <a:pt x="60" y="73"/>
                  </a:cubicBezTo>
                  <a:cubicBezTo>
                    <a:pt x="59" y="72"/>
                    <a:pt x="59" y="72"/>
                    <a:pt x="59" y="72"/>
                  </a:cubicBezTo>
                  <a:cubicBezTo>
                    <a:pt x="59" y="72"/>
                    <a:pt x="59" y="72"/>
                    <a:pt x="59" y="72"/>
                  </a:cubicBezTo>
                  <a:cubicBezTo>
                    <a:pt x="60" y="71"/>
                    <a:pt x="60" y="71"/>
                    <a:pt x="60" y="71"/>
                  </a:cubicBezTo>
                  <a:cubicBezTo>
                    <a:pt x="60" y="71"/>
                    <a:pt x="60" y="71"/>
                    <a:pt x="60" y="71"/>
                  </a:cubicBezTo>
                  <a:cubicBezTo>
                    <a:pt x="59" y="71"/>
                    <a:pt x="59" y="71"/>
                    <a:pt x="59" y="71"/>
                  </a:cubicBezTo>
                  <a:cubicBezTo>
                    <a:pt x="61" y="71"/>
                    <a:pt x="61" y="71"/>
                    <a:pt x="61" y="71"/>
                  </a:cubicBezTo>
                  <a:cubicBezTo>
                    <a:pt x="61" y="70"/>
                    <a:pt x="61" y="70"/>
                    <a:pt x="61" y="70"/>
                  </a:cubicBezTo>
                  <a:cubicBezTo>
                    <a:pt x="62" y="70"/>
                    <a:pt x="62" y="70"/>
                    <a:pt x="62" y="70"/>
                  </a:cubicBezTo>
                  <a:cubicBezTo>
                    <a:pt x="64" y="70"/>
                    <a:pt x="64" y="70"/>
                    <a:pt x="64" y="70"/>
                  </a:cubicBezTo>
                  <a:cubicBezTo>
                    <a:pt x="64" y="70"/>
                    <a:pt x="64" y="70"/>
                    <a:pt x="64" y="70"/>
                  </a:cubicBezTo>
                  <a:cubicBezTo>
                    <a:pt x="66" y="70"/>
                    <a:pt x="66" y="70"/>
                    <a:pt x="66" y="70"/>
                  </a:cubicBezTo>
                  <a:cubicBezTo>
                    <a:pt x="66" y="68"/>
                    <a:pt x="66" y="68"/>
                    <a:pt x="66" y="68"/>
                  </a:cubicBezTo>
                  <a:cubicBezTo>
                    <a:pt x="67" y="69"/>
                    <a:pt x="67" y="69"/>
                    <a:pt x="67" y="69"/>
                  </a:cubicBezTo>
                  <a:cubicBezTo>
                    <a:pt x="67" y="70"/>
                    <a:pt x="67" y="70"/>
                    <a:pt x="67" y="7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36">
              <a:extLst>
                <a:ext uri="{FF2B5EF4-FFF2-40B4-BE49-F238E27FC236}">
                  <a16:creationId xmlns:a16="http://schemas.microsoft.com/office/drawing/2014/main" id="{117D6090-50F6-42EB-A185-654FA4F9FDCD}"/>
                </a:ext>
              </a:extLst>
            </p:cNvPr>
            <p:cNvSpPr>
              <a:spLocks/>
            </p:cNvSpPr>
            <p:nvPr/>
          </p:nvSpPr>
          <p:spPr bwMode="auto">
            <a:xfrm>
              <a:off x="15843353" y="7653493"/>
              <a:ext cx="151975" cy="85486"/>
            </a:xfrm>
            <a:custGeom>
              <a:avLst/>
              <a:gdLst>
                <a:gd name="T0" fmla="*/ 32 w 37"/>
                <a:gd name="T1" fmla="*/ 7 h 21"/>
                <a:gd name="T2" fmla="*/ 32 w 37"/>
                <a:gd name="T3" fmla="*/ 9 h 21"/>
                <a:gd name="T4" fmla="*/ 32 w 37"/>
                <a:gd name="T5" fmla="*/ 10 h 21"/>
                <a:gd name="T6" fmla="*/ 33 w 37"/>
                <a:gd name="T7" fmla="*/ 11 h 21"/>
                <a:gd name="T8" fmla="*/ 36 w 37"/>
                <a:gd name="T9" fmla="*/ 11 h 21"/>
                <a:gd name="T10" fmla="*/ 36 w 37"/>
                <a:gd name="T11" fmla="*/ 11 h 21"/>
                <a:gd name="T12" fmla="*/ 37 w 37"/>
                <a:gd name="T13" fmla="*/ 13 h 21"/>
                <a:gd name="T14" fmla="*/ 36 w 37"/>
                <a:gd name="T15" fmla="*/ 16 h 21"/>
                <a:gd name="T16" fmla="*/ 36 w 37"/>
                <a:gd name="T17" fmla="*/ 16 h 21"/>
                <a:gd name="T18" fmla="*/ 37 w 37"/>
                <a:gd name="T19" fmla="*/ 17 h 21"/>
                <a:gd name="T20" fmla="*/ 37 w 37"/>
                <a:gd name="T21" fmla="*/ 18 h 21"/>
                <a:gd name="T22" fmla="*/ 37 w 37"/>
                <a:gd name="T23" fmla="*/ 18 h 21"/>
                <a:gd name="T24" fmla="*/ 36 w 37"/>
                <a:gd name="T25" fmla="*/ 19 h 21"/>
                <a:gd name="T26" fmla="*/ 33 w 37"/>
                <a:gd name="T27" fmla="*/ 19 h 21"/>
                <a:gd name="T28" fmla="*/ 31 w 37"/>
                <a:gd name="T29" fmla="*/ 19 h 21"/>
                <a:gd name="T30" fmla="*/ 30 w 37"/>
                <a:gd name="T31" fmla="*/ 18 h 21"/>
                <a:gd name="T32" fmla="*/ 30 w 37"/>
                <a:gd name="T33" fmla="*/ 18 h 21"/>
                <a:gd name="T34" fmla="*/ 28 w 37"/>
                <a:gd name="T35" fmla="*/ 19 h 21"/>
                <a:gd name="T36" fmla="*/ 18 w 37"/>
                <a:gd name="T37" fmla="*/ 18 h 21"/>
                <a:gd name="T38" fmla="*/ 16 w 37"/>
                <a:gd name="T39" fmla="*/ 19 h 21"/>
                <a:gd name="T40" fmla="*/ 15 w 37"/>
                <a:gd name="T41" fmla="*/ 20 h 21"/>
                <a:gd name="T42" fmla="*/ 11 w 37"/>
                <a:gd name="T43" fmla="*/ 21 h 21"/>
                <a:gd name="T44" fmla="*/ 10 w 37"/>
                <a:gd name="T45" fmla="*/ 20 h 21"/>
                <a:gd name="T46" fmla="*/ 9 w 37"/>
                <a:gd name="T47" fmla="*/ 20 h 21"/>
                <a:gd name="T48" fmla="*/ 10 w 37"/>
                <a:gd name="T49" fmla="*/ 20 h 21"/>
                <a:gd name="T50" fmla="*/ 9 w 37"/>
                <a:gd name="T51" fmla="*/ 19 h 21"/>
                <a:gd name="T52" fmla="*/ 6 w 37"/>
                <a:gd name="T53" fmla="*/ 19 h 21"/>
                <a:gd name="T54" fmla="*/ 4 w 37"/>
                <a:gd name="T55" fmla="*/ 19 h 21"/>
                <a:gd name="T56" fmla="*/ 1 w 37"/>
                <a:gd name="T57" fmla="*/ 17 h 21"/>
                <a:gd name="T58" fmla="*/ 1 w 37"/>
                <a:gd name="T59" fmla="*/ 16 h 21"/>
                <a:gd name="T60" fmla="*/ 1 w 37"/>
                <a:gd name="T61" fmla="*/ 16 h 21"/>
                <a:gd name="T62" fmla="*/ 0 w 37"/>
                <a:gd name="T63" fmla="*/ 15 h 21"/>
                <a:gd name="T64" fmla="*/ 0 w 37"/>
                <a:gd name="T65" fmla="*/ 15 h 21"/>
                <a:gd name="T66" fmla="*/ 0 w 37"/>
                <a:gd name="T67" fmla="*/ 14 h 21"/>
                <a:gd name="T68" fmla="*/ 1 w 37"/>
                <a:gd name="T69" fmla="*/ 13 h 21"/>
                <a:gd name="T70" fmla="*/ 2 w 37"/>
                <a:gd name="T71" fmla="*/ 11 h 21"/>
                <a:gd name="T72" fmla="*/ 4 w 37"/>
                <a:gd name="T73" fmla="*/ 9 h 21"/>
                <a:gd name="T74" fmla="*/ 4 w 37"/>
                <a:gd name="T75" fmla="*/ 8 h 21"/>
                <a:gd name="T76" fmla="*/ 9 w 37"/>
                <a:gd name="T77" fmla="*/ 3 h 21"/>
                <a:gd name="T78" fmla="*/ 11 w 37"/>
                <a:gd name="T79" fmla="*/ 2 h 21"/>
                <a:gd name="T80" fmla="*/ 12 w 37"/>
                <a:gd name="T81" fmla="*/ 1 h 21"/>
                <a:gd name="T82" fmla="*/ 13 w 37"/>
                <a:gd name="T83" fmla="*/ 0 h 21"/>
                <a:gd name="T84" fmla="*/ 14 w 37"/>
                <a:gd name="T85" fmla="*/ 0 h 21"/>
                <a:gd name="T86" fmla="*/ 18 w 37"/>
                <a:gd name="T87" fmla="*/ 1 h 21"/>
                <a:gd name="T88" fmla="*/ 18 w 37"/>
                <a:gd name="T89" fmla="*/ 1 h 21"/>
                <a:gd name="T90" fmla="*/ 18 w 37"/>
                <a:gd name="T91" fmla="*/ 3 h 21"/>
                <a:gd name="T92" fmla="*/ 18 w 37"/>
                <a:gd name="T93" fmla="*/ 3 h 21"/>
                <a:gd name="T94" fmla="*/ 18 w 37"/>
                <a:gd name="T95" fmla="*/ 3 h 21"/>
                <a:gd name="T96" fmla="*/ 24 w 37"/>
                <a:gd name="T97" fmla="*/ 4 h 21"/>
                <a:gd name="T98" fmla="*/ 25 w 37"/>
                <a:gd name="T99" fmla="*/ 5 h 21"/>
                <a:gd name="T100" fmla="*/ 26 w 37"/>
                <a:gd name="T101" fmla="*/ 5 h 21"/>
                <a:gd name="T102" fmla="*/ 28 w 37"/>
                <a:gd name="T103" fmla="*/ 3 h 21"/>
                <a:gd name="T104" fmla="*/ 28 w 37"/>
                <a:gd name="T105" fmla="*/ 3 h 21"/>
                <a:gd name="T106" fmla="*/ 29 w 37"/>
                <a:gd name="T107" fmla="*/ 4 h 21"/>
                <a:gd name="T108" fmla="*/ 32 w 37"/>
                <a:gd name="T109" fmla="*/ 5 h 21"/>
                <a:gd name="T110" fmla="*/ 32 w 37"/>
                <a:gd name="T111" fmla="*/ 5 h 21"/>
                <a:gd name="T112" fmla="*/ 32 w 37"/>
                <a:gd name="T113"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 h="21">
                  <a:moveTo>
                    <a:pt x="32" y="7"/>
                  </a:moveTo>
                  <a:cubicBezTo>
                    <a:pt x="32" y="7"/>
                    <a:pt x="32" y="8"/>
                    <a:pt x="32" y="9"/>
                  </a:cubicBezTo>
                  <a:cubicBezTo>
                    <a:pt x="32" y="10"/>
                    <a:pt x="32" y="10"/>
                    <a:pt x="32" y="10"/>
                  </a:cubicBezTo>
                  <a:cubicBezTo>
                    <a:pt x="33" y="11"/>
                    <a:pt x="32" y="10"/>
                    <a:pt x="33" y="11"/>
                  </a:cubicBezTo>
                  <a:cubicBezTo>
                    <a:pt x="35" y="11"/>
                    <a:pt x="34" y="11"/>
                    <a:pt x="36" y="11"/>
                  </a:cubicBezTo>
                  <a:cubicBezTo>
                    <a:pt x="36" y="11"/>
                    <a:pt x="36" y="11"/>
                    <a:pt x="36" y="11"/>
                  </a:cubicBezTo>
                  <a:cubicBezTo>
                    <a:pt x="37" y="12"/>
                    <a:pt x="37" y="12"/>
                    <a:pt x="37" y="13"/>
                  </a:cubicBezTo>
                  <a:cubicBezTo>
                    <a:pt x="37" y="14"/>
                    <a:pt x="37" y="14"/>
                    <a:pt x="36" y="16"/>
                  </a:cubicBezTo>
                  <a:cubicBezTo>
                    <a:pt x="36" y="16"/>
                    <a:pt x="36" y="16"/>
                    <a:pt x="36" y="16"/>
                  </a:cubicBezTo>
                  <a:cubicBezTo>
                    <a:pt x="37" y="16"/>
                    <a:pt x="37" y="16"/>
                    <a:pt x="37" y="17"/>
                  </a:cubicBezTo>
                  <a:cubicBezTo>
                    <a:pt x="37" y="18"/>
                    <a:pt x="37" y="18"/>
                    <a:pt x="37" y="18"/>
                  </a:cubicBezTo>
                  <a:cubicBezTo>
                    <a:pt x="37" y="18"/>
                    <a:pt x="37" y="18"/>
                    <a:pt x="37" y="18"/>
                  </a:cubicBezTo>
                  <a:cubicBezTo>
                    <a:pt x="36" y="19"/>
                    <a:pt x="36" y="19"/>
                    <a:pt x="36" y="19"/>
                  </a:cubicBezTo>
                  <a:cubicBezTo>
                    <a:pt x="35" y="18"/>
                    <a:pt x="35" y="18"/>
                    <a:pt x="33" y="19"/>
                  </a:cubicBezTo>
                  <a:cubicBezTo>
                    <a:pt x="31" y="19"/>
                    <a:pt x="31" y="19"/>
                    <a:pt x="31" y="19"/>
                  </a:cubicBezTo>
                  <a:cubicBezTo>
                    <a:pt x="30" y="18"/>
                    <a:pt x="30" y="18"/>
                    <a:pt x="30" y="18"/>
                  </a:cubicBezTo>
                  <a:cubicBezTo>
                    <a:pt x="30" y="18"/>
                    <a:pt x="30" y="18"/>
                    <a:pt x="30" y="18"/>
                  </a:cubicBezTo>
                  <a:cubicBezTo>
                    <a:pt x="28" y="19"/>
                    <a:pt x="28" y="19"/>
                    <a:pt x="28" y="19"/>
                  </a:cubicBezTo>
                  <a:cubicBezTo>
                    <a:pt x="22" y="19"/>
                    <a:pt x="24" y="21"/>
                    <a:pt x="18" y="18"/>
                  </a:cubicBezTo>
                  <a:cubicBezTo>
                    <a:pt x="17" y="18"/>
                    <a:pt x="17" y="19"/>
                    <a:pt x="16" y="19"/>
                  </a:cubicBezTo>
                  <a:cubicBezTo>
                    <a:pt x="15" y="20"/>
                    <a:pt x="15" y="20"/>
                    <a:pt x="15" y="20"/>
                  </a:cubicBezTo>
                  <a:cubicBezTo>
                    <a:pt x="13" y="20"/>
                    <a:pt x="14" y="20"/>
                    <a:pt x="11" y="21"/>
                  </a:cubicBezTo>
                  <a:cubicBezTo>
                    <a:pt x="11" y="20"/>
                    <a:pt x="11" y="20"/>
                    <a:pt x="10" y="20"/>
                  </a:cubicBezTo>
                  <a:cubicBezTo>
                    <a:pt x="9" y="20"/>
                    <a:pt x="9" y="20"/>
                    <a:pt x="9" y="20"/>
                  </a:cubicBezTo>
                  <a:cubicBezTo>
                    <a:pt x="10" y="20"/>
                    <a:pt x="10" y="20"/>
                    <a:pt x="10" y="20"/>
                  </a:cubicBezTo>
                  <a:cubicBezTo>
                    <a:pt x="9" y="20"/>
                    <a:pt x="9" y="20"/>
                    <a:pt x="9" y="19"/>
                  </a:cubicBezTo>
                  <a:cubicBezTo>
                    <a:pt x="8" y="19"/>
                    <a:pt x="8" y="19"/>
                    <a:pt x="6" y="19"/>
                  </a:cubicBezTo>
                  <a:cubicBezTo>
                    <a:pt x="4" y="19"/>
                    <a:pt x="4" y="19"/>
                    <a:pt x="4" y="19"/>
                  </a:cubicBezTo>
                  <a:cubicBezTo>
                    <a:pt x="1" y="18"/>
                    <a:pt x="4" y="19"/>
                    <a:pt x="1" y="17"/>
                  </a:cubicBezTo>
                  <a:cubicBezTo>
                    <a:pt x="1" y="16"/>
                    <a:pt x="1" y="16"/>
                    <a:pt x="1" y="16"/>
                  </a:cubicBezTo>
                  <a:cubicBezTo>
                    <a:pt x="1" y="16"/>
                    <a:pt x="1" y="16"/>
                    <a:pt x="1" y="16"/>
                  </a:cubicBezTo>
                  <a:cubicBezTo>
                    <a:pt x="0" y="15"/>
                    <a:pt x="0" y="15"/>
                    <a:pt x="0" y="15"/>
                  </a:cubicBezTo>
                  <a:cubicBezTo>
                    <a:pt x="0" y="15"/>
                    <a:pt x="0" y="15"/>
                    <a:pt x="0" y="15"/>
                  </a:cubicBezTo>
                  <a:cubicBezTo>
                    <a:pt x="0" y="14"/>
                    <a:pt x="0" y="14"/>
                    <a:pt x="0" y="14"/>
                  </a:cubicBezTo>
                  <a:cubicBezTo>
                    <a:pt x="1" y="13"/>
                    <a:pt x="1" y="13"/>
                    <a:pt x="1" y="13"/>
                  </a:cubicBezTo>
                  <a:cubicBezTo>
                    <a:pt x="2" y="13"/>
                    <a:pt x="2" y="11"/>
                    <a:pt x="2" y="11"/>
                  </a:cubicBezTo>
                  <a:cubicBezTo>
                    <a:pt x="3" y="10"/>
                    <a:pt x="3" y="10"/>
                    <a:pt x="4" y="9"/>
                  </a:cubicBezTo>
                  <a:cubicBezTo>
                    <a:pt x="4" y="8"/>
                    <a:pt x="4" y="8"/>
                    <a:pt x="4" y="8"/>
                  </a:cubicBezTo>
                  <a:cubicBezTo>
                    <a:pt x="5" y="7"/>
                    <a:pt x="8" y="3"/>
                    <a:pt x="9" y="3"/>
                  </a:cubicBezTo>
                  <a:cubicBezTo>
                    <a:pt x="10" y="2"/>
                    <a:pt x="10" y="2"/>
                    <a:pt x="11" y="2"/>
                  </a:cubicBezTo>
                  <a:cubicBezTo>
                    <a:pt x="12" y="1"/>
                    <a:pt x="12" y="1"/>
                    <a:pt x="12" y="1"/>
                  </a:cubicBezTo>
                  <a:cubicBezTo>
                    <a:pt x="13" y="0"/>
                    <a:pt x="13" y="0"/>
                    <a:pt x="13" y="0"/>
                  </a:cubicBezTo>
                  <a:cubicBezTo>
                    <a:pt x="14" y="0"/>
                    <a:pt x="14" y="0"/>
                    <a:pt x="14" y="0"/>
                  </a:cubicBezTo>
                  <a:cubicBezTo>
                    <a:pt x="15" y="0"/>
                    <a:pt x="15" y="0"/>
                    <a:pt x="18" y="1"/>
                  </a:cubicBezTo>
                  <a:cubicBezTo>
                    <a:pt x="18" y="1"/>
                    <a:pt x="18" y="1"/>
                    <a:pt x="18" y="1"/>
                  </a:cubicBezTo>
                  <a:cubicBezTo>
                    <a:pt x="18" y="2"/>
                    <a:pt x="18" y="2"/>
                    <a:pt x="18" y="3"/>
                  </a:cubicBezTo>
                  <a:cubicBezTo>
                    <a:pt x="18" y="3"/>
                    <a:pt x="18" y="3"/>
                    <a:pt x="18" y="3"/>
                  </a:cubicBezTo>
                  <a:cubicBezTo>
                    <a:pt x="18" y="3"/>
                    <a:pt x="18" y="3"/>
                    <a:pt x="18" y="3"/>
                  </a:cubicBezTo>
                  <a:cubicBezTo>
                    <a:pt x="22" y="4"/>
                    <a:pt x="20" y="3"/>
                    <a:pt x="24" y="4"/>
                  </a:cubicBezTo>
                  <a:cubicBezTo>
                    <a:pt x="25" y="4"/>
                    <a:pt x="25" y="4"/>
                    <a:pt x="25" y="5"/>
                  </a:cubicBezTo>
                  <a:cubicBezTo>
                    <a:pt x="26" y="5"/>
                    <a:pt x="26" y="5"/>
                    <a:pt x="26" y="5"/>
                  </a:cubicBezTo>
                  <a:cubicBezTo>
                    <a:pt x="27" y="4"/>
                    <a:pt x="27" y="4"/>
                    <a:pt x="28" y="3"/>
                  </a:cubicBezTo>
                  <a:cubicBezTo>
                    <a:pt x="28" y="3"/>
                    <a:pt x="28" y="3"/>
                    <a:pt x="28" y="3"/>
                  </a:cubicBezTo>
                  <a:cubicBezTo>
                    <a:pt x="29" y="3"/>
                    <a:pt x="28" y="3"/>
                    <a:pt x="29" y="4"/>
                  </a:cubicBezTo>
                  <a:cubicBezTo>
                    <a:pt x="31" y="5"/>
                    <a:pt x="30" y="4"/>
                    <a:pt x="32" y="5"/>
                  </a:cubicBezTo>
                  <a:cubicBezTo>
                    <a:pt x="32" y="5"/>
                    <a:pt x="32" y="5"/>
                    <a:pt x="32" y="5"/>
                  </a:cubicBezTo>
                  <a:cubicBezTo>
                    <a:pt x="32" y="6"/>
                    <a:pt x="32" y="7"/>
                    <a:pt x="32" y="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37">
              <a:extLst>
                <a:ext uri="{FF2B5EF4-FFF2-40B4-BE49-F238E27FC236}">
                  <a16:creationId xmlns:a16="http://schemas.microsoft.com/office/drawing/2014/main" id="{1A9B66B2-E5CE-445A-9B1B-2C8179BA5E1E}"/>
                </a:ext>
              </a:extLst>
            </p:cNvPr>
            <p:cNvSpPr>
              <a:spLocks/>
            </p:cNvSpPr>
            <p:nvPr/>
          </p:nvSpPr>
          <p:spPr bwMode="auto">
            <a:xfrm>
              <a:off x="11849269" y="12051261"/>
              <a:ext cx="9498" cy="4751"/>
            </a:xfrm>
            <a:custGeom>
              <a:avLst/>
              <a:gdLst>
                <a:gd name="T0" fmla="*/ 1 w 2"/>
                <a:gd name="T1" fmla="*/ 1 h 1"/>
                <a:gd name="T2" fmla="*/ 1 w 2"/>
                <a:gd name="T3" fmla="*/ 1 h 1"/>
                <a:gd name="T4" fmla="*/ 1 w 2"/>
                <a:gd name="T5" fmla="*/ 1 h 1"/>
                <a:gd name="T6" fmla="*/ 0 w 2"/>
                <a:gd name="T7" fmla="*/ 1 h 1"/>
                <a:gd name="T8" fmla="*/ 0 w 2"/>
                <a:gd name="T9" fmla="*/ 1 h 1"/>
                <a:gd name="T10" fmla="*/ 0 w 2"/>
                <a:gd name="T11" fmla="*/ 1 h 1"/>
                <a:gd name="T12" fmla="*/ 0 w 2"/>
                <a:gd name="T13" fmla="*/ 0 h 1"/>
                <a:gd name="T14" fmla="*/ 0 w 2"/>
                <a:gd name="T15" fmla="*/ 0 h 1"/>
                <a:gd name="T16" fmla="*/ 1 w 2"/>
                <a:gd name="T17" fmla="*/ 0 h 1"/>
                <a:gd name="T18" fmla="*/ 1 w 2"/>
                <a:gd name="T19" fmla="*/ 0 h 1"/>
                <a:gd name="T20" fmla="*/ 2 w 2"/>
                <a:gd name="T21" fmla="*/ 0 h 1"/>
                <a:gd name="T22" fmla="*/ 2 w 2"/>
                <a:gd name="T23" fmla="*/ 0 h 1"/>
                <a:gd name="T24" fmla="*/ 1 w 2"/>
                <a:gd name="T2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1">
                  <a:moveTo>
                    <a:pt x="1" y="1"/>
                  </a:move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0"/>
                  </a:cubicBezTo>
                  <a:cubicBezTo>
                    <a:pt x="1" y="0"/>
                    <a:pt x="1" y="0"/>
                    <a:pt x="1" y="0"/>
                  </a:cubicBezTo>
                  <a:cubicBezTo>
                    <a:pt x="2" y="0"/>
                    <a:pt x="2" y="0"/>
                    <a:pt x="2" y="0"/>
                  </a:cubicBezTo>
                  <a:cubicBezTo>
                    <a:pt x="2" y="0"/>
                    <a:pt x="2" y="0"/>
                    <a:pt x="2" y="0"/>
                  </a:cubicBezTo>
                  <a:cubicBezTo>
                    <a:pt x="2" y="1"/>
                    <a:pt x="2" y="1"/>
                    <a:pt x="1" y="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38">
              <a:extLst>
                <a:ext uri="{FF2B5EF4-FFF2-40B4-BE49-F238E27FC236}">
                  <a16:creationId xmlns:a16="http://schemas.microsoft.com/office/drawing/2014/main" id="{51D12A26-92DC-4E8B-BCB9-EAE649C46D02}"/>
                </a:ext>
              </a:extLst>
            </p:cNvPr>
            <p:cNvSpPr>
              <a:spLocks/>
            </p:cNvSpPr>
            <p:nvPr/>
          </p:nvSpPr>
          <p:spPr bwMode="auto">
            <a:xfrm>
              <a:off x="12628139" y="9861876"/>
              <a:ext cx="436927" cy="460675"/>
            </a:xfrm>
            <a:custGeom>
              <a:avLst/>
              <a:gdLst>
                <a:gd name="T0" fmla="*/ 59 w 105"/>
                <a:gd name="T1" fmla="*/ 2 h 110"/>
                <a:gd name="T2" fmla="*/ 65 w 105"/>
                <a:gd name="T3" fmla="*/ 11 h 110"/>
                <a:gd name="T4" fmla="*/ 67 w 105"/>
                <a:gd name="T5" fmla="*/ 14 h 110"/>
                <a:gd name="T6" fmla="*/ 67 w 105"/>
                <a:gd name="T7" fmla="*/ 16 h 110"/>
                <a:gd name="T8" fmla="*/ 80 w 105"/>
                <a:gd name="T9" fmla="*/ 27 h 110"/>
                <a:gd name="T10" fmla="*/ 81 w 105"/>
                <a:gd name="T11" fmla="*/ 28 h 110"/>
                <a:gd name="T12" fmla="*/ 86 w 105"/>
                <a:gd name="T13" fmla="*/ 32 h 110"/>
                <a:gd name="T14" fmla="*/ 87 w 105"/>
                <a:gd name="T15" fmla="*/ 33 h 110"/>
                <a:gd name="T16" fmla="*/ 86 w 105"/>
                <a:gd name="T17" fmla="*/ 39 h 110"/>
                <a:gd name="T18" fmla="*/ 90 w 105"/>
                <a:gd name="T19" fmla="*/ 45 h 110"/>
                <a:gd name="T20" fmla="*/ 101 w 105"/>
                <a:gd name="T21" fmla="*/ 48 h 110"/>
                <a:gd name="T22" fmla="*/ 101 w 105"/>
                <a:gd name="T23" fmla="*/ 50 h 110"/>
                <a:gd name="T24" fmla="*/ 102 w 105"/>
                <a:gd name="T25" fmla="*/ 51 h 110"/>
                <a:gd name="T26" fmla="*/ 102 w 105"/>
                <a:gd name="T27" fmla="*/ 51 h 110"/>
                <a:gd name="T28" fmla="*/ 105 w 105"/>
                <a:gd name="T29" fmla="*/ 53 h 110"/>
                <a:gd name="T30" fmla="*/ 101 w 105"/>
                <a:gd name="T31" fmla="*/ 54 h 110"/>
                <a:gd name="T32" fmla="*/ 99 w 105"/>
                <a:gd name="T33" fmla="*/ 56 h 110"/>
                <a:gd name="T34" fmla="*/ 89 w 105"/>
                <a:gd name="T35" fmla="*/ 62 h 110"/>
                <a:gd name="T36" fmla="*/ 89 w 105"/>
                <a:gd name="T37" fmla="*/ 63 h 110"/>
                <a:gd name="T38" fmla="*/ 87 w 105"/>
                <a:gd name="T39" fmla="*/ 64 h 110"/>
                <a:gd name="T40" fmla="*/ 87 w 105"/>
                <a:gd name="T41" fmla="*/ 65 h 110"/>
                <a:gd name="T42" fmla="*/ 85 w 105"/>
                <a:gd name="T43" fmla="*/ 66 h 110"/>
                <a:gd name="T44" fmla="*/ 84 w 105"/>
                <a:gd name="T45" fmla="*/ 67 h 110"/>
                <a:gd name="T46" fmla="*/ 82 w 105"/>
                <a:gd name="T47" fmla="*/ 68 h 110"/>
                <a:gd name="T48" fmla="*/ 80 w 105"/>
                <a:gd name="T49" fmla="*/ 69 h 110"/>
                <a:gd name="T50" fmla="*/ 77 w 105"/>
                <a:gd name="T51" fmla="*/ 78 h 110"/>
                <a:gd name="T52" fmla="*/ 72 w 105"/>
                <a:gd name="T53" fmla="*/ 82 h 110"/>
                <a:gd name="T54" fmla="*/ 66 w 105"/>
                <a:gd name="T55" fmla="*/ 84 h 110"/>
                <a:gd name="T56" fmla="*/ 61 w 105"/>
                <a:gd name="T57" fmla="*/ 96 h 110"/>
                <a:gd name="T58" fmla="*/ 55 w 105"/>
                <a:gd name="T59" fmla="*/ 97 h 110"/>
                <a:gd name="T60" fmla="*/ 47 w 105"/>
                <a:gd name="T61" fmla="*/ 95 h 110"/>
                <a:gd name="T62" fmla="*/ 44 w 105"/>
                <a:gd name="T63" fmla="*/ 94 h 110"/>
                <a:gd name="T64" fmla="*/ 34 w 105"/>
                <a:gd name="T65" fmla="*/ 91 h 110"/>
                <a:gd name="T66" fmla="*/ 32 w 105"/>
                <a:gd name="T67" fmla="*/ 93 h 110"/>
                <a:gd name="T68" fmla="*/ 25 w 105"/>
                <a:gd name="T69" fmla="*/ 104 h 110"/>
                <a:gd name="T70" fmla="*/ 23 w 105"/>
                <a:gd name="T71" fmla="*/ 107 h 110"/>
                <a:gd name="T72" fmla="*/ 20 w 105"/>
                <a:gd name="T73" fmla="*/ 108 h 110"/>
                <a:gd name="T74" fmla="*/ 19 w 105"/>
                <a:gd name="T75" fmla="*/ 110 h 110"/>
                <a:gd name="T76" fmla="*/ 16 w 105"/>
                <a:gd name="T77" fmla="*/ 110 h 110"/>
                <a:gd name="T78" fmla="*/ 10 w 105"/>
                <a:gd name="T79" fmla="*/ 109 h 110"/>
                <a:gd name="T80" fmla="*/ 8 w 105"/>
                <a:gd name="T81" fmla="*/ 110 h 110"/>
                <a:gd name="T82" fmla="*/ 7 w 105"/>
                <a:gd name="T83" fmla="*/ 105 h 110"/>
                <a:gd name="T84" fmla="*/ 9 w 105"/>
                <a:gd name="T85" fmla="*/ 101 h 110"/>
                <a:gd name="T86" fmla="*/ 4 w 105"/>
                <a:gd name="T87" fmla="*/ 87 h 110"/>
                <a:gd name="T88" fmla="*/ 0 w 105"/>
                <a:gd name="T89" fmla="*/ 50 h 110"/>
                <a:gd name="T90" fmla="*/ 11 w 105"/>
                <a:gd name="T91" fmla="*/ 7 h 110"/>
                <a:gd name="T92" fmla="*/ 37 w 105"/>
                <a:gd name="T93" fmla="*/ 3 h 110"/>
                <a:gd name="T94" fmla="*/ 40 w 105"/>
                <a:gd name="T95" fmla="*/ 8 h 110"/>
                <a:gd name="T96" fmla="*/ 42 w 105"/>
                <a:gd name="T97" fmla="*/ 8 h 110"/>
                <a:gd name="T98" fmla="*/ 50 w 105"/>
                <a:gd name="T99" fmla="*/ 3 h 110"/>
                <a:gd name="T100" fmla="*/ 54 w 105"/>
                <a:gd name="T101" fmla="*/ 1 h 110"/>
                <a:gd name="T102" fmla="*/ 59 w 105"/>
                <a:gd name="T103" fmla="*/ 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110">
                  <a:moveTo>
                    <a:pt x="59" y="1"/>
                  </a:moveTo>
                  <a:cubicBezTo>
                    <a:pt x="59" y="1"/>
                    <a:pt x="59" y="1"/>
                    <a:pt x="59" y="2"/>
                  </a:cubicBezTo>
                  <a:cubicBezTo>
                    <a:pt x="59" y="3"/>
                    <a:pt x="60" y="4"/>
                    <a:pt x="61" y="5"/>
                  </a:cubicBezTo>
                  <a:cubicBezTo>
                    <a:pt x="62" y="8"/>
                    <a:pt x="61" y="6"/>
                    <a:pt x="65" y="11"/>
                  </a:cubicBezTo>
                  <a:cubicBezTo>
                    <a:pt x="65" y="12"/>
                    <a:pt x="65" y="11"/>
                    <a:pt x="65" y="12"/>
                  </a:cubicBezTo>
                  <a:cubicBezTo>
                    <a:pt x="67" y="14"/>
                    <a:pt x="67" y="14"/>
                    <a:pt x="67" y="14"/>
                  </a:cubicBezTo>
                  <a:cubicBezTo>
                    <a:pt x="67" y="15"/>
                    <a:pt x="67" y="15"/>
                    <a:pt x="67" y="15"/>
                  </a:cubicBezTo>
                  <a:cubicBezTo>
                    <a:pt x="67" y="16"/>
                    <a:pt x="67" y="16"/>
                    <a:pt x="67" y="16"/>
                  </a:cubicBezTo>
                  <a:cubicBezTo>
                    <a:pt x="69" y="20"/>
                    <a:pt x="68" y="19"/>
                    <a:pt x="69" y="21"/>
                  </a:cubicBezTo>
                  <a:cubicBezTo>
                    <a:pt x="73" y="23"/>
                    <a:pt x="71" y="24"/>
                    <a:pt x="80" y="27"/>
                  </a:cubicBezTo>
                  <a:cubicBezTo>
                    <a:pt x="81" y="28"/>
                    <a:pt x="81" y="28"/>
                    <a:pt x="81" y="28"/>
                  </a:cubicBezTo>
                  <a:cubicBezTo>
                    <a:pt x="81" y="28"/>
                    <a:pt x="81" y="28"/>
                    <a:pt x="81" y="28"/>
                  </a:cubicBezTo>
                  <a:cubicBezTo>
                    <a:pt x="82" y="30"/>
                    <a:pt x="82" y="31"/>
                    <a:pt x="82" y="32"/>
                  </a:cubicBezTo>
                  <a:cubicBezTo>
                    <a:pt x="84" y="32"/>
                    <a:pt x="84" y="32"/>
                    <a:pt x="86" y="32"/>
                  </a:cubicBezTo>
                  <a:cubicBezTo>
                    <a:pt x="86" y="33"/>
                    <a:pt x="86" y="33"/>
                    <a:pt x="86" y="33"/>
                  </a:cubicBezTo>
                  <a:cubicBezTo>
                    <a:pt x="87" y="33"/>
                    <a:pt x="87" y="33"/>
                    <a:pt x="87" y="33"/>
                  </a:cubicBezTo>
                  <a:cubicBezTo>
                    <a:pt x="86" y="34"/>
                    <a:pt x="86" y="35"/>
                    <a:pt x="87" y="36"/>
                  </a:cubicBezTo>
                  <a:cubicBezTo>
                    <a:pt x="86" y="37"/>
                    <a:pt x="86" y="38"/>
                    <a:pt x="86" y="39"/>
                  </a:cubicBezTo>
                  <a:cubicBezTo>
                    <a:pt x="86" y="40"/>
                    <a:pt x="86" y="40"/>
                    <a:pt x="86" y="40"/>
                  </a:cubicBezTo>
                  <a:cubicBezTo>
                    <a:pt x="92" y="45"/>
                    <a:pt x="87" y="41"/>
                    <a:pt x="90" y="45"/>
                  </a:cubicBezTo>
                  <a:cubicBezTo>
                    <a:pt x="90" y="45"/>
                    <a:pt x="90" y="45"/>
                    <a:pt x="90" y="45"/>
                  </a:cubicBezTo>
                  <a:cubicBezTo>
                    <a:pt x="95" y="46"/>
                    <a:pt x="100" y="47"/>
                    <a:pt x="101" y="48"/>
                  </a:cubicBezTo>
                  <a:cubicBezTo>
                    <a:pt x="102" y="48"/>
                    <a:pt x="102" y="48"/>
                    <a:pt x="102" y="48"/>
                  </a:cubicBezTo>
                  <a:cubicBezTo>
                    <a:pt x="101" y="50"/>
                    <a:pt x="101" y="50"/>
                    <a:pt x="101" y="50"/>
                  </a:cubicBezTo>
                  <a:cubicBezTo>
                    <a:pt x="101" y="50"/>
                    <a:pt x="101" y="50"/>
                    <a:pt x="101" y="50"/>
                  </a:cubicBezTo>
                  <a:cubicBezTo>
                    <a:pt x="102" y="51"/>
                    <a:pt x="102" y="51"/>
                    <a:pt x="102" y="51"/>
                  </a:cubicBezTo>
                  <a:cubicBezTo>
                    <a:pt x="102" y="51"/>
                    <a:pt x="102" y="51"/>
                    <a:pt x="102" y="51"/>
                  </a:cubicBezTo>
                  <a:cubicBezTo>
                    <a:pt x="102" y="51"/>
                    <a:pt x="102" y="51"/>
                    <a:pt x="102" y="51"/>
                  </a:cubicBezTo>
                  <a:cubicBezTo>
                    <a:pt x="104" y="51"/>
                    <a:pt x="104" y="51"/>
                    <a:pt x="104" y="51"/>
                  </a:cubicBezTo>
                  <a:cubicBezTo>
                    <a:pt x="105" y="53"/>
                    <a:pt x="105" y="52"/>
                    <a:pt x="105" y="53"/>
                  </a:cubicBezTo>
                  <a:cubicBezTo>
                    <a:pt x="103" y="53"/>
                    <a:pt x="103" y="53"/>
                    <a:pt x="103" y="53"/>
                  </a:cubicBezTo>
                  <a:cubicBezTo>
                    <a:pt x="101" y="54"/>
                    <a:pt x="101" y="54"/>
                    <a:pt x="101" y="54"/>
                  </a:cubicBezTo>
                  <a:cubicBezTo>
                    <a:pt x="101" y="55"/>
                    <a:pt x="101" y="55"/>
                    <a:pt x="101" y="55"/>
                  </a:cubicBezTo>
                  <a:cubicBezTo>
                    <a:pt x="99" y="56"/>
                    <a:pt x="99" y="56"/>
                    <a:pt x="99" y="56"/>
                  </a:cubicBezTo>
                  <a:cubicBezTo>
                    <a:pt x="97" y="57"/>
                    <a:pt x="97" y="57"/>
                    <a:pt x="94" y="58"/>
                  </a:cubicBezTo>
                  <a:cubicBezTo>
                    <a:pt x="92" y="59"/>
                    <a:pt x="92" y="59"/>
                    <a:pt x="89" y="62"/>
                  </a:cubicBezTo>
                  <a:cubicBezTo>
                    <a:pt x="89" y="63"/>
                    <a:pt x="89" y="63"/>
                    <a:pt x="89" y="63"/>
                  </a:cubicBezTo>
                  <a:cubicBezTo>
                    <a:pt x="89" y="63"/>
                    <a:pt x="89" y="63"/>
                    <a:pt x="89" y="63"/>
                  </a:cubicBezTo>
                  <a:cubicBezTo>
                    <a:pt x="88" y="64"/>
                    <a:pt x="88" y="64"/>
                    <a:pt x="88" y="64"/>
                  </a:cubicBezTo>
                  <a:cubicBezTo>
                    <a:pt x="87" y="64"/>
                    <a:pt x="87" y="64"/>
                    <a:pt x="87" y="64"/>
                  </a:cubicBezTo>
                  <a:cubicBezTo>
                    <a:pt x="87" y="65"/>
                    <a:pt x="87" y="65"/>
                    <a:pt x="87" y="65"/>
                  </a:cubicBezTo>
                  <a:cubicBezTo>
                    <a:pt x="87" y="65"/>
                    <a:pt x="87" y="65"/>
                    <a:pt x="87" y="65"/>
                  </a:cubicBezTo>
                  <a:cubicBezTo>
                    <a:pt x="86" y="65"/>
                    <a:pt x="86" y="65"/>
                    <a:pt x="86" y="65"/>
                  </a:cubicBezTo>
                  <a:cubicBezTo>
                    <a:pt x="85" y="66"/>
                    <a:pt x="85" y="66"/>
                    <a:pt x="85" y="66"/>
                  </a:cubicBezTo>
                  <a:cubicBezTo>
                    <a:pt x="85" y="67"/>
                    <a:pt x="85" y="67"/>
                    <a:pt x="85" y="67"/>
                  </a:cubicBezTo>
                  <a:cubicBezTo>
                    <a:pt x="84" y="67"/>
                    <a:pt x="84" y="67"/>
                    <a:pt x="84" y="67"/>
                  </a:cubicBezTo>
                  <a:cubicBezTo>
                    <a:pt x="83" y="67"/>
                    <a:pt x="83" y="67"/>
                    <a:pt x="83" y="67"/>
                  </a:cubicBezTo>
                  <a:cubicBezTo>
                    <a:pt x="82" y="68"/>
                    <a:pt x="82" y="68"/>
                    <a:pt x="82" y="68"/>
                  </a:cubicBezTo>
                  <a:cubicBezTo>
                    <a:pt x="81" y="69"/>
                    <a:pt x="81" y="68"/>
                    <a:pt x="81" y="69"/>
                  </a:cubicBezTo>
                  <a:cubicBezTo>
                    <a:pt x="80" y="69"/>
                    <a:pt x="80" y="69"/>
                    <a:pt x="80" y="69"/>
                  </a:cubicBezTo>
                  <a:cubicBezTo>
                    <a:pt x="80" y="70"/>
                    <a:pt x="80" y="69"/>
                    <a:pt x="79" y="71"/>
                  </a:cubicBezTo>
                  <a:cubicBezTo>
                    <a:pt x="78" y="72"/>
                    <a:pt x="77" y="77"/>
                    <a:pt x="77" y="78"/>
                  </a:cubicBezTo>
                  <a:cubicBezTo>
                    <a:pt x="75" y="80"/>
                    <a:pt x="74" y="80"/>
                    <a:pt x="73" y="82"/>
                  </a:cubicBezTo>
                  <a:cubicBezTo>
                    <a:pt x="72" y="82"/>
                    <a:pt x="72" y="82"/>
                    <a:pt x="72" y="82"/>
                  </a:cubicBezTo>
                  <a:cubicBezTo>
                    <a:pt x="68" y="83"/>
                    <a:pt x="69" y="83"/>
                    <a:pt x="66" y="84"/>
                  </a:cubicBezTo>
                  <a:cubicBezTo>
                    <a:pt x="66" y="84"/>
                    <a:pt x="66" y="84"/>
                    <a:pt x="66" y="84"/>
                  </a:cubicBezTo>
                  <a:cubicBezTo>
                    <a:pt x="66" y="87"/>
                    <a:pt x="64" y="92"/>
                    <a:pt x="63" y="95"/>
                  </a:cubicBezTo>
                  <a:cubicBezTo>
                    <a:pt x="62" y="95"/>
                    <a:pt x="62" y="95"/>
                    <a:pt x="61" y="96"/>
                  </a:cubicBezTo>
                  <a:cubicBezTo>
                    <a:pt x="59" y="97"/>
                    <a:pt x="59" y="96"/>
                    <a:pt x="56" y="96"/>
                  </a:cubicBezTo>
                  <a:cubicBezTo>
                    <a:pt x="55" y="97"/>
                    <a:pt x="55" y="97"/>
                    <a:pt x="55" y="97"/>
                  </a:cubicBezTo>
                  <a:cubicBezTo>
                    <a:pt x="52" y="97"/>
                    <a:pt x="51" y="96"/>
                    <a:pt x="49" y="96"/>
                  </a:cubicBezTo>
                  <a:cubicBezTo>
                    <a:pt x="47" y="95"/>
                    <a:pt x="47" y="95"/>
                    <a:pt x="47" y="95"/>
                  </a:cubicBezTo>
                  <a:cubicBezTo>
                    <a:pt x="46" y="95"/>
                    <a:pt x="46" y="95"/>
                    <a:pt x="45" y="95"/>
                  </a:cubicBezTo>
                  <a:cubicBezTo>
                    <a:pt x="44" y="94"/>
                    <a:pt x="44" y="94"/>
                    <a:pt x="44" y="94"/>
                  </a:cubicBezTo>
                  <a:cubicBezTo>
                    <a:pt x="40" y="91"/>
                    <a:pt x="38" y="91"/>
                    <a:pt x="37" y="90"/>
                  </a:cubicBezTo>
                  <a:cubicBezTo>
                    <a:pt x="36" y="91"/>
                    <a:pt x="35" y="91"/>
                    <a:pt x="34" y="91"/>
                  </a:cubicBezTo>
                  <a:cubicBezTo>
                    <a:pt x="33" y="92"/>
                    <a:pt x="33" y="92"/>
                    <a:pt x="33" y="92"/>
                  </a:cubicBezTo>
                  <a:cubicBezTo>
                    <a:pt x="32" y="93"/>
                    <a:pt x="32" y="93"/>
                    <a:pt x="32" y="93"/>
                  </a:cubicBezTo>
                  <a:cubicBezTo>
                    <a:pt x="32" y="95"/>
                    <a:pt x="30" y="100"/>
                    <a:pt x="29" y="102"/>
                  </a:cubicBezTo>
                  <a:cubicBezTo>
                    <a:pt x="27" y="102"/>
                    <a:pt x="26" y="103"/>
                    <a:pt x="25" y="104"/>
                  </a:cubicBezTo>
                  <a:cubicBezTo>
                    <a:pt x="24" y="107"/>
                    <a:pt x="24" y="107"/>
                    <a:pt x="24" y="107"/>
                  </a:cubicBezTo>
                  <a:cubicBezTo>
                    <a:pt x="23" y="107"/>
                    <a:pt x="23" y="107"/>
                    <a:pt x="23" y="107"/>
                  </a:cubicBezTo>
                  <a:cubicBezTo>
                    <a:pt x="21" y="108"/>
                    <a:pt x="22" y="108"/>
                    <a:pt x="21" y="108"/>
                  </a:cubicBezTo>
                  <a:cubicBezTo>
                    <a:pt x="20" y="108"/>
                    <a:pt x="20" y="108"/>
                    <a:pt x="20" y="108"/>
                  </a:cubicBezTo>
                  <a:cubicBezTo>
                    <a:pt x="20" y="109"/>
                    <a:pt x="20" y="109"/>
                    <a:pt x="20" y="109"/>
                  </a:cubicBezTo>
                  <a:cubicBezTo>
                    <a:pt x="19" y="110"/>
                    <a:pt x="19" y="110"/>
                    <a:pt x="19" y="110"/>
                  </a:cubicBezTo>
                  <a:cubicBezTo>
                    <a:pt x="19" y="110"/>
                    <a:pt x="19" y="110"/>
                    <a:pt x="19" y="110"/>
                  </a:cubicBezTo>
                  <a:cubicBezTo>
                    <a:pt x="18" y="110"/>
                    <a:pt x="17" y="110"/>
                    <a:pt x="16" y="110"/>
                  </a:cubicBezTo>
                  <a:cubicBezTo>
                    <a:pt x="12" y="110"/>
                    <a:pt x="12" y="110"/>
                    <a:pt x="12" y="110"/>
                  </a:cubicBezTo>
                  <a:cubicBezTo>
                    <a:pt x="11" y="110"/>
                    <a:pt x="11" y="110"/>
                    <a:pt x="10" y="109"/>
                  </a:cubicBezTo>
                  <a:cubicBezTo>
                    <a:pt x="8" y="110"/>
                    <a:pt x="8" y="110"/>
                    <a:pt x="8" y="110"/>
                  </a:cubicBezTo>
                  <a:cubicBezTo>
                    <a:pt x="8" y="110"/>
                    <a:pt x="8" y="110"/>
                    <a:pt x="8" y="110"/>
                  </a:cubicBezTo>
                  <a:cubicBezTo>
                    <a:pt x="7" y="109"/>
                    <a:pt x="7" y="109"/>
                    <a:pt x="7" y="109"/>
                  </a:cubicBezTo>
                  <a:cubicBezTo>
                    <a:pt x="7" y="106"/>
                    <a:pt x="7" y="107"/>
                    <a:pt x="7" y="105"/>
                  </a:cubicBezTo>
                  <a:cubicBezTo>
                    <a:pt x="9" y="103"/>
                    <a:pt x="8" y="103"/>
                    <a:pt x="9" y="101"/>
                  </a:cubicBezTo>
                  <a:cubicBezTo>
                    <a:pt x="9" y="101"/>
                    <a:pt x="9" y="101"/>
                    <a:pt x="9" y="101"/>
                  </a:cubicBezTo>
                  <a:cubicBezTo>
                    <a:pt x="9" y="100"/>
                    <a:pt x="9" y="99"/>
                    <a:pt x="9" y="98"/>
                  </a:cubicBezTo>
                  <a:cubicBezTo>
                    <a:pt x="7" y="92"/>
                    <a:pt x="6" y="91"/>
                    <a:pt x="4" y="87"/>
                  </a:cubicBezTo>
                  <a:cubicBezTo>
                    <a:pt x="3" y="87"/>
                    <a:pt x="1" y="85"/>
                    <a:pt x="0" y="84"/>
                  </a:cubicBezTo>
                  <a:cubicBezTo>
                    <a:pt x="0" y="84"/>
                    <a:pt x="0" y="51"/>
                    <a:pt x="0" y="50"/>
                  </a:cubicBezTo>
                  <a:cubicBezTo>
                    <a:pt x="4" y="50"/>
                    <a:pt x="7" y="50"/>
                    <a:pt x="11" y="50"/>
                  </a:cubicBezTo>
                  <a:cubicBezTo>
                    <a:pt x="11" y="50"/>
                    <a:pt x="11" y="7"/>
                    <a:pt x="11" y="7"/>
                  </a:cubicBezTo>
                  <a:cubicBezTo>
                    <a:pt x="20" y="6"/>
                    <a:pt x="31" y="3"/>
                    <a:pt x="36" y="3"/>
                  </a:cubicBezTo>
                  <a:cubicBezTo>
                    <a:pt x="37" y="3"/>
                    <a:pt x="37" y="3"/>
                    <a:pt x="37" y="3"/>
                  </a:cubicBezTo>
                  <a:cubicBezTo>
                    <a:pt x="39" y="6"/>
                    <a:pt x="39" y="5"/>
                    <a:pt x="40" y="8"/>
                  </a:cubicBezTo>
                  <a:cubicBezTo>
                    <a:pt x="40" y="8"/>
                    <a:pt x="40" y="8"/>
                    <a:pt x="40" y="8"/>
                  </a:cubicBezTo>
                  <a:cubicBezTo>
                    <a:pt x="41" y="8"/>
                    <a:pt x="41" y="8"/>
                    <a:pt x="41" y="8"/>
                  </a:cubicBezTo>
                  <a:cubicBezTo>
                    <a:pt x="41" y="8"/>
                    <a:pt x="41" y="8"/>
                    <a:pt x="42" y="8"/>
                  </a:cubicBezTo>
                  <a:cubicBezTo>
                    <a:pt x="45" y="5"/>
                    <a:pt x="45" y="4"/>
                    <a:pt x="49" y="3"/>
                  </a:cubicBezTo>
                  <a:cubicBezTo>
                    <a:pt x="50" y="3"/>
                    <a:pt x="50" y="3"/>
                    <a:pt x="50" y="3"/>
                  </a:cubicBezTo>
                  <a:cubicBezTo>
                    <a:pt x="50" y="3"/>
                    <a:pt x="50" y="3"/>
                    <a:pt x="51" y="4"/>
                  </a:cubicBezTo>
                  <a:cubicBezTo>
                    <a:pt x="54" y="1"/>
                    <a:pt x="54" y="1"/>
                    <a:pt x="54" y="1"/>
                  </a:cubicBezTo>
                  <a:cubicBezTo>
                    <a:pt x="56" y="1"/>
                    <a:pt x="56" y="1"/>
                    <a:pt x="59" y="0"/>
                  </a:cubicBezTo>
                  <a:lnTo>
                    <a:pt x="59" y="1"/>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39">
              <a:extLst>
                <a:ext uri="{FF2B5EF4-FFF2-40B4-BE49-F238E27FC236}">
                  <a16:creationId xmlns:a16="http://schemas.microsoft.com/office/drawing/2014/main" id="{52D8D2EC-3AC4-4B49-AC24-548BEADEBF76}"/>
                </a:ext>
              </a:extLst>
            </p:cNvPr>
            <p:cNvSpPr>
              <a:spLocks/>
            </p:cNvSpPr>
            <p:nvPr/>
          </p:nvSpPr>
          <p:spPr bwMode="auto">
            <a:xfrm>
              <a:off x="12775366" y="5853542"/>
              <a:ext cx="446425" cy="384687"/>
            </a:xfrm>
            <a:custGeom>
              <a:avLst/>
              <a:gdLst>
                <a:gd name="T0" fmla="*/ 58 w 107"/>
                <a:gd name="T1" fmla="*/ 1 h 93"/>
                <a:gd name="T2" fmla="*/ 63 w 107"/>
                <a:gd name="T3" fmla="*/ 4 h 93"/>
                <a:gd name="T4" fmla="*/ 70 w 107"/>
                <a:gd name="T5" fmla="*/ 5 h 93"/>
                <a:gd name="T6" fmla="*/ 73 w 107"/>
                <a:gd name="T7" fmla="*/ 8 h 93"/>
                <a:gd name="T8" fmla="*/ 76 w 107"/>
                <a:gd name="T9" fmla="*/ 6 h 93"/>
                <a:gd name="T10" fmla="*/ 84 w 107"/>
                <a:gd name="T11" fmla="*/ 10 h 93"/>
                <a:gd name="T12" fmla="*/ 86 w 107"/>
                <a:gd name="T13" fmla="*/ 11 h 93"/>
                <a:gd name="T14" fmla="*/ 85 w 107"/>
                <a:gd name="T15" fmla="*/ 17 h 93"/>
                <a:gd name="T16" fmla="*/ 86 w 107"/>
                <a:gd name="T17" fmla="*/ 25 h 93"/>
                <a:gd name="T18" fmla="*/ 89 w 107"/>
                <a:gd name="T19" fmla="*/ 30 h 93"/>
                <a:gd name="T20" fmla="*/ 91 w 107"/>
                <a:gd name="T21" fmla="*/ 37 h 93"/>
                <a:gd name="T22" fmla="*/ 97 w 107"/>
                <a:gd name="T23" fmla="*/ 42 h 93"/>
                <a:gd name="T24" fmla="*/ 104 w 107"/>
                <a:gd name="T25" fmla="*/ 48 h 93"/>
                <a:gd name="T26" fmla="*/ 107 w 107"/>
                <a:gd name="T27" fmla="*/ 53 h 93"/>
                <a:gd name="T28" fmla="*/ 104 w 107"/>
                <a:gd name="T29" fmla="*/ 57 h 93"/>
                <a:gd name="T30" fmla="*/ 96 w 107"/>
                <a:gd name="T31" fmla="*/ 58 h 93"/>
                <a:gd name="T32" fmla="*/ 90 w 107"/>
                <a:gd name="T33" fmla="*/ 61 h 93"/>
                <a:gd name="T34" fmla="*/ 93 w 107"/>
                <a:gd name="T35" fmla="*/ 67 h 93"/>
                <a:gd name="T36" fmla="*/ 94 w 107"/>
                <a:gd name="T37" fmla="*/ 74 h 93"/>
                <a:gd name="T38" fmla="*/ 96 w 107"/>
                <a:gd name="T39" fmla="*/ 78 h 93"/>
                <a:gd name="T40" fmla="*/ 87 w 107"/>
                <a:gd name="T41" fmla="*/ 79 h 93"/>
                <a:gd name="T42" fmla="*/ 83 w 107"/>
                <a:gd name="T43" fmla="*/ 92 h 93"/>
                <a:gd name="T44" fmla="*/ 80 w 107"/>
                <a:gd name="T45" fmla="*/ 90 h 93"/>
                <a:gd name="T46" fmla="*/ 69 w 107"/>
                <a:gd name="T47" fmla="*/ 91 h 93"/>
                <a:gd name="T48" fmla="*/ 66 w 107"/>
                <a:gd name="T49" fmla="*/ 86 h 93"/>
                <a:gd name="T50" fmla="*/ 62 w 107"/>
                <a:gd name="T51" fmla="*/ 90 h 93"/>
                <a:gd name="T52" fmla="*/ 60 w 107"/>
                <a:gd name="T53" fmla="*/ 87 h 93"/>
                <a:gd name="T54" fmla="*/ 54 w 107"/>
                <a:gd name="T55" fmla="*/ 87 h 93"/>
                <a:gd name="T56" fmla="*/ 51 w 107"/>
                <a:gd name="T57" fmla="*/ 89 h 93"/>
                <a:gd name="T58" fmla="*/ 47 w 107"/>
                <a:gd name="T59" fmla="*/ 87 h 93"/>
                <a:gd name="T60" fmla="*/ 44 w 107"/>
                <a:gd name="T61" fmla="*/ 84 h 93"/>
                <a:gd name="T62" fmla="*/ 13 w 107"/>
                <a:gd name="T63" fmla="*/ 82 h 93"/>
                <a:gd name="T64" fmla="*/ 8 w 107"/>
                <a:gd name="T65" fmla="*/ 87 h 93"/>
                <a:gd name="T66" fmla="*/ 5 w 107"/>
                <a:gd name="T67" fmla="*/ 87 h 93"/>
                <a:gd name="T68" fmla="*/ 4 w 107"/>
                <a:gd name="T69" fmla="*/ 85 h 93"/>
                <a:gd name="T70" fmla="*/ 5 w 107"/>
                <a:gd name="T71" fmla="*/ 79 h 93"/>
                <a:gd name="T72" fmla="*/ 0 w 107"/>
                <a:gd name="T73" fmla="*/ 75 h 93"/>
                <a:gd name="T74" fmla="*/ 3 w 107"/>
                <a:gd name="T75" fmla="*/ 43 h 93"/>
                <a:gd name="T76" fmla="*/ 9 w 107"/>
                <a:gd name="T77" fmla="*/ 44 h 93"/>
                <a:gd name="T78" fmla="*/ 16 w 107"/>
                <a:gd name="T79" fmla="*/ 43 h 93"/>
                <a:gd name="T80" fmla="*/ 19 w 107"/>
                <a:gd name="T81" fmla="*/ 39 h 93"/>
                <a:gd name="T82" fmla="*/ 23 w 107"/>
                <a:gd name="T83" fmla="*/ 37 h 93"/>
                <a:gd name="T84" fmla="*/ 26 w 107"/>
                <a:gd name="T85" fmla="*/ 38 h 93"/>
                <a:gd name="T86" fmla="*/ 28 w 107"/>
                <a:gd name="T87" fmla="*/ 40 h 93"/>
                <a:gd name="T88" fmla="*/ 28 w 107"/>
                <a:gd name="T89" fmla="*/ 37 h 93"/>
                <a:gd name="T90" fmla="*/ 28 w 107"/>
                <a:gd name="T91" fmla="*/ 31 h 93"/>
                <a:gd name="T92" fmla="*/ 33 w 107"/>
                <a:gd name="T93" fmla="*/ 23 h 93"/>
                <a:gd name="T94" fmla="*/ 39 w 107"/>
                <a:gd name="T95" fmla="*/ 19 h 93"/>
                <a:gd name="T96" fmla="*/ 37 w 107"/>
                <a:gd name="T97" fmla="*/ 17 h 93"/>
                <a:gd name="T98" fmla="*/ 40 w 107"/>
                <a:gd name="T99" fmla="*/ 9 h 93"/>
                <a:gd name="T100" fmla="*/ 49 w 107"/>
                <a:gd name="T101" fmla="*/ 7 h 93"/>
                <a:gd name="T102" fmla="*/ 55 w 107"/>
                <a:gd name="T10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7" h="93">
                  <a:moveTo>
                    <a:pt x="56" y="0"/>
                  </a:moveTo>
                  <a:cubicBezTo>
                    <a:pt x="57" y="2"/>
                    <a:pt x="57" y="2"/>
                    <a:pt x="57" y="2"/>
                  </a:cubicBezTo>
                  <a:cubicBezTo>
                    <a:pt x="57" y="2"/>
                    <a:pt x="57" y="2"/>
                    <a:pt x="57" y="2"/>
                  </a:cubicBezTo>
                  <a:cubicBezTo>
                    <a:pt x="58" y="1"/>
                    <a:pt x="58" y="1"/>
                    <a:pt x="58" y="1"/>
                  </a:cubicBezTo>
                  <a:cubicBezTo>
                    <a:pt x="59" y="1"/>
                    <a:pt x="60" y="1"/>
                    <a:pt x="60" y="1"/>
                  </a:cubicBezTo>
                  <a:cubicBezTo>
                    <a:pt x="61" y="2"/>
                    <a:pt x="61" y="2"/>
                    <a:pt x="61" y="2"/>
                  </a:cubicBezTo>
                  <a:cubicBezTo>
                    <a:pt x="62" y="3"/>
                    <a:pt x="62" y="3"/>
                    <a:pt x="62" y="4"/>
                  </a:cubicBezTo>
                  <a:cubicBezTo>
                    <a:pt x="63" y="4"/>
                    <a:pt x="63" y="4"/>
                    <a:pt x="63" y="4"/>
                  </a:cubicBezTo>
                  <a:cubicBezTo>
                    <a:pt x="65" y="3"/>
                    <a:pt x="65" y="3"/>
                    <a:pt x="65" y="3"/>
                  </a:cubicBezTo>
                  <a:cubicBezTo>
                    <a:pt x="66" y="3"/>
                    <a:pt x="66" y="3"/>
                    <a:pt x="66" y="3"/>
                  </a:cubicBezTo>
                  <a:cubicBezTo>
                    <a:pt x="69" y="4"/>
                    <a:pt x="68" y="4"/>
                    <a:pt x="69" y="4"/>
                  </a:cubicBezTo>
                  <a:cubicBezTo>
                    <a:pt x="70" y="5"/>
                    <a:pt x="70" y="5"/>
                    <a:pt x="70" y="5"/>
                  </a:cubicBezTo>
                  <a:cubicBezTo>
                    <a:pt x="70" y="6"/>
                    <a:pt x="70" y="6"/>
                    <a:pt x="70" y="6"/>
                  </a:cubicBezTo>
                  <a:cubicBezTo>
                    <a:pt x="69" y="7"/>
                    <a:pt x="69" y="6"/>
                    <a:pt x="69" y="7"/>
                  </a:cubicBezTo>
                  <a:cubicBezTo>
                    <a:pt x="70" y="9"/>
                    <a:pt x="70" y="8"/>
                    <a:pt x="71" y="9"/>
                  </a:cubicBezTo>
                  <a:cubicBezTo>
                    <a:pt x="71" y="9"/>
                    <a:pt x="72" y="8"/>
                    <a:pt x="73" y="8"/>
                  </a:cubicBezTo>
                  <a:cubicBezTo>
                    <a:pt x="73" y="8"/>
                    <a:pt x="73" y="8"/>
                    <a:pt x="73" y="8"/>
                  </a:cubicBezTo>
                  <a:cubicBezTo>
                    <a:pt x="74" y="7"/>
                    <a:pt x="74" y="7"/>
                    <a:pt x="74" y="7"/>
                  </a:cubicBezTo>
                  <a:cubicBezTo>
                    <a:pt x="75" y="7"/>
                    <a:pt x="75" y="7"/>
                    <a:pt x="75" y="7"/>
                  </a:cubicBezTo>
                  <a:cubicBezTo>
                    <a:pt x="76" y="6"/>
                    <a:pt x="76" y="6"/>
                    <a:pt x="76" y="6"/>
                  </a:cubicBezTo>
                  <a:cubicBezTo>
                    <a:pt x="77" y="6"/>
                    <a:pt x="77" y="6"/>
                    <a:pt x="79" y="6"/>
                  </a:cubicBezTo>
                  <a:cubicBezTo>
                    <a:pt x="81" y="7"/>
                    <a:pt x="81" y="7"/>
                    <a:pt x="81" y="7"/>
                  </a:cubicBezTo>
                  <a:cubicBezTo>
                    <a:pt x="82" y="8"/>
                    <a:pt x="83" y="9"/>
                    <a:pt x="83" y="10"/>
                  </a:cubicBezTo>
                  <a:cubicBezTo>
                    <a:pt x="84" y="10"/>
                    <a:pt x="84" y="10"/>
                    <a:pt x="84" y="10"/>
                  </a:cubicBezTo>
                  <a:cubicBezTo>
                    <a:pt x="84" y="11"/>
                    <a:pt x="84" y="11"/>
                    <a:pt x="84" y="11"/>
                  </a:cubicBezTo>
                  <a:cubicBezTo>
                    <a:pt x="85" y="11"/>
                    <a:pt x="85" y="11"/>
                    <a:pt x="85" y="11"/>
                  </a:cubicBezTo>
                  <a:cubicBezTo>
                    <a:pt x="86" y="11"/>
                    <a:pt x="86" y="11"/>
                    <a:pt x="86" y="11"/>
                  </a:cubicBezTo>
                  <a:cubicBezTo>
                    <a:pt x="86" y="11"/>
                    <a:pt x="86" y="11"/>
                    <a:pt x="86" y="11"/>
                  </a:cubicBezTo>
                  <a:cubicBezTo>
                    <a:pt x="87" y="12"/>
                    <a:pt x="87" y="12"/>
                    <a:pt x="87" y="12"/>
                  </a:cubicBezTo>
                  <a:cubicBezTo>
                    <a:pt x="87" y="13"/>
                    <a:pt x="87" y="14"/>
                    <a:pt x="86" y="15"/>
                  </a:cubicBezTo>
                  <a:cubicBezTo>
                    <a:pt x="86" y="16"/>
                    <a:pt x="86" y="16"/>
                    <a:pt x="86" y="16"/>
                  </a:cubicBezTo>
                  <a:cubicBezTo>
                    <a:pt x="85" y="17"/>
                    <a:pt x="85" y="17"/>
                    <a:pt x="85" y="17"/>
                  </a:cubicBezTo>
                  <a:cubicBezTo>
                    <a:pt x="86" y="18"/>
                    <a:pt x="86" y="18"/>
                    <a:pt x="86" y="18"/>
                  </a:cubicBezTo>
                  <a:cubicBezTo>
                    <a:pt x="86" y="19"/>
                    <a:pt x="86" y="18"/>
                    <a:pt x="87" y="20"/>
                  </a:cubicBezTo>
                  <a:cubicBezTo>
                    <a:pt x="87" y="21"/>
                    <a:pt x="87" y="21"/>
                    <a:pt x="87" y="22"/>
                  </a:cubicBezTo>
                  <a:cubicBezTo>
                    <a:pt x="87" y="23"/>
                    <a:pt x="86" y="24"/>
                    <a:pt x="86" y="25"/>
                  </a:cubicBezTo>
                  <a:cubicBezTo>
                    <a:pt x="85" y="26"/>
                    <a:pt x="85" y="25"/>
                    <a:pt x="85" y="27"/>
                  </a:cubicBezTo>
                  <a:cubicBezTo>
                    <a:pt x="85" y="27"/>
                    <a:pt x="85" y="27"/>
                    <a:pt x="85" y="27"/>
                  </a:cubicBezTo>
                  <a:cubicBezTo>
                    <a:pt x="88" y="29"/>
                    <a:pt x="87" y="29"/>
                    <a:pt x="89" y="30"/>
                  </a:cubicBezTo>
                  <a:cubicBezTo>
                    <a:pt x="89" y="30"/>
                    <a:pt x="89" y="30"/>
                    <a:pt x="89" y="30"/>
                  </a:cubicBezTo>
                  <a:cubicBezTo>
                    <a:pt x="89" y="31"/>
                    <a:pt x="89" y="31"/>
                    <a:pt x="89" y="31"/>
                  </a:cubicBezTo>
                  <a:cubicBezTo>
                    <a:pt x="89" y="31"/>
                    <a:pt x="89" y="32"/>
                    <a:pt x="88" y="33"/>
                  </a:cubicBezTo>
                  <a:cubicBezTo>
                    <a:pt x="90" y="34"/>
                    <a:pt x="90" y="34"/>
                    <a:pt x="90" y="34"/>
                  </a:cubicBezTo>
                  <a:cubicBezTo>
                    <a:pt x="90" y="35"/>
                    <a:pt x="90" y="34"/>
                    <a:pt x="91" y="37"/>
                  </a:cubicBezTo>
                  <a:cubicBezTo>
                    <a:pt x="92" y="39"/>
                    <a:pt x="92" y="39"/>
                    <a:pt x="92" y="39"/>
                  </a:cubicBezTo>
                  <a:cubicBezTo>
                    <a:pt x="95" y="40"/>
                    <a:pt x="94" y="40"/>
                    <a:pt x="96" y="41"/>
                  </a:cubicBezTo>
                  <a:cubicBezTo>
                    <a:pt x="97" y="42"/>
                    <a:pt x="97" y="42"/>
                    <a:pt x="97" y="42"/>
                  </a:cubicBezTo>
                  <a:cubicBezTo>
                    <a:pt x="97" y="42"/>
                    <a:pt x="97" y="42"/>
                    <a:pt x="97" y="42"/>
                  </a:cubicBezTo>
                  <a:cubicBezTo>
                    <a:pt x="97" y="43"/>
                    <a:pt x="97" y="44"/>
                    <a:pt x="96" y="46"/>
                  </a:cubicBezTo>
                  <a:cubicBezTo>
                    <a:pt x="97" y="46"/>
                    <a:pt x="97" y="46"/>
                    <a:pt x="97" y="46"/>
                  </a:cubicBezTo>
                  <a:cubicBezTo>
                    <a:pt x="99" y="46"/>
                    <a:pt x="98" y="46"/>
                    <a:pt x="101" y="46"/>
                  </a:cubicBezTo>
                  <a:cubicBezTo>
                    <a:pt x="104" y="48"/>
                    <a:pt x="104" y="48"/>
                    <a:pt x="104" y="48"/>
                  </a:cubicBezTo>
                  <a:cubicBezTo>
                    <a:pt x="104" y="49"/>
                    <a:pt x="104" y="49"/>
                    <a:pt x="104" y="49"/>
                  </a:cubicBezTo>
                  <a:cubicBezTo>
                    <a:pt x="104" y="50"/>
                    <a:pt x="104" y="50"/>
                    <a:pt x="104" y="50"/>
                  </a:cubicBezTo>
                  <a:cubicBezTo>
                    <a:pt x="104" y="50"/>
                    <a:pt x="104" y="50"/>
                    <a:pt x="104" y="51"/>
                  </a:cubicBezTo>
                  <a:cubicBezTo>
                    <a:pt x="107" y="53"/>
                    <a:pt x="107" y="53"/>
                    <a:pt x="107" y="53"/>
                  </a:cubicBezTo>
                  <a:cubicBezTo>
                    <a:pt x="107" y="53"/>
                    <a:pt x="107" y="53"/>
                    <a:pt x="107" y="53"/>
                  </a:cubicBezTo>
                  <a:cubicBezTo>
                    <a:pt x="107" y="54"/>
                    <a:pt x="107" y="54"/>
                    <a:pt x="107" y="55"/>
                  </a:cubicBezTo>
                  <a:cubicBezTo>
                    <a:pt x="105" y="55"/>
                    <a:pt x="105" y="55"/>
                    <a:pt x="104" y="56"/>
                  </a:cubicBezTo>
                  <a:cubicBezTo>
                    <a:pt x="104" y="57"/>
                    <a:pt x="104" y="57"/>
                    <a:pt x="104" y="57"/>
                  </a:cubicBezTo>
                  <a:cubicBezTo>
                    <a:pt x="101" y="59"/>
                    <a:pt x="102" y="59"/>
                    <a:pt x="100" y="59"/>
                  </a:cubicBezTo>
                  <a:cubicBezTo>
                    <a:pt x="99" y="59"/>
                    <a:pt x="99" y="59"/>
                    <a:pt x="97" y="59"/>
                  </a:cubicBezTo>
                  <a:cubicBezTo>
                    <a:pt x="96" y="58"/>
                    <a:pt x="96" y="58"/>
                    <a:pt x="96" y="58"/>
                  </a:cubicBezTo>
                  <a:cubicBezTo>
                    <a:pt x="96" y="58"/>
                    <a:pt x="96" y="58"/>
                    <a:pt x="96" y="58"/>
                  </a:cubicBezTo>
                  <a:cubicBezTo>
                    <a:pt x="95" y="57"/>
                    <a:pt x="95" y="57"/>
                    <a:pt x="95" y="57"/>
                  </a:cubicBezTo>
                  <a:cubicBezTo>
                    <a:pt x="94" y="57"/>
                    <a:pt x="94" y="57"/>
                    <a:pt x="92" y="57"/>
                  </a:cubicBezTo>
                  <a:cubicBezTo>
                    <a:pt x="92" y="58"/>
                    <a:pt x="92" y="58"/>
                    <a:pt x="92" y="58"/>
                  </a:cubicBezTo>
                  <a:cubicBezTo>
                    <a:pt x="92" y="58"/>
                    <a:pt x="92" y="59"/>
                    <a:pt x="90" y="61"/>
                  </a:cubicBezTo>
                  <a:cubicBezTo>
                    <a:pt x="93" y="63"/>
                    <a:pt x="90" y="61"/>
                    <a:pt x="94" y="65"/>
                  </a:cubicBezTo>
                  <a:cubicBezTo>
                    <a:pt x="94" y="66"/>
                    <a:pt x="94" y="66"/>
                    <a:pt x="94" y="66"/>
                  </a:cubicBezTo>
                  <a:cubicBezTo>
                    <a:pt x="94" y="66"/>
                    <a:pt x="94" y="66"/>
                    <a:pt x="94" y="66"/>
                  </a:cubicBezTo>
                  <a:cubicBezTo>
                    <a:pt x="93" y="67"/>
                    <a:pt x="93" y="67"/>
                    <a:pt x="93" y="67"/>
                  </a:cubicBezTo>
                  <a:cubicBezTo>
                    <a:pt x="93" y="68"/>
                    <a:pt x="93" y="68"/>
                    <a:pt x="93" y="68"/>
                  </a:cubicBezTo>
                  <a:cubicBezTo>
                    <a:pt x="94" y="69"/>
                    <a:pt x="94" y="69"/>
                    <a:pt x="94" y="69"/>
                  </a:cubicBezTo>
                  <a:cubicBezTo>
                    <a:pt x="94" y="70"/>
                    <a:pt x="94" y="70"/>
                    <a:pt x="94" y="70"/>
                  </a:cubicBezTo>
                  <a:cubicBezTo>
                    <a:pt x="94" y="72"/>
                    <a:pt x="94" y="71"/>
                    <a:pt x="94" y="74"/>
                  </a:cubicBezTo>
                  <a:cubicBezTo>
                    <a:pt x="94" y="74"/>
                    <a:pt x="94" y="74"/>
                    <a:pt x="94" y="74"/>
                  </a:cubicBezTo>
                  <a:cubicBezTo>
                    <a:pt x="95" y="75"/>
                    <a:pt x="95" y="75"/>
                    <a:pt x="95" y="75"/>
                  </a:cubicBezTo>
                  <a:cubicBezTo>
                    <a:pt x="95" y="75"/>
                    <a:pt x="95" y="75"/>
                    <a:pt x="96" y="77"/>
                  </a:cubicBezTo>
                  <a:cubicBezTo>
                    <a:pt x="96" y="78"/>
                    <a:pt x="96" y="78"/>
                    <a:pt x="96" y="78"/>
                  </a:cubicBezTo>
                  <a:cubicBezTo>
                    <a:pt x="94" y="77"/>
                    <a:pt x="95" y="77"/>
                    <a:pt x="91" y="78"/>
                  </a:cubicBezTo>
                  <a:cubicBezTo>
                    <a:pt x="90" y="79"/>
                    <a:pt x="90" y="79"/>
                    <a:pt x="90" y="79"/>
                  </a:cubicBezTo>
                  <a:cubicBezTo>
                    <a:pt x="89" y="78"/>
                    <a:pt x="90" y="78"/>
                    <a:pt x="88" y="78"/>
                  </a:cubicBezTo>
                  <a:cubicBezTo>
                    <a:pt x="87" y="79"/>
                    <a:pt x="87" y="79"/>
                    <a:pt x="87" y="79"/>
                  </a:cubicBezTo>
                  <a:cubicBezTo>
                    <a:pt x="84" y="82"/>
                    <a:pt x="84" y="82"/>
                    <a:pt x="82" y="87"/>
                  </a:cubicBezTo>
                  <a:cubicBezTo>
                    <a:pt x="83" y="88"/>
                    <a:pt x="83" y="88"/>
                    <a:pt x="83" y="89"/>
                  </a:cubicBezTo>
                  <a:cubicBezTo>
                    <a:pt x="83" y="90"/>
                    <a:pt x="83" y="90"/>
                    <a:pt x="83" y="91"/>
                  </a:cubicBezTo>
                  <a:cubicBezTo>
                    <a:pt x="83" y="92"/>
                    <a:pt x="83" y="92"/>
                    <a:pt x="83" y="92"/>
                  </a:cubicBezTo>
                  <a:cubicBezTo>
                    <a:pt x="82" y="93"/>
                    <a:pt x="82" y="93"/>
                    <a:pt x="82" y="93"/>
                  </a:cubicBezTo>
                  <a:cubicBezTo>
                    <a:pt x="81" y="93"/>
                    <a:pt x="81" y="93"/>
                    <a:pt x="81" y="93"/>
                  </a:cubicBezTo>
                  <a:cubicBezTo>
                    <a:pt x="80" y="92"/>
                    <a:pt x="80" y="92"/>
                    <a:pt x="80" y="92"/>
                  </a:cubicBezTo>
                  <a:cubicBezTo>
                    <a:pt x="80" y="90"/>
                    <a:pt x="80" y="90"/>
                    <a:pt x="80" y="90"/>
                  </a:cubicBezTo>
                  <a:cubicBezTo>
                    <a:pt x="79" y="89"/>
                    <a:pt x="79" y="89"/>
                    <a:pt x="78" y="89"/>
                  </a:cubicBezTo>
                  <a:cubicBezTo>
                    <a:pt x="77" y="89"/>
                    <a:pt x="77" y="89"/>
                    <a:pt x="77" y="89"/>
                  </a:cubicBezTo>
                  <a:cubicBezTo>
                    <a:pt x="75" y="89"/>
                    <a:pt x="74" y="90"/>
                    <a:pt x="71" y="90"/>
                  </a:cubicBezTo>
                  <a:cubicBezTo>
                    <a:pt x="70" y="90"/>
                    <a:pt x="71" y="90"/>
                    <a:pt x="69" y="91"/>
                  </a:cubicBezTo>
                  <a:cubicBezTo>
                    <a:pt x="68" y="90"/>
                    <a:pt x="68" y="90"/>
                    <a:pt x="68" y="90"/>
                  </a:cubicBezTo>
                  <a:cubicBezTo>
                    <a:pt x="68" y="89"/>
                    <a:pt x="67" y="87"/>
                    <a:pt x="67" y="86"/>
                  </a:cubicBezTo>
                  <a:cubicBezTo>
                    <a:pt x="66" y="86"/>
                    <a:pt x="66" y="86"/>
                    <a:pt x="66" y="86"/>
                  </a:cubicBezTo>
                  <a:cubicBezTo>
                    <a:pt x="66" y="86"/>
                    <a:pt x="66" y="86"/>
                    <a:pt x="66" y="86"/>
                  </a:cubicBezTo>
                  <a:cubicBezTo>
                    <a:pt x="65" y="87"/>
                    <a:pt x="65" y="87"/>
                    <a:pt x="65" y="87"/>
                  </a:cubicBezTo>
                  <a:cubicBezTo>
                    <a:pt x="64" y="87"/>
                    <a:pt x="64" y="87"/>
                    <a:pt x="63" y="88"/>
                  </a:cubicBezTo>
                  <a:cubicBezTo>
                    <a:pt x="63" y="88"/>
                    <a:pt x="63" y="88"/>
                    <a:pt x="63" y="88"/>
                  </a:cubicBezTo>
                  <a:cubicBezTo>
                    <a:pt x="62" y="90"/>
                    <a:pt x="62" y="90"/>
                    <a:pt x="62" y="90"/>
                  </a:cubicBezTo>
                  <a:cubicBezTo>
                    <a:pt x="62" y="90"/>
                    <a:pt x="62" y="90"/>
                    <a:pt x="62" y="90"/>
                  </a:cubicBezTo>
                  <a:cubicBezTo>
                    <a:pt x="61" y="89"/>
                    <a:pt x="61" y="89"/>
                    <a:pt x="61" y="89"/>
                  </a:cubicBezTo>
                  <a:cubicBezTo>
                    <a:pt x="61" y="88"/>
                    <a:pt x="61" y="88"/>
                    <a:pt x="61" y="88"/>
                  </a:cubicBezTo>
                  <a:cubicBezTo>
                    <a:pt x="60" y="87"/>
                    <a:pt x="60" y="87"/>
                    <a:pt x="60" y="87"/>
                  </a:cubicBezTo>
                  <a:cubicBezTo>
                    <a:pt x="58" y="87"/>
                    <a:pt x="58" y="87"/>
                    <a:pt x="56" y="87"/>
                  </a:cubicBezTo>
                  <a:cubicBezTo>
                    <a:pt x="56" y="87"/>
                    <a:pt x="56" y="87"/>
                    <a:pt x="56" y="87"/>
                  </a:cubicBezTo>
                  <a:cubicBezTo>
                    <a:pt x="55" y="87"/>
                    <a:pt x="55" y="87"/>
                    <a:pt x="55" y="87"/>
                  </a:cubicBezTo>
                  <a:cubicBezTo>
                    <a:pt x="54" y="87"/>
                    <a:pt x="54" y="87"/>
                    <a:pt x="54" y="87"/>
                  </a:cubicBezTo>
                  <a:cubicBezTo>
                    <a:pt x="52" y="87"/>
                    <a:pt x="52" y="87"/>
                    <a:pt x="52" y="87"/>
                  </a:cubicBezTo>
                  <a:cubicBezTo>
                    <a:pt x="52" y="87"/>
                    <a:pt x="52" y="87"/>
                    <a:pt x="52" y="87"/>
                  </a:cubicBezTo>
                  <a:cubicBezTo>
                    <a:pt x="51" y="88"/>
                    <a:pt x="52" y="88"/>
                    <a:pt x="51" y="89"/>
                  </a:cubicBezTo>
                  <a:cubicBezTo>
                    <a:pt x="51" y="89"/>
                    <a:pt x="51" y="89"/>
                    <a:pt x="51" y="89"/>
                  </a:cubicBezTo>
                  <a:cubicBezTo>
                    <a:pt x="50" y="89"/>
                    <a:pt x="50" y="89"/>
                    <a:pt x="50" y="89"/>
                  </a:cubicBezTo>
                  <a:cubicBezTo>
                    <a:pt x="50" y="87"/>
                    <a:pt x="50" y="87"/>
                    <a:pt x="50" y="87"/>
                  </a:cubicBezTo>
                  <a:cubicBezTo>
                    <a:pt x="49" y="87"/>
                    <a:pt x="49" y="87"/>
                    <a:pt x="49" y="87"/>
                  </a:cubicBezTo>
                  <a:cubicBezTo>
                    <a:pt x="47" y="87"/>
                    <a:pt x="48" y="87"/>
                    <a:pt x="47" y="87"/>
                  </a:cubicBezTo>
                  <a:cubicBezTo>
                    <a:pt x="46" y="87"/>
                    <a:pt x="46" y="87"/>
                    <a:pt x="46" y="87"/>
                  </a:cubicBezTo>
                  <a:cubicBezTo>
                    <a:pt x="46" y="86"/>
                    <a:pt x="46" y="86"/>
                    <a:pt x="46" y="86"/>
                  </a:cubicBezTo>
                  <a:cubicBezTo>
                    <a:pt x="44" y="84"/>
                    <a:pt x="44" y="84"/>
                    <a:pt x="44" y="84"/>
                  </a:cubicBezTo>
                  <a:cubicBezTo>
                    <a:pt x="44" y="84"/>
                    <a:pt x="44" y="84"/>
                    <a:pt x="44" y="84"/>
                  </a:cubicBezTo>
                  <a:cubicBezTo>
                    <a:pt x="41" y="84"/>
                    <a:pt x="39" y="83"/>
                    <a:pt x="37" y="83"/>
                  </a:cubicBezTo>
                  <a:cubicBezTo>
                    <a:pt x="36" y="82"/>
                    <a:pt x="36" y="82"/>
                    <a:pt x="36" y="82"/>
                  </a:cubicBezTo>
                  <a:cubicBezTo>
                    <a:pt x="32" y="82"/>
                    <a:pt x="31" y="80"/>
                    <a:pt x="21" y="81"/>
                  </a:cubicBezTo>
                  <a:cubicBezTo>
                    <a:pt x="18" y="82"/>
                    <a:pt x="17" y="81"/>
                    <a:pt x="13" y="82"/>
                  </a:cubicBezTo>
                  <a:cubicBezTo>
                    <a:pt x="13" y="82"/>
                    <a:pt x="13" y="82"/>
                    <a:pt x="13" y="82"/>
                  </a:cubicBezTo>
                  <a:cubicBezTo>
                    <a:pt x="12" y="84"/>
                    <a:pt x="12" y="84"/>
                    <a:pt x="12" y="84"/>
                  </a:cubicBezTo>
                  <a:cubicBezTo>
                    <a:pt x="10" y="86"/>
                    <a:pt x="11" y="85"/>
                    <a:pt x="9" y="87"/>
                  </a:cubicBezTo>
                  <a:cubicBezTo>
                    <a:pt x="8" y="87"/>
                    <a:pt x="8" y="87"/>
                    <a:pt x="8" y="87"/>
                  </a:cubicBezTo>
                  <a:cubicBezTo>
                    <a:pt x="7" y="86"/>
                    <a:pt x="7" y="86"/>
                    <a:pt x="7" y="86"/>
                  </a:cubicBezTo>
                  <a:cubicBezTo>
                    <a:pt x="6" y="86"/>
                    <a:pt x="7" y="86"/>
                    <a:pt x="6" y="86"/>
                  </a:cubicBezTo>
                  <a:cubicBezTo>
                    <a:pt x="5" y="86"/>
                    <a:pt x="5" y="86"/>
                    <a:pt x="5" y="86"/>
                  </a:cubicBezTo>
                  <a:cubicBezTo>
                    <a:pt x="5" y="87"/>
                    <a:pt x="5" y="87"/>
                    <a:pt x="5" y="87"/>
                  </a:cubicBezTo>
                  <a:cubicBezTo>
                    <a:pt x="5" y="88"/>
                    <a:pt x="5" y="88"/>
                    <a:pt x="5" y="88"/>
                  </a:cubicBezTo>
                  <a:cubicBezTo>
                    <a:pt x="5" y="88"/>
                    <a:pt x="5" y="88"/>
                    <a:pt x="5" y="88"/>
                  </a:cubicBezTo>
                  <a:cubicBezTo>
                    <a:pt x="4" y="86"/>
                    <a:pt x="4" y="86"/>
                    <a:pt x="4" y="86"/>
                  </a:cubicBezTo>
                  <a:cubicBezTo>
                    <a:pt x="4" y="85"/>
                    <a:pt x="4" y="85"/>
                    <a:pt x="4" y="85"/>
                  </a:cubicBezTo>
                  <a:cubicBezTo>
                    <a:pt x="4" y="84"/>
                    <a:pt x="4" y="84"/>
                    <a:pt x="5" y="83"/>
                  </a:cubicBezTo>
                  <a:cubicBezTo>
                    <a:pt x="5" y="82"/>
                    <a:pt x="5" y="82"/>
                    <a:pt x="5" y="82"/>
                  </a:cubicBezTo>
                  <a:cubicBezTo>
                    <a:pt x="5" y="80"/>
                    <a:pt x="5" y="80"/>
                    <a:pt x="5" y="80"/>
                  </a:cubicBezTo>
                  <a:cubicBezTo>
                    <a:pt x="5" y="79"/>
                    <a:pt x="5" y="79"/>
                    <a:pt x="5" y="79"/>
                  </a:cubicBezTo>
                  <a:cubicBezTo>
                    <a:pt x="5" y="78"/>
                    <a:pt x="5" y="78"/>
                    <a:pt x="4" y="78"/>
                  </a:cubicBezTo>
                  <a:cubicBezTo>
                    <a:pt x="3" y="77"/>
                    <a:pt x="3" y="77"/>
                    <a:pt x="3" y="77"/>
                  </a:cubicBezTo>
                  <a:cubicBezTo>
                    <a:pt x="3" y="76"/>
                    <a:pt x="3" y="76"/>
                    <a:pt x="3" y="76"/>
                  </a:cubicBezTo>
                  <a:cubicBezTo>
                    <a:pt x="1" y="76"/>
                    <a:pt x="2" y="76"/>
                    <a:pt x="0" y="75"/>
                  </a:cubicBezTo>
                  <a:cubicBezTo>
                    <a:pt x="0" y="74"/>
                    <a:pt x="0" y="74"/>
                    <a:pt x="0" y="74"/>
                  </a:cubicBezTo>
                  <a:cubicBezTo>
                    <a:pt x="0" y="70"/>
                    <a:pt x="4" y="69"/>
                    <a:pt x="7" y="67"/>
                  </a:cubicBezTo>
                  <a:cubicBezTo>
                    <a:pt x="8" y="67"/>
                    <a:pt x="8" y="67"/>
                    <a:pt x="8" y="67"/>
                  </a:cubicBezTo>
                  <a:cubicBezTo>
                    <a:pt x="9" y="59"/>
                    <a:pt x="6" y="55"/>
                    <a:pt x="3" y="43"/>
                  </a:cubicBezTo>
                  <a:cubicBezTo>
                    <a:pt x="4" y="44"/>
                    <a:pt x="4" y="44"/>
                    <a:pt x="4" y="44"/>
                  </a:cubicBezTo>
                  <a:cubicBezTo>
                    <a:pt x="6" y="44"/>
                    <a:pt x="6" y="44"/>
                    <a:pt x="6" y="44"/>
                  </a:cubicBezTo>
                  <a:cubicBezTo>
                    <a:pt x="8" y="43"/>
                    <a:pt x="8" y="43"/>
                    <a:pt x="8" y="43"/>
                  </a:cubicBezTo>
                  <a:cubicBezTo>
                    <a:pt x="9" y="44"/>
                    <a:pt x="9" y="44"/>
                    <a:pt x="9" y="44"/>
                  </a:cubicBezTo>
                  <a:cubicBezTo>
                    <a:pt x="10" y="43"/>
                    <a:pt x="10" y="43"/>
                    <a:pt x="11" y="43"/>
                  </a:cubicBezTo>
                  <a:cubicBezTo>
                    <a:pt x="12" y="44"/>
                    <a:pt x="12" y="44"/>
                    <a:pt x="12" y="44"/>
                  </a:cubicBezTo>
                  <a:cubicBezTo>
                    <a:pt x="13" y="44"/>
                    <a:pt x="13" y="44"/>
                    <a:pt x="13" y="44"/>
                  </a:cubicBezTo>
                  <a:cubicBezTo>
                    <a:pt x="15" y="43"/>
                    <a:pt x="14" y="44"/>
                    <a:pt x="16" y="43"/>
                  </a:cubicBezTo>
                  <a:cubicBezTo>
                    <a:pt x="18" y="43"/>
                    <a:pt x="18" y="43"/>
                    <a:pt x="18" y="43"/>
                  </a:cubicBezTo>
                  <a:cubicBezTo>
                    <a:pt x="18" y="42"/>
                    <a:pt x="18" y="42"/>
                    <a:pt x="18" y="42"/>
                  </a:cubicBezTo>
                  <a:cubicBezTo>
                    <a:pt x="18" y="40"/>
                    <a:pt x="18" y="40"/>
                    <a:pt x="18" y="40"/>
                  </a:cubicBezTo>
                  <a:cubicBezTo>
                    <a:pt x="19" y="39"/>
                    <a:pt x="19" y="39"/>
                    <a:pt x="19" y="39"/>
                  </a:cubicBezTo>
                  <a:cubicBezTo>
                    <a:pt x="21" y="40"/>
                    <a:pt x="21" y="40"/>
                    <a:pt x="21" y="40"/>
                  </a:cubicBezTo>
                  <a:cubicBezTo>
                    <a:pt x="21" y="39"/>
                    <a:pt x="21" y="39"/>
                    <a:pt x="21" y="39"/>
                  </a:cubicBezTo>
                  <a:cubicBezTo>
                    <a:pt x="22" y="38"/>
                    <a:pt x="22" y="38"/>
                    <a:pt x="22" y="38"/>
                  </a:cubicBezTo>
                  <a:cubicBezTo>
                    <a:pt x="23" y="37"/>
                    <a:pt x="23" y="37"/>
                    <a:pt x="23" y="37"/>
                  </a:cubicBezTo>
                  <a:cubicBezTo>
                    <a:pt x="24" y="37"/>
                    <a:pt x="24" y="37"/>
                    <a:pt x="24" y="37"/>
                  </a:cubicBezTo>
                  <a:cubicBezTo>
                    <a:pt x="25" y="37"/>
                    <a:pt x="25" y="37"/>
                    <a:pt x="25" y="37"/>
                  </a:cubicBezTo>
                  <a:cubicBezTo>
                    <a:pt x="26" y="37"/>
                    <a:pt x="26" y="37"/>
                    <a:pt x="26" y="37"/>
                  </a:cubicBezTo>
                  <a:cubicBezTo>
                    <a:pt x="26" y="38"/>
                    <a:pt x="26" y="38"/>
                    <a:pt x="26" y="38"/>
                  </a:cubicBezTo>
                  <a:cubicBezTo>
                    <a:pt x="26" y="39"/>
                    <a:pt x="26" y="39"/>
                    <a:pt x="26" y="39"/>
                  </a:cubicBezTo>
                  <a:cubicBezTo>
                    <a:pt x="26" y="39"/>
                    <a:pt x="26" y="39"/>
                    <a:pt x="26" y="39"/>
                  </a:cubicBezTo>
                  <a:cubicBezTo>
                    <a:pt x="27" y="40"/>
                    <a:pt x="27" y="40"/>
                    <a:pt x="27" y="40"/>
                  </a:cubicBezTo>
                  <a:cubicBezTo>
                    <a:pt x="28" y="40"/>
                    <a:pt x="28" y="40"/>
                    <a:pt x="28" y="40"/>
                  </a:cubicBezTo>
                  <a:cubicBezTo>
                    <a:pt x="29" y="39"/>
                    <a:pt x="29" y="39"/>
                    <a:pt x="29" y="39"/>
                  </a:cubicBezTo>
                  <a:cubicBezTo>
                    <a:pt x="29" y="39"/>
                    <a:pt x="29" y="39"/>
                    <a:pt x="29" y="39"/>
                  </a:cubicBezTo>
                  <a:cubicBezTo>
                    <a:pt x="29" y="38"/>
                    <a:pt x="29" y="38"/>
                    <a:pt x="29" y="37"/>
                  </a:cubicBezTo>
                  <a:cubicBezTo>
                    <a:pt x="28" y="37"/>
                    <a:pt x="28" y="37"/>
                    <a:pt x="28" y="37"/>
                  </a:cubicBezTo>
                  <a:cubicBezTo>
                    <a:pt x="27" y="36"/>
                    <a:pt x="27" y="36"/>
                    <a:pt x="27" y="36"/>
                  </a:cubicBezTo>
                  <a:cubicBezTo>
                    <a:pt x="26" y="36"/>
                    <a:pt x="26" y="36"/>
                    <a:pt x="26" y="36"/>
                  </a:cubicBezTo>
                  <a:cubicBezTo>
                    <a:pt x="26" y="36"/>
                    <a:pt x="26" y="36"/>
                    <a:pt x="26" y="36"/>
                  </a:cubicBezTo>
                  <a:cubicBezTo>
                    <a:pt x="27" y="34"/>
                    <a:pt x="27" y="33"/>
                    <a:pt x="28" y="31"/>
                  </a:cubicBezTo>
                  <a:cubicBezTo>
                    <a:pt x="28" y="31"/>
                    <a:pt x="28" y="29"/>
                    <a:pt x="28" y="28"/>
                  </a:cubicBezTo>
                  <a:cubicBezTo>
                    <a:pt x="29" y="26"/>
                    <a:pt x="29" y="27"/>
                    <a:pt x="30" y="25"/>
                  </a:cubicBezTo>
                  <a:cubicBezTo>
                    <a:pt x="31" y="24"/>
                    <a:pt x="31" y="24"/>
                    <a:pt x="33" y="24"/>
                  </a:cubicBezTo>
                  <a:cubicBezTo>
                    <a:pt x="33" y="23"/>
                    <a:pt x="33" y="23"/>
                    <a:pt x="33" y="23"/>
                  </a:cubicBezTo>
                  <a:cubicBezTo>
                    <a:pt x="34" y="21"/>
                    <a:pt x="34" y="22"/>
                    <a:pt x="34" y="21"/>
                  </a:cubicBezTo>
                  <a:cubicBezTo>
                    <a:pt x="35" y="20"/>
                    <a:pt x="35" y="20"/>
                    <a:pt x="35" y="20"/>
                  </a:cubicBezTo>
                  <a:cubicBezTo>
                    <a:pt x="38" y="20"/>
                    <a:pt x="38" y="20"/>
                    <a:pt x="38" y="20"/>
                  </a:cubicBezTo>
                  <a:cubicBezTo>
                    <a:pt x="39" y="19"/>
                    <a:pt x="39" y="19"/>
                    <a:pt x="39" y="19"/>
                  </a:cubicBezTo>
                  <a:cubicBezTo>
                    <a:pt x="39" y="19"/>
                    <a:pt x="39" y="19"/>
                    <a:pt x="39" y="19"/>
                  </a:cubicBezTo>
                  <a:cubicBezTo>
                    <a:pt x="40" y="18"/>
                    <a:pt x="40" y="18"/>
                    <a:pt x="40" y="18"/>
                  </a:cubicBezTo>
                  <a:cubicBezTo>
                    <a:pt x="40" y="17"/>
                    <a:pt x="40" y="17"/>
                    <a:pt x="40" y="17"/>
                  </a:cubicBezTo>
                  <a:cubicBezTo>
                    <a:pt x="39" y="17"/>
                    <a:pt x="40" y="17"/>
                    <a:pt x="37" y="17"/>
                  </a:cubicBezTo>
                  <a:cubicBezTo>
                    <a:pt x="37" y="16"/>
                    <a:pt x="37" y="16"/>
                    <a:pt x="37" y="16"/>
                  </a:cubicBezTo>
                  <a:cubicBezTo>
                    <a:pt x="37" y="14"/>
                    <a:pt x="38" y="13"/>
                    <a:pt x="38" y="10"/>
                  </a:cubicBezTo>
                  <a:cubicBezTo>
                    <a:pt x="38" y="10"/>
                    <a:pt x="38" y="10"/>
                    <a:pt x="38" y="10"/>
                  </a:cubicBezTo>
                  <a:cubicBezTo>
                    <a:pt x="40" y="9"/>
                    <a:pt x="40" y="9"/>
                    <a:pt x="40" y="9"/>
                  </a:cubicBezTo>
                  <a:cubicBezTo>
                    <a:pt x="41" y="9"/>
                    <a:pt x="41" y="9"/>
                    <a:pt x="41" y="9"/>
                  </a:cubicBezTo>
                  <a:cubicBezTo>
                    <a:pt x="42" y="7"/>
                    <a:pt x="42" y="7"/>
                    <a:pt x="42" y="7"/>
                  </a:cubicBezTo>
                  <a:cubicBezTo>
                    <a:pt x="43" y="7"/>
                    <a:pt x="43" y="7"/>
                    <a:pt x="43" y="7"/>
                  </a:cubicBezTo>
                  <a:cubicBezTo>
                    <a:pt x="48" y="7"/>
                    <a:pt x="44" y="7"/>
                    <a:pt x="49" y="7"/>
                  </a:cubicBezTo>
                  <a:cubicBezTo>
                    <a:pt x="49" y="7"/>
                    <a:pt x="49" y="7"/>
                    <a:pt x="49" y="7"/>
                  </a:cubicBezTo>
                  <a:cubicBezTo>
                    <a:pt x="50" y="5"/>
                    <a:pt x="50" y="5"/>
                    <a:pt x="50" y="5"/>
                  </a:cubicBezTo>
                  <a:cubicBezTo>
                    <a:pt x="52" y="2"/>
                    <a:pt x="51" y="3"/>
                    <a:pt x="54" y="1"/>
                  </a:cubicBezTo>
                  <a:cubicBezTo>
                    <a:pt x="55" y="0"/>
                    <a:pt x="55" y="0"/>
                    <a:pt x="55" y="0"/>
                  </a:cubicBezTo>
                  <a:lnTo>
                    <a:pt x="56" y="0"/>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40">
              <a:extLst>
                <a:ext uri="{FF2B5EF4-FFF2-40B4-BE49-F238E27FC236}">
                  <a16:creationId xmlns:a16="http://schemas.microsoft.com/office/drawing/2014/main" id="{8F6DFCF5-9F9B-46BC-87A2-E4B7632CBFC8}"/>
                </a:ext>
              </a:extLst>
            </p:cNvPr>
            <p:cNvSpPr>
              <a:spLocks noEditPoints="1"/>
            </p:cNvSpPr>
            <p:nvPr/>
          </p:nvSpPr>
          <p:spPr bwMode="auto">
            <a:xfrm>
              <a:off x="7522740" y="8152161"/>
              <a:ext cx="66489" cy="123479"/>
            </a:xfrm>
            <a:custGeom>
              <a:avLst/>
              <a:gdLst>
                <a:gd name="T0" fmla="*/ 10 w 16"/>
                <a:gd name="T1" fmla="*/ 0 h 30"/>
                <a:gd name="T2" fmla="*/ 10 w 16"/>
                <a:gd name="T3" fmla="*/ 1 h 30"/>
                <a:gd name="T4" fmla="*/ 10 w 16"/>
                <a:gd name="T5" fmla="*/ 2 h 30"/>
                <a:gd name="T6" fmla="*/ 12 w 16"/>
                <a:gd name="T7" fmla="*/ 2 h 30"/>
                <a:gd name="T8" fmla="*/ 13 w 16"/>
                <a:gd name="T9" fmla="*/ 3 h 30"/>
                <a:gd name="T10" fmla="*/ 11 w 16"/>
                <a:gd name="T11" fmla="*/ 10 h 30"/>
                <a:gd name="T12" fmla="*/ 11 w 16"/>
                <a:gd name="T13" fmla="*/ 11 h 30"/>
                <a:gd name="T14" fmla="*/ 11 w 16"/>
                <a:gd name="T15" fmla="*/ 18 h 30"/>
                <a:gd name="T16" fmla="*/ 10 w 16"/>
                <a:gd name="T17" fmla="*/ 22 h 30"/>
                <a:gd name="T18" fmla="*/ 7 w 16"/>
                <a:gd name="T19" fmla="*/ 26 h 30"/>
                <a:gd name="T20" fmla="*/ 6 w 16"/>
                <a:gd name="T21" fmla="*/ 26 h 30"/>
                <a:gd name="T22" fmla="*/ 3 w 16"/>
                <a:gd name="T23" fmla="*/ 30 h 30"/>
                <a:gd name="T24" fmla="*/ 4 w 16"/>
                <a:gd name="T25" fmla="*/ 30 h 30"/>
                <a:gd name="T26" fmla="*/ 0 w 16"/>
                <a:gd name="T27" fmla="*/ 30 h 30"/>
                <a:gd name="T28" fmla="*/ 0 w 16"/>
                <a:gd name="T29" fmla="*/ 30 h 30"/>
                <a:gd name="T30" fmla="*/ 1 w 16"/>
                <a:gd name="T31" fmla="*/ 7 h 30"/>
                <a:gd name="T32" fmla="*/ 1 w 16"/>
                <a:gd name="T33" fmla="*/ 6 h 30"/>
                <a:gd name="T34" fmla="*/ 2 w 16"/>
                <a:gd name="T35" fmla="*/ 6 h 30"/>
                <a:gd name="T36" fmla="*/ 4 w 16"/>
                <a:gd name="T37" fmla="*/ 7 h 30"/>
                <a:gd name="T38" fmla="*/ 4 w 16"/>
                <a:gd name="T39" fmla="*/ 7 h 30"/>
                <a:gd name="T40" fmla="*/ 5 w 16"/>
                <a:gd name="T41" fmla="*/ 6 h 30"/>
                <a:gd name="T42" fmla="*/ 8 w 16"/>
                <a:gd name="T43" fmla="*/ 0 h 30"/>
                <a:gd name="T44" fmla="*/ 9 w 16"/>
                <a:gd name="T45" fmla="*/ 0 h 30"/>
                <a:gd name="T46" fmla="*/ 10 w 16"/>
                <a:gd name="T47" fmla="*/ 0 h 30"/>
                <a:gd name="T48" fmla="*/ 14 w 16"/>
                <a:gd name="T49" fmla="*/ 7 h 30"/>
                <a:gd name="T50" fmla="*/ 14 w 16"/>
                <a:gd name="T51" fmla="*/ 7 h 30"/>
                <a:gd name="T52" fmla="*/ 14 w 16"/>
                <a:gd name="T53" fmla="*/ 6 h 30"/>
                <a:gd name="T54" fmla="*/ 15 w 16"/>
                <a:gd name="T55" fmla="*/ 4 h 30"/>
                <a:gd name="T56" fmla="*/ 15 w 16"/>
                <a:gd name="T57" fmla="*/ 4 h 30"/>
                <a:gd name="T58" fmla="*/ 15 w 16"/>
                <a:gd name="T59" fmla="*/ 4 h 30"/>
                <a:gd name="T60" fmla="*/ 14 w 16"/>
                <a:gd name="T61" fmla="*/ 7 h 30"/>
                <a:gd name="T62" fmla="*/ 15 w 16"/>
                <a:gd name="T63" fmla="*/ 12 h 30"/>
                <a:gd name="T64" fmla="*/ 14 w 16"/>
                <a:gd name="T65" fmla="*/ 14 h 30"/>
                <a:gd name="T66" fmla="*/ 14 w 16"/>
                <a:gd name="T67" fmla="*/ 14 h 30"/>
                <a:gd name="T68" fmla="*/ 15 w 16"/>
                <a:gd name="T69" fmla="*/ 12 h 30"/>
                <a:gd name="T70" fmla="*/ 16 w 16"/>
                <a:gd name="T71" fmla="*/ 12 h 30"/>
                <a:gd name="T72" fmla="*/ 16 w 16"/>
                <a:gd name="T73" fmla="*/ 11 h 30"/>
                <a:gd name="T74" fmla="*/ 16 w 16"/>
                <a:gd name="T75" fmla="*/ 11 h 30"/>
                <a:gd name="T76" fmla="*/ 16 w 16"/>
                <a:gd name="T77" fmla="*/ 12 h 30"/>
                <a:gd name="T78" fmla="*/ 15 w 16"/>
                <a:gd name="T7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 h="30">
                  <a:moveTo>
                    <a:pt x="10" y="0"/>
                  </a:moveTo>
                  <a:cubicBezTo>
                    <a:pt x="10" y="1"/>
                    <a:pt x="10" y="1"/>
                    <a:pt x="10" y="1"/>
                  </a:cubicBezTo>
                  <a:cubicBezTo>
                    <a:pt x="10" y="2"/>
                    <a:pt x="10" y="2"/>
                    <a:pt x="10" y="2"/>
                  </a:cubicBezTo>
                  <a:cubicBezTo>
                    <a:pt x="11" y="1"/>
                    <a:pt x="11" y="2"/>
                    <a:pt x="12" y="2"/>
                  </a:cubicBezTo>
                  <a:cubicBezTo>
                    <a:pt x="13" y="3"/>
                    <a:pt x="13" y="3"/>
                    <a:pt x="13" y="3"/>
                  </a:cubicBezTo>
                  <a:cubicBezTo>
                    <a:pt x="13" y="4"/>
                    <a:pt x="11" y="9"/>
                    <a:pt x="11" y="10"/>
                  </a:cubicBezTo>
                  <a:cubicBezTo>
                    <a:pt x="11" y="11"/>
                    <a:pt x="11" y="11"/>
                    <a:pt x="11" y="11"/>
                  </a:cubicBezTo>
                  <a:cubicBezTo>
                    <a:pt x="10" y="14"/>
                    <a:pt x="10" y="14"/>
                    <a:pt x="11" y="18"/>
                  </a:cubicBezTo>
                  <a:cubicBezTo>
                    <a:pt x="10" y="22"/>
                    <a:pt x="10" y="22"/>
                    <a:pt x="10" y="22"/>
                  </a:cubicBezTo>
                  <a:cubicBezTo>
                    <a:pt x="8" y="25"/>
                    <a:pt x="10" y="22"/>
                    <a:pt x="7" y="26"/>
                  </a:cubicBezTo>
                  <a:cubicBezTo>
                    <a:pt x="6" y="26"/>
                    <a:pt x="6" y="26"/>
                    <a:pt x="6" y="26"/>
                  </a:cubicBezTo>
                  <a:cubicBezTo>
                    <a:pt x="5" y="27"/>
                    <a:pt x="4" y="29"/>
                    <a:pt x="3" y="30"/>
                  </a:cubicBezTo>
                  <a:cubicBezTo>
                    <a:pt x="4" y="30"/>
                    <a:pt x="4" y="30"/>
                    <a:pt x="4" y="30"/>
                  </a:cubicBezTo>
                  <a:cubicBezTo>
                    <a:pt x="1" y="30"/>
                    <a:pt x="3" y="30"/>
                    <a:pt x="0" y="30"/>
                  </a:cubicBezTo>
                  <a:cubicBezTo>
                    <a:pt x="0" y="30"/>
                    <a:pt x="0" y="30"/>
                    <a:pt x="0" y="30"/>
                  </a:cubicBezTo>
                  <a:cubicBezTo>
                    <a:pt x="0" y="29"/>
                    <a:pt x="1" y="8"/>
                    <a:pt x="1" y="7"/>
                  </a:cubicBezTo>
                  <a:cubicBezTo>
                    <a:pt x="1" y="6"/>
                    <a:pt x="1" y="6"/>
                    <a:pt x="1" y="6"/>
                  </a:cubicBezTo>
                  <a:cubicBezTo>
                    <a:pt x="2" y="6"/>
                    <a:pt x="2" y="6"/>
                    <a:pt x="2" y="6"/>
                  </a:cubicBezTo>
                  <a:cubicBezTo>
                    <a:pt x="3" y="6"/>
                    <a:pt x="3" y="6"/>
                    <a:pt x="4" y="7"/>
                  </a:cubicBezTo>
                  <a:cubicBezTo>
                    <a:pt x="4" y="7"/>
                    <a:pt x="4" y="7"/>
                    <a:pt x="4" y="7"/>
                  </a:cubicBezTo>
                  <a:cubicBezTo>
                    <a:pt x="5" y="6"/>
                    <a:pt x="5" y="6"/>
                    <a:pt x="5" y="6"/>
                  </a:cubicBezTo>
                  <a:cubicBezTo>
                    <a:pt x="7" y="3"/>
                    <a:pt x="7" y="4"/>
                    <a:pt x="8" y="0"/>
                  </a:cubicBezTo>
                  <a:cubicBezTo>
                    <a:pt x="9" y="0"/>
                    <a:pt x="9" y="0"/>
                    <a:pt x="9" y="0"/>
                  </a:cubicBezTo>
                  <a:cubicBezTo>
                    <a:pt x="10" y="0"/>
                    <a:pt x="9" y="0"/>
                    <a:pt x="10" y="0"/>
                  </a:cubicBezTo>
                  <a:close/>
                  <a:moveTo>
                    <a:pt x="14" y="7"/>
                  </a:moveTo>
                  <a:cubicBezTo>
                    <a:pt x="14" y="7"/>
                    <a:pt x="14" y="7"/>
                    <a:pt x="14" y="7"/>
                  </a:cubicBezTo>
                  <a:cubicBezTo>
                    <a:pt x="14" y="6"/>
                    <a:pt x="14" y="6"/>
                    <a:pt x="14" y="6"/>
                  </a:cubicBezTo>
                  <a:cubicBezTo>
                    <a:pt x="14" y="5"/>
                    <a:pt x="15" y="5"/>
                    <a:pt x="15" y="4"/>
                  </a:cubicBezTo>
                  <a:cubicBezTo>
                    <a:pt x="15" y="4"/>
                    <a:pt x="15" y="4"/>
                    <a:pt x="15" y="4"/>
                  </a:cubicBezTo>
                  <a:cubicBezTo>
                    <a:pt x="15" y="4"/>
                    <a:pt x="15" y="4"/>
                    <a:pt x="15" y="4"/>
                  </a:cubicBezTo>
                  <a:cubicBezTo>
                    <a:pt x="14" y="7"/>
                    <a:pt x="14" y="7"/>
                    <a:pt x="14" y="7"/>
                  </a:cubicBezTo>
                  <a:close/>
                  <a:moveTo>
                    <a:pt x="15" y="12"/>
                  </a:moveTo>
                  <a:cubicBezTo>
                    <a:pt x="14" y="14"/>
                    <a:pt x="14" y="14"/>
                    <a:pt x="14" y="14"/>
                  </a:cubicBezTo>
                  <a:cubicBezTo>
                    <a:pt x="14" y="14"/>
                    <a:pt x="14" y="14"/>
                    <a:pt x="14" y="14"/>
                  </a:cubicBezTo>
                  <a:cubicBezTo>
                    <a:pt x="15" y="12"/>
                    <a:pt x="15" y="12"/>
                    <a:pt x="15" y="12"/>
                  </a:cubicBezTo>
                  <a:cubicBezTo>
                    <a:pt x="15" y="12"/>
                    <a:pt x="15" y="12"/>
                    <a:pt x="16" y="12"/>
                  </a:cubicBezTo>
                  <a:cubicBezTo>
                    <a:pt x="16" y="11"/>
                    <a:pt x="16" y="11"/>
                    <a:pt x="16" y="11"/>
                  </a:cubicBezTo>
                  <a:cubicBezTo>
                    <a:pt x="16" y="11"/>
                    <a:pt x="16" y="11"/>
                    <a:pt x="16" y="11"/>
                  </a:cubicBezTo>
                  <a:cubicBezTo>
                    <a:pt x="16" y="12"/>
                    <a:pt x="16" y="12"/>
                    <a:pt x="16" y="12"/>
                  </a:cubicBezTo>
                  <a:cubicBezTo>
                    <a:pt x="15" y="12"/>
                    <a:pt x="15" y="12"/>
                    <a:pt x="15" y="1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41">
              <a:extLst>
                <a:ext uri="{FF2B5EF4-FFF2-40B4-BE49-F238E27FC236}">
                  <a16:creationId xmlns:a16="http://schemas.microsoft.com/office/drawing/2014/main" id="{3E83C009-083B-426A-9624-D786F10064B9}"/>
                </a:ext>
              </a:extLst>
            </p:cNvPr>
            <p:cNvSpPr>
              <a:spLocks noEditPoints="1"/>
            </p:cNvSpPr>
            <p:nvPr/>
          </p:nvSpPr>
          <p:spPr bwMode="auto">
            <a:xfrm>
              <a:off x="5100645" y="1512764"/>
              <a:ext cx="4127062" cy="5371357"/>
            </a:xfrm>
            <a:custGeom>
              <a:avLst/>
              <a:gdLst>
                <a:gd name="T0" fmla="*/ 707 w 991"/>
                <a:gd name="T1" fmla="*/ 298 h 1290"/>
                <a:gd name="T2" fmla="*/ 640 w 991"/>
                <a:gd name="T3" fmla="*/ 385 h 1290"/>
                <a:gd name="T4" fmla="*/ 576 w 991"/>
                <a:gd name="T5" fmla="*/ 149 h 1290"/>
                <a:gd name="T6" fmla="*/ 581 w 991"/>
                <a:gd name="T7" fmla="*/ 207 h 1290"/>
                <a:gd name="T8" fmla="*/ 513 w 991"/>
                <a:gd name="T9" fmla="*/ 263 h 1290"/>
                <a:gd name="T10" fmla="*/ 406 w 991"/>
                <a:gd name="T11" fmla="*/ 327 h 1290"/>
                <a:gd name="T12" fmla="*/ 346 w 991"/>
                <a:gd name="T13" fmla="*/ 371 h 1290"/>
                <a:gd name="T14" fmla="*/ 256 w 991"/>
                <a:gd name="T15" fmla="*/ 423 h 1290"/>
                <a:gd name="T16" fmla="*/ 586 w 991"/>
                <a:gd name="T17" fmla="*/ 482 h 1290"/>
                <a:gd name="T18" fmla="*/ 578 w 991"/>
                <a:gd name="T19" fmla="*/ 522 h 1290"/>
                <a:gd name="T20" fmla="*/ 314 w 991"/>
                <a:gd name="T21" fmla="*/ 529 h 1290"/>
                <a:gd name="T22" fmla="*/ 369 w 991"/>
                <a:gd name="T23" fmla="*/ 448 h 1290"/>
                <a:gd name="T24" fmla="*/ 450 w 991"/>
                <a:gd name="T25" fmla="*/ 438 h 1290"/>
                <a:gd name="T26" fmla="*/ 533 w 991"/>
                <a:gd name="T27" fmla="*/ 514 h 1290"/>
                <a:gd name="T28" fmla="*/ 183 w 991"/>
                <a:gd name="T29" fmla="*/ 532 h 1290"/>
                <a:gd name="T30" fmla="*/ 491 w 991"/>
                <a:gd name="T31" fmla="*/ 634 h 1290"/>
                <a:gd name="T32" fmla="*/ 623 w 991"/>
                <a:gd name="T33" fmla="*/ 581 h 1290"/>
                <a:gd name="T34" fmla="*/ 775 w 991"/>
                <a:gd name="T35" fmla="*/ 655 h 1290"/>
                <a:gd name="T36" fmla="*/ 830 w 991"/>
                <a:gd name="T37" fmla="*/ 743 h 1290"/>
                <a:gd name="T38" fmla="*/ 861 w 991"/>
                <a:gd name="T39" fmla="*/ 828 h 1290"/>
                <a:gd name="T40" fmla="*/ 858 w 991"/>
                <a:gd name="T41" fmla="*/ 883 h 1290"/>
                <a:gd name="T42" fmla="*/ 742 w 991"/>
                <a:gd name="T43" fmla="*/ 844 h 1290"/>
                <a:gd name="T44" fmla="*/ 725 w 991"/>
                <a:gd name="T45" fmla="*/ 710 h 1290"/>
                <a:gd name="T46" fmla="*/ 726 w 991"/>
                <a:gd name="T47" fmla="*/ 585 h 1290"/>
                <a:gd name="T48" fmla="*/ 438 w 991"/>
                <a:gd name="T49" fmla="*/ 683 h 1290"/>
                <a:gd name="T50" fmla="*/ 256 w 991"/>
                <a:gd name="T51" fmla="*/ 640 h 1290"/>
                <a:gd name="T52" fmla="*/ 697 w 991"/>
                <a:gd name="T53" fmla="*/ 1272 h 1290"/>
                <a:gd name="T54" fmla="*/ 686 w 991"/>
                <a:gd name="T55" fmla="*/ 1241 h 1290"/>
                <a:gd name="T56" fmla="*/ 628 w 991"/>
                <a:gd name="T57" fmla="*/ 1197 h 1290"/>
                <a:gd name="T58" fmla="*/ 201 w 991"/>
                <a:gd name="T59" fmla="*/ 1172 h 1290"/>
                <a:gd name="T60" fmla="*/ 154 w 991"/>
                <a:gd name="T61" fmla="*/ 1114 h 1290"/>
                <a:gd name="T62" fmla="*/ 100 w 991"/>
                <a:gd name="T63" fmla="*/ 1024 h 1290"/>
                <a:gd name="T64" fmla="*/ 87 w 991"/>
                <a:gd name="T65" fmla="*/ 732 h 1290"/>
                <a:gd name="T66" fmla="*/ 293 w 991"/>
                <a:gd name="T67" fmla="*/ 760 h 1290"/>
                <a:gd name="T68" fmla="*/ 433 w 991"/>
                <a:gd name="T69" fmla="*/ 761 h 1290"/>
                <a:gd name="T70" fmla="*/ 526 w 991"/>
                <a:gd name="T71" fmla="*/ 720 h 1290"/>
                <a:gd name="T72" fmla="*/ 568 w 991"/>
                <a:gd name="T73" fmla="*/ 709 h 1290"/>
                <a:gd name="T74" fmla="*/ 668 w 991"/>
                <a:gd name="T75" fmla="*/ 782 h 1290"/>
                <a:gd name="T76" fmla="*/ 534 w 991"/>
                <a:gd name="T77" fmla="*/ 864 h 1290"/>
                <a:gd name="T78" fmla="*/ 600 w 991"/>
                <a:gd name="T79" fmla="*/ 1045 h 1290"/>
                <a:gd name="T80" fmla="*/ 713 w 991"/>
                <a:gd name="T81" fmla="*/ 948 h 1290"/>
                <a:gd name="T82" fmla="*/ 808 w 991"/>
                <a:gd name="T83" fmla="*/ 1006 h 1290"/>
                <a:gd name="T84" fmla="*/ 877 w 991"/>
                <a:gd name="T85" fmla="*/ 1000 h 1290"/>
                <a:gd name="T86" fmla="*/ 920 w 991"/>
                <a:gd name="T87" fmla="*/ 1085 h 1290"/>
                <a:gd name="T88" fmla="*/ 786 w 991"/>
                <a:gd name="T89" fmla="*/ 1184 h 1290"/>
                <a:gd name="T90" fmla="*/ 691 w 991"/>
                <a:gd name="T91" fmla="*/ 702 h 1290"/>
                <a:gd name="T92" fmla="*/ 569 w 991"/>
                <a:gd name="T93" fmla="*/ 710 h 1290"/>
                <a:gd name="T94" fmla="*/ 725 w 991"/>
                <a:gd name="T95" fmla="*/ 745 h 1290"/>
                <a:gd name="T96" fmla="*/ 630 w 991"/>
                <a:gd name="T97" fmla="*/ 821 h 1290"/>
                <a:gd name="T98" fmla="*/ 654 w 991"/>
                <a:gd name="T99" fmla="*/ 891 h 1290"/>
                <a:gd name="T100" fmla="*/ 683 w 991"/>
                <a:gd name="T101" fmla="*/ 966 h 1290"/>
                <a:gd name="T102" fmla="*/ 698 w 991"/>
                <a:gd name="T103" fmla="*/ 1042 h 1290"/>
                <a:gd name="T104" fmla="*/ 137 w 991"/>
                <a:gd name="T105" fmla="*/ 1107 h 1290"/>
                <a:gd name="T106" fmla="*/ 145 w 991"/>
                <a:gd name="T107" fmla="*/ 1127 h 1290"/>
                <a:gd name="T108" fmla="*/ 984 w 991"/>
                <a:gd name="T109" fmla="*/ 1185 h 1290"/>
                <a:gd name="T110" fmla="*/ 922 w 991"/>
                <a:gd name="T111" fmla="*/ 1179 h 1290"/>
                <a:gd name="T112" fmla="*/ 164 w 991"/>
                <a:gd name="T113" fmla="*/ 1163 h 1290"/>
                <a:gd name="T114" fmla="*/ 968 w 991"/>
                <a:gd name="T115" fmla="*/ 1166 h 1290"/>
                <a:gd name="T116" fmla="*/ 835 w 991"/>
                <a:gd name="T117" fmla="*/ 1191 h 1290"/>
                <a:gd name="T118" fmla="*/ 862 w 991"/>
                <a:gd name="T119" fmla="*/ 1238 h 1290"/>
                <a:gd name="T120" fmla="*/ 886 w 991"/>
                <a:gd name="T121" fmla="*/ 1204 h 1290"/>
                <a:gd name="T122" fmla="*/ 785 w 991"/>
                <a:gd name="T123" fmla="*/ 1210 h 1290"/>
                <a:gd name="T124" fmla="*/ 755 w 991"/>
                <a:gd name="T125" fmla="*/ 1231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1290">
                  <a:moveTo>
                    <a:pt x="812" y="11"/>
                  </a:moveTo>
                  <a:cubicBezTo>
                    <a:pt x="815" y="10"/>
                    <a:pt x="815" y="10"/>
                    <a:pt x="815" y="10"/>
                  </a:cubicBezTo>
                  <a:cubicBezTo>
                    <a:pt x="818" y="14"/>
                    <a:pt x="818" y="14"/>
                    <a:pt x="818" y="14"/>
                  </a:cubicBezTo>
                  <a:cubicBezTo>
                    <a:pt x="820" y="15"/>
                    <a:pt x="820" y="15"/>
                    <a:pt x="820" y="15"/>
                  </a:cubicBezTo>
                  <a:cubicBezTo>
                    <a:pt x="823" y="14"/>
                    <a:pt x="823" y="14"/>
                    <a:pt x="823" y="14"/>
                  </a:cubicBezTo>
                  <a:cubicBezTo>
                    <a:pt x="826" y="15"/>
                    <a:pt x="826" y="15"/>
                    <a:pt x="826" y="15"/>
                  </a:cubicBezTo>
                  <a:cubicBezTo>
                    <a:pt x="835" y="16"/>
                    <a:pt x="835" y="16"/>
                    <a:pt x="835" y="16"/>
                  </a:cubicBezTo>
                  <a:cubicBezTo>
                    <a:pt x="837" y="18"/>
                    <a:pt x="837" y="18"/>
                    <a:pt x="837" y="18"/>
                  </a:cubicBezTo>
                  <a:cubicBezTo>
                    <a:pt x="837" y="19"/>
                    <a:pt x="837" y="19"/>
                    <a:pt x="837" y="19"/>
                  </a:cubicBezTo>
                  <a:cubicBezTo>
                    <a:pt x="834" y="24"/>
                    <a:pt x="836" y="23"/>
                    <a:pt x="832" y="27"/>
                  </a:cubicBezTo>
                  <a:cubicBezTo>
                    <a:pt x="815" y="40"/>
                    <a:pt x="815" y="40"/>
                    <a:pt x="815" y="40"/>
                  </a:cubicBezTo>
                  <a:cubicBezTo>
                    <a:pt x="814" y="42"/>
                    <a:pt x="814" y="42"/>
                    <a:pt x="814" y="42"/>
                  </a:cubicBezTo>
                  <a:cubicBezTo>
                    <a:pt x="817" y="43"/>
                    <a:pt x="817" y="43"/>
                    <a:pt x="817" y="43"/>
                  </a:cubicBezTo>
                  <a:cubicBezTo>
                    <a:pt x="823" y="42"/>
                    <a:pt x="821" y="42"/>
                    <a:pt x="826" y="41"/>
                  </a:cubicBezTo>
                  <a:cubicBezTo>
                    <a:pt x="830" y="37"/>
                    <a:pt x="830" y="37"/>
                    <a:pt x="830" y="37"/>
                  </a:cubicBezTo>
                  <a:cubicBezTo>
                    <a:pt x="832" y="36"/>
                    <a:pt x="832" y="36"/>
                    <a:pt x="832" y="36"/>
                  </a:cubicBezTo>
                  <a:cubicBezTo>
                    <a:pt x="840" y="31"/>
                    <a:pt x="835" y="32"/>
                    <a:pt x="845" y="25"/>
                  </a:cubicBezTo>
                  <a:cubicBezTo>
                    <a:pt x="847" y="27"/>
                    <a:pt x="847" y="27"/>
                    <a:pt x="847" y="27"/>
                  </a:cubicBezTo>
                  <a:cubicBezTo>
                    <a:pt x="848" y="29"/>
                    <a:pt x="848" y="29"/>
                    <a:pt x="848" y="29"/>
                  </a:cubicBezTo>
                  <a:cubicBezTo>
                    <a:pt x="850" y="29"/>
                    <a:pt x="850" y="29"/>
                    <a:pt x="850" y="29"/>
                  </a:cubicBezTo>
                  <a:cubicBezTo>
                    <a:pt x="851" y="25"/>
                    <a:pt x="850" y="25"/>
                    <a:pt x="852" y="21"/>
                  </a:cubicBezTo>
                  <a:cubicBezTo>
                    <a:pt x="853" y="20"/>
                    <a:pt x="853" y="20"/>
                    <a:pt x="853" y="20"/>
                  </a:cubicBezTo>
                  <a:cubicBezTo>
                    <a:pt x="854" y="20"/>
                    <a:pt x="854" y="20"/>
                    <a:pt x="854" y="20"/>
                  </a:cubicBezTo>
                  <a:cubicBezTo>
                    <a:pt x="855" y="22"/>
                    <a:pt x="855" y="22"/>
                    <a:pt x="855" y="22"/>
                  </a:cubicBezTo>
                  <a:cubicBezTo>
                    <a:pt x="857" y="29"/>
                    <a:pt x="857" y="26"/>
                    <a:pt x="858" y="31"/>
                  </a:cubicBezTo>
                  <a:cubicBezTo>
                    <a:pt x="859" y="31"/>
                    <a:pt x="859" y="31"/>
                    <a:pt x="859" y="31"/>
                  </a:cubicBezTo>
                  <a:cubicBezTo>
                    <a:pt x="863" y="27"/>
                    <a:pt x="863" y="27"/>
                    <a:pt x="863" y="27"/>
                  </a:cubicBezTo>
                  <a:cubicBezTo>
                    <a:pt x="864" y="26"/>
                    <a:pt x="864" y="26"/>
                    <a:pt x="864" y="26"/>
                  </a:cubicBezTo>
                  <a:cubicBezTo>
                    <a:pt x="868" y="28"/>
                    <a:pt x="868" y="28"/>
                    <a:pt x="868" y="28"/>
                  </a:cubicBezTo>
                  <a:cubicBezTo>
                    <a:pt x="870" y="30"/>
                    <a:pt x="870" y="30"/>
                    <a:pt x="870" y="30"/>
                  </a:cubicBezTo>
                  <a:cubicBezTo>
                    <a:pt x="870" y="32"/>
                    <a:pt x="870" y="32"/>
                    <a:pt x="870" y="32"/>
                  </a:cubicBezTo>
                  <a:cubicBezTo>
                    <a:pt x="868" y="35"/>
                    <a:pt x="868" y="35"/>
                    <a:pt x="868" y="37"/>
                  </a:cubicBezTo>
                  <a:cubicBezTo>
                    <a:pt x="868" y="37"/>
                    <a:pt x="871" y="42"/>
                    <a:pt x="874" y="50"/>
                  </a:cubicBezTo>
                  <a:cubicBezTo>
                    <a:pt x="874" y="53"/>
                    <a:pt x="874" y="53"/>
                    <a:pt x="874" y="53"/>
                  </a:cubicBezTo>
                  <a:cubicBezTo>
                    <a:pt x="873" y="58"/>
                    <a:pt x="873" y="58"/>
                    <a:pt x="873" y="58"/>
                  </a:cubicBezTo>
                  <a:cubicBezTo>
                    <a:pt x="873" y="60"/>
                    <a:pt x="873" y="60"/>
                    <a:pt x="873" y="60"/>
                  </a:cubicBezTo>
                  <a:cubicBezTo>
                    <a:pt x="881" y="54"/>
                    <a:pt x="881" y="54"/>
                    <a:pt x="881" y="54"/>
                  </a:cubicBezTo>
                  <a:cubicBezTo>
                    <a:pt x="890" y="56"/>
                    <a:pt x="890" y="56"/>
                    <a:pt x="890" y="56"/>
                  </a:cubicBezTo>
                  <a:cubicBezTo>
                    <a:pt x="892" y="58"/>
                    <a:pt x="892" y="58"/>
                    <a:pt x="892" y="58"/>
                  </a:cubicBezTo>
                  <a:cubicBezTo>
                    <a:pt x="894" y="62"/>
                    <a:pt x="894" y="64"/>
                    <a:pt x="895" y="69"/>
                  </a:cubicBezTo>
                  <a:cubicBezTo>
                    <a:pt x="895" y="74"/>
                    <a:pt x="895" y="74"/>
                    <a:pt x="895" y="74"/>
                  </a:cubicBezTo>
                  <a:cubicBezTo>
                    <a:pt x="886" y="92"/>
                    <a:pt x="890" y="80"/>
                    <a:pt x="885" y="93"/>
                  </a:cubicBezTo>
                  <a:cubicBezTo>
                    <a:pt x="884" y="94"/>
                    <a:pt x="860" y="117"/>
                    <a:pt x="859" y="117"/>
                  </a:cubicBezTo>
                  <a:cubicBezTo>
                    <a:pt x="858" y="118"/>
                    <a:pt x="858" y="118"/>
                    <a:pt x="858" y="118"/>
                  </a:cubicBezTo>
                  <a:cubicBezTo>
                    <a:pt x="850" y="117"/>
                    <a:pt x="850" y="117"/>
                    <a:pt x="850" y="117"/>
                  </a:cubicBezTo>
                  <a:cubicBezTo>
                    <a:pt x="848" y="120"/>
                    <a:pt x="848" y="120"/>
                    <a:pt x="848" y="120"/>
                  </a:cubicBezTo>
                  <a:cubicBezTo>
                    <a:pt x="847" y="123"/>
                    <a:pt x="847" y="123"/>
                    <a:pt x="847" y="123"/>
                  </a:cubicBezTo>
                  <a:cubicBezTo>
                    <a:pt x="845" y="125"/>
                    <a:pt x="845" y="125"/>
                    <a:pt x="845" y="125"/>
                  </a:cubicBezTo>
                  <a:cubicBezTo>
                    <a:pt x="841" y="127"/>
                    <a:pt x="843" y="126"/>
                    <a:pt x="835" y="127"/>
                  </a:cubicBezTo>
                  <a:cubicBezTo>
                    <a:pt x="833" y="131"/>
                    <a:pt x="832" y="136"/>
                    <a:pt x="831" y="137"/>
                  </a:cubicBezTo>
                  <a:cubicBezTo>
                    <a:pt x="811" y="152"/>
                    <a:pt x="811" y="152"/>
                    <a:pt x="811" y="152"/>
                  </a:cubicBezTo>
                  <a:cubicBezTo>
                    <a:pt x="811" y="154"/>
                    <a:pt x="811" y="154"/>
                    <a:pt x="811" y="154"/>
                  </a:cubicBezTo>
                  <a:cubicBezTo>
                    <a:pt x="813" y="155"/>
                    <a:pt x="813" y="155"/>
                    <a:pt x="813" y="155"/>
                  </a:cubicBezTo>
                  <a:cubicBezTo>
                    <a:pt x="817" y="153"/>
                    <a:pt x="812" y="156"/>
                    <a:pt x="845" y="137"/>
                  </a:cubicBezTo>
                  <a:cubicBezTo>
                    <a:pt x="850" y="135"/>
                    <a:pt x="850" y="135"/>
                    <a:pt x="850" y="135"/>
                  </a:cubicBezTo>
                  <a:cubicBezTo>
                    <a:pt x="855" y="137"/>
                    <a:pt x="855" y="137"/>
                    <a:pt x="855" y="137"/>
                  </a:cubicBezTo>
                  <a:cubicBezTo>
                    <a:pt x="855" y="141"/>
                    <a:pt x="855" y="141"/>
                    <a:pt x="855" y="141"/>
                  </a:cubicBezTo>
                  <a:cubicBezTo>
                    <a:pt x="852" y="145"/>
                    <a:pt x="846" y="157"/>
                    <a:pt x="822" y="183"/>
                  </a:cubicBezTo>
                  <a:cubicBezTo>
                    <a:pt x="801" y="211"/>
                    <a:pt x="810" y="202"/>
                    <a:pt x="802" y="216"/>
                  </a:cubicBezTo>
                  <a:cubicBezTo>
                    <a:pt x="800" y="217"/>
                    <a:pt x="800" y="217"/>
                    <a:pt x="800" y="217"/>
                  </a:cubicBezTo>
                  <a:cubicBezTo>
                    <a:pt x="797" y="216"/>
                    <a:pt x="797" y="216"/>
                    <a:pt x="797" y="216"/>
                  </a:cubicBezTo>
                  <a:cubicBezTo>
                    <a:pt x="795" y="215"/>
                    <a:pt x="795" y="215"/>
                    <a:pt x="795" y="215"/>
                  </a:cubicBezTo>
                  <a:cubicBezTo>
                    <a:pt x="792" y="210"/>
                    <a:pt x="793" y="212"/>
                    <a:pt x="790" y="206"/>
                  </a:cubicBezTo>
                  <a:cubicBezTo>
                    <a:pt x="789" y="205"/>
                    <a:pt x="789" y="205"/>
                    <a:pt x="789" y="205"/>
                  </a:cubicBezTo>
                  <a:cubicBezTo>
                    <a:pt x="789" y="209"/>
                    <a:pt x="789" y="206"/>
                    <a:pt x="794" y="223"/>
                  </a:cubicBezTo>
                  <a:cubicBezTo>
                    <a:pt x="794" y="226"/>
                    <a:pt x="794" y="226"/>
                    <a:pt x="794" y="226"/>
                  </a:cubicBezTo>
                  <a:cubicBezTo>
                    <a:pt x="783" y="229"/>
                    <a:pt x="785" y="228"/>
                    <a:pt x="780" y="232"/>
                  </a:cubicBezTo>
                  <a:cubicBezTo>
                    <a:pt x="778" y="232"/>
                    <a:pt x="778" y="232"/>
                    <a:pt x="778" y="232"/>
                  </a:cubicBezTo>
                  <a:cubicBezTo>
                    <a:pt x="777" y="232"/>
                    <a:pt x="777" y="232"/>
                    <a:pt x="777" y="232"/>
                  </a:cubicBezTo>
                  <a:cubicBezTo>
                    <a:pt x="775" y="232"/>
                    <a:pt x="775" y="232"/>
                    <a:pt x="775" y="232"/>
                  </a:cubicBezTo>
                  <a:cubicBezTo>
                    <a:pt x="774" y="233"/>
                    <a:pt x="774" y="233"/>
                    <a:pt x="774" y="233"/>
                  </a:cubicBezTo>
                  <a:cubicBezTo>
                    <a:pt x="774" y="234"/>
                    <a:pt x="774" y="234"/>
                    <a:pt x="774" y="234"/>
                  </a:cubicBezTo>
                  <a:cubicBezTo>
                    <a:pt x="775" y="235"/>
                    <a:pt x="775" y="235"/>
                    <a:pt x="775" y="235"/>
                  </a:cubicBezTo>
                  <a:cubicBezTo>
                    <a:pt x="779" y="236"/>
                    <a:pt x="779" y="236"/>
                    <a:pt x="779" y="236"/>
                  </a:cubicBezTo>
                  <a:cubicBezTo>
                    <a:pt x="787" y="233"/>
                    <a:pt x="787" y="233"/>
                    <a:pt x="787" y="233"/>
                  </a:cubicBezTo>
                  <a:cubicBezTo>
                    <a:pt x="788" y="233"/>
                    <a:pt x="788" y="233"/>
                    <a:pt x="788" y="233"/>
                  </a:cubicBezTo>
                  <a:cubicBezTo>
                    <a:pt x="790" y="235"/>
                    <a:pt x="790" y="235"/>
                    <a:pt x="790" y="235"/>
                  </a:cubicBezTo>
                  <a:cubicBezTo>
                    <a:pt x="790" y="236"/>
                    <a:pt x="790" y="236"/>
                    <a:pt x="790" y="236"/>
                  </a:cubicBezTo>
                  <a:cubicBezTo>
                    <a:pt x="788" y="241"/>
                    <a:pt x="788" y="241"/>
                    <a:pt x="788" y="241"/>
                  </a:cubicBezTo>
                  <a:cubicBezTo>
                    <a:pt x="782" y="247"/>
                    <a:pt x="782" y="247"/>
                    <a:pt x="782" y="247"/>
                  </a:cubicBezTo>
                  <a:cubicBezTo>
                    <a:pt x="782" y="247"/>
                    <a:pt x="782" y="247"/>
                    <a:pt x="782" y="247"/>
                  </a:cubicBezTo>
                  <a:cubicBezTo>
                    <a:pt x="784" y="249"/>
                    <a:pt x="784" y="249"/>
                    <a:pt x="784" y="249"/>
                  </a:cubicBezTo>
                  <a:cubicBezTo>
                    <a:pt x="784" y="251"/>
                    <a:pt x="784" y="251"/>
                    <a:pt x="784" y="251"/>
                  </a:cubicBezTo>
                  <a:cubicBezTo>
                    <a:pt x="783" y="253"/>
                    <a:pt x="783" y="254"/>
                    <a:pt x="781" y="256"/>
                  </a:cubicBezTo>
                  <a:cubicBezTo>
                    <a:pt x="774" y="261"/>
                    <a:pt x="776" y="260"/>
                    <a:pt x="772" y="261"/>
                  </a:cubicBezTo>
                  <a:cubicBezTo>
                    <a:pt x="769" y="261"/>
                    <a:pt x="769" y="261"/>
                    <a:pt x="769" y="261"/>
                  </a:cubicBezTo>
                  <a:cubicBezTo>
                    <a:pt x="758" y="252"/>
                    <a:pt x="758" y="252"/>
                    <a:pt x="758" y="252"/>
                  </a:cubicBezTo>
                  <a:cubicBezTo>
                    <a:pt x="753" y="251"/>
                    <a:pt x="755" y="251"/>
                    <a:pt x="750" y="249"/>
                  </a:cubicBezTo>
                  <a:cubicBezTo>
                    <a:pt x="747" y="249"/>
                    <a:pt x="747" y="249"/>
                    <a:pt x="747" y="249"/>
                  </a:cubicBezTo>
                  <a:cubicBezTo>
                    <a:pt x="744" y="252"/>
                    <a:pt x="744" y="252"/>
                    <a:pt x="744" y="252"/>
                  </a:cubicBezTo>
                  <a:cubicBezTo>
                    <a:pt x="746" y="253"/>
                    <a:pt x="746" y="253"/>
                    <a:pt x="746" y="253"/>
                  </a:cubicBezTo>
                  <a:cubicBezTo>
                    <a:pt x="751" y="255"/>
                    <a:pt x="751" y="255"/>
                    <a:pt x="751" y="255"/>
                  </a:cubicBezTo>
                  <a:cubicBezTo>
                    <a:pt x="756" y="256"/>
                    <a:pt x="756" y="256"/>
                    <a:pt x="756" y="256"/>
                  </a:cubicBezTo>
                  <a:cubicBezTo>
                    <a:pt x="758" y="257"/>
                    <a:pt x="758" y="257"/>
                    <a:pt x="758" y="257"/>
                  </a:cubicBezTo>
                  <a:cubicBezTo>
                    <a:pt x="761" y="262"/>
                    <a:pt x="761" y="264"/>
                    <a:pt x="761" y="267"/>
                  </a:cubicBezTo>
                  <a:cubicBezTo>
                    <a:pt x="760" y="270"/>
                    <a:pt x="761" y="269"/>
                    <a:pt x="760" y="271"/>
                  </a:cubicBezTo>
                  <a:cubicBezTo>
                    <a:pt x="759" y="272"/>
                    <a:pt x="759" y="272"/>
                    <a:pt x="759" y="272"/>
                  </a:cubicBezTo>
                  <a:cubicBezTo>
                    <a:pt x="758" y="273"/>
                    <a:pt x="758" y="273"/>
                    <a:pt x="758" y="273"/>
                  </a:cubicBezTo>
                  <a:cubicBezTo>
                    <a:pt x="753" y="273"/>
                    <a:pt x="753" y="273"/>
                    <a:pt x="753" y="273"/>
                  </a:cubicBezTo>
                  <a:cubicBezTo>
                    <a:pt x="752" y="273"/>
                    <a:pt x="752" y="273"/>
                    <a:pt x="752" y="273"/>
                  </a:cubicBezTo>
                  <a:cubicBezTo>
                    <a:pt x="750" y="275"/>
                    <a:pt x="750" y="275"/>
                    <a:pt x="750" y="275"/>
                  </a:cubicBezTo>
                  <a:cubicBezTo>
                    <a:pt x="747" y="275"/>
                    <a:pt x="747" y="275"/>
                    <a:pt x="747" y="275"/>
                  </a:cubicBezTo>
                  <a:cubicBezTo>
                    <a:pt x="743" y="275"/>
                    <a:pt x="743" y="275"/>
                    <a:pt x="743" y="275"/>
                  </a:cubicBezTo>
                  <a:cubicBezTo>
                    <a:pt x="738" y="277"/>
                    <a:pt x="738" y="277"/>
                    <a:pt x="738" y="277"/>
                  </a:cubicBezTo>
                  <a:cubicBezTo>
                    <a:pt x="735" y="278"/>
                    <a:pt x="735" y="278"/>
                    <a:pt x="735" y="278"/>
                  </a:cubicBezTo>
                  <a:cubicBezTo>
                    <a:pt x="732" y="277"/>
                    <a:pt x="732" y="277"/>
                    <a:pt x="732" y="277"/>
                  </a:cubicBezTo>
                  <a:cubicBezTo>
                    <a:pt x="729" y="274"/>
                    <a:pt x="729" y="274"/>
                    <a:pt x="729" y="274"/>
                  </a:cubicBezTo>
                  <a:cubicBezTo>
                    <a:pt x="724" y="273"/>
                    <a:pt x="726" y="273"/>
                    <a:pt x="719" y="272"/>
                  </a:cubicBezTo>
                  <a:cubicBezTo>
                    <a:pt x="720" y="273"/>
                    <a:pt x="720" y="273"/>
                    <a:pt x="720" y="273"/>
                  </a:cubicBezTo>
                  <a:cubicBezTo>
                    <a:pt x="722" y="274"/>
                    <a:pt x="722" y="274"/>
                    <a:pt x="722" y="274"/>
                  </a:cubicBezTo>
                  <a:cubicBezTo>
                    <a:pt x="726" y="278"/>
                    <a:pt x="726" y="278"/>
                    <a:pt x="726" y="278"/>
                  </a:cubicBezTo>
                  <a:cubicBezTo>
                    <a:pt x="728" y="283"/>
                    <a:pt x="728" y="283"/>
                    <a:pt x="728" y="283"/>
                  </a:cubicBezTo>
                  <a:cubicBezTo>
                    <a:pt x="730" y="284"/>
                    <a:pt x="730" y="284"/>
                    <a:pt x="730" y="284"/>
                  </a:cubicBezTo>
                  <a:cubicBezTo>
                    <a:pt x="734" y="288"/>
                    <a:pt x="734" y="288"/>
                    <a:pt x="734" y="288"/>
                  </a:cubicBezTo>
                  <a:cubicBezTo>
                    <a:pt x="737" y="289"/>
                    <a:pt x="736" y="289"/>
                    <a:pt x="740" y="291"/>
                  </a:cubicBezTo>
                  <a:cubicBezTo>
                    <a:pt x="744" y="289"/>
                    <a:pt x="744" y="289"/>
                    <a:pt x="744" y="289"/>
                  </a:cubicBezTo>
                  <a:cubicBezTo>
                    <a:pt x="746" y="289"/>
                    <a:pt x="746" y="289"/>
                    <a:pt x="746" y="289"/>
                  </a:cubicBezTo>
                  <a:cubicBezTo>
                    <a:pt x="746" y="300"/>
                    <a:pt x="746" y="300"/>
                    <a:pt x="746" y="300"/>
                  </a:cubicBezTo>
                  <a:cubicBezTo>
                    <a:pt x="745" y="301"/>
                    <a:pt x="745" y="301"/>
                    <a:pt x="745" y="301"/>
                  </a:cubicBezTo>
                  <a:cubicBezTo>
                    <a:pt x="738" y="301"/>
                    <a:pt x="738" y="301"/>
                    <a:pt x="738" y="301"/>
                  </a:cubicBezTo>
                  <a:cubicBezTo>
                    <a:pt x="735" y="299"/>
                    <a:pt x="735" y="299"/>
                    <a:pt x="735" y="299"/>
                  </a:cubicBezTo>
                  <a:cubicBezTo>
                    <a:pt x="733" y="298"/>
                    <a:pt x="733" y="298"/>
                    <a:pt x="733" y="298"/>
                  </a:cubicBezTo>
                  <a:cubicBezTo>
                    <a:pt x="730" y="296"/>
                    <a:pt x="730" y="296"/>
                    <a:pt x="730" y="296"/>
                  </a:cubicBezTo>
                  <a:cubicBezTo>
                    <a:pt x="728" y="297"/>
                    <a:pt x="728" y="297"/>
                    <a:pt x="728" y="297"/>
                  </a:cubicBezTo>
                  <a:cubicBezTo>
                    <a:pt x="725" y="297"/>
                    <a:pt x="725" y="297"/>
                    <a:pt x="725" y="297"/>
                  </a:cubicBezTo>
                  <a:cubicBezTo>
                    <a:pt x="723" y="298"/>
                    <a:pt x="723" y="298"/>
                    <a:pt x="723" y="298"/>
                  </a:cubicBezTo>
                  <a:cubicBezTo>
                    <a:pt x="716" y="298"/>
                    <a:pt x="719" y="299"/>
                    <a:pt x="710" y="299"/>
                  </a:cubicBezTo>
                  <a:cubicBezTo>
                    <a:pt x="707" y="298"/>
                    <a:pt x="707" y="298"/>
                    <a:pt x="707" y="298"/>
                  </a:cubicBezTo>
                  <a:cubicBezTo>
                    <a:pt x="703" y="298"/>
                    <a:pt x="705" y="298"/>
                    <a:pt x="700" y="298"/>
                  </a:cubicBezTo>
                  <a:cubicBezTo>
                    <a:pt x="701" y="300"/>
                    <a:pt x="701" y="300"/>
                    <a:pt x="701" y="300"/>
                  </a:cubicBezTo>
                  <a:cubicBezTo>
                    <a:pt x="702" y="300"/>
                    <a:pt x="702" y="300"/>
                    <a:pt x="702" y="300"/>
                  </a:cubicBezTo>
                  <a:cubicBezTo>
                    <a:pt x="705" y="302"/>
                    <a:pt x="704" y="301"/>
                    <a:pt x="707" y="305"/>
                  </a:cubicBezTo>
                  <a:cubicBezTo>
                    <a:pt x="708" y="306"/>
                    <a:pt x="708" y="306"/>
                    <a:pt x="708" y="306"/>
                  </a:cubicBezTo>
                  <a:cubicBezTo>
                    <a:pt x="711" y="305"/>
                    <a:pt x="710" y="306"/>
                    <a:pt x="712" y="304"/>
                  </a:cubicBezTo>
                  <a:cubicBezTo>
                    <a:pt x="722" y="301"/>
                    <a:pt x="719" y="302"/>
                    <a:pt x="724" y="301"/>
                  </a:cubicBezTo>
                  <a:cubicBezTo>
                    <a:pt x="727" y="303"/>
                    <a:pt x="726" y="302"/>
                    <a:pt x="729" y="304"/>
                  </a:cubicBezTo>
                  <a:cubicBezTo>
                    <a:pt x="730" y="305"/>
                    <a:pt x="730" y="305"/>
                    <a:pt x="730" y="305"/>
                  </a:cubicBezTo>
                  <a:cubicBezTo>
                    <a:pt x="732" y="309"/>
                    <a:pt x="732" y="309"/>
                    <a:pt x="732" y="309"/>
                  </a:cubicBezTo>
                  <a:cubicBezTo>
                    <a:pt x="736" y="310"/>
                    <a:pt x="736" y="310"/>
                    <a:pt x="736" y="310"/>
                  </a:cubicBezTo>
                  <a:cubicBezTo>
                    <a:pt x="740" y="311"/>
                    <a:pt x="740" y="311"/>
                    <a:pt x="740" y="311"/>
                  </a:cubicBezTo>
                  <a:cubicBezTo>
                    <a:pt x="745" y="317"/>
                    <a:pt x="745" y="317"/>
                    <a:pt x="745" y="317"/>
                  </a:cubicBezTo>
                  <a:cubicBezTo>
                    <a:pt x="746" y="317"/>
                    <a:pt x="746" y="317"/>
                    <a:pt x="746" y="317"/>
                  </a:cubicBezTo>
                  <a:cubicBezTo>
                    <a:pt x="747" y="319"/>
                    <a:pt x="747" y="319"/>
                    <a:pt x="747" y="319"/>
                  </a:cubicBezTo>
                  <a:cubicBezTo>
                    <a:pt x="746" y="323"/>
                    <a:pt x="746" y="322"/>
                    <a:pt x="746" y="325"/>
                  </a:cubicBezTo>
                  <a:cubicBezTo>
                    <a:pt x="742" y="329"/>
                    <a:pt x="742" y="329"/>
                    <a:pt x="742" y="329"/>
                  </a:cubicBezTo>
                  <a:cubicBezTo>
                    <a:pt x="736" y="330"/>
                    <a:pt x="736" y="330"/>
                    <a:pt x="736" y="330"/>
                  </a:cubicBezTo>
                  <a:cubicBezTo>
                    <a:pt x="728" y="330"/>
                    <a:pt x="731" y="330"/>
                    <a:pt x="725" y="330"/>
                  </a:cubicBezTo>
                  <a:cubicBezTo>
                    <a:pt x="725" y="331"/>
                    <a:pt x="725" y="331"/>
                    <a:pt x="725" y="331"/>
                  </a:cubicBezTo>
                  <a:cubicBezTo>
                    <a:pt x="730" y="333"/>
                    <a:pt x="734" y="336"/>
                    <a:pt x="738" y="340"/>
                  </a:cubicBezTo>
                  <a:cubicBezTo>
                    <a:pt x="738" y="341"/>
                    <a:pt x="738" y="341"/>
                    <a:pt x="738" y="341"/>
                  </a:cubicBezTo>
                  <a:cubicBezTo>
                    <a:pt x="734" y="347"/>
                    <a:pt x="734" y="347"/>
                    <a:pt x="734" y="347"/>
                  </a:cubicBezTo>
                  <a:cubicBezTo>
                    <a:pt x="731" y="359"/>
                    <a:pt x="731" y="359"/>
                    <a:pt x="731" y="359"/>
                  </a:cubicBezTo>
                  <a:cubicBezTo>
                    <a:pt x="730" y="359"/>
                    <a:pt x="730" y="359"/>
                    <a:pt x="730" y="359"/>
                  </a:cubicBezTo>
                  <a:cubicBezTo>
                    <a:pt x="729" y="360"/>
                    <a:pt x="729" y="360"/>
                    <a:pt x="729" y="360"/>
                  </a:cubicBezTo>
                  <a:cubicBezTo>
                    <a:pt x="725" y="360"/>
                    <a:pt x="725" y="360"/>
                    <a:pt x="725" y="360"/>
                  </a:cubicBezTo>
                  <a:cubicBezTo>
                    <a:pt x="721" y="362"/>
                    <a:pt x="721" y="362"/>
                    <a:pt x="721" y="362"/>
                  </a:cubicBezTo>
                  <a:cubicBezTo>
                    <a:pt x="718" y="363"/>
                    <a:pt x="718" y="363"/>
                    <a:pt x="718" y="363"/>
                  </a:cubicBezTo>
                  <a:cubicBezTo>
                    <a:pt x="712" y="362"/>
                    <a:pt x="714" y="362"/>
                    <a:pt x="707" y="362"/>
                  </a:cubicBezTo>
                  <a:cubicBezTo>
                    <a:pt x="704" y="372"/>
                    <a:pt x="709" y="380"/>
                    <a:pt x="704" y="390"/>
                  </a:cubicBezTo>
                  <a:cubicBezTo>
                    <a:pt x="698" y="395"/>
                    <a:pt x="686" y="397"/>
                    <a:pt x="678" y="395"/>
                  </a:cubicBezTo>
                  <a:cubicBezTo>
                    <a:pt x="670" y="390"/>
                    <a:pt x="671" y="387"/>
                    <a:pt x="666" y="384"/>
                  </a:cubicBezTo>
                  <a:cubicBezTo>
                    <a:pt x="666" y="386"/>
                    <a:pt x="666" y="386"/>
                    <a:pt x="666" y="386"/>
                  </a:cubicBezTo>
                  <a:cubicBezTo>
                    <a:pt x="668" y="390"/>
                    <a:pt x="667" y="389"/>
                    <a:pt x="669" y="391"/>
                  </a:cubicBezTo>
                  <a:cubicBezTo>
                    <a:pt x="670" y="392"/>
                    <a:pt x="670" y="392"/>
                    <a:pt x="670" y="392"/>
                  </a:cubicBezTo>
                  <a:cubicBezTo>
                    <a:pt x="670" y="394"/>
                    <a:pt x="670" y="394"/>
                    <a:pt x="670" y="394"/>
                  </a:cubicBezTo>
                  <a:cubicBezTo>
                    <a:pt x="667" y="395"/>
                    <a:pt x="667" y="395"/>
                    <a:pt x="667" y="395"/>
                  </a:cubicBezTo>
                  <a:cubicBezTo>
                    <a:pt x="665" y="396"/>
                    <a:pt x="665" y="396"/>
                    <a:pt x="665" y="396"/>
                  </a:cubicBezTo>
                  <a:cubicBezTo>
                    <a:pt x="661" y="396"/>
                    <a:pt x="661" y="396"/>
                    <a:pt x="661" y="396"/>
                  </a:cubicBezTo>
                  <a:cubicBezTo>
                    <a:pt x="661" y="397"/>
                    <a:pt x="661" y="397"/>
                    <a:pt x="661" y="397"/>
                  </a:cubicBezTo>
                  <a:cubicBezTo>
                    <a:pt x="663" y="399"/>
                    <a:pt x="662" y="398"/>
                    <a:pt x="664" y="400"/>
                  </a:cubicBezTo>
                  <a:cubicBezTo>
                    <a:pt x="665" y="401"/>
                    <a:pt x="665" y="401"/>
                    <a:pt x="665" y="401"/>
                  </a:cubicBezTo>
                  <a:cubicBezTo>
                    <a:pt x="667" y="400"/>
                    <a:pt x="667" y="400"/>
                    <a:pt x="667" y="400"/>
                  </a:cubicBezTo>
                  <a:cubicBezTo>
                    <a:pt x="670" y="398"/>
                    <a:pt x="670" y="398"/>
                    <a:pt x="670" y="398"/>
                  </a:cubicBezTo>
                  <a:cubicBezTo>
                    <a:pt x="672" y="397"/>
                    <a:pt x="672" y="397"/>
                    <a:pt x="672" y="397"/>
                  </a:cubicBezTo>
                  <a:cubicBezTo>
                    <a:pt x="676" y="398"/>
                    <a:pt x="676" y="398"/>
                    <a:pt x="676" y="398"/>
                  </a:cubicBezTo>
                  <a:cubicBezTo>
                    <a:pt x="677" y="399"/>
                    <a:pt x="677" y="399"/>
                    <a:pt x="677" y="399"/>
                  </a:cubicBezTo>
                  <a:cubicBezTo>
                    <a:pt x="681" y="403"/>
                    <a:pt x="681" y="403"/>
                    <a:pt x="681" y="403"/>
                  </a:cubicBezTo>
                  <a:cubicBezTo>
                    <a:pt x="682" y="404"/>
                    <a:pt x="682" y="404"/>
                    <a:pt x="682" y="404"/>
                  </a:cubicBezTo>
                  <a:cubicBezTo>
                    <a:pt x="685" y="401"/>
                    <a:pt x="685" y="401"/>
                    <a:pt x="685" y="401"/>
                  </a:cubicBezTo>
                  <a:cubicBezTo>
                    <a:pt x="690" y="401"/>
                    <a:pt x="690" y="401"/>
                    <a:pt x="690" y="401"/>
                  </a:cubicBezTo>
                  <a:cubicBezTo>
                    <a:pt x="692" y="403"/>
                    <a:pt x="692" y="403"/>
                    <a:pt x="692" y="403"/>
                  </a:cubicBezTo>
                  <a:cubicBezTo>
                    <a:pt x="693" y="409"/>
                    <a:pt x="693" y="409"/>
                    <a:pt x="692" y="412"/>
                  </a:cubicBezTo>
                  <a:cubicBezTo>
                    <a:pt x="693" y="414"/>
                    <a:pt x="693" y="414"/>
                    <a:pt x="693" y="414"/>
                  </a:cubicBezTo>
                  <a:cubicBezTo>
                    <a:pt x="696" y="416"/>
                    <a:pt x="696" y="416"/>
                    <a:pt x="696" y="416"/>
                  </a:cubicBezTo>
                  <a:cubicBezTo>
                    <a:pt x="698" y="417"/>
                    <a:pt x="698" y="417"/>
                    <a:pt x="698" y="417"/>
                  </a:cubicBezTo>
                  <a:cubicBezTo>
                    <a:pt x="699" y="416"/>
                    <a:pt x="699" y="416"/>
                    <a:pt x="702" y="413"/>
                  </a:cubicBezTo>
                  <a:cubicBezTo>
                    <a:pt x="703" y="412"/>
                    <a:pt x="703" y="412"/>
                    <a:pt x="703" y="412"/>
                  </a:cubicBezTo>
                  <a:cubicBezTo>
                    <a:pt x="704" y="412"/>
                    <a:pt x="704" y="412"/>
                    <a:pt x="704" y="412"/>
                  </a:cubicBezTo>
                  <a:cubicBezTo>
                    <a:pt x="705" y="414"/>
                    <a:pt x="705" y="413"/>
                    <a:pt x="707" y="418"/>
                  </a:cubicBezTo>
                  <a:cubicBezTo>
                    <a:pt x="707" y="423"/>
                    <a:pt x="707" y="423"/>
                    <a:pt x="707" y="423"/>
                  </a:cubicBezTo>
                  <a:cubicBezTo>
                    <a:pt x="705" y="430"/>
                    <a:pt x="706" y="428"/>
                    <a:pt x="704" y="432"/>
                  </a:cubicBezTo>
                  <a:cubicBezTo>
                    <a:pt x="686" y="446"/>
                    <a:pt x="698" y="440"/>
                    <a:pt x="685" y="447"/>
                  </a:cubicBezTo>
                  <a:cubicBezTo>
                    <a:pt x="682" y="448"/>
                    <a:pt x="682" y="448"/>
                    <a:pt x="682" y="448"/>
                  </a:cubicBezTo>
                  <a:cubicBezTo>
                    <a:pt x="677" y="451"/>
                    <a:pt x="677" y="451"/>
                    <a:pt x="677" y="451"/>
                  </a:cubicBezTo>
                  <a:cubicBezTo>
                    <a:pt x="676" y="451"/>
                    <a:pt x="676" y="451"/>
                    <a:pt x="676" y="451"/>
                  </a:cubicBezTo>
                  <a:cubicBezTo>
                    <a:pt x="674" y="450"/>
                    <a:pt x="674" y="450"/>
                    <a:pt x="674" y="450"/>
                  </a:cubicBezTo>
                  <a:cubicBezTo>
                    <a:pt x="673" y="449"/>
                    <a:pt x="673" y="449"/>
                    <a:pt x="673" y="449"/>
                  </a:cubicBezTo>
                  <a:cubicBezTo>
                    <a:pt x="674" y="445"/>
                    <a:pt x="674" y="445"/>
                    <a:pt x="675" y="442"/>
                  </a:cubicBezTo>
                  <a:cubicBezTo>
                    <a:pt x="675" y="440"/>
                    <a:pt x="675" y="440"/>
                    <a:pt x="675" y="440"/>
                  </a:cubicBezTo>
                  <a:cubicBezTo>
                    <a:pt x="673" y="436"/>
                    <a:pt x="673" y="437"/>
                    <a:pt x="672" y="435"/>
                  </a:cubicBezTo>
                  <a:cubicBezTo>
                    <a:pt x="671" y="435"/>
                    <a:pt x="671" y="435"/>
                    <a:pt x="671" y="435"/>
                  </a:cubicBezTo>
                  <a:cubicBezTo>
                    <a:pt x="669" y="435"/>
                    <a:pt x="669" y="435"/>
                    <a:pt x="669" y="435"/>
                  </a:cubicBezTo>
                  <a:cubicBezTo>
                    <a:pt x="668" y="436"/>
                    <a:pt x="668" y="436"/>
                    <a:pt x="668" y="436"/>
                  </a:cubicBezTo>
                  <a:cubicBezTo>
                    <a:pt x="667" y="436"/>
                    <a:pt x="667" y="436"/>
                    <a:pt x="667" y="436"/>
                  </a:cubicBezTo>
                  <a:cubicBezTo>
                    <a:pt x="665" y="436"/>
                    <a:pt x="665" y="436"/>
                    <a:pt x="665" y="436"/>
                  </a:cubicBezTo>
                  <a:cubicBezTo>
                    <a:pt x="664" y="434"/>
                    <a:pt x="664" y="434"/>
                    <a:pt x="664" y="434"/>
                  </a:cubicBezTo>
                  <a:cubicBezTo>
                    <a:pt x="662" y="429"/>
                    <a:pt x="662" y="429"/>
                    <a:pt x="662" y="429"/>
                  </a:cubicBezTo>
                  <a:cubicBezTo>
                    <a:pt x="661" y="428"/>
                    <a:pt x="661" y="428"/>
                    <a:pt x="661" y="428"/>
                  </a:cubicBezTo>
                  <a:cubicBezTo>
                    <a:pt x="660" y="429"/>
                    <a:pt x="660" y="429"/>
                    <a:pt x="660" y="429"/>
                  </a:cubicBezTo>
                  <a:cubicBezTo>
                    <a:pt x="659" y="428"/>
                    <a:pt x="659" y="428"/>
                    <a:pt x="659" y="428"/>
                  </a:cubicBezTo>
                  <a:cubicBezTo>
                    <a:pt x="657" y="426"/>
                    <a:pt x="658" y="427"/>
                    <a:pt x="656" y="425"/>
                  </a:cubicBezTo>
                  <a:cubicBezTo>
                    <a:pt x="658" y="429"/>
                    <a:pt x="658" y="427"/>
                    <a:pt x="660" y="435"/>
                  </a:cubicBezTo>
                  <a:cubicBezTo>
                    <a:pt x="659" y="437"/>
                    <a:pt x="659" y="437"/>
                    <a:pt x="659" y="437"/>
                  </a:cubicBezTo>
                  <a:cubicBezTo>
                    <a:pt x="644" y="439"/>
                    <a:pt x="648" y="439"/>
                    <a:pt x="641" y="438"/>
                  </a:cubicBezTo>
                  <a:cubicBezTo>
                    <a:pt x="639" y="435"/>
                    <a:pt x="640" y="437"/>
                    <a:pt x="637" y="427"/>
                  </a:cubicBezTo>
                  <a:cubicBezTo>
                    <a:pt x="636" y="442"/>
                    <a:pt x="636" y="442"/>
                    <a:pt x="636" y="442"/>
                  </a:cubicBezTo>
                  <a:cubicBezTo>
                    <a:pt x="627" y="445"/>
                    <a:pt x="627" y="445"/>
                    <a:pt x="627" y="445"/>
                  </a:cubicBezTo>
                  <a:cubicBezTo>
                    <a:pt x="625" y="444"/>
                    <a:pt x="625" y="445"/>
                    <a:pt x="621" y="443"/>
                  </a:cubicBezTo>
                  <a:cubicBezTo>
                    <a:pt x="615" y="438"/>
                    <a:pt x="617" y="440"/>
                    <a:pt x="614" y="436"/>
                  </a:cubicBezTo>
                  <a:cubicBezTo>
                    <a:pt x="613" y="433"/>
                    <a:pt x="613" y="433"/>
                    <a:pt x="612" y="432"/>
                  </a:cubicBezTo>
                  <a:cubicBezTo>
                    <a:pt x="612" y="431"/>
                    <a:pt x="612" y="431"/>
                    <a:pt x="612" y="431"/>
                  </a:cubicBezTo>
                  <a:cubicBezTo>
                    <a:pt x="611" y="435"/>
                    <a:pt x="611" y="433"/>
                    <a:pt x="609" y="441"/>
                  </a:cubicBezTo>
                  <a:cubicBezTo>
                    <a:pt x="605" y="439"/>
                    <a:pt x="607" y="440"/>
                    <a:pt x="602" y="438"/>
                  </a:cubicBezTo>
                  <a:cubicBezTo>
                    <a:pt x="600" y="431"/>
                    <a:pt x="600" y="431"/>
                    <a:pt x="600" y="431"/>
                  </a:cubicBezTo>
                  <a:cubicBezTo>
                    <a:pt x="600" y="441"/>
                    <a:pt x="600" y="441"/>
                    <a:pt x="600" y="441"/>
                  </a:cubicBezTo>
                  <a:cubicBezTo>
                    <a:pt x="594" y="440"/>
                    <a:pt x="594" y="440"/>
                    <a:pt x="594" y="440"/>
                  </a:cubicBezTo>
                  <a:cubicBezTo>
                    <a:pt x="590" y="440"/>
                    <a:pt x="590" y="440"/>
                    <a:pt x="590" y="440"/>
                  </a:cubicBezTo>
                  <a:cubicBezTo>
                    <a:pt x="589" y="430"/>
                    <a:pt x="589" y="434"/>
                    <a:pt x="589" y="422"/>
                  </a:cubicBezTo>
                  <a:cubicBezTo>
                    <a:pt x="588" y="428"/>
                    <a:pt x="588" y="428"/>
                    <a:pt x="588" y="428"/>
                  </a:cubicBezTo>
                  <a:cubicBezTo>
                    <a:pt x="588" y="434"/>
                    <a:pt x="588" y="432"/>
                    <a:pt x="589" y="439"/>
                  </a:cubicBezTo>
                  <a:cubicBezTo>
                    <a:pt x="586" y="437"/>
                    <a:pt x="586" y="437"/>
                    <a:pt x="586" y="437"/>
                  </a:cubicBezTo>
                  <a:cubicBezTo>
                    <a:pt x="578" y="437"/>
                    <a:pt x="580" y="437"/>
                    <a:pt x="577" y="436"/>
                  </a:cubicBezTo>
                  <a:cubicBezTo>
                    <a:pt x="577" y="426"/>
                    <a:pt x="577" y="430"/>
                    <a:pt x="578" y="420"/>
                  </a:cubicBezTo>
                  <a:cubicBezTo>
                    <a:pt x="587" y="410"/>
                    <a:pt x="585" y="412"/>
                    <a:pt x="588" y="407"/>
                  </a:cubicBezTo>
                  <a:cubicBezTo>
                    <a:pt x="590" y="406"/>
                    <a:pt x="590" y="406"/>
                    <a:pt x="590" y="406"/>
                  </a:cubicBezTo>
                  <a:cubicBezTo>
                    <a:pt x="594" y="404"/>
                    <a:pt x="592" y="405"/>
                    <a:pt x="597" y="404"/>
                  </a:cubicBezTo>
                  <a:cubicBezTo>
                    <a:pt x="599" y="405"/>
                    <a:pt x="599" y="405"/>
                    <a:pt x="599" y="405"/>
                  </a:cubicBezTo>
                  <a:cubicBezTo>
                    <a:pt x="606" y="403"/>
                    <a:pt x="601" y="403"/>
                    <a:pt x="608" y="402"/>
                  </a:cubicBezTo>
                  <a:cubicBezTo>
                    <a:pt x="608" y="402"/>
                    <a:pt x="608" y="402"/>
                    <a:pt x="608" y="402"/>
                  </a:cubicBezTo>
                  <a:cubicBezTo>
                    <a:pt x="607" y="401"/>
                    <a:pt x="607" y="401"/>
                    <a:pt x="607" y="401"/>
                  </a:cubicBezTo>
                  <a:cubicBezTo>
                    <a:pt x="606" y="399"/>
                    <a:pt x="605" y="396"/>
                    <a:pt x="604" y="394"/>
                  </a:cubicBezTo>
                  <a:cubicBezTo>
                    <a:pt x="603" y="394"/>
                    <a:pt x="603" y="394"/>
                    <a:pt x="603" y="394"/>
                  </a:cubicBezTo>
                  <a:cubicBezTo>
                    <a:pt x="601" y="393"/>
                    <a:pt x="601" y="393"/>
                    <a:pt x="601" y="393"/>
                  </a:cubicBezTo>
                  <a:cubicBezTo>
                    <a:pt x="597" y="388"/>
                    <a:pt x="596" y="383"/>
                    <a:pt x="594" y="374"/>
                  </a:cubicBezTo>
                  <a:cubicBezTo>
                    <a:pt x="594" y="371"/>
                    <a:pt x="594" y="371"/>
                    <a:pt x="594" y="371"/>
                  </a:cubicBezTo>
                  <a:cubicBezTo>
                    <a:pt x="599" y="366"/>
                    <a:pt x="599" y="366"/>
                    <a:pt x="603" y="365"/>
                  </a:cubicBezTo>
                  <a:cubicBezTo>
                    <a:pt x="606" y="365"/>
                    <a:pt x="606" y="365"/>
                    <a:pt x="606" y="365"/>
                  </a:cubicBezTo>
                  <a:cubicBezTo>
                    <a:pt x="609" y="367"/>
                    <a:pt x="608" y="366"/>
                    <a:pt x="613" y="369"/>
                  </a:cubicBezTo>
                  <a:cubicBezTo>
                    <a:pt x="619" y="377"/>
                    <a:pt x="618" y="381"/>
                    <a:pt x="622" y="388"/>
                  </a:cubicBezTo>
                  <a:cubicBezTo>
                    <a:pt x="629" y="392"/>
                    <a:pt x="629" y="392"/>
                    <a:pt x="629" y="392"/>
                  </a:cubicBezTo>
                  <a:cubicBezTo>
                    <a:pt x="631" y="393"/>
                    <a:pt x="631" y="393"/>
                    <a:pt x="631" y="393"/>
                  </a:cubicBezTo>
                  <a:cubicBezTo>
                    <a:pt x="640" y="392"/>
                    <a:pt x="640" y="391"/>
                    <a:pt x="643" y="390"/>
                  </a:cubicBezTo>
                  <a:cubicBezTo>
                    <a:pt x="644" y="388"/>
                    <a:pt x="644" y="388"/>
                    <a:pt x="644" y="388"/>
                  </a:cubicBezTo>
                  <a:cubicBezTo>
                    <a:pt x="646" y="382"/>
                    <a:pt x="653" y="377"/>
                    <a:pt x="655" y="359"/>
                  </a:cubicBezTo>
                  <a:cubicBezTo>
                    <a:pt x="651" y="366"/>
                    <a:pt x="651" y="373"/>
                    <a:pt x="642" y="384"/>
                  </a:cubicBezTo>
                  <a:cubicBezTo>
                    <a:pt x="640" y="385"/>
                    <a:pt x="640" y="385"/>
                    <a:pt x="640" y="385"/>
                  </a:cubicBezTo>
                  <a:cubicBezTo>
                    <a:pt x="638" y="384"/>
                    <a:pt x="638" y="384"/>
                    <a:pt x="638" y="384"/>
                  </a:cubicBezTo>
                  <a:cubicBezTo>
                    <a:pt x="634" y="382"/>
                    <a:pt x="634" y="382"/>
                    <a:pt x="634" y="382"/>
                  </a:cubicBezTo>
                  <a:cubicBezTo>
                    <a:pt x="630" y="386"/>
                    <a:pt x="630" y="386"/>
                    <a:pt x="630" y="386"/>
                  </a:cubicBezTo>
                  <a:cubicBezTo>
                    <a:pt x="627" y="385"/>
                    <a:pt x="627" y="385"/>
                    <a:pt x="627" y="385"/>
                  </a:cubicBezTo>
                  <a:cubicBezTo>
                    <a:pt x="625" y="382"/>
                    <a:pt x="625" y="382"/>
                    <a:pt x="625" y="382"/>
                  </a:cubicBezTo>
                  <a:cubicBezTo>
                    <a:pt x="625" y="372"/>
                    <a:pt x="625" y="372"/>
                    <a:pt x="625" y="372"/>
                  </a:cubicBezTo>
                  <a:cubicBezTo>
                    <a:pt x="622" y="363"/>
                    <a:pt x="622" y="363"/>
                    <a:pt x="622" y="363"/>
                  </a:cubicBezTo>
                  <a:cubicBezTo>
                    <a:pt x="631" y="351"/>
                    <a:pt x="623" y="363"/>
                    <a:pt x="633" y="348"/>
                  </a:cubicBezTo>
                  <a:cubicBezTo>
                    <a:pt x="634" y="348"/>
                    <a:pt x="634" y="348"/>
                    <a:pt x="634" y="348"/>
                  </a:cubicBezTo>
                  <a:cubicBezTo>
                    <a:pt x="637" y="349"/>
                    <a:pt x="637" y="349"/>
                    <a:pt x="637" y="349"/>
                  </a:cubicBezTo>
                  <a:cubicBezTo>
                    <a:pt x="635" y="347"/>
                    <a:pt x="636" y="348"/>
                    <a:pt x="633" y="345"/>
                  </a:cubicBezTo>
                  <a:cubicBezTo>
                    <a:pt x="629" y="346"/>
                    <a:pt x="629" y="346"/>
                    <a:pt x="629" y="346"/>
                  </a:cubicBezTo>
                  <a:cubicBezTo>
                    <a:pt x="631" y="330"/>
                    <a:pt x="631" y="330"/>
                    <a:pt x="631" y="330"/>
                  </a:cubicBezTo>
                  <a:cubicBezTo>
                    <a:pt x="628" y="342"/>
                    <a:pt x="628" y="342"/>
                    <a:pt x="624" y="351"/>
                  </a:cubicBezTo>
                  <a:cubicBezTo>
                    <a:pt x="622" y="353"/>
                    <a:pt x="622" y="353"/>
                    <a:pt x="622" y="353"/>
                  </a:cubicBezTo>
                  <a:cubicBezTo>
                    <a:pt x="615" y="355"/>
                    <a:pt x="615" y="355"/>
                    <a:pt x="615" y="355"/>
                  </a:cubicBezTo>
                  <a:cubicBezTo>
                    <a:pt x="617" y="347"/>
                    <a:pt x="616" y="351"/>
                    <a:pt x="618" y="340"/>
                  </a:cubicBezTo>
                  <a:cubicBezTo>
                    <a:pt x="614" y="347"/>
                    <a:pt x="611" y="350"/>
                    <a:pt x="607" y="352"/>
                  </a:cubicBezTo>
                  <a:cubicBezTo>
                    <a:pt x="602" y="352"/>
                    <a:pt x="602" y="352"/>
                    <a:pt x="602" y="352"/>
                  </a:cubicBezTo>
                  <a:cubicBezTo>
                    <a:pt x="600" y="349"/>
                    <a:pt x="600" y="349"/>
                    <a:pt x="600" y="349"/>
                  </a:cubicBezTo>
                  <a:cubicBezTo>
                    <a:pt x="601" y="342"/>
                    <a:pt x="600" y="345"/>
                    <a:pt x="600" y="336"/>
                  </a:cubicBezTo>
                  <a:cubicBezTo>
                    <a:pt x="605" y="326"/>
                    <a:pt x="605" y="329"/>
                    <a:pt x="608" y="316"/>
                  </a:cubicBezTo>
                  <a:cubicBezTo>
                    <a:pt x="616" y="312"/>
                    <a:pt x="613" y="313"/>
                    <a:pt x="621" y="312"/>
                  </a:cubicBezTo>
                  <a:cubicBezTo>
                    <a:pt x="626" y="308"/>
                    <a:pt x="626" y="308"/>
                    <a:pt x="626" y="308"/>
                  </a:cubicBezTo>
                  <a:cubicBezTo>
                    <a:pt x="628" y="308"/>
                    <a:pt x="628" y="308"/>
                    <a:pt x="628" y="308"/>
                  </a:cubicBezTo>
                  <a:cubicBezTo>
                    <a:pt x="631" y="309"/>
                    <a:pt x="631" y="309"/>
                    <a:pt x="631" y="309"/>
                  </a:cubicBezTo>
                  <a:cubicBezTo>
                    <a:pt x="640" y="312"/>
                    <a:pt x="642" y="312"/>
                    <a:pt x="646" y="316"/>
                  </a:cubicBezTo>
                  <a:cubicBezTo>
                    <a:pt x="648" y="316"/>
                    <a:pt x="648" y="316"/>
                    <a:pt x="648" y="316"/>
                  </a:cubicBezTo>
                  <a:cubicBezTo>
                    <a:pt x="649" y="313"/>
                    <a:pt x="649" y="314"/>
                    <a:pt x="651" y="312"/>
                  </a:cubicBezTo>
                  <a:cubicBezTo>
                    <a:pt x="658" y="312"/>
                    <a:pt x="656" y="312"/>
                    <a:pt x="659" y="312"/>
                  </a:cubicBezTo>
                  <a:cubicBezTo>
                    <a:pt x="662" y="310"/>
                    <a:pt x="662" y="308"/>
                    <a:pt x="665" y="306"/>
                  </a:cubicBezTo>
                  <a:cubicBezTo>
                    <a:pt x="665" y="304"/>
                    <a:pt x="665" y="304"/>
                    <a:pt x="665" y="304"/>
                  </a:cubicBezTo>
                  <a:cubicBezTo>
                    <a:pt x="663" y="304"/>
                    <a:pt x="663" y="304"/>
                    <a:pt x="663" y="304"/>
                  </a:cubicBezTo>
                  <a:cubicBezTo>
                    <a:pt x="662" y="305"/>
                    <a:pt x="662" y="305"/>
                    <a:pt x="662" y="305"/>
                  </a:cubicBezTo>
                  <a:cubicBezTo>
                    <a:pt x="659" y="307"/>
                    <a:pt x="659" y="307"/>
                    <a:pt x="659" y="307"/>
                  </a:cubicBezTo>
                  <a:cubicBezTo>
                    <a:pt x="657" y="308"/>
                    <a:pt x="657" y="308"/>
                    <a:pt x="657" y="308"/>
                  </a:cubicBezTo>
                  <a:cubicBezTo>
                    <a:pt x="655" y="308"/>
                    <a:pt x="655" y="308"/>
                    <a:pt x="655" y="308"/>
                  </a:cubicBezTo>
                  <a:cubicBezTo>
                    <a:pt x="650" y="306"/>
                    <a:pt x="650" y="306"/>
                    <a:pt x="650" y="306"/>
                  </a:cubicBezTo>
                  <a:cubicBezTo>
                    <a:pt x="642" y="306"/>
                    <a:pt x="640" y="306"/>
                    <a:pt x="636" y="304"/>
                  </a:cubicBezTo>
                  <a:cubicBezTo>
                    <a:pt x="634" y="302"/>
                    <a:pt x="634" y="301"/>
                    <a:pt x="633" y="299"/>
                  </a:cubicBezTo>
                  <a:cubicBezTo>
                    <a:pt x="634" y="297"/>
                    <a:pt x="634" y="297"/>
                    <a:pt x="634" y="297"/>
                  </a:cubicBezTo>
                  <a:cubicBezTo>
                    <a:pt x="635" y="296"/>
                    <a:pt x="635" y="296"/>
                    <a:pt x="635" y="296"/>
                  </a:cubicBezTo>
                  <a:cubicBezTo>
                    <a:pt x="637" y="295"/>
                    <a:pt x="637" y="295"/>
                    <a:pt x="637" y="295"/>
                  </a:cubicBezTo>
                  <a:cubicBezTo>
                    <a:pt x="639" y="297"/>
                    <a:pt x="638" y="296"/>
                    <a:pt x="642" y="299"/>
                  </a:cubicBezTo>
                  <a:cubicBezTo>
                    <a:pt x="644" y="300"/>
                    <a:pt x="644" y="300"/>
                    <a:pt x="644" y="300"/>
                  </a:cubicBezTo>
                  <a:cubicBezTo>
                    <a:pt x="643" y="297"/>
                    <a:pt x="643" y="297"/>
                    <a:pt x="643" y="297"/>
                  </a:cubicBezTo>
                  <a:cubicBezTo>
                    <a:pt x="632" y="283"/>
                    <a:pt x="632" y="273"/>
                    <a:pt x="625" y="262"/>
                  </a:cubicBezTo>
                  <a:cubicBezTo>
                    <a:pt x="623" y="261"/>
                    <a:pt x="623" y="261"/>
                    <a:pt x="623" y="261"/>
                  </a:cubicBezTo>
                  <a:cubicBezTo>
                    <a:pt x="617" y="259"/>
                    <a:pt x="617" y="259"/>
                    <a:pt x="617" y="259"/>
                  </a:cubicBezTo>
                  <a:cubicBezTo>
                    <a:pt x="615" y="257"/>
                    <a:pt x="615" y="257"/>
                    <a:pt x="615" y="257"/>
                  </a:cubicBezTo>
                  <a:cubicBezTo>
                    <a:pt x="612" y="251"/>
                    <a:pt x="612" y="251"/>
                    <a:pt x="612" y="251"/>
                  </a:cubicBezTo>
                  <a:cubicBezTo>
                    <a:pt x="611" y="238"/>
                    <a:pt x="612" y="241"/>
                    <a:pt x="610" y="233"/>
                  </a:cubicBezTo>
                  <a:cubicBezTo>
                    <a:pt x="612" y="224"/>
                    <a:pt x="612" y="224"/>
                    <a:pt x="612" y="224"/>
                  </a:cubicBezTo>
                  <a:cubicBezTo>
                    <a:pt x="614" y="220"/>
                    <a:pt x="614" y="220"/>
                    <a:pt x="614" y="220"/>
                  </a:cubicBezTo>
                  <a:cubicBezTo>
                    <a:pt x="627" y="223"/>
                    <a:pt x="627" y="223"/>
                    <a:pt x="627" y="223"/>
                  </a:cubicBezTo>
                  <a:cubicBezTo>
                    <a:pt x="633" y="223"/>
                    <a:pt x="630" y="223"/>
                    <a:pt x="639" y="224"/>
                  </a:cubicBezTo>
                  <a:cubicBezTo>
                    <a:pt x="643" y="226"/>
                    <a:pt x="643" y="226"/>
                    <a:pt x="643" y="226"/>
                  </a:cubicBezTo>
                  <a:cubicBezTo>
                    <a:pt x="670" y="261"/>
                    <a:pt x="657" y="257"/>
                    <a:pt x="673" y="266"/>
                  </a:cubicBezTo>
                  <a:cubicBezTo>
                    <a:pt x="677" y="266"/>
                    <a:pt x="677" y="266"/>
                    <a:pt x="677" y="266"/>
                  </a:cubicBezTo>
                  <a:cubicBezTo>
                    <a:pt x="679" y="266"/>
                    <a:pt x="679" y="266"/>
                    <a:pt x="679" y="266"/>
                  </a:cubicBezTo>
                  <a:cubicBezTo>
                    <a:pt x="682" y="264"/>
                    <a:pt x="681" y="265"/>
                    <a:pt x="683" y="262"/>
                  </a:cubicBezTo>
                  <a:cubicBezTo>
                    <a:pt x="681" y="262"/>
                    <a:pt x="681" y="262"/>
                    <a:pt x="681" y="262"/>
                  </a:cubicBezTo>
                  <a:cubicBezTo>
                    <a:pt x="676" y="262"/>
                    <a:pt x="676" y="262"/>
                    <a:pt x="676" y="262"/>
                  </a:cubicBezTo>
                  <a:cubicBezTo>
                    <a:pt x="673" y="261"/>
                    <a:pt x="673" y="261"/>
                    <a:pt x="673" y="261"/>
                  </a:cubicBezTo>
                  <a:cubicBezTo>
                    <a:pt x="672" y="259"/>
                    <a:pt x="656" y="233"/>
                    <a:pt x="651" y="223"/>
                  </a:cubicBezTo>
                  <a:cubicBezTo>
                    <a:pt x="651" y="220"/>
                    <a:pt x="651" y="220"/>
                    <a:pt x="651" y="220"/>
                  </a:cubicBezTo>
                  <a:cubicBezTo>
                    <a:pt x="660" y="212"/>
                    <a:pt x="660" y="219"/>
                    <a:pt x="684" y="206"/>
                  </a:cubicBezTo>
                  <a:cubicBezTo>
                    <a:pt x="685" y="204"/>
                    <a:pt x="688" y="200"/>
                    <a:pt x="689" y="198"/>
                  </a:cubicBezTo>
                  <a:cubicBezTo>
                    <a:pt x="700" y="190"/>
                    <a:pt x="704" y="186"/>
                    <a:pt x="716" y="184"/>
                  </a:cubicBezTo>
                  <a:cubicBezTo>
                    <a:pt x="720" y="183"/>
                    <a:pt x="720" y="183"/>
                    <a:pt x="720" y="183"/>
                  </a:cubicBezTo>
                  <a:cubicBezTo>
                    <a:pt x="720" y="182"/>
                    <a:pt x="720" y="182"/>
                    <a:pt x="720" y="182"/>
                  </a:cubicBezTo>
                  <a:cubicBezTo>
                    <a:pt x="712" y="178"/>
                    <a:pt x="715" y="181"/>
                    <a:pt x="701" y="179"/>
                  </a:cubicBezTo>
                  <a:cubicBezTo>
                    <a:pt x="699" y="176"/>
                    <a:pt x="699" y="176"/>
                    <a:pt x="699" y="176"/>
                  </a:cubicBezTo>
                  <a:cubicBezTo>
                    <a:pt x="700" y="167"/>
                    <a:pt x="704" y="157"/>
                    <a:pt x="718" y="145"/>
                  </a:cubicBezTo>
                  <a:cubicBezTo>
                    <a:pt x="719" y="141"/>
                    <a:pt x="719" y="141"/>
                    <a:pt x="719" y="141"/>
                  </a:cubicBezTo>
                  <a:cubicBezTo>
                    <a:pt x="707" y="149"/>
                    <a:pt x="707" y="149"/>
                    <a:pt x="707" y="149"/>
                  </a:cubicBezTo>
                  <a:cubicBezTo>
                    <a:pt x="702" y="155"/>
                    <a:pt x="704" y="152"/>
                    <a:pt x="699" y="162"/>
                  </a:cubicBezTo>
                  <a:cubicBezTo>
                    <a:pt x="696" y="164"/>
                    <a:pt x="696" y="164"/>
                    <a:pt x="696" y="164"/>
                  </a:cubicBezTo>
                  <a:cubicBezTo>
                    <a:pt x="695" y="164"/>
                    <a:pt x="695" y="164"/>
                    <a:pt x="695" y="164"/>
                  </a:cubicBezTo>
                  <a:cubicBezTo>
                    <a:pt x="694" y="165"/>
                    <a:pt x="694" y="165"/>
                    <a:pt x="694" y="165"/>
                  </a:cubicBezTo>
                  <a:cubicBezTo>
                    <a:pt x="692" y="167"/>
                    <a:pt x="692" y="167"/>
                    <a:pt x="692" y="167"/>
                  </a:cubicBezTo>
                  <a:cubicBezTo>
                    <a:pt x="689" y="178"/>
                    <a:pt x="692" y="186"/>
                    <a:pt x="670" y="199"/>
                  </a:cubicBezTo>
                  <a:cubicBezTo>
                    <a:pt x="667" y="200"/>
                    <a:pt x="667" y="200"/>
                    <a:pt x="667" y="200"/>
                  </a:cubicBezTo>
                  <a:cubicBezTo>
                    <a:pt x="658" y="204"/>
                    <a:pt x="658" y="204"/>
                    <a:pt x="658" y="204"/>
                  </a:cubicBezTo>
                  <a:cubicBezTo>
                    <a:pt x="655" y="204"/>
                    <a:pt x="655" y="204"/>
                    <a:pt x="655" y="204"/>
                  </a:cubicBezTo>
                  <a:cubicBezTo>
                    <a:pt x="652" y="203"/>
                    <a:pt x="652" y="203"/>
                    <a:pt x="652" y="203"/>
                  </a:cubicBezTo>
                  <a:cubicBezTo>
                    <a:pt x="653" y="199"/>
                    <a:pt x="653" y="199"/>
                    <a:pt x="653" y="199"/>
                  </a:cubicBezTo>
                  <a:cubicBezTo>
                    <a:pt x="659" y="191"/>
                    <a:pt x="658" y="193"/>
                    <a:pt x="660" y="189"/>
                  </a:cubicBezTo>
                  <a:cubicBezTo>
                    <a:pt x="656" y="190"/>
                    <a:pt x="656" y="190"/>
                    <a:pt x="656" y="190"/>
                  </a:cubicBezTo>
                  <a:cubicBezTo>
                    <a:pt x="653" y="192"/>
                    <a:pt x="653" y="192"/>
                    <a:pt x="653" y="192"/>
                  </a:cubicBezTo>
                  <a:cubicBezTo>
                    <a:pt x="646" y="193"/>
                    <a:pt x="646" y="193"/>
                    <a:pt x="646" y="193"/>
                  </a:cubicBezTo>
                  <a:cubicBezTo>
                    <a:pt x="644" y="196"/>
                    <a:pt x="644" y="196"/>
                    <a:pt x="644" y="196"/>
                  </a:cubicBezTo>
                  <a:cubicBezTo>
                    <a:pt x="640" y="202"/>
                    <a:pt x="641" y="200"/>
                    <a:pt x="639" y="204"/>
                  </a:cubicBezTo>
                  <a:cubicBezTo>
                    <a:pt x="637" y="205"/>
                    <a:pt x="637" y="205"/>
                    <a:pt x="637" y="205"/>
                  </a:cubicBezTo>
                  <a:cubicBezTo>
                    <a:pt x="635" y="206"/>
                    <a:pt x="635" y="206"/>
                    <a:pt x="635" y="206"/>
                  </a:cubicBezTo>
                  <a:cubicBezTo>
                    <a:pt x="626" y="207"/>
                    <a:pt x="628" y="207"/>
                    <a:pt x="625" y="206"/>
                  </a:cubicBezTo>
                  <a:cubicBezTo>
                    <a:pt x="620" y="202"/>
                    <a:pt x="620" y="202"/>
                    <a:pt x="620" y="202"/>
                  </a:cubicBezTo>
                  <a:cubicBezTo>
                    <a:pt x="616" y="204"/>
                    <a:pt x="616" y="204"/>
                    <a:pt x="616" y="204"/>
                  </a:cubicBezTo>
                  <a:cubicBezTo>
                    <a:pt x="614" y="203"/>
                    <a:pt x="614" y="203"/>
                    <a:pt x="614" y="203"/>
                  </a:cubicBezTo>
                  <a:cubicBezTo>
                    <a:pt x="611" y="201"/>
                    <a:pt x="611" y="201"/>
                    <a:pt x="611" y="201"/>
                  </a:cubicBezTo>
                  <a:cubicBezTo>
                    <a:pt x="610" y="199"/>
                    <a:pt x="610" y="199"/>
                    <a:pt x="610" y="199"/>
                  </a:cubicBezTo>
                  <a:cubicBezTo>
                    <a:pt x="610" y="197"/>
                    <a:pt x="610" y="197"/>
                    <a:pt x="610" y="197"/>
                  </a:cubicBezTo>
                  <a:cubicBezTo>
                    <a:pt x="617" y="180"/>
                    <a:pt x="624" y="175"/>
                    <a:pt x="632" y="170"/>
                  </a:cubicBezTo>
                  <a:cubicBezTo>
                    <a:pt x="647" y="166"/>
                    <a:pt x="647" y="166"/>
                    <a:pt x="647" y="166"/>
                  </a:cubicBezTo>
                  <a:cubicBezTo>
                    <a:pt x="648" y="162"/>
                    <a:pt x="648" y="162"/>
                    <a:pt x="648" y="162"/>
                  </a:cubicBezTo>
                  <a:cubicBezTo>
                    <a:pt x="629" y="167"/>
                    <a:pt x="635" y="165"/>
                    <a:pt x="620" y="170"/>
                  </a:cubicBezTo>
                  <a:cubicBezTo>
                    <a:pt x="618" y="172"/>
                    <a:pt x="618" y="172"/>
                    <a:pt x="618" y="172"/>
                  </a:cubicBezTo>
                  <a:cubicBezTo>
                    <a:pt x="610" y="183"/>
                    <a:pt x="609" y="187"/>
                    <a:pt x="602" y="196"/>
                  </a:cubicBezTo>
                  <a:cubicBezTo>
                    <a:pt x="598" y="197"/>
                    <a:pt x="598" y="197"/>
                    <a:pt x="598" y="197"/>
                  </a:cubicBezTo>
                  <a:cubicBezTo>
                    <a:pt x="595" y="196"/>
                    <a:pt x="595" y="196"/>
                    <a:pt x="595" y="196"/>
                  </a:cubicBezTo>
                  <a:cubicBezTo>
                    <a:pt x="581" y="186"/>
                    <a:pt x="582" y="183"/>
                    <a:pt x="581" y="179"/>
                  </a:cubicBezTo>
                  <a:cubicBezTo>
                    <a:pt x="582" y="177"/>
                    <a:pt x="582" y="177"/>
                    <a:pt x="582" y="177"/>
                  </a:cubicBezTo>
                  <a:cubicBezTo>
                    <a:pt x="590" y="173"/>
                    <a:pt x="590" y="173"/>
                    <a:pt x="590" y="173"/>
                  </a:cubicBezTo>
                  <a:cubicBezTo>
                    <a:pt x="604" y="174"/>
                    <a:pt x="600" y="174"/>
                    <a:pt x="607" y="173"/>
                  </a:cubicBezTo>
                  <a:cubicBezTo>
                    <a:pt x="616" y="168"/>
                    <a:pt x="626" y="158"/>
                    <a:pt x="629" y="152"/>
                  </a:cubicBezTo>
                  <a:cubicBezTo>
                    <a:pt x="626" y="151"/>
                    <a:pt x="626" y="151"/>
                    <a:pt x="626" y="151"/>
                  </a:cubicBezTo>
                  <a:cubicBezTo>
                    <a:pt x="619" y="154"/>
                    <a:pt x="617" y="157"/>
                    <a:pt x="610" y="164"/>
                  </a:cubicBezTo>
                  <a:cubicBezTo>
                    <a:pt x="603" y="167"/>
                    <a:pt x="603" y="167"/>
                    <a:pt x="603" y="167"/>
                  </a:cubicBezTo>
                  <a:cubicBezTo>
                    <a:pt x="585" y="169"/>
                    <a:pt x="585" y="169"/>
                    <a:pt x="585" y="169"/>
                  </a:cubicBezTo>
                  <a:cubicBezTo>
                    <a:pt x="579" y="171"/>
                    <a:pt x="579" y="171"/>
                    <a:pt x="579" y="171"/>
                  </a:cubicBezTo>
                  <a:cubicBezTo>
                    <a:pt x="576" y="171"/>
                    <a:pt x="576" y="171"/>
                    <a:pt x="576" y="171"/>
                  </a:cubicBezTo>
                  <a:cubicBezTo>
                    <a:pt x="574" y="168"/>
                    <a:pt x="575" y="169"/>
                    <a:pt x="572" y="164"/>
                  </a:cubicBezTo>
                  <a:cubicBezTo>
                    <a:pt x="573" y="161"/>
                    <a:pt x="573" y="161"/>
                    <a:pt x="573" y="161"/>
                  </a:cubicBezTo>
                  <a:cubicBezTo>
                    <a:pt x="577" y="157"/>
                    <a:pt x="577" y="157"/>
                    <a:pt x="577" y="157"/>
                  </a:cubicBezTo>
                  <a:cubicBezTo>
                    <a:pt x="581" y="156"/>
                    <a:pt x="581" y="156"/>
                    <a:pt x="581" y="156"/>
                  </a:cubicBezTo>
                  <a:cubicBezTo>
                    <a:pt x="581" y="155"/>
                    <a:pt x="581" y="155"/>
                    <a:pt x="581" y="155"/>
                  </a:cubicBezTo>
                  <a:cubicBezTo>
                    <a:pt x="576" y="151"/>
                    <a:pt x="576" y="151"/>
                    <a:pt x="576" y="151"/>
                  </a:cubicBezTo>
                  <a:cubicBezTo>
                    <a:pt x="576" y="149"/>
                    <a:pt x="576" y="149"/>
                    <a:pt x="576" y="149"/>
                  </a:cubicBezTo>
                  <a:cubicBezTo>
                    <a:pt x="581" y="141"/>
                    <a:pt x="585" y="138"/>
                    <a:pt x="588" y="136"/>
                  </a:cubicBezTo>
                  <a:cubicBezTo>
                    <a:pt x="593" y="135"/>
                    <a:pt x="593" y="135"/>
                    <a:pt x="593" y="135"/>
                  </a:cubicBezTo>
                  <a:cubicBezTo>
                    <a:pt x="599" y="135"/>
                    <a:pt x="599" y="135"/>
                    <a:pt x="599" y="135"/>
                  </a:cubicBezTo>
                  <a:cubicBezTo>
                    <a:pt x="599" y="134"/>
                    <a:pt x="599" y="134"/>
                    <a:pt x="599" y="134"/>
                  </a:cubicBezTo>
                  <a:cubicBezTo>
                    <a:pt x="594" y="132"/>
                    <a:pt x="594" y="132"/>
                    <a:pt x="594" y="132"/>
                  </a:cubicBezTo>
                  <a:cubicBezTo>
                    <a:pt x="589" y="131"/>
                    <a:pt x="589" y="131"/>
                    <a:pt x="589" y="131"/>
                  </a:cubicBezTo>
                  <a:cubicBezTo>
                    <a:pt x="584" y="133"/>
                    <a:pt x="584" y="133"/>
                    <a:pt x="584" y="133"/>
                  </a:cubicBezTo>
                  <a:cubicBezTo>
                    <a:pt x="569" y="144"/>
                    <a:pt x="569" y="144"/>
                    <a:pt x="569" y="144"/>
                  </a:cubicBezTo>
                  <a:cubicBezTo>
                    <a:pt x="568" y="143"/>
                    <a:pt x="568" y="143"/>
                    <a:pt x="568" y="143"/>
                  </a:cubicBezTo>
                  <a:cubicBezTo>
                    <a:pt x="565" y="141"/>
                    <a:pt x="565" y="141"/>
                    <a:pt x="565" y="141"/>
                  </a:cubicBezTo>
                  <a:cubicBezTo>
                    <a:pt x="566" y="139"/>
                    <a:pt x="566" y="139"/>
                    <a:pt x="566" y="139"/>
                  </a:cubicBezTo>
                  <a:cubicBezTo>
                    <a:pt x="574" y="128"/>
                    <a:pt x="574" y="128"/>
                    <a:pt x="574" y="128"/>
                  </a:cubicBezTo>
                  <a:cubicBezTo>
                    <a:pt x="574" y="126"/>
                    <a:pt x="574" y="126"/>
                    <a:pt x="574" y="126"/>
                  </a:cubicBezTo>
                  <a:cubicBezTo>
                    <a:pt x="569" y="126"/>
                    <a:pt x="569" y="126"/>
                    <a:pt x="569" y="126"/>
                  </a:cubicBezTo>
                  <a:cubicBezTo>
                    <a:pt x="567" y="125"/>
                    <a:pt x="567" y="125"/>
                    <a:pt x="567" y="125"/>
                  </a:cubicBezTo>
                  <a:cubicBezTo>
                    <a:pt x="565" y="124"/>
                    <a:pt x="565" y="124"/>
                    <a:pt x="565" y="124"/>
                  </a:cubicBezTo>
                  <a:cubicBezTo>
                    <a:pt x="563" y="125"/>
                    <a:pt x="563" y="125"/>
                    <a:pt x="563" y="125"/>
                  </a:cubicBezTo>
                  <a:cubicBezTo>
                    <a:pt x="559" y="130"/>
                    <a:pt x="560" y="129"/>
                    <a:pt x="558" y="131"/>
                  </a:cubicBezTo>
                  <a:cubicBezTo>
                    <a:pt x="556" y="130"/>
                    <a:pt x="556" y="130"/>
                    <a:pt x="556" y="130"/>
                  </a:cubicBezTo>
                  <a:cubicBezTo>
                    <a:pt x="553" y="126"/>
                    <a:pt x="553" y="126"/>
                    <a:pt x="553" y="126"/>
                  </a:cubicBezTo>
                  <a:cubicBezTo>
                    <a:pt x="554" y="122"/>
                    <a:pt x="554" y="122"/>
                    <a:pt x="554" y="122"/>
                  </a:cubicBezTo>
                  <a:cubicBezTo>
                    <a:pt x="559" y="113"/>
                    <a:pt x="559" y="113"/>
                    <a:pt x="567" y="107"/>
                  </a:cubicBezTo>
                  <a:cubicBezTo>
                    <a:pt x="570" y="105"/>
                    <a:pt x="570" y="105"/>
                    <a:pt x="570" y="105"/>
                  </a:cubicBezTo>
                  <a:cubicBezTo>
                    <a:pt x="576" y="105"/>
                    <a:pt x="576" y="105"/>
                    <a:pt x="576" y="105"/>
                  </a:cubicBezTo>
                  <a:cubicBezTo>
                    <a:pt x="579" y="104"/>
                    <a:pt x="579" y="104"/>
                    <a:pt x="579" y="104"/>
                  </a:cubicBezTo>
                  <a:cubicBezTo>
                    <a:pt x="586" y="95"/>
                    <a:pt x="581" y="99"/>
                    <a:pt x="588" y="92"/>
                  </a:cubicBezTo>
                  <a:cubicBezTo>
                    <a:pt x="594" y="89"/>
                    <a:pt x="594" y="89"/>
                    <a:pt x="594" y="89"/>
                  </a:cubicBezTo>
                  <a:cubicBezTo>
                    <a:pt x="599" y="90"/>
                    <a:pt x="599" y="90"/>
                    <a:pt x="599" y="90"/>
                  </a:cubicBezTo>
                  <a:cubicBezTo>
                    <a:pt x="601" y="93"/>
                    <a:pt x="601" y="93"/>
                    <a:pt x="601" y="93"/>
                  </a:cubicBezTo>
                  <a:cubicBezTo>
                    <a:pt x="604" y="98"/>
                    <a:pt x="603" y="96"/>
                    <a:pt x="606" y="100"/>
                  </a:cubicBezTo>
                  <a:cubicBezTo>
                    <a:pt x="606" y="98"/>
                    <a:pt x="606" y="98"/>
                    <a:pt x="606" y="98"/>
                  </a:cubicBezTo>
                  <a:cubicBezTo>
                    <a:pt x="608" y="94"/>
                    <a:pt x="608" y="94"/>
                    <a:pt x="608" y="94"/>
                  </a:cubicBezTo>
                  <a:cubicBezTo>
                    <a:pt x="610" y="93"/>
                    <a:pt x="610" y="93"/>
                    <a:pt x="610" y="93"/>
                  </a:cubicBezTo>
                  <a:cubicBezTo>
                    <a:pt x="613" y="93"/>
                    <a:pt x="613" y="93"/>
                    <a:pt x="613" y="93"/>
                  </a:cubicBezTo>
                  <a:cubicBezTo>
                    <a:pt x="615" y="95"/>
                    <a:pt x="615" y="95"/>
                    <a:pt x="615" y="95"/>
                  </a:cubicBezTo>
                  <a:cubicBezTo>
                    <a:pt x="619" y="99"/>
                    <a:pt x="619" y="99"/>
                    <a:pt x="619" y="99"/>
                  </a:cubicBezTo>
                  <a:cubicBezTo>
                    <a:pt x="621" y="101"/>
                    <a:pt x="621" y="101"/>
                    <a:pt x="621" y="101"/>
                  </a:cubicBezTo>
                  <a:cubicBezTo>
                    <a:pt x="622" y="101"/>
                    <a:pt x="622" y="101"/>
                    <a:pt x="622" y="101"/>
                  </a:cubicBezTo>
                  <a:cubicBezTo>
                    <a:pt x="624" y="98"/>
                    <a:pt x="624" y="98"/>
                    <a:pt x="624" y="98"/>
                  </a:cubicBezTo>
                  <a:cubicBezTo>
                    <a:pt x="628" y="98"/>
                    <a:pt x="628" y="98"/>
                    <a:pt x="628" y="98"/>
                  </a:cubicBezTo>
                  <a:cubicBezTo>
                    <a:pt x="628" y="97"/>
                    <a:pt x="628" y="97"/>
                    <a:pt x="628" y="97"/>
                  </a:cubicBezTo>
                  <a:cubicBezTo>
                    <a:pt x="626" y="93"/>
                    <a:pt x="627" y="95"/>
                    <a:pt x="611" y="82"/>
                  </a:cubicBezTo>
                  <a:cubicBezTo>
                    <a:pt x="610" y="79"/>
                    <a:pt x="610" y="79"/>
                    <a:pt x="610" y="79"/>
                  </a:cubicBezTo>
                  <a:cubicBezTo>
                    <a:pt x="615" y="77"/>
                    <a:pt x="615" y="77"/>
                    <a:pt x="615" y="77"/>
                  </a:cubicBezTo>
                  <a:cubicBezTo>
                    <a:pt x="618" y="74"/>
                    <a:pt x="618" y="74"/>
                    <a:pt x="618" y="74"/>
                  </a:cubicBezTo>
                  <a:cubicBezTo>
                    <a:pt x="619" y="73"/>
                    <a:pt x="619" y="73"/>
                    <a:pt x="619" y="73"/>
                  </a:cubicBezTo>
                  <a:cubicBezTo>
                    <a:pt x="625" y="63"/>
                    <a:pt x="624" y="65"/>
                    <a:pt x="630" y="60"/>
                  </a:cubicBezTo>
                  <a:cubicBezTo>
                    <a:pt x="631" y="61"/>
                    <a:pt x="631" y="61"/>
                    <a:pt x="631" y="61"/>
                  </a:cubicBezTo>
                  <a:cubicBezTo>
                    <a:pt x="634" y="65"/>
                    <a:pt x="633" y="64"/>
                    <a:pt x="635" y="66"/>
                  </a:cubicBezTo>
                  <a:cubicBezTo>
                    <a:pt x="642" y="68"/>
                    <a:pt x="642" y="68"/>
                    <a:pt x="642" y="68"/>
                  </a:cubicBezTo>
                  <a:cubicBezTo>
                    <a:pt x="644" y="70"/>
                    <a:pt x="644" y="70"/>
                    <a:pt x="644" y="70"/>
                  </a:cubicBezTo>
                  <a:cubicBezTo>
                    <a:pt x="649" y="83"/>
                    <a:pt x="650" y="87"/>
                    <a:pt x="655" y="91"/>
                  </a:cubicBezTo>
                  <a:cubicBezTo>
                    <a:pt x="658" y="92"/>
                    <a:pt x="658" y="92"/>
                    <a:pt x="658" y="92"/>
                  </a:cubicBezTo>
                  <a:cubicBezTo>
                    <a:pt x="658" y="89"/>
                    <a:pt x="658" y="89"/>
                    <a:pt x="658" y="89"/>
                  </a:cubicBezTo>
                  <a:cubicBezTo>
                    <a:pt x="655" y="84"/>
                    <a:pt x="655" y="84"/>
                    <a:pt x="655" y="84"/>
                  </a:cubicBezTo>
                  <a:cubicBezTo>
                    <a:pt x="654" y="81"/>
                    <a:pt x="654" y="81"/>
                    <a:pt x="654" y="81"/>
                  </a:cubicBezTo>
                  <a:cubicBezTo>
                    <a:pt x="654" y="78"/>
                    <a:pt x="654" y="78"/>
                    <a:pt x="654" y="78"/>
                  </a:cubicBezTo>
                  <a:cubicBezTo>
                    <a:pt x="655" y="77"/>
                    <a:pt x="655" y="77"/>
                    <a:pt x="655" y="77"/>
                  </a:cubicBezTo>
                  <a:cubicBezTo>
                    <a:pt x="656" y="77"/>
                    <a:pt x="656" y="77"/>
                    <a:pt x="656" y="77"/>
                  </a:cubicBezTo>
                  <a:cubicBezTo>
                    <a:pt x="663" y="82"/>
                    <a:pt x="671" y="93"/>
                    <a:pt x="683" y="99"/>
                  </a:cubicBezTo>
                  <a:cubicBezTo>
                    <a:pt x="689" y="107"/>
                    <a:pt x="685" y="103"/>
                    <a:pt x="690" y="109"/>
                  </a:cubicBezTo>
                  <a:cubicBezTo>
                    <a:pt x="691" y="109"/>
                    <a:pt x="691" y="109"/>
                    <a:pt x="691" y="109"/>
                  </a:cubicBezTo>
                  <a:cubicBezTo>
                    <a:pt x="689" y="102"/>
                    <a:pt x="689" y="102"/>
                    <a:pt x="689" y="102"/>
                  </a:cubicBezTo>
                  <a:cubicBezTo>
                    <a:pt x="675" y="83"/>
                    <a:pt x="666" y="85"/>
                    <a:pt x="657" y="64"/>
                  </a:cubicBezTo>
                  <a:cubicBezTo>
                    <a:pt x="657" y="62"/>
                    <a:pt x="657" y="62"/>
                    <a:pt x="657" y="62"/>
                  </a:cubicBezTo>
                  <a:cubicBezTo>
                    <a:pt x="659" y="58"/>
                    <a:pt x="658" y="59"/>
                    <a:pt x="662" y="56"/>
                  </a:cubicBezTo>
                  <a:cubicBezTo>
                    <a:pt x="665" y="55"/>
                    <a:pt x="665" y="55"/>
                    <a:pt x="665" y="55"/>
                  </a:cubicBezTo>
                  <a:cubicBezTo>
                    <a:pt x="666" y="54"/>
                    <a:pt x="666" y="54"/>
                    <a:pt x="666" y="54"/>
                  </a:cubicBezTo>
                  <a:cubicBezTo>
                    <a:pt x="662" y="49"/>
                    <a:pt x="663" y="51"/>
                    <a:pt x="661" y="47"/>
                  </a:cubicBezTo>
                  <a:cubicBezTo>
                    <a:pt x="661" y="44"/>
                    <a:pt x="661" y="44"/>
                    <a:pt x="661" y="44"/>
                  </a:cubicBezTo>
                  <a:cubicBezTo>
                    <a:pt x="664" y="42"/>
                    <a:pt x="664" y="42"/>
                    <a:pt x="664" y="42"/>
                  </a:cubicBezTo>
                  <a:cubicBezTo>
                    <a:pt x="667" y="43"/>
                    <a:pt x="667" y="43"/>
                    <a:pt x="667" y="43"/>
                  </a:cubicBezTo>
                  <a:cubicBezTo>
                    <a:pt x="671" y="47"/>
                    <a:pt x="671" y="47"/>
                    <a:pt x="671" y="47"/>
                  </a:cubicBezTo>
                  <a:cubicBezTo>
                    <a:pt x="675" y="49"/>
                    <a:pt x="675" y="49"/>
                    <a:pt x="675" y="49"/>
                  </a:cubicBezTo>
                  <a:cubicBezTo>
                    <a:pt x="675" y="48"/>
                    <a:pt x="675" y="48"/>
                    <a:pt x="675" y="48"/>
                  </a:cubicBezTo>
                  <a:cubicBezTo>
                    <a:pt x="671" y="35"/>
                    <a:pt x="672" y="38"/>
                    <a:pt x="671" y="34"/>
                  </a:cubicBezTo>
                  <a:cubicBezTo>
                    <a:pt x="672" y="32"/>
                    <a:pt x="672" y="32"/>
                    <a:pt x="672" y="32"/>
                  </a:cubicBezTo>
                  <a:cubicBezTo>
                    <a:pt x="673" y="31"/>
                    <a:pt x="673" y="31"/>
                    <a:pt x="673" y="31"/>
                  </a:cubicBezTo>
                  <a:cubicBezTo>
                    <a:pt x="677" y="32"/>
                    <a:pt x="677" y="32"/>
                    <a:pt x="677" y="32"/>
                  </a:cubicBezTo>
                  <a:cubicBezTo>
                    <a:pt x="684" y="37"/>
                    <a:pt x="684" y="37"/>
                    <a:pt x="684" y="37"/>
                  </a:cubicBezTo>
                  <a:cubicBezTo>
                    <a:pt x="695" y="40"/>
                    <a:pt x="695" y="40"/>
                    <a:pt x="695" y="40"/>
                  </a:cubicBezTo>
                  <a:cubicBezTo>
                    <a:pt x="699" y="40"/>
                    <a:pt x="699" y="40"/>
                    <a:pt x="699" y="40"/>
                  </a:cubicBezTo>
                  <a:cubicBezTo>
                    <a:pt x="698" y="38"/>
                    <a:pt x="698" y="38"/>
                    <a:pt x="698" y="38"/>
                  </a:cubicBezTo>
                  <a:cubicBezTo>
                    <a:pt x="685" y="29"/>
                    <a:pt x="687" y="28"/>
                    <a:pt x="683" y="21"/>
                  </a:cubicBezTo>
                  <a:cubicBezTo>
                    <a:pt x="683" y="19"/>
                    <a:pt x="683" y="19"/>
                    <a:pt x="683" y="19"/>
                  </a:cubicBezTo>
                  <a:cubicBezTo>
                    <a:pt x="686" y="16"/>
                    <a:pt x="686" y="16"/>
                    <a:pt x="686" y="16"/>
                  </a:cubicBezTo>
                  <a:cubicBezTo>
                    <a:pt x="694" y="17"/>
                    <a:pt x="694" y="17"/>
                    <a:pt x="694" y="17"/>
                  </a:cubicBezTo>
                  <a:cubicBezTo>
                    <a:pt x="701" y="21"/>
                    <a:pt x="701" y="21"/>
                    <a:pt x="701" y="21"/>
                  </a:cubicBezTo>
                  <a:cubicBezTo>
                    <a:pt x="707" y="19"/>
                    <a:pt x="707" y="19"/>
                    <a:pt x="707" y="19"/>
                  </a:cubicBezTo>
                  <a:cubicBezTo>
                    <a:pt x="711" y="20"/>
                    <a:pt x="711" y="20"/>
                    <a:pt x="711" y="20"/>
                  </a:cubicBezTo>
                  <a:cubicBezTo>
                    <a:pt x="713" y="22"/>
                    <a:pt x="713" y="22"/>
                    <a:pt x="713" y="22"/>
                  </a:cubicBezTo>
                  <a:cubicBezTo>
                    <a:pt x="727" y="42"/>
                    <a:pt x="726" y="43"/>
                    <a:pt x="728" y="51"/>
                  </a:cubicBezTo>
                  <a:cubicBezTo>
                    <a:pt x="729" y="52"/>
                    <a:pt x="729" y="52"/>
                    <a:pt x="729" y="52"/>
                  </a:cubicBezTo>
                  <a:cubicBezTo>
                    <a:pt x="733" y="48"/>
                    <a:pt x="732" y="50"/>
                    <a:pt x="734" y="46"/>
                  </a:cubicBezTo>
                  <a:cubicBezTo>
                    <a:pt x="733" y="43"/>
                    <a:pt x="733" y="43"/>
                    <a:pt x="733" y="43"/>
                  </a:cubicBezTo>
                  <a:cubicBezTo>
                    <a:pt x="729" y="37"/>
                    <a:pt x="719" y="20"/>
                    <a:pt x="717" y="10"/>
                  </a:cubicBezTo>
                  <a:cubicBezTo>
                    <a:pt x="732" y="6"/>
                    <a:pt x="732" y="6"/>
                    <a:pt x="732" y="6"/>
                  </a:cubicBezTo>
                  <a:cubicBezTo>
                    <a:pt x="747" y="10"/>
                    <a:pt x="747" y="10"/>
                    <a:pt x="747" y="10"/>
                  </a:cubicBezTo>
                  <a:cubicBezTo>
                    <a:pt x="750" y="12"/>
                    <a:pt x="750" y="12"/>
                    <a:pt x="750" y="12"/>
                  </a:cubicBezTo>
                  <a:cubicBezTo>
                    <a:pt x="755" y="22"/>
                    <a:pt x="749" y="16"/>
                    <a:pt x="760" y="32"/>
                  </a:cubicBezTo>
                  <a:cubicBezTo>
                    <a:pt x="767" y="36"/>
                    <a:pt x="767" y="36"/>
                    <a:pt x="767" y="36"/>
                  </a:cubicBezTo>
                  <a:cubicBezTo>
                    <a:pt x="763" y="27"/>
                    <a:pt x="763" y="32"/>
                    <a:pt x="758" y="20"/>
                  </a:cubicBezTo>
                  <a:cubicBezTo>
                    <a:pt x="758" y="15"/>
                    <a:pt x="758" y="14"/>
                    <a:pt x="759" y="11"/>
                  </a:cubicBezTo>
                  <a:cubicBezTo>
                    <a:pt x="765" y="3"/>
                    <a:pt x="765" y="3"/>
                    <a:pt x="765" y="3"/>
                  </a:cubicBezTo>
                  <a:cubicBezTo>
                    <a:pt x="774" y="1"/>
                    <a:pt x="774" y="1"/>
                    <a:pt x="774" y="1"/>
                  </a:cubicBezTo>
                  <a:cubicBezTo>
                    <a:pt x="774" y="1"/>
                    <a:pt x="774" y="1"/>
                    <a:pt x="774" y="1"/>
                  </a:cubicBezTo>
                  <a:cubicBezTo>
                    <a:pt x="782" y="15"/>
                    <a:pt x="780" y="12"/>
                    <a:pt x="784" y="18"/>
                  </a:cubicBezTo>
                  <a:cubicBezTo>
                    <a:pt x="786" y="20"/>
                    <a:pt x="786" y="20"/>
                    <a:pt x="786" y="20"/>
                  </a:cubicBezTo>
                  <a:cubicBezTo>
                    <a:pt x="786" y="19"/>
                    <a:pt x="786" y="19"/>
                    <a:pt x="786" y="19"/>
                  </a:cubicBezTo>
                  <a:cubicBezTo>
                    <a:pt x="783" y="12"/>
                    <a:pt x="783" y="14"/>
                    <a:pt x="781" y="11"/>
                  </a:cubicBezTo>
                  <a:cubicBezTo>
                    <a:pt x="781" y="9"/>
                    <a:pt x="781" y="9"/>
                    <a:pt x="781" y="9"/>
                  </a:cubicBezTo>
                  <a:cubicBezTo>
                    <a:pt x="785" y="3"/>
                    <a:pt x="785" y="3"/>
                    <a:pt x="785" y="3"/>
                  </a:cubicBezTo>
                  <a:cubicBezTo>
                    <a:pt x="787" y="2"/>
                    <a:pt x="787" y="2"/>
                    <a:pt x="787" y="2"/>
                  </a:cubicBezTo>
                  <a:cubicBezTo>
                    <a:pt x="797" y="0"/>
                    <a:pt x="797" y="0"/>
                    <a:pt x="797" y="0"/>
                  </a:cubicBezTo>
                  <a:cubicBezTo>
                    <a:pt x="798" y="1"/>
                    <a:pt x="798" y="1"/>
                    <a:pt x="798" y="1"/>
                  </a:cubicBezTo>
                  <a:cubicBezTo>
                    <a:pt x="800" y="3"/>
                    <a:pt x="799" y="1"/>
                    <a:pt x="802" y="9"/>
                  </a:cubicBezTo>
                  <a:cubicBezTo>
                    <a:pt x="803" y="9"/>
                    <a:pt x="803" y="9"/>
                    <a:pt x="803" y="9"/>
                  </a:cubicBezTo>
                  <a:cubicBezTo>
                    <a:pt x="803" y="9"/>
                    <a:pt x="812" y="11"/>
                    <a:pt x="812" y="11"/>
                  </a:cubicBezTo>
                  <a:close/>
                  <a:moveTo>
                    <a:pt x="551" y="163"/>
                  </a:moveTo>
                  <a:cubicBezTo>
                    <a:pt x="555" y="182"/>
                    <a:pt x="561" y="189"/>
                    <a:pt x="565" y="195"/>
                  </a:cubicBezTo>
                  <a:cubicBezTo>
                    <a:pt x="565" y="197"/>
                    <a:pt x="565" y="197"/>
                    <a:pt x="565" y="202"/>
                  </a:cubicBezTo>
                  <a:cubicBezTo>
                    <a:pt x="566" y="203"/>
                    <a:pt x="566" y="203"/>
                    <a:pt x="566" y="203"/>
                  </a:cubicBezTo>
                  <a:cubicBezTo>
                    <a:pt x="571" y="205"/>
                    <a:pt x="569" y="204"/>
                    <a:pt x="574" y="208"/>
                  </a:cubicBezTo>
                  <a:cubicBezTo>
                    <a:pt x="575" y="208"/>
                    <a:pt x="575" y="208"/>
                    <a:pt x="575" y="208"/>
                  </a:cubicBezTo>
                  <a:cubicBezTo>
                    <a:pt x="576" y="206"/>
                    <a:pt x="576" y="206"/>
                    <a:pt x="576" y="206"/>
                  </a:cubicBezTo>
                  <a:cubicBezTo>
                    <a:pt x="578" y="205"/>
                    <a:pt x="578" y="205"/>
                    <a:pt x="578" y="205"/>
                  </a:cubicBezTo>
                  <a:cubicBezTo>
                    <a:pt x="580" y="206"/>
                    <a:pt x="580" y="206"/>
                    <a:pt x="580" y="206"/>
                  </a:cubicBezTo>
                  <a:cubicBezTo>
                    <a:pt x="581" y="207"/>
                    <a:pt x="581" y="207"/>
                    <a:pt x="581" y="207"/>
                  </a:cubicBezTo>
                  <a:cubicBezTo>
                    <a:pt x="582" y="210"/>
                    <a:pt x="582" y="211"/>
                    <a:pt x="582" y="212"/>
                  </a:cubicBezTo>
                  <a:cubicBezTo>
                    <a:pt x="581" y="214"/>
                    <a:pt x="581" y="214"/>
                    <a:pt x="581" y="214"/>
                  </a:cubicBezTo>
                  <a:cubicBezTo>
                    <a:pt x="581" y="215"/>
                    <a:pt x="581" y="215"/>
                    <a:pt x="581" y="215"/>
                  </a:cubicBezTo>
                  <a:cubicBezTo>
                    <a:pt x="582" y="216"/>
                    <a:pt x="582" y="216"/>
                    <a:pt x="582" y="216"/>
                  </a:cubicBezTo>
                  <a:cubicBezTo>
                    <a:pt x="582" y="218"/>
                    <a:pt x="581" y="220"/>
                    <a:pt x="581" y="222"/>
                  </a:cubicBezTo>
                  <a:cubicBezTo>
                    <a:pt x="581" y="224"/>
                    <a:pt x="581" y="224"/>
                    <a:pt x="581" y="224"/>
                  </a:cubicBezTo>
                  <a:cubicBezTo>
                    <a:pt x="583" y="228"/>
                    <a:pt x="583" y="228"/>
                    <a:pt x="583" y="228"/>
                  </a:cubicBezTo>
                  <a:cubicBezTo>
                    <a:pt x="585" y="230"/>
                    <a:pt x="585" y="230"/>
                    <a:pt x="585" y="230"/>
                  </a:cubicBezTo>
                  <a:cubicBezTo>
                    <a:pt x="589" y="233"/>
                    <a:pt x="589" y="233"/>
                    <a:pt x="589" y="233"/>
                  </a:cubicBezTo>
                  <a:cubicBezTo>
                    <a:pt x="591" y="232"/>
                    <a:pt x="591" y="232"/>
                    <a:pt x="591" y="232"/>
                  </a:cubicBezTo>
                  <a:cubicBezTo>
                    <a:pt x="592" y="234"/>
                    <a:pt x="592" y="234"/>
                    <a:pt x="592" y="234"/>
                  </a:cubicBezTo>
                  <a:cubicBezTo>
                    <a:pt x="592" y="233"/>
                    <a:pt x="592" y="233"/>
                    <a:pt x="592" y="233"/>
                  </a:cubicBezTo>
                  <a:cubicBezTo>
                    <a:pt x="592" y="230"/>
                    <a:pt x="592" y="231"/>
                    <a:pt x="590" y="226"/>
                  </a:cubicBezTo>
                  <a:cubicBezTo>
                    <a:pt x="588" y="224"/>
                    <a:pt x="588" y="224"/>
                    <a:pt x="588" y="224"/>
                  </a:cubicBezTo>
                  <a:cubicBezTo>
                    <a:pt x="587" y="220"/>
                    <a:pt x="587" y="218"/>
                    <a:pt x="587" y="216"/>
                  </a:cubicBezTo>
                  <a:cubicBezTo>
                    <a:pt x="589" y="213"/>
                    <a:pt x="589" y="213"/>
                    <a:pt x="589" y="213"/>
                  </a:cubicBezTo>
                  <a:cubicBezTo>
                    <a:pt x="590" y="213"/>
                    <a:pt x="590" y="213"/>
                    <a:pt x="590" y="213"/>
                  </a:cubicBezTo>
                  <a:cubicBezTo>
                    <a:pt x="593" y="213"/>
                    <a:pt x="593" y="213"/>
                    <a:pt x="593" y="213"/>
                  </a:cubicBezTo>
                  <a:cubicBezTo>
                    <a:pt x="595" y="214"/>
                    <a:pt x="595" y="214"/>
                    <a:pt x="595" y="214"/>
                  </a:cubicBezTo>
                  <a:cubicBezTo>
                    <a:pt x="598" y="217"/>
                    <a:pt x="598" y="217"/>
                    <a:pt x="598" y="217"/>
                  </a:cubicBezTo>
                  <a:cubicBezTo>
                    <a:pt x="599" y="219"/>
                    <a:pt x="599" y="226"/>
                    <a:pt x="599" y="229"/>
                  </a:cubicBezTo>
                  <a:cubicBezTo>
                    <a:pt x="596" y="232"/>
                    <a:pt x="596" y="232"/>
                    <a:pt x="596" y="232"/>
                  </a:cubicBezTo>
                  <a:cubicBezTo>
                    <a:pt x="596" y="235"/>
                    <a:pt x="596" y="235"/>
                    <a:pt x="596" y="235"/>
                  </a:cubicBezTo>
                  <a:cubicBezTo>
                    <a:pt x="596" y="235"/>
                    <a:pt x="596" y="235"/>
                    <a:pt x="596" y="235"/>
                  </a:cubicBezTo>
                  <a:cubicBezTo>
                    <a:pt x="599" y="236"/>
                    <a:pt x="599" y="236"/>
                    <a:pt x="599" y="236"/>
                  </a:cubicBezTo>
                  <a:cubicBezTo>
                    <a:pt x="602" y="238"/>
                    <a:pt x="602" y="238"/>
                    <a:pt x="602" y="238"/>
                  </a:cubicBezTo>
                  <a:cubicBezTo>
                    <a:pt x="604" y="238"/>
                    <a:pt x="604" y="238"/>
                    <a:pt x="604" y="238"/>
                  </a:cubicBezTo>
                  <a:cubicBezTo>
                    <a:pt x="605" y="244"/>
                    <a:pt x="605" y="242"/>
                    <a:pt x="606" y="248"/>
                  </a:cubicBezTo>
                  <a:cubicBezTo>
                    <a:pt x="605" y="255"/>
                    <a:pt x="606" y="252"/>
                    <a:pt x="604" y="263"/>
                  </a:cubicBezTo>
                  <a:cubicBezTo>
                    <a:pt x="603" y="265"/>
                    <a:pt x="604" y="264"/>
                    <a:pt x="603" y="268"/>
                  </a:cubicBezTo>
                  <a:cubicBezTo>
                    <a:pt x="603" y="268"/>
                    <a:pt x="603" y="268"/>
                    <a:pt x="603" y="268"/>
                  </a:cubicBezTo>
                  <a:cubicBezTo>
                    <a:pt x="604" y="268"/>
                    <a:pt x="606" y="267"/>
                    <a:pt x="607" y="267"/>
                  </a:cubicBezTo>
                  <a:cubicBezTo>
                    <a:pt x="610" y="264"/>
                    <a:pt x="610" y="264"/>
                    <a:pt x="610" y="264"/>
                  </a:cubicBezTo>
                  <a:cubicBezTo>
                    <a:pt x="613" y="264"/>
                    <a:pt x="613" y="264"/>
                    <a:pt x="613" y="264"/>
                  </a:cubicBezTo>
                  <a:cubicBezTo>
                    <a:pt x="615" y="265"/>
                    <a:pt x="615" y="265"/>
                    <a:pt x="615" y="265"/>
                  </a:cubicBezTo>
                  <a:cubicBezTo>
                    <a:pt x="616" y="268"/>
                    <a:pt x="616" y="271"/>
                    <a:pt x="617" y="274"/>
                  </a:cubicBezTo>
                  <a:cubicBezTo>
                    <a:pt x="618" y="274"/>
                    <a:pt x="618" y="274"/>
                    <a:pt x="618" y="274"/>
                  </a:cubicBezTo>
                  <a:cubicBezTo>
                    <a:pt x="619" y="268"/>
                    <a:pt x="619" y="268"/>
                    <a:pt x="621" y="266"/>
                  </a:cubicBezTo>
                  <a:cubicBezTo>
                    <a:pt x="621" y="266"/>
                    <a:pt x="621" y="266"/>
                    <a:pt x="621" y="266"/>
                  </a:cubicBezTo>
                  <a:cubicBezTo>
                    <a:pt x="625" y="279"/>
                    <a:pt x="627" y="279"/>
                    <a:pt x="628" y="286"/>
                  </a:cubicBezTo>
                  <a:cubicBezTo>
                    <a:pt x="626" y="289"/>
                    <a:pt x="626" y="289"/>
                    <a:pt x="625" y="290"/>
                  </a:cubicBezTo>
                  <a:cubicBezTo>
                    <a:pt x="607" y="303"/>
                    <a:pt x="614" y="300"/>
                    <a:pt x="609" y="304"/>
                  </a:cubicBezTo>
                  <a:cubicBezTo>
                    <a:pt x="607" y="304"/>
                    <a:pt x="607" y="304"/>
                    <a:pt x="607" y="304"/>
                  </a:cubicBezTo>
                  <a:cubicBezTo>
                    <a:pt x="606" y="304"/>
                    <a:pt x="606" y="304"/>
                    <a:pt x="606" y="304"/>
                  </a:cubicBezTo>
                  <a:cubicBezTo>
                    <a:pt x="605" y="311"/>
                    <a:pt x="602" y="317"/>
                    <a:pt x="599" y="322"/>
                  </a:cubicBezTo>
                  <a:cubicBezTo>
                    <a:pt x="596" y="320"/>
                    <a:pt x="596" y="320"/>
                    <a:pt x="596" y="320"/>
                  </a:cubicBezTo>
                  <a:cubicBezTo>
                    <a:pt x="594" y="310"/>
                    <a:pt x="596" y="305"/>
                    <a:pt x="597" y="301"/>
                  </a:cubicBezTo>
                  <a:cubicBezTo>
                    <a:pt x="597" y="300"/>
                    <a:pt x="597" y="300"/>
                    <a:pt x="597" y="300"/>
                  </a:cubicBezTo>
                  <a:cubicBezTo>
                    <a:pt x="596" y="300"/>
                    <a:pt x="596" y="300"/>
                    <a:pt x="596" y="300"/>
                  </a:cubicBezTo>
                  <a:cubicBezTo>
                    <a:pt x="590" y="308"/>
                    <a:pt x="594" y="309"/>
                    <a:pt x="593" y="320"/>
                  </a:cubicBezTo>
                  <a:cubicBezTo>
                    <a:pt x="592" y="322"/>
                    <a:pt x="592" y="322"/>
                    <a:pt x="592" y="322"/>
                  </a:cubicBezTo>
                  <a:cubicBezTo>
                    <a:pt x="592" y="323"/>
                    <a:pt x="592" y="323"/>
                    <a:pt x="592" y="323"/>
                  </a:cubicBezTo>
                  <a:cubicBezTo>
                    <a:pt x="594" y="324"/>
                    <a:pt x="594" y="324"/>
                    <a:pt x="594" y="324"/>
                  </a:cubicBezTo>
                  <a:cubicBezTo>
                    <a:pt x="595" y="325"/>
                    <a:pt x="595" y="325"/>
                    <a:pt x="595" y="325"/>
                  </a:cubicBezTo>
                  <a:cubicBezTo>
                    <a:pt x="595" y="328"/>
                    <a:pt x="595" y="329"/>
                    <a:pt x="594" y="332"/>
                  </a:cubicBezTo>
                  <a:cubicBezTo>
                    <a:pt x="593" y="333"/>
                    <a:pt x="593" y="333"/>
                    <a:pt x="593" y="333"/>
                  </a:cubicBezTo>
                  <a:cubicBezTo>
                    <a:pt x="592" y="332"/>
                    <a:pt x="592" y="332"/>
                    <a:pt x="592" y="332"/>
                  </a:cubicBezTo>
                  <a:cubicBezTo>
                    <a:pt x="588" y="326"/>
                    <a:pt x="588" y="326"/>
                    <a:pt x="588" y="326"/>
                  </a:cubicBezTo>
                  <a:cubicBezTo>
                    <a:pt x="587" y="326"/>
                    <a:pt x="587" y="326"/>
                    <a:pt x="587" y="326"/>
                  </a:cubicBezTo>
                  <a:cubicBezTo>
                    <a:pt x="586" y="327"/>
                    <a:pt x="586" y="327"/>
                    <a:pt x="586" y="327"/>
                  </a:cubicBezTo>
                  <a:cubicBezTo>
                    <a:pt x="588" y="335"/>
                    <a:pt x="589" y="334"/>
                    <a:pt x="586" y="349"/>
                  </a:cubicBezTo>
                  <a:cubicBezTo>
                    <a:pt x="585" y="349"/>
                    <a:pt x="585" y="349"/>
                    <a:pt x="585" y="349"/>
                  </a:cubicBezTo>
                  <a:cubicBezTo>
                    <a:pt x="584" y="349"/>
                    <a:pt x="584" y="349"/>
                    <a:pt x="584" y="349"/>
                  </a:cubicBezTo>
                  <a:cubicBezTo>
                    <a:pt x="582" y="348"/>
                    <a:pt x="582" y="348"/>
                    <a:pt x="582" y="348"/>
                  </a:cubicBezTo>
                  <a:cubicBezTo>
                    <a:pt x="574" y="329"/>
                    <a:pt x="572" y="326"/>
                    <a:pt x="572" y="326"/>
                  </a:cubicBezTo>
                  <a:cubicBezTo>
                    <a:pt x="572" y="325"/>
                    <a:pt x="572" y="325"/>
                    <a:pt x="572" y="325"/>
                  </a:cubicBezTo>
                  <a:cubicBezTo>
                    <a:pt x="571" y="329"/>
                    <a:pt x="571" y="329"/>
                    <a:pt x="571" y="329"/>
                  </a:cubicBezTo>
                  <a:cubicBezTo>
                    <a:pt x="573" y="335"/>
                    <a:pt x="577" y="344"/>
                    <a:pt x="578" y="350"/>
                  </a:cubicBezTo>
                  <a:cubicBezTo>
                    <a:pt x="578" y="350"/>
                    <a:pt x="578" y="350"/>
                    <a:pt x="578" y="350"/>
                  </a:cubicBezTo>
                  <a:cubicBezTo>
                    <a:pt x="577" y="350"/>
                    <a:pt x="577" y="350"/>
                    <a:pt x="577" y="350"/>
                  </a:cubicBezTo>
                  <a:cubicBezTo>
                    <a:pt x="576" y="349"/>
                    <a:pt x="576" y="349"/>
                    <a:pt x="576" y="349"/>
                  </a:cubicBezTo>
                  <a:cubicBezTo>
                    <a:pt x="574" y="346"/>
                    <a:pt x="573" y="346"/>
                    <a:pt x="572" y="343"/>
                  </a:cubicBezTo>
                  <a:cubicBezTo>
                    <a:pt x="571" y="342"/>
                    <a:pt x="571" y="342"/>
                    <a:pt x="571" y="342"/>
                  </a:cubicBezTo>
                  <a:cubicBezTo>
                    <a:pt x="569" y="341"/>
                    <a:pt x="569" y="341"/>
                    <a:pt x="569" y="341"/>
                  </a:cubicBezTo>
                  <a:cubicBezTo>
                    <a:pt x="567" y="341"/>
                    <a:pt x="567" y="341"/>
                    <a:pt x="567" y="341"/>
                  </a:cubicBezTo>
                  <a:cubicBezTo>
                    <a:pt x="565" y="341"/>
                    <a:pt x="565" y="341"/>
                    <a:pt x="565" y="341"/>
                  </a:cubicBezTo>
                  <a:cubicBezTo>
                    <a:pt x="565" y="342"/>
                    <a:pt x="565" y="342"/>
                    <a:pt x="565" y="342"/>
                  </a:cubicBezTo>
                  <a:cubicBezTo>
                    <a:pt x="568" y="345"/>
                    <a:pt x="568" y="345"/>
                    <a:pt x="569" y="349"/>
                  </a:cubicBezTo>
                  <a:cubicBezTo>
                    <a:pt x="568" y="350"/>
                    <a:pt x="568" y="350"/>
                    <a:pt x="568" y="350"/>
                  </a:cubicBezTo>
                  <a:cubicBezTo>
                    <a:pt x="565" y="351"/>
                    <a:pt x="565" y="351"/>
                    <a:pt x="565" y="351"/>
                  </a:cubicBezTo>
                  <a:cubicBezTo>
                    <a:pt x="555" y="349"/>
                    <a:pt x="547" y="345"/>
                    <a:pt x="541" y="335"/>
                  </a:cubicBezTo>
                  <a:cubicBezTo>
                    <a:pt x="540" y="334"/>
                    <a:pt x="540" y="334"/>
                    <a:pt x="540" y="334"/>
                  </a:cubicBezTo>
                  <a:cubicBezTo>
                    <a:pt x="542" y="332"/>
                    <a:pt x="542" y="332"/>
                    <a:pt x="542" y="332"/>
                  </a:cubicBezTo>
                  <a:cubicBezTo>
                    <a:pt x="548" y="330"/>
                    <a:pt x="545" y="331"/>
                    <a:pt x="551" y="329"/>
                  </a:cubicBezTo>
                  <a:cubicBezTo>
                    <a:pt x="551" y="328"/>
                    <a:pt x="551" y="328"/>
                    <a:pt x="551" y="328"/>
                  </a:cubicBezTo>
                  <a:cubicBezTo>
                    <a:pt x="540" y="325"/>
                    <a:pt x="543" y="326"/>
                    <a:pt x="539" y="325"/>
                  </a:cubicBezTo>
                  <a:cubicBezTo>
                    <a:pt x="537" y="326"/>
                    <a:pt x="537" y="326"/>
                    <a:pt x="537" y="326"/>
                  </a:cubicBezTo>
                  <a:cubicBezTo>
                    <a:pt x="536" y="325"/>
                    <a:pt x="536" y="325"/>
                    <a:pt x="536" y="325"/>
                  </a:cubicBezTo>
                  <a:cubicBezTo>
                    <a:pt x="534" y="323"/>
                    <a:pt x="533" y="322"/>
                    <a:pt x="531" y="317"/>
                  </a:cubicBezTo>
                  <a:cubicBezTo>
                    <a:pt x="532" y="316"/>
                    <a:pt x="532" y="316"/>
                    <a:pt x="532" y="316"/>
                  </a:cubicBezTo>
                  <a:cubicBezTo>
                    <a:pt x="532" y="316"/>
                    <a:pt x="532" y="316"/>
                    <a:pt x="532" y="316"/>
                  </a:cubicBezTo>
                  <a:cubicBezTo>
                    <a:pt x="536" y="316"/>
                    <a:pt x="536" y="316"/>
                    <a:pt x="536" y="316"/>
                  </a:cubicBezTo>
                  <a:cubicBezTo>
                    <a:pt x="537" y="316"/>
                    <a:pt x="537" y="316"/>
                    <a:pt x="537" y="316"/>
                  </a:cubicBezTo>
                  <a:cubicBezTo>
                    <a:pt x="534" y="313"/>
                    <a:pt x="536" y="314"/>
                    <a:pt x="528" y="310"/>
                  </a:cubicBezTo>
                  <a:cubicBezTo>
                    <a:pt x="526" y="307"/>
                    <a:pt x="526" y="307"/>
                    <a:pt x="526" y="307"/>
                  </a:cubicBezTo>
                  <a:cubicBezTo>
                    <a:pt x="525" y="305"/>
                    <a:pt x="525" y="305"/>
                    <a:pt x="526" y="303"/>
                  </a:cubicBezTo>
                  <a:cubicBezTo>
                    <a:pt x="529" y="300"/>
                    <a:pt x="527" y="301"/>
                    <a:pt x="535" y="294"/>
                  </a:cubicBezTo>
                  <a:cubicBezTo>
                    <a:pt x="538" y="294"/>
                    <a:pt x="538" y="294"/>
                    <a:pt x="538" y="294"/>
                  </a:cubicBezTo>
                  <a:cubicBezTo>
                    <a:pt x="540" y="293"/>
                    <a:pt x="540" y="293"/>
                    <a:pt x="540" y="293"/>
                  </a:cubicBezTo>
                  <a:cubicBezTo>
                    <a:pt x="542" y="292"/>
                    <a:pt x="542" y="292"/>
                    <a:pt x="542" y="292"/>
                  </a:cubicBezTo>
                  <a:cubicBezTo>
                    <a:pt x="544" y="286"/>
                    <a:pt x="544" y="286"/>
                    <a:pt x="544" y="286"/>
                  </a:cubicBezTo>
                  <a:cubicBezTo>
                    <a:pt x="553" y="283"/>
                    <a:pt x="550" y="284"/>
                    <a:pt x="557" y="281"/>
                  </a:cubicBezTo>
                  <a:cubicBezTo>
                    <a:pt x="558" y="280"/>
                    <a:pt x="558" y="280"/>
                    <a:pt x="558" y="280"/>
                  </a:cubicBezTo>
                  <a:cubicBezTo>
                    <a:pt x="552" y="281"/>
                    <a:pt x="555" y="281"/>
                    <a:pt x="547" y="280"/>
                  </a:cubicBezTo>
                  <a:cubicBezTo>
                    <a:pt x="544" y="276"/>
                    <a:pt x="544" y="276"/>
                    <a:pt x="544" y="276"/>
                  </a:cubicBezTo>
                  <a:cubicBezTo>
                    <a:pt x="543" y="276"/>
                    <a:pt x="543" y="276"/>
                    <a:pt x="543" y="276"/>
                  </a:cubicBezTo>
                  <a:cubicBezTo>
                    <a:pt x="541" y="276"/>
                    <a:pt x="541" y="276"/>
                    <a:pt x="541" y="276"/>
                  </a:cubicBezTo>
                  <a:cubicBezTo>
                    <a:pt x="538" y="277"/>
                    <a:pt x="539" y="276"/>
                    <a:pt x="534" y="281"/>
                  </a:cubicBezTo>
                  <a:cubicBezTo>
                    <a:pt x="532" y="282"/>
                    <a:pt x="532" y="282"/>
                    <a:pt x="532" y="282"/>
                  </a:cubicBezTo>
                  <a:cubicBezTo>
                    <a:pt x="528" y="285"/>
                    <a:pt x="528" y="285"/>
                    <a:pt x="528" y="285"/>
                  </a:cubicBezTo>
                  <a:cubicBezTo>
                    <a:pt x="527" y="285"/>
                    <a:pt x="527" y="285"/>
                    <a:pt x="527" y="285"/>
                  </a:cubicBezTo>
                  <a:cubicBezTo>
                    <a:pt x="526" y="285"/>
                    <a:pt x="526" y="285"/>
                    <a:pt x="526" y="285"/>
                  </a:cubicBezTo>
                  <a:cubicBezTo>
                    <a:pt x="526" y="284"/>
                    <a:pt x="526" y="284"/>
                    <a:pt x="526" y="284"/>
                  </a:cubicBezTo>
                  <a:cubicBezTo>
                    <a:pt x="527" y="281"/>
                    <a:pt x="527" y="281"/>
                    <a:pt x="527" y="281"/>
                  </a:cubicBezTo>
                  <a:cubicBezTo>
                    <a:pt x="528" y="280"/>
                    <a:pt x="528" y="280"/>
                    <a:pt x="528" y="280"/>
                  </a:cubicBezTo>
                  <a:cubicBezTo>
                    <a:pt x="528" y="279"/>
                    <a:pt x="528" y="279"/>
                    <a:pt x="528" y="279"/>
                  </a:cubicBezTo>
                  <a:cubicBezTo>
                    <a:pt x="526" y="279"/>
                    <a:pt x="526" y="279"/>
                    <a:pt x="524" y="279"/>
                  </a:cubicBezTo>
                  <a:cubicBezTo>
                    <a:pt x="521" y="280"/>
                    <a:pt x="519" y="282"/>
                    <a:pt x="516" y="285"/>
                  </a:cubicBezTo>
                  <a:cubicBezTo>
                    <a:pt x="515" y="285"/>
                    <a:pt x="515" y="285"/>
                    <a:pt x="515" y="285"/>
                  </a:cubicBezTo>
                  <a:cubicBezTo>
                    <a:pt x="513" y="282"/>
                    <a:pt x="513" y="282"/>
                    <a:pt x="513" y="282"/>
                  </a:cubicBezTo>
                  <a:cubicBezTo>
                    <a:pt x="509" y="279"/>
                    <a:pt x="509" y="279"/>
                    <a:pt x="509" y="279"/>
                  </a:cubicBezTo>
                  <a:cubicBezTo>
                    <a:pt x="508" y="278"/>
                    <a:pt x="508" y="278"/>
                    <a:pt x="508" y="278"/>
                  </a:cubicBezTo>
                  <a:cubicBezTo>
                    <a:pt x="509" y="271"/>
                    <a:pt x="509" y="271"/>
                    <a:pt x="509" y="271"/>
                  </a:cubicBezTo>
                  <a:cubicBezTo>
                    <a:pt x="510" y="270"/>
                    <a:pt x="510" y="270"/>
                    <a:pt x="510" y="270"/>
                  </a:cubicBezTo>
                  <a:cubicBezTo>
                    <a:pt x="514" y="268"/>
                    <a:pt x="511" y="269"/>
                    <a:pt x="521" y="262"/>
                  </a:cubicBezTo>
                  <a:cubicBezTo>
                    <a:pt x="522" y="261"/>
                    <a:pt x="522" y="260"/>
                    <a:pt x="523" y="258"/>
                  </a:cubicBezTo>
                  <a:cubicBezTo>
                    <a:pt x="521" y="259"/>
                    <a:pt x="521" y="259"/>
                    <a:pt x="521" y="259"/>
                  </a:cubicBezTo>
                  <a:cubicBezTo>
                    <a:pt x="515" y="262"/>
                    <a:pt x="517" y="261"/>
                    <a:pt x="513" y="263"/>
                  </a:cubicBezTo>
                  <a:cubicBezTo>
                    <a:pt x="509" y="263"/>
                    <a:pt x="510" y="263"/>
                    <a:pt x="508" y="263"/>
                  </a:cubicBezTo>
                  <a:cubicBezTo>
                    <a:pt x="506" y="262"/>
                    <a:pt x="506" y="262"/>
                    <a:pt x="506" y="262"/>
                  </a:cubicBezTo>
                  <a:cubicBezTo>
                    <a:pt x="497" y="250"/>
                    <a:pt x="499" y="247"/>
                    <a:pt x="496" y="232"/>
                  </a:cubicBezTo>
                  <a:cubicBezTo>
                    <a:pt x="511" y="238"/>
                    <a:pt x="508" y="238"/>
                    <a:pt x="520" y="238"/>
                  </a:cubicBezTo>
                  <a:cubicBezTo>
                    <a:pt x="520" y="238"/>
                    <a:pt x="520" y="238"/>
                    <a:pt x="520" y="238"/>
                  </a:cubicBezTo>
                  <a:cubicBezTo>
                    <a:pt x="521" y="235"/>
                    <a:pt x="520" y="235"/>
                    <a:pt x="521" y="232"/>
                  </a:cubicBezTo>
                  <a:cubicBezTo>
                    <a:pt x="524" y="229"/>
                    <a:pt x="524" y="229"/>
                    <a:pt x="524" y="229"/>
                  </a:cubicBezTo>
                  <a:cubicBezTo>
                    <a:pt x="524" y="228"/>
                    <a:pt x="524" y="228"/>
                    <a:pt x="524" y="228"/>
                  </a:cubicBezTo>
                  <a:cubicBezTo>
                    <a:pt x="521" y="228"/>
                    <a:pt x="521" y="228"/>
                    <a:pt x="521" y="228"/>
                  </a:cubicBezTo>
                  <a:cubicBezTo>
                    <a:pt x="514" y="232"/>
                    <a:pt x="514" y="232"/>
                    <a:pt x="514" y="232"/>
                  </a:cubicBezTo>
                  <a:cubicBezTo>
                    <a:pt x="512" y="232"/>
                    <a:pt x="512" y="232"/>
                    <a:pt x="512" y="232"/>
                  </a:cubicBezTo>
                  <a:cubicBezTo>
                    <a:pt x="509" y="226"/>
                    <a:pt x="509" y="226"/>
                    <a:pt x="509" y="226"/>
                  </a:cubicBezTo>
                  <a:cubicBezTo>
                    <a:pt x="506" y="227"/>
                    <a:pt x="506" y="227"/>
                    <a:pt x="506" y="227"/>
                  </a:cubicBezTo>
                  <a:cubicBezTo>
                    <a:pt x="505" y="227"/>
                    <a:pt x="505" y="227"/>
                    <a:pt x="505" y="227"/>
                  </a:cubicBezTo>
                  <a:cubicBezTo>
                    <a:pt x="502" y="225"/>
                    <a:pt x="502" y="225"/>
                    <a:pt x="502" y="225"/>
                  </a:cubicBezTo>
                  <a:cubicBezTo>
                    <a:pt x="501" y="224"/>
                    <a:pt x="501" y="224"/>
                    <a:pt x="501" y="224"/>
                  </a:cubicBezTo>
                  <a:cubicBezTo>
                    <a:pt x="501" y="222"/>
                    <a:pt x="501" y="222"/>
                    <a:pt x="500" y="220"/>
                  </a:cubicBezTo>
                  <a:cubicBezTo>
                    <a:pt x="501" y="219"/>
                    <a:pt x="501" y="219"/>
                    <a:pt x="501" y="219"/>
                  </a:cubicBezTo>
                  <a:cubicBezTo>
                    <a:pt x="501" y="218"/>
                    <a:pt x="501" y="218"/>
                    <a:pt x="501" y="218"/>
                  </a:cubicBezTo>
                  <a:cubicBezTo>
                    <a:pt x="504" y="216"/>
                    <a:pt x="504" y="216"/>
                    <a:pt x="504" y="216"/>
                  </a:cubicBezTo>
                  <a:cubicBezTo>
                    <a:pt x="505" y="216"/>
                    <a:pt x="505" y="216"/>
                    <a:pt x="505" y="216"/>
                  </a:cubicBezTo>
                  <a:cubicBezTo>
                    <a:pt x="508" y="217"/>
                    <a:pt x="508" y="217"/>
                    <a:pt x="508" y="217"/>
                  </a:cubicBezTo>
                  <a:cubicBezTo>
                    <a:pt x="510" y="217"/>
                    <a:pt x="510" y="217"/>
                    <a:pt x="510" y="217"/>
                  </a:cubicBezTo>
                  <a:cubicBezTo>
                    <a:pt x="510" y="216"/>
                    <a:pt x="506" y="209"/>
                    <a:pt x="503" y="204"/>
                  </a:cubicBezTo>
                  <a:cubicBezTo>
                    <a:pt x="503" y="195"/>
                    <a:pt x="503" y="195"/>
                    <a:pt x="503" y="195"/>
                  </a:cubicBezTo>
                  <a:cubicBezTo>
                    <a:pt x="506" y="193"/>
                    <a:pt x="506" y="193"/>
                    <a:pt x="506" y="193"/>
                  </a:cubicBezTo>
                  <a:cubicBezTo>
                    <a:pt x="508" y="192"/>
                    <a:pt x="508" y="192"/>
                    <a:pt x="508" y="192"/>
                  </a:cubicBezTo>
                  <a:cubicBezTo>
                    <a:pt x="510" y="195"/>
                    <a:pt x="510" y="195"/>
                    <a:pt x="510" y="195"/>
                  </a:cubicBezTo>
                  <a:cubicBezTo>
                    <a:pt x="514" y="195"/>
                    <a:pt x="514" y="195"/>
                    <a:pt x="514" y="195"/>
                  </a:cubicBezTo>
                  <a:cubicBezTo>
                    <a:pt x="516" y="198"/>
                    <a:pt x="516" y="198"/>
                    <a:pt x="516" y="198"/>
                  </a:cubicBezTo>
                  <a:cubicBezTo>
                    <a:pt x="517" y="203"/>
                    <a:pt x="517" y="203"/>
                    <a:pt x="517" y="203"/>
                  </a:cubicBezTo>
                  <a:cubicBezTo>
                    <a:pt x="519" y="203"/>
                    <a:pt x="519" y="203"/>
                    <a:pt x="519" y="203"/>
                  </a:cubicBezTo>
                  <a:cubicBezTo>
                    <a:pt x="522" y="204"/>
                    <a:pt x="522" y="204"/>
                    <a:pt x="522" y="204"/>
                  </a:cubicBezTo>
                  <a:cubicBezTo>
                    <a:pt x="528" y="204"/>
                    <a:pt x="528" y="204"/>
                    <a:pt x="528" y="204"/>
                  </a:cubicBezTo>
                  <a:cubicBezTo>
                    <a:pt x="527" y="202"/>
                    <a:pt x="527" y="202"/>
                    <a:pt x="527" y="202"/>
                  </a:cubicBezTo>
                  <a:cubicBezTo>
                    <a:pt x="525" y="201"/>
                    <a:pt x="526" y="201"/>
                    <a:pt x="521" y="198"/>
                  </a:cubicBezTo>
                  <a:cubicBezTo>
                    <a:pt x="518" y="191"/>
                    <a:pt x="518" y="191"/>
                    <a:pt x="518" y="191"/>
                  </a:cubicBezTo>
                  <a:cubicBezTo>
                    <a:pt x="513" y="186"/>
                    <a:pt x="515" y="187"/>
                    <a:pt x="510" y="185"/>
                  </a:cubicBezTo>
                  <a:cubicBezTo>
                    <a:pt x="510" y="182"/>
                    <a:pt x="510" y="184"/>
                    <a:pt x="513" y="173"/>
                  </a:cubicBezTo>
                  <a:cubicBezTo>
                    <a:pt x="516" y="169"/>
                    <a:pt x="516" y="169"/>
                    <a:pt x="516" y="169"/>
                  </a:cubicBezTo>
                  <a:cubicBezTo>
                    <a:pt x="521" y="171"/>
                    <a:pt x="521" y="171"/>
                    <a:pt x="521" y="171"/>
                  </a:cubicBezTo>
                  <a:cubicBezTo>
                    <a:pt x="526" y="168"/>
                    <a:pt x="524" y="170"/>
                    <a:pt x="529" y="165"/>
                  </a:cubicBezTo>
                  <a:cubicBezTo>
                    <a:pt x="534" y="167"/>
                    <a:pt x="534" y="167"/>
                    <a:pt x="534" y="167"/>
                  </a:cubicBezTo>
                  <a:cubicBezTo>
                    <a:pt x="535" y="167"/>
                    <a:pt x="535" y="167"/>
                    <a:pt x="535" y="167"/>
                  </a:cubicBezTo>
                  <a:cubicBezTo>
                    <a:pt x="535" y="166"/>
                    <a:pt x="535" y="166"/>
                    <a:pt x="535" y="166"/>
                  </a:cubicBezTo>
                  <a:cubicBezTo>
                    <a:pt x="536" y="164"/>
                    <a:pt x="536" y="164"/>
                    <a:pt x="536" y="164"/>
                  </a:cubicBezTo>
                  <a:cubicBezTo>
                    <a:pt x="536" y="162"/>
                    <a:pt x="536" y="162"/>
                    <a:pt x="536" y="162"/>
                  </a:cubicBezTo>
                  <a:cubicBezTo>
                    <a:pt x="535" y="160"/>
                    <a:pt x="536" y="160"/>
                    <a:pt x="534" y="158"/>
                  </a:cubicBezTo>
                  <a:cubicBezTo>
                    <a:pt x="529" y="158"/>
                    <a:pt x="529" y="158"/>
                    <a:pt x="529" y="158"/>
                  </a:cubicBezTo>
                  <a:cubicBezTo>
                    <a:pt x="526" y="157"/>
                    <a:pt x="526" y="157"/>
                    <a:pt x="526" y="157"/>
                  </a:cubicBezTo>
                  <a:cubicBezTo>
                    <a:pt x="525" y="156"/>
                    <a:pt x="525" y="156"/>
                    <a:pt x="525" y="156"/>
                  </a:cubicBezTo>
                  <a:cubicBezTo>
                    <a:pt x="525" y="153"/>
                    <a:pt x="525" y="151"/>
                    <a:pt x="525" y="149"/>
                  </a:cubicBezTo>
                  <a:cubicBezTo>
                    <a:pt x="525" y="148"/>
                    <a:pt x="525" y="148"/>
                    <a:pt x="525" y="148"/>
                  </a:cubicBezTo>
                  <a:cubicBezTo>
                    <a:pt x="527" y="147"/>
                    <a:pt x="527" y="147"/>
                    <a:pt x="527" y="147"/>
                  </a:cubicBezTo>
                  <a:cubicBezTo>
                    <a:pt x="532" y="147"/>
                    <a:pt x="532" y="147"/>
                    <a:pt x="532" y="147"/>
                  </a:cubicBezTo>
                  <a:cubicBezTo>
                    <a:pt x="535" y="146"/>
                    <a:pt x="535" y="146"/>
                    <a:pt x="535" y="146"/>
                  </a:cubicBezTo>
                  <a:cubicBezTo>
                    <a:pt x="547" y="151"/>
                    <a:pt x="549" y="158"/>
                    <a:pt x="551" y="163"/>
                  </a:cubicBezTo>
                  <a:close/>
                  <a:moveTo>
                    <a:pt x="474" y="242"/>
                  </a:moveTo>
                  <a:cubicBezTo>
                    <a:pt x="474" y="253"/>
                    <a:pt x="474" y="253"/>
                    <a:pt x="473" y="258"/>
                  </a:cubicBezTo>
                  <a:cubicBezTo>
                    <a:pt x="472" y="259"/>
                    <a:pt x="472" y="259"/>
                    <a:pt x="472" y="259"/>
                  </a:cubicBezTo>
                  <a:cubicBezTo>
                    <a:pt x="472" y="259"/>
                    <a:pt x="472" y="259"/>
                    <a:pt x="472" y="259"/>
                  </a:cubicBezTo>
                  <a:cubicBezTo>
                    <a:pt x="469" y="256"/>
                    <a:pt x="469" y="256"/>
                    <a:pt x="469" y="256"/>
                  </a:cubicBezTo>
                  <a:cubicBezTo>
                    <a:pt x="468" y="255"/>
                    <a:pt x="468" y="255"/>
                    <a:pt x="468" y="255"/>
                  </a:cubicBezTo>
                  <a:cubicBezTo>
                    <a:pt x="468" y="254"/>
                    <a:pt x="468" y="254"/>
                    <a:pt x="467" y="251"/>
                  </a:cubicBezTo>
                  <a:cubicBezTo>
                    <a:pt x="465" y="248"/>
                    <a:pt x="465" y="248"/>
                    <a:pt x="465" y="248"/>
                  </a:cubicBezTo>
                  <a:cubicBezTo>
                    <a:pt x="462" y="249"/>
                    <a:pt x="462" y="249"/>
                    <a:pt x="462" y="249"/>
                  </a:cubicBezTo>
                  <a:cubicBezTo>
                    <a:pt x="460" y="249"/>
                    <a:pt x="460" y="249"/>
                    <a:pt x="460" y="249"/>
                  </a:cubicBezTo>
                  <a:cubicBezTo>
                    <a:pt x="459" y="248"/>
                    <a:pt x="459" y="248"/>
                    <a:pt x="459" y="248"/>
                  </a:cubicBezTo>
                  <a:cubicBezTo>
                    <a:pt x="458" y="245"/>
                    <a:pt x="458" y="238"/>
                    <a:pt x="459" y="235"/>
                  </a:cubicBezTo>
                  <a:cubicBezTo>
                    <a:pt x="462" y="232"/>
                    <a:pt x="462" y="232"/>
                    <a:pt x="462" y="232"/>
                  </a:cubicBezTo>
                  <a:cubicBezTo>
                    <a:pt x="463" y="232"/>
                    <a:pt x="463" y="232"/>
                    <a:pt x="463" y="232"/>
                  </a:cubicBezTo>
                  <a:cubicBezTo>
                    <a:pt x="466" y="233"/>
                    <a:pt x="466" y="233"/>
                    <a:pt x="466" y="233"/>
                  </a:cubicBezTo>
                  <a:cubicBezTo>
                    <a:pt x="469" y="233"/>
                    <a:pt x="469" y="233"/>
                    <a:pt x="469" y="233"/>
                  </a:cubicBezTo>
                  <a:cubicBezTo>
                    <a:pt x="471" y="234"/>
                    <a:pt x="471" y="234"/>
                    <a:pt x="471" y="234"/>
                  </a:cubicBezTo>
                  <a:cubicBezTo>
                    <a:pt x="472" y="236"/>
                    <a:pt x="472" y="236"/>
                    <a:pt x="472" y="236"/>
                  </a:cubicBezTo>
                  <a:cubicBezTo>
                    <a:pt x="474" y="240"/>
                    <a:pt x="474" y="242"/>
                    <a:pt x="474" y="242"/>
                  </a:cubicBezTo>
                  <a:close/>
                  <a:moveTo>
                    <a:pt x="422" y="284"/>
                  </a:moveTo>
                  <a:cubicBezTo>
                    <a:pt x="424" y="285"/>
                    <a:pt x="424" y="285"/>
                    <a:pt x="424" y="285"/>
                  </a:cubicBezTo>
                  <a:cubicBezTo>
                    <a:pt x="427" y="289"/>
                    <a:pt x="427" y="289"/>
                    <a:pt x="427" y="289"/>
                  </a:cubicBezTo>
                  <a:cubicBezTo>
                    <a:pt x="430" y="295"/>
                    <a:pt x="432" y="299"/>
                    <a:pt x="429" y="305"/>
                  </a:cubicBezTo>
                  <a:cubicBezTo>
                    <a:pt x="431" y="306"/>
                    <a:pt x="431" y="306"/>
                    <a:pt x="431" y="306"/>
                  </a:cubicBezTo>
                  <a:cubicBezTo>
                    <a:pt x="431" y="307"/>
                    <a:pt x="431" y="307"/>
                    <a:pt x="431" y="307"/>
                  </a:cubicBezTo>
                  <a:cubicBezTo>
                    <a:pt x="431" y="309"/>
                    <a:pt x="431" y="308"/>
                    <a:pt x="431" y="310"/>
                  </a:cubicBezTo>
                  <a:cubicBezTo>
                    <a:pt x="433" y="307"/>
                    <a:pt x="433" y="306"/>
                    <a:pt x="433" y="302"/>
                  </a:cubicBezTo>
                  <a:cubicBezTo>
                    <a:pt x="436" y="300"/>
                    <a:pt x="435" y="301"/>
                    <a:pt x="438" y="298"/>
                  </a:cubicBezTo>
                  <a:cubicBezTo>
                    <a:pt x="439" y="297"/>
                    <a:pt x="439" y="297"/>
                    <a:pt x="439" y="297"/>
                  </a:cubicBezTo>
                  <a:cubicBezTo>
                    <a:pt x="441" y="298"/>
                    <a:pt x="441" y="298"/>
                    <a:pt x="441" y="298"/>
                  </a:cubicBezTo>
                  <a:cubicBezTo>
                    <a:pt x="445" y="304"/>
                    <a:pt x="445" y="304"/>
                    <a:pt x="445" y="304"/>
                  </a:cubicBezTo>
                  <a:cubicBezTo>
                    <a:pt x="447" y="304"/>
                    <a:pt x="447" y="304"/>
                    <a:pt x="447" y="304"/>
                  </a:cubicBezTo>
                  <a:cubicBezTo>
                    <a:pt x="448" y="305"/>
                    <a:pt x="448" y="305"/>
                    <a:pt x="448" y="305"/>
                  </a:cubicBezTo>
                  <a:cubicBezTo>
                    <a:pt x="448" y="306"/>
                    <a:pt x="448" y="306"/>
                    <a:pt x="448" y="306"/>
                  </a:cubicBezTo>
                  <a:cubicBezTo>
                    <a:pt x="448" y="308"/>
                    <a:pt x="448" y="308"/>
                    <a:pt x="448" y="308"/>
                  </a:cubicBezTo>
                  <a:cubicBezTo>
                    <a:pt x="447" y="312"/>
                    <a:pt x="447" y="311"/>
                    <a:pt x="447" y="313"/>
                  </a:cubicBezTo>
                  <a:cubicBezTo>
                    <a:pt x="447" y="314"/>
                    <a:pt x="447" y="314"/>
                    <a:pt x="447" y="314"/>
                  </a:cubicBezTo>
                  <a:cubicBezTo>
                    <a:pt x="450" y="315"/>
                    <a:pt x="450" y="315"/>
                    <a:pt x="450" y="315"/>
                  </a:cubicBezTo>
                  <a:cubicBezTo>
                    <a:pt x="455" y="313"/>
                    <a:pt x="455" y="313"/>
                    <a:pt x="455" y="313"/>
                  </a:cubicBezTo>
                  <a:cubicBezTo>
                    <a:pt x="460" y="318"/>
                    <a:pt x="460" y="318"/>
                    <a:pt x="460" y="318"/>
                  </a:cubicBezTo>
                  <a:cubicBezTo>
                    <a:pt x="462" y="325"/>
                    <a:pt x="462" y="325"/>
                    <a:pt x="462" y="325"/>
                  </a:cubicBezTo>
                  <a:cubicBezTo>
                    <a:pt x="464" y="327"/>
                    <a:pt x="464" y="327"/>
                    <a:pt x="464" y="327"/>
                  </a:cubicBezTo>
                  <a:cubicBezTo>
                    <a:pt x="465" y="328"/>
                    <a:pt x="465" y="328"/>
                    <a:pt x="465" y="328"/>
                  </a:cubicBezTo>
                  <a:cubicBezTo>
                    <a:pt x="464" y="329"/>
                    <a:pt x="464" y="329"/>
                    <a:pt x="464" y="329"/>
                  </a:cubicBezTo>
                  <a:cubicBezTo>
                    <a:pt x="464" y="332"/>
                    <a:pt x="464" y="332"/>
                    <a:pt x="464" y="332"/>
                  </a:cubicBezTo>
                  <a:cubicBezTo>
                    <a:pt x="462" y="334"/>
                    <a:pt x="462" y="334"/>
                    <a:pt x="462" y="334"/>
                  </a:cubicBezTo>
                  <a:cubicBezTo>
                    <a:pt x="462" y="335"/>
                    <a:pt x="462" y="335"/>
                    <a:pt x="462" y="335"/>
                  </a:cubicBezTo>
                  <a:cubicBezTo>
                    <a:pt x="463" y="337"/>
                    <a:pt x="463" y="337"/>
                    <a:pt x="463" y="337"/>
                  </a:cubicBezTo>
                  <a:cubicBezTo>
                    <a:pt x="463" y="339"/>
                    <a:pt x="463" y="339"/>
                    <a:pt x="462" y="341"/>
                  </a:cubicBezTo>
                  <a:cubicBezTo>
                    <a:pt x="463" y="342"/>
                    <a:pt x="463" y="342"/>
                    <a:pt x="463" y="342"/>
                  </a:cubicBezTo>
                  <a:cubicBezTo>
                    <a:pt x="465" y="344"/>
                    <a:pt x="465" y="344"/>
                    <a:pt x="465" y="344"/>
                  </a:cubicBezTo>
                  <a:cubicBezTo>
                    <a:pt x="470" y="353"/>
                    <a:pt x="471" y="354"/>
                    <a:pt x="471" y="359"/>
                  </a:cubicBezTo>
                  <a:cubicBezTo>
                    <a:pt x="469" y="364"/>
                    <a:pt x="471" y="363"/>
                    <a:pt x="469" y="367"/>
                  </a:cubicBezTo>
                  <a:cubicBezTo>
                    <a:pt x="464" y="369"/>
                    <a:pt x="468" y="367"/>
                    <a:pt x="460" y="370"/>
                  </a:cubicBezTo>
                  <a:cubicBezTo>
                    <a:pt x="456" y="368"/>
                    <a:pt x="458" y="369"/>
                    <a:pt x="453" y="365"/>
                  </a:cubicBezTo>
                  <a:cubicBezTo>
                    <a:pt x="450" y="359"/>
                    <a:pt x="452" y="359"/>
                    <a:pt x="451" y="354"/>
                  </a:cubicBezTo>
                  <a:cubicBezTo>
                    <a:pt x="449" y="352"/>
                    <a:pt x="449" y="353"/>
                    <a:pt x="448" y="349"/>
                  </a:cubicBezTo>
                  <a:cubicBezTo>
                    <a:pt x="445" y="348"/>
                    <a:pt x="445" y="348"/>
                    <a:pt x="445" y="348"/>
                  </a:cubicBezTo>
                  <a:cubicBezTo>
                    <a:pt x="438" y="344"/>
                    <a:pt x="440" y="345"/>
                    <a:pt x="437" y="344"/>
                  </a:cubicBezTo>
                  <a:cubicBezTo>
                    <a:pt x="434" y="344"/>
                    <a:pt x="434" y="344"/>
                    <a:pt x="434" y="344"/>
                  </a:cubicBezTo>
                  <a:cubicBezTo>
                    <a:pt x="431" y="345"/>
                    <a:pt x="431" y="345"/>
                    <a:pt x="431" y="345"/>
                  </a:cubicBezTo>
                  <a:cubicBezTo>
                    <a:pt x="430" y="345"/>
                    <a:pt x="430" y="345"/>
                    <a:pt x="430" y="345"/>
                  </a:cubicBezTo>
                  <a:cubicBezTo>
                    <a:pt x="429" y="343"/>
                    <a:pt x="429" y="342"/>
                    <a:pt x="429" y="341"/>
                  </a:cubicBezTo>
                  <a:cubicBezTo>
                    <a:pt x="429" y="339"/>
                    <a:pt x="429" y="339"/>
                    <a:pt x="429" y="339"/>
                  </a:cubicBezTo>
                  <a:cubicBezTo>
                    <a:pt x="419" y="342"/>
                    <a:pt x="419" y="342"/>
                    <a:pt x="419" y="342"/>
                  </a:cubicBezTo>
                  <a:cubicBezTo>
                    <a:pt x="416" y="345"/>
                    <a:pt x="416" y="345"/>
                    <a:pt x="416" y="345"/>
                  </a:cubicBezTo>
                  <a:cubicBezTo>
                    <a:pt x="411" y="344"/>
                    <a:pt x="411" y="344"/>
                    <a:pt x="411" y="344"/>
                  </a:cubicBezTo>
                  <a:cubicBezTo>
                    <a:pt x="409" y="343"/>
                    <a:pt x="410" y="343"/>
                    <a:pt x="407" y="340"/>
                  </a:cubicBezTo>
                  <a:cubicBezTo>
                    <a:pt x="405" y="336"/>
                    <a:pt x="405" y="338"/>
                    <a:pt x="404" y="333"/>
                  </a:cubicBezTo>
                  <a:cubicBezTo>
                    <a:pt x="404" y="330"/>
                    <a:pt x="404" y="330"/>
                    <a:pt x="404" y="330"/>
                  </a:cubicBezTo>
                  <a:cubicBezTo>
                    <a:pt x="405" y="328"/>
                    <a:pt x="405" y="329"/>
                    <a:pt x="406" y="327"/>
                  </a:cubicBezTo>
                  <a:cubicBezTo>
                    <a:pt x="407" y="327"/>
                    <a:pt x="407" y="327"/>
                    <a:pt x="407" y="327"/>
                  </a:cubicBezTo>
                  <a:cubicBezTo>
                    <a:pt x="414" y="330"/>
                    <a:pt x="412" y="329"/>
                    <a:pt x="418" y="330"/>
                  </a:cubicBezTo>
                  <a:cubicBezTo>
                    <a:pt x="420" y="329"/>
                    <a:pt x="420" y="329"/>
                    <a:pt x="420" y="329"/>
                  </a:cubicBezTo>
                  <a:cubicBezTo>
                    <a:pt x="421" y="326"/>
                    <a:pt x="421" y="326"/>
                    <a:pt x="421" y="326"/>
                  </a:cubicBezTo>
                  <a:cubicBezTo>
                    <a:pt x="420" y="325"/>
                    <a:pt x="420" y="325"/>
                    <a:pt x="420" y="325"/>
                  </a:cubicBezTo>
                  <a:cubicBezTo>
                    <a:pt x="415" y="324"/>
                    <a:pt x="415" y="324"/>
                    <a:pt x="415" y="324"/>
                  </a:cubicBezTo>
                  <a:cubicBezTo>
                    <a:pt x="416" y="322"/>
                    <a:pt x="416" y="322"/>
                    <a:pt x="416" y="322"/>
                  </a:cubicBezTo>
                  <a:cubicBezTo>
                    <a:pt x="420" y="321"/>
                    <a:pt x="420" y="321"/>
                    <a:pt x="420" y="321"/>
                  </a:cubicBezTo>
                  <a:cubicBezTo>
                    <a:pt x="422" y="318"/>
                    <a:pt x="422" y="318"/>
                    <a:pt x="422" y="318"/>
                  </a:cubicBezTo>
                  <a:cubicBezTo>
                    <a:pt x="422" y="317"/>
                    <a:pt x="422" y="317"/>
                    <a:pt x="422" y="317"/>
                  </a:cubicBezTo>
                  <a:cubicBezTo>
                    <a:pt x="420" y="316"/>
                    <a:pt x="420" y="316"/>
                    <a:pt x="420" y="316"/>
                  </a:cubicBezTo>
                  <a:cubicBezTo>
                    <a:pt x="415" y="316"/>
                    <a:pt x="415" y="316"/>
                    <a:pt x="415" y="316"/>
                  </a:cubicBezTo>
                  <a:cubicBezTo>
                    <a:pt x="413" y="315"/>
                    <a:pt x="413" y="315"/>
                    <a:pt x="413" y="315"/>
                  </a:cubicBezTo>
                  <a:cubicBezTo>
                    <a:pt x="413" y="315"/>
                    <a:pt x="413" y="315"/>
                    <a:pt x="413" y="315"/>
                  </a:cubicBezTo>
                  <a:cubicBezTo>
                    <a:pt x="414" y="313"/>
                    <a:pt x="415" y="310"/>
                    <a:pt x="416" y="308"/>
                  </a:cubicBezTo>
                  <a:cubicBezTo>
                    <a:pt x="416" y="307"/>
                    <a:pt x="416" y="307"/>
                    <a:pt x="416" y="307"/>
                  </a:cubicBezTo>
                  <a:cubicBezTo>
                    <a:pt x="415" y="305"/>
                    <a:pt x="415" y="306"/>
                    <a:pt x="414" y="304"/>
                  </a:cubicBezTo>
                  <a:cubicBezTo>
                    <a:pt x="413" y="303"/>
                    <a:pt x="413" y="303"/>
                    <a:pt x="413" y="303"/>
                  </a:cubicBezTo>
                  <a:cubicBezTo>
                    <a:pt x="411" y="305"/>
                    <a:pt x="411" y="305"/>
                    <a:pt x="411" y="305"/>
                  </a:cubicBezTo>
                  <a:cubicBezTo>
                    <a:pt x="410" y="307"/>
                    <a:pt x="407" y="312"/>
                    <a:pt x="406" y="314"/>
                  </a:cubicBezTo>
                  <a:cubicBezTo>
                    <a:pt x="405" y="314"/>
                    <a:pt x="405" y="314"/>
                    <a:pt x="405" y="314"/>
                  </a:cubicBezTo>
                  <a:cubicBezTo>
                    <a:pt x="404" y="313"/>
                    <a:pt x="404" y="313"/>
                    <a:pt x="404" y="313"/>
                  </a:cubicBezTo>
                  <a:cubicBezTo>
                    <a:pt x="404" y="311"/>
                    <a:pt x="404" y="311"/>
                    <a:pt x="404" y="311"/>
                  </a:cubicBezTo>
                  <a:cubicBezTo>
                    <a:pt x="405" y="308"/>
                    <a:pt x="405" y="310"/>
                    <a:pt x="407" y="303"/>
                  </a:cubicBezTo>
                  <a:cubicBezTo>
                    <a:pt x="407" y="301"/>
                    <a:pt x="407" y="301"/>
                    <a:pt x="407" y="301"/>
                  </a:cubicBezTo>
                  <a:cubicBezTo>
                    <a:pt x="405" y="300"/>
                    <a:pt x="405" y="300"/>
                    <a:pt x="405" y="300"/>
                  </a:cubicBezTo>
                  <a:cubicBezTo>
                    <a:pt x="399" y="301"/>
                    <a:pt x="400" y="301"/>
                    <a:pt x="398" y="301"/>
                  </a:cubicBezTo>
                  <a:cubicBezTo>
                    <a:pt x="397" y="296"/>
                    <a:pt x="398" y="288"/>
                    <a:pt x="399" y="283"/>
                  </a:cubicBezTo>
                  <a:cubicBezTo>
                    <a:pt x="406" y="284"/>
                    <a:pt x="406" y="284"/>
                    <a:pt x="406" y="284"/>
                  </a:cubicBezTo>
                  <a:cubicBezTo>
                    <a:pt x="417" y="282"/>
                    <a:pt x="414" y="282"/>
                    <a:pt x="418" y="282"/>
                  </a:cubicBezTo>
                  <a:cubicBezTo>
                    <a:pt x="422" y="284"/>
                    <a:pt x="422" y="284"/>
                    <a:pt x="422" y="284"/>
                  </a:cubicBezTo>
                  <a:close/>
                  <a:moveTo>
                    <a:pt x="503" y="330"/>
                  </a:moveTo>
                  <a:cubicBezTo>
                    <a:pt x="505" y="331"/>
                    <a:pt x="505" y="331"/>
                    <a:pt x="505" y="331"/>
                  </a:cubicBezTo>
                  <a:cubicBezTo>
                    <a:pt x="510" y="331"/>
                    <a:pt x="510" y="331"/>
                    <a:pt x="510" y="331"/>
                  </a:cubicBezTo>
                  <a:cubicBezTo>
                    <a:pt x="512" y="332"/>
                    <a:pt x="513" y="333"/>
                    <a:pt x="516" y="335"/>
                  </a:cubicBezTo>
                  <a:cubicBezTo>
                    <a:pt x="517" y="338"/>
                    <a:pt x="517" y="338"/>
                    <a:pt x="517" y="338"/>
                  </a:cubicBezTo>
                  <a:cubicBezTo>
                    <a:pt x="517" y="340"/>
                    <a:pt x="517" y="339"/>
                    <a:pt x="517" y="340"/>
                  </a:cubicBezTo>
                  <a:cubicBezTo>
                    <a:pt x="516" y="342"/>
                    <a:pt x="516" y="342"/>
                    <a:pt x="513" y="345"/>
                  </a:cubicBezTo>
                  <a:cubicBezTo>
                    <a:pt x="512" y="347"/>
                    <a:pt x="512" y="347"/>
                    <a:pt x="512" y="347"/>
                  </a:cubicBezTo>
                  <a:cubicBezTo>
                    <a:pt x="515" y="349"/>
                    <a:pt x="515" y="349"/>
                    <a:pt x="515" y="349"/>
                  </a:cubicBezTo>
                  <a:cubicBezTo>
                    <a:pt x="516" y="352"/>
                    <a:pt x="516" y="351"/>
                    <a:pt x="517" y="353"/>
                  </a:cubicBezTo>
                  <a:cubicBezTo>
                    <a:pt x="517" y="355"/>
                    <a:pt x="517" y="355"/>
                    <a:pt x="517" y="355"/>
                  </a:cubicBezTo>
                  <a:cubicBezTo>
                    <a:pt x="515" y="359"/>
                    <a:pt x="515" y="359"/>
                    <a:pt x="515" y="359"/>
                  </a:cubicBezTo>
                  <a:cubicBezTo>
                    <a:pt x="514" y="361"/>
                    <a:pt x="514" y="361"/>
                    <a:pt x="514" y="361"/>
                  </a:cubicBezTo>
                  <a:cubicBezTo>
                    <a:pt x="512" y="361"/>
                    <a:pt x="512" y="361"/>
                    <a:pt x="512" y="361"/>
                  </a:cubicBezTo>
                  <a:cubicBezTo>
                    <a:pt x="511" y="361"/>
                    <a:pt x="511" y="361"/>
                    <a:pt x="511" y="361"/>
                  </a:cubicBezTo>
                  <a:cubicBezTo>
                    <a:pt x="508" y="364"/>
                    <a:pt x="509" y="363"/>
                    <a:pt x="505" y="365"/>
                  </a:cubicBezTo>
                  <a:cubicBezTo>
                    <a:pt x="500" y="366"/>
                    <a:pt x="500" y="366"/>
                    <a:pt x="500" y="366"/>
                  </a:cubicBezTo>
                  <a:cubicBezTo>
                    <a:pt x="498" y="367"/>
                    <a:pt x="498" y="367"/>
                    <a:pt x="496" y="369"/>
                  </a:cubicBezTo>
                  <a:cubicBezTo>
                    <a:pt x="494" y="369"/>
                    <a:pt x="494" y="369"/>
                    <a:pt x="494" y="369"/>
                  </a:cubicBezTo>
                  <a:cubicBezTo>
                    <a:pt x="493" y="368"/>
                    <a:pt x="493" y="368"/>
                    <a:pt x="493" y="368"/>
                  </a:cubicBezTo>
                  <a:cubicBezTo>
                    <a:pt x="493" y="367"/>
                    <a:pt x="493" y="367"/>
                    <a:pt x="493" y="367"/>
                  </a:cubicBezTo>
                  <a:cubicBezTo>
                    <a:pt x="493" y="365"/>
                    <a:pt x="493" y="366"/>
                    <a:pt x="493" y="364"/>
                  </a:cubicBezTo>
                  <a:cubicBezTo>
                    <a:pt x="493" y="363"/>
                    <a:pt x="493" y="363"/>
                    <a:pt x="493" y="363"/>
                  </a:cubicBezTo>
                  <a:cubicBezTo>
                    <a:pt x="489" y="360"/>
                    <a:pt x="489" y="360"/>
                    <a:pt x="489" y="360"/>
                  </a:cubicBezTo>
                  <a:cubicBezTo>
                    <a:pt x="487" y="356"/>
                    <a:pt x="487" y="356"/>
                    <a:pt x="487" y="356"/>
                  </a:cubicBezTo>
                  <a:cubicBezTo>
                    <a:pt x="486" y="355"/>
                    <a:pt x="486" y="355"/>
                    <a:pt x="486" y="354"/>
                  </a:cubicBezTo>
                  <a:cubicBezTo>
                    <a:pt x="492" y="353"/>
                    <a:pt x="491" y="353"/>
                    <a:pt x="493" y="353"/>
                  </a:cubicBezTo>
                  <a:cubicBezTo>
                    <a:pt x="494" y="352"/>
                    <a:pt x="494" y="352"/>
                    <a:pt x="494" y="352"/>
                  </a:cubicBezTo>
                  <a:cubicBezTo>
                    <a:pt x="494" y="351"/>
                    <a:pt x="494" y="351"/>
                    <a:pt x="494" y="351"/>
                  </a:cubicBezTo>
                  <a:cubicBezTo>
                    <a:pt x="493" y="351"/>
                    <a:pt x="493" y="351"/>
                    <a:pt x="493" y="351"/>
                  </a:cubicBezTo>
                  <a:cubicBezTo>
                    <a:pt x="490" y="348"/>
                    <a:pt x="490" y="348"/>
                    <a:pt x="490" y="348"/>
                  </a:cubicBezTo>
                  <a:cubicBezTo>
                    <a:pt x="484" y="346"/>
                    <a:pt x="484" y="346"/>
                    <a:pt x="484" y="346"/>
                  </a:cubicBezTo>
                  <a:cubicBezTo>
                    <a:pt x="484" y="345"/>
                    <a:pt x="484" y="345"/>
                    <a:pt x="484" y="345"/>
                  </a:cubicBezTo>
                  <a:cubicBezTo>
                    <a:pt x="482" y="341"/>
                    <a:pt x="482" y="341"/>
                    <a:pt x="482" y="341"/>
                  </a:cubicBezTo>
                  <a:cubicBezTo>
                    <a:pt x="482" y="338"/>
                    <a:pt x="482" y="338"/>
                    <a:pt x="482" y="338"/>
                  </a:cubicBezTo>
                  <a:cubicBezTo>
                    <a:pt x="481" y="337"/>
                    <a:pt x="481" y="337"/>
                    <a:pt x="481" y="337"/>
                  </a:cubicBezTo>
                  <a:cubicBezTo>
                    <a:pt x="480" y="335"/>
                    <a:pt x="480" y="335"/>
                    <a:pt x="480" y="335"/>
                  </a:cubicBezTo>
                  <a:cubicBezTo>
                    <a:pt x="479" y="334"/>
                    <a:pt x="479" y="332"/>
                    <a:pt x="479" y="331"/>
                  </a:cubicBezTo>
                  <a:cubicBezTo>
                    <a:pt x="482" y="328"/>
                    <a:pt x="482" y="328"/>
                    <a:pt x="482" y="328"/>
                  </a:cubicBezTo>
                  <a:cubicBezTo>
                    <a:pt x="480" y="323"/>
                    <a:pt x="478" y="320"/>
                    <a:pt x="479" y="316"/>
                  </a:cubicBezTo>
                  <a:cubicBezTo>
                    <a:pt x="480" y="314"/>
                    <a:pt x="480" y="314"/>
                    <a:pt x="480" y="314"/>
                  </a:cubicBezTo>
                  <a:cubicBezTo>
                    <a:pt x="491" y="314"/>
                    <a:pt x="490" y="317"/>
                    <a:pt x="498" y="321"/>
                  </a:cubicBezTo>
                  <a:cubicBezTo>
                    <a:pt x="500" y="323"/>
                    <a:pt x="500" y="324"/>
                    <a:pt x="502" y="326"/>
                  </a:cubicBezTo>
                  <a:cubicBezTo>
                    <a:pt x="502" y="327"/>
                    <a:pt x="502" y="327"/>
                    <a:pt x="502" y="327"/>
                  </a:cubicBezTo>
                  <a:cubicBezTo>
                    <a:pt x="502" y="329"/>
                    <a:pt x="502" y="329"/>
                    <a:pt x="502" y="329"/>
                  </a:cubicBezTo>
                  <a:cubicBezTo>
                    <a:pt x="503" y="330"/>
                    <a:pt x="503" y="330"/>
                    <a:pt x="503" y="330"/>
                  </a:cubicBezTo>
                  <a:close/>
                  <a:moveTo>
                    <a:pt x="350" y="323"/>
                  </a:moveTo>
                  <a:cubicBezTo>
                    <a:pt x="352" y="326"/>
                    <a:pt x="352" y="326"/>
                    <a:pt x="352" y="326"/>
                  </a:cubicBezTo>
                  <a:cubicBezTo>
                    <a:pt x="352" y="326"/>
                    <a:pt x="352" y="326"/>
                    <a:pt x="352" y="326"/>
                  </a:cubicBezTo>
                  <a:cubicBezTo>
                    <a:pt x="353" y="327"/>
                    <a:pt x="353" y="327"/>
                    <a:pt x="353" y="327"/>
                  </a:cubicBezTo>
                  <a:cubicBezTo>
                    <a:pt x="355" y="331"/>
                    <a:pt x="356" y="336"/>
                    <a:pt x="355" y="341"/>
                  </a:cubicBezTo>
                  <a:cubicBezTo>
                    <a:pt x="354" y="342"/>
                    <a:pt x="354" y="342"/>
                    <a:pt x="354" y="342"/>
                  </a:cubicBezTo>
                  <a:cubicBezTo>
                    <a:pt x="351" y="342"/>
                    <a:pt x="351" y="342"/>
                    <a:pt x="351" y="342"/>
                  </a:cubicBezTo>
                  <a:cubicBezTo>
                    <a:pt x="347" y="341"/>
                    <a:pt x="347" y="341"/>
                    <a:pt x="347" y="341"/>
                  </a:cubicBezTo>
                  <a:cubicBezTo>
                    <a:pt x="344" y="343"/>
                    <a:pt x="344" y="343"/>
                    <a:pt x="344" y="343"/>
                  </a:cubicBezTo>
                  <a:cubicBezTo>
                    <a:pt x="343" y="343"/>
                    <a:pt x="343" y="343"/>
                    <a:pt x="343" y="343"/>
                  </a:cubicBezTo>
                  <a:cubicBezTo>
                    <a:pt x="339" y="342"/>
                    <a:pt x="339" y="342"/>
                    <a:pt x="339" y="342"/>
                  </a:cubicBezTo>
                  <a:cubicBezTo>
                    <a:pt x="338" y="341"/>
                    <a:pt x="338" y="341"/>
                    <a:pt x="338" y="341"/>
                  </a:cubicBezTo>
                  <a:cubicBezTo>
                    <a:pt x="336" y="339"/>
                    <a:pt x="336" y="339"/>
                    <a:pt x="336" y="339"/>
                  </a:cubicBezTo>
                  <a:cubicBezTo>
                    <a:pt x="335" y="338"/>
                    <a:pt x="335" y="338"/>
                    <a:pt x="335" y="338"/>
                  </a:cubicBezTo>
                  <a:cubicBezTo>
                    <a:pt x="334" y="338"/>
                    <a:pt x="334" y="338"/>
                    <a:pt x="334" y="338"/>
                  </a:cubicBezTo>
                  <a:cubicBezTo>
                    <a:pt x="333" y="341"/>
                    <a:pt x="333" y="340"/>
                    <a:pt x="332" y="343"/>
                  </a:cubicBezTo>
                  <a:cubicBezTo>
                    <a:pt x="331" y="344"/>
                    <a:pt x="331" y="344"/>
                    <a:pt x="331" y="344"/>
                  </a:cubicBezTo>
                  <a:cubicBezTo>
                    <a:pt x="328" y="344"/>
                    <a:pt x="328" y="344"/>
                    <a:pt x="328" y="344"/>
                  </a:cubicBezTo>
                  <a:cubicBezTo>
                    <a:pt x="324" y="339"/>
                    <a:pt x="324" y="339"/>
                    <a:pt x="324" y="339"/>
                  </a:cubicBezTo>
                  <a:cubicBezTo>
                    <a:pt x="318" y="341"/>
                    <a:pt x="314" y="343"/>
                    <a:pt x="312" y="344"/>
                  </a:cubicBezTo>
                  <a:cubicBezTo>
                    <a:pt x="312" y="343"/>
                    <a:pt x="312" y="343"/>
                    <a:pt x="311" y="341"/>
                  </a:cubicBezTo>
                  <a:cubicBezTo>
                    <a:pt x="311" y="340"/>
                    <a:pt x="311" y="340"/>
                    <a:pt x="311" y="340"/>
                  </a:cubicBezTo>
                  <a:cubicBezTo>
                    <a:pt x="312" y="337"/>
                    <a:pt x="312" y="337"/>
                    <a:pt x="312" y="337"/>
                  </a:cubicBezTo>
                  <a:cubicBezTo>
                    <a:pt x="320" y="329"/>
                    <a:pt x="322" y="329"/>
                    <a:pt x="329" y="327"/>
                  </a:cubicBezTo>
                  <a:cubicBezTo>
                    <a:pt x="331" y="326"/>
                    <a:pt x="331" y="326"/>
                    <a:pt x="331" y="326"/>
                  </a:cubicBezTo>
                  <a:cubicBezTo>
                    <a:pt x="332" y="323"/>
                    <a:pt x="332" y="323"/>
                    <a:pt x="332" y="323"/>
                  </a:cubicBezTo>
                  <a:cubicBezTo>
                    <a:pt x="337" y="318"/>
                    <a:pt x="336" y="319"/>
                    <a:pt x="341" y="317"/>
                  </a:cubicBezTo>
                  <a:cubicBezTo>
                    <a:pt x="343" y="317"/>
                    <a:pt x="343" y="317"/>
                    <a:pt x="343" y="317"/>
                  </a:cubicBezTo>
                  <a:cubicBezTo>
                    <a:pt x="347" y="320"/>
                    <a:pt x="346" y="320"/>
                    <a:pt x="348" y="321"/>
                  </a:cubicBezTo>
                  <a:cubicBezTo>
                    <a:pt x="350" y="323"/>
                    <a:pt x="350" y="323"/>
                    <a:pt x="350" y="323"/>
                  </a:cubicBezTo>
                  <a:close/>
                  <a:moveTo>
                    <a:pt x="426" y="351"/>
                  </a:moveTo>
                  <a:cubicBezTo>
                    <a:pt x="425" y="352"/>
                    <a:pt x="425" y="352"/>
                    <a:pt x="425" y="352"/>
                  </a:cubicBezTo>
                  <a:cubicBezTo>
                    <a:pt x="423" y="352"/>
                    <a:pt x="423" y="352"/>
                    <a:pt x="423" y="352"/>
                  </a:cubicBezTo>
                  <a:cubicBezTo>
                    <a:pt x="423" y="351"/>
                    <a:pt x="423" y="351"/>
                    <a:pt x="423" y="351"/>
                  </a:cubicBezTo>
                  <a:cubicBezTo>
                    <a:pt x="423" y="350"/>
                    <a:pt x="423" y="350"/>
                    <a:pt x="423" y="349"/>
                  </a:cubicBezTo>
                  <a:cubicBezTo>
                    <a:pt x="425" y="346"/>
                    <a:pt x="425" y="346"/>
                    <a:pt x="425" y="346"/>
                  </a:cubicBezTo>
                  <a:cubicBezTo>
                    <a:pt x="427" y="344"/>
                    <a:pt x="427" y="344"/>
                    <a:pt x="427" y="344"/>
                  </a:cubicBezTo>
                  <a:cubicBezTo>
                    <a:pt x="428" y="344"/>
                    <a:pt x="428" y="344"/>
                    <a:pt x="428" y="344"/>
                  </a:cubicBezTo>
                  <a:cubicBezTo>
                    <a:pt x="428" y="345"/>
                    <a:pt x="428" y="345"/>
                    <a:pt x="428" y="345"/>
                  </a:cubicBezTo>
                  <a:cubicBezTo>
                    <a:pt x="429" y="347"/>
                    <a:pt x="429" y="347"/>
                    <a:pt x="429" y="347"/>
                  </a:cubicBezTo>
                  <a:cubicBezTo>
                    <a:pt x="426" y="351"/>
                    <a:pt x="426" y="351"/>
                    <a:pt x="426" y="351"/>
                  </a:cubicBezTo>
                  <a:close/>
                  <a:moveTo>
                    <a:pt x="343" y="353"/>
                  </a:moveTo>
                  <a:cubicBezTo>
                    <a:pt x="352" y="355"/>
                    <a:pt x="352" y="355"/>
                    <a:pt x="352" y="355"/>
                  </a:cubicBezTo>
                  <a:cubicBezTo>
                    <a:pt x="352" y="355"/>
                    <a:pt x="352" y="355"/>
                    <a:pt x="352" y="355"/>
                  </a:cubicBezTo>
                  <a:cubicBezTo>
                    <a:pt x="352" y="358"/>
                    <a:pt x="351" y="359"/>
                    <a:pt x="350" y="361"/>
                  </a:cubicBezTo>
                  <a:cubicBezTo>
                    <a:pt x="344" y="365"/>
                    <a:pt x="347" y="364"/>
                    <a:pt x="339" y="367"/>
                  </a:cubicBezTo>
                  <a:cubicBezTo>
                    <a:pt x="338" y="368"/>
                    <a:pt x="338" y="368"/>
                    <a:pt x="338" y="368"/>
                  </a:cubicBezTo>
                  <a:cubicBezTo>
                    <a:pt x="338" y="369"/>
                    <a:pt x="338" y="369"/>
                    <a:pt x="338" y="369"/>
                  </a:cubicBezTo>
                  <a:cubicBezTo>
                    <a:pt x="339" y="370"/>
                    <a:pt x="338" y="369"/>
                    <a:pt x="340" y="371"/>
                  </a:cubicBezTo>
                  <a:cubicBezTo>
                    <a:pt x="344" y="370"/>
                    <a:pt x="344" y="370"/>
                    <a:pt x="344" y="370"/>
                  </a:cubicBezTo>
                  <a:cubicBezTo>
                    <a:pt x="346" y="371"/>
                    <a:pt x="346" y="371"/>
                    <a:pt x="346" y="371"/>
                  </a:cubicBezTo>
                  <a:cubicBezTo>
                    <a:pt x="346" y="372"/>
                    <a:pt x="346" y="372"/>
                    <a:pt x="346" y="372"/>
                  </a:cubicBezTo>
                  <a:cubicBezTo>
                    <a:pt x="347" y="375"/>
                    <a:pt x="347" y="380"/>
                    <a:pt x="346" y="384"/>
                  </a:cubicBezTo>
                  <a:cubicBezTo>
                    <a:pt x="342" y="388"/>
                    <a:pt x="340" y="388"/>
                    <a:pt x="338" y="389"/>
                  </a:cubicBezTo>
                  <a:cubicBezTo>
                    <a:pt x="336" y="389"/>
                    <a:pt x="336" y="389"/>
                    <a:pt x="336" y="389"/>
                  </a:cubicBezTo>
                  <a:cubicBezTo>
                    <a:pt x="334" y="389"/>
                    <a:pt x="334" y="389"/>
                    <a:pt x="334" y="389"/>
                  </a:cubicBezTo>
                  <a:cubicBezTo>
                    <a:pt x="326" y="394"/>
                    <a:pt x="326" y="394"/>
                    <a:pt x="326" y="394"/>
                  </a:cubicBezTo>
                  <a:cubicBezTo>
                    <a:pt x="323" y="394"/>
                    <a:pt x="323" y="394"/>
                    <a:pt x="323" y="394"/>
                  </a:cubicBezTo>
                  <a:cubicBezTo>
                    <a:pt x="321" y="393"/>
                    <a:pt x="321" y="393"/>
                    <a:pt x="321" y="393"/>
                  </a:cubicBezTo>
                  <a:cubicBezTo>
                    <a:pt x="318" y="388"/>
                    <a:pt x="318" y="388"/>
                    <a:pt x="318" y="388"/>
                  </a:cubicBezTo>
                  <a:cubicBezTo>
                    <a:pt x="315" y="387"/>
                    <a:pt x="315" y="387"/>
                    <a:pt x="315" y="387"/>
                  </a:cubicBezTo>
                  <a:cubicBezTo>
                    <a:pt x="314" y="385"/>
                    <a:pt x="314" y="385"/>
                    <a:pt x="314" y="385"/>
                  </a:cubicBezTo>
                  <a:cubicBezTo>
                    <a:pt x="312" y="384"/>
                    <a:pt x="312" y="384"/>
                    <a:pt x="312" y="384"/>
                  </a:cubicBezTo>
                  <a:cubicBezTo>
                    <a:pt x="312" y="382"/>
                    <a:pt x="312" y="383"/>
                    <a:pt x="312" y="381"/>
                  </a:cubicBezTo>
                  <a:cubicBezTo>
                    <a:pt x="312" y="380"/>
                    <a:pt x="312" y="380"/>
                    <a:pt x="312" y="380"/>
                  </a:cubicBezTo>
                  <a:cubicBezTo>
                    <a:pt x="313" y="379"/>
                    <a:pt x="313" y="379"/>
                    <a:pt x="313" y="379"/>
                  </a:cubicBezTo>
                  <a:cubicBezTo>
                    <a:pt x="313" y="379"/>
                    <a:pt x="313" y="379"/>
                    <a:pt x="313" y="379"/>
                  </a:cubicBezTo>
                  <a:cubicBezTo>
                    <a:pt x="310" y="367"/>
                    <a:pt x="311" y="368"/>
                    <a:pt x="312" y="364"/>
                  </a:cubicBezTo>
                  <a:cubicBezTo>
                    <a:pt x="312" y="364"/>
                    <a:pt x="312" y="364"/>
                    <a:pt x="312" y="364"/>
                  </a:cubicBezTo>
                  <a:cubicBezTo>
                    <a:pt x="314" y="363"/>
                    <a:pt x="314" y="363"/>
                    <a:pt x="314" y="363"/>
                  </a:cubicBezTo>
                  <a:cubicBezTo>
                    <a:pt x="328" y="356"/>
                    <a:pt x="312" y="362"/>
                    <a:pt x="334" y="354"/>
                  </a:cubicBezTo>
                  <a:cubicBezTo>
                    <a:pt x="338" y="355"/>
                    <a:pt x="338" y="355"/>
                    <a:pt x="338" y="355"/>
                  </a:cubicBezTo>
                  <a:cubicBezTo>
                    <a:pt x="340" y="354"/>
                    <a:pt x="340" y="354"/>
                    <a:pt x="340" y="354"/>
                  </a:cubicBezTo>
                  <a:lnTo>
                    <a:pt x="343" y="353"/>
                  </a:lnTo>
                  <a:close/>
                  <a:moveTo>
                    <a:pt x="305" y="372"/>
                  </a:moveTo>
                  <a:cubicBezTo>
                    <a:pt x="302" y="374"/>
                    <a:pt x="302" y="374"/>
                    <a:pt x="302" y="374"/>
                  </a:cubicBezTo>
                  <a:cubicBezTo>
                    <a:pt x="300" y="374"/>
                    <a:pt x="300" y="374"/>
                    <a:pt x="300" y="374"/>
                  </a:cubicBezTo>
                  <a:cubicBezTo>
                    <a:pt x="296" y="371"/>
                    <a:pt x="296" y="371"/>
                    <a:pt x="296" y="371"/>
                  </a:cubicBezTo>
                  <a:cubicBezTo>
                    <a:pt x="292" y="364"/>
                    <a:pt x="292" y="364"/>
                    <a:pt x="292" y="364"/>
                  </a:cubicBezTo>
                  <a:cubicBezTo>
                    <a:pt x="291" y="361"/>
                    <a:pt x="291" y="361"/>
                    <a:pt x="291" y="361"/>
                  </a:cubicBezTo>
                  <a:cubicBezTo>
                    <a:pt x="293" y="360"/>
                    <a:pt x="293" y="360"/>
                    <a:pt x="293" y="360"/>
                  </a:cubicBezTo>
                  <a:cubicBezTo>
                    <a:pt x="294" y="359"/>
                    <a:pt x="294" y="359"/>
                    <a:pt x="294" y="359"/>
                  </a:cubicBezTo>
                  <a:cubicBezTo>
                    <a:pt x="295" y="357"/>
                    <a:pt x="296" y="357"/>
                    <a:pt x="299" y="355"/>
                  </a:cubicBezTo>
                  <a:cubicBezTo>
                    <a:pt x="299" y="356"/>
                    <a:pt x="299" y="356"/>
                    <a:pt x="299" y="356"/>
                  </a:cubicBezTo>
                  <a:cubicBezTo>
                    <a:pt x="299" y="358"/>
                    <a:pt x="299" y="357"/>
                    <a:pt x="300" y="359"/>
                  </a:cubicBezTo>
                  <a:cubicBezTo>
                    <a:pt x="301" y="359"/>
                    <a:pt x="301" y="359"/>
                    <a:pt x="301" y="359"/>
                  </a:cubicBezTo>
                  <a:cubicBezTo>
                    <a:pt x="302" y="361"/>
                    <a:pt x="303" y="362"/>
                    <a:pt x="304" y="364"/>
                  </a:cubicBezTo>
                  <a:cubicBezTo>
                    <a:pt x="305" y="364"/>
                    <a:pt x="305" y="364"/>
                    <a:pt x="305" y="364"/>
                  </a:cubicBezTo>
                  <a:cubicBezTo>
                    <a:pt x="306" y="365"/>
                    <a:pt x="306" y="365"/>
                    <a:pt x="306" y="365"/>
                  </a:cubicBezTo>
                  <a:cubicBezTo>
                    <a:pt x="306" y="366"/>
                    <a:pt x="306" y="366"/>
                    <a:pt x="307" y="368"/>
                  </a:cubicBezTo>
                  <a:cubicBezTo>
                    <a:pt x="307" y="369"/>
                    <a:pt x="307" y="369"/>
                    <a:pt x="307" y="369"/>
                  </a:cubicBezTo>
                  <a:cubicBezTo>
                    <a:pt x="306" y="371"/>
                    <a:pt x="306" y="371"/>
                    <a:pt x="306" y="371"/>
                  </a:cubicBezTo>
                  <a:cubicBezTo>
                    <a:pt x="305" y="372"/>
                    <a:pt x="305" y="372"/>
                    <a:pt x="305" y="372"/>
                  </a:cubicBezTo>
                  <a:close/>
                  <a:moveTo>
                    <a:pt x="441" y="375"/>
                  </a:moveTo>
                  <a:cubicBezTo>
                    <a:pt x="439" y="376"/>
                    <a:pt x="439" y="376"/>
                    <a:pt x="439" y="376"/>
                  </a:cubicBezTo>
                  <a:cubicBezTo>
                    <a:pt x="437" y="375"/>
                    <a:pt x="437" y="375"/>
                    <a:pt x="437" y="375"/>
                  </a:cubicBezTo>
                  <a:cubicBezTo>
                    <a:pt x="433" y="374"/>
                    <a:pt x="433" y="374"/>
                    <a:pt x="433" y="374"/>
                  </a:cubicBezTo>
                  <a:cubicBezTo>
                    <a:pt x="432" y="371"/>
                    <a:pt x="432" y="371"/>
                    <a:pt x="432" y="371"/>
                  </a:cubicBezTo>
                  <a:cubicBezTo>
                    <a:pt x="432" y="367"/>
                    <a:pt x="432" y="368"/>
                    <a:pt x="432" y="366"/>
                  </a:cubicBezTo>
                  <a:cubicBezTo>
                    <a:pt x="433" y="365"/>
                    <a:pt x="433" y="365"/>
                    <a:pt x="433" y="365"/>
                  </a:cubicBezTo>
                  <a:cubicBezTo>
                    <a:pt x="434" y="365"/>
                    <a:pt x="434" y="365"/>
                    <a:pt x="438" y="364"/>
                  </a:cubicBezTo>
                  <a:cubicBezTo>
                    <a:pt x="442" y="365"/>
                    <a:pt x="442" y="365"/>
                    <a:pt x="442" y="365"/>
                  </a:cubicBezTo>
                  <a:cubicBezTo>
                    <a:pt x="446" y="367"/>
                    <a:pt x="448" y="368"/>
                    <a:pt x="449" y="373"/>
                  </a:cubicBezTo>
                  <a:cubicBezTo>
                    <a:pt x="443" y="374"/>
                    <a:pt x="444" y="374"/>
                    <a:pt x="442" y="374"/>
                  </a:cubicBezTo>
                  <a:lnTo>
                    <a:pt x="441" y="375"/>
                  </a:lnTo>
                  <a:close/>
                  <a:moveTo>
                    <a:pt x="511" y="370"/>
                  </a:moveTo>
                  <a:cubicBezTo>
                    <a:pt x="514" y="372"/>
                    <a:pt x="514" y="372"/>
                    <a:pt x="514" y="372"/>
                  </a:cubicBezTo>
                  <a:cubicBezTo>
                    <a:pt x="517" y="371"/>
                    <a:pt x="517" y="371"/>
                    <a:pt x="517" y="371"/>
                  </a:cubicBezTo>
                  <a:cubicBezTo>
                    <a:pt x="526" y="371"/>
                    <a:pt x="522" y="373"/>
                    <a:pt x="532" y="371"/>
                  </a:cubicBezTo>
                  <a:cubicBezTo>
                    <a:pt x="533" y="372"/>
                    <a:pt x="533" y="372"/>
                    <a:pt x="533" y="372"/>
                  </a:cubicBezTo>
                  <a:cubicBezTo>
                    <a:pt x="535" y="373"/>
                    <a:pt x="535" y="373"/>
                    <a:pt x="535" y="373"/>
                  </a:cubicBezTo>
                  <a:cubicBezTo>
                    <a:pt x="536" y="375"/>
                    <a:pt x="536" y="374"/>
                    <a:pt x="537" y="377"/>
                  </a:cubicBezTo>
                  <a:cubicBezTo>
                    <a:pt x="535" y="379"/>
                    <a:pt x="535" y="379"/>
                    <a:pt x="535" y="379"/>
                  </a:cubicBezTo>
                  <a:cubicBezTo>
                    <a:pt x="533" y="387"/>
                    <a:pt x="533" y="387"/>
                    <a:pt x="533" y="387"/>
                  </a:cubicBezTo>
                  <a:cubicBezTo>
                    <a:pt x="532" y="387"/>
                    <a:pt x="532" y="387"/>
                    <a:pt x="532" y="387"/>
                  </a:cubicBezTo>
                  <a:cubicBezTo>
                    <a:pt x="530" y="387"/>
                    <a:pt x="530" y="387"/>
                    <a:pt x="530" y="387"/>
                  </a:cubicBezTo>
                  <a:cubicBezTo>
                    <a:pt x="529" y="388"/>
                    <a:pt x="529" y="388"/>
                    <a:pt x="529" y="388"/>
                  </a:cubicBezTo>
                  <a:cubicBezTo>
                    <a:pt x="521" y="387"/>
                    <a:pt x="526" y="387"/>
                    <a:pt x="505" y="386"/>
                  </a:cubicBezTo>
                  <a:cubicBezTo>
                    <a:pt x="504" y="385"/>
                    <a:pt x="503" y="382"/>
                    <a:pt x="502" y="381"/>
                  </a:cubicBezTo>
                  <a:cubicBezTo>
                    <a:pt x="502" y="379"/>
                    <a:pt x="502" y="379"/>
                    <a:pt x="502" y="379"/>
                  </a:cubicBezTo>
                  <a:cubicBezTo>
                    <a:pt x="502" y="376"/>
                    <a:pt x="502" y="377"/>
                    <a:pt x="503" y="375"/>
                  </a:cubicBezTo>
                  <a:cubicBezTo>
                    <a:pt x="503" y="374"/>
                    <a:pt x="503" y="374"/>
                    <a:pt x="503" y="374"/>
                  </a:cubicBezTo>
                  <a:cubicBezTo>
                    <a:pt x="508" y="371"/>
                    <a:pt x="508" y="371"/>
                    <a:pt x="508" y="371"/>
                  </a:cubicBezTo>
                  <a:cubicBezTo>
                    <a:pt x="511" y="370"/>
                    <a:pt x="511" y="370"/>
                    <a:pt x="511" y="370"/>
                  </a:cubicBezTo>
                  <a:close/>
                  <a:moveTo>
                    <a:pt x="409" y="404"/>
                  </a:moveTo>
                  <a:cubicBezTo>
                    <a:pt x="407" y="405"/>
                    <a:pt x="407" y="405"/>
                    <a:pt x="407" y="405"/>
                  </a:cubicBezTo>
                  <a:cubicBezTo>
                    <a:pt x="403" y="402"/>
                    <a:pt x="404" y="403"/>
                    <a:pt x="401" y="402"/>
                  </a:cubicBezTo>
                  <a:cubicBezTo>
                    <a:pt x="398" y="395"/>
                    <a:pt x="397" y="391"/>
                    <a:pt x="395" y="384"/>
                  </a:cubicBezTo>
                  <a:cubicBezTo>
                    <a:pt x="394" y="382"/>
                    <a:pt x="394" y="382"/>
                    <a:pt x="394" y="382"/>
                  </a:cubicBezTo>
                  <a:cubicBezTo>
                    <a:pt x="394" y="379"/>
                    <a:pt x="394" y="380"/>
                    <a:pt x="392" y="374"/>
                  </a:cubicBezTo>
                  <a:cubicBezTo>
                    <a:pt x="392" y="373"/>
                    <a:pt x="392" y="373"/>
                    <a:pt x="392" y="373"/>
                  </a:cubicBezTo>
                  <a:cubicBezTo>
                    <a:pt x="394" y="372"/>
                    <a:pt x="394" y="372"/>
                    <a:pt x="394" y="372"/>
                  </a:cubicBezTo>
                  <a:cubicBezTo>
                    <a:pt x="397" y="373"/>
                    <a:pt x="397" y="373"/>
                    <a:pt x="397" y="373"/>
                  </a:cubicBezTo>
                  <a:cubicBezTo>
                    <a:pt x="400" y="376"/>
                    <a:pt x="402" y="380"/>
                    <a:pt x="404" y="385"/>
                  </a:cubicBezTo>
                  <a:cubicBezTo>
                    <a:pt x="404" y="388"/>
                    <a:pt x="404" y="388"/>
                    <a:pt x="404" y="390"/>
                  </a:cubicBezTo>
                  <a:cubicBezTo>
                    <a:pt x="406" y="390"/>
                    <a:pt x="406" y="390"/>
                    <a:pt x="406" y="390"/>
                  </a:cubicBezTo>
                  <a:cubicBezTo>
                    <a:pt x="409" y="394"/>
                    <a:pt x="409" y="394"/>
                    <a:pt x="409" y="394"/>
                  </a:cubicBezTo>
                  <a:cubicBezTo>
                    <a:pt x="410" y="398"/>
                    <a:pt x="410" y="399"/>
                    <a:pt x="410" y="403"/>
                  </a:cubicBezTo>
                  <a:cubicBezTo>
                    <a:pt x="409" y="404"/>
                    <a:pt x="409" y="404"/>
                    <a:pt x="409" y="404"/>
                  </a:cubicBezTo>
                  <a:close/>
                  <a:moveTo>
                    <a:pt x="574" y="397"/>
                  </a:moveTo>
                  <a:cubicBezTo>
                    <a:pt x="571" y="400"/>
                    <a:pt x="571" y="400"/>
                    <a:pt x="571" y="400"/>
                  </a:cubicBezTo>
                  <a:cubicBezTo>
                    <a:pt x="570" y="400"/>
                    <a:pt x="570" y="400"/>
                    <a:pt x="570" y="400"/>
                  </a:cubicBezTo>
                  <a:cubicBezTo>
                    <a:pt x="561" y="394"/>
                    <a:pt x="561" y="394"/>
                    <a:pt x="561" y="394"/>
                  </a:cubicBezTo>
                  <a:cubicBezTo>
                    <a:pt x="559" y="391"/>
                    <a:pt x="559" y="391"/>
                    <a:pt x="559" y="391"/>
                  </a:cubicBezTo>
                  <a:cubicBezTo>
                    <a:pt x="559" y="388"/>
                    <a:pt x="559" y="384"/>
                    <a:pt x="559" y="380"/>
                  </a:cubicBezTo>
                  <a:cubicBezTo>
                    <a:pt x="560" y="379"/>
                    <a:pt x="560" y="379"/>
                    <a:pt x="560" y="379"/>
                  </a:cubicBezTo>
                  <a:cubicBezTo>
                    <a:pt x="561" y="378"/>
                    <a:pt x="561" y="378"/>
                    <a:pt x="561" y="378"/>
                  </a:cubicBezTo>
                  <a:cubicBezTo>
                    <a:pt x="563" y="377"/>
                    <a:pt x="563" y="377"/>
                    <a:pt x="563" y="377"/>
                  </a:cubicBezTo>
                  <a:cubicBezTo>
                    <a:pt x="567" y="378"/>
                    <a:pt x="567" y="379"/>
                    <a:pt x="570" y="381"/>
                  </a:cubicBezTo>
                  <a:cubicBezTo>
                    <a:pt x="575" y="387"/>
                    <a:pt x="574" y="385"/>
                    <a:pt x="575" y="389"/>
                  </a:cubicBezTo>
                  <a:cubicBezTo>
                    <a:pt x="576" y="391"/>
                    <a:pt x="576" y="392"/>
                    <a:pt x="575" y="395"/>
                  </a:cubicBezTo>
                  <a:cubicBezTo>
                    <a:pt x="575" y="397"/>
                    <a:pt x="574" y="397"/>
                    <a:pt x="574" y="397"/>
                  </a:cubicBezTo>
                  <a:close/>
                  <a:moveTo>
                    <a:pt x="285" y="393"/>
                  </a:moveTo>
                  <a:cubicBezTo>
                    <a:pt x="286" y="395"/>
                    <a:pt x="286" y="395"/>
                    <a:pt x="286" y="395"/>
                  </a:cubicBezTo>
                  <a:cubicBezTo>
                    <a:pt x="286" y="395"/>
                    <a:pt x="286" y="395"/>
                    <a:pt x="286" y="395"/>
                  </a:cubicBezTo>
                  <a:cubicBezTo>
                    <a:pt x="286" y="396"/>
                    <a:pt x="286" y="396"/>
                    <a:pt x="286" y="396"/>
                  </a:cubicBezTo>
                  <a:cubicBezTo>
                    <a:pt x="284" y="398"/>
                    <a:pt x="286" y="397"/>
                    <a:pt x="278" y="402"/>
                  </a:cubicBezTo>
                  <a:cubicBezTo>
                    <a:pt x="277" y="404"/>
                    <a:pt x="277" y="404"/>
                    <a:pt x="277" y="404"/>
                  </a:cubicBezTo>
                  <a:cubicBezTo>
                    <a:pt x="277" y="406"/>
                    <a:pt x="277" y="406"/>
                    <a:pt x="277" y="406"/>
                  </a:cubicBezTo>
                  <a:cubicBezTo>
                    <a:pt x="280" y="410"/>
                    <a:pt x="279" y="409"/>
                    <a:pt x="282" y="412"/>
                  </a:cubicBezTo>
                  <a:cubicBezTo>
                    <a:pt x="283" y="414"/>
                    <a:pt x="283" y="414"/>
                    <a:pt x="283" y="414"/>
                  </a:cubicBezTo>
                  <a:cubicBezTo>
                    <a:pt x="281" y="415"/>
                    <a:pt x="281" y="415"/>
                    <a:pt x="281" y="415"/>
                  </a:cubicBezTo>
                  <a:cubicBezTo>
                    <a:pt x="279" y="415"/>
                    <a:pt x="279" y="415"/>
                    <a:pt x="279" y="415"/>
                  </a:cubicBezTo>
                  <a:cubicBezTo>
                    <a:pt x="278" y="415"/>
                    <a:pt x="278" y="415"/>
                    <a:pt x="278" y="415"/>
                  </a:cubicBezTo>
                  <a:cubicBezTo>
                    <a:pt x="278" y="416"/>
                    <a:pt x="278" y="416"/>
                    <a:pt x="278" y="416"/>
                  </a:cubicBezTo>
                  <a:cubicBezTo>
                    <a:pt x="278" y="417"/>
                    <a:pt x="278" y="417"/>
                    <a:pt x="278" y="417"/>
                  </a:cubicBezTo>
                  <a:cubicBezTo>
                    <a:pt x="281" y="423"/>
                    <a:pt x="280" y="422"/>
                    <a:pt x="281" y="424"/>
                  </a:cubicBezTo>
                  <a:cubicBezTo>
                    <a:pt x="281" y="425"/>
                    <a:pt x="281" y="425"/>
                    <a:pt x="281" y="425"/>
                  </a:cubicBezTo>
                  <a:cubicBezTo>
                    <a:pt x="280" y="427"/>
                    <a:pt x="279" y="428"/>
                    <a:pt x="278" y="430"/>
                  </a:cubicBezTo>
                  <a:cubicBezTo>
                    <a:pt x="274" y="432"/>
                    <a:pt x="276" y="431"/>
                    <a:pt x="269" y="434"/>
                  </a:cubicBezTo>
                  <a:cubicBezTo>
                    <a:pt x="269" y="438"/>
                    <a:pt x="270" y="440"/>
                    <a:pt x="267" y="445"/>
                  </a:cubicBezTo>
                  <a:cubicBezTo>
                    <a:pt x="267" y="446"/>
                    <a:pt x="267" y="446"/>
                    <a:pt x="267" y="446"/>
                  </a:cubicBezTo>
                  <a:cubicBezTo>
                    <a:pt x="265" y="446"/>
                    <a:pt x="265" y="446"/>
                    <a:pt x="265" y="446"/>
                  </a:cubicBezTo>
                  <a:cubicBezTo>
                    <a:pt x="264" y="446"/>
                    <a:pt x="264" y="446"/>
                    <a:pt x="264" y="446"/>
                  </a:cubicBezTo>
                  <a:cubicBezTo>
                    <a:pt x="260" y="443"/>
                    <a:pt x="260" y="444"/>
                    <a:pt x="258" y="440"/>
                  </a:cubicBezTo>
                  <a:cubicBezTo>
                    <a:pt x="257" y="434"/>
                    <a:pt x="260" y="426"/>
                    <a:pt x="260" y="422"/>
                  </a:cubicBezTo>
                  <a:cubicBezTo>
                    <a:pt x="260" y="421"/>
                    <a:pt x="260" y="421"/>
                    <a:pt x="260" y="421"/>
                  </a:cubicBezTo>
                  <a:cubicBezTo>
                    <a:pt x="259" y="421"/>
                    <a:pt x="259" y="421"/>
                    <a:pt x="259" y="421"/>
                  </a:cubicBezTo>
                  <a:cubicBezTo>
                    <a:pt x="257" y="422"/>
                    <a:pt x="257" y="422"/>
                    <a:pt x="256" y="423"/>
                  </a:cubicBezTo>
                  <a:cubicBezTo>
                    <a:pt x="255" y="424"/>
                    <a:pt x="255" y="424"/>
                    <a:pt x="255" y="424"/>
                  </a:cubicBezTo>
                  <a:cubicBezTo>
                    <a:pt x="253" y="429"/>
                    <a:pt x="254" y="428"/>
                    <a:pt x="253" y="433"/>
                  </a:cubicBezTo>
                  <a:cubicBezTo>
                    <a:pt x="251" y="434"/>
                    <a:pt x="251" y="434"/>
                    <a:pt x="251" y="434"/>
                  </a:cubicBezTo>
                  <a:cubicBezTo>
                    <a:pt x="250" y="434"/>
                    <a:pt x="250" y="434"/>
                    <a:pt x="250" y="434"/>
                  </a:cubicBezTo>
                  <a:cubicBezTo>
                    <a:pt x="249" y="435"/>
                    <a:pt x="249" y="435"/>
                    <a:pt x="249" y="435"/>
                  </a:cubicBezTo>
                  <a:cubicBezTo>
                    <a:pt x="249" y="436"/>
                    <a:pt x="249" y="436"/>
                    <a:pt x="249" y="436"/>
                  </a:cubicBezTo>
                  <a:cubicBezTo>
                    <a:pt x="249" y="437"/>
                    <a:pt x="249" y="437"/>
                    <a:pt x="249" y="437"/>
                  </a:cubicBezTo>
                  <a:cubicBezTo>
                    <a:pt x="251" y="439"/>
                    <a:pt x="251" y="439"/>
                    <a:pt x="251" y="439"/>
                  </a:cubicBezTo>
                  <a:cubicBezTo>
                    <a:pt x="251" y="442"/>
                    <a:pt x="251" y="442"/>
                    <a:pt x="251" y="443"/>
                  </a:cubicBezTo>
                  <a:cubicBezTo>
                    <a:pt x="247" y="449"/>
                    <a:pt x="249" y="446"/>
                    <a:pt x="247" y="452"/>
                  </a:cubicBezTo>
                  <a:cubicBezTo>
                    <a:pt x="246" y="453"/>
                    <a:pt x="246" y="453"/>
                    <a:pt x="246" y="453"/>
                  </a:cubicBezTo>
                  <a:cubicBezTo>
                    <a:pt x="245" y="453"/>
                    <a:pt x="245" y="453"/>
                    <a:pt x="245" y="453"/>
                  </a:cubicBezTo>
                  <a:cubicBezTo>
                    <a:pt x="241" y="447"/>
                    <a:pt x="242" y="447"/>
                    <a:pt x="241" y="443"/>
                  </a:cubicBezTo>
                  <a:cubicBezTo>
                    <a:pt x="240" y="444"/>
                    <a:pt x="240" y="444"/>
                    <a:pt x="240" y="444"/>
                  </a:cubicBezTo>
                  <a:cubicBezTo>
                    <a:pt x="239" y="446"/>
                    <a:pt x="239" y="446"/>
                    <a:pt x="239" y="446"/>
                  </a:cubicBezTo>
                  <a:cubicBezTo>
                    <a:pt x="239" y="450"/>
                    <a:pt x="240" y="448"/>
                    <a:pt x="240" y="452"/>
                  </a:cubicBezTo>
                  <a:cubicBezTo>
                    <a:pt x="238" y="454"/>
                    <a:pt x="238" y="454"/>
                    <a:pt x="238" y="454"/>
                  </a:cubicBezTo>
                  <a:cubicBezTo>
                    <a:pt x="239" y="454"/>
                    <a:pt x="239" y="454"/>
                    <a:pt x="239" y="454"/>
                  </a:cubicBezTo>
                  <a:cubicBezTo>
                    <a:pt x="241" y="457"/>
                    <a:pt x="241" y="457"/>
                    <a:pt x="241" y="457"/>
                  </a:cubicBezTo>
                  <a:cubicBezTo>
                    <a:pt x="241" y="458"/>
                    <a:pt x="241" y="458"/>
                    <a:pt x="241" y="460"/>
                  </a:cubicBezTo>
                  <a:cubicBezTo>
                    <a:pt x="240" y="460"/>
                    <a:pt x="240" y="460"/>
                    <a:pt x="240" y="460"/>
                  </a:cubicBezTo>
                  <a:cubicBezTo>
                    <a:pt x="239" y="463"/>
                    <a:pt x="239" y="463"/>
                    <a:pt x="236" y="466"/>
                  </a:cubicBezTo>
                  <a:cubicBezTo>
                    <a:pt x="234" y="466"/>
                    <a:pt x="234" y="466"/>
                    <a:pt x="234" y="466"/>
                  </a:cubicBezTo>
                  <a:cubicBezTo>
                    <a:pt x="231" y="467"/>
                    <a:pt x="231" y="467"/>
                    <a:pt x="231" y="467"/>
                  </a:cubicBezTo>
                  <a:cubicBezTo>
                    <a:pt x="231" y="467"/>
                    <a:pt x="231" y="467"/>
                    <a:pt x="231" y="467"/>
                  </a:cubicBezTo>
                  <a:cubicBezTo>
                    <a:pt x="230" y="463"/>
                    <a:pt x="230" y="464"/>
                    <a:pt x="229" y="459"/>
                  </a:cubicBezTo>
                  <a:cubicBezTo>
                    <a:pt x="228" y="457"/>
                    <a:pt x="228" y="457"/>
                    <a:pt x="228" y="457"/>
                  </a:cubicBezTo>
                  <a:cubicBezTo>
                    <a:pt x="228" y="455"/>
                    <a:pt x="227" y="453"/>
                    <a:pt x="227" y="451"/>
                  </a:cubicBezTo>
                  <a:cubicBezTo>
                    <a:pt x="226" y="451"/>
                    <a:pt x="226" y="451"/>
                    <a:pt x="226" y="451"/>
                  </a:cubicBezTo>
                  <a:cubicBezTo>
                    <a:pt x="226" y="451"/>
                    <a:pt x="226" y="451"/>
                    <a:pt x="226" y="451"/>
                  </a:cubicBezTo>
                  <a:cubicBezTo>
                    <a:pt x="225" y="451"/>
                    <a:pt x="225" y="451"/>
                    <a:pt x="225" y="451"/>
                  </a:cubicBezTo>
                  <a:cubicBezTo>
                    <a:pt x="224" y="458"/>
                    <a:pt x="224" y="458"/>
                    <a:pt x="224" y="458"/>
                  </a:cubicBezTo>
                  <a:cubicBezTo>
                    <a:pt x="222" y="460"/>
                    <a:pt x="222" y="460"/>
                    <a:pt x="222" y="460"/>
                  </a:cubicBezTo>
                  <a:cubicBezTo>
                    <a:pt x="221" y="460"/>
                    <a:pt x="221" y="460"/>
                    <a:pt x="221" y="460"/>
                  </a:cubicBezTo>
                  <a:cubicBezTo>
                    <a:pt x="219" y="460"/>
                    <a:pt x="219" y="460"/>
                    <a:pt x="219" y="460"/>
                  </a:cubicBezTo>
                  <a:cubicBezTo>
                    <a:pt x="216" y="458"/>
                    <a:pt x="216" y="458"/>
                    <a:pt x="216" y="458"/>
                  </a:cubicBezTo>
                  <a:cubicBezTo>
                    <a:pt x="214" y="457"/>
                    <a:pt x="214" y="457"/>
                    <a:pt x="214" y="457"/>
                  </a:cubicBezTo>
                  <a:cubicBezTo>
                    <a:pt x="212" y="458"/>
                    <a:pt x="212" y="458"/>
                    <a:pt x="212" y="458"/>
                  </a:cubicBezTo>
                  <a:cubicBezTo>
                    <a:pt x="211" y="460"/>
                    <a:pt x="210" y="461"/>
                    <a:pt x="209" y="462"/>
                  </a:cubicBezTo>
                  <a:cubicBezTo>
                    <a:pt x="207" y="461"/>
                    <a:pt x="207" y="461"/>
                    <a:pt x="207" y="461"/>
                  </a:cubicBezTo>
                  <a:cubicBezTo>
                    <a:pt x="206" y="459"/>
                    <a:pt x="206" y="459"/>
                    <a:pt x="206" y="458"/>
                  </a:cubicBezTo>
                  <a:cubicBezTo>
                    <a:pt x="206" y="457"/>
                    <a:pt x="206" y="457"/>
                    <a:pt x="206" y="457"/>
                  </a:cubicBezTo>
                  <a:cubicBezTo>
                    <a:pt x="207" y="455"/>
                    <a:pt x="207" y="455"/>
                    <a:pt x="207" y="455"/>
                  </a:cubicBezTo>
                  <a:cubicBezTo>
                    <a:pt x="207" y="455"/>
                    <a:pt x="207" y="455"/>
                    <a:pt x="207" y="455"/>
                  </a:cubicBezTo>
                  <a:cubicBezTo>
                    <a:pt x="206" y="453"/>
                    <a:pt x="206" y="453"/>
                    <a:pt x="206" y="453"/>
                  </a:cubicBezTo>
                  <a:cubicBezTo>
                    <a:pt x="206" y="453"/>
                    <a:pt x="206" y="453"/>
                    <a:pt x="206" y="453"/>
                  </a:cubicBezTo>
                  <a:cubicBezTo>
                    <a:pt x="206" y="452"/>
                    <a:pt x="206" y="452"/>
                    <a:pt x="206" y="452"/>
                  </a:cubicBezTo>
                  <a:cubicBezTo>
                    <a:pt x="206" y="451"/>
                    <a:pt x="206" y="451"/>
                    <a:pt x="206" y="451"/>
                  </a:cubicBezTo>
                  <a:cubicBezTo>
                    <a:pt x="206" y="451"/>
                    <a:pt x="206" y="451"/>
                    <a:pt x="206" y="451"/>
                  </a:cubicBezTo>
                  <a:cubicBezTo>
                    <a:pt x="205" y="452"/>
                    <a:pt x="204" y="452"/>
                    <a:pt x="203" y="453"/>
                  </a:cubicBezTo>
                  <a:cubicBezTo>
                    <a:pt x="204" y="449"/>
                    <a:pt x="206" y="444"/>
                    <a:pt x="208" y="441"/>
                  </a:cubicBezTo>
                  <a:cubicBezTo>
                    <a:pt x="209" y="440"/>
                    <a:pt x="209" y="440"/>
                    <a:pt x="209" y="440"/>
                  </a:cubicBezTo>
                  <a:cubicBezTo>
                    <a:pt x="217" y="438"/>
                    <a:pt x="217" y="438"/>
                    <a:pt x="217" y="438"/>
                  </a:cubicBezTo>
                  <a:cubicBezTo>
                    <a:pt x="218" y="438"/>
                    <a:pt x="218" y="438"/>
                    <a:pt x="218" y="438"/>
                  </a:cubicBezTo>
                  <a:cubicBezTo>
                    <a:pt x="224" y="425"/>
                    <a:pt x="222" y="428"/>
                    <a:pt x="230" y="421"/>
                  </a:cubicBezTo>
                  <a:cubicBezTo>
                    <a:pt x="231" y="420"/>
                    <a:pt x="231" y="419"/>
                    <a:pt x="231" y="417"/>
                  </a:cubicBezTo>
                  <a:cubicBezTo>
                    <a:pt x="234" y="412"/>
                    <a:pt x="242" y="400"/>
                    <a:pt x="246" y="396"/>
                  </a:cubicBezTo>
                  <a:cubicBezTo>
                    <a:pt x="250" y="394"/>
                    <a:pt x="247" y="395"/>
                    <a:pt x="258" y="392"/>
                  </a:cubicBezTo>
                  <a:cubicBezTo>
                    <a:pt x="264" y="395"/>
                    <a:pt x="264" y="395"/>
                    <a:pt x="264" y="395"/>
                  </a:cubicBezTo>
                  <a:cubicBezTo>
                    <a:pt x="266" y="395"/>
                    <a:pt x="266" y="395"/>
                    <a:pt x="266" y="395"/>
                  </a:cubicBezTo>
                  <a:cubicBezTo>
                    <a:pt x="267" y="394"/>
                    <a:pt x="267" y="394"/>
                    <a:pt x="267" y="394"/>
                  </a:cubicBezTo>
                  <a:cubicBezTo>
                    <a:pt x="267" y="393"/>
                    <a:pt x="267" y="393"/>
                    <a:pt x="267" y="393"/>
                  </a:cubicBezTo>
                  <a:cubicBezTo>
                    <a:pt x="268" y="393"/>
                    <a:pt x="268" y="393"/>
                    <a:pt x="268" y="393"/>
                  </a:cubicBezTo>
                  <a:cubicBezTo>
                    <a:pt x="271" y="394"/>
                    <a:pt x="271" y="394"/>
                    <a:pt x="271" y="394"/>
                  </a:cubicBezTo>
                  <a:cubicBezTo>
                    <a:pt x="271" y="393"/>
                    <a:pt x="271" y="393"/>
                    <a:pt x="271" y="393"/>
                  </a:cubicBezTo>
                  <a:cubicBezTo>
                    <a:pt x="272" y="392"/>
                    <a:pt x="272" y="392"/>
                    <a:pt x="272" y="392"/>
                  </a:cubicBezTo>
                  <a:cubicBezTo>
                    <a:pt x="272" y="391"/>
                    <a:pt x="272" y="391"/>
                    <a:pt x="272" y="391"/>
                  </a:cubicBezTo>
                  <a:cubicBezTo>
                    <a:pt x="269" y="389"/>
                    <a:pt x="269" y="389"/>
                    <a:pt x="269" y="389"/>
                  </a:cubicBezTo>
                  <a:cubicBezTo>
                    <a:pt x="269" y="388"/>
                    <a:pt x="269" y="388"/>
                    <a:pt x="269" y="388"/>
                  </a:cubicBezTo>
                  <a:cubicBezTo>
                    <a:pt x="269" y="387"/>
                    <a:pt x="269" y="387"/>
                    <a:pt x="269" y="387"/>
                  </a:cubicBezTo>
                  <a:cubicBezTo>
                    <a:pt x="270" y="385"/>
                    <a:pt x="270" y="385"/>
                    <a:pt x="270" y="385"/>
                  </a:cubicBezTo>
                  <a:cubicBezTo>
                    <a:pt x="271" y="384"/>
                    <a:pt x="271" y="384"/>
                    <a:pt x="271" y="384"/>
                  </a:cubicBezTo>
                  <a:cubicBezTo>
                    <a:pt x="275" y="383"/>
                    <a:pt x="275" y="383"/>
                    <a:pt x="275" y="383"/>
                  </a:cubicBezTo>
                  <a:cubicBezTo>
                    <a:pt x="276" y="383"/>
                    <a:pt x="276" y="383"/>
                    <a:pt x="276" y="383"/>
                  </a:cubicBezTo>
                  <a:cubicBezTo>
                    <a:pt x="276" y="383"/>
                    <a:pt x="283" y="390"/>
                    <a:pt x="285" y="393"/>
                  </a:cubicBezTo>
                  <a:close/>
                  <a:moveTo>
                    <a:pt x="524" y="415"/>
                  </a:moveTo>
                  <a:cubicBezTo>
                    <a:pt x="526" y="416"/>
                    <a:pt x="526" y="416"/>
                    <a:pt x="526" y="416"/>
                  </a:cubicBezTo>
                  <a:cubicBezTo>
                    <a:pt x="528" y="415"/>
                    <a:pt x="528" y="415"/>
                    <a:pt x="528" y="415"/>
                  </a:cubicBezTo>
                  <a:cubicBezTo>
                    <a:pt x="529" y="415"/>
                    <a:pt x="529" y="415"/>
                    <a:pt x="529" y="415"/>
                  </a:cubicBezTo>
                  <a:cubicBezTo>
                    <a:pt x="531" y="417"/>
                    <a:pt x="536" y="422"/>
                    <a:pt x="536" y="422"/>
                  </a:cubicBezTo>
                  <a:cubicBezTo>
                    <a:pt x="537" y="427"/>
                    <a:pt x="536" y="427"/>
                    <a:pt x="535" y="432"/>
                  </a:cubicBezTo>
                  <a:cubicBezTo>
                    <a:pt x="533" y="435"/>
                    <a:pt x="533" y="435"/>
                    <a:pt x="533" y="438"/>
                  </a:cubicBezTo>
                  <a:cubicBezTo>
                    <a:pt x="534" y="436"/>
                    <a:pt x="537" y="432"/>
                    <a:pt x="539" y="430"/>
                  </a:cubicBezTo>
                  <a:cubicBezTo>
                    <a:pt x="542" y="430"/>
                    <a:pt x="542" y="430"/>
                    <a:pt x="542" y="430"/>
                  </a:cubicBezTo>
                  <a:cubicBezTo>
                    <a:pt x="546" y="430"/>
                    <a:pt x="546" y="430"/>
                    <a:pt x="546" y="430"/>
                  </a:cubicBezTo>
                  <a:cubicBezTo>
                    <a:pt x="552" y="427"/>
                    <a:pt x="552" y="427"/>
                    <a:pt x="552" y="427"/>
                  </a:cubicBezTo>
                  <a:cubicBezTo>
                    <a:pt x="555" y="426"/>
                    <a:pt x="554" y="426"/>
                    <a:pt x="558" y="427"/>
                  </a:cubicBezTo>
                  <a:cubicBezTo>
                    <a:pt x="560" y="428"/>
                    <a:pt x="560" y="428"/>
                    <a:pt x="560" y="428"/>
                  </a:cubicBezTo>
                  <a:cubicBezTo>
                    <a:pt x="565" y="432"/>
                    <a:pt x="563" y="431"/>
                    <a:pt x="565" y="433"/>
                  </a:cubicBezTo>
                  <a:cubicBezTo>
                    <a:pt x="566" y="435"/>
                    <a:pt x="566" y="435"/>
                    <a:pt x="566" y="435"/>
                  </a:cubicBezTo>
                  <a:cubicBezTo>
                    <a:pt x="566" y="436"/>
                    <a:pt x="566" y="436"/>
                    <a:pt x="566" y="436"/>
                  </a:cubicBezTo>
                  <a:cubicBezTo>
                    <a:pt x="565" y="437"/>
                    <a:pt x="565" y="437"/>
                    <a:pt x="565" y="437"/>
                  </a:cubicBezTo>
                  <a:cubicBezTo>
                    <a:pt x="562" y="436"/>
                    <a:pt x="564" y="436"/>
                    <a:pt x="558" y="435"/>
                  </a:cubicBezTo>
                  <a:cubicBezTo>
                    <a:pt x="557" y="435"/>
                    <a:pt x="557" y="435"/>
                    <a:pt x="557" y="435"/>
                  </a:cubicBezTo>
                  <a:cubicBezTo>
                    <a:pt x="557" y="435"/>
                    <a:pt x="557" y="435"/>
                    <a:pt x="557" y="435"/>
                  </a:cubicBezTo>
                  <a:cubicBezTo>
                    <a:pt x="556" y="435"/>
                    <a:pt x="556" y="435"/>
                    <a:pt x="556" y="435"/>
                  </a:cubicBezTo>
                  <a:cubicBezTo>
                    <a:pt x="556" y="438"/>
                    <a:pt x="556" y="438"/>
                    <a:pt x="556" y="438"/>
                  </a:cubicBezTo>
                  <a:cubicBezTo>
                    <a:pt x="557" y="438"/>
                    <a:pt x="557" y="438"/>
                    <a:pt x="557" y="438"/>
                  </a:cubicBezTo>
                  <a:cubicBezTo>
                    <a:pt x="563" y="438"/>
                    <a:pt x="563" y="438"/>
                    <a:pt x="563" y="438"/>
                  </a:cubicBezTo>
                  <a:cubicBezTo>
                    <a:pt x="580" y="445"/>
                    <a:pt x="580" y="445"/>
                    <a:pt x="580" y="445"/>
                  </a:cubicBezTo>
                  <a:cubicBezTo>
                    <a:pt x="581" y="447"/>
                    <a:pt x="581" y="447"/>
                    <a:pt x="581" y="447"/>
                  </a:cubicBezTo>
                  <a:cubicBezTo>
                    <a:pt x="581" y="448"/>
                    <a:pt x="581" y="448"/>
                    <a:pt x="581" y="448"/>
                  </a:cubicBezTo>
                  <a:cubicBezTo>
                    <a:pt x="580" y="449"/>
                    <a:pt x="580" y="449"/>
                    <a:pt x="579" y="450"/>
                  </a:cubicBezTo>
                  <a:cubicBezTo>
                    <a:pt x="569" y="452"/>
                    <a:pt x="569" y="452"/>
                    <a:pt x="569" y="452"/>
                  </a:cubicBezTo>
                  <a:cubicBezTo>
                    <a:pt x="562" y="450"/>
                    <a:pt x="564" y="451"/>
                    <a:pt x="558" y="448"/>
                  </a:cubicBezTo>
                  <a:cubicBezTo>
                    <a:pt x="556" y="449"/>
                    <a:pt x="556" y="449"/>
                    <a:pt x="556" y="449"/>
                  </a:cubicBezTo>
                  <a:cubicBezTo>
                    <a:pt x="558" y="452"/>
                    <a:pt x="558" y="452"/>
                    <a:pt x="558" y="452"/>
                  </a:cubicBezTo>
                  <a:cubicBezTo>
                    <a:pt x="561" y="452"/>
                    <a:pt x="561" y="452"/>
                    <a:pt x="561" y="452"/>
                  </a:cubicBezTo>
                  <a:cubicBezTo>
                    <a:pt x="563" y="454"/>
                    <a:pt x="563" y="454"/>
                    <a:pt x="563" y="454"/>
                  </a:cubicBezTo>
                  <a:cubicBezTo>
                    <a:pt x="564" y="455"/>
                    <a:pt x="564" y="455"/>
                    <a:pt x="564" y="455"/>
                  </a:cubicBezTo>
                  <a:cubicBezTo>
                    <a:pt x="569" y="457"/>
                    <a:pt x="569" y="457"/>
                    <a:pt x="569" y="457"/>
                  </a:cubicBezTo>
                  <a:cubicBezTo>
                    <a:pt x="571" y="458"/>
                    <a:pt x="571" y="458"/>
                    <a:pt x="572" y="460"/>
                  </a:cubicBezTo>
                  <a:cubicBezTo>
                    <a:pt x="573" y="461"/>
                    <a:pt x="573" y="461"/>
                    <a:pt x="573" y="461"/>
                  </a:cubicBezTo>
                  <a:cubicBezTo>
                    <a:pt x="575" y="463"/>
                    <a:pt x="575" y="463"/>
                    <a:pt x="575" y="463"/>
                  </a:cubicBezTo>
                  <a:cubicBezTo>
                    <a:pt x="576" y="466"/>
                    <a:pt x="576" y="466"/>
                    <a:pt x="576" y="466"/>
                  </a:cubicBezTo>
                  <a:cubicBezTo>
                    <a:pt x="576" y="466"/>
                    <a:pt x="576" y="466"/>
                    <a:pt x="576" y="466"/>
                  </a:cubicBezTo>
                  <a:cubicBezTo>
                    <a:pt x="578" y="466"/>
                    <a:pt x="578" y="466"/>
                    <a:pt x="578" y="466"/>
                  </a:cubicBezTo>
                  <a:cubicBezTo>
                    <a:pt x="580" y="468"/>
                    <a:pt x="580" y="468"/>
                    <a:pt x="581" y="470"/>
                  </a:cubicBezTo>
                  <a:cubicBezTo>
                    <a:pt x="581" y="471"/>
                    <a:pt x="581" y="471"/>
                    <a:pt x="581" y="471"/>
                  </a:cubicBezTo>
                  <a:cubicBezTo>
                    <a:pt x="580" y="473"/>
                    <a:pt x="581" y="472"/>
                    <a:pt x="579" y="475"/>
                  </a:cubicBezTo>
                  <a:cubicBezTo>
                    <a:pt x="576" y="478"/>
                    <a:pt x="576" y="478"/>
                    <a:pt x="576" y="478"/>
                  </a:cubicBezTo>
                  <a:cubicBezTo>
                    <a:pt x="576" y="479"/>
                    <a:pt x="576" y="479"/>
                    <a:pt x="576" y="479"/>
                  </a:cubicBezTo>
                  <a:cubicBezTo>
                    <a:pt x="580" y="479"/>
                    <a:pt x="580" y="479"/>
                    <a:pt x="580" y="479"/>
                  </a:cubicBezTo>
                  <a:cubicBezTo>
                    <a:pt x="580" y="479"/>
                    <a:pt x="580" y="479"/>
                    <a:pt x="580" y="479"/>
                  </a:cubicBezTo>
                  <a:cubicBezTo>
                    <a:pt x="584" y="484"/>
                    <a:pt x="584" y="484"/>
                    <a:pt x="584" y="484"/>
                  </a:cubicBezTo>
                  <a:cubicBezTo>
                    <a:pt x="585" y="484"/>
                    <a:pt x="585" y="484"/>
                    <a:pt x="585" y="484"/>
                  </a:cubicBezTo>
                  <a:cubicBezTo>
                    <a:pt x="585" y="483"/>
                    <a:pt x="585" y="483"/>
                    <a:pt x="585" y="483"/>
                  </a:cubicBezTo>
                  <a:cubicBezTo>
                    <a:pt x="586" y="482"/>
                    <a:pt x="586" y="482"/>
                    <a:pt x="586" y="482"/>
                  </a:cubicBezTo>
                  <a:cubicBezTo>
                    <a:pt x="585" y="480"/>
                    <a:pt x="586" y="481"/>
                    <a:pt x="585" y="478"/>
                  </a:cubicBezTo>
                  <a:cubicBezTo>
                    <a:pt x="585" y="476"/>
                    <a:pt x="585" y="476"/>
                    <a:pt x="585" y="476"/>
                  </a:cubicBezTo>
                  <a:cubicBezTo>
                    <a:pt x="586" y="475"/>
                    <a:pt x="586" y="475"/>
                    <a:pt x="586" y="475"/>
                  </a:cubicBezTo>
                  <a:cubicBezTo>
                    <a:pt x="587" y="475"/>
                    <a:pt x="587" y="475"/>
                    <a:pt x="587" y="475"/>
                  </a:cubicBezTo>
                  <a:cubicBezTo>
                    <a:pt x="587" y="475"/>
                    <a:pt x="587" y="475"/>
                    <a:pt x="587" y="475"/>
                  </a:cubicBezTo>
                  <a:cubicBezTo>
                    <a:pt x="588" y="475"/>
                    <a:pt x="588" y="475"/>
                    <a:pt x="588" y="475"/>
                  </a:cubicBezTo>
                  <a:cubicBezTo>
                    <a:pt x="592" y="481"/>
                    <a:pt x="592" y="481"/>
                    <a:pt x="592" y="481"/>
                  </a:cubicBezTo>
                  <a:cubicBezTo>
                    <a:pt x="598" y="478"/>
                    <a:pt x="598" y="478"/>
                    <a:pt x="598" y="478"/>
                  </a:cubicBezTo>
                  <a:cubicBezTo>
                    <a:pt x="599" y="480"/>
                    <a:pt x="599" y="480"/>
                    <a:pt x="599" y="480"/>
                  </a:cubicBezTo>
                  <a:cubicBezTo>
                    <a:pt x="599" y="482"/>
                    <a:pt x="599" y="482"/>
                    <a:pt x="599" y="482"/>
                  </a:cubicBezTo>
                  <a:cubicBezTo>
                    <a:pt x="600" y="483"/>
                    <a:pt x="600" y="483"/>
                    <a:pt x="600" y="483"/>
                  </a:cubicBezTo>
                  <a:cubicBezTo>
                    <a:pt x="602" y="478"/>
                    <a:pt x="602" y="478"/>
                    <a:pt x="602" y="478"/>
                  </a:cubicBezTo>
                  <a:cubicBezTo>
                    <a:pt x="603" y="477"/>
                    <a:pt x="603" y="477"/>
                    <a:pt x="603" y="477"/>
                  </a:cubicBezTo>
                  <a:cubicBezTo>
                    <a:pt x="608" y="482"/>
                    <a:pt x="608" y="482"/>
                    <a:pt x="608" y="482"/>
                  </a:cubicBezTo>
                  <a:cubicBezTo>
                    <a:pt x="611" y="483"/>
                    <a:pt x="611" y="483"/>
                    <a:pt x="611" y="483"/>
                  </a:cubicBezTo>
                  <a:cubicBezTo>
                    <a:pt x="612" y="485"/>
                    <a:pt x="612" y="484"/>
                    <a:pt x="614" y="486"/>
                  </a:cubicBezTo>
                  <a:cubicBezTo>
                    <a:pt x="618" y="487"/>
                    <a:pt x="618" y="487"/>
                    <a:pt x="618" y="487"/>
                  </a:cubicBezTo>
                  <a:cubicBezTo>
                    <a:pt x="618" y="484"/>
                    <a:pt x="618" y="484"/>
                    <a:pt x="618" y="484"/>
                  </a:cubicBezTo>
                  <a:cubicBezTo>
                    <a:pt x="616" y="482"/>
                    <a:pt x="616" y="482"/>
                    <a:pt x="616" y="482"/>
                  </a:cubicBezTo>
                  <a:cubicBezTo>
                    <a:pt x="617" y="481"/>
                    <a:pt x="617" y="481"/>
                    <a:pt x="617" y="481"/>
                  </a:cubicBezTo>
                  <a:cubicBezTo>
                    <a:pt x="622" y="478"/>
                    <a:pt x="622" y="478"/>
                    <a:pt x="622" y="478"/>
                  </a:cubicBezTo>
                  <a:cubicBezTo>
                    <a:pt x="624" y="479"/>
                    <a:pt x="624" y="479"/>
                    <a:pt x="624" y="479"/>
                  </a:cubicBezTo>
                  <a:cubicBezTo>
                    <a:pt x="629" y="475"/>
                    <a:pt x="629" y="475"/>
                    <a:pt x="629" y="475"/>
                  </a:cubicBezTo>
                  <a:cubicBezTo>
                    <a:pt x="632" y="475"/>
                    <a:pt x="631" y="475"/>
                    <a:pt x="633" y="475"/>
                  </a:cubicBezTo>
                  <a:cubicBezTo>
                    <a:pt x="635" y="473"/>
                    <a:pt x="638" y="470"/>
                    <a:pt x="639" y="469"/>
                  </a:cubicBezTo>
                  <a:cubicBezTo>
                    <a:pt x="640" y="467"/>
                    <a:pt x="640" y="467"/>
                    <a:pt x="640" y="467"/>
                  </a:cubicBezTo>
                  <a:cubicBezTo>
                    <a:pt x="642" y="468"/>
                    <a:pt x="642" y="468"/>
                    <a:pt x="642" y="468"/>
                  </a:cubicBezTo>
                  <a:cubicBezTo>
                    <a:pt x="648" y="470"/>
                    <a:pt x="648" y="470"/>
                    <a:pt x="648" y="470"/>
                  </a:cubicBezTo>
                  <a:cubicBezTo>
                    <a:pt x="650" y="470"/>
                    <a:pt x="650" y="470"/>
                    <a:pt x="650" y="470"/>
                  </a:cubicBezTo>
                  <a:cubicBezTo>
                    <a:pt x="657" y="467"/>
                    <a:pt x="655" y="468"/>
                    <a:pt x="658" y="467"/>
                  </a:cubicBezTo>
                  <a:cubicBezTo>
                    <a:pt x="663" y="467"/>
                    <a:pt x="669" y="469"/>
                    <a:pt x="672" y="471"/>
                  </a:cubicBezTo>
                  <a:cubicBezTo>
                    <a:pt x="671" y="474"/>
                    <a:pt x="671" y="474"/>
                    <a:pt x="671" y="474"/>
                  </a:cubicBezTo>
                  <a:cubicBezTo>
                    <a:pt x="671" y="474"/>
                    <a:pt x="671" y="474"/>
                    <a:pt x="671" y="474"/>
                  </a:cubicBezTo>
                  <a:cubicBezTo>
                    <a:pt x="672" y="475"/>
                    <a:pt x="672" y="475"/>
                    <a:pt x="672" y="475"/>
                  </a:cubicBezTo>
                  <a:cubicBezTo>
                    <a:pt x="673" y="475"/>
                    <a:pt x="673" y="475"/>
                    <a:pt x="673" y="475"/>
                  </a:cubicBezTo>
                  <a:cubicBezTo>
                    <a:pt x="680" y="475"/>
                    <a:pt x="679" y="476"/>
                    <a:pt x="681" y="476"/>
                  </a:cubicBezTo>
                  <a:cubicBezTo>
                    <a:pt x="682" y="477"/>
                    <a:pt x="683" y="478"/>
                    <a:pt x="683" y="479"/>
                  </a:cubicBezTo>
                  <a:cubicBezTo>
                    <a:pt x="683" y="480"/>
                    <a:pt x="683" y="480"/>
                    <a:pt x="683" y="480"/>
                  </a:cubicBezTo>
                  <a:cubicBezTo>
                    <a:pt x="681" y="482"/>
                    <a:pt x="681" y="482"/>
                    <a:pt x="681" y="482"/>
                  </a:cubicBezTo>
                  <a:cubicBezTo>
                    <a:pt x="682" y="483"/>
                    <a:pt x="682" y="483"/>
                    <a:pt x="682" y="483"/>
                  </a:cubicBezTo>
                  <a:cubicBezTo>
                    <a:pt x="683" y="483"/>
                    <a:pt x="682" y="483"/>
                    <a:pt x="687" y="484"/>
                  </a:cubicBezTo>
                  <a:cubicBezTo>
                    <a:pt x="688" y="484"/>
                    <a:pt x="688" y="484"/>
                    <a:pt x="688" y="484"/>
                  </a:cubicBezTo>
                  <a:cubicBezTo>
                    <a:pt x="689" y="487"/>
                    <a:pt x="690" y="490"/>
                    <a:pt x="690" y="493"/>
                  </a:cubicBezTo>
                  <a:cubicBezTo>
                    <a:pt x="689" y="495"/>
                    <a:pt x="689" y="495"/>
                    <a:pt x="689" y="495"/>
                  </a:cubicBezTo>
                  <a:cubicBezTo>
                    <a:pt x="684" y="500"/>
                    <a:pt x="686" y="498"/>
                    <a:pt x="680" y="502"/>
                  </a:cubicBezTo>
                  <a:cubicBezTo>
                    <a:pt x="680" y="502"/>
                    <a:pt x="680" y="502"/>
                    <a:pt x="680" y="502"/>
                  </a:cubicBezTo>
                  <a:cubicBezTo>
                    <a:pt x="682" y="504"/>
                    <a:pt x="682" y="504"/>
                    <a:pt x="682" y="504"/>
                  </a:cubicBezTo>
                  <a:cubicBezTo>
                    <a:pt x="683" y="504"/>
                    <a:pt x="683" y="504"/>
                    <a:pt x="683" y="504"/>
                  </a:cubicBezTo>
                  <a:cubicBezTo>
                    <a:pt x="684" y="504"/>
                    <a:pt x="684" y="504"/>
                    <a:pt x="684" y="504"/>
                  </a:cubicBezTo>
                  <a:cubicBezTo>
                    <a:pt x="688" y="503"/>
                    <a:pt x="688" y="503"/>
                    <a:pt x="688" y="503"/>
                  </a:cubicBezTo>
                  <a:cubicBezTo>
                    <a:pt x="688" y="503"/>
                    <a:pt x="688" y="503"/>
                    <a:pt x="688" y="503"/>
                  </a:cubicBezTo>
                  <a:cubicBezTo>
                    <a:pt x="690" y="504"/>
                    <a:pt x="690" y="504"/>
                    <a:pt x="690" y="504"/>
                  </a:cubicBezTo>
                  <a:cubicBezTo>
                    <a:pt x="691" y="506"/>
                    <a:pt x="690" y="505"/>
                    <a:pt x="691" y="507"/>
                  </a:cubicBezTo>
                  <a:cubicBezTo>
                    <a:pt x="690" y="509"/>
                    <a:pt x="690" y="509"/>
                    <a:pt x="690" y="509"/>
                  </a:cubicBezTo>
                  <a:cubicBezTo>
                    <a:pt x="685" y="511"/>
                    <a:pt x="685" y="511"/>
                    <a:pt x="685" y="511"/>
                  </a:cubicBezTo>
                  <a:cubicBezTo>
                    <a:pt x="684" y="510"/>
                    <a:pt x="683" y="509"/>
                    <a:pt x="681" y="508"/>
                  </a:cubicBezTo>
                  <a:cubicBezTo>
                    <a:pt x="681" y="508"/>
                    <a:pt x="681" y="508"/>
                    <a:pt x="681" y="508"/>
                  </a:cubicBezTo>
                  <a:cubicBezTo>
                    <a:pt x="681" y="509"/>
                    <a:pt x="681" y="509"/>
                    <a:pt x="681" y="509"/>
                  </a:cubicBezTo>
                  <a:cubicBezTo>
                    <a:pt x="682" y="511"/>
                    <a:pt x="682" y="511"/>
                    <a:pt x="682" y="511"/>
                  </a:cubicBezTo>
                  <a:cubicBezTo>
                    <a:pt x="683" y="513"/>
                    <a:pt x="683" y="513"/>
                    <a:pt x="683" y="513"/>
                  </a:cubicBezTo>
                  <a:cubicBezTo>
                    <a:pt x="682" y="513"/>
                    <a:pt x="682" y="513"/>
                    <a:pt x="682" y="513"/>
                  </a:cubicBezTo>
                  <a:cubicBezTo>
                    <a:pt x="682" y="514"/>
                    <a:pt x="682" y="517"/>
                    <a:pt x="682" y="522"/>
                  </a:cubicBezTo>
                  <a:cubicBezTo>
                    <a:pt x="681" y="522"/>
                    <a:pt x="681" y="522"/>
                    <a:pt x="681" y="522"/>
                  </a:cubicBezTo>
                  <a:cubicBezTo>
                    <a:pt x="671" y="522"/>
                    <a:pt x="671" y="522"/>
                    <a:pt x="671" y="522"/>
                  </a:cubicBezTo>
                  <a:cubicBezTo>
                    <a:pt x="669" y="523"/>
                    <a:pt x="668" y="524"/>
                    <a:pt x="664" y="526"/>
                  </a:cubicBezTo>
                  <a:cubicBezTo>
                    <a:pt x="663" y="526"/>
                    <a:pt x="663" y="526"/>
                    <a:pt x="663" y="526"/>
                  </a:cubicBezTo>
                  <a:cubicBezTo>
                    <a:pt x="661" y="526"/>
                    <a:pt x="659" y="525"/>
                    <a:pt x="657" y="524"/>
                  </a:cubicBezTo>
                  <a:cubicBezTo>
                    <a:pt x="655" y="524"/>
                    <a:pt x="655" y="524"/>
                    <a:pt x="655" y="524"/>
                  </a:cubicBezTo>
                  <a:cubicBezTo>
                    <a:pt x="654" y="524"/>
                    <a:pt x="654" y="524"/>
                    <a:pt x="654" y="524"/>
                  </a:cubicBezTo>
                  <a:cubicBezTo>
                    <a:pt x="652" y="522"/>
                    <a:pt x="652" y="522"/>
                    <a:pt x="652" y="522"/>
                  </a:cubicBezTo>
                  <a:cubicBezTo>
                    <a:pt x="650" y="520"/>
                    <a:pt x="650" y="519"/>
                    <a:pt x="650" y="517"/>
                  </a:cubicBezTo>
                  <a:cubicBezTo>
                    <a:pt x="650" y="515"/>
                    <a:pt x="650" y="513"/>
                    <a:pt x="650" y="512"/>
                  </a:cubicBezTo>
                  <a:cubicBezTo>
                    <a:pt x="649" y="512"/>
                    <a:pt x="649" y="512"/>
                    <a:pt x="649" y="512"/>
                  </a:cubicBezTo>
                  <a:cubicBezTo>
                    <a:pt x="648" y="511"/>
                    <a:pt x="647" y="510"/>
                    <a:pt x="646" y="509"/>
                  </a:cubicBezTo>
                  <a:cubicBezTo>
                    <a:pt x="645" y="508"/>
                    <a:pt x="645" y="508"/>
                    <a:pt x="645" y="508"/>
                  </a:cubicBezTo>
                  <a:cubicBezTo>
                    <a:pt x="645" y="509"/>
                    <a:pt x="645" y="509"/>
                    <a:pt x="645" y="509"/>
                  </a:cubicBezTo>
                  <a:cubicBezTo>
                    <a:pt x="645" y="510"/>
                    <a:pt x="645" y="510"/>
                    <a:pt x="645" y="511"/>
                  </a:cubicBezTo>
                  <a:cubicBezTo>
                    <a:pt x="647" y="512"/>
                    <a:pt x="647" y="512"/>
                    <a:pt x="647" y="512"/>
                  </a:cubicBezTo>
                  <a:cubicBezTo>
                    <a:pt x="647" y="514"/>
                    <a:pt x="647" y="514"/>
                    <a:pt x="647" y="514"/>
                  </a:cubicBezTo>
                  <a:cubicBezTo>
                    <a:pt x="646" y="519"/>
                    <a:pt x="647" y="518"/>
                    <a:pt x="645" y="522"/>
                  </a:cubicBezTo>
                  <a:cubicBezTo>
                    <a:pt x="644" y="522"/>
                    <a:pt x="644" y="522"/>
                    <a:pt x="644" y="522"/>
                  </a:cubicBezTo>
                  <a:cubicBezTo>
                    <a:pt x="641" y="522"/>
                    <a:pt x="641" y="522"/>
                    <a:pt x="641" y="522"/>
                  </a:cubicBezTo>
                  <a:cubicBezTo>
                    <a:pt x="637" y="525"/>
                    <a:pt x="637" y="525"/>
                    <a:pt x="637" y="525"/>
                  </a:cubicBezTo>
                  <a:cubicBezTo>
                    <a:pt x="635" y="525"/>
                    <a:pt x="635" y="525"/>
                    <a:pt x="635" y="525"/>
                  </a:cubicBezTo>
                  <a:cubicBezTo>
                    <a:pt x="632" y="524"/>
                    <a:pt x="632" y="524"/>
                    <a:pt x="632" y="524"/>
                  </a:cubicBezTo>
                  <a:cubicBezTo>
                    <a:pt x="630" y="523"/>
                    <a:pt x="630" y="523"/>
                    <a:pt x="630" y="523"/>
                  </a:cubicBezTo>
                  <a:cubicBezTo>
                    <a:pt x="629" y="522"/>
                    <a:pt x="630" y="523"/>
                    <a:pt x="628" y="521"/>
                  </a:cubicBezTo>
                  <a:cubicBezTo>
                    <a:pt x="628" y="521"/>
                    <a:pt x="628" y="521"/>
                    <a:pt x="628" y="521"/>
                  </a:cubicBezTo>
                  <a:cubicBezTo>
                    <a:pt x="627" y="524"/>
                    <a:pt x="627" y="524"/>
                    <a:pt x="627" y="524"/>
                  </a:cubicBezTo>
                  <a:cubicBezTo>
                    <a:pt x="627" y="524"/>
                    <a:pt x="627" y="524"/>
                    <a:pt x="627" y="524"/>
                  </a:cubicBezTo>
                  <a:cubicBezTo>
                    <a:pt x="626" y="524"/>
                    <a:pt x="626" y="524"/>
                    <a:pt x="626" y="524"/>
                  </a:cubicBezTo>
                  <a:cubicBezTo>
                    <a:pt x="625" y="523"/>
                    <a:pt x="625" y="523"/>
                    <a:pt x="625" y="523"/>
                  </a:cubicBezTo>
                  <a:cubicBezTo>
                    <a:pt x="623" y="521"/>
                    <a:pt x="623" y="521"/>
                    <a:pt x="623" y="521"/>
                  </a:cubicBezTo>
                  <a:cubicBezTo>
                    <a:pt x="623" y="521"/>
                    <a:pt x="623" y="521"/>
                    <a:pt x="623" y="521"/>
                  </a:cubicBezTo>
                  <a:cubicBezTo>
                    <a:pt x="623" y="523"/>
                    <a:pt x="623" y="522"/>
                    <a:pt x="623" y="523"/>
                  </a:cubicBezTo>
                  <a:cubicBezTo>
                    <a:pt x="622" y="524"/>
                    <a:pt x="622" y="524"/>
                    <a:pt x="622" y="524"/>
                  </a:cubicBezTo>
                  <a:cubicBezTo>
                    <a:pt x="619" y="525"/>
                    <a:pt x="619" y="525"/>
                    <a:pt x="619" y="525"/>
                  </a:cubicBezTo>
                  <a:cubicBezTo>
                    <a:pt x="618" y="525"/>
                    <a:pt x="618" y="525"/>
                    <a:pt x="618" y="525"/>
                  </a:cubicBezTo>
                  <a:cubicBezTo>
                    <a:pt x="616" y="524"/>
                    <a:pt x="616" y="524"/>
                    <a:pt x="616" y="524"/>
                  </a:cubicBezTo>
                  <a:cubicBezTo>
                    <a:pt x="615" y="524"/>
                    <a:pt x="615" y="524"/>
                    <a:pt x="615" y="524"/>
                  </a:cubicBezTo>
                  <a:cubicBezTo>
                    <a:pt x="613" y="525"/>
                    <a:pt x="613" y="525"/>
                    <a:pt x="613" y="525"/>
                  </a:cubicBezTo>
                  <a:cubicBezTo>
                    <a:pt x="610" y="523"/>
                    <a:pt x="610" y="523"/>
                    <a:pt x="610" y="523"/>
                  </a:cubicBezTo>
                  <a:cubicBezTo>
                    <a:pt x="609" y="523"/>
                    <a:pt x="609" y="523"/>
                    <a:pt x="609" y="523"/>
                  </a:cubicBezTo>
                  <a:cubicBezTo>
                    <a:pt x="610" y="526"/>
                    <a:pt x="610" y="526"/>
                    <a:pt x="610" y="526"/>
                  </a:cubicBezTo>
                  <a:cubicBezTo>
                    <a:pt x="608" y="526"/>
                    <a:pt x="608" y="526"/>
                    <a:pt x="608" y="526"/>
                  </a:cubicBezTo>
                  <a:cubicBezTo>
                    <a:pt x="606" y="526"/>
                    <a:pt x="607" y="526"/>
                    <a:pt x="602" y="525"/>
                  </a:cubicBezTo>
                  <a:cubicBezTo>
                    <a:pt x="599" y="526"/>
                    <a:pt x="599" y="526"/>
                    <a:pt x="599" y="526"/>
                  </a:cubicBezTo>
                  <a:cubicBezTo>
                    <a:pt x="594" y="525"/>
                    <a:pt x="596" y="526"/>
                    <a:pt x="590" y="525"/>
                  </a:cubicBezTo>
                  <a:cubicBezTo>
                    <a:pt x="589" y="525"/>
                    <a:pt x="589" y="525"/>
                    <a:pt x="589" y="525"/>
                  </a:cubicBezTo>
                  <a:cubicBezTo>
                    <a:pt x="588" y="523"/>
                    <a:pt x="588" y="523"/>
                    <a:pt x="588" y="523"/>
                  </a:cubicBezTo>
                  <a:cubicBezTo>
                    <a:pt x="588" y="520"/>
                    <a:pt x="590" y="517"/>
                    <a:pt x="591" y="513"/>
                  </a:cubicBezTo>
                  <a:cubicBezTo>
                    <a:pt x="590" y="512"/>
                    <a:pt x="590" y="512"/>
                    <a:pt x="590" y="512"/>
                  </a:cubicBezTo>
                  <a:cubicBezTo>
                    <a:pt x="589" y="511"/>
                    <a:pt x="589" y="511"/>
                    <a:pt x="589" y="511"/>
                  </a:cubicBezTo>
                  <a:cubicBezTo>
                    <a:pt x="589" y="511"/>
                    <a:pt x="589" y="511"/>
                    <a:pt x="589" y="511"/>
                  </a:cubicBezTo>
                  <a:cubicBezTo>
                    <a:pt x="587" y="512"/>
                    <a:pt x="587" y="512"/>
                    <a:pt x="587" y="512"/>
                  </a:cubicBezTo>
                  <a:cubicBezTo>
                    <a:pt x="586" y="516"/>
                    <a:pt x="586" y="516"/>
                    <a:pt x="586" y="516"/>
                  </a:cubicBezTo>
                  <a:cubicBezTo>
                    <a:pt x="585" y="517"/>
                    <a:pt x="585" y="517"/>
                    <a:pt x="585" y="517"/>
                  </a:cubicBezTo>
                  <a:cubicBezTo>
                    <a:pt x="585" y="516"/>
                    <a:pt x="585" y="516"/>
                    <a:pt x="585" y="516"/>
                  </a:cubicBezTo>
                  <a:cubicBezTo>
                    <a:pt x="584" y="514"/>
                    <a:pt x="584" y="514"/>
                    <a:pt x="584" y="513"/>
                  </a:cubicBezTo>
                  <a:cubicBezTo>
                    <a:pt x="584" y="513"/>
                    <a:pt x="584" y="513"/>
                    <a:pt x="584" y="513"/>
                  </a:cubicBezTo>
                  <a:cubicBezTo>
                    <a:pt x="583" y="514"/>
                    <a:pt x="583" y="514"/>
                    <a:pt x="583" y="514"/>
                  </a:cubicBezTo>
                  <a:cubicBezTo>
                    <a:pt x="583" y="515"/>
                    <a:pt x="583" y="515"/>
                    <a:pt x="583" y="515"/>
                  </a:cubicBezTo>
                  <a:cubicBezTo>
                    <a:pt x="582" y="515"/>
                    <a:pt x="582" y="515"/>
                    <a:pt x="582" y="515"/>
                  </a:cubicBezTo>
                  <a:cubicBezTo>
                    <a:pt x="581" y="515"/>
                    <a:pt x="581" y="515"/>
                    <a:pt x="581" y="515"/>
                  </a:cubicBezTo>
                  <a:cubicBezTo>
                    <a:pt x="581" y="515"/>
                    <a:pt x="581" y="515"/>
                    <a:pt x="581" y="515"/>
                  </a:cubicBezTo>
                  <a:cubicBezTo>
                    <a:pt x="581" y="518"/>
                    <a:pt x="581" y="518"/>
                    <a:pt x="581" y="519"/>
                  </a:cubicBezTo>
                  <a:cubicBezTo>
                    <a:pt x="581" y="521"/>
                    <a:pt x="581" y="521"/>
                    <a:pt x="581" y="521"/>
                  </a:cubicBezTo>
                  <a:cubicBezTo>
                    <a:pt x="578" y="522"/>
                    <a:pt x="578" y="522"/>
                    <a:pt x="578" y="522"/>
                  </a:cubicBezTo>
                  <a:cubicBezTo>
                    <a:pt x="577" y="523"/>
                    <a:pt x="577" y="523"/>
                    <a:pt x="577" y="523"/>
                  </a:cubicBezTo>
                  <a:cubicBezTo>
                    <a:pt x="574" y="523"/>
                    <a:pt x="574" y="523"/>
                    <a:pt x="574" y="523"/>
                  </a:cubicBezTo>
                  <a:cubicBezTo>
                    <a:pt x="572" y="523"/>
                    <a:pt x="573" y="523"/>
                    <a:pt x="568" y="521"/>
                  </a:cubicBezTo>
                  <a:cubicBezTo>
                    <a:pt x="566" y="520"/>
                    <a:pt x="566" y="520"/>
                    <a:pt x="566" y="520"/>
                  </a:cubicBezTo>
                  <a:cubicBezTo>
                    <a:pt x="563" y="517"/>
                    <a:pt x="563" y="517"/>
                    <a:pt x="563" y="517"/>
                  </a:cubicBezTo>
                  <a:cubicBezTo>
                    <a:pt x="561" y="516"/>
                    <a:pt x="561" y="516"/>
                    <a:pt x="561" y="516"/>
                  </a:cubicBezTo>
                  <a:cubicBezTo>
                    <a:pt x="561" y="515"/>
                    <a:pt x="561" y="515"/>
                    <a:pt x="561" y="515"/>
                  </a:cubicBezTo>
                  <a:cubicBezTo>
                    <a:pt x="562" y="512"/>
                    <a:pt x="562" y="512"/>
                    <a:pt x="562" y="512"/>
                  </a:cubicBezTo>
                  <a:cubicBezTo>
                    <a:pt x="562" y="512"/>
                    <a:pt x="562" y="512"/>
                    <a:pt x="562" y="512"/>
                  </a:cubicBezTo>
                  <a:cubicBezTo>
                    <a:pt x="560" y="515"/>
                    <a:pt x="560" y="515"/>
                    <a:pt x="560" y="515"/>
                  </a:cubicBezTo>
                  <a:cubicBezTo>
                    <a:pt x="559" y="516"/>
                    <a:pt x="559" y="516"/>
                    <a:pt x="559" y="516"/>
                  </a:cubicBezTo>
                  <a:cubicBezTo>
                    <a:pt x="560" y="519"/>
                    <a:pt x="560" y="519"/>
                    <a:pt x="560" y="519"/>
                  </a:cubicBezTo>
                  <a:cubicBezTo>
                    <a:pt x="559" y="519"/>
                    <a:pt x="559" y="519"/>
                    <a:pt x="559" y="519"/>
                  </a:cubicBezTo>
                  <a:cubicBezTo>
                    <a:pt x="557" y="518"/>
                    <a:pt x="557" y="518"/>
                    <a:pt x="557" y="518"/>
                  </a:cubicBezTo>
                  <a:cubicBezTo>
                    <a:pt x="555" y="519"/>
                    <a:pt x="555" y="519"/>
                    <a:pt x="555" y="519"/>
                  </a:cubicBezTo>
                  <a:cubicBezTo>
                    <a:pt x="555" y="519"/>
                    <a:pt x="555" y="519"/>
                    <a:pt x="555" y="519"/>
                  </a:cubicBezTo>
                  <a:cubicBezTo>
                    <a:pt x="554" y="517"/>
                    <a:pt x="554" y="517"/>
                    <a:pt x="554" y="517"/>
                  </a:cubicBezTo>
                  <a:cubicBezTo>
                    <a:pt x="551" y="515"/>
                    <a:pt x="551" y="515"/>
                    <a:pt x="551" y="515"/>
                  </a:cubicBezTo>
                  <a:cubicBezTo>
                    <a:pt x="549" y="511"/>
                    <a:pt x="549" y="506"/>
                    <a:pt x="548" y="502"/>
                  </a:cubicBezTo>
                  <a:cubicBezTo>
                    <a:pt x="548" y="501"/>
                    <a:pt x="548" y="501"/>
                    <a:pt x="548" y="501"/>
                  </a:cubicBezTo>
                  <a:cubicBezTo>
                    <a:pt x="549" y="499"/>
                    <a:pt x="549" y="499"/>
                    <a:pt x="549" y="499"/>
                  </a:cubicBezTo>
                  <a:cubicBezTo>
                    <a:pt x="549" y="498"/>
                    <a:pt x="549" y="498"/>
                    <a:pt x="549" y="498"/>
                  </a:cubicBezTo>
                  <a:cubicBezTo>
                    <a:pt x="547" y="495"/>
                    <a:pt x="548" y="496"/>
                    <a:pt x="546" y="494"/>
                  </a:cubicBezTo>
                  <a:cubicBezTo>
                    <a:pt x="544" y="487"/>
                    <a:pt x="546" y="483"/>
                    <a:pt x="549" y="477"/>
                  </a:cubicBezTo>
                  <a:cubicBezTo>
                    <a:pt x="551" y="469"/>
                    <a:pt x="544" y="461"/>
                    <a:pt x="538" y="442"/>
                  </a:cubicBezTo>
                  <a:cubicBezTo>
                    <a:pt x="536" y="442"/>
                    <a:pt x="536" y="442"/>
                    <a:pt x="536" y="442"/>
                  </a:cubicBezTo>
                  <a:cubicBezTo>
                    <a:pt x="535" y="442"/>
                    <a:pt x="535" y="442"/>
                    <a:pt x="535" y="442"/>
                  </a:cubicBezTo>
                  <a:cubicBezTo>
                    <a:pt x="533" y="444"/>
                    <a:pt x="533" y="444"/>
                    <a:pt x="531" y="446"/>
                  </a:cubicBezTo>
                  <a:cubicBezTo>
                    <a:pt x="531" y="446"/>
                    <a:pt x="531" y="446"/>
                    <a:pt x="531" y="446"/>
                  </a:cubicBezTo>
                  <a:cubicBezTo>
                    <a:pt x="528" y="446"/>
                    <a:pt x="524" y="446"/>
                    <a:pt x="521" y="445"/>
                  </a:cubicBezTo>
                  <a:cubicBezTo>
                    <a:pt x="519" y="445"/>
                    <a:pt x="519" y="445"/>
                    <a:pt x="519" y="445"/>
                  </a:cubicBezTo>
                  <a:cubicBezTo>
                    <a:pt x="516" y="447"/>
                    <a:pt x="516" y="447"/>
                    <a:pt x="516" y="447"/>
                  </a:cubicBezTo>
                  <a:cubicBezTo>
                    <a:pt x="513" y="447"/>
                    <a:pt x="513" y="447"/>
                    <a:pt x="513" y="447"/>
                  </a:cubicBezTo>
                  <a:cubicBezTo>
                    <a:pt x="511" y="442"/>
                    <a:pt x="511" y="442"/>
                    <a:pt x="511" y="442"/>
                  </a:cubicBezTo>
                  <a:cubicBezTo>
                    <a:pt x="507" y="439"/>
                    <a:pt x="507" y="439"/>
                    <a:pt x="507" y="439"/>
                  </a:cubicBezTo>
                  <a:cubicBezTo>
                    <a:pt x="505" y="438"/>
                    <a:pt x="505" y="438"/>
                    <a:pt x="505" y="438"/>
                  </a:cubicBezTo>
                  <a:cubicBezTo>
                    <a:pt x="504" y="436"/>
                    <a:pt x="504" y="436"/>
                    <a:pt x="504" y="436"/>
                  </a:cubicBezTo>
                  <a:cubicBezTo>
                    <a:pt x="505" y="435"/>
                    <a:pt x="505" y="435"/>
                    <a:pt x="505" y="435"/>
                  </a:cubicBezTo>
                  <a:cubicBezTo>
                    <a:pt x="507" y="434"/>
                    <a:pt x="507" y="434"/>
                    <a:pt x="507" y="434"/>
                  </a:cubicBezTo>
                  <a:cubicBezTo>
                    <a:pt x="508" y="432"/>
                    <a:pt x="508" y="433"/>
                    <a:pt x="509" y="431"/>
                  </a:cubicBezTo>
                  <a:cubicBezTo>
                    <a:pt x="506" y="432"/>
                    <a:pt x="506" y="432"/>
                    <a:pt x="506" y="432"/>
                  </a:cubicBezTo>
                  <a:cubicBezTo>
                    <a:pt x="505" y="432"/>
                    <a:pt x="505" y="432"/>
                    <a:pt x="505" y="432"/>
                  </a:cubicBezTo>
                  <a:cubicBezTo>
                    <a:pt x="497" y="425"/>
                    <a:pt x="499" y="426"/>
                    <a:pt x="495" y="424"/>
                  </a:cubicBezTo>
                  <a:cubicBezTo>
                    <a:pt x="495" y="424"/>
                    <a:pt x="495" y="424"/>
                    <a:pt x="495" y="424"/>
                  </a:cubicBezTo>
                  <a:cubicBezTo>
                    <a:pt x="495" y="423"/>
                    <a:pt x="495" y="422"/>
                    <a:pt x="495" y="421"/>
                  </a:cubicBezTo>
                  <a:cubicBezTo>
                    <a:pt x="497" y="423"/>
                    <a:pt x="497" y="423"/>
                    <a:pt x="497" y="423"/>
                  </a:cubicBezTo>
                  <a:cubicBezTo>
                    <a:pt x="498" y="423"/>
                    <a:pt x="498" y="423"/>
                    <a:pt x="498" y="423"/>
                  </a:cubicBezTo>
                  <a:cubicBezTo>
                    <a:pt x="500" y="422"/>
                    <a:pt x="500" y="422"/>
                    <a:pt x="500" y="422"/>
                  </a:cubicBezTo>
                  <a:cubicBezTo>
                    <a:pt x="500" y="421"/>
                    <a:pt x="500" y="421"/>
                    <a:pt x="500" y="421"/>
                  </a:cubicBezTo>
                  <a:cubicBezTo>
                    <a:pt x="500" y="420"/>
                    <a:pt x="500" y="420"/>
                    <a:pt x="500" y="420"/>
                  </a:cubicBezTo>
                  <a:cubicBezTo>
                    <a:pt x="497" y="418"/>
                    <a:pt x="498" y="418"/>
                    <a:pt x="496" y="416"/>
                  </a:cubicBezTo>
                  <a:cubicBezTo>
                    <a:pt x="496" y="415"/>
                    <a:pt x="496" y="415"/>
                    <a:pt x="496" y="415"/>
                  </a:cubicBezTo>
                  <a:cubicBezTo>
                    <a:pt x="496" y="413"/>
                    <a:pt x="496" y="414"/>
                    <a:pt x="496" y="412"/>
                  </a:cubicBezTo>
                  <a:cubicBezTo>
                    <a:pt x="497" y="412"/>
                    <a:pt x="497" y="412"/>
                    <a:pt x="497" y="412"/>
                  </a:cubicBezTo>
                  <a:cubicBezTo>
                    <a:pt x="499" y="412"/>
                    <a:pt x="499" y="412"/>
                    <a:pt x="499" y="412"/>
                  </a:cubicBezTo>
                  <a:cubicBezTo>
                    <a:pt x="504" y="409"/>
                    <a:pt x="501" y="409"/>
                    <a:pt x="507" y="408"/>
                  </a:cubicBezTo>
                  <a:cubicBezTo>
                    <a:pt x="509" y="408"/>
                    <a:pt x="509" y="408"/>
                    <a:pt x="509" y="408"/>
                  </a:cubicBezTo>
                  <a:cubicBezTo>
                    <a:pt x="515" y="410"/>
                    <a:pt x="517" y="411"/>
                    <a:pt x="524" y="415"/>
                  </a:cubicBezTo>
                  <a:close/>
                  <a:moveTo>
                    <a:pt x="308" y="424"/>
                  </a:moveTo>
                  <a:cubicBezTo>
                    <a:pt x="306" y="425"/>
                    <a:pt x="306" y="425"/>
                    <a:pt x="306" y="425"/>
                  </a:cubicBezTo>
                  <a:cubicBezTo>
                    <a:pt x="294" y="423"/>
                    <a:pt x="294" y="423"/>
                    <a:pt x="294" y="423"/>
                  </a:cubicBezTo>
                  <a:cubicBezTo>
                    <a:pt x="294" y="422"/>
                    <a:pt x="294" y="422"/>
                    <a:pt x="294" y="422"/>
                  </a:cubicBezTo>
                  <a:cubicBezTo>
                    <a:pt x="293" y="421"/>
                    <a:pt x="293" y="421"/>
                    <a:pt x="293" y="421"/>
                  </a:cubicBezTo>
                  <a:cubicBezTo>
                    <a:pt x="296" y="418"/>
                    <a:pt x="296" y="418"/>
                    <a:pt x="296" y="418"/>
                  </a:cubicBezTo>
                  <a:cubicBezTo>
                    <a:pt x="298" y="417"/>
                    <a:pt x="298" y="417"/>
                    <a:pt x="298" y="417"/>
                  </a:cubicBezTo>
                  <a:cubicBezTo>
                    <a:pt x="304" y="416"/>
                    <a:pt x="304" y="416"/>
                    <a:pt x="304" y="416"/>
                  </a:cubicBezTo>
                  <a:cubicBezTo>
                    <a:pt x="306" y="417"/>
                    <a:pt x="306" y="417"/>
                    <a:pt x="306" y="417"/>
                  </a:cubicBezTo>
                  <a:cubicBezTo>
                    <a:pt x="308" y="419"/>
                    <a:pt x="307" y="418"/>
                    <a:pt x="308" y="420"/>
                  </a:cubicBezTo>
                  <a:cubicBezTo>
                    <a:pt x="309" y="422"/>
                    <a:pt x="309" y="422"/>
                    <a:pt x="309" y="422"/>
                  </a:cubicBezTo>
                  <a:cubicBezTo>
                    <a:pt x="308" y="424"/>
                    <a:pt x="308" y="424"/>
                    <a:pt x="308" y="424"/>
                  </a:cubicBezTo>
                  <a:close/>
                  <a:moveTo>
                    <a:pt x="575" y="435"/>
                  </a:moveTo>
                  <a:cubicBezTo>
                    <a:pt x="575" y="436"/>
                    <a:pt x="575" y="436"/>
                    <a:pt x="575" y="436"/>
                  </a:cubicBezTo>
                  <a:cubicBezTo>
                    <a:pt x="573" y="435"/>
                    <a:pt x="573" y="435"/>
                    <a:pt x="573" y="435"/>
                  </a:cubicBezTo>
                  <a:cubicBezTo>
                    <a:pt x="573" y="436"/>
                    <a:pt x="573" y="436"/>
                    <a:pt x="573" y="436"/>
                  </a:cubicBezTo>
                  <a:cubicBezTo>
                    <a:pt x="572" y="436"/>
                    <a:pt x="572" y="436"/>
                    <a:pt x="572" y="436"/>
                  </a:cubicBezTo>
                  <a:cubicBezTo>
                    <a:pt x="569" y="433"/>
                    <a:pt x="568" y="429"/>
                    <a:pt x="566" y="424"/>
                  </a:cubicBezTo>
                  <a:cubicBezTo>
                    <a:pt x="566" y="423"/>
                    <a:pt x="566" y="423"/>
                    <a:pt x="566" y="423"/>
                  </a:cubicBezTo>
                  <a:cubicBezTo>
                    <a:pt x="566" y="421"/>
                    <a:pt x="566" y="421"/>
                    <a:pt x="566" y="421"/>
                  </a:cubicBezTo>
                  <a:cubicBezTo>
                    <a:pt x="568" y="420"/>
                    <a:pt x="568" y="420"/>
                    <a:pt x="568" y="420"/>
                  </a:cubicBezTo>
                  <a:cubicBezTo>
                    <a:pt x="571" y="419"/>
                    <a:pt x="571" y="419"/>
                    <a:pt x="571" y="419"/>
                  </a:cubicBezTo>
                  <a:cubicBezTo>
                    <a:pt x="573" y="419"/>
                    <a:pt x="573" y="419"/>
                    <a:pt x="573" y="419"/>
                  </a:cubicBezTo>
                  <a:cubicBezTo>
                    <a:pt x="574" y="421"/>
                    <a:pt x="575" y="422"/>
                    <a:pt x="576" y="424"/>
                  </a:cubicBezTo>
                  <a:cubicBezTo>
                    <a:pt x="576" y="426"/>
                    <a:pt x="575" y="426"/>
                    <a:pt x="574" y="429"/>
                  </a:cubicBezTo>
                  <a:cubicBezTo>
                    <a:pt x="574" y="432"/>
                    <a:pt x="574" y="432"/>
                    <a:pt x="575" y="434"/>
                  </a:cubicBezTo>
                  <a:cubicBezTo>
                    <a:pt x="575" y="434"/>
                    <a:pt x="575" y="434"/>
                    <a:pt x="575" y="434"/>
                  </a:cubicBezTo>
                  <a:cubicBezTo>
                    <a:pt x="575" y="434"/>
                    <a:pt x="575" y="435"/>
                    <a:pt x="575" y="435"/>
                  </a:cubicBezTo>
                  <a:close/>
                  <a:moveTo>
                    <a:pt x="368" y="457"/>
                  </a:moveTo>
                  <a:cubicBezTo>
                    <a:pt x="370" y="456"/>
                    <a:pt x="370" y="456"/>
                    <a:pt x="370" y="456"/>
                  </a:cubicBezTo>
                  <a:cubicBezTo>
                    <a:pt x="372" y="456"/>
                    <a:pt x="372" y="456"/>
                    <a:pt x="372" y="456"/>
                  </a:cubicBezTo>
                  <a:cubicBezTo>
                    <a:pt x="373" y="457"/>
                    <a:pt x="373" y="457"/>
                    <a:pt x="373" y="457"/>
                  </a:cubicBezTo>
                  <a:cubicBezTo>
                    <a:pt x="373" y="459"/>
                    <a:pt x="373" y="459"/>
                    <a:pt x="373" y="459"/>
                  </a:cubicBezTo>
                  <a:cubicBezTo>
                    <a:pt x="373" y="462"/>
                    <a:pt x="371" y="465"/>
                    <a:pt x="370" y="468"/>
                  </a:cubicBezTo>
                  <a:cubicBezTo>
                    <a:pt x="371" y="468"/>
                    <a:pt x="371" y="468"/>
                    <a:pt x="371" y="468"/>
                  </a:cubicBezTo>
                  <a:cubicBezTo>
                    <a:pt x="371" y="468"/>
                    <a:pt x="371" y="468"/>
                    <a:pt x="371" y="468"/>
                  </a:cubicBezTo>
                  <a:cubicBezTo>
                    <a:pt x="374" y="465"/>
                    <a:pt x="374" y="465"/>
                    <a:pt x="374" y="465"/>
                  </a:cubicBezTo>
                  <a:cubicBezTo>
                    <a:pt x="375" y="464"/>
                    <a:pt x="375" y="464"/>
                    <a:pt x="375" y="464"/>
                  </a:cubicBezTo>
                  <a:cubicBezTo>
                    <a:pt x="377" y="463"/>
                    <a:pt x="377" y="463"/>
                    <a:pt x="377" y="463"/>
                  </a:cubicBezTo>
                  <a:cubicBezTo>
                    <a:pt x="379" y="464"/>
                    <a:pt x="379" y="464"/>
                    <a:pt x="379" y="464"/>
                  </a:cubicBezTo>
                  <a:cubicBezTo>
                    <a:pt x="380" y="465"/>
                    <a:pt x="380" y="465"/>
                    <a:pt x="380" y="465"/>
                  </a:cubicBezTo>
                  <a:cubicBezTo>
                    <a:pt x="380" y="465"/>
                    <a:pt x="380" y="465"/>
                    <a:pt x="380" y="465"/>
                  </a:cubicBezTo>
                  <a:cubicBezTo>
                    <a:pt x="382" y="468"/>
                    <a:pt x="382" y="471"/>
                    <a:pt x="382" y="474"/>
                  </a:cubicBezTo>
                  <a:cubicBezTo>
                    <a:pt x="382" y="474"/>
                    <a:pt x="383" y="470"/>
                    <a:pt x="383" y="469"/>
                  </a:cubicBezTo>
                  <a:cubicBezTo>
                    <a:pt x="385" y="468"/>
                    <a:pt x="385" y="468"/>
                    <a:pt x="385" y="468"/>
                  </a:cubicBezTo>
                  <a:cubicBezTo>
                    <a:pt x="385" y="467"/>
                    <a:pt x="385" y="467"/>
                    <a:pt x="385" y="467"/>
                  </a:cubicBezTo>
                  <a:cubicBezTo>
                    <a:pt x="384" y="466"/>
                    <a:pt x="384" y="467"/>
                    <a:pt x="383" y="465"/>
                  </a:cubicBezTo>
                  <a:cubicBezTo>
                    <a:pt x="383" y="462"/>
                    <a:pt x="383" y="462"/>
                    <a:pt x="383" y="462"/>
                  </a:cubicBezTo>
                  <a:cubicBezTo>
                    <a:pt x="383" y="460"/>
                    <a:pt x="384" y="460"/>
                    <a:pt x="385" y="458"/>
                  </a:cubicBezTo>
                  <a:cubicBezTo>
                    <a:pt x="387" y="457"/>
                    <a:pt x="387" y="457"/>
                    <a:pt x="387" y="457"/>
                  </a:cubicBezTo>
                  <a:cubicBezTo>
                    <a:pt x="388" y="456"/>
                    <a:pt x="388" y="456"/>
                    <a:pt x="388" y="456"/>
                  </a:cubicBezTo>
                  <a:cubicBezTo>
                    <a:pt x="394" y="459"/>
                    <a:pt x="394" y="459"/>
                    <a:pt x="394" y="459"/>
                  </a:cubicBezTo>
                  <a:cubicBezTo>
                    <a:pt x="396" y="461"/>
                    <a:pt x="396" y="461"/>
                    <a:pt x="397" y="462"/>
                  </a:cubicBezTo>
                  <a:cubicBezTo>
                    <a:pt x="401" y="470"/>
                    <a:pt x="395" y="496"/>
                    <a:pt x="392" y="500"/>
                  </a:cubicBezTo>
                  <a:cubicBezTo>
                    <a:pt x="385" y="504"/>
                    <a:pt x="381" y="507"/>
                    <a:pt x="381" y="507"/>
                  </a:cubicBezTo>
                  <a:cubicBezTo>
                    <a:pt x="380" y="507"/>
                    <a:pt x="380" y="507"/>
                    <a:pt x="380" y="507"/>
                  </a:cubicBezTo>
                  <a:cubicBezTo>
                    <a:pt x="375" y="506"/>
                    <a:pt x="377" y="506"/>
                    <a:pt x="372" y="504"/>
                  </a:cubicBezTo>
                  <a:cubicBezTo>
                    <a:pt x="370" y="504"/>
                    <a:pt x="370" y="504"/>
                    <a:pt x="370" y="504"/>
                  </a:cubicBezTo>
                  <a:cubicBezTo>
                    <a:pt x="368" y="506"/>
                    <a:pt x="368" y="506"/>
                    <a:pt x="368" y="506"/>
                  </a:cubicBezTo>
                  <a:cubicBezTo>
                    <a:pt x="366" y="506"/>
                    <a:pt x="366" y="506"/>
                    <a:pt x="366" y="506"/>
                  </a:cubicBezTo>
                  <a:cubicBezTo>
                    <a:pt x="365" y="506"/>
                    <a:pt x="365" y="506"/>
                    <a:pt x="364" y="506"/>
                  </a:cubicBezTo>
                  <a:cubicBezTo>
                    <a:pt x="362" y="504"/>
                    <a:pt x="362" y="504"/>
                    <a:pt x="362" y="504"/>
                  </a:cubicBezTo>
                  <a:cubicBezTo>
                    <a:pt x="363" y="504"/>
                    <a:pt x="363" y="504"/>
                    <a:pt x="363" y="504"/>
                  </a:cubicBezTo>
                  <a:cubicBezTo>
                    <a:pt x="363" y="503"/>
                    <a:pt x="363" y="503"/>
                    <a:pt x="363" y="503"/>
                  </a:cubicBezTo>
                  <a:cubicBezTo>
                    <a:pt x="363" y="502"/>
                    <a:pt x="363" y="502"/>
                    <a:pt x="363" y="502"/>
                  </a:cubicBezTo>
                  <a:cubicBezTo>
                    <a:pt x="361" y="501"/>
                    <a:pt x="361" y="501"/>
                    <a:pt x="361" y="501"/>
                  </a:cubicBezTo>
                  <a:cubicBezTo>
                    <a:pt x="358" y="504"/>
                    <a:pt x="360" y="502"/>
                    <a:pt x="353" y="509"/>
                  </a:cubicBezTo>
                  <a:cubicBezTo>
                    <a:pt x="342" y="512"/>
                    <a:pt x="342" y="512"/>
                    <a:pt x="339" y="517"/>
                  </a:cubicBezTo>
                  <a:cubicBezTo>
                    <a:pt x="332" y="524"/>
                    <a:pt x="323" y="527"/>
                    <a:pt x="319" y="529"/>
                  </a:cubicBezTo>
                  <a:cubicBezTo>
                    <a:pt x="314" y="529"/>
                    <a:pt x="314" y="529"/>
                    <a:pt x="314" y="529"/>
                  </a:cubicBezTo>
                  <a:cubicBezTo>
                    <a:pt x="308" y="528"/>
                    <a:pt x="308" y="528"/>
                    <a:pt x="308" y="528"/>
                  </a:cubicBezTo>
                  <a:cubicBezTo>
                    <a:pt x="305" y="526"/>
                    <a:pt x="302" y="524"/>
                    <a:pt x="300" y="521"/>
                  </a:cubicBezTo>
                  <a:cubicBezTo>
                    <a:pt x="299" y="518"/>
                    <a:pt x="299" y="518"/>
                    <a:pt x="299" y="518"/>
                  </a:cubicBezTo>
                  <a:cubicBezTo>
                    <a:pt x="299" y="516"/>
                    <a:pt x="299" y="516"/>
                    <a:pt x="299" y="516"/>
                  </a:cubicBezTo>
                  <a:cubicBezTo>
                    <a:pt x="306" y="509"/>
                    <a:pt x="304" y="514"/>
                    <a:pt x="316" y="505"/>
                  </a:cubicBezTo>
                  <a:cubicBezTo>
                    <a:pt x="318" y="504"/>
                    <a:pt x="318" y="504"/>
                    <a:pt x="318" y="504"/>
                  </a:cubicBezTo>
                  <a:cubicBezTo>
                    <a:pt x="323" y="503"/>
                    <a:pt x="323" y="503"/>
                    <a:pt x="323" y="503"/>
                  </a:cubicBezTo>
                  <a:cubicBezTo>
                    <a:pt x="326" y="504"/>
                    <a:pt x="326" y="504"/>
                    <a:pt x="326" y="504"/>
                  </a:cubicBezTo>
                  <a:cubicBezTo>
                    <a:pt x="328" y="504"/>
                    <a:pt x="328" y="504"/>
                    <a:pt x="328" y="504"/>
                  </a:cubicBezTo>
                  <a:cubicBezTo>
                    <a:pt x="331" y="502"/>
                    <a:pt x="335" y="497"/>
                    <a:pt x="336" y="494"/>
                  </a:cubicBezTo>
                  <a:cubicBezTo>
                    <a:pt x="335" y="493"/>
                    <a:pt x="335" y="493"/>
                    <a:pt x="335" y="493"/>
                  </a:cubicBezTo>
                  <a:cubicBezTo>
                    <a:pt x="334" y="492"/>
                    <a:pt x="334" y="492"/>
                    <a:pt x="334" y="492"/>
                  </a:cubicBezTo>
                  <a:cubicBezTo>
                    <a:pt x="332" y="495"/>
                    <a:pt x="332" y="495"/>
                    <a:pt x="330" y="497"/>
                  </a:cubicBezTo>
                  <a:cubicBezTo>
                    <a:pt x="328" y="497"/>
                    <a:pt x="328" y="497"/>
                    <a:pt x="328" y="497"/>
                  </a:cubicBezTo>
                  <a:cubicBezTo>
                    <a:pt x="326" y="497"/>
                    <a:pt x="324" y="498"/>
                    <a:pt x="322" y="498"/>
                  </a:cubicBezTo>
                  <a:cubicBezTo>
                    <a:pt x="320" y="495"/>
                    <a:pt x="320" y="495"/>
                    <a:pt x="320" y="495"/>
                  </a:cubicBezTo>
                  <a:cubicBezTo>
                    <a:pt x="319" y="495"/>
                    <a:pt x="319" y="495"/>
                    <a:pt x="319" y="495"/>
                  </a:cubicBezTo>
                  <a:cubicBezTo>
                    <a:pt x="318" y="495"/>
                    <a:pt x="318" y="495"/>
                    <a:pt x="318" y="495"/>
                  </a:cubicBezTo>
                  <a:cubicBezTo>
                    <a:pt x="316" y="497"/>
                    <a:pt x="317" y="497"/>
                    <a:pt x="316" y="499"/>
                  </a:cubicBezTo>
                  <a:cubicBezTo>
                    <a:pt x="315" y="499"/>
                    <a:pt x="315" y="499"/>
                    <a:pt x="315" y="499"/>
                  </a:cubicBezTo>
                  <a:cubicBezTo>
                    <a:pt x="309" y="500"/>
                    <a:pt x="311" y="500"/>
                    <a:pt x="306" y="501"/>
                  </a:cubicBezTo>
                  <a:cubicBezTo>
                    <a:pt x="305" y="500"/>
                    <a:pt x="305" y="500"/>
                    <a:pt x="305" y="500"/>
                  </a:cubicBezTo>
                  <a:cubicBezTo>
                    <a:pt x="305" y="499"/>
                    <a:pt x="305" y="499"/>
                    <a:pt x="305" y="499"/>
                  </a:cubicBezTo>
                  <a:cubicBezTo>
                    <a:pt x="304" y="497"/>
                    <a:pt x="305" y="497"/>
                    <a:pt x="304" y="495"/>
                  </a:cubicBezTo>
                  <a:cubicBezTo>
                    <a:pt x="305" y="490"/>
                    <a:pt x="305" y="490"/>
                    <a:pt x="308" y="486"/>
                  </a:cubicBezTo>
                  <a:cubicBezTo>
                    <a:pt x="309" y="486"/>
                    <a:pt x="309" y="486"/>
                    <a:pt x="309" y="486"/>
                  </a:cubicBezTo>
                  <a:cubicBezTo>
                    <a:pt x="307" y="486"/>
                    <a:pt x="307" y="486"/>
                    <a:pt x="307" y="486"/>
                  </a:cubicBezTo>
                  <a:cubicBezTo>
                    <a:pt x="304" y="487"/>
                    <a:pt x="304" y="487"/>
                    <a:pt x="304" y="487"/>
                  </a:cubicBezTo>
                  <a:cubicBezTo>
                    <a:pt x="304" y="487"/>
                    <a:pt x="303" y="486"/>
                    <a:pt x="303" y="485"/>
                  </a:cubicBezTo>
                  <a:cubicBezTo>
                    <a:pt x="303" y="485"/>
                    <a:pt x="303" y="485"/>
                    <a:pt x="303" y="485"/>
                  </a:cubicBezTo>
                  <a:cubicBezTo>
                    <a:pt x="302" y="486"/>
                    <a:pt x="302" y="486"/>
                    <a:pt x="302" y="486"/>
                  </a:cubicBezTo>
                  <a:cubicBezTo>
                    <a:pt x="302" y="489"/>
                    <a:pt x="302" y="488"/>
                    <a:pt x="301" y="493"/>
                  </a:cubicBezTo>
                  <a:cubicBezTo>
                    <a:pt x="300" y="493"/>
                    <a:pt x="300" y="493"/>
                    <a:pt x="300" y="493"/>
                  </a:cubicBezTo>
                  <a:cubicBezTo>
                    <a:pt x="298" y="492"/>
                    <a:pt x="298" y="492"/>
                    <a:pt x="298" y="492"/>
                  </a:cubicBezTo>
                  <a:cubicBezTo>
                    <a:pt x="297" y="491"/>
                    <a:pt x="297" y="491"/>
                    <a:pt x="297" y="491"/>
                  </a:cubicBezTo>
                  <a:cubicBezTo>
                    <a:pt x="297" y="492"/>
                    <a:pt x="297" y="492"/>
                    <a:pt x="297" y="492"/>
                  </a:cubicBezTo>
                  <a:cubicBezTo>
                    <a:pt x="297" y="493"/>
                    <a:pt x="297" y="493"/>
                    <a:pt x="297" y="493"/>
                  </a:cubicBezTo>
                  <a:cubicBezTo>
                    <a:pt x="299" y="496"/>
                    <a:pt x="299" y="496"/>
                    <a:pt x="299" y="496"/>
                  </a:cubicBezTo>
                  <a:cubicBezTo>
                    <a:pt x="299" y="498"/>
                    <a:pt x="299" y="498"/>
                    <a:pt x="299" y="498"/>
                  </a:cubicBezTo>
                  <a:cubicBezTo>
                    <a:pt x="298" y="500"/>
                    <a:pt x="298" y="500"/>
                    <a:pt x="298" y="500"/>
                  </a:cubicBezTo>
                  <a:cubicBezTo>
                    <a:pt x="292" y="504"/>
                    <a:pt x="294" y="503"/>
                    <a:pt x="291" y="505"/>
                  </a:cubicBezTo>
                  <a:cubicBezTo>
                    <a:pt x="291" y="504"/>
                    <a:pt x="291" y="504"/>
                    <a:pt x="291" y="504"/>
                  </a:cubicBezTo>
                  <a:cubicBezTo>
                    <a:pt x="290" y="504"/>
                    <a:pt x="290" y="502"/>
                    <a:pt x="288" y="499"/>
                  </a:cubicBezTo>
                  <a:cubicBezTo>
                    <a:pt x="288" y="499"/>
                    <a:pt x="288" y="499"/>
                    <a:pt x="288" y="499"/>
                  </a:cubicBezTo>
                  <a:cubicBezTo>
                    <a:pt x="287" y="499"/>
                    <a:pt x="287" y="499"/>
                    <a:pt x="287" y="499"/>
                  </a:cubicBezTo>
                  <a:cubicBezTo>
                    <a:pt x="286" y="499"/>
                    <a:pt x="286" y="499"/>
                    <a:pt x="286" y="499"/>
                  </a:cubicBezTo>
                  <a:cubicBezTo>
                    <a:pt x="285" y="501"/>
                    <a:pt x="285" y="501"/>
                    <a:pt x="285" y="503"/>
                  </a:cubicBezTo>
                  <a:cubicBezTo>
                    <a:pt x="284" y="505"/>
                    <a:pt x="284" y="505"/>
                    <a:pt x="284" y="505"/>
                  </a:cubicBezTo>
                  <a:cubicBezTo>
                    <a:pt x="283" y="505"/>
                    <a:pt x="283" y="505"/>
                    <a:pt x="283" y="505"/>
                  </a:cubicBezTo>
                  <a:cubicBezTo>
                    <a:pt x="279" y="502"/>
                    <a:pt x="279" y="502"/>
                    <a:pt x="279" y="502"/>
                  </a:cubicBezTo>
                  <a:cubicBezTo>
                    <a:pt x="275" y="496"/>
                    <a:pt x="275" y="496"/>
                    <a:pt x="275" y="496"/>
                  </a:cubicBezTo>
                  <a:cubicBezTo>
                    <a:pt x="271" y="497"/>
                    <a:pt x="271" y="497"/>
                    <a:pt x="271" y="497"/>
                  </a:cubicBezTo>
                  <a:cubicBezTo>
                    <a:pt x="268" y="497"/>
                    <a:pt x="270" y="497"/>
                    <a:pt x="263" y="495"/>
                  </a:cubicBezTo>
                  <a:cubicBezTo>
                    <a:pt x="263" y="494"/>
                    <a:pt x="263" y="494"/>
                    <a:pt x="263" y="494"/>
                  </a:cubicBezTo>
                  <a:cubicBezTo>
                    <a:pt x="262" y="492"/>
                    <a:pt x="262" y="492"/>
                    <a:pt x="262" y="492"/>
                  </a:cubicBezTo>
                  <a:cubicBezTo>
                    <a:pt x="262" y="490"/>
                    <a:pt x="264" y="486"/>
                    <a:pt x="265" y="484"/>
                  </a:cubicBezTo>
                  <a:cubicBezTo>
                    <a:pt x="266" y="483"/>
                    <a:pt x="266" y="484"/>
                    <a:pt x="267" y="483"/>
                  </a:cubicBezTo>
                  <a:cubicBezTo>
                    <a:pt x="271" y="483"/>
                    <a:pt x="269" y="483"/>
                    <a:pt x="278" y="483"/>
                  </a:cubicBezTo>
                  <a:cubicBezTo>
                    <a:pt x="279" y="482"/>
                    <a:pt x="279" y="482"/>
                    <a:pt x="279" y="482"/>
                  </a:cubicBezTo>
                  <a:cubicBezTo>
                    <a:pt x="285" y="478"/>
                    <a:pt x="289" y="477"/>
                    <a:pt x="290" y="473"/>
                  </a:cubicBezTo>
                  <a:cubicBezTo>
                    <a:pt x="290" y="473"/>
                    <a:pt x="290" y="473"/>
                    <a:pt x="290" y="473"/>
                  </a:cubicBezTo>
                  <a:cubicBezTo>
                    <a:pt x="278" y="478"/>
                    <a:pt x="281" y="477"/>
                    <a:pt x="276" y="478"/>
                  </a:cubicBezTo>
                  <a:cubicBezTo>
                    <a:pt x="269" y="477"/>
                    <a:pt x="269" y="477"/>
                    <a:pt x="269" y="477"/>
                  </a:cubicBezTo>
                  <a:cubicBezTo>
                    <a:pt x="268" y="477"/>
                    <a:pt x="268" y="477"/>
                    <a:pt x="268" y="477"/>
                  </a:cubicBezTo>
                  <a:cubicBezTo>
                    <a:pt x="267" y="475"/>
                    <a:pt x="267" y="475"/>
                    <a:pt x="267" y="475"/>
                  </a:cubicBezTo>
                  <a:cubicBezTo>
                    <a:pt x="268" y="473"/>
                    <a:pt x="268" y="472"/>
                    <a:pt x="269" y="471"/>
                  </a:cubicBezTo>
                  <a:cubicBezTo>
                    <a:pt x="273" y="468"/>
                    <a:pt x="280" y="466"/>
                    <a:pt x="286" y="466"/>
                  </a:cubicBezTo>
                  <a:cubicBezTo>
                    <a:pt x="290" y="465"/>
                    <a:pt x="289" y="465"/>
                    <a:pt x="292" y="464"/>
                  </a:cubicBezTo>
                  <a:cubicBezTo>
                    <a:pt x="283" y="464"/>
                    <a:pt x="287" y="464"/>
                    <a:pt x="277" y="465"/>
                  </a:cubicBezTo>
                  <a:cubicBezTo>
                    <a:pt x="275" y="464"/>
                    <a:pt x="275" y="464"/>
                    <a:pt x="275" y="464"/>
                  </a:cubicBezTo>
                  <a:cubicBezTo>
                    <a:pt x="273" y="462"/>
                    <a:pt x="273" y="462"/>
                    <a:pt x="273" y="462"/>
                  </a:cubicBezTo>
                  <a:cubicBezTo>
                    <a:pt x="273" y="461"/>
                    <a:pt x="273" y="461"/>
                    <a:pt x="273" y="461"/>
                  </a:cubicBezTo>
                  <a:cubicBezTo>
                    <a:pt x="274" y="459"/>
                    <a:pt x="274" y="460"/>
                    <a:pt x="274" y="458"/>
                  </a:cubicBezTo>
                  <a:cubicBezTo>
                    <a:pt x="274" y="456"/>
                    <a:pt x="274" y="456"/>
                    <a:pt x="274" y="456"/>
                  </a:cubicBezTo>
                  <a:cubicBezTo>
                    <a:pt x="274" y="455"/>
                    <a:pt x="274" y="455"/>
                    <a:pt x="274" y="455"/>
                  </a:cubicBezTo>
                  <a:cubicBezTo>
                    <a:pt x="276" y="452"/>
                    <a:pt x="275" y="453"/>
                    <a:pt x="278" y="450"/>
                  </a:cubicBezTo>
                  <a:cubicBezTo>
                    <a:pt x="280" y="450"/>
                    <a:pt x="280" y="450"/>
                    <a:pt x="280" y="450"/>
                  </a:cubicBezTo>
                  <a:cubicBezTo>
                    <a:pt x="284" y="451"/>
                    <a:pt x="291" y="451"/>
                    <a:pt x="294" y="451"/>
                  </a:cubicBezTo>
                  <a:cubicBezTo>
                    <a:pt x="293" y="450"/>
                    <a:pt x="293" y="450"/>
                    <a:pt x="293" y="450"/>
                  </a:cubicBezTo>
                  <a:cubicBezTo>
                    <a:pt x="291" y="449"/>
                    <a:pt x="291" y="449"/>
                    <a:pt x="291" y="449"/>
                  </a:cubicBezTo>
                  <a:cubicBezTo>
                    <a:pt x="283" y="448"/>
                    <a:pt x="285" y="448"/>
                    <a:pt x="283" y="447"/>
                  </a:cubicBezTo>
                  <a:cubicBezTo>
                    <a:pt x="282" y="445"/>
                    <a:pt x="282" y="444"/>
                    <a:pt x="283" y="442"/>
                  </a:cubicBezTo>
                  <a:cubicBezTo>
                    <a:pt x="285" y="438"/>
                    <a:pt x="285" y="438"/>
                    <a:pt x="285" y="438"/>
                  </a:cubicBezTo>
                  <a:cubicBezTo>
                    <a:pt x="292" y="436"/>
                    <a:pt x="292" y="436"/>
                    <a:pt x="292" y="436"/>
                  </a:cubicBezTo>
                  <a:cubicBezTo>
                    <a:pt x="295" y="435"/>
                    <a:pt x="294" y="435"/>
                    <a:pt x="297" y="435"/>
                  </a:cubicBezTo>
                  <a:cubicBezTo>
                    <a:pt x="299" y="437"/>
                    <a:pt x="299" y="437"/>
                    <a:pt x="299" y="437"/>
                  </a:cubicBezTo>
                  <a:cubicBezTo>
                    <a:pt x="301" y="438"/>
                    <a:pt x="301" y="438"/>
                    <a:pt x="301" y="438"/>
                  </a:cubicBezTo>
                  <a:cubicBezTo>
                    <a:pt x="302" y="440"/>
                    <a:pt x="301" y="442"/>
                    <a:pt x="304" y="448"/>
                  </a:cubicBezTo>
                  <a:cubicBezTo>
                    <a:pt x="305" y="449"/>
                    <a:pt x="305" y="449"/>
                    <a:pt x="305" y="449"/>
                  </a:cubicBezTo>
                  <a:cubicBezTo>
                    <a:pt x="311" y="447"/>
                    <a:pt x="309" y="448"/>
                    <a:pt x="312" y="447"/>
                  </a:cubicBezTo>
                  <a:cubicBezTo>
                    <a:pt x="314" y="448"/>
                    <a:pt x="314" y="448"/>
                    <a:pt x="314" y="448"/>
                  </a:cubicBezTo>
                  <a:cubicBezTo>
                    <a:pt x="317" y="450"/>
                    <a:pt x="317" y="450"/>
                    <a:pt x="317" y="450"/>
                  </a:cubicBezTo>
                  <a:cubicBezTo>
                    <a:pt x="322" y="457"/>
                    <a:pt x="320" y="454"/>
                    <a:pt x="327" y="462"/>
                  </a:cubicBezTo>
                  <a:cubicBezTo>
                    <a:pt x="327" y="463"/>
                    <a:pt x="327" y="463"/>
                    <a:pt x="327" y="463"/>
                  </a:cubicBezTo>
                  <a:cubicBezTo>
                    <a:pt x="325" y="465"/>
                    <a:pt x="325" y="465"/>
                    <a:pt x="325" y="465"/>
                  </a:cubicBezTo>
                  <a:cubicBezTo>
                    <a:pt x="324" y="466"/>
                    <a:pt x="324" y="466"/>
                    <a:pt x="324" y="466"/>
                  </a:cubicBezTo>
                  <a:cubicBezTo>
                    <a:pt x="325" y="467"/>
                    <a:pt x="325" y="467"/>
                    <a:pt x="325" y="467"/>
                  </a:cubicBezTo>
                  <a:cubicBezTo>
                    <a:pt x="327" y="467"/>
                    <a:pt x="327" y="467"/>
                    <a:pt x="327" y="467"/>
                  </a:cubicBezTo>
                  <a:cubicBezTo>
                    <a:pt x="329" y="467"/>
                    <a:pt x="329" y="467"/>
                    <a:pt x="329" y="467"/>
                  </a:cubicBezTo>
                  <a:cubicBezTo>
                    <a:pt x="330" y="467"/>
                    <a:pt x="330" y="467"/>
                    <a:pt x="330" y="467"/>
                  </a:cubicBezTo>
                  <a:cubicBezTo>
                    <a:pt x="331" y="468"/>
                    <a:pt x="331" y="468"/>
                    <a:pt x="331" y="468"/>
                  </a:cubicBezTo>
                  <a:cubicBezTo>
                    <a:pt x="333" y="474"/>
                    <a:pt x="332" y="474"/>
                    <a:pt x="335" y="479"/>
                  </a:cubicBezTo>
                  <a:cubicBezTo>
                    <a:pt x="336" y="480"/>
                    <a:pt x="336" y="480"/>
                    <a:pt x="336" y="480"/>
                  </a:cubicBezTo>
                  <a:cubicBezTo>
                    <a:pt x="338" y="480"/>
                    <a:pt x="338" y="480"/>
                    <a:pt x="338" y="480"/>
                  </a:cubicBezTo>
                  <a:cubicBezTo>
                    <a:pt x="340" y="479"/>
                    <a:pt x="340" y="479"/>
                    <a:pt x="340" y="479"/>
                  </a:cubicBezTo>
                  <a:cubicBezTo>
                    <a:pt x="344" y="479"/>
                    <a:pt x="340" y="479"/>
                    <a:pt x="358" y="482"/>
                  </a:cubicBezTo>
                  <a:cubicBezTo>
                    <a:pt x="359" y="481"/>
                    <a:pt x="359" y="481"/>
                    <a:pt x="359" y="481"/>
                  </a:cubicBezTo>
                  <a:cubicBezTo>
                    <a:pt x="360" y="480"/>
                    <a:pt x="360" y="480"/>
                    <a:pt x="360" y="480"/>
                  </a:cubicBezTo>
                  <a:cubicBezTo>
                    <a:pt x="360" y="477"/>
                    <a:pt x="360" y="476"/>
                    <a:pt x="360" y="473"/>
                  </a:cubicBezTo>
                  <a:cubicBezTo>
                    <a:pt x="350" y="465"/>
                    <a:pt x="350" y="465"/>
                    <a:pt x="350" y="465"/>
                  </a:cubicBezTo>
                  <a:cubicBezTo>
                    <a:pt x="349" y="462"/>
                    <a:pt x="349" y="462"/>
                    <a:pt x="349" y="462"/>
                  </a:cubicBezTo>
                  <a:cubicBezTo>
                    <a:pt x="354" y="458"/>
                    <a:pt x="354" y="458"/>
                    <a:pt x="354" y="458"/>
                  </a:cubicBezTo>
                  <a:cubicBezTo>
                    <a:pt x="354" y="457"/>
                    <a:pt x="354" y="457"/>
                    <a:pt x="354" y="457"/>
                  </a:cubicBezTo>
                  <a:cubicBezTo>
                    <a:pt x="354" y="455"/>
                    <a:pt x="354" y="456"/>
                    <a:pt x="354" y="454"/>
                  </a:cubicBezTo>
                  <a:cubicBezTo>
                    <a:pt x="353" y="452"/>
                    <a:pt x="353" y="452"/>
                    <a:pt x="353" y="452"/>
                  </a:cubicBezTo>
                  <a:cubicBezTo>
                    <a:pt x="351" y="449"/>
                    <a:pt x="351" y="449"/>
                    <a:pt x="351" y="449"/>
                  </a:cubicBezTo>
                  <a:cubicBezTo>
                    <a:pt x="349" y="449"/>
                    <a:pt x="349" y="449"/>
                    <a:pt x="349" y="449"/>
                  </a:cubicBezTo>
                  <a:cubicBezTo>
                    <a:pt x="345" y="445"/>
                    <a:pt x="344" y="445"/>
                    <a:pt x="344" y="440"/>
                  </a:cubicBezTo>
                  <a:cubicBezTo>
                    <a:pt x="345" y="439"/>
                    <a:pt x="345" y="439"/>
                    <a:pt x="345" y="439"/>
                  </a:cubicBezTo>
                  <a:cubicBezTo>
                    <a:pt x="354" y="430"/>
                    <a:pt x="352" y="425"/>
                    <a:pt x="358" y="420"/>
                  </a:cubicBezTo>
                  <a:cubicBezTo>
                    <a:pt x="361" y="420"/>
                    <a:pt x="361" y="420"/>
                    <a:pt x="361" y="420"/>
                  </a:cubicBezTo>
                  <a:cubicBezTo>
                    <a:pt x="364" y="423"/>
                    <a:pt x="364" y="423"/>
                    <a:pt x="364" y="423"/>
                  </a:cubicBezTo>
                  <a:cubicBezTo>
                    <a:pt x="365" y="423"/>
                    <a:pt x="365" y="423"/>
                    <a:pt x="365" y="423"/>
                  </a:cubicBezTo>
                  <a:cubicBezTo>
                    <a:pt x="365" y="424"/>
                    <a:pt x="365" y="424"/>
                    <a:pt x="365" y="424"/>
                  </a:cubicBezTo>
                  <a:cubicBezTo>
                    <a:pt x="365" y="428"/>
                    <a:pt x="364" y="426"/>
                    <a:pt x="363" y="430"/>
                  </a:cubicBezTo>
                  <a:cubicBezTo>
                    <a:pt x="363" y="430"/>
                    <a:pt x="364" y="438"/>
                    <a:pt x="364" y="438"/>
                  </a:cubicBezTo>
                  <a:cubicBezTo>
                    <a:pt x="367" y="441"/>
                    <a:pt x="366" y="440"/>
                    <a:pt x="368" y="444"/>
                  </a:cubicBezTo>
                  <a:cubicBezTo>
                    <a:pt x="369" y="448"/>
                    <a:pt x="369" y="448"/>
                    <a:pt x="369" y="448"/>
                  </a:cubicBezTo>
                  <a:cubicBezTo>
                    <a:pt x="367" y="452"/>
                    <a:pt x="366" y="451"/>
                    <a:pt x="366" y="455"/>
                  </a:cubicBezTo>
                  <a:cubicBezTo>
                    <a:pt x="366" y="456"/>
                    <a:pt x="366" y="456"/>
                    <a:pt x="366" y="456"/>
                  </a:cubicBezTo>
                  <a:cubicBezTo>
                    <a:pt x="367" y="457"/>
                    <a:pt x="366" y="456"/>
                    <a:pt x="368" y="457"/>
                  </a:cubicBezTo>
                  <a:close/>
                  <a:moveTo>
                    <a:pt x="446" y="432"/>
                  </a:moveTo>
                  <a:cubicBezTo>
                    <a:pt x="443" y="432"/>
                    <a:pt x="443" y="432"/>
                    <a:pt x="443" y="432"/>
                  </a:cubicBezTo>
                  <a:cubicBezTo>
                    <a:pt x="442" y="431"/>
                    <a:pt x="442" y="431"/>
                    <a:pt x="442" y="431"/>
                  </a:cubicBezTo>
                  <a:cubicBezTo>
                    <a:pt x="442" y="430"/>
                    <a:pt x="442" y="430"/>
                    <a:pt x="442" y="430"/>
                  </a:cubicBezTo>
                  <a:cubicBezTo>
                    <a:pt x="443" y="429"/>
                    <a:pt x="443" y="429"/>
                    <a:pt x="443" y="429"/>
                  </a:cubicBezTo>
                  <a:cubicBezTo>
                    <a:pt x="447" y="427"/>
                    <a:pt x="447" y="427"/>
                    <a:pt x="447" y="427"/>
                  </a:cubicBezTo>
                  <a:cubicBezTo>
                    <a:pt x="449" y="424"/>
                    <a:pt x="449" y="424"/>
                    <a:pt x="449" y="424"/>
                  </a:cubicBezTo>
                  <a:cubicBezTo>
                    <a:pt x="450" y="424"/>
                    <a:pt x="450" y="424"/>
                    <a:pt x="450" y="424"/>
                  </a:cubicBezTo>
                  <a:cubicBezTo>
                    <a:pt x="453" y="423"/>
                    <a:pt x="453" y="423"/>
                    <a:pt x="455" y="423"/>
                  </a:cubicBezTo>
                  <a:cubicBezTo>
                    <a:pt x="457" y="424"/>
                    <a:pt x="457" y="424"/>
                    <a:pt x="457" y="424"/>
                  </a:cubicBezTo>
                  <a:cubicBezTo>
                    <a:pt x="450" y="429"/>
                    <a:pt x="453" y="427"/>
                    <a:pt x="446" y="432"/>
                  </a:cubicBezTo>
                  <a:close/>
                  <a:moveTo>
                    <a:pt x="486" y="437"/>
                  </a:moveTo>
                  <a:cubicBezTo>
                    <a:pt x="486" y="439"/>
                    <a:pt x="486" y="440"/>
                    <a:pt x="485" y="442"/>
                  </a:cubicBezTo>
                  <a:cubicBezTo>
                    <a:pt x="485" y="447"/>
                    <a:pt x="488" y="447"/>
                    <a:pt x="488" y="454"/>
                  </a:cubicBezTo>
                  <a:cubicBezTo>
                    <a:pt x="485" y="461"/>
                    <a:pt x="487" y="462"/>
                    <a:pt x="487" y="466"/>
                  </a:cubicBezTo>
                  <a:cubicBezTo>
                    <a:pt x="486" y="468"/>
                    <a:pt x="486" y="468"/>
                    <a:pt x="486" y="468"/>
                  </a:cubicBezTo>
                  <a:cubicBezTo>
                    <a:pt x="484" y="470"/>
                    <a:pt x="484" y="470"/>
                    <a:pt x="484" y="470"/>
                  </a:cubicBezTo>
                  <a:cubicBezTo>
                    <a:pt x="484" y="471"/>
                    <a:pt x="484" y="471"/>
                    <a:pt x="484" y="471"/>
                  </a:cubicBezTo>
                  <a:cubicBezTo>
                    <a:pt x="489" y="473"/>
                    <a:pt x="489" y="473"/>
                    <a:pt x="489" y="473"/>
                  </a:cubicBezTo>
                  <a:cubicBezTo>
                    <a:pt x="489" y="474"/>
                    <a:pt x="489" y="474"/>
                    <a:pt x="489" y="474"/>
                  </a:cubicBezTo>
                  <a:cubicBezTo>
                    <a:pt x="489" y="481"/>
                    <a:pt x="489" y="478"/>
                    <a:pt x="490" y="485"/>
                  </a:cubicBezTo>
                  <a:cubicBezTo>
                    <a:pt x="490" y="486"/>
                    <a:pt x="490" y="486"/>
                    <a:pt x="490" y="486"/>
                  </a:cubicBezTo>
                  <a:cubicBezTo>
                    <a:pt x="488" y="483"/>
                    <a:pt x="489" y="484"/>
                    <a:pt x="486" y="481"/>
                  </a:cubicBezTo>
                  <a:cubicBezTo>
                    <a:pt x="484" y="486"/>
                    <a:pt x="484" y="486"/>
                    <a:pt x="484" y="486"/>
                  </a:cubicBezTo>
                  <a:cubicBezTo>
                    <a:pt x="484" y="492"/>
                    <a:pt x="484" y="492"/>
                    <a:pt x="484" y="492"/>
                  </a:cubicBezTo>
                  <a:cubicBezTo>
                    <a:pt x="486" y="496"/>
                    <a:pt x="486" y="496"/>
                    <a:pt x="486" y="497"/>
                  </a:cubicBezTo>
                  <a:cubicBezTo>
                    <a:pt x="486" y="498"/>
                    <a:pt x="486" y="498"/>
                    <a:pt x="486" y="498"/>
                  </a:cubicBezTo>
                  <a:cubicBezTo>
                    <a:pt x="485" y="499"/>
                    <a:pt x="485" y="499"/>
                    <a:pt x="485" y="499"/>
                  </a:cubicBezTo>
                  <a:cubicBezTo>
                    <a:pt x="484" y="499"/>
                    <a:pt x="484" y="499"/>
                    <a:pt x="484" y="499"/>
                  </a:cubicBezTo>
                  <a:cubicBezTo>
                    <a:pt x="483" y="497"/>
                    <a:pt x="483" y="497"/>
                    <a:pt x="483" y="497"/>
                  </a:cubicBezTo>
                  <a:cubicBezTo>
                    <a:pt x="482" y="495"/>
                    <a:pt x="482" y="495"/>
                    <a:pt x="482" y="495"/>
                  </a:cubicBezTo>
                  <a:cubicBezTo>
                    <a:pt x="482" y="495"/>
                    <a:pt x="482" y="495"/>
                    <a:pt x="482" y="495"/>
                  </a:cubicBezTo>
                  <a:cubicBezTo>
                    <a:pt x="481" y="496"/>
                    <a:pt x="481" y="496"/>
                    <a:pt x="481" y="496"/>
                  </a:cubicBezTo>
                  <a:cubicBezTo>
                    <a:pt x="482" y="497"/>
                    <a:pt x="482" y="497"/>
                    <a:pt x="482" y="497"/>
                  </a:cubicBezTo>
                  <a:cubicBezTo>
                    <a:pt x="483" y="499"/>
                    <a:pt x="483" y="499"/>
                    <a:pt x="483" y="499"/>
                  </a:cubicBezTo>
                  <a:cubicBezTo>
                    <a:pt x="483" y="501"/>
                    <a:pt x="483" y="501"/>
                    <a:pt x="483" y="501"/>
                  </a:cubicBezTo>
                  <a:cubicBezTo>
                    <a:pt x="483" y="502"/>
                    <a:pt x="483" y="502"/>
                    <a:pt x="483" y="502"/>
                  </a:cubicBezTo>
                  <a:cubicBezTo>
                    <a:pt x="481" y="502"/>
                    <a:pt x="481" y="502"/>
                    <a:pt x="481" y="502"/>
                  </a:cubicBezTo>
                  <a:cubicBezTo>
                    <a:pt x="479" y="502"/>
                    <a:pt x="479" y="502"/>
                    <a:pt x="479" y="502"/>
                  </a:cubicBezTo>
                  <a:cubicBezTo>
                    <a:pt x="476" y="504"/>
                    <a:pt x="476" y="503"/>
                    <a:pt x="475" y="504"/>
                  </a:cubicBezTo>
                  <a:cubicBezTo>
                    <a:pt x="473" y="503"/>
                    <a:pt x="473" y="503"/>
                    <a:pt x="473" y="503"/>
                  </a:cubicBezTo>
                  <a:cubicBezTo>
                    <a:pt x="471" y="503"/>
                    <a:pt x="471" y="503"/>
                    <a:pt x="469" y="503"/>
                  </a:cubicBezTo>
                  <a:cubicBezTo>
                    <a:pt x="468" y="503"/>
                    <a:pt x="468" y="503"/>
                    <a:pt x="468" y="503"/>
                  </a:cubicBezTo>
                  <a:cubicBezTo>
                    <a:pt x="468" y="502"/>
                    <a:pt x="468" y="502"/>
                    <a:pt x="468" y="502"/>
                  </a:cubicBezTo>
                  <a:cubicBezTo>
                    <a:pt x="466" y="502"/>
                    <a:pt x="466" y="502"/>
                    <a:pt x="466" y="502"/>
                  </a:cubicBezTo>
                  <a:cubicBezTo>
                    <a:pt x="464" y="505"/>
                    <a:pt x="464" y="505"/>
                    <a:pt x="464" y="505"/>
                  </a:cubicBezTo>
                  <a:cubicBezTo>
                    <a:pt x="460" y="504"/>
                    <a:pt x="461" y="504"/>
                    <a:pt x="457" y="504"/>
                  </a:cubicBezTo>
                  <a:cubicBezTo>
                    <a:pt x="456" y="501"/>
                    <a:pt x="456" y="500"/>
                    <a:pt x="455" y="496"/>
                  </a:cubicBezTo>
                  <a:cubicBezTo>
                    <a:pt x="455" y="494"/>
                    <a:pt x="455" y="494"/>
                    <a:pt x="455" y="494"/>
                  </a:cubicBezTo>
                  <a:cubicBezTo>
                    <a:pt x="458" y="494"/>
                    <a:pt x="458" y="494"/>
                    <a:pt x="458" y="494"/>
                  </a:cubicBezTo>
                  <a:cubicBezTo>
                    <a:pt x="458" y="493"/>
                    <a:pt x="458" y="493"/>
                    <a:pt x="458" y="493"/>
                  </a:cubicBezTo>
                  <a:cubicBezTo>
                    <a:pt x="455" y="491"/>
                    <a:pt x="453" y="490"/>
                    <a:pt x="452" y="489"/>
                  </a:cubicBezTo>
                  <a:cubicBezTo>
                    <a:pt x="452" y="487"/>
                    <a:pt x="452" y="487"/>
                    <a:pt x="452" y="487"/>
                  </a:cubicBezTo>
                  <a:cubicBezTo>
                    <a:pt x="452" y="486"/>
                    <a:pt x="452" y="486"/>
                    <a:pt x="452" y="486"/>
                  </a:cubicBezTo>
                  <a:cubicBezTo>
                    <a:pt x="457" y="484"/>
                    <a:pt x="457" y="484"/>
                    <a:pt x="457" y="484"/>
                  </a:cubicBezTo>
                  <a:cubicBezTo>
                    <a:pt x="461" y="477"/>
                    <a:pt x="461" y="479"/>
                    <a:pt x="463" y="477"/>
                  </a:cubicBezTo>
                  <a:cubicBezTo>
                    <a:pt x="463" y="476"/>
                    <a:pt x="463" y="476"/>
                    <a:pt x="463" y="476"/>
                  </a:cubicBezTo>
                  <a:cubicBezTo>
                    <a:pt x="465" y="475"/>
                    <a:pt x="465" y="475"/>
                    <a:pt x="465" y="475"/>
                  </a:cubicBezTo>
                  <a:cubicBezTo>
                    <a:pt x="469" y="474"/>
                    <a:pt x="469" y="474"/>
                    <a:pt x="469" y="474"/>
                  </a:cubicBezTo>
                  <a:cubicBezTo>
                    <a:pt x="469" y="473"/>
                    <a:pt x="469" y="473"/>
                    <a:pt x="469" y="473"/>
                  </a:cubicBezTo>
                  <a:cubicBezTo>
                    <a:pt x="465" y="473"/>
                    <a:pt x="457" y="474"/>
                    <a:pt x="446" y="478"/>
                  </a:cubicBezTo>
                  <a:cubicBezTo>
                    <a:pt x="444" y="477"/>
                    <a:pt x="444" y="477"/>
                    <a:pt x="444" y="477"/>
                  </a:cubicBezTo>
                  <a:cubicBezTo>
                    <a:pt x="431" y="481"/>
                    <a:pt x="431" y="481"/>
                    <a:pt x="431" y="481"/>
                  </a:cubicBezTo>
                  <a:cubicBezTo>
                    <a:pt x="431" y="481"/>
                    <a:pt x="431" y="481"/>
                    <a:pt x="431" y="481"/>
                  </a:cubicBezTo>
                  <a:cubicBezTo>
                    <a:pt x="430" y="480"/>
                    <a:pt x="430" y="480"/>
                    <a:pt x="430" y="480"/>
                  </a:cubicBezTo>
                  <a:cubicBezTo>
                    <a:pt x="429" y="477"/>
                    <a:pt x="429" y="477"/>
                    <a:pt x="429" y="477"/>
                  </a:cubicBezTo>
                  <a:cubicBezTo>
                    <a:pt x="429" y="476"/>
                    <a:pt x="429" y="476"/>
                    <a:pt x="429" y="476"/>
                  </a:cubicBezTo>
                  <a:cubicBezTo>
                    <a:pt x="433" y="472"/>
                    <a:pt x="433" y="472"/>
                    <a:pt x="433" y="472"/>
                  </a:cubicBezTo>
                  <a:cubicBezTo>
                    <a:pt x="435" y="469"/>
                    <a:pt x="435" y="469"/>
                    <a:pt x="435" y="469"/>
                  </a:cubicBezTo>
                  <a:cubicBezTo>
                    <a:pt x="434" y="468"/>
                    <a:pt x="434" y="468"/>
                    <a:pt x="434" y="468"/>
                  </a:cubicBezTo>
                  <a:cubicBezTo>
                    <a:pt x="436" y="465"/>
                    <a:pt x="436" y="465"/>
                    <a:pt x="436" y="465"/>
                  </a:cubicBezTo>
                  <a:cubicBezTo>
                    <a:pt x="438" y="464"/>
                    <a:pt x="438" y="464"/>
                    <a:pt x="438" y="464"/>
                  </a:cubicBezTo>
                  <a:cubicBezTo>
                    <a:pt x="442" y="467"/>
                    <a:pt x="442" y="467"/>
                    <a:pt x="442" y="467"/>
                  </a:cubicBezTo>
                  <a:cubicBezTo>
                    <a:pt x="444" y="469"/>
                    <a:pt x="444" y="469"/>
                    <a:pt x="444" y="469"/>
                  </a:cubicBezTo>
                  <a:cubicBezTo>
                    <a:pt x="446" y="470"/>
                    <a:pt x="446" y="470"/>
                    <a:pt x="446" y="470"/>
                  </a:cubicBezTo>
                  <a:cubicBezTo>
                    <a:pt x="447" y="470"/>
                    <a:pt x="447" y="470"/>
                    <a:pt x="447" y="470"/>
                  </a:cubicBezTo>
                  <a:cubicBezTo>
                    <a:pt x="449" y="468"/>
                    <a:pt x="449" y="468"/>
                    <a:pt x="449" y="468"/>
                  </a:cubicBezTo>
                  <a:cubicBezTo>
                    <a:pt x="449" y="468"/>
                    <a:pt x="449" y="468"/>
                    <a:pt x="449" y="468"/>
                  </a:cubicBezTo>
                  <a:cubicBezTo>
                    <a:pt x="446" y="469"/>
                    <a:pt x="446" y="469"/>
                    <a:pt x="446" y="469"/>
                  </a:cubicBezTo>
                  <a:cubicBezTo>
                    <a:pt x="446" y="469"/>
                    <a:pt x="446" y="469"/>
                    <a:pt x="446" y="469"/>
                  </a:cubicBezTo>
                  <a:cubicBezTo>
                    <a:pt x="444" y="466"/>
                    <a:pt x="443" y="465"/>
                    <a:pt x="443" y="462"/>
                  </a:cubicBezTo>
                  <a:cubicBezTo>
                    <a:pt x="444" y="459"/>
                    <a:pt x="444" y="459"/>
                    <a:pt x="444" y="459"/>
                  </a:cubicBezTo>
                  <a:cubicBezTo>
                    <a:pt x="441" y="459"/>
                    <a:pt x="441" y="459"/>
                    <a:pt x="441" y="459"/>
                  </a:cubicBezTo>
                  <a:cubicBezTo>
                    <a:pt x="440" y="457"/>
                    <a:pt x="440" y="457"/>
                    <a:pt x="440" y="457"/>
                  </a:cubicBezTo>
                  <a:cubicBezTo>
                    <a:pt x="439" y="455"/>
                    <a:pt x="439" y="455"/>
                    <a:pt x="439" y="455"/>
                  </a:cubicBezTo>
                  <a:cubicBezTo>
                    <a:pt x="439" y="454"/>
                    <a:pt x="439" y="454"/>
                    <a:pt x="439" y="454"/>
                  </a:cubicBezTo>
                  <a:cubicBezTo>
                    <a:pt x="440" y="452"/>
                    <a:pt x="440" y="452"/>
                    <a:pt x="440" y="452"/>
                  </a:cubicBezTo>
                  <a:cubicBezTo>
                    <a:pt x="443" y="449"/>
                    <a:pt x="443" y="449"/>
                    <a:pt x="443" y="449"/>
                  </a:cubicBezTo>
                  <a:cubicBezTo>
                    <a:pt x="443" y="448"/>
                    <a:pt x="443" y="448"/>
                    <a:pt x="443" y="448"/>
                  </a:cubicBezTo>
                  <a:cubicBezTo>
                    <a:pt x="439" y="448"/>
                    <a:pt x="439" y="448"/>
                    <a:pt x="439" y="448"/>
                  </a:cubicBezTo>
                  <a:cubicBezTo>
                    <a:pt x="438" y="448"/>
                    <a:pt x="438" y="448"/>
                    <a:pt x="438" y="448"/>
                  </a:cubicBezTo>
                  <a:cubicBezTo>
                    <a:pt x="436" y="446"/>
                    <a:pt x="436" y="446"/>
                    <a:pt x="436" y="446"/>
                  </a:cubicBezTo>
                  <a:cubicBezTo>
                    <a:pt x="436" y="443"/>
                    <a:pt x="436" y="443"/>
                    <a:pt x="436" y="443"/>
                  </a:cubicBezTo>
                  <a:cubicBezTo>
                    <a:pt x="438" y="440"/>
                    <a:pt x="438" y="441"/>
                    <a:pt x="439" y="438"/>
                  </a:cubicBezTo>
                  <a:cubicBezTo>
                    <a:pt x="440" y="438"/>
                    <a:pt x="440" y="438"/>
                    <a:pt x="440" y="438"/>
                  </a:cubicBezTo>
                  <a:cubicBezTo>
                    <a:pt x="441" y="438"/>
                    <a:pt x="441" y="438"/>
                    <a:pt x="441" y="438"/>
                  </a:cubicBezTo>
                  <a:cubicBezTo>
                    <a:pt x="444" y="439"/>
                    <a:pt x="444" y="439"/>
                    <a:pt x="444" y="439"/>
                  </a:cubicBezTo>
                  <a:cubicBezTo>
                    <a:pt x="445" y="440"/>
                    <a:pt x="445" y="440"/>
                    <a:pt x="445" y="440"/>
                  </a:cubicBezTo>
                  <a:cubicBezTo>
                    <a:pt x="447" y="443"/>
                    <a:pt x="447" y="443"/>
                    <a:pt x="447" y="443"/>
                  </a:cubicBezTo>
                  <a:cubicBezTo>
                    <a:pt x="448" y="445"/>
                    <a:pt x="448" y="445"/>
                    <a:pt x="448" y="445"/>
                  </a:cubicBezTo>
                  <a:cubicBezTo>
                    <a:pt x="448" y="446"/>
                    <a:pt x="448" y="446"/>
                    <a:pt x="448" y="446"/>
                  </a:cubicBezTo>
                  <a:cubicBezTo>
                    <a:pt x="448" y="448"/>
                    <a:pt x="448" y="448"/>
                    <a:pt x="448" y="448"/>
                  </a:cubicBezTo>
                  <a:cubicBezTo>
                    <a:pt x="452" y="452"/>
                    <a:pt x="459" y="462"/>
                    <a:pt x="460" y="462"/>
                  </a:cubicBezTo>
                  <a:cubicBezTo>
                    <a:pt x="461" y="463"/>
                    <a:pt x="461" y="463"/>
                    <a:pt x="461" y="463"/>
                  </a:cubicBezTo>
                  <a:cubicBezTo>
                    <a:pt x="463" y="462"/>
                    <a:pt x="463" y="462"/>
                    <a:pt x="463" y="462"/>
                  </a:cubicBezTo>
                  <a:cubicBezTo>
                    <a:pt x="463" y="462"/>
                    <a:pt x="463" y="462"/>
                    <a:pt x="463" y="462"/>
                  </a:cubicBezTo>
                  <a:cubicBezTo>
                    <a:pt x="463" y="461"/>
                    <a:pt x="463" y="461"/>
                    <a:pt x="463" y="461"/>
                  </a:cubicBezTo>
                  <a:cubicBezTo>
                    <a:pt x="460" y="458"/>
                    <a:pt x="460" y="458"/>
                    <a:pt x="460" y="458"/>
                  </a:cubicBezTo>
                  <a:cubicBezTo>
                    <a:pt x="459" y="456"/>
                    <a:pt x="460" y="456"/>
                    <a:pt x="459" y="454"/>
                  </a:cubicBezTo>
                  <a:cubicBezTo>
                    <a:pt x="459" y="453"/>
                    <a:pt x="459" y="453"/>
                    <a:pt x="459" y="453"/>
                  </a:cubicBezTo>
                  <a:cubicBezTo>
                    <a:pt x="460" y="453"/>
                    <a:pt x="460" y="453"/>
                    <a:pt x="460" y="453"/>
                  </a:cubicBezTo>
                  <a:cubicBezTo>
                    <a:pt x="462" y="453"/>
                    <a:pt x="462" y="453"/>
                    <a:pt x="462" y="453"/>
                  </a:cubicBezTo>
                  <a:cubicBezTo>
                    <a:pt x="465" y="452"/>
                    <a:pt x="465" y="452"/>
                    <a:pt x="465" y="452"/>
                  </a:cubicBezTo>
                  <a:cubicBezTo>
                    <a:pt x="462" y="451"/>
                    <a:pt x="462" y="451"/>
                    <a:pt x="462" y="451"/>
                  </a:cubicBezTo>
                  <a:cubicBezTo>
                    <a:pt x="460" y="450"/>
                    <a:pt x="460" y="450"/>
                    <a:pt x="460" y="450"/>
                  </a:cubicBezTo>
                  <a:cubicBezTo>
                    <a:pt x="458" y="450"/>
                    <a:pt x="458" y="450"/>
                    <a:pt x="458" y="450"/>
                  </a:cubicBezTo>
                  <a:cubicBezTo>
                    <a:pt x="455" y="448"/>
                    <a:pt x="455" y="448"/>
                    <a:pt x="455" y="448"/>
                  </a:cubicBezTo>
                  <a:cubicBezTo>
                    <a:pt x="455" y="447"/>
                    <a:pt x="455" y="447"/>
                    <a:pt x="455" y="447"/>
                  </a:cubicBezTo>
                  <a:cubicBezTo>
                    <a:pt x="456" y="446"/>
                    <a:pt x="456" y="446"/>
                    <a:pt x="456" y="446"/>
                  </a:cubicBezTo>
                  <a:cubicBezTo>
                    <a:pt x="460" y="445"/>
                    <a:pt x="460" y="445"/>
                    <a:pt x="460" y="445"/>
                  </a:cubicBezTo>
                  <a:cubicBezTo>
                    <a:pt x="460" y="445"/>
                    <a:pt x="460" y="445"/>
                    <a:pt x="460" y="445"/>
                  </a:cubicBezTo>
                  <a:cubicBezTo>
                    <a:pt x="460" y="444"/>
                    <a:pt x="460" y="444"/>
                    <a:pt x="460" y="444"/>
                  </a:cubicBezTo>
                  <a:cubicBezTo>
                    <a:pt x="459" y="443"/>
                    <a:pt x="459" y="443"/>
                    <a:pt x="458" y="442"/>
                  </a:cubicBezTo>
                  <a:cubicBezTo>
                    <a:pt x="453" y="440"/>
                    <a:pt x="453" y="440"/>
                    <a:pt x="453" y="440"/>
                  </a:cubicBezTo>
                  <a:cubicBezTo>
                    <a:pt x="451" y="439"/>
                    <a:pt x="451" y="439"/>
                    <a:pt x="450" y="438"/>
                  </a:cubicBezTo>
                  <a:cubicBezTo>
                    <a:pt x="450" y="437"/>
                    <a:pt x="450" y="437"/>
                    <a:pt x="450" y="437"/>
                  </a:cubicBezTo>
                  <a:cubicBezTo>
                    <a:pt x="451" y="434"/>
                    <a:pt x="451" y="434"/>
                    <a:pt x="451" y="434"/>
                  </a:cubicBezTo>
                  <a:cubicBezTo>
                    <a:pt x="454" y="431"/>
                    <a:pt x="453" y="431"/>
                    <a:pt x="456" y="430"/>
                  </a:cubicBezTo>
                  <a:cubicBezTo>
                    <a:pt x="459" y="429"/>
                    <a:pt x="459" y="429"/>
                    <a:pt x="459" y="429"/>
                  </a:cubicBezTo>
                  <a:cubicBezTo>
                    <a:pt x="462" y="429"/>
                    <a:pt x="462" y="429"/>
                    <a:pt x="464" y="429"/>
                  </a:cubicBezTo>
                  <a:cubicBezTo>
                    <a:pt x="468" y="436"/>
                    <a:pt x="467" y="434"/>
                    <a:pt x="469" y="438"/>
                  </a:cubicBezTo>
                  <a:cubicBezTo>
                    <a:pt x="472" y="437"/>
                    <a:pt x="472" y="437"/>
                    <a:pt x="472" y="437"/>
                  </a:cubicBezTo>
                  <a:cubicBezTo>
                    <a:pt x="471" y="433"/>
                    <a:pt x="472" y="435"/>
                    <a:pt x="471" y="430"/>
                  </a:cubicBezTo>
                  <a:cubicBezTo>
                    <a:pt x="472" y="429"/>
                    <a:pt x="471" y="429"/>
                    <a:pt x="474" y="426"/>
                  </a:cubicBezTo>
                  <a:cubicBezTo>
                    <a:pt x="477" y="427"/>
                    <a:pt x="477" y="427"/>
                    <a:pt x="477" y="427"/>
                  </a:cubicBezTo>
                  <a:cubicBezTo>
                    <a:pt x="478" y="429"/>
                    <a:pt x="479" y="430"/>
                    <a:pt x="480" y="432"/>
                  </a:cubicBezTo>
                  <a:cubicBezTo>
                    <a:pt x="483" y="434"/>
                    <a:pt x="483" y="434"/>
                    <a:pt x="485" y="435"/>
                  </a:cubicBezTo>
                  <a:cubicBezTo>
                    <a:pt x="486" y="436"/>
                    <a:pt x="486" y="436"/>
                    <a:pt x="486" y="436"/>
                  </a:cubicBezTo>
                  <a:cubicBezTo>
                    <a:pt x="486" y="437"/>
                    <a:pt x="486" y="437"/>
                    <a:pt x="486" y="437"/>
                  </a:cubicBezTo>
                  <a:close/>
                  <a:moveTo>
                    <a:pt x="415" y="431"/>
                  </a:moveTo>
                  <a:cubicBezTo>
                    <a:pt x="415" y="432"/>
                    <a:pt x="415" y="432"/>
                    <a:pt x="415" y="432"/>
                  </a:cubicBezTo>
                  <a:cubicBezTo>
                    <a:pt x="417" y="431"/>
                    <a:pt x="417" y="431"/>
                    <a:pt x="417" y="431"/>
                  </a:cubicBezTo>
                  <a:cubicBezTo>
                    <a:pt x="418" y="431"/>
                    <a:pt x="418" y="431"/>
                    <a:pt x="418" y="431"/>
                  </a:cubicBezTo>
                  <a:cubicBezTo>
                    <a:pt x="419" y="432"/>
                    <a:pt x="419" y="432"/>
                    <a:pt x="419" y="432"/>
                  </a:cubicBezTo>
                  <a:cubicBezTo>
                    <a:pt x="420" y="434"/>
                    <a:pt x="420" y="434"/>
                    <a:pt x="420" y="434"/>
                  </a:cubicBezTo>
                  <a:cubicBezTo>
                    <a:pt x="425" y="437"/>
                    <a:pt x="424" y="436"/>
                    <a:pt x="426" y="438"/>
                  </a:cubicBezTo>
                  <a:cubicBezTo>
                    <a:pt x="426" y="439"/>
                    <a:pt x="426" y="439"/>
                    <a:pt x="426" y="439"/>
                  </a:cubicBezTo>
                  <a:cubicBezTo>
                    <a:pt x="425" y="440"/>
                    <a:pt x="425" y="441"/>
                    <a:pt x="423" y="443"/>
                  </a:cubicBezTo>
                  <a:cubicBezTo>
                    <a:pt x="421" y="444"/>
                    <a:pt x="421" y="444"/>
                    <a:pt x="421" y="444"/>
                  </a:cubicBezTo>
                  <a:cubicBezTo>
                    <a:pt x="412" y="444"/>
                    <a:pt x="412" y="444"/>
                    <a:pt x="412" y="444"/>
                  </a:cubicBezTo>
                  <a:cubicBezTo>
                    <a:pt x="411" y="443"/>
                    <a:pt x="411" y="443"/>
                    <a:pt x="411" y="443"/>
                  </a:cubicBezTo>
                  <a:cubicBezTo>
                    <a:pt x="410" y="441"/>
                    <a:pt x="409" y="433"/>
                    <a:pt x="408" y="431"/>
                  </a:cubicBezTo>
                  <a:cubicBezTo>
                    <a:pt x="409" y="430"/>
                    <a:pt x="409" y="430"/>
                    <a:pt x="409" y="430"/>
                  </a:cubicBezTo>
                  <a:cubicBezTo>
                    <a:pt x="409" y="429"/>
                    <a:pt x="409" y="429"/>
                    <a:pt x="409" y="429"/>
                  </a:cubicBezTo>
                  <a:cubicBezTo>
                    <a:pt x="413" y="427"/>
                    <a:pt x="413" y="427"/>
                    <a:pt x="413" y="427"/>
                  </a:cubicBezTo>
                  <a:cubicBezTo>
                    <a:pt x="414" y="427"/>
                    <a:pt x="414" y="427"/>
                    <a:pt x="414" y="427"/>
                  </a:cubicBezTo>
                  <a:cubicBezTo>
                    <a:pt x="415" y="428"/>
                    <a:pt x="415" y="428"/>
                    <a:pt x="415" y="428"/>
                  </a:cubicBezTo>
                  <a:cubicBezTo>
                    <a:pt x="416" y="429"/>
                    <a:pt x="416" y="429"/>
                    <a:pt x="416" y="429"/>
                  </a:cubicBezTo>
                  <a:cubicBezTo>
                    <a:pt x="415" y="430"/>
                    <a:pt x="415" y="430"/>
                    <a:pt x="415" y="430"/>
                  </a:cubicBezTo>
                  <a:cubicBezTo>
                    <a:pt x="415" y="431"/>
                    <a:pt x="415" y="431"/>
                    <a:pt x="415" y="431"/>
                  </a:cubicBezTo>
                  <a:close/>
                  <a:moveTo>
                    <a:pt x="435" y="458"/>
                  </a:moveTo>
                  <a:cubicBezTo>
                    <a:pt x="437" y="461"/>
                    <a:pt x="437" y="461"/>
                    <a:pt x="437" y="461"/>
                  </a:cubicBezTo>
                  <a:cubicBezTo>
                    <a:pt x="437" y="462"/>
                    <a:pt x="437" y="462"/>
                    <a:pt x="437" y="462"/>
                  </a:cubicBezTo>
                  <a:cubicBezTo>
                    <a:pt x="437" y="462"/>
                    <a:pt x="437" y="462"/>
                    <a:pt x="437" y="462"/>
                  </a:cubicBezTo>
                  <a:cubicBezTo>
                    <a:pt x="434" y="464"/>
                    <a:pt x="434" y="464"/>
                    <a:pt x="434" y="464"/>
                  </a:cubicBezTo>
                  <a:cubicBezTo>
                    <a:pt x="433" y="465"/>
                    <a:pt x="433" y="465"/>
                    <a:pt x="433" y="465"/>
                  </a:cubicBezTo>
                  <a:cubicBezTo>
                    <a:pt x="432" y="468"/>
                    <a:pt x="432" y="468"/>
                    <a:pt x="431" y="469"/>
                  </a:cubicBezTo>
                  <a:cubicBezTo>
                    <a:pt x="426" y="470"/>
                    <a:pt x="428" y="470"/>
                    <a:pt x="423" y="470"/>
                  </a:cubicBezTo>
                  <a:cubicBezTo>
                    <a:pt x="424" y="467"/>
                    <a:pt x="423" y="468"/>
                    <a:pt x="426" y="463"/>
                  </a:cubicBezTo>
                  <a:cubicBezTo>
                    <a:pt x="424" y="461"/>
                    <a:pt x="424" y="461"/>
                    <a:pt x="424" y="461"/>
                  </a:cubicBezTo>
                  <a:cubicBezTo>
                    <a:pt x="418" y="464"/>
                    <a:pt x="418" y="464"/>
                    <a:pt x="418" y="464"/>
                  </a:cubicBezTo>
                  <a:cubicBezTo>
                    <a:pt x="415" y="462"/>
                    <a:pt x="415" y="462"/>
                    <a:pt x="415" y="462"/>
                  </a:cubicBezTo>
                  <a:cubicBezTo>
                    <a:pt x="417" y="457"/>
                    <a:pt x="417" y="457"/>
                    <a:pt x="417" y="457"/>
                  </a:cubicBezTo>
                  <a:cubicBezTo>
                    <a:pt x="415" y="457"/>
                    <a:pt x="416" y="457"/>
                    <a:pt x="412" y="457"/>
                  </a:cubicBezTo>
                  <a:cubicBezTo>
                    <a:pt x="411" y="454"/>
                    <a:pt x="411" y="454"/>
                    <a:pt x="411" y="454"/>
                  </a:cubicBezTo>
                  <a:cubicBezTo>
                    <a:pt x="411" y="451"/>
                    <a:pt x="411" y="451"/>
                    <a:pt x="411" y="451"/>
                  </a:cubicBezTo>
                  <a:cubicBezTo>
                    <a:pt x="420" y="446"/>
                    <a:pt x="414" y="450"/>
                    <a:pt x="425" y="444"/>
                  </a:cubicBezTo>
                  <a:cubicBezTo>
                    <a:pt x="429" y="445"/>
                    <a:pt x="429" y="445"/>
                    <a:pt x="429" y="445"/>
                  </a:cubicBezTo>
                  <a:cubicBezTo>
                    <a:pt x="431" y="446"/>
                    <a:pt x="431" y="446"/>
                    <a:pt x="431" y="446"/>
                  </a:cubicBezTo>
                  <a:cubicBezTo>
                    <a:pt x="432" y="451"/>
                    <a:pt x="431" y="449"/>
                    <a:pt x="432" y="455"/>
                  </a:cubicBezTo>
                  <a:cubicBezTo>
                    <a:pt x="433" y="455"/>
                    <a:pt x="433" y="455"/>
                    <a:pt x="433" y="455"/>
                  </a:cubicBezTo>
                  <a:cubicBezTo>
                    <a:pt x="435" y="458"/>
                    <a:pt x="435" y="458"/>
                    <a:pt x="435" y="458"/>
                  </a:cubicBezTo>
                  <a:close/>
                  <a:moveTo>
                    <a:pt x="695" y="462"/>
                  </a:moveTo>
                  <a:cubicBezTo>
                    <a:pt x="695" y="465"/>
                    <a:pt x="695" y="465"/>
                    <a:pt x="695" y="465"/>
                  </a:cubicBezTo>
                  <a:cubicBezTo>
                    <a:pt x="694" y="465"/>
                    <a:pt x="694" y="465"/>
                    <a:pt x="694" y="465"/>
                  </a:cubicBezTo>
                  <a:cubicBezTo>
                    <a:pt x="692" y="467"/>
                    <a:pt x="692" y="467"/>
                    <a:pt x="692" y="467"/>
                  </a:cubicBezTo>
                  <a:cubicBezTo>
                    <a:pt x="690" y="467"/>
                    <a:pt x="690" y="467"/>
                    <a:pt x="690" y="467"/>
                  </a:cubicBezTo>
                  <a:cubicBezTo>
                    <a:pt x="689" y="466"/>
                    <a:pt x="689" y="466"/>
                    <a:pt x="689" y="466"/>
                  </a:cubicBezTo>
                  <a:cubicBezTo>
                    <a:pt x="688" y="464"/>
                    <a:pt x="688" y="464"/>
                    <a:pt x="688" y="464"/>
                  </a:cubicBezTo>
                  <a:cubicBezTo>
                    <a:pt x="690" y="460"/>
                    <a:pt x="694" y="455"/>
                    <a:pt x="696" y="452"/>
                  </a:cubicBezTo>
                  <a:cubicBezTo>
                    <a:pt x="697" y="453"/>
                    <a:pt x="697" y="453"/>
                    <a:pt x="697" y="453"/>
                  </a:cubicBezTo>
                  <a:cubicBezTo>
                    <a:pt x="697" y="454"/>
                    <a:pt x="697" y="454"/>
                    <a:pt x="697" y="454"/>
                  </a:cubicBezTo>
                  <a:cubicBezTo>
                    <a:pt x="696" y="458"/>
                    <a:pt x="696" y="458"/>
                    <a:pt x="696" y="458"/>
                  </a:cubicBezTo>
                  <a:cubicBezTo>
                    <a:pt x="695" y="460"/>
                    <a:pt x="695" y="460"/>
                    <a:pt x="695" y="460"/>
                  </a:cubicBezTo>
                  <a:cubicBezTo>
                    <a:pt x="695" y="462"/>
                    <a:pt x="695" y="462"/>
                    <a:pt x="695" y="462"/>
                  </a:cubicBezTo>
                  <a:close/>
                  <a:moveTo>
                    <a:pt x="254" y="478"/>
                  </a:moveTo>
                  <a:cubicBezTo>
                    <a:pt x="251" y="481"/>
                    <a:pt x="251" y="481"/>
                    <a:pt x="251" y="481"/>
                  </a:cubicBezTo>
                  <a:cubicBezTo>
                    <a:pt x="249" y="481"/>
                    <a:pt x="249" y="481"/>
                    <a:pt x="249" y="481"/>
                  </a:cubicBezTo>
                  <a:cubicBezTo>
                    <a:pt x="246" y="479"/>
                    <a:pt x="246" y="479"/>
                    <a:pt x="246" y="479"/>
                  </a:cubicBezTo>
                  <a:cubicBezTo>
                    <a:pt x="243" y="478"/>
                    <a:pt x="243" y="478"/>
                    <a:pt x="243" y="478"/>
                  </a:cubicBezTo>
                  <a:cubicBezTo>
                    <a:pt x="242" y="477"/>
                    <a:pt x="242" y="477"/>
                    <a:pt x="242" y="477"/>
                  </a:cubicBezTo>
                  <a:cubicBezTo>
                    <a:pt x="242" y="477"/>
                    <a:pt x="242" y="477"/>
                    <a:pt x="242" y="477"/>
                  </a:cubicBezTo>
                  <a:cubicBezTo>
                    <a:pt x="244" y="472"/>
                    <a:pt x="242" y="476"/>
                    <a:pt x="251" y="463"/>
                  </a:cubicBezTo>
                  <a:cubicBezTo>
                    <a:pt x="254" y="460"/>
                    <a:pt x="253" y="461"/>
                    <a:pt x="256" y="459"/>
                  </a:cubicBezTo>
                  <a:cubicBezTo>
                    <a:pt x="260" y="455"/>
                    <a:pt x="259" y="455"/>
                    <a:pt x="261" y="454"/>
                  </a:cubicBezTo>
                  <a:cubicBezTo>
                    <a:pt x="262" y="454"/>
                    <a:pt x="262" y="454"/>
                    <a:pt x="262" y="454"/>
                  </a:cubicBezTo>
                  <a:cubicBezTo>
                    <a:pt x="263" y="454"/>
                    <a:pt x="263" y="454"/>
                    <a:pt x="263" y="454"/>
                  </a:cubicBezTo>
                  <a:cubicBezTo>
                    <a:pt x="264" y="455"/>
                    <a:pt x="264" y="455"/>
                    <a:pt x="264" y="455"/>
                  </a:cubicBezTo>
                  <a:cubicBezTo>
                    <a:pt x="261" y="463"/>
                    <a:pt x="257" y="473"/>
                    <a:pt x="255" y="477"/>
                  </a:cubicBezTo>
                  <a:cubicBezTo>
                    <a:pt x="254" y="478"/>
                    <a:pt x="254" y="478"/>
                    <a:pt x="254" y="478"/>
                  </a:cubicBezTo>
                  <a:close/>
                  <a:moveTo>
                    <a:pt x="521" y="471"/>
                  </a:moveTo>
                  <a:cubicBezTo>
                    <a:pt x="520" y="471"/>
                    <a:pt x="520" y="471"/>
                    <a:pt x="520" y="471"/>
                  </a:cubicBezTo>
                  <a:cubicBezTo>
                    <a:pt x="519" y="470"/>
                    <a:pt x="519" y="470"/>
                    <a:pt x="519" y="470"/>
                  </a:cubicBezTo>
                  <a:cubicBezTo>
                    <a:pt x="518" y="468"/>
                    <a:pt x="517" y="463"/>
                    <a:pt x="517" y="462"/>
                  </a:cubicBezTo>
                  <a:cubicBezTo>
                    <a:pt x="517" y="462"/>
                    <a:pt x="517" y="462"/>
                    <a:pt x="517" y="462"/>
                  </a:cubicBezTo>
                  <a:cubicBezTo>
                    <a:pt x="518" y="461"/>
                    <a:pt x="518" y="461"/>
                    <a:pt x="518" y="461"/>
                  </a:cubicBezTo>
                  <a:cubicBezTo>
                    <a:pt x="519" y="461"/>
                    <a:pt x="519" y="461"/>
                    <a:pt x="519" y="461"/>
                  </a:cubicBezTo>
                  <a:cubicBezTo>
                    <a:pt x="521" y="459"/>
                    <a:pt x="521" y="459"/>
                    <a:pt x="521" y="459"/>
                  </a:cubicBezTo>
                  <a:cubicBezTo>
                    <a:pt x="522" y="459"/>
                    <a:pt x="522" y="459"/>
                    <a:pt x="522" y="459"/>
                  </a:cubicBezTo>
                  <a:cubicBezTo>
                    <a:pt x="522" y="459"/>
                    <a:pt x="524" y="469"/>
                    <a:pt x="524" y="469"/>
                  </a:cubicBezTo>
                  <a:cubicBezTo>
                    <a:pt x="524" y="469"/>
                    <a:pt x="524" y="469"/>
                    <a:pt x="524" y="469"/>
                  </a:cubicBezTo>
                  <a:cubicBezTo>
                    <a:pt x="524" y="470"/>
                    <a:pt x="524" y="470"/>
                    <a:pt x="524" y="470"/>
                  </a:cubicBezTo>
                  <a:lnTo>
                    <a:pt x="521" y="471"/>
                  </a:lnTo>
                  <a:close/>
                  <a:moveTo>
                    <a:pt x="223" y="471"/>
                  </a:moveTo>
                  <a:cubicBezTo>
                    <a:pt x="222" y="470"/>
                    <a:pt x="222" y="470"/>
                    <a:pt x="222" y="470"/>
                  </a:cubicBezTo>
                  <a:cubicBezTo>
                    <a:pt x="222" y="469"/>
                    <a:pt x="222" y="469"/>
                    <a:pt x="222" y="469"/>
                  </a:cubicBezTo>
                  <a:cubicBezTo>
                    <a:pt x="224" y="466"/>
                    <a:pt x="224" y="466"/>
                    <a:pt x="224" y="466"/>
                  </a:cubicBezTo>
                  <a:cubicBezTo>
                    <a:pt x="224" y="465"/>
                    <a:pt x="224" y="465"/>
                    <a:pt x="224" y="464"/>
                  </a:cubicBezTo>
                  <a:cubicBezTo>
                    <a:pt x="224" y="464"/>
                    <a:pt x="224" y="464"/>
                    <a:pt x="224" y="464"/>
                  </a:cubicBezTo>
                  <a:cubicBezTo>
                    <a:pt x="224" y="462"/>
                    <a:pt x="224" y="462"/>
                    <a:pt x="224" y="462"/>
                  </a:cubicBezTo>
                  <a:cubicBezTo>
                    <a:pt x="225" y="462"/>
                    <a:pt x="225" y="462"/>
                    <a:pt x="225" y="462"/>
                  </a:cubicBezTo>
                  <a:cubicBezTo>
                    <a:pt x="226" y="462"/>
                    <a:pt x="226" y="462"/>
                    <a:pt x="226" y="462"/>
                  </a:cubicBezTo>
                  <a:cubicBezTo>
                    <a:pt x="226" y="467"/>
                    <a:pt x="225" y="469"/>
                    <a:pt x="223" y="471"/>
                  </a:cubicBezTo>
                  <a:cubicBezTo>
                    <a:pt x="223" y="471"/>
                    <a:pt x="223" y="471"/>
                    <a:pt x="223" y="471"/>
                  </a:cubicBezTo>
                  <a:close/>
                  <a:moveTo>
                    <a:pt x="504" y="481"/>
                  </a:moveTo>
                  <a:cubicBezTo>
                    <a:pt x="503" y="483"/>
                    <a:pt x="503" y="483"/>
                    <a:pt x="503" y="483"/>
                  </a:cubicBezTo>
                  <a:cubicBezTo>
                    <a:pt x="502" y="483"/>
                    <a:pt x="502" y="483"/>
                    <a:pt x="502" y="483"/>
                  </a:cubicBezTo>
                  <a:cubicBezTo>
                    <a:pt x="501" y="482"/>
                    <a:pt x="501" y="482"/>
                    <a:pt x="501" y="482"/>
                  </a:cubicBezTo>
                  <a:cubicBezTo>
                    <a:pt x="500" y="482"/>
                    <a:pt x="500" y="482"/>
                    <a:pt x="500" y="482"/>
                  </a:cubicBezTo>
                  <a:cubicBezTo>
                    <a:pt x="498" y="485"/>
                    <a:pt x="498" y="485"/>
                    <a:pt x="497" y="487"/>
                  </a:cubicBezTo>
                  <a:cubicBezTo>
                    <a:pt x="497" y="487"/>
                    <a:pt x="497" y="487"/>
                    <a:pt x="497" y="487"/>
                  </a:cubicBezTo>
                  <a:cubicBezTo>
                    <a:pt x="495" y="488"/>
                    <a:pt x="495" y="488"/>
                    <a:pt x="495" y="488"/>
                  </a:cubicBezTo>
                  <a:cubicBezTo>
                    <a:pt x="495" y="487"/>
                    <a:pt x="495" y="487"/>
                    <a:pt x="495" y="487"/>
                  </a:cubicBezTo>
                  <a:cubicBezTo>
                    <a:pt x="494" y="486"/>
                    <a:pt x="494" y="486"/>
                    <a:pt x="493" y="483"/>
                  </a:cubicBezTo>
                  <a:cubicBezTo>
                    <a:pt x="494" y="481"/>
                    <a:pt x="494" y="481"/>
                    <a:pt x="494" y="481"/>
                  </a:cubicBezTo>
                  <a:cubicBezTo>
                    <a:pt x="498" y="478"/>
                    <a:pt x="497" y="480"/>
                    <a:pt x="500" y="477"/>
                  </a:cubicBezTo>
                  <a:cubicBezTo>
                    <a:pt x="500" y="476"/>
                    <a:pt x="500" y="476"/>
                    <a:pt x="500" y="475"/>
                  </a:cubicBezTo>
                  <a:cubicBezTo>
                    <a:pt x="501" y="475"/>
                    <a:pt x="501" y="475"/>
                    <a:pt x="501" y="475"/>
                  </a:cubicBezTo>
                  <a:cubicBezTo>
                    <a:pt x="504" y="478"/>
                    <a:pt x="504" y="478"/>
                    <a:pt x="505" y="479"/>
                  </a:cubicBezTo>
                  <a:cubicBezTo>
                    <a:pt x="505" y="480"/>
                    <a:pt x="505" y="480"/>
                    <a:pt x="505" y="480"/>
                  </a:cubicBezTo>
                  <a:cubicBezTo>
                    <a:pt x="504" y="481"/>
                    <a:pt x="504" y="481"/>
                    <a:pt x="504" y="481"/>
                  </a:cubicBezTo>
                  <a:close/>
                  <a:moveTo>
                    <a:pt x="532" y="503"/>
                  </a:moveTo>
                  <a:cubicBezTo>
                    <a:pt x="534" y="508"/>
                    <a:pt x="534" y="512"/>
                    <a:pt x="533" y="514"/>
                  </a:cubicBezTo>
                  <a:cubicBezTo>
                    <a:pt x="533" y="515"/>
                    <a:pt x="533" y="515"/>
                    <a:pt x="533" y="515"/>
                  </a:cubicBezTo>
                  <a:cubicBezTo>
                    <a:pt x="532" y="516"/>
                    <a:pt x="532" y="515"/>
                    <a:pt x="532" y="517"/>
                  </a:cubicBezTo>
                  <a:cubicBezTo>
                    <a:pt x="532" y="518"/>
                    <a:pt x="532" y="518"/>
                    <a:pt x="532" y="518"/>
                  </a:cubicBezTo>
                  <a:cubicBezTo>
                    <a:pt x="532" y="518"/>
                    <a:pt x="532" y="518"/>
                    <a:pt x="532" y="518"/>
                  </a:cubicBezTo>
                  <a:cubicBezTo>
                    <a:pt x="529" y="519"/>
                    <a:pt x="523" y="520"/>
                    <a:pt x="520" y="519"/>
                  </a:cubicBezTo>
                  <a:cubicBezTo>
                    <a:pt x="517" y="518"/>
                    <a:pt x="515" y="515"/>
                    <a:pt x="513" y="513"/>
                  </a:cubicBezTo>
                  <a:cubicBezTo>
                    <a:pt x="510" y="513"/>
                    <a:pt x="512" y="513"/>
                    <a:pt x="506" y="511"/>
                  </a:cubicBezTo>
                  <a:cubicBezTo>
                    <a:pt x="504" y="507"/>
                    <a:pt x="504" y="507"/>
                    <a:pt x="504" y="507"/>
                  </a:cubicBezTo>
                  <a:cubicBezTo>
                    <a:pt x="503" y="506"/>
                    <a:pt x="503" y="506"/>
                    <a:pt x="503" y="506"/>
                  </a:cubicBezTo>
                  <a:cubicBezTo>
                    <a:pt x="502" y="507"/>
                    <a:pt x="502" y="507"/>
                    <a:pt x="502" y="507"/>
                  </a:cubicBezTo>
                  <a:cubicBezTo>
                    <a:pt x="502" y="507"/>
                    <a:pt x="502" y="507"/>
                    <a:pt x="502" y="507"/>
                  </a:cubicBezTo>
                  <a:cubicBezTo>
                    <a:pt x="501" y="506"/>
                    <a:pt x="501" y="506"/>
                    <a:pt x="501" y="505"/>
                  </a:cubicBezTo>
                  <a:cubicBezTo>
                    <a:pt x="501" y="504"/>
                    <a:pt x="501" y="504"/>
                    <a:pt x="501" y="504"/>
                  </a:cubicBezTo>
                  <a:cubicBezTo>
                    <a:pt x="499" y="504"/>
                    <a:pt x="499" y="504"/>
                    <a:pt x="499" y="504"/>
                  </a:cubicBezTo>
                  <a:cubicBezTo>
                    <a:pt x="498" y="504"/>
                    <a:pt x="498" y="504"/>
                    <a:pt x="498" y="504"/>
                  </a:cubicBezTo>
                  <a:cubicBezTo>
                    <a:pt x="498" y="500"/>
                    <a:pt x="498" y="500"/>
                    <a:pt x="501" y="495"/>
                  </a:cubicBezTo>
                  <a:cubicBezTo>
                    <a:pt x="502" y="494"/>
                    <a:pt x="502" y="494"/>
                    <a:pt x="502" y="494"/>
                  </a:cubicBezTo>
                  <a:cubicBezTo>
                    <a:pt x="503" y="493"/>
                    <a:pt x="503" y="493"/>
                    <a:pt x="503" y="493"/>
                  </a:cubicBezTo>
                  <a:cubicBezTo>
                    <a:pt x="504" y="491"/>
                    <a:pt x="504" y="491"/>
                    <a:pt x="504" y="491"/>
                  </a:cubicBezTo>
                  <a:cubicBezTo>
                    <a:pt x="503" y="488"/>
                    <a:pt x="503" y="488"/>
                    <a:pt x="503" y="488"/>
                  </a:cubicBezTo>
                  <a:cubicBezTo>
                    <a:pt x="505" y="484"/>
                    <a:pt x="505" y="484"/>
                    <a:pt x="505" y="484"/>
                  </a:cubicBezTo>
                  <a:cubicBezTo>
                    <a:pt x="506" y="483"/>
                    <a:pt x="506" y="484"/>
                    <a:pt x="509" y="481"/>
                  </a:cubicBezTo>
                  <a:cubicBezTo>
                    <a:pt x="516" y="476"/>
                    <a:pt x="516" y="476"/>
                    <a:pt x="516" y="476"/>
                  </a:cubicBezTo>
                  <a:cubicBezTo>
                    <a:pt x="517" y="476"/>
                    <a:pt x="517" y="476"/>
                    <a:pt x="517" y="476"/>
                  </a:cubicBezTo>
                  <a:cubicBezTo>
                    <a:pt x="520" y="476"/>
                    <a:pt x="520" y="476"/>
                    <a:pt x="520" y="476"/>
                  </a:cubicBezTo>
                  <a:cubicBezTo>
                    <a:pt x="523" y="478"/>
                    <a:pt x="523" y="478"/>
                    <a:pt x="523" y="478"/>
                  </a:cubicBezTo>
                  <a:cubicBezTo>
                    <a:pt x="529" y="485"/>
                    <a:pt x="531" y="488"/>
                    <a:pt x="533" y="498"/>
                  </a:cubicBezTo>
                  <a:cubicBezTo>
                    <a:pt x="532" y="501"/>
                    <a:pt x="532" y="502"/>
                    <a:pt x="532" y="503"/>
                  </a:cubicBezTo>
                  <a:close/>
                  <a:moveTo>
                    <a:pt x="414" y="502"/>
                  </a:moveTo>
                  <a:cubicBezTo>
                    <a:pt x="412" y="503"/>
                    <a:pt x="412" y="503"/>
                    <a:pt x="412" y="503"/>
                  </a:cubicBezTo>
                  <a:cubicBezTo>
                    <a:pt x="408" y="501"/>
                    <a:pt x="408" y="501"/>
                    <a:pt x="408" y="501"/>
                  </a:cubicBezTo>
                  <a:cubicBezTo>
                    <a:pt x="406" y="499"/>
                    <a:pt x="406" y="499"/>
                    <a:pt x="405" y="497"/>
                  </a:cubicBezTo>
                  <a:cubicBezTo>
                    <a:pt x="405" y="497"/>
                    <a:pt x="405" y="497"/>
                    <a:pt x="405" y="497"/>
                  </a:cubicBezTo>
                  <a:cubicBezTo>
                    <a:pt x="406" y="496"/>
                    <a:pt x="406" y="496"/>
                    <a:pt x="406" y="496"/>
                  </a:cubicBezTo>
                  <a:cubicBezTo>
                    <a:pt x="408" y="487"/>
                    <a:pt x="406" y="491"/>
                    <a:pt x="410" y="486"/>
                  </a:cubicBezTo>
                  <a:cubicBezTo>
                    <a:pt x="411" y="485"/>
                    <a:pt x="411" y="485"/>
                    <a:pt x="411" y="485"/>
                  </a:cubicBezTo>
                  <a:cubicBezTo>
                    <a:pt x="414" y="485"/>
                    <a:pt x="414" y="485"/>
                    <a:pt x="414" y="485"/>
                  </a:cubicBezTo>
                  <a:cubicBezTo>
                    <a:pt x="417" y="487"/>
                    <a:pt x="418" y="488"/>
                    <a:pt x="418" y="493"/>
                  </a:cubicBezTo>
                  <a:cubicBezTo>
                    <a:pt x="420" y="496"/>
                    <a:pt x="420" y="497"/>
                    <a:pt x="417" y="500"/>
                  </a:cubicBezTo>
                  <a:cubicBezTo>
                    <a:pt x="414" y="502"/>
                    <a:pt x="414" y="502"/>
                    <a:pt x="414" y="502"/>
                  </a:cubicBezTo>
                  <a:close/>
                  <a:moveTo>
                    <a:pt x="513" y="525"/>
                  </a:moveTo>
                  <a:cubicBezTo>
                    <a:pt x="512" y="525"/>
                    <a:pt x="512" y="525"/>
                    <a:pt x="512" y="525"/>
                  </a:cubicBezTo>
                  <a:cubicBezTo>
                    <a:pt x="511" y="525"/>
                    <a:pt x="509" y="524"/>
                    <a:pt x="507" y="523"/>
                  </a:cubicBezTo>
                  <a:cubicBezTo>
                    <a:pt x="507" y="522"/>
                    <a:pt x="507" y="522"/>
                    <a:pt x="507" y="522"/>
                  </a:cubicBezTo>
                  <a:cubicBezTo>
                    <a:pt x="507" y="522"/>
                    <a:pt x="507" y="522"/>
                    <a:pt x="507" y="522"/>
                  </a:cubicBezTo>
                  <a:cubicBezTo>
                    <a:pt x="507" y="521"/>
                    <a:pt x="507" y="521"/>
                    <a:pt x="507" y="521"/>
                  </a:cubicBezTo>
                  <a:cubicBezTo>
                    <a:pt x="508" y="520"/>
                    <a:pt x="508" y="520"/>
                    <a:pt x="508" y="520"/>
                  </a:cubicBezTo>
                  <a:cubicBezTo>
                    <a:pt x="509" y="519"/>
                    <a:pt x="509" y="519"/>
                    <a:pt x="509" y="519"/>
                  </a:cubicBezTo>
                  <a:cubicBezTo>
                    <a:pt x="510" y="519"/>
                    <a:pt x="510" y="519"/>
                    <a:pt x="510" y="519"/>
                  </a:cubicBezTo>
                  <a:cubicBezTo>
                    <a:pt x="512" y="522"/>
                    <a:pt x="512" y="522"/>
                    <a:pt x="512" y="522"/>
                  </a:cubicBezTo>
                  <a:cubicBezTo>
                    <a:pt x="513" y="524"/>
                    <a:pt x="513" y="524"/>
                    <a:pt x="513" y="524"/>
                  </a:cubicBezTo>
                  <a:cubicBezTo>
                    <a:pt x="513" y="524"/>
                    <a:pt x="513" y="524"/>
                    <a:pt x="513" y="524"/>
                  </a:cubicBezTo>
                  <a:cubicBezTo>
                    <a:pt x="513" y="525"/>
                    <a:pt x="513" y="525"/>
                    <a:pt x="513" y="525"/>
                  </a:cubicBezTo>
                  <a:close/>
                  <a:moveTo>
                    <a:pt x="490" y="524"/>
                  </a:moveTo>
                  <a:cubicBezTo>
                    <a:pt x="486" y="527"/>
                    <a:pt x="486" y="527"/>
                    <a:pt x="486" y="527"/>
                  </a:cubicBezTo>
                  <a:cubicBezTo>
                    <a:pt x="486" y="526"/>
                    <a:pt x="486" y="526"/>
                    <a:pt x="486" y="526"/>
                  </a:cubicBezTo>
                  <a:cubicBezTo>
                    <a:pt x="485" y="525"/>
                    <a:pt x="485" y="525"/>
                    <a:pt x="485" y="525"/>
                  </a:cubicBezTo>
                  <a:cubicBezTo>
                    <a:pt x="487" y="523"/>
                    <a:pt x="487" y="521"/>
                    <a:pt x="489" y="520"/>
                  </a:cubicBezTo>
                  <a:cubicBezTo>
                    <a:pt x="490" y="521"/>
                    <a:pt x="490" y="521"/>
                    <a:pt x="490" y="521"/>
                  </a:cubicBezTo>
                  <a:cubicBezTo>
                    <a:pt x="490" y="522"/>
                    <a:pt x="490" y="522"/>
                    <a:pt x="490" y="522"/>
                  </a:cubicBezTo>
                  <a:cubicBezTo>
                    <a:pt x="490" y="523"/>
                    <a:pt x="490" y="522"/>
                    <a:pt x="490" y="524"/>
                  </a:cubicBezTo>
                  <a:close/>
                  <a:moveTo>
                    <a:pt x="238" y="541"/>
                  </a:moveTo>
                  <a:cubicBezTo>
                    <a:pt x="239" y="541"/>
                    <a:pt x="239" y="541"/>
                    <a:pt x="239" y="541"/>
                  </a:cubicBezTo>
                  <a:cubicBezTo>
                    <a:pt x="241" y="538"/>
                    <a:pt x="241" y="538"/>
                    <a:pt x="241" y="538"/>
                  </a:cubicBezTo>
                  <a:cubicBezTo>
                    <a:pt x="243" y="537"/>
                    <a:pt x="243" y="537"/>
                    <a:pt x="243" y="537"/>
                  </a:cubicBezTo>
                  <a:cubicBezTo>
                    <a:pt x="244" y="538"/>
                    <a:pt x="244" y="538"/>
                    <a:pt x="244" y="538"/>
                  </a:cubicBezTo>
                  <a:cubicBezTo>
                    <a:pt x="245" y="538"/>
                    <a:pt x="245" y="538"/>
                    <a:pt x="245" y="538"/>
                  </a:cubicBezTo>
                  <a:cubicBezTo>
                    <a:pt x="245" y="540"/>
                    <a:pt x="245" y="543"/>
                    <a:pt x="245" y="545"/>
                  </a:cubicBezTo>
                  <a:cubicBezTo>
                    <a:pt x="245" y="545"/>
                    <a:pt x="245" y="545"/>
                    <a:pt x="245" y="545"/>
                  </a:cubicBezTo>
                  <a:cubicBezTo>
                    <a:pt x="246" y="545"/>
                    <a:pt x="246" y="545"/>
                    <a:pt x="246" y="545"/>
                  </a:cubicBezTo>
                  <a:cubicBezTo>
                    <a:pt x="248" y="541"/>
                    <a:pt x="248" y="540"/>
                    <a:pt x="251" y="536"/>
                  </a:cubicBezTo>
                  <a:cubicBezTo>
                    <a:pt x="252" y="536"/>
                    <a:pt x="252" y="536"/>
                    <a:pt x="252" y="536"/>
                  </a:cubicBezTo>
                  <a:cubicBezTo>
                    <a:pt x="265" y="533"/>
                    <a:pt x="268" y="539"/>
                    <a:pt x="281" y="556"/>
                  </a:cubicBezTo>
                  <a:cubicBezTo>
                    <a:pt x="285" y="560"/>
                    <a:pt x="289" y="563"/>
                    <a:pt x="287" y="568"/>
                  </a:cubicBezTo>
                  <a:cubicBezTo>
                    <a:pt x="285" y="570"/>
                    <a:pt x="282" y="572"/>
                    <a:pt x="280" y="573"/>
                  </a:cubicBezTo>
                  <a:cubicBezTo>
                    <a:pt x="275" y="575"/>
                    <a:pt x="263" y="585"/>
                    <a:pt x="258" y="589"/>
                  </a:cubicBezTo>
                  <a:cubicBezTo>
                    <a:pt x="238" y="604"/>
                    <a:pt x="250" y="595"/>
                    <a:pt x="241" y="612"/>
                  </a:cubicBezTo>
                  <a:cubicBezTo>
                    <a:pt x="238" y="614"/>
                    <a:pt x="238" y="614"/>
                    <a:pt x="238" y="614"/>
                  </a:cubicBezTo>
                  <a:cubicBezTo>
                    <a:pt x="234" y="614"/>
                    <a:pt x="234" y="614"/>
                    <a:pt x="234" y="614"/>
                  </a:cubicBezTo>
                  <a:cubicBezTo>
                    <a:pt x="233" y="615"/>
                    <a:pt x="233" y="615"/>
                    <a:pt x="233" y="615"/>
                  </a:cubicBezTo>
                  <a:cubicBezTo>
                    <a:pt x="233" y="618"/>
                    <a:pt x="231" y="637"/>
                    <a:pt x="229" y="640"/>
                  </a:cubicBezTo>
                  <a:cubicBezTo>
                    <a:pt x="223" y="644"/>
                    <a:pt x="224" y="643"/>
                    <a:pt x="219" y="645"/>
                  </a:cubicBezTo>
                  <a:cubicBezTo>
                    <a:pt x="218" y="644"/>
                    <a:pt x="218" y="644"/>
                    <a:pt x="218" y="644"/>
                  </a:cubicBezTo>
                  <a:cubicBezTo>
                    <a:pt x="217" y="642"/>
                    <a:pt x="217" y="642"/>
                    <a:pt x="217" y="642"/>
                  </a:cubicBezTo>
                  <a:cubicBezTo>
                    <a:pt x="216" y="642"/>
                    <a:pt x="216" y="642"/>
                    <a:pt x="216" y="642"/>
                  </a:cubicBezTo>
                  <a:cubicBezTo>
                    <a:pt x="216" y="643"/>
                    <a:pt x="216" y="643"/>
                    <a:pt x="216" y="643"/>
                  </a:cubicBezTo>
                  <a:cubicBezTo>
                    <a:pt x="211" y="649"/>
                    <a:pt x="211" y="649"/>
                    <a:pt x="211" y="649"/>
                  </a:cubicBezTo>
                  <a:cubicBezTo>
                    <a:pt x="207" y="651"/>
                    <a:pt x="207" y="651"/>
                    <a:pt x="207" y="651"/>
                  </a:cubicBezTo>
                  <a:cubicBezTo>
                    <a:pt x="205" y="654"/>
                    <a:pt x="205" y="654"/>
                    <a:pt x="204" y="655"/>
                  </a:cubicBezTo>
                  <a:cubicBezTo>
                    <a:pt x="203" y="655"/>
                    <a:pt x="203" y="655"/>
                    <a:pt x="203" y="655"/>
                  </a:cubicBezTo>
                  <a:cubicBezTo>
                    <a:pt x="201" y="655"/>
                    <a:pt x="201" y="655"/>
                    <a:pt x="201" y="655"/>
                  </a:cubicBezTo>
                  <a:cubicBezTo>
                    <a:pt x="199" y="654"/>
                    <a:pt x="199" y="654"/>
                    <a:pt x="199" y="654"/>
                  </a:cubicBezTo>
                  <a:cubicBezTo>
                    <a:pt x="195" y="648"/>
                    <a:pt x="197" y="644"/>
                    <a:pt x="190" y="634"/>
                  </a:cubicBezTo>
                  <a:cubicBezTo>
                    <a:pt x="187" y="632"/>
                    <a:pt x="180" y="626"/>
                    <a:pt x="176" y="624"/>
                  </a:cubicBezTo>
                  <a:cubicBezTo>
                    <a:pt x="171" y="624"/>
                    <a:pt x="171" y="624"/>
                    <a:pt x="171" y="624"/>
                  </a:cubicBezTo>
                  <a:cubicBezTo>
                    <a:pt x="170" y="624"/>
                    <a:pt x="170" y="624"/>
                    <a:pt x="170" y="624"/>
                  </a:cubicBezTo>
                  <a:cubicBezTo>
                    <a:pt x="170" y="623"/>
                    <a:pt x="170" y="623"/>
                    <a:pt x="170" y="623"/>
                  </a:cubicBezTo>
                  <a:cubicBezTo>
                    <a:pt x="171" y="621"/>
                    <a:pt x="171" y="621"/>
                    <a:pt x="171" y="618"/>
                  </a:cubicBezTo>
                  <a:cubicBezTo>
                    <a:pt x="171" y="618"/>
                    <a:pt x="171" y="618"/>
                    <a:pt x="171" y="618"/>
                  </a:cubicBezTo>
                  <a:cubicBezTo>
                    <a:pt x="173" y="616"/>
                    <a:pt x="173" y="616"/>
                    <a:pt x="173" y="616"/>
                  </a:cubicBezTo>
                  <a:cubicBezTo>
                    <a:pt x="172" y="616"/>
                    <a:pt x="172" y="616"/>
                    <a:pt x="172" y="616"/>
                  </a:cubicBezTo>
                  <a:cubicBezTo>
                    <a:pt x="172" y="615"/>
                    <a:pt x="172" y="615"/>
                    <a:pt x="172" y="614"/>
                  </a:cubicBezTo>
                  <a:cubicBezTo>
                    <a:pt x="172" y="613"/>
                    <a:pt x="172" y="613"/>
                    <a:pt x="172" y="613"/>
                  </a:cubicBezTo>
                  <a:cubicBezTo>
                    <a:pt x="173" y="613"/>
                    <a:pt x="173" y="613"/>
                    <a:pt x="173" y="613"/>
                  </a:cubicBezTo>
                  <a:cubicBezTo>
                    <a:pt x="174" y="610"/>
                    <a:pt x="173" y="611"/>
                    <a:pt x="175" y="607"/>
                  </a:cubicBezTo>
                  <a:cubicBezTo>
                    <a:pt x="176" y="606"/>
                    <a:pt x="176" y="605"/>
                    <a:pt x="177" y="603"/>
                  </a:cubicBezTo>
                  <a:cubicBezTo>
                    <a:pt x="179" y="602"/>
                    <a:pt x="178" y="603"/>
                    <a:pt x="179" y="601"/>
                  </a:cubicBezTo>
                  <a:cubicBezTo>
                    <a:pt x="180" y="600"/>
                    <a:pt x="180" y="600"/>
                    <a:pt x="180" y="600"/>
                  </a:cubicBezTo>
                  <a:cubicBezTo>
                    <a:pt x="179" y="600"/>
                    <a:pt x="179" y="600"/>
                    <a:pt x="179" y="600"/>
                  </a:cubicBezTo>
                  <a:cubicBezTo>
                    <a:pt x="179" y="598"/>
                    <a:pt x="179" y="593"/>
                    <a:pt x="180" y="591"/>
                  </a:cubicBezTo>
                  <a:cubicBezTo>
                    <a:pt x="184" y="588"/>
                    <a:pt x="184" y="588"/>
                    <a:pt x="184" y="588"/>
                  </a:cubicBezTo>
                  <a:cubicBezTo>
                    <a:pt x="184" y="587"/>
                    <a:pt x="184" y="587"/>
                    <a:pt x="184" y="585"/>
                  </a:cubicBezTo>
                  <a:cubicBezTo>
                    <a:pt x="183" y="585"/>
                    <a:pt x="183" y="585"/>
                    <a:pt x="183" y="585"/>
                  </a:cubicBezTo>
                  <a:cubicBezTo>
                    <a:pt x="182" y="585"/>
                    <a:pt x="182" y="585"/>
                    <a:pt x="182" y="585"/>
                  </a:cubicBezTo>
                  <a:cubicBezTo>
                    <a:pt x="181" y="583"/>
                    <a:pt x="181" y="583"/>
                    <a:pt x="181" y="583"/>
                  </a:cubicBezTo>
                  <a:cubicBezTo>
                    <a:pt x="181" y="582"/>
                    <a:pt x="181" y="582"/>
                    <a:pt x="181" y="582"/>
                  </a:cubicBezTo>
                  <a:cubicBezTo>
                    <a:pt x="182" y="581"/>
                    <a:pt x="182" y="581"/>
                    <a:pt x="182" y="581"/>
                  </a:cubicBezTo>
                  <a:cubicBezTo>
                    <a:pt x="184" y="576"/>
                    <a:pt x="183" y="578"/>
                    <a:pt x="186" y="569"/>
                  </a:cubicBezTo>
                  <a:cubicBezTo>
                    <a:pt x="189" y="565"/>
                    <a:pt x="189" y="565"/>
                    <a:pt x="189" y="565"/>
                  </a:cubicBezTo>
                  <a:cubicBezTo>
                    <a:pt x="190" y="560"/>
                    <a:pt x="190" y="560"/>
                    <a:pt x="190" y="560"/>
                  </a:cubicBezTo>
                  <a:cubicBezTo>
                    <a:pt x="193" y="555"/>
                    <a:pt x="193" y="555"/>
                    <a:pt x="193" y="555"/>
                  </a:cubicBezTo>
                  <a:cubicBezTo>
                    <a:pt x="193" y="555"/>
                    <a:pt x="193" y="555"/>
                    <a:pt x="193" y="555"/>
                  </a:cubicBezTo>
                  <a:cubicBezTo>
                    <a:pt x="192" y="553"/>
                    <a:pt x="192" y="553"/>
                    <a:pt x="192" y="553"/>
                  </a:cubicBezTo>
                  <a:cubicBezTo>
                    <a:pt x="190" y="552"/>
                    <a:pt x="190" y="552"/>
                    <a:pt x="190" y="552"/>
                  </a:cubicBezTo>
                  <a:cubicBezTo>
                    <a:pt x="187" y="548"/>
                    <a:pt x="187" y="546"/>
                    <a:pt x="184" y="536"/>
                  </a:cubicBezTo>
                  <a:cubicBezTo>
                    <a:pt x="184" y="535"/>
                    <a:pt x="184" y="535"/>
                    <a:pt x="184" y="535"/>
                  </a:cubicBezTo>
                  <a:cubicBezTo>
                    <a:pt x="183" y="533"/>
                    <a:pt x="183" y="533"/>
                    <a:pt x="183" y="533"/>
                  </a:cubicBezTo>
                  <a:cubicBezTo>
                    <a:pt x="183" y="532"/>
                    <a:pt x="183" y="532"/>
                    <a:pt x="183" y="532"/>
                  </a:cubicBezTo>
                  <a:cubicBezTo>
                    <a:pt x="183" y="532"/>
                    <a:pt x="183" y="532"/>
                    <a:pt x="183" y="532"/>
                  </a:cubicBezTo>
                  <a:cubicBezTo>
                    <a:pt x="184" y="531"/>
                    <a:pt x="216" y="523"/>
                    <a:pt x="219" y="523"/>
                  </a:cubicBezTo>
                  <a:cubicBezTo>
                    <a:pt x="221" y="524"/>
                    <a:pt x="221" y="524"/>
                    <a:pt x="221" y="524"/>
                  </a:cubicBezTo>
                  <a:cubicBezTo>
                    <a:pt x="231" y="532"/>
                    <a:pt x="219" y="525"/>
                    <a:pt x="236" y="535"/>
                  </a:cubicBezTo>
                  <a:cubicBezTo>
                    <a:pt x="240" y="536"/>
                    <a:pt x="240" y="536"/>
                    <a:pt x="240" y="536"/>
                  </a:cubicBezTo>
                  <a:cubicBezTo>
                    <a:pt x="239" y="538"/>
                    <a:pt x="238" y="540"/>
                    <a:pt x="238" y="541"/>
                  </a:cubicBezTo>
                  <a:close/>
                  <a:moveTo>
                    <a:pt x="537" y="539"/>
                  </a:moveTo>
                  <a:cubicBezTo>
                    <a:pt x="540" y="541"/>
                    <a:pt x="542" y="541"/>
                    <a:pt x="544" y="543"/>
                  </a:cubicBezTo>
                  <a:cubicBezTo>
                    <a:pt x="546" y="546"/>
                    <a:pt x="546" y="546"/>
                    <a:pt x="546" y="546"/>
                  </a:cubicBezTo>
                  <a:cubicBezTo>
                    <a:pt x="547" y="547"/>
                    <a:pt x="547" y="547"/>
                    <a:pt x="547" y="547"/>
                  </a:cubicBezTo>
                  <a:cubicBezTo>
                    <a:pt x="552" y="545"/>
                    <a:pt x="551" y="545"/>
                    <a:pt x="554" y="545"/>
                  </a:cubicBezTo>
                  <a:cubicBezTo>
                    <a:pt x="560" y="545"/>
                    <a:pt x="560" y="545"/>
                    <a:pt x="560" y="545"/>
                  </a:cubicBezTo>
                  <a:cubicBezTo>
                    <a:pt x="565" y="548"/>
                    <a:pt x="565" y="548"/>
                    <a:pt x="565" y="548"/>
                  </a:cubicBezTo>
                  <a:cubicBezTo>
                    <a:pt x="567" y="550"/>
                    <a:pt x="567" y="549"/>
                    <a:pt x="568" y="551"/>
                  </a:cubicBezTo>
                  <a:cubicBezTo>
                    <a:pt x="568" y="556"/>
                    <a:pt x="565" y="561"/>
                    <a:pt x="562" y="565"/>
                  </a:cubicBezTo>
                  <a:cubicBezTo>
                    <a:pt x="561" y="567"/>
                    <a:pt x="560" y="571"/>
                    <a:pt x="558" y="574"/>
                  </a:cubicBezTo>
                  <a:cubicBezTo>
                    <a:pt x="555" y="576"/>
                    <a:pt x="555" y="576"/>
                    <a:pt x="555" y="576"/>
                  </a:cubicBezTo>
                  <a:cubicBezTo>
                    <a:pt x="556" y="577"/>
                    <a:pt x="556" y="577"/>
                    <a:pt x="556" y="577"/>
                  </a:cubicBezTo>
                  <a:cubicBezTo>
                    <a:pt x="556" y="578"/>
                    <a:pt x="556" y="578"/>
                    <a:pt x="556" y="578"/>
                  </a:cubicBezTo>
                  <a:cubicBezTo>
                    <a:pt x="556" y="581"/>
                    <a:pt x="553" y="588"/>
                    <a:pt x="548" y="595"/>
                  </a:cubicBezTo>
                  <a:cubicBezTo>
                    <a:pt x="547" y="596"/>
                    <a:pt x="547" y="596"/>
                    <a:pt x="547" y="596"/>
                  </a:cubicBezTo>
                  <a:cubicBezTo>
                    <a:pt x="545" y="596"/>
                    <a:pt x="545" y="596"/>
                    <a:pt x="545" y="596"/>
                  </a:cubicBezTo>
                  <a:cubicBezTo>
                    <a:pt x="535" y="593"/>
                    <a:pt x="535" y="593"/>
                    <a:pt x="535" y="593"/>
                  </a:cubicBezTo>
                  <a:cubicBezTo>
                    <a:pt x="531" y="593"/>
                    <a:pt x="533" y="593"/>
                    <a:pt x="525" y="595"/>
                  </a:cubicBezTo>
                  <a:cubicBezTo>
                    <a:pt x="526" y="595"/>
                    <a:pt x="526" y="595"/>
                    <a:pt x="526" y="595"/>
                  </a:cubicBezTo>
                  <a:cubicBezTo>
                    <a:pt x="529" y="597"/>
                    <a:pt x="528" y="596"/>
                    <a:pt x="530" y="598"/>
                  </a:cubicBezTo>
                  <a:cubicBezTo>
                    <a:pt x="532" y="601"/>
                    <a:pt x="533" y="603"/>
                    <a:pt x="532" y="607"/>
                  </a:cubicBezTo>
                  <a:cubicBezTo>
                    <a:pt x="529" y="613"/>
                    <a:pt x="529" y="613"/>
                    <a:pt x="529" y="613"/>
                  </a:cubicBezTo>
                  <a:cubicBezTo>
                    <a:pt x="527" y="619"/>
                    <a:pt x="528" y="617"/>
                    <a:pt x="527" y="622"/>
                  </a:cubicBezTo>
                  <a:cubicBezTo>
                    <a:pt x="526" y="623"/>
                    <a:pt x="526" y="623"/>
                    <a:pt x="526" y="623"/>
                  </a:cubicBezTo>
                  <a:cubicBezTo>
                    <a:pt x="522" y="621"/>
                    <a:pt x="522" y="621"/>
                    <a:pt x="522" y="621"/>
                  </a:cubicBezTo>
                  <a:cubicBezTo>
                    <a:pt x="520" y="621"/>
                    <a:pt x="518" y="622"/>
                    <a:pt x="516" y="622"/>
                  </a:cubicBezTo>
                  <a:cubicBezTo>
                    <a:pt x="514" y="622"/>
                    <a:pt x="514" y="622"/>
                    <a:pt x="514" y="622"/>
                  </a:cubicBezTo>
                  <a:cubicBezTo>
                    <a:pt x="515" y="600"/>
                    <a:pt x="505" y="586"/>
                    <a:pt x="509" y="558"/>
                  </a:cubicBezTo>
                  <a:cubicBezTo>
                    <a:pt x="510" y="557"/>
                    <a:pt x="510" y="557"/>
                    <a:pt x="510" y="557"/>
                  </a:cubicBezTo>
                  <a:cubicBezTo>
                    <a:pt x="511" y="556"/>
                    <a:pt x="511" y="556"/>
                    <a:pt x="511" y="556"/>
                  </a:cubicBezTo>
                  <a:cubicBezTo>
                    <a:pt x="512" y="556"/>
                    <a:pt x="512" y="556"/>
                    <a:pt x="512" y="556"/>
                  </a:cubicBezTo>
                  <a:cubicBezTo>
                    <a:pt x="517" y="559"/>
                    <a:pt x="515" y="558"/>
                    <a:pt x="518" y="559"/>
                  </a:cubicBezTo>
                  <a:cubicBezTo>
                    <a:pt x="520" y="559"/>
                    <a:pt x="520" y="559"/>
                    <a:pt x="520" y="559"/>
                  </a:cubicBezTo>
                  <a:cubicBezTo>
                    <a:pt x="520" y="559"/>
                    <a:pt x="520" y="559"/>
                    <a:pt x="520" y="559"/>
                  </a:cubicBezTo>
                  <a:cubicBezTo>
                    <a:pt x="518" y="559"/>
                    <a:pt x="518" y="559"/>
                    <a:pt x="518" y="559"/>
                  </a:cubicBezTo>
                  <a:cubicBezTo>
                    <a:pt x="517" y="557"/>
                    <a:pt x="517" y="557"/>
                    <a:pt x="517" y="557"/>
                  </a:cubicBezTo>
                  <a:cubicBezTo>
                    <a:pt x="515" y="554"/>
                    <a:pt x="514" y="551"/>
                    <a:pt x="515" y="546"/>
                  </a:cubicBezTo>
                  <a:cubicBezTo>
                    <a:pt x="516" y="545"/>
                    <a:pt x="516" y="545"/>
                    <a:pt x="516" y="545"/>
                  </a:cubicBezTo>
                  <a:cubicBezTo>
                    <a:pt x="520" y="541"/>
                    <a:pt x="523" y="541"/>
                    <a:pt x="528" y="540"/>
                  </a:cubicBezTo>
                  <a:cubicBezTo>
                    <a:pt x="530" y="541"/>
                    <a:pt x="530" y="541"/>
                    <a:pt x="530" y="541"/>
                  </a:cubicBezTo>
                  <a:cubicBezTo>
                    <a:pt x="532" y="539"/>
                    <a:pt x="532" y="539"/>
                    <a:pt x="532" y="539"/>
                  </a:cubicBezTo>
                  <a:cubicBezTo>
                    <a:pt x="534" y="539"/>
                    <a:pt x="534" y="539"/>
                    <a:pt x="534" y="539"/>
                  </a:cubicBezTo>
                  <a:cubicBezTo>
                    <a:pt x="537" y="539"/>
                    <a:pt x="537" y="539"/>
                    <a:pt x="537" y="539"/>
                  </a:cubicBezTo>
                  <a:close/>
                  <a:moveTo>
                    <a:pt x="479" y="551"/>
                  </a:moveTo>
                  <a:cubicBezTo>
                    <a:pt x="476" y="552"/>
                    <a:pt x="476" y="552"/>
                    <a:pt x="476" y="552"/>
                  </a:cubicBezTo>
                  <a:cubicBezTo>
                    <a:pt x="475" y="552"/>
                    <a:pt x="475" y="552"/>
                    <a:pt x="475" y="552"/>
                  </a:cubicBezTo>
                  <a:cubicBezTo>
                    <a:pt x="474" y="553"/>
                    <a:pt x="474" y="553"/>
                    <a:pt x="474" y="553"/>
                  </a:cubicBezTo>
                  <a:cubicBezTo>
                    <a:pt x="473" y="553"/>
                    <a:pt x="473" y="553"/>
                    <a:pt x="473" y="553"/>
                  </a:cubicBezTo>
                  <a:cubicBezTo>
                    <a:pt x="472" y="553"/>
                    <a:pt x="472" y="553"/>
                    <a:pt x="472" y="553"/>
                  </a:cubicBezTo>
                  <a:cubicBezTo>
                    <a:pt x="470" y="553"/>
                    <a:pt x="468" y="552"/>
                    <a:pt x="467" y="551"/>
                  </a:cubicBezTo>
                  <a:cubicBezTo>
                    <a:pt x="467" y="550"/>
                    <a:pt x="467" y="550"/>
                    <a:pt x="467" y="550"/>
                  </a:cubicBezTo>
                  <a:cubicBezTo>
                    <a:pt x="467" y="549"/>
                    <a:pt x="467" y="549"/>
                    <a:pt x="467" y="549"/>
                  </a:cubicBezTo>
                  <a:cubicBezTo>
                    <a:pt x="467" y="549"/>
                    <a:pt x="467" y="549"/>
                    <a:pt x="467" y="549"/>
                  </a:cubicBezTo>
                  <a:cubicBezTo>
                    <a:pt x="469" y="548"/>
                    <a:pt x="470" y="548"/>
                    <a:pt x="471" y="547"/>
                  </a:cubicBezTo>
                  <a:cubicBezTo>
                    <a:pt x="472" y="546"/>
                    <a:pt x="472" y="546"/>
                    <a:pt x="472" y="546"/>
                  </a:cubicBezTo>
                  <a:cubicBezTo>
                    <a:pt x="472" y="546"/>
                    <a:pt x="472" y="546"/>
                    <a:pt x="472" y="546"/>
                  </a:cubicBezTo>
                  <a:cubicBezTo>
                    <a:pt x="473" y="545"/>
                    <a:pt x="473" y="545"/>
                    <a:pt x="473" y="545"/>
                  </a:cubicBezTo>
                  <a:cubicBezTo>
                    <a:pt x="477" y="544"/>
                    <a:pt x="475" y="545"/>
                    <a:pt x="482" y="542"/>
                  </a:cubicBezTo>
                  <a:cubicBezTo>
                    <a:pt x="485" y="541"/>
                    <a:pt x="485" y="541"/>
                    <a:pt x="485" y="541"/>
                  </a:cubicBezTo>
                  <a:cubicBezTo>
                    <a:pt x="486" y="541"/>
                    <a:pt x="486" y="541"/>
                    <a:pt x="486" y="541"/>
                  </a:cubicBezTo>
                  <a:cubicBezTo>
                    <a:pt x="486" y="542"/>
                    <a:pt x="486" y="542"/>
                    <a:pt x="486" y="542"/>
                  </a:cubicBezTo>
                  <a:cubicBezTo>
                    <a:pt x="486" y="543"/>
                    <a:pt x="486" y="543"/>
                    <a:pt x="486" y="543"/>
                  </a:cubicBezTo>
                  <a:cubicBezTo>
                    <a:pt x="486" y="546"/>
                    <a:pt x="482" y="550"/>
                    <a:pt x="479" y="551"/>
                  </a:cubicBezTo>
                  <a:close/>
                  <a:moveTo>
                    <a:pt x="460" y="548"/>
                  </a:moveTo>
                  <a:cubicBezTo>
                    <a:pt x="469" y="557"/>
                    <a:pt x="469" y="557"/>
                    <a:pt x="469" y="557"/>
                  </a:cubicBezTo>
                  <a:cubicBezTo>
                    <a:pt x="471" y="556"/>
                    <a:pt x="471" y="556"/>
                    <a:pt x="471" y="556"/>
                  </a:cubicBezTo>
                  <a:cubicBezTo>
                    <a:pt x="477" y="555"/>
                    <a:pt x="472" y="556"/>
                    <a:pt x="481" y="553"/>
                  </a:cubicBezTo>
                  <a:cubicBezTo>
                    <a:pt x="482" y="552"/>
                    <a:pt x="483" y="552"/>
                    <a:pt x="484" y="551"/>
                  </a:cubicBezTo>
                  <a:cubicBezTo>
                    <a:pt x="486" y="550"/>
                    <a:pt x="486" y="550"/>
                    <a:pt x="487" y="550"/>
                  </a:cubicBezTo>
                  <a:cubicBezTo>
                    <a:pt x="489" y="551"/>
                    <a:pt x="490" y="551"/>
                    <a:pt x="491" y="552"/>
                  </a:cubicBezTo>
                  <a:cubicBezTo>
                    <a:pt x="493" y="554"/>
                    <a:pt x="493" y="557"/>
                    <a:pt x="494" y="559"/>
                  </a:cubicBezTo>
                  <a:cubicBezTo>
                    <a:pt x="494" y="559"/>
                    <a:pt x="494" y="559"/>
                    <a:pt x="494" y="559"/>
                  </a:cubicBezTo>
                  <a:cubicBezTo>
                    <a:pt x="492" y="562"/>
                    <a:pt x="493" y="561"/>
                    <a:pt x="492" y="562"/>
                  </a:cubicBezTo>
                  <a:cubicBezTo>
                    <a:pt x="490" y="563"/>
                    <a:pt x="490" y="563"/>
                    <a:pt x="490" y="563"/>
                  </a:cubicBezTo>
                  <a:cubicBezTo>
                    <a:pt x="489" y="563"/>
                    <a:pt x="489" y="563"/>
                    <a:pt x="489" y="563"/>
                  </a:cubicBezTo>
                  <a:cubicBezTo>
                    <a:pt x="488" y="565"/>
                    <a:pt x="488" y="565"/>
                    <a:pt x="488" y="565"/>
                  </a:cubicBezTo>
                  <a:cubicBezTo>
                    <a:pt x="487" y="564"/>
                    <a:pt x="487" y="564"/>
                    <a:pt x="487" y="564"/>
                  </a:cubicBezTo>
                  <a:cubicBezTo>
                    <a:pt x="487" y="566"/>
                    <a:pt x="487" y="566"/>
                    <a:pt x="487" y="566"/>
                  </a:cubicBezTo>
                  <a:cubicBezTo>
                    <a:pt x="487" y="567"/>
                    <a:pt x="487" y="567"/>
                    <a:pt x="487" y="567"/>
                  </a:cubicBezTo>
                  <a:cubicBezTo>
                    <a:pt x="487" y="567"/>
                    <a:pt x="487" y="567"/>
                    <a:pt x="487" y="567"/>
                  </a:cubicBezTo>
                  <a:cubicBezTo>
                    <a:pt x="488" y="567"/>
                    <a:pt x="488" y="567"/>
                    <a:pt x="488" y="567"/>
                  </a:cubicBezTo>
                  <a:cubicBezTo>
                    <a:pt x="488" y="566"/>
                    <a:pt x="488" y="566"/>
                    <a:pt x="488" y="566"/>
                  </a:cubicBezTo>
                  <a:cubicBezTo>
                    <a:pt x="490" y="567"/>
                    <a:pt x="490" y="567"/>
                    <a:pt x="490" y="567"/>
                  </a:cubicBezTo>
                  <a:cubicBezTo>
                    <a:pt x="490" y="568"/>
                    <a:pt x="490" y="568"/>
                    <a:pt x="490" y="568"/>
                  </a:cubicBezTo>
                  <a:cubicBezTo>
                    <a:pt x="491" y="569"/>
                    <a:pt x="491" y="569"/>
                    <a:pt x="491" y="569"/>
                  </a:cubicBezTo>
                  <a:cubicBezTo>
                    <a:pt x="491" y="570"/>
                    <a:pt x="491" y="570"/>
                    <a:pt x="491" y="570"/>
                  </a:cubicBezTo>
                  <a:cubicBezTo>
                    <a:pt x="488" y="573"/>
                    <a:pt x="489" y="572"/>
                    <a:pt x="485" y="574"/>
                  </a:cubicBezTo>
                  <a:cubicBezTo>
                    <a:pt x="484" y="575"/>
                    <a:pt x="478" y="585"/>
                    <a:pt x="478" y="585"/>
                  </a:cubicBezTo>
                  <a:cubicBezTo>
                    <a:pt x="478" y="586"/>
                    <a:pt x="478" y="587"/>
                    <a:pt x="478" y="588"/>
                  </a:cubicBezTo>
                  <a:cubicBezTo>
                    <a:pt x="478" y="588"/>
                    <a:pt x="478" y="588"/>
                    <a:pt x="478" y="588"/>
                  </a:cubicBezTo>
                  <a:cubicBezTo>
                    <a:pt x="481" y="585"/>
                    <a:pt x="480" y="586"/>
                    <a:pt x="482" y="585"/>
                  </a:cubicBezTo>
                  <a:cubicBezTo>
                    <a:pt x="483" y="584"/>
                    <a:pt x="483" y="584"/>
                    <a:pt x="483" y="584"/>
                  </a:cubicBezTo>
                  <a:cubicBezTo>
                    <a:pt x="486" y="584"/>
                    <a:pt x="486" y="584"/>
                    <a:pt x="486" y="584"/>
                  </a:cubicBezTo>
                  <a:cubicBezTo>
                    <a:pt x="487" y="584"/>
                    <a:pt x="487" y="584"/>
                    <a:pt x="487" y="584"/>
                  </a:cubicBezTo>
                  <a:cubicBezTo>
                    <a:pt x="488" y="585"/>
                    <a:pt x="489" y="586"/>
                    <a:pt x="490" y="589"/>
                  </a:cubicBezTo>
                  <a:cubicBezTo>
                    <a:pt x="490" y="589"/>
                    <a:pt x="490" y="589"/>
                    <a:pt x="490" y="589"/>
                  </a:cubicBezTo>
                  <a:cubicBezTo>
                    <a:pt x="489" y="590"/>
                    <a:pt x="489" y="590"/>
                    <a:pt x="489" y="590"/>
                  </a:cubicBezTo>
                  <a:cubicBezTo>
                    <a:pt x="489" y="591"/>
                    <a:pt x="489" y="591"/>
                    <a:pt x="489" y="591"/>
                  </a:cubicBezTo>
                  <a:cubicBezTo>
                    <a:pt x="491" y="592"/>
                    <a:pt x="491" y="592"/>
                    <a:pt x="491" y="592"/>
                  </a:cubicBezTo>
                  <a:cubicBezTo>
                    <a:pt x="493" y="594"/>
                    <a:pt x="493" y="594"/>
                    <a:pt x="493" y="594"/>
                  </a:cubicBezTo>
                  <a:cubicBezTo>
                    <a:pt x="493" y="596"/>
                    <a:pt x="493" y="596"/>
                    <a:pt x="493" y="596"/>
                  </a:cubicBezTo>
                  <a:cubicBezTo>
                    <a:pt x="492" y="598"/>
                    <a:pt x="492" y="598"/>
                    <a:pt x="492" y="599"/>
                  </a:cubicBezTo>
                  <a:cubicBezTo>
                    <a:pt x="492" y="600"/>
                    <a:pt x="492" y="600"/>
                    <a:pt x="492" y="600"/>
                  </a:cubicBezTo>
                  <a:cubicBezTo>
                    <a:pt x="493" y="599"/>
                    <a:pt x="493" y="599"/>
                    <a:pt x="493" y="599"/>
                  </a:cubicBezTo>
                  <a:cubicBezTo>
                    <a:pt x="495" y="597"/>
                    <a:pt x="495" y="597"/>
                    <a:pt x="495" y="597"/>
                  </a:cubicBezTo>
                  <a:cubicBezTo>
                    <a:pt x="497" y="596"/>
                    <a:pt x="497" y="596"/>
                    <a:pt x="497" y="596"/>
                  </a:cubicBezTo>
                  <a:cubicBezTo>
                    <a:pt x="498" y="596"/>
                    <a:pt x="498" y="596"/>
                    <a:pt x="498" y="596"/>
                  </a:cubicBezTo>
                  <a:cubicBezTo>
                    <a:pt x="499" y="597"/>
                    <a:pt x="499" y="597"/>
                    <a:pt x="499" y="597"/>
                  </a:cubicBezTo>
                  <a:cubicBezTo>
                    <a:pt x="500" y="603"/>
                    <a:pt x="500" y="604"/>
                    <a:pt x="499" y="608"/>
                  </a:cubicBezTo>
                  <a:cubicBezTo>
                    <a:pt x="498" y="610"/>
                    <a:pt x="498" y="610"/>
                    <a:pt x="498" y="610"/>
                  </a:cubicBezTo>
                  <a:cubicBezTo>
                    <a:pt x="497" y="611"/>
                    <a:pt x="497" y="611"/>
                    <a:pt x="497" y="611"/>
                  </a:cubicBezTo>
                  <a:cubicBezTo>
                    <a:pt x="496" y="611"/>
                    <a:pt x="496" y="611"/>
                    <a:pt x="496" y="611"/>
                  </a:cubicBezTo>
                  <a:cubicBezTo>
                    <a:pt x="496" y="611"/>
                    <a:pt x="496" y="611"/>
                    <a:pt x="496" y="611"/>
                  </a:cubicBezTo>
                  <a:cubicBezTo>
                    <a:pt x="497" y="613"/>
                    <a:pt x="497" y="613"/>
                    <a:pt x="497" y="613"/>
                  </a:cubicBezTo>
                  <a:cubicBezTo>
                    <a:pt x="498" y="614"/>
                    <a:pt x="498" y="614"/>
                    <a:pt x="498" y="615"/>
                  </a:cubicBezTo>
                  <a:cubicBezTo>
                    <a:pt x="498" y="617"/>
                    <a:pt x="498" y="617"/>
                    <a:pt x="496" y="621"/>
                  </a:cubicBezTo>
                  <a:cubicBezTo>
                    <a:pt x="496" y="622"/>
                    <a:pt x="496" y="622"/>
                    <a:pt x="496" y="622"/>
                  </a:cubicBezTo>
                  <a:cubicBezTo>
                    <a:pt x="497" y="622"/>
                    <a:pt x="497" y="622"/>
                    <a:pt x="497" y="622"/>
                  </a:cubicBezTo>
                  <a:cubicBezTo>
                    <a:pt x="498" y="624"/>
                    <a:pt x="498" y="624"/>
                    <a:pt x="498" y="624"/>
                  </a:cubicBezTo>
                  <a:cubicBezTo>
                    <a:pt x="498" y="629"/>
                    <a:pt x="498" y="629"/>
                    <a:pt x="498" y="629"/>
                  </a:cubicBezTo>
                  <a:cubicBezTo>
                    <a:pt x="494" y="630"/>
                    <a:pt x="494" y="630"/>
                    <a:pt x="494" y="630"/>
                  </a:cubicBezTo>
                  <a:cubicBezTo>
                    <a:pt x="492" y="633"/>
                    <a:pt x="494" y="632"/>
                    <a:pt x="491" y="634"/>
                  </a:cubicBezTo>
                  <a:cubicBezTo>
                    <a:pt x="488" y="636"/>
                    <a:pt x="488" y="636"/>
                    <a:pt x="488" y="636"/>
                  </a:cubicBezTo>
                  <a:cubicBezTo>
                    <a:pt x="487" y="636"/>
                    <a:pt x="487" y="636"/>
                    <a:pt x="487" y="636"/>
                  </a:cubicBezTo>
                  <a:cubicBezTo>
                    <a:pt x="480" y="635"/>
                    <a:pt x="480" y="635"/>
                    <a:pt x="480" y="635"/>
                  </a:cubicBezTo>
                  <a:cubicBezTo>
                    <a:pt x="480" y="634"/>
                    <a:pt x="480" y="634"/>
                    <a:pt x="480" y="634"/>
                  </a:cubicBezTo>
                  <a:cubicBezTo>
                    <a:pt x="478" y="631"/>
                    <a:pt x="479" y="631"/>
                    <a:pt x="479" y="628"/>
                  </a:cubicBezTo>
                  <a:cubicBezTo>
                    <a:pt x="479" y="628"/>
                    <a:pt x="479" y="628"/>
                    <a:pt x="479" y="628"/>
                  </a:cubicBezTo>
                  <a:cubicBezTo>
                    <a:pt x="478" y="629"/>
                    <a:pt x="478" y="629"/>
                    <a:pt x="477" y="631"/>
                  </a:cubicBezTo>
                  <a:cubicBezTo>
                    <a:pt x="478" y="636"/>
                    <a:pt x="481" y="639"/>
                    <a:pt x="480" y="643"/>
                  </a:cubicBezTo>
                  <a:cubicBezTo>
                    <a:pt x="478" y="646"/>
                    <a:pt x="478" y="646"/>
                    <a:pt x="478" y="646"/>
                  </a:cubicBezTo>
                  <a:cubicBezTo>
                    <a:pt x="476" y="647"/>
                    <a:pt x="476" y="647"/>
                    <a:pt x="476" y="647"/>
                  </a:cubicBezTo>
                  <a:cubicBezTo>
                    <a:pt x="475" y="648"/>
                    <a:pt x="475" y="648"/>
                    <a:pt x="475" y="648"/>
                  </a:cubicBezTo>
                  <a:cubicBezTo>
                    <a:pt x="474" y="647"/>
                    <a:pt x="474" y="647"/>
                    <a:pt x="474" y="647"/>
                  </a:cubicBezTo>
                  <a:cubicBezTo>
                    <a:pt x="472" y="646"/>
                    <a:pt x="472" y="646"/>
                    <a:pt x="471" y="645"/>
                  </a:cubicBezTo>
                  <a:cubicBezTo>
                    <a:pt x="469" y="645"/>
                    <a:pt x="469" y="645"/>
                    <a:pt x="469" y="645"/>
                  </a:cubicBezTo>
                  <a:cubicBezTo>
                    <a:pt x="469" y="645"/>
                    <a:pt x="469" y="645"/>
                    <a:pt x="469" y="645"/>
                  </a:cubicBezTo>
                  <a:cubicBezTo>
                    <a:pt x="458" y="620"/>
                    <a:pt x="463" y="634"/>
                    <a:pt x="453" y="617"/>
                  </a:cubicBezTo>
                  <a:cubicBezTo>
                    <a:pt x="452" y="616"/>
                    <a:pt x="452" y="616"/>
                    <a:pt x="452" y="616"/>
                  </a:cubicBezTo>
                  <a:cubicBezTo>
                    <a:pt x="451" y="615"/>
                    <a:pt x="451" y="615"/>
                    <a:pt x="449" y="615"/>
                  </a:cubicBezTo>
                  <a:cubicBezTo>
                    <a:pt x="448" y="614"/>
                    <a:pt x="448" y="614"/>
                    <a:pt x="448" y="612"/>
                  </a:cubicBezTo>
                  <a:cubicBezTo>
                    <a:pt x="446" y="611"/>
                    <a:pt x="446" y="611"/>
                    <a:pt x="446" y="611"/>
                  </a:cubicBezTo>
                  <a:cubicBezTo>
                    <a:pt x="446" y="611"/>
                    <a:pt x="446" y="611"/>
                    <a:pt x="446" y="611"/>
                  </a:cubicBezTo>
                  <a:cubicBezTo>
                    <a:pt x="445" y="611"/>
                    <a:pt x="444" y="612"/>
                    <a:pt x="443" y="613"/>
                  </a:cubicBezTo>
                  <a:cubicBezTo>
                    <a:pt x="441" y="611"/>
                    <a:pt x="441" y="611"/>
                    <a:pt x="441" y="611"/>
                  </a:cubicBezTo>
                  <a:cubicBezTo>
                    <a:pt x="440" y="610"/>
                    <a:pt x="440" y="610"/>
                    <a:pt x="440" y="610"/>
                  </a:cubicBezTo>
                  <a:cubicBezTo>
                    <a:pt x="440" y="608"/>
                    <a:pt x="440" y="609"/>
                    <a:pt x="439" y="608"/>
                  </a:cubicBezTo>
                  <a:cubicBezTo>
                    <a:pt x="439" y="607"/>
                    <a:pt x="439" y="607"/>
                    <a:pt x="439" y="607"/>
                  </a:cubicBezTo>
                  <a:cubicBezTo>
                    <a:pt x="438" y="605"/>
                    <a:pt x="438" y="605"/>
                    <a:pt x="438" y="605"/>
                  </a:cubicBezTo>
                  <a:cubicBezTo>
                    <a:pt x="433" y="601"/>
                    <a:pt x="433" y="601"/>
                    <a:pt x="433" y="601"/>
                  </a:cubicBezTo>
                  <a:cubicBezTo>
                    <a:pt x="431" y="597"/>
                    <a:pt x="426" y="592"/>
                    <a:pt x="434" y="583"/>
                  </a:cubicBezTo>
                  <a:cubicBezTo>
                    <a:pt x="435" y="582"/>
                    <a:pt x="435" y="582"/>
                    <a:pt x="435" y="582"/>
                  </a:cubicBezTo>
                  <a:cubicBezTo>
                    <a:pt x="437" y="583"/>
                    <a:pt x="437" y="583"/>
                    <a:pt x="437" y="583"/>
                  </a:cubicBezTo>
                  <a:cubicBezTo>
                    <a:pt x="438" y="583"/>
                    <a:pt x="438" y="583"/>
                    <a:pt x="438" y="583"/>
                  </a:cubicBezTo>
                  <a:cubicBezTo>
                    <a:pt x="439" y="585"/>
                    <a:pt x="439" y="585"/>
                    <a:pt x="439" y="585"/>
                  </a:cubicBezTo>
                  <a:cubicBezTo>
                    <a:pt x="440" y="587"/>
                    <a:pt x="440" y="586"/>
                    <a:pt x="440" y="588"/>
                  </a:cubicBezTo>
                  <a:cubicBezTo>
                    <a:pt x="443" y="589"/>
                    <a:pt x="443" y="590"/>
                    <a:pt x="445" y="595"/>
                  </a:cubicBezTo>
                  <a:cubicBezTo>
                    <a:pt x="446" y="596"/>
                    <a:pt x="446" y="596"/>
                    <a:pt x="446" y="596"/>
                  </a:cubicBezTo>
                  <a:cubicBezTo>
                    <a:pt x="448" y="596"/>
                    <a:pt x="448" y="596"/>
                    <a:pt x="448" y="596"/>
                  </a:cubicBezTo>
                  <a:cubicBezTo>
                    <a:pt x="450" y="596"/>
                    <a:pt x="449" y="596"/>
                    <a:pt x="455" y="594"/>
                  </a:cubicBezTo>
                  <a:cubicBezTo>
                    <a:pt x="455" y="594"/>
                    <a:pt x="455" y="594"/>
                    <a:pt x="455" y="594"/>
                  </a:cubicBezTo>
                  <a:cubicBezTo>
                    <a:pt x="455" y="592"/>
                    <a:pt x="455" y="588"/>
                    <a:pt x="456" y="586"/>
                  </a:cubicBezTo>
                  <a:cubicBezTo>
                    <a:pt x="456" y="586"/>
                    <a:pt x="456" y="586"/>
                    <a:pt x="456" y="586"/>
                  </a:cubicBezTo>
                  <a:cubicBezTo>
                    <a:pt x="457" y="589"/>
                    <a:pt x="457" y="589"/>
                    <a:pt x="457" y="589"/>
                  </a:cubicBezTo>
                  <a:cubicBezTo>
                    <a:pt x="458" y="590"/>
                    <a:pt x="458" y="590"/>
                    <a:pt x="458" y="590"/>
                  </a:cubicBezTo>
                  <a:cubicBezTo>
                    <a:pt x="459" y="589"/>
                    <a:pt x="459" y="589"/>
                    <a:pt x="459" y="589"/>
                  </a:cubicBezTo>
                  <a:cubicBezTo>
                    <a:pt x="459" y="587"/>
                    <a:pt x="459" y="587"/>
                    <a:pt x="459" y="587"/>
                  </a:cubicBezTo>
                  <a:cubicBezTo>
                    <a:pt x="459" y="586"/>
                    <a:pt x="458" y="583"/>
                    <a:pt x="457" y="581"/>
                  </a:cubicBezTo>
                  <a:cubicBezTo>
                    <a:pt x="456" y="580"/>
                    <a:pt x="456" y="580"/>
                    <a:pt x="456" y="580"/>
                  </a:cubicBezTo>
                  <a:cubicBezTo>
                    <a:pt x="455" y="581"/>
                    <a:pt x="455" y="581"/>
                    <a:pt x="455" y="581"/>
                  </a:cubicBezTo>
                  <a:cubicBezTo>
                    <a:pt x="454" y="580"/>
                    <a:pt x="454" y="580"/>
                    <a:pt x="454" y="580"/>
                  </a:cubicBezTo>
                  <a:cubicBezTo>
                    <a:pt x="454" y="579"/>
                    <a:pt x="454" y="579"/>
                    <a:pt x="454" y="579"/>
                  </a:cubicBezTo>
                  <a:cubicBezTo>
                    <a:pt x="454" y="577"/>
                    <a:pt x="454" y="577"/>
                    <a:pt x="455" y="576"/>
                  </a:cubicBezTo>
                  <a:cubicBezTo>
                    <a:pt x="456" y="575"/>
                    <a:pt x="456" y="575"/>
                    <a:pt x="456" y="575"/>
                  </a:cubicBezTo>
                  <a:cubicBezTo>
                    <a:pt x="457" y="576"/>
                    <a:pt x="457" y="576"/>
                    <a:pt x="457" y="576"/>
                  </a:cubicBezTo>
                  <a:cubicBezTo>
                    <a:pt x="459" y="577"/>
                    <a:pt x="459" y="577"/>
                    <a:pt x="459" y="577"/>
                  </a:cubicBezTo>
                  <a:cubicBezTo>
                    <a:pt x="460" y="578"/>
                    <a:pt x="460" y="578"/>
                    <a:pt x="460" y="578"/>
                  </a:cubicBezTo>
                  <a:cubicBezTo>
                    <a:pt x="462" y="577"/>
                    <a:pt x="462" y="577"/>
                    <a:pt x="462" y="577"/>
                  </a:cubicBezTo>
                  <a:cubicBezTo>
                    <a:pt x="460" y="576"/>
                    <a:pt x="460" y="576"/>
                    <a:pt x="460" y="576"/>
                  </a:cubicBezTo>
                  <a:cubicBezTo>
                    <a:pt x="457" y="572"/>
                    <a:pt x="457" y="572"/>
                    <a:pt x="457" y="572"/>
                  </a:cubicBezTo>
                  <a:cubicBezTo>
                    <a:pt x="456" y="571"/>
                    <a:pt x="456" y="571"/>
                    <a:pt x="456" y="571"/>
                  </a:cubicBezTo>
                  <a:cubicBezTo>
                    <a:pt x="454" y="573"/>
                    <a:pt x="454" y="573"/>
                    <a:pt x="454" y="573"/>
                  </a:cubicBezTo>
                  <a:cubicBezTo>
                    <a:pt x="453" y="574"/>
                    <a:pt x="454" y="574"/>
                    <a:pt x="452" y="575"/>
                  </a:cubicBezTo>
                  <a:cubicBezTo>
                    <a:pt x="450" y="575"/>
                    <a:pt x="450" y="575"/>
                    <a:pt x="450" y="575"/>
                  </a:cubicBezTo>
                  <a:cubicBezTo>
                    <a:pt x="444" y="569"/>
                    <a:pt x="444" y="569"/>
                    <a:pt x="444" y="569"/>
                  </a:cubicBezTo>
                  <a:cubicBezTo>
                    <a:pt x="443" y="568"/>
                    <a:pt x="443" y="568"/>
                    <a:pt x="443" y="566"/>
                  </a:cubicBezTo>
                  <a:cubicBezTo>
                    <a:pt x="443" y="566"/>
                    <a:pt x="443" y="566"/>
                    <a:pt x="443" y="566"/>
                  </a:cubicBezTo>
                  <a:cubicBezTo>
                    <a:pt x="444" y="565"/>
                    <a:pt x="444" y="565"/>
                    <a:pt x="444" y="565"/>
                  </a:cubicBezTo>
                  <a:cubicBezTo>
                    <a:pt x="445" y="563"/>
                    <a:pt x="445" y="563"/>
                    <a:pt x="445" y="563"/>
                  </a:cubicBezTo>
                  <a:cubicBezTo>
                    <a:pt x="447" y="562"/>
                    <a:pt x="447" y="562"/>
                    <a:pt x="447" y="562"/>
                  </a:cubicBezTo>
                  <a:cubicBezTo>
                    <a:pt x="449" y="562"/>
                    <a:pt x="449" y="562"/>
                    <a:pt x="449" y="562"/>
                  </a:cubicBezTo>
                  <a:cubicBezTo>
                    <a:pt x="450" y="563"/>
                    <a:pt x="450" y="563"/>
                    <a:pt x="450" y="563"/>
                  </a:cubicBezTo>
                  <a:cubicBezTo>
                    <a:pt x="453" y="567"/>
                    <a:pt x="452" y="566"/>
                    <a:pt x="454" y="568"/>
                  </a:cubicBezTo>
                  <a:cubicBezTo>
                    <a:pt x="454" y="567"/>
                    <a:pt x="454" y="567"/>
                    <a:pt x="454" y="567"/>
                  </a:cubicBezTo>
                  <a:cubicBezTo>
                    <a:pt x="454" y="565"/>
                    <a:pt x="454" y="566"/>
                    <a:pt x="453" y="563"/>
                  </a:cubicBezTo>
                  <a:cubicBezTo>
                    <a:pt x="453" y="562"/>
                    <a:pt x="453" y="562"/>
                    <a:pt x="453" y="562"/>
                  </a:cubicBezTo>
                  <a:cubicBezTo>
                    <a:pt x="451" y="561"/>
                    <a:pt x="451" y="561"/>
                    <a:pt x="451" y="561"/>
                  </a:cubicBezTo>
                  <a:cubicBezTo>
                    <a:pt x="449" y="559"/>
                    <a:pt x="448" y="557"/>
                    <a:pt x="449" y="554"/>
                  </a:cubicBezTo>
                  <a:cubicBezTo>
                    <a:pt x="450" y="554"/>
                    <a:pt x="450" y="554"/>
                    <a:pt x="450" y="554"/>
                  </a:cubicBezTo>
                  <a:cubicBezTo>
                    <a:pt x="455" y="552"/>
                    <a:pt x="455" y="552"/>
                    <a:pt x="455" y="552"/>
                  </a:cubicBezTo>
                  <a:cubicBezTo>
                    <a:pt x="458" y="554"/>
                    <a:pt x="458" y="554"/>
                    <a:pt x="458" y="554"/>
                  </a:cubicBezTo>
                  <a:cubicBezTo>
                    <a:pt x="460" y="554"/>
                    <a:pt x="460" y="554"/>
                    <a:pt x="460" y="554"/>
                  </a:cubicBezTo>
                  <a:cubicBezTo>
                    <a:pt x="461" y="552"/>
                    <a:pt x="461" y="552"/>
                    <a:pt x="461" y="552"/>
                  </a:cubicBezTo>
                  <a:cubicBezTo>
                    <a:pt x="461" y="552"/>
                    <a:pt x="461" y="552"/>
                    <a:pt x="461" y="552"/>
                  </a:cubicBezTo>
                  <a:cubicBezTo>
                    <a:pt x="460" y="552"/>
                    <a:pt x="460" y="552"/>
                    <a:pt x="460" y="552"/>
                  </a:cubicBezTo>
                  <a:cubicBezTo>
                    <a:pt x="458" y="552"/>
                    <a:pt x="458" y="552"/>
                    <a:pt x="458" y="552"/>
                  </a:cubicBezTo>
                  <a:cubicBezTo>
                    <a:pt x="457" y="551"/>
                    <a:pt x="457" y="551"/>
                    <a:pt x="457" y="551"/>
                  </a:cubicBezTo>
                  <a:cubicBezTo>
                    <a:pt x="457" y="550"/>
                    <a:pt x="457" y="550"/>
                    <a:pt x="457" y="550"/>
                  </a:cubicBezTo>
                  <a:cubicBezTo>
                    <a:pt x="458" y="549"/>
                    <a:pt x="458" y="549"/>
                    <a:pt x="458" y="549"/>
                  </a:cubicBezTo>
                  <a:cubicBezTo>
                    <a:pt x="460" y="548"/>
                    <a:pt x="460" y="548"/>
                    <a:pt x="460" y="548"/>
                  </a:cubicBezTo>
                  <a:close/>
                  <a:moveTo>
                    <a:pt x="611" y="658"/>
                  </a:moveTo>
                  <a:cubicBezTo>
                    <a:pt x="611" y="658"/>
                    <a:pt x="611" y="658"/>
                    <a:pt x="611" y="658"/>
                  </a:cubicBezTo>
                  <a:cubicBezTo>
                    <a:pt x="619" y="655"/>
                    <a:pt x="615" y="656"/>
                    <a:pt x="621" y="653"/>
                  </a:cubicBezTo>
                  <a:cubicBezTo>
                    <a:pt x="627" y="653"/>
                    <a:pt x="627" y="653"/>
                    <a:pt x="627" y="653"/>
                  </a:cubicBezTo>
                  <a:cubicBezTo>
                    <a:pt x="628" y="653"/>
                    <a:pt x="628" y="653"/>
                    <a:pt x="628" y="653"/>
                  </a:cubicBezTo>
                  <a:cubicBezTo>
                    <a:pt x="628" y="654"/>
                    <a:pt x="628" y="655"/>
                    <a:pt x="628" y="655"/>
                  </a:cubicBezTo>
                  <a:cubicBezTo>
                    <a:pt x="628" y="656"/>
                    <a:pt x="628" y="656"/>
                    <a:pt x="628" y="656"/>
                  </a:cubicBezTo>
                  <a:cubicBezTo>
                    <a:pt x="629" y="657"/>
                    <a:pt x="629" y="657"/>
                    <a:pt x="629" y="657"/>
                  </a:cubicBezTo>
                  <a:cubicBezTo>
                    <a:pt x="630" y="658"/>
                    <a:pt x="630" y="658"/>
                    <a:pt x="630" y="658"/>
                  </a:cubicBezTo>
                  <a:cubicBezTo>
                    <a:pt x="630" y="657"/>
                    <a:pt x="630" y="657"/>
                    <a:pt x="630" y="657"/>
                  </a:cubicBezTo>
                  <a:cubicBezTo>
                    <a:pt x="631" y="654"/>
                    <a:pt x="633" y="640"/>
                    <a:pt x="632" y="636"/>
                  </a:cubicBezTo>
                  <a:cubicBezTo>
                    <a:pt x="630" y="635"/>
                    <a:pt x="630" y="635"/>
                    <a:pt x="630" y="635"/>
                  </a:cubicBezTo>
                  <a:cubicBezTo>
                    <a:pt x="628" y="635"/>
                    <a:pt x="628" y="635"/>
                    <a:pt x="628" y="635"/>
                  </a:cubicBezTo>
                  <a:cubicBezTo>
                    <a:pt x="627" y="635"/>
                    <a:pt x="627" y="635"/>
                    <a:pt x="626" y="634"/>
                  </a:cubicBezTo>
                  <a:cubicBezTo>
                    <a:pt x="625" y="634"/>
                    <a:pt x="625" y="634"/>
                    <a:pt x="625" y="634"/>
                  </a:cubicBezTo>
                  <a:cubicBezTo>
                    <a:pt x="622" y="630"/>
                    <a:pt x="623" y="628"/>
                    <a:pt x="618" y="623"/>
                  </a:cubicBezTo>
                  <a:cubicBezTo>
                    <a:pt x="619" y="622"/>
                    <a:pt x="619" y="622"/>
                    <a:pt x="619" y="622"/>
                  </a:cubicBezTo>
                  <a:cubicBezTo>
                    <a:pt x="621" y="620"/>
                    <a:pt x="621" y="621"/>
                    <a:pt x="622" y="619"/>
                  </a:cubicBezTo>
                  <a:cubicBezTo>
                    <a:pt x="624" y="615"/>
                    <a:pt x="624" y="615"/>
                    <a:pt x="624" y="615"/>
                  </a:cubicBezTo>
                  <a:cubicBezTo>
                    <a:pt x="625" y="614"/>
                    <a:pt x="625" y="614"/>
                    <a:pt x="625" y="614"/>
                  </a:cubicBezTo>
                  <a:cubicBezTo>
                    <a:pt x="628" y="615"/>
                    <a:pt x="628" y="615"/>
                    <a:pt x="628" y="615"/>
                  </a:cubicBezTo>
                  <a:cubicBezTo>
                    <a:pt x="634" y="619"/>
                    <a:pt x="632" y="617"/>
                    <a:pt x="636" y="621"/>
                  </a:cubicBezTo>
                  <a:cubicBezTo>
                    <a:pt x="636" y="621"/>
                    <a:pt x="636" y="621"/>
                    <a:pt x="636" y="621"/>
                  </a:cubicBezTo>
                  <a:cubicBezTo>
                    <a:pt x="636" y="621"/>
                    <a:pt x="636" y="621"/>
                    <a:pt x="636" y="621"/>
                  </a:cubicBezTo>
                  <a:cubicBezTo>
                    <a:pt x="634" y="616"/>
                    <a:pt x="633" y="618"/>
                    <a:pt x="630" y="611"/>
                  </a:cubicBezTo>
                  <a:cubicBezTo>
                    <a:pt x="631" y="611"/>
                    <a:pt x="631" y="611"/>
                    <a:pt x="631" y="611"/>
                  </a:cubicBezTo>
                  <a:cubicBezTo>
                    <a:pt x="632" y="610"/>
                    <a:pt x="632" y="610"/>
                    <a:pt x="632" y="610"/>
                  </a:cubicBezTo>
                  <a:cubicBezTo>
                    <a:pt x="633" y="609"/>
                    <a:pt x="633" y="609"/>
                    <a:pt x="633" y="609"/>
                  </a:cubicBezTo>
                  <a:cubicBezTo>
                    <a:pt x="630" y="608"/>
                    <a:pt x="630" y="608"/>
                    <a:pt x="630" y="608"/>
                  </a:cubicBezTo>
                  <a:cubicBezTo>
                    <a:pt x="629" y="608"/>
                    <a:pt x="629" y="608"/>
                    <a:pt x="629" y="608"/>
                  </a:cubicBezTo>
                  <a:cubicBezTo>
                    <a:pt x="628" y="609"/>
                    <a:pt x="628" y="609"/>
                    <a:pt x="628" y="609"/>
                  </a:cubicBezTo>
                  <a:cubicBezTo>
                    <a:pt x="627" y="609"/>
                    <a:pt x="627" y="609"/>
                    <a:pt x="627" y="609"/>
                  </a:cubicBezTo>
                  <a:cubicBezTo>
                    <a:pt x="625" y="607"/>
                    <a:pt x="625" y="607"/>
                    <a:pt x="625" y="607"/>
                  </a:cubicBezTo>
                  <a:cubicBezTo>
                    <a:pt x="620" y="601"/>
                    <a:pt x="620" y="594"/>
                    <a:pt x="623" y="588"/>
                  </a:cubicBezTo>
                  <a:cubicBezTo>
                    <a:pt x="624" y="587"/>
                    <a:pt x="624" y="587"/>
                    <a:pt x="624" y="587"/>
                  </a:cubicBezTo>
                  <a:cubicBezTo>
                    <a:pt x="625" y="587"/>
                    <a:pt x="625" y="587"/>
                    <a:pt x="625" y="587"/>
                  </a:cubicBezTo>
                  <a:cubicBezTo>
                    <a:pt x="629" y="589"/>
                    <a:pt x="627" y="588"/>
                    <a:pt x="637" y="593"/>
                  </a:cubicBezTo>
                  <a:cubicBezTo>
                    <a:pt x="637" y="592"/>
                    <a:pt x="637" y="592"/>
                    <a:pt x="637" y="592"/>
                  </a:cubicBezTo>
                  <a:cubicBezTo>
                    <a:pt x="626" y="584"/>
                    <a:pt x="628" y="586"/>
                    <a:pt x="624" y="584"/>
                  </a:cubicBezTo>
                  <a:cubicBezTo>
                    <a:pt x="623" y="581"/>
                    <a:pt x="623" y="581"/>
                    <a:pt x="623" y="581"/>
                  </a:cubicBezTo>
                  <a:cubicBezTo>
                    <a:pt x="628" y="572"/>
                    <a:pt x="628" y="572"/>
                    <a:pt x="628" y="572"/>
                  </a:cubicBezTo>
                  <a:cubicBezTo>
                    <a:pt x="633" y="570"/>
                    <a:pt x="633" y="570"/>
                    <a:pt x="633" y="570"/>
                  </a:cubicBezTo>
                  <a:cubicBezTo>
                    <a:pt x="635" y="568"/>
                    <a:pt x="635" y="568"/>
                    <a:pt x="635" y="568"/>
                  </a:cubicBezTo>
                  <a:cubicBezTo>
                    <a:pt x="639" y="568"/>
                    <a:pt x="639" y="568"/>
                    <a:pt x="639" y="568"/>
                  </a:cubicBezTo>
                  <a:cubicBezTo>
                    <a:pt x="642" y="569"/>
                    <a:pt x="642" y="569"/>
                    <a:pt x="642" y="569"/>
                  </a:cubicBezTo>
                  <a:cubicBezTo>
                    <a:pt x="642" y="569"/>
                    <a:pt x="642" y="569"/>
                    <a:pt x="642" y="569"/>
                  </a:cubicBezTo>
                  <a:cubicBezTo>
                    <a:pt x="641" y="566"/>
                    <a:pt x="641" y="566"/>
                    <a:pt x="641" y="566"/>
                  </a:cubicBezTo>
                  <a:cubicBezTo>
                    <a:pt x="641" y="565"/>
                    <a:pt x="641" y="565"/>
                    <a:pt x="641" y="565"/>
                  </a:cubicBezTo>
                  <a:cubicBezTo>
                    <a:pt x="644" y="561"/>
                    <a:pt x="646" y="561"/>
                    <a:pt x="651" y="559"/>
                  </a:cubicBezTo>
                  <a:cubicBezTo>
                    <a:pt x="651" y="558"/>
                    <a:pt x="651" y="558"/>
                    <a:pt x="651" y="558"/>
                  </a:cubicBezTo>
                  <a:cubicBezTo>
                    <a:pt x="654" y="556"/>
                    <a:pt x="659" y="555"/>
                    <a:pt x="666" y="558"/>
                  </a:cubicBezTo>
                  <a:cubicBezTo>
                    <a:pt x="669" y="561"/>
                    <a:pt x="669" y="561"/>
                    <a:pt x="669" y="561"/>
                  </a:cubicBezTo>
                  <a:cubicBezTo>
                    <a:pt x="670" y="564"/>
                    <a:pt x="671" y="569"/>
                    <a:pt x="672" y="573"/>
                  </a:cubicBezTo>
                  <a:cubicBezTo>
                    <a:pt x="673" y="576"/>
                    <a:pt x="673" y="576"/>
                    <a:pt x="673" y="576"/>
                  </a:cubicBezTo>
                  <a:cubicBezTo>
                    <a:pt x="676" y="578"/>
                    <a:pt x="675" y="577"/>
                    <a:pt x="677" y="579"/>
                  </a:cubicBezTo>
                  <a:cubicBezTo>
                    <a:pt x="678" y="581"/>
                    <a:pt x="678" y="581"/>
                    <a:pt x="678" y="581"/>
                  </a:cubicBezTo>
                  <a:cubicBezTo>
                    <a:pt x="678" y="583"/>
                    <a:pt x="678" y="583"/>
                    <a:pt x="678" y="583"/>
                  </a:cubicBezTo>
                  <a:cubicBezTo>
                    <a:pt x="678" y="585"/>
                    <a:pt x="678" y="585"/>
                    <a:pt x="678" y="585"/>
                  </a:cubicBezTo>
                  <a:cubicBezTo>
                    <a:pt x="678" y="588"/>
                    <a:pt x="678" y="589"/>
                    <a:pt x="680" y="592"/>
                  </a:cubicBezTo>
                  <a:cubicBezTo>
                    <a:pt x="681" y="594"/>
                    <a:pt x="681" y="594"/>
                    <a:pt x="681" y="594"/>
                  </a:cubicBezTo>
                  <a:cubicBezTo>
                    <a:pt x="681" y="595"/>
                    <a:pt x="681" y="595"/>
                    <a:pt x="681" y="595"/>
                  </a:cubicBezTo>
                  <a:cubicBezTo>
                    <a:pt x="681" y="596"/>
                    <a:pt x="673" y="607"/>
                    <a:pt x="671" y="611"/>
                  </a:cubicBezTo>
                  <a:cubicBezTo>
                    <a:pt x="671" y="613"/>
                    <a:pt x="671" y="613"/>
                    <a:pt x="671" y="613"/>
                  </a:cubicBezTo>
                  <a:cubicBezTo>
                    <a:pt x="676" y="606"/>
                    <a:pt x="676" y="606"/>
                    <a:pt x="676" y="606"/>
                  </a:cubicBezTo>
                  <a:cubicBezTo>
                    <a:pt x="678" y="606"/>
                    <a:pt x="678" y="606"/>
                    <a:pt x="678" y="606"/>
                  </a:cubicBezTo>
                  <a:cubicBezTo>
                    <a:pt x="678" y="607"/>
                    <a:pt x="678" y="607"/>
                    <a:pt x="678" y="607"/>
                  </a:cubicBezTo>
                  <a:cubicBezTo>
                    <a:pt x="676" y="613"/>
                    <a:pt x="675" y="613"/>
                    <a:pt x="674" y="615"/>
                  </a:cubicBezTo>
                  <a:cubicBezTo>
                    <a:pt x="674" y="616"/>
                    <a:pt x="674" y="616"/>
                    <a:pt x="674" y="616"/>
                  </a:cubicBezTo>
                  <a:cubicBezTo>
                    <a:pt x="677" y="619"/>
                    <a:pt x="677" y="619"/>
                    <a:pt x="677" y="619"/>
                  </a:cubicBezTo>
                  <a:cubicBezTo>
                    <a:pt x="676" y="619"/>
                    <a:pt x="676" y="619"/>
                    <a:pt x="676" y="619"/>
                  </a:cubicBezTo>
                  <a:cubicBezTo>
                    <a:pt x="675" y="619"/>
                    <a:pt x="675" y="619"/>
                    <a:pt x="675" y="619"/>
                  </a:cubicBezTo>
                  <a:cubicBezTo>
                    <a:pt x="675" y="619"/>
                    <a:pt x="675" y="619"/>
                    <a:pt x="675" y="619"/>
                  </a:cubicBezTo>
                  <a:cubicBezTo>
                    <a:pt x="674" y="620"/>
                    <a:pt x="674" y="620"/>
                    <a:pt x="674" y="620"/>
                  </a:cubicBezTo>
                  <a:cubicBezTo>
                    <a:pt x="674" y="622"/>
                    <a:pt x="674" y="623"/>
                    <a:pt x="674" y="625"/>
                  </a:cubicBezTo>
                  <a:cubicBezTo>
                    <a:pt x="674" y="626"/>
                    <a:pt x="674" y="626"/>
                    <a:pt x="674" y="626"/>
                  </a:cubicBezTo>
                  <a:cubicBezTo>
                    <a:pt x="674" y="626"/>
                    <a:pt x="674" y="626"/>
                    <a:pt x="674" y="626"/>
                  </a:cubicBezTo>
                  <a:cubicBezTo>
                    <a:pt x="675" y="626"/>
                    <a:pt x="675" y="626"/>
                    <a:pt x="675" y="626"/>
                  </a:cubicBezTo>
                  <a:cubicBezTo>
                    <a:pt x="676" y="625"/>
                    <a:pt x="676" y="625"/>
                    <a:pt x="676" y="625"/>
                  </a:cubicBezTo>
                  <a:cubicBezTo>
                    <a:pt x="680" y="617"/>
                    <a:pt x="681" y="617"/>
                    <a:pt x="682" y="615"/>
                  </a:cubicBezTo>
                  <a:cubicBezTo>
                    <a:pt x="683" y="615"/>
                    <a:pt x="683" y="615"/>
                    <a:pt x="683" y="615"/>
                  </a:cubicBezTo>
                  <a:cubicBezTo>
                    <a:pt x="685" y="616"/>
                    <a:pt x="685" y="616"/>
                    <a:pt x="685" y="616"/>
                  </a:cubicBezTo>
                  <a:cubicBezTo>
                    <a:pt x="686" y="616"/>
                    <a:pt x="686" y="616"/>
                    <a:pt x="686" y="616"/>
                  </a:cubicBezTo>
                  <a:cubicBezTo>
                    <a:pt x="683" y="612"/>
                    <a:pt x="683" y="612"/>
                    <a:pt x="683" y="612"/>
                  </a:cubicBezTo>
                  <a:cubicBezTo>
                    <a:pt x="683" y="611"/>
                    <a:pt x="683" y="611"/>
                    <a:pt x="683" y="611"/>
                  </a:cubicBezTo>
                  <a:cubicBezTo>
                    <a:pt x="684" y="610"/>
                    <a:pt x="684" y="609"/>
                    <a:pt x="684" y="608"/>
                  </a:cubicBezTo>
                  <a:cubicBezTo>
                    <a:pt x="686" y="607"/>
                    <a:pt x="685" y="607"/>
                    <a:pt x="686" y="606"/>
                  </a:cubicBezTo>
                  <a:cubicBezTo>
                    <a:pt x="687" y="607"/>
                    <a:pt x="687" y="607"/>
                    <a:pt x="687" y="607"/>
                  </a:cubicBezTo>
                  <a:cubicBezTo>
                    <a:pt x="688" y="609"/>
                    <a:pt x="688" y="609"/>
                    <a:pt x="688" y="611"/>
                  </a:cubicBezTo>
                  <a:cubicBezTo>
                    <a:pt x="689" y="611"/>
                    <a:pt x="689" y="611"/>
                    <a:pt x="689" y="611"/>
                  </a:cubicBezTo>
                  <a:cubicBezTo>
                    <a:pt x="691" y="610"/>
                    <a:pt x="691" y="610"/>
                    <a:pt x="691" y="610"/>
                  </a:cubicBezTo>
                  <a:cubicBezTo>
                    <a:pt x="692" y="608"/>
                    <a:pt x="692" y="608"/>
                    <a:pt x="692" y="608"/>
                  </a:cubicBezTo>
                  <a:cubicBezTo>
                    <a:pt x="693" y="610"/>
                    <a:pt x="693" y="609"/>
                    <a:pt x="696" y="613"/>
                  </a:cubicBezTo>
                  <a:cubicBezTo>
                    <a:pt x="696" y="616"/>
                    <a:pt x="695" y="617"/>
                    <a:pt x="696" y="621"/>
                  </a:cubicBezTo>
                  <a:cubicBezTo>
                    <a:pt x="699" y="626"/>
                    <a:pt x="698" y="625"/>
                    <a:pt x="700" y="627"/>
                  </a:cubicBezTo>
                  <a:cubicBezTo>
                    <a:pt x="700" y="627"/>
                    <a:pt x="700" y="627"/>
                    <a:pt x="700" y="627"/>
                  </a:cubicBezTo>
                  <a:cubicBezTo>
                    <a:pt x="700" y="626"/>
                    <a:pt x="700" y="626"/>
                    <a:pt x="700" y="625"/>
                  </a:cubicBezTo>
                  <a:cubicBezTo>
                    <a:pt x="698" y="623"/>
                    <a:pt x="698" y="622"/>
                    <a:pt x="697" y="619"/>
                  </a:cubicBezTo>
                  <a:cubicBezTo>
                    <a:pt x="698" y="613"/>
                    <a:pt x="698" y="613"/>
                    <a:pt x="698" y="613"/>
                  </a:cubicBezTo>
                  <a:cubicBezTo>
                    <a:pt x="699" y="610"/>
                    <a:pt x="699" y="610"/>
                    <a:pt x="699" y="610"/>
                  </a:cubicBezTo>
                  <a:cubicBezTo>
                    <a:pt x="701" y="611"/>
                    <a:pt x="700" y="610"/>
                    <a:pt x="702" y="612"/>
                  </a:cubicBezTo>
                  <a:cubicBezTo>
                    <a:pt x="704" y="613"/>
                    <a:pt x="703" y="613"/>
                    <a:pt x="706" y="612"/>
                  </a:cubicBezTo>
                  <a:cubicBezTo>
                    <a:pt x="710" y="616"/>
                    <a:pt x="710" y="616"/>
                    <a:pt x="710" y="616"/>
                  </a:cubicBezTo>
                  <a:cubicBezTo>
                    <a:pt x="712" y="616"/>
                    <a:pt x="712" y="616"/>
                    <a:pt x="712" y="616"/>
                  </a:cubicBezTo>
                  <a:cubicBezTo>
                    <a:pt x="712" y="615"/>
                    <a:pt x="712" y="615"/>
                    <a:pt x="712" y="615"/>
                  </a:cubicBezTo>
                  <a:cubicBezTo>
                    <a:pt x="710" y="614"/>
                    <a:pt x="710" y="614"/>
                    <a:pt x="710" y="614"/>
                  </a:cubicBezTo>
                  <a:cubicBezTo>
                    <a:pt x="707" y="612"/>
                    <a:pt x="709" y="612"/>
                    <a:pt x="704" y="610"/>
                  </a:cubicBezTo>
                  <a:cubicBezTo>
                    <a:pt x="702" y="607"/>
                    <a:pt x="702" y="607"/>
                    <a:pt x="702" y="607"/>
                  </a:cubicBezTo>
                  <a:cubicBezTo>
                    <a:pt x="702" y="605"/>
                    <a:pt x="702" y="605"/>
                    <a:pt x="702" y="605"/>
                  </a:cubicBezTo>
                  <a:cubicBezTo>
                    <a:pt x="702" y="604"/>
                    <a:pt x="702" y="603"/>
                    <a:pt x="702" y="602"/>
                  </a:cubicBezTo>
                  <a:cubicBezTo>
                    <a:pt x="708" y="594"/>
                    <a:pt x="714" y="595"/>
                    <a:pt x="719" y="596"/>
                  </a:cubicBezTo>
                  <a:cubicBezTo>
                    <a:pt x="722" y="597"/>
                    <a:pt x="722" y="597"/>
                    <a:pt x="722" y="597"/>
                  </a:cubicBezTo>
                  <a:cubicBezTo>
                    <a:pt x="725" y="600"/>
                    <a:pt x="723" y="599"/>
                    <a:pt x="727" y="602"/>
                  </a:cubicBezTo>
                  <a:cubicBezTo>
                    <a:pt x="728" y="602"/>
                    <a:pt x="728" y="602"/>
                    <a:pt x="728" y="602"/>
                  </a:cubicBezTo>
                  <a:cubicBezTo>
                    <a:pt x="730" y="602"/>
                    <a:pt x="730" y="602"/>
                    <a:pt x="730" y="602"/>
                  </a:cubicBezTo>
                  <a:cubicBezTo>
                    <a:pt x="731" y="601"/>
                    <a:pt x="731" y="601"/>
                    <a:pt x="731" y="601"/>
                  </a:cubicBezTo>
                  <a:cubicBezTo>
                    <a:pt x="733" y="602"/>
                    <a:pt x="733" y="602"/>
                    <a:pt x="733" y="602"/>
                  </a:cubicBezTo>
                  <a:cubicBezTo>
                    <a:pt x="737" y="605"/>
                    <a:pt x="737" y="605"/>
                    <a:pt x="737" y="605"/>
                  </a:cubicBezTo>
                  <a:cubicBezTo>
                    <a:pt x="739" y="607"/>
                    <a:pt x="739" y="607"/>
                    <a:pt x="739" y="607"/>
                  </a:cubicBezTo>
                  <a:cubicBezTo>
                    <a:pt x="740" y="610"/>
                    <a:pt x="740" y="610"/>
                    <a:pt x="740" y="613"/>
                  </a:cubicBezTo>
                  <a:cubicBezTo>
                    <a:pt x="740" y="614"/>
                    <a:pt x="740" y="614"/>
                    <a:pt x="740" y="614"/>
                  </a:cubicBezTo>
                  <a:cubicBezTo>
                    <a:pt x="736" y="621"/>
                    <a:pt x="736" y="621"/>
                    <a:pt x="736" y="621"/>
                  </a:cubicBezTo>
                  <a:cubicBezTo>
                    <a:pt x="735" y="622"/>
                    <a:pt x="735" y="622"/>
                    <a:pt x="735" y="622"/>
                  </a:cubicBezTo>
                  <a:cubicBezTo>
                    <a:pt x="735" y="622"/>
                    <a:pt x="730" y="633"/>
                    <a:pt x="730" y="633"/>
                  </a:cubicBezTo>
                  <a:cubicBezTo>
                    <a:pt x="731" y="633"/>
                    <a:pt x="731" y="633"/>
                    <a:pt x="731" y="633"/>
                  </a:cubicBezTo>
                  <a:cubicBezTo>
                    <a:pt x="732" y="631"/>
                    <a:pt x="733" y="628"/>
                    <a:pt x="734" y="626"/>
                  </a:cubicBezTo>
                  <a:cubicBezTo>
                    <a:pt x="736" y="623"/>
                    <a:pt x="735" y="624"/>
                    <a:pt x="739" y="620"/>
                  </a:cubicBezTo>
                  <a:cubicBezTo>
                    <a:pt x="742" y="619"/>
                    <a:pt x="742" y="619"/>
                    <a:pt x="742" y="619"/>
                  </a:cubicBezTo>
                  <a:cubicBezTo>
                    <a:pt x="745" y="619"/>
                    <a:pt x="746" y="619"/>
                    <a:pt x="749" y="621"/>
                  </a:cubicBezTo>
                  <a:cubicBezTo>
                    <a:pt x="749" y="621"/>
                    <a:pt x="749" y="621"/>
                    <a:pt x="749" y="621"/>
                  </a:cubicBezTo>
                  <a:cubicBezTo>
                    <a:pt x="750" y="623"/>
                    <a:pt x="750" y="623"/>
                    <a:pt x="750" y="623"/>
                  </a:cubicBezTo>
                  <a:cubicBezTo>
                    <a:pt x="749" y="626"/>
                    <a:pt x="749" y="626"/>
                    <a:pt x="748" y="628"/>
                  </a:cubicBezTo>
                  <a:cubicBezTo>
                    <a:pt x="746" y="630"/>
                    <a:pt x="742" y="633"/>
                    <a:pt x="742" y="633"/>
                  </a:cubicBezTo>
                  <a:cubicBezTo>
                    <a:pt x="738" y="633"/>
                    <a:pt x="738" y="633"/>
                    <a:pt x="738" y="633"/>
                  </a:cubicBezTo>
                  <a:cubicBezTo>
                    <a:pt x="738" y="634"/>
                    <a:pt x="738" y="634"/>
                    <a:pt x="738" y="634"/>
                  </a:cubicBezTo>
                  <a:cubicBezTo>
                    <a:pt x="741" y="635"/>
                    <a:pt x="741" y="635"/>
                    <a:pt x="741" y="635"/>
                  </a:cubicBezTo>
                  <a:cubicBezTo>
                    <a:pt x="744" y="634"/>
                    <a:pt x="744" y="634"/>
                    <a:pt x="744" y="634"/>
                  </a:cubicBezTo>
                  <a:cubicBezTo>
                    <a:pt x="744" y="635"/>
                    <a:pt x="744" y="635"/>
                    <a:pt x="744" y="635"/>
                  </a:cubicBezTo>
                  <a:cubicBezTo>
                    <a:pt x="743" y="638"/>
                    <a:pt x="743" y="638"/>
                    <a:pt x="743" y="638"/>
                  </a:cubicBezTo>
                  <a:cubicBezTo>
                    <a:pt x="742" y="640"/>
                    <a:pt x="742" y="640"/>
                    <a:pt x="742" y="640"/>
                  </a:cubicBezTo>
                  <a:cubicBezTo>
                    <a:pt x="743" y="644"/>
                    <a:pt x="743" y="644"/>
                    <a:pt x="740" y="650"/>
                  </a:cubicBezTo>
                  <a:cubicBezTo>
                    <a:pt x="741" y="651"/>
                    <a:pt x="741" y="651"/>
                    <a:pt x="741" y="651"/>
                  </a:cubicBezTo>
                  <a:cubicBezTo>
                    <a:pt x="743" y="646"/>
                    <a:pt x="743" y="646"/>
                    <a:pt x="743" y="646"/>
                  </a:cubicBezTo>
                  <a:cubicBezTo>
                    <a:pt x="744" y="641"/>
                    <a:pt x="744" y="639"/>
                    <a:pt x="746" y="635"/>
                  </a:cubicBezTo>
                  <a:cubicBezTo>
                    <a:pt x="747" y="634"/>
                    <a:pt x="747" y="634"/>
                    <a:pt x="747" y="634"/>
                  </a:cubicBezTo>
                  <a:cubicBezTo>
                    <a:pt x="750" y="634"/>
                    <a:pt x="750" y="634"/>
                    <a:pt x="750" y="634"/>
                  </a:cubicBezTo>
                  <a:cubicBezTo>
                    <a:pt x="752" y="632"/>
                    <a:pt x="752" y="632"/>
                    <a:pt x="752" y="632"/>
                  </a:cubicBezTo>
                  <a:cubicBezTo>
                    <a:pt x="753" y="631"/>
                    <a:pt x="753" y="631"/>
                    <a:pt x="753" y="631"/>
                  </a:cubicBezTo>
                  <a:cubicBezTo>
                    <a:pt x="754" y="631"/>
                    <a:pt x="754" y="631"/>
                    <a:pt x="754" y="631"/>
                  </a:cubicBezTo>
                  <a:cubicBezTo>
                    <a:pt x="755" y="632"/>
                    <a:pt x="755" y="632"/>
                    <a:pt x="755" y="632"/>
                  </a:cubicBezTo>
                  <a:cubicBezTo>
                    <a:pt x="755" y="633"/>
                    <a:pt x="755" y="633"/>
                    <a:pt x="755" y="633"/>
                  </a:cubicBezTo>
                  <a:cubicBezTo>
                    <a:pt x="753" y="638"/>
                    <a:pt x="754" y="636"/>
                    <a:pt x="750" y="644"/>
                  </a:cubicBezTo>
                  <a:cubicBezTo>
                    <a:pt x="751" y="643"/>
                    <a:pt x="751" y="643"/>
                    <a:pt x="751" y="643"/>
                  </a:cubicBezTo>
                  <a:cubicBezTo>
                    <a:pt x="753" y="640"/>
                    <a:pt x="752" y="642"/>
                    <a:pt x="755" y="638"/>
                  </a:cubicBezTo>
                  <a:cubicBezTo>
                    <a:pt x="756" y="640"/>
                    <a:pt x="756" y="640"/>
                    <a:pt x="756" y="640"/>
                  </a:cubicBezTo>
                  <a:cubicBezTo>
                    <a:pt x="758" y="641"/>
                    <a:pt x="758" y="641"/>
                    <a:pt x="758" y="641"/>
                  </a:cubicBezTo>
                  <a:cubicBezTo>
                    <a:pt x="759" y="645"/>
                    <a:pt x="759" y="645"/>
                    <a:pt x="759" y="645"/>
                  </a:cubicBezTo>
                  <a:cubicBezTo>
                    <a:pt x="760" y="647"/>
                    <a:pt x="760" y="647"/>
                    <a:pt x="761" y="648"/>
                  </a:cubicBezTo>
                  <a:cubicBezTo>
                    <a:pt x="761" y="646"/>
                    <a:pt x="761" y="647"/>
                    <a:pt x="760" y="641"/>
                  </a:cubicBezTo>
                  <a:cubicBezTo>
                    <a:pt x="760" y="639"/>
                    <a:pt x="760" y="639"/>
                    <a:pt x="760" y="639"/>
                  </a:cubicBezTo>
                  <a:cubicBezTo>
                    <a:pt x="761" y="638"/>
                    <a:pt x="763" y="636"/>
                    <a:pt x="764" y="634"/>
                  </a:cubicBezTo>
                  <a:cubicBezTo>
                    <a:pt x="767" y="636"/>
                    <a:pt x="766" y="635"/>
                    <a:pt x="768" y="637"/>
                  </a:cubicBezTo>
                  <a:cubicBezTo>
                    <a:pt x="768" y="637"/>
                    <a:pt x="768" y="637"/>
                    <a:pt x="768" y="637"/>
                  </a:cubicBezTo>
                  <a:cubicBezTo>
                    <a:pt x="776" y="637"/>
                    <a:pt x="782" y="641"/>
                    <a:pt x="783" y="648"/>
                  </a:cubicBezTo>
                  <a:cubicBezTo>
                    <a:pt x="783" y="650"/>
                    <a:pt x="783" y="650"/>
                    <a:pt x="783" y="650"/>
                  </a:cubicBezTo>
                  <a:cubicBezTo>
                    <a:pt x="781" y="654"/>
                    <a:pt x="781" y="653"/>
                    <a:pt x="780" y="654"/>
                  </a:cubicBezTo>
                  <a:cubicBezTo>
                    <a:pt x="779" y="655"/>
                    <a:pt x="779" y="655"/>
                    <a:pt x="779" y="655"/>
                  </a:cubicBezTo>
                  <a:cubicBezTo>
                    <a:pt x="776" y="654"/>
                    <a:pt x="776" y="654"/>
                    <a:pt x="776" y="654"/>
                  </a:cubicBezTo>
                  <a:cubicBezTo>
                    <a:pt x="775" y="655"/>
                    <a:pt x="775" y="655"/>
                    <a:pt x="775" y="655"/>
                  </a:cubicBezTo>
                  <a:cubicBezTo>
                    <a:pt x="771" y="659"/>
                    <a:pt x="772" y="660"/>
                    <a:pt x="768" y="663"/>
                  </a:cubicBezTo>
                  <a:cubicBezTo>
                    <a:pt x="767" y="664"/>
                    <a:pt x="767" y="664"/>
                    <a:pt x="767" y="664"/>
                  </a:cubicBezTo>
                  <a:cubicBezTo>
                    <a:pt x="771" y="664"/>
                    <a:pt x="771" y="664"/>
                    <a:pt x="771" y="664"/>
                  </a:cubicBezTo>
                  <a:cubicBezTo>
                    <a:pt x="772" y="663"/>
                    <a:pt x="772" y="663"/>
                    <a:pt x="772" y="663"/>
                  </a:cubicBezTo>
                  <a:cubicBezTo>
                    <a:pt x="773" y="660"/>
                    <a:pt x="772" y="661"/>
                    <a:pt x="774" y="658"/>
                  </a:cubicBezTo>
                  <a:cubicBezTo>
                    <a:pt x="777" y="656"/>
                    <a:pt x="777" y="656"/>
                    <a:pt x="777" y="656"/>
                  </a:cubicBezTo>
                  <a:cubicBezTo>
                    <a:pt x="781" y="659"/>
                    <a:pt x="781" y="659"/>
                    <a:pt x="781" y="659"/>
                  </a:cubicBezTo>
                  <a:cubicBezTo>
                    <a:pt x="783" y="659"/>
                    <a:pt x="783" y="659"/>
                    <a:pt x="783" y="659"/>
                  </a:cubicBezTo>
                  <a:cubicBezTo>
                    <a:pt x="785" y="656"/>
                    <a:pt x="785" y="657"/>
                    <a:pt x="787" y="655"/>
                  </a:cubicBezTo>
                  <a:cubicBezTo>
                    <a:pt x="788" y="654"/>
                    <a:pt x="788" y="654"/>
                    <a:pt x="788" y="654"/>
                  </a:cubicBezTo>
                  <a:cubicBezTo>
                    <a:pt x="788" y="654"/>
                    <a:pt x="788" y="654"/>
                    <a:pt x="788" y="654"/>
                  </a:cubicBezTo>
                  <a:cubicBezTo>
                    <a:pt x="789" y="656"/>
                    <a:pt x="789" y="656"/>
                    <a:pt x="789" y="656"/>
                  </a:cubicBezTo>
                  <a:cubicBezTo>
                    <a:pt x="791" y="663"/>
                    <a:pt x="788" y="665"/>
                    <a:pt x="785" y="669"/>
                  </a:cubicBezTo>
                  <a:cubicBezTo>
                    <a:pt x="783" y="671"/>
                    <a:pt x="783" y="671"/>
                    <a:pt x="783" y="671"/>
                  </a:cubicBezTo>
                  <a:cubicBezTo>
                    <a:pt x="781" y="672"/>
                    <a:pt x="782" y="671"/>
                    <a:pt x="779" y="673"/>
                  </a:cubicBezTo>
                  <a:cubicBezTo>
                    <a:pt x="777" y="675"/>
                    <a:pt x="778" y="675"/>
                    <a:pt x="776" y="677"/>
                  </a:cubicBezTo>
                  <a:cubicBezTo>
                    <a:pt x="777" y="679"/>
                    <a:pt x="777" y="679"/>
                    <a:pt x="777" y="679"/>
                  </a:cubicBezTo>
                  <a:cubicBezTo>
                    <a:pt x="777" y="679"/>
                    <a:pt x="777" y="679"/>
                    <a:pt x="777" y="679"/>
                  </a:cubicBezTo>
                  <a:cubicBezTo>
                    <a:pt x="779" y="676"/>
                    <a:pt x="778" y="677"/>
                    <a:pt x="780" y="674"/>
                  </a:cubicBezTo>
                  <a:cubicBezTo>
                    <a:pt x="781" y="673"/>
                    <a:pt x="781" y="673"/>
                    <a:pt x="781" y="673"/>
                  </a:cubicBezTo>
                  <a:cubicBezTo>
                    <a:pt x="781" y="673"/>
                    <a:pt x="781" y="673"/>
                    <a:pt x="781" y="673"/>
                  </a:cubicBezTo>
                  <a:cubicBezTo>
                    <a:pt x="782" y="674"/>
                    <a:pt x="782" y="674"/>
                    <a:pt x="782" y="674"/>
                  </a:cubicBezTo>
                  <a:cubicBezTo>
                    <a:pt x="782" y="675"/>
                    <a:pt x="782" y="675"/>
                    <a:pt x="782" y="675"/>
                  </a:cubicBezTo>
                  <a:cubicBezTo>
                    <a:pt x="782" y="679"/>
                    <a:pt x="783" y="676"/>
                    <a:pt x="781" y="687"/>
                  </a:cubicBezTo>
                  <a:cubicBezTo>
                    <a:pt x="781" y="687"/>
                    <a:pt x="781" y="687"/>
                    <a:pt x="781" y="687"/>
                  </a:cubicBezTo>
                  <a:cubicBezTo>
                    <a:pt x="783" y="681"/>
                    <a:pt x="784" y="679"/>
                    <a:pt x="786" y="672"/>
                  </a:cubicBezTo>
                  <a:cubicBezTo>
                    <a:pt x="789" y="667"/>
                    <a:pt x="793" y="665"/>
                    <a:pt x="797" y="663"/>
                  </a:cubicBezTo>
                  <a:cubicBezTo>
                    <a:pt x="799" y="664"/>
                    <a:pt x="799" y="664"/>
                    <a:pt x="799" y="664"/>
                  </a:cubicBezTo>
                  <a:cubicBezTo>
                    <a:pt x="800" y="665"/>
                    <a:pt x="800" y="665"/>
                    <a:pt x="800" y="665"/>
                  </a:cubicBezTo>
                  <a:cubicBezTo>
                    <a:pt x="802" y="666"/>
                    <a:pt x="802" y="666"/>
                    <a:pt x="802" y="666"/>
                  </a:cubicBezTo>
                  <a:cubicBezTo>
                    <a:pt x="804" y="665"/>
                    <a:pt x="804" y="665"/>
                    <a:pt x="804" y="665"/>
                  </a:cubicBezTo>
                  <a:cubicBezTo>
                    <a:pt x="805" y="665"/>
                    <a:pt x="805" y="665"/>
                    <a:pt x="805" y="665"/>
                  </a:cubicBezTo>
                  <a:cubicBezTo>
                    <a:pt x="806" y="666"/>
                    <a:pt x="806" y="666"/>
                    <a:pt x="806" y="666"/>
                  </a:cubicBezTo>
                  <a:cubicBezTo>
                    <a:pt x="810" y="671"/>
                    <a:pt x="811" y="669"/>
                    <a:pt x="814" y="672"/>
                  </a:cubicBezTo>
                  <a:cubicBezTo>
                    <a:pt x="815" y="673"/>
                    <a:pt x="815" y="673"/>
                    <a:pt x="815" y="674"/>
                  </a:cubicBezTo>
                  <a:cubicBezTo>
                    <a:pt x="815" y="676"/>
                    <a:pt x="815" y="676"/>
                    <a:pt x="815" y="676"/>
                  </a:cubicBezTo>
                  <a:cubicBezTo>
                    <a:pt x="815" y="677"/>
                    <a:pt x="815" y="677"/>
                    <a:pt x="815" y="677"/>
                  </a:cubicBezTo>
                  <a:cubicBezTo>
                    <a:pt x="814" y="678"/>
                    <a:pt x="814" y="678"/>
                    <a:pt x="814" y="678"/>
                  </a:cubicBezTo>
                  <a:cubicBezTo>
                    <a:pt x="813" y="678"/>
                    <a:pt x="813" y="678"/>
                    <a:pt x="813" y="678"/>
                  </a:cubicBezTo>
                  <a:cubicBezTo>
                    <a:pt x="812" y="679"/>
                    <a:pt x="812" y="679"/>
                    <a:pt x="810" y="681"/>
                  </a:cubicBezTo>
                  <a:cubicBezTo>
                    <a:pt x="809" y="682"/>
                    <a:pt x="807" y="682"/>
                    <a:pt x="805" y="683"/>
                  </a:cubicBezTo>
                  <a:cubicBezTo>
                    <a:pt x="801" y="684"/>
                    <a:pt x="799" y="686"/>
                    <a:pt x="796" y="689"/>
                  </a:cubicBezTo>
                  <a:cubicBezTo>
                    <a:pt x="796" y="690"/>
                    <a:pt x="796" y="690"/>
                    <a:pt x="796" y="690"/>
                  </a:cubicBezTo>
                  <a:cubicBezTo>
                    <a:pt x="798" y="691"/>
                    <a:pt x="798" y="691"/>
                    <a:pt x="798" y="691"/>
                  </a:cubicBezTo>
                  <a:cubicBezTo>
                    <a:pt x="799" y="690"/>
                    <a:pt x="799" y="690"/>
                    <a:pt x="799" y="690"/>
                  </a:cubicBezTo>
                  <a:cubicBezTo>
                    <a:pt x="801" y="687"/>
                    <a:pt x="801" y="687"/>
                    <a:pt x="801" y="687"/>
                  </a:cubicBezTo>
                  <a:cubicBezTo>
                    <a:pt x="804" y="686"/>
                    <a:pt x="805" y="686"/>
                    <a:pt x="809" y="685"/>
                  </a:cubicBezTo>
                  <a:cubicBezTo>
                    <a:pt x="810" y="685"/>
                    <a:pt x="810" y="685"/>
                    <a:pt x="810" y="685"/>
                  </a:cubicBezTo>
                  <a:cubicBezTo>
                    <a:pt x="811" y="685"/>
                    <a:pt x="811" y="685"/>
                    <a:pt x="811" y="685"/>
                  </a:cubicBezTo>
                  <a:cubicBezTo>
                    <a:pt x="811" y="686"/>
                    <a:pt x="811" y="686"/>
                    <a:pt x="811" y="687"/>
                  </a:cubicBezTo>
                  <a:cubicBezTo>
                    <a:pt x="811" y="688"/>
                    <a:pt x="811" y="688"/>
                    <a:pt x="811" y="688"/>
                  </a:cubicBezTo>
                  <a:cubicBezTo>
                    <a:pt x="810" y="689"/>
                    <a:pt x="810" y="689"/>
                    <a:pt x="810" y="689"/>
                  </a:cubicBezTo>
                  <a:cubicBezTo>
                    <a:pt x="808" y="692"/>
                    <a:pt x="808" y="692"/>
                    <a:pt x="808" y="692"/>
                  </a:cubicBezTo>
                  <a:cubicBezTo>
                    <a:pt x="809" y="693"/>
                    <a:pt x="809" y="693"/>
                    <a:pt x="809" y="693"/>
                  </a:cubicBezTo>
                  <a:cubicBezTo>
                    <a:pt x="811" y="694"/>
                    <a:pt x="811" y="694"/>
                    <a:pt x="811" y="694"/>
                  </a:cubicBezTo>
                  <a:cubicBezTo>
                    <a:pt x="812" y="693"/>
                    <a:pt x="812" y="693"/>
                    <a:pt x="812" y="693"/>
                  </a:cubicBezTo>
                  <a:cubicBezTo>
                    <a:pt x="813" y="691"/>
                    <a:pt x="813" y="691"/>
                    <a:pt x="813" y="691"/>
                  </a:cubicBezTo>
                  <a:cubicBezTo>
                    <a:pt x="814" y="690"/>
                    <a:pt x="814" y="690"/>
                    <a:pt x="814" y="690"/>
                  </a:cubicBezTo>
                  <a:cubicBezTo>
                    <a:pt x="815" y="689"/>
                    <a:pt x="815" y="689"/>
                    <a:pt x="815" y="689"/>
                  </a:cubicBezTo>
                  <a:cubicBezTo>
                    <a:pt x="816" y="689"/>
                    <a:pt x="816" y="689"/>
                    <a:pt x="816" y="689"/>
                  </a:cubicBezTo>
                  <a:cubicBezTo>
                    <a:pt x="817" y="688"/>
                    <a:pt x="817" y="688"/>
                    <a:pt x="817" y="688"/>
                  </a:cubicBezTo>
                  <a:cubicBezTo>
                    <a:pt x="817" y="687"/>
                    <a:pt x="817" y="687"/>
                    <a:pt x="817" y="687"/>
                  </a:cubicBezTo>
                  <a:cubicBezTo>
                    <a:pt x="816" y="686"/>
                    <a:pt x="816" y="686"/>
                    <a:pt x="816" y="686"/>
                  </a:cubicBezTo>
                  <a:cubicBezTo>
                    <a:pt x="816" y="686"/>
                    <a:pt x="816" y="686"/>
                    <a:pt x="816" y="686"/>
                  </a:cubicBezTo>
                  <a:cubicBezTo>
                    <a:pt x="817" y="683"/>
                    <a:pt x="817" y="683"/>
                    <a:pt x="818" y="681"/>
                  </a:cubicBezTo>
                  <a:cubicBezTo>
                    <a:pt x="819" y="681"/>
                    <a:pt x="819" y="681"/>
                    <a:pt x="819" y="681"/>
                  </a:cubicBezTo>
                  <a:cubicBezTo>
                    <a:pt x="821" y="682"/>
                    <a:pt x="821" y="682"/>
                    <a:pt x="821" y="682"/>
                  </a:cubicBezTo>
                  <a:cubicBezTo>
                    <a:pt x="827" y="691"/>
                    <a:pt x="828" y="693"/>
                    <a:pt x="829" y="698"/>
                  </a:cubicBezTo>
                  <a:cubicBezTo>
                    <a:pt x="828" y="700"/>
                    <a:pt x="828" y="699"/>
                    <a:pt x="828" y="700"/>
                  </a:cubicBezTo>
                  <a:cubicBezTo>
                    <a:pt x="828" y="701"/>
                    <a:pt x="828" y="701"/>
                    <a:pt x="828" y="701"/>
                  </a:cubicBezTo>
                  <a:cubicBezTo>
                    <a:pt x="827" y="701"/>
                    <a:pt x="827" y="701"/>
                    <a:pt x="827" y="701"/>
                  </a:cubicBezTo>
                  <a:cubicBezTo>
                    <a:pt x="821" y="699"/>
                    <a:pt x="821" y="699"/>
                    <a:pt x="821" y="699"/>
                  </a:cubicBezTo>
                  <a:cubicBezTo>
                    <a:pt x="819" y="699"/>
                    <a:pt x="819" y="699"/>
                    <a:pt x="819" y="699"/>
                  </a:cubicBezTo>
                  <a:cubicBezTo>
                    <a:pt x="818" y="700"/>
                    <a:pt x="818" y="700"/>
                    <a:pt x="818" y="700"/>
                  </a:cubicBezTo>
                  <a:cubicBezTo>
                    <a:pt x="817" y="701"/>
                    <a:pt x="817" y="701"/>
                    <a:pt x="816" y="703"/>
                  </a:cubicBezTo>
                  <a:cubicBezTo>
                    <a:pt x="815" y="703"/>
                    <a:pt x="815" y="703"/>
                    <a:pt x="815" y="703"/>
                  </a:cubicBezTo>
                  <a:cubicBezTo>
                    <a:pt x="812" y="703"/>
                    <a:pt x="812" y="703"/>
                    <a:pt x="812" y="703"/>
                  </a:cubicBezTo>
                  <a:cubicBezTo>
                    <a:pt x="808" y="705"/>
                    <a:pt x="807" y="706"/>
                    <a:pt x="805" y="706"/>
                  </a:cubicBezTo>
                  <a:cubicBezTo>
                    <a:pt x="805" y="707"/>
                    <a:pt x="805" y="707"/>
                    <a:pt x="805" y="707"/>
                  </a:cubicBezTo>
                  <a:cubicBezTo>
                    <a:pt x="807" y="707"/>
                    <a:pt x="807" y="707"/>
                    <a:pt x="807" y="707"/>
                  </a:cubicBezTo>
                  <a:cubicBezTo>
                    <a:pt x="810" y="706"/>
                    <a:pt x="810" y="706"/>
                    <a:pt x="810" y="706"/>
                  </a:cubicBezTo>
                  <a:cubicBezTo>
                    <a:pt x="813" y="705"/>
                    <a:pt x="813" y="705"/>
                    <a:pt x="813" y="705"/>
                  </a:cubicBezTo>
                  <a:cubicBezTo>
                    <a:pt x="819" y="709"/>
                    <a:pt x="819" y="709"/>
                    <a:pt x="819" y="709"/>
                  </a:cubicBezTo>
                  <a:cubicBezTo>
                    <a:pt x="820" y="709"/>
                    <a:pt x="820" y="709"/>
                    <a:pt x="820" y="709"/>
                  </a:cubicBezTo>
                  <a:cubicBezTo>
                    <a:pt x="821" y="709"/>
                    <a:pt x="821" y="709"/>
                    <a:pt x="821" y="709"/>
                  </a:cubicBezTo>
                  <a:cubicBezTo>
                    <a:pt x="827" y="708"/>
                    <a:pt x="832" y="711"/>
                    <a:pt x="834" y="715"/>
                  </a:cubicBezTo>
                  <a:cubicBezTo>
                    <a:pt x="834" y="716"/>
                    <a:pt x="834" y="716"/>
                    <a:pt x="834" y="718"/>
                  </a:cubicBezTo>
                  <a:cubicBezTo>
                    <a:pt x="834" y="718"/>
                    <a:pt x="834" y="718"/>
                    <a:pt x="834" y="718"/>
                  </a:cubicBezTo>
                  <a:cubicBezTo>
                    <a:pt x="833" y="719"/>
                    <a:pt x="833" y="719"/>
                    <a:pt x="833" y="719"/>
                  </a:cubicBezTo>
                  <a:cubicBezTo>
                    <a:pt x="830" y="719"/>
                    <a:pt x="829" y="719"/>
                    <a:pt x="827" y="718"/>
                  </a:cubicBezTo>
                  <a:cubicBezTo>
                    <a:pt x="825" y="718"/>
                    <a:pt x="825" y="718"/>
                    <a:pt x="825" y="718"/>
                  </a:cubicBezTo>
                  <a:cubicBezTo>
                    <a:pt x="824" y="718"/>
                    <a:pt x="824" y="718"/>
                    <a:pt x="824" y="718"/>
                  </a:cubicBezTo>
                  <a:cubicBezTo>
                    <a:pt x="821" y="717"/>
                    <a:pt x="822" y="718"/>
                    <a:pt x="820" y="716"/>
                  </a:cubicBezTo>
                  <a:cubicBezTo>
                    <a:pt x="817" y="717"/>
                    <a:pt x="817" y="717"/>
                    <a:pt x="817" y="717"/>
                  </a:cubicBezTo>
                  <a:cubicBezTo>
                    <a:pt x="815" y="716"/>
                    <a:pt x="815" y="716"/>
                    <a:pt x="815" y="716"/>
                  </a:cubicBezTo>
                  <a:cubicBezTo>
                    <a:pt x="812" y="717"/>
                    <a:pt x="812" y="717"/>
                    <a:pt x="812" y="717"/>
                  </a:cubicBezTo>
                  <a:cubicBezTo>
                    <a:pt x="808" y="721"/>
                    <a:pt x="808" y="721"/>
                    <a:pt x="808" y="721"/>
                  </a:cubicBezTo>
                  <a:cubicBezTo>
                    <a:pt x="808" y="721"/>
                    <a:pt x="808" y="721"/>
                    <a:pt x="808" y="721"/>
                  </a:cubicBezTo>
                  <a:cubicBezTo>
                    <a:pt x="815" y="718"/>
                    <a:pt x="815" y="718"/>
                    <a:pt x="815" y="718"/>
                  </a:cubicBezTo>
                  <a:cubicBezTo>
                    <a:pt x="816" y="718"/>
                    <a:pt x="816" y="718"/>
                    <a:pt x="816" y="718"/>
                  </a:cubicBezTo>
                  <a:cubicBezTo>
                    <a:pt x="818" y="719"/>
                    <a:pt x="820" y="721"/>
                    <a:pt x="822" y="722"/>
                  </a:cubicBezTo>
                  <a:cubicBezTo>
                    <a:pt x="822" y="727"/>
                    <a:pt x="822" y="726"/>
                    <a:pt x="821" y="730"/>
                  </a:cubicBezTo>
                  <a:cubicBezTo>
                    <a:pt x="819" y="730"/>
                    <a:pt x="818" y="730"/>
                    <a:pt x="816" y="729"/>
                  </a:cubicBezTo>
                  <a:cubicBezTo>
                    <a:pt x="814" y="728"/>
                    <a:pt x="814" y="728"/>
                    <a:pt x="814" y="728"/>
                  </a:cubicBezTo>
                  <a:cubicBezTo>
                    <a:pt x="813" y="729"/>
                    <a:pt x="813" y="729"/>
                    <a:pt x="813" y="729"/>
                  </a:cubicBezTo>
                  <a:cubicBezTo>
                    <a:pt x="812" y="730"/>
                    <a:pt x="812" y="730"/>
                    <a:pt x="812" y="730"/>
                  </a:cubicBezTo>
                  <a:cubicBezTo>
                    <a:pt x="811" y="730"/>
                    <a:pt x="811" y="730"/>
                    <a:pt x="811" y="730"/>
                  </a:cubicBezTo>
                  <a:cubicBezTo>
                    <a:pt x="806" y="728"/>
                    <a:pt x="806" y="728"/>
                    <a:pt x="806" y="728"/>
                  </a:cubicBezTo>
                  <a:cubicBezTo>
                    <a:pt x="804" y="728"/>
                    <a:pt x="804" y="728"/>
                    <a:pt x="804" y="728"/>
                  </a:cubicBezTo>
                  <a:cubicBezTo>
                    <a:pt x="804" y="728"/>
                    <a:pt x="804" y="728"/>
                    <a:pt x="804" y="728"/>
                  </a:cubicBezTo>
                  <a:cubicBezTo>
                    <a:pt x="804" y="728"/>
                    <a:pt x="804" y="728"/>
                    <a:pt x="804" y="728"/>
                  </a:cubicBezTo>
                  <a:cubicBezTo>
                    <a:pt x="809" y="731"/>
                    <a:pt x="809" y="731"/>
                    <a:pt x="809" y="731"/>
                  </a:cubicBezTo>
                  <a:cubicBezTo>
                    <a:pt x="814" y="732"/>
                    <a:pt x="813" y="731"/>
                    <a:pt x="815" y="732"/>
                  </a:cubicBezTo>
                  <a:cubicBezTo>
                    <a:pt x="817" y="733"/>
                    <a:pt x="817" y="733"/>
                    <a:pt x="818" y="734"/>
                  </a:cubicBezTo>
                  <a:cubicBezTo>
                    <a:pt x="818" y="736"/>
                    <a:pt x="818" y="736"/>
                    <a:pt x="818" y="736"/>
                  </a:cubicBezTo>
                  <a:cubicBezTo>
                    <a:pt x="819" y="738"/>
                    <a:pt x="819" y="738"/>
                    <a:pt x="819" y="738"/>
                  </a:cubicBezTo>
                  <a:cubicBezTo>
                    <a:pt x="820" y="738"/>
                    <a:pt x="820" y="738"/>
                    <a:pt x="820" y="738"/>
                  </a:cubicBezTo>
                  <a:cubicBezTo>
                    <a:pt x="821" y="738"/>
                    <a:pt x="821" y="738"/>
                    <a:pt x="821" y="738"/>
                  </a:cubicBezTo>
                  <a:cubicBezTo>
                    <a:pt x="822" y="738"/>
                    <a:pt x="822" y="738"/>
                    <a:pt x="822" y="738"/>
                  </a:cubicBezTo>
                  <a:cubicBezTo>
                    <a:pt x="823" y="738"/>
                    <a:pt x="823" y="738"/>
                    <a:pt x="823" y="738"/>
                  </a:cubicBezTo>
                  <a:cubicBezTo>
                    <a:pt x="824" y="738"/>
                    <a:pt x="824" y="738"/>
                    <a:pt x="825" y="739"/>
                  </a:cubicBezTo>
                  <a:cubicBezTo>
                    <a:pt x="827" y="740"/>
                    <a:pt x="827" y="740"/>
                    <a:pt x="827" y="740"/>
                  </a:cubicBezTo>
                  <a:cubicBezTo>
                    <a:pt x="828" y="740"/>
                    <a:pt x="828" y="740"/>
                    <a:pt x="828" y="740"/>
                  </a:cubicBezTo>
                  <a:cubicBezTo>
                    <a:pt x="830" y="740"/>
                    <a:pt x="830" y="740"/>
                    <a:pt x="832" y="740"/>
                  </a:cubicBezTo>
                  <a:cubicBezTo>
                    <a:pt x="833" y="740"/>
                    <a:pt x="833" y="740"/>
                    <a:pt x="833" y="740"/>
                  </a:cubicBezTo>
                  <a:cubicBezTo>
                    <a:pt x="834" y="741"/>
                    <a:pt x="834" y="741"/>
                    <a:pt x="834" y="741"/>
                  </a:cubicBezTo>
                  <a:cubicBezTo>
                    <a:pt x="833" y="741"/>
                    <a:pt x="833" y="741"/>
                    <a:pt x="833" y="741"/>
                  </a:cubicBezTo>
                  <a:cubicBezTo>
                    <a:pt x="830" y="743"/>
                    <a:pt x="830" y="743"/>
                    <a:pt x="830" y="743"/>
                  </a:cubicBezTo>
                  <a:cubicBezTo>
                    <a:pt x="830" y="744"/>
                    <a:pt x="830" y="744"/>
                    <a:pt x="830" y="744"/>
                  </a:cubicBezTo>
                  <a:cubicBezTo>
                    <a:pt x="832" y="747"/>
                    <a:pt x="831" y="746"/>
                    <a:pt x="832" y="748"/>
                  </a:cubicBezTo>
                  <a:cubicBezTo>
                    <a:pt x="832" y="749"/>
                    <a:pt x="832" y="749"/>
                    <a:pt x="832" y="749"/>
                  </a:cubicBezTo>
                  <a:cubicBezTo>
                    <a:pt x="832" y="750"/>
                    <a:pt x="832" y="751"/>
                    <a:pt x="831" y="752"/>
                  </a:cubicBezTo>
                  <a:cubicBezTo>
                    <a:pt x="832" y="752"/>
                    <a:pt x="832" y="752"/>
                    <a:pt x="832" y="752"/>
                  </a:cubicBezTo>
                  <a:cubicBezTo>
                    <a:pt x="833" y="750"/>
                    <a:pt x="833" y="750"/>
                    <a:pt x="833" y="750"/>
                  </a:cubicBezTo>
                  <a:cubicBezTo>
                    <a:pt x="834" y="751"/>
                    <a:pt x="834" y="751"/>
                    <a:pt x="834" y="751"/>
                  </a:cubicBezTo>
                  <a:cubicBezTo>
                    <a:pt x="834" y="753"/>
                    <a:pt x="834" y="753"/>
                    <a:pt x="834" y="753"/>
                  </a:cubicBezTo>
                  <a:cubicBezTo>
                    <a:pt x="834" y="753"/>
                    <a:pt x="834" y="753"/>
                    <a:pt x="834" y="753"/>
                  </a:cubicBezTo>
                  <a:cubicBezTo>
                    <a:pt x="835" y="751"/>
                    <a:pt x="835" y="751"/>
                    <a:pt x="835" y="751"/>
                  </a:cubicBezTo>
                  <a:cubicBezTo>
                    <a:pt x="835" y="748"/>
                    <a:pt x="835" y="748"/>
                    <a:pt x="835" y="748"/>
                  </a:cubicBezTo>
                  <a:cubicBezTo>
                    <a:pt x="836" y="747"/>
                    <a:pt x="836" y="747"/>
                    <a:pt x="836" y="747"/>
                  </a:cubicBezTo>
                  <a:cubicBezTo>
                    <a:pt x="839" y="746"/>
                    <a:pt x="839" y="746"/>
                    <a:pt x="839" y="746"/>
                  </a:cubicBezTo>
                  <a:cubicBezTo>
                    <a:pt x="839" y="752"/>
                    <a:pt x="839" y="751"/>
                    <a:pt x="839" y="753"/>
                  </a:cubicBezTo>
                  <a:cubicBezTo>
                    <a:pt x="837" y="757"/>
                    <a:pt x="837" y="757"/>
                    <a:pt x="837" y="757"/>
                  </a:cubicBezTo>
                  <a:cubicBezTo>
                    <a:pt x="836" y="758"/>
                    <a:pt x="836" y="758"/>
                    <a:pt x="836" y="758"/>
                  </a:cubicBezTo>
                  <a:cubicBezTo>
                    <a:pt x="836" y="759"/>
                    <a:pt x="836" y="759"/>
                    <a:pt x="836" y="759"/>
                  </a:cubicBezTo>
                  <a:cubicBezTo>
                    <a:pt x="837" y="759"/>
                    <a:pt x="837" y="759"/>
                    <a:pt x="837" y="759"/>
                  </a:cubicBezTo>
                  <a:cubicBezTo>
                    <a:pt x="837" y="759"/>
                    <a:pt x="837" y="759"/>
                    <a:pt x="837" y="759"/>
                  </a:cubicBezTo>
                  <a:cubicBezTo>
                    <a:pt x="838" y="759"/>
                    <a:pt x="838" y="759"/>
                    <a:pt x="838" y="759"/>
                  </a:cubicBezTo>
                  <a:cubicBezTo>
                    <a:pt x="839" y="756"/>
                    <a:pt x="839" y="756"/>
                    <a:pt x="839" y="756"/>
                  </a:cubicBezTo>
                  <a:cubicBezTo>
                    <a:pt x="842" y="752"/>
                    <a:pt x="842" y="752"/>
                    <a:pt x="842" y="752"/>
                  </a:cubicBezTo>
                  <a:cubicBezTo>
                    <a:pt x="842" y="752"/>
                    <a:pt x="842" y="752"/>
                    <a:pt x="842" y="752"/>
                  </a:cubicBezTo>
                  <a:cubicBezTo>
                    <a:pt x="842" y="753"/>
                    <a:pt x="842" y="753"/>
                    <a:pt x="842" y="756"/>
                  </a:cubicBezTo>
                  <a:cubicBezTo>
                    <a:pt x="843" y="757"/>
                    <a:pt x="843" y="757"/>
                    <a:pt x="843" y="757"/>
                  </a:cubicBezTo>
                  <a:cubicBezTo>
                    <a:pt x="845" y="755"/>
                    <a:pt x="844" y="756"/>
                    <a:pt x="845" y="755"/>
                  </a:cubicBezTo>
                  <a:cubicBezTo>
                    <a:pt x="847" y="755"/>
                    <a:pt x="847" y="755"/>
                    <a:pt x="847" y="755"/>
                  </a:cubicBezTo>
                  <a:cubicBezTo>
                    <a:pt x="847" y="755"/>
                    <a:pt x="847" y="755"/>
                    <a:pt x="847" y="755"/>
                  </a:cubicBezTo>
                  <a:cubicBezTo>
                    <a:pt x="847" y="756"/>
                    <a:pt x="847" y="756"/>
                    <a:pt x="847" y="756"/>
                  </a:cubicBezTo>
                  <a:cubicBezTo>
                    <a:pt x="847" y="760"/>
                    <a:pt x="847" y="760"/>
                    <a:pt x="847" y="760"/>
                  </a:cubicBezTo>
                  <a:cubicBezTo>
                    <a:pt x="847" y="761"/>
                    <a:pt x="847" y="761"/>
                    <a:pt x="847" y="761"/>
                  </a:cubicBezTo>
                  <a:cubicBezTo>
                    <a:pt x="848" y="764"/>
                    <a:pt x="848" y="764"/>
                    <a:pt x="848" y="764"/>
                  </a:cubicBezTo>
                  <a:cubicBezTo>
                    <a:pt x="849" y="764"/>
                    <a:pt x="849" y="764"/>
                    <a:pt x="849" y="764"/>
                  </a:cubicBezTo>
                  <a:cubicBezTo>
                    <a:pt x="848" y="762"/>
                    <a:pt x="848" y="762"/>
                    <a:pt x="848" y="759"/>
                  </a:cubicBezTo>
                  <a:cubicBezTo>
                    <a:pt x="848" y="758"/>
                    <a:pt x="848" y="758"/>
                    <a:pt x="848" y="758"/>
                  </a:cubicBezTo>
                  <a:cubicBezTo>
                    <a:pt x="850" y="756"/>
                    <a:pt x="849" y="756"/>
                    <a:pt x="852" y="754"/>
                  </a:cubicBezTo>
                  <a:cubicBezTo>
                    <a:pt x="853" y="753"/>
                    <a:pt x="853" y="753"/>
                    <a:pt x="853" y="753"/>
                  </a:cubicBezTo>
                  <a:cubicBezTo>
                    <a:pt x="854" y="753"/>
                    <a:pt x="854" y="753"/>
                    <a:pt x="854" y="753"/>
                  </a:cubicBezTo>
                  <a:cubicBezTo>
                    <a:pt x="855" y="755"/>
                    <a:pt x="855" y="755"/>
                    <a:pt x="855" y="755"/>
                  </a:cubicBezTo>
                  <a:cubicBezTo>
                    <a:pt x="854" y="755"/>
                    <a:pt x="854" y="755"/>
                    <a:pt x="854" y="755"/>
                  </a:cubicBezTo>
                  <a:cubicBezTo>
                    <a:pt x="853" y="756"/>
                    <a:pt x="853" y="756"/>
                    <a:pt x="853" y="756"/>
                  </a:cubicBezTo>
                  <a:cubicBezTo>
                    <a:pt x="852" y="758"/>
                    <a:pt x="853" y="757"/>
                    <a:pt x="852" y="760"/>
                  </a:cubicBezTo>
                  <a:cubicBezTo>
                    <a:pt x="853" y="761"/>
                    <a:pt x="853" y="761"/>
                    <a:pt x="853" y="761"/>
                  </a:cubicBezTo>
                  <a:cubicBezTo>
                    <a:pt x="855" y="761"/>
                    <a:pt x="855" y="761"/>
                    <a:pt x="855" y="761"/>
                  </a:cubicBezTo>
                  <a:cubicBezTo>
                    <a:pt x="857" y="759"/>
                    <a:pt x="857" y="759"/>
                    <a:pt x="857" y="759"/>
                  </a:cubicBezTo>
                  <a:cubicBezTo>
                    <a:pt x="858" y="760"/>
                    <a:pt x="858" y="760"/>
                    <a:pt x="858" y="760"/>
                  </a:cubicBezTo>
                  <a:cubicBezTo>
                    <a:pt x="860" y="762"/>
                    <a:pt x="859" y="761"/>
                    <a:pt x="862" y="766"/>
                  </a:cubicBezTo>
                  <a:cubicBezTo>
                    <a:pt x="864" y="765"/>
                    <a:pt x="864" y="765"/>
                    <a:pt x="864" y="765"/>
                  </a:cubicBezTo>
                  <a:cubicBezTo>
                    <a:pt x="866" y="767"/>
                    <a:pt x="866" y="767"/>
                    <a:pt x="866" y="767"/>
                  </a:cubicBezTo>
                  <a:cubicBezTo>
                    <a:pt x="863" y="769"/>
                    <a:pt x="863" y="769"/>
                    <a:pt x="863" y="769"/>
                  </a:cubicBezTo>
                  <a:cubicBezTo>
                    <a:pt x="864" y="774"/>
                    <a:pt x="864" y="774"/>
                    <a:pt x="864" y="774"/>
                  </a:cubicBezTo>
                  <a:cubicBezTo>
                    <a:pt x="860" y="773"/>
                    <a:pt x="861" y="773"/>
                    <a:pt x="859" y="774"/>
                  </a:cubicBezTo>
                  <a:cubicBezTo>
                    <a:pt x="858" y="773"/>
                    <a:pt x="858" y="773"/>
                    <a:pt x="858" y="773"/>
                  </a:cubicBezTo>
                  <a:cubicBezTo>
                    <a:pt x="856" y="773"/>
                    <a:pt x="856" y="773"/>
                    <a:pt x="856" y="773"/>
                  </a:cubicBezTo>
                  <a:cubicBezTo>
                    <a:pt x="858" y="775"/>
                    <a:pt x="858" y="775"/>
                    <a:pt x="858" y="775"/>
                  </a:cubicBezTo>
                  <a:cubicBezTo>
                    <a:pt x="860" y="775"/>
                    <a:pt x="860" y="775"/>
                    <a:pt x="860" y="775"/>
                  </a:cubicBezTo>
                  <a:cubicBezTo>
                    <a:pt x="860" y="776"/>
                    <a:pt x="860" y="776"/>
                    <a:pt x="860" y="776"/>
                  </a:cubicBezTo>
                  <a:cubicBezTo>
                    <a:pt x="865" y="776"/>
                    <a:pt x="861" y="776"/>
                    <a:pt x="866" y="776"/>
                  </a:cubicBezTo>
                  <a:cubicBezTo>
                    <a:pt x="866" y="775"/>
                    <a:pt x="866" y="775"/>
                    <a:pt x="866" y="775"/>
                  </a:cubicBezTo>
                  <a:cubicBezTo>
                    <a:pt x="868" y="774"/>
                    <a:pt x="868" y="774"/>
                    <a:pt x="868" y="774"/>
                  </a:cubicBezTo>
                  <a:cubicBezTo>
                    <a:pt x="869" y="773"/>
                    <a:pt x="869" y="773"/>
                    <a:pt x="869" y="773"/>
                  </a:cubicBezTo>
                  <a:cubicBezTo>
                    <a:pt x="870" y="773"/>
                    <a:pt x="870" y="773"/>
                    <a:pt x="870" y="773"/>
                  </a:cubicBezTo>
                  <a:cubicBezTo>
                    <a:pt x="872" y="774"/>
                    <a:pt x="872" y="774"/>
                    <a:pt x="872" y="774"/>
                  </a:cubicBezTo>
                  <a:cubicBezTo>
                    <a:pt x="875" y="777"/>
                    <a:pt x="875" y="777"/>
                    <a:pt x="875" y="777"/>
                  </a:cubicBezTo>
                  <a:cubicBezTo>
                    <a:pt x="874" y="779"/>
                    <a:pt x="874" y="779"/>
                    <a:pt x="874" y="779"/>
                  </a:cubicBezTo>
                  <a:cubicBezTo>
                    <a:pt x="873" y="782"/>
                    <a:pt x="873" y="780"/>
                    <a:pt x="872" y="783"/>
                  </a:cubicBezTo>
                  <a:cubicBezTo>
                    <a:pt x="872" y="784"/>
                    <a:pt x="869" y="787"/>
                    <a:pt x="867" y="789"/>
                  </a:cubicBezTo>
                  <a:cubicBezTo>
                    <a:pt x="868" y="789"/>
                    <a:pt x="868" y="789"/>
                    <a:pt x="868" y="789"/>
                  </a:cubicBezTo>
                  <a:cubicBezTo>
                    <a:pt x="872" y="786"/>
                    <a:pt x="874" y="786"/>
                    <a:pt x="876" y="785"/>
                  </a:cubicBezTo>
                  <a:cubicBezTo>
                    <a:pt x="877" y="786"/>
                    <a:pt x="877" y="786"/>
                    <a:pt x="877" y="786"/>
                  </a:cubicBezTo>
                  <a:cubicBezTo>
                    <a:pt x="878" y="786"/>
                    <a:pt x="878" y="786"/>
                    <a:pt x="878" y="786"/>
                  </a:cubicBezTo>
                  <a:cubicBezTo>
                    <a:pt x="879" y="785"/>
                    <a:pt x="879" y="785"/>
                    <a:pt x="879" y="785"/>
                  </a:cubicBezTo>
                  <a:cubicBezTo>
                    <a:pt x="880" y="786"/>
                    <a:pt x="880" y="786"/>
                    <a:pt x="880" y="786"/>
                  </a:cubicBezTo>
                  <a:cubicBezTo>
                    <a:pt x="882" y="786"/>
                    <a:pt x="882" y="786"/>
                    <a:pt x="882" y="786"/>
                  </a:cubicBezTo>
                  <a:cubicBezTo>
                    <a:pt x="885" y="782"/>
                    <a:pt x="885" y="782"/>
                    <a:pt x="885" y="782"/>
                  </a:cubicBezTo>
                  <a:cubicBezTo>
                    <a:pt x="887" y="783"/>
                    <a:pt x="887" y="783"/>
                    <a:pt x="887" y="783"/>
                  </a:cubicBezTo>
                  <a:cubicBezTo>
                    <a:pt x="889" y="786"/>
                    <a:pt x="893" y="791"/>
                    <a:pt x="894" y="794"/>
                  </a:cubicBezTo>
                  <a:cubicBezTo>
                    <a:pt x="894" y="795"/>
                    <a:pt x="894" y="795"/>
                    <a:pt x="894" y="795"/>
                  </a:cubicBezTo>
                  <a:cubicBezTo>
                    <a:pt x="893" y="796"/>
                    <a:pt x="893" y="796"/>
                    <a:pt x="893" y="796"/>
                  </a:cubicBezTo>
                  <a:cubicBezTo>
                    <a:pt x="892" y="796"/>
                    <a:pt x="892" y="796"/>
                    <a:pt x="892" y="796"/>
                  </a:cubicBezTo>
                  <a:cubicBezTo>
                    <a:pt x="890" y="794"/>
                    <a:pt x="890" y="794"/>
                    <a:pt x="890" y="794"/>
                  </a:cubicBezTo>
                  <a:cubicBezTo>
                    <a:pt x="888" y="793"/>
                    <a:pt x="888" y="793"/>
                    <a:pt x="888" y="793"/>
                  </a:cubicBezTo>
                  <a:cubicBezTo>
                    <a:pt x="886" y="793"/>
                    <a:pt x="886" y="793"/>
                    <a:pt x="886" y="793"/>
                  </a:cubicBezTo>
                  <a:cubicBezTo>
                    <a:pt x="885" y="794"/>
                    <a:pt x="885" y="794"/>
                    <a:pt x="885" y="794"/>
                  </a:cubicBezTo>
                  <a:cubicBezTo>
                    <a:pt x="886" y="794"/>
                    <a:pt x="886" y="794"/>
                    <a:pt x="886" y="794"/>
                  </a:cubicBezTo>
                  <a:cubicBezTo>
                    <a:pt x="891" y="798"/>
                    <a:pt x="891" y="798"/>
                    <a:pt x="891" y="798"/>
                  </a:cubicBezTo>
                  <a:cubicBezTo>
                    <a:pt x="891" y="800"/>
                    <a:pt x="891" y="800"/>
                    <a:pt x="891" y="800"/>
                  </a:cubicBezTo>
                  <a:cubicBezTo>
                    <a:pt x="891" y="801"/>
                    <a:pt x="891" y="801"/>
                    <a:pt x="891" y="801"/>
                  </a:cubicBezTo>
                  <a:cubicBezTo>
                    <a:pt x="888" y="803"/>
                    <a:pt x="888" y="803"/>
                    <a:pt x="888" y="803"/>
                  </a:cubicBezTo>
                  <a:cubicBezTo>
                    <a:pt x="887" y="803"/>
                    <a:pt x="887" y="803"/>
                    <a:pt x="887" y="803"/>
                  </a:cubicBezTo>
                  <a:cubicBezTo>
                    <a:pt x="885" y="802"/>
                    <a:pt x="885" y="802"/>
                    <a:pt x="885" y="802"/>
                  </a:cubicBezTo>
                  <a:cubicBezTo>
                    <a:pt x="884" y="801"/>
                    <a:pt x="884" y="801"/>
                    <a:pt x="884" y="801"/>
                  </a:cubicBezTo>
                  <a:cubicBezTo>
                    <a:pt x="882" y="800"/>
                    <a:pt x="882" y="800"/>
                    <a:pt x="882" y="800"/>
                  </a:cubicBezTo>
                  <a:cubicBezTo>
                    <a:pt x="881" y="800"/>
                    <a:pt x="881" y="800"/>
                    <a:pt x="881" y="800"/>
                  </a:cubicBezTo>
                  <a:cubicBezTo>
                    <a:pt x="880" y="800"/>
                    <a:pt x="880" y="800"/>
                    <a:pt x="880" y="800"/>
                  </a:cubicBezTo>
                  <a:cubicBezTo>
                    <a:pt x="882" y="803"/>
                    <a:pt x="882" y="803"/>
                    <a:pt x="882" y="803"/>
                  </a:cubicBezTo>
                  <a:cubicBezTo>
                    <a:pt x="882" y="804"/>
                    <a:pt x="882" y="804"/>
                    <a:pt x="882" y="804"/>
                  </a:cubicBezTo>
                  <a:cubicBezTo>
                    <a:pt x="881" y="804"/>
                    <a:pt x="881" y="804"/>
                    <a:pt x="881" y="804"/>
                  </a:cubicBezTo>
                  <a:cubicBezTo>
                    <a:pt x="881" y="805"/>
                    <a:pt x="881" y="805"/>
                    <a:pt x="881" y="805"/>
                  </a:cubicBezTo>
                  <a:cubicBezTo>
                    <a:pt x="885" y="808"/>
                    <a:pt x="883" y="807"/>
                    <a:pt x="886" y="810"/>
                  </a:cubicBezTo>
                  <a:cubicBezTo>
                    <a:pt x="887" y="811"/>
                    <a:pt x="887" y="811"/>
                    <a:pt x="887" y="811"/>
                  </a:cubicBezTo>
                  <a:cubicBezTo>
                    <a:pt x="884" y="812"/>
                    <a:pt x="883" y="812"/>
                    <a:pt x="880" y="811"/>
                  </a:cubicBezTo>
                  <a:cubicBezTo>
                    <a:pt x="880" y="811"/>
                    <a:pt x="880" y="811"/>
                    <a:pt x="880" y="811"/>
                  </a:cubicBezTo>
                  <a:cubicBezTo>
                    <a:pt x="881" y="812"/>
                    <a:pt x="881" y="812"/>
                    <a:pt x="881" y="812"/>
                  </a:cubicBezTo>
                  <a:cubicBezTo>
                    <a:pt x="882" y="814"/>
                    <a:pt x="882" y="815"/>
                    <a:pt x="882" y="816"/>
                  </a:cubicBezTo>
                  <a:cubicBezTo>
                    <a:pt x="881" y="817"/>
                    <a:pt x="881" y="817"/>
                    <a:pt x="881" y="817"/>
                  </a:cubicBezTo>
                  <a:cubicBezTo>
                    <a:pt x="880" y="819"/>
                    <a:pt x="880" y="819"/>
                    <a:pt x="880" y="819"/>
                  </a:cubicBezTo>
                  <a:cubicBezTo>
                    <a:pt x="879" y="822"/>
                    <a:pt x="879" y="822"/>
                    <a:pt x="879" y="822"/>
                  </a:cubicBezTo>
                  <a:cubicBezTo>
                    <a:pt x="878" y="822"/>
                    <a:pt x="878" y="822"/>
                    <a:pt x="878" y="822"/>
                  </a:cubicBezTo>
                  <a:cubicBezTo>
                    <a:pt x="877" y="821"/>
                    <a:pt x="877" y="821"/>
                    <a:pt x="877" y="821"/>
                  </a:cubicBezTo>
                  <a:cubicBezTo>
                    <a:pt x="876" y="822"/>
                    <a:pt x="876" y="822"/>
                    <a:pt x="876" y="822"/>
                  </a:cubicBezTo>
                  <a:cubicBezTo>
                    <a:pt x="873" y="821"/>
                    <a:pt x="873" y="821"/>
                    <a:pt x="873" y="821"/>
                  </a:cubicBezTo>
                  <a:cubicBezTo>
                    <a:pt x="872" y="820"/>
                    <a:pt x="871" y="818"/>
                    <a:pt x="870" y="816"/>
                  </a:cubicBezTo>
                  <a:cubicBezTo>
                    <a:pt x="870" y="816"/>
                    <a:pt x="870" y="816"/>
                    <a:pt x="870" y="816"/>
                  </a:cubicBezTo>
                  <a:cubicBezTo>
                    <a:pt x="871" y="818"/>
                    <a:pt x="871" y="818"/>
                    <a:pt x="871" y="818"/>
                  </a:cubicBezTo>
                  <a:cubicBezTo>
                    <a:pt x="871" y="820"/>
                    <a:pt x="871" y="820"/>
                    <a:pt x="871" y="820"/>
                  </a:cubicBezTo>
                  <a:cubicBezTo>
                    <a:pt x="868" y="821"/>
                    <a:pt x="868" y="821"/>
                    <a:pt x="868" y="821"/>
                  </a:cubicBezTo>
                  <a:cubicBezTo>
                    <a:pt x="868" y="821"/>
                    <a:pt x="868" y="821"/>
                    <a:pt x="868" y="821"/>
                  </a:cubicBezTo>
                  <a:cubicBezTo>
                    <a:pt x="870" y="822"/>
                    <a:pt x="869" y="822"/>
                    <a:pt x="872" y="822"/>
                  </a:cubicBezTo>
                  <a:cubicBezTo>
                    <a:pt x="870" y="832"/>
                    <a:pt x="873" y="832"/>
                    <a:pt x="869" y="841"/>
                  </a:cubicBezTo>
                  <a:cubicBezTo>
                    <a:pt x="867" y="839"/>
                    <a:pt x="867" y="839"/>
                    <a:pt x="867" y="839"/>
                  </a:cubicBezTo>
                  <a:cubicBezTo>
                    <a:pt x="866" y="837"/>
                    <a:pt x="867" y="837"/>
                    <a:pt x="866" y="837"/>
                  </a:cubicBezTo>
                  <a:cubicBezTo>
                    <a:pt x="865" y="836"/>
                    <a:pt x="865" y="836"/>
                    <a:pt x="865" y="836"/>
                  </a:cubicBezTo>
                  <a:cubicBezTo>
                    <a:pt x="864" y="836"/>
                    <a:pt x="864" y="836"/>
                    <a:pt x="864" y="836"/>
                  </a:cubicBezTo>
                  <a:cubicBezTo>
                    <a:pt x="863" y="836"/>
                    <a:pt x="863" y="836"/>
                    <a:pt x="863" y="836"/>
                  </a:cubicBezTo>
                  <a:cubicBezTo>
                    <a:pt x="862" y="837"/>
                    <a:pt x="862" y="837"/>
                    <a:pt x="862" y="837"/>
                  </a:cubicBezTo>
                  <a:cubicBezTo>
                    <a:pt x="861" y="835"/>
                    <a:pt x="862" y="836"/>
                    <a:pt x="860" y="834"/>
                  </a:cubicBezTo>
                  <a:cubicBezTo>
                    <a:pt x="861" y="829"/>
                    <a:pt x="861" y="830"/>
                    <a:pt x="861" y="828"/>
                  </a:cubicBezTo>
                  <a:cubicBezTo>
                    <a:pt x="861" y="828"/>
                    <a:pt x="861" y="828"/>
                    <a:pt x="861" y="828"/>
                  </a:cubicBezTo>
                  <a:cubicBezTo>
                    <a:pt x="859" y="831"/>
                    <a:pt x="859" y="832"/>
                    <a:pt x="858" y="836"/>
                  </a:cubicBezTo>
                  <a:cubicBezTo>
                    <a:pt x="856" y="834"/>
                    <a:pt x="853" y="828"/>
                    <a:pt x="852" y="826"/>
                  </a:cubicBezTo>
                  <a:cubicBezTo>
                    <a:pt x="851" y="824"/>
                    <a:pt x="851" y="824"/>
                    <a:pt x="851" y="824"/>
                  </a:cubicBezTo>
                  <a:cubicBezTo>
                    <a:pt x="850" y="822"/>
                    <a:pt x="850" y="821"/>
                    <a:pt x="849" y="820"/>
                  </a:cubicBezTo>
                  <a:cubicBezTo>
                    <a:pt x="849" y="820"/>
                    <a:pt x="849" y="820"/>
                    <a:pt x="849" y="820"/>
                  </a:cubicBezTo>
                  <a:cubicBezTo>
                    <a:pt x="848" y="818"/>
                    <a:pt x="848" y="818"/>
                    <a:pt x="848" y="818"/>
                  </a:cubicBezTo>
                  <a:cubicBezTo>
                    <a:pt x="849" y="817"/>
                    <a:pt x="849" y="817"/>
                    <a:pt x="849" y="817"/>
                  </a:cubicBezTo>
                  <a:cubicBezTo>
                    <a:pt x="851" y="813"/>
                    <a:pt x="851" y="813"/>
                    <a:pt x="853" y="812"/>
                  </a:cubicBezTo>
                  <a:cubicBezTo>
                    <a:pt x="855" y="811"/>
                    <a:pt x="855" y="811"/>
                    <a:pt x="855" y="811"/>
                  </a:cubicBezTo>
                  <a:cubicBezTo>
                    <a:pt x="857" y="807"/>
                    <a:pt x="855" y="809"/>
                    <a:pt x="858" y="804"/>
                  </a:cubicBezTo>
                  <a:cubicBezTo>
                    <a:pt x="859" y="803"/>
                    <a:pt x="859" y="803"/>
                    <a:pt x="859" y="803"/>
                  </a:cubicBezTo>
                  <a:cubicBezTo>
                    <a:pt x="858" y="803"/>
                    <a:pt x="858" y="803"/>
                    <a:pt x="858" y="803"/>
                  </a:cubicBezTo>
                  <a:cubicBezTo>
                    <a:pt x="857" y="804"/>
                    <a:pt x="857" y="804"/>
                    <a:pt x="857" y="804"/>
                  </a:cubicBezTo>
                  <a:cubicBezTo>
                    <a:pt x="854" y="808"/>
                    <a:pt x="856" y="806"/>
                    <a:pt x="853" y="810"/>
                  </a:cubicBezTo>
                  <a:cubicBezTo>
                    <a:pt x="848" y="812"/>
                    <a:pt x="848" y="812"/>
                    <a:pt x="844" y="812"/>
                  </a:cubicBezTo>
                  <a:cubicBezTo>
                    <a:pt x="843" y="811"/>
                    <a:pt x="843" y="811"/>
                    <a:pt x="843" y="811"/>
                  </a:cubicBezTo>
                  <a:cubicBezTo>
                    <a:pt x="843" y="809"/>
                    <a:pt x="843" y="809"/>
                    <a:pt x="843" y="809"/>
                  </a:cubicBezTo>
                  <a:cubicBezTo>
                    <a:pt x="846" y="806"/>
                    <a:pt x="846" y="806"/>
                    <a:pt x="846" y="806"/>
                  </a:cubicBezTo>
                  <a:cubicBezTo>
                    <a:pt x="845" y="806"/>
                    <a:pt x="845" y="806"/>
                    <a:pt x="845" y="806"/>
                  </a:cubicBezTo>
                  <a:cubicBezTo>
                    <a:pt x="844" y="807"/>
                    <a:pt x="844" y="807"/>
                    <a:pt x="844" y="807"/>
                  </a:cubicBezTo>
                  <a:cubicBezTo>
                    <a:pt x="843" y="808"/>
                    <a:pt x="844" y="808"/>
                    <a:pt x="842" y="808"/>
                  </a:cubicBezTo>
                  <a:cubicBezTo>
                    <a:pt x="841" y="808"/>
                    <a:pt x="841" y="808"/>
                    <a:pt x="841" y="808"/>
                  </a:cubicBezTo>
                  <a:cubicBezTo>
                    <a:pt x="840" y="807"/>
                    <a:pt x="840" y="806"/>
                    <a:pt x="839" y="805"/>
                  </a:cubicBezTo>
                  <a:cubicBezTo>
                    <a:pt x="837" y="805"/>
                    <a:pt x="837" y="805"/>
                    <a:pt x="837" y="805"/>
                  </a:cubicBezTo>
                  <a:cubicBezTo>
                    <a:pt x="836" y="804"/>
                    <a:pt x="836" y="804"/>
                    <a:pt x="836" y="804"/>
                  </a:cubicBezTo>
                  <a:cubicBezTo>
                    <a:pt x="834" y="799"/>
                    <a:pt x="834" y="799"/>
                    <a:pt x="833" y="796"/>
                  </a:cubicBezTo>
                  <a:cubicBezTo>
                    <a:pt x="832" y="795"/>
                    <a:pt x="832" y="795"/>
                    <a:pt x="832" y="795"/>
                  </a:cubicBezTo>
                  <a:cubicBezTo>
                    <a:pt x="831" y="794"/>
                    <a:pt x="831" y="794"/>
                    <a:pt x="831" y="794"/>
                  </a:cubicBezTo>
                  <a:cubicBezTo>
                    <a:pt x="830" y="794"/>
                    <a:pt x="830" y="794"/>
                    <a:pt x="830" y="794"/>
                  </a:cubicBezTo>
                  <a:cubicBezTo>
                    <a:pt x="831" y="796"/>
                    <a:pt x="831" y="796"/>
                    <a:pt x="831" y="796"/>
                  </a:cubicBezTo>
                  <a:cubicBezTo>
                    <a:pt x="831" y="797"/>
                    <a:pt x="831" y="797"/>
                    <a:pt x="831" y="797"/>
                  </a:cubicBezTo>
                  <a:cubicBezTo>
                    <a:pt x="830" y="797"/>
                    <a:pt x="830" y="797"/>
                    <a:pt x="830" y="797"/>
                  </a:cubicBezTo>
                  <a:cubicBezTo>
                    <a:pt x="828" y="797"/>
                    <a:pt x="828" y="797"/>
                    <a:pt x="828" y="797"/>
                  </a:cubicBezTo>
                  <a:cubicBezTo>
                    <a:pt x="827" y="796"/>
                    <a:pt x="827" y="796"/>
                    <a:pt x="827" y="796"/>
                  </a:cubicBezTo>
                  <a:cubicBezTo>
                    <a:pt x="827" y="797"/>
                    <a:pt x="827" y="797"/>
                    <a:pt x="827" y="797"/>
                  </a:cubicBezTo>
                  <a:cubicBezTo>
                    <a:pt x="828" y="800"/>
                    <a:pt x="828" y="800"/>
                    <a:pt x="828" y="800"/>
                  </a:cubicBezTo>
                  <a:cubicBezTo>
                    <a:pt x="828" y="803"/>
                    <a:pt x="828" y="803"/>
                    <a:pt x="828" y="803"/>
                  </a:cubicBezTo>
                  <a:cubicBezTo>
                    <a:pt x="828" y="803"/>
                    <a:pt x="828" y="803"/>
                    <a:pt x="828" y="803"/>
                  </a:cubicBezTo>
                  <a:cubicBezTo>
                    <a:pt x="827" y="803"/>
                    <a:pt x="827" y="803"/>
                    <a:pt x="827" y="803"/>
                  </a:cubicBezTo>
                  <a:cubicBezTo>
                    <a:pt x="826" y="803"/>
                    <a:pt x="826" y="803"/>
                    <a:pt x="826" y="803"/>
                  </a:cubicBezTo>
                  <a:cubicBezTo>
                    <a:pt x="824" y="800"/>
                    <a:pt x="824" y="800"/>
                    <a:pt x="821" y="798"/>
                  </a:cubicBezTo>
                  <a:cubicBezTo>
                    <a:pt x="821" y="799"/>
                    <a:pt x="821" y="799"/>
                    <a:pt x="821" y="799"/>
                  </a:cubicBezTo>
                  <a:cubicBezTo>
                    <a:pt x="822" y="802"/>
                    <a:pt x="821" y="801"/>
                    <a:pt x="823" y="804"/>
                  </a:cubicBezTo>
                  <a:cubicBezTo>
                    <a:pt x="826" y="809"/>
                    <a:pt x="825" y="807"/>
                    <a:pt x="828" y="811"/>
                  </a:cubicBezTo>
                  <a:cubicBezTo>
                    <a:pt x="827" y="813"/>
                    <a:pt x="827" y="813"/>
                    <a:pt x="827" y="813"/>
                  </a:cubicBezTo>
                  <a:cubicBezTo>
                    <a:pt x="827" y="814"/>
                    <a:pt x="827" y="814"/>
                    <a:pt x="827" y="814"/>
                  </a:cubicBezTo>
                  <a:cubicBezTo>
                    <a:pt x="826" y="814"/>
                    <a:pt x="826" y="814"/>
                    <a:pt x="826" y="814"/>
                  </a:cubicBezTo>
                  <a:cubicBezTo>
                    <a:pt x="824" y="814"/>
                    <a:pt x="824" y="814"/>
                    <a:pt x="824" y="814"/>
                  </a:cubicBezTo>
                  <a:cubicBezTo>
                    <a:pt x="821" y="813"/>
                    <a:pt x="821" y="813"/>
                    <a:pt x="821" y="813"/>
                  </a:cubicBezTo>
                  <a:cubicBezTo>
                    <a:pt x="820" y="812"/>
                    <a:pt x="818" y="809"/>
                    <a:pt x="814" y="805"/>
                  </a:cubicBezTo>
                  <a:cubicBezTo>
                    <a:pt x="813" y="805"/>
                    <a:pt x="813" y="805"/>
                    <a:pt x="813" y="805"/>
                  </a:cubicBezTo>
                  <a:cubicBezTo>
                    <a:pt x="811" y="806"/>
                    <a:pt x="811" y="806"/>
                    <a:pt x="811" y="806"/>
                  </a:cubicBezTo>
                  <a:cubicBezTo>
                    <a:pt x="811" y="806"/>
                    <a:pt x="811" y="806"/>
                    <a:pt x="811" y="806"/>
                  </a:cubicBezTo>
                  <a:cubicBezTo>
                    <a:pt x="813" y="807"/>
                    <a:pt x="813" y="807"/>
                    <a:pt x="813" y="807"/>
                  </a:cubicBezTo>
                  <a:cubicBezTo>
                    <a:pt x="814" y="807"/>
                    <a:pt x="814" y="807"/>
                    <a:pt x="814" y="807"/>
                  </a:cubicBezTo>
                  <a:cubicBezTo>
                    <a:pt x="817" y="810"/>
                    <a:pt x="817" y="810"/>
                    <a:pt x="817" y="810"/>
                  </a:cubicBezTo>
                  <a:cubicBezTo>
                    <a:pt x="817" y="811"/>
                    <a:pt x="817" y="811"/>
                    <a:pt x="817" y="811"/>
                  </a:cubicBezTo>
                  <a:cubicBezTo>
                    <a:pt x="816" y="812"/>
                    <a:pt x="816" y="812"/>
                    <a:pt x="816" y="812"/>
                  </a:cubicBezTo>
                  <a:cubicBezTo>
                    <a:pt x="816" y="813"/>
                    <a:pt x="816" y="813"/>
                    <a:pt x="816" y="813"/>
                  </a:cubicBezTo>
                  <a:cubicBezTo>
                    <a:pt x="817" y="816"/>
                    <a:pt x="817" y="815"/>
                    <a:pt x="818" y="816"/>
                  </a:cubicBezTo>
                  <a:cubicBezTo>
                    <a:pt x="820" y="817"/>
                    <a:pt x="820" y="817"/>
                    <a:pt x="820" y="817"/>
                  </a:cubicBezTo>
                  <a:cubicBezTo>
                    <a:pt x="820" y="817"/>
                    <a:pt x="820" y="817"/>
                    <a:pt x="820" y="817"/>
                  </a:cubicBezTo>
                  <a:cubicBezTo>
                    <a:pt x="821" y="818"/>
                    <a:pt x="821" y="818"/>
                    <a:pt x="821" y="818"/>
                  </a:cubicBezTo>
                  <a:cubicBezTo>
                    <a:pt x="820" y="820"/>
                    <a:pt x="820" y="822"/>
                    <a:pt x="820" y="823"/>
                  </a:cubicBezTo>
                  <a:cubicBezTo>
                    <a:pt x="820" y="824"/>
                    <a:pt x="820" y="824"/>
                    <a:pt x="820" y="824"/>
                  </a:cubicBezTo>
                  <a:cubicBezTo>
                    <a:pt x="820" y="824"/>
                    <a:pt x="820" y="824"/>
                    <a:pt x="820" y="824"/>
                  </a:cubicBezTo>
                  <a:cubicBezTo>
                    <a:pt x="822" y="823"/>
                    <a:pt x="822" y="822"/>
                    <a:pt x="823" y="822"/>
                  </a:cubicBezTo>
                  <a:cubicBezTo>
                    <a:pt x="824" y="822"/>
                    <a:pt x="824" y="822"/>
                    <a:pt x="824" y="822"/>
                  </a:cubicBezTo>
                  <a:cubicBezTo>
                    <a:pt x="825" y="822"/>
                    <a:pt x="825" y="822"/>
                    <a:pt x="825" y="822"/>
                  </a:cubicBezTo>
                  <a:cubicBezTo>
                    <a:pt x="826" y="823"/>
                    <a:pt x="826" y="823"/>
                    <a:pt x="826" y="823"/>
                  </a:cubicBezTo>
                  <a:cubicBezTo>
                    <a:pt x="827" y="824"/>
                    <a:pt x="827" y="824"/>
                    <a:pt x="827" y="824"/>
                  </a:cubicBezTo>
                  <a:cubicBezTo>
                    <a:pt x="827" y="825"/>
                    <a:pt x="827" y="825"/>
                    <a:pt x="827" y="826"/>
                  </a:cubicBezTo>
                  <a:cubicBezTo>
                    <a:pt x="829" y="827"/>
                    <a:pt x="829" y="827"/>
                    <a:pt x="829" y="827"/>
                  </a:cubicBezTo>
                  <a:cubicBezTo>
                    <a:pt x="829" y="828"/>
                    <a:pt x="829" y="828"/>
                    <a:pt x="829" y="828"/>
                  </a:cubicBezTo>
                  <a:cubicBezTo>
                    <a:pt x="827" y="829"/>
                    <a:pt x="827" y="829"/>
                    <a:pt x="827" y="829"/>
                  </a:cubicBezTo>
                  <a:cubicBezTo>
                    <a:pt x="827" y="830"/>
                    <a:pt x="827" y="830"/>
                    <a:pt x="827" y="830"/>
                  </a:cubicBezTo>
                  <a:cubicBezTo>
                    <a:pt x="827" y="830"/>
                    <a:pt x="827" y="830"/>
                    <a:pt x="827" y="830"/>
                  </a:cubicBezTo>
                  <a:cubicBezTo>
                    <a:pt x="829" y="831"/>
                    <a:pt x="828" y="830"/>
                    <a:pt x="830" y="832"/>
                  </a:cubicBezTo>
                  <a:cubicBezTo>
                    <a:pt x="831" y="835"/>
                    <a:pt x="831" y="835"/>
                    <a:pt x="831" y="836"/>
                  </a:cubicBezTo>
                  <a:cubicBezTo>
                    <a:pt x="831" y="837"/>
                    <a:pt x="831" y="837"/>
                    <a:pt x="831" y="837"/>
                  </a:cubicBezTo>
                  <a:cubicBezTo>
                    <a:pt x="831" y="837"/>
                    <a:pt x="831" y="837"/>
                    <a:pt x="831" y="837"/>
                  </a:cubicBezTo>
                  <a:cubicBezTo>
                    <a:pt x="832" y="836"/>
                    <a:pt x="832" y="836"/>
                    <a:pt x="832" y="836"/>
                  </a:cubicBezTo>
                  <a:cubicBezTo>
                    <a:pt x="832" y="836"/>
                    <a:pt x="832" y="836"/>
                    <a:pt x="832" y="836"/>
                  </a:cubicBezTo>
                  <a:cubicBezTo>
                    <a:pt x="832" y="837"/>
                    <a:pt x="832" y="837"/>
                    <a:pt x="832" y="837"/>
                  </a:cubicBezTo>
                  <a:cubicBezTo>
                    <a:pt x="833" y="839"/>
                    <a:pt x="833" y="842"/>
                    <a:pt x="834" y="844"/>
                  </a:cubicBezTo>
                  <a:cubicBezTo>
                    <a:pt x="834" y="844"/>
                    <a:pt x="834" y="844"/>
                    <a:pt x="834" y="844"/>
                  </a:cubicBezTo>
                  <a:cubicBezTo>
                    <a:pt x="834" y="839"/>
                    <a:pt x="834" y="839"/>
                    <a:pt x="834" y="839"/>
                  </a:cubicBezTo>
                  <a:cubicBezTo>
                    <a:pt x="835" y="839"/>
                    <a:pt x="835" y="839"/>
                    <a:pt x="835" y="839"/>
                  </a:cubicBezTo>
                  <a:cubicBezTo>
                    <a:pt x="836" y="840"/>
                    <a:pt x="837" y="840"/>
                    <a:pt x="839" y="843"/>
                  </a:cubicBezTo>
                  <a:cubicBezTo>
                    <a:pt x="839" y="843"/>
                    <a:pt x="839" y="843"/>
                    <a:pt x="839" y="843"/>
                  </a:cubicBezTo>
                  <a:cubicBezTo>
                    <a:pt x="838" y="845"/>
                    <a:pt x="838" y="845"/>
                    <a:pt x="838" y="845"/>
                  </a:cubicBezTo>
                  <a:cubicBezTo>
                    <a:pt x="839" y="845"/>
                    <a:pt x="839" y="845"/>
                    <a:pt x="839" y="845"/>
                  </a:cubicBezTo>
                  <a:cubicBezTo>
                    <a:pt x="839" y="846"/>
                    <a:pt x="839" y="846"/>
                    <a:pt x="839" y="846"/>
                  </a:cubicBezTo>
                  <a:cubicBezTo>
                    <a:pt x="840" y="846"/>
                    <a:pt x="840" y="846"/>
                    <a:pt x="840" y="846"/>
                  </a:cubicBezTo>
                  <a:cubicBezTo>
                    <a:pt x="841" y="843"/>
                    <a:pt x="841" y="843"/>
                    <a:pt x="842" y="842"/>
                  </a:cubicBezTo>
                  <a:cubicBezTo>
                    <a:pt x="844" y="843"/>
                    <a:pt x="844" y="843"/>
                    <a:pt x="844" y="843"/>
                  </a:cubicBezTo>
                  <a:cubicBezTo>
                    <a:pt x="846" y="845"/>
                    <a:pt x="846" y="845"/>
                    <a:pt x="846" y="845"/>
                  </a:cubicBezTo>
                  <a:cubicBezTo>
                    <a:pt x="846" y="846"/>
                    <a:pt x="846" y="846"/>
                    <a:pt x="846" y="846"/>
                  </a:cubicBezTo>
                  <a:cubicBezTo>
                    <a:pt x="847" y="847"/>
                    <a:pt x="847" y="847"/>
                    <a:pt x="847" y="847"/>
                  </a:cubicBezTo>
                  <a:cubicBezTo>
                    <a:pt x="848" y="846"/>
                    <a:pt x="848" y="846"/>
                    <a:pt x="848" y="846"/>
                  </a:cubicBezTo>
                  <a:cubicBezTo>
                    <a:pt x="850" y="848"/>
                    <a:pt x="850" y="848"/>
                    <a:pt x="850" y="848"/>
                  </a:cubicBezTo>
                  <a:cubicBezTo>
                    <a:pt x="849" y="850"/>
                    <a:pt x="849" y="849"/>
                    <a:pt x="847" y="851"/>
                  </a:cubicBezTo>
                  <a:cubicBezTo>
                    <a:pt x="847" y="852"/>
                    <a:pt x="847" y="852"/>
                    <a:pt x="847" y="852"/>
                  </a:cubicBezTo>
                  <a:cubicBezTo>
                    <a:pt x="847" y="852"/>
                    <a:pt x="847" y="852"/>
                    <a:pt x="847" y="852"/>
                  </a:cubicBezTo>
                  <a:cubicBezTo>
                    <a:pt x="851" y="852"/>
                    <a:pt x="851" y="852"/>
                    <a:pt x="851" y="852"/>
                  </a:cubicBezTo>
                  <a:cubicBezTo>
                    <a:pt x="852" y="852"/>
                    <a:pt x="852" y="852"/>
                    <a:pt x="852" y="852"/>
                  </a:cubicBezTo>
                  <a:cubicBezTo>
                    <a:pt x="852" y="854"/>
                    <a:pt x="852" y="854"/>
                    <a:pt x="852" y="854"/>
                  </a:cubicBezTo>
                  <a:cubicBezTo>
                    <a:pt x="851" y="857"/>
                    <a:pt x="851" y="857"/>
                    <a:pt x="851" y="857"/>
                  </a:cubicBezTo>
                  <a:cubicBezTo>
                    <a:pt x="848" y="856"/>
                    <a:pt x="847" y="857"/>
                    <a:pt x="846" y="857"/>
                  </a:cubicBezTo>
                  <a:cubicBezTo>
                    <a:pt x="846" y="857"/>
                    <a:pt x="846" y="857"/>
                    <a:pt x="846" y="857"/>
                  </a:cubicBezTo>
                  <a:cubicBezTo>
                    <a:pt x="849" y="859"/>
                    <a:pt x="849" y="859"/>
                    <a:pt x="849" y="859"/>
                  </a:cubicBezTo>
                  <a:cubicBezTo>
                    <a:pt x="850" y="861"/>
                    <a:pt x="850" y="861"/>
                    <a:pt x="851" y="863"/>
                  </a:cubicBezTo>
                  <a:cubicBezTo>
                    <a:pt x="851" y="863"/>
                    <a:pt x="851" y="863"/>
                    <a:pt x="851" y="863"/>
                  </a:cubicBezTo>
                  <a:cubicBezTo>
                    <a:pt x="851" y="864"/>
                    <a:pt x="851" y="864"/>
                    <a:pt x="851" y="864"/>
                  </a:cubicBezTo>
                  <a:cubicBezTo>
                    <a:pt x="851" y="864"/>
                    <a:pt x="851" y="864"/>
                    <a:pt x="851" y="864"/>
                  </a:cubicBezTo>
                  <a:cubicBezTo>
                    <a:pt x="853" y="865"/>
                    <a:pt x="853" y="865"/>
                    <a:pt x="853" y="865"/>
                  </a:cubicBezTo>
                  <a:cubicBezTo>
                    <a:pt x="855" y="864"/>
                    <a:pt x="855" y="864"/>
                    <a:pt x="857" y="864"/>
                  </a:cubicBezTo>
                  <a:cubicBezTo>
                    <a:pt x="857" y="865"/>
                    <a:pt x="857" y="865"/>
                    <a:pt x="857" y="865"/>
                  </a:cubicBezTo>
                  <a:cubicBezTo>
                    <a:pt x="856" y="866"/>
                    <a:pt x="856" y="866"/>
                    <a:pt x="856" y="866"/>
                  </a:cubicBezTo>
                  <a:cubicBezTo>
                    <a:pt x="855" y="867"/>
                    <a:pt x="855" y="867"/>
                    <a:pt x="855" y="867"/>
                  </a:cubicBezTo>
                  <a:cubicBezTo>
                    <a:pt x="856" y="867"/>
                    <a:pt x="856" y="867"/>
                    <a:pt x="856" y="867"/>
                  </a:cubicBezTo>
                  <a:cubicBezTo>
                    <a:pt x="857" y="867"/>
                    <a:pt x="857" y="867"/>
                    <a:pt x="857" y="867"/>
                  </a:cubicBezTo>
                  <a:cubicBezTo>
                    <a:pt x="858" y="867"/>
                    <a:pt x="858" y="867"/>
                    <a:pt x="858" y="867"/>
                  </a:cubicBezTo>
                  <a:cubicBezTo>
                    <a:pt x="859" y="871"/>
                    <a:pt x="858" y="870"/>
                    <a:pt x="860" y="872"/>
                  </a:cubicBezTo>
                  <a:cubicBezTo>
                    <a:pt x="859" y="873"/>
                    <a:pt x="859" y="873"/>
                    <a:pt x="859" y="873"/>
                  </a:cubicBezTo>
                  <a:cubicBezTo>
                    <a:pt x="858" y="873"/>
                    <a:pt x="858" y="873"/>
                    <a:pt x="858" y="873"/>
                  </a:cubicBezTo>
                  <a:cubicBezTo>
                    <a:pt x="858" y="880"/>
                    <a:pt x="859" y="876"/>
                    <a:pt x="858" y="883"/>
                  </a:cubicBezTo>
                  <a:cubicBezTo>
                    <a:pt x="858" y="884"/>
                    <a:pt x="858" y="884"/>
                    <a:pt x="858" y="884"/>
                  </a:cubicBezTo>
                  <a:cubicBezTo>
                    <a:pt x="857" y="884"/>
                    <a:pt x="857" y="884"/>
                    <a:pt x="857" y="884"/>
                  </a:cubicBezTo>
                  <a:cubicBezTo>
                    <a:pt x="854" y="880"/>
                    <a:pt x="857" y="879"/>
                    <a:pt x="851" y="871"/>
                  </a:cubicBezTo>
                  <a:cubicBezTo>
                    <a:pt x="851" y="874"/>
                    <a:pt x="853" y="878"/>
                    <a:pt x="853" y="883"/>
                  </a:cubicBezTo>
                  <a:cubicBezTo>
                    <a:pt x="852" y="883"/>
                    <a:pt x="852" y="883"/>
                    <a:pt x="852" y="883"/>
                  </a:cubicBezTo>
                  <a:cubicBezTo>
                    <a:pt x="852" y="883"/>
                    <a:pt x="852" y="883"/>
                    <a:pt x="852" y="883"/>
                  </a:cubicBezTo>
                  <a:cubicBezTo>
                    <a:pt x="852" y="884"/>
                    <a:pt x="852" y="884"/>
                    <a:pt x="852" y="884"/>
                  </a:cubicBezTo>
                  <a:cubicBezTo>
                    <a:pt x="856" y="890"/>
                    <a:pt x="854" y="887"/>
                    <a:pt x="856" y="891"/>
                  </a:cubicBezTo>
                  <a:cubicBezTo>
                    <a:pt x="857" y="892"/>
                    <a:pt x="857" y="892"/>
                    <a:pt x="857" y="892"/>
                  </a:cubicBezTo>
                  <a:cubicBezTo>
                    <a:pt x="856" y="892"/>
                    <a:pt x="856" y="892"/>
                    <a:pt x="856" y="892"/>
                  </a:cubicBezTo>
                  <a:cubicBezTo>
                    <a:pt x="856" y="893"/>
                    <a:pt x="856" y="893"/>
                    <a:pt x="856" y="893"/>
                  </a:cubicBezTo>
                  <a:cubicBezTo>
                    <a:pt x="854" y="893"/>
                    <a:pt x="854" y="893"/>
                    <a:pt x="854" y="893"/>
                  </a:cubicBezTo>
                  <a:cubicBezTo>
                    <a:pt x="854" y="893"/>
                    <a:pt x="852" y="892"/>
                    <a:pt x="851" y="891"/>
                  </a:cubicBezTo>
                  <a:cubicBezTo>
                    <a:pt x="851" y="892"/>
                    <a:pt x="851" y="892"/>
                    <a:pt x="851" y="892"/>
                  </a:cubicBezTo>
                  <a:cubicBezTo>
                    <a:pt x="852" y="894"/>
                    <a:pt x="852" y="897"/>
                    <a:pt x="852" y="899"/>
                  </a:cubicBezTo>
                  <a:cubicBezTo>
                    <a:pt x="852" y="899"/>
                    <a:pt x="852" y="899"/>
                    <a:pt x="852" y="899"/>
                  </a:cubicBezTo>
                  <a:cubicBezTo>
                    <a:pt x="851" y="899"/>
                    <a:pt x="851" y="899"/>
                    <a:pt x="851" y="899"/>
                  </a:cubicBezTo>
                  <a:cubicBezTo>
                    <a:pt x="849" y="895"/>
                    <a:pt x="847" y="894"/>
                    <a:pt x="845" y="892"/>
                  </a:cubicBezTo>
                  <a:cubicBezTo>
                    <a:pt x="844" y="892"/>
                    <a:pt x="844" y="892"/>
                    <a:pt x="844" y="892"/>
                  </a:cubicBezTo>
                  <a:cubicBezTo>
                    <a:pt x="844" y="892"/>
                    <a:pt x="844" y="892"/>
                    <a:pt x="844" y="892"/>
                  </a:cubicBezTo>
                  <a:cubicBezTo>
                    <a:pt x="844" y="892"/>
                    <a:pt x="844" y="892"/>
                    <a:pt x="844" y="892"/>
                  </a:cubicBezTo>
                  <a:cubicBezTo>
                    <a:pt x="843" y="892"/>
                    <a:pt x="843" y="892"/>
                    <a:pt x="843" y="892"/>
                  </a:cubicBezTo>
                  <a:cubicBezTo>
                    <a:pt x="842" y="890"/>
                    <a:pt x="842" y="890"/>
                    <a:pt x="839" y="887"/>
                  </a:cubicBezTo>
                  <a:cubicBezTo>
                    <a:pt x="839" y="887"/>
                    <a:pt x="839" y="887"/>
                    <a:pt x="839" y="887"/>
                  </a:cubicBezTo>
                  <a:cubicBezTo>
                    <a:pt x="839" y="888"/>
                    <a:pt x="839" y="888"/>
                    <a:pt x="839" y="890"/>
                  </a:cubicBezTo>
                  <a:cubicBezTo>
                    <a:pt x="839" y="890"/>
                    <a:pt x="839" y="890"/>
                    <a:pt x="839" y="890"/>
                  </a:cubicBezTo>
                  <a:cubicBezTo>
                    <a:pt x="838" y="890"/>
                    <a:pt x="838" y="890"/>
                    <a:pt x="838" y="890"/>
                  </a:cubicBezTo>
                  <a:cubicBezTo>
                    <a:pt x="837" y="889"/>
                    <a:pt x="837" y="889"/>
                    <a:pt x="837" y="889"/>
                  </a:cubicBezTo>
                  <a:cubicBezTo>
                    <a:pt x="835" y="885"/>
                    <a:pt x="836" y="887"/>
                    <a:pt x="834" y="883"/>
                  </a:cubicBezTo>
                  <a:cubicBezTo>
                    <a:pt x="834" y="886"/>
                    <a:pt x="835" y="885"/>
                    <a:pt x="835" y="888"/>
                  </a:cubicBezTo>
                  <a:cubicBezTo>
                    <a:pt x="834" y="888"/>
                    <a:pt x="834" y="888"/>
                    <a:pt x="834" y="888"/>
                  </a:cubicBezTo>
                  <a:cubicBezTo>
                    <a:pt x="834" y="888"/>
                    <a:pt x="834" y="888"/>
                    <a:pt x="834" y="888"/>
                  </a:cubicBezTo>
                  <a:cubicBezTo>
                    <a:pt x="833" y="887"/>
                    <a:pt x="833" y="887"/>
                    <a:pt x="833" y="886"/>
                  </a:cubicBezTo>
                  <a:cubicBezTo>
                    <a:pt x="832" y="885"/>
                    <a:pt x="832" y="885"/>
                    <a:pt x="832" y="885"/>
                  </a:cubicBezTo>
                  <a:cubicBezTo>
                    <a:pt x="831" y="884"/>
                    <a:pt x="831" y="884"/>
                    <a:pt x="831" y="884"/>
                  </a:cubicBezTo>
                  <a:cubicBezTo>
                    <a:pt x="831" y="884"/>
                    <a:pt x="831" y="884"/>
                    <a:pt x="831" y="884"/>
                  </a:cubicBezTo>
                  <a:cubicBezTo>
                    <a:pt x="830" y="882"/>
                    <a:pt x="830" y="882"/>
                    <a:pt x="830" y="882"/>
                  </a:cubicBezTo>
                  <a:cubicBezTo>
                    <a:pt x="830" y="882"/>
                    <a:pt x="830" y="882"/>
                    <a:pt x="830" y="882"/>
                  </a:cubicBezTo>
                  <a:cubicBezTo>
                    <a:pt x="828" y="882"/>
                    <a:pt x="828" y="882"/>
                    <a:pt x="828" y="882"/>
                  </a:cubicBezTo>
                  <a:cubicBezTo>
                    <a:pt x="826" y="880"/>
                    <a:pt x="822" y="873"/>
                    <a:pt x="820" y="872"/>
                  </a:cubicBezTo>
                  <a:cubicBezTo>
                    <a:pt x="822" y="876"/>
                    <a:pt x="822" y="878"/>
                    <a:pt x="822" y="879"/>
                  </a:cubicBezTo>
                  <a:cubicBezTo>
                    <a:pt x="822" y="880"/>
                    <a:pt x="822" y="880"/>
                    <a:pt x="822" y="880"/>
                  </a:cubicBezTo>
                  <a:cubicBezTo>
                    <a:pt x="818" y="876"/>
                    <a:pt x="820" y="877"/>
                    <a:pt x="814" y="872"/>
                  </a:cubicBezTo>
                  <a:cubicBezTo>
                    <a:pt x="812" y="871"/>
                    <a:pt x="812" y="871"/>
                    <a:pt x="810" y="871"/>
                  </a:cubicBezTo>
                  <a:cubicBezTo>
                    <a:pt x="809" y="872"/>
                    <a:pt x="809" y="872"/>
                    <a:pt x="809" y="872"/>
                  </a:cubicBezTo>
                  <a:cubicBezTo>
                    <a:pt x="810" y="875"/>
                    <a:pt x="817" y="885"/>
                    <a:pt x="818" y="886"/>
                  </a:cubicBezTo>
                  <a:cubicBezTo>
                    <a:pt x="821" y="888"/>
                    <a:pt x="821" y="887"/>
                    <a:pt x="823" y="888"/>
                  </a:cubicBezTo>
                  <a:cubicBezTo>
                    <a:pt x="823" y="888"/>
                    <a:pt x="823" y="888"/>
                    <a:pt x="823" y="888"/>
                  </a:cubicBezTo>
                  <a:cubicBezTo>
                    <a:pt x="822" y="889"/>
                    <a:pt x="822" y="889"/>
                    <a:pt x="822" y="889"/>
                  </a:cubicBezTo>
                  <a:cubicBezTo>
                    <a:pt x="822" y="890"/>
                    <a:pt x="822" y="890"/>
                    <a:pt x="822" y="890"/>
                  </a:cubicBezTo>
                  <a:cubicBezTo>
                    <a:pt x="824" y="891"/>
                    <a:pt x="825" y="891"/>
                    <a:pt x="826" y="892"/>
                  </a:cubicBezTo>
                  <a:cubicBezTo>
                    <a:pt x="827" y="893"/>
                    <a:pt x="827" y="893"/>
                    <a:pt x="827" y="893"/>
                  </a:cubicBezTo>
                  <a:cubicBezTo>
                    <a:pt x="828" y="894"/>
                    <a:pt x="828" y="894"/>
                    <a:pt x="828" y="894"/>
                  </a:cubicBezTo>
                  <a:cubicBezTo>
                    <a:pt x="832" y="898"/>
                    <a:pt x="831" y="897"/>
                    <a:pt x="834" y="899"/>
                  </a:cubicBezTo>
                  <a:cubicBezTo>
                    <a:pt x="834" y="900"/>
                    <a:pt x="834" y="900"/>
                    <a:pt x="834" y="900"/>
                  </a:cubicBezTo>
                  <a:cubicBezTo>
                    <a:pt x="835" y="900"/>
                    <a:pt x="838" y="907"/>
                    <a:pt x="839" y="907"/>
                  </a:cubicBezTo>
                  <a:cubicBezTo>
                    <a:pt x="840" y="908"/>
                    <a:pt x="840" y="908"/>
                    <a:pt x="841" y="909"/>
                  </a:cubicBezTo>
                  <a:cubicBezTo>
                    <a:pt x="842" y="909"/>
                    <a:pt x="842" y="909"/>
                    <a:pt x="842" y="909"/>
                  </a:cubicBezTo>
                  <a:cubicBezTo>
                    <a:pt x="842" y="911"/>
                    <a:pt x="842" y="911"/>
                    <a:pt x="841" y="911"/>
                  </a:cubicBezTo>
                  <a:cubicBezTo>
                    <a:pt x="840" y="912"/>
                    <a:pt x="840" y="912"/>
                    <a:pt x="840" y="912"/>
                  </a:cubicBezTo>
                  <a:cubicBezTo>
                    <a:pt x="840" y="913"/>
                    <a:pt x="840" y="913"/>
                    <a:pt x="841" y="915"/>
                  </a:cubicBezTo>
                  <a:cubicBezTo>
                    <a:pt x="841" y="916"/>
                    <a:pt x="841" y="916"/>
                    <a:pt x="841" y="916"/>
                  </a:cubicBezTo>
                  <a:cubicBezTo>
                    <a:pt x="840" y="917"/>
                    <a:pt x="841" y="917"/>
                    <a:pt x="839" y="917"/>
                  </a:cubicBezTo>
                  <a:cubicBezTo>
                    <a:pt x="838" y="917"/>
                    <a:pt x="838" y="917"/>
                    <a:pt x="838" y="917"/>
                  </a:cubicBezTo>
                  <a:cubicBezTo>
                    <a:pt x="836" y="916"/>
                    <a:pt x="835" y="916"/>
                    <a:pt x="833" y="914"/>
                  </a:cubicBezTo>
                  <a:cubicBezTo>
                    <a:pt x="828" y="912"/>
                    <a:pt x="829" y="913"/>
                    <a:pt x="827" y="912"/>
                  </a:cubicBezTo>
                  <a:cubicBezTo>
                    <a:pt x="826" y="911"/>
                    <a:pt x="826" y="911"/>
                    <a:pt x="826" y="911"/>
                  </a:cubicBezTo>
                  <a:cubicBezTo>
                    <a:pt x="826" y="911"/>
                    <a:pt x="826" y="911"/>
                    <a:pt x="826" y="911"/>
                  </a:cubicBezTo>
                  <a:cubicBezTo>
                    <a:pt x="808" y="907"/>
                    <a:pt x="816" y="909"/>
                    <a:pt x="807" y="904"/>
                  </a:cubicBezTo>
                  <a:cubicBezTo>
                    <a:pt x="804" y="902"/>
                    <a:pt x="803" y="899"/>
                    <a:pt x="802" y="896"/>
                  </a:cubicBezTo>
                  <a:cubicBezTo>
                    <a:pt x="801" y="896"/>
                    <a:pt x="801" y="896"/>
                    <a:pt x="801" y="896"/>
                  </a:cubicBezTo>
                  <a:cubicBezTo>
                    <a:pt x="799" y="895"/>
                    <a:pt x="799" y="895"/>
                    <a:pt x="799" y="895"/>
                  </a:cubicBezTo>
                  <a:cubicBezTo>
                    <a:pt x="797" y="896"/>
                    <a:pt x="797" y="895"/>
                    <a:pt x="796" y="896"/>
                  </a:cubicBezTo>
                  <a:cubicBezTo>
                    <a:pt x="794" y="896"/>
                    <a:pt x="794" y="896"/>
                    <a:pt x="794" y="896"/>
                  </a:cubicBezTo>
                  <a:cubicBezTo>
                    <a:pt x="793" y="895"/>
                    <a:pt x="793" y="895"/>
                    <a:pt x="790" y="893"/>
                  </a:cubicBezTo>
                  <a:cubicBezTo>
                    <a:pt x="788" y="892"/>
                    <a:pt x="788" y="892"/>
                    <a:pt x="788" y="892"/>
                  </a:cubicBezTo>
                  <a:cubicBezTo>
                    <a:pt x="785" y="890"/>
                    <a:pt x="785" y="890"/>
                    <a:pt x="784" y="890"/>
                  </a:cubicBezTo>
                  <a:cubicBezTo>
                    <a:pt x="784" y="889"/>
                    <a:pt x="784" y="889"/>
                    <a:pt x="784" y="889"/>
                  </a:cubicBezTo>
                  <a:cubicBezTo>
                    <a:pt x="786" y="887"/>
                    <a:pt x="786" y="887"/>
                    <a:pt x="786" y="887"/>
                  </a:cubicBezTo>
                  <a:cubicBezTo>
                    <a:pt x="786" y="887"/>
                    <a:pt x="786" y="887"/>
                    <a:pt x="786" y="887"/>
                  </a:cubicBezTo>
                  <a:cubicBezTo>
                    <a:pt x="783" y="889"/>
                    <a:pt x="783" y="889"/>
                    <a:pt x="783" y="889"/>
                  </a:cubicBezTo>
                  <a:cubicBezTo>
                    <a:pt x="778" y="886"/>
                    <a:pt x="778" y="883"/>
                    <a:pt x="774" y="880"/>
                  </a:cubicBezTo>
                  <a:cubicBezTo>
                    <a:pt x="775" y="879"/>
                    <a:pt x="775" y="879"/>
                    <a:pt x="775" y="879"/>
                  </a:cubicBezTo>
                  <a:cubicBezTo>
                    <a:pt x="777" y="879"/>
                    <a:pt x="776" y="879"/>
                    <a:pt x="778" y="879"/>
                  </a:cubicBezTo>
                  <a:cubicBezTo>
                    <a:pt x="779" y="879"/>
                    <a:pt x="779" y="879"/>
                    <a:pt x="779" y="879"/>
                  </a:cubicBezTo>
                  <a:cubicBezTo>
                    <a:pt x="781" y="877"/>
                    <a:pt x="780" y="877"/>
                    <a:pt x="781" y="876"/>
                  </a:cubicBezTo>
                  <a:cubicBezTo>
                    <a:pt x="781" y="875"/>
                    <a:pt x="781" y="875"/>
                    <a:pt x="781" y="875"/>
                  </a:cubicBezTo>
                  <a:cubicBezTo>
                    <a:pt x="780" y="875"/>
                    <a:pt x="780" y="875"/>
                    <a:pt x="780" y="875"/>
                  </a:cubicBezTo>
                  <a:cubicBezTo>
                    <a:pt x="779" y="875"/>
                    <a:pt x="779" y="875"/>
                    <a:pt x="779" y="875"/>
                  </a:cubicBezTo>
                  <a:cubicBezTo>
                    <a:pt x="779" y="874"/>
                    <a:pt x="779" y="874"/>
                    <a:pt x="779" y="874"/>
                  </a:cubicBezTo>
                  <a:cubicBezTo>
                    <a:pt x="778" y="873"/>
                    <a:pt x="779" y="874"/>
                    <a:pt x="777" y="872"/>
                  </a:cubicBezTo>
                  <a:cubicBezTo>
                    <a:pt x="776" y="872"/>
                    <a:pt x="776" y="872"/>
                    <a:pt x="776" y="872"/>
                  </a:cubicBezTo>
                  <a:cubicBezTo>
                    <a:pt x="772" y="872"/>
                    <a:pt x="772" y="872"/>
                    <a:pt x="772" y="872"/>
                  </a:cubicBezTo>
                  <a:cubicBezTo>
                    <a:pt x="771" y="872"/>
                    <a:pt x="771" y="872"/>
                    <a:pt x="771" y="872"/>
                  </a:cubicBezTo>
                  <a:cubicBezTo>
                    <a:pt x="771" y="871"/>
                    <a:pt x="771" y="871"/>
                    <a:pt x="771" y="871"/>
                  </a:cubicBezTo>
                  <a:cubicBezTo>
                    <a:pt x="772" y="870"/>
                    <a:pt x="773" y="868"/>
                    <a:pt x="773" y="868"/>
                  </a:cubicBezTo>
                  <a:cubicBezTo>
                    <a:pt x="772" y="868"/>
                    <a:pt x="772" y="868"/>
                    <a:pt x="772" y="868"/>
                  </a:cubicBezTo>
                  <a:cubicBezTo>
                    <a:pt x="772" y="868"/>
                    <a:pt x="772" y="868"/>
                    <a:pt x="772" y="868"/>
                  </a:cubicBezTo>
                  <a:cubicBezTo>
                    <a:pt x="769" y="869"/>
                    <a:pt x="769" y="869"/>
                    <a:pt x="769" y="869"/>
                  </a:cubicBezTo>
                  <a:cubicBezTo>
                    <a:pt x="769" y="869"/>
                    <a:pt x="769" y="869"/>
                    <a:pt x="769" y="869"/>
                  </a:cubicBezTo>
                  <a:cubicBezTo>
                    <a:pt x="768" y="867"/>
                    <a:pt x="767" y="865"/>
                    <a:pt x="767" y="864"/>
                  </a:cubicBezTo>
                  <a:cubicBezTo>
                    <a:pt x="766" y="864"/>
                    <a:pt x="766" y="864"/>
                    <a:pt x="766" y="864"/>
                  </a:cubicBezTo>
                  <a:cubicBezTo>
                    <a:pt x="762" y="860"/>
                    <a:pt x="760" y="856"/>
                    <a:pt x="758" y="855"/>
                  </a:cubicBezTo>
                  <a:cubicBezTo>
                    <a:pt x="758" y="854"/>
                    <a:pt x="758" y="854"/>
                    <a:pt x="758" y="854"/>
                  </a:cubicBezTo>
                  <a:cubicBezTo>
                    <a:pt x="760" y="850"/>
                    <a:pt x="760" y="850"/>
                    <a:pt x="760" y="850"/>
                  </a:cubicBezTo>
                  <a:cubicBezTo>
                    <a:pt x="760" y="850"/>
                    <a:pt x="760" y="850"/>
                    <a:pt x="760" y="850"/>
                  </a:cubicBezTo>
                  <a:cubicBezTo>
                    <a:pt x="758" y="850"/>
                    <a:pt x="758" y="850"/>
                    <a:pt x="758" y="850"/>
                  </a:cubicBezTo>
                  <a:cubicBezTo>
                    <a:pt x="756" y="849"/>
                    <a:pt x="756" y="849"/>
                    <a:pt x="756" y="849"/>
                  </a:cubicBezTo>
                  <a:cubicBezTo>
                    <a:pt x="755" y="850"/>
                    <a:pt x="755" y="850"/>
                    <a:pt x="755" y="850"/>
                  </a:cubicBezTo>
                  <a:cubicBezTo>
                    <a:pt x="754" y="850"/>
                    <a:pt x="754" y="850"/>
                    <a:pt x="754" y="850"/>
                  </a:cubicBezTo>
                  <a:cubicBezTo>
                    <a:pt x="753" y="850"/>
                    <a:pt x="753" y="850"/>
                    <a:pt x="753" y="850"/>
                  </a:cubicBezTo>
                  <a:cubicBezTo>
                    <a:pt x="753" y="850"/>
                    <a:pt x="753" y="850"/>
                    <a:pt x="753" y="850"/>
                  </a:cubicBezTo>
                  <a:cubicBezTo>
                    <a:pt x="752" y="853"/>
                    <a:pt x="752" y="853"/>
                    <a:pt x="752" y="853"/>
                  </a:cubicBezTo>
                  <a:cubicBezTo>
                    <a:pt x="752" y="854"/>
                    <a:pt x="752" y="854"/>
                    <a:pt x="752" y="854"/>
                  </a:cubicBezTo>
                  <a:cubicBezTo>
                    <a:pt x="752" y="854"/>
                    <a:pt x="752" y="854"/>
                    <a:pt x="752" y="854"/>
                  </a:cubicBezTo>
                  <a:cubicBezTo>
                    <a:pt x="751" y="854"/>
                    <a:pt x="751" y="854"/>
                    <a:pt x="751" y="854"/>
                  </a:cubicBezTo>
                  <a:cubicBezTo>
                    <a:pt x="751" y="853"/>
                    <a:pt x="751" y="853"/>
                    <a:pt x="751" y="853"/>
                  </a:cubicBezTo>
                  <a:cubicBezTo>
                    <a:pt x="751" y="852"/>
                    <a:pt x="751" y="850"/>
                    <a:pt x="750" y="849"/>
                  </a:cubicBezTo>
                  <a:cubicBezTo>
                    <a:pt x="750" y="849"/>
                    <a:pt x="750" y="849"/>
                    <a:pt x="750" y="849"/>
                  </a:cubicBezTo>
                  <a:cubicBezTo>
                    <a:pt x="747" y="848"/>
                    <a:pt x="747" y="848"/>
                    <a:pt x="747" y="848"/>
                  </a:cubicBezTo>
                  <a:cubicBezTo>
                    <a:pt x="747" y="848"/>
                    <a:pt x="747" y="848"/>
                    <a:pt x="747" y="848"/>
                  </a:cubicBezTo>
                  <a:cubicBezTo>
                    <a:pt x="746" y="847"/>
                    <a:pt x="746" y="847"/>
                    <a:pt x="746" y="847"/>
                  </a:cubicBezTo>
                  <a:cubicBezTo>
                    <a:pt x="745" y="845"/>
                    <a:pt x="746" y="845"/>
                    <a:pt x="745" y="843"/>
                  </a:cubicBezTo>
                  <a:cubicBezTo>
                    <a:pt x="744" y="843"/>
                    <a:pt x="744" y="843"/>
                    <a:pt x="744" y="843"/>
                  </a:cubicBezTo>
                  <a:cubicBezTo>
                    <a:pt x="744" y="843"/>
                    <a:pt x="744" y="843"/>
                    <a:pt x="744" y="843"/>
                  </a:cubicBezTo>
                  <a:cubicBezTo>
                    <a:pt x="743" y="844"/>
                    <a:pt x="743" y="844"/>
                    <a:pt x="743" y="844"/>
                  </a:cubicBezTo>
                  <a:cubicBezTo>
                    <a:pt x="743" y="844"/>
                    <a:pt x="743" y="844"/>
                    <a:pt x="743" y="844"/>
                  </a:cubicBezTo>
                  <a:cubicBezTo>
                    <a:pt x="742" y="844"/>
                    <a:pt x="742" y="844"/>
                    <a:pt x="742" y="844"/>
                  </a:cubicBezTo>
                  <a:cubicBezTo>
                    <a:pt x="742" y="845"/>
                    <a:pt x="742" y="845"/>
                    <a:pt x="742" y="845"/>
                  </a:cubicBezTo>
                  <a:cubicBezTo>
                    <a:pt x="743" y="847"/>
                    <a:pt x="744" y="848"/>
                    <a:pt x="745" y="850"/>
                  </a:cubicBezTo>
                  <a:cubicBezTo>
                    <a:pt x="744" y="852"/>
                    <a:pt x="744" y="852"/>
                    <a:pt x="744" y="852"/>
                  </a:cubicBezTo>
                  <a:cubicBezTo>
                    <a:pt x="741" y="853"/>
                    <a:pt x="742" y="853"/>
                    <a:pt x="740" y="853"/>
                  </a:cubicBezTo>
                  <a:cubicBezTo>
                    <a:pt x="737" y="852"/>
                    <a:pt x="737" y="852"/>
                    <a:pt x="735" y="851"/>
                  </a:cubicBezTo>
                  <a:cubicBezTo>
                    <a:pt x="733" y="851"/>
                    <a:pt x="733" y="851"/>
                    <a:pt x="733" y="851"/>
                  </a:cubicBezTo>
                  <a:cubicBezTo>
                    <a:pt x="732" y="855"/>
                    <a:pt x="732" y="855"/>
                    <a:pt x="732" y="855"/>
                  </a:cubicBezTo>
                  <a:cubicBezTo>
                    <a:pt x="732" y="855"/>
                    <a:pt x="732" y="855"/>
                    <a:pt x="732" y="855"/>
                  </a:cubicBezTo>
                  <a:cubicBezTo>
                    <a:pt x="729" y="855"/>
                    <a:pt x="729" y="855"/>
                    <a:pt x="729" y="855"/>
                  </a:cubicBezTo>
                  <a:cubicBezTo>
                    <a:pt x="728" y="855"/>
                    <a:pt x="726" y="856"/>
                    <a:pt x="725" y="857"/>
                  </a:cubicBezTo>
                  <a:cubicBezTo>
                    <a:pt x="724" y="857"/>
                    <a:pt x="724" y="857"/>
                    <a:pt x="724" y="857"/>
                  </a:cubicBezTo>
                  <a:cubicBezTo>
                    <a:pt x="723" y="857"/>
                    <a:pt x="723" y="857"/>
                    <a:pt x="723" y="857"/>
                  </a:cubicBezTo>
                  <a:cubicBezTo>
                    <a:pt x="722" y="858"/>
                    <a:pt x="723" y="857"/>
                    <a:pt x="721" y="859"/>
                  </a:cubicBezTo>
                  <a:cubicBezTo>
                    <a:pt x="720" y="859"/>
                    <a:pt x="720" y="859"/>
                    <a:pt x="720" y="859"/>
                  </a:cubicBezTo>
                  <a:cubicBezTo>
                    <a:pt x="718" y="858"/>
                    <a:pt x="718" y="858"/>
                    <a:pt x="716" y="857"/>
                  </a:cubicBezTo>
                  <a:cubicBezTo>
                    <a:pt x="715" y="858"/>
                    <a:pt x="715" y="858"/>
                    <a:pt x="715" y="858"/>
                  </a:cubicBezTo>
                  <a:cubicBezTo>
                    <a:pt x="714" y="857"/>
                    <a:pt x="714" y="857"/>
                    <a:pt x="714" y="857"/>
                  </a:cubicBezTo>
                  <a:cubicBezTo>
                    <a:pt x="712" y="856"/>
                    <a:pt x="712" y="856"/>
                    <a:pt x="712" y="856"/>
                  </a:cubicBezTo>
                  <a:cubicBezTo>
                    <a:pt x="711" y="855"/>
                    <a:pt x="711" y="855"/>
                    <a:pt x="711" y="855"/>
                  </a:cubicBezTo>
                  <a:cubicBezTo>
                    <a:pt x="710" y="856"/>
                    <a:pt x="710" y="856"/>
                    <a:pt x="710" y="856"/>
                  </a:cubicBezTo>
                  <a:cubicBezTo>
                    <a:pt x="709" y="855"/>
                    <a:pt x="709" y="855"/>
                    <a:pt x="709" y="855"/>
                  </a:cubicBezTo>
                  <a:cubicBezTo>
                    <a:pt x="703" y="848"/>
                    <a:pt x="704" y="841"/>
                    <a:pt x="708" y="837"/>
                  </a:cubicBezTo>
                  <a:cubicBezTo>
                    <a:pt x="713" y="834"/>
                    <a:pt x="713" y="834"/>
                    <a:pt x="713" y="834"/>
                  </a:cubicBezTo>
                  <a:cubicBezTo>
                    <a:pt x="714" y="834"/>
                    <a:pt x="714" y="834"/>
                    <a:pt x="714" y="834"/>
                  </a:cubicBezTo>
                  <a:cubicBezTo>
                    <a:pt x="714" y="833"/>
                    <a:pt x="714" y="833"/>
                    <a:pt x="714" y="833"/>
                  </a:cubicBezTo>
                  <a:cubicBezTo>
                    <a:pt x="713" y="830"/>
                    <a:pt x="713" y="830"/>
                    <a:pt x="713" y="830"/>
                  </a:cubicBezTo>
                  <a:cubicBezTo>
                    <a:pt x="713" y="829"/>
                    <a:pt x="713" y="829"/>
                    <a:pt x="713" y="829"/>
                  </a:cubicBezTo>
                  <a:cubicBezTo>
                    <a:pt x="713" y="829"/>
                    <a:pt x="713" y="829"/>
                    <a:pt x="713" y="829"/>
                  </a:cubicBezTo>
                  <a:cubicBezTo>
                    <a:pt x="714" y="828"/>
                    <a:pt x="714" y="827"/>
                    <a:pt x="715" y="827"/>
                  </a:cubicBezTo>
                  <a:cubicBezTo>
                    <a:pt x="715" y="826"/>
                    <a:pt x="715" y="826"/>
                    <a:pt x="715" y="826"/>
                  </a:cubicBezTo>
                  <a:cubicBezTo>
                    <a:pt x="718" y="828"/>
                    <a:pt x="718" y="828"/>
                    <a:pt x="721" y="828"/>
                  </a:cubicBezTo>
                  <a:cubicBezTo>
                    <a:pt x="724" y="829"/>
                    <a:pt x="726" y="829"/>
                    <a:pt x="731" y="833"/>
                  </a:cubicBezTo>
                  <a:cubicBezTo>
                    <a:pt x="734" y="835"/>
                    <a:pt x="733" y="835"/>
                    <a:pt x="735" y="837"/>
                  </a:cubicBezTo>
                  <a:cubicBezTo>
                    <a:pt x="735" y="838"/>
                    <a:pt x="735" y="838"/>
                    <a:pt x="735" y="838"/>
                  </a:cubicBezTo>
                  <a:cubicBezTo>
                    <a:pt x="735" y="839"/>
                    <a:pt x="734" y="840"/>
                    <a:pt x="734" y="841"/>
                  </a:cubicBezTo>
                  <a:cubicBezTo>
                    <a:pt x="734" y="841"/>
                    <a:pt x="734" y="841"/>
                    <a:pt x="734" y="841"/>
                  </a:cubicBezTo>
                  <a:cubicBezTo>
                    <a:pt x="734" y="842"/>
                    <a:pt x="734" y="842"/>
                    <a:pt x="734" y="842"/>
                  </a:cubicBezTo>
                  <a:cubicBezTo>
                    <a:pt x="736" y="843"/>
                    <a:pt x="736" y="843"/>
                    <a:pt x="736" y="843"/>
                  </a:cubicBezTo>
                  <a:cubicBezTo>
                    <a:pt x="736" y="843"/>
                    <a:pt x="736" y="843"/>
                    <a:pt x="736" y="843"/>
                  </a:cubicBezTo>
                  <a:cubicBezTo>
                    <a:pt x="736" y="841"/>
                    <a:pt x="736" y="841"/>
                    <a:pt x="736" y="841"/>
                  </a:cubicBezTo>
                  <a:cubicBezTo>
                    <a:pt x="736" y="840"/>
                    <a:pt x="736" y="840"/>
                    <a:pt x="736" y="840"/>
                  </a:cubicBezTo>
                  <a:cubicBezTo>
                    <a:pt x="737" y="840"/>
                    <a:pt x="737" y="840"/>
                    <a:pt x="737" y="840"/>
                  </a:cubicBezTo>
                  <a:cubicBezTo>
                    <a:pt x="737" y="839"/>
                    <a:pt x="737" y="839"/>
                    <a:pt x="737" y="839"/>
                  </a:cubicBezTo>
                  <a:cubicBezTo>
                    <a:pt x="735" y="835"/>
                    <a:pt x="735" y="835"/>
                    <a:pt x="732" y="832"/>
                  </a:cubicBezTo>
                  <a:cubicBezTo>
                    <a:pt x="732" y="831"/>
                    <a:pt x="732" y="831"/>
                    <a:pt x="732" y="831"/>
                  </a:cubicBezTo>
                  <a:cubicBezTo>
                    <a:pt x="733" y="830"/>
                    <a:pt x="733" y="830"/>
                    <a:pt x="733" y="830"/>
                  </a:cubicBezTo>
                  <a:cubicBezTo>
                    <a:pt x="737" y="831"/>
                    <a:pt x="737" y="831"/>
                    <a:pt x="737" y="831"/>
                  </a:cubicBezTo>
                  <a:cubicBezTo>
                    <a:pt x="739" y="831"/>
                    <a:pt x="739" y="831"/>
                    <a:pt x="739" y="831"/>
                  </a:cubicBezTo>
                  <a:cubicBezTo>
                    <a:pt x="740" y="830"/>
                    <a:pt x="739" y="830"/>
                    <a:pt x="740" y="829"/>
                  </a:cubicBezTo>
                  <a:cubicBezTo>
                    <a:pt x="741" y="829"/>
                    <a:pt x="741" y="829"/>
                    <a:pt x="741" y="829"/>
                  </a:cubicBezTo>
                  <a:cubicBezTo>
                    <a:pt x="742" y="828"/>
                    <a:pt x="742" y="828"/>
                    <a:pt x="742" y="828"/>
                  </a:cubicBezTo>
                  <a:cubicBezTo>
                    <a:pt x="745" y="829"/>
                    <a:pt x="745" y="829"/>
                    <a:pt x="745" y="829"/>
                  </a:cubicBezTo>
                  <a:cubicBezTo>
                    <a:pt x="746" y="829"/>
                    <a:pt x="746" y="829"/>
                    <a:pt x="746" y="829"/>
                  </a:cubicBezTo>
                  <a:cubicBezTo>
                    <a:pt x="747" y="828"/>
                    <a:pt x="747" y="828"/>
                    <a:pt x="747" y="828"/>
                  </a:cubicBezTo>
                  <a:cubicBezTo>
                    <a:pt x="749" y="826"/>
                    <a:pt x="749" y="826"/>
                    <a:pt x="749" y="826"/>
                  </a:cubicBezTo>
                  <a:cubicBezTo>
                    <a:pt x="751" y="825"/>
                    <a:pt x="752" y="825"/>
                    <a:pt x="753" y="825"/>
                  </a:cubicBezTo>
                  <a:cubicBezTo>
                    <a:pt x="756" y="826"/>
                    <a:pt x="756" y="826"/>
                    <a:pt x="756" y="826"/>
                  </a:cubicBezTo>
                  <a:cubicBezTo>
                    <a:pt x="757" y="826"/>
                    <a:pt x="757" y="826"/>
                    <a:pt x="757" y="826"/>
                  </a:cubicBezTo>
                  <a:cubicBezTo>
                    <a:pt x="757" y="823"/>
                    <a:pt x="756" y="821"/>
                    <a:pt x="755" y="818"/>
                  </a:cubicBezTo>
                  <a:cubicBezTo>
                    <a:pt x="752" y="815"/>
                    <a:pt x="749" y="813"/>
                    <a:pt x="747" y="808"/>
                  </a:cubicBezTo>
                  <a:cubicBezTo>
                    <a:pt x="747" y="807"/>
                    <a:pt x="747" y="807"/>
                    <a:pt x="748" y="806"/>
                  </a:cubicBezTo>
                  <a:cubicBezTo>
                    <a:pt x="752" y="803"/>
                    <a:pt x="756" y="799"/>
                    <a:pt x="759" y="794"/>
                  </a:cubicBezTo>
                  <a:cubicBezTo>
                    <a:pt x="760" y="792"/>
                    <a:pt x="760" y="792"/>
                    <a:pt x="763" y="791"/>
                  </a:cubicBezTo>
                  <a:cubicBezTo>
                    <a:pt x="763" y="790"/>
                    <a:pt x="763" y="790"/>
                    <a:pt x="763" y="790"/>
                  </a:cubicBezTo>
                  <a:cubicBezTo>
                    <a:pt x="763" y="787"/>
                    <a:pt x="763" y="788"/>
                    <a:pt x="765" y="783"/>
                  </a:cubicBezTo>
                  <a:cubicBezTo>
                    <a:pt x="767" y="782"/>
                    <a:pt x="767" y="782"/>
                    <a:pt x="767" y="782"/>
                  </a:cubicBezTo>
                  <a:cubicBezTo>
                    <a:pt x="769" y="781"/>
                    <a:pt x="769" y="781"/>
                    <a:pt x="769" y="781"/>
                  </a:cubicBezTo>
                  <a:cubicBezTo>
                    <a:pt x="770" y="780"/>
                    <a:pt x="770" y="780"/>
                    <a:pt x="770" y="780"/>
                  </a:cubicBezTo>
                  <a:cubicBezTo>
                    <a:pt x="772" y="776"/>
                    <a:pt x="772" y="776"/>
                    <a:pt x="772" y="776"/>
                  </a:cubicBezTo>
                  <a:cubicBezTo>
                    <a:pt x="772" y="775"/>
                    <a:pt x="772" y="775"/>
                    <a:pt x="772" y="775"/>
                  </a:cubicBezTo>
                  <a:cubicBezTo>
                    <a:pt x="771" y="775"/>
                    <a:pt x="771" y="775"/>
                    <a:pt x="771" y="775"/>
                  </a:cubicBezTo>
                  <a:cubicBezTo>
                    <a:pt x="769" y="771"/>
                    <a:pt x="769" y="762"/>
                    <a:pt x="759" y="746"/>
                  </a:cubicBezTo>
                  <a:cubicBezTo>
                    <a:pt x="759" y="745"/>
                    <a:pt x="759" y="745"/>
                    <a:pt x="759" y="745"/>
                  </a:cubicBezTo>
                  <a:cubicBezTo>
                    <a:pt x="760" y="744"/>
                    <a:pt x="760" y="744"/>
                    <a:pt x="760" y="744"/>
                  </a:cubicBezTo>
                  <a:cubicBezTo>
                    <a:pt x="760" y="743"/>
                    <a:pt x="760" y="743"/>
                    <a:pt x="760" y="743"/>
                  </a:cubicBezTo>
                  <a:cubicBezTo>
                    <a:pt x="757" y="745"/>
                    <a:pt x="757" y="745"/>
                    <a:pt x="757" y="745"/>
                  </a:cubicBezTo>
                  <a:cubicBezTo>
                    <a:pt x="756" y="745"/>
                    <a:pt x="756" y="745"/>
                    <a:pt x="756" y="745"/>
                  </a:cubicBezTo>
                  <a:cubicBezTo>
                    <a:pt x="755" y="744"/>
                    <a:pt x="755" y="744"/>
                    <a:pt x="755" y="744"/>
                  </a:cubicBezTo>
                  <a:cubicBezTo>
                    <a:pt x="754" y="743"/>
                    <a:pt x="754" y="743"/>
                    <a:pt x="754" y="743"/>
                  </a:cubicBezTo>
                  <a:cubicBezTo>
                    <a:pt x="753" y="741"/>
                    <a:pt x="753" y="741"/>
                    <a:pt x="753" y="741"/>
                  </a:cubicBezTo>
                  <a:cubicBezTo>
                    <a:pt x="753" y="740"/>
                    <a:pt x="753" y="740"/>
                    <a:pt x="753" y="740"/>
                  </a:cubicBezTo>
                  <a:cubicBezTo>
                    <a:pt x="755" y="737"/>
                    <a:pt x="755" y="736"/>
                    <a:pt x="754" y="733"/>
                  </a:cubicBezTo>
                  <a:cubicBezTo>
                    <a:pt x="754" y="733"/>
                    <a:pt x="754" y="733"/>
                    <a:pt x="754" y="733"/>
                  </a:cubicBezTo>
                  <a:cubicBezTo>
                    <a:pt x="752" y="733"/>
                    <a:pt x="753" y="733"/>
                    <a:pt x="751" y="733"/>
                  </a:cubicBezTo>
                  <a:cubicBezTo>
                    <a:pt x="751" y="733"/>
                    <a:pt x="751" y="733"/>
                    <a:pt x="751" y="733"/>
                  </a:cubicBezTo>
                  <a:cubicBezTo>
                    <a:pt x="752" y="737"/>
                    <a:pt x="752" y="737"/>
                    <a:pt x="752" y="737"/>
                  </a:cubicBezTo>
                  <a:cubicBezTo>
                    <a:pt x="752" y="738"/>
                    <a:pt x="752" y="738"/>
                    <a:pt x="752" y="738"/>
                  </a:cubicBezTo>
                  <a:cubicBezTo>
                    <a:pt x="750" y="738"/>
                    <a:pt x="750" y="738"/>
                    <a:pt x="750" y="738"/>
                  </a:cubicBezTo>
                  <a:cubicBezTo>
                    <a:pt x="749" y="738"/>
                    <a:pt x="749" y="738"/>
                    <a:pt x="749" y="738"/>
                  </a:cubicBezTo>
                  <a:cubicBezTo>
                    <a:pt x="748" y="737"/>
                    <a:pt x="748" y="737"/>
                    <a:pt x="748" y="737"/>
                  </a:cubicBezTo>
                  <a:cubicBezTo>
                    <a:pt x="747" y="737"/>
                    <a:pt x="747" y="737"/>
                    <a:pt x="747" y="737"/>
                  </a:cubicBezTo>
                  <a:cubicBezTo>
                    <a:pt x="746" y="735"/>
                    <a:pt x="745" y="733"/>
                    <a:pt x="744" y="731"/>
                  </a:cubicBezTo>
                  <a:cubicBezTo>
                    <a:pt x="744" y="730"/>
                    <a:pt x="744" y="730"/>
                    <a:pt x="744" y="730"/>
                  </a:cubicBezTo>
                  <a:cubicBezTo>
                    <a:pt x="744" y="730"/>
                    <a:pt x="744" y="730"/>
                    <a:pt x="744" y="730"/>
                  </a:cubicBezTo>
                  <a:cubicBezTo>
                    <a:pt x="744" y="730"/>
                    <a:pt x="744" y="730"/>
                    <a:pt x="744" y="730"/>
                  </a:cubicBezTo>
                  <a:cubicBezTo>
                    <a:pt x="743" y="730"/>
                    <a:pt x="743" y="730"/>
                    <a:pt x="743" y="730"/>
                  </a:cubicBezTo>
                  <a:cubicBezTo>
                    <a:pt x="742" y="730"/>
                    <a:pt x="742" y="730"/>
                    <a:pt x="742" y="730"/>
                  </a:cubicBezTo>
                  <a:cubicBezTo>
                    <a:pt x="742" y="729"/>
                    <a:pt x="742" y="729"/>
                    <a:pt x="742" y="729"/>
                  </a:cubicBezTo>
                  <a:cubicBezTo>
                    <a:pt x="743" y="727"/>
                    <a:pt x="743" y="727"/>
                    <a:pt x="743" y="727"/>
                  </a:cubicBezTo>
                  <a:cubicBezTo>
                    <a:pt x="744" y="726"/>
                    <a:pt x="744" y="726"/>
                    <a:pt x="744" y="726"/>
                  </a:cubicBezTo>
                  <a:cubicBezTo>
                    <a:pt x="743" y="726"/>
                    <a:pt x="743" y="726"/>
                    <a:pt x="743" y="726"/>
                  </a:cubicBezTo>
                  <a:cubicBezTo>
                    <a:pt x="741" y="726"/>
                    <a:pt x="741" y="726"/>
                    <a:pt x="741" y="726"/>
                  </a:cubicBezTo>
                  <a:cubicBezTo>
                    <a:pt x="741" y="725"/>
                    <a:pt x="741" y="725"/>
                    <a:pt x="741" y="725"/>
                  </a:cubicBezTo>
                  <a:cubicBezTo>
                    <a:pt x="742" y="724"/>
                    <a:pt x="742" y="724"/>
                    <a:pt x="742" y="724"/>
                  </a:cubicBezTo>
                  <a:cubicBezTo>
                    <a:pt x="743" y="723"/>
                    <a:pt x="743" y="723"/>
                    <a:pt x="743" y="723"/>
                  </a:cubicBezTo>
                  <a:cubicBezTo>
                    <a:pt x="744" y="722"/>
                    <a:pt x="744" y="722"/>
                    <a:pt x="744" y="722"/>
                  </a:cubicBezTo>
                  <a:cubicBezTo>
                    <a:pt x="743" y="722"/>
                    <a:pt x="743" y="722"/>
                    <a:pt x="743" y="722"/>
                  </a:cubicBezTo>
                  <a:cubicBezTo>
                    <a:pt x="742" y="722"/>
                    <a:pt x="742" y="722"/>
                    <a:pt x="742" y="722"/>
                  </a:cubicBezTo>
                  <a:cubicBezTo>
                    <a:pt x="741" y="723"/>
                    <a:pt x="741" y="722"/>
                    <a:pt x="739" y="726"/>
                  </a:cubicBezTo>
                  <a:cubicBezTo>
                    <a:pt x="738" y="726"/>
                    <a:pt x="738" y="726"/>
                    <a:pt x="738" y="726"/>
                  </a:cubicBezTo>
                  <a:cubicBezTo>
                    <a:pt x="737" y="725"/>
                    <a:pt x="737" y="725"/>
                    <a:pt x="737" y="725"/>
                  </a:cubicBezTo>
                  <a:cubicBezTo>
                    <a:pt x="736" y="725"/>
                    <a:pt x="736" y="725"/>
                    <a:pt x="736" y="725"/>
                  </a:cubicBezTo>
                  <a:cubicBezTo>
                    <a:pt x="735" y="725"/>
                    <a:pt x="735" y="725"/>
                    <a:pt x="735" y="725"/>
                  </a:cubicBezTo>
                  <a:cubicBezTo>
                    <a:pt x="734" y="727"/>
                    <a:pt x="734" y="727"/>
                    <a:pt x="734" y="727"/>
                  </a:cubicBezTo>
                  <a:cubicBezTo>
                    <a:pt x="728" y="731"/>
                    <a:pt x="730" y="730"/>
                    <a:pt x="725" y="733"/>
                  </a:cubicBezTo>
                  <a:cubicBezTo>
                    <a:pt x="723" y="733"/>
                    <a:pt x="723" y="733"/>
                    <a:pt x="723" y="733"/>
                  </a:cubicBezTo>
                  <a:cubicBezTo>
                    <a:pt x="722" y="732"/>
                    <a:pt x="722" y="732"/>
                    <a:pt x="722" y="732"/>
                  </a:cubicBezTo>
                  <a:cubicBezTo>
                    <a:pt x="723" y="724"/>
                    <a:pt x="723" y="735"/>
                    <a:pt x="723" y="724"/>
                  </a:cubicBezTo>
                  <a:cubicBezTo>
                    <a:pt x="723" y="723"/>
                    <a:pt x="723" y="723"/>
                    <a:pt x="723" y="723"/>
                  </a:cubicBezTo>
                  <a:cubicBezTo>
                    <a:pt x="724" y="723"/>
                    <a:pt x="724" y="723"/>
                    <a:pt x="724" y="723"/>
                  </a:cubicBezTo>
                  <a:cubicBezTo>
                    <a:pt x="725" y="722"/>
                    <a:pt x="725" y="722"/>
                    <a:pt x="725" y="722"/>
                  </a:cubicBezTo>
                  <a:cubicBezTo>
                    <a:pt x="728" y="723"/>
                    <a:pt x="728" y="723"/>
                    <a:pt x="728" y="723"/>
                  </a:cubicBezTo>
                  <a:cubicBezTo>
                    <a:pt x="730" y="723"/>
                    <a:pt x="730" y="723"/>
                    <a:pt x="730" y="723"/>
                  </a:cubicBezTo>
                  <a:cubicBezTo>
                    <a:pt x="732" y="721"/>
                    <a:pt x="732" y="721"/>
                    <a:pt x="733" y="719"/>
                  </a:cubicBezTo>
                  <a:cubicBezTo>
                    <a:pt x="733" y="717"/>
                    <a:pt x="733" y="717"/>
                    <a:pt x="733" y="717"/>
                  </a:cubicBezTo>
                  <a:cubicBezTo>
                    <a:pt x="733" y="716"/>
                    <a:pt x="732" y="714"/>
                    <a:pt x="732" y="714"/>
                  </a:cubicBezTo>
                  <a:cubicBezTo>
                    <a:pt x="729" y="712"/>
                    <a:pt x="729" y="711"/>
                    <a:pt x="726" y="710"/>
                  </a:cubicBezTo>
                  <a:cubicBezTo>
                    <a:pt x="725" y="710"/>
                    <a:pt x="725" y="710"/>
                    <a:pt x="725" y="710"/>
                  </a:cubicBezTo>
                  <a:cubicBezTo>
                    <a:pt x="724" y="709"/>
                    <a:pt x="724" y="709"/>
                    <a:pt x="724" y="707"/>
                  </a:cubicBezTo>
                  <a:cubicBezTo>
                    <a:pt x="724" y="706"/>
                    <a:pt x="724" y="707"/>
                    <a:pt x="724" y="705"/>
                  </a:cubicBezTo>
                  <a:cubicBezTo>
                    <a:pt x="724" y="704"/>
                    <a:pt x="724" y="704"/>
                    <a:pt x="724" y="704"/>
                  </a:cubicBezTo>
                  <a:cubicBezTo>
                    <a:pt x="727" y="703"/>
                    <a:pt x="727" y="703"/>
                    <a:pt x="727" y="703"/>
                  </a:cubicBezTo>
                  <a:cubicBezTo>
                    <a:pt x="727" y="703"/>
                    <a:pt x="727" y="703"/>
                    <a:pt x="727" y="703"/>
                  </a:cubicBezTo>
                  <a:cubicBezTo>
                    <a:pt x="725" y="702"/>
                    <a:pt x="725" y="702"/>
                    <a:pt x="725" y="702"/>
                  </a:cubicBezTo>
                  <a:cubicBezTo>
                    <a:pt x="724" y="702"/>
                    <a:pt x="724" y="702"/>
                    <a:pt x="724" y="702"/>
                  </a:cubicBezTo>
                  <a:cubicBezTo>
                    <a:pt x="723" y="703"/>
                    <a:pt x="723" y="703"/>
                    <a:pt x="723" y="703"/>
                  </a:cubicBezTo>
                  <a:cubicBezTo>
                    <a:pt x="722" y="705"/>
                    <a:pt x="722" y="705"/>
                    <a:pt x="722" y="705"/>
                  </a:cubicBezTo>
                  <a:cubicBezTo>
                    <a:pt x="721" y="705"/>
                    <a:pt x="721" y="705"/>
                    <a:pt x="721" y="705"/>
                  </a:cubicBezTo>
                  <a:cubicBezTo>
                    <a:pt x="719" y="704"/>
                    <a:pt x="719" y="704"/>
                    <a:pt x="719" y="704"/>
                  </a:cubicBezTo>
                  <a:cubicBezTo>
                    <a:pt x="718" y="704"/>
                    <a:pt x="718" y="704"/>
                    <a:pt x="718" y="704"/>
                  </a:cubicBezTo>
                  <a:cubicBezTo>
                    <a:pt x="717" y="703"/>
                    <a:pt x="717" y="703"/>
                    <a:pt x="717" y="703"/>
                  </a:cubicBezTo>
                  <a:cubicBezTo>
                    <a:pt x="717" y="703"/>
                    <a:pt x="717" y="703"/>
                    <a:pt x="717" y="703"/>
                  </a:cubicBezTo>
                  <a:cubicBezTo>
                    <a:pt x="717" y="702"/>
                    <a:pt x="717" y="702"/>
                    <a:pt x="717" y="702"/>
                  </a:cubicBezTo>
                  <a:cubicBezTo>
                    <a:pt x="718" y="702"/>
                    <a:pt x="718" y="702"/>
                    <a:pt x="718" y="702"/>
                  </a:cubicBezTo>
                  <a:cubicBezTo>
                    <a:pt x="720" y="700"/>
                    <a:pt x="720" y="700"/>
                    <a:pt x="720" y="700"/>
                  </a:cubicBezTo>
                  <a:cubicBezTo>
                    <a:pt x="720" y="699"/>
                    <a:pt x="720" y="699"/>
                    <a:pt x="720" y="699"/>
                  </a:cubicBezTo>
                  <a:cubicBezTo>
                    <a:pt x="719" y="697"/>
                    <a:pt x="719" y="697"/>
                    <a:pt x="719" y="697"/>
                  </a:cubicBezTo>
                  <a:cubicBezTo>
                    <a:pt x="718" y="697"/>
                    <a:pt x="718" y="697"/>
                    <a:pt x="718" y="697"/>
                  </a:cubicBezTo>
                  <a:cubicBezTo>
                    <a:pt x="716" y="696"/>
                    <a:pt x="716" y="696"/>
                    <a:pt x="716" y="696"/>
                  </a:cubicBezTo>
                  <a:cubicBezTo>
                    <a:pt x="713" y="697"/>
                    <a:pt x="713" y="697"/>
                    <a:pt x="713" y="697"/>
                  </a:cubicBezTo>
                  <a:cubicBezTo>
                    <a:pt x="712" y="697"/>
                    <a:pt x="712" y="697"/>
                    <a:pt x="712" y="697"/>
                  </a:cubicBezTo>
                  <a:cubicBezTo>
                    <a:pt x="710" y="691"/>
                    <a:pt x="711" y="691"/>
                    <a:pt x="710" y="684"/>
                  </a:cubicBezTo>
                  <a:cubicBezTo>
                    <a:pt x="709" y="683"/>
                    <a:pt x="709" y="683"/>
                    <a:pt x="709" y="683"/>
                  </a:cubicBezTo>
                  <a:cubicBezTo>
                    <a:pt x="707" y="684"/>
                    <a:pt x="706" y="684"/>
                    <a:pt x="704" y="684"/>
                  </a:cubicBezTo>
                  <a:cubicBezTo>
                    <a:pt x="704" y="684"/>
                    <a:pt x="704" y="684"/>
                    <a:pt x="704" y="684"/>
                  </a:cubicBezTo>
                  <a:cubicBezTo>
                    <a:pt x="702" y="682"/>
                    <a:pt x="702" y="682"/>
                    <a:pt x="701" y="680"/>
                  </a:cubicBezTo>
                  <a:cubicBezTo>
                    <a:pt x="700" y="680"/>
                    <a:pt x="700" y="680"/>
                    <a:pt x="700" y="680"/>
                  </a:cubicBezTo>
                  <a:cubicBezTo>
                    <a:pt x="698" y="677"/>
                    <a:pt x="698" y="677"/>
                    <a:pt x="698" y="677"/>
                  </a:cubicBezTo>
                  <a:cubicBezTo>
                    <a:pt x="698" y="676"/>
                    <a:pt x="698" y="676"/>
                    <a:pt x="698" y="676"/>
                  </a:cubicBezTo>
                  <a:cubicBezTo>
                    <a:pt x="697" y="675"/>
                    <a:pt x="697" y="675"/>
                    <a:pt x="696" y="672"/>
                  </a:cubicBezTo>
                  <a:cubicBezTo>
                    <a:pt x="695" y="672"/>
                    <a:pt x="695" y="672"/>
                    <a:pt x="695" y="672"/>
                  </a:cubicBezTo>
                  <a:cubicBezTo>
                    <a:pt x="693" y="673"/>
                    <a:pt x="692" y="674"/>
                    <a:pt x="691" y="677"/>
                  </a:cubicBezTo>
                  <a:cubicBezTo>
                    <a:pt x="691" y="678"/>
                    <a:pt x="691" y="678"/>
                    <a:pt x="691" y="678"/>
                  </a:cubicBezTo>
                  <a:cubicBezTo>
                    <a:pt x="692" y="679"/>
                    <a:pt x="692" y="679"/>
                    <a:pt x="692" y="679"/>
                  </a:cubicBezTo>
                  <a:cubicBezTo>
                    <a:pt x="696" y="681"/>
                    <a:pt x="696" y="681"/>
                    <a:pt x="696" y="681"/>
                  </a:cubicBezTo>
                  <a:cubicBezTo>
                    <a:pt x="696" y="682"/>
                    <a:pt x="696" y="682"/>
                    <a:pt x="696" y="682"/>
                  </a:cubicBezTo>
                  <a:cubicBezTo>
                    <a:pt x="698" y="685"/>
                    <a:pt x="698" y="687"/>
                    <a:pt x="698" y="690"/>
                  </a:cubicBezTo>
                  <a:cubicBezTo>
                    <a:pt x="698" y="691"/>
                    <a:pt x="698" y="691"/>
                    <a:pt x="698" y="691"/>
                  </a:cubicBezTo>
                  <a:cubicBezTo>
                    <a:pt x="697" y="692"/>
                    <a:pt x="697" y="692"/>
                    <a:pt x="697" y="692"/>
                  </a:cubicBezTo>
                  <a:cubicBezTo>
                    <a:pt x="694" y="695"/>
                    <a:pt x="695" y="694"/>
                    <a:pt x="692" y="695"/>
                  </a:cubicBezTo>
                  <a:cubicBezTo>
                    <a:pt x="690" y="695"/>
                    <a:pt x="690" y="695"/>
                    <a:pt x="690" y="695"/>
                  </a:cubicBezTo>
                  <a:cubicBezTo>
                    <a:pt x="689" y="695"/>
                    <a:pt x="689" y="695"/>
                    <a:pt x="689" y="695"/>
                  </a:cubicBezTo>
                  <a:cubicBezTo>
                    <a:pt x="683" y="692"/>
                    <a:pt x="683" y="692"/>
                    <a:pt x="683" y="692"/>
                  </a:cubicBezTo>
                  <a:cubicBezTo>
                    <a:pt x="682" y="692"/>
                    <a:pt x="682" y="692"/>
                    <a:pt x="682" y="692"/>
                  </a:cubicBezTo>
                  <a:cubicBezTo>
                    <a:pt x="680" y="691"/>
                    <a:pt x="679" y="691"/>
                    <a:pt x="677" y="690"/>
                  </a:cubicBezTo>
                  <a:cubicBezTo>
                    <a:pt x="675" y="690"/>
                    <a:pt x="675" y="690"/>
                    <a:pt x="675" y="690"/>
                  </a:cubicBezTo>
                  <a:cubicBezTo>
                    <a:pt x="672" y="689"/>
                    <a:pt x="673" y="689"/>
                    <a:pt x="667" y="688"/>
                  </a:cubicBezTo>
                  <a:cubicBezTo>
                    <a:pt x="666" y="689"/>
                    <a:pt x="666" y="689"/>
                    <a:pt x="666" y="689"/>
                  </a:cubicBezTo>
                  <a:cubicBezTo>
                    <a:pt x="667" y="690"/>
                    <a:pt x="667" y="690"/>
                    <a:pt x="667" y="690"/>
                  </a:cubicBezTo>
                  <a:cubicBezTo>
                    <a:pt x="669" y="691"/>
                    <a:pt x="669" y="691"/>
                    <a:pt x="669" y="691"/>
                  </a:cubicBezTo>
                  <a:cubicBezTo>
                    <a:pt x="670" y="691"/>
                    <a:pt x="670" y="691"/>
                    <a:pt x="670" y="691"/>
                  </a:cubicBezTo>
                  <a:cubicBezTo>
                    <a:pt x="672" y="693"/>
                    <a:pt x="674" y="696"/>
                    <a:pt x="675" y="698"/>
                  </a:cubicBezTo>
                  <a:cubicBezTo>
                    <a:pt x="675" y="699"/>
                    <a:pt x="675" y="699"/>
                    <a:pt x="675" y="699"/>
                  </a:cubicBezTo>
                  <a:cubicBezTo>
                    <a:pt x="674" y="700"/>
                    <a:pt x="674" y="700"/>
                    <a:pt x="674" y="700"/>
                  </a:cubicBezTo>
                  <a:cubicBezTo>
                    <a:pt x="667" y="694"/>
                    <a:pt x="667" y="694"/>
                    <a:pt x="667" y="694"/>
                  </a:cubicBezTo>
                  <a:cubicBezTo>
                    <a:pt x="662" y="696"/>
                    <a:pt x="663" y="696"/>
                    <a:pt x="661" y="697"/>
                  </a:cubicBezTo>
                  <a:cubicBezTo>
                    <a:pt x="659" y="697"/>
                    <a:pt x="659" y="697"/>
                    <a:pt x="659" y="697"/>
                  </a:cubicBezTo>
                  <a:cubicBezTo>
                    <a:pt x="656" y="696"/>
                    <a:pt x="655" y="695"/>
                    <a:pt x="650" y="692"/>
                  </a:cubicBezTo>
                  <a:cubicBezTo>
                    <a:pt x="649" y="691"/>
                    <a:pt x="649" y="691"/>
                    <a:pt x="649" y="691"/>
                  </a:cubicBezTo>
                  <a:cubicBezTo>
                    <a:pt x="645" y="693"/>
                    <a:pt x="645" y="693"/>
                    <a:pt x="645" y="693"/>
                  </a:cubicBezTo>
                  <a:cubicBezTo>
                    <a:pt x="642" y="693"/>
                    <a:pt x="638" y="693"/>
                    <a:pt x="631" y="691"/>
                  </a:cubicBezTo>
                  <a:cubicBezTo>
                    <a:pt x="630" y="690"/>
                    <a:pt x="630" y="690"/>
                    <a:pt x="630" y="690"/>
                  </a:cubicBezTo>
                  <a:cubicBezTo>
                    <a:pt x="629" y="689"/>
                    <a:pt x="629" y="689"/>
                    <a:pt x="629" y="689"/>
                  </a:cubicBezTo>
                  <a:cubicBezTo>
                    <a:pt x="627" y="689"/>
                    <a:pt x="628" y="689"/>
                    <a:pt x="624" y="688"/>
                  </a:cubicBezTo>
                  <a:cubicBezTo>
                    <a:pt x="620" y="690"/>
                    <a:pt x="620" y="690"/>
                    <a:pt x="620" y="690"/>
                  </a:cubicBezTo>
                  <a:cubicBezTo>
                    <a:pt x="615" y="688"/>
                    <a:pt x="615" y="688"/>
                    <a:pt x="615" y="688"/>
                  </a:cubicBezTo>
                  <a:cubicBezTo>
                    <a:pt x="614" y="687"/>
                    <a:pt x="614" y="687"/>
                    <a:pt x="614" y="687"/>
                  </a:cubicBezTo>
                  <a:cubicBezTo>
                    <a:pt x="612" y="683"/>
                    <a:pt x="612" y="682"/>
                    <a:pt x="612" y="680"/>
                  </a:cubicBezTo>
                  <a:cubicBezTo>
                    <a:pt x="612" y="679"/>
                    <a:pt x="612" y="678"/>
                    <a:pt x="613" y="676"/>
                  </a:cubicBezTo>
                  <a:cubicBezTo>
                    <a:pt x="610" y="678"/>
                    <a:pt x="610" y="678"/>
                    <a:pt x="610" y="678"/>
                  </a:cubicBezTo>
                  <a:cubicBezTo>
                    <a:pt x="609" y="679"/>
                    <a:pt x="609" y="679"/>
                    <a:pt x="609" y="679"/>
                  </a:cubicBezTo>
                  <a:cubicBezTo>
                    <a:pt x="608" y="679"/>
                    <a:pt x="608" y="679"/>
                    <a:pt x="608" y="679"/>
                  </a:cubicBezTo>
                  <a:cubicBezTo>
                    <a:pt x="605" y="678"/>
                    <a:pt x="605" y="678"/>
                    <a:pt x="605" y="678"/>
                  </a:cubicBezTo>
                  <a:cubicBezTo>
                    <a:pt x="604" y="678"/>
                    <a:pt x="604" y="678"/>
                    <a:pt x="604" y="678"/>
                  </a:cubicBezTo>
                  <a:cubicBezTo>
                    <a:pt x="604" y="679"/>
                    <a:pt x="604" y="679"/>
                    <a:pt x="604" y="679"/>
                  </a:cubicBezTo>
                  <a:cubicBezTo>
                    <a:pt x="605" y="680"/>
                    <a:pt x="605" y="680"/>
                    <a:pt x="605" y="680"/>
                  </a:cubicBezTo>
                  <a:cubicBezTo>
                    <a:pt x="605" y="681"/>
                    <a:pt x="605" y="681"/>
                    <a:pt x="605" y="681"/>
                  </a:cubicBezTo>
                  <a:cubicBezTo>
                    <a:pt x="603" y="681"/>
                    <a:pt x="603" y="681"/>
                    <a:pt x="603" y="681"/>
                  </a:cubicBezTo>
                  <a:cubicBezTo>
                    <a:pt x="600" y="681"/>
                    <a:pt x="600" y="681"/>
                    <a:pt x="600" y="681"/>
                  </a:cubicBezTo>
                  <a:cubicBezTo>
                    <a:pt x="599" y="681"/>
                    <a:pt x="599" y="681"/>
                    <a:pt x="599" y="681"/>
                  </a:cubicBezTo>
                  <a:cubicBezTo>
                    <a:pt x="598" y="681"/>
                    <a:pt x="598" y="681"/>
                    <a:pt x="598" y="681"/>
                  </a:cubicBezTo>
                  <a:cubicBezTo>
                    <a:pt x="597" y="683"/>
                    <a:pt x="597" y="683"/>
                    <a:pt x="597" y="683"/>
                  </a:cubicBezTo>
                  <a:cubicBezTo>
                    <a:pt x="597" y="684"/>
                    <a:pt x="597" y="684"/>
                    <a:pt x="597" y="684"/>
                  </a:cubicBezTo>
                  <a:cubicBezTo>
                    <a:pt x="596" y="683"/>
                    <a:pt x="596" y="683"/>
                    <a:pt x="596" y="683"/>
                  </a:cubicBezTo>
                  <a:cubicBezTo>
                    <a:pt x="592" y="679"/>
                    <a:pt x="593" y="680"/>
                    <a:pt x="590" y="677"/>
                  </a:cubicBezTo>
                  <a:cubicBezTo>
                    <a:pt x="587" y="676"/>
                    <a:pt x="587" y="676"/>
                    <a:pt x="586" y="675"/>
                  </a:cubicBezTo>
                  <a:cubicBezTo>
                    <a:pt x="579" y="667"/>
                    <a:pt x="581" y="660"/>
                    <a:pt x="578" y="656"/>
                  </a:cubicBezTo>
                  <a:cubicBezTo>
                    <a:pt x="579" y="656"/>
                    <a:pt x="579" y="656"/>
                    <a:pt x="579" y="656"/>
                  </a:cubicBezTo>
                  <a:cubicBezTo>
                    <a:pt x="584" y="657"/>
                    <a:pt x="582" y="657"/>
                    <a:pt x="587" y="657"/>
                  </a:cubicBezTo>
                  <a:cubicBezTo>
                    <a:pt x="589" y="657"/>
                    <a:pt x="589" y="657"/>
                    <a:pt x="589" y="657"/>
                  </a:cubicBezTo>
                  <a:cubicBezTo>
                    <a:pt x="595" y="661"/>
                    <a:pt x="597" y="660"/>
                    <a:pt x="604" y="659"/>
                  </a:cubicBezTo>
                  <a:cubicBezTo>
                    <a:pt x="604" y="658"/>
                    <a:pt x="604" y="658"/>
                    <a:pt x="604" y="658"/>
                  </a:cubicBezTo>
                  <a:cubicBezTo>
                    <a:pt x="598" y="654"/>
                    <a:pt x="600" y="654"/>
                    <a:pt x="596" y="651"/>
                  </a:cubicBezTo>
                  <a:cubicBezTo>
                    <a:pt x="591" y="649"/>
                    <a:pt x="583" y="651"/>
                    <a:pt x="574" y="642"/>
                  </a:cubicBezTo>
                  <a:cubicBezTo>
                    <a:pt x="574" y="641"/>
                    <a:pt x="572" y="626"/>
                    <a:pt x="572" y="625"/>
                  </a:cubicBezTo>
                  <a:cubicBezTo>
                    <a:pt x="573" y="621"/>
                    <a:pt x="573" y="621"/>
                    <a:pt x="573" y="621"/>
                  </a:cubicBezTo>
                  <a:cubicBezTo>
                    <a:pt x="576" y="617"/>
                    <a:pt x="576" y="617"/>
                    <a:pt x="576" y="617"/>
                  </a:cubicBezTo>
                  <a:cubicBezTo>
                    <a:pt x="576" y="616"/>
                    <a:pt x="576" y="616"/>
                    <a:pt x="576" y="616"/>
                  </a:cubicBezTo>
                  <a:cubicBezTo>
                    <a:pt x="576" y="616"/>
                    <a:pt x="576" y="616"/>
                    <a:pt x="576" y="616"/>
                  </a:cubicBezTo>
                  <a:cubicBezTo>
                    <a:pt x="574" y="615"/>
                    <a:pt x="574" y="615"/>
                    <a:pt x="574" y="615"/>
                  </a:cubicBezTo>
                  <a:cubicBezTo>
                    <a:pt x="572" y="608"/>
                    <a:pt x="575" y="603"/>
                    <a:pt x="577" y="597"/>
                  </a:cubicBezTo>
                  <a:cubicBezTo>
                    <a:pt x="583" y="585"/>
                    <a:pt x="577" y="588"/>
                    <a:pt x="584" y="576"/>
                  </a:cubicBezTo>
                  <a:cubicBezTo>
                    <a:pt x="586" y="573"/>
                    <a:pt x="586" y="573"/>
                    <a:pt x="586" y="573"/>
                  </a:cubicBezTo>
                  <a:cubicBezTo>
                    <a:pt x="587" y="572"/>
                    <a:pt x="586" y="571"/>
                    <a:pt x="587" y="570"/>
                  </a:cubicBezTo>
                  <a:cubicBezTo>
                    <a:pt x="598" y="556"/>
                    <a:pt x="602" y="549"/>
                    <a:pt x="627" y="554"/>
                  </a:cubicBezTo>
                  <a:cubicBezTo>
                    <a:pt x="628" y="555"/>
                    <a:pt x="628" y="555"/>
                    <a:pt x="628" y="555"/>
                  </a:cubicBezTo>
                  <a:cubicBezTo>
                    <a:pt x="629" y="556"/>
                    <a:pt x="629" y="556"/>
                    <a:pt x="629" y="557"/>
                  </a:cubicBezTo>
                  <a:cubicBezTo>
                    <a:pt x="629" y="558"/>
                    <a:pt x="629" y="558"/>
                    <a:pt x="629" y="558"/>
                  </a:cubicBezTo>
                  <a:cubicBezTo>
                    <a:pt x="621" y="570"/>
                    <a:pt x="623" y="560"/>
                    <a:pt x="610" y="590"/>
                  </a:cubicBezTo>
                  <a:cubicBezTo>
                    <a:pt x="609" y="600"/>
                    <a:pt x="611" y="596"/>
                    <a:pt x="614" y="606"/>
                  </a:cubicBezTo>
                  <a:cubicBezTo>
                    <a:pt x="613" y="630"/>
                    <a:pt x="614" y="628"/>
                    <a:pt x="628" y="644"/>
                  </a:cubicBezTo>
                  <a:cubicBezTo>
                    <a:pt x="628" y="646"/>
                    <a:pt x="628" y="646"/>
                    <a:pt x="628" y="646"/>
                  </a:cubicBezTo>
                  <a:cubicBezTo>
                    <a:pt x="627" y="647"/>
                    <a:pt x="627" y="647"/>
                    <a:pt x="624" y="650"/>
                  </a:cubicBezTo>
                  <a:cubicBezTo>
                    <a:pt x="621" y="651"/>
                    <a:pt x="618" y="651"/>
                    <a:pt x="611" y="658"/>
                  </a:cubicBezTo>
                  <a:close/>
                  <a:moveTo>
                    <a:pt x="690" y="560"/>
                  </a:moveTo>
                  <a:cubicBezTo>
                    <a:pt x="692" y="560"/>
                    <a:pt x="692" y="560"/>
                    <a:pt x="692" y="560"/>
                  </a:cubicBezTo>
                  <a:cubicBezTo>
                    <a:pt x="704" y="559"/>
                    <a:pt x="704" y="559"/>
                    <a:pt x="704" y="559"/>
                  </a:cubicBezTo>
                  <a:cubicBezTo>
                    <a:pt x="708" y="560"/>
                    <a:pt x="713" y="564"/>
                    <a:pt x="716" y="566"/>
                  </a:cubicBezTo>
                  <a:cubicBezTo>
                    <a:pt x="717" y="568"/>
                    <a:pt x="717" y="567"/>
                    <a:pt x="718" y="571"/>
                  </a:cubicBezTo>
                  <a:cubicBezTo>
                    <a:pt x="718" y="572"/>
                    <a:pt x="718" y="572"/>
                    <a:pt x="718" y="572"/>
                  </a:cubicBezTo>
                  <a:cubicBezTo>
                    <a:pt x="721" y="573"/>
                    <a:pt x="721" y="573"/>
                    <a:pt x="721" y="573"/>
                  </a:cubicBezTo>
                  <a:cubicBezTo>
                    <a:pt x="722" y="576"/>
                    <a:pt x="722" y="576"/>
                    <a:pt x="723" y="579"/>
                  </a:cubicBezTo>
                  <a:cubicBezTo>
                    <a:pt x="724" y="581"/>
                    <a:pt x="724" y="581"/>
                    <a:pt x="724" y="581"/>
                  </a:cubicBezTo>
                  <a:cubicBezTo>
                    <a:pt x="726" y="582"/>
                    <a:pt x="726" y="582"/>
                    <a:pt x="726" y="582"/>
                  </a:cubicBezTo>
                  <a:cubicBezTo>
                    <a:pt x="726" y="582"/>
                    <a:pt x="726" y="582"/>
                    <a:pt x="726" y="582"/>
                  </a:cubicBezTo>
                  <a:cubicBezTo>
                    <a:pt x="726" y="585"/>
                    <a:pt x="726" y="585"/>
                    <a:pt x="726" y="585"/>
                  </a:cubicBezTo>
                  <a:cubicBezTo>
                    <a:pt x="727" y="589"/>
                    <a:pt x="727" y="587"/>
                    <a:pt x="728" y="590"/>
                  </a:cubicBezTo>
                  <a:cubicBezTo>
                    <a:pt x="727" y="591"/>
                    <a:pt x="727" y="591"/>
                    <a:pt x="727" y="591"/>
                  </a:cubicBezTo>
                  <a:cubicBezTo>
                    <a:pt x="725" y="592"/>
                    <a:pt x="725" y="592"/>
                    <a:pt x="725" y="592"/>
                  </a:cubicBezTo>
                  <a:cubicBezTo>
                    <a:pt x="716" y="591"/>
                    <a:pt x="720" y="592"/>
                    <a:pt x="709" y="589"/>
                  </a:cubicBezTo>
                  <a:cubicBezTo>
                    <a:pt x="695" y="591"/>
                    <a:pt x="698" y="594"/>
                    <a:pt x="690" y="595"/>
                  </a:cubicBezTo>
                  <a:cubicBezTo>
                    <a:pt x="686" y="592"/>
                    <a:pt x="687" y="592"/>
                    <a:pt x="685" y="591"/>
                  </a:cubicBezTo>
                  <a:cubicBezTo>
                    <a:pt x="683" y="586"/>
                    <a:pt x="683" y="582"/>
                    <a:pt x="682" y="577"/>
                  </a:cubicBezTo>
                  <a:cubicBezTo>
                    <a:pt x="681" y="576"/>
                    <a:pt x="681" y="576"/>
                    <a:pt x="681" y="576"/>
                  </a:cubicBezTo>
                  <a:cubicBezTo>
                    <a:pt x="678" y="575"/>
                    <a:pt x="678" y="575"/>
                    <a:pt x="678" y="575"/>
                  </a:cubicBezTo>
                  <a:cubicBezTo>
                    <a:pt x="676" y="574"/>
                    <a:pt x="676" y="574"/>
                    <a:pt x="676" y="574"/>
                  </a:cubicBezTo>
                  <a:cubicBezTo>
                    <a:pt x="676" y="572"/>
                    <a:pt x="676" y="573"/>
                    <a:pt x="675" y="571"/>
                  </a:cubicBezTo>
                  <a:cubicBezTo>
                    <a:pt x="675" y="568"/>
                    <a:pt x="675" y="569"/>
                    <a:pt x="676" y="567"/>
                  </a:cubicBezTo>
                  <a:cubicBezTo>
                    <a:pt x="676" y="567"/>
                    <a:pt x="676" y="567"/>
                    <a:pt x="676" y="567"/>
                  </a:cubicBezTo>
                  <a:cubicBezTo>
                    <a:pt x="676" y="567"/>
                    <a:pt x="676" y="567"/>
                    <a:pt x="676" y="567"/>
                  </a:cubicBezTo>
                  <a:cubicBezTo>
                    <a:pt x="675" y="565"/>
                    <a:pt x="675" y="565"/>
                    <a:pt x="675" y="565"/>
                  </a:cubicBezTo>
                  <a:cubicBezTo>
                    <a:pt x="675" y="562"/>
                    <a:pt x="675" y="558"/>
                    <a:pt x="675" y="556"/>
                  </a:cubicBezTo>
                  <a:cubicBezTo>
                    <a:pt x="676" y="556"/>
                    <a:pt x="676" y="556"/>
                    <a:pt x="676" y="556"/>
                  </a:cubicBezTo>
                  <a:cubicBezTo>
                    <a:pt x="678" y="555"/>
                    <a:pt x="678" y="555"/>
                    <a:pt x="678" y="555"/>
                  </a:cubicBezTo>
                  <a:cubicBezTo>
                    <a:pt x="680" y="555"/>
                    <a:pt x="680" y="555"/>
                    <a:pt x="680" y="555"/>
                  </a:cubicBezTo>
                  <a:cubicBezTo>
                    <a:pt x="683" y="558"/>
                    <a:pt x="683" y="558"/>
                    <a:pt x="683" y="558"/>
                  </a:cubicBezTo>
                  <a:cubicBezTo>
                    <a:pt x="686" y="558"/>
                    <a:pt x="686" y="558"/>
                    <a:pt x="686" y="558"/>
                  </a:cubicBezTo>
                  <a:cubicBezTo>
                    <a:pt x="690" y="560"/>
                    <a:pt x="690" y="560"/>
                    <a:pt x="690" y="560"/>
                  </a:cubicBezTo>
                  <a:close/>
                  <a:moveTo>
                    <a:pt x="401" y="588"/>
                  </a:moveTo>
                  <a:cubicBezTo>
                    <a:pt x="400" y="589"/>
                    <a:pt x="400" y="589"/>
                    <a:pt x="400" y="589"/>
                  </a:cubicBezTo>
                  <a:cubicBezTo>
                    <a:pt x="398" y="587"/>
                    <a:pt x="397" y="584"/>
                    <a:pt x="392" y="578"/>
                  </a:cubicBezTo>
                  <a:cubicBezTo>
                    <a:pt x="391" y="575"/>
                    <a:pt x="392" y="576"/>
                    <a:pt x="391" y="574"/>
                  </a:cubicBezTo>
                  <a:cubicBezTo>
                    <a:pt x="386" y="569"/>
                    <a:pt x="386" y="569"/>
                    <a:pt x="382" y="567"/>
                  </a:cubicBezTo>
                  <a:cubicBezTo>
                    <a:pt x="382" y="565"/>
                    <a:pt x="382" y="565"/>
                    <a:pt x="382" y="565"/>
                  </a:cubicBezTo>
                  <a:cubicBezTo>
                    <a:pt x="383" y="563"/>
                    <a:pt x="384" y="560"/>
                    <a:pt x="386" y="558"/>
                  </a:cubicBezTo>
                  <a:cubicBezTo>
                    <a:pt x="390" y="557"/>
                    <a:pt x="397" y="555"/>
                    <a:pt x="400" y="555"/>
                  </a:cubicBezTo>
                  <a:cubicBezTo>
                    <a:pt x="403" y="556"/>
                    <a:pt x="403" y="556"/>
                    <a:pt x="403" y="556"/>
                  </a:cubicBezTo>
                  <a:cubicBezTo>
                    <a:pt x="406" y="560"/>
                    <a:pt x="406" y="560"/>
                    <a:pt x="406" y="560"/>
                  </a:cubicBezTo>
                  <a:cubicBezTo>
                    <a:pt x="407" y="561"/>
                    <a:pt x="407" y="561"/>
                    <a:pt x="407" y="561"/>
                  </a:cubicBezTo>
                  <a:cubicBezTo>
                    <a:pt x="408" y="561"/>
                    <a:pt x="408" y="561"/>
                    <a:pt x="408" y="561"/>
                  </a:cubicBezTo>
                  <a:cubicBezTo>
                    <a:pt x="410" y="566"/>
                    <a:pt x="409" y="574"/>
                    <a:pt x="404" y="582"/>
                  </a:cubicBezTo>
                  <a:cubicBezTo>
                    <a:pt x="404" y="584"/>
                    <a:pt x="404" y="584"/>
                    <a:pt x="404" y="584"/>
                  </a:cubicBezTo>
                  <a:cubicBezTo>
                    <a:pt x="403" y="586"/>
                    <a:pt x="403" y="586"/>
                    <a:pt x="401" y="588"/>
                  </a:cubicBezTo>
                  <a:close/>
                  <a:moveTo>
                    <a:pt x="297" y="601"/>
                  </a:moveTo>
                  <a:cubicBezTo>
                    <a:pt x="298" y="601"/>
                    <a:pt x="298" y="601"/>
                    <a:pt x="298" y="601"/>
                  </a:cubicBezTo>
                  <a:cubicBezTo>
                    <a:pt x="299" y="601"/>
                    <a:pt x="299" y="601"/>
                    <a:pt x="299" y="601"/>
                  </a:cubicBezTo>
                  <a:cubicBezTo>
                    <a:pt x="302" y="599"/>
                    <a:pt x="303" y="599"/>
                    <a:pt x="306" y="598"/>
                  </a:cubicBezTo>
                  <a:cubicBezTo>
                    <a:pt x="307" y="599"/>
                    <a:pt x="307" y="599"/>
                    <a:pt x="307" y="599"/>
                  </a:cubicBezTo>
                  <a:cubicBezTo>
                    <a:pt x="308" y="599"/>
                    <a:pt x="308" y="599"/>
                    <a:pt x="308" y="599"/>
                  </a:cubicBezTo>
                  <a:cubicBezTo>
                    <a:pt x="308" y="597"/>
                    <a:pt x="308" y="597"/>
                    <a:pt x="308" y="597"/>
                  </a:cubicBezTo>
                  <a:cubicBezTo>
                    <a:pt x="309" y="596"/>
                    <a:pt x="309" y="593"/>
                    <a:pt x="309" y="592"/>
                  </a:cubicBezTo>
                  <a:cubicBezTo>
                    <a:pt x="309" y="590"/>
                    <a:pt x="310" y="588"/>
                    <a:pt x="312" y="586"/>
                  </a:cubicBezTo>
                  <a:cubicBezTo>
                    <a:pt x="313" y="586"/>
                    <a:pt x="313" y="586"/>
                    <a:pt x="313" y="586"/>
                  </a:cubicBezTo>
                  <a:cubicBezTo>
                    <a:pt x="317" y="586"/>
                    <a:pt x="317" y="586"/>
                    <a:pt x="317" y="586"/>
                  </a:cubicBezTo>
                  <a:cubicBezTo>
                    <a:pt x="323" y="589"/>
                    <a:pt x="327" y="590"/>
                    <a:pt x="333" y="596"/>
                  </a:cubicBezTo>
                  <a:cubicBezTo>
                    <a:pt x="334" y="598"/>
                    <a:pt x="334" y="598"/>
                    <a:pt x="334" y="598"/>
                  </a:cubicBezTo>
                  <a:cubicBezTo>
                    <a:pt x="332" y="603"/>
                    <a:pt x="333" y="600"/>
                    <a:pt x="330" y="607"/>
                  </a:cubicBezTo>
                  <a:cubicBezTo>
                    <a:pt x="327" y="609"/>
                    <a:pt x="327" y="609"/>
                    <a:pt x="326" y="610"/>
                  </a:cubicBezTo>
                  <a:cubicBezTo>
                    <a:pt x="328" y="610"/>
                    <a:pt x="328" y="610"/>
                    <a:pt x="328" y="610"/>
                  </a:cubicBezTo>
                  <a:cubicBezTo>
                    <a:pt x="329" y="612"/>
                    <a:pt x="329" y="612"/>
                    <a:pt x="329" y="612"/>
                  </a:cubicBezTo>
                  <a:cubicBezTo>
                    <a:pt x="333" y="607"/>
                    <a:pt x="330" y="610"/>
                    <a:pt x="333" y="606"/>
                  </a:cubicBezTo>
                  <a:cubicBezTo>
                    <a:pt x="334" y="606"/>
                    <a:pt x="334" y="606"/>
                    <a:pt x="334" y="606"/>
                  </a:cubicBezTo>
                  <a:cubicBezTo>
                    <a:pt x="334" y="606"/>
                    <a:pt x="334" y="606"/>
                    <a:pt x="334" y="606"/>
                  </a:cubicBezTo>
                  <a:cubicBezTo>
                    <a:pt x="333" y="608"/>
                    <a:pt x="333" y="608"/>
                    <a:pt x="333" y="609"/>
                  </a:cubicBezTo>
                  <a:cubicBezTo>
                    <a:pt x="333" y="609"/>
                    <a:pt x="333" y="609"/>
                    <a:pt x="333" y="609"/>
                  </a:cubicBezTo>
                  <a:cubicBezTo>
                    <a:pt x="334" y="610"/>
                    <a:pt x="334" y="610"/>
                    <a:pt x="334" y="610"/>
                  </a:cubicBezTo>
                  <a:cubicBezTo>
                    <a:pt x="335" y="609"/>
                    <a:pt x="335" y="609"/>
                    <a:pt x="335" y="609"/>
                  </a:cubicBezTo>
                  <a:cubicBezTo>
                    <a:pt x="337" y="606"/>
                    <a:pt x="337" y="608"/>
                    <a:pt x="339" y="603"/>
                  </a:cubicBezTo>
                  <a:cubicBezTo>
                    <a:pt x="342" y="601"/>
                    <a:pt x="342" y="601"/>
                    <a:pt x="342" y="601"/>
                  </a:cubicBezTo>
                  <a:cubicBezTo>
                    <a:pt x="343" y="599"/>
                    <a:pt x="343" y="599"/>
                    <a:pt x="343" y="599"/>
                  </a:cubicBezTo>
                  <a:cubicBezTo>
                    <a:pt x="345" y="598"/>
                    <a:pt x="345" y="598"/>
                    <a:pt x="345" y="598"/>
                  </a:cubicBezTo>
                  <a:cubicBezTo>
                    <a:pt x="345" y="597"/>
                    <a:pt x="345" y="596"/>
                    <a:pt x="346" y="595"/>
                  </a:cubicBezTo>
                  <a:cubicBezTo>
                    <a:pt x="344" y="593"/>
                    <a:pt x="343" y="592"/>
                    <a:pt x="342" y="591"/>
                  </a:cubicBezTo>
                  <a:cubicBezTo>
                    <a:pt x="340" y="587"/>
                    <a:pt x="340" y="587"/>
                    <a:pt x="340" y="587"/>
                  </a:cubicBezTo>
                  <a:cubicBezTo>
                    <a:pt x="340" y="585"/>
                    <a:pt x="340" y="585"/>
                    <a:pt x="340" y="585"/>
                  </a:cubicBezTo>
                  <a:cubicBezTo>
                    <a:pt x="343" y="586"/>
                    <a:pt x="341" y="585"/>
                    <a:pt x="347" y="586"/>
                  </a:cubicBezTo>
                  <a:cubicBezTo>
                    <a:pt x="348" y="586"/>
                    <a:pt x="348" y="586"/>
                    <a:pt x="348" y="586"/>
                  </a:cubicBezTo>
                  <a:cubicBezTo>
                    <a:pt x="352" y="590"/>
                    <a:pt x="352" y="590"/>
                    <a:pt x="352" y="590"/>
                  </a:cubicBezTo>
                  <a:cubicBezTo>
                    <a:pt x="354" y="594"/>
                    <a:pt x="354" y="593"/>
                    <a:pt x="358" y="596"/>
                  </a:cubicBezTo>
                  <a:cubicBezTo>
                    <a:pt x="358" y="597"/>
                    <a:pt x="358" y="597"/>
                    <a:pt x="358" y="597"/>
                  </a:cubicBezTo>
                  <a:cubicBezTo>
                    <a:pt x="359" y="598"/>
                    <a:pt x="359" y="598"/>
                    <a:pt x="359" y="598"/>
                  </a:cubicBezTo>
                  <a:cubicBezTo>
                    <a:pt x="359" y="599"/>
                    <a:pt x="359" y="599"/>
                    <a:pt x="359" y="599"/>
                  </a:cubicBezTo>
                  <a:cubicBezTo>
                    <a:pt x="359" y="599"/>
                    <a:pt x="359" y="599"/>
                    <a:pt x="359" y="601"/>
                  </a:cubicBezTo>
                  <a:cubicBezTo>
                    <a:pt x="360" y="601"/>
                    <a:pt x="360" y="601"/>
                    <a:pt x="360" y="601"/>
                  </a:cubicBezTo>
                  <a:cubicBezTo>
                    <a:pt x="361" y="602"/>
                    <a:pt x="361" y="602"/>
                    <a:pt x="361" y="602"/>
                  </a:cubicBezTo>
                  <a:cubicBezTo>
                    <a:pt x="362" y="602"/>
                    <a:pt x="362" y="602"/>
                    <a:pt x="362" y="602"/>
                  </a:cubicBezTo>
                  <a:cubicBezTo>
                    <a:pt x="364" y="609"/>
                    <a:pt x="367" y="629"/>
                    <a:pt x="368" y="633"/>
                  </a:cubicBezTo>
                  <a:cubicBezTo>
                    <a:pt x="369" y="633"/>
                    <a:pt x="369" y="633"/>
                    <a:pt x="369" y="633"/>
                  </a:cubicBezTo>
                  <a:cubicBezTo>
                    <a:pt x="370" y="634"/>
                    <a:pt x="370" y="634"/>
                    <a:pt x="370" y="634"/>
                  </a:cubicBezTo>
                  <a:cubicBezTo>
                    <a:pt x="371" y="636"/>
                    <a:pt x="371" y="636"/>
                    <a:pt x="371" y="636"/>
                  </a:cubicBezTo>
                  <a:cubicBezTo>
                    <a:pt x="372" y="636"/>
                    <a:pt x="372" y="636"/>
                    <a:pt x="372" y="636"/>
                  </a:cubicBezTo>
                  <a:cubicBezTo>
                    <a:pt x="373" y="636"/>
                    <a:pt x="373" y="636"/>
                    <a:pt x="373" y="636"/>
                  </a:cubicBezTo>
                  <a:cubicBezTo>
                    <a:pt x="373" y="635"/>
                    <a:pt x="373" y="635"/>
                    <a:pt x="374" y="633"/>
                  </a:cubicBezTo>
                  <a:cubicBezTo>
                    <a:pt x="378" y="629"/>
                    <a:pt x="378" y="629"/>
                    <a:pt x="378" y="629"/>
                  </a:cubicBezTo>
                  <a:cubicBezTo>
                    <a:pt x="378" y="629"/>
                    <a:pt x="378" y="629"/>
                    <a:pt x="378" y="629"/>
                  </a:cubicBezTo>
                  <a:cubicBezTo>
                    <a:pt x="377" y="628"/>
                    <a:pt x="377" y="628"/>
                    <a:pt x="377" y="627"/>
                  </a:cubicBezTo>
                  <a:cubicBezTo>
                    <a:pt x="377" y="627"/>
                    <a:pt x="377" y="627"/>
                    <a:pt x="377" y="627"/>
                  </a:cubicBezTo>
                  <a:cubicBezTo>
                    <a:pt x="378" y="627"/>
                    <a:pt x="378" y="627"/>
                    <a:pt x="378" y="627"/>
                  </a:cubicBezTo>
                  <a:cubicBezTo>
                    <a:pt x="374" y="619"/>
                    <a:pt x="373" y="617"/>
                    <a:pt x="372" y="606"/>
                  </a:cubicBezTo>
                  <a:cubicBezTo>
                    <a:pt x="372" y="605"/>
                    <a:pt x="372" y="606"/>
                    <a:pt x="371" y="605"/>
                  </a:cubicBezTo>
                  <a:cubicBezTo>
                    <a:pt x="371" y="604"/>
                    <a:pt x="371" y="604"/>
                    <a:pt x="371" y="604"/>
                  </a:cubicBezTo>
                  <a:cubicBezTo>
                    <a:pt x="371" y="602"/>
                    <a:pt x="367" y="584"/>
                    <a:pt x="368" y="580"/>
                  </a:cubicBezTo>
                  <a:cubicBezTo>
                    <a:pt x="368" y="578"/>
                    <a:pt x="368" y="578"/>
                    <a:pt x="368" y="578"/>
                  </a:cubicBezTo>
                  <a:cubicBezTo>
                    <a:pt x="369" y="578"/>
                    <a:pt x="369" y="578"/>
                    <a:pt x="369" y="578"/>
                  </a:cubicBezTo>
                  <a:cubicBezTo>
                    <a:pt x="370" y="577"/>
                    <a:pt x="370" y="577"/>
                    <a:pt x="370" y="577"/>
                  </a:cubicBezTo>
                  <a:cubicBezTo>
                    <a:pt x="371" y="577"/>
                    <a:pt x="371" y="577"/>
                    <a:pt x="371" y="577"/>
                  </a:cubicBezTo>
                  <a:cubicBezTo>
                    <a:pt x="370" y="576"/>
                    <a:pt x="370" y="576"/>
                    <a:pt x="369" y="574"/>
                  </a:cubicBezTo>
                  <a:cubicBezTo>
                    <a:pt x="369" y="574"/>
                    <a:pt x="369" y="574"/>
                    <a:pt x="369" y="574"/>
                  </a:cubicBezTo>
                  <a:cubicBezTo>
                    <a:pt x="370" y="572"/>
                    <a:pt x="370" y="572"/>
                    <a:pt x="370" y="572"/>
                  </a:cubicBezTo>
                  <a:cubicBezTo>
                    <a:pt x="373" y="573"/>
                    <a:pt x="373" y="573"/>
                    <a:pt x="373" y="573"/>
                  </a:cubicBezTo>
                  <a:cubicBezTo>
                    <a:pt x="376" y="574"/>
                    <a:pt x="375" y="573"/>
                    <a:pt x="380" y="578"/>
                  </a:cubicBezTo>
                  <a:cubicBezTo>
                    <a:pt x="381" y="578"/>
                    <a:pt x="381" y="578"/>
                    <a:pt x="381" y="578"/>
                  </a:cubicBezTo>
                  <a:cubicBezTo>
                    <a:pt x="381" y="576"/>
                    <a:pt x="381" y="576"/>
                    <a:pt x="381" y="576"/>
                  </a:cubicBezTo>
                  <a:cubicBezTo>
                    <a:pt x="382" y="575"/>
                    <a:pt x="382" y="575"/>
                    <a:pt x="382" y="575"/>
                  </a:cubicBezTo>
                  <a:cubicBezTo>
                    <a:pt x="383" y="575"/>
                    <a:pt x="383" y="575"/>
                    <a:pt x="383" y="575"/>
                  </a:cubicBezTo>
                  <a:cubicBezTo>
                    <a:pt x="392" y="581"/>
                    <a:pt x="387" y="579"/>
                    <a:pt x="395" y="585"/>
                  </a:cubicBezTo>
                  <a:cubicBezTo>
                    <a:pt x="397" y="589"/>
                    <a:pt x="397" y="588"/>
                    <a:pt x="399" y="593"/>
                  </a:cubicBezTo>
                  <a:cubicBezTo>
                    <a:pt x="399" y="594"/>
                    <a:pt x="399" y="594"/>
                    <a:pt x="399" y="594"/>
                  </a:cubicBezTo>
                  <a:cubicBezTo>
                    <a:pt x="399" y="595"/>
                    <a:pt x="399" y="595"/>
                    <a:pt x="399" y="595"/>
                  </a:cubicBezTo>
                  <a:cubicBezTo>
                    <a:pt x="405" y="628"/>
                    <a:pt x="407" y="628"/>
                    <a:pt x="411" y="638"/>
                  </a:cubicBezTo>
                  <a:cubicBezTo>
                    <a:pt x="411" y="651"/>
                    <a:pt x="409" y="646"/>
                    <a:pt x="409" y="654"/>
                  </a:cubicBezTo>
                  <a:cubicBezTo>
                    <a:pt x="409" y="656"/>
                    <a:pt x="409" y="656"/>
                    <a:pt x="409" y="656"/>
                  </a:cubicBezTo>
                  <a:cubicBezTo>
                    <a:pt x="413" y="661"/>
                    <a:pt x="413" y="661"/>
                    <a:pt x="413" y="661"/>
                  </a:cubicBezTo>
                  <a:cubicBezTo>
                    <a:pt x="416" y="666"/>
                    <a:pt x="416" y="666"/>
                    <a:pt x="416" y="666"/>
                  </a:cubicBezTo>
                  <a:cubicBezTo>
                    <a:pt x="417" y="668"/>
                    <a:pt x="418" y="669"/>
                    <a:pt x="420" y="671"/>
                  </a:cubicBezTo>
                  <a:cubicBezTo>
                    <a:pt x="424" y="673"/>
                    <a:pt x="423" y="673"/>
                    <a:pt x="425" y="675"/>
                  </a:cubicBezTo>
                  <a:cubicBezTo>
                    <a:pt x="425" y="675"/>
                    <a:pt x="425" y="675"/>
                    <a:pt x="425" y="675"/>
                  </a:cubicBezTo>
                  <a:cubicBezTo>
                    <a:pt x="426" y="675"/>
                    <a:pt x="426" y="675"/>
                    <a:pt x="426" y="675"/>
                  </a:cubicBezTo>
                  <a:cubicBezTo>
                    <a:pt x="426" y="674"/>
                    <a:pt x="426" y="674"/>
                    <a:pt x="426" y="674"/>
                  </a:cubicBezTo>
                  <a:cubicBezTo>
                    <a:pt x="426" y="674"/>
                    <a:pt x="426" y="674"/>
                    <a:pt x="426" y="674"/>
                  </a:cubicBezTo>
                  <a:cubicBezTo>
                    <a:pt x="425" y="671"/>
                    <a:pt x="425" y="671"/>
                    <a:pt x="425" y="671"/>
                  </a:cubicBezTo>
                  <a:cubicBezTo>
                    <a:pt x="425" y="670"/>
                    <a:pt x="425" y="670"/>
                    <a:pt x="425" y="670"/>
                  </a:cubicBezTo>
                  <a:cubicBezTo>
                    <a:pt x="426" y="670"/>
                    <a:pt x="426" y="670"/>
                    <a:pt x="426" y="670"/>
                  </a:cubicBezTo>
                  <a:cubicBezTo>
                    <a:pt x="430" y="675"/>
                    <a:pt x="438" y="682"/>
                    <a:pt x="438" y="683"/>
                  </a:cubicBezTo>
                  <a:cubicBezTo>
                    <a:pt x="441" y="682"/>
                    <a:pt x="441" y="682"/>
                    <a:pt x="441" y="682"/>
                  </a:cubicBezTo>
                  <a:cubicBezTo>
                    <a:pt x="441" y="683"/>
                    <a:pt x="441" y="683"/>
                    <a:pt x="441" y="683"/>
                  </a:cubicBezTo>
                  <a:cubicBezTo>
                    <a:pt x="442" y="683"/>
                    <a:pt x="442" y="683"/>
                    <a:pt x="442" y="683"/>
                  </a:cubicBezTo>
                  <a:cubicBezTo>
                    <a:pt x="442" y="684"/>
                    <a:pt x="442" y="685"/>
                    <a:pt x="442" y="686"/>
                  </a:cubicBezTo>
                  <a:cubicBezTo>
                    <a:pt x="442" y="687"/>
                    <a:pt x="442" y="687"/>
                    <a:pt x="442" y="687"/>
                  </a:cubicBezTo>
                  <a:cubicBezTo>
                    <a:pt x="444" y="687"/>
                    <a:pt x="446" y="687"/>
                    <a:pt x="447" y="687"/>
                  </a:cubicBezTo>
                  <a:cubicBezTo>
                    <a:pt x="448" y="687"/>
                    <a:pt x="448" y="687"/>
                    <a:pt x="448" y="687"/>
                  </a:cubicBezTo>
                  <a:cubicBezTo>
                    <a:pt x="448" y="688"/>
                    <a:pt x="448" y="688"/>
                    <a:pt x="448" y="688"/>
                  </a:cubicBezTo>
                  <a:cubicBezTo>
                    <a:pt x="450" y="694"/>
                    <a:pt x="450" y="697"/>
                    <a:pt x="449" y="701"/>
                  </a:cubicBezTo>
                  <a:cubicBezTo>
                    <a:pt x="449" y="702"/>
                    <a:pt x="449" y="702"/>
                    <a:pt x="449" y="702"/>
                  </a:cubicBezTo>
                  <a:cubicBezTo>
                    <a:pt x="448" y="702"/>
                    <a:pt x="448" y="702"/>
                    <a:pt x="448" y="702"/>
                  </a:cubicBezTo>
                  <a:cubicBezTo>
                    <a:pt x="446" y="702"/>
                    <a:pt x="446" y="702"/>
                    <a:pt x="446" y="702"/>
                  </a:cubicBezTo>
                  <a:cubicBezTo>
                    <a:pt x="445" y="701"/>
                    <a:pt x="445" y="701"/>
                    <a:pt x="445" y="701"/>
                  </a:cubicBezTo>
                  <a:cubicBezTo>
                    <a:pt x="444" y="700"/>
                    <a:pt x="444" y="700"/>
                    <a:pt x="444" y="700"/>
                  </a:cubicBezTo>
                  <a:cubicBezTo>
                    <a:pt x="444" y="697"/>
                    <a:pt x="444" y="697"/>
                    <a:pt x="444" y="697"/>
                  </a:cubicBezTo>
                  <a:cubicBezTo>
                    <a:pt x="443" y="697"/>
                    <a:pt x="443" y="697"/>
                    <a:pt x="443" y="697"/>
                  </a:cubicBezTo>
                  <a:cubicBezTo>
                    <a:pt x="442" y="699"/>
                    <a:pt x="443" y="699"/>
                    <a:pt x="441" y="702"/>
                  </a:cubicBezTo>
                  <a:cubicBezTo>
                    <a:pt x="441" y="701"/>
                    <a:pt x="441" y="701"/>
                    <a:pt x="441" y="701"/>
                  </a:cubicBezTo>
                  <a:cubicBezTo>
                    <a:pt x="437" y="699"/>
                    <a:pt x="438" y="699"/>
                    <a:pt x="435" y="697"/>
                  </a:cubicBezTo>
                  <a:cubicBezTo>
                    <a:pt x="435" y="697"/>
                    <a:pt x="435" y="697"/>
                    <a:pt x="435" y="697"/>
                  </a:cubicBezTo>
                  <a:cubicBezTo>
                    <a:pt x="434" y="698"/>
                    <a:pt x="434" y="698"/>
                    <a:pt x="432" y="700"/>
                  </a:cubicBezTo>
                  <a:cubicBezTo>
                    <a:pt x="431" y="701"/>
                    <a:pt x="431" y="701"/>
                    <a:pt x="431" y="701"/>
                  </a:cubicBezTo>
                  <a:cubicBezTo>
                    <a:pt x="431" y="702"/>
                    <a:pt x="432" y="703"/>
                    <a:pt x="431" y="705"/>
                  </a:cubicBezTo>
                  <a:cubicBezTo>
                    <a:pt x="431" y="706"/>
                    <a:pt x="431" y="706"/>
                    <a:pt x="431" y="706"/>
                  </a:cubicBezTo>
                  <a:cubicBezTo>
                    <a:pt x="431" y="706"/>
                    <a:pt x="431" y="706"/>
                    <a:pt x="431" y="706"/>
                  </a:cubicBezTo>
                  <a:cubicBezTo>
                    <a:pt x="429" y="706"/>
                    <a:pt x="429" y="706"/>
                    <a:pt x="429" y="706"/>
                  </a:cubicBezTo>
                  <a:cubicBezTo>
                    <a:pt x="427" y="706"/>
                    <a:pt x="427" y="706"/>
                    <a:pt x="427" y="706"/>
                  </a:cubicBezTo>
                  <a:cubicBezTo>
                    <a:pt x="425" y="705"/>
                    <a:pt x="423" y="702"/>
                    <a:pt x="422" y="702"/>
                  </a:cubicBezTo>
                  <a:cubicBezTo>
                    <a:pt x="421" y="703"/>
                    <a:pt x="421" y="703"/>
                    <a:pt x="421" y="703"/>
                  </a:cubicBezTo>
                  <a:cubicBezTo>
                    <a:pt x="421" y="703"/>
                    <a:pt x="421" y="703"/>
                    <a:pt x="421" y="703"/>
                  </a:cubicBezTo>
                  <a:cubicBezTo>
                    <a:pt x="422" y="704"/>
                    <a:pt x="422" y="704"/>
                    <a:pt x="422" y="704"/>
                  </a:cubicBezTo>
                  <a:cubicBezTo>
                    <a:pt x="423" y="706"/>
                    <a:pt x="425" y="708"/>
                    <a:pt x="425" y="708"/>
                  </a:cubicBezTo>
                  <a:cubicBezTo>
                    <a:pt x="426" y="708"/>
                    <a:pt x="426" y="708"/>
                    <a:pt x="426" y="708"/>
                  </a:cubicBezTo>
                  <a:cubicBezTo>
                    <a:pt x="427" y="711"/>
                    <a:pt x="425" y="714"/>
                    <a:pt x="425" y="717"/>
                  </a:cubicBezTo>
                  <a:cubicBezTo>
                    <a:pt x="425" y="717"/>
                    <a:pt x="425" y="717"/>
                    <a:pt x="425" y="717"/>
                  </a:cubicBezTo>
                  <a:cubicBezTo>
                    <a:pt x="428" y="713"/>
                    <a:pt x="428" y="713"/>
                    <a:pt x="428" y="713"/>
                  </a:cubicBezTo>
                  <a:cubicBezTo>
                    <a:pt x="429" y="712"/>
                    <a:pt x="428" y="712"/>
                    <a:pt x="431" y="710"/>
                  </a:cubicBezTo>
                  <a:cubicBezTo>
                    <a:pt x="433" y="709"/>
                    <a:pt x="433" y="709"/>
                    <a:pt x="433" y="709"/>
                  </a:cubicBezTo>
                  <a:cubicBezTo>
                    <a:pt x="436" y="708"/>
                    <a:pt x="436" y="708"/>
                    <a:pt x="436" y="708"/>
                  </a:cubicBezTo>
                  <a:cubicBezTo>
                    <a:pt x="437" y="709"/>
                    <a:pt x="437" y="709"/>
                    <a:pt x="437" y="709"/>
                  </a:cubicBezTo>
                  <a:cubicBezTo>
                    <a:pt x="438" y="710"/>
                    <a:pt x="438" y="710"/>
                    <a:pt x="438" y="710"/>
                  </a:cubicBezTo>
                  <a:cubicBezTo>
                    <a:pt x="438" y="711"/>
                    <a:pt x="438" y="711"/>
                    <a:pt x="438" y="711"/>
                  </a:cubicBezTo>
                  <a:cubicBezTo>
                    <a:pt x="437" y="712"/>
                    <a:pt x="437" y="712"/>
                    <a:pt x="437" y="712"/>
                  </a:cubicBezTo>
                  <a:cubicBezTo>
                    <a:pt x="437" y="714"/>
                    <a:pt x="437" y="714"/>
                    <a:pt x="437" y="716"/>
                  </a:cubicBezTo>
                  <a:cubicBezTo>
                    <a:pt x="438" y="716"/>
                    <a:pt x="438" y="716"/>
                    <a:pt x="438" y="716"/>
                  </a:cubicBezTo>
                  <a:cubicBezTo>
                    <a:pt x="439" y="716"/>
                    <a:pt x="439" y="716"/>
                    <a:pt x="439" y="716"/>
                  </a:cubicBezTo>
                  <a:cubicBezTo>
                    <a:pt x="439" y="716"/>
                    <a:pt x="439" y="716"/>
                    <a:pt x="439" y="716"/>
                  </a:cubicBezTo>
                  <a:cubicBezTo>
                    <a:pt x="440" y="717"/>
                    <a:pt x="440" y="717"/>
                    <a:pt x="440" y="717"/>
                  </a:cubicBezTo>
                  <a:cubicBezTo>
                    <a:pt x="440" y="718"/>
                    <a:pt x="440" y="718"/>
                    <a:pt x="440" y="718"/>
                  </a:cubicBezTo>
                  <a:cubicBezTo>
                    <a:pt x="440" y="719"/>
                    <a:pt x="440" y="719"/>
                    <a:pt x="439" y="723"/>
                  </a:cubicBezTo>
                  <a:cubicBezTo>
                    <a:pt x="436" y="726"/>
                    <a:pt x="436" y="724"/>
                    <a:pt x="432" y="727"/>
                  </a:cubicBezTo>
                  <a:cubicBezTo>
                    <a:pt x="429" y="728"/>
                    <a:pt x="429" y="728"/>
                    <a:pt x="429" y="728"/>
                  </a:cubicBezTo>
                  <a:cubicBezTo>
                    <a:pt x="428" y="729"/>
                    <a:pt x="428" y="729"/>
                    <a:pt x="428" y="729"/>
                  </a:cubicBezTo>
                  <a:cubicBezTo>
                    <a:pt x="427" y="729"/>
                    <a:pt x="427" y="729"/>
                    <a:pt x="427" y="729"/>
                  </a:cubicBezTo>
                  <a:cubicBezTo>
                    <a:pt x="424" y="729"/>
                    <a:pt x="425" y="729"/>
                    <a:pt x="421" y="730"/>
                  </a:cubicBezTo>
                  <a:cubicBezTo>
                    <a:pt x="416" y="728"/>
                    <a:pt x="418" y="729"/>
                    <a:pt x="414" y="728"/>
                  </a:cubicBezTo>
                  <a:cubicBezTo>
                    <a:pt x="411" y="726"/>
                    <a:pt x="411" y="726"/>
                    <a:pt x="411" y="726"/>
                  </a:cubicBezTo>
                  <a:cubicBezTo>
                    <a:pt x="410" y="726"/>
                    <a:pt x="410" y="726"/>
                    <a:pt x="410" y="726"/>
                  </a:cubicBezTo>
                  <a:cubicBezTo>
                    <a:pt x="409" y="728"/>
                    <a:pt x="409" y="728"/>
                    <a:pt x="409" y="728"/>
                  </a:cubicBezTo>
                  <a:cubicBezTo>
                    <a:pt x="403" y="726"/>
                    <a:pt x="403" y="726"/>
                    <a:pt x="403" y="726"/>
                  </a:cubicBezTo>
                  <a:cubicBezTo>
                    <a:pt x="402" y="725"/>
                    <a:pt x="402" y="725"/>
                    <a:pt x="402" y="725"/>
                  </a:cubicBezTo>
                  <a:cubicBezTo>
                    <a:pt x="402" y="724"/>
                    <a:pt x="403" y="723"/>
                    <a:pt x="404" y="722"/>
                  </a:cubicBezTo>
                  <a:cubicBezTo>
                    <a:pt x="404" y="722"/>
                    <a:pt x="404" y="722"/>
                    <a:pt x="404" y="722"/>
                  </a:cubicBezTo>
                  <a:cubicBezTo>
                    <a:pt x="404" y="721"/>
                    <a:pt x="404" y="721"/>
                    <a:pt x="404" y="721"/>
                  </a:cubicBezTo>
                  <a:cubicBezTo>
                    <a:pt x="398" y="720"/>
                    <a:pt x="402" y="720"/>
                    <a:pt x="395" y="719"/>
                  </a:cubicBezTo>
                  <a:cubicBezTo>
                    <a:pt x="393" y="719"/>
                    <a:pt x="393" y="719"/>
                    <a:pt x="393" y="719"/>
                  </a:cubicBezTo>
                  <a:cubicBezTo>
                    <a:pt x="391" y="719"/>
                    <a:pt x="391" y="719"/>
                    <a:pt x="391" y="719"/>
                  </a:cubicBezTo>
                  <a:cubicBezTo>
                    <a:pt x="389" y="717"/>
                    <a:pt x="390" y="718"/>
                    <a:pt x="389" y="717"/>
                  </a:cubicBezTo>
                  <a:cubicBezTo>
                    <a:pt x="388" y="714"/>
                    <a:pt x="389" y="714"/>
                    <a:pt x="389" y="712"/>
                  </a:cubicBezTo>
                  <a:cubicBezTo>
                    <a:pt x="388" y="711"/>
                    <a:pt x="388" y="711"/>
                    <a:pt x="388" y="711"/>
                  </a:cubicBezTo>
                  <a:cubicBezTo>
                    <a:pt x="387" y="710"/>
                    <a:pt x="387" y="710"/>
                    <a:pt x="387" y="710"/>
                  </a:cubicBezTo>
                  <a:cubicBezTo>
                    <a:pt x="385" y="710"/>
                    <a:pt x="385" y="710"/>
                    <a:pt x="385" y="710"/>
                  </a:cubicBezTo>
                  <a:cubicBezTo>
                    <a:pt x="384" y="711"/>
                    <a:pt x="384" y="711"/>
                    <a:pt x="384" y="711"/>
                  </a:cubicBezTo>
                  <a:cubicBezTo>
                    <a:pt x="383" y="713"/>
                    <a:pt x="383" y="712"/>
                    <a:pt x="381" y="718"/>
                  </a:cubicBezTo>
                  <a:cubicBezTo>
                    <a:pt x="379" y="720"/>
                    <a:pt x="379" y="721"/>
                    <a:pt x="376" y="724"/>
                  </a:cubicBezTo>
                  <a:cubicBezTo>
                    <a:pt x="371" y="725"/>
                    <a:pt x="373" y="725"/>
                    <a:pt x="366" y="726"/>
                  </a:cubicBezTo>
                  <a:cubicBezTo>
                    <a:pt x="364" y="727"/>
                    <a:pt x="364" y="727"/>
                    <a:pt x="364" y="727"/>
                  </a:cubicBezTo>
                  <a:cubicBezTo>
                    <a:pt x="362" y="730"/>
                    <a:pt x="363" y="729"/>
                    <a:pt x="360" y="731"/>
                  </a:cubicBezTo>
                  <a:cubicBezTo>
                    <a:pt x="347" y="737"/>
                    <a:pt x="349" y="734"/>
                    <a:pt x="338" y="737"/>
                  </a:cubicBezTo>
                  <a:cubicBezTo>
                    <a:pt x="337" y="736"/>
                    <a:pt x="337" y="736"/>
                    <a:pt x="337" y="736"/>
                  </a:cubicBezTo>
                  <a:cubicBezTo>
                    <a:pt x="335" y="736"/>
                    <a:pt x="335" y="736"/>
                    <a:pt x="335" y="736"/>
                  </a:cubicBezTo>
                  <a:cubicBezTo>
                    <a:pt x="333" y="738"/>
                    <a:pt x="333" y="738"/>
                    <a:pt x="333" y="738"/>
                  </a:cubicBezTo>
                  <a:cubicBezTo>
                    <a:pt x="331" y="738"/>
                    <a:pt x="315" y="740"/>
                    <a:pt x="313" y="739"/>
                  </a:cubicBezTo>
                  <a:cubicBezTo>
                    <a:pt x="311" y="738"/>
                    <a:pt x="309" y="735"/>
                    <a:pt x="307" y="729"/>
                  </a:cubicBezTo>
                  <a:cubicBezTo>
                    <a:pt x="307" y="725"/>
                    <a:pt x="308" y="721"/>
                    <a:pt x="306" y="718"/>
                  </a:cubicBezTo>
                  <a:cubicBezTo>
                    <a:pt x="291" y="711"/>
                    <a:pt x="291" y="720"/>
                    <a:pt x="275" y="710"/>
                  </a:cubicBezTo>
                  <a:cubicBezTo>
                    <a:pt x="274" y="710"/>
                    <a:pt x="274" y="710"/>
                    <a:pt x="274" y="710"/>
                  </a:cubicBezTo>
                  <a:cubicBezTo>
                    <a:pt x="270" y="698"/>
                    <a:pt x="268" y="704"/>
                    <a:pt x="267" y="690"/>
                  </a:cubicBezTo>
                  <a:cubicBezTo>
                    <a:pt x="267" y="689"/>
                    <a:pt x="267" y="689"/>
                    <a:pt x="267" y="689"/>
                  </a:cubicBezTo>
                  <a:cubicBezTo>
                    <a:pt x="268" y="688"/>
                    <a:pt x="268" y="688"/>
                    <a:pt x="268" y="688"/>
                  </a:cubicBezTo>
                  <a:cubicBezTo>
                    <a:pt x="277" y="685"/>
                    <a:pt x="291" y="681"/>
                    <a:pt x="301" y="682"/>
                  </a:cubicBezTo>
                  <a:cubicBezTo>
                    <a:pt x="309" y="684"/>
                    <a:pt x="305" y="682"/>
                    <a:pt x="318" y="684"/>
                  </a:cubicBezTo>
                  <a:cubicBezTo>
                    <a:pt x="320" y="684"/>
                    <a:pt x="320" y="684"/>
                    <a:pt x="322" y="683"/>
                  </a:cubicBezTo>
                  <a:cubicBezTo>
                    <a:pt x="323" y="683"/>
                    <a:pt x="323" y="683"/>
                    <a:pt x="323" y="683"/>
                  </a:cubicBezTo>
                  <a:cubicBezTo>
                    <a:pt x="328" y="683"/>
                    <a:pt x="328" y="683"/>
                    <a:pt x="328" y="683"/>
                  </a:cubicBezTo>
                  <a:cubicBezTo>
                    <a:pt x="329" y="682"/>
                    <a:pt x="329" y="682"/>
                    <a:pt x="329" y="682"/>
                  </a:cubicBezTo>
                  <a:cubicBezTo>
                    <a:pt x="329" y="681"/>
                    <a:pt x="329" y="681"/>
                    <a:pt x="329" y="681"/>
                  </a:cubicBezTo>
                  <a:cubicBezTo>
                    <a:pt x="328" y="680"/>
                    <a:pt x="328" y="680"/>
                    <a:pt x="328" y="680"/>
                  </a:cubicBezTo>
                  <a:cubicBezTo>
                    <a:pt x="323" y="676"/>
                    <a:pt x="310" y="669"/>
                    <a:pt x="303" y="668"/>
                  </a:cubicBezTo>
                  <a:cubicBezTo>
                    <a:pt x="300" y="669"/>
                    <a:pt x="300" y="669"/>
                    <a:pt x="300" y="669"/>
                  </a:cubicBezTo>
                  <a:cubicBezTo>
                    <a:pt x="299" y="669"/>
                    <a:pt x="299" y="669"/>
                    <a:pt x="299" y="669"/>
                  </a:cubicBezTo>
                  <a:cubicBezTo>
                    <a:pt x="293" y="671"/>
                    <a:pt x="283" y="673"/>
                    <a:pt x="279" y="672"/>
                  </a:cubicBezTo>
                  <a:cubicBezTo>
                    <a:pt x="278" y="671"/>
                    <a:pt x="278" y="671"/>
                    <a:pt x="278" y="671"/>
                  </a:cubicBezTo>
                  <a:cubicBezTo>
                    <a:pt x="277" y="671"/>
                    <a:pt x="277" y="671"/>
                    <a:pt x="277" y="671"/>
                  </a:cubicBezTo>
                  <a:cubicBezTo>
                    <a:pt x="268" y="672"/>
                    <a:pt x="271" y="672"/>
                    <a:pt x="263" y="671"/>
                  </a:cubicBezTo>
                  <a:cubicBezTo>
                    <a:pt x="255" y="662"/>
                    <a:pt x="255" y="662"/>
                    <a:pt x="255" y="662"/>
                  </a:cubicBezTo>
                  <a:cubicBezTo>
                    <a:pt x="254" y="659"/>
                    <a:pt x="254" y="659"/>
                    <a:pt x="254" y="659"/>
                  </a:cubicBezTo>
                  <a:cubicBezTo>
                    <a:pt x="254" y="658"/>
                    <a:pt x="254" y="658"/>
                    <a:pt x="254" y="658"/>
                  </a:cubicBezTo>
                  <a:cubicBezTo>
                    <a:pt x="259" y="652"/>
                    <a:pt x="274" y="647"/>
                    <a:pt x="278" y="646"/>
                  </a:cubicBezTo>
                  <a:cubicBezTo>
                    <a:pt x="280" y="645"/>
                    <a:pt x="280" y="645"/>
                    <a:pt x="280" y="645"/>
                  </a:cubicBezTo>
                  <a:cubicBezTo>
                    <a:pt x="282" y="645"/>
                    <a:pt x="282" y="645"/>
                    <a:pt x="282" y="645"/>
                  </a:cubicBezTo>
                  <a:cubicBezTo>
                    <a:pt x="281" y="644"/>
                    <a:pt x="281" y="644"/>
                    <a:pt x="281" y="644"/>
                  </a:cubicBezTo>
                  <a:cubicBezTo>
                    <a:pt x="280" y="643"/>
                    <a:pt x="280" y="643"/>
                    <a:pt x="280" y="643"/>
                  </a:cubicBezTo>
                  <a:cubicBezTo>
                    <a:pt x="280" y="642"/>
                    <a:pt x="280" y="642"/>
                    <a:pt x="280" y="642"/>
                  </a:cubicBezTo>
                  <a:cubicBezTo>
                    <a:pt x="281" y="642"/>
                    <a:pt x="281" y="642"/>
                    <a:pt x="281" y="642"/>
                  </a:cubicBezTo>
                  <a:cubicBezTo>
                    <a:pt x="283" y="641"/>
                    <a:pt x="283" y="641"/>
                    <a:pt x="283" y="641"/>
                  </a:cubicBezTo>
                  <a:cubicBezTo>
                    <a:pt x="286" y="642"/>
                    <a:pt x="286" y="642"/>
                    <a:pt x="286" y="642"/>
                  </a:cubicBezTo>
                  <a:cubicBezTo>
                    <a:pt x="288" y="642"/>
                    <a:pt x="288" y="642"/>
                    <a:pt x="288" y="642"/>
                  </a:cubicBezTo>
                  <a:cubicBezTo>
                    <a:pt x="288" y="641"/>
                    <a:pt x="288" y="641"/>
                    <a:pt x="288" y="641"/>
                  </a:cubicBezTo>
                  <a:cubicBezTo>
                    <a:pt x="288" y="640"/>
                    <a:pt x="288" y="640"/>
                    <a:pt x="288" y="640"/>
                  </a:cubicBezTo>
                  <a:cubicBezTo>
                    <a:pt x="285" y="639"/>
                    <a:pt x="285" y="639"/>
                    <a:pt x="285" y="639"/>
                  </a:cubicBezTo>
                  <a:cubicBezTo>
                    <a:pt x="269" y="643"/>
                    <a:pt x="273" y="642"/>
                    <a:pt x="265" y="643"/>
                  </a:cubicBezTo>
                  <a:cubicBezTo>
                    <a:pt x="261" y="644"/>
                    <a:pt x="261" y="644"/>
                    <a:pt x="261" y="644"/>
                  </a:cubicBezTo>
                  <a:cubicBezTo>
                    <a:pt x="259" y="644"/>
                    <a:pt x="259" y="644"/>
                    <a:pt x="259" y="644"/>
                  </a:cubicBezTo>
                  <a:cubicBezTo>
                    <a:pt x="256" y="643"/>
                    <a:pt x="256" y="643"/>
                    <a:pt x="256" y="643"/>
                  </a:cubicBezTo>
                  <a:cubicBezTo>
                    <a:pt x="255" y="642"/>
                    <a:pt x="255" y="642"/>
                    <a:pt x="255" y="642"/>
                  </a:cubicBezTo>
                  <a:cubicBezTo>
                    <a:pt x="255" y="642"/>
                    <a:pt x="255" y="642"/>
                    <a:pt x="255" y="642"/>
                  </a:cubicBezTo>
                  <a:cubicBezTo>
                    <a:pt x="256" y="640"/>
                    <a:pt x="256" y="640"/>
                    <a:pt x="256" y="640"/>
                  </a:cubicBezTo>
                  <a:cubicBezTo>
                    <a:pt x="259" y="638"/>
                    <a:pt x="259" y="638"/>
                    <a:pt x="259" y="638"/>
                  </a:cubicBezTo>
                  <a:cubicBezTo>
                    <a:pt x="261" y="635"/>
                    <a:pt x="261" y="635"/>
                    <a:pt x="261" y="635"/>
                  </a:cubicBezTo>
                  <a:cubicBezTo>
                    <a:pt x="258" y="635"/>
                    <a:pt x="260" y="635"/>
                    <a:pt x="254" y="636"/>
                  </a:cubicBezTo>
                  <a:cubicBezTo>
                    <a:pt x="251" y="635"/>
                    <a:pt x="251" y="635"/>
                    <a:pt x="251" y="635"/>
                  </a:cubicBezTo>
                  <a:cubicBezTo>
                    <a:pt x="248" y="634"/>
                    <a:pt x="248" y="634"/>
                    <a:pt x="248" y="634"/>
                  </a:cubicBezTo>
                  <a:cubicBezTo>
                    <a:pt x="247" y="632"/>
                    <a:pt x="247" y="633"/>
                    <a:pt x="247" y="631"/>
                  </a:cubicBezTo>
                  <a:cubicBezTo>
                    <a:pt x="246" y="623"/>
                    <a:pt x="247" y="623"/>
                    <a:pt x="251" y="617"/>
                  </a:cubicBezTo>
                  <a:cubicBezTo>
                    <a:pt x="254" y="615"/>
                    <a:pt x="254" y="615"/>
                    <a:pt x="254" y="615"/>
                  </a:cubicBezTo>
                  <a:cubicBezTo>
                    <a:pt x="256" y="613"/>
                    <a:pt x="256" y="613"/>
                    <a:pt x="256" y="613"/>
                  </a:cubicBezTo>
                  <a:cubicBezTo>
                    <a:pt x="256" y="612"/>
                    <a:pt x="256" y="612"/>
                    <a:pt x="256" y="612"/>
                  </a:cubicBezTo>
                  <a:cubicBezTo>
                    <a:pt x="254" y="609"/>
                    <a:pt x="254" y="610"/>
                    <a:pt x="253" y="607"/>
                  </a:cubicBezTo>
                  <a:cubicBezTo>
                    <a:pt x="253" y="601"/>
                    <a:pt x="262" y="592"/>
                    <a:pt x="266" y="589"/>
                  </a:cubicBezTo>
                  <a:cubicBezTo>
                    <a:pt x="266" y="589"/>
                    <a:pt x="296" y="571"/>
                    <a:pt x="296" y="571"/>
                  </a:cubicBezTo>
                  <a:cubicBezTo>
                    <a:pt x="299" y="573"/>
                    <a:pt x="299" y="573"/>
                    <a:pt x="299" y="573"/>
                  </a:cubicBezTo>
                  <a:cubicBezTo>
                    <a:pt x="300" y="574"/>
                    <a:pt x="300" y="574"/>
                    <a:pt x="300" y="574"/>
                  </a:cubicBezTo>
                  <a:cubicBezTo>
                    <a:pt x="305" y="585"/>
                    <a:pt x="300" y="595"/>
                    <a:pt x="297" y="600"/>
                  </a:cubicBezTo>
                  <a:cubicBezTo>
                    <a:pt x="297" y="601"/>
                    <a:pt x="297" y="601"/>
                    <a:pt x="297" y="601"/>
                  </a:cubicBezTo>
                  <a:close/>
                  <a:moveTo>
                    <a:pt x="496" y="588"/>
                  </a:moveTo>
                  <a:cubicBezTo>
                    <a:pt x="494" y="588"/>
                    <a:pt x="494" y="588"/>
                    <a:pt x="494" y="588"/>
                  </a:cubicBezTo>
                  <a:cubicBezTo>
                    <a:pt x="493" y="585"/>
                    <a:pt x="493" y="585"/>
                    <a:pt x="493" y="585"/>
                  </a:cubicBezTo>
                  <a:cubicBezTo>
                    <a:pt x="493" y="583"/>
                    <a:pt x="492" y="583"/>
                    <a:pt x="493" y="580"/>
                  </a:cubicBezTo>
                  <a:cubicBezTo>
                    <a:pt x="493" y="579"/>
                    <a:pt x="493" y="579"/>
                    <a:pt x="493" y="579"/>
                  </a:cubicBezTo>
                  <a:cubicBezTo>
                    <a:pt x="495" y="578"/>
                    <a:pt x="495" y="578"/>
                    <a:pt x="495" y="578"/>
                  </a:cubicBezTo>
                  <a:cubicBezTo>
                    <a:pt x="496" y="579"/>
                    <a:pt x="496" y="579"/>
                    <a:pt x="496" y="579"/>
                  </a:cubicBezTo>
                  <a:cubicBezTo>
                    <a:pt x="496" y="580"/>
                    <a:pt x="496" y="580"/>
                    <a:pt x="496" y="580"/>
                  </a:cubicBezTo>
                  <a:cubicBezTo>
                    <a:pt x="497" y="581"/>
                    <a:pt x="497" y="581"/>
                    <a:pt x="497" y="581"/>
                  </a:cubicBezTo>
                  <a:cubicBezTo>
                    <a:pt x="498" y="581"/>
                    <a:pt x="498" y="581"/>
                    <a:pt x="498" y="581"/>
                  </a:cubicBezTo>
                  <a:cubicBezTo>
                    <a:pt x="498" y="583"/>
                    <a:pt x="498" y="583"/>
                    <a:pt x="498" y="583"/>
                  </a:cubicBezTo>
                  <a:cubicBezTo>
                    <a:pt x="498" y="585"/>
                    <a:pt x="498" y="585"/>
                    <a:pt x="497" y="587"/>
                  </a:cubicBezTo>
                  <a:cubicBezTo>
                    <a:pt x="497" y="587"/>
                    <a:pt x="497" y="587"/>
                    <a:pt x="497" y="587"/>
                  </a:cubicBezTo>
                  <a:cubicBezTo>
                    <a:pt x="496" y="588"/>
                    <a:pt x="496" y="588"/>
                    <a:pt x="496" y="588"/>
                  </a:cubicBezTo>
                  <a:close/>
                  <a:moveTo>
                    <a:pt x="744" y="1240"/>
                  </a:moveTo>
                  <a:cubicBezTo>
                    <a:pt x="743" y="1240"/>
                    <a:pt x="743" y="1240"/>
                    <a:pt x="742" y="1240"/>
                  </a:cubicBezTo>
                  <a:cubicBezTo>
                    <a:pt x="738" y="1241"/>
                    <a:pt x="733" y="1246"/>
                    <a:pt x="732" y="1248"/>
                  </a:cubicBezTo>
                  <a:cubicBezTo>
                    <a:pt x="732" y="1248"/>
                    <a:pt x="732" y="1248"/>
                    <a:pt x="732" y="1248"/>
                  </a:cubicBezTo>
                  <a:cubicBezTo>
                    <a:pt x="731" y="1248"/>
                    <a:pt x="731" y="1248"/>
                    <a:pt x="731" y="1248"/>
                  </a:cubicBezTo>
                  <a:cubicBezTo>
                    <a:pt x="730" y="1249"/>
                    <a:pt x="730" y="1249"/>
                    <a:pt x="730" y="1249"/>
                  </a:cubicBezTo>
                  <a:cubicBezTo>
                    <a:pt x="728" y="1250"/>
                    <a:pt x="726" y="1251"/>
                    <a:pt x="725" y="1252"/>
                  </a:cubicBezTo>
                  <a:cubicBezTo>
                    <a:pt x="721" y="1253"/>
                    <a:pt x="723" y="1251"/>
                    <a:pt x="718" y="1255"/>
                  </a:cubicBezTo>
                  <a:cubicBezTo>
                    <a:pt x="718" y="1255"/>
                    <a:pt x="718" y="1255"/>
                    <a:pt x="718" y="1255"/>
                  </a:cubicBezTo>
                  <a:cubicBezTo>
                    <a:pt x="717" y="1254"/>
                    <a:pt x="717" y="1254"/>
                    <a:pt x="717" y="1254"/>
                  </a:cubicBezTo>
                  <a:cubicBezTo>
                    <a:pt x="718" y="1254"/>
                    <a:pt x="718" y="1254"/>
                    <a:pt x="718" y="1254"/>
                  </a:cubicBezTo>
                  <a:cubicBezTo>
                    <a:pt x="718" y="1254"/>
                    <a:pt x="718" y="1254"/>
                    <a:pt x="718" y="1254"/>
                  </a:cubicBezTo>
                  <a:cubicBezTo>
                    <a:pt x="719" y="1253"/>
                    <a:pt x="719" y="1253"/>
                    <a:pt x="719" y="1253"/>
                  </a:cubicBezTo>
                  <a:cubicBezTo>
                    <a:pt x="719" y="1253"/>
                    <a:pt x="719" y="1253"/>
                    <a:pt x="719" y="1253"/>
                  </a:cubicBezTo>
                  <a:cubicBezTo>
                    <a:pt x="719" y="1253"/>
                    <a:pt x="719" y="1253"/>
                    <a:pt x="719" y="1253"/>
                  </a:cubicBezTo>
                  <a:cubicBezTo>
                    <a:pt x="718" y="1253"/>
                    <a:pt x="718" y="1253"/>
                    <a:pt x="718" y="1253"/>
                  </a:cubicBezTo>
                  <a:cubicBezTo>
                    <a:pt x="718" y="1253"/>
                    <a:pt x="718" y="1253"/>
                    <a:pt x="718" y="1253"/>
                  </a:cubicBezTo>
                  <a:cubicBezTo>
                    <a:pt x="718" y="1253"/>
                    <a:pt x="718" y="1253"/>
                    <a:pt x="718" y="1253"/>
                  </a:cubicBezTo>
                  <a:cubicBezTo>
                    <a:pt x="718" y="1252"/>
                    <a:pt x="718" y="1252"/>
                    <a:pt x="718" y="1252"/>
                  </a:cubicBezTo>
                  <a:cubicBezTo>
                    <a:pt x="716" y="1253"/>
                    <a:pt x="717" y="1253"/>
                    <a:pt x="716" y="1253"/>
                  </a:cubicBezTo>
                  <a:cubicBezTo>
                    <a:pt x="716" y="1253"/>
                    <a:pt x="716" y="1253"/>
                    <a:pt x="716" y="1253"/>
                  </a:cubicBezTo>
                  <a:cubicBezTo>
                    <a:pt x="715" y="1253"/>
                    <a:pt x="715" y="1253"/>
                    <a:pt x="715" y="1253"/>
                  </a:cubicBezTo>
                  <a:cubicBezTo>
                    <a:pt x="715" y="1253"/>
                    <a:pt x="715" y="1253"/>
                    <a:pt x="715" y="1253"/>
                  </a:cubicBezTo>
                  <a:cubicBezTo>
                    <a:pt x="715" y="1253"/>
                    <a:pt x="715" y="1253"/>
                    <a:pt x="715" y="1253"/>
                  </a:cubicBezTo>
                  <a:cubicBezTo>
                    <a:pt x="714" y="1253"/>
                    <a:pt x="714" y="1253"/>
                    <a:pt x="712" y="1254"/>
                  </a:cubicBezTo>
                  <a:cubicBezTo>
                    <a:pt x="712" y="1254"/>
                    <a:pt x="712" y="1254"/>
                    <a:pt x="712" y="1254"/>
                  </a:cubicBezTo>
                  <a:cubicBezTo>
                    <a:pt x="712" y="1254"/>
                    <a:pt x="712" y="1254"/>
                    <a:pt x="712" y="1254"/>
                  </a:cubicBezTo>
                  <a:cubicBezTo>
                    <a:pt x="713" y="1254"/>
                    <a:pt x="713" y="1254"/>
                    <a:pt x="714" y="1253"/>
                  </a:cubicBezTo>
                  <a:cubicBezTo>
                    <a:pt x="715" y="1253"/>
                    <a:pt x="715" y="1253"/>
                    <a:pt x="715" y="1253"/>
                  </a:cubicBezTo>
                  <a:cubicBezTo>
                    <a:pt x="714" y="1254"/>
                    <a:pt x="714" y="1254"/>
                    <a:pt x="714" y="1254"/>
                  </a:cubicBezTo>
                  <a:cubicBezTo>
                    <a:pt x="714" y="1254"/>
                    <a:pt x="714" y="1254"/>
                    <a:pt x="714"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7" y="1253"/>
                    <a:pt x="717" y="1253"/>
                    <a:pt x="717" y="1253"/>
                  </a:cubicBezTo>
                  <a:cubicBezTo>
                    <a:pt x="717" y="1253"/>
                    <a:pt x="717" y="1253"/>
                    <a:pt x="717" y="1253"/>
                  </a:cubicBezTo>
                  <a:cubicBezTo>
                    <a:pt x="717" y="1254"/>
                    <a:pt x="717" y="1254"/>
                    <a:pt x="717" y="1254"/>
                  </a:cubicBezTo>
                  <a:cubicBezTo>
                    <a:pt x="717" y="1255"/>
                    <a:pt x="717" y="1255"/>
                    <a:pt x="717" y="1255"/>
                  </a:cubicBezTo>
                  <a:cubicBezTo>
                    <a:pt x="718" y="1255"/>
                    <a:pt x="718" y="1255"/>
                    <a:pt x="718" y="1255"/>
                  </a:cubicBezTo>
                  <a:cubicBezTo>
                    <a:pt x="719" y="1255"/>
                    <a:pt x="718" y="1255"/>
                    <a:pt x="719" y="1254"/>
                  </a:cubicBezTo>
                  <a:cubicBezTo>
                    <a:pt x="720" y="1254"/>
                    <a:pt x="720" y="1254"/>
                    <a:pt x="720" y="1254"/>
                  </a:cubicBezTo>
                  <a:cubicBezTo>
                    <a:pt x="719" y="1255"/>
                    <a:pt x="719" y="1255"/>
                    <a:pt x="719" y="1255"/>
                  </a:cubicBezTo>
                  <a:cubicBezTo>
                    <a:pt x="719" y="1255"/>
                    <a:pt x="719" y="1255"/>
                    <a:pt x="718" y="1256"/>
                  </a:cubicBezTo>
                  <a:cubicBezTo>
                    <a:pt x="718" y="1256"/>
                    <a:pt x="718" y="1256"/>
                    <a:pt x="718" y="1256"/>
                  </a:cubicBezTo>
                  <a:cubicBezTo>
                    <a:pt x="718" y="1257"/>
                    <a:pt x="718" y="1257"/>
                    <a:pt x="718" y="1257"/>
                  </a:cubicBezTo>
                  <a:cubicBezTo>
                    <a:pt x="718" y="1256"/>
                    <a:pt x="718" y="1256"/>
                    <a:pt x="718" y="1256"/>
                  </a:cubicBezTo>
                  <a:cubicBezTo>
                    <a:pt x="719" y="1256"/>
                    <a:pt x="719" y="1256"/>
                    <a:pt x="720" y="1256"/>
                  </a:cubicBezTo>
                  <a:cubicBezTo>
                    <a:pt x="720" y="1257"/>
                    <a:pt x="720" y="1257"/>
                    <a:pt x="720" y="1257"/>
                  </a:cubicBezTo>
                  <a:cubicBezTo>
                    <a:pt x="717" y="1257"/>
                    <a:pt x="719" y="1257"/>
                    <a:pt x="716" y="1258"/>
                  </a:cubicBezTo>
                  <a:cubicBezTo>
                    <a:pt x="716" y="1258"/>
                    <a:pt x="716" y="1258"/>
                    <a:pt x="716" y="1258"/>
                  </a:cubicBezTo>
                  <a:cubicBezTo>
                    <a:pt x="716" y="1257"/>
                    <a:pt x="716" y="1257"/>
                    <a:pt x="716" y="1257"/>
                  </a:cubicBezTo>
                  <a:cubicBezTo>
                    <a:pt x="716" y="1257"/>
                    <a:pt x="716" y="1257"/>
                    <a:pt x="716" y="1257"/>
                  </a:cubicBezTo>
                  <a:cubicBezTo>
                    <a:pt x="716" y="1256"/>
                    <a:pt x="716" y="1256"/>
                    <a:pt x="716" y="1256"/>
                  </a:cubicBezTo>
                  <a:cubicBezTo>
                    <a:pt x="715" y="1257"/>
                    <a:pt x="715" y="1257"/>
                    <a:pt x="715" y="1257"/>
                  </a:cubicBezTo>
                  <a:cubicBezTo>
                    <a:pt x="715" y="1257"/>
                    <a:pt x="715" y="1257"/>
                    <a:pt x="715" y="1257"/>
                  </a:cubicBezTo>
                  <a:cubicBezTo>
                    <a:pt x="715" y="1257"/>
                    <a:pt x="715" y="1257"/>
                    <a:pt x="715" y="1257"/>
                  </a:cubicBezTo>
                  <a:cubicBezTo>
                    <a:pt x="715" y="1256"/>
                    <a:pt x="715" y="1256"/>
                    <a:pt x="715" y="1256"/>
                  </a:cubicBezTo>
                  <a:cubicBezTo>
                    <a:pt x="715" y="1256"/>
                    <a:pt x="715" y="1256"/>
                    <a:pt x="715" y="1256"/>
                  </a:cubicBezTo>
                  <a:cubicBezTo>
                    <a:pt x="715" y="1256"/>
                    <a:pt x="715" y="1256"/>
                    <a:pt x="715" y="1256"/>
                  </a:cubicBezTo>
                  <a:cubicBezTo>
                    <a:pt x="715" y="1256"/>
                    <a:pt x="715" y="1256"/>
                    <a:pt x="715" y="1256"/>
                  </a:cubicBezTo>
                  <a:cubicBezTo>
                    <a:pt x="713" y="1256"/>
                    <a:pt x="713" y="1256"/>
                    <a:pt x="713" y="1256"/>
                  </a:cubicBezTo>
                  <a:cubicBezTo>
                    <a:pt x="713" y="1256"/>
                    <a:pt x="713" y="1256"/>
                    <a:pt x="713" y="1256"/>
                  </a:cubicBezTo>
                  <a:cubicBezTo>
                    <a:pt x="712" y="1256"/>
                    <a:pt x="712" y="1256"/>
                    <a:pt x="712" y="1256"/>
                  </a:cubicBezTo>
                  <a:cubicBezTo>
                    <a:pt x="712" y="1256"/>
                    <a:pt x="712" y="1256"/>
                    <a:pt x="712" y="1256"/>
                  </a:cubicBezTo>
                  <a:cubicBezTo>
                    <a:pt x="712" y="1255"/>
                    <a:pt x="712" y="1255"/>
                    <a:pt x="712" y="1255"/>
                  </a:cubicBezTo>
                  <a:cubicBezTo>
                    <a:pt x="712" y="1255"/>
                    <a:pt x="712" y="1255"/>
                    <a:pt x="712" y="1255"/>
                  </a:cubicBezTo>
                  <a:cubicBezTo>
                    <a:pt x="712" y="1255"/>
                    <a:pt x="712" y="1255"/>
                    <a:pt x="712" y="1255"/>
                  </a:cubicBezTo>
                  <a:cubicBezTo>
                    <a:pt x="711" y="1255"/>
                    <a:pt x="711" y="1255"/>
                    <a:pt x="711" y="1255"/>
                  </a:cubicBezTo>
                  <a:cubicBezTo>
                    <a:pt x="710" y="1255"/>
                    <a:pt x="710" y="1255"/>
                    <a:pt x="710" y="1255"/>
                  </a:cubicBezTo>
                  <a:cubicBezTo>
                    <a:pt x="710" y="1256"/>
                    <a:pt x="710" y="1256"/>
                    <a:pt x="710" y="1256"/>
                  </a:cubicBezTo>
                  <a:cubicBezTo>
                    <a:pt x="709" y="1256"/>
                    <a:pt x="709" y="1256"/>
                    <a:pt x="709" y="1256"/>
                  </a:cubicBezTo>
                  <a:cubicBezTo>
                    <a:pt x="709" y="1256"/>
                    <a:pt x="701" y="1257"/>
                    <a:pt x="701" y="1257"/>
                  </a:cubicBezTo>
                  <a:cubicBezTo>
                    <a:pt x="700" y="1257"/>
                    <a:pt x="700" y="1257"/>
                    <a:pt x="700" y="1257"/>
                  </a:cubicBezTo>
                  <a:cubicBezTo>
                    <a:pt x="693" y="1258"/>
                    <a:pt x="695" y="1258"/>
                    <a:pt x="691" y="1261"/>
                  </a:cubicBezTo>
                  <a:cubicBezTo>
                    <a:pt x="691" y="1261"/>
                    <a:pt x="691" y="1261"/>
                    <a:pt x="691" y="1261"/>
                  </a:cubicBezTo>
                  <a:cubicBezTo>
                    <a:pt x="690" y="1261"/>
                    <a:pt x="690" y="1261"/>
                    <a:pt x="690" y="1261"/>
                  </a:cubicBezTo>
                  <a:cubicBezTo>
                    <a:pt x="690" y="1262"/>
                    <a:pt x="690" y="1262"/>
                    <a:pt x="690" y="1262"/>
                  </a:cubicBezTo>
                  <a:cubicBezTo>
                    <a:pt x="689" y="1262"/>
                    <a:pt x="689" y="1262"/>
                    <a:pt x="689" y="1262"/>
                  </a:cubicBezTo>
                  <a:cubicBezTo>
                    <a:pt x="689" y="1263"/>
                    <a:pt x="689" y="1263"/>
                    <a:pt x="689" y="1263"/>
                  </a:cubicBezTo>
                  <a:cubicBezTo>
                    <a:pt x="689" y="1264"/>
                    <a:pt x="688" y="1265"/>
                    <a:pt x="687" y="1266"/>
                  </a:cubicBezTo>
                  <a:cubicBezTo>
                    <a:pt x="687" y="1266"/>
                    <a:pt x="687" y="1266"/>
                    <a:pt x="687" y="1266"/>
                  </a:cubicBezTo>
                  <a:cubicBezTo>
                    <a:pt x="688" y="1267"/>
                    <a:pt x="688" y="1267"/>
                    <a:pt x="688" y="1267"/>
                  </a:cubicBezTo>
                  <a:cubicBezTo>
                    <a:pt x="689" y="1268"/>
                    <a:pt x="688" y="1267"/>
                    <a:pt x="690" y="1268"/>
                  </a:cubicBezTo>
                  <a:cubicBezTo>
                    <a:pt x="691" y="1268"/>
                    <a:pt x="691" y="1268"/>
                    <a:pt x="692" y="1268"/>
                  </a:cubicBezTo>
                  <a:cubicBezTo>
                    <a:pt x="692" y="1268"/>
                    <a:pt x="694" y="1267"/>
                    <a:pt x="695" y="1267"/>
                  </a:cubicBezTo>
                  <a:cubicBezTo>
                    <a:pt x="695" y="1267"/>
                    <a:pt x="695" y="1267"/>
                    <a:pt x="695" y="1267"/>
                  </a:cubicBezTo>
                  <a:cubicBezTo>
                    <a:pt x="695" y="1269"/>
                    <a:pt x="695" y="1269"/>
                    <a:pt x="695" y="1269"/>
                  </a:cubicBezTo>
                  <a:cubicBezTo>
                    <a:pt x="695" y="1270"/>
                    <a:pt x="695" y="1270"/>
                    <a:pt x="695" y="1270"/>
                  </a:cubicBezTo>
                  <a:cubicBezTo>
                    <a:pt x="695" y="1270"/>
                    <a:pt x="695" y="1270"/>
                    <a:pt x="695" y="1270"/>
                  </a:cubicBezTo>
                  <a:cubicBezTo>
                    <a:pt x="695" y="1270"/>
                    <a:pt x="695" y="1270"/>
                    <a:pt x="695" y="1270"/>
                  </a:cubicBezTo>
                  <a:cubicBezTo>
                    <a:pt x="695" y="1271"/>
                    <a:pt x="695" y="1271"/>
                    <a:pt x="695" y="1271"/>
                  </a:cubicBezTo>
                  <a:cubicBezTo>
                    <a:pt x="696" y="1271"/>
                    <a:pt x="696" y="1271"/>
                    <a:pt x="696" y="1271"/>
                  </a:cubicBezTo>
                  <a:cubicBezTo>
                    <a:pt x="696" y="1272"/>
                    <a:pt x="696" y="1272"/>
                    <a:pt x="696" y="1272"/>
                  </a:cubicBezTo>
                  <a:cubicBezTo>
                    <a:pt x="697" y="1272"/>
                    <a:pt x="697" y="1272"/>
                    <a:pt x="697" y="1272"/>
                  </a:cubicBezTo>
                  <a:cubicBezTo>
                    <a:pt x="696" y="1273"/>
                    <a:pt x="696" y="1273"/>
                    <a:pt x="696" y="1273"/>
                  </a:cubicBezTo>
                  <a:cubicBezTo>
                    <a:pt x="695" y="1273"/>
                    <a:pt x="695" y="1273"/>
                    <a:pt x="695" y="1273"/>
                  </a:cubicBezTo>
                  <a:cubicBezTo>
                    <a:pt x="694" y="1273"/>
                    <a:pt x="694" y="1273"/>
                    <a:pt x="694" y="1273"/>
                  </a:cubicBezTo>
                  <a:cubicBezTo>
                    <a:pt x="692" y="1272"/>
                    <a:pt x="691" y="1273"/>
                    <a:pt x="688" y="1273"/>
                  </a:cubicBezTo>
                  <a:cubicBezTo>
                    <a:pt x="688" y="1273"/>
                    <a:pt x="688" y="1273"/>
                    <a:pt x="688" y="1273"/>
                  </a:cubicBezTo>
                  <a:cubicBezTo>
                    <a:pt x="688" y="1273"/>
                    <a:pt x="683" y="1274"/>
                    <a:pt x="682" y="1275"/>
                  </a:cubicBezTo>
                  <a:cubicBezTo>
                    <a:pt x="680" y="1276"/>
                    <a:pt x="682" y="1275"/>
                    <a:pt x="680" y="1276"/>
                  </a:cubicBezTo>
                  <a:cubicBezTo>
                    <a:pt x="680" y="1276"/>
                    <a:pt x="680" y="1276"/>
                    <a:pt x="680" y="1276"/>
                  </a:cubicBezTo>
                  <a:cubicBezTo>
                    <a:pt x="679" y="1277"/>
                    <a:pt x="679" y="1277"/>
                    <a:pt x="679" y="1277"/>
                  </a:cubicBezTo>
                  <a:cubicBezTo>
                    <a:pt x="679" y="1277"/>
                    <a:pt x="679" y="1277"/>
                    <a:pt x="679" y="1277"/>
                  </a:cubicBezTo>
                  <a:cubicBezTo>
                    <a:pt x="680" y="1277"/>
                    <a:pt x="680" y="1277"/>
                    <a:pt x="680" y="1277"/>
                  </a:cubicBezTo>
                  <a:cubicBezTo>
                    <a:pt x="681" y="1277"/>
                    <a:pt x="682" y="1277"/>
                    <a:pt x="683" y="1278"/>
                  </a:cubicBezTo>
                  <a:cubicBezTo>
                    <a:pt x="684" y="1278"/>
                    <a:pt x="684" y="1278"/>
                    <a:pt x="684" y="1278"/>
                  </a:cubicBezTo>
                  <a:cubicBezTo>
                    <a:pt x="683" y="1278"/>
                    <a:pt x="683" y="1278"/>
                    <a:pt x="683" y="1278"/>
                  </a:cubicBezTo>
                  <a:cubicBezTo>
                    <a:pt x="682" y="1278"/>
                    <a:pt x="680" y="1278"/>
                    <a:pt x="679" y="1278"/>
                  </a:cubicBezTo>
                  <a:cubicBezTo>
                    <a:pt x="675" y="1277"/>
                    <a:pt x="674" y="1276"/>
                    <a:pt x="669" y="1277"/>
                  </a:cubicBezTo>
                  <a:cubicBezTo>
                    <a:pt x="666" y="1278"/>
                    <a:pt x="665" y="1280"/>
                    <a:pt x="664" y="1281"/>
                  </a:cubicBezTo>
                  <a:cubicBezTo>
                    <a:pt x="664" y="1282"/>
                    <a:pt x="664" y="1282"/>
                    <a:pt x="664" y="1282"/>
                  </a:cubicBezTo>
                  <a:cubicBezTo>
                    <a:pt x="663" y="1282"/>
                    <a:pt x="663" y="1282"/>
                    <a:pt x="663" y="1282"/>
                  </a:cubicBezTo>
                  <a:cubicBezTo>
                    <a:pt x="663" y="1282"/>
                    <a:pt x="663" y="1282"/>
                    <a:pt x="663" y="1282"/>
                  </a:cubicBezTo>
                  <a:cubicBezTo>
                    <a:pt x="664" y="1282"/>
                    <a:pt x="664" y="1282"/>
                    <a:pt x="664" y="1282"/>
                  </a:cubicBezTo>
                  <a:cubicBezTo>
                    <a:pt x="663" y="1282"/>
                    <a:pt x="663" y="1282"/>
                    <a:pt x="663" y="1282"/>
                  </a:cubicBezTo>
                  <a:cubicBezTo>
                    <a:pt x="663" y="1282"/>
                    <a:pt x="663" y="1282"/>
                    <a:pt x="663" y="1282"/>
                  </a:cubicBezTo>
                  <a:cubicBezTo>
                    <a:pt x="663" y="1282"/>
                    <a:pt x="663" y="1282"/>
                    <a:pt x="663" y="1282"/>
                  </a:cubicBezTo>
                  <a:cubicBezTo>
                    <a:pt x="660" y="1283"/>
                    <a:pt x="658" y="1284"/>
                    <a:pt x="657" y="1285"/>
                  </a:cubicBezTo>
                  <a:cubicBezTo>
                    <a:pt x="657" y="1286"/>
                    <a:pt x="657" y="1286"/>
                    <a:pt x="657" y="1286"/>
                  </a:cubicBezTo>
                  <a:cubicBezTo>
                    <a:pt x="656" y="1287"/>
                    <a:pt x="656" y="1287"/>
                    <a:pt x="656" y="1287"/>
                  </a:cubicBezTo>
                  <a:cubicBezTo>
                    <a:pt x="656" y="1287"/>
                    <a:pt x="656" y="1287"/>
                    <a:pt x="656" y="1287"/>
                  </a:cubicBezTo>
                  <a:cubicBezTo>
                    <a:pt x="656" y="1286"/>
                    <a:pt x="656" y="1286"/>
                    <a:pt x="656" y="1286"/>
                  </a:cubicBezTo>
                  <a:cubicBezTo>
                    <a:pt x="655" y="1286"/>
                    <a:pt x="655" y="1286"/>
                    <a:pt x="655" y="1286"/>
                  </a:cubicBezTo>
                  <a:cubicBezTo>
                    <a:pt x="655" y="1286"/>
                    <a:pt x="655" y="1286"/>
                    <a:pt x="655" y="1286"/>
                  </a:cubicBezTo>
                  <a:cubicBezTo>
                    <a:pt x="654" y="1286"/>
                    <a:pt x="654" y="1286"/>
                    <a:pt x="654" y="1286"/>
                  </a:cubicBezTo>
                  <a:cubicBezTo>
                    <a:pt x="653" y="1286"/>
                    <a:pt x="653" y="1286"/>
                    <a:pt x="653" y="1286"/>
                  </a:cubicBezTo>
                  <a:cubicBezTo>
                    <a:pt x="652" y="1286"/>
                    <a:pt x="652" y="1286"/>
                    <a:pt x="652" y="1286"/>
                  </a:cubicBezTo>
                  <a:cubicBezTo>
                    <a:pt x="651" y="1286"/>
                    <a:pt x="650" y="1286"/>
                    <a:pt x="650" y="1285"/>
                  </a:cubicBezTo>
                  <a:cubicBezTo>
                    <a:pt x="649" y="1284"/>
                    <a:pt x="650" y="1283"/>
                    <a:pt x="650" y="1282"/>
                  </a:cubicBezTo>
                  <a:cubicBezTo>
                    <a:pt x="650" y="1282"/>
                    <a:pt x="650" y="1282"/>
                    <a:pt x="650" y="1282"/>
                  </a:cubicBezTo>
                  <a:cubicBezTo>
                    <a:pt x="650" y="1282"/>
                    <a:pt x="650" y="1282"/>
                    <a:pt x="650" y="1282"/>
                  </a:cubicBezTo>
                  <a:cubicBezTo>
                    <a:pt x="651" y="1281"/>
                    <a:pt x="651" y="1281"/>
                    <a:pt x="652" y="1280"/>
                  </a:cubicBezTo>
                  <a:cubicBezTo>
                    <a:pt x="654" y="1278"/>
                    <a:pt x="653" y="1279"/>
                    <a:pt x="656" y="1277"/>
                  </a:cubicBezTo>
                  <a:cubicBezTo>
                    <a:pt x="657" y="1275"/>
                    <a:pt x="656" y="1276"/>
                    <a:pt x="657" y="1271"/>
                  </a:cubicBezTo>
                  <a:cubicBezTo>
                    <a:pt x="660" y="1270"/>
                    <a:pt x="660" y="1270"/>
                    <a:pt x="661" y="1269"/>
                  </a:cubicBezTo>
                  <a:cubicBezTo>
                    <a:pt x="662" y="1268"/>
                    <a:pt x="662" y="1268"/>
                    <a:pt x="662" y="1268"/>
                  </a:cubicBezTo>
                  <a:cubicBezTo>
                    <a:pt x="664" y="1267"/>
                    <a:pt x="664" y="1267"/>
                    <a:pt x="664" y="1266"/>
                  </a:cubicBezTo>
                  <a:cubicBezTo>
                    <a:pt x="666" y="1264"/>
                    <a:pt x="665" y="1257"/>
                    <a:pt x="665" y="1255"/>
                  </a:cubicBezTo>
                  <a:cubicBezTo>
                    <a:pt x="665" y="1254"/>
                    <a:pt x="665" y="1254"/>
                    <a:pt x="665" y="1254"/>
                  </a:cubicBezTo>
                  <a:cubicBezTo>
                    <a:pt x="667" y="1251"/>
                    <a:pt x="666" y="1252"/>
                    <a:pt x="667" y="1250"/>
                  </a:cubicBezTo>
                  <a:cubicBezTo>
                    <a:pt x="668" y="1249"/>
                    <a:pt x="667" y="1250"/>
                    <a:pt x="668" y="1249"/>
                  </a:cubicBezTo>
                  <a:cubicBezTo>
                    <a:pt x="668" y="1249"/>
                    <a:pt x="668" y="1249"/>
                    <a:pt x="668" y="1249"/>
                  </a:cubicBezTo>
                  <a:cubicBezTo>
                    <a:pt x="669" y="1248"/>
                    <a:pt x="669" y="1248"/>
                    <a:pt x="669" y="1248"/>
                  </a:cubicBezTo>
                  <a:cubicBezTo>
                    <a:pt x="669" y="1247"/>
                    <a:pt x="669" y="1247"/>
                    <a:pt x="670" y="1246"/>
                  </a:cubicBezTo>
                  <a:cubicBezTo>
                    <a:pt x="670" y="1246"/>
                    <a:pt x="670" y="1246"/>
                    <a:pt x="670" y="1246"/>
                  </a:cubicBezTo>
                  <a:cubicBezTo>
                    <a:pt x="670" y="1244"/>
                    <a:pt x="670" y="1245"/>
                    <a:pt x="670" y="1243"/>
                  </a:cubicBezTo>
                  <a:cubicBezTo>
                    <a:pt x="670" y="1243"/>
                    <a:pt x="670" y="1243"/>
                    <a:pt x="670" y="1243"/>
                  </a:cubicBezTo>
                  <a:cubicBezTo>
                    <a:pt x="669" y="1242"/>
                    <a:pt x="669" y="1242"/>
                    <a:pt x="669" y="1242"/>
                  </a:cubicBezTo>
                  <a:cubicBezTo>
                    <a:pt x="669" y="1241"/>
                    <a:pt x="669" y="1241"/>
                    <a:pt x="669" y="1241"/>
                  </a:cubicBezTo>
                  <a:cubicBezTo>
                    <a:pt x="669" y="1240"/>
                    <a:pt x="669" y="1240"/>
                    <a:pt x="669" y="1240"/>
                  </a:cubicBezTo>
                  <a:cubicBezTo>
                    <a:pt x="669" y="1240"/>
                    <a:pt x="669" y="1240"/>
                    <a:pt x="669" y="1240"/>
                  </a:cubicBezTo>
                  <a:cubicBezTo>
                    <a:pt x="669" y="1240"/>
                    <a:pt x="669" y="1240"/>
                    <a:pt x="669" y="1240"/>
                  </a:cubicBezTo>
                  <a:cubicBezTo>
                    <a:pt x="668" y="1240"/>
                    <a:pt x="668" y="1240"/>
                    <a:pt x="668" y="1240"/>
                  </a:cubicBezTo>
                  <a:cubicBezTo>
                    <a:pt x="668" y="1238"/>
                    <a:pt x="668" y="1239"/>
                    <a:pt x="667" y="1238"/>
                  </a:cubicBezTo>
                  <a:cubicBezTo>
                    <a:pt x="667" y="1238"/>
                    <a:pt x="667" y="1238"/>
                    <a:pt x="667" y="1238"/>
                  </a:cubicBezTo>
                  <a:cubicBezTo>
                    <a:pt x="667" y="1237"/>
                    <a:pt x="667" y="1237"/>
                    <a:pt x="667" y="1237"/>
                  </a:cubicBezTo>
                  <a:cubicBezTo>
                    <a:pt x="666" y="1237"/>
                    <a:pt x="666" y="1237"/>
                    <a:pt x="666" y="1237"/>
                  </a:cubicBezTo>
                  <a:cubicBezTo>
                    <a:pt x="666" y="1237"/>
                    <a:pt x="666" y="1237"/>
                    <a:pt x="666" y="1237"/>
                  </a:cubicBezTo>
                  <a:cubicBezTo>
                    <a:pt x="665" y="1236"/>
                    <a:pt x="665" y="1236"/>
                    <a:pt x="665" y="1236"/>
                  </a:cubicBezTo>
                  <a:cubicBezTo>
                    <a:pt x="665" y="1236"/>
                    <a:pt x="665" y="1236"/>
                    <a:pt x="665" y="1236"/>
                  </a:cubicBezTo>
                  <a:cubicBezTo>
                    <a:pt x="667" y="1236"/>
                    <a:pt x="668" y="1236"/>
                    <a:pt x="670" y="1236"/>
                  </a:cubicBezTo>
                  <a:cubicBezTo>
                    <a:pt x="670" y="1236"/>
                    <a:pt x="670" y="1236"/>
                    <a:pt x="670" y="1236"/>
                  </a:cubicBezTo>
                  <a:cubicBezTo>
                    <a:pt x="670" y="1237"/>
                    <a:pt x="670" y="1237"/>
                    <a:pt x="670" y="1237"/>
                  </a:cubicBezTo>
                  <a:cubicBezTo>
                    <a:pt x="670" y="1238"/>
                    <a:pt x="670" y="1238"/>
                    <a:pt x="670" y="1238"/>
                  </a:cubicBezTo>
                  <a:cubicBezTo>
                    <a:pt x="670" y="1238"/>
                    <a:pt x="670" y="1238"/>
                    <a:pt x="670" y="1238"/>
                  </a:cubicBezTo>
                  <a:cubicBezTo>
                    <a:pt x="670" y="1239"/>
                    <a:pt x="670" y="1239"/>
                    <a:pt x="670" y="1240"/>
                  </a:cubicBezTo>
                  <a:cubicBezTo>
                    <a:pt x="671" y="1240"/>
                    <a:pt x="671" y="1240"/>
                    <a:pt x="671" y="1240"/>
                  </a:cubicBezTo>
                  <a:cubicBezTo>
                    <a:pt x="671" y="1240"/>
                    <a:pt x="671" y="1240"/>
                    <a:pt x="671" y="1240"/>
                  </a:cubicBezTo>
                  <a:cubicBezTo>
                    <a:pt x="672" y="1240"/>
                    <a:pt x="672" y="1240"/>
                    <a:pt x="672" y="1240"/>
                  </a:cubicBezTo>
                  <a:cubicBezTo>
                    <a:pt x="672" y="1241"/>
                    <a:pt x="672" y="1241"/>
                    <a:pt x="672" y="1241"/>
                  </a:cubicBezTo>
                  <a:cubicBezTo>
                    <a:pt x="672" y="1241"/>
                    <a:pt x="672" y="1241"/>
                    <a:pt x="672" y="1241"/>
                  </a:cubicBezTo>
                  <a:cubicBezTo>
                    <a:pt x="672" y="1241"/>
                    <a:pt x="672" y="1241"/>
                    <a:pt x="672" y="1241"/>
                  </a:cubicBezTo>
                  <a:cubicBezTo>
                    <a:pt x="672" y="1241"/>
                    <a:pt x="672" y="1241"/>
                    <a:pt x="672" y="1241"/>
                  </a:cubicBezTo>
                  <a:cubicBezTo>
                    <a:pt x="673" y="1241"/>
                    <a:pt x="673" y="1241"/>
                    <a:pt x="673" y="1241"/>
                  </a:cubicBezTo>
                  <a:cubicBezTo>
                    <a:pt x="673" y="1241"/>
                    <a:pt x="673" y="1241"/>
                    <a:pt x="673" y="1241"/>
                  </a:cubicBezTo>
                  <a:cubicBezTo>
                    <a:pt x="674" y="1240"/>
                    <a:pt x="674" y="1240"/>
                    <a:pt x="674" y="1240"/>
                  </a:cubicBezTo>
                  <a:cubicBezTo>
                    <a:pt x="674" y="1241"/>
                    <a:pt x="674" y="1241"/>
                    <a:pt x="674" y="1241"/>
                  </a:cubicBezTo>
                  <a:cubicBezTo>
                    <a:pt x="673" y="1241"/>
                    <a:pt x="673" y="1241"/>
                    <a:pt x="673" y="1241"/>
                  </a:cubicBezTo>
                  <a:cubicBezTo>
                    <a:pt x="673" y="1241"/>
                    <a:pt x="673" y="1241"/>
                    <a:pt x="673" y="1241"/>
                  </a:cubicBezTo>
                  <a:cubicBezTo>
                    <a:pt x="673" y="1242"/>
                    <a:pt x="673" y="1242"/>
                    <a:pt x="673" y="1242"/>
                  </a:cubicBezTo>
                  <a:cubicBezTo>
                    <a:pt x="673" y="1242"/>
                    <a:pt x="673" y="1242"/>
                    <a:pt x="672" y="1243"/>
                  </a:cubicBezTo>
                  <a:cubicBezTo>
                    <a:pt x="672" y="1244"/>
                    <a:pt x="672" y="1244"/>
                    <a:pt x="672" y="1244"/>
                  </a:cubicBezTo>
                  <a:cubicBezTo>
                    <a:pt x="672" y="1244"/>
                    <a:pt x="672" y="1244"/>
                    <a:pt x="672" y="1244"/>
                  </a:cubicBezTo>
                  <a:cubicBezTo>
                    <a:pt x="673" y="1243"/>
                    <a:pt x="673" y="1243"/>
                    <a:pt x="673" y="1243"/>
                  </a:cubicBezTo>
                  <a:cubicBezTo>
                    <a:pt x="674" y="1243"/>
                    <a:pt x="674" y="1243"/>
                    <a:pt x="674" y="1243"/>
                  </a:cubicBezTo>
                  <a:cubicBezTo>
                    <a:pt x="674" y="1243"/>
                    <a:pt x="674" y="1243"/>
                    <a:pt x="674" y="1243"/>
                  </a:cubicBezTo>
                  <a:cubicBezTo>
                    <a:pt x="674" y="1243"/>
                    <a:pt x="674" y="1243"/>
                    <a:pt x="674" y="1243"/>
                  </a:cubicBezTo>
                  <a:cubicBezTo>
                    <a:pt x="675" y="1244"/>
                    <a:pt x="675" y="1244"/>
                    <a:pt x="675" y="1244"/>
                  </a:cubicBezTo>
                  <a:cubicBezTo>
                    <a:pt x="674" y="1245"/>
                    <a:pt x="674" y="1244"/>
                    <a:pt x="674" y="1246"/>
                  </a:cubicBezTo>
                  <a:cubicBezTo>
                    <a:pt x="674" y="1246"/>
                    <a:pt x="674" y="1246"/>
                    <a:pt x="674" y="1246"/>
                  </a:cubicBezTo>
                  <a:cubicBezTo>
                    <a:pt x="675" y="1245"/>
                    <a:pt x="675" y="1245"/>
                    <a:pt x="676" y="1245"/>
                  </a:cubicBezTo>
                  <a:cubicBezTo>
                    <a:pt x="677" y="1244"/>
                    <a:pt x="677" y="1244"/>
                    <a:pt x="677" y="1244"/>
                  </a:cubicBezTo>
                  <a:cubicBezTo>
                    <a:pt x="677" y="1244"/>
                    <a:pt x="677" y="1244"/>
                    <a:pt x="677" y="1244"/>
                  </a:cubicBezTo>
                  <a:cubicBezTo>
                    <a:pt x="678" y="1246"/>
                    <a:pt x="678" y="1246"/>
                    <a:pt x="678" y="1246"/>
                  </a:cubicBezTo>
                  <a:cubicBezTo>
                    <a:pt x="681" y="1248"/>
                    <a:pt x="682" y="1248"/>
                    <a:pt x="684" y="1248"/>
                  </a:cubicBezTo>
                  <a:cubicBezTo>
                    <a:pt x="684" y="1248"/>
                    <a:pt x="684" y="1248"/>
                    <a:pt x="684" y="1248"/>
                  </a:cubicBezTo>
                  <a:cubicBezTo>
                    <a:pt x="684" y="1247"/>
                    <a:pt x="684" y="1247"/>
                    <a:pt x="684" y="1247"/>
                  </a:cubicBezTo>
                  <a:cubicBezTo>
                    <a:pt x="685" y="1245"/>
                    <a:pt x="685" y="1245"/>
                    <a:pt x="685" y="1245"/>
                  </a:cubicBezTo>
                  <a:cubicBezTo>
                    <a:pt x="684" y="1245"/>
                    <a:pt x="684" y="1245"/>
                    <a:pt x="684" y="1245"/>
                  </a:cubicBezTo>
                  <a:cubicBezTo>
                    <a:pt x="684" y="1244"/>
                    <a:pt x="684" y="1244"/>
                    <a:pt x="684" y="1244"/>
                  </a:cubicBezTo>
                  <a:cubicBezTo>
                    <a:pt x="683" y="1244"/>
                    <a:pt x="683" y="1244"/>
                    <a:pt x="683" y="1244"/>
                  </a:cubicBezTo>
                  <a:cubicBezTo>
                    <a:pt x="683" y="1243"/>
                    <a:pt x="683" y="1243"/>
                    <a:pt x="683" y="1243"/>
                  </a:cubicBezTo>
                  <a:cubicBezTo>
                    <a:pt x="684" y="1243"/>
                    <a:pt x="684" y="1243"/>
                    <a:pt x="684" y="1243"/>
                  </a:cubicBezTo>
                  <a:cubicBezTo>
                    <a:pt x="685" y="1242"/>
                    <a:pt x="685" y="1242"/>
                    <a:pt x="685" y="1242"/>
                  </a:cubicBezTo>
                  <a:cubicBezTo>
                    <a:pt x="685" y="1242"/>
                    <a:pt x="685" y="1242"/>
                    <a:pt x="685" y="1242"/>
                  </a:cubicBezTo>
                  <a:cubicBezTo>
                    <a:pt x="685" y="1242"/>
                    <a:pt x="685" y="1242"/>
                    <a:pt x="685" y="1242"/>
                  </a:cubicBezTo>
                  <a:cubicBezTo>
                    <a:pt x="685" y="1243"/>
                    <a:pt x="685" y="1243"/>
                    <a:pt x="685" y="1243"/>
                  </a:cubicBezTo>
                  <a:cubicBezTo>
                    <a:pt x="685" y="1243"/>
                    <a:pt x="685" y="1243"/>
                    <a:pt x="685" y="1243"/>
                  </a:cubicBezTo>
                  <a:cubicBezTo>
                    <a:pt x="686" y="1243"/>
                    <a:pt x="686" y="1243"/>
                    <a:pt x="686" y="1243"/>
                  </a:cubicBezTo>
                  <a:cubicBezTo>
                    <a:pt x="686" y="1243"/>
                    <a:pt x="686" y="1243"/>
                    <a:pt x="686" y="1244"/>
                  </a:cubicBezTo>
                  <a:cubicBezTo>
                    <a:pt x="688" y="1244"/>
                    <a:pt x="688" y="1244"/>
                    <a:pt x="688" y="1244"/>
                  </a:cubicBezTo>
                  <a:cubicBezTo>
                    <a:pt x="688" y="1244"/>
                    <a:pt x="688" y="1244"/>
                    <a:pt x="688" y="1244"/>
                  </a:cubicBezTo>
                  <a:cubicBezTo>
                    <a:pt x="688" y="1243"/>
                    <a:pt x="688" y="1243"/>
                    <a:pt x="688" y="1243"/>
                  </a:cubicBezTo>
                  <a:cubicBezTo>
                    <a:pt x="688" y="1243"/>
                    <a:pt x="688" y="1243"/>
                    <a:pt x="688" y="1243"/>
                  </a:cubicBezTo>
                  <a:cubicBezTo>
                    <a:pt x="688" y="1242"/>
                    <a:pt x="688" y="1242"/>
                    <a:pt x="688" y="1242"/>
                  </a:cubicBezTo>
                  <a:cubicBezTo>
                    <a:pt x="688" y="1242"/>
                    <a:pt x="688" y="1242"/>
                    <a:pt x="688" y="1242"/>
                  </a:cubicBezTo>
                  <a:cubicBezTo>
                    <a:pt x="687" y="1242"/>
                    <a:pt x="687" y="1242"/>
                    <a:pt x="687" y="1242"/>
                  </a:cubicBezTo>
                  <a:cubicBezTo>
                    <a:pt x="687" y="1243"/>
                    <a:pt x="687" y="1243"/>
                    <a:pt x="687" y="1243"/>
                  </a:cubicBezTo>
                  <a:cubicBezTo>
                    <a:pt x="687" y="1243"/>
                    <a:pt x="687" y="1243"/>
                    <a:pt x="687" y="1243"/>
                  </a:cubicBezTo>
                  <a:cubicBezTo>
                    <a:pt x="687" y="1243"/>
                    <a:pt x="687" y="1243"/>
                    <a:pt x="687" y="1243"/>
                  </a:cubicBezTo>
                  <a:cubicBezTo>
                    <a:pt x="687" y="1242"/>
                    <a:pt x="687" y="1242"/>
                    <a:pt x="686" y="1241"/>
                  </a:cubicBezTo>
                  <a:cubicBezTo>
                    <a:pt x="686" y="1241"/>
                    <a:pt x="686" y="1241"/>
                    <a:pt x="686" y="1241"/>
                  </a:cubicBezTo>
                  <a:cubicBezTo>
                    <a:pt x="685" y="1240"/>
                    <a:pt x="685" y="1240"/>
                    <a:pt x="685" y="1240"/>
                  </a:cubicBezTo>
                  <a:cubicBezTo>
                    <a:pt x="685" y="1240"/>
                    <a:pt x="685" y="1240"/>
                    <a:pt x="685" y="1240"/>
                  </a:cubicBezTo>
                  <a:cubicBezTo>
                    <a:pt x="685" y="1240"/>
                    <a:pt x="685" y="1240"/>
                    <a:pt x="685" y="1240"/>
                  </a:cubicBezTo>
                  <a:cubicBezTo>
                    <a:pt x="685" y="1240"/>
                    <a:pt x="685" y="1240"/>
                    <a:pt x="685" y="1240"/>
                  </a:cubicBezTo>
                  <a:cubicBezTo>
                    <a:pt x="684" y="1239"/>
                    <a:pt x="684" y="1239"/>
                    <a:pt x="684" y="1239"/>
                  </a:cubicBezTo>
                  <a:cubicBezTo>
                    <a:pt x="684" y="1238"/>
                    <a:pt x="684" y="1238"/>
                    <a:pt x="684" y="1238"/>
                  </a:cubicBezTo>
                  <a:cubicBezTo>
                    <a:pt x="684" y="1238"/>
                    <a:pt x="684" y="1238"/>
                    <a:pt x="684" y="1238"/>
                  </a:cubicBezTo>
                  <a:cubicBezTo>
                    <a:pt x="684" y="1238"/>
                    <a:pt x="684" y="1238"/>
                    <a:pt x="684" y="1238"/>
                  </a:cubicBezTo>
                  <a:cubicBezTo>
                    <a:pt x="684" y="1238"/>
                    <a:pt x="684" y="1238"/>
                    <a:pt x="684" y="1238"/>
                  </a:cubicBezTo>
                  <a:cubicBezTo>
                    <a:pt x="684" y="1237"/>
                    <a:pt x="684" y="1237"/>
                    <a:pt x="684" y="1237"/>
                  </a:cubicBezTo>
                  <a:cubicBezTo>
                    <a:pt x="684" y="1237"/>
                    <a:pt x="684" y="1237"/>
                    <a:pt x="684" y="1237"/>
                  </a:cubicBezTo>
                  <a:cubicBezTo>
                    <a:pt x="684" y="1237"/>
                    <a:pt x="684" y="1237"/>
                    <a:pt x="684" y="1237"/>
                  </a:cubicBezTo>
                  <a:cubicBezTo>
                    <a:pt x="683" y="1237"/>
                    <a:pt x="683" y="1237"/>
                    <a:pt x="683" y="1237"/>
                  </a:cubicBezTo>
                  <a:cubicBezTo>
                    <a:pt x="683" y="1237"/>
                    <a:pt x="683" y="1237"/>
                    <a:pt x="683" y="1237"/>
                  </a:cubicBezTo>
                  <a:cubicBezTo>
                    <a:pt x="683" y="1236"/>
                    <a:pt x="683" y="1236"/>
                    <a:pt x="683" y="1236"/>
                  </a:cubicBezTo>
                  <a:cubicBezTo>
                    <a:pt x="683" y="1236"/>
                    <a:pt x="683" y="1236"/>
                    <a:pt x="683" y="1236"/>
                  </a:cubicBezTo>
                  <a:cubicBezTo>
                    <a:pt x="684" y="1235"/>
                    <a:pt x="684" y="1235"/>
                    <a:pt x="684" y="1235"/>
                  </a:cubicBezTo>
                  <a:cubicBezTo>
                    <a:pt x="684" y="1235"/>
                    <a:pt x="684" y="1235"/>
                    <a:pt x="684" y="1235"/>
                  </a:cubicBezTo>
                  <a:cubicBezTo>
                    <a:pt x="684" y="1234"/>
                    <a:pt x="684" y="1234"/>
                    <a:pt x="684" y="1234"/>
                  </a:cubicBezTo>
                  <a:cubicBezTo>
                    <a:pt x="683" y="1234"/>
                    <a:pt x="683" y="1234"/>
                    <a:pt x="683" y="1234"/>
                  </a:cubicBezTo>
                  <a:cubicBezTo>
                    <a:pt x="683" y="1234"/>
                    <a:pt x="683" y="1234"/>
                    <a:pt x="683" y="1234"/>
                  </a:cubicBezTo>
                  <a:cubicBezTo>
                    <a:pt x="682" y="1234"/>
                    <a:pt x="682" y="1234"/>
                    <a:pt x="682" y="1234"/>
                  </a:cubicBezTo>
                  <a:cubicBezTo>
                    <a:pt x="683" y="1234"/>
                    <a:pt x="683" y="1234"/>
                    <a:pt x="683" y="1234"/>
                  </a:cubicBezTo>
                  <a:cubicBezTo>
                    <a:pt x="683" y="1235"/>
                    <a:pt x="683" y="1235"/>
                    <a:pt x="683" y="1235"/>
                  </a:cubicBezTo>
                  <a:cubicBezTo>
                    <a:pt x="681" y="1234"/>
                    <a:pt x="681" y="1234"/>
                    <a:pt x="681" y="1234"/>
                  </a:cubicBezTo>
                  <a:cubicBezTo>
                    <a:pt x="681" y="1234"/>
                    <a:pt x="681" y="1234"/>
                    <a:pt x="681" y="1234"/>
                  </a:cubicBezTo>
                  <a:cubicBezTo>
                    <a:pt x="681" y="1234"/>
                    <a:pt x="681" y="1234"/>
                    <a:pt x="681" y="1234"/>
                  </a:cubicBezTo>
                  <a:cubicBezTo>
                    <a:pt x="680" y="1233"/>
                    <a:pt x="680" y="1233"/>
                    <a:pt x="680" y="1233"/>
                  </a:cubicBezTo>
                  <a:cubicBezTo>
                    <a:pt x="680" y="1232"/>
                    <a:pt x="680" y="1232"/>
                    <a:pt x="680" y="1231"/>
                  </a:cubicBezTo>
                  <a:cubicBezTo>
                    <a:pt x="680" y="1230"/>
                    <a:pt x="680" y="1230"/>
                    <a:pt x="680" y="1230"/>
                  </a:cubicBezTo>
                  <a:cubicBezTo>
                    <a:pt x="680" y="1230"/>
                    <a:pt x="680" y="1230"/>
                    <a:pt x="680" y="1230"/>
                  </a:cubicBezTo>
                  <a:cubicBezTo>
                    <a:pt x="680" y="1230"/>
                    <a:pt x="680" y="1230"/>
                    <a:pt x="680" y="1230"/>
                  </a:cubicBezTo>
                  <a:cubicBezTo>
                    <a:pt x="680" y="1231"/>
                    <a:pt x="680" y="1231"/>
                    <a:pt x="680" y="1231"/>
                  </a:cubicBezTo>
                  <a:cubicBezTo>
                    <a:pt x="679" y="1231"/>
                    <a:pt x="679" y="1231"/>
                    <a:pt x="679" y="1231"/>
                  </a:cubicBezTo>
                  <a:cubicBezTo>
                    <a:pt x="679" y="1231"/>
                    <a:pt x="679" y="1231"/>
                    <a:pt x="679" y="1231"/>
                  </a:cubicBezTo>
                  <a:cubicBezTo>
                    <a:pt x="679" y="1230"/>
                    <a:pt x="679" y="1230"/>
                    <a:pt x="679" y="1230"/>
                  </a:cubicBezTo>
                  <a:cubicBezTo>
                    <a:pt x="678" y="1230"/>
                    <a:pt x="678" y="1230"/>
                    <a:pt x="678" y="1229"/>
                  </a:cubicBezTo>
                  <a:cubicBezTo>
                    <a:pt x="678" y="1229"/>
                    <a:pt x="677" y="1229"/>
                    <a:pt x="677" y="1228"/>
                  </a:cubicBezTo>
                  <a:cubicBezTo>
                    <a:pt x="677" y="1228"/>
                    <a:pt x="677" y="1228"/>
                    <a:pt x="677" y="1228"/>
                  </a:cubicBezTo>
                  <a:cubicBezTo>
                    <a:pt x="677" y="1227"/>
                    <a:pt x="677" y="1227"/>
                    <a:pt x="677" y="1227"/>
                  </a:cubicBezTo>
                  <a:cubicBezTo>
                    <a:pt x="677" y="1227"/>
                    <a:pt x="677" y="1227"/>
                    <a:pt x="677" y="1227"/>
                  </a:cubicBezTo>
                  <a:cubicBezTo>
                    <a:pt x="676" y="1226"/>
                    <a:pt x="676" y="1226"/>
                    <a:pt x="676" y="1226"/>
                  </a:cubicBezTo>
                  <a:cubicBezTo>
                    <a:pt x="676" y="1225"/>
                    <a:pt x="676" y="1226"/>
                    <a:pt x="675" y="1225"/>
                  </a:cubicBezTo>
                  <a:cubicBezTo>
                    <a:pt x="675" y="1225"/>
                    <a:pt x="675" y="1225"/>
                    <a:pt x="675" y="1225"/>
                  </a:cubicBezTo>
                  <a:cubicBezTo>
                    <a:pt x="673" y="1225"/>
                    <a:pt x="674" y="1225"/>
                    <a:pt x="672" y="1225"/>
                  </a:cubicBezTo>
                  <a:cubicBezTo>
                    <a:pt x="671" y="1225"/>
                    <a:pt x="671" y="1225"/>
                    <a:pt x="671" y="1225"/>
                  </a:cubicBezTo>
                  <a:cubicBezTo>
                    <a:pt x="672" y="1224"/>
                    <a:pt x="672" y="1224"/>
                    <a:pt x="671" y="1224"/>
                  </a:cubicBezTo>
                  <a:cubicBezTo>
                    <a:pt x="671" y="1224"/>
                    <a:pt x="671" y="1224"/>
                    <a:pt x="671" y="1224"/>
                  </a:cubicBezTo>
                  <a:cubicBezTo>
                    <a:pt x="671" y="1224"/>
                    <a:pt x="671" y="1224"/>
                    <a:pt x="671" y="1224"/>
                  </a:cubicBezTo>
                  <a:cubicBezTo>
                    <a:pt x="671" y="1224"/>
                    <a:pt x="671" y="1224"/>
                    <a:pt x="671" y="1224"/>
                  </a:cubicBezTo>
                  <a:cubicBezTo>
                    <a:pt x="671" y="1224"/>
                    <a:pt x="671" y="1224"/>
                    <a:pt x="671" y="1224"/>
                  </a:cubicBezTo>
                  <a:cubicBezTo>
                    <a:pt x="669" y="1224"/>
                    <a:pt x="669" y="1224"/>
                    <a:pt x="668" y="1224"/>
                  </a:cubicBezTo>
                  <a:cubicBezTo>
                    <a:pt x="667" y="1225"/>
                    <a:pt x="667" y="1225"/>
                    <a:pt x="667" y="1225"/>
                  </a:cubicBezTo>
                  <a:cubicBezTo>
                    <a:pt x="666" y="1224"/>
                    <a:pt x="666" y="1224"/>
                    <a:pt x="666" y="1224"/>
                  </a:cubicBezTo>
                  <a:cubicBezTo>
                    <a:pt x="667" y="1224"/>
                    <a:pt x="667" y="1224"/>
                    <a:pt x="667" y="1224"/>
                  </a:cubicBezTo>
                  <a:cubicBezTo>
                    <a:pt x="667" y="1224"/>
                    <a:pt x="667" y="1224"/>
                    <a:pt x="667" y="1224"/>
                  </a:cubicBezTo>
                  <a:cubicBezTo>
                    <a:pt x="666" y="1224"/>
                    <a:pt x="666" y="1224"/>
                    <a:pt x="666" y="1224"/>
                  </a:cubicBezTo>
                  <a:cubicBezTo>
                    <a:pt x="666" y="1224"/>
                    <a:pt x="666" y="1224"/>
                    <a:pt x="666" y="1223"/>
                  </a:cubicBezTo>
                  <a:cubicBezTo>
                    <a:pt x="667" y="1223"/>
                    <a:pt x="667" y="1223"/>
                    <a:pt x="667" y="1223"/>
                  </a:cubicBezTo>
                  <a:cubicBezTo>
                    <a:pt x="667" y="1223"/>
                    <a:pt x="667" y="1223"/>
                    <a:pt x="667" y="1223"/>
                  </a:cubicBezTo>
                  <a:cubicBezTo>
                    <a:pt x="666" y="1222"/>
                    <a:pt x="666" y="1222"/>
                    <a:pt x="666" y="1222"/>
                  </a:cubicBezTo>
                  <a:cubicBezTo>
                    <a:pt x="666" y="1222"/>
                    <a:pt x="666" y="1222"/>
                    <a:pt x="666" y="1222"/>
                  </a:cubicBezTo>
                  <a:cubicBezTo>
                    <a:pt x="666" y="1223"/>
                    <a:pt x="666" y="1223"/>
                    <a:pt x="666" y="1223"/>
                  </a:cubicBezTo>
                  <a:cubicBezTo>
                    <a:pt x="666" y="1223"/>
                    <a:pt x="666" y="1223"/>
                    <a:pt x="666" y="1223"/>
                  </a:cubicBezTo>
                  <a:cubicBezTo>
                    <a:pt x="665" y="1223"/>
                    <a:pt x="665" y="1223"/>
                    <a:pt x="665" y="1223"/>
                  </a:cubicBezTo>
                  <a:cubicBezTo>
                    <a:pt x="665" y="1223"/>
                    <a:pt x="665" y="1223"/>
                    <a:pt x="665" y="1223"/>
                  </a:cubicBezTo>
                  <a:cubicBezTo>
                    <a:pt x="665" y="1223"/>
                    <a:pt x="665" y="1223"/>
                    <a:pt x="665" y="1223"/>
                  </a:cubicBezTo>
                  <a:cubicBezTo>
                    <a:pt x="665" y="1223"/>
                    <a:pt x="665" y="1223"/>
                    <a:pt x="665" y="1222"/>
                  </a:cubicBezTo>
                  <a:cubicBezTo>
                    <a:pt x="663" y="1222"/>
                    <a:pt x="661" y="1222"/>
                    <a:pt x="660" y="1222"/>
                  </a:cubicBezTo>
                  <a:cubicBezTo>
                    <a:pt x="658" y="1221"/>
                    <a:pt x="658" y="1221"/>
                    <a:pt x="658" y="1221"/>
                  </a:cubicBezTo>
                  <a:cubicBezTo>
                    <a:pt x="658" y="1221"/>
                    <a:pt x="658" y="1221"/>
                    <a:pt x="658" y="1221"/>
                  </a:cubicBezTo>
                  <a:cubicBezTo>
                    <a:pt x="657" y="1221"/>
                    <a:pt x="656" y="1221"/>
                    <a:pt x="655" y="1221"/>
                  </a:cubicBezTo>
                  <a:cubicBezTo>
                    <a:pt x="655" y="1221"/>
                    <a:pt x="655" y="1221"/>
                    <a:pt x="655" y="1221"/>
                  </a:cubicBezTo>
                  <a:cubicBezTo>
                    <a:pt x="654" y="1221"/>
                    <a:pt x="654" y="1221"/>
                    <a:pt x="654" y="1221"/>
                  </a:cubicBezTo>
                  <a:cubicBezTo>
                    <a:pt x="652" y="1221"/>
                    <a:pt x="652" y="1221"/>
                    <a:pt x="651" y="1221"/>
                  </a:cubicBezTo>
                  <a:cubicBezTo>
                    <a:pt x="648" y="1221"/>
                    <a:pt x="646" y="1220"/>
                    <a:pt x="644" y="1220"/>
                  </a:cubicBezTo>
                  <a:cubicBezTo>
                    <a:pt x="644" y="1220"/>
                    <a:pt x="644" y="1220"/>
                    <a:pt x="644" y="1220"/>
                  </a:cubicBezTo>
                  <a:cubicBezTo>
                    <a:pt x="643" y="1219"/>
                    <a:pt x="641" y="1219"/>
                    <a:pt x="641" y="1219"/>
                  </a:cubicBezTo>
                  <a:cubicBezTo>
                    <a:pt x="641" y="1219"/>
                    <a:pt x="641" y="1219"/>
                    <a:pt x="641" y="1219"/>
                  </a:cubicBezTo>
                  <a:cubicBezTo>
                    <a:pt x="640" y="1219"/>
                    <a:pt x="641" y="1219"/>
                    <a:pt x="639" y="1218"/>
                  </a:cubicBezTo>
                  <a:cubicBezTo>
                    <a:pt x="639" y="1218"/>
                    <a:pt x="639" y="1218"/>
                    <a:pt x="639" y="1218"/>
                  </a:cubicBezTo>
                  <a:cubicBezTo>
                    <a:pt x="638" y="1218"/>
                    <a:pt x="638" y="1218"/>
                    <a:pt x="638" y="1218"/>
                  </a:cubicBezTo>
                  <a:cubicBezTo>
                    <a:pt x="638" y="1217"/>
                    <a:pt x="638" y="1217"/>
                    <a:pt x="638" y="1217"/>
                  </a:cubicBezTo>
                  <a:cubicBezTo>
                    <a:pt x="639" y="1216"/>
                    <a:pt x="639" y="1216"/>
                    <a:pt x="639" y="1216"/>
                  </a:cubicBezTo>
                  <a:cubicBezTo>
                    <a:pt x="639" y="1216"/>
                    <a:pt x="639" y="1216"/>
                    <a:pt x="639" y="1216"/>
                  </a:cubicBezTo>
                  <a:cubicBezTo>
                    <a:pt x="638" y="1215"/>
                    <a:pt x="638" y="1215"/>
                    <a:pt x="638" y="1215"/>
                  </a:cubicBezTo>
                  <a:cubicBezTo>
                    <a:pt x="638" y="1215"/>
                    <a:pt x="638" y="1215"/>
                    <a:pt x="638" y="1215"/>
                  </a:cubicBezTo>
                  <a:cubicBezTo>
                    <a:pt x="636" y="1215"/>
                    <a:pt x="637" y="1215"/>
                    <a:pt x="635" y="1216"/>
                  </a:cubicBezTo>
                  <a:cubicBezTo>
                    <a:pt x="634" y="1216"/>
                    <a:pt x="635" y="1216"/>
                    <a:pt x="634" y="1216"/>
                  </a:cubicBezTo>
                  <a:cubicBezTo>
                    <a:pt x="634" y="1216"/>
                    <a:pt x="634" y="1216"/>
                    <a:pt x="634" y="1216"/>
                  </a:cubicBezTo>
                  <a:cubicBezTo>
                    <a:pt x="633" y="1215"/>
                    <a:pt x="633" y="1215"/>
                    <a:pt x="633" y="1215"/>
                  </a:cubicBezTo>
                  <a:cubicBezTo>
                    <a:pt x="633" y="1215"/>
                    <a:pt x="633" y="1215"/>
                    <a:pt x="633" y="1215"/>
                  </a:cubicBezTo>
                  <a:cubicBezTo>
                    <a:pt x="634" y="1214"/>
                    <a:pt x="634" y="1214"/>
                    <a:pt x="634" y="1213"/>
                  </a:cubicBezTo>
                  <a:cubicBezTo>
                    <a:pt x="635" y="1212"/>
                    <a:pt x="635" y="1212"/>
                    <a:pt x="635" y="1212"/>
                  </a:cubicBezTo>
                  <a:cubicBezTo>
                    <a:pt x="634" y="1212"/>
                    <a:pt x="634" y="1212"/>
                    <a:pt x="634" y="1212"/>
                  </a:cubicBezTo>
                  <a:cubicBezTo>
                    <a:pt x="634" y="1212"/>
                    <a:pt x="634" y="1212"/>
                    <a:pt x="634" y="1212"/>
                  </a:cubicBezTo>
                  <a:cubicBezTo>
                    <a:pt x="634" y="1213"/>
                    <a:pt x="634" y="1212"/>
                    <a:pt x="634" y="1213"/>
                  </a:cubicBezTo>
                  <a:cubicBezTo>
                    <a:pt x="634" y="1213"/>
                    <a:pt x="634" y="1213"/>
                    <a:pt x="634" y="1213"/>
                  </a:cubicBezTo>
                  <a:cubicBezTo>
                    <a:pt x="633" y="1212"/>
                    <a:pt x="633" y="1212"/>
                    <a:pt x="633" y="1212"/>
                  </a:cubicBezTo>
                  <a:cubicBezTo>
                    <a:pt x="633" y="1211"/>
                    <a:pt x="633" y="1211"/>
                    <a:pt x="633" y="1211"/>
                  </a:cubicBezTo>
                  <a:cubicBezTo>
                    <a:pt x="634" y="1210"/>
                    <a:pt x="634" y="1210"/>
                    <a:pt x="634" y="1210"/>
                  </a:cubicBezTo>
                  <a:cubicBezTo>
                    <a:pt x="634" y="1210"/>
                    <a:pt x="634" y="1210"/>
                    <a:pt x="634" y="1210"/>
                  </a:cubicBezTo>
                  <a:cubicBezTo>
                    <a:pt x="635" y="1210"/>
                    <a:pt x="635" y="1210"/>
                    <a:pt x="635" y="1210"/>
                  </a:cubicBezTo>
                  <a:cubicBezTo>
                    <a:pt x="635" y="1210"/>
                    <a:pt x="635" y="1210"/>
                    <a:pt x="635" y="1210"/>
                  </a:cubicBezTo>
                  <a:cubicBezTo>
                    <a:pt x="635" y="1210"/>
                    <a:pt x="635" y="1210"/>
                    <a:pt x="635" y="1210"/>
                  </a:cubicBezTo>
                  <a:cubicBezTo>
                    <a:pt x="635" y="1209"/>
                    <a:pt x="635" y="1209"/>
                    <a:pt x="635" y="1209"/>
                  </a:cubicBezTo>
                  <a:cubicBezTo>
                    <a:pt x="635" y="1209"/>
                    <a:pt x="635" y="1209"/>
                    <a:pt x="635" y="1209"/>
                  </a:cubicBezTo>
                  <a:cubicBezTo>
                    <a:pt x="634" y="1209"/>
                    <a:pt x="634" y="1209"/>
                    <a:pt x="634" y="1209"/>
                  </a:cubicBezTo>
                  <a:cubicBezTo>
                    <a:pt x="633" y="1209"/>
                    <a:pt x="633" y="1209"/>
                    <a:pt x="633" y="1209"/>
                  </a:cubicBezTo>
                  <a:cubicBezTo>
                    <a:pt x="633" y="1209"/>
                    <a:pt x="633" y="1209"/>
                    <a:pt x="633" y="1209"/>
                  </a:cubicBezTo>
                  <a:cubicBezTo>
                    <a:pt x="633" y="1209"/>
                    <a:pt x="633" y="1209"/>
                    <a:pt x="633" y="1209"/>
                  </a:cubicBezTo>
                  <a:cubicBezTo>
                    <a:pt x="633" y="1209"/>
                    <a:pt x="633" y="1209"/>
                    <a:pt x="633" y="1209"/>
                  </a:cubicBezTo>
                  <a:cubicBezTo>
                    <a:pt x="632" y="1209"/>
                    <a:pt x="632" y="1209"/>
                    <a:pt x="632" y="1209"/>
                  </a:cubicBezTo>
                  <a:cubicBezTo>
                    <a:pt x="631" y="1208"/>
                    <a:pt x="631" y="1208"/>
                    <a:pt x="631" y="1208"/>
                  </a:cubicBezTo>
                  <a:cubicBezTo>
                    <a:pt x="631" y="1208"/>
                    <a:pt x="631" y="1208"/>
                    <a:pt x="631" y="1208"/>
                  </a:cubicBezTo>
                  <a:cubicBezTo>
                    <a:pt x="631" y="1207"/>
                    <a:pt x="631" y="1207"/>
                    <a:pt x="631" y="1207"/>
                  </a:cubicBezTo>
                  <a:cubicBezTo>
                    <a:pt x="632" y="1206"/>
                    <a:pt x="632" y="1206"/>
                    <a:pt x="632" y="1206"/>
                  </a:cubicBezTo>
                  <a:cubicBezTo>
                    <a:pt x="632" y="1205"/>
                    <a:pt x="632" y="1205"/>
                    <a:pt x="632" y="1205"/>
                  </a:cubicBezTo>
                  <a:cubicBezTo>
                    <a:pt x="632" y="1205"/>
                    <a:pt x="632" y="1205"/>
                    <a:pt x="633" y="1203"/>
                  </a:cubicBezTo>
                  <a:cubicBezTo>
                    <a:pt x="633" y="1203"/>
                    <a:pt x="633" y="1203"/>
                    <a:pt x="633" y="1203"/>
                  </a:cubicBezTo>
                  <a:cubicBezTo>
                    <a:pt x="633" y="1202"/>
                    <a:pt x="633" y="1202"/>
                    <a:pt x="633" y="1202"/>
                  </a:cubicBezTo>
                  <a:cubicBezTo>
                    <a:pt x="632" y="1202"/>
                    <a:pt x="632" y="1202"/>
                    <a:pt x="632" y="1202"/>
                  </a:cubicBezTo>
                  <a:cubicBezTo>
                    <a:pt x="632" y="1202"/>
                    <a:pt x="632" y="1202"/>
                    <a:pt x="632" y="1202"/>
                  </a:cubicBezTo>
                  <a:cubicBezTo>
                    <a:pt x="632" y="1201"/>
                    <a:pt x="632" y="1201"/>
                    <a:pt x="632" y="1201"/>
                  </a:cubicBezTo>
                  <a:cubicBezTo>
                    <a:pt x="632" y="1201"/>
                    <a:pt x="632" y="1201"/>
                    <a:pt x="632" y="1201"/>
                  </a:cubicBezTo>
                  <a:cubicBezTo>
                    <a:pt x="630" y="1199"/>
                    <a:pt x="630" y="1201"/>
                    <a:pt x="628" y="1198"/>
                  </a:cubicBezTo>
                  <a:cubicBezTo>
                    <a:pt x="628" y="1197"/>
                    <a:pt x="628" y="1197"/>
                    <a:pt x="628" y="1197"/>
                  </a:cubicBezTo>
                  <a:cubicBezTo>
                    <a:pt x="629" y="1197"/>
                    <a:pt x="629" y="1197"/>
                    <a:pt x="629" y="1196"/>
                  </a:cubicBezTo>
                  <a:cubicBezTo>
                    <a:pt x="629" y="1196"/>
                    <a:pt x="629" y="1196"/>
                    <a:pt x="629" y="1196"/>
                  </a:cubicBezTo>
                  <a:cubicBezTo>
                    <a:pt x="629" y="1195"/>
                    <a:pt x="629" y="1196"/>
                    <a:pt x="629" y="1195"/>
                  </a:cubicBezTo>
                  <a:cubicBezTo>
                    <a:pt x="629" y="1194"/>
                    <a:pt x="629" y="1194"/>
                    <a:pt x="629" y="1194"/>
                  </a:cubicBezTo>
                  <a:cubicBezTo>
                    <a:pt x="630" y="1193"/>
                    <a:pt x="630" y="1193"/>
                    <a:pt x="630" y="1192"/>
                  </a:cubicBezTo>
                  <a:cubicBezTo>
                    <a:pt x="630" y="1192"/>
                    <a:pt x="630" y="1192"/>
                    <a:pt x="630" y="1192"/>
                  </a:cubicBezTo>
                  <a:cubicBezTo>
                    <a:pt x="624" y="1191"/>
                    <a:pt x="625" y="1193"/>
                    <a:pt x="620" y="1192"/>
                  </a:cubicBezTo>
                  <a:cubicBezTo>
                    <a:pt x="618" y="1191"/>
                    <a:pt x="618" y="1191"/>
                    <a:pt x="618" y="1191"/>
                  </a:cubicBezTo>
                  <a:cubicBezTo>
                    <a:pt x="615" y="1187"/>
                    <a:pt x="616" y="1188"/>
                    <a:pt x="615" y="1184"/>
                  </a:cubicBezTo>
                  <a:cubicBezTo>
                    <a:pt x="615" y="1184"/>
                    <a:pt x="615" y="1184"/>
                    <a:pt x="615" y="1184"/>
                  </a:cubicBezTo>
                  <a:cubicBezTo>
                    <a:pt x="614" y="1182"/>
                    <a:pt x="615" y="1183"/>
                    <a:pt x="614" y="1181"/>
                  </a:cubicBezTo>
                  <a:cubicBezTo>
                    <a:pt x="614" y="1181"/>
                    <a:pt x="614" y="1181"/>
                    <a:pt x="614" y="1181"/>
                  </a:cubicBezTo>
                  <a:cubicBezTo>
                    <a:pt x="613" y="1180"/>
                    <a:pt x="613" y="1180"/>
                    <a:pt x="613" y="1179"/>
                  </a:cubicBezTo>
                  <a:cubicBezTo>
                    <a:pt x="612" y="1178"/>
                    <a:pt x="612" y="1178"/>
                    <a:pt x="612" y="1178"/>
                  </a:cubicBezTo>
                  <a:cubicBezTo>
                    <a:pt x="612" y="1178"/>
                    <a:pt x="612" y="1178"/>
                    <a:pt x="612" y="1178"/>
                  </a:cubicBezTo>
                  <a:cubicBezTo>
                    <a:pt x="611" y="1179"/>
                    <a:pt x="611" y="1179"/>
                    <a:pt x="611" y="1179"/>
                  </a:cubicBezTo>
                  <a:cubicBezTo>
                    <a:pt x="610" y="1178"/>
                    <a:pt x="610" y="1178"/>
                    <a:pt x="610" y="1178"/>
                  </a:cubicBezTo>
                  <a:cubicBezTo>
                    <a:pt x="609" y="1178"/>
                    <a:pt x="609" y="1178"/>
                    <a:pt x="609" y="1178"/>
                  </a:cubicBezTo>
                  <a:cubicBezTo>
                    <a:pt x="609" y="1178"/>
                    <a:pt x="609" y="1178"/>
                    <a:pt x="609" y="1178"/>
                  </a:cubicBezTo>
                  <a:cubicBezTo>
                    <a:pt x="608" y="1178"/>
                    <a:pt x="608" y="1178"/>
                    <a:pt x="608" y="1178"/>
                  </a:cubicBezTo>
                  <a:cubicBezTo>
                    <a:pt x="607" y="1178"/>
                    <a:pt x="607" y="1178"/>
                    <a:pt x="606" y="1178"/>
                  </a:cubicBezTo>
                  <a:cubicBezTo>
                    <a:pt x="605" y="1178"/>
                    <a:pt x="605" y="1178"/>
                    <a:pt x="603" y="1178"/>
                  </a:cubicBezTo>
                  <a:cubicBezTo>
                    <a:pt x="602" y="1178"/>
                    <a:pt x="603" y="1178"/>
                    <a:pt x="601" y="1177"/>
                  </a:cubicBezTo>
                  <a:cubicBezTo>
                    <a:pt x="601" y="1177"/>
                    <a:pt x="601" y="1177"/>
                    <a:pt x="601" y="1177"/>
                  </a:cubicBezTo>
                  <a:cubicBezTo>
                    <a:pt x="600" y="1177"/>
                    <a:pt x="600" y="1177"/>
                    <a:pt x="600" y="1177"/>
                  </a:cubicBezTo>
                  <a:cubicBezTo>
                    <a:pt x="600" y="1177"/>
                    <a:pt x="600" y="1177"/>
                    <a:pt x="600" y="1177"/>
                  </a:cubicBezTo>
                  <a:cubicBezTo>
                    <a:pt x="600" y="1176"/>
                    <a:pt x="600" y="1176"/>
                    <a:pt x="600" y="1176"/>
                  </a:cubicBezTo>
                  <a:cubicBezTo>
                    <a:pt x="598" y="1176"/>
                    <a:pt x="596" y="1175"/>
                    <a:pt x="595" y="1175"/>
                  </a:cubicBezTo>
                  <a:cubicBezTo>
                    <a:pt x="594" y="1174"/>
                    <a:pt x="594" y="1174"/>
                    <a:pt x="594" y="1174"/>
                  </a:cubicBezTo>
                  <a:cubicBezTo>
                    <a:pt x="594" y="1174"/>
                    <a:pt x="594" y="1174"/>
                    <a:pt x="593" y="1174"/>
                  </a:cubicBezTo>
                  <a:cubicBezTo>
                    <a:pt x="593" y="1175"/>
                    <a:pt x="593" y="1175"/>
                    <a:pt x="593" y="1175"/>
                  </a:cubicBezTo>
                  <a:cubicBezTo>
                    <a:pt x="592" y="1175"/>
                    <a:pt x="592" y="1175"/>
                    <a:pt x="592" y="1175"/>
                  </a:cubicBezTo>
                  <a:cubicBezTo>
                    <a:pt x="592" y="1175"/>
                    <a:pt x="592" y="1175"/>
                    <a:pt x="592" y="1175"/>
                  </a:cubicBezTo>
                  <a:cubicBezTo>
                    <a:pt x="592" y="1175"/>
                    <a:pt x="592" y="1175"/>
                    <a:pt x="592" y="1175"/>
                  </a:cubicBezTo>
                  <a:cubicBezTo>
                    <a:pt x="592" y="1175"/>
                    <a:pt x="592" y="1175"/>
                    <a:pt x="592" y="1177"/>
                  </a:cubicBezTo>
                  <a:cubicBezTo>
                    <a:pt x="593" y="1177"/>
                    <a:pt x="593" y="1177"/>
                    <a:pt x="593" y="1177"/>
                  </a:cubicBezTo>
                  <a:cubicBezTo>
                    <a:pt x="593" y="1178"/>
                    <a:pt x="593" y="1178"/>
                    <a:pt x="593" y="1178"/>
                  </a:cubicBezTo>
                  <a:cubicBezTo>
                    <a:pt x="593" y="1179"/>
                    <a:pt x="593" y="1179"/>
                    <a:pt x="593" y="1179"/>
                  </a:cubicBezTo>
                  <a:cubicBezTo>
                    <a:pt x="593" y="1180"/>
                    <a:pt x="593" y="1179"/>
                    <a:pt x="592" y="1181"/>
                  </a:cubicBezTo>
                  <a:cubicBezTo>
                    <a:pt x="592" y="1181"/>
                    <a:pt x="591" y="1181"/>
                    <a:pt x="591" y="1181"/>
                  </a:cubicBezTo>
                  <a:cubicBezTo>
                    <a:pt x="591" y="1182"/>
                    <a:pt x="591" y="1182"/>
                    <a:pt x="591" y="1182"/>
                  </a:cubicBezTo>
                  <a:cubicBezTo>
                    <a:pt x="590" y="1182"/>
                    <a:pt x="590" y="1182"/>
                    <a:pt x="590" y="1182"/>
                  </a:cubicBezTo>
                  <a:cubicBezTo>
                    <a:pt x="590" y="1182"/>
                    <a:pt x="590" y="1182"/>
                    <a:pt x="590" y="1182"/>
                  </a:cubicBezTo>
                  <a:cubicBezTo>
                    <a:pt x="590" y="1182"/>
                    <a:pt x="590" y="1182"/>
                    <a:pt x="590" y="1182"/>
                  </a:cubicBezTo>
                  <a:cubicBezTo>
                    <a:pt x="589" y="1182"/>
                    <a:pt x="589" y="1182"/>
                    <a:pt x="589" y="1182"/>
                  </a:cubicBezTo>
                  <a:cubicBezTo>
                    <a:pt x="589" y="1183"/>
                    <a:pt x="589" y="1183"/>
                    <a:pt x="589" y="1183"/>
                  </a:cubicBezTo>
                  <a:cubicBezTo>
                    <a:pt x="589" y="1183"/>
                    <a:pt x="589" y="1183"/>
                    <a:pt x="589" y="1183"/>
                  </a:cubicBezTo>
                  <a:cubicBezTo>
                    <a:pt x="589" y="1183"/>
                    <a:pt x="589" y="1183"/>
                    <a:pt x="589" y="1183"/>
                  </a:cubicBezTo>
                  <a:cubicBezTo>
                    <a:pt x="589" y="1184"/>
                    <a:pt x="589" y="1184"/>
                    <a:pt x="589" y="1184"/>
                  </a:cubicBezTo>
                  <a:cubicBezTo>
                    <a:pt x="588" y="1184"/>
                    <a:pt x="588" y="1184"/>
                    <a:pt x="588" y="1184"/>
                  </a:cubicBezTo>
                  <a:cubicBezTo>
                    <a:pt x="588" y="1183"/>
                    <a:pt x="588" y="1183"/>
                    <a:pt x="588" y="1183"/>
                  </a:cubicBezTo>
                  <a:cubicBezTo>
                    <a:pt x="588" y="1182"/>
                    <a:pt x="588" y="1182"/>
                    <a:pt x="588" y="1182"/>
                  </a:cubicBezTo>
                  <a:cubicBezTo>
                    <a:pt x="590" y="1181"/>
                    <a:pt x="590" y="1181"/>
                    <a:pt x="591" y="1179"/>
                  </a:cubicBezTo>
                  <a:cubicBezTo>
                    <a:pt x="591" y="1179"/>
                    <a:pt x="591" y="1179"/>
                    <a:pt x="591" y="1179"/>
                  </a:cubicBezTo>
                  <a:cubicBezTo>
                    <a:pt x="591" y="1178"/>
                    <a:pt x="591" y="1178"/>
                    <a:pt x="591" y="1177"/>
                  </a:cubicBezTo>
                  <a:cubicBezTo>
                    <a:pt x="590" y="1177"/>
                    <a:pt x="590" y="1177"/>
                    <a:pt x="590" y="1177"/>
                  </a:cubicBezTo>
                  <a:cubicBezTo>
                    <a:pt x="590" y="1177"/>
                    <a:pt x="590" y="1177"/>
                    <a:pt x="590" y="1177"/>
                  </a:cubicBezTo>
                  <a:cubicBezTo>
                    <a:pt x="589" y="1177"/>
                    <a:pt x="589" y="1177"/>
                    <a:pt x="589" y="1177"/>
                  </a:cubicBezTo>
                  <a:cubicBezTo>
                    <a:pt x="589" y="1178"/>
                    <a:pt x="589" y="1178"/>
                    <a:pt x="589" y="1178"/>
                  </a:cubicBezTo>
                  <a:cubicBezTo>
                    <a:pt x="589" y="1179"/>
                    <a:pt x="588" y="1179"/>
                    <a:pt x="589" y="1180"/>
                  </a:cubicBezTo>
                  <a:cubicBezTo>
                    <a:pt x="588" y="1180"/>
                    <a:pt x="588" y="1180"/>
                    <a:pt x="588" y="1180"/>
                  </a:cubicBezTo>
                  <a:cubicBezTo>
                    <a:pt x="588" y="1181"/>
                    <a:pt x="588" y="1181"/>
                    <a:pt x="588" y="1181"/>
                  </a:cubicBezTo>
                  <a:cubicBezTo>
                    <a:pt x="588" y="1181"/>
                    <a:pt x="588" y="1181"/>
                    <a:pt x="588" y="1181"/>
                  </a:cubicBezTo>
                  <a:cubicBezTo>
                    <a:pt x="588" y="1182"/>
                    <a:pt x="588" y="1182"/>
                    <a:pt x="588" y="1182"/>
                  </a:cubicBezTo>
                  <a:cubicBezTo>
                    <a:pt x="587" y="1183"/>
                    <a:pt x="587" y="1183"/>
                    <a:pt x="587" y="1183"/>
                  </a:cubicBezTo>
                  <a:cubicBezTo>
                    <a:pt x="587" y="1183"/>
                    <a:pt x="587" y="1183"/>
                    <a:pt x="587" y="1183"/>
                  </a:cubicBezTo>
                  <a:cubicBezTo>
                    <a:pt x="587" y="1184"/>
                    <a:pt x="587" y="1184"/>
                    <a:pt x="586" y="1185"/>
                  </a:cubicBezTo>
                  <a:cubicBezTo>
                    <a:pt x="586" y="1185"/>
                    <a:pt x="586" y="1185"/>
                    <a:pt x="585" y="1186"/>
                  </a:cubicBezTo>
                  <a:cubicBezTo>
                    <a:pt x="584" y="1186"/>
                    <a:pt x="584" y="1186"/>
                    <a:pt x="584" y="1186"/>
                  </a:cubicBezTo>
                  <a:cubicBezTo>
                    <a:pt x="584" y="1185"/>
                    <a:pt x="584" y="1185"/>
                    <a:pt x="584" y="1185"/>
                  </a:cubicBezTo>
                  <a:cubicBezTo>
                    <a:pt x="585" y="1185"/>
                    <a:pt x="585" y="1185"/>
                    <a:pt x="585" y="1185"/>
                  </a:cubicBezTo>
                  <a:cubicBezTo>
                    <a:pt x="585" y="1185"/>
                    <a:pt x="585" y="1185"/>
                    <a:pt x="585" y="1185"/>
                  </a:cubicBezTo>
                  <a:cubicBezTo>
                    <a:pt x="586" y="1182"/>
                    <a:pt x="585" y="1183"/>
                    <a:pt x="586" y="1182"/>
                  </a:cubicBezTo>
                  <a:cubicBezTo>
                    <a:pt x="586" y="1181"/>
                    <a:pt x="586" y="1181"/>
                    <a:pt x="586" y="1181"/>
                  </a:cubicBezTo>
                  <a:cubicBezTo>
                    <a:pt x="584" y="1182"/>
                    <a:pt x="583" y="1183"/>
                    <a:pt x="581" y="1184"/>
                  </a:cubicBezTo>
                  <a:cubicBezTo>
                    <a:pt x="581" y="1184"/>
                    <a:pt x="581" y="1184"/>
                    <a:pt x="581" y="1184"/>
                  </a:cubicBezTo>
                  <a:cubicBezTo>
                    <a:pt x="581" y="1185"/>
                    <a:pt x="581" y="1185"/>
                    <a:pt x="581" y="1185"/>
                  </a:cubicBezTo>
                  <a:cubicBezTo>
                    <a:pt x="581" y="1185"/>
                    <a:pt x="581" y="1185"/>
                    <a:pt x="581" y="1185"/>
                  </a:cubicBezTo>
                  <a:cubicBezTo>
                    <a:pt x="581" y="1186"/>
                    <a:pt x="581" y="1186"/>
                    <a:pt x="581" y="1186"/>
                  </a:cubicBezTo>
                  <a:cubicBezTo>
                    <a:pt x="580" y="1187"/>
                    <a:pt x="580" y="1188"/>
                    <a:pt x="580" y="1189"/>
                  </a:cubicBezTo>
                  <a:cubicBezTo>
                    <a:pt x="579" y="1190"/>
                    <a:pt x="579" y="1190"/>
                    <a:pt x="579" y="1190"/>
                  </a:cubicBezTo>
                  <a:cubicBezTo>
                    <a:pt x="578" y="1190"/>
                    <a:pt x="577" y="1191"/>
                    <a:pt x="577" y="1191"/>
                  </a:cubicBezTo>
                  <a:cubicBezTo>
                    <a:pt x="577" y="1191"/>
                    <a:pt x="577" y="1191"/>
                    <a:pt x="577" y="1191"/>
                  </a:cubicBezTo>
                  <a:cubicBezTo>
                    <a:pt x="575" y="1191"/>
                    <a:pt x="575" y="1191"/>
                    <a:pt x="575" y="1191"/>
                  </a:cubicBezTo>
                  <a:cubicBezTo>
                    <a:pt x="573" y="1191"/>
                    <a:pt x="573" y="1191"/>
                    <a:pt x="573" y="1191"/>
                  </a:cubicBezTo>
                  <a:cubicBezTo>
                    <a:pt x="572" y="1191"/>
                    <a:pt x="572" y="1191"/>
                    <a:pt x="572" y="1191"/>
                  </a:cubicBezTo>
                  <a:cubicBezTo>
                    <a:pt x="572" y="1190"/>
                    <a:pt x="572" y="1190"/>
                    <a:pt x="571" y="1189"/>
                  </a:cubicBezTo>
                  <a:cubicBezTo>
                    <a:pt x="566" y="1190"/>
                    <a:pt x="568" y="1189"/>
                    <a:pt x="564" y="1189"/>
                  </a:cubicBezTo>
                  <a:cubicBezTo>
                    <a:pt x="563" y="1189"/>
                    <a:pt x="563" y="1189"/>
                    <a:pt x="563" y="1189"/>
                  </a:cubicBezTo>
                  <a:cubicBezTo>
                    <a:pt x="563" y="1188"/>
                    <a:pt x="563" y="1188"/>
                    <a:pt x="563" y="1188"/>
                  </a:cubicBezTo>
                  <a:cubicBezTo>
                    <a:pt x="562" y="1188"/>
                    <a:pt x="562" y="1188"/>
                    <a:pt x="562" y="1188"/>
                  </a:cubicBezTo>
                  <a:cubicBezTo>
                    <a:pt x="561" y="1188"/>
                    <a:pt x="561" y="1188"/>
                    <a:pt x="561" y="1188"/>
                  </a:cubicBezTo>
                  <a:cubicBezTo>
                    <a:pt x="558" y="1190"/>
                    <a:pt x="559" y="1189"/>
                    <a:pt x="557" y="1190"/>
                  </a:cubicBezTo>
                  <a:cubicBezTo>
                    <a:pt x="555" y="1190"/>
                    <a:pt x="555" y="1190"/>
                    <a:pt x="555" y="1190"/>
                  </a:cubicBezTo>
                  <a:cubicBezTo>
                    <a:pt x="551" y="1188"/>
                    <a:pt x="551" y="1188"/>
                    <a:pt x="550" y="1186"/>
                  </a:cubicBezTo>
                  <a:cubicBezTo>
                    <a:pt x="548" y="1186"/>
                    <a:pt x="548" y="1186"/>
                    <a:pt x="548" y="1186"/>
                  </a:cubicBezTo>
                  <a:cubicBezTo>
                    <a:pt x="546" y="1186"/>
                    <a:pt x="546" y="1186"/>
                    <a:pt x="546" y="1186"/>
                  </a:cubicBezTo>
                  <a:cubicBezTo>
                    <a:pt x="546" y="1187"/>
                    <a:pt x="546" y="1187"/>
                    <a:pt x="546" y="1187"/>
                  </a:cubicBezTo>
                  <a:cubicBezTo>
                    <a:pt x="545" y="1187"/>
                    <a:pt x="545" y="1187"/>
                    <a:pt x="545" y="1187"/>
                  </a:cubicBezTo>
                  <a:cubicBezTo>
                    <a:pt x="545" y="1185"/>
                    <a:pt x="545" y="1185"/>
                    <a:pt x="544" y="1184"/>
                  </a:cubicBezTo>
                  <a:cubicBezTo>
                    <a:pt x="540" y="1182"/>
                    <a:pt x="539" y="1180"/>
                    <a:pt x="534" y="1181"/>
                  </a:cubicBezTo>
                  <a:cubicBezTo>
                    <a:pt x="534" y="1181"/>
                    <a:pt x="534" y="1181"/>
                    <a:pt x="534" y="1181"/>
                  </a:cubicBezTo>
                  <a:cubicBezTo>
                    <a:pt x="534" y="1181"/>
                    <a:pt x="534" y="1181"/>
                    <a:pt x="534" y="1181"/>
                  </a:cubicBezTo>
                  <a:cubicBezTo>
                    <a:pt x="534" y="1181"/>
                    <a:pt x="534" y="1181"/>
                    <a:pt x="534" y="1181"/>
                  </a:cubicBezTo>
                  <a:cubicBezTo>
                    <a:pt x="533" y="1182"/>
                    <a:pt x="533" y="1182"/>
                    <a:pt x="533" y="1182"/>
                  </a:cubicBezTo>
                  <a:cubicBezTo>
                    <a:pt x="532" y="1182"/>
                    <a:pt x="533" y="1182"/>
                    <a:pt x="531" y="1182"/>
                  </a:cubicBezTo>
                  <a:cubicBezTo>
                    <a:pt x="530" y="1182"/>
                    <a:pt x="530" y="1182"/>
                    <a:pt x="530" y="1182"/>
                  </a:cubicBezTo>
                  <a:cubicBezTo>
                    <a:pt x="529" y="1181"/>
                    <a:pt x="529" y="1181"/>
                    <a:pt x="529" y="1181"/>
                  </a:cubicBezTo>
                  <a:cubicBezTo>
                    <a:pt x="524" y="1179"/>
                    <a:pt x="527" y="1181"/>
                    <a:pt x="520" y="1179"/>
                  </a:cubicBezTo>
                  <a:cubicBezTo>
                    <a:pt x="520" y="1178"/>
                    <a:pt x="520" y="1178"/>
                    <a:pt x="520" y="1178"/>
                  </a:cubicBezTo>
                  <a:cubicBezTo>
                    <a:pt x="519" y="1178"/>
                    <a:pt x="519" y="1178"/>
                    <a:pt x="519" y="1178"/>
                  </a:cubicBezTo>
                  <a:cubicBezTo>
                    <a:pt x="519" y="1177"/>
                    <a:pt x="519" y="1177"/>
                    <a:pt x="519" y="1177"/>
                  </a:cubicBezTo>
                  <a:cubicBezTo>
                    <a:pt x="519" y="1177"/>
                    <a:pt x="519" y="1177"/>
                    <a:pt x="519" y="1177"/>
                  </a:cubicBezTo>
                  <a:cubicBezTo>
                    <a:pt x="518" y="1174"/>
                    <a:pt x="518" y="1172"/>
                    <a:pt x="518" y="1169"/>
                  </a:cubicBezTo>
                  <a:cubicBezTo>
                    <a:pt x="517" y="1169"/>
                    <a:pt x="517" y="1169"/>
                    <a:pt x="517" y="1168"/>
                  </a:cubicBezTo>
                  <a:cubicBezTo>
                    <a:pt x="514" y="1168"/>
                    <a:pt x="514" y="1168"/>
                    <a:pt x="514" y="1168"/>
                  </a:cubicBezTo>
                  <a:cubicBezTo>
                    <a:pt x="514" y="1172"/>
                    <a:pt x="514" y="1170"/>
                    <a:pt x="514" y="1174"/>
                  </a:cubicBezTo>
                  <a:cubicBezTo>
                    <a:pt x="510" y="1174"/>
                    <a:pt x="535" y="1174"/>
                    <a:pt x="204" y="1174"/>
                  </a:cubicBezTo>
                  <a:cubicBezTo>
                    <a:pt x="204" y="1174"/>
                    <a:pt x="204" y="1174"/>
                    <a:pt x="204" y="1174"/>
                  </a:cubicBezTo>
                  <a:cubicBezTo>
                    <a:pt x="203" y="1173"/>
                    <a:pt x="203" y="1173"/>
                    <a:pt x="203" y="1173"/>
                  </a:cubicBezTo>
                  <a:cubicBezTo>
                    <a:pt x="202" y="1173"/>
                    <a:pt x="202" y="1173"/>
                    <a:pt x="202" y="1173"/>
                  </a:cubicBezTo>
                  <a:cubicBezTo>
                    <a:pt x="202" y="1173"/>
                    <a:pt x="202" y="1173"/>
                    <a:pt x="202" y="1173"/>
                  </a:cubicBezTo>
                  <a:cubicBezTo>
                    <a:pt x="201" y="1174"/>
                    <a:pt x="201" y="1174"/>
                    <a:pt x="201" y="1174"/>
                  </a:cubicBezTo>
                  <a:cubicBezTo>
                    <a:pt x="201" y="1174"/>
                    <a:pt x="201" y="1174"/>
                    <a:pt x="201" y="1175"/>
                  </a:cubicBezTo>
                  <a:cubicBezTo>
                    <a:pt x="201" y="1175"/>
                    <a:pt x="201" y="1175"/>
                    <a:pt x="201" y="1175"/>
                  </a:cubicBezTo>
                  <a:cubicBezTo>
                    <a:pt x="201" y="1174"/>
                    <a:pt x="201" y="1174"/>
                    <a:pt x="200" y="1173"/>
                  </a:cubicBezTo>
                  <a:cubicBezTo>
                    <a:pt x="201" y="1173"/>
                    <a:pt x="201" y="1173"/>
                    <a:pt x="201" y="1173"/>
                  </a:cubicBezTo>
                  <a:cubicBezTo>
                    <a:pt x="201" y="1172"/>
                    <a:pt x="201" y="1172"/>
                    <a:pt x="201" y="1172"/>
                  </a:cubicBezTo>
                  <a:cubicBezTo>
                    <a:pt x="201" y="1172"/>
                    <a:pt x="201" y="1172"/>
                    <a:pt x="201" y="1172"/>
                  </a:cubicBezTo>
                  <a:cubicBezTo>
                    <a:pt x="200" y="1172"/>
                    <a:pt x="200" y="1172"/>
                    <a:pt x="200" y="1172"/>
                  </a:cubicBezTo>
                  <a:cubicBezTo>
                    <a:pt x="200" y="1172"/>
                    <a:pt x="200" y="1172"/>
                    <a:pt x="200" y="1172"/>
                  </a:cubicBezTo>
                  <a:cubicBezTo>
                    <a:pt x="200" y="1172"/>
                    <a:pt x="200" y="1172"/>
                    <a:pt x="200" y="1172"/>
                  </a:cubicBezTo>
                  <a:cubicBezTo>
                    <a:pt x="200" y="1171"/>
                    <a:pt x="200" y="1171"/>
                    <a:pt x="200" y="1171"/>
                  </a:cubicBezTo>
                  <a:cubicBezTo>
                    <a:pt x="199" y="1170"/>
                    <a:pt x="199" y="1170"/>
                    <a:pt x="199" y="1170"/>
                  </a:cubicBezTo>
                  <a:cubicBezTo>
                    <a:pt x="200" y="1170"/>
                    <a:pt x="200" y="1170"/>
                    <a:pt x="200" y="1170"/>
                  </a:cubicBezTo>
                  <a:cubicBezTo>
                    <a:pt x="201" y="1169"/>
                    <a:pt x="201" y="1169"/>
                    <a:pt x="202" y="1169"/>
                  </a:cubicBezTo>
                  <a:cubicBezTo>
                    <a:pt x="203" y="1169"/>
                    <a:pt x="203" y="1169"/>
                    <a:pt x="203" y="1169"/>
                  </a:cubicBezTo>
                  <a:cubicBezTo>
                    <a:pt x="203" y="1167"/>
                    <a:pt x="203" y="1167"/>
                    <a:pt x="203" y="1167"/>
                  </a:cubicBezTo>
                  <a:cubicBezTo>
                    <a:pt x="202" y="1169"/>
                    <a:pt x="202" y="1169"/>
                    <a:pt x="202" y="1169"/>
                  </a:cubicBezTo>
                  <a:cubicBezTo>
                    <a:pt x="202" y="1169"/>
                    <a:pt x="202" y="1169"/>
                    <a:pt x="202" y="1169"/>
                  </a:cubicBezTo>
                  <a:cubicBezTo>
                    <a:pt x="200" y="1168"/>
                    <a:pt x="200" y="1168"/>
                    <a:pt x="200" y="1168"/>
                  </a:cubicBezTo>
                  <a:cubicBezTo>
                    <a:pt x="199" y="1168"/>
                    <a:pt x="199" y="1168"/>
                    <a:pt x="199" y="1168"/>
                  </a:cubicBezTo>
                  <a:cubicBezTo>
                    <a:pt x="199" y="1168"/>
                    <a:pt x="199" y="1168"/>
                    <a:pt x="199" y="1168"/>
                  </a:cubicBezTo>
                  <a:cubicBezTo>
                    <a:pt x="199" y="1168"/>
                    <a:pt x="199" y="1168"/>
                    <a:pt x="199" y="1168"/>
                  </a:cubicBezTo>
                  <a:cubicBezTo>
                    <a:pt x="199" y="1168"/>
                    <a:pt x="199" y="1168"/>
                    <a:pt x="199" y="1168"/>
                  </a:cubicBezTo>
                  <a:cubicBezTo>
                    <a:pt x="199" y="1166"/>
                    <a:pt x="199" y="1166"/>
                    <a:pt x="199" y="1164"/>
                  </a:cubicBezTo>
                  <a:cubicBezTo>
                    <a:pt x="200" y="1163"/>
                    <a:pt x="200" y="1163"/>
                    <a:pt x="200" y="1163"/>
                  </a:cubicBezTo>
                  <a:cubicBezTo>
                    <a:pt x="200" y="1163"/>
                    <a:pt x="200" y="1163"/>
                    <a:pt x="200" y="1163"/>
                  </a:cubicBezTo>
                  <a:cubicBezTo>
                    <a:pt x="198" y="1164"/>
                    <a:pt x="198" y="1164"/>
                    <a:pt x="198" y="1164"/>
                  </a:cubicBezTo>
                  <a:cubicBezTo>
                    <a:pt x="198" y="1165"/>
                    <a:pt x="198" y="1165"/>
                    <a:pt x="198" y="1165"/>
                  </a:cubicBezTo>
                  <a:cubicBezTo>
                    <a:pt x="198" y="1165"/>
                    <a:pt x="198" y="1165"/>
                    <a:pt x="198" y="1165"/>
                  </a:cubicBezTo>
                  <a:cubicBezTo>
                    <a:pt x="198" y="1166"/>
                    <a:pt x="198" y="1166"/>
                    <a:pt x="198" y="1166"/>
                  </a:cubicBezTo>
                  <a:cubicBezTo>
                    <a:pt x="197" y="1167"/>
                    <a:pt x="197" y="1167"/>
                    <a:pt x="197" y="1167"/>
                  </a:cubicBezTo>
                  <a:cubicBezTo>
                    <a:pt x="197" y="1167"/>
                    <a:pt x="197" y="1167"/>
                    <a:pt x="197" y="1167"/>
                  </a:cubicBezTo>
                  <a:cubicBezTo>
                    <a:pt x="196" y="1167"/>
                    <a:pt x="196" y="1167"/>
                    <a:pt x="196" y="1167"/>
                  </a:cubicBezTo>
                  <a:cubicBezTo>
                    <a:pt x="196" y="1167"/>
                    <a:pt x="196" y="1167"/>
                    <a:pt x="196" y="1167"/>
                  </a:cubicBezTo>
                  <a:cubicBezTo>
                    <a:pt x="195" y="1167"/>
                    <a:pt x="192" y="1166"/>
                    <a:pt x="192" y="1166"/>
                  </a:cubicBezTo>
                  <a:cubicBezTo>
                    <a:pt x="191" y="1165"/>
                    <a:pt x="191" y="1165"/>
                    <a:pt x="190" y="1164"/>
                  </a:cubicBezTo>
                  <a:cubicBezTo>
                    <a:pt x="190" y="1163"/>
                    <a:pt x="190" y="1163"/>
                    <a:pt x="190" y="1163"/>
                  </a:cubicBezTo>
                  <a:cubicBezTo>
                    <a:pt x="190" y="1162"/>
                    <a:pt x="190" y="1162"/>
                    <a:pt x="190" y="1162"/>
                  </a:cubicBezTo>
                  <a:cubicBezTo>
                    <a:pt x="191" y="1162"/>
                    <a:pt x="191" y="1162"/>
                    <a:pt x="191" y="1162"/>
                  </a:cubicBezTo>
                  <a:cubicBezTo>
                    <a:pt x="191" y="1162"/>
                    <a:pt x="191" y="1162"/>
                    <a:pt x="191" y="1162"/>
                  </a:cubicBezTo>
                  <a:cubicBezTo>
                    <a:pt x="191" y="1162"/>
                    <a:pt x="191" y="1162"/>
                    <a:pt x="191" y="1162"/>
                  </a:cubicBezTo>
                  <a:cubicBezTo>
                    <a:pt x="192" y="1164"/>
                    <a:pt x="192" y="1163"/>
                    <a:pt x="193" y="1164"/>
                  </a:cubicBezTo>
                  <a:cubicBezTo>
                    <a:pt x="193" y="1164"/>
                    <a:pt x="193" y="1164"/>
                    <a:pt x="193" y="1164"/>
                  </a:cubicBezTo>
                  <a:cubicBezTo>
                    <a:pt x="194" y="1164"/>
                    <a:pt x="195" y="1163"/>
                    <a:pt x="195" y="1163"/>
                  </a:cubicBezTo>
                  <a:cubicBezTo>
                    <a:pt x="194" y="1163"/>
                    <a:pt x="194" y="1163"/>
                    <a:pt x="194" y="1163"/>
                  </a:cubicBezTo>
                  <a:cubicBezTo>
                    <a:pt x="193" y="1163"/>
                    <a:pt x="193" y="1163"/>
                    <a:pt x="193" y="1163"/>
                  </a:cubicBezTo>
                  <a:cubicBezTo>
                    <a:pt x="193" y="1163"/>
                    <a:pt x="193" y="1163"/>
                    <a:pt x="193" y="1163"/>
                  </a:cubicBezTo>
                  <a:cubicBezTo>
                    <a:pt x="192" y="1162"/>
                    <a:pt x="192" y="1162"/>
                    <a:pt x="192" y="1162"/>
                  </a:cubicBezTo>
                  <a:cubicBezTo>
                    <a:pt x="192" y="1161"/>
                    <a:pt x="192" y="1161"/>
                    <a:pt x="192" y="1161"/>
                  </a:cubicBezTo>
                  <a:cubicBezTo>
                    <a:pt x="192" y="1157"/>
                    <a:pt x="192" y="1157"/>
                    <a:pt x="192" y="1157"/>
                  </a:cubicBezTo>
                  <a:cubicBezTo>
                    <a:pt x="192" y="1157"/>
                    <a:pt x="192" y="1157"/>
                    <a:pt x="192" y="1157"/>
                  </a:cubicBezTo>
                  <a:cubicBezTo>
                    <a:pt x="193" y="1156"/>
                    <a:pt x="193" y="1156"/>
                    <a:pt x="193" y="1156"/>
                  </a:cubicBezTo>
                  <a:cubicBezTo>
                    <a:pt x="193" y="1156"/>
                    <a:pt x="193" y="1156"/>
                    <a:pt x="193" y="1156"/>
                  </a:cubicBezTo>
                  <a:cubicBezTo>
                    <a:pt x="193" y="1155"/>
                    <a:pt x="193" y="1155"/>
                    <a:pt x="193" y="1155"/>
                  </a:cubicBezTo>
                  <a:cubicBezTo>
                    <a:pt x="193" y="1155"/>
                    <a:pt x="193" y="1155"/>
                    <a:pt x="193" y="1155"/>
                  </a:cubicBezTo>
                  <a:cubicBezTo>
                    <a:pt x="192" y="1154"/>
                    <a:pt x="192" y="1154"/>
                    <a:pt x="192" y="1154"/>
                  </a:cubicBezTo>
                  <a:cubicBezTo>
                    <a:pt x="191" y="1154"/>
                    <a:pt x="191" y="1154"/>
                    <a:pt x="191" y="1154"/>
                  </a:cubicBezTo>
                  <a:cubicBezTo>
                    <a:pt x="191" y="1154"/>
                    <a:pt x="191" y="1154"/>
                    <a:pt x="191" y="1154"/>
                  </a:cubicBezTo>
                  <a:cubicBezTo>
                    <a:pt x="192" y="1155"/>
                    <a:pt x="192" y="1155"/>
                    <a:pt x="192" y="1155"/>
                  </a:cubicBezTo>
                  <a:cubicBezTo>
                    <a:pt x="192" y="1156"/>
                    <a:pt x="192" y="1156"/>
                    <a:pt x="192" y="1156"/>
                  </a:cubicBezTo>
                  <a:cubicBezTo>
                    <a:pt x="191" y="1157"/>
                    <a:pt x="191" y="1157"/>
                    <a:pt x="191" y="1157"/>
                  </a:cubicBezTo>
                  <a:cubicBezTo>
                    <a:pt x="191" y="1158"/>
                    <a:pt x="191" y="1158"/>
                    <a:pt x="191" y="1158"/>
                  </a:cubicBezTo>
                  <a:cubicBezTo>
                    <a:pt x="191" y="1159"/>
                    <a:pt x="191" y="1159"/>
                    <a:pt x="191" y="1159"/>
                  </a:cubicBezTo>
                  <a:cubicBezTo>
                    <a:pt x="191" y="1159"/>
                    <a:pt x="191" y="1159"/>
                    <a:pt x="191" y="1159"/>
                  </a:cubicBezTo>
                  <a:cubicBezTo>
                    <a:pt x="190" y="1160"/>
                    <a:pt x="190" y="1160"/>
                    <a:pt x="190" y="1160"/>
                  </a:cubicBezTo>
                  <a:cubicBezTo>
                    <a:pt x="189" y="1161"/>
                    <a:pt x="189" y="1161"/>
                    <a:pt x="189" y="1161"/>
                  </a:cubicBezTo>
                  <a:cubicBezTo>
                    <a:pt x="187" y="1161"/>
                    <a:pt x="187" y="1161"/>
                    <a:pt x="187" y="1161"/>
                  </a:cubicBezTo>
                  <a:cubicBezTo>
                    <a:pt x="186" y="1161"/>
                    <a:pt x="186" y="1161"/>
                    <a:pt x="186" y="1161"/>
                  </a:cubicBezTo>
                  <a:cubicBezTo>
                    <a:pt x="185" y="1160"/>
                    <a:pt x="183" y="1158"/>
                    <a:pt x="182" y="1157"/>
                  </a:cubicBezTo>
                  <a:cubicBezTo>
                    <a:pt x="182" y="1156"/>
                    <a:pt x="182" y="1156"/>
                    <a:pt x="182" y="1156"/>
                  </a:cubicBezTo>
                  <a:cubicBezTo>
                    <a:pt x="180" y="1153"/>
                    <a:pt x="180" y="1153"/>
                    <a:pt x="180" y="1153"/>
                  </a:cubicBezTo>
                  <a:cubicBezTo>
                    <a:pt x="180" y="1152"/>
                    <a:pt x="180" y="1152"/>
                    <a:pt x="180" y="1152"/>
                  </a:cubicBezTo>
                  <a:cubicBezTo>
                    <a:pt x="179" y="1151"/>
                    <a:pt x="179" y="1151"/>
                    <a:pt x="179" y="1151"/>
                  </a:cubicBezTo>
                  <a:cubicBezTo>
                    <a:pt x="179" y="1151"/>
                    <a:pt x="179" y="1151"/>
                    <a:pt x="179" y="1151"/>
                  </a:cubicBezTo>
                  <a:cubicBezTo>
                    <a:pt x="179" y="1150"/>
                    <a:pt x="179" y="1150"/>
                    <a:pt x="179" y="1150"/>
                  </a:cubicBezTo>
                  <a:cubicBezTo>
                    <a:pt x="180" y="1147"/>
                    <a:pt x="180" y="1148"/>
                    <a:pt x="181" y="1146"/>
                  </a:cubicBezTo>
                  <a:cubicBezTo>
                    <a:pt x="181" y="1145"/>
                    <a:pt x="181" y="1144"/>
                    <a:pt x="181" y="1143"/>
                  </a:cubicBezTo>
                  <a:cubicBezTo>
                    <a:pt x="181" y="1142"/>
                    <a:pt x="181" y="1142"/>
                    <a:pt x="181" y="1142"/>
                  </a:cubicBezTo>
                  <a:cubicBezTo>
                    <a:pt x="180" y="1143"/>
                    <a:pt x="180" y="1143"/>
                    <a:pt x="180" y="1143"/>
                  </a:cubicBezTo>
                  <a:cubicBezTo>
                    <a:pt x="180" y="1144"/>
                    <a:pt x="180" y="1144"/>
                    <a:pt x="180" y="1144"/>
                  </a:cubicBezTo>
                  <a:cubicBezTo>
                    <a:pt x="180" y="1144"/>
                    <a:pt x="180" y="1144"/>
                    <a:pt x="180" y="1144"/>
                  </a:cubicBezTo>
                  <a:cubicBezTo>
                    <a:pt x="180" y="1146"/>
                    <a:pt x="180" y="1147"/>
                    <a:pt x="179" y="1148"/>
                  </a:cubicBezTo>
                  <a:cubicBezTo>
                    <a:pt x="177" y="1149"/>
                    <a:pt x="177" y="1149"/>
                    <a:pt x="177" y="1149"/>
                  </a:cubicBezTo>
                  <a:cubicBezTo>
                    <a:pt x="174" y="1148"/>
                    <a:pt x="174" y="1148"/>
                    <a:pt x="174" y="1148"/>
                  </a:cubicBezTo>
                  <a:cubicBezTo>
                    <a:pt x="174" y="1148"/>
                    <a:pt x="174" y="1148"/>
                    <a:pt x="174" y="1148"/>
                  </a:cubicBezTo>
                  <a:cubicBezTo>
                    <a:pt x="173" y="1148"/>
                    <a:pt x="173" y="1148"/>
                    <a:pt x="173" y="1148"/>
                  </a:cubicBezTo>
                  <a:cubicBezTo>
                    <a:pt x="173" y="1146"/>
                    <a:pt x="173" y="1146"/>
                    <a:pt x="173" y="1146"/>
                  </a:cubicBezTo>
                  <a:cubicBezTo>
                    <a:pt x="173" y="1146"/>
                    <a:pt x="173" y="1146"/>
                    <a:pt x="173" y="1146"/>
                  </a:cubicBezTo>
                  <a:cubicBezTo>
                    <a:pt x="173" y="1147"/>
                    <a:pt x="173" y="1147"/>
                    <a:pt x="172" y="1149"/>
                  </a:cubicBezTo>
                  <a:cubicBezTo>
                    <a:pt x="172" y="1149"/>
                    <a:pt x="172" y="1149"/>
                    <a:pt x="172" y="1149"/>
                  </a:cubicBezTo>
                  <a:cubicBezTo>
                    <a:pt x="171" y="1149"/>
                    <a:pt x="171" y="1149"/>
                    <a:pt x="171" y="1149"/>
                  </a:cubicBezTo>
                  <a:cubicBezTo>
                    <a:pt x="171" y="1149"/>
                    <a:pt x="171" y="1149"/>
                    <a:pt x="171" y="1149"/>
                  </a:cubicBezTo>
                  <a:cubicBezTo>
                    <a:pt x="171" y="1148"/>
                    <a:pt x="171" y="1148"/>
                    <a:pt x="171" y="1148"/>
                  </a:cubicBezTo>
                  <a:cubicBezTo>
                    <a:pt x="170" y="1148"/>
                    <a:pt x="170" y="1148"/>
                    <a:pt x="170" y="1148"/>
                  </a:cubicBezTo>
                  <a:cubicBezTo>
                    <a:pt x="168" y="1149"/>
                    <a:pt x="168" y="1149"/>
                    <a:pt x="168" y="1149"/>
                  </a:cubicBezTo>
                  <a:cubicBezTo>
                    <a:pt x="166" y="1148"/>
                    <a:pt x="164" y="1148"/>
                    <a:pt x="164" y="1148"/>
                  </a:cubicBezTo>
                  <a:cubicBezTo>
                    <a:pt x="163" y="1147"/>
                    <a:pt x="163" y="1147"/>
                    <a:pt x="163" y="1147"/>
                  </a:cubicBezTo>
                  <a:cubicBezTo>
                    <a:pt x="163" y="1147"/>
                    <a:pt x="163" y="1147"/>
                    <a:pt x="163" y="1147"/>
                  </a:cubicBezTo>
                  <a:cubicBezTo>
                    <a:pt x="163" y="1146"/>
                    <a:pt x="163" y="1146"/>
                    <a:pt x="163" y="1146"/>
                  </a:cubicBezTo>
                  <a:cubicBezTo>
                    <a:pt x="168" y="1146"/>
                    <a:pt x="165" y="1146"/>
                    <a:pt x="169" y="1145"/>
                  </a:cubicBezTo>
                  <a:cubicBezTo>
                    <a:pt x="169" y="1145"/>
                    <a:pt x="169" y="1145"/>
                    <a:pt x="169" y="1145"/>
                  </a:cubicBezTo>
                  <a:cubicBezTo>
                    <a:pt x="168" y="1145"/>
                    <a:pt x="168" y="1145"/>
                    <a:pt x="168" y="1145"/>
                  </a:cubicBezTo>
                  <a:cubicBezTo>
                    <a:pt x="166" y="1145"/>
                    <a:pt x="165" y="1145"/>
                    <a:pt x="163" y="1145"/>
                  </a:cubicBezTo>
                  <a:cubicBezTo>
                    <a:pt x="162" y="1145"/>
                    <a:pt x="162" y="1145"/>
                    <a:pt x="162" y="1145"/>
                  </a:cubicBezTo>
                  <a:cubicBezTo>
                    <a:pt x="162" y="1144"/>
                    <a:pt x="162" y="1144"/>
                    <a:pt x="162" y="1144"/>
                  </a:cubicBezTo>
                  <a:cubicBezTo>
                    <a:pt x="163" y="1144"/>
                    <a:pt x="163" y="1144"/>
                    <a:pt x="163" y="1144"/>
                  </a:cubicBezTo>
                  <a:cubicBezTo>
                    <a:pt x="164" y="1143"/>
                    <a:pt x="164" y="1143"/>
                    <a:pt x="164" y="1143"/>
                  </a:cubicBezTo>
                  <a:cubicBezTo>
                    <a:pt x="164" y="1142"/>
                    <a:pt x="164" y="1142"/>
                    <a:pt x="164" y="1142"/>
                  </a:cubicBezTo>
                  <a:cubicBezTo>
                    <a:pt x="163" y="1142"/>
                    <a:pt x="163" y="1142"/>
                    <a:pt x="163" y="1142"/>
                  </a:cubicBezTo>
                  <a:cubicBezTo>
                    <a:pt x="163" y="1142"/>
                    <a:pt x="163" y="1142"/>
                    <a:pt x="163" y="1142"/>
                  </a:cubicBezTo>
                  <a:cubicBezTo>
                    <a:pt x="162" y="1142"/>
                    <a:pt x="162" y="1142"/>
                    <a:pt x="162" y="1142"/>
                  </a:cubicBezTo>
                  <a:cubicBezTo>
                    <a:pt x="163" y="1140"/>
                    <a:pt x="163" y="1140"/>
                    <a:pt x="163" y="1140"/>
                  </a:cubicBezTo>
                  <a:cubicBezTo>
                    <a:pt x="162" y="1138"/>
                    <a:pt x="162" y="1138"/>
                    <a:pt x="162" y="1138"/>
                  </a:cubicBezTo>
                  <a:cubicBezTo>
                    <a:pt x="162" y="1140"/>
                    <a:pt x="162" y="1140"/>
                    <a:pt x="162" y="1140"/>
                  </a:cubicBezTo>
                  <a:cubicBezTo>
                    <a:pt x="161" y="1141"/>
                    <a:pt x="161" y="1141"/>
                    <a:pt x="161" y="1141"/>
                  </a:cubicBezTo>
                  <a:cubicBezTo>
                    <a:pt x="157" y="1141"/>
                    <a:pt x="157" y="1141"/>
                    <a:pt x="157" y="1141"/>
                  </a:cubicBezTo>
                  <a:cubicBezTo>
                    <a:pt x="157" y="1142"/>
                    <a:pt x="157" y="1142"/>
                    <a:pt x="157" y="1142"/>
                  </a:cubicBezTo>
                  <a:cubicBezTo>
                    <a:pt x="156" y="1142"/>
                    <a:pt x="156" y="1142"/>
                    <a:pt x="156" y="1142"/>
                  </a:cubicBezTo>
                  <a:cubicBezTo>
                    <a:pt x="151" y="1140"/>
                    <a:pt x="153" y="1141"/>
                    <a:pt x="149" y="1137"/>
                  </a:cubicBezTo>
                  <a:cubicBezTo>
                    <a:pt x="149" y="1133"/>
                    <a:pt x="149" y="1132"/>
                    <a:pt x="152" y="1129"/>
                  </a:cubicBezTo>
                  <a:cubicBezTo>
                    <a:pt x="153" y="1128"/>
                    <a:pt x="153" y="1128"/>
                    <a:pt x="153" y="1128"/>
                  </a:cubicBezTo>
                  <a:cubicBezTo>
                    <a:pt x="155" y="1127"/>
                    <a:pt x="158" y="1128"/>
                    <a:pt x="160" y="1127"/>
                  </a:cubicBezTo>
                  <a:cubicBezTo>
                    <a:pt x="156" y="1127"/>
                    <a:pt x="157" y="1127"/>
                    <a:pt x="153" y="1127"/>
                  </a:cubicBezTo>
                  <a:cubicBezTo>
                    <a:pt x="152" y="1127"/>
                    <a:pt x="152" y="1127"/>
                    <a:pt x="152" y="1127"/>
                  </a:cubicBezTo>
                  <a:cubicBezTo>
                    <a:pt x="149" y="1132"/>
                    <a:pt x="152" y="1127"/>
                    <a:pt x="150" y="1131"/>
                  </a:cubicBezTo>
                  <a:cubicBezTo>
                    <a:pt x="149" y="1131"/>
                    <a:pt x="149" y="1131"/>
                    <a:pt x="149" y="1131"/>
                  </a:cubicBezTo>
                  <a:cubicBezTo>
                    <a:pt x="149" y="1131"/>
                    <a:pt x="149" y="1131"/>
                    <a:pt x="149" y="1131"/>
                  </a:cubicBezTo>
                  <a:cubicBezTo>
                    <a:pt x="149" y="1130"/>
                    <a:pt x="149" y="1131"/>
                    <a:pt x="148" y="1130"/>
                  </a:cubicBezTo>
                  <a:cubicBezTo>
                    <a:pt x="148" y="1129"/>
                    <a:pt x="148" y="1129"/>
                    <a:pt x="148" y="1129"/>
                  </a:cubicBezTo>
                  <a:cubicBezTo>
                    <a:pt x="147" y="1125"/>
                    <a:pt x="147" y="1125"/>
                    <a:pt x="149" y="1122"/>
                  </a:cubicBezTo>
                  <a:cubicBezTo>
                    <a:pt x="147" y="1122"/>
                    <a:pt x="147" y="1122"/>
                    <a:pt x="147" y="1122"/>
                  </a:cubicBezTo>
                  <a:cubicBezTo>
                    <a:pt x="147" y="1120"/>
                    <a:pt x="147" y="1120"/>
                    <a:pt x="148" y="1118"/>
                  </a:cubicBezTo>
                  <a:cubicBezTo>
                    <a:pt x="151" y="1115"/>
                    <a:pt x="149" y="1118"/>
                    <a:pt x="152" y="1115"/>
                  </a:cubicBezTo>
                  <a:cubicBezTo>
                    <a:pt x="154" y="1114"/>
                    <a:pt x="154" y="1114"/>
                    <a:pt x="154" y="1114"/>
                  </a:cubicBezTo>
                  <a:cubicBezTo>
                    <a:pt x="155" y="1116"/>
                    <a:pt x="155" y="1116"/>
                    <a:pt x="155" y="1116"/>
                  </a:cubicBezTo>
                  <a:cubicBezTo>
                    <a:pt x="157" y="1116"/>
                    <a:pt x="157" y="1116"/>
                    <a:pt x="157" y="1116"/>
                  </a:cubicBezTo>
                  <a:cubicBezTo>
                    <a:pt x="159" y="1119"/>
                    <a:pt x="157" y="1117"/>
                    <a:pt x="160" y="1120"/>
                  </a:cubicBezTo>
                  <a:cubicBezTo>
                    <a:pt x="160" y="1120"/>
                    <a:pt x="160" y="1120"/>
                    <a:pt x="160" y="1120"/>
                  </a:cubicBezTo>
                  <a:cubicBezTo>
                    <a:pt x="160" y="1119"/>
                    <a:pt x="159" y="1119"/>
                    <a:pt x="158" y="1117"/>
                  </a:cubicBezTo>
                  <a:cubicBezTo>
                    <a:pt x="158" y="1117"/>
                    <a:pt x="158" y="1117"/>
                    <a:pt x="158" y="1117"/>
                  </a:cubicBezTo>
                  <a:cubicBezTo>
                    <a:pt x="158" y="1116"/>
                    <a:pt x="158" y="1116"/>
                    <a:pt x="158" y="1116"/>
                  </a:cubicBezTo>
                  <a:cubicBezTo>
                    <a:pt x="155" y="1115"/>
                    <a:pt x="155" y="1115"/>
                    <a:pt x="155" y="1115"/>
                  </a:cubicBezTo>
                  <a:cubicBezTo>
                    <a:pt x="155" y="1114"/>
                    <a:pt x="155" y="1114"/>
                    <a:pt x="155" y="1114"/>
                  </a:cubicBezTo>
                  <a:cubicBezTo>
                    <a:pt x="155" y="1113"/>
                    <a:pt x="155" y="1113"/>
                    <a:pt x="155" y="1112"/>
                  </a:cubicBezTo>
                  <a:cubicBezTo>
                    <a:pt x="155" y="1112"/>
                    <a:pt x="155" y="1112"/>
                    <a:pt x="155" y="1112"/>
                  </a:cubicBezTo>
                  <a:cubicBezTo>
                    <a:pt x="157" y="1109"/>
                    <a:pt x="157" y="1109"/>
                    <a:pt x="157" y="1109"/>
                  </a:cubicBezTo>
                  <a:cubicBezTo>
                    <a:pt x="157" y="1108"/>
                    <a:pt x="157" y="1108"/>
                    <a:pt x="157" y="1108"/>
                  </a:cubicBezTo>
                  <a:cubicBezTo>
                    <a:pt x="157" y="1108"/>
                    <a:pt x="157" y="1108"/>
                    <a:pt x="157" y="1108"/>
                  </a:cubicBezTo>
                  <a:cubicBezTo>
                    <a:pt x="157" y="1107"/>
                    <a:pt x="157" y="1107"/>
                    <a:pt x="157" y="1106"/>
                  </a:cubicBezTo>
                  <a:cubicBezTo>
                    <a:pt x="157" y="1106"/>
                    <a:pt x="157" y="1106"/>
                    <a:pt x="157" y="1106"/>
                  </a:cubicBezTo>
                  <a:cubicBezTo>
                    <a:pt x="157" y="1108"/>
                    <a:pt x="157" y="1108"/>
                    <a:pt x="156" y="1110"/>
                  </a:cubicBezTo>
                  <a:cubicBezTo>
                    <a:pt x="155" y="1110"/>
                    <a:pt x="152" y="1115"/>
                    <a:pt x="151" y="1115"/>
                  </a:cubicBezTo>
                  <a:cubicBezTo>
                    <a:pt x="149" y="1116"/>
                    <a:pt x="149" y="1116"/>
                    <a:pt x="149" y="1116"/>
                  </a:cubicBezTo>
                  <a:cubicBezTo>
                    <a:pt x="148" y="1116"/>
                    <a:pt x="148" y="1116"/>
                    <a:pt x="148" y="1116"/>
                  </a:cubicBezTo>
                  <a:cubicBezTo>
                    <a:pt x="147" y="1118"/>
                    <a:pt x="145" y="1123"/>
                    <a:pt x="145" y="1125"/>
                  </a:cubicBezTo>
                  <a:cubicBezTo>
                    <a:pt x="143" y="1122"/>
                    <a:pt x="143" y="1122"/>
                    <a:pt x="143" y="1122"/>
                  </a:cubicBezTo>
                  <a:cubicBezTo>
                    <a:pt x="142" y="1119"/>
                    <a:pt x="142" y="1119"/>
                    <a:pt x="142" y="1119"/>
                  </a:cubicBezTo>
                  <a:cubicBezTo>
                    <a:pt x="145" y="1116"/>
                    <a:pt x="145" y="1116"/>
                    <a:pt x="145" y="1116"/>
                  </a:cubicBezTo>
                  <a:cubicBezTo>
                    <a:pt x="145" y="1115"/>
                    <a:pt x="145" y="1115"/>
                    <a:pt x="145" y="1115"/>
                  </a:cubicBezTo>
                  <a:cubicBezTo>
                    <a:pt x="145" y="1114"/>
                    <a:pt x="145" y="1114"/>
                    <a:pt x="145" y="1114"/>
                  </a:cubicBezTo>
                  <a:cubicBezTo>
                    <a:pt x="145" y="1113"/>
                    <a:pt x="145" y="1113"/>
                    <a:pt x="145" y="1113"/>
                  </a:cubicBezTo>
                  <a:cubicBezTo>
                    <a:pt x="146" y="1112"/>
                    <a:pt x="146" y="1112"/>
                    <a:pt x="146" y="1112"/>
                  </a:cubicBezTo>
                  <a:cubicBezTo>
                    <a:pt x="146" y="1111"/>
                    <a:pt x="146" y="1111"/>
                    <a:pt x="146" y="1111"/>
                  </a:cubicBezTo>
                  <a:cubicBezTo>
                    <a:pt x="145" y="1112"/>
                    <a:pt x="145" y="1112"/>
                    <a:pt x="145" y="1112"/>
                  </a:cubicBezTo>
                  <a:cubicBezTo>
                    <a:pt x="144" y="1113"/>
                    <a:pt x="144" y="1114"/>
                    <a:pt x="143" y="1115"/>
                  </a:cubicBezTo>
                  <a:cubicBezTo>
                    <a:pt x="143" y="1115"/>
                    <a:pt x="143" y="1115"/>
                    <a:pt x="143" y="1115"/>
                  </a:cubicBezTo>
                  <a:cubicBezTo>
                    <a:pt x="143" y="1114"/>
                    <a:pt x="143" y="1114"/>
                    <a:pt x="143" y="1114"/>
                  </a:cubicBezTo>
                  <a:cubicBezTo>
                    <a:pt x="143" y="1111"/>
                    <a:pt x="144" y="1106"/>
                    <a:pt x="144" y="1106"/>
                  </a:cubicBezTo>
                  <a:cubicBezTo>
                    <a:pt x="145" y="1105"/>
                    <a:pt x="145" y="1105"/>
                    <a:pt x="145" y="1105"/>
                  </a:cubicBezTo>
                  <a:cubicBezTo>
                    <a:pt x="144" y="1105"/>
                    <a:pt x="144" y="1105"/>
                    <a:pt x="144" y="1105"/>
                  </a:cubicBezTo>
                  <a:cubicBezTo>
                    <a:pt x="142" y="1106"/>
                    <a:pt x="142" y="1106"/>
                    <a:pt x="142" y="1106"/>
                  </a:cubicBezTo>
                  <a:cubicBezTo>
                    <a:pt x="141" y="1105"/>
                    <a:pt x="141" y="1105"/>
                    <a:pt x="141" y="1105"/>
                  </a:cubicBezTo>
                  <a:cubicBezTo>
                    <a:pt x="140" y="1100"/>
                    <a:pt x="140" y="1100"/>
                    <a:pt x="140" y="1100"/>
                  </a:cubicBezTo>
                  <a:cubicBezTo>
                    <a:pt x="138" y="1099"/>
                    <a:pt x="138" y="1099"/>
                    <a:pt x="138" y="1099"/>
                  </a:cubicBezTo>
                  <a:cubicBezTo>
                    <a:pt x="136" y="1097"/>
                    <a:pt x="136" y="1097"/>
                    <a:pt x="136" y="1097"/>
                  </a:cubicBezTo>
                  <a:cubicBezTo>
                    <a:pt x="134" y="1096"/>
                    <a:pt x="134" y="1096"/>
                    <a:pt x="134" y="1096"/>
                  </a:cubicBezTo>
                  <a:cubicBezTo>
                    <a:pt x="133" y="1094"/>
                    <a:pt x="133" y="1095"/>
                    <a:pt x="133" y="1093"/>
                  </a:cubicBezTo>
                  <a:cubicBezTo>
                    <a:pt x="133" y="1091"/>
                    <a:pt x="133" y="1091"/>
                    <a:pt x="133" y="1091"/>
                  </a:cubicBezTo>
                  <a:cubicBezTo>
                    <a:pt x="134" y="1090"/>
                    <a:pt x="134" y="1090"/>
                    <a:pt x="134" y="1090"/>
                  </a:cubicBezTo>
                  <a:cubicBezTo>
                    <a:pt x="135" y="1090"/>
                    <a:pt x="135" y="1090"/>
                    <a:pt x="135" y="1090"/>
                  </a:cubicBezTo>
                  <a:cubicBezTo>
                    <a:pt x="136" y="1090"/>
                    <a:pt x="136" y="1090"/>
                    <a:pt x="136" y="1090"/>
                  </a:cubicBezTo>
                  <a:cubicBezTo>
                    <a:pt x="136" y="1091"/>
                    <a:pt x="136" y="1091"/>
                    <a:pt x="136" y="1091"/>
                  </a:cubicBezTo>
                  <a:cubicBezTo>
                    <a:pt x="135" y="1093"/>
                    <a:pt x="135" y="1093"/>
                    <a:pt x="135" y="1093"/>
                  </a:cubicBezTo>
                  <a:cubicBezTo>
                    <a:pt x="136" y="1093"/>
                    <a:pt x="136" y="1093"/>
                    <a:pt x="136" y="1093"/>
                  </a:cubicBezTo>
                  <a:cubicBezTo>
                    <a:pt x="140" y="1095"/>
                    <a:pt x="140" y="1095"/>
                    <a:pt x="140" y="1095"/>
                  </a:cubicBezTo>
                  <a:cubicBezTo>
                    <a:pt x="140" y="1095"/>
                    <a:pt x="140" y="1095"/>
                    <a:pt x="140" y="1095"/>
                  </a:cubicBezTo>
                  <a:cubicBezTo>
                    <a:pt x="142" y="1094"/>
                    <a:pt x="142" y="1094"/>
                    <a:pt x="142" y="1094"/>
                  </a:cubicBezTo>
                  <a:cubicBezTo>
                    <a:pt x="142" y="1095"/>
                    <a:pt x="142" y="1095"/>
                    <a:pt x="142" y="1095"/>
                  </a:cubicBezTo>
                  <a:cubicBezTo>
                    <a:pt x="144" y="1095"/>
                    <a:pt x="144" y="1095"/>
                    <a:pt x="144" y="1095"/>
                  </a:cubicBezTo>
                  <a:cubicBezTo>
                    <a:pt x="145" y="1096"/>
                    <a:pt x="144" y="1096"/>
                    <a:pt x="146" y="1098"/>
                  </a:cubicBezTo>
                  <a:cubicBezTo>
                    <a:pt x="146" y="1097"/>
                    <a:pt x="146" y="1097"/>
                    <a:pt x="146" y="1097"/>
                  </a:cubicBezTo>
                  <a:cubicBezTo>
                    <a:pt x="144" y="1095"/>
                    <a:pt x="144" y="1095"/>
                    <a:pt x="144" y="1095"/>
                  </a:cubicBezTo>
                  <a:cubicBezTo>
                    <a:pt x="143" y="1094"/>
                    <a:pt x="143" y="1094"/>
                    <a:pt x="143" y="1094"/>
                  </a:cubicBezTo>
                  <a:cubicBezTo>
                    <a:pt x="142" y="1094"/>
                    <a:pt x="142" y="1094"/>
                    <a:pt x="142" y="1094"/>
                  </a:cubicBezTo>
                  <a:cubicBezTo>
                    <a:pt x="140" y="1094"/>
                    <a:pt x="140" y="1094"/>
                    <a:pt x="140" y="1094"/>
                  </a:cubicBezTo>
                  <a:cubicBezTo>
                    <a:pt x="140" y="1094"/>
                    <a:pt x="140" y="1094"/>
                    <a:pt x="140" y="1094"/>
                  </a:cubicBezTo>
                  <a:cubicBezTo>
                    <a:pt x="139" y="1094"/>
                    <a:pt x="139" y="1094"/>
                    <a:pt x="139" y="1094"/>
                  </a:cubicBezTo>
                  <a:cubicBezTo>
                    <a:pt x="138" y="1093"/>
                    <a:pt x="138" y="1093"/>
                    <a:pt x="138" y="1093"/>
                  </a:cubicBezTo>
                  <a:cubicBezTo>
                    <a:pt x="137" y="1091"/>
                    <a:pt x="137" y="1091"/>
                    <a:pt x="137" y="1090"/>
                  </a:cubicBezTo>
                  <a:cubicBezTo>
                    <a:pt x="137" y="1089"/>
                    <a:pt x="137" y="1089"/>
                    <a:pt x="138" y="1088"/>
                  </a:cubicBezTo>
                  <a:cubicBezTo>
                    <a:pt x="138" y="1087"/>
                    <a:pt x="138" y="1087"/>
                    <a:pt x="138" y="1087"/>
                  </a:cubicBezTo>
                  <a:cubicBezTo>
                    <a:pt x="139" y="1087"/>
                    <a:pt x="139" y="1087"/>
                    <a:pt x="139" y="1087"/>
                  </a:cubicBezTo>
                  <a:cubicBezTo>
                    <a:pt x="140" y="1087"/>
                    <a:pt x="140" y="1087"/>
                    <a:pt x="140" y="1087"/>
                  </a:cubicBezTo>
                  <a:cubicBezTo>
                    <a:pt x="138" y="1086"/>
                    <a:pt x="138" y="1086"/>
                    <a:pt x="138" y="1086"/>
                  </a:cubicBezTo>
                  <a:cubicBezTo>
                    <a:pt x="138" y="1086"/>
                    <a:pt x="138" y="1086"/>
                    <a:pt x="138" y="1086"/>
                  </a:cubicBezTo>
                  <a:cubicBezTo>
                    <a:pt x="136" y="1088"/>
                    <a:pt x="136" y="1088"/>
                    <a:pt x="136" y="1088"/>
                  </a:cubicBezTo>
                  <a:cubicBezTo>
                    <a:pt x="135" y="1088"/>
                    <a:pt x="135" y="1088"/>
                    <a:pt x="135" y="1088"/>
                  </a:cubicBezTo>
                  <a:cubicBezTo>
                    <a:pt x="135" y="1087"/>
                    <a:pt x="135" y="1087"/>
                    <a:pt x="135" y="1087"/>
                  </a:cubicBezTo>
                  <a:cubicBezTo>
                    <a:pt x="135" y="1087"/>
                    <a:pt x="135" y="1087"/>
                    <a:pt x="135" y="1087"/>
                  </a:cubicBezTo>
                  <a:cubicBezTo>
                    <a:pt x="134" y="1088"/>
                    <a:pt x="134" y="1088"/>
                    <a:pt x="134" y="1088"/>
                  </a:cubicBezTo>
                  <a:cubicBezTo>
                    <a:pt x="134" y="1088"/>
                    <a:pt x="134" y="1088"/>
                    <a:pt x="134" y="1088"/>
                  </a:cubicBezTo>
                  <a:cubicBezTo>
                    <a:pt x="132" y="1091"/>
                    <a:pt x="132" y="1091"/>
                    <a:pt x="132" y="1091"/>
                  </a:cubicBezTo>
                  <a:cubicBezTo>
                    <a:pt x="132" y="1094"/>
                    <a:pt x="132" y="1092"/>
                    <a:pt x="132" y="1095"/>
                  </a:cubicBezTo>
                  <a:cubicBezTo>
                    <a:pt x="131" y="1096"/>
                    <a:pt x="131" y="1096"/>
                    <a:pt x="131" y="1096"/>
                  </a:cubicBezTo>
                  <a:cubicBezTo>
                    <a:pt x="129" y="1097"/>
                    <a:pt x="129" y="1097"/>
                    <a:pt x="129" y="1097"/>
                  </a:cubicBezTo>
                  <a:cubicBezTo>
                    <a:pt x="128" y="1098"/>
                    <a:pt x="128" y="1098"/>
                    <a:pt x="128" y="1098"/>
                  </a:cubicBezTo>
                  <a:cubicBezTo>
                    <a:pt x="126" y="1097"/>
                    <a:pt x="127" y="1097"/>
                    <a:pt x="125" y="1095"/>
                  </a:cubicBezTo>
                  <a:cubicBezTo>
                    <a:pt x="124" y="1093"/>
                    <a:pt x="124" y="1093"/>
                    <a:pt x="124" y="1093"/>
                  </a:cubicBezTo>
                  <a:cubicBezTo>
                    <a:pt x="122" y="1092"/>
                    <a:pt x="122" y="1092"/>
                    <a:pt x="122" y="1092"/>
                  </a:cubicBezTo>
                  <a:cubicBezTo>
                    <a:pt x="120" y="1091"/>
                    <a:pt x="120" y="1091"/>
                    <a:pt x="120" y="1091"/>
                  </a:cubicBezTo>
                  <a:cubicBezTo>
                    <a:pt x="119" y="1090"/>
                    <a:pt x="119" y="1090"/>
                    <a:pt x="119" y="1090"/>
                  </a:cubicBezTo>
                  <a:cubicBezTo>
                    <a:pt x="121" y="1087"/>
                    <a:pt x="121" y="1087"/>
                    <a:pt x="121" y="1087"/>
                  </a:cubicBezTo>
                  <a:cubicBezTo>
                    <a:pt x="122" y="1085"/>
                    <a:pt x="122" y="1085"/>
                    <a:pt x="122" y="1085"/>
                  </a:cubicBezTo>
                  <a:cubicBezTo>
                    <a:pt x="122" y="1082"/>
                    <a:pt x="122" y="1082"/>
                    <a:pt x="122" y="1082"/>
                  </a:cubicBezTo>
                  <a:cubicBezTo>
                    <a:pt x="123" y="1082"/>
                    <a:pt x="123" y="1082"/>
                    <a:pt x="123" y="1082"/>
                  </a:cubicBezTo>
                  <a:cubicBezTo>
                    <a:pt x="126" y="1081"/>
                    <a:pt x="126" y="1081"/>
                    <a:pt x="126" y="1081"/>
                  </a:cubicBezTo>
                  <a:cubicBezTo>
                    <a:pt x="127" y="1080"/>
                    <a:pt x="127" y="1080"/>
                    <a:pt x="127" y="1080"/>
                  </a:cubicBezTo>
                  <a:cubicBezTo>
                    <a:pt x="125" y="1080"/>
                    <a:pt x="125" y="1080"/>
                    <a:pt x="122" y="1081"/>
                  </a:cubicBezTo>
                  <a:cubicBezTo>
                    <a:pt x="120" y="1079"/>
                    <a:pt x="120" y="1079"/>
                    <a:pt x="120" y="1079"/>
                  </a:cubicBezTo>
                  <a:cubicBezTo>
                    <a:pt x="119" y="1078"/>
                    <a:pt x="119" y="1078"/>
                    <a:pt x="119" y="1078"/>
                  </a:cubicBezTo>
                  <a:cubicBezTo>
                    <a:pt x="118" y="1076"/>
                    <a:pt x="118" y="1076"/>
                    <a:pt x="118" y="1076"/>
                  </a:cubicBezTo>
                  <a:cubicBezTo>
                    <a:pt x="119" y="1075"/>
                    <a:pt x="119" y="1075"/>
                    <a:pt x="119" y="1075"/>
                  </a:cubicBezTo>
                  <a:cubicBezTo>
                    <a:pt x="119" y="1072"/>
                    <a:pt x="119" y="1072"/>
                    <a:pt x="120" y="1071"/>
                  </a:cubicBezTo>
                  <a:cubicBezTo>
                    <a:pt x="121" y="1070"/>
                    <a:pt x="121" y="1070"/>
                    <a:pt x="121" y="1070"/>
                  </a:cubicBezTo>
                  <a:cubicBezTo>
                    <a:pt x="126" y="1060"/>
                    <a:pt x="123" y="1064"/>
                    <a:pt x="128" y="1056"/>
                  </a:cubicBezTo>
                  <a:cubicBezTo>
                    <a:pt x="127" y="1056"/>
                    <a:pt x="127" y="1056"/>
                    <a:pt x="127" y="1056"/>
                  </a:cubicBezTo>
                  <a:cubicBezTo>
                    <a:pt x="127" y="1056"/>
                    <a:pt x="127" y="1056"/>
                    <a:pt x="127" y="1056"/>
                  </a:cubicBezTo>
                  <a:cubicBezTo>
                    <a:pt x="127" y="1056"/>
                    <a:pt x="127" y="1056"/>
                    <a:pt x="127" y="1056"/>
                  </a:cubicBezTo>
                  <a:cubicBezTo>
                    <a:pt x="126" y="1056"/>
                    <a:pt x="126" y="1056"/>
                    <a:pt x="126" y="1056"/>
                  </a:cubicBezTo>
                  <a:cubicBezTo>
                    <a:pt x="126" y="1055"/>
                    <a:pt x="126" y="1055"/>
                    <a:pt x="126" y="1054"/>
                  </a:cubicBezTo>
                  <a:cubicBezTo>
                    <a:pt x="125" y="1055"/>
                    <a:pt x="125" y="1055"/>
                    <a:pt x="125" y="1055"/>
                  </a:cubicBezTo>
                  <a:cubicBezTo>
                    <a:pt x="125" y="1058"/>
                    <a:pt x="125" y="1060"/>
                    <a:pt x="123" y="1064"/>
                  </a:cubicBezTo>
                  <a:cubicBezTo>
                    <a:pt x="122" y="1063"/>
                    <a:pt x="122" y="1063"/>
                    <a:pt x="122" y="1063"/>
                  </a:cubicBezTo>
                  <a:cubicBezTo>
                    <a:pt x="123" y="1061"/>
                    <a:pt x="122" y="1061"/>
                    <a:pt x="123" y="1060"/>
                  </a:cubicBezTo>
                  <a:cubicBezTo>
                    <a:pt x="123" y="1058"/>
                    <a:pt x="123" y="1058"/>
                    <a:pt x="123" y="1058"/>
                  </a:cubicBezTo>
                  <a:cubicBezTo>
                    <a:pt x="122" y="1053"/>
                    <a:pt x="122" y="1052"/>
                    <a:pt x="123" y="1048"/>
                  </a:cubicBezTo>
                  <a:cubicBezTo>
                    <a:pt x="123" y="1047"/>
                    <a:pt x="123" y="1047"/>
                    <a:pt x="123" y="1047"/>
                  </a:cubicBezTo>
                  <a:cubicBezTo>
                    <a:pt x="123" y="1046"/>
                    <a:pt x="123" y="1046"/>
                    <a:pt x="123" y="1045"/>
                  </a:cubicBezTo>
                  <a:cubicBezTo>
                    <a:pt x="122" y="1044"/>
                    <a:pt x="123" y="1044"/>
                    <a:pt x="122" y="1043"/>
                  </a:cubicBezTo>
                  <a:cubicBezTo>
                    <a:pt x="121" y="1044"/>
                    <a:pt x="121" y="1044"/>
                    <a:pt x="121" y="1044"/>
                  </a:cubicBezTo>
                  <a:cubicBezTo>
                    <a:pt x="119" y="1043"/>
                    <a:pt x="119" y="1043"/>
                    <a:pt x="119" y="1043"/>
                  </a:cubicBezTo>
                  <a:cubicBezTo>
                    <a:pt x="118" y="1041"/>
                    <a:pt x="118" y="1041"/>
                    <a:pt x="118" y="1041"/>
                  </a:cubicBezTo>
                  <a:cubicBezTo>
                    <a:pt x="116" y="1040"/>
                    <a:pt x="116" y="1040"/>
                    <a:pt x="116" y="1040"/>
                  </a:cubicBezTo>
                  <a:cubicBezTo>
                    <a:pt x="115" y="1038"/>
                    <a:pt x="115" y="1038"/>
                    <a:pt x="115" y="1038"/>
                  </a:cubicBezTo>
                  <a:cubicBezTo>
                    <a:pt x="112" y="1037"/>
                    <a:pt x="113" y="1038"/>
                    <a:pt x="111" y="1037"/>
                  </a:cubicBezTo>
                  <a:cubicBezTo>
                    <a:pt x="108" y="1035"/>
                    <a:pt x="109" y="1036"/>
                    <a:pt x="106" y="1033"/>
                  </a:cubicBezTo>
                  <a:cubicBezTo>
                    <a:pt x="104" y="1033"/>
                    <a:pt x="104" y="1033"/>
                    <a:pt x="103" y="1033"/>
                  </a:cubicBezTo>
                  <a:cubicBezTo>
                    <a:pt x="103" y="1031"/>
                    <a:pt x="103" y="1031"/>
                    <a:pt x="103" y="1031"/>
                  </a:cubicBezTo>
                  <a:cubicBezTo>
                    <a:pt x="102" y="1030"/>
                    <a:pt x="102" y="1030"/>
                    <a:pt x="102" y="1030"/>
                  </a:cubicBezTo>
                  <a:cubicBezTo>
                    <a:pt x="102" y="1029"/>
                    <a:pt x="102" y="1029"/>
                    <a:pt x="102" y="1029"/>
                  </a:cubicBezTo>
                  <a:cubicBezTo>
                    <a:pt x="101" y="1029"/>
                    <a:pt x="101" y="1029"/>
                    <a:pt x="100" y="1028"/>
                  </a:cubicBezTo>
                  <a:cubicBezTo>
                    <a:pt x="100" y="1025"/>
                    <a:pt x="100" y="1026"/>
                    <a:pt x="100" y="1024"/>
                  </a:cubicBezTo>
                  <a:cubicBezTo>
                    <a:pt x="99" y="1024"/>
                    <a:pt x="99" y="1024"/>
                    <a:pt x="97" y="1023"/>
                  </a:cubicBezTo>
                  <a:cubicBezTo>
                    <a:pt x="98" y="1022"/>
                    <a:pt x="97" y="1022"/>
                    <a:pt x="98" y="1021"/>
                  </a:cubicBezTo>
                  <a:cubicBezTo>
                    <a:pt x="97" y="1019"/>
                    <a:pt x="87" y="1000"/>
                    <a:pt x="85" y="997"/>
                  </a:cubicBezTo>
                  <a:cubicBezTo>
                    <a:pt x="85" y="995"/>
                    <a:pt x="85" y="995"/>
                    <a:pt x="85" y="995"/>
                  </a:cubicBezTo>
                  <a:cubicBezTo>
                    <a:pt x="83" y="993"/>
                    <a:pt x="84" y="994"/>
                    <a:pt x="80" y="989"/>
                  </a:cubicBezTo>
                  <a:cubicBezTo>
                    <a:pt x="78" y="987"/>
                    <a:pt x="78" y="988"/>
                    <a:pt x="76" y="986"/>
                  </a:cubicBezTo>
                  <a:cubicBezTo>
                    <a:pt x="75" y="985"/>
                    <a:pt x="75" y="985"/>
                    <a:pt x="75" y="985"/>
                  </a:cubicBezTo>
                  <a:cubicBezTo>
                    <a:pt x="74" y="983"/>
                    <a:pt x="74" y="984"/>
                    <a:pt x="74" y="981"/>
                  </a:cubicBezTo>
                  <a:cubicBezTo>
                    <a:pt x="73" y="981"/>
                    <a:pt x="73" y="981"/>
                    <a:pt x="73" y="981"/>
                  </a:cubicBezTo>
                  <a:cubicBezTo>
                    <a:pt x="71" y="979"/>
                    <a:pt x="71" y="979"/>
                    <a:pt x="71" y="979"/>
                  </a:cubicBezTo>
                  <a:cubicBezTo>
                    <a:pt x="71" y="978"/>
                    <a:pt x="71" y="978"/>
                    <a:pt x="71" y="978"/>
                  </a:cubicBezTo>
                  <a:cubicBezTo>
                    <a:pt x="69" y="977"/>
                    <a:pt x="69" y="977"/>
                    <a:pt x="69" y="977"/>
                  </a:cubicBezTo>
                  <a:cubicBezTo>
                    <a:pt x="68" y="977"/>
                    <a:pt x="68" y="977"/>
                    <a:pt x="68" y="977"/>
                  </a:cubicBezTo>
                  <a:cubicBezTo>
                    <a:pt x="68" y="976"/>
                    <a:pt x="68" y="976"/>
                    <a:pt x="68" y="976"/>
                  </a:cubicBezTo>
                  <a:cubicBezTo>
                    <a:pt x="66" y="973"/>
                    <a:pt x="66" y="973"/>
                    <a:pt x="66" y="973"/>
                  </a:cubicBezTo>
                  <a:cubicBezTo>
                    <a:pt x="67" y="971"/>
                    <a:pt x="66" y="972"/>
                    <a:pt x="67" y="971"/>
                  </a:cubicBezTo>
                  <a:cubicBezTo>
                    <a:pt x="67" y="970"/>
                    <a:pt x="67" y="970"/>
                    <a:pt x="67" y="970"/>
                  </a:cubicBezTo>
                  <a:cubicBezTo>
                    <a:pt x="63" y="966"/>
                    <a:pt x="65" y="968"/>
                    <a:pt x="62" y="965"/>
                  </a:cubicBezTo>
                  <a:cubicBezTo>
                    <a:pt x="56" y="969"/>
                    <a:pt x="58" y="968"/>
                    <a:pt x="52" y="969"/>
                  </a:cubicBezTo>
                  <a:cubicBezTo>
                    <a:pt x="53" y="971"/>
                    <a:pt x="53" y="971"/>
                    <a:pt x="53" y="971"/>
                  </a:cubicBezTo>
                  <a:cubicBezTo>
                    <a:pt x="53" y="972"/>
                    <a:pt x="53" y="972"/>
                    <a:pt x="53" y="972"/>
                  </a:cubicBezTo>
                  <a:cubicBezTo>
                    <a:pt x="52" y="973"/>
                    <a:pt x="52" y="973"/>
                    <a:pt x="52" y="973"/>
                  </a:cubicBezTo>
                  <a:cubicBezTo>
                    <a:pt x="51" y="973"/>
                    <a:pt x="51" y="973"/>
                    <a:pt x="51" y="973"/>
                  </a:cubicBezTo>
                  <a:cubicBezTo>
                    <a:pt x="51" y="976"/>
                    <a:pt x="51" y="976"/>
                    <a:pt x="51" y="976"/>
                  </a:cubicBezTo>
                  <a:cubicBezTo>
                    <a:pt x="49" y="979"/>
                    <a:pt x="49" y="979"/>
                    <a:pt x="49" y="979"/>
                  </a:cubicBezTo>
                  <a:cubicBezTo>
                    <a:pt x="47" y="979"/>
                    <a:pt x="47" y="979"/>
                    <a:pt x="47" y="979"/>
                  </a:cubicBezTo>
                  <a:cubicBezTo>
                    <a:pt x="40" y="984"/>
                    <a:pt x="42" y="982"/>
                    <a:pt x="40" y="985"/>
                  </a:cubicBezTo>
                  <a:cubicBezTo>
                    <a:pt x="39" y="984"/>
                    <a:pt x="39" y="984"/>
                    <a:pt x="39" y="984"/>
                  </a:cubicBezTo>
                  <a:cubicBezTo>
                    <a:pt x="39" y="983"/>
                    <a:pt x="39" y="983"/>
                    <a:pt x="39" y="983"/>
                  </a:cubicBezTo>
                  <a:cubicBezTo>
                    <a:pt x="38" y="979"/>
                    <a:pt x="39" y="981"/>
                    <a:pt x="38" y="978"/>
                  </a:cubicBezTo>
                  <a:cubicBezTo>
                    <a:pt x="32" y="972"/>
                    <a:pt x="30" y="969"/>
                    <a:pt x="26" y="965"/>
                  </a:cubicBezTo>
                  <a:cubicBezTo>
                    <a:pt x="25" y="963"/>
                    <a:pt x="25" y="963"/>
                    <a:pt x="25" y="963"/>
                  </a:cubicBezTo>
                  <a:cubicBezTo>
                    <a:pt x="23" y="961"/>
                    <a:pt x="24" y="962"/>
                    <a:pt x="22" y="961"/>
                  </a:cubicBezTo>
                  <a:cubicBezTo>
                    <a:pt x="20" y="959"/>
                    <a:pt x="20" y="959"/>
                    <a:pt x="20" y="959"/>
                  </a:cubicBezTo>
                  <a:cubicBezTo>
                    <a:pt x="21" y="956"/>
                    <a:pt x="21" y="957"/>
                    <a:pt x="21" y="954"/>
                  </a:cubicBezTo>
                  <a:cubicBezTo>
                    <a:pt x="21" y="953"/>
                    <a:pt x="21" y="953"/>
                    <a:pt x="21" y="953"/>
                  </a:cubicBezTo>
                  <a:cubicBezTo>
                    <a:pt x="19" y="953"/>
                    <a:pt x="19" y="953"/>
                    <a:pt x="15" y="953"/>
                  </a:cubicBezTo>
                  <a:cubicBezTo>
                    <a:pt x="12" y="955"/>
                    <a:pt x="13" y="954"/>
                    <a:pt x="11" y="956"/>
                  </a:cubicBezTo>
                  <a:cubicBezTo>
                    <a:pt x="8" y="955"/>
                    <a:pt x="9" y="955"/>
                    <a:pt x="6" y="954"/>
                  </a:cubicBezTo>
                  <a:cubicBezTo>
                    <a:pt x="5" y="956"/>
                    <a:pt x="5" y="956"/>
                    <a:pt x="5" y="956"/>
                  </a:cubicBezTo>
                  <a:cubicBezTo>
                    <a:pt x="2" y="954"/>
                    <a:pt x="3" y="955"/>
                    <a:pt x="0" y="954"/>
                  </a:cubicBezTo>
                  <a:cubicBezTo>
                    <a:pt x="0" y="929"/>
                    <a:pt x="0" y="728"/>
                    <a:pt x="0" y="703"/>
                  </a:cubicBezTo>
                  <a:cubicBezTo>
                    <a:pt x="2" y="704"/>
                    <a:pt x="1" y="703"/>
                    <a:pt x="6" y="705"/>
                  </a:cubicBezTo>
                  <a:cubicBezTo>
                    <a:pt x="11" y="704"/>
                    <a:pt x="11" y="704"/>
                    <a:pt x="11" y="704"/>
                  </a:cubicBezTo>
                  <a:cubicBezTo>
                    <a:pt x="20" y="707"/>
                    <a:pt x="20" y="707"/>
                    <a:pt x="20" y="707"/>
                  </a:cubicBezTo>
                  <a:cubicBezTo>
                    <a:pt x="26" y="714"/>
                    <a:pt x="31" y="718"/>
                    <a:pt x="32" y="719"/>
                  </a:cubicBezTo>
                  <a:cubicBezTo>
                    <a:pt x="36" y="721"/>
                    <a:pt x="34" y="720"/>
                    <a:pt x="42" y="725"/>
                  </a:cubicBezTo>
                  <a:cubicBezTo>
                    <a:pt x="44" y="725"/>
                    <a:pt x="43" y="725"/>
                    <a:pt x="48" y="727"/>
                  </a:cubicBezTo>
                  <a:cubicBezTo>
                    <a:pt x="50" y="727"/>
                    <a:pt x="49" y="727"/>
                    <a:pt x="54" y="727"/>
                  </a:cubicBezTo>
                  <a:cubicBezTo>
                    <a:pt x="57" y="729"/>
                    <a:pt x="56" y="728"/>
                    <a:pt x="63" y="733"/>
                  </a:cubicBezTo>
                  <a:cubicBezTo>
                    <a:pt x="64" y="734"/>
                    <a:pt x="64" y="734"/>
                    <a:pt x="64" y="734"/>
                  </a:cubicBezTo>
                  <a:cubicBezTo>
                    <a:pt x="64" y="733"/>
                    <a:pt x="64" y="733"/>
                    <a:pt x="64" y="733"/>
                  </a:cubicBezTo>
                  <a:cubicBezTo>
                    <a:pt x="64" y="732"/>
                    <a:pt x="63" y="729"/>
                    <a:pt x="62" y="729"/>
                  </a:cubicBezTo>
                  <a:cubicBezTo>
                    <a:pt x="60" y="727"/>
                    <a:pt x="60" y="727"/>
                    <a:pt x="60" y="727"/>
                  </a:cubicBezTo>
                  <a:cubicBezTo>
                    <a:pt x="57" y="726"/>
                    <a:pt x="57" y="726"/>
                    <a:pt x="57" y="726"/>
                  </a:cubicBezTo>
                  <a:cubicBezTo>
                    <a:pt x="57" y="726"/>
                    <a:pt x="57" y="726"/>
                    <a:pt x="57" y="726"/>
                  </a:cubicBezTo>
                  <a:cubicBezTo>
                    <a:pt x="57" y="725"/>
                    <a:pt x="57" y="725"/>
                    <a:pt x="57" y="725"/>
                  </a:cubicBezTo>
                  <a:cubicBezTo>
                    <a:pt x="57" y="724"/>
                    <a:pt x="57" y="724"/>
                    <a:pt x="57" y="724"/>
                  </a:cubicBezTo>
                  <a:cubicBezTo>
                    <a:pt x="57" y="724"/>
                    <a:pt x="57" y="724"/>
                    <a:pt x="57" y="724"/>
                  </a:cubicBezTo>
                  <a:cubicBezTo>
                    <a:pt x="60" y="724"/>
                    <a:pt x="59" y="724"/>
                    <a:pt x="60" y="723"/>
                  </a:cubicBezTo>
                  <a:cubicBezTo>
                    <a:pt x="61" y="723"/>
                    <a:pt x="61" y="723"/>
                    <a:pt x="61" y="723"/>
                  </a:cubicBezTo>
                  <a:cubicBezTo>
                    <a:pt x="60" y="723"/>
                    <a:pt x="60" y="723"/>
                    <a:pt x="60" y="723"/>
                  </a:cubicBezTo>
                  <a:cubicBezTo>
                    <a:pt x="59" y="722"/>
                    <a:pt x="59" y="722"/>
                    <a:pt x="58" y="721"/>
                  </a:cubicBezTo>
                  <a:cubicBezTo>
                    <a:pt x="57" y="720"/>
                    <a:pt x="57" y="720"/>
                    <a:pt x="57" y="720"/>
                  </a:cubicBezTo>
                  <a:cubicBezTo>
                    <a:pt x="59" y="714"/>
                    <a:pt x="59" y="714"/>
                    <a:pt x="59" y="714"/>
                  </a:cubicBezTo>
                  <a:cubicBezTo>
                    <a:pt x="60" y="715"/>
                    <a:pt x="60" y="715"/>
                    <a:pt x="60" y="715"/>
                  </a:cubicBezTo>
                  <a:cubicBezTo>
                    <a:pt x="61" y="713"/>
                    <a:pt x="61" y="713"/>
                    <a:pt x="61" y="713"/>
                  </a:cubicBezTo>
                  <a:cubicBezTo>
                    <a:pt x="64" y="714"/>
                    <a:pt x="64" y="714"/>
                    <a:pt x="64" y="714"/>
                  </a:cubicBezTo>
                  <a:cubicBezTo>
                    <a:pt x="64" y="713"/>
                    <a:pt x="64" y="713"/>
                    <a:pt x="64" y="713"/>
                  </a:cubicBezTo>
                  <a:cubicBezTo>
                    <a:pt x="65" y="710"/>
                    <a:pt x="65" y="710"/>
                    <a:pt x="65" y="710"/>
                  </a:cubicBezTo>
                  <a:cubicBezTo>
                    <a:pt x="65" y="709"/>
                    <a:pt x="65" y="709"/>
                    <a:pt x="65" y="709"/>
                  </a:cubicBezTo>
                  <a:cubicBezTo>
                    <a:pt x="66" y="709"/>
                    <a:pt x="66" y="709"/>
                    <a:pt x="66" y="709"/>
                  </a:cubicBezTo>
                  <a:cubicBezTo>
                    <a:pt x="69" y="708"/>
                    <a:pt x="69" y="708"/>
                    <a:pt x="69" y="708"/>
                  </a:cubicBezTo>
                  <a:cubicBezTo>
                    <a:pt x="73" y="709"/>
                    <a:pt x="73" y="709"/>
                    <a:pt x="73" y="709"/>
                  </a:cubicBezTo>
                  <a:cubicBezTo>
                    <a:pt x="73" y="709"/>
                    <a:pt x="73" y="709"/>
                    <a:pt x="73" y="709"/>
                  </a:cubicBezTo>
                  <a:cubicBezTo>
                    <a:pt x="73" y="706"/>
                    <a:pt x="73" y="706"/>
                    <a:pt x="73" y="703"/>
                  </a:cubicBezTo>
                  <a:cubicBezTo>
                    <a:pt x="74" y="702"/>
                    <a:pt x="74" y="702"/>
                    <a:pt x="74" y="702"/>
                  </a:cubicBezTo>
                  <a:cubicBezTo>
                    <a:pt x="76" y="702"/>
                    <a:pt x="76" y="702"/>
                    <a:pt x="76" y="702"/>
                  </a:cubicBezTo>
                  <a:cubicBezTo>
                    <a:pt x="77" y="705"/>
                    <a:pt x="76" y="704"/>
                    <a:pt x="77" y="706"/>
                  </a:cubicBezTo>
                  <a:cubicBezTo>
                    <a:pt x="79" y="707"/>
                    <a:pt x="79" y="707"/>
                    <a:pt x="79" y="707"/>
                  </a:cubicBezTo>
                  <a:cubicBezTo>
                    <a:pt x="80" y="708"/>
                    <a:pt x="80" y="708"/>
                    <a:pt x="80" y="708"/>
                  </a:cubicBezTo>
                  <a:cubicBezTo>
                    <a:pt x="78" y="712"/>
                    <a:pt x="80" y="708"/>
                    <a:pt x="76" y="715"/>
                  </a:cubicBezTo>
                  <a:cubicBezTo>
                    <a:pt x="76" y="716"/>
                    <a:pt x="76" y="716"/>
                    <a:pt x="76" y="716"/>
                  </a:cubicBezTo>
                  <a:cubicBezTo>
                    <a:pt x="83" y="712"/>
                    <a:pt x="79" y="713"/>
                    <a:pt x="84" y="711"/>
                  </a:cubicBezTo>
                  <a:cubicBezTo>
                    <a:pt x="86" y="711"/>
                    <a:pt x="86" y="711"/>
                    <a:pt x="86" y="711"/>
                  </a:cubicBezTo>
                  <a:cubicBezTo>
                    <a:pt x="88" y="710"/>
                    <a:pt x="88" y="710"/>
                    <a:pt x="88" y="710"/>
                  </a:cubicBezTo>
                  <a:cubicBezTo>
                    <a:pt x="89" y="708"/>
                    <a:pt x="89" y="709"/>
                    <a:pt x="90" y="704"/>
                  </a:cubicBezTo>
                  <a:cubicBezTo>
                    <a:pt x="91" y="703"/>
                    <a:pt x="91" y="703"/>
                    <a:pt x="91" y="703"/>
                  </a:cubicBezTo>
                  <a:cubicBezTo>
                    <a:pt x="93" y="703"/>
                    <a:pt x="94" y="703"/>
                    <a:pt x="96" y="703"/>
                  </a:cubicBezTo>
                  <a:cubicBezTo>
                    <a:pt x="96" y="703"/>
                    <a:pt x="96" y="703"/>
                    <a:pt x="96" y="703"/>
                  </a:cubicBezTo>
                  <a:cubicBezTo>
                    <a:pt x="96" y="702"/>
                    <a:pt x="96" y="702"/>
                    <a:pt x="96" y="702"/>
                  </a:cubicBezTo>
                  <a:cubicBezTo>
                    <a:pt x="95" y="702"/>
                    <a:pt x="95" y="702"/>
                    <a:pt x="95" y="702"/>
                  </a:cubicBezTo>
                  <a:cubicBezTo>
                    <a:pt x="94" y="702"/>
                    <a:pt x="94" y="702"/>
                    <a:pt x="94" y="702"/>
                  </a:cubicBezTo>
                  <a:cubicBezTo>
                    <a:pt x="94" y="701"/>
                    <a:pt x="94" y="701"/>
                    <a:pt x="94" y="701"/>
                  </a:cubicBezTo>
                  <a:cubicBezTo>
                    <a:pt x="95" y="701"/>
                    <a:pt x="95" y="701"/>
                    <a:pt x="95" y="701"/>
                  </a:cubicBezTo>
                  <a:cubicBezTo>
                    <a:pt x="95" y="700"/>
                    <a:pt x="95" y="700"/>
                    <a:pt x="95" y="700"/>
                  </a:cubicBezTo>
                  <a:cubicBezTo>
                    <a:pt x="97" y="700"/>
                    <a:pt x="97" y="700"/>
                    <a:pt x="97" y="700"/>
                  </a:cubicBezTo>
                  <a:cubicBezTo>
                    <a:pt x="98" y="701"/>
                    <a:pt x="98" y="701"/>
                    <a:pt x="98" y="701"/>
                  </a:cubicBezTo>
                  <a:cubicBezTo>
                    <a:pt x="99" y="701"/>
                    <a:pt x="99" y="701"/>
                    <a:pt x="99" y="701"/>
                  </a:cubicBezTo>
                  <a:cubicBezTo>
                    <a:pt x="102" y="700"/>
                    <a:pt x="102" y="700"/>
                    <a:pt x="102" y="700"/>
                  </a:cubicBezTo>
                  <a:cubicBezTo>
                    <a:pt x="104" y="697"/>
                    <a:pt x="105" y="696"/>
                    <a:pt x="107" y="694"/>
                  </a:cubicBezTo>
                  <a:cubicBezTo>
                    <a:pt x="108" y="694"/>
                    <a:pt x="108" y="694"/>
                    <a:pt x="108" y="694"/>
                  </a:cubicBezTo>
                  <a:cubicBezTo>
                    <a:pt x="110" y="695"/>
                    <a:pt x="110" y="695"/>
                    <a:pt x="110" y="695"/>
                  </a:cubicBezTo>
                  <a:cubicBezTo>
                    <a:pt x="110" y="695"/>
                    <a:pt x="110" y="695"/>
                    <a:pt x="110" y="695"/>
                  </a:cubicBezTo>
                  <a:cubicBezTo>
                    <a:pt x="111" y="693"/>
                    <a:pt x="112" y="691"/>
                    <a:pt x="113" y="690"/>
                  </a:cubicBezTo>
                  <a:cubicBezTo>
                    <a:pt x="116" y="687"/>
                    <a:pt x="116" y="687"/>
                    <a:pt x="116" y="687"/>
                  </a:cubicBezTo>
                  <a:cubicBezTo>
                    <a:pt x="118" y="687"/>
                    <a:pt x="118" y="687"/>
                    <a:pt x="118" y="687"/>
                  </a:cubicBezTo>
                  <a:cubicBezTo>
                    <a:pt x="119" y="687"/>
                    <a:pt x="119" y="687"/>
                    <a:pt x="119" y="687"/>
                  </a:cubicBezTo>
                  <a:cubicBezTo>
                    <a:pt x="120" y="688"/>
                    <a:pt x="120" y="688"/>
                    <a:pt x="120" y="688"/>
                  </a:cubicBezTo>
                  <a:cubicBezTo>
                    <a:pt x="121" y="689"/>
                    <a:pt x="121" y="689"/>
                    <a:pt x="121" y="689"/>
                  </a:cubicBezTo>
                  <a:cubicBezTo>
                    <a:pt x="123" y="689"/>
                    <a:pt x="123" y="689"/>
                    <a:pt x="123" y="689"/>
                  </a:cubicBezTo>
                  <a:cubicBezTo>
                    <a:pt x="124" y="689"/>
                    <a:pt x="124" y="689"/>
                    <a:pt x="124" y="689"/>
                  </a:cubicBezTo>
                  <a:cubicBezTo>
                    <a:pt x="125" y="688"/>
                    <a:pt x="126" y="686"/>
                    <a:pt x="126" y="685"/>
                  </a:cubicBezTo>
                  <a:cubicBezTo>
                    <a:pt x="127" y="685"/>
                    <a:pt x="127" y="685"/>
                    <a:pt x="127" y="685"/>
                  </a:cubicBezTo>
                  <a:cubicBezTo>
                    <a:pt x="127" y="686"/>
                    <a:pt x="127" y="686"/>
                    <a:pt x="128" y="688"/>
                  </a:cubicBezTo>
                  <a:cubicBezTo>
                    <a:pt x="128" y="689"/>
                    <a:pt x="128" y="689"/>
                    <a:pt x="128" y="689"/>
                  </a:cubicBezTo>
                  <a:cubicBezTo>
                    <a:pt x="127" y="692"/>
                    <a:pt x="127" y="692"/>
                    <a:pt x="127" y="692"/>
                  </a:cubicBezTo>
                  <a:cubicBezTo>
                    <a:pt x="117" y="700"/>
                    <a:pt x="114" y="703"/>
                    <a:pt x="114" y="703"/>
                  </a:cubicBezTo>
                  <a:cubicBezTo>
                    <a:pt x="112" y="704"/>
                    <a:pt x="113" y="704"/>
                    <a:pt x="110" y="704"/>
                  </a:cubicBezTo>
                  <a:cubicBezTo>
                    <a:pt x="107" y="705"/>
                    <a:pt x="105" y="706"/>
                    <a:pt x="102" y="706"/>
                  </a:cubicBezTo>
                  <a:cubicBezTo>
                    <a:pt x="101" y="707"/>
                    <a:pt x="102" y="707"/>
                    <a:pt x="101" y="707"/>
                  </a:cubicBezTo>
                  <a:cubicBezTo>
                    <a:pt x="99" y="712"/>
                    <a:pt x="99" y="711"/>
                    <a:pt x="97" y="714"/>
                  </a:cubicBezTo>
                  <a:cubicBezTo>
                    <a:pt x="95" y="715"/>
                    <a:pt x="95" y="715"/>
                    <a:pt x="95" y="715"/>
                  </a:cubicBezTo>
                  <a:cubicBezTo>
                    <a:pt x="93" y="716"/>
                    <a:pt x="93" y="716"/>
                    <a:pt x="93" y="716"/>
                  </a:cubicBezTo>
                  <a:cubicBezTo>
                    <a:pt x="93" y="716"/>
                    <a:pt x="86" y="727"/>
                    <a:pt x="85" y="727"/>
                  </a:cubicBezTo>
                  <a:cubicBezTo>
                    <a:pt x="85" y="729"/>
                    <a:pt x="85" y="729"/>
                    <a:pt x="85" y="729"/>
                  </a:cubicBezTo>
                  <a:cubicBezTo>
                    <a:pt x="85" y="730"/>
                    <a:pt x="85" y="730"/>
                    <a:pt x="86" y="731"/>
                  </a:cubicBezTo>
                  <a:cubicBezTo>
                    <a:pt x="87" y="732"/>
                    <a:pt x="87" y="732"/>
                    <a:pt x="87" y="732"/>
                  </a:cubicBezTo>
                  <a:cubicBezTo>
                    <a:pt x="88" y="732"/>
                    <a:pt x="88" y="732"/>
                    <a:pt x="88" y="732"/>
                  </a:cubicBezTo>
                  <a:cubicBezTo>
                    <a:pt x="87" y="731"/>
                    <a:pt x="88" y="731"/>
                    <a:pt x="86" y="729"/>
                  </a:cubicBezTo>
                  <a:cubicBezTo>
                    <a:pt x="86" y="729"/>
                    <a:pt x="86" y="729"/>
                    <a:pt x="86" y="729"/>
                  </a:cubicBezTo>
                  <a:cubicBezTo>
                    <a:pt x="86" y="728"/>
                    <a:pt x="86" y="728"/>
                    <a:pt x="86" y="728"/>
                  </a:cubicBezTo>
                  <a:cubicBezTo>
                    <a:pt x="93" y="729"/>
                    <a:pt x="93" y="729"/>
                    <a:pt x="93" y="729"/>
                  </a:cubicBezTo>
                  <a:cubicBezTo>
                    <a:pt x="94" y="728"/>
                    <a:pt x="94" y="728"/>
                    <a:pt x="94" y="728"/>
                  </a:cubicBezTo>
                  <a:cubicBezTo>
                    <a:pt x="95" y="728"/>
                    <a:pt x="95" y="728"/>
                    <a:pt x="95" y="728"/>
                  </a:cubicBezTo>
                  <a:cubicBezTo>
                    <a:pt x="95" y="727"/>
                    <a:pt x="95" y="727"/>
                    <a:pt x="95" y="727"/>
                  </a:cubicBezTo>
                  <a:cubicBezTo>
                    <a:pt x="93" y="727"/>
                    <a:pt x="93" y="727"/>
                    <a:pt x="93" y="727"/>
                  </a:cubicBezTo>
                  <a:cubicBezTo>
                    <a:pt x="92" y="724"/>
                    <a:pt x="92" y="723"/>
                    <a:pt x="93" y="721"/>
                  </a:cubicBezTo>
                  <a:cubicBezTo>
                    <a:pt x="95" y="719"/>
                    <a:pt x="95" y="719"/>
                    <a:pt x="95" y="719"/>
                  </a:cubicBezTo>
                  <a:cubicBezTo>
                    <a:pt x="99" y="717"/>
                    <a:pt x="97" y="718"/>
                    <a:pt x="102" y="715"/>
                  </a:cubicBezTo>
                  <a:cubicBezTo>
                    <a:pt x="103" y="713"/>
                    <a:pt x="103" y="713"/>
                    <a:pt x="103" y="712"/>
                  </a:cubicBezTo>
                  <a:cubicBezTo>
                    <a:pt x="103" y="711"/>
                    <a:pt x="103" y="711"/>
                    <a:pt x="103" y="711"/>
                  </a:cubicBezTo>
                  <a:cubicBezTo>
                    <a:pt x="103" y="711"/>
                    <a:pt x="103" y="711"/>
                    <a:pt x="103" y="711"/>
                  </a:cubicBezTo>
                  <a:cubicBezTo>
                    <a:pt x="103" y="710"/>
                    <a:pt x="103" y="710"/>
                    <a:pt x="103" y="710"/>
                  </a:cubicBezTo>
                  <a:cubicBezTo>
                    <a:pt x="105" y="709"/>
                    <a:pt x="105" y="709"/>
                    <a:pt x="105" y="709"/>
                  </a:cubicBezTo>
                  <a:cubicBezTo>
                    <a:pt x="106" y="709"/>
                    <a:pt x="106" y="709"/>
                    <a:pt x="106" y="709"/>
                  </a:cubicBezTo>
                  <a:cubicBezTo>
                    <a:pt x="108" y="710"/>
                    <a:pt x="108" y="710"/>
                    <a:pt x="108" y="710"/>
                  </a:cubicBezTo>
                  <a:cubicBezTo>
                    <a:pt x="109" y="711"/>
                    <a:pt x="109" y="711"/>
                    <a:pt x="109" y="711"/>
                  </a:cubicBezTo>
                  <a:cubicBezTo>
                    <a:pt x="108" y="712"/>
                    <a:pt x="108" y="712"/>
                    <a:pt x="108" y="712"/>
                  </a:cubicBezTo>
                  <a:cubicBezTo>
                    <a:pt x="109" y="712"/>
                    <a:pt x="109" y="712"/>
                    <a:pt x="109" y="712"/>
                  </a:cubicBezTo>
                  <a:cubicBezTo>
                    <a:pt x="109" y="711"/>
                    <a:pt x="109" y="710"/>
                    <a:pt x="110" y="709"/>
                  </a:cubicBezTo>
                  <a:cubicBezTo>
                    <a:pt x="111" y="709"/>
                    <a:pt x="111" y="709"/>
                    <a:pt x="111" y="709"/>
                  </a:cubicBezTo>
                  <a:cubicBezTo>
                    <a:pt x="111" y="709"/>
                    <a:pt x="111" y="709"/>
                    <a:pt x="111" y="709"/>
                  </a:cubicBezTo>
                  <a:cubicBezTo>
                    <a:pt x="112" y="710"/>
                    <a:pt x="112" y="710"/>
                    <a:pt x="112" y="710"/>
                  </a:cubicBezTo>
                  <a:cubicBezTo>
                    <a:pt x="112" y="714"/>
                    <a:pt x="112" y="713"/>
                    <a:pt x="112" y="717"/>
                  </a:cubicBezTo>
                  <a:cubicBezTo>
                    <a:pt x="114" y="712"/>
                    <a:pt x="116" y="708"/>
                    <a:pt x="119" y="703"/>
                  </a:cubicBezTo>
                  <a:cubicBezTo>
                    <a:pt x="126" y="698"/>
                    <a:pt x="128" y="697"/>
                    <a:pt x="131" y="696"/>
                  </a:cubicBezTo>
                  <a:cubicBezTo>
                    <a:pt x="133" y="695"/>
                    <a:pt x="133" y="696"/>
                    <a:pt x="134" y="695"/>
                  </a:cubicBezTo>
                  <a:cubicBezTo>
                    <a:pt x="135" y="694"/>
                    <a:pt x="134" y="694"/>
                    <a:pt x="136" y="693"/>
                  </a:cubicBezTo>
                  <a:cubicBezTo>
                    <a:pt x="136" y="693"/>
                    <a:pt x="136" y="693"/>
                    <a:pt x="136" y="693"/>
                  </a:cubicBezTo>
                  <a:cubicBezTo>
                    <a:pt x="136" y="694"/>
                    <a:pt x="135" y="695"/>
                    <a:pt x="135" y="696"/>
                  </a:cubicBezTo>
                  <a:cubicBezTo>
                    <a:pt x="133" y="697"/>
                    <a:pt x="133" y="697"/>
                    <a:pt x="133" y="697"/>
                  </a:cubicBezTo>
                  <a:cubicBezTo>
                    <a:pt x="133" y="698"/>
                    <a:pt x="133" y="698"/>
                    <a:pt x="133" y="698"/>
                  </a:cubicBezTo>
                  <a:cubicBezTo>
                    <a:pt x="133" y="700"/>
                    <a:pt x="133" y="700"/>
                    <a:pt x="133" y="701"/>
                  </a:cubicBezTo>
                  <a:cubicBezTo>
                    <a:pt x="134" y="701"/>
                    <a:pt x="134" y="701"/>
                    <a:pt x="134" y="701"/>
                  </a:cubicBezTo>
                  <a:cubicBezTo>
                    <a:pt x="135" y="701"/>
                    <a:pt x="135" y="701"/>
                    <a:pt x="135" y="701"/>
                  </a:cubicBezTo>
                  <a:cubicBezTo>
                    <a:pt x="138" y="698"/>
                    <a:pt x="139" y="696"/>
                    <a:pt x="141" y="693"/>
                  </a:cubicBezTo>
                  <a:cubicBezTo>
                    <a:pt x="142" y="692"/>
                    <a:pt x="142" y="690"/>
                    <a:pt x="143" y="688"/>
                  </a:cubicBezTo>
                  <a:cubicBezTo>
                    <a:pt x="145" y="686"/>
                    <a:pt x="144" y="687"/>
                    <a:pt x="148" y="684"/>
                  </a:cubicBezTo>
                  <a:cubicBezTo>
                    <a:pt x="149" y="683"/>
                    <a:pt x="149" y="683"/>
                    <a:pt x="149" y="683"/>
                  </a:cubicBezTo>
                  <a:cubicBezTo>
                    <a:pt x="146" y="682"/>
                    <a:pt x="146" y="682"/>
                    <a:pt x="146" y="682"/>
                  </a:cubicBezTo>
                  <a:cubicBezTo>
                    <a:pt x="145" y="681"/>
                    <a:pt x="145" y="681"/>
                    <a:pt x="145" y="681"/>
                  </a:cubicBezTo>
                  <a:cubicBezTo>
                    <a:pt x="145" y="681"/>
                    <a:pt x="145" y="681"/>
                    <a:pt x="145" y="681"/>
                  </a:cubicBezTo>
                  <a:cubicBezTo>
                    <a:pt x="146" y="680"/>
                    <a:pt x="146" y="680"/>
                    <a:pt x="146" y="680"/>
                  </a:cubicBezTo>
                  <a:cubicBezTo>
                    <a:pt x="144" y="678"/>
                    <a:pt x="144" y="678"/>
                    <a:pt x="144" y="678"/>
                  </a:cubicBezTo>
                  <a:cubicBezTo>
                    <a:pt x="144" y="676"/>
                    <a:pt x="144" y="676"/>
                    <a:pt x="144" y="676"/>
                  </a:cubicBezTo>
                  <a:cubicBezTo>
                    <a:pt x="144" y="674"/>
                    <a:pt x="144" y="674"/>
                    <a:pt x="144" y="674"/>
                  </a:cubicBezTo>
                  <a:cubicBezTo>
                    <a:pt x="145" y="673"/>
                    <a:pt x="145" y="673"/>
                    <a:pt x="145" y="673"/>
                  </a:cubicBezTo>
                  <a:cubicBezTo>
                    <a:pt x="146" y="673"/>
                    <a:pt x="146" y="673"/>
                    <a:pt x="146" y="673"/>
                  </a:cubicBezTo>
                  <a:cubicBezTo>
                    <a:pt x="161" y="681"/>
                    <a:pt x="156" y="706"/>
                    <a:pt x="173" y="713"/>
                  </a:cubicBezTo>
                  <a:cubicBezTo>
                    <a:pt x="175" y="713"/>
                    <a:pt x="175" y="713"/>
                    <a:pt x="175" y="713"/>
                  </a:cubicBezTo>
                  <a:cubicBezTo>
                    <a:pt x="177" y="710"/>
                    <a:pt x="177" y="710"/>
                    <a:pt x="177" y="710"/>
                  </a:cubicBezTo>
                  <a:cubicBezTo>
                    <a:pt x="177" y="709"/>
                    <a:pt x="177" y="709"/>
                    <a:pt x="177" y="709"/>
                  </a:cubicBezTo>
                  <a:cubicBezTo>
                    <a:pt x="176" y="705"/>
                    <a:pt x="177" y="706"/>
                    <a:pt x="175" y="704"/>
                  </a:cubicBezTo>
                  <a:cubicBezTo>
                    <a:pt x="175" y="703"/>
                    <a:pt x="175" y="703"/>
                    <a:pt x="175" y="703"/>
                  </a:cubicBezTo>
                  <a:cubicBezTo>
                    <a:pt x="177" y="700"/>
                    <a:pt x="177" y="700"/>
                    <a:pt x="177" y="700"/>
                  </a:cubicBezTo>
                  <a:cubicBezTo>
                    <a:pt x="177" y="699"/>
                    <a:pt x="177" y="699"/>
                    <a:pt x="177" y="697"/>
                  </a:cubicBezTo>
                  <a:cubicBezTo>
                    <a:pt x="178" y="698"/>
                    <a:pt x="178" y="698"/>
                    <a:pt x="178" y="698"/>
                  </a:cubicBezTo>
                  <a:cubicBezTo>
                    <a:pt x="178" y="698"/>
                    <a:pt x="178" y="698"/>
                    <a:pt x="178" y="698"/>
                  </a:cubicBezTo>
                  <a:cubicBezTo>
                    <a:pt x="180" y="695"/>
                    <a:pt x="179" y="696"/>
                    <a:pt x="182" y="693"/>
                  </a:cubicBezTo>
                  <a:cubicBezTo>
                    <a:pt x="182" y="692"/>
                    <a:pt x="182" y="692"/>
                    <a:pt x="182" y="692"/>
                  </a:cubicBezTo>
                  <a:cubicBezTo>
                    <a:pt x="181" y="691"/>
                    <a:pt x="181" y="691"/>
                    <a:pt x="181" y="691"/>
                  </a:cubicBezTo>
                  <a:cubicBezTo>
                    <a:pt x="180" y="691"/>
                    <a:pt x="180" y="691"/>
                    <a:pt x="180" y="691"/>
                  </a:cubicBezTo>
                  <a:cubicBezTo>
                    <a:pt x="180" y="691"/>
                    <a:pt x="180" y="691"/>
                    <a:pt x="180" y="691"/>
                  </a:cubicBezTo>
                  <a:cubicBezTo>
                    <a:pt x="179" y="691"/>
                    <a:pt x="179" y="691"/>
                    <a:pt x="179" y="691"/>
                  </a:cubicBezTo>
                  <a:cubicBezTo>
                    <a:pt x="180" y="690"/>
                    <a:pt x="180" y="690"/>
                    <a:pt x="180" y="690"/>
                  </a:cubicBezTo>
                  <a:cubicBezTo>
                    <a:pt x="182" y="689"/>
                    <a:pt x="182" y="689"/>
                    <a:pt x="182" y="689"/>
                  </a:cubicBezTo>
                  <a:cubicBezTo>
                    <a:pt x="183" y="688"/>
                    <a:pt x="183" y="688"/>
                    <a:pt x="183" y="688"/>
                  </a:cubicBezTo>
                  <a:cubicBezTo>
                    <a:pt x="183" y="687"/>
                    <a:pt x="183" y="687"/>
                    <a:pt x="183" y="687"/>
                  </a:cubicBezTo>
                  <a:cubicBezTo>
                    <a:pt x="184" y="687"/>
                    <a:pt x="184" y="687"/>
                    <a:pt x="184" y="687"/>
                  </a:cubicBezTo>
                  <a:cubicBezTo>
                    <a:pt x="185" y="687"/>
                    <a:pt x="185" y="687"/>
                    <a:pt x="185" y="687"/>
                  </a:cubicBezTo>
                  <a:cubicBezTo>
                    <a:pt x="186" y="688"/>
                    <a:pt x="186" y="688"/>
                    <a:pt x="186" y="688"/>
                  </a:cubicBezTo>
                  <a:cubicBezTo>
                    <a:pt x="186" y="696"/>
                    <a:pt x="184" y="689"/>
                    <a:pt x="186" y="699"/>
                  </a:cubicBezTo>
                  <a:cubicBezTo>
                    <a:pt x="187" y="700"/>
                    <a:pt x="187" y="700"/>
                    <a:pt x="187" y="700"/>
                  </a:cubicBezTo>
                  <a:cubicBezTo>
                    <a:pt x="189" y="702"/>
                    <a:pt x="189" y="702"/>
                    <a:pt x="189" y="702"/>
                  </a:cubicBezTo>
                  <a:cubicBezTo>
                    <a:pt x="189" y="703"/>
                    <a:pt x="189" y="703"/>
                    <a:pt x="189" y="703"/>
                  </a:cubicBezTo>
                  <a:cubicBezTo>
                    <a:pt x="188" y="705"/>
                    <a:pt x="186" y="708"/>
                    <a:pt x="185" y="710"/>
                  </a:cubicBezTo>
                  <a:cubicBezTo>
                    <a:pt x="185" y="711"/>
                    <a:pt x="185" y="711"/>
                    <a:pt x="185" y="711"/>
                  </a:cubicBezTo>
                  <a:cubicBezTo>
                    <a:pt x="186" y="712"/>
                    <a:pt x="186" y="712"/>
                    <a:pt x="186" y="712"/>
                  </a:cubicBezTo>
                  <a:cubicBezTo>
                    <a:pt x="187" y="712"/>
                    <a:pt x="187" y="712"/>
                    <a:pt x="187" y="712"/>
                  </a:cubicBezTo>
                  <a:cubicBezTo>
                    <a:pt x="189" y="712"/>
                    <a:pt x="189" y="712"/>
                    <a:pt x="189" y="712"/>
                  </a:cubicBezTo>
                  <a:cubicBezTo>
                    <a:pt x="190" y="712"/>
                    <a:pt x="190" y="712"/>
                    <a:pt x="190" y="712"/>
                  </a:cubicBezTo>
                  <a:cubicBezTo>
                    <a:pt x="195" y="712"/>
                    <a:pt x="195" y="712"/>
                    <a:pt x="195" y="712"/>
                  </a:cubicBezTo>
                  <a:cubicBezTo>
                    <a:pt x="196" y="711"/>
                    <a:pt x="196" y="711"/>
                    <a:pt x="196" y="711"/>
                  </a:cubicBezTo>
                  <a:cubicBezTo>
                    <a:pt x="197" y="711"/>
                    <a:pt x="196" y="711"/>
                    <a:pt x="198" y="708"/>
                  </a:cubicBezTo>
                  <a:cubicBezTo>
                    <a:pt x="199" y="707"/>
                    <a:pt x="199" y="707"/>
                    <a:pt x="199" y="707"/>
                  </a:cubicBezTo>
                  <a:cubicBezTo>
                    <a:pt x="199" y="707"/>
                    <a:pt x="199" y="707"/>
                    <a:pt x="199" y="707"/>
                  </a:cubicBezTo>
                  <a:cubicBezTo>
                    <a:pt x="201" y="702"/>
                    <a:pt x="200" y="702"/>
                    <a:pt x="201" y="699"/>
                  </a:cubicBezTo>
                  <a:cubicBezTo>
                    <a:pt x="202" y="698"/>
                    <a:pt x="202" y="698"/>
                    <a:pt x="202" y="698"/>
                  </a:cubicBezTo>
                  <a:cubicBezTo>
                    <a:pt x="202" y="698"/>
                    <a:pt x="202" y="698"/>
                    <a:pt x="202" y="698"/>
                  </a:cubicBezTo>
                  <a:cubicBezTo>
                    <a:pt x="204" y="698"/>
                    <a:pt x="204" y="698"/>
                    <a:pt x="204" y="698"/>
                  </a:cubicBezTo>
                  <a:cubicBezTo>
                    <a:pt x="205" y="698"/>
                    <a:pt x="205" y="698"/>
                    <a:pt x="205" y="698"/>
                  </a:cubicBezTo>
                  <a:cubicBezTo>
                    <a:pt x="229" y="700"/>
                    <a:pt x="224" y="704"/>
                    <a:pt x="234" y="712"/>
                  </a:cubicBezTo>
                  <a:cubicBezTo>
                    <a:pt x="238" y="713"/>
                    <a:pt x="248" y="716"/>
                    <a:pt x="250" y="716"/>
                  </a:cubicBezTo>
                  <a:cubicBezTo>
                    <a:pt x="256" y="723"/>
                    <a:pt x="256" y="723"/>
                    <a:pt x="266" y="726"/>
                  </a:cubicBezTo>
                  <a:cubicBezTo>
                    <a:pt x="267" y="726"/>
                    <a:pt x="267" y="726"/>
                    <a:pt x="267" y="726"/>
                  </a:cubicBezTo>
                  <a:cubicBezTo>
                    <a:pt x="268" y="727"/>
                    <a:pt x="268" y="727"/>
                    <a:pt x="268" y="727"/>
                  </a:cubicBezTo>
                  <a:cubicBezTo>
                    <a:pt x="269" y="726"/>
                    <a:pt x="269" y="726"/>
                    <a:pt x="269" y="726"/>
                  </a:cubicBezTo>
                  <a:cubicBezTo>
                    <a:pt x="275" y="728"/>
                    <a:pt x="277" y="728"/>
                    <a:pt x="277" y="728"/>
                  </a:cubicBezTo>
                  <a:cubicBezTo>
                    <a:pt x="278" y="728"/>
                    <a:pt x="278" y="728"/>
                    <a:pt x="278" y="728"/>
                  </a:cubicBezTo>
                  <a:cubicBezTo>
                    <a:pt x="280" y="729"/>
                    <a:pt x="280" y="729"/>
                    <a:pt x="280" y="729"/>
                  </a:cubicBezTo>
                  <a:cubicBezTo>
                    <a:pt x="280" y="728"/>
                    <a:pt x="280" y="728"/>
                    <a:pt x="280" y="728"/>
                  </a:cubicBezTo>
                  <a:cubicBezTo>
                    <a:pt x="278" y="725"/>
                    <a:pt x="278" y="725"/>
                    <a:pt x="278" y="725"/>
                  </a:cubicBezTo>
                  <a:cubicBezTo>
                    <a:pt x="278" y="725"/>
                    <a:pt x="278" y="725"/>
                    <a:pt x="278" y="725"/>
                  </a:cubicBezTo>
                  <a:cubicBezTo>
                    <a:pt x="279" y="724"/>
                    <a:pt x="280" y="725"/>
                    <a:pt x="281" y="725"/>
                  </a:cubicBezTo>
                  <a:cubicBezTo>
                    <a:pt x="282" y="724"/>
                    <a:pt x="282" y="724"/>
                    <a:pt x="282" y="724"/>
                  </a:cubicBezTo>
                  <a:cubicBezTo>
                    <a:pt x="287" y="724"/>
                    <a:pt x="296" y="730"/>
                    <a:pt x="302" y="740"/>
                  </a:cubicBezTo>
                  <a:cubicBezTo>
                    <a:pt x="302" y="741"/>
                    <a:pt x="302" y="741"/>
                    <a:pt x="302" y="741"/>
                  </a:cubicBezTo>
                  <a:cubicBezTo>
                    <a:pt x="302" y="742"/>
                    <a:pt x="302" y="742"/>
                    <a:pt x="302" y="742"/>
                  </a:cubicBezTo>
                  <a:cubicBezTo>
                    <a:pt x="303" y="742"/>
                    <a:pt x="303" y="742"/>
                    <a:pt x="303" y="742"/>
                  </a:cubicBezTo>
                  <a:cubicBezTo>
                    <a:pt x="303" y="742"/>
                    <a:pt x="303" y="742"/>
                    <a:pt x="303" y="742"/>
                  </a:cubicBezTo>
                  <a:cubicBezTo>
                    <a:pt x="303" y="743"/>
                    <a:pt x="303" y="745"/>
                    <a:pt x="302" y="746"/>
                  </a:cubicBezTo>
                  <a:cubicBezTo>
                    <a:pt x="302" y="746"/>
                    <a:pt x="302" y="746"/>
                    <a:pt x="302" y="746"/>
                  </a:cubicBezTo>
                  <a:cubicBezTo>
                    <a:pt x="300" y="747"/>
                    <a:pt x="300" y="747"/>
                    <a:pt x="300" y="747"/>
                  </a:cubicBezTo>
                  <a:cubicBezTo>
                    <a:pt x="294" y="746"/>
                    <a:pt x="294" y="746"/>
                    <a:pt x="294" y="746"/>
                  </a:cubicBezTo>
                  <a:cubicBezTo>
                    <a:pt x="293" y="748"/>
                    <a:pt x="293" y="748"/>
                    <a:pt x="293" y="748"/>
                  </a:cubicBezTo>
                  <a:cubicBezTo>
                    <a:pt x="290" y="750"/>
                    <a:pt x="290" y="750"/>
                    <a:pt x="290" y="750"/>
                  </a:cubicBezTo>
                  <a:cubicBezTo>
                    <a:pt x="290" y="751"/>
                    <a:pt x="290" y="751"/>
                    <a:pt x="290" y="751"/>
                  </a:cubicBezTo>
                  <a:cubicBezTo>
                    <a:pt x="290" y="752"/>
                    <a:pt x="290" y="752"/>
                    <a:pt x="290" y="752"/>
                  </a:cubicBezTo>
                  <a:cubicBezTo>
                    <a:pt x="290" y="754"/>
                    <a:pt x="290" y="754"/>
                    <a:pt x="290" y="754"/>
                  </a:cubicBezTo>
                  <a:cubicBezTo>
                    <a:pt x="289" y="754"/>
                    <a:pt x="289" y="754"/>
                    <a:pt x="289" y="754"/>
                  </a:cubicBezTo>
                  <a:cubicBezTo>
                    <a:pt x="287" y="757"/>
                    <a:pt x="287" y="757"/>
                    <a:pt x="287" y="757"/>
                  </a:cubicBezTo>
                  <a:cubicBezTo>
                    <a:pt x="287" y="757"/>
                    <a:pt x="287" y="757"/>
                    <a:pt x="287" y="757"/>
                  </a:cubicBezTo>
                  <a:cubicBezTo>
                    <a:pt x="289" y="758"/>
                    <a:pt x="288" y="758"/>
                    <a:pt x="290" y="760"/>
                  </a:cubicBezTo>
                  <a:cubicBezTo>
                    <a:pt x="291" y="760"/>
                    <a:pt x="291" y="760"/>
                    <a:pt x="291" y="760"/>
                  </a:cubicBezTo>
                  <a:cubicBezTo>
                    <a:pt x="293" y="760"/>
                    <a:pt x="293" y="760"/>
                    <a:pt x="293" y="760"/>
                  </a:cubicBezTo>
                  <a:cubicBezTo>
                    <a:pt x="298" y="761"/>
                    <a:pt x="295" y="761"/>
                    <a:pt x="300" y="762"/>
                  </a:cubicBezTo>
                  <a:cubicBezTo>
                    <a:pt x="301" y="762"/>
                    <a:pt x="301" y="762"/>
                    <a:pt x="301" y="762"/>
                  </a:cubicBezTo>
                  <a:cubicBezTo>
                    <a:pt x="306" y="763"/>
                    <a:pt x="301" y="763"/>
                    <a:pt x="312" y="763"/>
                  </a:cubicBezTo>
                  <a:cubicBezTo>
                    <a:pt x="314" y="764"/>
                    <a:pt x="317" y="764"/>
                    <a:pt x="320" y="764"/>
                  </a:cubicBezTo>
                  <a:cubicBezTo>
                    <a:pt x="322" y="763"/>
                    <a:pt x="322" y="763"/>
                    <a:pt x="322" y="763"/>
                  </a:cubicBezTo>
                  <a:cubicBezTo>
                    <a:pt x="323" y="762"/>
                    <a:pt x="323" y="762"/>
                    <a:pt x="323" y="762"/>
                  </a:cubicBezTo>
                  <a:cubicBezTo>
                    <a:pt x="327" y="762"/>
                    <a:pt x="326" y="762"/>
                    <a:pt x="330" y="762"/>
                  </a:cubicBezTo>
                  <a:cubicBezTo>
                    <a:pt x="332" y="761"/>
                    <a:pt x="331" y="761"/>
                    <a:pt x="333" y="760"/>
                  </a:cubicBezTo>
                  <a:cubicBezTo>
                    <a:pt x="334" y="760"/>
                    <a:pt x="334" y="760"/>
                    <a:pt x="334" y="760"/>
                  </a:cubicBezTo>
                  <a:cubicBezTo>
                    <a:pt x="335" y="760"/>
                    <a:pt x="335" y="760"/>
                    <a:pt x="335" y="760"/>
                  </a:cubicBezTo>
                  <a:cubicBezTo>
                    <a:pt x="336" y="761"/>
                    <a:pt x="336" y="761"/>
                    <a:pt x="336" y="761"/>
                  </a:cubicBezTo>
                  <a:cubicBezTo>
                    <a:pt x="337" y="761"/>
                    <a:pt x="337" y="761"/>
                    <a:pt x="337" y="761"/>
                  </a:cubicBezTo>
                  <a:cubicBezTo>
                    <a:pt x="339" y="759"/>
                    <a:pt x="338" y="760"/>
                    <a:pt x="344" y="756"/>
                  </a:cubicBezTo>
                  <a:cubicBezTo>
                    <a:pt x="345" y="756"/>
                    <a:pt x="345" y="756"/>
                    <a:pt x="345" y="756"/>
                  </a:cubicBezTo>
                  <a:cubicBezTo>
                    <a:pt x="347" y="755"/>
                    <a:pt x="347" y="755"/>
                    <a:pt x="347" y="755"/>
                  </a:cubicBezTo>
                  <a:cubicBezTo>
                    <a:pt x="347" y="755"/>
                    <a:pt x="347" y="755"/>
                    <a:pt x="347" y="755"/>
                  </a:cubicBezTo>
                  <a:cubicBezTo>
                    <a:pt x="347" y="755"/>
                    <a:pt x="348" y="757"/>
                    <a:pt x="348" y="758"/>
                  </a:cubicBezTo>
                  <a:cubicBezTo>
                    <a:pt x="349" y="758"/>
                    <a:pt x="349" y="758"/>
                    <a:pt x="349" y="758"/>
                  </a:cubicBezTo>
                  <a:cubicBezTo>
                    <a:pt x="350" y="758"/>
                    <a:pt x="350" y="758"/>
                    <a:pt x="350" y="758"/>
                  </a:cubicBezTo>
                  <a:cubicBezTo>
                    <a:pt x="351" y="760"/>
                    <a:pt x="350" y="759"/>
                    <a:pt x="351" y="762"/>
                  </a:cubicBezTo>
                  <a:cubicBezTo>
                    <a:pt x="352" y="762"/>
                    <a:pt x="352" y="762"/>
                    <a:pt x="352" y="762"/>
                  </a:cubicBezTo>
                  <a:cubicBezTo>
                    <a:pt x="356" y="762"/>
                    <a:pt x="356" y="762"/>
                    <a:pt x="356" y="762"/>
                  </a:cubicBezTo>
                  <a:cubicBezTo>
                    <a:pt x="358" y="763"/>
                    <a:pt x="358" y="763"/>
                    <a:pt x="358" y="763"/>
                  </a:cubicBezTo>
                  <a:cubicBezTo>
                    <a:pt x="359" y="763"/>
                    <a:pt x="359" y="763"/>
                    <a:pt x="359" y="763"/>
                  </a:cubicBezTo>
                  <a:cubicBezTo>
                    <a:pt x="360" y="768"/>
                    <a:pt x="359" y="767"/>
                    <a:pt x="360" y="771"/>
                  </a:cubicBezTo>
                  <a:cubicBezTo>
                    <a:pt x="361" y="771"/>
                    <a:pt x="361" y="771"/>
                    <a:pt x="361" y="771"/>
                  </a:cubicBezTo>
                  <a:cubicBezTo>
                    <a:pt x="361" y="771"/>
                    <a:pt x="361" y="771"/>
                    <a:pt x="361" y="771"/>
                  </a:cubicBezTo>
                  <a:cubicBezTo>
                    <a:pt x="361" y="770"/>
                    <a:pt x="362" y="767"/>
                    <a:pt x="363" y="766"/>
                  </a:cubicBezTo>
                  <a:cubicBezTo>
                    <a:pt x="363" y="766"/>
                    <a:pt x="363" y="766"/>
                    <a:pt x="363" y="766"/>
                  </a:cubicBezTo>
                  <a:cubicBezTo>
                    <a:pt x="364" y="766"/>
                    <a:pt x="364" y="766"/>
                    <a:pt x="364" y="766"/>
                  </a:cubicBezTo>
                  <a:cubicBezTo>
                    <a:pt x="365" y="771"/>
                    <a:pt x="365" y="770"/>
                    <a:pt x="370" y="776"/>
                  </a:cubicBezTo>
                  <a:cubicBezTo>
                    <a:pt x="371" y="778"/>
                    <a:pt x="371" y="778"/>
                    <a:pt x="371" y="779"/>
                  </a:cubicBezTo>
                  <a:cubicBezTo>
                    <a:pt x="371" y="780"/>
                    <a:pt x="371" y="780"/>
                    <a:pt x="371" y="780"/>
                  </a:cubicBezTo>
                  <a:cubicBezTo>
                    <a:pt x="370" y="781"/>
                    <a:pt x="370" y="781"/>
                    <a:pt x="370" y="781"/>
                  </a:cubicBezTo>
                  <a:cubicBezTo>
                    <a:pt x="369" y="782"/>
                    <a:pt x="370" y="782"/>
                    <a:pt x="368" y="782"/>
                  </a:cubicBezTo>
                  <a:cubicBezTo>
                    <a:pt x="366" y="782"/>
                    <a:pt x="366" y="782"/>
                    <a:pt x="366" y="782"/>
                  </a:cubicBezTo>
                  <a:cubicBezTo>
                    <a:pt x="365" y="781"/>
                    <a:pt x="365" y="781"/>
                    <a:pt x="365" y="781"/>
                  </a:cubicBezTo>
                  <a:cubicBezTo>
                    <a:pt x="365" y="781"/>
                    <a:pt x="365" y="781"/>
                    <a:pt x="365" y="781"/>
                  </a:cubicBezTo>
                  <a:cubicBezTo>
                    <a:pt x="365" y="781"/>
                    <a:pt x="369" y="788"/>
                    <a:pt x="369" y="788"/>
                  </a:cubicBezTo>
                  <a:cubicBezTo>
                    <a:pt x="370" y="788"/>
                    <a:pt x="370" y="788"/>
                    <a:pt x="370" y="788"/>
                  </a:cubicBezTo>
                  <a:cubicBezTo>
                    <a:pt x="372" y="791"/>
                    <a:pt x="376" y="798"/>
                    <a:pt x="378" y="801"/>
                  </a:cubicBezTo>
                  <a:cubicBezTo>
                    <a:pt x="379" y="801"/>
                    <a:pt x="379" y="801"/>
                    <a:pt x="379" y="801"/>
                  </a:cubicBezTo>
                  <a:cubicBezTo>
                    <a:pt x="377" y="796"/>
                    <a:pt x="373" y="795"/>
                    <a:pt x="373" y="785"/>
                  </a:cubicBezTo>
                  <a:cubicBezTo>
                    <a:pt x="373" y="784"/>
                    <a:pt x="373" y="784"/>
                    <a:pt x="373" y="784"/>
                  </a:cubicBezTo>
                  <a:cubicBezTo>
                    <a:pt x="374" y="784"/>
                    <a:pt x="374" y="784"/>
                    <a:pt x="374" y="784"/>
                  </a:cubicBezTo>
                  <a:cubicBezTo>
                    <a:pt x="376" y="785"/>
                    <a:pt x="376" y="785"/>
                    <a:pt x="376" y="785"/>
                  </a:cubicBezTo>
                  <a:cubicBezTo>
                    <a:pt x="376" y="786"/>
                    <a:pt x="376" y="786"/>
                    <a:pt x="376" y="786"/>
                  </a:cubicBezTo>
                  <a:cubicBezTo>
                    <a:pt x="377" y="786"/>
                    <a:pt x="377" y="786"/>
                    <a:pt x="377" y="786"/>
                  </a:cubicBezTo>
                  <a:cubicBezTo>
                    <a:pt x="377" y="785"/>
                    <a:pt x="377" y="785"/>
                    <a:pt x="377" y="785"/>
                  </a:cubicBezTo>
                  <a:cubicBezTo>
                    <a:pt x="378" y="786"/>
                    <a:pt x="377" y="785"/>
                    <a:pt x="379" y="787"/>
                  </a:cubicBezTo>
                  <a:cubicBezTo>
                    <a:pt x="380" y="787"/>
                    <a:pt x="380" y="787"/>
                    <a:pt x="380" y="787"/>
                  </a:cubicBezTo>
                  <a:cubicBezTo>
                    <a:pt x="379" y="786"/>
                    <a:pt x="378" y="782"/>
                    <a:pt x="378" y="782"/>
                  </a:cubicBezTo>
                  <a:cubicBezTo>
                    <a:pt x="378" y="781"/>
                    <a:pt x="378" y="781"/>
                    <a:pt x="378" y="781"/>
                  </a:cubicBezTo>
                  <a:cubicBezTo>
                    <a:pt x="378" y="780"/>
                    <a:pt x="377" y="779"/>
                    <a:pt x="376" y="778"/>
                  </a:cubicBezTo>
                  <a:cubicBezTo>
                    <a:pt x="373" y="772"/>
                    <a:pt x="375" y="773"/>
                    <a:pt x="374" y="769"/>
                  </a:cubicBezTo>
                  <a:cubicBezTo>
                    <a:pt x="372" y="764"/>
                    <a:pt x="373" y="768"/>
                    <a:pt x="371" y="763"/>
                  </a:cubicBezTo>
                  <a:cubicBezTo>
                    <a:pt x="371" y="762"/>
                    <a:pt x="371" y="762"/>
                    <a:pt x="371" y="762"/>
                  </a:cubicBezTo>
                  <a:cubicBezTo>
                    <a:pt x="371" y="760"/>
                    <a:pt x="371" y="760"/>
                    <a:pt x="371" y="760"/>
                  </a:cubicBezTo>
                  <a:cubicBezTo>
                    <a:pt x="372" y="758"/>
                    <a:pt x="371" y="759"/>
                    <a:pt x="373" y="757"/>
                  </a:cubicBezTo>
                  <a:cubicBezTo>
                    <a:pt x="373" y="756"/>
                    <a:pt x="373" y="756"/>
                    <a:pt x="373" y="756"/>
                  </a:cubicBezTo>
                  <a:cubicBezTo>
                    <a:pt x="373" y="754"/>
                    <a:pt x="373" y="754"/>
                    <a:pt x="372" y="753"/>
                  </a:cubicBezTo>
                  <a:cubicBezTo>
                    <a:pt x="373" y="753"/>
                    <a:pt x="373" y="753"/>
                    <a:pt x="373" y="753"/>
                  </a:cubicBezTo>
                  <a:cubicBezTo>
                    <a:pt x="376" y="753"/>
                    <a:pt x="376" y="753"/>
                    <a:pt x="376" y="753"/>
                  </a:cubicBezTo>
                  <a:cubicBezTo>
                    <a:pt x="376" y="753"/>
                    <a:pt x="376" y="753"/>
                    <a:pt x="376" y="753"/>
                  </a:cubicBezTo>
                  <a:cubicBezTo>
                    <a:pt x="377" y="752"/>
                    <a:pt x="377" y="752"/>
                    <a:pt x="377" y="752"/>
                  </a:cubicBezTo>
                  <a:cubicBezTo>
                    <a:pt x="379" y="751"/>
                    <a:pt x="379" y="752"/>
                    <a:pt x="380" y="751"/>
                  </a:cubicBezTo>
                  <a:cubicBezTo>
                    <a:pt x="381" y="751"/>
                    <a:pt x="381" y="751"/>
                    <a:pt x="381" y="751"/>
                  </a:cubicBezTo>
                  <a:cubicBezTo>
                    <a:pt x="382" y="751"/>
                    <a:pt x="382" y="751"/>
                    <a:pt x="383" y="750"/>
                  </a:cubicBezTo>
                  <a:cubicBezTo>
                    <a:pt x="384" y="750"/>
                    <a:pt x="384" y="750"/>
                    <a:pt x="384" y="750"/>
                  </a:cubicBezTo>
                  <a:cubicBezTo>
                    <a:pt x="385" y="748"/>
                    <a:pt x="385" y="748"/>
                    <a:pt x="385" y="748"/>
                  </a:cubicBezTo>
                  <a:cubicBezTo>
                    <a:pt x="385" y="748"/>
                    <a:pt x="385" y="748"/>
                    <a:pt x="385" y="748"/>
                  </a:cubicBezTo>
                  <a:cubicBezTo>
                    <a:pt x="387" y="748"/>
                    <a:pt x="387" y="748"/>
                    <a:pt x="387" y="748"/>
                  </a:cubicBezTo>
                  <a:cubicBezTo>
                    <a:pt x="387" y="748"/>
                    <a:pt x="387" y="748"/>
                    <a:pt x="387" y="748"/>
                  </a:cubicBezTo>
                  <a:cubicBezTo>
                    <a:pt x="388" y="748"/>
                    <a:pt x="388" y="748"/>
                    <a:pt x="388" y="748"/>
                  </a:cubicBezTo>
                  <a:cubicBezTo>
                    <a:pt x="388" y="746"/>
                    <a:pt x="388" y="746"/>
                    <a:pt x="388" y="746"/>
                  </a:cubicBezTo>
                  <a:cubicBezTo>
                    <a:pt x="388" y="745"/>
                    <a:pt x="388" y="745"/>
                    <a:pt x="388" y="745"/>
                  </a:cubicBezTo>
                  <a:cubicBezTo>
                    <a:pt x="390" y="743"/>
                    <a:pt x="390" y="743"/>
                    <a:pt x="390" y="743"/>
                  </a:cubicBezTo>
                  <a:cubicBezTo>
                    <a:pt x="391" y="743"/>
                    <a:pt x="391" y="743"/>
                    <a:pt x="391" y="743"/>
                  </a:cubicBezTo>
                  <a:cubicBezTo>
                    <a:pt x="392" y="742"/>
                    <a:pt x="392" y="742"/>
                    <a:pt x="392" y="742"/>
                  </a:cubicBezTo>
                  <a:cubicBezTo>
                    <a:pt x="394" y="740"/>
                    <a:pt x="394" y="740"/>
                    <a:pt x="395" y="738"/>
                  </a:cubicBezTo>
                  <a:cubicBezTo>
                    <a:pt x="395" y="736"/>
                    <a:pt x="395" y="736"/>
                    <a:pt x="395" y="736"/>
                  </a:cubicBezTo>
                  <a:cubicBezTo>
                    <a:pt x="395" y="736"/>
                    <a:pt x="395" y="736"/>
                    <a:pt x="395" y="736"/>
                  </a:cubicBezTo>
                  <a:cubicBezTo>
                    <a:pt x="393" y="735"/>
                    <a:pt x="393" y="735"/>
                    <a:pt x="393" y="735"/>
                  </a:cubicBezTo>
                  <a:cubicBezTo>
                    <a:pt x="391" y="736"/>
                    <a:pt x="389" y="737"/>
                    <a:pt x="388" y="739"/>
                  </a:cubicBezTo>
                  <a:cubicBezTo>
                    <a:pt x="387" y="740"/>
                    <a:pt x="387" y="740"/>
                    <a:pt x="387" y="740"/>
                  </a:cubicBezTo>
                  <a:cubicBezTo>
                    <a:pt x="386" y="743"/>
                    <a:pt x="386" y="743"/>
                    <a:pt x="386" y="743"/>
                  </a:cubicBezTo>
                  <a:cubicBezTo>
                    <a:pt x="386" y="744"/>
                    <a:pt x="386" y="744"/>
                    <a:pt x="386" y="744"/>
                  </a:cubicBezTo>
                  <a:cubicBezTo>
                    <a:pt x="384" y="743"/>
                    <a:pt x="384" y="743"/>
                    <a:pt x="384" y="743"/>
                  </a:cubicBezTo>
                  <a:cubicBezTo>
                    <a:pt x="383" y="743"/>
                    <a:pt x="383" y="743"/>
                    <a:pt x="383" y="743"/>
                  </a:cubicBezTo>
                  <a:cubicBezTo>
                    <a:pt x="382" y="743"/>
                    <a:pt x="382" y="743"/>
                    <a:pt x="382" y="743"/>
                  </a:cubicBezTo>
                  <a:cubicBezTo>
                    <a:pt x="381" y="744"/>
                    <a:pt x="381" y="744"/>
                    <a:pt x="380" y="745"/>
                  </a:cubicBezTo>
                  <a:cubicBezTo>
                    <a:pt x="378" y="745"/>
                    <a:pt x="378" y="745"/>
                    <a:pt x="378" y="745"/>
                  </a:cubicBezTo>
                  <a:cubicBezTo>
                    <a:pt x="376" y="744"/>
                    <a:pt x="376" y="745"/>
                    <a:pt x="374" y="744"/>
                  </a:cubicBezTo>
                  <a:cubicBezTo>
                    <a:pt x="373" y="746"/>
                    <a:pt x="373" y="746"/>
                    <a:pt x="373" y="746"/>
                  </a:cubicBezTo>
                  <a:cubicBezTo>
                    <a:pt x="373" y="747"/>
                    <a:pt x="373" y="747"/>
                    <a:pt x="373" y="747"/>
                  </a:cubicBezTo>
                  <a:cubicBezTo>
                    <a:pt x="374" y="748"/>
                    <a:pt x="374" y="748"/>
                    <a:pt x="374" y="748"/>
                  </a:cubicBezTo>
                  <a:cubicBezTo>
                    <a:pt x="373" y="749"/>
                    <a:pt x="373" y="749"/>
                    <a:pt x="373" y="749"/>
                  </a:cubicBezTo>
                  <a:cubicBezTo>
                    <a:pt x="370" y="749"/>
                    <a:pt x="370" y="749"/>
                    <a:pt x="370" y="749"/>
                  </a:cubicBezTo>
                  <a:cubicBezTo>
                    <a:pt x="369" y="749"/>
                    <a:pt x="369" y="749"/>
                    <a:pt x="369" y="749"/>
                  </a:cubicBezTo>
                  <a:cubicBezTo>
                    <a:pt x="367" y="750"/>
                    <a:pt x="367" y="750"/>
                    <a:pt x="367" y="750"/>
                  </a:cubicBezTo>
                  <a:cubicBezTo>
                    <a:pt x="367" y="750"/>
                    <a:pt x="367" y="750"/>
                    <a:pt x="367" y="750"/>
                  </a:cubicBezTo>
                  <a:cubicBezTo>
                    <a:pt x="366" y="749"/>
                    <a:pt x="364" y="747"/>
                    <a:pt x="362" y="746"/>
                  </a:cubicBezTo>
                  <a:cubicBezTo>
                    <a:pt x="362" y="745"/>
                    <a:pt x="362" y="745"/>
                    <a:pt x="362" y="745"/>
                  </a:cubicBezTo>
                  <a:cubicBezTo>
                    <a:pt x="363" y="742"/>
                    <a:pt x="363" y="744"/>
                    <a:pt x="366" y="736"/>
                  </a:cubicBezTo>
                  <a:cubicBezTo>
                    <a:pt x="367" y="736"/>
                    <a:pt x="367" y="736"/>
                    <a:pt x="367" y="736"/>
                  </a:cubicBezTo>
                  <a:cubicBezTo>
                    <a:pt x="376" y="734"/>
                    <a:pt x="375" y="734"/>
                    <a:pt x="383" y="730"/>
                  </a:cubicBezTo>
                  <a:cubicBezTo>
                    <a:pt x="385" y="729"/>
                    <a:pt x="385" y="729"/>
                    <a:pt x="385" y="729"/>
                  </a:cubicBezTo>
                  <a:cubicBezTo>
                    <a:pt x="390" y="726"/>
                    <a:pt x="388" y="727"/>
                    <a:pt x="391" y="726"/>
                  </a:cubicBezTo>
                  <a:cubicBezTo>
                    <a:pt x="394" y="727"/>
                    <a:pt x="395" y="728"/>
                    <a:pt x="396" y="729"/>
                  </a:cubicBezTo>
                  <a:cubicBezTo>
                    <a:pt x="399" y="733"/>
                    <a:pt x="399" y="736"/>
                    <a:pt x="399" y="740"/>
                  </a:cubicBezTo>
                  <a:cubicBezTo>
                    <a:pt x="400" y="742"/>
                    <a:pt x="400" y="742"/>
                    <a:pt x="400" y="742"/>
                  </a:cubicBezTo>
                  <a:cubicBezTo>
                    <a:pt x="401" y="744"/>
                    <a:pt x="401" y="744"/>
                    <a:pt x="403" y="745"/>
                  </a:cubicBezTo>
                  <a:cubicBezTo>
                    <a:pt x="403" y="746"/>
                    <a:pt x="403" y="746"/>
                    <a:pt x="403" y="746"/>
                  </a:cubicBezTo>
                  <a:cubicBezTo>
                    <a:pt x="404" y="745"/>
                    <a:pt x="404" y="745"/>
                    <a:pt x="404" y="745"/>
                  </a:cubicBezTo>
                  <a:cubicBezTo>
                    <a:pt x="404" y="745"/>
                    <a:pt x="404" y="745"/>
                    <a:pt x="404" y="745"/>
                  </a:cubicBezTo>
                  <a:cubicBezTo>
                    <a:pt x="405" y="745"/>
                    <a:pt x="405" y="745"/>
                    <a:pt x="405" y="745"/>
                  </a:cubicBezTo>
                  <a:cubicBezTo>
                    <a:pt x="405" y="747"/>
                    <a:pt x="405" y="747"/>
                    <a:pt x="405" y="747"/>
                  </a:cubicBezTo>
                  <a:cubicBezTo>
                    <a:pt x="405" y="747"/>
                    <a:pt x="405" y="747"/>
                    <a:pt x="405" y="747"/>
                  </a:cubicBezTo>
                  <a:cubicBezTo>
                    <a:pt x="406" y="747"/>
                    <a:pt x="406" y="747"/>
                    <a:pt x="406" y="747"/>
                  </a:cubicBezTo>
                  <a:cubicBezTo>
                    <a:pt x="408" y="747"/>
                    <a:pt x="408" y="747"/>
                    <a:pt x="408" y="747"/>
                  </a:cubicBezTo>
                  <a:cubicBezTo>
                    <a:pt x="408" y="748"/>
                    <a:pt x="408" y="748"/>
                    <a:pt x="408" y="748"/>
                  </a:cubicBezTo>
                  <a:cubicBezTo>
                    <a:pt x="408" y="750"/>
                    <a:pt x="408" y="750"/>
                    <a:pt x="408" y="750"/>
                  </a:cubicBezTo>
                  <a:cubicBezTo>
                    <a:pt x="408" y="751"/>
                    <a:pt x="408" y="751"/>
                    <a:pt x="408" y="751"/>
                  </a:cubicBezTo>
                  <a:cubicBezTo>
                    <a:pt x="410" y="752"/>
                    <a:pt x="410" y="752"/>
                    <a:pt x="410" y="752"/>
                  </a:cubicBezTo>
                  <a:cubicBezTo>
                    <a:pt x="412" y="754"/>
                    <a:pt x="414" y="754"/>
                    <a:pt x="419" y="752"/>
                  </a:cubicBezTo>
                  <a:cubicBezTo>
                    <a:pt x="421" y="751"/>
                    <a:pt x="421" y="751"/>
                    <a:pt x="421" y="751"/>
                  </a:cubicBezTo>
                  <a:cubicBezTo>
                    <a:pt x="425" y="754"/>
                    <a:pt x="426" y="756"/>
                    <a:pt x="428" y="759"/>
                  </a:cubicBezTo>
                  <a:cubicBezTo>
                    <a:pt x="430" y="760"/>
                    <a:pt x="429" y="760"/>
                    <a:pt x="433" y="761"/>
                  </a:cubicBezTo>
                  <a:cubicBezTo>
                    <a:pt x="434" y="762"/>
                    <a:pt x="434" y="762"/>
                    <a:pt x="434" y="762"/>
                  </a:cubicBezTo>
                  <a:cubicBezTo>
                    <a:pt x="435" y="762"/>
                    <a:pt x="435" y="762"/>
                    <a:pt x="435" y="762"/>
                  </a:cubicBezTo>
                  <a:cubicBezTo>
                    <a:pt x="437" y="762"/>
                    <a:pt x="437" y="762"/>
                    <a:pt x="437" y="762"/>
                  </a:cubicBezTo>
                  <a:cubicBezTo>
                    <a:pt x="439" y="762"/>
                    <a:pt x="439" y="762"/>
                    <a:pt x="439" y="762"/>
                  </a:cubicBezTo>
                  <a:cubicBezTo>
                    <a:pt x="441" y="763"/>
                    <a:pt x="441" y="763"/>
                    <a:pt x="443" y="763"/>
                  </a:cubicBezTo>
                  <a:cubicBezTo>
                    <a:pt x="444" y="763"/>
                    <a:pt x="447" y="761"/>
                    <a:pt x="448" y="761"/>
                  </a:cubicBezTo>
                  <a:cubicBezTo>
                    <a:pt x="451" y="760"/>
                    <a:pt x="451" y="760"/>
                    <a:pt x="453" y="760"/>
                  </a:cubicBezTo>
                  <a:cubicBezTo>
                    <a:pt x="454" y="760"/>
                    <a:pt x="454" y="760"/>
                    <a:pt x="454" y="760"/>
                  </a:cubicBezTo>
                  <a:cubicBezTo>
                    <a:pt x="455" y="759"/>
                    <a:pt x="455" y="759"/>
                    <a:pt x="455" y="759"/>
                  </a:cubicBezTo>
                  <a:cubicBezTo>
                    <a:pt x="464" y="759"/>
                    <a:pt x="466" y="761"/>
                    <a:pt x="470" y="763"/>
                  </a:cubicBezTo>
                  <a:cubicBezTo>
                    <a:pt x="471" y="763"/>
                    <a:pt x="471" y="763"/>
                    <a:pt x="471" y="763"/>
                  </a:cubicBezTo>
                  <a:cubicBezTo>
                    <a:pt x="472" y="762"/>
                    <a:pt x="472" y="762"/>
                    <a:pt x="472" y="762"/>
                  </a:cubicBezTo>
                  <a:cubicBezTo>
                    <a:pt x="474" y="762"/>
                    <a:pt x="473" y="762"/>
                    <a:pt x="475" y="761"/>
                  </a:cubicBezTo>
                  <a:cubicBezTo>
                    <a:pt x="477" y="760"/>
                    <a:pt x="477" y="760"/>
                    <a:pt x="477" y="760"/>
                  </a:cubicBezTo>
                  <a:cubicBezTo>
                    <a:pt x="478" y="760"/>
                    <a:pt x="478" y="760"/>
                    <a:pt x="478" y="760"/>
                  </a:cubicBezTo>
                  <a:cubicBezTo>
                    <a:pt x="478" y="759"/>
                    <a:pt x="478" y="759"/>
                    <a:pt x="478" y="759"/>
                  </a:cubicBezTo>
                  <a:cubicBezTo>
                    <a:pt x="477" y="758"/>
                    <a:pt x="476" y="758"/>
                    <a:pt x="475" y="755"/>
                  </a:cubicBezTo>
                  <a:cubicBezTo>
                    <a:pt x="474" y="754"/>
                    <a:pt x="474" y="755"/>
                    <a:pt x="474" y="753"/>
                  </a:cubicBezTo>
                  <a:cubicBezTo>
                    <a:pt x="475" y="752"/>
                    <a:pt x="475" y="752"/>
                    <a:pt x="475" y="752"/>
                  </a:cubicBezTo>
                  <a:cubicBezTo>
                    <a:pt x="475" y="752"/>
                    <a:pt x="475" y="752"/>
                    <a:pt x="475" y="752"/>
                  </a:cubicBezTo>
                  <a:cubicBezTo>
                    <a:pt x="477" y="754"/>
                    <a:pt x="482" y="761"/>
                    <a:pt x="483" y="763"/>
                  </a:cubicBezTo>
                  <a:cubicBezTo>
                    <a:pt x="487" y="765"/>
                    <a:pt x="487" y="765"/>
                    <a:pt x="487" y="765"/>
                  </a:cubicBezTo>
                  <a:cubicBezTo>
                    <a:pt x="489" y="766"/>
                    <a:pt x="489" y="766"/>
                    <a:pt x="489" y="766"/>
                  </a:cubicBezTo>
                  <a:cubicBezTo>
                    <a:pt x="491" y="764"/>
                    <a:pt x="491" y="764"/>
                    <a:pt x="491" y="763"/>
                  </a:cubicBezTo>
                  <a:cubicBezTo>
                    <a:pt x="492" y="762"/>
                    <a:pt x="492" y="762"/>
                    <a:pt x="492" y="762"/>
                  </a:cubicBezTo>
                  <a:cubicBezTo>
                    <a:pt x="492" y="761"/>
                    <a:pt x="492" y="762"/>
                    <a:pt x="492" y="760"/>
                  </a:cubicBezTo>
                  <a:cubicBezTo>
                    <a:pt x="492" y="759"/>
                    <a:pt x="492" y="760"/>
                    <a:pt x="491" y="759"/>
                  </a:cubicBezTo>
                  <a:cubicBezTo>
                    <a:pt x="490" y="757"/>
                    <a:pt x="490" y="758"/>
                    <a:pt x="488" y="755"/>
                  </a:cubicBezTo>
                  <a:cubicBezTo>
                    <a:pt x="485" y="755"/>
                    <a:pt x="485" y="755"/>
                    <a:pt x="485" y="755"/>
                  </a:cubicBezTo>
                  <a:cubicBezTo>
                    <a:pt x="483" y="756"/>
                    <a:pt x="484" y="755"/>
                    <a:pt x="481" y="757"/>
                  </a:cubicBezTo>
                  <a:cubicBezTo>
                    <a:pt x="480" y="757"/>
                    <a:pt x="480" y="757"/>
                    <a:pt x="480" y="757"/>
                  </a:cubicBezTo>
                  <a:cubicBezTo>
                    <a:pt x="479" y="754"/>
                    <a:pt x="478" y="753"/>
                    <a:pt x="477" y="751"/>
                  </a:cubicBezTo>
                  <a:cubicBezTo>
                    <a:pt x="477" y="750"/>
                    <a:pt x="477" y="750"/>
                    <a:pt x="477" y="750"/>
                  </a:cubicBezTo>
                  <a:cubicBezTo>
                    <a:pt x="478" y="751"/>
                    <a:pt x="478" y="751"/>
                    <a:pt x="478" y="751"/>
                  </a:cubicBezTo>
                  <a:cubicBezTo>
                    <a:pt x="478" y="750"/>
                    <a:pt x="478" y="750"/>
                    <a:pt x="478" y="750"/>
                  </a:cubicBezTo>
                  <a:cubicBezTo>
                    <a:pt x="477" y="748"/>
                    <a:pt x="475" y="745"/>
                    <a:pt x="475" y="743"/>
                  </a:cubicBezTo>
                  <a:cubicBezTo>
                    <a:pt x="476" y="743"/>
                    <a:pt x="476" y="743"/>
                    <a:pt x="476" y="743"/>
                  </a:cubicBezTo>
                  <a:cubicBezTo>
                    <a:pt x="477" y="743"/>
                    <a:pt x="477" y="743"/>
                    <a:pt x="477" y="743"/>
                  </a:cubicBezTo>
                  <a:cubicBezTo>
                    <a:pt x="477" y="743"/>
                    <a:pt x="477" y="743"/>
                    <a:pt x="477" y="743"/>
                  </a:cubicBezTo>
                  <a:cubicBezTo>
                    <a:pt x="480" y="745"/>
                    <a:pt x="480" y="745"/>
                    <a:pt x="480" y="745"/>
                  </a:cubicBezTo>
                  <a:cubicBezTo>
                    <a:pt x="481" y="744"/>
                    <a:pt x="481" y="744"/>
                    <a:pt x="485" y="743"/>
                  </a:cubicBezTo>
                  <a:cubicBezTo>
                    <a:pt x="483" y="741"/>
                    <a:pt x="483" y="741"/>
                    <a:pt x="483" y="741"/>
                  </a:cubicBezTo>
                  <a:cubicBezTo>
                    <a:pt x="483" y="739"/>
                    <a:pt x="483" y="739"/>
                    <a:pt x="483" y="739"/>
                  </a:cubicBezTo>
                  <a:cubicBezTo>
                    <a:pt x="483" y="738"/>
                    <a:pt x="483" y="738"/>
                    <a:pt x="483" y="738"/>
                  </a:cubicBezTo>
                  <a:cubicBezTo>
                    <a:pt x="484" y="738"/>
                    <a:pt x="484" y="738"/>
                    <a:pt x="484" y="738"/>
                  </a:cubicBezTo>
                  <a:cubicBezTo>
                    <a:pt x="486" y="740"/>
                    <a:pt x="486" y="740"/>
                    <a:pt x="486" y="740"/>
                  </a:cubicBezTo>
                  <a:cubicBezTo>
                    <a:pt x="488" y="740"/>
                    <a:pt x="488" y="740"/>
                    <a:pt x="488" y="740"/>
                  </a:cubicBezTo>
                  <a:cubicBezTo>
                    <a:pt x="488" y="739"/>
                    <a:pt x="488" y="739"/>
                    <a:pt x="488" y="739"/>
                  </a:cubicBezTo>
                  <a:cubicBezTo>
                    <a:pt x="489" y="739"/>
                    <a:pt x="489" y="739"/>
                    <a:pt x="489" y="739"/>
                  </a:cubicBezTo>
                  <a:cubicBezTo>
                    <a:pt x="491" y="741"/>
                    <a:pt x="493" y="744"/>
                    <a:pt x="494" y="746"/>
                  </a:cubicBezTo>
                  <a:cubicBezTo>
                    <a:pt x="494" y="747"/>
                    <a:pt x="494" y="747"/>
                    <a:pt x="494" y="747"/>
                  </a:cubicBezTo>
                  <a:cubicBezTo>
                    <a:pt x="498" y="747"/>
                    <a:pt x="498" y="747"/>
                    <a:pt x="498" y="747"/>
                  </a:cubicBezTo>
                  <a:cubicBezTo>
                    <a:pt x="500" y="745"/>
                    <a:pt x="500" y="745"/>
                    <a:pt x="500" y="745"/>
                  </a:cubicBezTo>
                  <a:cubicBezTo>
                    <a:pt x="500" y="746"/>
                    <a:pt x="500" y="746"/>
                    <a:pt x="500" y="746"/>
                  </a:cubicBezTo>
                  <a:cubicBezTo>
                    <a:pt x="499" y="748"/>
                    <a:pt x="498" y="750"/>
                    <a:pt x="497" y="752"/>
                  </a:cubicBezTo>
                  <a:cubicBezTo>
                    <a:pt x="497" y="753"/>
                    <a:pt x="497" y="753"/>
                    <a:pt x="497" y="753"/>
                  </a:cubicBezTo>
                  <a:cubicBezTo>
                    <a:pt x="498" y="753"/>
                    <a:pt x="498" y="753"/>
                    <a:pt x="498" y="753"/>
                  </a:cubicBezTo>
                  <a:cubicBezTo>
                    <a:pt x="499" y="752"/>
                    <a:pt x="499" y="752"/>
                    <a:pt x="499" y="752"/>
                  </a:cubicBezTo>
                  <a:cubicBezTo>
                    <a:pt x="499" y="752"/>
                    <a:pt x="499" y="752"/>
                    <a:pt x="499" y="752"/>
                  </a:cubicBezTo>
                  <a:cubicBezTo>
                    <a:pt x="500" y="751"/>
                    <a:pt x="500" y="750"/>
                    <a:pt x="500" y="750"/>
                  </a:cubicBezTo>
                  <a:cubicBezTo>
                    <a:pt x="502" y="749"/>
                    <a:pt x="504" y="747"/>
                    <a:pt x="505" y="747"/>
                  </a:cubicBezTo>
                  <a:cubicBezTo>
                    <a:pt x="502" y="758"/>
                    <a:pt x="504" y="759"/>
                    <a:pt x="501" y="768"/>
                  </a:cubicBezTo>
                  <a:cubicBezTo>
                    <a:pt x="501" y="769"/>
                    <a:pt x="501" y="769"/>
                    <a:pt x="501" y="769"/>
                  </a:cubicBezTo>
                  <a:cubicBezTo>
                    <a:pt x="501" y="770"/>
                    <a:pt x="502" y="772"/>
                    <a:pt x="503" y="773"/>
                  </a:cubicBezTo>
                  <a:cubicBezTo>
                    <a:pt x="503" y="775"/>
                    <a:pt x="503" y="775"/>
                    <a:pt x="503" y="775"/>
                  </a:cubicBezTo>
                  <a:cubicBezTo>
                    <a:pt x="503" y="776"/>
                    <a:pt x="503" y="776"/>
                    <a:pt x="503" y="776"/>
                  </a:cubicBezTo>
                  <a:cubicBezTo>
                    <a:pt x="505" y="776"/>
                    <a:pt x="505" y="776"/>
                    <a:pt x="505" y="776"/>
                  </a:cubicBezTo>
                  <a:cubicBezTo>
                    <a:pt x="507" y="775"/>
                    <a:pt x="506" y="775"/>
                    <a:pt x="508" y="774"/>
                  </a:cubicBezTo>
                  <a:cubicBezTo>
                    <a:pt x="508" y="775"/>
                    <a:pt x="508" y="775"/>
                    <a:pt x="508" y="775"/>
                  </a:cubicBezTo>
                  <a:cubicBezTo>
                    <a:pt x="507" y="778"/>
                    <a:pt x="507" y="778"/>
                    <a:pt x="507" y="778"/>
                  </a:cubicBezTo>
                  <a:cubicBezTo>
                    <a:pt x="507" y="778"/>
                    <a:pt x="507" y="778"/>
                    <a:pt x="507" y="778"/>
                  </a:cubicBezTo>
                  <a:cubicBezTo>
                    <a:pt x="509" y="778"/>
                    <a:pt x="509" y="778"/>
                    <a:pt x="509" y="778"/>
                  </a:cubicBezTo>
                  <a:cubicBezTo>
                    <a:pt x="510" y="777"/>
                    <a:pt x="510" y="777"/>
                    <a:pt x="510" y="777"/>
                  </a:cubicBezTo>
                  <a:cubicBezTo>
                    <a:pt x="510" y="778"/>
                    <a:pt x="510" y="778"/>
                    <a:pt x="510" y="778"/>
                  </a:cubicBezTo>
                  <a:cubicBezTo>
                    <a:pt x="511" y="779"/>
                    <a:pt x="511" y="779"/>
                    <a:pt x="511" y="779"/>
                  </a:cubicBezTo>
                  <a:cubicBezTo>
                    <a:pt x="512" y="781"/>
                    <a:pt x="512" y="782"/>
                    <a:pt x="511" y="783"/>
                  </a:cubicBezTo>
                  <a:cubicBezTo>
                    <a:pt x="511" y="784"/>
                    <a:pt x="511" y="784"/>
                    <a:pt x="511" y="784"/>
                  </a:cubicBezTo>
                  <a:cubicBezTo>
                    <a:pt x="510" y="784"/>
                    <a:pt x="511" y="784"/>
                    <a:pt x="510" y="784"/>
                  </a:cubicBezTo>
                  <a:cubicBezTo>
                    <a:pt x="509" y="784"/>
                    <a:pt x="509" y="784"/>
                    <a:pt x="509" y="784"/>
                  </a:cubicBezTo>
                  <a:cubicBezTo>
                    <a:pt x="507" y="785"/>
                    <a:pt x="507" y="785"/>
                    <a:pt x="507" y="785"/>
                  </a:cubicBezTo>
                  <a:cubicBezTo>
                    <a:pt x="506" y="784"/>
                    <a:pt x="506" y="784"/>
                    <a:pt x="506" y="784"/>
                  </a:cubicBezTo>
                  <a:cubicBezTo>
                    <a:pt x="505" y="783"/>
                    <a:pt x="505" y="783"/>
                    <a:pt x="505" y="783"/>
                  </a:cubicBezTo>
                  <a:cubicBezTo>
                    <a:pt x="505" y="783"/>
                    <a:pt x="505" y="783"/>
                    <a:pt x="505" y="783"/>
                  </a:cubicBezTo>
                  <a:cubicBezTo>
                    <a:pt x="504" y="784"/>
                    <a:pt x="504" y="784"/>
                    <a:pt x="504" y="784"/>
                  </a:cubicBezTo>
                  <a:cubicBezTo>
                    <a:pt x="502" y="784"/>
                    <a:pt x="502" y="784"/>
                    <a:pt x="502" y="784"/>
                  </a:cubicBezTo>
                  <a:cubicBezTo>
                    <a:pt x="501" y="782"/>
                    <a:pt x="501" y="782"/>
                    <a:pt x="501" y="782"/>
                  </a:cubicBezTo>
                  <a:cubicBezTo>
                    <a:pt x="500" y="782"/>
                    <a:pt x="500" y="782"/>
                    <a:pt x="500" y="782"/>
                  </a:cubicBezTo>
                  <a:cubicBezTo>
                    <a:pt x="500" y="782"/>
                    <a:pt x="500" y="782"/>
                    <a:pt x="500" y="782"/>
                  </a:cubicBezTo>
                  <a:cubicBezTo>
                    <a:pt x="500" y="783"/>
                    <a:pt x="500" y="783"/>
                    <a:pt x="500" y="783"/>
                  </a:cubicBezTo>
                  <a:cubicBezTo>
                    <a:pt x="502" y="786"/>
                    <a:pt x="505" y="788"/>
                    <a:pt x="507" y="792"/>
                  </a:cubicBezTo>
                  <a:cubicBezTo>
                    <a:pt x="507" y="795"/>
                    <a:pt x="507" y="795"/>
                    <a:pt x="507" y="795"/>
                  </a:cubicBezTo>
                  <a:cubicBezTo>
                    <a:pt x="507" y="795"/>
                    <a:pt x="507" y="795"/>
                    <a:pt x="507" y="795"/>
                  </a:cubicBezTo>
                  <a:cubicBezTo>
                    <a:pt x="508" y="792"/>
                    <a:pt x="508" y="792"/>
                    <a:pt x="508" y="792"/>
                  </a:cubicBezTo>
                  <a:cubicBezTo>
                    <a:pt x="507" y="791"/>
                    <a:pt x="507" y="791"/>
                    <a:pt x="507" y="791"/>
                  </a:cubicBezTo>
                  <a:cubicBezTo>
                    <a:pt x="505" y="787"/>
                    <a:pt x="505" y="787"/>
                    <a:pt x="505" y="787"/>
                  </a:cubicBezTo>
                  <a:cubicBezTo>
                    <a:pt x="504" y="786"/>
                    <a:pt x="504" y="786"/>
                    <a:pt x="504" y="786"/>
                  </a:cubicBezTo>
                  <a:cubicBezTo>
                    <a:pt x="504" y="785"/>
                    <a:pt x="504" y="785"/>
                    <a:pt x="504" y="785"/>
                  </a:cubicBezTo>
                  <a:cubicBezTo>
                    <a:pt x="505" y="785"/>
                    <a:pt x="505" y="785"/>
                    <a:pt x="505" y="785"/>
                  </a:cubicBezTo>
                  <a:cubicBezTo>
                    <a:pt x="509" y="786"/>
                    <a:pt x="509" y="786"/>
                    <a:pt x="509" y="786"/>
                  </a:cubicBezTo>
                  <a:cubicBezTo>
                    <a:pt x="511" y="786"/>
                    <a:pt x="511" y="786"/>
                    <a:pt x="511" y="786"/>
                  </a:cubicBezTo>
                  <a:cubicBezTo>
                    <a:pt x="512" y="785"/>
                    <a:pt x="512" y="785"/>
                    <a:pt x="512" y="785"/>
                  </a:cubicBezTo>
                  <a:cubicBezTo>
                    <a:pt x="512" y="784"/>
                    <a:pt x="512" y="784"/>
                    <a:pt x="512" y="784"/>
                  </a:cubicBezTo>
                  <a:cubicBezTo>
                    <a:pt x="513" y="778"/>
                    <a:pt x="512" y="780"/>
                    <a:pt x="513" y="776"/>
                  </a:cubicBezTo>
                  <a:cubicBezTo>
                    <a:pt x="512" y="771"/>
                    <a:pt x="512" y="769"/>
                    <a:pt x="511" y="766"/>
                  </a:cubicBezTo>
                  <a:cubicBezTo>
                    <a:pt x="509" y="763"/>
                    <a:pt x="509" y="763"/>
                    <a:pt x="509" y="763"/>
                  </a:cubicBezTo>
                  <a:cubicBezTo>
                    <a:pt x="509" y="762"/>
                    <a:pt x="509" y="762"/>
                    <a:pt x="509" y="762"/>
                  </a:cubicBezTo>
                  <a:cubicBezTo>
                    <a:pt x="509" y="761"/>
                    <a:pt x="511" y="754"/>
                    <a:pt x="511" y="753"/>
                  </a:cubicBezTo>
                  <a:cubicBezTo>
                    <a:pt x="512" y="753"/>
                    <a:pt x="512" y="753"/>
                    <a:pt x="512" y="753"/>
                  </a:cubicBezTo>
                  <a:cubicBezTo>
                    <a:pt x="513" y="753"/>
                    <a:pt x="513" y="753"/>
                    <a:pt x="513" y="753"/>
                  </a:cubicBezTo>
                  <a:cubicBezTo>
                    <a:pt x="515" y="752"/>
                    <a:pt x="515" y="752"/>
                    <a:pt x="515" y="752"/>
                  </a:cubicBezTo>
                  <a:cubicBezTo>
                    <a:pt x="517" y="753"/>
                    <a:pt x="517" y="753"/>
                    <a:pt x="518" y="753"/>
                  </a:cubicBezTo>
                  <a:cubicBezTo>
                    <a:pt x="519" y="752"/>
                    <a:pt x="519" y="752"/>
                    <a:pt x="519" y="752"/>
                  </a:cubicBezTo>
                  <a:cubicBezTo>
                    <a:pt x="524" y="746"/>
                    <a:pt x="528" y="740"/>
                    <a:pt x="528" y="740"/>
                  </a:cubicBezTo>
                  <a:cubicBezTo>
                    <a:pt x="532" y="738"/>
                    <a:pt x="531" y="738"/>
                    <a:pt x="533" y="736"/>
                  </a:cubicBezTo>
                  <a:cubicBezTo>
                    <a:pt x="534" y="736"/>
                    <a:pt x="534" y="736"/>
                    <a:pt x="534" y="736"/>
                  </a:cubicBezTo>
                  <a:cubicBezTo>
                    <a:pt x="532" y="735"/>
                    <a:pt x="532" y="735"/>
                    <a:pt x="532" y="735"/>
                  </a:cubicBezTo>
                  <a:cubicBezTo>
                    <a:pt x="531" y="735"/>
                    <a:pt x="531" y="735"/>
                    <a:pt x="531" y="735"/>
                  </a:cubicBezTo>
                  <a:cubicBezTo>
                    <a:pt x="531" y="733"/>
                    <a:pt x="531" y="733"/>
                    <a:pt x="531" y="733"/>
                  </a:cubicBezTo>
                  <a:cubicBezTo>
                    <a:pt x="531" y="730"/>
                    <a:pt x="532" y="727"/>
                    <a:pt x="529" y="724"/>
                  </a:cubicBezTo>
                  <a:cubicBezTo>
                    <a:pt x="529" y="724"/>
                    <a:pt x="529" y="724"/>
                    <a:pt x="529" y="724"/>
                  </a:cubicBezTo>
                  <a:cubicBezTo>
                    <a:pt x="529" y="724"/>
                    <a:pt x="529" y="724"/>
                    <a:pt x="529" y="724"/>
                  </a:cubicBezTo>
                  <a:cubicBezTo>
                    <a:pt x="529" y="724"/>
                    <a:pt x="528" y="727"/>
                    <a:pt x="527" y="729"/>
                  </a:cubicBezTo>
                  <a:cubicBezTo>
                    <a:pt x="527" y="730"/>
                    <a:pt x="527" y="730"/>
                    <a:pt x="527" y="730"/>
                  </a:cubicBezTo>
                  <a:cubicBezTo>
                    <a:pt x="525" y="731"/>
                    <a:pt x="525" y="731"/>
                    <a:pt x="522" y="732"/>
                  </a:cubicBezTo>
                  <a:cubicBezTo>
                    <a:pt x="521" y="731"/>
                    <a:pt x="521" y="731"/>
                    <a:pt x="521" y="731"/>
                  </a:cubicBezTo>
                  <a:cubicBezTo>
                    <a:pt x="521" y="730"/>
                    <a:pt x="521" y="730"/>
                    <a:pt x="521" y="730"/>
                  </a:cubicBezTo>
                  <a:cubicBezTo>
                    <a:pt x="521" y="726"/>
                    <a:pt x="521" y="726"/>
                    <a:pt x="521" y="726"/>
                  </a:cubicBezTo>
                  <a:cubicBezTo>
                    <a:pt x="522" y="725"/>
                    <a:pt x="524" y="723"/>
                    <a:pt x="526" y="720"/>
                  </a:cubicBezTo>
                  <a:cubicBezTo>
                    <a:pt x="526" y="719"/>
                    <a:pt x="526" y="719"/>
                    <a:pt x="526" y="719"/>
                  </a:cubicBezTo>
                  <a:cubicBezTo>
                    <a:pt x="525" y="719"/>
                    <a:pt x="525" y="719"/>
                    <a:pt x="525" y="719"/>
                  </a:cubicBezTo>
                  <a:cubicBezTo>
                    <a:pt x="524" y="719"/>
                    <a:pt x="524" y="719"/>
                    <a:pt x="524" y="719"/>
                  </a:cubicBezTo>
                  <a:cubicBezTo>
                    <a:pt x="524" y="716"/>
                    <a:pt x="524" y="716"/>
                    <a:pt x="524" y="714"/>
                  </a:cubicBezTo>
                  <a:cubicBezTo>
                    <a:pt x="526" y="713"/>
                    <a:pt x="526" y="713"/>
                    <a:pt x="526" y="713"/>
                  </a:cubicBezTo>
                  <a:cubicBezTo>
                    <a:pt x="530" y="712"/>
                    <a:pt x="528" y="712"/>
                    <a:pt x="532" y="711"/>
                  </a:cubicBezTo>
                  <a:cubicBezTo>
                    <a:pt x="532" y="711"/>
                    <a:pt x="532" y="711"/>
                    <a:pt x="532" y="711"/>
                  </a:cubicBezTo>
                  <a:cubicBezTo>
                    <a:pt x="531" y="712"/>
                    <a:pt x="530" y="714"/>
                    <a:pt x="529" y="716"/>
                  </a:cubicBezTo>
                  <a:cubicBezTo>
                    <a:pt x="530" y="717"/>
                    <a:pt x="530" y="717"/>
                    <a:pt x="530" y="717"/>
                  </a:cubicBezTo>
                  <a:cubicBezTo>
                    <a:pt x="533" y="714"/>
                    <a:pt x="532" y="715"/>
                    <a:pt x="534" y="713"/>
                  </a:cubicBezTo>
                  <a:cubicBezTo>
                    <a:pt x="534" y="712"/>
                    <a:pt x="534" y="712"/>
                    <a:pt x="534" y="712"/>
                  </a:cubicBezTo>
                  <a:cubicBezTo>
                    <a:pt x="533" y="712"/>
                    <a:pt x="533" y="712"/>
                    <a:pt x="533" y="712"/>
                  </a:cubicBezTo>
                  <a:cubicBezTo>
                    <a:pt x="532" y="711"/>
                    <a:pt x="532" y="711"/>
                    <a:pt x="533" y="709"/>
                  </a:cubicBezTo>
                  <a:cubicBezTo>
                    <a:pt x="533" y="708"/>
                    <a:pt x="533" y="708"/>
                    <a:pt x="533" y="708"/>
                  </a:cubicBezTo>
                  <a:cubicBezTo>
                    <a:pt x="531" y="707"/>
                    <a:pt x="531" y="707"/>
                    <a:pt x="531" y="707"/>
                  </a:cubicBezTo>
                  <a:cubicBezTo>
                    <a:pt x="530" y="708"/>
                    <a:pt x="530" y="708"/>
                    <a:pt x="530" y="708"/>
                  </a:cubicBezTo>
                  <a:cubicBezTo>
                    <a:pt x="528" y="709"/>
                    <a:pt x="528" y="709"/>
                    <a:pt x="528" y="709"/>
                  </a:cubicBezTo>
                  <a:cubicBezTo>
                    <a:pt x="527" y="710"/>
                    <a:pt x="527" y="710"/>
                    <a:pt x="527" y="710"/>
                  </a:cubicBezTo>
                  <a:cubicBezTo>
                    <a:pt x="525" y="710"/>
                    <a:pt x="526" y="710"/>
                    <a:pt x="524" y="709"/>
                  </a:cubicBezTo>
                  <a:cubicBezTo>
                    <a:pt x="524" y="709"/>
                    <a:pt x="524" y="709"/>
                    <a:pt x="524" y="709"/>
                  </a:cubicBezTo>
                  <a:cubicBezTo>
                    <a:pt x="522" y="707"/>
                    <a:pt x="522" y="706"/>
                    <a:pt x="520" y="703"/>
                  </a:cubicBezTo>
                  <a:cubicBezTo>
                    <a:pt x="520" y="703"/>
                    <a:pt x="520" y="703"/>
                    <a:pt x="520" y="703"/>
                  </a:cubicBezTo>
                  <a:cubicBezTo>
                    <a:pt x="519" y="703"/>
                    <a:pt x="519" y="703"/>
                    <a:pt x="519" y="703"/>
                  </a:cubicBezTo>
                  <a:cubicBezTo>
                    <a:pt x="518" y="705"/>
                    <a:pt x="518" y="705"/>
                    <a:pt x="518" y="705"/>
                  </a:cubicBezTo>
                  <a:cubicBezTo>
                    <a:pt x="518" y="705"/>
                    <a:pt x="518" y="705"/>
                    <a:pt x="518" y="705"/>
                  </a:cubicBezTo>
                  <a:cubicBezTo>
                    <a:pt x="515" y="704"/>
                    <a:pt x="512" y="702"/>
                    <a:pt x="510" y="700"/>
                  </a:cubicBezTo>
                  <a:cubicBezTo>
                    <a:pt x="508" y="699"/>
                    <a:pt x="508" y="699"/>
                    <a:pt x="508" y="699"/>
                  </a:cubicBezTo>
                  <a:cubicBezTo>
                    <a:pt x="507" y="699"/>
                    <a:pt x="507" y="699"/>
                    <a:pt x="507" y="699"/>
                  </a:cubicBezTo>
                  <a:cubicBezTo>
                    <a:pt x="505" y="698"/>
                    <a:pt x="505" y="698"/>
                    <a:pt x="505" y="698"/>
                  </a:cubicBezTo>
                  <a:cubicBezTo>
                    <a:pt x="504" y="697"/>
                    <a:pt x="504" y="697"/>
                    <a:pt x="504" y="697"/>
                  </a:cubicBezTo>
                  <a:cubicBezTo>
                    <a:pt x="504" y="697"/>
                    <a:pt x="503" y="693"/>
                    <a:pt x="499" y="688"/>
                  </a:cubicBezTo>
                  <a:cubicBezTo>
                    <a:pt x="498" y="684"/>
                    <a:pt x="499" y="685"/>
                    <a:pt x="499" y="681"/>
                  </a:cubicBezTo>
                  <a:cubicBezTo>
                    <a:pt x="500" y="679"/>
                    <a:pt x="501" y="677"/>
                    <a:pt x="502" y="675"/>
                  </a:cubicBezTo>
                  <a:cubicBezTo>
                    <a:pt x="502" y="674"/>
                    <a:pt x="502" y="674"/>
                    <a:pt x="502" y="674"/>
                  </a:cubicBezTo>
                  <a:cubicBezTo>
                    <a:pt x="504" y="673"/>
                    <a:pt x="504" y="673"/>
                    <a:pt x="504" y="673"/>
                  </a:cubicBezTo>
                  <a:cubicBezTo>
                    <a:pt x="504" y="673"/>
                    <a:pt x="504" y="673"/>
                    <a:pt x="504" y="673"/>
                  </a:cubicBezTo>
                  <a:cubicBezTo>
                    <a:pt x="506" y="673"/>
                    <a:pt x="506" y="673"/>
                    <a:pt x="506" y="673"/>
                  </a:cubicBezTo>
                  <a:cubicBezTo>
                    <a:pt x="505" y="672"/>
                    <a:pt x="505" y="672"/>
                    <a:pt x="505" y="672"/>
                  </a:cubicBezTo>
                  <a:cubicBezTo>
                    <a:pt x="505" y="671"/>
                    <a:pt x="505" y="671"/>
                    <a:pt x="505" y="671"/>
                  </a:cubicBezTo>
                  <a:cubicBezTo>
                    <a:pt x="506" y="669"/>
                    <a:pt x="506" y="669"/>
                    <a:pt x="506" y="669"/>
                  </a:cubicBezTo>
                  <a:cubicBezTo>
                    <a:pt x="506" y="668"/>
                    <a:pt x="506" y="668"/>
                    <a:pt x="506" y="668"/>
                  </a:cubicBezTo>
                  <a:cubicBezTo>
                    <a:pt x="503" y="670"/>
                    <a:pt x="503" y="670"/>
                    <a:pt x="503" y="670"/>
                  </a:cubicBezTo>
                  <a:cubicBezTo>
                    <a:pt x="502" y="670"/>
                    <a:pt x="502" y="670"/>
                    <a:pt x="502" y="670"/>
                  </a:cubicBezTo>
                  <a:cubicBezTo>
                    <a:pt x="501" y="669"/>
                    <a:pt x="501" y="669"/>
                    <a:pt x="501" y="669"/>
                  </a:cubicBezTo>
                  <a:cubicBezTo>
                    <a:pt x="499" y="665"/>
                    <a:pt x="499" y="665"/>
                    <a:pt x="499" y="665"/>
                  </a:cubicBezTo>
                  <a:cubicBezTo>
                    <a:pt x="499" y="659"/>
                    <a:pt x="499" y="663"/>
                    <a:pt x="500" y="656"/>
                  </a:cubicBezTo>
                  <a:cubicBezTo>
                    <a:pt x="499" y="654"/>
                    <a:pt x="499" y="654"/>
                    <a:pt x="499" y="654"/>
                  </a:cubicBezTo>
                  <a:cubicBezTo>
                    <a:pt x="499" y="653"/>
                    <a:pt x="499" y="653"/>
                    <a:pt x="499" y="653"/>
                  </a:cubicBezTo>
                  <a:cubicBezTo>
                    <a:pt x="500" y="653"/>
                    <a:pt x="500" y="653"/>
                    <a:pt x="500" y="653"/>
                  </a:cubicBezTo>
                  <a:cubicBezTo>
                    <a:pt x="500" y="652"/>
                    <a:pt x="500" y="652"/>
                    <a:pt x="500" y="652"/>
                  </a:cubicBezTo>
                  <a:cubicBezTo>
                    <a:pt x="500" y="650"/>
                    <a:pt x="500" y="650"/>
                    <a:pt x="500" y="650"/>
                  </a:cubicBezTo>
                  <a:cubicBezTo>
                    <a:pt x="501" y="648"/>
                    <a:pt x="502" y="646"/>
                    <a:pt x="503" y="644"/>
                  </a:cubicBezTo>
                  <a:cubicBezTo>
                    <a:pt x="504" y="644"/>
                    <a:pt x="504" y="644"/>
                    <a:pt x="504" y="644"/>
                  </a:cubicBezTo>
                  <a:cubicBezTo>
                    <a:pt x="505" y="644"/>
                    <a:pt x="505" y="644"/>
                    <a:pt x="505" y="644"/>
                  </a:cubicBezTo>
                  <a:cubicBezTo>
                    <a:pt x="506" y="644"/>
                    <a:pt x="506" y="644"/>
                    <a:pt x="506" y="644"/>
                  </a:cubicBezTo>
                  <a:cubicBezTo>
                    <a:pt x="507" y="646"/>
                    <a:pt x="506" y="645"/>
                    <a:pt x="508" y="647"/>
                  </a:cubicBezTo>
                  <a:cubicBezTo>
                    <a:pt x="509" y="647"/>
                    <a:pt x="509" y="647"/>
                    <a:pt x="509" y="647"/>
                  </a:cubicBezTo>
                  <a:cubicBezTo>
                    <a:pt x="510" y="646"/>
                    <a:pt x="510" y="646"/>
                    <a:pt x="510" y="646"/>
                  </a:cubicBezTo>
                  <a:cubicBezTo>
                    <a:pt x="510" y="645"/>
                    <a:pt x="511" y="642"/>
                    <a:pt x="512" y="641"/>
                  </a:cubicBezTo>
                  <a:cubicBezTo>
                    <a:pt x="511" y="640"/>
                    <a:pt x="511" y="640"/>
                    <a:pt x="511" y="640"/>
                  </a:cubicBezTo>
                  <a:cubicBezTo>
                    <a:pt x="509" y="640"/>
                    <a:pt x="509" y="640"/>
                    <a:pt x="509" y="640"/>
                  </a:cubicBezTo>
                  <a:cubicBezTo>
                    <a:pt x="507" y="640"/>
                    <a:pt x="507" y="640"/>
                    <a:pt x="507" y="640"/>
                  </a:cubicBezTo>
                  <a:cubicBezTo>
                    <a:pt x="507" y="640"/>
                    <a:pt x="507" y="640"/>
                    <a:pt x="507" y="640"/>
                  </a:cubicBezTo>
                  <a:cubicBezTo>
                    <a:pt x="506" y="638"/>
                    <a:pt x="506" y="638"/>
                    <a:pt x="506" y="638"/>
                  </a:cubicBezTo>
                  <a:cubicBezTo>
                    <a:pt x="507" y="637"/>
                    <a:pt x="507" y="637"/>
                    <a:pt x="507" y="637"/>
                  </a:cubicBezTo>
                  <a:cubicBezTo>
                    <a:pt x="509" y="634"/>
                    <a:pt x="509" y="634"/>
                    <a:pt x="509" y="634"/>
                  </a:cubicBezTo>
                  <a:cubicBezTo>
                    <a:pt x="510" y="631"/>
                    <a:pt x="510" y="631"/>
                    <a:pt x="510" y="631"/>
                  </a:cubicBezTo>
                  <a:cubicBezTo>
                    <a:pt x="514" y="626"/>
                    <a:pt x="514" y="626"/>
                    <a:pt x="514" y="626"/>
                  </a:cubicBezTo>
                  <a:cubicBezTo>
                    <a:pt x="518" y="624"/>
                    <a:pt x="517" y="624"/>
                    <a:pt x="519" y="623"/>
                  </a:cubicBezTo>
                  <a:cubicBezTo>
                    <a:pt x="520" y="623"/>
                    <a:pt x="520" y="623"/>
                    <a:pt x="520" y="623"/>
                  </a:cubicBezTo>
                  <a:cubicBezTo>
                    <a:pt x="521" y="623"/>
                    <a:pt x="521" y="623"/>
                    <a:pt x="521" y="623"/>
                  </a:cubicBezTo>
                  <a:cubicBezTo>
                    <a:pt x="522" y="626"/>
                    <a:pt x="522" y="625"/>
                    <a:pt x="522" y="628"/>
                  </a:cubicBezTo>
                  <a:cubicBezTo>
                    <a:pt x="524" y="631"/>
                    <a:pt x="524" y="631"/>
                    <a:pt x="524" y="631"/>
                  </a:cubicBezTo>
                  <a:cubicBezTo>
                    <a:pt x="525" y="631"/>
                    <a:pt x="525" y="631"/>
                    <a:pt x="525" y="631"/>
                  </a:cubicBezTo>
                  <a:cubicBezTo>
                    <a:pt x="526" y="631"/>
                    <a:pt x="526" y="631"/>
                    <a:pt x="526" y="631"/>
                  </a:cubicBezTo>
                  <a:cubicBezTo>
                    <a:pt x="529" y="631"/>
                    <a:pt x="529" y="631"/>
                    <a:pt x="529" y="631"/>
                  </a:cubicBezTo>
                  <a:cubicBezTo>
                    <a:pt x="530" y="632"/>
                    <a:pt x="530" y="632"/>
                    <a:pt x="530" y="632"/>
                  </a:cubicBezTo>
                  <a:cubicBezTo>
                    <a:pt x="530" y="633"/>
                    <a:pt x="530" y="633"/>
                    <a:pt x="530" y="634"/>
                  </a:cubicBezTo>
                  <a:cubicBezTo>
                    <a:pt x="530" y="636"/>
                    <a:pt x="530" y="636"/>
                    <a:pt x="530" y="636"/>
                  </a:cubicBezTo>
                  <a:cubicBezTo>
                    <a:pt x="534" y="641"/>
                    <a:pt x="542" y="647"/>
                    <a:pt x="539" y="662"/>
                  </a:cubicBezTo>
                  <a:cubicBezTo>
                    <a:pt x="539" y="663"/>
                    <a:pt x="539" y="663"/>
                    <a:pt x="539" y="663"/>
                  </a:cubicBezTo>
                  <a:cubicBezTo>
                    <a:pt x="539" y="664"/>
                    <a:pt x="539" y="664"/>
                    <a:pt x="539" y="664"/>
                  </a:cubicBezTo>
                  <a:cubicBezTo>
                    <a:pt x="541" y="665"/>
                    <a:pt x="541" y="665"/>
                    <a:pt x="541" y="665"/>
                  </a:cubicBezTo>
                  <a:cubicBezTo>
                    <a:pt x="543" y="669"/>
                    <a:pt x="543" y="668"/>
                    <a:pt x="545" y="670"/>
                  </a:cubicBezTo>
                  <a:cubicBezTo>
                    <a:pt x="546" y="670"/>
                    <a:pt x="547" y="675"/>
                    <a:pt x="549" y="679"/>
                  </a:cubicBezTo>
                  <a:cubicBezTo>
                    <a:pt x="549" y="680"/>
                    <a:pt x="549" y="680"/>
                    <a:pt x="549" y="680"/>
                  </a:cubicBezTo>
                  <a:cubicBezTo>
                    <a:pt x="549" y="681"/>
                    <a:pt x="549" y="681"/>
                    <a:pt x="549" y="681"/>
                  </a:cubicBezTo>
                  <a:cubicBezTo>
                    <a:pt x="549" y="682"/>
                    <a:pt x="549" y="682"/>
                    <a:pt x="549" y="682"/>
                  </a:cubicBezTo>
                  <a:cubicBezTo>
                    <a:pt x="550" y="682"/>
                    <a:pt x="550" y="682"/>
                    <a:pt x="550" y="682"/>
                  </a:cubicBezTo>
                  <a:cubicBezTo>
                    <a:pt x="551" y="682"/>
                    <a:pt x="551" y="682"/>
                    <a:pt x="551" y="682"/>
                  </a:cubicBezTo>
                  <a:cubicBezTo>
                    <a:pt x="551" y="681"/>
                    <a:pt x="551" y="681"/>
                    <a:pt x="551" y="681"/>
                  </a:cubicBezTo>
                  <a:cubicBezTo>
                    <a:pt x="552" y="680"/>
                    <a:pt x="552" y="680"/>
                    <a:pt x="552" y="680"/>
                  </a:cubicBezTo>
                  <a:cubicBezTo>
                    <a:pt x="552" y="681"/>
                    <a:pt x="552" y="681"/>
                    <a:pt x="552" y="681"/>
                  </a:cubicBezTo>
                  <a:cubicBezTo>
                    <a:pt x="554" y="683"/>
                    <a:pt x="553" y="682"/>
                    <a:pt x="555" y="686"/>
                  </a:cubicBezTo>
                  <a:cubicBezTo>
                    <a:pt x="555" y="686"/>
                    <a:pt x="555" y="686"/>
                    <a:pt x="555" y="686"/>
                  </a:cubicBezTo>
                  <a:cubicBezTo>
                    <a:pt x="554" y="687"/>
                    <a:pt x="554" y="687"/>
                    <a:pt x="554" y="687"/>
                  </a:cubicBezTo>
                  <a:cubicBezTo>
                    <a:pt x="551" y="687"/>
                    <a:pt x="551" y="687"/>
                    <a:pt x="551" y="687"/>
                  </a:cubicBezTo>
                  <a:cubicBezTo>
                    <a:pt x="550" y="687"/>
                    <a:pt x="550" y="687"/>
                    <a:pt x="550" y="687"/>
                  </a:cubicBezTo>
                  <a:cubicBezTo>
                    <a:pt x="548" y="685"/>
                    <a:pt x="548" y="686"/>
                    <a:pt x="547" y="684"/>
                  </a:cubicBezTo>
                  <a:cubicBezTo>
                    <a:pt x="546" y="684"/>
                    <a:pt x="546" y="684"/>
                    <a:pt x="546" y="684"/>
                  </a:cubicBezTo>
                  <a:cubicBezTo>
                    <a:pt x="545" y="687"/>
                    <a:pt x="546" y="684"/>
                    <a:pt x="544" y="688"/>
                  </a:cubicBezTo>
                  <a:cubicBezTo>
                    <a:pt x="545" y="689"/>
                    <a:pt x="545" y="689"/>
                    <a:pt x="545" y="689"/>
                  </a:cubicBezTo>
                  <a:cubicBezTo>
                    <a:pt x="548" y="689"/>
                    <a:pt x="548" y="689"/>
                    <a:pt x="548" y="689"/>
                  </a:cubicBezTo>
                  <a:cubicBezTo>
                    <a:pt x="549" y="689"/>
                    <a:pt x="549" y="689"/>
                    <a:pt x="549" y="689"/>
                  </a:cubicBezTo>
                  <a:cubicBezTo>
                    <a:pt x="550" y="690"/>
                    <a:pt x="550" y="690"/>
                    <a:pt x="550" y="690"/>
                  </a:cubicBezTo>
                  <a:cubicBezTo>
                    <a:pt x="548" y="694"/>
                    <a:pt x="543" y="699"/>
                    <a:pt x="540" y="702"/>
                  </a:cubicBezTo>
                  <a:cubicBezTo>
                    <a:pt x="540" y="703"/>
                    <a:pt x="540" y="703"/>
                    <a:pt x="540" y="703"/>
                  </a:cubicBezTo>
                  <a:cubicBezTo>
                    <a:pt x="541" y="703"/>
                    <a:pt x="541" y="703"/>
                    <a:pt x="541" y="703"/>
                  </a:cubicBezTo>
                  <a:cubicBezTo>
                    <a:pt x="543" y="703"/>
                    <a:pt x="543" y="703"/>
                    <a:pt x="543" y="703"/>
                  </a:cubicBezTo>
                  <a:cubicBezTo>
                    <a:pt x="544" y="702"/>
                    <a:pt x="544" y="702"/>
                    <a:pt x="544" y="702"/>
                  </a:cubicBezTo>
                  <a:cubicBezTo>
                    <a:pt x="546" y="702"/>
                    <a:pt x="546" y="702"/>
                    <a:pt x="546" y="702"/>
                  </a:cubicBezTo>
                  <a:cubicBezTo>
                    <a:pt x="547" y="703"/>
                    <a:pt x="547" y="703"/>
                    <a:pt x="547" y="703"/>
                  </a:cubicBezTo>
                  <a:cubicBezTo>
                    <a:pt x="547" y="704"/>
                    <a:pt x="547" y="704"/>
                    <a:pt x="547" y="704"/>
                  </a:cubicBezTo>
                  <a:cubicBezTo>
                    <a:pt x="547" y="705"/>
                    <a:pt x="547" y="705"/>
                    <a:pt x="547" y="705"/>
                  </a:cubicBezTo>
                  <a:cubicBezTo>
                    <a:pt x="551" y="707"/>
                    <a:pt x="551" y="707"/>
                    <a:pt x="551" y="707"/>
                  </a:cubicBezTo>
                  <a:cubicBezTo>
                    <a:pt x="553" y="706"/>
                    <a:pt x="553" y="706"/>
                    <a:pt x="553" y="706"/>
                  </a:cubicBezTo>
                  <a:cubicBezTo>
                    <a:pt x="555" y="704"/>
                    <a:pt x="555" y="704"/>
                    <a:pt x="557" y="703"/>
                  </a:cubicBezTo>
                  <a:cubicBezTo>
                    <a:pt x="559" y="703"/>
                    <a:pt x="559" y="703"/>
                    <a:pt x="559" y="703"/>
                  </a:cubicBezTo>
                  <a:cubicBezTo>
                    <a:pt x="559" y="703"/>
                    <a:pt x="559" y="703"/>
                    <a:pt x="559" y="703"/>
                  </a:cubicBezTo>
                  <a:cubicBezTo>
                    <a:pt x="559" y="704"/>
                    <a:pt x="559" y="704"/>
                    <a:pt x="559" y="704"/>
                  </a:cubicBezTo>
                  <a:cubicBezTo>
                    <a:pt x="557" y="706"/>
                    <a:pt x="558" y="705"/>
                    <a:pt x="556" y="707"/>
                  </a:cubicBezTo>
                  <a:cubicBezTo>
                    <a:pt x="556" y="707"/>
                    <a:pt x="556" y="707"/>
                    <a:pt x="556" y="707"/>
                  </a:cubicBezTo>
                  <a:cubicBezTo>
                    <a:pt x="558" y="706"/>
                    <a:pt x="558" y="706"/>
                    <a:pt x="558" y="706"/>
                  </a:cubicBezTo>
                  <a:cubicBezTo>
                    <a:pt x="563" y="708"/>
                    <a:pt x="562" y="707"/>
                    <a:pt x="563" y="708"/>
                  </a:cubicBezTo>
                  <a:cubicBezTo>
                    <a:pt x="565" y="707"/>
                    <a:pt x="565" y="707"/>
                    <a:pt x="565" y="707"/>
                  </a:cubicBezTo>
                  <a:cubicBezTo>
                    <a:pt x="566" y="708"/>
                    <a:pt x="566" y="708"/>
                    <a:pt x="566" y="708"/>
                  </a:cubicBezTo>
                  <a:cubicBezTo>
                    <a:pt x="567" y="709"/>
                    <a:pt x="567" y="709"/>
                    <a:pt x="567" y="709"/>
                  </a:cubicBezTo>
                  <a:cubicBezTo>
                    <a:pt x="568" y="709"/>
                    <a:pt x="568" y="709"/>
                    <a:pt x="568" y="709"/>
                  </a:cubicBezTo>
                  <a:cubicBezTo>
                    <a:pt x="566" y="710"/>
                    <a:pt x="566" y="710"/>
                    <a:pt x="566" y="710"/>
                  </a:cubicBezTo>
                  <a:cubicBezTo>
                    <a:pt x="565" y="710"/>
                    <a:pt x="565" y="710"/>
                    <a:pt x="565" y="710"/>
                  </a:cubicBezTo>
                  <a:cubicBezTo>
                    <a:pt x="565" y="710"/>
                    <a:pt x="565" y="710"/>
                    <a:pt x="565" y="710"/>
                  </a:cubicBezTo>
                  <a:cubicBezTo>
                    <a:pt x="563" y="712"/>
                    <a:pt x="563" y="712"/>
                    <a:pt x="563" y="715"/>
                  </a:cubicBezTo>
                  <a:cubicBezTo>
                    <a:pt x="562" y="715"/>
                    <a:pt x="562" y="715"/>
                    <a:pt x="562" y="715"/>
                  </a:cubicBezTo>
                  <a:cubicBezTo>
                    <a:pt x="561" y="715"/>
                    <a:pt x="561" y="715"/>
                    <a:pt x="561" y="715"/>
                  </a:cubicBezTo>
                  <a:cubicBezTo>
                    <a:pt x="560" y="714"/>
                    <a:pt x="560" y="714"/>
                    <a:pt x="560" y="714"/>
                  </a:cubicBezTo>
                  <a:cubicBezTo>
                    <a:pt x="561" y="714"/>
                    <a:pt x="561" y="714"/>
                    <a:pt x="561" y="714"/>
                  </a:cubicBezTo>
                  <a:cubicBezTo>
                    <a:pt x="560" y="714"/>
                    <a:pt x="560" y="714"/>
                    <a:pt x="560" y="714"/>
                  </a:cubicBezTo>
                  <a:cubicBezTo>
                    <a:pt x="559" y="714"/>
                    <a:pt x="559" y="714"/>
                    <a:pt x="559" y="714"/>
                  </a:cubicBezTo>
                  <a:cubicBezTo>
                    <a:pt x="559" y="714"/>
                    <a:pt x="559" y="714"/>
                    <a:pt x="559" y="714"/>
                  </a:cubicBezTo>
                  <a:cubicBezTo>
                    <a:pt x="558" y="715"/>
                    <a:pt x="558" y="715"/>
                    <a:pt x="558" y="715"/>
                  </a:cubicBezTo>
                  <a:cubicBezTo>
                    <a:pt x="564" y="720"/>
                    <a:pt x="564" y="720"/>
                    <a:pt x="564" y="720"/>
                  </a:cubicBezTo>
                  <a:cubicBezTo>
                    <a:pt x="566" y="727"/>
                    <a:pt x="566" y="726"/>
                    <a:pt x="567" y="727"/>
                  </a:cubicBezTo>
                  <a:cubicBezTo>
                    <a:pt x="567" y="728"/>
                    <a:pt x="567" y="728"/>
                    <a:pt x="567" y="728"/>
                  </a:cubicBezTo>
                  <a:cubicBezTo>
                    <a:pt x="566" y="729"/>
                    <a:pt x="566" y="729"/>
                    <a:pt x="566" y="729"/>
                  </a:cubicBezTo>
                  <a:cubicBezTo>
                    <a:pt x="566" y="735"/>
                    <a:pt x="567" y="729"/>
                    <a:pt x="566" y="740"/>
                  </a:cubicBezTo>
                  <a:cubicBezTo>
                    <a:pt x="566" y="741"/>
                    <a:pt x="566" y="741"/>
                    <a:pt x="566" y="741"/>
                  </a:cubicBezTo>
                  <a:cubicBezTo>
                    <a:pt x="568" y="742"/>
                    <a:pt x="568" y="742"/>
                    <a:pt x="568" y="742"/>
                  </a:cubicBezTo>
                  <a:cubicBezTo>
                    <a:pt x="568" y="744"/>
                    <a:pt x="568" y="744"/>
                    <a:pt x="568" y="744"/>
                  </a:cubicBezTo>
                  <a:cubicBezTo>
                    <a:pt x="569" y="744"/>
                    <a:pt x="569" y="744"/>
                    <a:pt x="569" y="744"/>
                  </a:cubicBezTo>
                  <a:cubicBezTo>
                    <a:pt x="569" y="746"/>
                    <a:pt x="569" y="745"/>
                    <a:pt x="569" y="746"/>
                  </a:cubicBezTo>
                  <a:cubicBezTo>
                    <a:pt x="570" y="747"/>
                    <a:pt x="570" y="747"/>
                    <a:pt x="570" y="747"/>
                  </a:cubicBezTo>
                  <a:cubicBezTo>
                    <a:pt x="570" y="746"/>
                    <a:pt x="570" y="746"/>
                    <a:pt x="570" y="746"/>
                  </a:cubicBezTo>
                  <a:cubicBezTo>
                    <a:pt x="571" y="743"/>
                    <a:pt x="573" y="742"/>
                    <a:pt x="574" y="738"/>
                  </a:cubicBezTo>
                  <a:cubicBezTo>
                    <a:pt x="573" y="737"/>
                    <a:pt x="576" y="725"/>
                    <a:pt x="576" y="723"/>
                  </a:cubicBezTo>
                  <a:cubicBezTo>
                    <a:pt x="577" y="721"/>
                    <a:pt x="577" y="722"/>
                    <a:pt x="580" y="717"/>
                  </a:cubicBezTo>
                  <a:cubicBezTo>
                    <a:pt x="580" y="716"/>
                    <a:pt x="580" y="716"/>
                    <a:pt x="580" y="716"/>
                  </a:cubicBezTo>
                  <a:cubicBezTo>
                    <a:pt x="581" y="715"/>
                    <a:pt x="581" y="715"/>
                    <a:pt x="581" y="715"/>
                  </a:cubicBezTo>
                  <a:cubicBezTo>
                    <a:pt x="583" y="715"/>
                    <a:pt x="583" y="715"/>
                    <a:pt x="583" y="715"/>
                  </a:cubicBezTo>
                  <a:cubicBezTo>
                    <a:pt x="583" y="715"/>
                    <a:pt x="594" y="729"/>
                    <a:pt x="594" y="730"/>
                  </a:cubicBezTo>
                  <a:cubicBezTo>
                    <a:pt x="595" y="734"/>
                    <a:pt x="596" y="739"/>
                    <a:pt x="597" y="741"/>
                  </a:cubicBezTo>
                  <a:cubicBezTo>
                    <a:pt x="597" y="743"/>
                    <a:pt x="597" y="744"/>
                    <a:pt x="596" y="746"/>
                  </a:cubicBezTo>
                  <a:cubicBezTo>
                    <a:pt x="596" y="747"/>
                    <a:pt x="596" y="747"/>
                    <a:pt x="596" y="747"/>
                  </a:cubicBezTo>
                  <a:cubicBezTo>
                    <a:pt x="595" y="747"/>
                    <a:pt x="595" y="747"/>
                    <a:pt x="595" y="747"/>
                  </a:cubicBezTo>
                  <a:cubicBezTo>
                    <a:pt x="593" y="747"/>
                    <a:pt x="593" y="747"/>
                    <a:pt x="593" y="747"/>
                  </a:cubicBezTo>
                  <a:cubicBezTo>
                    <a:pt x="593" y="746"/>
                    <a:pt x="593" y="746"/>
                    <a:pt x="593" y="746"/>
                  </a:cubicBezTo>
                  <a:cubicBezTo>
                    <a:pt x="592" y="744"/>
                    <a:pt x="592" y="744"/>
                    <a:pt x="592" y="744"/>
                  </a:cubicBezTo>
                  <a:cubicBezTo>
                    <a:pt x="592" y="744"/>
                    <a:pt x="592" y="744"/>
                    <a:pt x="592" y="744"/>
                  </a:cubicBezTo>
                  <a:cubicBezTo>
                    <a:pt x="591" y="746"/>
                    <a:pt x="591" y="746"/>
                    <a:pt x="591" y="746"/>
                  </a:cubicBezTo>
                  <a:cubicBezTo>
                    <a:pt x="591" y="746"/>
                    <a:pt x="591" y="746"/>
                    <a:pt x="591" y="746"/>
                  </a:cubicBezTo>
                  <a:cubicBezTo>
                    <a:pt x="592" y="757"/>
                    <a:pt x="588" y="755"/>
                    <a:pt x="600" y="773"/>
                  </a:cubicBezTo>
                  <a:cubicBezTo>
                    <a:pt x="601" y="775"/>
                    <a:pt x="601" y="777"/>
                    <a:pt x="602" y="778"/>
                  </a:cubicBezTo>
                  <a:cubicBezTo>
                    <a:pt x="602" y="778"/>
                    <a:pt x="602" y="778"/>
                    <a:pt x="602" y="778"/>
                  </a:cubicBezTo>
                  <a:cubicBezTo>
                    <a:pt x="602" y="779"/>
                    <a:pt x="602" y="779"/>
                    <a:pt x="602" y="779"/>
                  </a:cubicBezTo>
                  <a:cubicBezTo>
                    <a:pt x="603" y="778"/>
                    <a:pt x="603" y="778"/>
                    <a:pt x="603" y="778"/>
                  </a:cubicBezTo>
                  <a:cubicBezTo>
                    <a:pt x="605" y="775"/>
                    <a:pt x="606" y="774"/>
                    <a:pt x="608" y="772"/>
                  </a:cubicBezTo>
                  <a:cubicBezTo>
                    <a:pt x="609" y="772"/>
                    <a:pt x="609" y="772"/>
                    <a:pt x="609" y="772"/>
                  </a:cubicBezTo>
                  <a:cubicBezTo>
                    <a:pt x="610" y="771"/>
                    <a:pt x="610" y="771"/>
                    <a:pt x="611" y="770"/>
                  </a:cubicBezTo>
                  <a:cubicBezTo>
                    <a:pt x="612" y="764"/>
                    <a:pt x="609" y="765"/>
                    <a:pt x="617" y="753"/>
                  </a:cubicBezTo>
                  <a:cubicBezTo>
                    <a:pt x="618" y="752"/>
                    <a:pt x="619" y="746"/>
                    <a:pt x="620" y="744"/>
                  </a:cubicBezTo>
                  <a:cubicBezTo>
                    <a:pt x="621" y="736"/>
                    <a:pt x="620" y="740"/>
                    <a:pt x="620" y="735"/>
                  </a:cubicBezTo>
                  <a:cubicBezTo>
                    <a:pt x="621" y="733"/>
                    <a:pt x="621" y="733"/>
                    <a:pt x="622" y="732"/>
                  </a:cubicBezTo>
                  <a:cubicBezTo>
                    <a:pt x="623" y="731"/>
                    <a:pt x="623" y="731"/>
                    <a:pt x="623" y="731"/>
                  </a:cubicBezTo>
                  <a:cubicBezTo>
                    <a:pt x="623" y="731"/>
                    <a:pt x="623" y="731"/>
                    <a:pt x="623" y="731"/>
                  </a:cubicBezTo>
                  <a:cubicBezTo>
                    <a:pt x="624" y="731"/>
                    <a:pt x="624" y="731"/>
                    <a:pt x="624" y="731"/>
                  </a:cubicBezTo>
                  <a:cubicBezTo>
                    <a:pt x="625" y="732"/>
                    <a:pt x="625" y="732"/>
                    <a:pt x="625" y="732"/>
                  </a:cubicBezTo>
                  <a:cubicBezTo>
                    <a:pt x="625" y="732"/>
                    <a:pt x="625" y="732"/>
                    <a:pt x="625" y="732"/>
                  </a:cubicBezTo>
                  <a:cubicBezTo>
                    <a:pt x="630" y="731"/>
                    <a:pt x="630" y="731"/>
                    <a:pt x="630" y="731"/>
                  </a:cubicBezTo>
                  <a:cubicBezTo>
                    <a:pt x="630" y="730"/>
                    <a:pt x="630" y="730"/>
                    <a:pt x="630" y="730"/>
                  </a:cubicBezTo>
                  <a:cubicBezTo>
                    <a:pt x="627" y="729"/>
                    <a:pt x="627" y="729"/>
                    <a:pt x="627" y="729"/>
                  </a:cubicBezTo>
                  <a:cubicBezTo>
                    <a:pt x="627" y="728"/>
                    <a:pt x="627" y="728"/>
                    <a:pt x="627" y="727"/>
                  </a:cubicBezTo>
                  <a:cubicBezTo>
                    <a:pt x="628" y="725"/>
                    <a:pt x="628" y="725"/>
                    <a:pt x="628" y="725"/>
                  </a:cubicBezTo>
                  <a:cubicBezTo>
                    <a:pt x="629" y="725"/>
                    <a:pt x="629" y="725"/>
                    <a:pt x="629" y="725"/>
                  </a:cubicBezTo>
                  <a:cubicBezTo>
                    <a:pt x="630" y="724"/>
                    <a:pt x="630" y="723"/>
                    <a:pt x="630" y="721"/>
                  </a:cubicBezTo>
                  <a:cubicBezTo>
                    <a:pt x="630" y="721"/>
                    <a:pt x="630" y="721"/>
                    <a:pt x="630" y="721"/>
                  </a:cubicBezTo>
                  <a:cubicBezTo>
                    <a:pt x="627" y="718"/>
                    <a:pt x="627" y="718"/>
                    <a:pt x="627" y="718"/>
                  </a:cubicBezTo>
                  <a:cubicBezTo>
                    <a:pt x="626" y="719"/>
                    <a:pt x="626" y="719"/>
                    <a:pt x="626" y="719"/>
                  </a:cubicBezTo>
                  <a:cubicBezTo>
                    <a:pt x="625" y="718"/>
                    <a:pt x="625" y="718"/>
                    <a:pt x="625" y="718"/>
                  </a:cubicBezTo>
                  <a:cubicBezTo>
                    <a:pt x="624" y="716"/>
                    <a:pt x="624" y="716"/>
                    <a:pt x="624" y="716"/>
                  </a:cubicBezTo>
                  <a:cubicBezTo>
                    <a:pt x="624" y="714"/>
                    <a:pt x="623" y="712"/>
                    <a:pt x="624" y="710"/>
                  </a:cubicBezTo>
                  <a:cubicBezTo>
                    <a:pt x="624" y="708"/>
                    <a:pt x="624" y="709"/>
                    <a:pt x="623" y="707"/>
                  </a:cubicBezTo>
                  <a:cubicBezTo>
                    <a:pt x="624" y="706"/>
                    <a:pt x="624" y="706"/>
                    <a:pt x="624" y="706"/>
                  </a:cubicBezTo>
                  <a:cubicBezTo>
                    <a:pt x="624" y="705"/>
                    <a:pt x="624" y="705"/>
                    <a:pt x="624" y="705"/>
                  </a:cubicBezTo>
                  <a:cubicBezTo>
                    <a:pt x="623" y="704"/>
                    <a:pt x="623" y="704"/>
                    <a:pt x="623" y="703"/>
                  </a:cubicBezTo>
                  <a:cubicBezTo>
                    <a:pt x="623" y="702"/>
                    <a:pt x="623" y="700"/>
                    <a:pt x="623" y="699"/>
                  </a:cubicBezTo>
                  <a:cubicBezTo>
                    <a:pt x="623" y="698"/>
                    <a:pt x="623" y="698"/>
                    <a:pt x="623" y="698"/>
                  </a:cubicBezTo>
                  <a:cubicBezTo>
                    <a:pt x="622" y="697"/>
                    <a:pt x="622" y="697"/>
                    <a:pt x="622" y="697"/>
                  </a:cubicBezTo>
                  <a:cubicBezTo>
                    <a:pt x="623" y="697"/>
                    <a:pt x="623" y="697"/>
                    <a:pt x="623" y="697"/>
                  </a:cubicBezTo>
                  <a:cubicBezTo>
                    <a:pt x="624" y="697"/>
                    <a:pt x="624" y="697"/>
                    <a:pt x="624" y="697"/>
                  </a:cubicBezTo>
                  <a:cubicBezTo>
                    <a:pt x="625" y="697"/>
                    <a:pt x="625" y="697"/>
                    <a:pt x="625" y="697"/>
                  </a:cubicBezTo>
                  <a:cubicBezTo>
                    <a:pt x="626" y="698"/>
                    <a:pt x="626" y="698"/>
                    <a:pt x="626" y="698"/>
                  </a:cubicBezTo>
                  <a:cubicBezTo>
                    <a:pt x="628" y="698"/>
                    <a:pt x="628" y="698"/>
                    <a:pt x="628" y="698"/>
                  </a:cubicBezTo>
                  <a:cubicBezTo>
                    <a:pt x="631" y="697"/>
                    <a:pt x="630" y="697"/>
                    <a:pt x="632" y="697"/>
                  </a:cubicBezTo>
                  <a:cubicBezTo>
                    <a:pt x="634" y="697"/>
                    <a:pt x="636" y="697"/>
                    <a:pt x="637" y="697"/>
                  </a:cubicBezTo>
                  <a:cubicBezTo>
                    <a:pt x="641" y="701"/>
                    <a:pt x="640" y="700"/>
                    <a:pt x="643" y="701"/>
                  </a:cubicBezTo>
                  <a:cubicBezTo>
                    <a:pt x="643" y="701"/>
                    <a:pt x="655" y="702"/>
                    <a:pt x="655" y="702"/>
                  </a:cubicBezTo>
                  <a:cubicBezTo>
                    <a:pt x="658" y="703"/>
                    <a:pt x="658" y="703"/>
                    <a:pt x="658" y="703"/>
                  </a:cubicBezTo>
                  <a:cubicBezTo>
                    <a:pt x="658" y="705"/>
                    <a:pt x="658" y="705"/>
                    <a:pt x="658" y="705"/>
                  </a:cubicBezTo>
                  <a:cubicBezTo>
                    <a:pt x="657" y="707"/>
                    <a:pt x="657" y="707"/>
                    <a:pt x="657" y="707"/>
                  </a:cubicBezTo>
                  <a:cubicBezTo>
                    <a:pt x="655" y="707"/>
                    <a:pt x="655" y="707"/>
                    <a:pt x="654" y="708"/>
                  </a:cubicBezTo>
                  <a:cubicBezTo>
                    <a:pt x="655" y="709"/>
                    <a:pt x="655" y="709"/>
                    <a:pt x="655" y="709"/>
                  </a:cubicBezTo>
                  <a:cubicBezTo>
                    <a:pt x="659" y="711"/>
                    <a:pt x="659" y="711"/>
                    <a:pt x="659" y="711"/>
                  </a:cubicBezTo>
                  <a:cubicBezTo>
                    <a:pt x="659" y="713"/>
                    <a:pt x="659" y="713"/>
                    <a:pt x="660" y="714"/>
                  </a:cubicBezTo>
                  <a:cubicBezTo>
                    <a:pt x="659" y="715"/>
                    <a:pt x="659" y="715"/>
                    <a:pt x="659" y="715"/>
                  </a:cubicBezTo>
                  <a:cubicBezTo>
                    <a:pt x="660" y="716"/>
                    <a:pt x="660" y="716"/>
                    <a:pt x="660" y="716"/>
                  </a:cubicBezTo>
                  <a:cubicBezTo>
                    <a:pt x="660" y="716"/>
                    <a:pt x="660" y="716"/>
                    <a:pt x="660" y="716"/>
                  </a:cubicBezTo>
                  <a:cubicBezTo>
                    <a:pt x="663" y="715"/>
                    <a:pt x="663" y="715"/>
                    <a:pt x="663" y="715"/>
                  </a:cubicBezTo>
                  <a:cubicBezTo>
                    <a:pt x="665" y="716"/>
                    <a:pt x="664" y="715"/>
                    <a:pt x="669" y="717"/>
                  </a:cubicBezTo>
                  <a:cubicBezTo>
                    <a:pt x="669" y="718"/>
                    <a:pt x="669" y="718"/>
                    <a:pt x="669" y="718"/>
                  </a:cubicBezTo>
                  <a:cubicBezTo>
                    <a:pt x="670" y="719"/>
                    <a:pt x="670" y="719"/>
                    <a:pt x="670" y="719"/>
                  </a:cubicBezTo>
                  <a:cubicBezTo>
                    <a:pt x="670" y="720"/>
                    <a:pt x="670" y="720"/>
                    <a:pt x="670" y="720"/>
                  </a:cubicBezTo>
                  <a:cubicBezTo>
                    <a:pt x="665" y="725"/>
                    <a:pt x="666" y="724"/>
                    <a:pt x="663" y="727"/>
                  </a:cubicBezTo>
                  <a:cubicBezTo>
                    <a:pt x="663" y="727"/>
                    <a:pt x="663" y="727"/>
                    <a:pt x="663" y="727"/>
                  </a:cubicBezTo>
                  <a:cubicBezTo>
                    <a:pt x="665" y="727"/>
                    <a:pt x="667" y="727"/>
                    <a:pt x="669" y="728"/>
                  </a:cubicBezTo>
                  <a:cubicBezTo>
                    <a:pt x="670" y="729"/>
                    <a:pt x="669" y="729"/>
                    <a:pt x="670" y="731"/>
                  </a:cubicBezTo>
                  <a:cubicBezTo>
                    <a:pt x="670" y="732"/>
                    <a:pt x="671" y="732"/>
                    <a:pt x="670" y="734"/>
                  </a:cubicBezTo>
                  <a:cubicBezTo>
                    <a:pt x="664" y="741"/>
                    <a:pt x="667" y="737"/>
                    <a:pt x="663" y="740"/>
                  </a:cubicBezTo>
                  <a:cubicBezTo>
                    <a:pt x="662" y="740"/>
                    <a:pt x="662" y="740"/>
                    <a:pt x="662" y="740"/>
                  </a:cubicBezTo>
                  <a:cubicBezTo>
                    <a:pt x="661" y="739"/>
                    <a:pt x="661" y="739"/>
                    <a:pt x="661" y="739"/>
                  </a:cubicBezTo>
                  <a:cubicBezTo>
                    <a:pt x="660" y="739"/>
                    <a:pt x="660" y="739"/>
                    <a:pt x="660" y="739"/>
                  </a:cubicBezTo>
                  <a:cubicBezTo>
                    <a:pt x="658" y="740"/>
                    <a:pt x="658" y="740"/>
                    <a:pt x="658" y="740"/>
                  </a:cubicBezTo>
                  <a:cubicBezTo>
                    <a:pt x="656" y="740"/>
                    <a:pt x="656" y="740"/>
                    <a:pt x="656" y="740"/>
                  </a:cubicBezTo>
                  <a:cubicBezTo>
                    <a:pt x="656" y="740"/>
                    <a:pt x="656" y="740"/>
                    <a:pt x="656" y="740"/>
                  </a:cubicBezTo>
                  <a:cubicBezTo>
                    <a:pt x="656" y="741"/>
                    <a:pt x="656" y="741"/>
                    <a:pt x="656" y="741"/>
                  </a:cubicBezTo>
                  <a:cubicBezTo>
                    <a:pt x="657" y="742"/>
                    <a:pt x="657" y="743"/>
                    <a:pt x="657" y="744"/>
                  </a:cubicBezTo>
                  <a:cubicBezTo>
                    <a:pt x="658" y="744"/>
                    <a:pt x="658" y="744"/>
                    <a:pt x="658" y="744"/>
                  </a:cubicBezTo>
                  <a:cubicBezTo>
                    <a:pt x="657" y="745"/>
                    <a:pt x="657" y="745"/>
                    <a:pt x="657" y="745"/>
                  </a:cubicBezTo>
                  <a:cubicBezTo>
                    <a:pt x="657" y="745"/>
                    <a:pt x="657" y="745"/>
                    <a:pt x="657" y="745"/>
                  </a:cubicBezTo>
                  <a:cubicBezTo>
                    <a:pt x="658" y="746"/>
                    <a:pt x="658" y="746"/>
                    <a:pt x="658" y="746"/>
                  </a:cubicBezTo>
                  <a:cubicBezTo>
                    <a:pt x="660" y="750"/>
                    <a:pt x="660" y="750"/>
                    <a:pt x="660" y="750"/>
                  </a:cubicBezTo>
                  <a:cubicBezTo>
                    <a:pt x="660" y="750"/>
                    <a:pt x="660" y="750"/>
                    <a:pt x="660" y="750"/>
                  </a:cubicBezTo>
                  <a:cubicBezTo>
                    <a:pt x="660" y="750"/>
                    <a:pt x="660" y="750"/>
                    <a:pt x="660" y="750"/>
                  </a:cubicBezTo>
                  <a:cubicBezTo>
                    <a:pt x="661" y="749"/>
                    <a:pt x="661" y="749"/>
                    <a:pt x="662" y="748"/>
                  </a:cubicBezTo>
                  <a:cubicBezTo>
                    <a:pt x="662" y="748"/>
                    <a:pt x="662" y="748"/>
                    <a:pt x="662" y="748"/>
                  </a:cubicBezTo>
                  <a:cubicBezTo>
                    <a:pt x="662" y="752"/>
                    <a:pt x="660" y="752"/>
                    <a:pt x="661" y="756"/>
                  </a:cubicBezTo>
                  <a:cubicBezTo>
                    <a:pt x="665" y="765"/>
                    <a:pt x="669" y="764"/>
                    <a:pt x="670" y="770"/>
                  </a:cubicBezTo>
                  <a:cubicBezTo>
                    <a:pt x="670" y="772"/>
                    <a:pt x="669" y="780"/>
                    <a:pt x="668" y="782"/>
                  </a:cubicBezTo>
                  <a:cubicBezTo>
                    <a:pt x="666" y="784"/>
                    <a:pt x="666" y="784"/>
                    <a:pt x="666" y="784"/>
                  </a:cubicBezTo>
                  <a:cubicBezTo>
                    <a:pt x="665" y="784"/>
                    <a:pt x="665" y="784"/>
                    <a:pt x="665" y="784"/>
                  </a:cubicBezTo>
                  <a:cubicBezTo>
                    <a:pt x="663" y="784"/>
                    <a:pt x="663" y="784"/>
                    <a:pt x="663" y="784"/>
                  </a:cubicBezTo>
                  <a:cubicBezTo>
                    <a:pt x="663" y="784"/>
                    <a:pt x="663" y="784"/>
                    <a:pt x="663" y="784"/>
                  </a:cubicBezTo>
                  <a:cubicBezTo>
                    <a:pt x="659" y="791"/>
                    <a:pt x="661" y="790"/>
                    <a:pt x="658" y="792"/>
                  </a:cubicBezTo>
                  <a:cubicBezTo>
                    <a:pt x="656" y="794"/>
                    <a:pt x="656" y="794"/>
                    <a:pt x="655" y="795"/>
                  </a:cubicBezTo>
                  <a:cubicBezTo>
                    <a:pt x="651" y="796"/>
                    <a:pt x="651" y="796"/>
                    <a:pt x="651" y="796"/>
                  </a:cubicBezTo>
                  <a:cubicBezTo>
                    <a:pt x="650" y="798"/>
                    <a:pt x="649" y="799"/>
                    <a:pt x="647" y="801"/>
                  </a:cubicBezTo>
                  <a:cubicBezTo>
                    <a:pt x="646" y="801"/>
                    <a:pt x="646" y="801"/>
                    <a:pt x="646" y="801"/>
                  </a:cubicBezTo>
                  <a:cubicBezTo>
                    <a:pt x="645" y="801"/>
                    <a:pt x="645" y="801"/>
                    <a:pt x="645" y="801"/>
                  </a:cubicBezTo>
                  <a:cubicBezTo>
                    <a:pt x="644" y="801"/>
                    <a:pt x="644" y="801"/>
                    <a:pt x="644" y="801"/>
                  </a:cubicBezTo>
                  <a:cubicBezTo>
                    <a:pt x="644" y="798"/>
                    <a:pt x="641" y="793"/>
                    <a:pt x="640" y="791"/>
                  </a:cubicBezTo>
                  <a:cubicBezTo>
                    <a:pt x="639" y="791"/>
                    <a:pt x="639" y="791"/>
                    <a:pt x="639" y="791"/>
                  </a:cubicBezTo>
                  <a:cubicBezTo>
                    <a:pt x="638" y="791"/>
                    <a:pt x="638" y="791"/>
                    <a:pt x="638" y="791"/>
                  </a:cubicBezTo>
                  <a:cubicBezTo>
                    <a:pt x="637" y="791"/>
                    <a:pt x="637" y="791"/>
                    <a:pt x="637" y="791"/>
                  </a:cubicBezTo>
                  <a:cubicBezTo>
                    <a:pt x="636" y="790"/>
                    <a:pt x="636" y="790"/>
                    <a:pt x="636" y="790"/>
                  </a:cubicBezTo>
                  <a:cubicBezTo>
                    <a:pt x="636" y="789"/>
                    <a:pt x="636" y="789"/>
                    <a:pt x="636" y="789"/>
                  </a:cubicBezTo>
                  <a:cubicBezTo>
                    <a:pt x="636" y="789"/>
                    <a:pt x="636" y="789"/>
                    <a:pt x="636" y="789"/>
                  </a:cubicBezTo>
                  <a:cubicBezTo>
                    <a:pt x="637" y="788"/>
                    <a:pt x="637" y="788"/>
                    <a:pt x="637" y="788"/>
                  </a:cubicBezTo>
                  <a:cubicBezTo>
                    <a:pt x="636" y="787"/>
                    <a:pt x="635" y="786"/>
                    <a:pt x="634" y="785"/>
                  </a:cubicBezTo>
                  <a:cubicBezTo>
                    <a:pt x="634" y="784"/>
                    <a:pt x="634" y="784"/>
                    <a:pt x="634" y="784"/>
                  </a:cubicBezTo>
                  <a:cubicBezTo>
                    <a:pt x="632" y="783"/>
                    <a:pt x="632" y="783"/>
                    <a:pt x="632" y="783"/>
                  </a:cubicBezTo>
                  <a:cubicBezTo>
                    <a:pt x="630" y="783"/>
                    <a:pt x="630" y="783"/>
                    <a:pt x="630" y="783"/>
                  </a:cubicBezTo>
                  <a:cubicBezTo>
                    <a:pt x="628" y="785"/>
                    <a:pt x="628" y="785"/>
                    <a:pt x="628" y="785"/>
                  </a:cubicBezTo>
                  <a:cubicBezTo>
                    <a:pt x="627" y="786"/>
                    <a:pt x="627" y="786"/>
                    <a:pt x="627" y="786"/>
                  </a:cubicBezTo>
                  <a:cubicBezTo>
                    <a:pt x="627" y="787"/>
                    <a:pt x="627" y="787"/>
                    <a:pt x="627" y="787"/>
                  </a:cubicBezTo>
                  <a:cubicBezTo>
                    <a:pt x="628" y="787"/>
                    <a:pt x="628" y="787"/>
                    <a:pt x="628" y="787"/>
                  </a:cubicBezTo>
                  <a:cubicBezTo>
                    <a:pt x="629" y="787"/>
                    <a:pt x="629" y="787"/>
                    <a:pt x="629" y="787"/>
                  </a:cubicBezTo>
                  <a:cubicBezTo>
                    <a:pt x="629" y="786"/>
                    <a:pt x="629" y="786"/>
                    <a:pt x="630" y="785"/>
                  </a:cubicBezTo>
                  <a:cubicBezTo>
                    <a:pt x="631" y="786"/>
                    <a:pt x="631" y="786"/>
                    <a:pt x="631" y="786"/>
                  </a:cubicBezTo>
                  <a:cubicBezTo>
                    <a:pt x="632" y="786"/>
                    <a:pt x="632" y="786"/>
                    <a:pt x="632" y="786"/>
                  </a:cubicBezTo>
                  <a:cubicBezTo>
                    <a:pt x="633" y="787"/>
                    <a:pt x="633" y="787"/>
                    <a:pt x="633" y="788"/>
                  </a:cubicBezTo>
                  <a:cubicBezTo>
                    <a:pt x="636" y="792"/>
                    <a:pt x="636" y="792"/>
                    <a:pt x="636" y="792"/>
                  </a:cubicBezTo>
                  <a:cubicBezTo>
                    <a:pt x="637" y="793"/>
                    <a:pt x="637" y="793"/>
                    <a:pt x="637" y="793"/>
                  </a:cubicBezTo>
                  <a:cubicBezTo>
                    <a:pt x="637" y="793"/>
                    <a:pt x="642" y="804"/>
                    <a:pt x="642" y="805"/>
                  </a:cubicBezTo>
                  <a:cubicBezTo>
                    <a:pt x="641" y="806"/>
                    <a:pt x="641" y="806"/>
                    <a:pt x="641" y="806"/>
                  </a:cubicBezTo>
                  <a:cubicBezTo>
                    <a:pt x="641" y="806"/>
                    <a:pt x="641" y="806"/>
                    <a:pt x="641" y="806"/>
                  </a:cubicBezTo>
                  <a:cubicBezTo>
                    <a:pt x="639" y="805"/>
                    <a:pt x="638" y="805"/>
                    <a:pt x="636" y="804"/>
                  </a:cubicBezTo>
                  <a:cubicBezTo>
                    <a:pt x="636" y="804"/>
                    <a:pt x="636" y="804"/>
                    <a:pt x="636" y="804"/>
                  </a:cubicBezTo>
                  <a:cubicBezTo>
                    <a:pt x="635" y="805"/>
                    <a:pt x="635" y="805"/>
                    <a:pt x="635" y="805"/>
                  </a:cubicBezTo>
                  <a:cubicBezTo>
                    <a:pt x="634" y="807"/>
                    <a:pt x="634" y="807"/>
                    <a:pt x="634" y="807"/>
                  </a:cubicBezTo>
                  <a:cubicBezTo>
                    <a:pt x="634" y="807"/>
                    <a:pt x="634" y="807"/>
                    <a:pt x="634" y="807"/>
                  </a:cubicBezTo>
                  <a:cubicBezTo>
                    <a:pt x="627" y="803"/>
                    <a:pt x="626" y="802"/>
                    <a:pt x="623" y="797"/>
                  </a:cubicBezTo>
                  <a:cubicBezTo>
                    <a:pt x="622" y="796"/>
                    <a:pt x="622" y="796"/>
                    <a:pt x="622" y="796"/>
                  </a:cubicBezTo>
                  <a:cubicBezTo>
                    <a:pt x="619" y="797"/>
                    <a:pt x="619" y="797"/>
                    <a:pt x="619" y="797"/>
                  </a:cubicBezTo>
                  <a:cubicBezTo>
                    <a:pt x="615" y="797"/>
                    <a:pt x="618" y="797"/>
                    <a:pt x="610" y="797"/>
                  </a:cubicBezTo>
                  <a:cubicBezTo>
                    <a:pt x="609" y="797"/>
                    <a:pt x="609" y="797"/>
                    <a:pt x="609" y="797"/>
                  </a:cubicBezTo>
                  <a:cubicBezTo>
                    <a:pt x="609" y="798"/>
                    <a:pt x="609" y="798"/>
                    <a:pt x="609" y="798"/>
                  </a:cubicBezTo>
                  <a:cubicBezTo>
                    <a:pt x="609" y="799"/>
                    <a:pt x="609" y="799"/>
                    <a:pt x="609" y="799"/>
                  </a:cubicBezTo>
                  <a:cubicBezTo>
                    <a:pt x="609" y="799"/>
                    <a:pt x="609" y="799"/>
                    <a:pt x="609" y="799"/>
                  </a:cubicBezTo>
                  <a:cubicBezTo>
                    <a:pt x="609" y="800"/>
                    <a:pt x="609" y="800"/>
                    <a:pt x="609" y="800"/>
                  </a:cubicBezTo>
                  <a:cubicBezTo>
                    <a:pt x="609" y="800"/>
                    <a:pt x="609" y="800"/>
                    <a:pt x="609" y="800"/>
                  </a:cubicBezTo>
                  <a:cubicBezTo>
                    <a:pt x="609" y="802"/>
                    <a:pt x="609" y="802"/>
                    <a:pt x="609" y="802"/>
                  </a:cubicBezTo>
                  <a:cubicBezTo>
                    <a:pt x="611" y="803"/>
                    <a:pt x="611" y="803"/>
                    <a:pt x="611" y="803"/>
                  </a:cubicBezTo>
                  <a:cubicBezTo>
                    <a:pt x="614" y="804"/>
                    <a:pt x="615" y="805"/>
                    <a:pt x="617" y="807"/>
                  </a:cubicBezTo>
                  <a:cubicBezTo>
                    <a:pt x="618" y="807"/>
                    <a:pt x="618" y="807"/>
                    <a:pt x="618" y="807"/>
                  </a:cubicBezTo>
                  <a:cubicBezTo>
                    <a:pt x="618" y="808"/>
                    <a:pt x="618" y="808"/>
                    <a:pt x="618" y="808"/>
                  </a:cubicBezTo>
                  <a:cubicBezTo>
                    <a:pt x="617" y="811"/>
                    <a:pt x="605" y="827"/>
                    <a:pt x="604" y="829"/>
                  </a:cubicBezTo>
                  <a:cubicBezTo>
                    <a:pt x="603" y="829"/>
                    <a:pt x="603" y="829"/>
                    <a:pt x="603" y="829"/>
                  </a:cubicBezTo>
                  <a:cubicBezTo>
                    <a:pt x="599" y="830"/>
                    <a:pt x="599" y="830"/>
                    <a:pt x="595" y="829"/>
                  </a:cubicBezTo>
                  <a:cubicBezTo>
                    <a:pt x="591" y="827"/>
                    <a:pt x="591" y="825"/>
                    <a:pt x="587" y="822"/>
                  </a:cubicBezTo>
                  <a:cubicBezTo>
                    <a:pt x="586" y="821"/>
                    <a:pt x="586" y="821"/>
                    <a:pt x="586" y="821"/>
                  </a:cubicBezTo>
                  <a:cubicBezTo>
                    <a:pt x="586" y="820"/>
                    <a:pt x="586" y="820"/>
                    <a:pt x="584" y="820"/>
                  </a:cubicBezTo>
                  <a:cubicBezTo>
                    <a:pt x="580" y="817"/>
                    <a:pt x="580" y="816"/>
                    <a:pt x="575" y="813"/>
                  </a:cubicBezTo>
                  <a:cubicBezTo>
                    <a:pt x="573" y="813"/>
                    <a:pt x="573" y="813"/>
                    <a:pt x="573" y="813"/>
                  </a:cubicBezTo>
                  <a:cubicBezTo>
                    <a:pt x="573" y="814"/>
                    <a:pt x="573" y="814"/>
                    <a:pt x="573" y="814"/>
                  </a:cubicBezTo>
                  <a:cubicBezTo>
                    <a:pt x="574" y="815"/>
                    <a:pt x="574" y="815"/>
                    <a:pt x="574" y="815"/>
                  </a:cubicBezTo>
                  <a:cubicBezTo>
                    <a:pt x="573" y="815"/>
                    <a:pt x="573" y="815"/>
                    <a:pt x="573" y="815"/>
                  </a:cubicBezTo>
                  <a:cubicBezTo>
                    <a:pt x="572" y="815"/>
                    <a:pt x="572" y="815"/>
                    <a:pt x="572" y="815"/>
                  </a:cubicBezTo>
                  <a:cubicBezTo>
                    <a:pt x="571" y="815"/>
                    <a:pt x="571" y="815"/>
                    <a:pt x="571" y="815"/>
                  </a:cubicBezTo>
                  <a:cubicBezTo>
                    <a:pt x="569" y="814"/>
                    <a:pt x="569" y="814"/>
                    <a:pt x="569" y="814"/>
                  </a:cubicBezTo>
                  <a:cubicBezTo>
                    <a:pt x="562" y="814"/>
                    <a:pt x="564" y="812"/>
                    <a:pt x="556" y="813"/>
                  </a:cubicBezTo>
                  <a:cubicBezTo>
                    <a:pt x="556" y="813"/>
                    <a:pt x="556" y="813"/>
                    <a:pt x="556" y="813"/>
                  </a:cubicBezTo>
                  <a:cubicBezTo>
                    <a:pt x="558" y="815"/>
                    <a:pt x="557" y="814"/>
                    <a:pt x="561" y="816"/>
                  </a:cubicBezTo>
                  <a:cubicBezTo>
                    <a:pt x="560" y="815"/>
                    <a:pt x="560" y="815"/>
                    <a:pt x="560" y="815"/>
                  </a:cubicBezTo>
                  <a:cubicBezTo>
                    <a:pt x="560" y="814"/>
                    <a:pt x="560" y="814"/>
                    <a:pt x="560" y="814"/>
                  </a:cubicBezTo>
                  <a:cubicBezTo>
                    <a:pt x="561" y="814"/>
                    <a:pt x="561" y="814"/>
                    <a:pt x="561" y="814"/>
                  </a:cubicBezTo>
                  <a:cubicBezTo>
                    <a:pt x="567" y="815"/>
                    <a:pt x="564" y="814"/>
                    <a:pt x="570" y="817"/>
                  </a:cubicBezTo>
                  <a:cubicBezTo>
                    <a:pt x="572" y="817"/>
                    <a:pt x="572" y="817"/>
                    <a:pt x="572" y="817"/>
                  </a:cubicBezTo>
                  <a:cubicBezTo>
                    <a:pt x="578" y="820"/>
                    <a:pt x="578" y="825"/>
                    <a:pt x="584" y="829"/>
                  </a:cubicBezTo>
                  <a:cubicBezTo>
                    <a:pt x="601" y="833"/>
                    <a:pt x="596" y="830"/>
                    <a:pt x="605" y="833"/>
                  </a:cubicBezTo>
                  <a:cubicBezTo>
                    <a:pt x="606" y="833"/>
                    <a:pt x="606" y="833"/>
                    <a:pt x="606" y="833"/>
                  </a:cubicBezTo>
                  <a:cubicBezTo>
                    <a:pt x="606" y="836"/>
                    <a:pt x="606" y="836"/>
                    <a:pt x="606" y="836"/>
                  </a:cubicBezTo>
                  <a:cubicBezTo>
                    <a:pt x="604" y="845"/>
                    <a:pt x="597" y="850"/>
                    <a:pt x="595" y="859"/>
                  </a:cubicBezTo>
                  <a:cubicBezTo>
                    <a:pt x="593" y="861"/>
                    <a:pt x="590" y="863"/>
                    <a:pt x="587" y="865"/>
                  </a:cubicBezTo>
                  <a:cubicBezTo>
                    <a:pt x="586" y="865"/>
                    <a:pt x="586" y="865"/>
                    <a:pt x="586" y="865"/>
                  </a:cubicBezTo>
                  <a:cubicBezTo>
                    <a:pt x="584" y="864"/>
                    <a:pt x="584" y="865"/>
                    <a:pt x="583" y="864"/>
                  </a:cubicBezTo>
                  <a:cubicBezTo>
                    <a:pt x="581" y="862"/>
                    <a:pt x="581" y="862"/>
                    <a:pt x="581" y="862"/>
                  </a:cubicBezTo>
                  <a:cubicBezTo>
                    <a:pt x="581" y="862"/>
                    <a:pt x="581" y="862"/>
                    <a:pt x="581" y="862"/>
                  </a:cubicBezTo>
                  <a:cubicBezTo>
                    <a:pt x="582" y="865"/>
                    <a:pt x="582" y="865"/>
                    <a:pt x="582" y="865"/>
                  </a:cubicBezTo>
                  <a:cubicBezTo>
                    <a:pt x="582" y="866"/>
                    <a:pt x="582" y="866"/>
                    <a:pt x="582" y="866"/>
                  </a:cubicBezTo>
                  <a:cubicBezTo>
                    <a:pt x="581" y="865"/>
                    <a:pt x="580" y="865"/>
                    <a:pt x="579" y="864"/>
                  </a:cubicBezTo>
                  <a:cubicBezTo>
                    <a:pt x="578" y="864"/>
                    <a:pt x="578" y="864"/>
                    <a:pt x="578" y="864"/>
                  </a:cubicBezTo>
                  <a:cubicBezTo>
                    <a:pt x="578" y="864"/>
                    <a:pt x="578" y="864"/>
                    <a:pt x="578" y="864"/>
                  </a:cubicBezTo>
                  <a:cubicBezTo>
                    <a:pt x="577" y="864"/>
                    <a:pt x="577" y="864"/>
                    <a:pt x="577" y="864"/>
                  </a:cubicBezTo>
                  <a:cubicBezTo>
                    <a:pt x="577" y="864"/>
                    <a:pt x="577" y="864"/>
                    <a:pt x="575" y="863"/>
                  </a:cubicBezTo>
                  <a:cubicBezTo>
                    <a:pt x="575" y="862"/>
                    <a:pt x="575" y="862"/>
                    <a:pt x="575" y="862"/>
                  </a:cubicBezTo>
                  <a:cubicBezTo>
                    <a:pt x="575" y="860"/>
                    <a:pt x="575" y="860"/>
                    <a:pt x="575" y="860"/>
                  </a:cubicBezTo>
                  <a:cubicBezTo>
                    <a:pt x="574" y="860"/>
                    <a:pt x="574" y="860"/>
                    <a:pt x="574" y="860"/>
                  </a:cubicBezTo>
                  <a:cubicBezTo>
                    <a:pt x="572" y="861"/>
                    <a:pt x="572" y="861"/>
                    <a:pt x="572" y="861"/>
                  </a:cubicBezTo>
                  <a:cubicBezTo>
                    <a:pt x="571" y="862"/>
                    <a:pt x="571" y="862"/>
                    <a:pt x="571" y="862"/>
                  </a:cubicBezTo>
                  <a:cubicBezTo>
                    <a:pt x="572" y="862"/>
                    <a:pt x="572" y="862"/>
                    <a:pt x="572" y="862"/>
                  </a:cubicBezTo>
                  <a:cubicBezTo>
                    <a:pt x="573" y="863"/>
                    <a:pt x="573" y="864"/>
                    <a:pt x="574" y="865"/>
                  </a:cubicBezTo>
                  <a:cubicBezTo>
                    <a:pt x="574" y="866"/>
                    <a:pt x="574" y="866"/>
                    <a:pt x="574" y="866"/>
                  </a:cubicBezTo>
                  <a:cubicBezTo>
                    <a:pt x="573" y="866"/>
                    <a:pt x="573" y="866"/>
                    <a:pt x="573" y="866"/>
                  </a:cubicBezTo>
                  <a:cubicBezTo>
                    <a:pt x="571" y="865"/>
                    <a:pt x="571" y="865"/>
                    <a:pt x="571" y="865"/>
                  </a:cubicBezTo>
                  <a:cubicBezTo>
                    <a:pt x="570" y="865"/>
                    <a:pt x="570" y="865"/>
                    <a:pt x="570" y="865"/>
                  </a:cubicBezTo>
                  <a:cubicBezTo>
                    <a:pt x="572" y="868"/>
                    <a:pt x="572" y="868"/>
                    <a:pt x="572" y="869"/>
                  </a:cubicBezTo>
                  <a:cubicBezTo>
                    <a:pt x="572" y="870"/>
                    <a:pt x="572" y="870"/>
                    <a:pt x="572" y="870"/>
                  </a:cubicBezTo>
                  <a:cubicBezTo>
                    <a:pt x="570" y="873"/>
                    <a:pt x="570" y="873"/>
                    <a:pt x="570" y="874"/>
                  </a:cubicBezTo>
                  <a:cubicBezTo>
                    <a:pt x="568" y="874"/>
                    <a:pt x="568" y="874"/>
                    <a:pt x="568" y="874"/>
                  </a:cubicBezTo>
                  <a:cubicBezTo>
                    <a:pt x="567" y="874"/>
                    <a:pt x="567" y="874"/>
                    <a:pt x="567" y="874"/>
                  </a:cubicBezTo>
                  <a:cubicBezTo>
                    <a:pt x="566" y="873"/>
                    <a:pt x="566" y="873"/>
                    <a:pt x="566" y="873"/>
                  </a:cubicBezTo>
                  <a:cubicBezTo>
                    <a:pt x="566" y="873"/>
                    <a:pt x="566" y="873"/>
                    <a:pt x="566" y="873"/>
                  </a:cubicBezTo>
                  <a:cubicBezTo>
                    <a:pt x="565" y="874"/>
                    <a:pt x="565" y="874"/>
                    <a:pt x="565" y="874"/>
                  </a:cubicBezTo>
                  <a:cubicBezTo>
                    <a:pt x="564" y="875"/>
                    <a:pt x="564" y="875"/>
                    <a:pt x="564" y="875"/>
                  </a:cubicBezTo>
                  <a:cubicBezTo>
                    <a:pt x="563" y="875"/>
                    <a:pt x="563" y="875"/>
                    <a:pt x="563" y="875"/>
                  </a:cubicBezTo>
                  <a:cubicBezTo>
                    <a:pt x="562" y="875"/>
                    <a:pt x="562" y="875"/>
                    <a:pt x="562" y="875"/>
                  </a:cubicBezTo>
                  <a:cubicBezTo>
                    <a:pt x="554" y="872"/>
                    <a:pt x="558" y="872"/>
                    <a:pt x="551" y="871"/>
                  </a:cubicBezTo>
                  <a:cubicBezTo>
                    <a:pt x="550" y="871"/>
                    <a:pt x="550" y="871"/>
                    <a:pt x="550" y="871"/>
                  </a:cubicBezTo>
                  <a:cubicBezTo>
                    <a:pt x="550" y="870"/>
                    <a:pt x="550" y="870"/>
                    <a:pt x="550" y="870"/>
                  </a:cubicBezTo>
                  <a:cubicBezTo>
                    <a:pt x="551" y="870"/>
                    <a:pt x="551" y="870"/>
                    <a:pt x="551" y="870"/>
                  </a:cubicBezTo>
                  <a:cubicBezTo>
                    <a:pt x="551" y="870"/>
                    <a:pt x="551" y="870"/>
                    <a:pt x="551" y="870"/>
                  </a:cubicBezTo>
                  <a:cubicBezTo>
                    <a:pt x="550" y="869"/>
                    <a:pt x="550" y="869"/>
                    <a:pt x="550" y="869"/>
                  </a:cubicBezTo>
                  <a:cubicBezTo>
                    <a:pt x="549" y="870"/>
                    <a:pt x="549" y="870"/>
                    <a:pt x="549" y="870"/>
                  </a:cubicBezTo>
                  <a:cubicBezTo>
                    <a:pt x="549" y="870"/>
                    <a:pt x="549" y="870"/>
                    <a:pt x="549" y="870"/>
                  </a:cubicBezTo>
                  <a:cubicBezTo>
                    <a:pt x="548" y="871"/>
                    <a:pt x="548" y="871"/>
                    <a:pt x="548" y="871"/>
                  </a:cubicBezTo>
                  <a:cubicBezTo>
                    <a:pt x="543" y="870"/>
                    <a:pt x="545" y="869"/>
                    <a:pt x="534" y="864"/>
                  </a:cubicBezTo>
                  <a:cubicBezTo>
                    <a:pt x="531" y="861"/>
                    <a:pt x="531" y="861"/>
                    <a:pt x="531" y="861"/>
                  </a:cubicBezTo>
                  <a:cubicBezTo>
                    <a:pt x="532" y="864"/>
                    <a:pt x="532" y="864"/>
                    <a:pt x="532" y="864"/>
                  </a:cubicBezTo>
                  <a:cubicBezTo>
                    <a:pt x="532" y="865"/>
                    <a:pt x="532" y="865"/>
                    <a:pt x="532" y="865"/>
                  </a:cubicBezTo>
                  <a:cubicBezTo>
                    <a:pt x="531" y="866"/>
                    <a:pt x="531" y="866"/>
                    <a:pt x="531" y="866"/>
                  </a:cubicBezTo>
                  <a:cubicBezTo>
                    <a:pt x="531" y="866"/>
                    <a:pt x="531" y="866"/>
                    <a:pt x="531" y="866"/>
                  </a:cubicBezTo>
                  <a:cubicBezTo>
                    <a:pt x="532" y="868"/>
                    <a:pt x="532" y="868"/>
                    <a:pt x="532" y="868"/>
                  </a:cubicBezTo>
                  <a:cubicBezTo>
                    <a:pt x="534" y="869"/>
                    <a:pt x="534" y="869"/>
                    <a:pt x="534" y="869"/>
                  </a:cubicBezTo>
                  <a:cubicBezTo>
                    <a:pt x="536" y="869"/>
                    <a:pt x="536" y="869"/>
                    <a:pt x="536" y="869"/>
                  </a:cubicBezTo>
                  <a:cubicBezTo>
                    <a:pt x="536" y="869"/>
                    <a:pt x="536" y="869"/>
                    <a:pt x="536" y="869"/>
                  </a:cubicBezTo>
                  <a:cubicBezTo>
                    <a:pt x="535" y="868"/>
                    <a:pt x="535" y="868"/>
                    <a:pt x="534" y="867"/>
                  </a:cubicBezTo>
                  <a:cubicBezTo>
                    <a:pt x="534" y="866"/>
                    <a:pt x="534" y="866"/>
                    <a:pt x="534" y="866"/>
                  </a:cubicBezTo>
                  <a:cubicBezTo>
                    <a:pt x="534" y="866"/>
                    <a:pt x="534" y="866"/>
                    <a:pt x="534" y="866"/>
                  </a:cubicBezTo>
                  <a:cubicBezTo>
                    <a:pt x="536" y="867"/>
                    <a:pt x="536" y="867"/>
                    <a:pt x="536" y="867"/>
                  </a:cubicBezTo>
                  <a:cubicBezTo>
                    <a:pt x="540" y="869"/>
                    <a:pt x="545" y="871"/>
                    <a:pt x="548" y="872"/>
                  </a:cubicBezTo>
                  <a:cubicBezTo>
                    <a:pt x="548" y="873"/>
                    <a:pt x="548" y="873"/>
                    <a:pt x="548" y="873"/>
                  </a:cubicBezTo>
                  <a:cubicBezTo>
                    <a:pt x="548" y="874"/>
                    <a:pt x="548" y="874"/>
                    <a:pt x="548" y="874"/>
                  </a:cubicBezTo>
                  <a:cubicBezTo>
                    <a:pt x="545" y="876"/>
                    <a:pt x="545" y="876"/>
                    <a:pt x="545" y="876"/>
                  </a:cubicBezTo>
                  <a:cubicBezTo>
                    <a:pt x="545" y="876"/>
                    <a:pt x="545" y="876"/>
                    <a:pt x="545" y="876"/>
                  </a:cubicBezTo>
                  <a:cubicBezTo>
                    <a:pt x="547" y="876"/>
                    <a:pt x="547" y="876"/>
                    <a:pt x="547" y="876"/>
                  </a:cubicBezTo>
                  <a:cubicBezTo>
                    <a:pt x="549" y="874"/>
                    <a:pt x="549" y="874"/>
                    <a:pt x="552" y="873"/>
                  </a:cubicBezTo>
                  <a:cubicBezTo>
                    <a:pt x="553" y="873"/>
                    <a:pt x="553" y="873"/>
                    <a:pt x="553" y="873"/>
                  </a:cubicBezTo>
                  <a:cubicBezTo>
                    <a:pt x="556" y="876"/>
                    <a:pt x="555" y="876"/>
                    <a:pt x="557" y="877"/>
                  </a:cubicBezTo>
                  <a:cubicBezTo>
                    <a:pt x="561" y="879"/>
                    <a:pt x="561" y="878"/>
                    <a:pt x="564" y="881"/>
                  </a:cubicBezTo>
                  <a:cubicBezTo>
                    <a:pt x="564" y="882"/>
                    <a:pt x="564" y="882"/>
                    <a:pt x="564" y="882"/>
                  </a:cubicBezTo>
                  <a:cubicBezTo>
                    <a:pt x="565" y="887"/>
                    <a:pt x="565" y="888"/>
                    <a:pt x="564" y="891"/>
                  </a:cubicBezTo>
                  <a:cubicBezTo>
                    <a:pt x="562" y="891"/>
                    <a:pt x="562" y="891"/>
                    <a:pt x="562" y="891"/>
                  </a:cubicBezTo>
                  <a:cubicBezTo>
                    <a:pt x="561" y="891"/>
                    <a:pt x="561" y="891"/>
                    <a:pt x="561" y="891"/>
                  </a:cubicBezTo>
                  <a:cubicBezTo>
                    <a:pt x="560" y="892"/>
                    <a:pt x="560" y="892"/>
                    <a:pt x="560" y="892"/>
                  </a:cubicBezTo>
                  <a:cubicBezTo>
                    <a:pt x="557" y="894"/>
                    <a:pt x="557" y="894"/>
                    <a:pt x="557" y="894"/>
                  </a:cubicBezTo>
                  <a:cubicBezTo>
                    <a:pt x="556" y="895"/>
                    <a:pt x="556" y="895"/>
                    <a:pt x="556" y="895"/>
                  </a:cubicBezTo>
                  <a:cubicBezTo>
                    <a:pt x="550" y="894"/>
                    <a:pt x="552" y="894"/>
                    <a:pt x="549" y="893"/>
                  </a:cubicBezTo>
                  <a:cubicBezTo>
                    <a:pt x="549" y="893"/>
                    <a:pt x="549" y="893"/>
                    <a:pt x="549" y="893"/>
                  </a:cubicBezTo>
                  <a:cubicBezTo>
                    <a:pt x="548" y="894"/>
                    <a:pt x="548" y="894"/>
                    <a:pt x="548" y="894"/>
                  </a:cubicBezTo>
                  <a:cubicBezTo>
                    <a:pt x="548" y="894"/>
                    <a:pt x="548" y="894"/>
                    <a:pt x="548" y="894"/>
                  </a:cubicBezTo>
                  <a:cubicBezTo>
                    <a:pt x="546" y="894"/>
                    <a:pt x="546" y="894"/>
                    <a:pt x="546" y="894"/>
                  </a:cubicBezTo>
                  <a:cubicBezTo>
                    <a:pt x="545" y="895"/>
                    <a:pt x="545" y="895"/>
                    <a:pt x="545" y="895"/>
                  </a:cubicBezTo>
                  <a:cubicBezTo>
                    <a:pt x="546" y="896"/>
                    <a:pt x="545" y="895"/>
                    <a:pt x="546" y="897"/>
                  </a:cubicBezTo>
                  <a:cubicBezTo>
                    <a:pt x="546" y="897"/>
                    <a:pt x="546" y="897"/>
                    <a:pt x="547" y="898"/>
                  </a:cubicBezTo>
                  <a:cubicBezTo>
                    <a:pt x="548" y="898"/>
                    <a:pt x="548" y="898"/>
                    <a:pt x="550" y="899"/>
                  </a:cubicBezTo>
                  <a:cubicBezTo>
                    <a:pt x="551" y="900"/>
                    <a:pt x="551" y="900"/>
                    <a:pt x="551" y="900"/>
                  </a:cubicBezTo>
                  <a:cubicBezTo>
                    <a:pt x="550" y="900"/>
                    <a:pt x="550" y="900"/>
                    <a:pt x="550" y="900"/>
                  </a:cubicBezTo>
                  <a:cubicBezTo>
                    <a:pt x="550" y="901"/>
                    <a:pt x="550" y="901"/>
                    <a:pt x="550" y="901"/>
                  </a:cubicBezTo>
                  <a:cubicBezTo>
                    <a:pt x="549" y="901"/>
                    <a:pt x="549" y="901"/>
                    <a:pt x="549" y="901"/>
                  </a:cubicBezTo>
                  <a:cubicBezTo>
                    <a:pt x="547" y="900"/>
                    <a:pt x="547" y="900"/>
                    <a:pt x="547" y="900"/>
                  </a:cubicBezTo>
                  <a:cubicBezTo>
                    <a:pt x="547" y="900"/>
                    <a:pt x="547" y="900"/>
                    <a:pt x="547" y="900"/>
                  </a:cubicBezTo>
                  <a:cubicBezTo>
                    <a:pt x="546" y="901"/>
                    <a:pt x="546" y="901"/>
                    <a:pt x="546" y="901"/>
                  </a:cubicBezTo>
                  <a:cubicBezTo>
                    <a:pt x="545" y="901"/>
                    <a:pt x="545" y="901"/>
                    <a:pt x="545" y="901"/>
                  </a:cubicBezTo>
                  <a:cubicBezTo>
                    <a:pt x="544" y="901"/>
                    <a:pt x="544" y="901"/>
                    <a:pt x="544" y="901"/>
                  </a:cubicBezTo>
                  <a:cubicBezTo>
                    <a:pt x="544" y="901"/>
                    <a:pt x="544" y="901"/>
                    <a:pt x="544" y="901"/>
                  </a:cubicBezTo>
                  <a:cubicBezTo>
                    <a:pt x="544" y="902"/>
                    <a:pt x="544" y="902"/>
                    <a:pt x="544" y="902"/>
                  </a:cubicBezTo>
                  <a:cubicBezTo>
                    <a:pt x="543" y="903"/>
                    <a:pt x="543" y="903"/>
                    <a:pt x="543" y="903"/>
                  </a:cubicBezTo>
                  <a:cubicBezTo>
                    <a:pt x="542" y="904"/>
                    <a:pt x="542" y="904"/>
                    <a:pt x="541" y="905"/>
                  </a:cubicBezTo>
                  <a:cubicBezTo>
                    <a:pt x="541" y="906"/>
                    <a:pt x="541" y="906"/>
                    <a:pt x="541" y="906"/>
                  </a:cubicBezTo>
                  <a:cubicBezTo>
                    <a:pt x="542" y="906"/>
                    <a:pt x="542" y="906"/>
                    <a:pt x="542" y="906"/>
                  </a:cubicBezTo>
                  <a:cubicBezTo>
                    <a:pt x="543" y="908"/>
                    <a:pt x="544" y="909"/>
                    <a:pt x="544" y="910"/>
                  </a:cubicBezTo>
                  <a:cubicBezTo>
                    <a:pt x="543" y="910"/>
                    <a:pt x="543" y="910"/>
                    <a:pt x="543" y="910"/>
                  </a:cubicBezTo>
                  <a:cubicBezTo>
                    <a:pt x="540" y="907"/>
                    <a:pt x="543" y="908"/>
                    <a:pt x="537" y="905"/>
                  </a:cubicBezTo>
                  <a:cubicBezTo>
                    <a:pt x="536" y="905"/>
                    <a:pt x="536" y="905"/>
                    <a:pt x="536" y="905"/>
                  </a:cubicBezTo>
                  <a:cubicBezTo>
                    <a:pt x="537" y="906"/>
                    <a:pt x="537" y="906"/>
                    <a:pt x="537" y="906"/>
                  </a:cubicBezTo>
                  <a:cubicBezTo>
                    <a:pt x="539" y="908"/>
                    <a:pt x="539" y="907"/>
                    <a:pt x="540" y="908"/>
                  </a:cubicBezTo>
                  <a:cubicBezTo>
                    <a:pt x="540" y="909"/>
                    <a:pt x="540" y="909"/>
                    <a:pt x="540" y="909"/>
                  </a:cubicBezTo>
                  <a:cubicBezTo>
                    <a:pt x="538" y="911"/>
                    <a:pt x="538" y="911"/>
                    <a:pt x="538" y="911"/>
                  </a:cubicBezTo>
                  <a:cubicBezTo>
                    <a:pt x="538" y="911"/>
                    <a:pt x="538" y="911"/>
                    <a:pt x="538" y="911"/>
                  </a:cubicBezTo>
                  <a:cubicBezTo>
                    <a:pt x="538" y="912"/>
                    <a:pt x="538" y="912"/>
                    <a:pt x="538" y="912"/>
                  </a:cubicBezTo>
                  <a:cubicBezTo>
                    <a:pt x="538" y="912"/>
                    <a:pt x="538" y="912"/>
                    <a:pt x="538" y="912"/>
                  </a:cubicBezTo>
                  <a:cubicBezTo>
                    <a:pt x="538" y="913"/>
                    <a:pt x="538" y="913"/>
                    <a:pt x="538" y="913"/>
                  </a:cubicBezTo>
                  <a:cubicBezTo>
                    <a:pt x="537" y="913"/>
                    <a:pt x="537" y="913"/>
                    <a:pt x="537" y="913"/>
                  </a:cubicBezTo>
                  <a:cubicBezTo>
                    <a:pt x="535" y="914"/>
                    <a:pt x="535" y="914"/>
                    <a:pt x="535" y="914"/>
                  </a:cubicBezTo>
                  <a:cubicBezTo>
                    <a:pt x="534" y="914"/>
                    <a:pt x="534" y="914"/>
                    <a:pt x="534" y="914"/>
                  </a:cubicBezTo>
                  <a:cubicBezTo>
                    <a:pt x="535" y="915"/>
                    <a:pt x="535" y="915"/>
                    <a:pt x="535" y="915"/>
                  </a:cubicBezTo>
                  <a:cubicBezTo>
                    <a:pt x="536" y="915"/>
                    <a:pt x="536" y="915"/>
                    <a:pt x="536" y="915"/>
                  </a:cubicBezTo>
                  <a:cubicBezTo>
                    <a:pt x="535" y="916"/>
                    <a:pt x="535" y="916"/>
                    <a:pt x="535" y="916"/>
                  </a:cubicBezTo>
                  <a:cubicBezTo>
                    <a:pt x="534" y="916"/>
                    <a:pt x="534" y="916"/>
                    <a:pt x="534" y="916"/>
                  </a:cubicBezTo>
                  <a:cubicBezTo>
                    <a:pt x="532" y="916"/>
                    <a:pt x="532" y="916"/>
                    <a:pt x="532" y="916"/>
                  </a:cubicBezTo>
                  <a:cubicBezTo>
                    <a:pt x="533" y="918"/>
                    <a:pt x="533" y="917"/>
                    <a:pt x="534" y="919"/>
                  </a:cubicBezTo>
                  <a:cubicBezTo>
                    <a:pt x="535" y="919"/>
                    <a:pt x="535" y="919"/>
                    <a:pt x="535" y="919"/>
                  </a:cubicBezTo>
                  <a:cubicBezTo>
                    <a:pt x="535" y="920"/>
                    <a:pt x="535" y="920"/>
                    <a:pt x="535" y="920"/>
                  </a:cubicBezTo>
                  <a:cubicBezTo>
                    <a:pt x="535" y="920"/>
                    <a:pt x="535" y="920"/>
                    <a:pt x="535" y="920"/>
                  </a:cubicBezTo>
                  <a:cubicBezTo>
                    <a:pt x="531" y="924"/>
                    <a:pt x="533" y="921"/>
                    <a:pt x="528" y="927"/>
                  </a:cubicBezTo>
                  <a:cubicBezTo>
                    <a:pt x="528" y="927"/>
                    <a:pt x="528" y="927"/>
                    <a:pt x="528" y="927"/>
                  </a:cubicBezTo>
                  <a:cubicBezTo>
                    <a:pt x="529" y="929"/>
                    <a:pt x="529" y="929"/>
                    <a:pt x="529" y="929"/>
                  </a:cubicBezTo>
                  <a:cubicBezTo>
                    <a:pt x="529" y="930"/>
                    <a:pt x="529" y="930"/>
                    <a:pt x="529" y="930"/>
                  </a:cubicBezTo>
                  <a:cubicBezTo>
                    <a:pt x="528" y="931"/>
                    <a:pt x="528" y="931"/>
                    <a:pt x="528" y="931"/>
                  </a:cubicBezTo>
                  <a:cubicBezTo>
                    <a:pt x="527" y="930"/>
                    <a:pt x="527" y="930"/>
                    <a:pt x="527" y="930"/>
                  </a:cubicBezTo>
                  <a:cubicBezTo>
                    <a:pt x="526" y="931"/>
                    <a:pt x="526" y="931"/>
                    <a:pt x="526" y="931"/>
                  </a:cubicBezTo>
                  <a:cubicBezTo>
                    <a:pt x="527" y="932"/>
                    <a:pt x="527" y="932"/>
                    <a:pt x="527" y="932"/>
                  </a:cubicBezTo>
                  <a:cubicBezTo>
                    <a:pt x="527" y="937"/>
                    <a:pt x="525" y="936"/>
                    <a:pt x="522" y="947"/>
                  </a:cubicBezTo>
                  <a:cubicBezTo>
                    <a:pt x="521" y="948"/>
                    <a:pt x="521" y="948"/>
                    <a:pt x="521" y="948"/>
                  </a:cubicBezTo>
                  <a:cubicBezTo>
                    <a:pt x="520" y="948"/>
                    <a:pt x="520" y="948"/>
                    <a:pt x="520" y="948"/>
                  </a:cubicBezTo>
                  <a:cubicBezTo>
                    <a:pt x="519" y="949"/>
                    <a:pt x="519" y="949"/>
                    <a:pt x="519" y="949"/>
                  </a:cubicBezTo>
                  <a:cubicBezTo>
                    <a:pt x="519" y="950"/>
                    <a:pt x="519" y="950"/>
                    <a:pt x="519" y="950"/>
                  </a:cubicBezTo>
                  <a:cubicBezTo>
                    <a:pt x="520" y="950"/>
                    <a:pt x="520" y="950"/>
                    <a:pt x="520" y="950"/>
                  </a:cubicBezTo>
                  <a:cubicBezTo>
                    <a:pt x="520" y="951"/>
                    <a:pt x="520" y="951"/>
                    <a:pt x="520" y="951"/>
                  </a:cubicBezTo>
                  <a:cubicBezTo>
                    <a:pt x="519" y="963"/>
                    <a:pt x="518" y="954"/>
                    <a:pt x="519" y="972"/>
                  </a:cubicBezTo>
                  <a:cubicBezTo>
                    <a:pt x="519" y="975"/>
                    <a:pt x="519" y="978"/>
                    <a:pt x="518" y="981"/>
                  </a:cubicBezTo>
                  <a:cubicBezTo>
                    <a:pt x="517" y="981"/>
                    <a:pt x="517" y="981"/>
                    <a:pt x="517" y="981"/>
                  </a:cubicBezTo>
                  <a:cubicBezTo>
                    <a:pt x="518" y="981"/>
                    <a:pt x="518" y="981"/>
                    <a:pt x="518" y="981"/>
                  </a:cubicBezTo>
                  <a:cubicBezTo>
                    <a:pt x="519" y="982"/>
                    <a:pt x="519" y="982"/>
                    <a:pt x="519" y="982"/>
                  </a:cubicBezTo>
                  <a:cubicBezTo>
                    <a:pt x="519" y="983"/>
                    <a:pt x="519" y="983"/>
                    <a:pt x="519" y="985"/>
                  </a:cubicBezTo>
                  <a:cubicBezTo>
                    <a:pt x="520" y="985"/>
                    <a:pt x="520" y="985"/>
                    <a:pt x="520" y="985"/>
                  </a:cubicBezTo>
                  <a:cubicBezTo>
                    <a:pt x="520" y="985"/>
                    <a:pt x="520" y="985"/>
                    <a:pt x="520" y="985"/>
                  </a:cubicBezTo>
                  <a:cubicBezTo>
                    <a:pt x="521" y="985"/>
                    <a:pt x="521" y="985"/>
                    <a:pt x="521" y="985"/>
                  </a:cubicBezTo>
                  <a:cubicBezTo>
                    <a:pt x="521" y="986"/>
                    <a:pt x="522" y="987"/>
                    <a:pt x="523" y="988"/>
                  </a:cubicBezTo>
                  <a:cubicBezTo>
                    <a:pt x="524" y="989"/>
                    <a:pt x="524" y="989"/>
                    <a:pt x="524" y="989"/>
                  </a:cubicBezTo>
                  <a:cubicBezTo>
                    <a:pt x="524" y="991"/>
                    <a:pt x="524" y="995"/>
                    <a:pt x="524" y="998"/>
                  </a:cubicBezTo>
                  <a:cubicBezTo>
                    <a:pt x="525" y="993"/>
                    <a:pt x="524" y="993"/>
                    <a:pt x="526" y="988"/>
                  </a:cubicBezTo>
                  <a:cubicBezTo>
                    <a:pt x="527" y="988"/>
                    <a:pt x="527" y="988"/>
                    <a:pt x="527" y="988"/>
                  </a:cubicBezTo>
                  <a:cubicBezTo>
                    <a:pt x="530" y="988"/>
                    <a:pt x="530" y="988"/>
                    <a:pt x="530" y="988"/>
                  </a:cubicBezTo>
                  <a:cubicBezTo>
                    <a:pt x="532" y="988"/>
                    <a:pt x="533" y="988"/>
                    <a:pt x="534" y="988"/>
                  </a:cubicBezTo>
                  <a:cubicBezTo>
                    <a:pt x="535" y="988"/>
                    <a:pt x="535" y="988"/>
                    <a:pt x="535" y="988"/>
                  </a:cubicBezTo>
                  <a:cubicBezTo>
                    <a:pt x="537" y="989"/>
                    <a:pt x="537" y="989"/>
                    <a:pt x="537" y="989"/>
                  </a:cubicBezTo>
                  <a:cubicBezTo>
                    <a:pt x="537" y="989"/>
                    <a:pt x="537" y="989"/>
                    <a:pt x="537" y="989"/>
                  </a:cubicBezTo>
                  <a:cubicBezTo>
                    <a:pt x="537" y="992"/>
                    <a:pt x="537" y="992"/>
                    <a:pt x="537" y="994"/>
                  </a:cubicBezTo>
                  <a:cubicBezTo>
                    <a:pt x="545" y="1015"/>
                    <a:pt x="547" y="1022"/>
                    <a:pt x="541" y="1026"/>
                  </a:cubicBezTo>
                  <a:cubicBezTo>
                    <a:pt x="541" y="1026"/>
                    <a:pt x="541" y="1026"/>
                    <a:pt x="541" y="1026"/>
                  </a:cubicBezTo>
                  <a:cubicBezTo>
                    <a:pt x="542" y="1026"/>
                    <a:pt x="542" y="1026"/>
                    <a:pt x="542" y="1026"/>
                  </a:cubicBezTo>
                  <a:cubicBezTo>
                    <a:pt x="543" y="1025"/>
                    <a:pt x="544" y="1025"/>
                    <a:pt x="545" y="1024"/>
                  </a:cubicBezTo>
                  <a:cubicBezTo>
                    <a:pt x="546" y="1024"/>
                    <a:pt x="546" y="1024"/>
                    <a:pt x="546" y="1024"/>
                  </a:cubicBezTo>
                  <a:cubicBezTo>
                    <a:pt x="546" y="1024"/>
                    <a:pt x="546" y="1024"/>
                    <a:pt x="546" y="1024"/>
                  </a:cubicBezTo>
                  <a:cubicBezTo>
                    <a:pt x="546" y="1025"/>
                    <a:pt x="546" y="1025"/>
                    <a:pt x="546" y="1025"/>
                  </a:cubicBezTo>
                  <a:cubicBezTo>
                    <a:pt x="546" y="1025"/>
                    <a:pt x="546" y="1025"/>
                    <a:pt x="546" y="1025"/>
                  </a:cubicBezTo>
                  <a:cubicBezTo>
                    <a:pt x="548" y="1024"/>
                    <a:pt x="558" y="1020"/>
                    <a:pt x="562" y="1020"/>
                  </a:cubicBezTo>
                  <a:cubicBezTo>
                    <a:pt x="566" y="1020"/>
                    <a:pt x="566" y="1020"/>
                    <a:pt x="566" y="1020"/>
                  </a:cubicBezTo>
                  <a:cubicBezTo>
                    <a:pt x="572" y="1024"/>
                    <a:pt x="572" y="1025"/>
                    <a:pt x="584" y="1028"/>
                  </a:cubicBezTo>
                  <a:cubicBezTo>
                    <a:pt x="585" y="1029"/>
                    <a:pt x="585" y="1029"/>
                    <a:pt x="585" y="1029"/>
                  </a:cubicBezTo>
                  <a:cubicBezTo>
                    <a:pt x="589" y="1033"/>
                    <a:pt x="590" y="1034"/>
                    <a:pt x="594" y="1036"/>
                  </a:cubicBezTo>
                  <a:cubicBezTo>
                    <a:pt x="596" y="1038"/>
                    <a:pt x="595" y="1037"/>
                    <a:pt x="600" y="1044"/>
                  </a:cubicBezTo>
                  <a:cubicBezTo>
                    <a:pt x="600" y="1045"/>
                    <a:pt x="600" y="1045"/>
                    <a:pt x="600" y="1045"/>
                  </a:cubicBezTo>
                  <a:cubicBezTo>
                    <a:pt x="625" y="1055"/>
                    <a:pt x="616" y="1049"/>
                    <a:pt x="626" y="1058"/>
                  </a:cubicBezTo>
                  <a:cubicBezTo>
                    <a:pt x="626" y="1059"/>
                    <a:pt x="626" y="1059"/>
                    <a:pt x="626" y="1059"/>
                  </a:cubicBezTo>
                  <a:cubicBezTo>
                    <a:pt x="624" y="1063"/>
                    <a:pt x="624" y="1063"/>
                    <a:pt x="624" y="1063"/>
                  </a:cubicBezTo>
                  <a:cubicBezTo>
                    <a:pt x="624" y="1063"/>
                    <a:pt x="624" y="1063"/>
                    <a:pt x="624" y="1063"/>
                  </a:cubicBezTo>
                  <a:cubicBezTo>
                    <a:pt x="626" y="1061"/>
                    <a:pt x="626" y="1061"/>
                    <a:pt x="626" y="1061"/>
                  </a:cubicBezTo>
                  <a:cubicBezTo>
                    <a:pt x="627" y="1060"/>
                    <a:pt x="627" y="1060"/>
                    <a:pt x="628" y="1059"/>
                  </a:cubicBezTo>
                  <a:cubicBezTo>
                    <a:pt x="633" y="1059"/>
                    <a:pt x="629" y="1061"/>
                    <a:pt x="639" y="1059"/>
                  </a:cubicBezTo>
                  <a:cubicBezTo>
                    <a:pt x="640" y="1059"/>
                    <a:pt x="640" y="1059"/>
                    <a:pt x="640" y="1059"/>
                  </a:cubicBezTo>
                  <a:cubicBezTo>
                    <a:pt x="641" y="1059"/>
                    <a:pt x="641" y="1059"/>
                    <a:pt x="641" y="1059"/>
                  </a:cubicBezTo>
                  <a:cubicBezTo>
                    <a:pt x="643" y="1060"/>
                    <a:pt x="643" y="1060"/>
                    <a:pt x="643" y="1060"/>
                  </a:cubicBezTo>
                  <a:cubicBezTo>
                    <a:pt x="645" y="1060"/>
                    <a:pt x="647" y="1060"/>
                    <a:pt x="648" y="1061"/>
                  </a:cubicBezTo>
                  <a:cubicBezTo>
                    <a:pt x="651" y="1060"/>
                    <a:pt x="651" y="1060"/>
                    <a:pt x="651" y="1060"/>
                  </a:cubicBezTo>
                  <a:cubicBezTo>
                    <a:pt x="651" y="1061"/>
                    <a:pt x="651" y="1061"/>
                    <a:pt x="651" y="1061"/>
                  </a:cubicBezTo>
                  <a:cubicBezTo>
                    <a:pt x="652" y="1062"/>
                    <a:pt x="652" y="1062"/>
                    <a:pt x="652" y="1062"/>
                  </a:cubicBezTo>
                  <a:cubicBezTo>
                    <a:pt x="653" y="1062"/>
                    <a:pt x="653" y="1062"/>
                    <a:pt x="653" y="1062"/>
                  </a:cubicBezTo>
                  <a:cubicBezTo>
                    <a:pt x="654" y="1062"/>
                    <a:pt x="654" y="1062"/>
                    <a:pt x="654" y="1062"/>
                  </a:cubicBezTo>
                  <a:cubicBezTo>
                    <a:pt x="656" y="1062"/>
                    <a:pt x="656" y="1062"/>
                    <a:pt x="656" y="1062"/>
                  </a:cubicBezTo>
                  <a:cubicBezTo>
                    <a:pt x="658" y="1064"/>
                    <a:pt x="658" y="1064"/>
                    <a:pt x="658" y="1064"/>
                  </a:cubicBezTo>
                  <a:cubicBezTo>
                    <a:pt x="659" y="1065"/>
                    <a:pt x="659" y="1065"/>
                    <a:pt x="659" y="1065"/>
                  </a:cubicBezTo>
                  <a:cubicBezTo>
                    <a:pt x="659" y="1066"/>
                    <a:pt x="659" y="1067"/>
                    <a:pt x="660" y="1069"/>
                  </a:cubicBezTo>
                  <a:cubicBezTo>
                    <a:pt x="657" y="1077"/>
                    <a:pt x="657" y="1076"/>
                    <a:pt x="657" y="1080"/>
                  </a:cubicBezTo>
                  <a:cubicBezTo>
                    <a:pt x="658" y="1081"/>
                    <a:pt x="658" y="1081"/>
                    <a:pt x="658" y="1081"/>
                  </a:cubicBezTo>
                  <a:cubicBezTo>
                    <a:pt x="659" y="1083"/>
                    <a:pt x="661" y="1085"/>
                    <a:pt x="660" y="1098"/>
                  </a:cubicBezTo>
                  <a:cubicBezTo>
                    <a:pt x="659" y="1100"/>
                    <a:pt x="659" y="1100"/>
                    <a:pt x="659" y="1102"/>
                  </a:cubicBezTo>
                  <a:cubicBezTo>
                    <a:pt x="659" y="1104"/>
                    <a:pt x="659" y="1104"/>
                    <a:pt x="659" y="1104"/>
                  </a:cubicBezTo>
                  <a:cubicBezTo>
                    <a:pt x="661" y="1105"/>
                    <a:pt x="660" y="1104"/>
                    <a:pt x="667" y="1114"/>
                  </a:cubicBezTo>
                  <a:cubicBezTo>
                    <a:pt x="667" y="1115"/>
                    <a:pt x="667" y="1115"/>
                    <a:pt x="667" y="1115"/>
                  </a:cubicBezTo>
                  <a:cubicBezTo>
                    <a:pt x="666" y="1116"/>
                    <a:pt x="666" y="1116"/>
                    <a:pt x="666" y="1116"/>
                  </a:cubicBezTo>
                  <a:cubicBezTo>
                    <a:pt x="665" y="1117"/>
                    <a:pt x="665" y="1116"/>
                    <a:pt x="664" y="1117"/>
                  </a:cubicBezTo>
                  <a:cubicBezTo>
                    <a:pt x="664" y="1118"/>
                    <a:pt x="664" y="1118"/>
                    <a:pt x="664" y="1118"/>
                  </a:cubicBezTo>
                  <a:cubicBezTo>
                    <a:pt x="666" y="1117"/>
                    <a:pt x="666" y="1117"/>
                    <a:pt x="667" y="1117"/>
                  </a:cubicBezTo>
                  <a:cubicBezTo>
                    <a:pt x="668" y="1118"/>
                    <a:pt x="668" y="1118"/>
                    <a:pt x="668" y="1118"/>
                  </a:cubicBezTo>
                  <a:cubicBezTo>
                    <a:pt x="669" y="1119"/>
                    <a:pt x="669" y="1119"/>
                    <a:pt x="669" y="1119"/>
                  </a:cubicBezTo>
                  <a:cubicBezTo>
                    <a:pt x="673" y="1122"/>
                    <a:pt x="679" y="1124"/>
                    <a:pt x="680" y="1133"/>
                  </a:cubicBezTo>
                  <a:cubicBezTo>
                    <a:pt x="679" y="1133"/>
                    <a:pt x="679" y="1133"/>
                    <a:pt x="679" y="1133"/>
                  </a:cubicBezTo>
                  <a:cubicBezTo>
                    <a:pt x="677" y="1135"/>
                    <a:pt x="677" y="1135"/>
                    <a:pt x="677" y="1135"/>
                  </a:cubicBezTo>
                  <a:cubicBezTo>
                    <a:pt x="675" y="1137"/>
                    <a:pt x="675" y="1137"/>
                    <a:pt x="675" y="1137"/>
                  </a:cubicBezTo>
                  <a:cubicBezTo>
                    <a:pt x="676" y="1137"/>
                    <a:pt x="676" y="1137"/>
                    <a:pt x="676" y="1137"/>
                  </a:cubicBezTo>
                  <a:cubicBezTo>
                    <a:pt x="677" y="1136"/>
                    <a:pt x="677" y="1136"/>
                    <a:pt x="679" y="1134"/>
                  </a:cubicBezTo>
                  <a:cubicBezTo>
                    <a:pt x="680" y="1134"/>
                    <a:pt x="680" y="1134"/>
                    <a:pt x="680" y="1134"/>
                  </a:cubicBezTo>
                  <a:cubicBezTo>
                    <a:pt x="684" y="1134"/>
                    <a:pt x="685" y="1135"/>
                    <a:pt x="686" y="1136"/>
                  </a:cubicBezTo>
                  <a:cubicBezTo>
                    <a:pt x="689" y="1141"/>
                    <a:pt x="690" y="1141"/>
                    <a:pt x="692" y="1144"/>
                  </a:cubicBezTo>
                  <a:cubicBezTo>
                    <a:pt x="691" y="1140"/>
                    <a:pt x="690" y="1140"/>
                    <a:pt x="688" y="1137"/>
                  </a:cubicBezTo>
                  <a:cubicBezTo>
                    <a:pt x="687" y="1136"/>
                    <a:pt x="688" y="1134"/>
                    <a:pt x="689" y="1132"/>
                  </a:cubicBezTo>
                  <a:cubicBezTo>
                    <a:pt x="690" y="1130"/>
                    <a:pt x="689" y="1131"/>
                    <a:pt x="690" y="1129"/>
                  </a:cubicBezTo>
                  <a:cubicBezTo>
                    <a:pt x="692" y="1128"/>
                    <a:pt x="692" y="1128"/>
                    <a:pt x="692" y="1128"/>
                  </a:cubicBezTo>
                  <a:cubicBezTo>
                    <a:pt x="692" y="1128"/>
                    <a:pt x="692" y="1128"/>
                    <a:pt x="692" y="1128"/>
                  </a:cubicBezTo>
                  <a:cubicBezTo>
                    <a:pt x="693" y="1130"/>
                    <a:pt x="693" y="1130"/>
                    <a:pt x="693" y="1130"/>
                  </a:cubicBezTo>
                  <a:cubicBezTo>
                    <a:pt x="693" y="1130"/>
                    <a:pt x="693" y="1130"/>
                    <a:pt x="693" y="1130"/>
                  </a:cubicBezTo>
                  <a:cubicBezTo>
                    <a:pt x="694" y="1130"/>
                    <a:pt x="694" y="1130"/>
                    <a:pt x="694" y="1130"/>
                  </a:cubicBezTo>
                  <a:cubicBezTo>
                    <a:pt x="695" y="1130"/>
                    <a:pt x="695" y="1130"/>
                    <a:pt x="695" y="1130"/>
                  </a:cubicBezTo>
                  <a:cubicBezTo>
                    <a:pt x="696" y="1132"/>
                    <a:pt x="696" y="1133"/>
                    <a:pt x="697" y="1136"/>
                  </a:cubicBezTo>
                  <a:cubicBezTo>
                    <a:pt x="697" y="1133"/>
                    <a:pt x="697" y="1133"/>
                    <a:pt x="698" y="1132"/>
                  </a:cubicBezTo>
                  <a:cubicBezTo>
                    <a:pt x="699" y="1131"/>
                    <a:pt x="699" y="1131"/>
                    <a:pt x="699" y="1131"/>
                  </a:cubicBezTo>
                  <a:cubicBezTo>
                    <a:pt x="699" y="1130"/>
                    <a:pt x="699" y="1130"/>
                    <a:pt x="699" y="1130"/>
                  </a:cubicBezTo>
                  <a:cubicBezTo>
                    <a:pt x="698" y="1129"/>
                    <a:pt x="697" y="1127"/>
                    <a:pt x="696" y="1126"/>
                  </a:cubicBezTo>
                  <a:cubicBezTo>
                    <a:pt x="696" y="1126"/>
                    <a:pt x="696" y="1126"/>
                    <a:pt x="696" y="1126"/>
                  </a:cubicBezTo>
                  <a:cubicBezTo>
                    <a:pt x="697" y="1125"/>
                    <a:pt x="697" y="1125"/>
                    <a:pt x="697" y="1125"/>
                  </a:cubicBezTo>
                  <a:cubicBezTo>
                    <a:pt x="697" y="1124"/>
                    <a:pt x="697" y="1124"/>
                    <a:pt x="697" y="1124"/>
                  </a:cubicBezTo>
                  <a:cubicBezTo>
                    <a:pt x="697" y="1123"/>
                    <a:pt x="697" y="1123"/>
                    <a:pt x="697" y="1123"/>
                  </a:cubicBezTo>
                  <a:cubicBezTo>
                    <a:pt x="698" y="1122"/>
                    <a:pt x="698" y="1122"/>
                    <a:pt x="698" y="1122"/>
                  </a:cubicBezTo>
                  <a:cubicBezTo>
                    <a:pt x="699" y="1121"/>
                    <a:pt x="699" y="1121"/>
                    <a:pt x="699" y="1121"/>
                  </a:cubicBezTo>
                  <a:cubicBezTo>
                    <a:pt x="700" y="1120"/>
                    <a:pt x="701" y="1117"/>
                    <a:pt x="701" y="1117"/>
                  </a:cubicBezTo>
                  <a:cubicBezTo>
                    <a:pt x="702" y="1117"/>
                    <a:pt x="702" y="1117"/>
                    <a:pt x="702" y="1117"/>
                  </a:cubicBezTo>
                  <a:cubicBezTo>
                    <a:pt x="701" y="1116"/>
                    <a:pt x="701" y="1116"/>
                    <a:pt x="701" y="1116"/>
                  </a:cubicBezTo>
                  <a:cubicBezTo>
                    <a:pt x="701" y="1116"/>
                    <a:pt x="701" y="1116"/>
                    <a:pt x="701" y="1116"/>
                  </a:cubicBezTo>
                  <a:cubicBezTo>
                    <a:pt x="701" y="1114"/>
                    <a:pt x="701" y="1115"/>
                    <a:pt x="701" y="1112"/>
                  </a:cubicBezTo>
                  <a:cubicBezTo>
                    <a:pt x="700" y="1111"/>
                    <a:pt x="699" y="1110"/>
                    <a:pt x="699" y="1109"/>
                  </a:cubicBezTo>
                  <a:cubicBezTo>
                    <a:pt x="698" y="1108"/>
                    <a:pt x="698" y="1108"/>
                    <a:pt x="698" y="1108"/>
                  </a:cubicBezTo>
                  <a:cubicBezTo>
                    <a:pt x="698" y="1107"/>
                    <a:pt x="698" y="1107"/>
                    <a:pt x="698" y="1107"/>
                  </a:cubicBezTo>
                  <a:cubicBezTo>
                    <a:pt x="699" y="1106"/>
                    <a:pt x="699" y="1106"/>
                    <a:pt x="699" y="1106"/>
                  </a:cubicBezTo>
                  <a:cubicBezTo>
                    <a:pt x="699" y="1105"/>
                    <a:pt x="699" y="1105"/>
                    <a:pt x="699" y="1105"/>
                  </a:cubicBezTo>
                  <a:cubicBezTo>
                    <a:pt x="697" y="1104"/>
                    <a:pt x="697" y="1104"/>
                    <a:pt x="697" y="1104"/>
                  </a:cubicBezTo>
                  <a:cubicBezTo>
                    <a:pt x="697" y="1103"/>
                    <a:pt x="694" y="1090"/>
                    <a:pt x="694" y="1090"/>
                  </a:cubicBezTo>
                  <a:cubicBezTo>
                    <a:pt x="695" y="1089"/>
                    <a:pt x="695" y="1089"/>
                    <a:pt x="695" y="1089"/>
                  </a:cubicBezTo>
                  <a:cubicBezTo>
                    <a:pt x="695" y="1088"/>
                    <a:pt x="695" y="1088"/>
                    <a:pt x="695" y="1088"/>
                  </a:cubicBezTo>
                  <a:cubicBezTo>
                    <a:pt x="696" y="1087"/>
                    <a:pt x="696" y="1087"/>
                    <a:pt x="696" y="1087"/>
                  </a:cubicBezTo>
                  <a:cubicBezTo>
                    <a:pt x="696" y="1087"/>
                    <a:pt x="696" y="1087"/>
                    <a:pt x="696" y="1087"/>
                  </a:cubicBezTo>
                  <a:cubicBezTo>
                    <a:pt x="696" y="1087"/>
                    <a:pt x="696" y="1087"/>
                    <a:pt x="696" y="1087"/>
                  </a:cubicBezTo>
                  <a:cubicBezTo>
                    <a:pt x="695" y="1086"/>
                    <a:pt x="695" y="1086"/>
                    <a:pt x="695" y="1086"/>
                  </a:cubicBezTo>
                  <a:cubicBezTo>
                    <a:pt x="695" y="1086"/>
                    <a:pt x="695" y="1086"/>
                    <a:pt x="695" y="1086"/>
                  </a:cubicBezTo>
                  <a:cubicBezTo>
                    <a:pt x="695" y="1085"/>
                    <a:pt x="695" y="1085"/>
                    <a:pt x="695" y="1085"/>
                  </a:cubicBezTo>
                  <a:cubicBezTo>
                    <a:pt x="696" y="1084"/>
                    <a:pt x="696" y="1084"/>
                    <a:pt x="696" y="1084"/>
                  </a:cubicBezTo>
                  <a:cubicBezTo>
                    <a:pt x="696" y="1084"/>
                    <a:pt x="696" y="1084"/>
                    <a:pt x="696" y="1084"/>
                  </a:cubicBezTo>
                  <a:cubicBezTo>
                    <a:pt x="695" y="1083"/>
                    <a:pt x="694" y="1083"/>
                    <a:pt x="693" y="1082"/>
                  </a:cubicBezTo>
                  <a:cubicBezTo>
                    <a:pt x="694" y="1082"/>
                    <a:pt x="694" y="1082"/>
                    <a:pt x="694" y="1082"/>
                  </a:cubicBezTo>
                  <a:cubicBezTo>
                    <a:pt x="694" y="1081"/>
                    <a:pt x="694" y="1081"/>
                    <a:pt x="694" y="1081"/>
                  </a:cubicBezTo>
                  <a:cubicBezTo>
                    <a:pt x="694" y="1081"/>
                    <a:pt x="694" y="1081"/>
                    <a:pt x="694" y="1081"/>
                  </a:cubicBezTo>
                  <a:cubicBezTo>
                    <a:pt x="693" y="1081"/>
                    <a:pt x="693" y="1081"/>
                    <a:pt x="692" y="1080"/>
                  </a:cubicBezTo>
                  <a:cubicBezTo>
                    <a:pt x="689" y="1075"/>
                    <a:pt x="691" y="1076"/>
                    <a:pt x="689" y="1072"/>
                  </a:cubicBezTo>
                  <a:cubicBezTo>
                    <a:pt x="688" y="1072"/>
                    <a:pt x="688" y="1072"/>
                    <a:pt x="688" y="1072"/>
                  </a:cubicBezTo>
                  <a:cubicBezTo>
                    <a:pt x="688" y="1072"/>
                    <a:pt x="688" y="1072"/>
                    <a:pt x="688" y="1072"/>
                  </a:cubicBezTo>
                  <a:cubicBezTo>
                    <a:pt x="688" y="1071"/>
                    <a:pt x="688" y="1071"/>
                    <a:pt x="688" y="1071"/>
                  </a:cubicBezTo>
                  <a:cubicBezTo>
                    <a:pt x="688" y="1071"/>
                    <a:pt x="688" y="1071"/>
                    <a:pt x="688" y="1071"/>
                  </a:cubicBezTo>
                  <a:cubicBezTo>
                    <a:pt x="724" y="1056"/>
                    <a:pt x="732" y="1033"/>
                    <a:pt x="716" y="1004"/>
                  </a:cubicBezTo>
                  <a:cubicBezTo>
                    <a:pt x="715" y="1002"/>
                    <a:pt x="713" y="1000"/>
                    <a:pt x="712" y="999"/>
                  </a:cubicBezTo>
                  <a:cubicBezTo>
                    <a:pt x="705" y="994"/>
                    <a:pt x="711" y="1000"/>
                    <a:pt x="703" y="992"/>
                  </a:cubicBezTo>
                  <a:cubicBezTo>
                    <a:pt x="702" y="991"/>
                    <a:pt x="702" y="991"/>
                    <a:pt x="702" y="991"/>
                  </a:cubicBezTo>
                  <a:cubicBezTo>
                    <a:pt x="701" y="990"/>
                    <a:pt x="701" y="990"/>
                    <a:pt x="701" y="990"/>
                  </a:cubicBezTo>
                  <a:cubicBezTo>
                    <a:pt x="701" y="986"/>
                    <a:pt x="705" y="979"/>
                    <a:pt x="709" y="976"/>
                  </a:cubicBezTo>
                  <a:cubicBezTo>
                    <a:pt x="710" y="974"/>
                    <a:pt x="710" y="974"/>
                    <a:pt x="710" y="974"/>
                  </a:cubicBezTo>
                  <a:cubicBezTo>
                    <a:pt x="709" y="974"/>
                    <a:pt x="709" y="974"/>
                    <a:pt x="709" y="974"/>
                  </a:cubicBezTo>
                  <a:cubicBezTo>
                    <a:pt x="709" y="973"/>
                    <a:pt x="709" y="973"/>
                    <a:pt x="709" y="973"/>
                  </a:cubicBezTo>
                  <a:cubicBezTo>
                    <a:pt x="709" y="972"/>
                    <a:pt x="709" y="972"/>
                    <a:pt x="709" y="972"/>
                  </a:cubicBezTo>
                  <a:cubicBezTo>
                    <a:pt x="710" y="970"/>
                    <a:pt x="710" y="970"/>
                    <a:pt x="710" y="970"/>
                  </a:cubicBezTo>
                  <a:cubicBezTo>
                    <a:pt x="710" y="970"/>
                    <a:pt x="710" y="970"/>
                    <a:pt x="710" y="970"/>
                  </a:cubicBezTo>
                  <a:cubicBezTo>
                    <a:pt x="710" y="968"/>
                    <a:pt x="710" y="968"/>
                    <a:pt x="710" y="968"/>
                  </a:cubicBezTo>
                  <a:cubicBezTo>
                    <a:pt x="710" y="968"/>
                    <a:pt x="710" y="968"/>
                    <a:pt x="710" y="968"/>
                  </a:cubicBezTo>
                  <a:cubicBezTo>
                    <a:pt x="712" y="968"/>
                    <a:pt x="712" y="968"/>
                    <a:pt x="712" y="968"/>
                  </a:cubicBezTo>
                  <a:cubicBezTo>
                    <a:pt x="714" y="970"/>
                    <a:pt x="714" y="970"/>
                    <a:pt x="714" y="970"/>
                  </a:cubicBezTo>
                  <a:cubicBezTo>
                    <a:pt x="714" y="970"/>
                    <a:pt x="714" y="970"/>
                    <a:pt x="714" y="970"/>
                  </a:cubicBezTo>
                  <a:cubicBezTo>
                    <a:pt x="714" y="969"/>
                    <a:pt x="714" y="969"/>
                    <a:pt x="714" y="969"/>
                  </a:cubicBezTo>
                  <a:cubicBezTo>
                    <a:pt x="713" y="968"/>
                    <a:pt x="713" y="968"/>
                    <a:pt x="713" y="968"/>
                  </a:cubicBezTo>
                  <a:cubicBezTo>
                    <a:pt x="713" y="967"/>
                    <a:pt x="713" y="967"/>
                    <a:pt x="713" y="967"/>
                  </a:cubicBezTo>
                  <a:cubicBezTo>
                    <a:pt x="714" y="965"/>
                    <a:pt x="714" y="965"/>
                    <a:pt x="714" y="965"/>
                  </a:cubicBezTo>
                  <a:cubicBezTo>
                    <a:pt x="714" y="964"/>
                    <a:pt x="714" y="964"/>
                    <a:pt x="714" y="964"/>
                  </a:cubicBezTo>
                  <a:cubicBezTo>
                    <a:pt x="714" y="963"/>
                    <a:pt x="714" y="963"/>
                    <a:pt x="714" y="963"/>
                  </a:cubicBezTo>
                  <a:cubicBezTo>
                    <a:pt x="714" y="962"/>
                    <a:pt x="714" y="962"/>
                    <a:pt x="714" y="962"/>
                  </a:cubicBezTo>
                  <a:cubicBezTo>
                    <a:pt x="715" y="960"/>
                    <a:pt x="715" y="960"/>
                    <a:pt x="715" y="960"/>
                  </a:cubicBezTo>
                  <a:cubicBezTo>
                    <a:pt x="715" y="960"/>
                    <a:pt x="715" y="960"/>
                    <a:pt x="715" y="960"/>
                  </a:cubicBezTo>
                  <a:cubicBezTo>
                    <a:pt x="712" y="959"/>
                    <a:pt x="712" y="959"/>
                    <a:pt x="712" y="959"/>
                  </a:cubicBezTo>
                  <a:cubicBezTo>
                    <a:pt x="712" y="958"/>
                    <a:pt x="712" y="958"/>
                    <a:pt x="712" y="958"/>
                  </a:cubicBezTo>
                  <a:cubicBezTo>
                    <a:pt x="712" y="958"/>
                    <a:pt x="712" y="958"/>
                    <a:pt x="712" y="958"/>
                  </a:cubicBezTo>
                  <a:cubicBezTo>
                    <a:pt x="713" y="957"/>
                    <a:pt x="713" y="957"/>
                    <a:pt x="713" y="957"/>
                  </a:cubicBezTo>
                  <a:cubicBezTo>
                    <a:pt x="713" y="957"/>
                    <a:pt x="713" y="957"/>
                    <a:pt x="713" y="957"/>
                  </a:cubicBezTo>
                  <a:cubicBezTo>
                    <a:pt x="712" y="955"/>
                    <a:pt x="711" y="953"/>
                    <a:pt x="711" y="951"/>
                  </a:cubicBezTo>
                  <a:cubicBezTo>
                    <a:pt x="711" y="949"/>
                    <a:pt x="711" y="949"/>
                    <a:pt x="711" y="949"/>
                  </a:cubicBezTo>
                  <a:cubicBezTo>
                    <a:pt x="713" y="948"/>
                    <a:pt x="713" y="948"/>
                    <a:pt x="713" y="948"/>
                  </a:cubicBezTo>
                  <a:cubicBezTo>
                    <a:pt x="712" y="948"/>
                    <a:pt x="712" y="948"/>
                    <a:pt x="712" y="948"/>
                  </a:cubicBezTo>
                  <a:cubicBezTo>
                    <a:pt x="711" y="948"/>
                    <a:pt x="711" y="948"/>
                    <a:pt x="710" y="947"/>
                  </a:cubicBezTo>
                  <a:cubicBezTo>
                    <a:pt x="709" y="946"/>
                    <a:pt x="709" y="946"/>
                    <a:pt x="709" y="946"/>
                  </a:cubicBezTo>
                  <a:cubicBezTo>
                    <a:pt x="710" y="945"/>
                    <a:pt x="710" y="945"/>
                    <a:pt x="710" y="945"/>
                  </a:cubicBezTo>
                  <a:cubicBezTo>
                    <a:pt x="710" y="945"/>
                    <a:pt x="710" y="945"/>
                    <a:pt x="710" y="945"/>
                  </a:cubicBezTo>
                  <a:cubicBezTo>
                    <a:pt x="711" y="943"/>
                    <a:pt x="711" y="943"/>
                    <a:pt x="711" y="943"/>
                  </a:cubicBezTo>
                  <a:cubicBezTo>
                    <a:pt x="712" y="942"/>
                    <a:pt x="712" y="942"/>
                    <a:pt x="712" y="942"/>
                  </a:cubicBezTo>
                  <a:cubicBezTo>
                    <a:pt x="711" y="942"/>
                    <a:pt x="711" y="942"/>
                    <a:pt x="711" y="942"/>
                  </a:cubicBezTo>
                  <a:cubicBezTo>
                    <a:pt x="708" y="943"/>
                    <a:pt x="708" y="943"/>
                    <a:pt x="708" y="943"/>
                  </a:cubicBezTo>
                  <a:cubicBezTo>
                    <a:pt x="707" y="942"/>
                    <a:pt x="707" y="942"/>
                    <a:pt x="707" y="942"/>
                  </a:cubicBezTo>
                  <a:cubicBezTo>
                    <a:pt x="706" y="942"/>
                    <a:pt x="706" y="942"/>
                    <a:pt x="706" y="942"/>
                  </a:cubicBezTo>
                  <a:cubicBezTo>
                    <a:pt x="705" y="942"/>
                    <a:pt x="705" y="942"/>
                    <a:pt x="705" y="942"/>
                  </a:cubicBezTo>
                  <a:cubicBezTo>
                    <a:pt x="705" y="941"/>
                    <a:pt x="705" y="941"/>
                    <a:pt x="705" y="941"/>
                  </a:cubicBezTo>
                  <a:cubicBezTo>
                    <a:pt x="713" y="931"/>
                    <a:pt x="709" y="933"/>
                    <a:pt x="710" y="928"/>
                  </a:cubicBezTo>
                  <a:cubicBezTo>
                    <a:pt x="711" y="927"/>
                    <a:pt x="711" y="927"/>
                    <a:pt x="712" y="925"/>
                  </a:cubicBezTo>
                  <a:cubicBezTo>
                    <a:pt x="705" y="919"/>
                    <a:pt x="704" y="910"/>
                    <a:pt x="706" y="906"/>
                  </a:cubicBezTo>
                  <a:cubicBezTo>
                    <a:pt x="708" y="904"/>
                    <a:pt x="707" y="905"/>
                    <a:pt x="711" y="901"/>
                  </a:cubicBezTo>
                  <a:cubicBezTo>
                    <a:pt x="714" y="900"/>
                    <a:pt x="714" y="900"/>
                    <a:pt x="714" y="900"/>
                  </a:cubicBezTo>
                  <a:cubicBezTo>
                    <a:pt x="716" y="901"/>
                    <a:pt x="715" y="901"/>
                    <a:pt x="720" y="902"/>
                  </a:cubicBezTo>
                  <a:cubicBezTo>
                    <a:pt x="724" y="904"/>
                    <a:pt x="721" y="902"/>
                    <a:pt x="731" y="907"/>
                  </a:cubicBezTo>
                  <a:cubicBezTo>
                    <a:pt x="733" y="908"/>
                    <a:pt x="733" y="908"/>
                    <a:pt x="733" y="908"/>
                  </a:cubicBezTo>
                  <a:cubicBezTo>
                    <a:pt x="732" y="910"/>
                    <a:pt x="732" y="910"/>
                    <a:pt x="732" y="910"/>
                  </a:cubicBezTo>
                  <a:cubicBezTo>
                    <a:pt x="732" y="910"/>
                    <a:pt x="732" y="910"/>
                    <a:pt x="732" y="910"/>
                  </a:cubicBezTo>
                  <a:cubicBezTo>
                    <a:pt x="733" y="909"/>
                    <a:pt x="735" y="908"/>
                    <a:pt x="736" y="907"/>
                  </a:cubicBezTo>
                  <a:cubicBezTo>
                    <a:pt x="737" y="907"/>
                    <a:pt x="737" y="907"/>
                    <a:pt x="737" y="907"/>
                  </a:cubicBezTo>
                  <a:cubicBezTo>
                    <a:pt x="738" y="907"/>
                    <a:pt x="739" y="908"/>
                    <a:pt x="740" y="908"/>
                  </a:cubicBezTo>
                  <a:cubicBezTo>
                    <a:pt x="742" y="909"/>
                    <a:pt x="743" y="910"/>
                    <a:pt x="745" y="911"/>
                  </a:cubicBezTo>
                  <a:cubicBezTo>
                    <a:pt x="745" y="911"/>
                    <a:pt x="745" y="911"/>
                    <a:pt x="745" y="911"/>
                  </a:cubicBezTo>
                  <a:cubicBezTo>
                    <a:pt x="744" y="910"/>
                    <a:pt x="744" y="910"/>
                    <a:pt x="744" y="910"/>
                  </a:cubicBezTo>
                  <a:cubicBezTo>
                    <a:pt x="745" y="909"/>
                    <a:pt x="745" y="909"/>
                    <a:pt x="745" y="909"/>
                  </a:cubicBezTo>
                  <a:cubicBezTo>
                    <a:pt x="746" y="908"/>
                    <a:pt x="745" y="909"/>
                    <a:pt x="754" y="903"/>
                  </a:cubicBezTo>
                  <a:cubicBezTo>
                    <a:pt x="755" y="903"/>
                    <a:pt x="755" y="903"/>
                    <a:pt x="755" y="903"/>
                  </a:cubicBezTo>
                  <a:cubicBezTo>
                    <a:pt x="756" y="904"/>
                    <a:pt x="760" y="906"/>
                    <a:pt x="763" y="909"/>
                  </a:cubicBezTo>
                  <a:cubicBezTo>
                    <a:pt x="763" y="910"/>
                    <a:pt x="764" y="910"/>
                    <a:pt x="764" y="911"/>
                  </a:cubicBezTo>
                  <a:cubicBezTo>
                    <a:pt x="766" y="911"/>
                    <a:pt x="766" y="911"/>
                    <a:pt x="766" y="911"/>
                  </a:cubicBezTo>
                  <a:cubicBezTo>
                    <a:pt x="767" y="911"/>
                    <a:pt x="767" y="911"/>
                    <a:pt x="767" y="911"/>
                  </a:cubicBezTo>
                  <a:cubicBezTo>
                    <a:pt x="767" y="911"/>
                    <a:pt x="767" y="911"/>
                    <a:pt x="767" y="911"/>
                  </a:cubicBezTo>
                  <a:cubicBezTo>
                    <a:pt x="768" y="914"/>
                    <a:pt x="767" y="915"/>
                    <a:pt x="766" y="918"/>
                  </a:cubicBezTo>
                  <a:cubicBezTo>
                    <a:pt x="766" y="918"/>
                    <a:pt x="766" y="918"/>
                    <a:pt x="766" y="918"/>
                  </a:cubicBezTo>
                  <a:cubicBezTo>
                    <a:pt x="767" y="917"/>
                    <a:pt x="767" y="918"/>
                    <a:pt x="768" y="916"/>
                  </a:cubicBezTo>
                  <a:cubicBezTo>
                    <a:pt x="769" y="916"/>
                    <a:pt x="769" y="916"/>
                    <a:pt x="769" y="916"/>
                  </a:cubicBezTo>
                  <a:cubicBezTo>
                    <a:pt x="773" y="918"/>
                    <a:pt x="771" y="918"/>
                    <a:pt x="773" y="921"/>
                  </a:cubicBezTo>
                  <a:cubicBezTo>
                    <a:pt x="774" y="922"/>
                    <a:pt x="774" y="922"/>
                    <a:pt x="774" y="922"/>
                  </a:cubicBezTo>
                  <a:cubicBezTo>
                    <a:pt x="774" y="922"/>
                    <a:pt x="774" y="922"/>
                    <a:pt x="774" y="922"/>
                  </a:cubicBezTo>
                  <a:cubicBezTo>
                    <a:pt x="773" y="923"/>
                    <a:pt x="773" y="923"/>
                    <a:pt x="773" y="923"/>
                  </a:cubicBezTo>
                  <a:cubicBezTo>
                    <a:pt x="772" y="924"/>
                    <a:pt x="772" y="924"/>
                    <a:pt x="772" y="924"/>
                  </a:cubicBezTo>
                  <a:cubicBezTo>
                    <a:pt x="772" y="924"/>
                    <a:pt x="772" y="924"/>
                    <a:pt x="772" y="924"/>
                  </a:cubicBezTo>
                  <a:cubicBezTo>
                    <a:pt x="774" y="923"/>
                    <a:pt x="774" y="923"/>
                    <a:pt x="774" y="923"/>
                  </a:cubicBezTo>
                  <a:cubicBezTo>
                    <a:pt x="775" y="923"/>
                    <a:pt x="775" y="923"/>
                    <a:pt x="775" y="923"/>
                  </a:cubicBezTo>
                  <a:cubicBezTo>
                    <a:pt x="775" y="922"/>
                    <a:pt x="775" y="922"/>
                    <a:pt x="775" y="922"/>
                  </a:cubicBezTo>
                  <a:cubicBezTo>
                    <a:pt x="776" y="922"/>
                    <a:pt x="776" y="922"/>
                    <a:pt x="776" y="922"/>
                  </a:cubicBezTo>
                  <a:cubicBezTo>
                    <a:pt x="778" y="923"/>
                    <a:pt x="778" y="923"/>
                    <a:pt x="778" y="923"/>
                  </a:cubicBezTo>
                  <a:cubicBezTo>
                    <a:pt x="779" y="924"/>
                    <a:pt x="779" y="924"/>
                    <a:pt x="779" y="924"/>
                  </a:cubicBezTo>
                  <a:cubicBezTo>
                    <a:pt x="779" y="924"/>
                    <a:pt x="779" y="924"/>
                    <a:pt x="779" y="924"/>
                  </a:cubicBezTo>
                  <a:cubicBezTo>
                    <a:pt x="778" y="925"/>
                    <a:pt x="778" y="925"/>
                    <a:pt x="778" y="925"/>
                  </a:cubicBezTo>
                  <a:cubicBezTo>
                    <a:pt x="777" y="925"/>
                    <a:pt x="777" y="925"/>
                    <a:pt x="777" y="925"/>
                  </a:cubicBezTo>
                  <a:cubicBezTo>
                    <a:pt x="776" y="927"/>
                    <a:pt x="776" y="927"/>
                    <a:pt x="776" y="927"/>
                  </a:cubicBezTo>
                  <a:cubicBezTo>
                    <a:pt x="776" y="927"/>
                    <a:pt x="776" y="927"/>
                    <a:pt x="776" y="927"/>
                  </a:cubicBezTo>
                  <a:cubicBezTo>
                    <a:pt x="777" y="928"/>
                    <a:pt x="777" y="928"/>
                    <a:pt x="777" y="928"/>
                  </a:cubicBezTo>
                  <a:cubicBezTo>
                    <a:pt x="778" y="928"/>
                    <a:pt x="778" y="928"/>
                    <a:pt x="778" y="928"/>
                  </a:cubicBezTo>
                  <a:cubicBezTo>
                    <a:pt x="778" y="928"/>
                    <a:pt x="778" y="928"/>
                    <a:pt x="778" y="928"/>
                  </a:cubicBezTo>
                  <a:cubicBezTo>
                    <a:pt x="777" y="929"/>
                    <a:pt x="777" y="929"/>
                    <a:pt x="777" y="929"/>
                  </a:cubicBezTo>
                  <a:cubicBezTo>
                    <a:pt x="777" y="930"/>
                    <a:pt x="777" y="930"/>
                    <a:pt x="777" y="930"/>
                  </a:cubicBezTo>
                  <a:cubicBezTo>
                    <a:pt x="780" y="933"/>
                    <a:pt x="779" y="933"/>
                    <a:pt x="781" y="934"/>
                  </a:cubicBezTo>
                  <a:cubicBezTo>
                    <a:pt x="781" y="934"/>
                    <a:pt x="781" y="934"/>
                    <a:pt x="784" y="934"/>
                  </a:cubicBezTo>
                  <a:cubicBezTo>
                    <a:pt x="786" y="935"/>
                    <a:pt x="786" y="935"/>
                    <a:pt x="789" y="936"/>
                  </a:cubicBezTo>
                  <a:cubicBezTo>
                    <a:pt x="791" y="937"/>
                    <a:pt x="791" y="937"/>
                    <a:pt x="791" y="937"/>
                  </a:cubicBezTo>
                  <a:cubicBezTo>
                    <a:pt x="793" y="936"/>
                    <a:pt x="792" y="936"/>
                    <a:pt x="794" y="936"/>
                  </a:cubicBezTo>
                  <a:cubicBezTo>
                    <a:pt x="795" y="937"/>
                    <a:pt x="795" y="937"/>
                    <a:pt x="795" y="937"/>
                  </a:cubicBezTo>
                  <a:cubicBezTo>
                    <a:pt x="795" y="937"/>
                    <a:pt x="795" y="937"/>
                    <a:pt x="795" y="937"/>
                  </a:cubicBezTo>
                  <a:cubicBezTo>
                    <a:pt x="795" y="938"/>
                    <a:pt x="795" y="938"/>
                    <a:pt x="795" y="940"/>
                  </a:cubicBezTo>
                  <a:cubicBezTo>
                    <a:pt x="796" y="940"/>
                    <a:pt x="796" y="940"/>
                    <a:pt x="796" y="940"/>
                  </a:cubicBezTo>
                  <a:cubicBezTo>
                    <a:pt x="797" y="941"/>
                    <a:pt x="797" y="941"/>
                    <a:pt x="797" y="941"/>
                  </a:cubicBezTo>
                  <a:cubicBezTo>
                    <a:pt x="798" y="941"/>
                    <a:pt x="798" y="941"/>
                    <a:pt x="798" y="941"/>
                  </a:cubicBezTo>
                  <a:cubicBezTo>
                    <a:pt x="799" y="940"/>
                    <a:pt x="799" y="940"/>
                    <a:pt x="799" y="940"/>
                  </a:cubicBezTo>
                  <a:cubicBezTo>
                    <a:pt x="800" y="940"/>
                    <a:pt x="800" y="940"/>
                    <a:pt x="800" y="940"/>
                  </a:cubicBezTo>
                  <a:cubicBezTo>
                    <a:pt x="801" y="938"/>
                    <a:pt x="800" y="938"/>
                    <a:pt x="801" y="937"/>
                  </a:cubicBezTo>
                  <a:cubicBezTo>
                    <a:pt x="802" y="936"/>
                    <a:pt x="802" y="936"/>
                    <a:pt x="802" y="936"/>
                  </a:cubicBezTo>
                  <a:cubicBezTo>
                    <a:pt x="802" y="937"/>
                    <a:pt x="802" y="937"/>
                    <a:pt x="802" y="937"/>
                  </a:cubicBezTo>
                  <a:cubicBezTo>
                    <a:pt x="803" y="938"/>
                    <a:pt x="803" y="939"/>
                    <a:pt x="803" y="940"/>
                  </a:cubicBezTo>
                  <a:cubicBezTo>
                    <a:pt x="803" y="941"/>
                    <a:pt x="803" y="941"/>
                    <a:pt x="803" y="941"/>
                  </a:cubicBezTo>
                  <a:cubicBezTo>
                    <a:pt x="803" y="942"/>
                    <a:pt x="803" y="942"/>
                    <a:pt x="803" y="942"/>
                  </a:cubicBezTo>
                  <a:cubicBezTo>
                    <a:pt x="802" y="943"/>
                    <a:pt x="803" y="943"/>
                    <a:pt x="802" y="944"/>
                  </a:cubicBezTo>
                  <a:cubicBezTo>
                    <a:pt x="799" y="947"/>
                    <a:pt x="799" y="952"/>
                    <a:pt x="801" y="956"/>
                  </a:cubicBezTo>
                  <a:cubicBezTo>
                    <a:pt x="801" y="956"/>
                    <a:pt x="801" y="957"/>
                    <a:pt x="801" y="958"/>
                  </a:cubicBezTo>
                  <a:cubicBezTo>
                    <a:pt x="800" y="959"/>
                    <a:pt x="800" y="959"/>
                    <a:pt x="800" y="959"/>
                  </a:cubicBezTo>
                  <a:cubicBezTo>
                    <a:pt x="799" y="960"/>
                    <a:pt x="799" y="960"/>
                    <a:pt x="799" y="960"/>
                  </a:cubicBezTo>
                  <a:cubicBezTo>
                    <a:pt x="796" y="960"/>
                    <a:pt x="792" y="960"/>
                    <a:pt x="789" y="960"/>
                  </a:cubicBezTo>
                  <a:cubicBezTo>
                    <a:pt x="790" y="961"/>
                    <a:pt x="790" y="961"/>
                    <a:pt x="790" y="961"/>
                  </a:cubicBezTo>
                  <a:cubicBezTo>
                    <a:pt x="790" y="961"/>
                    <a:pt x="799" y="962"/>
                    <a:pt x="799" y="962"/>
                  </a:cubicBezTo>
                  <a:cubicBezTo>
                    <a:pt x="800" y="962"/>
                    <a:pt x="800" y="962"/>
                    <a:pt x="800" y="962"/>
                  </a:cubicBezTo>
                  <a:cubicBezTo>
                    <a:pt x="801" y="964"/>
                    <a:pt x="801" y="965"/>
                    <a:pt x="801" y="968"/>
                  </a:cubicBezTo>
                  <a:cubicBezTo>
                    <a:pt x="801" y="972"/>
                    <a:pt x="801" y="968"/>
                    <a:pt x="800" y="974"/>
                  </a:cubicBezTo>
                  <a:cubicBezTo>
                    <a:pt x="800" y="975"/>
                    <a:pt x="800" y="975"/>
                    <a:pt x="800" y="975"/>
                  </a:cubicBezTo>
                  <a:cubicBezTo>
                    <a:pt x="803" y="975"/>
                    <a:pt x="803" y="975"/>
                    <a:pt x="803" y="975"/>
                  </a:cubicBezTo>
                  <a:cubicBezTo>
                    <a:pt x="804" y="976"/>
                    <a:pt x="804" y="976"/>
                    <a:pt x="804" y="976"/>
                  </a:cubicBezTo>
                  <a:cubicBezTo>
                    <a:pt x="804" y="977"/>
                    <a:pt x="804" y="977"/>
                    <a:pt x="804" y="977"/>
                  </a:cubicBezTo>
                  <a:cubicBezTo>
                    <a:pt x="803" y="979"/>
                    <a:pt x="803" y="979"/>
                    <a:pt x="803" y="979"/>
                  </a:cubicBezTo>
                  <a:cubicBezTo>
                    <a:pt x="803" y="979"/>
                    <a:pt x="803" y="979"/>
                    <a:pt x="803" y="979"/>
                  </a:cubicBezTo>
                  <a:cubicBezTo>
                    <a:pt x="803" y="981"/>
                    <a:pt x="803" y="981"/>
                    <a:pt x="803" y="981"/>
                  </a:cubicBezTo>
                  <a:cubicBezTo>
                    <a:pt x="803" y="981"/>
                    <a:pt x="803" y="981"/>
                    <a:pt x="803" y="981"/>
                  </a:cubicBezTo>
                  <a:cubicBezTo>
                    <a:pt x="803" y="981"/>
                    <a:pt x="803" y="981"/>
                    <a:pt x="803" y="981"/>
                  </a:cubicBezTo>
                  <a:cubicBezTo>
                    <a:pt x="802" y="984"/>
                    <a:pt x="803" y="983"/>
                    <a:pt x="802" y="985"/>
                  </a:cubicBezTo>
                  <a:cubicBezTo>
                    <a:pt x="801" y="986"/>
                    <a:pt x="801" y="986"/>
                    <a:pt x="801" y="986"/>
                  </a:cubicBezTo>
                  <a:cubicBezTo>
                    <a:pt x="801" y="986"/>
                    <a:pt x="801" y="986"/>
                    <a:pt x="801" y="986"/>
                  </a:cubicBezTo>
                  <a:cubicBezTo>
                    <a:pt x="800" y="986"/>
                    <a:pt x="800" y="986"/>
                    <a:pt x="800" y="986"/>
                  </a:cubicBezTo>
                  <a:cubicBezTo>
                    <a:pt x="800" y="984"/>
                    <a:pt x="800" y="984"/>
                    <a:pt x="800" y="984"/>
                  </a:cubicBezTo>
                  <a:cubicBezTo>
                    <a:pt x="799" y="984"/>
                    <a:pt x="799" y="984"/>
                    <a:pt x="799" y="984"/>
                  </a:cubicBezTo>
                  <a:cubicBezTo>
                    <a:pt x="799" y="984"/>
                    <a:pt x="799" y="984"/>
                    <a:pt x="799" y="984"/>
                  </a:cubicBezTo>
                  <a:cubicBezTo>
                    <a:pt x="799" y="984"/>
                    <a:pt x="799" y="984"/>
                    <a:pt x="799" y="984"/>
                  </a:cubicBezTo>
                  <a:cubicBezTo>
                    <a:pt x="799" y="985"/>
                    <a:pt x="799" y="985"/>
                    <a:pt x="799" y="985"/>
                  </a:cubicBezTo>
                  <a:cubicBezTo>
                    <a:pt x="798" y="985"/>
                    <a:pt x="799" y="985"/>
                    <a:pt x="798" y="986"/>
                  </a:cubicBezTo>
                  <a:cubicBezTo>
                    <a:pt x="797" y="987"/>
                    <a:pt x="797" y="987"/>
                    <a:pt x="797" y="987"/>
                  </a:cubicBezTo>
                  <a:cubicBezTo>
                    <a:pt x="795" y="987"/>
                    <a:pt x="795" y="987"/>
                    <a:pt x="795" y="987"/>
                  </a:cubicBezTo>
                  <a:cubicBezTo>
                    <a:pt x="795" y="988"/>
                    <a:pt x="795" y="988"/>
                    <a:pt x="795" y="988"/>
                  </a:cubicBezTo>
                  <a:cubicBezTo>
                    <a:pt x="796" y="988"/>
                    <a:pt x="796" y="988"/>
                    <a:pt x="796" y="988"/>
                  </a:cubicBezTo>
                  <a:cubicBezTo>
                    <a:pt x="798" y="989"/>
                    <a:pt x="798" y="989"/>
                    <a:pt x="798" y="989"/>
                  </a:cubicBezTo>
                  <a:cubicBezTo>
                    <a:pt x="799" y="989"/>
                    <a:pt x="799" y="989"/>
                    <a:pt x="799" y="989"/>
                  </a:cubicBezTo>
                  <a:cubicBezTo>
                    <a:pt x="803" y="987"/>
                    <a:pt x="801" y="987"/>
                    <a:pt x="805" y="985"/>
                  </a:cubicBezTo>
                  <a:cubicBezTo>
                    <a:pt x="807" y="985"/>
                    <a:pt x="807" y="985"/>
                    <a:pt x="809" y="985"/>
                  </a:cubicBezTo>
                  <a:cubicBezTo>
                    <a:pt x="811" y="985"/>
                    <a:pt x="811" y="985"/>
                    <a:pt x="811" y="985"/>
                  </a:cubicBezTo>
                  <a:cubicBezTo>
                    <a:pt x="815" y="986"/>
                    <a:pt x="815" y="988"/>
                    <a:pt x="816" y="991"/>
                  </a:cubicBezTo>
                  <a:cubicBezTo>
                    <a:pt x="816" y="992"/>
                    <a:pt x="816" y="992"/>
                    <a:pt x="816" y="992"/>
                  </a:cubicBezTo>
                  <a:cubicBezTo>
                    <a:pt x="817" y="995"/>
                    <a:pt x="816" y="998"/>
                    <a:pt x="815" y="1001"/>
                  </a:cubicBezTo>
                  <a:cubicBezTo>
                    <a:pt x="814" y="1002"/>
                    <a:pt x="814" y="1002"/>
                    <a:pt x="814" y="1002"/>
                  </a:cubicBezTo>
                  <a:cubicBezTo>
                    <a:pt x="811" y="1004"/>
                    <a:pt x="812" y="1003"/>
                    <a:pt x="809" y="1005"/>
                  </a:cubicBezTo>
                  <a:cubicBezTo>
                    <a:pt x="808" y="1006"/>
                    <a:pt x="808" y="1006"/>
                    <a:pt x="808" y="1006"/>
                  </a:cubicBezTo>
                  <a:cubicBezTo>
                    <a:pt x="808" y="1006"/>
                    <a:pt x="808" y="1006"/>
                    <a:pt x="808" y="1006"/>
                  </a:cubicBezTo>
                  <a:cubicBezTo>
                    <a:pt x="811" y="1004"/>
                    <a:pt x="810" y="1005"/>
                    <a:pt x="814" y="1004"/>
                  </a:cubicBezTo>
                  <a:cubicBezTo>
                    <a:pt x="815" y="1003"/>
                    <a:pt x="814" y="1003"/>
                    <a:pt x="815" y="1002"/>
                  </a:cubicBezTo>
                  <a:cubicBezTo>
                    <a:pt x="817" y="998"/>
                    <a:pt x="817" y="997"/>
                    <a:pt x="818" y="994"/>
                  </a:cubicBezTo>
                  <a:cubicBezTo>
                    <a:pt x="819" y="994"/>
                    <a:pt x="819" y="994"/>
                    <a:pt x="819" y="994"/>
                  </a:cubicBezTo>
                  <a:cubicBezTo>
                    <a:pt x="819" y="994"/>
                    <a:pt x="819" y="994"/>
                    <a:pt x="819" y="994"/>
                  </a:cubicBezTo>
                  <a:cubicBezTo>
                    <a:pt x="820" y="997"/>
                    <a:pt x="820" y="997"/>
                    <a:pt x="820" y="997"/>
                  </a:cubicBezTo>
                  <a:cubicBezTo>
                    <a:pt x="820" y="998"/>
                    <a:pt x="820" y="998"/>
                    <a:pt x="820" y="998"/>
                  </a:cubicBezTo>
                  <a:cubicBezTo>
                    <a:pt x="820" y="999"/>
                    <a:pt x="819" y="1000"/>
                    <a:pt x="818" y="1001"/>
                  </a:cubicBezTo>
                  <a:cubicBezTo>
                    <a:pt x="819" y="1001"/>
                    <a:pt x="819" y="1001"/>
                    <a:pt x="819" y="1001"/>
                  </a:cubicBezTo>
                  <a:cubicBezTo>
                    <a:pt x="822" y="997"/>
                    <a:pt x="821" y="997"/>
                    <a:pt x="821" y="996"/>
                  </a:cubicBezTo>
                  <a:cubicBezTo>
                    <a:pt x="822" y="995"/>
                    <a:pt x="822" y="995"/>
                    <a:pt x="822" y="995"/>
                  </a:cubicBezTo>
                  <a:cubicBezTo>
                    <a:pt x="822" y="996"/>
                    <a:pt x="822" y="996"/>
                    <a:pt x="822" y="996"/>
                  </a:cubicBezTo>
                  <a:cubicBezTo>
                    <a:pt x="823" y="999"/>
                    <a:pt x="823" y="1000"/>
                    <a:pt x="823" y="1004"/>
                  </a:cubicBezTo>
                  <a:cubicBezTo>
                    <a:pt x="823" y="1004"/>
                    <a:pt x="823" y="1004"/>
                    <a:pt x="823" y="1004"/>
                  </a:cubicBezTo>
                  <a:cubicBezTo>
                    <a:pt x="823" y="1003"/>
                    <a:pt x="824" y="1000"/>
                    <a:pt x="824" y="999"/>
                  </a:cubicBezTo>
                  <a:cubicBezTo>
                    <a:pt x="830" y="994"/>
                    <a:pt x="832" y="994"/>
                    <a:pt x="834" y="994"/>
                  </a:cubicBezTo>
                  <a:cubicBezTo>
                    <a:pt x="835" y="992"/>
                    <a:pt x="835" y="992"/>
                    <a:pt x="835" y="992"/>
                  </a:cubicBezTo>
                  <a:cubicBezTo>
                    <a:pt x="835" y="991"/>
                    <a:pt x="836" y="990"/>
                    <a:pt x="836" y="988"/>
                  </a:cubicBezTo>
                  <a:cubicBezTo>
                    <a:pt x="838" y="987"/>
                    <a:pt x="838" y="987"/>
                    <a:pt x="838" y="987"/>
                  </a:cubicBezTo>
                  <a:cubicBezTo>
                    <a:pt x="838" y="987"/>
                    <a:pt x="838" y="987"/>
                    <a:pt x="838" y="987"/>
                  </a:cubicBezTo>
                  <a:cubicBezTo>
                    <a:pt x="839" y="987"/>
                    <a:pt x="839" y="987"/>
                    <a:pt x="839" y="987"/>
                  </a:cubicBezTo>
                  <a:cubicBezTo>
                    <a:pt x="842" y="991"/>
                    <a:pt x="841" y="991"/>
                    <a:pt x="841" y="995"/>
                  </a:cubicBezTo>
                  <a:cubicBezTo>
                    <a:pt x="842" y="995"/>
                    <a:pt x="842" y="995"/>
                    <a:pt x="842" y="995"/>
                  </a:cubicBezTo>
                  <a:cubicBezTo>
                    <a:pt x="843" y="990"/>
                    <a:pt x="842" y="991"/>
                    <a:pt x="841" y="987"/>
                  </a:cubicBezTo>
                  <a:cubicBezTo>
                    <a:pt x="841" y="986"/>
                    <a:pt x="841" y="986"/>
                    <a:pt x="841" y="986"/>
                  </a:cubicBezTo>
                  <a:cubicBezTo>
                    <a:pt x="842" y="986"/>
                    <a:pt x="842" y="986"/>
                    <a:pt x="842" y="986"/>
                  </a:cubicBezTo>
                  <a:cubicBezTo>
                    <a:pt x="843" y="986"/>
                    <a:pt x="843" y="986"/>
                    <a:pt x="843" y="986"/>
                  </a:cubicBezTo>
                  <a:cubicBezTo>
                    <a:pt x="843" y="986"/>
                    <a:pt x="843" y="986"/>
                    <a:pt x="843" y="986"/>
                  </a:cubicBezTo>
                  <a:cubicBezTo>
                    <a:pt x="843" y="985"/>
                    <a:pt x="843" y="985"/>
                    <a:pt x="843" y="985"/>
                  </a:cubicBezTo>
                  <a:cubicBezTo>
                    <a:pt x="843" y="984"/>
                    <a:pt x="843" y="984"/>
                    <a:pt x="843" y="984"/>
                  </a:cubicBezTo>
                  <a:cubicBezTo>
                    <a:pt x="843" y="983"/>
                    <a:pt x="843" y="983"/>
                    <a:pt x="843" y="983"/>
                  </a:cubicBezTo>
                  <a:cubicBezTo>
                    <a:pt x="844" y="983"/>
                    <a:pt x="844" y="983"/>
                    <a:pt x="844" y="983"/>
                  </a:cubicBezTo>
                  <a:cubicBezTo>
                    <a:pt x="845" y="983"/>
                    <a:pt x="845" y="983"/>
                    <a:pt x="845" y="983"/>
                  </a:cubicBezTo>
                  <a:cubicBezTo>
                    <a:pt x="845" y="983"/>
                    <a:pt x="845" y="983"/>
                    <a:pt x="845" y="983"/>
                  </a:cubicBezTo>
                  <a:cubicBezTo>
                    <a:pt x="845" y="982"/>
                    <a:pt x="845" y="982"/>
                    <a:pt x="845" y="982"/>
                  </a:cubicBezTo>
                  <a:cubicBezTo>
                    <a:pt x="845" y="982"/>
                    <a:pt x="845" y="982"/>
                    <a:pt x="845" y="982"/>
                  </a:cubicBezTo>
                  <a:cubicBezTo>
                    <a:pt x="847" y="982"/>
                    <a:pt x="847" y="982"/>
                    <a:pt x="847" y="982"/>
                  </a:cubicBezTo>
                  <a:cubicBezTo>
                    <a:pt x="847" y="982"/>
                    <a:pt x="847" y="982"/>
                    <a:pt x="847" y="982"/>
                  </a:cubicBezTo>
                  <a:cubicBezTo>
                    <a:pt x="848" y="982"/>
                    <a:pt x="848" y="982"/>
                    <a:pt x="848" y="982"/>
                  </a:cubicBezTo>
                  <a:cubicBezTo>
                    <a:pt x="849" y="981"/>
                    <a:pt x="849" y="981"/>
                    <a:pt x="849" y="981"/>
                  </a:cubicBezTo>
                  <a:cubicBezTo>
                    <a:pt x="847" y="980"/>
                    <a:pt x="848" y="981"/>
                    <a:pt x="846" y="980"/>
                  </a:cubicBezTo>
                  <a:cubicBezTo>
                    <a:pt x="846" y="980"/>
                    <a:pt x="846" y="980"/>
                    <a:pt x="846" y="980"/>
                  </a:cubicBezTo>
                  <a:cubicBezTo>
                    <a:pt x="845" y="979"/>
                    <a:pt x="845" y="979"/>
                    <a:pt x="845" y="978"/>
                  </a:cubicBezTo>
                  <a:cubicBezTo>
                    <a:pt x="845" y="978"/>
                    <a:pt x="845" y="978"/>
                    <a:pt x="845" y="978"/>
                  </a:cubicBezTo>
                  <a:cubicBezTo>
                    <a:pt x="845" y="978"/>
                    <a:pt x="845" y="978"/>
                    <a:pt x="845" y="978"/>
                  </a:cubicBezTo>
                  <a:cubicBezTo>
                    <a:pt x="846" y="978"/>
                    <a:pt x="846" y="978"/>
                    <a:pt x="846" y="978"/>
                  </a:cubicBezTo>
                  <a:cubicBezTo>
                    <a:pt x="846" y="977"/>
                    <a:pt x="846" y="978"/>
                    <a:pt x="847" y="976"/>
                  </a:cubicBezTo>
                  <a:cubicBezTo>
                    <a:pt x="847" y="975"/>
                    <a:pt x="847" y="975"/>
                    <a:pt x="847" y="975"/>
                  </a:cubicBezTo>
                  <a:cubicBezTo>
                    <a:pt x="848" y="976"/>
                    <a:pt x="848" y="976"/>
                    <a:pt x="848" y="976"/>
                  </a:cubicBezTo>
                  <a:cubicBezTo>
                    <a:pt x="848" y="975"/>
                    <a:pt x="848" y="975"/>
                    <a:pt x="848" y="975"/>
                  </a:cubicBezTo>
                  <a:cubicBezTo>
                    <a:pt x="847" y="973"/>
                    <a:pt x="847" y="973"/>
                    <a:pt x="847" y="973"/>
                  </a:cubicBezTo>
                  <a:cubicBezTo>
                    <a:pt x="848" y="972"/>
                    <a:pt x="848" y="972"/>
                    <a:pt x="848" y="972"/>
                  </a:cubicBezTo>
                  <a:cubicBezTo>
                    <a:pt x="849" y="972"/>
                    <a:pt x="849" y="972"/>
                    <a:pt x="849" y="972"/>
                  </a:cubicBezTo>
                  <a:cubicBezTo>
                    <a:pt x="850" y="972"/>
                    <a:pt x="850" y="972"/>
                    <a:pt x="850" y="972"/>
                  </a:cubicBezTo>
                  <a:cubicBezTo>
                    <a:pt x="852" y="974"/>
                    <a:pt x="852" y="974"/>
                    <a:pt x="852" y="974"/>
                  </a:cubicBezTo>
                  <a:cubicBezTo>
                    <a:pt x="852" y="974"/>
                    <a:pt x="852" y="974"/>
                    <a:pt x="852" y="974"/>
                  </a:cubicBezTo>
                  <a:cubicBezTo>
                    <a:pt x="852" y="973"/>
                    <a:pt x="851" y="972"/>
                    <a:pt x="849" y="971"/>
                  </a:cubicBezTo>
                  <a:cubicBezTo>
                    <a:pt x="848" y="971"/>
                    <a:pt x="848" y="971"/>
                    <a:pt x="848" y="971"/>
                  </a:cubicBezTo>
                  <a:cubicBezTo>
                    <a:pt x="847" y="968"/>
                    <a:pt x="847" y="968"/>
                    <a:pt x="848" y="965"/>
                  </a:cubicBezTo>
                  <a:cubicBezTo>
                    <a:pt x="848" y="965"/>
                    <a:pt x="848" y="965"/>
                    <a:pt x="848" y="965"/>
                  </a:cubicBezTo>
                  <a:cubicBezTo>
                    <a:pt x="849" y="965"/>
                    <a:pt x="849" y="965"/>
                    <a:pt x="849" y="965"/>
                  </a:cubicBezTo>
                  <a:cubicBezTo>
                    <a:pt x="850" y="965"/>
                    <a:pt x="850" y="965"/>
                    <a:pt x="850" y="965"/>
                  </a:cubicBezTo>
                  <a:cubicBezTo>
                    <a:pt x="851" y="965"/>
                    <a:pt x="851" y="965"/>
                    <a:pt x="851" y="965"/>
                  </a:cubicBezTo>
                  <a:cubicBezTo>
                    <a:pt x="852" y="966"/>
                    <a:pt x="852" y="966"/>
                    <a:pt x="852" y="966"/>
                  </a:cubicBezTo>
                  <a:cubicBezTo>
                    <a:pt x="853" y="966"/>
                    <a:pt x="853" y="966"/>
                    <a:pt x="853" y="966"/>
                  </a:cubicBezTo>
                  <a:cubicBezTo>
                    <a:pt x="852" y="965"/>
                    <a:pt x="852" y="965"/>
                    <a:pt x="852" y="965"/>
                  </a:cubicBezTo>
                  <a:cubicBezTo>
                    <a:pt x="851" y="964"/>
                    <a:pt x="851" y="964"/>
                    <a:pt x="851" y="964"/>
                  </a:cubicBezTo>
                  <a:cubicBezTo>
                    <a:pt x="851" y="963"/>
                    <a:pt x="851" y="963"/>
                    <a:pt x="851" y="963"/>
                  </a:cubicBezTo>
                  <a:cubicBezTo>
                    <a:pt x="851" y="961"/>
                    <a:pt x="853" y="957"/>
                    <a:pt x="855" y="953"/>
                  </a:cubicBezTo>
                  <a:cubicBezTo>
                    <a:pt x="856" y="953"/>
                    <a:pt x="856" y="953"/>
                    <a:pt x="856" y="953"/>
                  </a:cubicBezTo>
                  <a:cubicBezTo>
                    <a:pt x="859" y="954"/>
                    <a:pt x="859" y="954"/>
                    <a:pt x="859" y="954"/>
                  </a:cubicBezTo>
                  <a:cubicBezTo>
                    <a:pt x="859" y="955"/>
                    <a:pt x="859" y="955"/>
                    <a:pt x="859" y="955"/>
                  </a:cubicBezTo>
                  <a:cubicBezTo>
                    <a:pt x="859" y="957"/>
                    <a:pt x="859" y="957"/>
                    <a:pt x="859" y="957"/>
                  </a:cubicBezTo>
                  <a:cubicBezTo>
                    <a:pt x="858" y="958"/>
                    <a:pt x="858" y="958"/>
                    <a:pt x="858" y="958"/>
                  </a:cubicBezTo>
                  <a:cubicBezTo>
                    <a:pt x="857" y="959"/>
                    <a:pt x="856" y="959"/>
                    <a:pt x="855" y="960"/>
                  </a:cubicBezTo>
                  <a:cubicBezTo>
                    <a:pt x="856" y="961"/>
                    <a:pt x="856" y="961"/>
                    <a:pt x="856" y="961"/>
                  </a:cubicBezTo>
                  <a:cubicBezTo>
                    <a:pt x="858" y="959"/>
                    <a:pt x="857" y="960"/>
                    <a:pt x="860" y="959"/>
                  </a:cubicBezTo>
                  <a:cubicBezTo>
                    <a:pt x="861" y="959"/>
                    <a:pt x="861" y="959"/>
                    <a:pt x="861" y="959"/>
                  </a:cubicBezTo>
                  <a:cubicBezTo>
                    <a:pt x="862" y="961"/>
                    <a:pt x="862" y="961"/>
                    <a:pt x="862" y="961"/>
                  </a:cubicBezTo>
                  <a:cubicBezTo>
                    <a:pt x="862" y="964"/>
                    <a:pt x="862" y="964"/>
                    <a:pt x="862" y="964"/>
                  </a:cubicBezTo>
                  <a:cubicBezTo>
                    <a:pt x="862" y="966"/>
                    <a:pt x="862" y="966"/>
                    <a:pt x="862" y="966"/>
                  </a:cubicBezTo>
                  <a:cubicBezTo>
                    <a:pt x="862" y="965"/>
                    <a:pt x="862" y="965"/>
                    <a:pt x="862" y="965"/>
                  </a:cubicBezTo>
                  <a:cubicBezTo>
                    <a:pt x="863" y="964"/>
                    <a:pt x="863" y="964"/>
                    <a:pt x="863" y="964"/>
                  </a:cubicBezTo>
                  <a:cubicBezTo>
                    <a:pt x="864" y="966"/>
                    <a:pt x="864" y="966"/>
                    <a:pt x="864" y="966"/>
                  </a:cubicBezTo>
                  <a:cubicBezTo>
                    <a:pt x="864" y="967"/>
                    <a:pt x="864" y="967"/>
                    <a:pt x="864" y="967"/>
                  </a:cubicBezTo>
                  <a:cubicBezTo>
                    <a:pt x="865" y="968"/>
                    <a:pt x="865" y="969"/>
                    <a:pt x="867" y="971"/>
                  </a:cubicBezTo>
                  <a:cubicBezTo>
                    <a:pt x="866" y="973"/>
                    <a:pt x="866" y="973"/>
                    <a:pt x="866" y="973"/>
                  </a:cubicBezTo>
                  <a:cubicBezTo>
                    <a:pt x="864" y="974"/>
                    <a:pt x="864" y="974"/>
                    <a:pt x="864" y="974"/>
                  </a:cubicBezTo>
                  <a:cubicBezTo>
                    <a:pt x="865" y="974"/>
                    <a:pt x="865" y="974"/>
                    <a:pt x="865" y="974"/>
                  </a:cubicBezTo>
                  <a:cubicBezTo>
                    <a:pt x="867" y="975"/>
                    <a:pt x="867" y="975"/>
                    <a:pt x="867" y="975"/>
                  </a:cubicBezTo>
                  <a:cubicBezTo>
                    <a:pt x="867" y="976"/>
                    <a:pt x="867" y="976"/>
                    <a:pt x="867" y="976"/>
                  </a:cubicBezTo>
                  <a:cubicBezTo>
                    <a:pt x="867" y="977"/>
                    <a:pt x="867" y="977"/>
                    <a:pt x="867" y="977"/>
                  </a:cubicBezTo>
                  <a:cubicBezTo>
                    <a:pt x="867" y="977"/>
                    <a:pt x="867" y="977"/>
                    <a:pt x="867" y="977"/>
                  </a:cubicBezTo>
                  <a:cubicBezTo>
                    <a:pt x="868" y="975"/>
                    <a:pt x="868" y="975"/>
                    <a:pt x="868" y="975"/>
                  </a:cubicBezTo>
                  <a:cubicBezTo>
                    <a:pt x="869" y="975"/>
                    <a:pt x="869" y="975"/>
                    <a:pt x="869" y="975"/>
                  </a:cubicBezTo>
                  <a:cubicBezTo>
                    <a:pt x="871" y="978"/>
                    <a:pt x="871" y="978"/>
                    <a:pt x="871" y="978"/>
                  </a:cubicBezTo>
                  <a:cubicBezTo>
                    <a:pt x="870" y="980"/>
                    <a:pt x="870" y="980"/>
                    <a:pt x="870" y="980"/>
                  </a:cubicBezTo>
                  <a:cubicBezTo>
                    <a:pt x="868" y="981"/>
                    <a:pt x="868" y="981"/>
                    <a:pt x="867" y="981"/>
                  </a:cubicBezTo>
                  <a:cubicBezTo>
                    <a:pt x="865" y="981"/>
                    <a:pt x="865" y="981"/>
                    <a:pt x="865" y="981"/>
                  </a:cubicBezTo>
                  <a:cubicBezTo>
                    <a:pt x="864" y="981"/>
                    <a:pt x="864" y="981"/>
                    <a:pt x="864" y="981"/>
                  </a:cubicBezTo>
                  <a:cubicBezTo>
                    <a:pt x="865" y="982"/>
                    <a:pt x="865" y="982"/>
                    <a:pt x="865" y="982"/>
                  </a:cubicBezTo>
                  <a:cubicBezTo>
                    <a:pt x="868" y="982"/>
                    <a:pt x="869" y="982"/>
                    <a:pt x="871" y="981"/>
                  </a:cubicBezTo>
                  <a:cubicBezTo>
                    <a:pt x="872" y="981"/>
                    <a:pt x="872" y="981"/>
                    <a:pt x="872" y="981"/>
                  </a:cubicBezTo>
                  <a:cubicBezTo>
                    <a:pt x="873" y="981"/>
                    <a:pt x="873" y="981"/>
                    <a:pt x="873" y="981"/>
                  </a:cubicBezTo>
                  <a:cubicBezTo>
                    <a:pt x="873" y="981"/>
                    <a:pt x="873" y="981"/>
                    <a:pt x="873" y="981"/>
                  </a:cubicBezTo>
                  <a:cubicBezTo>
                    <a:pt x="872" y="982"/>
                    <a:pt x="872" y="982"/>
                    <a:pt x="872" y="982"/>
                  </a:cubicBezTo>
                  <a:cubicBezTo>
                    <a:pt x="872" y="982"/>
                    <a:pt x="872" y="982"/>
                    <a:pt x="872" y="982"/>
                  </a:cubicBezTo>
                  <a:cubicBezTo>
                    <a:pt x="872" y="983"/>
                    <a:pt x="873" y="983"/>
                    <a:pt x="873" y="984"/>
                  </a:cubicBezTo>
                  <a:cubicBezTo>
                    <a:pt x="873" y="984"/>
                    <a:pt x="873" y="984"/>
                    <a:pt x="873" y="984"/>
                  </a:cubicBezTo>
                  <a:cubicBezTo>
                    <a:pt x="872" y="985"/>
                    <a:pt x="872" y="985"/>
                    <a:pt x="872" y="985"/>
                  </a:cubicBezTo>
                  <a:cubicBezTo>
                    <a:pt x="873" y="986"/>
                    <a:pt x="873" y="986"/>
                    <a:pt x="873" y="986"/>
                  </a:cubicBezTo>
                  <a:cubicBezTo>
                    <a:pt x="875" y="985"/>
                    <a:pt x="875" y="985"/>
                    <a:pt x="875" y="985"/>
                  </a:cubicBezTo>
                  <a:cubicBezTo>
                    <a:pt x="875" y="986"/>
                    <a:pt x="875" y="986"/>
                    <a:pt x="875" y="986"/>
                  </a:cubicBezTo>
                  <a:cubicBezTo>
                    <a:pt x="876" y="988"/>
                    <a:pt x="876" y="987"/>
                    <a:pt x="877" y="990"/>
                  </a:cubicBezTo>
                  <a:cubicBezTo>
                    <a:pt x="874" y="992"/>
                    <a:pt x="874" y="992"/>
                    <a:pt x="874" y="992"/>
                  </a:cubicBezTo>
                  <a:cubicBezTo>
                    <a:pt x="873" y="993"/>
                    <a:pt x="873" y="993"/>
                    <a:pt x="871" y="994"/>
                  </a:cubicBezTo>
                  <a:cubicBezTo>
                    <a:pt x="870" y="996"/>
                    <a:pt x="871" y="995"/>
                    <a:pt x="869" y="997"/>
                  </a:cubicBezTo>
                  <a:cubicBezTo>
                    <a:pt x="870" y="997"/>
                    <a:pt x="870" y="997"/>
                    <a:pt x="870" y="997"/>
                  </a:cubicBezTo>
                  <a:cubicBezTo>
                    <a:pt x="872" y="995"/>
                    <a:pt x="872" y="995"/>
                    <a:pt x="872" y="995"/>
                  </a:cubicBezTo>
                  <a:cubicBezTo>
                    <a:pt x="873" y="994"/>
                    <a:pt x="873" y="994"/>
                    <a:pt x="873" y="994"/>
                  </a:cubicBezTo>
                  <a:cubicBezTo>
                    <a:pt x="874" y="994"/>
                    <a:pt x="874" y="994"/>
                    <a:pt x="874" y="994"/>
                  </a:cubicBezTo>
                  <a:cubicBezTo>
                    <a:pt x="874" y="995"/>
                    <a:pt x="874" y="995"/>
                    <a:pt x="874" y="995"/>
                  </a:cubicBezTo>
                  <a:cubicBezTo>
                    <a:pt x="874" y="995"/>
                    <a:pt x="874" y="995"/>
                    <a:pt x="874" y="995"/>
                  </a:cubicBezTo>
                  <a:cubicBezTo>
                    <a:pt x="874" y="995"/>
                    <a:pt x="874" y="995"/>
                    <a:pt x="874" y="995"/>
                  </a:cubicBezTo>
                  <a:cubicBezTo>
                    <a:pt x="878" y="993"/>
                    <a:pt x="878" y="994"/>
                    <a:pt x="880" y="993"/>
                  </a:cubicBezTo>
                  <a:cubicBezTo>
                    <a:pt x="880" y="994"/>
                    <a:pt x="880" y="994"/>
                    <a:pt x="880" y="994"/>
                  </a:cubicBezTo>
                  <a:cubicBezTo>
                    <a:pt x="879" y="997"/>
                    <a:pt x="879" y="997"/>
                    <a:pt x="879" y="997"/>
                  </a:cubicBezTo>
                  <a:cubicBezTo>
                    <a:pt x="877" y="1000"/>
                    <a:pt x="877" y="1000"/>
                    <a:pt x="877" y="1000"/>
                  </a:cubicBezTo>
                  <a:cubicBezTo>
                    <a:pt x="874" y="1002"/>
                    <a:pt x="874" y="1001"/>
                    <a:pt x="872" y="1004"/>
                  </a:cubicBezTo>
                  <a:cubicBezTo>
                    <a:pt x="873" y="1004"/>
                    <a:pt x="873" y="1004"/>
                    <a:pt x="873" y="1004"/>
                  </a:cubicBezTo>
                  <a:cubicBezTo>
                    <a:pt x="876" y="1001"/>
                    <a:pt x="876" y="1002"/>
                    <a:pt x="880" y="1001"/>
                  </a:cubicBezTo>
                  <a:cubicBezTo>
                    <a:pt x="881" y="1001"/>
                    <a:pt x="881" y="1001"/>
                    <a:pt x="881" y="1001"/>
                  </a:cubicBezTo>
                  <a:cubicBezTo>
                    <a:pt x="883" y="1005"/>
                    <a:pt x="883" y="1005"/>
                    <a:pt x="883" y="1005"/>
                  </a:cubicBezTo>
                  <a:cubicBezTo>
                    <a:pt x="884" y="1005"/>
                    <a:pt x="884" y="1005"/>
                    <a:pt x="884" y="1005"/>
                  </a:cubicBezTo>
                  <a:cubicBezTo>
                    <a:pt x="885" y="1005"/>
                    <a:pt x="885" y="1005"/>
                    <a:pt x="885" y="1005"/>
                  </a:cubicBezTo>
                  <a:cubicBezTo>
                    <a:pt x="887" y="1006"/>
                    <a:pt x="887" y="1006"/>
                    <a:pt x="887" y="1006"/>
                  </a:cubicBezTo>
                  <a:cubicBezTo>
                    <a:pt x="888" y="1007"/>
                    <a:pt x="888" y="1007"/>
                    <a:pt x="888" y="1007"/>
                  </a:cubicBezTo>
                  <a:cubicBezTo>
                    <a:pt x="888" y="1008"/>
                    <a:pt x="888" y="1008"/>
                    <a:pt x="888" y="1008"/>
                  </a:cubicBezTo>
                  <a:cubicBezTo>
                    <a:pt x="887" y="1008"/>
                    <a:pt x="887" y="1008"/>
                    <a:pt x="887" y="1008"/>
                  </a:cubicBezTo>
                  <a:cubicBezTo>
                    <a:pt x="887" y="1009"/>
                    <a:pt x="887" y="1009"/>
                    <a:pt x="887" y="1009"/>
                  </a:cubicBezTo>
                  <a:cubicBezTo>
                    <a:pt x="887" y="1011"/>
                    <a:pt x="887" y="1011"/>
                    <a:pt x="887" y="1011"/>
                  </a:cubicBezTo>
                  <a:cubicBezTo>
                    <a:pt x="887" y="1012"/>
                    <a:pt x="887" y="1012"/>
                    <a:pt x="887" y="1012"/>
                  </a:cubicBezTo>
                  <a:cubicBezTo>
                    <a:pt x="885" y="1013"/>
                    <a:pt x="886" y="1013"/>
                    <a:pt x="885" y="1014"/>
                  </a:cubicBezTo>
                  <a:cubicBezTo>
                    <a:pt x="884" y="1014"/>
                    <a:pt x="884" y="1014"/>
                    <a:pt x="884" y="1014"/>
                  </a:cubicBezTo>
                  <a:cubicBezTo>
                    <a:pt x="883" y="1015"/>
                    <a:pt x="883" y="1015"/>
                    <a:pt x="883" y="1015"/>
                  </a:cubicBezTo>
                  <a:cubicBezTo>
                    <a:pt x="882" y="1015"/>
                    <a:pt x="882" y="1015"/>
                    <a:pt x="882" y="1015"/>
                  </a:cubicBezTo>
                  <a:cubicBezTo>
                    <a:pt x="881" y="1015"/>
                    <a:pt x="881" y="1015"/>
                    <a:pt x="881" y="1015"/>
                  </a:cubicBezTo>
                  <a:cubicBezTo>
                    <a:pt x="881" y="1015"/>
                    <a:pt x="881" y="1015"/>
                    <a:pt x="881" y="1015"/>
                  </a:cubicBezTo>
                  <a:cubicBezTo>
                    <a:pt x="882" y="1016"/>
                    <a:pt x="882" y="1016"/>
                    <a:pt x="882" y="1016"/>
                  </a:cubicBezTo>
                  <a:cubicBezTo>
                    <a:pt x="883" y="1016"/>
                    <a:pt x="883" y="1016"/>
                    <a:pt x="883" y="1016"/>
                  </a:cubicBezTo>
                  <a:cubicBezTo>
                    <a:pt x="884" y="1015"/>
                    <a:pt x="884" y="1015"/>
                    <a:pt x="884" y="1015"/>
                  </a:cubicBezTo>
                  <a:cubicBezTo>
                    <a:pt x="886" y="1015"/>
                    <a:pt x="886" y="1015"/>
                    <a:pt x="886" y="1015"/>
                  </a:cubicBezTo>
                  <a:cubicBezTo>
                    <a:pt x="887" y="1016"/>
                    <a:pt x="887" y="1016"/>
                    <a:pt x="887" y="1016"/>
                  </a:cubicBezTo>
                  <a:cubicBezTo>
                    <a:pt x="888" y="1017"/>
                    <a:pt x="888" y="1017"/>
                    <a:pt x="888" y="1017"/>
                  </a:cubicBezTo>
                  <a:cubicBezTo>
                    <a:pt x="888" y="1017"/>
                    <a:pt x="888" y="1017"/>
                    <a:pt x="888" y="1017"/>
                  </a:cubicBezTo>
                  <a:cubicBezTo>
                    <a:pt x="888" y="1018"/>
                    <a:pt x="888" y="1018"/>
                    <a:pt x="888" y="1018"/>
                  </a:cubicBezTo>
                  <a:cubicBezTo>
                    <a:pt x="887" y="1019"/>
                    <a:pt x="887" y="1019"/>
                    <a:pt x="887" y="1019"/>
                  </a:cubicBezTo>
                  <a:cubicBezTo>
                    <a:pt x="887" y="1020"/>
                    <a:pt x="887" y="1020"/>
                    <a:pt x="887" y="1020"/>
                  </a:cubicBezTo>
                  <a:cubicBezTo>
                    <a:pt x="887" y="1020"/>
                    <a:pt x="887" y="1020"/>
                    <a:pt x="888" y="1021"/>
                  </a:cubicBezTo>
                  <a:cubicBezTo>
                    <a:pt x="889" y="1021"/>
                    <a:pt x="889" y="1021"/>
                    <a:pt x="889" y="1021"/>
                  </a:cubicBezTo>
                  <a:cubicBezTo>
                    <a:pt x="890" y="1021"/>
                    <a:pt x="890" y="1021"/>
                    <a:pt x="890" y="1021"/>
                  </a:cubicBezTo>
                  <a:cubicBezTo>
                    <a:pt x="891" y="1021"/>
                    <a:pt x="891" y="1021"/>
                    <a:pt x="891" y="1021"/>
                  </a:cubicBezTo>
                  <a:cubicBezTo>
                    <a:pt x="894" y="1025"/>
                    <a:pt x="894" y="1025"/>
                    <a:pt x="894" y="1025"/>
                  </a:cubicBezTo>
                  <a:cubicBezTo>
                    <a:pt x="894" y="1026"/>
                    <a:pt x="894" y="1026"/>
                    <a:pt x="894" y="1026"/>
                  </a:cubicBezTo>
                  <a:cubicBezTo>
                    <a:pt x="893" y="1028"/>
                    <a:pt x="893" y="1028"/>
                    <a:pt x="893" y="1028"/>
                  </a:cubicBezTo>
                  <a:cubicBezTo>
                    <a:pt x="894" y="1030"/>
                    <a:pt x="894" y="1029"/>
                    <a:pt x="894" y="1031"/>
                  </a:cubicBezTo>
                  <a:cubicBezTo>
                    <a:pt x="892" y="1032"/>
                    <a:pt x="892" y="1032"/>
                    <a:pt x="892" y="1032"/>
                  </a:cubicBezTo>
                  <a:cubicBezTo>
                    <a:pt x="885" y="1031"/>
                    <a:pt x="887" y="1031"/>
                    <a:pt x="882" y="1030"/>
                  </a:cubicBezTo>
                  <a:cubicBezTo>
                    <a:pt x="882" y="1029"/>
                    <a:pt x="882" y="1029"/>
                    <a:pt x="882" y="1029"/>
                  </a:cubicBezTo>
                  <a:cubicBezTo>
                    <a:pt x="883" y="1028"/>
                    <a:pt x="883" y="1028"/>
                    <a:pt x="883" y="1028"/>
                  </a:cubicBezTo>
                  <a:cubicBezTo>
                    <a:pt x="882" y="1028"/>
                    <a:pt x="882" y="1028"/>
                    <a:pt x="882" y="1028"/>
                  </a:cubicBezTo>
                  <a:cubicBezTo>
                    <a:pt x="881" y="1029"/>
                    <a:pt x="881" y="1029"/>
                    <a:pt x="881" y="1029"/>
                  </a:cubicBezTo>
                  <a:cubicBezTo>
                    <a:pt x="881" y="1029"/>
                    <a:pt x="881" y="1029"/>
                    <a:pt x="881" y="1029"/>
                  </a:cubicBezTo>
                  <a:cubicBezTo>
                    <a:pt x="882" y="1030"/>
                    <a:pt x="882" y="1030"/>
                    <a:pt x="882" y="1030"/>
                  </a:cubicBezTo>
                  <a:cubicBezTo>
                    <a:pt x="885" y="1032"/>
                    <a:pt x="885" y="1032"/>
                    <a:pt x="885" y="1032"/>
                  </a:cubicBezTo>
                  <a:cubicBezTo>
                    <a:pt x="887" y="1033"/>
                    <a:pt x="887" y="1033"/>
                    <a:pt x="887" y="1033"/>
                  </a:cubicBezTo>
                  <a:cubicBezTo>
                    <a:pt x="888" y="1033"/>
                    <a:pt x="888" y="1033"/>
                    <a:pt x="888" y="1033"/>
                  </a:cubicBezTo>
                  <a:cubicBezTo>
                    <a:pt x="889" y="1034"/>
                    <a:pt x="889" y="1034"/>
                    <a:pt x="889" y="1034"/>
                  </a:cubicBezTo>
                  <a:cubicBezTo>
                    <a:pt x="890" y="1035"/>
                    <a:pt x="890" y="1035"/>
                    <a:pt x="890" y="1035"/>
                  </a:cubicBezTo>
                  <a:cubicBezTo>
                    <a:pt x="889" y="1035"/>
                    <a:pt x="889" y="1035"/>
                    <a:pt x="889" y="1035"/>
                  </a:cubicBezTo>
                  <a:cubicBezTo>
                    <a:pt x="888" y="1035"/>
                    <a:pt x="888" y="1035"/>
                    <a:pt x="888" y="1035"/>
                  </a:cubicBezTo>
                  <a:cubicBezTo>
                    <a:pt x="886" y="1036"/>
                    <a:pt x="886" y="1036"/>
                    <a:pt x="886" y="1036"/>
                  </a:cubicBezTo>
                  <a:cubicBezTo>
                    <a:pt x="887" y="1037"/>
                    <a:pt x="887" y="1037"/>
                    <a:pt x="887" y="1037"/>
                  </a:cubicBezTo>
                  <a:cubicBezTo>
                    <a:pt x="891" y="1037"/>
                    <a:pt x="890" y="1037"/>
                    <a:pt x="892" y="1037"/>
                  </a:cubicBezTo>
                  <a:cubicBezTo>
                    <a:pt x="893" y="1038"/>
                    <a:pt x="893" y="1038"/>
                    <a:pt x="893" y="1038"/>
                  </a:cubicBezTo>
                  <a:cubicBezTo>
                    <a:pt x="892" y="1039"/>
                    <a:pt x="892" y="1039"/>
                    <a:pt x="892" y="1039"/>
                  </a:cubicBezTo>
                  <a:cubicBezTo>
                    <a:pt x="890" y="1039"/>
                    <a:pt x="890" y="1039"/>
                    <a:pt x="890" y="1039"/>
                  </a:cubicBezTo>
                  <a:cubicBezTo>
                    <a:pt x="890" y="1041"/>
                    <a:pt x="890" y="1041"/>
                    <a:pt x="890" y="1041"/>
                  </a:cubicBezTo>
                  <a:cubicBezTo>
                    <a:pt x="892" y="1041"/>
                    <a:pt x="892" y="1041"/>
                    <a:pt x="892" y="1041"/>
                  </a:cubicBezTo>
                  <a:cubicBezTo>
                    <a:pt x="893" y="1041"/>
                    <a:pt x="893" y="1041"/>
                    <a:pt x="893" y="1041"/>
                  </a:cubicBezTo>
                  <a:cubicBezTo>
                    <a:pt x="894" y="1041"/>
                    <a:pt x="894" y="1041"/>
                    <a:pt x="894" y="1041"/>
                  </a:cubicBezTo>
                  <a:cubicBezTo>
                    <a:pt x="894" y="1042"/>
                    <a:pt x="894" y="1043"/>
                    <a:pt x="894" y="1044"/>
                  </a:cubicBezTo>
                  <a:cubicBezTo>
                    <a:pt x="893" y="1045"/>
                    <a:pt x="893" y="1045"/>
                    <a:pt x="893" y="1045"/>
                  </a:cubicBezTo>
                  <a:cubicBezTo>
                    <a:pt x="893" y="1045"/>
                    <a:pt x="893" y="1045"/>
                    <a:pt x="893" y="1045"/>
                  </a:cubicBezTo>
                  <a:cubicBezTo>
                    <a:pt x="894" y="1046"/>
                    <a:pt x="894" y="1046"/>
                    <a:pt x="896" y="1046"/>
                  </a:cubicBezTo>
                  <a:cubicBezTo>
                    <a:pt x="896" y="1047"/>
                    <a:pt x="896" y="1047"/>
                    <a:pt x="896" y="1047"/>
                  </a:cubicBezTo>
                  <a:cubicBezTo>
                    <a:pt x="896" y="1047"/>
                    <a:pt x="896" y="1047"/>
                    <a:pt x="896" y="1047"/>
                  </a:cubicBezTo>
                  <a:cubicBezTo>
                    <a:pt x="897" y="1048"/>
                    <a:pt x="897" y="1048"/>
                    <a:pt x="897" y="1048"/>
                  </a:cubicBezTo>
                  <a:cubicBezTo>
                    <a:pt x="898" y="1048"/>
                    <a:pt x="898" y="1048"/>
                    <a:pt x="898" y="1048"/>
                  </a:cubicBezTo>
                  <a:cubicBezTo>
                    <a:pt x="899" y="1047"/>
                    <a:pt x="899" y="1047"/>
                    <a:pt x="900" y="1046"/>
                  </a:cubicBezTo>
                  <a:cubicBezTo>
                    <a:pt x="901" y="1046"/>
                    <a:pt x="901" y="1046"/>
                    <a:pt x="901" y="1046"/>
                  </a:cubicBezTo>
                  <a:cubicBezTo>
                    <a:pt x="901" y="1047"/>
                    <a:pt x="901" y="1047"/>
                    <a:pt x="901" y="1047"/>
                  </a:cubicBezTo>
                  <a:cubicBezTo>
                    <a:pt x="902" y="1049"/>
                    <a:pt x="902" y="1049"/>
                    <a:pt x="902" y="1049"/>
                  </a:cubicBezTo>
                  <a:cubicBezTo>
                    <a:pt x="902" y="1049"/>
                    <a:pt x="902" y="1049"/>
                    <a:pt x="902" y="1049"/>
                  </a:cubicBezTo>
                  <a:cubicBezTo>
                    <a:pt x="903" y="1051"/>
                    <a:pt x="903" y="1051"/>
                    <a:pt x="903" y="1051"/>
                  </a:cubicBezTo>
                  <a:cubicBezTo>
                    <a:pt x="904" y="1049"/>
                    <a:pt x="904" y="1049"/>
                    <a:pt x="904" y="1049"/>
                  </a:cubicBezTo>
                  <a:cubicBezTo>
                    <a:pt x="904" y="1049"/>
                    <a:pt x="904" y="1049"/>
                    <a:pt x="904" y="1049"/>
                  </a:cubicBezTo>
                  <a:cubicBezTo>
                    <a:pt x="905" y="1049"/>
                    <a:pt x="905" y="1049"/>
                    <a:pt x="905" y="1049"/>
                  </a:cubicBezTo>
                  <a:cubicBezTo>
                    <a:pt x="905" y="1051"/>
                    <a:pt x="905" y="1051"/>
                    <a:pt x="904" y="1052"/>
                  </a:cubicBezTo>
                  <a:cubicBezTo>
                    <a:pt x="905" y="1053"/>
                    <a:pt x="905" y="1053"/>
                    <a:pt x="905" y="1053"/>
                  </a:cubicBezTo>
                  <a:cubicBezTo>
                    <a:pt x="906" y="1054"/>
                    <a:pt x="906" y="1054"/>
                    <a:pt x="906" y="1054"/>
                  </a:cubicBezTo>
                  <a:cubicBezTo>
                    <a:pt x="907" y="1055"/>
                    <a:pt x="907" y="1055"/>
                    <a:pt x="907" y="1055"/>
                  </a:cubicBezTo>
                  <a:cubicBezTo>
                    <a:pt x="906" y="1056"/>
                    <a:pt x="906" y="1056"/>
                    <a:pt x="906" y="1056"/>
                  </a:cubicBezTo>
                  <a:cubicBezTo>
                    <a:pt x="905" y="1058"/>
                    <a:pt x="905" y="1058"/>
                    <a:pt x="905" y="1058"/>
                  </a:cubicBezTo>
                  <a:cubicBezTo>
                    <a:pt x="905" y="1059"/>
                    <a:pt x="904" y="1060"/>
                    <a:pt x="904" y="1061"/>
                  </a:cubicBezTo>
                  <a:cubicBezTo>
                    <a:pt x="903" y="1063"/>
                    <a:pt x="903" y="1062"/>
                    <a:pt x="902" y="1064"/>
                  </a:cubicBezTo>
                  <a:cubicBezTo>
                    <a:pt x="903" y="1064"/>
                    <a:pt x="903" y="1064"/>
                    <a:pt x="903" y="1064"/>
                  </a:cubicBezTo>
                  <a:cubicBezTo>
                    <a:pt x="905" y="1061"/>
                    <a:pt x="905" y="1061"/>
                    <a:pt x="905" y="1061"/>
                  </a:cubicBezTo>
                  <a:cubicBezTo>
                    <a:pt x="907" y="1060"/>
                    <a:pt x="907" y="1060"/>
                    <a:pt x="907" y="1060"/>
                  </a:cubicBezTo>
                  <a:cubicBezTo>
                    <a:pt x="910" y="1060"/>
                    <a:pt x="910" y="1060"/>
                    <a:pt x="910" y="1060"/>
                  </a:cubicBezTo>
                  <a:cubicBezTo>
                    <a:pt x="911" y="1059"/>
                    <a:pt x="911" y="1059"/>
                    <a:pt x="911" y="1059"/>
                  </a:cubicBezTo>
                  <a:cubicBezTo>
                    <a:pt x="912" y="1059"/>
                    <a:pt x="912" y="1059"/>
                    <a:pt x="912" y="1059"/>
                  </a:cubicBezTo>
                  <a:cubicBezTo>
                    <a:pt x="912" y="1060"/>
                    <a:pt x="912" y="1060"/>
                    <a:pt x="912" y="1060"/>
                  </a:cubicBezTo>
                  <a:cubicBezTo>
                    <a:pt x="913" y="1061"/>
                    <a:pt x="913" y="1061"/>
                    <a:pt x="913" y="1061"/>
                  </a:cubicBezTo>
                  <a:cubicBezTo>
                    <a:pt x="913" y="1062"/>
                    <a:pt x="913" y="1062"/>
                    <a:pt x="913" y="1062"/>
                  </a:cubicBezTo>
                  <a:cubicBezTo>
                    <a:pt x="914" y="1061"/>
                    <a:pt x="914" y="1061"/>
                    <a:pt x="914" y="1061"/>
                  </a:cubicBezTo>
                  <a:cubicBezTo>
                    <a:pt x="915" y="1061"/>
                    <a:pt x="915" y="1061"/>
                    <a:pt x="915" y="1061"/>
                  </a:cubicBezTo>
                  <a:cubicBezTo>
                    <a:pt x="913" y="1065"/>
                    <a:pt x="913" y="1064"/>
                    <a:pt x="911" y="1068"/>
                  </a:cubicBezTo>
                  <a:cubicBezTo>
                    <a:pt x="911" y="1069"/>
                    <a:pt x="911" y="1069"/>
                    <a:pt x="911" y="1069"/>
                  </a:cubicBezTo>
                  <a:cubicBezTo>
                    <a:pt x="911" y="1069"/>
                    <a:pt x="914" y="1065"/>
                    <a:pt x="917" y="1061"/>
                  </a:cubicBezTo>
                  <a:cubicBezTo>
                    <a:pt x="919" y="1061"/>
                    <a:pt x="919" y="1061"/>
                    <a:pt x="919" y="1061"/>
                  </a:cubicBezTo>
                  <a:cubicBezTo>
                    <a:pt x="920" y="1062"/>
                    <a:pt x="920" y="1062"/>
                    <a:pt x="920" y="1062"/>
                  </a:cubicBezTo>
                  <a:cubicBezTo>
                    <a:pt x="921" y="1065"/>
                    <a:pt x="921" y="1065"/>
                    <a:pt x="923" y="1068"/>
                  </a:cubicBezTo>
                  <a:cubicBezTo>
                    <a:pt x="924" y="1069"/>
                    <a:pt x="925" y="1069"/>
                    <a:pt x="927" y="1069"/>
                  </a:cubicBezTo>
                  <a:cubicBezTo>
                    <a:pt x="929" y="1069"/>
                    <a:pt x="929" y="1069"/>
                    <a:pt x="929" y="1069"/>
                  </a:cubicBezTo>
                  <a:cubicBezTo>
                    <a:pt x="929" y="1068"/>
                    <a:pt x="929" y="1068"/>
                    <a:pt x="929" y="1068"/>
                  </a:cubicBezTo>
                  <a:cubicBezTo>
                    <a:pt x="931" y="1067"/>
                    <a:pt x="931" y="1067"/>
                    <a:pt x="931" y="1067"/>
                  </a:cubicBezTo>
                  <a:cubicBezTo>
                    <a:pt x="932" y="1067"/>
                    <a:pt x="932" y="1067"/>
                    <a:pt x="932" y="1067"/>
                  </a:cubicBezTo>
                  <a:cubicBezTo>
                    <a:pt x="932" y="1069"/>
                    <a:pt x="932" y="1069"/>
                    <a:pt x="932" y="1069"/>
                  </a:cubicBezTo>
                  <a:cubicBezTo>
                    <a:pt x="934" y="1071"/>
                    <a:pt x="933" y="1070"/>
                    <a:pt x="935" y="1071"/>
                  </a:cubicBezTo>
                  <a:cubicBezTo>
                    <a:pt x="936" y="1072"/>
                    <a:pt x="936" y="1072"/>
                    <a:pt x="936" y="1072"/>
                  </a:cubicBezTo>
                  <a:cubicBezTo>
                    <a:pt x="937" y="1072"/>
                    <a:pt x="937" y="1072"/>
                    <a:pt x="937" y="1072"/>
                  </a:cubicBezTo>
                  <a:cubicBezTo>
                    <a:pt x="938" y="1073"/>
                    <a:pt x="938" y="1073"/>
                    <a:pt x="938" y="1073"/>
                  </a:cubicBezTo>
                  <a:cubicBezTo>
                    <a:pt x="938" y="1073"/>
                    <a:pt x="938" y="1073"/>
                    <a:pt x="938" y="1073"/>
                  </a:cubicBezTo>
                  <a:cubicBezTo>
                    <a:pt x="937" y="1075"/>
                    <a:pt x="937" y="1074"/>
                    <a:pt x="936" y="1076"/>
                  </a:cubicBezTo>
                  <a:cubicBezTo>
                    <a:pt x="935" y="1077"/>
                    <a:pt x="935" y="1077"/>
                    <a:pt x="935" y="1077"/>
                  </a:cubicBezTo>
                  <a:cubicBezTo>
                    <a:pt x="932" y="1077"/>
                    <a:pt x="933" y="1077"/>
                    <a:pt x="930" y="1078"/>
                  </a:cubicBezTo>
                  <a:cubicBezTo>
                    <a:pt x="930" y="1078"/>
                    <a:pt x="930" y="1078"/>
                    <a:pt x="930" y="1078"/>
                  </a:cubicBezTo>
                  <a:cubicBezTo>
                    <a:pt x="929" y="1079"/>
                    <a:pt x="929" y="1079"/>
                    <a:pt x="929" y="1079"/>
                  </a:cubicBezTo>
                  <a:cubicBezTo>
                    <a:pt x="927" y="1079"/>
                    <a:pt x="927" y="1079"/>
                    <a:pt x="927" y="1080"/>
                  </a:cubicBezTo>
                  <a:cubicBezTo>
                    <a:pt x="925" y="1083"/>
                    <a:pt x="925" y="1082"/>
                    <a:pt x="924" y="1083"/>
                  </a:cubicBezTo>
                  <a:cubicBezTo>
                    <a:pt x="923" y="1083"/>
                    <a:pt x="923" y="1083"/>
                    <a:pt x="923" y="1083"/>
                  </a:cubicBezTo>
                  <a:cubicBezTo>
                    <a:pt x="922" y="1083"/>
                    <a:pt x="922" y="1083"/>
                    <a:pt x="922" y="1083"/>
                  </a:cubicBezTo>
                  <a:cubicBezTo>
                    <a:pt x="921" y="1084"/>
                    <a:pt x="921" y="1084"/>
                    <a:pt x="921" y="1084"/>
                  </a:cubicBezTo>
                  <a:cubicBezTo>
                    <a:pt x="920" y="1084"/>
                    <a:pt x="920" y="1084"/>
                    <a:pt x="920" y="1084"/>
                  </a:cubicBezTo>
                  <a:cubicBezTo>
                    <a:pt x="920" y="1085"/>
                    <a:pt x="920" y="1085"/>
                    <a:pt x="920" y="1085"/>
                  </a:cubicBezTo>
                  <a:cubicBezTo>
                    <a:pt x="920" y="1085"/>
                    <a:pt x="920" y="1085"/>
                    <a:pt x="920" y="1085"/>
                  </a:cubicBezTo>
                  <a:cubicBezTo>
                    <a:pt x="918" y="1086"/>
                    <a:pt x="919" y="1085"/>
                    <a:pt x="915" y="1087"/>
                  </a:cubicBezTo>
                  <a:cubicBezTo>
                    <a:pt x="913" y="1087"/>
                    <a:pt x="913" y="1087"/>
                    <a:pt x="912" y="1087"/>
                  </a:cubicBezTo>
                  <a:cubicBezTo>
                    <a:pt x="911" y="1087"/>
                    <a:pt x="911" y="1087"/>
                    <a:pt x="911" y="1087"/>
                  </a:cubicBezTo>
                  <a:cubicBezTo>
                    <a:pt x="910" y="1088"/>
                    <a:pt x="910" y="1088"/>
                    <a:pt x="909" y="1089"/>
                  </a:cubicBezTo>
                  <a:cubicBezTo>
                    <a:pt x="908" y="1089"/>
                    <a:pt x="908" y="1089"/>
                    <a:pt x="908" y="1089"/>
                  </a:cubicBezTo>
                  <a:cubicBezTo>
                    <a:pt x="908" y="1091"/>
                    <a:pt x="908" y="1090"/>
                    <a:pt x="908" y="1092"/>
                  </a:cubicBezTo>
                  <a:cubicBezTo>
                    <a:pt x="907" y="1092"/>
                    <a:pt x="907" y="1092"/>
                    <a:pt x="907" y="1092"/>
                  </a:cubicBezTo>
                  <a:cubicBezTo>
                    <a:pt x="906" y="1092"/>
                    <a:pt x="906" y="1092"/>
                    <a:pt x="906" y="1092"/>
                  </a:cubicBezTo>
                  <a:cubicBezTo>
                    <a:pt x="905" y="1091"/>
                    <a:pt x="905" y="1091"/>
                    <a:pt x="905" y="1091"/>
                  </a:cubicBezTo>
                  <a:cubicBezTo>
                    <a:pt x="905" y="1092"/>
                    <a:pt x="905" y="1092"/>
                    <a:pt x="905" y="1092"/>
                  </a:cubicBezTo>
                  <a:cubicBezTo>
                    <a:pt x="907" y="1093"/>
                    <a:pt x="907" y="1093"/>
                    <a:pt x="907" y="1093"/>
                  </a:cubicBezTo>
                  <a:cubicBezTo>
                    <a:pt x="908" y="1094"/>
                    <a:pt x="908" y="1094"/>
                    <a:pt x="908" y="1094"/>
                  </a:cubicBezTo>
                  <a:cubicBezTo>
                    <a:pt x="907" y="1095"/>
                    <a:pt x="908" y="1094"/>
                    <a:pt x="906" y="1096"/>
                  </a:cubicBezTo>
                  <a:cubicBezTo>
                    <a:pt x="906" y="1096"/>
                    <a:pt x="906" y="1096"/>
                    <a:pt x="906" y="1096"/>
                  </a:cubicBezTo>
                  <a:cubicBezTo>
                    <a:pt x="906" y="1097"/>
                    <a:pt x="906" y="1097"/>
                    <a:pt x="906" y="1097"/>
                  </a:cubicBezTo>
                  <a:cubicBezTo>
                    <a:pt x="906" y="1097"/>
                    <a:pt x="906" y="1097"/>
                    <a:pt x="906" y="1097"/>
                  </a:cubicBezTo>
                  <a:cubicBezTo>
                    <a:pt x="905" y="1098"/>
                    <a:pt x="905" y="1098"/>
                    <a:pt x="905" y="1098"/>
                  </a:cubicBezTo>
                  <a:cubicBezTo>
                    <a:pt x="905" y="1098"/>
                    <a:pt x="905" y="1098"/>
                    <a:pt x="905" y="1098"/>
                  </a:cubicBezTo>
                  <a:cubicBezTo>
                    <a:pt x="907" y="1097"/>
                    <a:pt x="907" y="1097"/>
                    <a:pt x="907" y="1097"/>
                  </a:cubicBezTo>
                  <a:cubicBezTo>
                    <a:pt x="910" y="1095"/>
                    <a:pt x="909" y="1096"/>
                    <a:pt x="910" y="1094"/>
                  </a:cubicBezTo>
                  <a:cubicBezTo>
                    <a:pt x="911" y="1094"/>
                    <a:pt x="911" y="1094"/>
                    <a:pt x="911" y="1094"/>
                  </a:cubicBezTo>
                  <a:cubicBezTo>
                    <a:pt x="920" y="1091"/>
                    <a:pt x="921" y="1083"/>
                    <a:pt x="932" y="1082"/>
                  </a:cubicBezTo>
                  <a:cubicBezTo>
                    <a:pt x="932" y="1082"/>
                    <a:pt x="932" y="1082"/>
                    <a:pt x="932" y="1082"/>
                  </a:cubicBezTo>
                  <a:cubicBezTo>
                    <a:pt x="930" y="1082"/>
                    <a:pt x="931" y="1082"/>
                    <a:pt x="929" y="1082"/>
                  </a:cubicBezTo>
                  <a:cubicBezTo>
                    <a:pt x="928" y="1082"/>
                    <a:pt x="928" y="1082"/>
                    <a:pt x="928" y="1082"/>
                  </a:cubicBezTo>
                  <a:cubicBezTo>
                    <a:pt x="927" y="1081"/>
                    <a:pt x="927" y="1081"/>
                    <a:pt x="927" y="1081"/>
                  </a:cubicBezTo>
                  <a:cubicBezTo>
                    <a:pt x="927" y="1081"/>
                    <a:pt x="927" y="1081"/>
                    <a:pt x="927" y="1081"/>
                  </a:cubicBezTo>
                  <a:cubicBezTo>
                    <a:pt x="928" y="1080"/>
                    <a:pt x="928" y="1080"/>
                    <a:pt x="928" y="1080"/>
                  </a:cubicBezTo>
                  <a:cubicBezTo>
                    <a:pt x="929" y="1080"/>
                    <a:pt x="929" y="1080"/>
                    <a:pt x="929" y="1080"/>
                  </a:cubicBezTo>
                  <a:cubicBezTo>
                    <a:pt x="937" y="1081"/>
                    <a:pt x="935" y="1080"/>
                    <a:pt x="938" y="1081"/>
                  </a:cubicBezTo>
                  <a:cubicBezTo>
                    <a:pt x="940" y="1085"/>
                    <a:pt x="941" y="1086"/>
                    <a:pt x="941" y="1088"/>
                  </a:cubicBezTo>
                  <a:cubicBezTo>
                    <a:pt x="941" y="1089"/>
                    <a:pt x="941" y="1089"/>
                    <a:pt x="941" y="1089"/>
                  </a:cubicBezTo>
                  <a:cubicBezTo>
                    <a:pt x="940" y="1090"/>
                    <a:pt x="939" y="1090"/>
                    <a:pt x="937" y="1091"/>
                  </a:cubicBezTo>
                  <a:cubicBezTo>
                    <a:pt x="937" y="1092"/>
                    <a:pt x="937" y="1092"/>
                    <a:pt x="937" y="1092"/>
                  </a:cubicBezTo>
                  <a:cubicBezTo>
                    <a:pt x="937" y="1092"/>
                    <a:pt x="937" y="1092"/>
                    <a:pt x="937" y="1092"/>
                  </a:cubicBezTo>
                  <a:cubicBezTo>
                    <a:pt x="938" y="1092"/>
                    <a:pt x="938" y="1092"/>
                    <a:pt x="938" y="1092"/>
                  </a:cubicBezTo>
                  <a:cubicBezTo>
                    <a:pt x="938" y="1093"/>
                    <a:pt x="938" y="1093"/>
                    <a:pt x="938" y="1093"/>
                  </a:cubicBezTo>
                  <a:cubicBezTo>
                    <a:pt x="939" y="1094"/>
                    <a:pt x="939" y="1094"/>
                    <a:pt x="939" y="1094"/>
                  </a:cubicBezTo>
                  <a:cubicBezTo>
                    <a:pt x="940" y="1093"/>
                    <a:pt x="940" y="1094"/>
                    <a:pt x="943" y="1090"/>
                  </a:cubicBezTo>
                  <a:cubicBezTo>
                    <a:pt x="944" y="1089"/>
                    <a:pt x="944" y="1089"/>
                    <a:pt x="944" y="1089"/>
                  </a:cubicBezTo>
                  <a:cubicBezTo>
                    <a:pt x="946" y="1089"/>
                    <a:pt x="947" y="1089"/>
                    <a:pt x="949" y="1089"/>
                  </a:cubicBezTo>
                  <a:cubicBezTo>
                    <a:pt x="949" y="1090"/>
                    <a:pt x="949" y="1090"/>
                    <a:pt x="949" y="1090"/>
                  </a:cubicBezTo>
                  <a:cubicBezTo>
                    <a:pt x="950" y="1091"/>
                    <a:pt x="950" y="1091"/>
                    <a:pt x="950" y="1091"/>
                  </a:cubicBezTo>
                  <a:cubicBezTo>
                    <a:pt x="951" y="1092"/>
                    <a:pt x="951" y="1092"/>
                    <a:pt x="951" y="1092"/>
                  </a:cubicBezTo>
                  <a:cubicBezTo>
                    <a:pt x="953" y="1092"/>
                    <a:pt x="953" y="1092"/>
                    <a:pt x="953" y="1092"/>
                  </a:cubicBezTo>
                  <a:cubicBezTo>
                    <a:pt x="955" y="1095"/>
                    <a:pt x="954" y="1095"/>
                    <a:pt x="955" y="1097"/>
                  </a:cubicBezTo>
                  <a:cubicBezTo>
                    <a:pt x="955" y="1097"/>
                    <a:pt x="955" y="1097"/>
                    <a:pt x="955" y="1097"/>
                  </a:cubicBezTo>
                  <a:cubicBezTo>
                    <a:pt x="956" y="1098"/>
                    <a:pt x="956" y="1098"/>
                    <a:pt x="956" y="1098"/>
                  </a:cubicBezTo>
                  <a:cubicBezTo>
                    <a:pt x="956" y="1099"/>
                    <a:pt x="956" y="1098"/>
                    <a:pt x="956" y="1099"/>
                  </a:cubicBezTo>
                  <a:cubicBezTo>
                    <a:pt x="956" y="1101"/>
                    <a:pt x="956" y="1101"/>
                    <a:pt x="956" y="1101"/>
                  </a:cubicBezTo>
                  <a:cubicBezTo>
                    <a:pt x="955" y="1103"/>
                    <a:pt x="955" y="1103"/>
                    <a:pt x="955" y="1103"/>
                  </a:cubicBezTo>
                  <a:cubicBezTo>
                    <a:pt x="956" y="1105"/>
                    <a:pt x="956" y="1105"/>
                    <a:pt x="956" y="1105"/>
                  </a:cubicBezTo>
                  <a:cubicBezTo>
                    <a:pt x="955" y="1106"/>
                    <a:pt x="956" y="1106"/>
                    <a:pt x="955" y="1108"/>
                  </a:cubicBezTo>
                  <a:cubicBezTo>
                    <a:pt x="956" y="1109"/>
                    <a:pt x="956" y="1109"/>
                    <a:pt x="956" y="1110"/>
                  </a:cubicBezTo>
                  <a:cubicBezTo>
                    <a:pt x="956" y="1110"/>
                    <a:pt x="956" y="1110"/>
                    <a:pt x="956" y="1110"/>
                  </a:cubicBezTo>
                  <a:cubicBezTo>
                    <a:pt x="953" y="1111"/>
                    <a:pt x="953" y="1111"/>
                    <a:pt x="951" y="1111"/>
                  </a:cubicBezTo>
                  <a:cubicBezTo>
                    <a:pt x="950" y="1111"/>
                    <a:pt x="950" y="1111"/>
                    <a:pt x="950" y="1111"/>
                  </a:cubicBezTo>
                  <a:cubicBezTo>
                    <a:pt x="954" y="1112"/>
                    <a:pt x="951" y="1111"/>
                    <a:pt x="956" y="1112"/>
                  </a:cubicBezTo>
                  <a:cubicBezTo>
                    <a:pt x="957" y="1113"/>
                    <a:pt x="957" y="1113"/>
                    <a:pt x="957" y="1113"/>
                  </a:cubicBezTo>
                  <a:cubicBezTo>
                    <a:pt x="957" y="1114"/>
                    <a:pt x="957" y="1114"/>
                    <a:pt x="957" y="1114"/>
                  </a:cubicBezTo>
                  <a:cubicBezTo>
                    <a:pt x="957" y="1114"/>
                    <a:pt x="957" y="1114"/>
                    <a:pt x="957" y="1114"/>
                  </a:cubicBezTo>
                  <a:cubicBezTo>
                    <a:pt x="956" y="1115"/>
                    <a:pt x="956" y="1115"/>
                    <a:pt x="956" y="1115"/>
                  </a:cubicBezTo>
                  <a:cubicBezTo>
                    <a:pt x="955" y="1115"/>
                    <a:pt x="955" y="1115"/>
                    <a:pt x="955" y="1115"/>
                  </a:cubicBezTo>
                  <a:cubicBezTo>
                    <a:pt x="954" y="1114"/>
                    <a:pt x="954" y="1114"/>
                    <a:pt x="954" y="1114"/>
                  </a:cubicBezTo>
                  <a:cubicBezTo>
                    <a:pt x="954" y="1115"/>
                    <a:pt x="954" y="1115"/>
                    <a:pt x="954" y="1115"/>
                  </a:cubicBezTo>
                  <a:cubicBezTo>
                    <a:pt x="958" y="1117"/>
                    <a:pt x="953" y="1114"/>
                    <a:pt x="957" y="1117"/>
                  </a:cubicBezTo>
                  <a:cubicBezTo>
                    <a:pt x="958" y="1118"/>
                    <a:pt x="958" y="1118"/>
                    <a:pt x="958" y="1118"/>
                  </a:cubicBezTo>
                  <a:cubicBezTo>
                    <a:pt x="957" y="1119"/>
                    <a:pt x="957" y="1119"/>
                    <a:pt x="957" y="1119"/>
                  </a:cubicBezTo>
                  <a:cubicBezTo>
                    <a:pt x="950" y="1127"/>
                    <a:pt x="954" y="1122"/>
                    <a:pt x="943" y="1131"/>
                  </a:cubicBezTo>
                  <a:cubicBezTo>
                    <a:pt x="942" y="1131"/>
                    <a:pt x="942" y="1131"/>
                    <a:pt x="942" y="1131"/>
                  </a:cubicBezTo>
                  <a:cubicBezTo>
                    <a:pt x="942" y="1132"/>
                    <a:pt x="942" y="1132"/>
                    <a:pt x="942" y="1132"/>
                  </a:cubicBezTo>
                  <a:cubicBezTo>
                    <a:pt x="939" y="1131"/>
                    <a:pt x="939" y="1131"/>
                    <a:pt x="939" y="1131"/>
                  </a:cubicBezTo>
                  <a:cubicBezTo>
                    <a:pt x="934" y="1131"/>
                    <a:pt x="934" y="1132"/>
                    <a:pt x="931" y="1134"/>
                  </a:cubicBezTo>
                  <a:cubicBezTo>
                    <a:pt x="929" y="1134"/>
                    <a:pt x="928" y="1134"/>
                    <a:pt x="926" y="1134"/>
                  </a:cubicBezTo>
                  <a:cubicBezTo>
                    <a:pt x="926" y="1134"/>
                    <a:pt x="926" y="1134"/>
                    <a:pt x="926" y="1134"/>
                  </a:cubicBezTo>
                  <a:cubicBezTo>
                    <a:pt x="925" y="1135"/>
                    <a:pt x="925" y="1135"/>
                    <a:pt x="925" y="1135"/>
                  </a:cubicBezTo>
                  <a:cubicBezTo>
                    <a:pt x="925" y="1135"/>
                    <a:pt x="925" y="1135"/>
                    <a:pt x="925" y="1135"/>
                  </a:cubicBezTo>
                  <a:cubicBezTo>
                    <a:pt x="924" y="1136"/>
                    <a:pt x="924" y="1136"/>
                    <a:pt x="924" y="1136"/>
                  </a:cubicBezTo>
                  <a:cubicBezTo>
                    <a:pt x="922" y="1139"/>
                    <a:pt x="920" y="1141"/>
                    <a:pt x="918" y="1143"/>
                  </a:cubicBezTo>
                  <a:cubicBezTo>
                    <a:pt x="915" y="1146"/>
                    <a:pt x="917" y="1145"/>
                    <a:pt x="913" y="1148"/>
                  </a:cubicBezTo>
                  <a:cubicBezTo>
                    <a:pt x="911" y="1150"/>
                    <a:pt x="911" y="1150"/>
                    <a:pt x="911" y="1150"/>
                  </a:cubicBezTo>
                  <a:cubicBezTo>
                    <a:pt x="910" y="1152"/>
                    <a:pt x="910" y="1152"/>
                    <a:pt x="910" y="1152"/>
                  </a:cubicBezTo>
                  <a:cubicBezTo>
                    <a:pt x="908" y="1153"/>
                    <a:pt x="908" y="1153"/>
                    <a:pt x="908" y="1153"/>
                  </a:cubicBezTo>
                  <a:cubicBezTo>
                    <a:pt x="903" y="1153"/>
                    <a:pt x="904" y="1153"/>
                    <a:pt x="902" y="1153"/>
                  </a:cubicBezTo>
                  <a:cubicBezTo>
                    <a:pt x="900" y="1153"/>
                    <a:pt x="900" y="1153"/>
                    <a:pt x="900" y="1153"/>
                  </a:cubicBezTo>
                  <a:cubicBezTo>
                    <a:pt x="898" y="1153"/>
                    <a:pt x="898" y="1153"/>
                    <a:pt x="898" y="1153"/>
                  </a:cubicBezTo>
                  <a:cubicBezTo>
                    <a:pt x="895" y="1154"/>
                    <a:pt x="896" y="1154"/>
                    <a:pt x="895" y="1154"/>
                  </a:cubicBezTo>
                  <a:cubicBezTo>
                    <a:pt x="890" y="1155"/>
                    <a:pt x="890" y="1155"/>
                    <a:pt x="890" y="1155"/>
                  </a:cubicBezTo>
                  <a:cubicBezTo>
                    <a:pt x="888" y="1154"/>
                    <a:pt x="888" y="1154"/>
                    <a:pt x="888" y="1154"/>
                  </a:cubicBezTo>
                  <a:cubicBezTo>
                    <a:pt x="887" y="1153"/>
                    <a:pt x="887" y="1153"/>
                    <a:pt x="887" y="1153"/>
                  </a:cubicBezTo>
                  <a:cubicBezTo>
                    <a:pt x="887" y="1153"/>
                    <a:pt x="882" y="1152"/>
                    <a:pt x="874" y="1152"/>
                  </a:cubicBezTo>
                  <a:cubicBezTo>
                    <a:pt x="873" y="1153"/>
                    <a:pt x="873" y="1153"/>
                    <a:pt x="873" y="1153"/>
                  </a:cubicBezTo>
                  <a:cubicBezTo>
                    <a:pt x="869" y="1153"/>
                    <a:pt x="869" y="1153"/>
                    <a:pt x="869" y="1153"/>
                  </a:cubicBezTo>
                  <a:cubicBezTo>
                    <a:pt x="867" y="1152"/>
                    <a:pt x="867" y="1152"/>
                    <a:pt x="867" y="1152"/>
                  </a:cubicBezTo>
                  <a:cubicBezTo>
                    <a:pt x="864" y="1151"/>
                    <a:pt x="864" y="1152"/>
                    <a:pt x="862" y="1152"/>
                  </a:cubicBezTo>
                  <a:cubicBezTo>
                    <a:pt x="858" y="1152"/>
                    <a:pt x="858" y="1152"/>
                    <a:pt x="858" y="1152"/>
                  </a:cubicBezTo>
                  <a:cubicBezTo>
                    <a:pt x="853" y="1152"/>
                    <a:pt x="855" y="1152"/>
                    <a:pt x="851" y="1152"/>
                  </a:cubicBezTo>
                  <a:cubicBezTo>
                    <a:pt x="850" y="1151"/>
                    <a:pt x="850" y="1151"/>
                    <a:pt x="850" y="1151"/>
                  </a:cubicBezTo>
                  <a:cubicBezTo>
                    <a:pt x="844" y="1153"/>
                    <a:pt x="844" y="1153"/>
                    <a:pt x="844" y="1153"/>
                  </a:cubicBezTo>
                  <a:cubicBezTo>
                    <a:pt x="842" y="1152"/>
                    <a:pt x="842" y="1152"/>
                    <a:pt x="842" y="1152"/>
                  </a:cubicBezTo>
                  <a:cubicBezTo>
                    <a:pt x="840" y="1154"/>
                    <a:pt x="840" y="1154"/>
                    <a:pt x="840" y="1154"/>
                  </a:cubicBezTo>
                  <a:cubicBezTo>
                    <a:pt x="839" y="1153"/>
                    <a:pt x="839" y="1153"/>
                    <a:pt x="839" y="1153"/>
                  </a:cubicBezTo>
                  <a:cubicBezTo>
                    <a:pt x="837" y="1153"/>
                    <a:pt x="837" y="1153"/>
                    <a:pt x="837" y="1153"/>
                  </a:cubicBezTo>
                  <a:cubicBezTo>
                    <a:pt x="837" y="1153"/>
                    <a:pt x="837" y="1153"/>
                    <a:pt x="837" y="1153"/>
                  </a:cubicBezTo>
                  <a:cubicBezTo>
                    <a:pt x="836" y="1153"/>
                    <a:pt x="836" y="1153"/>
                    <a:pt x="836" y="1153"/>
                  </a:cubicBezTo>
                  <a:cubicBezTo>
                    <a:pt x="835" y="1154"/>
                    <a:pt x="835" y="1154"/>
                    <a:pt x="835" y="1154"/>
                  </a:cubicBezTo>
                  <a:cubicBezTo>
                    <a:pt x="835" y="1154"/>
                    <a:pt x="835" y="1154"/>
                    <a:pt x="835" y="1154"/>
                  </a:cubicBezTo>
                  <a:cubicBezTo>
                    <a:pt x="833" y="1156"/>
                    <a:pt x="833" y="1156"/>
                    <a:pt x="833" y="1156"/>
                  </a:cubicBezTo>
                  <a:cubicBezTo>
                    <a:pt x="831" y="1157"/>
                    <a:pt x="831" y="1157"/>
                    <a:pt x="831" y="1157"/>
                  </a:cubicBezTo>
                  <a:cubicBezTo>
                    <a:pt x="828" y="1164"/>
                    <a:pt x="828" y="1164"/>
                    <a:pt x="828" y="1164"/>
                  </a:cubicBezTo>
                  <a:cubicBezTo>
                    <a:pt x="828" y="1167"/>
                    <a:pt x="828" y="1167"/>
                    <a:pt x="828" y="1167"/>
                  </a:cubicBezTo>
                  <a:cubicBezTo>
                    <a:pt x="826" y="1168"/>
                    <a:pt x="826" y="1168"/>
                    <a:pt x="826" y="1168"/>
                  </a:cubicBezTo>
                  <a:cubicBezTo>
                    <a:pt x="817" y="1170"/>
                    <a:pt x="821" y="1169"/>
                    <a:pt x="816" y="1171"/>
                  </a:cubicBezTo>
                  <a:cubicBezTo>
                    <a:pt x="817" y="1172"/>
                    <a:pt x="817" y="1172"/>
                    <a:pt x="817" y="1172"/>
                  </a:cubicBezTo>
                  <a:cubicBezTo>
                    <a:pt x="816" y="1172"/>
                    <a:pt x="816" y="1172"/>
                    <a:pt x="816" y="1172"/>
                  </a:cubicBezTo>
                  <a:cubicBezTo>
                    <a:pt x="815" y="1173"/>
                    <a:pt x="815" y="1173"/>
                    <a:pt x="815" y="1173"/>
                  </a:cubicBezTo>
                  <a:cubicBezTo>
                    <a:pt x="813" y="1173"/>
                    <a:pt x="813" y="1173"/>
                    <a:pt x="812" y="1174"/>
                  </a:cubicBezTo>
                  <a:cubicBezTo>
                    <a:pt x="812" y="1175"/>
                    <a:pt x="812" y="1175"/>
                    <a:pt x="812" y="1175"/>
                  </a:cubicBezTo>
                  <a:cubicBezTo>
                    <a:pt x="809" y="1177"/>
                    <a:pt x="809" y="1177"/>
                    <a:pt x="809" y="1177"/>
                  </a:cubicBezTo>
                  <a:cubicBezTo>
                    <a:pt x="805" y="1183"/>
                    <a:pt x="804" y="1185"/>
                    <a:pt x="802" y="1187"/>
                  </a:cubicBezTo>
                  <a:cubicBezTo>
                    <a:pt x="800" y="1188"/>
                    <a:pt x="800" y="1188"/>
                    <a:pt x="800" y="1188"/>
                  </a:cubicBezTo>
                  <a:cubicBezTo>
                    <a:pt x="799" y="1188"/>
                    <a:pt x="799" y="1188"/>
                    <a:pt x="799" y="1188"/>
                  </a:cubicBezTo>
                  <a:cubicBezTo>
                    <a:pt x="798" y="1188"/>
                    <a:pt x="798" y="1188"/>
                    <a:pt x="798" y="1188"/>
                  </a:cubicBezTo>
                  <a:cubicBezTo>
                    <a:pt x="797" y="1187"/>
                    <a:pt x="797" y="1187"/>
                    <a:pt x="797" y="1187"/>
                  </a:cubicBezTo>
                  <a:cubicBezTo>
                    <a:pt x="796" y="1187"/>
                    <a:pt x="796" y="1187"/>
                    <a:pt x="796" y="1187"/>
                  </a:cubicBezTo>
                  <a:cubicBezTo>
                    <a:pt x="792" y="1185"/>
                    <a:pt x="794" y="1185"/>
                    <a:pt x="785" y="1184"/>
                  </a:cubicBezTo>
                  <a:cubicBezTo>
                    <a:pt x="786" y="1184"/>
                    <a:pt x="786" y="1184"/>
                    <a:pt x="786" y="1184"/>
                  </a:cubicBezTo>
                  <a:cubicBezTo>
                    <a:pt x="787" y="1185"/>
                    <a:pt x="787" y="1185"/>
                    <a:pt x="787" y="1185"/>
                  </a:cubicBezTo>
                  <a:cubicBezTo>
                    <a:pt x="790" y="1185"/>
                    <a:pt x="789" y="1185"/>
                    <a:pt x="791" y="1185"/>
                  </a:cubicBezTo>
                  <a:cubicBezTo>
                    <a:pt x="795" y="1187"/>
                    <a:pt x="798" y="1188"/>
                    <a:pt x="798" y="1188"/>
                  </a:cubicBezTo>
                  <a:cubicBezTo>
                    <a:pt x="799" y="1190"/>
                    <a:pt x="799" y="1190"/>
                    <a:pt x="799" y="1190"/>
                  </a:cubicBezTo>
                  <a:cubicBezTo>
                    <a:pt x="798" y="1194"/>
                    <a:pt x="798" y="1196"/>
                    <a:pt x="792" y="1201"/>
                  </a:cubicBezTo>
                  <a:cubicBezTo>
                    <a:pt x="789" y="1205"/>
                    <a:pt x="789" y="1205"/>
                    <a:pt x="789" y="1205"/>
                  </a:cubicBezTo>
                  <a:cubicBezTo>
                    <a:pt x="783" y="1210"/>
                    <a:pt x="784" y="1209"/>
                    <a:pt x="783" y="1211"/>
                  </a:cubicBezTo>
                  <a:cubicBezTo>
                    <a:pt x="780" y="1212"/>
                    <a:pt x="779" y="1213"/>
                    <a:pt x="777" y="1213"/>
                  </a:cubicBezTo>
                  <a:cubicBezTo>
                    <a:pt x="776" y="1213"/>
                    <a:pt x="776" y="1213"/>
                    <a:pt x="776" y="1213"/>
                  </a:cubicBezTo>
                  <a:cubicBezTo>
                    <a:pt x="774" y="1214"/>
                    <a:pt x="774" y="1214"/>
                    <a:pt x="774" y="1214"/>
                  </a:cubicBezTo>
                  <a:cubicBezTo>
                    <a:pt x="772" y="1215"/>
                    <a:pt x="772" y="1215"/>
                    <a:pt x="772" y="1215"/>
                  </a:cubicBezTo>
                  <a:cubicBezTo>
                    <a:pt x="771" y="1216"/>
                    <a:pt x="771" y="1216"/>
                    <a:pt x="771" y="1216"/>
                  </a:cubicBezTo>
                  <a:cubicBezTo>
                    <a:pt x="767" y="1219"/>
                    <a:pt x="767" y="1219"/>
                    <a:pt x="767" y="1219"/>
                  </a:cubicBezTo>
                  <a:cubicBezTo>
                    <a:pt x="765" y="1220"/>
                    <a:pt x="765" y="1220"/>
                    <a:pt x="765" y="1220"/>
                  </a:cubicBezTo>
                  <a:cubicBezTo>
                    <a:pt x="763" y="1221"/>
                    <a:pt x="763" y="1221"/>
                    <a:pt x="763" y="1221"/>
                  </a:cubicBezTo>
                  <a:cubicBezTo>
                    <a:pt x="763" y="1222"/>
                    <a:pt x="763" y="1222"/>
                    <a:pt x="763" y="1222"/>
                  </a:cubicBezTo>
                  <a:cubicBezTo>
                    <a:pt x="761" y="1223"/>
                    <a:pt x="761" y="1223"/>
                    <a:pt x="761" y="1223"/>
                  </a:cubicBezTo>
                  <a:cubicBezTo>
                    <a:pt x="760" y="1226"/>
                    <a:pt x="760" y="1225"/>
                    <a:pt x="758" y="1228"/>
                  </a:cubicBezTo>
                  <a:cubicBezTo>
                    <a:pt x="755" y="1229"/>
                    <a:pt x="755" y="1229"/>
                    <a:pt x="755" y="1229"/>
                  </a:cubicBezTo>
                  <a:cubicBezTo>
                    <a:pt x="754" y="1230"/>
                    <a:pt x="754" y="1229"/>
                    <a:pt x="753" y="1231"/>
                  </a:cubicBezTo>
                  <a:cubicBezTo>
                    <a:pt x="751" y="1232"/>
                    <a:pt x="751" y="1232"/>
                    <a:pt x="751" y="1232"/>
                  </a:cubicBezTo>
                  <a:cubicBezTo>
                    <a:pt x="748" y="1232"/>
                    <a:pt x="748" y="1232"/>
                    <a:pt x="748" y="1232"/>
                  </a:cubicBezTo>
                  <a:cubicBezTo>
                    <a:pt x="749" y="1232"/>
                    <a:pt x="749" y="1232"/>
                    <a:pt x="749" y="1232"/>
                  </a:cubicBezTo>
                  <a:cubicBezTo>
                    <a:pt x="752" y="1233"/>
                    <a:pt x="752" y="1233"/>
                    <a:pt x="752" y="1233"/>
                  </a:cubicBezTo>
                  <a:cubicBezTo>
                    <a:pt x="752" y="1234"/>
                    <a:pt x="752" y="1234"/>
                    <a:pt x="752" y="1234"/>
                  </a:cubicBezTo>
                  <a:cubicBezTo>
                    <a:pt x="751" y="1235"/>
                    <a:pt x="751" y="1235"/>
                    <a:pt x="751" y="1235"/>
                  </a:cubicBezTo>
                  <a:cubicBezTo>
                    <a:pt x="747" y="1237"/>
                    <a:pt x="749" y="1236"/>
                    <a:pt x="744" y="1240"/>
                  </a:cubicBezTo>
                  <a:close/>
                  <a:moveTo>
                    <a:pt x="457" y="675"/>
                  </a:moveTo>
                  <a:cubicBezTo>
                    <a:pt x="456" y="675"/>
                    <a:pt x="456" y="675"/>
                    <a:pt x="456" y="675"/>
                  </a:cubicBezTo>
                  <a:cubicBezTo>
                    <a:pt x="455" y="675"/>
                    <a:pt x="454" y="674"/>
                    <a:pt x="453" y="673"/>
                  </a:cubicBezTo>
                  <a:cubicBezTo>
                    <a:pt x="453" y="673"/>
                    <a:pt x="453" y="673"/>
                    <a:pt x="453" y="673"/>
                  </a:cubicBezTo>
                  <a:cubicBezTo>
                    <a:pt x="452" y="672"/>
                    <a:pt x="453" y="672"/>
                    <a:pt x="452" y="670"/>
                  </a:cubicBezTo>
                  <a:cubicBezTo>
                    <a:pt x="453" y="669"/>
                    <a:pt x="453" y="669"/>
                    <a:pt x="453" y="669"/>
                  </a:cubicBezTo>
                  <a:cubicBezTo>
                    <a:pt x="454" y="669"/>
                    <a:pt x="454" y="669"/>
                    <a:pt x="454" y="669"/>
                  </a:cubicBezTo>
                  <a:cubicBezTo>
                    <a:pt x="455" y="670"/>
                    <a:pt x="455" y="670"/>
                    <a:pt x="455" y="670"/>
                  </a:cubicBezTo>
                  <a:cubicBezTo>
                    <a:pt x="457" y="672"/>
                    <a:pt x="457" y="672"/>
                    <a:pt x="457" y="672"/>
                  </a:cubicBezTo>
                  <a:cubicBezTo>
                    <a:pt x="456" y="672"/>
                    <a:pt x="456" y="672"/>
                    <a:pt x="456" y="672"/>
                  </a:cubicBezTo>
                  <a:cubicBezTo>
                    <a:pt x="456" y="675"/>
                    <a:pt x="457" y="674"/>
                    <a:pt x="457" y="675"/>
                  </a:cubicBezTo>
                  <a:close/>
                  <a:moveTo>
                    <a:pt x="607" y="688"/>
                  </a:moveTo>
                  <a:cubicBezTo>
                    <a:pt x="608" y="688"/>
                    <a:pt x="608" y="688"/>
                    <a:pt x="608" y="688"/>
                  </a:cubicBezTo>
                  <a:cubicBezTo>
                    <a:pt x="609" y="688"/>
                    <a:pt x="609" y="688"/>
                    <a:pt x="609" y="688"/>
                  </a:cubicBezTo>
                  <a:cubicBezTo>
                    <a:pt x="610" y="688"/>
                    <a:pt x="610" y="688"/>
                    <a:pt x="610" y="688"/>
                  </a:cubicBezTo>
                  <a:cubicBezTo>
                    <a:pt x="611" y="690"/>
                    <a:pt x="611" y="690"/>
                    <a:pt x="611" y="691"/>
                  </a:cubicBezTo>
                  <a:cubicBezTo>
                    <a:pt x="611" y="692"/>
                    <a:pt x="611" y="692"/>
                    <a:pt x="611" y="692"/>
                  </a:cubicBezTo>
                  <a:cubicBezTo>
                    <a:pt x="609" y="692"/>
                    <a:pt x="609" y="692"/>
                    <a:pt x="609" y="692"/>
                  </a:cubicBezTo>
                  <a:cubicBezTo>
                    <a:pt x="608" y="692"/>
                    <a:pt x="608" y="692"/>
                    <a:pt x="608" y="692"/>
                  </a:cubicBezTo>
                  <a:cubicBezTo>
                    <a:pt x="606" y="691"/>
                    <a:pt x="606" y="691"/>
                    <a:pt x="606" y="691"/>
                  </a:cubicBezTo>
                  <a:cubicBezTo>
                    <a:pt x="605" y="692"/>
                    <a:pt x="605" y="692"/>
                    <a:pt x="605" y="692"/>
                  </a:cubicBezTo>
                  <a:cubicBezTo>
                    <a:pt x="604" y="691"/>
                    <a:pt x="604" y="691"/>
                    <a:pt x="604" y="691"/>
                  </a:cubicBezTo>
                  <a:cubicBezTo>
                    <a:pt x="603" y="690"/>
                    <a:pt x="603" y="690"/>
                    <a:pt x="603" y="690"/>
                  </a:cubicBezTo>
                  <a:cubicBezTo>
                    <a:pt x="602" y="689"/>
                    <a:pt x="602" y="689"/>
                    <a:pt x="602" y="689"/>
                  </a:cubicBezTo>
                  <a:cubicBezTo>
                    <a:pt x="602" y="688"/>
                    <a:pt x="602" y="688"/>
                    <a:pt x="602" y="688"/>
                  </a:cubicBezTo>
                  <a:cubicBezTo>
                    <a:pt x="604" y="687"/>
                    <a:pt x="604" y="687"/>
                    <a:pt x="604" y="687"/>
                  </a:cubicBezTo>
                  <a:cubicBezTo>
                    <a:pt x="605" y="687"/>
                    <a:pt x="605" y="687"/>
                    <a:pt x="605" y="687"/>
                  </a:cubicBezTo>
                  <a:cubicBezTo>
                    <a:pt x="607" y="688"/>
                    <a:pt x="607" y="688"/>
                    <a:pt x="607" y="688"/>
                  </a:cubicBezTo>
                  <a:close/>
                  <a:moveTo>
                    <a:pt x="489" y="703"/>
                  </a:moveTo>
                  <a:cubicBezTo>
                    <a:pt x="489" y="704"/>
                    <a:pt x="489" y="704"/>
                    <a:pt x="489" y="704"/>
                  </a:cubicBezTo>
                  <a:cubicBezTo>
                    <a:pt x="490" y="703"/>
                    <a:pt x="490" y="703"/>
                    <a:pt x="490" y="703"/>
                  </a:cubicBezTo>
                  <a:cubicBezTo>
                    <a:pt x="490" y="702"/>
                    <a:pt x="490" y="702"/>
                    <a:pt x="490" y="702"/>
                  </a:cubicBezTo>
                  <a:cubicBezTo>
                    <a:pt x="491" y="702"/>
                    <a:pt x="491" y="702"/>
                    <a:pt x="491" y="702"/>
                  </a:cubicBezTo>
                  <a:cubicBezTo>
                    <a:pt x="491" y="702"/>
                    <a:pt x="491" y="702"/>
                    <a:pt x="491" y="702"/>
                  </a:cubicBezTo>
                  <a:cubicBezTo>
                    <a:pt x="494" y="706"/>
                    <a:pt x="493" y="705"/>
                    <a:pt x="495" y="708"/>
                  </a:cubicBezTo>
                  <a:cubicBezTo>
                    <a:pt x="498" y="709"/>
                    <a:pt x="496" y="708"/>
                    <a:pt x="502" y="713"/>
                  </a:cubicBezTo>
                  <a:cubicBezTo>
                    <a:pt x="505" y="721"/>
                    <a:pt x="504" y="723"/>
                    <a:pt x="510" y="729"/>
                  </a:cubicBezTo>
                  <a:cubicBezTo>
                    <a:pt x="511" y="728"/>
                    <a:pt x="511" y="728"/>
                    <a:pt x="512" y="727"/>
                  </a:cubicBezTo>
                  <a:cubicBezTo>
                    <a:pt x="513" y="728"/>
                    <a:pt x="513" y="728"/>
                    <a:pt x="513" y="728"/>
                  </a:cubicBezTo>
                  <a:cubicBezTo>
                    <a:pt x="513" y="729"/>
                    <a:pt x="513" y="729"/>
                    <a:pt x="513" y="729"/>
                  </a:cubicBezTo>
                  <a:cubicBezTo>
                    <a:pt x="513" y="730"/>
                    <a:pt x="513" y="730"/>
                    <a:pt x="513" y="730"/>
                  </a:cubicBezTo>
                  <a:cubicBezTo>
                    <a:pt x="512" y="731"/>
                    <a:pt x="512" y="730"/>
                    <a:pt x="511" y="732"/>
                  </a:cubicBezTo>
                  <a:cubicBezTo>
                    <a:pt x="509" y="732"/>
                    <a:pt x="509" y="732"/>
                    <a:pt x="509" y="732"/>
                  </a:cubicBezTo>
                  <a:cubicBezTo>
                    <a:pt x="508" y="732"/>
                    <a:pt x="508" y="732"/>
                    <a:pt x="508" y="732"/>
                  </a:cubicBezTo>
                  <a:cubicBezTo>
                    <a:pt x="507" y="734"/>
                    <a:pt x="507" y="733"/>
                    <a:pt x="506" y="735"/>
                  </a:cubicBezTo>
                  <a:cubicBezTo>
                    <a:pt x="505" y="736"/>
                    <a:pt x="505" y="736"/>
                    <a:pt x="505" y="736"/>
                  </a:cubicBezTo>
                  <a:cubicBezTo>
                    <a:pt x="501" y="740"/>
                    <a:pt x="502" y="739"/>
                    <a:pt x="500" y="740"/>
                  </a:cubicBezTo>
                  <a:cubicBezTo>
                    <a:pt x="498" y="740"/>
                    <a:pt x="498" y="740"/>
                    <a:pt x="498" y="740"/>
                  </a:cubicBezTo>
                  <a:cubicBezTo>
                    <a:pt x="494" y="738"/>
                    <a:pt x="494" y="738"/>
                    <a:pt x="494" y="738"/>
                  </a:cubicBezTo>
                  <a:cubicBezTo>
                    <a:pt x="491" y="738"/>
                    <a:pt x="491" y="738"/>
                    <a:pt x="491" y="738"/>
                  </a:cubicBezTo>
                  <a:cubicBezTo>
                    <a:pt x="488" y="738"/>
                    <a:pt x="488" y="738"/>
                    <a:pt x="488" y="738"/>
                  </a:cubicBezTo>
                  <a:cubicBezTo>
                    <a:pt x="485" y="734"/>
                    <a:pt x="485" y="735"/>
                    <a:pt x="480" y="732"/>
                  </a:cubicBezTo>
                  <a:cubicBezTo>
                    <a:pt x="480" y="731"/>
                    <a:pt x="480" y="731"/>
                    <a:pt x="480" y="731"/>
                  </a:cubicBezTo>
                  <a:cubicBezTo>
                    <a:pt x="479" y="730"/>
                    <a:pt x="480" y="731"/>
                    <a:pt x="479" y="729"/>
                  </a:cubicBezTo>
                  <a:cubicBezTo>
                    <a:pt x="479" y="729"/>
                    <a:pt x="479" y="729"/>
                    <a:pt x="479" y="729"/>
                  </a:cubicBezTo>
                  <a:cubicBezTo>
                    <a:pt x="478" y="729"/>
                    <a:pt x="478" y="729"/>
                    <a:pt x="478" y="729"/>
                  </a:cubicBezTo>
                  <a:cubicBezTo>
                    <a:pt x="478" y="729"/>
                    <a:pt x="478" y="729"/>
                    <a:pt x="478" y="729"/>
                  </a:cubicBezTo>
                  <a:cubicBezTo>
                    <a:pt x="476" y="730"/>
                    <a:pt x="476" y="730"/>
                    <a:pt x="476" y="730"/>
                  </a:cubicBezTo>
                  <a:cubicBezTo>
                    <a:pt x="475" y="730"/>
                    <a:pt x="475" y="730"/>
                    <a:pt x="475" y="730"/>
                  </a:cubicBezTo>
                  <a:cubicBezTo>
                    <a:pt x="474" y="729"/>
                    <a:pt x="474" y="729"/>
                    <a:pt x="474" y="729"/>
                  </a:cubicBezTo>
                  <a:cubicBezTo>
                    <a:pt x="473" y="729"/>
                    <a:pt x="473" y="729"/>
                    <a:pt x="473" y="729"/>
                  </a:cubicBezTo>
                  <a:cubicBezTo>
                    <a:pt x="473" y="728"/>
                    <a:pt x="473" y="728"/>
                    <a:pt x="473" y="728"/>
                  </a:cubicBezTo>
                  <a:cubicBezTo>
                    <a:pt x="473" y="727"/>
                    <a:pt x="473" y="727"/>
                    <a:pt x="473" y="726"/>
                  </a:cubicBezTo>
                  <a:cubicBezTo>
                    <a:pt x="472" y="726"/>
                    <a:pt x="472" y="726"/>
                    <a:pt x="472" y="726"/>
                  </a:cubicBezTo>
                  <a:cubicBezTo>
                    <a:pt x="472" y="726"/>
                    <a:pt x="472" y="726"/>
                    <a:pt x="472" y="726"/>
                  </a:cubicBezTo>
                  <a:cubicBezTo>
                    <a:pt x="471" y="726"/>
                    <a:pt x="471" y="726"/>
                    <a:pt x="471" y="726"/>
                  </a:cubicBezTo>
                  <a:cubicBezTo>
                    <a:pt x="470" y="727"/>
                    <a:pt x="470" y="727"/>
                    <a:pt x="470" y="727"/>
                  </a:cubicBezTo>
                  <a:cubicBezTo>
                    <a:pt x="470" y="728"/>
                    <a:pt x="470" y="728"/>
                    <a:pt x="470" y="728"/>
                  </a:cubicBezTo>
                  <a:cubicBezTo>
                    <a:pt x="470" y="728"/>
                    <a:pt x="470" y="728"/>
                    <a:pt x="470" y="728"/>
                  </a:cubicBezTo>
                  <a:cubicBezTo>
                    <a:pt x="468" y="728"/>
                    <a:pt x="468" y="728"/>
                    <a:pt x="468" y="728"/>
                  </a:cubicBezTo>
                  <a:cubicBezTo>
                    <a:pt x="468" y="728"/>
                    <a:pt x="468" y="728"/>
                    <a:pt x="466" y="726"/>
                  </a:cubicBezTo>
                  <a:cubicBezTo>
                    <a:pt x="466" y="725"/>
                    <a:pt x="466" y="725"/>
                    <a:pt x="465" y="723"/>
                  </a:cubicBezTo>
                  <a:cubicBezTo>
                    <a:pt x="465" y="721"/>
                    <a:pt x="465" y="721"/>
                    <a:pt x="466" y="720"/>
                  </a:cubicBezTo>
                  <a:cubicBezTo>
                    <a:pt x="471" y="719"/>
                    <a:pt x="470" y="719"/>
                    <a:pt x="472" y="718"/>
                  </a:cubicBezTo>
                  <a:cubicBezTo>
                    <a:pt x="474" y="717"/>
                    <a:pt x="475" y="716"/>
                    <a:pt x="477" y="713"/>
                  </a:cubicBezTo>
                  <a:cubicBezTo>
                    <a:pt x="477" y="713"/>
                    <a:pt x="477" y="713"/>
                    <a:pt x="477" y="713"/>
                  </a:cubicBezTo>
                  <a:cubicBezTo>
                    <a:pt x="477" y="710"/>
                    <a:pt x="477" y="712"/>
                    <a:pt x="476" y="709"/>
                  </a:cubicBezTo>
                  <a:cubicBezTo>
                    <a:pt x="476" y="709"/>
                    <a:pt x="476" y="709"/>
                    <a:pt x="476" y="709"/>
                  </a:cubicBezTo>
                  <a:cubicBezTo>
                    <a:pt x="477" y="709"/>
                    <a:pt x="477" y="709"/>
                    <a:pt x="477" y="709"/>
                  </a:cubicBezTo>
                  <a:cubicBezTo>
                    <a:pt x="477" y="708"/>
                    <a:pt x="477" y="708"/>
                    <a:pt x="476" y="706"/>
                  </a:cubicBezTo>
                  <a:cubicBezTo>
                    <a:pt x="476" y="706"/>
                    <a:pt x="476" y="706"/>
                    <a:pt x="476" y="706"/>
                  </a:cubicBezTo>
                  <a:cubicBezTo>
                    <a:pt x="477" y="705"/>
                    <a:pt x="477" y="705"/>
                    <a:pt x="477" y="705"/>
                  </a:cubicBezTo>
                  <a:cubicBezTo>
                    <a:pt x="478" y="706"/>
                    <a:pt x="478" y="706"/>
                    <a:pt x="478" y="706"/>
                  </a:cubicBezTo>
                  <a:cubicBezTo>
                    <a:pt x="480" y="708"/>
                    <a:pt x="480" y="708"/>
                    <a:pt x="480" y="708"/>
                  </a:cubicBezTo>
                  <a:cubicBezTo>
                    <a:pt x="481" y="709"/>
                    <a:pt x="481" y="709"/>
                    <a:pt x="481" y="709"/>
                  </a:cubicBezTo>
                  <a:cubicBezTo>
                    <a:pt x="482" y="709"/>
                    <a:pt x="482" y="709"/>
                    <a:pt x="482" y="709"/>
                  </a:cubicBezTo>
                  <a:cubicBezTo>
                    <a:pt x="481" y="707"/>
                    <a:pt x="481" y="707"/>
                    <a:pt x="481" y="707"/>
                  </a:cubicBezTo>
                  <a:cubicBezTo>
                    <a:pt x="479" y="704"/>
                    <a:pt x="478" y="702"/>
                    <a:pt x="480" y="699"/>
                  </a:cubicBezTo>
                  <a:cubicBezTo>
                    <a:pt x="480" y="698"/>
                    <a:pt x="481" y="698"/>
                    <a:pt x="482" y="697"/>
                  </a:cubicBezTo>
                  <a:cubicBezTo>
                    <a:pt x="484" y="696"/>
                    <a:pt x="484" y="696"/>
                    <a:pt x="484" y="696"/>
                  </a:cubicBezTo>
                  <a:cubicBezTo>
                    <a:pt x="485" y="696"/>
                    <a:pt x="485" y="696"/>
                    <a:pt x="485" y="696"/>
                  </a:cubicBezTo>
                  <a:cubicBezTo>
                    <a:pt x="486" y="697"/>
                    <a:pt x="486" y="697"/>
                    <a:pt x="486" y="697"/>
                  </a:cubicBezTo>
                  <a:cubicBezTo>
                    <a:pt x="487" y="698"/>
                    <a:pt x="487" y="698"/>
                    <a:pt x="489" y="700"/>
                  </a:cubicBezTo>
                  <a:cubicBezTo>
                    <a:pt x="489" y="701"/>
                    <a:pt x="489" y="701"/>
                    <a:pt x="489" y="701"/>
                  </a:cubicBezTo>
                  <a:cubicBezTo>
                    <a:pt x="489" y="701"/>
                    <a:pt x="489" y="701"/>
                    <a:pt x="489" y="701"/>
                  </a:cubicBezTo>
                  <a:cubicBezTo>
                    <a:pt x="489" y="702"/>
                    <a:pt x="489" y="702"/>
                    <a:pt x="489" y="702"/>
                  </a:cubicBezTo>
                  <a:cubicBezTo>
                    <a:pt x="488" y="702"/>
                    <a:pt x="488" y="702"/>
                    <a:pt x="488" y="702"/>
                  </a:cubicBezTo>
                  <a:cubicBezTo>
                    <a:pt x="489" y="703"/>
                    <a:pt x="489" y="703"/>
                    <a:pt x="489" y="703"/>
                  </a:cubicBezTo>
                  <a:close/>
                  <a:moveTo>
                    <a:pt x="691" y="699"/>
                  </a:moveTo>
                  <a:cubicBezTo>
                    <a:pt x="691" y="700"/>
                    <a:pt x="691" y="700"/>
                    <a:pt x="692" y="701"/>
                  </a:cubicBezTo>
                  <a:cubicBezTo>
                    <a:pt x="691" y="702"/>
                    <a:pt x="691" y="702"/>
                    <a:pt x="691" y="702"/>
                  </a:cubicBezTo>
                  <a:cubicBezTo>
                    <a:pt x="690" y="704"/>
                    <a:pt x="690" y="704"/>
                    <a:pt x="690" y="704"/>
                  </a:cubicBezTo>
                  <a:cubicBezTo>
                    <a:pt x="686" y="704"/>
                    <a:pt x="686" y="704"/>
                    <a:pt x="686" y="704"/>
                  </a:cubicBezTo>
                  <a:cubicBezTo>
                    <a:pt x="684" y="704"/>
                    <a:pt x="684" y="704"/>
                    <a:pt x="684" y="704"/>
                  </a:cubicBezTo>
                  <a:cubicBezTo>
                    <a:pt x="685" y="705"/>
                    <a:pt x="685" y="706"/>
                    <a:pt x="685" y="707"/>
                  </a:cubicBezTo>
                  <a:cubicBezTo>
                    <a:pt x="685" y="708"/>
                    <a:pt x="685" y="708"/>
                    <a:pt x="685" y="708"/>
                  </a:cubicBezTo>
                  <a:cubicBezTo>
                    <a:pt x="684" y="707"/>
                    <a:pt x="684" y="707"/>
                    <a:pt x="684" y="707"/>
                  </a:cubicBezTo>
                  <a:cubicBezTo>
                    <a:pt x="683" y="707"/>
                    <a:pt x="683" y="707"/>
                    <a:pt x="683" y="707"/>
                  </a:cubicBezTo>
                  <a:cubicBezTo>
                    <a:pt x="682" y="706"/>
                    <a:pt x="682" y="706"/>
                    <a:pt x="682" y="706"/>
                  </a:cubicBezTo>
                  <a:cubicBezTo>
                    <a:pt x="682" y="705"/>
                    <a:pt x="682" y="705"/>
                    <a:pt x="682" y="705"/>
                  </a:cubicBezTo>
                  <a:cubicBezTo>
                    <a:pt x="681" y="705"/>
                    <a:pt x="681" y="705"/>
                    <a:pt x="681" y="705"/>
                  </a:cubicBezTo>
                  <a:cubicBezTo>
                    <a:pt x="681" y="705"/>
                    <a:pt x="681" y="705"/>
                    <a:pt x="681" y="705"/>
                  </a:cubicBezTo>
                  <a:cubicBezTo>
                    <a:pt x="681" y="705"/>
                    <a:pt x="681" y="705"/>
                    <a:pt x="681" y="705"/>
                  </a:cubicBezTo>
                  <a:cubicBezTo>
                    <a:pt x="680" y="704"/>
                    <a:pt x="680" y="704"/>
                    <a:pt x="680" y="704"/>
                  </a:cubicBezTo>
                  <a:cubicBezTo>
                    <a:pt x="679" y="703"/>
                    <a:pt x="679" y="703"/>
                    <a:pt x="679" y="703"/>
                  </a:cubicBezTo>
                  <a:cubicBezTo>
                    <a:pt x="676" y="702"/>
                    <a:pt x="676" y="702"/>
                    <a:pt x="676" y="702"/>
                  </a:cubicBezTo>
                  <a:cubicBezTo>
                    <a:pt x="676" y="702"/>
                    <a:pt x="676" y="702"/>
                    <a:pt x="676" y="702"/>
                  </a:cubicBezTo>
                  <a:cubicBezTo>
                    <a:pt x="676" y="701"/>
                    <a:pt x="676" y="701"/>
                    <a:pt x="676" y="700"/>
                  </a:cubicBezTo>
                  <a:cubicBezTo>
                    <a:pt x="677" y="700"/>
                    <a:pt x="677" y="700"/>
                    <a:pt x="677" y="700"/>
                  </a:cubicBezTo>
                  <a:cubicBezTo>
                    <a:pt x="679" y="700"/>
                    <a:pt x="679" y="700"/>
                    <a:pt x="679" y="700"/>
                  </a:cubicBezTo>
                  <a:cubicBezTo>
                    <a:pt x="679" y="700"/>
                    <a:pt x="679" y="700"/>
                    <a:pt x="679" y="700"/>
                  </a:cubicBezTo>
                  <a:cubicBezTo>
                    <a:pt x="680" y="699"/>
                    <a:pt x="680" y="699"/>
                    <a:pt x="680" y="698"/>
                  </a:cubicBezTo>
                  <a:cubicBezTo>
                    <a:pt x="681" y="698"/>
                    <a:pt x="681" y="698"/>
                    <a:pt x="681" y="698"/>
                  </a:cubicBezTo>
                  <a:cubicBezTo>
                    <a:pt x="682" y="698"/>
                    <a:pt x="682" y="698"/>
                    <a:pt x="682" y="698"/>
                  </a:cubicBezTo>
                  <a:cubicBezTo>
                    <a:pt x="683" y="699"/>
                    <a:pt x="683" y="699"/>
                    <a:pt x="683" y="699"/>
                  </a:cubicBezTo>
                  <a:cubicBezTo>
                    <a:pt x="683" y="700"/>
                    <a:pt x="683" y="700"/>
                    <a:pt x="683" y="700"/>
                  </a:cubicBezTo>
                  <a:cubicBezTo>
                    <a:pt x="684" y="700"/>
                    <a:pt x="684" y="700"/>
                    <a:pt x="684" y="700"/>
                  </a:cubicBezTo>
                  <a:cubicBezTo>
                    <a:pt x="685" y="700"/>
                    <a:pt x="685" y="700"/>
                    <a:pt x="685" y="700"/>
                  </a:cubicBezTo>
                  <a:cubicBezTo>
                    <a:pt x="686" y="700"/>
                    <a:pt x="686" y="700"/>
                    <a:pt x="688" y="698"/>
                  </a:cubicBezTo>
                  <a:cubicBezTo>
                    <a:pt x="689" y="698"/>
                    <a:pt x="689" y="698"/>
                    <a:pt x="689" y="698"/>
                  </a:cubicBezTo>
                  <a:cubicBezTo>
                    <a:pt x="691" y="699"/>
                    <a:pt x="691" y="699"/>
                    <a:pt x="691" y="699"/>
                  </a:cubicBezTo>
                  <a:close/>
                  <a:moveTo>
                    <a:pt x="707" y="701"/>
                  </a:moveTo>
                  <a:cubicBezTo>
                    <a:pt x="707" y="703"/>
                    <a:pt x="707" y="703"/>
                    <a:pt x="707" y="703"/>
                  </a:cubicBezTo>
                  <a:cubicBezTo>
                    <a:pt x="707" y="704"/>
                    <a:pt x="707" y="704"/>
                    <a:pt x="707" y="704"/>
                  </a:cubicBezTo>
                  <a:cubicBezTo>
                    <a:pt x="703" y="707"/>
                    <a:pt x="704" y="706"/>
                    <a:pt x="702" y="708"/>
                  </a:cubicBezTo>
                  <a:cubicBezTo>
                    <a:pt x="701" y="708"/>
                    <a:pt x="701" y="708"/>
                    <a:pt x="701" y="708"/>
                  </a:cubicBezTo>
                  <a:cubicBezTo>
                    <a:pt x="700" y="708"/>
                    <a:pt x="700" y="708"/>
                    <a:pt x="700" y="708"/>
                  </a:cubicBezTo>
                  <a:cubicBezTo>
                    <a:pt x="698" y="709"/>
                    <a:pt x="698" y="709"/>
                    <a:pt x="698" y="709"/>
                  </a:cubicBezTo>
                  <a:cubicBezTo>
                    <a:pt x="697" y="708"/>
                    <a:pt x="697" y="708"/>
                    <a:pt x="697" y="708"/>
                  </a:cubicBezTo>
                  <a:cubicBezTo>
                    <a:pt x="698" y="707"/>
                    <a:pt x="699" y="705"/>
                    <a:pt x="700" y="703"/>
                  </a:cubicBezTo>
                  <a:cubicBezTo>
                    <a:pt x="702" y="703"/>
                    <a:pt x="702" y="703"/>
                    <a:pt x="702" y="703"/>
                  </a:cubicBezTo>
                  <a:cubicBezTo>
                    <a:pt x="703" y="702"/>
                    <a:pt x="703" y="702"/>
                    <a:pt x="703" y="702"/>
                  </a:cubicBezTo>
                  <a:cubicBezTo>
                    <a:pt x="704" y="703"/>
                    <a:pt x="704" y="703"/>
                    <a:pt x="704" y="703"/>
                  </a:cubicBezTo>
                  <a:cubicBezTo>
                    <a:pt x="704" y="702"/>
                    <a:pt x="704" y="702"/>
                    <a:pt x="704" y="702"/>
                  </a:cubicBezTo>
                  <a:cubicBezTo>
                    <a:pt x="704" y="701"/>
                    <a:pt x="704" y="701"/>
                    <a:pt x="704" y="701"/>
                  </a:cubicBezTo>
                  <a:cubicBezTo>
                    <a:pt x="705" y="700"/>
                    <a:pt x="705" y="700"/>
                    <a:pt x="705" y="700"/>
                  </a:cubicBezTo>
                  <a:cubicBezTo>
                    <a:pt x="705" y="700"/>
                    <a:pt x="705" y="700"/>
                    <a:pt x="705" y="700"/>
                  </a:cubicBezTo>
                  <a:cubicBezTo>
                    <a:pt x="707" y="701"/>
                    <a:pt x="707" y="701"/>
                    <a:pt x="707" y="701"/>
                  </a:cubicBezTo>
                  <a:close/>
                  <a:moveTo>
                    <a:pt x="820" y="707"/>
                  </a:moveTo>
                  <a:cubicBezTo>
                    <a:pt x="820" y="707"/>
                    <a:pt x="820" y="707"/>
                    <a:pt x="820" y="707"/>
                  </a:cubicBezTo>
                  <a:cubicBezTo>
                    <a:pt x="817" y="705"/>
                    <a:pt x="817" y="705"/>
                    <a:pt x="817" y="705"/>
                  </a:cubicBezTo>
                  <a:cubicBezTo>
                    <a:pt x="817" y="704"/>
                    <a:pt x="817" y="704"/>
                    <a:pt x="817" y="704"/>
                  </a:cubicBezTo>
                  <a:cubicBezTo>
                    <a:pt x="818" y="703"/>
                    <a:pt x="818" y="703"/>
                    <a:pt x="819" y="702"/>
                  </a:cubicBezTo>
                  <a:cubicBezTo>
                    <a:pt x="820" y="702"/>
                    <a:pt x="820" y="702"/>
                    <a:pt x="820" y="702"/>
                  </a:cubicBezTo>
                  <a:cubicBezTo>
                    <a:pt x="821" y="702"/>
                    <a:pt x="821" y="702"/>
                    <a:pt x="821" y="702"/>
                  </a:cubicBezTo>
                  <a:cubicBezTo>
                    <a:pt x="822" y="704"/>
                    <a:pt x="822" y="704"/>
                    <a:pt x="822" y="704"/>
                  </a:cubicBezTo>
                  <a:cubicBezTo>
                    <a:pt x="821" y="705"/>
                    <a:pt x="821" y="705"/>
                    <a:pt x="820" y="707"/>
                  </a:cubicBezTo>
                  <a:close/>
                  <a:moveTo>
                    <a:pt x="21" y="707"/>
                  </a:moveTo>
                  <a:cubicBezTo>
                    <a:pt x="19" y="705"/>
                    <a:pt x="19" y="705"/>
                    <a:pt x="19" y="705"/>
                  </a:cubicBezTo>
                  <a:cubicBezTo>
                    <a:pt x="19" y="705"/>
                    <a:pt x="19" y="705"/>
                    <a:pt x="19" y="705"/>
                  </a:cubicBezTo>
                  <a:cubicBezTo>
                    <a:pt x="21" y="703"/>
                    <a:pt x="21" y="703"/>
                    <a:pt x="21" y="703"/>
                  </a:cubicBezTo>
                  <a:cubicBezTo>
                    <a:pt x="21" y="703"/>
                    <a:pt x="21" y="703"/>
                    <a:pt x="21" y="703"/>
                  </a:cubicBezTo>
                  <a:cubicBezTo>
                    <a:pt x="23" y="704"/>
                    <a:pt x="23" y="704"/>
                    <a:pt x="23" y="704"/>
                  </a:cubicBezTo>
                  <a:cubicBezTo>
                    <a:pt x="24" y="705"/>
                    <a:pt x="24" y="705"/>
                    <a:pt x="24" y="705"/>
                  </a:cubicBezTo>
                  <a:cubicBezTo>
                    <a:pt x="22" y="705"/>
                    <a:pt x="22" y="705"/>
                    <a:pt x="22" y="705"/>
                  </a:cubicBezTo>
                  <a:cubicBezTo>
                    <a:pt x="22" y="705"/>
                    <a:pt x="21" y="707"/>
                    <a:pt x="21" y="707"/>
                  </a:cubicBezTo>
                  <a:close/>
                  <a:moveTo>
                    <a:pt x="512" y="708"/>
                  </a:moveTo>
                  <a:cubicBezTo>
                    <a:pt x="512" y="710"/>
                    <a:pt x="512" y="710"/>
                    <a:pt x="511" y="712"/>
                  </a:cubicBezTo>
                  <a:cubicBezTo>
                    <a:pt x="511" y="713"/>
                    <a:pt x="511" y="713"/>
                    <a:pt x="511" y="713"/>
                  </a:cubicBezTo>
                  <a:cubicBezTo>
                    <a:pt x="510" y="713"/>
                    <a:pt x="510" y="713"/>
                    <a:pt x="510" y="713"/>
                  </a:cubicBezTo>
                  <a:cubicBezTo>
                    <a:pt x="508" y="713"/>
                    <a:pt x="508" y="713"/>
                    <a:pt x="508" y="713"/>
                  </a:cubicBezTo>
                  <a:cubicBezTo>
                    <a:pt x="508" y="713"/>
                    <a:pt x="508" y="713"/>
                    <a:pt x="508" y="713"/>
                  </a:cubicBezTo>
                  <a:cubicBezTo>
                    <a:pt x="508" y="711"/>
                    <a:pt x="508" y="711"/>
                    <a:pt x="508" y="711"/>
                  </a:cubicBezTo>
                  <a:cubicBezTo>
                    <a:pt x="509" y="711"/>
                    <a:pt x="509" y="711"/>
                    <a:pt x="509" y="711"/>
                  </a:cubicBezTo>
                  <a:cubicBezTo>
                    <a:pt x="509" y="710"/>
                    <a:pt x="509" y="709"/>
                    <a:pt x="508" y="707"/>
                  </a:cubicBezTo>
                  <a:cubicBezTo>
                    <a:pt x="508" y="706"/>
                    <a:pt x="508" y="706"/>
                    <a:pt x="508" y="706"/>
                  </a:cubicBezTo>
                  <a:cubicBezTo>
                    <a:pt x="507" y="706"/>
                    <a:pt x="507" y="706"/>
                    <a:pt x="507" y="706"/>
                  </a:cubicBezTo>
                  <a:cubicBezTo>
                    <a:pt x="507" y="707"/>
                    <a:pt x="507" y="707"/>
                    <a:pt x="507" y="707"/>
                  </a:cubicBezTo>
                  <a:cubicBezTo>
                    <a:pt x="507" y="708"/>
                    <a:pt x="507" y="710"/>
                    <a:pt x="506" y="713"/>
                  </a:cubicBezTo>
                  <a:cubicBezTo>
                    <a:pt x="505" y="712"/>
                    <a:pt x="505" y="712"/>
                    <a:pt x="505" y="712"/>
                  </a:cubicBezTo>
                  <a:cubicBezTo>
                    <a:pt x="505" y="711"/>
                    <a:pt x="505" y="711"/>
                    <a:pt x="505" y="711"/>
                  </a:cubicBezTo>
                  <a:cubicBezTo>
                    <a:pt x="505" y="710"/>
                    <a:pt x="505" y="710"/>
                    <a:pt x="505" y="709"/>
                  </a:cubicBezTo>
                  <a:cubicBezTo>
                    <a:pt x="505" y="706"/>
                    <a:pt x="506" y="706"/>
                    <a:pt x="506" y="704"/>
                  </a:cubicBezTo>
                  <a:cubicBezTo>
                    <a:pt x="507" y="704"/>
                    <a:pt x="507" y="704"/>
                    <a:pt x="507" y="704"/>
                  </a:cubicBezTo>
                  <a:cubicBezTo>
                    <a:pt x="508" y="704"/>
                    <a:pt x="508" y="704"/>
                    <a:pt x="508" y="704"/>
                  </a:cubicBezTo>
                  <a:cubicBezTo>
                    <a:pt x="510" y="705"/>
                    <a:pt x="510" y="705"/>
                    <a:pt x="512" y="708"/>
                  </a:cubicBezTo>
                  <a:close/>
                  <a:moveTo>
                    <a:pt x="447" y="711"/>
                  </a:moveTo>
                  <a:cubicBezTo>
                    <a:pt x="446" y="711"/>
                    <a:pt x="446" y="711"/>
                    <a:pt x="446" y="711"/>
                  </a:cubicBezTo>
                  <a:cubicBezTo>
                    <a:pt x="446" y="711"/>
                    <a:pt x="446" y="711"/>
                    <a:pt x="446" y="711"/>
                  </a:cubicBezTo>
                  <a:cubicBezTo>
                    <a:pt x="446" y="710"/>
                    <a:pt x="446" y="710"/>
                    <a:pt x="446" y="710"/>
                  </a:cubicBezTo>
                  <a:cubicBezTo>
                    <a:pt x="446" y="710"/>
                    <a:pt x="446" y="710"/>
                    <a:pt x="446" y="710"/>
                  </a:cubicBezTo>
                  <a:cubicBezTo>
                    <a:pt x="446" y="709"/>
                    <a:pt x="446" y="709"/>
                    <a:pt x="446" y="709"/>
                  </a:cubicBezTo>
                  <a:cubicBezTo>
                    <a:pt x="446" y="709"/>
                    <a:pt x="446" y="709"/>
                    <a:pt x="446" y="709"/>
                  </a:cubicBezTo>
                  <a:cubicBezTo>
                    <a:pt x="446" y="708"/>
                    <a:pt x="446" y="708"/>
                    <a:pt x="446" y="708"/>
                  </a:cubicBezTo>
                  <a:cubicBezTo>
                    <a:pt x="445" y="707"/>
                    <a:pt x="445" y="707"/>
                    <a:pt x="445" y="707"/>
                  </a:cubicBezTo>
                  <a:cubicBezTo>
                    <a:pt x="445" y="707"/>
                    <a:pt x="445" y="707"/>
                    <a:pt x="445" y="707"/>
                  </a:cubicBezTo>
                  <a:cubicBezTo>
                    <a:pt x="445" y="706"/>
                    <a:pt x="445" y="706"/>
                    <a:pt x="445" y="706"/>
                  </a:cubicBezTo>
                  <a:cubicBezTo>
                    <a:pt x="445" y="705"/>
                    <a:pt x="445" y="705"/>
                    <a:pt x="445" y="705"/>
                  </a:cubicBezTo>
                  <a:cubicBezTo>
                    <a:pt x="446" y="706"/>
                    <a:pt x="446" y="706"/>
                    <a:pt x="446" y="706"/>
                  </a:cubicBezTo>
                  <a:cubicBezTo>
                    <a:pt x="448" y="707"/>
                    <a:pt x="448" y="707"/>
                    <a:pt x="448" y="707"/>
                  </a:cubicBezTo>
                  <a:cubicBezTo>
                    <a:pt x="449" y="708"/>
                    <a:pt x="448" y="708"/>
                    <a:pt x="449" y="709"/>
                  </a:cubicBezTo>
                  <a:cubicBezTo>
                    <a:pt x="448" y="709"/>
                    <a:pt x="448" y="709"/>
                    <a:pt x="448" y="709"/>
                  </a:cubicBezTo>
                  <a:cubicBezTo>
                    <a:pt x="448" y="710"/>
                    <a:pt x="448" y="710"/>
                    <a:pt x="448" y="710"/>
                  </a:cubicBezTo>
                  <a:cubicBezTo>
                    <a:pt x="447" y="711"/>
                    <a:pt x="447" y="711"/>
                    <a:pt x="447" y="711"/>
                  </a:cubicBezTo>
                  <a:close/>
                  <a:moveTo>
                    <a:pt x="718" y="719"/>
                  </a:moveTo>
                  <a:cubicBezTo>
                    <a:pt x="717" y="720"/>
                    <a:pt x="717" y="720"/>
                    <a:pt x="717" y="720"/>
                  </a:cubicBezTo>
                  <a:cubicBezTo>
                    <a:pt x="716" y="719"/>
                    <a:pt x="716" y="719"/>
                    <a:pt x="716" y="719"/>
                  </a:cubicBezTo>
                  <a:cubicBezTo>
                    <a:pt x="715" y="719"/>
                    <a:pt x="715" y="719"/>
                    <a:pt x="715" y="719"/>
                  </a:cubicBezTo>
                  <a:cubicBezTo>
                    <a:pt x="714" y="717"/>
                    <a:pt x="714" y="717"/>
                    <a:pt x="714" y="715"/>
                  </a:cubicBezTo>
                  <a:cubicBezTo>
                    <a:pt x="714" y="712"/>
                    <a:pt x="714" y="713"/>
                    <a:pt x="714" y="711"/>
                  </a:cubicBezTo>
                  <a:cubicBezTo>
                    <a:pt x="715" y="711"/>
                    <a:pt x="715" y="711"/>
                    <a:pt x="715" y="711"/>
                  </a:cubicBezTo>
                  <a:cubicBezTo>
                    <a:pt x="716" y="710"/>
                    <a:pt x="716" y="710"/>
                    <a:pt x="716" y="710"/>
                  </a:cubicBezTo>
                  <a:cubicBezTo>
                    <a:pt x="717" y="710"/>
                    <a:pt x="717" y="710"/>
                    <a:pt x="717" y="710"/>
                  </a:cubicBezTo>
                  <a:cubicBezTo>
                    <a:pt x="718" y="711"/>
                    <a:pt x="718" y="711"/>
                    <a:pt x="718" y="711"/>
                  </a:cubicBezTo>
                  <a:cubicBezTo>
                    <a:pt x="721" y="711"/>
                    <a:pt x="721" y="711"/>
                    <a:pt x="721" y="711"/>
                  </a:cubicBezTo>
                  <a:cubicBezTo>
                    <a:pt x="722" y="712"/>
                    <a:pt x="722" y="712"/>
                    <a:pt x="722" y="712"/>
                  </a:cubicBezTo>
                  <a:cubicBezTo>
                    <a:pt x="722" y="712"/>
                    <a:pt x="722" y="712"/>
                    <a:pt x="722" y="712"/>
                  </a:cubicBezTo>
                  <a:cubicBezTo>
                    <a:pt x="722" y="713"/>
                    <a:pt x="722" y="713"/>
                    <a:pt x="722" y="713"/>
                  </a:cubicBezTo>
                  <a:cubicBezTo>
                    <a:pt x="722" y="713"/>
                    <a:pt x="722" y="713"/>
                    <a:pt x="722" y="713"/>
                  </a:cubicBezTo>
                  <a:cubicBezTo>
                    <a:pt x="720" y="716"/>
                    <a:pt x="720" y="716"/>
                    <a:pt x="719" y="718"/>
                  </a:cubicBezTo>
                  <a:cubicBezTo>
                    <a:pt x="718" y="719"/>
                    <a:pt x="718" y="719"/>
                    <a:pt x="718" y="719"/>
                  </a:cubicBezTo>
                  <a:close/>
                  <a:moveTo>
                    <a:pt x="570" y="710"/>
                  </a:moveTo>
                  <a:cubicBezTo>
                    <a:pt x="570" y="712"/>
                    <a:pt x="570" y="712"/>
                    <a:pt x="570" y="712"/>
                  </a:cubicBezTo>
                  <a:cubicBezTo>
                    <a:pt x="570" y="713"/>
                    <a:pt x="569" y="715"/>
                    <a:pt x="569" y="716"/>
                  </a:cubicBezTo>
                  <a:cubicBezTo>
                    <a:pt x="569" y="716"/>
                    <a:pt x="569" y="716"/>
                    <a:pt x="569" y="716"/>
                  </a:cubicBezTo>
                  <a:cubicBezTo>
                    <a:pt x="568" y="715"/>
                    <a:pt x="568" y="715"/>
                    <a:pt x="568" y="715"/>
                  </a:cubicBezTo>
                  <a:cubicBezTo>
                    <a:pt x="567" y="713"/>
                    <a:pt x="567" y="713"/>
                    <a:pt x="567" y="713"/>
                  </a:cubicBezTo>
                  <a:cubicBezTo>
                    <a:pt x="567" y="712"/>
                    <a:pt x="567" y="712"/>
                    <a:pt x="567" y="712"/>
                  </a:cubicBezTo>
                  <a:cubicBezTo>
                    <a:pt x="567" y="711"/>
                    <a:pt x="567" y="711"/>
                    <a:pt x="569" y="710"/>
                  </a:cubicBezTo>
                  <a:cubicBezTo>
                    <a:pt x="569" y="710"/>
                    <a:pt x="569" y="710"/>
                    <a:pt x="569" y="710"/>
                  </a:cubicBezTo>
                  <a:cubicBezTo>
                    <a:pt x="570" y="710"/>
                    <a:pt x="570" y="710"/>
                    <a:pt x="570" y="710"/>
                  </a:cubicBezTo>
                  <a:cubicBezTo>
                    <a:pt x="570" y="710"/>
                    <a:pt x="570" y="710"/>
                    <a:pt x="570" y="710"/>
                  </a:cubicBezTo>
                  <a:close/>
                  <a:moveTo>
                    <a:pt x="693" y="729"/>
                  </a:moveTo>
                  <a:cubicBezTo>
                    <a:pt x="692" y="728"/>
                    <a:pt x="692" y="728"/>
                    <a:pt x="692" y="728"/>
                  </a:cubicBezTo>
                  <a:cubicBezTo>
                    <a:pt x="691" y="727"/>
                    <a:pt x="691" y="727"/>
                    <a:pt x="691" y="726"/>
                  </a:cubicBezTo>
                  <a:cubicBezTo>
                    <a:pt x="691" y="726"/>
                    <a:pt x="691" y="726"/>
                    <a:pt x="691" y="726"/>
                  </a:cubicBezTo>
                  <a:cubicBezTo>
                    <a:pt x="692" y="725"/>
                    <a:pt x="693" y="723"/>
                    <a:pt x="693" y="722"/>
                  </a:cubicBezTo>
                  <a:cubicBezTo>
                    <a:pt x="694" y="721"/>
                    <a:pt x="694" y="721"/>
                    <a:pt x="694" y="721"/>
                  </a:cubicBezTo>
                  <a:cubicBezTo>
                    <a:pt x="697" y="720"/>
                    <a:pt x="697" y="720"/>
                    <a:pt x="697" y="720"/>
                  </a:cubicBezTo>
                  <a:cubicBezTo>
                    <a:pt x="697" y="719"/>
                    <a:pt x="697" y="719"/>
                    <a:pt x="697" y="719"/>
                  </a:cubicBezTo>
                  <a:cubicBezTo>
                    <a:pt x="698" y="716"/>
                    <a:pt x="698" y="716"/>
                    <a:pt x="698" y="716"/>
                  </a:cubicBezTo>
                  <a:cubicBezTo>
                    <a:pt x="698" y="716"/>
                    <a:pt x="698" y="716"/>
                    <a:pt x="698" y="716"/>
                  </a:cubicBezTo>
                  <a:cubicBezTo>
                    <a:pt x="700" y="715"/>
                    <a:pt x="700" y="715"/>
                    <a:pt x="700" y="715"/>
                  </a:cubicBezTo>
                  <a:cubicBezTo>
                    <a:pt x="700" y="715"/>
                    <a:pt x="700" y="715"/>
                    <a:pt x="700" y="715"/>
                  </a:cubicBezTo>
                  <a:cubicBezTo>
                    <a:pt x="699" y="714"/>
                    <a:pt x="699" y="714"/>
                    <a:pt x="699" y="714"/>
                  </a:cubicBezTo>
                  <a:cubicBezTo>
                    <a:pt x="699" y="713"/>
                    <a:pt x="699" y="713"/>
                    <a:pt x="699" y="713"/>
                  </a:cubicBezTo>
                  <a:cubicBezTo>
                    <a:pt x="700" y="713"/>
                    <a:pt x="700" y="713"/>
                    <a:pt x="700" y="713"/>
                  </a:cubicBezTo>
                  <a:cubicBezTo>
                    <a:pt x="700" y="712"/>
                    <a:pt x="700" y="712"/>
                    <a:pt x="700" y="712"/>
                  </a:cubicBezTo>
                  <a:cubicBezTo>
                    <a:pt x="702" y="711"/>
                    <a:pt x="702" y="711"/>
                    <a:pt x="702" y="711"/>
                  </a:cubicBezTo>
                  <a:cubicBezTo>
                    <a:pt x="703" y="712"/>
                    <a:pt x="703" y="712"/>
                    <a:pt x="703" y="712"/>
                  </a:cubicBezTo>
                  <a:cubicBezTo>
                    <a:pt x="704" y="712"/>
                    <a:pt x="704" y="712"/>
                    <a:pt x="704" y="712"/>
                  </a:cubicBezTo>
                  <a:cubicBezTo>
                    <a:pt x="704" y="713"/>
                    <a:pt x="704" y="713"/>
                    <a:pt x="704" y="714"/>
                  </a:cubicBezTo>
                  <a:cubicBezTo>
                    <a:pt x="703" y="716"/>
                    <a:pt x="701" y="718"/>
                    <a:pt x="701" y="720"/>
                  </a:cubicBezTo>
                  <a:cubicBezTo>
                    <a:pt x="700" y="721"/>
                    <a:pt x="698" y="725"/>
                    <a:pt x="697" y="726"/>
                  </a:cubicBezTo>
                  <a:cubicBezTo>
                    <a:pt x="695" y="728"/>
                    <a:pt x="696" y="727"/>
                    <a:pt x="693" y="729"/>
                  </a:cubicBezTo>
                  <a:cubicBezTo>
                    <a:pt x="693" y="729"/>
                    <a:pt x="693" y="729"/>
                    <a:pt x="693" y="729"/>
                  </a:cubicBezTo>
                  <a:close/>
                  <a:moveTo>
                    <a:pt x="567" y="717"/>
                  </a:moveTo>
                  <a:cubicBezTo>
                    <a:pt x="566" y="717"/>
                    <a:pt x="566" y="717"/>
                    <a:pt x="566" y="717"/>
                  </a:cubicBezTo>
                  <a:cubicBezTo>
                    <a:pt x="565" y="716"/>
                    <a:pt x="565" y="716"/>
                    <a:pt x="565" y="716"/>
                  </a:cubicBezTo>
                  <a:cubicBezTo>
                    <a:pt x="565" y="716"/>
                    <a:pt x="565" y="716"/>
                    <a:pt x="565" y="716"/>
                  </a:cubicBezTo>
                  <a:cubicBezTo>
                    <a:pt x="565" y="715"/>
                    <a:pt x="565" y="715"/>
                    <a:pt x="565" y="715"/>
                  </a:cubicBezTo>
                  <a:cubicBezTo>
                    <a:pt x="564" y="714"/>
                    <a:pt x="564" y="714"/>
                    <a:pt x="564" y="714"/>
                  </a:cubicBezTo>
                  <a:cubicBezTo>
                    <a:pt x="564" y="713"/>
                    <a:pt x="564" y="713"/>
                    <a:pt x="564" y="713"/>
                  </a:cubicBezTo>
                  <a:cubicBezTo>
                    <a:pt x="564" y="712"/>
                    <a:pt x="564" y="712"/>
                    <a:pt x="564" y="712"/>
                  </a:cubicBezTo>
                  <a:cubicBezTo>
                    <a:pt x="565" y="712"/>
                    <a:pt x="565" y="712"/>
                    <a:pt x="565" y="712"/>
                  </a:cubicBezTo>
                  <a:cubicBezTo>
                    <a:pt x="566" y="712"/>
                    <a:pt x="566" y="712"/>
                    <a:pt x="566" y="712"/>
                  </a:cubicBezTo>
                  <a:cubicBezTo>
                    <a:pt x="566" y="714"/>
                    <a:pt x="566" y="714"/>
                    <a:pt x="567" y="716"/>
                  </a:cubicBezTo>
                  <a:cubicBezTo>
                    <a:pt x="567" y="716"/>
                    <a:pt x="567" y="717"/>
                    <a:pt x="567" y="717"/>
                  </a:cubicBezTo>
                  <a:close/>
                  <a:moveTo>
                    <a:pt x="460" y="723"/>
                  </a:moveTo>
                  <a:cubicBezTo>
                    <a:pt x="460" y="725"/>
                    <a:pt x="460" y="725"/>
                    <a:pt x="460" y="725"/>
                  </a:cubicBezTo>
                  <a:cubicBezTo>
                    <a:pt x="458" y="725"/>
                    <a:pt x="458" y="725"/>
                    <a:pt x="458" y="725"/>
                  </a:cubicBezTo>
                  <a:cubicBezTo>
                    <a:pt x="458" y="724"/>
                    <a:pt x="458" y="724"/>
                    <a:pt x="458" y="724"/>
                  </a:cubicBezTo>
                  <a:cubicBezTo>
                    <a:pt x="458" y="723"/>
                    <a:pt x="457" y="723"/>
                    <a:pt x="457" y="722"/>
                  </a:cubicBezTo>
                  <a:cubicBezTo>
                    <a:pt x="457" y="721"/>
                    <a:pt x="458" y="721"/>
                    <a:pt x="458" y="720"/>
                  </a:cubicBezTo>
                  <a:cubicBezTo>
                    <a:pt x="458" y="720"/>
                    <a:pt x="458" y="720"/>
                    <a:pt x="458" y="720"/>
                  </a:cubicBezTo>
                  <a:cubicBezTo>
                    <a:pt x="459" y="720"/>
                    <a:pt x="459" y="720"/>
                    <a:pt x="459" y="720"/>
                  </a:cubicBezTo>
                  <a:cubicBezTo>
                    <a:pt x="460" y="721"/>
                    <a:pt x="460" y="721"/>
                    <a:pt x="460" y="723"/>
                  </a:cubicBezTo>
                  <a:close/>
                  <a:moveTo>
                    <a:pt x="457" y="731"/>
                  </a:moveTo>
                  <a:cubicBezTo>
                    <a:pt x="457" y="731"/>
                    <a:pt x="457" y="731"/>
                    <a:pt x="457" y="731"/>
                  </a:cubicBezTo>
                  <a:cubicBezTo>
                    <a:pt x="456" y="732"/>
                    <a:pt x="456" y="732"/>
                    <a:pt x="456" y="732"/>
                  </a:cubicBezTo>
                  <a:cubicBezTo>
                    <a:pt x="456" y="732"/>
                    <a:pt x="456" y="732"/>
                    <a:pt x="456" y="732"/>
                  </a:cubicBezTo>
                  <a:cubicBezTo>
                    <a:pt x="455" y="732"/>
                    <a:pt x="455" y="732"/>
                    <a:pt x="455" y="732"/>
                  </a:cubicBezTo>
                  <a:cubicBezTo>
                    <a:pt x="455" y="730"/>
                    <a:pt x="455" y="730"/>
                    <a:pt x="455" y="730"/>
                  </a:cubicBezTo>
                  <a:cubicBezTo>
                    <a:pt x="454" y="730"/>
                    <a:pt x="454" y="730"/>
                    <a:pt x="454" y="730"/>
                  </a:cubicBezTo>
                  <a:cubicBezTo>
                    <a:pt x="454" y="730"/>
                    <a:pt x="454" y="730"/>
                    <a:pt x="454" y="730"/>
                  </a:cubicBezTo>
                  <a:cubicBezTo>
                    <a:pt x="454" y="731"/>
                    <a:pt x="454" y="731"/>
                    <a:pt x="454" y="731"/>
                  </a:cubicBezTo>
                  <a:cubicBezTo>
                    <a:pt x="453" y="731"/>
                    <a:pt x="453" y="731"/>
                    <a:pt x="453" y="731"/>
                  </a:cubicBezTo>
                  <a:cubicBezTo>
                    <a:pt x="453" y="730"/>
                    <a:pt x="453" y="730"/>
                    <a:pt x="453" y="730"/>
                  </a:cubicBezTo>
                  <a:cubicBezTo>
                    <a:pt x="453" y="729"/>
                    <a:pt x="453" y="725"/>
                    <a:pt x="453" y="724"/>
                  </a:cubicBezTo>
                  <a:cubicBezTo>
                    <a:pt x="453" y="723"/>
                    <a:pt x="453" y="723"/>
                    <a:pt x="453" y="723"/>
                  </a:cubicBezTo>
                  <a:cubicBezTo>
                    <a:pt x="454" y="723"/>
                    <a:pt x="454" y="723"/>
                    <a:pt x="454" y="723"/>
                  </a:cubicBezTo>
                  <a:cubicBezTo>
                    <a:pt x="454" y="723"/>
                    <a:pt x="454" y="723"/>
                    <a:pt x="454" y="723"/>
                  </a:cubicBezTo>
                  <a:cubicBezTo>
                    <a:pt x="455" y="723"/>
                    <a:pt x="455" y="723"/>
                    <a:pt x="455" y="723"/>
                  </a:cubicBezTo>
                  <a:cubicBezTo>
                    <a:pt x="456" y="724"/>
                    <a:pt x="456" y="724"/>
                    <a:pt x="456" y="724"/>
                  </a:cubicBezTo>
                  <a:cubicBezTo>
                    <a:pt x="457" y="725"/>
                    <a:pt x="457" y="725"/>
                    <a:pt x="457" y="725"/>
                  </a:cubicBezTo>
                  <a:cubicBezTo>
                    <a:pt x="458" y="726"/>
                    <a:pt x="458" y="726"/>
                    <a:pt x="458" y="726"/>
                  </a:cubicBezTo>
                  <a:cubicBezTo>
                    <a:pt x="458" y="727"/>
                    <a:pt x="458" y="727"/>
                    <a:pt x="458" y="727"/>
                  </a:cubicBezTo>
                  <a:cubicBezTo>
                    <a:pt x="458" y="728"/>
                    <a:pt x="458" y="729"/>
                    <a:pt x="457" y="731"/>
                  </a:cubicBezTo>
                  <a:close/>
                  <a:moveTo>
                    <a:pt x="439" y="737"/>
                  </a:moveTo>
                  <a:cubicBezTo>
                    <a:pt x="439" y="737"/>
                    <a:pt x="439" y="737"/>
                    <a:pt x="439" y="737"/>
                  </a:cubicBezTo>
                  <a:cubicBezTo>
                    <a:pt x="438" y="736"/>
                    <a:pt x="436" y="735"/>
                    <a:pt x="435" y="734"/>
                  </a:cubicBezTo>
                  <a:cubicBezTo>
                    <a:pt x="434" y="734"/>
                    <a:pt x="434" y="734"/>
                    <a:pt x="434" y="734"/>
                  </a:cubicBezTo>
                  <a:cubicBezTo>
                    <a:pt x="434" y="733"/>
                    <a:pt x="434" y="733"/>
                    <a:pt x="434" y="733"/>
                  </a:cubicBezTo>
                  <a:cubicBezTo>
                    <a:pt x="436" y="732"/>
                    <a:pt x="436" y="732"/>
                    <a:pt x="437" y="731"/>
                  </a:cubicBezTo>
                  <a:cubicBezTo>
                    <a:pt x="437" y="729"/>
                    <a:pt x="437" y="729"/>
                    <a:pt x="437" y="729"/>
                  </a:cubicBezTo>
                  <a:cubicBezTo>
                    <a:pt x="439" y="730"/>
                    <a:pt x="439" y="730"/>
                    <a:pt x="439" y="730"/>
                  </a:cubicBezTo>
                  <a:cubicBezTo>
                    <a:pt x="440" y="731"/>
                    <a:pt x="440" y="731"/>
                    <a:pt x="440" y="731"/>
                  </a:cubicBezTo>
                  <a:cubicBezTo>
                    <a:pt x="441" y="731"/>
                    <a:pt x="441" y="731"/>
                    <a:pt x="441" y="731"/>
                  </a:cubicBezTo>
                  <a:cubicBezTo>
                    <a:pt x="441" y="733"/>
                    <a:pt x="441" y="733"/>
                    <a:pt x="441" y="735"/>
                  </a:cubicBezTo>
                  <a:cubicBezTo>
                    <a:pt x="440" y="735"/>
                    <a:pt x="440" y="735"/>
                    <a:pt x="440" y="735"/>
                  </a:cubicBezTo>
                  <a:cubicBezTo>
                    <a:pt x="439" y="737"/>
                    <a:pt x="439" y="737"/>
                    <a:pt x="439" y="737"/>
                  </a:cubicBezTo>
                  <a:close/>
                  <a:moveTo>
                    <a:pt x="741" y="744"/>
                  </a:moveTo>
                  <a:cubicBezTo>
                    <a:pt x="740" y="742"/>
                    <a:pt x="740" y="742"/>
                    <a:pt x="740" y="742"/>
                  </a:cubicBezTo>
                  <a:cubicBezTo>
                    <a:pt x="737" y="740"/>
                    <a:pt x="737" y="740"/>
                    <a:pt x="737" y="740"/>
                  </a:cubicBezTo>
                  <a:cubicBezTo>
                    <a:pt x="736" y="738"/>
                    <a:pt x="736" y="738"/>
                    <a:pt x="736" y="738"/>
                  </a:cubicBezTo>
                  <a:cubicBezTo>
                    <a:pt x="736" y="737"/>
                    <a:pt x="736" y="737"/>
                    <a:pt x="736" y="735"/>
                  </a:cubicBezTo>
                  <a:cubicBezTo>
                    <a:pt x="737" y="733"/>
                    <a:pt x="737" y="733"/>
                    <a:pt x="737" y="733"/>
                  </a:cubicBezTo>
                  <a:cubicBezTo>
                    <a:pt x="738" y="733"/>
                    <a:pt x="738" y="733"/>
                    <a:pt x="738" y="733"/>
                  </a:cubicBezTo>
                  <a:cubicBezTo>
                    <a:pt x="740" y="734"/>
                    <a:pt x="740" y="734"/>
                    <a:pt x="740" y="734"/>
                  </a:cubicBezTo>
                  <a:cubicBezTo>
                    <a:pt x="741" y="735"/>
                    <a:pt x="741" y="735"/>
                    <a:pt x="741" y="735"/>
                  </a:cubicBezTo>
                  <a:cubicBezTo>
                    <a:pt x="741" y="735"/>
                    <a:pt x="743" y="740"/>
                    <a:pt x="743" y="740"/>
                  </a:cubicBezTo>
                  <a:cubicBezTo>
                    <a:pt x="743" y="741"/>
                    <a:pt x="743" y="741"/>
                    <a:pt x="743" y="741"/>
                  </a:cubicBezTo>
                  <a:cubicBezTo>
                    <a:pt x="743" y="742"/>
                    <a:pt x="743" y="742"/>
                    <a:pt x="743" y="742"/>
                  </a:cubicBezTo>
                  <a:cubicBezTo>
                    <a:pt x="743" y="742"/>
                    <a:pt x="743" y="742"/>
                    <a:pt x="743" y="742"/>
                  </a:cubicBezTo>
                  <a:cubicBezTo>
                    <a:pt x="743" y="743"/>
                    <a:pt x="743" y="742"/>
                    <a:pt x="742" y="743"/>
                  </a:cubicBezTo>
                  <a:cubicBezTo>
                    <a:pt x="742" y="744"/>
                    <a:pt x="742" y="744"/>
                    <a:pt x="742" y="744"/>
                  </a:cubicBezTo>
                  <a:cubicBezTo>
                    <a:pt x="742" y="744"/>
                    <a:pt x="741" y="744"/>
                    <a:pt x="741" y="744"/>
                  </a:cubicBezTo>
                  <a:close/>
                  <a:moveTo>
                    <a:pt x="409" y="742"/>
                  </a:moveTo>
                  <a:cubicBezTo>
                    <a:pt x="408" y="742"/>
                    <a:pt x="408" y="742"/>
                    <a:pt x="408" y="742"/>
                  </a:cubicBezTo>
                  <a:cubicBezTo>
                    <a:pt x="406" y="741"/>
                    <a:pt x="405" y="740"/>
                    <a:pt x="403" y="738"/>
                  </a:cubicBezTo>
                  <a:cubicBezTo>
                    <a:pt x="403" y="737"/>
                    <a:pt x="403" y="737"/>
                    <a:pt x="403" y="737"/>
                  </a:cubicBezTo>
                  <a:cubicBezTo>
                    <a:pt x="404" y="737"/>
                    <a:pt x="404" y="737"/>
                    <a:pt x="404" y="737"/>
                  </a:cubicBezTo>
                  <a:cubicBezTo>
                    <a:pt x="405" y="737"/>
                    <a:pt x="405" y="737"/>
                    <a:pt x="405" y="737"/>
                  </a:cubicBezTo>
                  <a:cubicBezTo>
                    <a:pt x="407" y="737"/>
                    <a:pt x="407" y="737"/>
                    <a:pt x="407" y="737"/>
                  </a:cubicBezTo>
                  <a:cubicBezTo>
                    <a:pt x="408" y="737"/>
                    <a:pt x="408" y="737"/>
                    <a:pt x="408" y="737"/>
                  </a:cubicBezTo>
                  <a:cubicBezTo>
                    <a:pt x="410" y="739"/>
                    <a:pt x="410" y="739"/>
                    <a:pt x="410" y="739"/>
                  </a:cubicBezTo>
                  <a:cubicBezTo>
                    <a:pt x="410" y="740"/>
                    <a:pt x="410" y="740"/>
                    <a:pt x="410" y="741"/>
                  </a:cubicBezTo>
                  <a:cubicBezTo>
                    <a:pt x="410" y="741"/>
                    <a:pt x="410" y="741"/>
                    <a:pt x="410" y="741"/>
                  </a:cubicBezTo>
                  <a:lnTo>
                    <a:pt x="409" y="742"/>
                  </a:lnTo>
                  <a:close/>
                  <a:moveTo>
                    <a:pt x="696" y="749"/>
                  </a:moveTo>
                  <a:cubicBezTo>
                    <a:pt x="695" y="749"/>
                    <a:pt x="695" y="749"/>
                    <a:pt x="695" y="749"/>
                  </a:cubicBezTo>
                  <a:cubicBezTo>
                    <a:pt x="694" y="747"/>
                    <a:pt x="694" y="747"/>
                    <a:pt x="694" y="747"/>
                  </a:cubicBezTo>
                  <a:cubicBezTo>
                    <a:pt x="694" y="746"/>
                    <a:pt x="694" y="746"/>
                    <a:pt x="694" y="744"/>
                  </a:cubicBezTo>
                  <a:cubicBezTo>
                    <a:pt x="696" y="744"/>
                    <a:pt x="696" y="744"/>
                    <a:pt x="696" y="744"/>
                  </a:cubicBezTo>
                  <a:cubicBezTo>
                    <a:pt x="697" y="745"/>
                    <a:pt x="697" y="745"/>
                    <a:pt x="697" y="745"/>
                  </a:cubicBezTo>
                  <a:cubicBezTo>
                    <a:pt x="698" y="746"/>
                    <a:pt x="698" y="746"/>
                    <a:pt x="698" y="746"/>
                  </a:cubicBezTo>
                  <a:cubicBezTo>
                    <a:pt x="696" y="749"/>
                    <a:pt x="696" y="749"/>
                    <a:pt x="696" y="749"/>
                  </a:cubicBezTo>
                  <a:close/>
                  <a:moveTo>
                    <a:pt x="733" y="745"/>
                  </a:moveTo>
                  <a:cubicBezTo>
                    <a:pt x="739" y="747"/>
                    <a:pt x="739" y="747"/>
                    <a:pt x="739" y="747"/>
                  </a:cubicBezTo>
                  <a:cubicBezTo>
                    <a:pt x="740" y="749"/>
                    <a:pt x="740" y="749"/>
                    <a:pt x="740" y="752"/>
                  </a:cubicBezTo>
                  <a:cubicBezTo>
                    <a:pt x="739" y="757"/>
                    <a:pt x="739" y="751"/>
                    <a:pt x="740" y="762"/>
                  </a:cubicBezTo>
                  <a:cubicBezTo>
                    <a:pt x="740" y="768"/>
                    <a:pt x="739" y="768"/>
                    <a:pt x="738" y="770"/>
                  </a:cubicBezTo>
                  <a:cubicBezTo>
                    <a:pt x="737" y="772"/>
                    <a:pt x="737" y="772"/>
                    <a:pt x="736" y="773"/>
                  </a:cubicBezTo>
                  <a:cubicBezTo>
                    <a:pt x="732" y="775"/>
                    <a:pt x="732" y="775"/>
                    <a:pt x="732" y="775"/>
                  </a:cubicBezTo>
                  <a:cubicBezTo>
                    <a:pt x="729" y="776"/>
                    <a:pt x="721" y="777"/>
                    <a:pt x="719" y="776"/>
                  </a:cubicBezTo>
                  <a:cubicBezTo>
                    <a:pt x="718" y="776"/>
                    <a:pt x="718" y="776"/>
                    <a:pt x="718" y="776"/>
                  </a:cubicBezTo>
                  <a:cubicBezTo>
                    <a:pt x="712" y="763"/>
                    <a:pt x="717" y="749"/>
                    <a:pt x="725" y="745"/>
                  </a:cubicBezTo>
                  <a:cubicBezTo>
                    <a:pt x="727" y="745"/>
                    <a:pt x="727" y="745"/>
                    <a:pt x="727" y="745"/>
                  </a:cubicBezTo>
                  <a:cubicBezTo>
                    <a:pt x="728" y="745"/>
                    <a:pt x="728" y="745"/>
                    <a:pt x="728" y="745"/>
                  </a:cubicBezTo>
                  <a:cubicBezTo>
                    <a:pt x="730" y="744"/>
                    <a:pt x="730" y="744"/>
                    <a:pt x="730" y="744"/>
                  </a:cubicBezTo>
                  <a:cubicBezTo>
                    <a:pt x="731" y="744"/>
                    <a:pt x="731" y="744"/>
                    <a:pt x="731" y="744"/>
                  </a:cubicBezTo>
                  <a:cubicBezTo>
                    <a:pt x="731" y="744"/>
                    <a:pt x="733" y="745"/>
                    <a:pt x="733" y="745"/>
                  </a:cubicBezTo>
                  <a:close/>
                  <a:moveTo>
                    <a:pt x="610" y="762"/>
                  </a:moveTo>
                  <a:cubicBezTo>
                    <a:pt x="610" y="762"/>
                    <a:pt x="610" y="762"/>
                    <a:pt x="610" y="762"/>
                  </a:cubicBezTo>
                  <a:cubicBezTo>
                    <a:pt x="609" y="762"/>
                    <a:pt x="609" y="762"/>
                    <a:pt x="609" y="762"/>
                  </a:cubicBezTo>
                  <a:cubicBezTo>
                    <a:pt x="607" y="760"/>
                    <a:pt x="607" y="760"/>
                    <a:pt x="607" y="760"/>
                  </a:cubicBezTo>
                  <a:cubicBezTo>
                    <a:pt x="606" y="758"/>
                    <a:pt x="607" y="756"/>
                    <a:pt x="608" y="754"/>
                  </a:cubicBezTo>
                  <a:cubicBezTo>
                    <a:pt x="607" y="752"/>
                    <a:pt x="607" y="752"/>
                    <a:pt x="607" y="752"/>
                  </a:cubicBezTo>
                  <a:cubicBezTo>
                    <a:pt x="606" y="751"/>
                    <a:pt x="606" y="751"/>
                    <a:pt x="606" y="751"/>
                  </a:cubicBezTo>
                  <a:cubicBezTo>
                    <a:pt x="607" y="749"/>
                    <a:pt x="607" y="751"/>
                    <a:pt x="607" y="749"/>
                  </a:cubicBezTo>
                  <a:cubicBezTo>
                    <a:pt x="608" y="748"/>
                    <a:pt x="608" y="748"/>
                    <a:pt x="609" y="745"/>
                  </a:cubicBezTo>
                  <a:cubicBezTo>
                    <a:pt x="611" y="746"/>
                    <a:pt x="611" y="746"/>
                    <a:pt x="611" y="746"/>
                  </a:cubicBezTo>
                  <a:cubicBezTo>
                    <a:pt x="612" y="748"/>
                    <a:pt x="612" y="748"/>
                    <a:pt x="612" y="748"/>
                  </a:cubicBezTo>
                  <a:cubicBezTo>
                    <a:pt x="612" y="749"/>
                    <a:pt x="612" y="749"/>
                    <a:pt x="612" y="749"/>
                  </a:cubicBezTo>
                  <a:cubicBezTo>
                    <a:pt x="612" y="753"/>
                    <a:pt x="614" y="759"/>
                    <a:pt x="610" y="762"/>
                  </a:cubicBezTo>
                  <a:close/>
                  <a:moveTo>
                    <a:pt x="355" y="755"/>
                  </a:moveTo>
                  <a:cubicBezTo>
                    <a:pt x="355" y="755"/>
                    <a:pt x="355" y="755"/>
                    <a:pt x="355" y="755"/>
                  </a:cubicBezTo>
                  <a:cubicBezTo>
                    <a:pt x="353" y="753"/>
                    <a:pt x="353" y="753"/>
                    <a:pt x="353" y="753"/>
                  </a:cubicBezTo>
                  <a:cubicBezTo>
                    <a:pt x="354" y="751"/>
                    <a:pt x="354" y="751"/>
                    <a:pt x="354" y="751"/>
                  </a:cubicBezTo>
                  <a:cubicBezTo>
                    <a:pt x="355" y="753"/>
                    <a:pt x="355" y="753"/>
                    <a:pt x="355" y="753"/>
                  </a:cubicBezTo>
                  <a:cubicBezTo>
                    <a:pt x="355" y="754"/>
                    <a:pt x="355" y="754"/>
                    <a:pt x="355" y="755"/>
                  </a:cubicBezTo>
                  <a:close/>
                  <a:moveTo>
                    <a:pt x="756" y="761"/>
                  </a:moveTo>
                  <a:cubicBezTo>
                    <a:pt x="750" y="761"/>
                    <a:pt x="752" y="761"/>
                    <a:pt x="748" y="761"/>
                  </a:cubicBezTo>
                  <a:cubicBezTo>
                    <a:pt x="746" y="760"/>
                    <a:pt x="747" y="760"/>
                    <a:pt x="745" y="759"/>
                  </a:cubicBezTo>
                  <a:cubicBezTo>
                    <a:pt x="744" y="757"/>
                    <a:pt x="744" y="758"/>
                    <a:pt x="743" y="755"/>
                  </a:cubicBezTo>
                  <a:cubicBezTo>
                    <a:pt x="743" y="754"/>
                    <a:pt x="743" y="753"/>
                    <a:pt x="744" y="752"/>
                  </a:cubicBezTo>
                  <a:cubicBezTo>
                    <a:pt x="748" y="752"/>
                    <a:pt x="748" y="752"/>
                    <a:pt x="748" y="752"/>
                  </a:cubicBezTo>
                  <a:cubicBezTo>
                    <a:pt x="751" y="753"/>
                    <a:pt x="750" y="752"/>
                    <a:pt x="753" y="754"/>
                  </a:cubicBezTo>
                  <a:cubicBezTo>
                    <a:pt x="757" y="754"/>
                    <a:pt x="757" y="754"/>
                    <a:pt x="757" y="754"/>
                  </a:cubicBezTo>
                  <a:cubicBezTo>
                    <a:pt x="758" y="754"/>
                    <a:pt x="758" y="754"/>
                    <a:pt x="758" y="754"/>
                  </a:cubicBezTo>
                  <a:cubicBezTo>
                    <a:pt x="758" y="755"/>
                    <a:pt x="758" y="755"/>
                    <a:pt x="758" y="755"/>
                  </a:cubicBezTo>
                  <a:cubicBezTo>
                    <a:pt x="758" y="755"/>
                    <a:pt x="758" y="755"/>
                    <a:pt x="758" y="755"/>
                  </a:cubicBezTo>
                  <a:cubicBezTo>
                    <a:pt x="759" y="758"/>
                    <a:pt x="759" y="758"/>
                    <a:pt x="759" y="760"/>
                  </a:cubicBezTo>
                  <a:cubicBezTo>
                    <a:pt x="756" y="761"/>
                    <a:pt x="756" y="761"/>
                    <a:pt x="756" y="761"/>
                  </a:cubicBezTo>
                  <a:close/>
                  <a:moveTo>
                    <a:pt x="358" y="755"/>
                  </a:moveTo>
                  <a:cubicBezTo>
                    <a:pt x="359" y="755"/>
                    <a:pt x="359" y="755"/>
                    <a:pt x="359" y="755"/>
                  </a:cubicBezTo>
                  <a:cubicBezTo>
                    <a:pt x="360" y="756"/>
                    <a:pt x="360" y="756"/>
                    <a:pt x="360" y="756"/>
                  </a:cubicBezTo>
                  <a:cubicBezTo>
                    <a:pt x="360" y="757"/>
                    <a:pt x="360" y="757"/>
                    <a:pt x="360" y="757"/>
                  </a:cubicBezTo>
                  <a:cubicBezTo>
                    <a:pt x="360" y="758"/>
                    <a:pt x="360" y="758"/>
                    <a:pt x="360" y="758"/>
                  </a:cubicBezTo>
                  <a:cubicBezTo>
                    <a:pt x="360" y="758"/>
                    <a:pt x="360" y="758"/>
                    <a:pt x="360" y="758"/>
                  </a:cubicBezTo>
                  <a:cubicBezTo>
                    <a:pt x="357" y="756"/>
                    <a:pt x="358" y="756"/>
                    <a:pt x="357" y="756"/>
                  </a:cubicBezTo>
                  <a:cubicBezTo>
                    <a:pt x="357" y="755"/>
                    <a:pt x="357" y="755"/>
                    <a:pt x="357" y="755"/>
                  </a:cubicBezTo>
                  <a:cubicBezTo>
                    <a:pt x="357" y="755"/>
                    <a:pt x="357" y="755"/>
                    <a:pt x="357" y="755"/>
                  </a:cubicBezTo>
                  <a:cubicBezTo>
                    <a:pt x="357" y="755"/>
                    <a:pt x="358" y="755"/>
                    <a:pt x="358" y="755"/>
                  </a:cubicBezTo>
                  <a:close/>
                  <a:moveTo>
                    <a:pt x="371" y="774"/>
                  </a:moveTo>
                  <a:cubicBezTo>
                    <a:pt x="371" y="774"/>
                    <a:pt x="371" y="774"/>
                    <a:pt x="371" y="774"/>
                  </a:cubicBezTo>
                  <a:cubicBezTo>
                    <a:pt x="370" y="773"/>
                    <a:pt x="370" y="773"/>
                    <a:pt x="370" y="773"/>
                  </a:cubicBezTo>
                  <a:cubicBezTo>
                    <a:pt x="369" y="772"/>
                    <a:pt x="369" y="772"/>
                    <a:pt x="369" y="772"/>
                  </a:cubicBezTo>
                  <a:cubicBezTo>
                    <a:pt x="368" y="771"/>
                    <a:pt x="368" y="771"/>
                    <a:pt x="368" y="771"/>
                  </a:cubicBezTo>
                  <a:cubicBezTo>
                    <a:pt x="368" y="768"/>
                    <a:pt x="369" y="768"/>
                    <a:pt x="369" y="767"/>
                  </a:cubicBezTo>
                  <a:cubicBezTo>
                    <a:pt x="369" y="765"/>
                    <a:pt x="369" y="765"/>
                    <a:pt x="369" y="765"/>
                  </a:cubicBezTo>
                  <a:cubicBezTo>
                    <a:pt x="370" y="764"/>
                    <a:pt x="370" y="764"/>
                    <a:pt x="370" y="764"/>
                  </a:cubicBezTo>
                  <a:cubicBezTo>
                    <a:pt x="370" y="766"/>
                    <a:pt x="370" y="766"/>
                    <a:pt x="370" y="766"/>
                  </a:cubicBezTo>
                  <a:cubicBezTo>
                    <a:pt x="370" y="768"/>
                    <a:pt x="370" y="768"/>
                    <a:pt x="370" y="769"/>
                  </a:cubicBezTo>
                  <a:cubicBezTo>
                    <a:pt x="371" y="770"/>
                    <a:pt x="371" y="770"/>
                    <a:pt x="371" y="770"/>
                  </a:cubicBezTo>
                  <a:cubicBezTo>
                    <a:pt x="371" y="770"/>
                    <a:pt x="371" y="770"/>
                    <a:pt x="371" y="770"/>
                  </a:cubicBezTo>
                  <a:cubicBezTo>
                    <a:pt x="371" y="771"/>
                    <a:pt x="371" y="771"/>
                    <a:pt x="371" y="771"/>
                  </a:cubicBezTo>
                  <a:cubicBezTo>
                    <a:pt x="371" y="772"/>
                    <a:pt x="371" y="772"/>
                    <a:pt x="371" y="774"/>
                  </a:cubicBezTo>
                  <a:close/>
                  <a:moveTo>
                    <a:pt x="879" y="782"/>
                  </a:moveTo>
                  <a:cubicBezTo>
                    <a:pt x="878" y="783"/>
                    <a:pt x="878" y="783"/>
                    <a:pt x="878" y="783"/>
                  </a:cubicBezTo>
                  <a:cubicBezTo>
                    <a:pt x="877" y="782"/>
                    <a:pt x="877" y="782"/>
                    <a:pt x="877" y="782"/>
                  </a:cubicBezTo>
                  <a:cubicBezTo>
                    <a:pt x="877" y="782"/>
                    <a:pt x="877" y="782"/>
                    <a:pt x="877" y="782"/>
                  </a:cubicBezTo>
                  <a:cubicBezTo>
                    <a:pt x="878" y="780"/>
                    <a:pt x="878" y="781"/>
                    <a:pt x="879" y="779"/>
                  </a:cubicBezTo>
                  <a:cubicBezTo>
                    <a:pt x="880" y="779"/>
                    <a:pt x="880" y="779"/>
                    <a:pt x="880" y="779"/>
                  </a:cubicBezTo>
                  <a:cubicBezTo>
                    <a:pt x="881" y="778"/>
                    <a:pt x="881" y="778"/>
                    <a:pt x="881" y="778"/>
                  </a:cubicBezTo>
                  <a:cubicBezTo>
                    <a:pt x="882" y="778"/>
                    <a:pt x="882" y="778"/>
                    <a:pt x="882" y="778"/>
                  </a:cubicBezTo>
                  <a:cubicBezTo>
                    <a:pt x="882" y="778"/>
                    <a:pt x="882" y="778"/>
                    <a:pt x="882" y="778"/>
                  </a:cubicBezTo>
                  <a:cubicBezTo>
                    <a:pt x="881" y="780"/>
                    <a:pt x="882" y="779"/>
                    <a:pt x="879" y="782"/>
                  </a:cubicBezTo>
                  <a:close/>
                  <a:moveTo>
                    <a:pt x="369" y="783"/>
                  </a:moveTo>
                  <a:cubicBezTo>
                    <a:pt x="371" y="784"/>
                    <a:pt x="370" y="784"/>
                    <a:pt x="372" y="784"/>
                  </a:cubicBezTo>
                  <a:cubicBezTo>
                    <a:pt x="372" y="786"/>
                    <a:pt x="372" y="786"/>
                    <a:pt x="372" y="786"/>
                  </a:cubicBezTo>
                  <a:cubicBezTo>
                    <a:pt x="371" y="787"/>
                    <a:pt x="371" y="787"/>
                    <a:pt x="371" y="787"/>
                  </a:cubicBezTo>
                  <a:cubicBezTo>
                    <a:pt x="371" y="788"/>
                    <a:pt x="371" y="788"/>
                    <a:pt x="371" y="788"/>
                  </a:cubicBezTo>
                  <a:cubicBezTo>
                    <a:pt x="370" y="787"/>
                    <a:pt x="370" y="786"/>
                    <a:pt x="370" y="785"/>
                  </a:cubicBezTo>
                  <a:cubicBezTo>
                    <a:pt x="369" y="785"/>
                    <a:pt x="369" y="783"/>
                    <a:pt x="369" y="783"/>
                  </a:cubicBezTo>
                  <a:close/>
                  <a:moveTo>
                    <a:pt x="649" y="804"/>
                  </a:moveTo>
                  <a:cubicBezTo>
                    <a:pt x="651" y="804"/>
                    <a:pt x="651" y="804"/>
                    <a:pt x="651" y="804"/>
                  </a:cubicBezTo>
                  <a:cubicBezTo>
                    <a:pt x="651" y="804"/>
                    <a:pt x="651" y="804"/>
                    <a:pt x="651" y="804"/>
                  </a:cubicBezTo>
                  <a:cubicBezTo>
                    <a:pt x="652" y="805"/>
                    <a:pt x="652" y="805"/>
                    <a:pt x="652" y="805"/>
                  </a:cubicBezTo>
                  <a:cubicBezTo>
                    <a:pt x="651" y="806"/>
                    <a:pt x="651" y="806"/>
                    <a:pt x="651" y="806"/>
                  </a:cubicBezTo>
                  <a:cubicBezTo>
                    <a:pt x="650" y="806"/>
                    <a:pt x="650" y="806"/>
                    <a:pt x="650" y="806"/>
                  </a:cubicBezTo>
                  <a:cubicBezTo>
                    <a:pt x="649" y="805"/>
                    <a:pt x="649" y="806"/>
                    <a:pt x="648" y="804"/>
                  </a:cubicBezTo>
                  <a:cubicBezTo>
                    <a:pt x="648" y="803"/>
                    <a:pt x="648" y="804"/>
                    <a:pt x="648" y="803"/>
                  </a:cubicBezTo>
                  <a:cubicBezTo>
                    <a:pt x="648" y="802"/>
                    <a:pt x="648" y="802"/>
                    <a:pt x="648" y="802"/>
                  </a:cubicBezTo>
                  <a:lnTo>
                    <a:pt x="649" y="804"/>
                  </a:lnTo>
                  <a:close/>
                  <a:moveTo>
                    <a:pt x="643" y="817"/>
                  </a:moveTo>
                  <a:cubicBezTo>
                    <a:pt x="645" y="819"/>
                    <a:pt x="645" y="819"/>
                    <a:pt x="648" y="819"/>
                  </a:cubicBezTo>
                  <a:cubicBezTo>
                    <a:pt x="648" y="820"/>
                    <a:pt x="648" y="820"/>
                    <a:pt x="648" y="820"/>
                  </a:cubicBezTo>
                  <a:cubicBezTo>
                    <a:pt x="648" y="820"/>
                    <a:pt x="648" y="820"/>
                    <a:pt x="648" y="820"/>
                  </a:cubicBezTo>
                  <a:cubicBezTo>
                    <a:pt x="648" y="821"/>
                    <a:pt x="648" y="821"/>
                    <a:pt x="647" y="822"/>
                  </a:cubicBezTo>
                  <a:cubicBezTo>
                    <a:pt x="647" y="822"/>
                    <a:pt x="647" y="822"/>
                    <a:pt x="647" y="822"/>
                  </a:cubicBezTo>
                  <a:cubicBezTo>
                    <a:pt x="646" y="821"/>
                    <a:pt x="645" y="821"/>
                    <a:pt x="645" y="821"/>
                  </a:cubicBezTo>
                  <a:cubicBezTo>
                    <a:pt x="644" y="820"/>
                    <a:pt x="644" y="820"/>
                    <a:pt x="644" y="820"/>
                  </a:cubicBezTo>
                  <a:cubicBezTo>
                    <a:pt x="644" y="820"/>
                    <a:pt x="644" y="820"/>
                    <a:pt x="644" y="820"/>
                  </a:cubicBezTo>
                  <a:cubicBezTo>
                    <a:pt x="644" y="820"/>
                    <a:pt x="644" y="820"/>
                    <a:pt x="644" y="820"/>
                  </a:cubicBezTo>
                  <a:cubicBezTo>
                    <a:pt x="644" y="821"/>
                    <a:pt x="644" y="821"/>
                    <a:pt x="644" y="821"/>
                  </a:cubicBezTo>
                  <a:cubicBezTo>
                    <a:pt x="644" y="821"/>
                    <a:pt x="644" y="821"/>
                    <a:pt x="644" y="821"/>
                  </a:cubicBezTo>
                  <a:cubicBezTo>
                    <a:pt x="644" y="821"/>
                    <a:pt x="644" y="821"/>
                    <a:pt x="644" y="821"/>
                  </a:cubicBezTo>
                  <a:cubicBezTo>
                    <a:pt x="642" y="821"/>
                    <a:pt x="642" y="821"/>
                    <a:pt x="642" y="821"/>
                  </a:cubicBezTo>
                  <a:cubicBezTo>
                    <a:pt x="642" y="821"/>
                    <a:pt x="642" y="821"/>
                    <a:pt x="642" y="821"/>
                  </a:cubicBezTo>
                  <a:cubicBezTo>
                    <a:pt x="642" y="820"/>
                    <a:pt x="642" y="820"/>
                    <a:pt x="642" y="820"/>
                  </a:cubicBezTo>
                  <a:cubicBezTo>
                    <a:pt x="643" y="818"/>
                    <a:pt x="643" y="818"/>
                    <a:pt x="643" y="818"/>
                  </a:cubicBezTo>
                  <a:cubicBezTo>
                    <a:pt x="642" y="818"/>
                    <a:pt x="642" y="818"/>
                    <a:pt x="642" y="818"/>
                  </a:cubicBezTo>
                  <a:cubicBezTo>
                    <a:pt x="642" y="818"/>
                    <a:pt x="642" y="818"/>
                    <a:pt x="642" y="818"/>
                  </a:cubicBezTo>
                  <a:cubicBezTo>
                    <a:pt x="640" y="818"/>
                    <a:pt x="640" y="818"/>
                    <a:pt x="640" y="818"/>
                  </a:cubicBezTo>
                  <a:cubicBezTo>
                    <a:pt x="640" y="819"/>
                    <a:pt x="640" y="819"/>
                    <a:pt x="640" y="819"/>
                  </a:cubicBezTo>
                  <a:cubicBezTo>
                    <a:pt x="638" y="818"/>
                    <a:pt x="638" y="818"/>
                    <a:pt x="638" y="818"/>
                  </a:cubicBezTo>
                  <a:cubicBezTo>
                    <a:pt x="638" y="816"/>
                    <a:pt x="638" y="816"/>
                    <a:pt x="638" y="814"/>
                  </a:cubicBezTo>
                  <a:cubicBezTo>
                    <a:pt x="637" y="813"/>
                    <a:pt x="638" y="814"/>
                    <a:pt x="637" y="813"/>
                  </a:cubicBezTo>
                  <a:cubicBezTo>
                    <a:pt x="637" y="812"/>
                    <a:pt x="637" y="812"/>
                    <a:pt x="637" y="812"/>
                  </a:cubicBezTo>
                  <a:cubicBezTo>
                    <a:pt x="635" y="811"/>
                    <a:pt x="635" y="811"/>
                    <a:pt x="635" y="811"/>
                  </a:cubicBezTo>
                  <a:cubicBezTo>
                    <a:pt x="635" y="810"/>
                    <a:pt x="635" y="810"/>
                    <a:pt x="635" y="810"/>
                  </a:cubicBezTo>
                  <a:cubicBezTo>
                    <a:pt x="634" y="809"/>
                    <a:pt x="634" y="809"/>
                    <a:pt x="634" y="809"/>
                  </a:cubicBezTo>
                  <a:cubicBezTo>
                    <a:pt x="634" y="809"/>
                    <a:pt x="634" y="809"/>
                    <a:pt x="634" y="809"/>
                  </a:cubicBezTo>
                  <a:cubicBezTo>
                    <a:pt x="635" y="808"/>
                    <a:pt x="635" y="808"/>
                    <a:pt x="635" y="808"/>
                  </a:cubicBezTo>
                  <a:cubicBezTo>
                    <a:pt x="638" y="810"/>
                    <a:pt x="640" y="810"/>
                    <a:pt x="643" y="814"/>
                  </a:cubicBezTo>
                  <a:cubicBezTo>
                    <a:pt x="643" y="815"/>
                    <a:pt x="643" y="815"/>
                    <a:pt x="643" y="815"/>
                  </a:cubicBezTo>
                  <a:cubicBezTo>
                    <a:pt x="643" y="816"/>
                    <a:pt x="643" y="816"/>
                    <a:pt x="643" y="816"/>
                  </a:cubicBezTo>
                  <a:cubicBezTo>
                    <a:pt x="642" y="816"/>
                    <a:pt x="642" y="816"/>
                    <a:pt x="642" y="816"/>
                  </a:cubicBezTo>
                  <a:cubicBezTo>
                    <a:pt x="643" y="817"/>
                    <a:pt x="643" y="817"/>
                    <a:pt x="643" y="817"/>
                  </a:cubicBezTo>
                  <a:close/>
                  <a:moveTo>
                    <a:pt x="632" y="823"/>
                  </a:moveTo>
                  <a:cubicBezTo>
                    <a:pt x="631" y="824"/>
                    <a:pt x="631" y="824"/>
                    <a:pt x="631" y="824"/>
                  </a:cubicBezTo>
                  <a:cubicBezTo>
                    <a:pt x="631" y="824"/>
                    <a:pt x="631" y="824"/>
                    <a:pt x="631" y="824"/>
                  </a:cubicBezTo>
                  <a:cubicBezTo>
                    <a:pt x="630" y="823"/>
                    <a:pt x="630" y="823"/>
                    <a:pt x="630" y="823"/>
                  </a:cubicBezTo>
                  <a:cubicBezTo>
                    <a:pt x="630" y="821"/>
                    <a:pt x="630" y="821"/>
                    <a:pt x="630" y="821"/>
                  </a:cubicBezTo>
                  <a:cubicBezTo>
                    <a:pt x="629" y="820"/>
                    <a:pt x="629" y="820"/>
                    <a:pt x="629" y="820"/>
                  </a:cubicBezTo>
                  <a:cubicBezTo>
                    <a:pt x="628" y="819"/>
                    <a:pt x="628" y="819"/>
                    <a:pt x="628" y="819"/>
                  </a:cubicBezTo>
                  <a:cubicBezTo>
                    <a:pt x="627" y="818"/>
                    <a:pt x="626" y="814"/>
                    <a:pt x="626" y="813"/>
                  </a:cubicBezTo>
                  <a:cubicBezTo>
                    <a:pt x="627" y="811"/>
                    <a:pt x="627" y="811"/>
                    <a:pt x="627" y="811"/>
                  </a:cubicBezTo>
                  <a:cubicBezTo>
                    <a:pt x="628" y="811"/>
                    <a:pt x="628" y="811"/>
                    <a:pt x="628" y="811"/>
                  </a:cubicBezTo>
                  <a:cubicBezTo>
                    <a:pt x="629" y="812"/>
                    <a:pt x="629" y="812"/>
                    <a:pt x="629" y="812"/>
                  </a:cubicBezTo>
                  <a:cubicBezTo>
                    <a:pt x="630" y="813"/>
                    <a:pt x="633" y="819"/>
                    <a:pt x="633" y="822"/>
                  </a:cubicBezTo>
                  <a:cubicBezTo>
                    <a:pt x="633" y="823"/>
                    <a:pt x="633" y="823"/>
                    <a:pt x="633" y="823"/>
                  </a:cubicBezTo>
                  <a:cubicBezTo>
                    <a:pt x="633" y="823"/>
                    <a:pt x="632" y="823"/>
                    <a:pt x="632" y="823"/>
                  </a:cubicBezTo>
                  <a:close/>
                  <a:moveTo>
                    <a:pt x="629" y="832"/>
                  </a:moveTo>
                  <a:cubicBezTo>
                    <a:pt x="630" y="832"/>
                    <a:pt x="630" y="832"/>
                    <a:pt x="630" y="832"/>
                  </a:cubicBezTo>
                  <a:cubicBezTo>
                    <a:pt x="630" y="832"/>
                    <a:pt x="630" y="832"/>
                    <a:pt x="630" y="832"/>
                  </a:cubicBezTo>
                  <a:cubicBezTo>
                    <a:pt x="631" y="830"/>
                    <a:pt x="632" y="829"/>
                    <a:pt x="633" y="827"/>
                  </a:cubicBezTo>
                  <a:cubicBezTo>
                    <a:pt x="633" y="826"/>
                    <a:pt x="633" y="826"/>
                    <a:pt x="633" y="826"/>
                  </a:cubicBezTo>
                  <a:cubicBezTo>
                    <a:pt x="634" y="827"/>
                    <a:pt x="634" y="827"/>
                    <a:pt x="634" y="827"/>
                  </a:cubicBezTo>
                  <a:cubicBezTo>
                    <a:pt x="637" y="829"/>
                    <a:pt x="637" y="829"/>
                    <a:pt x="638" y="830"/>
                  </a:cubicBezTo>
                  <a:cubicBezTo>
                    <a:pt x="638" y="832"/>
                    <a:pt x="638" y="832"/>
                    <a:pt x="638" y="832"/>
                  </a:cubicBezTo>
                  <a:cubicBezTo>
                    <a:pt x="639" y="833"/>
                    <a:pt x="639" y="833"/>
                    <a:pt x="639" y="833"/>
                  </a:cubicBezTo>
                  <a:cubicBezTo>
                    <a:pt x="641" y="834"/>
                    <a:pt x="641" y="834"/>
                    <a:pt x="641" y="834"/>
                  </a:cubicBezTo>
                  <a:cubicBezTo>
                    <a:pt x="643" y="834"/>
                    <a:pt x="642" y="834"/>
                    <a:pt x="645" y="835"/>
                  </a:cubicBezTo>
                  <a:cubicBezTo>
                    <a:pt x="646" y="836"/>
                    <a:pt x="646" y="836"/>
                    <a:pt x="646" y="836"/>
                  </a:cubicBezTo>
                  <a:cubicBezTo>
                    <a:pt x="648" y="840"/>
                    <a:pt x="648" y="840"/>
                    <a:pt x="648" y="840"/>
                  </a:cubicBezTo>
                  <a:cubicBezTo>
                    <a:pt x="655" y="846"/>
                    <a:pt x="657" y="846"/>
                    <a:pt x="659" y="846"/>
                  </a:cubicBezTo>
                  <a:cubicBezTo>
                    <a:pt x="663" y="849"/>
                    <a:pt x="665" y="856"/>
                    <a:pt x="666" y="860"/>
                  </a:cubicBezTo>
                  <a:cubicBezTo>
                    <a:pt x="666" y="861"/>
                    <a:pt x="666" y="861"/>
                    <a:pt x="666" y="861"/>
                  </a:cubicBezTo>
                  <a:cubicBezTo>
                    <a:pt x="665" y="862"/>
                    <a:pt x="664" y="863"/>
                    <a:pt x="663" y="864"/>
                  </a:cubicBezTo>
                  <a:cubicBezTo>
                    <a:pt x="663" y="864"/>
                    <a:pt x="663" y="864"/>
                    <a:pt x="663" y="864"/>
                  </a:cubicBezTo>
                  <a:cubicBezTo>
                    <a:pt x="666" y="864"/>
                    <a:pt x="664" y="865"/>
                    <a:pt x="670" y="863"/>
                  </a:cubicBezTo>
                  <a:cubicBezTo>
                    <a:pt x="671" y="863"/>
                    <a:pt x="672" y="864"/>
                    <a:pt x="673" y="864"/>
                  </a:cubicBezTo>
                  <a:cubicBezTo>
                    <a:pt x="673" y="864"/>
                    <a:pt x="673" y="864"/>
                    <a:pt x="673" y="864"/>
                  </a:cubicBezTo>
                  <a:cubicBezTo>
                    <a:pt x="674" y="862"/>
                    <a:pt x="674" y="862"/>
                    <a:pt x="674" y="862"/>
                  </a:cubicBezTo>
                  <a:cubicBezTo>
                    <a:pt x="675" y="863"/>
                    <a:pt x="675" y="863"/>
                    <a:pt x="675" y="863"/>
                  </a:cubicBezTo>
                  <a:cubicBezTo>
                    <a:pt x="677" y="864"/>
                    <a:pt x="677" y="865"/>
                    <a:pt x="678" y="867"/>
                  </a:cubicBezTo>
                  <a:cubicBezTo>
                    <a:pt x="678" y="867"/>
                    <a:pt x="678" y="867"/>
                    <a:pt x="678" y="867"/>
                  </a:cubicBezTo>
                  <a:cubicBezTo>
                    <a:pt x="677" y="867"/>
                    <a:pt x="677" y="867"/>
                    <a:pt x="677" y="867"/>
                  </a:cubicBezTo>
                  <a:cubicBezTo>
                    <a:pt x="680" y="869"/>
                    <a:pt x="679" y="868"/>
                    <a:pt x="682" y="870"/>
                  </a:cubicBezTo>
                  <a:cubicBezTo>
                    <a:pt x="681" y="871"/>
                    <a:pt x="681" y="871"/>
                    <a:pt x="681" y="871"/>
                  </a:cubicBezTo>
                  <a:cubicBezTo>
                    <a:pt x="681" y="871"/>
                    <a:pt x="673" y="878"/>
                    <a:pt x="673" y="878"/>
                  </a:cubicBezTo>
                  <a:cubicBezTo>
                    <a:pt x="673" y="878"/>
                    <a:pt x="673" y="878"/>
                    <a:pt x="673" y="878"/>
                  </a:cubicBezTo>
                  <a:cubicBezTo>
                    <a:pt x="669" y="877"/>
                    <a:pt x="665" y="873"/>
                    <a:pt x="658" y="872"/>
                  </a:cubicBezTo>
                  <a:cubicBezTo>
                    <a:pt x="657" y="872"/>
                    <a:pt x="657" y="872"/>
                    <a:pt x="657" y="872"/>
                  </a:cubicBezTo>
                  <a:cubicBezTo>
                    <a:pt x="657" y="867"/>
                    <a:pt x="657" y="867"/>
                    <a:pt x="657" y="867"/>
                  </a:cubicBezTo>
                  <a:cubicBezTo>
                    <a:pt x="656" y="866"/>
                    <a:pt x="656" y="866"/>
                    <a:pt x="656" y="866"/>
                  </a:cubicBezTo>
                  <a:cubicBezTo>
                    <a:pt x="654" y="865"/>
                    <a:pt x="652" y="865"/>
                    <a:pt x="650" y="864"/>
                  </a:cubicBezTo>
                  <a:cubicBezTo>
                    <a:pt x="650" y="863"/>
                    <a:pt x="650" y="863"/>
                    <a:pt x="651" y="862"/>
                  </a:cubicBezTo>
                  <a:cubicBezTo>
                    <a:pt x="650" y="861"/>
                    <a:pt x="650" y="861"/>
                    <a:pt x="650" y="861"/>
                  </a:cubicBezTo>
                  <a:cubicBezTo>
                    <a:pt x="648" y="861"/>
                    <a:pt x="648" y="861"/>
                    <a:pt x="645" y="862"/>
                  </a:cubicBezTo>
                  <a:cubicBezTo>
                    <a:pt x="644" y="863"/>
                    <a:pt x="644" y="863"/>
                    <a:pt x="644" y="863"/>
                  </a:cubicBezTo>
                  <a:cubicBezTo>
                    <a:pt x="643" y="867"/>
                    <a:pt x="645" y="868"/>
                    <a:pt x="638" y="875"/>
                  </a:cubicBezTo>
                  <a:cubicBezTo>
                    <a:pt x="637" y="875"/>
                    <a:pt x="637" y="875"/>
                    <a:pt x="637" y="875"/>
                  </a:cubicBezTo>
                  <a:cubicBezTo>
                    <a:pt x="636" y="875"/>
                    <a:pt x="636" y="875"/>
                    <a:pt x="636" y="875"/>
                  </a:cubicBezTo>
                  <a:cubicBezTo>
                    <a:pt x="634" y="879"/>
                    <a:pt x="634" y="884"/>
                    <a:pt x="624" y="887"/>
                  </a:cubicBezTo>
                  <a:cubicBezTo>
                    <a:pt x="623" y="887"/>
                    <a:pt x="623" y="887"/>
                    <a:pt x="623" y="887"/>
                  </a:cubicBezTo>
                  <a:cubicBezTo>
                    <a:pt x="622" y="884"/>
                    <a:pt x="620" y="873"/>
                    <a:pt x="620" y="873"/>
                  </a:cubicBezTo>
                  <a:cubicBezTo>
                    <a:pt x="620" y="872"/>
                    <a:pt x="620" y="872"/>
                    <a:pt x="620" y="872"/>
                  </a:cubicBezTo>
                  <a:cubicBezTo>
                    <a:pt x="619" y="872"/>
                    <a:pt x="619" y="872"/>
                    <a:pt x="619" y="872"/>
                  </a:cubicBezTo>
                  <a:cubicBezTo>
                    <a:pt x="614" y="874"/>
                    <a:pt x="614" y="874"/>
                    <a:pt x="614" y="874"/>
                  </a:cubicBezTo>
                  <a:cubicBezTo>
                    <a:pt x="611" y="873"/>
                    <a:pt x="611" y="873"/>
                    <a:pt x="611" y="873"/>
                  </a:cubicBezTo>
                  <a:cubicBezTo>
                    <a:pt x="608" y="876"/>
                    <a:pt x="608" y="876"/>
                    <a:pt x="608" y="876"/>
                  </a:cubicBezTo>
                  <a:cubicBezTo>
                    <a:pt x="606" y="876"/>
                    <a:pt x="605" y="876"/>
                    <a:pt x="604" y="875"/>
                  </a:cubicBezTo>
                  <a:cubicBezTo>
                    <a:pt x="604" y="875"/>
                    <a:pt x="604" y="875"/>
                    <a:pt x="604" y="875"/>
                  </a:cubicBezTo>
                  <a:cubicBezTo>
                    <a:pt x="604" y="874"/>
                    <a:pt x="604" y="874"/>
                    <a:pt x="604" y="873"/>
                  </a:cubicBezTo>
                  <a:cubicBezTo>
                    <a:pt x="604" y="871"/>
                    <a:pt x="606" y="868"/>
                    <a:pt x="607" y="867"/>
                  </a:cubicBezTo>
                  <a:cubicBezTo>
                    <a:pt x="609" y="865"/>
                    <a:pt x="612" y="864"/>
                    <a:pt x="614" y="862"/>
                  </a:cubicBezTo>
                  <a:cubicBezTo>
                    <a:pt x="614" y="861"/>
                    <a:pt x="614" y="861"/>
                    <a:pt x="614" y="861"/>
                  </a:cubicBezTo>
                  <a:cubicBezTo>
                    <a:pt x="614" y="855"/>
                    <a:pt x="611" y="858"/>
                    <a:pt x="615" y="842"/>
                  </a:cubicBezTo>
                  <a:cubicBezTo>
                    <a:pt x="616" y="829"/>
                    <a:pt x="614" y="826"/>
                    <a:pt x="619" y="816"/>
                  </a:cubicBezTo>
                  <a:cubicBezTo>
                    <a:pt x="621" y="815"/>
                    <a:pt x="621" y="815"/>
                    <a:pt x="621" y="815"/>
                  </a:cubicBezTo>
                  <a:cubicBezTo>
                    <a:pt x="622" y="814"/>
                    <a:pt x="622" y="814"/>
                    <a:pt x="622" y="814"/>
                  </a:cubicBezTo>
                  <a:cubicBezTo>
                    <a:pt x="622" y="814"/>
                    <a:pt x="622" y="814"/>
                    <a:pt x="622" y="814"/>
                  </a:cubicBezTo>
                  <a:cubicBezTo>
                    <a:pt x="623" y="814"/>
                    <a:pt x="623" y="814"/>
                    <a:pt x="623" y="814"/>
                  </a:cubicBezTo>
                  <a:cubicBezTo>
                    <a:pt x="623" y="816"/>
                    <a:pt x="623" y="816"/>
                    <a:pt x="623" y="816"/>
                  </a:cubicBezTo>
                  <a:cubicBezTo>
                    <a:pt x="626" y="817"/>
                    <a:pt x="626" y="817"/>
                    <a:pt x="626" y="817"/>
                  </a:cubicBezTo>
                  <a:cubicBezTo>
                    <a:pt x="627" y="820"/>
                    <a:pt x="627" y="820"/>
                    <a:pt x="627" y="822"/>
                  </a:cubicBezTo>
                  <a:cubicBezTo>
                    <a:pt x="627" y="823"/>
                    <a:pt x="627" y="823"/>
                    <a:pt x="627" y="823"/>
                  </a:cubicBezTo>
                  <a:cubicBezTo>
                    <a:pt x="626" y="824"/>
                    <a:pt x="626" y="824"/>
                    <a:pt x="626" y="824"/>
                  </a:cubicBezTo>
                  <a:cubicBezTo>
                    <a:pt x="626" y="825"/>
                    <a:pt x="626" y="825"/>
                    <a:pt x="626" y="825"/>
                  </a:cubicBezTo>
                  <a:cubicBezTo>
                    <a:pt x="626" y="825"/>
                    <a:pt x="626" y="825"/>
                    <a:pt x="626" y="825"/>
                  </a:cubicBezTo>
                  <a:cubicBezTo>
                    <a:pt x="628" y="827"/>
                    <a:pt x="628" y="827"/>
                    <a:pt x="628" y="827"/>
                  </a:cubicBezTo>
                  <a:cubicBezTo>
                    <a:pt x="629" y="832"/>
                    <a:pt x="629" y="832"/>
                    <a:pt x="629" y="832"/>
                  </a:cubicBezTo>
                  <a:close/>
                  <a:moveTo>
                    <a:pt x="711" y="865"/>
                  </a:moveTo>
                  <a:cubicBezTo>
                    <a:pt x="710" y="866"/>
                    <a:pt x="710" y="866"/>
                    <a:pt x="710" y="866"/>
                  </a:cubicBezTo>
                  <a:cubicBezTo>
                    <a:pt x="708" y="866"/>
                    <a:pt x="708" y="866"/>
                    <a:pt x="708" y="866"/>
                  </a:cubicBezTo>
                  <a:cubicBezTo>
                    <a:pt x="707" y="865"/>
                    <a:pt x="707" y="865"/>
                    <a:pt x="707" y="865"/>
                  </a:cubicBezTo>
                  <a:cubicBezTo>
                    <a:pt x="707" y="865"/>
                    <a:pt x="707" y="865"/>
                    <a:pt x="707" y="865"/>
                  </a:cubicBezTo>
                  <a:cubicBezTo>
                    <a:pt x="708" y="864"/>
                    <a:pt x="708" y="864"/>
                    <a:pt x="708" y="864"/>
                  </a:cubicBezTo>
                  <a:cubicBezTo>
                    <a:pt x="709" y="864"/>
                    <a:pt x="710" y="864"/>
                    <a:pt x="711" y="864"/>
                  </a:cubicBezTo>
                  <a:cubicBezTo>
                    <a:pt x="712" y="864"/>
                    <a:pt x="712" y="864"/>
                    <a:pt x="712" y="864"/>
                  </a:cubicBezTo>
                  <a:cubicBezTo>
                    <a:pt x="712" y="864"/>
                    <a:pt x="712" y="864"/>
                    <a:pt x="712" y="864"/>
                  </a:cubicBezTo>
                  <a:cubicBezTo>
                    <a:pt x="711" y="865"/>
                    <a:pt x="711" y="865"/>
                    <a:pt x="711" y="865"/>
                  </a:cubicBezTo>
                  <a:close/>
                  <a:moveTo>
                    <a:pt x="722" y="880"/>
                  </a:moveTo>
                  <a:cubicBezTo>
                    <a:pt x="721" y="880"/>
                    <a:pt x="721" y="880"/>
                    <a:pt x="721" y="880"/>
                  </a:cubicBezTo>
                  <a:cubicBezTo>
                    <a:pt x="719" y="880"/>
                    <a:pt x="719" y="880"/>
                    <a:pt x="719" y="880"/>
                  </a:cubicBezTo>
                  <a:cubicBezTo>
                    <a:pt x="717" y="878"/>
                    <a:pt x="716" y="877"/>
                    <a:pt x="714" y="875"/>
                  </a:cubicBezTo>
                  <a:cubicBezTo>
                    <a:pt x="717" y="873"/>
                    <a:pt x="717" y="873"/>
                    <a:pt x="717" y="873"/>
                  </a:cubicBezTo>
                  <a:cubicBezTo>
                    <a:pt x="721" y="876"/>
                    <a:pt x="721" y="876"/>
                    <a:pt x="721" y="876"/>
                  </a:cubicBezTo>
                  <a:cubicBezTo>
                    <a:pt x="722" y="877"/>
                    <a:pt x="722" y="877"/>
                    <a:pt x="722" y="877"/>
                  </a:cubicBezTo>
                  <a:cubicBezTo>
                    <a:pt x="722" y="878"/>
                    <a:pt x="722" y="880"/>
                    <a:pt x="722" y="880"/>
                  </a:cubicBezTo>
                  <a:close/>
                  <a:moveTo>
                    <a:pt x="708" y="878"/>
                  </a:moveTo>
                  <a:cubicBezTo>
                    <a:pt x="709" y="879"/>
                    <a:pt x="709" y="879"/>
                    <a:pt x="709" y="879"/>
                  </a:cubicBezTo>
                  <a:cubicBezTo>
                    <a:pt x="710" y="879"/>
                    <a:pt x="710" y="879"/>
                    <a:pt x="710" y="879"/>
                  </a:cubicBezTo>
                  <a:cubicBezTo>
                    <a:pt x="711" y="881"/>
                    <a:pt x="712" y="883"/>
                    <a:pt x="712" y="883"/>
                  </a:cubicBezTo>
                  <a:cubicBezTo>
                    <a:pt x="712" y="884"/>
                    <a:pt x="712" y="884"/>
                    <a:pt x="712" y="884"/>
                  </a:cubicBezTo>
                  <a:cubicBezTo>
                    <a:pt x="712" y="885"/>
                    <a:pt x="712" y="885"/>
                    <a:pt x="712" y="885"/>
                  </a:cubicBezTo>
                  <a:cubicBezTo>
                    <a:pt x="711" y="886"/>
                    <a:pt x="711" y="886"/>
                    <a:pt x="709" y="887"/>
                  </a:cubicBezTo>
                  <a:cubicBezTo>
                    <a:pt x="708" y="887"/>
                    <a:pt x="708" y="887"/>
                    <a:pt x="708" y="887"/>
                  </a:cubicBezTo>
                  <a:cubicBezTo>
                    <a:pt x="705" y="886"/>
                    <a:pt x="702" y="882"/>
                    <a:pt x="701" y="879"/>
                  </a:cubicBezTo>
                  <a:cubicBezTo>
                    <a:pt x="701" y="879"/>
                    <a:pt x="701" y="879"/>
                    <a:pt x="701" y="879"/>
                  </a:cubicBezTo>
                  <a:cubicBezTo>
                    <a:pt x="702" y="878"/>
                    <a:pt x="702" y="878"/>
                    <a:pt x="704" y="878"/>
                  </a:cubicBezTo>
                  <a:cubicBezTo>
                    <a:pt x="705" y="878"/>
                    <a:pt x="707" y="878"/>
                    <a:pt x="708" y="878"/>
                  </a:cubicBezTo>
                  <a:close/>
                  <a:moveTo>
                    <a:pt x="662" y="891"/>
                  </a:moveTo>
                  <a:cubicBezTo>
                    <a:pt x="662" y="892"/>
                    <a:pt x="662" y="892"/>
                    <a:pt x="662" y="892"/>
                  </a:cubicBezTo>
                  <a:cubicBezTo>
                    <a:pt x="663" y="894"/>
                    <a:pt x="662" y="896"/>
                    <a:pt x="661" y="899"/>
                  </a:cubicBezTo>
                  <a:cubicBezTo>
                    <a:pt x="651" y="909"/>
                    <a:pt x="663" y="898"/>
                    <a:pt x="651" y="909"/>
                  </a:cubicBezTo>
                  <a:cubicBezTo>
                    <a:pt x="650" y="909"/>
                    <a:pt x="650" y="909"/>
                    <a:pt x="650" y="909"/>
                  </a:cubicBezTo>
                  <a:cubicBezTo>
                    <a:pt x="649" y="909"/>
                    <a:pt x="649" y="909"/>
                    <a:pt x="649" y="909"/>
                  </a:cubicBezTo>
                  <a:cubicBezTo>
                    <a:pt x="648" y="909"/>
                    <a:pt x="648" y="909"/>
                    <a:pt x="648" y="909"/>
                  </a:cubicBezTo>
                  <a:cubicBezTo>
                    <a:pt x="647" y="909"/>
                    <a:pt x="647" y="909"/>
                    <a:pt x="647" y="909"/>
                  </a:cubicBezTo>
                  <a:cubicBezTo>
                    <a:pt x="643" y="910"/>
                    <a:pt x="643" y="910"/>
                    <a:pt x="643" y="910"/>
                  </a:cubicBezTo>
                  <a:cubicBezTo>
                    <a:pt x="643" y="910"/>
                    <a:pt x="643" y="910"/>
                    <a:pt x="643" y="910"/>
                  </a:cubicBezTo>
                  <a:cubicBezTo>
                    <a:pt x="643" y="908"/>
                    <a:pt x="643" y="908"/>
                    <a:pt x="642" y="907"/>
                  </a:cubicBezTo>
                  <a:cubicBezTo>
                    <a:pt x="641" y="905"/>
                    <a:pt x="641" y="905"/>
                    <a:pt x="641" y="905"/>
                  </a:cubicBezTo>
                  <a:cubicBezTo>
                    <a:pt x="641" y="904"/>
                    <a:pt x="641" y="904"/>
                    <a:pt x="641" y="903"/>
                  </a:cubicBezTo>
                  <a:cubicBezTo>
                    <a:pt x="643" y="900"/>
                    <a:pt x="642" y="902"/>
                    <a:pt x="647" y="892"/>
                  </a:cubicBezTo>
                  <a:cubicBezTo>
                    <a:pt x="648" y="892"/>
                    <a:pt x="648" y="892"/>
                    <a:pt x="648" y="892"/>
                  </a:cubicBezTo>
                  <a:cubicBezTo>
                    <a:pt x="650" y="893"/>
                    <a:pt x="650" y="893"/>
                    <a:pt x="651" y="893"/>
                  </a:cubicBezTo>
                  <a:cubicBezTo>
                    <a:pt x="651" y="893"/>
                    <a:pt x="651" y="893"/>
                    <a:pt x="651" y="893"/>
                  </a:cubicBezTo>
                  <a:cubicBezTo>
                    <a:pt x="654" y="891"/>
                    <a:pt x="654" y="891"/>
                    <a:pt x="654" y="891"/>
                  </a:cubicBezTo>
                  <a:cubicBezTo>
                    <a:pt x="657" y="892"/>
                    <a:pt x="657" y="892"/>
                    <a:pt x="657" y="892"/>
                  </a:cubicBezTo>
                  <a:cubicBezTo>
                    <a:pt x="659" y="891"/>
                    <a:pt x="659" y="891"/>
                    <a:pt x="659" y="891"/>
                  </a:cubicBezTo>
                  <a:cubicBezTo>
                    <a:pt x="661" y="891"/>
                    <a:pt x="660" y="890"/>
                    <a:pt x="662" y="891"/>
                  </a:cubicBezTo>
                  <a:cubicBezTo>
                    <a:pt x="662" y="891"/>
                    <a:pt x="662" y="891"/>
                    <a:pt x="662" y="891"/>
                  </a:cubicBezTo>
                  <a:close/>
                  <a:moveTo>
                    <a:pt x="793" y="901"/>
                  </a:moveTo>
                  <a:cubicBezTo>
                    <a:pt x="791" y="901"/>
                    <a:pt x="791" y="901"/>
                    <a:pt x="789" y="900"/>
                  </a:cubicBezTo>
                  <a:cubicBezTo>
                    <a:pt x="788" y="900"/>
                    <a:pt x="788" y="900"/>
                    <a:pt x="788" y="900"/>
                  </a:cubicBezTo>
                  <a:cubicBezTo>
                    <a:pt x="787" y="899"/>
                    <a:pt x="787" y="899"/>
                    <a:pt x="787" y="899"/>
                  </a:cubicBezTo>
                  <a:cubicBezTo>
                    <a:pt x="787" y="897"/>
                    <a:pt x="787" y="897"/>
                    <a:pt x="787" y="897"/>
                  </a:cubicBezTo>
                  <a:cubicBezTo>
                    <a:pt x="786" y="895"/>
                    <a:pt x="786" y="895"/>
                    <a:pt x="786" y="895"/>
                  </a:cubicBezTo>
                  <a:cubicBezTo>
                    <a:pt x="784" y="895"/>
                    <a:pt x="784" y="895"/>
                    <a:pt x="784" y="895"/>
                  </a:cubicBezTo>
                  <a:cubicBezTo>
                    <a:pt x="783" y="893"/>
                    <a:pt x="783" y="893"/>
                    <a:pt x="783" y="893"/>
                  </a:cubicBezTo>
                  <a:cubicBezTo>
                    <a:pt x="784" y="893"/>
                    <a:pt x="784" y="893"/>
                    <a:pt x="784" y="893"/>
                  </a:cubicBezTo>
                  <a:cubicBezTo>
                    <a:pt x="788" y="894"/>
                    <a:pt x="789" y="894"/>
                    <a:pt x="792" y="897"/>
                  </a:cubicBezTo>
                  <a:cubicBezTo>
                    <a:pt x="793" y="899"/>
                    <a:pt x="792" y="898"/>
                    <a:pt x="793" y="899"/>
                  </a:cubicBezTo>
                  <a:cubicBezTo>
                    <a:pt x="794" y="900"/>
                    <a:pt x="794" y="900"/>
                    <a:pt x="794" y="900"/>
                  </a:cubicBezTo>
                  <a:cubicBezTo>
                    <a:pt x="794" y="901"/>
                    <a:pt x="794" y="901"/>
                    <a:pt x="794" y="901"/>
                  </a:cubicBezTo>
                  <a:cubicBezTo>
                    <a:pt x="793" y="901"/>
                    <a:pt x="793" y="901"/>
                    <a:pt x="793" y="901"/>
                  </a:cubicBezTo>
                  <a:close/>
                  <a:moveTo>
                    <a:pt x="752" y="899"/>
                  </a:moveTo>
                  <a:cubicBezTo>
                    <a:pt x="751" y="900"/>
                    <a:pt x="751" y="900"/>
                    <a:pt x="751" y="900"/>
                  </a:cubicBezTo>
                  <a:cubicBezTo>
                    <a:pt x="749" y="899"/>
                    <a:pt x="748" y="899"/>
                    <a:pt x="745" y="897"/>
                  </a:cubicBezTo>
                  <a:cubicBezTo>
                    <a:pt x="745" y="897"/>
                    <a:pt x="745" y="897"/>
                    <a:pt x="745" y="897"/>
                  </a:cubicBezTo>
                  <a:cubicBezTo>
                    <a:pt x="746" y="897"/>
                    <a:pt x="746" y="897"/>
                    <a:pt x="746" y="897"/>
                  </a:cubicBezTo>
                  <a:cubicBezTo>
                    <a:pt x="746" y="897"/>
                    <a:pt x="746" y="897"/>
                    <a:pt x="746" y="897"/>
                  </a:cubicBezTo>
                  <a:cubicBezTo>
                    <a:pt x="747" y="897"/>
                    <a:pt x="747" y="897"/>
                    <a:pt x="747" y="897"/>
                  </a:cubicBezTo>
                  <a:cubicBezTo>
                    <a:pt x="751" y="898"/>
                    <a:pt x="751" y="898"/>
                    <a:pt x="751" y="898"/>
                  </a:cubicBezTo>
                  <a:cubicBezTo>
                    <a:pt x="752" y="898"/>
                    <a:pt x="752" y="898"/>
                    <a:pt x="752" y="898"/>
                  </a:cubicBezTo>
                  <a:cubicBezTo>
                    <a:pt x="752" y="899"/>
                    <a:pt x="752" y="899"/>
                    <a:pt x="752" y="899"/>
                  </a:cubicBezTo>
                  <a:cubicBezTo>
                    <a:pt x="752" y="899"/>
                    <a:pt x="752" y="899"/>
                    <a:pt x="752" y="899"/>
                  </a:cubicBezTo>
                  <a:close/>
                  <a:moveTo>
                    <a:pt x="855" y="901"/>
                  </a:moveTo>
                  <a:cubicBezTo>
                    <a:pt x="857" y="901"/>
                    <a:pt x="857" y="901"/>
                    <a:pt x="858" y="901"/>
                  </a:cubicBezTo>
                  <a:cubicBezTo>
                    <a:pt x="859" y="901"/>
                    <a:pt x="859" y="901"/>
                    <a:pt x="859" y="901"/>
                  </a:cubicBezTo>
                  <a:cubicBezTo>
                    <a:pt x="859" y="903"/>
                    <a:pt x="859" y="903"/>
                    <a:pt x="859" y="903"/>
                  </a:cubicBezTo>
                  <a:cubicBezTo>
                    <a:pt x="859" y="904"/>
                    <a:pt x="859" y="904"/>
                    <a:pt x="859" y="904"/>
                  </a:cubicBezTo>
                  <a:cubicBezTo>
                    <a:pt x="858" y="905"/>
                    <a:pt x="858" y="905"/>
                    <a:pt x="858" y="905"/>
                  </a:cubicBezTo>
                  <a:cubicBezTo>
                    <a:pt x="857" y="905"/>
                    <a:pt x="857" y="905"/>
                    <a:pt x="857" y="905"/>
                  </a:cubicBezTo>
                  <a:cubicBezTo>
                    <a:pt x="855" y="905"/>
                    <a:pt x="855" y="905"/>
                    <a:pt x="854" y="904"/>
                  </a:cubicBezTo>
                  <a:cubicBezTo>
                    <a:pt x="853" y="903"/>
                    <a:pt x="853" y="903"/>
                    <a:pt x="853" y="903"/>
                  </a:cubicBezTo>
                  <a:cubicBezTo>
                    <a:pt x="854" y="903"/>
                    <a:pt x="854" y="903"/>
                    <a:pt x="854" y="903"/>
                  </a:cubicBezTo>
                  <a:cubicBezTo>
                    <a:pt x="855" y="902"/>
                    <a:pt x="855" y="902"/>
                    <a:pt x="855" y="902"/>
                  </a:cubicBezTo>
                  <a:cubicBezTo>
                    <a:pt x="855" y="902"/>
                    <a:pt x="855" y="902"/>
                    <a:pt x="855" y="902"/>
                  </a:cubicBezTo>
                  <a:cubicBezTo>
                    <a:pt x="855" y="902"/>
                    <a:pt x="855" y="902"/>
                    <a:pt x="855" y="902"/>
                  </a:cubicBezTo>
                  <a:cubicBezTo>
                    <a:pt x="855" y="901"/>
                    <a:pt x="855" y="901"/>
                    <a:pt x="855" y="901"/>
                  </a:cubicBezTo>
                  <a:cubicBezTo>
                    <a:pt x="855" y="901"/>
                    <a:pt x="855" y="901"/>
                    <a:pt x="855" y="901"/>
                  </a:cubicBezTo>
                  <a:close/>
                  <a:moveTo>
                    <a:pt x="690" y="904"/>
                  </a:moveTo>
                  <a:cubicBezTo>
                    <a:pt x="690" y="905"/>
                    <a:pt x="690" y="905"/>
                    <a:pt x="690" y="905"/>
                  </a:cubicBezTo>
                  <a:cubicBezTo>
                    <a:pt x="692" y="908"/>
                    <a:pt x="692" y="907"/>
                    <a:pt x="693" y="908"/>
                  </a:cubicBezTo>
                  <a:cubicBezTo>
                    <a:pt x="693" y="910"/>
                    <a:pt x="693" y="910"/>
                    <a:pt x="693" y="910"/>
                  </a:cubicBezTo>
                  <a:cubicBezTo>
                    <a:pt x="692" y="912"/>
                    <a:pt x="692" y="911"/>
                    <a:pt x="692" y="914"/>
                  </a:cubicBezTo>
                  <a:cubicBezTo>
                    <a:pt x="692" y="914"/>
                    <a:pt x="688" y="923"/>
                    <a:pt x="688" y="923"/>
                  </a:cubicBezTo>
                  <a:cubicBezTo>
                    <a:pt x="687" y="924"/>
                    <a:pt x="687" y="924"/>
                    <a:pt x="687" y="924"/>
                  </a:cubicBezTo>
                  <a:cubicBezTo>
                    <a:pt x="687" y="924"/>
                    <a:pt x="687" y="924"/>
                    <a:pt x="687" y="924"/>
                  </a:cubicBezTo>
                  <a:cubicBezTo>
                    <a:pt x="685" y="922"/>
                    <a:pt x="686" y="922"/>
                    <a:pt x="683" y="920"/>
                  </a:cubicBezTo>
                  <a:cubicBezTo>
                    <a:pt x="682" y="920"/>
                    <a:pt x="682" y="920"/>
                    <a:pt x="682" y="920"/>
                  </a:cubicBezTo>
                  <a:cubicBezTo>
                    <a:pt x="682" y="919"/>
                    <a:pt x="682" y="919"/>
                    <a:pt x="682" y="919"/>
                  </a:cubicBezTo>
                  <a:cubicBezTo>
                    <a:pt x="681" y="913"/>
                    <a:pt x="682" y="909"/>
                    <a:pt x="685" y="905"/>
                  </a:cubicBezTo>
                  <a:cubicBezTo>
                    <a:pt x="686" y="905"/>
                    <a:pt x="686" y="905"/>
                    <a:pt x="686" y="905"/>
                  </a:cubicBezTo>
                  <a:cubicBezTo>
                    <a:pt x="687" y="905"/>
                    <a:pt x="687" y="905"/>
                    <a:pt x="688" y="905"/>
                  </a:cubicBezTo>
                  <a:cubicBezTo>
                    <a:pt x="689" y="904"/>
                    <a:pt x="689" y="904"/>
                    <a:pt x="689" y="904"/>
                  </a:cubicBezTo>
                  <a:cubicBezTo>
                    <a:pt x="690" y="904"/>
                    <a:pt x="690" y="904"/>
                    <a:pt x="690" y="904"/>
                  </a:cubicBezTo>
                  <a:close/>
                  <a:moveTo>
                    <a:pt x="853" y="917"/>
                  </a:moveTo>
                  <a:cubicBezTo>
                    <a:pt x="853" y="917"/>
                    <a:pt x="853" y="917"/>
                    <a:pt x="853" y="917"/>
                  </a:cubicBezTo>
                  <a:cubicBezTo>
                    <a:pt x="853" y="917"/>
                    <a:pt x="853" y="917"/>
                    <a:pt x="853" y="917"/>
                  </a:cubicBezTo>
                  <a:cubicBezTo>
                    <a:pt x="853" y="917"/>
                    <a:pt x="853" y="917"/>
                    <a:pt x="853" y="917"/>
                  </a:cubicBezTo>
                  <a:cubicBezTo>
                    <a:pt x="853" y="918"/>
                    <a:pt x="853" y="918"/>
                    <a:pt x="853" y="918"/>
                  </a:cubicBezTo>
                  <a:cubicBezTo>
                    <a:pt x="854" y="918"/>
                    <a:pt x="854" y="918"/>
                    <a:pt x="854" y="918"/>
                  </a:cubicBezTo>
                  <a:cubicBezTo>
                    <a:pt x="854" y="919"/>
                    <a:pt x="854" y="919"/>
                    <a:pt x="854" y="919"/>
                  </a:cubicBezTo>
                  <a:cubicBezTo>
                    <a:pt x="855" y="919"/>
                    <a:pt x="855" y="919"/>
                    <a:pt x="855" y="919"/>
                  </a:cubicBezTo>
                  <a:cubicBezTo>
                    <a:pt x="855" y="920"/>
                    <a:pt x="855" y="920"/>
                    <a:pt x="855" y="920"/>
                  </a:cubicBezTo>
                  <a:cubicBezTo>
                    <a:pt x="854" y="921"/>
                    <a:pt x="854" y="921"/>
                    <a:pt x="854" y="921"/>
                  </a:cubicBezTo>
                  <a:cubicBezTo>
                    <a:pt x="854" y="921"/>
                    <a:pt x="854" y="921"/>
                    <a:pt x="854" y="921"/>
                  </a:cubicBezTo>
                  <a:cubicBezTo>
                    <a:pt x="851" y="919"/>
                    <a:pt x="851" y="919"/>
                    <a:pt x="851" y="919"/>
                  </a:cubicBezTo>
                  <a:cubicBezTo>
                    <a:pt x="850" y="917"/>
                    <a:pt x="850" y="917"/>
                    <a:pt x="850" y="917"/>
                  </a:cubicBezTo>
                  <a:cubicBezTo>
                    <a:pt x="850" y="917"/>
                    <a:pt x="850" y="917"/>
                    <a:pt x="850" y="917"/>
                  </a:cubicBezTo>
                  <a:cubicBezTo>
                    <a:pt x="851" y="916"/>
                    <a:pt x="851" y="916"/>
                    <a:pt x="851" y="916"/>
                  </a:cubicBezTo>
                  <a:cubicBezTo>
                    <a:pt x="851" y="916"/>
                    <a:pt x="851" y="916"/>
                    <a:pt x="851" y="916"/>
                  </a:cubicBezTo>
                  <a:cubicBezTo>
                    <a:pt x="851" y="916"/>
                    <a:pt x="851" y="916"/>
                    <a:pt x="851" y="916"/>
                  </a:cubicBezTo>
                  <a:cubicBezTo>
                    <a:pt x="852" y="916"/>
                    <a:pt x="852" y="916"/>
                    <a:pt x="852" y="916"/>
                  </a:cubicBezTo>
                  <a:cubicBezTo>
                    <a:pt x="853" y="917"/>
                    <a:pt x="853" y="917"/>
                    <a:pt x="853" y="917"/>
                  </a:cubicBezTo>
                  <a:close/>
                  <a:moveTo>
                    <a:pt x="538" y="918"/>
                  </a:moveTo>
                  <a:cubicBezTo>
                    <a:pt x="538" y="918"/>
                    <a:pt x="538" y="918"/>
                    <a:pt x="538" y="918"/>
                  </a:cubicBezTo>
                  <a:cubicBezTo>
                    <a:pt x="537" y="917"/>
                    <a:pt x="537" y="917"/>
                    <a:pt x="537" y="917"/>
                  </a:cubicBezTo>
                  <a:cubicBezTo>
                    <a:pt x="536" y="916"/>
                    <a:pt x="536" y="916"/>
                    <a:pt x="536" y="916"/>
                  </a:cubicBezTo>
                  <a:cubicBezTo>
                    <a:pt x="538" y="916"/>
                    <a:pt x="538" y="916"/>
                    <a:pt x="538" y="916"/>
                  </a:cubicBezTo>
                  <a:cubicBezTo>
                    <a:pt x="539" y="917"/>
                    <a:pt x="539" y="917"/>
                    <a:pt x="539" y="917"/>
                  </a:cubicBezTo>
                  <a:cubicBezTo>
                    <a:pt x="539" y="917"/>
                    <a:pt x="539" y="917"/>
                    <a:pt x="539" y="917"/>
                  </a:cubicBezTo>
                  <a:cubicBezTo>
                    <a:pt x="538" y="918"/>
                    <a:pt x="538" y="918"/>
                    <a:pt x="538" y="918"/>
                  </a:cubicBezTo>
                  <a:close/>
                  <a:moveTo>
                    <a:pt x="855" y="929"/>
                  </a:moveTo>
                  <a:cubicBezTo>
                    <a:pt x="855" y="930"/>
                    <a:pt x="855" y="930"/>
                    <a:pt x="855" y="930"/>
                  </a:cubicBezTo>
                  <a:cubicBezTo>
                    <a:pt x="854" y="929"/>
                    <a:pt x="854" y="929"/>
                    <a:pt x="854" y="929"/>
                  </a:cubicBezTo>
                  <a:cubicBezTo>
                    <a:pt x="853" y="928"/>
                    <a:pt x="853" y="928"/>
                    <a:pt x="853" y="928"/>
                  </a:cubicBezTo>
                  <a:cubicBezTo>
                    <a:pt x="852" y="928"/>
                    <a:pt x="852" y="928"/>
                    <a:pt x="852" y="928"/>
                  </a:cubicBezTo>
                  <a:cubicBezTo>
                    <a:pt x="852" y="927"/>
                    <a:pt x="849" y="925"/>
                    <a:pt x="848" y="925"/>
                  </a:cubicBezTo>
                  <a:cubicBezTo>
                    <a:pt x="848" y="923"/>
                    <a:pt x="848" y="924"/>
                    <a:pt x="848" y="923"/>
                  </a:cubicBezTo>
                  <a:cubicBezTo>
                    <a:pt x="850" y="922"/>
                    <a:pt x="851" y="922"/>
                    <a:pt x="853" y="922"/>
                  </a:cubicBezTo>
                  <a:cubicBezTo>
                    <a:pt x="855" y="922"/>
                    <a:pt x="855" y="922"/>
                    <a:pt x="855" y="922"/>
                  </a:cubicBezTo>
                  <a:cubicBezTo>
                    <a:pt x="856" y="923"/>
                    <a:pt x="855" y="923"/>
                    <a:pt x="857" y="924"/>
                  </a:cubicBezTo>
                  <a:cubicBezTo>
                    <a:pt x="856" y="925"/>
                    <a:pt x="856" y="925"/>
                    <a:pt x="856" y="927"/>
                  </a:cubicBezTo>
                  <a:cubicBezTo>
                    <a:pt x="856" y="928"/>
                    <a:pt x="856" y="928"/>
                    <a:pt x="856" y="928"/>
                  </a:cubicBezTo>
                  <a:cubicBezTo>
                    <a:pt x="855" y="928"/>
                    <a:pt x="855" y="928"/>
                    <a:pt x="855" y="928"/>
                  </a:cubicBezTo>
                  <a:cubicBezTo>
                    <a:pt x="855" y="929"/>
                    <a:pt x="855" y="929"/>
                    <a:pt x="855" y="929"/>
                  </a:cubicBezTo>
                  <a:close/>
                  <a:moveTo>
                    <a:pt x="701" y="944"/>
                  </a:moveTo>
                  <a:cubicBezTo>
                    <a:pt x="699" y="944"/>
                    <a:pt x="699" y="944"/>
                    <a:pt x="699" y="944"/>
                  </a:cubicBezTo>
                  <a:cubicBezTo>
                    <a:pt x="699" y="944"/>
                    <a:pt x="699" y="944"/>
                    <a:pt x="699" y="944"/>
                  </a:cubicBezTo>
                  <a:cubicBezTo>
                    <a:pt x="700" y="943"/>
                    <a:pt x="700" y="943"/>
                    <a:pt x="700" y="943"/>
                  </a:cubicBezTo>
                  <a:cubicBezTo>
                    <a:pt x="703" y="942"/>
                    <a:pt x="702" y="942"/>
                    <a:pt x="704" y="942"/>
                  </a:cubicBezTo>
                  <a:cubicBezTo>
                    <a:pt x="704" y="943"/>
                    <a:pt x="704" y="943"/>
                    <a:pt x="704" y="943"/>
                  </a:cubicBezTo>
                  <a:cubicBezTo>
                    <a:pt x="703" y="943"/>
                    <a:pt x="703" y="943"/>
                    <a:pt x="701" y="944"/>
                  </a:cubicBezTo>
                  <a:close/>
                  <a:moveTo>
                    <a:pt x="816" y="955"/>
                  </a:moveTo>
                  <a:cubicBezTo>
                    <a:pt x="815" y="955"/>
                    <a:pt x="815" y="955"/>
                    <a:pt x="815" y="955"/>
                  </a:cubicBezTo>
                  <a:cubicBezTo>
                    <a:pt x="815" y="953"/>
                    <a:pt x="815" y="953"/>
                    <a:pt x="815" y="953"/>
                  </a:cubicBezTo>
                  <a:cubicBezTo>
                    <a:pt x="815" y="953"/>
                    <a:pt x="817" y="949"/>
                    <a:pt x="818" y="948"/>
                  </a:cubicBezTo>
                  <a:cubicBezTo>
                    <a:pt x="818" y="947"/>
                    <a:pt x="818" y="947"/>
                    <a:pt x="818" y="947"/>
                  </a:cubicBezTo>
                  <a:cubicBezTo>
                    <a:pt x="819" y="948"/>
                    <a:pt x="819" y="948"/>
                    <a:pt x="819" y="948"/>
                  </a:cubicBezTo>
                  <a:cubicBezTo>
                    <a:pt x="820" y="948"/>
                    <a:pt x="821" y="949"/>
                    <a:pt x="821" y="950"/>
                  </a:cubicBezTo>
                  <a:cubicBezTo>
                    <a:pt x="821" y="952"/>
                    <a:pt x="821" y="952"/>
                    <a:pt x="821" y="952"/>
                  </a:cubicBezTo>
                  <a:cubicBezTo>
                    <a:pt x="819" y="954"/>
                    <a:pt x="819" y="954"/>
                    <a:pt x="817" y="955"/>
                  </a:cubicBezTo>
                  <a:cubicBezTo>
                    <a:pt x="817" y="955"/>
                    <a:pt x="816" y="955"/>
                    <a:pt x="816" y="955"/>
                  </a:cubicBezTo>
                  <a:close/>
                  <a:moveTo>
                    <a:pt x="859" y="954"/>
                  </a:moveTo>
                  <a:cubicBezTo>
                    <a:pt x="856" y="952"/>
                    <a:pt x="856" y="952"/>
                    <a:pt x="855" y="951"/>
                  </a:cubicBezTo>
                  <a:cubicBezTo>
                    <a:pt x="855" y="950"/>
                    <a:pt x="855" y="950"/>
                    <a:pt x="855" y="950"/>
                  </a:cubicBezTo>
                  <a:cubicBezTo>
                    <a:pt x="855" y="949"/>
                    <a:pt x="855" y="949"/>
                    <a:pt x="855" y="949"/>
                  </a:cubicBezTo>
                  <a:cubicBezTo>
                    <a:pt x="856" y="949"/>
                    <a:pt x="856" y="949"/>
                    <a:pt x="857" y="949"/>
                  </a:cubicBezTo>
                  <a:cubicBezTo>
                    <a:pt x="858" y="951"/>
                    <a:pt x="858" y="951"/>
                    <a:pt x="858" y="951"/>
                  </a:cubicBezTo>
                  <a:cubicBezTo>
                    <a:pt x="859" y="951"/>
                    <a:pt x="859" y="951"/>
                    <a:pt x="859" y="951"/>
                  </a:cubicBezTo>
                  <a:cubicBezTo>
                    <a:pt x="860" y="952"/>
                    <a:pt x="860" y="952"/>
                    <a:pt x="860" y="952"/>
                  </a:cubicBezTo>
                  <a:cubicBezTo>
                    <a:pt x="860" y="952"/>
                    <a:pt x="859" y="954"/>
                    <a:pt x="859" y="954"/>
                  </a:cubicBezTo>
                  <a:close/>
                  <a:moveTo>
                    <a:pt x="683" y="966"/>
                  </a:moveTo>
                  <a:cubicBezTo>
                    <a:pt x="683" y="964"/>
                    <a:pt x="683" y="964"/>
                    <a:pt x="684" y="964"/>
                  </a:cubicBezTo>
                  <a:cubicBezTo>
                    <a:pt x="684" y="963"/>
                    <a:pt x="684" y="963"/>
                    <a:pt x="684" y="963"/>
                  </a:cubicBezTo>
                  <a:cubicBezTo>
                    <a:pt x="685" y="963"/>
                    <a:pt x="685" y="963"/>
                    <a:pt x="685" y="963"/>
                  </a:cubicBezTo>
                  <a:cubicBezTo>
                    <a:pt x="686" y="964"/>
                    <a:pt x="686" y="964"/>
                    <a:pt x="686" y="964"/>
                  </a:cubicBezTo>
                  <a:cubicBezTo>
                    <a:pt x="685" y="965"/>
                    <a:pt x="685" y="965"/>
                    <a:pt x="685" y="965"/>
                  </a:cubicBezTo>
                  <a:cubicBezTo>
                    <a:pt x="684" y="966"/>
                    <a:pt x="684" y="966"/>
                    <a:pt x="684" y="966"/>
                  </a:cubicBezTo>
                  <a:cubicBezTo>
                    <a:pt x="684" y="966"/>
                    <a:pt x="683" y="966"/>
                    <a:pt x="683" y="966"/>
                  </a:cubicBezTo>
                  <a:close/>
                  <a:moveTo>
                    <a:pt x="681" y="969"/>
                  </a:moveTo>
                  <a:cubicBezTo>
                    <a:pt x="681" y="969"/>
                    <a:pt x="681" y="969"/>
                    <a:pt x="681" y="969"/>
                  </a:cubicBezTo>
                  <a:cubicBezTo>
                    <a:pt x="681" y="969"/>
                    <a:pt x="681" y="969"/>
                    <a:pt x="681" y="969"/>
                  </a:cubicBezTo>
                  <a:cubicBezTo>
                    <a:pt x="681" y="968"/>
                    <a:pt x="681" y="968"/>
                    <a:pt x="681" y="968"/>
                  </a:cubicBezTo>
                  <a:cubicBezTo>
                    <a:pt x="682" y="968"/>
                    <a:pt x="682" y="968"/>
                    <a:pt x="682" y="968"/>
                  </a:cubicBezTo>
                  <a:cubicBezTo>
                    <a:pt x="682" y="967"/>
                    <a:pt x="682" y="967"/>
                    <a:pt x="682" y="967"/>
                  </a:cubicBezTo>
                  <a:cubicBezTo>
                    <a:pt x="683" y="967"/>
                    <a:pt x="683" y="967"/>
                    <a:pt x="683" y="967"/>
                  </a:cubicBezTo>
                  <a:cubicBezTo>
                    <a:pt x="682" y="968"/>
                    <a:pt x="682" y="968"/>
                    <a:pt x="682" y="968"/>
                  </a:cubicBezTo>
                  <a:cubicBezTo>
                    <a:pt x="682" y="969"/>
                    <a:pt x="682" y="968"/>
                    <a:pt x="681" y="969"/>
                  </a:cubicBezTo>
                  <a:close/>
                  <a:moveTo>
                    <a:pt x="806" y="982"/>
                  </a:moveTo>
                  <a:cubicBezTo>
                    <a:pt x="806" y="983"/>
                    <a:pt x="806" y="983"/>
                    <a:pt x="806" y="983"/>
                  </a:cubicBezTo>
                  <a:cubicBezTo>
                    <a:pt x="805" y="983"/>
                    <a:pt x="805" y="983"/>
                    <a:pt x="805" y="983"/>
                  </a:cubicBezTo>
                  <a:cubicBezTo>
                    <a:pt x="804" y="983"/>
                    <a:pt x="804" y="983"/>
                    <a:pt x="804" y="983"/>
                  </a:cubicBezTo>
                  <a:cubicBezTo>
                    <a:pt x="804" y="983"/>
                    <a:pt x="804" y="983"/>
                    <a:pt x="804" y="983"/>
                  </a:cubicBezTo>
                  <a:cubicBezTo>
                    <a:pt x="805" y="982"/>
                    <a:pt x="805" y="982"/>
                    <a:pt x="804" y="980"/>
                  </a:cubicBezTo>
                  <a:cubicBezTo>
                    <a:pt x="805" y="979"/>
                    <a:pt x="805" y="979"/>
                    <a:pt x="805" y="979"/>
                  </a:cubicBezTo>
                  <a:cubicBezTo>
                    <a:pt x="806" y="979"/>
                    <a:pt x="806" y="979"/>
                    <a:pt x="806" y="979"/>
                  </a:cubicBezTo>
                  <a:cubicBezTo>
                    <a:pt x="806" y="981"/>
                    <a:pt x="806" y="981"/>
                    <a:pt x="806" y="981"/>
                  </a:cubicBezTo>
                  <a:cubicBezTo>
                    <a:pt x="806" y="981"/>
                    <a:pt x="806" y="981"/>
                    <a:pt x="806" y="981"/>
                  </a:cubicBezTo>
                  <a:cubicBezTo>
                    <a:pt x="806" y="981"/>
                    <a:pt x="806" y="981"/>
                    <a:pt x="806" y="981"/>
                  </a:cubicBezTo>
                  <a:cubicBezTo>
                    <a:pt x="806" y="981"/>
                    <a:pt x="806" y="982"/>
                    <a:pt x="806" y="982"/>
                  </a:cubicBezTo>
                  <a:close/>
                  <a:moveTo>
                    <a:pt x="688" y="1014"/>
                  </a:moveTo>
                  <a:cubicBezTo>
                    <a:pt x="688" y="1014"/>
                    <a:pt x="688" y="1014"/>
                    <a:pt x="688" y="1014"/>
                  </a:cubicBezTo>
                  <a:cubicBezTo>
                    <a:pt x="687" y="1014"/>
                    <a:pt x="687" y="1014"/>
                    <a:pt x="687" y="1014"/>
                  </a:cubicBezTo>
                  <a:cubicBezTo>
                    <a:pt x="687" y="1016"/>
                    <a:pt x="687" y="1016"/>
                    <a:pt x="687" y="1016"/>
                  </a:cubicBezTo>
                  <a:cubicBezTo>
                    <a:pt x="687" y="1016"/>
                    <a:pt x="687" y="1016"/>
                    <a:pt x="687" y="1016"/>
                  </a:cubicBezTo>
                  <a:cubicBezTo>
                    <a:pt x="686" y="1015"/>
                    <a:pt x="686" y="1015"/>
                    <a:pt x="686" y="1015"/>
                  </a:cubicBezTo>
                  <a:cubicBezTo>
                    <a:pt x="687" y="1014"/>
                    <a:pt x="687" y="1014"/>
                    <a:pt x="687" y="1014"/>
                  </a:cubicBezTo>
                  <a:cubicBezTo>
                    <a:pt x="687" y="1014"/>
                    <a:pt x="687" y="1014"/>
                    <a:pt x="687" y="1014"/>
                  </a:cubicBezTo>
                  <a:cubicBezTo>
                    <a:pt x="687" y="1013"/>
                    <a:pt x="687" y="1013"/>
                    <a:pt x="687" y="1013"/>
                  </a:cubicBezTo>
                  <a:cubicBezTo>
                    <a:pt x="687" y="1012"/>
                    <a:pt x="687" y="1012"/>
                    <a:pt x="687" y="1012"/>
                  </a:cubicBezTo>
                  <a:cubicBezTo>
                    <a:pt x="687" y="1012"/>
                    <a:pt x="687" y="1012"/>
                    <a:pt x="687" y="1012"/>
                  </a:cubicBezTo>
                  <a:cubicBezTo>
                    <a:pt x="688" y="1012"/>
                    <a:pt x="688" y="1012"/>
                    <a:pt x="688" y="1012"/>
                  </a:cubicBezTo>
                  <a:cubicBezTo>
                    <a:pt x="688" y="1014"/>
                    <a:pt x="688" y="1013"/>
                    <a:pt x="688" y="1014"/>
                  </a:cubicBezTo>
                  <a:close/>
                  <a:moveTo>
                    <a:pt x="890" y="1014"/>
                  </a:moveTo>
                  <a:cubicBezTo>
                    <a:pt x="891" y="1016"/>
                    <a:pt x="891" y="1016"/>
                    <a:pt x="891" y="1016"/>
                  </a:cubicBezTo>
                  <a:cubicBezTo>
                    <a:pt x="889" y="1016"/>
                    <a:pt x="889" y="1016"/>
                    <a:pt x="889" y="1016"/>
                  </a:cubicBezTo>
                  <a:cubicBezTo>
                    <a:pt x="887" y="1015"/>
                    <a:pt x="887" y="1015"/>
                    <a:pt x="887" y="1015"/>
                  </a:cubicBezTo>
                  <a:cubicBezTo>
                    <a:pt x="886" y="1014"/>
                    <a:pt x="886" y="1014"/>
                    <a:pt x="886" y="1014"/>
                  </a:cubicBezTo>
                  <a:cubicBezTo>
                    <a:pt x="886" y="1013"/>
                    <a:pt x="886" y="1013"/>
                    <a:pt x="886" y="1013"/>
                  </a:cubicBezTo>
                  <a:cubicBezTo>
                    <a:pt x="887" y="1013"/>
                    <a:pt x="887" y="1013"/>
                    <a:pt x="887" y="1013"/>
                  </a:cubicBezTo>
                  <a:cubicBezTo>
                    <a:pt x="887" y="1013"/>
                    <a:pt x="887" y="1013"/>
                    <a:pt x="887" y="1013"/>
                  </a:cubicBezTo>
                  <a:cubicBezTo>
                    <a:pt x="888" y="1013"/>
                    <a:pt x="888" y="1013"/>
                    <a:pt x="888" y="1013"/>
                  </a:cubicBezTo>
                  <a:cubicBezTo>
                    <a:pt x="888" y="1013"/>
                    <a:pt x="888" y="1013"/>
                    <a:pt x="888" y="1013"/>
                  </a:cubicBezTo>
                  <a:cubicBezTo>
                    <a:pt x="889" y="1013"/>
                    <a:pt x="889" y="1013"/>
                    <a:pt x="889" y="1013"/>
                  </a:cubicBezTo>
                  <a:cubicBezTo>
                    <a:pt x="889" y="1013"/>
                    <a:pt x="890" y="1014"/>
                    <a:pt x="890" y="1014"/>
                  </a:cubicBezTo>
                  <a:close/>
                  <a:moveTo>
                    <a:pt x="686" y="1030"/>
                  </a:moveTo>
                  <a:cubicBezTo>
                    <a:pt x="686" y="1030"/>
                    <a:pt x="686" y="1030"/>
                    <a:pt x="686" y="1030"/>
                  </a:cubicBezTo>
                  <a:cubicBezTo>
                    <a:pt x="685" y="1029"/>
                    <a:pt x="685" y="1029"/>
                    <a:pt x="685" y="1029"/>
                  </a:cubicBezTo>
                  <a:cubicBezTo>
                    <a:pt x="685" y="1028"/>
                    <a:pt x="685" y="1028"/>
                    <a:pt x="685" y="1028"/>
                  </a:cubicBezTo>
                  <a:cubicBezTo>
                    <a:pt x="686" y="1028"/>
                    <a:pt x="686" y="1028"/>
                    <a:pt x="686" y="1028"/>
                  </a:cubicBezTo>
                  <a:cubicBezTo>
                    <a:pt x="686" y="1028"/>
                    <a:pt x="686" y="1028"/>
                    <a:pt x="686" y="1028"/>
                  </a:cubicBezTo>
                  <a:cubicBezTo>
                    <a:pt x="686" y="1028"/>
                    <a:pt x="686" y="1028"/>
                    <a:pt x="686" y="1028"/>
                  </a:cubicBezTo>
                  <a:cubicBezTo>
                    <a:pt x="686" y="1029"/>
                    <a:pt x="686" y="1029"/>
                    <a:pt x="686" y="1030"/>
                  </a:cubicBezTo>
                  <a:close/>
                  <a:moveTo>
                    <a:pt x="690" y="1032"/>
                  </a:moveTo>
                  <a:cubicBezTo>
                    <a:pt x="690" y="1032"/>
                    <a:pt x="690" y="1032"/>
                    <a:pt x="690" y="1032"/>
                  </a:cubicBezTo>
                  <a:cubicBezTo>
                    <a:pt x="689" y="1032"/>
                    <a:pt x="689" y="1032"/>
                    <a:pt x="689" y="1032"/>
                  </a:cubicBezTo>
                  <a:cubicBezTo>
                    <a:pt x="690" y="1030"/>
                    <a:pt x="690" y="1030"/>
                    <a:pt x="690" y="1030"/>
                  </a:cubicBezTo>
                  <a:cubicBezTo>
                    <a:pt x="689" y="1030"/>
                    <a:pt x="689" y="1030"/>
                    <a:pt x="689" y="1030"/>
                  </a:cubicBezTo>
                  <a:cubicBezTo>
                    <a:pt x="689" y="1029"/>
                    <a:pt x="689" y="1029"/>
                    <a:pt x="689" y="1029"/>
                  </a:cubicBezTo>
                  <a:cubicBezTo>
                    <a:pt x="689" y="1029"/>
                    <a:pt x="689" y="1029"/>
                    <a:pt x="689" y="1029"/>
                  </a:cubicBezTo>
                  <a:cubicBezTo>
                    <a:pt x="690" y="1029"/>
                    <a:pt x="690" y="1029"/>
                    <a:pt x="690" y="1029"/>
                  </a:cubicBezTo>
                  <a:cubicBezTo>
                    <a:pt x="690" y="1030"/>
                    <a:pt x="690" y="1030"/>
                    <a:pt x="690" y="1030"/>
                  </a:cubicBezTo>
                  <a:cubicBezTo>
                    <a:pt x="690" y="1031"/>
                    <a:pt x="690" y="1031"/>
                    <a:pt x="690" y="1031"/>
                  </a:cubicBezTo>
                  <a:cubicBezTo>
                    <a:pt x="690" y="1032"/>
                    <a:pt x="690" y="1032"/>
                    <a:pt x="690" y="1032"/>
                  </a:cubicBezTo>
                  <a:cubicBezTo>
                    <a:pt x="690" y="1032"/>
                    <a:pt x="690" y="1032"/>
                    <a:pt x="690" y="1032"/>
                  </a:cubicBezTo>
                  <a:close/>
                  <a:moveTo>
                    <a:pt x="694" y="1047"/>
                  </a:moveTo>
                  <a:cubicBezTo>
                    <a:pt x="693" y="1048"/>
                    <a:pt x="693" y="1048"/>
                    <a:pt x="693" y="1048"/>
                  </a:cubicBezTo>
                  <a:cubicBezTo>
                    <a:pt x="693" y="1047"/>
                    <a:pt x="693" y="1047"/>
                    <a:pt x="693" y="1047"/>
                  </a:cubicBezTo>
                  <a:cubicBezTo>
                    <a:pt x="693" y="1046"/>
                    <a:pt x="694" y="1043"/>
                    <a:pt x="694" y="1042"/>
                  </a:cubicBezTo>
                  <a:cubicBezTo>
                    <a:pt x="694" y="1042"/>
                    <a:pt x="694" y="1042"/>
                    <a:pt x="694" y="1042"/>
                  </a:cubicBezTo>
                  <a:cubicBezTo>
                    <a:pt x="694" y="1041"/>
                    <a:pt x="694" y="1041"/>
                    <a:pt x="694" y="1041"/>
                  </a:cubicBezTo>
                  <a:cubicBezTo>
                    <a:pt x="692" y="1043"/>
                    <a:pt x="692" y="1046"/>
                    <a:pt x="690" y="1048"/>
                  </a:cubicBezTo>
                  <a:cubicBezTo>
                    <a:pt x="690" y="1048"/>
                    <a:pt x="690" y="1048"/>
                    <a:pt x="690" y="1048"/>
                  </a:cubicBezTo>
                  <a:cubicBezTo>
                    <a:pt x="689" y="1048"/>
                    <a:pt x="689" y="1048"/>
                    <a:pt x="689" y="1048"/>
                  </a:cubicBezTo>
                  <a:cubicBezTo>
                    <a:pt x="687" y="1049"/>
                    <a:pt x="687" y="1049"/>
                    <a:pt x="687" y="1049"/>
                  </a:cubicBezTo>
                  <a:cubicBezTo>
                    <a:pt x="690" y="1043"/>
                    <a:pt x="690" y="1043"/>
                    <a:pt x="690" y="1043"/>
                  </a:cubicBezTo>
                  <a:cubicBezTo>
                    <a:pt x="690" y="1043"/>
                    <a:pt x="690" y="1043"/>
                    <a:pt x="690" y="1043"/>
                  </a:cubicBezTo>
                  <a:cubicBezTo>
                    <a:pt x="690" y="1043"/>
                    <a:pt x="690" y="1043"/>
                    <a:pt x="690" y="1043"/>
                  </a:cubicBezTo>
                  <a:cubicBezTo>
                    <a:pt x="689" y="1043"/>
                    <a:pt x="689" y="1043"/>
                    <a:pt x="689" y="1043"/>
                  </a:cubicBezTo>
                  <a:cubicBezTo>
                    <a:pt x="686" y="1047"/>
                    <a:pt x="687" y="1047"/>
                    <a:pt x="686" y="1048"/>
                  </a:cubicBezTo>
                  <a:cubicBezTo>
                    <a:pt x="685" y="1047"/>
                    <a:pt x="685" y="1047"/>
                    <a:pt x="685" y="1047"/>
                  </a:cubicBezTo>
                  <a:cubicBezTo>
                    <a:pt x="684" y="1047"/>
                    <a:pt x="684" y="1047"/>
                    <a:pt x="684" y="1047"/>
                  </a:cubicBezTo>
                  <a:cubicBezTo>
                    <a:pt x="684" y="1047"/>
                    <a:pt x="684" y="1047"/>
                    <a:pt x="684" y="1047"/>
                  </a:cubicBezTo>
                  <a:cubicBezTo>
                    <a:pt x="686" y="1044"/>
                    <a:pt x="689" y="1040"/>
                    <a:pt x="690" y="1039"/>
                  </a:cubicBezTo>
                  <a:cubicBezTo>
                    <a:pt x="691" y="1036"/>
                    <a:pt x="690" y="1036"/>
                    <a:pt x="690" y="1035"/>
                  </a:cubicBezTo>
                  <a:cubicBezTo>
                    <a:pt x="691" y="1034"/>
                    <a:pt x="691" y="1034"/>
                    <a:pt x="691" y="1034"/>
                  </a:cubicBezTo>
                  <a:cubicBezTo>
                    <a:pt x="691" y="1034"/>
                    <a:pt x="691" y="1034"/>
                    <a:pt x="691" y="1034"/>
                  </a:cubicBezTo>
                  <a:cubicBezTo>
                    <a:pt x="691" y="1036"/>
                    <a:pt x="690" y="1039"/>
                    <a:pt x="690" y="1041"/>
                  </a:cubicBezTo>
                  <a:cubicBezTo>
                    <a:pt x="690" y="1042"/>
                    <a:pt x="690" y="1042"/>
                    <a:pt x="690" y="1042"/>
                  </a:cubicBezTo>
                  <a:cubicBezTo>
                    <a:pt x="691" y="1041"/>
                    <a:pt x="691" y="1041"/>
                    <a:pt x="691" y="1041"/>
                  </a:cubicBezTo>
                  <a:cubicBezTo>
                    <a:pt x="692" y="1038"/>
                    <a:pt x="692" y="1036"/>
                    <a:pt x="693" y="1033"/>
                  </a:cubicBezTo>
                  <a:cubicBezTo>
                    <a:pt x="693" y="1033"/>
                    <a:pt x="693" y="1033"/>
                    <a:pt x="693" y="1033"/>
                  </a:cubicBezTo>
                  <a:cubicBezTo>
                    <a:pt x="693" y="1034"/>
                    <a:pt x="693" y="1034"/>
                    <a:pt x="693" y="1034"/>
                  </a:cubicBezTo>
                  <a:cubicBezTo>
                    <a:pt x="693" y="1034"/>
                    <a:pt x="693" y="1034"/>
                    <a:pt x="693" y="1034"/>
                  </a:cubicBezTo>
                  <a:cubicBezTo>
                    <a:pt x="694" y="1034"/>
                    <a:pt x="694" y="1034"/>
                    <a:pt x="694" y="1034"/>
                  </a:cubicBezTo>
                  <a:cubicBezTo>
                    <a:pt x="694" y="1035"/>
                    <a:pt x="694" y="1035"/>
                    <a:pt x="694" y="1035"/>
                  </a:cubicBezTo>
                  <a:cubicBezTo>
                    <a:pt x="695" y="1036"/>
                    <a:pt x="695" y="1036"/>
                    <a:pt x="695" y="1036"/>
                  </a:cubicBezTo>
                  <a:cubicBezTo>
                    <a:pt x="695" y="1036"/>
                    <a:pt x="695" y="1036"/>
                    <a:pt x="695" y="1036"/>
                  </a:cubicBezTo>
                  <a:cubicBezTo>
                    <a:pt x="696" y="1036"/>
                    <a:pt x="696" y="1036"/>
                    <a:pt x="696" y="1036"/>
                  </a:cubicBezTo>
                  <a:cubicBezTo>
                    <a:pt x="696" y="1037"/>
                    <a:pt x="696" y="1037"/>
                    <a:pt x="696" y="1037"/>
                  </a:cubicBezTo>
                  <a:cubicBezTo>
                    <a:pt x="696" y="1038"/>
                    <a:pt x="696" y="1038"/>
                    <a:pt x="696" y="1038"/>
                  </a:cubicBezTo>
                  <a:cubicBezTo>
                    <a:pt x="696" y="1038"/>
                    <a:pt x="696" y="1038"/>
                    <a:pt x="696" y="1038"/>
                  </a:cubicBezTo>
                  <a:cubicBezTo>
                    <a:pt x="696" y="1039"/>
                    <a:pt x="696" y="1039"/>
                    <a:pt x="696" y="1039"/>
                  </a:cubicBezTo>
                  <a:cubicBezTo>
                    <a:pt x="697" y="1039"/>
                    <a:pt x="697" y="1039"/>
                    <a:pt x="697" y="1039"/>
                  </a:cubicBezTo>
                  <a:cubicBezTo>
                    <a:pt x="697" y="1039"/>
                    <a:pt x="695" y="1042"/>
                    <a:pt x="694" y="1047"/>
                  </a:cubicBezTo>
                  <a:close/>
                  <a:moveTo>
                    <a:pt x="685" y="1041"/>
                  </a:moveTo>
                  <a:cubicBezTo>
                    <a:pt x="684" y="1041"/>
                    <a:pt x="684" y="1041"/>
                    <a:pt x="684" y="1041"/>
                  </a:cubicBezTo>
                  <a:cubicBezTo>
                    <a:pt x="684" y="1041"/>
                    <a:pt x="684" y="1041"/>
                    <a:pt x="684" y="1041"/>
                  </a:cubicBezTo>
                  <a:cubicBezTo>
                    <a:pt x="684" y="1039"/>
                    <a:pt x="684" y="1039"/>
                    <a:pt x="684" y="1039"/>
                  </a:cubicBezTo>
                  <a:cubicBezTo>
                    <a:pt x="684" y="1039"/>
                    <a:pt x="684" y="1039"/>
                    <a:pt x="684" y="1039"/>
                  </a:cubicBezTo>
                  <a:cubicBezTo>
                    <a:pt x="686" y="1038"/>
                    <a:pt x="686" y="1038"/>
                    <a:pt x="686" y="1038"/>
                  </a:cubicBezTo>
                  <a:cubicBezTo>
                    <a:pt x="686" y="1038"/>
                    <a:pt x="686" y="1038"/>
                    <a:pt x="686" y="1038"/>
                  </a:cubicBezTo>
                  <a:cubicBezTo>
                    <a:pt x="687" y="1038"/>
                    <a:pt x="687" y="1038"/>
                    <a:pt x="687" y="1038"/>
                  </a:cubicBezTo>
                  <a:cubicBezTo>
                    <a:pt x="687" y="1038"/>
                    <a:pt x="687" y="1038"/>
                    <a:pt x="687" y="1038"/>
                  </a:cubicBezTo>
                  <a:cubicBezTo>
                    <a:pt x="688" y="1037"/>
                    <a:pt x="688" y="1037"/>
                    <a:pt x="688" y="1037"/>
                  </a:cubicBezTo>
                  <a:cubicBezTo>
                    <a:pt x="689" y="1036"/>
                    <a:pt x="689" y="1036"/>
                    <a:pt x="689" y="1036"/>
                  </a:cubicBezTo>
                  <a:cubicBezTo>
                    <a:pt x="689" y="1036"/>
                    <a:pt x="689" y="1036"/>
                    <a:pt x="689" y="1036"/>
                  </a:cubicBezTo>
                  <a:cubicBezTo>
                    <a:pt x="688" y="1038"/>
                    <a:pt x="689" y="1037"/>
                    <a:pt x="688" y="1039"/>
                  </a:cubicBezTo>
                  <a:cubicBezTo>
                    <a:pt x="685" y="1041"/>
                    <a:pt x="685" y="1041"/>
                    <a:pt x="685" y="1041"/>
                  </a:cubicBezTo>
                  <a:close/>
                  <a:moveTo>
                    <a:pt x="698" y="1042"/>
                  </a:moveTo>
                  <a:cubicBezTo>
                    <a:pt x="697" y="1043"/>
                    <a:pt x="697" y="1043"/>
                    <a:pt x="697" y="1043"/>
                  </a:cubicBezTo>
                  <a:cubicBezTo>
                    <a:pt x="697" y="1043"/>
                    <a:pt x="697" y="1043"/>
                    <a:pt x="697" y="1043"/>
                  </a:cubicBezTo>
                  <a:cubicBezTo>
                    <a:pt x="697" y="1042"/>
                    <a:pt x="697" y="1042"/>
                    <a:pt x="697" y="1042"/>
                  </a:cubicBezTo>
                  <a:cubicBezTo>
                    <a:pt x="698" y="1040"/>
                    <a:pt x="698" y="1038"/>
                    <a:pt x="698" y="1037"/>
                  </a:cubicBezTo>
                  <a:cubicBezTo>
                    <a:pt x="699" y="1036"/>
                    <a:pt x="699" y="1036"/>
                    <a:pt x="699" y="1036"/>
                  </a:cubicBezTo>
                  <a:cubicBezTo>
                    <a:pt x="699" y="1036"/>
                    <a:pt x="699" y="1036"/>
                    <a:pt x="699" y="1036"/>
                  </a:cubicBezTo>
                  <a:cubicBezTo>
                    <a:pt x="700" y="1039"/>
                    <a:pt x="700" y="1040"/>
                    <a:pt x="698" y="1042"/>
                  </a:cubicBezTo>
                  <a:close/>
                  <a:moveTo>
                    <a:pt x="898" y="1044"/>
                  </a:moveTo>
                  <a:cubicBezTo>
                    <a:pt x="898" y="1045"/>
                    <a:pt x="898" y="1045"/>
                    <a:pt x="898" y="1045"/>
                  </a:cubicBezTo>
                  <a:cubicBezTo>
                    <a:pt x="896" y="1045"/>
                    <a:pt x="896" y="1045"/>
                    <a:pt x="896" y="1045"/>
                  </a:cubicBezTo>
                  <a:cubicBezTo>
                    <a:pt x="896" y="1044"/>
                    <a:pt x="896" y="1044"/>
                    <a:pt x="896" y="1044"/>
                  </a:cubicBezTo>
                  <a:cubicBezTo>
                    <a:pt x="896" y="1044"/>
                    <a:pt x="896" y="1044"/>
                    <a:pt x="896" y="1044"/>
                  </a:cubicBezTo>
                  <a:cubicBezTo>
                    <a:pt x="896" y="1043"/>
                    <a:pt x="896" y="1043"/>
                    <a:pt x="896" y="1043"/>
                  </a:cubicBezTo>
                  <a:cubicBezTo>
                    <a:pt x="896" y="1043"/>
                    <a:pt x="896" y="1043"/>
                    <a:pt x="896" y="1043"/>
                  </a:cubicBezTo>
                  <a:cubicBezTo>
                    <a:pt x="897" y="1042"/>
                    <a:pt x="897" y="1042"/>
                    <a:pt x="897" y="1042"/>
                  </a:cubicBezTo>
                  <a:cubicBezTo>
                    <a:pt x="897" y="1043"/>
                    <a:pt x="897" y="1042"/>
                    <a:pt x="898" y="1043"/>
                  </a:cubicBezTo>
                  <a:cubicBezTo>
                    <a:pt x="898" y="1044"/>
                    <a:pt x="898" y="1044"/>
                    <a:pt x="898" y="1044"/>
                  </a:cubicBezTo>
                  <a:cubicBezTo>
                    <a:pt x="898" y="1044"/>
                    <a:pt x="898" y="1044"/>
                    <a:pt x="898" y="1044"/>
                  </a:cubicBezTo>
                  <a:close/>
                  <a:moveTo>
                    <a:pt x="117" y="1069"/>
                  </a:moveTo>
                  <a:cubicBezTo>
                    <a:pt x="119" y="1066"/>
                    <a:pt x="118" y="1068"/>
                    <a:pt x="121" y="1064"/>
                  </a:cubicBezTo>
                  <a:cubicBezTo>
                    <a:pt x="121" y="1066"/>
                    <a:pt x="121" y="1066"/>
                    <a:pt x="121" y="1066"/>
                  </a:cubicBezTo>
                  <a:cubicBezTo>
                    <a:pt x="119" y="1069"/>
                    <a:pt x="119" y="1069"/>
                    <a:pt x="119" y="1069"/>
                  </a:cubicBezTo>
                  <a:cubicBezTo>
                    <a:pt x="117" y="1070"/>
                    <a:pt x="117" y="1070"/>
                    <a:pt x="117" y="1070"/>
                  </a:cubicBezTo>
                  <a:lnTo>
                    <a:pt x="117" y="1069"/>
                  </a:lnTo>
                  <a:close/>
                  <a:moveTo>
                    <a:pt x="113" y="1075"/>
                  </a:moveTo>
                  <a:cubicBezTo>
                    <a:pt x="113" y="1075"/>
                    <a:pt x="113" y="1075"/>
                    <a:pt x="113" y="1075"/>
                  </a:cubicBezTo>
                  <a:cubicBezTo>
                    <a:pt x="112" y="1075"/>
                    <a:pt x="112" y="1075"/>
                    <a:pt x="112" y="1075"/>
                  </a:cubicBezTo>
                  <a:cubicBezTo>
                    <a:pt x="112" y="1074"/>
                    <a:pt x="113" y="1073"/>
                    <a:pt x="113" y="1072"/>
                  </a:cubicBezTo>
                  <a:cubicBezTo>
                    <a:pt x="113" y="1072"/>
                    <a:pt x="114" y="1072"/>
                    <a:pt x="115" y="1072"/>
                  </a:cubicBezTo>
                  <a:cubicBezTo>
                    <a:pt x="115" y="1073"/>
                    <a:pt x="115" y="1073"/>
                    <a:pt x="115" y="1073"/>
                  </a:cubicBezTo>
                  <a:cubicBezTo>
                    <a:pt x="115" y="1073"/>
                    <a:pt x="115" y="1073"/>
                    <a:pt x="115" y="1073"/>
                  </a:cubicBezTo>
                  <a:cubicBezTo>
                    <a:pt x="114" y="1074"/>
                    <a:pt x="114" y="1074"/>
                    <a:pt x="113" y="1075"/>
                  </a:cubicBezTo>
                  <a:close/>
                  <a:moveTo>
                    <a:pt x="93" y="1082"/>
                  </a:moveTo>
                  <a:cubicBezTo>
                    <a:pt x="94" y="1083"/>
                    <a:pt x="94" y="1083"/>
                    <a:pt x="94" y="1083"/>
                  </a:cubicBezTo>
                  <a:cubicBezTo>
                    <a:pt x="97" y="1082"/>
                    <a:pt x="97" y="1082"/>
                    <a:pt x="97" y="1082"/>
                  </a:cubicBezTo>
                  <a:cubicBezTo>
                    <a:pt x="97" y="1082"/>
                    <a:pt x="97" y="1082"/>
                    <a:pt x="97" y="1082"/>
                  </a:cubicBezTo>
                  <a:cubicBezTo>
                    <a:pt x="98" y="1083"/>
                    <a:pt x="98" y="1083"/>
                    <a:pt x="98" y="1083"/>
                  </a:cubicBezTo>
                  <a:cubicBezTo>
                    <a:pt x="98" y="1084"/>
                    <a:pt x="98" y="1083"/>
                    <a:pt x="99" y="1085"/>
                  </a:cubicBezTo>
                  <a:cubicBezTo>
                    <a:pt x="99" y="1087"/>
                    <a:pt x="99" y="1087"/>
                    <a:pt x="99" y="1087"/>
                  </a:cubicBezTo>
                  <a:cubicBezTo>
                    <a:pt x="99" y="1087"/>
                    <a:pt x="99" y="1087"/>
                    <a:pt x="98" y="1088"/>
                  </a:cubicBezTo>
                  <a:cubicBezTo>
                    <a:pt x="94" y="1090"/>
                    <a:pt x="94" y="1090"/>
                    <a:pt x="94" y="1090"/>
                  </a:cubicBezTo>
                  <a:cubicBezTo>
                    <a:pt x="94" y="1090"/>
                    <a:pt x="94" y="1090"/>
                    <a:pt x="94" y="1090"/>
                  </a:cubicBezTo>
                  <a:cubicBezTo>
                    <a:pt x="94" y="1091"/>
                    <a:pt x="94" y="1091"/>
                    <a:pt x="94" y="1091"/>
                  </a:cubicBezTo>
                  <a:cubicBezTo>
                    <a:pt x="95" y="1091"/>
                    <a:pt x="95" y="1091"/>
                    <a:pt x="95" y="1091"/>
                  </a:cubicBezTo>
                  <a:cubicBezTo>
                    <a:pt x="96" y="1091"/>
                    <a:pt x="97" y="1090"/>
                    <a:pt x="99" y="1090"/>
                  </a:cubicBezTo>
                  <a:cubicBezTo>
                    <a:pt x="99" y="1090"/>
                    <a:pt x="99" y="1090"/>
                    <a:pt x="99" y="1090"/>
                  </a:cubicBezTo>
                  <a:cubicBezTo>
                    <a:pt x="99" y="1088"/>
                    <a:pt x="99" y="1088"/>
                    <a:pt x="99" y="1088"/>
                  </a:cubicBezTo>
                  <a:cubicBezTo>
                    <a:pt x="99" y="1087"/>
                    <a:pt x="99" y="1087"/>
                    <a:pt x="99" y="1087"/>
                  </a:cubicBezTo>
                  <a:cubicBezTo>
                    <a:pt x="100" y="1085"/>
                    <a:pt x="99" y="1085"/>
                    <a:pt x="99" y="1084"/>
                  </a:cubicBezTo>
                  <a:cubicBezTo>
                    <a:pt x="101" y="1083"/>
                    <a:pt x="101" y="1083"/>
                    <a:pt x="101" y="1083"/>
                  </a:cubicBezTo>
                  <a:cubicBezTo>
                    <a:pt x="103" y="1083"/>
                    <a:pt x="103" y="1083"/>
                    <a:pt x="103" y="1083"/>
                  </a:cubicBezTo>
                  <a:cubicBezTo>
                    <a:pt x="104" y="1082"/>
                    <a:pt x="104" y="1082"/>
                    <a:pt x="104" y="1082"/>
                  </a:cubicBezTo>
                  <a:cubicBezTo>
                    <a:pt x="104" y="1082"/>
                    <a:pt x="104" y="1082"/>
                    <a:pt x="104" y="1082"/>
                  </a:cubicBezTo>
                  <a:cubicBezTo>
                    <a:pt x="104" y="1088"/>
                    <a:pt x="102" y="1085"/>
                    <a:pt x="102" y="1096"/>
                  </a:cubicBezTo>
                  <a:cubicBezTo>
                    <a:pt x="101" y="1097"/>
                    <a:pt x="101" y="1097"/>
                    <a:pt x="101" y="1097"/>
                  </a:cubicBezTo>
                  <a:cubicBezTo>
                    <a:pt x="101" y="1098"/>
                    <a:pt x="101" y="1098"/>
                    <a:pt x="101" y="1098"/>
                  </a:cubicBezTo>
                  <a:cubicBezTo>
                    <a:pt x="97" y="1100"/>
                    <a:pt x="97" y="1100"/>
                    <a:pt x="97" y="1100"/>
                  </a:cubicBezTo>
                  <a:cubicBezTo>
                    <a:pt x="95" y="1099"/>
                    <a:pt x="95" y="1099"/>
                    <a:pt x="95" y="1099"/>
                  </a:cubicBezTo>
                  <a:cubicBezTo>
                    <a:pt x="93" y="1098"/>
                    <a:pt x="93" y="1098"/>
                    <a:pt x="92" y="1097"/>
                  </a:cubicBezTo>
                  <a:cubicBezTo>
                    <a:pt x="93" y="1096"/>
                    <a:pt x="93" y="1096"/>
                    <a:pt x="93" y="1096"/>
                  </a:cubicBezTo>
                  <a:cubicBezTo>
                    <a:pt x="93" y="1096"/>
                    <a:pt x="93" y="1096"/>
                    <a:pt x="93" y="1096"/>
                  </a:cubicBezTo>
                  <a:cubicBezTo>
                    <a:pt x="95" y="1096"/>
                    <a:pt x="94" y="1096"/>
                    <a:pt x="96" y="1097"/>
                  </a:cubicBezTo>
                  <a:cubicBezTo>
                    <a:pt x="96" y="1097"/>
                    <a:pt x="96" y="1097"/>
                    <a:pt x="96" y="1097"/>
                  </a:cubicBezTo>
                  <a:cubicBezTo>
                    <a:pt x="96" y="1097"/>
                    <a:pt x="96" y="1097"/>
                    <a:pt x="96" y="1097"/>
                  </a:cubicBezTo>
                  <a:cubicBezTo>
                    <a:pt x="93" y="1094"/>
                    <a:pt x="94" y="1095"/>
                    <a:pt x="91" y="1094"/>
                  </a:cubicBezTo>
                  <a:cubicBezTo>
                    <a:pt x="91" y="1093"/>
                    <a:pt x="91" y="1093"/>
                    <a:pt x="91" y="1093"/>
                  </a:cubicBezTo>
                  <a:cubicBezTo>
                    <a:pt x="91" y="1092"/>
                    <a:pt x="91" y="1092"/>
                    <a:pt x="91" y="1092"/>
                  </a:cubicBezTo>
                  <a:cubicBezTo>
                    <a:pt x="89" y="1088"/>
                    <a:pt x="88" y="1089"/>
                    <a:pt x="89" y="1082"/>
                  </a:cubicBezTo>
                  <a:cubicBezTo>
                    <a:pt x="89" y="1081"/>
                    <a:pt x="89" y="1081"/>
                    <a:pt x="89" y="1081"/>
                  </a:cubicBezTo>
                  <a:cubicBezTo>
                    <a:pt x="89" y="1081"/>
                    <a:pt x="91" y="1082"/>
                    <a:pt x="93" y="1082"/>
                  </a:cubicBezTo>
                  <a:close/>
                  <a:moveTo>
                    <a:pt x="121" y="1085"/>
                  </a:moveTo>
                  <a:cubicBezTo>
                    <a:pt x="120" y="1087"/>
                    <a:pt x="119" y="1087"/>
                    <a:pt x="119" y="1087"/>
                  </a:cubicBezTo>
                  <a:cubicBezTo>
                    <a:pt x="119" y="1087"/>
                    <a:pt x="119" y="1087"/>
                    <a:pt x="119" y="1087"/>
                  </a:cubicBezTo>
                  <a:cubicBezTo>
                    <a:pt x="118" y="1087"/>
                    <a:pt x="118" y="1087"/>
                    <a:pt x="118" y="1087"/>
                  </a:cubicBezTo>
                  <a:cubicBezTo>
                    <a:pt x="117" y="1086"/>
                    <a:pt x="117" y="1086"/>
                    <a:pt x="117" y="1086"/>
                  </a:cubicBezTo>
                  <a:cubicBezTo>
                    <a:pt x="117" y="1085"/>
                    <a:pt x="117" y="1085"/>
                    <a:pt x="117" y="1085"/>
                  </a:cubicBezTo>
                  <a:cubicBezTo>
                    <a:pt x="116" y="1085"/>
                    <a:pt x="116" y="1085"/>
                    <a:pt x="116" y="1085"/>
                  </a:cubicBezTo>
                  <a:cubicBezTo>
                    <a:pt x="116" y="1086"/>
                    <a:pt x="116" y="1086"/>
                    <a:pt x="116" y="1086"/>
                  </a:cubicBezTo>
                  <a:cubicBezTo>
                    <a:pt x="116" y="1086"/>
                    <a:pt x="116" y="1086"/>
                    <a:pt x="116" y="1087"/>
                  </a:cubicBezTo>
                  <a:cubicBezTo>
                    <a:pt x="116" y="1087"/>
                    <a:pt x="116" y="1087"/>
                    <a:pt x="116" y="1087"/>
                  </a:cubicBezTo>
                  <a:cubicBezTo>
                    <a:pt x="116" y="1087"/>
                    <a:pt x="116" y="1087"/>
                    <a:pt x="116" y="1087"/>
                  </a:cubicBezTo>
                  <a:cubicBezTo>
                    <a:pt x="116" y="1087"/>
                    <a:pt x="116" y="1087"/>
                    <a:pt x="115" y="1086"/>
                  </a:cubicBezTo>
                  <a:cubicBezTo>
                    <a:pt x="115" y="1086"/>
                    <a:pt x="115" y="1086"/>
                    <a:pt x="115" y="1086"/>
                  </a:cubicBezTo>
                  <a:cubicBezTo>
                    <a:pt x="115" y="1085"/>
                    <a:pt x="115" y="1085"/>
                    <a:pt x="115" y="1085"/>
                  </a:cubicBezTo>
                  <a:cubicBezTo>
                    <a:pt x="116" y="1084"/>
                    <a:pt x="117" y="1083"/>
                    <a:pt x="118" y="1083"/>
                  </a:cubicBezTo>
                  <a:cubicBezTo>
                    <a:pt x="119" y="1083"/>
                    <a:pt x="119" y="1083"/>
                    <a:pt x="119" y="1083"/>
                  </a:cubicBezTo>
                  <a:cubicBezTo>
                    <a:pt x="119" y="1083"/>
                    <a:pt x="120" y="1083"/>
                    <a:pt x="120" y="1084"/>
                  </a:cubicBezTo>
                  <a:cubicBezTo>
                    <a:pt x="120" y="1084"/>
                    <a:pt x="121" y="1085"/>
                    <a:pt x="121" y="1085"/>
                  </a:cubicBezTo>
                  <a:close/>
                  <a:moveTo>
                    <a:pt x="125" y="1100"/>
                  </a:moveTo>
                  <a:cubicBezTo>
                    <a:pt x="125" y="1100"/>
                    <a:pt x="125" y="1100"/>
                    <a:pt x="125" y="1100"/>
                  </a:cubicBezTo>
                  <a:cubicBezTo>
                    <a:pt x="124" y="1100"/>
                    <a:pt x="124" y="1100"/>
                    <a:pt x="124" y="1100"/>
                  </a:cubicBezTo>
                  <a:cubicBezTo>
                    <a:pt x="122" y="1097"/>
                    <a:pt x="122" y="1097"/>
                    <a:pt x="122" y="1097"/>
                  </a:cubicBezTo>
                  <a:cubicBezTo>
                    <a:pt x="120" y="1095"/>
                    <a:pt x="120" y="1095"/>
                    <a:pt x="120" y="1095"/>
                  </a:cubicBezTo>
                  <a:cubicBezTo>
                    <a:pt x="118" y="1094"/>
                    <a:pt x="119" y="1094"/>
                    <a:pt x="117" y="1093"/>
                  </a:cubicBezTo>
                  <a:cubicBezTo>
                    <a:pt x="118" y="1091"/>
                    <a:pt x="118" y="1091"/>
                    <a:pt x="118" y="1091"/>
                  </a:cubicBezTo>
                  <a:cubicBezTo>
                    <a:pt x="120" y="1092"/>
                    <a:pt x="122" y="1094"/>
                    <a:pt x="124" y="1095"/>
                  </a:cubicBezTo>
                  <a:cubicBezTo>
                    <a:pt x="126" y="1099"/>
                    <a:pt x="126" y="1099"/>
                    <a:pt x="126" y="1099"/>
                  </a:cubicBezTo>
                  <a:cubicBezTo>
                    <a:pt x="126" y="1099"/>
                    <a:pt x="126" y="1099"/>
                    <a:pt x="126" y="1099"/>
                  </a:cubicBezTo>
                  <a:cubicBezTo>
                    <a:pt x="125" y="1100"/>
                    <a:pt x="125" y="1100"/>
                    <a:pt x="125" y="1100"/>
                  </a:cubicBezTo>
                  <a:close/>
                  <a:moveTo>
                    <a:pt x="685" y="1097"/>
                  </a:moveTo>
                  <a:cubicBezTo>
                    <a:pt x="685" y="1098"/>
                    <a:pt x="685" y="1098"/>
                    <a:pt x="685" y="1098"/>
                  </a:cubicBezTo>
                  <a:cubicBezTo>
                    <a:pt x="684" y="1098"/>
                    <a:pt x="684" y="1098"/>
                    <a:pt x="684" y="1098"/>
                  </a:cubicBezTo>
                  <a:cubicBezTo>
                    <a:pt x="684" y="1098"/>
                    <a:pt x="684" y="1098"/>
                    <a:pt x="684" y="1098"/>
                  </a:cubicBezTo>
                  <a:cubicBezTo>
                    <a:pt x="684" y="1097"/>
                    <a:pt x="684" y="1097"/>
                    <a:pt x="684" y="1097"/>
                  </a:cubicBezTo>
                  <a:cubicBezTo>
                    <a:pt x="684" y="1097"/>
                    <a:pt x="684" y="1097"/>
                    <a:pt x="684" y="1097"/>
                  </a:cubicBezTo>
                  <a:cubicBezTo>
                    <a:pt x="684" y="1096"/>
                    <a:pt x="684" y="1096"/>
                    <a:pt x="684" y="1096"/>
                  </a:cubicBezTo>
                  <a:cubicBezTo>
                    <a:pt x="685" y="1097"/>
                    <a:pt x="685" y="1097"/>
                    <a:pt x="685" y="1097"/>
                  </a:cubicBezTo>
                  <a:cubicBezTo>
                    <a:pt x="685" y="1097"/>
                    <a:pt x="685" y="1097"/>
                    <a:pt x="685" y="1097"/>
                  </a:cubicBezTo>
                  <a:close/>
                  <a:moveTo>
                    <a:pt x="133" y="1101"/>
                  </a:moveTo>
                  <a:cubicBezTo>
                    <a:pt x="132" y="1101"/>
                    <a:pt x="132" y="1101"/>
                    <a:pt x="132" y="1101"/>
                  </a:cubicBezTo>
                  <a:cubicBezTo>
                    <a:pt x="131" y="1101"/>
                    <a:pt x="131" y="1101"/>
                    <a:pt x="131" y="1101"/>
                  </a:cubicBezTo>
                  <a:cubicBezTo>
                    <a:pt x="131" y="1101"/>
                    <a:pt x="131" y="1101"/>
                    <a:pt x="131" y="1101"/>
                  </a:cubicBezTo>
                  <a:cubicBezTo>
                    <a:pt x="131" y="1100"/>
                    <a:pt x="131" y="1100"/>
                    <a:pt x="131" y="1100"/>
                  </a:cubicBezTo>
                  <a:cubicBezTo>
                    <a:pt x="131" y="1100"/>
                    <a:pt x="131" y="1100"/>
                    <a:pt x="131" y="1100"/>
                  </a:cubicBezTo>
                  <a:cubicBezTo>
                    <a:pt x="131" y="1099"/>
                    <a:pt x="131" y="1099"/>
                    <a:pt x="132" y="1098"/>
                  </a:cubicBezTo>
                  <a:cubicBezTo>
                    <a:pt x="132" y="1097"/>
                    <a:pt x="132" y="1097"/>
                    <a:pt x="132" y="1097"/>
                  </a:cubicBezTo>
                  <a:cubicBezTo>
                    <a:pt x="132" y="1097"/>
                    <a:pt x="132" y="1097"/>
                    <a:pt x="132" y="1097"/>
                  </a:cubicBezTo>
                  <a:cubicBezTo>
                    <a:pt x="132" y="1098"/>
                    <a:pt x="132" y="1098"/>
                    <a:pt x="132" y="1098"/>
                  </a:cubicBezTo>
                  <a:cubicBezTo>
                    <a:pt x="132" y="1098"/>
                    <a:pt x="132" y="1098"/>
                    <a:pt x="132" y="1098"/>
                  </a:cubicBezTo>
                  <a:lnTo>
                    <a:pt x="133" y="1101"/>
                  </a:lnTo>
                  <a:close/>
                  <a:moveTo>
                    <a:pt x="139" y="1104"/>
                  </a:moveTo>
                  <a:cubicBezTo>
                    <a:pt x="140" y="1111"/>
                    <a:pt x="140" y="1109"/>
                    <a:pt x="140" y="1112"/>
                  </a:cubicBezTo>
                  <a:cubicBezTo>
                    <a:pt x="139" y="1113"/>
                    <a:pt x="139" y="1113"/>
                    <a:pt x="139" y="1113"/>
                  </a:cubicBezTo>
                  <a:cubicBezTo>
                    <a:pt x="139" y="1115"/>
                    <a:pt x="139" y="1115"/>
                    <a:pt x="139" y="1115"/>
                  </a:cubicBezTo>
                  <a:cubicBezTo>
                    <a:pt x="138" y="1116"/>
                    <a:pt x="138" y="1116"/>
                    <a:pt x="138" y="1116"/>
                  </a:cubicBezTo>
                  <a:cubicBezTo>
                    <a:pt x="137" y="1115"/>
                    <a:pt x="137" y="1115"/>
                    <a:pt x="137" y="1115"/>
                  </a:cubicBezTo>
                  <a:cubicBezTo>
                    <a:pt x="137" y="1113"/>
                    <a:pt x="137" y="1112"/>
                    <a:pt x="137" y="1111"/>
                  </a:cubicBezTo>
                  <a:cubicBezTo>
                    <a:pt x="137" y="1107"/>
                    <a:pt x="137" y="1107"/>
                    <a:pt x="137" y="1107"/>
                  </a:cubicBezTo>
                  <a:cubicBezTo>
                    <a:pt x="137" y="1108"/>
                    <a:pt x="137" y="1108"/>
                    <a:pt x="137" y="1108"/>
                  </a:cubicBezTo>
                  <a:cubicBezTo>
                    <a:pt x="136" y="1109"/>
                    <a:pt x="136" y="1109"/>
                    <a:pt x="136" y="1109"/>
                  </a:cubicBezTo>
                  <a:cubicBezTo>
                    <a:pt x="136" y="1109"/>
                    <a:pt x="136" y="1109"/>
                    <a:pt x="136" y="1109"/>
                  </a:cubicBezTo>
                  <a:cubicBezTo>
                    <a:pt x="134" y="1107"/>
                    <a:pt x="134" y="1108"/>
                    <a:pt x="133" y="1106"/>
                  </a:cubicBezTo>
                  <a:cubicBezTo>
                    <a:pt x="133" y="1105"/>
                    <a:pt x="133" y="1105"/>
                    <a:pt x="133" y="1105"/>
                  </a:cubicBezTo>
                  <a:cubicBezTo>
                    <a:pt x="132" y="1104"/>
                    <a:pt x="132" y="1104"/>
                    <a:pt x="132" y="1104"/>
                  </a:cubicBezTo>
                  <a:cubicBezTo>
                    <a:pt x="132" y="1103"/>
                    <a:pt x="132" y="1103"/>
                    <a:pt x="132" y="1103"/>
                  </a:cubicBezTo>
                  <a:cubicBezTo>
                    <a:pt x="132" y="1103"/>
                    <a:pt x="132" y="1103"/>
                    <a:pt x="132" y="1103"/>
                  </a:cubicBezTo>
                  <a:cubicBezTo>
                    <a:pt x="135" y="1099"/>
                    <a:pt x="132" y="1102"/>
                    <a:pt x="134" y="1098"/>
                  </a:cubicBezTo>
                  <a:cubicBezTo>
                    <a:pt x="135" y="1098"/>
                    <a:pt x="135" y="1098"/>
                    <a:pt x="135" y="1098"/>
                  </a:cubicBezTo>
                  <a:cubicBezTo>
                    <a:pt x="138" y="1100"/>
                    <a:pt x="137" y="1100"/>
                    <a:pt x="139" y="1101"/>
                  </a:cubicBezTo>
                  <a:cubicBezTo>
                    <a:pt x="139" y="1104"/>
                    <a:pt x="139" y="1104"/>
                    <a:pt x="139" y="1104"/>
                  </a:cubicBezTo>
                  <a:close/>
                  <a:moveTo>
                    <a:pt x="104" y="1099"/>
                  </a:moveTo>
                  <a:cubicBezTo>
                    <a:pt x="105" y="1101"/>
                    <a:pt x="105" y="1101"/>
                    <a:pt x="105" y="1101"/>
                  </a:cubicBezTo>
                  <a:cubicBezTo>
                    <a:pt x="105" y="1103"/>
                    <a:pt x="105" y="1103"/>
                    <a:pt x="105" y="1103"/>
                  </a:cubicBezTo>
                  <a:cubicBezTo>
                    <a:pt x="105" y="1105"/>
                    <a:pt x="105" y="1105"/>
                    <a:pt x="105" y="1105"/>
                  </a:cubicBezTo>
                  <a:cubicBezTo>
                    <a:pt x="103" y="1105"/>
                    <a:pt x="103" y="1105"/>
                    <a:pt x="103" y="1105"/>
                  </a:cubicBezTo>
                  <a:cubicBezTo>
                    <a:pt x="102" y="1105"/>
                    <a:pt x="102" y="1105"/>
                    <a:pt x="102" y="1105"/>
                  </a:cubicBezTo>
                  <a:cubicBezTo>
                    <a:pt x="102" y="1105"/>
                    <a:pt x="102" y="1105"/>
                    <a:pt x="102" y="1105"/>
                  </a:cubicBezTo>
                  <a:cubicBezTo>
                    <a:pt x="101" y="1105"/>
                    <a:pt x="101" y="1105"/>
                    <a:pt x="101" y="1105"/>
                  </a:cubicBezTo>
                  <a:cubicBezTo>
                    <a:pt x="102" y="1106"/>
                    <a:pt x="102" y="1106"/>
                    <a:pt x="102" y="1106"/>
                  </a:cubicBezTo>
                  <a:cubicBezTo>
                    <a:pt x="103" y="1107"/>
                    <a:pt x="103" y="1106"/>
                    <a:pt x="104" y="1108"/>
                  </a:cubicBezTo>
                  <a:cubicBezTo>
                    <a:pt x="105" y="1108"/>
                    <a:pt x="105" y="1108"/>
                    <a:pt x="105" y="1108"/>
                  </a:cubicBezTo>
                  <a:cubicBezTo>
                    <a:pt x="107" y="1109"/>
                    <a:pt x="107" y="1109"/>
                    <a:pt x="107" y="1109"/>
                  </a:cubicBezTo>
                  <a:cubicBezTo>
                    <a:pt x="106" y="1110"/>
                    <a:pt x="106" y="1110"/>
                    <a:pt x="106" y="1110"/>
                  </a:cubicBezTo>
                  <a:cubicBezTo>
                    <a:pt x="105" y="1111"/>
                    <a:pt x="105" y="1111"/>
                    <a:pt x="105" y="1111"/>
                  </a:cubicBezTo>
                  <a:cubicBezTo>
                    <a:pt x="107" y="1113"/>
                    <a:pt x="107" y="1113"/>
                    <a:pt x="107" y="1113"/>
                  </a:cubicBezTo>
                  <a:cubicBezTo>
                    <a:pt x="107" y="1114"/>
                    <a:pt x="107" y="1114"/>
                    <a:pt x="107" y="1114"/>
                  </a:cubicBezTo>
                  <a:cubicBezTo>
                    <a:pt x="108" y="1114"/>
                    <a:pt x="108" y="1114"/>
                    <a:pt x="108" y="1114"/>
                  </a:cubicBezTo>
                  <a:cubicBezTo>
                    <a:pt x="109" y="1114"/>
                    <a:pt x="109" y="1114"/>
                    <a:pt x="109" y="1114"/>
                  </a:cubicBezTo>
                  <a:cubicBezTo>
                    <a:pt x="109" y="1114"/>
                    <a:pt x="109" y="1114"/>
                    <a:pt x="109" y="1114"/>
                  </a:cubicBezTo>
                  <a:cubicBezTo>
                    <a:pt x="109" y="1114"/>
                    <a:pt x="109" y="1114"/>
                    <a:pt x="109" y="1114"/>
                  </a:cubicBezTo>
                  <a:cubicBezTo>
                    <a:pt x="108" y="1116"/>
                    <a:pt x="108" y="1116"/>
                    <a:pt x="108" y="1116"/>
                  </a:cubicBezTo>
                  <a:cubicBezTo>
                    <a:pt x="108" y="1116"/>
                    <a:pt x="108" y="1116"/>
                    <a:pt x="108" y="1116"/>
                  </a:cubicBezTo>
                  <a:cubicBezTo>
                    <a:pt x="109" y="1116"/>
                    <a:pt x="109" y="1116"/>
                    <a:pt x="109" y="1116"/>
                  </a:cubicBezTo>
                  <a:cubicBezTo>
                    <a:pt x="110" y="1116"/>
                    <a:pt x="110" y="1116"/>
                    <a:pt x="110" y="1116"/>
                  </a:cubicBezTo>
                  <a:cubicBezTo>
                    <a:pt x="111" y="1117"/>
                    <a:pt x="111" y="1117"/>
                    <a:pt x="111" y="1117"/>
                  </a:cubicBezTo>
                  <a:cubicBezTo>
                    <a:pt x="109" y="1119"/>
                    <a:pt x="109" y="1119"/>
                    <a:pt x="109" y="1119"/>
                  </a:cubicBezTo>
                  <a:cubicBezTo>
                    <a:pt x="107" y="1117"/>
                    <a:pt x="107" y="1117"/>
                    <a:pt x="107" y="1117"/>
                  </a:cubicBezTo>
                  <a:cubicBezTo>
                    <a:pt x="106" y="1115"/>
                    <a:pt x="106" y="1116"/>
                    <a:pt x="106" y="1114"/>
                  </a:cubicBezTo>
                  <a:cubicBezTo>
                    <a:pt x="106" y="1114"/>
                    <a:pt x="103" y="1112"/>
                    <a:pt x="100" y="1108"/>
                  </a:cubicBezTo>
                  <a:cubicBezTo>
                    <a:pt x="99" y="1107"/>
                    <a:pt x="99" y="1107"/>
                    <a:pt x="99" y="1107"/>
                  </a:cubicBezTo>
                  <a:cubicBezTo>
                    <a:pt x="98" y="1106"/>
                    <a:pt x="98" y="1106"/>
                    <a:pt x="98" y="1105"/>
                  </a:cubicBezTo>
                  <a:cubicBezTo>
                    <a:pt x="98" y="1104"/>
                    <a:pt x="98" y="1104"/>
                    <a:pt x="98" y="1104"/>
                  </a:cubicBezTo>
                  <a:cubicBezTo>
                    <a:pt x="98" y="1104"/>
                    <a:pt x="98" y="1104"/>
                    <a:pt x="98" y="1104"/>
                  </a:cubicBezTo>
                  <a:cubicBezTo>
                    <a:pt x="99" y="1104"/>
                    <a:pt x="99" y="1104"/>
                    <a:pt x="99" y="1104"/>
                  </a:cubicBezTo>
                  <a:cubicBezTo>
                    <a:pt x="99" y="1103"/>
                    <a:pt x="99" y="1103"/>
                    <a:pt x="99" y="1103"/>
                  </a:cubicBezTo>
                  <a:cubicBezTo>
                    <a:pt x="98" y="1103"/>
                    <a:pt x="96" y="1102"/>
                    <a:pt x="95" y="1101"/>
                  </a:cubicBezTo>
                  <a:cubicBezTo>
                    <a:pt x="95" y="1101"/>
                    <a:pt x="95" y="1101"/>
                    <a:pt x="95" y="1101"/>
                  </a:cubicBezTo>
                  <a:cubicBezTo>
                    <a:pt x="95" y="1100"/>
                    <a:pt x="95" y="1100"/>
                    <a:pt x="95" y="1100"/>
                  </a:cubicBezTo>
                  <a:cubicBezTo>
                    <a:pt x="97" y="1101"/>
                    <a:pt x="97" y="1101"/>
                    <a:pt x="97" y="1101"/>
                  </a:cubicBezTo>
                  <a:cubicBezTo>
                    <a:pt x="99" y="1100"/>
                    <a:pt x="99" y="1100"/>
                    <a:pt x="100" y="1100"/>
                  </a:cubicBezTo>
                  <a:cubicBezTo>
                    <a:pt x="101" y="1099"/>
                    <a:pt x="101" y="1099"/>
                    <a:pt x="102" y="1099"/>
                  </a:cubicBezTo>
                  <a:cubicBezTo>
                    <a:pt x="102" y="1099"/>
                    <a:pt x="102" y="1099"/>
                    <a:pt x="102" y="1099"/>
                  </a:cubicBezTo>
                  <a:cubicBezTo>
                    <a:pt x="104" y="1099"/>
                    <a:pt x="104" y="1099"/>
                    <a:pt x="104" y="1099"/>
                  </a:cubicBezTo>
                  <a:close/>
                  <a:moveTo>
                    <a:pt x="676" y="1108"/>
                  </a:moveTo>
                  <a:cubicBezTo>
                    <a:pt x="675" y="1108"/>
                    <a:pt x="675" y="1108"/>
                    <a:pt x="675" y="1108"/>
                  </a:cubicBezTo>
                  <a:cubicBezTo>
                    <a:pt x="672" y="1107"/>
                    <a:pt x="664" y="1104"/>
                    <a:pt x="662" y="1103"/>
                  </a:cubicBezTo>
                  <a:cubicBezTo>
                    <a:pt x="662" y="1102"/>
                    <a:pt x="662" y="1102"/>
                    <a:pt x="662" y="1102"/>
                  </a:cubicBezTo>
                  <a:cubicBezTo>
                    <a:pt x="663" y="1100"/>
                    <a:pt x="663" y="1101"/>
                    <a:pt x="663" y="1100"/>
                  </a:cubicBezTo>
                  <a:cubicBezTo>
                    <a:pt x="664" y="1100"/>
                    <a:pt x="664" y="1100"/>
                    <a:pt x="664" y="1100"/>
                  </a:cubicBezTo>
                  <a:cubicBezTo>
                    <a:pt x="670" y="1099"/>
                    <a:pt x="670" y="1099"/>
                    <a:pt x="670" y="1099"/>
                  </a:cubicBezTo>
                  <a:cubicBezTo>
                    <a:pt x="672" y="1099"/>
                    <a:pt x="672" y="1099"/>
                    <a:pt x="672" y="1099"/>
                  </a:cubicBezTo>
                  <a:cubicBezTo>
                    <a:pt x="675" y="1103"/>
                    <a:pt x="674" y="1102"/>
                    <a:pt x="676" y="1105"/>
                  </a:cubicBezTo>
                  <a:cubicBezTo>
                    <a:pt x="677" y="1106"/>
                    <a:pt x="677" y="1106"/>
                    <a:pt x="677" y="1106"/>
                  </a:cubicBezTo>
                  <a:cubicBezTo>
                    <a:pt x="677" y="1107"/>
                    <a:pt x="677" y="1107"/>
                    <a:pt x="677" y="1107"/>
                  </a:cubicBezTo>
                  <a:cubicBezTo>
                    <a:pt x="676" y="1108"/>
                    <a:pt x="676" y="1108"/>
                    <a:pt x="676" y="1108"/>
                  </a:cubicBezTo>
                  <a:close/>
                  <a:moveTo>
                    <a:pt x="131" y="1103"/>
                  </a:moveTo>
                  <a:cubicBezTo>
                    <a:pt x="131" y="1103"/>
                    <a:pt x="131" y="1103"/>
                    <a:pt x="131" y="1103"/>
                  </a:cubicBezTo>
                  <a:cubicBezTo>
                    <a:pt x="130" y="1103"/>
                    <a:pt x="130" y="1103"/>
                    <a:pt x="130" y="1103"/>
                  </a:cubicBezTo>
                  <a:cubicBezTo>
                    <a:pt x="129" y="1102"/>
                    <a:pt x="129" y="1101"/>
                    <a:pt x="129" y="1100"/>
                  </a:cubicBezTo>
                  <a:cubicBezTo>
                    <a:pt x="129" y="1100"/>
                    <a:pt x="129" y="1100"/>
                    <a:pt x="129" y="1100"/>
                  </a:cubicBezTo>
                  <a:cubicBezTo>
                    <a:pt x="129" y="1100"/>
                    <a:pt x="129" y="1100"/>
                    <a:pt x="129" y="1100"/>
                  </a:cubicBezTo>
                  <a:cubicBezTo>
                    <a:pt x="129" y="1100"/>
                    <a:pt x="129" y="1100"/>
                    <a:pt x="129" y="1100"/>
                  </a:cubicBezTo>
                  <a:cubicBezTo>
                    <a:pt x="131" y="1103"/>
                    <a:pt x="131" y="1102"/>
                    <a:pt x="131" y="1103"/>
                  </a:cubicBezTo>
                  <a:close/>
                  <a:moveTo>
                    <a:pt x="135" y="1113"/>
                  </a:moveTo>
                  <a:cubicBezTo>
                    <a:pt x="134" y="1112"/>
                    <a:pt x="134" y="1111"/>
                    <a:pt x="133" y="1110"/>
                  </a:cubicBezTo>
                  <a:cubicBezTo>
                    <a:pt x="132" y="1108"/>
                    <a:pt x="132" y="1108"/>
                    <a:pt x="132" y="1108"/>
                  </a:cubicBezTo>
                  <a:cubicBezTo>
                    <a:pt x="131" y="1107"/>
                    <a:pt x="131" y="1107"/>
                    <a:pt x="131" y="1107"/>
                  </a:cubicBezTo>
                  <a:cubicBezTo>
                    <a:pt x="131" y="1107"/>
                    <a:pt x="131" y="1107"/>
                    <a:pt x="131" y="1107"/>
                  </a:cubicBezTo>
                  <a:cubicBezTo>
                    <a:pt x="132" y="1107"/>
                    <a:pt x="132" y="1107"/>
                    <a:pt x="132" y="1107"/>
                  </a:cubicBezTo>
                  <a:cubicBezTo>
                    <a:pt x="132" y="1107"/>
                    <a:pt x="134" y="1109"/>
                    <a:pt x="135" y="1110"/>
                  </a:cubicBezTo>
                  <a:cubicBezTo>
                    <a:pt x="135" y="1112"/>
                    <a:pt x="135" y="1112"/>
                    <a:pt x="135" y="1112"/>
                  </a:cubicBezTo>
                  <a:cubicBezTo>
                    <a:pt x="135" y="1112"/>
                    <a:pt x="135" y="1113"/>
                    <a:pt x="135" y="1113"/>
                  </a:cubicBezTo>
                  <a:close/>
                  <a:moveTo>
                    <a:pt x="142" y="1114"/>
                  </a:moveTo>
                  <a:cubicBezTo>
                    <a:pt x="141" y="1114"/>
                    <a:pt x="141" y="1114"/>
                    <a:pt x="141" y="1114"/>
                  </a:cubicBezTo>
                  <a:cubicBezTo>
                    <a:pt x="141" y="1113"/>
                    <a:pt x="141" y="1113"/>
                    <a:pt x="141" y="1113"/>
                  </a:cubicBezTo>
                  <a:cubicBezTo>
                    <a:pt x="141" y="1112"/>
                    <a:pt x="141" y="1110"/>
                    <a:pt x="141" y="1109"/>
                  </a:cubicBezTo>
                  <a:cubicBezTo>
                    <a:pt x="142" y="1107"/>
                    <a:pt x="142" y="1107"/>
                    <a:pt x="142" y="1107"/>
                  </a:cubicBezTo>
                  <a:cubicBezTo>
                    <a:pt x="143" y="1107"/>
                    <a:pt x="143" y="1107"/>
                    <a:pt x="143" y="1107"/>
                  </a:cubicBezTo>
                  <a:cubicBezTo>
                    <a:pt x="143" y="1108"/>
                    <a:pt x="142" y="1113"/>
                    <a:pt x="142" y="1114"/>
                  </a:cubicBezTo>
                  <a:close/>
                  <a:moveTo>
                    <a:pt x="112" y="1122"/>
                  </a:moveTo>
                  <a:cubicBezTo>
                    <a:pt x="111" y="1122"/>
                    <a:pt x="111" y="1122"/>
                    <a:pt x="111" y="1122"/>
                  </a:cubicBezTo>
                  <a:cubicBezTo>
                    <a:pt x="111" y="1122"/>
                    <a:pt x="111" y="1122"/>
                    <a:pt x="111" y="1122"/>
                  </a:cubicBezTo>
                  <a:cubicBezTo>
                    <a:pt x="111" y="1121"/>
                    <a:pt x="111" y="1121"/>
                    <a:pt x="111" y="1121"/>
                  </a:cubicBezTo>
                  <a:cubicBezTo>
                    <a:pt x="111" y="1120"/>
                    <a:pt x="111" y="1120"/>
                    <a:pt x="111" y="1120"/>
                  </a:cubicBezTo>
                  <a:cubicBezTo>
                    <a:pt x="111" y="1119"/>
                    <a:pt x="111" y="1119"/>
                    <a:pt x="111" y="1119"/>
                  </a:cubicBezTo>
                  <a:cubicBezTo>
                    <a:pt x="112" y="1120"/>
                    <a:pt x="112" y="1120"/>
                    <a:pt x="112" y="1120"/>
                  </a:cubicBezTo>
                  <a:cubicBezTo>
                    <a:pt x="112" y="1122"/>
                    <a:pt x="112" y="1122"/>
                    <a:pt x="112" y="1122"/>
                  </a:cubicBezTo>
                  <a:close/>
                  <a:moveTo>
                    <a:pt x="691" y="1122"/>
                  </a:moveTo>
                  <a:cubicBezTo>
                    <a:pt x="691" y="1122"/>
                    <a:pt x="691" y="1122"/>
                    <a:pt x="691" y="1122"/>
                  </a:cubicBezTo>
                  <a:cubicBezTo>
                    <a:pt x="690" y="1122"/>
                    <a:pt x="690" y="1122"/>
                    <a:pt x="690" y="1122"/>
                  </a:cubicBezTo>
                  <a:cubicBezTo>
                    <a:pt x="689" y="1122"/>
                    <a:pt x="689" y="1122"/>
                    <a:pt x="689" y="1122"/>
                  </a:cubicBezTo>
                  <a:cubicBezTo>
                    <a:pt x="689" y="1121"/>
                    <a:pt x="689" y="1121"/>
                    <a:pt x="689" y="1121"/>
                  </a:cubicBezTo>
                  <a:cubicBezTo>
                    <a:pt x="692" y="1120"/>
                    <a:pt x="692" y="1120"/>
                    <a:pt x="692" y="1120"/>
                  </a:cubicBezTo>
                  <a:cubicBezTo>
                    <a:pt x="693" y="1120"/>
                    <a:pt x="693" y="1120"/>
                    <a:pt x="693" y="1120"/>
                  </a:cubicBezTo>
                  <a:cubicBezTo>
                    <a:pt x="693" y="1120"/>
                    <a:pt x="693" y="1120"/>
                    <a:pt x="693" y="1120"/>
                  </a:cubicBezTo>
                  <a:cubicBezTo>
                    <a:pt x="692" y="1121"/>
                    <a:pt x="692" y="1121"/>
                    <a:pt x="692" y="1121"/>
                  </a:cubicBezTo>
                  <a:cubicBezTo>
                    <a:pt x="692" y="1122"/>
                    <a:pt x="692" y="1122"/>
                    <a:pt x="692" y="1122"/>
                  </a:cubicBezTo>
                  <a:cubicBezTo>
                    <a:pt x="692" y="1122"/>
                    <a:pt x="692" y="1122"/>
                    <a:pt x="692" y="1122"/>
                  </a:cubicBezTo>
                  <a:cubicBezTo>
                    <a:pt x="691" y="1122"/>
                    <a:pt x="691" y="1122"/>
                    <a:pt x="691" y="1122"/>
                  </a:cubicBezTo>
                  <a:close/>
                  <a:moveTo>
                    <a:pt x="961" y="1123"/>
                  </a:moveTo>
                  <a:cubicBezTo>
                    <a:pt x="961" y="1123"/>
                    <a:pt x="961" y="1123"/>
                    <a:pt x="961" y="1123"/>
                  </a:cubicBezTo>
                  <a:cubicBezTo>
                    <a:pt x="960" y="1123"/>
                    <a:pt x="960" y="1123"/>
                    <a:pt x="960" y="1123"/>
                  </a:cubicBezTo>
                  <a:cubicBezTo>
                    <a:pt x="961" y="1123"/>
                    <a:pt x="961" y="1123"/>
                    <a:pt x="961" y="1123"/>
                  </a:cubicBezTo>
                  <a:cubicBezTo>
                    <a:pt x="961" y="1122"/>
                    <a:pt x="961" y="1122"/>
                    <a:pt x="961" y="1122"/>
                  </a:cubicBezTo>
                  <a:cubicBezTo>
                    <a:pt x="962" y="1122"/>
                    <a:pt x="962" y="1122"/>
                    <a:pt x="962" y="1122"/>
                  </a:cubicBezTo>
                  <a:cubicBezTo>
                    <a:pt x="962" y="1123"/>
                    <a:pt x="962" y="1123"/>
                    <a:pt x="962" y="1123"/>
                  </a:cubicBezTo>
                  <a:cubicBezTo>
                    <a:pt x="961" y="1123"/>
                    <a:pt x="961" y="1123"/>
                    <a:pt x="961" y="1123"/>
                  </a:cubicBezTo>
                  <a:close/>
                  <a:moveTo>
                    <a:pt x="147" y="1131"/>
                  </a:moveTo>
                  <a:cubicBezTo>
                    <a:pt x="146" y="1131"/>
                    <a:pt x="146" y="1131"/>
                    <a:pt x="146" y="1131"/>
                  </a:cubicBezTo>
                  <a:cubicBezTo>
                    <a:pt x="146" y="1131"/>
                    <a:pt x="146" y="1131"/>
                    <a:pt x="146" y="1131"/>
                  </a:cubicBezTo>
                  <a:cubicBezTo>
                    <a:pt x="145" y="1131"/>
                    <a:pt x="145" y="1131"/>
                    <a:pt x="145" y="1131"/>
                  </a:cubicBezTo>
                  <a:cubicBezTo>
                    <a:pt x="145" y="1130"/>
                    <a:pt x="145" y="1130"/>
                    <a:pt x="145" y="1130"/>
                  </a:cubicBezTo>
                  <a:cubicBezTo>
                    <a:pt x="144" y="1128"/>
                    <a:pt x="144" y="1128"/>
                    <a:pt x="144" y="1128"/>
                  </a:cubicBezTo>
                  <a:cubicBezTo>
                    <a:pt x="144" y="1128"/>
                    <a:pt x="144" y="1128"/>
                    <a:pt x="144" y="1128"/>
                  </a:cubicBezTo>
                  <a:cubicBezTo>
                    <a:pt x="144" y="1128"/>
                    <a:pt x="144" y="1128"/>
                    <a:pt x="144" y="1128"/>
                  </a:cubicBezTo>
                  <a:cubicBezTo>
                    <a:pt x="145" y="1127"/>
                    <a:pt x="145" y="1127"/>
                    <a:pt x="145" y="1127"/>
                  </a:cubicBezTo>
                  <a:cubicBezTo>
                    <a:pt x="146" y="1127"/>
                    <a:pt x="146" y="1127"/>
                    <a:pt x="146" y="1127"/>
                  </a:cubicBezTo>
                  <a:cubicBezTo>
                    <a:pt x="146" y="1128"/>
                    <a:pt x="146" y="1128"/>
                    <a:pt x="147" y="1129"/>
                  </a:cubicBezTo>
                  <a:cubicBezTo>
                    <a:pt x="147" y="1130"/>
                    <a:pt x="147" y="1130"/>
                    <a:pt x="147" y="1131"/>
                  </a:cubicBezTo>
                  <a:close/>
                  <a:moveTo>
                    <a:pt x="960" y="1130"/>
                  </a:moveTo>
                  <a:cubicBezTo>
                    <a:pt x="959" y="1132"/>
                    <a:pt x="959" y="1132"/>
                    <a:pt x="959" y="1133"/>
                  </a:cubicBezTo>
                  <a:cubicBezTo>
                    <a:pt x="957" y="1133"/>
                    <a:pt x="955" y="1133"/>
                    <a:pt x="954" y="1134"/>
                  </a:cubicBezTo>
                  <a:cubicBezTo>
                    <a:pt x="953" y="1135"/>
                    <a:pt x="953" y="1135"/>
                    <a:pt x="953" y="1135"/>
                  </a:cubicBezTo>
                  <a:cubicBezTo>
                    <a:pt x="954" y="1135"/>
                    <a:pt x="954" y="1135"/>
                    <a:pt x="954" y="1135"/>
                  </a:cubicBezTo>
                  <a:cubicBezTo>
                    <a:pt x="954" y="1136"/>
                    <a:pt x="954" y="1136"/>
                    <a:pt x="954" y="1136"/>
                  </a:cubicBezTo>
                  <a:cubicBezTo>
                    <a:pt x="954" y="1136"/>
                    <a:pt x="954" y="1136"/>
                    <a:pt x="954" y="1136"/>
                  </a:cubicBezTo>
                  <a:cubicBezTo>
                    <a:pt x="955" y="1136"/>
                    <a:pt x="955" y="1136"/>
                    <a:pt x="955" y="1136"/>
                  </a:cubicBezTo>
                  <a:cubicBezTo>
                    <a:pt x="956" y="1136"/>
                    <a:pt x="956" y="1136"/>
                    <a:pt x="956" y="1136"/>
                  </a:cubicBezTo>
                  <a:cubicBezTo>
                    <a:pt x="956" y="1136"/>
                    <a:pt x="956" y="1136"/>
                    <a:pt x="956" y="1136"/>
                  </a:cubicBezTo>
                  <a:cubicBezTo>
                    <a:pt x="956" y="1137"/>
                    <a:pt x="956" y="1137"/>
                    <a:pt x="956" y="1137"/>
                  </a:cubicBezTo>
                  <a:cubicBezTo>
                    <a:pt x="957" y="1138"/>
                    <a:pt x="956" y="1139"/>
                    <a:pt x="955" y="1141"/>
                  </a:cubicBezTo>
                  <a:cubicBezTo>
                    <a:pt x="954" y="1143"/>
                    <a:pt x="953" y="1143"/>
                    <a:pt x="953" y="1144"/>
                  </a:cubicBezTo>
                  <a:cubicBezTo>
                    <a:pt x="952" y="1144"/>
                    <a:pt x="952" y="1145"/>
                    <a:pt x="952" y="1146"/>
                  </a:cubicBezTo>
                  <a:cubicBezTo>
                    <a:pt x="951" y="1147"/>
                    <a:pt x="951" y="1148"/>
                    <a:pt x="950" y="1150"/>
                  </a:cubicBezTo>
                  <a:cubicBezTo>
                    <a:pt x="949" y="1150"/>
                    <a:pt x="949" y="1150"/>
                    <a:pt x="949" y="1150"/>
                  </a:cubicBezTo>
                  <a:cubicBezTo>
                    <a:pt x="949" y="1151"/>
                    <a:pt x="949" y="1152"/>
                    <a:pt x="948" y="1152"/>
                  </a:cubicBezTo>
                  <a:cubicBezTo>
                    <a:pt x="947" y="1155"/>
                    <a:pt x="946" y="1156"/>
                    <a:pt x="946" y="1158"/>
                  </a:cubicBezTo>
                  <a:cubicBezTo>
                    <a:pt x="946" y="1159"/>
                    <a:pt x="946" y="1159"/>
                    <a:pt x="944" y="1161"/>
                  </a:cubicBezTo>
                  <a:cubicBezTo>
                    <a:pt x="944" y="1161"/>
                    <a:pt x="944" y="1161"/>
                    <a:pt x="944" y="1161"/>
                  </a:cubicBezTo>
                  <a:cubicBezTo>
                    <a:pt x="945" y="1162"/>
                    <a:pt x="945" y="1162"/>
                    <a:pt x="945" y="1162"/>
                  </a:cubicBezTo>
                  <a:cubicBezTo>
                    <a:pt x="945" y="1162"/>
                    <a:pt x="945" y="1162"/>
                    <a:pt x="945" y="1162"/>
                  </a:cubicBezTo>
                  <a:cubicBezTo>
                    <a:pt x="945" y="1163"/>
                    <a:pt x="945" y="1163"/>
                    <a:pt x="945" y="1164"/>
                  </a:cubicBezTo>
                  <a:cubicBezTo>
                    <a:pt x="945" y="1163"/>
                    <a:pt x="947" y="1161"/>
                    <a:pt x="948" y="1159"/>
                  </a:cubicBezTo>
                  <a:cubicBezTo>
                    <a:pt x="949" y="1159"/>
                    <a:pt x="949" y="1159"/>
                    <a:pt x="949" y="1159"/>
                  </a:cubicBezTo>
                  <a:cubicBezTo>
                    <a:pt x="950" y="1158"/>
                    <a:pt x="950" y="1158"/>
                    <a:pt x="950" y="1158"/>
                  </a:cubicBezTo>
                  <a:cubicBezTo>
                    <a:pt x="950" y="1157"/>
                    <a:pt x="950" y="1157"/>
                    <a:pt x="951" y="1155"/>
                  </a:cubicBezTo>
                  <a:cubicBezTo>
                    <a:pt x="952" y="1155"/>
                    <a:pt x="952" y="1155"/>
                    <a:pt x="952" y="1155"/>
                  </a:cubicBezTo>
                  <a:cubicBezTo>
                    <a:pt x="952" y="1155"/>
                    <a:pt x="952" y="1155"/>
                    <a:pt x="952" y="1155"/>
                  </a:cubicBezTo>
                  <a:cubicBezTo>
                    <a:pt x="953" y="1156"/>
                    <a:pt x="953" y="1156"/>
                    <a:pt x="953" y="1156"/>
                  </a:cubicBezTo>
                  <a:cubicBezTo>
                    <a:pt x="952" y="1157"/>
                    <a:pt x="952" y="1157"/>
                    <a:pt x="952" y="1157"/>
                  </a:cubicBezTo>
                  <a:cubicBezTo>
                    <a:pt x="952" y="1158"/>
                    <a:pt x="952" y="1158"/>
                    <a:pt x="952" y="1158"/>
                  </a:cubicBezTo>
                  <a:cubicBezTo>
                    <a:pt x="952" y="1158"/>
                    <a:pt x="952" y="1158"/>
                    <a:pt x="952" y="1158"/>
                  </a:cubicBezTo>
                  <a:cubicBezTo>
                    <a:pt x="953" y="1157"/>
                    <a:pt x="953" y="1157"/>
                    <a:pt x="953" y="1157"/>
                  </a:cubicBezTo>
                  <a:cubicBezTo>
                    <a:pt x="955" y="1157"/>
                    <a:pt x="955" y="1157"/>
                    <a:pt x="955" y="1157"/>
                  </a:cubicBezTo>
                  <a:cubicBezTo>
                    <a:pt x="955" y="1157"/>
                    <a:pt x="955" y="1157"/>
                    <a:pt x="955" y="1157"/>
                  </a:cubicBezTo>
                  <a:cubicBezTo>
                    <a:pt x="957" y="1158"/>
                    <a:pt x="957" y="1158"/>
                    <a:pt x="957" y="1158"/>
                  </a:cubicBezTo>
                  <a:cubicBezTo>
                    <a:pt x="958" y="1158"/>
                    <a:pt x="957" y="1158"/>
                    <a:pt x="959" y="1157"/>
                  </a:cubicBezTo>
                  <a:cubicBezTo>
                    <a:pt x="959" y="1157"/>
                    <a:pt x="959" y="1157"/>
                    <a:pt x="959" y="1157"/>
                  </a:cubicBezTo>
                  <a:cubicBezTo>
                    <a:pt x="959" y="1158"/>
                    <a:pt x="959" y="1158"/>
                    <a:pt x="959" y="1158"/>
                  </a:cubicBezTo>
                  <a:cubicBezTo>
                    <a:pt x="958" y="1160"/>
                    <a:pt x="955" y="1161"/>
                    <a:pt x="953" y="1162"/>
                  </a:cubicBezTo>
                  <a:cubicBezTo>
                    <a:pt x="952" y="1164"/>
                    <a:pt x="952" y="1164"/>
                    <a:pt x="952" y="1164"/>
                  </a:cubicBezTo>
                  <a:cubicBezTo>
                    <a:pt x="953" y="1164"/>
                    <a:pt x="953" y="1164"/>
                    <a:pt x="953" y="1164"/>
                  </a:cubicBezTo>
                  <a:cubicBezTo>
                    <a:pt x="953" y="1163"/>
                    <a:pt x="953" y="1163"/>
                    <a:pt x="953" y="1163"/>
                  </a:cubicBezTo>
                  <a:cubicBezTo>
                    <a:pt x="954" y="1163"/>
                    <a:pt x="954" y="1163"/>
                    <a:pt x="954" y="1163"/>
                  </a:cubicBezTo>
                  <a:cubicBezTo>
                    <a:pt x="955" y="1163"/>
                    <a:pt x="955" y="1163"/>
                    <a:pt x="955" y="1163"/>
                  </a:cubicBezTo>
                  <a:cubicBezTo>
                    <a:pt x="955" y="1163"/>
                    <a:pt x="955" y="1163"/>
                    <a:pt x="955" y="1163"/>
                  </a:cubicBezTo>
                  <a:cubicBezTo>
                    <a:pt x="955" y="1163"/>
                    <a:pt x="955" y="1164"/>
                    <a:pt x="955" y="1164"/>
                  </a:cubicBezTo>
                  <a:cubicBezTo>
                    <a:pt x="953" y="1167"/>
                    <a:pt x="953" y="1167"/>
                    <a:pt x="953" y="1167"/>
                  </a:cubicBezTo>
                  <a:cubicBezTo>
                    <a:pt x="954" y="1166"/>
                    <a:pt x="955" y="1166"/>
                    <a:pt x="956" y="1165"/>
                  </a:cubicBezTo>
                  <a:cubicBezTo>
                    <a:pt x="958" y="1167"/>
                    <a:pt x="958" y="1167"/>
                    <a:pt x="958" y="1167"/>
                  </a:cubicBezTo>
                  <a:cubicBezTo>
                    <a:pt x="960" y="1166"/>
                    <a:pt x="959" y="1166"/>
                    <a:pt x="961" y="1166"/>
                  </a:cubicBezTo>
                  <a:cubicBezTo>
                    <a:pt x="961" y="1166"/>
                    <a:pt x="961" y="1166"/>
                    <a:pt x="961" y="1166"/>
                  </a:cubicBezTo>
                  <a:cubicBezTo>
                    <a:pt x="961" y="1167"/>
                    <a:pt x="961" y="1167"/>
                    <a:pt x="961" y="1167"/>
                  </a:cubicBezTo>
                  <a:cubicBezTo>
                    <a:pt x="961" y="1168"/>
                    <a:pt x="961" y="1168"/>
                    <a:pt x="961" y="1168"/>
                  </a:cubicBezTo>
                  <a:cubicBezTo>
                    <a:pt x="961" y="1168"/>
                    <a:pt x="961" y="1168"/>
                    <a:pt x="961" y="1168"/>
                  </a:cubicBezTo>
                  <a:cubicBezTo>
                    <a:pt x="962" y="1168"/>
                    <a:pt x="962" y="1168"/>
                    <a:pt x="962" y="1168"/>
                  </a:cubicBezTo>
                  <a:cubicBezTo>
                    <a:pt x="962" y="1167"/>
                    <a:pt x="962" y="1167"/>
                    <a:pt x="962" y="1167"/>
                  </a:cubicBezTo>
                  <a:cubicBezTo>
                    <a:pt x="962" y="1165"/>
                    <a:pt x="962" y="1165"/>
                    <a:pt x="962" y="1165"/>
                  </a:cubicBezTo>
                  <a:cubicBezTo>
                    <a:pt x="962" y="1165"/>
                    <a:pt x="962" y="1165"/>
                    <a:pt x="962" y="1165"/>
                  </a:cubicBezTo>
                  <a:cubicBezTo>
                    <a:pt x="963" y="1166"/>
                    <a:pt x="963" y="1166"/>
                    <a:pt x="963" y="1166"/>
                  </a:cubicBezTo>
                  <a:cubicBezTo>
                    <a:pt x="963" y="1166"/>
                    <a:pt x="963" y="1166"/>
                    <a:pt x="963" y="1166"/>
                  </a:cubicBezTo>
                  <a:cubicBezTo>
                    <a:pt x="963" y="1167"/>
                    <a:pt x="963" y="1167"/>
                    <a:pt x="963" y="1167"/>
                  </a:cubicBezTo>
                  <a:cubicBezTo>
                    <a:pt x="962" y="1170"/>
                    <a:pt x="962" y="1169"/>
                    <a:pt x="961" y="1171"/>
                  </a:cubicBezTo>
                  <a:cubicBezTo>
                    <a:pt x="961" y="1172"/>
                    <a:pt x="961" y="1172"/>
                    <a:pt x="961" y="1172"/>
                  </a:cubicBezTo>
                  <a:cubicBezTo>
                    <a:pt x="961" y="1173"/>
                    <a:pt x="961" y="1173"/>
                    <a:pt x="961" y="1173"/>
                  </a:cubicBezTo>
                  <a:cubicBezTo>
                    <a:pt x="961" y="1173"/>
                    <a:pt x="961" y="1173"/>
                    <a:pt x="961" y="1173"/>
                  </a:cubicBezTo>
                  <a:cubicBezTo>
                    <a:pt x="962" y="1172"/>
                    <a:pt x="962" y="1172"/>
                    <a:pt x="962" y="1172"/>
                  </a:cubicBezTo>
                  <a:cubicBezTo>
                    <a:pt x="962" y="1172"/>
                    <a:pt x="962" y="1172"/>
                    <a:pt x="962" y="1172"/>
                  </a:cubicBezTo>
                  <a:cubicBezTo>
                    <a:pt x="962" y="1171"/>
                    <a:pt x="962" y="1171"/>
                    <a:pt x="962" y="1171"/>
                  </a:cubicBezTo>
                  <a:cubicBezTo>
                    <a:pt x="962" y="1171"/>
                    <a:pt x="962" y="1171"/>
                    <a:pt x="962" y="1171"/>
                  </a:cubicBezTo>
                  <a:cubicBezTo>
                    <a:pt x="963" y="1170"/>
                    <a:pt x="963" y="1170"/>
                    <a:pt x="964" y="1169"/>
                  </a:cubicBezTo>
                  <a:cubicBezTo>
                    <a:pt x="965" y="1169"/>
                    <a:pt x="965" y="1169"/>
                    <a:pt x="965" y="1169"/>
                  </a:cubicBezTo>
                  <a:cubicBezTo>
                    <a:pt x="965" y="1169"/>
                    <a:pt x="965" y="1169"/>
                    <a:pt x="965" y="1169"/>
                  </a:cubicBezTo>
                  <a:cubicBezTo>
                    <a:pt x="965" y="1170"/>
                    <a:pt x="965" y="1170"/>
                    <a:pt x="965" y="1170"/>
                  </a:cubicBezTo>
                  <a:cubicBezTo>
                    <a:pt x="965" y="1170"/>
                    <a:pt x="965" y="1170"/>
                    <a:pt x="965" y="1170"/>
                  </a:cubicBezTo>
                  <a:cubicBezTo>
                    <a:pt x="966" y="1169"/>
                    <a:pt x="966" y="1169"/>
                    <a:pt x="967" y="1168"/>
                  </a:cubicBezTo>
                  <a:cubicBezTo>
                    <a:pt x="968" y="1168"/>
                    <a:pt x="968" y="1168"/>
                    <a:pt x="968" y="1168"/>
                  </a:cubicBezTo>
                  <a:cubicBezTo>
                    <a:pt x="970" y="1166"/>
                    <a:pt x="968" y="1167"/>
                    <a:pt x="971" y="1165"/>
                  </a:cubicBezTo>
                  <a:cubicBezTo>
                    <a:pt x="971" y="1165"/>
                    <a:pt x="971" y="1165"/>
                    <a:pt x="971" y="1165"/>
                  </a:cubicBezTo>
                  <a:cubicBezTo>
                    <a:pt x="971" y="1166"/>
                    <a:pt x="971" y="1166"/>
                    <a:pt x="971" y="1166"/>
                  </a:cubicBezTo>
                  <a:cubicBezTo>
                    <a:pt x="971" y="1168"/>
                    <a:pt x="971" y="1167"/>
                    <a:pt x="971" y="1168"/>
                  </a:cubicBezTo>
                  <a:cubicBezTo>
                    <a:pt x="971" y="1169"/>
                    <a:pt x="971" y="1169"/>
                    <a:pt x="971" y="1169"/>
                  </a:cubicBezTo>
                  <a:cubicBezTo>
                    <a:pt x="972" y="1168"/>
                    <a:pt x="972" y="1168"/>
                    <a:pt x="972" y="1167"/>
                  </a:cubicBezTo>
                  <a:cubicBezTo>
                    <a:pt x="973" y="1167"/>
                    <a:pt x="973" y="1167"/>
                    <a:pt x="973" y="1167"/>
                  </a:cubicBezTo>
                  <a:cubicBezTo>
                    <a:pt x="973" y="1167"/>
                    <a:pt x="973" y="1167"/>
                    <a:pt x="973" y="1167"/>
                  </a:cubicBezTo>
                  <a:cubicBezTo>
                    <a:pt x="977" y="1167"/>
                    <a:pt x="977" y="1167"/>
                    <a:pt x="977" y="1167"/>
                  </a:cubicBezTo>
                  <a:cubicBezTo>
                    <a:pt x="978" y="1167"/>
                    <a:pt x="978" y="1167"/>
                    <a:pt x="978" y="1167"/>
                  </a:cubicBezTo>
                  <a:cubicBezTo>
                    <a:pt x="979" y="1168"/>
                    <a:pt x="979" y="1167"/>
                    <a:pt x="981" y="1169"/>
                  </a:cubicBezTo>
                  <a:cubicBezTo>
                    <a:pt x="981" y="1170"/>
                    <a:pt x="981" y="1170"/>
                    <a:pt x="981" y="1170"/>
                  </a:cubicBezTo>
                  <a:cubicBezTo>
                    <a:pt x="981" y="1171"/>
                    <a:pt x="981" y="1171"/>
                    <a:pt x="981" y="1172"/>
                  </a:cubicBezTo>
                  <a:cubicBezTo>
                    <a:pt x="980" y="1173"/>
                    <a:pt x="979" y="1174"/>
                    <a:pt x="979" y="1174"/>
                  </a:cubicBezTo>
                  <a:cubicBezTo>
                    <a:pt x="978" y="1175"/>
                    <a:pt x="978" y="1175"/>
                    <a:pt x="978" y="1176"/>
                  </a:cubicBezTo>
                  <a:cubicBezTo>
                    <a:pt x="977" y="1176"/>
                    <a:pt x="976" y="1177"/>
                    <a:pt x="975" y="1178"/>
                  </a:cubicBezTo>
                  <a:cubicBezTo>
                    <a:pt x="975" y="1178"/>
                    <a:pt x="975" y="1178"/>
                    <a:pt x="975" y="1178"/>
                  </a:cubicBezTo>
                  <a:cubicBezTo>
                    <a:pt x="977" y="1178"/>
                    <a:pt x="977" y="1178"/>
                    <a:pt x="978" y="1178"/>
                  </a:cubicBezTo>
                  <a:cubicBezTo>
                    <a:pt x="978" y="1178"/>
                    <a:pt x="978" y="1178"/>
                    <a:pt x="978" y="1178"/>
                  </a:cubicBezTo>
                  <a:cubicBezTo>
                    <a:pt x="978" y="1178"/>
                    <a:pt x="978" y="1178"/>
                    <a:pt x="978" y="1178"/>
                  </a:cubicBezTo>
                  <a:cubicBezTo>
                    <a:pt x="977" y="1179"/>
                    <a:pt x="977" y="1179"/>
                    <a:pt x="977" y="1179"/>
                  </a:cubicBezTo>
                  <a:cubicBezTo>
                    <a:pt x="977" y="1179"/>
                    <a:pt x="977" y="1179"/>
                    <a:pt x="977" y="1179"/>
                  </a:cubicBezTo>
                  <a:cubicBezTo>
                    <a:pt x="977" y="1179"/>
                    <a:pt x="977" y="1179"/>
                    <a:pt x="977" y="1179"/>
                  </a:cubicBezTo>
                  <a:cubicBezTo>
                    <a:pt x="978" y="1180"/>
                    <a:pt x="978" y="1180"/>
                    <a:pt x="978" y="1180"/>
                  </a:cubicBezTo>
                  <a:cubicBezTo>
                    <a:pt x="979" y="1179"/>
                    <a:pt x="979" y="1179"/>
                    <a:pt x="979" y="1179"/>
                  </a:cubicBezTo>
                  <a:cubicBezTo>
                    <a:pt x="980" y="1180"/>
                    <a:pt x="980" y="1180"/>
                    <a:pt x="980" y="1180"/>
                  </a:cubicBezTo>
                  <a:cubicBezTo>
                    <a:pt x="980" y="1180"/>
                    <a:pt x="980" y="1180"/>
                    <a:pt x="980" y="1180"/>
                  </a:cubicBezTo>
                  <a:cubicBezTo>
                    <a:pt x="979" y="1182"/>
                    <a:pt x="979" y="1181"/>
                    <a:pt x="979" y="1182"/>
                  </a:cubicBezTo>
                  <a:cubicBezTo>
                    <a:pt x="977" y="1183"/>
                    <a:pt x="976" y="1184"/>
                    <a:pt x="975" y="1185"/>
                  </a:cubicBezTo>
                  <a:cubicBezTo>
                    <a:pt x="975" y="1185"/>
                    <a:pt x="975" y="1185"/>
                    <a:pt x="975" y="1185"/>
                  </a:cubicBezTo>
                  <a:cubicBezTo>
                    <a:pt x="977" y="1184"/>
                    <a:pt x="977" y="1184"/>
                    <a:pt x="979" y="1184"/>
                  </a:cubicBezTo>
                  <a:cubicBezTo>
                    <a:pt x="979" y="1183"/>
                    <a:pt x="979" y="1183"/>
                    <a:pt x="979" y="1183"/>
                  </a:cubicBezTo>
                  <a:cubicBezTo>
                    <a:pt x="980" y="1183"/>
                    <a:pt x="980" y="1183"/>
                    <a:pt x="980" y="1183"/>
                  </a:cubicBezTo>
                  <a:cubicBezTo>
                    <a:pt x="981" y="1183"/>
                    <a:pt x="981" y="1183"/>
                    <a:pt x="981" y="1183"/>
                  </a:cubicBezTo>
                  <a:cubicBezTo>
                    <a:pt x="983" y="1182"/>
                    <a:pt x="983" y="1182"/>
                    <a:pt x="983" y="1182"/>
                  </a:cubicBezTo>
                  <a:cubicBezTo>
                    <a:pt x="984" y="1182"/>
                    <a:pt x="984" y="1182"/>
                    <a:pt x="984" y="1182"/>
                  </a:cubicBezTo>
                  <a:cubicBezTo>
                    <a:pt x="984" y="1182"/>
                    <a:pt x="984" y="1182"/>
                    <a:pt x="984" y="1182"/>
                  </a:cubicBezTo>
                  <a:cubicBezTo>
                    <a:pt x="985" y="1181"/>
                    <a:pt x="985" y="1181"/>
                    <a:pt x="985" y="1181"/>
                  </a:cubicBezTo>
                  <a:cubicBezTo>
                    <a:pt x="986" y="1180"/>
                    <a:pt x="986" y="1181"/>
                    <a:pt x="987" y="1180"/>
                  </a:cubicBezTo>
                  <a:cubicBezTo>
                    <a:pt x="987" y="1180"/>
                    <a:pt x="987" y="1180"/>
                    <a:pt x="987" y="1180"/>
                  </a:cubicBezTo>
                  <a:cubicBezTo>
                    <a:pt x="987" y="1181"/>
                    <a:pt x="987" y="1181"/>
                    <a:pt x="987" y="1181"/>
                  </a:cubicBezTo>
                  <a:cubicBezTo>
                    <a:pt x="987" y="1182"/>
                    <a:pt x="987" y="1182"/>
                    <a:pt x="987" y="1182"/>
                  </a:cubicBezTo>
                  <a:cubicBezTo>
                    <a:pt x="987" y="1183"/>
                    <a:pt x="987" y="1183"/>
                    <a:pt x="986" y="1184"/>
                  </a:cubicBezTo>
                  <a:cubicBezTo>
                    <a:pt x="986" y="1185"/>
                    <a:pt x="986" y="1185"/>
                    <a:pt x="986" y="1185"/>
                  </a:cubicBezTo>
                  <a:cubicBezTo>
                    <a:pt x="985" y="1185"/>
                    <a:pt x="985" y="1185"/>
                    <a:pt x="985" y="1185"/>
                  </a:cubicBezTo>
                  <a:cubicBezTo>
                    <a:pt x="984" y="1185"/>
                    <a:pt x="984" y="1185"/>
                    <a:pt x="984" y="1185"/>
                  </a:cubicBezTo>
                  <a:cubicBezTo>
                    <a:pt x="984" y="1185"/>
                    <a:pt x="984" y="1185"/>
                    <a:pt x="984" y="1185"/>
                  </a:cubicBezTo>
                  <a:cubicBezTo>
                    <a:pt x="983" y="1186"/>
                    <a:pt x="983" y="1186"/>
                    <a:pt x="983" y="1186"/>
                  </a:cubicBezTo>
                  <a:cubicBezTo>
                    <a:pt x="981" y="1187"/>
                    <a:pt x="982" y="1187"/>
                    <a:pt x="981" y="1188"/>
                  </a:cubicBezTo>
                  <a:cubicBezTo>
                    <a:pt x="981" y="1188"/>
                    <a:pt x="981" y="1188"/>
                    <a:pt x="981" y="1188"/>
                  </a:cubicBezTo>
                  <a:cubicBezTo>
                    <a:pt x="982" y="1189"/>
                    <a:pt x="982" y="1189"/>
                    <a:pt x="982" y="1189"/>
                  </a:cubicBezTo>
                  <a:cubicBezTo>
                    <a:pt x="981" y="1190"/>
                    <a:pt x="981" y="1190"/>
                    <a:pt x="981" y="1190"/>
                  </a:cubicBezTo>
                  <a:cubicBezTo>
                    <a:pt x="980" y="1190"/>
                    <a:pt x="980" y="1190"/>
                    <a:pt x="980" y="1190"/>
                  </a:cubicBezTo>
                  <a:cubicBezTo>
                    <a:pt x="980" y="1190"/>
                    <a:pt x="980" y="1190"/>
                    <a:pt x="980" y="1190"/>
                  </a:cubicBezTo>
                  <a:cubicBezTo>
                    <a:pt x="979" y="1190"/>
                    <a:pt x="979" y="1190"/>
                    <a:pt x="978" y="1191"/>
                  </a:cubicBezTo>
                  <a:cubicBezTo>
                    <a:pt x="979" y="1191"/>
                    <a:pt x="979" y="1191"/>
                    <a:pt x="979" y="1191"/>
                  </a:cubicBezTo>
                  <a:cubicBezTo>
                    <a:pt x="980" y="1191"/>
                    <a:pt x="980" y="1191"/>
                    <a:pt x="980" y="1191"/>
                  </a:cubicBezTo>
                  <a:cubicBezTo>
                    <a:pt x="980" y="1191"/>
                    <a:pt x="980" y="1191"/>
                    <a:pt x="980" y="1191"/>
                  </a:cubicBezTo>
                  <a:cubicBezTo>
                    <a:pt x="980" y="1192"/>
                    <a:pt x="980" y="1192"/>
                    <a:pt x="978" y="1195"/>
                  </a:cubicBezTo>
                  <a:cubicBezTo>
                    <a:pt x="978" y="1195"/>
                    <a:pt x="978" y="1195"/>
                    <a:pt x="978" y="1195"/>
                  </a:cubicBezTo>
                  <a:cubicBezTo>
                    <a:pt x="978" y="1196"/>
                    <a:pt x="978" y="1196"/>
                    <a:pt x="979" y="1197"/>
                  </a:cubicBezTo>
                  <a:cubicBezTo>
                    <a:pt x="980" y="1197"/>
                    <a:pt x="980" y="1197"/>
                    <a:pt x="980" y="1197"/>
                  </a:cubicBezTo>
                  <a:cubicBezTo>
                    <a:pt x="981" y="1197"/>
                    <a:pt x="981" y="1197"/>
                    <a:pt x="981" y="1197"/>
                  </a:cubicBezTo>
                  <a:cubicBezTo>
                    <a:pt x="982" y="1195"/>
                    <a:pt x="983" y="1194"/>
                    <a:pt x="984" y="1191"/>
                  </a:cubicBezTo>
                  <a:cubicBezTo>
                    <a:pt x="987" y="1190"/>
                    <a:pt x="986" y="1190"/>
                    <a:pt x="988" y="1189"/>
                  </a:cubicBezTo>
                  <a:cubicBezTo>
                    <a:pt x="989" y="1189"/>
                    <a:pt x="989" y="1189"/>
                    <a:pt x="989" y="1189"/>
                  </a:cubicBezTo>
                  <a:cubicBezTo>
                    <a:pt x="989" y="1189"/>
                    <a:pt x="989" y="1189"/>
                    <a:pt x="989" y="1189"/>
                  </a:cubicBezTo>
                  <a:cubicBezTo>
                    <a:pt x="989" y="1190"/>
                    <a:pt x="989" y="1190"/>
                    <a:pt x="989" y="1190"/>
                  </a:cubicBezTo>
                  <a:cubicBezTo>
                    <a:pt x="987" y="1192"/>
                    <a:pt x="986" y="1196"/>
                    <a:pt x="986" y="1199"/>
                  </a:cubicBezTo>
                  <a:cubicBezTo>
                    <a:pt x="986" y="1200"/>
                    <a:pt x="986" y="1200"/>
                    <a:pt x="986" y="1200"/>
                  </a:cubicBezTo>
                  <a:cubicBezTo>
                    <a:pt x="986" y="1200"/>
                    <a:pt x="986" y="1200"/>
                    <a:pt x="986" y="1200"/>
                  </a:cubicBezTo>
                  <a:cubicBezTo>
                    <a:pt x="988" y="1199"/>
                    <a:pt x="988" y="1199"/>
                    <a:pt x="989" y="1198"/>
                  </a:cubicBezTo>
                  <a:cubicBezTo>
                    <a:pt x="989" y="1196"/>
                    <a:pt x="990" y="1196"/>
                    <a:pt x="990" y="1195"/>
                  </a:cubicBezTo>
                  <a:cubicBezTo>
                    <a:pt x="990" y="1195"/>
                    <a:pt x="990" y="1195"/>
                    <a:pt x="990" y="1195"/>
                  </a:cubicBezTo>
                  <a:cubicBezTo>
                    <a:pt x="991" y="1195"/>
                    <a:pt x="991" y="1195"/>
                    <a:pt x="991" y="1195"/>
                  </a:cubicBezTo>
                  <a:cubicBezTo>
                    <a:pt x="991" y="1197"/>
                    <a:pt x="991" y="1197"/>
                    <a:pt x="991" y="1199"/>
                  </a:cubicBezTo>
                  <a:cubicBezTo>
                    <a:pt x="991" y="1201"/>
                    <a:pt x="991" y="1200"/>
                    <a:pt x="989" y="1206"/>
                  </a:cubicBezTo>
                  <a:cubicBezTo>
                    <a:pt x="989" y="1208"/>
                    <a:pt x="988" y="1211"/>
                    <a:pt x="987" y="1213"/>
                  </a:cubicBezTo>
                  <a:cubicBezTo>
                    <a:pt x="986" y="1213"/>
                    <a:pt x="986" y="1213"/>
                    <a:pt x="986" y="1213"/>
                  </a:cubicBezTo>
                  <a:cubicBezTo>
                    <a:pt x="986" y="1214"/>
                    <a:pt x="986" y="1214"/>
                    <a:pt x="986" y="1214"/>
                  </a:cubicBezTo>
                  <a:cubicBezTo>
                    <a:pt x="985" y="1213"/>
                    <a:pt x="985" y="1213"/>
                    <a:pt x="985" y="1213"/>
                  </a:cubicBezTo>
                  <a:cubicBezTo>
                    <a:pt x="985" y="1213"/>
                    <a:pt x="985" y="1213"/>
                    <a:pt x="984" y="1212"/>
                  </a:cubicBezTo>
                  <a:cubicBezTo>
                    <a:pt x="984" y="1212"/>
                    <a:pt x="984" y="1212"/>
                    <a:pt x="983" y="1212"/>
                  </a:cubicBezTo>
                  <a:cubicBezTo>
                    <a:pt x="982" y="1214"/>
                    <a:pt x="982" y="1214"/>
                    <a:pt x="982" y="1214"/>
                  </a:cubicBezTo>
                  <a:cubicBezTo>
                    <a:pt x="981" y="1214"/>
                    <a:pt x="981" y="1214"/>
                    <a:pt x="981" y="1214"/>
                  </a:cubicBezTo>
                  <a:cubicBezTo>
                    <a:pt x="981" y="1214"/>
                    <a:pt x="981" y="1214"/>
                    <a:pt x="981" y="1214"/>
                  </a:cubicBezTo>
                  <a:cubicBezTo>
                    <a:pt x="981" y="1213"/>
                    <a:pt x="981" y="1213"/>
                    <a:pt x="981" y="1213"/>
                  </a:cubicBezTo>
                  <a:cubicBezTo>
                    <a:pt x="981" y="1211"/>
                    <a:pt x="981" y="1210"/>
                    <a:pt x="981" y="1208"/>
                  </a:cubicBezTo>
                  <a:cubicBezTo>
                    <a:pt x="981" y="1208"/>
                    <a:pt x="981" y="1208"/>
                    <a:pt x="981" y="1208"/>
                  </a:cubicBezTo>
                  <a:cubicBezTo>
                    <a:pt x="981" y="1207"/>
                    <a:pt x="981" y="1206"/>
                    <a:pt x="981" y="1206"/>
                  </a:cubicBezTo>
                  <a:cubicBezTo>
                    <a:pt x="981" y="1205"/>
                    <a:pt x="981" y="1205"/>
                    <a:pt x="981" y="1205"/>
                  </a:cubicBezTo>
                  <a:cubicBezTo>
                    <a:pt x="980" y="1205"/>
                    <a:pt x="980" y="1205"/>
                    <a:pt x="980" y="1205"/>
                  </a:cubicBezTo>
                  <a:cubicBezTo>
                    <a:pt x="977" y="1209"/>
                    <a:pt x="981" y="1206"/>
                    <a:pt x="976" y="1210"/>
                  </a:cubicBezTo>
                  <a:cubicBezTo>
                    <a:pt x="975" y="1211"/>
                    <a:pt x="975" y="1211"/>
                    <a:pt x="975" y="1211"/>
                  </a:cubicBezTo>
                  <a:cubicBezTo>
                    <a:pt x="975" y="1211"/>
                    <a:pt x="975" y="1211"/>
                    <a:pt x="975" y="1211"/>
                  </a:cubicBezTo>
                  <a:cubicBezTo>
                    <a:pt x="975" y="1210"/>
                    <a:pt x="975" y="1210"/>
                    <a:pt x="975" y="1210"/>
                  </a:cubicBezTo>
                  <a:cubicBezTo>
                    <a:pt x="974" y="1210"/>
                    <a:pt x="974" y="1210"/>
                    <a:pt x="974" y="1210"/>
                  </a:cubicBezTo>
                  <a:cubicBezTo>
                    <a:pt x="974" y="1207"/>
                    <a:pt x="977" y="1203"/>
                    <a:pt x="978" y="1200"/>
                  </a:cubicBezTo>
                  <a:cubicBezTo>
                    <a:pt x="978" y="1200"/>
                    <a:pt x="978" y="1200"/>
                    <a:pt x="978" y="1200"/>
                  </a:cubicBezTo>
                  <a:cubicBezTo>
                    <a:pt x="978" y="1200"/>
                    <a:pt x="977" y="1197"/>
                    <a:pt x="976" y="1195"/>
                  </a:cubicBezTo>
                  <a:cubicBezTo>
                    <a:pt x="976" y="1194"/>
                    <a:pt x="976" y="1194"/>
                    <a:pt x="976" y="1194"/>
                  </a:cubicBezTo>
                  <a:cubicBezTo>
                    <a:pt x="974" y="1194"/>
                    <a:pt x="974" y="1194"/>
                    <a:pt x="974" y="1194"/>
                  </a:cubicBezTo>
                  <a:cubicBezTo>
                    <a:pt x="974" y="1194"/>
                    <a:pt x="974" y="1194"/>
                    <a:pt x="974" y="1194"/>
                  </a:cubicBezTo>
                  <a:cubicBezTo>
                    <a:pt x="974" y="1195"/>
                    <a:pt x="974" y="1195"/>
                    <a:pt x="974" y="1195"/>
                  </a:cubicBezTo>
                  <a:cubicBezTo>
                    <a:pt x="972" y="1199"/>
                    <a:pt x="972" y="1199"/>
                    <a:pt x="972" y="1199"/>
                  </a:cubicBezTo>
                  <a:cubicBezTo>
                    <a:pt x="972" y="1200"/>
                    <a:pt x="972" y="1200"/>
                    <a:pt x="971" y="1201"/>
                  </a:cubicBezTo>
                  <a:cubicBezTo>
                    <a:pt x="971" y="1201"/>
                    <a:pt x="971" y="1201"/>
                    <a:pt x="971" y="1201"/>
                  </a:cubicBezTo>
                  <a:cubicBezTo>
                    <a:pt x="970" y="1202"/>
                    <a:pt x="970" y="1202"/>
                    <a:pt x="970" y="1202"/>
                  </a:cubicBezTo>
                  <a:cubicBezTo>
                    <a:pt x="970" y="1200"/>
                    <a:pt x="971" y="1200"/>
                    <a:pt x="971" y="1199"/>
                  </a:cubicBezTo>
                  <a:cubicBezTo>
                    <a:pt x="971" y="1199"/>
                    <a:pt x="971" y="1199"/>
                    <a:pt x="971" y="1199"/>
                  </a:cubicBezTo>
                  <a:cubicBezTo>
                    <a:pt x="970" y="1200"/>
                    <a:pt x="970" y="1200"/>
                    <a:pt x="969" y="1201"/>
                  </a:cubicBezTo>
                  <a:cubicBezTo>
                    <a:pt x="968" y="1201"/>
                    <a:pt x="968" y="1201"/>
                    <a:pt x="968" y="1201"/>
                  </a:cubicBezTo>
                  <a:cubicBezTo>
                    <a:pt x="967" y="1201"/>
                    <a:pt x="967" y="1201"/>
                    <a:pt x="967" y="1201"/>
                  </a:cubicBezTo>
                  <a:cubicBezTo>
                    <a:pt x="967" y="1201"/>
                    <a:pt x="967" y="1201"/>
                    <a:pt x="967" y="1201"/>
                  </a:cubicBezTo>
                  <a:cubicBezTo>
                    <a:pt x="964" y="1205"/>
                    <a:pt x="964" y="1205"/>
                    <a:pt x="964" y="1205"/>
                  </a:cubicBezTo>
                  <a:cubicBezTo>
                    <a:pt x="964" y="1206"/>
                    <a:pt x="964" y="1206"/>
                    <a:pt x="964" y="1206"/>
                  </a:cubicBezTo>
                  <a:cubicBezTo>
                    <a:pt x="963" y="1208"/>
                    <a:pt x="962" y="1209"/>
                    <a:pt x="962" y="1209"/>
                  </a:cubicBezTo>
                  <a:cubicBezTo>
                    <a:pt x="961" y="1209"/>
                    <a:pt x="961" y="1209"/>
                    <a:pt x="961" y="1209"/>
                  </a:cubicBezTo>
                  <a:cubicBezTo>
                    <a:pt x="960" y="1209"/>
                    <a:pt x="960" y="1209"/>
                    <a:pt x="960" y="1209"/>
                  </a:cubicBezTo>
                  <a:cubicBezTo>
                    <a:pt x="959" y="1209"/>
                    <a:pt x="959" y="1209"/>
                    <a:pt x="959" y="1209"/>
                  </a:cubicBezTo>
                  <a:cubicBezTo>
                    <a:pt x="957" y="1210"/>
                    <a:pt x="958" y="1210"/>
                    <a:pt x="956" y="1210"/>
                  </a:cubicBezTo>
                  <a:cubicBezTo>
                    <a:pt x="956" y="1210"/>
                    <a:pt x="956" y="1210"/>
                    <a:pt x="956" y="1210"/>
                  </a:cubicBezTo>
                  <a:cubicBezTo>
                    <a:pt x="955" y="1210"/>
                    <a:pt x="955" y="1210"/>
                    <a:pt x="954" y="1209"/>
                  </a:cubicBezTo>
                  <a:cubicBezTo>
                    <a:pt x="954" y="1208"/>
                    <a:pt x="954" y="1208"/>
                    <a:pt x="954" y="1208"/>
                  </a:cubicBezTo>
                  <a:cubicBezTo>
                    <a:pt x="954" y="1208"/>
                    <a:pt x="954" y="1208"/>
                    <a:pt x="954" y="1208"/>
                  </a:cubicBezTo>
                  <a:cubicBezTo>
                    <a:pt x="955" y="1207"/>
                    <a:pt x="955" y="1207"/>
                    <a:pt x="955" y="1207"/>
                  </a:cubicBezTo>
                  <a:cubicBezTo>
                    <a:pt x="956" y="1207"/>
                    <a:pt x="956" y="1207"/>
                    <a:pt x="956" y="1207"/>
                  </a:cubicBezTo>
                  <a:cubicBezTo>
                    <a:pt x="959" y="1205"/>
                    <a:pt x="956" y="1207"/>
                    <a:pt x="960" y="1205"/>
                  </a:cubicBezTo>
                  <a:cubicBezTo>
                    <a:pt x="961" y="1204"/>
                    <a:pt x="960" y="1205"/>
                    <a:pt x="963" y="1200"/>
                  </a:cubicBezTo>
                  <a:cubicBezTo>
                    <a:pt x="966" y="1199"/>
                    <a:pt x="965" y="1199"/>
                    <a:pt x="967" y="1198"/>
                  </a:cubicBezTo>
                  <a:cubicBezTo>
                    <a:pt x="967" y="1197"/>
                    <a:pt x="967" y="1197"/>
                    <a:pt x="967" y="1197"/>
                  </a:cubicBezTo>
                  <a:cubicBezTo>
                    <a:pt x="968" y="1197"/>
                    <a:pt x="968" y="1197"/>
                    <a:pt x="968" y="1197"/>
                  </a:cubicBezTo>
                  <a:cubicBezTo>
                    <a:pt x="966" y="1197"/>
                    <a:pt x="966" y="1197"/>
                    <a:pt x="966" y="1198"/>
                  </a:cubicBezTo>
                  <a:cubicBezTo>
                    <a:pt x="965" y="1197"/>
                    <a:pt x="965" y="1197"/>
                    <a:pt x="965" y="1197"/>
                  </a:cubicBezTo>
                  <a:cubicBezTo>
                    <a:pt x="964" y="1197"/>
                    <a:pt x="964" y="1197"/>
                    <a:pt x="964" y="1197"/>
                  </a:cubicBezTo>
                  <a:cubicBezTo>
                    <a:pt x="963" y="1197"/>
                    <a:pt x="963" y="1197"/>
                    <a:pt x="961" y="1197"/>
                  </a:cubicBezTo>
                  <a:cubicBezTo>
                    <a:pt x="961" y="1197"/>
                    <a:pt x="961" y="1197"/>
                    <a:pt x="961" y="1197"/>
                  </a:cubicBezTo>
                  <a:cubicBezTo>
                    <a:pt x="960" y="1199"/>
                    <a:pt x="960" y="1199"/>
                    <a:pt x="960" y="1199"/>
                  </a:cubicBezTo>
                  <a:cubicBezTo>
                    <a:pt x="960" y="1200"/>
                    <a:pt x="960" y="1200"/>
                    <a:pt x="960" y="1200"/>
                  </a:cubicBezTo>
                  <a:cubicBezTo>
                    <a:pt x="960" y="1200"/>
                    <a:pt x="960" y="1200"/>
                    <a:pt x="959" y="1200"/>
                  </a:cubicBezTo>
                  <a:cubicBezTo>
                    <a:pt x="956" y="1200"/>
                    <a:pt x="956" y="1200"/>
                    <a:pt x="956" y="1200"/>
                  </a:cubicBezTo>
                  <a:cubicBezTo>
                    <a:pt x="956" y="1199"/>
                    <a:pt x="956" y="1199"/>
                    <a:pt x="955" y="1199"/>
                  </a:cubicBezTo>
                  <a:cubicBezTo>
                    <a:pt x="953" y="1200"/>
                    <a:pt x="953" y="1200"/>
                    <a:pt x="953" y="1200"/>
                  </a:cubicBezTo>
                  <a:cubicBezTo>
                    <a:pt x="952" y="1199"/>
                    <a:pt x="952" y="1199"/>
                    <a:pt x="952" y="1199"/>
                  </a:cubicBezTo>
                  <a:cubicBezTo>
                    <a:pt x="953" y="1199"/>
                    <a:pt x="954" y="1198"/>
                    <a:pt x="955" y="1198"/>
                  </a:cubicBezTo>
                  <a:cubicBezTo>
                    <a:pt x="956" y="1195"/>
                    <a:pt x="956" y="1195"/>
                    <a:pt x="956" y="1195"/>
                  </a:cubicBezTo>
                  <a:cubicBezTo>
                    <a:pt x="956" y="1194"/>
                    <a:pt x="956" y="1194"/>
                    <a:pt x="956" y="1194"/>
                  </a:cubicBezTo>
                  <a:cubicBezTo>
                    <a:pt x="955" y="1195"/>
                    <a:pt x="955" y="1195"/>
                    <a:pt x="954" y="1195"/>
                  </a:cubicBezTo>
                  <a:cubicBezTo>
                    <a:pt x="953" y="1195"/>
                    <a:pt x="953" y="1195"/>
                    <a:pt x="953" y="1195"/>
                  </a:cubicBezTo>
                  <a:cubicBezTo>
                    <a:pt x="953" y="1195"/>
                    <a:pt x="953" y="1195"/>
                    <a:pt x="953" y="1195"/>
                  </a:cubicBezTo>
                  <a:cubicBezTo>
                    <a:pt x="952" y="1195"/>
                    <a:pt x="952" y="1195"/>
                    <a:pt x="952" y="1195"/>
                  </a:cubicBezTo>
                  <a:cubicBezTo>
                    <a:pt x="951" y="1197"/>
                    <a:pt x="951" y="1197"/>
                    <a:pt x="951" y="1197"/>
                  </a:cubicBezTo>
                  <a:cubicBezTo>
                    <a:pt x="951" y="1197"/>
                    <a:pt x="951" y="1197"/>
                    <a:pt x="951" y="1197"/>
                  </a:cubicBezTo>
                  <a:cubicBezTo>
                    <a:pt x="950" y="1197"/>
                    <a:pt x="950" y="1197"/>
                    <a:pt x="950" y="1197"/>
                  </a:cubicBezTo>
                  <a:cubicBezTo>
                    <a:pt x="949" y="1198"/>
                    <a:pt x="949" y="1198"/>
                    <a:pt x="946" y="1198"/>
                  </a:cubicBezTo>
                  <a:cubicBezTo>
                    <a:pt x="945" y="1198"/>
                    <a:pt x="945" y="1198"/>
                    <a:pt x="945" y="1198"/>
                  </a:cubicBezTo>
                  <a:cubicBezTo>
                    <a:pt x="941" y="1198"/>
                    <a:pt x="939" y="1197"/>
                    <a:pt x="935" y="1197"/>
                  </a:cubicBezTo>
                  <a:cubicBezTo>
                    <a:pt x="933" y="1197"/>
                    <a:pt x="933" y="1197"/>
                    <a:pt x="933" y="1197"/>
                  </a:cubicBezTo>
                  <a:cubicBezTo>
                    <a:pt x="932" y="1197"/>
                    <a:pt x="932" y="1197"/>
                    <a:pt x="932" y="1197"/>
                  </a:cubicBezTo>
                  <a:cubicBezTo>
                    <a:pt x="931" y="1197"/>
                    <a:pt x="929" y="1197"/>
                    <a:pt x="928" y="1197"/>
                  </a:cubicBezTo>
                  <a:cubicBezTo>
                    <a:pt x="928" y="1196"/>
                    <a:pt x="928" y="1196"/>
                    <a:pt x="928" y="1196"/>
                  </a:cubicBezTo>
                  <a:cubicBezTo>
                    <a:pt x="928" y="1196"/>
                    <a:pt x="928" y="1196"/>
                    <a:pt x="928" y="1196"/>
                  </a:cubicBezTo>
                  <a:cubicBezTo>
                    <a:pt x="926" y="1197"/>
                    <a:pt x="925" y="1198"/>
                    <a:pt x="919" y="1198"/>
                  </a:cubicBezTo>
                  <a:cubicBezTo>
                    <a:pt x="918" y="1198"/>
                    <a:pt x="918" y="1198"/>
                    <a:pt x="918" y="1198"/>
                  </a:cubicBezTo>
                  <a:cubicBezTo>
                    <a:pt x="917" y="1197"/>
                    <a:pt x="917" y="1197"/>
                    <a:pt x="917" y="1197"/>
                  </a:cubicBezTo>
                  <a:cubicBezTo>
                    <a:pt x="917" y="1196"/>
                    <a:pt x="916" y="1195"/>
                    <a:pt x="916" y="1193"/>
                  </a:cubicBezTo>
                  <a:cubicBezTo>
                    <a:pt x="916" y="1192"/>
                    <a:pt x="916" y="1192"/>
                    <a:pt x="916" y="1192"/>
                  </a:cubicBezTo>
                  <a:cubicBezTo>
                    <a:pt x="917" y="1191"/>
                    <a:pt x="917" y="1191"/>
                    <a:pt x="917" y="1191"/>
                  </a:cubicBezTo>
                  <a:cubicBezTo>
                    <a:pt x="920" y="1189"/>
                    <a:pt x="922" y="1188"/>
                    <a:pt x="925" y="1184"/>
                  </a:cubicBezTo>
                  <a:cubicBezTo>
                    <a:pt x="926" y="1184"/>
                    <a:pt x="926" y="1184"/>
                    <a:pt x="928" y="1183"/>
                  </a:cubicBezTo>
                  <a:cubicBezTo>
                    <a:pt x="928" y="1182"/>
                    <a:pt x="928" y="1182"/>
                    <a:pt x="928" y="1182"/>
                  </a:cubicBezTo>
                  <a:cubicBezTo>
                    <a:pt x="926" y="1183"/>
                    <a:pt x="926" y="1183"/>
                    <a:pt x="926" y="1183"/>
                  </a:cubicBezTo>
                  <a:cubicBezTo>
                    <a:pt x="923" y="1182"/>
                    <a:pt x="924" y="1182"/>
                    <a:pt x="918" y="1182"/>
                  </a:cubicBezTo>
                  <a:cubicBezTo>
                    <a:pt x="918" y="1182"/>
                    <a:pt x="918" y="1182"/>
                    <a:pt x="918" y="1182"/>
                  </a:cubicBezTo>
                  <a:cubicBezTo>
                    <a:pt x="919" y="1181"/>
                    <a:pt x="919" y="1181"/>
                    <a:pt x="922" y="1179"/>
                  </a:cubicBezTo>
                  <a:cubicBezTo>
                    <a:pt x="922" y="1179"/>
                    <a:pt x="922" y="1179"/>
                    <a:pt x="922" y="1179"/>
                  </a:cubicBezTo>
                  <a:cubicBezTo>
                    <a:pt x="922" y="1180"/>
                    <a:pt x="922" y="1180"/>
                    <a:pt x="922" y="1180"/>
                  </a:cubicBezTo>
                  <a:cubicBezTo>
                    <a:pt x="921" y="1180"/>
                    <a:pt x="921" y="1180"/>
                    <a:pt x="921" y="1180"/>
                  </a:cubicBezTo>
                  <a:cubicBezTo>
                    <a:pt x="922" y="1181"/>
                    <a:pt x="922" y="1181"/>
                    <a:pt x="922" y="1181"/>
                  </a:cubicBezTo>
                  <a:cubicBezTo>
                    <a:pt x="922" y="1181"/>
                    <a:pt x="922" y="1181"/>
                    <a:pt x="922" y="1181"/>
                  </a:cubicBezTo>
                  <a:cubicBezTo>
                    <a:pt x="923" y="1181"/>
                    <a:pt x="923" y="1181"/>
                    <a:pt x="923" y="1181"/>
                  </a:cubicBezTo>
                  <a:cubicBezTo>
                    <a:pt x="924" y="1181"/>
                    <a:pt x="924" y="1181"/>
                    <a:pt x="924" y="1181"/>
                  </a:cubicBezTo>
                  <a:cubicBezTo>
                    <a:pt x="925" y="1176"/>
                    <a:pt x="924" y="1179"/>
                    <a:pt x="926" y="1174"/>
                  </a:cubicBezTo>
                  <a:cubicBezTo>
                    <a:pt x="927" y="1173"/>
                    <a:pt x="927" y="1173"/>
                    <a:pt x="927" y="1173"/>
                  </a:cubicBezTo>
                  <a:cubicBezTo>
                    <a:pt x="927" y="1173"/>
                    <a:pt x="927" y="1173"/>
                    <a:pt x="927" y="1173"/>
                  </a:cubicBezTo>
                  <a:cubicBezTo>
                    <a:pt x="928" y="1173"/>
                    <a:pt x="928" y="1173"/>
                    <a:pt x="928" y="1173"/>
                  </a:cubicBezTo>
                  <a:cubicBezTo>
                    <a:pt x="929" y="1173"/>
                    <a:pt x="929" y="1173"/>
                    <a:pt x="929" y="1173"/>
                  </a:cubicBezTo>
                  <a:cubicBezTo>
                    <a:pt x="931" y="1175"/>
                    <a:pt x="931" y="1175"/>
                    <a:pt x="931" y="1175"/>
                  </a:cubicBezTo>
                  <a:cubicBezTo>
                    <a:pt x="931" y="1175"/>
                    <a:pt x="931" y="1175"/>
                    <a:pt x="931" y="1175"/>
                  </a:cubicBezTo>
                  <a:cubicBezTo>
                    <a:pt x="932" y="1175"/>
                    <a:pt x="932" y="1175"/>
                    <a:pt x="932" y="1175"/>
                  </a:cubicBezTo>
                  <a:cubicBezTo>
                    <a:pt x="931" y="1174"/>
                    <a:pt x="931" y="1174"/>
                    <a:pt x="931" y="1174"/>
                  </a:cubicBezTo>
                  <a:cubicBezTo>
                    <a:pt x="931" y="1174"/>
                    <a:pt x="931" y="1174"/>
                    <a:pt x="931" y="1174"/>
                  </a:cubicBezTo>
                  <a:cubicBezTo>
                    <a:pt x="930" y="1173"/>
                    <a:pt x="930" y="1173"/>
                    <a:pt x="930" y="1173"/>
                  </a:cubicBezTo>
                  <a:cubicBezTo>
                    <a:pt x="931" y="1171"/>
                    <a:pt x="931" y="1171"/>
                    <a:pt x="931" y="1171"/>
                  </a:cubicBezTo>
                  <a:cubicBezTo>
                    <a:pt x="932" y="1171"/>
                    <a:pt x="932" y="1171"/>
                    <a:pt x="932" y="1171"/>
                  </a:cubicBezTo>
                  <a:cubicBezTo>
                    <a:pt x="932" y="1170"/>
                    <a:pt x="932" y="1170"/>
                    <a:pt x="932" y="1170"/>
                  </a:cubicBezTo>
                  <a:cubicBezTo>
                    <a:pt x="930" y="1170"/>
                    <a:pt x="930" y="1170"/>
                    <a:pt x="930" y="1170"/>
                  </a:cubicBezTo>
                  <a:cubicBezTo>
                    <a:pt x="929" y="1170"/>
                    <a:pt x="929" y="1170"/>
                    <a:pt x="929" y="1170"/>
                  </a:cubicBezTo>
                  <a:cubicBezTo>
                    <a:pt x="929" y="1169"/>
                    <a:pt x="929" y="1169"/>
                    <a:pt x="929" y="1169"/>
                  </a:cubicBezTo>
                  <a:cubicBezTo>
                    <a:pt x="929" y="1168"/>
                    <a:pt x="929" y="1168"/>
                    <a:pt x="929" y="1168"/>
                  </a:cubicBezTo>
                  <a:cubicBezTo>
                    <a:pt x="929" y="1167"/>
                    <a:pt x="929" y="1167"/>
                    <a:pt x="930" y="1166"/>
                  </a:cubicBezTo>
                  <a:cubicBezTo>
                    <a:pt x="931" y="1165"/>
                    <a:pt x="931" y="1165"/>
                    <a:pt x="931" y="1165"/>
                  </a:cubicBezTo>
                  <a:cubicBezTo>
                    <a:pt x="932" y="1165"/>
                    <a:pt x="932" y="1165"/>
                    <a:pt x="932" y="1165"/>
                  </a:cubicBezTo>
                  <a:cubicBezTo>
                    <a:pt x="933" y="1166"/>
                    <a:pt x="933" y="1166"/>
                    <a:pt x="933" y="1166"/>
                  </a:cubicBezTo>
                  <a:cubicBezTo>
                    <a:pt x="934" y="1166"/>
                    <a:pt x="934" y="1166"/>
                    <a:pt x="934" y="1166"/>
                  </a:cubicBezTo>
                  <a:cubicBezTo>
                    <a:pt x="934" y="1166"/>
                    <a:pt x="934" y="1166"/>
                    <a:pt x="934" y="1166"/>
                  </a:cubicBezTo>
                  <a:cubicBezTo>
                    <a:pt x="933" y="1164"/>
                    <a:pt x="933" y="1164"/>
                    <a:pt x="933" y="1164"/>
                  </a:cubicBezTo>
                  <a:cubicBezTo>
                    <a:pt x="932" y="1163"/>
                    <a:pt x="932" y="1163"/>
                    <a:pt x="932" y="1163"/>
                  </a:cubicBezTo>
                  <a:cubicBezTo>
                    <a:pt x="932" y="1162"/>
                    <a:pt x="932" y="1162"/>
                    <a:pt x="932" y="1162"/>
                  </a:cubicBezTo>
                  <a:cubicBezTo>
                    <a:pt x="933" y="1160"/>
                    <a:pt x="938" y="1148"/>
                    <a:pt x="939" y="1146"/>
                  </a:cubicBezTo>
                  <a:cubicBezTo>
                    <a:pt x="940" y="1146"/>
                    <a:pt x="940" y="1146"/>
                    <a:pt x="941" y="1146"/>
                  </a:cubicBezTo>
                  <a:cubicBezTo>
                    <a:pt x="940" y="1146"/>
                    <a:pt x="940" y="1146"/>
                    <a:pt x="940" y="1146"/>
                  </a:cubicBezTo>
                  <a:cubicBezTo>
                    <a:pt x="939" y="1145"/>
                    <a:pt x="939" y="1145"/>
                    <a:pt x="939" y="1145"/>
                  </a:cubicBezTo>
                  <a:cubicBezTo>
                    <a:pt x="939" y="1145"/>
                    <a:pt x="939" y="1145"/>
                    <a:pt x="939" y="1145"/>
                  </a:cubicBezTo>
                  <a:cubicBezTo>
                    <a:pt x="940" y="1144"/>
                    <a:pt x="940" y="1144"/>
                    <a:pt x="940" y="1144"/>
                  </a:cubicBezTo>
                  <a:cubicBezTo>
                    <a:pt x="940" y="1144"/>
                    <a:pt x="941" y="1144"/>
                    <a:pt x="941" y="1143"/>
                  </a:cubicBezTo>
                  <a:cubicBezTo>
                    <a:pt x="942" y="1142"/>
                    <a:pt x="942" y="1142"/>
                    <a:pt x="942" y="1142"/>
                  </a:cubicBezTo>
                  <a:cubicBezTo>
                    <a:pt x="943" y="1141"/>
                    <a:pt x="943" y="1141"/>
                    <a:pt x="943" y="1141"/>
                  </a:cubicBezTo>
                  <a:cubicBezTo>
                    <a:pt x="943" y="1140"/>
                    <a:pt x="943" y="1140"/>
                    <a:pt x="943" y="1140"/>
                  </a:cubicBezTo>
                  <a:cubicBezTo>
                    <a:pt x="942" y="1140"/>
                    <a:pt x="942" y="1140"/>
                    <a:pt x="942" y="1140"/>
                  </a:cubicBezTo>
                  <a:cubicBezTo>
                    <a:pt x="942" y="1139"/>
                    <a:pt x="942" y="1139"/>
                    <a:pt x="942" y="1139"/>
                  </a:cubicBezTo>
                  <a:cubicBezTo>
                    <a:pt x="943" y="1139"/>
                    <a:pt x="943" y="1139"/>
                    <a:pt x="943" y="1139"/>
                  </a:cubicBezTo>
                  <a:cubicBezTo>
                    <a:pt x="943" y="1138"/>
                    <a:pt x="945" y="1137"/>
                    <a:pt x="945" y="1137"/>
                  </a:cubicBezTo>
                  <a:cubicBezTo>
                    <a:pt x="945" y="1135"/>
                    <a:pt x="945" y="1135"/>
                    <a:pt x="945" y="1135"/>
                  </a:cubicBezTo>
                  <a:cubicBezTo>
                    <a:pt x="946" y="1134"/>
                    <a:pt x="946" y="1134"/>
                    <a:pt x="946" y="1134"/>
                  </a:cubicBezTo>
                  <a:cubicBezTo>
                    <a:pt x="948" y="1132"/>
                    <a:pt x="951" y="1131"/>
                    <a:pt x="954" y="1129"/>
                  </a:cubicBezTo>
                  <a:cubicBezTo>
                    <a:pt x="955" y="1129"/>
                    <a:pt x="955" y="1129"/>
                    <a:pt x="955" y="1129"/>
                  </a:cubicBezTo>
                  <a:cubicBezTo>
                    <a:pt x="955" y="1130"/>
                    <a:pt x="955" y="1130"/>
                    <a:pt x="955" y="1130"/>
                  </a:cubicBezTo>
                  <a:cubicBezTo>
                    <a:pt x="957" y="1131"/>
                    <a:pt x="957" y="1131"/>
                    <a:pt x="957" y="1131"/>
                  </a:cubicBezTo>
                  <a:cubicBezTo>
                    <a:pt x="958" y="1130"/>
                    <a:pt x="958" y="1130"/>
                    <a:pt x="958" y="1130"/>
                  </a:cubicBezTo>
                  <a:cubicBezTo>
                    <a:pt x="957" y="1129"/>
                    <a:pt x="957" y="1129"/>
                    <a:pt x="957" y="1129"/>
                  </a:cubicBezTo>
                  <a:cubicBezTo>
                    <a:pt x="958" y="1129"/>
                    <a:pt x="958" y="1129"/>
                    <a:pt x="958" y="1129"/>
                  </a:cubicBezTo>
                  <a:cubicBezTo>
                    <a:pt x="959" y="1129"/>
                    <a:pt x="959" y="1129"/>
                    <a:pt x="959" y="1129"/>
                  </a:cubicBezTo>
                  <a:cubicBezTo>
                    <a:pt x="960" y="1129"/>
                    <a:pt x="960" y="1129"/>
                    <a:pt x="960" y="1129"/>
                  </a:cubicBezTo>
                  <a:cubicBezTo>
                    <a:pt x="960" y="1129"/>
                    <a:pt x="960" y="1129"/>
                    <a:pt x="960" y="1129"/>
                  </a:cubicBezTo>
                  <a:cubicBezTo>
                    <a:pt x="960" y="1130"/>
                    <a:pt x="960" y="1130"/>
                    <a:pt x="960" y="1130"/>
                  </a:cubicBezTo>
                  <a:close/>
                  <a:moveTo>
                    <a:pt x="155" y="1146"/>
                  </a:moveTo>
                  <a:cubicBezTo>
                    <a:pt x="166" y="1150"/>
                    <a:pt x="162" y="1147"/>
                    <a:pt x="173" y="1151"/>
                  </a:cubicBezTo>
                  <a:cubicBezTo>
                    <a:pt x="174" y="1152"/>
                    <a:pt x="174" y="1152"/>
                    <a:pt x="174" y="1152"/>
                  </a:cubicBezTo>
                  <a:cubicBezTo>
                    <a:pt x="174" y="1152"/>
                    <a:pt x="180" y="1163"/>
                    <a:pt x="180" y="1163"/>
                  </a:cubicBezTo>
                  <a:cubicBezTo>
                    <a:pt x="180" y="1163"/>
                    <a:pt x="180" y="1163"/>
                    <a:pt x="180" y="1163"/>
                  </a:cubicBezTo>
                  <a:cubicBezTo>
                    <a:pt x="180" y="1163"/>
                    <a:pt x="180" y="1163"/>
                    <a:pt x="180" y="1163"/>
                  </a:cubicBezTo>
                  <a:cubicBezTo>
                    <a:pt x="181" y="1165"/>
                    <a:pt x="181" y="1165"/>
                    <a:pt x="181" y="1165"/>
                  </a:cubicBezTo>
                  <a:cubicBezTo>
                    <a:pt x="186" y="1169"/>
                    <a:pt x="185" y="1167"/>
                    <a:pt x="191" y="1170"/>
                  </a:cubicBezTo>
                  <a:cubicBezTo>
                    <a:pt x="194" y="1176"/>
                    <a:pt x="195" y="1178"/>
                    <a:pt x="196" y="1181"/>
                  </a:cubicBezTo>
                  <a:cubicBezTo>
                    <a:pt x="196" y="1181"/>
                    <a:pt x="196" y="1181"/>
                    <a:pt x="196" y="1181"/>
                  </a:cubicBezTo>
                  <a:cubicBezTo>
                    <a:pt x="197" y="1180"/>
                    <a:pt x="197" y="1180"/>
                    <a:pt x="197" y="1180"/>
                  </a:cubicBezTo>
                  <a:cubicBezTo>
                    <a:pt x="197" y="1180"/>
                    <a:pt x="197" y="1180"/>
                    <a:pt x="197" y="1180"/>
                  </a:cubicBezTo>
                  <a:cubicBezTo>
                    <a:pt x="197" y="1179"/>
                    <a:pt x="197" y="1179"/>
                    <a:pt x="197" y="1179"/>
                  </a:cubicBezTo>
                  <a:cubicBezTo>
                    <a:pt x="197" y="1180"/>
                    <a:pt x="197" y="1180"/>
                    <a:pt x="197" y="1180"/>
                  </a:cubicBezTo>
                  <a:cubicBezTo>
                    <a:pt x="198" y="1181"/>
                    <a:pt x="198" y="1182"/>
                    <a:pt x="199" y="1184"/>
                  </a:cubicBezTo>
                  <a:cubicBezTo>
                    <a:pt x="198" y="1184"/>
                    <a:pt x="198" y="1184"/>
                    <a:pt x="198" y="1184"/>
                  </a:cubicBezTo>
                  <a:cubicBezTo>
                    <a:pt x="198" y="1184"/>
                    <a:pt x="198" y="1184"/>
                    <a:pt x="198" y="1184"/>
                  </a:cubicBezTo>
                  <a:cubicBezTo>
                    <a:pt x="197" y="1184"/>
                    <a:pt x="197" y="1184"/>
                    <a:pt x="197" y="1184"/>
                  </a:cubicBezTo>
                  <a:cubicBezTo>
                    <a:pt x="196" y="1184"/>
                    <a:pt x="196" y="1184"/>
                    <a:pt x="196" y="1185"/>
                  </a:cubicBezTo>
                  <a:cubicBezTo>
                    <a:pt x="195" y="1186"/>
                    <a:pt x="195" y="1186"/>
                    <a:pt x="195" y="1186"/>
                  </a:cubicBezTo>
                  <a:cubicBezTo>
                    <a:pt x="195" y="1186"/>
                    <a:pt x="195" y="1186"/>
                    <a:pt x="195" y="1186"/>
                  </a:cubicBezTo>
                  <a:cubicBezTo>
                    <a:pt x="190" y="1184"/>
                    <a:pt x="182" y="1181"/>
                    <a:pt x="178" y="1178"/>
                  </a:cubicBezTo>
                  <a:cubicBezTo>
                    <a:pt x="178" y="1178"/>
                    <a:pt x="178" y="1178"/>
                    <a:pt x="178" y="1178"/>
                  </a:cubicBezTo>
                  <a:cubicBezTo>
                    <a:pt x="178" y="1177"/>
                    <a:pt x="178" y="1177"/>
                    <a:pt x="178" y="1177"/>
                  </a:cubicBezTo>
                  <a:cubicBezTo>
                    <a:pt x="180" y="1175"/>
                    <a:pt x="180" y="1175"/>
                    <a:pt x="181" y="1174"/>
                  </a:cubicBezTo>
                  <a:cubicBezTo>
                    <a:pt x="181" y="1173"/>
                    <a:pt x="181" y="1173"/>
                    <a:pt x="182" y="1172"/>
                  </a:cubicBezTo>
                  <a:cubicBezTo>
                    <a:pt x="181" y="1171"/>
                    <a:pt x="181" y="1171"/>
                    <a:pt x="181" y="1171"/>
                  </a:cubicBezTo>
                  <a:cubicBezTo>
                    <a:pt x="181" y="1171"/>
                    <a:pt x="181" y="1171"/>
                    <a:pt x="181" y="1171"/>
                  </a:cubicBezTo>
                  <a:cubicBezTo>
                    <a:pt x="181" y="1172"/>
                    <a:pt x="181" y="1173"/>
                    <a:pt x="180" y="1174"/>
                  </a:cubicBezTo>
                  <a:cubicBezTo>
                    <a:pt x="177" y="1175"/>
                    <a:pt x="178" y="1174"/>
                    <a:pt x="175" y="1174"/>
                  </a:cubicBezTo>
                  <a:cubicBezTo>
                    <a:pt x="174" y="1175"/>
                    <a:pt x="174" y="1175"/>
                    <a:pt x="174" y="1175"/>
                  </a:cubicBezTo>
                  <a:cubicBezTo>
                    <a:pt x="174" y="1175"/>
                    <a:pt x="174" y="1175"/>
                    <a:pt x="174" y="1175"/>
                  </a:cubicBezTo>
                  <a:cubicBezTo>
                    <a:pt x="173" y="1175"/>
                    <a:pt x="173" y="1175"/>
                    <a:pt x="173" y="1175"/>
                  </a:cubicBezTo>
                  <a:cubicBezTo>
                    <a:pt x="172" y="1174"/>
                    <a:pt x="172" y="1174"/>
                    <a:pt x="172" y="1174"/>
                  </a:cubicBezTo>
                  <a:cubicBezTo>
                    <a:pt x="170" y="1173"/>
                    <a:pt x="170" y="1173"/>
                    <a:pt x="170" y="1173"/>
                  </a:cubicBezTo>
                  <a:cubicBezTo>
                    <a:pt x="170" y="1172"/>
                    <a:pt x="170" y="1172"/>
                    <a:pt x="170" y="1172"/>
                  </a:cubicBezTo>
                  <a:cubicBezTo>
                    <a:pt x="171" y="1172"/>
                    <a:pt x="171" y="1172"/>
                    <a:pt x="171" y="1172"/>
                  </a:cubicBezTo>
                  <a:cubicBezTo>
                    <a:pt x="172" y="1171"/>
                    <a:pt x="172" y="1171"/>
                    <a:pt x="172" y="1171"/>
                  </a:cubicBezTo>
                  <a:cubicBezTo>
                    <a:pt x="172" y="1171"/>
                    <a:pt x="172" y="1171"/>
                    <a:pt x="172" y="1171"/>
                  </a:cubicBezTo>
                  <a:cubicBezTo>
                    <a:pt x="172" y="1171"/>
                    <a:pt x="172" y="1171"/>
                    <a:pt x="172" y="1171"/>
                  </a:cubicBezTo>
                  <a:cubicBezTo>
                    <a:pt x="171" y="1171"/>
                    <a:pt x="171" y="1171"/>
                    <a:pt x="171" y="1171"/>
                  </a:cubicBezTo>
                  <a:cubicBezTo>
                    <a:pt x="170" y="1170"/>
                    <a:pt x="170" y="1170"/>
                    <a:pt x="170" y="1170"/>
                  </a:cubicBezTo>
                  <a:cubicBezTo>
                    <a:pt x="170" y="1170"/>
                    <a:pt x="170" y="1170"/>
                    <a:pt x="170" y="1170"/>
                  </a:cubicBezTo>
                  <a:cubicBezTo>
                    <a:pt x="169" y="1170"/>
                    <a:pt x="169" y="1170"/>
                    <a:pt x="169" y="1170"/>
                  </a:cubicBezTo>
                  <a:cubicBezTo>
                    <a:pt x="169" y="1170"/>
                    <a:pt x="169" y="1170"/>
                    <a:pt x="169" y="1170"/>
                  </a:cubicBezTo>
                  <a:cubicBezTo>
                    <a:pt x="168" y="1169"/>
                    <a:pt x="168" y="1169"/>
                    <a:pt x="168" y="1169"/>
                  </a:cubicBezTo>
                  <a:cubicBezTo>
                    <a:pt x="168" y="1169"/>
                    <a:pt x="169" y="1168"/>
                    <a:pt x="169" y="1167"/>
                  </a:cubicBezTo>
                  <a:cubicBezTo>
                    <a:pt x="168" y="1168"/>
                    <a:pt x="168" y="1168"/>
                    <a:pt x="168" y="1168"/>
                  </a:cubicBezTo>
                  <a:cubicBezTo>
                    <a:pt x="168" y="1168"/>
                    <a:pt x="168" y="1168"/>
                    <a:pt x="168" y="1168"/>
                  </a:cubicBezTo>
                  <a:cubicBezTo>
                    <a:pt x="167" y="1167"/>
                    <a:pt x="167" y="1167"/>
                    <a:pt x="167" y="1167"/>
                  </a:cubicBezTo>
                  <a:cubicBezTo>
                    <a:pt x="167" y="1167"/>
                    <a:pt x="167" y="1167"/>
                    <a:pt x="167" y="1167"/>
                  </a:cubicBezTo>
                  <a:cubicBezTo>
                    <a:pt x="166" y="1167"/>
                    <a:pt x="166" y="1167"/>
                    <a:pt x="166" y="1167"/>
                  </a:cubicBezTo>
                  <a:cubicBezTo>
                    <a:pt x="165" y="1167"/>
                    <a:pt x="165" y="1167"/>
                    <a:pt x="165" y="1167"/>
                  </a:cubicBezTo>
                  <a:cubicBezTo>
                    <a:pt x="165" y="1167"/>
                    <a:pt x="165" y="1167"/>
                    <a:pt x="165" y="1167"/>
                  </a:cubicBezTo>
                  <a:cubicBezTo>
                    <a:pt x="165" y="1168"/>
                    <a:pt x="165" y="1168"/>
                    <a:pt x="165" y="1168"/>
                  </a:cubicBezTo>
                  <a:cubicBezTo>
                    <a:pt x="165" y="1168"/>
                    <a:pt x="165" y="1168"/>
                    <a:pt x="165" y="1168"/>
                  </a:cubicBezTo>
                  <a:cubicBezTo>
                    <a:pt x="163" y="1167"/>
                    <a:pt x="163" y="1167"/>
                    <a:pt x="163" y="1167"/>
                  </a:cubicBezTo>
                  <a:cubicBezTo>
                    <a:pt x="163" y="1167"/>
                    <a:pt x="163" y="1167"/>
                    <a:pt x="163" y="1167"/>
                  </a:cubicBezTo>
                  <a:cubicBezTo>
                    <a:pt x="163" y="1167"/>
                    <a:pt x="163" y="1167"/>
                    <a:pt x="163" y="1167"/>
                  </a:cubicBezTo>
                  <a:cubicBezTo>
                    <a:pt x="162" y="1167"/>
                    <a:pt x="162" y="1167"/>
                    <a:pt x="162" y="1167"/>
                  </a:cubicBezTo>
                  <a:cubicBezTo>
                    <a:pt x="162" y="1167"/>
                    <a:pt x="162" y="1167"/>
                    <a:pt x="162" y="1167"/>
                  </a:cubicBezTo>
                  <a:cubicBezTo>
                    <a:pt x="162" y="1166"/>
                    <a:pt x="162" y="1165"/>
                    <a:pt x="162" y="1164"/>
                  </a:cubicBezTo>
                  <a:cubicBezTo>
                    <a:pt x="162" y="1164"/>
                    <a:pt x="162" y="1164"/>
                    <a:pt x="162" y="1164"/>
                  </a:cubicBezTo>
                  <a:cubicBezTo>
                    <a:pt x="164" y="1163"/>
                    <a:pt x="164" y="1163"/>
                    <a:pt x="166" y="1163"/>
                  </a:cubicBezTo>
                  <a:cubicBezTo>
                    <a:pt x="167" y="1163"/>
                    <a:pt x="167" y="1163"/>
                    <a:pt x="167" y="1163"/>
                  </a:cubicBezTo>
                  <a:cubicBezTo>
                    <a:pt x="164" y="1163"/>
                    <a:pt x="164" y="1163"/>
                    <a:pt x="164" y="1163"/>
                  </a:cubicBezTo>
                  <a:cubicBezTo>
                    <a:pt x="164" y="1163"/>
                    <a:pt x="164" y="1163"/>
                    <a:pt x="164" y="1163"/>
                  </a:cubicBezTo>
                  <a:cubicBezTo>
                    <a:pt x="163" y="1162"/>
                    <a:pt x="163" y="1162"/>
                    <a:pt x="163" y="1162"/>
                  </a:cubicBezTo>
                  <a:cubicBezTo>
                    <a:pt x="162" y="1162"/>
                    <a:pt x="162" y="1162"/>
                    <a:pt x="162" y="1162"/>
                  </a:cubicBezTo>
                  <a:cubicBezTo>
                    <a:pt x="162" y="1162"/>
                    <a:pt x="162" y="1162"/>
                    <a:pt x="162" y="1162"/>
                  </a:cubicBezTo>
                  <a:cubicBezTo>
                    <a:pt x="161" y="1161"/>
                    <a:pt x="161" y="1160"/>
                    <a:pt x="160" y="1159"/>
                  </a:cubicBezTo>
                  <a:cubicBezTo>
                    <a:pt x="160" y="1159"/>
                    <a:pt x="160" y="1159"/>
                    <a:pt x="160" y="1159"/>
                  </a:cubicBezTo>
                  <a:cubicBezTo>
                    <a:pt x="159" y="1158"/>
                    <a:pt x="159" y="1158"/>
                    <a:pt x="159" y="1158"/>
                  </a:cubicBezTo>
                  <a:cubicBezTo>
                    <a:pt x="158" y="1158"/>
                    <a:pt x="158" y="1158"/>
                    <a:pt x="158" y="1158"/>
                  </a:cubicBezTo>
                  <a:cubicBezTo>
                    <a:pt x="158" y="1158"/>
                    <a:pt x="158" y="1158"/>
                    <a:pt x="158" y="1158"/>
                  </a:cubicBezTo>
                  <a:cubicBezTo>
                    <a:pt x="157" y="1159"/>
                    <a:pt x="157" y="1159"/>
                    <a:pt x="157" y="1159"/>
                  </a:cubicBezTo>
                  <a:cubicBezTo>
                    <a:pt x="157" y="1159"/>
                    <a:pt x="157" y="1159"/>
                    <a:pt x="157" y="1159"/>
                  </a:cubicBezTo>
                  <a:cubicBezTo>
                    <a:pt x="156" y="1159"/>
                    <a:pt x="156" y="1159"/>
                    <a:pt x="156" y="1159"/>
                  </a:cubicBezTo>
                  <a:cubicBezTo>
                    <a:pt x="156" y="1159"/>
                    <a:pt x="156" y="1159"/>
                    <a:pt x="156" y="1159"/>
                  </a:cubicBezTo>
                  <a:cubicBezTo>
                    <a:pt x="155" y="1159"/>
                    <a:pt x="155" y="1159"/>
                    <a:pt x="155" y="1159"/>
                  </a:cubicBezTo>
                  <a:cubicBezTo>
                    <a:pt x="155" y="1158"/>
                    <a:pt x="155" y="1158"/>
                    <a:pt x="155" y="1158"/>
                  </a:cubicBezTo>
                  <a:cubicBezTo>
                    <a:pt x="155" y="1157"/>
                    <a:pt x="155" y="1157"/>
                    <a:pt x="155" y="1157"/>
                  </a:cubicBezTo>
                  <a:cubicBezTo>
                    <a:pt x="155" y="1156"/>
                    <a:pt x="155" y="1156"/>
                    <a:pt x="155" y="1156"/>
                  </a:cubicBezTo>
                  <a:cubicBezTo>
                    <a:pt x="155" y="1156"/>
                    <a:pt x="155" y="1156"/>
                    <a:pt x="155" y="1156"/>
                  </a:cubicBezTo>
                  <a:cubicBezTo>
                    <a:pt x="155" y="1155"/>
                    <a:pt x="155" y="1155"/>
                    <a:pt x="155" y="1155"/>
                  </a:cubicBezTo>
                  <a:cubicBezTo>
                    <a:pt x="154" y="1155"/>
                    <a:pt x="154" y="1155"/>
                    <a:pt x="154" y="1155"/>
                  </a:cubicBezTo>
                  <a:cubicBezTo>
                    <a:pt x="154" y="1155"/>
                    <a:pt x="154" y="1155"/>
                    <a:pt x="154" y="1155"/>
                  </a:cubicBezTo>
                  <a:cubicBezTo>
                    <a:pt x="154" y="1155"/>
                    <a:pt x="154" y="1155"/>
                    <a:pt x="154" y="1155"/>
                  </a:cubicBezTo>
                  <a:cubicBezTo>
                    <a:pt x="154" y="1155"/>
                    <a:pt x="154" y="1155"/>
                    <a:pt x="154" y="1155"/>
                  </a:cubicBezTo>
                  <a:cubicBezTo>
                    <a:pt x="154" y="1156"/>
                    <a:pt x="154" y="1156"/>
                    <a:pt x="154" y="1156"/>
                  </a:cubicBezTo>
                  <a:cubicBezTo>
                    <a:pt x="153" y="1156"/>
                    <a:pt x="153" y="1156"/>
                    <a:pt x="153" y="1156"/>
                  </a:cubicBezTo>
                  <a:cubicBezTo>
                    <a:pt x="152" y="1156"/>
                    <a:pt x="152" y="1156"/>
                    <a:pt x="152" y="1156"/>
                  </a:cubicBezTo>
                  <a:cubicBezTo>
                    <a:pt x="152" y="1155"/>
                    <a:pt x="152" y="1155"/>
                    <a:pt x="152" y="1154"/>
                  </a:cubicBezTo>
                  <a:cubicBezTo>
                    <a:pt x="149" y="1154"/>
                    <a:pt x="149" y="1154"/>
                    <a:pt x="149" y="1154"/>
                  </a:cubicBezTo>
                  <a:cubicBezTo>
                    <a:pt x="148" y="1155"/>
                    <a:pt x="148" y="1155"/>
                    <a:pt x="148" y="1155"/>
                  </a:cubicBezTo>
                  <a:cubicBezTo>
                    <a:pt x="148" y="1155"/>
                    <a:pt x="148" y="1155"/>
                    <a:pt x="148" y="1155"/>
                  </a:cubicBezTo>
                  <a:cubicBezTo>
                    <a:pt x="147" y="1155"/>
                    <a:pt x="147" y="1155"/>
                    <a:pt x="147" y="1155"/>
                  </a:cubicBezTo>
                  <a:cubicBezTo>
                    <a:pt x="147" y="1154"/>
                    <a:pt x="147" y="1154"/>
                    <a:pt x="147" y="1154"/>
                  </a:cubicBezTo>
                  <a:cubicBezTo>
                    <a:pt x="148" y="1153"/>
                    <a:pt x="148" y="1153"/>
                    <a:pt x="148" y="1153"/>
                  </a:cubicBezTo>
                  <a:cubicBezTo>
                    <a:pt x="147" y="1152"/>
                    <a:pt x="147" y="1152"/>
                    <a:pt x="147" y="1152"/>
                  </a:cubicBezTo>
                  <a:cubicBezTo>
                    <a:pt x="147" y="1152"/>
                    <a:pt x="147" y="1152"/>
                    <a:pt x="147" y="1152"/>
                  </a:cubicBezTo>
                  <a:cubicBezTo>
                    <a:pt x="146" y="1151"/>
                    <a:pt x="146" y="1151"/>
                    <a:pt x="146" y="1151"/>
                  </a:cubicBezTo>
                  <a:cubicBezTo>
                    <a:pt x="146" y="1151"/>
                    <a:pt x="146" y="1151"/>
                    <a:pt x="146" y="1151"/>
                  </a:cubicBezTo>
                  <a:cubicBezTo>
                    <a:pt x="147" y="1149"/>
                    <a:pt x="147" y="1149"/>
                    <a:pt x="147" y="1149"/>
                  </a:cubicBezTo>
                  <a:cubicBezTo>
                    <a:pt x="147" y="1149"/>
                    <a:pt x="147" y="1149"/>
                    <a:pt x="147" y="1149"/>
                  </a:cubicBezTo>
                  <a:cubicBezTo>
                    <a:pt x="148" y="1149"/>
                    <a:pt x="149" y="1149"/>
                    <a:pt x="150" y="1149"/>
                  </a:cubicBezTo>
                  <a:cubicBezTo>
                    <a:pt x="150" y="1149"/>
                    <a:pt x="150" y="1149"/>
                    <a:pt x="150" y="1149"/>
                  </a:cubicBezTo>
                  <a:cubicBezTo>
                    <a:pt x="151" y="1150"/>
                    <a:pt x="151" y="1150"/>
                    <a:pt x="151" y="1150"/>
                  </a:cubicBezTo>
                  <a:cubicBezTo>
                    <a:pt x="151" y="1148"/>
                    <a:pt x="151" y="1150"/>
                    <a:pt x="151" y="1148"/>
                  </a:cubicBezTo>
                  <a:cubicBezTo>
                    <a:pt x="152" y="1147"/>
                    <a:pt x="152" y="1147"/>
                    <a:pt x="152" y="1147"/>
                  </a:cubicBezTo>
                  <a:cubicBezTo>
                    <a:pt x="151" y="1147"/>
                    <a:pt x="151" y="1147"/>
                    <a:pt x="151" y="1147"/>
                  </a:cubicBezTo>
                  <a:cubicBezTo>
                    <a:pt x="148" y="1146"/>
                    <a:pt x="148" y="1146"/>
                    <a:pt x="148" y="1146"/>
                  </a:cubicBezTo>
                  <a:cubicBezTo>
                    <a:pt x="148" y="1147"/>
                    <a:pt x="148" y="1147"/>
                    <a:pt x="149" y="1148"/>
                  </a:cubicBezTo>
                  <a:cubicBezTo>
                    <a:pt x="147" y="1148"/>
                    <a:pt x="147" y="1148"/>
                    <a:pt x="147" y="1148"/>
                  </a:cubicBezTo>
                  <a:cubicBezTo>
                    <a:pt x="146" y="1148"/>
                    <a:pt x="146" y="1148"/>
                    <a:pt x="145" y="1148"/>
                  </a:cubicBezTo>
                  <a:cubicBezTo>
                    <a:pt x="144" y="1148"/>
                    <a:pt x="144" y="1148"/>
                    <a:pt x="144" y="1148"/>
                  </a:cubicBezTo>
                  <a:cubicBezTo>
                    <a:pt x="142" y="1146"/>
                    <a:pt x="143" y="1147"/>
                    <a:pt x="142" y="1145"/>
                  </a:cubicBezTo>
                  <a:cubicBezTo>
                    <a:pt x="142" y="1144"/>
                    <a:pt x="142" y="1144"/>
                    <a:pt x="142" y="1144"/>
                  </a:cubicBezTo>
                  <a:cubicBezTo>
                    <a:pt x="142" y="1143"/>
                    <a:pt x="142" y="1143"/>
                    <a:pt x="142" y="1143"/>
                  </a:cubicBezTo>
                  <a:cubicBezTo>
                    <a:pt x="143" y="1143"/>
                    <a:pt x="143" y="1143"/>
                    <a:pt x="143" y="1143"/>
                  </a:cubicBezTo>
                  <a:cubicBezTo>
                    <a:pt x="145" y="1142"/>
                    <a:pt x="145" y="1142"/>
                    <a:pt x="145" y="1142"/>
                  </a:cubicBezTo>
                  <a:cubicBezTo>
                    <a:pt x="147" y="1142"/>
                    <a:pt x="147" y="1142"/>
                    <a:pt x="147" y="1142"/>
                  </a:cubicBezTo>
                  <a:cubicBezTo>
                    <a:pt x="150" y="1143"/>
                    <a:pt x="148" y="1142"/>
                    <a:pt x="155" y="1146"/>
                  </a:cubicBezTo>
                  <a:close/>
                  <a:moveTo>
                    <a:pt x="959" y="1144"/>
                  </a:moveTo>
                  <a:cubicBezTo>
                    <a:pt x="959" y="1145"/>
                    <a:pt x="959" y="1145"/>
                    <a:pt x="959" y="1145"/>
                  </a:cubicBezTo>
                  <a:cubicBezTo>
                    <a:pt x="958" y="1145"/>
                    <a:pt x="958" y="1145"/>
                    <a:pt x="958" y="1145"/>
                  </a:cubicBezTo>
                  <a:cubicBezTo>
                    <a:pt x="958" y="1144"/>
                    <a:pt x="958" y="1144"/>
                    <a:pt x="958" y="1144"/>
                  </a:cubicBezTo>
                  <a:cubicBezTo>
                    <a:pt x="958" y="1144"/>
                    <a:pt x="958" y="1144"/>
                    <a:pt x="958" y="1144"/>
                  </a:cubicBezTo>
                  <a:cubicBezTo>
                    <a:pt x="958" y="1143"/>
                    <a:pt x="958" y="1143"/>
                    <a:pt x="958" y="1143"/>
                  </a:cubicBezTo>
                  <a:cubicBezTo>
                    <a:pt x="959" y="1143"/>
                    <a:pt x="959" y="1143"/>
                    <a:pt x="959" y="1143"/>
                  </a:cubicBezTo>
                  <a:cubicBezTo>
                    <a:pt x="960" y="1143"/>
                    <a:pt x="960" y="1143"/>
                    <a:pt x="960" y="1143"/>
                  </a:cubicBezTo>
                  <a:cubicBezTo>
                    <a:pt x="960" y="1143"/>
                    <a:pt x="960" y="1143"/>
                    <a:pt x="960" y="1143"/>
                  </a:cubicBezTo>
                  <a:cubicBezTo>
                    <a:pt x="959" y="1144"/>
                    <a:pt x="960" y="1144"/>
                    <a:pt x="959" y="1144"/>
                  </a:cubicBezTo>
                  <a:close/>
                  <a:moveTo>
                    <a:pt x="177" y="1155"/>
                  </a:moveTo>
                  <a:cubicBezTo>
                    <a:pt x="177" y="1156"/>
                    <a:pt x="177" y="1156"/>
                    <a:pt x="177" y="1156"/>
                  </a:cubicBezTo>
                  <a:cubicBezTo>
                    <a:pt x="176" y="1155"/>
                    <a:pt x="177" y="1156"/>
                    <a:pt x="175" y="1152"/>
                  </a:cubicBezTo>
                  <a:cubicBezTo>
                    <a:pt x="175" y="1151"/>
                    <a:pt x="175" y="1151"/>
                    <a:pt x="176" y="1150"/>
                  </a:cubicBezTo>
                  <a:cubicBezTo>
                    <a:pt x="176" y="1150"/>
                    <a:pt x="176" y="1150"/>
                    <a:pt x="176" y="1150"/>
                  </a:cubicBezTo>
                  <a:cubicBezTo>
                    <a:pt x="177" y="1150"/>
                    <a:pt x="177" y="1150"/>
                    <a:pt x="177" y="1150"/>
                  </a:cubicBezTo>
                  <a:cubicBezTo>
                    <a:pt x="178" y="1151"/>
                    <a:pt x="178" y="1152"/>
                    <a:pt x="179" y="1153"/>
                  </a:cubicBezTo>
                  <a:cubicBezTo>
                    <a:pt x="178" y="1153"/>
                    <a:pt x="177" y="1155"/>
                    <a:pt x="177" y="1155"/>
                  </a:cubicBezTo>
                  <a:close/>
                  <a:moveTo>
                    <a:pt x="180" y="1157"/>
                  </a:moveTo>
                  <a:cubicBezTo>
                    <a:pt x="179" y="1157"/>
                    <a:pt x="179" y="1157"/>
                    <a:pt x="179" y="1157"/>
                  </a:cubicBezTo>
                  <a:cubicBezTo>
                    <a:pt x="179" y="1155"/>
                    <a:pt x="179" y="1155"/>
                    <a:pt x="179" y="1155"/>
                  </a:cubicBezTo>
                  <a:cubicBezTo>
                    <a:pt x="179" y="1154"/>
                    <a:pt x="179" y="1154"/>
                    <a:pt x="179" y="1154"/>
                  </a:cubicBezTo>
                  <a:cubicBezTo>
                    <a:pt x="179" y="1153"/>
                    <a:pt x="179" y="1153"/>
                    <a:pt x="179" y="1153"/>
                  </a:cubicBezTo>
                  <a:cubicBezTo>
                    <a:pt x="180" y="1154"/>
                    <a:pt x="180" y="1155"/>
                    <a:pt x="180" y="1156"/>
                  </a:cubicBezTo>
                  <a:cubicBezTo>
                    <a:pt x="180" y="1157"/>
                    <a:pt x="180" y="1157"/>
                    <a:pt x="180" y="1157"/>
                  </a:cubicBezTo>
                  <a:close/>
                  <a:moveTo>
                    <a:pt x="889" y="1173"/>
                  </a:moveTo>
                  <a:cubicBezTo>
                    <a:pt x="884" y="1173"/>
                    <a:pt x="884" y="1173"/>
                    <a:pt x="884" y="1173"/>
                  </a:cubicBezTo>
                  <a:cubicBezTo>
                    <a:pt x="874" y="1170"/>
                    <a:pt x="880" y="1173"/>
                    <a:pt x="869" y="1167"/>
                  </a:cubicBezTo>
                  <a:cubicBezTo>
                    <a:pt x="868" y="1166"/>
                    <a:pt x="868" y="1167"/>
                    <a:pt x="868" y="1165"/>
                  </a:cubicBezTo>
                  <a:cubicBezTo>
                    <a:pt x="866" y="1164"/>
                    <a:pt x="867" y="1164"/>
                    <a:pt x="859" y="1160"/>
                  </a:cubicBezTo>
                  <a:cubicBezTo>
                    <a:pt x="859" y="1159"/>
                    <a:pt x="859" y="1159"/>
                    <a:pt x="859" y="1159"/>
                  </a:cubicBezTo>
                  <a:cubicBezTo>
                    <a:pt x="860" y="1158"/>
                    <a:pt x="860" y="1158"/>
                    <a:pt x="860" y="1158"/>
                  </a:cubicBezTo>
                  <a:cubicBezTo>
                    <a:pt x="868" y="1157"/>
                    <a:pt x="880" y="1164"/>
                    <a:pt x="885" y="1167"/>
                  </a:cubicBezTo>
                  <a:cubicBezTo>
                    <a:pt x="886" y="1168"/>
                    <a:pt x="886" y="1168"/>
                    <a:pt x="886" y="1168"/>
                  </a:cubicBezTo>
                  <a:cubicBezTo>
                    <a:pt x="889" y="1169"/>
                    <a:pt x="889" y="1169"/>
                    <a:pt x="889" y="1169"/>
                  </a:cubicBezTo>
                  <a:cubicBezTo>
                    <a:pt x="890" y="1171"/>
                    <a:pt x="889" y="1171"/>
                    <a:pt x="890" y="1172"/>
                  </a:cubicBezTo>
                  <a:cubicBezTo>
                    <a:pt x="889" y="1173"/>
                    <a:pt x="889" y="1173"/>
                    <a:pt x="889" y="1173"/>
                  </a:cubicBezTo>
                  <a:cubicBezTo>
                    <a:pt x="889" y="1173"/>
                    <a:pt x="889" y="1173"/>
                    <a:pt x="889" y="1173"/>
                  </a:cubicBezTo>
                  <a:close/>
                  <a:moveTo>
                    <a:pt x="161" y="1164"/>
                  </a:moveTo>
                  <a:cubicBezTo>
                    <a:pt x="160" y="1164"/>
                    <a:pt x="160" y="1164"/>
                    <a:pt x="160" y="1164"/>
                  </a:cubicBezTo>
                  <a:cubicBezTo>
                    <a:pt x="160" y="1164"/>
                    <a:pt x="160" y="1164"/>
                    <a:pt x="160" y="1164"/>
                  </a:cubicBezTo>
                  <a:cubicBezTo>
                    <a:pt x="159" y="1163"/>
                    <a:pt x="159" y="1164"/>
                    <a:pt x="158" y="1162"/>
                  </a:cubicBezTo>
                  <a:cubicBezTo>
                    <a:pt x="157" y="1162"/>
                    <a:pt x="157" y="1162"/>
                    <a:pt x="157" y="1162"/>
                  </a:cubicBezTo>
                  <a:cubicBezTo>
                    <a:pt x="158" y="1161"/>
                    <a:pt x="158" y="1161"/>
                    <a:pt x="158" y="1161"/>
                  </a:cubicBezTo>
                  <a:cubicBezTo>
                    <a:pt x="158" y="1161"/>
                    <a:pt x="158" y="1161"/>
                    <a:pt x="158" y="1161"/>
                  </a:cubicBezTo>
                  <a:cubicBezTo>
                    <a:pt x="158" y="1161"/>
                    <a:pt x="158" y="1161"/>
                    <a:pt x="158" y="1161"/>
                  </a:cubicBezTo>
                  <a:cubicBezTo>
                    <a:pt x="158" y="1160"/>
                    <a:pt x="158" y="1160"/>
                    <a:pt x="158" y="1160"/>
                  </a:cubicBezTo>
                  <a:cubicBezTo>
                    <a:pt x="159" y="1159"/>
                    <a:pt x="159" y="1159"/>
                    <a:pt x="159" y="1159"/>
                  </a:cubicBezTo>
                  <a:cubicBezTo>
                    <a:pt x="160" y="1160"/>
                    <a:pt x="160" y="1160"/>
                    <a:pt x="160" y="1160"/>
                  </a:cubicBezTo>
                  <a:cubicBezTo>
                    <a:pt x="160" y="1160"/>
                    <a:pt x="160" y="1160"/>
                    <a:pt x="161" y="1161"/>
                  </a:cubicBezTo>
                  <a:cubicBezTo>
                    <a:pt x="161" y="1163"/>
                    <a:pt x="161" y="1163"/>
                    <a:pt x="161" y="1164"/>
                  </a:cubicBezTo>
                  <a:close/>
                  <a:moveTo>
                    <a:pt x="189" y="1165"/>
                  </a:moveTo>
                  <a:cubicBezTo>
                    <a:pt x="189" y="1166"/>
                    <a:pt x="189" y="1166"/>
                    <a:pt x="189" y="1166"/>
                  </a:cubicBezTo>
                  <a:cubicBezTo>
                    <a:pt x="186" y="1164"/>
                    <a:pt x="186" y="1164"/>
                    <a:pt x="185" y="1163"/>
                  </a:cubicBezTo>
                  <a:cubicBezTo>
                    <a:pt x="185" y="1163"/>
                    <a:pt x="185" y="1163"/>
                    <a:pt x="185" y="1163"/>
                  </a:cubicBezTo>
                  <a:cubicBezTo>
                    <a:pt x="183" y="1162"/>
                    <a:pt x="183" y="1162"/>
                    <a:pt x="183" y="1162"/>
                  </a:cubicBezTo>
                  <a:cubicBezTo>
                    <a:pt x="183" y="1161"/>
                    <a:pt x="183" y="1161"/>
                    <a:pt x="183" y="1161"/>
                  </a:cubicBezTo>
                  <a:cubicBezTo>
                    <a:pt x="184" y="1161"/>
                    <a:pt x="184" y="1161"/>
                    <a:pt x="184" y="1161"/>
                  </a:cubicBezTo>
                  <a:cubicBezTo>
                    <a:pt x="184" y="1161"/>
                    <a:pt x="184" y="1161"/>
                    <a:pt x="186" y="1162"/>
                  </a:cubicBezTo>
                  <a:cubicBezTo>
                    <a:pt x="188" y="1163"/>
                    <a:pt x="189" y="1165"/>
                    <a:pt x="189" y="1165"/>
                  </a:cubicBezTo>
                  <a:close/>
                  <a:moveTo>
                    <a:pt x="975" y="1162"/>
                  </a:moveTo>
                  <a:cubicBezTo>
                    <a:pt x="976" y="1163"/>
                    <a:pt x="976" y="1163"/>
                    <a:pt x="976" y="1163"/>
                  </a:cubicBezTo>
                  <a:cubicBezTo>
                    <a:pt x="977" y="1163"/>
                    <a:pt x="977" y="1163"/>
                    <a:pt x="977" y="1163"/>
                  </a:cubicBezTo>
                  <a:cubicBezTo>
                    <a:pt x="976" y="1163"/>
                    <a:pt x="974" y="1164"/>
                    <a:pt x="973" y="1164"/>
                  </a:cubicBezTo>
                  <a:cubicBezTo>
                    <a:pt x="973" y="1164"/>
                    <a:pt x="973" y="1164"/>
                    <a:pt x="973" y="1164"/>
                  </a:cubicBezTo>
                  <a:cubicBezTo>
                    <a:pt x="973" y="1163"/>
                    <a:pt x="973" y="1163"/>
                    <a:pt x="973" y="1162"/>
                  </a:cubicBezTo>
                  <a:cubicBezTo>
                    <a:pt x="973" y="1162"/>
                    <a:pt x="973" y="1162"/>
                    <a:pt x="973" y="1162"/>
                  </a:cubicBezTo>
                  <a:cubicBezTo>
                    <a:pt x="974" y="1162"/>
                    <a:pt x="974" y="1162"/>
                    <a:pt x="974" y="1162"/>
                  </a:cubicBezTo>
                  <a:cubicBezTo>
                    <a:pt x="975" y="1161"/>
                    <a:pt x="975" y="1161"/>
                    <a:pt x="975" y="1161"/>
                  </a:cubicBezTo>
                  <a:cubicBezTo>
                    <a:pt x="975" y="1162"/>
                    <a:pt x="975" y="1162"/>
                    <a:pt x="975" y="1162"/>
                  </a:cubicBezTo>
                  <a:close/>
                  <a:moveTo>
                    <a:pt x="970" y="1164"/>
                  </a:moveTo>
                  <a:cubicBezTo>
                    <a:pt x="969" y="1165"/>
                    <a:pt x="969" y="1165"/>
                    <a:pt x="968" y="1166"/>
                  </a:cubicBezTo>
                  <a:cubicBezTo>
                    <a:pt x="968" y="1166"/>
                    <a:pt x="968" y="1166"/>
                    <a:pt x="968" y="1166"/>
                  </a:cubicBezTo>
                  <a:cubicBezTo>
                    <a:pt x="967" y="1165"/>
                    <a:pt x="967" y="1165"/>
                    <a:pt x="967" y="1165"/>
                  </a:cubicBezTo>
                  <a:cubicBezTo>
                    <a:pt x="967" y="1164"/>
                    <a:pt x="967" y="1164"/>
                    <a:pt x="967" y="1164"/>
                  </a:cubicBezTo>
                  <a:cubicBezTo>
                    <a:pt x="967" y="1164"/>
                    <a:pt x="967" y="1164"/>
                    <a:pt x="967" y="1164"/>
                  </a:cubicBezTo>
                  <a:cubicBezTo>
                    <a:pt x="967" y="1164"/>
                    <a:pt x="967" y="1164"/>
                    <a:pt x="967" y="1164"/>
                  </a:cubicBezTo>
                  <a:cubicBezTo>
                    <a:pt x="968" y="1164"/>
                    <a:pt x="968" y="1164"/>
                    <a:pt x="968" y="1164"/>
                  </a:cubicBezTo>
                  <a:cubicBezTo>
                    <a:pt x="968" y="1164"/>
                    <a:pt x="968" y="1164"/>
                    <a:pt x="968" y="1164"/>
                  </a:cubicBezTo>
                  <a:cubicBezTo>
                    <a:pt x="968" y="1165"/>
                    <a:pt x="968" y="1165"/>
                    <a:pt x="968" y="1165"/>
                  </a:cubicBezTo>
                  <a:cubicBezTo>
                    <a:pt x="968" y="1165"/>
                    <a:pt x="968" y="1165"/>
                    <a:pt x="968" y="1165"/>
                  </a:cubicBezTo>
                  <a:cubicBezTo>
                    <a:pt x="969" y="1164"/>
                    <a:pt x="969" y="1164"/>
                    <a:pt x="969" y="1164"/>
                  </a:cubicBezTo>
                  <a:cubicBezTo>
                    <a:pt x="970" y="1163"/>
                    <a:pt x="970" y="1163"/>
                    <a:pt x="970" y="1163"/>
                  </a:cubicBezTo>
                  <a:cubicBezTo>
                    <a:pt x="970" y="1164"/>
                    <a:pt x="970" y="1164"/>
                    <a:pt x="970" y="1164"/>
                  </a:cubicBezTo>
                  <a:close/>
                  <a:moveTo>
                    <a:pt x="167" y="1168"/>
                  </a:moveTo>
                  <a:cubicBezTo>
                    <a:pt x="167" y="1170"/>
                    <a:pt x="167" y="1170"/>
                    <a:pt x="167" y="1170"/>
                  </a:cubicBezTo>
                  <a:cubicBezTo>
                    <a:pt x="166" y="1170"/>
                    <a:pt x="166" y="1170"/>
                    <a:pt x="166" y="1170"/>
                  </a:cubicBezTo>
                  <a:cubicBezTo>
                    <a:pt x="166" y="1169"/>
                    <a:pt x="166" y="1169"/>
                    <a:pt x="166" y="1169"/>
                  </a:cubicBezTo>
                  <a:cubicBezTo>
                    <a:pt x="166" y="1168"/>
                    <a:pt x="166" y="1168"/>
                    <a:pt x="166" y="1168"/>
                  </a:cubicBezTo>
                  <a:cubicBezTo>
                    <a:pt x="166" y="1168"/>
                    <a:pt x="166" y="1168"/>
                    <a:pt x="166" y="1168"/>
                  </a:cubicBezTo>
                  <a:cubicBezTo>
                    <a:pt x="167" y="1168"/>
                    <a:pt x="167" y="1168"/>
                    <a:pt x="167" y="1168"/>
                  </a:cubicBezTo>
                  <a:cubicBezTo>
                    <a:pt x="167" y="1168"/>
                    <a:pt x="167" y="1168"/>
                    <a:pt x="167" y="1168"/>
                  </a:cubicBezTo>
                  <a:close/>
                  <a:moveTo>
                    <a:pt x="829" y="1237"/>
                  </a:moveTo>
                  <a:cubicBezTo>
                    <a:pt x="828" y="1237"/>
                    <a:pt x="828" y="1237"/>
                    <a:pt x="828" y="1237"/>
                  </a:cubicBezTo>
                  <a:cubicBezTo>
                    <a:pt x="827" y="1237"/>
                    <a:pt x="828" y="1237"/>
                    <a:pt x="827" y="1238"/>
                  </a:cubicBezTo>
                  <a:cubicBezTo>
                    <a:pt x="826" y="1237"/>
                    <a:pt x="826" y="1237"/>
                    <a:pt x="826" y="1237"/>
                  </a:cubicBezTo>
                  <a:cubicBezTo>
                    <a:pt x="826" y="1237"/>
                    <a:pt x="826" y="1237"/>
                    <a:pt x="825" y="1236"/>
                  </a:cubicBezTo>
                  <a:cubicBezTo>
                    <a:pt x="825" y="1236"/>
                    <a:pt x="825" y="1236"/>
                    <a:pt x="825" y="1236"/>
                  </a:cubicBezTo>
                  <a:cubicBezTo>
                    <a:pt x="825" y="1235"/>
                    <a:pt x="825" y="1235"/>
                    <a:pt x="825" y="1235"/>
                  </a:cubicBezTo>
                  <a:cubicBezTo>
                    <a:pt x="826" y="1235"/>
                    <a:pt x="826" y="1235"/>
                    <a:pt x="826" y="1235"/>
                  </a:cubicBezTo>
                  <a:cubicBezTo>
                    <a:pt x="826" y="1234"/>
                    <a:pt x="826" y="1234"/>
                    <a:pt x="826" y="1234"/>
                  </a:cubicBezTo>
                  <a:cubicBezTo>
                    <a:pt x="825" y="1233"/>
                    <a:pt x="825" y="1233"/>
                    <a:pt x="825" y="1232"/>
                  </a:cubicBezTo>
                  <a:cubicBezTo>
                    <a:pt x="825" y="1232"/>
                    <a:pt x="825" y="1232"/>
                    <a:pt x="825" y="1232"/>
                  </a:cubicBezTo>
                  <a:cubicBezTo>
                    <a:pt x="825" y="1232"/>
                    <a:pt x="825" y="1232"/>
                    <a:pt x="826" y="1232"/>
                  </a:cubicBezTo>
                  <a:cubicBezTo>
                    <a:pt x="826" y="1231"/>
                    <a:pt x="826" y="1231"/>
                    <a:pt x="826" y="1231"/>
                  </a:cubicBezTo>
                  <a:cubicBezTo>
                    <a:pt x="826" y="1230"/>
                    <a:pt x="826" y="1230"/>
                    <a:pt x="826" y="1230"/>
                  </a:cubicBezTo>
                  <a:cubicBezTo>
                    <a:pt x="825" y="1230"/>
                    <a:pt x="825" y="1230"/>
                    <a:pt x="825" y="1230"/>
                  </a:cubicBezTo>
                  <a:cubicBezTo>
                    <a:pt x="824" y="1230"/>
                    <a:pt x="824" y="1230"/>
                    <a:pt x="824" y="1230"/>
                  </a:cubicBezTo>
                  <a:cubicBezTo>
                    <a:pt x="824" y="1230"/>
                    <a:pt x="824" y="1230"/>
                    <a:pt x="824" y="1230"/>
                  </a:cubicBezTo>
                  <a:cubicBezTo>
                    <a:pt x="822" y="1229"/>
                    <a:pt x="824" y="1230"/>
                    <a:pt x="822" y="1229"/>
                  </a:cubicBezTo>
                  <a:cubicBezTo>
                    <a:pt x="822" y="1229"/>
                    <a:pt x="822" y="1229"/>
                    <a:pt x="822" y="1229"/>
                  </a:cubicBezTo>
                  <a:cubicBezTo>
                    <a:pt x="822" y="1229"/>
                    <a:pt x="822" y="1229"/>
                    <a:pt x="822" y="1229"/>
                  </a:cubicBezTo>
                  <a:cubicBezTo>
                    <a:pt x="821" y="1228"/>
                    <a:pt x="821" y="1228"/>
                    <a:pt x="821" y="1228"/>
                  </a:cubicBezTo>
                  <a:cubicBezTo>
                    <a:pt x="821" y="1227"/>
                    <a:pt x="822" y="1227"/>
                    <a:pt x="822" y="1227"/>
                  </a:cubicBezTo>
                  <a:cubicBezTo>
                    <a:pt x="822" y="1227"/>
                    <a:pt x="822" y="1227"/>
                    <a:pt x="822" y="1227"/>
                  </a:cubicBezTo>
                  <a:cubicBezTo>
                    <a:pt x="822" y="1226"/>
                    <a:pt x="822" y="1226"/>
                    <a:pt x="822" y="1225"/>
                  </a:cubicBezTo>
                  <a:cubicBezTo>
                    <a:pt x="822" y="1225"/>
                    <a:pt x="822" y="1225"/>
                    <a:pt x="822" y="1225"/>
                  </a:cubicBezTo>
                  <a:cubicBezTo>
                    <a:pt x="822" y="1220"/>
                    <a:pt x="821" y="1207"/>
                    <a:pt x="821" y="1206"/>
                  </a:cubicBezTo>
                  <a:cubicBezTo>
                    <a:pt x="819" y="1204"/>
                    <a:pt x="819" y="1204"/>
                    <a:pt x="817" y="1202"/>
                  </a:cubicBezTo>
                  <a:cubicBezTo>
                    <a:pt x="816" y="1202"/>
                    <a:pt x="816" y="1202"/>
                    <a:pt x="816" y="1202"/>
                  </a:cubicBezTo>
                  <a:cubicBezTo>
                    <a:pt x="815" y="1202"/>
                    <a:pt x="815" y="1202"/>
                    <a:pt x="815" y="1202"/>
                  </a:cubicBezTo>
                  <a:cubicBezTo>
                    <a:pt x="815" y="1203"/>
                    <a:pt x="815" y="1203"/>
                    <a:pt x="815" y="1203"/>
                  </a:cubicBezTo>
                  <a:cubicBezTo>
                    <a:pt x="811" y="1204"/>
                    <a:pt x="814" y="1202"/>
                    <a:pt x="810" y="1204"/>
                  </a:cubicBezTo>
                  <a:cubicBezTo>
                    <a:pt x="809" y="1204"/>
                    <a:pt x="809" y="1204"/>
                    <a:pt x="809" y="1204"/>
                  </a:cubicBezTo>
                  <a:cubicBezTo>
                    <a:pt x="808" y="1204"/>
                    <a:pt x="808" y="1204"/>
                    <a:pt x="808" y="1204"/>
                  </a:cubicBezTo>
                  <a:cubicBezTo>
                    <a:pt x="807" y="1203"/>
                    <a:pt x="807" y="1203"/>
                    <a:pt x="807" y="1203"/>
                  </a:cubicBezTo>
                  <a:cubicBezTo>
                    <a:pt x="807" y="1202"/>
                    <a:pt x="807" y="1202"/>
                    <a:pt x="807" y="1202"/>
                  </a:cubicBezTo>
                  <a:cubicBezTo>
                    <a:pt x="807" y="1201"/>
                    <a:pt x="807" y="1201"/>
                    <a:pt x="807" y="1201"/>
                  </a:cubicBezTo>
                  <a:cubicBezTo>
                    <a:pt x="806" y="1200"/>
                    <a:pt x="807" y="1200"/>
                    <a:pt x="805" y="1200"/>
                  </a:cubicBezTo>
                  <a:cubicBezTo>
                    <a:pt x="805" y="1200"/>
                    <a:pt x="800" y="1208"/>
                    <a:pt x="797" y="1213"/>
                  </a:cubicBezTo>
                  <a:cubicBezTo>
                    <a:pt x="796" y="1215"/>
                    <a:pt x="796" y="1214"/>
                    <a:pt x="796" y="1217"/>
                  </a:cubicBezTo>
                  <a:cubicBezTo>
                    <a:pt x="794" y="1219"/>
                    <a:pt x="795" y="1218"/>
                    <a:pt x="794" y="1220"/>
                  </a:cubicBezTo>
                  <a:cubicBezTo>
                    <a:pt x="794" y="1222"/>
                    <a:pt x="793" y="1223"/>
                    <a:pt x="793" y="1224"/>
                  </a:cubicBezTo>
                  <a:cubicBezTo>
                    <a:pt x="794" y="1225"/>
                    <a:pt x="794" y="1225"/>
                    <a:pt x="794" y="1225"/>
                  </a:cubicBezTo>
                  <a:cubicBezTo>
                    <a:pt x="793" y="1226"/>
                    <a:pt x="793" y="1226"/>
                    <a:pt x="793" y="1226"/>
                  </a:cubicBezTo>
                  <a:cubicBezTo>
                    <a:pt x="793" y="1226"/>
                    <a:pt x="793" y="1226"/>
                    <a:pt x="792" y="1227"/>
                  </a:cubicBezTo>
                  <a:cubicBezTo>
                    <a:pt x="792" y="1228"/>
                    <a:pt x="792" y="1228"/>
                    <a:pt x="792" y="1228"/>
                  </a:cubicBezTo>
                  <a:cubicBezTo>
                    <a:pt x="791" y="1229"/>
                    <a:pt x="791" y="1229"/>
                    <a:pt x="790" y="1230"/>
                  </a:cubicBezTo>
                  <a:cubicBezTo>
                    <a:pt x="789" y="1231"/>
                    <a:pt x="789" y="1231"/>
                    <a:pt x="789" y="1231"/>
                  </a:cubicBezTo>
                  <a:cubicBezTo>
                    <a:pt x="789" y="1232"/>
                    <a:pt x="789" y="1232"/>
                    <a:pt x="789" y="1232"/>
                  </a:cubicBezTo>
                  <a:cubicBezTo>
                    <a:pt x="789" y="1233"/>
                    <a:pt x="789" y="1233"/>
                    <a:pt x="789" y="1233"/>
                  </a:cubicBezTo>
                  <a:cubicBezTo>
                    <a:pt x="789" y="1233"/>
                    <a:pt x="789" y="1233"/>
                    <a:pt x="789" y="1233"/>
                  </a:cubicBezTo>
                  <a:cubicBezTo>
                    <a:pt x="788" y="1233"/>
                    <a:pt x="788" y="1233"/>
                    <a:pt x="788" y="1234"/>
                  </a:cubicBezTo>
                  <a:cubicBezTo>
                    <a:pt x="787" y="1234"/>
                    <a:pt x="787" y="1234"/>
                    <a:pt x="787" y="1234"/>
                  </a:cubicBezTo>
                  <a:cubicBezTo>
                    <a:pt x="787" y="1235"/>
                    <a:pt x="787" y="1235"/>
                    <a:pt x="787" y="1235"/>
                  </a:cubicBezTo>
                  <a:cubicBezTo>
                    <a:pt x="787" y="1236"/>
                    <a:pt x="787" y="1236"/>
                    <a:pt x="787" y="1236"/>
                  </a:cubicBezTo>
                  <a:cubicBezTo>
                    <a:pt x="787" y="1236"/>
                    <a:pt x="787" y="1236"/>
                    <a:pt x="787" y="1236"/>
                  </a:cubicBezTo>
                  <a:cubicBezTo>
                    <a:pt x="786" y="1235"/>
                    <a:pt x="786" y="1235"/>
                    <a:pt x="786" y="1235"/>
                  </a:cubicBezTo>
                  <a:cubicBezTo>
                    <a:pt x="786" y="1235"/>
                    <a:pt x="786" y="1235"/>
                    <a:pt x="786" y="1235"/>
                  </a:cubicBezTo>
                  <a:cubicBezTo>
                    <a:pt x="785" y="1235"/>
                    <a:pt x="785" y="1235"/>
                    <a:pt x="784" y="1236"/>
                  </a:cubicBezTo>
                  <a:cubicBezTo>
                    <a:pt x="783" y="1236"/>
                    <a:pt x="783" y="1236"/>
                    <a:pt x="783" y="1236"/>
                  </a:cubicBezTo>
                  <a:cubicBezTo>
                    <a:pt x="782" y="1235"/>
                    <a:pt x="782" y="1235"/>
                    <a:pt x="782" y="1235"/>
                  </a:cubicBezTo>
                  <a:cubicBezTo>
                    <a:pt x="781" y="1237"/>
                    <a:pt x="781" y="1237"/>
                    <a:pt x="781" y="1237"/>
                  </a:cubicBezTo>
                  <a:cubicBezTo>
                    <a:pt x="780" y="1240"/>
                    <a:pt x="780" y="1240"/>
                    <a:pt x="780" y="1240"/>
                  </a:cubicBezTo>
                  <a:cubicBezTo>
                    <a:pt x="776" y="1240"/>
                    <a:pt x="748" y="1240"/>
                    <a:pt x="744" y="1240"/>
                  </a:cubicBezTo>
                  <a:cubicBezTo>
                    <a:pt x="746" y="1239"/>
                    <a:pt x="747" y="1239"/>
                    <a:pt x="749" y="1237"/>
                  </a:cubicBezTo>
                  <a:cubicBezTo>
                    <a:pt x="751" y="1236"/>
                    <a:pt x="751" y="1236"/>
                    <a:pt x="751" y="1236"/>
                  </a:cubicBezTo>
                  <a:cubicBezTo>
                    <a:pt x="755" y="1234"/>
                    <a:pt x="755" y="1234"/>
                    <a:pt x="755" y="1234"/>
                  </a:cubicBezTo>
                  <a:cubicBezTo>
                    <a:pt x="757" y="1233"/>
                    <a:pt x="757" y="1233"/>
                    <a:pt x="757" y="1233"/>
                  </a:cubicBezTo>
                  <a:cubicBezTo>
                    <a:pt x="757" y="1233"/>
                    <a:pt x="757" y="1233"/>
                    <a:pt x="757" y="1233"/>
                  </a:cubicBezTo>
                  <a:cubicBezTo>
                    <a:pt x="758" y="1227"/>
                    <a:pt x="759" y="1230"/>
                    <a:pt x="761" y="1224"/>
                  </a:cubicBezTo>
                  <a:cubicBezTo>
                    <a:pt x="764" y="1222"/>
                    <a:pt x="763" y="1223"/>
                    <a:pt x="766" y="1221"/>
                  </a:cubicBezTo>
                  <a:cubicBezTo>
                    <a:pt x="769" y="1218"/>
                    <a:pt x="769" y="1218"/>
                    <a:pt x="769" y="1218"/>
                  </a:cubicBezTo>
                  <a:cubicBezTo>
                    <a:pt x="771" y="1217"/>
                    <a:pt x="770" y="1218"/>
                    <a:pt x="772" y="1217"/>
                  </a:cubicBezTo>
                  <a:cubicBezTo>
                    <a:pt x="772" y="1216"/>
                    <a:pt x="772" y="1216"/>
                    <a:pt x="772" y="1216"/>
                  </a:cubicBezTo>
                  <a:cubicBezTo>
                    <a:pt x="773" y="1215"/>
                    <a:pt x="774" y="1215"/>
                    <a:pt x="775" y="1214"/>
                  </a:cubicBezTo>
                  <a:cubicBezTo>
                    <a:pt x="781" y="1213"/>
                    <a:pt x="777" y="1213"/>
                    <a:pt x="783" y="1212"/>
                  </a:cubicBezTo>
                  <a:cubicBezTo>
                    <a:pt x="784" y="1211"/>
                    <a:pt x="784" y="1211"/>
                    <a:pt x="784" y="1211"/>
                  </a:cubicBezTo>
                  <a:cubicBezTo>
                    <a:pt x="791" y="1209"/>
                    <a:pt x="792" y="1206"/>
                    <a:pt x="794" y="1203"/>
                  </a:cubicBezTo>
                  <a:cubicBezTo>
                    <a:pt x="796" y="1202"/>
                    <a:pt x="796" y="1202"/>
                    <a:pt x="796" y="1202"/>
                  </a:cubicBezTo>
                  <a:cubicBezTo>
                    <a:pt x="797" y="1200"/>
                    <a:pt x="797" y="1200"/>
                    <a:pt x="797" y="1200"/>
                  </a:cubicBezTo>
                  <a:cubicBezTo>
                    <a:pt x="801" y="1195"/>
                    <a:pt x="801" y="1194"/>
                    <a:pt x="803" y="1192"/>
                  </a:cubicBezTo>
                  <a:cubicBezTo>
                    <a:pt x="807" y="1189"/>
                    <a:pt x="805" y="1189"/>
                    <a:pt x="810" y="1185"/>
                  </a:cubicBezTo>
                  <a:cubicBezTo>
                    <a:pt x="811" y="1185"/>
                    <a:pt x="811" y="1185"/>
                    <a:pt x="811" y="1185"/>
                  </a:cubicBezTo>
                  <a:cubicBezTo>
                    <a:pt x="826" y="1175"/>
                    <a:pt x="838" y="1168"/>
                    <a:pt x="855" y="1171"/>
                  </a:cubicBezTo>
                  <a:cubicBezTo>
                    <a:pt x="858" y="1173"/>
                    <a:pt x="858" y="1173"/>
                    <a:pt x="858" y="1173"/>
                  </a:cubicBezTo>
                  <a:cubicBezTo>
                    <a:pt x="861" y="1176"/>
                    <a:pt x="861" y="1176"/>
                    <a:pt x="861" y="1176"/>
                  </a:cubicBezTo>
                  <a:cubicBezTo>
                    <a:pt x="862" y="1176"/>
                    <a:pt x="862" y="1176"/>
                    <a:pt x="862" y="1176"/>
                  </a:cubicBezTo>
                  <a:cubicBezTo>
                    <a:pt x="862" y="1178"/>
                    <a:pt x="862" y="1178"/>
                    <a:pt x="862" y="1178"/>
                  </a:cubicBezTo>
                  <a:cubicBezTo>
                    <a:pt x="860" y="1177"/>
                    <a:pt x="860" y="1177"/>
                    <a:pt x="860" y="1177"/>
                  </a:cubicBezTo>
                  <a:cubicBezTo>
                    <a:pt x="858" y="1177"/>
                    <a:pt x="858" y="1177"/>
                    <a:pt x="858" y="1177"/>
                  </a:cubicBezTo>
                  <a:cubicBezTo>
                    <a:pt x="859" y="1178"/>
                    <a:pt x="859" y="1178"/>
                    <a:pt x="859" y="1178"/>
                  </a:cubicBezTo>
                  <a:cubicBezTo>
                    <a:pt x="861" y="1180"/>
                    <a:pt x="861" y="1180"/>
                    <a:pt x="861" y="1180"/>
                  </a:cubicBezTo>
                  <a:cubicBezTo>
                    <a:pt x="861" y="1182"/>
                    <a:pt x="861" y="1182"/>
                    <a:pt x="861" y="1182"/>
                  </a:cubicBezTo>
                  <a:cubicBezTo>
                    <a:pt x="860" y="1184"/>
                    <a:pt x="860" y="1184"/>
                    <a:pt x="860" y="1184"/>
                  </a:cubicBezTo>
                  <a:cubicBezTo>
                    <a:pt x="857" y="1185"/>
                    <a:pt x="857" y="1185"/>
                    <a:pt x="857" y="1185"/>
                  </a:cubicBezTo>
                  <a:cubicBezTo>
                    <a:pt x="856" y="1186"/>
                    <a:pt x="856" y="1186"/>
                    <a:pt x="856" y="1186"/>
                  </a:cubicBezTo>
                  <a:cubicBezTo>
                    <a:pt x="856" y="1187"/>
                    <a:pt x="856" y="1187"/>
                    <a:pt x="856" y="1187"/>
                  </a:cubicBezTo>
                  <a:cubicBezTo>
                    <a:pt x="855" y="1188"/>
                    <a:pt x="855" y="1188"/>
                    <a:pt x="855" y="1188"/>
                  </a:cubicBezTo>
                  <a:cubicBezTo>
                    <a:pt x="853" y="1189"/>
                    <a:pt x="853" y="1189"/>
                    <a:pt x="853" y="1189"/>
                  </a:cubicBezTo>
                  <a:cubicBezTo>
                    <a:pt x="852" y="1189"/>
                    <a:pt x="852" y="1189"/>
                    <a:pt x="852" y="1189"/>
                  </a:cubicBezTo>
                  <a:cubicBezTo>
                    <a:pt x="850" y="1191"/>
                    <a:pt x="850" y="1191"/>
                    <a:pt x="850" y="1191"/>
                  </a:cubicBezTo>
                  <a:cubicBezTo>
                    <a:pt x="849" y="1191"/>
                    <a:pt x="849" y="1191"/>
                    <a:pt x="849" y="1191"/>
                  </a:cubicBezTo>
                  <a:cubicBezTo>
                    <a:pt x="845" y="1190"/>
                    <a:pt x="844" y="1189"/>
                    <a:pt x="843" y="1188"/>
                  </a:cubicBezTo>
                  <a:cubicBezTo>
                    <a:pt x="841" y="1189"/>
                    <a:pt x="842" y="1189"/>
                    <a:pt x="841" y="1189"/>
                  </a:cubicBezTo>
                  <a:cubicBezTo>
                    <a:pt x="839" y="1189"/>
                    <a:pt x="839" y="1189"/>
                    <a:pt x="839" y="1189"/>
                  </a:cubicBezTo>
                  <a:cubicBezTo>
                    <a:pt x="838" y="1190"/>
                    <a:pt x="838" y="1190"/>
                    <a:pt x="838" y="1190"/>
                  </a:cubicBezTo>
                  <a:cubicBezTo>
                    <a:pt x="837" y="1189"/>
                    <a:pt x="837" y="1189"/>
                    <a:pt x="837" y="1189"/>
                  </a:cubicBezTo>
                  <a:cubicBezTo>
                    <a:pt x="834" y="1191"/>
                    <a:pt x="834" y="1191"/>
                    <a:pt x="834" y="1191"/>
                  </a:cubicBezTo>
                  <a:cubicBezTo>
                    <a:pt x="835" y="1191"/>
                    <a:pt x="835" y="1191"/>
                    <a:pt x="835" y="1191"/>
                  </a:cubicBezTo>
                  <a:cubicBezTo>
                    <a:pt x="837" y="1190"/>
                    <a:pt x="837" y="1190"/>
                    <a:pt x="837" y="1190"/>
                  </a:cubicBezTo>
                  <a:cubicBezTo>
                    <a:pt x="838" y="1190"/>
                    <a:pt x="838" y="1190"/>
                    <a:pt x="838" y="1190"/>
                  </a:cubicBezTo>
                  <a:cubicBezTo>
                    <a:pt x="839" y="1191"/>
                    <a:pt x="839" y="1191"/>
                    <a:pt x="839" y="1191"/>
                  </a:cubicBezTo>
                  <a:cubicBezTo>
                    <a:pt x="843" y="1193"/>
                    <a:pt x="843" y="1193"/>
                    <a:pt x="843" y="1193"/>
                  </a:cubicBezTo>
                  <a:cubicBezTo>
                    <a:pt x="844" y="1194"/>
                    <a:pt x="844" y="1194"/>
                    <a:pt x="844" y="1194"/>
                  </a:cubicBezTo>
                  <a:cubicBezTo>
                    <a:pt x="845" y="1196"/>
                    <a:pt x="845" y="1196"/>
                    <a:pt x="845" y="1196"/>
                  </a:cubicBezTo>
                  <a:cubicBezTo>
                    <a:pt x="846" y="1197"/>
                    <a:pt x="846" y="1197"/>
                    <a:pt x="846" y="1197"/>
                  </a:cubicBezTo>
                  <a:cubicBezTo>
                    <a:pt x="847" y="1196"/>
                    <a:pt x="847" y="1196"/>
                    <a:pt x="847" y="1196"/>
                  </a:cubicBezTo>
                  <a:cubicBezTo>
                    <a:pt x="849" y="1195"/>
                    <a:pt x="849" y="1195"/>
                    <a:pt x="850" y="1194"/>
                  </a:cubicBezTo>
                  <a:cubicBezTo>
                    <a:pt x="853" y="1194"/>
                    <a:pt x="853" y="1194"/>
                    <a:pt x="853" y="1194"/>
                  </a:cubicBezTo>
                  <a:cubicBezTo>
                    <a:pt x="852" y="1195"/>
                    <a:pt x="852" y="1195"/>
                    <a:pt x="852" y="1195"/>
                  </a:cubicBezTo>
                  <a:cubicBezTo>
                    <a:pt x="854" y="1195"/>
                    <a:pt x="854" y="1195"/>
                    <a:pt x="854" y="1195"/>
                  </a:cubicBezTo>
                  <a:cubicBezTo>
                    <a:pt x="856" y="1196"/>
                    <a:pt x="856" y="1196"/>
                    <a:pt x="856" y="1196"/>
                  </a:cubicBezTo>
                  <a:cubicBezTo>
                    <a:pt x="856" y="1197"/>
                    <a:pt x="856" y="1196"/>
                    <a:pt x="855" y="1198"/>
                  </a:cubicBezTo>
                  <a:cubicBezTo>
                    <a:pt x="854" y="1202"/>
                    <a:pt x="854" y="1202"/>
                    <a:pt x="854" y="1202"/>
                  </a:cubicBezTo>
                  <a:cubicBezTo>
                    <a:pt x="851" y="1204"/>
                    <a:pt x="852" y="1203"/>
                    <a:pt x="849" y="1206"/>
                  </a:cubicBezTo>
                  <a:cubicBezTo>
                    <a:pt x="850" y="1207"/>
                    <a:pt x="850" y="1207"/>
                    <a:pt x="850" y="1207"/>
                  </a:cubicBezTo>
                  <a:cubicBezTo>
                    <a:pt x="851" y="1207"/>
                    <a:pt x="851" y="1207"/>
                    <a:pt x="851" y="1207"/>
                  </a:cubicBezTo>
                  <a:cubicBezTo>
                    <a:pt x="852" y="1206"/>
                    <a:pt x="852" y="1206"/>
                    <a:pt x="852" y="1206"/>
                  </a:cubicBezTo>
                  <a:cubicBezTo>
                    <a:pt x="854" y="1206"/>
                    <a:pt x="854" y="1206"/>
                    <a:pt x="854" y="1206"/>
                  </a:cubicBezTo>
                  <a:cubicBezTo>
                    <a:pt x="855" y="1207"/>
                    <a:pt x="855" y="1207"/>
                    <a:pt x="855" y="1207"/>
                  </a:cubicBezTo>
                  <a:cubicBezTo>
                    <a:pt x="854" y="1209"/>
                    <a:pt x="855" y="1208"/>
                    <a:pt x="854" y="1210"/>
                  </a:cubicBezTo>
                  <a:cubicBezTo>
                    <a:pt x="854" y="1211"/>
                    <a:pt x="854" y="1210"/>
                    <a:pt x="855" y="1213"/>
                  </a:cubicBezTo>
                  <a:cubicBezTo>
                    <a:pt x="856" y="1213"/>
                    <a:pt x="856" y="1213"/>
                    <a:pt x="856" y="1213"/>
                  </a:cubicBezTo>
                  <a:cubicBezTo>
                    <a:pt x="856" y="1216"/>
                    <a:pt x="856" y="1216"/>
                    <a:pt x="857" y="1217"/>
                  </a:cubicBezTo>
                  <a:cubicBezTo>
                    <a:pt x="857" y="1218"/>
                    <a:pt x="857" y="1218"/>
                    <a:pt x="857" y="1218"/>
                  </a:cubicBezTo>
                  <a:cubicBezTo>
                    <a:pt x="858" y="1219"/>
                    <a:pt x="858" y="1219"/>
                    <a:pt x="858" y="1219"/>
                  </a:cubicBezTo>
                  <a:cubicBezTo>
                    <a:pt x="858" y="1220"/>
                    <a:pt x="858" y="1220"/>
                    <a:pt x="858" y="1220"/>
                  </a:cubicBezTo>
                  <a:cubicBezTo>
                    <a:pt x="862" y="1220"/>
                    <a:pt x="862" y="1220"/>
                    <a:pt x="862" y="1220"/>
                  </a:cubicBezTo>
                  <a:cubicBezTo>
                    <a:pt x="863" y="1221"/>
                    <a:pt x="863" y="1221"/>
                    <a:pt x="863" y="1221"/>
                  </a:cubicBezTo>
                  <a:cubicBezTo>
                    <a:pt x="865" y="1221"/>
                    <a:pt x="865" y="1221"/>
                    <a:pt x="865" y="1221"/>
                  </a:cubicBezTo>
                  <a:cubicBezTo>
                    <a:pt x="866" y="1222"/>
                    <a:pt x="866" y="1222"/>
                    <a:pt x="866" y="1222"/>
                  </a:cubicBezTo>
                  <a:cubicBezTo>
                    <a:pt x="866" y="1222"/>
                    <a:pt x="866" y="1222"/>
                    <a:pt x="866" y="1222"/>
                  </a:cubicBezTo>
                  <a:cubicBezTo>
                    <a:pt x="863" y="1224"/>
                    <a:pt x="863" y="1224"/>
                    <a:pt x="863" y="1224"/>
                  </a:cubicBezTo>
                  <a:cubicBezTo>
                    <a:pt x="866" y="1225"/>
                    <a:pt x="865" y="1224"/>
                    <a:pt x="867" y="1226"/>
                  </a:cubicBezTo>
                  <a:cubicBezTo>
                    <a:pt x="869" y="1226"/>
                    <a:pt x="869" y="1226"/>
                    <a:pt x="869" y="1226"/>
                  </a:cubicBezTo>
                  <a:cubicBezTo>
                    <a:pt x="870" y="1226"/>
                    <a:pt x="870" y="1226"/>
                    <a:pt x="870" y="1226"/>
                  </a:cubicBezTo>
                  <a:cubicBezTo>
                    <a:pt x="871" y="1227"/>
                    <a:pt x="871" y="1227"/>
                    <a:pt x="871" y="1227"/>
                  </a:cubicBezTo>
                  <a:cubicBezTo>
                    <a:pt x="872" y="1228"/>
                    <a:pt x="872" y="1227"/>
                    <a:pt x="872" y="1228"/>
                  </a:cubicBezTo>
                  <a:cubicBezTo>
                    <a:pt x="873" y="1228"/>
                    <a:pt x="873" y="1228"/>
                    <a:pt x="874" y="1228"/>
                  </a:cubicBezTo>
                  <a:cubicBezTo>
                    <a:pt x="877" y="1228"/>
                    <a:pt x="876" y="1228"/>
                    <a:pt x="879" y="1228"/>
                  </a:cubicBezTo>
                  <a:cubicBezTo>
                    <a:pt x="879" y="1229"/>
                    <a:pt x="879" y="1229"/>
                    <a:pt x="879" y="1229"/>
                  </a:cubicBezTo>
                  <a:cubicBezTo>
                    <a:pt x="878" y="1230"/>
                    <a:pt x="878" y="1230"/>
                    <a:pt x="878" y="1230"/>
                  </a:cubicBezTo>
                  <a:cubicBezTo>
                    <a:pt x="880" y="1229"/>
                    <a:pt x="880" y="1229"/>
                    <a:pt x="880" y="1229"/>
                  </a:cubicBezTo>
                  <a:cubicBezTo>
                    <a:pt x="881" y="1230"/>
                    <a:pt x="881" y="1230"/>
                    <a:pt x="881" y="1230"/>
                  </a:cubicBezTo>
                  <a:cubicBezTo>
                    <a:pt x="882" y="1230"/>
                    <a:pt x="882" y="1230"/>
                    <a:pt x="882" y="1230"/>
                  </a:cubicBezTo>
                  <a:cubicBezTo>
                    <a:pt x="882" y="1229"/>
                    <a:pt x="882" y="1229"/>
                    <a:pt x="882" y="1229"/>
                  </a:cubicBezTo>
                  <a:cubicBezTo>
                    <a:pt x="885" y="1228"/>
                    <a:pt x="884" y="1229"/>
                    <a:pt x="887" y="1226"/>
                  </a:cubicBezTo>
                  <a:cubicBezTo>
                    <a:pt x="887" y="1226"/>
                    <a:pt x="887" y="1226"/>
                    <a:pt x="887" y="1226"/>
                  </a:cubicBezTo>
                  <a:cubicBezTo>
                    <a:pt x="888" y="1227"/>
                    <a:pt x="888" y="1227"/>
                    <a:pt x="888" y="1229"/>
                  </a:cubicBezTo>
                  <a:cubicBezTo>
                    <a:pt x="889" y="1230"/>
                    <a:pt x="889" y="1230"/>
                    <a:pt x="889" y="1230"/>
                  </a:cubicBezTo>
                  <a:cubicBezTo>
                    <a:pt x="890" y="1230"/>
                    <a:pt x="890" y="1230"/>
                    <a:pt x="890" y="1230"/>
                  </a:cubicBezTo>
                  <a:cubicBezTo>
                    <a:pt x="892" y="1229"/>
                    <a:pt x="892" y="1229"/>
                    <a:pt x="892" y="1229"/>
                  </a:cubicBezTo>
                  <a:cubicBezTo>
                    <a:pt x="894" y="1230"/>
                    <a:pt x="894" y="1231"/>
                    <a:pt x="895" y="1232"/>
                  </a:cubicBezTo>
                  <a:cubicBezTo>
                    <a:pt x="895" y="1233"/>
                    <a:pt x="895" y="1233"/>
                    <a:pt x="895" y="1233"/>
                  </a:cubicBezTo>
                  <a:cubicBezTo>
                    <a:pt x="893" y="1234"/>
                    <a:pt x="894" y="1233"/>
                    <a:pt x="893" y="1234"/>
                  </a:cubicBezTo>
                  <a:cubicBezTo>
                    <a:pt x="897" y="1234"/>
                    <a:pt x="897" y="1234"/>
                    <a:pt x="897" y="1234"/>
                  </a:cubicBezTo>
                  <a:cubicBezTo>
                    <a:pt x="897" y="1235"/>
                    <a:pt x="897" y="1235"/>
                    <a:pt x="897" y="1235"/>
                  </a:cubicBezTo>
                  <a:cubicBezTo>
                    <a:pt x="897" y="1235"/>
                    <a:pt x="897" y="1235"/>
                    <a:pt x="897" y="1235"/>
                  </a:cubicBezTo>
                  <a:cubicBezTo>
                    <a:pt x="897" y="1236"/>
                    <a:pt x="897" y="1236"/>
                    <a:pt x="897" y="1236"/>
                  </a:cubicBezTo>
                  <a:cubicBezTo>
                    <a:pt x="897" y="1236"/>
                    <a:pt x="897" y="1236"/>
                    <a:pt x="897" y="1236"/>
                  </a:cubicBezTo>
                  <a:cubicBezTo>
                    <a:pt x="896" y="1236"/>
                    <a:pt x="896" y="1236"/>
                    <a:pt x="896" y="1236"/>
                  </a:cubicBezTo>
                  <a:cubicBezTo>
                    <a:pt x="895" y="1236"/>
                    <a:pt x="895" y="1236"/>
                    <a:pt x="895" y="1236"/>
                  </a:cubicBezTo>
                  <a:cubicBezTo>
                    <a:pt x="893" y="1237"/>
                    <a:pt x="894" y="1237"/>
                    <a:pt x="892" y="1238"/>
                  </a:cubicBezTo>
                  <a:cubicBezTo>
                    <a:pt x="891" y="1238"/>
                    <a:pt x="891" y="1238"/>
                    <a:pt x="891" y="1238"/>
                  </a:cubicBezTo>
                  <a:cubicBezTo>
                    <a:pt x="890" y="1238"/>
                    <a:pt x="891" y="1238"/>
                    <a:pt x="890" y="1239"/>
                  </a:cubicBezTo>
                  <a:cubicBezTo>
                    <a:pt x="889" y="1239"/>
                    <a:pt x="889" y="1239"/>
                    <a:pt x="889" y="1239"/>
                  </a:cubicBezTo>
                  <a:cubicBezTo>
                    <a:pt x="887" y="1240"/>
                    <a:pt x="876" y="1245"/>
                    <a:pt x="874" y="1245"/>
                  </a:cubicBezTo>
                  <a:cubicBezTo>
                    <a:pt x="872" y="1246"/>
                    <a:pt x="872" y="1246"/>
                    <a:pt x="872" y="1246"/>
                  </a:cubicBezTo>
                  <a:cubicBezTo>
                    <a:pt x="871" y="1245"/>
                    <a:pt x="871" y="1245"/>
                    <a:pt x="871" y="1245"/>
                  </a:cubicBezTo>
                  <a:cubicBezTo>
                    <a:pt x="870" y="1246"/>
                    <a:pt x="870" y="1246"/>
                    <a:pt x="870" y="1246"/>
                  </a:cubicBezTo>
                  <a:cubicBezTo>
                    <a:pt x="869" y="1245"/>
                    <a:pt x="869" y="1245"/>
                    <a:pt x="869" y="1245"/>
                  </a:cubicBezTo>
                  <a:cubicBezTo>
                    <a:pt x="869" y="1245"/>
                    <a:pt x="869" y="1245"/>
                    <a:pt x="869" y="1245"/>
                  </a:cubicBezTo>
                  <a:cubicBezTo>
                    <a:pt x="869" y="1246"/>
                    <a:pt x="869" y="1246"/>
                    <a:pt x="869" y="1246"/>
                  </a:cubicBezTo>
                  <a:cubicBezTo>
                    <a:pt x="869" y="1247"/>
                    <a:pt x="869" y="1247"/>
                    <a:pt x="869" y="1247"/>
                  </a:cubicBezTo>
                  <a:cubicBezTo>
                    <a:pt x="869" y="1248"/>
                    <a:pt x="869" y="1248"/>
                    <a:pt x="868" y="1248"/>
                  </a:cubicBezTo>
                  <a:cubicBezTo>
                    <a:pt x="867" y="1248"/>
                    <a:pt x="867" y="1248"/>
                    <a:pt x="867" y="1248"/>
                  </a:cubicBezTo>
                  <a:cubicBezTo>
                    <a:pt x="866" y="1248"/>
                    <a:pt x="866" y="1248"/>
                    <a:pt x="865" y="1247"/>
                  </a:cubicBezTo>
                  <a:cubicBezTo>
                    <a:pt x="865" y="1246"/>
                    <a:pt x="865" y="1246"/>
                    <a:pt x="865" y="1246"/>
                  </a:cubicBezTo>
                  <a:cubicBezTo>
                    <a:pt x="864" y="1246"/>
                    <a:pt x="864" y="1246"/>
                    <a:pt x="864" y="1246"/>
                  </a:cubicBezTo>
                  <a:cubicBezTo>
                    <a:pt x="864" y="1246"/>
                    <a:pt x="864" y="1246"/>
                    <a:pt x="864" y="1246"/>
                  </a:cubicBezTo>
                  <a:cubicBezTo>
                    <a:pt x="864" y="1247"/>
                    <a:pt x="864" y="1247"/>
                    <a:pt x="864" y="1247"/>
                  </a:cubicBezTo>
                  <a:cubicBezTo>
                    <a:pt x="863" y="1248"/>
                    <a:pt x="863" y="1248"/>
                    <a:pt x="863" y="1248"/>
                  </a:cubicBezTo>
                  <a:cubicBezTo>
                    <a:pt x="862" y="1247"/>
                    <a:pt x="862" y="1247"/>
                    <a:pt x="862" y="1247"/>
                  </a:cubicBezTo>
                  <a:cubicBezTo>
                    <a:pt x="861" y="1247"/>
                    <a:pt x="861" y="1247"/>
                    <a:pt x="861" y="1247"/>
                  </a:cubicBezTo>
                  <a:cubicBezTo>
                    <a:pt x="860" y="1249"/>
                    <a:pt x="860" y="1249"/>
                    <a:pt x="860" y="1249"/>
                  </a:cubicBezTo>
                  <a:cubicBezTo>
                    <a:pt x="861" y="1249"/>
                    <a:pt x="861" y="1250"/>
                    <a:pt x="861" y="1250"/>
                  </a:cubicBezTo>
                  <a:cubicBezTo>
                    <a:pt x="860" y="1251"/>
                    <a:pt x="860" y="1251"/>
                    <a:pt x="860" y="1251"/>
                  </a:cubicBezTo>
                  <a:cubicBezTo>
                    <a:pt x="860" y="1251"/>
                    <a:pt x="860" y="1251"/>
                    <a:pt x="860" y="1251"/>
                  </a:cubicBezTo>
                  <a:cubicBezTo>
                    <a:pt x="859" y="1253"/>
                    <a:pt x="859" y="1253"/>
                    <a:pt x="859" y="1253"/>
                  </a:cubicBezTo>
                  <a:cubicBezTo>
                    <a:pt x="858" y="1253"/>
                    <a:pt x="858" y="1253"/>
                    <a:pt x="858" y="1253"/>
                  </a:cubicBezTo>
                  <a:cubicBezTo>
                    <a:pt x="856" y="1256"/>
                    <a:pt x="857" y="1255"/>
                    <a:pt x="855" y="1257"/>
                  </a:cubicBezTo>
                  <a:cubicBezTo>
                    <a:pt x="854" y="1258"/>
                    <a:pt x="854" y="1258"/>
                    <a:pt x="854" y="1258"/>
                  </a:cubicBezTo>
                  <a:cubicBezTo>
                    <a:pt x="852" y="1260"/>
                    <a:pt x="852" y="1260"/>
                    <a:pt x="852" y="1260"/>
                  </a:cubicBezTo>
                  <a:cubicBezTo>
                    <a:pt x="851" y="1260"/>
                    <a:pt x="851" y="1260"/>
                    <a:pt x="850" y="1260"/>
                  </a:cubicBezTo>
                  <a:cubicBezTo>
                    <a:pt x="849" y="1261"/>
                    <a:pt x="849" y="1261"/>
                    <a:pt x="849" y="1261"/>
                  </a:cubicBezTo>
                  <a:cubicBezTo>
                    <a:pt x="849" y="1263"/>
                    <a:pt x="849" y="1263"/>
                    <a:pt x="849" y="1263"/>
                  </a:cubicBezTo>
                  <a:cubicBezTo>
                    <a:pt x="849" y="1262"/>
                    <a:pt x="849" y="1262"/>
                    <a:pt x="849" y="1262"/>
                  </a:cubicBezTo>
                  <a:cubicBezTo>
                    <a:pt x="848" y="1262"/>
                    <a:pt x="848" y="1262"/>
                    <a:pt x="848" y="1262"/>
                  </a:cubicBezTo>
                  <a:cubicBezTo>
                    <a:pt x="848" y="1263"/>
                    <a:pt x="848" y="1263"/>
                    <a:pt x="848" y="1263"/>
                  </a:cubicBezTo>
                  <a:cubicBezTo>
                    <a:pt x="847" y="1263"/>
                    <a:pt x="847" y="1263"/>
                    <a:pt x="847" y="1263"/>
                  </a:cubicBezTo>
                  <a:cubicBezTo>
                    <a:pt x="847" y="1263"/>
                    <a:pt x="847" y="1263"/>
                    <a:pt x="847" y="1263"/>
                  </a:cubicBezTo>
                  <a:cubicBezTo>
                    <a:pt x="845" y="1263"/>
                    <a:pt x="845" y="1263"/>
                    <a:pt x="845" y="1263"/>
                  </a:cubicBezTo>
                  <a:cubicBezTo>
                    <a:pt x="845" y="1262"/>
                    <a:pt x="845" y="1262"/>
                    <a:pt x="845" y="1262"/>
                  </a:cubicBezTo>
                  <a:cubicBezTo>
                    <a:pt x="844" y="1261"/>
                    <a:pt x="844" y="1260"/>
                    <a:pt x="843" y="1259"/>
                  </a:cubicBezTo>
                  <a:cubicBezTo>
                    <a:pt x="842" y="1259"/>
                    <a:pt x="842" y="1259"/>
                    <a:pt x="842" y="1259"/>
                  </a:cubicBezTo>
                  <a:cubicBezTo>
                    <a:pt x="842" y="1259"/>
                    <a:pt x="842" y="1259"/>
                    <a:pt x="841" y="1260"/>
                  </a:cubicBezTo>
                  <a:cubicBezTo>
                    <a:pt x="840" y="1259"/>
                    <a:pt x="840" y="1259"/>
                    <a:pt x="840" y="1259"/>
                  </a:cubicBezTo>
                  <a:cubicBezTo>
                    <a:pt x="840" y="1257"/>
                    <a:pt x="840" y="1255"/>
                    <a:pt x="840" y="1253"/>
                  </a:cubicBezTo>
                  <a:cubicBezTo>
                    <a:pt x="841" y="1250"/>
                    <a:pt x="841" y="1250"/>
                    <a:pt x="841" y="1250"/>
                  </a:cubicBezTo>
                  <a:cubicBezTo>
                    <a:pt x="843" y="1247"/>
                    <a:pt x="843" y="1247"/>
                    <a:pt x="843" y="1247"/>
                  </a:cubicBezTo>
                  <a:cubicBezTo>
                    <a:pt x="842" y="1247"/>
                    <a:pt x="842" y="1247"/>
                    <a:pt x="842" y="1247"/>
                  </a:cubicBezTo>
                  <a:cubicBezTo>
                    <a:pt x="840" y="1249"/>
                    <a:pt x="840" y="1249"/>
                    <a:pt x="840" y="1249"/>
                  </a:cubicBezTo>
                  <a:cubicBezTo>
                    <a:pt x="841" y="1247"/>
                    <a:pt x="842" y="1247"/>
                    <a:pt x="843" y="1246"/>
                  </a:cubicBezTo>
                  <a:cubicBezTo>
                    <a:pt x="844" y="1245"/>
                    <a:pt x="844" y="1246"/>
                    <a:pt x="845" y="1246"/>
                  </a:cubicBezTo>
                  <a:cubicBezTo>
                    <a:pt x="846" y="1245"/>
                    <a:pt x="846" y="1245"/>
                    <a:pt x="847" y="1244"/>
                  </a:cubicBezTo>
                  <a:cubicBezTo>
                    <a:pt x="847" y="1244"/>
                    <a:pt x="847" y="1244"/>
                    <a:pt x="847" y="1244"/>
                  </a:cubicBezTo>
                  <a:cubicBezTo>
                    <a:pt x="846" y="1244"/>
                    <a:pt x="847" y="1244"/>
                    <a:pt x="845" y="1245"/>
                  </a:cubicBezTo>
                  <a:cubicBezTo>
                    <a:pt x="845" y="1244"/>
                    <a:pt x="845" y="1244"/>
                    <a:pt x="845" y="1244"/>
                  </a:cubicBezTo>
                  <a:cubicBezTo>
                    <a:pt x="848" y="1242"/>
                    <a:pt x="854" y="1238"/>
                    <a:pt x="859" y="1236"/>
                  </a:cubicBezTo>
                  <a:cubicBezTo>
                    <a:pt x="860" y="1235"/>
                    <a:pt x="860" y="1235"/>
                    <a:pt x="860" y="1235"/>
                  </a:cubicBezTo>
                  <a:cubicBezTo>
                    <a:pt x="859" y="1235"/>
                    <a:pt x="859" y="1235"/>
                    <a:pt x="859" y="1235"/>
                  </a:cubicBezTo>
                  <a:cubicBezTo>
                    <a:pt x="860" y="1235"/>
                    <a:pt x="860" y="1235"/>
                    <a:pt x="860" y="1235"/>
                  </a:cubicBezTo>
                  <a:cubicBezTo>
                    <a:pt x="860" y="1236"/>
                    <a:pt x="860" y="1236"/>
                    <a:pt x="860" y="1236"/>
                  </a:cubicBezTo>
                  <a:cubicBezTo>
                    <a:pt x="860" y="1237"/>
                    <a:pt x="860" y="1237"/>
                    <a:pt x="860" y="1238"/>
                  </a:cubicBezTo>
                  <a:cubicBezTo>
                    <a:pt x="861" y="1238"/>
                    <a:pt x="861" y="1238"/>
                    <a:pt x="861" y="1238"/>
                  </a:cubicBezTo>
                  <a:cubicBezTo>
                    <a:pt x="863" y="1240"/>
                    <a:pt x="863" y="1240"/>
                    <a:pt x="863" y="1240"/>
                  </a:cubicBezTo>
                  <a:cubicBezTo>
                    <a:pt x="862" y="1238"/>
                    <a:pt x="862" y="1238"/>
                    <a:pt x="862" y="1238"/>
                  </a:cubicBezTo>
                  <a:cubicBezTo>
                    <a:pt x="863" y="1237"/>
                    <a:pt x="863" y="1237"/>
                    <a:pt x="863" y="1237"/>
                  </a:cubicBezTo>
                  <a:cubicBezTo>
                    <a:pt x="867" y="1235"/>
                    <a:pt x="867" y="1235"/>
                    <a:pt x="867" y="1235"/>
                  </a:cubicBezTo>
                  <a:cubicBezTo>
                    <a:pt x="870" y="1235"/>
                    <a:pt x="870" y="1235"/>
                    <a:pt x="870" y="1235"/>
                  </a:cubicBezTo>
                  <a:cubicBezTo>
                    <a:pt x="871" y="1234"/>
                    <a:pt x="871" y="1234"/>
                    <a:pt x="871" y="1234"/>
                  </a:cubicBezTo>
                  <a:cubicBezTo>
                    <a:pt x="868" y="1234"/>
                    <a:pt x="869" y="1234"/>
                    <a:pt x="865" y="1234"/>
                  </a:cubicBezTo>
                  <a:cubicBezTo>
                    <a:pt x="863" y="1233"/>
                    <a:pt x="863" y="1233"/>
                    <a:pt x="863" y="1233"/>
                  </a:cubicBezTo>
                  <a:cubicBezTo>
                    <a:pt x="860" y="1234"/>
                    <a:pt x="861" y="1234"/>
                    <a:pt x="857" y="1233"/>
                  </a:cubicBezTo>
                  <a:cubicBezTo>
                    <a:pt x="856" y="1234"/>
                    <a:pt x="856" y="1234"/>
                    <a:pt x="856" y="1234"/>
                  </a:cubicBezTo>
                  <a:cubicBezTo>
                    <a:pt x="856" y="1235"/>
                    <a:pt x="856" y="1235"/>
                    <a:pt x="856" y="1235"/>
                  </a:cubicBezTo>
                  <a:cubicBezTo>
                    <a:pt x="855" y="1234"/>
                    <a:pt x="855" y="1234"/>
                    <a:pt x="854" y="1234"/>
                  </a:cubicBezTo>
                  <a:cubicBezTo>
                    <a:pt x="854" y="1234"/>
                    <a:pt x="854" y="1234"/>
                    <a:pt x="854" y="1234"/>
                  </a:cubicBezTo>
                  <a:cubicBezTo>
                    <a:pt x="855" y="1232"/>
                    <a:pt x="855" y="1232"/>
                    <a:pt x="855" y="1232"/>
                  </a:cubicBezTo>
                  <a:cubicBezTo>
                    <a:pt x="859" y="1229"/>
                    <a:pt x="860" y="1228"/>
                    <a:pt x="860" y="1228"/>
                  </a:cubicBezTo>
                  <a:cubicBezTo>
                    <a:pt x="861" y="1227"/>
                    <a:pt x="861" y="1227"/>
                    <a:pt x="861" y="1227"/>
                  </a:cubicBezTo>
                  <a:cubicBezTo>
                    <a:pt x="859" y="1227"/>
                    <a:pt x="860" y="1227"/>
                    <a:pt x="859" y="1227"/>
                  </a:cubicBezTo>
                  <a:cubicBezTo>
                    <a:pt x="858" y="1226"/>
                    <a:pt x="858" y="1226"/>
                    <a:pt x="857" y="1225"/>
                  </a:cubicBezTo>
                  <a:cubicBezTo>
                    <a:pt x="857" y="1225"/>
                    <a:pt x="857" y="1225"/>
                    <a:pt x="857" y="1225"/>
                  </a:cubicBezTo>
                  <a:cubicBezTo>
                    <a:pt x="857" y="1227"/>
                    <a:pt x="857" y="1227"/>
                    <a:pt x="857" y="1227"/>
                  </a:cubicBezTo>
                  <a:cubicBezTo>
                    <a:pt x="855" y="1230"/>
                    <a:pt x="855" y="1230"/>
                    <a:pt x="855" y="1230"/>
                  </a:cubicBezTo>
                  <a:cubicBezTo>
                    <a:pt x="854" y="1230"/>
                    <a:pt x="854" y="1230"/>
                    <a:pt x="854" y="1230"/>
                  </a:cubicBezTo>
                  <a:cubicBezTo>
                    <a:pt x="853" y="1231"/>
                    <a:pt x="847" y="1235"/>
                    <a:pt x="843" y="1236"/>
                  </a:cubicBezTo>
                  <a:cubicBezTo>
                    <a:pt x="842" y="1236"/>
                    <a:pt x="842" y="1236"/>
                    <a:pt x="842" y="1236"/>
                  </a:cubicBezTo>
                  <a:cubicBezTo>
                    <a:pt x="840" y="1235"/>
                    <a:pt x="840" y="1235"/>
                    <a:pt x="840" y="1235"/>
                  </a:cubicBezTo>
                  <a:cubicBezTo>
                    <a:pt x="841" y="1234"/>
                    <a:pt x="841" y="1234"/>
                    <a:pt x="841" y="1233"/>
                  </a:cubicBezTo>
                  <a:cubicBezTo>
                    <a:pt x="841" y="1234"/>
                    <a:pt x="841" y="1234"/>
                    <a:pt x="841" y="1234"/>
                  </a:cubicBezTo>
                  <a:cubicBezTo>
                    <a:pt x="841" y="1234"/>
                    <a:pt x="841" y="1234"/>
                    <a:pt x="841" y="1234"/>
                  </a:cubicBezTo>
                  <a:cubicBezTo>
                    <a:pt x="840" y="1235"/>
                    <a:pt x="840" y="1235"/>
                    <a:pt x="840" y="1235"/>
                  </a:cubicBezTo>
                  <a:cubicBezTo>
                    <a:pt x="840" y="1236"/>
                    <a:pt x="840" y="1236"/>
                    <a:pt x="840" y="1236"/>
                  </a:cubicBezTo>
                  <a:cubicBezTo>
                    <a:pt x="840" y="1236"/>
                    <a:pt x="840" y="1236"/>
                    <a:pt x="840" y="1236"/>
                  </a:cubicBezTo>
                  <a:cubicBezTo>
                    <a:pt x="838" y="1238"/>
                    <a:pt x="839" y="1237"/>
                    <a:pt x="837" y="1238"/>
                  </a:cubicBezTo>
                  <a:cubicBezTo>
                    <a:pt x="836" y="1238"/>
                    <a:pt x="836" y="1238"/>
                    <a:pt x="836" y="1238"/>
                  </a:cubicBezTo>
                  <a:cubicBezTo>
                    <a:pt x="834" y="1239"/>
                    <a:pt x="834" y="1239"/>
                    <a:pt x="834" y="1239"/>
                  </a:cubicBezTo>
                  <a:cubicBezTo>
                    <a:pt x="832" y="1239"/>
                    <a:pt x="832" y="1239"/>
                    <a:pt x="832" y="1239"/>
                  </a:cubicBezTo>
                  <a:cubicBezTo>
                    <a:pt x="831" y="1238"/>
                    <a:pt x="831" y="1238"/>
                    <a:pt x="831" y="1238"/>
                  </a:cubicBezTo>
                  <a:cubicBezTo>
                    <a:pt x="831" y="1238"/>
                    <a:pt x="831" y="1238"/>
                    <a:pt x="831" y="1238"/>
                  </a:cubicBezTo>
                  <a:cubicBezTo>
                    <a:pt x="831" y="1238"/>
                    <a:pt x="831" y="1238"/>
                    <a:pt x="831" y="1238"/>
                  </a:cubicBezTo>
                  <a:cubicBezTo>
                    <a:pt x="830" y="1238"/>
                    <a:pt x="830" y="1238"/>
                    <a:pt x="830" y="1238"/>
                  </a:cubicBezTo>
                  <a:cubicBezTo>
                    <a:pt x="829" y="1237"/>
                    <a:pt x="829" y="1237"/>
                    <a:pt x="829" y="1237"/>
                  </a:cubicBezTo>
                  <a:close/>
                  <a:moveTo>
                    <a:pt x="198" y="1176"/>
                  </a:moveTo>
                  <a:cubicBezTo>
                    <a:pt x="197" y="1176"/>
                    <a:pt x="197" y="1176"/>
                    <a:pt x="197" y="1176"/>
                  </a:cubicBezTo>
                  <a:cubicBezTo>
                    <a:pt x="196" y="1175"/>
                    <a:pt x="196" y="1175"/>
                    <a:pt x="196" y="1175"/>
                  </a:cubicBezTo>
                  <a:cubicBezTo>
                    <a:pt x="194" y="1173"/>
                    <a:pt x="195" y="1174"/>
                    <a:pt x="194" y="1173"/>
                  </a:cubicBezTo>
                  <a:cubicBezTo>
                    <a:pt x="196" y="1174"/>
                    <a:pt x="196" y="1175"/>
                    <a:pt x="198" y="1176"/>
                  </a:cubicBezTo>
                  <a:cubicBezTo>
                    <a:pt x="198" y="1176"/>
                    <a:pt x="198" y="1176"/>
                    <a:pt x="198" y="1176"/>
                  </a:cubicBezTo>
                  <a:close/>
                  <a:moveTo>
                    <a:pt x="197" y="1178"/>
                  </a:moveTo>
                  <a:cubicBezTo>
                    <a:pt x="196" y="1179"/>
                    <a:pt x="196" y="1179"/>
                    <a:pt x="196" y="1179"/>
                  </a:cubicBezTo>
                  <a:cubicBezTo>
                    <a:pt x="196" y="1179"/>
                    <a:pt x="196" y="1179"/>
                    <a:pt x="196" y="1179"/>
                  </a:cubicBezTo>
                  <a:cubicBezTo>
                    <a:pt x="196" y="1179"/>
                    <a:pt x="196" y="1179"/>
                    <a:pt x="196" y="1179"/>
                  </a:cubicBezTo>
                  <a:cubicBezTo>
                    <a:pt x="195" y="1176"/>
                    <a:pt x="195" y="1176"/>
                    <a:pt x="195" y="1176"/>
                  </a:cubicBezTo>
                  <a:cubicBezTo>
                    <a:pt x="196" y="1176"/>
                    <a:pt x="196" y="1176"/>
                    <a:pt x="196" y="1176"/>
                  </a:cubicBezTo>
                  <a:cubicBezTo>
                    <a:pt x="197" y="1177"/>
                    <a:pt x="197" y="1177"/>
                    <a:pt x="197" y="1177"/>
                  </a:cubicBezTo>
                  <a:cubicBezTo>
                    <a:pt x="196" y="1177"/>
                    <a:pt x="196" y="1177"/>
                    <a:pt x="196" y="1177"/>
                  </a:cubicBezTo>
                  <a:cubicBezTo>
                    <a:pt x="197" y="1178"/>
                    <a:pt x="197" y="1178"/>
                    <a:pt x="197" y="1178"/>
                  </a:cubicBezTo>
                  <a:cubicBezTo>
                    <a:pt x="197" y="1178"/>
                    <a:pt x="197" y="1178"/>
                    <a:pt x="197" y="1178"/>
                  </a:cubicBezTo>
                  <a:cubicBezTo>
                    <a:pt x="197" y="1178"/>
                    <a:pt x="197" y="1178"/>
                    <a:pt x="197" y="1178"/>
                  </a:cubicBezTo>
                  <a:close/>
                  <a:moveTo>
                    <a:pt x="594" y="1179"/>
                  </a:moveTo>
                  <a:cubicBezTo>
                    <a:pt x="594" y="1179"/>
                    <a:pt x="594" y="1179"/>
                    <a:pt x="594" y="1179"/>
                  </a:cubicBezTo>
                  <a:cubicBezTo>
                    <a:pt x="594" y="1179"/>
                    <a:pt x="594" y="1179"/>
                    <a:pt x="594" y="1179"/>
                  </a:cubicBezTo>
                  <a:cubicBezTo>
                    <a:pt x="594" y="1178"/>
                    <a:pt x="594" y="1178"/>
                    <a:pt x="594" y="1178"/>
                  </a:cubicBezTo>
                  <a:cubicBezTo>
                    <a:pt x="594" y="1177"/>
                    <a:pt x="594" y="1177"/>
                    <a:pt x="594" y="1177"/>
                  </a:cubicBezTo>
                  <a:cubicBezTo>
                    <a:pt x="595" y="1177"/>
                    <a:pt x="595" y="1177"/>
                    <a:pt x="595" y="1177"/>
                  </a:cubicBezTo>
                  <a:cubicBezTo>
                    <a:pt x="596" y="1177"/>
                    <a:pt x="595" y="1177"/>
                    <a:pt x="597" y="1177"/>
                  </a:cubicBezTo>
                  <a:cubicBezTo>
                    <a:pt x="597" y="1177"/>
                    <a:pt x="597" y="1177"/>
                    <a:pt x="597" y="1177"/>
                  </a:cubicBezTo>
                  <a:cubicBezTo>
                    <a:pt x="597" y="1178"/>
                    <a:pt x="597" y="1178"/>
                    <a:pt x="597" y="1178"/>
                  </a:cubicBezTo>
                  <a:cubicBezTo>
                    <a:pt x="597" y="1178"/>
                    <a:pt x="597" y="1178"/>
                    <a:pt x="597" y="1178"/>
                  </a:cubicBezTo>
                  <a:cubicBezTo>
                    <a:pt x="597" y="1178"/>
                    <a:pt x="597" y="1178"/>
                    <a:pt x="597" y="1178"/>
                  </a:cubicBezTo>
                  <a:cubicBezTo>
                    <a:pt x="597" y="1178"/>
                    <a:pt x="597" y="1178"/>
                    <a:pt x="597" y="1178"/>
                  </a:cubicBezTo>
                  <a:cubicBezTo>
                    <a:pt x="596" y="1178"/>
                    <a:pt x="596" y="1178"/>
                    <a:pt x="596" y="1178"/>
                  </a:cubicBezTo>
                  <a:cubicBezTo>
                    <a:pt x="595" y="1178"/>
                    <a:pt x="595" y="1178"/>
                    <a:pt x="595" y="1178"/>
                  </a:cubicBezTo>
                  <a:cubicBezTo>
                    <a:pt x="595" y="1179"/>
                    <a:pt x="595" y="1179"/>
                    <a:pt x="595" y="1179"/>
                  </a:cubicBezTo>
                  <a:cubicBezTo>
                    <a:pt x="594" y="1179"/>
                    <a:pt x="594" y="1179"/>
                    <a:pt x="594" y="1179"/>
                  </a:cubicBezTo>
                  <a:close/>
                  <a:moveTo>
                    <a:pt x="599" y="1178"/>
                  </a:moveTo>
                  <a:cubicBezTo>
                    <a:pt x="598" y="1179"/>
                    <a:pt x="598" y="1179"/>
                    <a:pt x="598" y="1179"/>
                  </a:cubicBezTo>
                  <a:cubicBezTo>
                    <a:pt x="598" y="1178"/>
                    <a:pt x="598" y="1178"/>
                    <a:pt x="598" y="1178"/>
                  </a:cubicBezTo>
                  <a:cubicBezTo>
                    <a:pt x="598" y="1178"/>
                    <a:pt x="598" y="1178"/>
                    <a:pt x="598" y="1178"/>
                  </a:cubicBezTo>
                  <a:cubicBezTo>
                    <a:pt x="598" y="1178"/>
                    <a:pt x="598" y="1178"/>
                    <a:pt x="598" y="1178"/>
                  </a:cubicBezTo>
                  <a:cubicBezTo>
                    <a:pt x="598" y="1178"/>
                    <a:pt x="598" y="1178"/>
                    <a:pt x="598" y="1178"/>
                  </a:cubicBezTo>
                  <a:cubicBezTo>
                    <a:pt x="597" y="1177"/>
                    <a:pt x="597" y="1177"/>
                    <a:pt x="597" y="1177"/>
                  </a:cubicBezTo>
                  <a:cubicBezTo>
                    <a:pt x="598" y="1177"/>
                    <a:pt x="598" y="1177"/>
                    <a:pt x="598" y="1177"/>
                  </a:cubicBezTo>
                  <a:cubicBezTo>
                    <a:pt x="598" y="1177"/>
                    <a:pt x="598" y="1177"/>
                    <a:pt x="598" y="1177"/>
                  </a:cubicBezTo>
                  <a:cubicBezTo>
                    <a:pt x="598" y="1177"/>
                    <a:pt x="598" y="1177"/>
                    <a:pt x="598" y="1177"/>
                  </a:cubicBezTo>
                  <a:cubicBezTo>
                    <a:pt x="598" y="1177"/>
                    <a:pt x="598" y="1177"/>
                    <a:pt x="598" y="1177"/>
                  </a:cubicBezTo>
                  <a:cubicBezTo>
                    <a:pt x="599" y="1178"/>
                    <a:pt x="599" y="1178"/>
                    <a:pt x="599" y="1178"/>
                  </a:cubicBezTo>
                  <a:cubicBezTo>
                    <a:pt x="599" y="1178"/>
                    <a:pt x="599" y="1178"/>
                    <a:pt x="599" y="1178"/>
                  </a:cubicBezTo>
                  <a:close/>
                  <a:moveTo>
                    <a:pt x="859" y="1192"/>
                  </a:moveTo>
                  <a:cubicBezTo>
                    <a:pt x="857" y="1193"/>
                    <a:pt x="857" y="1193"/>
                    <a:pt x="857" y="1193"/>
                  </a:cubicBezTo>
                  <a:cubicBezTo>
                    <a:pt x="858" y="1192"/>
                    <a:pt x="858" y="1192"/>
                    <a:pt x="858" y="1191"/>
                  </a:cubicBezTo>
                  <a:cubicBezTo>
                    <a:pt x="859" y="1191"/>
                    <a:pt x="859" y="1191"/>
                    <a:pt x="859" y="1191"/>
                  </a:cubicBezTo>
                  <a:cubicBezTo>
                    <a:pt x="859" y="1191"/>
                    <a:pt x="859" y="1191"/>
                    <a:pt x="859" y="1191"/>
                  </a:cubicBezTo>
                  <a:cubicBezTo>
                    <a:pt x="859" y="1191"/>
                    <a:pt x="859" y="1192"/>
                    <a:pt x="859" y="1192"/>
                  </a:cubicBezTo>
                  <a:close/>
                  <a:moveTo>
                    <a:pt x="858" y="1193"/>
                  </a:moveTo>
                  <a:cubicBezTo>
                    <a:pt x="858" y="1194"/>
                    <a:pt x="858" y="1194"/>
                    <a:pt x="858" y="1194"/>
                  </a:cubicBezTo>
                  <a:cubicBezTo>
                    <a:pt x="857" y="1195"/>
                    <a:pt x="857" y="1195"/>
                    <a:pt x="857" y="1195"/>
                  </a:cubicBezTo>
                  <a:cubicBezTo>
                    <a:pt x="857" y="1195"/>
                    <a:pt x="857" y="1195"/>
                    <a:pt x="857" y="1195"/>
                  </a:cubicBezTo>
                  <a:cubicBezTo>
                    <a:pt x="856" y="1195"/>
                    <a:pt x="856" y="1195"/>
                    <a:pt x="856" y="1195"/>
                  </a:cubicBezTo>
                  <a:cubicBezTo>
                    <a:pt x="857" y="1195"/>
                    <a:pt x="857" y="1195"/>
                    <a:pt x="857" y="1195"/>
                  </a:cubicBezTo>
                  <a:cubicBezTo>
                    <a:pt x="857" y="1193"/>
                    <a:pt x="857" y="1193"/>
                    <a:pt x="857" y="1193"/>
                  </a:cubicBezTo>
                  <a:cubicBezTo>
                    <a:pt x="857" y="1193"/>
                    <a:pt x="857" y="1193"/>
                    <a:pt x="857" y="1193"/>
                  </a:cubicBezTo>
                  <a:cubicBezTo>
                    <a:pt x="858" y="1193"/>
                    <a:pt x="858" y="1193"/>
                    <a:pt x="858" y="1193"/>
                  </a:cubicBezTo>
                  <a:cubicBezTo>
                    <a:pt x="858" y="1193"/>
                    <a:pt x="858" y="1193"/>
                    <a:pt x="858" y="1193"/>
                  </a:cubicBezTo>
                  <a:close/>
                  <a:moveTo>
                    <a:pt x="619" y="1196"/>
                  </a:moveTo>
                  <a:cubicBezTo>
                    <a:pt x="618" y="1196"/>
                    <a:pt x="618" y="1196"/>
                    <a:pt x="618" y="1196"/>
                  </a:cubicBezTo>
                  <a:cubicBezTo>
                    <a:pt x="618" y="1195"/>
                    <a:pt x="618" y="1195"/>
                    <a:pt x="618" y="1195"/>
                  </a:cubicBezTo>
                  <a:cubicBezTo>
                    <a:pt x="618" y="1195"/>
                    <a:pt x="618" y="1195"/>
                    <a:pt x="618" y="1195"/>
                  </a:cubicBezTo>
                  <a:cubicBezTo>
                    <a:pt x="618" y="1195"/>
                    <a:pt x="618" y="1195"/>
                    <a:pt x="618" y="1195"/>
                  </a:cubicBezTo>
                  <a:cubicBezTo>
                    <a:pt x="619" y="1194"/>
                    <a:pt x="619" y="1194"/>
                    <a:pt x="619" y="1194"/>
                  </a:cubicBezTo>
                  <a:cubicBezTo>
                    <a:pt x="620" y="1194"/>
                    <a:pt x="620" y="1194"/>
                    <a:pt x="620" y="1194"/>
                  </a:cubicBezTo>
                  <a:cubicBezTo>
                    <a:pt x="621" y="1195"/>
                    <a:pt x="621" y="1195"/>
                    <a:pt x="621" y="1195"/>
                  </a:cubicBezTo>
                  <a:cubicBezTo>
                    <a:pt x="622" y="1195"/>
                    <a:pt x="622" y="1195"/>
                    <a:pt x="622" y="1195"/>
                  </a:cubicBezTo>
                  <a:cubicBezTo>
                    <a:pt x="622" y="1195"/>
                    <a:pt x="622" y="1195"/>
                    <a:pt x="622" y="1195"/>
                  </a:cubicBezTo>
                  <a:cubicBezTo>
                    <a:pt x="621" y="1196"/>
                    <a:pt x="620" y="1196"/>
                    <a:pt x="619" y="1196"/>
                  </a:cubicBezTo>
                  <a:close/>
                  <a:moveTo>
                    <a:pt x="974" y="1200"/>
                  </a:moveTo>
                  <a:cubicBezTo>
                    <a:pt x="973" y="1201"/>
                    <a:pt x="973" y="1201"/>
                    <a:pt x="973" y="1201"/>
                  </a:cubicBezTo>
                  <a:cubicBezTo>
                    <a:pt x="973" y="1201"/>
                    <a:pt x="973" y="1201"/>
                    <a:pt x="973" y="1201"/>
                  </a:cubicBezTo>
                  <a:cubicBezTo>
                    <a:pt x="973" y="1201"/>
                    <a:pt x="973" y="1201"/>
                    <a:pt x="973" y="1201"/>
                  </a:cubicBezTo>
                  <a:cubicBezTo>
                    <a:pt x="974" y="1199"/>
                    <a:pt x="973" y="1200"/>
                    <a:pt x="974" y="1199"/>
                  </a:cubicBezTo>
                  <a:cubicBezTo>
                    <a:pt x="974" y="1198"/>
                    <a:pt x="974" y="1198"/>
                    <a:pt x="974" y="1198"/>
                  </a:cubicBezTo>
                  <a:cubicBezTo>
                    <a:pt x="974" y="1198"/>
                    <a:pt x="974" y="1198"/>
                    <a:pt x="974" y="1198"/>
                  </a:cubicBezTo>
                  <a:cubicBezTo>
                    <a:pt x="974" y="1198"/>
                    <a:pt x="974" y="1198"/>
                    <a:pt x="974" y="1198"/>
                  </a:cubicBezTo>
                  <a:cubicBezTo>
                    <a:pt x="975" y="1197"/>
                    <a:pt x="975" y="1197"/>
                    <a:pt x="975" y="1197"/>
                  </a:cubicBezTo>
                  <a:cubicBezTo>
                    <a:pt x="975" y="1198"/>
                    <a:pt x="975" y="1198"/>
                    <a:pt x="974" y="1200"/>
                  </a:cubicBezTo>
                  <a:close/>
                  <a:moveTo>
                    <a:pt x="888" y="1203"/>
                  </a:moveTo>
                  <a:cubicBezTo>
                    <a:pt x="888" y="1203"/>
                    <a:pt x="888" y="1203"/>
                    <a:pt x="888" y="1203"/>
                  </a:cubicBezTo>
                  <a:cubicBezTo>
                    <a:pt x="889" y="1203"/>
                    <a:pt x="889" y="1203"/>
                    <a:pt x="889" y="1203"/>
                  </a:cubicBezTo>
                  <a:cubicBezTo>
                    <a:pt x="889" y="1203"/>
                    <a:pt x="889" y="1203"/>
                    <a:pt x="889" y="1203"/>
                  </a:cubicBezTo>
                  <a:cubicBezTo>
                    <a:pt x="888" y="1204"/>
                    <a:pt x="888" y="1204"/>
                    <a:pt x="888" y="1204"/>
                  </a:cubicBezTo>
                  <a:cubicBezTo>
                    <a:pt x="887" y="1204"/>
                    <a:pt x="887" y="1204"/>
                    <a:pt x="887" y="1204"/>
                  </a:cubicBezTo>
                  <a:cubicBezTo>
                    <a:pt x="886" y="1204"/>
                    <a:pt x="886" y="1204"/>
                    <a:pt x="886" y="1204"/>
                  </a:cubicBezTo>
                  <a:cubicBezTo>
                    <a:pt x="887" y="1201"/>
                    <a:pt x="887" y="1201"/>
                    <a:pt x="887" y="1201"/>
                  </a:cubicBezTo>
                  <a:cubicBezTo>
                    <a:pt x="890" y="1199"/>
                    <a:pt x="889" y="1199"/>
                    <a:pt x="892" y="1197"/>
                  </a:cubicBezTo>
                  <a:cubicBezTo>
                    <a:pt x="892" y="1197"/>
                    <a:pt x="892" y="1197"/>
                    <a:pt x="892" y="1197"/>
                  </a:cubicBezTo>
                  <a:cubicBezTo>
                    <a:pt x="893" y="1197"/>
                    <a:pt x="893" y="1197"/>
                    <a:pt x="893" y="1197"/>
                  </a:cubicBezTo>
                  <a:cubicBezTo>
                    <a:pt x="892" y="1198"/>
                    <a:pt x="892" y="1198"/>
                    <a:pt x="892" y="1198"/>
                  </a:cubicBezTo>
                  <a:cubicBezTo>
                    <a:pt x="891" y="1199"/>
                    <a:pt x="891" y="1199"/>
                    <a:pt x="891" y="1199"/>
                  </a:cubicBezTo>
                  <a:cubicBezTo>
                    <a:pt x="890" y="1200"/>
                    <a:pt x="890" y="1199"/>
                    <a:pt x="889" y="1201"/>
                  </a:cubicBezTo>
                  <a:cubicBezTo>
                    <a:pt x="888" y="1201"/>
                    <a:pt x="888" y="1201"/>
                    <a:pt x="888" y="1201"/>
                  </a:cubicBezTo>
                  <a:cubicBezTo>
                    <a:pt x="888" y="1202"/>
                    <a:pt x="888" y="1202"/>
                    <a:pt x="888" y="1202"/>
                  </a:cubicBezTo>
                  <a:cubicBezTo>
                    <a:pt x="888" y="1203"/>
                    <a:pt x="888" y="1203"/>
                    <a:pt x="888" y="1203"/>
                  </a:cubicBezTo>
                  <a:close/>
                  <a:moveTo>
                    <a:pt x="866" y="1216"/>
                  </a:moveTo>
                  <a:cubicBezTo>
                    <a:pt x="867" y="1217"/>
                    <a:pt x="867" y="1217"/>
                    <a:pt x="867" y="1217"/>
                  </a:cubicBezTo>
                  <a:cubicBezTo>
                    <a:pt x="867" y="1216"/>
                    <a:pt x="867" y="1216"/>
                    <a:pt x="867" y="1216"/>
                  </a:cubicBezTo>
                  <a:cubicBezTo>
                    <a:pt x="868" y="1215"/>
                    <a:pt x="868" y="1215"/>
                    <a:pt x="868" y="1215"/>
                  </a:cubicBezTo>
                  <a:cubicBezTo>
                    <a:pt x="869" y="1215"/>
                    <a:pt x="869" y="1215"/>
                    <a:pt x="869" y="1215"/>
                  </a:cubicBezTo>
                  <a:cubicBezTo>
                    <a:pt x="870" y="1216"/>
                    <a:pt x="870" y="1216"/>
                    <a:pt x="870" y="1216"/>
                  </a:cubicBezTo>
                  <a:cubicBezTo>
                    <a:pt x="871" y="1216"/>
                    <a:pt x="871" y="1216"/>
                    <a:pt x="871" y="1216"/>
                  </a:cubicBezTo>
                  <a:cubicBezTo>
                    <a:pt x="871" y="1216"/>
                    <a:pt x="871" y="1216"/>
                    <a:pt x="871" y="1216"/>
                  </a:cubicBezTo>
                  <a:cubicBezTo>
                    <a:pt x="872" y="1217"/>
                    <a:pt x="872" y="1217"/>
                    <a:pt x="872" y="1217"/>
                  </a:cubicBezTo>
                  <a:cubicBezTo>
                    <a:pt x="874" y="1217"/>
                    <a:pt x="874" y="1217"/>
                    <a:pt x="874" y="1217"/>
                  </a:cubicBezTo>
                  <a:cubicBezTo>
                    <a:pt x="876" y="1217"/>
                    <a:pt x="875" y="1217"/>
                    <a:pt x="879" y="1217"/>
                  </a:cubicBezTo>
                  <a:cubicBezTo>
                    <a:pt x="879" y="1217"/>
                    <a:pt x="879" y="1217"/>
                    <a:pt x="879" y="1217"/>
                  </a:cubicBezTo>
                  <a:cubicBezTo>
                    <a:pt x="882" y="1216"/>
                    <a:pt x="881" y="1216"/>
                    <a:pt x="885" y="1216"/>
                  </a:cubicBezTo>
                  <a:cubicBezTo>
                    <a:pt x="886" y="1216"/>
                    <a:pt x="886" y="1216"/>
                    <a:pt x="886" y="1216"/>
                  </a:cubicBezTo>
                  <a:cubicBezTo>
                    <a:pt x="886" y="1217"/>
                    <a:pt x="886" y="1217"/>
                    <a:pt x="886" y="1217"/>
                  </a:cubicBezTo>
                  <a:cubicBezTo>
                    <a:pt x="886" y="1217"/>
                    <a:pt x="886" y="1217"/>
                    <a:pt x="886" y="1217"/>
                  </a:cubicBezTo>
                  <a:cubicBezTo>
                    <a:pt x="881" y="1221"/>
                    <a:pt x="885" y="1218"/>
                    <a:pt x="881" y="1221"/>
                  </a:cubicBezTo>
                  <a:cubicBezTo>
                    <a:pt x="880" y="1221"/>
                    <a:pt x="880" y="1221"/>
                    <a:pt x="880" y="1221"/>
                  </a:cubicBezTo>
                  <a:cubicBezTo>
                    <a:pt x="881" y="1223"/>
                    <a:pt x="881" y="1222"/>
                    <a:pt x="880" y="1224"/>
                  </a:cubicBezTo>
                  <a:cubicBezTo>
                    <a:pt x="881" y="1224"/>
                    <a:pt x="881" y="1224"/>
                    <a:pt x="881" y="1224"/>
                  </a:cubicBezTo>
                  <a:cubicBezTo>
                    <a:pt x="881" y="1224"/>
                    <a:pt x="881" y="1224"/>
                    <a:pt x="881" y="1224"/>
                  </a:cubicBezTo>
                  <a:cubicBezTo>
                    <a:pt x="881" y="1224"/>
                    <a:pt x="881" y="1224"/>
                    <a:pt x="881" y="1224"/>
                  </a:cubicBezTo>
                  <a:cubicBezTo>
                    <a:pt x="880" y="1224"/>
                    <a:pt x="879" y="1225"/>
                    <a:pt x="878" y="1224"/>
                  </a:cubicBezTo>
                  <a:cubicBezTo>
                    <a:pt x="877" y="1224"/>
                    <a:pt x="877" y="1224"/>
                    <a:pt x="877" y="1224"/>
                  </a:cubicBezTo>
                  <a:cubicBezTo>
                    <a:pt x="876" y="1223"/>
                    <a:pt x="876" y="1223"/>
                    <a:pt x="876" y="1223"/>
                  </a:cubicBezTo>
                  <a:cubicBezTo>
                    <a:pt x="875" y="1223"/>
                    <a:pt x="875" y="1223"/>
                    <a:pt x="875" y="1223"/>
                  </a:cubicBezTo>
                  <a:cubicBezTo>
                    <a:pt x="875" y="1223"/>
                    <a:pt x="875" y="1223"/>
                    <a:pt x="875" y="1223"/>
                  </a:cubicBezTo>
                  <a:cubicBezTo>
                    <a:pt x="877" y="1222"/>
                    <a:pt x="877" y="1222"/>
                    <a:pt x="877" y="1222"/>
                  </a:cubicBezTo>
                  <a:cubicBezTo>
                    <a:pt x="876" y="1221"/>
                    <a:pt x="876" y="1221"/>
                    <a:pt x="876" y="1221"/>
                  </a:cubicBezTo>
                  <a:cubicBezTo>
                    <a:pt x="875" y="1221"/>
                    <a:pt x="875" y="1221"/>
                    <a:pt x="875" y="1221"/>
                  </a:cubicBezTo>
                  <a:cubicBezTo>
                    <a:pt x="875" y="1220"/>
                    <a:pt x="875" y="1220"/>
                    <a:pt x="875" y="1220"/>
                  </a:cubicBezTo>
                  <a:cubicBezTo>
                    <a:pt x="875" y="1220"/>
                    <a:pt x="875" y="1220"/>
                    <a:pt x="875" y="1220"/>
                  </a:cubicBezTo>
                  <a:cubicBezTo>
                    <a:pt x="875" y="1219"/>
                    <a:pt x="875" y="1219"/>
                    <a:pt x="875" y="1219"/>
                  </a:cubicBezTo>
                  <a:cubicBezTo>
                    <a:pt x="876" y="1219"/>
                    <a:pt x="876" y="1219"/>
                    <a:pt x="876" y="1219"/>
                  </a:cubicBezTo>
                  <a:cubicBezTo>
                    <a:pt x="875" y="1219"/>
                    <a:pt x="875" y="1219"/>
                    <a:pt x="875" y="1219"/>
                  </a:cubicBezTo>
                  <a:cubicBezTo>
                    <a:pt x="874" y="1220"/>
                    <a:pt x="874" y="1220"/>
                    <a:pt x="874" y="1220"/>
                  </a:cubicBezTo>
                  <a:cubicBezTo>
                    <a:pt x="873" y="1220"/>
                    <a:pt x="873" y="1220"/>
                    <a:pt x="873" y="1220"/>
                  </a:cubicBezTo>
                  <a:cubicBezTo>
                    <a:pt x="872" y="1221"/>
                    <a:pt x="872" y="1221"/>
                    <a:pt x="872" y="1221"/>
                  </a:cubicBezTo>
                  <a:cubicBezTo>
                    <a:pt x="874" y="1221"/>
                    <a:pt x="874" y="1221"/>
                    <a:pt x="874" y="1221"/>
                  </a:cubicBezTo>
                  <a:cubicBezTo>
                    <a:pt x="873" y="1221"/>
                    <a:pt x="873" y="1221"/>
                    <a:pt x="873" y="1221"/>
                  </a:cubicBezTo>
                  <a:cubicBezTo>
                    <a:pt x="872" y="1222"/>
                    <a:pt x="872" y="1222"/>
                    <a:pt x="872" y="1222"/>
                  </a:cubicBezTo>
                  <a:cubicBezTo>
                    <a:pt x="871" y="1221"/>
                    <a:pt x="869" y="1221"/>
                    <a:pt x="868" y="1220"/>
                  </a:cubicBezTo>
                  <a:cubicBezTo>
                    <a:pt x="867" y="1219"/>
                    <a:pt x="867" y="1219"/>
                    <a:pt x="867" y="1219"/>
                  </a:cubicBezTo>
                  <a:cubicBezTo>
                    <a:pt x="866" y="1218"/>
                    <a:pt x="866" y="1218"/>
                    <a:pt x="866" y="1218"/>
                  </a:cubicBezTo>
                  <a:cubicBezTo>
                    <a:pt x="867" y="1218"/>
                    <a:pt x="867" y="1218"/>
                    <a:pt x="867" y="1218"/>
                  </a:cubicBezTo>
                  <a:cubicBezTo>
                    <a:pt x="867" y="1218"/>
                    <a:pt x="867" y="1218"/>
                    <a:pt x="867" y="1218"/>
                  </a:cubicBezTo>
                  <a:cubicBezTo>
                    <a:pt x="867" y="1218"/>
                    <a:pt x="867" y="1218"/>
                    <a:pt x="867" y="1218"/>
                  </a:cubicBezTo>
                  <a:cubicBezTo>
                    <a:pt x="866" y="1217"/>
                    <a:pt x="866" y="1217"/>
                    <a:pt x="864" y="1217"/>
                  </a:cubicBezTo>
                  <a:cubicBezTo>
                    <a:pt x="863" y="1217"/>
                    <a:pt x="863" y="1217"/>
                    <a:pt x="863" y="1217"/>
                  </a:cubicBezTo>
                  <a:cubicBezTo>
                    <a:pt x="863" y="1215"/>
                    <a:pt x="863" y="1215"/>
                    <a:pt x="863" y="1215"/>
                  </a:cubicBezTo>
                  <a:cubicBezTo>
                    <a:pt x="863" y="1214"/>
                    <a:pt x="863" y="1214"/>
                    <a:pt x="863" y="1214"/>
                  </a:cubicBezTo>
                  <a:cubicBezTo>
                    <a:pt x="861" y="1214"/>
                    <a:pt x="861" y="1214"/>
                    <a:pt x="861" y="1214"/>
                  </a:cubicBezTo>
                  <a:cubicBezTo>
                    <a:pt x="860" y="1214"/>
                    <a:pt x="860" y="1214"/>
                    <a:pt x="860" y="1214"/>
                  </a:cubicBezTo>
                  <a:cubicBezTo>
                    <a:pt x="860" y="1213"/>
                    <a:pt x="860" y="1213"/>
                    <a:pt x="860" y="1213"/>
                  </a:cubicBezTo>
                  <a:cubicBezTo>
                    <a:pt x="861" y="1210"/>
                    <a:pt x="862" y="1209"/>
                    <a:pt x="864" y="1207"/>
                  </a:cubicBezTo>
                  <a:cubicBezTo>
                    <a:pt x="864" y="1208"/>
                    <a:pt x="864" y="1208"/>
                    <a:pt x="864" y="1209"/>
                  </a:cubicBezTo>
                  <a:cubicBezTo>
                    <a:pt x="863" y="1211"/>
                    <a:pt x="863" y="1211"/>
                    <a:pt x="863" y="1211"/>
                  </a:cubicBezTo>
                  <a:cubicBezTo>
                    <a:pt x="864" y="1213"/>
                    <a:pt x="865" y="1213"/>
                    <a:pt x="866" y="1215"/>
                  </a:cubicBezTo>
                  <a:cubicBezTo>
                    <a:pt x="866" y="1215"/>
                    <a:pt x="866" y="1215"/>
                    <a:pt x="866" y="1215"/>
                  </a:cubicBezTo>
                  <a:cubicBezTo>
                    <a:pt x="865" y="1216"/>
                    <a:pt x="865" y="1216"/>
                    <a:pt x="865" y="1216"/>
                  </a:cubicBezTo>
                  <a:cubicBezTo>
                    <a:pt x="866" y="1216"/>
                    <a:pt x="866" y="1216"/>
                    <a:pt x="866" y="1216"/>
                  </a:cubicBezTo>
                  <a:cubicBezTo>
                    <a:pt x="866" y="1216"/>
                    <a:pt x="866" y="1216"/>
                    <a:pt x="866" y="1216"/>
                  </a:cubicBezTo>
                  <a:close/>
                  <a:moveTo>
                    <a:pt x="897" y="1225"/>
                  </a:moveTo>
                  <a:cubicBezTo>
                    <a:pt x="897" y="1225"/>
                    <a:pt x="897" y="1225"/>
                    <a:pt x="897" y="1225"/>
                  </a:cubicBezTo>
                  <a:cubicBezTo>
                    <a:pt x="899" y="1224"/>
                    <a:pt x="899" y="1224"/>
                    <a:pt x="899" y="1224"/>
                  </a:cubicBezTo>
                  <a:cubicBezTo>
                    <a:pt x="899" y="1224"/>
                    <a:pt x="899" y="1224"/>
                    <a:pt x="899" y="1224"/>
                  </a:cubicBezTo>
                  <a:cubicBezTo>
                    <a:pt x="899" y="1225"/>
                    <a:pt x="899" y="1225"/>
                    <a:pt x="899" y="1225"/>
                  </a:cubicBezTo>
                  <a:cubicBezTo>
                    <a:pt x="898" y="1226"/>
                    <a:pt x="898" y="1225"/>
                    <a:pt x="897" y="1226"/>
                  </a:cubicBezTo>
                  <a:cubicBezTo>
                    <a:pt x="898" y="1226"/>
                    <a:pt x="898" y="1226"/>
                    <a:pt x="898" y="1226"/>
                  </a:cubicBezTo>
                  <a:cubicBezTo>
                    <a:pt x="898" y="1227"/>
                    <a:pt x="898" y="1227"/>
                    <a:pt x="898" y="1227"/>
                  </a:cubicBezTo>
                  <a:cubicBezTo>
                    <a:pt x="897" y="1227"/>
                    <a:pt x="897" y="1227"/>
                    <a:pt x="897" y="1227"/>
                  </a:cubicBezTo>
                  <a:cubicBezTo>
                    <a:pt x="897" y="1228"/>
                    <a:pt x="897" y="1228"/>
                    <a:pt x="897" y="1228"/>
                  </a:cubicBezTo>
                  <a:cubicBezTo>
                    <a:pt x="897" y="1229"/>
                    <a:pt x="897" y="1229"/>
                    <a:pt x="897" y="1229"/>
                  </a:cubicBezTo>
                  <a:cubicBezTo>
                    <a:pt x="899" y="1228"/>
                    <a:pt x="899" y="1228"/>
                    <a:pt x="899" y="1228"/>
                  </a:cubicBezTo>
                  <a:cubicBezTo>
                    <a:pt x="899" y="1228"/>
                    <a:pt x="899" y="1228"/>
                    <a:pt x="900" y="1228"/>
                  </a:cubicBezTo>
                  <a:cubicBezTo>
                    <a:pt x="901" y="1228"/>
                    <a:pt x="901" y="1228"/>
                    <a:pt x="901" y="1228"/>
                  </a:cubicBezTo>
                  <a:cubicBezTo>
                    <a:pt x="901" y="1227"/>
                    <a:pt x="903" y="1226"/>
                    <a:pt x="904" y="1225"/>
                  </a:cubicBezTo>
                  <a:cubicBezTo>
                    <a:pt x="904" y="1225"/>
                    <a:pt x="904" y="1225"/>
                    <a:pt x="904" y="1225"/>
                  </a:cubicBezTo>
                  <a:cubicBezTo>
                    <a:pt x="901" y="1225"/>
                    <a:pt x="901" y="1225"/>
                    <a:pt x="901" y="1225"/>
                  </a:cubicBezTo>
                  <a:cubicBezTo>
                    <a:pt x="901" y="1225"/>
                    <a:pt x="901" y="1225"/>
                    <a:pt x="901" y="1225"/>
                  </a:cubicBezTo>
                  <a:cubicBezTo>
                    <a:pt x="903" y="1223"/>
                    <a:pt x="903" y="1223"/>
                    <a:pt x="903" y="1223"/>
                  </a:cubicBezTo>
                  <a:cubicBezTo>
                    <a:pt x="902" y="1222"/>
                    <a:pt x="902" y="1222"/>
                    <a:pt x="902" y="1222"/>
                  </a:cubicBezTo>
                  <a:cubicBezTo>
                    <a:pt x="904" y="1220"/>
                    <a:pt x="904" y="1220"/>
                    <a:pt x="906" y="1219"/>
                  </a:cubicBezTo>
                  <a:cubicBezTo>
                    <a:pt x="906" y="1220"/>
                    <a:pt x="906" y="1220"/>
                    <a:pt x="906" y="1220"/>
                  </a:cubicBezTo>
                  <a:cubicBezTo>
                    <a:pt x="906" y="1221"/>
                    <a:pt x="906" y="1221"/>
                    <a:pt x="906" y="1221"/>
                  </a:cubicBezTo>
                  <a:cubicBezTo>
                    <a:pt x="908" y="1221"/>
                    <a:pt x="908" y="1221"/>
                    <a:pt x="908" y="1221"/>
                  </a:cubicBezTo>
                  <a:cubicBezTo>
                    <a:pt x="909" y="1221"/>
                    <a:pt x="909" y="1221"/>
                    <a:pt x="909" y="1221"/>
                  </a:cubicBezTo>
                  <a:cubicBezTo>
                    <a:pt x="911" y="1221"/>
                    <a:pt x="911" y="1221"/>
                    <a:pt x="911" y="1221"/>
                  </a:cubicBezTo>
                  <a:cubicBezTo>
                    <a:pt x="911" y="1222"/>
                    <a:pt x="911" y="1222"/>
                    <a:pt x="911" y="1222"/>
                  </a:cubicBezTo>
                  <a:cubicBezTo>
                    <a:pt x="911" y="1222"/>
                    <a:pt x="911" y="1222"/>
                    <a:pt x="911" y="1222"/>
                  </a:cubicBezTo>
                  <a:cubicBezTo>
                    <a:pt x="910" y="1223"/>
                    <a:pt x="910" y="1223"/>
                    <a:pt x="910" y="1223"/>
                  </a:cubicBezTo>
                  <a:cubicBezTo>
                    <a:pt x="910" y="1224"/>
                    <a:pt x="910" y="1224"/>
                    <a:pt x="910" y="1224"/>
                  </a:cubicBezTo>
                  <a:cubicBezTo>
                    <a:pt x="911" y="1225"/>
                    <a:pt x="911" y="1225"/>
                    <a:pt x="911" y="1225"/>
                  </a:cubicBezTo>
                  <a:cubicBezTo>
                    <a:pt x="911" y="1225"/>
                    <a:pt x="911" y="1225"/>
                    <a:pt x="911" y="1225"/>
                  </a:cubicBezTo>
                  <a:cubicBezTo>
                    <a:pt x="908" y="1226"/>
                    <a:pt x="909" y="1226"/>
                    <a:pt x="907" y="1228"/>
                  </a:cubicBezTo>
                  <a:cubicBezTo>
                    <a:pt x="905" y="1230"/>
                    <a:pt x="905" y="1230"/>
                    <a:pt x="905" y="1230"/>
                  </a:cubicBezTo>
                  <a:cubicBezTo>
                    <a:pt x="901" y="1231"/>
                    <a:pt x="901" y="1231"/>
                    <a:pt x="901" y="1231"/>
                  </a:cubicBezTo>
                  <a:cubicBezTo>
                    <a:pt x="900" y="1231"/>
                    <a:pt x="901" y="1231"/>
                    <a:pt x="899" y="1230"/>
                  </a:cubicBezTo>
                  <a:cubicBezTo>
                    <a:pt x="898" y="1230"/>
                    <a:pt x="898" y="1230"/>
                    <a:pt x="897" y="1231"/>
                  </a:cubicBezTo>
                  <a:cubicBezTo>
                    <a:pt x="896" y="1231"/>
                    <a:pt x="896" y="1231"/>
                    <a:pt x="896" y="1231"/>
                  </a:cubicBezTo>
                  <a:cubicBezTo>
                    <a:pt x="895" y="1231"/>
                    <a:pt x="895" y="1231"/>
                    <a:pt x="895" y="1231"/>
                  </a:cubicBezTo>
                  <a:cubicBezTo>
                    <a:pt x="895" y="1231"/>
                    <a:pt x="895" y="1231"/>
                    <a:pt x="895" y="1231"/>
                  </a:cubicBezTo>
                  <a:cubicBezTo>
                    <a:pt x="893" y="1230"/>
                    <a:pt x="893" y="1229"/>
                    <a:pt x="893" y="1229"/>
                  </a:cubicBezTo>
                  <a:cubicBezTo>
                    <a:pt x="892" y="1224"/>
                    <a:pt x="892" y="1225"/>
                    <a:pt x="892" y="1223"/>
                  </a:cubicBezTo>
                  <a:cubicBezTo>
                    <a:pt x="893" y="1221"/>
                    <a:pt x="893" y="1221"/>
                    <a:pt x="893" y="1221"/>
                  </a:cubicBezTo>
                  <a:cubicBezTo>
                    <a:pt x="897" y="1218"/>
                    <a:pt x="897" y="1215"/>
                    <a:pt x="899" y="1211"/>
                  </a:cubicBezTo>
                  <a:cubicBezTo>
                    <a:pt x="901" y="1210"/>
                    <a:pt x="902" y="1208"/>
                    <a:pt x="903" y="1208"/>
                  </a:cubicBezTo>
                  <a:cubicBezTo>
                    <a:pt x="904" y="1208"/>
                    <a:pt x="904" y="1208"/>
                    <a:pt x="904" y="1208"/>
                  </a:cubicBezTo>
                  <a:cubicBezTo>
                    <a:pt x="904" y="1208"/>
                    <a:pt x="904" y="1208"/>
                    <a:pt x="904" y="1208"/>
                  </a:cubicBezTo>
                  <a:cubicBezTo>
                    <a:pt x="904" y="1208"/>
                    <a:pt x="904" y="1208"/>
                    <a:pt x="904" y="1208"/>
                  </a:cubicBezTo>
                  <a:cubicBezTo>
                    <a:pt x="904" y="1209"/>
                    <a:pt x="904" y="1209"/>
                    <a:pt x="904" y="1209"/>
                  </a:cubicBezTo>
                  <a:cubicBezTo>
                    <a:pt x="905" y="1212"/>
                    <a:pt x="905" y="1212"/>
                    <a:pt x="905" y="1212"/>
                  </a:cubicBezTo>
                  <a:cubicBezTo>
                    <a:pt x="905" y="1212"/>
                    <a:pt x="904" y="1217"/>
                    <a:pt x="903" y="1219"/>
                  </a:cubicBezTo>
                  <a:cubicBezTo>
                    <a:pt x="903" y="1220"/>
                    <a:pt x="903" y="1220"/>
                    <a:pt x="903" y="1220"/>
                  </a:cubicBezTo>
                  <a:cubicBezTo>
                    <a:pt x="903" y="1221"/>
                    <a:pt x="903" y="1220"/>
                    <a:pt x="903" y="1221"/>
                  </a:cubicBezTo>
                  <a:cubicBezTo>
                    <a:pt x="901" y="1223"/>
                    <a:pt x="901" y="1223"/>
                    <a:pt x="901" y="1223"/>
                  </a:cubicBezTo>
                  <a:cubicBezTo>
                    <a:pt x="899" y="1223"/>
                    <a:pt x="898" y="1224"/>
                    <a:pt x="897" y="1225"/>
                  </a:cubicBezTo>
                  <a:close/>
                  <a:moveTo>
                    <a:pt x="785" y="1210"/>
                  </a:moveTo>
                  <a:cubicBezTo>
                    <a:pt x="784" y="1210"/>
                    <a:pt x="784" y="1210"/>
                    <a:pt x="784" y="1210"/>
                  </a:cubicBezTo>
                  <a:cubicBezTo>
                    <a:pt x="784" y="1209"/>
                    <a:pt x="784" y="1209"/>
                    <a:pt x="784" y="1209"/>
                  </a:cubicBezTo>
                  <a:cubicBezTo>
                    <a:pt x="786" y="1208"/>
                    <a:pt x="786" y="1209"/>
                    <a:pt x="787" y="1208"/>
                  </a:cubicBezTo>
                  <a:cubicBezTo>
                    <a:pt x="787" y="1208"/>
                    <a:pt x="787" y="1208"/>
                    <a:pt x="787" y="1208"/>
                  </a:cubicBezTo>
                  <a:cubicBezTo>
                    <a:pt x="787" y="1209"/>
                    <a:pt x="787" y="1209"/>
                    <a:pt x="787" y="1209"/>
                  </a:cubicBezTo>
                  <a:lnTo>
                    <a:pt x="785" y="1210"/>
                  </a:lnTo>
                  <a:close/>
                  <a:moveTo>
                    <a:pt x="642" y="1221"/>
                  </a:moveTo>
                  <a:cubicBezTo>
                    <a:pt x="642" y="1222"/>
                    <a:pt x="642" y="1222"/>
                    <a:pt x="642" y="1222"/>
                  </a:cubicBezTo>
                  <a:cubicBezTo>
                    <a:pt x="641" y="1221"/>
                    <a:pt x="641" y="1221"/>
                    <a:pt x="641" y="1221"/>
                  </a:cubicBezTo>
                  <a:cubicBezTo>
                    <a:pt x="641" y="1222"/>
                    <a:pt x="641" y="1222"/>
                    <a:pt x="641" y="1222"/>
                  </a:cubicBezTo>
                  <a:cubicBezTo>
                    <a:pt x="641" y="1222"/>
                    <a:pt x="641" y="1222"/>
                    <a:pt x="641" y="1222"/>
                  </a:cubicBezTo>
                  <a:cubicBezTo>
                    <a:pt x="641" y="1222"/>
                    <a:pt x="641" y="1222"/>
                    <a:pt x="641" y="1222"/>
                  </a:cubicBezTo>
                  <a:cubicBezTo>
                    <a:pt x="640" y="1223"/>
                    <a:pt x="640" y="1223"/>
                    <a:pt x="640" y="1223"/>
                  </a:cubicBezTo>
                  <a:cubicBezTo>
                    <a:pt x="640" y="1222"/>
                    <a:pt x="640" y="1222"/>
                    <a:pt x="640" y="1222"/>
                  </a:cubicBezTo>
                  <a:cubicBezTo>
                    <a:pt x="639" y="1220"/>
                    <a:pt x="639" y="1220"/>
                    <a:pt x="639" y="1219"/>
                  </a:cubicBezTo>
                  <a:cubicBezTo>
                    <a:pt x="639" y="1219"/>
                    <a:pt x="639" y="1219"/>
                    <a:pt x="639" y="1219"/>
                  </a:cubicBezTo>
                  <a:cubicBezTo>
                    <a:pt x="641" y="1219"/>
                    <a:pt x="641" y="1219"/>
                    <a:pt x="642" y="1220"/>
                  </a:cubicBezTo>
                  <a:cubicBezTo>
                    <a:pt x="642" y="1221"/>
                    <a:pt x="642" y="1221"/>
                    <a:pt x="642" y="1221"/>
                  </a:cubicBezTo>
                  <a:cubicBezTo>
                    <a:pt x="642" y="1221"/>
                    <a:pt x="642" y="1221"/>
                    <a:pt x="642" y="1221"/>
                  </a:cubicBezTo>
                  <a:close/>
                  <a:moveTo>
                    <a:pt x="647" y="1226"/>
                  </a:moveTo>
                  <a:cubicBezTo>
                    <a:pt x="646" y="1226"/>
                    <a:pt x="646" y="1226"/>
                    <a:pt x="646" y="1226"/>
                  </a:cubicBezTo>
                  <a:cubicBezTo>
                    <a:pt x="646" y="1226"/>
                    <a:pt x="646" y="1226"/>
                    <a:pt x="646" y="1226"/>
                  </a:cubicBezTo>
                  <a:cubicBezTo>
                    <a:pt x="645" y="1226"/>
                    <a:pt x="645" y="1226"/>
                    <a:pt x="645" y="1226"/>
                  </a:cubicBezTo>
                  <a:cubicBezTo>
                    <a:pt x="646" y="1225"/>
                    <a:pt x="646" y="1225"/>
                    <a:pt x="646" y="1225"/>
                  </a:cubicBezTo>
                  <a:cubicBezTo>
                    <a:pt x="646" y="1225"/>
                    <a:pt x="646" y="1225"/>
                    <a:pt x="646" y="1224"/>
                  </a:cubicBezTo>
                  <a:cubicBezTo>
                    <a:pt x="647" y="1224"/>
                    <a:pt x="647" y="1224"/>
                    <a:pt x="647" y="1224"/>
                  </a:cubicBezTo>
                  <a:cubicBezTo>
                    <a:pt x="647" y="1224"/>
                    <a:pt x="647" y="1224"/>
                    <a:pt x="647" y="1224"/>
                  </a:cubicBezTo>
                  <a:cubicBezTo>
                    <a:pt x="648" y="1225"/>
                    <a:pt x="648" y="1225"/>
                    <a:pt x="648" y="1225"/>
                  </a:cubicBezTo>
                  <a:cubicBezTo>
                    <a:pt x="648" y="1225"/>
                    <a:pt x="648" y="1225"/>
                    <a:pt x="648" y="1225"/>
                  </a:cubicBezTo>
                  <a:cubicBezTo>
                    <a:pt x="647" y="1226"/>
                    <a:pt x="647" y="1226"/>
                    <a:pt x="647" y="1226"/>
                  </a:cubicBezTo>
                  <a:close/>
                  <a:moveTo>
                    <a:pt x="653" y="1224"/>
                  </a:moveTo>
                  <a:cubicBezTo>
                    <a:pt x="653" y="1225"/>
                    <a:pt x="653" y="1225"/>
                    <a:pt x="653" y="1225"/>
                  </a:cubicBezTo>
                  <a:cubicBezTo>
                    <a:pt x="653" y="1225"/>
                    <a:pt x="653" y="1225"/>
                    <a:pt x="653" y="1225"/>
                  </a:cubicBezTo>
                  <a:cubicBezTo>
                    <a:pt x="653" y="1226"/>
                    <a:pt x="653" y="1226"/>
                    <a:pt x="653" y="1226"/>
                  </a:cubicBezTo>
                  <a:cubicBezTo>
                    <a:pt x="653" y="1226"/>
                    <a:pt x="653" y="1226"/>
                    <a:pt x="653" y="1226"/>
                  </a:cubicBezTo>
                  <a:cubicBezTo>
                    <a:pt x="653" y="1226"/>
                    <a:pt x="653" y="1226"/>
                    <a:pt x="653" y="1226"/>
                  </a:cubicBezTo>
                  <a:cubicBezTo>
                    <a:pt x="654" y="1226"/>
                    <a:pt x="654" y="1226"/>
                    <a:pt x="654" y="1226"/>
                  </a:cubicBezTo>
                  <a:cubicBezTo>
                    <a:pt x="654" y="1226"/>
                    <a:pt x="654" y="1226"/>
                    <a:pt x="654" y="1226"/>
                  </a:cubicBezTo>
                  <a:cubicBezTo>
                    <a:pt x="655" y="1226"/>
                    <a:pt x="655" y="1226"/>
                    <a:pt x="655" y="1226"/>
                  </a:cubicBezTo>
                  <a:cubicBezTo>
                    <a:pt x="655" y="1227"/>
                    <a:pt x="655" y="1227"/>
                    <a:pt x="655" y="1227"/>
                  </a:cubicBezTo>
                  <a:cubicBezTo>
                    <a:pt x="655" y="1227"/>
                    <a:pt x="655" y="1227"/>
                    <a:pt x="655" y="1227"/>
                  </a:cubicBezTo>
                  <a:cubicBezTo>
                    <a:pt x="655" y="1226"/>
                    <a:pt x="655" y="1226"/>
                    <a:pt x="655" y="1226"/>
                  </a:cubicBezTo>
                  <a:cubicBezTo>
                    <a:pt x="656" y="1227"/>
                    <a:pt x="656" y="1227"/>
                    <a:pt x="656" y="1227"/>
                  </a:cubicBezTo>
                  <a:cubicBezTo>
                    <a:pt x="656" y="1227"/>
                    <a:pt x="656" y="1227"/>
                    <a:pt x="656" y="1227"/>
                  </a:cubicBezTo>
                  <a:cubicBezTo>
                    <a:pt x="656" y="1227"/>
                    <a:pt x="656" y="1227"/>
                    <a:pt x="656" y="1227"/>
                  </a:cubicBezTo>
                  <a:cubicBezTo>
                    <a:pt x="656" y="1227"/>
                    <a:pt x="656" y="1227"/>
                    <a:pt x="656" y="1227"/>
                  </a:cubicBezTo>
                  <a:cubicBezTo>
                    <a:pt x="656" y="1226"/>
                    <a:pt x="656" y="1226"/>
                    <a:pt x="656" y="1226"/>
                  </a:cubicBezTo>
                  <a:cubicBezTo>
                    <a:pt x="656" y="1226"/>
                    <a:pt x="656" y="1226"/>
                    <a:pt x="656" y="1226"/>
                  </a:cubicBezTo>
                  <a:cubicBezTo>
                    <a:pt x="656" y="1226"/>
                    <a:pt x="656" y="1226"/>
                    <a:pt x="656" y="1226"/>
                  </a:cubicBezTo>
                  <a:cubicBezTo>
                    <a:pt x="656" y="1226"/>
                    <a:pt x="656" y="1226"/>
                    <a:pt x="656" y="1226"/>
                  </a:cubicBezTo>
                  <a:cubicBezTo>
                    <a:pt x="656" y="1225"/>
                    <a:pt x="656" y="1225"/>
                    <a:pt x="656" y="1225"/>
                  </a:cubicBezTo>
                  <a:cubicBezTo>
                    <a:pt x="656" y="1225"/>
                    <a:pt x="656" y="1225"/>
                    <a:pt x="656" y="1225"/>
                  </a:cubicBezTo>
                  <a:cubicBezTo>
                    <a:pt x="656" y="1225"/>
                    <a:pt x="656" y="1225"/>
                    <a:pt x="656" y="1225"/>
                  </a:cubicBezTo>
                  <a:cubicBezTo>
                    <a:pt x="657" y="1225"/>
                    <a:pt x="657" y="1225"/>
                    <a:pt x="657" y="1225"/>
                  </a:cubicBezTo>
                  <a:cubicBezTo>
                    <a:pt x="657" y="1225"/>
                    <a:pt x="657" y="1225"/>
                    <a:pt x="657" y="1225"/>
                  </a:cubicBezTo>
                  <a:cubicBezTo>
                    <a:pt x="657" y="1225"/>
                    <a:pt x="657" y="1225"/>
                    <a:pt x="657" y="1225"/>
                  </a:cubicBezTo>
                  <a:cubicBezTo>
                    <a:pt x="658" y="1224"/>
                    <a:pt x="657" y="1225"/>
                    <a:pt x="658" y="1224"/>
                  </a:cubicBezTo>
                  <a:cubicBezTo>
                    <a:pt x="659" y="1224"/>
                    <a:pt x="659" y="1224"/>
                    <a:pt x="659" y="1224"/>
                  </a:cubicBezTo>
                  <a:cubicBezTo>
                    <a:pt x="659" y="1225"/>
                    <a:pt x="659" y="1225"/>
                    <a:pt x="659" y="1225"/>
                  </a:cubicBezTo>
                  <a:cubicBezTo>
                    <a:pt x="659" y="1225"/>
                    <a:pt x="659" y="1225"/>
                    <a:pt x="659" y="1225"/>
                  </a:cubicBezTo>
                  <a:cubicBezTo>
                    <a:pt x="659" y="1225"/>
                    <a:pt x="659" y="1225"/>
                    <a:pt x="659" y="1225"/>
                  </a:cubicBezTo>
                  <a:cubicBezTo>
                    <a:pt x="660" y="1225"/>
                    <a:pt x="660" y="1225"/>
                    <a:pt x="660" y="1225"/>
                  </a:cubicBezTo>
                  <a:cubicBezTo>
                    <a:pt x="660" y="1226"/>
                    <a:pt x="660" y="1226"/>
                    <a:pt x="660" y="1226"/>
                  </a:cubicBezTo>
                  <a:cubicBezTo>
                    <a:pt x="660" y="1226"/>
                    <a:pt x="660" y="1226"/>
                    <a:pt x="660" y="1226"/>
                  </a:cubicBezTo>
                  <a:cubicBezTo>
                    <a:pt x="661" y="1225"/>
                    <a:pt x="661" y="1225"/>
                    <a:pt x="661" y="1225"/>
                  </a:cubicBezTo>
                  <a:cubicBezTo>
                    <a:pt x="661" y="1225"/>
                    <a:pt x="661" y="1225"/>
                    <a:pt x="661" y="1225"/>
                  </a:cubicBezTo>
                  <a:cubicBezTo>
                    <a:pt x="662" y="1224"/>
                    <a:pt x="662" y="1224"/>
                    <a:pt x="662" y="1224"/>
                  </a:cubicBezTo>
                  <a:cubicBezTo>
                    <a:pt x="663" y="1224"/>
                    <a:pt x="663" y="1224"/>
                    <a:pt x="663" y="1224"/>
                  </a:cubicBezTo>
                  <a:cubicBezTo>
                    <a:pt x="663" y="1225"/>
                    <a:pt x="663" y="1225"/>
                    <a:pt x="663" y="1225"/>
                  </a:cubicBezTo>
                  <a:cubicBezTo>
                    <a:pt x="663" y="1225"/>
                    <a:pt x="663" y="1225"/>
                    <a:pt x="663" y="1225"/>
                  </a:cubicBezTo>
                  <a:cubicBezTo>
                    <a:pt x="663" y="1225"/>
                    <a:pt x="663" y="1225"/>
                    <a:pt x="663" y="1225"/>
                  </a:cubicBezTo>
                  <a:cubicBezTo>
                    <a:pt x="663" y="1226"/>
                    <a:pt x="663" y="1226"/>
                    <a:pt x="663" y="1226"/>
                  </a:cubicBezTo>
                  <a:cubicBezTo>
                    <a:pt x="664" y="1226"/>
                    <a:pt x="664" y="1226"/>
                    <a:pt x="664" y="1226"/>
                  </a:cubicBezTo>
                  <a:cubicBezTo>
                    <a:pt x="664" y="1226"/>
                    <a:pt x="664" y="1226"/>
                    <a:pt x="664" y="1226"/>
                  </a:cubicBezTo>
                  <a:cubicBezTo>
                    <a:pt x="664" y="1227"/>
                    <a:pt x="664" y="1227"/>
                    <a:pt x="664" y="1227"/>
                  </a:cubicBezTo>
                  <a:cubicBezTo>
                    <a:pt x="664" y="1227"/>
                    <a:pt x="664" y="1227"/>
                    <a:pt x="664" y="1227"/>
                  </a:cubicBezTo>
                  <a:cubicBezTo>
                    <a:pt x="664" y="1228"/>
                    <a:pt x="664" y="1228"/>
                    <a:pt x="664" y="1228"/>
                  </a:cubicBezTo>
                  <a:cubicBezTo>
                    <a:pt x="664" y="1228"/>
                    <a:pt x="664" y="1228"/>
                    <a:pt x="664" y="1228"/>
                  </a:cubicBezTo>
                  <a:cubicBezTo>
                    <a:pt x="665" y="1227"/>
                    <a:pt x="665" y="1227"/>
                    <a:pt x="665" y="1226"/>
                  </a:cubicBezTo>
                  <a:cubicBezTo>
                    <a:pt x="665" y="1226"/>
                    <a:pt x="665" y="1226"/>
                    <a:pt x="665" y="1226"/>
                  </a:cubicBezTo>
                  <a:cubicBezTo>
                    <a:pt x="666" y="1226"/>
                    <a:pt x="666" y="1226"/>
                    <a:pt x="666" y="1226"/>
                  </a:cubicBezTo>
                  <a:cubicBezTo>
                    <a:pt x="666" y="1226"/>
                    <a:pt x="666" y="1226"/>
                    <a:pt x="666" y="1226"/>
                  </a:cubicBezTo>
                  <a:cubicBezTo>
                    <a:pt x="666" y="1227"/>
                    <a:pt x="666" y="1227"/>
                    <a:pt x="666" y="1227"/>
                  </a:cubicBezTo>
                  <a:cubicBezTo>
                    <a:pt x="665" y="1227"/>
                    <a:pt x="665" y="1227"/>
                    <a:pt x="665" y="1227"/>
                  </a:cubicBezTo>
                  <a:cubicBezTo>
                    <a:pt x="666" y="1227"/>
                    <a:pt x="666" y="1227"/>
                    <a:pt x="666" y="1227"/>
                  </a:cubicBezTo>
                  <a:cubicBezTo>
                    <a:pt x="667" y="1227"/>
                    <a:pt x="667" y="1227"/>
                    <a:pt x="667" y="1227"/>
                  </a:cubicBezTo>
                  <a:cubicBezTo>
                    <a:pt x="667" y="1227"/>
                    <a:pt x="667" y="1227"/>
                    <a:pt x="667" y="1227"/>
                  </a:cubicBezTo>
                  <a:cubicBezTo>
                    <a:pt x="666" y="1229"/>
                    <a:pt x="666" y="1230"/>
                    <a:pt x="664" y="1231"/>
                  </a:cubicBezTo>
                  <a:cubicBezTo>
                    <a:pt x="663" y="1231"/>
                    <a:pt x="663" y="1231"/>
                    <a:pt x="663" y="1231"/>
                  </a:cubicBezTo>
                  <a:cubicBezTo>
                    <a:pt x="663" y="1231"/>
                    <a:pt x="663" y="1231"/>
                    <a:pt x="663" y="1231"/>
                  </a:cubicBezTo>
                  <a:cubicBezTo>
                    <a:pt x="663" y="1231"/>
                    <a:pt x="663" y="1231"/>
                    <a:pt x="663" y="1231"/>
                  </a:cubicBezTo>
                  <a:cubicBezTo>
                    <a:pt x="662" y="1231"/>
                    <a:pt x="662" y="1231"/>
                    <a:pt x="662" y="1231"/>
                  </a:cubicBezTo>
                  <a:cubicBezTo>
                    <a:pt x="662" y="1231"/>
                    <a:pt x="662" y="1231"/>
                    <a:pt x="662" y="1231"/>
                  </a:cubicBezTo>
                  <a:cubicBezTo>
                    <a:pt x="663" y="1230"/>
                    <a:pt x="663" y="1230"/>
                    <a:pt x="663" y="1230"/>
                  </a:cubicBezTo>
                  <a:cubicBezTo>
                    <a:pt x="663" y="1230"/>
                    <a:pt x="663" y="1230"/>
                    <a:pt x="663" y="1230"/>
                  </a:cubicBezTo>
                  <a:cubicBezTo>
                    <a:pt x="664" y="1230"/>
                    <a:pt x="664" y="1230"/>
                    <a:pt x="664" y="1230"/>
                  </a:cubicBezTo>
                  <a:cubicBezTo>
                    <a:pt x="665" y="1229"/>
                    <a:pt x="665" y="1229"/>
                    <a:pt x="665" y="1229"/>
                  </a:cubicBezTo>
                  <a:cubicBezTo>
                    <a:pt x="665" y="1229"/>
                    <a:pt x="665" y="1229"/>
                    <a:pt x="665" y="1229"/>
                  </a:cubicBezTo>
                  <a:cubicBezTo>
                    <a:pt x="664" y="1229"/>
                    <a:pt x="664" y="1229"/>
                    <a:pt x="664" y="1229"/>
                  </a:cubicBezTo>
                  <a:cubicBezTo>
                    <a:pt x="662" y="1231"/>
                    <a:pt x="662" y="1231"/>
                    <a:pt x="662" y="1231"/>
                  </a:cubicBezTo>
                  <a:cubicBezTo>
                    <a:pt x="661" y="1231"/>
                    <a:pt x="661" y="1231"/>
                    <a:pt x="661" y="1231"/>
                  </a:cubicBezTo>
                  <a:cubicBezTo>
                    <a:pt x="661" y="1231"/>
                    <a:pt x="661" y="1231"/>
                    <a:pt x="661" y="1231"/>
                  </a:cubicBezTo>
                  <a:cubicBezTo>
                    <a:pt x="661" y="1231"/>
                    <a:pt x="661" y="1231"/>
                    <a:pt x="661" y="1231"/>
                  </a:cubicBezTo>
                  <a:cubicBezTo>
                    <a:pt x="660" y="1230"/>
                    <a:pt x="660" y="1230"/>
                    <a:pt x="660" y="1230"/>
                  </a:cubicBezTo>
                  <a:cubicBezTo>
                    <a:pt x="659" y="1229"/>
                    <a:pt x="659" y="1229"/>
                    <a:pt x="659" y="1229"/>
                  </a:cubicBezTo>
                  <a:cubicBezTo>
                    <a:pt x="655" y="1227"/>
                    <a:pt x="654" y="1227"/>
                    <a:pt x="652" y="1227"/>
                  </a:cubicBezTo>
                  <a:cubicBezTo>
                    <a:pt x="651" y="1227"/>
                    <a:pt x="651" y="1227"/>
                    <a:pt x="651" y="1227"/>
                  </a:cubicBezTo>
                  <a:cubicBezTo>
                    <a:pt x="649" y="1226"/>
                    <a:pt x="649" y="1226"/>
                    <a:pt x="649" y="1226"/>
                  </a:cubicBezTo>
                  <a:cubicBezTo>
                    <a:pt x="648" y="1226"/>
                    <a:pt x="648" y="1226"/>
                    <a:pt x="648" y="1226"/>
                  </a:cubicBezTo>
                  <a:cubicBezTo>
                    <a:pt x="648" y="1225"/>
                    <a:pt x="648" y="1225"/>
                    <a:pt x="648" y="1225"/>
                  </a:cubicBezTo>
                  <a:cubicBezTo>
                    <a:pt x="649" y="1225"/>
                    <a:pt x="649" y="1225"/>
                    <a:pt x="649" y="1225"/>
                  </a:cubicBezTo>
                  <a:cubicBezTo>
                    <a:pt x="649" y="1225"/>
                    <a:pt x="649" y="1225"/>
                    <a:pt x="649" y="1225"/>
                  </a:cubicBezTo>
                  <a:cubicBezTo>
                    <a:pt x="649" y="1225"/>
                    <a:pt x="649" y="1225"/>
                    <a:pt x="649" y="1225"/>
                  </a:cubicBezTo>
                  <a:cubicBezTo>
                    <a:pt x="649" y="1225"/>
                    <a:pt x="649" y="1225"/>
                    <a:pt x="649" y="1225"/>
                  </a:cubicBezTo>
                  <a:cubicBezTo>
                    <a:pt x="650" y="1225"/>
                    <a:pt x="650" y="1225"/>
                    <a:pt x="650" y="1225"/>
                  </a:cubicBezTo>
                  <a:cubicBezTo>
                    <a:pt x="650" y="1225"/>
                    <a:pt x="650" y="1225"/>
                    <a:pt x="650" y="1225"/>
                  </a:cubicBezTo>
                  <a:cubicBezTo>
                    <a:pt x="650" y="1225"/>
                    <a:pt x="650" y="1225"/>
                    <a:pt x="650" y="1225"/>
                  </a:cubicBezTo>
                  <a:cubicBezTo>
                    <a:pt x="651" y="1225"/>
                    <a:pt x="651" y="1225"/>
                    <a:pt x="651" y="1225"/>
                  </a:cubicBezTo>
                  <a:cubicBezTo>
                    <a:pt x="651" y="1225"/>
                    <a:pt x="651" y="1225"/>
                    <a:pt x="651" y="1225"/>
                  </a:cubicBezTo>
                  <a:cubicBezTo>
                    <a:pt x="651" y="1225"/>
                    <a:pt x="651" y="1225"/>
                    <a:pt x="651" y="1225"/>
                  </a:cubicBezTo>
                  <a:cubicBezTo>
                    <a:pt x="652" y="1224"/>
                    <a:pt x="652" y="1224"/>
                    <a:pt x="653" y="1224"/>
                  </a:cubicBezTo>
                  <a:cubicBezTo>
                    <a:pt x="653" y="1224"/>
                    <a:pt x="653" y="1224"/>
                    <a:pt x="653" y="1224"/>
                  </a:cubicBezTo>
                  <a:close/>
                  <a:moveTo>
                    <a:pt x="757" y="1233"/>
                  </a:moveTo>
                  <a:cubicBezTo>
                    <a:pt x="756" y="1233"/>
                    <a:pt x="756" y="1233"/>
                    <a:pt x="756" y="1233"/>
                  </a:cubicBezTo>
                  <a:cubicBezTo>
                    <a:pt x="754" y="1233"/>
                    <a:pt x="754" y="1233"/>
                    <a:pt x="754" y="1233"/>
                  </a:cubicBezTo>
                  <a:cubicBezTo>
                    <a:pt x="754" y="1233"/>
                    <a:pt x="753" y="1233"/>
                    <a:pt x="752" y="1233"/>
                  </a:cubicBezTo>
                  <a:cubicBezTo>
                    <a:pt x="754" y="1232"/>
                    <a:pt x="754" y="1232"/>
                    <a:pt x="754" y="1232"/>
                  </a:cubicBezTo>
                  <a:cubicBezTo>
                    <a:pt x="755" y="1231"/>
                    <a:pt x="755" y="1231"/>
                    <a:pt x="755" y="1231"/>
                  </a:cubicBezTo>
                  <a:cubicBezTo>
                    <a:pt x="757" y="1229"/>
                    <a:pt x="757" y="1229"/>
                    <a:pt x="757" y="1229"/>
                  </a:cubicBezTo>
                  <a:cubicBezTo>
                    <a:pt x="758" y="1229"/>
                    <a:pt x="758" y="1229"/>
                    <a:pt x="758" y="1229"/>
                  </a:cubicBezTo>
                  <a:cubicBezTo>
                    <a:pt x="757" y="1230"/>
                    <a:pt x="757" y="1231"/>
                    <a:pt x="757" y="1232"/>
                  </a:cubicBezTo>
                  <a:lnTo>
                    <a:pt x="757" y="1233"/>
                  </a:lnTo>
                  <a:close/>
                  <a:moveTo>
                    <a:pt x="755" y="1231"/>
                  </a:moveTo>
                  <a:cubicBezTo>
                    <a:pt x="754" y="1231"/>
                    <a:pt x="754" y="1231"/>
                    <a:pt x="754" y="1231"/>
                  </a:cubicBezTo>
                  <a:cubicBezTo>
                    <a:pt x="753" y="1231"/>
                    <a:pt x="753" y="1231"/>
                    <a:pt x="753" y="1231"/>
                  </a:cubicBezTo>
                  <a:cubicBezTo>
                    <a:pt x="755" y="1229"/>
                    <a:pt x="755" y="1229"/>
                    <a:pt x="755" y="1229"/>
                  </a:cubicBezTo>
                  <a:cubicBezTo>
                    <a:pt x="757" y="1229"/>
                    <a:pt x="757" y="1229"/>
                    <a:pt x="757" y="1229"/>
                  </a:cubicBezTo>
                  <a:cubicBezTo>
                    <a:pt x="755" y="1231"/>
                    <a:pt x="755" y="1231"/>
                    <a:pt x="755" y="1231"/>
                  </a:cubicBezTo>
                  <a:close/>
                  <a:moveTo>
                    <a:pt x="898" y="1232"/>
                  </a:moveTo>
                  <a:cubicBezTo>
                    <a:pt x="898" y="1232"/>
                    <a:pt x="898" y="1232"/>
                    <a:pt x="898" y="1232"/>
                  </a:cubicBezTo>
                  <a:cubicBezTo>
                    <a:pt x="898" y="1232"/>
                    <a:pt x="898" y="1232"/>
                    <a:pt x="898" y="1232"/>
                  </a:cubicBezTo>
                  <a:cubicBezTo>
                    <a:pt x="897" y="1231"/>
                    <a:pt x="897" y="1231"/>
                    <a:pt x="897" y="1231"/>
                  </a:cubicBezTo>
                  <a:cubicBezTo>
                    <a:pt x="897" y="1231"/>
                    <a:pt x="897" y="1231"/>
                    <a:pt x="897" y="1231"/>
                  </a:cubicBezTo>
                  <a:cubicBezTo>
                    <a:pt x="898" y="1231"/>
                    <a:pt x="898" y="1231"/>
                    <a:pt x="898" y="1231"/>
                  </a:cubicBezTo>
                  <a:cubicBezTo>
                    <a:pt x="899" y="1231"/>
                    <a:pt x="899" y="1231"/>
                    <a:pt x="899" y="1231"/>
                  </a:cubicBezTo>
                  <a:cubicBezTo>
                    <a:pt x="898" y="1232"/>
                    <a:pt x="898" y="1232"/>
                    <a:pt x="898" y="1232"/>
                  </a:cubicBezTo>
                  <a:cubicBezTo>
                    <a:pt x="898" y="1232"/>
                    <a:pt x="898" y="1232"/>
                    <a:pt x="898" y="1232"/>
                  </a:cubicBezTo>
                  <a:close/>
                  <a:moveTo>
                    <a:pt x="664" y="1233"/>
                  </a:moveTo>
                  <a:cubicBezTo>
                    <a:pt x="664" y="1233"/>
                    <a:pt x="664" y="1233"/>
                    <a:pt x="664" y="1233"/>
                  </a:cubicBezTo>
                  <a:cubicBezTo>
                    <a:pt x="664" y="1232"/>
                    <a:pt x="664" y="1232"/>
                    <a:pt x="664" y="1232"/>
                  </a:cubicBezTo>
                  <a:cubicBezTo>
                    <a:pt x="664" y="1232"/>
                    <a:pt x="664" y="1232"/>
                    <a:pt x="664" y="1232"/>
                  </a:cubicBezTo>
                  <a:cubicBezTo>
                    <a:pt x="664" y="1232"/>
                    <a:pt x="664" y="1232"/>
                    <a:pt x="664" y="1232"/>
                  </a:cubicBezTo>
                  <a:cubicBezTo>
                    <a:pt x="665" y="1232"/>
                    <a:pt x="665" y="1232"/>
                    <a:pt x="665" y="1232"/>
                  </a:cubicBezTo>
                  <a:cubicBezTo>
                    <a:pt x="665" y="1232"/>
                    <a:pt x="665" y="1232"/>
                    <a:pt x="665" y="1232"/>
                  </a:cubicBezTo>
                  <a:cubicBezTo>
                    <a:pt x="665" y="1232"/>
                    <a:pt x="665" y="1232"/>
                    <a:pt x="665" y="1232"/>
                  </a:cubicBezTo>
                  <a:lnTo>
                    <a:pt x="664" y="1233"/>
                  </a:lnTo>
                  <a:close/>
                  <a:moveTo>
                    <a:pt x="683" y="1243"/>
                  </a:moveTo>
                  <a:cubicBezTo>
                    <a:pt x="682" y="1243"/>
                    <a:pt x="682" y="1243"/>
                    <a:pt x="682" y="1243"/>
                  </a:cubicBezTo>
                  <a:cubicBezTo>
                    <a:pt x="682" y="1242"/>
                    <a:pt x="682" y="1242"/>
                    <a:pt x="682" y="1242"/>
                  </a:cubicBezTo>
                  <a:cubicBezTo>
                    <a:pt x="682" y="1242"/>
                    <a:pt x="682" y="1242"/>
                    <a:pt x="682" y="1242"/>
                  </a:cubicBezTo>
                  <a:cubicBezTo>
                    <a:pt x="682" y="1242"/>
                    <a:pt x="682" y="1242"/>
                    <a:pt x="682" y="1242"/>
                  </a:cubicBezTo>
                  <a:cubicBezTo>
                    <a:pt x="683" y="1242"/>
                    <a:pt x="683" y="1242"/>
                    <a:pt x="683" y="1242"/>
                  </a:cubicBezTo>
                  <a:cubicBezTo>
                    <a:pt x="683" y="1242"/>
                    <a:pt x="683" y="1242"/>
                    <a:pt x="683" y="1242"/>
                  </a:cubicBezTo>
                  <a:cubicBezTo>
                    <a:pt x="683" y="1243"/>
                    <a:pt x="683" y="1243"/>
                    <a:pt x="683" y="1243"/>
                  </a:cubicBezTo>
                  <a:cubicBezTo>
                    <a:pt x="683" y="1243"/>
                    <a:pt x="683" y="1243"/>
                    <a:pt x="683" y="1243"/>
                  </a:cubicBezTo>
                  <a:close/>
                  <a:moveTo>
                    <a:pt x="833" y="1245"/>
                  </a:moveTo>
                  <a:cubicBezTo>
                    <a:pt x="832" y="1246"/>
                    <a:pt x="832" y="1246"/>
                    <a:pt x="832" y="1246"/>
                  </a:cubicBezTo>
                  <a:cubicBezTo>
                    <a:pt x="832" y="1244"/>
                    <a:pt x="832" y="1244"/>
                    <a:pt x="832" y="1244"/>
                  </a:cubicBezTo>
                  <a:cubicBezTo>
                    <a:pt x="833" y="1243"/>
                    <a:pt x="833" y="1243"/>
                    <a:pt x="833" y="1243"/>
                  </a:cubicBezTo>
                  <a:cubicBezTo>
                    <a:pt x="833" y="1243"/>
                    <a:pt x="833" y="1243"/>
                    <a:pt x="833" y="1243"/>
                  </a:cubicBezTo>
                  <a:cubicBezTo>
                    <a:pt x="833" y="1244"/>
                    <a:pt x="833" y="1244"/>
                    <a:pt x="833" y="1245"/>
                  </a:cubicBezTo>
                  <a:close/>
                  <a:moveTo>
                    <a:pt x="839" y="1251"/>
                  </a:moveTo>
                  <a:cubicBezTo>
                    <a:pt x="838" y="1252"/>
                    <a:pt x="838" y="1252"/>
                    <a:pt x="838" y="1252"/>
                  </a:cubicBezTo>
                  <a:cubicBezTo>
                    <a:pt x="838" y="1251"/>
                    <a:pt x="838" y="1251"/>
                    <a:pt x="839" y="1250"/>
                  </a:cubicBezTo>
                  <a:cubicBezTo>
                    <a:pt x="839" y="1250"/>
                    <a:pt x="839" y="1250"/>
                    <a:pt x="839" y="1250"/>
                  </a:cubicBezTo>
                  <a:lnTo>
                    <a:pt x="839" y="1251"/>
                  </a:lnTo>
                  <a:close/>
                  <a:moveTo>
                    <a:pt x="725" y="1253"/>
                  </a:moveTo>
                  <a:cubicBezTo>
                    <a:pt x="725" y="1254"/>
                    <a:pt x="725" y="1254"/>
                    <a:pt x="725" y="1254"/>
                  </a:cubicBezTo>
                  <a:cubicBezTo>
                    <a:pt x="724" y="1254"/>
                    <a:pt x="724" y="1254"/>
                    <a:pt x="724" y="1254"/>
                  </a:cubicBezTo>
                  <a:cubicBezTo>
                    <a:pt x="724" y="1253"/>
                    <a:pt x="724" y="1253"/>
                    <a:pt x="724" y="1253"/>
                  </a:cubicBezTo>
                  <a:cubicBezTo>
                    <a:pt x="724" y="1253"/>
                    <a:pt x="724" y="1253"/>
                    <a:pt x="724" y="1253"/>
                  </a:cubicBezTo>
                  <a:cubicBezTo>
                    <a:pt x="724" y="1253"/>
                    <a:pt x="724" y="1253"/>
                    <a:pt x="724" y="1253"/>
                  </a:cubicBezTo>
                  <a:cubicBezTo>
                    <a:pt x="724" y="1253"/>
                    <a:pt x="724" y="1253"/>
                    <a:pt x="724" y="1253"/>
                  </a:cubicBezTo>
                  <a:cubicBezTo>
                    <a:pt x="724" y="1252"/>
                    <a:pt x="724" y="1253"/>
                    <a:pt x="725" y="1252"/>
                  </a:cubicBezTo>
                  <a:cubicBezTo>
                    <a:pt x="726" y="1252"/>
                    <a:pt x="725" y="1252"/>
                    <a:pt x="727" y="1252"/>
                  </a:cubicBezTo>
                  <a:cubicBezTo>
                    <a:pt x="727" y="1252"/>
                    <a:pt x="727" y="1252"/>
                    <a:pt x="727" y="1252"/>
                  </a:cubicBezTo>
                  <a:cubicBezTo>
                    <a:pt x="726" y="1252"/>
                    <a:pt x="726" y="1252"/>
                    <a:pt x="726" y="1252"/>
                  </a:cubicBezTo>
                  <a:cubicBezTo>
                    <a:pt x="725" y="1253"/>
                    <a:pt x="725" y="1253"/>
                    <a:pt x="725" y="1253"/>
                  </a:cubicBezTo>
                  <a:close/>
                  <a:moveTo>
                    <a:pt x="722" y="1254"/>
                  </a:moveTo>
                  <a:cubicBezTo>
                    <a:pt x="721" y="1254"/>
                    <a:pt x="721" y="1254"/>
                    <a:pt x="721" y="1254"/>
                  </a:cubicBezTo>
                  <a:cubicBezTo>
                    <a:pt x="721" y="1254"/>
                    <a:pt x="721" y="1254"/>
                    <a:pt x="721" y="1254"/>
                  </a:cubicBezTo>
                  <a:cubicBezTo>
                    <a:pt x="720" y="1253"/>
                    <a:pt x="720" y="1253"/>
                    <a:pt x="720" y="1253"/>
                  </a:cubicBezTo>
                  <a:cubicBezTo>
                    <a:pt x="720" y="1253"/>
                    <a:pt x="720" y="1253"/>
                    <a:pt x="720" y="1253"/>
                  </a:cubicBezTo>
                  <a:cubicBezTo>
                    <a:pt x="721" y="1253"/>
                    <a:pt x="721" y="1253"/>
                    <a:pt x="722" y="1253"/>
                  </a:cubicBezTo>
                  <a:cubicBezTo>
                    <a:pt x="722" y="1253"/>
                    <a:pt x="722" y="1253"/>
                    <a:pt x="722" y="1253"/>
                  </a:cubicBezTo>
                  <a:cubicBezTo>
                    <a:pt x="722" y="1254"/>
                    <a:pt x="722" y="1254"/>
                    <a:pt x="722" y="1254"/>
                  </a:cubicBezTo>
                  <a:close/>
                  <a:moveTo>
                    <a:pt x="911" y="1257"/>
                  </a:moveTo>
                  <a:cubicBezTo>
                    <a:pt x="910" y="1257"/>
                    <a:pt x="910" y="1257"/>
                    <a:pt x="910" y="1257"/>
                  </a:cubicBezTo>
                  <a:cubicBezTo>
                    <a:pt x="909" y="1257"/>
                    <a:pt x="909" y="1257"/>
                    <a:pt x="909" y="1257"/>
                  </a:cubicBezTo>
                  <a:cubicBezTo>
                    <a:pt x="908" y="1257"/>
                    <a:pt x="908" y="1257"/>
                    <a:pt x="908" y="1257"/>
                  </a:cubicBezTo>
                  <a:cubicBezTo>
                    <a:pt x="908" y="1256"/>
                    <a:pt x="908" y="1256"/>
                    <a:pt x="908" y="1256"/>
                  </a:cubicBezTo>
                  <a:cubicBezTo>
                    <a:pt x="909" y="1257"/>
                    <a:pt x="909" y="1257"/>
                    <a:pt x="911" y="1256"/>
                  </a:cubicBezTo>
                  <a:cubicBezTo>
                    <a:pt x="912" y="1256"/>
                    <a:pt x="912" y="1256"/>
                    <a:pt x="912" y="1256"/>
                  </a:cubicBezTo>
                  <a:lnTo>
                    <a:pt x="911" y="1257"/>
                  </a:lnTo>
                  <a:close/>
                  <a:moveTo>
                    <a:pt x="655" y="1290"/>
                  </a:moveTo>
                  <a:cubicBezTo>
                    <a:pt x="654" y="1290"/>
                    <a:pt x="654" y="1290"/>
                    <a:pt x="654" y="1290"/>
                  </a:cubicBezTo>
                  <a:cubicBezTo>
                    <a:pt x="654" y="1290"/>
                    <a:pt x="654" y="1290"/>
                    <a:pt x="654" y="1289"/>
                  </a:cubicBezTo>
                  <a:cubicBezTo>
                    <a:pt x="655" y="1289"/>
                    <a:pt x="655" y="1289"/>
                    <a:pt x="655" y="1289"/>
                  </a:cubicBezTo>
                  <a:cubicBezTo>
                    <a:pt x="655" y="1289"/>
                    <a:pt x="655" y="1289"/>
                    <a:pt x="655" y="1289"/>
                  </a:cubicBezTo>
                  <a:cubicBezTo>
                    <a:pt x="655" y="1290"/>
                    <a:pt x="655" y="1290"/>
                    <a:pt x="655" y="1290"/>
                  </a:cubicBezTo>
                  <a:cubicBezTo>
                    <a:pt x="655" y="1290"/>
                    <a:pt x="655" y="1290"/>
                    <a:pt x="655" y="129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42">
              <a:extLst>
                <a:ext uri="{FF2B5EF4-FFF2-40B4-BE49-F238E27FC236}">
                  <a16:creationId xmlns:a16="http://schemas.microsoft.com/office/drawing/2014/main" id="{AC63AEB7-EF54-44AF-91DD-33AA077CA760}"/>
                </a:ext>
              </a:extLst>
            </p:cNvPr>
            <p:cNvSpPr>
              <a:spLocks noEditPoints="1"/>
            </p:cNvSpPr>
            <p:nvPr/>
          </p:nvSpPr>
          <p:spPr bwMode="auto">
            <a:xfrm>
              <a:off x="16223290" y="9591172"/>
              <a:ext cx="4751" cy="4751"/>
            </a:xfrm>
            <a:custGeom>
              <a:avLst/>
              <a:gdLst>
                <a:gd name="T0" fmla="*/ 0 w 1"/>
                <a:gd name="T1" fmla="*/ 1 h 1"/>
                <a:gd name="T2" fmla="*/ 0 w 1"/>
                <a:gd name="T3" fmla="*/ 1 h 1"/>
                <a:gd name="T4" fmla="*/ 0 w 1"/>
                <a:gd name="T5" fmla="*/ 1 h 1"/>
                <a:gd name="T6" fmla="*/ 0 w 1"/>
                <a:gd name="T7" fmla="*/ 1 h 1"/>
                <a:gd name="T8" fmla="*/ 0 w 1"/>
                <a:gd name="T9" fmla="*/ 1 h 1"/>
                <a:gd name="T10" fmla="*/ 0 w 1"/>
                <a:gd name="T11" fmla="*/ 1 h 1"/>
                <a:gd name="T12" fmla="*/ 0 w 1"/>
                <a:gd name="T13" fmla="*/ 0 h 1"/>
                <a:gd name="T14" fmla="*/ 0 w 1"/>
                <a:gd name="T15" fmla="*/ 0 h 1"/>
                <a:gd name="T16" fmla="*/ 0 w 1"/>
                <a:gd name="T17" fmla="*/ 0 h 1"/>
                <a:gd name="T18" fmla="*/ 0 w 1"/>
                <a:gd name="T19" fmla="*/ 1 h 1"/>
                <a:gd name="T20" fmla="*/ 0 w 1"/>
                <a:gd name="T21" fmla="*/ 1 h 1"/>
                <a:gd name="T22" fmla="*/ 1 w 1"/>
                <a:gd name="T23" fmla="*/ 1 h 1"/>
                <a:gd name="T24" fmla="*/ 0 w 1"/>
                <a:gd name="T25" fmla="*/ 1 h 1"/>
                <a:gd name="T26" fmla="*/ 0 w 1"/>
                <a:gd name="T27" fmla="*/ 1 h 1"/>
                <a:gd name="T28" fmla="*/ 0 w 1"/>
                <a:gd name="T29" fmla="*/ 1 h 1"/>
                <a:gd name="T30" fmla="*/ 0 w 1"/>
                <a:gd name="T31" fmla="*/ 1 h 1"/>
                <a:gd name="T32" fmla="*/ 0 w 1"/>
                <a:gd name="T33" fmla="*/ 1 h 1"/>
                <a:gd name="T34" fmla="*/ 1 w 1"/>
                <a:gd name="T35" fmla="*/ 1 h 1"/>
                <a:gd name="T36" fmla="*/ 1 w 1"/>
                <a:gd name="T37" fmla="*/ 1 h 1"/>
                <a:gd name="T38" fmla="*/ 1 w 1"/>
                <a:gd name="T39" fmla="*/ 0 h 1"/>
                <a:gd name="T40" fmla="*/ 1 w 1"/>
                <a:gd name="T41" fmla="*/ 1 h 1"/>
                <a:gd name="T42" fmla="*/ 1 w 1"/>
                <a:gd name="T43" fmla="*/ 1 h 1"/>
                <a:gd name="T44" fmla="*/ 1 w 1"/>
                <a:gd name="T4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 h="1">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lose/>
                  <a:moveTo>
                    <a:pt x="1"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0"/>
                    <a:pt x="1" y="0"/>
                    <a:pt x="1" y="0"/>
                  </a:cubicBezTo>
                  <a:cubicBezTo>
                    <a:pt x="1" y="1"/>
                    <a:pt x="1" y="1"/>
                    <a:pt x="1" y="1"/>
                  </a:cubicBezTo>
                  <a:cubicBezTo>
                    <a:pt x="1" y="1"/>
                    <a:pt x="1" y="1"/>
                    <a:pt x="1" y="1"/>
                  </a:cubicBezTo>
                  <a:cubicBezTo>
                    <a:pt x="1" y="1"/>
                    <a:pt x="1" y="1"/>
                    <a:pt x="1" y="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43">
              <a:extLst>
                <a:ext uri="{FF2B5EF4-FFF2-40B4-BE49-F238E27FC236}">
                  <a16:creationId xmlns:a16="http://schemas.microsoft.com/office/drawing/2014/main" id="{37AAE366-F105-44C5-9B29-65D262E70DD0}"/>
                </a:ext>
              </a:extLst>
            </p:cNvPr>
            <p:cNvSpPr>
              <a:spLocks/>
            </p:cNvSpPr>
            <p:nvPr/>
          </p:nvSpPr>
          <p:spPr bwMode="auto">
            <a:xfrm>
              <a:off x="12262448" y="8779056"/>
              <a:ext cx="892851" cy="873854"/>
            </a:xfrm>
            <a:custGeom>
              <a:avLst/>
              <a:gdLst>
                <a:gd name="T0" fmla="*/ 175 w 214"/>
                <a:gd name="T1" fmla="*/ 8 h 210"/>
                <a:gd name="T2" fmla="*/ 185 w 214"/>
                <a:gd name="T3" fmla="*/ 9 h 210"/>
                <a:gd name="T4" fmla="*/ 194 w 214"/>
                <a:gd name="T5" fmla="*/ 7 h 210"/>
                <a:gd name="T6" fmla="*/ 205 w 214"/>
                <a:gd name="T7" fmla="*/ 17 h 210"/>
                <a:gd name="T8" fmla="*/ 209 w 214"/>
                <a:gd name="T9" fmla="*/ 20 h 210"/>
                <a:gd name="T10" fmla="*/ 209 w 214"/>
                <a:gd name="T11" fmla="*/ 27 h 210"/>
                <a:gd name="T12" fmla="*/ 211 w 214"/>
                <a:gd name="T13" fmla="*/ 33 h 210"/>
                <a:gd name="T14" fmla="*/ 214 w 214"/>
                <a:gd name="T15" fmla="*/ 35 h 210"/>
                <a:gd name="T16" fmla="*/ 201 w 214"/>
                <a:gd name="T17" fmla="*/ 48 h 210"/>
                <a:gd name="T18" fmla="*/ 197 w 214"/>
                <a:gd name="T19" fmla="*/ 57 h 210"/>
                <a:gd name="T20" fmla="*/ 194 w 214"/>
                <a:gd name="T21" fmla="*/ 70 h 210"/>
                <a:gd name="T22" fmla="*/ 190 w 214"/>
                <a:gd name="T23" fmla="*/ 83 h 210"/>
                <a:gd name="T24" fmla="*/ 187 w 214"/>
                <a:gd name="T25" fmla="*/ 87 h 210"/>
                <a:gd name="T26" fmla="*/ 191 w 214"/>
                <a:gd name="T27" fmla="*/ 93 h 210"/>
                <a:gd name="T28" fmla="*/ 195 w 214"/>
                <a:gd name="T29" fmla="*/ 123 h 210"/>
                <a:gd name="T30" fmla="*/ 208 w 214"/>
                <a:gd name="T31" fmla="*/ 151 h 210"/>
                <a:gd name="T32" fmla="*/ 181 w 214"/>
                <a:gd name="T33" fmla="*/ 163 h 210"/>
                <a:gd name="T34" fmla="*/ 181 w 214"/>
                <a:gd name="T35" fmla="*/ 188 h 210"/>
                <a:gd name="T36" fmla="*/ 194 w 214"/>
                <a:gd name="T37" fmla="*/ 198 h 210"/>
                <a:gd name="T38" fmla="*/ 197 w 214"/>
                <a:gd name="T39" fmla="*/ 196 h 210"/>
                <a:gd name="T40" fmla="*/ 195 w 214"/>
                <a:gd name="T41" fmla="*/ 210 h 210"/>
                <a:gd name="T42" fmla="*/ 188 w 214"/>
                <a:gd name="T43" fmla="*/ 209 h 210"/>
                <a:gd name="T44" fmla="*/ 182 w 214"/>
                <a:gd name="T45" fmla="*/ 200 h 210"/>
                <a:gd name="T46" fmla="*/ 168 w 214"/>
                <a:gd name="T47" fmla="*/ 191 h 210"/>
                <a:gd name="T48" fmla="*/ 165 w 214"/>
                <a:gd name="T49" fmla="*/ 193 h 210"/>
                <a:gd name="T50" fmla="*/ 146 w 214"/>
                <a:gd name="T51" fmla="*/ 187 h 210"/>
                <a:gd name="T52" fmla="*/ 140 w 214"/>
                <a:gd name="T53" fmla="*/ 186 h 210"/>
                <a:gd name="T54" fmla="*/ 136 w 214"/>
                <a:gd name="T55" fmla="*/ 186 h 210"/>
                <a:gd name="T56" fmla="*/ 133 w 214"/>
                <a:gd name="T57" fmla="*/ 181 h 210"/>
                <a:gd name="T58" fmla="*/ 125 w 214"/>
                <a:gd name="T59" fmla="*/ 182 h 210"/>
                <a:gd name="T60" fmla="*/ 112 w 214"/>
                <a:gd name="T61" fmla="*/ 184 h 210"/>
                <a:gd name="T62" fmla="*/ 113 w 214"/>
                <a:gd name="T63" fmla="*/ 176 h 210"/>
                <a:gd name="T64" fmla="*/ 107 w 214"/>
                <a:gd name="T65" fmla="*/ 150 h 210"/>
                <a:gd name="T66" fmla="*/ 93 w 214"/>
                <a:gd name="T67" fmla="*/ 140 h 210"/>
                <a:gd name="T68" fmla="*/ 83 w 214"/>
                <a:gd name="T69" fmla="*/ 138 h 210"/>
                <a:gd name="T70" fmla="*/ 80 w 214"/>
                <a:gd name="T71" fmla="*/ 148 h 210"/>
                <a:gd name="T72" fmla="*/ 64 w 214"/>
                <a:gd name="T73" fmla="*/ 149 h 210"/>
                <a:gd name="T74" fmla="*/ 53 w 214"/>
                <a:gd name="T75" fmla="*/ 138 h 210"/>
                <a:gd name="T76" fmla="*/ 47 w 214"/>
                <a:gd name="T77" fmla="*/ 125 h 210"/>
                <a:gd name="T78" fmla="*/ 9 w 214"/>
                <a:gd name="T79" fmla="*/ 124 h 210"/>
                <a:gd name="T80" fmla="*/ 2 w 214"/>
                <a:gd name="T81" fmla="*/ 126 h 210"/>
                <a:gd name="T82" fmla="*/ 3 w 214"/>
                <a:gd name="T83" fmla="*/ 116 h 210"/>
                <a:gd name="T84" fmla="*/ 9 w 214"/>
                <a:gd name="T85" fmla="*/ 111 h 210"/>
                <a:gd name="T86" fmla="*/ 15 w 214"/>
                <a:gd name="T87" fmla="*/ 112 h 210"/>
                <a:gd name="T88" fmla="*/ 17 w 214"/>
                <a:gd name="T89" fmla="*/ 108 h 210"/>
                <a:gd name="T90" fmla="*/ 23 w 214"/>
                <a:gd name="T91" fmla="*/ 107 h 210"/>
                <a:gd name="T92" fmla="*/ 24 w 214"/>
                <a:gd name="T93" fmla="*/ 111 h 210"/>
                <a:gd name="T94" fmla="*/ 27 w 214"/>
                <a:gd name="T95" fmla="*/ 113 h 210"/>
                <a:gd name="T96" fmla="*/ 37 w 214"/>
                <a:gd name="T97" fmla="*/ 104 h 210"/>
                <a:gd name="T98" fmla="*/ 45 w 214"/>
                <a:gd name="T99" fmla="*/ 83 h 210"/>
                <a:gd name="T100" fmla="*/ 65 w 214"/>
                <a:gd name="T101" fmla="*/ 42 h 210"/>
                <a:gd name="T102" fmla="*/ 71 w 214"/>
                <a:gd name="T103" fmla="*/ 10 h 210"/>
                <a:gd name="T104" fmla="*/ 85 w 214"/>
                <a:gd name="T105" fmla="*/ 2 h 210"/>
                <a:gd name="T106" fmla="*/ 101 w 214"/>
                <a:gd name="T107" fmla="*/ 11 h 210"/>
                <a:gd name="T108" fmla="*/ 115 w 214"/>
                <a:gd name="T109" fmla="*/ 12 h 210"/>
                <a:gd name="T110" fmla="*/ 122 w 214"/>
                <a:gd name="T111" fmla="*/ 6 h 210"/>
                <a:gd name="T112" fmla="*/ 141 w 214"/>
                <a:gd name="T113" fmla="*/ 4 h 210"/>
                <a:gd name="T114" fmla="*/ 149 w 214"/>
                <a:gd name="T115" fmla="*/ 0 h 210"/>
                <a:gd name="T116" fmla="*/ 170 w 214"/>
                <a:gd name="T117" fmla="*/ 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4" h="210">
                  <a:moveTo>
                    <a:pt x="170" y="2"/>
                  </a:moveTo>
                  <a:cubicBezTo>
                    <a:pt x="171" y="3"/>
                    <a:pt x="170" y="2"/>
                    <a:pt x="171" y="3"/>
                  </a:cubicBezTo>
                  <a:cubicBezTo>
                    <a:pt x="173" y="5"/>
                    <a:pt x="173" y="5"/>
                    <a:pt x="173" y="5"/>
                  </a:cubicBezTo>
                  <a:cubicBezTo>
                    <a:pt x="174" y="6"/>
                    <a:pt x="174" y="6"/>
                    <a:pt x="175" y="7"/>
                  </a:cubicBezTo>
                  <a:cubicBezTo>
                    <a:pt x="175" y="8"/>
                    <a:pt x="175" y="8"/>
                    <a:pt x="175" y="8"/>
                  </a:cubicBezTo>
                  <a:cubicBezTo>
                    <a:pt x="176" y="8"/>
                    <a:pt x="176" y="8"/>
                    <a:pt x="177" y="8"/>
                  </a:cubicBezTo>
                  <a:cubicBezTo>
                    <a:pt x="178" y="9"/>
                    <a:pt x="178" y="9"/>
                    <a:pt x="179" y="10"/>
                  </a:cubicBezTo>
                  <a:cubicBezTo>
                    <a:pt x="180" y="10"/>
                    <a:pt x="180" y="10"/>
                    <a:pt x="181" y="11"/>
                  </a:cubicBezTo>
                  <a:cubicBezTo>
                    <a:pt x="182" y="11"/>
                    <a:pt x="182" y="11"/>
                    <a:pt x="182" y="11"/>
                  </a:cubicBezTo>
                  <a:cubicBezTo>
                    <a:pt x="184" y="9"/>
                    <a:pt x="183" y="10"/>
                    <a:pt x="185" y="9"/>
                  </a:cubicBezTo>
                  <a:cubicBezTo>
                    <a:pt x="188" y="9"/>
                    <a:pt x="188" y="9"/>
                    <a:pt x="190" y="10"/>
                  </a:cubicBezTo>
                  <a:cubicBezTo>
                    <a:pt x="191" y="10"/>
                    <a:pt x="191" y="10"/>
                    <a:pt x="191" y="10"/>
                  </a:cubicBezTo>
                  <a:cubicBezTo>
                    <a:pt x="192" y="9"/>
                    <a:pt x="192" y="9"/>
                    <a:pt x="192" y="9"/>
                  </a:cubicBezTo>
                  <a:cubicBezTo>
                    <a:pt x="193" y="7"/>
                    <a:pt x="193" y="7"/>
                    <a:pt x="193" y="7"/>
                  </a:cubicBezTo>
                  <a:cubicBezTo>
                    <a:pt x="194" y="7"/>
                    <a:pt x="194" y="7"/>
                    <a:pt x="194" y="7"/>
                  </a:cubicBezTo>
                  <a:cubicBezTo>
                    <a:pt x="196" y="8"/>
                    <a:pt x="196" y="8"/>
                    <a:pt x="196" y="8"/>
                  </a:cubicBezTo>
                  <a:cubicBezTo>
                    <a:pt x="197" y="9"/>
                    <a:pt x="197" y="8"/>
                    <a:pt x="198" y="11"/>
                  </a:cubicBezTo>
                  <a:cubicBezTo>
                    <a:pt x="199" y="12"/>
                    <a:pt x="200" y="13"/>
                    <a:pt x="202" y="14"/>
                  </a:cubicBezTo>
                  <a:cubicBezTo>
                    <a:pt x="203" y="15"/>
                    <a:pt x="204" y="15"/>
                    <a:pt x="205" y="16"/>
                  </a:cubicBezTo>
                  <a:cubicBezTo>
                    <a:pt x="205" y="17"/>
                    <a:pt x="205" y="17"/>
                    <a:pt x="205" y="17"/>
                  </a:cubicBezTo>
                  <a:cubicBezTo>
                    <a:pt x="206" y="17"/>
                    <a:pt x="206" y="17"/>
                    <a:pt x="206" y="18"/>
                  </a:cubicBezTo>
                  <a:cubicBezTo>
                    <a:pt x="206" y="18"/>
                    <a:pt x="206" y="18"/>
                    <a:pt x="206" y="18"/>
                  </a:cubicBezTo>
                  <a:cubicBezTo>
                    <a:pt x="207" y="18"/>
                    <a:pt x="206" y="18"/>
                    <a:pt x="207" y="18"/>
                  </a:cubicBezTo>
                  <a:cubicBezTo>
                    <a:pt x="208" y="18"/>
                    <a:pt x="208" y="18"/>
                    <a:pt x="208" y="18"/>
                  </a:cubicBezTo>
                  <a:cubicBezTo>
                    <a:pt x="208" y="19"/>
                    <a:pt x="208" y="19"/>
                    <a:pt x="209" y="20"/>
                  </a:cubicBezTo>
                  <a:cubicBezTo>
                    <a:pt x="209" y="20"/>
                    <a:pt x="209" y="20"/>
                    <a:pt x="209" y="20"/>
                  </a:cubicBezTo>
                  <a:cubicBezTo>
                    <a:pt x="210" y="21"/>
                    <a:pt x="210" y="21"/>
                    <a:pt x="210" y="21"/>
                  </a:cubicBezTo>
                  <a:cubicBezTo>
                    <a:pt x="208" y="23"/>
                    <a:pt x="208" y="22"/>
                    <a:pt x="208" y="25"/>
                  </a:cubicBezTo>
                  <a:cubicBezTo>
                    <a:pt x="208" y="25"/>
                    <a:pt x="208" y="25"/>
                    <a:pt x="209" y="26"/>
                  </a:cubicBezTo>
                  <a:cubicBezTo>
                    <a:pt x="209" y="26"/>
                    <a:pt x="209" y="26"/>
                    <a:pt x="209" y="27"/>
                  </a:cubicBezTo>
                  <a:cubicBezTo>
                    <a:pt x="209" y="27"/>
                    <a:pt x="209" y="27"/>
                    <a:pt x="209" y="27"/>
                  </a:cubicBezTo>
                  <a:cubicBezTo>
                    <a:pt x="208" y="29"/>
                    <a:pt x="208" y="30"/>
                    <a:pt x="208" y="31"/>
                  </a:cubicBezTo>
                  <a:cubicBezTo>
                    <a:pt x="209" y="32"/>
                    <a:pt x="209" y="32"/>
                    <a:pt x="209" y="32"/>
                  </a:cubicBezTo>
                  <a:cubicBezTo>
                    <a:pt x="210" y="32"/>
                    <a:pt x="210" y="32"/>
                    <a:pt x="210" y="32"/>
                  </a:cubicBezTo>
                  <a:cubicBezTo>
                    <a:pt x="211" y="32"/>
                    <a:pt x="211" y="32"/>
                    <a:pt x="211" y="33"/>
                  </a:cubicBezTo>
                  <a:cubicBezTo>
                    <a:pt x="212" y="33"/>
                    <a:pt x="212" y="33"/>
                    <a:pt x="212" y="33"/>
                  </a:cubicBezTo>
                  <a:cubicBezTo>
                    <a:pt x="212" y="33"/>
                    <a:pt x="212" y="33"/>
                    <a:pt x="212" y="33"/>
                  </a:cubicBezTo>
                  <a:cubicBezTo>
                    <a:pt x="213" y="34"/>
                    <a:pt x="213" y="34"/>
                    <a:pt x="213" y="34"/>
                  </a:cubicBezTo>
                  <a:cubicBezTo>
                    <a:pt x="213" y="34"/>
                    <a:pt x="213" y="34"/>
                    <a:pt x="213" y="34"/>
                  </a:cubicBezTo>
                  <a:cubicBezTo>
                    <a:pt x="213" y="34"/>
                    <a:pt x="213" y="34"/>
                    <a:pt x="214" y="35"/>
                  </a:cubicBezTo>
                  <a:cubicBezTo>
                    <a:pt x="213" y="36"/>
                    <a:pt x="213" y="35"/>
                    <a:pt x="213" y="36"/>
                  </a:cubicBezTo>
                  <a:cubicBezTo>
                    <a:pt x="210" y="41"/>
                    <a:pt x="209" y="41"/>
                    <a:pt x="205" y="45"/>
                  </a:cubicBezTo>
                  <a:cubicBezTo>
                    <a:pt x="203" y="46"/>
                    <a:pt x="203" y="46"/>
                    <a:pt x="203" y="46"/>
                  </a:cubicBezTo>
                  <a:cubicBezTo>
                    <a:pt x="202" y="47"/>
                    <a:pt x="202" y="47"/>
                    <a:pt x="202" y="47"/>
                  </a:cubicBezTo>
                  <a:cubicBezTo>
                    <a:pt x="201" y="48"/>
                    <a:pt x="201" y="48"/>
                    <a:pt x="201" y="48"/>
                  </a:cubicBezTo>
                  <a:cubicBezTo>
                    <a:pt x="200" y="49"/>
                    <a:pt x="200" y="49"/>
                    <a:pt x="200" y="49"/>
                  </a:cubicBezTo>
                  <a:cubicBezTo>
                    <a:pt x="199" y="50"/>
                    <a:pt x="199" y="50"/>
                    <a:pt x="199" y="50"/>
                  </a:cubicBezTo>
                  <a:cubicBezTo>
                    <a:pt x="199" y="50"/>
                    <a:pt x="199" y="50"/>
                    <a:pt x="199" y="50"/>
                  </a:cubicBezTo>
                  <a:cubicBezTo>
                    <a:pt x="198" y="52"/>
                    <a:pt x="198" y="51"/>
                    <a:pt x="199" y="53"/>
                  </a:cubicBezTo>
                  <a:cubicBezTo>
                    <a:pt x="198" y="54"/>
                    <a:pt x="198" y="55"/>
                    <a:pt x="197" y="57"/>
                  </a:cubicBezTo>
                  <a:cubicBezTo>
                    <a:pt x="197" y="57"/>
                    <a:pt x="197" y="57"/>
                    <a:pt x="197" y="57"/>
                  </a:cubicBezTo>
                  <a:cubicBezTo>
                    <a:pt x="196" y="58"/>
                    <a:pt x="196" y="58"/>
                    <a:pt x="196" y="58"/>
                  </a:cubicBezTo>
                  <a:cubicBezTo>
                    <a:pt x="196" y="58"/>
                    <a:pt x="195" y="63"/>
                    <a:pt x="195" y="64"/>
                  </a:cubicBezTo>
                  <a:cubicBezTo>
                    <a:pt x="195" y="65"/>
                    <a:pt x="195" y="65"/>
                    <a:pt x="195" y="65"/>
                  </a:cubicBezTo>
                  <a:cubicBezTo>
                    <a:pt x="195" y="67"/>
                    <a:pt x="195" y="67"/>
                    <a:pt x="194" y="70"/>
                  </a:cubicBezTo>
                  <a:cubicBezTo>
                    <a:pt x="194" y="71"/>
                    <a:pt x="195" y="74"/>
                    <a:pt x="195" y="74"/>
                  </a:cubicBezTo>
                  <a:cubicBezTo>
                    <a:pt x="194" y="75"/>
                    <a:pt x="194" y="75"/>
                    <a:pt x="193" y="76"/>
                  </a:cubicBezTo>
                  <a:cubicBezTo>
                    <a:pt x="192" y="76"/>
                    <a:pt x="192" y="76"/>
                    <a:pt x="192" y="76"/>
                  </a:cubicBezTo>
                  <a:cubicBezTo>
                    <a:pt x="191" y="77"/>
                    <a:pt x="190" y="78"/>
                    <a:pt x="190" y="80"/>
                  </a:cubicBezTo>
                  <a:cubicBezTo>
                    <a:pt x="190" y="81"/>
                    <a:pt x="190" y="81"/>
                    <a:pt x="190" y="83"/>
                  </a:cubicBezTo>
                  <a:cubicBezTo>
                    <a:pt x="190" y="83"/>
                    <a:pt x="190" y="83"/>
                    <a:pt x="190" y="83"/>
                  </a:cubicBezTo>
                  <a:cubicBezTo>
                    <a:pt x="189" y="84"/>
                    <a:pt x="189" y="84"/>
                    <a:pt x="189" y="84"/>
                  </a:cubicBezTo>
                  <a:cubicBezTo>
                    <a:pt x="188" y="84"/>
                    <a:pt x="188" y="85"/>
                    <a:pt x="187" y="86"/>
                  </a:cubicBezTo>
                  <a:cubicBezTo>
                    <a:pt x="187" y="86"/>
                    <a:pt x="187" y="86"/>
                    <a:pt x="187" y="86"/>
                  </a:cubicBezTo>
                  <a:cubicBezTo>
                    <a:pt x="187" y="87"/>
                    <a:pt x="187" y="87"/>
                    <a:pt x="187" y="87"/>
                  </a:cubicBezTo>
                  <a:cubicBezTo>
                    <a:pt x="187" y="88"/>
                    <a:pt x="187" y="88"/>
                    <a:pt x="187" y="88"/>
                  </a:cubicBezTo>
                  <a:cubicBezTo>
                    <a:pt x="187" y="89"/>
                    <a:pt x="187" y="89"/>
                    <a:pt x="187" y="89"/>
                  </a:cubicBezTo>
                  <a:cubicBezTo>
                    <a:pt x="188" y="89"/>
                    <a:pt x="188" y="89"/>
                    <a:pt x="188" y="89"/>
                  </a:cubicBezTo>
                  <a:cubicBezTo>
                    <a:pt x="188" y="90"/>
                    <a:pt x="188" y="90"/>
                    <a:pt x="188" y="90"/>
                  </a:cubicBezTo>
                  <a:cubicBezTo>
                    <a:pt x="190" y="91"/>
                    <a:pt x="190" y="92"/>
                    <a:pt x="191" y="93"/>
                  </a:cubicBezTo>
                  <a:cubicBezTo>
                    <a:pt x="191" y="94"/>
                    <a:pt x="190" y="101"/>
                    <a:pt x="191" y="102"/>
                  </a:cubicBezTo>
                  <a:cubicBezTo>
                    <a:pt x="192" y="105"/>
                    <a:pt x="192" y="105"/>
                    <a:pt x="192" y="105"/>
                  </a:cubicBezTo>
                  <a:cubicBezTo>
                    <a:pt x="194" y="112"/>
                    <a:pt x="192" y="109"/>
                    <a:pt x="192" y="114"/>
                  </a:cubicBezTo>
                  <a:cubicBezTo>
                    <a:pt x="192" y="116"/>
                    <a:pt x="194" y="120"/>
                    <a:pt x="195" y="123"/>
                  </a:cubicBezTo>
                  <a:cubicBezTo>
                    <a:pt x="195" y="123"/>
                    <a:pt x="195" y="123"/>
                    <a:pt x="195" y="123"/>
                  </a:cubicBezTo>
                  <a:cubicBezTo>
                    <a:pt x="194" y="125"/>
                    <a:pt x="194" y="125"/>
                    <a:pt x="194" y="125"/>
                  </a:cubicBezTo>
                  <a:cubicBezTo>
                    <a:pt x="194" y="126"/>
                    <a:pt x="194" y="126"/>
                    <a:pt x="194" y="126"/>
                  </a:cubicBezTo>
                  <a:cubicBezTo>
                    <a:pt x="194" y="128"/>
                    <a:pt x="194" y="127"/>
                    <a:pt x="194" y="129"/>
                  </a:cubicBezTo>
                  <a:cubicBezTo>
                    <a:pt x="195" y="131"/>
                    <a:pt x="195" y="131"/>
                    <a:pt x="196" y="133"/>
                  </a:cubicBezTo>
                  <a:cubicBezTo>
                    <a:pt x="200" y="136"/>
                    <a:pt x="203" y="137"/>
                    <a:pt x="208" y="151"/>
                  </a:cubicBezTo>
                  <a:cubicBezTo>
                    <a:pt x="207" y="151"/>
                    <a:pt x="188" y="153"/>
                    <a:pt x="187" y="154"/>
                  </a:cubicBezTo>
                  <a:cubicBezTo>
                    <a:pt x="187" y="155"/>
                    <a:pt x="187" y="155"/>
                    <a:pt x="187" y="155"/>
                  </a:cubicBezTo>
                  <a:cubicBezTo>
                    <a:pt x="187" y="156"/>
                    <a:pt x="187" y="156"/>
                    <a:pt x="187" y="156"/>
                  </a:cubicBezTo>
                  <a:cubicBezTo>
                    <a:pt x="186" y="159"/>
                    <a:pt x="184" y="160"/>
                    <a:pt x="181" y="162"/>
                  </a:cubicBezTo>
                  <a:cubicBezTo>
                    <a:pt x="181" y="163"/>
                    <a:pt x="181" y="163"/>
                    <a:pt x="181" y="163"/>
                  </a:cubicBezTo>
                  <a:cubicBezTo>
                    <a:pt x="184" y="167"/>
                    <a:pt x="185" y="168"/>
                    <a:pt x="184" y="175"/>
                  </a:cubicBezTo>
                  <a:cubicBezTo>
                    <a:pt x="184" y="177"/>
                    <a:pt x="184" y="177"/>
                    <a:pt x="184" y="177"/>
                  </a:cubicBezTo>
                  <a:cubicBezTo>
                    <a:pt x="184" y="179"/>
                    <a:pt x="184" y="179"/>
                    <a:pt x="184" y="179"/>
                  </a:cubicBezTo>
                  <a:cubicBezTo>
                    <a:pt x="183" y="180"/>
                    <a:pt x="183" y="180"/>
                    <a:pt x="183" y="180"/>
                  </a:cubicBezTo>
                  <a:cubicBezTo>
                    <a:pt x="183" y="182"/>
                    <a:pt x="182" y="186"/>
                    <a:pt x="181" y="188"/>
                  </a:cubicBezTo>
                  <a:cubicBezTo>
                    <a:pt x="182" y="190"/>
                    <a:pt x="182" y="191"/>
                    <a:pt x="182" y="192"/>
                  </a:cubicBezTo>
                  <a:cubicBezTo>
                    <a:pt x="182" y="192"/>
                    <a:pt x="185" y="194"/>
                    <a:pt x="189" y="198"/>
                  </a:cubicBezTo>
                  <a:cubicBezTo>
                    <a:pt x="192" y="198"/>
                    <a:pt x="192" y="198"/>
                    <a:pt x="193" y="199"/>
                  </a:cubicBezTo>
                  <a:cubicBezTo>
                    <a:pt x="194" y="198"/>
                    <a:pt x="194" y="198"/>
                    <a:pt x="194" y="198"/>
                  </a:cubicBezTo>
                  <a:cubicBezTo>
                    <a:pt x="194" y="198"/>
                    <a:pt x="194" y="198"/>
                    <a:pt x="194" y="198"/>
                  </a:cubicBezTo>
                  <a:cubicBezTo>
                    <a:pt x="194" y="197"/>
                    <a:pt x="194" y="197"/>
                    <a:pt x="194" y="197"/>
                  </a:cubicBezTo>
                  <a:cubicBezTo>
                    <a:pt x="194" y="196"/>
                    <a:pt x="194" y="196"/>
                    <a:pt x="194" y="196"/>
                  </a:cubicBezTo>
                  <a:cubicBezTo>
                    <a:pt x="194" y="196"/>
                    <a:pt x="194" y="196"/>
                    <a:pt x="194" y="196"/>
                  </a:cubicBezTo>
                  <a:cubicBezTo>
                    <a:pt x="196" y="196"/>
                    <a:pt x="196" y="196"/>
                    <a:pt x="196" y="196"/>
                  </a:cubicBezTo>
                  <a:cubicBezTo>
                    <a:pt x="197" y="196"/>
                    <a:pt x="197" y="196"/>
                    <a:pt x="197" y="196"/>
                  </a:cubicBezTo>
                  <a:cubicBezTo>
                    <a:pt x="197" y="195"/>
                    <a:pt x="197" y="195"/>
                    <a:pt x="197" y="195"/>
                  </a:cubicBezTo>
                  <a:cubicBezTo>
                    <a:pt x="197" y="196"/>
                    <a:pt x="197" y="209"/>
                    <a:pt x="197" y="210"/>
                  </a:cubicBezTo>
                  <a:cubicBezTo>
                    <a:pt x="197" y="210"/>
                    <a:pt x="197" y="210"/>
                    <a:pt x="197" y="210"/>
                  </a:cubicBezTo>
                  <a:cubicBezTo>
                    <a:pt x="196" y="210"/>
                    <a:pt x="196" y="210"/>
                    <a:pt x="196" y="210"/>
                  </a:cubicBezTo>
                  <a:cubicBezTo>
                    <a:pt x="195" y="210"/>
                    <a:pt x="195" y="210"/>
                    <a:pt x="195" y="210"/>
                  </a:cubicBezTo>
                  <a:cubicBezTo>
                    <a:pt x="195" y="209"/>
                    <a:pt x="195" y="209"/>
                    <a:pt x="195" y="208"/>
                  </a:cubicBezTo>
                  <a:cubicBezTo>
                    <a:pt x="195" y="208"/>
                    <a:pt x="195" y="208"/>
                    <a:pt x="195" y="208"/>
                  </a:cubicBezTo>
                  <a:cubicBezTo>
                    <a:pt x="194" y="208"/>
                    <a:pt x="194" y="208"/>
                    <a:pt x="194" y="208"/>
                  </a:cubicBezTo>
                  <a:cubicBezTo>
                    <a:pt x="194" y="208"/>
                    <a:pt x="191" y="209"/>
                    <a:pt x="190" y="210"/>
                  </a:cubicBezTo>
                  <a:cubicBezTo>
                    <a:pt x="189" y="210"/>
                    <a:pt x="190" y="210"/>
                    <a:pt x="188" y="209"/>
                  </a:cubicBezTo>
                  <a:cubicBezTo>
                    <a:pt x="187" y="209"/>
                    <a:pt x="187" y="209"/>
                    <a:pt x="187" y="209"/>
                  </a:cubicBezTo>
                  <a:cubicBezTo>
                    <a:pt x="187" y="208"/>
                    <a:pt x="187" y="208"/>
                    <a:pt x="187" y="208"/>
                  </a:cubicBezTo>
                  <a:cubicBezTo>
                    <a:pt x="186" y="205"/>
                    <a:pt x="186" y="205"/>
                    <a:pt x="184" y="203"/>
                  </a:cubicBezTo>
                  <a:cubicBezTo>
                    <a:pt x="184" y="203"/>
                    <a:pt x="184" y="203"/>
                    <a:pt x="183" y="203"/>
                  </a:cubicBezTo>
                  <a:cubicBezTo>
                    <a:pt x="182" y="201"/>
                    <a:pt x="183" y="201"/>
                    <a:pt x="182" y="200"/>
                  </a:cubicBezTo>
                  <a:cubicBezTo>
                    <a:pt x="181" y="199"/>
                    <a:pt x="176" y="197"/>
                    <a:pt x="175" y="197"/>
                  </a:cubicBezTo>
                  <a:cubicBezTo>
                    <a:pt x="174" y="197"/>
                    <a:pt x="174" y="197"/>
                    <a:pt x="173" y="197"/>
                  </a:cubicBezTo>
                  <a:cubicBezTo>
                    <a:pt x="172" y="196"/>
                    <a:pt x="172" y="196"/>
                    <a:pt x="172" y="196"/>
                  </a:cubicBezTo>
                  <a:cubicBezTo>
                    <a:pt x="171" y="194"/>
                    <a:pt x="171" y="195"/>
                    <a:pt x="170" y="193"/>
                  </a:cubicBezTo>
                  <a:cubicBezTo>
                    <a:pt x="168" y="191"/>
                    <a:pt x="168" y="191"/>
                    <a:pt x="168" y="191"/>
                  </a:cubicBezTo>
                  <a:cubicBezTo>
                    <a:pt x="168" y="189"/>
                    <a:pt x="168" y="189"/>
                    <a:pt x="168" y="189"/>
                  </a:cubicBezTo>
                  <a:cubicBezTo>
                    <a:pt x="167" y="189"/>
                    <a:pt x="167" y="189"/>
                    <a:pt x="167" y="189"/>
                  </a:cubicBezTo>
                  <a:cubicBezTo>
                    <a:pt x="167" y="189"/>
                    <a:pt x="167" y="189"/>
                    <a:pt x="166" y="189"/>
                  </a:cubicBezTo>
                  <a:cubicBezTo>
                    <a:pt x="166" y="190"/>
                    <a:pt x="166" y="191"/>
                    <a:pt x="165" y="192"/>
                  </a:cubicBezTo>
                  <a:cubicBezTo>
                    <a:pt x="165" y="193"/>
                    <a:pt x="165" y="193"/>
                    <a:pt x="165" y="193"/>
                  </a:cubicBezTo>
                  <a:cubicBezTo>
                    <a:pt x="162" y="195"/>
                    <a:pt x="154" y="192"/>
                    <a:pt x="150" y="191"/>
                  </a:cubicBezTo>
                  <a:cubicBezTo>
                    <a:pt x="149" y="191"/>
                    <a:pt x="149" y="191"/>
                    <a:pt x="149" y="191"/>
                  </a:cubicBezTo>
                  <a:cubicBezTo>
                    <a:pt x="148" y="190"/>
                    <a:pt x="148" y="190"/>
                    <a:pt x="148" y="190"/>
                  </a:cubicBezTo>
                  <a:cubicBezTo>
                    <a:pt x="148" y="190"/>
                    <a:pt x="148" y="190"/>
                    <a:pt x="147" y="189"/>
                  </a:cubicBezTo>
                  <a:cubicBezTo>
                    <a:pt x="147" y="189"/>
                    <a:pt x="147" y="189"/>
                    <a:pt x="146" y="187"/>
                  </a:cubicBezTo>
                  <a:cubicBezTo>
                    <a:pt x="147" y="186"/>
                    <a:pt x="146" y="186"/>
                    <a:pt x="147" y="185"/>
                  </a:cubicBezTo>
                  <a:cubicBezTo>
                    <a:pt x="146" y="185"/>
                    <a:pt x="146" y="185"/>
                    <a:pt x="146" y="185"/>
                  </a:cubicBezTo>
                  <a:cubicBezTo>
                    <a:pt x="146" y="185"/>
                    <a:pt x="146" y="185"/>
                    <a:pt x="146" y="185"/>
                  </a:cubicBezTo>
                  <a:cubicBezTo>
                    <a:pt x="145" y="185"/>
                    <a:pt x="145" y="185"/>
                    <a:pt x="145" y="185"/>
                  </a:cubicBezTo>
                  <a:cubicBezTo>
                    <a:pt x="143" y="185"/>
                    <a:pt x="143" y="185"/>
                    <a:pt x="140" y="186"/>
                  </a:cubicBezTo>
                  <a:cubicBezTo>
                    <a:pt x="138" y="187"/>
                    <a:pt x="138" y="187"/>
                    <a:pt x="138" y="187"/>
                  </a:cubicBezTo>
                  <a:cubicBezTo>
                    <a:pt x="137" y="187"/>
                    <a:pt x="137" y="187"/>
                    <a:pt x="137" y="187"/>
                  </a:cubicBezTo>
                  <a:cubicBezTo>
                    <a:pt x="136" y="187"/>
                    <a:pt x="136" y="187"/>
                    <a:pt x="136" y="187"/>
                  </a:cubicBezTo>
                  <a:cubicBezTo>
                    <a:pt x="136" y="186"/>
                    <a:pt x="136" y="186"/>
                    <a:pt x="136" y="186"/>
                  </a:cubicBezTo>
                  <a:cubicBezTo>
                    <a:pt x="136" y="186"/>
                    <a:pt x="136" y="186"/>
                    <a:pt x="136" y="186"/>
                  </a:cubicBezTo>
                  <a:cubicBezTo>
                    <a:pt x="136" y="185"/>
                    <a:pt x="136" y="185"/>
                    <a:pt x="136" y="185"/>
                  </a:cubicBezTo>
                  <a:cubicBezTo>
                    <a:pt x="136" y="184"/>
                    <a:pt x="136" y="184"/>
                    <a:pt x="136" y="184"/>
                  </a:cubicBezTo>
                  <a:cubicBezTo>
                    <a:pt x="136" y="183"/>
                    <a:pt x="136" y="183"/>
                    <a:pt x="136" y="183"/>
                  </a:cubicBezTo>
                  <a:cubicBezTo>
                    <a:pt x="135" y="183"/>
                    <a:pt x="134" y="183"/>
                    <a:pt x="134" y="183"/>
                  </a:cubicBezTo>
                  <a:cubicBezTo>
                    <a:pt x="133" y="182"/>
                    <a:pt x="133" y="182"/>
                    <a:pt x="133" y="181"/>
                  </a:cubicBezTo>
                  <a:cubicBezTo>
                    <a:pt x="132" y="181"/>
                    <a:pt x="132" y="181"/>
                    <a:pt x="132" y="181"/>
                  </a:cubicBezTo>
                  <a:cubicBezTo>
                    <a:pt x="131" y="181"/>
                    <a:pt x="131" y="181"/>
                    <a:pt x="131" y="181"/>
                  </a:cubicBezTo>
                  <a:cubicBezTo>
                    <a:pt x="131" y="182"/>
                    <a:pt x="131" y="182"/>
                    <a:pt x="131" y="182"/>
                  </a:cubicBezTo>
                  <a:cubicBezTo>
                    <a:pt x="130" y="182"/>
                    <a:pt x="130" y="182"/>
                    <a:pt x="130" y="182"/>
                  </a:cubicBezTo>
                  <a:cubicBezTo>
                    <a:pt x="128" y="182"/>
                    <a:pt x="127" y="182"/>
                    <a:pt x="125" y="182"/>
                  </a:cubicBezTo>
                  <a:cubicBezTo>
                    <a:pt x="120" y="184"/>
                    <a:pt x="123" y="183"/>
                    <a:pt x="116" y="183"/>
                  </a:cubicBezTo>
                  <a:cubicBezTo>
                    <a:pt x="115" y="183"/>
                    <a:pt x="115" y="183"/>
                    <a:pt x="115" y="183"/>
                  </a:cubicBezTo>
                  <a:cubicBezTo>
                    <a:pt x="114" y="184"/>
                    <a:pt x="114" y="184"/>
                    <a:pt x="113" y="185"/>
                  </a:cubicBezTo>
                  <a:cubicBezTo>
                    <a:pt x="113" y="184"/>
                    <a:pt x="113" y="184"/>
                    <a:pt x="113" y="184"/>
                  </a:cubicBezTo>
                  <a:cubicBezTo>
                    <a:pt x="112" y="184"/>
                    <a:pt x="113" y="184"/>
                    <a:pt x="112" y="184"/>
                  </a:cubicBezTo>
                  <a:cubicBezTo>
                    <a:pt x="112" y="182"/>
                    <a:pt x="112" y="183"/>
                    <a:pt x="112" y="181"/>
                  </a:cubicBezTo>
                  <a:cubicBezTo>
                    <a:pt x="112" y="180"/>
                    <a:pt x="112" y="180"/>
                    <a:pt x="112" y="180"/>
                  </a:cubicBezTo>
                  <a:cubicBezTo>
                    <a:pt x="113" y="180"/>
                    <a:pt x="113" y="180"/>
                    <a:pt x="113" y="180"/>
                  </a:cubicBezTo>
                  <a:cubicBezTo>
                    <a:pt x="113" y="179"/>
                    <a:pt x="113" y="179"/>
                    <a:pt x="113" y="179"/>
                  </a:cubicBezTo>
                  <a:cubicBezTo>
                    <a:pt x="113" y="177"/>
                    <a:pt x="113" y="177"/>
                    <a:pt x="113" y="176"/>
                  </a:cubicBezTo>
                  <a:cubicBezTo>
                    <a:pt x="113" y="175"/>
                    <a:pt x="113" y="175"/>
                    <a:pt x="113" y="175"/>
                  </a:cubicBezTo>
                  <a:cubicBezTo>
                    <a:pt x="112" y="169"/>
                    <a:pt x="111" y="170"/>
                    <a:pt x="108" y="166"/>
                  </a:cubicBezTo>
                  <a:cubicBezTo>
                    <a:pt x="107" y="165"/>
                    <a:pt x="107" y="165"/>
                    <a:pt x="107" y="165"/>
                  </a:cubicBezTo>
                  <a:cubicBezTo>
                    <a:pt x="108" y="156"/>
                    <a:pt x="109" y="160"/>
                    <a:pt x="108" y="152"/>
                  </a:cubicBezTo>
                  <a:cubicBezTo>
                    <a:pt x="107" y="150"/>
                    <a:pt x="107" y="150"/>
                    <a:pt x="107" y="150"/>
                  </a:cubicBezTo>
                  <a:cubicBezTo>
                    <a:pt x="107" y="147"/>
                    <a:pt x="107" y="147"/>
                    <a:pt x="107" y="147"/>
                  </a:cubicBezTo>
                  <a:cubicBezTo>
                    <a:pt x="108" y="143"/>
                    <a:pt x="108" y="144"/>
                    <a:pt x="108" y="142"/>
                  </a:cubicBezTo>
                  <a:cubicBezTo>
                    <a:pt x="107" y="141"/>
                    <a:pt x="107" y="141"/>
                    <a:pt x="107" y="141"/>
                  </a:cubicBezTo>
                  <a:cubicBezTo>
                    <a:pt x="106" y="140"/>
                    <a:pt x="95" y="140"/>
                    <a:pt x="94" y="140"/>
                  </a:cubicBezTo>
                  <a:cubicBezTo>
                    <a:pt x="93" y="140"/>
                    <a:pt x="93" y="140"/>
                    <a:pt x="93" y="140"/>
                  </a:cubicBezTo>
                  <a:cubicBezTo>
                    <a:pt x="93" y="139"/>
                    <a:pt x="93" y="139"/>
                    <a:pt x="93" y="139"/>
                  </a:cubicBezTo>
                  <a:cubicBezTo>
                    <a:pt x="93" y="138"/>
                    <a:pt x="93" y="138"/>
                    <a:pt x="93" y="138"/>
                  </a:cubicBezTo>
                  <a:cubicBezTo>
                    <a:pt x="94" y="136"/>
                    <a:pt x="94" y="136"/>
                    <a:pt x="94" y="136"/>
                  </a:cubicBezTo>
                  <a:cubicBezTo>
                    <a:pt x="94" y="136"/>
                    <a:pt x="94" y="136"/>
                    <a:pt x="94" y="136"/>
                  </a:cubicBezTo>
                  <a:cubicBezTo>
                    <a:pt x="91" y="136"/>
                    <a:pt x="86" y="137"/>
                    <a:pt x="83" y="138"/>
                  </a:cubicBezTo>
                  <a:cubicBezTo>
                    <a:pt x="82" y="139"/>
                    <a:pt x="82" y="139"/>
                    <a:pt x="82" y="139"/>
                  </a:cubicBezTo>
                  <a:cubicBezTo>
                    <a:pt x="81" y="140"/>
                    <a:pt x="81" y="140"/>
                    <a:pt x="81" y="140"/>
                  </a:cubicBezTo>
                  <a:cubicBezTo>
                    <a:pt x="81" y="142"/>
                    <a:pt x="81" y="141"/>
                    <a:pt x="81" y="142"/>
                  </a:cubicBezTo>
                  <a:cubicBezTo>
                    <a:pt x="80" y="144"/>
                    <a:pt x="81" y="143"/>
                    <a:pt x="80" y="144"/>
                  </a:cubicBezTo>
                  <a:cubicBezTo>
                    <a:pt x="80" y="145"/>
                    <a:pt x="80" y="147"/>
                    <a:pt x="80" y="148"/>
                  </a:cubicBezTo>
                  <a:cubicBezTo>
                    <a:pt x="73" y="149"/>
                    <a:pt x="75" y="148"/>
                    <a:pt x="71" y="148"/>
                  </a:cubicBezTo>
                  <a:cubicBezTo>
                    <a:pt x="70" y="148"/>
                    <a:pt x="68" y="148"/>
                    <a:pt x="67" y="149"/>
                  </a:cubicBezTo>
                  <a:cubicBezTo>
                    <a:pt x="65" y="149"/>
                    <a:pt x="65" y="149"/>
                    <a:pt x="65" y="149"/>
                  </a:cubicBezTo>
                  <a:cubicBezTo>
                    <a:pt x="65" y="150"/>
                    <a:pt x="65" y="150"/>
                    <a:pt x="65" y="150"/>
                  </a:cubicBezTo>
                  <a:cubicBezTo>
                    <a:pt x="64" y="149"/>
                    <a:pt x="64" y="149"/>
                    <a:pt x="64" y="149"/>
                  </a:cubicBezTo>
                  <a:cubicBezTo>
                    <a:pt x="62" y="149"/>
                    <a:pt x="62" y="149"/>
                    <a:pt x="60" y="149"/>
                  </a:cubicBezTo>
                  <a:cubicBezTo>
                    <a:pt x="59" y="149"/>
                    <a:pt x="59" y="149"/>
                    <a:pt x="59" y="149"/>
                  </a:cubicBezTo>
                  <a:cubicBezTo>
                    <a:pt x="58" y="147"/>
                    <a:pt x="55" y="142"/>
                    <a:pt x="53" y="140"/>
                  </a:cubicBezTo>
                  <a:cubicBezTo>
                    <a:pt x="53" y="139"/>
                    <a:pt x="53" y="139"/>
                    <a:pt x="53" y="139"/>
                  </a:cubicBezTo>
                  <a:cubicBezTo>
                    <a:pt x="53" y="138"/>
                    <a:pt x="53" y="138"/>
                    <a:pt x="53" y="138"/>
                  </a:cubicBezTo>
                  <a:cubicBezTo>
                    <a:pt x="52" y="134"/>
                    <a:pt x="50" y="133"/>
                    <a:pt x="50" y="129"/>
                  </a:cubicBezTo>
                  <a:cubicBezTo>
                    <a:pt x="50" y="128"/>
                    <a:pt x="50" y="128"/>
                    <a:pt x="50" y="128"/>
                  </a:cubicBezTo>
                  <a:cubicBezTo>
                    <a:pt x="49" y="127"/>
                    <a:pt x="49" y="127"/>
                    <a:pt x="49" y="127"/>
                  </a:cubicBezTo>
                  <a:cubicBezTo>
                    <a:pt x="49" y="126"/>
                    <a:pt x="49" y="127"/>
                    <a:pt x="48" y="125"/>
                  </a:cubicBezTo>
                  <a:cubicBezTo>
                    <a:pt x="47" y="125"/>
                    <a:pt x="47" y="125"/>
                    <a:pt x="47" y="125"/>
                  </a:cubicBezTo>
                  <a:cubicBezTo>
                    <a:pt x="46" y="124"/>
                    <a:pt x="46" y="124"/>
                    <a:pt x="46" y="124"/>
                  </a:cubicBezTo>
                  <a:cubicBezTo>
                    <a:pt x="46" y="124"/>
                    <a:pt x="12" y="124"/>
                    <a:pt x="12" y="124"/>
                  </a:cubicBezTo>
                  <a:cubicBezTo>
                    <a:pt x="12" y="125"/>
                    <a:pt x="12" y="125"/>
                    <a:pt x="12" y="125"/>
                  </a:cubicBezTo>
                  <a:cubicBezTo>
                    <a:pt x="11" y="124"/>
                    <a:pt x="11" y="124"/>
                    <a:pt x="11" y="124"/>
                  </a:cubicBezTo>
                  <a:cubicBezTo>
                    <a:pt x="9" y="124"/>
                    <a:pt x="9" y="124"/>
                    <a:pt x="9" y="124"/>
                  </a:cubicBezTo>
                  <a:cubicBezTo>
                    <a:pt x="9" y="124"/>
                    <a:pt x="9" y="124"/>
                    <a:pt x="9" y="124"/>
                  </a:cubicBezTo>
                  <a:cubicBezTo>
                    <a:pt x="7" y="124"/>
                    <a:pt x="7" y="124"/>
                    <a:pt x="6" y="124"/>
                  </a:cubicBezTo>
                  <a:cubicBezTo>
                    <a:pt x="5" y="125"/>
                    <a:pt x="5" y="125"/>
                    <a:pt x="5" y="125"/>
                  </a:cubicBezTo>
                  <a:cubicBezTo>
                    <a:pt x="3" y="126"/>
                    <a:pt x="3" y="126"/>
                    <a:pt x="3" y="126"/>
                  </a:cubicBezTo>
                  <a:cubicBezTo>
                    <a:pt x="2" y="126"/>
                    <a:pt x="2" y="126"/>
                    <a:pt x="2" y="126"/>
                  </a:cubicBezTo>
                  <a:cubicBezTo>
                    <a:pt x="2" y="126"/>
                    <a:pt x="2" y="126"/>
                    <a:pt x="2" y="126"/>
                  </a:cubicBezTo>
                  <a:cubicBezTo>
                    <a:pt x="1" y="125"/>
                    <a:pt x="0" y="124"/>
                    <a:pt x="0" y="123"/>
                  </a:cubicBezTo>
                  <a:cubicBezTo>
                    <a:pt x="1" y="123"/>
                    <a:pt x="2" y="123"/>
                    <a:pt x="3" y="123"/>
                  </a:cubicBezTo>
                  <a:cubicBezTo>
                    <a:pt x="3" y="122"/>
                    <a:pt x="3" y="122"/>
                    <a:pt x="3" y="122"/>
                  </a:cubicBezTo>
                  <a:cubicBezTo>
                    <a:pt x="3" y="119"/>
                    <a:pt x="3" y="120"/>
                    <a:pt x="3" y="116"/>
                  </a:cubicBezTo>
                  <a:cubicBezTo>
                    <a:pt x="3" y="116"/>
                    <a:pt x="3" y="116"/>
                    <a:pt x="2" y="116"/>
                  </a:cubicBezTo>
                  <a:cubicBezTo>
                    <a:pt x="2" y="115"/>
                    <a:pt x="2" y="115"/>
                    <a:pt x="2" y="115"/>
                  </a:cubicBezTo>
                  <a:cubicBezTo>
                    <a:pt x="4" y="114"/>
                    <a:pt x="3" y="115"/>
                    <a:pt x="7" y="112"/>
                  </a:cubicBezTo>
                  <a:cubicBezTo>
                    <a:pt x="8" y="111"/>
                    <a:pt x="8" y="111"/>
                    <a:pt x="9" y="111"/>
                  </a:cubicBezTo>
                  <a:cubicBezTo>
                    <a:pt x="9" y="111"/>
                    <a:pt x="9" y="111"/>
                    <a:pt x="9" y="111"/>
                  </a:cubicBezTo>
                  <a:cubicBezTo>
                    <a:pt x="9" y="110"/>
                    <a:pt x="9" y="110"/>
                    <a:pt x="9" y="110"/>
                  </a:cubicBezTo>
                  <a:cubicBezTo>
                    <a:pt x="10" y="110"/>
                    <a:pt x="10" y="110"/>
                    <a:pt x="10" y="110"/>
                  </a:cubicBezTo>
                  <a:cubicBezTo>
                    <a:pt x="11" y="111"/>
                    <a:pt x="12" y="112"/>
                    <a:pt x="13" y="113"/>
                  </a:cubicBezTo>
                  <a:cubicBezTo>
                    <a:pt x="13" y="113"/>
                    <a:pt x="13" y="113"/>
                    <a:pt x="13" y="113"/>
                  </a:cubicBezTo>
                  <a:cubicBezTo>
                    <a:pt x="14" y="112"/>
                    <a:pt x="14" y="113"/>
                    <a:pt x="15" y="112"/>
                  </a:cubicBezTo>
                  <a:cubicBezTo>
                    <a:pt x="16" y="112"/>
                    <a:pt x="16" y="112"/>
                    <a:pt x="16" y="112"/>
                  </a:cubicBezTo>
                  <a:cubicBezTo>
                    <a:pt x="16" y="111"/>
                    <a:pt x="16" y="111"/>
                    <a:pt x="16" y="111"/>
                  </a:cubicBezTo>
                  <a:cubicBezTo>
                    <a:pt x="16" y="110"/>
                    <a:pt x="16" y="110"/>
                    <a:pt x="17" y="109"/>
                  </a:cubicBezTo>
                  <a:cubicBezTo>
                    <a:pt x="17" y="108"/>
                    <a:pt x="17" y="108"/>
                    <a:pt x="17" y="108"/>
                  </a:cubicBezTo>
                  <a:cubicBezTo>
                    <a:pt x="17" y="108"/>
                    <a:pt x="17" y="108"/>
                    <a:pt x="17" y="108"/>
                  </a:cubicBezTo>
                  <a:cubicBezTo>
                    <a:pt x="18" y="109"/>
                    <a:pt x="18" y="109"/>
                    <a:pt x="18" y="109"/>
                  </a:cubicBezTo>
                  <a:cubicBezTo>
                    <a:pt x="18" y="109"/>
                    <a:pt x="18" y="109"/>
                    <a:pt x="18" y="109"/>
                  </a:cubicBezTo>
                  <a:cubicBezTo>
                    <a:pt x="19" y="109"/>
                    <a:pt x="19" y="109"/>
                    <a:pt x="19" y="109"/>
                  </a:cubicBezTo>
                  <a:cubicBezTo>
                    <a:pt x="19" y="109"/>
                    <a:pt x="19" y="109"/>
                    <a:pt x="20" y="108"/>
                  </a:cubicBezTo>
                  <a:cubicBezTo>
                    <a:pt x="21" y="108"/>
                    <a:pt x="21" y="108"/>
                    <a:pt x="23" y="107"/>
                  </a:cubicBezTo>
                  <a:cubicBezTo>
                    <a:pt x="24" y="107"/>
                    <a:pt x="24" y="107"/>
                    <a:pt x="24" y="107"/>
                  </a:cubicBezTo>
                  <a:cubicBezTo>
                    <a:pt x="24" y="108"/>
                    <a:pt x="24" y="107"/>
                    <a:pt x="25" y="108"/>
                  </a:cubicBezTo>
                  <a:cubicBezTo>
                    <a:pt x="25" y="109"/>
                    <a:pt x="25" y="109"/>
                    <a:pt x="25" y="109"/>
                  </a:cubicBezTo>
                  <a:cubicBezTo>
                    <a:pt x="24" y="109"/>
                    <a:pt x="24" y="109"/>
                    <a:pt x="24" y="110"/>
                  </a:cubicBezTo>
                  <a:cubicBezTo>
                    <a:pt x="24" y="111"/>
                    <a:pt x="24" y="111"/>
                    <a:pt x="24" y="111"/>
                  </a:cubicBezTo>
                  <a:cubicBezTo>
                    <a:pt x="24" y="112"/>
                    <a:pt x="24" y="112"/>
                    <a:pt x="24" y="113"/>
                  </a:cubicBezTo>
                  <a:cubicBezTo>
                    <a:pt x="25" y="113"/>
                    <a:pt x="25" y="113"/>
                    <a:pt x="25" y="113"/>
                  </a:cubicBezTo>
                  <a:cubicBezTo>
                    <a:pt x="25" y="113"/>
                    <a:pt x="25" y="113"/>
                    <a:pt x="25" y="113"/>
                  </a:cubicBezTo>
                  <a:cubicBezTo>
                    <a:pt x="26" y="113"/>
                    <a:pt x="26" y="113"/>
                    <a:pt x="26" y="113"/>
                  </a:cubicBezTo>
                  <a:cubicBezTo>
                    <a:pt x="27" y="113"/>
                    <a:pt x="27" y="113"/>
                    <a:pt x="27" y="113"/>
                  </a:cubicBezTo>
                  <a:cubicBezTo>
                    <a:pt x="28" y="113"/>
                    <a:pt x="28" y="113"/>
                    <a:pt x="28" y="113"/>
                  </a:cubicBezTo>
                  <a:cubicBezTo>
                    <a:pt x="28" y="113"/>
                    <a:pt x="28" y="113"/>
                    <a:pt x="28" y="113"/>
                  </a:cubicBezTo>
                  <a:cubicBezTo>
                    <a:pt x="33" y="109"/>
                    <a:pt x="30" y="111"/>
                    <a:pt x="34" y="107"/>
                  </a:cubicBezTo>
                  <a:cubicBezTo>
                    <a:pt x="36" y="106"/>
                    <a:pt x="35" y="106"/>
                    <a:pt x="36" y="105"/>
                  </a:cubicBezTo>
                  <a:cubicBezTo>
                    <a:pt x="37" y="104"/>
                    <a:pt x="37" y="104"/>
                    <a:pt x="37" y="104"/>
                  </a:cubicBezTo>
                  <a:cubicBezTo>
                    <a:pt x="38" y="104"/>
                    <a:pt x="38" y="104"/>
                    <a:pt x="38" y="104"/>
                  </a:cubicBezTo>
                  <a:cubicBezTo>
                    <a:pt x="40" y="103"/>
                    <a:pt x="39" y="103"/>
                    <a:pt x="41" y="103"/>
                  </a:cubicBezTo>
                  <a:cubicBezTo>
                    <a:pt x="42" y="101"/>
                    <a:pt x="42" y="102"/>
                    <a:pt x="44" y="97"/>
                  </a:cubicBezTo>
                  <a:cubicBezTo>
                    <a:pt x="45" y="92"/>
                    <a:pt x="45" y="93"/>
                    <a:pt x="44" y="84"/>
                  </a:cubicBezTo>
                  <a:cubicBezTo>
                    <a:pt x="45" y="83"/>
                    <a:pt x="45" y="83"/>
                    <a:pt x="45" y="83"/>
                  </a:cubicBezTo>
                  <a:cubicBezTo>
                    <a:pt x="54" y="72"/>
                    <a:pt x="50" y="73"/>
                    <a:pt x="57" y="70"/>
                  </a:cubicBezTo>
                  <a:cubicBezTo>
                    <a:pt x="60" y="67"/>
                    <a:pt x="59" y="68"/>
                    <a:pt x="62" y="65"/>
                  </a:cubicBezTo>
                  <a:cubicBezTo>
                    <a:pt x="62" y="62"/>
                    <a:pt x="62" y="62"/>
                    <a:pt x="62" y="62"/>
                  </a:cubicBezTo>
                  <a:cubicBezTo>
                    <a:pt x="62" y="58"/>
                    <a:pt x="63" y="50"/>
                    <a:pt x="64" y="46"/>
                  </a:cubicBezTo>
                  <a:cubicBezTo>
                    <a:pt x="64" y="44"/>
                    <a:pt x="65" y="43"/>
                    <a:pt x="65" y="42"/>
                  </a:cubicBezTo>
                  <a:cubicBezTo>
                    <a:pt x="65" y="39"/>
                    <a:pt x="65" y="40"/>
                    <a:pt x="65" y="36"/>
                  </a:cubicBezTo>
                  <a:cubicBezTo>
                    <a:pt x="69" y="26"/>
                    <a:pt x="68" y="32"/>
                    <a:pt x="72" y="22"/>
                  </a:cubicBezTo>
                  <a:cubicBezTo>
                    <a:pt x="71" y="16"/>
                    <a:pt x="72" y="15"/>
                    <a:pt x="72" y="13"/>
                  </a:cubicBezTo>
                  <a:cubicBezTo>
                    <a:pt x="71" y="11"/>
                    <a:pt x="71" y="11"/>
                    <a:pt x="71" y="11"/>
                  </a:cubicBezTo>
                  <a:cubicBezTo>
                    <a:pt x="71" y="10"/>
                    <a:pt x="71" y="10"/>
                    <a:pt x="71" y="10"/>
                  </a:cubicBezTo>
                  <a:cubicBezTo>
                    <a:pt x="73" y="10"/>
                    <a:pt x="73" y="10"/>
                    <a:pt x="73" y="10"/>
                  </a:cubicBezTo>
                  <a:cubicBezTo>
                    <a:pt x="74" y="9"/>
                    <a:pt x="73" y="9"/>
                    <a:pt x="77" y="4"/>
                  </a:cubicBezTo>
                  <a:cubicBezTo>
                    <a:pt x="80" y="2"/>
                    <a:pt x="80" y="2"/>
                    <a:pt x="80" y="2"/>
                  </a:cubicBezTo>
                  <a:cubicBezTo>
                    <a:pt x="81" y="2"/>
                    <a:pt x="81" y="2"/>
                    <a:pt x="81" y="2"/>
                  </a:cubicBezTo>
                  <a:cubicBezTo>
                    <a:pt x="84" y="2"/>
                    <a:pt x="83" y="2"/>
                    <a:pt x="85" y="2"/>
                  </a:cubicBezTo>
                  <a:cubicBezTo>
                    <a:pt x="86" y="3"/>
                    <a:pt x="90" y="5"/>
                    <a:pt x="92" y="7"/>
                  </a:cubicBezTo>
                  <a:cubicBezTo>
                    <a:pt x="93" y="8"/>
                    <a:pt x="92" y="8"/>
                    <a:pt x="93" y="9"/>
                  </a:cubicBezTo>
                  <a:cubicBezTo>
                    <a:pt x="94" y="9"/>
                    <a:pt x="94" y="9"/>
                    <a:pt x="94" y="9"/>
                  </a:cubicBezTo>
                  <a:cubicBezTo>
                    <a:pt x="96" y="9"/>
                    <a:pt x="96" y="9"/>
                    <a:pt x="96" y="9"/>
                  </a:cubicBezTo>
                  <a:cubicBezTo>
                    <a:pt x="100" y="10"/>
                    <a:pt x="97" y="10"/>
                    <a:pt x="101" y="11"/>
                  </a:cubicBezTo>
                  <a:cubicBezTo>
                    <a:pt x="101" y="11"/>
                    <a:pt x="101" y="11"/>
                    <a:pt x="101" y="11"/>
                  </a:cubicBezTo>
                  <a:cubicBezTo>
                    <a:pt x="103" y="11"/>
                    <a:pt x="103" y="11"/>
                    <a:pt x="104" y="11"/>
                  </a:cubicBezTo>
                  <a:cubicBezTo>
                    <a:pt x="106" y="11"/>
                    <a:pt x="106" y="11"/>
                    <a:pt x="106" y="11"/>
                  </a:cubicBezTo>
                  <a:cubicBezTo>
                    <a:pt x="109" y="11"/>
                    <a:pt x="108" y="11"/>
                    <a:pt x="114" y="13"/>
                  </a:cubicBezTo>
                  <a:cubicBezTo>
                    <a:pt x="115" y="12"/>
                    <a:pt x="115" y="12"/>
                    <a:pt x="115" y="12"/>
                  </a:cubicBezTo>
                  <a:cubicBezTo>
                    <a:pt x="115" y="12"/>
                    <a:pt x="115" y="12"/>
                    <a:pt x="115" y="12"/>
                  </a:cubicBezTo>
                  <a:cubicBezTo>
                    <a:pt x="115" y="12"/>
                    <a:pt x="115" y="12"/>
                    <a:pt x="115" y="12"/>
                  </a:cubicBezTo>
                  <a:cubicBezTo>
                    <a:pt x="116" y="10"/>
                    <a:pt x="117" y="9"/>
                    <a:pt x="118" y="7"/>
                  </a:cubicBezTo>
                  <a:cubicBezTo>
                    <a:pt x="119" y="6"/>
                    <a:pt x="119" y="6"/>
                    <a:pt x="119" y="6"/>
                  </a:cubicBezTo>
                  <a:cubicBezTo>
                    <a:pt x="121" y="6"/>
                    <a:pt x="120" y="6"/>
                    <a:pt x="122" y="6"/>
                  </a:cubicBezTo>
                  <a:cubicBezTo>
                    <a:pt x="123" y="6"/>
                    <a:pt x="123" y="6"/>
                    <a:pt x="124" y="7"/>
                  </a:cubicBezTo>
                  <a:cubicBezTo>
                    <a:pt x="125" y="7"/>
                    <a:pt x="125" y="7"/>
                    <a:pt x="125" y="7"/>
                  </a:cubicBezTo>
                  <a:cubicBezTo>
                    <a:pt x="128" y="6"/>
                    <a:pt x="134" y="4"/>
                    <a:pt x="136" y="3"/>
                  </a:cubicBezTo>
                  <a:cubicBezTo>
                    <a:pt x="137" y="3"/>
                    <a:pt x="137" y="3"/>
                    <a:pt x="137" y="3"/>
                  </a:cubicBezTo>
                  <a:cubicBezTo>
                    <a:pt x="141" y="4"/>
                    <a:pt x="141" y="4"/>
                    <a:pt x="141" y="4"/>
                  </a:cubicBezTo>
                  <a:cubicBezTo>
                    <a:pt x="143" y="3"/>
                    <a:pt x="143" y="3"/>
                    <a:pt x="143" y="3"/>
                  </a:cubicBezTo>
                  <a:cubicBezTo>
                    <a:pt x="144" y="3"/>
                    <a:pt x="144" y="3"/>
                    <a:pt x="144" y="3"/>
                  </a:cubicBezTo>
                  <a:cubicBezTo>
                    <a:pt x="146" y="3"/>
                    <a:pt x="146" y="3"/>
                    <a:pt x="146" y="3"/>
                  </a:cubicBezTo>
                  <a:cubicBezTo>
                    <a:pt x="147" y="2"/>
                    <a:pt x="147" y="1"/>
                    <a:pt x="148" y="0"/>
                  </a:cubicBezTo>
                  <a:cubicBezTo>
                    <a:pt x="149" y="0"/>
                    <a:pt x="149" y="0"/>
                    <a:pt x="149" y="0"/>
                  </a:cubicBezTo>
                  <a:cubicBezTo>
                    <a:pt x="149" y="0"/>
                    <a:pt x="155" y="1"/>
                    <a:pt x="164" y="2"/>
                  </a:cubicBezTo>
                  <a:cubicBezTo>
                    <a:pt x="164" y="2"/>
                    <a:pt x="164" y="2"/>
                    <a:pt x="164" y="2"/>
                  </a:cubicBezTo>
                  <a:cubicBezTo>
                    <a:pt x="166" y="1"/>
                    <a:pt x="166" y="1"/>
                    <a:pt x="166" y="1"/>
                  </a:cubicBezTo>
                  <a:cubicBezTo>
                    <a:pt x="166" y="1"/>
                    <a:pt x="166" y="1"/>
                    <a:pt x="166" y="1"/>
                  </a:cubicBezTo>
                  <a:cubicBezTo>
                    <a:pt x="167" y="1"/>
                    <a:pt x="169" y="2"/>
                    <a:pt x="170" y="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44">
              <a:extLst>
                <a:ext uri="{FF2B5EF4-FFF2-40B4-BE49-F238E27FC236}">
                  <a16:creationId xmlns:a16="http://schemas.microsoft.com/office/drawing/2014/main" id="{CCC50042-4471-4D35-BF60-FBA4F1586107}"/>
                </a:ext>
              </a:extLst>
            </p:cNvPr>
            <p:cNvSpPr>
              <a:spLocks/>
            </p:cNvSpPr>
            <p:nvPr/>
          </p:nvSpPr>
          <p:spPr bwMode="auto">
            <a:xfrm>
              <a:off x="12366931" y="8508350"/>
              <a:ext cx="607898" cy="413182"/>
            </a:xfrm>
            <a:custGeom>
              <a:avLst/>
              <a:gdLst>
                <a:gd name="T0" fmla="*/ 102 w 145"/>
                <a:gd name="T1" fmla="*/ 20 h 99"/>
                <a:gd name="T2" fmla="*/ 101 w 145"/>
                <a:gd name="T3" fmla="*/ 23 h 99"/>
                <a:gd name="T4" fmla="*/ 102 w 145"/>
                <a:gd name="T5" fmla="*/ 25 h 99"/>
                <a:gd name="T6" fmla="*/ 109 w 145"/>
                <a:gd name="T7" fmla="*/ 27 h 99"/>
                <a:gd name="T8" fmla="*/ 110 w 145"/>
                <a:gd name="T9" fmla="*/ 31 h 99"/>
                <a:gd name="T10" fmla="*/ 120 w 145"/>
                <a:gd name="T11" fmla="*/ 36 h 99"/>
                <a:gd name="T12" fmla="*/ 120 w 145"/>
                <a:gd name="T13" fmla="*/ 39 h 99"/>
                <a:gd name="T14" fmla="*/ 134 w 145"/>
                <a:gd name="T15" fmla="*/ 50 h 99"/>
                <a:gd name="T16" fmla="*/ 135 w 145"/>
                <a:gd name="T17" fmla="*/ 56 h 99"/>
                <a:gd name="T18" fmla="*/ 144 w 145"/>
                <a:gd name="T19" fmla="*/ 65 h 99"/>
                <a:gd name="T20" fmla="*/ 141 w 145"/>
                <a:gd name="T21" fmla="*/ 66 h 99"/>
                <a:gd name="T22" fmla="*/ 124 w 145"/>
                <a:gd name="T23" fmla="*/ 65 h 99"/>
                <a:gd name="T24" fmla="*/ 119 w 145"/>
                <a:gd name="T25" fmla="*/ 68 h 99"/>
                <a:gd name="T26" fmla="*/ 112 w 145"/>
                <a:gd name="T27" fmla="*/ 68 h 99"/>
                <a:gd name="T28" fmla="*/ 99 w 145"/>
                <a:gd name="T29" fmla="*/ 72 h 99"/>
                <a:gd name="T30" fmla="*/ 93 w 145"/>
                <a:gd name="T31" fmla="*/ 72 h 99"/>
                <a:gd name="T32" fmla="*/ 90 w 145"/>
                <a:gd name="T33" fmla="*/ 77 h 99"/>
                <a:gd name="T34" fmla="*/ 79 w 145"/>
                <a:gd name="T35" fmla="*/ 76 h 99"/>
                <a:gd name="T36" fmla="*/ 71 w 145"/>
                <a:gd name="T37" fmla="*/ 74 h 99"/>
                <a:gd name="T38" fmla="*/ 67 w 145"/>
                <a:gd name="T39" fmla="*/ 72 h 99"/>
                <a:gd name="T40" fmla="*/ 55 w 145"/>
                <a:gd name="T41" fmla="*/ 67 h 99"/>
                <a:gd name="T42" fmla="*/ 46 w 145"/>
                <a:gd name="T43" fmla="*/ 75 h 99"/>
                <a:gd name="T44" fmla="*/ 46 w 145"/>
                <a:gd name="T45" fmla="*/ 85 h 99"/>
                <a:gd name="T46" fmla="*/ 45 w 145"/>
                <a:gd name="T47" fmla="*/ 83 h 99"/>
                <a:gd name="T48" fmla="*/ 41 w 145"/>
                <a:gd name="T49" fmla="*/ 85 h 99"/>
                <a:gd name="T50" fmla="*/ 39 w 145"/>
                <a:gd name="T51" fmla="*/ 84 h 99"/>
                <a:gd name="T52" fmla="*/ 33 w 145"/>
                <a:gd name="T53" fmla="*/ 83 h 99"/>
                <a:gd name="T54" fmla="*/ 24 w 145"/>
                <a:gd name="T55" fmla="*/ 85 h 99"/>
                <a:gd name="T56" fmla="*/ 19 w 145"/>
                <a:gd name="T57" fmla="*/ 99 h 99"/>
                <a:gd name="T58" fmla="*/ 18 w 145"/>
                <a:gd name="T59" fmla="*/ 94 h 99"/>
                <a:gd name="T60" fmla="*/ 18 w 145"/>
                <a:gd name="T61" fmla="*/ 91 h 99"/>
                <a:gd name="T62" fmla="*/ 15 w 145"/>
                <a:gd name="T63" fmla="*/ 89 h 99"/>
                <a:gd name="T64" fmla="*/ 7 w 145"/>
                <a:gd name="T65" fmla="*/ 79 h 99"/>
                <a:gd name="T66" fmla="*/ 7 w 145"/>
                <a:gd name="T67" fmla="*/ 76 h 99"/>
                <a:gd name="T68" fmla="*/ 2 w 145"/>
                <a:gd name="T69" fmla="*/ 66 h 99"/>
                <a:gd name="T70" fmla="*/ 1 w 145"/>
                <a:gd name="T71" fmla="*/ 63 h 99"/>
                <a:gd name="T72" fmla="*/ 2 w 145"/>
                <a:gd name="T73" fmla="*/ 58 h 99"/>
                <a:gd name="T74" fmla="*/ 0 w 145"/>
                <a:gd name="T75" fmla="*/ 56 h 99"/>
                <a:gd name="T76" fmla="*/ 3 w 145"/>
                <a:gd name="T77" fmla="*/ 53 h 99"/>
                <a:gd name="T78" fmla="*/ 8 w 145"/>
                <a:gd name="T79" fmla="*/ 43 h 99"/>
                <a:gd name="T80" fmla="*/ 11 w 145"/>
                <a:gd name="T81" fmla="*/ 40 h 99"/>
                <a:gd name="T82" fmla="*/ 18 w 145"/>
                <a:gd name="T83" fmla="*/ 39 h 99"/>
                <a:gd name="T84" fmla="*/ 23 w 145"/>
                <a:gd name="T85" fmla="*/ 36 h 99"/>
                <a:gd name="T86" fmla="*/ 26 w 145"/>
                <a:gd name="T87" fmla="*/ 39 h 99"/>
                <a:gd name="T88" fmla="*/ 30 w 145"/>
                <a:gd name="T89" fmla="*/ 38 h 99"/>
                <a:gd name="T90" fmla="*/ 46 w 145"/>
                <a:gd name="T91" fmla="*/ 34 h 99"/>
                <a:gd name="T92" fmla="*/ 48 w 145"/>
                <a:gd name="T93" fmla="*/ 32 h 99"/>
                <a:gd name="T94" fmla="*/ 52 w 145"/>
                <a:gd name="T95" fmla="*/ 27 h 99"/>
                <a:gd name="T96" fmla="*/ 50 w 145"/>
                <a:gd name="T97" fmla="*/ 25 h 99"/>
                <a:gd name="T98" fmla="*/ 51 w 145"/>
                <a:gd name="T99" fmla="*/ 23 h 99"/>
                <a:gd name="T100" fmla="*/ 69 w 145"/>
                <a:gd name="T101" fmla="*/ 20 h 99"/>
                <a:gd name="T102" fmla="*/ 71 w 145"/>
                <a:gd name="T103" fmla="*/ 18 h 99"/>
                <a:gd name="T104" fmla="*/ 76 w 145"/>
                <a:gd name="T105" fmla="*/ 12 h 99"/>
                <a:gd name="T106" fmla="*/ 79 w 145"/>
                <a:gd name="T107" fmla="*/ 9 h 99"/>
                <a:gd name="T108" fmla="*/ 81 w 145"/>
                <a:gd name="T109" fmla="*/ 5 h 99"/>
                <a:gd name="T110" fmla="*/ 86 w 145"/>
                <a:gd name="T111" fmla="*/ 2 h 99"/>
                <a:gd name="T112" fmla="*/ 94 w 145"/>
                <a:gd name="T113"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5" h="99">
                  <a:moveTo>
                    <a:pt x="94" y="1"/>
                  </a:moveTo>
                  <a:cubicBezTo>
                    <a:pt x="97" y="6"/>
                    <a:pt x="98" y="4"/>
                    <a:pt x="103" y="14"/>
                  </a:cubicBezTo>
                  <a:cubicBezTo>
                    <a:pt x="103" y="15"/>
                    <a:pt x="103" y="19"/>
                    <a:pt x="102" y="20"/>
                  </a:cubicBezTo>
                  <a:cubicBezTo>
                    <a:pt x="101" y="22"/>
                    <a:pt x="101" y="22"/>
                    <a:pt x="101" y="22"/>
                  </a:cubicBezTo>
                  <a:cubicBezTo>
                    <a:pt x="101" y="23"/>
                    <a:pt x="101" y="23"/>
                    <a:pt x="101" y="23"/>
                  </a:cubicBezTo>
                  <a:cubicBezTo>
                    <a:pt x="101" y="23"/>
                    <a:pt x="101" y="23"/>
                    <a:pt x="101" y="23"/>
                  </a:cubicBezTo>
                  <a:cubicBezTo>
                    <a:pt x="102" y="23"/>
                    <a:pt x="102" y="23"/>
                    <a:pt x="102" y="23"/>
                  </a:cubicBezTo>
                  <a:cubicBezTo>
                    <a:pt x="102" y="24"/>
                    <a:pt x="102" y="24"/>
                    <a:pt x="102" y="24"/>
                  </a:cubicBezTo>
                  <a:cubicBezTo>
                    <a:pt x="102" y="25"/>
                    <a:pt x="102" y="25"/>
                    <a:pt x="102" y="25"/>
                  </a:cubicBezTo>
                  <a:cubicBezTo>
                    <a:pt x="102" y="26"/>
                    <a:pt x="102" y="26"/>
                    <a:pt x="102" y="26"/>
                  </a:cubicBezTo>
                  <a:cubicBezTo>
                    <a:pt x="104" y="26"/>
                    <a:pt x="106" y="26"/>
                    <a:pt x="109" y="27"/>
                  </a:cubicBezTo>
                  <a:cubicBezTo>
                    <a:pt x="109" y="27"/>
                    <a:pt x="109" y="27"/>
                    <a:pt x="109" y="27"/>
                  </a:cubicBezTo>
                  <a:cubicBezTo>
                    <a:pt x="109" y="29"/>
                    <a:pt x="109" y="29"/>
                    <a:pt x="109" y="29"/>
                  </a:cubicBezTo>
                  <a:cubicBezTo>
                    <a:pt x="109" y="30"/>
                    <a:pt x="109" y="30"/>
                    <a:pt x="109" y="30"/>
                  </a:cubicBezTo>
                  <a:cubicBezTo>
                    <a:pt x="110" y="31"/>
                    <a:pt x="110" y="31"/>
                    <a:pt x="110" y="31"/>
                  </a:cubicBezTo>
                  <a:cubicBezTo>
                    <a:pt x="112" y="32"/>
                    <a:pt x="113" y="32"/>
                    <a:pt x="115" y="32"/>
                  </a:cubicBezTo>
                  <a:cubicBezTo>
                    <a:pt x="117" y="33"/>
                    <a:pt x="117" y="33"/>
                    <a:pt x="117" y="33"/>
                  </a:cubicBezTo>
                  <a:cubicBezTo>
                    <a:pt x="119" y="35"/>
                    <a:pt x="118" y="34"/>
                    <a:pt x="120" y="36"/>
                  </a:cubicBezTo>
                  <a:cubicBezTo>
                    <a:pt x="121" y="37"/>
                    <a:pt x="121" y="37"/>
                    <a:pt x="121" y="37"/>
                  </a:cubicBezTo>
                  <a:cubicBezTo>
                    <a:pt x="121" y="38"/>
                    <a:pt x="121" y="38"/>
                    <a:pt x="121" y="38"/>
                  </a:cubicBezTo>
                  <a:cubicBezTo>
                    <a:pt x="120" y="39"/>
                    <a:pt x="120" y="39"/>
                    <a:pt x="120" y="39"/>
                  </a:cubicBezTo>
                  <a:cubicBezTo>
                    <a:pt x="120" y="40"/>
                    <a:pt x="120" y="40"/>
                    <a:pt x="120" y="40"/>
                  </a:cubicBezTo>
                  <a:cubicBezTo>
                    <a:pt x="124" y="44"/>
                    <a:pt x="125" y="43"/>
                    <a:pt x="130" y="46"/>
                  </a:cubicBezTo>
                  <a:cubicBezTo>
                    <a:pt x="131" y="48"/>
                    <a:pt x="132" y="48"/>
                    <a:pt x="134" y="50"/>
                  </a:cubicBezTo>
                  <a:cubicBezTo>
                    <a:pt x="133" y="52"/>
                    <a:pt x="133" y="52"/>
                    <a:pt x="133" y="52"/>
                  </a:cubicBezTo>
                  <a:cubicBezTo>
                    <a:pt x="133" y="53"/>
                    <a:pt x="133" y="53"/>
                    <a:pt x="134" y="54"/>
                  </a:cubicBezTo>
                  <a:cubicBezTo>
                    <a:pt x="135" y="55"/>
                    <a:pt x="134" y="54"/>
                    <a:pt x="135" y="56"/>
                  </a:cubicBezTo>
                  <a:cubicBezTo>
                    <a:pt x="136" y="57"/>
                    <a:pt x="136" y="57"/>
                    <a:pt x="136" y="57"/>
                  </a:cubicBezTo>
                  <a:cubicBezTo>
                    <a:pt x="138" y="57"/>
                    <a:pt x="138" y="57"/>
                    <a:pt x="138" y="57"/>
                  </a:cubicBezTo>
                  <a:cubicBezTo>
                    <a:pt x="143" y="61"/>
                    <a:pt x="142" y="58"/>
                    <a:pt x="144" y="65"/>
                  </a:cubicBezTo>
                  <a:cubicBezTo>
                    <a:pt x="145" y="66"/>
                    <a:pt x="144" y="66"/>
                    <a:pt x="145" y="67"/>
                  </a:cubicBezTo>
                  <a:cubicBezTo>
                    <a:pt x="144" y="67"/>
                    <a:pt x="142" y="66"/>
                    <a:pt x="141" y="66"/>
                  </a:cubicBezTo>
                  <a:cubicBezTo>
                    <a:pt x="141" y="66"/>
                    <a:pt x="141" y="66"/>
                    <a:pt x="141" y="66"/>
                  </a:cubicBezTo>
                  <a:cubicBezTo>
                    <a:pt x="139" y="67"/>
                    <a:pt x="139" y="67"/>
                    <a:pt x="139" y="67"/>
                  </a:cubicBezTo>
                  <a:cubicBezTo>
                    <a:pt x="139" y="67"/>
                    <a:pt x="139" y="67"/>
                    <a:pt x="139" y="67"/>
                  </a:cubicBezTo>
                  <a:cubicBezTo>
                    <a:pt x="130" y="66"/>
                    <a:pt x="124" y="65"/>
                    <a:pt x="124" y="65"/>
                  </a:cubicBezTo>
                  <a:cubicBezTo>
                    <a:pt x="123" y="65"/>
                    <a:pt x="123" y="65"/>
                    <a:pt x="123" y="65"/>
                  </a:cubicBezTo>
                  <a:cubicBezTo>
                    <a:pt x="122" y="66"/>
                    <a:pt x="122" y="67"/>
                    <a:pt x="121" y="68"/>
                  </a:cubicBezTo>
                  <a:cubicBezTo>
                    <a:pt x="119" y="68"/>
                    <a:pt x="119" y="68"/>
                    <a:pt x="119" y="68"/>
                  </a:cubicBezTo>
                  <a:cubicBezTo>
                    <a:pt x="118" y="68"/>
                    <a:pt x="118" y="68"/>
                    <a:pt x="118" y="68"/>
                  </a:cubicBezTo>
                  <a:cubicBezTo>
                    <a:pt x="116" y="69"/>
                    <a:pt x="116" y="69"/>
                    <a:pt x="116" y="69"/>
                  </a:cubicBezTo>
                  <a:cubicBezTo>
                    <a:pt x="112" y="68"/>
                    <a:pt x="112" y="68"/>
                    <a:pt x="112" y="68"/>
                  </a:cubicBezTo>
                  <a:cubicBezTo>
                    <a:pt x="111" y="68"/>
                    <a:pt x="111" y="68"/>
                    <a:pt x="111" y="68"/>
                  </a:cubicBezTo>
                  <a:cubicBezTo>
                    <a:pt x="109" y="69"/>
                    <a:pt x="103" y="71"/>
                    <a:pt x="100" y="72"/>
                  </a:cubicBezTo>
                  <a:cubicBezTo>
                    <a:pt x="99" y="72"/>
                    <a:pt x="99" y="72"/>
                    <a:pt x="99" y="72"/>
                  </a:cubicBezTo>
                  <a:cubicBezTo>
                    <a:pt x="98" y="71"/>
                    <a:pt x="98" y="71"/>
                    <a:pt x="97" y="71"/>
                  </a:cubicBezTo>
                  <a:cubicBezTo>
                    <a:pt x="95" y="71"/>
                    <a:pt x="96" y="71"/>
                    <a:pt x="94" y="71"/>
                  </a:cubicBezTo>
                  <a:cubicBezTo>
                    <a:pt x="93" y="72"/>
                    <a:pt x="93" y="72"/>
                    <a:pt x="93" y="72"/>
                  </a:cubicBezTo>
                  <a:cubicBezTo>
                    <a:pt x="92" y="74"/>
                    <a:pt x="91" y="75"/>
                    <a:pt x="90" y="77"/>
                  </a:cubicBezTo>
                  <a:cubicBezTo>
                    <a:pt x="90" y="77"/>
                    <a:pt x="90" y="77"/>
                    <a:pt x="90" y="77"/>
                  </a:cubicBezTo>
                  <a:cubicBezTo>
                    <a:pt x="90" y="77"/>
                    <a:pt x="90" y="77"/>
                    <a:pt x="90" y="77"/>
                  </a:cubicBezTo>
                  <a:cubicBezTo>
                    <a:pt x="89" y="78"/>
                    <a:pt x="89" y="78"/>
                    <a:pt x="89" y="78"/>
                  </a:cubicBezTo>
                  <a:cubicBezTo>
                    <a:pt x="83" y="76"/>
                    <a:pt x="84" y="76"/>
                    <a:pt x="81" y="76"/>
                  </a:cubicBezTo>
                  <a:cubicBezTo>
                    <a:pt x="79" y="76"/>
                    <a:pt x="79" y="76"/>
                    <a:pt x="79" y="76"/>
                  </a:cubicBezTo>
                  <a:cubicBezTo>
                    <a:pt x="78" y="76"/>
                    <a:pt x="78" y="76"/>
                    <a:pt x="76" y="76"/>
                  </a:cubicBezTo>
                  <a:cubicBezTo>
                    <a:pt x="76" y="76"/>
                    <a:pt x="76" y="76"/>
                    <a:pt x="76" y="76"/>
                  </a:cubicBezTo>
                  <a:cubicBezTo>
                    <a:pt x="72" y="75"/>
                    <a:pt x="75" y="75"/>
                    <a:pt x="71" y="74"/>
                  </a:cubicBezTo>
                  <a:cubicBezTo>
                    <a:pt x="69" y="74"/>
                    <a:pt x="69" y="74"/>
                    <a:pt x="69" y="74"/>
                  </a:cubicBezTo>
                  <a:cubicBezTo>
                    <a:pt x="68" y="74"/>
                    <a:pt x="68" y="74"/>
                    <a:pt x="68" y="74"/>
                  </a:cubicBezTo>
                  <a:cubicBezTo>
                    <a:pt x="67" y="73"/>
                    <a:pt x="68" y="73"/>
                    <a:pt x="67" y="72"/>
                  </a:cubicBezTo>
                  <a:cubicBezTo>
                    <a:pt x="65" y="70"/>
                    <a:pt x="61" y="68"/>
                    <a:pt x="60" y="67"/>
                  </a:cubicBezTo>
                  <a:cubicBezTo>
                    <a:pt x="58" y="67"/>
                    <a:pt x="59" y="67"/>
                    <a:pt x="56" y="67"/>
                  </a:cubicBezTo>
                  <a:cubicBezTo>
                    <a:pt x="55" y="67"/>
                    <a:pt x="55" y="67"/>
                    <a:pt x="55" y="67"/>
                  </a:cubicBezTo>
                  <a:cubicBezTo>
                    <a:pt x="52" y="69"/>
                    <a:pt x="52" y="69"/>
                    <a:pt x="52" y="69"/>
                  </a:cubicBezTo>
                  <a:cubicBezTo>
                    <a:pt x="48" y="74"/>
                    <a:pt x="49" y="73"/>
                    <a:pt x="48" y="75"/>
                  </a:cubicBezTo>
                  <a:cubicBezTo>
                    <a:pt x="46" y="75"/>
                    <a:pt x="46" y="75"/>
                    <a:pt x="46" y="75"/>
                  </a:cubicBezTo>
                  <a:cubicBezTo>
                    <a:pt x="46" y="76"/>
                    <a:pt x="46" y="76"/>
                    <a:pt x="46" y="76"/>
                  </a:cubicBezTo>
                  <a:cubicBezTo>
                    <a:pt x="47" y="78"/>
                    <a:pt x="47" y="78"/>
                    <a:pt x="47" y="78"/>
                  </a:cubicBezTo>
                  <a:cubicBezTo>
                    <a:pt x="47" y="82"/>
                    <a:pt x="46" y="80"/>
                    <a:pt x="46" y="85"/>
                  </a:cubicBezTo>
                  <a:cubicBezTo>
                    <a:pt x="46" y="85"/>
                    <a:pt x="46" y="85"/>
                    <a:pt x="46" y="85"/>
                  </a:cubicBezTo>
                  <a:cubicBezTo>
                    <a:pt x="45" y="84"/>
                    <a:pt x="45" y="84"/>
                    <a:pt x="45" y="84"/>
                  </a:cubicBezTo>
                  <a:cubicBezTo>
                    <a:pt x="45" y="83"/>
                    <a:pt x="45" y="83"/>
                    <a:pt x="45" y="83"/>
                  </a:cubicBezTo>
                  <a:cubicBezTo>
                    <a:pt x="43" y="84"/>
                    <a:pt x="43" y="84"/>
                    <a:pt x="42" y="84"/>
                  </a:cubicBezTo>
                  <a:cubicBezTo>
                    <a:pt x="42" y="85"/>
                    <a:pt x="42" y="85"/>
                    <a:pt x="42" y="85"/>
                  </a:cubicBezTo>
                  <a:cubicBezTo>
                    <a:pt x="41" y="85"/>
                    <a:pt x="41" y="85"/>
                    <a:pt x="41" y="85"/>
                  </a:cubicBezTo>
                  <a:cubicBezTo>
                    <a:pt x="41" y="84"/>
                    <a:pt x="41" y="84"/>
                    <a:pt x="41" y="84"/>
                  </a:cubicBezTo>
                  <a:cubicBezTo>
                    <a:pt x="40" y="84"/>
                    <a:pt x="40" y="84"/>
                    <a:pt x="40" y="84"/>
                  </a:cubicBezTo>
                  <a:cubicBezTo>
                    <a:pt x="40" y="84"/>
                    <a:pt x="40" y="84"/>
                    <a:pt x="39" y="84"/>
                  </a:cubicBezTo>
                  <a:cubicBezTo>
                    <a:pt x="38" y="84"/>
                    <a:pt x="38" y="84"/>
                    <a:pt x="38" y="84"/>
                  </a:cubicBezTo>
                  <a:cubicBezTo>
                    <a:pt x="37" y="84"/>
                    <a:pt x="35" y="83"/>
                    <a:pt x="34" y="83"/>
                  </a:cubicBezTo>
                  <a:cubicBezTo>
                    <a:pt x="33" y="83"/>
                    <a:pt x="33" y="83"/>
                    <a:pt x="33" y="83"/>
                  </a:cubicBezTo>
                  <a:cubicBezTo>
                    <a:pt x="32" y="83"/>
                    <a:pt x="30" y="84"/>
                    <a:pt x="25" y="84"/>
                  </a:cubicBezTo>
                  <a:cubicBezTo>
                    <a:pt x="24" y="85"/>
                    <a:pt x="24" y="85"/>
                    <a:pt x="24" y="85"/>
                  </a:cubicBezTo>
                  <a:cubicBezTo>
                    <a:pt x="24" y="85"/>
                    <a:pt x="24" y="85"/>
                    <a:pt x="24" y="85"/>
                  </a:cubicBezTo>
                  <a:cubicBezTo>
                    <a:pt x="23" y="86"/>
                    <a:pt x="23" y="88"/>
                    <a:pt x="23" y="89"/>
                  </a:cubicBezTo>
                  <a:cubicBezTo>
                    <a:pt x="23" y="90"/>
                    <a:pt x="22" y="90"/>
                    <a:pt x="22" y="92"/>
                  </a:cubicBezTo>
                  <a:cubicBezTo>
                    <a:pt x="20" y="97"/>
                    <a:pt x="21" y="94"/>
                    <a:pt x="19" y="99"/>
                  </a:cubicBezTo>
                  <a:cubicBezTo>
                    <a:pt x="18" y="97"/>
                    <a:pt x="18" y="97"/>
                    <a:pt x="18" y="95"/>
                  </a:cubicBezTo>
                  <a:cubicBezTo>
                    <a:pt x="18" y="94"/>
                    <a:pt x="18" y="94"/>
                    <a:pt x="18" y="94"/>
                  </a:cubicBezTo>
                  <a:cubicBezTo>
                    <a:pt x="18" y="94"/>
                    <a:pt x="18" y="94"/>
                    <a:pt x="18" y="94"/>
                  </a:cubicBezTo>
                  <a:cubicBezTo>
                    <a:pt x="18" y="94"/>
                    <a:pt x="18" y="93"/>
                    <a:pt x="18" y="93"/>
                  </a:cubicBezTo>
                  <a:cubicBezTo>
                    <a:pt x="18" y="92"/>
                    <a:pt x="18" y="92"/>
                    <a:pt x="18" y="92"/>
                  </a:cubicBezTo>
                  <a:cubicBezTo>
                    <a:pt x="18" y="91"/>
                    <a:pt x="18" y="91"/>
                    <a:pt x="18" y="91"/>
                  </a:cubicBezTo>
                  <a:cubicBezTo>
                    <a:pt x="17" y="91"/>
                    <a:pt x="17" y="90"/>
                    <a:pt x="16" y="90"/>
                  </a:cubicBezTo>
                  <a:cubicBezTo>
                    <a:pt x="16" y="89"/>
                    <a:pt x="16" y="89"/>
                    <a:pt x="16" y="89"/>
                  </a:cubicBezTo>
                  <a:cubicBezTo>
                    <a:pt x="15" y="89"/>
                    <a:pt x="16" y="89"/>
                    <a:pt x="15" y="89"/>
                  </a:cubicBezTo>
                  <a:cubicBezTo>
                    <a:pt x="13" y="87"/>
                    <a:pt x="7" y="82"/>
                    <a:pt x="6" y="79"/>
                  </a:cubicBezTo>
                  <a:cubicBezTo>
                    <a:pt x="7" y="79"/>
                    <a:pt x="7" y="79"/>
                    <a:pt x="7" y="79"/>
                  </a:cubicBezTo>
                  <a:cubicBezTo>
                    <a:pt x="7" y="79"/>
                    <a:pt x="7" y="79"/>
                    <a:pt x="7" y="79"/>
                  </a:cubicBezTo>
                  <a:cubicBezTo>
                    <a:pt x="8" y="78"/>
                    <a:pt x="8" y="78"/>
                    <a:pt x="8" y="78"/>
                  </a:cubicBezTo>
                  <a:cubicBezTo>
                    <a:pt x="7" y="77"/>
                    <a:pt x="7" y="77"/>
                    <a:pt x="7" y="77"/>
                  </a:cubicBezTo>
                  <a:cubicBezTo>
                    <a:pt x="7" y="76"/>
                    <a:pt x="7" y="76"/>
                    <a:pt x="7" y="76"/>
                  </a:cubicBezTo>
                  <a:cubicBezTo>
                    <a:pt x="6" y="75"/>
                    <a:pt x="6" y="75"/>
                    <a:pt x="6" y="75"/>
                  </a:cubicBezTo>
                  <a:cubicBezTo>
                    <a:pt x="5" y="74"/>
                    <a:pt x="3" y="73"/>
                    <a:pt x="3" y="72"/>
                  </a:cubicBezTo>
                  <a:cubicBezTo>
                    <a:pt x="3" y="72"/>
                    <a:pt x="2" y="67"/>
                    <a:pt x="2" y="66"/>
                  </a:cubicBezTo>
                  <a:cubicBezTo>
                    <a:pt x="1" y="65"/>
                    <a:pt x="2" y="65"/>
                    <a:pt x="1" y="65"/>
                  </a:cubicBezTo>
                  <a:cubicBezTo>
                    <a:pt x="1" y="65"/>
                    <a:pt x="1" y="65"/>
                    <a:pt x="1" y="65"/>
                  </a:cubicBezTo>
                  <a:cubicBezTo>
                    <a:pt x="1" y="64"/>
                    <a:pt x="1" y="64"/>
                    <a:pt x="1" y="63"/>
                  </a:cubicBezTo>
                  <a:cubicBezTo>
                    <a:pt x="1" y="63"/>
                    <a:pt x="1" y="63"/>
                    <a:pt x="1" y="63"/>
                  </a:cubicBezTo>
                  <a:cubicBezTo>
                    <a:pt x="2" y="62"/>
                    <a:pt x="2" y="62"/>
                    <a:pt x="2" y="62"/>
                  </a:cubicBezTo>
                  <a:cubicBezTo>
                    <a:pt x="2" y="58"/>
                    <a:pt x="2" y="58"/>
                    <a:pt x="2" y="58"/>
                  </a:cubicBezTo>
                  <a:cubicBezTo>
                    <a:pt x="1" y="58"/>
                    <a:pt x="2" y="58"/>
                    <a:pt x="1" y="58"/>
                  </a:cubicBezTo>
                  <a:cubicBezTo>
                    <a:pt x="1" y="58"/>
                    <a:pt x="1" y="58"/>
                    <a:pt x="0" y="58"/>
                  </a:cubicBezTo>
                  <a:cubicBezTo>
                    <a:pt x="0" y="57"/>
                    <a:pt x="0" y="57"/>
                    <a:pt x="0" y="56"/>
                  </a:cubicBezTo>
                  <a:cubicBezTo>
                    <a:pt x="0" y="56"/>
                    <a:pt x="0" y="56"/>
                    <a:pt x="0" y="56"/>
                  </a:cubicBezTo>
                  <a:cubicBezTo>
                    <a:pt x="1" y="54"/>
                    <a:pt x="1" y="55"/>
                    <a:pt x="3" y="54"/>
                  </a:cubicBezTo>
                  <a:cubicBezTo>
                    <a:pt x="3" y="53"/>
                    <a:pt x="3" y="53"/>
                    <a:pt x="3" y="53"/>
                  </a:cubicBezTo>
                  <a:cubicBezTo>
                    <a:pt x="4" y="51"/>
                    <a:pt x="5" y="50"/>
                    <a:pt x="6" y="48"/>
                  </a:cubicBezTo>
                  <a:cubicBezTo>
                    <a:pt x="6" y="48"/>
                    <a:pt x="6" y="48"/>
                    <a:pt x="6" y="48"/>
                  </a:cubicBezTo>
                  <a:cubicBezTo>
                    <a:pt x="7" y="46"/>
                    <a:pt x="8" y="45"/>
                    <a:pt x="8" y="43"/>
                  </a:cubicBezTo>
                  <a:cubicBezTo>
                    <a:pt x="9" y="43"/>
                    <a:pt x="9" y="43"/>
                    <a:pt x="9" y="43"/>
                  </a:cubicBezTo>
                  <a:cubicBezTo>
                    <a:pt x="10" y="42"/>
                    <a:pt x="10" y="42"/>
                    <a:pt x="10" y="42"/>
                  </a:cubicBezTo>
                  <a:cubicBezTo>
                    <a:pt x="11" y="40"/>
                    <a:pt x="11" y="40"/>
                    <a:pt x="11" y="40"/>
                  </a:cubicBezTo>
                  <a:cubicBezTo>
                    <a:pt x="15" y="40"/>
                    <a:pt x="11" y="40"/>
                    <a:pt x="15" y="40"/>
                  </a:cubicBezTo>
                  <a:cubicBezTo>
                    <a:pt x="17" y="40"/>
                    <a:pt x="17" y="40"/>
                    <a:pt x="17" y="40"/>
                  </a:cubicBezTo>
                  <a:cubicBezTo>
                    <a:pt x="18" y="39"/>
                    <a:pt x="18" y="39"/>
                    <a:pt x="18" y="39"/>
                  </a:cubicBezTo>
                  <a:cubicBezTo>
                    <a:pt x="20" y="38"/>
                    <a:pt x="19" y="39"/>
                    <a:pt x="21" y="38"/>
                  </a:cubicBezTo>
                  <a:cubicBezTo>
                    <a:pt x="22" y="37"/>
                    <a:pt x="22" y="37"/>
                    <a:pt x="22" y="37"/>
                  </a:cubicBezTo>
                  <a:cubicBezTo>
                    <a:pt x="22" y="36"/>
                    <a:pt x="22" y="36"/>
                    <a:pt x="23" y="36"/>
                  </a:cubicBezTo>
                  <a:cubicBezTo>
                    <a:pt x="23" y="36"/>
                    <a:pt x="23" y="36"/>
                    <a:pt x="23" y="36"/>
                  </a:cubicBezTo>
                  <a:cubicBezTo>
                    <a:pt x="23" y="36"/>
                    <a:pt x="24" y="37"/>
                    <a:pt x="24" y="37"/>
                  </a:cubicBezTo>
                  <a:cubicBezTo>
                    <a:pt x="25" y="38"/>
                    <a:pt x="24" y="38"/>
                    <a:pt x="26" y="39"/>
                  </a:cubicBezTo>
                  <a:cubicBezTo>
                    <a:pt x="26" y="39"/>
                    <a:pt x="26" y="39"/>
                    <a:pt x="26" y="39"/>
                  </a:cubicBezTo>
                  <a:cubicBezTo>
                    <a:pt x="27" y="38"/>
                    <a:pt x="27" y="38"/>
                    <a:pt x="27" y="38"/>
                  </a:cubicBezTo>
                  <a:cubicBezTo>
                    <a:pt x="28" y="38"/>
                    <a:pt x="29" y="38"/>
                    <a:pt x="30" y="38"/>
                  </a:cubicBezTo>
                  <a:cubicBezTo>
                    <a:pt x="31" y="36"/>
                    <a:pt x="31" y="36"/>
                    <a:pt x="31" y="36"/>
                  </a:cubicBezTo>
                  <a:cubicBezTo>
                    <a:pt x="35" y="35"/>
                    <a:pt x="31" y="37"/>
                    <a:pt x="36" y="35"/>
                  </a:cubicBezTo>
                  <a:cubicBezTo>
                    <a:pt x="38" y="35"/>
                    <a:pt x="44" y="34"/>
                    <a:pt x="46" y="34"/>
                  </a:cubicBezTo>
                  <a:cubicBezTo>
                    <a:pt x="46" y="34"/>
                    <a:pt x="46" y="34"/>
                    <a:pt x="46" y="34"/>
                  </a:cubicBezTo>
                  <a:cubicBezTo>
                    <a:pt x="47" y="32"/>
                    <a:pt x="47" y="32"/>
                    <a:pt x="47" y="32"/>
                  </a:cubicBezTo>
                  <a:cubicBezTo>
                    <a:pt x="47" y="32"/>
                    <a:pt x="47" y="32"/>
                    <a:pt x="48" y="32"/>
                  </a:cubicBezTo>
                  <a:cubicBezTo>
                    <a:pt x="50" y="30"/>
                    <a:pt x="50" y="30"/>
                    <a:pt x="51" y="28"/>
                  </a:cubicBezTo>
                  <a:cubicBezTo>
                    <a:pt x="52" y="28"/>
                    <a:pt x="52" y="28"/>
                    <a:pt x="52" y="28"/>
                  </a:cubicBezTo>
                  <a:cubicBezTo>
                    <a:pt x="52" y="27"/>
                    <a:pt x="52" y="27"/>
                    <a:pt x="52" y="27"/>
                  </a:cubicBezTo>
                  <a:cubicBezTo>
                    <a:pt x="52" y="26"/>
                    <a:pt x="52" y="26"/>
                    <a:pt x="52" y="26"/>
                  </a:cubicBezTo>
                  <a:cubicBezTo>
                    <a:pt x="50" y="25"/>
                    <a:pt x="50" y="25"/>
                    <a:pt x="50" y="25"/>
                  </a:cubicBezTo>
                  <a:cubicBezTo>
                    <a:pt x="50" y="25"/>
                    <a:pt x="50" y="25"/>
                    <a:pt x="50" y="25"/>
                  </a:cubicBezTo>
                  <a:cubicBezTo>
                    <a:pt x="50" y="24"/>
                    <a:pt x="50" y="24"/>
                    <a:pt x="50" y="24"/>
                  </a:cubicBezTo>
                  <a:cubicBezTo>
                    <a:pt x="50" y="24"/>
                    <a:pt x="50" y="24"/>
                    <a:pt x="50" y="24"/>
                  </a:cubicBezTo>
                  <a:cubicBezTo>
                    <a:pt x="51" y="24"/>
                    <a:pt x="50" y="24"/>
                    <a:pt x="51" y="23"/>
                  </a:cubicBezTo>
                  <a:cubicBezTo>
                    <a:pt x="55" y="22"/>
                    <a:pt x="58" y="24"/>
                    <a:pt x="63" y="22"/>
                  </a:cubicBezTo>
                  <a:cubicBezTo>
                    <a:pt x="66" y="22"/>
                    <a:pt x="66" y="22"/>
                    <a:pt x="66" y="22"/>
                  </a:cubicBezTo>
                  <a:cubicBezTo>
                    <a:pt x="67" y="21"/>
                    <a:pt x="68" y="20"/>
                    <a:pt x="69" y="20"/>
                  </a:cubicBezTo>
                  <a:cubicBezTo>
                    <a:pt x="70" y="19"/>
                    <a:pt x="70" y="19"/>
                    <a:pt x="70" y="19"/>
                  </a:cubicBezTo>
                  <a:cubicBezTo>
                    <a:pt x="70" y="19"/>
                    <a:pt x="70" y="19"/>
                    <a:pt x="70" y="19"/>
                  </a:cubicBezTo>
                  <a:cubicBezTo>
                    <a:pt x="71" y="18"/>
                    <a:pt x="71" y="18"/>
                    <a:pt x="71" y="18"/>
                  </a:cubicBezTo>
                  <a:cubicBezTo>
                    <a:pt x="72" y="17"/>
                    <a:pt x="72" y="17"/>
                    <a:pt x="73" y="16"/>
                  </a:cubicBezTo>
                  <a:cubicBezTo>
                    <a:pt x="73" y="15"/>
                    <a:pt x="73" y="15"/>
                    <a:pt x="73" y="15"/>
                  </a:cubicBezTo>
                  <a:cubicBezTo>
                    <a:pt x="76" y="12"/>
                    <a:pt x="76" y="12"/>
                    <a:pt x="76" y="12"/>
                  </a:cubicBezTo>
                  <a:cubicBezTo>
                    <a:pt x="77" y="12"/>
                    <a:pt x="77" y="12"/>
                    <a:pt x="77" y="12"/>
                  </a:cubicBezTo>
                  <a:cubicBezTo>
                    <a:pt x="78" y="12"/>
                    <a:pt x="78" y="12"/>
                    <a:pt x="78" y="12"/>
                  </a:cubicBezTo>
                  <a:cubicBezTo>
                    <a:pt x="78" y="11"/>
                    <a:pt x="79" y="10"/>
                    <a:pt x="79" y="9"/>
                  </a:cubicBezTo>
                  <a:cubicBezTo>
                    <a:pt x="80" y="9"/>
                    <a:pt x="80" y="9"/>
                    <a:pt x="80" y="9"/>
                  </a:cubicBezTo>
                  <a:cubicBezTo>
                    <a:pt x="81" y="8"/>
                    <a:pt x="81" y="9"/>
                    <a:pt x="81" y="8"/>
                  </a:cubicBezTo>
                  <a:cubicBezTo>
                    <a:pt x="81" y="6"/>
                    <a:pt x="81" y="6"/>
                    <a:pt x="81" y="5"/>
                  </a:cubicBezTo>
                  <a:cubicBezTo>
                    <a:pt x="82" y="4"/>
                    <a:pt x="83" y="4"/>
                    <a:pt x="84" y="3"/>
                  </a:cubicBezTo>
                  <a:cubicBezTo>
                    <a:pt x="85" y="3"/>
                    <a:pt x="85" y="3"/>
                    <a:pt x="85" y="2"/>
                  </a:cubicBezTo>
                  <a:cubicBezTo>
                    <a:pt x="86" y="2"/>
                    <a:pt x="85" y="2"/>
                    <a:pt x="86" y="2"/>
                  </a:cubicBezTo>
                  <a:cubicBezTo>
                    <a:pt x="87" y="2"/>
                    <a:pt x="87" y="2"/>
                    <a:pt x="87" y="2"/>
                  </a:cubicBezTo>
                  <a:cubicBezTo>
                    <a:pt x="89" y="1"/>
                    <a:pt x="88" y="1"/>
                    <a:pt x="90" y="0"/>
                  </a:cubicBezTo>
                  <a:cubicBezTo>
                    <a:pt x="95" y="1"/>
                    <a:pt x="91" y="1"/>
                    <a:pt x="94" y="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45">
              <a:extLst>
                <a:ext uri="{FF2B5EF4-FFF2-40B4-BE49-F238E27FC236}">
                  <a16:creationId xmlns:a16="http://schemas.microsoft.com/office/drawing/2014/main" id="{4EE0A1CA-8264-46D9-B057-71B732FBF6A6}"/>
                </a:ext>
              </a:extLst>
            </p:cNvPr>
            <p:cNvSpPr>
              <a:spLocks/>
            </p:cNvSpPr>
            <p:nvPr/>
          </p:nvSpPr>
          <p:spPr bwMode="auto">
            <a:xfrm>
              <a:off x="12214956" y="8855044"/>
              <a:ext cx="351441" cy="403684"/>
            </a:xfrm>
            <a:custGeom>
              <a:avLst/>
              <a:gdLst>
                <a:gd name="T0" fmla="*/ 77 w 84"/>
                <a:gd name="T1" fmla="*/ 18 h 97"/>
                <a:gd name="T2" fmla="*/ 74 w 84"/>
                <a:gd name="T3" fmla="*/ 44 h 97"/>
                <a:gd name="T4" fmla="*/ 57 w 84"/>
                <a:gd name="T5" fmla="*/ 65 h 97"/>
                <a:gd name="T6" fmla="*/ 53 w 84"/>
                <a:gd name="T7" fmla="*/ 85 h 97"/>
                <a:gd name="T8" fmla="*/ 48 w 84"/>
                <a:gd name="T9" fmla="*/ 87 h 97"/>
                <a:gd name="T10" fmla="*/ 40 w 84"/>
                <a:gd name="T11" fmla="*/ 95 h 97"/>
                <a:gd name="T12" fmla="*/ 37 w 84"/>
                <a:gd name="T13" fmla="*/ 95 h 97"/>
                <a:gd name="T14" fmla="*/ 36 w 84"/>
                <a:gd name="T15" fmla="*/ 93 h 97"/>
                <a:gd name="T16" fmla="*/ 37 w 84"/>
                <a:gd name="T17" fmla="*/ 90 h 97"/>
                <a:gd name="T18" fmla="*/ 32 w 84"/>
                <a:gd name="T19" fmla="*/ 90 h 97"/>
                <a:gd name="T20" fmla="*/ 30 w 84"/>
                <a:gd name="T21" fmla="*/ 91 h 97"/>
                <a:gd name="T22" fmla="*/ 29 w 84"/>
                <a:gd name="T23" fmla="*/ 91 h 97"/>
                <a:gd name="T24" fmla="*/ 27 w 84"/>
                <a:gd name="T25" fmla="*/ 94 h 97"/>
                <a:gd name="T26" fmla="*/ 22 w 84"/>
                <a:gd name="T27" fmla="*/ 92 h 97"/>
                <a:gd name="T28" fmla="*/ 19 w 84"/>
                <a:gd name="T29" fmla="*/ 90 h 97"/>
                <a:gd name="T30" fmla="*/ 16 w 84"/>
                <a:gd name="T31" fmla="*/ 91 h 97"/>
                <a:gd name="T32" fmla="*/ 13 w 84"/>
                <a:gd name="T33" fmla="*/ 94 h 97"/>
                <a:gd name="T34" fmla="*/ 9 w 84"/>
                <a:gd name="T35" fmla="*/ 96 h 97"/>
                <a:gd name="T36" fmla="*/ 2 w 84"/>
                <a:gd name="T37" fmla="*/ 88 h 97"/>
                <a:gd name="T38" fmla="*/ 1 w 84"/>
                <a:gd name="T39" fmla="*/ 82 h 97"/>
                <a:gd name="T40" fmla="*/ 6 w 84"/>
                <a:gd name="T41" fmla="*/ 82 h 97"/>
                <a:gd name="T42" fmla="*/ 8 w 84"/>
                <a:gd name="T43" fmla="*/ 82 h 97"/>
                <a:gd name="T44" fmla="*/ 7 w 84"/>
                <a:gd name="T45" fmla="*/ 80 h 97"/>
                <a:gd name="T46" fmla="*/ 9 w 84"/>
                <a:gd name="T47" fmla="*/ 78 h 97"/>
                <a:gd name="T48" fmla="*/ 6 w 84"/>
                <a:gd name="T49" fmla="*/ 75 h 97"/>
                <a:gd name="T50" fmla="*/ 5 w 84"/>
                <a:gd name="T51" fmla="*/ 73 h 97"/>
                <a:gd name="T52" fmla="*/ 5 w 84"/>
                <a:gd name="T53" fmla="*/ 67 h 97"/>
                <a:gd name="T54" fmla="*/ 9 w 84"/>
                <a:gd name="T55" fmla="*/ 67 h 97"/>
                <a:gd name="T56" fmla="*/ 15 w 84"/>
                <a:gd name="T57" fmla="*/ 64 h 97"/>
                <a:gd name="T58" fmla="*/ 16 w 84"/>
                <a:gd name="T59" fmla="*/ 61 h 97"/>
                <a:gd name="T60" fmla="*/ 20 w 84"/>
                <a:gd name="T61" fmla="*/ 67 h 97"/>
                <a:gd name="T62" fmla="*/ 29 w 84"/>
                <a:gd name="T63" fmla="*/ 65 h 97"/>
                <a:gd name="T64" fmla="*/ 30 w 84"/>
                <a:gd name="T65" fmla="*/ 68 h 97"/>
                <a:gd name="T66" fmla="*/ 33 w 84"/>
                <a:gd name="T67" fmla="*/ 68 h 97"/>
                <a:gd name="T68" fmla="*/ 34 w 84"/>
                <a:gd name="T69" fmla="*/ 66 h 97"/>
                <a:gd name="T70" fmla="*/ 35 w 84"/>
                <a:gd name="T71" fmla="*/ 63 h 97"/>
                <a:gd name="T72" fmla="*/ 36 w 84"/>
                <a:gd name="T73" fmla="*/ 62 h 97"/>
                <a:gd name="T74" fmla="*/ 36 w 84"/>
                <a:gd name="T75" fmla="*/ 59 h 97"/>
                <a:gd name="T76" fmla="*/ 37 w 84"/>
                <a:gd name="T77" fmla="*/ 48 h 97"/>
                <a:gd name="T78" fmla="*/ 34 w 84"/>
                <a:gd name="T79" fmla="*/ 46 h 97"/>
                <a:gd name="T80" fmla="*/ 31 w 84"/>
                <a:gd name="T81" fmla="*/ 44 h 97"/>
                <a:gd name="T82" fmla="*/ 31 w 84"/>
                <a:gd name="T83" fmla="*/ 37 h 97"/>
                <a:gd name="T84" fmla="*/ 33 w 84"/>
                <a:gd name="T85" fmla="*/ 35 h 97"/>
                <a:gd name="T86" fmla="*/ 37 w 84"/>
                <a:gd name="T87" fmla="*/ 32 h 97"/>
                <a:gd name="T88" fmla="*/ 34 w 84"/>
                <a:gd name="T89" fmla="*/ 26 h 97"/>
                <a:gd name="T90" fmla="*/ 24 w 84"/>
                <a:gd name="T91" fmla="*/ 27 h 97"/>
                <a:gd name="T92" fmla="*/ 23 w 84"/>
                <a:gd name="T93" fmla="*/ 26 h 97"/>
                <a:gd name="T94" fmla="*/ 24 w 84"/>
                <a:gd name="T95" fmla="*/ 17 h 97"/>
                <a:gd name="T96" fmla="*/ 39 w 84"/>
                <a:gd name="T97" fmla="*/ 17 h 97"/>
                <a:gd name="T98" fmla="*/ 40 w 84"/>
                <a:gd name="T99" fmla="*/ 18 h 97"/>
                <a:gd name="T100" fmla="*/ 42 w 84"/>
                <a:gd name="T101" fmla="*/ 18 h 97"/>
                <a:gd name="T102" fmla="*/ 45 w 84"/>
                <a:gd name="T103" fmla="*/ 18 h 97"/>
                <a:gd name="T104" fmla="*/ 55 w 84"/>
                <a:gd name="T105" fmla="*/ 22 h 97"/>
                <a:gd name="T106" fmla="*/ 55 w 84"/>
                <a:gd name="T107" fmla="*/ 18 h 97"/>
                <a:gd name="T108" fmla="*/ 56 w 84"/>
                <a:gd name="T109" fmla="*/ 16 h 97"/>
                <a:gd name="T110" fmla="*/ 60 w 84"/>
                <a:gd name="T111" fmla="*/ 6 h 97"/>
                <a:gd name="T112" fmla="*/ 62 w 84"/>
                <a:gd name="T113" fmla="*/ 1 h 97"/>
                <a:gd name="T114" fmla="*/ 75 w 84"/>
                <a:gd name="T115" fmla="*/ 1 h 97"/>
                <a:gd name="T116" fmla="*/ 78 w 84"/>
                <a:gd name="T117" fmla="*/ 1 h 97"/>
                <a:gd name="T118" fmla="*/ 79 w 84"/>
                <a:gd name="T119" fmla="*/ 1 h 97"/>
                <a:gd name="T120" fmla="*/ 83 w 84"/>
                <a:gd name="T1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 h="97">
                  <a:moveTo>
                    <a:pt x="83" y="2"/>
                  </a:moveTo>
                  <a:cubicBezTo>
                    <a:pt x="84" y="4"/>
                    <a:pt x="84" y="4"/>
                    <a:pt x="84" y="4"/>
                  </a:cubicBezTo>
                  <a:cubicBezTo>
                    <a:pt x="80" y="14"/>
                    <a:pt x="81" y="8"/>
                    <a:pt x="77" y="18"/>
                  </a:cubicBezTo>
                  <a:cubicBezTo>
                    <a:pt x="77" y="22"/>
                    <a:pt x="77" y="21"/>
                    <a:pt x="77" y="24"/>
                  </a:cubicBezTo>
                  <a:cubicBezTo>
                    <a:pt x="77" y="25"/>
                    <a:pt x="76" y="26"/>
                    <a:pt x="76" y="28"/>
                  </a:cubicBezTo>
                  <a:cubicBezTo>
                    <a:pt x="75" y="32"/>
                    <a:pt x="74" y="40"/>
                    <a:pt x="74" y="44"/>
                  </a:cubicBezTo>
                  <a:cubicBezTo>
                    <a:pt x="74" y="47"/>
                    <a:pt x="74" y="47"/>
                    <a:pt x="74" y="47"/>
                  </a:cubicBezTo>
                  <a:cubicBezTo>
                    <a:pt x="71" y="50"/>
                    <a:pt x="72" y="49"/>
                    <a:pt x="69" y="52"/>
                  </a:cubicBezTo>
                  <a:cubicBezTo>
                    <a:pt x="62" y="55"/>
                    <a:pt x="66" y="54"/>
                    <a:pt x="57" y="65"/>
                  </a:cubicBezTo>
                  <a:cubicBezTo>
                    <a:pt x="56" y="66"/>
                    <a:pt x="56" y="66"/>
                    <a:pt x="56" y="66"/>
                  </a:cubicBezTo>
                  <a:cubicBezTo>
                    <a:pt x="57" y="75"/>
                    <a:pt x="57" y="74"/>
                    <a:pt x="56" y="79"/>
                  </a:cubicBezTo>
                  <a:cubicBezTo>
                    <a:pt x="54" y="84"/>
                    <a:pt x="54" y="83"/>
                    <a:pt x="53" y="85"/>
                  </a:cubicBezTo>
                  <a:cubicBezTo>
                    <a:pt x="51" y="85"/>
                    <a:pt x="52" y="85"/>
                    <a:pt x="50" y="86"/>
                  </a:cubicBezTo>
                  <a:cubicBezTo>
                    <a:pt x="49" y="86"/>
                    <a:pt x="49" y="86"/>
                    <a:pt x="49" y="86"/>
                  </a:cubicBezTo>
                  <a:cubicBezTo>
                    <a:pt x="48" y="87"/>
                    <a:pt x="48" y="87"/>
                    <a:pt x="48" y="87"/>
                  </a:cubicBezTo>
                  <a:cubicBezTo>
                    <a:pt x="47" y="88"/>
                    <a:pt x="48" y="88"/>
                    <a:pt x="46" y="89"/>
                  </a:cubicBezTo>
                  <a:cubicBezTo>
                    <a:pt x="42" y="92"/>
                    <a:pt x="44" y="91"/>
                    <a:pt x="40" y="95"/>
                  </a:cubicBezTo>
                  <a:cubicBezTo>
                    <a:pt x="40" y="95"/>
                    <a:pt x="40" y="95"/>
                    <a:pt x="40" y="95"/>
                  </a:cubicBezTo>
                  <a:cubicBezTo>
                    <a:pt x="39" y="95"/>
                    <a:pt x="39" y="95"/>
                    <a:pt x="39" y="95"/>
                  </a:cubicBezTo>
                  <a:cubicBezTo>
                    <a:pt x="38" y="95"/>
                    <a:pt x="38" y="95"/>
                    <a:pt x="38" y="95"/>
                  </a:cubicBezTo>
                  <a:cubicBezTo>
                    <a:pt x="37" y="95"/>
                    <a:pt x="37" y="95"/>
                    <a:pt x="37" y="95"/>
                  </a:cubicBezTo>
                  <a:cubicBezTo>
                    <a:pt x="37" y="95"/>
                    <a:pt x="37" y="95"/>
                    <a:pt x="37" y="95"/>
                  </a:cubicBezTo>
                  <a:cubicBezTo>
                    <a:pt x="37" y="95"/>
                    <a:pt x="37" y="95"/>
                    <a:pt x="36" y="95"/>
                  </a:cubicBezTo>
                  <a:cubicBezTo>
                    <a:pt x="36" y="94"/>
                    <a:pt x="36" y="94"/>
                    <a:pt x="36" y="93"/>
                  </a:cubicBezTo>
                  <a:cubicBezTo>
                    <a:pt x="36" y="92"/>
                    <a:pt x="36" y="92"/>
                    <a:pt x="36" y="92"/>
                  </a:cubicBezTo>
                  <a:cubicBezTo>
                    <a:pt x="36" y="91"/>
                    <a:pt x="36" y="91"/>
                    <a:pt x="37" y="91"/>
                  </a:cubicBezTo>
                  <a:cubicBezTo>
                    <a:pt x="37" y="90"/>
                    <a:pt x="37" y="90"/>
                    <a:pt x="37" y="90"/>
                  </a:cubicBezTo>
                  <a:cubicBezTo>
                    <a:pt x="36" y="89"/>
                    <a:pt x="36" y="90"/>
                    <a:pt x="36" y="89"/>
                  </a:cubicBezTo>
                  <a:cubicBezTo>
                    <a:pt x="35" y="89"/>
                    <a:pt x="35" y="89"/>
                    <a:pt x="35" y="89"/>
                  </a:cubicBezTo>
                  <a:cubicBezTo>
                    <a:pt x="33" y="90"/>
                    <a:pt x="33" y="90"/>
                    <a:pt x="32" y="90"/>
                  </a:cubicBezTo>
                  <a:cubicBezTo>
                    <a:pt x="31" y="91"/>
                    <a:pt x="31" y="91"/>
                    <a:pt x="31" y="91"/>
                  </a:cubicBezTo>
                  <a:cubicBezTo>
                    <a:pt x="30" y="91"/>
                    <a:pt x="30" y="91"/>
                    <a:pt x="30" y="91"/>
                  </a:cubicBezTo>
                  <a:cubicBezTo>
                    <a:pt x="30" y="91"/>
                    <a:pt x="30" y="91"/>
                    <a:pt x="30" y="91"/>
                  </a:cubicBezTo>
                  <a:cubicBezTo>
                    <a:pt x="29" y="90"/>
                    <a:pt x="29" y="90"/>
                    <a:pt x="29" y="90"/>
                  </a:cubicBezTo>
                  <a:cubicBezTo>
                    <a:pt x="29" y="90"/>
                    <a:pt x="29" y="90"/>
                    <a:pt x="29" y="90"/>
                  </a:cubicBezTo>
                  <a:cubicBezTo>
                    <a:pt x="29" y="91"/>
                    <a:pt x="29" y="91"/>
                    <a:pt x="29" y="91"/>
                  </a:cubicBezTo>
                  <a:cubicBezTo>
                    <a:pt x="28" y="92"/>
                    <a:pt x="28" y="92"/>
                    <a:pt x="28" y="93"/>
                  </a:cubicBezTo>
                  <a:cubicBezTo>
                    <a:pt x="28" y="94"/>
                    <a:pt x="28" y="94"/>
                    <a:pt x="28" y="94"/>
                  </a:cubicBezTo>
                  <a:cubicBezTo>
                    <a:pt x="27" y="94"/>
                    <a:pt x="27" y="94"/>
                    <a:pt x="27" y="94"/>
                  </a:cubicBezTo>
                  <a:cubicBezTo>
                    <a:pt x="26" y="95"/>
                    <a:pt x="26" y="94"/>
                    <a:pt x="25" y="95"/>
                  </a:cubicBezTo>
                  <a:cubicBezTo>
                    <a:pt x="25" y="95"/>
                    <a:pt x="25" y="95"/>
                    <a:pt x="25" y="95"/>
                  </a:cubicBezTo>
                  <a:cubicBezTo>
                    <a:pt x="24" y="94"/>
                    <a:pt x="23" y="93"/>
                    <a:pt x="22" y="92"/>
                  </a:cubicBezTo>
                  <a:cubicBezTo>
                    <a:pt x="21" y="92"/>
                    <a:pt x="21" y="92"/>
                    <a:pt x="21" y="92"/>
                  </a:cubicBezTo>
                  <a:cubicBezTo>
                    <a:pt x="21" y="93"/>
                    <a:pt x="21" y="93"/>
                    <a:pt x="21" y="93"/>
                  </a:cubicBezTo>
                  <a:cubicBezTo>
                    <a:pt x="20" y="92"/>
                    <a:pt x="20" y="91"/>
                    <a:pt x="19" y="90"/>
                  </a:cubicBezTo>
                  <a:cubicBezTo>
                    <a:pt x="19" y="90"/>
                    <a:pt x="19" y="90"/>
                    <a:pt x="19" y="90"/>
                  </a:cubicBezTo>
                  <a:cubicBezTo>
                    <a:pt x="18" y="90"/>
                    <a:pt x="18" y="90"/>
                    <a:pt x="18" y="90"/>
                  </a:cubicBezTo>
                  <a:cubicBezTo>
                    <a:pt x="17" y="91"/>
                    <a:pt x="18" y="91"/>
                    <a:pt x="16" y="91"/>
                  </a:cubicBezTo>
                  <a:cubicBezTo>
                    <a:pt x="15" y="92"/>
                    <a:pt x="15" y="92"/>
                    <a:pt x="14" y="92"/>
                  </a:cubicBezTo>
                  <a:cubicBezTo>
                    <a:pt x="13" y="93"/>
                    <a:pt x="14" y="93"/>
                    <a:pt x="13" y="94"/>
                  </a:cubicBezTo>
                  <a:cubicBezTo>
                    <a:pt x="13" y="94"/>
                    <a:pt x="13" y="94"/>
                    <a:pt x="13" y="94"/>
                  </a:cubicBezTo>
                  <a:cubicBezTo>
                    <a:pt x="12" y="94"/>
                    <a:pt x="12" y="94"/>
                    <a:pt x="12" y="94"/>
                  </a:cubicBezTo>
                  <a:cubicBezTo>
                    <a:pt x="10" y="96"/>
                    <a:pt x="10" y="96"/>
                    <a:pt x="9" y="97"/>
                  </a:cubicBezTo>
                  <a:cubicBezTo>
                    <a:pt x="9" y="96"/>
                    <a:pt x="9" y="96"/>
                    <a:pt x="9" y="96"/>
                  </a:cubicBezTo>
                  <a:cubicBezTo>
                    <a:pt x="8" y="95"/>
                    <a:pt x="8" y="95"/>
                    <a:pt x="7" y="93"/>
                  </a:cubicBezTo>
                  <a:cubicBezTo>
                    <a:pt x="7" y="92"/>
                    <a:pt x="7" y="92"/>
                    <a:pt x="7" y="92"/>
                  </a:cubicBezTo>
                  <a:cubicBezTo>
                    <a:pt x="6" y="90"/>
                    <a:pt x="6" y="91"/>
                    <a:pt x="2" y="88"/>
                  </a:cubicBezTo>
                  <a:cubicBezTo>
                    <a:pt x="2" y="87"/>
                    <a:pt x="2" y="87"/>
                    <a:pt x="2" y="87"/>
                  </a:cubicBezTo>
                  <a:cubicBezTo>
                    <a:pt x="0" y="85"/>
                    <a:pt x="0" y="85"/>
                    <a:pt x="0" y="85"/>
                  </a:cubicBezTo>
                  <a:cubicBezTo>
                    <a:pt x="0" y="83"/>
                    <a:pt x="0" y="83"/>
                    <a:pt x="1" y="82"/>
                  </a:cubicBezTo>
                  <a:cubicBezTo>
                    <a:pt x="2" y="81"/>
                    <a:pt x="3" y="81"/>
                    <a:pt x="4" y="80"/>
                  </a:cubicBezTo>
                  <a:cubicBezTo>
                    <a:pt x="4" y="80"/>
                    <a:pt x="4" y="80"/>
                    <a:pt x="4" y="80"/>
                  </a:cubicBezTo>
                  <a:cubicBezTo>
                    <a:pt x="6" y="82"/>
                    <a:pt x="6" y="82"/>
                    <a:pt x="6" y="82"/>
                  </a:cubicBezTo>
                  <a:cubicBezTo>
                    <a:pt x="6" y="82"/>
                    <a:pt x="6" y="82"/>
                    <a:pt x="6" y="82"/>
                  </a:cubicBezTo>
                  <a:cubicBezTo>
                    <a:pt x="7" y="82"/>
                    <a:pt x="7" y="82"/>
                    <a:pt x="8" y="82"/>
                  </a:cubicBezTo>
                  <a:cubicBezTo>
                    <a:pt x="8" y="82"/>
                    <a:pt x="8" y="82"/>
                    <a:pt x="8" y="82"/>
                  </a:cubicBezTo>
                  <a:cubicBezTo>
                    <a:pt x="8" y="81"/>
                    <a:pt x="8" y="81"/>
                    <a:pt x="8" y="81"/>
                  </a:cubicBezTo>
                  <a:cubicBezTo>
                    <a:pt x="7" y="81"/>
                    <a:pt x="7" y="81"/>
                    <a:pt x="7" y="81"/>
                  </a:cubicBezTo>
                  <a:cubicBezTo>
                    <a:pt x="7" y="80"/>
                    <a:pt x="7" y="80"/>
                    <a:pt x="7" y="80"/>
                  </a:cubicBezTo>
                  <a:cubicBezTo>
                    <a:pt x="8" y="80"/>
                    <a:pt x="8" y="80"/>
                    <a:pt x="8" y="79"/>
                  </a:cubicBezTo>
                  <a:cubicBezTo>
                    <a:pt x="8" y="78"/>
                    <a:pt x="8" y="78"/>
                    <a:pt x="8" y="78"/>
                  </a:cubicBezTo>
                  <a:cubicBezTo>
                    <a:pt x="9" y="78"/>
                    <a:pt x="9" y="78"/>
                    <a:pt x="9" y="78"/>
                  </a:cubicBezTo>
                  <a:cubicBezTo>
                    <a:pt x="7" y="77"/>
                    <a:pt x="8" y="78"/>
                    <a:pt x="6" y="76"/>
                  </a:cubicBezTo>
                  <a:cubicBezTo>
                    <a:pt x="6" y="76"/>
                    <a:pt x="6" y="76"/>
                    <a:pt x="6" y="76"/>
                  </a:cubicBezTo>
                  <a:cubicBezTo>
                    <a:pt x="6" y="75"/>
                    <a:pt x="6" y="75"/>
                    <a:pt x="6" y="75"/>
                  </a:cubicBezTo>
                  <a:cubicBezTo>
                    <a:pt x="7" y="74"/>
                    <a:pt x="7" y="74"/>
                    <a:pt x="7" y="74"/>
                  </a:cubicBezTo>
                  <a:cubicBezTo>
                    <a:pt x="7" y="74"/>
                    <a:pt x="7" y="74"/>
                    <a:pt x="7" y="74"/>
                  </a:cubicBezTo>
                  <a:cubicBezTo>
                    <a:pt x="6" y="73"/>
                    <a:pt x="6" y="73"/>
                    <a:pt x="5" y="73"/>
                  </a:cubicBezTo>
                  <a:cubicBezTo>
                    <a:pt x="4" y="72"/>
                    <a:pt x="4" y="72"/>
                    <a:pt x="4" y="72"/>
                  </a:cubicBezTo>
                  <a:cubicBezTo>
                    <a:pt x="5" y="71"/>
                    <a:pt x="5" y="71"/>
                    <a:pt x="5" y="70"/>
                  </a:cubicBezTo>
                  <a:cubicBezTo>
                    <a:pt x="5" y="69"/>
                    <a:pt x="5" y="68"/>
                    <a:pt x="5" y="67"/>
                  </a:cubicBezTo>
                  <a:cubicBezTo>
                    <a:pt x="5" y="67"/>
                    <a:pt x="5" y="67"/>
                    <a:pt x="5" y="67"/>
                  </a:cubicBezTo>
                  <a:cubicBezTo>
                    <a:pt x="6" y="67"/>
                    <a:pt x="5" y="67"/>
                    <a:pt x="6" y="68"/>
                  </a:cubicBezTo>
                  <a:cubicBezTo>
                    <a:pt x="7" y="67"/>
                    <a:pt x="8" y="67"/>
                    <a:pt x="9" y="67"/>
                  </a:cubicBezTo>
                  <a:cubicBezTo>
                    <a:pt x="9" y="68"/>
                    <a:pt x="9" y="67"/>
                    <a:pt x="10" y="68"/>
                  </a:cubicBezTo>
                  <a:cubicBezTo>
                    <a:pt x="14" y="67"/>
                    <a:pt x="14" y="67"/>
                    <a:pt x="14" y="67"/>
                  </a:cubicBezTo>
                  <a:cubicBezTo>
                    <a:pt x="14" y="65"/>
                    <a:pt x="15" y="66"/>
                    <a:pt x="15" y="64"/>
                  </a:cubicBezTo>
                  <a:cubicBezTo>
                    <a:pt x="14" y="64"/>
                    <a:pt x="15" y="64"/>
                    <a:pt x="14" y="64"/>
                  </a:cubicBezTo>
                  <a:cubicBezTo>
                    <a:pt x="14" y="63"/>
                    <a:pt x="14" y="63"/>
                    <a:pt x="14" y="62"/>
                  </a:cubicBezTo>
                  <a:cubicBezTo>
                    <a:pt x="15" y="62"/>
                    <a:pt x="15" y="62"/>
                    <a:pt x="16" y="61"/>
                  </a:cubicBezTo>
                  <a:cubicBezTo>
                    <a:pt x="16" y="61"/>
                    <a:pt x="16" y="61"/>
                    <a:pt x="16" y="61"/>
                  </a:cubicBezTo>
                  <a:cubicBezTo>
                    <a:pt x="18" y="62"/>
                    <a:pt x="17" y="62"/>
                    <a:pt x="18" y="62"/>
                  </a:cubicBezTo>
                  <a:cubicBezTo>
                    <a:pt x="20" y="66"/>
                    <a:pt x="18" y="63"/>
                    <a:pt x="20" y="67"/>
                  </a:cubicBezTo>
                  <a:cubicBezTo>
                    <a:pt x="24" y="68"/>
                    <a:pt x="25" y="68"/>
                    <a:pt x="26" y="68"/>
                  </a:cubicBezTo>
                  <a:cubicBezTo>
                    <a:pt x="27" y="67"/>
                    <a:pt x="28" y="66"/>
                    <a:pt x="29" y="65"/>
                  </a:cubicBezTo>
                  <a:cubicBezTo>
                    <a:pt x="29" y="65"/>
                    <a:pt x="29" y="65"/>
                    <a:pt x="29" y="65"/>
                  </a:cubicBezTo>
                  <a:cubicBezTo>
                    <a:pt x="30" y="66"/>
                    <a:pt x="30" y="66"/>
                    <a:pt x="30" y="67"/>
                  </a:cubicBezTo>
                  <a:cubicBezTo>
                    <a:pt x="30" y="67"/>
                    <a:pt x="30" y="67"/>
                    <a:pt x="30" y="67"/>
                  </a:cubicBezTo>
                  <a:cubicBezTo>
                    <a:pt x="30" y="68"/>
                    <a:pt x="30" y="68"/>
                    <a:pt x="30" y="68"/>
                  </a:cubicBezTo>
                  <a:cubicBezTo>
                    <a:pt x="30" y="68"/>
                    <a:pt x="30" y="68"/>
                    <a:pt x="30" y="68"/>
                  </a:cubicBezTo>
                  <a:cubicBezTo>
                    <a:pt x="32" y="69"/>
                    <a:pt x="32" y="69"/>
                    <a:pt x="32" y="69"/>
                  </a:cubicBezTo>
                  <a:cubicBezTo>
                    <a:pt x="33" y="68"/>
                    <a:pt x="33" y="68"/>
                    <a:pt x="33" y="68"/>
                  </a:cubicBezTo>
                  <a:cubicBezTo>
                    <a:pt x="33" y="68"/>
                    <a:pt x="33" y="68"/>
                    <a:pt x="34" y="67"/>
                  </a:cubicBezTo>
                  <a:cubicBezTo>
                    <a:pt x="34" y="66"/>
                    <a:pt x="34" y="66"/>
                    <a:pt x="34" y="66"/>
                  </a:cubicBezTo>
                  <a:cubicBezTo>
                    <a:pt x="34" y="66"/>
                    <a:pt x="34" y="66"/>
                    <a:pt x="34" y="66"/>
                  </a:cubicBezTo>
                  <a:cubicBezTo>
                    <a:pt x="34" y="66"/>
                    <a:pt x="34" y="66"/>
                    <a:pt x="34" y="66"/>
                  </a:cubicBezTo>
                  <a:cubicBezTo>
                    <a:pt x="34" y="65"/>
                    <a:pt x="34" y="65"/>
                    <a:pt x="34" y="65"/>
                  </a:cubicBezTo>
                  <a:cubicBezTo>
                    <a:pt x="35" y="64"/>
                    <a:pt x="34" y="64"/>
                    <a:pt x="35" y="63"/>
                  </a:cubicBezTo>
                  <a:cubicBezTo>
                    <a:pt x="35" y="63"/>
                    <a:pt x="35" y="63"/>
                    <a:pt x="35" y="63"/>
                  </a:cubicBezTo>
                  <a:cubicBezTo>
                    <a:pt x="36" y="62"/>
                    <a:pt x="36" y="62"/>
                    <a:pt x="36" y="62"/>
                  </a:cubicBezTo>
                  <a:cubicBezTo>
                    <a:pt x="36" y="62"/>
                    <a:pt x="36" y="62"/>
                    <a:pt x="36" y="62"/>
                  </a:cubicBezTo>
                  <a:cubicBezTo>
                    <a:pt x="36" y="60"/>
                    <a:pt x="36" y="60"/>
                    <a:pt x="36" y="60"/>
                  </a:cubicBezTo>
                  <a:cubicBezTo>
                    <a:pt x="36" y="59"/>
                    <a:pt x="36" y="59"/>
                    <a:pt x="36" y="59"/>
                  </a:cubicBezTo>
                  <a:cubicBezTo>
                    <a:pt x="36" y="59"/>
                    <a:pt x="36" y="59"/>
                    <a:pt x="36" y="59"/>
                  </a:cubicBezTo>
                  <a:cubicBezTo>
                    <a:pt x="37" y="58"/>
                    <a:pt x="37" y="58"/>
                    <a:pt x="37" y="58"/>
                  </a:cubicBezTo>
                  <a:cubicBezTo>
                    <a:pt x="37" y="56"/>
                    <a:pt x="37" y="53"/>
                    <a:pt x="36" y="52"/>
                  </a:cubicBezTo>
                  <a:cubicBezTo>
                    <a:pt x="37" y="50"/>
                    <a:pt x="37" y="50"/>
                    <a:pt x="37" y="48"/>
                  </a:cubicBezTo>
                  <a:cubicBezTo>
                    <a:pt x="37" y="47"/>
                    <a:pt x="37" y="47"/>
                    <a:pt x="37" y="47"/>
                  </a:cubicBezTo>
                  <a:cubicBezTo>
                    <a:pt x="36" y="46"/>
                    <a:pt x="37" y="47"/>
                    <a:pt x="36" y="46"/>
                  </a:cubicBezTo>
                  <a:cubicBezTo>
                    <a:pt x="34" y="46"/>
                    <a:pt x="34" y="46"/>
                    <a:pt x="34" y="46"/>
                  </a:cubicBezTo>
                  <a:cubicBezTo>
                    <a:pt x="33" y="45"/>
                    <a:pt x="34" y="45"/>
                    <a:pt x="33" y="44"/>
                  </a:cubicBezTo>
                  <a:cubicBezTo>
                    <a:pt x="33" y="44"/>
                    <a:pt x="33" y="44"/>
                    <a:pt x="33" y="44"/>
                  </a:cubicBezTo>
                  <a:cubicBezTo>
                    <a:pt x="31" y="44"/>
                    <a:pt x="31" y="44"/>
                    <a:pt x="31" y="44"/>
                  </a:cubicBezTo>
                  <a:cubicBezTo>
                    <a:pt x="30" y="43"/>
                    <a:pt x="30" y="43"/>
                    <a:pt x="30" y="43"/>
                  </a:cubicBezTo>
                  <a:cubicBezTo>
                    <a:pt x="31" y="40"/>
                    <a:pt x="31" y="40"/>
                    <a:pt x="30" y="39"/>
                  </a:cubicBezTo>
                  <a:cubicBezTo>
                    <a:pt x="31" y="37"/>
                    <a:pt x="31" y="38"/>
                    <a:pt x="31" y="37"/>
                  </a:cubicBezTo>
                  <a:cubicBezTo>
                    <a:pt x="32" y="36"/>
                    <a:pt x="32" y="36"/>
                    <a:pt x="32" y="36"/>
                  </a:cubicBezTo>
                  <a:cubicBezTo>
                    <a:pt x="32" y="35"/>
                    <a:pt x="32" y="35"/>
                    <a:pt x="32" y="35"/>
                  </a:cubicBezTo>
                  <a:cubicBezTo>
                    <a:pt x="33" y="35"/>
                    <a:pt x="33" y="35"/>
                    <a:pt x="33" y="35"/>
                  </a:cubicBezTo>
                  <a:cubicBezTo>
                    <a:pt x="34" y="35"/>
                    <a:pt x="34" y="35"/>
                    <a:pt x="34" y="35"/>
                  </a:cubicBezTo>
                  <a:cubicBezTo>
                    <a:pt x="35" y="34"/>
                    <a:pt x="35" y="34"/>
                    <a:pt x="35" y="34"/>
                  </a:cubicBezTo>
                  <a:cubicBezTo>
                    <a:pt x="36" y="33"/>
                    <a:pt x="36" y="33"/>
                    <a:pt x="37" y="32"/>
                  </a:cubicBezTo>
                  <a:cubicBezTo>
                    <a:pt x="37" y="31"/>
                    <a:pt x="37" y="31"/>
                    <a:pt x="37" y="31"/>
                  </a:cubicBezTo>
                  <a:cubicBezTo>
                    <a:pt x="36" y="30"/>
                    <a:pt x="36" y="29"/>
                    <a:pt x="35" y="28"/>
                  </a:cubicBezTo>
                  <a:cubicBezTo>
                    <a:pt x="34" y="26"/>
                    <a:pt x="34" y="26"/>
                    <a:pt x="34" y="26"/>
                  </a:cubicBezTo>
                  <a:cubicBezTo>
                    <a:pt x="34" y="26"/>
                    <a:pt x="34" y="26"/>
                    <a:pt x="34" y="26"/>
                  </a:cubicBezTo>
                  <a:cubicBezTo>
                    <a:pt x="33" y="25"/>
                    <a:pt x="33" y="25"/>
                    <a:pt x="30" y="25"/>
                  </a:cubicBezTo>
                  <a:cubicBezTo>
                    <a:pt x="26" y="26"/>
                    <a:pt x="28" y="26"/>
                    <a:pt x="24" y="27"/>
                  </a:cubicBezTo>
                  <a:cubicBezTo>
                    <a:pt x="23" y="27"/>
                    <a:pt x="23" y="27"/>
                    <a:pt x="23" y="27"/>
                  </a:cubicBezTo>
                  <a:cubicBezTo>
                    <a:pt x="23" y="27"/>
                    <a:pt x="23" y="27"/>
                    <a:pt x="23" y="27"/>
                  </a:cubicBezTo>
                  <a:cubicBezTo>
                    <a:pt x="23" y="26"/>
                    <a:pt x="23" y="26"/>
                    <a:pt x="23" y="26"/>
                  </a:cubicBezTo>
                  <a:cubicBezTo>
                    <a:pt x="23" y="26"/>
                    <a:pt x="23" y="26"/>
                    <a:pt x="23" y="26"/>
                  </a:cubicBezTo>
                  <a:cubicBezTo>
                    <a:pt x="22" y="22"/>
                    <a:pt x="21" y="22"/>
                    <a:pt x="24" y="18"/>
                  </a:cubicBezTo>
                  <a:cubicBezTo>
                    <a:pt x="24" y="17"/>
                    <a:pt x="24" y="17"/>
                    <a:pt x="24" y="17"/>
                  </a:cubicBezTo>
                  <a:cubicBezTo>
                    <a:pt x="26" y="17"/>
                    <a:pt x="35" y="17"/>
                    <a:pt x="37" y="17"/>
                  </a:cubicBezTo>
                  <a:cubicBezTo>
                    <a:pt x="38" y="16"/>
                    <a:pt x="38" y="16"/>
                    <a:pt x="38" y="16"/>
                  </a:cubicBezTo>
                  <a:cubicBezTo>
                    <a:pt x="39" y="17"/>
                    <a:pt x="39" y="17"/>
                    <a:pt x="39" y="17"/>
                  </a:cubicBezTo>
                  <a:cubicBezTo>
                    <a:pt x="40" y="17"/>
                    <a:pt x="40" y="17"/>
                    <a:pt x="40" y="17"/>
                  </a:cubicBezTo>
                  <a:cubicBezTo>
                    <a:pt x="40" y="17"/>
                    <a:pt x="40" y="17"/>
                    <a:pt x="40" y="17"/>
                  </a:cubicBezTo>
                  <a:cubicBezTo>
                    <a:pt x="40" y="18"/>
                    <a:pt x="40" y="18"/>
                    <a:pt x="40" y="18"/>
                  </a:cubicBezTo>
                  <a:cubicBezTo>
                    <a:pt x="42" y="18"/>
                    <a:pt x="42" y="18"/>
                    <a:pt x="42" y="18"/>
                  </a:cubicBezTo>
                  <a:cubicBezTo>
                    <a:pt x="42" y="18"/>
                    <a:pt x="42" y="18"/>
                    <a:pt x="42" y="18"/>
                  </a:cubicBezTo>
                  <a:cubicBezTo>
                    <a:pt x="42" y="18"/>
                    <a:pt x="42" y="18"/>
                    <a:pt x="42" y="18"/>
                  </a:cubicBezTo>
                  <a:cubicBezTo>
                    <a:pt x="43" y="18"/>
                    <a:pt x="43" y="18"/>
                    <a:pt x="44" y="19"/>
                  </a:cubicBezTo>
                  <a:cubicBezTo>
                    <a:pt x="44" y="19"/>
                    <a:pt x="44" y="19"/>
                    <a:pt x="44" y="19"/>
                  </a:cubicBezTo>
                  <a:cubicBezTo>
                    <a:pt x="45" y="18"/>
                    <a:pt x="45" y="18"/>
                    <a:pt x="45" y="18"/>
                  </a:cubicBezTo>
                  <a:cubicBezTo>
                    <a:pt x="46" y="18"/>
                    <a:pt x="46" y="19"/>
                    <a:pt x="47" y="19"/>
                  </a:cubicBezTo>
                  <a:cubicBezTo>
                    <a:pt x="49" y="19"/>
                    <a:pt x="50" y="19"/>
                    <a:pt x="51" y="19"/>
                  </a:cubicBezTo>
                  <a:cubicBezTo>
                    <a:pt x="53" y="21"/>
                    <a:pt x="54" y="21"/>
                    <a:pt x="55" y="22"/>
                  </a:cubicBezTo>
                  <a:cubicBezTo>
                    <a:pt x="56" y="22"/>
                    <a:pt x="55" y="22"/>
                    <a:pt x="56" y="22"/>
                  </a:cubicBezTo>
                  <a:cubicBezTo>
                    <a:pt x="56" y="21"/>
                    <a:pt x="56" y="21"/>
                    <a:pt x="56" y="21"/>
                  </a:cubicBezTo>
                  <a:cubicBezTo>
                    <a:pt x="55" y="19"/>
                    <a:pt x="55" y="20"/>
                    <a:pt x="55" y="18"/>
                  </a:cubicBezTo>
                  <a:cubicBezTo>
                    <a:pt x="55" y="17"/>
                    <a:pt x="55" y="17"/>
                    <a:pt x="55" y="17"/>
                  </a:cubicBezTo>
                  <a:cubicBezTo>
                    <a:pt x="55" y="17"/>
                    <a:pt x="55" y="17"/>
                    <a:pt x="55" y="17"/>
                  </a:cubicBezTo>
                  <a:cubicBezTo>
                    <a:pt x="56" y="16"/>
                    <a:pt x="56" y="16"/>
                    <a:pt x="56" y="16"/>
                  </a:cubicBezTo>
                  <a:cubicBezTo>
                    <a:pt x="56" y="16"/>
                    <a:pt x="56" y="16"/>
                    <a:pt x="56" y="16"/>
                  </a:cubicBezTo>
                  <a:cubicBezTo>
                    <a:pt x="58" y="11"/>
                    <a:pt x="57" y="14"/>
                    <a:pt x="59" y="9"/>
                  </a:cubicBezTo>
                  <a:cubicBezTo>
                    <a:pt x="59" y="7"/>
                    <a:pt x="60" y="7"/>
                    <a:pt x="60" y="6"/>
                  </a:cubicBezTo>
                  <a:cubicBezTo>
                    <a:pt x="60" y="5"/>
                    <a:pt x="60" y="3"/>
                    <a:pt x="61" y="2"/>
                  </a:cubicBezTo>
                  <a:cubicBezTo>
                    <a:pt x="61" y="2"/>
                    <a:pt x="61" y="2"/>
                    <a:pt x="61" y="2"/>
                  </a:cubicBezTo>
                  <a:cubicBezTo>
                    <a:pt x="62" y="1"/>
                    <a:pt x="62" y="1"/>
                    <a:pt x="62" y="1"/>
                  </a:cubicBezTo>
                  <a:cubicBezTo>
                    <a:pt x="67" y="1"/>
                    <a:pt x="69" y="0"/>
                    <a:pt x="70" y="0"/>
                  </a:cubicBezTo>
                  <a:cubicBezTo>
                    <a:pt x="71" y="0"/>
                    <a:pt x="71" y="0"/>
                    <a:pt x="71" y="0"/>
                  </a:cubicBezTo>
                  <a:cubicBezTo>
                    <a:pt x="72" y="0"/>
                    <a:pt x="74" y="1"/>
                    <a:pt x="75" y="1"/>
                  </a:cubicBezTo>
                  <a:cubicBezTo>
                    <a:pt x="76" y="1"/>
                    <a:pt x="76" y="1"/>
                    <a:pt x="76" y="1"/>
                  </a:cubicBezTo>
                  <a:cubicBezTo>
                    <a:pt x="77" y="1"/>
                    <a:pt x="77" y="1"/>
                    <a:pt x="77" y="1"/>
                  </a:cubicBezTo>
                  <a:cubicBezTo>
                    <a:pt x="78" y="1"/>
                    <a:pt x="78" y="1"/>
                    <a:pt x="78" y="1"/>
                  </a:cubicBezTo>
                  <a:cubicBezTo>
                    <a:pt x="78" y="2"/>
                    <a:pt x="78" y="2"/>
                    <a:pt x="78" y="2"/>
                  </a:cubicBezTo>
                  <a:cubicBezTo>
                    <a:pt x="79" y="2"/>
                    <a:pt x="79" y="2"/>
                    <a:pt x="79" y="2"/>
                  </a:cubicBezTo>
                  <a:cubicBezTo>
                    <a:pt x="79" y="1"/>
                    <a:pt x="79" y="1"/>
                    <a:pt x="79" y="1"/>
                  </a:cubicBezTo>
                  <a:cubicBezTo>
                    <a:pt x="80" y="1"/>
                    <a:pt x="80" y="1"/>
                    <a:pt x="82" y="0"/>
                  </a:cubicBezTo>
                  <a:cubicBezTo>
                    <a:pt x="82" y="1"/>
                    <a:pt x="82" y="1"/>
                    <a:pt x="82" y="1"/>
                  </a:cubicBezTo>
                  <a:cubicBezTo>
                    <a:pt x="83" y="2"/>
                    <a:pt x="83" y="2"/>
                    <a:pt x="83" y="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46">
              <a:extLst>
                <a:ext uri="{FF2B5EF4-FFF2-40B4-BE49-F238E27FC236}">
                  <a16:creationId xmlns:a16="http://schemas.microsoft.com/office/drawing/2014/main" id="{222BDAC6-DCD0-400F-9E1D-B814F74C5850}"/>
                </a:ext>
              </a:extLst>
            </p:cNvPr>
            <p:cNvSpPr>
              <a:spLocks/>
            </p:cNvSpPr>
            <p:nvPr/>
          </p:nvSpPr>
          <p:spPr bwMode="auto">
            <a:xfrm>
              <a:off x="11972748" y="6489936"/>
              <a:ext cx="208965" cy="132978"/>
            </a:xfrm>
            <a:custGeom>
              <a:avLst/>
              <a:gdLst>
                <a:gd name="T0" fmla="*/ 39 w 50"/>
                <a:gd name="T1" fmla="*/ 12 h 32"/>
                <a:gd name="T2" fmla="*/ 46 w 50"/>
                <a:gd name="T3" fmla="*/ 15 h 32"/>
                <a:gd name="T4" fmla="*/ 49 w 50"/>
                <a:gd name="T5" fmla="*/ 13 h 32"/>
                <a:gd name="T6" fmla="*/ 50 w 50"/>
                <a:gd name="T7" fmla="*/ 19 h 32"/>
                <a:gd name="T8" fmla="*/ 49 w 50"/>
                <a:gd name="T9" fmla="*/ 20 h 32"/>
                <a:gd name="T10" fmla="*/ 46 w 50"/>
                <a:gd name="T11" fmla="*/ 19 h 32"/>
                <a:gd name="T12" fmla="*/ 46 w 50"/>
                <a:gd name="T13" fmla="*/ 22 h 32"/>
                <a:gd name="T14" fmla="*/ 46 w 50"/>
                <a:gd name="T15" fmla="*/ 25 h 32"/>
                <a:gd name="T16" fmla="*/ 44 w 50"/>
                <a:gd name="T17" fmla="*/ 23 h 32"/>
                <a:gd name="T18" fmla="*/ 40 w 50"/>
                <a:gd name="T19" fmla="*/ 24 h 32"/>
                <a:gd name="T20" fmla="*/ 38 w 50"/>
                <a:gd name="T21" fmla="*/ 21 h 32"/>
                <a:gd name="T22" fmla="*/ 36 w 50"/>
                <a:gd name="T23" fmla="*/ 24 h 32"/>
                <a:gd name="T24" fmla="*/ 34 w 50"/>
                <a:gd name="T25" fmla="*/ 31 h 32"/>
                <a:gd name="T26" fmla="*/ 33 w 50"/>
                <a:gd name="T27" fmla="*/ 31 h 32"/>
                <a:gd name="T28" fmla="*/ 32 w 50"/>
                <a:gd name="T29" fmla="*/ 28 h 32"/>
                <a:gd name="T30" fmla="*/ 28 w 50"/>
                <a:gd name="T31" fmla="*/ 25 h 32"/>
                <a:gd name="T32" fmla="*/ 27 w 50"/>
                <a:gd name="T33" fmla="*/ 22 h 32"/>
                <a:gd name="T34" fmla="*/ 23 w 50"/>
                <a:gd name="T35" fmla="*/ 25 h 32"/>
                <a:gd name="T36" fmla="*/ 24 w 50"/>
                <a:gd name="T37" fmla="*/ 26 h 32"/>
                <a:gd name="T38" fmla="*/ 17 w 50"/>
                <a:gd name="T39" fmla="*/ 29 h 32"/>
                <a:gd name="T40" fmla="*/ 11 w 50"/>
                <a:gd name="T41" fmla="*/ 30 h 32"/>
                <a:gd name="T42" fmla="*/ 9 w 50"/>
                <a:gd name="T43" fmla="*/ 25 h 32"/>
                <a:gd name="T44" fmla="*/ 9 w 50"/>
                <a:gd name="T45" fmla="*/ 22 h 32"/>
                <a:gd name="T46" fmla="*/ 4 w 50"/>
                <a:gd name="T47" fmla="*/ 23 h 32"/>
                <a:gd name="T48" fmla="*/ 3 w 50"/>
                <a:gd name="T49" fmla="*/ 25 h 32"/>
                <a:gd name="T50" fmla="*/ 0 w 50"/>
                <a:gd name="T51" fmla="*/ 27 h 32"/>
                <a:gd name="T52" fmla="*/ 0 w 50"/>
                <a:gd name="T53" fmla="*/ 25 h 32"/>
                <a:gd name="T54" fmla="*/ 1 w 50"/>
                <a:gd name="T55" fmla="*/ 22 h 32"/>
                <a:gd name="T56" fmla="*/ 5 w 50"/>
                <a:gd name="T57" fmla="*/ 17 h 32"/>
                <a:gd name="T58" fmla="*/ 7 w 50"/>
                <a:gd name="T59" fmla="*/ 12 h 32"/>
                <a:gd name="T60" fmla="*/ 11 w 50"/>
                <a:gd name="T61" fmla="*/ 7 h 32"/>
                <a:gd name="T62" fmla="*/ 10 w 50"/>
                <a:gd name="T63" fmla="*/ 6 h 32"/>
                <a:gd name="T64" fmla="*/ 13 w 50"/>
                <a:gd name="T65" fmla="*/ 5 h 32"/>
                <a:gd name="T66" fmla="*/ 13 w 50"/>
                <a:gd name="T67" fmla="*/ 6 h 32"/>
                <a:gd name="T68" fmla="*/ 17 w 50"/>
                <a:gd name="T69" fmla="*/ 4 h 32"/>
                <a:gd name="T70" fmla="*/ 23 w 50"/>
                <a:gd name="T71" fmla="*/ 3 h 32"/>
                <a:gd name="T72" fmla="*/ 27 w 50"/>
                <a:gd name="T73" fmla="*/ 3 h 32"/>
                <a:gd name="T74" fmla="*/ 29 w 50"/>
                <a:gd name="T75" fmla="*/ 2 h 32"/>
                <a:gd name="T76" fmla="*/ 29 w 50"/>
                <a:gd name="T77" fmla="*/ 2 h 32"/>
                <a:gd name="T78" fmla="*/ 27 w 50"/>
                <a:gd name="T79" fmla="*/ 1 h 32"/>
                <a:gd name="T80" fmla="*/ 29 w 50"/>
                <a:gd name="T81" fmla="*/ 0 h 32"/>
                <a:gd name="T82" fmla="*/ 31 w 50"/>
                <a:gd name="T83" fmla="*/ 1 h 32"/>
                <a:gd name="T84" fmla="*/ 32 w 50"/>
                <a:gd name="T85" fmla="*/ 1 h 32"/>
                <a:gd name="T86" fmla="*/ 41 w 50"/>
                <a:gd name="T87" fmla="*/ 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0" h="32">
                  <a:moveTo>
                    <a:pt x="41" y="5"/>
                  </a:moveTo>
                  <a:cubicBezTo>
                    <a:pt x="40" y="6"/>
                    <a:pt x="40" y="6"/>
                    <a:pt x="40" y="6"/>
                  </a:cubicBezTo>
                  <a:cubicBezTo>
                    <a:pt x="40" y="8"/>
                    <a:pt x="39" y="10"/>
                    <a:pt x="39" y="12"/>
                  </a:cubicBezTo>
                  <a:cubicBezTo>
                    <a:pt x="41" y="12"/>
                    <a:pt x="42" y="12"/>
                    <a:pt x="43" y="13"/>
                  </a:cubicBezTo>
                  <a:cubicBezTo>
                    <a:pt x="43" y="13"/>
                    <a:pt x="43" y="13"/>
                    <a:pt x="43" y="14"/>
                  </a:cubicBezTo>
                  <a:cubicBezTo>
                    <a:pt x="45" y="15"/>
                    <a:pt x="44" y="15"/>
                    <a:pt x="46" y="15"/>
                  </a:cubicBezTo>
                  <a:cubicBezTo>
                    <a:pt x="47" y="15"/>
                    <a:pt x="47" y="15"/>
                    <a:pt x="47" y="15"/>
                  </a:cubicBezTo>
                  <a:cubicBezTo>
                    <a:pt x="49" y="13"/>
                    <a:pt x="49" y="13"/>
                    <a:pt x="49" y="13"/>
                  </a:cubicBezTo>
                  <a:cubicBezTo>
                    <a:pt x="49" y="13"/>
                    <a:pt x="49" y="13"/>
                    <a:pt x="49" y="13"/>
                  </a:cubicBezTo>
                  <a:cubicBezTo>
                    <a:pt x="50" y="14"/>
                    <a:pt x="50" y="14"/>
                    <a:pt x="50" y="14"/>
                  </a:cubicBezTo>
                  <a:cubicBezTo>
                    <a:pt x="50" y="15"/>
                    <a:pt x="49" y="17"/>
                    <a:pt x="49" y="18"/>
                  </a:cubicBezTo>
                  <a:cubicBezTo>
                    <a:pt x="50" y="19"/>
                    <a:pt x="50" y="19"/>
                    <a:pt x="50" y="19"/>
                  </a:cubicBezTo>
                  <a:cubicBezTo>
                    <a:pt x="50" y="20"/>
                    <a:pt x="50" y="20"/>
                    <a:pt x="50" y="20"/>
                  </a:cubicBezTo>
                  <a:cubicBezTo>
                    <a:pt x="50" y="20"/>
                    <a:pt x="50" y="20"/>
                    <a:pt x="50" y="20"/>
                  </a:cubicBezTo>
                  <a:cubicBezTo>
                    <a:pt x="49" y="20"/>
                    <a:pt x="49" y="20"/>
                    <a:pt x="49" y="20"/>
                  </a:cubicBezTo>
                  <a:cubicBezTo>
                    <a:pt x="48" y="20"/>
                    <a:pt x="48" y="20"/>
                    <a:pt x="48" y="20"/>
                  </a:cubicBezTo>
                  <a:cubicBezTo>
                    <a:pt x="47" y="19"/>
                    <a:pt x="47" y="19"/>
                    <a:pt x="47" y="19"/>
                  </a:cubicBezTo>
                  <a:cubicBezTo>
                    <a:pt x="46" y="19"/>
                    <a:pt x="47" y="19"/>
                    <a:pt x="46" y="19"/>
                  </a:cubicBezTo>
                  <a:cubicBezTo>
                    <a:pt x="45" y="20"/>
                    <a:pt x="46" y="20"/>
                    <a:pt x="45" y="21"/>
                  </a:cubicBezTo>
                  <a:cubicBezTo>
                    <a:pt x="45" y="22"/>
                    <a:pt x="45" y="22"/>
                    <a:pt x="45" y="22"/>
                  </a:cubicBezTo>
                  <a:cubicBezTo>
                    <a:pt x="46" y="22"/>
                    <a:pt x="46" y="22"/>
                    <a:pt x="46" y="22"/>
                  </a:cubicBezTo>
                  <a:cubicBezTo>
                    <a:pt x="47" y="25"/>
                    <a:pt x="46" y="23"/>
                    <a:pt x="46" y="25"/>
                  </a:cubicBezTo>
                  <a:cubicBezTo>
                    <a:pt x="46" y="25"/>
                    <a:pt x="46" y="25"/>
                    <a:pt x="46" y="25"/>
                  </a:cubicBezTo>
                  <a:cubicBezTo>
                    <a:pt x="46" y="25"/>
                    <a:pt x="46" y="25"/>
                    <a:pt x="46" y="25"/>
                  </a:cubicBezTo>
                  <a:cubicBezTo>
                    <a:pt x="45" y="25"/>
                    <a:pt x="45" y="25"/>
                    <a:pt x="45" y="25"/>
                  </a:cubicBezTo>
                  <a:cubicBezTo>
                    <a:pt x="45" y="24"/>
                    <a:pt x="45" y="24"/>
                    <a:pt x="44" y="23"/>
                  </a:cubicBezTo>
                  <a:cubicBezTo>
                    <a:pt x="44" y="23"/>
                    <a:pt x="44" y="23"/>
                    <a:pt x="44" y="23"/>
                  </a:cubicBezTo>
                  <a:cubicBezTo>
                    <a:pt x="42" y="23"/>
                    <a:pt x="43" y="23"/>
                    <a:pt x="41" y="24"/>
                  </a:cubicBezTo>
                  <a:cubicBezTo>
                    <a:pt x="40" y="24"/>
                    <a:pt x="40" y="24"/>
                    <a:pt x="40" y="24"/>
                  </a:cubicBezTo>
                  <a:cubicBezTo>
                    <a:pt x="40" y="24"/>
                    <a:pt x="40" y="24"/>
                    <a:pt x="40" y="24"/>
                  </a:cubicBezTo>
                  <a:cubicBezTo>
                    <a:pt x="39" y="23"/>
                    <a:pt x="39" y="23"/>
                    <a:pt x="39" y="23"/>
                  </a:cubicBezTo>
                  <a:cubicBezTo>
                    <a:pt x="39" y="22"/>
                    <a:pt x="39" y="22"/>
                    <a:pt x="38" y="21"/>
                  </a:cubicBezTo>
                  <a:cubicBezTo>
                    <a:pt x="38" y="21"/>
                    <a:pt x="38" y="21"/>
                    <a:pt x="38" y="21"/>
                  </a:cubicBezTo>
                  <a:cubicBezTo>
                    <a:pt x="37" y="21"/>
                    <a:pt x="37" y="21"/>
                    <a:pt x="37" y="21"/>
                  </a:cubicBezTo>
                  <a:cubicBezTo>
                    <a:pt x="37" y="21"/>
                    <a:pt x="37" y="21"/>
                    <a:pt x="37" y="21"/>
                  </a:cubicBezTo>
                  <a:cubicBezTo>
                    <a:pt x="37" y="23"/>
                    <a:pt x="37" y="22"/>
                    <a:pt x="36" y="24"/>
                  </a:cubicBezTo>
                  <a:cubicBezTo>
                    <a:pt x="36" y="26"/>
                    <a:pt x="34" y="27"/>
                    <a:pt x="34" y="29"/>
                  </a:cubicBezTo>
                  <a:cubicBezTo>
                    <a:pt x="34" y="29"/>
                    <a:pt x="34" y="29"/>
                    <a:pt x="34" y="29"/>
                  </a:cubicBezTo>
                  <a:cubicBezTo>
                    <a:pt x="34" y="30"/>
                    <a:pt x="34" y="30"/>
                    <a:pt x="34" y="31"/>
                  </a:cubicBezTo>
                  <a:cubicBezTo>
                    <a:pt x="34" y="32"/>
                    <a:pt x="34" y="32"/>
                    <a:pt x="34" y="32"/>
                  </a:cubicBezTo>
                  <a:cubicBezTo>
                    <a:pt x="33" y="32"/>
                    <a:pt x="33" y="32"/>
                    <a:pt x="33" y="32"/>
                  </a:cubicBezTo>
                  <a:cubicBezTo>
                    <a:pt x="33" y="31"/>
                    <a:pt x="33" y="31"/>
                    <a:pt x="33" y="31"/>
                  </a:cubicBezTo>
                  <a:cubicBezTo>
                    <a:pt x="32" y="30"/>
                    <a:pt x="32" y="30"/>
                    <a:pt x="32" y="30"/>
                  </a:cubicBezTo>
                  <a:cubicBezTo>
                    <a:pt x="31" y="29"/>
                    <a:pt x="31" y="29"/>
                    <a:pt x="31" y="29"/>
                  </a:cubicBezTo>
                  <a:cubicBezTo>
                    <a:pt x="32" y="28"/>
                    <a:pt x="32" y="28"/>
                    <a:pt x="32" y="28"/>
                  </a:cubicBezTo>
                  <a:cubicBezTo>
                    <a:pt x="32" y="28"/>
                    <a:pt x="32" y="28"/>
                    <a:pt x="32" y="28"/>
                  </a:cubicBezTo>
                  <a:cubicBezTo>
                    <a:pt x="30" y="27"/>
                    <a:pt x="30" y="27"/>
                    <a:pt x="30" y="27"/>
                  </a:cubicBezTo>
                  <a:cubicBezTo>
                    <a:pt x="29" y="26"/>
                    <a:pt x="29" y="27"/>
                    <a:pt x="28" y="25"/>
                  </a:cubicBezTo>
                  <a:cubicBezTo>
                    <a:pt x="27" y="24"/>
                    <a:pt x="27" y="24"/>
                    <a:pt x="27" y="24"/>
                  </a:cubicBezTo>
                  <a:cubicBezTo>
                    <a:pt x="27" y="24"/>
                    <a:pt x="27" y="23"/>
                    <a:pt x="27" y="22"/>
                  </a:cubicBezTo>
                  <a:cubicBezTo>
                    <a:pt x="27" y="22"/>
                    <a:pt x="27" y="22"/>
                    <a:pt x="27" y="22"/>
                  </a:cubicBezTo>
                  <a:cubicBezTo>
                    <a:pt x="27" y="22"/>
                    <a:pt x="27" y="22"/>
                    <a:pt x="27" y="22"/>
                  </a:cubicBezTo>
                  <a:cubicBezTo>
                    <a:pt x="26" y="23"/>
                    <a:pt x="26" y="22"/>
                    <a:pt x="25" y="24"/>
                  </a:cubicBezTo>
                  <a:cubicBezTo>
                    <a:pt x="23" y="25"/>
                    <a:pt x="23" y="25"/>
                    <a:pt x="23" y="25"/>
                  </a:cubicBezTo>
                  <a:cubicBezTo>
                    <a:pt x="23" y="25"/>
                    <a:pt x="23" y="25"/>
                    <a:pt x="23" y="25"/>
                  </a:cubicBezTo>
                  <a:cubicBezTo>
                    <a:pt x="24" y="26"/>
                    <a:pt x="24" y="26"/>
                    <a:pt x="24" y="26"/>
                  </a:cubicBezTo>
                  <a:cubicBezTo>
                    <a:pt x="24" y="26"/>
                    <a:pt x="24" y="26"/>
                    <a:pt x="24" y="26"/>
                  </a:cubicBezTo>
                  <a:cubicBezTo>
                    <a:pt x="23" y="27"/>
                    <a:pt x="23" y="28"/>
                    <a:pt x="22" y="29"/>
                  </a:cubicBezTo>
                  <a:cubicBezTo>
                    <a:pt x="21" y="30"/>
                    <a:pt x="21" y="30"/>
                    <a:pt x="20" y="30"/>
                  </a:cubicBezTo>
                  <a:cubicBezTo>
                    <a:pt x="19" y="30"/>
                    <a:pt x="18" y="30"/>
                    <a:pt x="17" y="29"/>
                  </a:cubicBezTo>
                  <a:cubicBezTo>
                    <a:pt x="15" y="30"/>
                    <a:pt x="15" y="30"/>
                    <a:pt x="13" y="31"/>
                  </a:cubicBezTo>
                  <a:cubicBezTo>
                    <a:pt x="12" y="31"/>
                    <a:pt x="12" y="31"/>
                    <a:pt x="12" y="31"/>
                  </a:cubicBezTo>
                  <a:cubicBezTo>
                    <a:pt x="11" y="30"/>
                    <a:pt x="11" y="30"/>
                    <a:pt x="11" y="30"/>
                  </a:cubicBezTo>
                  <a:cubicBezTo>
                    <a:pt x="11" y="30"/>
                    <a:pt x="11" y="30"/>
                    <a:pt x="11" y="29"/>
                  </a:cubicBezTo>
                  <a:cubicBezTo>
                    <a:pt x="10" y="28"/>
                    <a:pt x="9" y="27"/>
                    <a:pt x="9" y="26"/>
                  </a:cubicBezTo>
                  <a:cubicBezTo>
                    <a:pt x="9" y="25"/>
                    <a:pt x="9" y="25"/>
                    <a:pt x="9" y="25"/>
                  </a:cubicBezTo>
                  <a:cubicBezTo>
                    <a:pt x="9" y="24"/>
                    <a:pt x="9" y="24"/>
                    <a:pt x="9" y="24"/>
                  </a:cubicBezTo>
                  <a:cubicBezTo>
                    <a:pt x="9" y="23"/>
                    <a:pt x="9" y="23"/>
                    <a:pt x="9" y="23"/>
                  </a:cubicBezTo>
                  <a:cubicBezTo>
                    <a:pt x="9" y="22"/>
                    <a:pt x="9" y="22"/>
                    <a:pt x="9" y="22"/>
                  </a:cubicBezTo>
                  <a:cubicBezTo>
                    <a:pt x="8" y="22"/>
                    <a:pt x="8" y="22"/>
                    <a:pt x="8" y="22"/>
                  </a:cubicBezTo>
                  <a:cubicBezTo>
                    <a:pt x="6" y="22"/>
                    <a:pt x="7" y="22"/>
                    <a:pt x="5" y="22"/>
                  </a:cubicBezTo>
                  <a:cubicBezTo>
                    <a:pt x="4" y="23"/>
                    <a:pt x="4" y="23"/>
                    <a:pt x="4" y="23"/>
                  </a:cubicBezTo>
                  <a:cubicBezTo>
                    <a:pt x="3" y="24"/>
                    <a:pt x="3" y="24"/>
                    <a:pt x="3" y="24"/>
                  </a:cubicBezTo>
                  <a:cubicBezTo>
                    <a:pt x="2" y="24"/>
                    <a:pt x="2" y="24"/>
                    <a:pt x="2" y="24"/>
                  </a:cubicBezTo>
                  <a:cubicBezTo>
                    <a:pt x="3" y="24"/>
                    <a:pt x="3" y="25"/>
                    <a:pt x="3" y="25"/>
                  </a:cubicBezTo>
                  <a:cubicBezTo>
                    <a:pt x="2" y="26"/>
                    <a:pt x="2" y="26"/>
                    <a:pt x="2" y="26"/>
                  </a:cubicBezTo>
                  <a:cubicBezTo>
                    <a:pt x="1" y="27"/>
                    <a:pt x="1" y="27"/>
                    <a:pt x="1" y="27"/>
                  </a:cubicBezTo>
                  <a:cubicBezTo>
                    <a:pt x="0" y="27"/>
                    <a:pt x="0" y="27"/>
                    <a:pt x="0" y="27"/>
                  </a:cubicBezTo>
                  <a:cubicBezTo>
                    <a:pt x="0" y="27"/>
                    <a:pt x="0" y="27"/>
                    <a:pt x="0" y="27"/>
                  </a:cubicBezTo>
                  <a:cubicBezTo>
                    <a:pt x="0" y="26"/>
                    <a:pt x="0" y="26"/>
                    <a:pt x="0" y="26"/>
                  </a:cubicBezTo>
                  <a:cubicBezTo>
                    <a:pt x="0" y="25"/>
                    <a:pt x="0" y="25"/>
                    <a:pt x="0" y="25"/>
                  </a:cubicBezTo>
                  <a:cubicBezTo>
                    <a:pt x="1" y="25"/>
                    <a:pt x="1" y="25"/>
                    <a:pt x="1" y="25"/>
                  </a:cubicBezTo>
                  <a:cubicBezTo>
                    <a:pt x="1" y="23"/>
                    <a:pt x="1" y="24"/>
                    <a:pt x="1" y="23"/>
                  </a:cubicBezTo>
                  <a:cubicBezTo>
                    <a:pt x="1" y="22"/>
                    <a:pt x="1" y="22"/>
                    <a:pt x="1" y="22"/>
                  </a:cubicBezTo>
                  <a:cubicBezTo>
                    <a:pt x="1" y="22"/>
                    <a:pt x="1" y="22"/>
                    <a:pt x="1" y="22"/>
                  </a:cubicBezTo>
                  <a:cubicBezTo>
                    <a:pt x="2" y="20"/>
                    <a:pt x="1" y="21"/>
                    <a:pt x="2" y="19"/>
                  </a:cubicBezTo>
                  <a:cubicBezTo>
                    <a:pt x="3" y="18"/>
                    <a:pt x="3" y="18"/>
                    <a:pt x="5" y="17"/>
                  </a:cubicBezTo>
                  <a:cubicBezTo>
                    <a:pt x="5" y="15"/>
                    <a:pt x="5" y="16"/>
                    <a:pt x="5" y="14"/>
                  </a:cubicBezTo>
                  <a:cubicBezTo>
                    <a:pt x="5" y="14"/>
                    <a:pt x="5" y="14"/>
                    <a:pt x="5" y="14"/>
                  </a:cubicBezTo>
                  <a:cubicBezTo>
                    <a:pt x="6" y="13"/>
                    <a:pt x="7" y="13"/>
                    <a:pt x="7" y="12"/>
                  </a:cubicBezTo>
                  <a:cubicBezTo>
                    <a:pt x="8" y="12"/>
                    <a:pt x="8" y="12"/>
                    <a:pt x="8" y="12"/>
                  </a:cubicBezTo>
                  <a:cubicBezTo>
                    <a:pt x="13" y="6"/>
                    <a:pt x="9" y="10"/>
                    <a:pt x="11" y="7"/>
                  </a:cubicBezTo>
                  <a:cubicBezTo>
                    <a:pt x="11" y="7"/>
                    <a:pt x="11" y="7"/>
                    <a:pt x="11" y="7"/>
                  </a:cubicBezTo>
                  <a:cubicBezTo>
                    <a:pt x="11" y="7"/>
                    <a:pt x="11" y="7"/>
                    <a:pt x="11" y="7"/>
                  </a:cubicBezTo>
                  <a:cubicBezTo>
                    <a:pt x="10" y="7"/>
                    <a:pt x="10" y="7"/>
                    <a:pt x="10" y="7"/>
                  </a:cubicBezTo>
                  <a:cubicBezTo>
                    <a:pt x="10" y="6"/>
                    <a:pt x="10" y="6"/>
                    <a:pt x="10" y="6"/>
                  </a:cubicBezTo>
                  <a:cubicBezTo>
                    <a:pt x="11" y="5"/>
                    <a:pt x="11" y="5"/>
                    <a:pt x="11" y="5"/>
                  </a:cubicBezTo>
                  <a:cubicBezTo>
                    <a:pt x="12" y="5"/>
                    <a:pt x="12" y="5"/>
                    <a:pt x="12" y="5"/>
                  </a:cubicBezTo>
                  <a:cubicBezTo>
                    <a:pt x="13" y="5"/>
                    <a:pt x="13" y="5"/>
                    <a:pt x="13" y="5"/>
                  </a:cubicBezTo>
                  <a:cubicBezTo>
                    <a:pt x="13" y="5"/>
                    <a:pt x="13" y="5"/>
                    <a:pt x="13" y="5"/>
                  </a:cubicBezTo>
                  <a:cubicBezTo>
                    <a:pt x="13" y="5"/>
                    <a:pt x="13" y="5"/>
                    <a:pt x="13" y="5"/>
                  </a:cubicBezTo>
                  <a:cubicBezTo>
                    <a:pt x="13" y="6"/>
                    <a:pt x="13" y="6"/>
                    <a:pt x="13" y="6"/>
                  </a:cubicBezTo>
                  <a:cubicBezTo>
                    <a:pt x="14" y="6"/>
                    <a:pt x="14" y="6"/>
                    <a:pt x="14" y="6"/>
                  </a:cubicBezTo>
                  <a:cubicBezTo>
                    <a:pt x="15" y="6"/>
                    <a:pt x="15" y="6"/>
                    <a:pt x="16" y="5"/>
                  </a:cubicBezTo>
                  <a:cubicBezTo>
                    <a:pt x="17" y="4"/>
                    <a:pt x="16" y="5"/>
                    <a:pt x="17" y="4"/>
                  </a:cubicBezTo>
                  <a:cubicBezTo>
                    <a:pt x="18" y="3"/>
                    <a:pt x="18" y="3"/>
                    <a:pt x="18" y="3"/>
                  </a:cubicBezTo>
                  <a:cubicBezTo>
                    <a:pt x="19" y="3"/>
                    <a:pt x="19" y="3"/>
                    <a:pt x="19" y="3"/>
                  </a:cubicBezTo>
                  <a:cubicBezTo>
                    <a:pt x="22" y="3"/>
                    <a:pt x="21" y="4"/>
                    <a:pt x="23" y="3"/>
                  </a:cubicBezTo>
                  <a:cubicBezTo>
                    <a:pt x="25" y="3"/>
                    <a:pt x="25" y="3"/>
                    <a:pt x="25" y="3"/>
                  </a:cubicBezTo>
                  <a:cubicBezTo>
                    <a:pt x="26" y="3"/>
                    <a:pt x="26" y="3"/>
                    <a:pt x="26" y="3"/>
                  </a:cubicBezTo>
                  <a:cubicBezTo>
                    <a:pt x="27" y="3"/>
                    <a:pt x="27" y="3"/>
                    <a:pt x="27" y="3"/>
                  </a:cubicBezTo>
                  <a:cubicBezTo>
                    <a:pt x="27" y="3"/>
                    <a:pt x="27" y="3"/>
                    <a:pt x="27" y="3"/>
                  </a:cubicBezTo>
                  <a:cubicBezTo>
                    <a:pt x="28" y="3"/>
                    <a:pt x="28" y="3"/>
                    <a:pt x="28" y="3"/>
                  </a:cubicBezTo>
                  <a:cubicBezTo>
                    <a:pt x="29" y="2"/>
                    <a:pt x="29" y="2"/>
                    <a:pt x="29" y="2"/>
                  </a:cubicBezTo>
                  <a:cubicBezTo>
                    <a:pt x="29" y="2"/>
                    <a:pt x="29" y="2"/>
                    <a:pt x="29" y="2"/>
                  </a:cubicBezTo>
                  <a:cubicBezTo>
                    <a:pt x="29" y="2"/>
                    <a:pt x="29" y="2"/>
                    <a:pt x="29" y="2"/>
                  </a:cubicBezTo>
                  <a:cubicBezTo>
                    <a:pt x="29" y="2"/>
                    <a:pt x="29" y="2"/>
                    <a:pt x="29" y="2"/>
                  </a:cubicBezTo>
                  <a:cubicBezTo>
                    <a:pt x="27" y="2"/>
                    <a:pt x="27" y="2"/>
                    <a:pt x="27" y="2"/>
                  </a:cubicBezTo>
                  <a:cubicBezTo>
                    <a:pt x="27" y="2"/>
                    <a:pt x="27" y="2"/>
                    <a:pt x="27" y="2"/>
                  </a:cubicBezTo>
                  <a:cubicBezTo>
                    <a:pt x="27" y="1"/>
                    <a:pt x="27" y="1"/>
                    <a:pt x="27" y="1"/>
                  </a:cubicBezTo>
                  <a:cubicBezTo>
                    <a:pt x="27" y="1"/>
                    <a:pt x="27" y="1"/>
                    <a:pt x="27" y="1"/>
                  </a:cubicBezTo>
                  <a:cubicBezTo>
                    <a:pt x="28" y="0"/>
                    <a:pt x="28" y="0"/>
                    <a:pt x="28" y="0"/>
                  </a:cubicBezTo>
                  <a:cubicBezTo>
                    <a:pt x="29" y="0"/>
                    <a:pt x="29" y="0"/>
                    <a:pt x="29" y="0"/>
                  </a:cubicBezTo>
                  <a:cubicBezTo>
                    <a:pt x="29" y="0"/>
                    <a:pt x="29" y="0"/>
                    <a:pt x="29" y="0"/>
                  </a:cubicBezTo>
                  <a:cubicBezTo>
                    <a:pt x="31" y="1"/>
                    <a:pt x="31" y="1"/>
                    <a:pt x="31" y="1"/>
                  </a:cubicBezTo>
                  <a:cubicBezTo>
                    <a:pt x="31" y="1"/>
                    <a:pt x="31" y="1"/>
                    <a:pt x="31" y="1"/>
                  </a:cubicBezTo>
                  <a:cubicBezTo>
                    <a:pt x="31" y="1"/>
                    <a:pt x="31" y="1"/>
                    <a:pt x="31" y="1"/>
                  </a:cubicBezTo>
                  <a:cubicBezTo>
                    <a:pt x="31" y="1"/>
                    <a:pt x="31" y="1"/>
                    <a:pt x="31" y="1"/>
                  </a:cubicBezTo>
                  <a:cubicBezTo>
                    <a:pt x="32" y="1"/>
                    <a:pt x="32" y="1"/>
                    <a:pt x="32" y="1"/>
                  </a:cubicBezTo>
                  <a:cubicBezTo>
                    <a:pt x="32" y="1"/>
                    <a:pt x="32" y="2"/>
                    <a:pt x="32" y="2"/>
                  </a:cubicBezTo>
                  <a:cubicBezTo>
                    <a:pt x="33" y="2"/>
                    <a:pt x="35" y="2"/>
                    <a:pt x="36" y="2"/>
                  </a:cubicBezTo>
                  <a:cubicBezTo>
                    <a:pt x="38" y="3"/>
                    <a:pt x="39" y="4"/>
                    <a:pt x="41" y="5"/>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47">
              <a:extLst>
                <a:ext uri="{FF2B5EF4-FFF2-40B4-BE49-F238E27FC236}">
                  <a16:creationId xmlns:a16="http://schemas.microsoft.com/office/drawing/2014/main" id="{8437478E-2DA9-4458-9EDC-BCFBA13B4601}"/>
                </a:ext>
              </a:extLst>
            </p:cNvPr>
            <p:cNvSpPr>
              <a:spLocks noEditPoints="1"/>
            </p:cNvSpPr>
            <p:nvPr/>
          </p:nvSpPr>
          <p:spPr bwMode="auto">
            <a:xfrm>
              <a:off x="11288862" y="8527347"/>
              <a:ext cx="284952" cy="294451"/>
            </a:xfrm>
            <a:custGeom>
              <a:avLst/>
              <a:gdLst>
                <a:gd name="T0" fmla="*/ 38 w 68"/>
                <a:gd name="T1" fmla="*/ 4 h 71"/>
                <a:gd name="T2" fmla="*/ 41 w 68"/>
                <a:gd name="T3" fmla="*/ 9 h 71"/>
                <a:gd name="T4" fmla="*/ 46 w 68"/>
                <a:gd name="T5" fmla="*/ 11 h 71"/>
                <a:gd name="T6" fmla="*/ 49 w 68"/>
                <a:gd name="T7" fmla="*/ 11 h 71"/>
                <a:gd name="T8" fmla="*/ 62 w 68"/>
                <a:gd name="T9" fmla="*/ 11 h 71"/>
                <a:gd name="T10" fmla="*/ 66 w 68"/>
                <a:gd name="T11" fmla="*/ 14 h 71"/>
                <a:gd name="T12" fmla="*/ 66 w 68"/>
                <a:gd name="T13" fmla="*/ 16 h 71"/>
                <a:gd name="T14" fmla="*/ 66 w 68"/>
                <a:gd name="T15" fmla="*/ 19 h 71"/>
                <a:gd name="T16" fmla="*/ 68 w 68"/>
                <a:gd name="T17" fmla="*/ 28 h 71"/>
                <a:gd name="T18" fmla="*/ 67 w 68"/>
                <a:gd name="T19" fmla="*/ 29 h 71"/>
                <a:gd name="T20" fmla="*/ 60 w 68"/>
                <a:gd name="T21" fmla="*/ 44 h 71"/>
                <a:gd name="T22" fmla="*/ 63 w 68"/>
                <a:gd name="T23" fmla="*/ 56 h 71"/>
                <a:gd name="T24" fmla="*/ 66 w 68"/>
                <a:gd name="T25" fmla="*/ 59 h 71"/>
                <a:gd name="T26" fmla="*/ 65 w 68"/>
                <a:gd name="T27" fmla="*/ 62 h 71"/>
                <a:gd name="T28" fmla="*/ 63 w 68"/>
                <a:gd name="T29" fmla="*/ 62 h 71"/>
                <a:gd name="T30" fmla="*/ 60 w 68"/>
                <a:gd name="T31" fmla="*/ 60 h 71"/>
                <a:gd name="T32" fmla="*/ 52 w 68"/>
                <a:gd name="T33" fmla="*/ 61 h 71"/>
                <a:gd name="T34" fmla="*/ 51 w 68"/>
                <a:gd name="T35" fmla="*/ 61 h 71"/>
                <a:gd name="T36" fmla="*/ 37 w 68"/>
                <a:gd name="T37" fmla="*/ 62 h 71"/>
                <a:gd name="T38" fmla="*/ 40 w 68"/>
                <a:gd name="T39" fmla="*/ 63 h 71"/>
                <a:gd name="T40" fmla="*/ 12 w 68"/>
                <a:gd name="T41" fmla="*/ 71 h 71"/>
                <a:gd name="T42" fmla="*/ 13 w 68"/>
                <a:gd name="T43" fmla="*/ 61 h 71"/>
                <a:gd name="T44" fmla="*/ 13 w 68"/>
                <a:gd name="T45" fmla="*/ 55 h 71"/>
                <a:gd name="T46" fmla="*/ 11 w 68"/>
                <a:gd name="T47" fmla="*/ 54 h 71"/>
                <a:gd name="T48" fmla="*/ 9 w 68"/>
                <a:gd name="T49" fmla="*/ 52 h 71"/>
                <a:gd name="T50" fmla="*/ 4 w 68"/>
                <a:gd name="T51" fmla="*/ 50 h 71"/>
                <a:gd name="T52" fmla="*/ 0 w 68"/>
                <a:gd name="T53" fmla="*/ 47 h 71"/>
                <a:gd name="T54" fmla="*/ 3 w 68"/>
                <a:gd name="T55" fmla="*/ 42 h 71"/>
                <a:gd name="T56" fmla="*/ 2 w 68"/>
                <a:gd name="T57" fmla="*/ 35 h 71"/>
                <a:gd name="T58" fmla="*/ 6 w 68"/>
                <a:gd name="T59" fmla="*/ 30 h 71"/>
                <a:gd name="T60" fmla="*/ 6 w 68"/>
                <a:gd name="T61" fmla="*/ 28 h 71"/>
                <a:gd name="T62" fmla="*/ 4 w 68"/>
                <a:gd name="T63" fmla="*/ 25 h 71"/>
                <a:gd name="T64" fmla="*/ 10 w 68"/>
                <a:gd name="T65" fmla="*/ 26 h 71"/>
                <a:gd name="T66" fmla="*/ 7 w 68"/>
                <a:gd name="T67" fmla="*/ 21 h 71"/>
                <a:gd name="T68" fmla="*/ 9 w 68"/>
                <a:gd name="T69" fmla="*/ 17 h 71"/>
                <a:gd name="T70" fmla="*/ 6 w 68"/>
                <a:gd name="T71" fmla="*/ 14 h 71"/>
                <a:gd name="T72" fmla="*/ 7 w 68"/>
                <a:gd name="T73" fmla="*/ 6 h 71"/>
                <a:gd name="T74" fmla="*/ 11 w 68"/>
                <a:gd name="T75" fmla="*/ 3 h 71"/>
                <a:gd name="T76" fmla="*/ 13 w 68"/>
                <a:gd name="T77" fmla="*/ 4 h 71"/>
                <a:gd name="T78" fmla="*/ 18 w 68"/>
                <a:gd name="T79" fmla="*/ 6 h 71"/>
                <a:gd name="T80" fmla="*/ 18 w 68"/>
                <a:gd name="T81" fmla="*/ 5 h 71"/>
                <a:gd name="T82" fmla="*/ 21 w 68"/>
                <a:gd name="T83" fmla="*/ 4 h 71"/>
                <a:gd name="T84" fmla="*/ 22 w 68"/>
                <a:gd name="T85" fmla="*/ 0 h 71"/>
                <a:gd name="T86" fmla="*/ 25 w 68"/>
                <a:gd name="T87" fmla="*/ 1 h 71"/>
                <a:gd name="T88" fmla="*/ 26 w 68"/>
                <a:gd name="T89" fmla="*/ 0 h 71"/>
                <a:gd name="T90" fmla="*/ 27 w 68"/>
                <a:gd name="T91" fmla="*/ 3 h 71"/>
                <a:gd name="T92" fmla="*/ 28 w 68"/>
                <a:gd name="T93" fmla="*/ 5 h 71"/>
                <a:gd name="T94" fmla="*/ 31 w 68"/>
                <a:gd name="T95" fmla="*/ 3 h 71"/>
                <a:gd name="T96" fmla="*/ 62 w 68"/>
                <a:gd name="T97"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 h="71">
                  <a:moveTo>
                    <a:pt x="35" y="3"/>
                  </a:moveTo>
                  <a:cubicBezTo>
                    <a:pt x="35" y="4"/>
                    <a:pt x="35" y="4"/>
                    <a:pt x="35" y="4"/>
                  </a:cubicBezTo>
                  <a:cubicBezTo>
                    <a:pt x="36" y="4"/>
                    <a:pt x="36" y="4"/>
                    <a:pt x="36" y="4"/>
                  </a:cubicBezTo>
                  <a:cubicBezTo>
                    <a:pt x="38" y="4"/>
                    <a:pt x="38" y="4"/>
                    <a:pt x="38" y="4"/>
                  </a:cubicBezTo>
                  <a:cubicBezTo>
                    <a:pt x="38" y="4"/>
                    <a:pt x="38" y="4"/>
                    <a:pt x="38" y="4"/>
                  </a:cubicBezTo>
                  <a:cubicBezTo>
                    <a:pt x="39" y="5"/>
                    <a:pt x="39" y="5"/>
                    <a:pt x="39" y="5"/>
                  </a:cubicBezTo>
                  <a:cubicBezTo>
                    <a:pt x="40" y="7"/>
                    <a:pt x="40" y="6"/>
                    <a:pt x="41" y="7"/>
                  </a:cubicBezTo>
                  <a:cubicBezTo>
                    <a:pt x="41" y="9"/>
                    <a:pt x="41" y="9"/>
                    <a:pt x="41" y="9"/>
                  </a:cubicBezTo>
                  <a:cubicBezTo>
                    <a:pt x="42" y="9"/>
                    <a:pt x="42" y="9"/>
                    <a:pt x="43" y="10"/>
                  </a:cubicBezTo>
                  <a:cubicBezTo>
                    <a:pt x="44" y="11"/>
                    <a:pt x="44" y="11"/>
                    <a:pt x="44" y="11"/>
                  </a:cubicBezTo>
                  <a:cubicBezTo>
                    <a:pt x="45" y="11"/>
                    <a:pt x="45" y="11"/>
                    <a:pt x="45" y="11"/>
                  </a:cubicBezTo>
                  <a:cubicBezTo>
                    <a:pt x="46" y="11"/>
                    <a:pt x="46" y="11"/>
                    <a:pt x="46" y="11"/>
                  </a:cubicBezTo>
                  <a:cubicBezTo>
                    <a:pt x="46" y="11"/>
                    <a:pt x="46" y="11"/>
                    <a:pt x="46" y="11"/>
                  </a:cubicBezTo>
                  <a:cubicBezTo>
                    <a:pt x="47" y="12"/>
                    <a:pt x="47" y="12"/>
                    <a:pt x="47" y="12"/>
                  </a:cubicBezTo>
                  <a:cubicBezTo>
                    <a:pt x="48" y="12"/>
                    <a:pt x="48" y="12"/>
                    <a:pt x="48" y="12"/>
                  </a:cubicBezTo>
                  <a:cubicBezTo>
                    <a:pt x="49" y="11"/>
                    <a:pt x="49" y="11"/>
                    <a:pt x="49" y="11"/>
                  </a:cubicBezTo>
                  <a:cubicBezTo>
                    <a:pt x="54" y="8"/>
                    <a:pt x="55" y="8"/>
                    <a:pt x="60" y="9"/>
                  </a:cubicBezTo>
                  <a:cubicBezTo>
                    <a:pt x="60" y="9"/>
                    <a:pt x="60" y="9"/>
                    <a:pt x="60" y="9"/>
                  </a:cubicBezTo>
                  <a:cubicBezTo>
                    <a:pt x="61" y="9"/>
                    <a:pt x="61" y="9"/>
                    <a:pt x="61" y="9"/>
                  </a:cubicBezTo>
                  <a:cubicBezTo>
                    <a:pt x="62" y="11"/>
                    <a:pt x="62" y="11"/>
                    <a:pt x="62" y="11"/>
                  </a:cubicBezTo>
                  <a:cubicBezTo>
                    <a:pt x="63" y="11"/>
                    <a:pt x="62" y="11"/>
                    <a:pt x="63" y="11"/>
                  </a:cubicBezTo>
                  <a:cubicBezTo>
                    <a:pt x="64" y="13"/>
                    <a:pt x="64" y="13"/>
                    <a:pt x="65" y="14"/>
                  </a:cubicBezTo>
                  <a:cubicBezTo>
                    <a:pt x="66" y="14"/>
                    <a:pt x="66" y="14"/>
                    <a:pt x="66" y="14"/>
                  </a:cubicBezTo>
                  <a:cubicBezTo>
                    <a:pt x="66" y="14"/>
                    <a:pt x="66" y="14"/>
                    <a:pt x="66" y="14"/>
                  </a:cubicBezTo>
                  <a:cubicBezTo>
                    <a:pt x="66" y="14"/>
                    <a:pt x="66" y="14"/>
                    <a:pt x="66" y="14"/>
                  </a:cubicBezTo>
                  <a:cubicBezTo>
                    <a:pt x="66" y="14"/>
                    <a:pt x="66" y="14"/>
                    <a:pt x="66" y="14"/>
                  </a:cubicBezTo>
                  <a:cubicBezTo>
                    <a:pt x="66" y="15"/>
                    <a:pt x="66" y="15"/>
                    <a:pt x="66" y="15"/>
                  </a:cubicBezTo>
                  <a:cubicBezTo>
                    <a:pt x="66" y="16"/>
                    <a:pt x="66" y="16"/>
                    <a:pt x="66" y="16"/>
                  </a:cubicBezTo>
                  <a:cubicBezTo>
                    <a:pt x="67" y="16"/>
                    <a:pt x="67" y="16"/>
                    <a:pt x="67" y="16"/>
                  </a:cubicBezTo>
                  <a:cubicBezTo>
                    <a:pt x="66" y="17"/>
                    <a:pt x="67" y="16"/>
                    <a:pt x="66" y="18"/>
                  </a:cubicBezTo>
                  <a:cubicBezTo>
                    <a:pt x="66" y="19"/>
                    <a:pt x="66" y="19"/>
                    <a:pt x="66" y="19"/>
                  </a:cubicBezTo>
                  <a:cubicBezTo>
                    <a:pt x="66" y="19"/>
                    <a:pt x="66" y="19"/>
                    <a:pt x="66" y="19"/>
                  </a:cubicBezTo>
                  <a:cubicBezTo>
                    <a:pt x="67" y="20"/>
                    <a:pt x="67" y="20"/>
                    <a:pt x="67" y="20"/>
                  </a:cubicBezTo>
                  <a:cubicBezTo>
                    <a:pt x="67" y="21"/>
                    <a:pt x="67" y="21"/>
                    <a:pt x="67" y="21"/>
                  </a:cubicBezTo>
                  <a:cubicBezTo>
                    <a:pt x="67" y="21"/>
                    <a:pt x="67" y="21"/>
                    <a:pt x="67" y="21"/>
                  </a:cubicBezTo>
                  <a:cubicBezTo>
                    <a:pt x="68" y="23"/>
                    <a:pt x="68" y="26"/>
                    <a:pt x="68" y="28"/>
                  </a:cubicBezTo>
                  <a:cubicBezTo>
                    <a:pt x="68" y="28"/>
                    <a:pt x="68" y="28"/>
                    <a:pt x="68" y="28"/>
                  </a:cubicBezTo>
                  <a:cubicBezTo>
                    <a:pt x="67" y="29"/>
                    <a:pt x="68" y="28"/>
                    <a:pt x="67" y="29"/>
                  </a:cubicBezTo>
                  <a:cubicBezTo>
                    <a:pt x="67" y="29"/>
                    <a:pt x="67" y="29"/>
                    <a:pt x="67" y="29"/>
                  </a:cubicBezTo>
                  <a:cubicBezTo>
                    <a:pt x="67" y="29"/>
                    <a:pt x="67" y="29"/>
                    <a:pt x="67" y="29"/>
                  </a:cubicBezTo>
                  <a:cubicBezTo>
                    <a:pt x="67" y="30"/>
                    <a:pt x="67" y="30"/>
                    <a:pt x="67" y="30"/>
                  </a:cubicBezTo>
                  <a:cubicBezTo>
                    <a:pt x="66" y="30"/>
                    <a:pt x="66" y="30"/>
                    <a:pt x="65" y="31"/>
                  </a:cubicBezTo>
                  <a:cubicBezTo>
                    <a:pt x="64" y="35"/>
                    <a:pt x="63" y="32"/>
                    <a:pt x="63" y="39"/>
                  </a:cubicBezTo>
                  <a:cubicBezTo>
                    <a:pt x="61" y="43"/>
                    <a:pt x="62" y="41"/>
                    <a:pt x="60" y="44"/>
                  </a:cubicBezTo>
                  <a:cubicBezTo>
                    <a:pt x="60" y="45"/>
                    <a:pt x="60" y="44"/>
                    <a:pt x="60" y="45"/>
                  </a:cubicBezTo>
                  <a:cubicBezTo>
                    <a:pt x="60" y="46"/>
                    <a:pt x="60" y="46"/>
                    <a:pt x="60" y="46"/>
                  </a:cubicBezTo>
                  <a:cubicBezTo>
                    <a:pt x="60" y="48"/>
                    <a:pt x="60" y="47"/>
                    <a:pt x="63" y="56"/>
                  </a:cubicBezTo>
                  <a:cubicBezTo>
                    <a:pt x="63" y="56"/>
                    <a:pt x="63" y="56"/>
                    <a:pt x="63" y="56"/>
                  </a:cubicBezTo>
                  <a:cubicBezTo>
                    <a:pt x="63" y="57"/>
                    <a:pt x="63" y="57"/>
                    <a:pt x="63" y="57"/>
                  </a:cubicBezTo>
                  <a:cubicBezTo>
                    <a:pt x="65" y="57"/>
                    <a:pt x="65" y="57"/>
                    <a:pt x="65" y="57"/>
                  </a:cubicBezTo>
                  <a:cubicBezTo>
                    <a:pt x="65" y="57"/>
                    <a:pt x="65" y="57"/>
                    <a:pt x="65" y="57"/>
                  </a:cubicBezTo>
                  <a:cubicBezTo>
                    <a:pt x="66" y="59"/>
                    <a:pt x="66" y="59"/>
                    <a:pt x="66" y="59"/>
                  </a:cubicBezTo>
                  <a:cubicBezTo>
                    <a:pt x="66" y="60"/>
                    <a:pt x="66" y="60"/>
                    <a:pt x="66" y="60"/>
                  </a:cubicBezTo>
                  <a:cubicBezTo>
                    <a:pt x="65" y="60"/>
                    <a:pt x="65" y="60"/>
                    <a:pt x="65" y="60"/>
                  </a:cubicBezTo>
                  <a:cubicBezTo>
                    <a:pt x="65" y="61"/>
                    <a:pt x="65" y="61"/>
                    <a:pt x="65" y="62"/>
                  </a:cubicBezTo>
                  <a:cubicBezTo>
                    <a:pt x="65" y="62"/>
                    <a:pt x="65" y="62"/>
                    <a:pt x="65" y="62"/>
                  </a:cubicBezTo>
                  <a:cubicBezTo>
                    <a:pt x="64" y="62"/>
                    <a:pt x="64" y="62"/>
                    <a:pt x="64" y="62"/>
                  </a:cubicBezTo>
                  <a:cubicBezTo>
                    <a:pt x="63" y="63"/>
                    <a:pt x="63" y="63"/>
                    <a:pt x="63" y="63"/>
                  </a:cubicBezTo>
                  <a:cubicBezTo>
                    <a:pt x="63" y="63"/>
                    <a:pt x="63" y="63"/>
                    <a:pt x="63" y="63"/>
                  </a:cubicBezTo>
                  <a:cubicBezTo>
                    <a:pt x="63" y="62"/>
                    <a:pt x="63" y="62"/>
                    <a:pt x="63" y="62"/>
                  </a:cubicBezTo>
                  <a:cubicBezTo>
                    <a:pt x="62" y="62"/>
                    <a:pt x="62" y="62"/>
                    <a:pt x="61" y="62"/>
                  </a:cubicBezTo>
                  <a:cubicBezTo>
                    <a:pt x="61" y="60"/>
                    <a:pt x="61" y="60"/>
                    <a:pt x="61" y="60"/>
                  </a:cubicBezTo>
                  <a:cubicBezTo>
                    <a:pt x="61" y="60"/>
                    <a:pt x="61" y="60"/>
                    <a:pt x="61" y="60"/>
                  </a:cubicBezTo>
                  <a:cubicBezTo>
                    <a:pt x="60" y="60"/>
                    <a:pt x="60" y="60"/>
                    <a:pt x="60" y="60"/>
                  </a:cubicBezTo>
                  <a:cubicBezTo>
                    <a:pt x="59" y="62"/>
                    <a:pt x="59" y="62"/>
                    <a:pt x="59" y="62"/>
                  </a:cubicBezTo>
                  <a:cubicBezTo>
                    <a:pt x="59" y="63"/>
                    <a:pt x="59" y="63"/>
                    <a:pt x="59" y="63"/>
                  </a:cubicBezTo>
                  <a:cubicBezTo>
                    <a:pt x="53" y="62"/>
                    <a:pt x="53" y="62"/>
                    <a:pt x="53" y="62"/>
                  </a:cubicBezTo>
                  <a:cubicBezTo>
                    <a:pt x="52" y="61"/>
                    <a:pt x="52" y="61"/>
                    <a:pt x="52" y="61"/>
                  </a:cubicBezTo>
                  <a:cubicBezTo>
                    <a:pt x="50" y="61"/>
                    <a:pt x="50" y="60"/>
                    <a:pt x="45" y="61"/>
                  </a:cubicBezTo>
                  <a:cubicBezTo>
                    <a:pt x="45" y="61"/>
                    <a:pt x="45" y="61"/>
                    <a:pt x="45" y="61"/>
                  </a:cubicBezTo>
                  <a:cubicBezTo>
                    <a:pt x="46" y="61"/>
                    <a:pt x="50" y="61"/>
                    <a:pt x="51" y="61"/>
                  </a:cubicBezTo>
                  <a:cubicBezTo>
                    <a:pt x="51" y="61"/>
                    <a:pt x="51" y="61"/>
                    <a:pt x="51" y="61"/>
                  </a:cubicBezTo>
                  <a:cubicBezTo>
                    <a:pt x="43" y="62"/>
                    <a:pt x="45" y="62"/>
                    <a:pt x="42" y="62"/>
                  </a:cubicBezTo>
                  <a:cubicBezTo>
                    <a:pt x="41" y="62"/>
                    <a:pt x="41" y="62"/>
                    <a:pt x="41" y="62"/>
                  </a:cubicBezTo>
                  <a:cubicBezTo>
                    <a:pt x="40" y="62"/>
                    <a:pt x="40" y="62"/>
                    <a:pt x="40" y="62"/>
                  </a:cubicBezTo>
                  <a:cubicBezTo>
                    <a:pt x="37" y="62"/>
                    <a:pt x="37" y="62"/>
                    <a:pt x="37" y="62"/>
                  </a:cubicBezTo>
                  <a:cubicBezTo>
                    <a:pt x="37" y="62"/>
                    <a:pt x="37" y="62"/>
                    <a:pt x="37" y="62"/>
                  </a:cubicBezTo>
                  <a:cubicBezTo>
                    <a:pt x="36" y="62"/>
                    <a:pt x="36" y="62"/>
                    <a:pt x="36" y="62"/>
                  </a:cubicBezTo>
                  <a:cubicBezTo>
                    <a:pt x="38" y="62"/>
                    <a:pt x="37" y="62"/>
                    <a:pt x="39" y="62"/>
                  </a:cubicBezTo>
                  <a:cubicBezTo>
                    <a:pt x="40" y="63"/>
                    <a:pt x="40" y="63"/>
                    <a:pt x="40" y="63"/>
                  </a:cubicBezTo>
                  <a:cubicBezTo>
                    <a:pt x="30" y="63"/>
                    <a:pt x="20" y="67"/>
                    <a:pt x="17" y="69"/>
                  </a:cubicBezTo>
                  <a:cubicBezTo>
                    <a:pt x="15" y="70"/>
                    <a:pt x="16" y="69"/>
                    <a:pt x="13" y="71"/>
                  </a:cubicBezTo>
                  <a:cubicBezTo>
                    <a:pt x="12" y="71"/>
                    <a:pt x="12" y="71"/>
                    <a:pt x="12" y="71"/>
                  </a:cubicBezTo>
                  <a:cubicBezTo>
                    <a:pt x="12" y="71"/>
                    <a:pt x="12" y="71"/>
                    <a:pt x="12" y="71"/>
                  </a:cubicBezTo>
                  <a:cubicBezTo>
                    <a:pt x="11" y="63"/>
                    <a:pt x="12" y="63"/>
                    <a:pt x="12" y="63"/>
                  </a:cubicBezTo>
                  <a:cubicBezTo>
                    <a:pt x="12" y="63"/>
                    <a:pt x="12" y="63"/>
                    <a:pt x="12" y="63"/>
                  </a:cubicBezTo>
                  <a:cubicBezTo>
                    <a:pt x="12" y="62"/>
                    <a:pt x="12" y="62"/>
                    <a:pt x="12" y="62"/>
                  </a:cubicBezTo>
                  <a:cubicBezTo>
                    <a:pt x="13" y="61"/>
                    <a:pt x="13" y="61"/>
                    <a:pt x="13" y="61"/>
                  </a:cubicBezTo>
                  <a:cubicBezTo>
                    <a:pt x="13" y="60"/>
                    <a:pt x="13" y="60"/>
                    <a:pt x="13" y="60"/>
                  </a:cubicBezTo>
                  <a:cubicBezTo>
                    <a:pt x="13" y="59"/>
                    <a:pt x="13" y="59"/>
                    <a:pt x="13" y="59"/>
                  </a:cubicBezTo>
                  <a:cubicBezTo>
                    <a:pt x="13" y="58"/>
                    <a:pt x="13" y="58"/>
                    <a:pt x="13" y="58"/>
                  </a:cubicBezTo>
                  <a:cubicBezTo>
                    <a:pt x="13" y="57"/>
                    <a:pt x="13" y="57"/>
                    <a:pt x="13" y="55"/>
                  </a:cubicBezTo>
                  <a:cubicBezTo>
                    <a:pt x="13" y="54"/>
                    <a:pt x="13" y="54"/>
                    <a:pt x="13" y="54"/>
                  </a:cubicBezTo>
                  <a:cubicBezTo>
                    <a:pt x="13" y="55"/>
                    <a:pt x="13" y="55"/>
                    <a:pt x="13" y="55"/>
                  </a:cubicBezTo>
                  <a:cubicBezTo>
                    <a:pt x="12" y="55"/>
                    <a:pt x="12" y="55"/>
                    <a:pt x="12" y="55"/>
                  </a:cubicBezTo>
                  <a:cubicBezTo>
                    <a:pt x="11" y="54"/>
                    <a:pt x="11" y="54"/>
                    <a:pt x="11" y="54"/>
                  </a:cubicBezTo>
                  <a:cubicBezTo>
                    <a:pt x="10" y="54"/>
                    <a:pt x="10" y="54"/>
                    <a:pt x="10" y="54"/>
                  </a:cubicBezTo>
                  <a:cubicBezTo>
                    <a:pt x="9" y="53"/>
                    <a:pt x="9" y="53"/>
                    <a:pt x="9" y="53"/>
                  </a:cubicBezTo>
                  <a:cubicBezTo>
                    <a:pt x="9" y="52"/>
                    <a:pt x="9" y="52"/>
                    <a:pt x="9" y="52"/>
                  </a:cubicBezTo>
                  <a:cubicBezTo>
                    <a:pt x="9" y="52"/>
                    <a:pt x="9" y="52"/>
                    <a:pt x="9" y="52"/>
                  </a:cubicBezTo>
                  <a:cubicBezTo>
                    <a:pt x="8" y="51"/>
                    <a:pt x="8" y="51"/>
                    <a:pt x="8" y="50"/>
                  </a:cubicBezTo>
                  <a:cubicBezTo>
                    <a:pt x="7" y="50"/>
                    <a:pt x="7" y="50"/>
                    <a:pt x="7" y="50"/>
                  </a:cubicBezTo>
                  <a:cubicBezTo>
                    <a:pt x="6" y="49"/>
                    <a:pt x="6" y="49"/>
                    <a:pt x="6" y="49"/>
                  </a:cubicBezTo>
                  <a:cubicBezTo>
                    <a:pt x="5" y="50"/>
                    <a:pt x="5" y="50"/>
                    <a:pt x="4" y="50"/>
                  </a:cubicBezTo>
                  <a:cubicBezTo>
                    <a:pt x="3" y="49"/>
                    <a:pt x="4" y="49"/>
                    <a:pt x="3" y="49"/>
                  </a:cubicBezTo>
                  <a:cubicBezTo>
                    <a:pt x="2" y="48"/>
                    <a:pt x="2" y="48"/>
                    <a:pt x="2" y="48"/>
                  </a:cubicBezTo>
                  <a:cubicBezTo>
                    <a:pt x="1" y="48"/>
                    <a:pt x="1" y="48"/>
                    <a:pt x="1" y="48"/>
                  </a:cubicBezTo>
                  <a:cubicBezTo>
                    <a:pt x="1" y="48"/>
                    <a:pt x="1" y="48"/>
                    <a:pt x="0" y="47"/>
                  </a:cubicBezTo>
                  <a:cubicBezTo>
                    <a:pt x="0" y="47"/>
                    <a:pt x="0" y="47"/>
                    <a:pt x="0" y="47"/>
                  </a:cubicBezTo>
                  <a:cubicBezTo>
                    <a:pt x="2" y="46"/>
                    <a:pt x="2" y="45"/>
                    <a:pt x="3" y="44"/>
                  </a:cubicBezTo>
                  <a:cubicBezTo>
                    <a:pt x="3" y="43"/>
                    <a:pt x="3" y="43"/>
                    <a:pt x="3" y="42"/>
                  </a:cubicBezTo>
                  <a:cubicBezTo>
                    <a:pt x="3" y="42"/>
                    <a:pt x="3" y="42"/>
                    <a:pt x="3" y="42"/>
                  </a:cubicBezTo>
                  <a:cubicBezTo>
                    <a:pt x="3" y="41"/>
                    <a:pt x="3" y="41"/>
                    <a:pt x="3" y="41"/>
                  </a:cubicBezTo>
                  <a:cubicBezTo>
                    <a:pt x="3" y="39"/>
                    <a:pt x="2" y="37"/>
                    <a:pt x="2" y="36"/>
                  </a:cubicBezTo>
                  <a:cubicBezTo>
                    <a:pt x="1" y="35"/>
                    <a:pt x="2" y="35"/>
                    <a:pt x="1" y="35"/>
                  </a:cubicBezTo>
                  <a:cubicBezTo>
                    <a:pt x="2" y="35"/>
                    <a:pt x="2" y="35"/>
                    <a:pt x="2" y="35"/>
                  </a:cubicBezTo>
                  <a:cubicBezTo>
                    <a:pt x="3" y="35"/>
                    <a:pt x="3" y="35"/>
                    <a:pt x="4" y="35"/>
                  </a:cubicBezTo>
                  <a:cubicBezTo>
                    <a:pt x="5" y="35"/>
                    <a:pt x="5" y="34"/>
                    <a:pt x="5" y="33"/>
                  </a:cubicBezTo>
                  <a:cubicBezTo>
                    <a:pt x="5" y="32"/>
                    <a:pt x="5" y="32"/>
                    <a:pt x="5" y="32"/>
                  </a:cubicBezTo>
                  <a:cubicBezTo>
                    <a:pt x="6" y="30"/>
                    <a:pt x="6" y="30"/>
                    <a:pt x="6" y="30"/>
                  </a:cubicBezTo>
                  <a:cubicBezTo>
                    <a:pt x="6" y="30"/>
                    <a:pt x="6" y="30"/>
                    <a:pt x="6" y="30"/>
                  </a:cubicBezTo>
                  <a:cubicBezTo>
                    <a:pt x="7" y="29"/>
                    <a:pt x="7" y="29"/>
                    <a:pt x="7" y="29"/>
                  </a:cubicBezTo>
                  <a:cubicBezTo>
                    <a:pt x="7" y="29"/>
                    <a:pt x="7" y="29"/>
                    <a:pt x="7" y="29"/>
                  </a:cubicBezTo>
                  <a:cubicBezTo>
                    <a:pt x="6" y="28"/>
                    <a:pt x="6" y="28"/>
                    <a:pt x="6" y="28"/>
                  </a:cubicBezTo>
                  <a:cubicBezTo>
                    <a:pt x="6" y="28"/>
                    <a:pt x="6" y="28"/>
                    <a:pt x="6" y="28"/>
                  </a:cubicBezTo>
                  <a:cubicBezTo>
                    <a:pt x="4" y="28"/>
                    <a:pt x="4" y="28"/>
                    <a:pt x="4" y="27"/>
                  </a:cubicBezTo>
                  <a:cubicBezTo>
                    <a:pt x="4" y="27"/>
                    <a:pt x="4" y="26"/>
                    <a:pt x="4" y="25"/>
                  </a:cubicBezTo>
                  <a:cubicBezTo>
                    <a:pt x="4" y="25"/>
                    <a:pt x="4" y="25"/>
                    <a:pt x="4" y="25"/>
                  </a:cubicBezTo>
                  <a:cubicBezTo>
                    <a:pt x="7" y="24"/>
                    <a:pt x="6" y="25"/>
                    <a:pt x="9" y="25"/>
                  </a:cubicBezTo>
                  <a:cubicBezTo>
                    <a:pt x="9" y="26"/>
                    <a:pt x="9" y="25"/>
                    <a:pt x="10" y="26"/>
                  </a:cubicBezTo>
                  <a:cubicBezTo>
                    <a:pt x="10" y="26"/>
                    <a:pt x="10" y="26"/>
                    <a:pt x="10" y="26"/>
                  </a:cubicBezTo>
                  <a:cubicBezTo>
                    <a:pt x="10" y="26"/>
                    <a:pt x="10" y="26"/>
                    <a:pt x="10" y="26"/>
                  </a:cubicBezTo>
                  <a:cubicBezTo>
                    <a:pt x="10" y="24"/>
                    <a:pt x="10" y="24"/>
                    <a:pt x="10" y="24"/>
                  </a:cubicBezTo>
                  <a:cubicBezTo>
                    <a:pt x="10" y="23"/>
                    <a:pt x="10" y="23"/>
                    <a:pt x="10" y="23"/>
                  </a:cubicBezTo>
                  <a:cubicBezTo>
                    <a:pt x="9" y="22"/>
                    <a:pt x="9" y="22"/>
                    <a:pt x="9" y="22"/>
                  </a:cubicBezTo>
                  <a:cubicBezTo>
                    <a:pt x="7" y="21"/>
                    <a:pt x="7" y="21"/>
                    <a:pt x="7" y="21"/>
                  </a:cubicBezTo>
                  <a:cubicBezTo>
                    <a:pt x="7" y="20"/>
                    <a:pt x="7" y="21"/>
                    <a:pt x="7" y="19"/>
                  </a:cubicBezTo>
                  <a:cubicBezTo>
                    <a:pt x="8" y="19"/>
                    <a:pt x="8" y="19"/>
                    <a:pt x="8" y="19"/>
                  </a:cubicBezTo>
                  <a:cubicBezTo>
                    <a:pt x="9" y="18"/>
                    <a:pt x="9" y="18"/>
                    <a:pt x="9" y="18"/>
                  </a:cubicBezTo>
                  <a:cubicBezTo>
                    <a:pt x="9" y="18"/>
                    <a:pt x="9" y="18"/>
                    <a:pt x="9" y="17"/>
                  </a:cubicBezTo>
                  <a:cubicBezTo>
                    <a:pt x="8" y="17"/>
                    <a:pt x="8" y="17"/>
                    <a:pt x="8" y="17"/>
                  </a:cubicBezTo>
                  <a:cubicBezTo>
                    <a:pt x="8" y="15"/>
                    <a:pt x="8" y="16"/>
                    <a:pt x="8" y="14"/>
                  </a:cubicBezTo>
                  <a:cubicBezTo>
                    <a:pt x="7" y="15"/>
                    <a:pt x="7" y="14"/>
                    <a:pt x="6" y="15"/>
                  </a:cubicBezTo>
                  <a:cubicBezTo>
                    <a:pt x="6" y="14"/>
                    <a:pt x="6" y="14"/>
                    <a:pt x="6" y="14"/>
                  </a:cubicBezTo>
                  <a:cubicBezTo>
                    <a:pt x="5" y="13"/>
                    <a:pt x="5" y="13"/>
                    <a:pt x="5" y="13"/>
                  </a:cubicBezTo>
                  <a:cubicBezTo>
                    <a:pt x="5" y="12"/>
                    <a:pt x="5" y="9"/>
                    <a:pt x="5" y="8"/>
                  </a:cubicBezTo>
                  <a:cubicBezTo>
                    <a:pt x="5" y="7"/>
                    <a:pt x="5" y="7"/>
                    <a:pt x="5" y="7"/>
                  </a:cubicBezTo>
                  <a:cubicBezTo>
                    <a:pt x="6" y="7"/>
                    <a:pt x="6" y="7"/>
                    <a:pt x="7" y="6"/>
                  </a:cubicBezTo>
                  <a:cubicBezTo>
                    <a:pt x="7" y="6"/>
                    <a:pt x="7" y="6"/>
                    <a:pt x="7" y="6"/>
                  </a:cubicBezTo>
                  <a:cubicBezTo>
                    <a:pt x="7" y="6"/>
                    <a:pt x="8" y="6"/>
                    <a:pt x="8" y="6"/>
                  </a:cubicBezTo>
                  <a:cubicBezTo>
                    <a:pt x="9" y="5"/>
                    <a:pt x="9" y="5"/>
                    <a:pt x="9" y="5"/>
                  </a:cubicBezTo>
                  <a:cubicBezTo>
                    <a:pt x="10" y="4"/>
                    <a:pt x="9" y="4"/>
                    <a:pt x="11" y="3"/>
                  </a:cubicBezTo>
                  <a:cubicBezTo>
                    <a:pt x="12" y="3"/>
                    <a:pt x="12" y="3"/>
                    <a:pt x="12" y="3"/>
                  </a:cubicBezTo>
                  <a:cubicBezTo>
                    <a:pt x="12" y="3"/>
                    <a:pt x="12" y="3"/>
                    <a:pt x="12" y="3"/>
                  </a:cubicBezTo>
                  <a:cubicBezTo>
                    <a:pt x="12" y="3"/>
                    <a:pt x="12" y="3"/>
                    <a:pt x="12" y="3"/>
                  </a:cubicBezTo>
                  <a:cubicBezTo>
                    <a:pt x="13" y="4"/>
                    <a:pt x="13" y="3"/>
                    <a:pt x="13" y="4"/>
                  </a:cubicBezTo>
                  <a:cubicBezTo>
                    <a:pt x="14" y="4"/>
                    <a:pt x="14" y="4"/>
                    <a:pt x="14" y="4"/>
                  </a:cubicBezTo>
                  <a:cubicBezTo>
                    <a:pt x="14" y="5"/>
                    <a:pt x="14" y="5"/>
                    <a:pt x="14" y="5"/>
                  </a:cubicBezTo>
                  <a:cubicBezTo>
                    <a:pt x="15" y="5"/>
                    <a:pt x="16" y="5"/>
                    <a:pt x="17" y="5"/>
                  </a:cubicBezTo>
                  <a:cubicBezTo>
                    <a:pt x="18" y="6"/>
                    <a:pt x="18" y="6"/>
                    <a:pt x="18" y="6"/>
                  </a:cubicBezTo>
                  <a:cubicBezTo>
                    <a:pt x="18" y="6"/>
                    <a:pt x="18" y="6"/>
                    <a:pt x="18" y="6"/>
                  </a:cubicBezTo>
                  <a:cubicBezTo>
                    <a:pt x="18" y="6"/>
                    <a:pt x="18" y="6"/>
                    <a:pt x="18" y="6"/>
                  </a:cubicBezTo>
                  <a:cubicBezTo>
                    <a:pt x="18" y="6"/>
                    <a:pt x="18" y="6"/>
                    <a:pt x="18" y="6"/>
                  </a:cubicBezTo>
                  <a:cubicBezTo>
                    <a:pt x="18" y="5"/>
                    <a:pt x="18" y="5"/>
                    <a:pt x="18" y="5"/>
                  </a:cubicBezTo>
                  <a:cubicBezTo>
                    <a:pt x="18" y="5"/>
                    <a:pt x="18" y="5"/>
                    <a:pt x="18" y="5"/>
                  </a:cubicBezTo>
                  <a:cubicBezTo>
                    <a:pt x="18" y="4"/>
                    <a:pt x="18" y="4"/>
                    <a:pt x="18" y="4"/>
                  </a:cubicBezTo>
                  <a:cubicBezTo>
                    <a:pt x="19" y="4"/>
                    <a:pt x="19" y="4"/>
                    <a:pt x="19" y="4"/>
                  </a:cubicBezTo>
                  <a:cubicBezTo>
                    <a:pt x="20" y="4"/>
                    <a:pt x="20" y="4"/>
                    <a:pt x="21" y="4"/>
                  </a:cubicBezTo>
                  <a:cubicBezTo>
                    <a:pt x="22" y="3"/>
                    <a:pt x="22" y="3"/>
                    <a:pt x="22" y="3"/>
                  </a:cubicBezTo>
                  <a:cubicBezTo>
                    <a:pt x="21" y="2"/>
                    <a:pt x="21" y="2"/>
                    <a:pt x="21" y="2"/>
                  </a:cubicBezTo>
                  <a:cubicBezTo>
                    <a:pt x="22" y="1"/>
                    <a:pt x="21" y="1"/>
                    <a:pt x="22" y="1"/>
                  </a:cubicBezTo>
                  <a:cubicBezTo>
                    <a:pt x="22" y="0"/>
                    <a:pt x="22" y="0"/>
                    <a:pt x="22" y="0"/>
                  </a:cubicBezTo>
                  <a:cubicBezTo>
                    <a:pt x="23" y="1"/>
                    <a:pt x="23" y="1"/>
                    <a:pt x="23" y="1"/>
                  </a:cubicBezTo>
                  <a:cubicBezTo>
                    <a:pt x="24" y="1"/>
                    <a:pt x="24" y="1"/>
                    <a:pt x="24" y="1"/>
                  </a:cubicBezTo>
                  <a:cubicBezTo>
                    <a:pt x="24" y="1"/>
                    <a:pt x="24" y="1"/>
                    <a:pt x="24" y="1"/>
                  </a:cubicBezTo>
                  <a:cubicBezTo>
                    <a:pt x="25" y="1"/>
                    <a:pt x="25" y="1"/>
                    <a:pt x="25" y="1"/>
                  </a:cubicBezTo>
                  <a:cubicBezTo>
                    <a:pt x="24" y="0"/>
                    <a:pt x="24" y="0"/>
                    <a:pt x="24" y="0"/>
                  </a:cubicBezTo>
                  <a:cubicBezTo>
                    <a:pt x="24" y="0"/>
                    <a:pt x="24" y="0"/>
                    <a:pt x="24" y="0"/>
                  </a:cubicBezTo>
                  <a:cubicBezTo>
                    <a:pt x="25" y="0"/>
                    <a:pt x="25" y="0"/>
                    <a:pt x="25" y="0"/>
                  </a:cubicBezTo>
                  <a:cubicBezTo>
                    <a:pt x="25" y="0"/>
                    <a:pt x="26" y="0"/>
                    <a:pt x="26" y="0"/>
                  </a:cubicBezTo>
                  <a:cubicBezTo>
                    <a:pt x="26" y="0"/>
                    <a:pt x="26" y="0"/>
                    <a:pt x="26" y="0"/>
                  </a:cubicBezTo>
                  <a:cubicBezTo>
                    <a:pt x="27" y="1"/>
                    <a:pt x="27" y="1"/>
                    <a:pt x="27" y="1"/>
                  </a:cubicBezTo>
                  <a:cubicBezTo>
                    <a:pt x="27" y="1"/>
                    <a:pt x="27" y="1"/>
                    <a:pt x="27" y="1"/>
                  </a:cubicBezTo>
                  <a:cubicBezTo>
                    <a:pt x="27" y="3"/>
                    <a:pt x="27" y="2"/>
                    <a:pt x="27" y="3"/>
                  </a:cubicBezTo>
                  <a:cubicBezTo>
                    <a:pt x="27" y="4"/>
                    <a:pt x="27" y="4"/>
                    <a:pt x="27" y="4"/>
                  </a:cubicBezTo>
                  <a:cubicBezTo>
                    <a:pt x="27" y="4"/>
                    <a:pt x="27" y="4"/>
                    <a:pt x="27" y="5"/>
                  </a:cubicBezTo>
                  <a:cubicBezTo>
                    <a:pt x="27" y="5"/>
                    <a:pt x="27" y="5"/>
                    <a:pt x="27" y="5"/>
                  </a:cubicBezTo>
                  <a:cubicBezTo>
                    <a:pt x="27" y="5"/>
                    <a:pt x="27" y="5"/>
                    <a:pt x="28" y="5"/>
                  </a:cubicBezTo>
                  <a:cubicBezTo>
                    <a:pt x="29" y="6"/>
                    <a:pt x="29" y="6"/>
                    <a:pt x="29" y="6"/>
                  </a:cubicBezTo>
                  <a:cubicBezTo>
                    <a:pt x="30" y="4"/>
                    <a:pt x="29" y="5"/>
                    <a:pt x="30" y="4"/>
                  </a:cubicBezTo>
                  <a:cubicBezTo>
                    <a:pt x="30" y="4"/>
                    <a:pt x="30" y="4"/>
                    <a:pt x="30" y="4"/>
                  </a:cubicBezTo>
                  <a:cubicBezTo>
                    <a:pt x="31" y="3"/>
                    <a:pt x="31" y="3"/>
                    <a:pt x="31" y="3"/>
                  </a:cubicBezTo>
                  <a:cubicBezTo>
                    <a:pt x="33" y="3"/>
                    <a:pt x="32" y="3"/>
                    <a:pt x="34" y="3"/>
                  </a:cubicBezTo>
                  <a:cubicBezTo>
                    <a:pt x="35" y="3"/>
                    <a:pt x="35" y="3"/>
                    <a:pt x="35" y="3"/>
                  </a:cubicBezTo>
                  <a:close/>
                  <a:moveTo>
                    <a:pt x="62" y="63"/>
                  </a:moveTo>
                  <a:cubicBezTo>
                    <a:pt x="62" y="63"/>
                    <a:pt x="62" y="63"/>
                    <a:pt x="62" y="63"/>
                  </a:cubicBezTo>
                  <a:cubicBezTo>
                    <a:pt x="60" y="63"/>
                    <a:pt x="60" y="63"/>
                    <a:pt x="60" y="63"/>
                  </a:cubicBezTo>
                  <a:cubicBezTo>
                    <a:pt x="60" y="62"/>
                    <a:pt x="60" y="62"/>
                    <a:pt x="60" y="62"/>
                  </a:cubicBezTo>
                  <a:lnTo>
                    <a:pt x="62" y="63"/>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48">
              <a:extLst>
                <a:ext uri="{FF2B5EF4-FFF2-40B4-BE49-F238E27FC236}">
                  <a16:creationId xmlns:a16="http://schemas.microsoft.com/office/drawing/2014/main" id="{9A0E2505-441B-495E-AE27-52BB5F536B6E}"/>
                </a:ext>
              </a:extLst>
            </p:cNvPr>
            <p:cNvSpPr>
              <a:spLocks/>
            </p:cNvSpPr>
            <p:nvPr/>
          </p:nvSpPr>
          <p:spPr bwMode="auto">
            <a:xfrm>
              <a:off x="4217292" y="10032847"/>
              <a:ext cx="4751" cy="0"/>
            </a:xfrm>
            <a:custGeom>
              <a:avLst/>
              <a:gdLst>
                <a:gd name="T0" fmla="*/ 1 w 1"/>
                <a:gd name="T1" fmla="*/ 0 w 1"/>
                <a:gd name="T2" fmla="*/ 0 w 1"/>
                <a:gd name="T3" fmla="*/ 0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1" y="0"/>
                    <a:pt x="1"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49">
              <a:extLst>
                <a:ext uri="{FF2B5EF4-FFF2-40B4-BE49-F238E27FC236}">
                  <a16:creationId xmlns:a16="http://schemas.microsoft.com/office/drawing/2014/main" id="{2E8CB249-7928-4C53-9DAD-CE87FABA715D}"/>
                </a:ext>
              </a:extLst>
            </p:cNvPr>
            <p:cNvSpPr>
              <a:spLocks noEditPoints="1"/>
            </p:cNvSpPr>
            <p:nvPr/>
          </p:nvSpPr>
          <p:spPr bwMode="auto">
            <a:xfrm>
              <a:off x="6577649" y="9852377"/>
              <a:ext cx="2008916" cy="2322364"/>
            </a:xfrm>
            <a:custGeom>
              <a:avLst/>
              <a:gdLst>
                <a:gd name="T0" fmla="*/ 462 w 483"/>
                <a:gd name="T1" fmla="*/ 115 h 558"/>
                <a:gd name="T2" fmla="*/ 444 w 483"/>
                <a:gd name="T3" fmla="*/ 155 h 558"/>
                <a:gd name="T4" fmla="*/ 439 w 483"/>
                <a:gd name="T5" fmla="*/ 179 h 558"/>
                <a:gd name="T6" fmla="*/ 440 w 483"/>
                <a:gd name="T7" fmla="*/ 216 h 558"/>
                <a:gd name="T8" fmla="*/ 429 w 483"/>
                <a:gd name="T9" fmla="*/ 245 h 558"/>
                <a:gd name="T10" fmla="*/ 423 w 483"/>
                <a:gd name="T11" fmla="*/ 291 h 558"/>
                <a:gd name="T12" fmla="*/ 419 w 483"/>
                <a:gd name="T13" fmla="*/ 328 h 558"/>
                <a:gd name="T14" fmla="*/ 426 w 483"/>
                <a:gd name="T15" fmla="*/ 362 h 558"/>
                <a:gd name="T16" fmla="*/ 421 w 483"/>
                <a:gd name="T17" fmla="*/ 401 h 558"/>
                <a:gd name="T18" fmla="*/ 403 w 483"/>
                <a:gd name="T19" fmla="*/ 439 h 558"/>
                <a:gd name="T20" fmla="*/ 419 w 483"/>
                <a:gd name="T21" fmla="*/ 480 h 558"/>
                <a:gd name="T22" fmla="*/ 432 w 483"/>
                <a:gd name="T23" fmla="*/ 517 h 558"/>
                <a:gd name="T24" fmla="*/ 410 w 483"/>
                <a:gd name="T25" fmla="*/ 505 h 558"/>
                <a:gd name="T26" fmla="*/ 410 w 483"/>
                <a:gd name="T27" fmla="*/ 499 h 558"/>
                <a:gd name="T28" fmla="*/ 396 w 483"/>
                <a:gd name="T29" fmla="*/ 491 h 558"/>
                <a:gd name="T30" fmla="*/ 412 w 483"/>
                <a:gd name="T31" fmla="*/ 491 h 558"/>
                <a:gd name="T32" fmla="*/ 401 w 483"/>
                <a:gd name="T33" fmla="*/ 480 h 558"/>
                <a:gd name="T34" fmla="*/ 394 w 483"/>
                <a:gd name="T35" fmla="*/ 457 h 558"/>
                <a:gd name="T36" fmla="*/ 393 w 483"/>
                <a:gd name="T37" fmla="*/ 455 h 558"/>
                <a:gd name="T38" fmla="*/ 396 w 483"/>
                <a:gd name="T39" fmla="*/ 436 h 558"/>
                <a:gd name="T40" fmla="*/ 402 w 483"/>
                <a:gd name="T41" fmla="*/ 414 h 558"/>
                <a:gd name="T42" fmla="*/ 396 w 483"/>
                <a:gd name="T43" fmla="*/ 401 h 558"/>
                <a:gd name="T44" fmla="*/ 381 w 483"/>
                <a:gd name="T45" fmla="*/ 397 h 558"/>
                <a:gd name="T46" fmla="*/ 397 w 483"/>
                <a:gd name="T47" fmla="*/ 381 h 558"/>
                <a:gd name="T48" fmla="*/ 401 w 483"/>
                <a:gd name="T49" fmla="*/ 373 h 558"/>
                <a:gd name="T50" fmla="*/ 410 w 483"/>
                <a:gd name="T51" fmla="*/ 335 h 558"/>
                <a:gd name="T52" fmla="*/ 416 w 483"/>
                <a:gd name="T53" fmla="*/ 312 h 558"/>
                <a:gd name="T54" fmla="*/ 407 w 483"/>
                <a:gd name="T55" fmla="*/ 278 h 558"/>
                <a:gd name="T56" fmla="*/ 424 w 483"/>
                <a:gd name="T57" fmla="*/ 199 h 558"/>
                <a:gd name="T58" fmla="*/ 436 w 483"/>
                <a:gd name="T59" fmla="*/ 102 h 558"/>
                <a:gd name="T60" fmla="*/ 445 w 483"/>
                <a:gd name="T61" fmla="*/ 5 h 558"/>
                <a:gd name="T62" fmla="*/ 457 w 483"/>
                <a:gd name="T63" fmla="*/ 31 h 558"/>
                <a:gd name="T64" fmla="*/ 474 w 483"/>
                <a:gd name="T65" fmla="*/ 63 h 558"/>
                <a:gd name="T66" fmla="*/ 394 w 483"/>
                <a:gd name="T67" fmla="*/ 338 h 558"/>
                <a:gd name="T68" fmla="*/ 400 w 483"/>
                <a:gd name="T69" fmla="*/ 329 h 558"/>
                <a:gd name="T70" fmla="*/ 397 w 483"/>
                <a:gd name="T71" fmla="*/ 348 h 558"/>
                <a:gd name="T72" fmla="*/ 397 w 483"/>
                <a:gd name="T73" fmla="*/ 369 h 558"/>
                <a:gd name="T74" fmla="*/ 406 w 483"/>
                <a:gd name="T75" fmla="*/ 358 h 558"/>
                <a:gd name="T76" fmla="*/ 402 w 483"/>
                <a:gd name="T77" fmla="*/ 363 h 558"/>
                <a:gd name="T78" fmla="*/ 395 w 483"/>
                <a:gd name="T79" fmla="*/ 370 h 558"/>
                <a:gd name="T80" fmla="*/ 384 w 483"/>
                <a:gd name="T81" fmla="*/ 414 h 558"/>
                <a:gd name="T82" fmla="*/ 385 w 483"/>
                <a:gd name="T83" fmla="*/ 425 h 558"/>
                <a:gd name="T84" fmla="*/ 387 w 483"/>
                <a:gd name="T85" fmla="*/ 441 h 558"/>
                <a:gd name="T86" fmla="*/ 387 w 483"/>
                <a:gd name="T87" fmla="*/ 428 h 558"/>
                <a:gd name="T88" fmla="*/ 385 w 483"/>
                <a:gd name="T89" fmla="*/ 428 h 558"/>
                <a:gd name="T90" fmla="*/ 384 w 483"/>
                <a:gd name="T91" fmla="*/ 459 h 558"/>
                <a:gd name="T92" fmla="*/ 389 w 483"/>
                <a:gd name="T93" fmla="*/ 482 h 558"/>
                <a:gd name="T94" fmla="*/ 396 w 483"/>
                <a:gd name="T95" fmla="*/ 483 h 558"/>
                <a:gd name="T96" fmla="*/ 425 w 483"/>
                <a:gd name="T97" fmla="*/ 531 h 558"/>
                <a:gd name="T98" fmla="*/ 437 w 483"/>
                <a:gd name="T99" fmla="*/ 514 h 558"/>
                <a:gd name="T100" fmla="*/ 441 w 483"/>
                <a:gd name="T101" fmla="*/ 519 h 558"/>
                <a:gd name="T102" fmla="*/ 439 w 483"/>
                <a:gd name="T103" fmla="*/ 498 h 558"/>
                <a:gd name="T104" fmla="*/ 407 w 483"/>
                <a:gd name="T105" fmla="*/ 509 h 558"/>
                <a:gd name="T106" fmla="*/ 415 w 483"/>
                <a:gd name="T107" fmla="*/ 514 h 558"/>
                <a:gd name="T108" fmla="*/ 408 w 483"/>
                <a:gd name="T109" fmla="*/ 521 h 558"/>
                <a:gd name="T110" fmla="*/ 431 w 483"/>
                <a:gd name="T111" fmla="*/ 524 h 558"/>
                <a:gd name="T112" fmla="*/ 434 w 483"/>
                <a:gd name="T113" fmla="*/ 540 h 558"/>
                <a:gd name="T114" fmla="*/ 428 w 483"/>
                <a:gd name="T115" fmla="*/ 539 h 558"/>
                <a:gd name="T116" fmla="*/ 465 w 483"/>
                <a:gd name="T117" fmla="*/ 551 h 558"/>
                <a:gd name="T118" fmla="*/ 452 w 483"/>
                <a:gd name="T119" fmla="*/ 550 h 558"/>
                <a:gd name="T120" fmla="*/ 471 w 483"/>
                <a:gd name="T121" fmla="*/ 545 h 558"/>
                <a:gd name="T122" fmla="*/ 482 w 483"/>
                <a:gd name="T123" fmla="*/ 544 h 558"/>
                <a:gd name="T124" fmla="*/ 468 w 483"/>
                <a:gd name="T125" fmla="*/ 55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3" h="558">
                  <a:moveTo>
                    <a:pt x="474" y="63"/>
                  </a:moveTo>
                  <a:cubicBezTo>
                    <a:pt x="476" y="66"/>
                    <a:pt x="476" y="66"/>
                    <a:pt x="476" y="66"/>
                  </a:cubicBezTo>
                  <a:cubicBezTo>
                    <a:pt x="471" y="83"/>
                    <a:pt x="474" y="74"/>
                    <a:pt x="472" y="78"/>
                  </a:cubicBezTo>
                  <a:cubicBezTo>
                    <a:pt x="464" y="82"/>
                    <a:pt x="465" y="81"/>
                    <a:pt x="462" y="83"/>
                  </a:cubicBezTo>
                  <a:cubicBezTo>
                    <a:pt x="462" y="83"/>
                    <a:pt x="462" y="83"/>
                    <a:pt x="462" y="83"/>
                  </a:cubicBezTo>
                  <a:cubicBezTo>
                    <a:pt x="461" y="84"/>
                    <a:pt x="461" y="84"/>
                    <a:pt x="460" y="84"/>
                  </a:cubicBezTo>
                  <a:cubicBezTo>
                    <a:pt x="460" y="85"/>
                    <a:pt x="460" y="85"/>
                    <a:pt x="460" y="85"/>
                  </a:cubicBezTo>
                  <a:cubicBezTo>
                    <a:pt x="460" y="85"/>
                    <a:pt x="460" y="85"/>
                    <a:pt x="460" y="85"/>
                  </a:cubicBezTo>
                  <a:cubicBezTo>
                    <a:pt x="459" y="87"/>
                    <a:pt x="459" y="87"/>
                    <a:pt x="459" y="87"/>
                  </a:cubicBezTo>
                  <a:cubicBezTo>
                    <a:pt x="459" y="88"/>
                    <a:pt x="459" y="88"/>
                    <a:pt x="459" y="88"/>
                  </a:cubicBezTo>
                  <a:cubicBezTo>
                    <a:pt x="459" y="89"/>
                    <a:pt x="459" y="89"/>
                    <a:pt x="459" y="89"/>
                  </a:cubicBezTo>
                  <a:cubicBezTo>
                    <a:pt x="460" y="89"/>
                    <a:pt x="460" y="89"/>
                    <a:pt x="460" y="89"/>
                  </a:cubicBezTo>
                  <a:cubicBezTo>
                    <a:pt x="460" y="90"/>
                    <a:pt x="460" y="90"/>
                    <a:pt x="460" y="91"/>
                  </a:cubicBezTo>
                  <a:cubicBezTo>
                    <a:pt x="461" y="91"/>
                    <a:pt x="461" y="91"/>
                    <a:pt x="461" y="91"/>
                  </a:cubicBezTo>
                  <a:cubicBezTo>
                    <a:pt x="461" y="92"/>
                    <a:pt x="461" y="92"/>
                    <a:pt x="461" y="92"/>
                  </a:cubicBezTo>
                  <a:cubicBezTo>
                    <a:pt x="460" y="92"/>
                    <a:pt x="460" y="92"/>
                    <a:pt x="460" y="92"/>
                  </a:cubicBezTo>
                  <a:cubicBezTo>
                    <a:pt x="460" y="92"/>
                    <a:pt x="460" y="92"/>
                    <a:pt x="460" y="92"/>
                  </a:cubicBezTo>
                  <a:cubicBezTo>
                    <a:pt x="459" y="93"/>
                    <a:pt x="459" y="93"/>
                    <a:pt x="458" y="96"/>
                  </a:cubicBezTo>
                  <a:cubicBezTo>
                    <a:pt x="459" y="99"/>
                    <a:pt x="460" y="101"/>
                    <a:pt x="461" y="104"/>
                  </a:cubicBezTo>
                  <a:cubicBezTo>
                    <a:pt x="459" y="106"/>
                    <a:pt x="459" y="106"/>
                    <a:pt x="459" y="107"/>
                  </a:cubicBezTo>
                  <a:cubicBezTo>
                    <a:pt x="459" y="108"/>
                    <a:pt x="458" y="108"/>
                    <a:pt x="459" y="109"/>
                  </a:cubicBezTo>
                  <a:cubicBezTo>
                    <a:pt x="460" y="112"/>
                    <a:pt x="459" y="110"/>
                    <a:pt x="462" y="113"/>
                  </a:cubicBezTo>
                  <a:cubicBezTo>
                    <a:pt x="462" y="115"/>
                    <a:pt x="462" y="115"/>
                    <a:pt x="462" y="115"/>
                  </a:cubicBezTo>
                  <a:cubicBezTo>
                    <a:pt x="461" y="115"/>
                    <a:pt x="461" y="115"/>
                    <a:pt x="461" y="115"/>
                  </a:cubicBezTo>
                  <a:cubicBezTo>
                    <a:pt x="461" y="115"/>
                    <a:pt x="461" y="115"/>
                    <a:pt x="459" y="116"/>
                  </a:cubicBezTo>
                  <a:cubicBezTo>
                    <a:pt x="459" y="117"/>
                    <a:pt x="459" y="117"/>
                    <a:pt x="459" y="117"/>
                  </a:cubicBezTo>
                  <a:cubicBezTo>
                    <a:pt x="458" y="117"/>
                    <a:pt x="458" y="117"/>
                    <a:pt x="458" y="117"/>
                  </a:cubicBezTo>
                  <a:cubicBezTo>
                    <a:pt x="457" y="116"/>
                    <a:pt x="457" y="116"/>
                    <a:pt x="457" y="116"/>
                  </a:cubicBezTo>
                  <a:cubicBezTo>
                    <a:pt x="457" y="116"/>
                    <a:pt x="457" y="116"/>
                    <a:pt x="457" y="116"/>
                  </a:cubicBezTo>
                  <a:cubicBezTo>
                    <a:pt x="456" y="117"/>
                    <a:pt x="456" y="117"/>
                    <a:pt x="456" y="117"/>
                  </a:cubicBezTo>
                  <a:cubicBezTo>
                    <a:pt x="455" y="118"/>
                    <a:pt x="455" y="118"/>
                    <a:pt x="455" y="120"/>
                  </a:cubicBezTo>
                  <a:cubicBezTo>
                    <a:pt x="454" y="120"/>
                    <a:pt x="454" y="120"/>
                    <a:pt x="454" y="120"/>
                  </a:cubicBezTo>
                  <a:cubicBezTo>
                    <a:pt x="453" y="123"/>
                    <a:pt x="453" y="124"/>
                    <a:pt x="452" y="126"/>
                  </a:cubicBezTo>
                  <a:cubicBezTo>
                    <a:pt x="451" y="127"/>
                    <a:pt x="451" y="127"/>
                    <a:pt x="451" y="127"/>
                  </a:cubicBezTo>
                  <a:cubicBezTo>
                    <a:pt x="450" y="128"/>
                    <a:pt x="449" y="130"/>
                    <a:pt x="449" y="130"/>
                  </a:cubicBezTo>
                  <a:cubicBezTo>
                    <a:pt x="449" y="130"/>
                    <a:pt x="449" y="130"/>
                    <a:pt x="449" y="130"/>
                  </a:cubicBezTo>
                  <a:cubicBezTo>
                    <a:pt x="448" y="131"/>
                    <a:pt x="448" y="131"/>
                    <a:pt x="448" y="131"/>
                  </a:cubicBezTo>
                  <a:cubicBezTo>
                    <a:pt x="447" y="133"/>
                    <a:pt x="447" y="133"/>
                    <a:pt x="447" y="133"/>
                  </a:cubicBezTo>
                  <a:cubicBezTo>
                    <a:pt x="446" y="135"/>
                    <a:pt x="446" y="135"/>
                    <a:pt x="446" y="135"/>
                  </a:cubicBezTo>
                  <a:cubicBezTo>
                    <a:pt x="446" y="136"/>
                    <a:pt x="446" y="136"/>
                    <a:pt x="446" y="136"/>
                  </a:cubicBezTo>
                  <a:cubicBezTo>
                    <a:pt x="446" y="139"/>
                    <a:pt x="445" y="138"/>
                    <a:pt x="445" y="141"/>
                  </a:cubicBezTo>
                  <a:cubicBezTo>
                    <a:pt x="444" y="142"/>
                    <a:pt x="444" y="142"/>
                    <a:pt x="443" y="143"/>
                  </a:cubicBezTo>
                  <a:cubicBezTo>
                    <a:pt x="442" y="144"/>
                    <a:pt x="442" y="144"/>
                    <a:pt x="442" y="144"/>
                  </a:cubicBezTo>
                  <a:cubicBezTo>
                    <a:pt x="444" y="151"/>
                    <a:pt x="444" y="150"/>
                    <a:pt x="443" y="154"/>
                  </a:cubicBezTo>
                  <a:cubicBezTo>
                    <a:pt x="444" y="154"/>
                    <a:pt x="444" y="154"/>
                    <a:pt x="444" y="154"/>
                  </a:cubicBezTo>
                  <a:cubicBezTo>
                    <a:pt x="444" y="155"/>
                    <a:pt x="444" y="155"/>
                    <a:pt x="444" y="155"/>
                  </a:cubicBezTo>
                  <a:cubicBezTo>
                    <a:pt x="445" y="155"/>
                    <a:pt x="445" y="155"/>
                    <a:pt x="445" y="155"/>
                  </a:cubicBezTo>
                  <a:cubicBezTo>
                    <a:pt x="444" y="156"/>
                    <a:pt x="444" y="156"/>
                    <a:pt x="444" y="156"/>
                  </a:cubicBezTo>
                  <a:cubicBezTo>
                    <a:pt x="444" y="157"/>
                    <a:pt x="444" y="157"/>
                    <a:pt x="444" y="157"/>
                  </a:cubicBezTo>
                  <a:cubicBezTo>
                    <a:pt x="443" y="158"/>
                    <a:pt x="443" y="158"/>
                    <a:pt x="443" y="158"/>
                  </a:cubicBezTo>
                  <a:cubicBezTo>
                    <a:pt x="442" y="158"/>
                    <a:pt x="442" y="158"/>
                    <a:pt x="442" y="158"/>
                  </a:cubicBezTo>
                  <a:cubicBezTo>
                    <a:pt x="441" y="158"/>
                    <a:pt x="441" y="158"/>
                    <a:pt x="441" y="158"/>
                  </a:cubicBezTo>
                  <a:cubicBezTo>
                    <a:pt x="441" y="158"/>
                    <a:pt x="441" y="158"/>
                    <a:pt x="441" y="158"/>
                  </a:cubicBezTo>
                  <a:cubicBezTo>
                    <a:pt x="441" y="159"/>
                    <a:pt x="441" y="159"/>
                    <a:pt x="441" y="159"/>
                  </a:cubicBezTo>
                  <a:cubicBezTo>
                    <a:pt x="439" y="163"/>
                    <a:pt x="440" y="162"/>
                    <a:pt x="439" y="165"/>
                  </a:cubicBezTo>
                  <a:cubicBezTo>
                    <a:pt x="439" y="165"/>
                    <a:pt x="439" y="165"/>
                    <a:pt x="439" y="165"/>
                  </a:cubicBezTo>
                  <a:cubicBezTo>
                    <a:pt x="439" y="166"/>
                    <a:pt x="439" y="166"/>
                    <a:pt x="439" y="166"/>
                  </a:cubicBezTo>
                  <a:cubicBezTo>
                    <a:pt x="439" y="166"/>
                    <a:pt x="439" y="166"/>
                    <a:pt x="439" y="166"/>
                  </a:cubicBezTo>
                  <a:cubicBezTo>
                    <a:pt x="439" y="167"/>
                    <a:pt x="439" y="167"/>
                    <a:pt x="438" y="168"/>
                  </a:cubicBezTo>
                  <a:cubicBezTo>
                    <a:pt x="438" y="168"/>
                    <a:pt x="438" y="168"/>
                    <a:pt x="438" y="168"/>
                  </a:cubicBezTo>
                  <a:cubicBezTo>
                    <a:pt x="437" y="167"/>
                    <a:pt x="437" y="167"/>
                    <a:pt x="437" y="167"/>
                  </a:cubicBezTo>
                  <a:cubicBezTo>
                    <a:pt x="437" y="168"/>
                    <a:pt x="437" y="168"/>
                    <a:pt x="437" y="168"/>
                  </a:cubicBezTo>
                  <a:cubicBezTo>
                    <a:pt x="437" y="168"/>
                    <a:pt x="437" y="169"/>
                    <a:pt x="436" y="173"/>
                  </a:cubicBezTo>
                  <a:cubicBezTo>
                    <a:pt x="437" y="175"/>
                    <a:pt x="437" y="174"/>
                    <a:pt x="438" y="177"/>
                  </a:cubicBezTo>
                  <a:cubicBezTo>
                    <a:pt x="438" y="178"/>
                    <a:pt x="438" y="178"/>
                    <a:pt x="438" y="178"/>
                  </a:cubicBezTo>
                  <a:cubicBezTo>
                    <a:pt x="439" y="177"/>
                    <a:pt x="439" y="177"/>
                    <a:pt x="439" y="177"/>
                  </a:cubicBezTo>
                  <a:cubicBezTo>
                    <a:pt x="440" y="178"/>
                    <a:pt x="440" y="178"/>
                    <a:pt x="440" y="178"/>
                  </a:cubicBezTo>
                  <a:cubicBezTo>
                    <a:pt x="440" y="179"/>
                    <a:pt x="440" y="179"/>
                    <a:pt x="440" y="179"/>
                  </a:cubicBezTo>
                  <a:cubicBezTo>
                    <a:pt x="439" y="179"/>
                    <a:pt x="439" y="179"/>
                    <a:pt x="439" y="179"/>
                  </a:cubicBezTo>
                  <a:cubicBezTo>
                    <a:pt x="439" y="180"/>
                    <a:pt x="439" y="180"/>
                    <a:pt x="439" y="180"/>
                  </a:cubicBezTo>
                  <a:cubicBezTo>
                    <a:pt x="439" y="180"/>
                    <a:pt x="439" y="180"/>
                    <a:pt x="439" y="180"/>
                  </a:cubicBezTo>
                  <a:cubicBezTo>
                    <a:pt x="439" y="182"/>
                    <a:pt x="439" y="181"/>
                    <a:pt x="439" y="183"/>
                  </a:cubicBezTo>
                  <a:cubicBezTo>
                    <a:pt x="440" y="183"/>
                    <a:pt x="440" y="183"/>
                    <a:pt x="440" y="183"/>
                  </a:cubicBezTo>
                  <a:cubicBezTo>
                    <a:pt x="440" y="185"/>
                    <a:pt x="440" y="185"/>
                    <a:pt x="440" y="185"/>
                  </a:cubicBezTo>
                  <a:cubicBezTo>
                    <a:pt x="441" y="185"/>
                    <a:pt x="441" y="185"/>
                    <a:pt x="441" y="185"/>
                  </a:cubicBezTo>
                  <a:cubicBezTo>
                    <a:pt x="441" y="187"/>
                    <a:pt x="441" y="187"/>
                    <a:pt x="441" y="187"/>
                  </a:cubicBezTo>
                  <a:cubicBezTo>
                    <a:pt x="441" y="190"/>
                    <a:pt x="441" y="190"/>
                    <a:pt x="441" y="190"/>
                  </a:cubicBezTo>
                  <a:cubicBezTo>
                    <a:pt x="442" y="191"/>
                    <a:pt x="442" y="190"/>
                    <a:pt x="443" y="191"/>
                  </a:cubicBezTo>
                  <a:cubicBezTo>
                    <a:pt x="442" y="192"/>
                    <a:pt x="442" y="192"/>
                    <a:pt x="442" y="192"/>
                  </a:cubicBezTo>
                  <a:cubicBezTo>
                    <a:pt x="442" y="193"/>
                    <a:pt x="442" y="193"/>
                    <a:pt x="442" y="193"/>
                  </a:cubicBezTo>
                  <a:cubicBezTo>
                    <a:pt x="442" y="194"/>
                    <a:pt x="442" y="194"/>
                    <a:pt x="442" y="194"/>
                  </a:cubicBezTo>
                  <a:cubicBezTo>
                    <a:pt x="442" y="195"/>
                    <a:pt x="442" y="195"/>
                    <a:pt x="442" y="195"/>
                  </a:cubicBezTo>
                  <a:cubicBezTo>
                    <a:pt x="443" y="196"/>
                    <a:pt x="443" y="196"/>
                    <a:pt x="443" y="196"/>
                  </a:cubicBezTo>
                  <a:cubicBezTo>
                    <a:pt x="443" y="196"/>
                    <a:pt x="443" y="196"/>
                    <a:pt x="443" y="196"/>
                  </a:cubicBezTo>
                  <a:cubicBezTo>
                    <a:pt x="444" y="196"/>
                    <a:pt x="444" y="196"/>
                    <a:pt x="444" y="196"/>
                  </a:cubicBezTo>
                  <a:cubicBezTo>
                    <a:pt x="445" y="196"/>
                    <a:pt x="445" y="196"/>
                    <a:pt x="445" y="196"/>
                  </a:cubicBezTo>
                  <a:cubicBezTo>
                    <a:pt x="445" y="197"/>
                    <a:pt x="445" y="197"/>
                    <a:pt x="445" y="198"/>
                  </a:cubicBezTo>
                  <a:cubicBezTo>
                    <a:pt x="443" y="201"/>
                    <a:pt x="444" y="204"/>
                    <a:pt x="444" y="209"/>
                  </a:cubicBezTo>
                  <a:cubicBezTo>
                    <a:pt x="444" y="209"/>
                    <a:pt x="444" y="209"/>
                    <a:pt x="444" y="209"/>
                  </a:cubicBezTo>
                  <a:cubicBezTo>
                    <a:pt x="443" y="209"/>
                    <a:pt x="444" y="209"/>
                    <a:pt x="443" y="209"/>
                  </a:cubicBezTo>
                  <a:cubicBezTo>
                    <a:pt x="442" y="210"/>
                    <a:pt x="442" y="210"/>
                    <a:pt x="442" y="210"/>
                  </a:cubicBezTo>
                  <a:cubicBezTo>
                    <a:pt x="442" y="211"/>
                    <a:pt x="440" y="214"/>
                    <a:pt x="440" y="216"/>
                  </a:cubicBezTo>
                  <a:cubicBezTo>
                    <a:pt x="440" y="216"/>
                    <a:pt x="440" y="216"/>
                    <a:pt x="440" y="216"/>
                  </a:cubicBezTo>
                  <a:cubicBezTo>
                    <a:pt x="439" y="219"/>
                    <a:pt x="439" y="216"/>
                    <a:pt x="438" y="221"/>
                  </a:cubicBezTo>
                  <a:cubicBezTo>
                    <a:pt x="437" y="222"/>
                    <a:pt x="438" y="222"/>
                    <a:pt x="437" y="222"/>
                  </a:cubicBezTo>
                  <a:cubicBezTo>
                    <a:pt x="437" y="223"/>
                    <a:pt x="437" y="223"/>
                    <a:pt x="437" y="223"/>
                  </a:cubicBezTo>
                  <a:cubicBezTo>
                    <a:pt x="437" y="223"/>
                    <a:pt x="437" y="223"/>
                    <a:pt x="437" y="223"/>
                  </a:cubicBezTo>
                  <a:cubicBezTo>
                    <a:pt x="437" y="224"/>
                    <a:pt x="437" y="224"/>
                    <a:pt x="437" y="224"/>
                  </a:cubicBezTo>
                  <a:cubicBezTo>
                    <a:pt x="438" y="224"/>
                    <a:pt x="438" y="224"/>
                    <a:pt x="438" y="224"/>
                  </a:cubicBezTo>
                  <a:cubicBezTo>
                    <a:pt x="438" y="225"/>
                    <a:pt x="438" y="225"/>
                    <a:pt x="438" y="225"/>
                  </a:cubicBezTo>
                  <a:cubicBezTo>
                    <a:pt x="438" y="226"/>
                    <a:pt x="438" y="226"/>
                    <a:pt x="438" y="226"/>
                  </a:cubicBezTo>
                  <a:cubicBezTo>
                    <a:pt x="438" y="228"/>
                    <a:pt x="438" y="227"/>
                    <a:pt x="438" y="230"/>
                  </a:cubicBezTo>
                  <a:cubicBezTo>
                    <a:pt x="438" y="231"/>
                    <a:pt x="438" y="231"/>
                    <a:pt x="438" y="231"/>
                  </a:cubicBezTo>
                  <a:cubicBezTo>
                    <a:pt x="438" y="233"/>
                    <a:pt x="438" y="232"/>
                    <a:pt x="438" y="234"/>
                  </a:cubicBezTo>
                  <a:cubicBezTo>
                    <a:pt x="438" y="235"/>
                    <a:pt x="438" y="235"/>
                    <a:pt x="438" y="235"/>
                  </a:cubicBezTo>
                  <a:cubicBezTo>
                    <a:pt x="436" y="235"/>
                    <a:pt x="436" y="235"/>
                    <a:pt x="436" y="235"/>
                  </a:cubicBezTo>
                  <a:cubicBezTo>
                    <a:pt x="436" y="236"/>
                    <a:pt x="436" y="236"/>
                    <a:pt x="435" y="237"/>
                  </a:cubicBezTo>
                  <a:cubicBezTo>
                    <a:pt x="435" y="238"/>
                    <a:pt x="435" y="238"/>
                    <a:pt x="434" y="238"/>
                  </a:cubicBezTo>
                  <a:cubicBezTo>
                    <a:pt x="434" y="239"/>
                    <a:pt x="434" y="239"/>
                    <a:pt x="434" y="239"/>
                  </a:cubicBezTo>
                  <a:cubicBezTo>
                    <a:pt x="433" y="239"/>
                    <a:pt x="433" y="239"/>
                    <a:pt x="433" y="239"/>
                  </a:cubicBezTo>
                  <a:cubicBezTo>
                    <a:pt x="432" y="240"/>
                    <a:pt x="432" y="240"/>
                    <a:pt x="432" y="240"/>
                  </a:cubicBezTo>
                  <a:cubicBezTo>
                    <a:pt x="431" y="240"/>
                    <a:pt x="431" y="240"/>
                    <a:pt x="431" y="240"/>
                  </a:cubicBezTo>
                  <a:cubicBezTo>
                    <a:pt x="431" y="241"/>
                    <a:pt x="431" y="241"/>
                    <a:pt x="431" y="241"/>
                  </a:cubicBezTo>
                  <a:cubicBezTo>
                    <a:pt x="431" y="242"/>
                    <a:pt x="431" y="242"/>
                    <a:pt x="431" y="242"/>
                  </a:cubicBezTo>
                  <a:cubicBezTo>
                    <a:pt x="430" y="243"/>
                    <a:pt x="430" y="244"/>
                    <a:pt x="429" y="245"/>
                  </a:cubicBezTo>
                  <a:cubicBezTo>
                    <a:pt x="430" y="247"/>
                    <a:pt x="430" y="248"/>
                    <a:pt x="430" y="249"/>
                  </a:cubicBezTo>
                  <a:cubicBezTo>
                    <a:pt x="430" y="250"/>
                    <a:pt x="430" y="250"/>
                    <a:pt x="429" y="251"/>
                  </a:cubicBezTo>
                  <a:cubicBezTo>
                    <a:pt x="430" y="253"/>
                    <a:pt x="430" y="252"/>
                    <a:pt x="430" y="253"/>
                  </a:cubicBezTo>
                  <a:cubicBezTo>
                    <a:pt x="430" y="255"/>
                    <a:pt x="430" y="255"/>
                    <a:pt x="429" y="256"/>
                  </a:cubicBezTo>
                  <a:cubicBezTo>
                    <a:pt x="430" y="258"/>
                    <a:pt x="429" y="257"/>
                    <a:pt x="431" y="262"/>
                  </a:cubicBezTo>
                  <a:cubicBezTo>
                    <a:pt x="431" y="265"/>
                    <a:pt x="431" y="265"/>
                    <a:pt x="432" y="267"/>
                  </a:cubicBezTo>
                  <a:cubicBezTo>
                    <a:pt x="433" y="268"/>
                    <a:pt x="433" y="268"/>
                    <a:pt x="433" y="269"/>
                  </a:cubicBezTo>
                  <a:cubicBezTo>
                    <a:pt x="433" y="270"/>
                    <a:pt x="433" y="269"/>
                    <a:pt x="433" y="271"/>
                  </a:cubicBezTo>
                  <a:cubicBezTo>
                    <a:pt x="432" y="272"/>
                    <a:pt x="432" y="272"/>
                    <a:pt x="432" y="272"/>
                  </a:cubicBezTo>
                  <a:cubicBezTo>
                    <a:pt x="431" y="272"/>
                    <a:pt x="431" y="272"/>
                    <a:pt x="431" y="272"/>
                  </a:cubicBezTo>
                  <a:cubicBezTo>
                    <a:pt x="429" y="273"/>
                    <a:pt x="428" y="273"/>
                    <a:pt x="427" y="274"/>
                  </a:cubicBezTo>
                  <a:cubicBezTo>
                    <a:pt x="427" y="275"/>
                    <a:pt x="427" y="275"/>
                    <a:pt x="427" y="275"/>
                  </a:cubicBezTo>
                  <a:cubicBezTo>
                    <a:pt x="427" y="278"/>
                    <a:pt x="427" y="280"/>
                    <a:pt x="426" y="283"/>
                  </a:cubicBezTo>
                  <a:cubicBezTo>
                    <a:pt x="426" y="284"/>
                    <a:pt x="426" y="283"/>
                    <a:pt x="425" y="284"/>
                  </a:cubicBezTo>
                  <a:cubicBezTo>
                    <a:pt x="425" y="284"/>
                    <a:pt x="425" y="284"/>
                    <a:pt x="425" y="284"/>
                  </a:cubicBezTo>
                  <a:cubicBezTo>
                    <a:pt x="424" y="284"/>
                    <a:pt x="424" y="284"/>
                    <a:pt x="424" y="284"/>
                  </a:cubicBezTo>
                  <a:cubicBezTo>
                    <a:pt x="424" y="284"/>
                    <a:pt x="424" y="284"/>
                    <a:pt x="424" y="284"/>
                  </a:cubicBezTo>
                  <a:cubicBezTo>
                    <a:pt x="423" y="284"/>
                    <a:pt x="423" y="284"/>
                    <a:pt x="423" y="284"/>
                  </a:cubicBezTo>
                  <a:cubicBezTo>
                    <a:pt x="424" y="286"/>
                    <a:pt x="424" y="285"/>
                    <a:pt x="424" y="287"/>
                  </a:cubicBezTo>
                  <a:cubicBezTo>
                    <a:pt x="424" y="288"/>
                    <a:pt x="424" y="288"/>
                    <a:pt x="424" y="288"/>
                  </a:cubicBezTo>
                  <a:cubicBezTo>
                    <a:pt x="424" y="289"/>
                    <a:pt x="424" y="289"/>
                    <a:pt x="424" y="290"/>
                  </a:cubicBezTo>
                  <a:cubicBezTo>
                    <a:pt x="424" y="291"/>
                    <a:pt x="424" y="291"/>
                    <a:pt x="424" y="291"/>
                  </a:cubicBezTo>
                  <a:cubicBezTo>
                    <a:pt x="423" y="291"/>
                    <a:pt x="423" y="291"/>
                    <a:pt x="423" y="291"/>
                  </a:cubicBezTo>
                  <a:cubicBezTo>
                    <a:pt x="423" y="292"/>
                    <a:pt x="423" y="292"/>
                    <a:pt x="423" y="292"/>
                  </a:cubicBezTo>
                  <a:cubicBezTo>
                    <a:pt x="422" y="292"/>
                    <a:pt x="422" y="292"/>
                    <a:pt x="422" y="292"/>
                  </a:cubicBezTo>
                  <a:cubicBezTo>
                    <a:pt x="423" y="293"/>
                    <a:pt x="423" y="293"/>
                    <a:pt x="423" y="293"/>
                  </a:cubicBezTo>
                  <a:cubicBezTo>
                    <a:pt x="423" y="294"/>
                    <a:pt x="423" y="294"/>
                    <a:pt x="423" y="294"/>
                  </a:cubicBezTo>
                  <a:cubicBezTo>
                    <a:pt x="424" y="295"/>
                    <a:pt x="424" y="295"/>
                    <a:pt x="424" y="295"/>
                  </a:cubicBezTo>
                  <a:cubicBezTo>
                    <a:pt x="424" y="295"/>
                    <a:pt x="424" y="295"/>
                    <a:pt x="424" y="295"/>
                  </a:cubicBezTo>
                  <a:cubicBezTo>
                    <a:pt x="423" y="296"/>
                    <a:pt x="423" y="296"/>
                    <a:pt x="423" y="296"/>
                  </a:cubicBezTo>
                  <a:cubicBezTo>
                    <a:pt x="423" y="296"/>
                    <a:pt x="423" y="296"/>
                    <a:pt x="423" y="296"/>
                  </a:cubicBezTo>
                  <a:cubicBezTo>
                    <a:pt x="422" y="299"/>
                    <a:pt x="422" y="299"/>
                    <a:pt x="421" y="300"/>
                  </a:cubicBezTo>
                  <a:cubicBezTo>
                    <a:pt x="421" y="301"/>
                    <a:pt x="421" y="301"/>
                    <a:pt x="421" y="301"/>
                  </a:cubicBezTo>
                  <a:cubicBezTo>
                    <a:pt x="422" y="303"/>
                    <a:pt x="422" y="303"/>
                    <a:pt x="422" y="303"/>
                  </a:cubicBezTo>
                  <a:cubicBezTo>
                    <a:pt x="422" y="305"/>
                    <a:pt x="421" y="310"/>
                    <a:pt x="422" y="313"/>
                  </a:cubicBezTo>
                  <a:cubicBezTo>
                    <a:pt x="421" y="314"/>
                    <a:pt x="421" y="313"/>
                    <a:pt x="421" y="314"/>
                  </a:cubicBezTo>
                  <a:cubicBezTo>
                    <a:pt x="422" y="316"/>
                    <a:pt x="423" y="317"/>
                    <a:pt x="423" y="320"/>
                  </a:cubicBezTo>
                  <a:cubicBezTo>
                    <a:pt x="423" y="321"/>
                    <a:pt x="423" y="321"/>
                    <a:pt x="423" y="321"/>
                  </a:cubicBezTo>
                  <a:cubicBezTo>
                    <a:pt x="422" y="322"/>
                    <a:pt x="422" y="322"/>
                    <a:pt x="421" y="322"/>
                  </a:cubicBezTo>
                  <a:cubicBezTo>
                    <a:pt x="420" y="321"/>
                    <a:pt x="420" y="321"/>
                    <a:pt x="420" y="321"/>
                  </a:cubicBezTo>
                  <a:cubicBezTo>
                    <a:pt x="420" y="322"/>
                    <a:pt x="420" y="322"/>
                    <a:pt x="420" y="322"/>
                  </a:cubicBezTo>
                  <a:cubicBezTo>
                    <a:pt x="420" y="323"/>
                    <a:pt x="420" y="322"/>
                    <a:pt x="419" y="323"/>
                  </a:cubicBezTo>
                  <a:cubicBezTo>
                    <a:pt x="419" y="324"/>
                    <a:pt x="419" y="324"/>
                    <a:pt x="419" y="324"/>
                  </a:cubicBezTo>
                  <a:cubicBezTo>
                    <a:pt x="419" y="325"/>
                    <a:pt x="419" y="325"/>
                    <a:pt x="419" y="325"/>
                  </a:cubicBezTo>
                  <a:cubicBezTo>
                    <a:pt x="420" y="327"/>
                    <a:pt x="420" y="327"/>
                    <a:pt x="420" y="327"/>
                  </a:cubicBezTo>
                  <a:cubicBezTo>
                    <a:pt x="419" y="327"/>
                    <a:pt x="419" y="327"/>
                    <a:pt x="419" y="328"/>
                  </a:cubicBezTo>
                  <a:cubicBezTo>
                    <a:pt x="419" y="331"/>
                    <a:pt x="419" y="331"/>
                    <a:pt x="419" y="334"/>
                  </a:cubicBezTo>
                  <a:cubicBezTo>
                    <a:pt x="419" y="336"/>
                    <a:pt x="419" y="336"/>
                    <a:pt x="419" y="336"/>
                  </a:cubicBezTo>
                  <a:cubicBezTo>
                    <a:pt x="420" y="336"/>
                    <a:pt x="420" y="336"/>
                    <a:pt x="420" y="336"/>
                  </a:cubicBezTo>
                  <a:cubicBezTo>
                    <a:pt x="422" y="337"/>
                    <a:pt x="421" y="337"/>
                    <a:pt x="423" y="337"/>
                  </a:cubicBezTo>
                  <a:cubicBezTo>
                    <a:pt x="423" y="338"/>
                    <a:pt x="423" y="338"/>
                    <a:pt x="423" y="338"/>
                  </a:cubicBezTo>
                  <a:cubicBezTo>
                    <a:pt x="423" y="339"/>
                    <a:pt x="423" y="339"/>
                    <a:pt x="423" y="339"/>
                  </a:cubicBezTo>
                  <a:cubicBezTo>
                    <a:pt x="422" y="340"/>
                    <a:pt x="423" y="339"/>
                    <a:pt x="421" y="340"/>
                  </a:cubicBezTo>
                  <a:cubicBezTo>
                    <a:pt x="421" y="341"/>
                    <a:pt x="421" y="341"/>
                    <a:pt x="421" y="341"/>
                  </a:cubicBezTo>
                  <a:cubicBezTo>
                    <a:pt x="422" y="343"/>
                    <a:pt x="422" y="342"/>
                    <a:pt x="423" y="344"/>
                  </a:cubicBezTo>
                  <a:cubicBezTo>
                    <a:pt x="423" y="345"/>
                    <a:pt x="423" y="345"/>
                    <a:pt x="423" y="345"/>
                  </a:cubicBezTo>
                  <a:cubicBezTo>
                    <a:pt x="423" y="345"/>
                    <a:pt x="423" y="345"/>
                    <a:pt x="423" y="345"/>
                  </a:cubicBezTo>
                  <a:cubicBezTo>
                    <a:pt x="423" y="346"/>
                    <a:pt x="423" y="346"/>
                    <a:pt x="423" y="346"/>
                  </a:cubicBezTo>
                  <a:cubicBezTo>
                    <a:pt x="424" y="348"/>
                    <a:pt x="423" y="348"/>
                    <a:pt x="424" y="349"/>
                  </a:cubicBezTo>
                  <a:cubicBezTo>
                    <a:pt x="423" y="350"/>
                    <a:pt x="424" y="350"/>
                    <a:pt x="423" y="351"/>
                  </a:cubicBezTo>
                  <a:cubicBezTo>
                    <a:pt x="422" y="352"/>
                    <a:pt x="422" y="352"/>
                    <a:pt x="422" y="352"/>
                  </a:cubicBezTo>
                  <a:cubicBezTo>
                    <a:pt x="422" y="354"/>
                    <a:pt x="422" y="354"/>
                    <a:pt x="422" y="356"/>
                  </a:cubicBezTo>
                  <a:cubicBezTo>
                    <a:pt x="424" y="356"/>
                    <a:pt x="427" y="357"/>
                    <a:pt x="429" y="357"/>
                  </a:cubicBezTo>
                  <a:cubicBezTo>
                    <a:pt x="430" y="358"/>
                    <a:pt x="430" y="358"/>
                    <a:pt x="430" y="358"/>
                  </a:cubicBezTo>
                  <a:cubicBezTo>
                    <a:pt x="430" y="359"/>
                    <a:pt x="430" y="359"/>
                    <a:pt x="430" y="359"/>
                  </a:cubicBezTo>
                  <a:cubicBezTo>
                    <a:pt x="429" y="360"/>
                    <a:pt x="429" y="360"/>
                    <a:pt x="429" y="360"/>
                  </a:cubicBezTo>
                  <a:cubicBezTo>
                    <a:pt x="429" y="362"/>
                    <a:pt x="429" y="362"/>
                    <a:pt x="429" y="362"/>
                  </a:cubicBezTo>
                  <a:cubicBezTo>
                    <a:pt x="428" y="362"/>
                    <a:pt x="428" y="362"/>
                    <a:pt x="428" y="362"/>
                  </a:cubicBezTo>
                  <a:cubicBezTo>
                    <a:pt x="426" y="362"/>
                    <a:pt x="426" y="362"/>
                    <a:pt x="426" y="362"/>
                  </a:cubicBezTo>
                  <a:cubicBezTo>
                    <a:pt x="422" y="362"/>
                    <a:pt x="425" y="362"/>
                    <a:pt x="421" y="362"/>
                  </a:cubicBezTo>
                  <a:cubicBezTo>
                    <a:pt x="420" y="362"/>
                    <a:pt x="420" y="362"/>
                    <a:pt x="420" y="362"/>
                  </a:cubicBezTo>
                  <a:cubicBezTo>
                    <a:pt x="420" y="363"/>
                    <a:pt x="420" y="363"/>
                    <a:pt x="420" y="363"/>
                  </a:cubicBezTo>
                  <a:cubicBezTo>
                    <a:pt x="420" y="364"/>
                    <a:pt x="420" y="364"/>
                    <a:pt x="420" y="364"/>
                  </a:cubicBezTo>
                  <a:cubicBezTo>
                    <a:pt x="423" y="365"/>
                    <a:pt x="422" y="364"/>
                    <a:pt x="425" y="365"/>
                  </a:cubicBezTo>
                  <a:cubicBezTo>
                    <a:pt x="427" y="369"/>
                    <a:pt x="427" y="368"/>
                    <a:pt x="428" y="369"/>
                  </a:cubicBezTo>
                  <a:cubicBezTo>
                    <a:pt x="428" y="371"/>
                    <a:pt x="428" y="371"/>
                    <a:pt x="428" y="371"/>
                  </a:cubicBezTo>
                  <a:cubicBezTo>
                    <a:pt x="426" y="373"/>
                    <a:pt x="426" y="373"/>
                    <a:pt x="426" y="373"/>
                  </a:cubicBezTo>
                  <a:cubicBezTo>
                    <a:pt x="426" y="374"/>
                    <a:pt x="426" y="374"/>
                    <a:pt x="426" y="374"/>
                  </a:cubicBezTo>
                  <a:cubicBezTo>
                    <a:pt x="424" y="374"/>
                    <a:pt x="424" y="374"/>
                    <a:pt x="424" y="374"/>
                  </a:cubicBezTo>
                  <a:cubicBezTo>
                    <a:pt x="423" y="375"/>
                    <a:pt x="423" y="375"/>
                    <a:pt x="423" y="375"/>
                  </a:cubicBezTo>
                  <a:cubicBezTo>
                    <a:pt x="423" y="378"/>
                    <a:pt x="423" y="377"/>
                    <a:pt x="423" y="379"/>
                  </a:cubicBezTo>
                  <a:cubicBezTo>
                    <a:pt x="424" y="380"/>
                    <a:pt x="424" y="380"/>
                    <a:pt x="424" y="380"/>
                  </a:cubicBezTo>
                  <a:cubicBezTo>
                    <a:pt x="424" y="381"/>
                    <a:pt x="424" y="381"/>
                    <a:pt x="424" y="381"/>
                  </a:cubicBezTo>
                  <a:cubicBezTo>
                    <a:pt x="424" y="382"/>
                    <a:pt x="424" y="382"/>
                    <a:pt x="424" y="382"/>
                  </a:cubicBezTo>
                  <a:cubicBezTo>
                    <a:pt x="422" y="383"/>
                    <a:pt x="422" y="383"/>
                    <a:pt x="422" y="383"/>
                  </a:cubicBezTo>
                  <a:cubicBezTo>
                    <a:pt x="422" y="384"/>
                    <a:pt x="422" y="384"/>
                    <a:pt x="422" y="384"/>
                  </a:cubicBezTo>
                  <a:cubicBezTo>
                    <a:pt x="423" y="386"/>
                    <a:pt x="424" y="388"/>
                    <a:pt x="424" y="392"/>
                  </a:cubicBezTo>
                  <a:cubicBezTo>
                    <a:pt x="423" y="393"/>
                    <a:pt x="423" y="393"/>
                    <a:pt x="423" y="393"/>
                  </a:cubicBezTo>
                  <a:cubicBezTo>
                    <a:pt x="422" y="395"/>
                    <a:pt x="422" y="394"/>
                    <a:pt x="421" y="395"/>
                  </a:cubicBezTo>
                  <a:cubicBezTo>
                    <a:pt x="421" y="397"/>
                    <a:pt x="421" y="398"/>
                    <a:pt x="421" y="399"/>
                  </a:cubicBezTo>
                  <a:cubicBezTo>
                    <a:pt x="421" y="400"/>
                    <a:pt x="421" y="400"/>
                    <a:pt x="421" y="400"/>
                  </a:cubicBezTo>
                  <a:cubicBezTo>
                    <a:pt x="421" y="401"/>
                    <a:pt x="421" y="401"/>
                    <a:pt x="421" y="401"/>
                  </a:cubicBezTo>
                  <a:cubicBezTo>
                    <a:pt x="421" y="401"/>
                    <a:pt x="421" y="401"/>
                    <a:pt x="421" y="401"/>
                  </a:cubicBezTo>
                  <a:cubicBezTo>
                    <a:pt x="420" y="402"/>
                    <a:pt x="420" y="402"/>
                    <a:pt x="420" y="402"/>
                  </a:cubicBezTo>
                  <a:cubicBezTo>
                    <a:pt x="419" y="404"/>
                    <a:pt x="419" y="404"/>
                    <a:pt x="419" y="404"/>
                  </a:cubicBezTo>
                  <a:cubicBezTo>
                    <a:pt x="418" y="405"/>
                    <a:pt x="417" y="405"/>
                    <a:pt x="416" y="406"/>
                  </a:cubicBezTo>
                  <a:cubicBezTo>
                    <a:pt x="416" y="407"/>
                    <a:pt x="416" y="407"/>
                    <a:pt x="416" y="407"/>
                  </a:cubicBezTo>
                  <a:cubicBezTo>
                    <a:pt x="416" y="410"/>
                    <a:pt x="415" y="410"/>
                    <a:pt x="415" y="412"/>
                  </a:cubicBezTo>
                  <a:cubicBezTo>
                    <a:pt x="415" y="414"/>
                    <a:pt x="415" y="414"/>
                    <a:pt x="415" y="414"/>
                  </a:cubicBezTo>
                  <a:cubicBezTo>
                    <a:pt x="416" y="415"/>
                    <a:pt x="416" y="415"/>
                    <a:pt x="416" y="415"/>
                  </a:cubicBezTo>
                  <a:cubicBezTo>
                    <a:pt x="417" y="416"/>
                    <a:pt x="417" y="416"/>
                    <a:pt x="417" y="416"/>
                  </a:cubicBezTo>
                  <a:cubicBezTo>
                    <a:pt x="417" y="418"/>
                    <a:pt x="417" y="418"/>
                    <a:pt x="417" y="418"/>
                  </a:cubicBezTo>
                  <a:cubicBezTo>
                    <a:pt x="416" y="421"/>
                    <a:pt x="416" y="421"/>
                    <a:pt x="416" y="421"/>
                  </a:cubicBezTo>
                  <a:cubicBezTo>
                    <a:pt x="415" y="421"/>
                    <a:pt x="415" y="421"/>
                    <a:pt x="415" y="421"/>
                  </a:cubicBezTo>
                  <a:cubicBezTo>
                    <a:pt x="414" y="422"/>
                    <a:pt x="414" y="422"/>
                    <a:pt x="414" y="422"/>
                  </a:cubicBezTo>
                  <a:cubicBezTo>
                    <a:pt x="413" y="423"/>
                    <a:pt x="413" y="423"/>
                    <a:pt x="413" y="423"/>
                  </a:cubicBezTo>
                  <a:cubicBezTo>
                    <a:pt x="414" y="426"/>
                    <a:pt x="414" y="427"/>
                    <a:pt x="413" y="429"/>
                  </a:cubicBezTo>
                  <a:cubicBezTo>
                    <a:pt x="412" y="430"/>
                    <a:pt x="412" y="430"/>
                    <a:pt x="412" y="430"/>
                  </a:cubicBezTo>
                  <a:cubicBezTo>
                    <a:pt x="410" y="431"/>
                    <a:pt x="411" y="430"/>
                    <a:pt x="409" y="431"/>
                  </a:cubicBezTo>
                  <a:cubicBezTo>
                    <a:pt x="409" y="432"/>
                    <a:pt x="409" y="432"/>
                    <a:pt x="409" y="432"/>
                  </a:cubicBezTo>
                  <a:cubicBezTo>
                    <a:pt x="408" y="433"/>
                    <a:pt x="408" y="433"/>
                    <a:pt x="407" y="435"/>
                  </a:cubicBezTo>
                  <a:cubicBezTo>
                    <a:pt x="408" y="437"/>
                    <a:pt x="408" y="437"/>
                    <a:pt x="408" y="437"/>
                  </a:cubicBezTo>
                  <a:cubicBezTo>
                    <a:pt x="404" y="437"/>
                    <a:pt x="404" y="437"/>
                    <a:pt x="404" y="437"/>
                  </a:cubicBezTo>
                  <a:cubicBezTo>
                    <a:pt x="404" y="438"/>
                    <a:pt x="404" y="438"/>
                    <a:pt x="404" y="438"/>
                  </a:cubicBezTo>
                  <a:cubicBezTo>
                    <a:pt x="403" y="439"/>
                    <a:pt x="403" y="439"/>
                    <a:pt x="403" y="439"/>
                  </a:cubicBezTo>
                  <a:cubicBezTo>
                    <a:pt x="403" y="441"/>
                    <a:pt x="403" y="441"/>
                    <a:pt x="403" y="441"/>
                  </a:cubicBezTo>
                  <a:cubicBezTo>
                    <a:pt x="404" y="444"/>
                    <a:pt x="403" y="443"/>
                    <a:pt x="404" y="445"/>
                  </a:cubicBezTo>
                  <a:cubicBezTo>
                    <a:pt x="403" y="447"/>
                    <a:pt x="403" y="447"/>
                    <a:pt x="403" y="447"/>
                  </a:cubicBezTo>
                  <a:cubicBezTo>
                    <a:pt x="403" y="450"/>
                    <a:pt x="403" y="449"/>
                    <a:pt x="403" y="451"/>
                  </a:cubicBezTo>
                  <a:cubicBezTo>
                    <a:pt x="407" y="456"/>
                    <a:pt x="405" y="456"/>
                    <a:pt x="407" y="460"/>
                  </a:cubicBezTo>
                  <a:cubicBezTo>
                    <a:pt x="407" y="462"/>
                    <a:pt x="407" y="462"/>
                    <a:pt x="407" y="462"/>
                  </a:cubicBezTo>
                  <a:cubicBezTo>
                    <a:pt x="408" y="462"/>
                    <a:pt x="408" y="462"/>
                    <a:pt x="408" y="462"/>
                  </a:cubicBezTo>
                  <a:cubicBezTo>
                    <a:pt x="410" y="461"/>
                    <a:pt x="409" y="461"/>
                    <a:pt x="411" y="460"/>
                  </a:cubicBezTo>
                  <a:cubicBezTo>
                    <a:pt x="411" y="460"/>
                    <a:pt x="411" y="460"/>
                    <a:pt x="411" y="460"/>
                  </a:cubicBezTo>
                  <a:cubicBezTo>
                    <a:pt x="413" y="460"/>
                    <a:pt x="413" y="460"/>
                    <a:pt x="413" y="460"/>
                  </a:cubicBezTo>
                  <a:cubicBezTo>
                    <a:pt x="415" y="459"/>
                    <a:pt x="415" y="459"/>
                    <a:pt x="415" y="459"/>
                  </a:cubicBezTo>
                  <a:cubicBezTo>
                    <a:pt x="415" y="459"/>
                    <a:pt x="415" y="459"/>
                    <a:pt x="415" y="459"/>
                  </a:cubicBezTo>
                  <a:cubicBezTo>
                    <a:pt x="416" y="460"/>
                    <a:pt x="416" y="460"/>
                    <a:pt x="416" y="460"/>
                  </a:cubicBezTo>
                  <a:cubicBezTo>
                    <a:pt x="417" y="461"/>
                    <a:pt x="417" y="461"/>
                    <a:pt x="417" y="461"/>
                  </a:cubicBezTo>
                  <a:cubicBezTo>
                    <a:pt x="417" y="463"/>
                    <a:pt x="417" y="462"/>
                    <a:pt x="417" y="465"/>
                  </a:cubicBezTo>
                  <a:cubicBezTo>
                    <a:pt x="417" y="467"/>
                    <a:pt x="417" y="467"/>
                    <a:pt x="417" y="467"/>
                  </a:cubicBezTo>
                  <a:cubicBezTo>
                    <a:pt x="416" y="467"/>
                    <a:pt x="416" y="467"/>
                    <a:pt x="416" y="467"/>
                  </a:cubicBezTo>
                  <a:cubicBezTo>
                    <a:pt x="416" y="468"/>
                    <a:pt x="416" y="468"/>
                    <a:pt x="416" y="468"/>
                  </a:cubicBezTo>
                  <a:cubicBezTo>
                    <a:pt x="416" y="469"/>
                    <a:pt x="416" y="469"/>
                    <a:pt x="416" y="469"/>
                  </a:cubicBezTo>
                  <a:cubicBezTo>
                    <a:pt x="417" y="470"/>
                    <a:pt x="417" y="470"/>
                    <a:pt x="417" y="470"/>
                  </a:cubicBezTo>
                  <a:cubicBezTo>
                    <a:pt x="417" y="471"/>
                    <a:pt x="417" y="472"/>
                    <a:pt x="416" y="476"/>
                  </a:cubicBezTo>
                  <a:cubicBezTo>
                    <a:pt x="417" y="478"/>
                    <a:pt x="416" y="477"/>
                    <a:pt x="417" y="479"/>
                  </a:cubicBezTo>
                  <a:cubicBezTo>
                    <a:pt x="419" y="480"/>
                    <a:pt x="419" y="480"/>
                    <a:pt x="419" y="480"/>
                  </a:cubicBezTo>
                  <a:cubicBezTo>
                    <a:pt x="420" y="481"/>
                    <a:pt x="420" y="481"/>
                    <a:pt x="421" y="482"/>
                  </a:cubicBezTo>
                  <a:cubicBezTo>
                    <a:pt x="421" y="484"/>
                    <a:pt x="421" y="484"/>
                    <a:pt x="421" y="484"/>
                  </a:cubicBezTo>
                  <a:cubicBezTo>
                    <a:pt x="421" y="484"/>
                    <a:pt x="421" y="484"/>
                    <a:pt x="421" y="484"/>
                  </a:cubicBezTo>
                  <a:cubicBezTo>
                    <a:pt x="428" y="484"/>
                    <a:pt x="436" y="484"/>
                    <a:pt x="443" y="484"/>
                  </a:cubicBezTo>
                  <a:cubicBezTo>
                    <a:pt x="446" y="486"/>
                    <a:pt x="445" y="485"/>
                    <a:pt x="449" y="487"/>
                  </a:cubicBezTo>
                  <a:cubicBezTo>
                    <a:pt x="452" y="487"/>
                    <a:pt x="452" y="487"/>
                    <a:pt x="452" y="487"/>
                  </a:cubicBezTo>
                  <a:cubicBezTo>
                    <a:pt x="458" y="489"/>
                    <a:pt x="457" y="489"/>
                    <a:pt x="460" y="490"/>
                  </a:cubicBezTo>
                  <a:cubicBezTo>
                    <a:pt x="460" y="491"/>
                    <a:pt x="460" y="491"/>
                    <a:pt x="460" y="491"/>
                  </a:cubicBezTo>
                  <a:cubicBezTo>
                    <a:pt x="454" y="489"/>
                    <a:pt x="454" y="489"/>
                    <a:pt x="454" y="489"/>
                  </a:cubicBezTo>
                  <a:cubicBezTo>
                    <a:pt x="453" y="488"/>
                    <a:pt x="453" y="488"/>
                    <a:pt x="453" y="488"/>
                  </a:cubicBezTo>
                  <a:cubicBezTo>
                    <a:pt x="451" y="488"/>
                    <a:pt x="451" y="488"/>
                    <a:pt x="451" y="488"/>
                  </a:cubicBezTo>
                  <a:cubicBezTo>
                    <a:pt x="449" y="489"/>
                    <a:pt x="449" y="489"/>
                    <a:pt x="449" y="489"/>
                  </a:cubicBezTo>
                  <a:cubicBezTo>
                    <a:pt x="448" y="492"/>
                    <a:pt x="448" y="492"/>
                    <a:pt x="448" y="492"/>
                  </a:cubicBezTo>
                  <a:cubicBezTo>
                    <a:pt x="447" y="493"/>
                    <a:pt x="447" y="493"/>
                    <a:pt x="447" y="493"/>
                  </a:cubicBezTo>
                  <a:cubicBezTo>
                    <a:pt x="445" y="493"/>
                    <a:pt x="445" y="493"/>
                    <a:pt x="445" y="493"/>
                  </a:cubicBezTo>
                  <a:cubicBezTo>
                    <a:pt x="444" y="494"/>
                    <a:pt x="444" y="494"/>
                    <a:pt x="444" y="494"/>
                  </a:cubicBezTo>
                  <a:cubicBezTo>
                    <a:pt x="438" y="496"/>
                    <a:pt x="438" y="496"/>
                    <a:pt x="438" y="496"/>
                  </a:cubicBezTo>
                  <a:cubicBezTo>
                    <a:pt x="436" y="497"/>
                    <a:pt x="436" y="497"/>
                    <a:pt x="436" y="497"/>
                  </a:cubicBezTo>
                  <a:cubicBezTo>
                    <a:pt x="435" y="497"/>
                    <a:pt x="435" y="497"/>
                    <a:pt x="434" y="498"/>
                  </a:cubicBezTo>
                  <a:cubicBezTo>
                    <a:pt x="433" y="501"/>
                    <a:pt x="433" y="501"/>
                    <a:pt x="433" y="501"/>
                  </a:cubicBezTo>
                  <a:cubicBezTo>
                    <a:pt x="434" y="502"/>
                    <a:pt x="434" y="502"/>
                    <a:pt x="434" y="502"/>
                  </a:cubicBezTo>
                  <a:cubicBezTo>
                    <a:pt x="431" y="510"/>
                    <a:pt x="432" y="510"/>
                    <a:pt x="432" y="513"/>
                  </a:cubicBezTo>
                  <a:cubicBezTo>
                    <a:pt x="432" y="517"/>
                    <a:pt x="432" y="517"/>
                    <a:pt x="432" y="517"/>
                  </a:cubicBezTo>
                  <a:cubicBezTo>
                    <a:pt x="431" y="518"/>
                    <a:pt x="431" y="518"/>
                    <a:pt x="431" y="518"/>
                  </a:cubicBezTo>
                  <a:cubicBezTo>
                    <a:pt x="428" y="519"/>
                    <a:pt x="428" y="519"/>
                    <a:pt x="428" y="519"/>
                  </a:cubicBezTo>
                  <a:cubicBezTo>
                    <a:pt x="426" y="518"/>
                    <a:pt x="427" y="519"/>
                    <a:pt x="424" y="518"/>
                  </a:cubicBezTo>
                  <a:cubicBezTo>
                    <a:pt x="421" y="516"/>
                    <a:pt x="419" y="515"/>
                    <a:pt x="418" y="514"/>
                  </a:cubicBezTo>
                  <a:cubicBezTo>
                    <a:pt x="416" y="511"/>
                    <a:pt x="416" y="511"/>
                    <a:pt x="416" y="511"/>
                  </a:cubicBezTo>
                  <a:cubicBezTo>
                    <a:pt x="416" y="510"/>
                    <a:pt x="416" y="511"/>
                    <a:pt x="416" y="509"/>
                  </a:cubicBezTo>
                  <a:cubicBezTo>
                    <a:pt x="417" y="507"/>
                    <a:pt x="417" y="507"/>
                    <a:pt x="417" y="507"/>
                  </a:cubicBezTo>
                  <a:cubicBezTo>
                    <a:pt x="417" y="507"/>
                    <a:pt x="419" y="507"/>
                    <a:pt x="421" y="507"/>
                  </a:cubicBezTo>
                  <a:cubicBezTo>
                    <a:pt x="422" y="508"/>
                    <a:pt x="422" y="508"/>
                    <a:pt x="422" y="508"/>
                  </a:cubicBezTo>
                  <a:cubicBezTo>
                    <a:pt x="422" y="510"/>
                    <a:pt x="422" y="510"/>
                    <a:pt x="422" y="510"/>
                  </a:cubicBezTo>
                  <a:cubicBezTo>
                    <a:pt x="422" y="511"/>
                    <a:pt x="422" y="511"/>
                    <a:pt x="421" y="512"/>
                  </a:cubicBezTo>
                  <a:cubicBezTo>
                    <a:pt x="422" y="512"/>
                    <a:pt x="422" y="512"/>
                    <a:pt x="422" y="512"/>
                  </a:cubicBezTo>
                  <a:cubicBezTo>
                    <a:pt x="423" y="512"/>
                    <a:pt x="423" y="512"/>
                    <a:pt x="423" y="512"/>
                  </a:cubicBezTo>
                  <a:cubicBezTo>
                    <a:pt x="423" y="507"/>
                    <a:pt x="423" y="507"/>
                    <a:pt x="423" y="507"/>
                  </a:cubicBezTo>
                  <a:cubicBezTo>
                    <a:pt x="427" y="505"/>
                    <a:pt x="427" y="505"/>
                    <a:pt x="427" y="505"/>
                  </a:cubicBezTo>
                  <a:cubicBezTo>
                    <a:pt x="430" y="502"/>
                    <a:pt x="430" y="501"/>
                    <a:pt x="430" y="500"/>
                  </a:cubicBezTo>
                  <a:cubicBezTo>
                    <a:pt x="429" y="499"/>
                    <a:pt x="429" y="499"/>
                    <a:pt x="427" y="498"/>
                  </a:cubicBezTo>
                  <a:cubicBezTo>
                    <a:pt x="417" y="506"/>
                    <a:pt x="415" y="505"/>
                    <a:pt x="414" y="511"/>
                  </a:cubicBezTo>
                  <a:cubicBezTo>
                    <a:pt x="412" y="510"/>
                    <a:pt x="412" y="510"/>
                    <a:pt x="412" y="510"/>
                  </a:cubicBezTo>
                  <a:cubicBezTo>
                    <a:pt x="409" y="508"/>
                    <a:pt x="409" y="508"/>
                    <a:pt x="409" y="508"/>
                  </a:cubicBezTo>
                  <a:cubicBezTo>
                    <a:pt x="408" y="507"/>
                    <a:pt x="408" y="507"/>
                    <a:pt x="408" y="507"/>
                  </a:cubicBezTo>
                  <a:cubicBezTo>
                    <a:pt x="409" y="506"/>
                    <a:pt x="409" y="506"/>
                    <a:pt x="409" y="506"/>
                  </a:cubicBezTo>
                  <a:cubicBezTo>
                    <a:pt x="410" y="505"/>
                    <a:pt x="410" y="505"/>
                    <a:pt x="410" y="505"/>
                  </a:cubicBezTo>
                  <a:cubicBezTo>
                    <a:pt x="410" y="503"/>
                    <a:pt x="410" y="502"/>
                    <a:pt x="410" y="500"/>
                  </a:cubicBezTo>
                  <a:cubicBezTo>
                    <a:pt x="411" y="499"/>
                    <a:pt x="411" y="499"/>
                    <a:pt x="412" y="498"/>
                  </a:cubicBezTo>
                  <a:cubicBezTo>
                    <a:pt x="413" y="498"/>
                    <a:pt x="413" y="498"/>
                    <a:pt x="413" y="498"/>
                  </a:cubicBezTo>
                  <a:cubicBezTo>
                    <a:pt x="413" y="498"/>
                    <a:pt x="413" y="498"/>
                    <a:pt x="413" y="498"/>
                  </a:cubicBezTo>
                  <a:cubicBezTo>
                    <a:pt x="413" y="499"/>
                    <a:pt x="413" y="499"/>
                    <a:pt x="413" y="499"/>
                  </a:cubicBezTo>
                  <a:cubicBezTo>
                    <a:pt x="415" y="499"/>
                    <a:pt x="415" y="499"/>
                    <a:pt x="415" y="499"/>
                  </a:cubicBezTo>
                  <a:cubicBezTo>
                    <a:pt x="419" y="496"/>
                    <a:pt x="419" y="496"/>
                    <a:pt x="419" y="496"/>
                  </a:cubicBezTo>
                  <a:cubicBezTo>
                    <a:pt x="421" y="496"/>
                    <a:pt x="421" y="496"/>
                    <a:pt x="421" y="496"/>
                  </a:cubicBezTo>
                  <a:cubicBezTo>
                    <a:pt x="423" y="497"/>
                    <a:pt x="423" y="497"/>
                    <a:pt x="423" y="497"/>
                  </a:cubicBezTo>
                  <a:cubicBezTo>
                    <a:pt x="425" y="496"/>
                    <a:pt x="425" y="496"/>
                    <a:pt x="425" y="496"/>
                  </a:cubicBezTo>
                  <a:cubicBezTo>
                    <a:pt x="425" y="496"/>
                    <a:pt x="425" y="496"/>
                    <a:pt x="425" y="496"/>
                  </a:cubicBezTo>
                  <a:cubicBezTo>
                    <a:pt x="426" y="495"/>
                    <a:pt x="426" y="495"/>
                    <a:pt x="426" y="495"/>
                  </a:cubicBezTo>
                  <a:cubicBezTo>
                    <a:pt x="424" y="494"/>
                    <a:pt x="424" y="494"/>
                    <a:pt x="418" y="494"/>
                  </a:cubicBezTo>
                  <a:cubicBezTo>
                    <a:pt x="417" y="494"/>
                    <a:pt x="417" y="494"/>
                    <a:pt x="417" y="494"/>
                  </a:cubicBezTo>
                  <a:cubicBezTo>
                    <a:pt x="415" y="496"/>
                    <a:pt x="415" y="496"/>
                    <a:pt x="415" y="496"/>
                  </a:cubicBezTo>
                  <a:cubicBezTo>
                    <a:pt x="415" y="495"/>
                    <a:pt x="415" y="495"/>
                    <a:pt x="415" y="495"/>
                  </a:cubicBezTo>
                  <a:cubicBezTo>
                    <a:pt x="415" y="494"/>
                    <a:pt x="415" y="494"/>
                    <a:pt x="415" y="494"/>
                  </a:cubicBezTo>
                  <a:cubicBezTo>
                    <a:pt x="413" y="494"/>
                    <a:pt x="413" y="494"/>
                    <a:pt x="413" y="494"/>
                  </a:cubicBezTo>
                  <a:cubicBezTo>
                    <a:pt x="412" y="494"/>
                    <a:pt x="412" y="494"/>
                    <a:pt x="412" y="494"/>
                  </a:cubicBezTo>
                  <a:cubicBezTo>
                    <a:pt x="412" y="495"/>
                    <a:pt x="412" y="495"/>
                    <a:pt x="412" y="495"/>
                  </a:cubicBezTo>
                  <a:cubicBezTo>
                    <a:pt x="412" y="496"/>
                    <a:pt x="412" y="496"/>
                    <a:pt x="412" y="496"/>
                  </a:cubicBezTo>
                  <a:cubicBezTo>
                    <a:pt x="411" y="497"/>
                    <a:pt x="411" y="497"/>
                    <a:pt x="411" y="497"/>
                  </a:cubicBezTo>
                  <a:cubicBezTo>
                    <a:pt x="410" y="499"/>
                    <a:pt x="410" y="499"/>
                    <a:pt x="410" y="499"/>
                  </a:cubicBezTo>
                  <a:cubicBezTo>
                    <a:pt x="409" y="501"/>
                    <a:pt x="409" y="501"/>
                    <a:pt x="409" y="501"/>
                  </a:cubicBezTo>
                  <a:cubicBezTo>
                    <a:pt x="409" y="502"/>
                    <a:pt x="409" y="502"/>
                    <a:pt x="409" y="503"/>
                  </a:cubicBezTo>
                  <a:cubicBezTo>
                    <a:pt x="408" y="503"/>
                    <a:pt x="408" y="503"/>
                    <a:pt x="408" y="503"/>
                  </a:cubicBezTo>
                  <a:cubicBezTo>
                    <a:pt x="408" y="504"/>
                    <a:pt x="408" y="504"/>
                    <a:pt x="408" y="504"/>
                  </a:cubicBezTo>
                  <a:cubicBezTo>
                    <a:pt x="405" y="504"/>
                    <a:pt x="405" y="504"/>
                    <a:pt x="405" y="504"/>
                  </a:cubicBezTo>
                  <a:cubicBezTo>
                    <a:pt x="404" y="502"/>
                    <a:pt x="404" y="502"/>
                    <a:pt x="403" y="501"/>
                  </a:cubicBezTo>
                  <a:cubicBezTo>
                    <a:pt x="402" y="500"/>
                    <a:pt x="402" y="500"/>
                    <a:pt x="402" y="500"/>
                  </a:cubicBezTo>
                  <a:cubicBezTo>
                    <a:pt x="404" y="499"/>
                    <a:pt x="405" y="498"/>
                    <a:pt x="406" y="497"/>
                  </a:cubicBezTo>
                  <a:cubicBezTo>
                    <a:pt x="408" y="495"/>
                    <a:pt x="407" y="495"/>
                    <a:pt x="408" y="494"/>
                  </a:cubicBezTo>
                  <a:cubicBezTo>
                    <a:pt x="408" y="493"/>
                    <a:pt x="408" y="493"/>
                    <a:pt x="408" y="493"/>
                  </a:cubicBezTo>
                  <a:cubicBezTo>
                    <a:pt x="407" y="493"/>
                    <a:pt x="407" y="493"/>
                    <a:pt x="407" y="493"/>
                  </a:cubicBezTo>
                  <a:cubicBezTo>
                    <a:pt x="407" y="494"/>
                    <a:pt x="407" y="494"/>
                    <a:pt x="407" y="494"/>
                  </a:cubicBezTo>
                  <a:cubicBezTo>
                    <a:pt x="406" y="496"/>
                    <a:pt x="406" y="496"/>
                    <a:pt x="406" y="496"/>
                  </a:cubicBezTo>
                  <a:cubicBezTo>
                    <a:pt x="405" y="495"/>
                    <a:pt x="405" y="495"/>
                    <a:pt x="405" y="495"/>
                  </a:cubicBezTo>
                  <a:cubicBezTo>
                    <a:pt x="403" y="497"/>
                    <a:pt x="403" y="497"/>
                    <a:pt x="403" y="497"/>
                  </a:cubicBezTo>
                  <a:cubicBezTo>
                    <a:pt x="401" y="496"/>
                    <a:pt x="401" y="496"/>
                    <a:pt x="401" y="496"/>
                  </a:cubicBezTo>
                  <a:cubicBezTo>
                    <a:pt x="399" y="497"/>
                    <a:pt x="399" y="497"/>
                    <a:pt x="399" y="497"/>
                  </a:cubicBezTo>
                  <a:cubicBezTo>
                    <a:pt x="398" y="496"/>
                    <a:pt x="398" y="496"/>
                    <a:pt x="398" y="496"/>
                  </a:cubicBezTo>
                  <a:cubicBezTo>
                    <a:pt x="397" y="495"/>
                    <a:pt x="397" y="495"/>
                    <a:pt x="397" y="495"/>
                  </a:cubicBezTo>
                  <a:cubicBezTo>
                    <a:pt x="398" y="494"/>
                    <a:pt x="398" y="494"/>
                    <a:pt x="398" y="494"/>
                  </a:cubicBezTo>
                  <a:cubicBezTo>
                    <a:pt x="397" y="492"/>
                    <a:pt x="397" y="492"/>
                    <a:pt x="397" y="492"/>
                  </a:cubicBezTo>
                  <a:cubicBezTo>
                    <a:pt x="397" y="491"/>
                    <a:pt x="397" y="491"/>
                    <a:pt x="397" y="491"/>
                  </a:cubicBezTo>
                  <a:cubicBezTo>
                    <a:pt x="396" y="491"/>
                    <a:pt x="396" y="491"/>
                    <a:pt x="396" y="491"/>
                  </a:cubicBezTo>
                  <a:cubicBezTo>
                    <a:pt x="395" y="488"/>
                    <a:pt x="395" y="489"/>
                    <a:pt x="395" y="486"/>
                  </a:cubicBezTo>
                  <a:cubicBezTo>
                    <a:pt x="395" y="486"/>
                    <a:pt x="395" y="486"/>
                    <a:pt x="395" y="486"/>
                  </a:cubicBezTo>
                  <a:cubicBezTo>
                    <a:pt x="396" y="486"/>
                    <a:pt x="396" y="486"/>
                    <a:pt x="396" y="486"/>
                  </a:cubicBezTo>
                  <a:cubicBezTo>
                    <a:pt x="396" y="487"/>
                    <a:pt x="396" y="487"/>
                    <a:pt x="396" y="487"/>
                  </a:cubicBezTo>
                  <a:cubicBezTo>
                    <a:pt x="397" y="487"/>
                    <a:pt x="397" y="487"/>
                    <a:pt x="397" y="487"/>
                  </a:cubicBezTo>
                  <a:cubicBezTo>
                    <a:pt x="400" y="488"/>
                    <a:pt x="400" y="488"/>
                    <a:pt x="400" y="488"/>
                  </a:cubicBezTo>
                  <a:cubicBezTo>
                    <a:pt x="401" y="488"/>
                    <a:pt x="401" y="488"/>
                    <a:pt x="401" y="488"/>
                  </a:cubicBezTo>
                  <a:cubicBezTo>
                    <a:pt x="401" y="486"/>
                    <a:pt x="401" y="487"/>
                    <a:pt x="401" y="486"/>
                  </a:cubicBezTo>
                  <a:cubicBezTo>
                    <a:pt x="402" y="486"/>
                    <a:pt x="402" y="486"/>
                    <a:pt x="402" y="486"/>
                  </a:cubicBezTo>
                  <a:cubicBezTo>
                    <a:pt x="403" y="487"/>
                    <a:pt x="403" y="487"/>
                    <a:pt x="403" y="487"/>
                  </a:cubicBezTo>
                  <a:cubicBezTo>
                    <a:pt x="404" y="487"/>
                    <a:pt x="404" y="487"/>
                    <a:pt x="404" y="487"/>
                  </a:cubicBezTo>
                  <a:cubicBezTo>
                    <a:pt x="405" y="487"/>
                    <a:pt x="405" y="487"/>
                    <a:pt x="405" y="487"/>
                  </a:cubicBezTo>
                  <a:cubicBezTo>
                    <a:pt x="408" y="487"/>
                    <a:pt x="408" y="486"/>
                    <a:pt x="410" y="485"/>
                  </a:cubicBezTo>
                  <a:cubicBezTo>
                    <a:pt x="411" y="483"/>
                    <a:pt x="411" y="483"/>
                    <a:pt x="411" y="483"/>
                  </a:cubicBezTo>
                  <a:cubicBezTo>
                    <a:pt x="411" y="483"/>
                    <a:pt x="411" y="483"/>
                    <a:pt x="411" y="483"/>
                  </a:cubicBezTo>
                  <a:cubicBezTo>
                    <a:pt x="412" y="483"/>
                    <a:pt x="412" y="483"/>
                    <a:pt x="412" y="483"/>
                  </a:cubicBezTo>
                  <a:cubicBezTo>
                    <a:pt x="413" y="484"/>
                    <a:pt x="413" y="484"/>
                    <a:pt x="413" y="484"/>
                  </a:cubicBezTo>
                  <a:cubicBezTo>
                    <a:pt x="413" y="485"/>
                    <a:pt x="413" y="485"/>
                    <a:pt x="413" y="485"/>
                  </a:cubicBezTo>
                  <a:cubicBezTo>
                    <a:pt x="413" y="486"/>
                    <a:pt x="413" y="486"/>
                    <a:pt x="414" y="487"/>
                  </a:cubicBezTo>
                  <a:cubicBezTo>
                    <a:pt x="414" y="488"/>
                    <a:pt x="414" y="488"/>
                    <a:pt x="414" y="488"/>
                  </a:cubicBezTo>
                  <a:cubicBezTo>
                    <a:pt x="414" y="489"/>
                    <a:pt x="414" y="489"/>
                    <a:pt x="414" y="489"/>
                  </a:cubicBezTo>
                  <a:cubicBezTo>
                    <a:pt x="413" y="490"/>
                    <a:pt x="413" y="490"/>
                    <a:pt x="413" y="490"/>
                  </a:cubicBezTo>
                  <a:cubicBezTo>
                    <a:pt x="412" y="491"/>
                    <a:pt x="412" y="491"/>
                    <a:pt x="412" y="491"/>
                  </a:cubicBezTo>
                  <a:cubicBezTo>
                    <a:pt x="413" y="491"/>
                    <a:pt x="413" y="491"/>
                    <a:pt x="413" y="491"/>
                  </a:cubicBezTo>
                  <a:cubicBezTo>
                    <a:pt x="413" y="491"/>
                    <a:pt x="413" y="491"/>
                    <a:pt x="413" y="491"/>
                  </a:cubicBezTo>
                  <a:cubicBezTo>
                    <a:pt x="414" y="490"/>
                    <a:pt x="414" y="490"/>
                    <a:pt x="414" y="490"/>
                  </a:cubicBezTo>
                  <a:cubicBezTo>
                    <a:pt x="414" y="489"/>
                    <a:pt x="415" y="489"/>
                    <a:pt x="414" y="487"/>
                  </a:cubicBezTo>
                  <a:cubicBezTo>
                    <a:pt x="413" y="484"/>
                    <a:pt x="413" y="484"/>
                    <a:pt x="413" y="483"/>
                  </a:cubicBezTo>
                  <a:cubicBezTo>
                    <a:pt x="414" y="482"/>
                    <a:pt x="414" y="482"/>
                    <a:pt x="414" y="482"/>
                  </a:cubicBezTo>
                  <a:cubicBezTo>
                    <a:pt x="415" y="481"/>
                    <a:pt x="415" y="481"/>
                    <a:pt x="415" y="481"/>
                  </a:cubicBezTo>
                  <a:cubicBezTo>
                    <a:pt x="415" y="480"/>
                    <a:pt x="415" y="480"/>
                    <a:pt x="415" y="480"/>
                  </a:cubicBezTo>
                  <a:cubicBezTo>
                    <a:pt x="414" y="479"/>
                    <a:pt x="414" y="479"/>
                    <a:pt x="414" y="479"/>
                  </a:cubicBezTo>
                  <a:cubicBezTo>
                    <a:pt x="411" y="476"/>
                    <a:pt x="413" y="477"/>
                    <a:pt x="408" y="474"/>
                  </a:cubicBezTo>
                  <a:cubicBezTo>
                    <a:pt x="407" y="474"/>
                    <a:pt x="407" y="474"/>
                    <a:pt x="407" y="474"/>
                  </a:cubicBezTo>
                  <a:cubicBezTo>
                    <a:pt x="407" y="475"/>
                    <a:pt x="407" y="475"/>
                    <a:pt x="407" y="475"/>
                  </a:cubicBezTo>
                  <a:cubicBezTo>
                    <a:pt x="407" y="475"/>
                    <a:pt x="407" y="475"/>
                    <a:pt x="407" y="475"/>
                  </a:cubicBezTo>
                  <a:cubicBezTo>
                    <a:pt x="408" y="475"/>
                    <a:pt x="411" y="477"/>
                    <a:pt x="411" y="477"/>
                  </a:cubicBezTo>
                  <a:cubicBezTo>
                    <a:pt x="412" y="478"/>
                    <a:pt x="412" y="478"/>
                    <a:pt x="412" y="478"/>
                  </a:cubicBezTo>
                  <a:cubicBezTo>
                    <a:pt x="413" y="479"/>
                    <a:pt x="413" y="479"/>
                    <a:pt x="413" y="479"/>
                  </a:cubicBezTo>
                  <a:cubicBezTo>
                    <a:pt x="414" y="479"/>
                    <a:pt x="414" y="479"/>
                    <a:pt x="414" y="479"/>
                  </a:cubicBezTo>
                  <a:cubicBezTo>
                    <a:pt x="414" y="481"/>
                    <a:pt x="414" y="481"/>
                    <a:pt x="414" y="481"/>
                  </a:cubicBezTo>
                  <a:cubicBezTo>
                    <a:pt x="410" y="482"/>
                    <a:pt x="410" y="482"/>
                    <a:pt x="410" y="482"/>
                  </a:cubicBezTo>
                  <a:cubicBezTo>
                    <a:pt x="406" y="484"/>
                    <a:pt x="407" y="484"/>
                    <a:pt x="405" y="485"/>
                  </a:cubicBezTo>
                  <a:cubicBezTo>
                    <a:pt x="403" y="485"/>
                    <a:pt x="403" y="485"/>
                    <a:pt x="403" y="485"/>
                  </a:cubicBezTo>
                  <a:cubicBezTo>
                    <a:pt x="402" y="483"/>
                    <a:pt x="403" y="484"/>
                    <a:pt x="402" y="482"/>
                  </a:cubicBezTo>
                  <a:cubicBezTo>
                    <a:pt x="401" y="480"/>
                    <a:pt x="401" y="480"/>
                    <a:pt x="401" y="480"/>
                  </a:cubicBezTo>
                  <a:cubicBezTo>
                    <a:pt x="400" y="481"/>
                    <a:pt x="400" y="481"/>
                    <a:pt x="400" y="481"/>
                  </a:cubicBezTo>
                  <a:cubicBezTo>
                    <a:pt x="399" y="480"/>
                    <a:pt x="399" y="480"/>
                    <a:pt x="399" y="480"/>
                  </a:cubicBezTo>
                  <a:cubicBezTo>
                    <a:pt x="399" y="480"/>
                    <a:pt x="399" y="480"/>
                    <a:pt x="399" y="480"/>
                  </a:cubicBezTo>
                  <a:cubicBezTo>
                    <a:pt x="398" y="480"/>
                    <a:pt x="398" y="480"/>
                    <a:pt x="398" y="480"/>
                  </a:cubicBezTo>
                  <a:cubicBezTo>
                    <a:pt x="397" y="480"/>
                    <a:pt x="396" y="479"/>
                    <a:pt x="396" y="478"/>
                  </a:cubicBezTo>
                  <a:cubicBezTo>
                    <a:pt x="397" y="477"/>
                    <a:pt x="397" y="477"/>
                    <a:pt x="397" y="477"/>
                  </a:cubicBezTo>
                  <a:cubicBezTo>
                    <a:pt x="399" y="477"/>
                    <a:pt x="399" y="477"/>
                    <a:pt x="399" y="477"/>
                  </a:cubicBezTo>
                  <a:cubicBezTo>
                    <a:pt x="399" y="472"/>
                    <a:pt x="399" y="472"/>
                    <a:pt x="399" y="472"/>
                  </a:cubicBezTo>
                  <a:cubicBezTo>
                    <a:pt x="399" y="471"/>
                    <a:pt x="399" y="471"/>
                    <a:pt x="399" y="471"/>
                  </a:cubicBezTo>
                  <a:cubicBezTo>
                    <a:pt x="397" y="470"/>
                    <a:pt x="397" y="470"/>
                    <a:pt x="397" y="470"/>
                  </a:cubicBezTo>
                  <a:cubicBezTo>
                    <a:pt x="396" y="470"/>
                    <a:pt x="396" y="470"/>
                    <a:pt x="396" y="470"/>
                  </a:cubicBezTo>
                  <a:cubicBezTo>
                    <a:pt x="394" y="470"/>
                    <a:pt x="394" y="470"/>
                    <a:pt x="394" y="470"/>
                  </a:cubicBezTo>
                  <a:cubicBezTo>
                    <a:pt x="393" y="469"/>
                    <a:pt x="393" y="469"/>
                    <a:pt x="393" y="469"/>
                  </a:cubicBezTo>
                  <a:cubicBezTo>
                    <a:pt x="391" y="469"/>
                    <a:pt x="392" y="469"/>
                    <a:pt x="390" y="468"/>
                  </a:cubicBezTo>
                  <a:cubicBezTo>
                    <a:pt x="389" y="467"/>
                    <a:pt x="389" y="467"/>
                    <a:pt x="389" y="467"/>
                  </a:cubicBezTo>
                  <a:cubicBezTo>
                    <a:pt x="386" y="463"/>
                    <a:pt x="386" y="464"/>
                    <a:pt x="386" y="461"/>
                  </a:cubicBezTo>
                  <a:cubicBezTo>
                    <a:pt x="389" y="460"/>
                    <a:pt x="388" y="461"/>
                    <a:pt x="390" y="460"/>
                  </a:cubicBezTo>
                  <a:cubicBezTo>
                    <a:pt x="391" y="459"/>
                    <a:pt x="391" y="459"/>
                    <a:pt x="391" y="459"/>
                  </a:cubicBezTo>
                  <a:cubicBezTo>
                    <a:pt x="390" y="458"/>
                    <a:pt x="390" y="458"/>
                    <a:pt x="389" y="457"/>
                  </a:cubicBezTo>
                  <a:cubicBezTo>
                    <a:pt x="390" y="456"/>
                    <a:pt x="390" y="456"/>
                    <a:pt x="390" y="456"/>
                  </a:cubicBezTo>
                  <a:cubicBezTo>
                    <a:pt x="391" y="455"/>
                    <a:pt x="391" y="455"/>
                    <a:pt x="391" y="455"/>
                  </a:cubicBezTo>
                  <a:cubicBezTo>
                    <a:pt x="392" y="455"/>
                    <a:pt x="392" y="455"/>
                    <a:pt x="392" y="455"/>
                  </a:cubicBezTo>
                  <a:cubicBezTo>
                    <a:pt x="394" y="457"/>
                    <a:pt x="394" y="457"/>
                    <a:pt x="394" y="457"/>
                  </a:cubicBezTo>
                  <a:cubicBezTo>
                    <a:pt x="394" y="459"/>
                    <a:pt x="395" y="460"/>
                    <a:pt x="396" y="462"/>
                  </a:cubicBezTo>
                  <a:cubicBezTo>
                    <a:pt x="396" y="463"/>
                    <a:pt x="396" y="463"/>
                    <a:pt x="396" y="463"/>
                  </a:cubicBezTo>
                  <a:cubicBezTo>
                    <a:pt x="396" y="463"/>
                    <a:pt x="396" y="463"/>
                    <a:pt x="396" y="463"/>
                  </a:cubicBezTo>
                  <a:cubicBezTo>
                    <a:pt x="400" y="465"/>
                    <a:pt x="400" y="465"/>
                    <a:pt x="400" y="465"/>
                  </a:cubicBezTo>
                  <a:cubicBezTo>
                    <a:pt x="400" y="465"/>
                    <a:pt x="400" y="465"/>
                    <a:pt x="400" y="465"/>
                  </a:cubicBezTo>
                  <a:cubicBezTo>
                    <a:pt x="400" y="463"/>
                    <a:pt x="400" y="463"/>
                    <a:pt x="400" y="463"/>
                  </a:cubicBezTo>
                  <a:cubicBezTo>
                    <a:pt x="401" y="461"/>
                    <a:pt x="401" y="461"/>
                    <a:pt x="401" y="461"/>
                  </a:cubicBezTo>
                  <a:cubicBezTo>
                    <a:pt x="402" y="460"/>
                    <a:pt x="402" y="460"/>
                    <a:pt x="402" y="460"/>
                  </a:cubicBezTo>
                  <a:cubicBezTo>
                    <a:pt x="402" y="460"/>
                    <a:pt x="402" y="460"/>
                    <a:pt x="402" y="460"/>
                  </a:cubicBezTo>
                  <a:cubicBezTo>
                    <a:pt x="402" y="460"/>
                    <a:pt x="402" y="460"/>
                    <a:pt x="402" y="460"/>
                  </a:cubicBezTo>
                  <a:cubicBezTo>
                    <a:pt x="401" y="459"/>
                    <a:pt x="401" y="459"/>
                    <a:pt x="401" y="459"/>
                  </a:cubicBezTo>
                  <a:cubicBezTo>
                    <a:pt x="402" y="457"/>
                    <a:pt x="402" y="457"/>
                    <a:pt x="402" y="457"/>
                  </a:cubicBezTo>
                  <a:cubicBezTo>
                    <a:pt x="401" y="457"/>
                    <a:pt x="401" y="457"/>
                    <a:pt x="401" y="457"/>
                  </a:cubicBezTo>
                  <a:cubicBezTo>
                    <a:pt x="401" y="458"/>
                    <a:pt x="401" y="458"/>
                    <a:pt x="401" y="458"/>
                  </a:cubicBezTo>
                  <a:cubicBezTo>
                    <a:pt x="399" y="462"/>
                    <a:pt x="399" y="462"/>
                    <a:pt x="399" y="462"/>
                  </a:cubicBezTo>
                  <a:cubicBezTo>
                    <a:pt x="398" y="463"/>
                    <a:pt x="398" y="463"/>
                    <a:pt x="398" y="463"/>
                  </a:cubicBezTo>
                  <a:cubicBezTo>
                    <a:pt x="397" y="461"/>
                    <a:pt x="396" y="459"/>
                    <a:pt x="396" y="459"/>
                  </a:cubicBezTo>
                  <a:cubicBezTo>
                    <a:pt x="396" y="457"/>
                    <a:pt x="396" y="457"/>
                    <a:pt x="396" y="457"/>
                  </a:cubicBezTo>
                  <a:cubicBezTo>
                    <a:pt x="398" y="458"/>
                    <a:pt x="398" y="458"/>
                    <a:pt x="398" y="458"/>
                  </a:cubicBezTo>
                  <a:cubicBezTo>
                    <a:pt x="398" y="457"/>
                    <a:pt x="398" y="457"/>
                    <a:pt x="398" y="457"/>
                  </a:cubicBezTo>
                  <a:cubicBezTo>
                    <a:pt x="394" y="456"/>
                    <a:pt x="394" y="456"/>
                    <a:pt x="394" y="456"/>
                  </a:cubicBezTo>
                  <a:cubicBezTo>
                    <a:pt x="394" y="455"/>
                    <a:pt x="394" y="455"/>
                    <a:pt x="394" y="455"/>
                  </a:cubicBezTo>
                  <a:cubicBezTo>
                    <a:pt x="393" y="455"/>
                    <a:pt x="393" y="455"/>
                    <a:pt x="393" y="455"/>
                  </a:cubicBezTo>
                  <a:cubicBezTo>
                    <a:pt x="392" y="453"/>
                    <a:pt x="392" y="454"/>
                    <a:pt x="391" y="452"/>
                  </a:cubicBezTo>
                  <a:cubicBezTo>
                    <a:pt x="393" y="449"/>
                    <a:pt x="393" y="450"/>
                    <a:pt x="394" y="448"/>
                  </a:cubicBezTo>
                  <a:cubicBezTo>
                    <a:pt x="398" y="449"/>
                    <a:pt x="398" y="449"/>
                    <a:pt x="398" y="449"/>
                  </a:cubicBezTo>
                  <a:cubicBezTo>
                    <a:pt x="398" y="448"/>
                    <a:pt x="398" y="448"/>
                    <a:pt x="398" y="448"/>
                  </a:cubicBezTo>
                  <a:cubicBezTo>
                    <a:pt x="398" y="447"/>
                    <a:pt x="398" y="447"/>
                    <a:pt x="398" y="447"/>
                  </a:cubicBezTo>
                  <a:cubicBezTo>
                    <a:pt x="397" y="448"/>
                    <a:pt x="397" y="448"/>
                    <a:pt x="397" y="448"/>
                  </a:cubicBezTo>
                  <a:cubicBezTo>
                    <a:pt x="396" y="447"/>
                    <a:pt x="396" y="447"/>
                    <a:pt x="396" y="447"/>
                  </a:cubicBezTo>
                  <a:cubicBezTo>
                    <a:pt x="394" y="445"/>
                    <a:pt x="394" y="445"/>
                    <a:pt x="394" y="445"/>
                  </a:cubicBezTo>
                  <a:cubicBezTo>
                    <a:pt x="394" y="444"/>
                    <a:pt x="394" y="444"/>
                    <a:pt x="395" y="442"/>
                  </a:cubicBezTo>
                  <a:cubicBezTo>
                    <a:pt x="395" y="441"/>
                    <a:pt x="395" y="441"/>
                    <a:pt x="395" y="441"/>
                  </a:cubicBezTo>
                  <a:cubicBezTo>
                    <a:pt x="397" y="441"/>
                    <a:pt x="397" y="441"/>
                    <a:pt x="397" y="441"/>
                  </a:cubicBezTo>
                  <a:cubicBezTo>
                    <a:pt x="399" y="442"/>
                    <a:pt x="398" y="442"/>
                    <a:pt x="399" y="442"/>
                  </a:cubicBezTo>
                  <a:cubicBezTo>
                    <a:pt x="400" y="442"/>
                    <a:pt x="400" y="442"/>
                    <a:pt x="400" y="442"/>
                  </a:cubicBezTo>
                  <a:cubicBezTo>
                    <a:pt x="399" y="440"/>
                    <a:pt x="399" y="440"/>
                    <a:pt x="399" y="440"/>
                  </a:cubicBezTo>
                  <a:cubicBezTo>
                    <a:pt x="398" y="440"/>
                    <a:pt x="398" y="440"/>
                    <a:pt x="397" y="439"/>
                  </a:cubicBezTo>
                  <a:cubicBezTo>
                    <a:pt x="397" y="438"/>
                    <a:pt x="397" y="438"/>
                    <a:pt x="397" y="438"/>
                  </a:cubicBezTo>
                  <a:cubicBezTo>
                    <a:pt x="398" y="435"/>
                    <a:pt x="398" y="434"/>
                    <a:pt x="398" y="433"/>
                  </a:cubicBezTo>
                  <a:cubicBezTo>
                    <a:pt x="398" y="432"/>
                    <a:pt x="398" y="432"/>
                    <a:pt x="398" y="432"/>
                  </a:cubicBezTo>
                  <a:cubicBezTo>
                    <a:pt x="399" y="432"/>
                    <a:pt x="399" y="432"/>
                    <a:pt x="399" y="432"/>
                  </a:cubicBezTo>
                  <a:cubicBezTo>
                    <a:pt x="399" y="432"/>
                    <a:pt x="399" y="432"/>
                    <a:pt x="399" y="432"/>
                  </a:cubicBezTo>
                  <a:cubicBezTo>
                    <a:pt x="398" y="432"/>
                    <a:pt x="398" y="432"/>
                    <a:pt x="398" y="432"/>
                  </a:cubicBezTo>
                  <a:cubicBezTo>
                    <a:pt x="397" y="434"/>
                    <a:pt x="397" y="433"/>
                    <a:pt x="397" y="435"/>
                  </a:cubicBezTo>
                  <a:cubicBezTo>
                    <a:pt x="396" y="436"/>
                    <a:pt x="396" y="436"/>
                    <a:pt x="396" y="436"/>
                  </a:cubicBezTo>
                  <a:cubicBezTo>
                    <a:pt x="396" y="438"/>
                    <a:pt x="396" y="437"/>
                    <a:pt x="395" y="440"/>
                  </a:cubicBezTo>
                  <a:cubicBezTo>
                    <a:pt x="394" y="439"/>
                    <a:pt x="394" y="439"/>
                    <a:pt x="394" y="439"/>
                  </a:cubicBezTo>
                  <a:cubicBezTo>
                    <a:pt x="394" y="439"/>
                    <a:pt x="394" y="439"/>
                    <a:pt x="394" y="438"/>
                  </a:cubicBezTo>
                  <a:cubicBezTo>
                    <a:pt x="394" y="434"/>
                    <a:pt x="393" y="433"/>
                    <a:pt x="394" y="424"/>
                  </a:cubicBezTo>
                  <a:cubicBezTo>
                    <a:pt x="395" y="424"/>
                    <a:pt x="395" y="423"/>
                    <a:pt x="396" y="423"/>
                  </a:cubicBezTo>
                  <a:cubicBezTo>
                    <a:pt x="396" y="423"/>
                    <a:pt x="396" y="423"/>
                    <a:pt x="396" y="423"/>
                  </a:cubicBezTo>
                  <a:cubicBezTo>
                    <a:pt x="397" y="423"/>
                    <a:pt x="397" y="423"/>
                    <a:pt x="397" y="423"/>
                  </a:cubicBezTo>
                  <a:cubicBezTo>
                    <a:pt x="398" y="422"/>
                    <a:pt x="398" y="422"/>
                    <a:pt x="398" y="422"/>
                  </a:cubicBezTo>
                  <a:cubicBezTo>
                    <a:pt x="396" y="422"/>
                    <a:pt x="396" y="422"/>
                    <a:pt x="396" y="422"/>
                  </a:cubicBezTo>
                  <a:cubicBezTo>
                    <a:pt x="395" y="422"/>
                    <a:pt x="395" y="422"/>
                    <a:pt x="395" y="422"/>
                  </a:cubicBezTo>
                  <a:cubicBezTo>
                    <a:pt x="394" y="423"/>
                    <a:pt x="394" y="423"/>
                    <a:pt x="394" y="423"/>
                  </a:cubicBezTo>
                  <a:cubicBezTo>
                    <a:pt x="393" y="422"/>
                    <a:pt x="393" y="422"/>
                    <a:pt x="393" y="422"/>
                  </a:cubicBezTo>
                  <a:cubicBezTo>
                    <a:pt x="392" y="421"/>
                    <a:pt x="392" y="421"/>
                    <a:pt x="392" y="421"/>
                  </a:cubicBezTo>
                  <a:cubicBezTo>
                    <a:pt x="391" y="419"/>
                    <a:pt x="391" y="419"/>
                    <a:pt x="391" y="419"/>
                  </a:cubicBezTo>
                  <a:cubicBezTo>
                    <a:pt x="391" y="417"/>
                    <a:pt x="391" y="418"/>
                    <a:pt x="391" y="414"/>
                  </a:cubicBezTo>
                  <a:cubicBezTo>
                    <a:pt x="394" y="415"/>
                    <a:pt x="393" y="415"/>
                    <a:pt x="395" y="415"/>
                  </a:cubicBezTo>
                  <a:cubicBezTo>
                    <a:pt x="400" y="415"/>
                    <a:pt x="400" y="415"/>
                    <a:pt x="400" y="415"/>
                  </a:cubicBezTo>
                  <a:cubicBezTo>
                    <a:pt x="403" y="418"/>
                    <a:pt x="403" y="418"/>
                    <a:pt x="403" y="418"/>
                  </a:cubicBezTo>
                  <a:cubicBezTo>
                    <a:pt x="405" y="417"/>
                    <a:pt x="405" y="417"/>
                    <a:pt x="405" y="417"/>
                  </a:cubicBezTo>
                  <a:cubicBezTo>
                    <a:pt x="405" y="417"/>
                    <a:pt x="405" y="417"/>
                    <a:pt x="405" y="417"/>
                  </a:cubicBezTo>
                  <a:cubicBezTo>
                    <a:pt x="403" y="416"/>
                    <a:pt x="403" y="416"/>
                    <a:pt x="403" y="416"/>
                  </a:cubicBezTo>
                  <a:cubicBezTo>
                    <a:pt x="403" y="415"/>
                    <a:pt x="403" y="415"/>
                    <a:pt x="403" y="415"/>
                  </a:cubicBezTo>
                  <a:cubicBezTo>
                    <a:pt x="402" y="414"/>
                    <a:pt x="402" y="414"/>
                    <a:pt x="402" y="414"/>
                  </a:cubicBezTo>
                  <a:cubicBezTo>
                    <a:pt x="402" y="414"/>
                    <a:pt x="402" y="413"/>
                    <a:pt x="401" y="409"/>
                  </a:cubicBezTo>
                  <a:cubicBezTo>
                    <a:pt x="401" y="409"/>
                    <a:pt x="401" y="409"/>
                    <a:pt x="401" y="409"/>
                  </a:cubicBezTo>
                  <a:cubicBezTo>
                    <a:pt x="400" y="410"/>
                    <a:pt x="400" y="410"/>
                    <a:pt x="400" y="412"/>
                  </a:cubicBezTo>
                  <a:cubicBezTo>
                    <a:pt x="399" y="413"/>
                    <a:pt x="399" y="413"/>
                    <a:pt x="399" y="413"/>
                  </a:cubicBezTo>
                  <a:cubicBezTo>
                    <a:pt x="397" y="414"/>
                    <a:pt x="397" y="414"/>
                    <a:pt x="395" y="414"/>
                  </a:cubicBezTo>
                  <a:cubicBezTo>
                    <a:pt x="394" y="414"/>
                    <a:pt x="394" y="414"/>
                    <a:pt x="394" y="414"/>
                  </a:cubicBezTo>
                  <a:cubicBezTo>
                    <a:pt x="394" y="413"/>
                    <a:pt x="394" y="413"/>
                    <a:pt x="394" y="413"/>
                  </a:cubicBezTo>
                  <a:cubicBezTo>
                    <a:pt x="394" y="412"/>
                    <a:pt x="394" y="412"/>
                    <a:pt x="394" y="412"/>
                  </a:cubicBezTo>
                  <a:cubicBezTo>
                    <a:pt x="393" y="411"/>
                    <a:pt x="393" y="411"/>
                    <a:pt x="393" y="411"/>
                  </a:cubicBezTo>
                  <a:cubicBezTo>
                    <a:pt x="392" y="411"/>
                    <a:pt x="392" y="411"/>
                    <a:pt x="391" y="410"/>
                  </a:cubicBezTo>
                  <a:cubicBezTo>
                    <a:pt x="391" y="409"/>
                    <a:pt x="391" y="409"/>
                    <a:pt x="391" y="409"/>
                  </a:cubicBezTo>
                  <a:cubicBezTo>
                    <a:pt x="391" y="408"/>
                    <a:pt x="391" y="408"/>
                    <a:pt x="392" y="407"/>
                  </a:cubicBezTo>
                  <a:cubicBezTo>
                    <a:pt x="393" y="407"/>
                    <a:pt x="393" y="407"/>
                    <a:pt x="393" y="407"/>
                  </a:cubicBezTo>
                  <a:cubicBezTo>
                    <a:pt x="393" y="408"/>
                    <a:pt x="393" y="408"/>
                    <a:pt x="393" y="408"/>
                  </a:cubicBezTo>
                  <a:cubicBezTo>
                    <a:pt x="394" y="409"/>
                    <a:pt x="394" y="409"/>
                    <a:pt x="394" y="409"/>
                  </a:cubicBezTo>
                  <a:cubicBezTo>
                    <a:pt x="395" y="409"/>
                    <a:pt x="395" y="409"/>
                    <a:pt x="395" y="409"/>
                  </a:cubicBezTo>
                  <a:cubicBezTo>
                    <a:pt x="396" y="408"/>
                    <a:pt x="396" y="408"/>
                    <a:pt x="396" y="408"/>
                  </a:cubicBezTo>
                  <a:cubicBezTo>
                    <a:pt x="396" y="408"/>
                    <a:pt x="396" y="408"/>
                    <a:pt x="396" y="408"/>
                  </a:cubicBezTo>
                  <a:cubicBezTo>
                    <a:pt x="396" y="407"/>
                    <a:pt x="396" y="407"/>
                    <a:pt x="396" y="407"/>
                  </a:cubicBezTo>
                  <a:cubicBezTo>
                    <a:pt x="395" y="407"/>
                    <a:pt x="395" y="407"/>
                    <a:pt x="394" y="407"/>
                  </a:cubicBezTo>
                  <a:cubicBezTo>
                    <a:pt x="392" y="405"/>
                    <a:pt x="392" y="405"/>
                    <a:pt x="392" y="405"/>
                  </a:cubicBezTo>
                  <a:cubicBezTo>
                    <a:pt x="393" y="403"/>
                    <a:pt x="393" y="403"/>
                    <a:pt x="393" y="403"/>
                  </a:cubicBezTo>
                  <a:cubicBezTo>
                    <a:pt x="394" y="402"/>
                    <a:pt x="395" y="402"/>
                    <a:pt x="396" y="401"/>
                  </a:cubicBezTo>
                  <a:cubicBezTo>
                    <a:pt x="396" y="399"/>
                    <a:pt x="396" y="399"/>
                    <a:pt x="396" y="399"/>
                  </a:cubicBezTo>
                  <a:cubicBezTo>
                    <a:pt x="396" y="397"/>
                    <a:pt x="396" y="397"/>
                    <a:pt x="396" y="397"/>
                  </a:cubicBezTo>
                  <a:cubicBezTo>
                    <a:pt x="395" y="396"/>
                    <a:pt x="396" y="396"/>
                    <a:pt x="394" y="394"/>
                  </a:cubicBezTo>
                  <a:cubicBezTo>
                    <a:pt x="393" y="394"/>
                    <a:pt x="393" y="394"/>
                    <a:pt x="393" y="394"/>
                  </a:cubicBezTo>
                  <a:cubicBezTo>
                    <a:pt x="392" y="395"/>
                    <a:pt x="392" y="395"/>
                    <a:pt x="392" y="395"/>
                  </a:cubicBezTo>
                  <a:cubicBezTo>
                    <a:pt x="392" y="395"/>
                    <a:pt x="392" y="395"/>
                    <a:pt x="392" y="395"/>
                  </a:cubicBezTo>
                  <a:cubicBezTo>
                    <a:pt x="393" y="396"/>
                    <a:pt x="393" y="396"/>
                    <a:pt x="393" y="396"/>
                  </a:cubicBezTo>
                  <a:cubicBezTo>
                    <a:pt x="392" y="396"/>
                    <a:pt x="392" y="396"/>
                    <a:pt x="392" y="396"/>
                  </a:cubicBezTo>
                  <a:cubicBezTo>
                    <a:pt x="392" y="396"/>
                    <a:pt x="391" y="396"/>
                    <a:pt x="390" y="396"/>
                  </a:cubicBezTo>
                  <a:cubicBezTo>
                    <a:pt x="388" y="394"/>
                    <a:pt x="389" y="395"/>
                    <a:pt x="387" y="394"/>
                  </a:cubicBezTo>
                  <a:cubicBezTo>
                    <a:pt x="386" y="393"/>
                    <a:pt x="386" y="393"/>
                    <a:pt x="386" y="392"/>
                  </a:cubicBezTo>
                  <a:cubicBezTo>
                    <a:pt x="387" y="390"/>
                    <a:pt x="387" y="390"/>
                    <a:pt x="387" y="390"/>
                  </a:cubicBezTo>
                  <a:cubicBezTo>
                    <a:pt x="386" y="390"/>
                    <a:pt x="386" y="390"/>
                    <a:pt x="386" y="390"/>
                  </a:cubicBezTo>
                  <a:cubicBezTo>
                    <a:pt x="385" y="391"/>
                    <a:pt x="385" y="391"/>
                    <a:pt x="385" y="391"/>
                  </a:cubicBezTo>
                  <a:cubicBezTo>
                    <a:pt x="382" y="392"/>
                    <a:pt x="383" y="392"/>
                    <a:pt x="381" y="392"/>
                  </a:cubicBezTo>
                  <a:cubicBezTo>
                    <a:pt x="381" y="393"/>
                    <a:pt x="381" y="393"/>
                    <a:pt x="381" y="393"/>
                  </a:cubicBezTo>
                  <a:cubicBezTo>
                    <a:pt x="380" y="393"/>
                    <a:pt x="380" y="393"/>
                    <a:pt x="380" y="393"/>
                  </a:cubicBezTo>
                  <a:cubicBezTo>
                    <a:pt x="381" y="394"/>
                    <a:pt x="381" y="394"/>
                    <a:pt x="381" y="394"/>
                  </a:cubicBezTo>
                  <a:cubicBezTo>
                    <a:pt x="382" y="394"/>
                    <a:pt x="382" y="394"/>
                    <a:pt x="382" y="394"/>
                  </a:cubicBezTo>
                  <a:cubicBezTo>
                    <a:pt x="382" y="396"/>
                    <a:pt x="382" y="396"/>
                    <a:pt x="382" y="396"/>
                  </a:cubicBezTo>
                  <a:cubicBezTo>
                    <a:pt x="382" y="396"/>
                    <a:pt x="382" y="396"/>
                    <a:pt x="382" y="396"/>
                  </a:cubicBezTo>
                  <a:cubicBezTo>
                    <a:pt x="382" y="397"/>
                    <a:pt x="382" y="397"/>
                    <a:pt x="382" y="397"/>
                  </a:cubicBezTo>
                  <a:cubicBezTo>
                    <a:pt x="381" y="397"/>
                    <a:pt x="381" y="397"/>
                    <a:pt x="381" y="397"/>
                  </a:cubicBezTo>
                  <a:cubicBezTo>
                    <a:pt x="380" y="396"/>
                    <a:pt x="380" y="396"/>
                    <a:pt x="380" y="396"/>
                  </a:cubicBezTo>
                  <a:cubicBezTo>
                    <a:pt x="379" y="394"/>
                    <a:pt x="379" y="394"/>
                    <a:pt x="379" y="394"/>
                  </a:cubicBezTo>
                  <a:cubicBezTo>
                    <a:pt x="379" y="393"/>
                    <a:pt x="379" y="393"/>
                    <a:pt x="379" y="393"/>
                  </a:cubicBezTo>
                  <a:cubicBezTo>
                    <a:pt x="379" y="392"/>
                    <a:pt x="379" y="392"/>
                    <a:pt x="379" y="392"/>
                  </a:cubicBezTo>
                  <a:cubicBezTo>
                    <a:pt x="381" y="390"/>
                    <a:pt x="381" y="390"/>
                    <a:pt x="382" y="389"/>
                  </a:cubicBezTo>
                  <a:cubicBezTo>
                    <a:pt x="386" y="386"/>
                    <a:pt x="383" y="387"/>
                    <a:pt x="387" y="384"/>
                  </a:cubicBezTo>
                  <a:cubicBezTo>
                    <a:pt x="387" y="383"/>
                    <a:pt x="387" y="383"/>
                    <a:pt x="386" y="382"/>
                  </a:cubicBezTo>
                  <a:cubicBezTo>
                    <a:pt x="386" y="380"/>
                    <a:pt x="386" y="380"/>
                    <a:pt x="386" y="380"/>
                  </a:cubicBezTo>
                  <a:cubicBezTo>
                    <a:pt x="389" y="379"/>
                    <a:pt x="389" y="379"/>
                    <a:pt x="389" y="379"/>
                  </a:cubicBezTo>
                  <a:cubicBezTo>
                    <a:pt x="391" y="379"/>
                    <a:pt x="391" y="379"/>
                    <a:pt x="391" y="379"/>
                  </a:cubicBezTo>
                  <a:cubicBezTo>
                    <a:pt x="393" y="379"/>
                    <a:pt x="393" y="379"/>
                    <a:pt x="393" y="379"/>
                  </a:cubicBezTo>
                  <a:cubicBezTo>
                    <a:pt x="394" y="379"/>
                    <a:pt x="394" y="379"/>
                    <a:pt x="394" y="379"/>
                  </a:cubicBezTo>
                  <a:cubicBezTo>
                    <a:pt x="394" y="379"/>
                    <a:pt x="394" y="379"/>
                    <a:pt x="396" y="378"/>
                  </a:cubicBezTo>
                  <a:cubicBezTo>
                    <a:pt x="397" y="377"/>
                    <a:pt x="397" y="377"/>
                    <a:pt x="397" y="377"/>
                  </a:cubicBezTo>
                  <a:cubicBezTo>
                    <a:pt x="397" y="376"/>
                    <a:pt x="397" y="376"/>
                    <a:pt x="397" y="376"/>
                  </a:cubicBezTo>
                  <a:cubicBezTo>
                    <a:pt x="397" y="376"/>
                    <a:pt x="397" y="374"/>
                    <a:pt x="396" y="374"/>
                  </a:cubicBezTo>
                  <a:cubicBezTo>
                    <a:pt x="397" y="373"/>
                    <a:pt x="397" y="373"/>
                    <a:pt x="397" y="373"/>
                  </a:cubicBezTo>
                  <a:cubicBezTo>
                    <a:pt x="397" y="372"/>
                    <a:pt x="397" y="372"/>
                    <a:pt x="397" y="372"/>
                  </a:cubicBezTo>
                  <a:cubicBezTo>
                    <a:pt x="398" y="372"/>
                    <a:pt x="398" y="372"/>
                    <a:pt x="398" y="372"/>
                  </a:cubicBezTo>
                  <a:cubicBezTo>
                    <a:pt x="399" y="372"/>
                    <a:pt x="399" y="372"/>
                    <a:pt x="399" y="372"/>
                  </a:cubicBezTo>
                  <a:cubicBezTo>
                    <a:pt x="400" y="373"/>
                    <a:pt x="400" y="373"/>
                    <a:pt x="400" y="373"/>
                  </a:cubicBezTo>
                  <a:cubicBezTo>
                    <a:pt x="400" y="373"/>
                    <a:pt x="398" y="379"/>
                    <a:pt x="398" y="380"/>
                  </a:cubicBezTo>
                  <a:cubicBezTo>
                    <a:pt x="397" y="381"/>
                    <a:pt x="397" y="381"/>
                    <a:pt x="397" y="381"/>
                  </a:cubicBezTo>
                  <a:cubicBezTo>
                    <a:pt x="398" y="383"/>
                    <a:pt x="398" y="383"/>
                    <a:pt x="398" y="383"/>
                  </a:cubicBezTo>
                  <a:cubicBezTo>
                    <a:pt x="397" y="384"/>
                    <a:pt x="397" y="384"/>
                    <a:pt x="397" y="384"/>
                  </a:cubicBezTo>
                  <a:cubicBezTo>
                    <a:pt x="396" y="384"/>
                    <a:pt x="394" y="385"/>
                    <a:pt x="393" y="385"/>
                  </a:cubicBezTo>
                  <a:cubicBezTo>
                    <a:pt x="394" y="386"/>
                    <a:pt x="394" y="386"/>
                    <a:pt x="394" y="386"/>
                  </a:cubicBezTo>
                  <a:cubicBezTo>
                    <a:pt x="396" y="385"/>
                    <a:pt x="395" y="386"/>
                    <a:pt x="397" y="385"/>
                  </a:cubicBezTo>
                  <a:cubicBezTo>
                    <a:pt x="398" y="384"/>
                    <a:pt x="398" y="384"/>
                    <a:pt x="398" y="384"/>
                  </a:cubicBezTo>
                  <a:cubicBezTo>
                    <a:pt x="399" y="383"/>
                    <a:pt x="399" y="383"/>
                    <a:pt x="399" y="379"/>
                  </a:cubicBezTo>
                  <a:cubicBezTo>
                    <a:pt x="400" y="379"/>
                    <a:pt x="400" y="379"/>
                    <a:pt x="400" y="379"/>
                  </a:cubicBezTo>
                  <a:cubicBezTo>
                    <a:pt x="401" y="379"/>
                    <a:pt x="401" y="379"/>
                    <a:pt x="401" y="379"/>
                  </a:cubicBezTo>
                  <a:cubicBezTo>
                    <a:pt x="401" y="379"/>
                    <a:pt x="401" y="379"/>
                    <a:pt x="401" y="379"/>
                  </a:cubicBezTo>
                  <a:cubicBezTo>
                    <a:pt x="401" y="385"/>
                    <a:pt x="402" y="380"/>
                    <a:pt x="400" y="388"/>
                  </a:cubicBezTo>
                  <a:cubicBezTo>
                    <a:pt x="399" y="390"/>
                    <a:pt x="399" y="390"/>
                    <a:pt x="399" y="390"/>
                  </a:cubicBezTo>
                  <a:cubicBezTo>
                    <a:pt x="398" y="390"/>
                    <a:pt x="398" y="390"/>
                    <a:pt x="398" y="390"/>
                  </a:cubicBezTo>
                  <a:cubicBezTo>
                    <a:pt x="398" y="391"/>
                    <a:pt x="398" y="391"/>
                    <a:pt x="398" y="391"/>
                  </a:cubicBezTo>
                  <a:cubicBezTo>
                    <a:pt x="400" y="391"/>
                    <a:pt x="400" y="391"/>
                    <a:pt x="400" y="391"/>
                  </a:cubicBezTo>
                  <a:cubicBezTo>
                    <a:pt x="401" y="389"/>
                    <a:pt x="401" y="389"/>
                    <a:pt x="402" y="386"/>
                  </a:cubicBezTo>
                  <a:cubicBezTo>
                    <a:pt x="402" y="385"/>
                    <a:pt x="402" y="385"/>
                    <a:pt x="402" y="385"/>
                  </a:cubicBezTo>
                  <a:cubicBezTo>
                    <a:pt x="402" y="382"/>
                    <a:pt x="401" y="383"/>
                    <a:pt x="402" y="380"/>
                  </a:cubicBezTo>
                  <a:cubicBezTo>
                    <a:pt x="402" y="378"/>
                    <a:pt x="402" y="378"/>
                    <a:pt x="402" y="378"/>
                  </a:cubicBezTo>
                  <a:cubicBezTo>
                    <a:pt x="402" y="377"/>
                    <a:pt x="402" y="377"/>
                    <a:pt x="402" y="377"/>
                  </a:cubicBezTo>
                  <a:cubicBezTo>
                    <a:pt x="401" y="377"/>
                    <a:pt x="401" y="377"/>
                    <a:pt x="401" y="377"/>
                  </a:cubicBezTo>
                  <a:cubicBezTo>
                    <a:pt x="400" y="376"/>
                    <a:pt x="400" y="376"/>
                    <a:pt x="400" y="376"/>
                  </a:cubicBezTo>
                  <a:cubicBezTo>
                    <a:pt x="401" y="373"/>
                    <a:pt x="401" y="373"/>
                    <a:pt x="401" y="373"/>
                  </a:cubicBezTo>
                  <a:cubicBezTo>
                    <a:pt x="403" y="373"/>
                    <a:pt x="403" y="373"/>
                    <a:pt x="403" y="373"/>
                  </a:cubicBezTo>
                  <a:cubicBezTo>
                    <a:pt x="405" y="372"/>
                    <a:pt x="405" y="372"/>
                    <a:pt x="405" y="372"/>
                  </a:cubicBezTo>
                  <a:cubicBezTo>
                    <a:pt x="406" y="371"/>
                    <a:pt x="406" y="371"/>
                    <a:pt x="406" y="371"/>
                  </a:cubicBezTo>
                  <a:cubicBezTo>
                    <a:pt x="407" y="371"/>
                    <a:pt x="407" y="371"/>
                    <a:pt x="407" y="371"/>
                  </a:cubicBezTo>
                  <a:cubicBezTo>
                    <a:pt x="409" y="373"/>
                    <a:pt x="409" y="373"/>
                    <a:pt x="409" y="373"/>
                  </a:cubicBezTo>
                  <a:cubicBezTo>
                    <a:pt x="410" y="373"/>
                    <a:pt x="410" y="373"/>
                    <a:pt x="410" y="373"/>
                  </a:cubicBezTo>
                  <a:cubicBezTo>
                    <a:pt x="410" y="372"/>
                    <a:pt x="410" y="372"/>
                    <a:pt x="410" y="372"/>
                  </a:cubicBezTo>
                  <a:cubicBezTo>
                    <a:pt x="409" y="372"/>
                    <a:pt x="409" y="372"/>
                    <a:pt x="409" y="372"/>
                  </a:cubicBezTo>
                  <a:cubicBezTo>
                    <a:pt x="409" y="371"/>
                    <a:pt x="409" y="372"/>
                    <a:pt x="407" y="370"/>
                  </a:cubicBezTo>
                  <a:cubicBezTo>
                    <a:pt x="404" y="369"/>
                    <a:pt x="404" y="369"/>
                    <a:pt x="404" y="369"/>
                  </a:cubicBezTo>
                  <a:cubicBezTo>
                    <a:pt x="405" y="367"/>
                    <a:pt x="404" y="368"/>
                    <a:pt x="405" y="365"/>
                  </a:cubicBezTo>
                  <a:cubicBezTo>
                    <a:pt x="406" y="365"/>
                    <a:pt x="406" y="365"/>
                    <a:pt x="408" y="364"/>
                  </a:cubicBezTo>
                  <a:cubicBezTo>
                    <a:pt x="412" y="361"/>
                    <a:pt x="412" y="361"/>
                    <a:pt x="412" y="361"/>
                  </a:cubicBezTo>
                  <a:cubicBezTo>
                    <a:pt x="413" y="359"/>
                    <a:pt x="413" y="360"/>
                    <a:pt x="413" y="357"/>
                  </a:cubicBezTo>
                  <a:cubicBezTo>
                    <a:pt x="411" y="356"/>
                    <a:pt x="411" y="356"/>
                    <a:pt x="411" y="356"/>
                  </a:cubicBezTo>
                  <a:cubicBezTo>
                    <a:pt x="407" y="353"/>
                    <a:pt x="410" y="356"/>
                    <a:pt x="406" y="353"/>
                  </a:cubicBezTo>
                  <a:cubicBezTo>
                    <a:pt x="406" y="351"/>
                    <a:pt x="406" y="351"/>
                    <a:pt x="407" y="348"/>
                  </a:cubicBezTo>
                  <a:cubicBezTo>
                    <a:pt x="408" y="348"/>
                    <a:pt x="408" y="348"/>
                    <a:pt x="408" y="348"/>
                  </a:cubicBezTo>
                  <a:cubicBezTo>
                    <a:pt x="409" y="344"/>
                    <a:pt x="409" y="344"/>
                    <a:pt x="409" y="344"/>
                  </a:cubicBezTo>
                  <a:cubicBezTo>
                    <a:pt x="408" y="342"/>
                    <a:pt x="408" y="342"/>
                    <a:pt x="408" y="342"/>
                  </a:cubicBezTo>
                  <a:cubicBezTo>
                    <a:pt x="408" y="340"/>
                    <a:pt x="408" y="340"/>
                    <a:pt x="408" y="340"/>
                  </a:cubicBezTo>
                  <a:cubicBezTo>
                    <a:pt x="410" y="338"/>
                    <a:pt x="410" y="338"/>
                    <a:pt x="410" y="338"/>
                  </a:cubicBezTo>
                  <a:cubicBezTo>
                    <a:pt x="410" y="336"/>
                    <a:pt x="410" y="337"/>
                    <a:pt x="410" y="335"/>
                  </a:cubicBezTo>
                  <a:cubicBezTo>
                    <a:pt x="412" y="335"/>
                    <a:pt x="412" y="335"/>
                    <a:pt x="412" y="335"/>
                  </a:cubicBezTo>
                  <a:cubicBezTo>
                    <a:pt x="412" y="334"/>
                    <a:pt x="412" y="335"/>
                    <a:pt x="412" y="333"/>
                  </a:cubicBezTo>
                  <a:cubicBezTo>
                    <a:pt x="411" y="332"/>
                    <a:pt x="411" y="332"/>
                    <a:pt x="411" y="332"/>
                  </a:cubicBezTo>
                  <a:cubicBezTo>
                    <a:pt x="411" y="330"/>
                    <a:pt x="411" y="330"/>
                    <a:pt x="411" y="330"/>
                  </a:cubicBezTo>
                  <a:cubicBezTo>
                    <a:pt x="412" y="327"/>
                    <a:pt x="412" y="327"/>
                    <a:pt x="412" y="327"/>
                  </a:cubicBezTo>
                  <a:cubicBezTo>
                    <a:pt x="413" y="327"/>
                    <a:pt x="413" y="327"/>
                    <a:pt x="413" y="327"/>
                  </a:cubicBezTo>
                  <a:cubicBezTo>
                    <a:pt x="413" y="327"/>
                    <a:pt x="413" y="327"/>
                    <a:pt x="413" y="327"/>
                  </a:cubicBezTo>
                  <a:cubicBezTo>
                    <a:pt x="412" y="325"/>
                    <a:pt x="412" y="326"/>
                    <a:pt x="411" y="324"/>
                  </a:cubicBezTo>
                  <a:cubicBezTo>
                    <a:pt x="412" y="323"/>
                    <a:pt x="412" y="323"/>
                    <a:pt x="412" y="323"/>
                  </a:cubicBezTo>
                  <a:cubicBezTo>
                    <a:pt x="412" y="323"/>
                    <a:pt x="412" y="323"/>
                    <a:pt x="412" y="323"/>
                  </a:cubicBezTo>
                  <a:cubicBezTo>
                    <a:pt x="413" y="322"/>
                    <a:pt x="413" y="322"/>
                    <a:pt x="413" y="322"/>
                  </a:cubicBezTo>
                  <a:cubicBezTo>
                    <a:pt x="414" y="323"/>
                    <a:pt x="414" y="323"/>
                    <a:pt x="414" y="323"/>
                  </a:cubicBezTo>
                  <a:cubicBezTo>
                    <a:pt x="415" y="326"/>
                    <a:pt x="415" y="326"/>
                    <a:pt x="415" y="326"/>
                  </a:cubicBezTo>
                  <a:cubicBezTo>
                    <a:pt x="416" y="325"/>
                    <a:pt x="416" y="325"/>
                    <a:pt x="416" y="325"/>
                  </a:cubicBezTo>
                  <a:cubicBezTo>
                    <a:pt x="415" y="322"/>
                    <a:pt x="415" y="323"/>
                    <a:pt x="415" y="319"/>
                  </a:cubicBezTo>
                  <a:cubicBezTo>
                    <a:pt x="413" y="320"/>
                    <a:pt x="413" y="320"/>
                    <a:pt x="413" y="320"/>
                  </a:cubicBezTo>
                  <a:cubicBezTo>
                    <a:pt x="412" y="319"/>
                    <a:pt x="412" y="319"/>
                    <a:pt x="412" y="319"/>
                  </a:cubicBezTo>
                  <a:cubicBezTo>
                    <a:pt x="411" y="319"/>
                    <a:pt x="412" y="319"/>
                    <a:pt x="411" y="318"/>
                  </a:cubicBezTo>
                  <a:cubicBezTo>
                    <a:pt x="412" y="316"/>
                    <a:pt x="412" y="317"/>
                    <a:pt x="413" y="316"/>
                  </a:cubicBezTo>
                  <a:cubicBezTo>
                    <a:pt x="415" y="315"/>
                    <a:pt x="415" y="315"/>
                    <a:pt x="415" y="315"/>
                  </a:cubicBezTo>
                  <a:cubicBezTo>
                    <a:pt x="416" y="314"/>
                    <a:pt x="416" y="314"/>
                    <a:pt x="416" y="314"/>
                  </a:cubicBezTo>
                  <a:cubicBezTo>
                    <a:pt x="417" y="312"/>
                    <a:pt x="417" y="312"/>
                    <a:pt x="417" y="312"/>
                  </a:cubicBezTo>
                  <a:cubicBezTo>
                    <a:pt x="416" y="312"/>
                    <a:pt x="416" y="312"/>
                    <a:pt x="416" y="312"/>
                  </a:cubicBezTo>
                  <a:cubicBezTo>
                    <a:pt x="416" y="314"/>
                    <a:pt x="416" y="314"/>
                    <a:pt x="416" y="314"/>
                  </a:cubicBezTo>
                  <a:cubicBezTo>
                    <a:pt x="414" y="315"/>
                    <a:pt x="414" y="315"/>
                    <a:pt x="414" y="315"/>
                  </a:cubicBezTo>
                  <a:cubicBezTo>
                    <a:pt x="414" y="315"/>
                    <a:pt x="414" y="315"/>
                    <a:pt x="414" y="315"/>
                  </a:cubicBezTo>
                  <a:cubicBezTo>
                    <a:pt x="413" y="314"/>
                    <a:pt x="413" y="314"/>
                    <a:pt x="413" y="314"/>
                  </a:cubicBezTo>
                  <a:cubicBezTo>
                    <a:pt x="411" y="313"/>
                    <a:pt x="411" y="313"/>
                    <a:pt x="411" y="313"/>
                  </a:cubicBezTo>
                  <a:cubicBezTo>
                    <a:pt x="410" y="312"/>
                    <a:pt x="410" y="312"/>
                    <a:pt x="410" y="312"/>
                  </a:cubicBezTo>
                  <a:cubicBezTo>
                    <a:pt x="410" y="312"/>
                    <a:pt x="410" y="312"/>
                    <a:pt x="410" y="312"/>
                  </a:cubicBezTo>
                  <a:cubicBezTo>
                    <a:pt x="409" y="313"/>
                    <a:pt x="409" y="313"/>
                    <a:pt x="409" y="313"/>
                  </a:cubicBezTo>
                  <a:cubicBezTo>
                    <a:pt x="407" y="316"/>
                    <a:pt x="407" y="316"/>
                    <a:pt x="407" y="316"/>
                  </a:cubicBezTo>
                  <a:cubicBezTo>
                    <a:pt x="406" y="316"/>
                    <a:pt x="406" y="316"/>
                    <a:pt x="406" y="316"/>
                  </a:cubicBezTo>
                  <a:cubicBezTo>
                    <a:pt x="403" y="316"/>
                    <a:pt x="403" y="316"/>
                    <a:pt x="403" y="316"/>
                  </a:cubicBezTo>
                  <a:cubicBezTo>
                    <a:pt x="402" y="316"/>
                    <a:pt x="402" y="316"/>
                    <a:pt x="401" y="316"/>
                  </a:cubicBezTo>
                  <a:cubicBezTo>
                    <a:pt x="401" y="315"/>
                    <a:pt x="401" y="315"/>
                    <a:pt x="401" y="314"/>
                  </a:cubicBezTo>
                  <a:cubicBezTo>
                    <a:pt x="402" y="314"/>
                    <a:pt x="402" y="314"/>
                    <a:pt x="402" y="314"/>
                  </a:cubicBezTo>
                  <a:cubicBezTo>
                    <a:pt x="402" y="313"/>
                    <a:pt x="402" y="313"/>
                    <a:pt x="402" y="313"/>
                  </a:cubicBezTo>
                  <a:cubicBezTo>
                    <a:pt x="401" y="313"/>
                    <a:pt x="401" y="313"/>
                    <a:pt x="401" y="313"/>
                  </a:cubicBezTo>
                  <a:cubicBezTo>
                    <a:pt x="400" y="312"/>
                    <a:pt x="400" y="312"/>
                    <a:pt x="400" y="312"/>
                  </a:cubicBezTo>
                  <a:cubicBezTo>
                    <a:pt x="399" y="311"/>
                    <a:pt x="399" y="311"/>
                    <a:pt x="399" y="311"/>
                  </a:cubicBezTo>
                  <a:cubicBezTo>
                    <a:pt x="399" y="306"/>
                    <a:pt x="398" y="309"/>
                    <a:pt x="398" y="304"/>
                  </a:cubicBezTo>
                  <a:cubicBezTo>
                    <a:pt x="400" y="300"/>
                    <a:pt x="400" y="296"/>
                    <a:pt x="402" y="291"/>
                  </a:cubicBezTo>
                  <a:cubicBezTo>
                    <a:pt x="402" y="289"/>
                    <a:pt x="402" y="289"/>
                    <a:pt x="402" y="289"/>
                  </a:cubicBezTo>
                  <a:cubicBezTo>
                    <a:pt x="404" y="287"/>
                    <a:pt x="404" y="288"/>
                    <a:pt x="404" y="287"/>
                  </a:cubicBezTo>
                  <a:cubicBezTo>
                    <a:pt x="407" y="281"/>
                    <a:pt x="406" y="282"/>
                    <a:pt x="407" y="278"/>
                  </a:cubicBezTo>
                  <a:cubicBezTo>
                    <a:pt x="403" y="268"/>
                    <a:pt x="403" y="270"/>
                    <a:pt x="403" y="266"/>
                  </a:cubicBezTo>
                  <a:cubicBezTo>
                    <a:pt x="404" y="264"/>
                    <a:pt x="404" y="263"/>
                    <a:pt x="404" y="262"/>
                  </a:cubicBezTo>
                  <a:cubicBezTo>
                    <a:pt x="403" y="260"/>
                    <a:pt x="403" y="260"/>
                    <a:pt x="402" y="257"/>
                  </a:cubicBezTo>
                  <a:cubicBezTo>
                    <a:pt x="402" y="255"/>
                    <a:pt x="402" y="255"/>
                    <a:pt x="402" y="255"/>
                  </a:cubicBezTo>
                  <a:cubicBezTo>
                    <a:pt x="402" y="254"/>
                    <a:pt x="402" y="254"/>
                    <a:pt x="402" y="254"/>
                  </a:cubicBezTo>
                  <a:cubicBezTo>
                    <a:pt x="402" y="252"/>
                    <a:pt x="402" y="252"/>
                    <a:pt x="402" y="252"/>
                  </a:cubicBezTo>
                  <a:cubicBezTo>
                    <a:pt x="402" y="250"/>
                    <a:pt x="402" y="251"/>
                    <a:pt x="402" y="250"/>
                  </a:cubicBezTo>
                  <a:cubicBezTo>
                    <a:pt x="405" y="250"/>
                    <a:pt x="405" y="250"/>
                    <a:pt x="405" y="250"/>
                  </a:cubicBezTo>
                  <a:cubicBezTo>
                    <a:pt x="406" y="250"/>
                    <a:pt x="406" y="250"/>
                    <a:pt x="406" y="250"/>
                  </a:cubicBezTo>
                  <a:cubicBezTo>
                    <a:pt x="407" y="249"/>
                    <a:pt x="407" y="249"/>
                    <a:pt x="407" y="249"/>
                  </a:cubicBezTo>
                  <a:cubicBezTo>
                    <a:pt x="407" y="248"/>
                    <a:pt x="407" y="245"/>
                    <a:pt x="408" y="243"/>
                  </a:cubicBezTo>
                  <a:cubicBezTo>
                    <a:pt x="409" y="242"/>
                    <a:pt x="409" y="242"/>
                    <a:pt x="409" y="242"/>
                  </a:cubicBezTo>
                  <a:cubicBezTo>
                    <a:pt x="410" y="240"/>
                    <a:pt x="409" y="241"/>
                    <a:pt x="410" y="238"/>
                  </a:cubicBezTo>
                  <a:cubicBezTo>
                    <a:pt x="412" y="233"/>
                    <a:pt x="412" y="233"/>
                    <a:pt x="412" y="233"/>
                  </a:cubicBezTo>
                  <a:cubicBezTo>
                    <a:pt x="413" y="231"/>
                    <a:pt x="412" y="232"/>
                    <a:pt x="414" y="230"/>
                  </a:cubicBezTo>
                  <a:cubicBezTo>
                    <a:pt x="413" y="227"/>
                    <a:pt x="413" y="227"/>
                    <a:pt x="413" y="227"/>
                  </a:cubicBezTo>
                  <a:cubicBezTo>
                    <a:pt x="414" y="226"/>
                    <a:pt x="414" y="226"/>
                    <a:pt x="415" y="225"/>
                  </a:cubicBezTo>
                  <a:cubicBezTo>
                    <a:pt x="416" y="222"/>
                    <a:pt x="416" y="223"/>
                    <a:pt x="418" y="221"/>
                  </a:cubicBezTo>
                  <a:cubicBezTo>
                    <a:pt x="418" y="221"/>
                    <a:pt x="420" y="210"/>
                    <a:pt x="420" y="210"/>
                  </a:cubicBezTo>
                  <a:cubicBezTo>
                    <a:pt x="420" y="208"/>
                    <a:pt x="420" y="208"/>
                    <a:pt x="420" y="208"/>
                  </a:cubicBezTo>
                  <a:cubicBezTo>
                    <a:pt x="421" y="207"/>
                    <a:pt x="422" y="204"/>
                    <a:pt x="422" y="203"/>
                  </a:cubicBezTo>
                  <a:cubicBezTo>
                    <a:pt x="424" y="201"/>
                    <a:pt x="424" y="201"/>
                    <a:pt x="424" y="201"/>
                  </a:cubicBezTo>
                  <a:cubicBezTo>
                    <a:pt x="424" y="199"/>
                    <a:pt x="424" y="199"/>
                    <a:pt x="424" y="199"/>
                  </a:cubicBezTo>
                  <a:cubicBezTo>
                    <a:pt x="424" y="198"/>
                    <a:pt x="424" y="198"/>
                    <a:pt x="424" y="198"/>
                  </a:cubicBezTo>
                  <a:cubicBezTo>
                    <a:pt x="424" y="196"/>
                    <a:pt x="424" y="197"/>
                    <a:pt x="423" y="194"/>
                  </a:cubicBezTo>
                  <a:cubicBezTo>
                    <a:pt x="424" y="193"/>
                    <a:pt x="424" y="193"/>
                    <a:pt x="424" y="193"/>
                  </a:cubicBezTo>
                  <a:cubicBezTo>
                    <a:pt x="425" y="192"/>
                    <a:pt x="426" y="189"/>
                    <a:pt x="426" y="188"/>
                  </a:cubicBezTo>
                  <a:cubicBezTo>
                    <a:pt x="426" y="186"/>
                    <a:pt x="426" y="186"/>
                    <a:pt x="426" y="186"/>
                  </a:cubicBezTo>
                  <a:cubicBezTo>
                    <a:pt x="427" y="184"/>
                    <a:pt x="427" y="184"/>
                    <a:pt x="427" y="184"/>
                  </a:cubicBezTo>
                  <a:cubicBezTo>
                    <a:pt x="426" y="182"/>
                    <a:pt x="426" y="182"/>
                    <a:pt x="426" y="182"/>
                  </a:cubicBezTo>
                  <a:cubicBezTo>
                    <a:pt x="425" y="168"/>
                    <a:pt x="423" y="167"/>
                    <a:pt x="424" y="157"/>
                  </a:cubicBezTo>
                  <a:cubicBezTo>
                    <a:pt x="427" y="155"/>
                    <a:pt x="427" y="155"/>
                    <a:pt x="427" y="155"/>
                  </a:cubicBezTo>
                  <a:cubicBezTo>
                    <a:pt x="428" y="151"/>
                    <a:pt x="428" y="148"/>
                    <a:pt x="428" y="145"/>
                  </a:cubicBezTo>
                  <a:cubicBezTo>
                    <a:pt x="426" y="143"/>
                    <a:pt x="426" y="143"/>
                    <a:pt x="426" y="143"/>
                  </a:cubicBezTo>
                  <a:cubicBezTo>
                    <a:pt x="426" y="139"/>
                    <a:pt x="426" y="139"/>
                    <a:pt x="426" y="139"/>
                  </a:cubicBezTo>
                  <a:cubicBezTo>
                    <a:pt x="426" y="138"/>
                    <a:pt x="426" y="138"/>
                    <a:pt x="426" y="138"/>
                  </a:cubicBezTo>
                  <a:cubicBezTo>
                    <a:pt x="427" y="137"/>
                    <a:pt x="427" y="137"/>
                    <a:pt x="427" y="137"/>
                  </a:cubicBezTo>
                  <a:cubicBezTo>
                    <a:pt x="428" y="136"/>
                    <a:pt x="428" y="136"/>
                    <a:pt x="428" y="136"/>
                  </a:cubicBezTo>
                  <a:cubicBezTo>
                    <a:pt x="429" y="134"/>
                    <a:pt x="429" y="134"/>
                    <a:pt x="429" y="134"/>
                  </a:cubicBezTo>
                  <a:cubicBezTo>
                    <a:pt x="429" y="132"/>
                    <a:pt x="429" y="132"/>
                    <a:pt x="429" y="132"/>
                  </a:cubicBezTo>
                  <a:cubicBezTo>
                    <a:pt x="430" y="129"/>
                    <a:pt x="430" y="128"/>
                    <a:pt x="431" y="124"/>
                  </a:cubicBezTo>
                  <a:cubicBezTo>
                    <a:pt x="431" y="123"/>
                    <a:pt x="432" y="123"/>
                    <a:pt x="432" y="122"/>
                  </a:cubicBezTo>
                  <a:cubicBezTo>
                    <a:pt x="433" y="118"/>
                    <a:pt x="431" y="120"/>
                    <a:pt x="435" y="110"/>
                  </a:cubicBezTo>
                  <a:cubicBezTo>
                    <a:pt x="435" y="108"/>
                    <a:pt x="435" y="108"/>
                    <a:pt x="435" y="108"/>
                  </a:cubicBezTo>
                  <a:cubicBezTo>
                    <a:pt x="435" y="106"/>
                    <a:pt x="435" y="106"/>
                    <a:pt x="435" y="106"/>
                  </a:cubicBezTo>
                  <a:cubicBezTo>
                    <a:pt x="435" y="105"/>
                    <a:pt x="435" y="106"/>
                    <a:pt x="436" y="102"/>
                  </a:cubicBezTo>
                  <a:cubicBezTo>
                    <a:pt x="435" y="100"/>
                    <a:pt x="435" y="101"/>
                    <a:pt x="435" y="100"/>
                  </a:cubicBezTo>
                  <a:cubicBezTo>
                    <a:pt x="436" y="97"/>
                    <a:pt x="436" y="97"/>
                    <a:pt x="436" y="97"/>
                  </a:cubicBezTo>
                  <a:cubicBezTo>
                    <a:pt x="436" y="96"/>
                    <a:pt x="436" y="96"/>
                    <a:pt x="437" y="95"/>
                  </a:cubicBezTo>
                  <a:cubicBezTo>
                    <a:pt x="438" y="93"/>
                    <a:pt x="438" y="93"/>
                    <a:pt x="438" y="92"/>
                  </a:cubicBezTo>
                  <a:cubicBezTo>
                    <a:pt x="437" y="88"/>
                    <a:pt x="435" y="86"/>
                    <a:pt x="437" y="75"/>
                  </a:cubicBezTo>
                  <a:cubicBezTo>
                    <a:pt x="438" y="74"/>
                    <a:pt x="438" y="74"/>
                    <a:pt x="438" y="74"/>
                  </a:cubicBezTo>
                  <a:cubicBezTo>
                    <a:pt x="438" y="72"/>
                    <a:pt x="438" y="72"/>
                    <a:pt x="438" y="72"/>
                  </a:cubicBezTo>
                  <a:cubicBezTo>
                    <a:pt x="438" y="72"/>
                    <a:pt x="438" y="72"/>
                    <a:pt x="438" y="72"/>
                  </a:cubicBezTo>
                  <a:cubicBezTo>
                    <a:pt x="437" y="71"/>
                    <a:pt x="437" y="71"/>
                    <a:pt x="437" y="71"/>
                  </a:cubicBezTo>
                  <a:cubicBezTo>
                    <a:pt x="436" y="70"/>
                    <a:pt x="436" y="70"/>
                    <a:pt x="436" y="70"/>
                  </a:cubicBezTo>
                  <a:cubicBezTo>
                    <a:pt x="436" y="69"/>
                    <a:pt x="436" y="69"/>
                    <a:pt x="436" y="69"/>
                  </a:cubicBezTo>
                  <a:cubicBezTo>
                    <a:pt x="436" y="67"/>
                    <a:pt x="436" y="68"/>
                    <a:pt x="436" y="66"/>
                  </a:cubicBezTo>
                  <a:cubicBezTo>
                    <a:pt x="438" y="66"/>
                    <a:pt x="438" y="66"/>
                    <a:pt x="438" y="66"/>
                  </a:cubicBezTo>
                  <a:cubicBezTo>
                    <a:pt x="438" y="65"/>
                    <a:pt x="438" y="65"/>
                    <a:pt x="438" y="65"/>
                  </a:cubicBezTo>
                  <a:cubicBezTo>
                    <a:pt x="442" y="58"/>
                    <a:pt x="441" y="30"/>
                    <a:pt x="441" y="26"/>
                  </a:cubicBezTo>
                  <a:cubicBezTo>
                    <a:pt x="441" y="25"/>
                    <a:pt x="441" y="25"/>
                    <a:pt x="441" y="25"/>
                  </a:cubicBezTo>
                  <a:cubicBezTo>
                    <a:pt x="441" y="25"/>
                    <a:pt x="439" y="11"/>
                    <a:pt x="439" y="11"/>
                  </a:cubicBezTo>
                  <a:cubicBezTo>
                    <a:pt x="438" y="10"/>
                    <a:pt x="438" y="10"/>
                    <a:pt x="438" y="10"/>
                  </a:cubicBezTo>
                  <a:cubicBezTo>
                    <a:pt x="439" y="10"/>
                    <a:pt x="440" y="10"/>
                    <a:pt x="441" y="10"/>
                  </a:cubicBezTo>
                  <a:cubicBezTo>
                    <a:pt x="442" y="9"/>
                    <a:pt x="442" y="9"/>
                    <a:pt x="444" y="8"/>
                  </a:cubicBezTo>
                  <a:cubicBezTo>
                    <a:pt x="445" y="7"/>
                    <a:pt x="445" y="7"/>
                    <a:pt x="445" y="7"/>
                  </a:cubicBezTo>
                  <a:cubicBezTo>
                    <a:pt x="445" y="6"/>
                    <a:pt x="445" y="6"/>
                    <a:pt x="445" y="6"/>
                  </a:cubicBezTo>
                  <a:cubicBezTo>
                    <a:pt x="445" y="5"/>
                    <a:pt x="445" y="5"/>
                    <a:pt x="445" y="5"/>
                  </a:cubicBezTo>
                  <a:cubicBezTo>
                    <a:pt x="444" y="3"/>
                    <a:pt x="445" y="4"/>
                    <a:pt x="444" y="2"/>
                  </a:cubicBezTo>
                  <a:cubicBezTo>
                    <a:pt x="445" y="2"/>
                    <a:pt x="445" y="2"/>
                    <a:pt x="445" y="2"/>
                  </a:cubicBezTo>
                  <a:cubicBezTo>
                    <a:pt x="446" y="2"/>
                    <a:pt x="446" y="2"/>
                    <a:pt x="446" y="2"/>
                  </a:cubicBezTo>
                  <a:cubicBezTo>
                    <a:pt x="448" y="1"/>
                    <a:pt x="447" y="1"/>
                    <a:pt x="448" y="0"/>
                  </a:cubicBezTo>
                  <a:cubicBezTo>
                    <a:pt x="448" y="1"/>
                    <a:pt x="448" y="1"/>
                    <a:pt x="448" y="1"/>
                  </a:cubicBezTo>
                  <a:cubicBezTo>
                    <a:pt x="450" y="3"/>
                    <a:pt x="450" y="3"/>
                    <a:pt x="450" y="3"/>
                  </a:cubicBezTo>
                  <a:cubicBezTo>
                    <a:pt x="450" y="5"/>
                    <a:pt x="450" y="5"/>
                    <a:pt x="450" y="5"/>
                  </a:cubicBezTo>
                  <a:cubicBezTo>
                    <a:pt x="451" y="6"/>
                    <a:pt x="452" y="6"/>
                    <a:pt x="453" y="7"/>
                  </a:cubicBezTo>
                  <a:cubicBezTo>
                    <a:pt x="453" y="7"/>
                    <a:pt x="453" y="7"/>
                    <a:pt x="453" y="7"/>
                  </a:cubicBezTo>
                  <a:cubicBezTo>
                    <a:pt x="453" y="7"/>
                    <a:pt x="453" y="7"/>
                    <a:pt x="452" y="8"/>
                  </a:cubicBezTo>
                  <a:cubicBezTo>
                    <a:pt x="454" y="11"/>
                    <a:pt x="454" y="16"/>
                    <a:pt x="454" y="17"/>
                  </a:cubicBezTo>
                  <a:cubicBezTo>
                    <a:pt x="455" y="19"/>
                    <a:pt x="458" y="21"/>
                    <a:pt x="460" y="22"/>
                  </a:cubicBezTo>
                  <a:cubicBezTo>
                    <a:pt x="460" y="23"/>
                    <a:pt x="460" y="23"/>
                    <a:pt x="460" y="23"/>
                  </a:cubicBezTo>
                  <a:cubicBezTo>
                    <a:pt x="460" y="23"/>
                    <a:pt x="460" y="23"/>
                    <a:pt x="460" y="23"/>
                  </a:cubicBezTo>
                  <a:cubicBezTo>
                    <a:pt x="459" y="23"/>
                    <a:pt x="458" y="25"/>
                    <a:pt x="457" y="26"/>
                  </a:cubicBezTo>
                  <a:cubicBezTo>
                    <a:pt x="457" y="26"/>
                    <a:pt x="457" y="26"/>
                    <a:pt x="457" y="26"/>
                  </a:cubicBezTo>
                  <a:cubicBezTo>
                    <a:pt x="459" y="28"/>
                    <a:pt x="459" y="28"/>
                    <a:pt x="459" y="28"/>
                  </a:cubicBezTo>
                  <a:cubicBezTo>
                    <a:pt x="459" y="28"/>
                    <a:pt x="459" y="28"/>
                    <a:pt x="459" y="28"/>
                  </a:cubicBezTo>
                  <a:cubicBezTo>
                    <a:pt x="459" y="29"/>
                    <a:pt x="459" y="29"/>
                    <a:pt x="459" y="29"/>
                  </a:cubicBezTo>
                  <a:cubicBezTo>
                    <a:pt x="458" y="30"/>
                    <a:pt x="458" y="30"/>
                    <a:pt x="458" y="30"/>
                  </a:cubicBezTo>
                  <a:cubicBezTo>
                    <a:pt x="457" y="30"/>
                    <a:pt x="457" y="30"/>
                    <a:pt x="457" y="30"/>
                  </a:cubicBezTo>
                  <a:cubicBezTo>
                    <a:pt x="457" y="31"/>
                    <a:pt x="457" y="31"/>
                    <a:pt x="457" y="31"/>
                  </a:cubicBezTo>
                  <a:cubicBezTo>
                    <a:pt x="457" y="31"/>
                    <a:pt x="457" y="31"/>
                    <a:pt x="457" y="31"/>
                  </a:cubicBezTo>
                  <a:cubicBezTo>
                    <a:pt x="457" y="31"/>
                    <a:pt x="457" y="31"/>
                    <a:pt x="457" y="31"/>
                  </a:cubicBezTo>
                  <a:cubicBezTo>
                    <a:pt x="457" y="32"/>
                    <a:pt x="457" y="32"/>
                    <a:pt x="457" y="32"/>
                  </a:cubicBezTo>
                  <a:cubicBezTo>
                    <a:pt x="457" y="33"/>
                    <a:pt x="457" y="33"/>
                    <a:pt x="457" y="33"/>
                  </a:cubicBezTo>
                  <a:cubicBezTo>
                    <a:pt x="457" y="34"/>
                    <a:pt x="457" y="34"/>
                    <a:pt x="457" y="34"/>
                  </a:cubicBezTo>
                  <a:cubicBezTo>
                    <a:pt x="457" y="35"/>
                    <a:pt x="457" y="35"/>
                    <a:pt x="457" y="35"/>
                  </a:cubicBezTo>
                  <a:cubicBezTo>
                    <a:pt x="457" y="35"/>
                    <a:pt x="457" y="35"/>
                    <a:pt x="457" y="35"/>
                  </a:cubicBezTo>
                  <a:cubicBezTo>
                    <a:pt x="458" y="36"/>
                    <a:pt x="459" y="36"/>
                    <a:pt x="460" y="37"/>
                  </a:cubicBezTo>
                  <a:cubicBezTo>
                    <a:pt x="460" y="37"/>
                    <a:pt x="460" y="37"/>
                    <a:pt x="460" y="37"/>
                  </a:cubicBezTo>
                  <a:cubicBezTo>
                    <a:pt x="460" y="37"/>
                    <a:pt x="460" y="37"/>
                    <a:pt x="460" y="37"/>
                  </a:cubicBezTo>
                  <a:cubicBezTo>
                    <a:pt x="459" y="38"/>
                    <a:pt x="459" y="38"/>
                    <a:pt x="459" y="38"/>
                  </a:cubicBezTo>
                  <a:cubicBezTo>
                    <a:pt x="459" y="39"/>
                    <a:pt x="459" y="40"/>
                    <a:pt x="459" y="40"/>
                  </a:cubicBezTo>
                  <a:cubicBezTo>
                    <a:pt x="459" y="41"/>
                    <a:pt x="459" y="41"/>
                    <a:pt x="459" y="41"/>
                  </a:cubicBezTo>
                  <a:cubicBezTo>
                    <a:pt x="460" y="41"/>
                    <a:pt x="460" y="41"/>
                    <a:pt x="460" y="41"/>
                  </a:cubicBezTo>
                  <a:cubicBezTo>
                    <a:pt x="462" y="44"/>
                    <a:pt x="461" y="43"/>
                    <a:pt x="463" y="45"/>
                  </a:cubicBezTo>
                  <a:cubicBezTo>
                    <a:pt x="463" y="47"/>
                    <a:pt x="463" y="46"/>
                    <a:pt x="463" y="49"/>
                  </a:cubicBezTo>
                  <a:cubicBezTo>
                    <a:pt x="464" y="51"/>
                    <a:pt x="464" y="51"/>
                    <a:pt x="464" y="51"/>
                  </a:cubicBezTo>
                  <a:cubicBezTo>
                    <a:pt x="464" y="52"/>
                    <a:pt x="464" y="51"/>
                    <a:pt x="464" y="53"/>
                  </a:cubicBezTo>
                  <a:cubicBezTo>
                    <a:pt x="465" y="54"/>
                    <a:pt x="465" y="54"/>
                    <a:pt x="465" y="54"/>
                  </a:cubicBezTo>
                  <a:cubicBezTo>
                    <a:pt x="466" y="55"/>
                    <a:pt x="466" y="56"/>
                    <a:pt x="466" y="57"/>
                  </a:cubicBezTo>
                  <a:cubicBezTo>
                    <a:pt x="467" y="59"/>
                    <a:pt x="467" y="59"/>
                    <a:pt x="467" y="59"/>
                  </a:cubicBezTo>
                  <a:cubicBezTo>
                    <a:pt x="467" y="61"/>
                    <a:pt x="466" y="63"/>
                    <a:pt x="467" y="63"/>
                  </a:cubicBezTo>
                  <a:cubicBezTo>
                    <a:pt x="467" y="64"/>
                    <a:pt x="467" y="64"/>
                    <a:pt x="468" y="64"/>
                  </a:cubicBezTo>
                  <a:cubicBezTo>
                    <a:pt x="469" y="64"/>
                    <a:pt x="469" y="64"/>
                    <a:pt x="474" y="63"/>
                  </a:cubicBezTo>
                  <a:close/>
                  <a:moveTo>
                    <a:pt x="2" y="117"/>
                  </a:moveTo>
                  <a:cubicBezTo>
                    <a:pt x="0" y="117"/>
                    <a:pt x="0" y="117"/>
                    <a:pt x="0" y="117"/>
                  </a:cubicBezTo>
                  <a:cubicBezTo>
                    <a:pt x="0" y="116"/>
                    <a:pt x="0" y="116"/>
                    <a:pt x="0" y="116"/>
                  </a:cubicBezTo>
                  <a:cubicBezTo>
                    <a:pt x="1" y="116"/>
                    <a:pt x="1" y="116"/>
                    <a:pt x="1" y="116"/>
                  </a:cubicBezTo>
                  <a:cubicBezTo>
                    <a:pt x="2" y="116"/>
                    <a:pt x="2" y="116"/>
                    <a:pt x="2" y="116"/>
                  </a:cubicBezTo>
                  <a:lnTo>
                    <a:pt x="2" y="117"/>
                  </a:lnTo>
                  <a:close/>
                  <a:moveTo>
                    <a:pt x="344" y="201"/>
                  </a:moveTo>
                  <a:cubicBezTo>
                    <a:pt x="342" y="201"/>
                    <a:pt x="342" y="201"/>
                    <a:pt x="342" y="201"/>
                  </a:cubicBezTo>
                  <a:cubicBezTo>
                    <a:pt x="342" y="201"/>
                    <a:pt x="342" y="201"/>
                    <a:pt x="342" y="201"/>
                  </a:cubicBezTo>
                  <a:cubicBezTo>
                    <a:pt x="342" y="201"/>
                    <a:pt x="342" y="201"/>
                    <a:pt x="342" y="201"/>
                  </a:cubicBezTo>
                  <a:cubicBezTo>
                    <a:pt x="343" y="200"/>
                    <a:pt x="342" y="201"/>
                    <a:pt x="343" y="200"/>
                  </a:cubicBezTo>
                  <a:cubicBezTo>
                    <a:pt x="343" y="200"/>
                    <a:pt x="343" y="200"/>
                    <a:pt x="343" y="200"/>
                  </a:cubicBezTo>
                  <a:cubicBezTo>
                    <a:pt x="344" y="200"/>
                    <a:pt x="344" y="200"/>
                    <a:pt x="344" y="200"/>
                  </a:cubicBezTo>
                  <a:cubicBezTo>
                    <a:pt x="344" y="201"/>
                    <a:pt x="344" y="201"/>
                    <a:pt x="344" y="201"/>
                  </a:cubicBezTo>
                  <a:cubicBezTo>
                    <a:pt x="344" y="201"/>
                    <a:pt x="344" y="201"/>
                    <a:pt x="344" y="201"/>
                  </a:cubicBezTo>
                  <a:cubicBezTo>
                    <a:pt x="344" y="201"/>
                    <a:pt x="344" y="201"/>
                    <a:pt x="344" y="201"/>
                  </a:cubicBezTo>
                  <a:close/>
                  <a:moveTo>
                    <a:pt x="400" y="340"/>
                  </a:moveTo>
                  <a:cubicBezTo>
                    <a:pt x="400" y="340"/>
                    <a:pt x="400" y="340"/>
                    <a:pt x="400" y="340"/>
                  </a:cubicBezTo>
                  <a:cubicBezTo>
                    <a:pt x="399" y="340"/>
                    <a:pt x="399" y="340"/>
                    <a:pt x="399" y="340"/>
                  </a:cubicBezTo>
                  <a:cubicBezTo>
                    <a:pt x="398" y="340"/>
                    <a:pt x="398" y="340"/>
                    <a:pt x="398" y="340"/>
                  </a:cubicBezTo>
                  <a:cubicBezTo>
                    <a:pt x="397" y="340"/>
                    <a:pt x="397" y="340"/>
                    <a:pt x="397" y="340"/>
                  </a:cubicBezTo>
                  <a:cubicBezTo>
                    <a:pt x="395" y="339"/>
                    <a:pt x="395" y="340"/>
                    <a:pt x="394" y="339"/>
                  </a:cubicBezTo>
                  <a:cubicBezTo>
                    <a:pt x="394" y="338"/>
                    <a:pt x="394" y="338"/>
                    <a:pt x="394" y="338"/>
                  </a:cubicBezTo>
                  <a:cubicBezTo>
                    <a:pt x="394" y="337"/>
                    <a:pt x="394" y="337"/>
                    <a:pt x="394" y="337"/>
                  </a:cubicBezTo>
                  <a:cubicBezTo>
                    <a:pt x="396" y="334"/>
                    <a:pt x="396" y="332"/>
                    <a:pt x="396" y="328"/>
                  </a:cubicBezTo>
                  <a:cubicBezTo>
                    <a:pt x="396" y="327"/>
                    <a:pt x="396" y="327"/>
                    <a:pt x="396" y="327"/>
                  </a:cubicBezTo>
                  <a:cubicBezTo>
                    <a:pt x="396" y="327"/>
                    <a:pt x="396" y="323"/>
                    <a:pt x="396" y="323"/>
                  </a:cubicBezTo>
                  <a:cubicBezTo>
                    <a:pt x="397" y="321"/>
                    <a:pt x="397" y="321"/>
                    <a:pt x="397" y="321"/>
                  </a:cubicBezTo>
                  <a:cubicBezTo>
                    <a:pt x="398" y="317"/>
                    <a:pt x="397" y="322"/>
                    <a:pt x="398" y="318"/>
                  </a:cubicBezTo>
                  <a:cubicBezTo>
                    <a:pt x="398" y="317"/>
                    <a:pt x="398" y="317"/>
                    <a:pt x="398" y="317"/>
                  </a:cubicBezTo>
                  <a:cubicBezTo>
                    <a:pt x="397" y="317"/>
                    <a:pt x="397" y="317"/>
                    <a:pt x="397" y="317"/>
                  </a:cubicBezTo>
                  <a:cubicBezTo>
                    <a:pt x="397" y="316"/>
                    <a:pt x="397" y="316"/>
                    <a:pt x="397" y="316"/>
                  </a:cubicBezTo>
                  <a:cubicBezTo>
                    <a:pt x="402" y="318"/>
                    <a:pt x="401" y="318"/>
                    <a:pt x="403" y="318"/>
                  </a:cubicBezTo>
                  <a:cubicBezTo>
                    <a:pt x="403" y="319"/>
                    <a:pt x="403" y="319"/>
                    <a:pt x="403" y="319"/>
                  </a:cubicBezTo>
                  <a:cubicBezTo>
                    <a:pt x="404" y="320"/>
                    <a:pt x="404" y="320"/>
                    <a:pt x="404" y="320"/>
                  </a:cubicBezTo>
                  <a:cubicBezTo>
                    <a:pt x="404" y="322"/>
                    <a:pt x="404" y="322"/>
                    <a:pt x="404" y="322"/>
                  </a:cubicBezTo>
                  <a:cubicBezTo>
                    <a:pt x="404" y="322"/>
                    <a:pt x="404" y="322"/>
                    <a:pt x="404" y="322"/>
                  </a:cubicBezTo>
                  <a:cubicBezTo>
                    <a:pt x="404" y="324"/>
                    <a:pt x="404" y="324"/>
                    <a:pt x="404" y="324"/>
                  </a:cubicBezTo>
                  <a:cubicBezTo>
                    <a:pt x="403" y="324"/>
                    <a:pt x="403" y="324"/>
                    <a:pt x="403" y="324"/>
                  </a:cubicBezTo>
                  <a:cubicBezTo>
                    <a:pt x="403" y="325"/>
                    <a:pt x="403" y="325"/>
                    <a:pt x="403" y="325"/>
                  </a:cubicBezTo>
                  <a:cubicBezTo>
                    <a:pt x="404" y="326"/>
                    <a:pt x="404" y="326"/>
                    <a:pt x="404" y="326"/>
                  </a:cubicBezTo>
                  <a:cubicBezTo>
                    <a:pt x="403" y="327"/>
                    <a:pt x="403" y="327"/>
                    <a:pt x="402" y="327"/>
                  </a:cubicBezTo>
                  <a:cubicBezTo>
                    <a:pt x="402" y="327"/>
                    <a:pt x="402" y="327"/>
                    <a:pt x="402" y="327"/>
                  </a:cubicBezTo>
                  <a:cubicBezTo>
                    <a:pt x="401" y="328"/>
                    <a:pt x="401" y="328"/>
                    <a:pt x="401" y="328"/>
                  </a:cubicBezTo>
                  <a:cubicBezTo>
                    <a:pt x="400" y="328"/>
                    <a:pt x="400" y="328"/>
                    <a:pt x="400" y="328"/>
                  </a:cubicBezTo>
                  <a:cubicBezTo>
                    <a:pt x="400" y="329"/>
                    <a:pt x="400" y="329"/>
                    <a:pt x="400" y="329"/>
                  </a:cubicBezTo>
                  <a:cubicBezTo>
                    <a:pt x="402" y="330"/>
                    <a:pt x="401" y="330"/>
                    <a:pt x="403" y="331"/>
                  </a:cubicBezTo>
                  <a:cubicBezTo>
                    <a:pt x="403" y="333"/>
                    <a:pt x="403" y="332"/>
                    <a:pt x="404" y="334"/>
                  </a:cubicBezTo>
                  <a:cubicBezTo>
                    <a:pt x="404" y="335"/>
                    <a:pt x="404" y="334"/>
                    <a:pt x="403" y="336"/>
                  </a:cubicBezTo>
                  <a:cubicBezTo>
                    <a:pt x="402" y="337"/>
                    <a:pt x="402" y="336"/>
                    <a:pt x="401" y="337"/>
                  </a:cubicBezTo>
                  <a:cubicBezTo>
                    <a:pt x="401" y="339"/>
                    <a:pt x="401" y="339"/>
                    <a:pt x="401" y="339"/>
                  </a:cubicBezTo>
                  <a:cubicBezTo>
                    <a:pt x="401" y="339"/>
                    <a:pt x="400" y="340"/>
                    <a:pt x="400" y="340"/>
                  </a:cubicBezTo>
                  <a:close/>
                  <a:moveTo>
                    <a:pt x="390" y="344"/>
                  </a:moveTo>
                  <a:cubicBezTo>
                    <a:pt x="389" y="344"/>
                    <a:pt x="389" y="344"/>
                    <a:pt x="389" y="344"/>
                  </a:cubicBezTo>
                  <a:cubicBezTo>
                    <a:pt x="388" y="344"/>
                    <a:pt x="388" y="344"/>
                    <a:pt x="388" y="344"/>
                  </a:cubicBezTo>
                  <a:cubicBezTo>
                    <a:pt x="388" y="343"/>
                    <a:pt x="388" y="343"/>
                    <a:pt x="388" y="343"/>
                  </a:cubicBezTo>
                  <a:cubicBezTo>
                    <a:pt x="389" y="343"/>
                    <a:pt x="389" y="343"/>
                    <a:pt x="389" y="343"/>
                  </a:cubicBezTo>
                  <a:cubicBezTo>
                    <a:pt x="389" y="343"/>
                    <a:pt x="389" y="343"/>
                    <a:pt x="389" y="343"/>
                  </a:cubicBezTo>
                  <a:cubicBezTo>
                    <a:pt x="390" y="343"/>
                    <a:pt x="390" y="343"/>
                    <a:pt x="390" y="343"/>
                  </a:cubicBezTo>
                  <a:cubicBezTo>
                    <a:pt x="390" y="343"/>
                    <a:pt x="390" y="343"/>
                    <a:pt x="390" y="343"/>
                  </a:cubicBezTo>
                  <a:cubicBezTo>
                    <a:pt x="390" y="344"/>
                    <a:pt x="390" y="344"/>
                    <a:pt x="390" y="344"/>
                  </a:cubicBezTo>
                  <a:cubicBezTo>
                    <a:pt x="390" y="344"/>
                    <a:pt x="390" y="344"/>
                    <a:pt x="390" y="344"/>
                  </a:cubicBezTo>
                  <a:close/>
                  <a:moveTo>
                    <a:pt x="400" y="347"/>
                  </a:moveTo>
                  <a:cubicBezTo>
                    <a:pt x="400" y="348"/>
                    <a:pt x="400" y="348"/>
                    <a:pt x="400" y="348"/>
                  </a:cubicBezTo>
                  <a:cubicBezTo>
                    <a:pt x="400" y="348"/>
                    <a:pt x="400" y="348"/>
                    <a:pt x="400" y="348"/>
                  </a:cubicBezTo>
                  <a:cubicBezTo>
                    <a:pt x="399" y="348"/>
                    <a:pt x="399" y="348"/>
                    <a:pt x="399" y="348"/>
                  </a:cubicBezTo>
                  <a:cubicBezTo>
                    <a:pt x="399" y="349"/>
                    <a:pt x="399" y="349"/>
                    <a:pt x="399" y="349"/>
                  </a:cubicBezTo>
                  <a:cubicBezTo>
                    <a:pt x="398" y="349"/>
                    <a:pt x="398" y="349"/>
                    <a:pt x="398" y="349"/>
                  </a:cubicBezTo>
                  <a:cubicBezTo>
                    <a:pt x="397" y="348"/>
                    <a:pt x="397" y="348"/>
                    <a:pt x="397" y="348"/>
                  </a:cubicBezTo>
                  <a:cubicBezTo>
                    <a:pt x="396" y="348"/>
                    <a:pt x="396" y="348"/>
                    <a:pt x="396" y="348"/>
                  </a:cubicBezTo>
                  <a:cubicBezTo>
                    <a:pt x="396" y="347"/>
                    <a:pt x="396" y="347"/>
                    <a:pt x="396" y="347"/>
                  </a:cubicBezTo>
                  <a:cubicBezTo>
                    <a:pt x="398" y="347"/>
                    <a:pt x="398" y="347"/>
                    <a:pt x="398" y="347"/>
                  </a:cubicBezTo>
                  <a:cubicBezTo>
                    <a:pt x="399" y="347"/>
                    <a:pt x="399" y="347"/>
                    <a:pt x="399" y="347"/>
                  </a:cubicBezTo>
                  <a:cubicBezTo>
                    <a:pt x="400" y="347"/>
                    <a:pt x="400" y="347"/>
                    <a:pt x="400" y="347"/>
                  </a:cubicBezTo>
                  <a:cubicBezTo>
                    <a:pt x="400" y="347"/>
                    <a:pt x="400" y="347"/>
                    <a:pt x="400" y="347"/>
                  </a:cubicBezTo>
                  <a:close/>
                  <a:moveTo>
                    <a:pt x="401" y="356"/>
                  </a:moveTo>
                  <a:cubicBezTo>
                    <a:pt x="400" y="357"/>
                    <a:pt x="400" y="357"/>
                    <a:pt x="400" y="357"/>
                  </a:cubicBezTo>
                  <a:cubicBezTo>
                    <a:pt x="399" y="357"/>
                    <a:pt x="399" y="357"/>
                    <a:pt x="399" y="357"/>
                  </a:cubicBezTo>
                  <a:cubicBezTo>
                    <a:pt x="398" y="358"/>
                    <a:pt x="398" y="358"/>
                    <a:pt x="398" y="358"/>
                  </a:cubicBezTo>
                  <a:cubicBezTo>
                    <a:pt x="398" y="359"/>
                    <a:pt x="398" y="358"/>
                    <a:pt x="398" y="359"/>
                  </a:cubicBezTo>
                  <a:cubicBezTo>
                    <a:pt x="399" y="360"/>
                    <a:pt x="399" y="360"/>
                    <a:pt x="399" y="360"/>
                  </a:cubicBezTo>
                  <a:cubicBezTo>
                    <a:pt x="400" y="363"/>
                    <a:pt x="400" y="363"/>
                    <a:pt x="400" y="365"/>
                  </a:cubicBezTo>
                  <a:cubicBezTo>
                    <a:pt x="400" y="365"/>
                    <a:pt x="400" y="365"/>
                    <a:pt x="400" y="366"/>
                  </a:cubicBezTo>
                  <a:cubicBezTo>
                    <a:pt x="401" y="368"/>
                    <a:pt x="401" y="368"/>
                    <a:pt x="401" y="368"/>
                  </a:cubicBezTo>
                  <a:cubicBezTo>
                    <a:pt x="401" y="369"/>
                    <a:pt x="401" y="369"/>
                    <a:pt x="401" y="370"/>
                  </a:cubicBezTo>
                  <a:cubicBezTo>
                    <a:pt x="400" y="370"/>
                    <a:pt x="400" y="370"/>
                    <a:pt x="400" y="370"/>
                  </a:cubicBezTo>
                  <a:cubicBezTo>
                    <a:pt x="400" y="370"/>
                    <a:pt x="400" y="370"/>
                    <a:pt x="400" y="370"/>
                  </a:cubicBezTo>
                  <a:cubicBezTo>
                    <a:pt x="400" y="371"/>
                    <a:pt x="400" y="371"/>
                    <a:pt x="400" y="371"/>
                  </a:cubicBezTo>
                  <a:cubicBezTo>
                    <a:pt x="400" y="371"/>
                    <a:pt x="400" y="371"/>
                    <a:pt x="400" y="371"/>
                  </a:cubicBezTo>
                  <a:cubicBezTo>
                    <a:pt x="398" y="371"/>
                    <a:pt x="398" y="371"/>
                    <a:pt x="398" y="371"/>
                  </a:cubicBezTo>
                  <a:cubicBezTo>
                    <a:pt x="397" y="371"/>
                    <a:pt x="397" y="371"/>
                    <a:pt x="397" y="371"/>
                  </a:cubicBezTo>
                  <a:cubicBezTo>
                    <a:pt x="397" y="369"/>
                    <a:pt x="397" y="369"/>
                    <a:pt x="397" y="369"/>
                  </a:cubicBezTo>
                  <a:cubicBezTo>
                    <a:pt x="396" y="368"/>
                    <a:pt x="396" y="368"/>
                    <a:pt x="396" y="368"/>
                  </a:cubicBezTo>
                  <a:cubicBezTo>
                    <a:pt x="395" y="366"/>
                    <a:pt x="395" y="367"/>
                    <a:pt x="394" y="364"/>
                  </a:cubicBezTo>
                  <a:cubicBezTo>
                    <a:pt x="393" y="364"/>
                    <a:pt x="393" y="364"/>
                    <a:pt x="393" y="364"/>
                  </a:cubicBezTo>
                  <a:cubicBezTo>
                    <a:pt x="392" y="361"/>
                    <a:pt x="393" y="362"/>
                    <a:pt x="391" y="360"/>
                  </a:cubicBezTo>
                  <a:cubicBezTo>
                    <a:pt x="392" y="359"/>
                    <a:pt x="392" y="359"/>
                    <a:pt x="392" y="359"/>
                  </a:cubicBezTo>
                  <a:cubicBezTo>
                    <a:pt x="392" y="357"/>
                    <a:pt x="392" y="357"/>
                    <a:pt x="392" y="357"/>
                  </a:cubicBezTo>
                  <a:cubicBezTo>
                    <a:pt x="393" y="357"/>
                    <a:pt x="393" y="357"/>
                    <a:pt x="394" y="356"/>
                  </a:cubicBezTo>
                  <a:cubicBezTo>
                    <a:pt x="395" y="357"/>
                    <a:pt x="395" y="357"/>
                    <a:pt x="395" y="357"/>
                  </a:cubicBezTo>
                  <a:cubicBezTo>
                    <a:pt x="396" y="356"/>
                    <a:pt x="396" y="356"/>
                    <a:pt x="396" y="356"/>
                  </a:cubicBezTo>
                  <a:cubicBezTo>
                    <a:pt x="397" y="356"/>
                    <a:pt x="397" y="356"/>
                    <a:pt x="397" y="356"/>
                  </a:cubicBezTo>
                  <a:cubicBezTo>
                    <a:pt x="397" y="354"/>
                    <a:pt x="397" y="354"/>
                    <a:pt x="397" y="354"/>
                  </a:cubicBezTo>
                  <a:cubicBezTo>
                    <a:pt x="397" y="353"/>
                    <a:pt x="397" y="353"/>
                    <a:pt x="397" y="353"/>
                  </a:cubicBezTo>
                  <a:cubicBezTo>
                    <a:pt x="398" y="352"/>
                    <a:pt x="398" y="352"/>
                    <a:pt x="398" y="352"/>
                  </a:cubicBezTo>
                  <a:cubicBezTo>
                    <a:pt x="399" y="352"/>
                    <a:pt x="399" y="352"/>
                    <a:pt x="399" y="352"/>
                  </a:cubicBezTo>
                  <a:cubicBezTo>
                    <a:pt x="399" y="353"/>
                    <a:pt x="399" y="353"/>
                    <a:pt x="400" y="354"/>
                  </a:cubicBezTo>
                  <a:cubicBezTo>
                    <a:pt x="401" y="354"/>
                    <a:pt x="401" y="354"/>
                    <a:pt x="401" y="354"/>
                  </a:cubicBezTo>
                  <a:cubicBezTo>
                    <a:pt x="401" y="355"/>
                    <a:pt x="401" y="355"/>
                    <a:pt x="401" y="355"/>
                  </a:cubicBezTo>
                  <a:cubicBezTo>
                    <a:pt x="401" y="356"/>
                    <a:pt x="401" y="356"/>
                    <a:pt x="401" y="356"/>
                  </a:cubicBezTo>
                  <a:close/>
                  <a:moveTo>
                    <a:pt x="409" y="362"/>
                  </a:moveTo>
                  <a:cubicBezTo>
                    <a:pt x="407" y="363"/>
                    <a:pt x="407" y="363"/>
                    <a:pt x="407" y="363"/>
                  </a:cubicBezTo>
                  <a:cubicBezTo>
                    <a:pt x="405" y="363"/>
                    <a:pt x="405" y="363"/>
                    <a:pt x="405" y="363"/>
                  </a:cubicBezTo>
                  <a:cubicBezTo>
                    <a:pt x="404" y="362"/>
                    <a:pt x="404" y="362"/>
                    <a:pt x="404" y="360"/>
                  </a:cubicBezTo>
                  <a:cubicBezTo>
                    <a:pt x="405" y="359"/>
                    <a:pt x="404" y="359"/>
                    <a:pt x="406" y="358"/>
                  </a:cubicBezTo>
                  <a:cubicBezTo>
                    <a:pt x="406" y="358"/>
                    <a:pt x="406" y="358"/>
                    <a:pt x="406" y="358"/>
                  </a:cubicBezTo>
                  <a:cubicBezTo>
                    <a:pt x="406" y="357"/>
                    <a:pt x="406" y="357"/>
                    <a:pt x="406" y="357"/>
                  </a:cubicBezTo>
                  <a:cubicBezTo>
                    <a:pt x="406" y="356"/>
                    <a:pt x="406" y="356"/>
                    <a:pt x="406" y="356"/>
                  </a:cubicBezTo>
                  <a:cubicBezTo>
                    <a:pt x="406" y="355"/>
                    <a:pt x="406" y="355"/>
                    <a:pt x="406" y="355"/>
                  </a:cubicBezTo>
                  <a:cubicBezTo>
                    <a:pt x="407" y="355"/>
                    <a:pt x="407" y="355"/>
                    <a:pt x="407" y="355"/>
                  </a:cubicBezTo>
                  <a:cubicBezTo>
                    <a:pt x="409" y="356"/>
                    <a:pt x="408" y="356"/>
                    <a:pt x="411" y="357"/>
                  </a:cubicBezTo>
                  <a:cubicBezTo>
                    <a:pt x="412" y="358"/>
                    <a:pt x="412" y="358"/>
                    <a:pt x="412" y="358"/>
                  </a:cubicBezTo>
                  <a:cubicBezTo>
                    <a:pt x="412" y="359"/>
                    <a:pt x="412" y="359"/>
                    <a:pt x="412" y="359"/>
                  </a:cubicBezTo>
                  <a:cubicBezTo>
                    <a:pt x="411" y="360"/>
                    <a:pt x="411" y="360"/>
                    <a:pt x="410" y="361"/>
                  </a:cubicBezTo>
                  <a:cubicBezTo>
                    <a:pt x="409" y="362"/>
                    <a:pt x="409" y="362"/>
                    <a:pt x="409" y="362"/>
                  </a:cubicBezTo>
                  <a:close/>
                  <a:moveTo>
                    <a:pt x="402" y="363"/>
                  </a:moveTo>
                  <a:cubicBezTo>
                    <a:pt x="402" y="363"/>
                    <a:pt x="402" y="363"/>
                    <a:pt x="402" y="363"/>
                  </a:cubicBezTo>
                  <a:cubicBezTo>
                    <a:pt x="401" y="363"/>
                    <a:pt x="401" y="363"/>
                    <a:pt x="401" y="363"/>
                  </a:cubicBezTo>
                  <a:cubicBezTo>
                    <a:pt x="401" y="362"/>
                    <a:pt x="401" y="362"/>
                    <a:pt x="401" y="362"/>
                  </a:cubicBezTo>
                  <a:cubicBezTo>
                    <a:pt x="401" y="362"/>
                    <a:pt x="401" y="362"/>
                    <a:pt x="401" y="362"/>
                  </a:cubicBezTo>
                  <a:cubicBezTo>
                    <a:pt x="400" y="361"/>
                    <a:pt x="400" y="361"/>
                    <a:pt x="400" y="360"/>
                  </a:cubicBezTo>
                  <a:cubicBezTo>
                    <a:pt x="400" y="360"/>
                    <a:pt x="400" y="360"/>
                    <a:pt x="400" y="360"/>
                  </a:cubicBezTo>
                  <a:cubicBezTo>
                    <a:pt x="400" y="359"/>
                    <a:pt x="400" y="359"/>
                    <a:pt x="400" y="359"/>
                  </a:cubicBezTo>
                  <a:cubicBezTo>
                    <a:pt x="401" y="359"/>
                    <a:pt x="401" y="359"/>
                    <a:pt x="401" y="359"/>
                  </a:cubicBezTo>
                  <a:cubicBezTo>
                    <a:pt x="401" y="359"/>
                    <a:pt x="401" y="359"/>
                    <a:pt x="401" y="359"/>
                  </a:cubicBezTo>
                  <a:cubicBezTo>
                    <a:pt x="402" y="360"/>
                    <a:pt x="402" y="360"/>
                    <a:pt x="402" y="360"/>
                  </a:cubicBezTo>
                  <a:cubicBezTo>
                    <a:pt x="402" y="361"/>
                    <a:pt x="402" y="360"/>
                    <a:pt x="402" y="362"/>
                  </a:cubicBezTo>
                  <a:cubicBezTo>
                    <a:pt x="402" y="363"/>
                    <a:pt x="402" y="363"/>
                    <a:pt x="402" y="363"/>
                  </a:cubicBezTo>
                  <a:close/>
                  <a:moveTo>
                    <a:pt x="386" y="364"/>
                  </a:moveTo>
                  <a:cubicBezTo>
                    <a:pt x="386" y="364"/>
                    <a:pt x="386" y="364"/>
                    <a:pt x="386" y="364"/>
                  </a:cubicBezTo>
                  <a:cubicBezTo>
                    <a:pt x="386" y="364"/>
                    <a:pt x="386" y="364"/>
                    <a:pt x="386" y="364"/>
                  </a:cubicBezTo>
                  <a:cubicBezTo>
                    <a:pt x="385" y="364"/>
                    <a:pt x="385" y="364"/>
                    <a:pt x="385" y="364"/>
                  </a:cubicBezTo>
                  <a:cubicBezTo>
                    <a:pt x="385" y="363"/>
                    <a:pt x="385" y="363"/>
                    <a:pt x="385" y="363"/>
                  </a:cubicBezTo>
                  <a:cubicBezTo>
                    <a:pt x="385" y="362"/>
                    <a:pt x="385" y="362"/>
                    <a:pt x="385" y="362"/>
                  </a:cubicBezTo>
                  <a:cubicBezTo>
                    <a:pt x="386" y="362"/>
                    <a:pt x="386" y="362"/>
                    <a:pt x="386" y="362"/>
                  </a:cubicBezTo>
                  <a:cubicBezTo>
                    <a:pt x="386" y="363"/>
                    <a:pt x="386" y="363"/>
                    <a:pt x="386" y="363"/>
                  </a:cubicBezTo>
                  <a:cubicBezTo>
                    <a:pt x="386" y="364"/>
                    <a:pt x="386" y="364"/>
                    <a:pt x="386" y="364"/>
                  </a:cubicBezTo>
                  <a:cubicBezTo>
                    <a:pt x="386" y="364"/>
                    <a:pt x="386" y="364"/>
                    <a:pt x="386" y="364"/>
                  </a:cubicBezTo>
                  <a:close/>
                  <a:moveTo>
                    <a:pt x="394" y="377"/>
                  </a:moveTo>
                  <a:cubicBezTo>
                    <a:pt x="394" y="377"/>
                    <a:pt x="394" y="377"/>
                    <a:pt x="394" y="377"/>
                  </a:cubicBezTo>
                  <a:cubicBezTo>
                    <a:pt x="393" y="378"/>
                    <a:pt x="393" y="378"/>
                    <a:pt x="393" y="378"/>
                  </a:cubicBezTo>
                  <a:cubicBezTo>
                    <a:pt x="392" y="377"/>
                    <a:pt x="392" y="377"/>
                    <a:pt x="392" y="377"/>
                  </a:cubicBezTo>
                  <a:cubicBezTo>
                    <a:pt x="390" y="377"/>
                    <a:pt x="390" y="377"/>
                    <a:pt x="390" y="377"/>
                  </a:cubicBezTo>
                  <a:cubicBezTo>
                    <a:pt x="390" y="376"/>
                    <a:pt x="390" y="376"/>
                    <a:pt x="390" y="376"/>
                  </a:cubicBezTo>
                  <a:cubicBezTo>
                    <a:pt x="391" y="375"/>
                    <a:pt x="390" y="375"/>
                    <a:pt x="392" y="374"/>
                  </a:cubicBezTo>
                  <a:cubicBezTo>
                    <a:pt x="392" y="372"/>
                    <a:pt x="392" y="372"/>
                    <a:pt x="392" y="372"/>
                  </a:cubicBezTo>
                  <a:cubicBezTo>
                    <a:pt x="392" y="370"/>
                    <a:pt x="392" y="370"/>
                    <a:pt x="392" y="370"/>
                  </a:cubicBezTo>
                  <a:cubicBezTo>
                    <a:pt x="393" y="370"/>
                    <a:pt x="393" y="370"/>
                    <a:pt x="393" y="370"/>
                  </a:cubicBezTo>
                  <a:cubicBezTo>
                    <a:pt x="393" y="369"/>
                    <a:pt x="393" y="369"/>
                    <a:pt x="393" y="369"/>
                  </a:cubicBezTo>
                  <a:cubicBezTo>
                    <a:pt x="394" y="368"/>
                    <a:pt x="394" y="368"/>
                    <a:pt x="394" y="368"/>
                  </a:cubicBezTo>
                  <a:cubicBezTo>
                    <a:pt x="395" y="370"/>
                    <a:pt x="395" y="370"/>
                    <a:pt x="395" y="370"/>
                  </a:cubicBezTo>
                  <a:cubicBezTo>
                    <a:pt x="394" y="373"/>
                    <a:pt x="394" y="373"/>
                    <a:pt x="394" y="373"/>
                  </a:cubicBezTo>
                  <a:cubicBezTo>
                    <a:pt x="395" y="374"/>
                    <a:pt x="395" y="375"/>
                    <a:pt x="395" y="375"/>
                  </a:cubicBezTo>
                  <a:cubicBezTo>
                    <a:pt x="395" y="376"/>
                    <a:pt x="395" y="376"/>
                    <a:pt x="395" y="376"/>
                  </a:cubicBezTo>
                  <a:cubicBezTo>
                    <a:pt x="394" y="377"/>
                    <a:pt x="394" y="377"/>
                    <a:pt x="394" y="377"/>
                  </a:cubicBezTo>
                  <a:close/>
                  <a:moveTo>
                    <a:pt x="385" y="412"/>
                  </a:moveTo>
                  <a:cubicBezTo>
                    <a:pt x="385" y="412"/>
                    <a:pt x="385" y="412"/>
                    <a:pt x="385" y="412"/>
                  </a:cubicBezTo>
                  <a:cubicBezTo>
                    <a:pt x="384" y="411"/>
                    <a:pt x="384" y="411"/>
                    <a:pt x="384" y="411"/>
                  </a:cubicBezTo>
                  <a:cubicBezTo>
                    <a:pt x="384" y="411"/>
                    <a:pt x="384" y="411"/>
                    <a:pt x="384" y="411"/>
                  </a:cubicBezTo>
                  <a:cubicBezTo>
                    <a:pt x="384" y="410"/>
                    <a:pt x="384" y="410"/>
                    <a:pt x="384" y="410"/>
                  </a:cubicBezTo>
                  <a:cubicBezTo>
                    <a:pt x="386" y="409"/>
                    <a:pt x="386" y="409"/>
                    <a:pt x="386" y="409"/>
                  </a:cubicBezTo>
                  <a:cubicBezTo>
                    <a:pt x="387" y="409"/>
                    <a:pt x="387" y="409"/>
                    <a:pt x="387" y="409"/>
                  </a:cubicBezTo>
                  <a:cubicBezTo>
                    <a:pt x="387" y="410"/>
                    <a:pt x="387" y="410"/>
                    <a:pt x="387" y="410"/>
                  </a:cubicBezTo>
                  <a:cubicBezTo>
                    <a:pt x="388" y="410"/>
                    <a:pt x="388" y="410"/>
                    <a:pt x="388" y="410"/>
                  </a:cubicBezTo>
                  <a:cubicBezTo>
                    <a:pt x="386" y="411"/>
                    <a:pt x="386" y="411"/>
                    <a:pt x="386" y="411"/>
                  </a:cubicBezTo>
                  <a:cubicBezTo>
                    <a:pt x="386" y="412"/>
                    <a:pt x="386" y="412"/>
                    <a:pt x="385" y="412"/>
                  </a:cubicBezTo>
                  <a:close/>
                  <a:moveTo>
                    <a:pt x="391" y="424"/>
                  </a:moveTo>
                  <a:cubicBezTo>
                    <a:pt x="391" y="425"/>
                    <a:pt x="391" y="425"/>
                    <a:pt x="391" y="425"/>
                  </a:cubicBezTo>
                  <a:cubicBezTo>
                    <a:pt x="390" y="425"/>
                    <a:pt x="390" y="425"/>
                    <a:pt x="390" y="425"/>
                  </a:cubicBezTo>
                  <a:cubicBezTo>
                    <a:pt x="387" y="425"/>
                    <a:pt x="387" y="425"/>
                    <a:pt x="387" y="425"/>
                  </a:cubicBezTo>
                  <a:cubicBezTo>
                    <a:pt x="386" y="423"/>
                    <a:pt x="386" y="423"/>
                    <a:pt x="386" y="423"/>
                  </a:cubicBezTo>
                  <a:cubicBezTo>
                    <a:pt x="386" y="421"/>
                    <a:pt x="386" y="421"/>
                    <a:pt x="386" y="421"/>
                  </a:cubicBezTo>
                  <a:cubicBezTo>
                    <a:pt x="384" y="418"/>
                    <a:pt x="384" y="416"/>
                    <a:pt x="384" y="415"/>
                  </a:cubicBezTo>
                  <a:cubicBezTo>
                    <a:pt x="384" y="414"/>
                    <a:pt x="384" y="414"/>
                    <a:pt x="384" y="414"/>
                  </a:cubicBezTo>
                  <a:cubicBezTo>
                    <a:pt x="387" y="413"/>
                    <a:pt x="387" y="413"/>
                    <a:pt x="387" y="413"/>
                  </a:cubicBezTo>
                  <a:cubicBezTo>
                    <a:pt x="388" y="412"/>
                    <a:pt x="388" y="412"/>
                    <a:pt x="388" y="412"/>
                  </a:cubicBezTo>
                  <a:cubicBezTo>
                    <a:pt x="389" y="412"/>
                    <a:pt x="389" y="412"/>
                    <a:pt x="389" y="412"/>
                  </a:cubicBezTo>
                  <a:cubicBezTo>
                    <a:pt x="388" y="415"/>
                    <a:pt x="388" y="415"/>
                    <a:pt x="388" y="415"/>
                  </a:cubicBezTo>
                  <a:cubicBezTo>
                    <a:pt x="389" y="416"/>
                    <a:pt x="389" y="416"/>
                    <a:pt x="389" y="416"/>
                  </a:cubicBezTo>
                  <a:cubicBezTo>
                    <a:pt x="390" y="417"/>
                    <a:pt x="390" y="417"/>
                    <a:pt x="390" y="417"/>
                  </a:cubicBezTo>
                  <a:cubicBezTo>
                    <a:pt x="390" y="417"/>
                    <a:pt x="390" y="417"/>
                    <a:pt x="390" y="417"/>
                  </a:cubicBezTo>
                  <a:cubicBezTo>
                    <a:pt x="390" y="418"/>
                    <a:pt x="390" y="418"/>
                    <a:pt x="390" y="419"/>
                  </a:cubicBezTo>
                  <a:cubicBezTo>
                    <a:pt x="391" y="420"/>
                    <a:pt x="391" y="420"/>
                    <a:pt x="391" y="420"/>
                  </a:cubicBezTo>
                  <a:cubicBezTo>
                    <a:pt x="391" y="421"/>
                    <a:pt x="391" y="421"/>
                    <a:pt x="391" y="421"/>
                  </a:cubicBezTo>
                  <a:cubicBezTo>
                    <a:pt x="391" y="422"/>
                    <a:pt x="391" y="422"/>
                    <a:pt x="391" y="422"/>
                  </a:cubicBezTo>
                  <a:cubicBezTo>
                    <a:pt x="391" y="424"/>
                    <a:pt x="391" y="424"/>
                    <a:pt x="391" y="424"/>
                  </a:cubicBezTo>
                  <a:close/>
                  <a:moveTo>
                    <a:pt x="381" y="427"/>
                  </a:moveTo>
                  <a:cubicBezTo>
                    <a:pt x="380" y="427"/>
                    <a:pt x="380" y="427"/>
                    <a:pt x="380" y="427"/>
                  </a:cubicBezTo>
                  <a:cubicBezTo>
                    <a:pt x="379" y="424"/>
                    <a:pt x="379" y="424"/>
                    <a:pt x="379" y="424"/>
                  </a:cubicBezTo>
                  <a:cubicBezTo>
                    <a:pt x="381" y="420"/>
                    <a:pt x="381" y="420"/>
                    <a:pt x="381" y="420"/>
                  </a:cubicBezTo>
                  <a:cubicBezTo>
                    <a:pt x="381" y="418"/>
                    <a:pt x="381" y="418"/>
                    <a:pt x="381" y="418"/>
                  </a:cubicBezTo>
                  <a:cubicBezTo>
                    <a:pt x="380" y="417"/>
                    <a:pt x="380" y="417"/>
                    <a:pt x="380" y="416"/>
                  </a:cubicBezTo>
                  <a:cubicBezTo>
                    <a:pt x="380" y="416"/>
                    <a:pt x="380" y="416"/>
                    <a:pt x="380" y="416"/>
                  </a:cubicBezTo>
                  <a:cubicBezTo>
                    <a:pt x="382" y="415"/>
                    <a:pt x="382" y="415"/>
                    <a:pt x="382" y="415"/>
                  </a:cubicBezTo>
                  <a:cubicBezTo>
                    <a:pt x="383" y="416"/>
                    <a:pt x="383" y="416"/>
                    <a:pt x="383" y="416"/>
                  </a:cubicBezTo>
                  <a:cubicBezTo>
                    <a:pt x="384" y="419"/>
                    <a:pt x="383" y="417"/>
                    <a:pt x="385" y="422"/>
                  </a:cubicBezTo>
                  <a:cubicBezTo>
                    <a:pt x="385" y="425"/>
                    <a:pt x="385" y="425"/>
                    <a:pt x="385" y="425"/>
                  </a:cubicBezTo>
                  <a:cubicBezTo>
                    <a:pt x="384" y="426"/>
                    <a:pt x="384" y="426"/>
                    <a:pt x="384" y="426"/>
                  </a:cubicBezTo>
                  <a:cubicBezTo>
                    <a:pt x="382" y="427"/>
                    <a:pt x="382" y="427"/>
                    <a:pt x="382" y="427"/>
                  </a:cubicBezTo>
                  <a:lnTo>
                    <a:pt x="381" y="427"/>
                  </a:lnTo>
                  <a:close/>
                  <a:moveTo>
                    <a:pt x="393" y="434"/>
                  </a:moveTo>
                  <a:cubicBezTo>
                    <a:pt x="393" y="438"/>
                    <a:pt x="392" y="443"/>
                    <a:pt x="392" y="443"/>
                  </a:cubicBezTo>
                  <a:cubicBezTo>
                    <a:pt x="393" y="443"/>
                    <a:pt x="393" y="443"/>
                    <a:pt x="393" y="443"/>
                  </a:cubicBezTo>
                  <a:cubicBezTo>
                    <a:pt x="393" y="443"/>
                    <a:pt x="393" y="443"/>
                    <a:pt x="393" y="443"/>
                  </a:cubicBezTo>
                  <a:cubicBezTo>
                    <a:pt x="392" y="448"/>
                    <a:pt x="392" y="445"/>
                    <a:pt x="391" y="448"/>
                  </a:cubicBezTo>
                  <a:cubicBezTo>
                    <a:pt x="391" y="449"/>
                    <a:pt x="391" y="449"/>
                    <a:pt x="391" y="449"/>
                  </a:cubicBezTo>
                  <a:cubicBezTo>
                    <a:pt x="390" y="449"/>
                    <a:pt x="390" y="449"/>
                    <a:pt x="390" y="449"/>
                  </a:cubicBezTo>
                  <a:cubicBezTo>
                    <a:pt x="389" y="449"/>
                    <a:pt x="389" y="449"/>
                    <a:pt x="389" y="449"/>
                  </a:cubicBezTo>
                  <a:cubicBezTo>
                    <a:pt x="389" y="447"/>
                    <a:pt x="389" y="447"/>
                    <a:pt x="389" y="445"/>
                  </a:cubicBezTo>
                  <a:cubicBezTo>
                    <a:pt x="388" y="444"/>
                    <a:pt x="388" y="444"/>
                    <a:pt x="388" y="444"/>
                  </a:cubicBezTo>
                  <a:cubicBezTo>
                    <a:pt x="388" y="443"/>
                    <a:pt x="388" y="443"/>
                    <a:pt x="388" y="443"/>
                  </a:cubicBezTo>
                  <a:cubicBezTo>
                    <a:pt x="388" y="442"/>
                    <a:pt x="388" y="442"/>
                    <a:pt x="388" y="442"/>
                  </a:cubicBezTo>
                  <a:cubicBezTo>
                    <a:pt x="389" y="442"/>
                    <a:pt x="389" y="442"/>
                    <a:pt x="389" y="442"/>
                  </a:cubicBezTo>
                  <a:cubicBezTo>
                    <a:pt x="389" y="440"/>
                    <a:pt x="389" y="440"/>
                    <a:pt x="389" y="440"/>
                  </a:cubicBezTo>
                  <a:cubicBezTo>
                    <a:pt x="389" y="440"/>
                    <a:pt x="389" y="440"/>
                    <a:pt x="390" y="439"/>
                  </a:cubicBezTo>
                  <a:cubicBezTo>
                    <a:pt x="390" y="439"/>
                    <a:pt x="390" y="439"/>
                    <a:pt x="390" y="439"/>
                  </a:cubicBezTo>
                  <a:cubicBezTo>
                    <a:pt x="390" y="439"/>
                    <a:pt x="390" y="439"/>
                    <a:pt x="390" y="439"/>
                  </a:cubicBezTo>
                  <a:cubicBezTo>
                    <a:pt x="390" y="439"/>
                    <a:pt x="390" y="439"/>
                    <a:pt x="390" y="439"/>
                  </a:cubicBezTo>
                  <a:cubicBezTo>
                    <a:pt x="387" y="441"/>
                    <a:pt x="387" y="441"/>
                    <a:pt x="387" y="441"/>
                  </a:cubicBezTo>
                  <a:cubicBezTo>
                    <a:pt x="387" y="441"/>
                    <a:pt x="387" y="441"/>
                    <a:pt x="387" y="441"/>
                  </a:cubicBezTo>
                  <a:cubicBezTo>
                    <a:pt x="387" y="442"/>
                    <a:pt x="387" y="443"/>
                    <a:pt x="387" y="444"/>
                  </a:cubicBezTo>
                  <a:cubicBezTo>
                    <a:pt x="386" y="446"/>
                    <a:pt x="386" y="446"/>
                    <a:pt x="386" y="446"/>
                  </a:cubicBezTo>
                  <a:cubicBezTo>
                    <a:pt x="386" y="446"/>
                    <a:pt x="386" y="446"/>
                    <a:pt x="386" y="446"/>
                  </a:cubicBezTo>
                  <a:cubicBezTo>
                    <a:pt x="385" y="446"/>
                    <a:pt x="385" y="446"/>
                    <a:pt x="383" y="446"/>
                  </a:cubicBezTo>
                  <a:cubicBezTo>
                    <a:pt x="382" y="445"/>
                    <a:pt x="382" y="445"/>
                    <a:pt x="382" y="445"/>
                  </a:cubicBezTo>
                  <a:cubicBezTo>
                    <a:pt x="380" y="445"/>
                    <a:pt x="380" y="445"/>
                    <a:pt x="380" y="445"/>
                  </a:cubicBezTo>
                  <a:cubicBezTo>
                    <a:pt x="380" y="443"/>
                    <a:pt x="380" y="443"/>
                    <a:pt x="380" y="443"/>
                  </a:cubicBezTo>
                  <a:cubicBezTo>
                    <a:pt x="381" y="442"/>
                    <a:pt x="381" y="442"/>
                    <a:pt x="381" y="442"/>
                  </a:cubicBezTo>
                  <a:cubicBezTo>
                    <a:pt x="383" y="442"/>
                    <a:pt x="383" y="442"/>
                    <a:pt x="383" y="442"/>
                  </a:cubicBezTo>
                  <a:cubicBezTo>
                    <a:pt x="383" y="440"/>
                    <a:pt x="383" y="440"/>
                    <a:pt x="383" y="440"/>
                  </a:cubicBezTo>
                  <a:cubicBezTo>
                    <a:pt x="382" y="439"/>
                    <a:pt x="382" y="439"/>
                    <a:pt x="381" y="438"/>
                  </a:cubicBezTo>
                  <a:cubicBezTo>
                    <a:pt x="382" y="437"/>
                    <a:pt x="382" y="437"/>
                    <a:pt x="382" y="437"/>
                  </a:cubicBezTo>
                  <a:cubicBezTo>
                    <a:pt x="383" y="436"/>
                    <a:pt x="383" y="436"/>
                    <a:pt x="383" y="436"/>
                  </a:cubicBezTo>
                  <a:cubicBezTo>
                    <a:pt x="384" y="436"/>
                    <a:pt x="384" y="436"/>
                    <a:pt x="384" y="436"/>
                  </a:cubicBezTo>
                  <a:cubicBezTo>
                    <a:pt x="384" y="436"/>
                    <a:pt x="384" y="436"/>
                    <a:pt x="384" y="436"/>
                  </a:cubicBezTo>
                  <a:cubicBezTo>
                    <a:pt x="386" y="436"/>
                    <a:pt x="386" y="436"/>
                    <a:pt x="386" y="436"/>
                  </a:cubicBezTo>
                  <a:cubicBezTo>
                    <a:pt x="386" y="435"/>
                    <a:pt x="386" y="435"/>
                    <a:pt x="386" y="435"/>
                  </a:cubicBezTo>
                  <a:cubicBezTo>
                    <a:pt x="384" y="434"/>
                    <a:pt x="384" y="434"/>
                    <a:pt x="384" y="434"/>
                  </a:cubicBezTo>
                  <a:cubicBezTo>
                    <a:pt x="385" y="433"/>
                    <a:pt x="385" y="433"/>
                    <a:pt x="385" y="433"/>
                  </a:cubicBezTo>
                  <a:cubicBezTo>
                    <a:pt x="387" y="432"/>
                    <a:pt x="386" y="432"/>
                    <a:pt x="387" y="431"/>
                  </a:cubicBezTo>
                  <a:cubicBezTo>
                    <a:pt x="387" y="429"/>
                    <a:pt x="387" y="429"/>
                    <a:pt x="387" y="429"/>
                  </a:cubicBezTo>
                  <a:cubicBezTo>
                    <a:pt x="387" y="428"/>
                    <a:pt x="387" y="428"/>
                    <a:pt x="387" y="428"/>
                  </a:cubicBezTo>
                  <a:cubicBezTo>
                    <a:pt x="387" y="428"/>
                    <a:pt x="387" y="428"/>
                    <a:pt x="387" y="428"/>
                  </a:cubicBezTo>
                  <a:cubicBezTo>
                    <a:pt x="388" y="427"/>
                    <a:pt x="388" y="427"/>
                    <a:pt x="388" y="427"/>
                  </a:cubicBezTo>
                  <a:cubicBezTo>
                    <a:pt x="389" y="426"/>
                    <a:pt x="389" y="426"/>
                    <a:pt x="389" y="426"/>
                  </a:cubicBezTo>
                  <a:cubicBezTo>
                    <a:pt x="389" y="426"/>
                    <a:pt x="389" y="426"/>
                    <a:pt x="389" y="426"/>
                  </a:cubicBezTo>
                  <a:cubicBezTo>
                    <a:pt x="391" y="427"/>
                    <a:pt x="391" y="427"/>
                    <a:pt x="391" y="427"/>
                  </a:cubicBezTo>
                  <a:cubicBezTo>
                    <a:pt x="391" y="427"/>
                    <a:pt x="391" y="427"/>
                    <a:pt x="391" y="427"/>
                  </a:cubicBezTo>
                  <a:cubicBezTo>
                    <a:pt x="392" y="427"/>
                    <a:pt x="392" y="427"/>
                    <a:pt x="392" y="427"/>
                  </a:cubicBezTo>
                  <a:cubicBezTo>
                    <a:pt x="392" y="429"/>
                    <a:pt x="392" y="433"/>
                    <a:pt x="393" y="434"/>
                  </a:cubicBezTo>
                  <a:close/>
                  <a:moveTo>
                    <a:pt x="385" y="430"/>
                  </a:moveTo>
                  <a:cubicBezTo>
                    <a:pt x="383" y="433"/>
                    <a:pt x="384" y="433"/>
                    <a:pt x="381" y="435"/>
                  </a:cubicBezTo>
                  <a:cubicBezTo>
                    <a:pt x="380" y="435"/>
                    <a:pt x="380" y="435"/>
                    <a:pt x="380" y="435"/>
                  </a:cubicBezTo>
                  <a:cubicBezTo>
                    <a:pt x="379" y="435"/>
                    <a:pt x="379" y="435"/>
                    <a:pt x="379" y="435"/>
                  </a:cubicBezTo>
                  <a:cubicBezTo>
                    <a:pt x="380" y="434"/>
                    <a:pt x="380" y="434"/>
                    <a:pt x="381" y="433"/>
                  </a:cubicBezTo>
                  <a:cubicBezTo>
                    <a:pt x="381" y="432"/>
                    <a:pt x="381" y="432"/>
                    <a:pt x="381" y="432"/>
                  </a:cubicBezTo>
                  <a:cubicBezTo>
                    <a:pt x="381" y="431"/>
                    <a:pt x="381" y="431"/>
                    <a:pt x="381" y="431"/>
                  </a:cubicBezTo>
                  <a:cubicBezTo>
                    <a:pt x="380" y="431"/>
                    <a:pt x="380" y="431"/>
                    <a:pt x="380" y="431"/>
                  </a:cubicBezTo>
                  <a:cubicBezTo>
                    <a:pt x="379" y="430"/>
                    <a:pt x="379" y="430"/>
                    <a:pt x="379" y="430"/>
                  </a:cubicBezTo>
                  <a:cubicBezTo>
                    <a:pt x="380" y="429"/>
                    <a:pt x="380" y="429"/>
                    <a:pt x="380" y="429"/>
                  </a:cubicBezTo>
                  <a:cubicBezTo>
                    <a:pt x="380" y="429"/>
                    <a:pt x="380" y="429"/>
                    <a:pt x="380" y="429"/>
                  </a:cubicBezTo>
                  <a:cubicBezTo>
                    <a:pt x="381" y="429"/>
                    <a:pt x="381" y="429"/>
                    <a:pt x="381" y="429"/>
                  </a:cubicBezTo>
                  <a:cubicBezTo>
                    <a:pt x="381" y="429"/>
                    <a:pt x="381" y="429"/>
                    <a:pt x="381" y="429"/>
                  </a:cubicBezTo>
                  <a:cubicBezTo>
                    <a:pt x="383" y="428"/>
                    <a:pt x="383" y="428"/>
                    <a:pt x="383" y="428"/>
                  </a:cubicBezTo>
                  <a:cubicBezTo>
                    <a:pt x="384" y="428"/>
                    <a:pt x="384" y="428"/>
                    <a:pt x="384" y="428"/>
                  </a:cubicBezTo>
                  <a:cubicBezTo>
                    <a:pt x="385" y="428"/>
                    <a:pt x="385" y="428"/>
                    <a:pt x="385" y="428"/>
                  </a:cubicBezTo>
                  <a:cubicBezTo>
                    <a:pt x="385" y="429"/>
                    <a:pt x="385" y="428"/>
                    <a:pt x="385" y="430"/>
                  </a:cubicBezTo>
                  <a:close/>
                  <a:moveTo>
                    <a:pt x="386" y="454"/>
                  </a:moveTo>
                  <a:cubicBezTo>
                    <a:pt x="384" y="455"/>
                    <a:pt x="384" y="455"/>
                    <a:pt x="384" y="455"/>
                  </a:cubicBezTo>
                  <a:cubicBezTo>
                    <a:pt x="383" y="455"/>
                    <a:pt x="383" y="455"/>
                    <a:pt x="383" y="455"/>
                  </a:cubicBezTo>
                  <a:cubicBezTo>
                    <a:pt x="382" y="455"/>
                    <a:pt x="382" y="455"/>
                    <a:pt x="382" y="455"/>
                  </a:cubicBezTo>
                  <a:cubicBezTo>
                    <a:pt x="382" y="453"/>
                    <a:pt x="382" y="453"/>
                    <a:pt x="382" y="452"/>
                  </a:cubicBezTo>
                  <a:cubicBezTo>
                    <a:pt x="382" y="452"/>
                    <a:pt x="382" y="452"/>
                    <a:pt x="382" y="452"/>
                  </a:cubicBezTo>
                  <a:cubicBezTo>
                    <a:pt x="382" y="451"/>
                    <a:pt x="382" y="451"/>
                    <a:pt x="383" y="449"/>
                  </a:cubicBezTo>
                  <a:cubicBezTo>
                    <a:pt x="385" y="450"/>
                    <a:pt x="387" y="450"/>
                    <a:pt x="388" y="451"/>
                  </a:cubicBezTo>
                  <a:cubicBezTo>
                    <a:pt x="388" y="452"/>
                    <a:pt x="388" y="452"/>
                    <a:pt x="388" y="452"/>
                  </a:cubicBezTo>
                  <a:cubicBezTo>
                    <a:pt x="387" y="453"/>
                    <a:pt x="387" y="453"/>
                    <a:pt x="387" y="453"/>
                  </a:cubicBezTo>
                  <a:cubicBezTo>
                    <a:pt x="386" y="454"/>
                    <a:pt x="386" y="454"/>
                    <a:pt x="386" y="454"/>
                  </a:cubicBezTo>
                  <a:close/>
                  <a:moveTo>
                    <a:pt x="383" y="461"/>
                  </a:moveTo>
                  <a:cubicBezTo>
                    <a:pt x="383" y="462"/>
                    <a:pt x="383" y="462"/>
                    <a:pt x="383" y="462"/>
                  </a:cubicBezTo>
                  <a:cubicBezTo>
                    <a:pt x="382" y="462"/>
                    <a:pt x="382" y="462"/>
                    <a:pt x="382" y="462"/>
                  </a:cubicBezTo>
                  <a:cubicBezTo>
                    <a:pt x="382" y="462"/>
                    <a:pt x="382" y="462"/>
                    <a:pt x="382" y="462"/>
                  </a:cubicBezTo>
                  <a:cubicBezTo>
                    <a:pt x="382" y="461"/>
                    <a:pt x="382" y="461"/>
                    <a:pt x="382" y="461"/>
                  </a:cubicBezTo>
                  <a:cubicBezTo>
                    <a:pt x="381" y="460"/>
                    <a:pt x="381" y="460"/>
                    <a:pt x="381" y="460"/>
                  </a:cubicBezTo>
                  <a:cubicBezTo>
                    <a:pt x="382" y="459"/>
                    <a:pt x="382" y="459"/>
                    <a:pt x="382" y="458"/>
                  </a:cubicBezTo>
                  <a:cubicBezTo>
                    <a:pt x="382" y="457"/>
                    <a:pt x="382" y="457"/>
                    <a:pt x="382" y="457"/>
                  </a:cubicBezTo>
                  <a:cubicBezTo>
                    <a:pt x="384" y="457"/>
                    <a:pt x="383" y="457"/>
                    <a:pt x="385" y="457"/>
                  </a:cubicBezTo>
                  <a:cubicBezTo>
                    <a:pt x="385" y="458"/>
                    <a:pt x="385" y="458"/>
                    <a:pt x="385" y="458"/>
                  </a:cubicBezTo>
                  <a:cubicBezTo>
                    <a:pt x="385" y="458"/>
                    <a:pt x="385" y="458"/>
                    <a:pt x="384" y="459"/>
                  </a:cubicBezTo>
                  <a:cubicBezTo>
                    <a:pt x="383" y="459"/>
                    <a:pt x="383" y="459"/>
                    <a:pt x="383" y="459"/>
                  </a:cubicBezTo>
                  <a:cubicBezTo>
                    <a:pt x="383" y="461"/>
                    <a:pt x="383" y="461"/>
                    <a:pt x="383" y="461"/>
                  </a:cubicBezTo>
                  <a:close/>
                  <a:moveTo>
                    <a:pt x="392" y="471"/>
                  </a:moveTo>
                  <a:cubicBezTo>
                    <a:pt x="392" y="473"/>
                    <a:pt x="392" y="473"/>
                    <a:pt x="392" y="473"/>
                  </a:cubicBezTo>
                  <a:cubicBezTo>
                    <a:pt x="391" y="473"/>
                    <a:pt x="391" y="473"/>
                    <a:pt x="391" y="473"/>
                  </a:cubicBezTo>
                  <a:cubicBezTo>
                    <a:pt x="391" y="473"/>
                    <a:pt x="391" y="473"/>
                    <a:pt x="391" y="473"/>
                  </a:cubicBezTo>
                  <a:cubicBezTo>
                    <a:pt x="390" y="473"/>
                    <a:pt x="390" y="473"/>
                    <a:pt x="390" y="473"/>
                  </a:cubicBezTo>
                  <a:cubicBezTo>
                    <a:pt x="390" y="473"/>
                    <a:pt x="390" y="473"/>
                    <a:pt x="390" y="473"/>
                  </a:cubicBezTo>
                  <a:cubicBezTo>
                    <a:pt x="389" y="474"/>
                    <a:pt x="389" y="473"/>
                    <a:pt x="388" y="474"/>
                  </a:cubicBezTo>
                  <a:cubicBezTo>
                    <a:pt x="387" y="474"/>
                    <a:pt x="387" y="474"/>
                    <a:pt x="387" y="474"/>
                  </a:cubicBezTo>
                  <a:cubicBezTo>
                    <a:pt x="386" y="473"/>
                    <a:pt x="386" y="473"/>
                    <a:pt x="386" y="473"/>
                  </a:cubicBezTo>
                  <a:cubicBezTo>
                    <a:pt x="384" y="477"/>
                    <a:pt x="385" y="476"/>
                    <a:pt x="383" y="477"/>
                  </a:cubicBezTo>
                  <a:cubicBezTo>
                    <a:pt x="383" y="476"/>
                    <a:pt x="383" y="476"/>
                    <a:pt x="383" y="476"/>
                  </a:cubicBezTo>
                  <a:cubicBezTo>
                    <a:pt x="385" y="473"/>
                    <a:pt x="384" y="475"/>
                    <a:pt x="385" y="471"/>
                  </a:cubicBezTo>
                  <a:cubicBezTo>
                    <a:pt x="386" y="472"/>
                    <a:pt x="386" y="472"/>
                    <a:pt x="386" y="472"/>
                  </a:cubicBezTo>
                  <a:cubicBezTo>
                    <a:pt x="388" y="471"/>
                    <a:pt x="388" y="471"/>
                    <a:pt x="388" y="471"/>
                  </a:cubicBezTo>
                  <a:cubicBezTo>
                    <a:pt x="390" y="470"/>
                    <a:pt x="390" y="470"/>
                    <a:pt x="390" y="470"/>
                  </a:cubicBezTo>
                  <a:cubicBezTo>
                    <a:pt x="391" y="470"/>
                    <a:pt x="391" y="470"/>
                    <a:pt x="391" y="470"/>
                  </a:cubicBezTo>
                  <a:cubicBezTo>
                    <a:pt x="391" y="471"/>
                    <a:pt x="391" y="471"/>
                    <a:pt x="391" y="471"/>
                  </a:cubicBezTo>
                  <a:cubicBezTo>
                    <a:pt x="392" y="471"/>
                    <a:pt x="392" y="471"/>
                    <a:pt x="392" y="471"/>
                  </a:cubicBezTo>
                  <a:close/>
                  <a:moveTo>
                    <a:pt x="389" y="477"/>
                  </a:moveTo>
                  <a:cubicBezTo>
                    <a:pt x="389" y="481"/>
                    <a:pt x="389" y="481"/>
                    <a:pt x="389" y="481"/>
                  </a:cubicBezTo>
                  <a:cubicBezTo>
                    <a:pt x="389" y="482"/>
                    <a:pt x="389" y="482"/>
                    <a:pt x="389" y="482"/>
                  </a:cubicBezTo>
                  <a:cubicBezTo>
                    <a:pt x="391" y="482"/>
                    <a:pt x="391" y="482"/>
                    <a:pt x="391" y="482"/>
                  </a:cubicBezTo>
                  <a:cubicBezTo>
                    <a:pt x="392" y="484"/>
                    <a:pt x="392" y="484"/>
                    <a:pt x="392" y="484"/>
                  </a:cubicBezTo>
                  <a:cubicBezTo>
                    <a:pt x="392" y="484"/>
                    <a:pt x="392" y="484"/>
                    <a:pt x="392" y="484"/>
                  </a:cubicBezTo>
                  <a:cubicBezTo>
                    <a:pt x="390" y="487"/>
                    <a:pt x="390" y="487"/>
                    <a:pt x="390" y="487"/>
                  </a:cubicBezTo>
                  <a:cubicBezTo>
                    <a:pt x="390" y="489"/>
                    <a:pt x="390" y="489"/>
                    <a:pt x="390" y="489"/>
                  </a:cubicBezTo>
                  <a:cubicBezTo>
                    <a:pt x="388" y="489"/>
                    <a:pt x="388" y="489"/>
                    <a:pt x="388" y="489"/>
                  </a:cubicBezTo>
                  <a:cubicBezTo>
                    <a:pt x="387" y="486"/>
                    <a:pt x="388" y="487"/>
                    <a:pt x="386" y="485"/>
                  </a:cubicBezTo>
                  <a:cubicBezTo>
                    <a:pt x="386" y="482"/>
                    <a:pt x="386" y="483"/>
                    <a:pt x="385" y="480"/>
                  </a:cubicBezTo>
                  <a:cubicBezTo>
                    <a:pt x="387" y="479"/>
                    <a:pt x="387" y="479"/>
                    <a:pt x="387" y="479"/>
                  </a:cubicBezTo>
                  <a:cubicBezTo>
                    <a:pt x="388" y="479"/>
                    <a:pt x="388" y="479"/>
                    <a:pt x="388" y="479"/>
                  </a:cubicBezTo>
                  <a:cubicBezTo>
                    <a:pt x="388" y="478"/>
                    <a:pt x="388" y="478"/>
                    <a:pt x="388" y="478"/>
                  </a:cubicBezTo>
                  <a:cubicBezTo>
                    <a:pt x="389" y="477"/>
                    <a:pt x="389" y="477"/>
                    <a:pt x="389" y="477"/>
                  </a:cubicBezTo>
                  <a:close/>
                  <a:moveTo>
                    <a:pt x="396" y="483"/>
                  </a:moveTo>
                  <a:cubicBezTo>
                    <a:pt x="396" y="483"/>
                    <a:pt x="396" y="483"/>
                    <a:pt x="396" y="483"/>
                  </a:cubicBezTo>
                  <a:cubicBezTo>
                    <a:pt x="394" y="483"/>
                    <a:pt x="394" y="483"/>
                    <a:pt x="393" y="481"/>
                  </a:cubicBezTo>
                  <a:cubicBezTo>
                    <a:pt x="393" y="480"/>
                    <a:pt x="393" y="481"/>
                    <a:pt x="393" y="479"/>
                  </a:cubicBezTo>
                  <a:cubicBezTo>
                    <a:pt x="393" y="479"/>
                    <a:pt x="393" y="479"/>
                    <a:pt x="393" y="479"/>
                  </a:cubicBezTo>
                  <a:cubicBezTo>
                    <a:pt x="394" y="480"/>
                    <a:pt x="394" y="480"/>
                    <a:pt x="394" y="480"/>
                  </a:cubicBezTo>
                  <a:cubicBezTo>
                    <a:pt x="394" y="480"/>
                    <a:pt x="394" y="480"/>
                    <a:pt x="395" y="481"/>
                  </a:cubicBezTo>
                  <a:cubicBezTo>
                    <a:pt x="396" y="482"/>
                    <a:pt x="396" y="482"/>
                    <a:pt x="396" y="482"/>
                  </a:cubicBezTo>
                  <a:cubicBezTo>
                    <a:pt x="397" y="482"/>
                    <a:pt x="397" y="482"/>
                    <a:pt x="397" y="482"/>
                  </a:cubicBezTo>
                  <a:cubicBezTo>
                    <a:pt x="397" y="483"/>
                    <a:pt x="397" y="483"/>
                    <a:pt x="397" y="483"/>
                  </a:cubicBezTo>
                  <a:cubicBezTo>
                    <a:pt x="396" y="483"/>
                    <a:pt x="396" y="483"/>
                    <a:pt x="396" y="483"/>
                  </a:cubicBezTo>
                  <a:close/>
                  <a:moveTo>
                    <a:pt x="458" y="496"/>
                  </a:moveTo>
                  <a:cubicBezTo>
                    <a:pt x="458" y="536"/>
                    <a:pt x="458" y="524"/>
                    <a:pt x="458" y="538"/>
                  </a:cubicBezTo>
                  <a:cubicBezTo>
                    <a:pt x="456" y="538"/>
                    <a:pt x="456" y="538"/>
                    <a:pt x="456" y="538"/>
                  </a:cubicBezTo>
                  <a:cubicBezTo>
                    <a:pt x="456" y="538"/>
                    <a:pt x="456" y="538"/>
                    <a:pt x="456" y="538"/>
                  </a:cubicBezTo>
                  <a:cubicBezTo>
                    <a:pt x="453" y="539"/>
                    <a:pt x="453" y="539"/>
                    <a:pt x="453" y="539"/>
                  </a:cubicBezTo>
                  <a:cubicBezTo>
                    <a:pt x="449" y="538"/>
                    <a:pt x="449" y="538"/>
                    <a:pt x="449" y="538"/>
                  </a:cubicBezTo>
                  <a:cubicBezTo>
                    <a:pt x="447" y="537"/>
                    <a:pt x="448" y="537"/>
                    <a:pt x="446" y="535"/>
                  </a:cubicBezTo>
                  <a:cubicBezTo>
                    <a:pt x="445" y="536"/>
                    <a:pt x="444" y="537"/>
                    <a:pt x="442" y="537"/>
                  </a:cubicBezTo>
                  <a:cubicBezTo>
                    <a:pt x="441" y="537"/>
                    <a:pt x="441" y="537"/>
                    <a:pt x="441" y="537"/>
                  </a:cubicBezTo>
                  <a:cubicBezTo>
                    <a:pt x="440" y="536"/>
                    <a:pt x="440" y="536"/>
                    <a:pt x="440" y="536"/>
                  </a:cubicBezTo>
                  <a:cubicBezTo>
                    <a:pt x="440" y="536"/>
                    <a:pt x="440" y="536"/>
                    <a:pt x="440" y="536"/>
                  </a:cubicBezTo>
                  <a:cubicBezTo>
                    <a:pt x="440" y="536"/>
                    <a:pt x="440" y="536"/>
                    <a:pt x="440" y="536"/>
                  </a:cubicBezTo>
                  <a:cubicBezTo>
                    <a:pt x="437" y="537"/>
                    <a:pt x="437" y="537"/>
                    <a:pt x="437" y="537"/>
                  </a:cubicBezTo>
                  <a:cubicBezTo>
                    <a:pt x="432" y="535"/>
                    <a:pt x="433" y="535"/>
                    <a:pt x="429" y="535"/>
                  </a:cubicBezTo>
                  <a:cubicBezTo>
                    <a:pt x="427" y="533"/>
                    <a:pt x="427" y="533"/>
                    <a:pt x="427" y="533"/>
                  </a:cubicBezTo>
                  <a:cubicBezTo>
                    <a:pt x="422" y="533"/>
                    <a:pt x="422" y="533"/>
                    <a:pt x="422" y="533"/>
                  </a:cubicBezTo>
                  <a:cubicBezTo>
                    <a:pt x="421" y="533"/>
                    <a:pt x="421" y="533"/>
                    <a:pt x="421" y="533"/>
                  </a:cubicBezTo>
                  <a:cubicBezTo>
                    <a:pt x="421" y="532"/>
                    <a:pt x="421" y="532"/>
                    <a:pt x="421" y="532"/>
                  </a:cubicBezTo>
                  <a:cubicBezTo>
                    <a:pt x="421" y="531"/>
                    <a:pt x="421" y="531"/>
                    <a:pt x="421" y="531"/>
                  </a:cubicBezTo>
                  <a:cubicBezTo>
                    <a:pt x="422" y="531"/>
                    <a:pt x="422" y="531"/>
                    <a:pt x="422" y="531"/>
                  </a:cubicBezTo>
                  <a:cubicBezTo>
                    <a:pt x="423" y="530"/>
                    <a:pt x="423" y="530"/>
                    <a:pt x="423" y="530"/>
                  </a:cubicBezTo>
                  <a:cubicBezTo>
                    <a:pt x="424" y="530"/>
                    <a:pt x="424" y="530"/>
                    <a:pt x="424" y="530"/>
                  </a:cubicBezTo>
                  <a:cubicBezTo>
                    <a:pt x="425" y="531"/>
                    <a:pt x="425" y="531"/>
                    <a:pt x="425" y="531"/>
                  </a:cubicBezTo>
                  <a:cubicBezTo>
                    <a:pt x="425" y="531"/>
                    <a:pt x="425" y="531"/>
                    <a:pt x="425" y="531"/>
                  </a:cubicBezTo>
                  <a:cubicBezTo>
                    <a:pt x="426" y="530"/>
                    <a:pt x="426" y="530"/>
                    <a:pt x="427" y="529"/>
                  </a:cubicBezTo>
                  <a:cubicBezTo>
                    <a:pt x="428" y="529"/>
                    <a:pt x="428" y="529"/>
                    <a:pt x="428" y="529"/>
                  </a:cubicBezTo>
                  <a:cubicBezTo>
                    <a:pt x="430" y="530"/>
                    <a:pt x="430" y="530"/>
                    <a:pt x="430" y="530"/>
                  </a:cubicBezTo>
                  <a:cubicBezTo>
                    <a:pt x="431" y="530"/>
                    <a:pt x="430" y="530"/>
                    <a:pt x="432" y="529"/>
                  </a:cubicBezTo>
                  <a:cubicBezTo>
                    <a:pt x="432" y="529"/>
                    <a:pt x="432" y="529"/>
                    <a:pt x="432" y="528"/>
                  </a:cubicBezTo>
                  <a:cubicBezTo>
                    <a:pt x="433" y="528"/>
                    <a:pt x="433" y="528"/>
                    <a:pt x="433" y="528"/>
                  </a:cubicBezTo>
                  <a:cubicBezTo>
                    <a:pt x="434" y="528"/>
                    <a:pt x="434" y="528"/>
                    <a:pt x="434" y="528"/>
                  </a:cubicBezTo>
                  <a:cubicBezTo>
                    <a:pt x="435" y="528"/>
                    <a:pt x="435" y="528"/>
                    <a:pt x="435" y="528"/>
                  </a:cubicBezTo>
                  <a:cubicBezTo>
                    <a:pt x="435" y="530"/>
                    <a:pt x="435" y="529"/>
                    <a:pt x="435" y="531"/>
                  </a:cubicBezTo>
                  <a:cubicBezTo>
                    <a:pt x="436" y="531"/>
                    <a:pt x="436" y="531"/>
                    <a:pt x="436" y="531"/>
                  </a:cubicBezTo>
                  <a:cubicBezTo>
                    <a:pt x="438" y="531"/>
                    <a:pt x="438" y="531"/>
                    <a:pt x="438" y="531"/>
                  </a:cubicBezTo>
                  <a:cubicBezTo>
                    <a:pt x="439" y="532"/>
                    <a:pt x="439" y="532"/>
                    <a:pt x="439" y="532"/>
                  </a:cubicBezTo>
                  <a:cubicBezTo>
                    <a:pt x="439" y="531"/>
                    <a:pt x="439" y="531"/>
                    <a:pt x="439" y="531"/>
                  </a:cubicBezTo>
                  <a:cubicBezTo>
                    <a:pt x="437" y="528"/>
                    <a:pt x="437" y="528"/>
                    <a:pt x="437" y="527"/>
                  </a:cubicBezTo>
                  <a:cubicBezTo>
                    <a:pt x="436" y="526"/>
                    <a:pt x="436" y="526"/>
                    <a:pt x="436" y="526"/>
                  </a:cubicBezTo>
                  <a:cubicBezTo>
                    <a:pt x="434" y="526"/>
                    <a:pt x="434" y="526"/>
                    <a:pt x="434" y="526"/>
                  </a:cubicBezTo>
                  <a:cubicBezTo>
                    <a:pt x="433" y="524"/>
                    <a:pt x="433" y="524"/>
                    <a:pt x="433" y="524"/>
                  </a:cubicBezTo>
                  <a:cubicBezTo>
                    <a:pt x="433" y="521"/>
                    <a:pt x="433" y="522"/>
                    <a:pt x="433" y="519"/>
                  </a:cubicBezTo>
                  <a:cubicBezTo>
                    <a:pt x="436" y="518"/>
                    <a:pt x="436" y="518"/>
                    <a:pt x="436" y="518"/>
                  </a:cubicBezTo>
                  <a:cubicBezTo>
                    <a:pt x="435" y="516"/>
                    <a:pt x="435" y="516"/>
                    <a:pt x="435" y="516"/>
                  </a:cubicBezTo>
                  <a:cubicBezTo>
                    <a:pt x="436" y="515"/>
                    <a:pt x="436" y="515"/>
                    <a:pt x="436" y="515"/>
                  </a:cubicBezTo>
                  <a:cubicBezTo>
                    <a:pt x="437" y="514"/>
                    <a:pt x="437" y="514"/>
                    <a:pt x="437" y="514"/>
                  </a:cubicBezTo>
                  <a:cubicBezTo>
                    <a:pt x="438" y="520"/>
                    <a:pt x="438" y="519"/>
                    <a:pt x="439" y="521"/>
                  </a:cubicBezTo>
                  <a:cubicBezTo>
                    <a:pt x="438" y="522"/>
                    <a:pt x="438" y="522"/>
                    <a:pt x="438" y="522"/>
                  </a:cubicBezTo>
                  <a:cubicBezTo>
                    <a:pt x="436" y="522"/>
                    <a:pt x="436" y="522"/>
                    <a:pt x="436" y="522"/>
                  </a:cubicBezTo>
                  <a:cubicBezTo>
                    <a:pt x="437" y="524"/>
                    <a:pt x="437" y="524"/>
                    <a:pt x="437" y="524"/>
                  </a:cubicBezTo>
                  <a:cubicBezTo>
                    <a:pt x="439" y="525"/>
                    <a:pt x="439" y="525"/>
                    <a:pt x="439" y="525"/>
                  </a:cubicBezTo>
                  <a:cubicBezTo>
                    <a:pt x="440" y="527"/>
                    <a:pt x="440" y="527"/>
                    <a:pt x="440" y="527"/>
                  </a:cubicBezTo>
                  <a:cubicBezTo>
                    <a:pt x="440" y="528"/>
                    <a:pt x="440" y="528"/>
                    <a:pt x="440" y="528"/>
                  </a:cubicBezTo>
                  <a:cubicBezTo>
                    <a:pt x="441" y="529"/>
                    <a:pt x="441" y="529"/>
                    <a:pt x="441" y="529"/>
                  </a:cubicBezTo>
                  <a:cubicBezTo>
                    <a:pt x="443" y="529"/>
                    <a:pt x="443" y="529"/>
                    <a:pt x="444" y="528"/>
                  </a:cubicBezTo>
                  <a:cubicBezTo>
                    <a:pt x="445" y="528"/>
                    <a:pt x="445" y="528"/>
                    <a:pt x="445" y="528"/>
                  </a:cubicBezTo>
                  <a:cubicBezTo>
                    <a:pt x="446" y="527"/>
                    <a:pt x="446" y="527"/>
                    <a:pt x="446" y="527"/>
                  </a:cubicBezTo>
                  <a:cubicBezTo>
                    <a:pt x="447" y="528"/>
                    <a:pt x="447" y="528"/>
                    <a:pt x="447" y="528"/>
                  </a:cubicBezTo>
                  <a:cubicBezTo>
                    <a:pt x="449" y="529"/>
                    <a:pt x="449" y="529"/>
                    <a:pt x="449" y="529"/>
                  </a:cubicBezTo>
                  <a:cubicBezTo>
                    <a:pt x="450" y="530"/>
                    <a:pt x="450" y="530"/>
                    <a:pt x="450" y="530"/>
                  </a:cubicBezTo>
                  <a:cubicBezTo>
                    <a:pt x="450" y="531"/>
                    <a:pt x="450" y="531"/>
                    <a:pt x="450" y="531"/>
                  </a:cubicBezTo>
                  <a:cubicBezTo>
                    <a:pt x="450" y="532"/>
                    <a:pt x="450" y="532"/>
                    <a:pt x="450" y="532"/>
                  </a:cubicBezTo>
                  <a:cubicBezTo>
                    <a:pt x="451" y="532"/>
                    <a:pt x="451" y="532"/>
                    <a:pt x="451" y="532"/>
                  </a:cubicBezTo>
                  <a:cubicBezTo>
                    <a:pt x="452" y="531"/>
                    <a:pt x="452" y="531"/>
                    <a:pt x="453" y="530"/>
                  </a:cubicBezTo>
                  <a:cubicBezTo>
                    <a:pt x="453" y="530"/>
                    <a:pt x="453" y="530"/>
                    <a:pt x="453" y="530"/>
                  </a:cubicBezTo>
                  <a:cubicBezTo>
                    <a:pt x="453" y="530"/>
                    <a:pt x="453" y="530"/>
                    <a:pt x="453" y="530"/>
                  </a:cubicBezTo>
                  <a:cubicBezTo>
                    <a:pt x="453" y="529"/>
                    <a:pt x="453" y="529"/>
                    <a:pt x="453" y="529"/>
                  </a:cubicBezTo>
                  <a:cubicBezTo>
                    <a:pt x="451" y="528"/>
                    <a:pt x="453" y="529"/>
                    <a:pt x="443" y="524"/>
                  </a:cubicBezTo>
                  <a:cubicBezTo>
                    <a:pt x="442" y="521"/>
                    <a:pt x="442" y="522"/>
                    <a:pt x="441" y="519"/>
                  </a:cubicBezTo>
                  <a:cubicBezTo>
                    <a:pt x="441" y="517"/>
                    <a:pt x="441" y="517"/>
                    <a:pt x="441" y="517"/>
                  </a:cubicBezTo>
                  <a:cubicBezTo>
                    <a:pt x="442" y="516"/>
                    <a:pt x="442" y="516"/>
                    <a:pt x="442" y="516"/>
                  </a:cubicBezTo>
                  <a:cubicBezTo>
                    <a:pt x="444" y="515"/>
                    <a:pt x="449" y="513"/>
                    <a:pt x="450" y="512"/>
                  </a:cubicBezTo>
                  <a:cubicBezTo>
                    <a:pt x="450" y="510"/>
                    <a:pt x="450" y="510"/>
                    <a:pt x="450" y="510"/>
                  </a:cubicBezTo>
                  <a:cubicBezTo>
                    <a:pt x="450" y="510"/>
                    <a:pt x="450" y="510"/>
                    <a:pt x="450" y="510"/>
                  </a:cubicBezTo>
                  <a:cubicBezTo>
                    <a:pt x="448" y="509"/>
                    <a:pt x="448" y="509"/>
                    <a:pt x="448" y="509"/>
                  </a:cubicBezTo>
                  <a:cubicBezTo>
                    <a:pt x="446" y="509"/>
                    <a:pt x="446" y="509"/>
                    <a:pt x="444" y="509"/>
                  </a:cubicBezTo>
                  <a:cubicBezTo>
                    <a:pt x="442" y="510"/>
                    <a:pt x="442" y="510"/>
                    <a:pt x="442" y="510"/>
                  </a:cubicBezTo>
                  <a:cubicBezTo>
                    <a:pt x="440" y="510"/>
                    <a:pt x="440" y="510"/>
                    <a:pt x="440" y="510"/>
                  </a:cubicBezTo>
                  <a:cubicBezTo>
                    <a:pt x="439" y="510"/>
                    <a:pt x="439" y="510"/>
                    <a:pt x="439" y="510"/>
                  </a:cubicBezTo>
                  <a:cubicBezTo>
                    <a:pt x="438" y="508"/>
                    <a:pt x="438" y="508"/>
                    <a:pt x="438" y="508"/>
                  </a:cubicBezTo>
                  <a:cubicBezTo>
                    <a:pt x="438" y="506"/>
                    <a:pt x="438" y="506"/>
                    <a:pt x="438" y="506"/>
                  </a:cubicBezTo>
                  <a:cubicBezTo>
                    <a:pt x="438" y="505"/>
                    <a:pt x="438" y="506"/>
                    <a:pt x="438" y="504"/>
                  </a:cubicBezTo>
                  <a:cubicBezTo>
                    <a:pt x="438" y="503"/>
                    <a:pt x="438" y="503"/>
                    <a:pt x="438" y="503"/>
                  </a:cubicBezTo>
                  <a:cubicBezTo>
                    <a:pt x="439" y="503"/>
                    <a:pt x="439" y="503"/>
                    <a:pt x="439" y="503"/>
                  </a:cubicBezTo>
                  <a:cubicBezTo>
                    <a:pt x="440" y="503"/>
                    <a:pt x="440" y="503"/>
                    <a:pt x="440" y="503"/>
                  </a:cubicBezTo>
                  <a:cubicBezTo>
                    <a:pt x="441" y="502"/>
                    <a:pt x="441" y="502"/>
                    <a:pt x="441" y="502"/>
                  </a:cubicBezTo>
                  <a:cubicBezTo>
                    <a:pt x="441" y="502"/>
                    <a:pt x="441" y="502"/>
                    <a:pt x="441" y="502"/>
                  </a:cubicBezTo>
                  <a:cubicBezTo>
                    <a:pt x="441" y="501"/>
                    <a:pt x="441" y="501"/>
                    <a:pt x="441" y="501"/>
                  </a:cubicBezTo>
                  <a:cubicBezTo>
                    <a:pt x="441" y="501"/>
                    <a:pt x="441" y="501"/>
                    <a:pt x="441" y="501"/>
                  </a:cubicBezTo>
                  <a:cubicBezTo>
                    <a:pt x="440" y="500"/>
                    <a:pt x="440" y="500"/>
                    <a:pt x="440" y="500"/>
                  </a:cubicBezTo>
                  <a:cubicBezTo>
                    <a:pt x="439" y="499"/>
                    <a:pt x="440" y="499"/>
                    <a:pt x="438" y="498"/>
                  </a:cubicBezTo>
                  <a:cubicBezTo>
                    <a:pt x="439" y="498"/>
                    <a:pt x="439" y="498"/>
                    <a:pt x="439" y="498"/>
                  </a:cubicBezTo>
                  <a:cubicBezTo>
                    <a:pt x="441" y="497"/>
                    <a:pt x="441" y="497"/>
                    <a:pt x="441" y="497"/>
                  </a:cubicBezTo>
                  <a:cubicBezTo>
                    <a:pt x="442" y="498"/>
                    <a:pt x="442" y="498"/>
                    <a:pt x="443" y="499"/>
                  </a:cubicBezTo>
                  <a:cubicBezTo>
                    <a:pt x="443" y="499"/>
                    <a:pt x="443" y="499"/>
                    <a:pt x="443" y="499"/>
                  </a:cubicBezTo>
                  <a:cubicBezTo>
                    <a:pt x="446" y="497"/>
                    <a:pt x="446" y="496"/>
                    <a:pt x="448" y="493"/>
                  </a:cubicBezTo>
                  <a:cubicBezTo>
                    <a:pt x="449" y="493"/>
                    <a:pt x="449" y="493"/>
                    <a:pt x="449" y="493"/>
                  </a:cubicBezTo>
                  <a:cubicBezTo>
                    <a:pt x="452" y="496"/>
                    <a:pt x="452" y="496"/>
                    <a:pt x="452" y="496"/>
                  </a:cubicBezTo>
                  <a:cubicBezTo>
                    <a:pt x="453" y="497"/>
                    <a:pt x="453" y="497"/>
                    <a:pt x="453" y="497"/>
                  </a:cubicBezTo>
                  <a:cubicBezTo>
                    <a:pt x="456" y="495"/>
                    <a:pt x="456" y="495"/>
                    <a:pt x="456" y="495"/>
                  </a:cubicBezTo>
                  <a:cubicBezTo>
                    <a:pt x="457" y="495"/>
                    <a:pt x="457" y="495"/>
                    <a:pt x="457" y="495"/>
                  </a:cubicBezTo>
                  <a:cubicBezTo>
                    <a:pt x="457" y="495"/>
                    <a:pt x="458" y="496"/>
                    <a:pt x="458" y="496"/>
                  </a:cubicBezTo>
                  <a:close/>
                  <a:moveTo>
                    <a:pt x="394" y="501"/>
                  </a:moveTo>
                  <a:cubicBezTo>
                    <a:pt x="394" y="501"/>
                    <a:pt x="394" y="501"/>
                    <a:pt x="394" y="501"/>
                  </a:cubicBezTo>
                  <a:cubicBezTo>
                    <a:pt x="394" y="501"/>
                    <a:pt x="394" y="501"/>
                    <a:pt x="394" y="501"/>
                  </a:cubicBezTo>
                  <a:cubicBezTo>
                    <a:pt x="395" y="502"/>
                    <a:pt x="395" y="502"/>
                    <a:pt x="395" y="502"/>
                  </a:cubicBezTo>
                  <a:cubicBezTo>
                    <a:pt x="397" y="502"/>
                    <a:pt x="398" y="502"/>
                    <a:pt x="400" y="504"/>
                  </a:cubicBezTo>
                  <a:cubicBezTo>
                    <a:pt x="402" y="504"/>
                    <a:pt x="402" y="504"/>
                    <a:pt x="402" y="504"/>
                  </a:cubicBezTo>
                  <a:cubicBezTo>
                    <a:pt x="402" y="504"/>
                    <a:pt x="403" y="505"/>
                    <a:pt x="403" y="505"/>
                  </a:cubicBezTo>
                  <a:cubicBezTo>
                    <a:pt x="404" y="505"/>
                    <a:pt x="404" y="505"/>
                    <a:pt x="404" y="505"/>
                  </a:cubicBezTo>
                  <a:cubicBezTo>
                    <a:pt x="406" y="507"/>
                    <a:pt x="406" y="507"/>
                    <a:pt x="406" y="507"/>
                  </a:cubicBezTo>
                  <a:cubicBezTo>
                    <a:pt x="406" y="507"/>
                    <a:pt x="406" y="507"/>
                    <a:pt x="406" y="507"/>
                  </a:cubicBezTo>
                  <a:cubicBezTo>
                    <a:pt x="407" y="509"/>
                    <a:pt x="407" y="509"/>
                    <a:pt x="407" y="509"/>
                  </a:cubicBezTo>
                  <a:cubicBezTo>
                    <a:pt x="408" y="509"/>
                    <a:pt x="408" y="509"/>
                    <a:pt x="408" y="509"/>
                  </a:cubicBezTo>
                  <a:cubicBezTo>
                    <a:pt x="407" y="509"/>
                    <a:pt x="407" y="509"/>
                    <a:pt x="407" y="509"/>
                  </a:cubicBezTo>
                  <a:cubicBezTo>
                    <a:pt x="404" y="509"/>
                    <a:pt x="404" y="509"/>
                    <a:pt x="404" y="509"/>
                  </a:cubicBezTo>
                  <a:cubicBezTo>
                    <a:pt x="403" y="509"/>
                    <a:pt x="404" y="509"/>
                    <a:pt x="403" y="508"/>
                  </a:cubicBezTo>
                  <a:cubicBezTo>
                    <a:pt x="403" y="508"/>
                    <a:pt x="403" y="508"/>
                    <a:pt x="403" y="508"/>
                  </a:cubicBezTo>
                  <a:cubicBezTo>
                    <a:pt x="402" y="507"/>
                    <a:pt x="402" y="507"/>
                    <a:pt x="402" y="507"/>
                  </a:cubicBezTo>
                  <a:cubicBezTo>
                    <a:pt x="402" y="507"/>
                    <a:pt x="402" y="507"/>
                    <a:pt x="402" y="507"/>
                  </a:cubicBezTo>
                  <a:cubicBezTo>
                    <a:pt x="400" y="505"/>
                    <a:pt x="400" y="505"/>
                    <a:pt x="400" y="505"/>
                  </a:cubicBezTo>
                  <a:cubicBezTo>
                    <a:pt x="399" y="504"/>
                    <a:pt x="400" y="504"/>
                    <a:pt x="398" y="504"/>
                  </a:cubicBezTo>
                  <a:cubicBezTo>
                    <a:pt x="396" y="504"/>
                    <a:pt x="396" y="504"/>
                    <a:pt x="396" y="504"/>
                  </a:cubicBezTo>
                  <a:cubicBezTo>
                    <a:pt x="395" y="504"/>
                    <a:pt x="395" y="504"/>
                    <a:pt x="395" y="504"/>
                  </a:cubicBezTo>
                  <a:cubicBezTo>
                    <a:pt x="395" y="504"/>
                    <a:pt x="395" y="504"/>
                    <a:pt x="395" y="504"/>
                  </a:cubicBezTo>
                  <a:cubicBezTo>
                    <a:pt x="393" y="502"/>
                    <a:pt x="394" y="503"/>
                    <a:pt x="392" y="501"/>
                  </a:cubicBezTo>
                  <a:cubicBezTo>
                    <a:pt x="391" y="500"/>
                    <a:pt x="391" y="500"/>
                    <a:pt x="391" y="500"/>
                  </a:cubicBezTo>
                  <a:cubicBezTo>
                    <a:pt x="390" y="498"/>
                    <a:pt x="390" y="498"/>
                    <a:pt x="390" y="498"/>
                  </a:cubicBezTo>
                  <a:cubicBezTo>
                    <a:pt x="390" y="498"/>
                    <a:pt x="390" y="498"/>
                    <a:pt x="390" y="498"/>
                  </a:cubicBezTo>
                  <a:cubicBezTo>
                    <a:pt x="390" y="498"/>
                    <a:pt x="390" y="498"/>
                    <a:pt x="390" y="498"/>
                  </a:cubicBezTo>
                  <a:cubicBezTo>
                    <a:pt x="391" y="498"/>
                    <a:pt x="391" y="498"/>
                    <a:pt x="391" y="498"/>
                  </a:cubicBezTo>
                  <a:cubicBezTo>
                    <a:pt x="393" y="500"/>
                    <a:pt x="393" y="500"/>
                    <a:pt x="393" y="500"/>
                  </a:cubicBezTo>
                  <a:cubicBezTo>
                    <a:pt x="394" y="501"/>
                    <a:pt x="394" y="501"/>
                    <a:pt x="394" y="501"/>
                  </a:cubicBezTo>
                  <a:close/>
                  <a:moveTo>
                    <a:pt x="410" y="512"/>
                  </a:moveTo>
                  <a:cubicBezTo>
                    <a:pt x="410" y="513"/>
                    <a:pt x="410" y="513"/>
                    <a:pt x="410" y="513"/>
                  </a:cubicBezTo>
                  <a:cubicBezTo>
                    <a:pt x="410" y="513"/>
                    <a:pt x="410" y="513"/>
                    <a:pt x="410" y="513"/>
                  </a:cubicBezTo>
                  <a:cubicBezTo>
                    <a:pt x="411" y="513"/>
                    <a:pt x="411" y="513"/>
                    <a:pt x="413" y="513"/>
                  </a:cubicBezTo>
                  <a:cubicBezTo>
                    <a:pt x="415" y="514"/>
                    <a:pt x="415" y="514"/>
                    <a:pt x="415" y="514"/>
                  </a:cubicBezTo>
                  <a:cubicBezTo>
                    <a:pt x="415" y="514"/>
                    <a:pt x="415" y="514"/>
                    <a:pt x="415" y="514"/>
                  </a:cubicBezTo>
                  <a:cubicBezTo>
                    <a:pt x="416" y="515"/>
                    <a:pt x="416" y="515"/>
                    <a:pt x="416" y="515"/>
                  </a:cubicBezTo>
                  <a:cubicBezTo>
                    <a:pt x="417" y="516"/>
                    <a:pt x="417" y="516"/>
                    <a:pt x="418" y="518"/>
                  </a:cubicBezTo>
                  <a:cubicBezTo>
                    <a:pt x="417" y="519"/>
                    <a:pt x="417" y="519"/>
                    <a:pt x="417" y="519"/>
                  </a:cubicBezTo>
                  <a:cubicBezTo>
                    <a:pt x="416" y="520"/>
                    <a:pt x="416" y="520"/>
                    <a:pt x="416" y="520"/>
                  </a:cubicBezTo>
                  <a:cubicBezTo>
                    <a:pt x="416" y="521"/>
                    <a:pt x="416" y="521"/>
                    <a:pt x="416" y="521"/>
                  </a:cubicBezTo>
                  <a:cubicBezTo>
                    <a:pt x="416" y="521"/>
                    <a:pt x="414" y="522"/>
                    <a:pt x="414" y="523"/>
                  </a:cubicBezTo>
                  <a:cubicBezTo>
                    <a:pt x="413" y="523"/>
                    <a:pt x="413" y="523"/>
                    <a:pt x="413" y="523"/>
                  </a:cubicBezTo>
                  <a:cubicBezTo>
                    <a:pt x="411" y="523"/>
                    <a:pt x="411" y="523"/>
                    <a:pt x="411" y="523"/>
                  </a:cubicBezTo>
                  <a:cubicBezTo>
                    <a:pt x="411" y="524"/>
                    <a:pt x="411" y="524"/>
                    <a:pt x="411" y="524"/>
                  </a:cubicBezTo>
                  <a:cubicBezTo>
                    <a:pt x="411" y="524"/>
                    <a:pt x="411" y="524"/>
                    <a:pt x="411" y="524"/>
                  </a:cubicBezTo>
                  <a:cubicBezTo>
                    <a:pt x="410" y="524"/>
                    <a:pt x="410" y="524"/>
                    <a:pt x="410" y="524"/>
                  </a:cubicBezTo>
                  <a:cubicBezTo>
                    <a:pt x="410" y="523"/>
                    <a:pt x="410" y="523"/>
                    <a:pt x="410" y="523"/>
                  </a:cubicBezTo>
                  <a:cubicBezTo>
                    <a:pt x="410" y="523"/>
                    <a:pt x="410" y="523"/>
                    <a:pt x="410" y="523"/>
                  </a:cubicBezTo>
                  <a:cubicBezTo>
                    <a:pt x="410" y="522"/>
                    <a:pt x="410" y="522"/>
                    <a:pt x="410" y="522"/>
                  </a:cubicBezTo>
                  <a:cubicBezTo>
                    <a:pt x="412" y="521"/>
                    <a:pt x="412" y="521"/>
                    <a:pt x="412" y="521"/>
                  </a:cubicBezTo>
                  <a:cubicBezTo>
                    <a:pt x="412" y="519"/>
                    <a:pt x="412" y="519"/>
                    <a:pt x="412" y="519"/>
                  </a:cubicBezTo>
                  <a:cubicBezTo>
                    <a:pt x="411" y="519"/>
                    <a:pt x="411" y="519"/>
                    <a:pt x="411" y="519"/>
                  </a:cubicBezTo>
                  <a:cubicBezTo>
                    <a:pt x="410" y="519"/>
                    <a:pt x="410" y="519"/>
                    <a:pt x="410" y="519"/>
                  </a:cubicBezTo>
                  <a:cubicBezTo>
                    <a:pt x="409" y="519"/>
                    <a:pt x="409" y="519"/>
                    <a:pt x="409" y="519"/>
                  </a:cubicBezTo>
                  <a:cubicBezTo>
                    <a:pt x="409" y="518"/>
                    <a:pt x="409" y="518"/>
                    <a:pt x="409" y="518"/>
                  </a:cubicBezTo>
                  <a:cubicBezTo>
                    <a:pt x="408" y="519"/>
                    <a:pt x="408" y="519"/>
                    <a:pt x="408" y="520"/>
                  </a:cubicBezTo>
                  <a:cubicBezTo>
                    <a:pt x="408" y="521"/>
                    <a:pt x="408" y="521"/>
                    <a:pt x="408" y="521"/>
                  </a:cubicBezTo>
                  <a:cubicBezTo>
                    <a:pt x="408" y="521"/>
                    <a:pt x="408" y="521"/>
                    <a:pt x="408" y="521"/>
                  </a:cubicBezTo>
                  <a:cubicBezTo>
                    <a:pt x="408" y="522"/>
                    <a:pt x="408" y="522"/>
                    <a:pt x="408" y="522"/>
                  </a:cubicBezTo>
                  <a:cubicBezTo>
                    <a:pt x="406" y="521"/>
                    <a:pt x="407" y="521"/>
                    <a:pt x="406" y="520"/>
                  </a:cubicBezTo>
                  <a:cubicBezTo>
                    <a:pt x="406" y="520"/>
                    <a:pt x="406" y="520"/>
                    <a:pt x="406" y="520"/>
                  </a:cubicBezTo>
                  <a:cubicBezTo>
                    <a:pt x="406" y="518"/>
                    <a:pt x="406" y="518"/>
                    <a:pt x="406" y="516"/>
                  </a:cubicBezTo>
                  <a:cubicBezTo>
                    <a:pt x="405" y="516"/>
                    <a:pt x="405" y="516"/>
                    <a:pt x="405" y="516"/>
                  </a:cubicBezTo>
                  <a:cubicBezTo>
                    <a:pt x="405" y="516"/>
                    <a:pt x="404" y="516"/>
                    <a:pt x="404" y="516"/>
                  </a:cubicBezTo>
                  <a:cubicBezTo>
                    <a:pt x="403" y="515"/>
                    <a:pt x="403" y="515"/>
                    <a:pt x="403" y="515"/>
                  </a:cubicBezTo>
                  <a:cubicBezTo>
                    <a:pt x="402" y="513"/>
                    <a:pt x="402" y="513"/>
                    <a:pt x="402" y="513"/>
                  </a:cubicBezTo>
                  <a:cubicBezTo>
                    <a:pt x="400" y="513"/>
                    <a:pt x="400" y="513"/>
                    <a:pt x="400" y="513"/>
                  </a:cubicBezTo>
                  <a:cubicBezTo>
                    <a:pt x="401" y="511"/>
                    <a:pt x="401" y="511"/>
                    <a:pt x="401" y="511"/>
                  </a:cubicBezTo>
                  <a:cubicBezTo>
                    <a:pt x="404" y="510"/>
                    <a:pt x="404" y="510"/>
                    <a:pt x="404" y="510"/>
                  </a:cubicBezTo>
                  <a:cubicBezTo>
                    <a:pt x="405" y="511"/>
                    <a:pt x="405" y="511"/>
                    <a:pt x="405" y="511"/>
                  </a:cubicBezTo>
                  <a:cubicBezTo>
                    <a:pt x="408" y="512"/>
                    <a:pt x="408" y="512"/>
                    <a:pt x="408" y="512"/>
                  </a:cubicBezTo>
                  <a:cubicBezTo>
                    <a:pt x="408" y="511"/>
                    <a:pt x="408" y="511"/>
                    <a:pt x="408" y="511"/>
                  </a:cubicBezTo>
                  <a:cubicBezTo>
                    <a:pt x="408" y="510"/>
                    <a:pt x="408" y="510"/>
                    <a:pt x="408" y="510"/>
                  </a:cubicBezTo>
                  <a:cubicBezTo>
                    <a:pt x="408" y="510"/>
                    <a:pt x="408" y="510"/>
                    <a:pt x="408" y="510"/>
                  </a:cubicBezTo>
                  <a:cubicBezTo>
                    <a:pt x="409" y="510"/>
                    <a:pt x="409" y="510"/>
                    <a:pt x="409" y="510"/>
                  </a:cubicBezTo>
                  <a:cubicBezTo>
                    <a:pt x="409" y="511"/>
                    <a:pt x="409" y="511"/>
                    <a:pt x="409" y="511"/>
                  </a:cubicBezTo>
                  <a:cubicBezTo>
                    <a:pt x="410" y="511"/>
                    <a:pt x="410" y="511"/>
                    <a:pt x="410" y="511"/>
                  </a:cubicBezTo>
                  <a:cubicBezTo>
                    <a:pt x="410" y="512"/>
                    <a:pt x="410" y="512"/>
                    <a:pt x="410" y="512"/>
                  </a:cubicBezTo>
                  <a:close/>
                  <a:moveTo>
                    <a:pt x="430" y="524"/>
                  </a:moveTo>
                  <a:cubicBezTo>
                    <a:pt x="431" y="524"/>
                    <a:pt x="431" y="524"/>
                    <a:pt x="431" y="524"/>
                  </a:cubicBezTo>
                  <a:cubicBezTo>
                    <a:pt x="431" y="525"/>
                    <a:pt x="431" y="524"/>
                    <a:pt x="431" y="526"/>
                  </a:cubicBezTo>
                  <a:cubicBezTo>
                    <a:pt x="431" y="527"/>
                    <a:pt x="431" y="527"/>
                    <a:pt x="431" y="527"/>
                  </a:cubicBezTo>
                  <a:cubicBezTo>
                    <a:pt x="431" y="527"/>
                    <a:pt x="431" y="527"/>
                    <a:pt x="431" y="527"/>
                  </a:cubicBezTo>
                  <a:cubicBezTo>
                    <a:pt x="430" y="528"/>
                    <a:pt x="430" y="528"/>
                    <a:pt x="430" y="528"/>
                  </a:cubicBezTo>
                  <a:cubicBezTo>
                    <a:pt x="430" y="529"/>
                    <a:pt x="430" y="529"/>
                    <a:pt x="430" y="529"/>
                  </a:cubicBezTo>
                  <a:cubicBezTo>
                    <a:pt x="428" y="527"/>
                    <a:pt x="429" y="528"/>
                    <a:pt x="426" y="526"/>
                  </a:cubicBezTo>
                  <a:cubicBezTo>
                    <a:pt x="425" y="526"/>
                    <a:pt x="425" y="526"/>
                    <a:pt x="425" y="526"/>
                  </a:cubicBezTo>
                  <a:cubicBezTo>
                    <a:pt x="424" y="526"/>
                    <a:pt x="424" y="526"/>
                    <a:pt x="424" y="526"/>
                  </a:cubicBezTo>
                  <a:cubicBezTo>
                    <a:pt x="423" y="526"/>
                    <a:pt x="423" y="526"/>
                    <a:pt x="423" y="526"/>
                  </a:cubicBezTo>
                  <a:cubicBezTo>
                    <a:pt x="422" y="527"/>
                    <a:pt x="422" y="527"/>
                    <a:pt x="422" y="527"/>
                  </a:cubicBezTo>
                  <a:cubicBezTo>
                    <a:pt x="421" y="527"/>
                    <a:pt x="421" y="527"/>
                    <a:pt x="421" y="527"/>
                  </a:cubicBezTo>
                  <a:cubicBezTo>
                    <a:pt x="421" y="525"/>
                    <a:pt x="421" y="525"/>
                    <a:pt x="421" y="525"/>
                  </a:cubicBezTo>
                  <a:cubicBezTo>
                    <a:pt x="419" y="523"/>
                    <a:pt x="420" y="524"/>
                    <a:pt x="418" y="522"/>
                  </a:cubicBezTo>
                  <a:cubicBezTo>
                    <a:pt x="419" y="520"/>
                    <a:pt x="419" y="520"/>
                    <a:pt x="419" y="520"/>
                  </a:cubicBezTo>
                  <a:cubicBezTo>
                    <a:pt x="420" y="520"/>
                    <a:pt x="420" y="520"/>
                    <a:pt x="420" y="520"/>
                  </a:cubicBezTo>
                  <a:cubicBezTo>
                    <a:pt x="420" y="519"/>
                    <a:pt x="420" y="519"/>
                    <a:pt x="420" y="519"/>
                  </a:cubicBezTo>
                  <a:cubicBezTo>
                    <a:pt x="424" y="520"/>
                    <a:pt x="424" y="520"/>
                    <a:pt x="425" y="521"/>
                  </a:cubicBezTo>
                  <a:cubicBezTo>
                    <a:pt x="428" y="522"/>
                    <a:pt x="427" y="522"/>
                    <a:pt x="430" y="524"/>
                  </a:cubicBezTo>
                  <a:close/>
                  <a:moveTo>
                    <a:pt x="432" y="538"/>
                  </a:moveTo>
                  <a:cubicBezTo>
                    <a:pt x="432" y="539"/>
                    <a:pt x="432" y="539"/>
                    <a:pt x="432" y="539"/>
                  </a:cubicBezTo>
                  <a:cubicBezTo>
                    <a:pt x="432" y="540"/>
                    <a:pt x="432" y="540"/>
                    <a:pt x="432" y="540"/>
                  </a:cubicBezTo>
                  <a:cubicBezTo>
                    <a:pt x="434" y="540"/>
                    <a:pt x="434" y="540"/>
                    <a:pt x="434" y="540"/>
                  </a:cubicBezTo>
                  <a:cubicBezTo>
                    <a:pt x="434" y="540"/>
                    <a:pt x="434" y="540"/>
                    <a:pt x="434" y="540"/>
                  </a:cubicBezTo>
                  <a:cubicBezTo>
                    <a:pt x="436" y="540"/>
                    <a:pt x="436" y="540"/>
                    <a:pt x="436" y="540"/>
                  </a:cubicBezTo>
                  <a:cubicBezTo>
                    <a:pt x="437" y="539"/>
                    <a:pt x="437" y="539"/>
                    <a:pt x="437" y="539"/>
                  </a:cubicBezTo>
                  <a:cubicBezTo>
                    <a:pt x="438" y="539"/>
                    <a:pt x="438" y="539"/>
                    <a:pt x="438" y="539"/>
                  </a:cubicBezTo>
                  <a:cubicBezTo>
                    <a:pt x="440" y="542"/>
                    <a:pt x="440" y="542"/>
                    <a:pt x="440" y="542"/>
                  </a:cubicBezTo>
                  <a:cubicBezTo>
                    <a:pt x="439" y="543"/>
                    <a:pt x="439" y="543"/>
                    <a:pt x="439" y="543"/>
                  </a:cubicBezTo>
                  <a:cubicBezTo>
                    <a:pt x="438" y="544"/>
                    <a:pt x="438" y="544"/>
                    <a:pt x="438" y="544"/>
                  </a:cubicBezTo>
                  <a:cubicBezTo>
                    <a:pt x="437" y="544"/>
                    <a:pt x="437" y="544"/>
                    <a:pt x="437" y="544"/>
                  </a:cubicBezTo>
                  <a:cubicBezTo>
                    <a:pt x="437" y="544"/>
                    <a:pt x="437" y="544"/>
                    <a:pt x="437" y="544"/>
                  </a:cubicBezTo>
                  <a:cubicBezTo>
                    <a:pt x="437" y="543"/>
                    <a:pt x="437" y="543"/>
                    <a:pt x="437" y="543"/>
                  </a:cubicBezTo>
                  <a:cubicBezTo>
                    <a:pt x="437" y="543"/>
                    <a:pt x="437" y="543"/>
                    <a:pt x="437" y="543"/>
                  </a:cubicBezTo>
                  <a:cubicBezTo>
                    <a:pt x="436" y="542"/>
                    <a:pt x="436" y="542"/>
                    <a:pt x="436" y="542"/>
                  </a:cubicBezTo>
                  <a:cubicBezTo>
                    <a:pt x="436" y="542"/>
                    <a:pt x="436" y="542"/>
                    <a:pt x="436" y="542"/>
                  </a:cubicBezTo>
                  <a:cubicBezTo>
                    <a:pt x="435" y="543"/>
                    <a:pt x="435" y="543"/>
                    <a:pt x="435" y="543"/>
                  </a:cubicBezTo>
                  <a:cubicBezTo>
                    <a:pt x="434" y="543"/>
                    <a:pt x="434" y="543"/>
                    <a:pt x="434" y="543"/>
                  </a:cubicBezTo>
                  <a:cubicBezTo>
                    <a:pt x="434" y="542"/>
                    <a:pt x="434" y="542"/>
                    <a:pt x="434" y="542"/>
                  </a:cubicBezTo>
                  <a:cubicBezTo>
                    <a:pt x="432" y="542"/>
                    <a:pt x="432" y="542"/>
                    <a:pt x="432" y="542"/>
                  </a:cubicBezTo>
                  <a:cubicBezTo>
                    <a:pt x="432" y="541"/>
                    <a:pt x="432" y="541"/>
                    <a:pt x="432" y="541"/>
                  </a:cubicBezTo>
                  <a:cubicBezTo>
                    <a:pt x="432" y="541"/>
                    <a:pt x="432" y="541"/>
                    <a:pt x="432" y="541"/>
                  </a:cubicBezTo>
                  <a:cubicBezTo>
                    <a:pt x="432" y="541"/>
                    <a:pt x="432" y="541"/>
                    <a:pt x="432" y="541"/>
                  </a:cubicBezTo>
                  <a:cubicBezTo>
                    <a:pt x="430" y="539"/>
                    <a:pt x="430" y="540"/>
                    <a:pt x="429" y="539"/>
                  </a:cubicBezTo>
                  <a:cubicBezTo>
                    <a:pt x="428" y="539"/>
                    <a:pt x="428" y="539"/>
                    <a:pt x="428" y="539"/>
                  </a:cubicBezTo>
                  <a:cubicBezTo>
                    <a:pt x="428" y="539"/>
                    <a:pt x="428" y="539"/>
                    <a:pt x="428" y="539"/>
                  </a:cubicBezTo>
                  <a:cubicBezTo>
                    <a:pt x="428" y="539"/>
                    <a:pt x="428" y="539"/>
                    <a:pt x="428" y="539"/>
                  </a:cubicBezTo>
                  <a:cubicBezTo>
                    <a:pt x="427" y="539"/>
                    <a:pt x="427" y="539"/>
                    <a:pt x="427" y="539"/>
                  </a:cubicBezTo>
                  <a:cubicBezTo>
                    <a:pt x="427" y="539"/>
                    <a:pt x="427" y="539"/>
                    <a:pt x="427" y="539"/>
                  </a:cubicBezTo>
                  <a:cubicBezTo>
                    <a:pt x="427" y="539"/>
                    <a:pt x="427" y="539"/>
                    <a:pt x="427" y="539"/>
                  </a:cubicBezTo>
                  <a:cubicBezTo>
                    <a:pt x="427" y="539"/>
                    <a:pt x="427" y="539"/>
                    <a:pt x="427" y="539"/>
                  </a:cubicBezTo>
                  <a:cubicBezTo>
                    <a:pt x="427" y="538"/>
                    <a:pt x="427" y="538"/>
                    <a:pt x="427" y="538"/>
                  </a:cubicBezTo>
                  <a:cubicBezTo>
                    <a:pt x="427" y="537"/>
                    <a:pt x="427" y="537"/>
                    <a:pt x="427" y="537"/>
                  </a:cubicBezTo>
                  <a:cubicBezTo>
                    <a:pt x="430" y="538"/>
                    <a:pt x="429" y="538"/>
                    <a:pt x="431" y="538"/>
                  </a:cubicBezTo>
                  <a:cubicBezTo>
                    <a:pt x="432" y="538"/>
                    <a:pt x="432" y="538"/>
                    <a:pt x="432" y="538"/>
                  </a:cubicBezTo>
                  <a:close/>
                  <a:moveTo>
                    <a:pt x="446" y="539"/>
                  </a:moveTo>
                  <a:cubicBezTo>
                    <a:pt x="455" y="541"/>
                    <a:pt x="455" y="541"/>
                    <a:pt x="455" y="541"/>
                  </a:cubicBezTo>
                  <a:cubicBezTo>
                    <a:pt x="458" y="540"/>
                    <a:pt x="458" y="540"/>
                    <a:pt x="458" y="540"/>
                  </a:cubicBezTo>
                  <a:cubicBezTo>
                    <a:pt x="460" y="540"/>
                    <a:pt x="460" y="540"/>
                    <a:pt x="460" y="540"/>
                  </a:cubicBezTo>
                  <a:cubicBezTo>
                    <a:pt x="461" y="542"/>
                    <a:pt x="461" y="542"/>
                    <a:pt x="461" y="542"/>
                  </a:cubicBezTo>
                  <a:cubicBezTo>
                    <a:pt x="458" y="543"/>
                    <a:pt x="458" y="543"/>
                    <a:pt x="458" y="543"/>
                  </a:cubicBezTo>
                  <a:cubicBezTo>
                    <a:pt x="458" y="544"/>
                    <a:pt x="458" y="544"/>
                    <a:pt x="458" y="544"/>
                  </a:cubicBezTo>
                  <a:cubicBezTo>
                    <a:pt x="459" y="544"/>
                    <a:pt x="459" y="544"/>
                    <a:pt x="459" y="544"/>
                  </a:cubicBezTo>
                  <a:cubicBezTo>
                    <a:pt x="461" y="544"/>
                    <a:pt x="461" y="544"/>
                    <a:pt x="461" y="544"/>
                  </a:cubicBezTo>
                  <a:cubicBezTo>
                    <a:pt x="462" y="545"/>
                    <a:pt x="461" y="545"/>
                    <a:pt x="462" y="546"/>
                  </a:cubicBezTo>
                  <a:cubicBezTo>
                    <a:pt x="462" y="547"/>
                    <a:pt x="462" y="547"/>
                    <a:pt x="462" y="547"/>
                  </a:cubicBezTo>
                  <a:cubicBezTo>
                    <a:pt x="462" y="547"/>
                    <a:pt x="462" y="547"/>
                    <a:pt x="462" y="547"/>
                  </a:cubicBezTo>
                  <a:cubicBezTo>
                    <a:pt x="462" y="548"/>
                    <a:pt x="462" y="548"/>
                    <a:pt x="462" y="548"/>
                  </a:cubicBezTo>
                  <a:cubicBezTo>
                    <a:pt x="464" y="550"/>
                    <a:pt x="464" y="549"/>
                    <a:pt x="464" y="550"/>
                  </a:cubicBezTo>
                  <a:cubicBezTo>
                    <a:pt x="465" y="551"/>
                    <a:pt x="465" y="551"/>
                    <a:pt x="465" y="551"/>
                  </a:cubicBezTo>
                  <a:cubicBezTo>
                    <a:pt x="465" y="553"/>
                    <a:pt x="465" y="552"/>
                    <a:pt x="465" y="553"/>
                  </a:cubicBezTo>
                  <a:cubicBezTo>
                    <a:pt x="464" y="554"/>
                    <a:pt x="464" y="554"/>
                    <a:pt x="464" y="554"/>
                  </a:cubicBezTo>
                  <a:cubicBezTo>
                    <a:pt x="463" y="553"/>
                    <a:pt x="463" y="553"/>
                    <a:pt x="463" y="553"/>
                  </a:cubicBezTo>
                  <a:cubicBezTo>
                    <a:pt x="463" y="553"/>
                    <a:pt x="463" y="553"/>
                    <a:pt x="463" y="553"/>
                  </a:cubicBezTo>
                  <a:cubicBezTo>
                    <a:pt x="462" y="551"/>
                    <a:pt x="462" y="551"/>
                    <a:pt x="462" y="551"/>
                  </a:cubicBezTo>
                  <a:cubicBezTo>
                    <a:pt x="461" y="551"/>
                    <a:pt x="461" y="551"/>
                    <a:pt x="461" y="551"/>
                  </a:cubicBezTo>
                  <a:cubicBezTo>
                    <a:pt x="460" y="550"/>
                    <a:pt x="460" y="550"/>
                    <a:pt x="460" y="550"/>
                  </a:cubicBezTo>
                  <a:cubicBezTo>
                    <a:pt x="459" y="550"/>
                    <a:pt x="459" y="550"/>
                    <a:pt x="459" y="550"/>
                  </a:cubicBezTo>
                  <a:cubicBezTo>
                    <a:pt x="457" y="550"/>
                    <a:pt x="457" y="550"/>
                    <a:pt x="457" y="550"/>
                  </a:cubicBezTo>
                  <a:cubicBezTo>
                    <a:pt x="456" y="549"/>
                    <a:pt x="456" y="549"/>
                    <a:pt x="456" y="549"/>
                  </a:cubicBezTo>
                  <a:cubicBezTo>
                    <a:pt x="455" y="550"/>
                    <a:pt x="455" y="550"/>
                    <a:pt x="455" y="550"/>
                  </a:cubicBezTo>
                  <a:cubicBezTo>
                    <a:pt x="455" y="549"/>
                    <a:pt x="455" y="549"/>
                    <a:pt x="455" y="548"/>
                  </a:cubicBezTo>
                  <a:cubicBezTo>
                    <a:pt x="455" y="548"/>
                    <a:pt x="455" y="548"/>
                    <a:pt x="455" y="548"/>
                  </a:cubicBezTo>
                  <a:cubicBezTo>
                    <a:pt x="455" y="546"/>
                    <a:pt x="455" y="546"/>
                    <a:pt x="455" y="546"/>
                  </a:cubicBezTo>
                  <a:cubicBezTo>
                    <a:pt x="455" y="545"/>
                    <a:pt x="455" y="545"/>
                    <a:pt x="455" y="545"/>
                  </a:cubicBezTo>
                  <a:cubicBezTo>
                    <a:pt x="455" y="545"/>
                    <a:pt x="455" y="545"/>
                    <a:pt x="455" y="545"/>
                  </a:cubicBezTo>
                  <a:cubicBezTo>
                    <a:pt x="454" y="546"/>
                    <a:pt x="454" y="546"/>
                    <a:pt x="454" y="546"/>
                  </a:cubicBezTo>
                  <a:cubicBezTo>
                    <a:pt x="453" y="545"/>
                    <a:pt x="453" y="545"/>
                    <a:pt x="453" y="545"/>
                  </a:cubicBezTo>
                  <a:cubicBezTo>
                    <a:pt x="452" y="544"/>
                    <a:pt x="452" y="544"/>
                    <a:pt x="452" y="544"/>
                  </a:cubicBezTo>
                  <a:cubicBezTo>
                    <a:pt x="452" y="544"/>
                    <a:pt x="452" y="544"/>
                    <a:pt x="452" y="544"/>
                  </a:cubicBezTo>
                  <a:cubicBezTo>
                    <a:pt x="451" y="544"/>
                    <a:pt x="451" y="544"/>
                    <a:pt x="451" y="544"/>
                  </a:cubicBezTo>
                  <a:cubicBezTo>
                    <a:pt x="450" y="545"/>
                    <a:pt x="450" y="546"/>
                    <a:pt x="450" y="547"/>
                  </a:cubicBezTo>
                  <a:cubicBezTo>
                    <a:pt x="451" y="548"/>
                    <a:pt x="450" y="548"/>
                    <a:pt x="452" y="550"/>
                  </a:cubicBezTo>
                  <a:cubicBezTo>
                    <a:pt x="451" y="550"/>
                    <a:pt x="451" y="550"/>
                    <a:pt x="451" y="550"/>
                  </a:cubicBezTo>
                  <a:cubicBezTo>
                    <a:pt x="449" y="549"/>
                    <a:pt x="449" y="549"/>
                    <a:pt x="449" y="549"/>
                  </a:cubicBezTo>
                  <a:cubicBezTo>
                    <a:pt x="449" y="549"/>
                    <a:pt x="449" y="549"/>
                    <a:pt x="449" y="549"/>
                  </a:cubicBezTo>
                  <a:cubicBezTo>
                    <a:pt x="448" y="548"/>
                    <a:pt x="448" y="548"/>
                    <a:pt x="448" y="548"/>
                  </a:cubicBezTo>
                  <a:cubicBezTo>
                    <a:pt x="447" y="547"/>
                    <a:pt x="447" y="547"/>
                    <a:pt x="447" y="547"/>
                  </a:cubicBezTo>
                  <a:cubicBezTo>
                    <a:pt x="447" y="547"/>
                    <a:pt x="447" y="547"/>
                    <a:pt x="447" y="547"/>
                  </a:cubicBezTo>
                  <a:cubicBezTo>
                    <a:pt x="447" y="546"/>
                    <a:pt x="447" y="546"/>
                    <a:pt x="447" y="545"/>
                  </a:cubicBezTo>
                  <a:cubicBezTo>
                    <a:pt x="446" y="545"/>
                    <a:pt x="446" y="545"/>
                    <a:pt x="446" y="545"/>
                  </a:cubicBezTo>
                  <a:cubicBezTo>
                    <a:pt x="445" y="545"/>
                    <a:pt x="445" y="545"/>
                    <a:pt x="445" y="545"/>
                  </a:cubicBezTo>
                  <a:cubicBezTo>
                    <a:pt x="444" y="545"/>
                    <a:pt x="444" y="545"/>
                    <a:pt x="444" y="545"/>
                  </a:cubicBezTo>
                  <a:cubicBezTo>
                    <a:pt x="444" y="544"/>
                    <a:pt x="444" y="544"/>
                    <a:pt x="444" y="544"/>
                  </a:cubicBezTo>
                  <a:cubicBezTo>
                    <a:pt x="444" y="544"/>
                    <a:pt x="444" y="544"/>
                    <a:pt x="444" y="544"/>
                  </a:cubicBezTo>
                  <a:cubicBezTo>
                    <a:pt x="443" y="544"/>
                    <a:pt x="443" y="544"/>
                    <a:pt x="443" y="544"/>
                  </a:cubicBezTo>
                  <a:cubicBezTo>
                    <a:pt x="443" y="543"/>
                    <a:pt x="443" y="543"/>
                    <a:pt x="443" y="543"/>
                  </a:cubicBezTo>
                  <a:cubicBezTo>
                    <a:pt x="443" y="543"/>
                    <a:pt x="443" y="543"/>
                    <a:pt x="443" y="543"/>
                  </a:cubicBezTo>
                  <a:cubicBezTo>
                    <a:pt x="444" y="541"/>
                    <a:pt x="444" y="540"/>
                    <a:pt x="444" y="538"/>
                  </a:cubicBezTo>
                  <a:cubicBezTo>
                    <a:pt x="446" y="539"/>
                    <a:pt x="446" y="539"/>
                    <a:pt x="446" y="539"/>
                  </a:cubicBezTo>
                  <a:close/>
                  <a:moveTo>
                    <a:pt x="476" y="544"/>
                  </a:moveTo>
                  <a:cubicBezTo>
                    <a:pt x="475" y="545"/>
                    <a:pt x="475" y="544"/>
                    <a:pt x="475" y="545"/>
                  </a:cubicBezTo>
                  <a:cubicBezTo>
                    <a:pt x="474" y="546"/>
                    <a:pt x="474" y="546"/>
                    <a:pt x="474" y="546"/>
                  </a:cubicBezTo>
                  <a:cubicBezTo>
                    <a:pt x="473" y="546"/>
                    <a:pt x="473" y="546"/>
                    <a:pt x="473" y="546"/>
                  </a:cubicBezTo>
                  <a:cubicBezTo>
                    <a:pt x="472" y="546"/>
                    <a:pt x="472" y="546"/>
                    <a:pt x="472" y="546"/>
                  </a:cubicBezTo>
                  <a:cubicBezTo>
                    <a:pt x="472" y="545"/>
                    <a:pt x="472" y="545"/>
                    <a:pt x="471" y="545"/>
                  </a:cubicBezTo>
                  <a:cubicBezTo>
                    <a:pt x="471" y="544"/>
                    <a:pt x="471" y="544"/>
                    <a:pt x="471" y="544"/>
                  </a:cubicBezTo>
                  <a:cubicBezTo>
                    <a:pt x="471" y="544"/>
                    <a:pt x="471" y="544"/>
                    <a:pt x="471" y="544"/>
                  </a:cubicBezTo>
                  <a:cubicBezTo>
                    <a:pt x="470" y="544"/>
                    <a:pt x="470" y="544"/>
                    <a:pt x="470" y="544"/>
                  </a:cubicBezTo>
                  <a:cubicBezTo>
                    <a:pt x="470" y="544"/>
                    <a:pt x="470" y="544"/>
                    <a:pt x="470" y="544"/>
                  </a:cubicBezTo>
                  <a:cubicBezTo>
                    <a:pt x="469" y="545"/>
                    <a:pt x="469" y="545"/>
                    <a:pt x="468" y="546"/>
                  </a:cubicBezTo>
                  <a:cubicBezTo>
                    <a:pt x="468" y="546"/>
                    <a:pt x="468" y="546"/>
                    <a:pt x="468" y="546"/>
                  </a:cubicBezTo>
                  <a:cubicBezTo>
                    <a:pt x="464" y="545"/>
                    <a:pt x="464" y="545"/>
                    <a:pt x="464" y="545"/>
                  </a:cubicBezTo>
                  <a:cubicBezTo>
                    <a:pt x="464" y="545"/>
                    <a:pt x="464" y="545"/>
                    <a:pt x="464" y="545"/>
                  </a:cubicBezTo>
                  <a:cubicBezTo>
                    <a:pt x="464" y="544"/>
                    <a:pt x="464" y="544"/>
                    <a:pt x="464" y="544"/>
                  </a:cubicBezTo>
                  <a:cubicBezTo>
                    <a:pt x="463" y="542"/>
                    <a:pt x="463" y="542"/>
                    <a:pt x="463" y="542"/>
                  </a:cubicBezTo>
                  <a:cubicBezTo>
                    <a:pt x="462" y="540"/>
                    <a:pt x="462" y="540"/>
                    <a:pt x="462" y="540"/>
                  </a:cubicBezTo>
                  <a:cubicBezTo>
                    <a:pt x="464" y="539"/>
                    <a:pt x="464" y="539"/>
                    <a:pt x="464" y="539"/>
                  </a:cubicBezTo>
                  <a:cubicBezTo>
                    <a:pt x="469" y="539"/>
                    <a:pt x="468" y="540"/>
                    <a:pt x="474" y="540"/>
                  </a:cubicBezTo>
                  <a:cubicBezTo>
                    <a:pt x="475" y="542"/>
                    <a:pt x="475" y="542"/>
                    <a:pt x="475" y="542"/>
                  </a:cubicBezTo>
                  <a:cubicBezTo>
                    <a:pt x="476" y="543"/>
                    <a:pt x="475" y="543"/>
                    <a:pt x="476" y="544"/>
                  </a:cubicBezTo>
                  <a:close/>
                  <a:moveTo>
                    <a:pt x="482" y="545"/>
                  </a:moveTo>
                  <a:cubicBezTo>
                    <a:pt x="481" y="546"/>
                    <a:pt x="481" y="546"/>
                    <a:pt x="481" y="546"/>
                  </a:cubicBezTo>
                  <a:cubicBezTo>
                    <a:pt x="481" y="546"/>
                    <a:pt x="481" y="546"/>
                    <a:pt x="481" y="546"/>
                  </a:cubicBezTo>
                  <a:cubicBezTo>
                    <a:pt x="481" y="546"/>
                    <a:pt x="481" y="546"/>
                    <a:pt x="481" y="546"/>
                  </a:cubicBezTo>
                  <a:cubicBezTo>
                    <a:pt x="481" y="545"/>
                    <a:pt x="481" y="545"/>
                    <a:pt x="481" y="545"/>
                  </a:cubicBezTo>
                  <a:cubicBezTo>
                    <a:pt x="481" y="545"/>
                    <a:pt x="481" y="545"/>
                    <a:pt x="481" y="545"/>
                  </a:cubicBezTo>
                  <a:cubicBezTo>
                    <a:pt x="481" y="544"/>
                    <a:pt x="481" y="544"/>
                    <a:pt x="481" y="544"/>
                  </a:cubicBezTo>
                  <a:cubicBezTo>
                    <a:pt x="482" y="544"/>
                    <a:pt x="482" y="544"/>
                    <a:pt x="482" y="544"/>
                  </a:cubicBezTo>
                  <a:cubicBezTo>
                    <a:pt x="482" y="544"/>
                    <a:pt x="482" y="544"/>
                    <a:pt x="482" y="544"/>
                  </a:cubicBezTo>
                  <a:cubicBezTo>
                    <a:pt x="483" y="544"/>
                    <a:pt x="483" y="544"/>
                    <a:pt x="483" y="544"/>
                  </a:cubicBezTo>
                  <a:lnTo>
                    <a:pt x="482" y="545"/>
                  </a:lnTo>
                  <a:close/>
                  <a:moveTo>
                    <a:pt x="473" y="556"/>
                  </a:moveTo>
                  <a:cubicBezTo>
                    <a:pt x="473" y="556"/>
                    <a:pt x="473" y="556"/>
                    <a:pt x="473" y="556"/>
                  </a:cubicBezTo>
                  <a:cubicBezTo>
                    <a:pt x="472" y="556"/>
                    <a:pt x="472" y="556"/>
                    <a:pt x="472" y="556"/>
                  </a:cubicBezTo>
                  <a:cubicBezTo>
                    <a:pt x="472" y="555"/>
                    <a:pt x="471" y="555"/>
                    <a:pt x="470" y="555"/>
                  </a:cubicBezTo>
                  <a:cubicBezTo>
                    <a:pt x="470" y="555"/>
                    <a:pt x="470" y="555"/>
                    <a:pt x="470" y="555"/>
                  </a:cubicBezTo>
                  <a:cubicBezTo>
                    <a:pt x="470" y="554"/>
                    <a:pt x="470" y="554"/>
                    <a:pt x="470" y="554"/>
                  </a:cubicBezTo>
                  <a:cubicBezTo>
                    <a:pt x="471" y="554"/>
                    <a:pt x="471" y="554"/>
                    <a:pt x="471" y="554"/>
                  </a:cubicBezTo>
                  <a:cubicBezTo>
                    <a:pt x="471" y="553"/>
                    <a:pt x="471" y="553"/>
                    <a:pt x="471" y="553"/>
                  </a:cubicBezTo>
                  <a:cubicBezTo>
                    <a:pt x="472" y="552"/>
                    <a:pt x="472" y="552"/>
                    <a:pt x="472" y="552"/>
                  </a:cubicBezTo>
                  <a:cubicBezTo>
                    <a:pt x="472" y="552"/>
                    <a:pt x="472" y="552"/>
                    <a:pt x="472" y="552"/>
                  </a:cubicBezTo>
                  <a:cubicBezTo>
                    <a:pt x="472" y="553"/>
                    <a:pt x="473" y="554"/>
                    <a:pt x="473" y="555"/>
                  </a:cubicBezTo>
                  <a:cubicBezTo>
                    <a:pt x="473" y="556"/>
                    <a:pt x="473" y="556"/>
                    <a:pt x="473" y="556"/>
                  </a:cubicBezTo>
                  <a:cubicBezTo>
                    <a:pt x="473" y="556"/>
                    <a:pt x="473" y="556"/>
                    <a:pt x="473" y="556"/>
                  </a:cubicBezTo>
                  <a:close/>
                  <a:moveTo>
                    <a:pt x="470" y="558"/>
                  </a:moveTo>
                  <a:cubicBezTo>
                    <a:pt x="470" y="558"/>
                    <a:pt x="470" y="558"/>
                    <a:pt x="470" y="558"/>
                  </a:cubicBezTo>
                  <a:cubicBezTo>
                    <a:pt x="468" y="558"/>
                    <a:pt x="469" y="558"/>
                    <a:pt x="467" y="558"/>
                  </a:cubicBezTo>
                  <a:cubicBezTo>
                    <a:pt x="467" y="558"/>
                    <a:pt x="467" y="558"/>
                    <a:pt x="467" y="558"/>
                  </a:cubicBezTo>
                  <a:cubicBezTo>
                    <a:pt x="467" y="557"/>
                    <a:pt x="467" y="557"/>
                    <a:pt x="467" y="557"/>
                  </a:cubicBezTo>
                  <a:cubicBezTo>
                    <a:pt x="467" y="557"/>
                    <a:pt x="467" y="557"/>
                    <a:pt x="467" y="557"/>
                  </a:cubicBezTo>
                  <a:cubicBezTo>
                    <a:pt x="468" y="557"/>
                    <a:pt x="468" y="557"/>
                    <a:pt x="468" y="557"/>
                  </a:cubicBezTo>
                  <a:cubicBezTo>
                    <a:pt x="470" y="557"/>
                    <a:pt x="470" y="557"/>
                    <a:pt x="470" y="557"/>
                  </a:cubicBezTo>
                  <a:cubicBezTo>
                    <a:pt x="471" y="557"/>
                    <a:pt x="471" y="557"/>
                    <a:pt x="471" y="557"/>
                  </a:cubicBezTo>
                  <a:cubicBezTo>
                    <a:pt x="471" y="557"/>
                    <a:pt x="471" y="557"/>
                    <a:pt x="471" y="557"/>
                  </a:cubicBezTo>
                  <a:cubicBezTo>
                    <a:pt x="470" y="558"/>
                    <a:pt x="470" y="558"/>
                    <a:pt x="470" y="558"/>
                  </a:cubicBezTo>
                  <a:cubicBezTo>
                    <a:pt x="470" y="558"/>
                    <a:pt x="470" y="558"/>
                    <a:pt x="470" y="55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50">
              <a:extLst>
                <a:ext uri="{FF2B5EF4-FFF2-40B4-BE49-F238E27FC236}">
                  <a16:creationId xmlns:a16="http://schemas.microsoft.com/office/drawing/2014/main" id="{7CA42FEA-17A2-47AE-8CAA-BC7B0D00FD82}"/>
                </a:ext>
              </a:extLst>
            </p:cNvPr>
            <p:cNvSpPr>
              <a:spLocks/>
            </p:cNvSpPr>
            <p:nvPr/>
          </p:nvSpPr>
          <p:spPr bwMode="auto">
            <a:xfrm>
              <a:off x="12091477" y="8413366"/>
              <a:ext cx="356192" cy="531911"/>
            </a:xfrm>
            <a:custGeom>
              <a:avLst/>
              <a:gdLst>
                <a:gd name="T0" fmla="*/ 75 w 86"/>
                <a:gd name="T1" fmla="*/ 66 h 128"/>
                <a:gd name="T2" fmla="*/ 70 w 86"/>
                <a:gd name="T3" fmla="*/ 76 h 128"/>
                <a:gd name="T4" fmla="*/ 67 w 86"/>
                <a:gd name="T5" fmla="*/ 79 h 128"/>
                <a:gd name="T6" fmla="*/ 69 w 86"/>
                <a:gd name="T7" fmla="*/ 81 h 128"/>
                <a:gd name="T8" fmla="*/ 68 w 86"/>
                <a:gd name="T9" fmla="*/ 86 h 128"/>
                <a:gd name="T10" fmla="*/ 69 w 86"/>
                <a:gd name="T11" fmla="*/ 89 h 128"/>
                <a:gd name="T12" fmla="*/ 74 w 86"/>
                <a:gd name="T13" fmla="*/ 99 h 128"/>
                <a:gd name="T14" fmla="*/ 74 w 86"/>
                <a:gd name="T15" fmla="*/ 102 h 128"/>
                <a:gd name="T16" fmla="*/ 82 w 86"/>
                <a:gd name="T17" fmla="*/ 112 h 128"/>
                <a:gd name="T18" fmla="*/ 85 w 86"/>
                <a:gd name="T19" fmla="*/ 114 h 128"/>
                <a:gd name="T20" fmla="*/ 85 w 86"/>
                <a:gd name="T21" fmla="*/ 117 h 128"/>
                <a:gd name="T22" fmla="*/ 86 w 86"/>
                <a:gd name="T23" fmla="*/ 122 h 128"/>
                <a:gd name="T24" fmla="*/ 85 w 86"/>
                <a:gd name="T25" fmla="*/ 123 h 128"/>
                <a:gd name="T26" fmla="*/ 86 w 86"/>
                <a:gd name="T27" fmla="*/ 128 h 128"/>
                <a:gd name="T28" fmla="*/ 77 w 86"/>
                <a:gd name="T29" fmla="*/ 125 h 128"/>
                <a:gd name="T30" fmla="*/ 74 w 86"/>
                <a:gd name="T31" fmla="*/ 125 h 128"/>
                <a:gd name="T32" fmla="*/ 72 w 86"/>
                <a:gd name="T33" fmla="*/ 124 h 128"/>
                <a:gd name="T34" fmla="*/ 70 w 86"/>
                <a:gd name="T35" fmla="*/ 123 h 128"/>
                <a:gd name="T36" fmla="*/ 67 w 86"/>
                <a:gd name="T37" fmla="*/ 123 h 128"/>
                <a:gd name="T38" fmla="*/ 53 w 86"/>
                <a:gd name="T39" fmla="*/ 122 h 128"/>
                <a:gd name="T40" fmla="*/ 32 w 86"/>
                <a:gd name="T41" fmla="*/ 122 h 128"/>
                <a:gd name="T42" fmla="*/ 15 w 86"/>
                <a:gd name="T43" fmla="*/ 122 h 128"/>
                <a:gd name="T44" fmla="*/ 15 w 86"/>
                <a:gd name="T45" fmla="*/ 121 h 128"/>
                <a:gd name="T46" fmla="*/ 16 w 86"/>
                <a:gd name="T47" fmla="*/ 111 h 128"/>
                <a:gd name="T48" fmla="*/ 13 w 86"/>
                <a:gd name="T49" fmla="*/ 107 h 128"/>
                <a:gd name="T50" fmla="*/ 13 w 86"/>
                <a:gd name="T51" fmla="*/ 104 h 128"/>
                <a:gd name="T52" fmla="*/ 13 w 86"/>
                <a:gd name="T53" fmla="*/ 103 h 128"/>
                <a:gd name="T54" fmla="*/ 13 w 86"/>
                <a:gd name="T55" fmla="*/ 101 h 128"/>
                <a:gd name="T56" fmla="*/ 11 w 86"/>
                <a:gd name="T57" fmla="*/ 102 h 128"/>
                <a:gd name="T58" fmla="*/ 11 w 86"/>
                <a:gd name="T59" fmla="*/ 103 h 128"/>
                <a:gd name="T60" fmla="*/ 9 w 86"/>
                <a:gd name="T61" fmla="*/ 102 h 128"/>
                <a:gd name="T62" fmla="*/ 5 w 86"/>
                <a:gd name="T63" fmla="*/ 99 h 128"/>
                <a:gd name="T64" fmla="*/ 4 w 86"/>
                <a:gd name="T65" fmla="*/ 96 h 128"/>
                <a:gd name="T66" fmla="*/ 2 w 86"/>
                <a:gd name="T67" fmla="*/ 95 h 128"/>
                <a:gd name="T68" fmla="*/ 2 w 86"/>
                <a:gd name="T69" fmla="*/ 96 h 128"/>
                <a:gd name="T70" fmla="*/ 0 w 86"/>
                <a:gd name="T71" fmla="*/ 95 h 128"/>
                <a:gd name="T72" fmla="*/ 3 w 86"/>
                <a:gd name="T73" fmla="*/ 89 h 128"/>
                <a:gd name="T74" fmla="*/ 15 w 86"/>
                <a:gd name="T75" fmla="*/ 71 h 128"/>
                <a:gd name="T76" fmla="*/ 19 w 86"/>
                <a:gd name="T77" fmla="*/ 70 h 128"/>
                <a:gd name="T78" fmla="*/ 23 w 86"/>
                <a:gd name="T79" fmla="*/ 68 h 128"/>
                <a:gd name="T80" fmla="*/ 28 w 86"/>
                <a:gd name="T81" fmla="*/ 72 h 128"/>
                <a:gd name="T82" fmla="*/ 29 w 86"/>
                <a:gd name="T83" fmla="*/ 75 h 128"/>
                <a:gd name="T84" fmla="*/ 34 w 86"/>
                <a:gd name="T85" fmla="*/ 70 h 128"/>
                <a:gd name="T86" fmla="*/ 38 w 86"/>
                <a:gd name="T87" fmla="*/ 67 h 128"/>
                <a:gd name="T88" fmla="*/ 40 w 86"/>
                <a:gd name="T89" fmla="*/ 60 h 128"/>
                <a:gd name="T90" fmla="*/ 44 w 86"/>
                <a:gd name="T91" fmla="*/ 51 h 128"/>
                <a:gd name="T92" fmla="*/ 49 w 86"/>
                <a:gd name="T93" fmla="*/ 43 h 128"/>
                <a:gd name="T94" fmla="*/ 52 w 86"/>
                <a:gd name="T95" fmla="*/ 40 h 128"/>
                <a:gd name="T96" fmla="*/ 55 w 86"/>
                <a:gd name="T97" fmla="*/ 33 h 128"/>
                <a:gd name="T98" fmla="*/ 62 w 86"/>
                <a:gd name="T99" fmla="*/ 21 h 128"/>
                <a:gd name="T100" fmla="*/ 68 w 86"/>
                <a:gd name="T101" fmla="*/ 18 h 128"/>
                <a:gd name="T102" fmla="*/ 68 w 86"/>
                <a:gd name="T103" fmla="*/ 9 h 128"/>
                <a:gd name="T104" fmla="*/ 62 w 86"/>
                <a:gd name="T105" fmla="*/ 0 h 128"/>
                <a:gd name="T106" fmla="*/ 68 w 86"/>
                <a:gd name="T107" fmla="*/ 3 h 128"/>
                <a:gd name="T108" fmla="*/ 71 w 86"/>
                <a:gd name="T109" fmla="*/ 6 h 128"/>
                <a:gd name="T110" fmla="*/ 74 w 86"/>
                <a:gd name="T111" fmla="*/ 14 h 128"/>
                <a:gd name="T112" fmla="*/ 80 w 86"/>
                <a:gd name="T113" fmla="*/ 35 h 128"/>
                <a:gd name="T114" fmla="*/ 64 w 86"/>
                <a:gd name="T115" fmla="*/ 35 h 128"/>
                <a:gd name="T116" fmla="*/ 62 w 86"/>
                <a:gd name="T117" fmla="*/ 39 h 128"/>
                <a:gd name="T118" fmla="*/ 78 w 86"/>
                <a:gd name="T119" fmla="*/ 59 h 128"/>
                <a:gd name="T120" fmla="*/ 77 w 86"/>
                <a:gd name="T121" fmla="*/ 6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128">
                  <a:moveTo>
                    <a:pt x="77" y="65"/>
                  </a:moveTo>
                  <a:cubicBezTo>
                    <a:pt x="76" y="66"/>
                    <a:pt x="76" y="66"/>
                    <a:pt x="76" y="66"/>
                  </a:cubicBezTo>
                  <a:cubicBezTo>
                    <a:pt x="75" y="66"/>
                    <a:pt x="75" y="66"/>
                    <a:pt x="75" y="66"/>
                  </a:cubicBezTo>
                  <a:cubicBezTo>
                    <a:pt x="75" y="68"/>
                    <a:pt x="74" y="69"/>
                    <a:pt x="73" y="71"/>
                  </a:cubicBezTo>
                  <a:cubicBezTo>
                    <a:pt x="73" y="71"/>
                    <a:pt x="73" y="71"/>
                    <a:pt x="73" y="71"/>
                  </a:cubicBezTo>
                  <a:cubicBezTo>
                    <a:pt x="72" y="73"/>
                    <a:pt x="71" y="74"/>
                    <a:pt x="70" y="76"/>
                  </a:cubicBezTo>
                  <a:cubicBezTo>
                    <a:pt x="70" y="77"/>
                    <a:pt x="70" y="77"/>
                    <a:pt x="70" y="77"/>
                  </a:cubicBezTo>
                  <a:cubicBezTo>
                    <a:pt x="68" y="78"/>
                    <a:pt x="68" y="77"/>
                    <a:pt x="67" y="79"/>
                  </a:cubicBezTo>
                  <a:cubicBezTo>
                    <a:pt x="67" y="79"/>
                    <a:pt x="67" y="79"/>
                    <a:pt x="67" y="79"/>
                  </a:cubicBezTo>
                  <a:cubicBezTo>
                    <a:pt x="67" y="80"/>
                    <a:pt x="67" y="80"/>
                    <a:pt x="67" y="81"/>
                  </a:cubicBezTo>
                  <a:cubicBezTo>
                    <a:pt x="68" y="81"/>
                    <a:pt x="68" y="81"/>
                    <a:pt x="68" y="81"/>
                  </a:cubicBezTo>
                  <a:cubicBezTo>
                    <a:pt x="69" y="81"/>
                    <a:pt x="68" y="81"/>
                    <a:pt x="69" y="81"/>
                  </a:cubicBezTo>
                  <a:cubicBezTo>
                    <a:pt x="69" y="85"/>
                    <a:pt x="69" y="85"/>
                    <a:pt x="69" y="85"/>
                  </a:cubicBezTo>
                  <a:cubicBezTo>
                    <a:pt x="68" y="86"/>
                    <a:pt x="68" y="86"/>
                    <a:pt x="68" y="86"/>
                  </a:cubicBezTo>
                  <a:cubicBezTo>
                    <a:pt x="68" y="86"/>
                    <a:pt x="68" y="86"/>
                    <a:pt x="68" y="86"/>
                  </a:cubicBezTo>
                  <a:cubicBezTo>
                    <a:pt x="68" y="87"/>
                    <a:pt x="68" y="87"/>
                    <a:pt x="68" y="88"/>
                  </a:cubicBezTo>
                  <a:cubicBezTo>
                    <a:pt x="68" y="88"/>
                    <a:pt x="68" y="88"/>
                    <a:pt x="68" y="88"/>
                  </a:cubicBezTo>
                  <a:cubicBezTo>
                    <a:pt x="69" y="88"/>
                    <a:pt x="68" y="88"/>
                    <a:pt x="69" y="89"/>
                  </a:cubicBezTo>
                  <a:cubicBezTo>
                    <a:pt x="69" y="91"/>
                    <a:pt x="70" y="95"/>
                    <a:pt x="70" y="95"/>
                  </a:cubicBezTo>
                  <a:cubicBezTo>
                    <a:pt x="70" y="96"/>
                    <a:pt x="73" y="98"/>
                    <a:pt x="73" y="98"/>
                  </a:cubicBezTo>
                  <a:cubicBezTo>
                    <a:pt x="74" y="99"/>
                    <a:pt x="74" y="99"/>
                    <a:pt x="74" y="99"/>
                  </a:cubicBezTo>
                  <a:cubicBezTo>
                    <a:pt x="74" y="100"/>
                    <a:pt x="74" y="100"/>
                    <a:pt x="74" y="100"/>
                  </a:cubicBezTo>
                  <a:cubicBezTo>
                    <a:pt x="75" y="101"/>
                    <a:pt x="75" y="101"/>
                    <a:pt x="75" y="101"/>
                  </a:cubicBezTo>
                  <a:cubicBezTo>
                    <a:pt x="74" y="102"/>
                    <a:pt x="74" y="102"/>
                    <a:pt x="74" y="102"/>
                  </a:cubicBezTo>
                  <a:cubicBezTo>
                    <a:pt x="74" y="102"/>
                    <a:pt x="74" y="102"/>
                    <a:pt x="74" y="102"/>
                  </a:cubicBezTo>
                  <a:cubicBezTo>
                    <a:pt x="74" y="102"/>
                    <a:pt x="74" y="102"/>
                    <a:pt x="73" y="102"/>
                  </a:cubicBezTo>
                  <a:cubicBezTo>
                    <a:pt x="74" y="105"/>
                    <a:pt x="80" y="110"/>
                    <a:pt x="82" y="112"/>
                  </a:cubicBezTo>
                  <a:cubicBezTo>
                    <a:pt x="83" y="112"/>
                    <a:pt x="82" y="112"/>
                    <a:pt x="83" y="112"/>
                  </a:cubicBezTo>
                  <a:cubicBezTo>
                    <a:pt x="83" y="113"/>
                    <a:pt x="83" y="113"/>
                    <a:pt x="83" y="113"/>
                  </a:cubicBezTo>
                  <a:cubicBezTo>
                    <a:pt x="84" y="113"/>
                    <a:pt x="84" y="114"/>
                    <a:pt x="85" y="114"/>
                  </a:cubicBezTo>
                  <a:cubicBezTo>
                    <a:pt x="85" y="115"/>
                    <a:pt x="85" y="115"/>
                    <a:pt x="85" y="115"/>
                  </a:cubicBezTo>
                  <a:cubicBezTo>
                    <a:pt x="85" y="116"/>
                    <a:pt x="85" y="116"/>
                    <a:pt x="85" y="116"/>
                  </a:cubicBezTo>
                  <a:cubicBezTo>
                    <a:pt x="85" y="116"/>
                    <a:pt x="85" y="117"/>
                    <a:pt x="85" y="117"/>
                  </a:cubicBezTo>
                  <a:cubicBezTo>
                    <a:pt x="85" y="117"/>
                    <a:pt x="85" y="117"/>
                    <a:pt x="85" y="117"/>
                  </a:cubicBezTo>
                  <a:cubicBezTo>
                    <a:pt x="85" y="118"/>
                    <a:pt x="85" y="118"/>
                    <a:pt x="85" y="118"/>
                  </a:cubicBezTo>
                  <a:cubicBezTo>
                    <a:pt x="85" y="120"/>
                    <a:pt x="85" y="120"/>
                    <a:pt x="86" y="122"/>
                  </a:cubicBezTo>
                  <a:cubicBezTo>
                    <a:pt x="86" y="122"/>
                    <a:pt x="86" y="122"/>
                    <a:pt x="86" y="122"/>
                  </a:cubicBezTo>
                  <a:cubicBezTo>
                    <a:pt x="85" y="123"/>
                    <a:pt x="85" y="123"/>
                    <a:pt x="85" y="123"/>
                  </a:cubicBezTo>
                  <a:cubicBezTo>
                    <a:pt x="85" y="123"/>
                    <a:pt x="85" y="123"/>
                    <a:pt x="85" y="123"/>
                  </a:cubicBezTo>
                  <a:cubicBezTo>
                    <a:pt x="85" y="124"/>
                    <a:pt x="85" y="124"/>
                    <a:pt x="85" y="124"/>
                  </a:cubicBezTo>
                  <a:cubicBezTo>
                    <a:pt x="85" y="126"/>
                    <a:pt x="85" y="125"/>
                    <a:pt x="86" y="127"/>
                  </a:cubicBezTo>
                  <a:cubicBezTo>
                    <a:pt x="86" y="128"/>
                    <a:pt x="86" y="128"/>
                    <a:pt x="86" y="128"/>
                  </a:cubicBezTo>
                  <a:cubicBezTo>
                    <a:pt x="85" y="128"/>
                    <a:pt x="86" y="128"/>
                    <a:pt x="85" y="128"/>
                  </a:cubicBezTo>
                  <a:cubicBezTo>
                    <a:pt x="84" y="127"/>
                    <a:pt x="83" y="126"/>
                    <a:pt x="81" y="125"/>
                  </a:cubicBezTo>
                  <a:cubicBezTo>
                    <a:pt x="80" y="125"/>
                    <a:pt x="79" y="125"/>
                    <a:pt x="77" y="125"/>
                  </a:cubicBezTo>
                  <a:cubicBezTo>
                    <a:pt x="76" y="125"/>
                    <a:pt x="76" y="124"/>
                    <a:pt x="75" y="124"/>
                  </a:cubicBezTo>
                  <a:cubicBezTo>
                    <a:pt x="74" y="125"/>
                    <a:pt x="74" y="125"/>
                    <a:pt x="74" y="125"/>
                  </a:cubicBezTo>
                  <a:cubicBezTo>
                    <a:pt x="74" y="125"/>
                    <a:pt x="74" y="125"/>
                    <a:pt x="74" y="125"/>
                  </a:cubicBezTo>
                  <a:cubicBezTo>
                    <a:pt x="73" y="124"/>
                    <a:pt x="73" y="124"/>
                    <a:pt x="72" y="124"/>
                  </a:cubicBezTo>
                  <a:cubicBezTo>
                    <a:pt x="72" y="124"/>
                    <a:pt x="72" y="124"/>
                    <a:pt x="72" y="124"/>
                  </a:cubicBezTo>
                  <a:cubicBezTo>
                    <a:pt x="72" y="124"/>
                    <a:pt x="72" y="124"/>
                    <a:pt x="72" y="124"/>
                  </a:cubicBezTo>
                  <a:cubicBezTo>
                    <a:pt x="70" y="124"/>
                    <a:pt x="70" y="124"/>
                    <a:pt x="70" y="124"/>
                  </a:cubicBezTo>
                  <a:cubicBezTo>
                    <a:pt x="70" y="123"/>
                    <a:pt x="70" y="123"/>
                    <a:pt x="70" y="123"/>
                  </a:cubicBezTo>
                  <a:cubicBezTo>
                    <a:pt x="70" y="123"/>
                    <a:pt x="70" y="123"/>
                    <a:pt x="70" y="123"/>
                  </a:cubicBezTo>
                  <a:cubicBezTo>
                    <a:pt x="69" y="123"/>
                    <a:pt x="69" y="123"/>
                    <a:pt x="69" y="123"/>
                  </a:cubicBezTo>
                  <a:cubicBezTo>
                    <a:pt x="68" y="122"/>
                    <a:pt x="68" y="122"/>
                    <a:pt x="68" y="122"/>
                  </a:cubicBezTo>
                  <a:cubicBezTo>
                    <a:pt x="67" y="123"/>
                    <a:pt x="67" y="123"/>
                    <a:pt x="67" y="123"/>
                  </a:cubicBezTo>
                  <a:cubicBezTo>
                    <a:pt x="66" y="123"/>
                    <a:pt x="59" y="123"/>
                    <a:pt x="54" y="123"/>
                  </a:cubicBezTo>
                  <a:cubicBezTo>
                    <a:pt x="54" y="122"/>
                    <a:pt x="54" y="122"/>
                    <a:pt x="54" y="122"/>
                  </a:cubicBezTo>
                  <a:cubicBezTo>
                    <a:pt x="53" y="122"/>
                    <a:pt x="53" y="122"/>
                    <a:pt x="53" y="122"/>
                  </a:cubicBezTo>
                  <a:cubicBezTo>
                    <a:pt x="51" y="122"/>
                    <a:pt x="35" y="121"/>
                    <a:pt x="32" y="121"/>
                  </a:cubicBezTo>
                  <a:cubicBezTo>
                    <a:pt x="32" y="122"/>
                    <a:pt x="32" y="122"/>
                    <a:pt x="32" y="122"/>
                  </a:cubicBezTo>
                  <a:cubicBezTo>
                    <a:pt x="32" y="122"/>
                    <a:pt x="32" y="122"/>
                    <a:pt x="32" y="122"/>
                  </a:cubicBezTo>
                  <a:cubicBezTo>
                    <a:pt x="32" y="123"/>
                    <a:pt x="32" y="123"/>
                    <a:pt x="32" y="123"/>
                  </a:cubicBezTo>
                  <a:cubicBezTo>
                    <a:pt x="28" y="123"/>
                    <a:pt x="31" y="123"/>
                    <a:pt x="17" y="123"/>
                  </a:cubicBezTo>
                  <a:cubicBezTo>
                    <a:pt x="15" y="122"/>
                    <a:pt x="15" y="122"/>
                    <a:pt x="15" y="122"/>
                  </a:cubicBezTo>
                  <a:cubicBezTo>
                    <a:pt x="15" y="122"/>
                    <a:pt x="15" y="122"/>
                    <a:pt x="15" y="122"/>
                  </a:cubicBezTo>
                  <a:cubicBezTo>
                    <a:pt x="15" y="121"/>
                    <a:pt x="15" y="121"/>
                    <a:pt x="15" y="121"/>
                  </a:cubicBezTo>
                  <a:cubicBezTo>
                    <a:pt x="15" y="121"/>
                    <a:pt x="15" y="121"/>
                    <a:pt x="15" y="121"/>
                  </a:cubicBezTo>
                  <a:cubicBezTo>
                    <a:pt x="15" y="115"/>
                    <a:pt x="15" y="119"/>
                    <a:pt x="16" y="114"/>
                  </a:cubicBezTo>
                  <a:cubicBezTo>
                    <a:pt x="16" y="112"/>
                    <a:pt x="16" y="112"/>
                    <a:pt x="16" y="112"/>
                  </a:cubicBezTo>
                  <a:cubicBezTo>
                    <a:pt x="16" y="111"/>
                    <a:pt x="16" y="111"/>
                    <a:pt x="16" y="111"/>
                  </a:cubicBezTo>
                  <a:cubicBezTo>
                    <a:pt x="15" y="110"/>
                    <a:pt x="14" y="108"/>
                    <a:pt x="13" y="107"/>
                  </a:cubicBezTo>
                  <a:cubicBezTo>
                    <a:pt x="14" y="106"/>
                    <a:pt x="14" y="106"/>
                    <a:pt x="14" y="106"/>
                  </a:cubicBezTo>
                  <a:cubicBezTo>
                    <a:pt x="13" y="107"/>
                    <a:pt x="13" y="107"/>
                    <a:pt x="13" y="107"/>
                  </a:cubicBezTo>
                  <a:cubicBezTo>
                    <a:pt x="12" y="105"/>
                    <a:pt x="13" y="106"/>
                    <a:pt x="12" y="104"/>
                  </a:cubicBezTo>
                  <a:cubicBezTo>
                    <a:pt x="12" y="104"/>
                    <a:pt x="12" y="104"/>
                    <a:pt x="12" y="104"/>
                  </a:cubicBezTo>
                  <a:cubicBezTo>
                    <a:pt x="13" y="104"/>
                    <a:pt x="13" y="104"/>
                    <a:pt x="13" y="104"/>
                  </a:cubicBezTo>
                  <a:cubicBezTo>
                    <a:pt x="14" y="104"/>
                    <a:pt x="14" y="104"/>
                    <a:pt x="14" y="104"/>
                  </a:cubicBezTo>
                  <a:cubicBezTo>
                    <a:pt x="14" y="104"/>
                    <a:pt x="14" y="104"/>
                    <a:pt x="14" y="104"/>
                  </a:cubicBezTo>
                  <a:cubicBezTo>
                    <a:pt x="13" y="103"/>
                    <a:pt x="13" y="103"/>
                    <a:pt x="13" y="103"/>
                  </a:cubicBezTo>
                  <a:cubicBezTo>
                    <a:pt x="13" y="102"/>
                    <a:pt x="13" y="102"/>
                    <a:pt x="13" y="102"/>
                  </a:cubicBezTo>
                  <a:cubicBezTo>
                    <a:pt x="13" y="102"/>
                    <a:pt x="13" y="102"/>
                    <a:pt x="13" y="102"/>
                  </a:cubicBezTo>
                  <a:cubicBezTo>
                    <a:pt x="13" y="101"/>
                    <a:pt x="13" y="101"/>
                    <a:pt x="13" y="101"/>
                  </a:cubicBezTo>
                  <a:cubicBezTo>
                    <a:pt x="12" y="102"/>
                    <a:pt x="12" y="102"/>
                    <a:pt x="12" y="102"/>
                  </a:cubicBezTo>
                  <a:cubicBezTo>
                    <a:pt x="12" y="102"/>
                    <a:pt x="12" y="102"/>
                    <a:pt x="12" y="102"/>
                  </a:cubicBezTo>
                  <a:cubicBezTo>
                    <a:pt x="11" y="102"/>
                    <a:pt x="11" y="102"/>
                    <a:pt x="11" y="102"/>
                  </a:cubicBezTo>
                  <a:cubicBezTo>
                    <a:pt x="11" y="101"/>
                    <a:pt x="11" y="101"/>
                    <a:pt x="11" y="101"/>
                  </a:cubicBezTo>
                  <a:cubicBezTo>
                    <a:pt x="11" y="102"/>
                    <a:pt x="11" y="102"/>
                    <a:pt x="11" y="102"/>
                  </a:cubicBezTo>
                  <a:cubicBezTo>
                    <a:pt x="11" y="103"/>
                    <a:pt x="11" y="103"/>
                    <a:pt x="11" y="103"/>
                  </a:cubicBezTo>
                  <a:cubicBezTo>
                    <a:pt x="10" y="103"/>
                    <a:pt x="10" y="103"/>
                    <a:pt x="10" y="103"/>
                  </a:cubicBezTo>
                  <a:cubicBezTo>
                    <a:pt x="10" y="103"/>
                    <a:pt x="10" y="103"/>
                    <a:pt x="9" y="103"/>
                  </a:cubicBezTo>
                  <a:cubicBezTo>
                    <a:pt x="9" y="102"/>
                    <a:pt x="9" y="102"/>
                    <a:pt x="9" y="102"/>
                  </a:cubicBezTo>
                  <a:cubicBezTo>
                    <a:pt x="9" y="102"/>
                    <a:pt x="7" y="102"/>
                    <a:pt x="6" y="101"/>
                  </a:cubicBezTo>
                  <a:cubicBezTo>
                    <a:pt x="5" y="100"/>
                    <a:pt x="5" y="100"/>
                    <a:pt x="5" y="100"/>
                  </a:cubicBezTo>
                  <a:cubicBezTo>
                    <a:pt x="5" y="99"/>
                    <a:pt x="5" y="99"/>
                    <a:pt x="5" y="99"/>
                  </a:cubicBezTo>
                  <a:cubicBezTo>
                    <a:pt x="5" y="98"/>
                    <a:pt x="5" y="98"/>
                    <a:pt x="5" y="97"/>
                  </a:cubicBezTo>
                  <a:cubicBezTo>
                    <a:pt x="5" y="96"/>
                    <a:pt x="5" y="96"/>
                    <a:pt x="5" y="96"/>
                  </a:cubicBezTo>
                  <a:cubicBezTo>
                    <a:pt x="4" y="96"/>
                    <a:pt x="4" y="96"/>
                    <a:pt x="4" y="96"/>
                  </a:cubicBezTo>
                  <a:cubicBezTo>
                    <a:pt x="4" y="96"/>
                    <a:pt x="4" y="96"/>
                    <a:pt x="4" y="96"/>
                  </a:cubicBezTo>
                  <a:cubicBezTo>
                    <a:pt x="3" y="96"/>
                    <a:pt x="4" y="96"/>
                    <a:pt x="3" y="96"/>
                  </a:cubicBezTo>
                  <a:cubicBezTo>
                    <a:pt x="2" y="95"/>
                    <a:pt x="2" y="95"/>
                    <a:pt x="2" y="95"/>
                  </a:cubicBezTo>
                  <a:cubicBezTo>
                    <a:pt x="2" y="95"/>
                    <a:pt x="2" y="95"/>
                    <a:pt x="2" y="95"/>
                  </a:cubicBezTo>
                  <a:cubicBezTo>
                    <a:pt x="2" y="96"/>
                    <a:pt x="2" y="96"/>
                    <a:pt x="2" y="96"/>
                  </a:cubicBezTo>
                  <a:cubicBezTo>
                    <a:pt x="2" y="96"/>
                    <a:pt x="2" y="96"/>
                    <a:pt x="2" y="96"/>
                  </a:cubicBezTo>
                  <a:cubicBezTo>
                    <a:pt x="1" y="96"/>
                    <a:pt x="1" y="96"/>
                    <a:pt x="1" y="96"/>
                  </a:cubicBezTo>
                  <a:cubicBezTo>
                    <a:pt x="0" y="96"/>
                    <a:pt x="0" y="96"/>
                    <a:pt x="0" y="96"/>
                  </a:cubicBezTo>
                  <a:cubicBezTo>
                    <a:pt x="0" y="95"/>
                    <a:pt x="0" y="95"/>
                    <a:pt x="0" y="95"/>
                  </a:cubicBezTo>
                  <a:cubicBezTo>
                    <a:pt x="1" y="94"/>
                    <a:pt x="1" y="94"/>
                    <a:pt x="1" y="94"/>
                  </a:cubicBezTo>
                  <a:cubicBezTo>
                    <a:pt x="1" y="94"/>
                    <a:pt x="1" y="94"/>
                    <a:pt x="1" y="94"/>
                  </a:cubicBezTo>
                  <a:cubicBezTo>
                    <a:pt x="1" y="92"/>
                    <a:pt x="3" y="90"/>
                    <a:pt x="3" y="89"/>
                  </a:cubicBezTo>
                  <a:cubicBezTo>
                    <a:pt x="5" y="81"/>
                    <a:pt x="5" y="80"/>
                    <a:pt x="13" y="74"/>
                  </a:cubicBezTo>
                  <a:cubicBezTo>
                    <a:pt x="14" y="72"/>
                    <a:pt x="14" y="73"/>
                    <a:pt x="14" y="71"/>
                  </a:cubicBezTo>
                  <a:cubicBezTo>
                    <a:pt x="15" y="71"/>
                    <a:pt x="15" y="71"/>
                    <a:pt x="15" y="71"/>
                  </a:cubicBezTo>
                  <a:cubicBezTo>
                    <a:pt x="18" y="69"/>
                    <a:pt x="17" y="70"/>
                    <a:pt x="18" y="69"/>
                  </a:cubicBezTo>
                  <a:cubicBezTo>
                    <a:pt x="19" y="69"/>
                    <a:pt x="19" y="69"/>
                    <a:pt x="19" y="70"/>
                  </a:cubicBezTo>
                  <a:cubicBezTo>
                    <a:pt x="19" y="70"/>
                    <a:pt x="19" y="70"/>
                    <a:pt x="19" y="70"/>
                  </a:cubicBezTo>
                  <a:cubicBezTo>
                    <a:pt x="21" y="70"/>
                    <a:pt x="21" y="70"/>
                    <a:pt x="22" y="70"/>
                  </a:cubicBezTo>
                  <a:cubicBezTo>
                    <a:pt x="23" y="69"/>
                    <a:pt x="23" y="69"/>
                    <a:pt x="23" y="69"/>
                  </a:cubicBezTo>
                  <a:cubicBezTo>
                    <a:pt x="23" y="68"/>
                    <a:pt x="23" y="68"/>
                    <a:pt x="23" y="68"/>
                  </a:cubicBezTo>
                  <a:cubicBezTo>
                    <a:pt x="23" y="68"/>
                    <a:pt x="23" y="68"/>
                    <a:pt x="23" y="68"/>
                  </a:cubicBezTo>
                  <a:cubicBezTo>
                    <a:pt x="24" y="68"/>
                    <a:pt x="24" y="68"/>
                    <a:pt x="24" y="68"/>
                  </a:cubicBezTo>
                  <a:cubicBezTo>
                    <a:pt x="27" y="70"/>
                    <a:pt x="25" y="70"/>
                    <a:pt x="28" y="72"/>
                  </a:cubicBezTo>
                  <a:cubicBezTo>
                    <a:pt x="28" y="72"/>
                    <a:pt x="28" y="72"/>
                    <a:pt x="28" y="72"/>
                  </a:cubicBezTo>
                  <a:cubicBezTo>
                    <a:pt x="29" y="74"/>
                    <a:pt x="29" y="74"/>
                    <a:pt x="29" y="74"/>
                  </a:cubicBezTo>
                  <a:cubicBezTo>
                    <a:pt x="29" y="75"/>
                    <a:pt x="29" y="75"/>
                    <a:pt x="29" y="75"/>
                  </a:cubicBezTo>
                  <a:cubicBezTo>
                    <a:pt x="30" y="75"/>
                    <a:pt x="30" y="75"/>
                    <a:pt x="30" y="75"/>
                  </a:cubicBezTo>
                  <a:cubicBezTo>
                    <a:pt x="32" y="75"/>
                    <a:pt x="34" y="73"/>
                    <a:pt x="34" y="72"/>
                  </a:cubicBezTo>
                  <a:cubicBezTo>
                    <a:pt x="34" y="70"/>
                    <a:pt x="34" y="70"/>
                    <a:pt x="34" y="70"/>
                  </a:cubicBezTo>
                  <a:cubicBezTo>
                    <a:pt x="35" y="70"/>
                    <a:pt x="35" y="70"/>
                    <a:pt x="35" y="70"/>
                  </a:cubicBezTo>
                  <a:cubicBezTo>
                    <a:pt x="37" y="68"/>
                    <a:pt x="36" y="69"/>
                    <a:pt x="38" y="67"/>
                  </a:cubicBezTo>
                  <a:cubicBezTo>
                    <a:pt x="38" y="67"/>
                    <a:pt x="38" y="67"/>
                    <a:pt x="38" y="67"/>
                  </a:cubicBezTo>
                  <a:cubicBezTo>
                    <a:pt x="37" y="66"/>
                    <a:pt x="37" y="66"/>
                    <a:pt x="37" y="66"/>
                  </a:cubicBezTo>
                  <a:cubicBezTo>
                    <a:pt x="38" y="64"/>
                    <a:pt x="38" y="63"/>
                    <a:pt x="39" y="62"/>
                  </a:cubicBezTo>
                  <a:cubicBezTo>
                    <a:pt x="39" y="61"/>
                    <a:pt x="39" y="61"/>
                    <a:pt x="40" y="60"/>
                  </a:cubicBezTo>
                  <a:cubicBezTo>
                    <a:pt x="41" y="58"/>
                    <a:pt x="41" y="58"/>
                    <a:pt x="41" y="58"/>
                  </a:cubicBezTo>
                  <a:cubicBezTo>
                    <a:pt x="41" y="57"/>
                    <a:pt x="42" y="55"/>
                    <a:pt x="42" y="54"/>
                  </a:cubicBezTo>
                  <a:cubicBezTo>
                    <a:pt x="43" y="52"/>
                    <a:pt x="43" y="53"/>
                    <a:pt x="44" y="51"/>
                  </a:cubicBezTo>
                  <a:cubicBezTo>
                    <a:pt x="46" y="50"/>
                    <a:pt x="46" y="50"/>
                    <a:pt x="46" y="50"/>
                  </a:cubicBezTo>
                  <a:cubicBezTo>
                    <a:pt x="47" y="49"/>
                    <a:pt x="47" y="49"/>
                    <a:pt x="48" y="48"/>
                  </a:cubicBezTo>
                  <a:cubicBezTo>
                    <a:pt x="48" y="47"/>
                    <a:pt x="49" y="44"/>
                    <a:pt x="49" y="43"/>
                  </a:cubicBezTo>
                  <a:cubicBezTo>
                    <a:pt x="50" y="41"/>
                    <a:pt x="50" y="41"/>
                    <a:pt x="50" y="41"/>
                  </a:cubicBezTo>
                  <a:cubicBezTo>
                    <a:pt x="51" y="41"/>
                    <a:pt x="51" y="41"/>
                    <a:pt x="51" y="41"/>
                  </a:cubicBezTo>
                  <a:cubicBezTo>
                    <a:pt x="52" y="40"/>
                    <a:pt x="52" y="40"/>
                    <a:pt x="52" y="40"/>
                  </a:cubicBezTo>
                  <a:cubicBezTo>
                    <a:pt x="53" y="40"/>
                    <a:pt x="53" y="40"/>
                    <a:pt x="53" y="40"/>
                  </a:cubicBezTo>
                  <a:cubicBezTo>
                    <a:pt x="53" y="37"/>
                    <a:pt x="53" y="37"/>
                    <a:pt x="54" y="34"/>
                  </a:cubicBezTo>
                  <a:cubicBezTo>
                    <a:pt x="55" y="33"/>
                    <a:pt x="55" y="33"/>
                    <a:pt x="55" y="33"/>
                  </a:cubicBezTo>
                  <a:cubicBezTo>
                    <a:pt x="56" y="30"/>
                    <a:pt x="56" y="31"/>
                    <a:pt x="57" y="28"/>
                  </a:cubicBezTo>
                  <a:cubicBezTo>
                    <a:pt x="59" y="24"/>
                    <a:pt x="58" y="26"/>
                    <a:pt x="61" y="22"/>
                  </a:cubicBezTo>
                  <a:cubicBezTo>
                    <a:pt x="62" y="21"/>
                    <a:pt x="62" y="21"/>
                    <a:pt x="62" y="21"/>
                  </a:cubicBezTo>
                  <a:cubicBezTo>
                    <a:pt x="62" y="21"/>
                    <a:pt x="62" y="21"/>
                    <a:pt x="62" y="21"/>
                  </a:cubicBezTo>
                  <a:cubicBezTo>
                    <a:pt x="63" y="21"/>
                    <a:pt x="63" y="21"/>
                    <a:pt x="63" y="21"/>
                  </a:cubicBezTo>
                  <a:cubicBezTo>
                    <a:pt x="64" y="20"/>
                    <a:pt x="67" y="18"/>
                    <a:pt x="68" y="18"/>
                  </a:cubicBezTo>
                  <a:cubicBezTo>
                    <a:pt x="68" y="17"/>
                    <a:pt x="68" y="16"/>
                    <a:pt x="68" y="15"/>
                  </a:cubicBezTo>
                  <a:cubicBezTo>
                    <a:pt x="69" y="13"/>
                    <a:pt x="69" y="11"/>
                    <a:pt x="69" y="10"/>
                  </a:cubicBezTo>
                  <a:cubicBezTo>
                    <a:pt x="68" y="9"/>
                    <a:pt x="68" y="10"/>
                    <a:pt x="68" y="9"/>
                  </a:cubicBezTo>
                  <a:cubicBezTo>
                    <a:pt x="66" y="8"/>
                    <a:pt x="66" y="8"/>
                    <a:pt x="66" y="8"/>
                  </a:cubicBezTo>
                  <a:cubicBezTo>
                    <a:pt x="65" y="8"/>
                    <a:pt x="65" y="8"/>
                    <a:pt x="64" y="8"/>
                  </a:cubicBezTo>
                  <a:cubicBezTo>
                    <a:pt x="64" y="6"/>
                    <a:pt x="64" y="5"/>
                    <a:pt x="62" y="0"/>
                  </a:cubicBezTo>
                  <a:cubicBezTo>
                    <a:pt x="65" y="0"/>
                    <a:pt x="64" y="0"/>
                    <a:pt x="67" y="0"/>
                  </a:cubicBezTo>
                  <a:cubicBezTo>
                    <a:pt x="68" y="1"/>
                    <a:pt x="68" y="1"/>
                    <a:pt x="68" y="1"/>
                  </a:cubicBezTo>
                  <a:cubicBezTo>
                    <a:pt x="68" y="3"/>
                    <a:pt x="68" y="3"/>
                    <a:pt x="68" y="3"/>
                  </a:cubicBezTo>
                  <a:cubicBezTo>
                    <a:pt x="69" y="4"/>
                    <a:pt x="69" y="4"/>
                    <a:pt x="69" y="4"/>
                  </a:cubicBezTo>
                  <a:cubicBezTo>
                    <a:pt x="70" y="5"/>
                    <a:pt x="70" y="5"/>
                    <a:pt x="70" y="5"/>
                  </a:cubicBezTo>
                  <a:cubicBezTo>
                    <a:pt x="71" y="6"/>
                    <a:pt x="71" y="6"/>
                    <a:pt x="71" y="6"/>
                  </a:cubicBezTo>
                  <a:cubicBezTo>
                    <a:pt x="72" y="9"/>
                    <a:pt x="72" y="9"/>
                    <a:pt x="72" y="9"/>
                  </a:cubicBezTo>
                  <a:cubicBezTo>
                    <a:pt x="72" y="9"/>
                    <a:pt x="72" y="10"/>
                    <a:pt x="73" y="11"/>
                  </a:cubicBezTo>
                  <a:cubicBezTo>
                    <a:pt x="73" y="12"/>
                    <a:pt x="74" y="13"/>
                    <a:pt x="74" y="14"/>
                  </a:cubicBezTo>
                  <a:cubicBezTo>
                    <a:pt x="74" y="15"/>
                    <a:pt x="74" y="15"/>
                    <a:pt x="74" y="16"/>
                  </a:cubicBezTo>
                  <a:cubicBezTo>
                    <a:pt x="74" y="17"/>
                    <a:pt x="74" y="17"/>
                    <a:pt x="74" y="17"/>
                  </a:cubicBezTo>
                  <a:cubicBezTo>
                    <a:pt x="72" y="23"/>
                    <a:pt x="74" y="30"/>
                    <a:pt x="80" y="35"/>
                  </a:cubicBezTo>
                  <a:cubicBezTo>
                    <a:pt x="79" y="35"/>
                    <a:pt x="79" y="35"/>
                    <a:pt x="79" y="35"/>
                  </a:cubicBezTo>
                  <a:cubicBezTo>
                    <a:pt x="75" y="35"/>
                    <a:pt x="76" y="35"/>
                    <a:pt x="74" y="35"/>
                  </a:cubicBezTo>
                  <a:cubicBezTo>
                    <a:pt x="70" y="36"/>
                    <a:pt x="68" y="35"/>
                    <a:pt x="64" y="35"/>
                  </a:cubicBezTo>
                  <a:cubicBezTo>
                    <a:pt x="63" y="36"/>
                    <a:pt x="63" y="36"/>
                    <a:pt x="63" y="36"/>
                  </a:cubicBezTo>
                  <a:cubicBezTo>
                    <a:pt x="62" y="37"/>
                    <a:pt x="63" y="37"/>
                    <a:pt x="61" y="38"/>
                  </a:cubicBezTo>
                  <a:cubicBezTo>
                    <a:pt x="62" y="39"/>
                    <a:pt x="62" y="39"/>
                    <a:pt x="62" y="39"/>
                  </a:cubicBezTo>
                  <a:cubicBezTo>
                    <a:pt x="63" y="41"/>
                    <a:pt x="65" y="42"/>
                    <a:pt x="65" y="44"/>
                  </a:cubicBezTo>
                  <a:cubicBezTo>
                    <a:pt x="67" y="45"/>
                    <a:pt x="70" y="48"/>
                    <a:pt x="71" y="48"/>
                  </a:cubicBezTo>
                  <a:cubicBezTo>
                    <a:pt x="75" y="52"/>
                    <a:pt x="75" y="52"/>
                    <a:pt x="78" y="59"/>
                  </a:cubicBezTo>
                  <a:cubicBezTo>
                    <a:pt x="78" y="59"/>
                    <a:pt x="78" y="59"/>
                    <a:pt x="78" y="59"/>
                  </a:cubicBezTo>
                  <a:cubicBezTo>
                    <a:pt x="79" y="60"/>
                    <a:pt x="79" y="60"/>
                    <a:pt x="79" y="60"/>
                  </a:cubicBezTo>
                  <a:cubicBezTo>
                    <a:pt x="79" y="62"/>
                    <a:pt x="78" y="63"/>
                    <a:pt x="77" y="65"/>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51">
              <a:extLst>
                <a:ext uri="{FF2B5EF4-FFF2-40B4-BE49-F238E27FC236}">
                  <a16:creationId xmlns:a16="http://schemas.microsoft.com/office/drawing/2014/main" id="{98400A82-FF06-4493-B8FA-F1F35F655F4B}"/>
                </a:ext>
              </a:extLst>
            </p:cNvPr>
            <p:cNvSpPr>
              <a:spLocks noEditPoints="1"/>
            </p:cNvSpPr>
            <p:nvPr/>
          </p:nvSpPr>
          <p:spPr bwMode="auto">
            <a:xfrm>
              <a:off x="15135720" y="6067258"/>
              <a:ext cx="2854275" cy="2094402"/>
            </a:xfrm>
            <a:custGeom>
              <a:avLst/>
              <a:gdLst>
                <a:gd name="T0" fmla="*/ 400 w 686"/>
                <a:gd name="T1" fmla="*/ 486 h 504"/>
                <a:gd name="T2" fmla="*/ 413 w 686"/>
                <a:gd name="T3" fmla="*/ 471 h 504"/>
                <a:gd name="T4" fmla="*/ 447 w 686"/>
                <a:gd name="T5" fmla="*/ 448 h 504"/>
                <a:gd name="T6" fmla="*/ 534 w 686"/>
                <a:gd name="T7" fmla="*/ 384 h 504"/>
                <a:gd name="T8" fmla="*/ 546 w 686"/>
                <a:gd name="T9" fmla="*/ 359 h 504"/>
                <a:gd name="T10" fmla="*/ 576 w 686"/>
                <a:gd name="T11" fmla="*/ 6 h 504"/>
                <a:gd name="T12" fmla="*/ 594 w 686"/>
                <a:gd name="T13" fmla="*/ 30 h 504"/>
                <a:gd name="T14" fmla="*/ 619 w 686"/>
                <a:gd name="T15" fmla="*/ 72 h 504"/>
                <a:gd name="T16" fmla="*/ 643 w 686"/>
                <a:gd name="T17" fmla="*/ 101 h 504"/>
                <a:gd name="T18" fmla="*/ 680 w 686"/>
                <a:gd name="T19" fmla="*/ 110 h 504"/>
                <a:gd name="T20" fmla="*/ 651 w 686"/>
                <a:gd name="T21" fmla="*/ 146 h 504"/>
                <a:gd name="T22" fmla="*/ 636 w 686"/>
                <a:gd name="T23" fmla="*/ 180 h 504"/>
                <a:gd name="T24" fmla="*/ 611 w 686"/>
                <a:gd name="T25" fmla="*/ 195 h 504"/>
                <a:gd name="T26" fmla="*/ 593 w 686"/>
                <a:gd name="T27" fmla="*/ 203 h 504"/>
                <a:gd name="T28" fmla="*/ 553 w 686"/>
                <a:gd name="T29" fmla="*/ 229 h 504"/>
                <a:gd name="T30" fmla="*/ 538 w 686"/>
                <a:gd name="T31" fmla="*/ 225 h 504"/>
                <a:gd name="T32" fmla="*/ 499 w 686"/>
                <a:gd name="T33" fmla="*/ 234 h 504"/>
                <a:gd name="T34" fmla="*/ 525 w 686"/>
                <a:gd name="T35" fmla="*/ 256 h 504"/>
                <a:gd name="T36" fmla="*/ 531 w 686"/>
                <a:gd name="T37" fmla="*/ 271 h 504"/>
                <a:gd name="T38" fmla="*/ 518 w 686"/>
                <a:gd name="T39" fmla="*/ 285 h 504"/>
                <a:gd name="T40" fmla="*/ 532 w 686"/>
                <a:gd name="T41" fmla="*/ 335 h 504"/>
                <a:gd name="T42" fmla="*/ 535 w 686"/>
                <a:gd name="T43" fmla="*/ 356 h 504"/>
                <a:gd name="T44" fmla="*/ 537 w 686"/>
                <a:gd name="T45" fmla="*/ 377 h 504"/>
                <a:gd name="T46" fmla="*/ 519 w 686"/>
                <a:gd name="T47" fmla="*/ 400 h 504"/>
                <a:gd name="T48" fmla="*/ 514 w 686"/>
                <a:gd name="T49" fmla="*/ 417 h 504"/>
                <a:gd name="T50" fmla="*/ 498 w 686"/>
                <a:gd name="T51" fmla="*/ 429 h 504"/>
                <a:gd name="T52" fmla="*/ 483 w 686"/>
                <a:gd name="T53" fmla="*/ 443 h 504"/>
                <a:gd name="T54" fmla="*/ 459 w 686"/>
                <a:gd name="T55" fmla="*/ 452 h 504"/>
                <a:gd name="T56" fmla="*/ 448 w 686"/>
                <a:gd name="T57" fmla="*/ 454 h 504"/>
                <a:gd name="T58" fmla="*/ 433 w 686"/>
                <a:gd name="T59" fmla="*/ 462 h 504"/>
                <a:gd name="T60" fmla="*/ 412 w 686"/>
                <a:gd name="T61" fmla="*/ 475 h 504"/>
                <a:gd name="T62" fmla="*/ 405 w 686"/>
                <a:gd name="T63" fmla="*/ 465 h 504"/>
                <a:gd name="T64" fmla="*/ 384 w 686"/>
                <a:gd name="T65" fmla="*/ 463 h 504"/>
                <a:gd name="T66" fmla="*/ 364 w 686"/>
                <a:gd name="T67" fmla="*/ 447 h 504"/>
                <a:gd name="T68" fmla="*/ 333 w 686"/>
                <a:gd name="T69" fmla="*/ 450 h 504"/>
                <a:gd name="T70" fmla="*/ 316 w 686"/>
                <a:gd name="T71" fmla="*/ 469 h 504"/>
                <a:gd name="T72" fmla="*/ 296 w 686"/>
                <a:gd name="T73" fmla="*/ 462 h 504"/>
                <a:gd name="T74" fmla="*/ 270 w 686"/>
                <a:gd name="T75" fmla="*/ 436 h 504"/>
                <a:gd name="T76" fmla="*/ 280 w 686"/>
                <a:gd name="T77" fmla="*/ 409 h 504"/>
                <a:gd name="T78" fmla="*/ 258 w 686"/>
                <a:gd name="T79" fmla="*/ 379 h 504"/>
                <a:gd name="T80" fmla="*/ 240 w 686"/>
                <a:gd name="T81" fmla="*/ 371 h 504"/>
                <a:gd name="T82" fmla="*/ 202 w 686"/>
                <a:gd name="T83" fmla="*/ 386 h 504"/>
                <a:gd name="T84" fmla="*/ 163 w 686"/>
                <a:gd name="T85" fmla="*/ 386 h 504"/>
                <a:gd name="T86" fmla="*/ 125 w 686"/>
                <a:gd name="T87" fmla="*/ 378 h 504"/>
                <a:gd name="T88" fmla="*/ 73 w 686"/>
                <a:gd name="T89" fmla="*/ 350 h 504"/>
                <a:gd name="T90" fmla="*/ 60 w 686"/>
                <a:gd name="T91" fmla="*/ 329 h 504"/>
                <a:gd name="T92" fmla="*/ 49 w 686"/>
                <a:gd name="T93" fmla="*/ 287 h 504"/>
                <a:gd name="T94" fmla="*/ 13 w 686"/>
                <a:gd name="T95" fmla="*/ 262 h 504"/>
                <a:gd name="T96" fmla="*/ 0 w 686"/>
                <a:gd name="T97" fmla="*/ 234 h 504"/>
                <a:gd name="T98" fmla="*/ 28 w 686"/>
                <a:gd name="T99" fmla="*/ 217 h 504"/>
                <a:gd name="T100" fmla="*/ 76 w 686"/>
                <a:gd name="T101" fmla="*/ 179 h 504"/>
                <a:gd name="T102" fmla="*/ 91 w 686"/>
                <a:gd name="T103" fmla="*/ 142 h 504"/>
                <a:gd name="T104" fmla="*/ 134 w 686"/>
                <a:gd name="T105" fmla="*/ 107 h 504"/>
                <a:gd name="T106" fmla="*/ 161 w 686"/>
                <a:gd name="T107" fmla="*/ 88 h 504"/>
                <a:gd name="T108" fmla="*/ 194 w 686"/>
                <a:gd name="T109" fmla="*/ 116 h 504"/>
                <a:gd name="T110" fmla="*/ 228 w 686"/>
                <a:gd name="T111" fmla="*/ 152 h 504"/>
                <a:gd name="T112" fmla="*/ 374 w 686"/>
                <a:gd name="T113" fmla="*/ 189 h 504"/>
                <a:gd name="T114" fmla="*/ 452 w 686"/>
                <a:gd name="T115" fmla="*/ 149 h 504"/>
                <a:gd name="T116" fmla="*/ 496 w 686"/>
                <a:gd name="T117" fmla="*/ 122 h 504"/>
                <a:gd name="T118" fmla="*/ 501 w 686"/>
                <a:gd name="T119" fmla="*/ 98 h 504"/>
                <a:gd name="T120" fmla="*/ 511 w 686"/>
                <a:gd name="T121" fmla="*/ 64 h 504"/>
                <a:gd name="T122" fmla="*/ 522 w 686"/>
                <a:gd name="T123" fmla="*/ 1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6" h="504">
                  <a:moveTo>
                    <a:pt x="418" y="483"/>
                  </a:moveTo>
                  <a:cubicBezTo>
                    <a:pt x="419" y="484"/>
                    <a:pt x="419" y="484"/>
                    <a:pt x="419" y="484"/>
                  </a:cubicBezTo>
                  <a:cubicBezTo>
                    <a:pt x="420" y="485"/>
                    <a:pt x="420" y="486"/>
                    <a:pt x="420" y="487"/>
                  </a:cubicBezTo>
                  <a:cubicBezTo>
                    <a:pt x="419" y="488"/>
                    <a:pt x="419" y="488"/>
                    <a:pt x="419" y="488"/>
                  </a:cubicBezTo>
                  <a:cubicBezTo>
                    <a:pt x="418" y="488"/>
                    <a:pt x="418" y="488"/>
                    <a:pt x="418" y="488"/>
                  </a:cubicBezTo>
                  <a:cubicBezTo>
                    <a:pt x="417" y="490"/>
                    <a:pt x="416" y="491"/>
                    <a:pt x="415" y="492"/>
                  </a:cubicBezTo>
                  <a:cubicBezTo>
                    <a:pt x="415" y="493"/>
                    <a:pt x="415" y="493"/>
                    <a:pt x="415" y="493"/>
                  </a:cubicBezTo>
                  <a:cubicBezTo>
                    <a:pt x="415" y="493"/>
                    <a:pt x="415" y="493"/>
                    <a:pt x="415" y="493"/>
                  </a:cubicBezTo>
                  <a:cubicBezTo>
                    <a:pt x="415" y="494"/>
                    <a:pt x="415" y="494"/>
                    <a:pt x="415" y="494"/>
                  </a:cubicBezTo>
                  <a:cubicBezTo>
                    <a:pt x="414" y="496"/>
                    <a:pt x="414" y="497"/>
                    <a:pt x="414" y="498"/>
                  </a:cubicBezTo>
                  <a:cubicBezTo>
                    <a:pt x="413" y="498"/>
                    <a:pt x="413" y="498"/>
                    <a:pt x="413" y="498"/>
                  </a:cubicBezTo>
                  <a:cubicBezTo>
                    <a:pt x="412" y="499"/>
                    <a:pt x="412" y="499"/>
                    <a:pt x="412" y="499"/>
                  </a:cubicBezTo>
                  <a:cubicBezTo>
                    <a:pt x="412" y="499"/>
                    <a:pt x="412" y="499"/>
                    <a:pt x="411" y="499"/>
                  </a:cubicBezTo>
                  <a:cubicBezTo>
                    <a:pt x="410" y="500"/>
                    <a:pt x="410" y="500"/>
                    <a:pt x="409" y="501"/>
                  </a:cubicBezTo>
                  <a:cubicBezTo>
                    <a:pt x="409" y="501"/>
                    <a:pt x="409" y="501"/>
                    <a:pt x="409" y="501"/>
                  </a:cubicBezTo>
                  <a:cubicBezTo>
                    <a:pt x="409" y="501"/>
                    <a:pt x="409" y="501"/>
                    <a:pt x="409" y="501"/>
                  </a:cubicBezTo>
                  <a:cubicBezTo>
                    <a:pt x="409" y="502"/>
                    <a:pt x="409" y="502"/>
                    <a:pt x="409" y="502"/>
                  </a:cubicBezTo>
                  <a:cubicBezTo>
                    <a:pt x="408" y="502"/>
                    <a:pt x="408" y="502"/>
                    <a:pt x="408" y="502"/>
                  </a:cubicBezTo>
                  <a:cubicBezTo>
                    <a:pt x="406" y="502"/>
                    <a:pt x="406" y="502"/>
                    <a:pt x="406" y="502"/>
                  </a:cubicBezTo>
                  <a:cubicBezTo>
                    <a:pt x="406" y="503"/>
                    <a:pt x="406" y="503"/>
                    <a:pt x="406" y="503"/>
                  </a:cubicBezTo>
                  <a:cubicBezTo>
                    <a:pt x="405" y="504"/>
                    <a:pt x="405" y="504"/>
                    <a:pt x="405" y="504"/>
                  </a:cubicBezTo>
                  <a:cubicBezTo>
                    <a:pt x="405" y="504"/>
                    <a:pt x="405" y="504"/>
                    <a:pt x="405" y="504"/>
                  </a:cubicBezTo>
                  <a:cubicBezTo>
                    <a:pt x="404" y="504"/>
                    <a:pt x="404" y="504"/>
                    <a:pt x="403" y="504"/>
                  </a:cubicBezTo>
                  <a:cubicBezTo>
                    <a:pt x="401" y="503"/>
                    <a:pt x="400" y="504"/>
                    <a:pt x="394" y="500"/>
                  </a:cubicBezTo>
                  <a:cubicBezTo>
                    <a:pt x="393" y="494"/>
                    <a:pt x="393" y="500"/>
                    <a:pt x="393" y="492"/>
                  </a:cubicBezTo>
                  <a:cubicBezTo>
                    <a:pt x="393" y="491"/>
                    <a:pt x="393" y="491"/>
                    <a:pt x="393" y="491"/>
                  </a:cubicBezTo>
                  <a:cubicBezTo>
                    <a:pt x="394" y="490"/>
                    <a:pt x="399" y="487"/>
                    <a:pt x="400" y="486"/>
                  </a:cubicBezTo>
                  <a:cubicBezTo>
                    <a:pt x="400" y="486"/>
                    <a:pt x="400" y="486"/>
                    <a:pt x="400" y="486"/>
                  </a:cubicBezTo>
                  <a:cubicBezTo>
                    <a:pt x="399" y="486"/>
                    <a:pt x="399" y="486"/>
                    <a:pt x="399" y="486"/>
                  </a:cubicBezTo>
                  <a:cubicBezTo>
                    <a:pt x="400" y="485"/>
                    <a:pt x="400" y="485"/>
                    <a:pt x="400" y="485"/>
                  </a:cubicBezTo>
                  <a:cubicBezTo>
                    <a:pt x="400" y="484"/>
                    <a:pt x="400" y="484"/>
                    <a:pt x="400" y="484"/>
                  </a:cubicBezTo>
                  <a:cubicBezTo>
                    <a:pt x="401" y="484"/>
                    <a:pt x="401" y="484"/>
                    <a:pt x="401" y="484"/>
                  </a:cubicBezTo>
                  <a:cubicBezTo>
                    <a:pt x="402" y="484"/>
                    <a:pt x="402" y="484"/>
                    <a:pt x="402" y="484"/>
                  </a:cubicBezTo>
                  <a:cubicBezTo>
                    <a:pt x="403" y="484"/>
                    <a:pt x="403" y="484"/>
                    <a:pt x="403" y="484"/>
                  </a:cubicBezTo>
                  <a:cubicBezTo>
                    <a:pt x="404" y="483"/>
                    <a:pt x="404" y="483"/>
                    <a:pt x="404" y="483"/>
                  </a:cubicBezTo>
                  <a:cubicBezTo>
                    <a:pt x="405" y="483"/>
                    <a:pt x="405" y="483"/>
                    <a:pt x="405" y="483"/>
                  </a:cubicBezTo>
                  <a:cubicBezTo>
                    <a:pt x="407" y="484"/>
                    <a:pt x="407" y="484"/>
                    <a:pt x="407" y="484"/>
                  </a:cubicBezTo>
                  <a:cubicBezTo>
                    <a:pt x="409" y="483"/>
                    <a:pt x="409" y="483"/>
                    <a:pt x="409" y="483"/>
                  </a:cubicBezTo>
                  <a:cubicBezTo>
                    <a:pt x="410" y="482"/>
                    <a:pt x="410" y="482"/>
                    <a:pt x="410" y="482"/>
                  </a:cubicBezTo>
                  <a:cubicBezTo>
                    <a:pt x="411" y="482"/>
                    <a:pt x="412" y="483"/>
                    <a:pt x="412" y="483"/>
                  </a:cubicBezTo>
                  <a:cubicBezTo>
                    <a:pt x="413" y="483"/>
                    <a:pt x="413" y="483"/>
                    <a:pt x="413" y="483"/>
                  </a:cubicBezTo>
                  <a:cubicBezTo>
                    <a:pt x="413" y="483"/>
                    <a:pt x="413" y="483"/>
                    <a:pt x="413" y="482"/>
                  </a:cubicBezTo>
                  <a:cubicBezTo>
                    <a:pt x="413" y="482"/>
                    <a:pt x="415" y="483"/>
                    <a:pt x="415" y="483"/>
                  </a:cubicBezTo>
                  <a:cubicBezTo>
                    <a:pt x="415" y="482"/>
                    <a:pt x="415" y="482"/>
                    <a:pt x="415" y="482"/>
                  </a:cubicBezTo>
                  <a:cubicBezTo>
                    <a:pt x="415" y="482"/>
                    <a:pt x="415" y="482"/>
                    <a:pt x="415" y="482"/>
                  </a:cubicBezTo>
                  <a:cubicBezTo>
                    <a:pt x="416" y="481"/>
                    <a:pt x="416" y="481"/>
                    <a:pt x="416" y="481"/>
                  </a:cubicBezTo>
                  <a:cubicBezTo>
                    <a:pt x="416" y="481"/>
                    <a:pt x="416" y="481"/>
                    <a:pt x="416" y="481"/>
                  </a:cubicBezTo>
                  <a:cubicBezTo>
                    <a:pt x="417" y="483"/>
                    <a:pt x="417" y="482"/>
                    <a:pt x="418" y="483"/>
                  </a:cubicBezTo>
                  <a:cubicBezTo>
                    <a:pt x="418" y="483"/>
                    <a:pt x="418" y="483"/>
                    <a:pt x="418" y="483"/>
                  </a:cubicBezTo>
                  <a:close/>
                  <a:moveTo>
                    <a:pt x="413" y="470"/>
                  </a:moveTo>
                  <a:cubicBezTo>
                    <a:pt x="413" y="470"/>
                    <a:pt x="413" y="470"/>
                    <a:pt x="413" y="470"/>
                  </a:cubicBezTo>
                  <a:cubicBezTo>
                    <a:pt x="414" y="470"/>
                    <a:pt x="414" y="470"/>
                    <a:pt x="414" y="470"/>
                  </a:cubicBezTo>
                  <a:cubicBezTo>
                    <a:pt x="414" y="471"/>
                    <a:pt x="414" y="471"/>
                    <a:pt x="414" y="471"/>
                  </a:cubicBezTo>
                  <a:cubicBezTo>
                    <a:pt x="414" y="471"/>
                    <a:pt x="414" y="471"/>
                    <a:pt x="414" y="471"/>
                  </a:cubicBezTo>
                  <a:cubicBezTo>
                    <a:pt x="414" y="472"/>
                    <a:pt x="414" y="472"/>
                    <a:pt x="414" y="472"/>
                  </a:cubicBezTo>
                  <a:cubicBezTo>
                    <a:pt x="413" y="471"/>
                    <a:pt x="413" y="471"/>
                    <a:pt x="413" y="471"/>
                  </a:cubicBezTo>
                  <a:cubicBezTo>
                    <a:pt x="412" y="471"/>
                    <a:pt x="412" y="471"/>
                    <a:pt x="412" y="471"/>
                  </a:cubicBezTo>
                  <a:cubicBezTo>
                    <a:pt x="411" y="471"/>
                    <a:pt x="411" y="471"/>
                    <a:pt x="411" y="471"/>
                  </a:cubicBezTo>
                  <a:cubicBezTo>
                    <a:pt x="412" y="470"/>
                    <a:pt x="412" y="470"/>
                    <a:pt x="412" y="470"/>
                  </a:cubicBezTo>
                  <a:cubicBezTo>
                    <a:pt x="413" y="470"/>
                    <a:pt x="413" y="470"/>
                    <a:pt x="413" y="470"/>
                  </a:cubicBezTo>
                  <a:close/>
                  <a:moveTo>
                    <a:pt x="438" y="464"/>
                  </a:moveTo>
                  <a:cubicBezTo>
                    <a:pt x="437" y="464"/>
                    <a:pt x="437" y="464"/>
                    <a:pt x="437" y="464"/>
                  </a:cubicBezTo>
                  <a:cubicBezTo>
                    <a:pt x="437" y="464"/>
                    <a:pt x="437" y="464"/>
                    <a:pt x="437" y="464"/>
                  </a:cubicBezTo>
                  <a:cubicBezTo>
                    <a:pt x="437" y="463"/>
                    <a:pt x="437" y="463"/>
                    <a:pt x="437" y="463"/>
                  </a:cubicBezTo>
                  <a:cubicBezTo>
                    <a:pt x="438" y="463"/>
                    <a:pt x="438" y="463"/>
                    <a:pt x="438" y="463"/>
                  </a:cubicBezTo>
                  <a:lnTo>
                    <a:pt x="438" y="464"/>
                  </a:lnTo>
                  <a:close/>
                  <a:moveTo>
                    <a:pt x="440" y="464"/>
                  </a:moveTo>
                  <a:cubicBezTo>
                    <a:pt x="440" y="464"/>
                    <a:pt x="440" y="464"/>
                    <a:pt x="440" y="464"/>
                  </a:cubicBezTo>
                  <a:cubicBezTo>
                    <a:pt x="439" y="464"/>
                    <a:pt x="439" y="464"/>
                    <a:pt x="439" y="464"/>
                  </a:cubicBezTo>
                  <a:cubicBezTo>
                    <a:pt x="439" y="463"/>
                    <a:pt x="439" y="463"/>
                    <a:pt x="439" y="463"/>
                  </a:cubicBezTo>
                  <a:cubicBezTo>
                    <a:pt x="439" y="463"/>
                    <a:pt x="439" y="463"/>
                    <a:pt x="439" y="463"/>
                  </a:cubicBezTo>
                  <a:cubicBezTo>
                    <a:pt x="439" y="462"/>
                    <a:pt x="439" y="462"/>
                    <a:pt x="439" y="462"/>
                  </a:cubicBezTo>
                  <a:cubicBezTo>
                    <a:pt x="440" y="462"/>
                    <a:pt x="440" y="462"/>
                    <a:pt x="440" y="462"/>
                  </a:cubicBezTo>
                  <a:cubicBezTo>
                    <a:pt x="440" y="462"/>
                    <a:pt x="440" y="462"/>
                    <a:pt x="440" y="462"/>
                  </a:cubicBezTo>
                  <a:cubicBezTo>
                    <a:pt x="441" y="462"/>
                    <a:pt x="441" y="462"/>
                    <a:pt x="441" y="462"/>
                  </a:cubicBezTo>
                  <a:cubicBezTo>
                    <a:pt x="440" y="463"/>
                    <a:pt x="440" y="463"/>
                    <a:pt x="440" y="463"/>
                  </a:cubicBezTo>
                  <a:cubicBezTo>
                    <a:pt x="440" y="463"/>
                    <a:pt x="440" y="463"/>
                    <a:pt x="440" y="463"/>
                  </a:cubicBezTo>
                  <a:cubicBezTo>
                    <a:pt x="440" y="464"/>
                    <a:pt x="440" y="464"/>
                    <a:pt x="440" y="464"/>
                  </a:cubicBezTo>
                  <a:close/>
                  <a:moveTo>
                    <a:pt x="448" y="449"/>
                  </a:moveTo>
                  <a:cubicBezTo>
                    <a:pt x="448" y="450"/>
                    <a:pt x="448" y="450"/>
                    <a:pt x="448" y="450"/>
                  </a:cubicBezTo>
                  <a:cubicBezTo>
                    <a:pt x="448" y="449"/>
                    <a:pt x="448" y="449"/>
                    <a:pt x="448" y="449"/>
                  </a:cubicBezTo>
                  <a:cubicBezTo>
                    <a:pt x="447" y="449"/>
                    <a:pt x="447" y="449"/>
                    <a:pt x="447" y="449"/>
                  </a:cubicBezTo>
                  <a:cubicBezTo>
                    <a:pt x="447" y="449"/>
                    <a:pt x="447" y="449"/>
                    <a:pt x="447" y="449"/>
                  </a:cubicBezTo>
                  <a:cubicBezTo>
                    <a:pt x="447" y="448"/>
                    <a:pt x="447" y="448"/>
                    <a:pt x="447" y="448"/>
                  </a:cubicBezTo>
                  <a:cubicBezTo>
                    <a:pt x="447" y="448"/>
                    <a:pt x="447" y="448"/>
                    <a:pt x="447" y="448"/>
                  </a:cubicBezTo>
                  <a:cubicBezTo>
                    <a:pt x="448" y="449"/>
                    <a:pt x="448" y="449"/>
                    <a:pt x="448" y="449"/>
                  </a:cubicBezTo>
                  <a:close/>
                  <a:moveTo>
                    <a:pt x="500" y="429"/>
                  </a:moveTo>
                  <a:cubicBezTo>
                    <a:pt x="500" y="430"/>
                    <a:pt x="500" y="430"/>
                    <a:pt x="500" y="430"/>
                  </a:cubicBezTo>
                  <a:cubicBezTo>
                    <a:pt x="499" y="429"/>
                    <a:pt x="499" y="429"/>
                    <a:pt x="499" y="429"/>
                  </a:cubicBezTo>
                  <a:cubicBezTo>
                    <a:pt x="499" y="429"/>
                    <a:pt x="499" y="429"/>
                    <a:pt x="499" y="429"/>
                  </a:cubicBezTo>
                  <a:cubicBezTo>
                    <a:pt x="499" y="429"/>
                    <a:pt x="499" y="429"/>
                    <a:pt x="499" y="429"/>
                  </a:cubicBezTo>
                  <a:cubicBezTo>
                    <a:pt x="499" y="428"/>
                    <a:pt x="499" y="428"/>
                    <a:pt x="499" y="428"/>
                  </a:cubicBezTo>
                  <a:cubicBezTo>
                    <a:pt x="499" y="428"/>
                    <a:pt x="499" y="428"/>
                    <a:pt x="499" y="428"/>
                  </a:cubicBezTo>
                  <a:cubicBezTo>
                    <a:pt x="500" y="429"/>
                    <a:pt x="500" y="429"/>
                    <a:pt x="500" y="429"/>
                  </a:cubicBezTo>
                  <a:cubicBezTo>
                    <a:pt x="500" y="429"/>
                    <a:pt x="500" y="429"/>
                    <a:pt x="500" y="429"/>
                  </a:cubicBezTo>
                  <a:close/>
                  <a:moveTo>
                    <a:pt x="519" y="417"/>
                  </a:moveTo>
                  <a:cubicBezTo>
                    <a:pt x="518" y="418"/>
                    <a:pt x="518" y="418"/>
                    <a:pt x="518" y="418"/>
                  </a:cubicBezTo>
                  <a:cubicBezTo>
                    <a:pt x="517" y="417"/>
                    <a:pt x="517" y="417"/>
                    <a:pt x="517" y="417"/>
                  </a:cubicBezTo>
                  <a:cubicBezTo>
                    <a:pt x="517" y="417"/>
                    <a:pt x="517" y="417"/>
                    <a:pt x="517" y="417"/>
                  </a:cubicBezTo>
                  <a:cubicBezTo>
                    <a:pt x="518" y="416"/>
                    <a:pt x="518" y="416"/>
                    <a:pt x="518" y="416"/>
                  </a:cubicBezTo>
                  <a:cubicBezTo>
                    <a:pt x="517" y="415"/>
                    <a:pt x="517" y="415"/>
                    <a:pt x="517" y="415"/>
                  </a:cubicBezTo>
                  <a:cubicBezTo>
                    <a:pt x="518" y="415"/>
                    <a:pt x="518" y="415"/>
                    <a:pt x="518" y="415"/>
                  </a:cubicBezTo>
                  <a:cubicBezTo>
                    <a:pt x="518" y="415"/>
                    <a:pt x="518" y="415"/>
                    <a:pt x="518" y="415"/>
                  </a:cubicBezTo>
                  <a:cubicBezTo>
                    <a:pt x="518" y="415"/>
                    <a:pt x="518" y="415"/>
                    <a:pt x="518" y="415"/>
                  </a:cubicBezTo>
                  <a:cubicBezTo>
                    <a:pt x="519" y="415"/>
                    <a:pt x="519" y="415"/>
                    <a:pt x="519" y="415"/>
                  </a:cubicBezTo>
                  <a:cubicBezTo>
                    <a:pt x="519" y="415"/>
                    <a:pt x="519" y="415"/>
                    <a:pt x="519" y="415"/>
                  </a:cubicBezTo>
                  <a:cubicBezTo>
                    <a:pt x="519" y="416"/>
                    <a:pt x="519" y="416"/>
                    <a:pt x="519" y="416"/>
                  </a:cubicBezTo>
                  <a:cubicBezTo>
                    <a:pt x="519" y="416"/>
                    <a:pt x="519" y="416"/>
                    <a:pt x="519" y="416"/>
                  </a:cubicBezTo>
                  <a:cubicBezTo>
                    <a:pt x="519" y="417"/>
                    <a:pt x="519" y="417"/>
                    <a:pt x="519" y="417"/>
                  </a:cubicBezTo>
                  <a:cubicBezTo>
                    <a:pt x="519" y="417"/>
                    <a:pt x="519" y="417"/>
                    <a:pt x="519" y="417"/>
                  </a:cubicBezTo>
                  <a:close/>
                  <a:moveTo>
                    <a:pt x="535" y="384"/>
                  </a:moveTo>
                  <a:cubicBezTo>
                    <a:pt x="534" y="384"/>
                    <a:pt x="534" y="384"/>
                    <a:pt x="534" y="384"/>
                  </a:cubicBezTo>
                  <a:cubicBezTo>
                    <a:pt x="533" y="384"/>
                    <a:pt x="533" y="384"/>
                    <a:pt x="533" y="384"/>
                  </a:cubicBezTo>
                  <a:cubicBezTo>
                    <a:pt x="533" y="384"/>
                    <a:pt x="533" y="384"/>
                    <a:pt x="533" y="384"/>
                  </a:cubicBezTo>
                  <a:cubicBezTo>
                    <a:pt x="534" y="383"/>
                    <a:pt x="534" y="383"/>
                    <a:pt x="534" y="383"/>
                  </a:cubicBezTo>
                  <a:cubicBezTo>
                    <a:pt x="535" y="383"/>
                    <a:pt x="535" y="383"/>
                    <a:pt x="535" y="383"/>
                  </a:cubicBezTo>
                  <a:cubicBezTo>
                    <a:pt x="535" y="383"/>
                    <a:pt x="535" y="383"/>
                    <a:pt x="535" y="383"/>
                  </a:cubicBezTo>
                  <a:cubicBezTo>
                    <a:pt x="535" y="384"/>
                    <a:pt x="535" y="384"/>
                    <a:pt x="535" y="384"/>
                  </a:cubicBezTo>
                  <a:close/>
                  <a:moveTo>
                    <a:pt x="545" y="364"/>
                  </a:moveTo>
                  <a:cubicBezTo>
                    <a:pt x="545" y="364"/>
                    <a:pt x="545" y="364"/>
                    <a:pt x="545" y="364"/>
                  </a:cubicBezTo>
                  <a:cubicBezTo>
                    <a:pt x="544" y="363"/>
                    <a:pt x="544" y="363"/>
                    <a:pt x="544" y="363"/>
                  </a:cubicBezTo>
                  <a:cubicBezTo>
                    <a:pt x="544" y="363"/>
                    <a:pt x="544" y="363"/>
                    <a:pt x="544" y="363"/>
                  </a:cubicBezTo>
                  <a:cubicBezTo>
                    <a:pt x="544" y="363"/>
                    <a:pt x="544" y="363"/>
                    <a:pt x="544" y="363"/>
                  </a:cubicBezTo>
                  <a:cubicBezTo>
                    <a:pt x="544" y="362"/>
                    <a:pt x="544" y="362"/>
                    <a:pt x="544" y="362"/>
                  </a:cubicBezTo>
                  <a:cubicBezTo>
                    <a:pt x="545" y="363"/>
                    <a:pt x="545" y="363"/>
                    <a:pt x="545" y="364"/>
                  </a:cubicBezTo>
                  <a:close/>
                  <a:moveTo>
                    <a:pt x="548" y="361"/>
                  </a:moveTo>
                  <a:cubicBezTo>
                    <a:pt x="548" y="362"/>
                    <a:pt x="548" y="362"/>
                    <a:pt x="548" y="362"/>
                  </a:cubicBezTo>
                  <a:cubicBezTo>
                    <a:pt x="547" y="362"/>
                    <a:pt x="547" y="362"/>
                    <a:pt x="547" y="362"/>
                  </a:cubicBezTo>
                  <a:cubicBezTo>
                    <a:pt x="547" y="361"/>
                    <a:pt x="547" y="361"/>
                    <a:pt x="547" y="361"/>
                  </a:cubicBezTo>
                  <a:cubicBezTo>
                    <a:pt x="547" y="360"/>
                    <a:pt x="547" y="360"/>
                    <a:pt x="547" y="360"/>
                  </a:cubicBezTo>
                  <a:cubicBezTo>
                    <a:pt x="548" y="360"/>
                    <a:pt x="548" y="360"/>
                    <a:pt x="548" y="360"/>
                  </a:cubicBezTo>
                  <a:cubicBezTo>
                    <a:pt x="548" y="361"/>
                    <a:pt x="548" y="361"/>
                    <a:pt x="548" y="361"/>
                  </a:cubicBezTo>
                  <a:close/>
                  <a:moveTo>
                    <a:pt x="546" y="360"/>
                  </a:moveTo>
                  <a:cubicBezTo>
                    <a:pt x="546" y="360"/>
                    <a:pt x="546" y="360"/>
                    <a:pt x="546" y="360"/>
                  </a:cubicBezTo>
                  <a:cubicBezTo>
                    <a:pt x="545" y="360"/>
                    <a:pt x="545" y="360"/>
                    <a:pt x="545" y="360"/>
                  </a:cubicBezTo>
                  <a:cubicBezTo>
                    <a:pt x="543" y="360"/>
                    <a:pt x="543" y="360"/>
                    <a:pt x="543" y="360"/>
                  </a:cubicBezTo>
                  <a:cubicBezTo>
                    <a:pt x="543" y="359"/>
                    <a:pt x="543" y="359"/>
                    <a:pt x="543" y="359"/>
                  </a:cubicBezTo>
                  <a:cubicBezTo>
                    <a:pt x="543" y="358"/>
                    <a:pt x="543" y="358"/>
                    <a:pt x="543" y="358"/>
                  </a:cubicBezTo>
                  <a:cubicBezTo>
                    <a:pt x="544" y="358"/>
                    <a:pt x="544" y="358"/>
                    <a:pt x="544" y="358"/>
                  </a:cubicBezTo>
                  <a:cubicBezTo>
                    <a:pt x="546" y="359"/>
                    <a:pt x="546" y="359"/>
                    <a:pt x="546" y="359"/>
                  </a:cubicBezTo>
                  <a:cubicBezTo>
                    <a:pt x="547" y="359"/>
                    <a:pt x="547" y="359"/>
                    <a:pt x="547" y="359"/>
                  </a:cubicBezTo>
                  <a:cubicBezTo>
                    <a:pt x="546" y="360"/>
                    <a:pt x="546" y="360"/>
                    <a:pt x="546" y="360"/>
                  </a:cubicBezTo>
                  <a:close/>
                  <a:moveTo>
                    <a:pt x="542" y="340"/>
                  </a:moveTo>
                  <a:cubicBezTo>
                    <a:pt x="541" y="341"/>
                    <a:pt x="541" y="341"/>
                    <a:pt x="541" y="341"/>
                  </a:cubicBezTo>
                  <a:cubicBezTo>
                    <a:pt x="537" y="339"/>
                    <a:pt x="538" y="340"/>
                    <a:pt x="536" y="338"/>
                  </a:cubicBezTo>
                  <a:cubicBezTo>
                    <a:pt x="534" y="337"/>
                    <a:pt x="534" y="337"/>
                    <a:pt x="534" y="337"/>
                  </a:cubicBezTo>
                  <a:cubicBezTo>
                    <a:pt x="534" y="336"/>
                    <a:pt x="534" y="336"/>
                    <a:pt x="534" y="336"/>
                  </a:cubicBezTo>
                  <a:cubicBezTo>
                    <a:pt x="536" y="336"/>
                    <a:pt x="536" y="336"/>
                    <a:pt x="536" y="336"/>
                  </a:cubicBezTo>
                  <a:cubicBezTo>
                    <a:pt x="537" y="337"/>
                    <a:pt x="537" y="337"/>
                    <a:pt x="537" y="337"/>
                  </a:cubicBezTo>
                  <a:cubicBezTo>
                    <a:pt x="537" y="338"/>
                    <a:pt x="537" y="338"/>
                    <a:pt x="537" y="338"/>
                  </a:cubicBezTo>
                  <a:cubicBezTo>
                    <a:pt x="538" y="338"/>
                    <a:pt x="538" y="338"/>
                    <a:pt x="538" y="338"/>
                  </a:cubicBezTo>
                  <a:cubicBezTo>
                    <a:pt x="538" y="338"/>
                    <a:pt x="538" y="338"/>
                    <a:pt x="538" y="338"/>
                  </a:cubicBezTo>
                  <a:cubicBezTo>
                    <a:pt x="541" y="339"/>
                    <a:pt x="541" y="339"/>
                    <a:pt x="541" y="339"/>
                  </a:cubicBezTo>
                  <a:cubicBezTo>
                    <a:pt x="541" y="340"/>
                    <a:pt x="541" y="340"/>
                    <a:pt x="541" y="340"/>
                  </a:cubicBezTo>
                  <a:cubicBezTo>
                    <a:pt x="542" y="340"/>
                    <a:pt x="542" y="340"/>
                    <a:pt x="542" y="340"/>
                  </a:cubicBezTo>
                  <a:close/>
                  <a:moveTo>
                    <a:pt x="560" y="0"/>
                  </a:moveTo>
                  <a:cubicBezTo>
                    <a:pt x="560" y="0"/>
                    <a:pt x="560" y="0"/>
                    <a:pt x="561" y="0"/>
                  </a:cubicBezTo>
                  <a:cubicBezTo>
                    <a:pt x="561" y="0"/>
                    <a:pt x="561" y="0"/>
                    <a:pt x="561" y="0"/>
                  </a:cubicBezTo>
                  <a:cubicBezTo>
                    <a:pt x="565" y="1"/>
                    <a:pt x="563" y="1"/>
                    <a:pt x="567" y="3"/>
                  </a:cubicBezTo>
                  <a:cubicBezTo>
                    <a:pt x="568" y="3"/>
                    <a:pt x="568" y="3"/>
                    <a:pt x="568" y="3"/>
                  </a:cubicBezTo>
                  <a:cubicBezTo>
                    <a:pt x="569" y="4"/>
                    <a:pt x="569" y="4"/>
                    <a:pt x="569" y="4"/>
                  </a:cubicBezTo>
                  <a:cubicBezTo>
                    <a:pt x="570" y="5"/>
                    <a:pt x="570" y="5"/>
                    <a:pt x="570" y="5"/>
                  </a:cubicBezTo>
                  <a:cubicBezTo>
                    <a:pt x="571" y="6"/>
                    <a:pt x="571" y="6"/>
                    <a:pt x="571" y="6"/>
                  </a:cubicBezTo>
                  <a:cubicBezTo>
                    <a:pt x="573" y="6"/>
                    <a:pt x="573" y="6"/>
                    <a:pt x="573" y="6"/>
                  </a:cubicBezTo>
                  <a:cubicBezTo>
                    <a:pt x="575" y="8"/>
                    <a:pt x="575" y="8"/>
                    <a:pt x="575" y="8"/>
                  </a:cubicBezTo>
                  <a:cubicBezTo>
                    <a:pt x="575" y="8"/>
                    <a:pt x="575" y="8"/>
                    <a:pt x="575" y="8"/>
                  </a:cubicBezTo>
                  <a:cubicBezTo>
                    <a:pt x="576" y="7"/>
                    <a:pt x="576" y="7"/>
                    <a:pt x="576" y="7"/>
                  </a:cubicBezTo>
                  <a:cubicBezTo>
                    <a:pt x="576" y="6"/>
                    <a:pt x="576" y="6"/>
                    <a:pt x="576" y="6"/>
                  </a:cubicBezTo>
                  <a:cubicBezTo>
                    <a:pt x="578" y="6"/>
                    <a:pt x="578" y="6"/>
                    <a:pt x="578" y="6"/>
                  </a:cubicBezTo>
                  <a:cubicBezTo>
                    <a:pt x="581" y="8"/>
                    <a:pt x="579" y="7"/>
                    <a:pt x="583" y="9"/>
                  </a:cubicBezTo>
                  <a:cubicBezTo>
                    <a:pt x="584" y="9"/>
                    <a:pt x="584" y="9"/>
                    <a:pt x="584" y="9"/>
                  </a:cubicBezTo>
                  <a:cubicBezTo>
                    <a:pt x="584" y="9"/>
                    <a:pt x="584" y="9"/>
                    <a:pt x="584" y="9"/>
                  </a:cubicBezTo>
                  <a:cubicBezTo>
                    <a:pt x="585" y="10"/>
                    <a:pt x="585" y="10"/>
                    <a:pt x="585" y="10"/>
                  </a:cubicBezTo>
                  <a:cubicBezTo>
                    <a:pt x="585" y="11"/>
                    <a:pt x="585" y="11"/>
                    <a:pt x="585" y="11"/>
                  </a:cubicBezTo>
                  <a:cubicBezTo>
                    <a:pt x="584" y="11"/>
                    <a:pt x="584" y="11"/>
                    <a:pt x="584" y="11"/>
                  </a:cubicBezTo>
                  <a:cubicBezTo>
                    <a:pt x="585" y="12"/>
                    <a:pt x="585" y="12"/>
                    <a:pt x="585" y="12"/>
                  </a:cubicBezTo>
                  <a:cubicBezTo>
                    <a:pt x="586" y="12"/>
                    <a:pt x="586" y="12"/>
                    <a:pt x="586" y="12"/>
                  </a:cubicBezTo>
                  <a:cubicBezTo>
                    <a:pt x="587" y="12"/>
                    <a:pt x="587" y="12"/>
                    <a:pt x="587" y="12"/>
                  </a:cubicBezTo>
                  <a:cubicBezTo>
                    <a:pt x="587" y="14"/>
                    <a:pt x="587" y="14"/>
                    <a:pt x="587" y="14"/>
                  </a:cubicBezTo>
                  <a:cubicBezTo>
                    <a:pt x="588" y="15"/>
                    <a:pt x="588" y="14"/>
                    <a:pt x="589" y="15"/>
                  </a:cubicBezTo>
                  <a:cubicBezTo>
                    <a:pt x="589" y="15"/>
                    <a:pt x="589" y="15"/>
                    <a:pt x="589" y="16"/>
                  </a:cubicBezTo>
                  <a:cubicBezTo>
                    <a:pt x="589" y="16"/>
                    <a:pt x="589" y="16"/>
                    <a:pt x="588" y="17"/>
                  </a:cubicBezTo>
                  <a:cubicBezTo>
                    <a:pt x="588" y="17"/>
                    <a:pt x="588" y="17"/>
                    <a:pt x="588" y="17"/>
                  </a:cubicBezTo>
                  <a:cubicBezTo>
                    <a:pt x="589" y="18"/>
                    <a:pt x="589" y="18"/>
                    <a:pt x="589" y="18"/>
                  </a:cubicBezTo>
                  <a:cubicBezTo>
                    <a:pt x="590" y="18"/>
                    <a:pt x="590" y="18"/>
                    <a:pt x="590" y="18"/>
                  </a:cubicBezTo>
                  <a:cubicBezTo>
                    <a:pt x="590" y="19"/>
                    <a:pt x="590" y="19"/>
                    <a:pt x="590" y="19"/>
                  </a:cubicBezTo>
                  <a:cubicBezTo>
                    <a:pt x="590" y="20"/>
                    <a:pt x="590" y="20"/>
                    <a:pt x="590" y="20"/>
                  </a:cubicBezTo>
                  <a:cubicBezTo>
                    <a:pt x="591" y="20"/>
                    <a:pt x="591" y="20"/>
                    <a:pt x="591" y="20"/>
                  </a:cubicBezTo>
                  <a:cubicBezTo>
                    <a:pt x="592" y="21"/>
                    <a:pt x="592" y="21"/>
                    <a:pt x="592" y="21"/>
                  </a:cubicBezTo>
                  <a:cubicBezTo>
                    <a:pt x="592" y="22"/>
                    <a:pt x="592" y="22"/>
                    <a:pt x="592" y="22"/>
                  </a:cubicBezTo>
                  <a:cubicBezTo>
                    <a:pt x="592" y="22"/>
                    <a:pt x="592" y="22"/>
                    <a:pt x="592" y="22"/>
                  </a:cubicBezTo>
                  <a:cubicBezTo>
                    <a:pt x="592" y="23"/>
                    <a:pt x="592" y="23"/>
                    <a:pt x="592" y="23"/>
                  </a:cubicBezTo>
                  <a:cubicBezTo>
                    <a:pt x="592" y="23"/>
                    <a:pt x="592" y="23"/>
                    <a:pt x="592" y="23"/>
                  </a:cubicBezTo>
                  <a:cubicBezTo>
                    <a:pt x="592" y="25"/>
                    <a:pt x="592" y="25"/>
                    <a:pt x="592" y="25"/>
                  </a:cubicBezTo>
                  <a:cubicBezTo>
                    <a:pt x="593" y="26"/>
                    <a:pt x="593" y="26"/>
                    <a:pt x="593" y="26"/>
                  </a:cubicBezTo>
                  <a:cubicBezTo>
                    <a:pt x="593" y="28"/>
                    <a:pt x="593" y="27"/>
                    <a:pt x="594" y="30"/>
                  </a:cubicBezTo>
                  <a:cubicBezTo>
                    <a:pt x="596" y="33"/>
                    <a:pt x="595" y="33"/>
                    <a:pt x="596" y="34"/>
                  </a:cubicBezTo>
                  <a:cubicBezTo>
                    <a:pt x="596" y="36"/>
                    <a:pt x="596" y="36"/>
                    <a:pt x="596" y="36"/>
                  </a:cubicBezTo>
                  <a:cubicBezTo>
                    <a:pt x="596" y="36"/>
                    <a:pt x="596" y="36"/>
                    <a:pt x="596" y="36"/>
                  </a:cubicBezTo>
                  <a:cubicBezTo>
                    <a:pt x="597" y="37"/>
                    <a:pt x="597" y="37"/>
                    <a:pt x="597" y="37"/>
                  </a:cubicBezTo>
                  <a:cubicBezTo>
                    <a:pt x="597" y="37"/>
                    <a:pt x="597" y="37"/>
                    <a:pt x="597" y="37"/>
                  </a:cubicBezTo>
                  <a:cubicBezTo>
                    <a:pt x="597" y="38"/>
                    <a:pt x="597" y="38"/>
                    <a:pt x="597" y="38"/>
                  </a:cubicBezTo>
                  <a:cubicBezTo>
                    <a:pt x="597" y="39"/>
                    <a:pt x="597" y="39"/>
                    <a:pt x="598" y="40"/>
                  </a:cubicBezTo>
                  <a:cubicBezTo>
                    <a:pt x="597" y="41"/>
                    <a:pt x="597" y="41"/>
                    <a:pt x="597" y="41"/>
                  </a:cubicBezTo>
                  <a:cubicBezTo>
                    <a:pt x="598" y="42"/>
                    <a:pt x="598" y="42"/>
                    <a:pt x="598" y="42"/>
                  </a:cubicBezTo>
                  <a:cubicBezTo>
                    <a:pt x="598" y="42"/>
                    <a:pt x="598" y="42"/>
                    <a:pt x="598" y="42"/>
                  </a:cubicBezTo>
                  <a:cubicBezTo>
                    <a:pt x="598" y="44"/>
                    <a:pt x="598" y="43"/>
                    <a:pt x="598" y="45"/>
                  </a:cubicBezTo>
                  <a:cubicBezTo>
                    <a:pt x="600" y="48"/>
                    <a:pt x="602" y="50"/>
                    <a:pt x="603" y="53"/>
                  </a:cubicBezTo>
                  <a:cubicBezTo>
                    <a:pt x="603" y="54"/>
                    <a:pt x="603" y="54"/>
                    <a:pt x="603" y="54"/>
                  </a:cubicBezTo>
                  <a:cubicBezTo>
                    <a:pt x="603" y="55"/>
                    <a:pt x="603" y="55"/>
                    <a:pt x="603" y="55"/>
                  </a:cubicBezTo>
                  <a:cubicBezTo>
                    <a:pt x="603" y="56"/>
                    <a:pt x="603" y="56"/>
                    <a:pt x="603" y="56"/>
                  </a:cubicBezTo>
                  <a:cubicBezTo>
                    <a:pt x="603" y="57"/>
                    <a:pt x="603" y="57"/>
                    <a:pt x="603" y="57"/>
                  </a:cubicBezTo>
                  <a:cubicBezTo>
                    <a:pt x="603" y="57"/>
                    <a:pt x="603" y="57"/>
                    <a:pt x="603" y="57"/>
                  </a:cubicBezTo>
                  <a:cubicBezTo>
                    <a:pt x="603" y="58"/>
                    <a:pt x="603" y="58"/>
                    <a:pt x="603" y="58"/>
                  </a:cubicBezTo>
                  <a:cubicBezTo>
                    <a:pt x="604" y="59"/>
                    <a:pt x="604" y="59"/>
                    <a:pt x="604" y="59"/>
                  </a:cubicBezTo>
                  <a:cubicBezTo>
                    <a:pt x="606" y="60"/>
                    <a:pt x="606" y="60"/>
                    <a:pt x="606" y="60"/>
                  </a:cubicBezTo>
                  <a:cubicBezTo>
                    <a:pt x="605" y="64"/>
                    <a:pt x="605" y="64"/>
                    <a:pt x="605" y="66"/>
                  </a:cubicBezTo>
                  <a:cubicBezTo>
                    <a:pt x="605" y="67"/>
                    <a:pt x="605" y="67"/>
                    <a:pt x="605" y="67"/>
                  </a:cubicBezTo>
                  <a:cubicBezTo>
                    <a:pt x="607" y="68"/>
                    <a:pt x="606" y="68"/>
                    <a:pt x="607" y="69"/>
                  </a:cubicBezTo>
                  <a:cubicBezTo>
                    <a:pt x="607" y="70"/>
                    <a:pt x="607" y="70"/>
                    <a:pt x="607" y="70"/>
                  </a:cubicBezTo>
                  <a:cubicBezTo>
                    <a:pt x="609" y="71"/>
                    <a:pt x="608" y="70"/>
                    <a:pt x="610" y="72"/>
                  </a:cubicBezTo>
                  <a:cubicBezTo>
                    <a:pt x="616" y="72"/>
                    <a:pt x="613" y="71"/>
                    <a:pt x="618" y="71"/>
                  </a:cubicBezTo>
                  <a:cubicBezTo>
                    <a:pt x="619" y="71"/>
                    <a:pt x="619" y="71"/>
                    <a:pt x="619" y="71"/>
                  </a:cubicBezTo>
                  <a:cubicBezTo>
                    <a:pt x="619" y="72"/>
                    <a:pt x="619" y="72"/>
                    <a:pt x="619" y="72"/>
                  </a:cubicBezTo>
                  <a:cubicBezTo>
                    <a:pt x="619" y="73"/>
                    <a:pt x="619" y="73"/>
                    <a:pt x="619" y="73"/>
                  </a:cubicBezTo>
                  <a:cubicBezTo>
                    <a:pt x="620" y="73"/>
                    <a:pt x="620" y="73"/>
                    <a:pt x="620" y="73"/>
                  </a:cubicBezTo>
                  <a:cubicBezTo>
                    <a:pt x="621" y="74"/>
                    <a:pt x="621" y="74"/>
                    <a:pt x="621" y="74"/>
                  </a:cubicBezTo>
                  <a:cubicBezTo>
                    <a:pt x="622" y="74"/>
                    <a:pt x="622" y="74"/>
                    <a:pt x="622" y="74"/>
                  </a:cubicBezTo>
                  <a:cubicBezTo>
                    <a:pt x="622" y="75"/>
                    <a:pt x="622" y="75"/>
                    <a:pt x="622" y="75"/>
                  </a:cubicBezTo>
                  <a:cubicBezTo>
                    <a:pt x="623" y="75"/>
                    <a:pt x="623" y="75"/>
                    <a:pt x="623" y="75"/>
                  </a:cubicBezTo>
                  <a:cubicBezTo>
                    <a:pt x="624" y="75"/>
                    <a:pt x="624" y="75"/>
                    <a:pt x="624" y="75"/>
                  </a:cubicBezTo>
                  <a:cubicBezTo>
                    <a:pt x="625" y="75"/>
                    <a:pt x="625" y="75"/>
                    <a:pt x="625" y="75"/>
                  </a:cubicBezTo>
                  <a:cubicBezTo>
                    <a:pt x="625" y="75"/>
                    <a:pt x="625" y="75"/>
                    <a:pt x="625" y="75"/>
                  </a:cubicBezTo>
                  <a:cubicBezTo>
                    <a:pt x="626" y="75"/>
                    <a:pt x="626" y="75"/>
                    <a:pt x="626" y="75"/>
                  </a:cubicBezTo>
                  <a:cubicBezTo>
                    <a:pt x="626" y="75"/>
                    <a:pt x="626" y="75"/>
                    <a:pt x="626" y="75"/>
                  </a:cubicBezTo>
                  <a:cubicBezTo>
                    <a:pt x="627" y="75"/>
                    <a:pt x="627" y="75"/>
                    <a:pt x="627" y="75"/>
                  </a:cubicBezTo>
                  <a:cubicBezTo>
                    <a:pt x="628" y="76"/>
                    <a:pt x="628" y="76"/>
                    <a:pt x="628" y="76"/>
                  </a:cubicBezTo>
                  <a:cubicBezTo>
                    <a:pt x="628" y="76"/>
                    <a:pt x="628" y="76"/>
                    <a:pt x="628" y="76"/>
                  </a:cubicBezTo>
                  <a:cubicBezTo>
                    <a:pt x="629" y="77"/>
                    <a:pt x="629" y="77"/>
                    <a:pt x="629" y="77"/>
                  </a:cubicBezTo>
                  <a:cubicBezTo>
                    <a:pt x="631" y="78"/>
                    <a:pt x="630" y="77"/>
                    <a:pt x="633" y="82"/>
                  </a:cubicBezTo>
                  <a:cubicBezTo>
                    <a:pt x="635" y="83"/>
                    <a:pt x="635" y="83"/>
                    <a:pt x="635" y="83"/>
                  </a:cubicBezTo>
                  <a:cubicBezTo>
                    <a:pt x="637" y="84"/>
                    <a:pt x="636" y="84"/>
                    <a:pt x="639" y="84"/>
                  </a:cubicBezTo>
                  <a:cubicBezTo>
                    <a:pt x="640" y="85"/>
                    <a:pt x="640" y="85"/>
                    <a:pt x="640" y="85"/>
                  </a:cubicBezTo>
                  <a:cubicBezTo>
                    <a:pt x="639" y="87"/>
                    <a:pt x="639" y="86"/>
                    <a:pt x="639" y="88"/>
                  </a:cubicBezTo>
                  <a:cubicBezTo>
                    <a:pt x="640" y="89"/>
                    <a:pt x="640" y="89"/>
                    <a:pt x="640" y="89"/>
                  </a:cubicBezTo>
                  <a:cubicBezTo>
                    <a:pt x="640" y="90"/>
                    <a:pt x="640" y="90"/>
                    <a:pt x="640" y="90"/>
                  </a:cubicBezTo>
                  <a:cubicBezTo>
                    <a:pt x="641" y="91"/>
                    <a:pt x="641" y="91"/>
                    <a:pt x="641" y="91"/>
                  </a:cubicBezTo>
                  <a:cubicBezTo>
                    <a:pt x="642" y="92"/>
                    <a:pt x="642" y="92"/>
                    <a:pt x="642" y="92"/>
                  </a:cubicBezTo>
                  <a:cubicBezTo>
                    <a:pt x="642" y="92"/>
                    <a:pt x="642" y="92"/>
                    <a:pt x="642" y="92"/>
                  </a:cubicBezTo>
                  <a:cubicBezTo>
                    <a:pt x="642" y="94"/>
                    <a:pt x="642" y="94"/>
                    <a:pt x="641" y="96"/>
                  </a:cubicBezTo>
                  <a:cubicBezTo>
                    <a:pt x="641" y="98"/>
                    <a:pt x="641" y="98"/>
                    <a:pt x="641" y="98"/>
                  </a:cubicBezTo>
                  <a:cubicBezTo>
                    <a:pt x="643" y="100"/>
                    <a:pt x="642" y="99"/>
                    <a:pt x="643" y="101"/>
                  </a:cubicBezTo>
                  <a:cubicBezTo>
                    <a:pt x="643" y="102"/>
                    <a:pt x="643" y="102"/>
                    <a:pt x="644" y="103"/>
                  </a:cubicBezTo>
                  <a:cubicBezTo>
                    <a:pt x="644" y="103"/>
                    <a:pt x="644" y="103"/>
                    <a:pt x="644" y="103"/>
                  </a:cubicBezTo>
                  <a:cubicBezTo>
                    <a:pt x="646" y="103"/>
                    <a:pt x="645" y="103"/>
                    <a:pt x="648" y="103"/>
                  </a:cubicBezTo>
                  <a:cubicBezTo>
                    <a:pt x="649" y="103"/>
                    <a:pt x="649" y="103"/>
                    <a:pt x="649" y="103"/>
                  </a:cubicBezTo>
                  <a:cubicBezTo>
                    <a:pt x="650" y="103"/>
                    <a:pt x="650" y="103"/>
                    <a:pt x="650" y="103"/>
                  </a:cubicBezTo>
                  <a:cubicBezTo>
                    <a:pt x="656" y="104"/>
                    <a:pt x="653" y="103"/>
                    <a:pt x="660" y="103"/>
                  </a:cubicBezTo>
                  <a:cubicBezTo>
                    <a:pt x="661" y="103"/>
                    <a:pt x="661" y="103"/>
                    <a:pt x="661" y="103"/>
                  </a:cubicBezTo>
                  <a:cubicBezTo>
                    <a:pt x="662" y="102"/>
                    <a:pt x="662" y="102"/>
                    <a:pt x="662" y="102"/>
                  </a:cubicBezTo>
                  <a:cubicBezTo>
                    <a:pt x="663" y="100"/>
                    <a:pt x="663" y="100"/>
                    <a:pt x="663" y="100"/>
                  </a:cubicBezTo>
                  <a:cubicBezTo>
                    <a:pt x="663" y="99"/>
                    <a:pt x="663" y="99"/>
                    <a:pt x="663" y="99"/>
                  </a:cubicBezTo>
                  <a:cubicBezTo>
                    <a:pt x="664" y="99"/>
                    <a:pt x="664" y="99"/>
                    <a:pt x="664" y="99"/>
                  </a:cubicBezTo>
                  <a:cubicBezTo>
                    <a:pt x="665" y="98"/>
                    <a:pt x="665" y="99"/>
                    <a:pt x="667" y="97"/>
                  </a:cubicBezTo>
                  <a:cubicBezTo>
                    <a:pt x="668" y="96"/>
                    <a:pt x="668" y="96"/>
                    <a:pt x="668" y="96"/>
                  </a:cubicBezTo>
                  <a:cubicBezTo>
                    <a:pt x="670" y="96"/>
                    <a:pt x="670" y="96"/>
                    <a:pt x="672" y="97"/>
                  </a:cubicBezTo>
                  <a:cubicBezTo>
                    <a:pt x="673" y="96"/>
                    <a:pt x="673" y="96"/>
                    <a:pt x="673" y="96"/>
                  </a:cubicBezTo>
                  <a:cubicBezTo>
                    <a:pt x="674" y="95"/>
                    <a:pt x="674" y="95"/>
                    <a:pt x="674" y="95"/>
                  </a:cubicBezTo>
                  <a:cubicBezTo>
                    <a:pt x="676" y="94"/>
                    <a:pt x="677" y="93"/>
                    <a:pt x="681" y="92"/>
                  </a:cubicBezTo>
                  <a:cubicBezTo>
                    <a:pt x="682" y="92"/>
                    <a:pt x="682" y="92"/>
                    <a:pt x="683" y="92"/>
                  </a:cubicBezTo>
                  <a:cubicBezTo>
                    <a:pt x="684" y="93"/>
                    <a:pt x="684" y="93"/>
                    <a:pt x="684" y="93"/>
                  </a:cubicBezTo>
                  <a:cubicBezTo>
                    <a:pt x="685" y="94"/>
                    <a:pt x="685" y="94"/>
                    <a:pt x="685" y="94"/>
                  </a:cubicBezTo>
                  <a:cubicBezTo>
                    <a:pt x="686" y="95"/>
                    <a:pt x="686" y="95"/>
                    <a:pt x="686" y="95"/>
                  </a:cubicBezTo>
                  <a:cubicBezTo>
                    <a:pt x="685" y="96"/>
                    <a:pt x="685" y="96"/>
                    <a:pt x="685" y="96"/>
                  </a:cubicBezTo>
                  <a:cubicBezTo>
                    <a:pt x="684" y="98"/>
                    <a:pt x="685" y="95"/>
                    <a:pt x="684" y="98"/>
                  </a:cubicBezTo>
                  <a:cubicBezTo>
                    <a:pt x="685" y="100"/>
                    <a:pt x="685" y="100"/>
                    <a:pt x="686" y="103"/>
                  </a:cubicBezTo>
                  <a:cubicBezTo>
                    <a:pt x="685" y="105"/>
                    <a:pt x="686" y="105"/>
                    <a:pt x="683" y="107"/>
                  </a:cubicBezTo>
                  <a:cubicBezTo>
                    <a:pt x="682" y="108"/>
                    <a:pt x="682" y="108"/>
                    <a:pt x="681" y="108"/>
                  </a:cubicBezTo>
                  <a:cubicBezTo>
                    <a:pt x="681" y="109"/>
                    <a:pt x="680" y="109"/>
                    <a:pt x="680" y="110"/>
                  </a:cubicBezTo>
                  <a:cubicBezTo>
                    <a:pt x="680" y="110"/>
                    <a:pt x="680" y="110"/>
                    <a:pt x="680" y="110"/>
                  </a:cubicBezTo>
                  <a:cubicBezTo>
                    <a:pt x="680" y="112"/>
                    <a:pt x="680" y="111"/>
                    <a:pt x="680" y="113"/>
                  </a:cubicBezTo>
                  <a:cubicBezTo>
                    <a:pt x="679" y="114"/>
                    <a:pt x="679" y="114"/>
                    <a:pt x="679" y="114"/>
                  </a:cubicBezTo>
                  <a:cubicBezTo>
                    <a:pt x="678" y="117"/>
                    <a:pt x="678" y="116"/>
                    <a:pt x="678" y="119"/>
                  </a:cubicBezTo>
                  <a:cubicBezTo>
                    <a:pt x="677" y="121"/>
                    <a:pt x="678" y="121"/>
                    <a:pt x="676" y="123"/>
                  </a:cubicBezTo>
                  <a:cubicBezTo>
                    <a:pt x="677" y="124"/>
                    <a:pt x="677" y="124"/>
                    <a:pt x="677" y="125"/>
                  </a:cubicBezTo>
                  <a:cubicBezTo>
                    <a:pt x="677" y="126"/>
                    <a:pt x="677" y="126"/>
                    <a:pt x="677" y="126"/>
                  </a:cubicBezTo>
                  <a:cubicBezTo>
                    <a:pt x="676" y="126"/>
                    <a:pt x="676" y="126"/>
                    <a:pt x="676" y="127"/>
                  </a:cubicBezTo>
                  <a:cubicBezTo>
                    <a:pt x="676" y="127"/>
                    <a:pt x="676" y="127"/>
                    <a:pt x="676" y="127"/>
                  </a:cubicBezTo>
                  <a:cubicBezTo>
                    <a:pt x="675" y="128"/>
                    <a:pt x="675" y="128"/>
                    <a:pt x="675" y="128"/>
                  </a:cubicBezTo>
                  <a:cubicBezTo>
                    <a:pt x="675" y="129"/>
                    <a:pt x="675" y="129"/>
                    <a:pt x="675" y="129"/>
                  </a:cubicBezTo>
                  <a:cubicBezTo>
                    <a:pt x="675" y="130"/>
                    <a:pt x="675" y="130"/>
                    <a:pt x="675" y="130"/>
                  </a:cubicBezTo>
                  <a:cubicBezTo>
                    <a:pt x="674" y="132"/>
                    <a:pt x="674" y="132"/>
                    <a:pt x="673" y="132"/>
                  </a:cubicBezTo>
                  <a:cubicBezTo>
                    <a:pt x="673" y="133"/>
                    <a:pt x="673" y="133"/>
                    <a:pt x="672" y="133"/>
                  </a:cubicBezTo>
                  <a:cubicBezTo>
                    <a:pt x="672" y="135"/>
                    <a:pt x="672" y="134"/>
                    <a:pt x="672" y="136"/>
                  </a:cubicBezTo>
                  <a:cubicBezTo>
                    <a:pt x="672" y="137"/>
                    <a:pt x="672" y="137"/>
                    <a:pt x="672" y="137"/>
                  </a:cubicBezTo>
                  <a:cubicBezTo>
                    <a:pt x="672" y="137"/>
                    <a:pt x="672" y="137"/>
                    <a:pt x="672" y="137"/>
                  </a:cubicBezTo>
                  <a:cubicBezTo>
                    <a:pt x="671" y="138"/>
                    <a:pt x="671" y="138"/>
                    <a:pt x="670" y="138"/>
                  </a:cubicBezTo>
                  <a:cubicBezTo>
                    <a:pt x="670" y="138"/>
                    <a:pt x="670" y="138"/>
                    <a:pt x="670" y="138"/>
                  </a:cubicBezTo>
                  <a:cubicBezTo>
                    <a:pt x="669" y="139"/>
                    <a:pt x="669" y="139"/>
                    <a:pt x="669" y="139"/>
                  </a:cubicBezTo>
                  <a:cubicBezTo>
                    <a:pt x="667" y="143"/>
                    <a:pt x="668" y="143"/>
                    <a:pt x="668" y="145"/>
                  </a:cubicBezTo>
                  <a:cubicBezTo>
                    <a:pt x="667" y="146"/>
                    <a:pt x="667" y="146"/>
                    <a:pt x="666" y="146"/>
                  </a:cubicBezTo>
                  <a:cubicBezTo>
                    <a:pt x="665" y="146"/>
                    <a:pt x="656" y="143"/>
                    <a:pt x="655" y="143"/>
                  </a:cubicBezTo>
                  <a:cubicBezTo>
                    <a:pt x="654" y="143"/>
                    <a:pt x="654" y="143"/>
                    <a:pt x="654" y="143"/>
                  </a:cubicBezTo>
                  <a:cubicBezTo>
                    <a:pt x="654" y="142"/>
                    <a:pt x="654" y="142"/>
                    <a:pt x="654" y="142"/>
                  </a:cubicBezTo>
                  <a:cubicBezTo>
                    <a:pt x="653" y="142"/>
                    <a:pt x="653" y="142"/>
                    <a:pt x="653" y="142"/>
                  </a:cubicBezTo>
                  <a:cubicBezTo>
                    <a:pt x="653" y="143"/>
                    <a:pt x="653" y="143"/>
                    <a:pt x="653" y="143"/>
                  </a:cubicBezTo>
                  <a:cubicBezTo>
                    <a:pt x="652" y="144"/>
                    <a:pt x="652" y="144"/>
                    <a:pt x="652" y="144"/>
                  </a:cubicBezTo>
                  <a:cubicBezTo>
                    <a:pt x="651" y="145"/>
                    <a:pt x="651" y="145"/>
                    <a:pt x="651" y="146"/>
                  </a:cubicBezTo>
                  <a:cubicBezTo>
                    <a:pt x="650" y="146"/>
                    <a:pt x="650" y="147"/>
                    <a:pt x="649" y="147"/>
                  </a:cubicBezTo>
                  <a:cubicBezTo>
                    <a:pt x="648" y="148"/>
                    <a:pt x="647" y="148"/>
                    <a:pt x="647" y="148"/>
                  </a:cubicBezTo>
                  <a:cubicBezTo>
                    <a:pt x="645" y="148"/>
                    <a:pt x="645" y="148"/>
                    <a:pt x="645" y="148"/>
                  </a:cubicBezTo>
                  <a:cubicBezTo>
                    <a:pt x="645" y="149"/>
                    <a:pt x="645" y="149"/>
                    <a:pt x="645" y="149"/>
                  </a:cubicBezTo>
                  <a:cubicBezTo>
                    <a:pt x="644" y="149"/>
                    <a:pt x="644" y="149"/>
                    <a:pt x="644" y="149"/>
                  </a:cubicBezTo>
                  <a:cubicBezTo>
                    <a:pt x="644" y="150"/>
                    <a:pt x="644" y="150"/>
                    <a:pt x="644" y="150"/>
                  </a:cubicBezTo>
                  <a:cubicBezTo>
                    <a:pt x="645" y="153"/>
                    <a:pt x="645" y="153"/>
                    <a:pt x="647" y="162"/>
                  </a:cubicBezTo>
                  <a:cubicBezTo>
                    <a:pt x="647" y="163"/>
                    <a:pt x="647" y="163"/>
                    <a:pt x="647" y="163"/>
                  </a:cubicBezTo>
                  <a:cubicBezTo>
                    <a:pt x="646" y="166"/>
                    <a:pt x="646" y="166"/>
                    <a:pt x="646" y="170"/>
                  </a:cubicBezTo>
                  <a:cubicBezTo>
                    <a:pt x="647" y="171"/>
                    <a:pt x="646" y="170"/>
                    <a:pt x="647" y="171"/>
                  </a:cubicBezTo>
                  <a:cubicBezTo>
                    <a:pt x="647" y="171"/>
                    <a:pt x="647" y="171"/>
                    <a:pt x="647" y="171"/>
                  </a:cubicBezTo>
                  <a:cubicBezTo>
                    <a:pt x="647" y="172"/>
                    <a:pt x="646" y="175"/>
                    <a:pt x="646" y="176"/>
                  </a:cubicBezTo>
                  <a:cubicBezTo>
                    <a:pt x="646" y="177"/>
                    <a:pt x="646" y="177"/>
                    <a:pt x="645" y="177"/>
                  </a:cubicBezTo>
                  <a:cubicBezTo>
                    <a:pt x="645" y="179"/>
                    <a:pt x="645" y="179"/>
                    <a:pt x="645" y="180"/>
                  </a:cubicBezTo>
                  <a:cubicBezTo>
                    <a:pt x="644" y="180"/>
                    <a:pt x="644" y="180"/>
                    <a:pt x="644" y="180"/>
                  </a:cubicBezTo>
                  <a:cubicBezTo>
                    <a:pt x="643" y="180"/>
                    <a:pt x="643" y="180"/>
                    <a:pt x="643" y="180"/>
                  </a:cubicBezTo>
                  <a:cubicBezTo>
                    <a:pt x="641" y="180"/>
                    <a:pt x="639" y="181"/>
                    <a:pt x="638" y="182"/>
                  </a:cubicBezTo>
                  <a:cubicBezTo>
                    <a:pt x="638" y="182"/>
                    <a:pt x="638" y="182"/>
                    <a:pt x="638" y="182"/>
                  </a:cubicBezTo>
                  <a:cubicBezTo>
                    <a:pt x="638" y="183"/>
                    <a:pt x="638" y="183"/>
                    <a:pt x="638" y="183"/>
                  </a:cubicBezTo>
                  <a:cubicBezTo>
                    <a:pt x="638" y="183"/>
                    <a:pt x="638" y="183"/>
                    <a:pt x="638" y="183"/>
                  </a:cubicBezTo>
                  <a:cubicBezTo>
                    <a:pt x="639" y="183"/>
                    <a:pt x="639" y="183"/>
                    <a:pt x="639" y="183"/>
                  </a:cubicBezTo>
                  <a:cubicBezTo>
                    <a:pt x="639" y="184"/>
                    <a:pt x="639" y="184"/>
                    <a:pt x="639" y="184"/>
                  </a:cubicBezTo>
                  <a:cubicBezTo>
                    <a:pt x="640" y="185"/>
                    <a:pt x="640" y="185"/>
                    <a:pt x="640" y="185"/>
                  </a:cubicBezTo>
                  <a:cubicBezTo>
                    <a:pt x="639" y="185"/>
                    <a:pt x="639" y="185"/>
                    <a:pt x="639" y="185"/>
                  </a:cubicBezTo>
                  <a:cubicBezTo>
                    <a:pt x="639" y="185"/>
                    <a:pt x="639" y="185"/>
                    <a:pt x="639" y="185"/>
                  </a:cubicBezTo>
                  <a:cubicBezTo>
                    <a:pt x="638" y="184"/>
                    <a:pt x="638" y="184"/>
                    <a:pt x="638" y="184"/>
                  </a:cubicBezTo>
                  <a:cubicBezTo>
                    <a:pt x="637" y="183"/>
                    <a:pt x="637" y="183"/>
                    <a:pt x="636" y="182"/>
                  </a:cubicBezTo>
                  <a:cubicBezTo>
                    <a:pt x="636" y="180"/>
                    <a:pt x="636" y="180"/>
                    <a:pt x="636" y="180"/>
                  </a:cubicBezTo>
                  <a:cubicBezTo>
                    <a:pt x="636" y="180"/>
                    <a:pt x="636" y="180"/>
                    <a:pt x="636" y="180"/>
                  </a:cubicBezTo>
                  <a:cubicBezTo>
                    <a:pt x="635" y="179"/>
                    <a:pt x="635" y="179"/>
                    <a:pt x="635" y="179"/>
                  </a:cubicBezTo>
                  <a:cubicBezTo>
                    <a:pt x="634" y="179"/>
                    <a:pt x="634" y="179"/>
                    <a:pt x="634" y="179"/>
                  </a:cubicBezTo>
                  <a:cubicBezTo>
                    <a:pt x="634" y="178"/>
                    <a:pt x="634" y="178"/>
                    <a:pt x="634" y="178"/>
                  </a:cubicBezTo>
                  <a:cubicBezTo>
                    <a:pt x="633" y="179"/>
                    <a:pt x="633" y="179"/>
                    <a:pt x="633" y="179"/>
                  </a:cubicBezTo>
                  <a:cubicBezTo>
                    <a:pt x="633" y="178"/>
                    <a:pt x="633" y="178"/>
                    <a:pt x="633" y="178"/>
                  </a:cubicBezTo>
                  <a:cubicBezTo>
                    <a:pt x="632" y="178"/>
                    <a:pt x="632" y="178"/>
                    <a:pt x="632" y="178"/>
                  </a:cubicBezTo>
                  <a:cubicBezTo>
                    <a:pt x="632" y="178"/>
                    <a:pt x="632" y="178"/>
                    <a:pt x="632" y="178"/>
                  </a:cubicBezTo>
                  <a:cubicBezTo>
                    <a:pt x="631" y="179"/>
                    <a:pt x="631" y="179"/>
                    <a:pt x="631" y="179"/>
                  </a:cubicBezTo>
                  <a:cubicBezTo>
                    <a:pt x="631" y="180"/>
                    <a:pt x="631" y="179"/>
                    <a:pt x="630" y="181"/>
                  </a:cubicBezTo>
                  <a:cubicBezTo>
                    <a:pt x="630" y="183"/>
                    <a:pt x="630" y="185"/>
                    <a:pt x="630" y="186"/>
                  </a:cubicBezTo>
                  <a:cubicBezTo>
                    <a:pt x="630" y="186"/>
                    <a:pt x="630" y="186"/>
                    <a:pt x="630" y="186"/>
                  </a:cubicBezTo>
                  <a:cubicBezTo>
                    <a:pt x="629" y="187"/>
                    <a:pt x="629" y="187"/>
                    <a:pt x="629" y="187"/>
                  </a:cubicBezTo>
                  <a:cubicBezTo>
                    <a:pt x="629" y="187"/>
                    <a:pt x="629" y="187"/>
                    <a:pt x="629" y="187"/>
                  </a:cubicBezTo>
                  <a:cubicBezTo>
                    <a:pt x="628" y="187"/>
                    <a:pt x="628" y="187"/>
                    <a:pt x="628" y="187"/>
                  </a:cubicBezTo>
                  <a:cubicBezTo>
                    <a:pt x="628" y="187"/>
                    <a:pt x="628" y="187"/>
                    <a:pt x="628" y="187"/>
                  </a:cubicBezTo>
                  <a:cubicBezTo>
                    <a:pt x="627" y="187"/>
                    <a:pt x="627" y="187"/>
                    <a:pt x="627" y="187"/>
                  </a:cubicBezTo>
                  <a:cubicBezTo>
                    <a:pt x="626" y="187"/>
                    <a:pt x="626" y="187"/>
                    <a:pt x="626" y="187"/>
                  </a:cubicBezTo>
                  <a:cubicBezTo>
                    <a:pt x="625" y="187"/>
                    <a:pt x="625" y="187"/>
                    <a:pt x="625" y="187"/>
                  </a:cubicBezTo>
                  <a:cubicBezTo>
                    <a:pt x="624" y="188"/>
                    <a:pt x="625" y="188"/>
                    <a:pt x="624" y="189"/>
                  </a:cubicBezTo>
                  <a:cubicBezTo>
                    <a:pt x="624" y="189"/>
                    <a:pt x="624" y="189"/>
                    <a:pt x="624" y="190"/>
                  </a:cubicBezTo>
                  <a:cubicBezTo>
                    <a:pt x="623" y="191"/>
                    <a:pt x="623" y="191"/>
                    <a:pt x="623" y="191"/>
                  </a:cubicBezTo>
                  <a:cubicBezTo>
                    <a:pt x="622" y="191"/>
                    <a:pt x="622" y="192"/>
                    <a:pt x="621" y="193"/>
                  </a:cubicBezTo>
                  <a:cubicBezTo>
                    <a:pt x="618" y="193"/>
                    <a:pt x="617" y="193"/>
                    <a:pt x="614" y="193"/>
                  </a:cubicBezTo>
                  <a:cubicBezTo>
                    <a:pt x="612" y="193"/>
                    <a:pt x="613" y="193"/>
                    <a:pt x="611" y="193"/>
                  </a:cubicBezTo>
                  <a:cubicBezTo>
                    <a:pt x="611" y="194"/>
                    <a:pt x="611" y="194"/>
                    <a:pt x="611" y="194"/>
                  </a:cubicBezTo>
                  <a:cubicBezTo>
                    <a:pt x="611" y="195"/>
                    <a:pt x="611" y="195"/>
                    <a:pt x="611" y="195"/>
                  </a:cubicBezTo>
                  <a:cubicBezTo>
                    <a:pt x="611" y="195"/>
                    <a:pt x="611" y="195"/>
                    <a:pt x="611" y="195"/>
                  </a:cubicBezTo>
                  <a:cubicBezTo>
                    <a:pt x="611" y="196"/>
                    <a:pt x="611" y="196"/>
                    <a:pt x="611" y="196"/>
                  </a:cubicBezTo>
                  <a:cubicBezTo>
                    <a:pt x="612" y="197"/>
                    <a:pt x="612" y="196"/>
                    <a:pt x="613" y="198"/>
                  </a:cubicBezTo>
                  <a:cubicBezTo>
                    <a:pt x="613" y="198"/>
                    <a:pt x="613" y="198"/>
                    <a:pt x="613" y="198"/>
                  </a:cubicBezTo>
                  <a:cubicBezTo>
                    <a:pt x="614" y="199"/>
                    <a:pt x="614" y="199"/>
                    <a:pt x="614" y="199"/>
                  </a:cubicBezTo>
                  <a:cubicBezTo>
                    <a:pt x="614" y="200"/>
                    <a:pt x="614" y="200"/>
                    <a:pt x="614" y="200"/>
                  </a:cubicBezTo>
                  <a:cubicBezTo>
                    <a:pt x="613" y="202"/>
                    <a:pt x="613" y="202"/>
                    <a:pt x="612" y="202"/>
                  </a:cubicBezTo>
                  <a:cubicBezTo>
                    <a:pt x="612" y="202"/>
                    <a:pt x="612" y="202"/>
                    <a:pt x="612" y="202"/>
                  </a:cubicBezTo>
                  <a:cubicBezTo>
                    <a:pt x="611" y="202"/>
                    <a:pt x="611" y="202"/>
                    <a:pt x="611" y="202"/>
                  </a:cubicBezTo>
                  <a:cubicBezTo>
                    <a:pt x="611" y="201"/>
                    <a:pt x="611" y="201"/>
                    <a:pt x="611" y="201"/>
                  </a:cubicBezTo>
                  <a:cubicBezTo>
                    <a:pt x="610" y="201"/>
                    <a:pt x="610" y="201"/>
                    <a:pt x="610" y="201"/>
                  </a:cubicBezTo>
                  <a:cubicBezTo>
                    <a:pt x="607" y="202"/>
                    <a:pt x="607" y="202"/>
                    <a:pt x="607" y="202"/>
                  </a:cubicBezTo>
                  <a:cubicBezTo>
                    <a:pt x="606" y="201"/>
                    <a:pt x="606" y="201"/>
                    <a:pt x="606" y="201"/>
                  </a:cubicBezTo>
                  <a:cubicBezTo>
                    <a:pt x="605" y="201"/>
                    <a:pt x="605" y="201"/>
                    <a:pt x="605" y="201"/>
                  </a:cubicBezTo>
                  <a:cubicBezTo>
                    <a:pt x="604" y="201"/>
                    <a:pt x="604" y="201"/>
                    <a:pt x="604" y="201"/>
                  </a:cubicBezTo>
                  <a:cubicBezTo>
                    <a:pt x="602" y="200"/>
                    <a:pt x="602" y="200"/>
                    <a:pt x="601" y="200"/>
                  </a:cubicBezTo>
                  <a:cubicBezTo>
                    <a:pt x="601" y="200"/>
                    <a:pt x="601" y="200"/>
                    <a:pt x="601" y="200"/>
                  </a:cubicBezTo>
                  <a:cubicBezTo>
                    <a:pt x="601" y="199"/>
                    <a:pt x="601" y="199"/>
                    <a:pt x="601" y="199"/>
                  </a:cubicBezTo>
                  <a:cubicBezTo>
                    <a:pt x="600" y="199"/>
                    <a:pt x="600" y="199"/>
                    <a:pt x="600" y="199"/>
                  </a:cubicBezTo>
                  <a:cubicBezTo>
                    <a:pt x="600" y="198"/>
                    <a:pt x="600" y="198"/>
                    <a:pt x="599" y="197"/>
                  </a:cubicBezTo>
                  <a:cubicBezTo>
                    <a:pt x="599" y="197"/>
                    <a:pt x="599" y="197"/>
                    <a:pt x="599" y="197"/>
                  </a:cubicBezTo>
                  <a:cubicBezTo>
                    <a:pt x="598" y="197"/>
                    <a:pt x="598" y="197"/>
                    <a:pt x="598" y="197"/>
                  </a:cubicBezTo>
                  <a:cubicBezTo>
                    <a:pt x="597" y="197"/>
                    <a:pt x="598" y="197"/>
                    <a:pt x="597" y="197"/>
                  </a:cubicBezTo>
                  <a:cubicBezTo>
                    <a:pt x="596" y="197"/>
                    <a:pt x="596" y="197"/>
                    <a:pt x="596" y="197"/>
                  </a:cubicBezTo>
                  <a:cubicBezTo>
                    <a:pt x="596" y="197"/>
                    <a:pt x="596" y="197"/>
                    <a:pt x="596" y="197"/>
                  </a:cubicBezTo>
                  <a:cubicBezTo>
                    <a:pt x="596" y="198"/>
                    <a:pt x="596" y="198"/>
                    <a:pt x="596" y="198"/>
                  </a:cubicBezTo>
                  <a:cubicBezTo>
                    <a:pt x="595" y="199"/>
                    <a:pt x="595" y="199"/>
                    <a:pt x="595" y="199"/>
                  </a:cubicBezTo>
                  <a:cubicBezTo>
                    <a:pt x="594" y="200"/>
                    <a:pt x="594" y="203"/>
                    <a:pt x="594" y="203"/>
                  </a:cubicBezTo>
                  <a:cubicBezTo>
                    <a:pt x="593" y="203"/>
                    <a:pt x="593" y="203"/>
                    <a:pt x="593" y="203"/>
                  </a:cubicBezTo>
                  <a:cubicBezTo>
                    <a:pt x="593" y="204"/>
                    <a:pt x="591" y="205"/>
                    <a:pt x="591" y="206"/>
                  </a:cubicBezTo>
                  <a:cubicBezTo>
                    <a:pt x="590" y="207"/>
                    <a:pt x="590" y="207"/>
                    <a:pt x="590" y="207"/>
                  </a:cubicBezTo>
                  <a:cubicBezTo>
                    <a:pt x="589" y="208"/>
                    <a:pt x="589" y="208"/>
                    <a:pt x="589" y="209"/>
                  </a:cubicBezTo>
                  <a:cubicBezTo>
                    <a:pt x="588" y="210"/>
                    <a:pt x="588" y="210"/>
                    <a:pt x="588" y="210"/>
                  </a:cubicBezTo>
                  <a:cubicBezTo>
                    <a:pt x="586" y="210"/>
                    <a:pt x="586" y="210"/>
                    <a:pt x="585" y="210"/>
                  </a:cubicBezTo>
                  <a:cubicBezTo>
                    <a:pt x="585" y="211"/>
                    <a:pt x="585" y="211"/>
                    <a:pt x="585" y="211"/>
                  </a:cubicBezTo>
                  <a:cubicBezTo>
                    <a:pt x="584" y="211"/>
                    <a:pt x="584" y="211"/>
                    <a:pt x="584" y="211"/>
                  </a:cubicBezTo>
                  <a:cubicBezTo>
                    <a:pt x="584" y="211"/>
                    <a:pt x="584" y="211"/>
                    <a:pt x="584" y="211"/>
                  </a:cubicBezTo>
                  <a:cubicBezTo>
                    <a:pt x="583" y="212"/>
                    <a:pt x="583" y="212"/>
                    <a:pt x="582" y="213"/>
                  </a:cubicBezTo>
                  <a:cubicBezTo>
                    <a:pt x="580" y="213"/>
                    <a:pt x="580" y="213"/>
                    <a:pt x="580" y="213"/>
                  </a:cubicBezTo>
                  <a:cubicBezTo>
                    <a:pt x="579" y="214"/>
                    <a:pt x="578" y="215"/>
                    <a:pt x="577" y="215"/>
                  </a:cubicBezTo>
                  <a:cubicBezTo>
                    <a:pt x="577" y="216"/>
                    <a:pt x="577" y="215"/>
                    <a:pt x="577" y="216"/>
                  </a:cubicBezTo>
                  <a:cubicBezTo>
                    <a:pt x="576" y="216"/>
                    <a:pt x="576" y="216"/>
                    <a:pt x="576" y="216"/>
                  </a:cubicBezTo>
                  <a:cubicBezTo>
                    <a:pt x="574" y="217"/>
                    <a:pt x="574" y="217"/>
                    <a:pt x="574" y="218"/>
                  </a:cubicBezTo>
                  <a:cubicBezTo>
                    <a:pt x="571" y="221"/>
                    <a:pt x="571" y="220"/>
                    <a:pt x="570" y="221"/>
                  </a:cubicBezTo>
                  <a:cubicBezTo>
                    <a:pt x="570" y="223"/>
                    <a:pt x="570" y="223"/>
                    <a:pt x="570" y="223"/>
                  </a:cubicBezTo>
                  <a:cubicBezTo>
                    <a:pt x="570" y="223"/>
                    <a:pt x="570" y="223"/>
                    <a:pt x="570" y="223"/>
                  </a:cubicBezTo>
                  <a:cubicBezTo>
                    <a:pt x="569" y="224"/>
                    <a:pt x="569" y="224"/>
                    <a:pt x="569" y="224"/>
                  </a:cubicBezTo>
                  <a:cubicBezTo>
                    <a:pt x="567" y="225"/>
                    <a:pt x="567" y="225"/>
                    <a:pt x="567" y="225"/>
                  </a:cubicBezTo>
                  <a:cubicBezTo>
                    <a:pt x="563" y="225"/>
                    <a:pt x="563" y="225"/>
                    <a:pt x="563" y="225"/>
                  </a:cubicBezTo>
                  <a:cubicBezTo>
                    <a:pt x="562" y="225"/>
                    <a:pt x="562" y="225"/>
                    <a:pt x="562" y="225"/>
                  </a:cubicBezTo>
                  <a:cubicBezTo>
                    <a:pt x="561" y="225"/>
                    <a:pt x="561" y="225"/>
                    <a:pt x="561" y="226"/>
                  </a:cubicBezTo>
                  <a:cubicBezTo>
                    <a:pt x="560" y="226"/>
                    <a:pt x="560" y="226"/>
                    <a:pt x="558" y="226"/>
                  </a:cubicBezTo>
                  <a:cubicBezTo>
                    <a:pt x="557" y="227"/>
                    <a:pt x="557" y="227"/>
                    <a:pt x="557" y="227"/>
                  </a:cubicBezTo>
                  <a:cubicBezTo>
                    <a:pt x="557" y="227"/>
                    <a:pt x="557" y="227"/>
                    <a:pt x="557" y="227"/>
                  </a:cubicBezTo>
                  <a:cubicBezTo>
                    <a:pt x="555" y="228"/>
                    <a:pt x="555" y="228"/>
                    <a:pt x="555" y="228"/>
                  </a:cubicBezTo>
                  <a:cubicBezTo>
                    <a:pt x="554" y="228"/>
                    <a:pt x="554" y="228"/>
                    <a:pt x="554" y="228"/>
                  </a:cubicBezTo>
                  <a:cubicBezTo>
                    <a:pt x="553" y="229"/>
                    <a:pt x="553" y="229"/>
                    <a:pt x="553" y="229"/>
                  </a:cubicBezTo>
                  <a:cubicBezTo>
                    <a:pt x="547" y="232"/>
                    <a:pt x="547" y="232"/>
                    <a:pt x="547" y="232"/>
                  </a:cubicBezTo>
                  <a:cubicBezTo>
                    <a:pt x="545" y="234"/>
                    <a:pt x="545" y="235"/>
                    <a:pt x="543" y="237"/>
                  </a:cubicBezTo>
                  <a:cubicBezTo>
                    <a:pt x="542" y="237"/>
                    <a:pt x="542" y="237"/>
                    <a:pt x="542" y="237"/>
                  </a:cubicBezTo>
                  <a:cubicBezTo>
                    <a:pt x="542" y="237"/>
                    <a:pt x="542" y="237"/>
                    <a:pt x="542" y="237"/>
                  </a:cubicBezTo>
                  <a:cubicBezTo>
                    <a:pt x="541" y="237"/>
                    <a:pt x="541" y="237"/>
                    <a:pt x="541" y="237"/>
                  </a:cubicBezTo>
                  <a:cubicBezTo>
                    <a:pt x="540" y="237"/>
                    <a:pt x="540" y="237"/>
                    <a:pt x="540" y="237"/>
                  </a:cubicBezTo>
                  <a:cubicBezTo>
                    <a:pt x="540" y="237"/>
                    <a:pt x="540" y="237"/>
                    <a:pt x="540" y="237"/>
                  </a:cubicBezTo>
                  <a:cubicBezTo>
                    <a:pt x="539" y="238"/>
                    <a:pt x="539" y="238"/>
                    <a:pt x="539" y="238"/>
                  </a:cubicBezTo>
                  <a:cubicBezTo>
                    <a:pt x="539" y="239"/>
                    <a:pt x="539" y="239"/>
                    <a:pt x="539" y="239"/>
                  </a:cubicBezTo>
                  <a:cubicBezTo>
                    <a:pt x="539" y="239"/>
                    <a:pt x="539" y="239"/>
                    <a:pt x="539" y="239"/>
                  </a:cubicBezTo>
                  <a:cubicBezTo>
                    <a:pt x="537" y="240"/>
                    <a:pt x="538" y="240"/>
                    <a:pt x="536" y="240"/>
                  </a:cubicBezTo>
                  <a:cubicBezTo>
                    <a:pt x="535" y="241"/>
                    <a:pt x="535" y="241"/>
                    <a:pt x="534" y="241"/>
                  </a:cubicBezTo>
                  <a:cubicBezTo>
                    <a:pt x="534" y="241"/>
                    <a:pt x="534" y="241"/>
                    <a:pt x="534" y="241"/>
                  </a:cubicBezTo>
                  <a:cubicBezTo>
                    <a:pt x="533" y="240"/>
                    <a:pt x="533" y="240"/>
                    <a:pt x="533" y="240"/>
                  </a:cubicBezTo>
                  <a:cubicBezTo>
                    <a:pt x="533" y="239"/>
                    <a:pt x="533" y="239"/>
                    <a:pt x="533" y="239"/>
                  </a:cubicBezTo>
                  <a:cubicBezTo>
                    <a:pt x="537" y="237"/>
                    <a:pt x="531" y="240"/>
                    <a:pt x="540" y="236"/>
                  </a:cubicBezTo>
                  <a:cubicBezTo>
                    <a:pt x="539" y="234"/>
                    <a:pt x="539" y="234"/>
                    <a:pt x="539" y="234"/>
                  </a:cubicBezTo>
                  <a:cubicBezTo>
                    <a:pt x="539" y="234"/>
                    <a:pt x="540" y="233"/>
                    <a:pt x="541" y="232"/>
                  </a:cubicBezTo>
                  <a:cubicBezTo>
                    <a:pt x="541" y="232"/>
                    <a:pt x="541" y="232"/>
                    <a:pt x="541" y="232"/>
                  </a:cubicBezTo>
                  <a:cubicBezTo>
                    <a:pt x="538" y="232"/>
                    <a:pt x="537" y="232"/>
                    <a:pt x="535" y="232"/>
                  </a:cubicBezTo>
                  <a:cubicBezTo>
                    <a:pt x="535" y="231"/>
                    <a:pt x="535" y="231"/>
                    <a:pt x="535" y="231"/>
                  </a:cubicBezTo>
                  <a:cubicBezTo>
                    <a:pt x="535" y="230"/>
                    <a:pt x="535" y="230"/>
                    <a:pt x="535" y="230"/>
                  </a:cubicBezTo>
                  <a:cubicBezTo>
                    <a:pt x="535" y="230"/>
                    <a:pt x="535" y="230"/>
                    <a:pt x="535" y="230"/>
                  </a:cubicBezTo>
                  <a:cubicBezTo>
                    <a:pt x="536" y="229"/>
                    <a:pt x="536" y="228"/>
                    <a:pt x="537" y="228"/>
                  </a:cubicBezTo>
                  <a:cubicBezTo>
                    <a:pt x="538" y="228"/>
                    <a:pt x="538" y="228"/>
                    <a:pt x="538" y="228"/>
                  </a:cubicBezTo>
                  <a:cubicBezTo>
                    <a:pt x="538" y="227"/>
                    <a:pt x="538" y="227"/>
                    <a:pt x="538" y="227"/>
                  </a:cubicBezTo>
                  <a:cubicBezTo>
                    <a:pt x="537" y="226"/>
                    <a:pt x="537" y="226"/>
                    <a:pt x="537" y="226"/>
                  </a:cubicBezTo>
                  <a:cubicBezTo>
                    <a:pt x="538" y="225"/>
                    <a:pt x="538" y="225"/>
                    <a:pt x="538" y="225"/>
                  </a:cubicBezTo>
                  <a:cubicBezTo>
                    <a:pt x="541" y="224"/>
                    <a:pt x="541" y="224"/>
                    <a:pt x="541" y="224"/>
                  </a:cubicBezTo>
                  <a:cubicBezTo>
                    <a:pt x="542" y="222"/>
                    <a:pt x="542" y="222"/>
                    <a:pt x="542" y="222"/>
                  </a:cubicBezTo>
                  <a:cubicBezTo>
                    <a:pt x="543" y="221"/>
                    <a:pt x="542" y="222"/>
                    <a:pt x="545" y="218"/>
                  </a:cubicBezTo>
                  <a:cubicBezTo>
                    <a:pt x="546" y="216"/>
                    <a:pt x="546" y="216"/>
                    <a:pt x="546" y="215"/>
                  </a:cubicBezTo>
                  <a:cubicBezTo>
                    <a:pt x="545" y="214"/>
                    <a:pt x="545" y="214"/>
                    <a:pt x="545" y="214"/>
                  </a:cubicBezTo>
                  <a:cubicBezTo>
                    <a:pt x="545" y="213"/>
                    <a:pt x="545" y="213"/>
                    <a:pt x="545" y="213"/>
                  </a:cubicBezTo>
                  <a:cubicBezTo>
                    <a:pt x="542" y="211"/>
                    <a:pt x="542" y="211"/>
                    <a:pt x="542" y="211"/>
                  </a:cubicBezTo>
                  <a:cubicBezTo>
                    <a:pt x="541" y="209"/>
                    <a:pt x="541" y="209"/>
                    <a:pt x="541" y="209"/>
                  </a:cubicBezTo>
                  <a:cubicBezTo>
                    <a:pt x="541" y="209"/>
                    <a:pt x="541" y="209"/>
                    <a:pt x="541" y="209"/>
                  </a:cubicBezTo>
                  <a:cubicBezTo>
                    <a:pt x="541" y="210"/>
                    <a:pt x="541" y="210"/>
                    <a:pt x="541" y="210"/>
                  </a:cubicBezTo>
                  <a:cubicBezTo>
                    <a:pt x="540" y="210"/>
                    <a:pt x="540" y="210"/>
                    <a:pt x="540" y="210"/>
                  </a:cubicBezTo>
                  <a:cubicBezTo>
                    <a:pt x="539" y="210"/>
                    <a:pt x="539" y="210"/>
                    <a:pt x="539" y="210"/>
                  </a:cubicBezTo>
                  <a:cubicBezTo>
                    <a:pt x="538" y="210"/>
                    <a:pt x="538" y="210"/>
                    <a:pt x="538" y="210"/>
                  </a:cubicBezTo>
                  <a:cubicBezTo>
                    <a:pt x="534" y="210"/>
                    <a:pt x="534" y="210"/>
                    <a:pt x="534" y="210"/>
                  </a:cubicBezTo>
                  <a:cubicBezTo>
                    <a:pt x="532" y="211"/>
                    <a:pt x="533" y="211"/>
                    <a:pt x="531" y="213"/>
                  </a:cubicBezTo>
                  <a:cubicBezTo>
                    <a:pt x="530" y="213"/>
                    <a:pt x="530" y="213"/>
                    <a:pt x="530" y="213"/>
                  </a:cubicBezTo>
                  <a:cubicBezTo>
                    <a:pt x="529" y="215"/>
                    <a:pt x="527" y="218"/>
                    <a:pt x="526" y="220"/>
                  </a:cubicBezTo>
                  <a:cubicBezTo>
                    <a:pt x="525" y="220"/>
                    <a:pt x="519" y="223"/>
                    <a:pt x="516" y="224"/>
                  </a:cubicBezTo>
                  <a:cubicBezTo>
                    <a:pt x="514" y="226"/>
                    <a:pt x="514" y="226"/>
                    <a:pt x="514" y="226"/>
                  </a:cubicBezTo>
                  <a:cubicBezTo>
                    <a:pt x="512" y="229"/>
                    <a:pt x="513" y="229"/>
                    <a:pt x="512" y="231"/>
                  </a:cubicBezTo>
                  <a:cubicBezTo>
                    <a:pt x="511" y="233"/>
                    <a:pt x="510" y="234"/>
                    <a:pt x="509" y="235"/>
                  </a:cubicBezTo>
                  <a:cubicBezTo>
                    <a:pt x="509" y="235"/>
                    <a:pt x="509" y="235"/>
                    <a:pt x="509" y="235"/>
                  </a:cubicBezTo>
                  <a:cubicBezTo>
                    <a:pt x="508" y="235"/>
                    <a:pt x="508" y="235"/>
                    <a:pt x="508" y="235"/>
                  </a:cubicBezTo>
                  <a:cubicBezTo>
                    <a:pt x="507" y="235"/>
                    <a:pt x="507" y="235"/>
                    <a:pt x="507" y="235"/>
                  </a:cubicBezTo>
                  <a:cubicBezTo>
                    <a:pt x="505" y="235"/>
                    <a:pt x="505" y="235"/>
                    <a:pt x="505" y="235"/>
                  </a:cubicBezTo>
                  <a:cubicBezTo>
                    <a:pt x="503" y="236"/>
                    <a:pt x="504" y="236"/>
                    <a:pt x="502" y="236"/>
                  </a:cubicBezTo>
                  <a:cubicBezTo>
                    <a:pt x="500" y="235"/>
                    <a:pt x="500" y="235"/>
                    <a:pt x="500" y="235"/>
                  </a:cubicBezTo>
                  <a:cubicBezTo>
                    <a:pt x="499" y="234"/>
                    <a:pt x="499" y="234"/>
                    <a:pt x="499" y="234"/>
                  </a:cubicBezTo>
                  <a:cubicBezTo>
                    <a:pt x="497" y="235"/>
                    <a:pt x="497" y="235"/>
                    <a:pt x="497" y="235"/>
                  </a:cubicBezTo>
                  <a:cubicBezTo>
                    <a:pt x="496" y="235"/>
                    <a:pt x="496" y="235"/>
                    <a:pt x="496" y="235"/>
                  </a:cubicBezTo>
                  <a:cubicBezTo>
                    <a:pt x="493" y="241"/>
                    <a:pt x="494" y="240"/>
                    <a:pt x="493" y="242"/>
                  </a:cubicBezTo>
                  <a:cubicBezTo>
                    <a:pt x="493" y="243"/>
                    <a:pt x="493" y="243"/>
                    <a:pt x="493" y="243"/>
                  </a:cubicBezTo>
                  <a:cubicBezTo>
                    <a:pt x="494" y="246"/>
                    <a:pt x="494" y="246"/>
                    <a:pt x="494" y="246"/>
                  </a:cubicBezTo>
                  <a:cubicBezTo>
                    <a:pt x="496" y="247"/>
                    <a:pt x="496" y="247"/>
                    <a:pt x="496" y="247"/>
                  </a:cubicBezTo>
                  <a:cubicBezTo>
                    <a:pt x="498" y="249"/>
                    <a:pt x="498" y="249"/>
                    <a:pt x="498" y="249"/>
                  </a:cubicBezTo>
                  <a:cubicBezTo>
                    <a:pt x="504" y="250"/>
                    <a:pt x="504" y="250"/>
                    <a:pt x="504" y="250"/>
                  </a:cubicBezTo>
                  <a:cubicBezTo>
                    <a:pt x="506" y="250"/>
                    <a:pt x="506" y="250"/>
                    <a:pt x="506" y="250"/>
                  </a:cubicBezTo>
                  <a:cubicBezTo>
                    <a:pt x="507" y="250"/>
                    <a:pt x="507" y="250"/>
                    <a:pt x="507" y="250"/>
                  </a:cubicBezTo>
                  <a:cubicBezTo>
                    <a:pt x="509" y="251"/>
                    <a:pt x="509" y="251"/>
                    <a:pt x="509" y="251"/>
                  </a:cubicBezTo>
                  <a:cubicBezTo>
                    <a:pt x="510" y="253"/>
                    <a:pt x="510" y="253"/>
                    <a:pt x="510" y="253"/>
                  </a:cubicBezTo>
                  <a:cubicBezTo>
                    <a:pt x="510" y="254"/>
                    <a:pt x="510" y="254"/>
                    <a:pt x="510" y="255"/>
                  </a:cubicBezTo>
                  <a:cubicBezTo>
                    <a:pt x="510" y="255"/>
                    <a:pt x="510" y="255"/>
                    <a:pt x="510" y="255"/>
                  </a:cubicBezTo>
                  <a:cubicBezTo>
                    <a:pt x="510" y="256"/>
                    <a:pt x="510" y="256"/>
                    <a:pt x="510" y="256"/>
                  </a:cubicBezTo>
                  <a:cubicBezTo>
                    <a:pt x="510" y="257"/>
                    <a:pt x="510" y="256"/>
                    <a:pt x="509" y="257"/>
                  </a:cubicBezTo>
                  <a:cubicBezTo>
                    <a:pt x="509" y="259"/>
                    <a:pt x="509" y="258"/>
                    <a:pt x="509" y="261"/>
                  </a:cubicBezTo>
                  <a:cubicBezTo>
                    <a:pt x="509" y="262"/>
                    <a:pt x="509" y="262"/>
                    <a:pt x="509" y="262"/>
                  </a:cubicBezTo>
                  <a:cubicBezTo>
                    <a:pt x="511" y="263"/>
                    <a:pt x="511" y="263"/>
                    <a:pt x="511" y="263"/>
                  </a:cubicBezTo>
                  <a:cubicBezTo>
                    <a:pt x="513" y="264"/>
                    <a:pt x="513" y="264"/>
                    <a:pt x="513" y="264"/>
                  </a:cubicBezTo>
                  <a:cubicBezTo>
                    <a:pt x="514" y="264"/>
                    <a:pt x="514" y="264"/>
                    <a:pt x="518" y="264"/>
                  </a:cubicBezTo>
                  <a:cubicBezTo>
                    <a:pt x="519" y="262"/>
                    <a:pt x="519" y="262"/>
                    <a:pt x="519" y="262"/>
                  </a:cubicBezTo>
                  <a:cubicBezTo>
                    <a:pt x="519" y="261"/>
                    <a:pt x="519" y="262"/>
                    <a:pt x="519" y="261"/>
                  </a:cubicBezTo>
                  <a:cubicBezTo>
                    <a:pt x="523" y="258"/>
                    <a:pt x="522" y="259"/>
                    <a:pt x="524" y="257"/>
                  </a:cubicBezTo>
                  <a:cubicBezTo>
                    <a:pt x="524" y="257"/>
                    <a:pt x="524" y="257"/>
                    <a:pt x="524" y="257"/>
                  </a:cubicBezTo>
                  <a:cubicBezTo>
                    <a:pt x="524" y="256"/>
                    <a:pt x="524" y="256"/>
                    <a:pt x="524" y="256"/>
                  </a:cubicBezTo>
                  <a:cubicBezTo>
                    <a:pt x="524" y="256"/>
                    <a:pt x="524" y="256"/>
                    <a:pt x="524" y="256"/>
                  </a:cubicBezTo>
                  <a:cubicBezTo>
                    <a:pt x="525" y="256"/>
                    <a:pt x="525" y="256"/>
                    <a:pt x="525" y="256"/>
                  </a:cubicBezTo>
                  <a:cubicBezTo>
                    <a:pt x="529" y="254"/>
                    <a:pt x="529" y="254"/>
                    <a:pt x="529" y="254"/>
                  </a:cubicBezTo>
                  <a:cubicBezTo>
                    <a:pt x="532" y="256"/>
                    <a:pt x="532" y="256"/>
                    <a:pt x="532" y="256"/>
                  </a:cubicBezTo>
                  <a:cubicBezTo>
                    <a:pt x="534" y="257"/>
                    <a:pt x="534" y="257"/>
                    <a:pt x="534" y="257"/>
                  </a:cubicBezTo>
                  <a:cubicBezTo>
                    <a:pt x="536" y="258"/>
                    <a:pt x="536" y="258"/>
                    <a:pt x="536" y="258"/>
                  </a:cubicBezTo>
                  <a:cubicBezTo>
                    <a:pt x="538" y="259"/>
                    <a:pt x="537" y="258"/>
                    <a:pt x="539" y="259"/>
                  </a:cubicBezTo>
                  <a:cubicBezTo>
                    <a:pt x="542" y="259"/>
                    <a:pt x="541" y="259"/>
                    <a:pt x="543" y="260"/>
                  </a:cubicBezTo>
                  <a:cubicBezTo>
                    <a:pt x="543" y="259"/>
                    <a:pt x="543" y="259"/>
                    <a:pt x="544" y="258"/>
                  </a:cubicBezTo>
                  <a:cubicBezTo>
                    <a:pt x="544" y="258"/>
                    <a:pt x="544" y="258"/>
                    <a:pt x="544" y="258"/>
                  </a:cubicBezTo>
                  <a:cubicBezTo>
                    <a:pt x="545" y="259"/>
                    <a:pt x="545" y="259"/>
                    <a:pt x="545" y="259"/>
                  </a:cubicBezTo>
                  <a:cubicBezTo>
                    <a:pt x="547" y="260"/>
                    <a:pt x="547" y="260"/>
                    <a:pt x="547" y="260"/>
                  </a:cubicBezTo>
                  <a:cubicBezTo>
                    <a:pt x="549" y="260"/>
                    <a:pt x="548" y="260"/>
                    <a:pt x="550" y="260"/>
                  </a:cubicBezTo>
                  <a:cubicBezTo>
                    <a:pt x="551" y="260"/>
                    <a:pt x="551" y="260"/>
                    <a:pt x="551" y="260"/>
                  </a:cubicBezTo>
                  <a:cubicBezTo>
                    <a:pt x="550" y="261"/>
                    <a:pt x="550" y="261"/>
                    <a:pt x="550" y="261"/>
                  </a:cubicBezTo>
                  <a:cubicBezTo>
                    <a:pt x="550" y="263"/>
                    <a:pt x="550" y="263"/>
                    <a:pt x="550" y="263"/>
                  </a:cubicBezTo>
                  <a:cubicBezTo>
                    <a:pt x="549" y="264"/>
                    <a:pt x="549" y="264"/>
                    <a:pt x="548" y="265"/>
                  </a:cubicBezTo>
                  <a:cubicBezTo>
                    <a:pt x="549" y="265"/>
                    <a:pt x="549" y="265"/>
                    <a:pt x="549" y="265"/>
                  </a:cubicBezTo>
                  <a:cubicBezTo>
                    <a:pt x="549" y="266"/>
                    <a:pt x="549" y="266"/>
                    <a:pt x="549" y="266"/>
                  </a:cubicBezTo>
                  <a:cubicBezTo>
                    <a:pt x="549" y="266"/>
                    <a:pt x="549" y="266"/>
                    <a:pt x="549" y="266"/>
                  </a:cubicBezTo>
                  <a:cubicBezTo>
                    <a:pt x="548" y="267"/>
                    <a:pt x="549" y="267"/>
                    <a:pt x="547" y="268"/>
                  </a:cubicBezTo>
                  <a:cubicBezTo>
                    <a:pt x="546" y="268"/>
                    <a:pt x="546" y="268"/>
                    <a:pt x="546" y="268"/>
                  </a:cubicBezTo>
                  <a:cubicBezTo>
                    <a:pt x="546" y="268"/>
                    <a:pt x="546" y="268"/>
                    <a:pt x="546" y="268"/>
                  </a:cubicBezTo>
                  <a:cubicBezTo>
                    <a:pt x="546" y="267"/>
                    <a:pt x="546" y="267"/>
                    <a:pt x="546" y="267"/>
                  </a:cubicBezTo>
                  <a:cubicBezTo>
                    <a:pt x="545" y="267"/>
                    <a:pt x="545" y="267"/>
                    <a:pt x="545" y="267"/>
                  </a:cubicBezTo>
                  <a:cubicBezTo>
                    <a:pt x="545" y="266"/>
                    <a:pt x="545" y="266"/>
                    <a:pt x="545" y="266"/>
                  </a:cubicBezTo>
                  <a:cubicBezTo>
                    <a:pt x="543" y="266"/>
                    <a:pt x="544" y="266"/>
                    <a:pt x="542" y="266"/>
                  </a:cubicBezTo>
                  <a:cubicBezTo>
                    <a:pt x="537" y="269"/>
                    <a:pt x="533" y="271"/>
                    <a:pt x="533" y="271"/>
                  </a:cubicBezTo>
                  <a:cubicBezTo>
                    <a:pt x="532" y="271"/>
                    <a:pt x="532" y="271"/>
                    <a:pt x="532" y="271"/>
                  </a:cubicBezTo>
                  <a:cubicBezTo>
                    <a:pt x="531" y="271"/>
                    <a:pt x="531" y="271"/>
                    <a:pt x="531" y="271"/>
                  </a:cubicBezTo>
                  <a:cubicBezTo>
                    <a:pt x="530" y="271"/>
                    <a:pt x="530" y="271"/>
                    <a:pt x="530" y="271"/>
                  </a:cubicBezTo>
                  <a:cubicBezTo>
                    <a:pt x="530" y="271"/>
                    <a:pt x="530" y="271"/>
                    <a:pt x="530" y="271"/>
                  </a:cubicBezTo>
                  <a:cubicBezTo>
                    <a:pt x="531" y="272"/>
                    <a:pt x="531" y="272"/>
                    <a:pt x="531" y="272"/>
                  </a:cubicBezTo>
                  <a:cubicBezTo>
                    <a:pt x="531" y="273"/>
                    <a:pt x="531" y="273"/>
                    <a:pt x="531" y="273"/>
                  </a:cubicBezTo>
                  <a:cubicBezTo>
                    <a:pt x="531" y="274"/>
                    <a:pt x="531" y="274"/>
                    <a:pt x="531" y="274"/>
                  </a:cubicBezTo>
                  <a:cubicBezTo>
                    <a:pt x="530" y="274"/>
                    <a:pt x="530" y="274"/>
                    <a:pt x="530" y="274"/>
                  </a:cubicBezTo>
                  <a:cubicBezTo>
                    <a:pt x="529" y="273"/>
                    <a:pt x="529" y="273"/>
                    <a:pt x="529" y="273"/>
                  </a:cubicBezTo>
                  <a:cubicBezTo>
                    <a:pt x="529" y="274"/>
                    <a:pt x="529" y="274"/>
                    <a:pt x="529" y="274"/>
                  </a:cubicBezTo>
                  <a:cubicBezTo>
                    <a:pt x="528" y="275"/>
                    <a:pt x="528" y="275"/>
                    <a:pt x="528" y="275"/>
                  </a:cubicBezTo>
                  <a:cubicBezTo>
                    <a:pt x="528" y="277"/>
                    <a:pt x="528" y="277"/>
                    <a:pt x="528" y="277"/>
                  </a:cubicBezTo>
                  <a:cubicBezTo>
                    <a:pt x="528" y="278"/>
                    <a:pt x="528" y="278"/>
                    <a:pt x="528" y="278"/>
                  </a:cubicBezTo>
                  <a:cubicBezTo>
                    <a:pt x="527" y="278"/>
                    <a:pt x="527" y="278"/>
                    <a:pt x="527" y="278"/>
                  </a:cubicBezTo>
                  <a:cubicBezTo>
                    <a:pt x="525" y="279"/>
                    <a:pt x="525" y="279"/>
                    <a:pt x="525" y="279"/>
                  </a:cubicBezTo>
                  <a:cubicBezTo>
                    <a:pt x="525" y="279"/>
                    <a:pt x="525" y="279"/>
                    <a:pt x="525" y="279"/>
                  </a:cubicBezTo>
                  <a:cubicBezTo>
                    <a:pt x="524" y="278"/>
                    <a:pt x="524" y="278"/>
                    <a:pt x="524" y="278"/>
                  </a:cubicBezTo>
                  <a:cubicBezTo>
                    <a:pt x="525" y="277"/>
                    <a:pt x="525" y="277"/>
                    <a:pt x="525" y="277"/>
                  </a:cubicBezTo>
                  <a:cubicBezTo>
                    <a:pt x="524" y="277"/>
                    <a:pt x="524" y="277"/>
                    <a:pt x="524" y="277"/>
                  </a:cubicBezTo>
                  <a:cubicBezTo>
                    <a:pt x="524" y="277"/>
                    <a:pt x="524" y="277"/>
                    <a:pt x="524" y="277"/>
                  </a:cubicBezTo>
                  <a:cubicBezTo>
                    <a:pt x="523" y="277"/>
                    <a:pt x="523" y="277"/>
                    <a:pt x="523" y="277"/>
                  </a:cubicBezTo>
                  <a:cubicBezTo>
                    <a:pt x="522" y="278"/>
                    <a:pt x="522" y="278"/>
                    <a:pt x="522" y="278"/>
                  </a:cubicBezTo>
                  <a:cubicBezTo>
                    <a:pt x="522" y="278"/>
                    <a:pt x="522" y="278"/>
                    <a:pt x="522" y="278"/>
                  </a:cubicBezTo>
                  <a:cubicBezTo>
                    <a:pt x="523" y="279"/>
                    <a:pt x="523" y="279"/>
                    <a:pt x="523" y="279"/>
                  </a:cubicBezTo>
                  <a:cubicBezTo>
                    <a:pt x="524" y="280"/>
                    <a:pt x="524" y="280"/>
                    <a:pt x="524" y="280"/>
                  </a:cubicBezTo>
                  <a:cubicBezTo>
                    <a:pt x="524" y="280"/>
                    <a:pt x="524" y="280"/>
                    <a:pt x="524" y="280"/>
                  </a:cubicBezTo>
                  <a:cubicBezTo>
                    <a:pt x="523" y="280"/>
                    <a:pt x="524" y="280"/>
                    <a:pt x="521" y="282"/>
                  </a:cubicBezTo>
                  <a:cubicBezTo>
                    <a:pt x="521" y="283"/>
                    <a:pt x="521" y="282"/>
                    <a:pt x="520" y="283"/>
                  </a:cubicBezTo>
                  <a:cubicBezTo>
                    <a:pt x="520" y="284"/>
                    <a:pt x="520" y="284"/>
                    <a:pt x="519" y="285"/>
                  </a:cubicBezTo>
                  <a:cubicBezTo>
                    <a:pt x="519" y="285"/>
                    <a:pt x="519" y="285"/>
                    <a:pt x="518" y="285"/>
                  </a:cubicBezTo>
                  <a:cubicBezTo>
                    <a:pt x="516" y="287"/>
                    <a:pt x="517" y="287"/>
                    <a:pt x="515" y="288"/>
                  </a:cubicBezTo>
                  <a:cubicBezTo>
                    <a:pt x="514" y="289"/>
                    <a:pt x="514" y="289"/>
                    <a:pt x="514" y="289"/>
                  </a:cubicBezTo>
                  <a:cubicBezTo>
                    <a:pt x="513" y="292"/>
                    <a:pt x="513" y="292"/>
                    <a:pt x="513" y="292"/>
                  </a:cubicBezTo>
                  <a:cubicBezTo>
                    <a:pt x="512" y="293"/>
                    <a:pt x="512" y="293"/>
                    <a:pt x="512" y="293"/>
                  </a:cubicBezTo>
                  <a:cubicBezTo>
                    <a:pt x="511" y="295"/>
                    <a:pt x="511" y="295"/>
                    <a:pt x="511" y="295"/>
                  </a:cubicBezTo>
                  <a:cubicBezTo>
                    <a:pt x="512" y="297"/>
                    <a:pt x="512" y="297"/>
                    <a:pt x="512" y="297"/>
                  </a:cubicBezTo>
                  <a:cubicBezTo>
                    <a:pt x="513" y="297"/>
                    <a:pt x="513" y="297"/>
                    <a:pt x="513" y="297"/>
                  </a:cubicBezTo>
                  <a:cubicBezTo>
                    <a:pt x="514" y="297"/>
                    <a:pt x="514" y="297"/>
                    <a:pt x="514" y="297"/>
                  </a:cubicBezTo>
                  <a:cubicBezTo>
                    <a:pt x="516" y="299"/>
                    <a:pt x="516" y="299"/>
                    <a:pt x="516" y="299"/>
                  </a:cubicBezTo>
                  <a:cubicBezTo>
                    <a:pt x="520" y="301"/>
                    <a:pt x="521" y="301"/>
                    <a:pt x="524" y="303"/>
                  </a:cubicBezTo>
                  <a:cubicBezTo>
                    <a:pt x="525" y="307"/>
                    <a:pt x="524" y="306"/>
                    <a:pt x="526" y="311"/>
                  </a:cubicBezTo>
                  <a:cubicBezTo>
                    <a:pt x="526" y="312"/>
                    <a:pt x="526" y="312"/>
                    <a:pt x="526" y="312"/>
                  </a:cubicBezTo>
                  <a:cubicBezTo>
                    <a:pt x="528" y="314"/>
                    <a:pt x="528" y="315"/>
                    <a:pt x="531" y="320"/>
                  </a:cubicBezTo>
                  <a:cubicBezTo>
                    <a:pt x="531" y="322"/>
                    <a:pt x="531" y="322"/>
                    <a:pt x="531" y="322"/>
                  </a:cubicBezTo>
                  <a:cubicBezTo>
                    <a:pt x="530" y="324"/>
                    <a:pt x="530" y="324"/>
                    <a:pt x="530" y="324"/>
                  </a:cubicBezTo>
                  <a:cubicBezTo>
                    <a:pt x="530" y="325"/>
                    <a:pt x="530" y="325"/>
                    <a:pt x="530" y="325"/>
                  </a:cubicBezTo>
                  <a:cubicBezTo>
                    <a:pt x="532" y="326"/>
                    <a:pt x="532" y="326"/>
                    <a:pt x="532" y="326"/>
                  </a:cubicBezTo>
                  <a:cubicBezTo>
                    <a:pt x="535" y="328"/>
                    <a:pt x="535" y="328"/>
                    <a:pt x="535" y="328"/>
                  </a:cubicBezTo>
                  <a:cubicBezTo>
                    <a:pt x="536" y="328"/>
                    <a:pt x="536" y="328"/>
                    <a:pt x="536" y="329"/>
                  </a:cubicBezTo>
                  <a:cubicBezTo>
                    <a:pt x="536" y="331"/>
                    <a:pt x="536" y="331"/>
                    <a:pt x="536" y="331"/>
                  </a:cubicBezTo>
                  <a:cubicBezTo>
                    <a:pt x="537" y="332"/>
                    <a:pt x="537" y="332"/>
                    <a:pt x="537" y="332"/>
                  </a:cubicBezTo>
                  <a:cubicBezTo>
                    <a:pt x="540" y="333"/>
                    <a:pt x="540" y="333"/>
                    <a:pt x="540" y="333"/>
                  </a:cubicBezTo>
                  <a:cubicBezTo>
                    <a:pt x="541" y="334"/>
                    <a:pt x="540" y="333"/>
                    <a:pt x="541" y="335"/>
                  </a:cubicBezTo>
                  <a:cubicBezTo>
                    <a:pt x="542" y="336"/>
                    <a:pt x="542" y="336"/>
                    <a:pt x="542" y="338"/>
                  </a:cubicBezTo>
                  <a:cubicBezTo>
                    <a:pt x="540" y="338"/>
                    <a:pt x="541" y="338"/>
                    <a:pt x="540" y="337"/>
                  </a:cubicBezTo>
                  <a:cubicBezTo>
                    <a:pt x="536" y="335"/>
                    <a:pt x="536" y="335"/>
                    <a:pt x="536" y="335"/>
                  </a:cubicBezTo>
                  <a:cubicBezTo>
                    <a:pt x="535" y="335"/>
                    <a:pt x="535" y="335"/>
                    <a:pt x="534" y="336"/>
                  </a:cubicBezTo>
                  <a:cubicBezTo>
                    <a:pt x="532" y="335"/>
                    <a:pt x="532" y="335"/>
                    <a:pt x="532" y="335"/>
                  </a:cubicBezTo>
                  <a:cubicBezTo>
                    <a:pt x="530" y="333"/>
                    <a:pt x="530" y="333"/>
                    <a:pt x="530" y="333"/>
                  </a:cubicBezTo>
                  <a:cubicBezTo>
                    <a:pt x="528" y="332"/>
                    <a:pt x="529" y="333"/>
                    <a:pt x="527" y="332"/>
                  </a:cubicBezTo>
                  <a:cubicBezTo>
                    <a:pt x="523" y="334"/>
                    <a:pt x="523" y="334"/>
                    <a:pt x="523" y="334"/>
                  </a:cubicBezTo>
                  <a:cubicBezTo>
                    <a:pt x="522" y="334"/>
                    <a:pt x="522" y="334"/>
                    <a:pt x="522" y="334"/>
                  </a:cubicBezTo>
                  <a:cubicBezTo>
                    <a:pt x="522" y="334"/>
                    <a:pt x="522" y="334"/>
                    <a:pt x="521" y="334"/>
                  </a:cubicBezTo>
                  <a:cubicBezTo>
                    <a:pt x="523" y="335"/>
                    <a:pt x="523" y="335"/>
                    <a:pt x="523" y="335"/>
                  </a:cubicBezTo>
                  <a:cubicBezTo>
                    <a:pt x="525" y="334"/>
                    <a:pt x="524" y="334"/>
                    <a:pt x="526" y="333"/>
                  </a:cubicBezTo>
                  <a:cubicBezTo>
                    <a:pt x="529" y="334"/>
                    <a:pt x="529" y="334"/>
                    <a:pt x="529" y="334"/>
                  </a:cubicBezTo>
                  <a:cubicBezTo>
                    <a:pt x="529" y="335"/>
                    <a:pt x="529" y="334"/>
                    <a:pt x="530" y="336"/>
                  </a:cubicBezTo>
                  <a:cubicBezTo>
                    <a:pt x="532" y="337"/>
                    <a:pt x="531" y="337"/>
                    <a:pt x="533" y="337"/>
                  </a:cubicBezTo>
                  <a:cubicBezTo>
                    <a:pt x="535" y="339"/>
                    <a:pt x="534" y="338"/>
                    <a:pt x="536" y="340"/>
                  </a:cubicBezTo>
                  <a:cubicBezTo>
                    <a:pt x="539" y="343"/>
                    <a:pt x="539" y="343"/>
                    <a:pt x="539" y="343"/>
                  </a:cubicBezTo>
                  <a:cubicBezTo>
                    <a:pt x="541" y="345"/>
                    <a:pt x="541" y="345"/>
                    <a:pt x="542" y="348"/>
                  </a:cubicBezTo>
                  <a:cubicBezTo>
                    <a:pt x="541" y="348"/>
                    <a:pt x="541" y="348"/>
                    <a:pt x="541" y="348"/>
                  </a:cubicBezTo>
                  <a:cubicBezTo>
                    <a:pt x="539" y="348"/>
                    <a:pt x="540" y="348"/>
                    <a:pt x="538" y="349"/>
                  </a:cubicBezTo>
                  <a:cubicBezTo>
                    <a:pt x="536" y="350"/>
                    <a:pt x="537" y="349"/>
                    <a:pt x="535" y="351"/>
                  </a:cubicBezTo>
                  <a:cubicBezTo>
                    <a:pt x="532" y="352"/>
                    <a:pt x="532" y="352"/>
                    <a:pt x="532" y="352"/>
                  </a:cubicBezTo>
                  <a:cubicBezTo>
                    <a:pt x="531" y="354"/>
                    <a:pt x="531" y="353"/>
                    <a:pt x="531" y="355"/>
                  </a:cubicBezTo>
                  <a:cubicBezTo>
                    <a:pt x="530" y="355"/>
                    <a:pt x="530" y="355"/>
                    <a:pt x="530" y="355"/>
                  </a:cubicBezTo>
                  <a:cubicBezTo>
                    <a:pt x="527" y="355"/>
                    <a:pt x="528" y="355"/>
                    <a:pt x="526" y="355"/>
                  </a:cubicBezTo>
                  <a:cubicBezTo>
                    <a:pt x="525" y="355"/>
                    <a:pt x="524" y="356"/>
                    <a:pt x="523" y="357"/>
                  </a:cubicBezTo>
                  <a:cubicBezTo>
                    <a:pt x="523" y="356"/>
                    <a:pt x="523" y="356"/>
                    <a:pt x="524" y="356"/>
                  </a:cubicBezTo>
                  <a:cubicBezTo>
                    <a:pt x="525" y="356"/>
                    <a:pt x="525" y="356"/>
                    <a:pt x="525" y="356"/>
                  </a:cubicBezTo>
                  <a:cubicBezTo>
                    <a:pt x="526" y="356"/>
                    <a:pt x="526" y="356"/>
                    <a:pt x="526" y="356"/>
                  </a:cubicBezTo>
                  <a:cubicBezTo>
                    <a:pt x="528" y="358"/>
                    <a:pt x="528" y="358"/>
                    <a:pt x="528" y="358"/>
                  </a:cubicBezTo>
                  <a:cubicBezTo>
                    <a:pt x="531" y="358"/>
                    <a:pt x="531" y="358"/>
                    <a:pt x="531" y="358"/>
                  </a:cubicBezTo>
                  <a:cubicBezTo>
                    <a:pt x="534" y="356"/>
                    <a:pt x="534" y="356"/>
                    <a:pt x="534" y="356"/>
                  </a:cubicBezTo>
                  <a:cubicBezTo>
                    <a:pt x="535" y="356"/>
                    <a:pt x="535" y="356"/>
                    <a:pt x="535" y="356"/>
                  </a:cubicBezTo>
                  <a:cubicBezTo>
                    <a:pt x="536" y="356"/>
                    <a:pt x="536" y="356"/>
                    <a:pt x="536" y="356"/>
                  </a:cubicBezTo>
                  <a:cubicBezTo>
                    <a:pt x="537" y="357"/>
                    <a:pt x="538" y="358"/>
                    <a:pt x="540" y="360"/>
                  </a:cubicBezTo>
                  <a:cubicBezTo>
                    <a:pt x="541" y="360"/>
                    <a:pt x="541" y="360"/>
                    <a:pt x="543" y="361"/>
                  </a:cubicBezTo>
                  <a:cubicBezTo>
                    <a:pt x="544" y="361"/>
                    <a:pt x="543" y="361"/>
                    <a:pt x="544" y="361"/>
                  </a:cubicBezTo>
                  <a:cubicBezTo>
                    <a:pt x="542" y="363"/>
                    <a:pt x="543" y="362"/>
                    <a:pt x="540" y="365"/>
                  </a:cubicBezTo>
                  <a:cubicBezTo>
                    <a:pt x="538" y="366"/>
                    <a:pt x="539" y="365"/>
                    <a:pt x="538" y="366"/>
                  </a:cubicBezTo>
                  <a:cubicBezTo>
                    <a:pt x="540" y="366"/>
                    <a:pt x="540" y="366"/>
                    <a:pt x="540" y="366"/>
                  </a:cubicBezTo>
                  <a:cubicBezTo>
                    <a:pt x="541" y="365"/>
                    <a:pt x="541" y="365"/>
                    <a:pt x="541" y="365"/>
                  </a:cubicBezTo>
                  <a:cubicBezTo>
                    <a:pt x="542" y="364"/>
                    <a:pt x="542" y="364"/>
                    <a:pt x="542" y="364"/>
                  </a:cubicBezTo>
                  <a:cubicBezTo>
                    <a:pt x="543" y="365"/>
                    <a:pt x="543" y="365"/>
                    <a:pt x="543" y="365"/>
                  </a:cubicBezTo>
                  <a:cubicBezTo>
                    <a:pt x="543" y="366"/>
                    <a:pt x="543" y="366"/>
                    <a:pt x="543" y="366"/>
                  </a:cubicBezTo>
                  <a:cubicBezTo>
                    <a:pt x="542" y="371"/>
                    <a:pt x="542" y="371"/>
                    <a:pt x="542" y="371"/>
                  </a:cubicBezTo>
                  <a:cubicBezTo>
                    <a:pt x="542" y="371"/>
                    <a:pt x="542" y="371"/>
                    <a:pt x="542" y="371"/>
                  </a:cubicBezTo>
                  <a:cubicBezTo>
                    <a:pt x="541" y="370"/>
                    <a:pt x="541" y="370"/>
                    <a:pt x="541" y="370"/>
                  </a:cubicBezTo>
                  <a:cubicBezTo>
                    <a:pt x="540" y="369"/>
                    <a:pt x="540" y="369"/>
                    <a:pt x="540" y="369"/>
                  </a:cubicBezTo>
                  <a:cubicBezTo>
                    <a:pt x="539" y="369"/>
                    <a:pt x="539" y="369"/>
                    <a:pt x="539" y="369"/>
                  </a:cubicBezTo>
                  <a:cubicBezTo>
                    <a:pt x="538" y="369"/>
                    <a:pt x="538" y="369"/>
                    <a:pt x="538" y="369"/>
                  </a:cubicBezTo>
                  <a:cubicBezTo>
                    <a:pt x="537" y="370"/>
                    <a:pt x="538" y="370"/>
                    <a:pt x="537" y="371"/>
                  </a:cubicBezTo>
                  <a:cubicBezTo>
                    <a:pt x="538" y="371"/>
                    <a:pt x="538" y="371"/>
                    <a:pt x="538" y="371"/>
                  </a:cubicBezTo>
                  <a:cubicBezTo>
                    <a:pt x="539" y="372"/>
                    <a:pt x="539" y="372"/>
                    <a:pt x="539" y="372"/>
                  </a:cubicBezTo>
                  <a:cubicBezTo>
                    <a:pt x="540" y="373"/>
                    <a:pt x="540" y="373"/>
                    <a:pt x="540" y="373"/>
                  </a:cubicBezTo>
                  <a:cubicBezTo>
                    <a:pt x="539" y="374"/>
                    <a:pt x="539" y="374"/>
                    <a:pt x="539" y="374"/>
                  </a:cubicBezTo>
                  <a:cubicBezTo>
                    <a:pt x="538" y="373"/>
                    <a:pt x="538" y="373"/>
                    <a:pt x="538" y="373"/>
                  </a:cubicBezTo>
                  <a:cubicBezTo>
                    <a:pt x="539" y="374"/>
                    <a:pt x="539" y="374"/>
                    <a:pt x="539" y="374"/>
                  </a:cubicBezTo>
                  <a:cubicBezTo>
                    <a:pt x="539" y="375"/>
                    <a:pt x="539" y="375"/>
                    <a:pt x="539" y="375"/>
                  </a:cubicBezTo>
                  <a:cubicBezTo>
                    <a:pt x="539" y="376"/>
                    <a:pt x="539" y="376"/>
                    <a:pt x="539" y="376"/>
                  </a:cubicBezTo>
                  <a:cubicBezTo>
                    <a:pt x="538" y="376"/>
                    <a:pt x="538" y="376"/>
                    <a:pt x="538" y="376"/>
                  </a:cubicBezTo>
                  <a:cubicBezTo>
                    <a:pt x="537" y="377"/>
                    <a:pt x="537" y="377"/>
                    <a:pt x="537" y="377"/>
                  </a:cubicBezTo>
                  <a:cubicBezTo>
                    <a:pt x="538" y="379"/>
                    <a:pt x="539" y="380"/>
                    <a:pt x="539" y="382"/>
                  </a:cubicBezTo>
                  <a:cubicBezTo>
                    <a:pt x="538" y="381"/>
                    <a:pt x="538" y="381"/>
                    <a:pt x="538" y="381"/>
                  </a:cubicBezTo>
                  <a:cubicBezTo>
                    <a:pt x="536" y="382"/>
                    <a:pt x="536" y="382"/>
                    <a:pt x="536" y="382"/>
                  </a:cubicBezTo>
                  <a:cubicBezTo>
                    <a:pt x="535" y="382"/>
                    <a:pt x="535" y="382"/>
                    <a:pt x="535" y="382"/>
                  </a:cubicBezTo>
                  <a:cubicBezTo>
                    <a:pt x="534" y="381"/>
                    <a:pt x="534" y="381"/>
                    <a:pt x="534" y="381"/>
                  </a:cubicBezTo>
                  <a:cubicBezTo>
                    <a:pt x="534" y="381"/>
                    <a:pt x="534" y="381"/>
                    <a:pt x="534" y="381"/>
                  </a:cubicBezTo>
                  <a:cubicBezTo>
                    <a:pt x="533" y="382"/>
                    <a:pt x="533" y="382"/>
                    <a:pt x="533" y="382"/>
                  </a:cubicBezTo>
                  <a:cubicBezTo>
                    <a:pt x="532" y="384"/>
                    <a:pt x="533" y="383"/>
                    <a:pt x="532" y="385"/>
                  </a:cubicBezTo>
                  <a:cubicBezTo>
                    <a:pt x="531" y="385"/>
                    <a:pt x="531" y="385"/>
                    <a:pt x="531" y="385"/>
                  </a:cubicBezTo>
                  <a:cubicBezTo>
                    <a:pt x="530" y="385"/>
                    <a:pt x="530" y="385"/>
                    <a:pt x="529" y="385"/>
                  </a:cubicBezTo>
                  <a:cubicBezTo>
                    <a:pt x="529" y="386"/>
                    <a:pt x="529" y="386"/>
                    <a:pt x="529" y="386"/>
                  </a:cubicBezTo>
                  <a:cubicBezTo>
                    <a:pt x="530" y="386"/>
                    <a:pt x="530" y="386"/>
                    <a:pt x="530" y="386"/>
                  </a:cubicBezTo>
                  <a:cubicBezTo>
                    <a:pt x="530" y="387"/>
                    <a:pt x="530" y="387"/>
                    <a:pt x="530" y="387"/>
                  </a:cubicBezTo>
                  <a:cubicBezTo>
                    <a:pt x="528" y="388"/>
                    <a:pt x="528" y="388"/>
                    <a:pt x="528" y="388"/>
                  </a:cubicBezTo>
                  <a:cubicBezTo>
                    <a:pt x="528" y="389"/>
                    <a:pt x="528" y="389"/>
                    <a:pt x="528" y="389"/>
                  </a:cubicBezTo>
                  <a:cubicBezTo>
                    <a:pt x="528" y="390"/>
                    <a:pt x="528" y="390"/>
                    <a:pt x="528" y="390"/>
                  </a:cubicBezTo>
                  <a:cubicBezTo>
                    <a:pt x="527" y="391"/>
                    <a:pt x="527" y="391"/>
                    <a:pt x="527" y="391"/>
                  </a:cubicBezTo>
                  <a:cubicBezTo>
                    <a:pt x="528" y="392"/>
                    <a:pt x="528" y="392"/>
                    <a:pt x="528" y="392"/>
                  </a:cubicBezTo>
                  <a:cubicBezTo>
                    <a:pt x="528" y="393"/>
                    <a:pt x="528" y="393"/>
                    <a:pt x="528" y="393"/>
                  </a:cubicBezTo>
                  <a:cubicBezTo>
                    <a:pt x="526" y="395"/>
                    <a:pt x="527" y="393"/>
                    <a:pt x="525" y="396"/>
                  </a:cubicBezTo>
                  <a:cubicBezTo>
                    <a:pt x="524" y="397"/>
                    <a:pt x="524" y="397"/>
                    <a:pt x="524" y="397"/>
                  </a:cubicBezTo>
                  <a:cubicBezTo>
                    <a:pt x="522" y="399"/>
                    <a:pt x="522" y="399"/>
                    <a:pt x="522" y="402"/>
                  </a:cubicBezTo>
                  <a:cubicBezTo>
                    <a:pt x="521" y="402"/>
                    <a:pt x="521" y="402"/>
                    <a:pt x="520" y="403"/>
                  </a:cubicBezTo>
                  <a:cubicBezTo>
                    <a:pt x="519" y="403"/>
                    <a:pt x="519" y="403"/>
                    <a:pt x="519" y="403"/>
                  </a:cubicBezTo>
                  <a:cubicBezTo>
                    <a:pt x="519" y="402"/>
                    <a:pt x="519" y="402"/>
                    <a:pt x="519" y="402"/>
                  </a:cubicBezTo>
                  <a:cubicBezTo>
                    <a:pt x="519" y="402"/>
                    <a:pt x="519" y="402"/>
                    <a:pt x="519" y="402"/>
                  </a:cubicBezTo>
                  <a:cubicBezTo>
                    <a:pt x="519" y="401"/>
                    <a:pt x="519" y="401"/>
                    <a:pt x="519" y="401"/>
                  </a:cubicBezTo>
                  <a:cubicBezTo>
                    <a:pt x="519" y="400"/>
                    <a:pt x="519" y="400"/>
                    <a:pt x="519" y="400"/>
                  </a:cubicBezTo>
                  <a:cubicBezTo>
                    <a:pt x="518" y="400"/>
                    <a:pt x="518" y="400"/>
                    <a:pt x="518" y="400"/>
                  </a:cubicBezTo>
                  <a:cubicBezTo>
                    <a:pt x="518" y="401"/>
                    <a:pt x="518" y="401"/>
                    <a:pt x="518" y="401"/>
                  </a:cubicBezTo>
                  <a:cubicBezTo>
                    <a:pt x="517" y="401"/>
                    <a:pt x="517" y="401"/>
                    <a:pt x="517" y="401"/>
                  </a:cubicBezTo>
                  <a:cubicBezTo>
                    <a:pt x="517" y="401"/>
                    <a:pt x="517" y="401"/>
                    <a:pt x="516" y="400"/>
                  </a:cubicBezTo>
                  <a:cubicBezTo>
                    <a:pt x="516" y="401"/>
                    <a:pt x="516" y="401"/>
                    <a:pt x="516" y="401"/>
                  </a:cubicBezTo>
                  <a:cubicBezTo>
                    <a:pt x="517" y="402"/>
                    <a:pt x="517" y="402"/>
                    <a:pt x="517" y="402"/>
                  </a:cubicBezTo>
                  <a:cubicBezTo>
                    <a:pt x="517" y="403"/>
                    <a:pt x="517" y="403"/>
                    <a:pt x="517" y="403"/>
                  </a:cubicBezTo>
                  <a:cubicBezTo>
                    <a:pt x="518" y="403"/>
                    <a:pt x="518" y="403"/>
                    <a:pt x="518" y="403"/>
                  </a:cubicBezTo>
                  <a:cubicBezTo>
                    <a:pt x="518" y="403"/>
                    <a:pt x="518" y="403"/>
                    <a:pt x="518" y="403"/>
                  </a:cubicBezTo>
                  <a:cubicBezTo>
                    <a:pt x="519" y="404"/>
                    <a:pt x="519" y="405"/>
                    <a:pt x="519" y="405"/>
                  </a:cubicBezTo>
                  <a:cubicBezTo>
                    <a:pt x="519" y="406"/>
                    <a:pt x="519" y="406"/>
                    <a:pt x="519" y="406"/>
                  </a:cubicBezTo>
                  <a:cubicBezTo>
                    <a:pt x="519" y="406"/>
                    <a:pt x="519" y="406"/>
                    <a:pt x="519" y="406"/>
                  </a:cubicBezTo>
                  <a:cubicBezTo>
                    <a:pt x="517" y="407"/>
                    <a:pt x="517" y="408"/>
                    <a:pt x="515" y="410"/>
                  </a:cubicBezTo>
                  <a:cubicBezTo>
                    <a:pt x="514" y="410"/>
                    <a:pt x="514" y="410"/>
                    <a:pt x="513" y="410"/>
                  </a:cubicBezTo>
                  <a:cubicBezTo>
                    <a:pt x="512" y="409"/>
                    <a:pt x="512" y="409"/>
                    <a:pt x="512" y="409"/>
                  </a:cubicBezTo>
                  <a:cubicBezTo>
                    <a:pt x="511" y="409"/>
                    <a:pt x="511" y="409"/>
                    <a:pt x="511" y="409"/>
                  </a:cubicBezTo>
                  <a:cubicBezTo>
                    <a:pt x="512" y="411"/>
                    <a:pt x="512" y="411"/>
                    <a:pt x="512" y="411"/>
                  </a:cubicBezTo>
                  <a:cubicBezTo>
                    <a:pt x="513" y="411"/>
                    <a:pt x="513" y="411"/>
                    <a:pt x="513" y="411"/>
                  </a:cubicBezTo>
                  <a:cubicBezTo>
                    <a:pt x="514" y="411"/>
                    <a:pt x="514" y="411"/>
                    <a:pt x="514" y="411"/>
                  </a:cubicBezTo>
                  <a:cubicBezTo>
                    <a:pt x="515" y="410"/>
                    <a:pt x="515" y="410"/>
                    <a:pt x="515" y="410"/>
                  </a:cubicBezTo>
                  <a:cubicBezTo>
                    <a:pt x="516" y="410"/>
                    <a:pt x="516" y="410"/>
                    <a:pt x="516" y="410"/>
                  </a:cubicBezTo>
                  <a:cubicBezTo>
                    <a:pt x="517" y="411"/>
                    <a:pt x="517" y="411"/>
                    <a:pt x="517" y="411"/>
                  </a:cubicBezTo>
                  <a:cubicBezTo>
                    <a:pt x="516" y="413"/>
                    <a:pt x="517" y="412"/>
                    <a:pt x="516" y="414"/>
                  </a:cubicBezTo>
                  <a:cubicBezTo>
                    <a:pt x="516" y="415"/>
                    <a:pt x="516" y="415"/>
                    <a:pt x="516" y="415"/>
                  </a:cubicBezTo>
                  <a:cubicBezTo>
                    <a:pt x="516" y="417"/>
                    <a:pt x="516" y="417"/>
                    <a:pt x="516" y="417"/>
                  </a:cubicBezTo>
                  <a:cubicBezTo>
                    <a:pt x="516" y="418"/>
                    <a:pt x="516" y="418"/>
                    <a:pt x="516" y="418"/>
                  </a:cubicBezTo>
                  <a:cubicBezTo>
                    <a:pt x="516" y="418"/>
                    <a:pt x="516" y="418"/>
                    <a:pt x="516" y="418"/>
                  </a:cubicBezTo>
                  <a:cubicBezTo>
                    <a:pt x="515" y="418"/>
                    <a:pt x="515" y="418"/>
                    <a:pt x="514" y="417"/>
                  </a:cubicBezTo>
                  <a:cubicBezTo>
                    <a:pt x="513" y="417"/>
                    <a:pt x="513" y="417"/>
                    <a:pt x="513" y="417"/>
                  </a:cubicBezTo>
                  <a:cubicBezTo>
                    <a:pt x="512" y="417"/>
                    <a:pt x="512" y="417"/>
                    <a:pt x="512" y="417"/>
                  </a:cubicBezTo>
                  <a:cubicBezTo>
                    <a:pt x="512" y="417"/>
                    <a:pt x="512" y="417"/>
                    <a:pt x="512" y="417"/>
                  </a:cubicBezTo>
                  <a:cubicBezTo>
                    <a:pt x="511" y="418"/>
                    <a:pt x="511" y="418"/>
                    <a:pt x="511" y="418"/>
                  </a:cubicBezTo>
                  <a:cubicBezTo>
                    <a:pt x="511" y="418"/>
                    <a:pt x="511" y="418"/>
                    <a:pt x="511" y="418"/>
                  </a:cubicBezTo>
                  <a:cubicBezTo>
                    <a:pt x="512" y="419"/>
                    <a:pt x="512" y="419"/>
                    <a:pt x="512" y="419"/>
                  </a:cubicBezTo>
                  <a:cubicBezTo>
                    <a:pt x="513" y="420"/>
                    <a:pt x="513" y="420"/>
                    <a:pt x="513" y="420"/>
                  </a:cubicBezTo>
                  <a:cubicBezTo>
                    <a:pt x="512" y="420"/>
                    <a:pt x="512" y="420"/>
                    <a:pt x="512" y="420"/>
                  </a:cubicBezTo>
                  <a:cubicBezTo>
                    <a:pt x="510" y="420"/>
                    <a:pt x="510" y="420"/>
                    <a:pt x="510" y="420"/>
                  </a:cubicBezTo>
                  <a:cubicBezTo>
                    <a:pt x="509" y="420"/>
                    <a:pt x="509" y="420"/>
                    <a:pt x="509" y="420"/>
                  </a:cubicBezTo>
                  <a:cubicBezTo>
                    <a:pt x="509" y="421"/>
                    <a:pt x="509" y="421"/>
                    <a:pt x="509" y="421"/>
                  </a:cubicBezTo>
                  <a:cubicBezTo>
                    <a:pt x="509" y="423"/>
                    <a:pt x="509" y="423"/>
                    <a:pt x="509" y="423"/>
                  </a:cubicBezTo>
                  <a:cubicBezTo>
                    <a:pt x="508" y="424"/>
                    <a:pt x="508" y="424"/>
                    <a:pt x="508" y="424"/>
                  </a:cubicBezTo>
                  <a:cubicBezTo>
                    <a:pt x="507" y="424"/>
                    <a:pt x="507" y="424"/>
                    <a:pt x="507" y="424"/>
                  </a:cubicBezTo>
                  <a:cubicBezTo>
                    <a:pt x="506" y="425"/>
                    <a:pt x="506" y="425"/>
                    <a:pt x="506" y="425"/>
                  </a:cubicBezTo>
                  <a:cubicBezTo>
                    <a:pt x="505" y="425"/>
                    <a:pt x="505" y="425"/>
                    <a:pt x="505" y="425"/>
                  </a:cubicBezTo>
                  <a:cubicBezTo>
                    <a:pt x="505" y="425"/>
                    <a:pt x="505" y="425"/>
                    <a:pt x="505" y="425"/>
                  </a:cubicBezTo>
                  <a:cubicBezTo>
                    <a:pt x="506" y="425"/>
                    <a:pt x="506" y="425"/>
                    <a:pt x="506" y="425"/>
                  </a:cubicBezTo>
                  <a:cubicBezTo>
                    <a:pt x="506" y="426"/>
                    <a:pt x="506" y="426"/>
                    <a:pt x="506" y="426"/>
                  </a:cubicBezTo>
                  <a:cubicBezTo>
                    <a:pt x="506" y="427"/>
                    <a:pt x="506" y="427"/>
                    <a:pt x="506" y="427"/>
                  </a:cubicBezTo>
                  <a:cubicBezTo>
                    <a:pt x="505" y="428"/>
                    <a:pt x="505" y="428"/>
                    <a:pt x="505" y="428"/>
                  </a:cubicBezTo>
                  <a:cubicBezTo>
                    <a:pt x="503" y="428"/>
                    <a:pt x="503" y="428"/>
                    <a:pt x="503" y="428"/>
                  </a:cubicBezTo>
                  <a:cubicBezTo>
                    <a:pt x="502" y="428"/>
                    <a:pt x="502" y="428"/>
                    <a:pt x="502" y="428"/>
                  </a:cubicBezTo>
                  <a:cubicBezTo>
                    <a:pt x="500" y="427"/>
                    <a:pt x="500" y="427"/>
                    <a:pt x="500" y="427"/>
                  </a:cubicBezTo>
                  <a:cubicBezTo>
                    <a:pt x="499" y="427"/>
                    <a:pt x="499" y="427"/>
                    <a:pt x="499" y="427"/>
                  </a:cubicBezTo>
                  <a:cubicBezTo>
                    <a:pt x="498" y="428"/>
                    <a:pt x="498" y="428"/>
                    <a:pt x="498" y="428"/>
                  </a:cubicBezTo>
                  <a:cubicBezTo>
                    <a:pt x="498" y="429"/>
                    <a:pt x="498" y="429"/>
                    <a:pt x="498" y="429"/>
                  </a:cubicBezTo>
                  <a:cubicBezTo>
                    <a:pt x="498" y="429"/>
                    <a:pt x="498" y="429"/>
                    <a:pt x="498" y="429"/>
                  </a:cubicBezTo>
                  <a:cubicBezTo>
                    <a:pt x="497" y="429"/>
                    <a:pt x="497" y="429"/>
                    <a:pt x="497" y="429"/>
                  </a:cubicBezTo>
                  <a:cubicBezTo>
                    <a:pt x="497" y="429"/>
                    <a:pt x="497" y="429"/>
                    <a:pt x="497" y="429"/>
                  </a:cubicBezTo>
                  <a:cubicBezTo>
                    <a:pt x="497" y="430"/>
                    <a:pt x="497" y="430"/>
                    <a:pt x="497" y="430"/>
                  </a:cubicBezTo>
                  <a:cubicBezTo>
                    <a:pt x="497" y="430"/>
                    <a:pt x="497" y="430"/>
                    <a:pt x="497" y="430"/>
                  </a:cubicBezTo>
                  <a:cubicBezTo>
                    <a:pt x="499" y="430"/>
                    <a:pt x="499" y="430"/>
                    <a:pt x="499" y="430"/>
                  </a:cubicBezTo>
                  <a:cubicBezTo>
                    <a:pt x="499" y="431"/>
                    <a:pt x="499" y="431"/>
                    <a:pt x="499" y="431"/>
                  </a:cubicBezTo>
                  <a:cubicBezTo>
                    <a:pt x="499" y="432"/>
                    <a:pt x="499" y="432"/>
                    <a:pt x="499" y="432"/>
                  </a:cubicBezTo>
                  <a:cubicBezTo>
                    <a:pt x="497" y="434"/>
                    <a:pt x="497" y="434"/>
                    <a:pt x="496" y="435"/>
                  </a:cubicBezTo>
                  <a:cubicBezTo>
                    <a:pt x="495" y="435"/>
                    <a:pt x="495" y="435"/>
                    <a:pt x="495" y="435"/>
                  </a:cubicBezTo>
                  <a:cubicBezTo>
                    <a:pt x="495" y="436"/>
                    <a:pt x="495" y="436"/>
                    <a:pt x="495" y="436"/>
                  </a:cubicBezTo>
                  <a:cubicBezTo>
                    <a:pt x="494" y="437"/>
                    <a:pt x="494" y="437"/>
                    <a:pt x="494" y="437"/>
                  </a:cubicBezTo>
                  <a:cubicBezTo>
                    <a:pt x="494" y="437"/>
                    <a:pt x="494" y="437"/>
                    <a:pt x="494" y="437"/>
                  </a:cubicBezTo>
                  <a:cubicBezTo>
                    <a:pt x="492" y="437"/>
                    <a:pt x="492" y="437"/>
                    <a:pt x="492" y="437"/>
                  </a:cubicBezTo>
                  <a:cubicBezTo>
                    <a:pt x="492" y="437"/>
                    <a:pt x="492" y="437"/>
                    <a:pt x="492" y="437"/>
                  </a:cubicBezTo>
                  <a:cubicBezTo>
                    <a:pt x="492" y="438"/>
                    <a:pt x="492" y="438"/>
                    <a:pt x="492" y="438"/>
                  </a:cubicBezTo>
                  <a:cubicBezTo>
                    <a:pt x="492" y="438"/>
                    <a:pt x="492" y="438"/>
                    <a:pt x="492" y="438"/>
                  </a:cubicBezTo>
                  <a:cubicBezTo>
                    <a:pt x="492" y="440"/>
                    <a:pt x="492" y="440"/>
                    <a:pt x="492" y="440"/>
                  </a:cubicBezTo>
                  <a:cubicBezTo>
                    <a:pt x="491" y="440"/>
                    <a:pt x="491" y="440"/>
                    <a:pt x="491" y="440"/>
                  </a:cubicBezTo>
                  <a:cubicBezTo>
                    <a:pt x="491" y="439"/>
                    <a:pt x="491" y="440"/>
                    <a:pt x="491" y="438"/>
                  </a:cubicBezTo>
                  <a:cubicBezTo>
                    <a:pt x="490" y="438"/>
                    <a:pt x="490" y="438"/>
                    <a:pt x="490" y="438"/>
                  </a:cubicBezTo>
                  <a:cubicBezTo>
                    <a:pt x="489" y="439"/>
                    <a:pt x="490" y="439"/>
                    <a:pt x="489" y="440"/>
                  </a:cubicBezTo>
                  <a:cubicBezTo>
                    <a:pt x="488" y="440"/>
                    <a:pt x="488" y="440"/>
                    <a:pt x="488" y="440"/>
                  </a:cubicBezTo>
                  <a:cubicBezTo>
                    <a:pt x="487" y="440"/>
                    <a:pt x="487" y="440"/>
                    <a:pt x="487" y="440"/>
                  </a:cubicBezTo>
                  <a:cubicBezTo>
                    <a:pt x="486" y="439"/>
                    <a:pt x="486" y="439"/>
                    <a:pt x="486" y="439"/>
                  </a:cubicBezTo>
                  <a:cubicBezTo>
                    <a:pt x="485" y="442"/>
                    <a:pt x="485" y="442"/>
                    <a:pt x="485" y="442"/>
                  </a:cubicBezTo>
                  <a:cubicBezTo>
                    <a:pt x="485" y="442"/>
                    <a:pt x="485" y="442"/>
                    <a:pt x="484" y="443"/>
                  </a:cubicBezTo>
                  <a:cubicBezTo>
                    <a:pt x="483" y="443"/>
                    <a:pt x="483" y="443"/>
                    <a:pt x="483" y="443"/>
                  </a:cubicBezTo>
                  <a:cubicBezTo>
                    <a:pt x="483" y="443"/>
                    <a:pt x="483" y="443"/>
                    <a:pt x="483" y="443"/>
                  </a:cubicBezTo>
                  <a:cubicBezTo>
                    <a:pt x="484" y="444"/>
                    <a:pt x="484" y="444"/>
                    <a:pt x="484" y="444"/>
                  </a:cubicBezTo>
                  <a:cubicBezTo>
                    <a:pt x="483" y="444"/>
                    <a:pt x="483" y="444"/>
                    <a:pt x="483" y="444"/>
                  </a:cubicBezTo>
                  <a:cubicBezTo>
                    <a:pt x="482" y="444"/>
                    <a:pt x="482" y="444"/>
                    <a:pt x="482" y="444"/>
                  </a:cubicBezTo>
                  <a:cubicBezTo>
                    <a:pt x="482" y="445"/>
                    <a:pt x="482" y="445"/>
                    <a:pt x="482" y="445"/>
                  </a:cubicBezTo>
                  <a:cubicBezTo>
                    <a:pt x="482" y="447"/>
                    <a:pt x="482" y="447"/>
                    <a:pt x="482" y="447"/>
                  </a:cubicBezTo>
                  <a:cubicBezTo>
                    <a:pt x="481" y="448"/>
                    <a:pt x="481" y="448"/>
                    <a:pt x="481" y="448"/>
                  </a:cubicBezTo>
                  <a:cubicBezTo>
                    <a:pt x="480" y="448"/>
                    <a:pt x="480" y="448"/>
                    <a:pt x="480" y="448"/>
                  </a:cubicBezTo>
                  <a:cubicBezTo>
                    <a:pt x="479" y="447"/>
                    <a:pt x="479" y="447"/>
                    <a:pt x="479" y="447"/>
                  </a:cubicBezTo>
                  <a:cubicBezTo>
                    <a:pt x="478" y="448"/>
                    <a:pt x="478" y="448"/>
                    <a:pt x="478" y="448"/>
                  </a:cubicBezTo>
                  <a:cubicBezTo>
                    <a:pt x="478" y="448"/>
                    <a:pt x="478" y="448"/>
                    <a:pt x="478" y="448"/>
                  </a:cubicBezTo>
                  <a:cubicBezTo>
                    <a:pt x="478" y="448"/>
                    <a:pt x="478" y="448"/>
                    <a:pt x="478" y="448"/>
                  </a:cubicBezTo>
                  <a:cubicBezTo>
                    <a:pt x="477" y="449"/>
                    <a:pt x="477" y="449"/>
                    <a:pt x="477" y="449"/>
                  </a:cubicBezTo>
                  <a:cubicBezTo>
                    <a:pt x="474" y="449"/>
                    <a:pt x="474" y="449"/>
                    <a:pt x="474" y="449"/>
                  </a:cubicBezTo>
                  <a:cubicBezTo>
                    <a:pt x="473" y="449"/>
                    <a:pt x="473" y="449"/>
                    <a:pt x="472" y="449"/>
                  </a:cubicBezTo>
                  <a:cubicBezTo>
                    <a:pt x="471" y="449"/>
                    <a:pt x="471" y="449"/>
                    <a:pt x="471" y="449"/>
                  </a:cubicBezTo>
                  <a:cubicBezTo>
                    <a:pt x="471" y="450"/>
                    <a:pt x="471" y="450"/>
                    <a:pt x="470" y="450"/>
                  </a:cubicBezTo>
                  <a:cubicBezTo>
                    <a:pt x="469" y="450"/>
                    <a:pt x="469" y="450"/>
                    <a:pt x="469" y="450"/>
                  </a:cubicBezTo>
                  <a:cubicBezTo>
                    <a:pt x="468" y="450"/>
                    <a:pt x="468" y="450"/>
                    <a:pt x="467" y="449"/>
                  </a:cubicBezTo>
                  <a:cubicBezTo>
                    <a:pt x="466" y="450"/>
                    <a:pt x="466" y="450"/>
                    <a:pt x="466" y="450"/>
                  </a:cubicBezTo>
                  <a:cubicBezTo>
                    <a:pt x="465" y="451"/>
                    <a:pt x="465" y="451"/>
                    <a:pt x="465" y="451"/>
                  </a:cubicBezTo>
                  <a:cubicBezTo>
                    <a:pt x="464" y="451"/>
                    <a:pt x="464" y="451"/>
                    <a:pt x="464" y="451"/>
                  </a:cubicBezTo>
                  <a:cubicBezTo>
                    <a:pt x="463" y="451"/>
                    <a:pt x="463" y="451"/>
                    <a:pt x="463" y="451"/>
                  </a:cubicBezTo>
                  <a:cubicBezTo>
                    <a:pt x="463" y="452"/>
                    <a:pt x="463" y="452"/>
                    <a:pt x="463" y="452"/>
                  </a:cubicBezTo>
                  <a:cubicBezTo>
                    <a:pt x="462" y="452"/>
                    <a:pt x="462" y="452"/>
                    <a:pt x="462" y="452"/>
                  </a:cubicBezTo>
                  <a:cubicBezTo>
                    <a:pt x="461" y="450"/>
                    <a:pt x="461" y="450"/>
                    <a:pt x="461" y="450"/>
                  </a:cubicBezTo>
                  <a:cubicBezTo>
                    <a:pt x="461" y="450"/>
                    <a:pt x="461" y="450"/>
                    <a:pt x="461" y="450"/>
                  </a:cubicBezTo>
                  <a:cubicBezTo>
                    <a:pt x="460" y="451"/>
                    <a:pt x="460" y="451"/>
                    <a:pt x="460" y="451"/>
                  </a:cubicBezTo>
                  <a:cubicBezTo>
                    <a:pt x="460" y="451"/>
                    <a:pt x="460" y="451"/>
                    <a:pt x="459" y="452"/>
                  </a:cubicBezTo>
                  <a:cubicBezTo>
                    <a:pt x="460" y="453"/>
                    <a:pt x="460" y="453"/>
                    <a:pt x="460" y="453"/>
                  </a:cubicBezTo>
                  <a:cubicBezTo>
                    <a:pt x="459" y="453"/>
                    <a:pt x="459" y="453"/>
                    <a:pt x="459" y="453"/>
                  </a:cubicBezTo>
                  <a:cubicBezTo>
                    <a:pt x="458" y="452"/>
                    <a:pt x="458" y="452"/>
                    <a:pt x="458" y="452"/>
                  </a:cubicBezTo>
                  <a:cubicBezTo>
                    <a:pt x="457" y="452"/>
                    <a:pt x="457" y="452"/>
                    <a:pt x="457" y="452"/>
                  </a:cubicBezTo>
                  <a:cubicBezTo>
                    <a:pt x="456" y="453"/>
                    <a:pt x="456" y="453"/>
                    <a:pt x="456" y="453"/>
                  </a:cubicBezTo>
                  <a:cubicBezTo>
                    <a:pt x="456" y="452"/>
                    <a:pt x="456" y="453"/>
                    <a:pt x="455" y="452"/>
                  </a:cubicBezTo>
                  <a:cubicBezTo>
                    <a:pt x="455" y="452"/>
                    <a:pt x="455" y="452"/>
                    <a:pt x="455" y="452"/>
                  </a:cubicBezTo>
                  <a:cubicBezTo>
                    <a:pt x="454" y="453"/>
                    <a:pt x="454" y="453"/>
                    <a:pt x="454" y="453"/>
                  </a:cubicBezTo>
                  <a:cubicBezTo>
                    <a:pt x="454" y="453"/>
                    <a:pt x="454" y="453"/>
                    <a:pt x="454" y="453"/>
                  </a:cubicBezTo>
                  <a:cubicBezTo>
                    <a:pt x="454" y="453"/>
                    <a:pt x="454" y="453"/>
                    <a:pt x="454" y="453"/>
                  </a:cubicBezTo>
                  <a:cubicBezTo>
                    <a:pt x="453" y="453"/>
                    <a:pt x="453" y="453"/>
                    <a:pt x="453" y="453"/>
                  </a:cubicBezTo>
                  <a:cubicBezTo>
                    <a:pt x="451" y="452"/>
                    <a:pt x="451" y="452"/>
                    <a:pt x="451" y="452"/>
                  </a:cubicBezTo>
                  <a:cubicBezTo>
                    <a:pt x="451" y="450"/>
                    <a:pt x="451" y="450"/>
                    <a:pt x="451" y="450"/>
                  </a:cubicBezTo>
                  <a:cubicBezTo>
                    <a:pt x="450" y="449"/>
                    <a:pt x="450" y="449"/>
                    <a:pt x="450" y="449"/>
                  </a:cubicBezTo>
                  <a:cubicBezTo>
                    <a:pt x="449" y="449"/>
                    <a:pt x="449" y="449"/>
                    <a:pt x="449" y="449"/>
                  </a:cubicBezTo>
                  <a:cubicBezTo>
                    <a:pt x="449" y="447"/>
                    <a:pt x="449" y="447"/>
                    <a:pt x="449" y="447"/>
                  </a:cubicBezTo>
                  <a:cubicBezTo>
                    <a:pt x="449" y="446"/>
                    <a:pt x="449" y="446"/>
                    <a:pt x="449" y="446"/>
                  </a:cubicBezTo>
                  <a:cubicBezTo>
                    <a:pt x="449" y="446"/>
                    <a:pt x="449" y="446"/>
                    <a:pt x="449" y="446"/>
                  </a:cubicBezTo>
                  <a:cubicBezTo>
                    <a:pt x="448" y="446"/>
                    <a:pt x="448" y="446"/>
                    <a:pt x="448" y="446"/>
                  </a:cubicBezTo>
                  <a:cubicBezTo>
                    <a:pt x="447" y="446"/>
                    <a:pt x="447" y="446"/>
                    <a:pt x="447" y="446"/>
                  </a:cubicBezTo>
                  <a:cubicBezTo>
                    <a:pt x="447" y="447"/>
                    <a:pt x="447" y="447"/>
                    <a:pt x="447" y="447"/>
                  </a:cubicBezTo>
                  <a:cubicBezTo>
                    <a:pt x="447" y="448"/>
                    <a:pt x="447" y="448"/>
                    <a:pt x="447" y="448"/>
                  </a:cubicBezTo>
                  <a:cubicBezTo>
                    <a:pt x="446" y="448"/>
                    <a:pt x="446" y="448"/>
                    <a:pt x="446" y="448"/>
                  </a:cubicBezTo>
                  <a:cubicBezTo>
                    <a:pt x="446" y="449"/>
                    <a:pt x="446" y="448"/>
                    <a:pt x="446" y="449"/>
                  </a:cubicBezTo>
                  <a:cubicBezTo>
                    <a:pt x="447" y="450"/>
                    <a:pt x="447" y="450"/>
                    <a:pt x="447" y="450"/>
                  </a:cubicBezTo>
                  <a:cubicBezTo>
                    <a:pt x="447" y="450"/>
                    <a:pt x="447" y="450"/>
                    <a:pt x="447" y="450"/>
                  </a:cubicBezTo>
                  <a:cubicBezTo>
                    <a:pt x="448" y="451"/>
                    <a:pt x="448" y="451"/>
                    <a:pt x="448" y="452"/>
                  </a:cubicBezTo>
                  <a:cubicBezTo>
                    <a:pt x="448" y="454"/>
                    <a:pt x="448" y="454"/>
                    <a:pt x="448" y="454"/>
                  </a:cubicBezTo>
                  <a:cubicBezTo>
                    <a:pt x="449" y="455"/>
                    <a:pt x="449" y="455"/>
                    <a:pt x="449" y="455"/>
                  </a:cubicBezTo>
                  <a:cubicBezTo>
                    <a:pt x="449" y="456"/>
                    <a:pt x="449" y="455"/>
                    <a:pt x="448" y="456"/>
                  </a:cubicBezTo>
                  <a:cubicBezTo>
                    <a:pt x="448" y="456"/>
                    <a:pt x="448" y="456"/>
                    <a:pt x="448" y="456"/>
                  </a:cubicBezTo>
                  <a:cubicBezTo>
                    <a:pt x="448" y="456"/>
                    <a:pt x="448" y="456"/>
                    <a:pt x="448" y="456"/>
                  </a:cubicBezTo>
                  <a:cubicBezTo>
                    <a:pt x="448" y="456"/>
                    <a:pt x="448" y="456"/>
                    <a:pt x="448" y="456"/>
                  </a:cubicBezTo>
                  <a:cubicBezTo>
                    <a:pt x="448" y="457"/>
                    <a:pt x="448" y="457"/>
                    <a:pt x="448" y="457"/>
                  </a:cubicBezTo>
                  <a:cubicBezTo>
                    <a:pt x="448" y="457"/>
                    <a:pt x="448" y="457"/>
                    <a:pt x="448" y="457"/>
                  </a:cubicBezTo>
                  <a:cubicBezTo>
                    <a:pt x="447" y="457"/>
                    <a:pt x="446" y="457"/>
                    <a:pt x="446" y="457"/>
                  </a:cubicBezTo>
                  <a:cubicBezTo>
                    <a:pt x="445" y="458"/>
                    <a:pt x="445" y="458"/>
                    <a:pt x="445" y="458"/>
                  </a:cubicBezTo>
                  <a:cubicBezTo>
                    <a:pt x="444" y="458"/>
                    <a:pt x="444" y="458"/>
                    <a:pt x="444" y="458"/>
                  </a:cubicBezTo>
                  <a:cubicBezTo>
                    <a:pt x="443" y="457"/>
                    <a:pt x="443" y="457"/>
                    <a:pt x="443" y="457"/>
                  </a:cubicBezTo>
                  <a:cubicBezTo>
                    <a:pt x="442" y="458"/>
                    <a:pt x="442" y="458"/>
                    <a:pt x="442" y="458"/>
                  </a:cubicBezTo>
                  <a:cubicBezTo>
                    <a:pt x="442" y="460"/>
                    <a:pt x="442" y="460"/>
                    <a:pt x="442" y="460"/>
                  </a:cubicBezTo>
                  <a:cubicBezTo>
                    <a:pt x="442" y="460"/>
                    <a:pt x="442" y="460"/>
                    <a:pt x="442" y="460"/>
                  </a:cubicBezTo>
                  <a:cubicBezTo>
                    <a:pt x="441" y="461"/>
                    <a:pt x="441" y="461"/>
                    <a:pt x="441" y="461"/>
                  </a:cubicBezTo>
                  <a:cubicBezTo>
                    <a:pt x="440" y="460"/>
                    <a:pt x="440" y="460"/>
                    <a:pt x="440" y="460"/>
                  </a:cubicBezTo>
                  <a:cubicBezTo>
                    <a:pt x="439" y="460"/>
                    <a:pt x="439" y="460"/>
                    <a:pt x="438" y="461"/>
                  </a:cubicBezTo>
                  <a:cubicBezTo>
                    <a:pt x="438" y="461"/>
                    <a:pt x="438" y="461"/>
                    <a:pt x="437" y="462"/>
                  </a:cubicBezTo>
                  <a:cubicBezTo>
                    <a:pt x="436" y="461"/>
                    <a:pt x="436" y="461"/>
                    <a:pt x="436" y="461"/>
                  </a:cubicBezTo>
                  <a:cubicBezTo>
                    <a:pt x="436" y="461"/>
                    <a:pt x="436" y="461"/>
                    <a:pt x="436" y="461"/>
                  </a:cubicBezTo>
                  <a:cubicBezTo>
                    <a:pt x="436" y="460"/>
                    <a:pt x="436" y="460"/>
                    <a:pt x="436" y="460"/>
                  </a:cubicBezTo>
                  <a:cubicBezTo>
                    <a:pt x="436" y="460"/>
                    <a:pt x="436" y="460"/>
                    <a:pt x="436" y="460"/>
                  </a:cubicBezTo>
                  <a:cubicBezTo>
                    <a:pt x="435" y="459"/>
                    <a:pt x="435" y="459"/>
                    <a:pt x="435" y="459"/>
                  </a:cubicBezTo>
                  <a:cubicBezTo>
                    <a:pt x="435" y="459"/>
                    <a:pt x="435" y="459"/>
                    <a:pt x="435" y="459"/>
                  </a:cubicBezTo>
                  <a:cubicBezTo>
                    <a:pt x="435" y="460"/>
                    <a:pt x="435" y="460"/>
                    <a:pt x="435" y="462"/>
                  </a:cubicBezTo>
                  <a:cubicBezTo>
                    <a:pt x="435" y="462"/>
                    <a:pt x="435" y="462"/>
                    <a:pt x="435" y="462"/>
                  </a:cubicBezTo>
                  <a:cubicBezTo>
                    <a:pt x="434" y="462"/>
                    <a:pt x="434" y="462"/>
                    <a:pt x="434" y="462"/>
                  </a:cubicBezTo>
                  <a:cubicBezTo>
                    <a:pt x="433" y="462"/>
                    <a:pt x="433" y="462"/>
                    <a:pt x="433" y="462"/>
                  </a:cubicBezTo>
                  <a:cubicBezTo>
                    <a:pt x="432" y="461"/>
                    <a:pt x="432" y="462"/>
                    <a:pt x="431" y="461"/>
                  </a:cubicBezTo>
                  <a:cubicBezTo>
                    <a:pt x="430" y="461"/>
                    <a:pt x="430" y="461"/>
                    <a:pt x="430" y="461"/>
                  </a:cubicBezTo>
                  <a:cubicBezTo>
                    <a:pt x="430" y="462"/>
                    <a:pt x="430" y="462"/>
                    <a:pt x="430" y="462"/>
                  </a:cubicBezTo>
                  <a:cubicBezTo>
                    <a:pt x="429" y="463"/>
                    <a:pt x="429" y="463"/>
                    <a:pt x="429" y="463"/>
                  </a:cubicBezTo>
                  <a:cubicBezTo>
                    <a:pt x="429" y="463"/>
                    <a:pt x="429" y="463"/>
                    <a:pt x="429" y="463"/>
                  </a:cubicBezTo>
                  <a:cubicBezTo>
                    <a:pt x="428" y="463"/>
                    <a:pt x="428" y="463"/>
                    <a:pt x="428" y="463"/>
                  </a:cubicBezTo>
                  <a:cubicBezTo>
                    <a:pt x="428" y="463"/>
                    <a:pt x="428" y="463"/>
                    <a:pt x="427" y="464"/>
                  </a:cubicBezTo>
                  <a:cubicBezTo>
                    <a:pt x="426" y="464"/>
                    <a:pt x="426" y="464"/>
                    <a:pt x="426" y="464"/>
                  </a:cubicBezTo>
                  <a:cubicBezTo>
                    <a:pt x="424" y="465"/>
                    <a:pt x="424" y="465"/>
                    <a:pt x="424" y="465"/>
                  </a:cubicBezTo>
                  <a:cubicBezTo>
                    <a:pt x="423" y="465"/>
                    <a:pt x="423" y="465"/>
                    <a:pt x="423" y="465"/>
                  </a:cubicBezTo>
                  <a:cubicBezTo>
                    <a:pt x="422" y="465"/>
                    <a:pt x="422" y="465"/>
                    <a:pt x="421" y="465"/>
                  </a:cubicBezTo>
                  <a:cubicBezTo>
                    <a:pt x="420" y="465"/>
                    <a:pt x="420" y="465"/>
                    <a:pt x="420" y="465"/>
                  </a:cubicBezTo>
                  <a:cubicBezTo>
                    <a:pt x="420" y="465"/>
                    <a:pt x="420" y="465"/>
                    <a:pt x="420" y="465"/>
                  </a:cubicBezTo>
                  <a:cubicBezTo>
                    <a:pt x="420" y="466"/>
                    <a:pt x="420" y="466"/>
                    <a:pt x="420" y="466"/>
                  </a:cubicBezTo>
                  <a:cubicBezTo>
                    <a:pt x="418" y="467"/>
                    <a:pt x="419" y="466"/>
                    <a:pt x="417" y="467"/>
                  </a:cubicBezTo>
                  <a:cubicBezTo>
                    <a:pt x="416" y="468"/>
                    <a:pt x="416" y="468"/>
                    <a:pt x="415" y="469"/>
                  </a:cubicBezTo>
                  <a:cubicBezTo>
                    <a:pt x="414" y="469"/>
                    <a:pt x="414" y="469"/>
                    <a:pt x="414" y="469"/>
                  </a:cubicBezTo>
                  <a:cubicBezTo>
                    <a:pt x="414" y="468"/>
                    <a:pt x="414" y="468"/>
                    <a:pt x="414" y="468"/>
                  </a:cubicBezTo>
                  <a:cubicBezTo>
                    <a:pt x="413" y="467"/>
                    <a:pt x="413" y="467"/>
                    <a:pt x="413" y="467"/>
                  </a:cubicBezTo>
                  <a:cubicBezTo>
                    <a:pt x="413" y="467"/>
                    <a:pt x="413" y="467"/>
                    <a:pt x="413" y="467"/>
                  </a:cubicBezTo>
                  <a:cubicBezTo>
                    <a:pt x="413" y="468"/>
                    <a:pt x="413" y="468"/>
                    <a:pt x="413" y="469"/>
                  </a:cubicBezTo>
                  <a:cubicBezTo>
                    <a:pt x="412" y="470"/>
                    <a:pt x="412" y="470"/>
                    <a:pt x="411" y="471"/>
                  </a:cubicBezTo>
                  <a:cubicBezTo>
                    <a:pt x="410" y="472"/>
                    <a:pt x="410" y="472"/>
                    <a:pt x="410" y="472"/>
                  </a:cubicBezTo>
                  <a:cubicBezTo>
                    <a:pt x="410" y="473"/>
                    <a:pt x="410" y="473"/>
                    <a:pt x="410" y="473"/>
                  </a:cubicBezTo>
                  <a:cubicBezTo>
                    <a:pt x="413" y="473"/>
                    <a:pt x="413" y="473"/>
                    <a:pt x="413" y="473"/>
                  </a:cubicBezTo>
                  <a:cubicBezTo>
                    <a:pt x="413" y="474"/>
                    <a:pt x="413" y="474"/>
                    <a:pt x="413" y="474"/>
                  </a:cubicBezTo>
                  <a:cubicBezTo>
                    <a:pt x="413" y="474"/>
                    <a:pt x="413" y="474"/>
                    <a:pt x="413" y="474"/>
                  </a:cubicBezTo>
                  <a:cubicBezTo>
                    <a:pt x="412" y="475"/>
                    <a:pt x="412" y="475"/>
                    <a:pt x="412" y="475"/>
                  </a:cubicBezTo>
                  <a:cubicBezTo>
                    <a:pt x="412" y="475"/>
                    <a:pt x="412" y="475"/>
                    <a:pt x="412" y="475"/>
                  </a:cubicBezTo>
                  <a:cubicBezTo>
                    <a:pt x="414" y="477"/>
                    <a:pt x="414" y="477"/>
                    <a:pt x="414" y="477"/>
                  </a:cubicBezTo>
                  <a:cubicBezTo>
                    <a:pt x="414" y="478"/>
                    <a:pt x="414" y="478"/>
                    <a:pt x="414" y="478"/>
                  </a:cubicBezTo>
                  <a:cubicBezTo>
                    <a:pt x="414" y="478"/>
                    <a:pt x="414" y="478"/>
                    <a:pt x="413" y="479"/>
                  </a:cubicBezTo>
                  <a:cubicBezTo>
                    <a:pt x="412" y="480"/>
                    <a:pt x="412" y="480"/>
                    <a:pt x="412" y="480"/>
                  </a:cubicBezTo>
                  <a:cubicBezTo>
                    <a:pt x="410" y="480"/>
                    <a:pt x="410" y="480"/>
                    <a:pt x="410" y="480"/>
                  </a:cubicBezTo>
                  <a:cubicBezTo>
                    <a:pt x="408" y="480"/>
                    <a:pt x="408" y="480"/>
                    <a:pt x="408" y="480"/>
                  </a:cubicBezTo>
                  <a:cubicBezTo>
                    <a:pt x="407" y="479"/>
                    <a:pt x="407" y="479"/>
                    <a:pt x="407" y="479"/>
                  </a:cubicBezTo>
                  <a:cubicBezTo>
                    <a:pt x="407" y="478"/>
                    <a:pt x="407" y="478"/>
                    <a:pt x="407" y="478"/>
                  </a:cubicBezTo>
                  <a:cubicBezTo>
                    <a:pt x="408" y="478"/>
                    <a:pt x="408" y="478"/>
                    <a:pt x="408" y="478"/>
                  </a:cubicBezTo>
                  <a:cubicBezTo>
                    <a:pt x="408" y="478"/>
                    <a:pt x="408" y="478"/>
                    <a:pt x="408" y="478"/>
                  </a:cubicBezTo>
                  <a:cubicBezTo>
                    <a:pt x="408" y="478"/>
                    <a:pt x="408" y="478"/>
                    <a:pt x="408" y="478"/>
                  </a:cubicBezTo>
                  <a:cubicBezTo>
                    <a:pt x="408" y="477"/>
                    <a:pt x="408" y="477"/>
                    <a:pt x="408" y="477"/>
                  </a:cubicBezTo>
                  <a:cubicBezTo>
                    <a:pt x="407" y="477"/>
                    <a:pt x="407" y="477"/>
                    <a:pt x="407" y="477"/>
                  </a:cubicBezTo>
                  <a:cubicBezTo>
                    <a:pt x="406" y="476"/>
                    <a:pt x="406" y="476"/>
                    <a:pt x="406" y="476"/>
                  </a:cubicBezTo>
                  <a:cubicBezTo>
                    <a:pt x="406" y="475"/>
                    <a:pt x="406" y="475"/>
                    <a:pt x="406" y="475"/>
                  </a:cubicBezTo>
                  <a:cubicBezTo>
                    <a:pt x="405" y="473"/>
                    <a:pt x="405" y="473"/>
                    <a:pt x="405" y="473"/>
                  </a:cubicBezTo>
                  <a:cubicBezTo>
                    <a:pt x="405" y="472"/>
                    <a:pt x="405" y="472"/>
                    <a:pt x="405" y="472"/>
                  </a:cubicBezTo>
                  <a:cubicBezTo>
                    <a:pt x="405" y="471"/>
                    <a:pt x="405" y="471"/>
                    <a:pt x="405" y="471"/>
                  </a:cubicBezTo>
                  <a:cubicBezTo>
                    <a:pt x="405" y="470"/>
                    <a:pt x="405" y="470"/>
                    <a:pt x="405" y="470"/>
                  </a:cubicBezTo>
                  <a:cubicBezTo>
                    <a:pt x="406" y="468"/>
                    <a:pt x="406" y="468"/>
                    <a:pt x="406" y="468"/>
                  </a:cubicBezTo>
                  <a:cubicBezTo>
                    <a:pt x="406" y="467"/>
                    <a:pt x="406" y="467"/>
                    <a:pt x="406" y="467"/>
                  </a:cubicBezTo>
                  <a:cubicBezTo>
                    <a:pt x="408" y="467"/>
                    <a:pt x="408" y="467"/>
                    <a:pt x="408" y="467"/>
                  </a:cubicBezTo>
                  <a:cubicBezTo>
                    <a:pt x="408" y="465"/>
                    <a:pt x="408" y="465"/>
                    <a:pt x="408" y="465"/>
                  </a:cubicBezTo>
                  <a:cubicBezTo>
                    <a:pt x="407" y="465"/>
                    <a:pt x="407" y="465"/>
                    <a:pt x="407" y="465"/>
                  </a:cubicBezTo>
                  <a:cubicBezTo>
                    <a:pt x="406" y="464"/>
                    <a:pt x="406" y="464"/>
                    <a:pt x="406" y="464"/>
                  </a:cubicBezTo>
                  <a:cubicBezTo>
                    <a:pt x="406" y="465"/>
                    <a:pt x="406" y="465"/>
                    <a:pt x="406" y="465"/>
                  </a:cubicBezTo>
                  <a:cubicBezTo>
                    <a:pt x="405" y="465"/>
                    <a:pt x="405" y="465"/>
                    <a:pt x="405" y="465"/>
                  </a:cubicBezTo>
                  <a:cubicBezTo>
                    <a:pt x="404" y="463"/>
                    <a:pt x="404" y="463"/>
                    <a:pt x="404" y="463"/>
                  </a:cubicBezTo>
                  <a:cubicBezTo>
                    <a:pt x="404" y="463"/>
                    <a:pt x="404" y="463"/>
                    <a:pt x="404" y="463"/>
                  </a:cubicBezTo>
                  <a:cubicBezTo>
                    <a:pt x="403" y="463"/>
                    <a:pt x="403" y="463"/>
                    <a:pt x="403" y="463"/>
                  </a:cubicBezTo>
                  <a:cubicBezTo>
                    <a:pt x="403" y="465"/>
                    <a:pt x="403" y="465"/>
                    <a:pt x="403" y="465"/>
                  </a:cubicBezTo>
                  <a:cubicBezTo>
                    <a:pt x="400" y="466"/>
                    <a:pt x="402" y="465"/>
                    <a:pt x="399" y="466"/>
                  </a:cubicBezTo>
                  <a:cubicBezTo>
                    <a:pt x="398" y="466"/>
                    <a:pt x="398" y="466"/>
                    <a:pt x="398" y="466"/>
                  </a:cubicBezTo>
                  <a:cubicBezTo>
                    <a:pt x="398" y="465"/>
                    <a:pt x="398" y="465"/>
                    <a:pt x="399" y="465"/>
                  </a:cubicBezTo>
                  <a:cubicBezTo>
                    <a:pt x="398" y="464"/>
                    <a:pt x="398" y="464"/>
                    <a:pt x="398" y="464"/>
                  </a:cubicBezTo>
                  <a:cubicBezTo>
                    <a:pt x="398" y="464"/>
                    <a:pt x="398" y="464"/>
                    <a:pt x="398" y="464"/>
                  </a:cubicBezTo>
                  <a:cubicBezTo>
                    <a:pt x="396" y="464"/>
                    <a:pt x="396" y="464"/>
                    <a:pt x="395" y="464"/>
                  </a:cubicBezTo>
                  <a:cubicBezTo>
                    <a:pt x="394" y="463"/>
                    <a:pt x="394" y="463"/>
                    <a:pt x="393" y="462"/>
                  </a:cubicBezTo>
                  <a:cubicBezTo>
                    <a:pt x="393" y="461"/>
                    <a:pt x="393" y="461"/>
                    <a:pt x="393" y="461"/>
                  </a:cubicBezTo>
                  <a:cubicBezTo>
                    <a:pt x="393" y="461"/>
                    <a:pt x="393" y="461"/>
                    <a:pt x="393" y="461"/>
                  </a:cubicBezTo>
                  <a:cubicBezTo>
                    <a:pt x="393" y="460"/>
                    <a:pt x="393" y="460"/>
                    <a:pt x="393" y="460"/>
                  </a:cubicBezTo>
                  <a:cubicBezTo>
                    <a:pt x="391" y="460"/>
                    <a:pt x="391" y="460"/>
                    <a:pt x="391" y="460"/>
                  </a:cubicBezTo>
                  <a:cubicBezTo>
                    <a:pt x="391" y="461"/>
                    <a:pt x="391" y="461"/>
                    <a:pt x="392" y="462"/>
                  </a:cubicBezTo>
                  <a:cubicBezTo>
                    <a:pt x="392" y="463"/>
                    <a:pt x="392" y="463"/>
                    <a:pt x="392" y="463"/>
                  </a:cubicBezTo>
                  <a:cubicBezTo>
                    <a:pt x="392" y="464"/>
                    <a:pt x="392" y="464"/>
                    <a:pt x="392" y="464"/>
                  </a:cubicBezTo>
                  <a:cubicBezTo>
                    <a:pt x="391" y="464"/>
                    <a:pt x="391" y="464"/>
                    <a:pt x="391" y="464"/>
                  </a:cubicBezTo>
                  <a:cubicBezTo>
                    <a:pt x="390" y="463"/>
                    <a:pt x="390" y="463"/>
                    <a:pt x="390" y="463"/>
                  </a:cubicBezTo>
                  <a:cubicBezTo>
                    <a:pt x="390" y="463"/>
                    <a:pt x="390" y="463"/>
                    <a:pt x="390" y="463"/>
                  </a:cubicBezTo>
                  <a:cubicBezTo>
                    <a:pt x="390" y="463"/>
                    <a:pt x="390" y="463"/>
                    <a:pt x="390" y="463"/>
                  </a:cubicBezTo>
                  <a:cubicBezTo>
                    <a:pt x="389" y="464"/>
                    <a:pt x="389" y="464"/>
                    <a:pt x="389" y="464"/>
                  </a:cubicBezTo>
                  <a:cubicBezTo>
                    <a:pt x="389" y="465"/>
                    <a:pt x="389" y="465"/>
                    <a:pt x="389" y="465"/>
                  </a:cubicBezTo>
                  <a:cubicBezTo>
                    <a:pt x="388" y="464"/>
                    <a:pt x="388" y="464"/>
                    <a:pt x="388" y="464"/>
                  </a:cubicBezTo>
                  <a:cubicBezTo>
                    <a:pt x="387" y="465"/>
                    <a:pt x="387" y="465"/>
                    <a:pt x="387" y="465"/>
                  </a:cubicBezTo>
                  <a:cubicBezTo>
                    <a:pt x="386" y="465"/>
                    <a:pt x="386" y="465"/>
                    <a:pt x="386" y="465"/>
                  </a:cubicBezTo>
                  <a:cubicBezTo>
                    <a:pt x="385" y="464"/>
                    <a:pt x="385" y="465"/>
                    <a:pt x="384" y="463"/>
                  </a:cubicBezTo>
                  <a:cubicBezTo>
                    <a:pt x="383" y="463"/>
                    <a:pt x="383" y="463"/>
                    <a:pt x="383" y="463"/>
                  </a:cubicBezTo>
                  <a:cubicBezTo>
                    <a:pt x="382" y="464"/>
                    <a:pt x="382" y="464"/>
                    <a:pt x="380" y="464"/>
                  </a:cubicBezTo>
                  <a:cubicBezTo>
                    <a:pt x="380" y="463"/>
                    <a:pt x="380" y="463"/>
                    <a:pt x="380" y="463"/>
                  </a:cubicBezTo>
                  <a:cubicBezTo>
                    <a:pt x="379" y="464"/>
                    <a:pt x="379" y="464"/>
                    <a:pt x="379" y="464"/>
                  </a:cubicBezTo>
                  <a:cubicBezTo>
                    <a:pt x="378" y="463"/>
                    <a:pt x="378" y="463"/>
                    <a:pt x="378" y="463"/>
                  </a:cubicBezTo>
                  <a:cubicBezTo>
                    <a:pt x="377" y="463"/>
                    <a:pt x="377" y="463"/>
                    <a:pt x="377" y="463"/>
                  </a:cubicBezTo>
                  <a:cubicBezTo>
                    <a:pt x="376" y="462"/>
                    <a:pt x="376" y="462"/>
                    <a:pt x="375" y="461"/>
                  </a:cubicBezTo>
                  <a:cubicBezTo>
                    <a:pt x="375" y="460"/>
                    <a:pt x="375" y="460"/>
                    <a:pt x="375" y="460"/>
                  </a:cubicBezTo>
                  <a:cubicBezTo>
                    <a:pt x="374" y="460"/>
                    <a:pt x="374" y="460"/>
                    <a:pt x="374" y="460"/>
                  </a:cubicBezTo>
                  <a:cubicBezTo>
                    <a:pt x="374" y="460"/>
                    <a:pt x="374" y="460"/>
                    <a:pt x="374" y="460"/>
                  </a:cubicBezTo>
                  <a:cubicBezTo>
                    <a:pt x="373" y="460"/>
                    <a:pt x="373" y="460"/>
                    <a:pt x="372" y="459"/>
                  </a:cubicBezTo>
                  <a:cubicBezTo>
                    <a:pt x="371" y="459"/>
                    <a:pt x="371" y="459"/>
                    <a:pt x="371" y="459"/>
                  </a:cubicBezTo>
                  <a:cubicBezTo>
                    <a:pt x="371" y="459"/>
                    <a:pt x="371" y="457"/>
                    <a:pt x="371" y="456"/>
                  </a:cubicBezTo>
                  <a:cubicBezTo>
                    <a:pt x="371" y="456"/>
                    <a:pt x="371" y="456"/>
                    <a:pt x="371" y="456"/>
                  </a:cubicBezTo>
                  <a:cubicBezTo>
                    <a:pt x="370" y="455"/>
                    <a:pt x="370" y="455"/>
                    <a:pt x="370" y="455"/>
                  </a:cubicBezTo>
                  <a:cubicBezTo>
                    <a:pt x="370" y="455"/>
                    <a:pt x="370" y="455"/>
                    <a:pt x="370" y="455"/>
                  </a:cubicBezTo>
                  <a:cubicBezTo>
                    <a:pt x="370" y="454"/>
                    <a:pt x="370" y="454"/>
                    <a:pt x="370" y="454"/>
                  </a:cubicBezTo>
                  <a:cubicBezTo>
                    <a:pt x="370" y="453"/>
                    <a:pt x="370" y="453"/>
                    <a:pt x="370" y="453"/>
                  </a:cubicBezTo>
                  <a:cubicBezTo>
                    <a:pt x="370" y="452"/>
                    <a:pt x="370" y="452"/>
                    <a:pt x="370" y="452"/>
                  </a:cubicBezTo>
                  <a:cubicBezTo>
                    <a:pt x="371" y="452"/>
                    <a:pt x="371" y="452"/>
                    <a:pt x="371" y="452"/>
                  </a:cubicBezTo>
                  <a:cubicBezTo>
                    <a:pt x="371" y="451"/>
                    <a:pt x="371" y="451"/>
                    <a:pt x="371" y="451"/>
                  </a:cubicBezTo>
                  <a:cubicBezTo>
                    <a:pt x="372" y="450"/>
                    <a:pt x="372" y="451"/>
                    <a:pt x="372" y="450"/>
                  </a:cubicBezTo>
                  <a:cubicBezTo>
                    <a:pt x="370" y="448"/>
                    <a:pt x="370" y="449"/>
                    <a:pt x="370" y="448"/>
                  </a:cubicBezTo>
                  <a:cubicBezTo>
                    <a:pt x="368" y="448"/>
                    <a:pt x="368" y="449"/>
                    <a:pt x="367" y="449"/>
                  </a:cubicBezTo>
                  <a:cubicBezTo>
                    <a:pt x="366" y="449"/>
                    <a:pt x="366" y="449"/>
                    <a:pt x="366" y="449"/>
                  </a:cubicBezTo>
                  <a:cubicBezTo>
                    <a:pt x="366" y="448"/>
                    <a:pt x="366" y="448"/>
                    <a:pt x="366" y="448"/>
                  </a:cubicBezTo>
                  <a:cubicBezTo>
                    <a:pt x="365" y="447"/>
                    <a:pt x="365" y="447"/>
                    <a:pt x="365" y="447"/>
                  </a:cubicBezTo>
                  <a:cubicBezTo>
                    <a:pt x="364" y="447"/>
                    <a:pt x="364" y="447"/>
                    <a:pt x="364" y="447"/>
                  </a:cubicBezTo>
                  <a:cubicBezTo>
                    <a:pt x="363" y="448"/>
                    <a:pt x="363" y="448"/>
                    <a:pt x="363" y="448"/>
                  </a:cubicBezTo>
                  <a:cubicBezTo>
                    <a:pt x="362" y="448"/>
                    <a:pt x="363" y="448"/>
                    <a:pt x="362" y="448"/>
                  </a:cubicBezTo>
                  <a:cubicBezTo>
                    <a:pt x="361" y="447"/>
                    <a:pt x="361" y="448"/>
                    <a:pt x="360" y="447"/>
                  </a:cubicBezTo>
                  <a:cubicBezTo>
                    <a:pt x="358" y="446"/>
                    <a:pt x="358" y="446"/>
                    <a:pt x="358" y="446"/>
                  </a:cubicBezTo>
                  <a:cubicBezTo>
                    <a:pt x="358" y="445"/>
                    <a:pt x="358" y="444"/>
                    <a:pt x="355" y="443"/>
                  </a:cubicBezTo>
                  <a:cubicBezTo>
                    <a:pt x="355" y="443"/>
                    <a:pt x="355" y="443"/>
                    <a:pt x="354" y="444"/>
                  </a:cubicBezTo>
                  <a:cubicBezTo>
                    <a:pt x="354" y="444"/>
                    <a:pt x="351" y="445"/>
                    <a:pt x="351" y="445"/>
                  </a:cubicBezTo>
                  <a:cubicBezTo>
                    <a:pt x="350" y="446"/>
                    <a:pt x="350" y="446"/>
                    <a:pt x="350" y="446"/>
                  </a:cubicBezTo>
                  <a:cubicBezTo>
                    <a:pt x="350" y="447"/>
                    <a:pt x="350" y="447"/>
                    <a:pt x="350" y="448"/>
                  </a:cubicBezTo>
                  <a:cubicBezTo>
                    <a:pt x="349" y="449"/>
                    <a:pt x="350" y="449"/>
                    <a:pt x="349" y="449"/>
                  </a:cubicBezTo>
                  <a:cubicBezTo>
                    <a:pt x="348" y="449"/>
                    <a:pt x="348" y="449"/>
                    <a:pt x="348" y="449"/>
                  </a:cubicBezTo>
                  <a:cubicBezTo>
                    <a:pt x="347" y="449"/>
                    <a:pt x="347" y="449"/>
                    <a:pt x="347" y="449"/>
                  </a:cubicBezTo>
                  <a:cubicBezTo>
                    <a:pt x="345" y="451"/>
                    <a:pt x="345" y="451"/>
                    <a:pt x="345" y="451"/>
                  </a:cubicBezTo>
                  <a:cubicBezTo>
                    <a:pt x="344" y="451"/>
                    <a:pt x="344" y="451"/>
                    <a:pt x="344" y="451"/>
                  </a:cubicBezTo>
                  <a:cubicBezTo>
                    <a:pt x="344" y="450"/>
                    <a:pt x="344" y="450"/>
                    <a:pt x="343" y="449"/>
                  </a:cubicBezTo>
                  <a:cubicBezTo>
                    <a:pt x="343" y="450"/>
                    <a:pt x="343" y="450"/>
                    <a:pt x="343" y="450"/>
                  </a:cubicBezTo>
                  <a:cubicBezTo>
                    <a:pt x="342" y="450"/>
                    <a:pt x="342" y="450"/>
                    <a:pt x="342" y="450"/>
                  </a:cubicBezTo>
                  <a:cubicBezTo>
                    <a:pt x="341" y="451"/>
                    <a:pt x="341" y="452"/>
                    <a:pt x="341" y="453"/>
                  </a:cubicBezTo>
                  <a:cubicBezTo>
                    <a:pt x="340" y="453"/>
                    <a:pt x="340" y="453"/>
                    <a:pt x="340" y="453"/>
                  </a:cubicBezTo>
                  <a:cubicBezTo>
                    <a:pt x="340" y="453"/>
                    <a:pt x="340" y="453"/>
                    <a:pt x="340" y="453"/>
                  </a:cubicBezTo>
                  <a:cubicBezTo>
                    <a:pt x="340" y="452"/>
                    <a:pt x="337" y="450"/>
                    <a:pt x="337" y="450"/>
                  </a:cubicBezTo>
                  <a:cubicBezTo>
                    <a:pt x="336" y="450"/>
                    <a:pt x="336" y="450"/>
                    <a:pt x="336" y="450"/>
                  </a:cubicBezTo>
                  <a:cubicBezTo>
                    <a:pt x="336" y="452"/>
                    <a:pt x="336" y="452"/>
                    <a:pt x="336" y="452"/>
                  </a:cubicBezTo>
                  <a:cubicBezTo>
                    <a:pt x="335" y="452"/>
                    <a:pt x="335" y="452"/>
                    <a:pt x="335" y="452"/>
                  </a:cubicBezTo>
                  <a:cubicBezTo>
                    <a:pt x="335" y="452"/>
                    <a:pt x="335" y="452"/>
                    <a:pt x="335" y="452"/>
                  </a:cubicBezTo>
                  <a:cubicBezTo>
                    <a:pt x="334" y="450"/>
                    <a:pt x="334" y="450"/>
                    <a:pt x="334" y="450"/>
                  </a:cubicBezTo>
                  <a:cubicBezTo>
                    <a:pt x="334" y="450"/>
                    <a:pt x="334" y="450"/>
                    <a:pt x="334" y="450"/>
                  </a:cubicBezTo>
                  <a:cubicBezTo>
                    <a:pt x="333" y="450"/>
                    <a:pt x="333" y="450"/>
                    <a:pt x="333" y="450"/>
                  </a:cubicBezTo>
                  <a:cubicBezTo>
                    <a:pt x="333" y="451"/>
                    <a:pt x="333" y="451"/>
                    <a:pt x="331" y="452"/>
                  </a:cubicBezTo>
                  <a:cubicBezTo>
                    <a:pt x="331" y="453"/>
                    <a:pt x="331" y="453"/>
                    <a:pt x="331" y="453"/>
                  </a:cubicBezTo>
                  <a:cubicBezTo>
                    <a:pt x="331" y="453"/>
                    <a:pt x="331" y="453"/>
                    <a:pt x="330" y="454"/>
                  </a:cubicBezTo>
                  <a:cubicBezTo>
                    <a:pt x="330" y="454"/>
                    <a:pt x="330" y="454"/>
                    <a:pt x="330" y="454"/>
                  </a:cubicBezTo>
                  <a:cubicBezTo>
                    <a:pt x="329" y="454"/>
                    <a:pt x="329" y="454"/>
                    <a:pt x="329" y="454"/>
                  </a:cubicBezTo>
                  <a:cubicBezTo>
                    <a:pt x="328" y="453"/>
                    <a:pt x="329" y="453"/>
                    <a:pt x="328" y="452"/>
                  </a:cubicBezTo>
                  <a:cubicBezTo>
                    <a:pt x="326" y="451"/>
                    <a:pt x="327" y="452"/>
                    <a:pt x="324" y="450"/>
                  </a:cubicBezTo>
                  <a:cubicBezTo>
                    <a:pt x="324" y="450"/>
                    <a:pt x="324" y="450"/>
                    <a:pt x="324" y="450"/>
                  </a:cubicBezTo>
                  <a:cubicBezTo>
                    <a:pt x="323" y="450"/>
                    <a:pt x="323" y="450"/>
                    <a:pt x="323" y="450"/>
                  </a:cubicBezTo>
                  <a:cubicBezTo>
                    <a:pt x="321" y="453"/>
                    <a:pt x="323" y="452"/>
                    <a:pt x="320" y="455"/>
                  </a:cubicBezTo>
                  <a:cubicBezTo>
                    <a:pt x="320" y="454"/>
                    <a:pt x="320" y="454"/>
                    <a:pt x="320" y="454"/>
                  </a:cubicBezTo>
                  <a:cubicBezTo>
                    <a:pt x="319" y="454"/>
                    <a:pt x="319" y="454"/>
                    <a:pt x="319" y="454"/>
                  </a:cubicBezTo>
                  <a:cubicBezTo>
                    <a:pt x="318" y="454"/>
                    <a:pt x="318" y="454"/>
                    <a:pt x="318" y="454"/>
                  </a:cubicBezTo>
                  <a:cubicBezTo>
                    <a:pt x="317" y="454"/>
                    <a:pt x="317" y="454"/>
                    <a:pt x="317" y="454"/>
                  </a:cubicBezTo>
                  <a:cubicBezTo>
                    <a:pt x="316" y="453"/>
                    <a:pt x="316" y="453"/>
                    <a:pt x="316" y="453"/>
                  </a:cubicBezTo>
                  <a:cubicBezTo>
                    <a:pt x="316" y="453"/>
                    <a:pt x="316" y="453"/>
                    <a:pt x="316" y="453"/>
                  </a:cubicBezTo>
                  <a:cubicBezTo>
                    <a:pt x="315" y="453"/>
                    <a:pt x="315" y="453"/>
                    <a:pt x="315" y="453"/>
                  </a:cubicBezTo>
                  <a:cubicBezTo>
                    <a:pt x="315" y="454"/>
                    <a:pt x="315" y="454"/>
                    <a:pt x="315" y="454"/>
                  </a:cubicBezTo>
                  <a:cubicBezTo>
                    <a:pt x="315" y="454"/>
                    <a:pt x="315" y="454"/>
                    <a:pt x="314" y="455"/>
                  </a:cubicBezTo>
                  <a:cubicBezTo>
                    <a:pt x="314" y="456"/>
                    <a:pt x="314" y="456"/>
                    <a:pt x="314" y="456"/>
                  </a:cubicBezTo>
                  <a:cubicBezTo>
                    <a:pt x="313" y="456"/>
                    <a:pt x="313" y="456"/>
                    <a:pt x="313" y="456"/>
                  </a:cubicBezTo>
                  <a:cubicBezTo>
                    <a:pt x="313" y="457"/>
                    <a:pt x="313" y="457"/>
                    <a:pt x="314" y="457"/>
                  </a:cubicBezTo>
                  <a:cubicBezTo>
                    <a:pt x="314" y="458"/>
                    <a:pt x="314" y="458"/>
                    <a:pt x="314" y="459"/>
                  </a:cubicBezTo>
                  <a:cubicBezTo>
                    <a:pt x="315" y="461"/>
                    <a:pt x="315" y="461"/>
                    <a:pt x="316" y="461"/>
                  </a:cubicBezTo>
                  <a:cubicBezTo>
                    <a:pt x="316" y="464"/>
                    <a:pt x="316" y="465"/>
                    <a:pt x="316" y="467"/>
                  </a:cubicBezTo>
                  <a:cubicBezTo>
                    <a:pt x="316" y="468"/>
                    <a:pt x="316" y="468"/>
                    <a:pt x="316" y="468"/>
                  </a:cubicBezTo>
                  <a:cubicBezTo>
                    <a:pt x="316" y="469"/>
                    <a:pt x="316" y="469"/>
                    <a:pt x="316" y="469"/>
                  </a:cubicBezTo>
                  <a:cubicBezTo>
                    <a:pt x="316" y="469"/>
                    <a:pt x="316" y="469"/>
                    <a:pt x="316" y="469"/>
                  </a:cubicBezTo>
                  <a:cubicBezTo>
                    <a:pt x="316" y="469"/>
                    <a:pt x="316" y="469"/>
                    <a:pt x="316" y="469"/>
                  </a:cubicBezTo>
                  <a:cubicBezTo>
                    <a:pt x="315" y="469"/>
                    <a:pt x="315" y="469"/>
                    <a:pt x="315" y="469"/>
                  </a:cubicBezTo>
                  <a:cubicBezTo>
                    <a:pt x="314" y="469"/>
                    <a:pt x="315" y="469"/>
                    <a:pt x="313" y="468"/>
                  </a:cubicBezTo>
                  <a:cubicBezTo>
                    <a:pt x="312" y="468"/>
                    <a:pt x="312" y="468"/>
                    <a:pt x="312" y="468"/>
                  </a:cubicBezTo>
                  <a:cubicBezTo>
                    <a:pt x="311" y="469"/>
                    <a:pt x="311" y="469"/>
                    <a:pt x="311" y="469"/>
                  </a:cubicBezTo>
                  <a:cubicBezTo>
                    <a:pt x="310" y="469"/>
                    <a:pt x="310" y="469"/>
                    <a:pt x="310" y="469"/>
                  </a:cubicBezTo>
                  <a:cubicBezTo>
                    <a:pt x="310" y="468"/>
                    <a:pt x="310" y="468"/>
                    <a:pt x="310" y="468"/>
                  </a:cubicBezTo>
                  <a:cubicBezTo>
                    <a:pt x="310" y="468"/>
                    <a:pt x="310" y="468"/>
                    <a:pt x="310" y="468"/>
                  </a:cubicBezTo>
                  <a:cubicBezTo>
                    <a:pt x="310" y="467"/>
                    <a:pt x="310" y="467"/>
                    <a:pt x="310" y="467"/>
                  </a:cubicBezTo>
                  <a:cubicBezTo>
                    <a:pt x="310" y="467"/>
                    <a:pt x="310" y="467"/>
                    <a:pt x="310" y="467"/>
                  </a:cubicBezTo>
                  <a:cubicBezTo>
                    <a:pt x="309" y="466"/>
                    <a:pt x="309" y="466"/>
                    <a:pt x="309" y="466"/>
                  </a:cubicBezTo>
                  <a:cubicBezTo>
                    <a:pt x="310" y="465"/>
                    <a:pt x="310" y="465"/>
                    <a:pt x="310" y="465"/>
                  </a:cubicBezTo>
                  <a:cubicBezTo>
                    <a:pt x="309" y="464"/>
                    <a:pt x="309" y="464"/>
                    <a:pt x="309" y="464"/>
                  </a:cubicBezTo>
                  <a:cubicBezTo>
                    <a:pt x="309" y="464"/>
                    <a:pt x="309" y="464"/>
                    <a:pt x="309" y="464"/>
                  </a:cubicBezTo>
                  <a:cubicBezTo>
                    <a:pt x="309" y="464"/>
                    <a:pt x="309" y="463"/>
                    <a:pt x="309" y="462"/>
                  </a:cubicBezTo>
                  <a:cubicBezTo>
                    <a:pt x="309" y="462"/>
                    <a:pt x="309" y="462"/>
                    <a:pt x="309" y="462"/>
                  </a:cubicBezTo>
                  <a:cubicBezTo>
                    <a:pt x="308" y="462"/>
                    <a:pt x="308" y="462"/>
                    <a:pt x="308" y="462"/>
                  </a:cubicBezTo>
                  <a:cubicBezTo>
                    <a:pt x="307" y="462"/>
                    <a:pt x="307" y="463"/>
                    <a:pt x="306" y="463"/>
                  </a:cubicBezTo>
                  <a:cubicBezTo>
                    <a:pt x="304" y="465"/>
                    <a:pt x="304" y="465"/>
                    <a:pt x="304" y="465"/>
                  </a:cubicBezTo>
                  <a:cubicBezTo>
                    <a:pt x="303" y="466"/>
                    <a:pt x="303" y="465"/>
                    <a:pt x="302" y="466"/>
                  </a:cubicBezTo>
                  <a:cubicBezTo>
                    <a:pt x="301" y="465"/>
                    <a:pt x="301" y="465"/>
                    <a:pt x="300" y="465"/>
                  </a:cubicBezTo>
                  <a:cubicBezTo>
                    <a:pt x="299" y="466"/>
                    <a:pt x="299" y="466"/>
                    <a:pt x="299" y="466"/>
                  </a:cubicBezTo>
                  <a:cubicBezTo>
                    <a:pt x="298" y="465"/>
                    <a:pt x="298" y="465"/>
                    <a:pt x="298" y="465"/>
                  </a:cubicBezTo>
                  <a:cubicBezTo>
                    <a:pt x="297" y="465"/>
                    <a:pt x="298" y="465"/>
                    <a:pt x="297" y="464"/>
                  </a:cubicBezTo>
                  <a:cubicBezTo>
                    <a:pt x="297" y="464"/>
                    <a:pt x="297" y="464"/>
                    <a:pt x="297" y="464"/>
                  </a:cubicBezTo>
                  <a:cubicBezTo>
                    <a:pt x="297" y="463"/>
                    <a:pt x="297" y="463"/>
                    <a:pt x="297" y="463"/>
                  </a:cubicBezTo>
                  <a:cubicBezTo>
                    <a:pt x="297" y="463"/>
                    <a:pt x="297" y="463"/>
                    <a:pt x="296" y="463"/>
                  </a:cubicBezTo>
                  <a:cubicBezTo>
                    <a:pt x="296" y="462"/>
                    <a:pt x="296" y="462"/>
                    <a:pt x="296" y="462"/>
                  </a:cubicBezTo>
                  <a:cubicBezTo>
                    <a:pt x="295" y="461"/>
                    <a:pt x="295" y="461"/>
                    <a:pt x="295" y="461"/>
                  </a:cubicBezTo>
                  <a:cubicBezTo>
                    <a:pt x="296" y="460"/>
                    <a:pt x="295" y="461"/>
                    <a:pt x="296" y="459"/>
                  </a:cubicBezTo>
                  <a:cubicBezTo>
                    <a:pt x="295" y="459"/>
                    <a:pt x="295" y="459"/>
                    <a:pt x="295" y="459"/>
                  </a:cubicBezTo>
                  <a:cubicBezTo>
                    <a:pt x="293" y="458"/>
                    <a:pt x="290" y="458"/>
                    <a:pt x="288" y="458"/>
                  </a:cubicBezTo>
                  <a:cubicBezTo>
                    <a:pt x="287" y="458"/>
                    <a:pt x="288" y="458"/>
                    <a:pt x="287" y="458"/>
                  </a:cubicBezTo>
                  <a:cubicBezTo>
                    <a:pt x="287" y="457"/>
                    <a:pt x="287" y="457"/>
                    <a:pt x="287" y="457"/>
                  </a:cubicBezTo>
                  <a:cubicBezTo>
                    <a:pt x="287" y="457"/>
                    <a:pt x="287" y="457"/>
                    <a:pt x="287" y="457"/>
                  </a:cubicBezTo>
                  <a:cubicBezTo>
                    <a:pt x="288" y="454"/>
                    <a:pt x="288" y="455"/>
                    <a:pt x="289" y="453"/>
                  </a:cubicBezTo>
                  <a:cubicBezTo>
                    <a:pt x="289" y="452"/>
                    <a:pt x="289" y="452"/>
                    <a:pt x="289" y="451"/>
                  </a:cubicBezTo>
                  <a:cubicBezTo>
                    <a:pt x="289" y="449"/>
                    <a:pt x="289" y="449"/>
                    <a:pt x="289" y="449"/>
                  </a:cubicBezTo>
                  <a:cubicBezTo>
                    <a:pt x="290" y="448"/>
                    <a:pt x="290" y="448"/>
                    <a:pt x="291" y="448"/>
                  </a:cubicBezTo>
                  <a:cubicBezTo>
                    <a:pt x="291" y="447"/>
                    <a:pt x="291" y="447"/>
                    <a:pt x="291" y="447"/>
                  </a:cubicBezTo>
                  <a:cubicBezTo>
                    <a:pt x="290" y="447"/>
                    <a:pt x="290" y="447"/>
                    <a:pt x="290" y="447"/>
                  </a:cubicBezTo>
                  <a:cubicBezTo>
                    <a:pt x="290" y="446"/>
                    <a:pt x="290" y="446"/>
                    <a:pt x="289" y="446"/>
                  </a:cubicBezTo>
                  <a:cubicBezTo>
                    <a:pt x="286" y="446"/>
                    <a:pt x="286" y="446"/>
                    <a:pt x="283" y="445"/>
                  </a:cubicBezTo>
                  <a:cubicBezTo>
                    <a:pt x="284" y="443"/>
                    <a:pt x="284" y="443"/>
                    <a:pt x="284" y="442"/>
                  </a:cubicBezTo>
                  <a:cubicBezTo>
                    <a:pt x="283" y="442"/>
                    <a:pt x="283" y="442"/>
                    <a:pt x="283" y="442"/>
                  </a:cubicBezTo>
                  <a:cubicBezTo>
                    <a:pt x="283" y="441"/>
                    <a:pt x="283" y="441"/>
                    <a:pt x="283" y="441"/>
                  </a:cubicBezTo>
                  <a:cubicBezTo>
                    <a:pt x="283" y="439"/>
                    <a:pt x="283" y="439"/>
                    <a:pt x="283" y="439"/>
                  </a:cubicBezTo>
                  <a:cubicBezTo>
                    <a:pt x="283" y="438"/>
                    <a:pt x="283" y="438"/>
                    <a:pt x="283" y="438"/>
                  </a:cubicBezTo>
                  <a:cubicBezTo>
                    <a:pt x="282" y="437"/>
                    <a:pt x="282" y="438"/>
                    <a:pt x="281" y="437"/>
                  </a:cubicBezTo>
                  <a:cubicBezTo>
                    <a:pt x="281" y="436"/>
                    <a:pt x="281" y="436"/>
                    <a:pt x="281" y="436"/>
                  </a:cubicBezTo>
                  <a:cubicBezTo>
                    <a:pt x="282" y="435"/>
                    <a:pt x="282" y="435"/>
                    <a:pt x="282" y="435"/>
                  </a:cubicBezTo>
                  <a:cubicBezTo>
                    <a:pt x="283" y="434"/>
                    <a:pt x="283" y="434"/>
                    <a:pt x="283" y="434"/>
                  </a:cubicBezTo>
                  <a:cubicBezTo>
                    <a:pt x="283" y="433"/>
                    <a:pt x="283" y="433"/>
                    <a:pt x="283" y="433"/>
                  </a:cubicBezTo>
                  <a:cubicBezTo>
                    <a:pt x="282" y="433"/>
                    <a:pt x="283" y="433"/>
                    <a:pt x="280" y="434"/>
                  </a:cubicBezTo>
                  <a:cubicBezTo>
                    <a:pt x="280" y="434"/>
                    <a:pt x="280" y="434"/>
                    <a:pt x="280" y="434"/>
                  </a:cubicBezTo>
                  <a:cubicBezTo>
                    <a:pt x="276" y="433"/>
                    <a:pt x="273" y="434"/>
                    <a:pt x="270" y="436"/>
                  </a:cubicBezTo>
                  <a:cubicBezTo>
                    <a:pt x="270" y="436"/>
                    <a:pt x="270" y="436"/>
                    <a:pt x="270" y="436"/>
                  </a:cubicBezTo>
                  <a:cubicBezTo>
                    <a:pt x="269" y="436"/>
                    <a:pt x="269" y="436"/>
                    <a:pt x="269" y="436"/>
                  </a:cubicBezTo>
                  <a:cubicBezTo>
                    <a:pt x="269" y="435"/>
                    <a:pt x="269" y="435"/>
                    <a:pt x="269" y="435"/>
                  </a:cubicBezTo>
                  <a:cubicBezTo>
                    <a:pt x="270" y="433"/>
                    <a:pt x="270" y="433"/>
                    <a:pt x="270" y="433"/>
                  </a:cubicBezTo>
                  <a:cubicBezTo>
                    <a:pt x="270" y="432"/>
                    <a:pt x="270" y="432"/>
                    <a:pt x="270" y="432"/>
                  </a:cubicBezTo>
                  <a:cubicBezTo>
                    <a:pt x="270" y="431"/>
                    <a:pt x="270" y="431"/>
                    <a:pt x="270" y="431"/>
                  </a:cubicBezTo>
                  <a:cubicBezTo>
                    <a:pt x="270" y="430"/>
                    <a:pt x="270" y="430"/>
                    <a:pt x="270" y="430"/>
                  </a:cubicBezTo>
                  <a:cubicBezTo>
                    <a:pt x="270" y="430"/>
                    <a:pt x="270" y="430"/>
                    <a:pt x="270" y="430"/>
                  </a:cubicBezTo>
                  <a:cubicBezTo>
                    <a:pt x="269" y="429"/>
                    <a:pt x="269" y="429"/>
                    <a:pt x="269" y="429"/>
                  </a:cubicBezTo>
                  <a:cubicBezTo>
                    <a:pt x="268" y="429"/>
                    <a:pt x="268" y="429"/>
                    <a:pt x="268" y="429"/>
                  </a:cubicBezTo>
                  <a:cubicBezTo>
                    <a:pt x="268" y="427"/>
                    <a:pt x="268" y="427"/>
                    <a:pt x="268" y="427"/>
                  </a:cubicBezTo>
                  <a:cubicBezTo>
                    <a:pt x="269" y="425"/>
                    <a:pt x="269" y="425"/>
                    <a:pt x="269" y="425"/>
                  </a:cubicBezTo>
                  <a:cubicBezTo>
                    <a:pt x="270" y="425"/>
                    <a:pt x="270" y="425"/>
                    <a:pt x="271" y="425"/>
                  </a:cubicBezTo>
                  <a:cubicBezTo>
                    <a:pt x="271" y="424"/>
                    <a:pt x="271" y="424"/>
                    <a:pt x="271" y="424"/>
                  </a:cubicBezTo>
                  <a:cubicBezTo>
                    <a:pt x="270" y="423"/>
                    <a:pt x="270" y="423"/>
                    <a:pt x="270" y="423"/>
                  </a:cubicBezTo>
                  <a:cubicBezTo>
                    <a:pt x="271" y="422"/>
                    <a:pt x="271" y="422"/>
                    <a:pt x="271" y="422"/>
                  </a:cubicBezTo>
                  <a:cubicBezTo>
                    <a:pt x="271" y="420"/>
                    <a:pt x="271" y="421"/>
                    <a:pt x="272" y="420"/>
                  </a:cubicBezTo>
                  <a:cubicBezTo>
                    <a:pt x="273" y="420"/>
                    <a:pt x="273" y="420"/>
                    <a:pt x="273" y="420"/>
                  </a:cubicBezTo>
                  <a:cubicBezTo>
                    <a:pt x="275" y="419"/>
                    <a:pt x="275" y="418"/>
                    <a:pt x="275" y="416"/>
                  </a:cubicBezTo>
                  <a:cubicBezTo>
                    <a:pt x="276" y="415"/>
                    <a:pt x="276" y="415"/>
                    <a:pt x="276" y="415"/>
                  </a:cubicBezTo>
                  <a:cubicBezTo>
                    <a:pt x="277" y="416"/>
                    <a:pt x="277" y="416"/>
                    <a:pt x="277" y="416"/>
                  </a:cubicBezTo>
                  <a:cubicBezTo>
                    <a:pt x="277" y="415"/>
                    <a:pt x="277" y="415"/>
                    <a:pt x="277" y="415"/>
                  </a:cubicBezTo>
                  <a:cubicBezTo>
                    <a:pt x="278" y="414"/>
                    <a:pt x="278" y="415"/>
                    <a:pt x="279" y="413"/>
                  </a:cubicBezTo>
                  <a:cubicBezTo>
                    <a:pt x="280" y="412"/>
                    <a:pt x="280" y="412"/>
                    <a:pt x="280" y="412"/>
                  </a:cubicBezTo>
                  <a:cubicBezTo>
                    <a:pt x="281" y="412"/>
                    <a:pt x="281" y="412"/>
                    <a:pt x="281" y="412"/>
                  </a:cubicBezTo>
                  <a:cubicBezTo>
                    <a:pt x="281" y="412"/>
                    <a:pt x="281" y="412"/>
                    <a:pt x="281" y="412"/>
                  </a:cubicBezTo>
                  <a:cubicBezTo>
                    <a:pt x="281" y="411"/>
                    <a:pt x="281" y="411"/>
                    <a:pt x="281" y="411"/>
                  </a:cubicBezTo>
                  <a:cubicBezTo>
                    <a:pt x="280" y="410"/>
                    <a:pt x="280" y="410"/>
                    <a:pt x="280" y="409"/>
                  </a:cubicBezTo>
                  <a:cubicBezTo>
                    <a:pt x="280" y="409"/>
                    <a:pt x="280" y="409"/>
                    <a:pt x="280" y="409"/>
                  </a:cubicBezTo>
                  <a:cubicBezTo>
                    <a:pt x="281" y="409"/>
                    <a:pt x="281" y="409"/>
                    <a:pt x="281" y="409"/>
                  </a:cubicBezTo>
                  <a:cubicBezTo>
                    <a:pt x="281" y="408"/>
                    <a:pt x="281" y="408"/>
                    <a:pt x="281" y="408"/>
                  </a:cubicBezTo>
                  <a:cubicBezTo>
                    <a:pt x="281" y="407"/>
                    <a:pt x="281" y="407"/>
                    <a:pt x="281" y="407"/>
                  </a:cubicBezTo>
                  <a:cubicBezTo>
                    <a:pt x="282" y="403"/>
                    <a:pt x="282" y="399"/>
                    <a:pt x="281" y="395"/>
                  </a:cubicBezTo>
                  <a:cubicBezTo>
                    <a:pt x="282" y="394"/>
                    <a:pt x="281" y="392"/>
                    <a:pt x="281" y="391"/>
                  </a:cubicBezTo>
                  <a:cubicBezTo>
                    <a:pt x="280" y="390"/>
                    <a:pt x="281" y="390"/>
                    <a:pt x="279" y="390"/>
                  </a:cubicBezTo>
                  <a:cubicBezTo>
                    <a:pt x="279" y="390"/>
                    <a:pt x="279" y="390"/>
                    <a:pt x="279" y="390"/>
                  </a:cubicBezTo>
                  <a:cubicBezTo>
                    <a:pt x="278" y="390"/>
                    <a:pt x="278" y="390"/>
                    <a:pt x="278" y="390"/>
                  </a:cubicBezTo>
                  <a:cubicBezTo>
                    <a:pt x="278" y="390"/>
                    <a:pt x="278" y="390"/>
                    <a:pt x="278" y="390"/>
                  </a:cubicBezTo>
                  <a:cubicBezTo>
                    <a:pt x="278" y="391"/>
                    <a:pt x="278" y="391"/>
                    <a:pt x="278" y="391"/>
                  </a:cubicBezTo>
                  <a:cubicBezTo>
                    <a:pt x="277" y="391"/>
                    <a:pt x="277" y="391"/>
                    <a:pt x="277" y="391"/>
                  </a:cubicBezTo>
                  <a:cubicBezTo>
                    <a:pt x="275" y="387"/>
                    <a:pt x="275" y="386"/>
                    <a:pt x="275" y="383"/>
                  </a:cubicBezTo>
                  <a:cubicBezTo>
                    <a:pt x="274" y="383"/>
                    <a:pt x="274" y="383"/>
                    <a:pt x="274" y="383"/>
                  </a:cubicBezTo>
                  <a:cubicBezTo>
                    <a:pt x="274" y="383"/>
                    <a:pt x="274" y="383"/>
                    <a:pt x="274" y="383"/>
                  </a:cubicBezTo>
                  <a:cubicBezTo>
                    <a:pt x="273" y="381"/>
                    <a:pt x="273" y="381"/>
                    <a:pt x="272" y="381"/>
                  </a:cubicBezTo>
                  <a:cubicBezTo>
                    <a:pt x="272" y="381"/>
                    <a:pt x="272" y="381"/>
                    <a:pt x="272" y="381"/>
                  </a:cubicBezTo>
                  <a:cubicBezTo>
                    <a:pt x="272" y="381"/>
                    <a:pt x="272" y="381"/>
                    <a:pt x="271" y="381"/>
                  </a:cubicBezTo>
                  <a:cubicBezTo>
                    <a:pt x="271" y="380"/>
                    <a:pt x="271" y="380"/>
                    <a:pt x="270" y="379"/>
                  </a:cubicBezTo>
                  <a:cubicBezTo>
                    <a:pt x="270" y="379"/>
                    <a:pt x="270" y="379"/>
                    <a:pt x="270" y="379"/>
                  </a:cubicBezTo>
                  <a:cubicBezTo>
                    <a:pt x="269" y="379"/>
                    <a:pt x="269" y="379"/>
                    <a:pt x="269" y="379"/>
                  </a:cubicBezTo>
                  <a:cubicBezTo>
                    <a:pt x="269" y="379"/>
                    <a:pt x="269" y="379"/>
                    <a:pt x="269" y="379"/>
                  </a:cubicBezTo>
                  <a:cubicBezTo>
                    <a:pt x="268" y="380"/>
                    <a:pt x="267" y="381"/>
                    <a:pt x="266" y="382"/>
                  </a:cubicBezTo>
                  <a:cubicBezTo>
                    <a:pt x="265" y="381"/>
                    <a:pt x="265" y="381"/>
                    <a:pt x="263" y="381"/>
                  </a:cubicBezTo>
                  <a:cubicBezTo>
                    <a:pt x="262" y="381"/>
                    <a:pt x="262" y="381"/>
                    <a:pt x="262" y="381"/>
                  </a:cubicBezTo>
                  <a:cubicBezTo>
                    <a:pt x="261" y="381"/>
                    <a:pt x="261" y="381"/>
                    <a:pt x="260" y="381"/>
                  </a:cubicBezTo>
                  <a:cubicBezTo>
                    <a:pt x="259" y="379"/>
                    <a:pt x="259" y="379"/>
                    <a:pt x="259" y="379"/>
                  </a:cubicBezTo>
                  <a:cubicBezTo>
                    <a:pt x="258" y="379"/>
                    <a:pt x="258" y="379"/>
                    <a:pt x="258" y="379"/>
                  </a:cubicBezTo>
                  <a:cubicBezTo>
                    <a:pt x="256" y="380"/>
                    <a:pt x="256" y="380"/>
                    <a:pt x="256" y="380"/>
                  </a:cubicBezTo>
                  <a:cubicBezTo>
                    <a:pt x="256" y="381"/>
                    <a:pt x="256" y="381"/>
                    <a:pt x="256" y="381"/>
                  </a:cubicBezTo>
                  <a:cubicBezTo>
                    <a:pt x="255" y="381"/>
                    <a:pt x="255" y="381"/>
                    <a:pt x="255" y="381"/>
                  </a:cubicBezTo>
                  <a:cubicBezTo>
                    <a:pt x="255" y="380"/>
                    <a:pt x="255" y="380"/>
                    <a:pt x="254" y="380"/>
                  </a:cubicBezTo>
                  <a:cubicBezTo>
                    <a:pt x="254" y="380"/>
                    <a:pt x="254" y="380"/>
                    <a:pt x="254" y="380"/>
                  </a:cubicBezTo>
                  <a:cubicBezTo>
                    <a:pt x="255" y="379"/>
                    <a:pt x="255" y="379"/>
                    <a:pt x="255" y="379"/>
                  </a:cubicBezTo>
                  <a:cubicBezTo>
                    <a:pt x="255" y="379"/>
                    <a:pt x="255" y="379"/>
                    <a:pt x="255" y="379"/>
                  </a:cubicBezTo>
                  <a:cubicBezTo>
                    <a:pt x="256" y="378"/>
                    <a:pt x="255" y="378"/>
                    <a:pt x="258" y="376"/>
                  </a:cubicBezTo>
                  <a:cubicBezTo>
                    <a:pt x="257" y="375"/>
                    <a:pt x="258" y="375"/>
                    <a:pt x="257" y="373"/>
                  </a:cubicBezTo>
                  <a:cubicBezTo>
                    <a:pt x="257" y="372"/>
                    <a:pt x="257" y="372"/>
                    <a:pt x="257" y="372"/>
                  </a:cubicBezTo>
                  <a:cubicBezTo>
                    <a:pt x="256" y="372"/>
                    <a:pt x="256" y="372"/>
                    <a:pt x="256" y="372"/>
                  </a:cubicBezTo>
                  <a:cubicBezTo>
                    <a:pt x="255" y="372"/>
                    <a:pt x="255" y="372"/>
                    <a:pt x="255" y="372"/>
                  </a:cubicBezTo>
                  <a:cubicBezTo>
                    <a:pt x="253" y="374"/>
                    <a:pt x="253" y="374"/>
                    <a:pt x="253" y="374"/>
                  </a:cubicBezTo>
                  <a:cubicBezTo>
                    <a:pt x="253" y="373"/>
                    <a:pt x="253" y="373"/>
                    <a:pt x="253" y="373"/>
                  </a:cubicBezTo>
                  <a:cubicBezTo>
                    <a:pt x="253" y="373"/>
                    <a:pt x="253" y="372"/>
                    <a:pt x="253" y="371"/>
                  </a:cubicBezTo>
                  <a:cubicBezTo>
                    <a:pt x="254" y="370"/>
                    <a:pt x="253" y="371"/>
                    <a:pt x="255" y="370"/>
                  </a:cubicBezTo>
                  <a:cubicBezTo>
                    <a:pt x="255" y="369"/>
                    <a:pt x="255" y="369"/>
                    <a:pt x="255" y="369"/>
                  </a:cubicBezTo>
                  <a:cubicBezTo>
                    <a:pt x="255" y="369"/>
                    <a:pt x="255" y="369"/>
                    <a:pt x="255" y="369"/>
                  </a:cubicBezTo>
                  <a:cubicBezTo>
                    <a:pt x="254" y="369"/>
                    <a:pt x="254" y="369"/>
                    <a:pt x="254" y="369"/>
                  </a:cubicBezTo>
                  <a:cubicBezTo>
                    <a:pt x="253" y="369"/>
                    <a:pt x="253" y="369"/>
                    <a:pt x="253" y="369"/>
                  </a:cubicBezTo>
                  <a:cubicBezTo>
                    <a:pt x="253" y="368"/>
                    <a:pt x="253" y="368"/>
                    <a:pt x="253" y="368"/>
                  </a:cubicBezTo>
                  <a:cubicBezTo>
                    <a:pt x="252" y="367"/>
                    <a:pt x="252" y="367"/>
                    <a:pt x="252" y="367"/>
                  </a:cubicBezTo>
                  <a:cubicBezTo>
                    <a:pt x="248" y="368"/>
                    <a:pt x="248" y="368"/>
                    <a:pt x="246" y="370"/>
                  </a:cubicBezTo>
                  <a:cubicBezTo>
                    <a:pt x="246" y="371"/>
                    <a:pt x="246" y="371"/>
                    <a:pt x="246" y="371"/>
                  </a:cubicBezTo>
                  <a:cubicBezTo>
                    <a:pt x="245" y="371"/>
                    <a:pt x="245" y="371"/>
                    <a:pt x="245" y="372"/>
                  </a:cubicBezTo>
                  <a:cubicBezTo>
                    <a:pt x="244" y="372"/>
                    <a:pt x="244" y="372"/>
                    <a:pt x="244" y="372"/>
                  </a:cubicBezTo>
                  <a:cubicBezTo>
                    <a:pt x="243" y="372"/>
                    <a:pt x="241" y="371"/>
                    <a:pt x="240" y="371"/>
                  </a:cubicBezTo>
                  <a:cubicBezTo>
                    <a:pt x="240" y="371"/>
                    <a:pt x="240" y="371"/>
                    <a:pt x="240" y="371"/>
                  </a:cubicBezTo>
                  <a:cubicBezTo>
                    <a:pt x="237" y="370"/>
                    <a:pt x="237" y="370"/>
                    <a:pt x="237" y="370"/>
                  </a:cubicBezTo>
                  <a:cubicBezTo>
                    <a:pt x="237" y="370"/>
                    <a:pt x="237" y="370"/>
                    <a:pt x="237" y="370"/>
                  </a:cubicBezTo>
                  <a:cubicBezTo>
                    <a:pt x="237" y="369"/>
                    <a:pt x="237" y="369"/>
                    <a:pt x="237" y="369"/>
                  </a:cubicBezTo>
                  <a:cubicBezTo>
                    <a:pt x="236" y="369"/>
                    <a:pt x="236" y="369"/>
                    <a:pt x="236" y="369"/>
                  </a:cubicBezTo>
                  <a:cubicBezTo>
                    <a:pt x="236" y="368"/>
                    <a:pt x="236" y="368"/>
                    <a:pt x="236" y="368"/>
                  </a:cubicBezTo>
                  <a:cubicBezTo>
                    <a:pt x="234" y="370"/>
                    <a:pt x="234" y="370"/>
                    <a:pt x="232" y="371"/>
                  </a:cubicBezTo>
                  <a:cubicBezTo>
                    <a:pt x="231" y="372"/>
                    <a:pt x="231" y="371"/>
                    <a:pt x="230" y="373"/>
                  </a:cubicBezTo>
                  <a:cubicBezTo>
                    <a:pt x="229" y="373"/>
                    <a:pt x="229" y="373"/>
                    <a:pt x="229" y="373"/>
                  </a:cubicBezTo>
                  <a:cubicBezTo>
                    <a:pt x="229" y="374"/>
                    <a:pt x="229" y="374"/>
                    <a:pt x="229" y="374"/>
                  </a:cubicBezTo>
                  <a:cubicBezTo>
                    <a:pt x="228" y="375"/>
                    <a:pt x="228" y="375"/>
                    <a:pt x="225" y="376"/>
                  </a:cubicBezTo>
                  <a:cubicBezTo>
                    <a:pt x="223" y="377"/>
                    <a:pt x="222" y="377"/>
                    <a:pt x="220" y="377"/>
                  </a:cubicBezTo>
                  <a:cubicBezTo>
                    <a:pt x="220" y="378"/>
                    <a:pt x="220" y="378"/>
                    <a:pt x="220" y="378"/>
                  </a:cubicBezTo>
                  <a:cubicBezTo>
                    <a:pt x="219" y="379"/>
                    <a:pt x="219" y="379"/>
                    <a:pt x="219" y="380"/>
                  </a:cubicBezTo>
                  <a:cubicBezTo>
                    <a:pt x="217" y="382"/>
                    <a:pt x="216" y="382"/>
                    <a:pt x="214" y="383"/>
                  </a:cubicBezTo>
                  <a:cubicBezTo>
                    <a:pt x="214" y="384"/>
                    <a:pt x="214" y="384"/>
                    <a:pt x="214" y="384"/>
                  </a:cubicBezTo>
                  <a:cubicBezTo>
                    <a:pt x="214" y="384"/>
                    <a:pt x="214" y="384"/>
                    <a:pt x="214" y="384"/>
                  </a:cubicBezTo>
                  <a:cubicBezTo>
                    <a:pt x="214" y="385"/>
                    <a:pt x="214" y="385"/>
                    <a:pt x="214" y="385"/>
                  </a:cubicBezTo>
                  <a:cubicBezTo>
                    <a:pt x="214" y="385"/>
                    <a:pt x="214" y="385"/>
                    <a:pt x="214" y="385"/>
                  </a:cubicBezTo>
                  <a:cubicBezTo>
                    <a:pt x="214" y="385"/>
                    <a:pt x="214" y="385"/>
                    <a:pt x="214" y="385"/>
                  </a:cubicBezTo>
                  <a:cubicBezTo>
                    <a:pt x="214" y="386"/>
                    <a:pt x="214" y="386"/>
                    <a:pt x="214" y="386"/>
                  </a:cubicBezTo>
                  <a:cubicBezTo>
                    <a:pt x="213" y="387"/>
                    <a:pt x="212" y="387"/>
                    <a:pt x="211" y="387"/>
                  </a:cubicBezTo>
                  <a:cubicBezTo>
                    <a:pt x="210" y="387"/>
                    <a:pt x="210" y="387"/>
                    <a:pt x="209" y="387"/>
                  </a:cubicBezTo>
                  <a:cubicBezTo>
                    <a:pt x="209" y="387"/>
                    <a:pt x="209" y="387"/>
                    <a:pt x="209" y="387"/>
                  </a:cubicBezTo>
                  <a:cubicBezTo>
                    <a:pt x="209" y="387"/>
                    <a:pt x="209" y="387"/>
                    <a:pt x="209" y="387"/>
                  </a:cubicBezTo>
                  <a:cubicBezTo>
                    <a:pt x="208" y="388"/>
                    <a:pt x="208" y="388"/>
                    <a:pt x="208" y="388"/>
                  </a:cubicBezTo>
                  <a:cubicBezTo>
                    <a:pt x="206" y="389"/>
                    <a:pt x="206" y="389"/>
                    <a:pt x="206" y="389"/>
                  </a:cubicBezTo>
                  <a:cubicBezTo>
                    <a:pt x="205" y="389"/>
                    <a:pt x="204" y="388"/>
                    <a:pt x="202" y="388"/>
                  </a:cubicBezTo>
                  <a:cubicBezTo>
                    <a:pt x="202" y="388"/>
                    <a:pt x="202" y="387"/>
                    <a:pt x="202" y="386"/>
                  </a:cubicBezTo>
                  <a:cubicBezTo>
                    <a:pt x="202" y="386"/>
                    <a:pt x="202" y="386"/>
                    <a:pt x="202" y="386"/>
                  </a:cubicBezTo>
                  <a:cubicBezTo>
                    <a:pt x="200" y="385"/>
                    <a:pt x="201" y="386"/>
                    <a:pt x="199" y="385"/>
                  </a:cubicBezTo>
                  <a:cubicBezTo>
                    <a:pt x="198" y="384"/>
                    <a:pt x="199" y="384"/>
                    <a:pt x="198" y="384"/>
                  </a:cubicBezTo>
                  <a:cubicBezTo>
                    <a:pt x="198" y="384"/>
                    <a:pt x="198" y="384"/>
                    <a:pt x="198" y="384"/>
                  </a:cubicBezTo>
                  <a:cubicBezTo>
                    <a:pt x="197" y="385"/>
                    <a:pt x="197" y="385"/>
                    <a:pt x="196" y="386"/>
                  </a:cubicBezTo>
                  <a:cubicBezTo>
                    <a:pt x="195" y="386"/>
                    <a:pt x="195" y="386"/>
                    <a:pt x="195" y="386"/>
                  </a:cubicBezTo>
                  <a:cubicBezTo>
                    <a:pt x="195" y="385"/>
                    <a:pt x="195" y="385"/>
                    <a:pt x="194" y="385"/>
                  </a:cubicBezTo>
                  <a:cubicBezTo>
                    <a:pt x="190" y="384"/>
                    <a:pt x="192" y="385"/>
                    <a:pt x="188" y="384"/>
                  </a:cubicBezTo>
                  <a:cubicBezTo>
                    <a:pt x="188" y="384"/>
                    <a:pt x="188" y="384"/>
                    <a:pt x="188" y="384"/>
                  </a:cubicBezTo>
                  <a:cubicBezTo>
                    <a:pt x="188" y="384"/>
                    <a:pt x="188" y="384"/>
                    <a:pt x="188" y="384"/>
                  </a:cubicBezTo>
                  <a:cubicBezTo>
                    <a:pt x="188" y="383"/>
                    <a:pt x="188" y="383"/>
                    <a:pt x="188" y="382"/>
                  </a:cubicBezTo>
                  <a:cubicBezTo>
                    <a:pt x="188" y="382"/>
                    <a:pt x="188" y="382"/>
                    <a:pt x="188" y="382"/>
                  </a:cubicBezTo>
                  <a:cubicBezTo>
                    <a:pt x="185" y="381"/>
                    <a:pt x="185" y="381"/>
                    <a:pt x="184" y="381"/>
                  </a:cubicBezTo>
                  <a:cubicBezTo>
                    <a:pt x="183" y="382"/>
                    <a:pt x="183" y="381"/>
                    <a:pt x="182" y="382"/>
                  </a:cubicBezTo>
                  <a:cubicBezTo>
                    <a:pt x="181" y="383"/>
                    <a:pt x="181" y="383"/>
                    <a:pt x="181" y="383"/>
                  </a:cubicBezTo>
                  <a:cubicBezTo>
                    <a:pt x="180" y="383"/>
                    <a:pt x="180" y="383"/>
                    <a:pt x="179" y="384"/>
                  </a:cubicBezTo>
                  <a:cubicBezTo>
                    <a:pt x="178" y="384"/>
                    <a:pt x="175" y="388"/>
                    <a:pt x="175" y="389"/>
                  </a:cubicBezTo>
                  <a:cubicBezTo>
                    <a:pt x="174" y="390"/>
                    <a:pt x="174" y="390"/>
                    <a:pt x="174" y="390"/>
                  </a:cubicBezTo>
                  <a:cubicBezTo>
                    <a:pt x="173" y="391"/>
                    <a:pt x="173" y="391"/>
                    <a:pt x="172" y="392"/>
                  </a:cubicBezTo>
                  <a:cubicBezTo>
                    <a:pt x="171" y="394"/>
                    <a:pt x="171" y="394"/>
                    <a:pt x="171" y="394"/>
                  </a:cubicBezTo>
                  <a:cubicBezTo>
                    <a:pt x="171" y="393"/>
                    <a:pt x="171" y="393"/>
                    <a:pt x="170" y="392"/>
                  </a:cubicBezTo>
                  <a:cubicBezTo>
                    <a:pt x="170" y="391"/>
                    <a:pt x="170" y="391"/>
                    <a:pt x="170" y="391"/>
                  </a:cubicBezTo>
                  <a:cubicBezTo>
                    <a:pt x="170" y="389"/>
                    <a:pt x="171" y="389"/>
                    <a:pt x="171" y="387"/>
                  </a:cubicBezTo>
                  <a:cubicBezTo>
                    <a:pt x="171" y="386"/>
                    <a:pt x="171" y="386"/>
                    <a:pt x="170" y="385"/>
                  </a:cubicBezTo>
                  <a:cubicBezTo>
                    <a:pt x="170" y="385"/>
                    <a:pt x="169" y="384"/>
                    <a:pt x="168" y="384"/>
                  </a:cubicBezTo>
                  <a:cubicBezTo>
                    <a:pt x="168" y="384"/>
                    <a:pt x="168" y="384"/>
                    <a:pt x="168" y="384"/>
                  </a:cubicBezTo>
                  <a:cubicBezTo>
                    <a:pt x="167" y="385"/>
                    <a:pt x="165" y="386"/>
                    <a:pt x="163" y="386"/>
                  </a:cubicBezTo>
                  <a:cubicBezTo>
                    <a:pt x="163" y="386"/>
                    <a:pt x="163" y="386"/>
                    <a:pt x="163" y="386"/>
                  </a:cubicBezTo>
                  <a:cubicBezTo>
                    <a:pt x="163" y="386"/>
                    <a:pt x="163" y="386"/>
                    <a:pt x="163" y="386"/>
                  </a:cubicBezTo>
                  <a:cubicBezTo>
                    <a:pt x="163" y="387"/>
                    <a:pt x="163" y="387"/>
                    <a:pt x="163" y="387"/>
                  </a:cubicBezTo>
                  <a:cubicBezTo>
                    <a:pt x="161" y="387"/>
                    <a:pt x="161" y="387"/>
                    <a:pt x="160" y="387"/>
                  </a:cubicBezTo>
                  <a:cubicBezTo>
                    <a:pt x="158" y="387"/>
                    <a:pt x="158" y="387"/>
                    <a:pt x="158" y="387"/>
                  </a:cubicBezTo>
                  <a:cubicBezTo>
                    <a:pt x="157" y="388"/>
                    <a:pt x="154" y="387"/>
                    <a:pt x="152" y="387"/>
                  </a:cubicBezTo>
                  <a:cubicBezTo>
                    <a:pt x="150" y="386"/>
                    <a:pt x="150" y="386"/>
                    <a:pt x="147" y="385"/>
                  </a:cubicBezTo>
                  <a:cubicBezTo>
                    <a:pt x="147" y="384"/>
                    <a:pt x="147" y="384"/>
                    <a:pt x="147" y="384"/>
                  </a:cubicBezTo>
                  <a:cubicBezTo>
                    <a:pt x="147" y="384"/>
                    <a:pt x="147" y="384"/>
                    <a:pt x="147" y="384"/>
                  </a:cubicBezTo>
                  <a:cubicBezTo>
                    <a:pt x="146" y="384"/>
                    <a:pt x="146" y="384"/>
                    <a:pt x="146" y="384"/>
                  </a:cubicBezTo>
                  <a:cubicBezTo>
                    <a:pt x="145" y="384"/>
                    <a:pt x="145" y="384"/>
                    <a:pt x="145" y="384"/>
                  </a:cubicBezTo>
                  <a:cubicBezTo>
                    <a:pt x="145" y="386"/>
                    <a:pt x="145" y="386"/>
                    <a:pt x="145" y="386"/>
                  </a:cubicBezTo>
                  <a:cubicBezTo>
                    <a:pt x="144" y="386"/>
                    <a:pt x="144" y="386"/>
                    <a:pt x="144" y="386"/>
                  </a:cubicBezTo>
                  <a:cubicBezTo>
                    <a:pt x="144" y="386"/>
                    <a:pt x="144" y="386"/>
                    <a:pt x="144" y="386"/>
                  </a:cubicBezTo>
                  <a:cubicBezTo>
                    <a:pt x="143" y="386"/>
                    <a:pt x="143" y="386"/>
                    <a:pt x="141" y="385"/>
                  </a:cubicBezTo>
                  <a:cubicBezTo>
                    <a:pt x="141" y="384"/>
                    <a:pt x="141" y="384"/>
                    <a:pt x="141" y="384"/>
                  </a:cubicBezTo>
                  <a:cubicBezTo>
                    <a:pt x="141" y="384"/>
                    <a:pt x="141" y="384"/>
                    <a:pt x="141" y="384"/>
                  </a:cubicBezTo>
                  <a:cubicBezTo>
                    <a:pt x="140" y="384"/>
                    <a:pt x="140" y="384"/>
                    <a:pt x="140" y="384"/>
                  </a:cubicBezTo>
                  <a:cubicBezTo>
                    <a:pt x="140" y="385"/>
                    <a:pt x="140" y="385"/>
                    <a:pt x="140" y="386"/>
                  </a:cubicBezTo>
                  <a:cubicBezTo>
                    <a:pt x="139" y="386"/>
                    <a:pt x="139" y="386"/>
                    <a:pt x="139" y="386"/>
                  </a:cubicBezTo>
                  <a:cubicBezTo>
                    <a:pt x="138" y="386"/>
                    <a:pt x="138" y="386"/>
                    <a:pt x="138" y="386"/>
                  </a:cubicBezTo>
                  <a:cubicBezTo>
                    <a:pt x="137" y="383"/>
                    <a:pt x="137" y="383"/>
                    <a:pt x="135" y="382"/>
                  </a:cubicBezTo>
                  <a:cubicBezTo>
                    <a:pt x="133" y="382"/>
                    <a:pt x="131" y="382"/>
                    <a:pt x="129" y="381"/>
                  </a:cubicBezTo>
                  <a:cubicBezTo>
                    <a:pt x="129" y="380"/>
                    <a:pt x="129" y="380"/>
                    <a:pt x="129" y="380"/>
                  </a:cubicBezTo>
                  <a:cubicBezTo>
                    <a:pt x="129" y="379"/>
                    <a:pt x="129" y="379"/>
                    <a:pt x="130" y="378"/>
                  </a:cubicBezTo>
                  <a:cubicBezTo>
                    <a:pt x="130" y="378"/>
                    <a:pt x="130" y="378"/>
                    <a:pt x="130" y="378"/>
                  </a:cubicBezTo>
                  <a:cubicBezTo>
                    <a:pt x="129" y="378"/>
                    <a:pt x="129" y="378"/>
                    <a:pt x="129" y="377"/>
                  </a:cubicBezTo>
                  <a:cubicBezTo>
                    <a:pt x="126" y="378"/>
                    <a:pt x="126" y="378"/>
                    <a:pt x="126" y="378"/>
                  </a:cubicBezTo>
                  <a:cubicBezTo>
                    <a:pt x="125" y="378"/>
                    <a:pt x="125" y="378"/>
                    <a:pt x="125" y="378"/>
                  </a:cubicBezTo>
                  <a:cubicBezTo>
                    <a:pt x="125" y="378"/>
                    <a:pt x="125" y="378"/>
                    <a:pt x="125" y="378"/>
                  </a:cubicBezTo>
                  <a:cubicBezTo>
                    <a:pt x="124" y="377"/>
                    <a:pt x="124" y="377"/>
                    <a:pt x="124" y="377"/>
                  </a:cubicBezTo>
                  <a:cubicBezTo>
                    <a:pt x="124" y="377"/>
                    <a:pt x="124" y="377"/>
                    <a:pt x="124" y="377"/>
                  </a:cubicBezTo>
                  <a:cubicBezTo>
                    <a:pt x="122" y="376"/>
                    <a:pt x="122" y="376"/>
                    <a:pt x="122" y="376"/>
                  </a:cubicBezTo>
                  <a:cubicBezTo>
                    <a:pt x="121" y="375"/>
                    <a:pt x="121" y="375"/>
                    <a:pt x="119" y="374"/>
                  </a:cubicBezTo>
                  <a:cubicBezTo>
                    <a:pt x="118" y="370"/>
                    <a:pt x="119" y="373"/>
                    <a:pt x="118" y="370"/>
                  </a:cubicBezTo>
                  <a:cubicBezTo>
                    <a:pt x="117" y="369"/>
                    <a:pt x="117" y="369"/>
                    <a:pt x="116" y="369"/>
                  </a:cubicBezTo>
                  <a:cubicBezTo>
                    <a:pt x="114" y="370"/>
                    <a:pt x="115" y="369"/>
                    <a:pt x="113" y="370"/>
                  </a:cubicBezTo>
                  <a:cubicBezTo>
                    <a:pt x="112" y="370"/>
                    <a:pt x="112" y="370"/>
                    <a:pt x="112" y="370"/>
                  </a:cubicBezTo>
                  <a:cubicBezTo>
                    <a:pt x="109" y="368"/>
                    <a:pt x="110" y="367"/>
                    <a:pt x="107" y="365"/>
                  </a:cubicBezTo>
                  <a:cubicBezTo>
                    <a:pt x="105" y="365"/>
                    <a:pt x="105" y="365"/>
                    <a:pt x="105" y="365"/>
                  </a:cubicBezTo>
                  <a:cubicBezTo>
                    <a:pt x="103" y="363"/>
                    <a:pt x="101" y="361"/>
                    <a:pt x="97" y="359"/>
                  </a:cubicBezTo>
                  <a:cubicBezTo>
                    <a:pt x="96" y="358"/>
                    <a:pt x="96" y="358"/>
                    <a:pt x="96" y="358"/>
                  </a:cubicBezTo>
                  <a:cubicBezTo>
                    <a:pt x="95" y="356"/>
                    <a:pt x="96" y="358"/>
                    <a:pt x="95" y="355"/>
                  </a:cubicBezTo>
                  <a:cubicBezTo>
                    <a:pt x="92" y="355"/>
                    <a:pt x="93" y="355"/>
                    <a:pt x="90" y="355"/>
                  </a:cubicBezTo>
                  <a:cubicBezTo>
                    <a:pt x="88" y="355"/>
                    <a:pt x="88" y="355"/>
                    <a:pt x="88" y="355"/>
                  </a:cubicBezTo>
                  <a:cubicBezTo>
                    <a:pt x="86" y="358"/>
                    <a:pt x="86" y="358"/>
                    <a:pt x="86" y="358"/>
                  </a:cubicBezTo>
                  <a:cubicBezTo>
                    <a:pt x="85" y="359"/>
                    <a:pt x="85" y="359"/>
                    <a:pt x="85" y="359"/>
                  </a:cubicBezTo>
                  <a:cubicBezTo>
                    <a:pt x="84" y="359"/>
                    <a:pt x="84" y="359"/>
                    <a:pt x="84" y="359"/>
                  </a:cubicBezTo>
                  <a:cubicBezTo>
                    <a:pt x="83" y="358"/>
                    <a:pt x="83" y="358"/>
                    <a:pt x="83" y="357"/>
                  </a:cubicBezTo>
                  <a:cubicBezTo>
                    <a:pt x="81" y="356"/>
                    <a:pt x="80" y="355"/>
                    <a:pt x="79" y="354"/>
                  </a:cubicBezTo>
                  <a:cubicBezTo>
                    <a:pt x="79" y="354"/>
                    <a:pt x="75" y="352"/>
                    <a:pt x="75" y="352"/>
                  </a:cubicBezTo>
                  <a:cubicBezTo>
                    <a:pt x="74" y="352"/>
                    <a:pt x="74" y="352"/>
                    <a:pt x="74" y="352"/>
                  </a:cubicBezTo>
                  <a:cubicBezTo>
                    <a:pt x="74" y="352"/>
                    <a:pt x="74" y="352"/>
                    <a:pt x="74" y="352"/>
                  </a:cubicBezTo>
                  <a:cubicBezTo>
                    <a:pt x="74" y="351"/>
                    <a:pt x="74" y="351"/>
                    <a:pt x="74" y="351"/>
                  </a:cubicBezTo>
                  <a:cubicBezTo>
                    <a:pt x="74" y="350"/>
                    <a:pt x="74" y="350"/>
                    <a:pt x="74" y="350"/>
                  </a:cubicBezTo>
                  <a:cubicBezTo>
                    <a:pt x="73" y="349"/>
                    <a:pt x="73" y="349"/>
                    <a:pt x="73" y="349"/>
                  </a:cubicBezTo>
                  <a:cubicBezTo>
                    <a:pt x="73" y="350"/>
                    <a:pt x="73" y="350"/>
                    <a:pt x="73" y="350"/>
                  </a:cubicBezTo>
                  <a:cubicBezTo>
                    <a:pt x="71" y="349"/>
                    <a:pt x="71" y="348"/>
                    <a:pt x="69" y="347"/>
                  </a:cubicBezTo>
                  <a:cubicBezTo>
                    <a:pt x="68" y="347"/>
                    <a:pt x="68" y="347"/>
                    <a:pt x="67" y="347"/>
                  </a:cubicBezTo>
                  <a:cubicBezTo>
                    <a:pt x="64" y="345"/>
                    <a:pt x="65" y="346"/>
                    <a:pt x="62" y="341"/>
                  </a:cubicBezTo>
                  <a:cubicBezTo>
                    <a:pt x="61" y="341"/>
                    <a:pt x="61" y="341"/>
                    <a:pt x="61" y="341"/>
                  </a:cubicBezTo>
                  <a:cubicBezTo>
                    <a:pt x="61" y="341"/>
                    <a:pt x="61" y="341"/>
                    <a:pt x="61" y="341"/>
                  </a:cubicBezTo>
                  <a:cubicBezTo>
                    <a:pt x="60" y="342"/>
                    <a:pt x="60" y="342"/>
                    <a:pt x="60" y="342"/>
                  </a:cubicBezTo>
                  <a:cubicBezTo>
                    <a:pt x="60" y="342"/>
                    <a:pt x="60" y="342"/>
                    <a:pt x="60" y="342"/>
                  </a:cubicBezTo>
                  <a:cubicBezTo>
                    <a:pt x="59" y="342"/>
                    <a:pt x="59" y="342"/>
                    <a:pt x="59" y="342"/>
                  </a:cubicBezTo>
                  <a:cubicBezTo>
                    <a:pt x="59" y="343"/>
                    <a:pt x="59" y="343"/>
                    <a:pt x="59" y="343"/>
                  </a:cubicBezTo>
                  <a:cubicBezTo>
                    <a:pt x="58" y="343"/>
                    <a:pt x="58" y="343"/>
                    <a:pt x="58" y="343"/>
                  </a:cubicBezTo>
                  <a:cubicBezTo>
                    <a:pt x="58" y="343"/>
                    <a:pt x="58" y="343"/>
                    <a:pt x="58" y="343"/>
                  </a:cubicBezTo>
                  <a:cubicBezTo>
                    <a:pt x="58" y="342"/>
                    <a:pt x="58" y="342"/>
                    <a:pt x="58" y="342"/>
                  </a:cubicBezTo>
                  <a:cubicBezTo>
                    <a:pt x="58" y="341"/>
                    <a:pt x="58" y="341"/>
                    <a:pt x="58" y="341"/>
                  </a:cubicBezTo>
                  <a:cubicBezTo>
                    <a:pt x="57" y="341"/>
                    <a:pt x="57" y="341"/>
                    <a:pt x="57" y="341"/>
                  </a:cubicBezTo>
                  <a:cubicBezTo>
                    <a:pt x="58" y="339"/>
                    <a:pt x="58" y="340"/>
                    <a:pt x="58" y="339"/>
                  </a:cubicBezTo>
                  <a:cubicBezTo>
                    <a:pt x="58" y="338"/>
                    <a:pt x="58" y="338"/>
                    <a:pt x="57" y="337"/>
                  </a:cubicBezTo>
                  <a:cubicBezTo>
                    <a:pt x="57" y="336"/>
                    <a:pt x="57" y="336"/>
                    <a:pt x="57" y="336"/>
                  </a:cubicBezTo>
                  <a:cubicBezTo>
                    <a:pt x="57" y="335"/>
                    <a:pt x="57" y="335"/>
                    <a:pt x="57" y="334"/>
                  </a:cubicBezTo>
                  <a:cubicBezTo>
                    <a:pt x="57" y="334"/>
                    <a:pt x="57" y="334"/>
                    <a:pt x="57" y="334"/>
                  </a:cubicBezTo>
                  <a:cubicBezTo>
                    <a:pt x="57" y="333"/>
                    <a:pt x="56" y="332"/>
                    <a:pt x="55" y="331"/>
                  </a:cubicBezTo>
                  <a:cubicBezTo>
                    <a:pt x="54" y="328"/>
                    <a:pt x="55" y="329"/>
                    <a:pt x="54" y="327"/>
                  </a:cubicBezTo>
                  <a:cubicBezTo>
                    <a:pt x="54" y="326"/>
                    <a:pt x="54" y="326"/>
                    <a:pt x="54" y="326"/>
                  </a:cubicBezTo>
                  <a:cubicBezTo>
                    <a:pt x="54" y="326"/>
                    <a:pt x="54" y="326"/>
                    <a:pt x="54" y="326"/>
                  </a:cubicBezTo>
                  <a:cubicBezTo>
                    <a:pt x="55" y="326"/>
                    <a:pt x="56" y="326"/>
                    <a:pt x="57" y="326"/>
                  </a:cubicBezTo>
                  <a:cubicBezTo>
                    <a:pt x="57" y="326"/>
                    <a:pt x="57" y="326"/>
                    <a:pt x="57" y="326"/>
                  </a:cubicBezTo>
                  <a:cubicBezTo>
                    <a:pt x="58" y="327"/>
                    <a:pt x="58" y="327"/>
                    <a:pt x="58" y="327"/>
                  </a:cubicBezTo>
                  <a:cubicBezTo>
                    <a:pt x="59" y="328"/>
                    <a:pt x="58" y="328"/>
                    <a:pt x="60" y="329"/>
                  </a:cubicBezTo>
                  <a:cubicBezTo>
                    <a:pt x="60" y="329"/>
                    <a:pt x="60" y="329"/>
                    <a:pt x="60" y="329"/>
                  </a:cubicBezTo>
                  <a:cubicBezTo>
                    <a:pt x="61" y="328"/>
                    <a:pt x="61" y="328"/>
                    <a:pt x="61" y="328"/>
                  </a:cubicBezTo>
                  <a:cubicBezTo>
                    <a:pt x="62" y="327"/>
                    <a:pt x="62" y="327"/>
                    <a:pt x="62" y="327"/>
                  </a:cubicBezTo>
                  <a:cubicBezTo>
                    <a:pt x="62" y="327"/>
                    <a:pt x="62" y="327"/>
                    <a:pt x="62" y="327"/>
                  </a:cubicBezTo>
                  <a:cubicBezTo>
                    <a:pt x="63" y="327"/>
                    <a:pt x="63" y="327"/>
                    <a:pt x="63" y="327"/>
                  </a:cubicBezTo>
                  <a:cubicBezTo>
                    <a:pt x="63" y="325"/>
                    <a:pt x="63" y="325"/>
                    <a:pt x="63" y="324"/>
                  </a:cubicBezTo>
                  <a:cubicBezTo>
                    <a:pt x="63" y="323"/>
                    <a:pt x="63" y="323"/>
                    <a:pt x="63" y="323"/>
                  </a:cubicBezTo>
                  <a:cubicBezTo>
                    <a:pt x="63" y="322"/>
                    <a:pt x="63" y="322"/>
                    <a:pt x="63" y="321"/>
                  </a:cubicBezTo>
                  <a:cubicBezTo>
                    <a:pt x="62" y="320"/>
                    <a:pt x="62" y="320"/>
                    <a:pt x="62" y="320"/>
                  </a:cubicBezTo>
                  <a:cubicBezTo>
                    <a:pt x="62" y="320"/>
                    <a:pt x="62" y="320"/>
                    <a:pt x="62" y="320"/>
                  </a:cubicBezTo>
                  <a:cubicBezTo>
                    <a:pt x="62" y="319"/>
                    <a:pt x="62" y="319"/>
                    <a:pt x="62" y="318"/>
                  </a:cubicBezTo>
                  <a:cubicBezTo>
                    <a:pt x="62" y="318"/>
                    <a:pt x="62" y="317"/>
                    <a:pt x="62" y="317"/>
                  </a:cubicBezTo>
                  <a:cubicBezTo>
                    <a:pt x="60" y="317"/>
                    <a:pt x="59" y="315"/>
                    <a:pt x="58" y="314"/>
                  </a:cubicBezTo>
                  <a:cubicBezTo>
                    <a:pt x="58" y="308"/>
                    <a:pt x="58" y="311"/>
                    <a:pt x="57" y="307"/>
                  </a:cubicBezTo>
                  <a:cubicBezTo>
                    <a:pt x="57" y="306"/>
                    <a:pt x="57" y="306"/>
                    <a:pt x="57" y="306"/>
                  </a:cubicBezTo>
                  <a:cubicBezTo>
                    <a:pt x="58" y="306"/>
                    <a:pt x="58" y="306"/>
                    <a:pt x="58" y="306"/>
                  </a:cubicBezTo>
                  <a:cubicBezTo>
                    <a:pt x="60" y="304"/>
                    <a:pt x="60" y="304"/>
                    <a:pt x="60" y="304"/>
                  </a:cubicBezTo>
                  <a:cubicBezTo>
                    <a:pt x="60" y="304"/>
                    <a:pt x="60" y="304"/>
                    <a:pt x="60" y="304"/>
                  </a:cubicBezTo>
                  <a:cubicBezTo>
                    <a:pt x="60" y="303"/>
                    <a:pt x="60" y="303"/>
                    <a:pt x="60" y="303"/>
                  </a:cubicBezTo>
                  <a:cubicBezTo>
                    <a:pt x="60" y="303"/>
                    <a:pt x="60" y="303"/>
                    <a:pt x="60" y="303"/>
                  </a:cubicBezTo>
                  <a:cubicBezTo>
                    <a:pt x="60" y="302"/>
                    <a:pt x="60" y="302"/>
                    <a:pt x="60" y="302"/>
                  </a:cubicBezTo>
                  <a:cubicBezTo>
                    <a:pt x="58" y="301"/>
                    <a:pt x="58" y="301"/>
                    <a:pt x="57" y="300"/>
                  </a:cubicBezTo>
                  <a:cubicBezTo>
                    <a:pt x="55" y="299"/>
                    <a:pt x="55" y="300"/>
                    <a:pt x="53" y="299"/>
                  </a:cubicBezTo>
                  <a:cubicBezTo>
                    <a:pt x="52" y="298"/>
                    <a:pt x="52" y="298"/>
                    <a:pt x="52" y="298"/>
                  </a:cubicBezTo>
                  <a:cubicBezTo>
                    <a:pt x="52" y="296"/>
                    <a:pt x="50" y="292"/>
                    <a:pt x="49" y="290"/>
                  </a:cubicBezTo>
                  <a:cubicBezTo>
                    <a:pt x="49" y="289"/>
                    <a:pt x="49" y="289"/>
                    <a:pt x="49" y="289"/>
                  </a:cubicBezTo>
                  <a:cubicBezTo>
                    <a:pt x="50" y="287"/>
                    <a:pt x="50" y="287"/>
                    <a:pt x="50" y="287"/>
                  </a:cubicBezTo>
                  <a:cubicBezTo>
                    <a:pt x="50" y="287"/>
                    <a:pt x="50" y="287"/>
                    <a:pt x="50" y="287"/>
                  </a:cubicBezTo>
                  <a:cubicBezTo>
                    <a:pt x="49" y="287"/>
                    <a:pt x="49" y="287"/>
                    <a:pt x="49" y="287"/>
                  </a:cubicBezTo>
                  <a:cubicBezTo>
                    <a:pt x="48" y="287"/>
                    <a:pt x="49" y="287"/>
                    <a:pt x="48" y="287"/>
                  </a:cubicBezTo>
                  <a:cubicBezTo>
                    <a:pt x="48" y="287"/>
                    <a:pt x="48" y="287"/>
                    <a:pt x="48" y="287"/>
                  </a:cubicBezTo>
                  <a:cubicBezTo>
                    <a:pt x="47" y="287"/>
                    <a:pt x="47" y="287"/>
                    <a:pt x="47" y="287"/>
                  </a:cubicBezTo>
                  <a:cubicBezTo>
                    <a:pt x="42" y="288"/>
                    <a:pt x="36" y="285"/>
                    <a:pt x="33" y="283"/>
                  </a:cubicBezTo>
                  <a:cubicBezTo>
                    <a:pt x="33" y="281"/>
                    <a:pt x="33" y="281"/>
                    <a:pt x="33" y="281"/>
                  </a:cubicBezTo>
                  <a:cubicBezTo>
                    <a:pt x="31" y="282"/>
                    <a:pt x="31" y="282"/>
                    <a:pt x="29" y="282"/>
                  </a:cubicBezTo>
                  <a:cubicBezTo>
                    <a:pt x="28" y="282"/>
                    <a:pt x="28" y="282"/>
                    <a:pt x="28" y="282"/>
                  </a:cubicBezTo>
                  <a:cubicBezTo>
                    <a:pt x="28" y="280"/>
                    <a:pt x="28" y="280"/>
                    <a:pt x="28" y="280"/>
                  </a:cubicBezTo>
                  <a:cubicBezTo>
                    <a:pt x="28" y="280"/>
                    <a:pt x="28" y="280"/>
                    <a:pt x="28" y="280"/>
                  </a:cubicBezTo>
                  <a:cubicBezTo>
                    <a:pt x="27" y="280"/>
                    <a:pt x="27" y="280"/>
                    <a:pt x="26" y="279"/>
                  </a:cubicBezTo>
                  <a:cubicBezTo>
                    <a:pt x="26" y="279"/>
                    <a:pt x="26" y="279"/>
                    <a:pt x="26" y="279"/>
                  </a:cubicBezTo>
                  <a:cubicBezTo>
                    <a:pt x="26" y="278"/>
                    <a:pt x="26" y="278"/>
                    <a:pt x="26" y="278"/>
                  </a:cubicBezTo>
                  <a:cubicBezTo>
                    <a:pt x="26" y="278"/>
                    <a:pt x="26" y="278"/>
                    <a:pt x="26" y="277"/>
                  </a:cubicBezTo>
                  <a:cubicBezTo>
                    <a:pt x="27" y="271"/>
                    <a:pt x="25" y="271"/>
                    <a:pt x="23" y="269"/>
                  </a:cubicBezTo>
                  <a:cubicBezTo>
                    <a:pt x="22" y="269"/>
                    <a:pt x="22" y="269"/>
                    <a:pt x="22" y="269"/>
                  </a:cubicBezTo>
                  <a:cubicBezTo>
                    <a:pt x="21" y="270"/>
                    <a:pt x="21" y="270"/>
                    <a:pt x="21" y="270"/>
                  </a:cubicBezTo>
                  <a:cubicBezTo>
                    <a:pt x="20" y="269"/>
                    <a:pt x="20" y="269"/>
                    <a:pt x="20" y="269"/>
                  </a:cubicBezTo>
                  <a:cubicBezTo>
                    <a:pt x="20" y="267"/>
                    <a:pt x="20" y="267"/>
                    <a:pt x="20" y="267"/>
                  </a:cubicBezTo>
                  <a:cubicBezTo>
                    <a:pt x="19" y="267"/>
                    <a:pt x="19" y="267"/>
                    <a:pt x="19" y="267"/>
                  </a:cubicBezTo>
                  <a:cubicBezTo>
                    <a:pt x="18" y="266"/>
                    <a:pt x="17" y="266"/>
                    <a:pt x="16" y="266"/>
                  </a:cubicBezTo>
                  <a:cubicBezTo>
                    <a:pt x="15" y="266"/>
                    <a:pt x="15" y="266"/>
                    <a:pt x="14" y="266"/>
                  </a:cubicBezTo>
                  <a:cubicBezTo>
                    <a:pt x="13" y="266"/>
                    <a:pt x="13" y="266"/>
                    <a:pt x="12" y="265"/>
                  </a:cubicBezTo>
                  <a:cubicBezTo>
                    <a:pt x="11" y="265"/>
                    <a:pt x="11" y="265"/>
                    <a:pt x="11" y="265"/>
                  </a:cubicBezTo>
                  <a:cubicBezTo>
                    <a:pt x="10" y="265"/>
                    <a:pt x="10" y="265"/>
                    <a:pt x="10" y="265"/>
                  </a:cubicBezTo>
                  <a:cubicBezTo>
                    <a:pt x="10" y="265"/>
                    <a:pt x="10" y="265"/>
                    <a:pt x="9" y="264"/>
                  </a:cubicBezTo>
                  <a:cubicBezTo>
                    <a:pt x="8" y="264"/>
                    <a:pt x="8" y="264"/>
                    <a:pt x="8" y="264"/>
                  </a:cubicBezTo>
                  <a:cubicBezTo>
                    <a:pt x="11" y="262"/>
                    <a:pt x="12" y="262"/>
                    <a:pt x="12" y="262"/>
                  </a:cubicBezTo>
                  <a:cubicBezTo>
                    <a:pt x="13" y="262"/>
                    <a:pt x="13" y="262"/>
                    <a:pt x="13" y="262"/>
                  </a:cubicBezTo>
                  <a:cubicBezTo>
                    <a:pt x="13" y="262"/>
                    <a:pt x="13" y="262"/>
                    <a:pt x="13" y="262"/>
                  </a:cubicBezTo>
                  <a:cubicBezTo>
                    <a:pt x="14" y="263"/>
                    <a:pt x="14" y="263"/>
                    <a:pt x="14" y="263"/>
                  </a:cubicBezTo>
                  <a:cubicBezTo>
                    <a:pt x="14" y="263"/>
                    <a:pt x="14" y="263"/>
                    <a:pt x="14" y="263"/>
                  </a:cubicBezTo>
                  <a:cubicBezTo>
                    <a:pt x="16" y="261"/>
                    <a:pt x="15" y="262"/>
                    <a:pt x="17" y="260"/>
                  </a:cubicBezTo>
                  <a:cubicBezTo>
                    <a:pt x="17" y="259"/>
                    <a:pt x="17" y="259"/>
                    <a:pt x="17" y="259"/>
                  </a:cubicBezTo>
                  <a:cubicBezTo>
                    <a:pt x="15" y="258"/>
                    <a:pt x="15" y="258"/>
                    <a:pt x="15" y="258"/>
                  </a:cubicBezTo>
                  <a:cubicBezTo>
                    <a:pt x="14" y="257"/>
                    <a:pt x="14" y="257"/>
                    <a:pt x="14" y="257"/>
                  </a:cubicBezTo>
                  <a:cubicBezTo>
                    <a:pt x="15" y="256"/>
                    <a:pt x="14" y="256"/>
                    <a:pt x="15" y="255"/>
                  </a:cubicBezTo>
                  <a:cubicBezTo>
                    <a:pt x="15" y="254"/>
                    <a:pt x="15" y="255"/>
                    <a:pt x="14" y="254"/>
                  </a:cubicBezTo>
                  <a:cubicBezTo>
                    <a:pt x="14" y="253"/>
                    <a:pt x="14" y="252"/>
                    <a:pt x="13" y="250"/>
                  </a:cubicBezTo>
                  <a:cubicBezTo>
                    <a:pt x="13" y="249"/>
                    <a:pt x="13" y="249"/>
                    <a:pt x="13" y="248"/>
                  </a:cubicBezTo>
                  <a:cubicBezTo>
                    <a:pt x="14" y="246"/>
                    <a:pt x="14" y="246"/>
                    <a:pt x="14" y="246"/>
                  </a:cubicBezTo>
                  <a:cubicBezTo>
                    <a:pt x="13" y="245"/>
                    <a:pt x="13" y="245"/>
                    <a:pt x="13" y="245"/>
                  </a:cubicBezTo>
                  <a:cubicBezTo>
                    <a:pt x="13" y="244"/>
                    <a:pt x="13" y="244"/>
                    <a:pt x="13" y="244"/>
                  </a:cubicBezTo>
                  <a:cubicBezTo>
                    <a:pt x="9" y="243"/>
                    <a:pt x="11" y="243"/>
                    <a:pt x="7" y="242"/>
                  </a:cubicBezTo>
                  <a:cubicBezTo>
                    <a:pt x="6" y="242"/>
                    <a:pt x="6" y="242"/>
                    <a:pt x="6" y="242"/>
                  </a:cubicBezTo>
                  <a:cubicBezTo>
                    <a:pt x="5" y="243"/>
                    <a:pt x="5" y="243"/>
                    <a:pt x="5" y="243"/>
                  </a:cubicBezTo>
                  <a:cubicBezTo>
                    <a:pt x="5" y="244"/>
                    <a:pt x="5" y="244"/>
                    <a:pt x="5" y="244"/>
                  </a:cubicBezTo>
                  <a:cubicBezTo>
                    <a:pt x="4" y="244"/>
                    <a:pt x="4" y="244"/>
                    <a:pt x="4" y="244"/>
                  </a:cubicBezTo>
                  <a:cubicBezTo>
                    <a:pt x="3" y="244"/>
                    <a:pt x="3" y="244"/>
                    <a:pt x="3" y="244"/>
                  </a:cubicBezTo>
                  <a:cubicBezTo>
                    <a:pt x="2" y="243"/>
                    <a:pt x="2" y="243"/>
                    <a:pt x="2" y="243"/>
                  </a:cubicBezTo>
                  <a:cubicBezTo>
                    <a:pt x="1" y="242"/>
                    <a:pt x="1" y="240"/>
                    <a:pt x="1" y="240"/>
                  </a:cubicBezTo>
                  <a:cubicBezTo>
                    <a:pt x="1" y="239"/>
                    <a:pt x="1" y="239"/>
                    <a:pt x="1" y="239"/>
                  </a:cubicBezTo>
                  <a:cubicBezTo>
                    <a:pt x="1" y="239"/>
                    <a:pt x="1" y="239"/>
                    <a:pt x="1" y="239"/>
                  </a:cubicBezTo>
                  <a:cubicBezTo>
                    <a:pt x="2" y="238"/>
                    <a:pt x="2" y="238"/>
                    <a:pt x="2" y="238"/>
                  </a:cubicBezTo>
                  <a:cubicBezTo>
                    <a:pt x="2" y="238"/>
                    <a:pt x="2" y="238"/>
                    <a:pt x="2" y="238"/>
                  </a:cubicBezTo>
                  <a:cubicBezTo>
                    <a:pt x="2" y="237"/>
                    <a:pt x="2" y="237"/>
                    <a:pt x="2" y="237"/>
                  </a:cubicBezTo>
                  <a:cubicBezTo>
                    <a:pt x="1" y="236"/>
                    <a:pt x="1" y="236"/>
                    <a:pt x="0" y="234"/>
                  </a:cubicBezTo>
                  <a:cubicBezTo>
                    <a:pt x="0" y="232"/>
                    <a:pt x="0" y="232"/>
                    <a:pt x="0" y="231"/>
                  </a:cubicBezTo>
                  <a:cubicBezTo>
                    <a:pt x="1" y="231"/>
                    <a:pt x="1" y="231"/>
                    <a:pt x="2" y="230"/>
                  </a:cubicBezTo>
                  <a:cubicBezTo>
                    <a:pt x="3" y="230"/>
                    <a:pt x="3" y="230"/>
                    <a:pt x="3" y="229"/>
                  </a:cubicBezTo>
                  <a:cubicBezTo>
                    <a:pt x="3" y="229"/>
                    <a:pt x="3" y="229"/>
                    <a:pt x="3" y="229"/>
                  </a:cubicBezTo>
                  <a:cubicBezTo>
                    <a:pt x="3" y="227"/>
                    <a:pt x="3" y="227"/>
                    <a:pt x="3" y="227"/>
                  </a:cubicBezTo>
                  <a:cubicBezTo>
                    <a:pt x="2" y="226"/>
                    <a:pt x="2" y="226"/>
                    <a:pt x="2" y="226"/>
                  </a:cubicBezTo>
                  <a:cubicBezTo>
                    <a:pt x="2" y="226"/>
                    <a:pt x="2" y="226"/>
                    <a:pt x="2" y="226"/>
                  </a:cubicBezTo>
                  <a:cubicBezTo>
                    <a:pt x="4" y="224"/>
                    <a:pt x="3" y="225"/>
                    <a:pt x="4" y="222"/>
                  </a:cubicBezTo>
                  <a:cubicBezTo>
                    <a:pt x="5" y="222"/>
                    <a:pt x="5" y="222"/>
                    <a:pt x="5" y="222"/>
                  </a:cubicBezTo>
                  <a:cubicBezTo>
                    <a:pt x="9" y="221"/>
                    <a:pt x="4" y="223"/>
                    <a:pt x="9" y="221"/>
                  </a:cubicBezTo>
                  <a:cubicBezTo>
                    <a:pt x="10" y="220"/>
                    <a:pt x="11" y="219"/>
                    <a:pt x="12" y="218"/>
                  </a:cubicBezTo>
                  <a:cubicBezTo>
                    <a:pt x="13" y="218"/>
                    <a:pt x="13" y="218"/>
                    <a:pt x="13" y="218"/>
                  </a:cubicBezTo>
                  <a:cubicBezTo>
                    <a:pt x="14" y="218"/>
                    <a:pt x="14" y="218"/>
                    <a:pt x="14" y="218"/>
                  </a:cubicBezTo>
                  <a:cubicBezTo>
                    <a:pt x="14" y="218"/>
                    <a:pt x="14" y="218"/>
                    <a:pt x="14" y="218"/>
                  </a:cubicBezTo>
                  <a:cubicBezTo>
                    <a:pt x="13" y="217"/>
                    <a:pt x="13" y="217"/>
                    <a:pt x="13" y="217"/>
                  </a:cubicBezTo>
                  <a:cubicBezTo>
                    <a:pt x="13" y="216"/>
                    <a:pt x="13" y="216"/>
                    <a:pt x="13" y="216"/>
                  </a:cubicBezTo>
                  <a:cubicBezTo>
                    <a:pt x="14" y="216"/>
                    <a:pt x="14" y="216"/>
                    <a:pt x="14" y="216"/>
                  </a:cubicBezTo>
                  <a:cubicBezTo>
                    <a:pt x="14" y="216"/>
                    <a:pt x="14" y="216"/>
                    <a:pt x="14" y="216"/>
                  </a:cubicBezTo>
                  <a:cubicBezTo>
                    <a:pt x="16" y="216"/>
                    <a:pt x="16" y="216"/>
                    <a:pt x="16" y="216"/>
                  </a:cubicBezTo>
                  <a:cubicBezTo>
                    <a:pt x="17" y="216"/>
                    <a:pt x="16" y="216"/>
                    <a:pt x="18" y="216"/>
                  </a:cubicBezTo>
                  <a:cubicBezTo>
                    <a:pt x="21" y="214"/>
                    <a:pt x="21" y="214"/>
                    <a:pt x="21" y="214"/>
                  </a:cubicBezTo>
                  <a:cubicBezTo>
                    <a:pt x="22" y="214"/>
                    <a:pt x="22" y="214"/>
                    <a:pt x="22" y="214"/>
                  </a:cubicBezTo>
                  <a:cubicBezTo>
                    <a:pt x="22" y="214"/>
                    <a:pt x="22" y="214"/>
                    <a:pt x="22" y="214"/>
                  </a:cubicBezTo>
                  <a:cubicBezTo>
                    <a:pt x="22" y="215"/>
                    <a:pt x="22" y="215"/>
                    <a:pt x="23" y="218"/>
                  </a:cubicBezTo>
                  <a:cubicBezTo>
                    <a:pt x="23" y="218"/>
                    <a:pt x="23" y="218"/>
                    <a:pt x="23" y="218"/>
                  </a:cubicBezTo>
                  <a:cubicBezTo>
                    <a:pt x="25" y="218"/>
                    <a:pt x="25" y="218"/>
                    <a:pt x="25" y="218"/>
                  </a:cubicBezTo>
                  <a:cubicBezTo>
                    <a:pt x="26" y="218"/>
                    <a:pt x="27" y="218"/>
                    <a:pt x="27" y="217"/>
                  </a:cubicBezTo>
                  <a:cubicBezTo>
                    <a:pt x="28" y="217"/>
                    <a:pt x="28" y="217"/>
                    <a:pt x="28" y="217"/>
                  </a:cubicBezTo>
                  <a:cubicBezTo>
                    <a:pt x="29" y="217"/>
                    <a:pt x="29" y="217"/>
                    <a:pt x="30" y="217"/>
                  </a:cubicBezTo>
                  <a:cubicBezTo>
                    <a:pt x="30" y="218"/>
                    <a:pt x="30" y="218"/>
                    <a:pt x="30" y="218"/>
                  </a:cubicBezTo>
                  <a:cubicBezTo>
                    <a:pt x="31" y="217"/>
                    <a:pt x="31" y="217"/>
                    <a:pt x="32" y="216"/>
                  </a:cubicBezTo>
                  <a:cubicBezTo>
                    <a:pt x="34" y="212"/>
                    <a:pt x="34" y="212"/>
                    <a:pt x="34" y="211"/>
                  </a:cubicBezTo>
                  <a:cubicBezTo>
                    <a:pt x="35" y="211"/>
                    <a:pt x="35" y="210"/>
                    <a:pt x="36" y="208"/>
                  </a:cubicBezTo>
                  <a:cubicBezTo>
                    <a:pt x="37" y="208"/>
                    <a:pt x="37" y="208"/>
                    <a:pt x="37" y="208"/>
                  </a:cubicBezTo>
                  <a:cubicBezTo>
                    <a:pt x="38" y="208"/>
                    <a:pt x="38" y="208"/>
                    <a:pt x="38" y="208"/>
                  </a:cubicBezTo>
                  <a:cubicBezTo>
                    <a:pt x="40" y="208"/>
                    <a:pt x="37" y="208"/>
                    <a:pt x="44" y="208"/>
                  </a:cubicBezTo>
                  <a:cubicBezTo>
                    <a:pt x="46" y="208"/>
                    <a:pt x="46" y="208"/>
                    <a:pt x="47" y="207"/>
                  </a:cubicBezTo>
                  <a:cubicBezTo>
                    <a:pt x="49" y="207"/>
                    <a:pt x="48" y="208"/>
                    <a:pt x="51" y="207"/>
                  </a:cubicBezTo>
                  <a:cubicBezTo>
                    <a:pt x="53" y="204"/>
                    <a:pt x="53" y="204"/>
                    <a:pt x="53" y="204"/>
                  </a:cubicBezTo>
                  <a:cubicBezTo>
                    <a:pt x="53" y="203"/>
                    <a:pt x="53" y="204"/>
                    <a:pt x="53" y="203"/>
                  </a:cubicBezTo>
                  <a:cubicBezTo>
                    <a:pt x="57" y="200"/>
                    <a:pt x="60" y="199"/>
                    <a:pt x="64" y="197"/>
                  </a:cubicBezTo>
                  <a:cubicBezTo>
                    <a:pt x="64" y="197"/>
                    <a:pt x="64" y="197"/>
                    <a:pt x="64" y="197"/>
                  </a:cubicBezTo>
                  <a:cubicBezTo>
                    <a:pt x="66" y="196"/>
                    <a:pt x="66" y="196"/>
                    <a:pt x="69" y="195"/>
                  </a:cubicBezTo>
                  <a:cubicBezTo>
                    <a:pt x="70" y="193"/>
                    <a:pt x="70" y="193"/>
                    <a:pt x="70" y="193"/>
                  </a:cubicBezTo>
                  <a:cubicBezTo>
                    <a:pt x="71" y="193"/>
                    <a:pt x="71" y="193"/>
                    <a:pt x="71" y="193"/>
                  </a:cubicBezTo>
                  <a:cubicBezTo>
                    <a:pt x="74" y="193"/>
                    <a:pt x="74" y="193"/>
                    <a:pt x="74" y="193"/>
                  </a:cubicBezTo>
                  <a:cubicBezTo>
                    <a:pt x="74" y="193"/>
                    <a:pt x="74" y="193"/>
                    <a:pt x="74" y="193"/>
                  </a:cubicBezTo>
                  <a:cubicBezTo>
                    <a:pt x="74" y="192"/>
                    <a:pt x="74" y="192"/>
                    <a:pt x="74" y="192"/>
                  </a:cubicBezTo>
                  <a:cubicBezTo>
                    <a:pt x="74" y="191"/>
                    <a:pt x="74" y="192"/>
                    <a:pt x="74" y="190"/>
                  </a:cubicBezTo>
                  <a:cubicBezTo>
                    <a:pt x="74" y="190"/>
                    <a:pt x="74" y="190"/>
                    <a:pt x="75" y="190"/>
                  </a:cubicBezTo>
                  <a:cubicBezTo>
                    <a:pt x="74" y="188"/>
                    <a:pt x="73" y="187"/>
                    <a:pt x="73" y="183"/>
                  </a:cubicBezTo>
                  <a:cubicBezTo>
                    <a:pt x="74" y="182"/>
                    <a:pt x="74" y="182"/>
                    <a:pt x="74" y="181"/>
                  </a:cubicBezTo>
                  <a:cubicBezTo>
                    <a:pt x="77" y="180"/>
                    <a:pt x="76" y="180"/>
                    <a:pt x="78" y="180"/>
                  </a:cubicBezTo>
                  <a:cubicBezTo>
                    <a:pt x="78" y="179"/>
                    <a:pt x="78" y="179"/>
                    <a:pt x="78" y="179"/>
                  </a:cubicBezTo>
                  <a:cubicBezTo>
                    <a:pt x="77" y="179"/>
                    <a:pt x="77" y="179"/>
                    <a:pt x="77" y="179"/>
                  </a:cubicBezTo>
                  <a:cubicBezTo>
                    <a:pt x="76" y="179"/>
                    <a:pt x="76" y="179"/>
                    <a:pt x="76" y="179"/>
                  </a:cubicBezTo>
                  <a:cubicBezTo>
                    <a:pt x="76" y="178"/>
                    <a:pt x="76" y="178"/>
                    <a:pt x="76" y="178"/>
                  </a:cubicBezTo>
                  <a:cubicBezTo>
                    <a:pt x="76" y="178"/>
                    <a:pt x="76" y="178"/>
                    <a:pt x="76" y="178"/>
                  </a:cubicBezTo>
                  <a:cubicBezTo>
                    <a:pt x="76" y="177"/>
                    <a:pt x="76" y="177"/>
                    <a:pt x="76" y="177"/>
                  </a:cubicBezTo>
                  <a:cubicBezTo>
                    <a:pt x="78" y="177"/>
                    <a:pt x="77" y="177"/>
                    <a:pt x="79" y="176"/>
                  </a:cubicBezTo>
                  <a:cubicBezTo>
                    <a:pt x="80" y="177"/>
                    <a:pt x="80" y="177"/>
                    <a:pt x="80" y="177"/>
                  </a:cubicBezTo>
                  <a:cubicBezTo>
                    <a:pt x="80" y="176"/>
                    <a:pt x="80" y="176"/>
                    <a:pt x="80" y="176"/>
                  </a:cubicBezTo>
                  <a:cubicBezTo>
                    <a:pt x="80" y="176"/>
                    <a:pt x="80" y="176"/>
                    <a:pt x="80" y="176"/>
                  </a:cubicBezTo>
                  <a:cubicBezTo>
                    <a:pt x="80" y="175"/>
                    <a:pt x="80" y="175"/>
                    <a:pt x="80" y="174"/>
                  </a:cubicBezTo>
                  <a:cubicBezTo>
                    <a:pt x="79" y="173"/>
                    <a:pt x="79" y="173"/>
                    <a:pt x="79" y="173"/>
                  </a:cubicBezTo>
                  <a:cubicBezTo>
                    <a:pt x="79" y="173"/>
                    <a:pt x="79" y="173"/>
                    <a:pt x="79" y="173"/>
                  </a:cubicBezTo>
                  <a:cubicBezTo>
                    <a:pt x="80" y="172"/>
                    <a:pt x="80" y="172"/>
                    <a:pt x="80" y="172"/>
                  </a:cubicBezTo>
                  <a:cubicBezTo>
                    <a:pt x="79" y="169"/>
                    <a:pt x="79" y="171"/>
                    <a:pt x="77" y="164"/>
                  </a:cubicBezTo>
                  <a:cubicBezTo>
                    <a:pt x="76" y="163"/>
                    <a:pt x="76" y="163"/>
                    <a:pt x="76" y="163"/>
                  </a:cubicBezTo>
                  <a:cubicBezTo>
                    <a:pt x="76" y="162"/>
                    <a:pt x="76" y="162"/>
                    <a:pt x="76" y="161"/>
                  </a:cubicBezTo>
                  <a:cubicBezTo>
                    <a:pt x="76" y="156"/>
                    <a:pt x="75" y="156"/>
                    <a:pt x="76" y="153"/>
                  </a:cubicBezTo>
                  <a:cubicBezTo>
                    <a:pt x="76" y="152"/>
                    <a:pt x="76" y="152"/>
                    <a:pt x="76" y="152"/>
                  </a:cubicBezTo>
                  <a:cubicBezTo>
                    <a:pt x="76" y="152"/>
                    <a:pt x="76" y="152"/>
                    <a:pt x="76" y="152"/>
                  </a:cubicBezTo>
                  <a:cubicBezTo>
                    <a:pt x="77" y="152"/>
                    <a:pt x="77" y="152"/>
                    <a:pt x="77" y="152"/>
                  </a:cubicBezTo>
                  <a:cubicBezTo>
                    <a:pt x="77" y="151"/>
                    <a:pt x="77" y="151"/>
                    <a:pt x="77" y="151"/>
                  </a:cubicBezTo>
                  <a:cubicBezTo>
                    <a:pt x="77" y="151"/>
                    <a:pt x="77" y="151"/>
                    <a:pt x="77" y="151"/>
                  </a:cubicBezTo>
                  <a:cubicBezTo>
                    <a:pt x="75" y="151"/>
                    <a:pt x="76" y="151"/>
                    <a:pt x="75" y="150"/>
                  </a:cubicBezTo>
                  <a:cubicBezTo>
                    <a:pt x="73" y="150"/>
                    <a:pt x="73" y="150"/>
                    <a:pt x="72" y="150"/>
                  </a:cubicBezTo>
                  <a:cubicBezTo>
                    <a:pt x="71" y="150"/>
                    <a:pt x="71" y="150"/>
                    <a:pt x="70" y="149"/>
                  </a:cubicBezTo>
                  <a:cubicBezTo>
                    <a:pt x="70" y="149"/>
                    <a:pt x="70" y="149"/>
                    <a:pt x="70" y="149"/>
                  </a:cubicBezTo>
                  <a:cubicBezTo>
                    <a:pt x="71" y="148"/>
                    <a:pt x="71" y="148"/>
                    <a:pt x="72" y="147"/>
                  </a:cubicBezTo>
                  <a:cubicBezTo>
                    <a:pt x="78" y="146"/>
                    <a:pt x="78" y="145"/>
                    <a:pt x="81" y="145"/>
                  </a:cubicBezTo>
                  <a:cubicBezTo>
                    <a:pt x="83" y="144"/>
                    <a:pt x="89" y="142"/>
                    <a:pt x="91" y="141"/>
                  </a:cubicBezTo>
                  <a:cubicBezTo>
                    <a:pt x="91" y="142"/>
                    <a:pt x="91" y="142"/>
                    <a:pt x="91" y="142"/>
                  </a:cubicBezTo>
                  <a:cubicBezTo>
                    <a:pt x="92" y="143"/>
                    <a:pt x="92" y="143"/>
                    <a:pt x="92" y="143"/>
                  </a:cubicBezTo>
                  <a:cubicBezTo>
                    <a:pt x="93" y="144"/>
                    <a:pt x="93" y="144"/>
                    <a:pt x="93" y="144"/>
                  </a:cubicBezTo>
                  <a:cubicBezTo>
                    <a:pt x="93" y="144"/>
                    <a:pt x="93" y="144"/>
                    <a:pt x="93" y="144"/>
                  </a:cubicBezTo>
                  <a:cubicBezTo>
                    <a:pt x="94" y="144"/>
                    <a:pt x="94" y="144"/>
                    <a:pt x="94" y="144"/>
                  </a:cubicBezTo>
                  <a:cubicBezTo>
                    <a:pt x="96" y="144"/>
                    <a:pt x="95" y="144"/>
                    <a:pt x="97" y="144"/>
                  </a:cubicBezTo>
                  <a:cubicBezTo>
                    <a:pt x="98" y="144"/>
                    <a:pt x="98" y="144"/>
                    <a:pt x="98" y="144"/>
                  </a:cubicBezTo>
                  <a:cubicBezTo>
                    <a:pt x="99" y="145"/>
                    <a:pt x="98" y="144"/>
                    <a:pt x="99" y="145"/>
                  </a:cubicBezTo>
                  <a:cubicBezTo>
                    <a:pt x="100" y="145"/>
                    <a:pt x="100" y="145"/>
                    <a:pt x="100" y="145"/>
                  </a:cubicBezTo>
                  <a:cubicBezTo>
                    <a:pt x="100" y="145"/>
                    <a:pt x="100" y="145"/>
                    <a:pt x="100" y="145"/>
                  </a:cubicBezTo>
                  <a:cubicBezTo>
                    <a:pt x="101" y="143"/>
                    <a:pt x="101" y="142"/>
                    <a:pt x="101" y="140"/>
                  </a:cubicBezTo>
                  <a:cubicBezTo>
                    <a:pt x="101" y="140"/>
                    <a:pt x="101" y="140"/>
                    <a:pt x="101" y="140"/>
                  </a:cubicBezTo>
                  <a:cubicBezTo>
                    <a:pt x="99" y="139"/>
                    <a:pt x="99" y="140"/>
                    <a:pt x="98" y="139"/>
                  </a:cubicBezTo>
                  <a:cubicBezTo>
                    <a:pt x="98" y="138"/>
                    <a:pt x="98" y="138"/>
                    <a:pt x="98" y="138"/>
                  </a:cubicBezTo>
                  <a:cubicBezTo>
                    <a:pt x="98" y="137"/>
                    <a:pt x="105" y="116"/>
                    <a:pt x="106" y="112"/>
                  </a:cubicBezTo>
                  <a:cubicBezTo>
                    <a:pt x="106" y="111"/>
                    <a:pt x="106" y="111"/>
                    <a:pt x="106" y="111"/>
                  </a:cubicBezTo>
                  <a:cubicBezTo>
                    <a:pt x="112" y="113"/>
                    <a:pt x="110" y="114"/>
                    <a:pt x="117" y="115"/>
                  </a:cubicBezTo>
                  <a:cubicBezTo>
                    <a:pt x="123" y="115"/>
                    <a:pt x="118" y="115"/>
                    <a:pt x="124" y="115"/>
                  </a:cubicBezTo>
                  <a:cubicBezTo>
                    <a:pt x="125" y="116"/>
                    <a:pt x="125" y="116"/>
                    <a:pt x="125" y="116"/>
                  </a:cubicBezTo>
                  <a:cubicBezTo>
                    <a:pt x="125" y="117"/>
                    <a:pt x="125" y="117"/>
                    <a:pt x="125" y="117"/>
                  </a:cubicBezTo>
                  <a:cubicBezTo>
                    <a:pt x="125" y="118"/>
                    <a:pt x="125" y="118"/>
                    <a:pt x="125" y="118"/>
                  </a:cubicBezTo>
                  <a:cubicBezTo>
                    <a:pt x="126" y="117"/>
                    <a:pt x="126" y="117"/>
                    <a:pt x="126" y="117"/>
                  </a:cubicBezTo>
                  <a:cubicBezTo>
                    <a:pt x="129" y="116"/>
                    <a:pt x="128" y="116"/>
                    <a:pt x="130" y="114"/>
                  </a:cubicBezTo>
                  <a:cubicBezTo>
                    <a:pt x="132" y="114"/>
                    <a:pt x="131" y="114"/>
                    <a:pt x="133" y="114"/>
                  </a:cubicBezTo>
                  <a:cubicBezTo>
                    <a:pt x="134" y="113"/>
                    <a:pt x="134" y="113"/>
                    <a:pt x="134" y="113"/>
                  </a:cubicBezTo>
                  <a:cubicBezTo>
                    <a:pt x="134" y="112"/>
                    <a:pt x="134" y="112"/>
                    <a:pt x="134" y="112"/>
                  </a:cubicBezTo>
                  <a:cubicBezTo>
                    <a:pt x="135" y="111"/>
                    <a:pt x="135" y="111"/>
                    <a:pt x="135" y="111"/>
                  </a:cubicBezTo>
                  <a:cubicBezTo>
                    <a:pt x="135" y="109"/>
                    <a:pt x="135" y="109"/>
                    <a:pt x="135" y="109"/>
                  </a:cubicBezTo>
                  <a:cubicBezTo>
                    <a:pt x="135" y="108"/>
                    <a:pt x="135" y="108"/>
                    <a:pt x="134" y="107"/>
                  </a:cubicBezTo>
                  <a:cubicBezTo>
                    <a:pt x="134" y="104"/>
                    <a:pt x="134" y="102"/>
                    <a:pt x="134" y="100"/>
                  </a:cubicBezTo>
                  <a:cubicBezTo>
                    <a:pt x="134" y="95"/>
                    <a:pt x="135" y="94"/>
                    <a:pt x="136" y="92"/>
                  </a:cubicBezTo>
                  <a:cubicBezTo>
                    <a:pt x="137" y="91"/>
                    <a:pt x="137" y="91"/>
                    <a:pt x="137" y="91"/>
                  </a:cubicBezTo>
                  <a:cubicBezTo>
                    <a:pt x="140" y="91"/>
                    <a:pt x="142" y="91"/>
                    <a:pt x="145" y="89"/>
                  </a:cubicBezTo>
                  <a:cubicBezTo>
                    <a:pt x="147" y="87"/>
                    <a:pt x="146" y="87"/>
                    <a:pt x="147" y="86"/>
                  </a:cubicBezTo>
                  <a:cubicBezTo>
                    <a:pt x="148" y="84"/>
                    <a:pt x="148" y="84"/>
                    <a:pt x="148" y="84"/>
                  </a:cubicBezTo>
                  <a:cubicBezTo>
                    <a:pt x="147" y="82"/>
                    <a:pt x="147" y="82"/>
                    <a:pt x="147" y="82"/>
                  </a:cubicBezTo>
                  <a:cubicBezTo>
                    <a:pt x="147" y="81"/>
                    <a:pt x="147" y="81"/>
                    <a:pt x="147" y="81"/>
                  </a:cubicBezTo>
                  <a:cubicBezTo>
                    <a:pt x="148" y="80"/>
                    <a:pt x="148" y="81"/>
                    <a:pt x="149" y="80"/>
                  </a:cubicBezTo>
                  <a:cubicBezTo>
                    <a:pt x="151" y="79"/>
                    <a:pt x="151" y="79"/>
                    <a:pt x="153" y="80"/>
                  </a:cubicBezTo>
                  <a:cubicBezTo>
                    <a:pt x="154" y="80"/>
                    <a:pt x="154" y="80"/>
                    <a:pt x="155" y="80"/>
                  </a:cubicBezTo>
                  <a:cubicBezTo>
                    <a:pt x="156" y="80"/>
                    <a:pt x="156" y="80"/>
                    <a:pt x="156" y="80"/>
                  </a:cubicBezTo>
                  <a:cubicBezTo>
                    <a:pt x="156" y="79"/>
                    <a:pt x="156" y="79"/>
                    <a:pt x="156" y="79"/>
                  </a:cubicBezTo>
                  <a:cubicBezTo>
                    <a:pt x="158" y="79"/>
                    <a:pt x="158" y="79"/>
                    <a:pt x="159" y="78"/>
                  </a:cubicBezTo>
                  <a:cubicBezTo>
                    <a:pt x="159" y="79"/>
                    <a:pt x="159" y="79"/>
                    <a:pt x="159" y="79"/>
                  </a:cubicBezTo>
                  <a:cubicBezTo>
                    <a:pt x="160" y="79"/>
                    <a:pt x="160" y="79"/>
                    <a:pt x="160" y="79"/>
                  </a:cubicBezTo>
                  <a:cubicBezTo>
                    <a:pt x="159" y="80"/>
                    <a:pt x="159" y="80"/>
                    <a:pt x="159" y="80"/>
                  </a:cubicBezTo>
                  <a:cubicBezTo>
                    <a:pt x="160" y="81"/>
                    <a:pt x="160" y="81"/>
                    <a:pt x="160" y="81"/>
                  </a:cubicBezTo>
                  <a:cubicBezTo>
                    <a:pt x="160" y="81"/>
                    <a:pt x="160" y="81"/>
                    <a:pt x="160" y="81"/>
                  </a:cubicBezTo>
                  <a:cubicBezTo>
                    <a:pt x="160" y="82"/>
                    <a:pt x="160" y="82"/>
                    <a:pt x="160" y="82"/>
                  </a:cubicBezTo>
                  <a:cubicBezTo>
                    <a:pt x="159" y="82"/>
                    <a:pt x="159" y="82"/>
                    <a:pt x="159" y="83"/>
                  </a:cubicBezTo>
                  <a:cubicBezTo>
                    <a:pt x="159" y="83"/>
                    <a:pt x="159" y="83"/>
                    <a:pt x="159" y="83"/>
                  </a:cubicBezTo>
                  <a:cubicBezTo>
                    <a:pt x="159" y="84"/>
                    <a:pt x="159" y="84"/>
                    <a:pt x="159" y="84"/>
                  </a:cubicBezTo>
                  <a:cubicBezTo>
                    <a:pt x="160" y="85"/>
                    <a:pt x="160" y="85"/>
                    <a:pt x="160" y="85"/>
                  </a:cubicBezTo>
                  <a:cubicBezTo>
                    <a:pt x="161" y="85"/>
                    <a:pt x="161" y="85"/>
                    <a:pt x="162" y="86"/>
                  </a:cubicBezTo>
                  <a:cubicBezTo>
                    <a:pt x="162" y="86"/>
                    <a:pt x="162" y="86"/>
                    <a:pt x="162" y="86"/>
                  </a:cubicBezTo>
                  <a:cubicBezTo>
                    <a:pt x="162" y="87"/>
                    <a:pt x="162" y="87"/>
                    <a:pt x="162" y="87"/>
                  </a:cubicBezTo>
                  <a:cubicBezTo>
                    <a:pt x="161" y="88"/>
                    <a:pt x="162" y="87"/>
                    <a:pt x="161" y="88"/>
                  </a:cubicBezTo>
                  <a:cubicBezTo>
                    <a:pt x="161" y="88"/>
                    <a:pt x="161" y="88"/>
                    <a:pt x="161" y="88"/>
                  </a:cubicBezTo>
                  <a:cubicBezTo>
                    <a:pt x="161" y="89"/>
                    <a:pt x="161" y="89"/>
                    <a:pt x="161" y="89"/>
                  </a:cubicBezTo>
                  <a:cubicBezTo>
                    <a:pt x="162" y="89"/>
                    <a:pt x="164" y="90"/>
                    <a:pt x="165" y="90"/>
                  </a:cubicBezTo>
                  <a:cubicBezTo>
                    <a:pt x="166" y="91"/>
                    <a:pt x="166" y="91"/>
                    <a:pt x="166" y="91"/>
                  </a:cubicBezTo>
                  <a:cubicBezTo>
                    <a:pt x="167" y="92"/>
                    <a:pt x="167" y="92"/>
                    <a:pt x="167" y="92"/>
                  </a:cubicBezTo>
                  <a:cubicBezTo>
                    <a:pt x="168" y="93"/>
                    <a:pt x="168" y="93"/>
                    <a:pt x="168" y="93"/>
                  </a:cubicBezTo>
                  <a:cubicBezTo>
                    <a:pt x="168" y="95"/>
                    <a:pt x="168" y="95"/>
                    <a:pt x="168" y="95"/>
                  </a:cubicBezTo>
                  <a:cubicBezTo>
                    <a:pt x="169" y="96"/>
                    <a:pt x="169" y="95"/>
                    <a:pt x="171" y="96"/>
                  </a:cubicBezTo>
                  <a:cubicBezTo>
                    <a:pt x="172" y="97"/>
                    <a:pt x="172" y="97"/>
                    <a:pt x="172" y="97"/>
                  </a:cubicBezTo>
                  <a:cubicBezTo>
                    <a:pt x="172" y="97"/>
                    <a:pt x="172" y="97"/>
                    <a:pt x="173" y="98"/>
                  </a:cubicBezTo>
                  <a:cubicBezTo>
                    <a:pt x="174" y="98"/>
                    <a:pt x="174" y="98"/>
                    <a:pt x="175" y="99"/>
                  </a:cubicBezTo>
                  <a:cubicBezTo>
                    <a:pt x="176" y="98"/>
                    <a:pt x="176" y="98"/>
                    <a:pt x="176" y="98"/>
                  </a:cubicBezTo>
                  <a:cubicBezTo>
                    <a:pt x="178" y="98"/>
                    <a:pt x="178" y="98"/>
                    <a:pt x="178" y="98"/>
                  </a:cubicBezTo>
                  <a:cubicBezTo>
                    <a:pt x="179" y="98"/>
                    <a:pt x="179" y="98"/>
                    <a:pt x="179" y="98"/>
                  </a:cubicBezTo>
                  <a:cubicBezTo>
                    <a:pt x="180" y="100"/>
                    <a:pt x="180" y="100"/>
                    <a:pt x="180" y="100"/>
                  </a:cubicBezTo>
                  <a:cubicBezTo>
                    <a:pt x="181" y="101"/>
                    <a:pt x="180" y="100"/>
                    <a:pt x="181" y="101"/>
                  </a:cubicBezTo>
                  <a:cubicBezTo>
                    <a:pt x="182" y="101"/>
                    <a:pt x="182" y="101"/>
                    <a:pt x="182" y="101"/>
                  </a:cubicBezTo>
                  <a:cubicBezTo>
                    <a:pt x="183" y="101"/>
                    <a:pt x="183" y="101"/>
                    <a:pt x="183" y="101"/>
                  </a:cubicBezTo>
                  <a:cubicBezTo>
                    <a:pt x="183" y="100"/>
                    <a:pt x="183" y="100"/>
                    <a:pt x="183" y="100"/>
                  </a:cubicBezTo>
                  <a:cubicBezTo>
                    <a:pt x="184" y="100"/>
                    <a:pt x="184" y="100"/>
                    <a:pt x="184" y="100"/>
                  </a:cubicBezTo>
                  <a:cubicBezTo>
                    <a:pt x="185" y="101"/>
                    <a:pt x="185" y="101"/>
                    <a:pt x="185" y="101"/>
                  </a:cubicBezTo>
                  <a:cubicBezTo>
                    <a:pt x="185" y="102"/>
                    <a:pt x="185" y="101"/>
                    <a:pt x="185" y="102"/>
                  </a:cubicBezTo>
                  <a:cubicBezTo>
                    <a:pt x="186" y="103"/>
                    <a:pt x="186" y="103"/>
                    <a:pt x="186" y="103"/>
                  </a:cubicBezTo>
                  <a:cubicBezTo>
                    <a:pt x="187" y="104"/>
                    <a:pt x="187" y="104"/>
                    <a:pt x="187" y="104"/>
                  </a:cubicBezTo>
                  <a:cubicBezTo>
                    <a:pt x="188" y="104"/>
                    <a:pt x="188" y="104"/>
                    <a:pt x="188" y="104"/>
                  </a:cubicBezTo>
                  <a:cubicBezTo>
                    <a:pt x="188" y="105"/>
                    <a:pt x="188" y="105"/>
                    <a:pt x="188" y="105"/>
                  </a:cubicBezTo>
                  <a:cubicBezTo>
                    <a:pt x="189" y="106"/>
                    <a:pt x="190" y="111"/>
                    <a:pt x="192" y="115"/>
                  </a:cubicBezTo>
                  <a:cubicBezTo>
                    <a:pt x="193" y="115"/>
                    <a:pt x="193" y="115"/>
                    <a:pt x="194" y="116"/>
                  </a:cubicBezTo>
                  <a:cubicBezTo>
                    <a:pt x="194" y="117"/>
                    <a:pt x="194" y="116"/>
                    <a:pt x="195" y="119"/>
                  </a:cubicBezTo>
                  <a:cubicBezTo>
                    <a:pt x="195" y="121"/>
                    <a:pt x="195" y="120"/>
                    <a:pt x="195" y="121"/>
                  </a:cubicBezTo>
                  <a:cubicBezTo>
                    <a:pt x="195" y="122"/>
                    <a:pt x="195" y="122"/>
                    <a:pt x="195" y="122"/>
                  </a:cubicBezTo>
                  <a:cubicBezTo>
                    <a:pt x="196" y="122"/>
                    <a:pt x="196" y="122"/>
                    <a:pt x="196" y="122"/>
                  </a:cubicBezTo>
                  <a:cubicBezTo>
                    <a:pt x="195" y="125"/>
                    <a:pt x="195" y="125"/>
                    <a:pt x="194" y="126"/>
                  </a:cubicBezTo>
                  <a:cubicBezTo>
                    <a:pt x="194" y="127"/>
                    <a:pt x="194" y="127"/>
                    <a:pt x="194" y="127"/>
                  </a:cubicBezTo>
                  <a:cubicBezTo>
                    <a:pt x="195" y="128"/>
                    <a:pt x="194" y="128"/>
                    <a:pt x="195" y="129"/>
                  </a:cubicBezTo>
                  <a:cubicBezTo>
                    <a:pt x="195" y="130"/>
                    <a:pt x="195" y="130"/>
                    <a:pt x="195" y="130"/>
                  </a:cubicBezTo>
                  <a:cubicBezTo>
                    <a:pt x="194" y="132"/>
                    <a:pt x="195" y="131"/>
                    <a:pt x="194" y="133"/>
                  </a:cubicBezTo>
                  <a:cubicBezTo>
                    <a:pt x="193" y="133"/>
                    <a:pt x="193" y="133"/>
                    <a:pt x="193" y="133"/>
                  </a:cubicBezTo>
                  <a:cubicBezTo>
                    <a:pt x="192" y="135"/>
                    <a:pt x="192" y="135"/>
                    <a:pt x="191" y="139"/>
                  </a:cubicBezTo>
                  <a:cubicBezTo>
                    <a:pt x="192" y="140"/>
                    <a:pt x="192" y="139"/>
                    <a:pt x="192" y="140"/>
                  </a:cubicBezTo>
                  <a:cubicBezTo>
                    <a:pt x="193" y="141"/>
                    <a:pt x="193" y="141"/>
                    <a:pt x="193" y="141"/>
                  </a:cubicBezTo>
                  <a:cubicBezTo>
                    <a:pt x="194" y="143"/>
                    <a:pt x="194" y="143"/>
                    <a:pt x="194" y="143"/>
                  </a:cubicBezTo>
                  <a:cubicBezTo>
                    <a:pt x="194" y="144"/>
                    <a:pt x="194" y="144"/>
                    <a:pt x="194" y="144"/>
                  </a:cubicBezTo>
                  <a:cubicBezTo>
                    <a:pt x="194" y="144"/>
                    <a:pt x="194" y="144"/>
                    <a:pt x="194" y="144"/>
                  </a:cubicBezTo>
                  <a:cubicBezTo>
                    <a:pt x="195" y="144"/>
                    <a:pt x="195" y="144"/>
                    <a:pt x="195" y="144"/>
                  </a:cubicBezTo>
                  <a:cubicBezTo>
                    <a:pt x="196" y="144"/>
                    <a:pt x="196" y="144"/>
                    <a:pt x="196" y="144"/>
                  </a:cubicBezTo>
                  <a:cubicBezTo>
                    <a:pt x="197" y="144"/>
                    <a:pt x="197" y="144"/>
                    <a:pt x="197" y="144"/>
                  </a:cubicBezTo>
                  <a:cubicBezTo>
                    <a:pt x="198" y="145"/>
                    <a:pt x="198" y="145"/>
                    <a:pt x="198" y="145"/>
                  </a:cubicBezTo>
                  <a:cubicBezTo>
                    <a:pt x="199" y="145"/>
                    <a:pt x="199" y="145"/>
                    <a:pt x="199" y="145"/>
                  </a:cubicBezTo>
                  <a:cubicBezTo>
                    <a:pt x="200" y="145"/>
                    <a:pt x="200" y="145"/>
                    <a:pt x="200" y="145"/>
                  </a:cubicBezTo>
                  <a:cubicBezTo>
                    <a:pt x="201" y="146"/>
                    <a:pt x="201" y="145"/>
                    <a:pt x="202" y="146"/>
                  </a:cubicBezTo>
                  <a:cubicBezTo>
                    <a:pt x="203" y="146"/>
                    <a:pt x="202" y="146"/>
                    <a:pt x="207" y="146"/>
                  </a:cubicBezTo>
                  <a:cubicBezTo>
                    <a:pt x="211" y="147"/>
                    <a:pt x="212" y="147"/>
                    <a:pt x="215" y="146"/>
                  </a:cubicBezTo>
                  <a:cubicBezTo>
                    <a:pt x="220" y="147"/>
                    <a:pt x="221" y="147"/>
                    <a:pt x="225" y="149"/>
                  </a:cubicBezTo>
                  <a:cubicBezTo>
                    <a:pt x="226" y="150"/>
                    <a:pt x="226" y="149"/>
                    <a:pt x="227" y="151"/>
                  </a:cubicBezTo>
                  <a:cubicBezTo>
                    <a:pt x="228" y="152"/>
                    <a:pt x="228" y="152"/>
                    <a:pt x="228" y="152"/>
                  </a:cubicBezTo>
                  <a:cubicBezTo>
                    <a:pt x="231" y="153"/>
                    <a:pt x="231" y="153"/>
                    <a:pt x="231" y="153"/>
                  </a:cubicBezTo>
                  <a:cubicBezTo>
                    <a:pt x="233" y="155"/>
                    <a:pt x="233" y="155"/>
                    <a:pt x="233" y="155"/>
                  </a:cubicBezTo>
                  <a:cubicBezTo>
                    <a:pt x="237" y="157"/>
                    <a:pt x="234" y="157"/>
                    <a:pt x="241" y="159"/>
                  </a:cubicBezTo>
                  <a:cubicBezTo>
                    <a:pt x="244" y="158"/>
                    <a:pt x="244" y="158"/>
                    <a:pt x="244" y="158"/>
                  </a:cubicBezTo>
                  <a:cubicBezTo>
                    <a:pt x="244" y="159"/>
                    <a:pt x="244" y="159"/>
                    <a:pt x="244" y="159"/>
                  </a:cubicBezTo>
                  <a:cubicBezTo>
                    <a:pt x="244" y="160"/>
                    <a:pt x="244" y="160"/>
                    <a:pt x="244" y="162"/>
                  </a:cubicBezTo>
                  <a:cubicBezTo>
                    <a:pt x="244" y="163"/>
                    <a:pt x="244" y="163"/>
                    <a:pt x="244" y="163"/>
                  </a:cubicBezTo>
                  <a:cubicBezTo>
                    <a:pt x="245" y="163"/>
                    <a:pt x="245" y="163"/>
                    <a:pt x="245" y="163"/>
                  </a:cubicBezTo>
                  <a:cubicBezTo>
                    <a:pt x="246" y="163"/>
                    <a:pt x="246" y="163"/>
                    <a:pt x="246" y="163"/>
                  </a:cubicBezTo>
                  <a:cubicBezTo>
                    <a:pt x="247" y="165"/>
                    <a:pt x="247" y="165"/>
                    <a:pt x="250" y="172"/>
                  </a:cubicBezTo>
                  <a:cubicBezTo>
                    <a:pt x="250" y="174"/>
                    <a:pt x="250" y="174"/>
                    <a:pt x="250" y="174"/>
                  </a:cubicBezTo>
                  <a:cubicBezTo>
                    <a:pt x="250" y="175"/>
                    <a:pt x="250" y="175"/>
                    <a:pt x="250" y="175"/>
                  </a:cubicBezTo>
                  <a:cubicBezTo>
                    <a:pt x="255" y="179"/>
                    <a:pt x="251" y="176"/>
                    <a:pt x="255" y="179"/>
                  </a:cubicBezTo>
                  <a:cubicBezTo>
                    <a:pt x="255" y="180"/>
                    <a:pt x="255" y="180"/>
                    <a:pt x="255" y="180"/>
                  </a:cubicBezTo>
                  <a:cubicBezTo>
                    <a:pt x="255" y="182"/>
                    <a:pt x="255" y="182"/>
                    <a:pt x="255" y="182"/>
                  </a:cubicBezTo>
                  <a:cubicBezTo>
                    <a:pt x="256" y="182"/>
                    <a:pt x="256" y="182"/>
                    <a:pt x="256" y="182"/>
                  </a:cubicBezTo>
                  <a:cubicBezTo>
                    <a:pt x="267" y="181"/>
                    <a:pt x="260" y="181"/>
                    <a:pt x="290" y="185"/>
                  </a:cubicBezTo>
                  <a:cubicBezTo>
                    <a:pt x="294" y="184"/>
                    <a:pt x="293" y="184"/>
                    <a:pt x="296" y="183"/>
                  </a:cubicBezTo>
                  <a:cubicBezTo>
                    <a:pt x="296" y="183"/>
                    <a:pt x="315" y="186"/>
                    <a:pt x="315" y="186"/>
                  </a:cubicBezTo>
                  <a:cubicBezTo>
                    <a:pt x="316" y="186"/>
                    <a:pt x="317" y="189"/>
                    <a:pt x="318" y="190"/>
                  </a:cubicBezTo>
                  <a:cubicBezTo>
                    <a:pt x="328" y="194"/>
                    <a:pt x="323" y="189"/>
                    <a:pt x="338" y="197"/>
                  </a:cubicBezTo>
                  <a:cubicBezTo>
                    <a:pt x="342" y="196"/>
                    <a:pt x="340" y="197"/>
                    <a:pt x="347" y="195"/>
                  </a:cubicBezTo>
                  <a:cubicBezTo>
                    <a:pt x="347" y="198"/>
                    <a:pt x="347" y="198"/>
                    <a:pt x="347" y="198"/>
                  </a:cubicBezTo>
                  <a:cubicBezTo>
                    <a:pt x="348" y="198"/>
                    <a:pt x="349" y="199"/>
                    <a:pt x="351" y="199"/>
                  </a:cubicBezTo>
                  <a:cubicBezTo>
                    <a:pt x="352" y="199"/>
                    <a:pt x="352" y="199"/>
                    <a:pt x="352" y="199"/>
                  </a:cubicBezTo>
                  <a:cubicBezTo>
                    <a:pt x="353" y="199"/>
                    <a:pt x="353" y="199"/>
                    <a:pt x="353" y="199"/>
                  </a:cubicBezTo>
                  <a:cubicBezTo>
                    <a:pt x="354" y="198"/>
                    <a:pt x="353" y="199"/>
                    <a:pt x="355" y="197"/>
                  </a:cubicBezTo>
                  <a:cubicBezTo>
                    <a:pt x="358" y="196"/>
                    <a:pt x="368" y="190"/>
                    <a:pt x="374" y="189"/>
                  </a:cubicBezTo>
                  <a:cubicBezTo>
                    <a:pt x="376" y="188"/>
                    <a:pt x="375" y="188"/>
                    <a:pt x="378" y="188"/>
                  </a:cubicBezTo>
                  <a:cubicBezTo>
                    <a:pt x="379" y="188"/>
                    <a:pt x="383" y="187"/>
                    <a:pt x="384" y="187"/>
                  </a:cubicBezTo>
                  <a:cubicBezTo>
                    <a:pt x="387" y="187"/>
                    <a:pt x="387" y="187"/>
                    <a:pt x="387" y="187"/>
                  </a:cubicBezTo>
                  <a:cubicBezTo>
                    <a:pt x="388" y="187"/>
                    <a:pt x="388" y="187"/>
                    <a:pt x="388" y="187"/>
                  </a:cubicBezTo>
                  <a:cubicBezTo>
                    <a:pt x="403" y="188"/>
                    <a:pt x="400" y="187"/>
                    <a:pt x="413" y="182"/>
                  </a:cubicBezTo>
                  <a:cubicBezTo>
                    <a:pt x="414" y="180"/>
                    <a:pt x="419" y="174"/>
                    <a:pt x="420" y="173"/>
                  </a:cubicBezTo>
                  <a:cubicBezTo>
                    <a:pt x="420" y="173"/>
                    <a:pt x="423" y="172"/>
                    <a:pt x="425" y="171"/>
                  </a:cubicBezTo>
                  <a:cubicBezTo>
                    <a:pt x="426" y="170"/>
                    <a:pt x="426" y="170"/>
                    <a:pt x="426" y="170"/>
                  </a:cubicBezTo>
                  <a:cubicBezTo>
                    <a:pt x="427" y="170"/>
                    <a:pt x="427" y="169"/>
                    <a:pt x="428" y="168"/>
                  </a:cubicBezTo>
                  <a:cubicBezTo>
                    <a:pt x="430" y="168"/>
                    <a:pt x="430" y="168"/>
                    <a:pt x="430" y="168"/>
                  </a:cubicBezTo>
                  <a:cubicBezTo>
                    <a:pt x="430" y="167"/>
                    <a:pt x="430" y="167"/>
                    <a:pt x="430" y="167"/>
                  </a:cubicBezTo>
                  <a:cubicBezTo>
                    <a:pt x="430" y="167"/>
                    <a:pt x="430" y="167"/>
                    <a:pt x="430" y="167"/>
                  </a:cubicBezTo>
                  <a:cubicBezTo>
                    <a:pt x="430" y="166"/>
                    <a:pt x="430" y="166"/>
                    <a:pt x="430" y="166"/>
                  </a:cubicBezTo>
                  <a:cubicBezTo>
                    <a:pt x="429" y="164"/>
                    <a:pt x="430" y="165"/>
                    <a:pt x="429" y="164"/>
                  </a:cubicBezTo>
                  <a:cubicBezTo>
                    <a:pt x="426" y="161"/>
                    <a:pt x="427" y="161"/>
                    <a:pt x="426" y="160"/>
                  </a:cubicBezTo>
                  <a:cubicBezTo>
                    <a:pt x="425" y="158"/>
                    <a:pt x="425" y="158"/>
                    <a:pt x="425" y="158"/>
                  </a:cubicBezTo>
                  <a:cubicBezTo>
                    <a:pt x="424" y="158"/>
                    <a:pt x="424" y="158"/>
                    <a:pt x="424" y="158"/>
                  </a:cubicBezTo>
                  <a:cubicBezTo>
                    <a:pt x="424" y="157"/>
                    <a:pt x="424" y="157"/>
                    <a:pt x="424" y="157"/>
                  </a:cubicBezTo>
                  <a:cubicBezTo>
                    <a:pt x="424" y="156"/>
                    <a:pt x="424" y="156"/>
                    <a:pt x="424" y="156"/>
                  </a:cubicBezTo>
                  <a:cubicBezTo>
                    <a:pt x="427" y="152"/>
                    <a:pt x="425" y="151"/>
                    <a:pt x="430" y="146"/>
                  </a:cubicBezTo>
                  <a:cubicBezTo>
                    <a:pt x="431" y="146"/>
                    <a:pt x="431" y="146"/>
                    <a:pt x="431" y="146"/>
                  </a:cubicBezTo>
                  <a:cubicBezTo>
                    <a:pt x="432" y="146"/>
                    <a:pt x="432" y="146"/>
                    <a:pt x="432" y="146"/>
                  </a:cubicBezTo>
                  <a:cubicBezTo>
                    <a:pt x="435" y="146"/>
                    <a:pt x="434" y="146"/>
                    <a:pt x="436" y="146"/>
                  </a:cubicBezTo>
                  <a:cubicBezTo>
                    <a:pt x="437" y="147"/>
                    <a:pt x="437" y="147"/>
                    <a:pt x="437" y="147"/>
                  </a:cubicBezTo>
                  <a:cubicBezTo>
                    <a:pt x="438" y="148"/>
                    <a:pt x="438" y="148"/>
                    <a:pt x="438" y="148"/>
                  </a:cubicBezTo>
                  <a:cubicBezTo>
                    <a:pt x="444" y="151"/>
                    <a:pt x="444" y="150"/>
                    <a:pt x="449" y="151"/>
                  </a:cubicBezTo>
                  <a:cubicBezTo>
                    <a:pt x="449" y="151"/>
                    <a:pt x="449" y="151"/>
                    <a:pt x="449" y="151"/>
                  </a:cubicBezTo>
                  <a:cubicBezTo>
                    <a:pt x="451" y="150"/>
                    <a:pt x="450" y="150"/>
                    <a:pt x="452" y="149"/>
                  </a:cubicBezTo>
                  <a:cubicBezTo>
                    <a:pt x="453" y="148"/>
                    <a:pt x="452" y="148"/>
                    <a:pt x="454" y="148"/>
                  </a:cubicBezTo>
                  <a:cubicBezTo>
                    <a:pt x="454" y="148"/>
                    <a:pt x="458" y="144"/>
                    <a:pt x="459" y="143"/>
                  </a:cubicBezTo>
                  <a:cubicBezTo>
                    <a:pt x="459" y="142"/>
                    <a:pt x="459" y="142"/>
                    <a:pt x="459" y="141"/>
                  </a:cubicBezTo>
                  <a:cubicBezTo>
                    <a:pt x="460" y="141"/>
                    <a:pt x="460" y="141"/>
                    <a:pt x="460" y="141"/>
                  </a:cubicBezTo>
                  <a:cubicBezTo>
                    <a:pt x="461" y="140"/>
                    <a:pt x="461" y="140"/>
                    <a:pt x="461" y="140"/>
                  </a:cubicBezTo>
                  <a:cubicBezTo>
                    <a:pt x="462" y="140"/>
                    <a:pt x="462" y="140"/>
                    <a:pt x="462" y="140"/>
                  </a:cubicBezTo>
                  <a:cubicBezTo>
                    <a:pt x="464" y="141"/>
                    <a:pt x="464" y="141"/>
                    <a:pt x="464" y="141"/>
                  </a:cubicBezTo>
                  <a:cubicBezTo>
                    <a:pt x="469" y="141"/>
                    <a:pt x="468" y="140"/>
                    <a:pt x="472" y="140"/>
                  </a:cubicBezTo>
                  <a:cubicBezTo>
                    <a:pt x="475" y="137"/>
                    <a:pt x="475" y="137"/>
                    <a:pt x="476" y="136"/>
                  </a:cubicBezTo>
                  <a:cubicBezTo>
                    <a:pt x="477" y="136"/>
                    <a:pt x="477" y="136"/>
                    <a:pt x="477" y="136"/>
                  </a:cubicBezTo>
                  <a:cubicBezTo>
                    <a:pt x="478" y="135"/>
                    <a:pt x="478" y="135"/>
                    <a:pt x="478" y="135"/>
                  </a:cubicBezTo>
                  <a:cubicBezTo>
                    <a:pt x="479" y="134"/>
                    <a:pt x="479" y="134"/>
                    <a:pt x="479" y="134"/>
                  </a:cubicBezTo>
                  <a:cubicBezTo>
                    <a:pt x="478" y="133"/>
                    <a:pt x="478" y="134"/>
                    <a:pt x="478" y="133"/>
                  </a:cubicBezTo>
                  <a:cubicBezTo>
                    <a:pt x="479" y="132"/>
                    <a:pt x="479" y="132"/>
                    <a:pt x="480" y="129"/>
                  </a:cubicBezTo>
                  <a:cubicBezTo>
                    <a:pt x="481" y="128"/>
                    <a:pt x="481" y="129"/>
                    <a:pt x="482" y="128"/>
                  </a:cubicBezTo>
                  <a:cubicBezTo>
                    <a:pt x="482" y="126"/>
                    <a:pt x="482" y="126"/>
                    <a:pt x="482" y="126"/>
                  </a:cubicBezTo>
                  <a:cubicBezTo>
                    <a:pt x="483" y="126"/>
                    <a:pt x="483" y="126"/>
                    <a:pt x="483" y="126"/>
                  </a:cubicBezTo>
                  <a:cubicBezTo>
                    <a:pt x="484" y="126"/>
                    <a:pt x="484" y="126"/>
                    <a:pt x="484" y="126"/>
                  </a:cubicBezTo>
                  <a:cubicBezTo>
                    <a:pt x="485" y="125"/>
                    <a:pt x="485" y="125"/>
                    <a:pt x="485" y="125"/>
                  </a:cubicBezTo>
                  <a:cubicBezTo>
                    <a:pt x="485" y="125"/>
                    <a:pt x="485" y="125"/>
                    <a:pt x="485" y="125"/>
                  </a:cubicBezTo>
                  <a:cubicBezTo>
                    <a:pt x="487" y="125"/>
                    <a:pt x="490" y="125"/>
                    <a:pt x="491" y="125"/>
                  </a:cubicBezTo>
                  <a:cubicBezTo>
                    <a:pt x="491" y="125"/>
                    <a:pt x="491" y="125"/>
                    <a:pt x="491" y="125"/>
                  </a:cubicBezTo>
                  <a:cubicBezTo>
                    <a:pt x="491" y="124"/>
                    <a:pt x="491" y="123"/>
                    <a:pt x="492" y="122"/>
                  </a:cubicBezTo>
                  <a:cubicBezTo>
                    <a:pt x="492" y="122"/>
                    <a:pt x="492" y="122"/>
                    <a:pt x="492" y="122"/>
                  </a:cubicBezTo>
                  <a:cubicBezTo>
                    <a:pt x="493" y="121"/>
                    <a:pt x="493" y="121"/>
                    <a:pt x="493" y="121"/>
                  </a:cubicBezTo>
                  <a:cubicBezTo>
                    <a:pt x="494" y="122"/>
                    <a:pt x="494" y="122"/>
                    <a:pt x="495" y="123"/>
                  </a:cubicBezTo>
                  <a:cubicBezTo>
                    <a:pt x="495" y="123"/>
                    <a:pt x="495" y="123"/>
                    <a:pt x="495" y="123"/>
                  </a:cubicBezTo>
                  <a:cubicBezTo>
                    <a:pt x="496" y="122"/>
                    <a:pt x="496" y="122"/>
                    <a:pt x="496" y="122"/>
                  </a:cubicBezTo>
                  <a:cubicBezTo>
                    <a:pt x="497" y="121"/>
                    <a:pt x="497" y="121"/>
                    <a:pt x="497" y="121"/>
                  </a:cubicBezTo>
                  <a:cubicBezTo>
                    <a:pt x="501" y="119"/>
                    <a:pt x="498" y="121"/>
                    <a:pt x="502" y="119"/>
                  </a:cubicBezTo>
                  <a:cubicBezTo>
                    <a:pt x="503" y="120"/>
                    <a:pt x="502" y="120"/>
                    <a:pt x="505" y="120"/>
                  </a:cubicBezTo>
                  <a:cubicBezTo>
                    <a:pt x="506" y="120"/>
                    <a:pt x="506" y="120"/>
                    <a:pt x="506" y="120"/>
                  </a:cubicBezTo>
                  <a:cubicBezTo>
                    <a:pt x="506" y="120"/>
                    <a:pt x="506" y="120"/>
                    <a:pt x="506" y="120"/>
                  </a:cubicBezTo>
                  <a:cubicBezTo>
                    <a:pt x="507" y="119"/>
                    <a:pt x="507" y="119"/>
                    <a:pt x="507" y="119"/>
                  </a:cubicBezTo>
                  <a:cubicBezTo>
                    <a:pt x="508" y="119"/>
                    <a:pt x="508" y="119"/>
                    <a:pt x="508" y="119"/>
                  </a:cubicBezTo>
                  <a:cubicBezTo>
                    <a:pt x="509" y="119"/>
                    <a:pt x="509" y="119"/>
                    <a:pt x="509" y="119"/>
                  </a:cubicBezTo>
                  <a:cubicBezTo>
                    <a:pt x="510" y="120"/>
                    <a:pt x="510" y="120"/>
                    <a:pt x="511" y="121"/>
                  </a:cubicBezTo>
                  <a:cubicBezTo>
                    <a:pt x="513" y="121"/>
                    <a:pt x="513" y="121"/>
                    <a:pt x="513" y="121"/>
                  </a:cubicBezTo>
                  <a:cubicBezTo>
                    <a:pt x="515" y="121"/>
                    <a:pt x="515" y="121"/>
                    <a:pt x="515" y="121"/>
                  </a:cubicBezTo>
                  <a:cubicBezTo>
                    <a:pt x="517" y="121"/>
                    <a:pt x="516" y="121"/>
                    <a:pt x="517" y="121"/>
                  </a:cubicBezTo>
                  <a:cubicBezTo>
                    <a:pt x="518" y="121"/>
                    <a:pt x="518" y="121"/>
                    <a:pt x="519" y="120"/>
                  </a:cubicBezTo>
                  <a:cubicBezTo>
                    <a:pt x="520" y="119"/>
                    <a:pt x="520" y="119"/>
                    <a:pt x="520" y="119"/>
                  </a:cubicBezTo>
                  <a:cubicBezTo>
                    <a:pt x="519" y="118"/>
                    <a:pt x="519" y="118"/>
                    <a:pt x="519" y="118"/>
                  </a:cubicBezTo>
                  <a:cubicBezTo>
                    <a:pt x="520" y="117"/>
                    <a:pt x="520" y="117"/>
                    <a:pt x="520" y="117"/>
                  </a:cubicBezTo>
                  <a:cubicBezTo>
                    <a:pt x="519" y="115"/>
                    <a:pt x="519" y="116"/>
                    <a:pt x="518" y="114"/>
                  </a:cubicBezTo>
                  <a:cubicBezTo>
                    <a:pt x="518" y="113"/>
                    <a:pt x="518" y="113"/>
                    <a:pt x="518" y="113"/>
                  </a:cubicBezTo>
                  <a:cubicBezTo>
                    <a:pt x="517" y="112"/>
                    <a:pt x="517" y="112"/>
                    <a:pt x="517" y="112"/>
                  </a:cubicBezTo>
                  <a:cubicBezTo>
                    <a:pt x="516" y="111"/>
                    <a:pt x="516" y="111"/>
                    <a:pt x="515" y="111"/>
                  </a:cubicBezTo>
                  <a:cubicBezTo>
                    <a:pt x="515" y="110"/>
                    <a:pt x="514" y="109"/>
                    <a:pt x="513" y="108"/>
                  </a:cubicBezTo>
                  <a:cubicBezTo>
                    <a:pt x="513" y="108"/>
                    <a:pt x="513" y="108"/>
                    <a:pt x="513" y="107"/>
                  </a:cubicBezTo>
                  <a:cubicBezTo>
                    <a:pt x="512" y="107"/>
                    <a:pt x="512" y="107"/>
                    <a:pt x="511" y="106"/>
                  </a:cubicBezTo>
                  <a:cubicBezTo>
                    <a:pt x="511" y="106"/>
                    <a:pt x="511" y="106"/>
                    <a:pt x="511" y="106"/>
                  </a:cubicBezTo>
                  <a:cubicBezTo>
                    <a:pt x="511" y="104"/>
                    <a:pt x="511" y="105"/>
                    <a:pt x="510" y="104"/>
                  </a:cubicBezTo>
                  <a:cubicBezTo>
                    <a:pt x="509" y="103"/>
                    <a:pt x="508" y="103"/>
                    <a:pt x="507" y="102"/>
                  </a:cubicBezTo>
                  <a:cubicBezTo>
                    <a:pt x="506" y="101"/>
                    <a:pt x="505" y="99"/>
                    <a:pt x="504" y="98"/>
                  </a:cubicBezTo>
                  <a:cubicBezTo>
                    <a:pt x="501" y="98"/>
                    <a:pt x="501" y="98"/>
                    <a:pt x="501" y="98"/>
                  </a:cubicBezTo>
                  <a:cubicBezTo>
                    <a:pt x="500" y="98"/>
                    <a:pt x="500" y="98"/>
                    <a:pt x="500" y="98"/>
                  </a:cubicBezTo>
                  <a:cubicBezTo>
                    <a:pt x="499" y="98"/>
                    <a:pt x="499" y="98"/>
                    <a:pt x="499" y="98"/>
                  </a:cubicBezTo>
                  <a:cubicBezTo>
                    <a:pt x="498" y="98"/>
                    <a:pt x="498" y="98"/>
                    <a:pt x="498" y="98"/>
                  </a:cubicBezTo>
                  <a:cubicBezTo>
                    <a:pt x="496" y="98"/>
                    <a:pt x="496" y="98"/>
                    <a:pt x="496" y="98"/>
                  </a:cubicBezTo>
                  <a:cubicBezTo>
                    <a:pt x="494" y="100"/>
                    <a:pt x="493" y="102"/>
                    <a:pt x="491" y="104"/>
                  </a:cubicBezTo>
                  <a:cubicBezTo>
                    <a:pt x="490" y="104"/>
                    <a:pt x="490" y="104"/>
                    <a:pt x="490" y="104"/>
                  </a:cubicBezTo>
                  <a:cubicBezTo>
                    <a:pt x="489" y="102"/>
                    <a:pt x="490" y="103"/>
                    <a:pt x="488" y="101"/>
                  </a:cubicBezTo>
                  <a:cubicBezTo>
                    <a:pt x="487" y="101"/>
                    <a:pt x="487" y="101"/>
                    <a:pt x="486" y="101"/>
                  </a:cubicBezTo>
                  <a:cubicBezTo>
                    <a:pt x="484" y="100"/>
                    <a:pt x="484" y="100"/>
                    <a:pt x="482" y="101"/>
                  </a:cubicBezTo>
                  <a:cubicBezTo>
                    <a:pt x="480" y="101"/>
                    <a:pt x="480" y="101"/>
                    <a:pt x="480" y="101"/>
                  </a:cubicBezTo>
                  <a:cubicBezTo>
                    <a:pt x="479" y="101"/>
                    <a:pt x="479" y="101"/>
                    <a:pt x="479" y="101"/>
                  </a:cubicBezTo>
                  <a:cubicBezTo>
                    <a:pt x="478" y="101"/>
                    <a:pt x="478" y="101"/>
                    <a:pt x="478" y="101"/>
                  </a:cubicBezTo>
                  <a:cubicBezTo>
                    <a:pt x="477" y="102"/>
                    <a:pt x="477" y="102"/>
                    <a:pt x="477" y="102"/>
                  </a:cubicBezTo>
                  <a:cubicBezTo>
                    <a:pt x="476" y="103"/>
                    <a:pt x="476" y="103"/>
                    <a:pt x="476" y="103"/>
                  </a:cubicBezTo>
                  <a:cubicBezTo>
                    <a:pt x="475" y="103"/>
                    <a:pt x="475" y="103"/>
                    <a:pt x="475" y="103"/>
                  </a:cubicBezTo>
                  <a:cubicBezTo>
                    <a:pt x="473" y="102"/>
                    <a:pt x="472" y="101"/>
                    <a:pt x="471" y="99"/>
                  </a:cubicBezTo>
                  <a:cubicBezTo>
                    <a:pt x="470" y="96"/>
                    <a:pt x="470" y="96"/>
                    <a:pt x="470" y="96"/>
                  </a:cubicBezTo>
                  <a:cubicBezTo>
                    <a:pt x="472" y="95"/>
                    <a:pt x="471" y="95"/>
                    <a:pt x="473" y="94"/>
                  </a:cubicBezTo>
                  <a:cubicBezTo>
                    <a:pt x="474" y="90"/>
                    <a:pt x="473" y="93"/>
                    <a:pt x="474" y="88"/>
                  </a:cubicBezTo>
                  <a:cubicBezTo>
                    <a:pt x="476" y="86"/>
                    <a:pt x="475" y="87"/>
                    <a:pt x="476" y="85"/>
                  </a:cubicBezTo>
                  <a:cubicBezTo>
                    <a:pt x="476" y="84"/>
                    <a:pt x="476" y="84"/>
                    <a:pt x="476" y="84"/>
                  </a:cubicBezTo>
                  <a:cubicBezTo>
                    <a:pt x="476" y="84"/>
                    <a:pt x="476" y="83"/>
                    <a:pt x="483" y="67"/>
                  </a:cubicBezTo>
                  <a:cubicBezTo>
                    <a:pt x="486" y="69"/>
                    <a:pt x="486" y="69"/>
                    <a:pt x="490" y="71"/>
                  </a:cubicBezTo>
                  <a:cubicBezTo>
                    <a:pt x="492" y="71"/>
                    <a:pt x="492" y="71"/>
                    <a:pt x="492" y="71"/>
                  </a:cubicBezTo>
                  <a:cubicBezTo>
                    <a:pt x="495" y="72"/>
                    <a:pt x="495" y="72"/>
                    <a:pt x="496" y="72"/>
                  </a:cubicBezTo>
                  <a:cubicBezTo>
                    <a:pt x="497" y="72"/>
                    <a:pt x="497" y="72"/>
                    <a:pt x="497" y="72"/>
                  </a:cubicBezTo>
                  <a:cubicBezTo>
                    <a:pt x="505" y="65"/>
                    <a:pt x="502" y="67"/>
                    <a:pt x="507" y="65"/>
                  </a:cubicBezTo>
                  <a:cubicBezTo>
                    <a:pt x="510" y="64"/>
                    <a:pt x="509" y="65"/>
                    <a:pt x="511" y="64"/>
                  </a:cubicBezTo>
                  <a:cubicBezTo>
                    <a:pt x="512" y="63"/>
                    <a:pt x="512" y="63"/>
                    <a:pt x="512" y="63"/>
                  </a:cubicBezTo>
                  <a:cubicBezTo>
                    <a:pt x="513" y="61"/>
                    <a:pt x="513" y="61"/>
                    <a:pt x="513" y="61"/>
                  </a:cubicBezTo>
                  <a:cubicBezTo>
                    <a:pt x="513" y="59"/>
                    <a:pt x="513" y="59"/>
                    <a:pt x="513" y="59"/>
                  </a:cubicBezTo>
                  <a:cubicBezTo>
                    <a:pt x="513" y="58"/>
                    <a:pt x="513" y="58"/>
                    <a:pt x="513" y="58"/>
                  </a:cubicBezTo>
                  <a:cubicBezTo>
                    <a:pt x="512" y="57"/>
                    <a:pt x="512" y="57"/>
                    <a:pt x="512" y="57"/>
                  </a:cubicBezTo>
                  <a:cubicBezTo>
                    <a:pt x="511" y="57"/>
                    <a:pt x="511" y="57"/>
                    <a:pt x="511" y="57"/>
                  </a:cubicBezTo>
                  <a:cubicBezTo>
                    <a:pt x="512" y="56"/>
                    <a:pt x="512" y="56"/>
                    <a:pt x="512" y="56"/>
                  </a:cubicBezTo>
                  <a:cubicBezTo>
                    <a:pt x="512" y="55"/>
                    <a:pt x="512" y="56"/>
                    <a:pt x="513" y="54"/>
                  </a:cubicBezTo>
                  <a:cubicBezTo>
                    <a:pt x="513" y="53"/>
                    <a:pt x="513" y="53"/>
                    <a:pt x="514" y="52"/>
                  </a:cubicBezTo>
                  <a:cubicBezTo>
                    <a:pt x="515" y="50"/>
                    <a:pt x="515" y="50"/>
                    <a:pt x="515" y="50"/>
                  </a:cubicBezTo>
                  <a:cubicBezTo>
                    <a:pt x="515" y="49"/>
                    <a:pt x="515" y="49"/>
                    <a:pt x="515" y="49"/>
                  </a:cubicBezTo>
                  <a:cubicBezTo>
                    <a:pt x="516" y="47"/>
                    <a:pt x="516" y="47"/>
                    <a:pt x="516" y="47"/>
                  </a:cubicBezTo>
                  <a:cubicBezTo>
                    <a:pt x="517" y="46"/>
                    <a:pt x="517" y="46"/>
                    <a:pt x="518" y="45"/>
                  </a:cubicBezTo>
                  <a:cubicBezTo>
                    <a:pt x="518" y="43"/>
                    <a:pt x="518" y="43"/>
                    <a:pt x="518" y="43"/>
                  </a:cubicBezTo>
                  <a:cubicBezTo>
                    <a:pt x="520" y="38"/>
                    <a:pt x="519" y="42"/>
                    <a:pt x="521" y="36"/>
                  </a:cubicBezTo>
                  <a:cubicBezTo>
                    <a:pt x="526" y="30"/>
                    <a:pt x="524" y="34"/>
                    <a:pt x="528" y="29"/>
                  </a:cubicBezTo>
                  <a:cubicBezTo>
                    <a:pt x="529" y="27"/>
                    <a:pt x="529" y="27"/>
                    <a:pt x="529" y="27"/>
                  </a:cubicBezTo>
                  <a:cubicBezTo>
                    <a:pt x="529" y="25"/>
                    <a:pt x="529" y="25"/>
                    <a:pt x="529" y="25"/>
                  </a:cubicBezTo>
                  <a:cubicBezTo>
                    <a:pt x="528" y="23"/>
                    <a:pt x="528" y="23"/>
                    <a:pt x="528" y="23"/>
                  </a:cubicBezTo>
                  <a:cubicBezTo>
                    <a:pt x="528" y="21"/>
                    <a:pt x="528" y="21"/>
                    <a:pt x="528" y="21"/>
                  </a:cubicBezTo>
                  <a:cubicBezTo>
                    <a:pt x="529" y="19"/>
                    <a:pt x="529" y="19"/>
                    <a:pt x="529" y="19"/>
                  </a:cubicBezTo>
                  <a:cubicBezTo>
                    <a:pt x="528" y="18"/>
                    <a:pt x="528" y="18"/>
                    <a:pt x="528" y="18"/>
                  </a:cubicBezTo>
                  <a:cubicBezTo>
                    <a:pt x="527" y="17"/>
                    <a:pt x="527" y="17"/>
                    <a:pt x="527" y="17"/>
                  </a:cubicBezTo>
                  <a:cubicBezTo>
                    <a:pt x="525" y="17"/>
                    <a:pt x="525" y="17"/>
                    <a:pt x="525" y="17"/>
                  </a:cubicBezTo>
                  <a:cubicBezTo>
                    <a:pt x="523" y="17"/>
                    <a:pt x="523" y="17"/>
                    <a:pt x="523" y="17"/>
                  </a:cubicBezTo>
                  <a:cubicBezTo>
                    <a:pt x="521" y="17"/>
                    <a:pt x="521" y="17"/>
                    <a:pt x="521" y="17"/>
                  </a:cubicBezTo>
                  <a:cubicBezTo>
                    <a:pt x="521" y="15"/>
                    <a:pt x="521" y="15"/>
                    <a:pt x="521" y="15"/>
                  </a:cubicBezTo>
                  <a:cubicBezTo>
                    <a:pt x="522" y="14"/>
                    <a:pt x="522" y="14"/>
                    <a:pt x="522" y="14"/>
                  </a:cubicBezTo>
                  <a:cubicBezTo>
                    <a:pt x="524" y="12"/>
                    <a:pt x="526" y="9"/>
                    <a:pt x="529" y="7"/>
                  </a:cubicBezTo>
                  <a:cubicBezTo>
                    <a:pt x="532" y="5"/>
                    <a:pt x="532" y="5"/>
                    <a:pt x="532" y="5"/>
                  </a:cubicBezTo>
                  <a:cubicBezTo>
                    <a:pt x="541" y="3"/>
                    <a:pt x="538" y="3"/>
                    <a:pt x="547" y="1"/>
                  </a:cubicBezTo>
                  <a:cubicBezTo>
                    <a:pt x="547" y="1"/>
                    <a:pt x="547" y="1"/>
                    <a:pt x="547" y="1"/>
                  </a:cubicBezTo>
                  <a:cubicBezTo>
                    <a:pt x="551" y="2"/>
                    <a:pt x="553" y="1"/>
                    <a:pt x="556" y="0"/>
                  </a:cubicBezTo>
                  <a:cubicBezTo>
                    <a:pt x="558" y="0"/>
                    <a:pt x="558" y="0"/>
                    <a:pt x="558" y="0"/>
                  </a:cubicBezTo>
                  <a:cubicBezTo>
                    <a:pt x="559" y="0"/>
                    <a:pt x="559" y="0"/>
                    <a:pt x="559" y="0"/>
                  </a:cubicBezTo>
                  <a:cubicBezTo>
                    <a:pt x="560" y="0"/>
                    <a:pt x="560" y="0"/>
                    <a:pt x="560" y="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52">
              <a:extLst>
                <a:ext uri="{FF2B5EF4-FFF2-40B4-BE49-F238E27FC236}">
                  <a16:creationId xmlns:a16="http://schemas.microsoft.com/office/drawing/2014/main" id="{B1EB84DB-CD05-465E-BD4F-8A9796951C33}"/>
                </a:ext>
              </a:extLst>
            </p:cNvPr>
            <p:cNvSpPr>
              <a:spLocks noEditPoints="1"/>
            </p:cNvSpPr>
            <p:nvPr/>
          </p:nvSpPr>
          <p:spPr bwMode="auto">
            <a:xfrm>
              <a:off x="7997661" y="8441861"/>
              <a:ext cx="569905" cy="778870"/>
            </a:xfrm>
            <a:custGeom>
              <a:avLst/>
              <a:gdLst>
                <a:gd name="T0" fmla="*/ 70 w 137"/>
                <a:gd name="T1" fmla="*/ 22 h 187"/>
                <a:gd name="T2" fmla="*/ 67 w 137"/>
                <a:gd name="T3" fmla="*/ 36 h 187"/>
                <a:gd name="T4" fmla="*/ 72 w 137"/>
                <a:gd name="T5" fmla="*/ 43 h 187"/>
                <a:gd name="T6" fmla="*/ 75 w 137"/>
                <a:gd name="T7" fmla="*/ 57 h 187"/>
                <a:gd name="T8" fmla="*/ 100 w 137"/>
                <a:gd name="T9" fmla="*/ 62 h 187"/>
                <a:gd name="T10" fmla="*/ 111 w 137"/>
                <a:gd name="T11" fmla="*/ 72 h 187"/>
                <a:gd name="T12" fmla="*/ 130 w 137"/>
                <a:gd name="T13" fmla="*/ 71 h 187"/>
                <a:gd name="T14" fmla="*/ 128 w 137"/>
                <a:gd name="T15" fmla="*/ 79 h 187"/>
                <a:gd name="T16" fmla="*/ 129 w 137"/>
                <a:gd name="T17" fmla="*/ 98 h 187"/>
                <a:gd name="T18" fmla="*/ 127 w 137"/>
                <a:gd name="T19" fmla="*/ 108 h 187"/>
                <a:gd name="T20" fmla="*/ 133 w 137"/>
                <a:gd name="T21" fmla="*/ 114 h 187"/>
                <a:gd name="T22" fmla="*/ 136 w 137"/>
                <a:gd name="T23" fmla="*/ 122 h 187"/>
                <a:gd name="T24" fmla="*/ 135 w 137"/>
                <a:gd name="T25" fmla="*/ 127 h 187"/>
                <a:gd name="T26" fmla="*/ 126 w 137"/>
                <a:gd name="T27" fmla="*/ 120 h 187"/>
                <a:gd name="T28" fmla="*/ 122 w 137"/>
                <a:gd name="T29" fmla="*/ 118 h 187"/>
                <a:gd name="T30" fmla="*/ 106 w 137"/>
                <a:gd name="T31" fmla="*/ 120 h 187"/>
                <a:gd name="T32" fmla="*/ 105 w 137"/>
                <a:gd name="T33" fmla="*/ 128 h 187"/>
                <a:gd name="T34" fmla="*/ 109 w 137"/>
                <a:gd name="T35" fmla="*/ 128 h 187"/>
                <a:gd name="T36" fmla="*/ 111 w 137"/>
                <a:gd name="T37" fmla="*/ 132 h 187"/>
                <a:gd name="T38" fmla="*/ 108 w 137"/>
                <a:gd name="T39" fmla="*/ 132 h 187"/>
                <a:gd name="T40" fmla="*/ 101 w 137"/>
                <a:gd name="T41" fmla="*/ 142 h 187"/>
                <a:gd name="T42" fmla="*/ 106 w 137"/>
                <a:gd name="T43" fmla="*/ 148 h 187"/>
                <a:gd name="T44" fmla="*/ 108 w 137"/>
                <a:gd name="T45" fmla="*/ 152 h 187"/>
                <a:gd name="T46" fmla="*/ 99 w 137"/>
                <a:gd name="T47" fmla="*/ 183 h 187"/>
                <a:gd name="T48" fmla="*/ 94 w 137"/>
                <a:gd name="T49" fmla="*/ 182 h 187"/>
                <a:gd name="T50" fmla="*/ 98 w 137"/>
                <a:gd name="T51" fmla="*/ 168 h 187"/>
                <a:gd name="T52" fmla="*/ 89 w 137"/>
                <a:gd name="T53" fmla="*/ 165 h 187"/>
                <a:gd name="T54" fmla="*/ 82 w 137"/>
                <a:gd name="T55" fmla="*/ 164 h 187"/>
                <a:gd name="T56" fmla="*/ 72 w 137"/>
                <a:gd name="T57" fmla="*/ 166 h 187"/>
                <a:gd name="T58" fmla="*/ 66 w 137"/>
                <a:gd name="T59" fmla="*/ 164 h 187"/>
                <a:gd name="T60" fmla="*/ 63 w 137"/>
                <a:gd name="T61" fmla="*/ 159 h 187"/>
                <a:gd name="T62" fmla="*/ 61 w 137"/>
                <a:gd name="T63" fmla="*/ 154 h 187"/>
                <a:gd name="T64" fmla="*/ 56 w 137"/>
                <a:gd name="T65" fmla="*/ 151 h 187"/>
                <a:gd name="T66" fmla="*/ 48 w 137"/>
                <a:gd name="T67" fmla="*/ 143 h 187"/>
                <a:gd name="T68" fmla="*/ 39 w 137"/>
                <a:gd name="T69" fmla="*/ 139 h 187"/>
                <a:gd name="T70" fmla="*/ 29 w 137"/>
                <a:gd name="T71" fmla="*/ 137 h 187"/>
                <a:gd name="T72" fmla="*/ 22 w 137"/>
                <a:gd name="T73" fmla="*/ 136 h 187"/>
                <a:gd name="T74" fmla="*/ 15 w 137"/>
                <a:gd name="T75" fmla="*/ 131 h 187"/>
                <a:gd name="T76" fmla="*/ 1 w 137"/>
                <a:gd name="T77" fmla="*/ 120 h 187"/>
                <a:gd name="T78" fmla="*/ 6 w 137"/>
                <a:gd name="T79" fmla="*/ 113 h 187"/>
                <a:gd name="T80" fmla="*/ 11 w 137"/>
                <a:gd name="T81" fmla="*/ 112 h 187"/>
                <a:gd name="T82" fmla="*/ 14 w 137"/>
                <a:gd name="T83" fmla="*/ 109 h 187"/>
                <a:gd name="T84" fmla="*/ 19 w 137"/>
                <a:gd name="T85" fmla="*/ 103 h 187"/>
                <a:gd name="T86" fmla="*/ 21 w 137"/>
                <a:gd name="T87" fmla="*/ 97 h 187"/>
                <a:gd name="T88" fmla="*/ 18 w 137"/>
                <a:gd name="T89" fmla="*/ 94 h 187"/>
                <a:gd name="T90" fmla="*/ 19 w 137"/>
                <a:gd name="T91" fmla="*/ 91 h 187"/>
                <a:gd name="T92" fmla="*/ 20 w 137"/>
                <a:gd name="T93" fmla="*/ 76 h 187"/>
                <a:gd name="T94" fmla="*/ 19 w 137"/>
                <a:gd name="T95" fmla="*/ 67 h 187"/>
                <a:gd name="T96" fmla="*/ 13 w 137"/>
                <a:gd name="T97" fmla="*/ 59 h 187"/>
                <a:gd name="T98" fmla="*/ 15 w 137"/>
                <a:gd name="T99" fmla="*/ 54 h 187"/>
                <a:gd name="T100" fmla="*/ 19 w 137"/>
                <a:gd name="T101" fmla="*/ 52 h 187"/>
                <a:gd name="T102" fmla="*/ 19 w 137"/>
                <a:gd name="T103" fmla="*/ 43 h 187"/>
                <a:gd name="T104" fmla="*/ 25 w 137"/>
                <a:gd name="T105" fmla="*/ 49 h 187"/>
                <a:gd name="T106" fmla="*/ 26 w 137"/>
                <a:gd name="T107" fmla="*/ 50 h 187"/>
                <a:gd name="T108" fmla="*/ 36 w 137"/>
                <a:gd name="T109" fmla="*/ 34 h 187"/>
                <a:gd name="T110" fmla="*/ 39 w 137"/>
                <a:gd name="T111" fmla="*/ 28 h 187"/>
                <a:gd name="T112" fmla="*/ 41 w 137"/>
                <a:gd name="T113" fmla="*/ 21 h 187"/>
                <a:gd name="T114" fmla="*/ 53 w 137"/>
                <a:gd name="T115" fmla="*/ 17 h 187"/>
                <a:gd name="T116" fmla="*/ 54 w 137"/>
                <a:gd name="T117" fmla="*/ 15 h 187"/>
                <a:gd name="T118" fmla="*/ 76 w 137"/>
                <a:gd name="T119" fmla="*/ 6 h 187"/>
                <a:gd name="T120" fmla="*/ 80 w 137"/>
                <a:gd name="T121" fmla="*/ 2 h 187"/>
                <a:gd name="T122" fmla="*/ 87 w 137"/>
                <a:gd name="T123" fmla="*/ 7 h 187"/>
                <a:gd name="T124" fmla="*/ 10 w 137"/>
                <a:gd name="T125" fmla="*/ 11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187">
                  <a:moveTo>
                    <a:pt x="87" y="7"/>
                  </a:moveTo>
                  <a:cubicBezTo>
                    <a:pt x="83" y="8"/>
                    <a:pt x="89" y="7"/>
                    <a:pt x="80" y="9"/>
                  </a:cubicBezTo>
                  <a:cubicBezTo>
                    <a:pt x="79" y="10"/>
                    <a:pt x="77" y="13"/>
                    <a:pt x="77" y="14"/>
                  </a:cubicBezTo>
                  <a:cubicBezTo>
                    <a:pt x="74" y="15"/>
                    <a:pt x="74" y="15"/>
                    <a:pt x="74" y="15"/>
                  </a:cubicBezTo>
                  <a:cubicBezTo>
                    <a:pt x="74" y="16"/>
                    <a:pt x="72" y="17"/>
                    <a:pt x="72" y="18"/>
                  </a:cubicBezTo>
                  <a:cubicBezTo>
                    <a:pt x="71" y="19"/>
                    <a:pt x="71" y="19"/>
                    <a:pt x="70" y="22"/>
                  </a:cubicBezTo>
                  <a:cubicBezTo>
                    <a:pt x="69" y="26"/>
                    <a:pt x="69" y="24"/>
                    <a:pt x="68" y="30"/>
                  </a:cubicBezTo>
                  <a:cubicBezTo>
                    <a:pt x="67" y="32"/>
                    <a:pt x="65" y="34"/>
                    <a:pt x="64" y="36"/>
                  </a:cubicBezTo>
                  <a:cubicBezTo>
                    <a:pt x="64" y="37"/>
                    <a:pt x="64" y="37"/>
                    <a:pt x="64" y="37"/>
                  </a:cubicBezTo>
                  <a:cubicBezTo>
                    <a:pt x="64" y="37"/>
                    <a:pt x="64" y="37"/>
                    <a:pt x="64" y="37"/>
                  </a:cubicBezTo>
                  <a:cubicBezTo>
                    <a:pt x="66" y="37"/>
                    <a:pt x="66" y="37"/>
                    <a:pt x="66" y="37"/>
                  </a:cubicBezTo>
                  <a:cubicBezTo>
                    <a:pt x="67" y="36"/>
                    <a:pt x="66" y="37"/>
                    <a:pt x="67" y="36"/>
                  </a:cubicBezTo>
                  <a:cubicBezTo>
                    <a:pt x="68" y="36"/>
                    <a:pt x="68" y="36"/>
                    <a:pt x="68" y="36"/>
                  </a:cubicBezTo>
                  <a:cubicBezTo>
                    <a:pt x="69" y="38"/>
                    <a:pt x="69" y="38"/>
                    <a:pt x="69" y="38"/>
                  </a:cubicBezTo>
                  <a:cubicBezTo>
                    <a:pt x="69" y="38"/>
                    <a:pt x="69" y="38"/>
                    <a:pt x="69" y="38"/>
                  </a:cubicBezTo>
                  <a:cubicBezTo>
                    <a:pt x="70" y="38"/>
                    <a:pt x="70" y="38"/>
                    <a:pt x="70" y="38"/>
                  </a:cubicBezTo>
                  <a:cubicBezTo>
                    <a:pt x="70" y="38"/>
                    <a:pt x="70" y="38"/>
                    <a:pt x="70" y="38"/>
                  </a:cubicBezTo>
                  <a:cubicBezTo>
                    <a:pt x="71" y="41"/>
                    <a:pt x="71" y="40"/>
                    <a:pt x="72" y="43"/>
                  </a:cubicBezTo>
                  <a:cubicBezTo>
                    <a:pt x="74" y="45"/>
                    <a:pt x="73" y="45"/>
                    <a:pt x="75" y="46"/>
                  </a:cubicBezTo>
                  <a:cubicBezTo>
                    <a:pt x="75" y="48"/>
                    <a:pt x="75" y="48"/>
                    <a:pt x="75" y="49"/>
                  </a:cubicBezTo>
                  <a:cubicBezTo>
                    <a:pt x="75" y="50"/>
                    <a:pt x="75" y="50"/>
                    <a:pt x="74" y="51"/>
                  </a:cubicBezTo>
                  <a:cubicBezTo>
                    <a:pt x="74" y="53"/>
                    <a:pt x="74" y="54"/>
                    <a:pt x="74" y="56"/>
                  </a:cubicBezTo>
                  <a:cubicBezTo>
                    <a:pt x="74" y="56"/>
                    <a:pt x="74" y="56"/>
                    <a:pt x="74" y="56"/>
                  </a:cubicBezTo>
                  <a:cubicBezTo>
                    <a:pt x="75" y="57"/>
                    <a:pt x="75" y="57"/>
                    <a:pt x="75" y="57"/>
                  </a:cubicBezTo>
                  <a:cubicBezTo>
                    <a:pt x="76" y="57"/>
                    <a:pt x="76" y="57"/>
                    <a:pt x="77" y="57"/>
                  </a:cubicBezTo>
                  <a:cubicBezTo>
                    <a:pt x="78" y="59"/>
                    <a:pt x="77" y="58"/>
                    <a:pt x="78" y="60"/>
                  </a:cubicBezTo>
                  <a:cubicBezTo>
                    <a:pt x="79" y="61"/>
                    <a:pt x="79" y="61"/>
                    <a:pt x="79" y="61"/>
                  </a:cubicBezTo>
                  <a:cubicBezTo>
                    <a:pt x="81" y="62"/>
                    <a:pt x="81" y="62"/>
                    <a:pt x="81" y="62"/>
                  </a:cubicBezTo>
                  <a:cubicBezTo>
                    <a:pt x="87" y="60"/>
                    <a:pt x="85" y="62"/>
                    <a:pt x="90" y="62"/>
                  </a:cubicBezTo>
                  <a:cubicBezTo>
                    <a:pt x="97" y="59"/>
                    <a:pt x="94" y="62"/>
                    <a:pt x="100" y="62"/>
                  </a:cubicBezTo>
                  <a:cubicBezTo>
                    <a:pt x="101" y="62"/>
                    <a:pt x="101" y="62"/>
                    <a:pt x="101" y="62"/>
                  </a:cubicBezTo>
                  <a:cubicBezTo>
                    <a:pt x="101" y="63"/>
                    <a:pt x="107" y="71"/>
                    <a:pt x="108" y="71"/>
                  </a:cubicBezTo>
                  <a:cubicBezTo>
                    <a:pt x="109" y="71"/>
                    <a:pt x="109" y="71"/>
                    <a:pt x="109" y="71"/>
                  </a:cubicBezTo>
                  <a:cubicBezTo>
                    <a:pt x="110" y="71"/>
                    <a:pt x="110" y="71"/>
                    <a:pt x="110" y="71"/>
                  </a:cubicBezTo>
                  <a:cubicBezTo>
                    <a:pt x="110" y="72"/>
                    <a:pt x="110" y="72"/>
                    <a:pt x="110" y="72"/>
                  </a:cubicBezTo>
                  <a:cubicBezTo>
                    <a:pt x="111" y="72"/>
                    <a:pt x="111" y="72"/>
                    <a:pt x="111" y="72"/>
                  </a:cubicBezTo>
                  <a:cubicBezTo>
                    <a:pt x="112" y="71"/>
                    <a:pt x="112" y="71"/>
                    <a:pt x="112" y="71"/>
                  </a:cubicBezTo>
                  <a:cubicBezTo>
                    <a:pt x="114" y="71"/>
                    <a:pt x="114" y="71"/>
                    <a:pt x="114" y="71"/>
                  </a:cubicBezTo>
                  <a:cubicBezTo>
                    <a:pt x="117" y="71"/>
                    <a:pt x="118" y="71"/>
                    <a:pt x="125" y="70"/>
                  </a:cubicBezTo>
                  <a:cubicBezTo>
                    <a:pt x="126" y="70"/>
                    <a:pt x="126" y="70"/>
                    <a:pt x="126" y="70"/>
                  </a:cubicBezTo>
                  <a:cubicBezTo>
                    <a:pt x="128" y="70"/>
                    <a:pt x="127" y="69"/>
                    <a:pt x="129" y="70"/>
                  </a:cubicBezTo>
                  <a:cubicBezTo>
                    <a:pt x="130" y="71"/>
                    <a:pt x="130" y="71"/>
                    <a:pt x="130" y="71"/>
                  </a:cubicBezTo>
                  <a:cubicBezTo>
                    <a:pt x="130" y="72"/>
                    <a:pt x="130" y="71"/>
                    <a:pt x="131" y="73"/>
                  </a:cubicBezTo>
                  <a:cubicBezTo>
                    <a:pt x="130" y="74"/>
                    <a:pt x="130" y="74"/>
                    <a:pt x="130" y="74"/>
                  </a:cubicBezTo>
                  <a:cubicBezTo>
                    <a:pt x="129" y="75"/>
                    <a:pt x="129" y="75"/>
                    <a:pt x="129" y="75"/>
                  </a:cubicBezTo>
                  <a:cubicBezTo>
                    <a:pt x="128" y="76"/>
                    <a:pt x="128" y="76"/>
                    <a:pt x="128" y="76"/>
                  </a:cubicBezTo>
                  <a:cubicBezTo>
                    <a:pt x="128" y="78"/>
                    <a:pt x="128" y="78"/>
                    <a:pt x="128" y="78"/>
                  </a:cubicBezTo>
                  <a:cubicBezTo>
                    <a:pt x="128" y="79"/>
                    <a:pt x="128" y="79"/>
                    <a:pt x="128" y="79"/>
                  </a:cubicBezTo>
                  <a:cubicBezTo>
                    <a:pt x="127" y="80"/>
                    <a:pt x="127" y="80"/>
                    <a:pt x="127" y="80"/>
                  </a:cubicBezTo>
                  <a:cubicBezTo>
                    <a:pt x="126" y="81"/>
                    <a:pt x="126" y="81"/>
                    <a:pt x="126" y="81"/>
                  </a:cubicBezTo>
                  <a:cubicBezTo>
                    <a:pt x="127" y="85"/>
                    <a:pt x="126" y="85"/>
                    <a:pt x="126" y="90"/>
                  </a:cubicBezTo>
                  <a:cubicBezTo>
                    <a:pt x="126" y="90"/>
                    <a:pt x="126" y="90"/>
                    <a:pt x="126" y="90"/>
                  </a:cubicBezTo>
                  <a:cubicBezTo>
                    <a:pt x="127" y="91"/>
                    <a:pt x="127" y="91"/>
                    <a:pt x="127" y="91"/>
                  </a:cubicBezTo>
                  <a:cubicBezTo>
                    <a:pt x="126" y="93"/>
                    <a:pt x="128" y="96"/>
                    <a:pt x="129" y="98"/>
                  </a:cubicBezTo>
                  <a:cubicBezTo>
                    <a:pt x="129" y="98"/>
                    <a:pt x="129" y="98"/>
                    <a:pt x="130" y="99"/>
                  </a:cubicBezTo>
                  <a:cubicBezTo>
                    <a:pt x="130" y="100"/>
                    <a:pt x="131" y="101"/>
                    <a:pt x="132" y="102"/>
                  </a:cubicBezTo>
                  <a:cubicBezTo>
                    <a:pt x="132" y="102"/>
                    <a:pt x="132" y="102"/>
                    <a:pt x="132" y="103"/>
                  </a:cubicBezTo>
                  <a:cubicBezTo>
                    <a:pt x="131" y="103"/>
                    <a:pt x="127" y="106"/>
                    <a:pt x="126" y="108"/>
                  </a:cubicBezTo>
                  <a:cubicBezTo>
                    <a:pt x="126" y="109"/>
                    <a:pt x="126" y="109"/>
                    <a:pt x="126" y="109"/>
                  </a:cubicBezTo>
                  <a:cubicBezTo>
                    <a:pt x="127" y="108"/>
                    <a:pt x="127" y="108"/>
                    <a:pt x="127" y="108"/>
                  </a:cubicBezTo>
                  <a:cubicBezTo>
                    <a:pt x="128" y="109"/>
                    <a:pt x="128" y="109"/>
                    <a:pt x="129" y="109"/>
                  </a:cubicBezTo>
                  <a:cubicBezTo>
                    <a:pt x="129" y="109"/>
                    <a:pt x="129" y="109"/>
                    <a:pt x="129" y="109"/>
                  </a:cubicBezTo>
                  <a:cubicBezTo>
                    <a:pt x="129" y="110"/>
                    <a:pt x="129" y="110"/>
                    <a:pt x="129" y="110"/>
                  </a:cubicBezTo>
                  <a:cubicBezTo>
                    <a:pt x="130" y="110"/>
                    <a:pt x="132" y="112"/>
                    <a:pt x="133" y="113"/>
                  </a:cubicBezTo>
                  <a:cubicBezTo>
                    <a:pt x="133" y="114"/>
                    <a:pt x="133" y="114"/>
                    <a:pt x="133" y="114"/>
                  </a:cubicBezTo>
                  <a:cubicBezTo>
                    <a:pt x="133" y="114"/>
                    <a:pt x="133" y="114"/>
                    <a:pt x="133" y="114"/>
                  </a:cubicBezTo>
                  <a:cubicBezTo>
                    <a:pt x="134" y="116"/>
                    <a:pt x="134" y="116"/>
                    <a:pt x="134" y="116"/>
                  </a:cubicBezTo>
                  <a:cubicBezTo>
                    <a:pt x="134" y="116"/>
                    <a:pt x="134" y="116"/>
                    <a:pt x="134" y="116"/>
                  </a:cubicBezTo>
                  <a:cubicBezTo>
                    <a:pt x="134" y="117"/>
                    <a:pt x="134" y="117"/>
                    <a:pt x="134" y="117"/>
                  </a:cubicBezTo>
                  <a:cubicBezTo>
                    <a:pt x="134" y="118"/>
                    <a:pt x="134" y="118"/>
                    <a:pt x="134" y="118"/>
                  </a:cubicBezTo>
                  <a:cubicBezTo>
                    <a:pt x="135" y="118"/>
                    <a:pt x="135" y="120"/>
                    <a:pt x="136" y="121"/>
                  </a:cubicBezTo>
                  <a:cubicBezTo>
                    <a:pt x="136" y="122"/>
                    <a:pt x="136" y="122"/>
                    <a:pt x="136" y="122"/>
                  </a:cubicBezTo>
                  <a:cubicBezTo>
                    <a:pt x="136" y="122"/>
                    <a:pt x="136" y="122"/>
                    <a:pt x="136" y="122"/>
                  </a:cubicBezTo>
                  <a:cubicBezTo>
                    <a:pt x="136" y="124"/>
                    <a:pt x="136" y="123"/>
                    <a:pt x="137" y="125"/>
                  </a:cubicBezTo>
                  <a:cubicBezTo>
                    <a:pt x="137" y="125"/>
                    <a:pt x="137" y="125"/>
                    <a:pt x="137" y="125"/>
                  </a:cubicBezTo>
                  <a:cubicBezTo>
                    <a:pt x="137" y="126"/>
                    <a:pt x="137" y="126"/>
                    <a:pt x="137" y="126"/>
                  </a:cubicBezTo>
                  <a:cubicBezTo>
                    <a:pt x="135" y="127"/>
                    <a:pt x="135" y="127"/>
                    <a:pt x="135" y="127"/>
                  </a:cubicBezTo>
                  <a:cubicBezTo>
                    <a:pt x="135" y="127"/>
                    <a:pt x="135" y="127"/>
                    <a:pt x="135" y="127"/>
                  </a:cubicBezTo>
                  <a:cubicBezTo>
                    <a:pt x="134" y="126"/>
                    <a:pt x="134" y="126"/>
                    <a:pt x="134" y="126"/>
                  </a:cubicBezTo>
                  <a:cubicBezTo>
                    <a:pt x="134" y="124"/>
                    <a:pt x="134" y="125"/>
                    <a:pt x="134" y="122"/>
                  </a:cubicBezTo>
                  <a:cubicBezTo>
                    <a:pt x="134" y="120"/>
                    <a:pt x="132" y="118"/>
                    <a:pt x="132" y="117"/>
                  </a:cubicBezTo>
                  <a:cubicBezTo>
                    <a:pt x="131" y="116"/>
                    <a:pt x="131" y="116"/>
                    <a:pt x="131" y="116"/>
                  </a:cubicBezTo>
                  <a:cubicBezTo>
                    <a:pt x="130" y="116"/>
                    <a:pt x="130" y="116"/>
                    <a:pt x="130" y="116"/>
                  </a:cubicBezTo>
                  <a:cubicBezTo>
                    <a:pt x="129" y="117"/>
                    <a:pt x="127" y="118"/>
                    <a:pt x="126" y="120"/>
                  </a:cubicBezTo>
                  <a:cubicBezTo>
                    <a:pt x="125" y="120"/>
                    <a:pt x="126" y="120"/>
                    <a:pt x="125" y="120"/>
                  </a:cubicBezTo>
                  <a:cubicBezTo>
                    <a:pt x="124" y="120"/>
                    <a:pt x="124" y="120"/>
                    <a:pt x="124" y="120"/>
                  </a:cubicBezTo>
                  <a:cubicBezTo>
                    <a:pt x="124" y="120"/>
                    <a:pt x="124" y="120"/>
                    <a:pt x="124" y="120"/>
                  </a:cubicBezTo>
                  <a:cubicBezTo>
                    <a:pt x="123" y="119"/>
                    <a:pt x="123" y="119"/>
                    <a:pt x="123" y="118"/>
                  </a:cubicBezTo>
                  <a:cubicBezTo>
                    <a:pt x="122" y="118"/>
                    <a:pt x="122" y="118"/>
                    <a:pt x="122" y="118"/>
                  </a:cubicBezTo>
                  <a:cubicBezTo>
                    <a:pt x="122" y="118"/>
                    <a:pt x="122" y="118"/>
                    <a:pt x="122" y="118"/>
                  </a:cubicBezTo>
                  <a:cubicBezTo>
                    <a:pt x="122" y="119"/>
                    <a:pt x="122" y="118"/>
                    <a:pt x="121" y="119"/>
                  </a:cubicBezTo>
                  <a:cubicBezTo>
                    <a:pt x="122" y="120"/>
                    <a:pt x="122" y="120"/>
                    <a:pt x="122" y="121"/>
                  </a:cubicBezTo>
                  <a:cubicBezTo>
                    <a:pt x="120" y="121"/>
                    <a:pt x="110" y="121"/>
                    <a:pt x="109" y="121"/>
                  </a:cubicBezTo>
                  <a:cubicBezTo>
                    <a:pt x="108" y="120"/>
                    <a:pt x="108" y="120"/>
                    <a:pt x="107" y="120"/>
                  </a:cubicBezTo>
                  <a:cubicBezTo>
                    <a:pt x="106" y="120"/>
                    <a:pt x="106" y="120"/>
                    <a:pt x="106" y="120"/>
                  </a:cubicBezTo>
                  <a:cubicBezTo>
                    <a:pt x="106" y="120"/>
                    <a:pt x="106" y="120"/>
                    <a:pt x="106" y="120"/>
                  </a:cubicBezTo>
                  <a:cubicBezTo>
                    <a:pt x="105" y="120"/>
                    <a:pt x="105" y="120"/>
                    <a:pt x="105" y="120"/>
                  </a:cubicBezTo>
                  <a:cubicBezTo>
                    <a:pt x="104" y="121"/>
                    <a:pt x="104" y="121"/>
                    <a:pt x="104" y="121"/>
                  </a:cubicBezTo>
                  <a:cubicBezTo>
                    <a:pt x="103" y="121"/>
                    <a:pt x="103" y="121"/>
                    <a:pt x="103" y="121"/>
                  </a:cubicBezTo>
                  <a:cubicBezTo>
                    <a:pt x="103" y="123"/>
                    <a:pt x="103" y="121"/>
                    <a:pt x="103" y="128"/>
                  </a:cubicBezTo>
                  <a:cubicBezTo>
                    <a:pt x="104" y="128"/>
                    <a:pt x="104" y="128"/>
                    <a:pt x="104" y="128"/>
                  </a:cubicBezTo>
                  <a:cubicBezTo>
                    <a:pt x="105" y="128"/>
                    <a:pt x="105" y="128"/>
                    <a:pt x="105" y="128"/>
                  </a:cubicBezTo>
                  <a:cubicBezTo>
                    <a:pt x="105" y="128"/>
                    <a:pt x="105" y="128"/>
                    <a:pt x="105" y="128"/>
                  </a:cubicBezTo>
                  <a:cubicBezTo>
                    <a:pt x="106" y="128"/>
                    <a:pt x="106" y="128"/>
                    <a:pt x="106" y="128"/>
                  </a:cubicBezTo>
                  <a:cubicBezTo>
                    <a:pt x="107" y="128"/>
                    <a:pt x="107" y="128"/>
                    <a:pt x="108" y="128"/>
                  </a:cubicBezTo>
                  <a:cubicBezTo>
                    <a:pt x="108" y="128"/>
                    <a:pt x="108" y="128"/>
                    <a:pt x="108" y="128"/>
                  </a:cubicBezTo>
                  <a:cubicBezTo>
                    <a:pt x="108" y="128"/>
                    <a:pt x="108" y="128"/>
                    <a:pt x="108" y="128"/>
                  </a:cubicBezTo>
                  <a:cubicBezTo>
                    <a:pt x="109" y="128"/>
                    <a:pt x="109" y="128"/>
                    <a:pt x="109" y="128"/>
                  </a:cubicBezTo>
                  <a:cubicBezTo>
                    <a:pt x="110" y="128"/>
                    <a:pt x="110" y="128"/>
                    <a:pt x="110" y="128"/>
                  </a:cubicBezTo>
                  <a:cubicBezTo>
                    <a:pt x="110" y="129"/>
                    <a:pt x="110" y="129"/>
                    <a:pt x="110" y="129"/>
                  </a:cubicBezTo>
                  <a:cubicBezTo>
                    <a:pt x="111" y="129"/>
                    <a:pt x="110" y="129"/>
                    <a:pt x="111" y="130"/>
                  </a:cubicBezTo>
                  <a:cubicBezTo>
                    <a:pt x="111" y="130"/>
                    <a:pt x="111" y="130"/>
                    <a:pt x="111" y="130"/>
                  </a:cubicBezTo>
                  <a:cubicBezTo>
                    <a:pt x="111" y="131"/>
                    <a:pt x="111" y="131"/>
                    <a:pt x="111" y="132"/>
                  </a:cubicBezTo>
                  <a:cubicBezTo>
                    <a:pt x="111" y="132"/>
                    <a:pt x="111" y="132"/>
                    <a:pt x="111" y="132"/>
                  </a:cubicBezTo>
                  <a:cubicBezTo>
                    <a:pt x="111" y="133"/>
                    <a:pt x="111" y="133"/>
                    <a:pt x="111" y="133"/>
                  </a:cubicBezTo>
                  <a:cubicBezTo>
                    <a:pt x="111" y="133"/>
                    <a:pt x="110" y="133"/>
                    <a:pt x="110" y="133"/>
                  </a:cubicBezTo>
                  <a:cubicBezTo>
                    <a:pt x="110" y="133"/>
                    <a:pt x="110" y="133"/>
                    <a:pt x="110" y="133"/>
                  </a:cubicBezTo>
                  <a:cubicBezTo>
                    <a:pt x="109" y="133"/>
                    <a:pt x="109" y="133"/>
                    <a:pt x="109" y="133"/>
                  </a:cubicBezTo>
                  <a:cubicBezTo>
                    <a:pt x="109" y="132"/>
                    <a:pt x="109" y="132"/>
                    <a:pt x="109" y="132"/>
                  </a:cubicBezTo>
                  <a:cubicBezTo>
                    <a:pt x="108" y="132"/>
                    <a:pt x="108" y="132"/>
                    <a:pt x="108" y="132"/>
                  </a:cubicBezTo>
                  <a:cubicBezTo>
                    <a:pt x="108" y="132"/>
                    <a:pt x="108" y="132"/>
                    <a:pt x="108" y="132"/>
                  </a:cubicBezTo>
                  <a:cubicBezTo>
                    <a:pt x="107" y="132"/>
                    <a:pt x="107" y="132"/>
                    <a:pt x="106" y="132"/>
                  </a:cubicBezTo>
                  <a:cubicBezTo>
                    <a:pt x="105" y="132"/>
                    <a:pt x="105" y="132"/>
                    <a:pt x="105" y="132"/>
                  </a:cubicBezTo>
                  <a:cubicBezTo>
                    <a:pt x="103" y="133"/>
                    <a:pt x="106" y="133"/>
                    <a:pt x="101" y="133"/>
                  </a:cubicBezTo>
                  <a:cubicBezTo>
                    <a:pt x="101" y="141"/>
                    <a:pt x="101" y="139"/>
                    <a:pt x="101" y="141"/>
                  </a:cubicBezTo>
                  <a:cubicBezTo>
                    <a:pt x="101" y="142"/>
                    <a:pt x="101" y="142"/>
                    <a:pt x="101" y="142"/>
                  </a:cubicBezTo>
                  <a:cubicBezTo>
                    <a:pt x="104" y="145"/>
                    <a:pt x="102" y="142"/>
                    <a:pt x="105" y="145"/>
                  </a:cubicBezTo>
                  <a:cubicBezTo>
                    <a:pt x="106" y="145"/>
                    <a:pt x="106" y="145"/>
                    <a:pt x="106" y="145"/>
                  </a:cubicBezTo>
                  <a:cubicBezTo>
                    <a:pt x="106" y="146"/>
                    <a:pt x="106" y="146"/>
                    <a:pt x="106" y="146"/>
                  </a:cubicBezTo>
                  <a:cubicBezTo>
                    <a:pt x="106" y="146"/>
                    <a:pt x="106" y="146"/>
                    <a:pt x="106" y="147"/>
                  </a:cubicBezTo>
                  <a:cubicBezTo>
                    <a:pt x="106" y="147"/>
                    <a:pt x="106" y="147"/>
                    <a:pt x="106" y="147"/>
                  </a:cubicBezTo>
                  <a:cubicBezTo>
                    <a:pt x="106" y="148"/>
                    <a:pt x="106" y="148"/>
                    <a:pt x="106" y="148"/>
                  </a:cubicBezTo>
                  <a:cubicBezTo>
                    <a:pt x="106" y="148"/>
                    <a:pt x="106" y="148"/>
                    <a:pt x="106" y="148"/>
                  </a:cubicBezTo>
                  <a:cubicBezTo>
                    <a:pt x="106" y="149"/>
                    <a:pt x="106" y="149"/>
                    <a:pt x="106" y="149"/>
                  </a:cubicBezTo>
                  <a:cubicBezTo>
                    <a:pt x="107" y="150"/>
                    <a:pt x="107" y="149"/>
                    <a:pt x="107" y="150"/>
                  </a:cubicBezTo>
                  <a:cubicBezTo>
                    <a:pt x="107" y="150"/>
                    <a:pt x="107" y="150"/>
                    <a:pt x="107" y="150"/>
                  </a:cubicBezTo>
                  <a:cubicBezTo>
                    <a:pt x="108" y="151"/>
                    <a:pt x="107" y="151"/>
                    <a:pt x="108" y="151"/>
                  </a:cubicBezTo>
                  <a:cubicBezTo>
                    <a:pt x="108" y="152"/>
                    <a:pt x="108" y="151"/>
                    <a:pt x="108" y="152"/>
                  </a:cubicBezTo>
                  <a:cubicBezTo>
                    <a:pt x="108" y="153"/>
                    <a:pt x="108" y="153"/>
                    <a:pt x="108" y="153"/>
                  </a:cubicBezTo>
                  <a:cubicBezTo>
                    <a:pt x="109" y="153"/>
                    <a:pt x="109" y="153"/>
                    <a:pt x="109" y="153"/>
                  </a:cubicBezTo>
                  <a:cubicBezTo>
                    <a:pt x="108" y="153"/>
                    <a:pt x="102" y="187"/>
                    <a:pt x="102" y="187"/>
                  </a:cubicBezTo>
                  <a:cubicBezTo>
                    <a:pt x="102" y="187"/>
                    <a:pt x="102" y="187"/>
                    <a:pt x="102" y="187"/>
                  </a:cubicBezTo>
                  <a:cubicBezTo>
                    <a:pt x="101" y="186"/>
                    <a:pt x="101" y="186"/>
                    <a:pt x="100" y="185"/>
                  </a:cubicBezTo>
                  <a:cubicBezTo>
                    <a:pt x="100" y="184"/>
                    <a:pt x="100" y="185"/>
                    <a:pt x="99" y="183"/>
                  </a:cubicBezTo>
                  <a:cubicBezTo>
                    <a:pt x="98" y="183"/>
                    <a:pt x="99" y="183"/>
                    <a:pt x="98" y="182"/>
                  </a:cubicBezTo>
                  <a:cubicBezTo>
                    <a:pt x="98" y="182"/>
                    <a:pt x="98" y="182"/>
                    <a:pt x="98" y="182"/>
                  </a:cubicBezTo>
                  <a:cubicBezTo>
                    <a:pt x="97" y="183"/>
                    <a:pt x="97" y="183"/>
                    <a:pt x="97" y="183"/>
                  </a:cubicBezTo>
                  <a:cubicBezTo>
                    <a:pt x="96" y="183"/>
                    <a:pt x="96" y="183"/>
                    <a:pt x="96" y="183"/>
                  </a:cubicBezTo>
                  <a:cubicBezTo>
                    <a:pt x="96" y="183"/>
                    <a:pt x="96" y="183"/>
                    <a:pt x="96" y="183"/>
                  </a:cubicBezTo>
                  <a:cubicBezTo>
                    <a:pt x="95" y="183"/>
                    <a:pt x="94" y="182"/>
                    <a:pt x="94" y="182"/>
                  </a:cubicBezTo>
                  <a:cubicBezTo>
                    <a:pt x="94" y="182"/>
                    <a:pt x="101" y="171"/>
                    <a:pt x="101" y="170"/>
                  </a:cubicBezTo>
                  <a:cubicBezTo>
                    <a:pt x="101" y="170"/>
                    <a:pt x="101" y="170"/>
                    <a:pt x="101" y="170"/>
                  </a:cubicBezTo>
                  <a:cubicBezTo>
                    <a:pt x="101" y="169"/>
                    <a:pt x="101" y="169"/>
                    <a:pt x="101" y="169"/>
                  </a:cubicBezTo>
                  <a:cubicBezTo>
                    <a:pt x="100" y="169"/>
                    <a:pt x="100" y="169"/>
                    <a:pt x="99" y="169"/>
                  </a:cubicBezTo>
                  <a:cubicBezTo>
                    <a:pt x="98" y="168"/>
                    <a:pt x="98" y="168"/>
                    <a:pt x="98" y="168"/>
                  </a:cubicBezTo>
                  <a:cubicBezTo>
                    <a:pt x="98" y="168"/>
                    <a:pt x="98" y="168"/>
                    <a:pt x="98" y="168"/>
                  </a:cubicBezTo>
                  <a:cubicBezTo>
                    <a:pt x="96" y="167"/>
                    <a:pt x="97" y="168"/>
                    <a:pt x="95" y="167"/>
                  </a:cubicBezTo>
                  <a:cubicBezTo>
                    <a:pt x="95" y="167"/>
                    <a:pt x="95" y="167"/>
                    <a:pt x="95" y="167"/>
                  </a:cubicBezTo>
                  <a:cubicBezTo>
                    <a:pt x="94" y="166"/>
                    <a:pt x="94" y="166"/>
                    <a:pt x="94" y="166"/>
                  </a:cubicBezTo>
                  <a:cubicBezTo>
                    <a:pt x="92" y="165"/>
                    <a:pt x="92" y="165"/>
                    <a:pt x="92" y="165"/>
                  </a:cubicBezTo>
                  <a:cubicBezTo>
                    <a:pt x="91" y="164"/>
                    <a:pt x="91" y="164"/>
                    <a:pt x="91" y="164"/>
                  </a:cubicBezTo>
                  <a:cubicBezTo>
                    <a:pt x="90" y="165"/>
                    <a:pt x="90" y="165"/>
                    <a:pt x="89" y="165"/>
                  </a:cubicBezTo>
                  <a:cubicBezTo>
                    <a:pt x="88" y="166"/>
                    <a:pt x="88" y="166"/>
                    <a:pt x="88" y="166"/>
                  </a:cubicBezTo>
                  <a:cubicBezTo>
                    <a:pt x="87" y="166"/>
                    <a:pt x="87" y="166"/>
                    <a:pt x="86" y="166"/>
                  </a:cubicBezTo>
                  <a:cubicBezTo>
                    <a:pt x="86" y="165"/>
                    <a:pt x="86" y="165"/>
                    <a:pt x="86" y="165"/>
                  </a:cubicBezTo>
                  <a:cubicBezTo>
                    <a:pt x="85" y="165"/>
                    <a:pt x="85" y="165"/>
                    <a:pt x="85" y="165"/>
                  </a:cubicBezTo>
                  <a:cubicBezTo>
                    <a:pt x="84" y="165"/>
                    <a:pt x="84" y="165"/>
                    <a:pt x="84" y="165"/>
                  </a:cubicBezTo>
                  <a:cubicBezTo>
                    <a:pt x="83" y="164"/>
                    <a:pt x="83" y="164"/>
                    <a:pt x="82" y="164"/>
                  </a:cubicBezTo>
                  <a:cubicBezTo>
                    <a:pt x="82" y="164"/>
                    <a:pt x="82" y="164"/>
                    <a:pt x="82" y="164"/>
                  </a:cubicBezTo>
                  <a:cubicBezTo>
                    <a:pt x="81" y="165"/>
                    <a:pt x="80" y="165"/>
                    <a:pt x="80" y="166"/>
                  </a:cubicBezTo>
                  <a:cubicBezTo>
                    <a:pt x="79" y="166"/>
                    <a:pt x="79" y="166"/>
                    <a:pt x="79" y="166"/>
                  </a:cubicBezTo>
                  <a:cubicBezTo>
                    <a:pt x="78" y="166"/>
                    <a:pt x="78" y="166"/>
                    <a:pt x="78" y="166"/>
                  </a:cubicBezTo>
                  <a:cubicBezTo>
                    <a:pt x="76" y="167"/>
                    <a:pt x="77" y="166"/>
                    <a:pt x="75" y="167"/>
                  </a:cubicBezTo>
                  <a:cubicBezTo>
                    <a:pt x="74" y="167"/>
                    <a:pt x="74" y="167"/>
                    <a:pt x="72" y="166"/>
                  </a:cubicBezTo>
                  <a:cubicBezTo>
                    <a:pt x="72" y="166"/>
                    <a:pt x="72" y="166"/>
                    <a:pt x="71" y="167"/>
                  </a:cubicBezTo>
                  <a:cubicBezTo>
                    <a:pt x="70" y="167"/>
                    <a:pt x="70" y="167"/>
                    <a:pt x="69" y="167"/>
                  </a:cubicBezTo>
                  <a:cubicBezTo>
                    <a:pt x="69" y="167"/>
                    <a:pt x="69" y="167"/>
                    <a:pt x="69" y="167"/>
                  </a:cubicBezTo>
                  <a:cubicBezTo>
                    <a:pt x="68" y="166"/>
                    <a:pt x="68" y="166"/>
                    <a:pt x="68" y="166"/>
                  </a:cubicBezTo>
                  <a:cubicBezTo>
                    <a:pt x="67" y="166"/>
                    <a:pt x="68" y="166"/>
                    <a:pt x="66" y="165"/>
                  </a:cubicBezTo>
                  <a:cubicBezTo>
                    <a:pt x="66" y="164"/>
                    <a:pt x="66" y="164"/>
                    <a:pt x="66" y="164"/>
                  </a:cubicBezTo>
                  <a:cubicBezTo>
                    <a:pt x="66" y="164"/>
                    <a:pt x="66" y="164"/>
                    <a:pt x="67" y="163"/>
                  </a:cubicBezTo>
                  <a:cubicBezTo>
                    <a:pt x="67" y="162"/>
                    <a:pt x="67" y="162"/>
                    <a:pt x="66" y="160"/>
                  </a:cubicBezTo>
                  <a:cubicBezTo>
                    <a:pt x="66" y="160"/>
                    <a:pt x="66" y="160"/>
                    <a:pt x="66" y="160"/>
                  </a:cubicBezTo>
                  <a:cubicBezTo>
                    <a:pt x="65" y="160"/>
                    <a:pt x="65" y="160"/>
                    <a:pt x="65" y="160"/>
                  </a:cubicBezTo>
                  <a:cubicBezTo>
                    <a:pt x="64" y="160"/>
                    <a:pt x="64" y="160"/>
                    <a:pt x="64" y="160"/>
                  </a:cubicBezTo>
                  <a:cubicBezTo>
                    <a:pt x="63" y="159"/>
                    <a:pt x="63" y="159"/>
                    <a:pt x="63" y="159"/>
                  </a:cubicBezTo>
                  <a:cubicBezTo>
                    <a:pt x="62" y="158"/>
                    <a:pt x="62" y="158"/>
                    <a:pt x="62" y="158"/>
                  </a:cubicBezTo>
                  <a:cubicBezTo>
                    <a:pt x="63" y="157"/>
                    <a:pt x="63" y="157"/>
                    <a:pt x="63" y="157"/>
                  </a:cubicBezTo>
                  <a:cubicBezTo>
                    <a:pt x="62" y="156"/>
                    <a:pt x="62" y="156"/>
                    <a:pt x="62" y="156"/>
                  </a:cubicBezTo>
                  <a:cubicBezTo>
                    <a:pt x="62" y="155"/>
                    <a:pt x="62" y="155"/>
                    <a:pt x="62" y="155"/>
                  </a:cubicBezTo>
                  <a:cubicBezTo>
                    <a:pt x="61" y="155"/>
                    <a:pt x="61" y="155"/>
                    <a:pt x="61" y="155"/>
                  </a:cubicBezTo>
                  <a:cubicBezTo>
                    <a:pt x="61" y="154"/>
                    <a:pt x="61" y="154"/>
                    <a:pt x="61" y="154"/>
                  </a:cubicBezTo>
                  <a:cubicBezTo>
                    <a:pt x="60" y="153"/>
                    <a:pt x="60" y="153"/>
                    <a:pt x="60" y="153"/>
                  </a:cubicBezTo>
                  <a:cubicBezTo>
                    <a:pt x="59" y="153"/>
                    <a:pt x="59" y="153"/>
                    <a:pt x="59" y="153"/>
                  </a:cubicBezTo>
                  <a:cubicBezTo>
                    <a:pt x="58" y="153"/>
                    <a:pt x="58" y="153"/>
                    <a:pt x="58" y="153"/>
                  </a:cubicBezTo>
                  <a:cubicBezTo>
                    <a:pt x="58" y="152"/>
                    <a:pt x="58" y="152"/>
                    <a:pt x="58" y="152"/>
                  </a:cubicBezTo>
                  <a:cubicBezTo>
                    <a:pt x="57" y="152"/>
                    <a:pt x="57" y="152"/>
                    <a:pt x="57" y="152"/>
                  </a:cubicBezTo>
                  <a:cubicBezTo>
                    <a:pt x="56" y="151"/>
                    <a:pt x="56" y="151"/>
                    <a:pt x="56" y="151"/>
                  </a:cubicBezTo>
                  <a:cubicBezTo>
                    <a:pt x="55" y="151"/>
                    <a:pt x="55" y="151"/>
                    <a:pt x="54" y="151"/>
                  </a:cubicBezTo>
                  <a:cubicBezTo>
                    <a:pt x="54" y="150"/>
                    <a:pt x="54" y="150"/>
                    <a:pt x="53" y="149"/>
                  </a:cubicBezTo>
                  <a:cubicBezTo>
                    <a:pt x="53" y="149"/>
                    <a:pt x="53" y="149"/>
                    <a:pt x="53" y="149"/>
                  </a:cubicBezTo>
                  <a:cubicBezTo>
                    <a:pt x="53" y="149"/>
                    <a:pt x="52" y="147"/>
                    <a:pt x="52" y="146"/>
                  </a:cubicBezTo>
                  <a:cubicBezTo>
                    <a:pt x="51" y="145"/>
                    <a:pt x="51" y="145"/>
                    <a:pt x="50" y="144"/>
                  </a:cubicBezTo>
                  <a:cubicBezTo>
                    <a:pt x="49" y="144"/>
                    <a:pt x="49" y="144"/>
                    <a:pt x="48" y="143"/>
                  </a:cubicBezTo>
                  <a:cubicBezTo>
                    <a:pt x="48" y="142"/>
                    <a:pt x="48" y="143"/>
                    <a:pt x="48" y="142"/>
                  </a:cubicBezTo>
                  <a:cubicBezTo>
                    <a:pt x="47" y="142"/>
                    <a:pt x="47" y="142"/>
                    <a:pt x="46" y="142"/>
                  </a:cubicBezTo>
                  <a:cubicBezTo>
                    <a:pt x="45" y="141"/>
                    <a:pt x="45" y="141"/>
                    <a:pt x="44" y="140"/>
                  </a:cubicBezTo>
                  <a:cubicBezTo>
                    <a:pt x="43" y="140"/>
                    <a:pt x="44" y="140"/>
                    <a:pt x="43" y="140"/>
                  </a:cubicBezTo>
                  <a:cubicBezTo>
                    <a:pt x="42" y="141"/>
                    <a:pt x="42" y="141"/>
                    <a:pt x="42" y="141"/>
                  </a:cubicBezTo>
                  <a:cubicBezTo>
                    <a:pt x="40" y="140"/>
                    <a:pt x="41" y="141"/>
                    <a:pt x="39" y="139"/>
                  </a:cubicBezTo>
                  <a:cubicBezTo>
                    <a:pt x="37" y="139"/>
                    <a:pt x="37" y="139"/>
                    <a:pt x="37" y="139"/>
                  </a:cubicBezTo>
                  <a:cubicBezTo>
                    <a:pt x="34" y="137"/>
                    <a:pt x="35" y="136"/>
                    <a:pt x="31" y="135"/>
                  </a:cubicBezTo>
                  <a:cubicBezTo>
                    <a:pt x="30" y="135"/>
                    <a:pt x="30" y="135"/>
                    <a:pt x="30" y="135"/>
                  </a:cubicBezTo>
                  <a:cubicBezTo>
                    <a:pt x="30" y="136"/>
                    <a:pt x="30" y="136"/>
                    <a:pt x="30" y="136"/>
                  </a:cubicBezTo>
                  <a:cubicBezTo>
                    <a:pt x="30" y="137"/>
                    <a:pt x="30" y="136"/>
                    <a:pt x="30" y="137"/>
                  </a:cubicBezTo>
                  <a:cubicBezTo>
                    <a:pt x="29" y="137"/>
                    <a:pt x="29" y="137"/>
                    <a:pt x="29" y="137"/>
                  </a:cubicBezTo>
                  <a:cubicBezTo>
                    <a:pt x="28" y="137"/>
                    <a:pt x="28" y="137"/>
                    <a:pt x="28" y="137"/>
                  </a:cubicBezTo>
                  <a:cubicBezTo>
                    <a:pt x="27" y="137"/>
                    <a:pt x="27" y="137"/>
                    <a:pt x="27" y="137"/>
                  </a:cubicBezTo>
                  <a:cubicBezTo>
                    <a:pt x="26" y="137"/>
                    <a:pt x="26" y="137"/>
                    <a:pt x="26" y="137"/>
                  </a:cubicBezTo>
                  <a:cubicBezTo>
                    <a:pt x="26" y="137"/>
                    <a:pt x="26" y="137"/>
                    <a:pt x="26" y="137"/>
                  </a:cubicBezTo>
                  <a:cubicBezTo>
                    <a:pt x="26" y="137"/>
                    <a:pt x="26" y="137"/>
                    <a:pt x="26" y="137"/>
                  </a:cubicBezTo>
                  <a:cubicBezTo>
                    <a:pt x="24" y="137"/>
                    <a:pt x="23" y="137"/>
                    <a:pt x="22" y="136"/>
                  </a:cubicBezTo>
                  <a:cubicBezTo>
                    <a:pt x="20" y="136"/>
                    <a:pt x="20" y="136"/>
                    <a:pt x="19" y="135"/>
                  </a:cubicBezTo>
                  <a:cubicBezTo>
                    <a:pt x="18" y="135"/>
                    <a:pt x="18" y="135"/>
                    <a:pt x="18" y="135"/>
                  </a:cubicBezTo>
                  <a:cubicBezTo>
                    <a:pt x="18" y="133"/>
                    <a:pt x="18" y="133"/>
                    <a:pt x="18" y="133"/>
                  </a:cubicBezTo>
                  <a:cubicBezTo>
                    <a:pt x="18" y="133"/>
                    <a:pt x="18" y="133"/>
                    <a:pt x="18" y="133"/>
                  </a:cubicBezTo>
                  <a:cubicBezTo>
                    <a:pt x="17" y="132"/>
                    <a:pt x="16" y="132"/>
                    <a:pt x="16" y="132"/>
                  </a:cubicBezTo>
                  <a:cubicBezTo>
                    <a:pt x="16" y="131"/>
                    <a:pt x="16" y="131"/>
                    <a:pt x="15" y="131"/>
                  </a:cubicBezTo>
                  <a:cubicBezTo>
                    <a:pt x="14" y="131"/>
                    <a:pt x="14" y="131"/>
                    <a:pt x="14" y="131"/>
                  </a:cubicBezTo>
                  <a:cubicBezTo>
                    <a:pt x="7" y="128"/>
                    <a:pt x="9" y="128"/>
                    <a:pt x="4" y="126"/>
                  </a:cubicBezTo>
                  <a:cubicBezTo>
                    <a:pt x="4" y="125"/>
                    <a:pt x="4" y="125"/>
                    <a:pt x="2" y="124"/>
                  </a:cubicBezTo>
                  <a:cubicBezTo>
                    <a:pt x="2" y="123"/>
                    <a:pt x="2" y="123"/>
                    <a:pt x="2" y="123"/>
                  </a:cubicBezTo>
                  <a:cubicBezTo>
                    <a:pt x="0" y="122"/>
                    <a:pt x="0" y="122"/>
                    <a:pt x="0" y="122"/>
                  </a:cubicBezTo>
                  <a:cubicBezTo>
                    <a:pt x="1" y="120"/>
                    <a:pt x="1" y="120"/>
                    <a:pt x="1" y="120"/>
                  </a:cubicBezTo>
                  <a:cubicBezTo>
                    <a:pt x="3" y="119"/>
                    <a:pt x="3" y="119"/>
                    <a:pt x="3" y="119"/>
                  </a:cubicBezTo>
                  <a:cubicBezTo>
                    <a:pt x="6" y="120"/>
                    <a:pt x="6" y="120"/>
                    <a:pt x="6" y="120"/>
                  </a:cubicBezTo>
                  <a:cubicBezTo>
                    <a:pt x="6" y="118"/>
                    <a:pt x="6" y="118"/>
                    <a:pt x="6" y="118"/>
                  </a:cubicBezTo>
                  <a:cubicBezTo>
                    <a:pt x="5" y="117"/>
                    <a:pt x="5" y="117"/>
                    <a:pt x="5" y="117"/>
                  </a:cubicBezTo>
                  <a:cubicBezTo>
                    <a:pt x="5" y="114"/>
                    <a:pt x="5" y="114"/>
                    <a:pt x="5" y="114"/>
                  </a:cubicBezTo>
                  <a:cubicBezTo>
                    <a:pt x="5" y="113"/>
                    <a:pt x="5" y="114"/>
                    <a:pt x="6" y="113"/>
                  </a:cubicBezTo>
                  <a:cubicBezTo>
                    <a:pt x="7" y="112"/>
                    <a:pt x="7" y="112"/>
                    <a:pt x="7" y="112"/>
                  </a:cubicBezTo>
                  <a:cubicBezTo>
                    <a:pt x="7" y="112"/>
                    <a:pt x="7" y="112"/>
                    <a:pt x="7" y="112"/>
                  </a:cubicBezTo>
                  <a:cubicBezTo>
                    <a:pt x="8" y="112"/>
                    <a:pt x="8" y="112"/>
                    <a:pt x="8" y="112"/>
                  </a:cubicBezTo>
                  <a:cubicBezTo>
                    <a:pt x="9" y="112"/>
                    <a:pt x="9" y="112"/>
                    <a:pt x="9" y="112"/>
                  </a:cubicBezTo>
                  <a:cubicBezTo>
                    <a:pt x="11" y="112"/>
                    <a:pt x="11" y="112"/>
                    <a:pt x="11" y="112"/>
                  </a:cubicBezTo>
                  <a:cubicBezTo>
                    <a:pt x="11" y="112"/>
                    <a:pt x="11" y="112"/>
                    <a:pt x="11" y="112"/>
                  </a:cubicBezTo>
                  <a:cubicBezTo>
                    <a:pt x="12" y="111"/>
                    <a:pt x="12" y="112"/>
                    <a:pt x="12" y="111"/>
                  </a:cubicBezTo>
                  <a:cubicBezTo>
                    <a:pt x="13" y="111"/>
                    <a:pt x="13" y="111"/>
                    <a:pt x="13" y="111"/>
                  </a:cubicBezTo>
                  <a:cubicBezTo>
                    <a:pt x="13" y="110"/>
                    <a:pt x="13" y="110"/>
                    <a:pt x="13" y="110"/>
                  </a:cubicBezTo>
                  <a:cubicBezTo>
                    <a:pt x="13" y="109"/>
                    <a:pt x="13" y="109"/>
                    <a:pt x="13" y="109"/>
                  </a:cubicBezTo>
                  <a:cubicBezTo>
                    <a:pt x="14" y="110"/>
                    <a:pt x="14" y="110"/>
                    <a:pt x="14" y="110"/>
                  </a:cubicBezTo>
                  <a:cubicBezTo>
                    <a:pt x="14" y="109"/>
                    <a:pt x="14" y="109"/>
                    <a:pt x="14" y="109"/>
                  </a:cubicBezTo>
                  <a:cubicBezTo>
                    <a:pt x="15" y="109"/>
                    <a:pt x="15" y="108"/>
                    <a:pt x="16" y="108"/>
                  </a:cubicBezTo>
                  <a:cubicBezTo>
                    <a:pt x="16" y="107"/>
                    <a:pt x="16" y="107"/>
                    <a:pt x="16" y="107"/>
                  </a:cubicBezTo>
                  <a:cubicBezTo>
                    <a:pt x="15" y="106"/>
                    <a:pt x="15" y="106"/>
                    <a:pt x="15" y="106"/>
                  </a:cubicBezTo>
                  <a:cubicBezTo>
                    <a:pt x="15" y="106"/>
                    <a:pt x="15" y="106"/>
                    <a:pt x="15" y="106"/>
                  </a:cubicBezTo>
                  <a:cubicBezTo>
                    <a:pt x="16" y="106"/>
                    <a:pt x="16" y="106"/>
                    <a:pt x="17" y="106"/>
                  </a:cubicBezTo>
                  <a:cubicBezTo>
                    <a:pt x="18" y="104"/>
                    <a:pt x="18" y="105"/>
                    <a:pt x="19" y="103"/>
                  </a:cubicBezTo>
                  <a:cubicBezTo>
                    <a:pt x="19" y="102"/>
                    <a:pt x="19" y="102"/>
                    <a:pt x="19" y="102"/>
                  </a:cubicBezTo>
                  <a:cubicBezTo>
                    <a:pt x="20" y="101"/>
                    <a:pt x="20" y="101"/>
                    <a:pt x="20" y="101"/>
                  </a:cubicBezTo>
                  <a:cubicBezTo>
                    <a:pt x="21" y="99"/>
                    <a:pt x="21" y="98"/>
                    <a:pt x="22" y="96"/>
                  </a:cubicBezTo>
                  <a:cubicBezTo>
                    <a:pt x="22" y="96"/>
                    <a:pt x="22" y="96"/>
                    <a:pt x="22" y="96"/>
                  </a:cubicBezTo>
                  <a:cubicBezTo>
                    <a:pt x="21" y="97"/>
                    <a:pt x="21" y="97"/>
                    <a:pt x="21" y="97"/>
                  </a:cubicBezTo>
                  <a:cubicBezTo>
                    <a:pt x="21" y="97"/>
                    <a:pt x="21" y="97"/>
                    <a:pt x="21" y="97"/>
                  </a:cubicBezTo>
                  <a:cubicBezTo>
                    <a:pt x="20" y="96"/>
                    <a:pt x="20" y="96"/>
                    <a:pt x="20" y="96"/>
                  </a:cubicBezTo>
                  <a:cubicBezTo>
                    <a:pt x="20" y="95"/>
                    <a:pt x="20" y="95"/>
                    <a:pt x="20" y="95"/>
                  </a:cubicBezTo>
                  <a:cubicBezTo>
                    <a:pt x="20" y="95"/>
                    <a:pt x="20" y="95"/>
                    <a:pt x="20" y="95"/>
                  </a:cubicBezTo>
                  <a:cubicBezTo>
                    <a:pt x="19" y="96"/>
                    <a:pt x="19" y="96"/>
                    <a:pt x="19" y="96"/>
                  </a:cubicBezTo>
                  <a:cubicBezTo>
                    <a:pt x="18" y="95"/>
                    <a:pt x="18" y="95"/>
                    <a:pt x="18" y="95"/>
                  </a:cubicBezTo>
                  <a:cubicBezTo>
                    <a:pt x="18" y="94"/>
                    <a:pt x="18" y="94"/>
                    <a:pt x="18" y="94"/>
                  </a:cubicBezTo>
                  <a:cubicBezTo>
                    <a:pt x="19" y="93"/>
                    <a:pt x="19" y="93"/>
                    <a:pt x="19" y="93"/>
                  </a:cubicBezTo>
                  <a:cubicBezTo>
                    <a:pt x="19" y="92"/>
                    <a:pt x="19" y="92"/>
                    <a:pt x="19" y="92"/>
                  </a:cubicBezTo>
                  <a:cubicBezTo>
                    <a:pt x="17" y="93"/>
                    <a:pt x="17" y="93"/>
                    <a:pt x="17" y="93"/>
                  </a:cubicBezTo>
                  <a:cubicBezTo>
                    <a:pt x="17" y="92"/>
                    <a:pt x="17" y="92"/>
                    <a:pt x="17" y="92"/>
                  </a:cubicBezTo>
                  <a:cubicBezTo>
                    <a:pt x="18" y="92"/>
                    <a:pt x="18" y="92"/>
                    <a:pt x="18" y="92"/>
                  </a:cubicBezTo>
                  <a:cubicBezTo>
                    <a:pt x="19" y="91"/>
                    <a:pt x="19" y="91"/>
                    <a:pt x="19" y="91"/>
                  </a:cubicBezTo>
                  <a:cubicBezTo>
                    <a:pt x="19" y="91"/>
                    <a:pt x="19" y="91"/>
                    <a:pt x="19" y="91"/>
                  </a:cubicBezTo>
                  <a:cubicBezTo>
                    <a:pt x="20" y="90"/>
                    <a:pt x="20" y="89"/>
                    <a:pt x="20" y="87"/>
                  </a:cubicBezTo>
                  <a:cubicBezTo>
                    <a:pt x="20" y="86"/>
                    <a:pt x="20" y="87"/>
                    <a:pt x="19" y="86"/>
                  </a:cubicBezTo>
                  <a:cubicBezTo>
                    <a:pt x="19" y="82"/>
                    <a:pt x="19" y="82"/>
                    <a:pt x="19" y="79"/>
                  </a:cubicBezTo>
                  <a:cubicBezTo>
                    <a:pt x="17" y="78"/>
                    <a:pt x="17" y="78"/>
                    <a:pt x="17" y="78"/>
                  </a:cubicBezTo>
                  <a:cubicBezTo>
                    <a:pt x="20" y="76"/>
                    <a:pt x="20" y="76"/>
                    <a:pt x="20" y="76"/>
                  </a:cubicBezTo>
                  <a:cubicBezTo>
                    <a:pt x="20" y="75"/>
                    <a:pt x="20" y="75"/>
                    <a:pt x="20" y="75"/>
                  </a:cubicBezTo>
                  <a:cubicBezTo>
                    <a:pt x="19" y="72"/>
                    <a:pt x="20" y="73"/>
                    <a:pt x="18" y="71"/>
                  </a:cubicBezTo>
                  <a:cubicBezTo>
                    <a:pt x="18" y="70"/>
                    <a:pt x="18" y="70"/>
                    <a:pt x="18" y="70"/>
                  </a:cubicBezTo>
                  <a:cubicBezTo>
                    <a:pt x="18" y="70"/>
                    <a:pt x="18" y="70"/>
                    <a:pt x="18" y="70"/>
                  </a:cubicBezTo>
                  <a:cubicBezTo>
                    <a:pt x="19" y="70"/>
                    <a:pt x="19" y="70"/>
                    <a:pt x="19" y="70"/>
                  </a:cubicBezTo>
                  <a:cubicBezTo>
                    <a:pt x="19" y="67"/>
                    <a:pt x="19" y="67"/>
                    <a:pt x="19" y="67"/>
                  </a:cubicBezTo>
                  <a:cubicBezTo>
                    <a:pt x="19" y="66"/>
                    <a:pt x="19" y="66"/>
                    <a:pt x="19" y="66"/>
                  </a:cubicBezTo>
                  <a:cubicBezTo>
                    <a:pt x="18" y="65"/>
                    <a:pt x="18" y="65"/>
                    <a:pt x="18" y="65"/>
                  </a:cubicBezTo>
                  <a:cubicBezTo>
                    <a:pt x="17" y="65"/>
                    <a:pt x="17" y="65"/>
                    <a:pt x="17" y="65"/>
                  </a:cubicBezTo>
                  <a:cubicBezTo>
                    <a:pt x="16" y="63"/>
                    <a:pt x="16" y="63"/>
                    <a:pt x="16" y="63"/>
                  </a:cubicBezTo>
                  <a:cubicBezTo>
                    <a:pt x="16" y="63"/>
                    <a:pt x="16" y="63"/>
                    <a:pt x="16" y="63"/>
                  </a:cubicBezTo>
                  <a:cubicBezTo>
                    <a:pt x="15" y="61"/>
                    <a:pt x="14" y="60"/>
                    <a:pt x="13" y="59"/>
                  </a:cubicBezTo>
                  <a:cubicBezTo>
                    <a:pt x="14" y="57"/>
                    <a:pt x="14" y="57"/>
                    <a:pt x="14" y="57"/>
                  </a:cubicBezTo>
                  <a:cubicBezTo>
                    <a:pt x="15" y="56"/>
                    <a:pt x="15" y="56"/>
                    <a:pt x="15" y="56"/>
                  </a:cubicBezTo>
                  <a:cubicBezTo>
                    <a:pt x="15" y="56"/>
                    <a:pt x="15" y="56"/>
                    <a:pt x="15" y="56"/>
                  </a:cubicBezTo>
                  <a:cubicBezTo>
                    <a:pt x="15" y="54"/>
                    <a:pt x="15" y="54"/>
                    <a:pt x="15" y="54"/>
                  </a:cubicBezTo>
                  <a:cubicBezTo>
                    <a:pt x="15" y="54"/>
                    <a:pt x="15" y="54"/>
                    <a:pt x="15" y="54"/>
                  </a:cubicBezTo>
                  <a:cubicBezTo>
                    <a:pt x="15" y="54"/>
                    <a:pt x="15" y="54"/>
                    <a:pt x="15" y="54"/>
                  </a:cubicBezTo>
                  <a:cubicBezTo>
                    <a:pt x="15" y="54"/>
                    <a:pt x="15" y="54"/>
                    <a:pt x="15" y="54"/>
                  </a:cubicBezTo>
                  <a:cubicBezTo>
                    <a:pt x="16" y="54"/>
                    <a:pt x="16" y="55"/>
                    <a:pt x="16" y="55"/>
                  </a:cubicBezTo>
                  <a:cubicBezTo>
                    <a:pt x="17" y="55"/>
                    <a:pt x="17" y="55"/>
                    <a:pt x="17" y="55"/>
                  </a:cubicBezTo>
                  <a:cubicBezTo>
                    <a:pt x="17" y="55"/>
                    <a:pt x="18" y="54"/>
                    <a:pt x="19" y="54"/>
                  </a:cubicBezTo>
                  <a:cubicBezTo>
                    <a:pt x="19" y="53"/>
                    <a:pt x="19" y="53"/>
                    <a:pt x="19" y="53"/>
                  </a:cubicBezTo>
                  <a:cubicBezTo>
                    <a:pt x="19" y="52"/>
                    <a:pt x="19" y="52"/>
                    <a:pt x="19" y="52"/>
                  </a:cubicBezTo>
                  <a:cubicBezTo>
                    <a:pt x="20" y="51"/>
                    <a:pt x="20" y="51"/>
                    <a:pt x="20" y="51"/>
                  </a:cubicBezTo>
                  <a:cubicBezTo>
                    <a:pt x="21" y="51"/>
                    <a:pt x="21" y="51"/>
                    <a:pt x="21" y="51"/>
                  </a:cubicBezTo>
                  <a:cubicBezTo>
                    <a:pt x="21" y="51"/>
                    <a:pt x="21" y="51"/>
                    <a:pt x="21" y="51"/>
                  </a:cubicBezTo>
                  <a:cubicBezTo>
                    <a:pt x="20" y="48"/>
                    <a:pt x="19" y="48"/>
                    <a:pt x="19" y="46"/>
                  </a:cubicBezTo>
                  <a:cubicBezTo>
                    <a:pt x="18" y="45"/>
                    <a:pt x="18" y="45"/>
                    <a:pt x="18" y="45"/>
                  </a:cubicBezTo>
                  <a:cubicBezTo>
                    <a:pt x="18" y="44"/>
                    <a:pt x="18" y="44"/>
                    <a:pt x="19" y="43"/>
                  </a:cubicBezTo>
                  <a:cubicBezTo>
                    <a:pt x="19" y="43"/>
                    <a:pt x="19" y="43"/>
                    <a:pt x="19" y="43"/>
                  </a:cubicBezTo>
                  <a:cubicBezTo>
                    <a:pt x="19" y="43"/>
                    <a:pt x="19" y="43"/>
                    <a:pt x="19" y="43"/>
                  </a:cubicBezTo>
                  <a:cubicBezTo>
                    <a:pt x="20" y="45"/>
                    <a:pt x="20" y="45"/>
                    <a:pt x="20" y="45"/>
                  </a:cubicBezTo>
                  <a:cubicBezTo>
                    <a:pt x="23" y="47"/>
                    <a:pt x="23" y="47"/>
                    <a:pt x="24" y="49"/>
                  </a:cubicBezTo>
                  <a:cubicBezTo>
                    <a:pt x="24" y="49"/>
                    <a:pt x="24" y="49"/>
                    <a:pt x="24" y="49"/>
                  </a:cubicBezTo>
                  <a:cubicBezTo>
                    <a:pt x="25" y="49"/>
                    <a:pt x="25" y="49"/>
                    <a:pt x="25" y="49"/>
                  </a:cubicBezTo>
                  <a:cubicBezTo>
                    <a:pt x="25" y="50"/>
                    <a:pt x="25" y="50"/>
                    <a:pt x="25" y="50"/>
                  </a:cubicBezTo>
                  <a:cubicBezTo>
                    <a:pt x="24" y="50"/>
                    <a:pt x="24" y="50"/>
                    <a:pt x="24" y="50"/>
                  </a:cubicBezTo>
                  <a:cubicBezTo>
                    <a:pt x="24" y="51"/>
                    <a:pt x="24" y="51"/>
                    <a:pt x="24" y="51"/>
                  </a:cubicBezTo>
                  <a:cubicBezTo>
                    <a:pt x="24" y="51"/>
                    <a:pt x="24" y="51"/>
                    <a:pt x="25" y="51"/>
                  </a:cubicBezTo>
                  <a:cubicBezTo>
                    <a:pt x="26" y="51"/>
                    <a:pt x="26" y="51"/>
                    <a:pt x="26" y="51"/>
                  </a:cubicBezTo>
                  <a:cubicBezTo>
                    <a:pt x="26" y="50"/>
                    <a:pt x="26" y="50"/>
                    <a:pt x="26" y="50"/>
                  </a:cubicBezTo>
                  <a:cubicBezTo>
                    <a:pt x="26" y="46"/>
                    <a:pt x="26" y="47"/>
                    <a:pt x="25" y="45"/>
                  </a:cubicBezTo>
                  <a:cubicBezTo>
                    <a:pt x="25" y="44"/>
                    <a:pt x="25" y="45"/>
                    <a:pt x="24" y="44"/>
                  </a:cubicBezTo>
                  <a:cubicBezTo>
                    <a:pt x="24" y="43"/>
                    <a:pt x="24" y="43"/>
                    <a:pt x="24" y="43"/>
                  </a:cubicBezTo>
                  <a:cubicBezTo>
                    <a:pt x="27" y="43"/>
                    <a:pt x="29" y="41"/>
                    <a:pt x="31" y="39"/>
                  </a:cubicBezTo>
                  <a:cubicBezTo>
                    <a:pt x="33" y="36"/>
                    <a:pt x="33" y="36"/>
                    <a:pt x="33" y="36"/>
                  </a:cubicBezTo>
                  <a:cubicBezTo>
                    <a:pt x="34" y="35"/>
                    <a:pt x="34" y="35"/>
                    <a:pt x="36" y="34"/>
                  </a:cubicBezTo>
                  <a:cubicBezTo>
                    <a:pt x="37" y="34"/>
                    <a:pt x="37" y="34"/>
                    <a:pt x="37" y="34"/>
                  </a:cubicBezTo>
                  <a:cubicBezTo>
                    <a:pt x="38" y="34"/>
                    <a:pt x="38" y="34"/>
                    <a:pt x="38" y="34"/>
                  </a:cubicBezTo>
                  <a:cubicBezTo>
                    <a:pt x="39" y="33"/>
                    <a:pt x="39" y="33"/>
                    <a:pt x="39" y="33"/>
                  </a:cubicBezTo>
                  <a:cubicBezTo>
                    <a:pt x="39" y="32"/>
                    <a:pt x="39" y="32"/>
                    <a:pt x="39" y="32"/>
                  </a:cubicBezTo>
                  <a:cubicBezTo>
                    <a:pt x="38" y="31"/>
                    <a:pt x="38" y="31"/>
                    <a:pt x="38" y="31"/>
                  </a:cubicBezTo>
                  <a:cubicBezTo>
                    <a:pt x="39" y="29"/>
                    <a:pt x="38" y="30"/>
                    <a:pt x="39" y="28"/>
                  </a:cubicBezTo>
                  <a:cubicBezTo>
                    <a:pt x="39" y="26"/>
                    <a:pt x="39" y="26"/>
                    <a:pt x="39" y="26"/>
                  </a:cubicBezTo>
                  <a:cubicBezTo>
                    <a:pt x="40" y="25"/>
                    <a:pt x="40" y="25"/>
                    <a:pt x="40" y="25"/>
                  </a:cubicBezTo>
                  <a:cubicBezTo>
                    <a:pt x="39" y="25"/>
                    <a:pt x="39" y="25"/>
                    <a:pt x="39" y="25"/>
                  </a:cubicBezTo>
                  <a:cubicBezTo>
                    <a:pt x="38" y="26"/>
                    <a:pt x="39" y="26"/>
                    <a:pt x="38" y="26"/>
                  </a:cubicBezTo>
                  <a:cubicBezTo>
                    <a:pt x="38" y="25"/>
                    <a:pt x="39" y="25"/>
                    <a:pt x="39" y="24"/>
                  </a:cubicBezTo>
                  <a:cubicBezTo>
                    <a:pt x="40" y="21"/>
                    <a:pt x="40" y="22"/>
                    <a:pt x="41" y="21"/>
                  </a:cubicBezTo>
                  <a:cubicBezTo>
                    <a:pt x="43" y="20"/>
                    <a:pt x="43" y="20"/>
                    <a:pt x="43" y="20"/>
                  </a:cubicBezTo>
                  <a:cubicBezTo>
                    <a:pt x="43" y="19"/>
                    <a:pt x="43" y="19"/>
                    <a:pt x="43" y="19"/>
                  </a:cubicBezTo>
                  <a:cubicBezTo>
                    <a:pt x="46" y="17"/>
                    <a:pt x="45" y="17"/>
                    <a:pt x="47" y="15"/>
                  </a:cubicBezTo>
                  <a:cubicBezTo>
                    <a:pt x="52" y="17"/>
                    <a:pt x="52" y="17"/>
                    <a:pt x="52" y="17"/>
                  </a:cubicBezTo>
                  <a:cubicBezTo>
                    <a:pt x="53" y="16"/>
                    <a:pt x="53" y="16"/>
                    <a:pt x="53" y="16"/>
                  </a:cubicBezTo>
                  <a:cubicBezTo>
                    <a:pt x="53" y="17"/>
                    <a:pt x="53" y="17"/>
                    <a:pt x="53" y="17"/>
                  </a:cubicBezTo>
                  <a:cubicBezTo>
                    <a:pt x="52" y="17"/>
                    <a:pt x="52" y="17"/>
                    <a:pt x="51" y="17"/>
                  </a:cubicBezTo>
                  <a:cubicBezTo>
                    <a:pt x="51" y="18"/>
                    <a:pt x="51" y="18"/>
                    <a:pt x="51" y="18"/>
                  </a:cubicBezTo>
                  <a:cubicBezTo>
                    <a:pt x="52" y="19"/>
                    <a:pt x="52" y="19"/>
                    <a:pt x="52" y="19"/>
                  </a:cubicBezTo>
                  <a:cubicBezTo>
                    <a:pt x="52" y="19"/>
                    <a:pt x="52" y="19"/>
                    <a:pt x="52" y="19"/>
                  </a:cubicBezTo>
                  <a:cubicBezTo>
                    <a:pt x="53" y="19"/>
                    <a:pt x="53" y="19"/>
                    <a:pt x="53" y="19"/>
                  </a:cubicBezTo>
                  <a:cubicBezTo>
                    <a:pt x="54" y="17"/>
                    <a:pt x="53" y="17"/>
                    <a:pt x="54" y="15"/>
                  </a:cubicBezTo>
                  <a:cubicBezTo>
                    <a:pt x="55" y="13"/>
                    <a:pt x="55" y="13"/>
                    <a:pt x="55" y="13"/>
                  </a:cubicBezTo>
                  <a:cubicBezTo>
                    <a:pt x="55" y="13"/>
                    <a:pt x="55" y="13"/>
                    <a:pt x="55" y="13"/>
                  </a:cubicBezTo>
                  <a:cubicBezTo>
                    <a:pt x="56" y="13"/>
                    <a:pt x="56" y="13"/>
                    <a:pt x="56" y="13"/>
                  </a:cubicBezTo>
                  <a:cubicBezTo>
                    <a:pt x="61" y="13"/>
                    <a:pt x="58" y="13"/>
                    <a:pt x="65" y="13"/>
                  </a:cubicBezTo>
                  <a:cubicBezTo>
                    <a:pt x="71" y="8"/>
                    <a:pt x="71" y="8"/>
                    <a:pt x="71" y="8"/>
                  </a:cubicBezTo>
                  <a:cubicBezTo>
                    <a:pt x="75" y="7"/>
                    <a:pt x="74" y="7"/>
                    <a:pt x="76" y="6"/>
                  </a:cubicBezTo>
                  <a:cubicBezTo>
                    <a:pt x="77" y="4"/>
                    <a:pt x="77" y="4"/>
                    <a:pt x="77" y="4"/>
                  </a:cubicBezTo>
                  <a:cubicBezTo>
                    <a:pt x="78" y="3"/>
                    <a:pt x="78" y="3"/>
                    <a:pt x="78" y="3"/>
                  </a:cubicBezTo>
                  <a:cubicBezTo>
                    <a:pt x="79" y="2"/>
                    <a:pt x="79" y="2"/>
                    <a:pt x="79" y="2"/>
                  </a:cubicBezTo>
                  <a:cubicBezTo>
                    <a:pt x="80" y="2"/>
                    <a:pt x="80" y="2"/>
                    <a:pt x="80" y="2"/>
                  </a:cubicBezTo>
                  <a:cubicBezTo>
                    <a:pt x="80" y="2"/>
                    <a:pt x="80" y="2"/>
                    <a:pt x="80" y="2"/>
                  </a:cubicBezTo>
                  <a:cubicBezTo>
                    <a:pt x="80" y="2"/>
                    <a:pt x="80" y="2"/>
                    <a:pt x="80" y="2"/>
                  </a:cubicBezTo>
                  <a:cubicBezTo>
                    <a:pt x="83" y="0"/>
                    <a:pt x="83" y="0"/>
                    <a:pt x="83" y="0"/>
                  </a:cubicBezTo>
                  <a:cubicBezTo>
                    <a:pt x="84" y="0"/>
                    <a:pt x="84" y="0"/>
                    <a:pt x="85" y="0"/>
                  </a:cubicBezTo>
                  <a:cubicBezTo>
                    <a:pt x="88" y="1"/>
                    <a:pt x="88" y="1"/>
                    <a:pt x="88" y="1"/>
                  </a:cubicBezTo>
                  <a:cubicBezTo>
                    <a:pt x="89" y="3"/>
                    <a:pt x="89" y="3"/>
                    <a:pt x="89" y="3"/>
                  </a:cubicBezTo>
                  <a:cubicBezTo>
                    <a:pt x="89" y="4"/>
                    <a:pt x="89" y="4"/>
                    <a:pt x="89" y="4"/>
                  </a:cubicBezTo>
                  <a:cubicBezTo>
                    <a:pt x="88" y="5"/>
                    <a:pt x="88" y="6"/>
                    <a:pt x="87" y="7"/>
                  </a:cubicBezTo>
                  <a:close/>
                  <a:moveTo>
                    <a:pt x="11" y="111"/>
                  </a:moveTo>
                  <a:cubicBezTo>
                    <a:pt x="10" y="112"/>
                    <a:pt x="10" y="112"/>
                    <a:pt x="10" y="112"/>
                  </a:cubicBezTo>
                  <a:cubicBezTo>
                    <a:pt x="10" y="111"/>
                    <a:pt x="10" y="111"/>
                    <a:pt x="10" y="111"/>
                  </a:cubicBezTo>
                  <a:cubicBezTo>
                    <a:pt x="10" y="111"/>
                    <a:pt x="10" y="111"/>
                    <a:pt x="10" y="111"/>
                  </a:cubicBezTo>
                  <a:cubicBezTo>
                    <a:pt x="10" y="110"/>
                    <a:pt x="10" y="110"/>
                    <a:pt x="10" y="110"/>
                  </a:cubicBezTo>
                  <a:cubicBezTo>
                    <a:pt x="10" y="110"/>
                    <a:pt x="10" y="110"/>
                    <a:pt x="10" y="110"/>
                  </a:cubicBezTo>
                  <a:cubicBezTo>
                    <a:pt x="11" y="111"/>
                    <a:pt x="11" y="111"/>
                    <a:pt x="11" y="11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53">
              <a:extLst>
                <a:ext uri="{FF2B5EF4-FFF2-40B4-BE49-F238E27FC236}">
                  <a16:creationId xmlns:a16="http://schemas.microsoft.com/office/drawing/2014/main" id="{1FD33FF3-C408-4E45-99B9-85ED087EE365}"/>
                </a:ext>
              </a:extLst>
            </p:cNvPr>
            <p:cNvSpPr>
              <a:spLocks/>
            </p:cNvSpPr>
            <p:nvPr/>
          </p:nvSpPr>
          <p:spPr bwMode="auto">
            <a:xfrm>
              <a:off x="7674715" y="8503602"/>
              <a:ext cx="156725" cy="147227"/>
            </a:xfrm>
            <a:custGeom>
              <a:avLst/>
              <a:gdLst>
                <a:gd name="T0" fmla="*/ 26 w 38"/>
                <a:gd name="T1" fmla="*/ 5 h 36"/>
                <a:gd name="T2" fmla="*/ 31 w 38"/>
                <a:gd name="T3" fmla="*/ 13 h 36"/>
                <a:gd name="T4" fmla="*/ 34 w 38"/>
                <a:gd name="T5" fmla="*/ 16 h 36"/>
                <a:gd name="T6" fmla="*/ 35 w 38"/>
                <a:gd name="T7" fmla="*/ 17 h 36"/>
                <a:gd name="T8" fmla="*/ 38 w 38"/>
                <a:gd name="T9" fmla="*/ 19 h 36"/>
                <a:gd name="T10" fmla="*/ 37 w 38"/>
                <a:gd name="T11" fmla="*/ 19 h 36"/>
                <a:gd name="T12" fmla="*/ 35 w 38"/>
                <a:gd name="T13" fmla="*/ 18 h 36"/>
                <a:gd name="T14" fmla="*/ 34 w 38"/>
                <a:gd name="T15" fmla="*/ 19 h 36"/>
                <a:gd name="T16" fmla="*/ 34 w 38"/>
                <a:gd name="T17" fmla="*/ 20 h 36"/>
                <a:gd name="T18" fmla="*/ 33 w 38"/>
                <a:gd name="T19" fmla="*/ 24 h 36"/>
                <a:gd name="T20" fmla="*/ 36 w 38"/>
                <a:gd name="T21" fmla="*/ 26 h 36"/>
                <a:gd name="T22" fmla="*/ 36 w 38"/>
                <a:gd name="T23" fmla="*/ 26 h 36"/>
                <a:gd name="T24" fmla="*/ 34 w 38"/>
                <a:gd name="T25" fmla="*/ 28 h 36"/>
                <a:gd name="T26" fmla="*/ 35 w 38"/>
                <a:gd name="T27" fmla="*/ 31 h 36"/>
                <a:gd name="T28" fmla="*/ 33 w 38"/>
                <a:gd name="T29" fmla="*/ 33 h 36"/>
                <a:gd name="T30" fmla="*/ 33 w 38"/>
                <a:gd name="T31" fmla="*/ 33 h 36"/>
                <a:gd name="T32" fmla="*/ 34 w 38"/>
                <a:gd name="T33" fmla="*/ 36 h 36"/>
                <a:gd name="T34" fmla="*/ 31 w 38"/>
                <a:gd name="T35" fmla="*/ 31 h 36"/>
                <a:gd name="T36" fmla="*/ 28 w 38"/>
                <a:gd name="T37" fmla="*/ 28 h 36"/>
                <a:gd name="T38" fmla="*/ 28 w 38"/>
                <a:gd name="T39" fmla="*/ 29 h 36"/>
                <a:gd name="T40" fmla="*/ 30 w 38"/>
                <a:gd name="T41" fmla="*/ 32 h 36"/>
                <a:gd name="T42" fmla="*/ 26 w 38"/>
                <a:gd name="T43" fmla="*/ 31 h 36"/>
                <a:gd name="T44" fmla="*/ 26 w 38"/>
                <a:gd name="T45" fmla="*/ 28 h 36"/>
                <a:gd name="T46" fmla="*/ 26 w 38"/>
                <a:gd name="T47" fmla="*/ 25 h 36"/>
                <a:gd name="T48" fmla="*/ 15 w 38"/>
                <a:gd name="T49" fmla="*/ 19 h 36"/>
                <a:gd name="T50" fmla="*/ 14 w 38"/>
                <a:gd name="T51" fmla="*/ 17 h 36"/>
                <a:gd name="T52" fmla="*/ 14 w 38"/>
                <a:gd name="T53" fmla="*/ 15 h 36"/>
                <a:gd name="T54" fmla="*/ 8 w 38"/>
                <a:gd name="T55" fmla="*/ 11 h 36"/>
                <a:gd name="T56" fmla="*/ 8 w 38"/>
                <a:gd name="T57" fmla="*/ 13 h 36"/>
                <a:gd name="T58" fmla="*/ 11 w 38"/>
                <a:gd name="T59" fmla="*/ 15 h 36"/>
                <a:gd name="T60" fmla="*/ 12 w 38"/>
                <a:gd name="T61" fmla="*/ 16 h 36"/>
                <a:gd name="T62" fmla="*/ 10 w 38"/>
                <a:gd name="T63" fmla="*/ 18 h 36"/>
                <a:gd name="T64" fmla="*/ 9 w 38"/>
                <a:gd name="T65" fmla="*/ 18 h 36"/>
                <a:gd name="T66" fmla="*/ 3 w 38"/>
                <a:gd name="T67" fmla="*/ 15 h 36"/>
                <a:gd name="T68" fmla="*/ 1 w 38"/>
                <a:gd name="T69" fmla="*/ 9 h 36"/>
                <a:gd name="T70" fmla="*/ 3 w 38"/>
                <a:gd name="T71" fmla="*/ 5 h 36"/>
                <a:gd name="T72" fmla="*/ 0 w 38"/>
                <a:gd name="T73" fmla="*/ 4 h 36"/>
                <a:gd name="T74" fmla="*/ 2 w 38"/>
                <a:gd name="T75" fmla="*/ 3 h 36"/>
                <a:gd name="T76" fmla="*/ 2 w 38"/>
                <a:gd name="T77" fmla="*/ 2 h 36"/>
                <a:gd name="T78" fmla="*/ 3 w 38"/>
                <a:gd name="T79" fmla="*/ 0 h 36"/>
                <a:gd name="T80" fmla="*/ 11 w 38"/>
                <a:gd name="T81" fmla="*/ 3 h 36"/>
                <a:gd name="T82" fmla="*/ 17 w 38"/>
                <a:gd name="T83" fmla="*/ 3 h 36"/>
                <a:gd name="T84" fmla="*/ 19 w 38"/>
                <a:gd name="T85" fmla="*/ 4 h 36"/>
                <a:gd name="T86" fmla="*/ 20 w 38"/>
                <a:gd name="T87" fmla="*/ 5 h 36"/>
                <a:gd name="T88" fmla="*/ 24 w 38"/>
                <a:gd name="T89" fmla="*/ 5 h 36"/>
                <a:gd name="T90" fmla="*/ 25 w 38"/>
                <a:gd name="T91"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 h="36">
                  <a:moveTo>
                    <a:pt x="26" y="3"/>
                  </a:moveTo>
                  <a:cubicBezTo>
                    <a:pt x="26" y="4"/>
                    <a:pt x="26" y="4"/>
                    <a:pt x="26" y="5"/>
                  </a:cubicBezTo>
                  <a:cubicBezTo>
                    <a:pt x="26" y="5"/>
                    <a:pt x="26" y="5"/>
                    <a:pt x="26" y="5"/>
                  </a:cubicBezTo>
                  <a:cubicBezTo>
                    <a:pt x="28" y="10"/>
                    <a:pt x="28" y="9"/>
                    <a:pt x="31" y="13"/>
                  </a:cubicBezTo>
                  <a:cubicBezTo>
                    <a:pt x="33" y="14"/>
                    <a:pt x="33" y="14"/>
                    <a:pt x="33" y="14"/>
                  </a:cubicBezTo>
                  <a:cubicBezTo>
                    <a:pt x="34" y="16"/>
                    <a:pt x="34" y="16"/>
                    <a:pt x="34" y="16"/>
                  </a:cubicBezTo>
                  <a:cubicBezTo>
                    <a:pt x="35" y="17"/>
                    <a:pt x="35" y="17"/>
                    <a:pt x="35" y="17"/>
                  </a:cubicBezTo>
                  <a:cubicBezTo>
                    <a:pt x="35" y="17"/>
                    <a:pt x="35" y="17"/>
                    <a:pt x="35" y="17"/>
                  </a:cubicBezTo>
                  <a:cubicBezTo>
                    <a:pt x="37" y="18"/>
                    <a:pt x="37" y="18"/>
                    <a:pt x="37" y="18"/>
                  </a:cubicBezTo>
                  <a:cubicBezTo>
                    <a:pt x="38" y="19"/>
                    <a:pt x="38" y="19"/>
                    <a:pt x="38" y="19"/>
                  </a:cubicBezTo>
                  <a:cubicBezTo>
                    <a:pt x="38" y="19"/>
                    <a:pt x="38" y="19"/>
                    <a:pt x="38" y="19"/>
                  </a:cubicBezTo>
                  <a:cubicBezTo>
                    <a:pt x="37" y="19"/>
                    <a:pt x="38" y="19"/>
                    <a:pt x="37" y="19"/>
                  </a:cubicBezTo>
                  <a:cubicBezTo>
                    <a:pt x="37" y="19"/>
                    <a:pt x="37" y="19"/>
                    <a:pt x="37" y="19"/>
                  </a:cubicBezTo>
                  <a:cubicBezTo>
                    <a:pt x="36" y="19"/>
                    <a:pt x="36" y="19"/>
                    <a:pt x="35" y="18"/>
                  </a:cubicBezTo>
                  <a:cubicBezTo>
                    <a:pt x="35" y="19"/>
                    <a:pt x="35" y="19"/>
                    <a:pt x="35" y="19"/>
                  </a:cubicBezTo>
                  <a:cubicBezTo>
                    <a:pt x="34" y="19"/>
                    <a:pt x="34" y="19"/>
                    <a:pt x="34" y="19"/>
                  </a:cubicBezTo>
                  <a:cubicBezTo>
                    <a:pt x="34" y="20"/>
                    <a:pt x="34" y="20"/>
                    <a:pt x="34" y="20"/>
                  </a:cubicBezTo>
                  <a:cubicBezTo>
                    <a:pt x="34" y="20"/>
                    <a:pt x="34" y="20"/>
                    <a:pt x="34" y="20"/>
                  </a:cubicBezTo>
                  <a:cubicBezTo>
                    <a:pt x="34" y="20"/>
                    <a:pt x="34" y="20"/>
                    <a:pt x="34" y="20"/>
                  </a:cubicBezTo>
                  <a:cubicBezTo>
                    <a:pt x="33" y="23"/>
                    <a:pt x="33" y="22"/>
                    <a:pt x="33" y="24"/>
                  </a:cubicBezTo>
                  <a:cubicBezTo>
                    <a:pt x="34" y="24"/>
                    <a:pt x="34" y="24"/>
                    <a:pt x="34" y="24"/>
                  </a:cubicBezTo>
                  <a:cubicBezTo>
                    <a:pt x="35" y="25"/>
                    <a:pt x="35" y="25"/>
                    <a:pt x="36" y="26"/>
                  </a:cubicBezTo>
                  <a:cubicBezTo>
                    <a:pt x="36" y="26"/>
                    <a:pt x="36" y="26"/>
                    <a:pt x="36" y="26"/>
                  </a:cubicBezTo>
                  <a:cubicBezTo>
                    <a:pt x="36" y="26"/>
                    <a:pt x="36" y="26"/>
                    <a:pt x="36" y="26"/>
                  </a:cubicBezTo>
                  <a:cubicBezTo>
                    <a:pt x="35" y="27"/>
                    <a:pt x="35" y="27"/>
                    <a:pt x="34" y="27"/>
                  </a:cubicBezTo>
                  <a:cubicBezTo>
                    <a:pt x="34" y="28"/>
                    <a:pt x="34" y="28"/>
                    <a:pt x="34" y="28"/>
                  </a:cubicBezTo>
                  <a:cubicBezTo>
                    <a:pt x="34" y="29"/>
                    <a:pt x="34" y="29"/>
                    <a:pt x="34" y="29"/>
                  </a:cubicBezTo>
                  <a:cubicBezTo>
                    <a:pt x="35" y="30"/>
                    <a:pt x="35" y="30"/>
                    <a:pt x="35" y="31"/>
                  </a:cubicBezTo>
                  <a:cubicBezTo>
                    <a:pt x="34" y="31"/>
                    <a:pt x="34" y="31"/>
                    <a:pt x="34" y="31"/>
                  </a:cubicBezTo>
                  <a:cubicBezTo>
                    <a:pt x="34" y="32"/>
                    <a:pt x="33" y="32"/>
                    <a:pt x="33" y="33"/>
                  </a:cubicBezTo>
                  <a:cubicBezTo>
                    <a:pt x="33" y="33"/>
                    <a:pt x="33" y="33"/>
                    <a:pt x="33" y="33"/>
                  </a:cubicBezTo>
                  <a:cubicBezTo>
                    <a:pt x="33" y="33"/>
                    <a:pt x="33" y="33"/>
                    <a:pt x="33" y="33"/>
                  </a:cubicBezTo>
                  <a:cubicBezTo>
                    <a:pt x="34" y="34"/>
                    <a:pt x="34" y="34"/>
                    <a:pt x="34" y="35"/>
                  </a:cubicBezTo>
                  <a:cubicBezTo>
                    <a:pt x="34" y="36"/>
                    <a:pt x="34" y="36"/>
                    <a:pt x="34" y="36"/>
                  </a:cubicBezTo>
                  <a:cubicBezTo>
                    <a:pt x="33" y="34"/>
                    <a:pt x="33" y="34"/>
                    <a:pt x="31" y="32"/>
                  </a:cubicBezTo>
                  <a:cubicBezTo>
                    <a:pt x="31" y="31"/>
                    <a:pt x="31" y="31"/>
                    <a:pt x="31" y="31"/>
                  </a:cubicBezTo>
                  <a:cubicBezTo>
                    <a:pt x="31" y="30"/>
                    <a:pt x="31" y="30"/>
                    <a:pt x="31" y="30"/>
                  </a:cubicBezTo>
                  <a:cubicBezTo>
                    <a:pt x="29" y="29"/>
                    <a:pt x="30" y="29"/>
                    <a:pt x="28" y="28"/>
                  </a:cubicBezTo>
                  <a:cubicBezTo>
                    <a:pt x="28" y="28"/>
                    <a:pt x="28" y="28"/>
                    <a:pt x="28" y="28"/>
                  </a:cubicBezTo>
                  <a:cubicBezTo>
                    <a:pt x="28" y="29"/>
                    <a:pt x="28" y="29"/>
                    <a:pt x="28" y="29"/>
                  </a:cubicBezTo>
                  <a:cubicBezTo>
                    <a:pt x="29" y="31"/>
                    <a:pt x="29" y="31"/>
                    <a:pt x="29" y="31"/>
                  </a:cubicBezTo>
                  <a:cubicBezTo>
                    <a:pt x="30" y="31"/>
                    <a:pt x="30" y="31"/>
                    <a:pt x="30" y="32"/>
                  </a:cubicBezTo>
                  <a:cubicBezTo>
                    <a:pt x="27" y="32"/>
                    <a:pt x="29" y="31"/>
                    <a:pt x="27" y="31"/>
                  </a:cubicBezTo>
                  <a:cubicBezTo>
                    <a:pt x="26" y="31"/>
                    <a:pt x="26" y="31"/>
                    <a:pt x="26" y="31"/>
                  </a:cubicBezTo>
                  <a:cubicBezTo>
                    <a:pt x="25" y="29"/>
                    <a:pt x="25" y="29"/>
                    <a:pt x="25" y="29"/>
                  </a:cubicBezTo>
                  <a:cubicBezTo>
                    <a:pt x="26" y="28"/>
                    <a:pt x="26" y="28"/>
                    <a:pt x="26" y="28"/>
                  </a:cubicBezTo>
                  <a:cubicBezTo>
                    <a:pt x="26" y="27"/>
                    <a:pt x="26" y="27"/>
                    <a:pt x="26" y="27"/>
                  </a:cubicBezTo>
                  <a:cubicBezTo>
                    <a:pt x="26" y="25"/>
                    <a:pt x="26" y="25"/>
                    <a:pt x="26" y="25"/>
                  </a:cubicBezTo>
                  <a:cubicBezTo>
                    <a:pt x="22" y="20"/>
                    <a:pt x="23" y="23"/>
                    <a:pt x="19" y="20"/>
                  </a:cubicBezTo>
                  <a:cubicBezTo>
                    <a:pt x="17" y="19"/>
                    <a:pt x="17" y="19"/>
                    <a:pt x="15" y="19"/>
                  </a:cubicBezTo>
                  <a:cubicBezTo>
                    <a:pt x="14" y="18"/>
                    <a:pt x="14" y="18"/>
                    <a:pt x="14" y="18"/>
                  </a:cubicBezTo>
                  <a:cubicBezTo>
                    <a:pt x="14" y="17"/>
                    <a:pt x="14" y="17"/>
                    <a:pt x="14" y="17"/>
                  </a:cubicBezTo>
                  <a:cubicBezTo>
                    <a:pt x="14" y="16"/>
                    <a:pt x="14" y="16"/>
                    <a:pt x="14" y="16"/>
                  </a:cubicBezTo>
                  <a:cubicBezTo>
                    <a:pt x="14" y="15"/>
                    <a:pt x="14" y="15"/>
                    <a:pt x="14" y="15"/>
                  </a:cubicBezTo>
                  <a:cubicBezTo>
                    <a:pt x="9" y="12"/>
                    <a:pt x="10" y="12"/>
                    <a:pt x="8" y="12"/>
                  </a:cubicBezTo>
                  <a:cubicBezTo>
                    <a:pt x="8" y="11"/>
                    <a:pt x="8" y="11"/>
                    <a:pt x="8" y="11"/>
                  </a:cubicBezTo>
                  <a:cubicBezTo>
                    <a:pt x="7" y="11"/>
                    <a:pt x="7" y="11"/>
                    <a:pt x="7" y="11"/>
                  </a:cubicBezTo>
                  <a:cubicBezTo>
                    <a:pt x="8" y="13"/>
                    <a:pt x="8" y="13"/>
                    <a:pt x="8" y="13"/>
                  </a:cubicBezTo>
                  <a:cubicBezTo>
                    <a:pt x="9" y="14"/>
                    <a:pt x="9" y="14"/>
                    <a:pt x="9" y="14"/>
                  </a:cubicBezTo>
                  <a:cubicBezTo>
                    <a:pt x="11" y="15"/>
                    <a:pt x="11" y="15"/>
                    <a:pt x="11" y="15"/>
                  </a:cubicBezTo>
                  <a:cubicBezTo>
                    <a:pt x="11" y="15"/>
                    <a:pt x="11" y="15"/>
                    <a:pt x="11" y="15"/>
                  </a:cubicBezTo>
                  <a:cubicBezTo>
                    <a:pt x="12" y="16"/>
                    <a:pt x="12" y="16"/>
                    <a:pt x="12" y="16"/>
                  </a:cubicBezTo>
                  <a:cubicBezTo>
                    <a:pt x="10" y="17"/>
                    <a:pt x="10" y="17"/>
                    <a:pt x="10" y="17"/>
                  </a:cubicBezTo>
                  <a:cubicBezTo>
                    <a:pt x="10" y="18"/>
                    <a:pt x="10" y="18"/>
                    <a:pt x="10" y="18"/>
                  </a:cubicBezTo>
                  <a:cubicBezTo>
                    <a:pt x="10" y="18"/>
                    <a:pt x="10" y="18"/>
                    <a:pt x="10" y="18"/>
                  </a:cubicBezTo>
                  <a:cubicBezTo>
                    <a:pt x="9" y="18"/>
                    <a:pt x="9" y="18"/>
                    <a:pt x="9" y="18"/>
                  </a:cubicBezTo>
                  <a:cubicBezTo>
                    <a:pt x="8" y="18"/>
                    <a:pt x="7" y="17"/>
                    <a:pt x="7" y="16"/>
                  </a:cubicBezTo>
                  <a:cubicBezTo>
                    <a:pt x="3" y="15"/>
                    <a:pt x="3" y="15"/>
                    <a:pt x="3" y="15"/>
                  </a:cubicBezTo>
                  <a:cubicBezTo>
                    <a:pt x="2" y="13"/>
                    <a:pt x="1" y="12"/>
                    <a:pt x="1" y="10"/>
                  </a:cubicBezTo>
                  <a:cubicBezTo>
                    <a:pt x="1" y="9"/>
                    <a:pt x="1" y="9"/>
                    <a:pt x="1" y="9"/>
                  </a:cubicBezTo>
                  <a:cubicBezTo>
                    <a:pt x="2" y="8"/>
                    <a:pt x="2" y="8"/>
                    <a:pt x="3" y="7"/>
                  </a:cubicBezTo>
                  <a:cubicBezTo>
                    <a:pt x="3" y="6"/>
                    <a:pt x="3" y="6"/>
                    <a:pt x="3" y="5"/>
                  </a:cubicBezTo>
                  <a:cubicBezTo>
                    <a:pt x="2" y="5"/>
                    <a:pt x="2" y="5"/>
                    <a:pt x="2" y="5"/>
                  </a:cubicBezTo>
                  <a:cubicBezTo>
                    <a:pt x="1" y="4"/>
                    <a:pt x="1" y="4"/>
                    <a:pt x="0" y="4"/>
                  </a:cubicBezTo>
                  <a:cubicBezTo>
                    <a:pt x="0" y="3"/>
                    <a:pt x="0" y="3"/>
                    <a:pt x="0" y="3"/>
                  </a:cubicBezTo>
                  <a:cubicBezTo>
                    <a:pt x="2" y="3"/>
                    <a:pt x="2" y="3"/>
                    <a:pt x="2" y="3"/>
                  </a:cubicBezTo>
                  <a:cubicBezTo>
                    <a:pt x="2" y="2"/>
                    <a:pt x="2" y="2"/>
                    <a:pt x="2" y="2"/>
                  </a:cubicBezTo>
                  <a:cubicBezTo>
                    <a:pt x="2" y="2"/>
                    <a:pt x="2" y="2"/>
                    <a:pt x="2" y="2"/>
                  </a:cubicBezTo>
                  <a:cubicBezTo>
                    <a:pt x="2" y="1"/>
                    <a:pt x="2" y="1"/>
                    <a:pt x="2" y="1"/>
                  </a:cubicBezTo>
                  <a:cubicBezTo>
                    <a:pt x="3" y="1"/>
                    <a:pt x="3" y="1"/>
                    <a:pt x="3" y="0"/>
                  </a:cubicBezTo>
                  <a:cubicBezTo>
                    <a:pt x="4" y="0"/>
                    <a:pt x="4" y="0"/>
                    <a:pt x="4" y="0"/>
                  </a:cubicBezTo>
                  <a:cubicBezTo>
                    <a:pt x="5" y="1"/>
                    <a:pt x="10" y="3"/>
                    <a:pt x="11" y="3"/>
                  </a:cubicBezTo>
                  <a:cubicBezTo>
                    <a:pt x="13" y="2"/>
                    <a:pt x="12" y="2"/>
                    <a:pt x="14" y="2"/>
                  </a:cubicBezTo>
                  <a:cubicBezTo>
                    <a:pt x="15" y="2"/>
                    <a:pt x="15" y="2"/>
                    <a:pt x="17" y="3"/>
                  </a:cubicBezTo>
                  <a:cubicBezTo>
                    <a:pt x="18" y="3"/>
                    <a:pt x="18" y="3"/>
                    <a:pt x="18" y="3"/>
                  </a:cubicBezTo>
                  <a:cubicBezTo>
                    <a:pt x="19" y="4"/>
                    <a:pt x="19" y="3"/>
                    <a:pt x="19" y="4"/>
                  </a:cubicBezTo>
                  <a:cubicBezTo>
                    <a:pt x="19" y="5"/>
                    <a:pt x="19" y="5"/>
                    <a:pt x="19" y="5"/>
                  </a:cubicBezTo>
                  <a:cubicBezTo>
                    <a:pt x="20" y="5"/>
                    <a:pt x="20" y="5"/>
                    <a:pt x="20" y="5"/>
                  </a:cubicBezTo>
                  <a:cubicBezTo>
                    <a:pt x="21" y="5"/>
                    <a:pt x="21" y="5"/>
                    <a:pt x="23" y="5"/>
                  </a:cubicBezTo>
                  <a:cubicBezTo>
                    <a:pt x="24" y="5"/>
                    <a:pt x="24" y="5"/>
                    <a:pt x="24" y="5"/>
                  </a:cubicBezTo>
                  <a:cubicBezTo>
                    <a:pt x="25" y="5"/>
                    <a:pt x="25" y="5"/>
                    <a:pt x="25" y="5"/>
                  </a:cubicBezTo>
                  <a:cubicBezTo>
                    <a:pt x="25" y="4"/>
                    <a:pt x="25" y="4"/>
                    <a:pt x="25" y="4"/>
                  </a:cubicBezTo>
                  <a:lnTo>
                    <a:pt x="26" y="3"/>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54">
              <a:extLst>
                <a:ext uri="{FF2B5EF4-FFF2-40B4-BE49-F238E27FC236}">
                  <a16:creationId xmlns:a16="http://schemas.microsoft.com/office/drawing/2014/main" id="{42CA9E74-BEF8-4AAE-909A-5FD72A2AE250}"/>
                </a:ext>
              </a:extLst>
            </p:cNvPr>
            <p:cNvSpPr>
              <a:spLocks noEditPoints="1"/>
            </p:cNvSpPr>
            <p:nvPr/>
          </p:nvSpPr>
          <p:spPr bwMode="auto">
            <a:xfrm>
              <a:off x="7726957" y="7919448"/>
              <a:ext cx="498668" cy="166224"/>
            </a:xfrm>
            <a:custGeom>
              <a:avLst/>
              <a:gdLst>
                <a:gd name="T0" fmla="*/ 41 w 120"/>
                <a:gd name="T1" fmla="*/ 1 h 40"/>
                <a:gd name="T2" fmla="*/ 48 w 120"/>
                <a:gd name="T3" fmla="*/ 2 h 40"/>
                <a:gd name="T4" fmla="*/ 57 w 120"/>
                <a:gd name="T5" fmla="*/ 3 h 40"/>
                <a:gd name="T6" fmla="*/ 63 w 120"/>
                <a:gd name="T7" fmla="*/ 9 h 40"/>
                <a:gd name="T8" fmla="*/ 82 w 120"/>
                <a:gd name="T9" fmla="*/ 17 h 40"/>
                <a:gd name="T10" fmla="*/ 82 w 120"/>
                <a:gd name="T11" fmla="*/ 16 h 40"/>
                <a:gd name="T12" fmla="*/ 86 w 120"/>
                <a:gd name="T13" fmla="*/ 19 h 40"/>
                <a:gd name="T14" fmla="*/ 86 w 120"/>
                <a:gd name="T15" fmla="*/ 20 h 40"/>
                <a:gd name="T16" fmla="*/ 90 w 120"/>
                <a:gd name="T17" fmla="*/ 22 h 40"/>
                <a:gd name="T18" fmla="*/ 92 w 120"/>
                <a:gd name="T19" fmla="*/ 23 h 40"/>
                <a:gd name="T20" fmla="*/ 104 w 120"/>
                <a:gd name="T21" fmla="*/ 26 h 40"/>
                <a:gd name="T22" fmla="*/ 102 w 120"/>
                <a:gd name="T23" fmla="*/ 28 h 40"/>
                <a:gd name="T24" fmla="*/ 103 w 120"/>
                <a:gd name="T25" fmla="*/ 29 h 40"/>
                <a:gd name="T26" fmla="*/ 119 w 120"/>
                <a:gd name="T27" fmla="*/ 34 h 40"/>
                <a:gd name="T28" fmla="*/ 120 w 120"/>
                <a:gd name="T29" fmla="*/ 36 h 40"/>
                <a:gd name="T30" fmla="*/ 109 w 120"/>
                <a:gd name="T31" fmla="*/ 39 h 40"/>
                <a:gd name="T32" fmla="*/ 108 w 120"/>
                <a:gd name="T33" fmla="*/ 39 h 40"/>
                <a:gd name="T34" fmla="*/ 80 w 120"/>
                <a:gd name="T35" fmla="*/ 40 h 40"/>
                <a:gd name="T36" fmla="*/ 87 w 120"/>
                <a:gd name="T37" fmla="*/ 33 h 40"/>
                <a:gd name="T38" fmla="*/ 86 w 120"/>
                <a:gd name="T39" fmla="*/ 30 h 40"/>
                <a:gd name="T40" fmla="*/ 70 w 120"/>
                <a:gd name="T41" fmla="*/ 20 h 40"/>
                <a:gd name="T42" fmla="*/ 49 w 120"/>
                <a:gd name="T43" fmla="*/ 13 h 40"/>
                <a:gd name="T44" fmla="*/ 42 w 120"/>
                <a:gd name="T45" fmla="*/ 13 h 40"/>
                <a:gd name="T46" fmla="*/ 41 w 120"/>
                <a:gd name="T47" fmla="*/ 12 h 40"/>
                <a:gd name="T48" fmla="*/ 34 w 120"/>
                <a:gd name="T49" fmla="*/ 12 h 40"/>
                <a:gd name="T50" fmla="*/ 36 w 120"/>
                <a:gd name="T51" fmla="*/ 8 h 40"/>
                <a:gd name="T52" fmla="*/ 19 w 120"/>
                <a:gd name="T53" fmla="*/ 10 h 40"/>
                <a:gd name="T54" fmla="*/ 15 w 120"/>
                <a:gd name="T55" fmla="*/ 12 h 40"/>
                <a:gd name="T56" fmla="*/ 10 w 120"/>
                <a:gd name="T57" fmla="*/ 14 h 40"/>
                <a:gd name="T58" fmla="*/ 4 w 120"/>
                <a:gd name="T59" fmla="*/ 15 h 40"/>
                <a:gd name="T60" fmla="*/ 4 w 120"/>
                <a:gd name="T61" fmla="*/ 14 h 40"/>
                <a:gd name="T62" fmla="*/ 6 w 120"/>
                <a:gd name="T63" fmla="*/ 10 h 40"/>
                <a:gd name="T64" fmla="*/ 62 w 120"/>
                <a:gd name="T65" fmla="*/ 6 h 40"/>
                <a:gd name="T66" fmla="*/ 59 w 120"/>
                <a:gd name="T67" fmla="*/ 4 h 40"/>
                <a:gd name="T68" fmla="*/ 72 w 120"/>
                <a:gd name="T69" fmla="*/ 8 h 40"/>
                <a:gd name="T70" fmla="*/ 72 w 120"/>
                <a:gd name="T71" fmla="*/ 9 h 40"/>
                <a:gd name="T72" fmla="*/ 70 w 120"/>
                <a:gd name="T73" fmla="*/ 8 h 40"/>
                <a:gd name="T74" fmla="*/ 75 w 120"/>
                <a:gd name="T75" fmla="*/ 10 h 40"/>
                <a:gd name="T76" fmla="*/ 75 w 120"/>
                <a:gd name="T77" fmla="*/ 9 h 40"/>
                <a:gd name="T78" fmla="*/ 77 w 120"/>
                <a:gd name="T79" fmla="*/ 11 h 40"/>
                <a:gd name="T80" fmla="*/ 76 w 120"/>
                <a:gd name="T81" fmla="*/ 12 h 40"/>
                <a:gd name="T82" fmla="*/ 77 w 120"/>
                <a:gd name="T83" fmla="*/ 11 h 40"/>
                <a:gd name="T84" fmla="*/ 78 w 120"/>
                <a:gd name="T85" fmla="*/ 13 h 40"/>
                <a:gd name="T86" fmla="*/ 79 w 120"/>
                <a:gd name="T87" fmla="*/ 15 h 40"/>
                <a:gd name="T88" fmla="*/ 81 w 120"/>
                <a:gd name="T89" fmla="*/ 15 h 40"/>
                <a:gd name="T90" fmla="*/ 20 w 120"/>
                <a:gd name="T91" fmla="*/ 21 h 40"/>
                <a:gd name="T92" fmla="*/ 20 w 120"/>
                <a:gd name="T93" fmla="*/ 20 h 40"/>
                <a:gd name="T94" fmla="*/ 20 w 120"/>
                <a:gd name="T95" fmla="*/ 16 h 40"/>
                <a:gd name="T96" fmla="*/ 24 w 120"/>
                <a:gd name="T9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0" h="40">
                  <a:moveTo>
                    <a:pt x="34" y="0"/>
                  </a:moveTo>
                  <a:cubicBezTo>
                    <a:pt x="37" y="1"/>
                    <a:pt x="38" y="1"/>
                    <a:pt x="40" y="0"/>
                  </a:cubicBezTo>
                  <a:cubicBezTo>
                    <a:pt x="40" y="1"/>
                    <a:pt x="40" y="1"/>
                    <a:pt x="40" y="1"/>
                  </a:cubicBezTo>
                  <a:cubicBezTo>
                    <a:pt x="41" y="1"/>
                    <a:pt x="41" y="1"/>
                    <a:pt x="41" y="1"/>
                  </a:cubicBezTo>
                  <a:cubicBezTo>
                    <a:pt x="42" y="1"/>
                    <a:pt x="42" y="1"/>
                    <a:pt x="42" y="1"/>
                  </a:cubicBezTo>
                  <a:cubicBezTo>
                    <a:pt x="44" y="1"/>
                    <a:pt x="42" y="1"/>
                    <a:pt x="47" y="1"/>
                  </a:cubicBezTo>
                  <a:cubicBezTo>
                    <a:pt x="48" y="1"/>
                    <a:pt x="48" y="1"/>
                    <a:pt x="48" y="1"/>
                  </a:cubicBezTo>
                  <a:cubicBezTo>
                    <a:pt x="48" y="2"/>
                    <a:pt x="48" y="2"/>
                    <a:pt x="48" y="2"/>
                  </a:cubicBezTo>
                  <a:cubicBezTo>
                    <a:pt x="52" y="4"/>
                    <a:pt x="51" y="3"/>
                    <a:pt x="54" y="3"/>
                  </a:cubicBezTo>
                  <a:cubicBezTo>
                    <a:pt x="55" y="4"/>
                    <a:pt x="55" y="4"/>
                    <a:pt x="55" y="4"/>
                  </a:cubicBezTo>
                  <a:cubicBezTo>
                    <a:pt x="55" y="4"/>
                    <a:pt x="55" y="4"/>
                    <a:pt x="55" y="4"/>
                  </a:cubicBezTo>
                  <a:cubicBezTo>
                    <a:pt x="57" y="3"/>
                    <a:pt x="57" y="3"/>
                    <a:pt x="57" y="3"/>
                  </a:cubicBezTo>
                  <a:cubicBezTo>
                    <a:pt x="56" y="4"/>
                    <a:pt x="56" y="4"/>
                    <a:pt x="56" y="4"/>
                  </a:cubicBezTo>
                  <a:cubicBezTo>
                    <a:pt x="58" y="5"/>
                    <a:pt x="58" y="5"/>
                    <a:pt x="58" y="5"/>
                  </a:cubicBezTo>
                  <a:cubicBezTo>
                    <a:pt x="60" y="7"/>
                    <a:pt x="60" y="7"/>
                    <a:pt x="60" y="7"/>
                  </a:cubicBezTo>
                  <a:cubicBezTo>
                    <a:pt x="61" y="8"/>
                    <a:pt x="61" y="8"/>
                    <a:pt x="63" y="9"/>
                  </a:cubicBezTo>
                  <a:cubicBezTo>
                    <a:pt x="65" y="10"/>
                    <a:pt x="65" y="9"/>
                    <a:pt x="68" y="9"/>
                  </a:cubicBezTo>
                  <a:cubicBezTo>
                    <a:pt x="68" y="10"/>
                    <a:pt x="68" y="10"/>
                    <a:pt x="69" y="10"/>
                  </a:cubicBezTo>
                  <a:cubicBezTo>
                    <a:pt x="69" y="10"/>
                    <a:pt x="69" y="10"/>
                    <a:pt x="69" y="10"/>
                  </a:cubicBezTo>
                  <a:cubicBezTo>
                    <a:pt x="79" y="15"/>
                    <a:pt x="77" y="16"/>
                    <a:pt x="82" y="17"/>
                  </a:cubicBezTo>
                  <a:cubicBezTo>
                    <a:pt x="83" y="17"/>
                    <a:pt x="83" y="17"/>
                    <a:pt x="83" y="17"/>
                  </a:cubicBezTo>
                  <a:cubicBezTo>
                    <a:pt x="82" y="16"/>
                    <a:pt x="82" y="16"/>
                    <a:pt x="82" y="16"/>
                  </a:cubicBezTo>
                  <a:cubicBezTo>
                    <a:pt x="82" y="16"/>
                    <a:pt x="82" y="16"/>
                    <a:pt x="82" y="16"/>
                  </a:cubicBezTo>
                  <a:cubicBezTo>
                    <a:pt x="82" y="16"/>
                    <a:pt x="82" y="16"/>
                    <a:pt x="82" y="16"/>
                  </a:cubicBezTo>
                  <a:cubicBezTo>
                    <a:pt x="83" y="16"/>
                    <a:pt x="83" y="16"/>
                    <a:pt x="83" y="16"/>
                  </a:cubicBezTo>
                  <a:cubicBezTo>
                    <a:pt x="83" y="16"/>
                    <a:pt x="84" y="17"/>
                    <a:pt x="85" y="18"/>
                  </a:cubicBezTo>
                  <a:cubicBezTo>
                    <a:pt x="86" y="18"/>
                    <a:pt x="85" y="18"/>
                    <a:pt x="87" y="18"/>
                  </a:cubicBezTo>
                  <a:cubicBezTo>
                    <a:pt x="86" y="19"/>
                    <a:pt x="86" y="19"/>
                    <a:pt x="86" y="19"/>
                  </a:cubicBezTo>
                  <a:cubicBezTo>
                    <a:pt x="85" y="19"/>
                    <a:pt x="86" y="19"/>
                    <a:pt x="84" y="19"/>
                  </a:cubicBezTo>
                  <a:cubicBezTo>
                    <a:pt x="85" y="20"/>
                    <a:pt x="85" y="20"/>
                    <a:pt x="85" y="20"/>
                  </a:cubicBezTo>
                  <a:cubicBezTo>
                    <a:pt x="85" y="20"/>
                    <a:pt x="85" y="20"/>
                    <a:pt x="85" y="20"/>
                  </a:cubicBezTo>
                  <a:cubicBezTo>
                    <a:pt x="86" y="20"/>
                    <a:pt x="86" y="20"/>
                    <a:pt x="86" y="20"/>
                  </a:cubicBezTo>
                  <a:cubicBezTo>
                    <a:pt x="87" y="20"/>
                    <a:pt x="86" y="20"/>
                    <a:pt x="87" y="19"/>
                  </a:cubicBezTo>
                  <a:cubicBezTo>
                    <a:pt x="89" y="21"/>
                    <a:pt x="89" y="21"/>
                    <a:pt x="90" y="21"/>
                  </a:cubicBezTo>
                  <a:cubicBezTo>
                    <a:pt x="90" y="22"/>
                    <a:pt x="90" y="22"/>
                    <a:pt x="90" y="22"/>
                  </a:cubicBezTo>
                  <a:cubicBezTo>
                    <a:pt x="90" y="22"/>
                    <a:pt x="90" y="22"/>
                    <a:pt x="90" y="22"/>
                  </a:cubicBezTo>
                  <a:cubicBezTo>
                    <a:pt x="91" y="22"/>
                    <a:pt x="91" y="22"/>
                    <a:pt x="91" y="22"/>
                  </a:cubicBezTo>
                  <a:cubicBezTo>
                    <a:pt x="91" y="22"/>
                    <a:pt x="91" y="22"/>
                    <a:pt x="91" y="22"/>
                  </a:cubicBezTo>
                  <a:cubicBezTo>
                    <a:pt x="92" y="22"/>
                    <a:pt x="92" y="22"/>
                    <a:pt x="92" y="22"/>
                  </a:cubicBezTo>
                  <a:cubicBezTo>
                    <a:pt x="92" y="23"/>
                    <a:pt x="92" y="23"/>
                    <a:pt x="92" y="23"/>
                  </a:cubicBezTo>
                  <a:cubicBezTo>
                    <a:pt x="95" y="23"/>
                    <a:pt x="95" y="22"/>
                    <a:pt x="99" y="25"/>
                  </a:cubicBezTo>
                  <a:cubicBezTo>
                    <a:pt x="101" y="25"/>
                    <a:pt x="100" y="25"/>
                    <a:pt x="103" y="25"/>
                  </a:cubicBezTo>
                  <a:cubicBezTo>
                    <a:pt x="104" y="25"/>
                    <a:pt x="104" y="25"/>
                    <a:pt x="104" y="25"/>
                  </a:cubicBezTo>
                  <a:cubicBezTo>
                    <a:pt x="104" y="26"/>
                    <a:pt x="104" y="26"/>
                    <a:pt x="104" y="26"/>
                  </a:cubicBezTo>
                  <a:cubicBezTo>
                    <a:pt x="103" y="27"/>
                    <a:pt x="103" y="27"/>
                    <a:pt x="103" y="27"/>
                  </a:cubicBezTo>
                  <a:cubicBezTo>
                    <a:pt x="103" y="27"/>
                    <a:pt x="103" y="27"/>
                    <a:pt x="103" y="27"/>
                  </a:cubicBezTo>
                  <a:cubicBezTo>
                    <a:pt x="104" y="28"/>
                    <a:pt x="104" y="28"/>
                    <a:pt x="104" y="28"/>
                  </a:cubicBezTo>
                  <a:cubicBezTo>
                    <a:pt x="102" y="28"/>
                    <a:pt x="102" y="28"/>
                    <a:pt x="102" y="28"/>
                  </a:cubicBezTo>
                  <a:cubicBezTo>
                    <a:pt x="102" y="29"/>
                    <a:pt x="102" y="29"/>
                    <a:pt x="102" y="29"/>
                  </a:cubicBezTo>
                  <a:cubicBezTo>
                    <a:pt x="102" y="29"/>
                    <a:pt x="102" y="29"/>
                    <a:pt x="102" y="29"/>
                  </a:cubicBezTo>
                  <a:cubicBezTo>
                    <a:pt x="102" y="30"/>
                    <a:pt x="102" y="30"/>
                    <a:pt x="102" y="30"/>
                  </a:cubicBezTo>
                  <a:cubicBezTo>
                    <a:pt x="103" y="29"/>
                    <a:pt x="103" y="29"/>
                    <a:pt x="103" y="29"/>
                  </a:cubicBezTo>
                  <a:cubicBezTo>
                    <a:pt x="107" y="30"/>
                    <a:pt x="107" y="30"/>
                    <a:pt x="108" y="30"/>
                  </a:cubicBezTo>
                  <a:cubicBezTo>
                    <a:pt x="113" y="30"/>
                    <a:pt x="113" y="30"/>
                    <a:pt x="116" y="34"/>
                  </a:cubicBezTo>
                  <a:cubicBezTo>
                    <a:pt x="118" y="34"/>
                    <a:pt x="118" y="34"/>
                    <a:pt x="118" y="34"/>
                  </a:cubicBezTo>
                  <a:cubicBezTo>
                    <a:pt x="119" y="34"/>
                    <a:pt x="119" y="34"/>
                    <a:pt x="119" y="34"/>
                  </a:cubicBezTo>
                  <a:cubicBezTo>
                    <a:pt x="119" y="34"/>
                    <a:pt x="119" y="34"/>
                    <a:pt x="119" y="34"/>
                  </a:cubicBezTo>
                  <a:cubicBezTo>
                    <a:pt x="120" y="34"/>
                    <a:pt x="120" y="34"/>
                    <a:pt x="120" y="35"/>
                  </a:cubicBezTo>
                  <a:cubicBezTo>
                    <a:pt x="120" y="35"/>
                    <a:pt x="120" y="35"/>
                    <a:pt x="120" y="35"/>
                  </a:cubicBezTo>
                  <a:cubicBezTo>
                    <a:pt x="120" y="36"/>
                    <a:pt x="120" y="36"/>
                    <a:pt x="120" y="36"/>
                  </a:cubicBezTo>
                  <a:cubicBezTo>
                    <a:pt x="119" y="37"/>
                    <a:pt x="119" y="37"/>
                    <a:pt x="119" y="37"/>
                  </a:cubicBezTo>
                  <a:cubicBezTo>
                    <a:pt x="116" y="37"/>
                    <a:pt x="113" y="37"/>
                    <a:pt x="111" y="39"/>
                  </a:cubicBezTo>
                  <a:cubicBezTo>
                    <a:pt x="109" y="39"/>
                    <a:pt x="109" y="39"/>
                    <a:pt x="109" y="39"/>
                  </a:cubicBezTo>
                  <a:cubicBezTo>
                    <a:pt x="109" y="39"/>
                    <a:pt x="109" y="39"/>
                    <a:pt x="109" y="39"/>
                  </a:cubicBezTo>
                  <a:cubicBezTo>
                    <a:pt x="109" y="39"/>
                    <a:pt x="109" y="39"/>
                    <a:pt x="109" y="39"/>
                  </a:cubicBezTo>
                  <a:cubicBezTo>
                    <a:pt x="109" y="38"/>
                    <a:pt x="109" y="38"/>
                    <a:pt x="109" y="38"/>
                  </a:cubicBezTo>
                  <a:cubicBezTo>
                    <a:pt x="109" y="39"/>
                    <a:pt x="109" y="39"/>
                    <a:pt x="109" y="39"/>
                  </a:cubicBezTo>
                  <a:cubicBezTo>
                    <a:pt x="108" y="39"/>
                    <a:pt x="108" y="39"/>
                    <a:pt x="108" y="39"/>
                  </a:cubicBezTo>
                  <a:cubicBezTo>
                    <a:pt x="107" y="39"/>
                    <a:pt x="107" y="39"/>
                    <a:pt x="107" y="39"/>
                  </a:cubicBezTo>
                  <a:cubicBezTo>
                    <a:pt x="104" y="39"/>
                    <a:pt x="104" y="39"/>
                    <a:pt x="104" y="39"/>
                  </a:cubicBezTo>
                  <a:cubicBezTo>
                    <a:pt x="100" y="38"/>
                    <a:pt x="92" y="38"/>
                    <a:pt x="88" y="39"/>
                  </a:cubicBezTo>
                  <a:cubicBezTo>
                    <a:pt x="83" y="39"/>
                    <a:pt x="87" y="40"/>
                    <a:pt x="80" y="40"/>
                  </a:cubicBezTo>
                  <a:cubicBezTo>
                    <a:pt x="82" y="37"/>
                    <a:pt x="82" y="37"/>
                    <a:pt x="82" y="37"/>
                  </a:cubicBezTo>
                  <a:cubicBezTo>
                    <a:pt x="83" y="36"/>
                    <a:pt x="85" y="35"/>
                    <a:pt x="86" y="34"/>
                  </a:cubicBezTo>
                  <a:cubicBezTo>
                    <a:pt x="87" y="33"/>
                    <a:pt x="87" y="33"/>
                    <a:pt x="87" y="33"/>
                  </a:cubicBezTo>
                  <a:cubicBezTo>
                    <a:pt x="87" y="33"/>
                    <a:pt x="87" y="33"/>
                    <a:pt x="87" y="33"/>
                  </a:cubicBezTo>
                  <a:cubicBezTo>
                    <a:pt x="87" y="32"/>
                    <a:pt x="87" y="32"/>
                    <a:pt x="87" y="32"/>
                  </a:cubicBezTo>
                  <a:cubicBezTo>
                    <a:pt x="86" y="31"/>
                    <a:pt x="86" y="31"/>
                    <a:pt x="86" y="31"/>
                  </a:cubicBezTo>
                  <a:cubicBezTo>
                    <a:pt x="86" y="31"/>
                    <a:pt x="86" y="31"/>
                    <a:pt x="86" y="31"/>
                  </a:cubicBezTo>
                  <a:cubicBezTo>
                    <a:pt x="86" y="30"/>
                    <a:pt x="86" y="30"/>
                    <a:pt x="86" y="30"/>
                  </a:cubicBezTo>
                  <a:cubicBezTo>
                    <a:pt x="83" y="30"/>
                    <a:pt x="79" y="30"/>
                    <a:pt x="77" y="30"/>
                  </a:cubicBezTo>
                  <a:cubicBezTo>
                    <a:pt x="76" y="29"/>
                    <a:pt x="76" y="29"/>
                    <a:pt x="76" y="29"/>
                  </a:cubicBezTo>
                  <a:cubicBezTo>
                    <a:pt x="75" y="28"/>
                    <a:pt x="72" y="26"/>
                    <a:pt x="71" y="26"/>
                  </a:cubicBezTo>
                  <a:cubicBezTo>
                    <a:pt x="71" y="23"/>
                    <a:pt x="71" y="22"/>
                    <a:pt x="70" y="20"/>
                  </a:cubicBezTo>
                  <a:cubicBezTo>
                    <a:pt x="69" y="19"/>
                    <a:pt x="69" y="19"/>
                    <a:pt x="69" y="19"/>
                  </a:cubicBezTo>
                  <a:cubicBezTo>
                    <a:pt x="68" y="19"/>
                    <a:pt x="68" y="19"/>
                    <a:pt x="68" y="19"/>
                  </a:cubicBezTo>
                  <a:cubicBezTo>
                    <a:pt x="64" y="20"/>
                    <a:pt x="64" y="20"/>
                    <a:pt x="64" y="20"/>
                  </a:cubicBezTo>
                  <a:cubicBezTo>
                    <a:pt x="53" y="18"/>
                    <a:pt x="51" y="15"/>
                    <a:pt x="49" y="13"/>
                  </a:cubicBezTo>
                  <a:cubicBezTo>
                    <a:pt x="49" y="13"/>
                    <a:pt x="49" y="13"/>
                    <a:pt x="49" y="13"/>
                  </a:cubicBezTo>
                  <a:cubicBezTo>
                    <a:pt x="49" y="13"/>
                    <a:pt x="49" y="13"/>
                    <a:pt x="49" y="13"/>
                  </a:cubicBezTo>
                  <a:cubicBezTo>
                    <a:pt x="44" y="14"/>
                    <a:pt x="44" y="14"/>
                    <a:pt x="44" y="14"/>
                  </a:cubicBezTo>
                  <a:cubicBezTo>
                    <a:pt x="43" y="13"/>
                    <a:pt x="43" y="13"/>
                    <a:pt x="42" y="13"/>
                  </a:cubicBezTo>
                  <a:cubicBezTo>
                    <a:pt x="42" y="13"/>
                    <a:pt x="42" y="13"/>
                    <a:pt x="42" y="13"/>
                  </a:cubicBezTo>
                  <a:cubicBezTo>
                    <a:pt x="42" y="12"/>
                    <a:pt x="42" y="12"/>
                    <a:pt x="42" y="12"/>
                  </a:cubicBezTo>
                  <a:cubicBezTo>
                    <a:pt x="41" y="11"/>
                    <a:pt x="41" y="11"/>
                    <a:pt x="41" y="11"/>
                  </a:cubicBezTo>
                  <a:cubicBezTo>
                    <a:pt x="41" y="12"/>
                    <a:pt x="41" y="12"/>
                    <a:pt x="41" y="12"/>
                  </a:cubicBezTo>
                  <a:cubicBezTo>
                    <a:pt x="40" y="13"/>
                    <a:pt x="40" y="13"/>
                    <a:pt x="40" y="13"/>
                  </a:cubicBezTo>
                  <a:cubicBezTo>
                    <a:pt x="39" y="13"/>
                    <a:pt x="39" y="13"/>
                    <a:pt x="39" y="13"/>
                  </a:cubicBezTo>
                  <a:cubicBezTo>
                    <a:pt x="38" y="12"/>
                    <a:pt x="38" y="12"/>
                    <a:pt x="38" y="12"/>
                  </a:cubicBezTo>
                  <a:cubicBezTo>
                    <a:pt x="34" y="12"/>
                    <a:pt x="34" y="12"/>
                    <a:pt x="34" y="12"/>
                  </a:cubicBezTo>
                  <a:cubicBezTo>
                    <a:pt x="33" y="11"/>
                    <a:pt x="32" y="10"/>
                    <a:pt x="31" y="10"/>
                  </a:cubicBezTo>
                  <a:cubicBezTo>
                    <a:pt x="32" y="9"/>
                    <a:pt x="32" y="9"/>
                    <a:pt x="35" y="9"/>
                  </a:cubicBezTo>
                  <a:cubicBezTo>
                    <a:pt x="35" y="8"/>
                    <a:pt x="35" y="8"/>
                    <a:pt x="35" y="8"/>
                  </a:cubicBezTo>
                  <a:cubicBezTo>
                    <a:pt x="36" y="8"/>
                    <a:pt x="36" y="8"/>
                    <a:pt x="36" y="8"/>
                  </a:cubicBezTo>
                  <a:cubicBezTo>
                    <a:pt x="35" y="7"/>
                    <a:pt x="35" y="7"/>
                    <a:pt x="35" y="7"/>
                  </a:cubicBezTo>
                  <a:cubicBezTo>
                    <a:pt x="35" y="7"/>
                    <a:pt x="35" y="7"/>
                    <a:pt x="35" y="7"/>
                  </a:cubicBezTo>
                  <a:cubicBezTo>
                    <a:pt x="33" y="6"/>
                    <a:pt x="25" y="6"/>
                    <a:pt x="24" y="6"/>
                  </a:cubicBezTo>
                  <a:cubicBezTo>
                    <a:pt x="19" y="9"/>
                    <a:pt x="20" y="9"/>
                    <a:pt x="19" y="10"/>
                  </a:cubicBezTo>
                  <a:cubicBezTo>
                    <a:pt x="19" y="10"/>
                    <a:pt x="19" y="10"/>
                    <a:pt x="18" y="11"/>
                  </a:cubicBezTo>
                  <a:cubicBezTo>
                    <a:pt x="17" y="11"/>
                    <a:pt x="17" y="11"/>
                    <a:pt x="17" y="11"/>
                  </a:cubicBezTo>
                  <a:cubicBezTo>
                    <a:pt x="15" y="12"/>
                    <a:pt x="15" y="12"/>
                    <a:pt x="15" y="12"/>
                  </a:cubicBezTo>
                  <a:cubicBezTo>
                    <a:pt x="15" y="12"/>
                    <a:pt x="15" y="12"/>
                    <a:pt x="15" y="12"/>
                  </a:cubicBezTo>
                  <a:cubicBezTo>
                    <a:pt x="14" y="12"/>
                    <a:pt x="14" y="12"/>
                    <a:pt x="14" y="12"/>
                  </a:cubicBezTo>
                  <a:cubicBezTo>
                    <a:pt x="13" y="12"/>
                    <a:pt x="12" y="12"/>
                    <a:pt x="11" y="12"/>
                  </a:cubicBezTo>
                  <a:cubicBezTo>
                    <a:pt x="10" y="12"/>
                    <a:pt x="10" y="12"/>
                    <a:pt x="10" y="12"/>
                  </a:cubicBezTo>
                  <a:cubicBezTo>
                    <a:pt x="10" y="13"/>
                    <a:pt x="10" y="13"/>
                    <a:pt x="10" y="14"/>
                  </a:cubicBezTo>
                  <a:cubicBezTo>
                    <a:pt x="9" y="15"/>
                    <a:pt x="9" y="15"/>
                    <a:pt x="9" y="15"/>
                  </a:cubicBezTo>
                  <a:cubicBezTo>
                    <a:pt x="5" y="15"/>
                    <a:pt x="8" y="16"/>
                    <a:pt x="4" y="17"/>
                  </a:cubicBezTo>
                  <a:cubicBezTo>
                    <a:pt x="4" y="16"/>
                    <a:pt x="4" y="16"/>
                    <a:pt x="4" y="16"/>
                  </a:cubicBezTo>
                  <a:cubicBezTo>
                    <a:pt x="4" y="15"/>
                    <a:pt x="4" y="15"/>
                    <a:pt x="4" y="15"/>
                  </a:cubicBezTo>
                  <a:cubicBezTo>
                    <a:pt x="2" y="15"/>
                    <a:pt x="2" y="16"/>
                    <a:pt x="0" y="16"/>
                  </a:cubicBezTo>
                  <a:cubicBezTo>
                    <a:pt x="0" y="16"/>
                    <a:pt x="0" y="16"/>
                    <a:pt x="0" y="16"/>
                  </a:cubicBezTo>
                  <a:cubicBezTo>
                    <a:pt x="0" y="15"/>
                    <a:pt x="0" y="15"/>
                    <a:pt x="0" y="15"/>
                  </a:cubicBezTo>
                  <a:cubicBezTo>
                    <a:pt x="0" y="15"/>
                    <a:pt x="3" y="14"/>
                    <a:pt x="4" y="14"/>
                  </a:cubicBezTo>
                  <a:cubicBezTo>
                    <a:pt x="5" y="14"/>
                    <a:pt x="5" y="14"/>
                    <a:pt x="5" y="14"/>
                  </a:cubicBezTo>
                  <a:cubicBezTo>
                    <a:pt x="6" y="13"/>
                    <a:pt x="6" y="13"/>
                    <a:pt x="6" y="13"/>
                  </a:cubicBezTo>
                  <a:cubicBezTo>
                    <a:pt x="5" y="11"/>
                    <a:pt x="5" y="11"/>
                    <a:pt x="5" y="11"/>
                  </a:cubicBezTo>
                  <a:cubicBezTo>
                    <a:pt x="6" y="10"/>
                    <a:pt x="6" y="10"/>
                    <a:pt x="6" y="10"/>
                  </a:cubicBezTo>
                  <a:cubicBezTo>
                    <a:pt x="10" y="4"/>
                    <a:pt x="23" y="1"/>
                    <a:pt x="31" y="0"/>
                  </a:cubicBezTo>
                  <a:cubicBezTo>
                    <a:pt x="34" y="0"/>
                    <a:pt x="34" y="0"/>
                    <a:pt x="34" y="0"/>
                  </a:cubicBezTo>
                  <a:close/>
                  <a:moveTo>
                    <a:pt x="62" y="6"/>
                  </a:moveTo>
                  <a:cubicBezTo>
                    <a:pt x="62" y="6"/>
                    <a:pt x="62" y="6"/>
                    <a:pt x="62" y="6"/>
                  </a:cubicBezTo>
                  <a:cubicBezTo>
                    <a:pt x="60" y="6"/>
                    <a:pt x="60" y="6"/>
                    <a:pt x="60" y="6"/>
                  </a:cubicBezTo>
                  <a:cubicBezTo>
                    <a:pt x="59" y="5"/>
                    <a:pt x="59" y="5"/>
                    <a:pt x="59" y="5"/>
                  </a:cubicBezTo>
                  <a:cubicBezTo>
                    <a:pt x="59" y="4"/>
                    <a:pt x="59" y="4"/>
                    <a:pt x="59" y="4"/>
                  </a:cubicBezTo>
                  <a:cubicBezTo>
                    <a:pt x="59" y="4"/>
                    <a:pt x="59" y="4"/>
                    <a:pt x="59" y="4"/>
                  </a:cubicBezTo>
                  <a:cubicBezTo>
                    <a:pt x="60" y="5"/>
                    <a:pt x="61" y="6"/>
                    <a:pt x="62" y="6"/>
                  </a:cubicBezTo>
                  <a:close/>
                  <a:moveTo>
                    <a:pt x="70" y="8"/>
                  </a:moveTo>
                  <a:cubicBezTo>
                    <a:pt x="71" y="8"/>
                    <a:pt x="71" y="8"/>
                    <a:pt x="71" y="8"/>
                  </a:cubicBezTo>
                  <a:cubicBezTo>
                    <a:pt x="72" y="8"/>
                    <a:pt x="72" y="8"/>
                    <a:pt x="72" y="8"/>
                  </a:cubicBezTo>
                  <a:cubicBezTo>
                    <a:pt x="73" y="8"/>
                    <a:pt x="73" y="8"/>
                    <a:pt x="73" y="8"/>
                  </a:cubicBezTo>
                  <a:cubicBezTo>
                    <a:pt x="74" y="9"/>
                    <a:pt x="74" y="9"/>
                    <a:pt x="74" y="9"/>
                  </a:cubicBezTo>
                  <a:cubicBezTo>
                    <a:pt x="73" y="9"/>
                    <a:pt x="73" y="9"/>
                    <a:pt x="73" y="9"/>
                  </a:cubicBezTo>
                  <a:cubicBezTo>
                    <a:pt x="72" y="9"/>
                    <a:pt x="72" y="9"/>
                    <a:pt x="72" y="9"/>
                  </a:cubicBezTo>
                  <a:cubicBezTo>
                    <a:pt x="71" y="9"/>
                    <a:pt x="71" y="9"/>
                    <a:pt x="71" y="9"/>
                  </a:cubicBezTo>
                  <a:cubicBezTo>
                    <a:pt x="70" y="8"/>
                    <a:pt x="70" y="8"/>
                    <a:pt x="69" y="8"/>
                  </a:cubicBezTo>
                  <a:cubicBezTo>
                    <a:pt x="69" y="8"/>
                    <a:pt x="69" y="8"/>
                    <a:pt x="69" y="8"/>
                  </a:cubicBezTo>
                  <a:cubicBezTo>
                    <a:pt x="70" y="8"/>
                    <a:pt x="70" y="8"/>
                    <a:pt x="70" y="8"/>
                  </a:cubicBezTo>
                  <a:close/>
                  <a:moveTo>
                    <a:pt x="77" y="11"/>
                  </a:moveTo>
                  <a:cubicBezTo>
                    <a:pt x="76" y="11"/>
                    <a:pt x="76" y="11"/>
                    <a:pt x="76" y="11"/>
                  </a:cubicBezTo>
                  <a:cubicBezTo>
                    <a:pt x="76" y="10"/>
                    <a:pt x="76" y="10"/>
                    <a:pt x="76" y="10"/>
                  </a:cubicBezTo>
                  <a:cubicBezTo>
                    <a:pt x="75" y="10"/>
                    <a:pt x="75" y="10"/>
                    <a:pt x="75" y="10"/>
                  </a:cubicBezTo>
                  <a:cubicBezTo>
                    <a:pt x="74" y="10"/>
                    <a:pt x="74" y="10"/>
                    <a:pt x="74" y="10"/>
                  </a:cubicBezTo>
                  <a:cubicBezTo>
                    <a:pt x="74" y="9"/>
                    <a:pt x="74" y="9"/>
                    <a:pt x="74" y="9"/>
                  </a:cubicBezTo>
                  <a:cubicBezTo>
                    <a:pt x="74" y="9"/>
                    <a:pt x="74" y="9"/>
                    <a:pt x="74" y="9"/>
                  </a:cubicBezTo>
                  <a:cubicBezTo>
                    <a:pt x="75" y="9"/>
                    <a:pt x="75" y="9"/>
                    <a:pt x="75" y="9"/>
                  </a:cubicBezTo>
                  <a:cubicBezTo>
                    <a:pt x="75" y="9"/>
                    <a:pt x="75" y="9"/>
                    <a:pt x="75" y="9"/>
                  </a:cubicBezTo>
                  <a:cubicBezTo>
                    <a:pt x="76" y="10"/>
                    <a:pt x="76" y="10"/>
                    <a:pt x="76" y="10"/>
                  </a:cubicBezTo>
                  <a:cubicBezTo>
                    <a:pt x="76" y="10"/>
                    <a:pt x="76" y="10"/>
                    <a:pt x="76" y="10"/>
                  </a:cubicBezTo>
                  <a:cubicBezTo>
                    <a:pt x="77" y="11"/>
                    <a:pt x="77" y="11"/>
                    <a:pt x="77" y="11"/>
                  </a:cubicBezTo>
                  <a:close/>
                  <a:moveTo>
                    <a:pt x="78" y="13"/>
                  </a:moveTo>
                  <a:cubicBezTo>
                    <a:pt x="78" y="13"/>
                    <a:pt x="78" y="13"/>
                    <a:pt x="78" y="13"/>
                  </a:cubicBezTo>
                  <a:cubicBezTo>
                    <a:pt x="77" y="12"/>
                    <a:pt x="77" y="12"/>
                    <a:pt x="77" y="12"/>
                  </a:cubicBezTo>
                  <a:cubicBezTo>
                    <a:pt x="76" y="12"/>
                    <a:pt x="76" y="12"/>
                    <a:pt x="76" y="12"/>
                  </a:cubicBezTo>
                  <a:cubicBezTo>
                    <a:pt x="77" y="11"/>
                    <a:pt x="77" y="11"/>
                    <a:pt x="77" y="11"/>
                  </a:cubicBezTo>
                  <a:cubicBezTo>
                    <a:pt x="77" y="11"/>
                    <a:pt x="77" y="11"/>
                    <a:pt x="77" y="11"/>
                  </a:cubicBezTo>
                  <a:cubicBezTo>
                    <a:pt x="77" y="11"/>
                    <a:pt x="77" y="11"/>
                    <a:pt x="77" y="11"/>
                  </a:cubicBezTo>
                  <a:cubicBezTo>
                    <a:pt x="77" y="11"/>
                    <a:pt x="77" y="11"/>
                    <a:pt x="77" y="11"/>
                  </a:cubicBezTo>
                  <a:cubicBezTo>
                    <a:pt x="78" y="12"/>
                    <a:pt x="78" y="12"/>
                    <a:pt x="78" y="12"/>
                  </a:cubicBezTo>
                  <a:cubicBezTo>
                    <a:pt x="78" y="12"/>
                    <a:pt x="78" y="12"/>
                    <a:pt x="78" y="12"/>
                  </a:cubicBezTo>
                  <a:cubicBezTo>
                    <a:pt x="79" y="12"/>
                    <a:pt x="79" y="12"/>
                    <a:pt x="79" y="12"/>
                  </a:cubicBezTo>
                  <a:cubicBezTo>
                    <a:pt x="79" y="12"/>
                    <a:pt x="78" y="13"/>
                    <a:pt x="78" y="13"/>
                  </a:cubicBezTo>
                  <a:close/>
                  <a:moveTo>
                    <a:pt x="81" y="15"/>
                  </a:moveTo>
                  <a:cubicBezTo>
                    <a:pt x="80" y="15"/>
                    <a:pt x="80" y="15"/>
                    <a:pt x="80" y="15"/>
                  </a:cubicBezTo>
                  <a:cubicBezTo>
                    <a:pt x="80" y="15"/>
                    <a:pt x="80" y="15"/>
                    <a:pt x="80" y="15"/>
                  </a:cubicBezTo>
                  <a:cubicBezTo>
                    <a:pt x="79" y="15"/>
                    <a:pt x="79" y="15"/>
                    <a:pt x="79" y="15"/>
                  </a:cubicBezTo>
                  <a:cubicBezTo>
                    <a:pt x="79" y="14"/>
                    <a:pt x="79" y="14"/>
                    <a:pt x="78" y="14"/>
                  </a:cubicBezTo>
                  <a:cubicBezTo>
                    <a:pt x="78" y="13"/>
                    <a:pt x="78" y="13"/>
                    <a:pt x="78" y="13"/>
                  </a:cubicBezTo>
                  <a:cubicBezTo>
                    <a:pt x="79" y="13"/>
                    <a:pt x="80" y="13"/>
                    <a:pt x="81" y="14"/>
                  </a:cubicBezTo>
                  <a:cubicBezTo>
                    <a:pt x="81" y="14"/>
                    <a:pt x="81" y="14"/>
                    <a:pt x="81" y="15"/>
                  </a:cubicBezTo>
                  <a:close/>
                  <a:moveTo>
                    <a:pt x="26" y="19"/>
                  </a:moveTo>
                  <a:cubicBezTo>
                    <a:pt x="25" y="20"/>
                    <a:pt x="25" y="20"/>
                    <a:pt x="22" y="21"/>
                  </a:cubicBezTo>
                  <a:cubicBezTo>
                    <a:pt x="21" y="21"/>
                    <a:pt x="21" y="21"/>
                    <a:pt x="21" y="21"/>
                  </a:cubicBezTo>
                  <a:cubicBezTo>
                    <a:pt x="20" y="21"/>
                    <a:pt x="20" y="21"/>
                    <a:pt x="20" y="21"/>
                  </a:cubicBezTo>
                  <a:cubicBezTo>
                    <a:pt x="19" y="20"/>
                    <a:pt x="19" y="20"/>
                    <a:pt x="19" y="20"/>
                  </a:cubicBezTo>
                  <a:cubicBezTo>
                    <a:pt x="19" y="19"/>
                    <a:pt x="19" y="19"/>
                    <a:pt x="19" y="19"/>
                  </a:cubicBezTo>
                  <a:cubicBezTo>
                    <a:pt x="19" y="19"/>
                    <a:pt x="19" y="19"/>
                    <a:pt x="19" y="19"/>
                  </a:cubicBezTo>
                  <a:cubicBezTo>
                    <a:pt x="20" y="19"/>
                    <a:pt x="19" y="19"/>
                    <a:pt x="20" y="20"/>
                  </a:cubicBezTo>
                  <a:cubicBezTo>
                    <a:pt x="21" y="19"/>
                    <a:pt x="21" y="19"/>
                    <a:pt x="21" y="19"/>
                  </a:cubicBezTo>
                  <a:cubicBezTo>
                    <a:pt x="21" y="19"/>
                    <a:pt x="21" y="19"/>
                    <a:pt x="21" y="19"/>
                  </a:cubicBezTo>
                  <a:cubicBezTo>
                    <a:pt x="20" y="17"/>
                    <a:pt x="20" y="17"/>
                    <a:pt x="20" y="17"/>
                  </a:cubicBezTo>
                  <a:cubicBezTo>
                    <a:pt x="20" y="16"/>
                    <a:pt x="20" y="16"/>
                    <a:pt x="20" y="16"/>
                  </a:cubicBezTo>
                  <a:cubicBezTo>
                    <a:pt x="21" y="15"/>
                    <a:pt x="21" y="15"/>
                    <a:pt x="21" y="15"/>
                  </a:cubicBezTo>
                  <a:cubicBezTo>
                    <a:pt x="24" y="15"/>
                    <a:pt x="24" y="15"/>
                    <a:pt x="24" y="15"/>
                  </a:cubicBezTo>
                  <a:cubicBezTo>
                    <a:pt x="24" y="15"/>
                    <a:pt x="24" y="15"/>
                    <a:pt x="24" y="15"/>
                  </a:cubicBezTo>
                  <a:cubicBezTo>
                    <a:pt x="24" y="16"/>
                    <a:pt x="24" y="16"/>
                    <a:pt x="24" y="16"/>
                  </a:cubicBezTo>
                  <a:cubicBezTo>
                    <a:pt x="25" y="17"/>
                    <a:pt x="25" y="17"/>
                    <a:pt x="25" y="17"/>
                  </a:cubicBezTo>
                  <a:cubicBezTo>
                    <a:pt x="26" y="19"/>
                    <a:pt x="26" y="19"/>
                    <a:pt x="26" y="19"/>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55">
              <a:extLst>
                <a:ext uri="{FF2B5EF4-FFF2-40B4-BE49-F238E27FC236}">
                  <a16:creationId xmlns:a16="http://schemas.microsoft.com/office/drawing/2014/main" id="{611DC464-CD9B-498F-BFCD-45260F3C894F}"/>
                </a:ext>
              </a:extLst>
            </p:cNvPr>
            <p:cNvSpPr>
              <a:spLocks noEditPoints="1"/>
            </p:cNvSpPr>
            <p:nvPr/>
          </p:nvSpPr>
          <p:spPr bwMode="auto">
            <a:xfrm>
              <a:off x="10505242" y="8213899"/>
              <a:ext cx="128230" cy="118732"/>
            </a:xfrm>
            <a:custGeom>
              <a:avLst/>
              <a:gdLst>
                <a:gd name="T0" fmla="*/ 1 w 30"/>
                <a:gd name="T1" fmla="*/ 3 h 28"/>
                <a:gd name="T2" fmla="*/ 0 w 30"/>
                <a:gd name="T3" fmla="*/ 2 h 28"/>
                <a:gd name="T4" fmla="*/ 3 w 30"/>
                <a:gd name="T5" fmla="*/ 0 h 28"/>
                <a:gd name="T6" fmla="*/ 4 w 30"/>
                <a:gd name="T7" fmla="*/ 1 h 28"/>
                <a:gd name="T8" fmla="*/ 2 w 30"/>
                <a:gd name="T9" fmla="*/ 3 h 28"/>
                <a:gd name="T10" fmla="*/ 4 w 30"/>
                <a:gd name="T11" fmla="*/ 5 h 28"/>
                <a:gd name="T12" fmla="*/ 3 w 30"/>
                <a:gd name="T13" fmla="*/ 4 h 28"/>
                <a:gd name="T14" fmla="*/ 4 w 30"/>
                <a:gd name="T15" fmla="*/ 3 h 28"/>
                <a:gd name="T16" fmla="*/ 5 w 30"/>
                <a:gd name="T17" fmla="*/ 4 h 28"/>
                <a:gd name="T18" fmla="*/ 28 w 30"/>
                <a:gd name="T19" fmla="*/ 6 h 28"/>
                <a:gd name="T20" fmla="*/ 27 w 30"/>
                <a:gd name="T21" fmla="*/ 6 h 28"/>
                <a:gd name="T22" fmla="*/ 26 w 30"/>
                <a:gd name="T23" fmla="*/ 5 h 28"/>
                <a:gd name="T24" fmla="*/ 27 w 30"/>
                <a:gd name="T25" fmla="*/ 4 h 28"/>
                <a:gd name="T26" fmla="*/ 14 w 30"/>
                <a:gd name="T27" fmla="*/ 7 h 28"/>
                <a:gd name="T28" fmla="*/ 15 w 30"/>
                <a:gd name="T29" fmla="*/ 7 h 28"/>
                <a:gd name="T30" fmla="*/ 12 w 30"/>
                <a:gd name="T31" fmla="*/ 7 h 28"/>
                <a:gd name="T32" fmla="*/ 12 w 30"/>
                <a:gd name="T33" fmla="*/ 8 h 28"/>
                <a:gd name="T34" fmla="*/ 11 w 30"/>
                <a:gd name="T35" fmla="*/ 6 h 28"/>
                <a:gd name="T36" fmla="*/ 14 w 30"/>
                <a:gd name="T37" fmla="*/ 7 h 28"/>
                <a:gd name="T38" fmla="*/ 28 w 30"/>
                <a:gd name="T39" fmla="*/ 11 h 28"/>
                <a:gd name="T40" fmla="*/ 29 w 30"/>
                <a:gd name="T41" fmla="*/ 11 h 28"/>
                <a:gd name="T42" fmla="*/ 30 w 30"/>
                <a:gd name="T43" fmla="*/ 13 h 28"/>
                <a:gd name="T44" fmla="*/ 28 w 30"/>
                <a:gd name="T45" fmla="*/ 14 h 28"/>
                <a:gd name="T46" fmla="*/ 27 w 30"/>
                <a:gd name="T47" fmla="*/ 14 h 28"/>
                <a:gd name="T48" fmla="*/ 27 w 30"/>
                <a:gd name="T49" fmla="*/ 11 h 28"/>
                <a:gd name="T50" fmla="*/ 21 w 30"/>
                <a:gd name="T51" fmla="*/ 27 h 28"/>
                <a:gd name="T52" fmla="*/ 18 w 30"/>
                <a:gd name="T53" fmla="*/ 26 h 28"/>
                <a:gd name="T54" fmla="*/ 18 w 30"/>
                <a:gd name="T55" fmla="*/ 24 h 28"/>
                <a:gd name="T56" fmla="*/ 18 w 30"/>
                <a:gd name="T57" fmla="*/ 22 h 28"/>
                <a:gd name="T58" fmla="*/ 18 w 30"/>
                <a:gd name="T59" fmla="*/ 22 h 28"/>
                <a:gd name="T60" fmla="*/ 20 w 30"/>
                <a:gd name="T61" fmla="*/ 24 h 28"/>
                <a:gd name="T62" fmla="*/ 21 w 30"/>
                <a:gd name="T63" fmla="*/ 26 h 28"/>
                <a:gd name="T64" fmla="*/ 24 w 30"/>
                <a:gd name="T65" fmla="*/ 24 h 28"/>
                <a:gd name="T66" fmla="*/ 24 w 30"/>
                <a:gd name="T67" fmla="*/ 23 h 28"/>
                <a:gd name="T68" fmla="*/ 24 w 30"/>
                <a:gd name="T69" fmla="*/ 22 h 28"/>
                <a:gd name="T70" fmla="*/ 25 w 30"/>
                <a:gd name="T71" fmla="*/ 23 h 28"/>
                <a:gd name="T72" fmla="*/ 24 w 30"/>
                <a:gd name="T73" fmla="*/ 24 h 28"/>
                <a:gd name="T74" fmla="*/ 11 w 30"/>
                <a:gd name="T75" fmla="*/ 28 h 28"/>
                <a:gd name="T76" fmla="*/ 10 w 30"/>
                <a:gd name="T77" fmla="*/ 27 h 28"/>
                <a:gd name="T78" fmla="*/ 10 w 30"/>
                <a:gd name="T79" fmla="*/ 26 h 28"/>
                <a:gd name="T80" fmla="*/ 11 w 30"/>
                <a:gd name="T81" fmla="*/ 25 h 28"/>
                <a:gd name="T82" fmla="*/ 12 w 30"/>
                <a:gd name="T83"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 h="28">
                  <a:moveTo>
                    <a:pt x="2" y="3"/>
                  </a:moveTo>
                  <a:cubicBezTo>
                    <a:pt x="1" y="3"/>
                    <a:pt x="1" y="3"/>
                    <a:pt x="1" y="3"/>
                  </a:cubicBezTo>
                  <a:cubicBezTo>
                    <a:pt x="0" y="3"/>
                    <a:pt x="0" y="3"/>
                    <a:pt x="0" y="3"/>
                  </a:cubicBezTo>
                  <a:cubicBezTo>
                    <a:pt x="0" y="2"/>
                    <a:pt x="0" y="2"/>
                    <a:pt x="0" y="2"/>
                  </a:cubicBezTo>
                  <a:cubicBezTo>
                    <a:pt x="0" y="1"/>
                    <a:pt x="0" y="1"/>
                    <a:pt x="0" y="1"/>
                  </a:cubicBezTo>
                  <a:cubicBezTo>
                    <a:pt x="3" y="0"/>
                    <a:pt x="3" y="0"/>
                    <a:pt x="3" y="0"/>
                  </a:cubicBezTo>
                  <a:cubicBezTo>
                    <a:pt x="4" y="0"/>
                    <a:pt x="4" y="0"/>
                    <a:pt x="4" y="0"/>
                  </a:cubicBezTo>
                  <a:cubicBezTo>
                    <a:pt x="4" y="1"/>
                    <a:pt x="4" y="1"/>
                    <a:pt x="4" y="1"/>
                  </a:cubicBezTo>
                  <a:cubicBezTo>
                    <a:pt x="4" y="2"/>
                    <a:pt x="4" y="2"/>
                    <a:pt x="4" y="2"/>
                  </a:cubicBezTo>
                  <a:cubicBezTo>
                    <a:pt x="2" y="3"/>
                    <a:pt x="2" y="3"/>
                    <a:pt x="2" y="3"/>
                  </a:cubicBezTo>
                  <a:close/>
                  <a:moveTo>
                    <a:pt x="5" y="5"/>
                  </a:moveTo>
                  <a:cubicBezTo>
                    <a:pt x="4" y="5"/>
                    <a:pt x="4" y="5"/>
                    <a:pt x="4" y="5"/>
                  </a:cubicBezTo>
                  <a:cubicBezTo>
                    <a:pt x="4" y="5"/>
                    <a:pt x="4" y="5"/>
                    <a:pt x="4" y="5"/>
                  </a:cubicBezTo>
                  <a:cubicBezTo>
                    <a:pt x="3" y="4"/>
                    <a:pt x="3" y="4"/>
                    <a:pt x="3" y="4"/>
                  </a:cubicBezTo>
                  <a:cubicBezTo>
                    <a:pt x="3" y="4"/>
                    <a:pt x="3" y="4"/>
                    <a:pt x="3" y="4"/>
                  </a:cubicBezTo>
                  <a:cubicBezTo>
                    <a:pt x="4" y="3"/>
                    <a:pt x="4" y="3"/>
                    <a:pt x="4" y="3"/>
                  </a:cubicBezTo>
                  <a:cubicBezTo>
                    <a:pt x="5" y="3"/>
                    <a:pt x="5" y="3"/>
                    <a:pt x="5" y="3"/>
                  </a:cubicBezTo>
                  <a:cubicBezTo>
                    <a:pt x="5" y="4"/>
                    <a:pt x="5" y="4"/>
                    <a:pt x="5" y="4"/>
                  </a:cubicBezTo>
                  <a:cubicBezTo>
                    <a:pt x="5" y="5"/>
                    <a:pt x="5" y="5"/>
                    <a:pt x="5" y="5"/>
                  </a:cubicBezTo>
                  <a:close/>
                  <a:moveTo>
                    <a:pt x="28" y="6"/>
                  </a:moveTo>
                  <a:cubicBezTo>
                    <a:pt x="27" y="7"/>
                    <a:pt x="27" y="7"/>
                    <a:pt x="27" y="7"/>
                  </a:cubicBezTo>
                  <a:cubicBezTo>
                    <a:pt x="27" y="6"/>
                    <a:pt x="27" y="6"/>
                    <a:pt x="27" y="6"/>
                  </a:cubicBezTo>
                  <a:cubicBezTo>
                    <a:pt x="27" y="6"/>
                    <a:pt x="27" y="6"/>
                    <a:pt x="27" y="6"/>
                  </a:cubicBezTo>
                  <a:cubicBezTo>
                    <a:pt x="26" y="5"/>
                    <a:pt x="26" y="5"/>
                    <a:pt x="26" y="5"/>
                  </a:cubicBezTo>
                  <a:cubicBezTo>
                    <a:pt x="27" y="4"/>
                    <a:pt x="27" y="4"/>
                    <a:pt x="27" y="4"/>
                  </a:cubicBezTo>
                  <a:cubicBezTo>
                    <a:pt x="27" y="4"/>
                    <a:pt x="27" y="4"/>
                    <a:pt x="27" y="4"/>
                  </a:cubicBezTo>
                  <a:cubicBezTo>
                    <a:pt x="27" y="6"/>
                    <a:pt x="27" y="5"/>
                    <a:pt x="28" y="6"/>
                  </a:cubicBezTo>
                  <a:close/>
                  <a:moveTo>
                    <a:pt x="14" y="7"/>
                  </a:moveTo>
                  <a:cubicBezTo>
                    <a:pt x="15" y="7"/>
                    <a:pt x="15" y="7"/>
                    <a:pt x="15" y="7"/>
                  </a:cubicBezTo>
                  <a:cubicBezTo>
                    <a:pt x="15" y="7"/>
                    <a:pt x="15" y="7"/>
                    <a:pt x="15" y="7"/>
                  </a:cubicBezTo>
                  <a:cubicBezTo>
                    <a:pt x="14" y="8"/>
                    <a:pt x="14" y="8"/>
                    <a:pt x="14" y="8"/>
                  </a:cubicBezTo>
                  <a:cubicBezTo>
                    <a:pt x="12" y="7"/>
                    <a:pt x="12" y="7"/>
                    <a:pt x="12" y="7"/>
                  </a:cubicBezTo>
                  <a:cubicBezTo>
                    <a:pt x="12" y="7"/>
                    <a:pt x="12" y="7"/>
                    <a:pt x="12" y="7"/>
                  </a:cubicBezTo>
                  <a:cubicBezTo>
                    <a:pt x="12" y="8"/>
                    <a:pt x="12" y="8"/>
                    <a:pt x="12" y="8"/>
                  </a:cubicBezTo>
                  <a:cubicBezTo>
                    <a:pt x="11" y="7"/>
                    <a:pt x="11" y="7"/>
                    <a:pt x="11" y="7"/>
                  </a:cubicBezTo>
                  <a:cubicBezTo>
                    <a:pt x="11" y="6"/>
                    <a:pt x="11" y="6"/>
                    <a:pt x="11" y="6"/>
                  </a:cubicBezTo>
                  <a:cubicBezTo>
                    <a:pt x="11" y="6"/>
                    <a:pt x="11" y="6"/>
                    <a:pt x="11" y="6"/>
                  </a:cubicBezTo>
                  <a:cubicBezTo>
                    <a:pt x="12" y="7"/>
                    <a:pt x="12" y="6"/>
                    <a:pt x="14" y="7"/>
                  </a:cubicBezTo>
                  <a:close/>
                  <a:moveTo>
                    <a:pt x="27" y="11"/>
                  </a:moveTo>
                  <a:cubicBezTo>
                    <a:pt x="28" y="11"/>
                    <a:pt x="28" y="11"/>
                    <a:pt x="28" y="11"/>
                  </a:cubicBezTo>
                  <a:cubicBezTo>
                    <a:pt x="29" y="11"/>
                    <a:pt x="29" y="11"/>
                    <a:pt x="29" y="11"/>
                  </a:cubicBezTo>
                  <a:cubicBezTo>
                    <a:pt x="29" y="11"/>
                    <a:pt x="29" y="11"/>
                    <a:pt x="29" y="11"/>
                  </a:cubicBezTo>
                  <a:cubicBezTo>
                    <a:pt x="30" y="12"/>
                    <a:pt x="30" y="12"/>
                    <a:pt x="30" y="12"/>
                  </a:cubicBezTo>
                  <a:cubicBezTo>
                    <a:pt x="30" y="13"/>
                    <a:pt x="30" y="13"/>
                    <a:pt x="30" y="13"/>
                  </a:cubicBezTo>
                  <a:cubicBezTo>
                    <a:pt x="30" y="14"/>
                    <a:pt x="30" y="14"/>
                    <a:pt x="30" y="14"/>
                  </a:cubicBezTo>
                  <a:cubicBezTo>
                    <a:pt x="28" y="14"/>
                    <a:pt x="28" y="14"/>
                    <a:pt x="28" y="14"/>
                  </a:cubicBezTo>
                  <a:cubicBezTo>
                    <a:pt x="28" y="14"/>
                    <a:pt x="28" y="14"/>
                    <a:pt x="28" y="14"/>
                  </a:cubicBezTo>
                  <a:cubicBezTo>
                    <a:pt x="27" y="14"/>
                    <a:pt x="27" y="14"/>
                    <a:pt x="27" y="14"/>
                  </a:cubicBezTo>
                  <a:cubicBezTo>
                    <a:pt x="27" y="12"/>
                    <a:pt x="27" y="12"/>
                    <a:pt x="27" y="12"/>
                  </a:cubicBezTo>
                  <a:lnTo>
                    <a:pt x="27" y="11"/>
                  </a:lnTo>
                  <a:close/>
                  <a:moveTo>
                    <a:pt x="21" y="26"/>
                  </a:moveTo>
                  <a:cubicBezTo>
                    <a:pt x="21" y="27"/>
                    <a:pt x="21" y="27"/>
                    <a:pt x="21" y="27"/>
                  </a:cubicBezTo>
                  <a:cubicBezTo>
                    <a:pt x="19" y="26"/>
                    <a:pt x="19" y="26"/>
                    <a:pt x="19" y="26"/>
                  </a:cubicBezTo>
                  <a:cubicBezTo>
                    <a:pt x="18" y="26"/>
                    <a:pt x="18" y="26"/>
                    <a:pt x="18" y="26"/>
                  </a:cubicBezTo>
                  <a:cubicBezTo>
                    <a:pt x="18" y="25"/>
                    <a:pt x="18" y="25"/>
                    <a:pt x="18" y="25"/>
                  </a:cubicBezTo>
                  <a:cubicBezTo>
                    <a:pt x="18" y="24"/>
                    <a:pt x="18" y="24"/>
                    <a:pt x="18" y="24"/>
                  </a:cubicBezTo>
                  <a:cubicBezTo>
                    <a:pt x="18" y="23"/>
                    <a:pt x="18" y="23"/>
                    <a:pt x="18" y="23"/>
                  </a:cubicBezTo>
                  <a:cubicBezTo>
                    <a:pt x="18" y="22"/>
                    <a:pt x="18" y="22"/>
                    <a:pt x="18" y="22"/>
                  </a:cubicBezTo>
                  <a:cubicBezTo>
                    <a:pt x="18" y="22"/>
                    <a:pt x="18" y="22"/>
                    <a:pt x="18" y="22"/>
                  </a:cubicBezTo>
                  <a:cubicBezTo>
                    <a:pt x="18" y="22"/>
                    <a:pt x="18" y="22"/>
                    <a:pt x="18" y="22"/>
                  </a:cubicBezTo>
                  <a:cubicBezTo>
                    <a:pt x="19" y="22"/>
                    <a:pt x="19" y="22"/>
                    <a:pt x="19" y="22"/>
                  </a:cubicBezTo>
                  <a:cubicBezTo>
                    <a:pt x="20" y="24"/>
                    <a:pt x="20" y="24"/>
                    <a:pt x="20" y="24"/>
                  </a:cubicBezTo>
                  <a:cubicBezTo>
                    <a:pt x="20" y="24"/>
                    <a:pt x="20" y="24"/>
                    <a:pt x="20" y="24"/>
                  </a:cubicBezTo>
                  <a:cubicBezTo>
                    <a:pt x="21" y="26"/>
                    <a:pt x="21" y="26"/>
                    <a:pt x="21" y="26"/>
                  </a:cubicBezTo>
                  <a:close/>
                  <a:moveTo>
                    <a:pt x="24" y="24"/>
                  </a:moveTo>
                  <a:cubicBezTo>
                    <a:pt x="24" y="24"/>
                    <a:pt x="24" y="24"/>
                    <a:pt x="24" y="24"/>
                  </a:cubicBezTo>
                  <a:cubicBezTo>
                    <a:pt x="24" y="24"/>
                    <a:pt x="24" y="24"/>
                    <a:pt x="24" y="24"/>
                  </a:cubicBezTo>
                  <a:cubicBezTo>
                    <a:pt x="24" y="23"/>
                    <a:pt x="24" y="23"/>
                    <a:pt x="24" y="23"/>
                  </a:cubicBezTo>
                  <a:cubicBezTo>
                    <a:pt x="24" y="23"/>
                    <a:pt x="24" y="23"/>
                    <a:pt x="24" y="23"/>
                  </a:cubicBezTo>
                  <a:cubicBezTo>
                    <a:pt x="24" y="22"/>
                    <a:pt x="24" y="22"/>
                    <a:pt x="24" y="22"/>
                  </a:cubicBezTo>
                  <a:cubicBezTo>
                    <a:pt x="25" y="22"/>
                    <a:pt x="25" y="22"/>
                    <a:pt x="25" y="22"/>
                  </a:cubicBezTo>
                  <a:cubicBezTo>
                    <a:pt x="25" y="23"/>
                    <a:pt x="25" y="23"/>
                    <a:pt x="25" y="23"/>
                  </a:cubicBezTo>
                  <a:cubicBezTo>
                    <a:pt x="25" y="24"/>
                    <a:pt x="25" y="24"/>
                    <a:pt x="25" y="24"/>
                  </a:cubicBezTo>
                  <a:cubicBezTo>
                    <a:pt x="24" y="24"/>
                    <a:pt x="24" y="24"/>
                    <a:pt x="24" y="24"/>
                  </a:cubicBezTo>
                  <a:close/>
                  <a:moveTo>
                    <a:pt x="12" y="27"/>
                  </a:moveTo>
                  <a:cubicBezTo>
                    <a:pt x="11" y="28"/>
                    <a:pt x="11" y="28"/>
                    <a:pt x="11" y="28"/>
                  </a:cubicBezTo>
                  <a:cubicBezTo>
                    <a:pt x="10" y="28"/>
                    <a:pt x="10" y="28"/>
                    <a:pt x="10" y="28"/>
                  </a:cubicBezTo>
                  <a:cubicBezTo>
                    <a:pt x="10" y="27"/>
                    <a:pt x="10" y="27"/>
                    <a:pt x="10" y="27"/>
                  </a:cubicBezTo>
                  <a:cubicBezTo>
                    <a:pt x="9" y="26"/>
                    <a:pt x="9" y="26"/>
                    <a:pt x="9" y="26"/>
                  </a:cubicBezTo>
                  <a:cubicBezTo>
                    <a:pt x="10" y="26"/>
                    <a:pt x="10" y="26"/>
                    <a:pt x="10" y="26"/>
                  </a:cubicBezTo>
                  <a:cubicBezTo>
                    <a:pt x="11" y="25"/>
                    <a:pt x="11" y="25"/>
                    <a:pt x="11" y="25"/>
                  </a:cubicBezTo>
                  <a:cubicBezTo>
                    <a:pt x="11" y="25"/>
                    <a:pt x="11" y="25"/>
                    <a:pt x="11" y="25"/>
                  </a:cubicBezTo>
                  <a:cubicBezTo>
                    <a:pt x="12" y="26"/>
                    <a:pt x="12" y="26"/>
                    <a:pt x="12" y="26"/>
                  </a:cubicBezTo>
                  <a:cubicBezTo>
                    <a:pt x="12" y="26"/>
                    <a:pt x="12" y="27"/>
                    <a:pt x="12" y="2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56">
              <a:extLst>
                <a:ext uri="{FF2B5EF4-FFF2-40B4-BE49-F238E27FC236}">
                  <a16:creationId xmlns:a16="http://schemas.microsoft.com/office/drawing/2014/main" id="{0467BB23-A13E-4007-ACB8-C71168320600}"/>
                </a:ext>
              </a:extLst>
            </p:cNvPr>
            <p:cNvSpPr>
              <a:spLocks/>
            </p:cNvSpPr>
            <p:nvPr/>
          </p:nvSpPr>
          <p:spPr bwMode="auto">
            <a:xfrm>
              <a:off x="8458335" y="8446612"/>
              <a:ext cx="18997" cy="18997"/>
            </a:xfrm>
            <a:custGeom>
              <a:avLst/>
              <a:gdLst>
                <a:gd name="T0" fmla="*/ 4 w 4"/>
                <a:gd name="T1" fmla="*/ 3 h 4"/>
                <a:gd name="T2" fmla="*/ 3 w 4"/>
                <a:gd name="T3" fmla="*/ 4 h 4"/>
                <a:gd name="T4" fmla="*/ 2 w 4"/>
                <a:gd name="T5" fmla="*/ 2 h 4"/>
                <a:gd name="T6" fmla="*/ 0 w 4"/>
                <a:gd name="T7" fmla="*/ 1 h 4"/>
                <a:gd name="T8" fmla="*/ 0 w 4"/>
                <a:gd name="T9" fmla="*/ 0 h 4"/>
                <a:gd name="T10" fmla="*/ 1 w 4"/>
                <a:gd name="T11" fmla="*/ 0 h 4"/>
                <a:gd name="T12" fmla="*/ 1 w 4"/>
                <a:gd name="T13" fmla="*/ 0 h 4"/>
                <a:gd name="T14" fmla="*/ 2 w 4"/>
                <a:gd name="T15" fmla="*/ 1 h 4"/>
                <a:gd name="T16" fmla="*/ 3 w 4"/>
                <a:gd name="T17" fmla="*/ 2 h 4"/>
                <a:gd name="T18" fmla="*/ 4 w 4"/>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4" y="3"/>
                  </a:moveTo>
                  <a:lnTo>
                    <a:pt x="3" y="4"/>
                  </a:lnTo>
                  <a:lnTo>
                    <a:pt x="2" y="2"/>
                  </a:lnTo>
                  <a:lnTo>
                    <a:pt x="0" y="1"/>
                  </a:lnTo>
                  <a:lnTo>
                    <a:pt x="0" y="0"/>
                  </a:lnTo>
                  <a:lnTo>
                    <a:pt x="1" y="0"/>
                  </a:lnTo>
                  <a:lnTo>
                    <a:pt x="1" y="0"/>
                  </a:lnTo>
                  <a:lnTo>
                    <a:pt x="2" y="1"/>
                  </a:lnTo>
                  <a:lnTo>
                    <a:pt x="3" y="2"/>
                  </a:lnTo>
                  <a:lnTo>
                    <a:pt x="4" y="3"/>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57">
              <a:extLst>
                <a:ext uri="{FF2B5EF4-FFF2-40B4-BE49-F238E27FC236}">
                  <a16:creationId xmlns:a16="http://schemas.microsoft.com/office/drawing/2014/main" id="{6167112F-F10E-49F2-9D33-CDEA26299B28}"/>
                </a:ext>
              </a:extLst>
            </p:cNvPr>
            <p:cNvSpPr>
              <a:spLocks/>
            </p:cNvSpPr>
            <p:nvPr/>
          </p:nvSpPr>
          <p:spPr bwMode="auto">
            <a:xfrm>
              <a:off x="16631721" y="9515185"/>
              <a:ext cx="0" cy="0"/>
            </a:xfrm>
            <a:custGeom>
              <a:avLst/>
              <a:gdLst>
                <a:gd name="T0" fmla="*/ 1 w 1"/>
                <a:gd name="T1" fmla="*/ 1 h 1"/>
                <a:gd name="T2" fmla="*/ 1 w 1"/>
                <a:gd name="T3" fmla="*/ 1 h 1"/>
                <a:gd name="T4" fmla="*/ 1 w 1"/>
                <a:gd name="T5" fmla="*/ 1 h 1"/>
                <a:gd name="T6" fmla="*/ 0 w 1"/>
                <a:gd name="T7" fmla="*/ 1 h 1"/>
                <a:gd name="T8" fmla="*/ 0 w 1"/>
                <a:gd name="T9" fmla="*/ 0 h 1"/>
                <a:gd name="T10" fmla="*/ 1 w 1"/>
                <a:gd name="T11" fmla="*/ 0 h 1"/>
                <a:gd name="T12" fmla="*/ 1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1" y="1"/>
                    <a:pt x="1" y="1"/>
                    <a:pt x="1" y="1"/>
                  </a:cubicBezTo>
                  <a:cubicBezTo>
                    <a:pt x="1" y="1"/>
                    <a:pt x="1" y="1"/>
                    <a:pt x="1" y="1"/>
                  </a:cubicBezTo>
                  <a:cubicBezTo>
                    <a:pt x="0" y="1"/>
                    <a:pt x="0" y="1"/>
                    <a:pt x="0" y="1"/>
                  </a:cubicBezTo>
                  <a:cubicBezTo>
                    <a:pt x="0" y="0"/>
                    <a:pt x="0" y="0"/>
                    <a:pt x="0" y="0"/>
                  </a:cubicBezTo>
                  <a:cubicBezTo>
                    <a:pt x="1" y="0"/>
                    <a:pt x="1" y="0"/>
                    <a:pt x="1" y="0"/>
                  </a:cubicBezTo>
                  <a:cubicBezTo>
                    <a:pt x="1" y="0"/>
                    <a:pt x="1" y="0"/>
                    <a:pt x="1" y="0"/>
                  </a:cubicBezTo>
                  <a:lnTo>
                    <a:pt x="1" y="1"/>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58">
              <a:extLst>
                <a:ext uri="{FF2B5EF4-FFF2-40B4-BE49-F238E27FC236}">
                  <a16:creationId xmlns:a16="http://schemas.microsoft.com/office/drawing/2014/main" id="{777BD73F-A440-46C2-943B-FF01D4F40871}"/>
                </a:ext>
              </a:extLst>
            </p:cNvPr>
            <p:cNvSpPr>
              <a:spLocks/>
            </p:cNvSpPr>
            <p:nvPr/>
          </p:nvSpPr>
          <p:spPr bwMode="auto">
            <a:xfrm>
              <a:off x="13202794" y="7249809"/>
              <a:ext cx="109233" cy="61741"/>
            </a:xfrm>
            <a:custGeom>
              <a:avLst/>
              <a:gdLst>
                <a:gd name="T0" fmla="*/ 19 w 26"/>
                <a:gd name="T1" fmla="*/ 5 h 15"/>
                <a:gd name="T2" fmla="*/ 18 w 26"/>
                <a:gd name="T3" fmla="*/ 7 h 15"/>
                <a:gd name="T4" fmla="*/ 18 w 26"/>
                <a:gd name="T5" fmla="*/ 7 h 15"/>
                <a:gd name="T6" fmla="*/ 20 w 26"/>
                <a:gd name="T7" fmla="*/ 9 h 15"/>
                <a:gd name="T8" fmla="*/ 20 w 26"/>
                <a:gd name="T9" fmla="*/ 10 h 15"/>
                <a:gd name="T10" fmla="*/ 16 w 26"/>
                <a:gd name="T11" fmla="*/ 10 h 15"/>
                <a:gd name="T12" fmla="*/ 13 w 26"/>
                <a:gd name="T13" fmla="*/ 13 h 15"/>
                <a:gd name="T14" fmla="*/ 9 w 26"/>
                <a:gd name="T15" fmla="*/ 14 h 15"/>
                <a:gd name="T16" fmla="*/ 9 w 26"/>
                <a:gd name="T17" fmla="*/ 14 h 15"/>
                <a:gd name="T18" fmla="*/ 8 w 26"/>
                <a:gd name="T19" fmla="*/ 14 h 15"/>
                <a:gd name="T20" fmla="*/ 8 w 26"/>
                <a:gd name="T21" fmla="*/ 15 h 15"/>
                <a:gd name="T22" fmla="*/ 8 w 26"/>
                <a:gd name="T23" fmla="*/ 15 h 15"/>
                <a:gd name="T24" fmla="*/ 7 w 26"/>
                <a:gd name="T25" fmla="*/ 15 h 15"/>
                <a:gd name="T26" fmla="*/ 7 w 26"/>
                <a:gd name="T27" fmla="*/ 14 h 15"/>
                <a:gd name="T28" fmla="*/ 7 w 26"/>
                <a:gd name="T29" fmla="*/ 14 h 15"/>
                <a:gd name="T30" fmla="*/ 5 w 26"/>
                <a:gd name="T31" fmla="*/ 14 h 15"/>
                <a:gd name="T32" fmla="*/ 2 w 26"/>
                <a:gd name="T33" fmla="*/ 13 h 15"/>
                <a:gd name="T34" fmla="*/ 0 w 26"/>
                <a:gd name="T35" fmla="*/ 10 h 15"/>
                <a:gd name="T36" fmla="*/ 0 w 26"/>
                <a:gd name="T37" fmla="*/ 8 h 15"/>
                <a:gd name="T38" fmla="*/ 1 w 26"/>
                <a:gd name="T39" fmla="*/ 9 h 15"/>
                <a:gd name="T40" fmla="*/ 3 w 26"/>
                <a:gd name="T41" fmla="*/ 7 h 15"/>
                <a:gd name="T42" fmla="*/ 4 w 26"/>
                <a:gd name="T43" fmla="*/ 7 h 15"/>
                <a:gd name="T44" fmla="*/ 5 w 26"/>
                <a:gd name="T45" fmla="*/ 7 h 15"/>
                <a:gd name="T46" fmla="*/ 7 w 26"/>
                <a:gd name="T47" fmla="*/ 7 h 15"/>
                <a:gd name="T48" fmla="*/ 7 w 26"/>
                <a:gd name="T49" fmla="*/ 4 h 15"/>
                <a:gd name="T50" fmla="*/ 20 w 26"/>
                <a:gd name="T51" fmla="*/ 3 h 15"/>
                <a:gd name="T52" fmla="*/ 26 w 26"/>
                <a:gd name="T53" fmla="*/ 0 h 15"/>
                <a:gd name="T54" fmla="*/ 19 w 26"/>
                <a:gd name="T55"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15">
                  <a:moveTo>
                    <a:pt x="19" y="5"/>
                  </a:moveTo>
                  <a:cubicBezTo>
                    <a:pt x="18" y="7"/>
                    <a:pt x="18" y="7"/>
                    <a:pt x="18" y="7"/>
                  </a:cubicBezTo>
                  <a:cubicBezTo>
                    <a:pt x="18" y="7"/>
                    <a:pt x="18" y="7"/>
                    <a:pt x="18" y="7"/>
                  </a:cubicBezTo>
                  <a:cubicBezTo>
                    <a:pt x="19" y="8"/>
                    <a:pt x="19" y="8"/>
                    <a:pt x="20" y="9"/>
                  </a:cubicBezTo>
                  <a:cubicBezTo>
                    <a:pt x="20" y="10"/>
                    <a:pt x="20" y="10"/>
                    <a:pt x="20" y="10"/>
                  </a:cubicBezTo>
                  <a:cubicBezTo>
                    <a:pt x="16" y="10"/>
                    <a:pt x="18" y="10"/>
                    <a:pt x="16" y="10"/>
                  </a:cubicBezTo>
                  <a:cubicBezTo>
                    <a:pt x="14" y="12"/>
                    <a:pt x="14" y="12"/>
                    <a:pt x="13" y="13"/>
                  </a:cubicBezTo>
                  <a:cubicBezTo>
                    <a:pt x="11" y="13"/>
                    <a:pt x="11" y="13"/>
                    <a:pt x="9" y="14"/>
                  </a:cubicBezTo>
                  <a:cubicBezTo>
                    <a:pt x="9" y="14"/>
                    <a:pt x="9" y="14"/>
                    <a:pt x="9" y="14"/>
                  </a:cubicBezTo>
                  <a:cubicBezTo>
                    <a:pt x="8" y="14"/>
                    <a:pt x="8" y="14"/>
                    <a:pt x="8" y="14"/>
                  </a:cubicBezTo>
                  <a:cubicBezTo>
                    <a:pt x="8" y="15"/>
                    <a:pt x="8" y="15"/>
                    <a:pt x="8" y="15"/>
                  </a:cubicBezTo>
                  <a:cubicBezTo>
                    <a:pt x="8" y="15"/>
                    <a:pt x="8" y="15"/>
                    <a:pt x="8" y="15"/>
                  </a:cubicBezTo>
                  <a:cubicBezTo>
                    <a:pt x="7" y="15"/>
                    <a:pt x="7" y="15"/>
                    <a:pt x="7" y="15"/>
                  </a:cubicBezTo>
                  <a:cubicBezTo>
                    <a:pt x="7" y="14"/>
                    <a:pt x="7" y="14"/>
                    <a:pt x="7" y="14"/>
                  </a:cubicBezTo>
                  <a:cubicBezTo>
                    <a:pt x="7" y="14"/>
                    <a:pt x="7" y="14"/>
                    <a:pt x="7" y="14"/>
                  </a:cubicBezTo>
                  <a:cubicBezTo>
                    <a:pt x="5" y="14"/>
                    <a:pt x="5" y="14"/>
                    <a:pt x="5" y="14"/>
                  </a:cubicBezTo>
                  <a:cubicBezTo>
                    <a:pt x="4" y="14"/>
                    <a:pt x="3" y="14"/>
                    <a:pt x="2" y="13"/>
                  </a:cubicBezTo>
                  <a:cubicBezTo>
                    <a:pt x="1" y="12"/>
                    <a:pt x="1" y="11"/>
                    <a:pt x="0" y="10"/>
                  </a:cubicBezTo>
                  <a:cubicBezTo>
                    <a:pt x="0" y="8"/>
                    <a:pt x="0" y="8"/>
                    <a:pt x="0" y="8"/>
                  </a:cubicBezTo>
                  <a:cubicBezTo>
                    <a:pt x="1" y="9"/>
                    <a:pt x="1" y="9"/>
                    <a:pt x="1" y="9"/>
                  </a:cubicBezTo>
                  <a:cubicBezTo>
                    <a:pt x="2" y="8"/>
                    <a:pt x="2" y="8"/>
                    <a:pt x="3" y="7"/>
                  </a:cubicBezTo>
                  <a:cubicBezTo>
                    <a:pt x="4" y="7"/>
                    <a:pt x="4" y="7"/>
                    <a:pt x="4" y="7"/>
                  </a:cubicBezTo>
                  <a:cubicBezTo>
                    <a:pt x="5" y="7"/>
                    <a:pt x="5" y="7"/>
                    <a:pt x="5" y="7"/>
                  </a:cubicBezTo>
                  <a:cubicBezTo>
                    <a:pt x="7" y="7"/>
                    <a:pt x="7" y="7"/>
                    <a:pt x="7" y="7"/>
                  </a:cubicBezTo>
                  <a:cubicBezTo>
                    <a:pt x="7" y="5"/>
                    <a:pt x="7" y="6"/>
                    <a:pt x="7" y="4"/>
                  </a:cubicBezTo>
                  <a:cubicBezTo>
                    <a:pt x="14" y="5"/>
                    <a:pt x="14" y="5"/>
                    <a:pt x="20" y="3"/>
                  </a:cubicBezTo>
                  <a:cubicBezTo>
                    <a:pt x="23" y="1"/>
                    <a:pt x="24" y="1"/>
                    <a:pt x="26" y="0"/>
                  </a:cubicBezTo>
                  <a:cubicBezTo>
                    <a:pt x="24" y="2"/>
                    <a:pt x="20" y="4"/>
                    <a:pt x="19" y="5"/>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59">
              <a:extLst>
                <a:ext uri="{FF2B5EF4-FFF2-40B4-BE49-F238E27FC236}">
                  <a16:creationId xmlns:a16="http://schemas.microsoft.com/office/drawing/2014/main" id="{FF8C60F4-9D96-43AF-A953-6049064A7A4D}"/>
                </a:ext>
              </a:extLst>
            </p:cNvPr>
            <p:cNvSpPr>
              <a:spLocks/>
            </p:cNvSpPr>
            <p:nvPr/>
          </p:nvSpPr>
          <p:spPr bwMode="auto">
            <a:xfrm>
              <a:off x="12257701" y="6257226"/>
              <a:ext cx="313448" cy="180470"/>
            </a:xfrm>
            <a:custGeom>
              <a:avLst/>
              <a:gdLst>
                <a:gd name="T0" fmla="*/ 33 w 76"/>
                <a:gd name="T1" fmla="*/ 2 h 43"/>
                <a:gd name="T2" fmla="*/ 36 w 76"/>
                <a:gd name="T3" fmla="*/ 1 h 43"/>
                <a:gd name="T4" fmla="*/ 37 w 76"/>
                <a:gd name="T5" fmla="*/ 4 h 43"/>
                <a:gd name="T6" fmla="*/ 43 w 76"/>
                <a:gd name="T7" fmla="*/ 6 h 43"/>
                <a:gd name="T8" fmla="*/ 44 w 76"/>
                <a:gd name="T9" fmla="*/ 7 h 43"/>
                <a:gd name="T10" fmla="*/ 49 w 76"/>
                <a:gd name="T11" fmla="*/ 8 h 43"/>
                <a:gd name="T12" fmla="*/ 48 w 76"/>
                <a:gd name="T13" fmla="*/ 9 h 43"/>
                <a:gd name="T14" fmla="*/ 47 w 76"/>
                <a:gd name="T15" fmla="*/ 11 h 43"/>
                <a:gd name="T16" fmla="*/ 48 w 76"/>
                <a:gd name="T17" fmla="*/ 12 h 43"/>
                <a:gd name="T18" fmla="*/ 52 w 76"/>
                <a:gd name="T19" fmla="*/ 16 h 43"/>
                <a:gd name="T20" fmla="*/ 55 w 76"/>
                <a:gd name="T21" fmla="*/ 14 h 43"/>
                <a:gd name="T22" fmla="*/ 57 w 76"/>
                <a:gd name="T23" fmla="*/ 11 h 43"/>
                <a:gd name="T24" fmla="*/ 63 w 76"/>
                <a:gd name="T25" fmla="*/ 13 h 43"/>
                <a:gd name="T26" fmla="*/ 63 w 76"/>
                <a:gd name="T27" fmla="*/ 15 h 43"/>
                <a:gd name="T28" fmla="*/ 62 w 76"/>
                <a:gd name="T29" fmla="*/ 16 h 43"/>
                <a:gd name="T30" fmla="*/ 65 w 76"/>
                <a:gd name="T31" fmla="*/ 18 h 43"/>
                <a:gd name="T32" fmla="*/ 67 w 76"/>
                <a:gd name="T33" fmla="*/ 17 h 43"/>
                <a:gd name="T34" fmla="*/ 68 w 76"/>
                <a:gd name="T35" fmla="*/ 18 h 43"/>
                <a:gd name="T36" fmla="*/ 71 w 76"/>
                <a:gd name="T37" fmla="*/ 19 h 43"/>
                <a:gd name="T38" fmla="*/ 73 w 76"/>
                <a:gd name="T39" fmla="*/ 21 h 43"/>
                <a:gd name="T40" fmla="*/ 76 w 76"/>
                <a:gd name="T41" fmla="*/ 25 h 43"/>
                <a:gd name="T42" fmla="*/ 75 w 76"/>
                <a:gd name="T43" fmla="*/ 27 h 43"/>
                <a:gd name="T44" fmla="*/ 71 w 76"/>
                <a:gd name="T45" fmla="*/ 30 h 43"/>
                <a:gd name="T46" fmla="*/ 67 w 76"/>
                <a:gd name="T47" fmla="*/ 35 h 43"/>
                <a:gd name="T48" fmla="*/ 65 w 76"/>
                <a:gd name="T49" fmla="*/ 36 h 43"/>
                <a:gd name="T50" fmla="*/ 58 w 76"/>
                <a:gd name="T51" fmla="*/ 38 h 43"/>
                <a:gd name="T52" fmla="*/ 55 w 76"/>
                <a:gd name="T53" fmla="*/ 42 h 43"/>
                <a:gd name="T54" fmla="*/ 50 w 76"/>
                <a:gd name="T55" fmla="*/ 39 h 43"/>
                <a:gd name="T56" fmla="*/ 42 w 76"/>
                <a:gd name="T57" fmla="*/ 38 h 43"/>
                <a:gd name="T58" fmla="*/ 35 w 76"/>
                <a:gd name="T59" fmla="*/ 36 h 43"/>
                <a:gd name="T60" fmla="*/ 34 w 76"/>
                <a:gd name="T61" fmla="*/ 35 h 43"/>
                <a:gd name="T62" fmla="*/ 32 w 76"/>
                <a:gd name="T63" fmla="*/ 39 h 43"/>
                <a:gd name="T64" fmla="*/ 30 w 76"/>
                <a:gd name="T65" fmla="*/ 42 h 43"/>
                <a:gd name="T66" fmla="*/ 26 w 76"/>
                <a:gd name="T67" fmla="*/ 43 h 43"/>
                <a:gd name="T68" fmla="*/ 20 w 76"/>
                <a:gd name="T69" fmla="*/ 39 h 43"/>
                <a:gd name="T70" fmla="*/ 15 w 76"/>
                <a:gd name="T71" fmla="*/ 36 h 43"/>
                <a:gd name="T72" fmla="*/ 10 w 76"/>
                <a:gd name="T73" fmla="*/ 30 h 43"/>
                <a:gd name="T74" fmla="*/ 4 w 76"/>
                <a:gd name="T75" fmla="*/ 23 h 43"/>
                <a:gd name="T76" fmla="*/ 4 w 76"/>
                <a:gd name="T77" fmla="*/ 19 h 43"/>
                <a:gd name="T78" fmla="*/ 1 w 76"/>
                <a:gd name="T79" fmla="*/ 15 h 43"/>
                <a:gd name="T80" fmla="*/ 0 w 76"/>
                <a:gd name="T81" fmla="*/ 13 h 43"/>
                <a:gd name="T82" fmla="*/ 2 w 76"/>
                <a:gd name="T83" fmla="*/ 15 h 43"/>
                <a:gd name="T84" fmla="*/ 7 w 76"/>
                <a:gd name="T85" fmla="*/ 11 h 43"/>
                <a:gd name="T86" fmla="*/ 10 w 76"/>
                <a:gd name="T87" fmla="*/ 11 h 43"/>
                <a:gd name="T88" fmla="*/ 13 w 76"/>
                <a:gd name="T89" fmla="*/ 8 h 43"/>
                <a:gd name="T90" fmla="*/ 14 w 76"/>
                <a:gd name="T91" fmla="*/ 7 h 43"/>
                <a:gd name="T92" fmla="*/ 15 w 76"/>
                <a:gd name="T93" fmla="*/ 8 h 43"/>
                <a:gd name="T94" fmla="*/ 17 w 76"/>
                <a:gd name="T95" fmla="*/ 6 h 43"/>
                <a:gd name="T96" fmla="*/ 25 w 76"/>
                <a:gd name="T97" fmla="*/ 1 h 43"/>
                <a:gd name="T98" fmla="*/ 25 w 76"/>
                <a:gd name="T99" fmla="*/ 0 h 43"/>
                <a:gd name="T100" fmla="*/ 28 w 76"/>
                <a:gd name="T101" fmla="*/ 1 h 43"/>
                <a:gd name="T102" fmla="*/ 29 w 76"/>
                <a:gd name="T103" fmla="*/ 3 h 43"/>
                <a:gd name="T104" fmla="*/ 30 w 76"/>
                <a:gd name="T105"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43">
                  <a:moveTo>
                    <a:pt x="31" y="3"/>
                  </a:moveTo>
                  <a:cubicBezTo>
                    <a:pt x="32" y="3"/>
                    <a:pt x="32" y="3"/>
                    <a:pt x="32" y="3"/>
                  </a:cubicBezTo>
                  <a:cubicBezTo>
                    <a:pt x="33" y="2"/>
                    <a:pt x="33" y="2"/>
                    <a:pt x="33" y="2"/>
                  </a:cubicBezTo>
                  <a:cubicBezTo>
                    <a:pt x="33" y="2"/>
                    <a:pt x="33" y="2"/>
                    <a:pt x="33" y="0"/>
                  </a:cubicBezTo>
                  <a:cubicBezTo>
                    <a:pt x="33" y="0"/>
                    <a:pt x="33" y="0"/>
                    <a:pt x="33" y="0"/>
                  </a:cubicBezTo>
                  <a:cubicBezTo>
                    <a:pt x="35" y="1"/>
                    <a:pt x="34" y="0"/>
                    <a:pt x="36" y="1"/>
                  </a:cubicBezTo>
                  <a:cubicBezTo>
                    <a:pt x="36" y="3"/>
                    <a:pt x="36" y="3"/>
                    <a:pt x="36" y="3"/>
                  </a:cubicBezTo>
                  <a:cubicBezTo>
                    <a:pt x="37" y="3"/>
                    <a:pt x="36" y="3"/>
                    <a:pt x="37" y="4"/>
                  </a:cubicBezTo>
                  <a:cubicBezTo>
                    <a:pt x="37" y="4"/>
                    <a:pt x="37" y="4"/>
                    <a:pt x="37" y="4"/>
                  </a:cubicBezTo>
                  <a:cubicBezTo>
                    <a:pt x="38" y="4"/>
                    <a:pt x="38" y="4"/>
                    <a:pt x="38" y="4"/>
                  </a:cubicBezTo>
                  <a:cubicBezTo>
                    <a:pt x="41" y="5"/>
                    <a:pt x="40" y="5"/>
                    <a:pt x="41" y="5"/>
                  </a:cubicBezTo>
                  <a:cubicBezTo>
                    <a:pt x="42" y="6"/>
                    <a:pt x="42" y="6"/>
                    <a:pt x="43" y="6"/>
                  </a:cubicBezTo>
                  <a:cubicBezTo>
                    <a:pt x="44" y="6"/>
                    <a:pt x="44" y="6"/>
                    <a:pt x="44" y="6"/>
                  </a:cubicBezTo>
                  <a:cubicBezTo>
                    <a:pt x="44" y="7"/>
                    <a:pt x="44" y="7"/>
                    <a:pt x="44" y="7"/>
                  </a:cubicBezTo>
                  <a:cubicBezTo>
                    <a:pt x="44" y="7"/>
                    <a:pt x="44" y="7"/>
                    <a:pt x="44" y="7"/>
                  </a:cubicBezTo>
                  <a:cubicBezTo>
                    <a:pt x="45" y="7"/>
                    <a:pt x="45" y="7"/>
                    <a:pt x="45" y="7"/>
                  </a:cubicBezTo>
                  <a:cubicBezTo>
                    <a:pt x="47" y="7"/>
                    <a:pt x="47" y="7"/>
                    <a:pt x="47" y="7"/>
                  </a:cubicBezTo>
                  <a:cubicBezTo>
                    <a:pt x="48" y="7"/>
                    <a:pt x="48" y="7"/>
                    <a:pt x="49" y="8"/>
                  </a:cubicBezTo>
                  <a:cubicBezTo>
                    <a:pt x="49" y="8"/>
                    <a:pt x="49" y="8"/>
                    <a:pt x="49" y="8"/>
                  </a:cubicBezTo>
                  <a:cubicBezTo>
                    <a:pt x="49" y="9"/>
                    <a:pt x="49" y="8"/>
                    <a:pt x="48" y="9"/>
                  </a:cubicBezTo>
                  <a:cubicBezTo>
                    <a:pt x="48" y="9"/>
                    <a:pt x="48" y="9"/>
                    <a:pt x="48" y="9"/>
                  </a:cubicBezTo>
                  <a:cubicBezTo>
                    <a:pt x="47" y="10"/>
                    <a:pt x="47" y="10"/>
                    <a:pt x="47" y="10"/>
                  </a:cubicBezTo>
                  <a:cubicBezTo>
                    <a:pt x="47" y="10"/>
                    <a:pt x="47" y="10"/>
                    <a:pt x="47" y="11"/>
                  </a:cubicBezTo>
                  <a:cubicBezTo>
                    <a:pt x="47" y="11"/>
                    <a:pt x="47" y="11"/>
                    <a:pt x="47" y="11"/>
                  </a:cubicBezTo>
                  <a:cubicBezTo>
                    <a:pt x="47" y="12"/>
                    <a:pt x="47" y="12"/>
                    <a:pt x="47" y="12"/>
                  </a:cubicBezTo>
                  <a:cubicBezTo>
                    <a:pt x="48" y="12"/>
                    <a:pt x="48" y="12"/>
                    <a:pt x="48" y="12"/>
                  </a:cubicBezTo>
                  <a:cubicBezTo>
                    <a:pt x="48" y="12"/>
                    <a:pt x="48" y="12"/>
                    <a:pt x="48" y="12"/>
                  </a:cubicBezTo>
                  <a:cubicBezTo>
                    <a:pt x="50" y="14"/>
                    <a:pt x="49" y="13"/>
                    <a:pt x="51" y="16"/>
                  </a:cubicBezTo>
                  <a:cubicBezTo>
                    <a:pt x="51" y="16"/>
                    <a:pt x="51" y="16"/>
                    <a:pt x="51" y="16"/>
                  </a:cubicBezTo>
                  <a:cubicBezTo>
                    <a:pt x="52" y="16"/>
                    <a:pt x="52" y="16"/>
                    <a:pt x="52" y="16"/>
                  </a:cubicBezTo>
                  <a:cubicBezTo>
                    <a:pt x="52" y="16"/>
                    <a:pt x="52" y="16"/>
                    <a:pt x="52" y="16"/>
                  </a:cubicBezTo>
                  <a:cubicBezTo>
                    <a:pt x="53" y="15"/>
                    <a:pt x="54" y="15"/>
                    <a:pt x="55" y="14"/>
                  </a:cubicBezTo>
                  <a:cubicBezTo>
                    <a:pt x="55" y="14"/>
                    <a:pt x="55" y="14"/>
                    <a:pt x="55" y="14"/>
                  </a:cubicBezTo>
                  <a:cubicBezTo>
                    <a:pt x="54" y="12"/>
                    <a:pt x="55" y="12"/>
                    <a:pt x="54" y="11"/>
                  </a:cubicBezTo>
                  <a:cubicBezTo>
                    <a:pt x="54" y="11"/>
                    <a:pt x="54" y="11"/>
                    <a:pt x="54" y="11"/>
                  </a:cubicBezTo>
                  <a:cubicBezTo>
                    <a:pt x="55" y="11"/>
                    <a:pt x="55" y="11"/>
                    <a:pt x="57" y="11"/>
                  </a:cubicBezTo>
                  <a:cubicBezTo>
                    <a:pt x="60" y="14"/>
                    <a:pt x="60" y="14"/>
                    <a:pt x="60" y="14"/>
                  </a:cubicBezTo>
                  <a:cubicBezTo>
                    <a:pt x="61" y="14"/>
                    <a:pt x="62" y="13"/>
                    <a:pt x="63" y="13"/>
                  </a:cubicBezTo>
                  <a:cubicBezTo>
                    <a:pt x="63" y="13"/>
                    <a:pt x="63" y="13"/>
                    <a:pt x="63" y="13"/>
                  </a:cubicBezTo>
                  <a:cubicBezTo>
                    <a:pt x="64" y="13"/>
                    <a:pt x="64" y="13"/>
                    <a:pt x="64" y="13"/>
                  </a:cubicBezTo>
                  <a:cubicBezTo>
                    <a:pt x="64" y="14"/>
                    <a:pt x="64" y="14"/>
                    <a:pt x="64" y="14"/>
                  </a:cubicBezTo>
                  <a:cubicBezTo>
                    <a:pt x="63" y="15"/>
                    <a:pt x="63" y="15"/>
                    <a:pt x="63" y="15"/>
                  </a:cubicBezTo>
                  <a:cubicBezTo>
                    <a:pt x="62" y="15"/>
                    <a:pt x="62" y="15"/>
                    <a:pt x="62" y="15"/>
                  </a:cubicBezTo>
                  <a:cubicBezTo>
                    <a:pt x="62" y="16"/>
                    <a:pt x="62" y="16"/>
                    <a:pt x="62" y="16"/>
                  </a:cubicBezTo>
                  <a:cubicBezTo>
                    <a:pt x="62" y="16"/>
                    <a:pt x="62" y="16"/>
                    <a:pt x="62" y="16"/>
                  </a:cubicBezTo>
                  <a:cubicBezTo>
                    <a:pt x="63" y="16"/>
                    <a:pt x="63" y="16"/>
                    <a:pt x="63" y="16"/>
                  </a:cubicBezTo>
                  <a:cubicBezTo>
                    <a:pt x="64" y="17"/>
                    <a:pt x="64" y="17"/>
                    <a:pt x="64" y="18"/>
                  </a:cubicBezTo>
                  <a:cubicBezTo>
                    <a:pt x="65" y="18"/>
                    <a:pt x="65" y="18"/>
                    <a:pt x="65" y="18"/>
                  </a:cubicBezTo>
                  <a:cubicBezTo>
                    <a:pt x="65" y="19"/>
                    <a:pt x="65" y="19"/>
                    <a:pt x="65" y="19"/>
                  </a:cubicBezTo>
                  <a:cubicBezTo>
                    <a:pt x="66" y="18"/>
                    <a:pt x="66" y="18"/>
                    <a:pt x="66" y="18"/>
                  </a:cubicBezTo>
                  <a:cubicBezTo>
                    <a:pt x="67" y="18"/>
                    <a:pt x="67" y="18"/>
                    <a:pt x="67" y="17"/>
                  </a:cubicBezTo>
                  <a:cubicBezTo>
                    <a:pt x="67" y="18"/>
                    <a:pt x="67" y="18"/>
                    <a:pt x="67" y="18"/>
                  </a:cubicBezTo>
                  <a:cubicBezTo>
                    <a:pt x="68" y="18"/>
                    <a:pt x="68" y="18"/>
                    <a:pt x="68" y="18"/>
                  </a:cubicBezTo>
                  <a:cubicBezTo>
                    <a:pt x="68" y="18"/>
                    <a:pt x="68" y="18"/>
                    <a:pt x="68" y="18"/>
                  </a:cubicBezTo>
                  <a:cubicBezTo>
                    <a:pt x="69" y="19"/>
                    <a:pt x="69" y="19"/>
                    <a:pt x="69" y="19"/>
                  </a:cubicBezTo>
                  <a:cubicBezTo>
                    <a:pt x="70" y="19"/>
                    <a:pt x="70" y="19"/>
                    <a:pt x="70" y="20"/>
                  </a:cubicBezTo>
                  <a:cubicBezTo>
                    <a:pt x="71" y="19"/>
                    <a:pt x="71" y="19"/>
                    <a:pt x="71" y="19"/>
                  </a:cubicBezTo>
                  <a:cubicBezTo>
                    <a:pt x="72" y="20"/>
                    <a:pt x="72" y="20"/>
                    <a:pt x="72" y="20"/>
                  </a:cubicBezTo>
                  <a:cubicBezTo>
                    <a:pt x="73" y="20"/>
                    <a:pt x="73" y="20"/>
                    <a:pt x="73" y="20"/>
                  </a:cubicBezTo>
                  <a:cubicBezTo>
                    <a:pt x="73" y="21"/>
                    <a:pt x="73" y="21"/>
                    <a:pt x="73" y="21"/>
                  </a:cubicBezTo>
                  <a:cubicBezTo>
                    <a:pt x="73" y="21"/>
                    <a:pt x="73" y="21"/>
                    <a:pt x="73" y="21"/>
                  </a:cubicBezTo>
                  <a:cubicBezTo>
                    <a:pt x="73" y="22"/>
                    <a:pt x="73" y="22"/>
                    <a:pt x="73" y="22"/>
                  </a:cubicBezTo>
                  <a:cubicBezTo>
                    <a:pt x="76" y="25"/>
                    <a:pt x="76" y="25"/>
                    <a:pt x="76" y="25"/>
                  </a:cubicBezTo>
                  <a:cubicBezTo>
                    <a:pt x="76" y="26"/>
                    <a:pt x="76" y="26"/>
                    <a:pt x="76" y="27"/>
                  </a:cubicBezTo>
                  <a:cubicBezTo>
                    <a:pt x="76" y="27"/>
                    <a:pt x="76" y="27"/>
                    <a:pt x="76" y="27"/>
                  </a:cubicBezTo>
                  <a:cubicBezTo>
                    <a:pt x="75" y="27"/>
                    <a:pt x="75" y="27"/>
                    <a:pt x="75" y="27"/>
                  </a:cubicBezTo>
                  <a:cubicBezTo>
                    <a:pt x="74" y="27"/>
                    <a:pt x="74" y="27"/>
                    <a:pt x="73" y="27"/>
                  </a:cubicBezTo>
                  <a:cubicBezTo>
                    <a:pt x="73" y="27"/>
                    <a:pt x="73" y="27"/>
                    <a:pt x="73" y="27"/>
                  </a:cubicBezTo>
                  <a:cubicBezTo>
                    <a:pt x="72" y="28"/>
                    <a:pt x="71" y="28"/>
                    <a:pt x="71" y="30"/>
                  </a:cubicBezTo>
                  <a:cubicBezTo>
                    <a:pt x="68" y="31"/>
                    <a:pt x="68" y="31"/>
                    <a:pt x="68" y="31"/>
                  </a:cubicBezTo>
                  <a:cubicBezTo>
                    <a:pt x="68" y="32"/>
                    <a:pt x="68" y="33"/>
                    <a:pt x="68" y="34"/>
                  </a:cubicBezTo>
                  <a:cubicBezTo>
                    <a:pt x="67" y="35"/>
                    <a:pt x="67" y="35"/>
                    <a:pt x="67" y="35"/>
                  </a:cubicBezTo>
                  <a:cubicBezTo>
                    <a:pt x="66" y="35"/>
                    <a:pt x="66" y="35"/>
                    <a:pt x="66" y="35"/>
                  </a:cubicBezTo>
                  <a:cubicBezTo>
                    <a:pt x="66" y="35"/>
                    <a:pt x="66" y="35"/>
                    <a:pt x="66" y="35"/>
                  </a:cubicBezTo>
                  <a:cubicBezTo>
                    <a:pt x="65" y="36"/>
                    <a:pt x="65" y="36"/>
                    <a:pt x="65" y="36"/>
                  </a:cubicBezTo>
                  <a:cubicBezTo>
                    <a:pt x="64" y="37"/>
                    <a:pt x="64" y="37"/>
                    <a:pt x="62" y="38"/>
                  </a:cubicBezTo>
                  <a:cubicBezTo>
                    <a:pt x="61" y="38"/>
                    <a:pt x="61" y="38"/>
                    <a:pt x="61" y="38"/>
                  </a:cubicBezTo>
                  <a:cubicBezTo>
                    <a:pt x="58" y="38"/>
                    <a:pt x="59" y="38"/>
                    <a:pt x="58" y="38"/>
                  </a:cubicBezTo>
                  <a:cubicBezTo>
                    <a:pt x="57" y="38"/>
                    <a:pt x="57" y="38"/>
                    <a:pt x="57" y="38"/>
                  </a:cubicBezTo>
                  <a:cubicBezTo>
                    <a:pt x="55" y="40"/>
                    <a:pt x="55" y="41"/>
                    <a:pt x="55" y="42"/>
                  </a:cubicBezTo>
                  <a:cubicBezTo>
                    <a:pt x="55" y="42"/>
                    <a:pt x="55" y="42"/>
                    <a:pt x="55" y="42"/>
                  </a:cubicBezTo>
                  <a:cubicBezTo>
                    <a:pt x="54" y="40"/>
                    <a:pt x="54" y="40"/>
                    <a:pt x="54" y="40"/>
                  </a:cubicBezTo>
                  <a:cubicBezTo>
                    <a:pt x="53" y="40"/>
                    <a:pt x="51" y="39"/>
                    <a:pt x="50" y="39"/>
                  </a:cubicBezTo>
                  <a:cubicBezTo>
                    <a:pt x="50" y="39"/>
                    <a:pt x="50" y="39"/>
                    <a:pt x="50" y="39"/>
                  </a:cubicBezTo>
                  <a:cubicBezTo>
                    <a:pt x="49" y="39"/>
                    <a:pt x="49" y="39"/>
                    <a:pt x="48" y="40"/>
                  </a:cubicBezTo>
                  <a:cubicBezTo>
                    <a:pt x="46" y="40"/>
                    <a:pt x="47" y="40"/>
                    <a:pt x="45" y="39"/>
                  </a:cubicBezTo>
                  <a:cubicBezTo>
                    <a:pt x="42" y="38"/>
                    <a:pt x="42" y="38"/>
                    <a:pt x="42" y="38"/>
                  </a:cubicBezTo>
                  <a:cubicBezTo>
                    <a:pt x="41" y="38"/>
                    <a:pt x="42" y="38"/>
                    <a:pt x="41" y="38"/>
                  </a:cubicBezTo>
                  <a:cubicBezTo>
                    <a:pt x="39" y="37"/>
                    <a:pt x="38" y="36"/>
                    <a:pt x="36" y="36"/>
                  </a:cubicBezTo>
                  <a:cubicBezTo>
                    <a:pt x="36" y="36"/>
                    <a:pt x="36" y="36"/>
                    <a:pt x="35" y="36"/>
                  </a:cubicBezTo>
                  <a:cubicBezTo>
                    <a:pt x="35" y="36"/>
                    <a:pt x="35" y="36"/>
                    <a:pt x="35" y="36"/>
                  </a:cubicBezTo>
                  <a:cubicBezTo>
                    <a:pt x="35" y="36"/>
                    <a:pt x="35" y="36"/>
                    <a:pt x="35" y="36"/>
                  </a:cubicBezTo>
                  <a:cubicBezTo>
                    <a:pt x="34" y="35"/>
                    <a:pt x="34" y="35"/>
                    <a:pt x="34" y="35"/>
                  </a:cubicBezTo>
                  <a:cubicBezTo>
                    <a:pt x="33" y="35"/>
                    <a:pt x="33" y="35"/>
                    <a:pt x="33" y="35"/>
                  </a:cubicBezTo>
                  <a:cubicBezTo>
                    <a:pt x="33" y="36"/>
                    <a:pt x="33" y="36"/>
                    <a:pt x="33" y="36"/>
                  </a:cubicBezTo>
                  <a:cubicBezTo>
                    <a:pt x="32" y="37"/>
                    <a:pt x="32" y="38"/>
                    <a:pt x="32" y="39"/>
                  </a:cubicBezTo>
                  <a:cubicBezTo>
                    <a:pt x="31" y="39"/>
                    <a:pt x="31" y="39"/>
                    <a:pt x="31" y="39"/>
                  </a:cubicBezTo>
                  <a:cubicBezTo>
                    <a:pt x="30" y="40"/>
                    <a:pt x="30" y="40"/>
                    <a:pt x="30" y="41"/>
                  </a:cubicBezTo>
                  <a:cubicBezTo>
                    <a:pt x="30" y="42"/>
                    <a:pt x="30" y="42"/>
                    <a:pt x="30" y="42"/>
                  </a:cubicBezTo>
                  <a:cubicBezTo>
                    <a:pt x="28" y="42"/>
                    <a:pt x="28" y="42"/>
                    <a:pt x="27" y="42"/>
                  </a:cubicBezTo>
                  <a:cubicBezTo>
                    <a:pt x="27" y="42"/>
                    <a:pt x="27" y="42"/>
                    <a:pt x="27" y="42"/>
                  </a:cubicBezTo>
                  <a:cubicBezTo>
                    <a:pt x="26" y="43"/>
                    <a:pt x="26" y="43"/>
                    <a:pt x="26" y="43"/>
                  </a:cubicBezTo>
                  <a:cubicBezTo>
                    <a:pt x="23" y="42"/>
                    <a:pt x="24" y="43"/>
                    <a:pt x="22" y="42"/>
                  </a:cubicBezTo>
                  <a:cubicBezTo>
                    <a:pt x="22" y="41"/>
                    <a:pt x="22" y="41"/>
                    <a:pt x="22" y="41"/>
                  </a:cubicBezTo>
                  <a:cubicBezTo>
                    <a:pt x="21" y="40"/>
                    <a:pt x="21" y="40"/>
                    <a:pt x="20" y="39"/>
                  </a:cubicBezTo>
                  <a:cubicBezTo>
                    <a:pt x="19" y="38"/>
                    <a:pt x="18" y="37"/>
                    <a:pt x="17" y="36"/>
                  </a:cubicBezTo>
                  <a:cubicBezTo>
                    <a:pt x="15" y="36"/>
                    <a:pt x="15" y="36"/>
                    <a:pt x="15" y="36"/>
                  </a:cubicBezTo>
                  <a:cubicBezTo>
                    <a:pt x="15" y="36"/>
                    <a:pt x="15" y="36"/>
                    <a:pt x="15" y="36"/>
                  </a:cubicBezTo>
                  <a:cubicBezTo>
                    <a:pt x="15" y="34"/>
                    <a:pt x="14" y="34"/>
                    <a:pt x="14" y="34"/>
                  </a:cubicBezTo>
                  <a:cubicBezTo>
                    <a:pt x="13" y="33"/>
                    <a:pt x="13" y="33"/>
                    <a:pt x="13" y="33"/>
                  </a:cubicBezTo>
                  <a:cubicBezTo>
                    <a:pt x="12" y="32"/>
                    <a:pt x="12" y="32"/>
                    <a:pt x="10" y="30"/>
                  </a:cubicBezTo>
                  <a:cubicBezTo>
                    <a:pt x="8" y="30"/>
                    <a:pt x="8" y="30"/>
                    <a:pt x="8" y="30"/>
                  </a:cubicBezTo>
                  <a:cubicBezTo>
                    <a:pt x="5" y="26"/>
                    <a:pt x="7" y="26"/>
                    <a:pt x="4" y="23"/>
                  </a:cubicBezTo>
                  <a:cubicBezTo>
                    <a:pt x="4" y="23"/>
                    <a:pt x="4" y="23"/>
                    <a:pt x="4" y="23"/>
                  </a:cubicBezTo>
                  <a:cubicBezTo>
                    <a:pt x="4" y="22"/>
                    <a:pt x="5" y="21"/>
                    <a:pt x="5" y="20"/>
                  </a:cubicBezTo>
                  <a:cubicBezTo>
                    <a:pt x="5" y="20"/>
                    <a:pt x="5" y="20"/>
                    <a:pt x="5" y="20"/>
                  </a:cubicBezTo>
                  <a:cubicBezTo>
                    <a:pt x="4" y="19"/>
                    <a:pt x="4" y="19"/>
                    <a:pt x="4" y="19"/>
                  </a:cubicBezTo>
                  <a:cubicBezTo>
                    <a:pt x="3" y="18"/>
                    <a:pt x="4" y="18"/>
                    <a:pt x="2" y="17"/>
                  </a:cubicBezTo>
                  <a:cubicBezTo>
                    <a:pt x="2" y="16"/>
                    <a:pt x="2" y="16"/>
                    <a:pt x="2" y="16"/>
                  </a:cubicBezTo>
                  <a:cubicBezTo>
                    <a:pt x="1" y="15"/>
                    <a:pt x="1" y="15"/>
                    <a:pt x="1" y="15"/>
                  </a:cubicBezTo>
                  <a:cubicBezTo>
                    <a:pt x="1" y="14"/>
                    <a:pt x="1" y="14"/>
                    <a:pt x="1" y="14"/>
                  </a:cubicBezTo>
                  <a:cubicBezTo>
                    <a:pt x="0" y="13"/>
                    <a:pt x="0" y="13"/>
                    <a:pt x="0" y="13"/>
                  </a:cubicBezTo>
                  <a:cubicBezTo>
                    <a:pt x="0" y="13"/>
                    <a:pt x="0" y="13"/>
                    <a:pt x="0" y="13"/>
                  </a:cubicBezTo>
                  <a:cubicBezTo>
                    <a:pt x="0" y="13"/>
                    <a:pt x="0" y="13"/>
                    <a:pt x="0" y="13"/>
                  </a:cubicBezTo>
                  <a:cubicBezTo>
                    <a:pt x="1" y="13"/>
                    <a:pt x="1" y="13"/>
                    <a:pt x="1" y="13"/>
                  </a:cubicBezTo>
                  <a:cubicBezTo>
                    <a:pt x="2" y="14"/>
                    <a:pt x="2" y="14"/>
                    <a:pt x="2" y="15"/>
                  </a:cubicBezTo>
                  <a:cubicBezTo>
                    <a:pt x="3" y="14"/>
                    <a:pt x="3" y="14"/>
                    <a:pt x="4" y="12"/>
                  </a:cubicBezTo>
                  <a:cubicBezTo>
                    <a:pt x="5" y="11"/>
                    <a:pt x="5" y="11"/>
                    <a:pt x="5" y="11"/>
                  </a:cubicBezTo>
                  <a:cubicBezTo>
                    <a:pt x="7" y="11"/>
                    <a:pt x="6" y="11"/>
                    <a:pt x="7" y="11"/>
                  </a:cubicBezTo>
                  <a:cubicBezTo>
                    <a:pt x="8" y="11"/>
                    <a:pt x="8" y="11"/>
                    <a:pt x="8" y="11"/>
                  </a:cubicBezTo>
                  <a:cubicBezTo>
                    <a:pt x="9" y="11"/>
                    <a:pt x="9" y="11"/>
                    <a:pt x="10" y="11"/>
                  </a:cubicBezTo>
                  <a:cubicBezTo>
                    <a:pt x="10" y="11"/>
                    <a:pt x="10" y="11"/>
                    <a:pt x="10" y="11"/>
                  </a:cubicBezTo>
                  <a:cubicBezTo>
                    <a:pt x="11" y="10"/>
                    <a:pt x="10" y="10"/>
                    <a:pt x="11" y="9"/>
                  </a:cubicBezTo>
                  <a:cubicBezTo>
                    <a:pt x="13" y="9"/>
                    <a:pt x="13" y="9"/>
                    <a:pt x="13" y="9"/>
                  </a:cubicBezTo>
                  <a:cubicBezTo>
                    <a:pt x="13" y="8"/>
                    <a:pt x="13" y="8"/>
                    <a:pt x="13" y="8"/>
                  </a:cubicBezTo>
                  <a:cubicBezTo>
                    <a:pt x="14" y="8"/>
                    <a:pt x="14" y="8"/>
                    <a:pt x="14" y="8"/>
                  </a:cubicBezTo>
                  <a:cubicBezTo>
                    <a:pt x="14" y="8"/>
                    <a:pt x="14" y="8"/>
                    <a:pt x="14" y="8"/>
                  </a:cubicBezTo>
                  <a:cubicBezTo>
                    <a:pt x="14" y="7"/>
                    <a:pt x="14" y="7"/>
                    <a:pt x="14" y="7"/>
                  </a:cubicBezTo>
                  <a:cubicBezTo>
                    <a:pt x="15" y="7"/>
                    <a:pt x="15" y="7"/>
                    <a:pt x="15" y="7"/>
                  </a:cubicBezTo>
                  <a:cubicBezTo>
                    <a:pt x="15" y="7"/>
                    <a:pt x="15" y="7"/>
                    <a:pt x="15" y="7"/>
                  </a:cubicBezTo>
                  <a:cubicBezTo>
                    <a:pt x="15" y="8"/>
                    <a:pt x="15" y="8"/>
                    <a:pt x="15" y="8"/>
                  </a:cubicBezTo>
                  <a:cubicBezTo>
                    <a:pt x="16" y="7"/>
                    <a:pt x="16" y="7"/>
                    <a:pt x="16" y="7"/>
                  </a:cubicBezTo>
                  <a:cubicBezTo>
                    <a:pt x="16" y="6"/>
                    <a:pt x="16" y="6"/>
                    <a:pt x="16" y="6"/>
                  </a:cubicBezTo>
                  <a:cubicBezTo>
                    <a:pt x="17" y="6"/>
                    <a:pt x="17" y="6"/>
                    <a:pt x="17" y="6"/>
                  </a:cubicBezTo>
                  <a:cubicBezTo>
                    <a:pt x="21" y="5"/>
                    <a:pt x="20" y="4"/>
                    <a:pt x="26" y="2"/>
                  </a:cubicBezTo>
                  <a:cubicBezTo>
                    <a:pt x="26" y="2"/>
                    <a:pt x="26" y="2"/>
                    <a:pt x="26" y="2"/>
                  </a:cubicBezTo>
                  <a:cubicBezTo>
                    <a:pt x="25" y="1"/>
                    <a:pt x="25" y="1"/>
                    <a:pt x="25" y="1"/>
                  </a:cubicBezTo>
                  <a:cubicBezTo>
                    <a:pt x="25" y="1"/>
                    <a:pt x="25" y="1"/>
                    <a:pt x="25" y="0"/>
                  </a:cubicBezTo>
                  <a:cubicBezTo>
                    <a:pt x="25" y="0"/>
                    <a:pt x="25" y="0"/>
                    <a:pt x="25" y="0"/>
                  </a:cubicBezTo>
                  <a:cubicBezTo>
                    <a:pt x="25" y="0"/>
                    <a:pt x="25" y="0"/>
                    <a:pt x="25" y="0"/>
                  </a:cubicBezTo>
                  <a:cubicBezTo>
                    <a:pt x="26" y="0"/>
                    <a:pt x="27" y="0"/>
                    <a:pt x="27" y="0"/>
                  </a:cubicBezTo>
                  <a:cubicBezTo>
                    <a:pt x="28" y="1"/>
                    <a:pt x="28" y="1"/>
                    <a:pt x="28" y="1"/>
                  </a:cubicBezTo>
                  <a:cubicBezTo>
                    <a:pt x="28" y="1"/>
                    <a:pt x="28" y="1"/>
                    <a:pt x="28" y="1"/>
                  </a:cubicBezTo>
                  <a:cubicBezTo>
                    <a:pt x="28" y="2"/>
                    <a:pt x="28" y="2"/>
                    <a:pt x="28" y="2"/>
                  </a:cubicBezTo>
                  <a:cubicBezTo>
                    <a:pt x="29" y="2"/>
                    <a:pt x="29" y="2"/>
                    <a:pt x="29" y="2"/>
                  </a:cubicBezTo>
                  <a:cubicBezTo>
                    <a:pt x="29" y="3"/>
                    <a:pt x="29" y="3"/>
                    <a:pt x="29" y="3"/>
                  </a:cubicBezTo>
                  <a:cubicBezTo>
                    <a:pt x="29" y="3"/>
                    <a:pt x="29" y="3"/>
                    <a:pt x="29" y="3"/>
                  </a:cubicBezTo>
                  <a:cubicBezTo>
                    <a:pt x="30" y="4"/>
                    <a:pt x="30" y="4"/>
                    <a:pt x="30" y="4"/>
                  </a:cubicBezTo>
                  <a:cubicBezTo>
                    <a:pt x="30" y="4"/>
                    <a:pt x="30" y="4"/>
                    <a:pt x="30" y="4"/>
                  </a:cubicBezTo>
                  <a:cubicBezTo>
                    <a:pt x="31" y="3"/>
                    <a:pt x="31" y="3"/>
                    <a:pt x="31" y="3"/>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60">
              <a:extLst>
                <a:ext uri="{FF2B5EF4-FFF2-40B4-BE49-F238E27FC236}">
                  <a16:creationId xmlns:a16="http://schemas.microsoft.com/office/drawing/2014/main" id="{10A0C2CD-783B-4105-A3BA-64ADF1ED7E44}"/>
                </a:ext>
              </a:extLst>
            </p:cNvPr>
            <p:cNvSpPr>
              <a:spLocks noEditPoints="1"/>
            </p:cNvSpPr>
            <p:nvPr/>
          </p:nvSpPr>
          <p:spPr bwMode="auto">
            <a:xfrm>
              <a:off x="11963250" y="5943775"/>
              <a:ext cx="432179" cy="579403"/>
            </a:xfrm>
            <a:custGeom>
              <a:avLst/>
              <a:gdLst>
                <a:gd name="T0" fmla="*/ 29 w 103"/>
                <a:gd name="T1" fmla="*/ 2 h 139"/>
                <a:gd name="T2" fmla="*/ 44 w 103"/>
                <a:gd name="T3" fmla="*/ 5 h 139"/>
                <a:gd name="T4" fmla="*/ 51 w 103"/>
                <a:gd name="T5" fmla="*/ 12 h 139"/>
                <a:gd name="T6" fmla="*/ 56 w 103"/>
                <a:gd name="T7" fmla="*/ 20 h 139"/>
                <a:gd name="T8" fmla="*/ 71 w 103"/>
                <a:gd name="T9" fmla="*/ 17 h 139"/>
                <a:gd name="T10" fmla="*/ 89 w 103"/>
                <a:gd name="T11" fmla="*/ 17 h 139"/>
                <a:gd name="T12" fmla="*/ 93 w 103"/>
                <a:gd name="T13" fmla="*/ 40 h 139"/>
                <a:gd name="T14" fmla="*/ 99 w 103"/>
                <a:gd name="T15" fmla="*/ 53 h 139"/>
                <a:gd name="T16" fmla="*/ 100 w 103"/>
                <a:gd name="T17" fmla="*/ 64 h 139"/>
                <a:gd name="T18" fmla="*/ 101 w 103"/>
                <a:gd name="T19" fmla="*/ 78 h 139"/>
                <a:gd name="T20" fmla="*/ 98 w 103"/>
                <a:gd name="T21" fmla="*/ 76 h 139"/>
                <a:gd name="T22" fmla="*/ 96 w 103"/>
                <a:gd name="T23" fmla="*/ 77 h 139"/>
                <a:gd name="T24" fmla="*/ 85 w 103"/>
                <a:gd name="T25" fmla="*/ 82 h 139"/>
                <a:gd name="T26" fmla="*/ 80 w 103"/>
                <a:gd name="T27" fmla="*/ 86 h 139"/>
                <a:gd name="T28" fmla="*/ 71 w 103"/>
                <a:gd name="T29" fmla="*/ 88 h 139"/>
                <a:gd name="T30" fmla="*/ 74 w 103"/>
                <a:gd name="T31" fmla="*/ 94 h 139"/>
                <a:gd name="T32" fmla="*/ 83 w 103"/>
                <a:gd name="T33" fmla="*/ 108 h 139"/>
                <a:gd name="T34" fmla="*/ 90 w 103"/>
                <a:gd name="T35" fmla="*/ 117 h 139"/>
                <a:gd name="T36" fmla="*/ 85 w 103"/>
                <a:gd name="T37" fmla="*/ 121 h 139"/>
                <a:gd name="T38" fmla="*/ 79 w 103"/>
                <a:gd name="T39" fmla="*/ 132 h 139"/>
                <a:gd name="T40" fmla="*/ 78 w 103"/>
                <a:gd name="T41" fmla="*/ 134 h 139"/>
                <a:gd name="T42" fmla="*/ 72 w 103"/>
                <a:gd name="T43" fmla="*/ 132 h 139"/>
                <a:gd name="T44" fmla="*/ 60 w 103"/>
                <a:gd name="T45" fmla="*/ 137 h 139"/>
                <a:gd name="T46" fmla="*/ 54 w 103"/>
                <a:gd name="T47" fmla="*/ 135 h 139"/>
                <a:gd name="T48" fmla="*/ 49 w 103"/>
                <a:gd name="T49" fmla="*/ 139 h 139"/>
                <a:gd name="T50" fmla="*/ 44 w 103"/>
                <a:gd name="T51" fmla="*/ 135 h 139"/>
                <a:gd name="T52" fmla="*/ 33 w 103"/>
                <a:gd name="T53" fmla="*/ 132 h 139"/>
                <a:gd name="T54" fmla="*/ 29 w 103"/>
                <a:gd name="T55" fmla="*/ 132 h 139"/>
                <a:gd name="T56" fmla="*/ 31 w 103"/>
                <a:gd name="T57" fmla="*/ 133 h 139"/>
                <a:gd name="T58" fmla="*/ 21 w 103"/>
                <a:gd name="T59" fmla="*/ 134 h 139"/>
                <a:gd name="T60" fmla="*/ 26 w 103"/>
                <a:gd name="T61" fmla="*/ 111 h 139"/>
                <a:gd name="T62" fmla="*/ 14 w 103"/>
                <a:gd name="T63" fmla="*/ 108 h 139"/>
                <a:gd name="T64" fmla="*/ 10 w 103"/>
                <a:gd name="T65" fmla="*/ 108 h 139"/>
                <a:gd name="T66" fmla="*/ 7 w 103"/>
                <a:gd name="T67" fmla="*/ 97 h 139"/>
                <a:gd name="T68" fmla="*/ 4 w 103"/>
                <a:gd name="T69" fmla="*/ 84 h 139"/>
                <a:gd name="T70" fmla="*/ 2 w 103"/>
                <a:gd name="T71" fmla="*/ 80 h 139"/>
                <a:gd name="T72" fmla="*/ 0 w 103"/>
                <a:gd name="T73" fmla="*/ 75 h 139"/>
                <a:gd name="T74" fmla="*/ 3 w 103"/>
                <a:gd name="T75" fmla="*/ 71 h 139"/>
                <a:gd name="T76" fmla="*/ 2 w 103"/>
                <a:gd name="T77" fmla="*/ 60 h 139"/>
                <a:gd name="T78" fmla="*/ 8 w 103"/>
                <a:gd name="T79" fmla="*/ 60 h 139"/>
                <a:gd name="T80" fmla="*/ 10 w 103"/>
                <a:gd name="T81" fmla="*/ 56 h 139"/>
                <a:gd name="T82" fmla="*/ 10 w 103"/>
                <a:gd name="T83" fmla="*/ 48 h 139"/>
                <a:gd name="T84" fmla="*/ 13 w 103"/>
                <a:gd name="T85" fmla="*/ 46 h 139"/>
                <a:gd name="T86" fmla="*/ 16 w 103"/>
                <a:gd name="T87" fmla="*/ 26 h 139"/>
                <a:gd name="T88" fmla="*/ 28 w 103"/>
                <a:gd name="T89" fmla="*/ 28 h 139"/>
                <a:gd name="T90" fmla="*/ 31 w 103"/>
                <a:gd name="T91" fmla="*/ 23 h 139"/>
                <a:gd name="T92" fmla="*/ 43 w 103"/>
                <a:gd name="T93" fmla="*/ 28 h 139"/>
                <a:gd name="T94" fmla="*/ 35 w 103"/>
                <a:gd name="T95" fmla="*/ 15 h 139"/>
                <a:gd name="T96" fmla="*/ 35 w 103"/>
                <a:gd name="T97" fmla="*/ 11 h 139"/>
                <a:gd name="T98" fmla="*/ 43 w 103"/>
                <a:gd name="T99" fmla="*/ 4 h 139"/>
                <a:gd name="T100" fmla="*/ 30 w 103"/>
                <a:gd name="T101" fmla="*/ 6 h 139"/>
                <a:gd name="T102" fmla="*/ 88 w 103"/>
                <a:gd name="T103" fmla="*/ 15 h 139"/>
                <a:gd name="T104" fmla="*/ 83 w 103"/>
                <a:gd name="T105" fmla="*/ 10 h 139"/>
                <a:gd name="T106" fmla="*/ 88 w 103"/>
                <a:gd name="T107" fmla="*/ 9 h 139"/>
                <a:gd name="T108" fmla="*/ 60 w 103"/>
                <a:gd name="T109" fmla="*/ 12 h 139"/>
                <a:gd name="T110" fmla="*/ 61 w 103"/>
                <a:gd name="T111" fmla="*/ 12 h 139"/>
                <a:gd name="T112" fmla="*/ 91 w 103"/>
                <a:gd name="T113" fmla="*/ 2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3" h="139">
                  <a:moveTo>
                    <a:pt x="28" y="5"/>
                  </a:moveTo>
                  <a:cubicBezTo>
                    <a:pt x="28" y="5"/>
                    <a:pt x="28" y="5"/>
                    <a:pt x="28" y="5"/>
                  </a:cubicBezTo>
                  <a:cubicBezTo>
                    <a:pt x="28" y="3"/>
                    <a:pt x="28" y="3"/>
                    <a:pt x="28" y="3"/>
                  </a:cubicBezTo>
                  <a:cubicBezTo>
                    <a:pt x="29" y="0"/>
                    <a:pt x="29" y="0"/>
                    <a:pt x="29" y="0"/>
                  </a:cubicBezTo>
                  <a:cubicBezTo>
                    <a:pt x="29" y="0"/>
                    <a:pt x="29" y="0"/>
                    <a:pt x="29" y="0"/>
                  </a:cubicBezTo>
                  <a:cubicBezTo>
                    <a:pt x="29" y="1"/>
                    <a:pt x="29" y="1"/>
                    <a:pt x="29" y="1"/>
                  </a:cubicBezTo>
                  <a:cubicBezTo>
                    <a:pt x="29" y="1"/>
                    <a:pt x="29" y="1"/>
                    <a:pt x="29" y="2"/>
                  </a:cubicBezTo>
                  <a:cubicBezTo>
                    <a:pt x="29" y="3"/>
                    <a:pt x="29" y="3"/>
                    <a:pt x="29" y="3"/>
                  </a:cubicBezTo>
                  <a:cubicBezTo>
                    <a:pt x="31" y="3"/>
                    <a:pt x="31" y="3"/>
                    <a:pt x="31" y="3"/>
                  </a:cubicBezTo>
                  <a:cubicBezTo>
                    <a:pt x="31" y="4"/>
                    <a:pt x="31" y="4"/>
                    <a:pt x="31" y="4"/>
                  </a:cubicBezTo>
                  <a:cubicBezTo>
                    <a:pt x="28" y="4"/>
                    <a:pt x="28" y="4"/>
                    <a:pt x="28" y="4"/>
                  </a:cubicBezTo>
                  <a:cubicBezTo>
                    <a:pt x="28" y="5"/>
                    <a:pt x="28" y="5"/>
                    <a:pt x="28" y="5"/>
                  </a:cubicBezTo>
                  <a:close/>
                  <a:moveTo>
                    <a:pt x="44" y="4"/>
                  </a:moveTo>
                  <a:cubicBezTo>
                    <a:pt x="44" y="5"/>
                    <a:pt x="44" y="5"/>
                    <a:pt x="44" y="5"/>
                  </a:cubicBezTo>
                  <a:cubicBezTo>
                    <a:pt x="46" y="5"/>
                    <a:pt x="46" y="5"/>
                    <a:pt x="46" y="5"/>
                  </a:cubicBezTo>
                  <a:cubicBezTo>
                    <a:pt x="46" y="6"/>
                    <a:pt x="46" y="6"/>
                    <a:pt x="47" y="7"/>
                  </a:cubicBezTo>
                  <a:cubicBezTo>
                    <a:pt x="47" y="9"/>
                    <a:pt x="47" y="9"/>
                    <a:pt x="47" y="9"/>
                  </a:cubicBezTo>
                  <a:cubicBezTo>
                    <a:pt x="46" y="11"/>
                    <a:pt x="46" y="10"/>
                    <a:pt x="45" y="11"/>
                  </a:cubicBezTo>
                  <a:cubicBezTo>
                    <a:pt x="48" y="11"/>
                    <a:pt x="48" y="11"/>
                    <a:pt x="48" y="11"/>
                  </a:cubicBezTo>
                  <a:cubicBezTo>
                    <a:pt x="49" y="12"/>
                    <a:pt x="49" y="11"/>
                    <a:pt x="49" y="12"/>
                  </a:cubicBezTo>
                  <a:cubicBezTo>
                    <a:pt x="51" y="12"/>
                    <a:pt x="51" y="12"/>
                    <a:pt x="51" y="12"/>
                  </a:cubicBezTo>
                  <a:cubicBezTo>
                    <a:pt x="55" y="14"/>
                    <a:pt x="55" y="14"/>
                    <a:pt x="55" y="14"/>
                  </a:cubicBezTo>
                  <a:cubicBezTo>
                    <a:pt x="58" y="13"/>
                    <a:pt x="58" y="13"/>
                    <a:pt x="58" y="13"/>
                  </a:cubicBezTo>
                  <a:cubicBezTo>
                    <a:pt x="58" y="13"/>
                    <a:pt x="58" y="13"/>
                    <a:pt x="58" y="13"/>
                  </a:cubicBezTo>
                  <a:cubicBezTo>
                    <a:pt x="59" y="15"/>
                    <a:pt x="59" y="15"/>
                    <a:pt x="59" y="15"/>
                  </a:cubicBezTo>
                  <a:cubicBezTo>
                    <a:pt x="58" y="17"/>
                    <a:pt x="58" y="17"/>
                    <a:pt x="58" y="17"/>
                  </a:cubicBezTo>
                  <a:cubicBezTo>
                    <a:pt x="56" y="19"/>
                    <a:pt x="56" y="19"/>
                    <a:pt x="56" y="19"/>
                  </a:cubicBezTo>
                  <a:cubicBezTo>
                    <a:pt x="56" y="20"/>
                    <a:pt x="56" y="20"/>
                    <a:pt x="56" y="20"/>
                  </a:cubicBezTo>
                  <a:cubicBezTo>
                    <a:pt x="57" y="20"/>
                    <a:pt x="57" y="20"/>
                    <a:pt x="57" y="20"/>
                  </a:cubicBezTo>
                  <a:cubicBezTo>
                    <a:pt x="59" y="20"/>
                    <a:pt x="59" y="20"/>
                    <a:pt x="59" y="20"/>
                  </a:cubicBezTo>
                  <a:cubicBezTo>
                    <a:pt x="63" y="21"/>
                    <a:pt x="63" y="21"/>
                    <a:pt x="63" y="21"/>
                  </a:cubicBezTo>
                  <a:cubicBezTo>
                    <a:pt x="63" y="21"/>
                    <a:pt x="63" y="21"/>
                    <a:pt x="63" y="21"/>
                  </a:cubicBezTo>
                  <a:cubicBezTo>
                    <a:pt x="66" y="18"/>
                    <a:pt x="66" y="18"/>
                    <a:pt x="66" y="18"/>
                  </a:cubicBezTo>
                  <a:cubicBezTo>
                    <a:pt x="67" y="17"/>
                    <a:pt x="67" y="17"/>
                    <a:pt x="67" y="17"/>
                  </a:cubicBezTo>
                  <a:cubicBezTo>
                    <a:pt x="71" y="17"/>
                    <a:pt x="71" y="17"/>
                    <a:pt x="71" y="17"/>
                  </a:cubicBezTo>
                  <a:cubicBezTo>
                    <a:pt x="71" y="16"/>
                    <a:pt x="71" y="16"/>
                    <a:pt x="71" y="16"/>
                  </a:cubicBezTo>
                  <a:cubicBezTo>
                    <a:pt x="73" y="15"/>
                    <a:pt x="73" y="15"/>
                    <a:pt x="73" y="15"/>
                  </a:cubicBezTo>
                  <a:cubicBezTo>
                    <a:pt x="73" y="14"/>
                    <a:pt x="73" y="14"/>
                    <a:pt x="76" y="11"/>
                  </a:cubicBezTo>
                  <a:cubicBezTo>
                    <a:pt x="79" y="12"/>
                    <a:pt x="79" y="12"/>
                    <a:pt x="81" y="12"/>
                  </a:cubicBezTo>
                  <a:cubicBezTo>
                    <a:pt x="82" y="15"/>
                    <a:pt x="82" y="15"/>
                    <a:pt x="82" y="15"/>
                  </a:cubicBezTo>
                  <a:cubicBezTo>
                    <a:pt x="86" y="18"/>
                    <a:pt x="86" y="18"/>
                    <a:pt x="86" y="18"/>
                  </a:cubicBezTo>
                  <a:cubicBezTo>
                    <a:pt x="89" y="17"/>
                    <a:pt x="89" y="17"/>
                    <a:pt x="89" y="17"/>
                  </a:cubicBezTo>
                  <a:cubicBezTo>
                    <a:pt x="90" y="20"/>
                    <a:pt x="90" y="19"/>
                    <a:pt x="90" y="23"/>
                  </a:cubicBezTo>
                  <a:cubicBezTo>
                    <a:pt x="91" y="24"/>
                    <a:pt x="91" y="24"/>
                    <a:pt x="92" y="25"/>
                  </a:cubicBezTo>
                  <a:cubicBezTo>
                    <a:pt x="92" y="25"/>
                    <a:pt x="94" y="25"/>
                    <a:pt x="95" y="25"/>
                  </a:cubicBezTo>
                  <a:cubicBezTo>
                    <a:pt x="96" y="31"/>
                    <a:pt x="93" y="22"/>
                    <a:pt x="96" y="34"/>
                  </a:cubicBezTo>
                  <a:cubicBezTo>
                    <a:pt x="96" y="36"/>
                    <a:pt x="96" y="36"/>
                    <a:pt x="95" y="39"/>
                  </a:cubicBezTo>
                  <a:cubicBezTo>
                    <a:pt x="94" y="39"/>
                    <a:pt x="94" y="39"/>
                    <a:pt x="94" y="39"/>
                  </a:cubicBezTo>
                  <a:cubicBezTo>
                    <a:pt x="93" y="40"/>
                    <a:pt x="93" y="40"/>
                    <a:pt x="93" y="40"/>
                  </a:cubicBezTo>
                  <a:cubicBezTo>
                    <a:pt x="93" y="41"/>
                    <a:pt x="93" y="41"/>
                    <a:pt x="93" y="41"/>
                  </a:cubicBezTo>
                  <a:cubicBezTo>
                    <a:pt x="95" y="43"/>
                    <a:pt x="94" y="43"/>
                    <a:pt x="98" y="46"/>
                  </a:cubicBezTo>
                  <a:cubicBezTo>
                    <a:pt x="99" y="48"/>
                    <a:pt x="99" y="48"/>
                    <a:pt x="99" y="48"/>
                  </a:cubicBezTo>
                  <a:cubicBezTo>
                    <a:pt x="98" y="50"/>
                    <a:pt x="98" y="49"/>
                    <a:pt x="98" y="51"/>
                  </a:cubicBezTo>
                  <a:cubicBezTo>
                    <a:pt x="98" y="52"/>
                    <a:pt x="98" y="52"/>
                    <a:pt x="98" y="52"/>
                  </a:cubicBezTo>
                  <a:cubicBezTo>
                    <a:pt x="99" y="52"/>
                    <a:pt x="99" y="52"/>
                    <a:pt x="99" y="52"/>
                  </a:cubicBezTo>
                  <a:cubicBezTo>
                    <a:pt x="99" y="53"/>
                    <a:pt x="99" y="53"/>
                    <a:pt x="99" y="53"/>
                  </a:cubicBezTo>
                  <a:cubicBezTo>
                    <a:pt x="100" y="54"/>
                    <a:pt x="100" y="54"/>
                    <a:pt x="100" y="54"/>
                  </a:cubicBezTo>
                  <a:cubicBezTo>
                    <a:pt x="100" y="55"/>
                    <a:pt x="100" y="55"/>
                    <a:pt x="100" y="55"/>
                  </a:cubicBezTo>
                  <a:cubicBezTo>
                    <a:pt x="100" y="55"/>
                    <a:pt x="100" y="55"/>
                    <a:pt x="100" y="55"/>
                  </a:cubicBezTo>
                  <a:cubicBezTo>
                    <a:pt x="100" y="56"/>
                    <a:pt x="100" y="56"/>
                    <a:pt x="100" y="56"/>
                  </a:cubicBezTo>
                  <a:cubicBezTo>
                    <a:pt x="100" y="58"/>
                    <a:pt x="100" y="56"/>
                    <a:pt x="99" y="59"/>
                  </a:cubicBezTo>
                  <a:cubicBezTo>
                    <a:pt x="99" y="61"/>
                    <a:pt x="99" y="61"/>
                    <a:pt x="99" y="61"/>
                  </a:cubicBezTo>
                  <a:cubicBezTo>
                    <a:pt x="99" y="62"/>
                    <a:pt x="99" y="62"/>
                    <a:pt x="100" y="64"/>
                  </a:cubicBezTo>
                  <a:cubicBezTo>
                    <a:pt x="100" y="64"/>
                    <a:pt x="100" y="64"/>
                    <a:pt x="100" y="64"/>
                  </a:cubicBezTo>
                  <a:cubicBezTo>
                    <a:pt x="100" y="66"/>
                    <a:pt x="100" y="66"/>
                    <a:pt x="100" y="66"/>
                  </a:cubicBezTo>
                  <a:cubicBezTo>
                    <a:pt x="100" y="66"/>
                    <a:pt x="100" y="66"/>
                    <a:pt x="100" y="66"/>
                  </a:cubicBezTo>
                  <a:cubicBezTo>
                    <a:pt x="102" y="67"/>
                    <a:pt x="102" y="67"/>
                    <a:pt x="102" y="67"/>
                  </a:cubicBezTo>
                  <a:cubicBezTo>
                    <a:pt x="102" y="68"/>
                    <a:pt x="102" y="68"/>
                    <a:pt x="102" y="68"/>
                  </a:cubicBezTo>
                  <a:cubicBezTo>
                    <a:pt x="102" y="69"/>
                    <a:pt x="102" y="68"/>
                    <a:pt x="103" y="71"/>
                  </a:cubicBezTo>
                  <a:cubicBezTo>
                    <a:pt x="102" y="75"/>
                    <a:pt x="103" y="74"/>
                    <a:pt x="101" y="78"/>
                  </a:cubicBezTo>
                  <a:cubicBezTo>
                    <a:pt x="100" y="79"/>
                    <a:pt x="100" y="79"/>
                    <a:pt x="100" y="79"/>
                  </a:cubicBezTo>
                  <a:cubicBezTo>
                    <a:pt x="100" y="79"/>
                    <a:pt x="100" y="79"/>
                    <a:pt x="100" y="79"/>
                  </a:cubicBezTo>
                  <a:cubicBezTo>
                    <a:pt x="99" y="78"/>
                    <a:pt x="99" y="78"/>
                    <a:pt x="99" y="78"/>
                  </a:cubicBezTo>
                  <a:cubicBezTo>
                    <a:pt x="99" y="78"/>
                    <a:pt x="99" y="78"/>
                    <a:pt x="99" y="78"/>
                  </a:cubicBezTo>
                  <a:cubicBezTo>
                    <a:pt x="99" y="77"/>
                    <a:pt x="99" y="77"/>
                    <a:pt x="99" y="77"/>
                  </a:cubicBezTo>
                  <a:cubicBezTo>
                    <a:pt x="98" y="77"/>
                    <a:pt x="98" y="77"/>
                    <a:pt x="98" y="77"/>
                  </a:cubicBezTo>
                  <a:cubicBezTo>
                    <a:pt x="98" y="76"/>
                    <a:pt x="98" y="76"/>
                    <a:pt x="98" y="76"/>
                  </a:cubicBezTo>
                  <a:cubicBezTo>
                    <a:pt x="98" y="76"/>
                    <a:pt x="98" y="76"/>
                    <a:pt x="98" y="76"/>
                  </a:cubicBezTo>
                  <a:cubicBezTo>
                    <a:pt x="97" y="75"/>
                    <a:pt x="97" y="75"/>
                    <a:pt x="97" y="75"/>
                  </a:cubicBezTo>
                  <a:cubicBezTo>
                    <a:pt x="97" y="75"/>
                    <a:pt x="96" y="75"/>
                    <a:pt x="95" y="75"/>
                  </a:cubicBezTo>
                  <a:cubicBezTo>
                    <a:pt x="95" y="75"/>
                    <a:pt x="95" y="75"/>
                    <a:pt x="95" y="75"/>
                  </a:cubicBezTo>
                  <a:cubicBezTo>
                    <a:pt x="95" y="75"/>
                    <a:pt x="95" y="75"/>
                    <a:pt x="95" y="75"/>
                  </a:cubicBezTo>
                  <a:cubicBezTo>
                    <a:pt x="95" y="76"/>
                    <a:pt x="95" y="76"/>
                    <a:pt x="95" y="76"/>
                  </a:cubicBezTo>
                  <a:cubicBezTo>
                    <a:pt x="96" y="77"/>
                    <a:pt x="96" y="77"/>
                    <a:pt x="96" y="77"/>
                  </a:cubicBezTo>
                  <a:cubicBezTo>
                    <a:pt x="96" y="77"/>
                    <a:pt x="96" y="77"/>
                    <a:pt x="96" y="77"/>
                  </a:cubicBezTo>
                  <a:cubicBezTo>
                    <a:pt x="90" y="79"/>
                    <a:pt x="91" y="80"/>
                    <a:pt x="87" y="81"/>
                  </a:cubicBezTo>
                  <a:cubicBezTo>
                    <a:pt x="86" y="81"/>
                    <a:pt x="86" y="81"/>
                    <a:pt x="86" y="81"/>
                  </a:cubicBezTo>
                  <a:cubicBezTo>
                    <a:pt x="86" y="82"/>
                    <a:pt x="86" y="82"/>
                    <a:pt x="86" y="82"/>
                  </a:cubicBezTo>
                  <a:cubicBezTo>
                    <a:pt x="85" y="83"/>
                    <a:pt x="85" y="83"/>
                    <a:pt x="85" y="83"/>
                  </a:cubicBezTo>
                  <a:cubicBezTo>
                    <a:pt x="85" y="82"/>
                    <a:pt x="85" y="82"/>
                    <a:pt x="85" y="82"/>
                  </a:cubicBezTo>
                  <a:cubicBezTo>
                    <a:pt x="85" y="82"/>
                    <a:pt x="85" y="82"/>
                    <a:pt x="85" y="82"/>
                  </a:cubicBezTo>
                  <a:cubicBezTo>
                    <a:pt x="84" y="82"/>
                    <a:pt x="84" y="82"/>
                    <a:pt x="84" y="82"/>
                  </a:cubicBezTo>
                  <a:cubicBezTo>
                    <a:pt x="84" y="83"/>
                    <a:pt x="84" y="83"/>
                    <a:pt x="84" y="83"/>
                  </a:cubicBezTo>
                  <a:cubicBezTo>
                    <a:pt x="84" y="83"/>
                    <a:pt x="84" y="83"/>
                    <a:pt x="84" y="83"/>
                  </a:cubicBezTo>
                  <a:cubicBezTo>
                    <a:pt x="83" y="83"/>
                    <a:pt x="83" y="83"/>
                    <a:pt x="83" y="83"/>
                  </a:cubicBezTo>
                  <a:cubicBezTo>
                    <a:pt x="83" y="84"/>
                    <a:pt x="83" y="84"/>
                    <a:pt x="83" y="84"/>
                  </a:cubicBezTo>
                  <a:cubicBezTo>
                    <a:pt x="81" y="84"/>
                    <a:pt x="81" y="84"/>
                    <a:pt x="81" y="84"/>
                  </a:cubicBezTo>
                  <a:cubicBezTo>
                    <a:pt x="80" y="85"/>
                    <a:pt x="81" y="85"/>
                    <a:pt x="80" y="86"/>
                  </a:cubicBezTo>
                  <a:cubicBezTo>
                    <a:pt x="80" y="86"/>
                    <a:pt x="80" y="86"/>
                    <a:pt x="80" y="86"/>
                  </a:cubicBezTo>
                  <a:cubicBezTo>
                    <a:pt x="79" y="86"/>
                    <a:pt x="79" y="86"/>
                    <a:pt x="78" y="86"/>
                  </a:cubicBezTo>
                  <a:cubicBezTo>
                    <a:pt x="77" y="86"/>
                    <a:pt x="77" y="86"/>
                    <a:pt x="77" y="86"/>
                  </a:cubicBezTo>
                  <a:cubicBezTo>
                    <a:pt x="76" y="86"/>
                    <a:pt x="77" y="86"/>
                    <a:pt x="75" y="86"/>
                  </a:cubicBezTo>
                  <a:cubicBezTo>
                    <a:pt x="74" y="87"/>
                    <a:pt x="74" y="87"/>
                    <a:pt x="74" y="87"/>
                  </a:cubicBezTo>
                  <a:cubicBezTo>
                    <a:pt x="73" y="89"/>
                    <a:pt x="73" y="89"/>
                    <a:pt x="72" y="90"/>
                  </a:cubicBezTo>
                  <a:cubicBezTo>
                    <a:pt x="72" y="89"/>
                    <a:pt x="72" y="89"/>
                    <a:pt x="71" y="88"/>
                  </a:cubicBezTo>
                  <a:cubicBezTo>
                    <a:pt x="70" y="88"/>
                    <a:pt x="70" y="88"/>
                    <a:pt x="70" y="88"/>
                  </a:cubicBezTo>
                  <a:cubicBezTo>
                    <a:pt x="70" y="88"/>
                    <a:pt x="70" y="88"/>
                    <a:pt x="70" y="88"/>
                  </a:cubicBezTo>
                  <a:cubicBezTo>
                    <a:pt x="70" y="88"/>
                    <a:pt x="70" y="88"/>
                    <a:pt x="70" y="88"/>
                  </a:cubicBezTo>
                  <a:cubicBezTo>
                    <a:pt x="71" y="90"/>
                    <a:pt x="71" y="89"/>
                    <a:pt x="71" y="90"/>
                  </a:cubicBezTo>
                  <a:cubicBezTo>
                    <a:pt x="71" y="90"/>
                    <a:pt x="71" y="90"/>
                    <a:pt x="72" y="91"/>
                  </a:cubicBezTo>
                  <a:cubicBezTo>
                    <a:pt x="72" y="92"/>
                    <a:pt x="72" y="92"/>
                    <a:pt x="72" y="92"/>
                  </a:cubicBezTo>
                  <a:cubicBezTo>
                    <a:pt x="74" y="93"/>
                    <a:pt x="73" y="93"/>
                    <a:pt x="74" y="94"/>
                  </a:cubicBezTo>
                  <a:cubicBezTo>
                    <a:pt x="75" y="95"/>
                    <a:pt x="75" y="95"/>
                    <a:pt x="75" y="95"/>
                  </a:cubicBezTo>
                  <a:cubicBezTo>
                    <a:pt x="75" y="95"/>
                    <a:pt x="75" y="95"/>
                    <a:pt x="75" y="95"/>
                  </a:cubicBezTo>
                  <a:cubicBezTo>
                    <a:pt x="75" y="96"/>
                    <a:pt x="74" y="97"/>
                    <a:pt x="74" y="98"/>
                  </a:cubicBezTo>
                  <a:cubicBezTo>
                    <a:pt x="74" y="98"/>
                    <a:pt x="74" y="98"/>
                    <a:pt x="74" y="98"/>
                  </a:cubicBezTo>
                  <a:cubicBezTo>
                    <a:pt x="77" y="101"/>
                    <a:pt x="75" y="101"/>
                    <a:pt x="78" y="105"/>
                  </a:cubicBezTo>
                  <a:cubicBezTo>
                    <a:pt x="80" y="105"/>
                    <a:pt x="80" y="105"/>
                    <a:pt x="80" y="105"/>
                  </a:cubicBezTo>
                  <a:cubicBezTo>
                    <a:pt x="82" y="107"/>
                    <a:pt x="82" y="107"/>
                    <a:pt x="83" y="108"/>
                  </a:cubicBezTo>
                  <a:cubicBezTo>
                    <a:pt x="84" y="109"/>
                    <a:pt x="84" y="109"/>
                    <a:pt x="84" y="109"/>
                  </a:cubicBezTo>
                  <a:cubicBezTo>
                    <a:pt x="84" y="109"/>
                    <a:pt x="85" y="109"/>
                    <a:pt x="85" y="111"/>
                  </a:cubicBezTo>
                  <a:cubicBezTo>
                    <a:pt x="85" y="111"/>
                    <a:pt x="85" y="111"/>
                    <a:pt x="85" y="111"/>
                  </a:cubicBezTo>
                  <a:cubicBezTo>
                    <a:pt x="87" y="111"/>
                    <a:pt x="87" y="111"/>
                    <a:pt x="87" y="111"/>
                  </a:cubicBezTo>
                  <a:cubicBezTo>
                    <a:pt x="88" y="112"/>
                    <a:pt x="89" y="113"/>
                    <a:pt x="90" y="114"/>
                  </a:cubicBezTo>
                  <a:cubicBezTo>
                    <a:pt x="90" y="115"/>
                    <a:pt x="90" y="115"/>
                    <a:pt x="90" y="115"/>
                  </a:cubicBezTo>
                  <a:cubicBezTo>
                    <a:pt x="89" y="116"/>
                    <a:pt x="89" y="115"/>
                    <a:pt x="90" y="117"/>
                  </a:cubicBezTo>
                  <a:cubicBezTo>
                    <a:pt x="89" y="117"/>
                    <a:pt x="89" y="117"/>
                    <a:pt x="89" y="117"/>
                  </a:cubicBezTo>
                  <a:cubicBezTo>
                    <a:pt x="89" y="118"/>
                    <a:pt x="89" y="118"/>
                    <a:pt x="89" y="118"/>
                  </a:cubicBezTo>
                  <a:cubicBezTo>
                    <a:pt x="88" y="118"/>
                    <a:pt x="88" y="118"/>
                    <a:pt x="88" y="118"/>
                  </a:cubicBezTo>
                  <a:cubicBezTo>
                    <a:pt x="88" y="118"/>
                    <a:pt x="88" y="118"/>
                    <a:pt x="88" y="118"/>
                  </a:cubicBezTo>
                  <a:cubicBezTo>
                    <a:pt x="86" y="117"/>
                    <a:pt x="86" y="117"/>
                    <a:pt x="86" y="117"/>
                  </a:cubicBezTo>
                  <a:cubicBezTo>
                    <a:pt x="86" y="118"/>
                    <a:pt x="86" y="118"/>
                    <a:pt x="86" y="118"/>
                  </a:cubicBezTo>
                  <a:cubicBezTo>
                    <a:pt x="85" y="121"/>
                    <a:pt x="85" y="121"/>
                    <a:pt x="85" y="121"/>
                  </a:cubicBezTo>
                  <a:cubicBezTo>
                    <a:pt x="85" y="121"/>
                    <a:pt x="85" y="121"/>
                    <a:pt x="84" y="122"/>
                  </a:cubicBezTo>
                  <a:cubicBezTo>
                    <a:pt x="81" y="123"/>
                    <a:pt x="82" y="122"/>
                    <a:pt x="78" y="125"/>
                  </a:cubicBezTo>
                  <a:cubicBezTo>
                    <a:pt x="78" y="125"/>
                    <a:pt x="78" y="125"/>
                    <a:pt x="78" y="125"/>
                  </a:cubicBezTo>
                  <a:cubicBezTo>
                    <a:pt x="78" y="126"/>
                    <a:pt x="78" y="126"/>
                    <a:pt x="78" y="126"/>
                  </a:cubicBezTo>
                  <a:cubicBezTo>
                    <a:pt x="79" y="128"/>
                    <a:pt x="79" y="127"/>
                    <a:pt x="80" y="129"/>
                  </a:cubicBezTo>
                  <a:cubicBezTo>
                    <a:pt x="80" y="130"/>
                    <a:pt x="80" y="130"/>
                    <a:pt x="80" y="130"/>
                  </a:cubicBezTo>
                  <a:cubicBezTo>
                    <a:pt x="80" y="131"/>
                    <a:pt x="80" y="131"/>
                    <a:pt x="79" y="132"/>
                  </a:cubicBezTo>
                  <a:cubicBezTo>
                    <a:pt x="80" y="132"/>
                    <a:pt x="80" y="132"/>
                    <a:pt x="80" y="132"/>
                  </a:cubicBezTo>
                  <a:cubicBezTo>
                    <a:pt x="81" y="132"/>
                    <a:pt x="80" y="132"/>
                    <a:pt x="81" y="132"/>
                  </a:cubicBezTo>
                  <a:cubicBezTo>
                    <a:pt x="81" y="133"/>
                    <a:pt x="81" y="133"/>
                    <a:pt x="81" y="133"/>
                  </a:cubicBezTo>
                  <a:cubicBezTo>
                    <a:pt x="81" y="134"/>
                    <a:pt x="81" y="135"/>
                    <a:pt x="81" y="136"/>
                  </a:cubicBezTo>
                  <a:cubicBezTo>
                    <a:pt x="80" y="136"/>
                    <a:pt x="80" y="136"/>
                    <a:pt x="80" y="136"/>
                  </a:cubicBezTo>
                  <a:cubicBezTo>
                    <a:pt x="79" y="135"/>
                    <a:pt x="79" y="135"/>
                    <a:pt x="78" y="134"/>
                  </a:cubicBezTo>
                  <a:cubicBezTo>
                    <a:pt x="78" y="134"/>
                    <a:pt x="78" y="134"/>
                    <a:pt x="78" y="134"/>
                  </a:cubicBezTo>
                  <a:cubicBezTo>
                    <a:pt x="78" y="134"/>
                    <a:pt x="78" y="134"/>
                    <a:pt x="78" y="134"/>
                  </a:cubicBezTo>
                  <a:cubicBezTo>
                    <a:pt x="78" y="133"/>
                    <a:pt x="78" y="133"/>
                    <a:pt x="78" y="133"/>
                  </a:cubicBezTo>
                  <a:cubicBezTo>
                    <a:pt x="77" y="133"/>
                    <a:pt x="77" y="133"/>
                    <a:pt x="77" y="133"/>
                  </a:cubicBezTo>
                  <a:cubicBezTo>
                    <a:pt x="76" y="133"/>
                    <a:pt x="76" y="133"/>
                    <a:pt x="75" y="133"/>
                  </a:cubicBezTo>
                  <a:cubicBezTo>
                    <a:pt x="75" y="133"/>
                    <a:pt x="75" y="133"/>
                    <a:pt x="75" y="133"/>
                  </a:cubicBezTo>
                  <a:cubicBezTo>
                    <a:pt x="74" y="133"/>
                    <a:pt x="74" y="133"/>
                    <a:pt x="74" y="133"/>
                  </a:cubicBezTo>
                  <a:cubicBezTo>
                    <a:pt x="72" y="132"/>
                    <a:pt x="73" y="133"/>
                    <a:pt x="72" y="132"/>
                  </a:cubicBezTo>
                  <a:cubicBezTo>
                    <a:pt x="72" y="132"/>
                    <a:pt x="72" y="132"/>
                    <a:pt x="72" y="132"/>
                  </a:cubicBezTo>
                  <a:cubicBezTo>
                    <a:pt x="72" y="133"/>
                    <a:pt x="72" y="133"/>
                    <a:pt x="72" y="133"/>
                  </a:cubicBezTo>
                  <a:cubicBezTo>
                    <a:pt x="71" y="134"/>
                    <a:pt x="71" y="134"/>
                    <a:pt x="71" y="134"/>
                  </a:cubicBezTo>
                  <a:cubicBezTo>
                    <a:pt x="62" y="135"/>
                    <a:pt x="67" y="134"/>
                    <a:pt x="63" y="136"/>
                  </a:cubicBezTo>
                  <a:cubicBezTo>
                    <a:pt x="62" y="136"/>
                    <a:pt x="62" y="136"/>
                    <a:pt x="62" y="136"/>
                  </a:cubicBezTo>
                  <a:cubicBezTo>
                    <a:pt x="61" y="137"/>
                    <a:pt x="61" y="137"/>
                    <a:pt x="61" y="137"/>
                  </a:cubicBezTo>
                  <a:cubicBezTo>
                    <a:pt x="60" y="137"/>
                    <a:pt x="60" y="137"/>
                    <a:pt x="60" y="137"/>
                  </a:cubicBezTo>
                  <a:cubicBezTo>
                    <a:pt x="60" y="137"/>
                    <a:pt x="60" y="137"/>
                    <a:pt x="60" y="137"/>
                  </a:cubicBezTo>
                  <a:cubicBezTo>
                    <a:pt x="60" y="137"/>
                    <a:pt x="60" y="137"/>
                    <a:pt x="59" y="137"/>
                  </a:cubicBezTo>
                  <a:cubicBezTo>
                    <a:pt x="58" y="137"/>
                    <a:pt x="58" y="137"/>
                    <a:pt x="58" y="137"/>
                  </a:cubicBezTo>
                  <a:cubicBezTo>
                    <a:pt x="57" y="136"/>
                    <a:pt x="57" y="136"/>
                    <a:pt x="57" y="136"/>
                  </a:cubicBezTo>
                  <a:cubicBezTo>
                    <a:pt x="57" y="135"/>
                    <a:pt x="57" y="135"/>
                    <a:pt x="57" y="135"/>
                  </a:cubicBezTo>
                  <a:cubicBezTo>
                    <a:pt x="55" y="135"/>
                    <a:pt x="55" y="135"/>
                    <a:pt x="55" y="135"/>
                  </a:cubicBezTo>
                  <a:cubicBezTo>
                    <a:pt x="54" y="135"/>
                    <a:pt x="54" y="135"/>
                    <a:pt x="54" y="135"/>
                  </a:cubicBezTo>
                  <a:cubicBezTo>
                    <a:pt x="52" y="135"/>
                    <a:pt x="52" y="135"/>
                    <a:pt x="52" y="135"/>
                  </a:cubicBezTo>
                  <a:cubicBezTo>
                    <a:pt x="52" y="135"/>
                    <a:pt x="52" y="135"/>
                    <a:pt x="52" y="135"/>
                  </a:cubicBezTo>
                  <a:cubicBezTo>
                    <a:pt x="52" y="135"/>
                    <a:pt x="52" y="135"/>
                    <a:pt x="52" y="135"/>
                  </a:cubicBezTo>
                  <a:cubicBezTo>
                    <a:pt x="51" y="137"/>
                    <a:pt x="51" y="137"/>
                    <a:pt x="51" y="137"/>
                  </a:cubicBezTo>
                  <a:cubicBezTo>
                    <a:pt x="51" y="138"/>
                    <a:pt x="51" y="138"/>
                    <a:pt x="50" y="139"/>
                  </a:cubicBezTo>
                  <a:cubicBezTo>
                    <a:pt x="50" y="139"/>
                    <a:pt x="50" y="139"/>
                    <a:pt x="50" y="139"/>
                  </a:cubicBezTo>
                  <a:cubicBezTo>
                    <a:pt x="49" y="139"/>
                    <a:pt x="49" y="139"/>
                    <a:pt x="49" y="139"/>
                  </a:cubicBezTo>
                  <a:cubicBezTo>
                    <a:pt x="49" y="138"/>
                    <a:pt x="49" y="139"/>
                    <a:pt x="49" y="138"/>
                  </a:cubicBezTo>
                  <a:cubicBezTo>
                    <a:pt x="49" y="138"/>
                    <a:pt x="49" y="138"/>
                    <a:pt x="48" y="138"/>
                  </a:cubicBezTo>
                  <a:cubicBezTo>
                    <a:pt x="48" y="137"/>
                    <a:pt x="48" y="137"/>
                    <a:pt x="48" y="137"/>
                  </a:cubicBezTo>
                  <a:cubicBezTo>
                    <a:pt x="48" y="137"/>
                    <a:pt x="48" y="137"/>
                    <a:pt x="48" y="137"/>
                  </a:cubicBezTo>
                  <a:cubicBezTo>
                    <a:pt x="48" y="136"/>
                    <a:pt x="48" y="136"/>
                    <a:pt x="47" y="136"/>
                  </a:cubicBezTo>
                  <a:cubicBezTo>
                    <a:pt x="46" y="135"/>
                    <a:pt x="46" y="135"/>
                    <a:pt x="44" y="134"/>
                  </a:cubicBezTo>
                  <a:cubicBezTo>
                    <a:pt x="44" y="135"/>
                    <a:pt x="44" y="135"/>
                    <a:pt x="44" y="135"/>
                  </a:cubicBezTo>
                  <a:cubicBezTo>
                    <a:pt x="43" y="135"/>
                    <a:pt x="43" y="135"/>
                    <a:pt x="43" y="135"/>
                  </a:cubicBezTo>
                  <a:cubicBezTo>
                    <a:pt x="42" y="135"/>
                    <a:pt x="42" y="135"/>
                    <a:pt x="42" y="135"/>
                  </a:cubicBezTo>
                  <a:cubicBezTo>
                    <a:pt x="42" y="135"/>
                    <a:pt x="42" y="135"/>
                    <a:pt x="42" y="135"/>
                  </a:cubicBezTo>
                  <a:cubicBezTo>
                    <a:pt x="39" y="134"/>
                    <a:pt x="40" y="134"/>
                    <a:pt x="38" y="133"/>
                  </a:cubicBezTo>
                  <a:cubicBezTo>
                    <a:pt x="37" y="133"/>
                    <a:pt x="35" y="133"/>
                    <a:pt x="34" y="133"/>
                  </a:cubicBezTo>
                  <a:cubicBezTo>
                    <a:pt x="34" y="133"/>
                    <a:pt x="34" y="132"/>
                    <a:pt x="34" y="132"/>
                  </a:cubicBezTo>
                  <a:cubicBezTo>
                    <a:pt x="33" y="132"/>
                    <a:pt x="33" y="132"/>
                    <a:pt x="33" y="132"/>
                  </a:cubicBezTo>
                  <a:cubicBezTo>
                    <a:pt x="33" y="132"/>
                    <a:pt x="33" y="132"/>
                    <a:pt x="33" y="132"/>
                  </a:cubicBezTo>
                  <a:cubicBezTo>
                    <a:pt x="33" y="132"/>
                    <a:pt x="33" y="132"/>
                    <a:pt x="33" y="132"/>
                  </a:cubicBezTo>
                  <a:cubicBezTo>
                    <a:pt x="33" y="132"/>
                    <a:pt x="33" y="132"/>
                    <a:pt x="33" y="132"/>
                  </a:cubicBezTo>
                  <a:cubicBezTo>
                    <a:pt x="31" y="131"/>
                    <a:pt x="31" y="131"/>
                    <a:pt x="31" y="131"/>
                  </a:cubicBezTo>
                  <a:cubicBezTo>
                    <a:pt x="31" y="131"/>
                    <a:pt x="31" y="131"/>
                    <a:pt x="31" y="131"/>
                  </a:cubicBezTo>
                  <a:cubicBezTo>
                    <a:pt x="30" y="131"/>
                    <a:pt x="30" y="131"/>
                    <a:pt x="30" y="131"/>
                  </a:cubicBezTo>
                  <a:cubicBezTo>
                    <a:pt x="29" y="132"/>
                    <a:pt x="29" y="132"/>
                    <a:pt x="29" y="132"/>
                  </a:cubicBezTo>
                  <a:cubicBezTo>
                    <a:pt x="29" y="132"/>
                    <a:pt x="29" y="132"/>
                    <a:pt x="29" y="132"/>
                  </a:cubicBezTo>
                  <a:cubicBezTo>
                    <a:pt x="29" y="133"/>
                    <a:pt x="29" y="133"/>
                    <a:pt x="29" y="133"/>
                  </a:cubicBezTo>
                  <a:cubicBezTo>
                    <a:pt x="29" y="133"/>
                    <a:pt x="29" y="133"/>
                    <a:pt x="29" y="133"/>
                  </a:cubicBezTo>
                  <a:cubicBezTo>
                    <a:pt x="31" y="133"/>
                    <a:pt x="31" y="133"/>
                    <a:pt x="31" y="133"/>
                  </a:cubicBezTo>
                  <a:cubicBezTo>
                    <a:pt x="31" y="133"/>
                    <a:pt x="31" y="133"/>
                    <a:pt x="31" y="133"/>
                  </a:cubicBezTo>
                  <a:cubicBezTo>
                    <a:pt x="31" y="133"/>
                    <a:pt x="31" y="133"/>
                    <a:pt x="31" y="133"/>
                  </a:cubicBezTo>
                  <a:cubicBezTo>
                    <a:pt x="31" y="133"/>
                    <a:pt x="31" y="133"/>
                    <a:pt x="31" y="133"/>
                  </a:cubicBezTo>
                  <a:cubicBezTo>
                    <a:pt x="30" y="134"/>
                    <a:pt x="30" y="134"/>
                    <a:pt x="30" y="134"/>
                  </a:cubicBezTo>
                  <a:cubicBezTo>
                    <a:pt x="30" y="134"/>
                    <a:pt x="30" y="134"/>
                    <a:pt x="30" y="134"/>
                  </a:cubicBezTo>
                  <a:cubicBezTo>
                    <a:pt x="29" y="134"/>
                    <a:pt x="29" y="134"/>
                    <a:pt x="29" y="134"/>
                  </a:cubicBezTo>
                  <a:cubicBezTo>
                    <a:pt x="28" y="134"/>
                    <a:pt x="28" y="134"/>
                    <a:pt x="28" y="134"/>
                  </a:cubicBezTo>
                  <a:cubicBezTo>
                    <a:pt x="27" y="134"/>
                    <a:pt x="27" y="134"/>
                    <a:pt x="27" y="134"/>
                  </a:cubicBezTo>
                  <a:cubicBezTo>
                    <a:pt x="25" y="134"/>
                    <a:pt x="25" y="134"/>
                    <a:pt x="25" y="134"/>
                  </a:cubicBezTo>
                  <a:cubicBezTo>
                    <a:pt x="23" y="134"/>
                    <a:pt x="24" y="134"/>
                    <a:pt x="21" y="134"/>
                  </a:cubicBezTo>
                  <a:cubicBezTo>
                    <a:pt x="20" y="134"/>
                    <a:pt x="20" y="134"/>
                    <a:pt x="20" y="134"/>
                  </a:cubicBezTo>
                  <a:cubicBezTo>
                    <a:pt x="19" y="133"/>
                    <a:pt x="19" y="133"/>
                    <a:pt x="19" y="133"/>
                  </a:cubicBezTo>
                  <a:cubicBezTo>
                    <a:pt x="19" y="129"/>
                    <a:pt x="20" y="131"/>
                    <a:pt x="20" y="127"/>
                  </a:cubicBezTo>
                  <a:cubicBezTo>
                    <a:pt x="20" y="126"/>
                    <a:pt x="20" y="126"/>
                    <a:pt x="20" y="126"/>
                  </a:cubicBezTo>
                  <a:cubicBezTo>
                    <a:pt x="20" y="126"/>
                    <a:pt x="23" y="116"/>
                    <a:pt x="23" y="116"/>
                  </a:cubicBezTo>
                  <a:cubicBezTo>
                    <a:pt x="25" y="114"/>
                    <a:pt x="24" y="114"/>
                    <a:pt x="26" y="112"/>
                  </a:cubicBezTo>
                  <a:cubicBezTo>
                    <a:pt x="26" y="111"/>
                    <a:pt x="26" y="111"/>
                    <a:pt x="26" y="111"/>
                  </a:cubicBezTo>
                  <a:cubicBezTo>
                    <a:pt x="23" y="110"/>
                    <a:pt x="19" y="109"/>
                    <a:pt x="19" y="109"/>
                  </a:cubicBezTo>
                  <a:cubicBezTo>
                    <a:pt x="18" y="108"/>
                    <a:pt x="18" y="108"/>
                    <a:pt x="18" y="108"/>
                  </a:cubicBezTo>
                  <a:cubicBezTo>
                    <a:pt x="18" y="108"/>
                    <a:pt x="18" y="108"/>
                    <a:pt x="18" y="108"/>
                  </a:cubicBezTo>
                  <a:cubicBezTo>
                    <a:pt x="16" y="108"/>
                    <a:pt x="17" y="108"/>
                    <a:pt x="15" y="108"/>
                  </a:cubicBezTo>
                  <a:cubicBezTo>
                    <a:pt x="15" y="108"/>
                    <a:pt x="15" y="108"/>
                    <a:pt x="15" y="108"/>
                  </a:cubicBezTo>
                  <a:cubicBezTo>
                    <a:pt x="14" y="108"/>
                    <a:pt x="14" y="108"/>
                    <a:pt x="14" y="108"/>
                  </a:cubicBezTo>
                  <a:cubicBezTo>
                    <a:pt x="14" y="108"/>
                    <a:pt x="14" y="108"/>
                    <a:pt x="14" y="108"/>
                  </a:cubicBezTo>
                  <a:cubicBezTo>
                    <a:pt x="13" y="108"/>
                    <a:pt x="13" y="108"/>
                    <a:pt x="13" y="108"/>
                  </a:cubicBezTo>
                  <a:cubicBezTo>
                    <a:pt x="13" y="107"/>
                    <a:pt x="13" y="107"/>
                    <a:pt x="13" y="107"/>
                  </a:cubicBezTo>
                  <a:cubicBezTo>
                    <a:pt x="13" y="107"/>
                    <a:pt x="13" y="107"/>
                    <a:pt x="12" y="107"/>
                  </a:cubicBezTo>
                  <a:cubicBezTo>
                    <a:pt x="12" y="107"/>
                    <a:pt x="12" y="107"/>
                    <a:pt x="12" y="107"/>
                  </a:cubicBezTo>
                  <a:cubicBezTo>
                    <a:pt x="11" y="107"/>
                    <a:pt x="11" y="107"/>
                    <a:pt x="11" y="107"/>
                  </a:cubicBezTo>
                  <a:cubicBezTo>
                    <a:pt x="11" y="108"/>
                    <a:pt x="11" y="108"/>
                    <a:pt x="11" y="108"/>
                  </a:cubicBezTo>
                  <a:cubicBezTo>
                    <a:pt x="10" y="108"/>
                    <a:pt x="10" y="108"/>
                    <a:pt x="10" y="108"/>
                  </a:cubicBezTo>
                  <a:cubicBezTo>
                    <a:pt x="10" y="107"/>
                    <a:pt x="9" y="106"/>
                    <a:pt x="8" y="105"/>
                  </a:cubicBezTo>
                  <a:cubicBezTo>
                    <a:pt x="8" y="104"/>
                    <a:pt x="8" y="105"/>
                    <a:pt x="8" y="104"/>
                  </a:cubicBezTo>
                  <a:cubicBezTo>
                    <a:pt x="7" y="103"/>
                    <a:pt x="7" y="103"/>
                    <a:pt x="7" y="103"/>
                  </a:cubicBezTo>
                  <a:cubicBezTo>
                    <a:pt x="6" y="102"/>
                    <a:pt x="6" y="102"/>
                    <a:pt x="6" y="102"/>
                  </a:cubicBezTo>
                  <a:cubicBezTo>
                    <a:pt x="6" y="103"/>
                    <a:pt x="6" y="103"/>
                    <a:pt x="6" y="103"/>
                  </a:cubicBezTo>
                  <a:cubicBezTo>
                    <a:pt x="6" y="100"/>
                    <a:pt x="7" y="99"/>
                    <a:pt x="7" y="98"/>
                  </a:cubicBezTo>
                  <a:cubicBezTo>
                    <a:pt x="8" y="97"/>
                    <a:pt x="8" y="97"/>
                    <a:pt x="7" y="97"/>
                  </a:cubicBezTo>
                  <a:cubicBezTo>
                    <a:pt x="5" y="96"/>
                    <a:pt x="5" y="95"/>
                    <a:pt x="4" y="93"/>
                  </a:cubicBezTo>
                  <a:cubicBezTo>
                    <a:pt x="3" y="92"/>
                    <a:pt x="3" y="92"/>
                    <a:pt x="3" y="92"/>
                  </a:cubicBezTo>
                  <a:cubicBezTo>
                    <a:pt x="3" y="91"/>
                    <a:pt x="3" y="91"/>
                    <a:pt x="4" y="89"/>
                  </a:cubicBezTo>
                  <a:cubicBezTo>
                    <a:pt x="6" y="88"/>
                    <a:pt x="6" y="88"/>
                    <a:pt x="6" y="88"/>
                  </a:cubicBezTo>
                  <a:cubicBezTo>
                    <a:pt x="6" y="86"/>
                    <a:pt x="6" y="86"/>
                    <a:pt x="6" y="85"/>
                  </a:cubicBezTo>
                  <a:cubicBezTo>
                    <a:pt x="5" y="85"/>
                    <a:pt x="5" y="85"/>
                    <a:pt x="5" y="85"/>
                  </a:cubicBezTo>
                  <a:cubicBezTo>
                    <a:pt x="4" y="84"/>
                    <a:pt x="4" y="84"/>
                    <a:pt x="4" y="84"/>
                  </a:cubicBezTo>
                  <a:cubicBezTo>
                    <a:pt x="4" y="84"/>
                    <a:pt x="4" y="84"/>
                    <a:pt x="4" y="84"/>
                  </a:cubicBezTo>
                  <a:cubicBezTo>
                    <a:pt x="4" y="83"/>
                    <a:pt x="4" y="83"/>
                    <a:pt x="4" y="83"/>
                  </a:cubicBezTo>
                  <a:cubicBezTo>
                    <a:pt x="5" y="83"/>
                    <a:pt x="5" y="83"/>
                    <a:pt x="5" y="83"/>
                  </a:cubicBezTo>
                  <a:cubicBezTo>
                    <a:pt x="4" y="82"/>
                    <a:pt x="4" y="82"/>
                    <a:pt x="4" y="82"/>
                  </a:cubicBezTo>
                  <a:cubicBezTo>
                    <a:pt x="3" y="81"/>
                    <a:pt x="3" y="81"/>
                    <a:pt x="3" y="81"/>
                  </a:cubicBezTo>
                  <a:cubicBezTo>
                    <a:pt x="2" y="80"/>
                    <a:pt x="2" y="80"/>
                    <a:pt x="2" y="80"/>
                  </a:cubicBezTo>
                  <a:cubicBezTo>
                    <a:pt x="2" y="80"/>
                    <a:pt x="2" y="80"/>
                    <a:pt x="2" y="80"/>
                  </a:cubicBezTo>
                  <a:cubicBezTo>
                    <a:pt x="2" y="77"/>
                    <a:pt x="2" y="77"/>
                    <a:pt x="2" y="77"/>
                  </a:cubicBezTo>
                  <a:cubicBezTo>
                    <a:pt x="2" y="76"/>
                    <a:pt x="2" y="76"/>
                    <a:pt x="2" y="76"/>
                  </a:cubicBezTo>
                  <a:cubicBezTo>
                    <a:pt x="1" y="76"/>
                    <a:pt x="1" y="76"/>
                    <a:pt x="1" y="76"/>
                  </a:cubicBezTo>
                  <a:cubicBezTo>
                    <a:pt x="1" y="76"/>
                    <a:pt x="1" y="76"/>
                    <a:pt x="1" y="76"/>
                  </a:cubicBezTo>
                  <a:cubicBezTo>
                    <a:pt x="0" y="75"/>
                    <a:pt x="0" y="75"/>
                    <a:pt x="0" y="75"/>
                  </a:cubicBezTo>
                  <a:cubicBezTo>
                    <a:pt x="0" y="75"/>
                    <a:pt x="0" y="75"/>
                    <a:pt x="0" y="75"/>
                  </a:cubicBezTo>
                  <a:cubicBezTo>
                    <a:pt x="0" y="75"/>
                    <a:pt x="0" y="75"/>
                    <a:pt x="0" y="75"/>
                  </a:cubicBezTo>
                  <a:cubicBezTo>
                    <a:pt x="1" y="75"/>
                    <a:pt x="1" y="75"/>
                    <a:pt x="1" y="75"/>
                  </a:cubicBezTo>
                  <a:cubicBezTo>
                    <a:pt x="2" y="74"/>
                    <a:pt x="3" y="73"/>
                    <a:pt x="3" y="73"/>
                  </a:cubicBezTo>
                  <a:cubicBezTo>
                    <a:pt x="3" y="73"/>
                    <a:pt x="3" y="73"/>
                    <a:pt x="3" y="73"/>
                  </a:cubicBezTo>
                  <a:cubicBezTo>
                    <a:pt x="3" y="72"/>
                    <a:pt x="3" y="72"/>
                    <a:pt x="3" y="72"/>
                  </a:cubicBezTo>
                  <a:cubicBezTo>
                    <a:pt x="3" y="72"/>
                    <a:pt x="3" y="72"/>
                    <a:pt x="3" y="72"/>
                  </a:cubicBezTo>
                  <a:cubicBezTo>
                    <a:pt x="3" y="72"/>
                    <a:pt x="3" y="72"/>
                    <a:pt x="3" y="72"/>
                  </a:cubicBezTo>
                  <a:cubicBezTo>
                    <a:pt x="3" y="71"/>
                    <a:pt x="3" y="71"/>
                    <a:pt x="3" y="71"/>
                  </a:cubicBezTo>
                  <a:cubicBezTo>
                    <a:pt x="4" y="70"/>
                    <a:pt x="4" y="69"/>
                    <a:pt x="4" y="67"/>
                  </a:cubicBezTo>
                  <a:cubicBezTo>
                    <a:pt x="3" y="65"/>
                    <a:pt x="4" y="66"/>
                    <a:pt x="3" y="65"/>
                  </a:cubicBezTo>
                  <a:cubicBezTo>
                    <a:pt x="3" y="64"/>
                    <a:pt x="3" y="64"/>
                    <a:pt x="3" y="64"/>
                  </a:cubicBezTo>
                  <a:cubicBezTo>
                    <a:pt x="3" y="64"/>
                    <a:pt x="3" y="64"/>
                    <a:pt x="3" y="64"/>
                  </a:cubicBezTo>
                  <a:cubicBezTo>
                    <a:pt x="1" y="62"/>
                    <a:pt x="1" y="62"/>
                    <a:pt x="1" y="62"/>
                  </a:cubicBezTo>
                  <a:cubicBezTo>
                    <a:pt x="1" y="61"/>
                    <a:pt x="1" y="61"/>
                    <a:pt x="1" y="61"/>
                  </a:cubicBezTo>
                  <a:cubicBezTo>
                    <a:pt x="2" y="60"/>
                    <a:pt x="2" y="60"/>
                    <a:pt x="2" y="60"/>
                  </a:cubicBezTo>
                  <a:cubicBezTo>
                    <a:pt x="3" y="60"/>
                    <a:pt x="3" y="60"/>
                    <a:pt x="3" y="60"/>
                  </a:cubicBezTo>
                  <a:cubicBezTo>
                    <a:pt x="3" y="60"/>
                    <a:pt x="3" y="60"/>
                    <a:pt x="3" y="60"/>
                  </a:cubicBezTo>
                  <a:cubicBezTo>
                    <a:pt x="4" y="60"/>
                    <a:pt x="4" y="60"/>
                    <a:pt x="4" y="60"/>
                  </a:cubicBezTo>
                  <a:cubicBezTo>
                    <a:pt x="5" y="60"/>
                    <a:pt x="5" y="60"/>
                    <a:pt x="5" y="60"/>
                  </a:cubicBezTo>
                  <a:cubicBezTo>
                    <a:pt x="6" y="61"/>
                    <a:pt x="6" y="61"/>
                    <a:pt x="6" y="61"/>
                  </a:cubicBezTo>
                  <a:cubicBezTo>
                    <a:pt x="6" y="61"/>
                    <a:pt x="6" y="60"/>
                    <a:pt x="7" y="60"/>
                  </a:cubicBezTo>
                  <a:cubicBezTo>
                    <a:pt x="8" y="60"/>
                    <a:pt x="8" y="60"/>
                    <a:pt x="8" y="60"/>
                  </a:cubicBezTo>
                  <a:cubicBezTo>
                    <a:pt x="10" y="59"/>
                    <a:pt x="10" y="59"/>
                    <a:pt x="10" y="59"/>
                  </a:cubicBezTo>
                  <a:cubicBezTo>
                    <a:pt x="11" y="58"/>
                    <a:pt x="11" y="59"/>
                    <a:pt x="11" y="58"/>
                  </a:cubicBezTo>
                  <a:cubicBezTo>
                    <a:pt x="11" y="58"/>
                    <a:pt x="11" y="58"/>
                    <a:pt x="11" y="58"/>
                  </a:cubicBezTo>
                  <a:cubicBezTo>
                    <a:pt x="10" y="57"/>
                    <a:pt x="10" y="57"/>
                    <a:pt x="10" y="57"/>
                  </a:cubicBezTo>
                  <a:cubicBezTo>
                    <a:pt x="10" y="56"/>
                    <a:pt x="10" y="56"/>
                    <a:pt x="10" y="56"/>
                  </a:cubicBezTo>
                  <a:cubicBezTo>
                    <a:pt x="10" y="56"/>
                    <a:pt x="10" y="56"/>
                    <a:pt x="10" y="56"/>
                  </a:cubicBezTo>
                  <a:cubicBezTo>
                    <a:pt x="10" y="56"/>
                    <a:pt x="10" y="56"/>
                    <a:pt x="10" y="56"/>
                  </a:cubicBezTo>
                  <a:cubicBezTo>
                    <a:pt x="11" y="55"/>
                    <a:pt x="12" y="55"/>
                    <a:pt x="13" y="54"/>
                  </a:cubicBezTo>
                  <a:cubicBezTo>
                    <a:pt x="13" y="53"/>
                    <a:pt x="13" y="53"/>
                    <a:pt x="13" y="53"/>
                  </a:cubicBezTo>
                  <a:cubicBezTo>
                    <a:pt x="14" y="51"/>
                    <a:pt x="14" y="52"/>
                    <a:pt x="14" y="51"/>
                  </a:cubicBezTo>
                  <a:cubicBezTo>
                    <a:pt x="13" y="50"/>
                    <a:pt x="13" y="50"/>
                    <a:pt x="13" y="49"/>
                  </a:cubicBezTo>
                  <a:cubicBezTo>
                    <a:pt x="12" y="49"/>
                    <a:pt x="12" y="49"/>
                    <a:pt x="11" y="49"/>
                  </a:cubicBezTo>
                  <a:cubicBezTo>
                    <a:pt x="10" y="49"/>
                    <a:pt x="10" y="49"/>
                    <a:pt x="10" y="49"/>
                  </a:cubicBezTo>
                  <a:cubicBezTo>
                    <a:pt x="10" y="48"/>
                    <a:pt x="10" y="48"/>
                    <a:pt x="10" y="48"/>
                  </a:cubicBezTo>
                  <a:cubicBezTo>
                    <a:pt x="10" y="48"/>
                    <a:pt x="10" y="48"/>
                    <a:pt x="10" y="48"/>
                  </a:cubicBezTo>
                  <a:cubicBezTo>
                    <a:pt x="10" y="47"/>
                    <a:pt x="10" y="47"/>
                    <a:pt x="10" y="47"/>
                  </a:cubicBezTo>
                  <a:cubicBezTo>
                    <a:pt x="10" y="47"/>
                    <a:pt x="10" y="47"/>
                    <a:pt x="10" y="47"/>
                  </a:cubicBezTo>
                  <a:cubicBezTo>
                    <a:pt x="10" y="47"/>
                    <a:pt x="10" y="47"/>
                    <a:pt x="10" y="47"/>
                  </a:cubicBezTo>
                  <a:cubicBezTo>
                    <a:pt x="10" y="46"/>
                    <a:pt x="10" y="46"/>
                    <a:pt x="10" y="46"/>
                  </a:cubicBezTo>
                  <a:cubicBezTo>
                    <a:pt x="10" y="46"/>
                    <a:pt x="10" y="46"/>
                    <a:pt x="10" y="46"/>
                  </a:cubicBezTo>
                  <a:cubicBezTo>
                    <a:pt x="13" y="46"/>
                    <a:pt x="13" y="46"/>
                    <a:pt x="13" y="46"/>
                  </a:cubicBezTo>
                  <a:cubicBezTo>
                    <a:pt x="14" y="46"/>
                    <a:pt x="14" y="46"/>
                    <a:pt x="14" y="46"/>
                  </a:cubicBezTo>
                  <a:cubicBezTo>
                    <a:pt x="15" y="35"/>
                    <a:pt x="15" y="49"/>
                    <a:pt x="15" y="34"/>
                  </a:cubicBezTo>
                  <a:cubicBezTo>
                    <a:pt x="15" y="33"/>
                    <a:pt x="15" y="33"/>
                    <a:pt x="15" y="33"/>
                  </a:cubicBezTo>
                  <a:cubicBezTo>
                    <a:pt x="14" y="32"/>
                    <a:pt x="14" y="32"/>
                    <a:pt x="14" y="32"/>
                  </a:cubicBezTo>
                  <a:cubicBezTo>
                    <a:pt x="14" y="30"/>
                    <a:pt x="14" y="31"/>
                    <a:pt x="14" y="29"/>
                  </a:cubicBezTo>
                  <a:cubicBezTo>
                    <a:pt x="15" y="27"/>
                    <a:pt x="15" y="27"/>
                    <a:pt x="15" y="27"/>
                  </a:cubicBezTo>
                  <a:cubicBezTo>
                    <a:pt x="16" y="26"/>
                    <a:pt x="16" y="26"/>
                    <a:pt x="16" y="26"/>
                  </a:cubicBezTo>
                  <a:cubicBezTo>
                    <a:pt x="21" y="26"/>
                    <a:pt x="19" y="26"/>
                    <a:pt x="24" y="26"/>
                  </a:cubicBezTo>
                  <a:cubicBezTo>
                    <a:pt x="26" y="29"/>
                    <a:pt x="26" y="29"/>
                    <a:pt x="26" y="29"/>
                  </a:cubicBezTo>
                  <a:cubicBezTo>
                    <a:pt x="26" y="30"/>
                    <a:pt x="26" y="30"/>
                    <a:pt x="26" y="30"/>
                  </a:cubicBezTo>
                  <a:cubicBezTo>
                    <a:pt x="27" y="31"/>
                    <a:pt x="27" y="31"/>
                    <a:pt x="27" y="31"/>
                  </a:cubicBezTo>
                  <a:cubicBezTo>
                    <a:pt x="27" y="31"/>
                    <a:pt x="27" y="31"/>
                    <a:pt x="27" y="31"/>
                  </a:cubicBezTo>
                  <a:cubicBezTo>
                    <a:pt x="28" y="29"/>
                    <a:pt x="27" y="30"/>
                    <a:pt x="28" y="28"/>
                  </a:cubicBezTo>
                  <a:cubicBezTo>
                    <a:pt x="28" y="28"/>
                    <a:pt x="28" y="28"/>
                    <a:pt x="28" y="28"/>
                  </a:cubicBezTo>
                  <a:cubicBezTo>
                    <a:pt x="29" y="29"/>
                    <a:pt x="29" y="29"/>
                    <a:pt x="29" y="29"/>
                  </a:cubicBezTo>
                  <a:cubicBezTo>
                    <a:pt x="30" y="29"/>
                    <a:pt x="30" y="29"/>
                    <a:pt x="30" y="29"/>
                  </a:cubicBezTo>
                  <a:cubicBezTo>
                    <a:pt x="30" y="32"/>
                    <a:pt x="30" y="32"/>
                    <a:pt x="30" y="32"/>
                  </a:cubicBezTo>
                  <a:cubicBezTo>
                    <a:pt x="30" y="29"/>
                    <a:pt x="30" y="29"/>
                    <a:pt x="30" y="29"/>
                  </a:cubicBezTo>
                  <a:cubicBezTo>
                    <a:pt x="30" y="27"/>
                    <a:pt x="30" y="27"/>
                    <a:pt x="30" y="27"/>
                  </a:cubicBezTo>
                  <a:cubicBezTo>
                    <a:pt x="30" y="24"/>
                    <a:pt x="30" y="24"/>
                    <a:pt x="30" y="24"/>
                  </a:cubicBezTo>
                  <a:cubicBezTo>
                    <a:pt x="31" y="23"/>
                    <a:pt x="31" y="23"/>
                    <a:pt x="31" y="23"/>
                  </a:cubicBezTo>
                  <a:cubicBezTo>
                    <a:pt x="34" y="23"/>
                    <a:pt x="34" y="23"/>
                    <a:pt x="34" y="23"/>
                  </a:cubicBezTo>
                  <a:cubicBezTo>
                    <a:pt x="38" y="23"/>
                    <a:pt x="38" y="23"/>
                    <a:pt x="38" y="23"/>
                  </a:cubicBezTo>
                  <a:cubicBezTo>
                    <a:pt x="39" y="24"/>
                    <a:pt x="39" y="24"/>
                    <a:pt x="39" y="24"/>
                  </a:cubicBezTo>
                  <a:cubicBezTo>
                    <a:pt x="42" y="28"/>
                    <a:pt x="42" y="28"/>
                    <a:pt x="42" y="28"/>
                  </a:cubicBezTo>
                  <a:cubicBezTo>
                    <a:pt x="43" y="29"/>
                    <a:pt x="43" y="29"/>
                    <a:pt x="43" y="29"/>
                  </a:cubicBezTo>
                  <a:cubicBezTo>
                    <a:pt x="44" y="29"/>
                    <a:pt x="44" y="29"/>
                    <a:pt x="44" y="29"/>
                  </a:cubicBezTo>
                  <a:cubicBezTo>
                    <a:pt x="43" y="28"/>
                    <a:pt x="43" y="28"/>
                    <a:pt x="43" y="28"/>
                  </a:cubicBezTo>
                  <a:cubicBezTo>
                    <a:pt x="39" y="23"/>
                    <a:pt x="39" y="23"/>
                    <a:pt x="39" y="23"/>
                  </a:cubicBezTo>
                  <a:cubicBezTo>
                    <a:pt x="38" y="22"/>
                    <a:pt x="38" y="22"/>
                    <a:pt x="38" y="22"/>
                  </a:cubicBezTo>
                  <a:cubicBezTo>
                    <a:pt x="36" y="22"/>
                    <a:pt x="36" y="22"/>
                    <a:pt x="36" y="22"/>
                  </a:cubicBezTo>
                  <a:cubicBezTo>
                    <a:pt x="35" y="22"/>
                    <a:pt x="35" y="22"/>
                    <a:pt x="35" y="22"/>
                  </a:cubicBezTo>
                  <a:cubicBezTo>
                    <a:pt x="35" y="21"/>
                    <a:pt x="35" y="21"/>
                    <a:pt x="35" y="21"/>
                  </a:cubicBezTo>
                  <a:cubicBezTo>
                    <a:pt x="35" y="20"/>
                    <a:pt x="35" y="20"/>
                    <a:pt x="35" y="20"/>
                  </a:cubicBezTo>
                  <a:cubicBezTo>
                    <a:pt x="35" y="15"/>
                    <a:pt x="35" y="15"/>
                    <a:pt x="35" y="15"/>
                  </a:cubicBezTo>
                  <a:cubicBezTo>
                    <a:pt x="34" y="15"/>
                    <a:pt x="34" y="15"/>
                    <a:pt x="34" y="15"/>
                  </a:cubicBezTo>
                  <a:cubicBezTo>
                    <a:pt x="33" y="14"/>
                    <a:pt x="33" y="14"/>
                    <a:pt x="33" y="14"/>
                  </a:cubicBezTo>
                  <a:cubicBezTo>
                    <a:pt x="33" y="15"/>
                    <a:pt x="33" y="15"/>
                    <a:pt x="33" y="15"/>
                  </a:cubicBezTo>
                  <a:cubicBezTo>
                    <a:pt x="32" y="15"/>
                    <a:pt x="32" y="15"/>
                    <a:pt x="32" y="15"/>
                  </a:cubicBezTo>
                  <a:cubicBezTo>
                    <a:pt x="31" y="13"/>
                    <a:pt x="31" y="13"/>
                    <a:pt x="31" y="13"/>
                  </a:cubicBezTo>
                  <a:cubicBezTo>
                    <a:pt x="32" y="13"/>
                    <a:pt x="32" y="13"/>
                    <a:pt x="32" y="13"/>
                  </a:cubicBezTo>
                  <a:cubicBezTo>
                    <a:pt x="34" y="12"/>
                    <a:pt x="33" y="12"/>
                    <a:pt x="35" y="11"/>
                  </a:cubicBezTo>
                  <a:cubicBezTo>
                    <a:pt x="35" y="10"/>
                    <a:pt x="35" y="10"/>
                    <a:pt x="35" y="10"/>
                  </a:cubicBezTo>
                  <a:cubicBezTo>
                    <a:pt x="34" y="9"/>
                    <a:pt x="33" y="7"/>
                    <a:pt x="32" y="5"/>
                  </a:cubicBezTo>
                  <a:cubicBezTo>
                    <a:pt x="32" y="3"/>
                    <a:pt x="32" y="3"/>
                    <a:pt x="32" y="3"/>
                  </a:cubicBezTo>
                  <a:cubicBezTo>
                    <a:pt x="35" y="3"/>
                    <a:pt x="34" y="3"/>
                    <a:pt x="38" y="4"/>
                  </a:cubicBezTo>
                  <a:cubicBezTo>
                    <a:pt x="38" y="5"/>
                    <a:pt x="38" y="5"/>
                    <a:pt x="38" y="5"/>
                  </a:cubicBezTo>
                  <a:cubicBezTo>
                    <a:pt x="39" y="5"/>
                    <a:pt x="39" y="5"/>
                    <a:pt x="39" y="5"/>
                  </a:cubicBezTo>
                  <a:cubicBezTo>
                    <a:pt x="42" y="4"/>
                    <a:pt x="41" y="4"/>
                    <a:pt x="43" y="4"/>
                  </a:cubicBezTo>
                  <a:cubicBezTo>
                    <a:pt x="43" y="4"/>
                    <a:pt x="43" y="4"/>
                    <a:pt x="43" y="4"/>
                  </a:cubicBezTo>
                  <a:cubicBezTo>
                    <a:pt x="43" y="4"/>
                    <a:pt x="44" y="4"/>
                    <a:pt x="44" y="4"/>
                  </a:cubicBezTo>
                  <a:close/>
                  <a:moveTo>
                    <a:pt x="31" y="7"/>
                  </a:moveTo>
                  <a:cubicBezTo>
                    <a:pt x="29" y="7"/>
                    <a:pt x="29" y="7"/>
                    <a:pt x="29" y="7"/>
                  </a:cubicBezTo>
                  <a:cubicBezTo>
                    <a:pt x="29" y="7"/>
                    <a:pt x="29" y="7"/>
                    <a:pt x="29" y="7"/>
                  </a:cubicBezTo>
                  <a:cubicBezTo>
                    <a:pt x="29" y="6"/>
                    <a:pt x="29" y="6"/>
                    <a:pt x="29" y="6"/>
                  </a:cubicBezTo>
                  <a:cubicBezTo>
                    <a:pt x="30" y="6"/>
                    <a:pt x="30" y="6"/>
                    <a:pt x="30" y="6"/>
                  </a:cubicBezTo>
                  <a:cubicBezTo>
                    <a:pt x="30" y="6"/>
                    <a:pt x="30" y="6"/>
                    <a:pt x="30" y="6"/>
                  </a:cubicBezTo>
                  <a:cubicBezTo>
                    <a:pt x="31" y="6"/>
                    <a:pt x="31" y="6"/>
                    <a:pt x="31" y="6"/>
                  </a:cubicBezTo>
                  <a:cubicBezTo>
                    <a:pt x="31" y="7"/>
                    <a:pt x="31" y="7"/>
                    <a:pt x="31" y="7"/>
                  </a:cubicBezTo>
                  <a:cubicBezTo>
                    <a:pt x="31" y="7"/>
                    <a:pt x="31" y="7"/>
                    <a:pt x="31" y="7"/>
                  </a:cubicBezTo>
                  <a:close/>
                  <a:moveTo>
                    <a:pt x="88" y="13"/>
                  </a:moveTo>
                  <a:cubicBezTo>
                    <a:pt x="89" y="14"/>
                    <a:pt x="89" y="14"/>
                    <a:pt x="89" y="14"/>
                  </a:cubicBezTo>
                  <a:cubicBezTo>
                    <a:pt x="88" y="15"/>
                    <a:pt x="88" y="15"/>
                    <a:pt x="88" y="15"/>
                  </a:cubicBezTo>
                  <a:cubicBezTo>
                    <a:pt x="87" y="14"/>
                    <a:pt x="87" y="14"/>
                    <a:pt x="87" y="14"/>
                  </a:cubicBezTo>
                  <a:cubicBezTo>
                    <a:pt x="86" y="14"/>
                    <a:pt x="86" y="14"/>
                    <a:pt x="86" y="14"/>
                  </a:cubicBezTo>
                  <a:cubicBezTo>
                    <a:pt x="85" y="15"/>
                    <a:pt x="85" y="15"/>
                    <a:pt x="85" y="15"/>
                  </a:cubicBezTo>
                  <a:cubicBezTo>
                    <a:pt x="85" y="16"/>
                    <a:pt x="85" y="16"/>
                    <a:pt x="85" y="16"/>
                  </a:cubicBezTo>
                  <a:cubicBezTo>
                    <a:pt x="83" y="14"/>
                    <a:pt x="83" y="14"/>
                    <a:pt x="83" y="14"/>
                  </a:cubicBezTo>
                  <a:cubicBezTo>
                    <a:pt x="82" y="13"/>
                    <a:pt x="82" y="13"/>
                    <a:pt x="82" y="13"/>
                  </a:cubicBezTo>
                  <a:cubicBezTo>
                    <a:pt x="82" y="12"/>
                    <a:pt x="83" y="12"/>
                    <a:pt x="83" y="10"/>
                  </a:cubicBezTo>
                  <a:cubicBezTo>
                    <a:pt x="83" y="9"/>
                    <a:pt x="83" y="9"/>
                    <a:pt x="83" y="9"/>
                  </a:cubicBezTo>
                  <a:cubicBezTo>
                    <a:pt x="83" y="8"/>
                    <a:pt x="83" y="8"/>
                    <a:pt x="83" y="8"/>
                  </a:cubicBezTo>
                  <a:cubicBezTo>
                    <a:pt x="84" y="7"/>
                    <a:pt x="84" y="7"/>
                    <a:pt x="84" y="7"/>
                  </a:cubicBezTo>
                  <a:cubicBezTo>
                    <a:pt x="85" y="7"/>
                    <a:pt x="85" y="7"/>
                    <a:pt x="85" y="7"/>
                  </a:cubicBezTo>
                  <a:cubicBezTo>
                    <a:pt x="86" y="8"/>
                    <a:pt x="86" y="8"/>
                    <a:pt x="86" y="8"/>
                  </a:cubicBezTo>
                  <a:cubicBezTo>
                    <a:pt x="86" y="8"/>
                    <a:pt x="86" y="8"/>
                    <a:pt x="86" y="8"/>
                  </a:cubicBezTo>
                  <a:cubicBezTo>
                    <a:pt x="88" y="9"/>
                    <a:pt x="88" y="9"/>
                    <a:pt x="88" y="9"/>
                  </a:cubicBezTo>
                  <a:cubicBezTo>
                    <a:pt x="88" y="10"/>
                    <a:pt x="88" y="10"/>
                    <a:pt x="88" y="10"/>
                  </a:cubicBezTo>
                  <a:cubicBezTo>
                    <a:pt x="88" y="10"/>
                    <a:pt x="88" y="10"/>
                    <a:pt x="88" y="10"/>
                  </a:cubicBezTo>
                  <a:cubicBezTo>
                    <a:pt x="87" y="11"/>
                    <a:pt x="87" y="11"/>
                    <a:pt x="87" y="11"/>
                  </a:cubicBezTo>
                  <a:cubicBezTo>
                    <a:pt x="87" y="12"/>
                    <a:pt x="87" y="12"/>
                    <a:pt x="87" y="12"/>
                  </a:cubicBezTo>
                  <a:cubicBezTo>
                    <a:pt x="88" y="13"/>
                    <a:pt x="88" y="13"/>
                    <a:pt x="88" y="13"/>
                  </a:cubicBezTo>
                  <a:close/>
                  <a:moveTo>
                    <a:pt x="61" y="12"/>
                  </a:moveTo>
                  <a:cubicBezTo>
                    <a:pt x="60" y="12"/>
                    <a:pt x="60" y="12"/>
                    <a:pt x="60" y="12"/>
                  </a:cubicBezTo>
                  <a:cubicBezTo>
                    <a:pt x="59" y="12"/>
                    <a:pt x="59" y="12"/>
                    <a:pt x="59" y="12"/>
                  </a:cubicBezTo>
                  <a:cubicBezTo>
                    <a:pt x="58" y="11"/>
                    <a:pt x="58" y="11"/>
                    <a:pt x="58" y="11"/>
                  </a:cubicBezTo>
                  <a:cubicBezTo>
                    <a:pt x="59" y="10"/>
                    <a:pt x="59" y="10"/>
                    <a:pt x="59" y="10"/>
                  </a:cubicBezTo>
                  <a:cubicBezTo>
                    <a:pt x="59" y="10"/>
                    <a:pt x="59" y="10"/>
                    <a:pt x="59" y="10"/>
                  </a:cubicBezTo>
                  <a:cubicBezTo>
                    <a:pt x="61" y="11"/>
                    <a:pt x="61" y="11"/>
                    <a:pt x="61" y="11"/>
                  </a:cubicBezTo>
                  <a:cubicBezTo>
                    <a:pt x="61" y="12"/>
                    <a:pt x="61" y="12"/>
                    <a:pt x="61" y="12"/>
                  </a:cubicBezTo>
                  <a:cubicBezTo>
                    <a:pt x="61" y="12"/>
                    <a:pt x="61" y="12"/>
                    <a:pt x="61" y="12"/>
                  </a:cubicBezTo>
                  <a:close/>
                  <a:moveTo>
                    <a:pt x="94" y="21"/>
                  </a:moveTo>
                  <a:cubicBezTo>
                    <a:pt x="94" y="22"/>
                    <a:pt x="94" y="22"/>
                    <a:pt x="94" y="22"/>
                  </a:cubicBezTo>
                  <a:cubicBezTo>
                    <a:pt x="94" y="23"/>
                    <a:pt x="94" y="23"/>
                    <a:pt x="94" y="23"/>
                  </a:cubicBezTo>
                  <a:cubicBezTo>
                    <a:pt x="94" y="23"/>
                    <a:pt x="94" y="23"/>
                    <a:pt x="94" y="23"/>
                  </a:cubicBezTo>
                  <a:cubicBezTo>
                    <a:pt x="92" y="23"/>
                    <a:pt x="92" y="23"/>
                    <a:pt x="92" y="23"/>
                  </a:cubicBezTo>
                  <a:cubicBezTo>
                    <a:pt x="91" y="23"/>
                    <a:pt x="91" y="23"/>
                    <a:pt x="91" y="23"/>
                  </a:cubicBezTo>
                  <a:cubicBezTo>
                    <a:pt x="91" y="21"/>
                    <a:pt x="91" y="21"/>
                    <a:pt x="91" y="21"/>
                  </a:cubicBezTo>
                  <a:cubicBezTo>
                    <a:pt x="91" y="20"/>
                    <a:pt x="91" y="20"/>
                    <a:pt x="91" y="20"/>
                  </a:cubicBezTo>
                  <a:cubicBezTo>
                    <a:pt x="90" y="19"/>
                    <a:pt x="90" y="20"/>
                    <a:pt x="90" y="19"/>
                  </a:cubicBezTo>
                  <a:cubicBezTo>
                    <a:pt x="90" y="18"/>
                    <a:pt x="90" y="19"/>
                    <a:pt x="90" y="18"/>
                  </a:cubicBezTo>
                  <a:cubicBezTo>
                    <a:pt x="93" y="20"/>
                    <a:pt x="92" y="19"/>
                    <a:pt x="94" y="2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61">
              <a:extLst>
                <a:ext uri="{FF2B5EF4-FFF2-40B4-BE49-F238E27FC236}">
                  <a16:creationId xmlns:a16="http://schemas.microsoft.com/office/drawing/2014/main" id="{CC59385D-FEAD-4847-8DE5-FC3DA3118B52}"/>
                </a:ext>
              </a:extLst>
            </p:cNvPr>
            <p:cNvSpPr>
              <a:spLocks/>
            </p:cNvSpPr>
            <p:nvPr/>
          </p:nvSpPr>
          <p:spPr bwMode="auto">
            <a:xfrm>
              <a:off x="13644469" y="8432363"/>
              <a:ext cx="75987" cy="80738"/>
            </a:xfrm>
            <a:custGeom>
              <a:avLst/>
              <a:gdLst>
                <a:gd name="T0" fmla="*/ 17 w 19"/>
                <a:gd name="T1" fmla="*/ 14 h 20"/>
                <a:gd name="T2" fmla="*/ 13 w 19"/>
                <a:gd name="T3" fmla="*/ 19 h 20"/>
                <a:gd name="T4" fmla="*/ 12 w 19"/>
                <a:gd name="T5" fmla="*/ 19 h 20"/>
                <a:gd name="T6" fmla="*/ 11 w 19"/>
                <a:gd name="T7" fmla="*/ 19 h 20"/>
                <a:gd name="T8" fmla="*/ 10 w 19"/>
                <a:gd name="T9" fmla="*/ 19 h 20"/>
                <a:gd name="T10" fmla="*/ 9 w 19"/>
                <a:gd name="T11" fmla="*/ 18 h 20"/>
                <a:gd name="T12" fmla="*/ 3 w 19"/>
                <a:gd name="T13" fmla="*/ 20 h 20"/>
                <a:gd name="T14" fmla="*/ 1 w 19"/>
                <a:gd name="T15" fmla="*/ 20 h 20"/>
                <a:gd name="T16" fmla="*/ 1 w 19"/>
                <a:gd name="T17" fmla="*/ 12 h 20"/>
                <a:gd name="T18" fmla="*/ 8 w 19"/>
                <a:gd name="T19" fmla="*/ 2 h 20"/>
                <a:gd name="T20" fmla="*/ 8 w 19"/>
                <a:gd name="T21" fmla="*/ 2 h 20"/>
                <a:gd name="T22" fmla="*/ 11 w 19"/>
                <a:gd name="T23" fmla="*/ 4 h 20"/>
                <a:gd name="T24" fmla="*/ 11 w 19"/>
                <a:gd name="T25" fmla="*/ 4 h 20"/>
                <a:gd name="T26" fmla="*/ 12 w 19"/>
                <a:gd name="T27" fmla="*/ 3 h 20"/>
                <a:gd name="T28" fmla="*/ 12 w 19"/>
                <a:gd name="T29" fmla="*/ 2 h 20"/>
                <a:gd name="T30" fmla="*/ 13 w 19"/>
                <a:gd name="T31" fmla="*/ 1 h 20"/>
                <a:gd name="T32" fmla="*/ 13 w 19"/>
                <a:gd name="T33" fmla="*/ 1 h 20"/>
                <a:gd name="T34" fmla="*/ 16 w 19"/>
                <a:gd name="T35" fmla="*/ 0 h 20"/>
                <a:gd name="T36" fmla="*/ 16 w 19"/>
                <a:gd name="T37" fmla="*/ 0 h 20"/>
                <a:gd name="T38" fmla="*/ 19 w 19"/>
                <a:gd name="T39" fmla="*/ 6 h 20"/>
                <a:gd name="T40" fmla="*/ 19 w 19"/>
                <a:gd name="T41" fmla="*/ 7 h 20"/>
                <a:gd name="T42" fmla="*/ 12 w 19"/>
                <a:gd name="T43" fmla="*/ 11 h 20"/>
                <a:gd name="T44" fmla="*/ 10 w 19"/>
                <a:gd name="T45" fmla="*/ 13 h 20"/>
                <a:gd name="T46" fmla="*/ 9 w 19"/>
                <a:gd name="T47" fmla="*/ 13 h 20"/>
                <a:gd name="T48" fmla="*/ 9 w 19"/>
                <a:gd name="T49" fmla="*/ 14 h 20"/>
                <a:gd name="T50" fmla="*/ 10 w 19"/>
                <a:gd name="T51" fmla="*/ 14 h 20"/>
                <a:gd name="T52" fmla="*/ 16 w 19"/>
                <a:gd name="T53" fmla="*/ 13 h 20"/>
                <a:gd name="T54" fmla="*/ 17 w 19"/>
                <a:gd name="T55"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20">
                  <a:moveTo>
                    <a:pt x="17" y="14"/>
                  </a:moveTo>
                  <a:cubicBezTo>
                    <a:pt x="16" y="16"/>
                    <a:pt x="15" y="17"/>
                    <a:pt x="13" y="19"/>
                  </a:cubicBezTo>
                  <a:cubicBezTo>
                    <a:pt x="12" y="19"/>
                    <a:pt x="13" y="19"/>
                    <a:pt x="12" y="19"/>
                  </a:cubicBezTo>
                  <a:cubicBezTo>
                    <a:pt x="11" y="19"/>
                    <a:pt x="11" y="19"/>
                    <a:pt x="11" y="19"/>
                  </a:cubicBezTo>
                  <a:cubicBezTo>
                    <a:pt x="10" y="19"/>
                    <a:pt x="10" y="19"/>
                    <a:pt x="10" y="19"/>
                  </a:cubicBezTo>
                  <a:cubicBezTo>
                    <a:pt x="9" y="18"/>
                    <a:pt x="9" y="18"/>
                    <a:pt x="9" y="18"/>
                  </a:cubicBezTo>
                  <a:cubicBezTo>
                    <a:pt x="5" y="20"/>
                    <a:pt x="7" y="19"/>
                    <a:pt x="3" y="20"/>
                  </a:cubicBezTo>
                  <a:cubicBezTo>
                    <a:pt x="1" y="20"/>
                    <a:pt x="2" y="20"/>
                    <a:pt x="1" y="20"/>
                  </a:cubicBezTo>
                  <a:cubicBezTo>
                    <a:pt x="1" y="17"/>
                    <a:pt x="0" y="14"/>
                    <a:pt x="1" y="12"/>
                  </a:cubicBezTo>
                  <a:cubicBezTo>
                    <a:pt x="1" y="12"/>
                    <a:pt x="8" y="2"/>
                    <a:pt x="8" y="2"/>
                  </a:cubicBezTo>
                  <a:cubicBezTo>
                    <a:pt x="8" y="2"/>
                    <a:pt x="8" y="2"/>
                    <a:pt x="8" y="2"/>
                  </a:cubicBezTo>
                  <a:cubicBezTo>
                    <a:pt x="11" y="4"/>
                    <a:pt x="11" y="4"/>
                    <a:pt x="11" y="4"/>
                  </a:cubicBezTo>
                  <a:cubicBezTo>
                    <a:pt x="11" y="4"/>
                    <a:pt x="11" y="4"/>
                    <a:pt x="11" y="4"/>
                  </a:cubicBezTo>
                  <a:cubicBezTo>
                    <a:pt x="12" y="3"/>
                    <a:pt x="12" y="3"/>
                    <a:pt x="12" y="3"/>
                  </a:cubicBezTo>
                  <a:cubicBezTo>
                    <a:pt x="12" y="2"/>
                    <a:pt x="12" y="2"/>
                    <a:pt x="12" y="2"/>
                  </a:cubicBezTo>
                  <a:cubicBezTo>
                    <a:pt x="13" y="1"/>
                    <a:pt x="13" y="1"/>
                    <a:pt x="13" y="1"/>
                  </a:cubicBezTo>
                  <a:cubicBezTo>
                    <a:pt x="13" y="1"/>
                    <a:pt x="13" y="1"/>
                    <a:pt x="13" y="1"/>
                  </a:cubicBezTo>
                  <a:cubicBezTo>
                    <a:pt x="15" y="0"/>
                    <a:pt x="14" y="1"/>
                    <a:pt x="16" y="0"/>
                  </a:cubicBezTo>
                  <a:cubicBezTo>
                    <a:pt x="16" y="0"/>
                    <a:pt x="16" y="0"/>
                    <a:pt x="16" y="0"/>
                  </a:cubicBezTo>
                  <a:cubicBezTo>
                    <a:pt x="18" y="4"/>
                    <a:pt x="18" y="3"/>
                    <a:pt x="19" y="6"/>
                  </a:cubicBezTo>
                  <a:cubicBezTo>
                    <a:pt x="19" y="7"/>
                    <a:pt x="19" y="7"/>
                    <a:pt x="19" y="7"/>
                  </a:cubicBezTo>
                  <a:cubicBezTo>
                    <a:pt x="17" y="9"/>
                    <a:pt x="15" y="10"/>
                    <a:pt x="12" y="11"/>
                  </a:cubicBezTo>
                  <a:cubicBezTo>
                    <a:pt x="10" y="13"/>
                    <a:pt x="10" y="13"/>
                    <a:pt x="10" y="13"/>
                  </a:cubicBezTo>
                  <a:cubicBezTo>
                    <a:pt x="9" y="13"/>
                    <a:pt x="9" y="13"/>
                    <a:pt x="9" y="13"/>
                  </a:cubicBezTo>
                  <a:cubicBezTo>
                    <a:pt x="9" y="14"/>
                    <a:pt x="9" y="14"/>
                    <a:pt x="9" y="14"/>
                  </a:cubicBezTo>
                  <a:cubicBezTo>
                    <a:pt x="10" y="14"/>
                    <a:pt x="10" y="14"/>
                    <a:pt x="10" y="14"/>
                  </a:cubicBezTo>
                  <a:cubicBezTo>
                    <a:pt x="13" y="13"/>
                    <a:pt x="12" y="12"/>
                    <a:pt x="16" y="13"/>
                  </a:cubicBezTo>
                  <a:lnTo>
                    <a:pt x="17" y="14"/>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62">
              <a:extLst>
                <a:ext uri="{FF2B5EF4-FFF2-40B4-BE49-F238E27FC236}">
                  <a16:creationId xmlns:a16="http://schemas.microsoft.com/office/drawing/2014/main" id="{7FB0DF88-FB77-42D9-ADD9-8E383F60B92C}"/>
                </a:ext>
              </a:extLst>
            </p:cNvPr>
            <p:cNvSpPr>
              <a:spLocks noEditPoints="1"/>
            </p:cNvSpPr>
            <p:nvPr/>
          </p:nvSpPr>
          <p:spPr bwMode="auto">
            <a:xfrm>
              <a:off x="12072480" y="5720564"/>
              <a:ext cx="327697" cy="256457"/>
            </a:xfrm>
            <a:custGeom>
              <a:avLst/>
              <a:gdLst>
                <a:gd name="T0" fmla="*/ 13 w 79"/>
                <a:gd name="T1" fmla="*/ 59 h 62"/>
                <a:gd name="T2" fmla="*/ 5 w 79"/>
                <a:gd name="T3" fmla="*/ 52 h 62"/>
                <a:gd name="T4" fmla="*/ 1 w 79"/>
                <a:gd name="T5" fmla="*/ 36 h 62"/>
                <a:gd name="T6" fmla="*/ 2 w 79"/>
                <a:gd name="T7" fmla="*/ 23 h 62"/>
                <a:gd name="T8" fmla="*/ 6 w 79"/>
                <a:gd name="T9" fmla="*/ 25 h 62"/>
                <a:gd name="T10" fmla="*/ 10 w 79"/>
                <a:gd name="T11" fmla="*/ 19 h 62"/>
                <a:gd name="T12" fmla="*/ 10 w 79"/>
                <a:gd name="T13" fmla="*/ 15 h 62"/>
                <a:gd name="T14" fmla="*/ 1 w 79"/>
                <a:gd name="T15" fmla="*/ 20 h 62"/>
                <a:gd name="T16" fmla="*/ 8 w 79"/>
                <a:gd name="T17" fmla="*/ 13 h 62"/>
                <a:gd name="T18" fmla="*/ 16 w 79"/>
                <a:gd name="T19" fmla="*/ 10 h 62"/>
                <a:gd name="T20" fmla="*/ 28 w 79"/>
                <a:gd name="T21" fmla="*/ 0 h 62"/>
                <a:gd name="T22" fmla="*/ 27 w 79"/>
                <a:gd name="T23" fmla="*/ 10 h 62"/>
                <a:gd name="T24" fmla="*/ 25 w 79"/>
                <a:gd name="T25" fmla="*/ 24 h 62"/>
                <a:gd name="T26" fmla="*/ 30 w 79"/>
                <a:gd name="T27" fmla="*/ 29 h 62"/>
                <a:gd name="T28" fmla="*/ 24 w 79"/>
                <a:gd name="T29" fmla="*/ 31 h 62"/>
                <a:gd name="T30" fmla="*/ 21 w 79"/>
                <a:gd name="T31" fmla="*/ 38 h 62"/>
                <a:gd name="T32" fmla="*/ 20 w 79"/>
                <a:gd name="T33" fmla="*/ 41 h 62"/>
                <a:gd name="T34" fmla="*/ 16 w 79"/>
                <a:gd name="T35" fmla="*/ 45 h 62"/>
                <a:gd name="T36" fmla="*/ 15 w 79"/>
                <a:gd name="T37" fmla="*/ 54 h 62"/>
                <a:gd name="T38" fmla="*/ 18 w 79"/>
                <a:gd name="T39" fmla="*/ 56 h 62"/>
                <a:gd name="T40" fmla="*/ 31 w 79"/>
                <a:gd name="T41" fmla="*/ 9 h 62"/>
                <a:gd name="T42" fmla="*/ 33 w 79"/>
                <a:gd name="T43" fmla="*/ 9 h 62"/>
                <a:gd name="T44" fmla="*/ 49 w 79"/>
                <a:gd name="T45" fmla="*/ 42 h 62"/>
                <a:gd name="T46" fmla="*/ 46 w 79"/>
                <a:gd name="T47" fmla="*/ 46 h 62"/>
                <a:gd name="T48" fmla="*/ 47 w 79"/>
                <a:gd name="T49" fmla="*/ 50 h 62"/>
                <a:gd name="T50" fmla="*/ 40 w 79"/>
                <a:gd name="T51" fmla="*/ 57 h 62"/>
                <a:gd name="T52" fmla="*/ 36 w 79"/>
                <a:gd name="T53" fmla="*/ 51 h 62"/>
                <a:gd name="T54" fmla="*/ 34 w 79"/>
                <a:gd name="T55" fmla="*/ 44 h 62"/>
                <a:gd name="T56" fmla="*/ 32 w 79"/>
                <a:gd name="T57" fmla="*/ 41 h 62"/>
                <a:gd name="T58" fmla="*/ 36 w 79"/>
                <a:gd name="T59" fmla="*/ 40 h 62"/>
                <a:gd name="T60" fmla="*/ 39 w 79"/>
                <a:gd name="T61" fmla="*/ 36 h 62"/>
                <a:gd name="T62" fmla="*/ 41 w 79"/>
                <a:gd name="T63" fmla="*/ 41 h 62"/>
                <a:gd name="T64" fmla="*/ 42 w 79"/>
                <a:gd name="T65" fmla="*/ 36 h 62"/>
                <a:gd name="T66" fmla="*/ 50 w 79"/>
                <a:gd name="T67" fmla="*/ 34 h 62"/>
                <a:gd name="T68" fmla="*/ 28 w 79"/>
                <a:gd name="T69" fmla="*/ 40 h 62"/>
                <a:gd name="T70" fmla="*/ 27 w 79"/>
                <a:gd name="T71" fmla="*/ 37 h 62"/>
                <a:gd name="T72" fmla="*/ 28 w 79"/>
                <a:gd name="T73" fmla="*/ 40 h 62"/>
                <a:gd name="T74" fmla="*/ 49 w 79"/>
                <a:gd name="T75" fmla="*/ 43 h 62"/>
                <a:gd name="T76" fmla="*/ 51 w 79"/>
                <a:gd name="T77" fmla="*/ 43 h 62"/>
                <a:gd name="T78" fmla="*/ 30 w 79"/>
                <a:gd name="T79" fmla="*/ 51 h 62"/>
                <a:gd name="T80" fmla="*/ 21 w 79"/>
                <a:gd name="T81" fmla="*/ 52 h 62"/>
                <a:gd name="T82" fmla="*/ 19 w 79"/>
                <a:gd name="T83" fmla="*/ 45 h 62"/>
                <a:gd name="T84" fmla="*/ 27 w 79"/>
                <a:gd name="T85" fmla="*/ 44 h 62"/>
                <a:gd name="T86" fmla="*/ 78 w 79"/>
                <a:gd name="T87" fmla="*/ 55 h 62"/>
                <a:gd name="T88" fmla="*/ 78 w 79"/>
                <a:gd name="T89" fmla="*/ 52 h 62"/>
                <a:gd name="T90" fmla="*/ 29 w 79"/>
                <a:gd name="T91" fmla="*/ 60 h 62"/>
                <a:gd name="T92" fmla="*/ 32 w 79"/>
                <a:gd name="T93" fmla="*/ 52 h 62"/>
                <a:gd name="T94" fmla="*/ 19 w 79"/>
                <a:gd name="T95" fmla="*/ 57 h 62"/>
                <a:gd name="T96" fmla="*/ 21 w 79"/>
                <a:gd name="T97" fmla="*/ 55 h 62"/>
                <a:gd name="T98" fmla="*/ 49 w 79"/>
                <a:gd name="T99" fmla="*/ 56 h 62"/>
                <a:gd name="T100" fmla="*/ 45 w 79"/>
                <a:gd name="T101" fmla="*/ 55 h 62"/>
                <a:gd name="T102" fmla="*/ 47 w 79"/>
                <a:gd name="T103" fmla="*/ 54 h 62"/>
                <a:gd name="T104" fmla="*/ 49 w 79"/>
                <a:gd name="T105" fmla="*/ 56 h 62"/>
                <a:gd name="T106" fmla="*/ 23 w 79"/>
                <a:gd name="T107" fmla="*/ 56 h 62"/>
                <a:gd name="T108" fmla="*/ 25 w 79"/>
                <a:gd name="T109" fmla="*/ 57 h 62"/>
                <a:gd name="T110" fmla="*/ 39 w 79"/>
                <a:gd name="T111" fmla="*/ 58 h 62"/>
                <a:gd name="T112" fmla="*/ 39 w 79"/>
                <a:gd name="T113" fmla="*/ 62 h 62"/>
                <a:gd name="T114" fmla="*/ 35 w 79"/>
                <a:gd name="T115"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9" h="62">
                  <a:moveTo>
                    <a:pt x="18" y="58"/>
                  </a:moveTo>
                  <a:cubicBezTo>
                    <a:pt x="18" y="58"/>
                    <a:pt x="17" y="58"/>
                    <a:pt x="17" y="58"/>
                  </a:cubicBezTo>
                  <a:cubicBezTo>
                    <a:pt x="17" y="58"/>
                    <a:pt x="17" y="58"/>
                    <a:pt x="17" y="58"/>
                  </a:cubicBezTo>
                  <a:cubicBezTo>
                    <a:pt x="15" y="58"/>
                    <a:pt x="16" y="58"/>
                    <a:pt x="13" y="59"/>
                  </a:cubicBezTo>
                  <a:cubicBezTo>
                    <a:pt x="12" y="59"/>
                    <a:pt x="12" y="59"/>
                    <a:pt x="12" y="59"/>
                  </a:cubicBezTo>
                  <a:cubicBezTo>
                    <a:pt x="12" y="58"/>
                    <a:pt x="12" y="58"/>
                    <a:pt x="12" y="58"/>
                  </a:cubicBezTo>
                  <a:cubicBezTo>
                    <a:pt x="8" y="57"/>
                    <a:pt x="9" y="57"/>
                    <a:pt x="6" y="57"/>
                  </a:cubicBezTo>
                  <a:cubicBezTo>
                    <a:pt x="6" y="54"/>
                    <a:pt x="6" y="55"/>
                    <a:pt x="5" y="52"/>
                  </a:cubicBezTo>
                  <a:cubicBezTo>
                    <a:pt x="6" y="52"/>
                    <a:pt x="6" y="52"/>
                    <a:pt x="6" y="52"/>
                  </a:cubicBezTo>
                  <a:cubicBezTo>
                    <a:pt x="6" y="48"/>
                    <a:pt x="6" y="48"/>
                    <a:pt x="5" y="47"/>
                  </a:cubicBezTo>
                  <a:cubicBezTo>
                    <a:pt x="2" y="45"/>
                    <a:pt x="3" y="45"/>
                    <a:pt x="0" y="43"/>
                  </a:cubicBezTo>
                  <a:cubicBezTo>
                    <a:pt x="1" y="36"/>
                    <a:pt x="0" y="38"/>
                    <a:pt x="1" y="36"/>
                  </a:cubicBezTo>
                  <a:cubicBezTo>
                    <a:pt x="0" y="32"/>
                    <a:pt x="0" y="32"/>
                    <a:pt x="0" y="32"/>
                  </a:cubicBezTo>
                  <a:cubicBezTo>
                    <a:pt x="0" y="28"/>
                    <a:pt x="0" y="30"/>
                    <a:pt x="0" y="23"/>
                  </a:cubicBezTo>
                  <a:cubicBezTo>
                    <a:pt x="1" y="23"/>
                    <a:pt x="1" y="23"/>
                    <a:pt x="1" y="23"/>
                  </a:cubicBezTo>
                  <a:cubicBezTo>
                    <a:pt x="2" y="23"/>
                    <a:pt x="2" y="23"/>
                    <a:pt x="2" y="23"/>
                  </a:cubicBezTo>
                  <a:cubicBezTo>
                    <a:pt x="4" y="24"/>
                    <a:pt x="4" y="24"/>
                    <a:pt x="4" y="24"/>
                  </a:cubicBezTo>
                  <a:cubicBezTo>
                    <a:pt x="5" y="24"/>
                    <a:pt x="5" y="24"/>
                    <a:pt x="5" y="24"/>
                  </a:cubicBezTo>
                  <a:cubicBezTo>
                    <a:pt x="5" y="25"/>
                    <a:pt x="5" y="25"/>
                    <a:pt x="5" y="25"/>
                  </a:cubicBezTo>
                  <a:cubicBezTo>
                    <a:pt x="6" y="25"/>
                    <a:pt x="6" y="25"/>
                    <a:pt x="6" y="25"/>
                  </a:cubicBezTo>
                  <a:cubicBezTo>
                    <a:pt x="6" y="24"/>
                    <a:pt x="6" y="24"/>
                    <a:pt x="6" y="24"/>
                  </a:cubicBezTo>
                  <a:cubicBezTo>
                    <a:pt x="7" y="23"/>
                    <a:pt x="7" y="23"/>
                    <a:pt x="7" y="23"/>
                  </a:cubicBezTo>
                  <a:cubicBezTo>
                    <a:pt x="8" y="20"/>
                    <a:pt x="8" y="20"/>
                    <a:pt x="8" y="20"/>
                  </a:cubicBezTo>
                  <a:cubicBezTo>
                    <a:pt x="10" y="19"/>
                    <a:pt x="9" y="20"/>
                    <a:pt x="10" y="19"/>
                  </a:cubicBezTo>
                  <a:cubicBezTo>
                    <a:pt x="11" y="20"/>
                    <a:pt x="11" y="20"/>
                    <a:pt x="12" y="21"/>
                  </a:cubicBezTo>
                  <a:cubicBezTo>
                    <a:pt x="12" y="19"/>
                    <a:pt x="12" y="20"/>
                    <a:pt x="12" y="15"/>
                  </a:cubicBezTo>
                  <a:cubicBezTo>
                    <a:pt x="11" y="14"/>
                    <a:pt x="11" y="14"/>
                    <a:pt x="11" y="14"/>
                  </a:cubicBezTo>
                  <a:cubicBezTo>
                    <a:pt x="10" y="15"/>
                    <a:pt x="10" y="15"/>
                    <a:pt x="10" y="15"/>
                  </a:cubicBezTo>
                  <a:cubicBezTo>
                    <a:pt x="8" y="18"/>
                    <a:pt x="8" y="16"/>
                    <a:pt x="7" y="21"/>
                  </a:cubicBezTo>
                  <a:cubicBezTo>
                    <a:pt x="5" y="21"/>
                    <a:pt x="5" y="21"/>
                    <a:pt x="5" y="21"/>
                  </a:cubicBezTo>
                  <a:cubicBezTo>
                    <a:pt x="4" y="22"/>
                    <a:pt x="4" y="22"/>
                    <a:pt x="4" y="22"/>
                  </a:cubicBezTo>
                  <a:cubicBezTo>
                    <a:pt x="2" y="21"/>
                    <a:pt x="2" y="21"/>
                    <a:pt x="1" y="20"/>
                  </a:cubicBezTo>
                  <a:cubicBezTo>
                    <a:pt x="1" y="19"/>
                    <a:pt x="1" y="19"/>
                    <a:pt x="1" y="19"/>
                  </a:cubicBezTo>
                  <a:cubicBezTo>
                    <a:pt x="2" y="18"/>
                    <a:pt x="2" y="18"/>
                    <a:pt x="2" y="18"/>
                  </a:cubicBezTo>
                  <a:cubicBezTo>
                    <a:pt x="4" y="15"/>
                    <a:pt x="3" y="16"/>
                    <a:pt x="5" y="13"/>
                  </a:cubicBezTo>
                  <a:cubicBezTo>
                    <a:pt x="8" y="13"/>
                    <a:pt x="8" y="13"/>
                    <a:pt x="8" y="13"/>
                  </a:cubicBezTo>
                  <a:cubicBezTo>
                    <a:pt x="9" y="12"/>
                    <a:pt x="9" y="12"/>
                    <a:pt x="9" y="12"/>
                  </a:cubicBezTo>
                  <a:cubicBezTo>
                    <a:pt x="10" y="12"/>
                    <a:pt x="12" y="12"/>
                    <a:pt x="13" y="12"/>
                  </a:cubicBezTo>
                  <a:cubicBezTo>
                    <a:pt x="14" y="11"/>
                    <a:pt x="14" y="11"/>
                    <a:pt x="14" y="11"/>
                  </a:cubicBezTo>
                  <a:cubicBezTo>
                    <a:pt x="16" y="10"/>
                    <a:pt x="16" y="10"/>
                    <a:pt x="16" y="10"/>
                  </a:cubicBezTo>
                  <a:cubicBezTo>
                    <a:pt x="20" y="4"/>
                    <a:pt x="19" y="5"/>
                    <a:pt x="20" y="3"/>
                  </a:cubicBezTo>
                  <a:cubicBezTo>
                    <a:pt x="24" y="2"/>
                    <a:pt x="24" y="2"/>
                    <a:pt x="24" y="2"/>
                  </a:cubicBezTo>
                  <a:cubicBezTo>
                    <a:pt x="27" y="0"/>
                    <a:pt x="27" y="0"/>
                    <a:pt x="27" y="0"/>
                  </a:cubicBezTo>
                  <a:cubicBezTo>
                    <a:pt x="28" y="0"/>
                    <a:pt x="28" y="0"/>
                    <a:pt x="28" y="0"/>
                  </a:cubicBezTo>
                  <a:cubicBezTo>
                    <a:pt x="26" y="1"/>
                    <a:pt x="26" y="1"/>
                    <a:pt x="26" y="1"/>
                  </a:cubicBezTo>
                  <a:cubicBezTo>
                    <a:pt x="26" y="2"/>
                    <a:pt x="26" y="2"/>
                    <a:pt x="26" y="3"/>
                  </a:cubicBezTo>
                  <a:cubicBezTo>
                    <a:pt x="27" y="6"/>
                    <a:pt x="27" y="6"/>
                    <a:pt x="27" y="6"/>
                  </a:cubicBezTo>
                  <a:cubicBezTo>
                    <a:pt x="27" y="7"/>
                    <a:pt x="27" y="7"/>
                    <a:pt x="27" y="10"/>
                  </a:cubicBezTo>
                  <a:cubicBezTo>
                    <a:pt x="26" y="11"/>
                    <a:pt x="26" y="11"/>
                    <a:pt x="25" y="14"/>
                  </a:cubicBezTo>
                  <a:cubicBezTo>
                    <a:pt x="24" y="15"/>
                    <a:pt x="24" y="15"/>
                    <a:pt x="24" y="15"/>
                  </a:cubicBezTo>
                  <a:cubicBezTo>
                    <a:pt x="24" y="23"/>
                    <a:pt x="24" y="16"/>
                    <a:pt x="24" y="23"/>
                  </a:cubicBezTo>
                  <a:cubicBezTo>
                    <a:pt x="25" y="24"/>
                    <a:pt x="25" y="24"/>
                    <a:pt x="25" y="24"/>
                  </a:cubicBezTo>
                  <a:cubicBezTo>
                    <a:pt x="26" y="25"/>
                    <a:pt x="26" y="25"/>
                    <a:pt x="26" y="25"/>
                  </a:cubicBezTo>
                  <a:cubicBezTo>
                    <a:pt x="30" y="25"/>
                    <a:pt x="30" y="25"/>
                    <a:pt x="30" y="25"/>
                  </a:cubicBezTo>
                  <a:cubicBezTo>
                    <a:pt x="31" y="25"/>
                    <a:pt x="31" y="25"/>
                    <a:pt x="31" y="26"/>
                  </a:cubicBezTo>
                  <a:cubicBezTo>
                    <a:pt x="31" y="28"/>
                    <a:pt x="31" y="28"/>
                    <a:pt x="30" y="29"/>
                  </a:cubicBezTo>
                  <a:cubicBezTo>
                    <a:pt x="29" y="31"/>
                    <a:pt x="30" y="30"/>
                    <a:pt x="28" y="31"/>
                  </a:cubicBezTo>
                  <a:cubicBezTo>
                    <a:pt x="27" y="31"/>
                    <a:pt x="27" y="31"/>
                    <a:pt x="27" y="31"/>
                  </a:cubicBezTo>
                  <a:cubicBezTo>
                    <a:pt x="26" y="30"/>
                    <a:pt x="26" y="30"/>
                    <a:pt x="26" y="30"/>
                  </a:cubicBezTo>
                  <a:cubicBezTo>
                    <a:pt x="25" y="30"/>
                    <a:pt x="25" y="30"/>
                    <a:pt x="24" y="31"/>
                  </a:cubicBezTo>
                  <a:cubicBezTo>
                    <a:pt x="23" y="36"/>
                    <a:pt x="23" y="35"/>
                    <a:pt x="23" y="38"/>
                  </a:cubicBezTo>
                  <a:cubicBezTo>
                    <a:pt x="23" y="38"/>
                    <a:pt x="23" y="38"/>
                    <a:pt x="23" y="38"/>
                  </a:cubicBezTo>
                  <a:cubicBezTo>
                    <a:pt x="22" y="38"/>
                    <a:pt x="22" y="38"/>
                    <a:pt x="22" y="38"/>
                  </a:cubicBezTo>
                  <a:cubicBezTo>
                    <a:pt x="21" y="38"/>
                    <a:pt x="21" y="38"/>
                    <a:pt x="21" y="38"/>
                  </a:cubicBezTo>
                  <a:cubicBezTo>
                    <a:pt x="20" y="38"/>
                    <a:pt x="20" y="38"/>
                    <a:pt x="20" y="38"/>
                  </a:cubicBezTo>
                  <a:cubicBezTo>
                    <a:pt x="21" y="39"/>
                    <a:pt x="20" y="39"/>
                    <a:pt x="21" y="40"/>
                  </a:cubicBezTo>
                  <a:cubicBezTo>
                    <a:pt x="21" y="40"/>
                    <a:pt x="21" y="40"/>
                    <a:pt x="21" y="40"/>
                  </a:cubicBezTo>
                  <a:cubicBezTo>
                    <a:pt x="20" y="41"/>
                    <a:pt x="20" y="41"/>
                    <a:pt x="20" y="41"/>
                  </a:cubicBezTo>
                  <a:cubicBezTo>
                    <a:pt x="19" y="42"/>
                    <a:pt x="19" y="42"/>
                    <a:pt x="19" y="42"/>
                  </a:cubicBezTo>
                  <a:cubicBezTo>
                    <a:pt x="18" y="43"/>
                    <a:pt x="18" y="43"/>
                    <a:pt x="18" y="43"/>
                  </a:cubicBezTo>
                  <a:cubicBezTo>
                    <a:pt x="17" y="44"/>
                    <a:pt x="17" y="44"/>
                    <a:pt x="17" y="44"/>
                  </a:cubicBezTo>
                  <a:cubicBezTo>
                    <a:pt x="16" y="45"/>
                    <a:pt x="16" y="45"/>
                    <a:pt x="16" y="45"/>
                  </a:cubicBezTo>
                  <a:cubicBezTo>
                    <a:pt x="17" y="49"/>
                    <a:pt x="16" y="46"/>
                    <a:pt x="17" y="50"/>
                  </a:cubicBezTo>
                  <a:cubicBezTo>
                    <a:pt x="17" y="51"/>
                    <a:pt x="17" y="51"/>
                    <a:pt x="17" y="51"/>
                  </a:cubicBezTo>
                  <a:cubicBezTo>
                    <a:pt x="15" y="53"/>
                    <a:pt x="15" y="53"/>
                    <a:pt x="15" y="53"/>
                  </a:cubicBezTo>
                  <a:cubicBezTo>
                    <a:pt x="15" y="54"/>
                    <a:pt x="15" y="54"/>
                    <a:pt x="15" y="54"/>
                  </a:cubicBezTo>
                  <a:cubicBezTo>
                    <a:pt x="16" y="54"/>
                    <a:pt x="16" y="54"/>
                    <a:pt x="16" y="54"/>
                  </a:cubicBezTo>
                  <a:cubicBezTo>
                    <a:pt x="17" y="55"/>
                    <a:pt x="17" y="55"/>
                    <a:pt x="17" y="55"/>
                  </a:cubicBezTo>
                  <a:cubicBezTo>
                    <a:pt x="17" y="55"/>
                    <a:pt x="17" y="55"/>
                    <a:pt x="18" y="56"/>
                  </a:cubicBezTo>
                  <a:cubicBezTo>
                    <a:pt x="18" y="56"/>
                    <a:pt x="18" y="56"/>
                    <a:pt x="18" y="56"/>
                  </a:cubicBezTo>
                  <a:cubicBezTo>
                    <a:pt x="18" y="56"/>
                    <a:pt x="18" y="58"/>
                    <a:pt x="18" y="58"/>
                  </a:cubicBezTo>
                  <a:close/>
                  <a:moveTo>
                    <a:pt x="33" y="10"/>
                  </a:moveTo>
                  <a:cubicBezTo>
                    <a:pt x="32" y="10"/>
                    <a:pt x="32" y="10"/>
                    <a:pt x="32" y="10"/>
                  </a:cubicBezTo>
                  <a:cubicBezTo>
                    <a:pt x="31" y="9"/>
                    <a:pt x="31" y="9"/>
                    <a:pt x="31" y="9"/>
                  </a:cubicBezTo>
                  <a:cubicBezTo>
                    <a:pt x="31" y="9"/>
                    <a:pt x="31" y="9"/>
                    <a:pt x="31" y="9"/>
                  </a:cubicBezTo>
                  <a:cubicBezTo>
                    <a:pt x="33" y="8"/>
                    <a:pt x="33" y="8"/>
                    <a:pt x="33" y="8"/>
                  </a:cubicBezTo>
                  <a:cubicBezTo>
                    <a:pt x="34" y="8"/>
                    <a:pt x="34" y="8"/>
                    <a:pt x="34" y="8"/>
                  </a:cubicBezTo>
                  <a:cubicBezTo>
                    <a:pt x="33" y="9"/>
                    <a:pt x="33" y="9"/>
                    <a:pt x="33" y="9"/>
                  </a:cubicBezTo>
                  <a:cubicBezTo>
                    <a:pt x="33" y="10"/>
                    <a:pt x="33" y="10"/>
                    <a:pt x="33" y="10"/>
                  </a:cubicBezTo>
                  <a:close/>
                  <a:moveTo>
                    <a:pt x="50" y="39"/>
                  </a:moveTo>
                  <a:cubicBezTo>
                    <a:pt x="50" y="41"/>
                    <a:pt x="50" y="41"/>
                    <a:pt x="50" y="41"/>
                  </a:cubicBezTo>
                  <a:cubicBezTo>
                    <a:pt x="49" y="42"/>
                    <a:pt x="49" y="42"/>
                    <a:pt x="49" y="42"/>
                  </a:cubicBezTo>
                  <a:cubicBezTo>
                    <a:pt x="49" y="42"/>
                    <a:pt x="49" y="42"/>
                    <a:pt x="49" y="42"/>
                  </a:cubicBezTo>
                  <a:cubicBezTo>
                    <a:pt x="48" y="43"/>
                    <a:pt x="48" y="43"/>
                    <a:pt x="47" y="43"/>
                  </a:cubicBezTo>
                  <a:cubicBezTo>
                    <a:pt x="46" y="44"/>
                    <a:pt x="46" y="44"/>
                    <a:pt x="46" y="44"/>
                  </a:cubicBezTo>
                  <a:cubicBezTo>
                    <a:pt x="46" y="46"/>
                    <a:pt x="46" y="46"/>
                    <a:pt x="46" y="46"/>
                  </a:cubicBezTo>
                  <a:cubicBezTo>
                    <a:pt x="46" y="47"/>
                    <a:pt x="46" y="47"/>
                    <a:pt x="46" y="47"/>
                  </a:cubicBezTo>
                  <a:cubicBezTo>
                    <a:pt x="48" y="47"/>
                    <a:pt x="48" y="47"/>
                    <a:pt x="48" y="47"/>
                  </a:cubicBezTo>
                  <a:cubicBezTo>
                    <a:pt x="48" y="49"/>
                    <a:pt x="48" y="49"/>
                    <a:pt x="48" y="49"/>
                  </a:cubicBezTo>
                  <a:cubicBezTo>
                    <a:pt x="47" y="50"/>
                    <a:pt x="47" y="50"/>
                    <a:pt x="47" y="50"/>
                  </a:cubicBezTo>
                  <a:cubicBezTo>
                    <a:pt x="44" y="51"/>
                    <a:pt x="44" y="51"/>
                    <a:pt x="44" y="51"/>
                  </a:cubicBezTo>
                  <a:cubicBezTo>
                    <a:pt x="44" y="57"/>
                    <a:pt x="44" y="53"/>
                    <a:pt x="44" y="59"/>
                  </a:cubicBezTo>
                  <a:cubicBezTo>
                    <a:pt x="42" y="59"/>
                    <a:pt x="42" y="59"/>
                    <a:pt x="42" y="59"/>
                  </a:cubicBezTo>
                  <a:cubicBezTo>
                    <a:pt x="40" y="57"/>
                    <a:pt x="40" y="57"/>
                    <a:pt x="40" y="57"/>
                  </a:cubicBezTo>
                  <a:cubicBezTo>
                    <a:pt x="40" y="56"/>
                    <a:pt x="40" y="56"/>
                    <a:pt x="40" y="56"/>
                  </a:cubicBezTo>
                  <a:cubicBezTo>
                    <a:pt x="40" y="53"/>
                    <a:pt x="40" y="54"/>
                    <a:pt x="39" y="51"/>
                  </a:cubicBezTo>
                  <a:cubicBezTo>
                    <a:pt x="38" y="51"/>
                    <a:pt x="38" y="51"/>
                    <a:pt x="37" y="51"/>
                  </a:cubicBezTo>
                  <a:cubicBezTo>
                    <a:pt x="36" y="51"/>
                    <a:pt x="36" y="51"/>
                    <a:pt x="36" y="51"/>
                  </a:cubicBezTo>
                  <a:cubicBezTo>
                    <a:pt x="35" y="51"/>
                    <a:pt x="35" y="51"/>
                    <a:pt x="35" y="51"/>
                  </a:cubicBezTo>
                  <a:cubicBezTo>
                    <a:pt x="34" y="49"/>
                    <a:pt x="34" y="49"/>
                    <a:pt x="34" y="49"/>
                  </a:cubicBezTo>
                  <a:cubicBezTo>
                    <a:pt x="34" y="46"/>
                    <a:pt x="34" y="46"/>
                    <a:pt x="34" y="46"/>
                  </a:cubicBezTo>
                  <a:cubicBezTo>
                    <a:pt x="34" y="44"/>
                    <a:pt x="34" y="44"/>
                    <a:pt x="34" y="44"/>
                  </a:cubicBezTo>
                  <a:cubicBezTo>
                    <a:pt x="33" y="44"/>
                    <a:pt x="33" y="44"/>
                    <a:pt x="33" y="43"/>
                  </a:cubicBezTo>
                  <a:cubicBezTo>
                    <a:pt x="33" y="43"/>
                    <a:pt x="33" y="43"/>
                    <a:pt x="33" y="43"/>
                  </a:cubicBezTo>
                  <a:cubicBezTo>
                    <a:pt x="32" y="42"/>
                    <a:pt x="32" y="42"/>
                    <a:pt x="32" y="42"/>
                  </a:cubicBezTo>
                  <a:cubicBezTo>
                    <a:pt x="32" y="41"/>
                    <a:pt x="32" y="41"/>
                    <a:pt x="32" y="41"/>
                  </a:cubicBezTo>
                  <a:cubicBezTo>
                    <a:pt x="33" y="40"/>
                    <a:pt x="33" y="40"/>
                    <a:pt x="33" y="40"/>
                  </a:cubicBezTo>
                  <a:cubicBezTo>
                    <a:pt x="35" y="41"/>
                    <a:pt x="35" y="41"/>
                    <a:pt x="35" y="41"/>
                  </a:cubicBezTo>
                  <a:cubicBezTo>
                    <a:pt x="35" y="40"/>
                    <a:pt x="35" y="40"/>
                    <a:pt x="35" y="40"/>
                  </a:cubicBezTo>
                  <a:cubicBezTo>
                    <a:pt x="36" y="40"/>
                    <a:pt x="36" y="40"/>
                    <a:pt x="36" y="40"/>
                  </a:cubicBezTo>
                  <a:cubicBezTo>
                    <a:pt x="37" y="38"/>
                    <a:pt x="37" y="38"/>
                    <a:pt x="37" y="38"/>
                  </a:cubicBezTo>
                  <a:cubicBezTo>
                    <a:pt x="37" y="37"/>
                    <a:pt x="37" y="37"/>
                    <a:pt x="37" y="37"/>
                  </a:cubicBezTo>
                  <a:cubicBezTo>
                    <a:pt x="37" y="36"/>
                    <a:pt x="37" y="36"/>
                    <a:pt x="37" y="36"/>
                  </a:cubicBezTo>
                  <a:cubicBezTo>
                    <a:pt x="39" y="36"/>
                    <a:pt x="39" y="36"/>
                    <a:pt x="39" y="36"/>
                  </a:cubicBezTo>
                  <a:cubicBezTo>
                    <a:pt x="40" y="37"/>
                    <a:pt x="40" y="37"/>
                    <a:pt x="40" y="37"/>
                  </a:cubicBezTo>
                  <a:cubicBezTo>
                    <a:pt x="40" y="39"/>
                    <a:pt x="40" y="38"/>
                    <a:pt x="40" y="41"/>
                  </a:cubicBezTo>
                  <a:cubicBezTo>
                    <a:pt x="41" y="41"/>
                    <a:pt x="41" y="41"/>
                    <a:pt x="41" y="41"/>
                  </a:cubicBezTo>
                  <a:cubicBezTo>
                    <a:pt x="41" y="41"/>
                    <a:pt x="41" y="41"/>
                    <a:pt x="41" y="41"/>
                  </a:cubicBezTo>
                  <a:cubicBezTo>
                    <a:pt x="42" y="39"/>
                    <a:pt x="42" y="40"/>
                    <a:pt x="42" y="39"/>
                  </a:cubicBezTo>
                  <a:cubicBezTo>
                    <a:pt x="42" y="39"/>
                    <a:pt x="42" y="39"/>
                    <a:pt x="42" y="39"/>
                  </a:cubicBezTo>
                  <a:cubicBezTo>
                    <a:pt x="43" y="37"/>
                    <a:pt x="43" y="37"/>
                    <a:pt x="43" y="37"/>
                  </a:cubicBezTo>
                  <a:cubicBezTo>
                    <a:pt x="42" y="36"/>
                    <a:pt x="42" y="36"/>
                    <a:pt x="42" y="36"/>
                  </a:cubicBezTo>
                  <a:cubicBezTo>
                    <a:pt x="42" y="36"/>
                    <a:pt x="42" y="36"/>
                    <a:pt x="42" y="36"/>
                  </a:cubicBezTo>
                  <a:cubicBezTo>
                    <a:pt x="44" y="34"/>
                    <a:pt x="43" y="34"/>
                    <a:pt x="46" y="33"/>
                  </a:cubicBezTo>
                  <a:cubicBezTo>
                    <a:pt x="47" y="33"/>
                    <a:pt x="47" y="33"/>
                    <a:pt x="47" y="33"/>
                  </a:cubicBezTo>
                  <a:cubicBezTo>
                    <a:pt x="48" y="33"/>
                    <a:pt x="49" y="33"/>
                    <a:pt x="50" y="34"/>
                  </a:cubicBezTo>
                  <a:cubicBezTo>
                    <a:pt x="50" y="35"/>
                    <a:pt x="50" y="35"/>
                    <a:pt x="50" y="35"/>
                  </a:cubicBezTo>
                  <a:cubicBezTo>
                    <a:pt x="49" y="36"/>
                    <a:pt x="49" y="36"/>
                    <a:pt x="49" y="37"/>
                  </a:cubicBezTo>
                  <a:cubicBezTo>
                    <a:pt x="50" y="39"/>
                    <a:pt x="50" y="39"/>
                    <a:pt x="50" y="39"/>
                  </a:cubicBezTo>
                  <a:close/>
                  <a:moveTo>
                    <a:pt x="28" y="40"/>
                  </a:moveTo>
                  <a:cubicBezTo>
                    <a:pt x="27" y="40"/>
                    <a:pt x="27" y="40"/>
                    <a:pt x="27" y="40"/>
                  </a:cubicBezTo>
                  <a:cubicBezTo>
                    <a:pt x="27" y="40"/>
                    <a:pt x="27" y="40"/>
                    <a:pt x="27" y="40"/>
                  </a:cubicBezTo>
                  <a:cubicBezTo>
                    <a:pt x="27" y="38"/>
                    <a:pt x="27" y="38"/>
                    <a:pt x="27" y="38"/>
                  </a:cubicBezTo>
                  <a:cubicBezTo>
                    <a:pt x="27" y="37"/>
                    <a:pt x="27" y="37"/>
                    <a:pt x="27" y="37"/>
                  </a:cubicBezTo>
                  <a:cubicBezTo>
                    <a:pt x="27" y="36"/>
                    <a:pt x="27" y="36"/>
                    <a:pt x="27" y="36"/>
                  </a:cubicBezTo>
                  <a:cubicBezTo>
                    <a:pt x="27" y="35"/>
                    <a:pt x="27" y="35"/>
                    <a:pt x="27" y="35"/>
                  </a:cubicBezTo>
                  <a:cubicBezTo>
                    <a:pt x="28" y="36"/>
                    <a:pt x="28" y="37"/>
                    <a:pt x="28" y="38"/>
                  </a:cubicBezTo>
                  <a:cubicBezTo>
                    <a:pt x="28" y="39"/>
                    <a:pt x="28" y="38"/>
                    <a:pt x="28" y="40"/>
                  </a:cubicBezTo>
                  <a:close/>
                  <a:moveTo>
                    <a:pt x="51" y="43"/>
                  </a:moveTo>
                  <a:cubicBezTo>
                    <a:pt x="50" y="44"/>
                    <a:pt x="50" y="44"/>
                    <a:pt x="50" y="44"/>
                  </a:cubicBezTo>
                  <a:cubicBezTo>
                    <a:pt x="49" y="44"/>
                    <a:pt x="49" y="44"/>
                    <a:pt x="49" y="44"/>
                  </a:cubicBezTo>
                  <a:cubicBezTo>
                    <a:pt x="49" y="43"/>
                    <a:pt x="49" y="43"/>
                    <a:pt x="49" y="43"/>
                  </a:cubicBezTo>
                  <a:cubicBezTo>
                    <a:pt x="50" y="42"/>
                    <a:pt x="50" y="42"/>
                    <a:pt x="50" y="42"/>
                  </a:cubicBezTo>
                  <a:cubicBezTo>
                    <a:pt x="50" y="42"/>
                    <a:pt x="50" y="42"/>
                    <a:pt x="50" y="42"/>
                  </a:cubicBezTo>
                  <a:cubicBezTo>
                    <a:pt x="51" y="42"/>
                    <a:pt x="51" y="42"/>
                    <a:pt x="51" y="42"/>
                  </a:cubicBezTo>
                  <a:cubicBezTo>
                    <a:pt x="51" y="43"/>
                    <a:pt x="51" y="43"/>
                    <a:pt x="51" y="43"/>
                  </a:cubicBezTo>
                  <a:close/>
                  <a:moveTo>
                    <a:pt x="28" y="43"/>
                  </a:moveTo>
                  <a:cubicBezTo>
                    <a:pt x="28" y="43"/>
                    <a:pt x="29" y="47"/>
                    <a:pt x="30" y="49"/>
                  </a:cubicBezTo>
                  <a:cubicBezTo>
                    <a:pt x="30" y="50"/>
                    <a:pt x="30" y="50"/>
                    <a:pt x="30" y="50"/>
                  </a:cubicBezTo>
                  <a:cubicBezTo>
                    <a:pt x="30" y="51"/>
                    <a:pt x="30" y="51"/>
                    <a:pt x="30" y="51"/>
                  </a:cubicBezTo>
                  <a:cubicBezTo>
                    <a:pt x="30" y="52"/>
                    <a:pt x="30" y="52"/>
                    <a:pt x="30" y="52"/>
                  </a:cubicBezTo>
                  <a:cubicBezTo>
                    <a:pt x="28" y="54"/>
                    <a:pt x="28" y="54"/>
                    <a:pt x="28" y="54"/>
                  </a:cubicBezTo>
                  <a:cubicBezTo>
                    <a:pt x="26" y="54"/>
                    <a:pt x="26" y="54"/>
                    <a:pt x="26" y="54"/>
                  </a:cubicBezTo>
                  <a:cubicBezTo>
                    <a:pt x="23" y="53"/>
                    <a:pt x="24" y="54"/>
                    <a:pt x="21" y="52"/>
                  </a:cubicBezTo>
                  <a:cubicBezTo>
                    <a:pt x="20" y="51"/>
                    <a:pt x="20" y="51"/>
                    <a:pt x="20" y="51"/>
                  </a:cubicBezTo>
                  <a:cubicBezTo>
                    <a:pt x="20" y="50"/>
                    <a:pt x="20" y="50"/>
                    <a:pt x="20" y="50"/>
                  </a:cubicBezTo>
                  <a:cubicBezTo>
                    <a:pt x="19" y="48"/>
                    <a:pt x="19" y="48"/>
                    <a:pt x="19" y="48"/>
                  </a:cubicBezTo>
                  <a:cubicBezTo>
                    <a:pt x="19" y="45"/>
                    <a:pt x="19" y="45"/>
                    <a:pt x="19" y="45"/>
                  </a:cubicBezTo>
                  <a:cubicBezTo>
                    <a:pt x="21" y="44"/>
                    <a:pt x="22" y="44"/>
                    <a:pt x="24" y="43"/>
                  </a:cubicBezTo>
                  <a:cubicBezTo>
                    <a:pt x="25" y="43"/>
                    <a:pt x="25" y="43"/>
                    <a:pt x="25" y="43"/>
                  </a:cubicBezTo>
                  <a:cubicBezTo>
                    <a:pt x="26" y="44"/>
                    <a:pt x="26" y="44"/>
                    <a:pt x="26" y="44"/>
                  </a:cubicBezTo>
                  <a:cubicBezTo>
                    <a:pt x="27" y="44"/>
                    <a:pt x="27" y="44"/>
                    <a:pt x="27" y="44"/>
                  </a:cubicBezTo>
                  <a:cubicBezTo>
                    <a:pt x="28" y="43"/>
                    <a:pt x="28" y="43"/>
                    <a:pt x="28" y="43"/>
                  </a:cubicBezTo>
                  <a:cubicBezTo>
                    <a:pt x="28" y="43"/>
                    <a:pt x="28" y="43"/>
                    <a:pt x="28" y="43"/>
                  </a:cubicBezTo>
                  <a:close/>
                  <a:moveTo>
                    <a:pt x="78" y="55"/>
                  </a:moveTo>
                  <a:cubicBezTo>
                    <a:pt x="78" y="55"/>
                    <a:pt x="78" y="55"/>
                    <a:pt x="78" y="55"/>
                  </a:cubicBezTo>
                  <a:cubicBezTo>
                    <a:pt x="75" y="54"/>
                    <a:pt x="76" y="55"/>
                    <a:pt x="73" y="53"/>
                  </a:cubicBezTo>
                  <a:cubicBezTo>
                    <a:pt x="74" y="50"/>
                    <a:pt x="74" y="50"/>
                    <a:pt x="74" y="50"/>
                  </a:cubicBezTo>
                  <a:cubicBezTo>
                    <a:pt x="74" y="49"/>
                    <a:pt x="74" y="49"/>
                    <a:pt x="74" y="49"/>
                  </a:cubicBezTo>
                  <a:cubicBezTo>
                    <a:pt x="78" y="52"/>
                    <a:pt x="78" y="52"/>
                    <a:pt x="78" y="52"/>
                  </a:cubicBezTo>
                  <a:cubicBezTo>
                    <a:pt x="79" y="53"/>
                    <a:pt x="79" y="53"/>
                    <a:pt x="79" y="53"/>
                  </a:cubicBezTo>
                  <a:cubicBezTo>
                    <a:pt x="78" y="55"/>
                    <a:pt x="78" y="55"/>
                    <a:pt x="78" y="55"/>
                  </a:cubicBezTo>
                  <a:close/>
                  <a:moveTo>
                    <a:pt x="29" y="60"/>
                  </a:moveTo>
                  <a:cubicBezTo>
                    <a:pt x="29" y="60"/>
                    <a:pt x="29" y="60"/>
                    <a:pt x="29" y="60"/>
                  </a:cubicBezTo>
                  <a:cubicBezTo>
                    <a:pt x="28" y="59"/>
                    <a:pt x="28" y="59"/>
                    <a:pt x="28" y="58"/>
                  </a:cubicBezTo>
                  <a:cubicBezTo>
                    <a:pt x="29" y="57"/>
                    <a:pt x="29" y="56"/>
                    <a:pt x="30" y="54"/>
                  </a:cubicBezTo>
                  <a:cubicBezTo>
                    <a:pt x="31" y="52"/>
                    <a:pt x="31" y="52"/>
                    <a:pt x="31" y="52"/>
                  </a:cubicBezTo>
                  <a:cubicBezTo>
                    <a:pt x="32" y="52"/>
                    <a:pt x="32" y="52"/>
                    <a:pt x="32" y="52"/>
                  </a:cubicBezTo>
                  <a:cubicBezTo>
                    <a:pt x="31" y="54"/>
                    <a:pt x="31" y="54"/>
                    <a:pt x="29" y="60"/>
                  </a:cubicBezTo>
                  <a:close/>
                  <a:moveTo>
                    <a:pt x="20" y="57"/>
                  </a:moveTo>
                  <a:cubicBezTo>
                    <a:pt x="20" y="57"/>
                    <a:pt x="20" y="57"/>
                    <a:pt x="20" y="57"/>
                  </a:cubicBezTo>
                  <a:cubicBezTo>
                    <a:pt x="19" y="57"/>
                    <a:pt x="19" y="57"/>
                    <a:pt x="19" y="57"/>
                  </a:cubicBezTo>
                  <a:cubicBezTo>
                    <a:pt x="18" y="54"/>
                    <a:pt x="18" y="54"/>
                    <a:pt x="18" y="54"/>
                  </a:cubicBezTo>
                  <a:cubicBezTo>
                    <a:pt x="18" y="54"/>
                    <a:pt x="18" y="54"/>
                    <a:pt x="18" y="54"/>
                  </a:cubicBezTo>
                  <a:cubicBezTo>
                    <a:pt x="19" y="54"/>
                    <a:pt x="19" y="54"/>
                    <a:pt x="19" y="54"/>
                  </a:cubicBezTo>
                  <a:cubicBezTo>
                    <a:pt x="21" y="55"/>
                    <a:pt x="21" y="55"/>
                    <a:pt x="21" y="55"/>
                  </a:cubicBezTo>
                  <a:cubicBezTo>
                    <a:pt x="21" y="57"/>
                    <a:pt x="21" y="57"/>
                    <a:pt x="21" y="57"/>
                  </a:cubicBezTo>
                  <a:cubicBezTo>
                    <a:pt x="22" y="57"/>
                    <a:pt x="22" y="57"/>
                    <a:pt x="22" y="57"/>
                  </a:cubicBezTo>
                  <a:cubicBezTo>
                    <a:pt x="22" y="57"/>
                    <a:pt x="20" y="57"/>
                    <a:pt x="20" y="57"/>
                  </a:cubicBezTo>
                  <a:close/>
                  <a:moveTo>
                    <a:pt x="49" y="56"/>
                  </a:moveTo>
                  <a:cubicBezTo>
                    <a:pt x="47" y="56"/>
                    <a:pt x="47" y="56"/>
                    <a:pt x="47" y="56"/>
                  </a:cubicBezTo>
                  <a:cubicBezTo>
                    <a:pt x="45" y="57"/>
                    <a:pt x="45" y="57"/>
                    <a:pt x="45" y="57"/>
                  </a:cubicBezTo>
                  <a:cubicBezTo>
                    <a:pt x="45" y="57"/>
                    <a:pt x="45" y="57"/>
                    <a:pt x="45" y="57"/>
                  </a:cubicBezTo>
                  <a:cubicBezTo>
                    <a:pt x="45" y="56"/>
                    <a:pt x="45" y="56"/>
                    <a:pt x="45" y="55"/>
                  </a:cubicBezTo>
                  <a:cubicBezTo>
                    <a:pt x="46" y="55"/>
                    <a:pt x="46" y="55"/>
                    <a:pt x="46" y="55"/>
                  </a:cubicBezTo>
                  <a:cubicBezTo>
                    <a:pt x="46" y="55"/>
                    <a:pt x="46" y="55"/>
                    <a:pt x="46" y="55"/>
                  </a:cubicBezTo>
                  <a:cubicBezTo>
                    <a:pt x="46" y="54"/>
                    <a:pt x="46" y="54"/>
                    <a:pt x="46" y="54"/>
                  </a:cubicBezTo>
                  <a:cubicBezTo>
                    <a:pt x="47" y="54"/>
                    <a:pt x="47" y="54"/>
                    <a:pt x="47" y="54"/>
                  </a:cubicBezTo>
                  <a:cubicBezTo>
                    <a:pt x="48" y="54"/>
                    <a:pt x="48" y="54"/>
                    <a:pt x="48" y="54"/>
                  </a:cubicBezTo>
                  <a:cubicBezTo>
                    <a:pt x="49" y="55"/>
                    <a:pt x="48" y="55"/>
                    <a:pt x="49" y="55"/>
                  </a:cubicBezTo>
                  <a:cubicBezTo>
                    <a:pt x="49" y="56"/>
                    <a:pt x="49" y="56"/>
                    <a:pt x="49" y="56"/>
                  </a:cubicBezTo>
                  <a:cubicBezTo>
                    <a:pt x="49" y="56"/>
                    <a:pt x="49" y="56"/>
                    <a:pt x="49" y="56"/>
                  </a:cubicBezTo>
                  <a:close/>
                  <a:moveTo>
                    <a:pt x="26" y="58"/>
                  </a:moveTo>
                  <a:cubicBezTo>
                    <a:pt x="26" y="58"/>
                    <a:pt x="26" y="58"/>
                    <a:pt x="26" y="58"/>
                  </a:cubicBezTo>
                  <a:cubicBezTo>
                    <a:pt x="25" y="58"/>
                    <a:pt x="25" y="58"/>
                    <a:pt x="25" y="58"/>
                  </a:cubicBezTo>
                  <a:cubicBezTo>
                    <a:pt x="23" y="56"/>
                    <a:pt x="23" y="56"/>
                    <a:pt x="23" y="56"/>
                  </a:cubicBezTo>
                  <a:cubicBezTo>
                    <a:pt x="23" y="56"/>
                    <a:pt x="23" y="56"/>
                    <a:pt x="23" y="56"/>
                  </a:cubicBezTo>
                  <a:cubicBezTo>
                    <a:pt x="24" y="56"/>
                    <a:pt x="24" y="56"/>
                    <a:pt x="24" y="56"/>
                  </a:cubicBezTo>
                  <a:cubicBezTo>
                    <a:pt x="25" y="57"/>
                    <a:pt x="25" y="57"/>
                    <a:pt x="25" y="57"/>
                  </a:cubicBezTo>
                  <a:cubicBezTo>
                    <a:pt x="25" y="57"/>
                    <a:pt x="25" y="57"/>
                    <a:pt x="25" y="57"/>
                  </a:cubicBezTo>
                  <a:cubicBezTo>
                    <a:pt x="27" y="58"/>
                    <a:pt x="27" y="58"/>
                    <a:pt x="27" y="58"/>
                  </a:cubicBezTo>
                  <a:cubicBezTo>
                    <a:pt x="26" y="58"/>
                    <a:pt x="26" y="58"/>
                    <a:pt x="26" y="58"/>
                  </a:cubicBezTo>
                  <a:close/>
                  <a:moveTo>
                    <a:pt x="38" y="58"/>
                  </a:moveTo>
                  <a:cubicBezTo>
                    <a:pt x="39" y="58"/>
                    <a:pt x="39" y="58"/>
                    <a:pt x="39" y="58"/>
                  </a:cubicBezTo>
                  <a:cubicBezTo>
                    <a:pt x="40" y="59"/>
                    <a:pt x="40" y="59"/>
                    <a:pt x="40" y="59"/>
                  </a:cubicBezTo>
                  <a:cubicBezTo>
                    <a:pt x="41" y="59"/>
                    <a:pt x="41" y="59"/>
                    <a:pt x="41" y="61"/>
                  </a:cubicBezTo>
                  <a:cubicBezTo>
                    <a:pt x="40" y="62"/>
                    <a:pt x="40" y="62"/>
                    <a:pt x="40" y="62"/>
                  </a:cubicBezTo>
                  <a:cubicBezTo>
                    <a:pt x="39" y="62"/>
                    <a:pt x="39" y="62"/>
                    <a:pt x="39" y="62"/>
                  </a:cubicBezTo>
                  <a:cubicBezTo>
                    <a:pt x="37" y="62"/>
                    <a:pt x="37" y="62"/>
                    <a:pt x="37" y="62"/>
                  </a:cubicBezTo>
                  <a:cubicBezTo>
                    <a:pt x="32" y="59"/>
                    <a:pt x="32" y="59"/>
                    <a:pt x="32" y="59"/>
                  </a:cubicBezTo>
                  <a:cubicBezTo>
                    <a:pt x="33" y="58"/>
                    <a:pt x="32" y="57"/>
                    <a:pt x="33" y="56"/>
                  </a:cubicBezTo>
                  <a:cubicBezTo>
                    <a:pt x="35" y="56"/>
                    <a:pt x="35" y="56"/>
                    <a:pt x="35" y="56"/>
                  </a:cubicBezTo>
                  <a:cubicBezTo>
                    <a:pt x="36" y="57"/>
                    <a:pt x="36" y="57"/>
                    <a:pt x="38" y="5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63">
              <a:extLst>
                <a:ext uri="{FF2B5EF4-FFF2-40B4-BE49-F238E27FC236}">
                  <a16:creationId xmlns:a16="http://schemas.microsoft.com/office/drawing/2014/main" id="{A476E988-E7D0-466E-94D4-467D5DD37736}"/>
                </a:ext>
              </a:extLst>
            </p:cNvPr>
            <p:cNvSpPr>
              <a:spLocks/>
            </p:cNvSpPr>
            <p:nvPr/>
          </p:nvSpPr>
          <p:spPr bwMode="auto">
            <a:xfrm>
              <a:off x="8814524" y="8289887"/>
              <a:ext cx="14249" cy="18997"/>
            </a:xfrm>
            <a:custGeom>
              <a:avLst/>
              <a:gdLst>
                <a:gd name="T0" fmla="*/ 3 w 3"/>
                <a:gd name="T1" fmla="*/ 5 h 5"/>
                <a:gd name="T2" fmla="*/ 2 w 3"/>
                <a:gd name="T3" fmla="*/ 5 h 5"/>
                <a:gd name="T4" fmla="*/ 0 w 3"/>
                <a:gd name="T5" fmla="*/ 2 h 5"/>
                <a:gd name="T6" fmla="*/ 1 w 3"/>
                <a:gd name="T7" fmla="*/ 0 h 5"/>
                <a:gd name="T8" fmla="*/ 2 w 3"/>
                <a:gd name="T9" fmla="*/ 1 h 5"/>
                <a:gd name="T10" fmla="*/ 3 w 3"/>
                <a:gd name="T11" fmla="*/ 2 h 5"/>
                <a:gd name="T12" fmla="*/ 3 w 3"/>
                <a:gd name="T13" fmla="*/ 3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cubicBezTo>
                    <a:pt x="2" y="5"/>
                    <a:pt x="2" y="5"/>
                    <a:pt x="2" y="5"/>
                  </a:cubicBezTo>
                  <a:cubicBezTo>
                    <a:pt x="1" y="3"/>
                    <a:pt x="1" y="3"/>
                    <a:pt x="0" y="2"/>
                  </a:cubicBezTo>
                  <a:cubicBezTo>
                    <a:pt x="0" y="1"/>
                    <a:pt x="0" y="1"/>
                    <a:pt x="1" y="0"/>
                  </a:cubicBezTo>
                  <a:cubicBezTo>
                    <a:pt x="2" y="1"/>
                    <a:pt x="2" y="1"/>
                    <a:pt x="2" y="1"/>
                  </a:cubicBezTo>
                  <a:cubicBezTo>
                    <a:pt x="3" y="2"/>
                    <a:pt x="3" y="2"/>
                    <a:pt x="3" y="2"/>
                  </a:cubicBezTo>
                  <a:cubicBezTo>
                    <a:pt x="3" y="3"/>
                    <a:pt x="3" y="3"/>
                    <a:pt x="3" y="3"/>
                  </a:cubicBezTo>
                  <a:lnTo>
                    <a:pt x="3" y="5"/>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64">
              <a:extLst>
                <a:ext uri="{FF2B5EF4-FFF2-40B4-BE49-F238E27FC236}">
                  <a16:creationId xmlns:a16="http://schemas.microsoft.com/office/drawing/2014/main" id="{E94FF6B4-CB3D-4C02-BE39-D8ADDF66A13D}"/>
                </a:ext>
              </a:extLst>
            </p:cNvPr>
            <p:cNvSpPr>
              <a:spLocks/>
            </p:cNvSpPr>
            <p:nvPr/>
          </p:nvSpPr>
          <p:spPr bwMode="auto">
            <a:xfrm>
              <a:off x="8325357" y="8080922"/>
              <a:ext cx="170971" cy="113981"/>
            </a:xfrm>
            <a:custGeom>
              <a:avLst/>
              <a:gdLst>
                <a:gd name="T0" fmla="*/ 3 w 41"/>
                <a:gd name="T1" fmla="*/ 20 h 27"/>
                <a:gd name="T2" fmla="*/ 3 w 41"/>
                <a:gd name="T3" fmla="*/ 19 h 27"/>
                <a:gd name="T4" fmla="*/ 0 w 41"/>
                <a:gd name="T5" fmla="*/ 16 h 27"/>
                <a:gd name="T6" fmla="*/ 2 w 41"/>
                <a:gd name="T7" fmla="*/ 15 h 27"/>
                <a:gd name="T8" fmla="*/ 3 w 41"/>
                <a:gd name="T9" fmla="*/ 13 h 27"/>
                <a:gd name="T10" fmla="*/ 3 w 41"/>
                <a:gd name="T11" fmla="*/ 12 h 27"/>
                <a:gd name="T12" fmla="*/ 4 w 41"/>
                <a:gd name="T13" fmla="*/ 9 h 27"/>
                <a:gd name="T14" fmla="*/ 4 w 41"/>
                <a:gd name="T15" fmla="*/ 9 h 27"/>
                <a:gd name="T16" fmla="*/ 3 w 41"/>
                <a:gd name="T17" fmla="*/ 7 h 27"/>
                <a:gd name="T18" fmla="*/ 3 w 41"/>
                <a:gd name="T19" fmla="*/ 3 h 27"/>
                <a:gd name="T20" fmla="*/ 3 w 41"/>
                <a:gd name="T21" fmla="*/ 2 h 27"/>
                <a:gd name="T22" fmla="*/ 5 w 41"/>
                <a:gd name="T23" fmla="*/ 0 h 27"/>
                <a:gd name="T24" fmla="*/ 8 w 41"/>
                <a:gd name="T25" fmla="*/ 1 h 27"/>
                <a:gd name="T26" fmla="*/ 12 w 41"/>
                <a:gd name="T27" fmla="*/ 0 h 27"/>
                <a:gd name="T28" fmla="*/ 16 w 41"/>
                <a:gd name="T29" fmla="*/ 2 h 27"/>
                <a:gd name="T30" fmla="*/ 19 w 41"/>
                <a:gd name="T31" fmla="*/ 3 h 27"/>
                <a:gd name="T32" fmla="*/ 21 w 41"/>
                <a:gd name="T33" fmla="*/ 3 h 27"/>
                <a:gd name="T34" fmla="*/ 23 w 41"/>
                <a:gd name="T35" fmla="*/ 3 h 27"/>
                <a:gd name="T36" fmla="*/ 24 w 41"/>
                <a:gd name="T37" fmla="*/ 5 h 27"/>
                <a:gd name="T38" fmla="*/ 26 w 41"/>
                <a:gd name="T39" fmla="*/ 7 h 27"/>
                <a:gd name="T40" fmla="*/ 31 w 41"/>
                <a:gd name="T41" fmla="*/ 8 h 27"/>
                <a:gd name="T42" fmla="*/ 30 w 41"/>
                <a:gd name="T43" fmla="*/ 9 h 27"/>
                <a:gd name="T44" fmla="*/ 27 w 41"/>
                <a:gd name="T45" fmla="*/ 9 h 27"/>
                <a:gd name="T46" fmla="*/ 38 w 41"/>
                <a:gd name="T47" fmla="*/ 12 h 27"/>
                <a:gd name="T48" fmla="*/ 41 w 41"/>
                <a:gd name="T49" fmla="*/ 16 h 27"/>
                <a:gd name="T50" fmla="*/ 40 w 41"/>
                <a:gd name="T51" fmla="*/ 18 h 27"/>
                <a:gd name="T52" fmla="*/ 39 w 41"/>
                <a:gd name="T53" fmla="*/ 19 h 27"/>
                <a:gd name="T54" fmla="*/ 38 w 41"/>
                <a:gd name="T55" fmla="*/ 20 h 27"/>
                <a:gd name="T56" fmla="*/ 37 w 41"/>
                <a:gd name="T57" fmla="*/ 20 h 27"/>
                <a:gd name="T58" fmla="*/ 36 w 41"/>
                <a:gd name="T59" fmla="*/ 19 h 27"/>
                <a:gd name="T60" fmla="*/ 33 w 41"/>
                <a:gd name="T61" fmla="*/ 18 h 27"/>
                <a:gd name="T62" fmla="*/ 25 w 41"/>
                <a:gd name="T63" fmla="*/ 17 h 27"/>
                <a:gd name="T64" fmla="*/ 17 w 41"/>
                <a:gd name="T65" fmla="*/ 20 h 27"/>
                <a:gd name="T66" fmla="*/ 14 w 41"/>
                <a:gd name="T67" fmla="*/ 19 h 27"/>
                <a:gd name="T68" fmla="*/ 11 w 41"/>
                <a:gd name="T69" fmla="*/ 20 h 27"/>
                <a:gd name="T70" fmla="*/ 11 w 41"/>
                <a:gd name="T71" fmla="*/ 21 h 27"/>
                <a:gd name="T72" fmla="*/ 7 w 41"/>
                <a:gd name="T73" fmla="*/ 27 h 27"/>
                <a:gd name="T74" fmla="*/ 5 w 41"/>
                <a:gd name="T75" fmla="*/ 26 h 27"/>
                <a:gd name="T76" fmla="*/ 4 w 41"/>
                <a:gd name="T77" fmla="*/ 25 h 27"/>
                <a:gd name="T78" fmla="*/ 4 w 41"/>
                <a:gd name="T79"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27">
                  <a:moveTo>
                    <a:pt x="3" y="22"/>
                  </a:moveTo>
                  <a:cubicBezTo>
                    <a:pt x="3" y="20"/>
                    <a:pt x="3" y="20"/>
                    <a:pt x="3" y="20"/>
                  </a:cubicBezTo>
                  <a:cubicBezTo>
                    <a:pt x="3" y="20"/>
                    <a:pt x="3" y="20"/>
                    <a:pt x="3" y="20"/>
                  </a:cubicBezTo>
                  <a:cubicBezTo>
                    <a:pt x="3" y="19"/>
                    <a:pt x="3" y="19"/>
                    <a:pt x="3" y="19"/>
                  </a:cubicBezTo>
                  <a:cubicBezTo>
                    <a:pt x="2" y="18"/>
                    <a:pt x="2" y="18"/>
                    <a:pt x="2" y="18"/>
                  </a:cubicBezTo>
                  <a:cubicBezTo>
                    <a:pt x="1" y="16"/>
                    <a:pt x="1" y="17"/>
                    <a:pt x="0" y="16"/>
                  </a:cubicBezTo>
                  <a:cubicBezTo>
                    <a:pt x="0" y="16"/>
                    <a:pt x="0" y="16"/>
                    <a:pt x="0" y="16"/>
                  </a:cubicBezTo>
                  <a:cubicBezTo>
                    <a:pt x="2" y="15"/>
                    <a:pt x="2" y="15"/>
                    <a:pt x="2" y="15"/>
                  </a:cubicBezTo>
                  <a:cubicBezTo>
                    <a:pt x="2" y="15"/>
                    <a:pt x="2" y="15"/>
                    <a:pt x="3" y="14"/>
                  </a:cubicBezTo>
                  <a:cubicBezTo>
                    <a:pt x="3" y="13"/>
                    <a:pt x="3" y="13"/>
                    <a:pt x="3" y="13"/>
                  </a:cubicBezTo>
                  <a:cubicBezTo>
                    <a:pt x="3" y="13"/>
                    <a:pt x="3" y="13"/>
                    <a:pt x="3" y="13"/>
                  </a:cubicBezTo>
                  <a:cubicBezTo>
                    <a:pt x="3" y="12"/>
                    <a:pt x="3" y="12"/>
                    <a:pt x="3" y="12"/>
                  </a:cubicBezTo>
                  <a:cubicBezTo>
                    <a:pt x="2" y="11"/>
                    <a:pt x="2" y="11"/>
                    <a:pt x="2" y="11"/>
                  </a:cubicBezTo>
                  <a:cubicBezTo>
                    <a:pt x="3" y="10"/>
                    <a:pt x="3" y="11"/>
                    <a:pt x="4" y="9"/>
                  </a:cubicBezTo>
                  <a:cubicBezTo>
                    <a:pt x="4" y="9"/>
                    <a:pt x="4" y="9"/>
                    <a:pt x="4" y="9"/>
                  </a:cubicBezTo>
                  <a:cubicBezTo>
                    <a:pt x="4" y="9"/>
                    <a:pt x="4" y="9"/>
                    <a:pt x="4" y="9"/>
                  </a:cubicBezTo>
                  <a:cubicBezTo>
                    <a:pt x="3" y="8"/>
                    <a:pt x="3" y="8"/>
                    <a:pt x="3" y="8"/>
                  </a:cubicBezTo>
                  <a:cubicBezTo>
                    <a:pt x="3" y="7"/>
                    <a:pt x="3" y="7"/>
                    <a:pt x="3" y="7"/>
                  </a:cubicBezTo>
                  <a:cubicBezTo>
                    <a:pt x="4" y="6"/>
                    <a:pt x="4" y="6"/>
                    <a:pt x="4" y="6"/>
                  </a:cubicBezTo>
                  <a:cubicBezTo>
                    <a:pt x="4" y="5"/>
                    <a:pt x="3" y="4"/>
                    <a:pt x="3" y="3"/>
                  </a:cubicBezTo>
                  <a:cubicBezTo>
                    <a:pt x="3" y="2"/>
                    <a:pt x="3" y="2"/>
                    <a:pt x="3" y="2"/>
                  </a:cubicBezTo>
                  <a:cubicBezTo>
                    <a:pt x="3" y="2"/>
                    <a:pt x="3" y="2"/>
                    <a:pt x="3" y="2"/>
                  </a:cubicBezTo>
                  <a:cubicBezTo>
                    <a:pt x="4" y="1"/>
                    <a:pt x="4" y="2"/>
                    <a:pt x="4" y="1"/>
                  </a:cubicBezTo>
                  <a:cubicBezTo>
                    <a:pt x="5" y="0"/>
                    <a:pt x="4" y="1"/>
                    <a:pt x="5" y="0"/>
                  </a:cubicBezTo>
                  <a:cubicBezTo>
                    <a:pt x="7" y="0"/>
                    <a:pt x="7" y="0"/>
                    <a:pt x="7" y="0"/>
                  </a:cubicBezTo>
                  <a:cubicBezTo>
                    <a:pt x="8" y="1"/>
                    <a:pt x="8" y="1"/>
                    <a:pt x="8" y="1"/>
                  </a:cubicBezTo>
                  <a:cubicBezTo>
                    <a:pt x="9" y="1"/>
                    <a:pt x="9" y="1"/>
                    <a:pt x="9" y="1"/>
                  </a:cubicBezTo>
                  <a:cubicBezTo>
                    <a:pt x="11" y="0"/>
                    <a:pt x="10" y="0"/>
                    <a:pt x="12" y="0"/>
                  </a:cubicBezTo>
                  <a:cubicBezTo>
                    <a:pt x="13" y="0"/>
                    <a:pt x="13" y="0"/>
                    <a:pt x="13" y="0"/>
                  </a:cubicBezTo>
                  <a:cubicBezTo>
                    <a:pt x="15" y="1"/>
                    <a:pt x="15" y="2"/>
                    <a:pt x="16" y="2"/>
                  </a:cubicBezTo>
                  <a:cubicBezTo>
                    <a:pt x="16" y="2"/>
                    <a:pt x="17" y="2"/>
                    <a:pt x="18" y="2"/>
                  </a:cubicBezTo>
                  <a:cubicBezTo>
                    <a:pt x="19" y="3"/>
                    <a:pt x="19" y="3"/>
                    <a:pt x="19" y="3"/>
                  </a:cubicBezTo>
                  <a:cubicBezTo>
                    <a:pt x="21" y="3"/>
                    <a:pt x="21" y="3"/>
                    <a:pt x="21" y="3"/>
                  </a:cubicBezTo>
                  <a:cubicBezTo>
                    <a:pt x="21" y="3"/>
                    <a:pt x="21" y="3"/>
                    <a:pt x="21" y="3"/>
                  </a:cubicBezTo>
                  <a:cubicBezTo>
                    <a:pt x="23" y="3"/>
                    <a:pt x="23" y="3"/>
                    <a:pt x="23" y="3"/>
                  </a:cubicBezTo>
                  <a:cubicBezTo>
                    <a:pt x="23" y="3"/>
                    <a:pt x="23" y="3"/>
                    <a:pt x="23" y="3"/>
                  </a:cubicBezTo>
                  <a:cubicBezTo>
                    <a:pt x="24" y="4"/>
                    <a:pt x="24" y="4"/>
                    <a:pt x="24" y="4"/>
                  </a:cubicBezTo>
                  <a:cubicBezTo>
                    <a:pt x="24" y="5"/>
                    <a:pt x="24" y="5"/>
                    <a:pt x="24" y="5"/>
                  </a:cubicBezTo>
                  <a:cubicBezTo>
                    <a:pt x="25" y="7"/>
                    <a:pt x="25" y="7"/>
                    <a:pt x="25" y="7"/>
                  </a:cubicBezTo>
                  <a:cubicBezTo>
                    <a:pt x="26" y="7"/>
                    <a:pt x="26" y="7"/>
                    <a:pt x="26" y="7"/>
                  </a:cubicBezTo>
                  <a:cubicBezTo>
                    <a:pt x="30" y="7"/>
                    <a:pt x="30" y="7"/>
                    <a:pt x="30" y="7"/>
                  </a:cubicBezTo>
                  <a:cubicBezTo>
                    <a:pt x="31" y="8"/>
                    <a:pt x="31" y="8"/>
                    <a:pt x="31" y="8"/>
                  </a:cubicBezTo>
                  <a:cubicBezTo>
                    <a:pt x="31" y="8"/>
                    <a:pt x="31" y="8"/>
                    <a:pt x="31" y="8"/>
                  </a:cubicBezTo>
                  <a:cubicBezTo>
                    <a:pt x="30" y="9"/>
                    <a:pt x="30" y="9"/>
                    <a:pt x="30" y="9"/>
                  </a:cubicBezTo>
                  <a:cubicBezTo>
                    <a:pt x="29" y="8"/>
                    <a:pt x="28" y="8"/>
                    <a:pt x="27" y="8"/>
                  </a:cubicBezTo>
                  <a:cubicBezTo>
                    <a:pt x="27" y="9"/>
                    <a:pt x="27" y="9"/>
                    <a:pt x="27" y="9"/>
                  </a:cubicBezTo>
                  <a:cubicBezTo>
                    <a:pt x="27" y="10"/>
                    <a:pt x="27" y="10"/>
                    <a:pt x="27" y="10"/>
                  </a:cubicBezTo>
                  <a:cubicBezTo>
                    <a:pt x="29" y="10"/>
                    <a:pt x="34" y="11"/>
                    <a:pt x="38" y="12"/>
                  </a:cubicBezTo>
                  <a:cubicBezTo>
                    <a:pt x="39" y="13"/>
                    <a:pt x="40" y="14"/>
                    <a:pt x="41" y="15"/>
                  </a:cubicBezTo>
                  <a:cubicBezTo>
                    <a:pt x="41" y="16"/>
                    <a:pt x="41" y="16"/>
                    <a:pt x="41" y="16"/>
                  </a:cubicBezTo>
                  <a:cubicBezTo>
                    <a:pt x="41" y="16"/>
                    <a:pt x="41" y="16"/>
                    <a:pt x="41" y="16"/>
                  </a:cubicBezTo>
                  <a:cubicBezTo>
                    <a:pt x="40" y="18"/>
                    <a:pt x="40" y="18"/>
                    <a:pt x="40" y="18"/>
                  </a:cubicBezTo>
                  <a:cubicBezTo>
                    <a:pt x="40" y="18"/>
                    <a:pt x="40" y="18"/>
                    <a:pt x="40" y="18"/>
                  </a:cubicBezTo>
                  <a:cubicBezTo>
                    <a:pt x="39" y="19"/>
                    <a:pt x="39" y="19"/>
                    <a:pt x="39" y="19"/>
                  </a:cubicBezTo>
                  <a:cubicBezTo>
                    <a:pt x="38" y="19"/>
                    <a:pt x="38" y="19"/>
                    <a:pt x="38" y="19"/>
                  </a:cubicBezTo>
                  <a:cubicBezTo>
                    <a:pt x="38" y="20"/>
                    <a:pt x="38" y="20"/>
                    <a:pt x="38" y="20"/>
                  </a:cubicBezTo>
                  <a:cubicBezTo>
                    <a:pt x="37" y="20"/>
                    <a:pt x="37" y="20"/>
                    <a:pt x="37" y="20"/>
                  </a:cubicBezTo>
                  <a:cubicBezTo>
                    <a:pt x="37" y="20"/>
                    <a:pt x="37" y="20"/>
                    <a:pt x="37" y="20"/>
                  </a:cubicBezTo>
                  <a:cubicBezTo>
                    <a:pt x="36" y="20"/>
                    <a:pt x="36" y="20"/>
                    <a:pt x="36" y="20"/>
                  </a:cubicBezTo>
                  <a:cubicBezTo>
                    <a:pt x="36" y="19"/>
                    <a:pt x="36" y="19"/>
                    <a:pt x="36" y="19"/>
                  </a:cubicBezTo>
                  <a:cubicBezTo>
                    <a:pt x="35" y="18"/>
                    <a:pt x="35" y="18"/>
                    <a:pt x="35" y="18"/>
                  </a:cubicBezTo>
                  <a:cubicBezTo>
                    <a:pt x="33" y="18"/>
                    <a:pt x="33" y="18"/>
                    <a:pt x="33" y="18"/>
                  </a:cubicBezTo>
                  <a:cubicBezTo>
                    <a:pt x="31" y="18"/>
                    <a:pt x="31" y="18"/>
                    <a:pt x="31" y="18"/>
                  </a:cubicBezTo>
                  <a:cubicBezTo>
                    <a:pt x="27" y="18"/>
                    <a:pt x="29" y="18"/>
                    <a:pt x="25" y="17"/>
                  </a:cubicBezTo>
                  <a:cubicBezTo>
                    <a:pt x="21" y="18"/>
                    <a:pt x="23" y="18"/>
                    <a:pt x="21" y="20"/>
                  </a:cubicBezTo>
                  <a:cubicBezTo>
                    <a:pt x="17" y="20"/>
                    <a:pt x="17" y="20"/>
                    <a:pt x="17" y="20"/>
                  </a:cubicBezTo>
                  <a:cubicBezTo>
                    <a:pt x="16" y="19"/>
                    <a:pt x="17" y="20"/>
                    <a:pt x="16" y="19"/>
                  </a:cubicBezTo>
                  <a:cubicBezTo>
                    <a:pt x="14" y="19"/>
                    <a:pt x="14" y="19"/>
                    <a:pt x="14" y="19"/>
                  </a:cubicBezTo>
                  <a:cubicBezTo>
                    <a:pt x="12" y="19"/>
                    <a:pt x="12" y="19"/>
                    <a:pt x="11" y="19"/>
                  </a:cubicBezTo>
                  <a:cubicBezTo>
                    <a:pt x="11" y="20"/>
                    <a:pt x="11" y="20"/>
                    <a:pt x="11" y="20"/>
                  </a:cubicBezTo>
                  <a:cubicBezTo>
                    <a:pt x="11" y="20"/>
                    <a:pt x="11" y="20"/>
                    <a:pt x="11" y="20"/>
                  </a:cubicBezTo>
                  <a:cubicBezTo>
                    <a:pt x="11" y="21"/>
                    <a:pt x="11" y="21"/>
                    <a:pt x="11" y="21"/>
                  </a:cubicBezTo>
                  <a:cubicBezTo>
                    <a:pt x="10" y="22"/>
                    <a:pt x="7" y="27"/>
                    <a:pt x="7" y="27"/>
                  </a:cubicBezTo>
                  <a:cubicBezTo>
                    <a:pt x="7" y="27"/>
                    <a:pt x="7" y="27"/>
                    <a:pt x="7"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3"/>
                  </a:cubicBezTo>
                  <a:cubicBezTo>
                    <a:pt x="4" y="23"/>
                    <a:pt x="4" y="23"/>
                    <a:pt x="4" y="23"/>
                  </a:cubicBezTo>
                  <a:lnTo>
                    <a:pt x="3" y="22"/>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65">
              <a:extLst>
                <a:ext uri="{FF2B5EF4-FFF2-40B4-BE49-F238E27FC236}">
                  <a16:creationId xmlns:a16="http://schemas.microsoft.com/office/drawing/2014/main" id="{759A69A0-E88D-4F51-8ED7-0CB580DFFBCF}"/>
                </a:ext>
              </a:extLst>
            </p:cNvPr>
            <p:cNvSpPr>
              <a:spLocks/>
            </p:cNvSpPr>
            <p:nvPr/>
          </p:nvSpPr>
          <p:spPr bwMode="auto">
            <a:xfrm>
              <a:off x="11284112" y="7164323"/>
              <a:ext cx="968838" cy="964090"/>
            </a:xfrm>
            <a:custGeom>
              <a:avLst/>
              <a:gdLst>
                <a:gd name="T0" fmla="*/ 192 w 232"/>
                <a:gd name="T1" fmla="*/ 5 h 231"/>
                <a:gd name="T2" fmla="*/ 190 w 232"/>
                <a:gd name="T3" fmla="*/ 8 h 231"/>
                <a:gd name="T4" fmla="*/ 191 w 232"/>
                <a:gd name="T5" fmla="*/ 10 h 231"/>
                <a:gd name="T6" fmla="*/ 191 w 232"/>
                <a:gd name="T7" fmla="*/ 20 h 231"/>
                <a:gd name="T8" fmla="*/ 190 w 232"/>
                <a:gd name="T9" fmla="*/ 33 h 231"/>
                <a:gd name="T10" fmla="*/ 185 w 232"/>
                <a:gd name="T11" fmla="*/ 40 h 231"/>
                <a:gd name="T12" fmla="*/ 185 w 232"/>
                <a:gd name="T13" fmla="*/ 53 h 231"/>
                <a:gd name="T14" fmla="*/ 199 w 232"/>
                <a:gd name="T15" fmla="*/ 68 h 231"/>
                <a:gd name="T16" fmla="*/ 202 w 232"/>
                <a:gd name="T17" fmla="*/ 94 h 231"/>
                <a:gd name="T18" fmla="*/ 208 w 232"/>
                <a:gd name="T19" fmla="*/ 135 h 231"/>
                <a:gd name="T20" fmla="*/ 204 w 232"/>
                <a:gd name="T21" fmla="*/ 142 h 231"/>
                <a:gd name="T22" fmla="*/ 204 w 232"/>
                <a:gd name="T23" fmla="*/ 145 h 231"/>
                <a:gd name="T24" fmla="*/ 211 w 232"/>
                <a:gd name="T25" fmla="*/ 161 h 231"/>
                <a:gd name="T26" fmla="*/ 214 w 232"/>
                <a:gd name="T27" fmla="*/ 165 h 231"/>
                <a:gd name="T28" fmla="*/ 227 w 232"/>
                <a:gd name="T29" fmla="*/ 167 h 231"/>
                <a:gd name="T30" fmla="*/ 163 w 232"/>
                <a:gd name="T31" fmla="*/ 225 h 231"/>
                <a:gd name="T32" fmla="*/ 134 w 232"/>
                <a:gd name="T33" fmla="*/ 231 h 231"/>
                <a:gd name="T34" fmla="*/ 133 w 232"/>
                <a:gd name="T35" fmla="*/ 228 h 231"/>
                <a:gd name="T36" fmla="*/ 134 w 232"/>
                <a:gd name="T37" fmla="*/ 226 h 231"/>
                <a:gd name="T38" fmla="*/ 125 w 232"/>
                <a:gd name="T39" fmla="*/ 218 h 231"/>
                <a:gd name="T40" fmla="*/ 117 w 232"/>
                <a:gd name="T41" fmla="*/ 215 h 231"/>
                <a:gd name="T42" fmla="*/ 111 w 232"/>
                <a:gd name="T43" fmla="*/ 210 h 231"/>
                <a:gd name="T44" fmla="*/ 0 w 232"/>
                <a:gd name="T45" fmla="*/ 130 h 231"/>
                <a:gd name="T46" fmla="*/ 12 w 232"/>
                <a:gd name="T47" fmla="*/ 104 h 231"/>
                <a:gd name="T48" fmla="*/ 23 w 232"/>
                <a:gd name="T49" fmla="*/ 101 h 231"/>
                <a:gd name="T50" fmla="*/ 25 w 232"/>
                <a:gd name="T51" fmla="*/ 98 h 231"/>
                <a:gd name="T52" fmla="*/ 42 w 232"/>
                <a:gd name="T53" fmla="*/ 90 h 231"/>
                <a:gd name="T54" fmla="*/ 57 w 232"/>
                <a:gd name="T55" fmla="*/ 83 h 231"/>
                <a:gd name="T56" fmla="*/ 55 w 232"/>
                <a:gd name="T57" fmla="*/ 81 h 231"/>
                <a:gd name="T58" fmla="*/ 55 w 232"/>
                <a:gd name="T59" fmla="*/ 79 h 231"/>
                <a:gd name="T60" fmla="*/ 54 w 232"/>
                <a:gd name="T61" fmla="*/ 75 h 231"/>
                <a:gd name="T62" fmla="*/ 56 w 232"/>
                <a:gd name="T63" fmla="*/ 74 h 231"/>
                <a:gd name="T64" fmla="*/ 64 w 232"/>
                <a:gd name="T65" fmla="*/ 71 h 231"/>
                <a:gd name="T66" fmla="*/ 83 w 232"/>
                <a:gd name="T67" fmla="*/ 68 h 231"/>
                <a:gd name="T68" fmla="*/ 83 w 232"/>
                <a:gd name="T69" fmla="*/ 66 h 231"/>
                <a:gd name="T70" fmla="*/ 85 w 232"/>
                <a:gd name="T71" fmla="*/ 62 h 231"/>
                <a:gd name="T72" fmla="*/ 80 w 232"/>
                <a:gd name="T73" fmla="*/ 55 h 231"/>
                <a:gd name="T74" fmla="*/ 78 w 232"/>
                <a:gd name="T75" fmla="*/ 41 h 231"/>
                <a:gd name="T76" fmla="*/ 78 w 232"/>
                <a:gd name="T77" fmla="*/ 36 h 231"/>
                <a:gd name="T78" fmla="*/ 77 w 232"/>
                <a:gd name="T79" fmla="*/ 33 h 231"/>
                <a:gd name="T80" fmla="*/ 73 w 232"/>
                <a:gd name="T81" fmla="*/ 28 h 231"/>
                <a:gd name="T82" fmla="*/ 93 w 232"/>
                <a:gd name="T83" fmla="*/ 18 h 231"/>
                <a:gd name="T84" fmla="*/ 97 w 232"/>
                <a:gd name="T85" fmla="*/ 18 h 231"/>
                <a:gd name="T86" fmla="*/ 127 w 232"/>
                <a:gd name="T87" fmla="*/ 7 h 231"/>
                <a:gd name="T88" fmla="*/ 140 w 232"/>
                <a:gd name="T89" fmla="*/ 3 h 231"/>
                <a:gd name="T90" fmla="*/ 157 w 232"/>
                <a:gd name="T91" fmla="*/ 7 h 231"/>
                <a:gd name="T92" fmla="*/ 170 w 232"/>
                <a:gd name="T93" fmla="*/ 1 h 231"/>
                <a:gd name="T94" fmla="*/ 179 w 232"/>
                <a:gd name="T95" fmla="*/ 2 h 231"/>
                <a:gd name="T96" fmla="*/ 185 w 232"/>
                <a:gd name="T97" fmla="*/ 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2" h="231">
                  <a:moveTo>
                    <a:pt x="194" y="3"/>
                  </a:moveTo>
                  <a:cubicBezTo>
                    <a:pt x="194" y="4"/>
                    <a:pt x="194" y="3"/>
                    <a:pt x="194" y="4"/>
                  </a:cubicBezTo>
                  <a:cubicBezTo>
                    <a:pt x="193" y="5"/>
                    <a:pt x="193" y="5"/>
                    <a:pt x="192" y="5"/>
                  </a:cubicBezTo>
                  <a:cubicBezTo>
                    <a:pt x="192" y="7"/>
                    <a:pt x="192" y="7"/>
                    <a:pt x="192" y="7"/>
                  </a:cubicBezTo>
                  <a:cubicBezTo>
                    <a:pt x="190" y="8"/>
                    <a:pt x="190" y="8"/>
                    <a:pt x="190" y="8"/>
                  </a:cubicBezTo>
                  <a:cubicBezTo>
                    <a:pt x="190" y="8"/>
                    <a:pt x="190" y="8"/>
                    <a:pt x="190" y="8"/>
                  </a:cubicBezTo>
                  <a:cubicBezTo>
                    <a:pt x="190" y="9"/>
                    <a:pt x="190" y="9"/>
                    <a:pt x="190" y="9"/>
                  </a:cubicBezTo>
                  <a:cubicBezTo>
                    <a:pt x="191" y="9"/>
                    <a:pt x="191" y="9"/>
                    <a:pt x="191" y="9"/>
                  </a:cubicBezTo>
                  <a:cubicBezTo>
                    <a:pt x="191" y="10"/>
                    <a:pt x="191" y="10"/>
                    <a:pt x="191" y="10"/>
                  </a:cubicBezTo>
                  <a:cubicBezTo>
                    <a:pt x="191" y="11"/>
                    <a:pt x="191" y="11"/>
                    <a:pt x="191" y="11"/>
                  </a:cubicBezTo>
                  <a:cubicBezTo>
                    <a:pt x="191" y="12"/>
                    <a:pt x="190" y="17"/>
                    <a:pt x="190" y="18"/>
                  </a:cubicBezTo>
                  <a:cubicBezTo>
                    <a:pt x="191" y="20"/>
                    <a:pt x="190" y="19"/>
                    <a:pt x="191" y="20"/>
                  </a:cubicBezTo>
                  <a:cubicBezTo>
                    <a:pt x="191" y="22"/>
                    <a:pt x="191" y="22"/>
                    <a:pt x="191" y="24"/>
                  </a:cubicBezTo>
                  <a:cubicBezTo>
                    <a:pt x="192" y="26"/>
                    <a:pt x="191" y="25"/>
                    <a:pt x="192" y="27"/>
                  </a:cubicBezTo>
                  <a:cubicBezTo>
                    <a:pt x="191" y="28"/>
                    <a:pt x="191" y="28"/>
                    <a:pt x="190" y="33"/>
                  </a:cubicBezTo>
                  <a:cubicBezTo>
                    <a:pt x="189" y="34"/>
                    <a:pt x="190" y="34"/>
                    <a:pt x="189" y="35"/>
                  </a:cubicBezTo>
                  <a:cubicBezTo>
                    <a:pt x="188" y="36"/>
                    <a:pt x="187" y="36"/>
                    <a:pt x="186" y="37"/>
                  </a:cubicBezTo>
                  <a:cubicBezTo>
                    <a:pt x="185" y="40"/>
                    <a:pt x="185" y="40"/>
                    <a:pt x="185" y="40"/>
                  </a:cubicBezTo>
                  <a:cubicBezTo>
                    <a:pt x="184" y="40"/>
                    <a:pt x="183" y="41"/>
                    <a:pt x="182" y="42"/>
                  </a:cubicBezTo>
                  <a:cubicBezTo>
                    <a:pt x="181" y="48"/>
                    <a:pt x="183" y="47"/>
                    <a:pt x="184" y="53"/>
                  </a:cubicBezTo>
                  <a:cubicBezTo>
                    <a:pt x="185" y="53"/>
                    <a:pt x="185" y="53"/>
                    <a:pt x="185" y="53"/>
                  </a:cubicBezTo>
                  <a:cubicBezTo>
                    <a:pt x="186" y="54"/>
                    <a:pt x="186" y="54"/>
                    <a:pt x="188" y="55"/>
                  </a:cubicBezTo>
                  <a:cubicBezTo>
                    <a:pt x="190" y="57"/>
                    <a:pt x="191" y="60"/>
                    <a:pt x="191" y="62"/>
                  </a:cubicBezTo>
                  <a:cubicBezTo>
                    <a:pt x="196" y="66"/>
                    <a:pt x="194" y="65"/>
                    <a:pt x="199" y="68"/>
                  </a:cubicBezTo>
                  <a:cubicBezTo>
                    <a:pt x="199" y="69"/>
                    <a:pt x="199" y="69"/>
                    <a:pt x="199" y="69"/>
                  </a:cubicBezTo>
                  <a:cubicBezTo>
                    <a:pt x="201" y="77"/>
                    <a:pt x="203" y="86"/>
                    <a:pt x="204" y="93"/>
                  </a:cubicBezTo>
                  <a:cubicBezTo>
                    <a:pt x="203" y="94"/>
                    <a:pt x="204" y="93"/>
                    <a:pt x="202" y="94"/>
                  </a:cubicBezTo>
                  <a:cubicBezTo>
                    <a:pt x="212" y="112"/>
                    <a:pt x="205" y="106"/>
                    <a:pt x="209" y="124"/>
                  </a:cubicBezTo>
                  <a:cubicBezTo>
                    <a:pt x="208" y="127"/>
                    <a:pt x="208" y="126"/>
                    <a:pt x="207" y="130"/>
                  </a:cubicBezTo>
                  <a:cubicBezTo>
                    <a:pt x="207" y="131"/>
                    <a:pt x="207" y="131"/>
                    <a:pt x="208" y="135"/>
                  </a:cubicBezTo>
                  <a:cubicBezTo>
                    <a:pt x="209" y="136"/>
                    <a:pt x="209" y="136"/>
                    <a:pt x="209" y="136"/>
                  </a:cubicBezTo>
                  <a:cubicBezTo>
                    <a:pt x="209" y="137"/>
                    <a:pt x="209" y="138"/>
                    <a:pt x="208" y="139"/>
                  </a:cubicBezTo>
                  <a:cubicBezTo>
                    <a:pt x="206" y="141"/>
                    <a:pt x="207" y="141"/>
                    <a:pt x="204" y="142"/>
                  </a:cubicBezTo>
                  <a:cubicBezTo>
                    <a:pt x="204" y="143"/>
                    <a:pt x="204" y="143"/>
                    <a:pt x="204" y="143"/>
                  </a:cubicBezTo>
                  <a:cubicBezTo>
                    <a:pt x="203" y="144"/>
                    <a:pt x="203" y="144"/>
                    <a:pt x="203" y="144"/>
                  </a:cubicBezTo>
                  <a:cubicBezTo>
                    <a:pt x="204" y="145"/>
                    <a:pt x="204" y="145"/>
                    <a:pt x="204" y="145"/>
                  </a:cubicBezTo>
                  <a:cubicBezTo>
                    <a:pt x="206" y="149"/>
                    <a:pt x="207" y="150"/>
                    <a:pt x="210" y="155"/>
                  </a:cubicBezTo>
                  <a:cubicBezTo>
                    <a:pt x="210" y="156"/>
                    <a:pt x="210" y="157"/>
                    <a:pt x="210" y="158"/>
                  </a:cubicBezTo>
                  <a:cubicBezTo>
                    <a:pt x="211" y="161"/>
                    <a:pt x="211" y="161"/>
                    <a:pt x="211" y="161"/>
                  </a:cubicBezTo>
                  <a:cubicBezTo>
                    <a:pt x="212" y="163"/>
                    <a:pt x="212" y="163"/>
                    <a:pt x="212" y="163"/>
                  </a:cubicBezTo>
                  <a:cubicBezTo>
                    <a:pt x="213" y="164"/>
                    <a:pt x="213" y="164"/>
                    <a:pt x="213" y="164"/>
                  </a:cubicBezTo>
                  <a:cubicBezTo>
                    <a:pt x="214" y="165"/>
                    <a:pt x="213" y="164"/>
                    <a:pt x="214" y="165"/>
                  </a:cubicBezTo>
                  <a:cubicBezTo>
                    <a:pt x="215" y="165"/>
                    <a:pt x="215" y="165"/>
                    <a:pt x="215" y="165"/>
                  </a:cubicBezTo>
                  <a:cubicBezTo>
                    <a:pt x="218" y="164"/>
                    <a:pt x="218" y="164"/>
                    <a:pt x="218" y="164"/>
                  </a:cubicBezTo>
                  <a:cubicBezTo>
                    <a:pt x="223" y="166"/>
                    <a:pt x="221" y="165"/>
                    <a:pt x="227" y="167"/>
                  </a:cubicBezTo>
                  <a:cubicBezTo>
                    <a:pt x="227" y="167"/>
                    <a:pt x="227" y="167"/>
                    <a:pt x="227" y="167"/>
                  </a:cubicBezTo>
                  <a:cubicBezTo>
                    <a:pt x="230" y="174"/>
                    <a:pt x="229" y="171"/>
                    <a:pt x="232" y="177"/>
                  </a:cubicBezTo>
                  <a:cubicBezTo>
                    <a:pt x="170" y="216"/>
                    <a:pt x="187" y="204"/>
                    <a:pt x="163" y="225"/>
                  </a:cubicBezTo>
                  <a:cubicBezTo>
                    <a:pt x="162" y="226"/>
                    <a:pt x="162" y="226"/>
                    <a:pt x="162" y="226"/>
                  </a:cubicBezTo>
                  <a:cubicBezTo>
                    <a:pt x="161" y="226"/>
                    <a:pt x="136" y="231"/>
                    <a:pt x="135" y="231"/>
                  </a:cubicBezTo>
                  <a:cubicBezTo>
                    <a:pt x="134" y="231"/>
                    <a:pt x="134" y="231"/>
                    <a:pt x="134" y="231"/>
                  </a:cubicBezTo>
                  <a:cubicBezTo>
                    <a:pt x="133" y="230"/>
                    <a:pt x="133" y="230"/>
                    <a:pt x="133" y="230"/>
                  </a:cubicBezTo>
                  <a:cubicBezTo>
                    <a:pt x="132" y="229"/>
                    <a:pt x="132" y="229"/>
                    <a:pt x="132" y="229"/>
                  </a:cubicBezTo>
                  <a:cubicBezTo>
                    <a:pt x="133" y="228"/>
                    <a:pt x="133" y="229"/>
                    <a:pt x="133" y="228"/>
                  </a:cubicBezTo>
                  <a:cubicBezTo>
                    <a:pt x="133" y="227"/>
                    <a:pt x="133" y="227"/>
                    <a:pt x="133" y="227"/>
                  </a:cubicBezTo>
                  <a:cubicBezTo>
                    <a:pt x="134" y="227"/>
                    <a:pt x="134" y="227"/>
                    <a:pt x="134" y="227"/>
                  </a:cubicBezTo>
                  <a:cubicBezTo>
                    <a:pt x="134" y="226"/>
                    <a:pt x="134" y="226"/>
                    <a:pt x="134" y="226"/>
                  </a:cubicBezTo>
                  <a:cubicBezTo>
                    <a:pt x="134" y="225"/>
                    <a:pt x="134" y="226"/>
                    <a:pt x="134" y="224"/>
                  </a:cubicBezTo>
                  <a:cubicBezTo>
                    <a:pt x="134" y="223"/>
                    <a:pt x="134" y="222"/>
                    <a:pt x="134" y="222"/>
                  </a:cubicBezTo>
                  <a:cubicBezTo>
                    <a:pt x="130" y="219"/>
                    <a:pt x="128" y="220"/>
                    <a:pt x="125" y="218"/>
                  </a:cubicBezTo>
                  <a:cubicBezTo>
                    <a:pt x="123" y="217"/>
                    <a:pt x="123" y="217"/>
                    <a:pt x="123" y="217"/>
                  </a:cubicBezTo>
                  <a:cubicBezTo>
                    <a:pt x="122" y="216"/>
                    <a:pt x="122" y="216"/>
                    <a:pt x="122" y="216"/>
                  </a:cubicBezTo>
                  <a:cubicBezTo>
                    <a:pt x="120" y="216"/>
                    <a:pt x="119" y="216"/>
                    <a:pt x="117" y="215"/>
                  </a:cubicBezTo>
                  <a:cubicBezTo>
                    <a:pt x="116" y="213"/>
                    <a:pt x="116" y="214"/>
                    <a:pt x="116" y="213"/>
                  </a:cubicBezTo>
                  <a:cubicBezTo>
                    <a:pt x="116" y="212"/>
                    <a:pt x="116" y="212"/>
                    <a:pt x="116" y="212"/>
                  </a:cubicBezTo>
                  <a:cubicBezTo>
                    <a:pt x="114" y="212"/>
                    <a:pt x="112" y="211"/>
                    <a:pt x="111" y="210"/>
                  </a:cubicBezTo>
                  <a:cubicBezTo>
                    <a:pt x="111" y="209"/>
                    <a:pt x="111" y="209"/>
                    <a:pt x="111" y="209"/>
                  </a:cubicBezTo>
                  <a:cubicBezTo>
                    <a:pt x="111" y="208"/>
                    <a:pt x="111" y="207"/>
                    <a:pt x="110" y="206"/>
                  </a:cubicBezTo>
                  <a:cubicBezTo>
                    <a:pt x="12" y="137"/>
                    <a:pt x="84" y="186"/>
                    <a:pt x="0" y="130"/>
                  </a:cubicBezTo>
                  <a:cubicBezTo>
                    <a:pt x="0" y="129"/>
                    <a:pt x="0" y="114"/>
                    <a:pt x="0" y="112"/>
                  </a:cubicBezTo>
                  <a:cubicBezTo>
                    <a:pt x="0" y="112"/>
                    <a:pt x="0" y="112"/>
                    <a:pt x="0" y="112"/>
                  </a:cubicBezTo>
                  <a:cubicBezTo>
                    <a:pt x="1" y="112"/>
                    <a:pt x="11" y="104"/>
                    <a:pt x="12" y="104"/>
                  </a:cubicBezTo>
                  <a:cubicBezTo>
                    <a:pt x="14" y="103"/>
                    <a:pt x="14" y="103"/>
                    <a:pt x="14" y="103"/>
                  </a:cubicBezTo>
                  <a:cubicBezTo>
                    <a:pt x="15" y="103"/>
                    <a:pt x="16" y="101"/>
                    <a:pt x="17" y="101"/>
                  </a:cubicBezTo>
                  <a:cubicBezTo>
                    <a:pt x="19" y="100"/>
                    <a:pt x="22" y="101"/>
                    <a:pt x="23" y="101"/>
                  </a:cubicBezTo>
                  <a:cubicBezTo>
                    <a:pt x="24" y="101"/>
                    <a:pt x="24" y="101"/>
                    <a:pt x="24" y="101"/>
                  </a:cubicBezTo>
                  <a:cubicBezTo>
                    <a:pt x="24" y="101"/>
                    <a:pt x="24" y="101"/>
                    <a:pt x="24" y="100"/>
                  </a:cubicBezTo>
                  <a:cubicBezTo>
                    <a:pt x="24" y="100"/>
                    <a:pt x="25" y="98"/>
                    <a:pt x="25" y="98"/>
                  </a:cubicBezTo>
                  <a:cubicBezTo>
                    <a:pt x="25" y="98"/>
                    <a:pt x="25" y="98"/>
                    <a:pt x="25" y="98"/>
                  </a:cubicBezTo>
                  <a:cubicBezTo>
                    <a:pt x="29" y="98"/>
                    <a:pt x="32" y="97"/>
                    <a:pt x="36" y="96"/>
                  </a:cubicBezTo>
                  <a:cubicBezTo>
                    <a:pt x="39" y="94"/>
                    <a:pt x="39" y="95"/>
                    <a:pt x="42" y="90"/>
                  </a:cubicBezTo>
                  <a:cubicBezTo>
                    <a:pt x="50" y="86"/>
                    <a:pt x="44" y="90"/>
                    <a:pt x="53" y="84"/>
                  </a:cubicBezTo>
                  <a:cubicBezTo>
                    <a:pt x="55" y="84"/>
                    <a:pt x="54" y="84"/>
                    <a:pt x="56" y="83"/>
                  </a:cubicBezTo>
                  <a:cubicBezTo>
                    <a:pt x="57" y="83"/>
                    <a:pt x="56" y="83"/>
                    <a:pt x="57" y="83"/>
                  </a:cubicBezTo>
                  <a:cubicBezTo>
                    <a:pt x="57" y="82"/>
                    <a:pt x="57" y="82"/>
                    <a:pt x="57" y="82"/>
                  </a:cubicBezTo>
                  <a:cubicBezTo>
                    <a:pt x="56" y="81"/>
                    <a:pt x="56" y="81"/>
                    <a:pt x="56" y="81"/>
                  </a:cubicBezTo>
                  <a:cubicBezTo>
                    <a:pt x="56" y="81"/>
                    <a:pt x="56" y="81"/>
                    <a:pt x="55" y="81"/>
                  </a:cubicBezTo>
                  <a:cubicBezTo>
                    <a:pt x="55" y="81"/>
                    <a:pt x="55" y="81"/>
                    <a:pt x="55" y="81"/>
                  </a:cubicBezTo>
                  <a:cubicBezTo>
                    <a:pt x="55" y="80"/>
                    <a:pt x="55" y="80"/>
                    <a:pt x="55" y="80"/>
                  </a:cubicBezTo>
                  <a:cubicBezTo>
                    <a:pt x="55" y="79"/>
                    <a:pt x="55" y="80"/>
                    <a:pt x="55" y="79"/>
                  </a:cubicBezTo>
                  <a:cubicBezTo>
                    <a:pt x="55" y="78"/>
                    <a:pt x="55" y="78"/>
                    <a:pt x="55" y="78"/>
                  </a:cubicBezTo>
                  <a:cubicBezTo>
                    <a:pt x="55" y="77"/>
                    <a:pt x="55" y="77"/>
                    <a:pt x="55" y="77"/>
                  </a:cubicBezTo>
                  <a:cubicBezTo>
                    <a:pt x="54" y="76"/>
                    <a:pt x="54" y="76"/>
                    <a:pt x="54" y="75"/>
                  </a:cubicBezTo>
                  <a:cubicBezTo>
                    <a:pt x="55" y="74"/>
                    <a:pt x="55" y="74"/>
                    <a:pt x="55" y="74"/>
                  </a:cubicBezTo>
                  <a:cubicBezTo>
                    <a:pt x="55" y="74"/>
                    <a:pt x="55" y="74"/>
                    <a:pt x="55" y="74"/>
                  </a:cubicBezTo>
                  <a:cubicBezTo>
                    <a:pt x="56" y="74"/>
                    <a:pt x="56" y="74"/>
                    <a:pt x="56" y="74"/>
                  </a:cubicBezTo>
                  <a:cubicBezTo>
                    <a:pt x="57" y="74"/>
                    <a:pt x="57" y="74"/>
                    <a:pt x="57" y="74"/>
                  </a:cubicBezTo>
                  <a:cubicBezTo>
                    <a:pt x="60" y="73"/>
                    <a:pt x="58" y="74"/>
                    <a:pt x="64" y="72"/>
                  </a:cubicBezTo>
                  <a:cubicBezTo>
                    <a:pt x="64" y="71"/>
                    <a:pt x="64" y="71"/>
                    <a:pt x="64" y="71"/>
                  </a:cubicBezTo>
                  <a:cubicBezTo>
                    <a:pt x="64" y="70"/>
                    <a:pt x="64" y="70"/>
                    <a:pt x="65" y="69"/>
                  </a:cubicBezTo>
                  <a:cubicBezTo>
                    <a:pt x="65" y="69"/>
                    <a:pt x="65" y="69"/>
                    <a:pt x="65" y="69"/>
                  </a:cubicBezTo>
                  <a:cubicBezTo>
                    <a:pt x="69" y="68"/>
                    <a:pt x="70" y="68"/>
                    <a:pt x="83" y="68"/>
                  </a:cubicBezTo>
                  <a:cubicBezTo>
                    <a:pt x="84" y="68"/>
                    <a:pt x="84" y="68"/>
                    <a:pt x="84" y="68"/>
                  </a:cubicBezTo>
                  <a:cubicBezTo>
                    <a:pt x="84" y="67"/>
                    <a:pt x="84" y="67"/>
                    <a:pt x="84" y="67"/>
                  </a:cubicBezTo>
                  <a:cubicBezTo>
                    <a:pt x="83" y="66"/>
                    <a:pt x="83" y="66"/>
                    <a:pt x="83" y="66"/>
                  </a:cubicBezTo>
                  <a:cubicBezTo>
                    <a:pt x="84" y="65"/>
                    <a:pt x="84" y="65"/>
                    <a:pt x="84" y="65"/>
                  </a:cubicBezTo>
                  <a:cubicBezTo>
                    <a:pt x="85" y="64"/>
                    <a:pt x="84" y="65"/>
                    <a:pt x="86" y="63"/>
                  </a:cubicBezTo>
                  <a:cubicBezTo>
                    <a:pt x="85" y="62"/>
                    <a:pt x="85" y="62"/>
                    <a:pt x="85" y="62"/>
                  </a:cubicBezTo>
                  <a:cubicBezTo>
                    <a:pt x="83" y="60"/>
                    <a:pt x="83" y="61"/>
                    <a:pt x="81" y="59"/>
                  </a:cubicBezTo>
                  <a:cubicBezTo>
                    <a:pt x="81" y="58"/>
                    <a:pt x="81" y="58"/>
                    <a:pt x="81" y="58"/>
                  </a:cubicBezTo>
                  <a:cubicBezTo>
                    <a:pt x="80" y="55"/>
                    <a:pt x="80" y="55"/>
                    <a:pt x="80" y="55"/>
                  </a:cubicBezTo>
                  <a:cubicBezTo>
                    <a:pt x="79" y="54"/>
                    <a:pt x="79" y="54"/>
                    <a:pt x="79" y="52"/>
                  </a:cubicBezTo>
                  <a:cubicBezTo>
                    <a:pt x="79" y="49"/>
                    <a:pt x="79" y="49"/>
                    <a:pt x="79" y="49"/>
                  </a:cubicBezTo>
                  <a:cubicBezTo>
                    <a:pt x="78" y="44"/>
                    <a:pt x="79" y="46"/>
                    <a:pt x="78" y="41"/>
                  </a:cubicBezTo>
                  <a:cubicBezTo>
                    <a:pt x="77" y="38"/>
                    <a:pt x="77" y="38"/>
                    <a:pt x="77" y="38"/>
                  </a:cubicBezTo>
                  <a:cubicBezTo>
                    <a:pt x="78" y="37"/>
                    <a:pt x="78" y="37"/>
                    <a:pt x="78" y="37"/>
                  </a:cubicBezTo>
                  <a:cubicBezTo>
                    <a:pt x="78" y="36"/>
                    <a:pt x="78" y="36"/>
                    <a:pt x="78" y="36"/>
                  </a:cubicBezTo>
                  <a:cubicBezTo>
                    <a:pt x="77" y="35"/>
                    <a:pt x="77" y="35"/>
                    <a:pt x="77" y="35"/>
                  </a:cubicBezTo>
                  <a:cubicBezTo>
                    <a:pt x="77" y="35"/>
                    <a:pt x="77" y="35"/>
                    <a:pt x="77" y="35"/>
                  </a:cubicBezTo>
                  <a:cubicBezTo>
                    <a:pt x="77" y="34"/>
                    <a:pt x="77" y="34"/>
                    <a:pt x="77" y="33"/>
                  </a:cubicBezTo>
                  <a:cubicBezTo>
                    <a:pt x="77" y="33"/>
                    <a:pt x="77" y="33"/>
                    <a:pt x="77" y="33"/>
                  </a:cubicBezTo>
                  <a:cubicBezTo>
                    <a:pt x="76" y="32"/>
                    <a:pt x="74" y="30"/>
                    <a:pt x="73" y="29"/>
                  </a:cubicBezTo>
                  <a:cubicBezTo>
                    <a:pt x="73" y="28"/>
                    <a:pt x="73" y="28"/>
                    <a:pt x="73" y="28"/>
                  </a:cubicBezTo>
                  <a:cubicBezTo>
                    <a:pt x="75" y="28"/>
                    <a:pt x="75" y="28"/>
                    <a:pt x="76" y="28"/>
                  </a:cubicBezTo>
                  <a:cubicBezTo>
                    <a:pt x="82" y="26"/>
                    <a:pt x="78" y="27"/>
                    <a:pt x="83" y="24"/>
                  </a:cubicBezTo>
                  <a:cubicBezTo>
                    <a:pt x="86" y="20"/>
                    <a:pt x="87" y="21"/>
                    <a:pt x="93" y="18"/>
                  </a:cubicBezTo>
                  <a:cubicBezTo>
                    <a:pt x="94" y="18"/>
                    <a:pt x="94" y="18"/>
                    <a:pt x="94" y="18"/>
                  </a:cubicBezTo>
                  <a:cubicBezTo>
                    <a:pt x="95" y="18"/>
                    <a:pt x="95" y="18"/>
                    <a:pt x="95" y="18"/>
                  </a:cubicBezTo>
                  <a:cubicBezTo>
                    <a:pt x="97" y="18"/>
                    <a:pt x="97" y="18"/>
                    <a:pt x="97" y="18"/>
                  </a:cubicBezTo>
                  <a:cubicBezTo>
                    <a:pt x="98" y="17"/>
                    <a:pt x="98" y="17"/>
                    <a:pt x="98" y="17"/>
                  </a:cubicBezTo>
                  <a:cubicBezTo>
                    <a:pt x="99" y="15"/>
                    <a:pt x="99" y="15"/>
                    <a:pt x="99" y="15"/>
                  </a:cubicBezTo>
                  <a:cubicBezTo>
                    <a:pt x="106" y="10"/>
                    <a:pt x="113" y="7"/>
                    <a:pt x="127" y="7"/>
                  </a:cubicBezTo>
                  <a:cubicBezTo>
                    <a:pt x="130" y="5"/>
                    <a:pt x="130" y="5"/>
                    <a:pt x="131" y="5"/>
                  </a:cubicBezTo>
                  <a:cubicBezTo>
                    <a:pt x="137" y="5"/>
                    <a:pt x="137" y="5"/>
                    <a:pt x="137" y="5"/>
                  </a:cubicBezTo>
                  <a:cubicBezTo>
                    <a:pt x="140" y="3"/>
                    <a:pt x="140" y="3"/>
                    <a:pt x="140" y="3"/>
                  </a:cubicBezTo>
                  <a:cubicBezTo>
                    <a:pt x="151" y="3"/>
                    <a:pt x="151" y="3"/>
                    <a:pt x="151" y="3"/>
                  </a:cubicBezTo>
                  <a:cubicBezTo>
                    <a:pt x="153" y="4"/>
                    <a:pt x="154" y="4"/>
                    <a:pt x="156" y="6"/>
                  </a:cubicBezTo>
                  <a:cubicBezTo>
                    <a:pt x="157" y="7"/>
                    <a:pt x="157" y="7"/>
                    <a:pt x="157" y="7"/>
                  </a:cubicBezTo>
                  <a:cubicBezTo>
                    <a:pt x="157" y="7"/>
                    <a:pt x="167" y="3"/>
                    <a:pt x="168" y="3"/>
                  </a:cubicBezTo>
                  <a:cubicBezTo>
                    <a:pt x="169" y="1"/>
                    <a:pt x="169" y="1"/>
                    <a:pt x="169" y="1"/>
                  </a:cubicBezTo>
                  <a:cubicBezTo>
                    <a:pt x="170" y="1"/>
                    <a:pt x="170" y="1"/>
                    <a:pt x="170" y="1"/>
                  </a:cubicBezTo>
                  <a:cubicBezTo>
                    <a:pt x="171" y="2"/>
                    <a:pt x="171" y="2"/>
                    <a:pt x="171" y="2"/>
                  </a:cubicBezTo>
                  <a:cubicBezTo>
                    <a:pt x="175" y="3"/>
                    <a:pt x="175" y="3"/>
                    <a:pt x="175" y="3"/>
                  </a:cubicBezTo>
                  <a:cubicBezTo>
                    <a:pt x="178" y="2"/>
                    <a:pt x="178" y="3"/>
                    <a:pt x="179" y="2"/>
                  </a:cubicBezTo>
                  <a:cubicBezTo>
                    <a:pt x="178" y="0"/>
                    <a:pt x="178" y="0"/>
                    <a:pt x="178" y="0"/>
                  </a:cubicBezTo>
                  <a:cubicBezTo>
                    <a:pt x="182" y="1"/>
                    <a:pt x="181" y="1"/>
                    <a:pt x="183" y="2"/>
                  </a:cubicBezTo>
                  <a:cubicBezTo>
                    <a:pt x="185" y="3"/>
                    <a:pt x="185" y="3"/>
                    <a:pt x="185" y="3"/>
                  </a:cubicBezTo>
                  <a:cubicBezTo>
                    <a:pt x="186" y="4"/>
                    <a:pt x="186" y="4"/>
                    <a:pt x="186" y="4"/>
                  </a:cubicBezTo>
                  <a:cubicBezTo>
                    <a:pt x="189" y="3"/>
                    <a:pt x="188" y="3"/>
                    <a:pt x="194" y="3"/>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66">
              <a:extLst>
                <a:ext uri="{FF2B5EF4-FFF2-40B4-BE49-F238E27FC236}">
                  <a16:creationId xmlns:a16="http://schemas.microsoft.com/office/drawing/2014/main" id="{0E2BB843-B74D-4E02-9017-29EDCEA8B4B6}"/>
                </a:ext>
              </a:extLst>
            </p:cNvPr>
            <p:cNvSpPr>
              <a:spLocks noEditPoints="1"/>
            </p:cNvSpPr>
            <p:nvPr/>
          </p:nvSpPr>
          <p:spPr bwMode="auto">
            <a:xfrm>
              <a:off x="7408759" y="8959526"/>
              <a:ext cx="764624" cy="299202"/>
            </a:xfrm>
            <a:custGeom>
              <a:avLst/>
              <a:gdLst>
                <a:gd name="T0" fmla="*/ 180 w 184"/>
                <a:gd name="T1" fmla="*/ 17 h 72"/>
                <a:gd name="T2" fmla="*/ 182 w 184"/>
                <a:gd name="T3" fmla="*/ 20 h 72"/>
                <a:gd name="T4" fmla="*/ 184 w 184"/>
                <a:gd name="T5" fmla="*/ 27 h 72"/>
                <a:gd name="T6" fmla="*/ 168 w 184"/>
                <a:gd name="T7" fmla="*/ 44 h 72"/>
                <a:gd name="T8" fmla="*/ 151 w 184"/>
                <a:gd name="T9" fmla="*/ 54 h 72"/>
                <a:gd name="T10" fmla="*/ 150 w 184"/>
                <a:gd name="T11" fmla="*/ 55 h 72"/>
                <a:gd name="T12" fmla="*/ 149 w 184"/>
                <a:gd name="T13" fmla="*/ 54 h 72"/>
                <a:gd name="T14" fmla="*/ 148 w 184"/>
                <a:gd name="T15" fmla="*/ 57 h 72"/>
                <a:gd name="T16" fmla="*/ 147 w 184"/>
                <a:gd name="T17" fmla="*/ 60 h 72"/>
                <a:gd name="T18" fmla="*/ 146 w 184"/>
                <a:gd name="T19" fmla="*/ 66 h 72"/>
                <a:gd name="T20" fmla="*/ 143 w 184"/>
                <a:gd name="T21" fmla="*/ 69 h 72"/>
                <a:gd name="T22" fmla="*/ 141 w 184"/>
                <a:gd name="T23" fmla="*/ 71 h 72"/>
                <a:gd name="T24" fmla="*/ 138 w 184"/>
                <a:gd name="T25" fmla="*/ 71 h 72"/>
                <a:gd name="T26" fmla="*/ 133 w 184"/>
                <a:gd name="T27" fmla="*/ 66 h 72"/>
                <a:gd name="T28" fmla="*/ 126 w 184"/>
                <a:gd name="T29" fmla="*/ 66 h 72"/>
                <a:gd name="T30" fmla="*/ 127 w 184"/>
                <a:gd name="T31" fmla="*/ 63 h 72"/>
                <a:gd name="T32" fmla="*/ 125 w 184"/>
                <a:gd name="T33" fmla="*/ 61 h 72"/>
                <a:gd name="T34" fmla="*/ 127 w 184"/>
                <a:gd name="T35" fmla="*/ 60 h 72"/>
                <a:gd name="T36" fmla="*/ 128 w 184"/>
                <a:gd name="T37" fmla="*/ 57 h 72"/>
                <a:gd name="T38" fmla="*/ 128 w 184"/>
                <a:gd name="T39" fmla="*/ 55 h 72"/>
                <a:gd name="T40" fmla="*/ 130 w 184"/>
                <a:gd name="T41" fmla="*/ 52 h 72"/>
                <a:gd name="T42" fmla="*/ 132 w 184"/>
                <a:gd name="T43" fmla="*/ 39 h 72"/>
                <a:gd name="T44" fmla="*/ 131 w 184"/>
                <a:gd name="T45" fmla="*/ 44 h 72"/>
                <a:gd name="T46" fmla="*/ 130 w 184"/>
                <a:gd name="T47" fmla="*/ 42 h 72"/>
                <a:gd name="T48" fmla="*/ 127 w 184"/>
                <a:gd name="T49" fmla="*/ 46 h 72"/>
                <a:gd name="T50" fmla="*/ 120 w 184"/>
                <a:gd name="T51" fmla="*/ 41 h 72"/>
                <a:gd name="T52" fmla="*/ 121 w 184"/>
                <a:gd name="T53" fmla="*/ 34 h 72"/>
                <a:gd name="T54" fmla="*/ 123 w 184"/>
                <a:gd name="T55" fmla="*/ 26 h 72"/>
                <a:gd name="T56" fmla="*/ 127 w 184"/>
                <a:gd name="T57" fmla="*/ 23 h 72"/>
                <a:gd name="T58" fmla="*/ 127 w 184"/>
                <a:gd name="T59" fmla="*/ 18 h 72"/>
                <a:gd name="T60" fmla="*/ 129 w 184"/>
                <a:gd name="T61" fmla="*/ 7 h 72"/>
                <a:gd name="T62" fmla="*/ 133 w 184"/>
                <a:gd name="T63" fmla="*/ 5 h 72"/>
                <a:gd name="T64" fmla="*/ 144 w 184"/>
                <a:gd name="T65" fmla="*/ 1 h 72"/>
                <a:gd name="T66" fmla="*/ 156 w 184"/>
                <a:gd name="T67" fmla="*/ 6 h 72"/>
                <a:gd name="T68" fmla="*/ 159 w 184"/>
                <a:gd name="T69" fmla="*/ 11 h 72"/>
                <a:gd name="T70" fmla="*/ 167 w 184"/>
                <a:gd name="T71" fmla="*/ 13 h 72"/>
                <a:gd name="T72" fmla="*/ 170 w 184"/>
                <a:gd name="T73" fmla="*/ 13 h 72"/>
                <a:gd name="T74" fmla="*/ 172 w 184"/>
                <a:gd name="T75" fmla="*/ 11 h 72"/>
                <a:gd name="T76" fmla="*/ 143 w 184"/>
                <a:gd name="T77" fmla="*/ 2 h 72"/>
                <a:gd name="T78" fmla="*/ 143 w 184"/>
                <a:gd name="T79" fmla="*/ 2 h 72"/>
                <a:gd name="T80" fmla="*/ 7 w 184"/>
                <a:gd name="T81" fmla="*/ 20 h 72"/>
                <a:gd name="T82" fmla="*/ 9 w 184"/>
                <a:gd name="T83" fmla="*/ 24 h 72"/>
                <a:gd name="T84" fmla="*/ 2 w 184"/>
                <a:gd name="T85" fmla="*/ 27 h 72"/>
                <a:gd name="T86" fmla="*/ 5 w 184"/>
                <a:gd name="T87" fmla="*/ 23 h 72"/>
                <a:gd name="T88" fmla="*/ 3 w 184"/>
                <a:gd name="T89" fmla="*/ 19 h 72"/>
                <a:gd name="T90" fmla="*/ 0 w 184"/>
                <a:gd name="T91" fmla="*/ 16 h 72"/>
                <a:gd name="T92" fmla="*/ 3 w 184"/>
                <a:gd name="T93" fmla="*/ 14 h 72"/>
                <a:gd name="T94" fmla="*/ 11 w 184"/>
                <a:gd name="T95" fmla="*/ 20 h 72"/>
                <a:gd name="T96" fmla="*/ 9 w 184"/>
                <a:gd name="T97" fmla="*/ 18 h 72"/>
                <a:gd name="T98" fmla="*/ 2 w 184"/>
                <a:gd name="T99" fmla="*/ 21 h 72"/>
                <a:gd name="T100" fmla="*/ 0 w 184"/>
                <a:gd name="T101" fmla="*/ 19 h 72"/>
                <a:gd name="T102" fmla="*/ 3 w 184"/>
                <a:gd name="T103" fmla="*/ 21 h 72"/>
                <a:gd name="T104" fmla="*/ 12 w 184"/>
                <a:gd name="T105" fmla="*/ 23 h 72"/>
                <a:gd name="T106" fmla="*/ 16 w 184"/>
                <a:gd name="T107" fmla="*/ 22 h 72"/>
                <a:gd name="T108" fmla="*/ 14 w 184"/>
                <a:gd name="T109" fmla="*/ 24 h 72"/>
                <a:gd name="T110" fmla="*/ 23 w 184"/>
                <a:gd name="T111" fmla="*/ 26 h 72"/>
                <a:gd name="T112" fmla="*/ 26 w 184"/>
                <a:gd name="T113" fmla="*/ 23 h 72"/>
                <a:gd name="T114" fmla="*/ 26 w 184"/>
                <a:gd name="T115" fmla="*/ 25 h 72"/>
                <a:gd name="T116" fmla="*/ 13 w 184"/>
                <a:gd name="T117" fmla="*/ 31 h 72"/>
                <a:gd name="T118" fmla="*/ 14 w 184"/>
                <a:gd name="T119" fmla="*/ 30 h 72"/>
                <a:gd name="T120" fmla="*/ 128 w 184"/>
                <a:gd name="T121" fmla="*/ 49 h 72"/>
                <a:gd name="T122" fmla="*/ 131 w 184"/>
                <a:gd name="T123" fmla="*/ 46 h 72"/>
                <a:gd name="T124" fmla="*/ 129 w 184"/>
                <a:gd name="T125" fmla="*/ 4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72">
                  <a:moveTo>
                    <a:pt x="183" y="17"/>
                  </a:moveTo>
                  <a:cubicBezTo>
                    <a:pt x="183" y="17"/>
                    <a:pt x="183" y="17"/>
                    <a:pt x="183" y="17"/>
                  </a:cubicBezTo>
                  <a:cubicBezTo>
                    <a:pt x="182" y="17"/>
                    <a:pt x="182" y="17"/>
                    <a:pt x="181" y="18"/>
                  </a:cubicBezTo>
                  <a:cubicBezTo>
                    <a:pt x="180" y="17"/>
                    <a:pt x="180" y="17"/>
                    <a:pt x="180" y="17"/>
                  </a:cubicBezTo>
                  <a:cubicBezTo>
                    <a:pt x="180" y="17"/>
                    <a:pt x="180" y="17"/>
                    <a:pt x="180" y="17"/>
                  </a:cubicBezTo>
                  <a:cubicBezTo>
                    <a:pt x="180" y="18"/>
                    <a:pt x="180" y="18"/>
                    <a:pt x="180" y="18"/>
                  </a:cubicBezTo>
                  <a:cubicBezTo>
                    <a:pt x="181" y="18"/>
                    <a:pt x="180" y="18"/>
                    <a:pt x="181" y="19"/>
                  </a:cubicBezTo>
                  <a:cubicBezTo>
                    <a:pt x="181" y="20"/>
                    <a:pt x="181" y="19"/>
                    <a:pt x="182" y="20"/>
                  </a:cubicBezTo>
                  <a:cubicBezTo>
                    <a:pt x="183" y="22"/>
                    <a:pt x="183" y="21"/>
                    <a:pt x="184" y="22"/>
                  </a:cubicBezTo>
                  <a:cubicBezTo>
                    <a:pt x="184" y="22"/>
                    <a:pt x="184" y="22"/>
                    <a:pt x="184" y="22"/>
                  </a:cubicBezTo>
                  <a:cubicBezTo>
                    <a:pt x="183" y="23"/>
                    <a:pt x="183" y="23"/>
                    <a:pt x="184" y="26"/>
                  </a:cubicBezTo>
                  <a:cubicBezTo>
                    <a:pt x="184" y="27"/>
                    <a:pt x="184" y="27"/>
                    <a:pt x="184" y="27"/>
                  </a:cubicBezTo>
                  <a:cubicBezTo>
                    <a:pt x="183" y="27"/>
                    <a:pt x="183" y="27"/>
                    <a:pt x="183" y="27"/>
                  </a:cubicBezTo>
                  <a:cubicBezTo>
                    <a:pt x="182" y="26"/>
                    <a:pt x="182" y="26"/>
                    <a:pt x="182" y="26"/>
                  </a:cubicBezTo>
                  <a:cubicBezTo>
                    <a:pt x="182" y="27"/>
                    <a:pt x="180" y="32"/>
                    <a:pt x="180" y="33"/>
                  </a:cubicBezTo>
                  <a:cubicBezTo>
                    <a:pt x="172" y="41"/>
                    <a:pt x="179" y="37"/>
                    <a:pt x="168" y="44"/>
                  </a:cubicBezTo>
                  <a:cubicBezTo>
                    <a:pt x="159" y="48"/>
                    <a:pt x="161" y="47"/>
                    <a:pt x="155" y="49"/>
                  </a:cubicBezTo>
                  <a:cubicBezTo>
                    <a:pt x="153" y="50"/>
                    <a:pt x="152" y="52"/>
                    <a:pt x="151" y="53"/>
                  </a:cubicBezTo>
                  <a:cubicBezTo>
                    <a:pt x="151" y="54"/>
                    <a:pt x="151" y="54"/>
                    <a:pt x="151" y="54"/>
                  </a:cubicBezTo>
                  <a:cubicBezTo>
                    <a:pt x="151" y="54"/>
                    <a:pt x="151" y="54"/>
                    <a:pt x="151" y="54"/>
                  </a:cubicBezTo>
                  <a:cubicBezTo>
                    <a:pt x="151" y="54"/>
                    <a:pt x="151" y="54"/>
                    <a:pt x="151" y="54"/>
                  </a:cubicBezTo>
                  <a:cubicBezTo>
                    <a:pt x="151" y="54"/>
                    <a:pt x="151" y="54"/>
                    <a:pt x="151" y="54"/>
                  </a:cubicBezTo>
                  <a:cubicBezTo>
                    <a:pt x="151" y="55"/>
                    <a:pt x="151" y="55"/>
                    <a:pt x="151" y="55"/>
                  </a:cubicBezTo>
                  <a:cubicBezTo>
                    <a:pt x="150" y="55"/>
                    <a:pt x="150" y="55"/>
                    <a:pt x="150" y="55"/>
                  </a:cubicBezTo>
                  <a:cubicBezTo>
                    <a:pt x="150" y="55"/>
                    <a:pt x="150" y="55"/>
                    <a:pt x="150" y="55"/>
                  </a:cubicBezTo>
                  <a:cubicBezTo>
                    <a:pt x="150" y="54"/>
                    <a:pt x="150" y="54"/>
                    <a:pt x="150" y="54"/>
                  </a:cubicBezTo>
                  <a:cubicBezTo>
                    <a:pt x="150" y="54"/>
                    <a:pt x="150" y="54"/>
                    <a:pt x="150" y="54"/>
                  </a:cubicBezTo>
                  <a:cubicBezTo>
                    <a:pt x="149" y="54"/>
                    <a:pt x="149" y="54"/>
                    <a:pt x="149" y="54"/>
                  </a:cubicBezTo>
                  <a:cubicBezTo>
                    <a:pt x="149" y="54"/>
                    <a:pt x="149" y="54"/>
                    <a:pt x="149" y="54"/>
                  </a:cubicBezTo>
                  <a:cubicBezTo>
                    <a:pt x="149" y="54"/>
                    <a:pt x="149" y="55"/>
                    <a:pt x="148" y="56"/>
                  </a:cubicBezTo>
                  <a:cubicBezTo>
                    <a:pt x="148" y="57"/>
                    <a:pt x="148" y="57"/>
                    <a:pt x="148" y="57"/>
                  </a:cubicBezTo>
                  <a:cubicBezTo>
                    <a:pt x="148" y="57"/>
                    <a:pt x="148" y="57"/>
                    <a:pt x="148" y="57"/>
                  </a:cubicBezTo>
                  <a:cubicBezTo>
                    <a:pt x="148" y="58"/>
                    <a:pt x="148" y="58"/>
                    <a:pt x="148" y="58"/>
                  </a:cubicBezTo>
                  <a:cubicBezTo>
                    <a:pt x="148" y="59"/>
                    <a:pt x="148" y="59"/>
                    <a:pt x="148" y="59"/>
                  </a:cubicBezTo>
                  <a:cubicBezTo>
                    <a:pt x="147" y="60"/>
                    <a:pt x="147" y="59"/>
                    <a:pt x="147" y="60"/>
                  </a:cubicBezTo>
                  <a:cubicBezTo>
                    <a:pt x="147" y="60"/>
                    <a:pt x="147" y="60"/>
                    <a:pt x="147" y="60"/>
                  </a:cubicBezTo>
                  <a:cubicBezTo>
                    <a:pt x="146" y="63"/>
                    <a:pt x="146" y="62"/>
                    <a:pt x="145" y="64"/>
                  </a:cubicBezTo>
                  <a:cubicBezTo>
                    <a:pt x="145" y="65"/>
                    <a:pt x="145" y="65"/>
                    <a:pt x="145" y="65"/>
                  </a:cubicBezTo>
                  <a:cubicBezTo>
                    <a:pt x="146" y="65"/>
                    <a:pt x="146" y="65"/>
                    <a:pt x="146" y="65"/>
                  </a:cubicBezTo>
                  <a:cubicBezTo>
                    <a:pt x="146" y="66"/>
                    <a:pt x="146" y="66"/>
                    <a:pt x="146" y="66"/>
                  </a:cubicBezTo>
                  <a:cubicBezTo>
                    <a:pt x="145" y="66"/>
                    <a:pt x="145" y="66"/>
                    <a:pt x="145" y="67"/>
                  </a:cubicBezTo>
                  <a:cubicBezTo>
                    <a:pt x="145" y="67"/>
                    <a:pt x="145" y="67"/>
                    <a:pt x="143" y="68"/>
                  </a:cubicBezTo>
                  <a:cubicBezTo>
                    <a:pt x="143" y="68"/>
                    <a:pt x="143" y="68"/>
                    <a:pt x="143" y="68"/>
                  </a:cubicBezTo>
                  <a:cubicBezTo>
                    <a:pt x="143" y="69"/>
                    <a:pt x="143" y="69"/>
                    <a:pt x="143" y="69"/>
                  </a:cubicBezTo>
                  <a:cubicBezTo>
                    <a:pt x="143" y="70"/>
                    <a:pt x="143" y="70"/>
                    <a:pt x="143" y="70"/>
                  </a:cubicBezTo>
                  <a:cubicBezTo>
                    <a:pt x="143" y="70"/>
                    <a:pt x="143" y="70"/>
                    <a:pt x="143" y="70"/>
                  </a:cubicBezTo>
                  <a:cubicBezTo>
                    <a:pt x="142" y="70"/>
                    <a:pt x="142" y="70"/>
                    <a:pt x="142" y="70"/>
                  </a:cubicBezTo>
                  <a:cubicBezTo>
                    <a:pt x="142" y="71"/>
                    <a:pt x="142" y="71"/>
                    <a:pt x="141" y="71"/>
                  </a:cubicBezTo>
                  <a:cubicBezTo>
                    <a:pt x="141" y="72"/>
                    <a:pt x="141" y="72"/>
                    <a:pt x="141" y="72"/>
                  </a:cubicBezTo>
                  <a:cubicBezTo>
                    <a:pt x="140" y="71"/>
                    <a:pt x="140" y="71"/>
                    <a:pt x="140" y="71"/>
                  </a:cubicBezTo>
                  <a:cubicBezTo>
                    <a:pt x="139" y="71"/>
                    <a:pt x="139" y="71"/>
                    <a:pt x="139" y="71"/>
                  </a:cubicBezTo>
                  <a:cubicBezTo>
                    <a:pt x="138" y="71"/>
                    <a:pt x="138" y="71"/>
                    <a:pt x="138" y="71"/>
                  </a:cubicBezTo>
                  <a:cubicBezTo>
                    <a:pt x="136" y="69"/>
                    <a:pt x="137" y="69"/>
                    <a:pt x="136" y="68"/>
                  </a:cubicBezTo>
                  <a:cubicBezTo>
                    <a:pt x="136" y="67"/>
                    <a:pt x="136" y="67"/>
                    <a:pt x="136" y="67"/>
                  </a:cubicBezTo>
                  <a:cubicBezTo>
                    <a:pt x="135" y="66"/>
                    <a:pt x="135" y="66"/>
                    <a:pt x="135" y="66"/>
                  </a:cubicBezTo>
                  <a:cubicBezTo>
                    <a:pt x="134" y="66"/>
                    <a:pt x="134" y="66"/>
                    <a:pt x="133" y="66"/>
                  </a:cubicBezTo>
                  <a:cubicBezTo>
                    <a:pt x="132" y="65"/>
                    <a:pt x="129" y="64"/>
                    <a:pt x="129" y="64"/>
                  </a:cubicBezTo>
                  <a:cubicBezTo>
                    <a:pt x="128" y="64"/>
                    <a:pt x="128" y="64"/>
                    <a:pt x="128" y="64"/>
                  </a:cubicBezTo>
                  <a:cubicBezTo>
                    <a:pt x="128" y="64"/>
                    <a:pt x="128" y="64"/>
                    <a:pt x="127" y="65"/>
                  </a:cubicBezTo>
                  <a:cubicBezTo>
                    <a:pt x="126" y="66"/>
                    <a:pt x="126" y="66"/>
                    <a:pt x="126" y="66"/>
                  </a:cubicBezTo>
                  <a:cubicBezTo>
                    <a:pt x="126" y="66"/>
                    <a:pt x="126" y="66"/>
                    <a:pt x="126" y="66"/>
                  </a:cubicBezTo>
                  <a:cubicBezTo>
                    <a:pt x="125" y="65"/>
                    <a:pt x="125" y="65"/>
                    <a:pt x="125" y="65"/>
                  </a:cubicBezTo>
                  <a:cubicBezTo>
                    <a:pt x="125" y="65"/>
                    <a:pt x="125" y="65"/>
                    <a:pt x="125" y="65"/>
                  </a:cubicBezTo>
                  <a:cubicBezTo>
                    <a:pt x="125" y="64"/>
                    <a:pt x="125" y="64"/>
                    <a:pt x="127" y="63"/>
                  </a:cubicBezTo>
                  <a:cubicBezTo>
                    <a:pt x="125" y="63"/>
                    <a:pt x="125" y="63"/>
                    <a:pt x="125" y="63"/>
                  </a:cubicBezTo>
                  <a:cubicBezTo>
                    <a:pt x="125" y="62"/>
                    <a:pt x="125" y="62"/>
                    <a:pt x="125" y="62"/>
                  </a:cubicBezTo>
                  <a:cubicBezTo>
                    <a:pt x="125" y="62"/>
                    <a:pt x="125" y="62"/>
                    <a:pt x="125" y="61"/>
                  </a:cubicBezTo>
                  <a:cubicBezTo>
                    <a:pt x="125" y="61"/>
                    <a:pt x="125" y="61"/>
                    <a:pt x="125" y="61"/>
                  </a:cubicBezTo>
                  <a:cubicBezTo>
                    <a:pt x="126" y="60"/>
                    <a:pt x="126" y="60"/>
                    <a:pt x="126" y="60"/>
                  </a:cubicBezTo>
                  <a:cubicBezTo>
                    <a:pt x="126" y="61"/>
                    <a:pt x="126" y="61"/>
                    <a:pt x="126" y="61"/>
                  </a:cubicBezTo>
                  <a:cubicBezTo>
                    <a:pt x="127" y="61"/>
                    <a:pt x="127" y="61"/>
                    <a:pt x="127" y="61"/>
                  </a:cubicBezTo>
                  <a:cubicBezTo>
                    <a:pt x="127" y="60"/>
                    <a:pt x="127" y="60"/>
                    <a:pt x="127" y="60"/>
                  </a:cubicBezTo>
                  <a:cubicBezTo>
                    <a:pt x="128" y="60"/>
                    <a:pt x="128" y="60"/>
                    <a:pt x="128" y="59"/>
                  </a:cubicBezTo>
                  <a:cubicBezTo>
                    <a:pt x="128" y="59"/>
                    <a:pt x="128" y="59"/>
                    <a:pt x="128" y="59"/>
                  </a:cubicBezTo>
                  <a:cubicBezTo>
                    <a:pt x="128" y="58"/>
                    <a:pt x="128" y="58"/>
                    <a:pt x="128" y="58"/>
                  </a:cubicBezTo>
                  <a:cubicBezTo>
                    <a:pt x="128" y="57"/>
                    <a:pt x="128" y="57"/>
                    <a:pt x="128" y="57"/>
                  </a:cubicBezTo>
                  <a:cubicBezTo>
                    <a:pt x="128" y="56"/>
                    <a:pt x="128" y="57"/>
                    <a:pt x="128" y="56"/>
                  </a:cubicBezTo>
                  <a:cubicBezTo>
                    <a:pt x="128" y="56"/>
                    <a:pt x="128" y="56"/>
                    <a:pt x="128" y="56"/>
                  </a:cubicBezTo>
                  <a:cubicBezTo>
                    <a:pt x="128" y="55"/>
                    <a:pt x="128" y="55"/>
                    <a:pt x="128" y="55"/>
                  </a:cubicBezTo>
                  <a:cubicBezTo>
                    <a:pt x="128" y="55"/>
                    <a:pt x="128" y="55"/>
                    <a:pt x="128" y="55"/>
                  </a:cubicBezTo>
                  <a:cubicBezTo>
                    <a:pt x="127" y="54"/>
                    <a:pt x="127" y="55"/>
                    <a:pt x="127" y="54"/>
                  </a:cubicBezTo>
                  <a:cubicBezTo>
                    <a:pt x="127" y="54"/>
                    <a:pt x="127" y="54"/>
                    <a:pt x="127" y="54"/>
                  </a:cubicBezTo>
                  <a:cubicBezTo>
                    <a:pt x="127" y="53"/>
                    <a:pt x="128" y="53"/>
                    <a:pt x="129" y="53"/>
                  </a:cubicBezTo>
                  <a:cubicBezTo>
                    <a:pt x="130" y="52"/>
                    <a:pt x="129" y="52"/>
                    <a:pt x="130" y="52"/>
                  </a:cubicBezTo>
                  <a:cubicBezTo>
                    <a:pt x="132" y="50"/>
                    <a:pt x="132" y="49"/>
                    <a:pt x="134" y="45"/>
                  </a:cubicBezTo>
                  <a:cubicBezTo>
                    <a:pt x="133" y="44"/>
                    <a:pt x="133" y="44"/>
                    <a:pt x="133" y="44"/>
                  </a:cubicBezTo>
                  <a:cubicBezTo>
                    <a:pt x="132" y="42"/>
                    <a:pt x="132" y="42"/>
                    <a:pt x="132" y="42"/>
                  </a:cubicBezTo>
                  <a:cubicBezTo>
                    <a:pt x="132" y="41"/>
                    <a:pt x="132" y="40"/>
                    <a:pt x="132" y="39"/>
                  </a:cubicBezTo>
                  <a:cubicBezTo>
                    <a:pt x="132" y="39"/>
                    <a:pt x="132" y="39"/>
                    <a:pt x="132" y="39"/>
                  </a:cubicBezTo>
                  <a:cubicBezTo>
                    <a:pt x="132" y="40"/>
                    <a:pt x="132" y="40"/>
                    <a:pt x="132" y="40"/>
                  </a:cubicBezTo>
                  <a:cubicBezTo>
                    <a:pt x="132" y="43"/>
                    <a:pt x="132" y="43"/>
                    <a:pt x="132" y="43"/>
                  </a:cubicBezTo>
                  <a:cubicBezTo>
                    <a:pt x="131" y="44"/>
                    <a:pt x="131" y="44"/>
                    <a:pt x="131" y="44"/>
                  </a:cubicBezTo>
                  <a:cubicBezTo>
                    <a:pt x="131" y="45"/>
                    <a:pt x="131" y="45"/>
                    <a:pt x="131" y="45"/>
                  </a:cubicBezTo>
                  <a:cubicBezTo>
                    <a:pt x="130" y="44"/>
                    <a:pt x="130" y="44"/>
                    <a:pt x="130" y="44"/>
                  </a:cubicBezTo>
                  <a:cubicBezTo>
                    <a:pt x="130" y="42"/>
                    <a:pt x="130" y="42"/>
                    <a:pt x="130" y="42"/>
                  </a:cubicBezTo>
                  <a:cubicBezTo>
                    <a:pt x="130" y="42"/>
                    <a:pt x="130" y="42"/>
                    <a:pt x="130" y="42"/>
                  </a:cubicBezTo>
                  <a:cubicBezTo>
                    <a:pt x="129" y="44"/>
                    <a:pt x="129" y="44"/>
                    <a:pt x="129" y="44"/>
                  </a:cubicBezTo>
                  <a:cubicBezTo>
                    <a:pt x="128" y="45"/>
                    <a:pt x="128" y="45"/>
                    <a:pt x="128" y="45"/>
                  </a:cubicBezTo>
                  <a:cubicBezTo>
                    <a:pt x="128" y="46"/>
                    <a:pt x="128" y="46"/>
                    <a:pt x="128" y="46"/>
                  </a:cubicBezTo>
                  <a:cubicBezTo>
                    <a:pt x="127" y="46"/>
                    <a:pt x="127" y="46"/>
                    <a:pt x="127" y="46"/>
                  </a:cubicBezTo>
                  <a:cubicBezTo>
                    <a:pt x="126" y="45"/>
                    <a:pt x="126" y="46"/>
                    <a:pt x="123" y="43"/>
                  </a:cubicBezTo>
                  <a:cubicBezTo>
                    <a:pt x="121" y="42"/>
                    <a:pt x="121" y="42"/>
                    <a:pt x="121" y="42"/>
                  </a:cubicBezTo>
                  <a:cubicBezTo>
                    <a:pt x="120" y="41"/>
                    <a:pt x="120" y="41"/>
                    <a:pt x="120" y="41"/>
                  </a:cubicBezTo>
                  <a:cubicBezTo>
                    <a:pt x="120" y="41"/>
                    <a:pt x="120" y="41"/>
                    <a:pt x="120" y="41"/>
                  </a:cubicBezTo>
                  <a:cubicBezTo>
                    <a:pt x="120" y="40"/>
                    <a:pt x="120" y="40"/>
                    <a:pt x="120" y="40"/>
                  </a:cubicBezTo>
                  <a:cubicBezTo>
                    <a:pt x="121" y="40"/>
                    <a:pt x="120" y="40"/>
                    <a:pt x="122" y="39"/>
                  </a:cubicBezTo>
                  <a:cubicBezTo>
                    <a:pt x="122" y="37"/>
                    <a:pt x="122" y="38"/>
                    <a:pt x="122" y="36"/>
                  </a:cubicBezTo>
                  <a:cubicBezTo>
                    <a:pt x="121" y="34"/>
                    <a:pt x="121" y="34"/>
                    <a:pt x="121" y="34"/>
                  </a:cubicBezTo>
                  <a:cubicBezTo>
                    <a:pt x="121" y="31"/>
                    <a:pt x="121" y="31"/>
                    <a:pt x="121" y="31"/>
                  </a:cubicBezTo>
                  <a:cubicBezTo>
                    <a:pt x="121" y="30"/>
                    <a:pt x="121" y="31"/>
                    <a:pt x="120" y="28"/>
                  </a:cubicBezTo>
                  <a:cubicBezTo>
                    <a:pt x="121" y="27"/>
                    <a:pt x="121" y="27"/>
                    <a:pt x="121" y="27"/>
                  </a:cubicBezTo>
                  <a:cubicBezTo>
                    <a:pt x="123" y="26"/>
                    <a:pt x="123" y="26"/>
                    <a:pt x="123" y="26"/>
                  </a:cubicBezTo>
                  <a:cubicBezTo>
                    <a:pt x="124" y="25"/>
                    <a:pt x="124" y="25"/>
                    <a:pt x="124" y="25"/>
                  </a:cubicBezTo>
                  <a:cubicBezTo>
                    <a:pt x="125" y="23"/>
                    <a:pt x="125" y="24"/>
                    <a:pt x="125" y="22"/>
                  </a:cubicBezTo>
                  <a:cubicBezTo>
                    <a:pt x="126" y="23"/>
                    <a:pt x="126" y="23"/>
                    <a:pt x="126" y="23"/>
                  </a:cubicBezTo>
                  <a:cubicBezTo>
                    <a:pt x="127" y="23"/>
                    <a:pt x="127" y="23"/>
                    <a:pt x="127" y="23"/>
                  </a:cubicBezTo>
                  <a:cubicBezTo>
                    <a:pt x="126" y="22"/>
                    <a:pt x="126" y="22"/>
                    <a:pt x="126" y="22"/>
                  </a:cubicBezTo>
                  <a:cubicBezTo>
                    <a:pt x="125" y="21"/>
                    <a:pt x="125" y="21"/>
                    <a:pt x="125" y="21"/>
                  </a:cubicBezTo>
                  <a:cubicBezTo>
                    <a:pt x="125" y="20"/>
                    <a:pt x="125" y="20"/>
                    <a:pt x="125" y="20"/>
                  </a:cubicBezTo>
                  <a:cubicBezTo>
                    <a:pt x="127" y="18"/>
                    <a:pt x="127" y="18"/>
                    <a:pt x="127" y="18"/>
                  </a:cubicBezTo>
                  <a:cubicBezTo>
                    <a:pt x="128" y="17"/>
                    <a:pt x="128" y="17"/>
                    <a:pt x="129" y="16"/>
                  </a:cubicBezTo>
                  <a:cubicBezTo>
                    <a:pt x="130" y="14"/>
                    <a:pt x="130" y="14"/>
                    <a:pt x="130" y="14"/>
                  </a:cubicBezTo>
                  <a:cubicBezTo>
                    <a:pt x="130" y="11"/>
                    <a:pt x="130" y="11"/>
                    <a:pt x="130" y="11"/>
                  </a:cubicBezTo>
                  <a:cubicBezTo>
                    <a:pt x="130" y="9"/>
                    <a:pt x="130" y="10"/>
                    <a:pt x="129" y="7"/>
                  </a:cubicBezTo>
                  <a:cubicBezTo>
                    <a:pt x="130" y="7"/>
                    <a:pt x="130" y="7"/>
                    <a:pt x="130" y="7"/>
                  </a:cubicBezTo>
                  <a:cubicBezTo>
                    <a:pt x="132" y="6"/>
                    <a:pt x="132" y="6"/>
                    <a:pt x="132" y="6"/>
                  </a:cubicBezTo>
                  <a:cubicBezTo>
                    <a:pt x="133" y="6"/>
                    <a:pt x="133" y="6"/>
                    <a:pt x="133" y="6"/>
                  </a:cubicBezTo>
                  <a:cubicBezTo>
                    <a:pt x="133" y="5"/>
                    <a:pt x="133" y="5"/>
                    <a:pt x="133" y="5"/>
                  </a:cubicBezTo>
                  <a:cubicBezTo>
                    <a:pt x="135" y="5"/>
                    <a:pt x="135" y="5"/>
                    <a:pt x="135" y="5"/>
                  </a:cubicBezTo>
                  <a:cubicBezTo>
                    <a:pt x="136" y="4"/>
                    <a:pt x="136" y="4"/>
                    <a:pt x="136" y="4"/>
                  </a:cubicBezTo>
                  <a:cubicBezTo>
                    <a:pt x="140" y="3"/>
                    <a:pt x="138" y="4"/>
                    <a:pt x="143" y="2"/>
                  </a:cubicBezTo>
                  <a:cubicBezTo>
                    <a:pt x="144" y="1"/>
                    <a:pt x="144" y="1"/>
                    <a:pt x="144" y="1"/>
                  </a:cubicBezTo>
                  <a:cubicBezTo>
                    <a:pt x="143" y="0"/>
                    <a:pt x="143" y="0"/>
                    <a:pt x="143" y="0"/>
                  </a:cubicBezTo>
                  <a:cubicBezTo>
                    <a:pt x="145" y="1"/>
                    <a:pt x="145" y="1"/>
                    <a:pt x="145" y="2"/>
                  </a:cubicBezTo>
                  <a:cubicBezTo>
                    <a:pt x="151" y="4"/>
                    <a:pt x="148" y="4"/>
                    <a:pt x="155" y="7"/>
                  </a:cubicBezTo>
                  <a:cubicBezTo>
                    <a:pt x="156" y="6"/>
                    <a:pt x="156" y="6"/>
                    <a:pt x="156" y="6"/>
                  </a:cubicBezTo>
                  <a:cubicBezTo>
                    <a:pt x="157" y="7"/>
                    <a:pt x="157" y="7"/>
                    <a:pt x="157" y="8"/>
                  </a:cubicBezTo>
                  <a:cubicBezTo>
                    <a:pt x="157" y="8"/>
                    <a:pt x="158" y="8"/>
                    <a:pt x="159" y="9"/>
                  </a:cubicBezTo>
                  <a:cubicBezTo>
                    <a:pt x="159" y="9"/>
                    <a:pt x="159" y="9"/>
                    <a:pt x="159" y="9"/>
                  </a:cubicBezTo>
                  <a:cubicBezTo>
                    <a:pt x="159" y="11"/>
                    <a:pt x="159" y="11"/>
                    <a:pt x="159" y="11"/>
                  </a:cubicBezTo>
                  <a:cubicBezTo>
                    <a:pt x="160" y="11"/>
                    <a:pt x="160" y="11"/>
                    <a:pt x="160" y="11"/>
                  </a:cubicBezTo>
                  <a:cubicBezTo>
                    <a:pt x="161" y="12"/>
                    <a:pt x="161" y="12"/>
                    <a:pt x="163" y="12"/>
                  </a:cubicBezTo>
                  <a:cubicBezTo>
                    <a:pt x="164" y="13"/>
                    <a:pt x="165" y="13"/>
                    <a:pt x="167" y="13"/>
                  </a:cubicBezTo>
                  <a:cubicBezTo>
                    <a:pt x="167" y="13"/>
                    <a:pt x="167" y="13"/>
                    <a:pt x="167" y="13"/>
                  </a:cubicBezTo>
                  <a:cubicBezTo>
                    <a:pt x="167" y="13"/>
                    <a:pt x="167" y="13"/>
                    <a:pt x="167" y="13"/>
                  </a:cubicBezTo>
                  <a:cubicBezTo>
                    <a:pt x="168" y="13"/>
                    <a:pt x="168" y="13"/>
                    <a:pt x="168" y="13"/>
                  </a:cubicBezTo>
                  <a:cubicBezTo>
                    <a:pt x="169" y="13"/>
                    <a:pt x="169" y="13"/>
                    <a:pt x="169" y="13"/>
                  </a:cubicBezTo>
                  <a:cubicBezTo>
                    <a:pt x="170" y="13"/>
                    <a:pt x="170" y="13"/>
                    <a:pt x="170" y="13"/>
                  </a:cubicBezTo>
                  <a:cubicBezTo>
                    <a:pt x="171" y="13"/>
                    <a:pt x="171" y="13"/>
                    <a:pt x="171" y="13"/>
                  </a:cubicBezTo>
                  <a:cubicBezTo>
                    <a:pt x="171" y="12"/>
                    <a:pt x="171" y="13"/>
                    <a:pt x="171" y="12"/>
                  </a:cubicBezTo>
                  <a:cubicBezTo>
                    <a:pt x="171" y="11"/>
                    <a:pt x="171" y="11"/>
                    <a:pt x="171" y="11"/>
                  </a:cubicBezTo>
                  <a:cubicBezTo>
                    <a:pt x="172" y="11"/>
                    <a:pt x="172" y="11"/>
                    <a:pt x="172" y="11"/>
                  </a:cubicBezTo>
                  <a:cubicBezTo>
                    <a:pt x="176" y="12"/>
                    <a:pt x="175" y="13"/>
                    <a:pt x="178" y="15"/>
                  </a:cubicBezTo>
                  <a:cubicBezTo>
                    <a:pt x="180" y="15"/>
                    <a:pt x="180" y="15"/>
                    <a:pt x="180" y="15"/>
                  </a:cubicBezTo>
                  <a:cubicBezTo>
                    <a:pt x="181" y="16"/>
                    <a:pt x="181" y="16"/>
                    <a:pt x="183" y="17"/>
                  </a:cubicBezTo>
                  <a:close/>
                  <a:moveTo>
                    <a:pt x="143" y="2"/>
                  </a:moveTo>
                  <a:cubicBezTo>
                    <a:pt x="142" y="2"/>
                    <a:pt x="142" y="2"/>
                    <a:pt x="142" y="2"/>
                  </a:cubicBezTo>
                  <a:cubicBezTo>
                    <a:pt x="142" y="1"/>
                    <a:pt x="142" y="1"/>
                    <a:pt x="142" y="1"/>
                  </a:cubicBezTo>
                  <a:cubicBezTo>
                    <a:pt x="142" y="1"/>
                    <a:pt x="142" y="1"/>
                    <a:pt x="143" y="1"/>
                  </a:cubicBezTo>
                  <a:lnTo>
                    <a:pt x="143" y="2"/>
                  </a:lnTo>
                  <a:close/>
                  <a:moveTo>
                    <a:pt x="4" y="16"/>
                  </a:moveTo>
                  <a:cubicBezTo>
                    <a:pt x="5" y="16"/>
                    <a:pt x="5" y="16"/>
                    <a:pt x="5" y="16"/>
                  </a:cubicBezTo>
                  <a:cubicBezTo>
                    <a:pt x="5" y="18"/>
                    <a:pt x="5" y="18"/>
                    <a:pt x="5" y="18"/>
                  </a:cubicBezTo>
                  <a:cubicBezTo>
                    <a:pt x="7" y="20"/>
                    <a:pt x="7" y="20"/>
                    <a:pt x="7" y="20"/>
                  </a:cubicBezTo>
                  <a:cubicBezTo>
                    <a:pt x="8" y="22"/>
                    <a:pt x="8" y="22"/>
                    <a:pt x="8" y="22"/>
                  </a:cubicBezTo>
                  <a:cubicBezTo>
                    <a:pt x="7" y="22"/>
                    <a:pt x="7" y="22"/>
                    <a:pt x="7" y="22"/>
                  </a:cubicBezTo>
                  <a:cubicBezTo>
                    <a:pt x="7" y="22"/>
                    <a:pt x="7" y="22"/>
                    <a:pt x="7" y="22"/>
                  </a:cubicBezTo>
                  <a:cubicBezTo>
                    <a:pt x="9" y="23"/>
                    <a:pt x="8" y="23"/>
                    <a:pt x="9" y="24"/>
                  </a:cubicBezTo>
                  <a:cubicBezTo>
                    <a:pt x="8" y="26"/>
                    <a:pt x="8" y="26"/>
                    <a:pt x="8" y="26"/>
                  </a:cubicBezTo>
                  <a:cubicBezTo>
                    <a:pt x="6" y="27"/>
                    <a:pt x="6" y="27"/>
                    <a:pt x="6" y="27"/>
                  </a:cubicBezTo>
                  <a:cubicBezTo>
                    <a:pt x="3" y="27"/>
                    <a:pt x="3" y="27"/>
                    <a:pt x="3" y="27"/>
                  </a:cubicBezTo>
                  <a:cubicBezTo>
                    <a:pt x="2" y="27"/>
                    <a:pt x="2" y="27"/>
                    <a:pt x="2" y="27"/>
                  </a:cubicBezTo>
                  <a:cubicBezTo>
                    <a:pt x="2" y="26"/>
                    <a:pt x="2" y="26"/>
                    <a:pt x="2" y="26"/>
                  </a:cubicBezTo>
                  <a:cubicBezTo>
                    <a:pt x="1" y="25"/>
                    <a:pt x="1" y="25"/>
                    <a:pt x="1" y="25"/>
                  </a:cubicBezTo>
                  <a:cubicBezTo>
                    <a:pt x="2" y="25"/>
                    <a:pt x="2" y="25"/>
                    <a:pt x="2" y="25"/>
                  </a:cubicBezTo>
                  <a:cubicBezTo>
                    <a:pt x="4" y="24"/>
                    <a:pt x="3" y="24"/>
                    <a:pt x="5" y="23"/>
                  </a:cubicBezTo>
                  <a:cubicBezTo>
                    <a:pt x="6" y="22"/>
                    <a:pt x="6" y="22"/>
                    <a:pt x="6" y="22"/>
                  </a:cubicBezTo>
                  <a:cubicBezTo>
                    <a:pt x="5" y="21"/>
                    <a:pt x="5" y="21"/>
                    <a:pt x="5" y="21"/>
                  </a:cubicBezTo>
                  <a:cubicBezTo>
                    <a:pt x="4" y="20"/>
                    <a:pt x="4" y="20"/>
                    <a:pt x="4" y="20"/>
                  </a:cubicBezTo>
                  <a:cubicBezTo>
                    <a:pt x="3" y="19"/>
                    <a:pt x="3" y="19"/>
                    <a:pt x="3" y="19"/>
                  </a:cubicBezTo>
                  <a:cubicBezTo>
                    <a:pt x="2" y="16"/>
                    <a:pt x="2" y="16"/>
                    <a:pt x="2" y="16"/>
                  </a:cubicBezTo>
                  <a:cubicBezTo>
                    <a:pt x="2" y="16"/>
                    <a:pt x="2" y="16"/>
                    <a:pt x="2" y="16"/>
                  </a:cubicBezTo>
                  <a:cubicBezTo>
                    <a:pt x="1" y="16"/>
                    <a:pt x="1" y="16"/>
                    <a:pt x="1" y="16"/>
                  </a:cubicBezTo>
                  <a:cubicBezTo>
                    <a:pt x="0" y="16"/>
                    <a:pt x="0" y="16"/>
                    <a:pt x="0" y="16"/>
                  </a:cubicBezTo>
                  <a:cubicBezTo>
                    <a:pt x="0" y="16"/>
                    <a:pt x="0" y="16"/>
                    <a:pt x="0" y="16"/>
                  </a:cubicBezTo>
                  <a:cubicBezTo>
                    <a:pt x="1" y="15"/>
                    <a:pt x="1" y="15"/>
                    <a:pt x="1" y="15"/>
                  </a:cubicBezTo>
                  <a:cubicBezTo>
                    <a:pt x="2" y="15"/>
                    <a:pt x="2" y="15"/>
                    <a:pt x="2" y="15"/>
                  </a:cubicBezTo>
                  <a:cubicBezTo>
                    <a:pt x="3" y="14"/>
                    <a:pt x="3" y="14"/>
                    <a:pt x="3" y="14"/>
                  </a:cubicBezTo>
                  <a:cubicBezTo>
                    <a:pt x="4" y="15"/>
                    <a:pt x="4" y="15"/>
                    <a:pt x="4" y="15"/>
                  </a:cubicBezTo>
                  <a:cubicBezTo>
                    <a:pt x="4" y="16"/>
                    <a:pt x="4" y="16"/>
                    <a:pt x="4" y="16"/>
                  </a:cubicBezTo>
                  <a:close/>
                  <a:moveTo>
                    <a:pt x="12" y="20"/>
                  </a:moveTo>
                  <a:cubicBezTo>
                    <a:pt x="11" y="20"/>
                    <a:pt x="11" y="20"/>
                    <a:pt x="11" y="20"/>
                  </a:cubicBezTo>
                  <a:cubicBezTo>
                    <a:pt x="9" y="20"/>
                    <a:pt x="9" y="20"/>
                    <a:pt x="9" y="20"/>
                  </a:cubicBezTo>
                  <a:cubicBezTo>
                    <a:pt x="9" y="19"/>
                    <a:pt x="9" y="19"/>
                    <a:pt x="9" y="19"/>
                  </a:cubicBezTo>
                  <a:cubicBezTo>
                    <a:pt x="9" y="18"/>
                    <a:pt x="9" y="18"/>
                    <a:pt x="9" y="18"/>
                  </a:cubicBezTo>
                  <a:cubicBezTo>
                    <a:pt x="9" y="18"/>
                    <a:pt x="9" y="18"/>
                    <a:pt x="9" y="18"/>
                  </a:cubicBezTo>
                  <a:cubicBezTo>
                    <a:pt x="11" y="18"/>
                    <a:pt x="11" y="18"/>
                    <a:pt x="11" y="18"/>
                  </a:cubicBezTo>
                  <a:cubicBezTo>
                    <a:pt x="12" y="19"/>
                    <a:pt x="12" y="19"/>
                    <a:pt x="12" y="19"/>
                  </a:cubicBezTo>
                  <a:cubicBezTo>
                    <a:pt x="12" y="20"/>
                    <a:pt x="12" y="20"/>
                    <a:pt x="12" y="20"/>
                  </a:cubicBezTo>
                  <a:close/>
                  <a:moveTo>
                    <a:pt x="2" y="21"/>
                  </a:moveTo>
                  <a:cubicBezTo>
                    <a:pt x="1" y="21"/>
                    <a:pt x="1" y="21"/>
                    <a:pt x="1" y="21"/>
                  </a:cubicBezTo>
                  <a:cubicBezTo>
                    <a:pt x="0" y="21"/>
                    <a:pt x="0" y="21"/>
                    <a:pt x="0" y="21"/>
                  </a:cubicBezTo>
                  <a:cubicBezTo>
                    <a:pt x="0" y="20"/>
                    <a:pt x="0" y="20"/>
                    <a:pt x="0" y="20"/>
                  </a:cubicBezTo>
                  <a:cubicBezTo>
                    <a:pt x="0" y="19"/>
                    <a:pt x="0" y="19"/>
                    <a:pt x="0" y="19"/>
                  </a:cubicBezTo>
                  <a:cubicBezTo>
                    <a:pt x="0" y="19"/>
                    <a:pt x="0" y="19"/>
                    <a:pt x="0" y="19"/>
                  </a:cubicBezTo>
                  <a:cubicBezTo>
                    <a:pt x="2" y="19"/>
                    <a:pt x="2" y="19"/>
                    <a:pt x="2" y="19"/>
                  </a:cubicBezTo>
                  <a:cubicBezTo>
                    <a:pt x="3" y="19"/>
                    <a:pt x="3" y="19"/>
                    <a:pt x="3" y="19"/>
                  </a:cubicBezTo>
                  <a:cubicBezTo>
                    <a:pt x="3" y="21"/>
                    <a:pt x="3" y="21"/>
                    <a:pt x="3" y="21"/>
                  </a:cubicBezTo>
                  <a:lnTo>
                    <a:pt x="2" y="21"/>
                  </a:lnTo>
                  <a:close/>
                  <a:moveTo>
                    <a:pt x="14" y="24"/>
                  </a:moveTo>
                  <a:cubicBezTo>
                    <a:pt x="14" y="24"/>
                    <a:pt x="14" y="24"/>
                    <a:pt x="14" y="24"/>
                  </a:cubicBezTo>
                  <a:cubicBezTo>
                    <a:pt x="12" y="23"/>
                    <a:pt x="12" y="23"/>
                    <a:pt x="12" y="23"/>
                  </a:cubicBezTo>
                  <a:cubicBezTo>
                    <a:pt x="12" y="22"/>
                    <a:pt x="12" y="22"/>
                    <a:pt x="12" y="22"/>
                  </a:cubicBezTo>
                  <a:cubicBezTo>
                    <a:pt x="13" y="22"/>
                    <a:pt x="13" y="22"/>
                    <a:pt x="13" y="22"/>
                  </a:cubicBezTo>
                  <a:cubicBezTo>
                    <a:pt x="15" y="21"/>
                    <a:pt x="15" y="21"/>
                    <a:pt x="15" y="21"/>
                  </a:cubicBezTo>
                  <a:cubicBezTo>
                    <a:pt x="16" y="22"/>
                    <a:pt x="16" y="22"/>
                    <a:pt x="16" y="22"/>
                  </a:cubicBezTo>
                  <a:cubicBezTo>
                    <a:pt x="16" y="23"/>
                    <a:pt x="16" y="23"/>
                    <a:pt x="16" y="23"/>
                  </a:cubicBezTo>
                  <a:cubicBezTo>
                    <a:pt x="15" y="24"/>
                    <a:pt x="15" y="24"/>
                    <a:pt x="15" y="24"/>
                  </a:cubicBezTo>
                  <a:cubicBezTo>
                    <a:pt x="15" y="24"/>
                    <a:pt x="15" y="24"/>
                    <a:pt x="15" y="24"/>
                  </a:cubicBezTo>
                  <a:cubicBezTo>
                    <a:pt x="14" y="24"/>
                    <a:pt x="14" y="24"/>
                    <a:pt x="14" y="24"/>
                  </a:cubicBezTo>
                  <a:close/>
                  <a:moveTo>
                    <a:pt x="25" y="26"/>
                  </a:moveTo>
                  <a:cubicBezTo>
                    <a:pt x="23" y="26"/>
                    <a:pt x="23" y="26"/>
                    <a:pt x="23" y="26"/>
                  </a:cubicBezTo>
                  <a:cubicBezTo>
                    <a:pt x="23" y="26"/>
                    <a:pt x="23" y="26"/>
                    <a:pt x="23" y="26"/>
                  </a:cubicBezTo>
                  <a:cubicBezTo>
                    <a:pt x="23" y="26"/>
                    <a:pt x="23" y="26"/>
                    <a:pt x="23" y="26"/>
                  </a:cubicBezTo>
                  <a:cubicBezTo>
                    <a:pt x="23" y="25"/>
                    <a:pt x="23" y="25"/>
                    <a:pt x="23" y="25"/>
                  </a:cubicBezTo>
                  <a:cubicBezTo>
                    <a:pt x="24" y="25"/>
                    <a:pt x="24" y="25"/>
                    <a:pt x="24" y="25"/>
                  </a:cubicBezTo>
                  <a:cubicBezTo>
                    <a:pt x="25" y="24"/>
                    <a:pt x="25" y="24"/>
                    <a:pt x="25" y="24"/>
                  </a:cubicBezTo>
                  <a:cubicBezTo>
                    <a:pt x="26" y="23"/>
                    <a:pt x="26" y="23"/>
                    <a:pt x="26" y="23"/>
                  </a:cubicBezTo>
                  <a:cubicBezTo>
                    <a:pt x="26" y="24"/>
                    <a:pt x="26" y="24"/>
                    <a:pt x="26" y="24"/>
                  </a:cubicBezTo>
                  <a:cubicBezTo>
                    <a:pt x="26" y="24"/>
                    <a:pt x="26" y="24"/>
                    <a:pt x="26" y="24"/>
                  </a:cubicBezTo>
                  <a:cubicBezTo>
                    <a:pt x="27" y="24"/>
                    <a:pt x="27" y="24"/>
                    <a:pt x="27" y="24"/>
                  </a:cubicBezTo>
                  <a:cubicBezTo>
                    <a:pt x="26" y="25"/>
                    <a:pt x="26" y="25"/>
                    <a:pt x="26" y="25"/>
                  </a:cubicBezTo>
                  <a:cubicBezTo>
                    <a:pt x="25" y="25"/>
                    <a:pt x="25" y="25"/>
                    <a:pt x="25" y="25"/>
                  </a:cubicBezTo>
                  <a:lnTo>
                    <a:pt x="25" y="26"/>
                  </a:lnTo>
                  <a:close/>
                  <a:moveTo>
                    <a:pt x="13" y="31"/>
                  </a:moveTo>
                  <a:cubicBezTo>
                    <a:pt x="13" y="31"/>
                    <a:pt x="13" y="31"/>
                    <a:pt x="13" y="31"/>
                  </a:cubicBezTo>
                  <a:cubicBezTo>
                    <a:pt x="12" y="30"/>
                    <a:pt x="12" y="30"/>
                    <a:pt x="12" y="30"/>
                  </a:cubicBezTo>
                  <a:cubicBezTo>
                    <a:pt x="13" y="29"/>
                    <a:pt x="13" y="29"/>
                    <a:pt x="13" y="29"/>
                  </a:cubicBezTo>
                  <a:cubicBezTo>
                    <a:pt x="14" y="30"/>
                    <a:pt x="13" y="30"/>
                    <a:pt x="14" y="30"/>
                  </a:cubicBezTo>
                  <a:cubicBezTo>
                    <a:pt x="14" y="30"/>
                    <a:pt x="14" y="30"/>
                    <a:pt x="14" y="30"/>
                  </a:cubicBezTo>
                  <a:cubicBezTo>
                    <a:pt x="13" y="31"/>
                    <a:pt x="13" y="31"/>
                    <a:pt x="13" y="31"/>
                  </a:cubicBezTo>
                  <a:close/>
                  <a:moveTo>
                    <a:pt x="129" y="49"/>
                  </a:moveTo>
                  <a:cubicBezTo>
                    <a:pt x="129" y="49"/>
                    <a:pt x="129" y="49"/>
                    <a:pt x="129" y="49"/>
                  </a:cubicBezTo>
                  <a:cubicBezTo>
                    <a:pt x="128" y="49"/>
                    <a:pt x="128" y="49"/>
                    <a:pt x="128" y="49"/>
                  </a:cubicBezTo>
                  <a:cubicBezTo>
                    <a:pt x="127" y="49"/>
                    <a:pt x="127" y="49"/>
                    <a:pt x="127" y="49"/>
                  </a:cubicBezTo>
                  <a:cubicBezTo>
                    <a:pt x="127" y="48"/>
                    <a:pt x="128" y="47"/>
                    <a:pt x="128" y="47"/>
                  </a:cubicBezTo>
                  <a:cubicBezTo>
                    <a:pt x="129" y="46"/>
                    <a:pt x="129" y="46"/>
                    <a:pt x="130" y="46"/>
                  </a:cubicBezTo>
                  <a:cubicBezTo>
                    <a:pt x="131" y="46"/>
                    <a:pt x="131" y="46"/>
                    <a:pt x="131" y="46"/>
                  </a:cubicBezTo>
                  <a:cubicBezTo>
                    <a:pt x="132" y="46"/>
                    <a:pt x="132" y="46"/>
                    <a:pt x="132" y="46"/>
                  </a:cubicBezTo>
                  <a:cubicBezTo>
                    <a:pt x="130" y="47"/>
                    <a:pt x="130" y="47"/>
                    <a:pt x="130" y="47"/>
                  </a:cubicBezTo>
                  <a:cubicBezTo>
                    <a:pt x="130" y="47"/>
                    <a:pt x="130" y="47"/>
                    <a:pt x="129" y="48"/>
                  </a:cubicBezTo>
                  <a:cubicBezTo>
                    <a:pt x="129" y="49"/>
                    <a:pt x="129" y="49"/>
                    <a:pt x="129" y="49"/>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67">
              <a:extLst>
                <a:ext uri="{FF2B5EF4-FFF2-40B4-BE49-F238E27FC236}">
                  <a16:creationId xmlns:a16="http://schemas.microsoft.com/office/drawing/2014/main" id="{A359FDEE-CE16-4135-A613-48F239EA2C61}"/>
                </a:ext>
              </a:extLst>
            </p:cNvPr>
            <p:cNvSpPr>
              <a:spLocks/>
            </p:cNvSpPr>
            <p:nvPr/>
          </p:nvSpPr>
          <p:spPr bwMode="auto">
            <a:xfrm>
              <a:off x="12846602" y="7406534"/>
              <a:ext cx="569905" cy="569905"/>
            </a:xfrm>
            <a:custGeom>
              <a:avLst/>
              <a:gdLst>
                <a:gd name="T0" fmla="*/ 114 w 136"/>
                <a:gd name="T1" fmla="*/ 44 h 137"/>
                <a:gd name="T2" fmla="*/ 113 w 136"/>
                <a:gd name="T3" fmla="*/ 47 h 137"/>
                <a:gd name="T4" fmla="*/ 107 w 136"/>
                <a:gd name="T5" fmla="*/ 66 h 137"/>
                <a:gd name="T6" fmla="*/ 96 w 136"/>
                <a:gd name="T7" fmla="*/ 56 h 137"/>
                <a:gd name="T8" fmla="*/ 95 w 136"/>
                <a:gd name="T9" fmla="*/ 53 h 137"/>
                <a:gd name="T10" fmla="*/ 90 w 136"/>
                <a:gd name="T11" fmla="*/ 44 h 137"/>
                <a:gd name="T12" fmla="*/ 87 w 136"/>
                <a:gd name="T13" fmla="*/ 39 h 137"/>
                <a:gd name="T14" fmla="*/ 86 w 136"/>
                <a:gd name="T15" fmla="*/ 42 h 137"/>
                <a:gd name="T16" fmla="*/ 88 w 136"/>
                <a:gd name="T17" fmla="*/ 46 h 137"/>
                <a:gd name="T18" fmla="*/ 89 w 136"/>
                <a:gd name="T19" fmla="*/ 51 h 137"/>
                <a:gd name="T20" fmla="*/ 99 w 136"/>
                <a:gd name="T21" fmla="*/ 64 h 137"/>
                <a:gd name="T22" fmla="*/ 99 w 136"/>
                <a:gd name="T23" fmla="*/ 68 h 137"/>
                <a:gd name="T24" fmla="*/ 102 w 136"/>
                <a:gd name="T25" fmla="*/ 72 h 137"/>
                <a:gd name="T26" fmla="*/ 118 w 136"/>
                <a:gd name="T27" fmla="*/ 107 h 137"/>
                <a:gd name="T28" fmla="*/ 124 w 136"/>
                <a:gd name="T29" fmla="*/ 114 h 137"/>
                <a:gd name="T30" fmla="*/ 122 w 136"/>
                <a:gd name="T31" fmla="*/ 114 h 137"/>
                <a:gd name="T32" fmla="*/ 125 w 136"/>
                <a:gd name="T33" fmla="*/ 128 h 137"/>
                <a:gd name="T34" fmla="*/ 129 w 136"/>
                <a:gd name="T35" fmla="*/ 130 h 137"/>
                <a:gd name="T36" fmla="*/ 136 w 136"/>
                <a:gd name="T37" fmla="*/ 136 h 137"/>
                <a:gd name="T38" fmla="*/ 136 w 136"/>
                <a:gd name="T39" fmla="*/ 137 h 137"/>
                <a:gd name="T40" fmla="*/ 76 w 136"/>
                <a:gd name="T41" fmla="*/ 135 h 137"/>
                <a:gd name="T42" fmla="*/ 75 w 136"/>
                <a:gd name="T43" fmla="*/ 135 h 137"/>
                <a:gd name="T44" fmla="*/ 74 w 136"/>
                <a:gd name="T45" fmla="*/ 137 h 137"/>
                <a:gd name="T46" fmla="*/ 0 w 136"/>
                <a:gd name="T47" fmla="*/ 35 h 137"/>
                <a:gd name="T48" fmla="*/ 2 w 136"/>
                <a:gd name="T49" fmla="*/ 20 h 137"/>
                <a:gd name="T50" fmla="*/ 6 w 136"/>
                <a:gd name="T51" fmla="*/ 18 h 137"/>
                <a:gd name="T52" fmla="*/ 13 w 136"/>
                <a:gd name="T53" fmla="*/ 17 h 137"/>
                <a:gd name="T54" fmla="*/ 32 w 136"/>
                <a:gd name="T55" fmla="*/ 22 h 137"/>
                <a:gd name="T56" fmla="*/ 35 w 136"/>
                <a:gd name="T57" fmla="*/ 22 h 137"/>
                <a:gd name="T58" fmla="*/ 43 w 136"/>
                <a:gd name="T59" fmla="*/ 24 h 137"/>
                <a:gd name="T60" fmla="*/ 59 w 136"/>
                <a:gd name="T61" fmla="*/ 22 h 137"/>
                <a:gd name="T62" fmla="*/ 62 w 136"/>
                <a:gd name="T63" fmla="*/ 21 h 137"/>
                <a:gd name="T64" fmla="*/ 63 w 136"/>
                <a:gd name="T65" fmla="*/ 20 h 137"/>
                <a:gd name="T66" fmla="*/ 70 w 136"/>
                <a:gd name="T67" fmla="*/ 17 h 137"/>
                <a:gd name="T68" fmla="*/ 66 w 136"/>
                <a:gd name="T69" fmla="*/ 19 h 137"/>
                <a:gd name="T70" fmla="*/ 71 w 136"/>
                <a:gd name="T71" fmla="*/ 19 h 137"/>
                <a:gd name="T72" fmla="*/ 71 w 136"/>
                <a:gd name="T73" fmla="*/ 17 h 137"/>
                <a:gd name="T74" fmla="*/ 73 w 136"/>
                <a:gd name="T75" fmla="*/ 17 h 137"/>
                <a:gd name="T76" fmla="*/ 77 w 136"/>
                <a:gd name="T77" fmla="*/ 19 h 137"/>
                <a:gd name="T78" fmla="*/ 81 w 136"/>
                <a:gd name="T79" fmla="*/ 18 h 137"/>
                <a:gd name="T80" fmla="*/ 83 w 136"/>
                <a:gd name="T81" fmla="*/ 20 h 137"/>
                <a:gd name="T82" fmla="*/ 80 w 136"/>
                <a:gd name="T83" fmla="*/ 19 h 137"/>
                <a:gd name="T84" fmla="*/ 82 w 136"/>
                <a:gd name="T85" fmla="*/ 22 h 137"/>
                <a:gd name="T86" fmla="*/ 84 w 136"/>
                <a:gd name="T87" fmla="*/ 23 h 137"/>
                <a:gd name="T88" fmla="*/ 84 w 136"/>
                <a:gd name="T89" fmla="*/ 21 h 137"/>
                <a:gd name="T90" fmla="*/ 89 w 136"/>
                <a:gd name="T91" fmla="*/ 24 h 137"/>
                <a:gd name="T92" fmla="*/ 92 w 136"/>
                <a:gd name="T93" fmla="*/ 23 h 137"/>
                <a:gd name="T94" fmla="*/ 95 w 136"/>
                <a:gd name="T95" fmla="*/ 24 h 137"/>
                <a:gd name="T96" fmla="*/ 106 w 136"/>
                <a:gd name="T97" fmla="*/ 2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 h="137">
                  <a:moveTo>
                    <a:pt x="106" y="21"/>
                  </a:moveTo>
                  <a:cubicBezTo>
                    <a:pt x="108" y="24"/>
                    <a:pt x="114" y="43"/>
                    <a:pt x="114" y="44"/>
                  </a:cubicBezTo>
                  <a:cubicBezTo>
                    <a:pt x="114" y="45"/>
                    <a:pt x="114" y="45"/>
                    <a:pt x="114" y="45"/>
                  </a:cubicBezTo>
                  <a:cubicBezTo>
                    <a:pt x="113" y="47"/>
                    <a:pt x="113" y="47"/>
                    <a:pt x="113" y="47"/>
                  </a:cubicBezTo>
                  <a:cubicBezTo>
                    <a:pt x="111" y="55"/>
                    <a:pt x="112" y="52"/>
                    <a:pt x="109" y="59"/>
                  </a:cubicBezTo>
                  <a:cubicBezTo>
                    <a:pt x="109" y="63"/>
                    <a:pt x="109" y="63"/>
                    <a:pt x="107" y="66"/>
                  </a:cubicBezTo>
                  <a:cubicBezTo>
                    <a:pt x="105" y="65"/>
                    <a:pt x="105" y="65"/>
                    <a:pt x="105" y="65"/>
                  </a:cubicBezTo>
                  <a:cubicBezTo>
                    <a:pt x="102" y="63"/>
                    <a:pt x="98" y="58"/>
                    <a:pt x="96" y="56"/>
                  </a:cubicBezTo>
                  <a:cubicBezTo>
                    <a:pt x="95" y="54"/>
                    <a:pt x="95" y="54"/>
                    <a:pt x="95" y="54"/>
                  </a:cubicBezTo>
                  <a:cubicBezTo>
                    <a:pt x="95" y="53"/>
                    <a:pt x="95" y="53"/>
                    <a:pt x="95" y="53"/>
                  </a:cubicBezTo>
                  <a:cubicBezTo>
                    <a:pt x="94" y="49"/>
                    <a:pt x="94" y="50"/>
                    <a:pt x="92" y="47"/>
                  </a:cubicBezTo>
                  <a:cubicBezTo>
                    <a:pt x="90" y="44"/>
                    <a:pt x="92" y="47"/>
                    <a:pt x="90" y="44"/>
                  </a:cubicBezTo>
                  <a:cubicBezTo>
                    <a:pt x="89" y="40"/>
                    <a:pt x="89" y="41"/>
                    <a:pt x="88" y="38"/>
                  </a:cubicBezTo>
                  <a:cubicBezTo>
                    <a:pt x="87" y="39"/>
                    <a:pt x="87" y="39"/>
                    <a:pt x="87" y="39"/>
                  </a:cubicBezTo>
                  <a:cubicBezTo>
                    <a:pt x="87" y="40"/>
                    <a:pt x="87" y="40"/>
                    <a:pt x="87" y="40"/>
                  </a:cubicBezTo>
                  <a:cubicBezTo>
                    <a:pt x="86" y="41"/>
                    <a:pt x="87" y="41"/>
                    <a:pt x="86" y="42"/>
                  </a:cubicBezTo>
                  <a:cubicBezTo>
                    <a:pt x="86" y="44"/>
                    <a:pt x="86" y="44"/>
                    <a:pt x="86" y="44"/>
                  </a:cubicBezTo>
                  <a:cubicBezTo>
                    <a:pt x="88" y="46"/>
                    <a:pt x="88" y="46"/>
                    <a:pt x="88" y="46"/>
                  </a:cubicBezTo>
                  <a:cubicBezTo>
                    <a:pt x="88" y="46"/>
                    <a:pt x="88" y="46"/>
                    <a:pt x="89" y="48"/>
                  </a:cubicBezTo>
                  <a:cubicBezTo>
                    <a:pt x="89" y="51"/>
                    <a:pt x="89" y="51"/>
                    <a:pt x="89" y="51"/>
                  </a:cubicBezTo>
                  <a:cubicBezTo>
                    <a:pt x="89" y="51"/>
                    <a:pt x="89" y="51"/>
                    <a:pt x="89" y="51"/>
                  </a:cubicBezTo>
                  <a:cubicBezTo>
                    <a:pt x="92" y="55"/>
                    <a:pt x="94" y="60"/>
                    <a:pt x="99" y="64"/>
                  </a:cubicBezTo>
                  <a:cubicBezTo>
                    <a:pt x="99" y="65"/>
                    <a:pt x="99" y="65"/>
                    <a:pt x="99" y="65"/>
                  </a:cubicBezTo>
                  <a:cubicBezTo>
                    <a:pt x="99" y="67"/>
                    <a:pt x="99" y="67"/>
                    <a:pt x="99" y="68"/>
                  </a:cubicBezTo>
                  <a:cubicBezTo>
                    <a:pt x="101" y="71"/>
                    <a:pt x="100" y="71"/>
                    <a:pt x="101" y="72"/>
                  </a:cubicBezTo>
                  <a:cubicBezTo>
                    <a:pt x="102" y="72"/>
                    <a:pt x="102" y="72"/>
                    <a:pt x="102" y="72"/>
                  </a:cubicBezTo>
                  <a:cubicBezTo>
                    <a:pt x="103" y="75"/>
                    <a:pt x="103" y="76"/>
                    <a:pt x="104" y="80"/>
                  </a:cubicBezTo>
                  <a:cubicBezTo>
                    <a:pt x="106" y="83"/>
                    <a:pt x="116" y="104"/>
                    <a:pt x="118" y="107"/>
                  </a:cubicBezTo>
                  <a:cubicBezTo>
                    <a:pt x="120" y="110"/>
                    <a:pt x="120" y="110"/>
                    <a:pt x="121" y="111"/>
                  </a:cubicBezTo>
                  <a:cubicBezTo>
                    <a:pt x="123" y="112"/>
                    <a:pt x="122" y="112"/>
                    <a:pt x="124" y="114"/>
                  </a:cubicBezTo>
                  <a:cubicBezTo>
                    <a:pt x="123" y="114"/>
                    <a:pt x="123" y="114"/>
                    <a:pt x="123" y="114"/>
                  </a:cubicBezTo>
                  <a:cubicBezTo>
                    <a:pt x="122" y="114"/>
                    <a:pt x="122" y="114"/>
                    <a:pt x="122" y="114"/>
                  </a:cubicBezTo>
                  <a:cubicBezTo>
                    <a:pt x="120" y="118"/>
                    <a:pt x="122" y="122"/>
                    <a:pt x="123" y="126"/>
                  </a:cubicBezTo>
                  <a:cubicBezTo>
                    <a:pt x="125" y="127"/>
                    <a:pt x="124" y="127"/>
                    <a:pt x="125" y="128"/>
                  </a:cubicBezTo>
                  <a:cubicBezTo>
                    <a:pt x="126" y="128"/>
                    <a:pt x="126" y="128"/>
                    <a:pt x="126" y="128"/>
                  </a:cubicBezTo>
                  <a:cubicBezTo>
                    <a:pt x="129" y="130"/>
                    <a:pt x="129" y="130"/>
                    <a:pt x="129" y="130"/>
                  </a:cubicBezTo>
                  <a:cubicBezTo>
                    <a:pt x="131" y="132"/>
                    <a:pt x="131" y="132"/>
                    <a:pt x="131" y="132"/>
                  </a:cubicBezTo>
                  <a:cubicBezTo>
                    <a:pt x="136" y="136"/>
                    <a:pt x="136" y="136"/>
                    <a:pt x="136" y="136"/>
                  </a:cubicBezTo>
                  <a:cubicBezTo>
                    <a:pt x="136" y="137"/>
                    <a:pt x="136" y="137"/>
                    <a:pt x="136" y="137"/>
                  </a:cubicBezTo>
                  <a:cubicBezTo>
                    <a:pt x="136" y="137"/>
                    <a:pt x="136" y="137"/>
                    <a:pt x="136" y="137"/>
                  </a:cubicBezTo>
                  <a:cubicBezTo>
                    <a:pt x="132" y="137"/>
                    <a:pt x="80" y="137"/>
                    <a:pt x="75" y="137"/>
                  </a:cubicBezTo>
                  <a:cubicBezTo>
                    <a:pt x="76" y="136"/>
                    <a:pt x="76" y="136"/>
                    <a:pt x="76" y="135"/>
                  </a:cubicBezTo>
                  <a:cubicBezTo>
                    <a:pt x="76" y="135"/>
                    <a:pt x="76" y="135"/>
                    <a:pt x="76" y="135"/>
                  </a:cubicBezTo>
                  <a:cubicBezTo>
                    <a:pt x="75" y="135"/>
                    <a:pt x="75" y="135"/>
                    <a:pt x="75" y="135"/>
                  </a:cubicBezTo>
                  <a:cubicBezTo>
                    <a:pt x="75" y="135"/>
                    <a:pt x="75" y="135"/>
                    <a:pt x="75" y="135"/>
                  </a:cubicBezTo>
                  <a:cubicBezTo>
                    <a:pt x="74" y="137"/>
                    <a:pt x="74" y="137"/>
                    <a:pt x="74" y="137"/>
                  </a:cubicBezTo>
                  <a:cubicBezTo>
                    <a:pt x="73" y="137"/>
                    <a:pt x="4" y="137"/>
                    <a:pt x="3" y="137"/>
                  </a:cubicBezTo>
                  <a:cubicBezTo>
                    <a:pt x="3" y="0"/>
                    <a:pt x="3" y="68"/>
                    <a:pt x="0" y="35"/>
                  </a:cubicBezTo>
                  <a:cubicBezTo>
                    <a:pt x="1" y="31"/>
                    <a:pt x="2" y="33"/>
                    <a:pt x="3" y="28"/>
                  </a:cubicBezTo>
                  <a:cubicBezTo>
                    <a:pt x="2" y="23"/>
                    <a:pt x="2" y="25"/>
                    <a:pt x="2" y="20"/>
                  </a:cubicBezTo>
                  <a:cubicBezTo>
                    <a:pt x="2" y="20"/>
                    <a:pt x="4" y="17"/>
                    <a:pt x="5" y="16"/>
                  </a:cubicBezTo>
                  <a:cubicBezTo>
                    <a:pt x="6" y="18"/>
                    <a:pt x="6" y="18"/>
                    <a:pt x="6" y="18"/>
                  </a:cubicBezTo>
                  <a:cubicBezTo>
                    <a:pt x="8" y="18"/>
                    <a:pt x="8" y="18"/>
                    <a:pt x="8" y="18"/>
                  </a:cubicBezTo>
                  <a:cubicBezTo>
                    <a:pt x="13" y="17"/>
                    <a:pt x="13" y="17"/>
                    <a:pt x="13" y="17"/>
                  </a:cubicBezTo>
                  <a:cubicBezTo>
                    <a:pt x="29" y="20"/>
                    <a:pt x="14" y="17"/>
                    <a:pt x="28" y="20"/>
                  </a:cubicBezTo>
                  <a:cubicBezTo>
                    <a:pt x="32" y="22"/>
                    <a:pt x="32" y="22"/>
                    <a:pt x="32" y="22"/>
                  </a:cubicBezTo>
                  <a:cubicBezTo>
                    <a:pt x="33" y="22"/>
                    <a:pt x="33" y="22"/>
                    <a:pt x="33" y="22"/>
                  </a:cubicBezTo>
                  <a:cubicBezTo>
                    <a:pt x="35" y="22"/>
                    <a:pt x="35" y="22"/>
                    <a:pt x="35" y="22"/>
                  </a:cubicBezTo>
                  <a:cubicBezTo>
                    <a:pt x="37" y="23"/>
                    <a:pt x="37" y="23"/>
                    <a:pt x="37" y="23"/>
                  </a:cubicBezTo>
                  <a:cubicBezTo>
                    <a:pt x="43" y="24"/>
                    <a:pt x="43" y="24"/>
                    <a:pt x="43" y="24"/>
                  </a:cubicBezTo>
                  <a:cubicBezTo>
                    <a:pt x="44" y="25"/>
                    <a:pt x="48" y="27"/>
                    <a:pt x="49" y="27"/>
                  </a:cubicBezTo>
                  <a:cubicBezTo>
                    <a:pt x="52" y="27"/>
                    <a:pt x="56" y="24"/>
                    <a:pt x="59" y="22"/>
                  </a:cubicBezTo>
                  <a:cubicBezTo>
                    <a:pt x="60" y="21"/>
                    <a:pt x="60" y="21"/>
                    <a:pt x="60" y="21"/>
                  </a:cubicBezTo>
                  <a:cubicBezTo>
                    <a:pt x="61" y="21"/>
                    <a:pt x="61" y="21"/>
                    <a:pt x="62" y="21"/>
                  </a:cubicBezTo>
                  <a:cubicBezTo>
                    <a:pt x="62" y="21"/>
                    <a:pt x="62" y="21"/>
                    <a:pt x="62" y="21"/>
                  </a:cubicBezTo>
                  <a:cubicBezTo>
                    <a:pt x="63" y="20"/>
                    <a:pt x="63" y="20"/>
                    <a:pt x="63" y="20"/>
                  </a:cubicBezTo>
                  <a:cubicBezTo>
                    <a:pt x="63" y="19"/>
                    <a:pt x="63" y="20"/>
                    <a:pt x="64" y="19"/>
                  </a:cubicBezTo>
                  <a:cubicBezTo>
                    <a:pt x="66" y="19"/>
                    <a:pt x="65" y="19"/>
                    <a:pt x="70" y="17"/>
                  </a:cubicBezTo>
                  <a:cubicBezTo>
                    <a:pt x="69" y="18"/>
                    <a:pt x="69" y="18"/>
                    <a:pt x="69" y="18"/>
                  </a:cubicBezTo>
                  <a:cubicBezTo>
                    <a:pt x="66" y="19"/>
                    <a:pt x="66" y="19"/>
                    <a:pt x="66" y="19"/>
                  </a:cubicBezTo>
                  <a:cubicBezTo>
                    <a:pt x="67" y="19"/>
                    <a:pt x="67" y="19"/>
                    <a:pt x="67" y="19"/>
                  </a:cubicBezTo>
                  <a:cubicBezTo>
                    <a:pt x="69" y="19"/>
                    <a:pt x="68" y="19"/>
                    <a:pt x="71" y="19"/>
                  </a:cubicBezTo>
                  <a:cubicBezTo>
                    <a:pt x="71" y="18"/>
                    <a:pt x="71" y="18"/>
                    <a:pt x="71" y="18"/>
                  </a:cubicBezTo>
                  <a:cubicBezTo>
                    <a:pt x="71" y="17"/>
                    <a:pt x="71" y="17"/>
                    <a:pt x="71" y="17"/>
                  </a:cubicBezTo>
                  <a:cubicBezTo>
                    <a:pt x="72" y="17"/>
                    <a:pt x="72" y="17"/>
                    <a:pt x="72" y="17"/>
                  </a:cubicBezTo>
                  <a:cubicBezTo>
                    <a:pt x="73" y="17"/>
                    <a:pt x="73" y="17"/>
                    <a:pt x="73" y="17"/>
                  </a:cubicBezTo>
                  <a:cubicBezTo>
                    <a:pt x="76" y="19"/>
                    <a:pt x="76" y="19"/>
                    <a:pt x="76" y="19"/>
                  </a:cubicBezTo>
                  <a:cubicBezTo>
                    <a:pt x="77" y="19"/>
                    <a:pt x="77" y="19"/>
                    <a:pt x="77" y="19"/>
                  </a:cubicBezTo>
                  <a:cubicBezTo>
                    <a:pt x="78" y="18"/>
                    <a:pt x="80" y="18"/>
                    <a:pt x="81" y="18"/>
                  </a:cubicBezTo>
                  <a:cubicBezTo>
                    <a:pt x="81" y="18"/>
                    <a:pt x="81" y="18"/>
                    <a:pt x="81" y="18"/>
                  </a:cubicBezTo>
                  <a:cubicBezTo>
                    <a:pt x="83" y="20"/>
                    <a:pt x="83" y="20"/>
                    <a:pt x="83" y="20"/>
                  </a:cubicBezTo>
                  <a:cubicBezTo>
                    <a:pt x="83" y="20"/>
                    <a:pt x="83" y="20"/>
                    <a:pt x="83" y="20"/>
                  </a:cubicBezTo>
                  <a:cubicBezTo>
                    <a:pt x="81" y="18"/>
                    <a:pt x="81" y="18"/>
                    <a:pt x="81" y="18"/>
                  </a:cubicBezTo>
                  <a:cubicBezTo>
                    <a:pt x="80" y="19"/>
                    <a:pt x="80" y="19"/>
                    <a:pt x="80" y="19"/>
                  </a:cubicBezTo>
                  <a:cubicBezTo>
                    <a:pt x="79" y="21"/>
                    <a:pt x="79" y="21"/>
                    <a:pt x="79" y="21"/>
                  </a:cubicBezTo>
                  <a:cubicBezTo>
                    <a:pt x="81" y="22"/>
                    <a:pt x="80" y="22"/>
                    <a:pt x="82" y="22"/>
                  </a:cubicBezTo>
                  <a:cubicBezTo>
                    <a:pt x="83" y="23"/>
                    <a:pt x="82" y="23"/>
                    <a:pt x="83" y="24"/>
                  </a:cubicBezTo>
                  <a:cubicBezTo>
                    <a:pt x="84" y="23"/>
                    <a:pt x="84" y="23"/>
                    <a:pt x="84" y="23"/>
                  </a:cubicBezTo>
                  <a:cubicBezTo>
                    <a:pt x="85" y="22"/>
                    <a:pt x="85" y="22"/>
                    <a:pt x="85" y="22"/>
                  </a:cubicBezTo>
                  <a:cubicBezTo>
                    <a:pt x="84" y="21"/>
                    <a:pt x="85" y="22"/>
                    <a:pt x="84" y="21"/>
                  </a:cubicBezTo>
                  <a:cubicBezTo>
                    <a:pt x="85" y="21"/>
                    <a:pt x="85" y="21"/>
                    <a:pt x="85" y="21"/>
                  </a:cubicBezTo>
                  <a:cubicBezTo>
                    <a:pt x="87" y="22"/>
                    <a:pt x="87" y="23"/>
                    <a:pt x="89" y="24"/>
                  </a:cubicBezTo>
                  <a:cubicBezTo>
                    <a:pt x="89" y="24"/>
                    <a:pt x="89" y="24"/>
                    <a:pt x="91" y="23"/>
                  </a:cubicBezTo>
                  <a:cubicBezTo>
                    <a:pt x="92" y="23"/>
                    <a:pt x="92" y="23"/>
                    <a:pt x="92" y="23"/>
                  </a:cubicBezTo>
                  <a:cubicBezTo>
                    <a:pt x="94" y="23"/>
                    <a:pt x="94" y="23"/>
                    <a:pt x="94" y="23"/>
                  </a:cubicBezTo>
                  <a:cubicBezTo>
                    <a:pt x="95" y="23"/>
                    <a:pt x="95" y="23"/>
                    <a:pt x="95" y="24"/>
                  </a:cubicBezTo>
                  <a:cubicBezTo>
                    <a:pt x="97" y="23"/>
                    <a:pt x="97" y="23"/>
                    <a:pt x="97" y="23"/>
                  </a:cubicBezTo>
                  <a:cubicBezTo>
                    <a:pt x="102" y="23"/>
                    <a:pt x="102" y="23"/>
                    <a:pt x="106" y="2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68">
              <a:extLst>
                <a:ext uri="{FF2B5EF4-FFF2-40B4-BE49-F238E27FC236}">
                  <a16:creationId xmlns:a16="http://schemas.microsoft.com/office/drawing/2014/main" id="{CDAE52D8-E5B6-4914-8317-421C57E8BB1B}"/>
                </a:ext>
              </a:extLst>
            </p:cNvPr>
            <p:cNvSpPr>
              <a:spLocks noEditPoints="1"/>
            </p:cNvSpPr>
            <p:nvPr/>
          </p:nvSpPr>
          <p:spPr bwMode="auto">
            <a:xfrm>
              <a:off x="12713624" y="5549593"/>
              <a:ext cx="294451" cy="185221"/>
            </a:xfrm>
            <a:custGeom>
              <a:avLst/>
              <a:gdLst>
                <a:gd name="T0" fmla="*/ 71 w 71"/>
                <a:gd name="T1" fmla="*/ 5 h 45"/>
                <a:gd name="T2" fmla="*/ 69 w 71"/>
                <a:gd name="T3" fmla="*/ 7 h 45"/>
                <a:gd name="T4" fmla="*/ 64 w 71"/>
                <a:gd name="T5" fmla="*/ 26 h 45"/>
                <a:gd name="T6" fmla="*/ 66 w 71"/>
                <a:gd name="T7" fmla="*/ 37 h 45"/>
                <a:gd name="T8" fmla="*/ 66 w 71"/>
                <a:gd name="T9" fmla="*/ 38 h 45"/>
                <a:gd name="T10" fmla="*/ 62 w 71"/>
                <a:gd name="T11" fmla="*/ 42 h 45"/>
                <a:gd name="T12" fmla="*/ 60 w 71"/>
                <a:gd name="T13" fmla="*/ 45 h 45"/>
                <a:gd name="T14" fmla="*/ 52 w 71"/>
                <a:gd name="T15" fmla="*/ 45 h 45"/>
                <a:gd name="T16" fmla="*/ 46 w 71"/>
                <a:gd name="T17" fmla="*/ 38 h 45"/>
                <a:gd name="T18" fmla="*/ 39 w 71"/>
                <a:gd name="T19" fmla="*/ 34 h 45"/>
                <a:gd name="T20" fmla="*/ 38 w 71"/>
                <a:gd name="T21" fmla="*/ 35 h 45"/>
                <a:gd name="T22" fmla="*/ 36 w 71"/>
                <a:gd name="T23" fmla="*/ 34 h 45"/>
                <a:gd name="T24" fmla="*/ 28 w 71"/>
                <a:gd name="T25" fmla="*/ 38 h 45"/>
                <a:gd name="T26" fmla="*/ 29 w 71"/>
                <a:gd name="T27" fmla="*/ 29 h 45"/>
                <a:gd name="T28" fmla="*/ 30 w 71"/>
                <a:gd name="T29" fmla="*/ 27 h 45"/>
                <a:gd name="T30" fmla="*/ 27 w 71"/>
                <a:gd name="T31" fmla="*/ 29 h 45"/>
                <a:gd name="T32" fmla="*/ 21 w 71"/>
                <a:gd name="T33" fmla="*/ 26 h 45"/>
                <a:gd name="T34" fmla="*/ 18 w 71"/>
                <a:gd name="T35" fmla="*/ 21 h 45"/>
                <a:gd name="T36" fmla="*/ 20 w 71"/>
                <a:gd name="T37" fmla="*/ 18 h 45"/>
                <a:gd name="T38" fmla="*/ 18 w 71"/>
                <a:gd name="T39" fmla="*/ 15 h 45"/>
                <a:gd name="T40" fmla="*/ 18 w 71"/>
                <a:gd name="T41" fmla="*/ 13 h 45"/>
                <a:gd name="T42" fmla="*/ 18 w 71"/>
                <a:gd name="T43" fmla="*/ 9 h 45"/>
                <a:gd name="T44" fmla="*/ 25 w 71"/>
                <a:gd name="T45" fmla="*/ 5 h 45"/>
                <a:gd name="T46" fmla="*/ 31 w 71"/>
                <a:gd name="T47" fmla="*/ 4 h 45"/>
                <a:gd name="T48" fmla="*/ 41 w 71"/>
                <a:gd name="T49" fmla="*/ 1 h 45"/>
                <a:gd name="T50" fmla="*/ 44 w 71"/>
                <a:gd name="T51" fmla="*/ 0 h 45"/>
                <a:gd name="T52" fmla="*/ 57 w 71"/>
                <a:gd name="T53" fmla="*/ 4 h 45"/>
                <a:gd name="T54" fmla="*/ 69 w 71"/>
                <a:gd name="T55" fmla="*/ 3 h 45"/>
                <a:gd name="T56" fmla="*/ 10 w 71"/>
                <a:gd name="T57" fmla="*/ 18 h 45"/>
                <a:gd name="T58" fmla="*/ 8 w 71"/>
                <a:gd name="T59" fmla="*/ 20 h 45"/>
                <a:gd name="T60" fmla="*/ 6 w 71"/>
                <a:gd name="T61" fmla="*/ 17 h 45"/>
                <a:gd name="T62" fmla="*/ 2 w 71"/>
                <a:gd name="T63" fmla="*/ 15 h 45"/>
                <a:gd name="T64" fmla="*/ 8 w 71"/>
                <a:gd name="T65" fmla="*/ 12 h 45"/>
                <a:gd name="T66" fmla="*/ 10 w 71"/>
                <a:gd name="T67" fmla="*/ 13 h 45"/>
                <a:gd name="T68" fmla="*/ 13 w 71"/>
                <a:gd name="T69" fmla="*/ 17 h 45"/>
                <a:gd name="T70" fmla="*/ 16 w 71"/>
                <a:gd name="T71" fmla="*/ 24 h 45"/>
                <a:gd name="T72" fmla="*/ 15 w 71"/>
                <a:gd name="T73" fmla="*/ 21 h 45"/>
                <a:gd name="T74" fmla="*/ 17 w 71"/>
                <a:gd name="T75" fmla="*/ 23 h 45"/>
                <a:gd name="T76" fmla="*/ 11 w 71"/>
                <a:gd name="T77" fmla="*/ 22 h 45"/>
                <a:gd name="T78" fmla="*/ 16 w 71"/>
                <a:gd name="T79" fmla="*/ 25 h 45"/>
                <a:gd name="T80" fmla="*/ 13 w 71"/>
                <a:gd name="T81" fmla="*/ 27 h 45"/>
                <a:gd name="T82" fmla="*/ 7 w 71"/>
                <a:gd name="T83" fmla="*/ 30 h 45"/>
                <a:gd name="T84" fmla="*/ 3 w 71"/>
                <a:gd name="T85" fmla="*/ 36 h 45"/>
                <a:gd name="T86" fmla="*/ 1 w 71"/>
                <a:gd name="T87" fmla="*/ 36 h 45"/>
                <a:gd name="T88" fmla="*/ 3 w 71"/>
                <a:gd name="T89" fmla="*/ 31 h 45"/>
                <a:gd name="T90" fmla="*/ 0 w 71"/>
                <a:gd name="T91" fmla="*/ 29 h 45"/>
                <a:gd name="T92" fmla="*/ 1 w 71"/>
                <a:gd name="T93" fmla="*/ 28 h 45"/>
                <a:gd name="T94" fmla="*/ 1 w 71"/>
                <a:gd name="T95" fmla="*/ 24 h 45"/>
                <a:gd name="T96" fmla="*/ 3 w 71"/>
                <a:gd name="T97" fmla="*/ 24 h 45"/>
                <a:gd name="T98" fmla="*/ 5 w 71"/>
                <a:gd name="T99"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45">
                  <a:moveTo>
                    <a:pt x="69" y="3"/>
                  </a:moveTo>
                  <a:cubicBezTo>
                    <a:pt x="70" y="4"/>
                    <a:pt x="70" y="3"/>
                    <a:pt x="70" y="5"/>
                  </a:cubicBezTo>
                  <a:cubicBezTo>
                    <a:pt x="71" y="5"/>
                    <a:pt x="71" y="5"/>
                    <a:pt x="71" y="5"/>
                  </a:cubicBezTo>
                  <a:cubicBezTo>
                    <a:pt x="70" y="6"/>
                    <a:pt x="70" y="6"/>
                    <a:pt x="70" y="6"/>
                  </a:cubicBezTo>
                  <a:cubicBezTo>
                    <a:pt x="70" y="6"/>
                    <a:pt x="70" y="6"/>
                    <a:pt x="70" y="6"/>
                  </a:cubicBezTo>
                  <a:cubicBezTo>
                    <a:pt x="69" y="6"/>
                    <a:pt x="69" y="6"/>
                    <a:pt x="69" y="7"/>
                  </a:cubicBezTo>
                  <a:cubicBezTo>
                    <a:pt x="68" y="7"/>
                    <a:pt x="68" y="7"/>
                    <a:pt x="68" y="7"/>
                  </a:cubicBezTo>
                  <a:cubicBezTo>
                    <a:pt x="68" y="8"/>
                    <a:pt x="68" y="8"/>
                    <a:pt x="68" y="8"/>
                  </a:cubicBezTo>
                  <a:cubicBezTo>
                    <a:pt x="64" y="21"/>
                    <a:pt x="61" y="11"/>
                    <a:pt x="64" y="26"/>
                  </a:cubicBezTo>
                  <a:cubicBezTo>
                    <a:pt x="64" y="27"/>
                    <a:pt x="63" y="27"/>
                    <a:pt x="63" y="29"/>
                  </a:cubicBezTo>
                  <a:cubicBezTo>
                    <a:pt x="63" y="30"/>
                    <a:pt x="65" y="33"/>
                    <a:pt x="65" y="36"/>
                  </a:cubicBezTo>
                  <a:cubicBezTo>
                    <a:pt x="66" y="37"/>
                    <a:pt x="66" y="37"/>
                    <a:pt x="66" y="37"/>
                  </a:cubicBezTo>
                  <a:cubicBezTo>
                    <a:pt x="66" y="38"/>
                    <a:pt x="66" y="38"/>
                    <a:pt x="66" y="38"/>
                  </a:cubicBezTo>
                  <a:cubicBezTo>
                    <a:pt x="66" y="38"/>
                    <a:pt x="66" y="38"/>
                    <a:pt x="66" y="38"/>
                  </a:cubicBezTo>
                  <a:cubicBezTo>
                    <a:pt x="66" y="38"/>
                    <a:pt x="66" y="38"/>
                    <a:pt x="66" y="38"/>
                  </a:cubicBezTo>
                  <a:cubicBezTo>
                    <a:pt x="64" y="39"/>
                    <a:pt x="64" y="39"/>
                    <a:pt x="64" y="39"/>
                  </a:cubicBezTo>
                  <a:cubicBezTo>
                    <a:pt x="63" y="40"/>
                    <a:pt x="64" y="40"/>
                    <a:pt x="63" y="41"/>
                  </a:cubicBezTo>
                  <a:cubicBezTo>
                    <a:pt x="62" y="42"/>
                    <a:pt x="62" y="42"/>
                    <a:pt x="62" y="42"/>
                  </a:cubicBezTo>
                  <a:cubicBezTo>
                    <a:pt x="62" y="43"/>
                    <a:pt x="62" y="44"/>
                    <a:pt x="62" y="45"/>
                  </a:cubicBezTo>
                  <a:cubicBezTo>
                    <a:pt x="61" y="45"/>
                    <a:pt x="61" y="45"/>
                    <a:pt x="61" y="45"/>
                  </a:cubicBezTo>
                  <a:cubicBezTo>
                    <a:pt x="60" y="45"/>
                    <a:pt x="60" y="45"/>
                    <a:pt x="60" y="45"/>
                  </a:cubicBezTo>
                  <a:cubicBezTo>
                    <a:pt x="58" y="44"/>
                    <a:pt x="58" y="44"/>
                    <a:pt x="57" y="43"/>
                  </a:cubicBezTo>
                  <a:cubicBezTo>
                    <a:pt x="57" y="43"/>
                    <a:pt x="57" y="43"/>
                    <a:pt x="57" y="43"/>
                  </a:cubicBezTo>
                  <a:cubicBezTo>
                    <a:pt x="55" y="44"/>
                    <a:pt x="54" y="44"/>
                    <a:pt x="52" y="45"/>
                  </a:cubicBezTo>
                  <a:cubicBezTo>
                    <a:pt x="51" y="44"/>
                    <a:pt x="51" y="44"/>
                    <a:pt x="50" y="43"/>
                  </a:cubicBezTo>
                  <a:cubicBezTo>
                    <a:pt x="49" y="42"/>
                    <a:pt x="49" y="43"/>
                    <a:pt x="47" y="40"/>
                  </a:cubicBezTo>
                  <a:cubicBezTo>
                    <a:pt x="47" y="39"/>
                    <a:pt x="47" y="39"/>
                    <a:pt x="46" y="38"/>
                  </a:cubicBezTo>
                  <a:cubicBezTo>
                    <a:pt x="44" y="38"/>
                    <a:pt x="44" y="38"/>
                    <a:pt x="44" y="38"/>
                  </a:cubicBezTo>
                  <a:cubicBezTo>
                    <a:pt x="43" y="37"/>
                    <a:pt x="43" y="37"/>
                    <a:pt x="43" y="37"/>
                  </a:cubicBezTo>
                  <a:cubicBezTo>
                    <a:pt x="42" y="37"/>
                    <a:pt x="41" y="35"/>
                    <a:pt x="39" y="34"/>
                  </a:cubicBezTo>
                  <a:cubicBezTo>
                    <a:pt x="38" y="34"/>
                    <a:pt x="38" y="34"/>
                    <a:pt x="38" y="34"/>
                  </a:cubicBezTo>
                  <a:cubicBezTo>
                    <a:pt x="38" y="34"/>
                    <a:pt x="38" y="34"/>
                    <a:pt x="38" y="34"/>
                  </a:cubicBezTo>
                  <a:cubicBezTo>
                    <a:pt x="38" y="35"/>
                    <a:pt x="38" y="35"/>
                    <a:pt x="38" y="35"/>
                  </a:cubicBezTo>
                  <a:cubicBezTo>
                    <a:pt x="38" y="35"/>
                    <a:pt x="38" y="35"/>
                    <a:pt x="38" y="35"/>
                  </a:cubicBezTo>
                  <a:cubicBezTo>
                    <a:pt x="38" y="35"/>
                    <a:pt x="38" y="35"/>
                    <a:pt x="38" y="35"/>
                  </a:cubicBezTo>
                  <a:cubicBezTo>
                    <a:pt x="37" y="34"/>
                    <a:pt x="37" y="34"/>
                    <a:pt x="36" y="34"/>
                  </a:cubicBezTo>
                  <a:cubicBezTo>
                    <a:pt x="35" y="34"/>
                    <a:pt x="35" y="35"/>
                    <a:pt x="33" y="35"/>
                  </a:cubicBezTo>
                  <a:cubicBezTo>
                    <a:pt x="33" y="35"/>
                    <a:pt x="33" y="35"/>
                    <a:pt x="33" y="35"/>
                  </a:cubicBezTo>
                  <a:cubicBezTo>
                    <a:pt x="31" y="36"/>
                    <a:pt x="30" y="37"/>
                    <a:pt x="28" y="38"/>
                  </a:cubicBezTo>
                  <a:cubicBezTo>
                    <a:pt x="28" y="38"/>
                    <a:pt x="28" y="38"/>
                    <a:pt x="28" y="38"/>
                  </a:cubicBezTo>
                  <a:cubicBezTo>
                    <a:pt x="28" y="37"/>
                    <a:pt x="29" y="34"/>
                    <a:pt x="29" y="33"/>
                  </a:cubicBezTo>
                  <a:cubicBezTo>
                    <a:pt x="29" y="29"/>
                    <a:pt x="29" y="29"/>
                    <a:pt x="29" y="29"/>
                  </a:cubicBezTo>
                  <a:cubicBezTo>
                    <a:pt x="30" y="29"/>
                    <a:pt x="30" y="29"/>
                    <a:pt x="30" y="29"/>
                  </a:cubicBezTo>
                  <a:cubicBezTo>
                    <a:pt x="30" y="29"/>
                    <a:pt x="30" y="29"/>
                    <a:pt x="30" y="29"/>
                  </a:cubicBezTo>
                  <a:cubicBezTo>
                    <a:pt x="30" y="27"/>
                    <a:pt x="30" y="27"/>
                    <a:pt x="30" y="27"/>
                  </a:cubicBezTo>
                  <a:cubicBezTo>
                    <a:pt x="28" y="27"/>
                    <a:pt x="28" y="27"/>
                    <a:pt x="28" y="27"/>
                  </a:cubicBezTo>
                  <a:cubicBezTo>
                    <a:pt x="28" y="27"/>
                    <a:pt x="28" y="27"/>
                    <a:pt x="28" y="27"/>
                  </a:cubicBezTo>
                  <a:cubicBezTo>
                    <a:pt x="27" y="28"/>
                    <a:pt x="27" y="28"/>
                    <a:pt x="27" y="29"/>
                  </a:cubicBezTo>
                  <a:cubicBezTo>
                    <a:pt x="25" y="29"/>
                    <a:pt x="25" y="29"/>
                    <a:pt x="25" y="29"/>
                  </a:cubicBezTo>
                  <a:cubicBezTo>
                    <a:pt x="24" y="29"/>
                    <a:pt x="25" y="29"/>
                    <a:pt x="21" y="27"/>
                  </a:cubicBezTo>
                  <a:cubicBezTo>
                    <a:pt x="21" y="26"/>
                    <a:pt x="21" y="26"/>
                    <a:pt x="21" y="26"/>
                  </a:cubicBezTo>
                  <a:cubicBezTo>
                    <a:pt x="21" y="24"/>
                    <a:pt x="21" y="24"/>
                    <a:pt x="21" y="24"/>
                  </a:cubicBezTo>
                  <a:cubicBezTo>
                    <a:pt x="19" y="23"/>
                    <a:pt x="19" y="23"/>
                    <a:pt x="19" y="23"/>
                  </a:cubicBezTo>
                  <a:cubicBezTo>
                    <a:pt x="18" y="21"/>
                    <a:pt x="18" y="21"/>
                    <a:pt x="18" y="21"/>
                  </a:cubicBezTo>
                  <a:cubicBezTo>
                    <a:pt x="19" y="20"/>
                    <a:pt x="19" y="20"/>
                    <a:pt x="19" y="20"/>
                  </a:cubicBezTo>
                  <a:cubicBezTo>
                    <a:pt x="20" y="19"/>
                    <a:pt x="20" y="19"/>
                    <a:pt x="20" y="19"/>
                  </a:cubicBezTo>
                  <a:cubicBezTo>
                    <a:pt x="20" y="18"/>
                    <a:pt x="20" y="18"/>
                    <a:pt x="20" y="18"/>
                  </a:cubicBezTo>
                  <a:cubicBezTo>
                    <a:pt x="19" y="18"/>
                    <a:pt x="19" y="18"/>
                    <a:pt x="19" y="18"/>
                  </a:cubicBezTo>
                  <a:cubicBezTo>
                    <a:pt x="18" y="18"/>
                    <a:pt x="18" y="18"/>
                    <a:pt x="18" y="18"/>
                  </a:cubicBezTo>
                  <a:cubicBezTo>
                    <a:pt x="18" y="17"/>
                    <a:pt x="18" y="16"/>
                    <a:pt x="18" y="15"/>
                  </a:cubicBezTo>
                  <a:cubicBezTo>
                    <a:pt x="18" y="14"/>
                    <a:pt x="18" y="14"/>
                    <a:pt x="18" y="14"/>
                  </a:cubicBezTo>
                  <a:cubicBezTo>
                    <a:pt x="19" y="14"/>
                    <a:pt x="19" y="14"/>
                    <a:pt x="19" y="14"/>
                  </a:cubicBezTo>
                  <a:cubicBezTo>
                    <a:pt x="18" y="13"/>
                    <a:pt x="18" y="13"/>
                    <a:pt x="18" y="13"/>
                  </a:cubicBezTo>
                  <a:cubicBezTo>
                    <a:pt x="18" y="12"/>
                    <a:pt x="18" y="12"/>
                    <a:pt x="18" y="12"/>
                  </a:cubicBezTo>
                  <a:cubicBezTo>
                    <a:pt x="19" y="11"/>
                    <a:pt x="19" y="11"/>
                    <a:pt x="19" y="11"/>
                  </a:cubicBezTo>
                  <a:cubicBezTo>
                    <a:pt x="18" y="9"/>
                    <a:pt x="18" y="9"/>
                    <a:pt x="18" y="9"/>
                  </a:cubicBezTo>
                  <a:cubicBezTo>
                    <a:pt x="20" y="8"/>
                    <a:pt x="20" y="8"/>
                    <a:pt x="22" y="8"/>
                  </a:cubicBezTo>
                  <a:cubicBezTo>
                    <a:pt x="25" y="7"/>
                    <a:pt x="25" y="7"/>
                    <a:pt x="25" y="7"/>
                  </a:cubicBezTo>
                  <a:cubicBezTo>
                    <a:pt x="25" y="5"/>
                    <a:pt x="25" y="5"/>
                    <a:pt x="25" y="5"/>
                  </a:cubicBezTo>
                  <a:cubicBezTo>
                    <a:pt x="26" y="5"/>
                    <a:pt x="26" y="5"/>
                    <a:pt x="26" y="5"/>
                  </a:cubicBezTo>
                  <a:cubicBezTo>
                    <a:pt x="28" y="3"/>
                    <a:pt x="28" y="3"/>
                    <a:pt x="28" y="3"/>
                  </a:cubicBezTo>
                  <a:cubicBezTo>
                    <a:pt x="31" y="4"/>
                    <a:pt x="31" y="4"/>
                    <a:pt x="31" y="4"/>
                  </a:cubicBezTo>
                  <a:cubicBezTo>
                    <a:pt x="34" y="2"/>
                    <a:pt x="34" y="2"/>
                    <a:pt x="34" y="2"/>
                  </a:cubicBezTo>
                  <a:cubicBezTo>
                    <a:pt x="40" y="2"/>
                    <a:pt x="40" y="2"/>
                    <a:pt x="40" y="2"/>
                  </a:cubicBezTo>
                  <a:cubicBezTo>
                    <a:pt x="41" y="1"/>
                    <a:pt x="41" y="1"/>
                    <a:pt x="41" y="1"/>
                  </a:cubicBezTo>
                  <a:cubicBezTo>
                    <a:pt x="41" y="0"/>
                    <a:pt x="41" y="1"/>
                    <a:pt x="41" y="0"/>
                  </a:cubicBezTo>
                  <a:cubicBezTo>
                    <a:pt x="42" y="0"/>
                    <a:pt x="42" y="0"/>
                    <a:pt x="42" y="0"/>
                  </a:cubicBezTo>
                  <a:cubicBezTo>
                    <a:pt x="44" y="0"/>
                    <a:pt x="44" y="0"/>
                    <a:pt x="44" y="0"/>
                  </a:cubicBezTo>
                  <a:cubicBezTo>
                    <a:pt x="53" y="2"/>
                    <a:pt x="51" y="1"/>
                    <a:pt x="53" y="1"/>
                  </a:cubicBezTo>
                  <a:cubicBezTo>
                    <a:pt x="56" y="3"/>
                    <a:pt x="56" y="3"/>
                    <a:pt x="56" y="3"/>
                  </a:cubicBezTo>
                  <a:cubicBezTo>
                    <a:pt x="57" y="4"/>
                    <a:pt x="57" y="4"/>
                    <a:pt x="57" y="4"/>
                  </a:cubicBezTo>
                  <a:cubicBezTo>
                    <a:pt x="62" y="4"/>
                    <a:pt x="60" y="4"/>
                    <a:pt x="68" y="5"/>
                  </a:cubicBezTo>
                  <a:cubicBezTo>
                    <a:pt x="69" y="3"/>
                    <a:pt x="69" y="3"/>
                    <a:pt x="69" y="3"/>
                  </a:cubicBezTo>
                  <a:cubicBezTo>
                    <a:pt x="69" y="3"/>
                    <a:pt x="69" y="3"/>
                    <a:pt x="69" y="3"/>
                  </a:cubicBezTo>
                  <a:close/>
                  <a:moveTo>
                    <a:pt x="12" y="17"/>
                  </a:moveTo>
                  <a:cubicBezTo>
                    <a:pt x="11" y="18"/>
                    <a:pt x="11" y="18"/>
                    <a:pt x="11" y="18"/>
                  </a:cubicBezTo>
                  <a:cubicBezTo>
                    <a:pt x="10" y="18"/>
                    <a:pt x="10" y="18"/>
                    <a:pt x="10" y="18"/>
                  </a:cubicBezTo>
                  <a:cubicBezTo>
                    <a:pt x="10" y="17"/>
                    <a:pt x="10" y="17"/>
                    <a:pt x="10" y="17"/>
                  </a:cubicBezTo>
                  <a:cubicBezTo>
                    <a:pt x="9" y="20"/>
                    <a:pt x="9" y="20"/>
                    <a:pt x="9" y="20"/>
                  </a:cubicBezTo>
                  <a:cubicBezTo>
                    <a:pt x="8" y="20"/>
                    <a:pt x="8" y="20"/>
                    <a:pt x="8" y="20"/>
                  </a:cubicBezTo>
                  <a:cubicBezTo>
                    <a:pt x="7" y="20"/>
                    <a:pt x="7" y="20"/>
                    <a:pt x="7" y="20"/>
                  </a:cubicBezTo>
                  <a:cubicBezTo>
                    <a:pt x="7" y="19"/>
                    <a:pt x="7" y="19"/>
                    <a:pt x="7" y="19"/>
                  </a:cubicBezTo>
                  <a:cubicBezTo>
                    <a:pt x="6" y="17"/>
                    <a:pt x="6" y="17"/>
                    <a:pt x="6" y="17"/>
                  </a:cubicBezTo>
                  <a:cubicBezTo>
                    <a:pt x="5" y="16"/>
                    <a:pt x="5" y="16"/>
                    <a:pt x="5" y="16"/>
                  </a:cubicBezTo>
                  <a:cubicBezTo>
                    <a:pt x="3" y="16"/>
                    <a:pt x="3" y="16"/>
                    <a:pt x="3" y="16"/>
                  </a:cubicBezTo>
                  <a:cubicBezTo>
                    <a:pt x="2" y="15"/>
                    <a:pt x="2" y="15"/>
                    <a:pt x="2" y="15"/>
                  </a:cubicBezTo>
                  <a:cubicBezTo>
                    <a:pt x="7" y="14"/>
                    <a:pt x="7" y="14"/>
                    <a:pt x="7" y="14"/>
                  </a:cubicBezTo>
                  <a:cubicBezTo>
                    <a:pt x="7" y="13"/>
                    <a:pt x="7" y="13"/>
                    <a:pt x="7" y="13"/>
                  </a:cubicBezTo>
                  <a:cubicBezTo>
                    <a:pt x="8" y="12"/>
                    <a:pt x="8" y="12"/>
                    <a:pt x="8" y="12"/>
                  </a:cubicBezTo>
                  <a:cubicBezTo>
                    <a:pt x="9" y="12"/>
                    <a:pt x="9" y="12"/>
                    <a:pt x="9" y="12"/>
                  </a:cubicBezTo>
                  <a:cubicBezTo>
                    <a:pt x="9" y="12"/>
                    <a:pt x="9" y="12"/>
                    <a:pt x="9" y="12"/>
                  </a:cubicBezTo>
                  <a:cubicBezTo>
                    <a:pt x="10" y="13"/>
                    <a:pt x="10" y="13"/>
                    <a:pt x="10" y="13"/>
                  </a:cubicBezTo>
                  <a:cubicBezTo>
                    <a:pt x="12" y="14"/>
                    <a:pt x="12" y="14"/>
                    <a:pt x="12" y="14"/>
                  </a:cubicBezTo>
                  <a:cubicBezTo>
                    <a:pt x="13" y="15"/>
                    <a:pt x="13" y="15"/>
                    <a:pt x="13" y="15"/>
                  </a:cubicBezTo>
                  <a:cubicBezTo>
                    <a:pt x="13" y="17"/>
                    <a:pt x="13" y="17"/>
                    <a:pt x="13" y="17"/>
                  </a:cubicBezTo>
                  <a:cubicBezTo>
                    <a:pt x="12" y="17"/>
                    <a:pt x="12" y="17"/>
                    <a:pt x="12" y="17"/>
                  </a:cubicBezTo>
                  <a:close/>
                  <a:moveTo>
                    <a:pt x="17" y="23"/>
                  </a:moveTo>
                  <a:cubicBezTo>
                    <a:pt x="16" y="24"/>
                    <a:pt x="16" y="24"/>
                    <a:pt x="16" y="24"/>
                  </a:cubicBezTo>
                  <a:cubicBezTo>
                    <a:pt x="13" y="22"/>
                    <a:pt x="13" y="22"/>
                    <a:pt x="13" y="22"/>
                  </a:cubicBezTo>
                  <a:cubicBezTo>
                    <a:pt x="14" y="21"/>
                    <a:pt x="14" y="21"/>
                    <a:pt x="14" y="21"/>
                  </a:cubicBezTo>
                  <a:cubicBezTo>
                    <a:pt x="15" y="21"/>
                    <a:pt x="15" y="21"/>
                    <a:pt x="15" y="21"/>
                  </a:cubicBezTo>
                  <a:cubicBezTo>
                    <a:pt x="17" y="21"/>
                    <a:pt x="17" y="21"/>
                    <a:pt x="17" y="21"/>
                  </a:cubicBezTo>
                  <a:cubicBezTo>
                    <a:pt x="17" y="23"/>
                    <a:pt x="17" y="23"/>
                    <a:pt x="17" y="23"/>
                  </a:cubicBezTo>
                  <a:cubicBezTo>
                    <a:pt x="17" y="23"/>
                    <a:pt x="17" y="23"/>
                    <a:pt x="17" y="23"/>
                  </a:cubicBezTo>
                  <a:close/>
                  <a:moveTo>
                    <a:pt x="8" y="22"/>
                  </a:moveTo>
                  <a:cubicBezTo>
                    <a:pt x="9" y="22"/>
                    <a:pt x="9" y="22"/>
                    <a:pt x="9" y="22"/>
                  </a:cubicBezTo>
                  <a:cubicBezTo>
                    <a:pt x="10" y="22"/>
                    <a:pt x="10" y="22"/>
                    <a:pt x="11" y="22"/>
                  </a:cubicBezTo>
                  <a:cubicBezTo>
                    <a:pt x="12" y="22"/>
                    <a:pt x="12" y="22"/>
                    <a:pt x="12" y="22"/>
                  </a:cubicBezTo>
                  <a:cubicBezTo>
                    <a:pt x="16" y="25"/>
                    <a:pt x="16" y="25"/>
                    <a:pt x="16" y="25"/>
                  </a:cubicBezTo>
                  <a:cubicBezTo>
                    <a:pt x="16" y="25"/>
                    <a:pt x="16" y="25"/>
                    <a:pt x="16" y="25"/>
                  </a:cubicBezTo>
                  <a:cubicBezTo>
                    <a:pt x="14" y="26"/>
                    <a:pt x="14" y="26"/>
                    <a:pt x="14" y="26"/>
                  </a:cubicBezTo>
                  <a:cubicBezTo>
                    <a:pt x="14" y="27"/>
                    <a:pt x="14" y="26"/>
                    <a:pt x="13" y="27"/>
                  </a:cubicBezTo>
                  <a:cubicBezTo>
                    <a:pt x="13" y="27"/>
                    <a:pt x="13" y="27"/>
                    <a:pt x="13" y="27"/>
                  </a:cubicBezTo>
                  <a:cubicBezTo>
                    <a:pt x="11" y="29"/>
                    <a:pt x="12" y="28"/>
                    <a:pt x="10" y="29"/>
                  </a:cubicBezTo>
                  <a:cubicBezTo>
                    <a:pt x="10" y="30"/>
                    <a:pt x="10" y="30"/>
                    <a:pt x="10" y="30"/>
                  </a:cubicBezTo>
                  <a:cubicBezTo>
                    <a:pt x="7" y="30"/>
                    <a:pt x="7" y="30"/>
                    <a:pt x="7" y="30"/>
                  </a:cubicBezTo>
                  <a:cubicBezTo>
                    <a:pt x="6" y="30"/>
                    <a:pt x="6" y="30"/>
                    <a:pt x="6" y="30"/>
                  </a:cubicBezTo>
                  <a:cubicBezTo>
                    <a:pt x="5" y="32"/>
                    <a:pt x="5" y="32"/>
                    <a:pt x="5" y="32"/>
                  </a:cubicBezTo>
                  <a:cubicBezTo>
                    <a:pt x="4" y="34"/>
                    <a:pt x="4" y="34"/>
                    <a:pt x="3" y="36"/>
                  </a:cubicBezTo>
                  <a:cubicBezTo>
                    <a:pt x="2" y="36"/>
                    <a:pt x="2" y="36"/>
                    <a:pt x="2" y="36"/>
                  </a:cubicBezTo>
                  <a:cubicBezTo>
                    <a:pt x="2" y="36"/>
                    <a:pt x="2" y="36"/>
                    <a:pt x="2" y="36"/>
                  </a:cubicBezTo>
                  <a:cubicBezTo>
                    <a:pt x="1" y="36"/>
                    <a:pt x="1" y="36"/>
                    <a:pt x="1" y="36"/>
                  </a:cubicBezTo>
                  <a:cubicBezTo>
                    <a:pt x="1" y="35"/>
                    <a:pt x="1" y="35"/>
                    <a:pt x="1" y="35"/>
                  </a:cubicBezTo>
                  <a:cubicBezTo>
                    <a:pt x="2" y="34"/>
                    <a:pt x="3" y="33"/>
                    <a:pt x="4" y="32"/>
                  </a:cubicBezTo>
                  <a:cubicBezTo>
                    <a:pt x="3" y="31"/>
                    <a:pt x="3" y="31"/>
                    <a:pt x="3" y="31"/>
                  </a:cubicBezTo>
                  <a:cubicBezTo>
                    <a:pt x="2" y="31"/>
                    <a:pt x="2" y="31"/>
                    <a:pt x="2" y="31"/>
                  </a:cubicBezTo>
                  <a:cubicBezTo>
                    <a:pt x="0" y="29"/>
                    <a:pt x="0" y="29"/>
                    <a:pt x="0" y="29"/>
                  </a:cubicBezTo>
                  <a:cubicBezTo>
                    <a:pt x="0" y="29"/>
                    <a:pt x="0" y="29"/>
                    <a:pt x="0" y="29"/>
                  </a:cubicBezTo>
                  <a:cubicBezTo>
                    <a:pt x="0" y="29"/>
                    <a:pt x="0" y="29"/>
                    <a:pt x="0" y="29"/>
                  </a:cubicBezTo>
                  <a:cubicBezTo>
                    <a:pt x="1" y="28"/>
                    <a:pt x="1" y="28"/>
                    <a:pt x="1" y="28"/>
                  </a:cubicBezTo>
                  <a:cubicBezTo>
                    <a:pt x="1" y="28"/>
                    <a:pt x="1" y="28"/>
                    <a:pt x="1" y="28"/>
                  </a:cubicBezTo>
                  <a:cubicBezTo>
                    <a:pt x="1" y="27"/>
                    <a:pt x="1" y="27"/>
                    <a:pt x="1" y="27"/>
                  </a:cubicBezTo>
                  <a:cubicBezTo>
                    <a:pt x="0" y="24"/>
                    <a:pt x="0" y="24"/>
                    <a:pt x="0" y="24"/>
                  </a:cubicBezTo>
                  <a:cubicBezTo>
                    <a:pt x="1" y="24"/>
                    <a:pt x="1" y="24"/>
                    <a:pt x="1" y="24"/>
                  </a:cubicBezTo>
                  <a:cubicBezTo>
                    <a:pt x="2" y="24"/>
                    <a:pt x="2" y="24"/>
                    <a:pt x="2" y="24"/>
                  </a:cubicBezTo>
                  <a:cubicBezTo>
                    <a:pt x="2" y="25"/>
                    <a:pt x="2" y="25"/>
                    <a:pt x="2" y="25"/>
                  </a:cubicBezTo>
                  <a:cubicBezTo>
                    <a:pt x="3" y="24"/>
                    <a:pt x="3" y="24"/>
                    <a:pt x="3" y="24"/>
                  </a:cubicBezTo>
                  <a:cubicBezTo>
                    <a:pt x="4" y="24"/>
                    <a:pt x="4" y="24"/>
                    <a:pt x="4" y="24"/>
                  </a:cubicBezTo>
                  <a:cubicBezTo>
                    <a:pt x="5" y="24"/>
                    <a:pt x="5" y="24"/>
                    <a:pt x="5" y="24"/>
                  </a:cubicBezTo>
                  <a:cubicBezTo>
                    <a:pt x="5" y="23"/>
                    <a:pt x="5" y="23"/>
                    <a:pt x="5" y="23"/>
                  </a:cubicBezTo>
                  <a:cubicBezTo>
                    <a:pt x="7" y="22"/>
                    <a:pt x="7" y="22"/>
                    <a:pt x="8" y="22"/>
                  </a:cubicBezTo>
                  <a:cubicBezTo>
                    <a:pt x="8" y="22"/>
                    <a:pt x="8" y="22"/>
                    <a:pt x="8" y="2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69">
              <a:extLst>
                <a:ext uri="{FF2B5EF4-FFF2-40B4-BE49-F238E27FC236}">
                  <a16:creationId xmlns:a16="http://schemas.microsoft.com/office/drawing/2014/main" id="{89D314C7-3DF1-4307-BD82-3590366FFC5A}"/>
                </a:ext>
              </a:extLst>
            </p:cNvPr>
            <p:cNvSpPr>
              <a:spLocks/>
            </p:cNvSpPr>
            <p:nvPr/>
          </p:nvSpPr>
          <p:spPr bwMode="auto">
            <a:xfrm>
              <a:off x="10894677" y="7691487"/>
              <a:ext cx="389435" cy="341943"/>
            </a:xfrm>
            <a:custGeom>
              <a:avLst/>
              <a:gdLst>
                <a:gd name="T0" fmla="*/ 94 w 94"/>
                <a:gd name="T1" fmla="*/ 20 h 83"/>
                <a:gd name="T2" fmla="*/ 57 w 94"/>
                <a:gd name="T3" fmla="*/ 20 h 83"/>
                <a:gd name="T4" fmla="*/ 57 w 94"/>
                <a:gd name="T5" fmla="*/ 51 h 83"/>
                <a:gd name="T6" fmla="*/ 50 w 94"/>
                <a:gd name="T7" fmla="*/ 54 h 83"/>
                <a:gd name="T8" fmla="*/ 45 w 94"/>
                <a:gd name="T9" fmla="*/ 57 h 83"/>
                <a:gd name="T10" fmla="*/ 44 w 94"/>
                <a:gd name="T11" fmla="*/ 60 h 83"/>
                <a:gd name="T12" fmla="*/ 45 w 94"/>
                <a:gd name="T13" fmla="*/ 77 h 83"/>
                <a:gd name="T14" fmla="*/ 1 w 94"/>
                <a:gd name="T15" fmla="*/ 77 h 83"/>
                <a:gd name="T16" fmla="*/ 0 w 94"/>
                <a:gd name="T17" fmla="*/ 82 h 83"/>
                <a:gd name="T18" fmla="*/ 0 w 94"/>
                <a:gd name="T19" fmla="*/ 83 h 83"/>
                <a:gd name="T20" fmla="*/ 0 w 94"/>
                <a:gd name="T21" fmla="*/ 83 h 83"/>
                <a:gd name="T22" fmla="*/ 2 w 94"/>
                <a:gd name="T23" fmla="*/ 70 h 83"/>
                <a:gd name="T24" fmla="*/ 3 w 94"/>
                <a:gd name="T25" fmla="*/ 67 h 83"/>
                <a:gd name="T26" fmla="*/ 4 w 94"/>
                <a:gd name="T27" fmla="*/ 66 h 83"/>
                <a:gd name="T28" fmla="*/ 6 w 94"/>
                <a:gd name="T29" fmla="*/ 65 h 83"/>
                <a:gd name="T30" fmla="*/ 8 w 94"/>
                <a:gd name="T31" fmla="*/ 62 h 83"/>
                <a:gd name="T32" fmla="*/ 9 w 94"/>
                <a:gd name="T33" fmla="*/ 59 h 83"/>
                <a:gd name="T34" fmla="*/ 10 w 94"/>
                <a:gd name="T35" fmla="*/ 58 h 83"/>
                <a:gd name="T36" fmla="*/ 10 w 94"/>
                <a:gd name="T37" fmla="*/ 57 h 83"/>
                <a:gd name="T38" fmla="*/ 10 w 94"/>
                <a:gd name="T39" fmla="*/ 56 h 83"/>
                <a:gd name="T40" fmla="*/ 14 w 94"/>
                <a:gd name="T41" fmla="*/ 47 h 83"/>
                <a:gd name="T42" fmla="*/ 14 w 94"/>
                <a:gd name="T43" fmla="*/ 47 h 83"/>
                <a:gd name="T44" fmla="*/ 12 w 94"/>
                <a:gd name="T45" fmla="*/ 49 h 83"/>
                <a:gd name="T46" fmla="*/ 13 w 94"/>
                <a:gd name="T47" fmla="*/ 47 h 83"/>
                <a:gd name="T48" fmla="*/ 21 w 94"/>
                <a:gd name="T49" fmla="*/ 39 h 83"/>
                <a:gd name="T50" fmla="*/ 23 w 94"/>
                <a:gd name="T51" fmla="*/ 38 h 83"/>
                <a:gd name="T52" fmla="*/ 24 w 94"/>
                <a:gd name="T53" fmla="*/ 36 h 83"/>
                <a:gd name="T54" fmla="*/ 25 w 94"/>
                <a:gd name="T55" fmla="*/ 28 h 83"/>
                <a:gd name="T56" fmla="*/ 29 w 94"/>
                <a:gd name="T57" fmla="*/ 21 h 83"/>
                <a:gd name="T58" fmla="*/ 29 w 94"/>
                <a:gd name="T59" fmla="*/ 18 h 83"/>
                <a:gd name="T60" fmla="*/ 30 w 94"/>
                <a:gd name="T61" fmla="*/ 17 h 83"/>
                <a:gd name="T62" fmla="*/ 31 w 94"/>
                <a:gd name="T63" fmla="*/ 17 h 83"/>
                <a:gd name="T64" fmla="*/ 33 w 94"/>
                <a:gd name="T65" fmla="*/ 15 h 83"/>
                <a:gd name="T66" fmla="*/ 39 w 94"/>
                <a:gd name="T67" fmla="*/ 11 h 83"/>
                <a:gd name="T68" fmla="*/ 44 w 94"/>
                <a:gd name="T69" fmla="*/ 0 h 83"/>
                <a:gd name="T70" fmla="*/ 93 w 94"/>
                <a:gd name="T71" fmla="*/ 0 h 83"/>
                <a:gd name="T72" fmla="*/ 93 w 94"/>
                <a:gd name="T73" fmla="*/ 0 h 83"/>
                <a:gd name="T74" fmla="*/ 93 w 94"/>
                <a:gd name="T75" fmla="*/ 0 h 83"/>
                <a:gd name="T76" fmla="*/ 94 w 94"/>
                <a:gd name="T77" fmla="*/ 0 h 83"/>
                <a:gd name="T78" fmla="*/ 94 w 94"/>
                <a:gd name="T79" fmla="*/ 2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 h="83">
                  <a:moveTo>
                    <a:pt x="94" y="20"/>
                  </a:moveTo>
                  <a:cubicBezTo>
                    <a:pt x="81" y="20"/>
                    <a:pt x="71" y="20"/>
                    <a:pt x="57" y="20"/>
                  </a:cubicBezTo>
                  <a:cubicBezTo>
                    <a:pt x="57" y="22"/>
                    <a:pt x="57" y="50"/>
                    <a:pt x="57" y="51"/>
                  </a:cubicBezTo>
                  <a:cubicBezTo>
                    <a:pt x="52" y="54"/>
                    <a:pt x="52" y="53"/>
                    <a:pt x="50" y="54"/>
                  </a:cubicBezTo>
                  <a:cubicBezTo>
                    <a:pt x="49" y="55"/>
                    <a:pt x="49" y="55"/>
                    <a:pt x="45" y="57"/>
                  </a:cubicBezTo>
                  <a:cubicBezTo>
                    <a:pt x="44" y="58"/>
                    <a:pt x="44" y="59"/>
                    <a:pt x="44" y="60"/>
                  </a:cubicBezTo>
                  <a:cubicBezTo>
                    <a:pt x="45" y="66"/>
                    <a:pt x="44" y="54"/>
                    <a:pt x="45" y="77"/>
                  </a:cubicBezTo>
                  <a:cubicBezTo>
                    <a:pt x="44" y="77"/>
                    <a:pt x="4" y="77"/>
                    <a:pt x="1" y="77"/>
                  </a:cubicBezTo>
                  <a:cubicBezTo>
                    <a:pt x="1" y="80"/>
                    <a:pt x="0" y="81"/>
                    <a:pt x="0" y="82"/>
                  </a:cubicBezTo>
                  <a:cubicBezTo>
                    <a:pt x="0" y="83"/>
                    <a:pt x="0" y="83"/>
                    <a:pt x="0" y="83"/>
                  </a:cubicBezTo>
                  <a:cubicBezTo>
                    <a:pt x="0" y="83"/>
                    <a:pt x="0" y="83"/>
                    <a:pt x="0" y="83"/>
                  </a:cubicBezTo>
                  <a:cubicBezTo>
                    <a:pt x="1" y="75"/>
                    <a:pt x="0" y="78"/>
                    <a:pt x="2" y="70"/>
                  </a:cubicBezTo>
                  <a:cubicBezTo>
                    <a:pt x="3" y="67"/>
                    <a:pt x="3" y="67"/>
                    <a:pt x="3" y="67"/>
                  </a:cubicBezTo>
                  <a:cubicBezTo>
                    <a:pt x="4" y="66"/>
                    <a:pt x="4" y="66"/>
                    <a:pt x="4" y="66"/>
                  </a:cubicBezTo>
                  <a:cubicBezTo>
                    <a:pt x="6" y="65"/>
                    <a:pt x="6" y="65"/>
                    <a:pt x="6" y="65"/>
                  </a:cubicBezTo>
                  <a:cubicBezTo>
                    <a:pt x="8" y="62"/>
                    <a:pt x="8" y="62"/>
                    <a:pt x="8" y="62"/>
                  </a:cubicBezTo>
                  <a:cubicBezTo>
                    <a:pt x="9" y="59"/>
                    <a:pt x="9" y="59"/>
                    <a:pt x="9" y="59"/>
                  </a:cubicBezTo>
                  <a:cubicBezTo>
                    <a:pt x="10" y="58"/>
                    <a:pt x="10" y="58"/>
                    <a:pt x="10" y="58"/>
                  </a:cubicBezTo>
                  <a:cubicBezTo>
                    <a:pt x="10" y="57"/>
                    <a:pt x="10" y="57"/>
                    <a:pt x="10" y="57"/>
                  </a:cubicBezTo>
                  <a:cubicBezTo>
                    <a:pt x="10" y="56"/>
                    <a:pt x="10" y="56"/>
                    <a:pt x="10" y="56"/>
                  </a:cubicBezTo>
                  <a:cubicBezTo>
                    <a:pt x="11" y="53"/>
                    <a:pt x="14" y="48"/>
                    <a:pt x="14" y="47"/>
                  </a:cubicBezTo>
                  <a:cubicBezTo>
                    <a:pt x="14" y="47"/>
                    <a:pt x="14" y="47"/>
                    <a:pt x="14" y="47"/>
                  </a:cubicBezTo>
                  <a:cubicBezTo>
                    <a:pt x="13" y="48"/>
                    <a:pt x="14" y="47"/>
                    <a:pt x="12" y="49"/>
                  </a:cubicBezTo>
                  <a:cubicBezTo>
                    <a:pt x="13" y="48"/>
                    <a:pt x="12" y="48"/>
                    <a:pt x="13" y="47"/>
                  </a:cubicBezTo>
                  <a:cubicBezTo>
                    <a:pt x="24" y="36"/>
                    <a:pt x="10" y="51"/>
                    <a:pt x="21" y="39"/>
                  </a:cubicBezTo>
                  <a:cubicBezTo>
                    <a:pt x="23" y="38"/>
                    <a:pt x="23" y="38"/>
                    <a:pt x="23" y="38"/>
                  </a:cubicBezTo>
                  <a:cubicBezTo>
                    <a:pt x="24" y="36"/>
                    <a:pt x="24" y="36"/>
                    <a:pt x="24" y="36"/>
                  </a:cubicBezTo>
                  <a:cubicBezTo>
                    <a:pt x="26" y="32"/>
                    <a:pt x="24" y="33"/>
                    <a:pt x="25" y="28"/>
                  </a:cubicBezTo>
                  <a:cubicBezTo>
                    <a:pt x="28" y="24"/>
                    <a:pt x="27" y="24"/>
                    <a:pt x="29" y="21"/>
                  </a:cubicBezTo>
                  <a:cubicBezTo>
                    <a:pt x="29" y="18"/>
                    <a:pt x="29" y="18"/>
                    <a:pt x="29" y="18"/>
                  </a:cubicBezTo>
                  <a:cubicBezTo>
                    <a:pt x="30" y="17"/>
                    <a:pt x="30" y="17"/>
                    <a:pt x="30" y="17"/>
                  </a:cubicBezTo>
                  <a:cubicBezTo>
                    <a:pt x="31" y="17"/>
                    <a:pt x="31" y="17"/>
                    <a:pt x="31" y="17"/>
                  </a:cubicBezTo>
                  <a:cubicBezTo>
                    <a:pt x="33" y="15"/>
                    <a:pt x="33" y="15"/>
                    <a:pt x="33" y="15"/>
                  </a:cubicBezTo>
                  <a:cubicBezTo>
                    <a:pt x="35" y="14"/>
                    <a:pt x="36" y="14"/>
                    <a:pt x="39" y="11"/>
                  </a:cubicBezTo>
                  <a:cubicBezTo>
                    <a:pt x="40" y="10"/>
                    <a:pt x="43" y="1"/>
                    <a:pt x="44" y="0"/>
                  </a:cubicBezTo>
                  <a:cubicBezTo>
                    <a:pt x="93" y="0"/>
                    <a:pt x="93" y="0"/>
                    <a:pt x="93" y="0"/>
                  </a:cubicBezTo>
                  <a:cubicBezTo>
                    <a:pt x="93" y="0"/>
                    <a:pt x="93" y="0"/>
                    <a:pt x="93" y="0"/>
                  </a:cubicBezTo>
                  <a:cubicBezTo>
                    <a:pt x="93" y="0"/>
                    <a:pt x="93" y="0"/>
                    <a:pt x="93" y="0"/>
                  </a:cubicBezTo>
                  <a:cubicBezTo>
                    <a:pt x="94" y="0"/>
                    <a:pt x="94" y="0"/>
                    <a:pt x="94" y="0"/>
                  </a:cubicBezTo>
                  <a:cubicBezTo>
                    <a:pt x="94" y="13"/>
                    <a:pt x="94" y="7"/>
                    <a:pt x="94" y="2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70">
              <a:extLst>
                <a:ext uri="{FF2B5EF4-FFF2-40B4-BE49-F238E27FC236}">
                  <a16:creationId xmlns:a16="http://schemas.microsoft.com/office/drawing/2014/main" id="{752A55BE-5266-410D-BFD8-35C0845E4BB7}"/>
                </a:ext>
              </a:extLst>
            </p:cNvPr>
            <p:cNvSpPr>
              <a:spLocks noEditPoints="1"/>
            </p:cNvSpPr>
            <p:nvPr/>
          </p:nvSpPr>
          <p:spPr bwMode="auto">
            <a:xfrm>
              <a:off x="13392762" y="8175906"/>
              <a:ext cx="318198" cy="270706"/>
            </a:xfrm>
            <a:custGeom>
              <a:avLst/>
              <a:gdLst>
                <a:gd name="T0" fmla="*/ 73 w 76"/>
                <a:gd name="T1" fmla="*/ 62 h 65"/>
                <a:gd name="T2" fmla="*/ 72 w 76"/>
                <a:gd name="T3" fmla="*/ 63 h 65"/>
                <a:gd name="T4" fmla="*/ 71 w 76"/>
                <a:gd name="T5" fmla="*/ 65 h 65"/>
                <a:gd name="T6" fmla="*/ 68 w 76"/>
                <a:gd name="T7" fmla="*/ 63 h 65"/>
                <a:gd name="T8" fmla="*/ 67 w 76"/>
                <a:gd name="T9" fmla="*/ 64 h 65"/>
                <a:gd name="T10" fmla="*/ 63 w 76"/>
                <a:gd name="T11" fmla="*/ 59 h 65"/>
                <a:gd name="T12" fmla="*/ 46 w 76"/>
                <a:gd name="T13" fmla="*/ 44 h 65"/>
                <a:gd name="T14" fmla="*/ 42 w 76"/>
                <a:gd name="T15" fmla="*/ 41 h 65"/>
                <a:gd name="T16" fmla="*/ 38 w 76"/>
                <a:gd name="T17" fmla="*/ 40 h 65"/>
                <a:gd name="T18" fmla="*/ 32 w 76"/>
                <a:gd name="T19" fmla="*/ 41 h 65"/>
                <a:gd name="T20" fmla="*/ 31 w 76"/>
                <a:gd name="T21" fmla="*/ 39 h 65"/>
                <a:gd name="T22" fmla="*/ 30 w 76"/>
                <a:gd name="T23" fmla="*/ 39 h 65"/>
                <a:gd name="T24" fmla="*/ 27 w 76"/>
                <a:gd name="T25" fmla="*/ 41 h 65"/>
                <a:gd name="T26" fmla="*/ 21 w 76"/>
                <a:gd name="T27" fmla="*/ 39 h 65"/>
                <a:gd name="T28" fmla="*/ 18 w 76"/>
                <a:gd name="T29" fmla="*/ 38 h 65"/>
                <a:gd name="T30" fmla="*/ 17 w 76"/>
                <a:gd name="T31" fmla="*/ 36 h 65"/>
                <a:gd name="T32" fmla="*/ 13 w 76"/>
                <a:gd name="T33" fmla="*/ 44 h 65"/>
                <a:gd name="T34" fmla="*/ 10 w 76"/>
                <a:gd name="T35" fmla="*/ 41 h 65"/>
                <a:gd name="T36" fmla="*/ 8 w 76"/>
                <a:gd name="T37" fmla="*/ 41 h 65"/>
                <a:gd name="T38" fmla="*/ 7 w 76"/>
                <a:gd name="T39" fmla="*/ 43 h 65"/>
                <a:gd name="T40" fmla="*/ 3 w 76"/>
                <a:gd name="T41" fmla="*/ 43 h 65"/>
                <a:gd name="T42" fmla="*/ 2 w 76"/>
                <a:gd name="T43" fmla="*/ 43 h 65"/>
                <a:gd name="T44" fmla="*/ 2 w 76"/>
                <a:gd name="T45" fmla="*/ 32 h 65"/>
                <a:gd name="T46" fmla="*/ 6 w 76"/>
                <a:gd name="T47" fmla="*/ 16 h 65"/>
                <a:gd name="T48" fmla="*/ 7 w 76"/>
                <a:gd name="T49" fmla="*/ 11 h 65"/>
                <a:gd name="T50" fmla="*/ 12 w 76"/>
                <a:gd name="T51" fmla="*/ 11 h 65"/>
                <a:gd name="T52" fmla="*/ 13 w 76"/>
                <a:gd name="T53" fmla="*/ 8 h 65"/>
                <a:gd name="T54" fmla="*/ 14 w 76"/>
                <a:gd name="T55" fmla="*/ 7 h 65"/>
                <a:gd name="T56" fmla="*/ 17 w 76"/>
                <a:gd name="T57" fmla="*/ 6 h 65"/>
                <a:gd name="T58" fmla="*/ 18 w 76"/>
                <a:gd name="T59" fmla="*/ 5 h 65"/>
                <a:gd name="T60" fmla="*/ 19 w 76"/>
                <a:gd name="T61" fmla="*/ 5 h 65"/>
                <a:gd name="T62" fmla="*/ 21 w 76"/>
                <a:gd name="T63" fmla="*/ 5 h 65"/>
                <a:gd name="T64" fmla="*/ 21 w 76"/>
                <a:gd name="T65" fmla="*/ 4 h 65"/>
                <a:gd name="T66" fmla="*/ 25 w 76"/>
                <a:gd name="T67" fmla="*/ 0 h 65"/>
                <a:gd name="T68" fmla="*/ 34 w 76"/>
                <a:gd name="T69" fmla="*/ 25 h 65"/>
                <a:gd name="T70" fmla="*/ 36 w 76"/>
                <a:gd name="T71" fmla="*/ 29 h 65"/>
                <a:gd name="T72" fmla="*/ 37 w 76"/>
                <a:gd name="T73" fmla="*/ 32 h 65"/>
                <a:gd name="T74" fmla="*/ 39 w 76"/>
                <a:gd name="T75" fmla="*/ 32 h 65"/>
                <a:gd name="T76" fmla="*/ 39 w 76"/>
                <a:gd name="T77" fmla="*/ 30 h 65"/>
                <a:gd name="T78" fmla="*/ 41 w 76"/>
                <a:gd name="T79" fmla="*/ 31 h 65"/>
                <a:gd name="T80" fmla="*/ 43 w 76"/>
                <a:gd name="T81" fmla="*/ 34 h 65"/>
                <a:gd name="T82" fmla="*/ 50 w 76"/>
                <a:gd name="T83" fmla="*/ 38 h 65"/>
                <a:gd name="T84" fmla="*/ 59 w 76"/>
                <a:gd name="T85" fmla="*/ 46 h 65"/>
                <a:gd name="T86" fmla="*/ 68 w 76"/>
                <a:gd name="T87" fmla="*/ 55 h 65"/>
                <a:gd name="T88" fmla="*/ 71 w 76"/>
                <a:gd name="T89" fmla="*/ 57 h 65"/>
                <a:gd name="T90" fmla="*/ 74 w 76"/>
                <a:gd name="T91" fmla="*/ 60 h 65"/>
                <a:gd name="T92" fmla="*/ 75 w 76"/>
                <a:gd name="T93" fmla="*/ 60 h 65"/>
                <a:gd name="T94" fmla="*/ 41 w 76"/>
                <a:gd name="T95" fmla="*/ 22 h 65"/>
                <a:gd name="T96" fmla="*/ 41 w 76"/>
                <a:gd name="T97" fmla="*/ 23 h 65"/>
                <a:gd name="T98" fmla="*/ 41 w 76"/>
                <a:gd name="T99" fmla="*/ 22 h 65"/>
                <a:gd name="T100" fmla="*/ 42 w 76"/>
                <a:gd name="T101" fmla="*/ 27 h 65"/>
                <a:gd name="T102" fmla="*/ 43 w 76"/>
                <a:gd name="T103" fmla="*/ 27 h 65"/>
                <a:gd name="T104" fmla="*/ 43 w 76"/>
                <a:gd name="T105" fmla="*/ 26 h 65"/>
                <a:gd name="T106" fmla="*/ 45 w 76"/>
                <a:gd name="T107" fmla="*/ 28 h 65"/>
                <a:gd name="T108" fmla="*/ 40 w 76"/>
                <a:gd name="T109" fmla="*/ 28 h 65"/>
                <a:gd name="T110" fmla="*/ 41 w 76"/>
                <a:gd name="T111" fmla="*/ 27 h 65"/>
                <a:gd name="T112" fmla="*/ 41 w 76"/>
                <a:gd name="T113" fmla="*/ 27 h 65"/>
                <a:gd name="T114" fmla="*/ 40 w 76"/>
                <a:gd name="T115" fmla="*/ 26 h 65"/>
                <a:gd name="T116" fmla="*/ 40 w 76"/>
                <a:gd name="T117" fmla="*/ 25 h 65"/>
                <a:gd name="T118" fmla="*/ 40 w 76"/>
                <a:gd name="T119" fmla="*/ 24 h 65"/>
                <a:gd name="T120" fmla="*/ 42 w 76"/>
                <a:gd name="T121" fmla="*/ 25 h 65"/>
                <a:gd name="T122" fmla="*/ 42 w 76"/>
                <a:gd name="T123"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65">
                  <a:moveTo>
                    <a:pt x="76" y="61"/>
                  </a:moveTo>
                  <a:cubicBezTo>
                    <a:pt x="74" y="62"/>
                    <a:pt x="75" y="61"/>
                    <a:pt x="73" y="62"/>
                  </a:cubicBezTo>
                  <a:cubicBezTo>
                    <a:pt x="73" y="62"/>
                    <a:pt x="73" y="62"/>
                    <a:pt x="73" y="62"/>
                  </a:cubicBezTo>
                  <a:cubicBezTo>
                    <a:pt x="72" y="63"/>
                    <a:pt x="72" y="63"/>
                    <a:pt x="72" y="63"/>
                  </a:cubicBezTo>
                  <a:cubicBezTo>
                    <a:pt x="72" y="64"/>
                    <a:pt x="72" y="64"/>
                    <a:pt x="72" y="64"/>
                  </a:cubicBezTo>
                  <a:cubicBezTo>
                    <a:pt x="71" y="65"/>
                    <a:pt x="71" y="65"/>
                    <a:pt x="71" y="65"/>
                  </a:cubicBezTo>
                  <a:cubicBezTo>
                    <a:pt x="71" y="65"/>
                    <a:pt x="71" y="65"/>
                    <a:pt x="71" y="65"/>
                  </a:cubicBezTo>
                  <a:cubicBezTo>
                    <a:pt x="68" y="63"/>
                    <a:pt x="68" y="63"/>
                    <a:pt x="68" y="63"/>
                  </a:cubicBezTo>
                  <a:cubicBezTo>
                    <a:pt x="68" y="63"/>
                    <a:pt x="68" y="63"/>
                    <a:pt x="68" y="63"/>
                  </a:cubicBezTo>
                  <a:cubicBezTo>
                    <a:pt x="68" y="63"/>
                    <a:pt x="68" y="63"/>
                    <a:pt x="67" y="64"/>
                  </a:cubicBezTo>
                  <a:cubicBezTo>
                    <a:pt x="65" y="61"/>
                    <a:pt x="67" y="63"/>
                    <a:pt x="65" y="60"/>
                  </a:cubicBezTo>
                  <a:cubicBezTo>
                    <a:pt x="63" y="60"/>
                    <a:pt x="64" y="60"/>
                    <a:pt x="63" y="59"/>
                  </a:cubicBezTo>
                  <a:cubicBezTo>
                    <a:pt x="61" y="57"/>
                    <a:pt x="62" y="58"/>
                    <a:pt x="60" y="55"/>
                  </a:cubicBezTo>
                  <a:cubicBezTo>
                    <a:pt x="46" y="42"/>
                    <a:pt x="51" y="45"/>
                    <a:pt x="46" y="44"/>
                  </a:cubicBezTo>
                  <a:cubicBezTo>
                    <a:pt x="44" y="42"/>
                    <a:pt x="45" y="42"/>
                    <a:pt x="43" y="41"/>
                  </a:cubicBezTo>
                  <a:cubicBezTo>
                    <a:pt x="42" y="41"/>
                    <a:pt x="42" y="41"/>
                    <a:pt x="42" y="41"/>
                  </a:cubicBezTo>
                  <a:cubicBezTo>
                    <a:pt x="41" y="41"/>
                    <a:pt x="42" y="41"/>
                    <a:pt x="39" y="41"/>
                  </a:cubicBezTo>
                  <a:cubicBezTo>
                    <a:pt x="38" y="40"/>
                    <a:pt x="38" y="40"/>
                    <a:pt x="38" y="40"/>
                  </a:cubicBezTo>
                  <a:cubicBezTo>
                    <a:pt x="37" y="40"/>
                    <a:pt x="37" y="40"/>
                    <a:pt x="35" y="40"/>
                  </a:cubicBezTo>
                  <a:cubicBezTo>
                    <a:pt x="34" y="40"/>
                    <a:pt x="35" y="40"/>
                    <a:pt x="32" y="41"/>
                  </a:cubicBezTo>
                  <a:cubicBezTo>
                    <a:pt x="32" y="41"/>
                    <a:pt x="32" y="41"/>
                    <a:pt x="32" y="41"/>
                  </a:cubicBezTo>
                  <a:cubicBezTo>
                    <a:pt x="31" y="40"/>
                    <a:pt x="31" y="40"/>
                    <a:pt x="31" y="39"/>
                  </a:cubicBezTo>
                  <a:cubicBezTo>
                    <a:pt x="30" y="39"/>
                    <a:pt x="30" y="39"/>
                    <a:pt x="30" y="39"/>
                  </a:cubicBezTo>
                  <a:cubicBezTo>
                    <a:pt x="30" y="39"/>
                    <a:pt x="30" y="39"/>
                    <a:pt x="30" y="39"/>
                  </a:cubicBezTo>
                  <a:cubicBezTo>
                    <a:pt x="29" y="39"/>
                    <a:pt x="29" y="39"/>
                    <a:pt x="29" y="39"/>
                  </a:cubicBezTo>
                  <a:cubicBezTo>
                    <a:pt x="27" y="41"/>
                    <a:pt x="27" y="41"/>
                    <a:pt x="27" y="41"/>
                  </a:cubicBezTo>
                  <a:cubicBezTo>
                    <a:pt x="26" y="41"/>
                    <a:pt x="24" y="41"/>
                    <a:pt x="23" y="41"/>
                  </a:cubicBezTo>
                  <a:cubicBezTo>
                    <a:pt x="22" y="41"/>
                    <a:pt x="21" y="40"/>
                    <a:pt x="21" y="39"/>
                  </a:cubicBezTo>
                  <a:cubicBezTo>
                    <a:pt x="20" y="38"/>
                    <a:pt x="20" y="38"/>
                    <a:pt x="20" y="38"/>
                  </a:cubicBezTo>
                  <a:cubicBezTo>
                    <a:pt x="19" y="38"/>
                    <a:pt x="19" y="38"/>
                    <a:pt x="18" y="38"/>
                  </a:cubicBezTo>
                  <a:cubicBezTo>
                    <a:pt x="18" y="37"/>
                    <a:pt x="18" y="37"/>
                    <a:pt x="18" y="37"/>
                  </a:cubicBezTo>
                  <a:cubicBezTo>
                    <a:pt x="17" y="36"/>
                    <a:pt x="17" y="36"/>
                    <a:pt x="17" y="36"/>
                  </a:cubicBezTo>
                  <a:cubicBezTo>
                    <a:pt x="16" y="39"/>
                    <a:pt x="14" y="42"/>
                    <a:pt x="13" y="44"/>
                  </a:cubicBezTo>
                  <a:cubicBezTo>
                    <a:pt x="13" y="44"/>
                    <a:pt x="13" y="44"/>
                    <a:pt x="13" y="44"/>
                  </a:cubicBezTo>
                  <a:cubicBezTo>
                    <a:pt x="13" y="44"/>
                    <a:pt x="13" y="44"/>
                    <a:pt x="13" y="44"/>
                  </a:cubicBezTo>
                  <a:cubicBezTo>
                    <a:pt x="11" y="41"/>
                    <a:pt x="11" y="42"/>
                    <a:pt x="10" y="41"/>
                  </a:cubicBezTo>
                  <a:cubicBezTo>
                    <a:pt x="9" y="41"/>
                    <a:pt x="9" y="41"/>
                    <a:pt x="9" y="41"/>
                  </a:cubicBezTo>
                  <a:cubicBezTo>
                    <a:pt x="8" y="41"/>
                    <a:pt x="8" y="41"/>
                    <a:pt x="8" y="41"/>
                  </a:cubicBezTo>
                  <a:cubicBezTo>
                    <a:pt x="8" y="42"/>
                    <a:pt x="8" y="42"/>
                    <a:pt x="8" y="43"/>
                  </a:cubicBezTo>
                  <a:cubicBezTo>
                    <a:pt x="7" y="43"/>
                    <a:pt x="7" y="43"/>
                    <a:pt x="7" y="43"/>
                  </a:cubicBezTo>
                  <a:cubicBezTo>
                    <a:pt x="6" y="43"/>
                    <a:pt x="6" y="43"/>
                    <a:pt x="5" y="42"/>
                  </a:cubicBezTo>
                  <a:cubicBezTo>
                    <a:pt x="3" y="43"/>
                    <a:pt x="3" y="43"/>
                    <a:pt x="3" y="43"/>
                  </a:cubicBezTo>
                  <a:cubicBezTo>
                    <a:pt x="2" y="43"/>
                    <a:pt x="2" y="43"/>
                    <a:pt x="2" y="43"/>
                  </a:cubicBezTo>
                  <a:cubicBezTo>
                    <a:pt x="2" y="43"/>
                    <a:pt x="2" y="43"/>
                    <a:pt x="2" y="43"/>
                  </a:cubicBezTo>
                  <a:cubicBezTo>
                    <a:pt x="1" y="42"/>
                    <a:pt x="1" y="36"/>
                    <a:pt x="0" y="33"/>
                  </a:cubicBezTo>
                  <a:cubicBezTo>
                    <a:pt x="2" y="32"/>
                    <a:pt x="2" y="32"/>
                    <a:pt x="2" y="32"/>
                  </a:cubicBezTo>
                  <a:cubicBezTo>
                    <a:pt x="2" y="32"/>
                    <a:pt x="6" y="20"/>
                    <a:pt x="6" y="20"/>
                  </a:cubicBezTo>
                  <a:cubicBezTo>
                    <a:pt x="6" y="17"/>
                    <a:pt x="6" y="18"/>
                    <a:pt x="6" y="16"/>
                  </a:cubicBezTo>
                  <a:cubicBezTo>
                    <a:pt x="6" y="14"/>
                    <a:pt x="6" y="15"/>
                    <a:pt x="7" y="14"/>
                  </a:cubicBezTo>
                  <a:cubicBezTo>
                    <a:pt x="7" y="13"/>
                    <a:pt x="7" y="11"/>
                    <a:pt x="7" y="11"/>
                  </a:cubicBezTo>
                  <a:cubicBezTo>
                    <a:pt x="8" y="11"/>
                    <a:pt x="7" y="11"/>
                    <a:pt x="9" y="11"/>
                  </a:cubicBezTo>
                  <a:cubicBezTo>
                    <a:pt x="10" y="11"/>
                    <a:pt x="10" y="11"/>
                    <a:pt x="12" y="11"/>
                  </a:cubicBezTo>
                  <a:cubicBezTo>
                    <a:pt x="12" y="10"/>
                    <a:pt x="12" y="10"/>
                    <a:pt x="12" y="10"/>
                  </a:cubicBezTo>
                  <a:cubicBezTo>
                    <a:pt x="13" y="8"/>
                    <a:pt x="13" y="8"/>
                    <a:pt x="13" y="8"/>
                  </a:cubicBezTo>
                  <a:cubicBezTo>
                    <a:pt x="13" y="8"/>
                    <a:pt x="13" y="8"/>
                    <a:pt x="13" y="8"/>
                  </a:cubicBezTo>
                  <a:cubicBezTo>
                    <a:pt x="14" y="7"/>
                    <a:pt x="14" y="7"/>
                    <a:pt x="14" y="7"/>
                  </a:cubicBezTo>
                  <a:cubicBezTo>
                    <a:pt x="15" y="7"/>
                    <a:pt x="15" y="6"/>
                    <a:pt x="16" y="6"/>
                  </a:cubicBezTo>
                  <a:cubicBezTo>
                    <a:pt x="17" y="6"/>
                    <a:pt x="17" y="6"/>
                    <a:pt x="17" y="6"/>
                  </a:cubicBezTo>
                  <a:cubicBezTo>
                    <a:pt x="17" y="6"/>
                    <a:pt x="17" y="6"/>
                    <a:pt x="17" y="6"/>
                  </a:cubicBezTo>
                  <a:cubicBezTo>
                    <a:pt x="18" y="5"/>
                    <a:pt x="18" y="5"/>
                    <a:pt x="18" y="5"/>
                  </a:cubicBezTo>
                  <a:cubicBezTo>
                    <a:pt x="18" y="5"/>
                    <a:pt x="18" y="5"/>
                    <a:pt x="18" y="5"/>
                  </a:cubicBezTo>
                  <a:cubicBezTo>
                    <a:pt x="19" y="5"/>
                    <a:pt x="19" y="5"/>
                    <a:pt x="19" y="5"/>
                  </a:cubicBezTo>
                  <a:cubicBezTo>
                    <a:pt x="20" y="5"/>
                    <a:pt x="20" y="5"/>
                    <a:pt x="20" y="5"/>
                  </a:cubicBezTo>
                  <a:cubicBezTo>
                    <a:pt x="21" y="5"/>
                    <a:pt x="21" y="5"/>
                    <a:pt x="21" y="5"/>
                  </a:cubicBezTo>
                  <a:cubicBezTo>
                    <a:pt x="21" y="5"/>
                    <a:pt x="21" y="5"/>
                    <a:pt x="21" y="5"/>
                  </a:cubicBezTo>
                  <a:cubicBezTo>
                    <a:pt x="21" y="4"/>
                    <a:pt x="21" y="4"/>
                    <a:pt x="21" y="4"/>
                  </a:cubicBezTo>
                  <a:cubicBezTo>
                    <a:pt x="22" y="4"/>
                    <a:pt x="22" y="4"/>
                    <a:pt x="22" y="3"/>
                  </a:cubicBezTo>
                  <a:cubicBezTo>
                    <a:pt x="23" y="1"/>
                    <a:pt x="24" y="1"/>
                    <a:pt x="25" y="0"/>
                  </a:cubicBezTo>
                  <a:cubicBezTo>
                    <a:pt x="33" y="16"/>
                    <a:pt x="30" y="14"/>
                    <a:pt x="33" y="24"/>
                  </a:cubicBezTo>
                  <a:cubicBezTo>
                    <a:pt x="34" y="25"/>
                    <a:pt x="34" y="25"/>
                    <a:pt x="34" y="25"/>
                  </a:cubicBezTo>
                  <a:cubicBezTo>
                    <a:pt x="35" y="28"/>
                    <a:pt x="35" y="28"/>
                    <a:pt x="35" y="28"/>
                  </a:cubicBezTo>
                  <a:cubicBezTo>
                    <a:pt x="36" y="29"/>
                    <a:pt x="36" y="29"/>
                    <a:pt x="36" y="29"/>
                  </a:cubicBezTo>
                  <a:cubicBezTo>
                    <a:pt x="36" y="29"/>
                    <a:pt x="36" y="29"/>
                    <a:pt x="36" y="29"/>
                  </a:cubicBezTo>
                  <a:cubicBezTo>
                    <a:pt x="37" y="32"/>
                    <a:pt x="37" y="32"/>
                    <a:pt x="37" y="32"/>
                  </a:cubicBezTo>
                  <a:cubicBezTo>
                    <a:pt x="38" y="33"/>
                    <a:pt x="38" y="33"/>
                    <a:pt x="38" y="33"/>
                  </a:cubicBezTo>
                  <a:cubicBezTo>
                    <a:pt x="39" y="32"/>
                    <a:pt x="39" y="32"/>
                    <a:pt x="39" y="32"/>
                  </a:cubicBezTo>
                  <a:cubicBezTo>
                    <a:pt x="39" y="32"/>
                    <a:pt x="39" y="32"/>
                    <a:pt x="38" y="31"/>
                  </a:cubicBezTo>
                  <a:cubicBezTo>
                    <a:pt x="39" y="30"/>
                    <a:pt x="39" y="30"/>
                    <a:pt x="39" y="30"/>
                  </a:cubicBezTo>
                  <a:cubicBezTo>
                    <a:pt x="39" y="29"/>
                    <a:pt x="39" y="29"/>
                    <a:pt x="39" y="29"/>
                  </a:cubicBezTo>
                  <a:cubicBezTo>
                    <a:pt x="41" y="30"/>
                    <a:pt x="40" y="30"/>
                    <a:pt x="41" y="31"/>
                  </a:cubicBezTo>
                  <a:cubicBezTo>
                    <a:pt x="41" y="32"/>
                    <a:pt x="41" y="32"/>
                    <a:pt x="42" y="33"/>
                  </a:cubicBezTo>
                  <a:cubicBezTo>
                    <a:pt x="43" y="34"/>
                    <a:pt x="43" y="34"/>
                    <a:pt x="43" y="34"/>
                  </a:cubicBezTo>
                  <a:cubicBezTo>
                    <a:pt x="44" y="35"/>
                    <a:pt x="44" y="35"/>
                    <a:pt x="44" y="35"/>
                  </a:cubicBezTo>
                  <a:cubicBezTo>
                    <a:pt x="47" y="35"/>
                    <a:pt x="47" y="35"/>
                    <a:pt x="50" y="38"/>
                  </a:cubicBezTo>
                  <a:cubicBezTo>
                    <a:pt x="54" y="39"/>
                    <a:pt x="54" y="39"/>
                    <a:pt x="54" y="39"/>
                  </a:cubicBezTo>
                  <a:cubicBezTo>
                    <a:pt x="58" y="44"/>
                    <a:pt x="57" y="43"/>
                    <a:pt x="59" y="46"/>
                  </a:cubicBezTo>
                  <a:cubicBezTo>
                    <a:pt x="66" y="51"/>
                    <a:pt x="66" y="51"/>
                    <a:pt x="66" y="51"/>
                  </a:cubicBezTo>
                  <a:cubicBezTo>
                    <a:pt x="67" y="54"/>
                    <a:pt x="67" y="53"/>
                    <a:pt x="68" y="55"/>
                  </a:cubicBezTo>
                  <a:cubicBezTo>
                    <a:pt x="69" y="55"/>
                    <a:pt x="69" y="55"/>
                    <a:pt x="69" y="55"/>
                  </a:cubicBezTo>
                  <a:cubicBezTo>
                    <a:pt x="71" y="57"/>
                    <a:pt x="71" y="57"/>
                    <a:pt x="71" y="57"/>
                  </a:cubicBezTo>
                  <a:cubicBezTo>
                    <a:pt x="72" y="59"/>
                    <a:pt x="72" y="59"/>
                    <a:pt x="72" y="59"/>
                  </a:cubicBezTo>
                  <a:cubicBezTo>
                    <a:pt x="74" y="60"/>
                    <a:pt x="74" y="60"/>
                    <a:pt x="74" y="60"/>
                  </a:cubicBezTo>
                  <a:cubicBezTo>
                    <a:pt x="74" y="59"/>
                    <a:pt x="74" y="59"/>
                    <a:pt x="74" y="59"/>
                  </a:cubicBezTo>
                  <a:cubicBezTo>
                    <a:pt x="75" y="60"/>
                    <a:pt x="75" y="60"/>
                    <a:pt x="75" y="60"/>
                  </a:cubicBezTo>
                  <a:cubicBezTo>
                    <a:pt x="76" y="61"/>
                    <a:pt x="76" y="61"/>
                    <a:pt x="76" y="61"/>
                  </a:cubicBezTo>
                  <a:close/>
                  <a:moveTo>
                    <a:pt x="41" y="22"/>
                  </a:moveTo>
                  <a:cubicBezTo>
                    <a:pt x="42" y="23"/>
                    <a:pt x="42" y="23"/>
                    <a:pt x="42" y="23"/>
                  </a:cubicBezTo>
                  <a:cubicBezTo>
                    <a:pt x="41" y="23"/>
                    <a:pt x="41" y="23"/>
                    <a:pt x="41" y="23"/>
                  </a:cubicBezTo>
                  <a:cubicBezTo>
                    <a:pt x="41" y="23"/>
                    <a:pt x="41" y="23"/>
                    <a:pt x="41" y="23"/>
                  </a:cubicBezTo>
                  <a:cubicBezTo>
                    <a:pt x="41" y="22"/>
                    <a:pt x="41" y="22"/>
                    <a:pt x="41" y="22"/>
                  </a:cubicBezTo>
                  <a:cubicBezTo>
                    <a:pt x="41" y="22"/>
                    <a:pt x="41" y="22"/>
                    <a:pt x="41" y="22"/>
                  </a:cubicBezTo>
                  <a:close/>
                  <a:moveTo>
                    <a:pt x="42" y="27"/>
                  </a:moveTo>
                  <a:cubicBezTo>
                    <a:pt x="43" y="27"/>
                    <a:pt x="43" y="27"/>
                    <a:pt x="43" y="27"/>
                  </a:cubicBezTo>
                  <a:cubicBezTo>
                    <a:pt x="43" y="27"/>
                    <a:pt x="43" y="27"/>
                    <a:pt x="43" y="27"/>
                  </a:cubicBezTo>
                  <a:cubicBezTo>
                    <a:pt x="43" y="27"/>
                    <a:pt x="43" y="27"/>
                    <a:pt x="43" y="27"/>
                  </a:cubicBezTo>
                  <a:cubicBezTo>
                    <a:pt x="43" y="26"/>
                    <a:pt x="43" y="26"/>
                    <a:pt x="43" y="26"/>
                  </a:cubicBezTo>
                  <a:cubicBezTo>
                    <a:pt x="45" y="27"/>
                    <a:pt x="45" y="27"/>
                    <a:pt x="45" y="27"/>
                  </a:cubicBezTo>
                  <a:cubicBezTo>
                    <a:pt x="45" y="28"/>
                    <a:pt x="45" y="28"/>
                    <a:pt x="45" y="28"/>
                  </a:cubicBezTo>
                  <a:cubicBezTo>
                    <a:pt x="44" y="28"/>
                    <a:pt x="44" y="28"/>
                    <a:pt x="43" y="28"/>
                  </a:cubicBezTo>
                  <a:cubicBezTo>
                    <a:pt x="41" y="28"/>
                    <a:pt x="42" y="28"/>
                    <a:pt x="40" y="28"/>
                  </a:cubicBezTo>
                  <a:cubicBezTo>
                    <a:pt x="40" y="27"/>
                    <a:pt x="40" y="27"/>
                    <a:pt x="40" y="27"/>
                  </a:cubicBezTo>
                  <a:cubicBezTo>
                    <a:pt x="41" y="27"/>
                    <a:pt x="41" y="27"/>
                    <a:pt x="41" y="27"/>
                  </a:cubicBezTo>
                  <a:cubicBezTo>
                    <a:pt x="41" y="27"/>
                    <a:pt x="41" y="27"/>
                    <a:pt x="41" y="27"/>
                  </a:cubicBezTo>
                  <a:cubicBezTo>
                    <a:pt x="41" y="27"/>
                    <a:pt x="41" y="27"/>
                    <a:pt x="41" y="27"/>
                  </a:cubicBezTo>
                  <a:cubicBezTo>
                    <a:pt x="41" y="26"/>
                    <a:pt x="41" y="26"/>
                    <a:pt x="41" y="26"/>
                  </a:cubicBezTo>
                  <a:cubicBezTo>
                    <a:pt x="40" y="26"/>
                    <a:pt x="40" y="26"/>
                    <a:pt x="40" y="26"/>
                  </a:cubicBezTo>
                  <a:cubicBezTo>
                    <a:pt x="40" y="25"/>
                    <a:pt x="40" y="25"/>
                    <a:pt x="40" y="25"/>
                  </a:cubicBezTo>
                  <a:cubicBezTo>
                    <a:pt x="40" y="25"/>
                    <a:pt x="40" y="25"/>
                    <a:pt x="40" y="25"/>
                  </a:cubicBezTo>
                  <a:cubicBezTo>
                    <a:pt x="41" y="25"/>
                    <a:pt x="41" y="25"/>
                    <a:pt x="41" y="25"/>
                  </a:cubicBezTo>
                  <a:cubicBezTo>
                    <a:pt x="40" y="24"/>
                    <a:pt x="40" y="24"/>
                    <a:pt x="40" y="24"/>
                  </a:cubicBezTo>
                  <a:cubicBezTo>
                    <a:pt x="41" y="24"/>
                    <a:pt x="41" y="24"/>
                    <a:pt x="41" y="24"/>
                  </a:cubicBezTo>
                  <a:cubicBezTo>
                    <a:pt x="42" y="25"/>
                    <a:pt x="42" y="25"/>
                    <a:pt x="42" y="25"/>
                  </a:cubicBezTo>
                  <a:cubicBezTo>
                    <a:pt x="42" y="25"/>
                    <a:pt x="42" y="25"/>
                    <a:pt x="42" y="25"/>
                  </a:cubicBezTo>
                  <a:cubicBezTo>
                    <a:pt x="42" y="27"/>
                    <a:pt x="42" y="27"/>
                    <a:pt x="42" y="2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71">
              <a:extLst>
                <a:ext uri="{FF2B5EF4-FFF2-40B4-BE49-F238E27FC236}">
                  <a16:creationId xmlns:a16="http://schemas.microsoft.com/office/drawing/2014/main" id="{C86AA79C-797A-4677-88DC-0A4FFB58F29E}"/>
                </a:ext>
              </a:extLst>
            </p:cNvPr>
            <p:cNvSpPr>
              <a:spLocks noEditPoints="1"/>
            </p:cNvSpPr>
            <p:nvPr/>
          </p:nvSpPr>
          <p:spPr bwMode="auto">
            <a:xfrm>
              <a:off x="10842437" y="6755891"/>
              <a:ext cx="1049576" cy="935595"/>
            </a:xfrm>
            <a:custGeom>
              <a:avLst/>
              <a:gdLst>
                <a:gd name="T0" fmla="*/ 188 w 252"/>
                <a:gd name="T1" fmla="*/ 9 h 224"/>
                <a:gd name="T2" fmla="*/ 189 w 252"/>
                <a:gd name="T3" fmla="*/ 11 h 224"/>
                <a:gd name="T4" fmla="*/ 197 w 252"/>
                <a:gd name="T5" fmla="*/ 15 h 224"/>
                <a:gd name="T6" fmla="*/ 206 w 252"/>
                <a:gd name="T7" fmla="*/ 17 h 224"/>
                <a:gd name="T8" fmla="*/ 217 w 252"/>
                <a:gd name="T9" fmla="*/ 16 h 224"/>
                <a:gd name="T10" fmla="*/ 220 w 252"/>
                <a:gd name="T11" fmla="*/ 21 h 224"/>
                <a:gd name="T12" fmla="*/ 234 w 252"/>
                <a:gd name="T13" fmla="*/ 21 h 224"/>
                <a:gd name="T14" fmla="*/ 240 w 252"/>
                <a:gd name="T15" fmla="*/ 23 h 224"/>
                <a:gd name="T16" fmla="*/ 230 w 252"/>
                <a:gd name="T17" fmla="*/ 35 h 224"/>
                <a:gd name="T18" fmla="*/ 211 w 252"/>
                <a:gd name="T19" fmla="*/ 48 h 224"/>
                <a:gd name="T20" fmla="*/ 205 w 252"/>
                <a:gd name="T21" fmla="*/ 74 h 224"/>
                <a:gd name="T22" fmla="*/ 194 w 252"/>
                <a:gd name="T23" fmla="*/ 89 h 224"/>
                <a:gd name="T24" fmla="*/ 183 w 252"/>
                <a:gd name="T25" fmla="*/ 97 h 224"/>
                <a:gd name="T26" fmla="*/ 174 w 252"/>
                <a:gd name="T27" fmla="*/ 103 h 224"/>
                <a:gd name="T28" fmla="*/ 146 w 252"/>
                <a:gd name="T29" fmla="*/ 108 h 224"/>
                <a:gd name="T30" fmla="*/ 140 w 252"/>
                <a:gd name="T31" fmla="*/ 113 h 224"/>
                <a:gd name="T32" fmla="*/ 132 w 252"/>
                <a:gd name="T33" fmla="*/ 104 h 224"/>
                <a:gd name="T34" fmla="*/ 126 w 252"/>
                <a:gd name="T35" fmla="*/ 97 h 224"/>
                <a:gd name="T36" fmla="*/ 120 w 252"/>
                <a:gd name="T37" fmla="*/ 90 h 224"/>
                <a:gd name="T38" fmla="*/ 122 w 252"/>
                <a:gd name="T39" fmla="*/ 76 h 224"/>
                <a:gd name="T40" fmla="*/ 121 w 252"/>
                <a:gd name="T41" fmla="*/ 65 h 224"/>
                <a:gd name="T42" fmla="*/ 126 w 252"/>
                <a:gd name="T43" fmla="*/ 57 h 224"/>
                <a:gd name="T44" fmla="*/ 127 w 252"/>
                <a:gd name="T45" fmla="*/ 50 h 224"/>
                <a:gd name="T46" fmla="*/ 129 w 252"/>
                <a:gd name="T47" fmla="*/ 39 h 224"/>
                <a:gd name="T48" fmla="*/ 130 w 252"/>
                <a:gd name="T49" fmla="*/ 32 h 224"/>
                <a:gd name="T50" fmla="*/ 127 w 252"/>
                <a:gd name="T51" fmla="*/ 28 h 224"/>
                <a:gd name="T52" fmla="*/ 120 w 252"/>
                <a:gd name="T53" fmla="*/ 30 h 224"/>
                <a:gd name="T54" fmla="*/ 112 w 252"/>
                <a:gd name="T55" fmla="*/ 30 h 224"/>
                <a:gd name="T56" fmla="*/ 105 w 252"/>
                <a:gd name="T57" fmla="*/ 28 h 224"/>
                <a:gd name="T58" fmla="*/ 105 w 252"/>
                <a:gd name="T59" fmla="*/ 22 h 224"/>
                <a:gd name="T60" fmla="*/ 103 w 252"/>
                <a:gd name="T61" fmla="*/ 18 h 224"/>
                <a:gd name="T62" fmla="*/ 100 w 252"/>
                <a:gd name="T63" fmla="*/ 12 h 224"/>
                <a:gd name="T64" fmla="*/ 110 w 252"/>
                <a:gd name="T65" fmla="*/ 6 h 224"/>
                <a:gd name="T66" fmla="*/ 117 w 252"/>
                <a:gd name="T67" fmla="*/ 0 h 224"/>
                <a:gd name="T68" fmla="*/ 135 w 252"/>
                <a:gd name="T69" fmla="*/ 3 h 224"/>
                <a:gd name="T70" fmla="*/ 165 w 252"/>
                <a:gd name="T71" fmla="*/ 5 h 224"/>
                <a:gd name="T72" fmla="*/ 252 w 252"/>
                <a:gd name="T73" fmla="*/ 59 h 224"/>
                <a:gd name="T74" fmla="*/ 251 w 252"/>
                <a:gd name="T75" fmla="*/ 56 h 224"/>
                <a:gd name="T76" fmla="*/ 242 w 252"/>
                <a:gd name="T77" fmla="*/ 60 h 224"/>
                <a:gd name="T78" fmla="*/ 234 w 252"/>
                <a:gd name="T79" fmla="*/ 64 h 224"/>
                <a:gd name="T80" fmla="*/ 239 w 252"/>
                <a:gd name="T81" fmla="*/ 57 h 224"/>
                <a:gd name="T82" fmla="*/ 239 w 252"/>
                <a:gd name="T83" fmla="*/ 60 h 224"/>
                <a:gd name="T84" fmla="*/ 218 w 252"/>
                <a:gd name="T85" fmla="*/ 71 h 224"/>
                <a:gd name="T86" fmla="*/ 221 w 252"/>
                <a:gd name="T87" fmla="*/ 76 h 224"/>
                <a:gd name="T88" fmla="*/ 221 w 252"/>
                <a:gd name="T89" fmla="*/ 76 h 224"/>
                <a:gd name="T90" fmla="*/ 52 w 252"/>
                <a:gd name="T91" fmla="*/ 204 h 224"/>
                <a:gd name="T92" fmla="*/ 3 w 252"/>
                <a:gd name="T93" fmla="*/ 213 h 224"/>
                <a:gd name="T94" fmla="*/ 4 w 252"/>
                <a:gd name="T95" fmla="*/ 210 h 224"/>
                <a:gd name="T96" fmla="*/ 41 w 252"/>
                <a:gd name="T97" fmla="*/ 218 h 224"/>
                <a:gd name="T98" fmla="*/ 48 w 252"/>
                <a:gd name="T99" fmla="*/ 210 h 224"/>
                <a:gd name="T100" fmla="*/ 17 w 252"/>
                <a:gd name="T101" fmla="*/ 219 h 224"/>
                <a:gd name="T102" fmla="*/ 23 w 252"/>
                <a:gd name="T103" fmla="*/ 213 h 224"/>
                <a:gd name="T104" fmla="*/ 10 w 252"/>
                <a:gd name="T105" fmla="*/ 217 h 224"/>
                <a:gd name="T106" fmla="*/ 31 w 252"/>
                <a:gd name="T107" fmla="*/ 218 h 224"/>
                <a:gd name="T108" fmla="*/ 26 w 252"/>
                <a:gd name="T109" fmla="*/ 221 h 224"/>
                <a:gd name="T110" fmla="*/ 31 w 252"/>
                <a:gd name="T111" fmla="*/ 217 h 224"/>
                <a:gd name="T112" fmla="*/ 3 w 252"/>
                <a:gd name="T113" fmla="*/ 22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2" h="224">
                  <a:moveTo>
                    <a:pt x="183" y="6"/>
                  </a:moveTo>
                  <a:cubicBezTo>
                    <a:pt x="183" y="6"/>
                    <a:pt x="183" y="6"/>
                    <a:pt x="183" y="6"/>
                  </a:cubicBezTo>
                  <a:cubicBezTo>
                    <a:pt x="184" y="7"/>
                    <a:pt x="184" y="7"/>
                    <a:pt x="184" y="7"/>
                  </a:cubicBezTo>
                  <a:cubicBezTo>
                    <a:pt x="184" y="7"/>
                    <a:pt x="184" y="7"/>
                    <a:pt x="185" y="8"/>
                  </a:cubicBezTo>
                  <a:cubicBezTo>
                    <a:pt x="186" y="8"/>
                    <a:pt x="186" y="8"/>
                    <a:pt x="187" y="8"/>
                  </a:cubicBezTo>
                  <a:cubicBezTo>
                    <a:pt x="188" y="8"/>
                    <a:pt x="188" y="8"/>
                    <a:pt x="188" y="8"/>
                  </a:cubicBezTo>
                  <a:cubicBezTo>
                    <a:pt x="188" y="9"/>
                    <a:pt x="188" y="9"/>
                    <a:pt x="188" y="9"/>
                  </a:cubicBezTo>
                  <a:cubicBezTo>
                    <a:pt x="188" y="10"/>
                    <a:pt x="188" y="10"/>
                    <a:pt x="188" y="10"/>
                  </a:cubicBezTo>
                  <a:cubicBezTo>
                    <a:pt x="187" y="11"/>
                    <a:pt x="187" y="10"/>
                    <a:pt x="187" y="11"/>
                  </a:cubicBezTo>
                  <a:cubicBezTo>
                    <a:pt x="187" y="11"/>
                    <a:pt x="187" y="11"/>
                    <a:pt x="187" y="11"/>
                  </a:cubicBezTo>
                  <a:cubicBezTo>
                    <a:pt x="188" y="12"/>
                    <a:pt x="188" y="12"/>
                    <a:pt x="188" y="12"/>
                  </a:cubicBezTo>
                  <a:cubicBezTo>
                    <a:pt x="188" y="12"/>
                    <a:pt x="188" y="12"/>
                    <a:pt x="188" y="12"/>
                  </a:cubicBezTo>
                  <a:cubicBezTo>
                    <a:pt x="188" y="12"/>
                    <a:pt x="188" y="12"/>
                    <a:pt x="188" y="12"/>
                  </a:cubicBezTo>
                  <a:cubicBezTo>
                    <a:pt x="188" y="11"/>
                    <a:pt x="188" y="11"/>
                    <a:pt x="189" y="11"/>
                  </a:cubicBezTo>
                  <a:cubicBezTo>
                    <a:pt x="189" y="11"/>
                    <a:pt x="189" y="11"/>
                    <a:pt x="189" y="11"/>
                  </a:cubicBezTo>
                  <a:cubicBezTo>
                    <a:pt x="189" y="11"/>
                    <a:pt x="189" y="11"/>
                    <a:pt x="189" y="11"/>
                  </a:cubicBezTo>
                  <a:cubicBezTo>
                    <a:pt x="189" y="11"/>
                    <a:pt x="189" y="11"/>
                    <a:pt x="189" y="11"/>
                  </a:cubicBezTo>
                  <a:cubicBezTo>
                    <a:pt x="190" y="12"/>
                    <a:pt x="190" y="12"/>
                    <a:pt x="193" y="13"/>
                  </a:cubicBezTo>
                  <a:cubicBezTo>
                    <a:pt x="194" y="13"/>
                    <a:pt x="194" y="13"/>
                    <a:pt x="195" y="13"/>
                  </a:cubicBezTo>
                  <a:cubicBezTo>
                    <a:pt x="195" y="13"/>
                    <a:pt x="195" y="13"/>
                    <a:pt x="195" y="13"/>
                  </a:cubicBezTo>
                  <a:cubicBezTo>
                    <a:pt x="197" y="15"/>
                    <a:pt x="197" y="15"/>
                    <a:pt x="197" y="15"/>
                  </a:cubicBezTo>
                  <a:cubicBezTo>
                    <a:pt x="199" y="15"/>
                    <a:pt x="197" y="15"/>
                    <a:pt x="199" y="15"/>
                  </a:cubicBezTo>
                  <a:cubicBezTo>
                    <a:pt x="200" y="15"/>
                    <a:pt x="200" y="15"/>
                    <a:pt x="200" y="15"/>
                  </a:cubicBezTo>
                  <a:cubicBezTo>
                    <a:pt x="200" y="15"/>
                    <a:pt x="200" y="15"/>
                    <a:pt x="200" y="15"/>
                  </a:cubicBezTo>
                  <a:cubicBezTo>
                    <a:pt x="202" y="16"/>
                    <a:pt x="201" y="15"/>
                    <a:pt x="203" y="17"/>
                  </a:cubicBezTo>
                  <a:cubicBezTo>
                    <a:pt x="203" y="17"/>
                    <a:pt x="203" y="17"/>
                    <a:pt x="203" y="17"/>
                  </a:cubicBezTo>
                  <a:cubicBezTo>
                    <a:pt x="206" y="16"/>
                    <a:pt x="206" y="16"/>
                    <a:pt x="206" y="16"/>
                  </a:cubicBezTo>
                  <a:cubicBezTo>
                    <a:pt x="206" y="17"/>
                    <a:pt x="206" y="17"/>
                    <a:pt x="206" y="17"/>
                  </a:cubicBezTo>
                  <a:cubicBezTo>
                    <a:pt x="207" y="17"/>
                    <a:pt x="207" y="17"/>
                    <a:pt x="208" y="17"/>
                  </a:cubicBezTo>
                  <a:cubicBezTo>
                    <a:pt x="210" y="17"/>
                    <a:pt x="209" y="17"/>
                    <a:pt x="211" y="17"/>
                  </a:cubicBezTo>
                  <a:cubicBezTo>
                    <a:pt x="211" y="17"/>
                    <a:pt x="211" y="17"/>
                    <a:pt x="211" y="17"/>
                  </a:cubicBezTo>
                  <a:cubicBezTo>
                    <a:pt x="211" y="15"/>
                    <a:pt x="211" y="15"/>
                    <a:pt x="211" y="15"/>
                  </a:cubicBezTo>
                  <a:cubicBezTo>
                    <a:pt x="211" y="15"/>
                    <a:pt x="211" y="15"/>
                    <a:pt x="211" y="15"/>
                  </a:cubicBezTo>
                  <a:cubicBezTo>
                    <a:pt x="211" y="14"/>
                    <a:pt x="211" y="14"/>
                    <a:pt x="211" y="14"/>
                  </a:cubicBezTo>
                  <a:cubicBezTo>
                    <a:pt x="214" y="15"/>
                    <a:pt x="215" y="16"/>
                    <a:pt x="217" y="16"/>
                  </a:cubicBezTo>
                  <a:cubicBezTo>
                    <a:pt x="218" y="17"/>
                    <a:pt x="218" y="17"/>
                    <a:pt x="218" y="17"/>
                  </a:cubicBezTo>
                  <a:cubicBezTo>
                    <a:pt x="219" y="17"/>
                    <a:pt x="219" y="17"/>
                    <a:pt x="219" y="17"/>
                  </a:cubicBezTo>
                  <a:cubicBezTo>
                    <a:pt x="220" y="18"/>
                    <a:pt x="220" y="18"/>
                    <a:pt x="220" y="18"/>
                  </a:cubicBezTo>
                  <a:cubicBezTo>
                    <a:pt x="219" y="19"/>
                    <a:pt x="219" y="19"/>
                    <a:pt x="219" y="19"/>
                  </a:cubicBezTo>
                  <a:cubicBezTo>
                    <a:pt x="220" y="20"/>
                    <a:pt x="220" y="20"/>
                    <a:pt x="220" y="20"/>
                  </a:cubicBezTo>
                  <a:cubicBezTo>
                    <a:pt x="220" y="21"/>
                    <a:pt x="220" y="21"/>
                    <a:pt x="220" y="21"/>
                  </a:cubicBezTo>
                  <a:cubicBezTo>
                    <a:pt x="220" y="21"/>
                    <a:pt x="220" y="21"/>
                    <a:pt x="220" y="21"/>
                  </a:cubicBezTo>
                  <a:cubicBezTo>
                    <a:pt x="222" y="20"/>
                    <a:pt x="221" y="20"/>
                    <a:pt x="223" y="20"/>
                  </a:cubicBezTo>
                  <a:cubicBezTo>
                    <a:pt x="225" y="20"/>
                    <a:pt x="225" y="20"/>
                    <a:pt x="225" y="21"/>
                  </a:cubicBezTo>
                  <a:cubicBezTo>
                    <a:pt x="226" y="21"/>
                    <a:pt x="225" y="21"/>
                    <a:pt x="226" y="22"/>
                  </a:cubicBezTo>
                  <a:cubicBezTo>
                    <a:pt x="226" y="22"/>
                    <a:pt x="226" y="22"/>
                    <a:pt x="226" y="22"/>
                  </a:cubicBezTo>
                  <a:cubicBezTo>
                    <a:pt x="227" y="21"/>
                    <a:pt x="227" y="22"/>
                    <a:pt x="228" y="21"/>
                  </a:cubicBezTo>
                  <a:cubicBezTo>
                    <a:pt x="230" y="21"/>
                    <a:pt x="232" y="22"/>
                    <a:pt x="233" y="22"/>
                  </a:cubicBezTo>
                  <a:cubicBezTo>
                    <a:pt x="233" y="22"/>
                    <a:pt x="233" y="22"/>
                    <a:pt x="234" y="21"/>
                  </a:cubicBezTo>
                  <a:cubicBezTo>
                    <a:pt x="234" y="21"/>
                    <a:pt x="234" y="21"/>
                    <a:pt x="234" y="21"/>
                  </a:cubicBezTo>
                  <a:cubicBezTo>
                    <a:pt x="235" y="21"/>
                    <a:pt x="235" y="21"/>
                    <a:pt x="237" y="20"/>
                  </a:cubicBezTo>
                  <a:cubicBezTo>
                    <a:pt x="238" y="21"/>
                    <a:pt x="239" y="21"/>
                    <a:pt x="240" y="21"/>
                  </a:cubicBezTo>
                  <a:cubicBezTo>
                    <a:pt x="240" y="22"/>
                    <a:pt x="240" y="22"/>
                    <a:pt x="240" y="22"/>
                  </a:cubicBezTo>
                  <a:cubicBezTo>
                    <a:pt x="240" y="22"/>
                    <a:pt x="240" y="22"/>
                    <a:pt x="240" y="22"/>
                  </a:cubicBezTo>
                  <a:cubicBezTo>
                    <a:pt x="241" y="23"/>
                    <a:pt x="241" y="23"/>
                    <a:pt x="241" y="23"/>
                  </a:cubicBezTo>
                  <a:cubicBezTo>
                    <a:pt x="240" y="23"/>
                    <a:pt x="240" y="23"/>
                    <a:pt x="240" y="23"/>
                  </a:cubicBezTo>
                  <a:cubicBezTo>
                    <a:pt x="239" y="23"/>
                    <a:pt x="239" y="23"/>
                    <a:pt x="239" y="23"/>
                  </a:cubicBezTo>
                  <a:cubicBezTo>
                    <a:pt x="239" y="25"/>
                    <a:pt x="239" y="25"/>
                    <a:pt x="239" y="25"/>
                  </a:cubicBezTo>
                  <a:cubicBezTo>
                    <a:pt x="239" y="25"/>
                    <a:pt x="239" y="25"/>
                    <a:pt x="239" y="25"/>
                  </a:cubicBezTo>
                  <a:cubicBezTo>
                    <a:pt x="240" y="26"/>
                    <a:pt x="240" y="26"/>
                    <a:pt x="240" y="26"/>
                  </a:cubicBezTo>
                  <a:cubicBezTo>
                    <a:pt x="240" y="26"/>
                    <a:pt x="240" y="26"/>
                    <a:pt x="240" y="26"/>
                  </a:cubicBezTo>
                  <a:cubicBezTo>
                    <a:pt x="240" y="28"/>
                    <a:pt x="240" y="28"/>
                    <a:pt x="240" y="28"/>
                  </a:cubicBezTo>
                  <a:cubicBezTo>
                    <a:pt x="237" y="31"/>
                    <a:pt x="238" y="30"/>
                    <a:pt x="230" y="35"/>
                  </a:cubicBezTo>
                  <a:cubicBezTo>
                    <a:pt x="229" y="36"/>
                    <a:pt x="228" y="37"/>
                    <a:pt x="227" y="38"/>
                  </a:cubicBezTo>
                  <a:cubicBezTo>
                    <a:pt x="216" y="41"/>
                    <a:pt x="222" y="39"/>
                    <a:pt x="215" y="41"/>
                  </a:cubicBezTo>
                  <a:cubicBezTo>
                    <a:pt x="213" y="43"/>
                    <a:pt x="213" y="44"/>
                    <a:pt x="212" y="45"/>
                  </a:cubicBezTo>
                  <a:cubicBezTo>
                    <a:pt x="213" y="45"/>
                    <a:pt x="213" y="45"/>
                    <a:pt x="213" y="45"/>
                  </a:cubicBezTo>
                  <a:cubicBezTo>
                    <a:pt x="214" y="46"/>
                    <a:pt x="214" y="46"/>
                    <a:pt x="214" y="46"/>
                  </a:cubicBezTo>
                  <a:cubicBezTo>
                    <a:pt x="213" y="47"/>
                    <a:pt x="213" y="47"/>
                    <a:pt x="213" y="47"/>
                  </a:cubicBezTo>
                  <a:cubicBezTo>
                    <a:pt x="212" y="47"/>
                    <a:pt x="212" y="48"/>
                    <a:pt x="211" y="48"/>
                  </a:cubicBezTo>
                  <a:cubicBezTo>
                    <a:pt x="211" y="48"/>
                    <a:pt x="211" y="48"/>
                    <a:pt x="211" y="48"/>
                  </a:cubicBezTo>
                  <a:cubicBezTo>
                    <a:pt x="210" y="48"/>
                    <a:pt x="210" y="48"/>
                    <a:pt x="210" y="48"/>
                  </a:cubicBezTo>
                  <a:cubicBezTo>
                    <a:pt x="202" y="62"/>
                    <a:pt x="208" y="50"/>
                    <a:pt x="200" y="64"/>
                  </a:cubicBezTo>
                  <a:cubicBezTo>
                    <a:pt x="200" y="65"/>
                    <a:pt x="200" y="65"/>
                    <a:pt x="200" y="65"/>
                  </a:cubicBezTo>
                  <a:cubicBezTo>
                    <a:pt x="201" y="71"/>
                    <a:pt x="201" y="71"/>
                    <a:pt x="201" y="71"/>
                  </a:cubicBezTo>
                  <a:cubicBezTo>
                    <a:pt x="202" y="72"/>
                    <a:pt x="202" y="72"/>
                    <a:pt x="203" y="73"/>
                  </a:cubicBezTo>
                  <a:cubicBezTo>
                    <a:pt x="205" y="74"/>
                    <a:pt x="205" y="74"/>
                    <a:pt x="205" y="74"/>
                  </a:cubicBezTo>
                  <a:cubicBezTo>
                    <a:pt x="206" y="75"/>
                    <a:pt x="206" y="75"/>
                    <a:pt x="206" y="75"/>
                  </a:cubicBezTo>
                  <a:cubicBezTo>
                    <a:pt x="204" y="77"/>
                    <a:pt x="202" y="78"/>
                    <a:pt x="199" y="79"/>
                  </a:cubicBezTo>
                  <a:cubicBezTo>
                    <a:pt x="198" y="81"/>
                    <a:pt x="198" y="81"/>
                    <a:pt x="198" y="81"/>
                  </a:cubicBezTo>
                  <a:cubicBezTo>
                    <a:pt x="197" y="83"/>
                    <a:pt x="197" y="83"/>
                    <a:pt x="197" y="83"/>
                  </a:cubicBezTo>
                  <a:cubicBezTo>
                    <a:pt x="196" y="84"/>
                    <a:pt x="196" y="84"/>
                    <a:pt x="196" y="84"/>
                  </a:cubicBezTo>
                  <a:cubicBezTo>
                    <a:pt x="196" y="87"/>
                    <a:pt x="196" y="86"/>
                    <a:pt x="195" y="88"/>
                  </a:cubicBezTo>
                  <a:cubicBezTo>
                    <a:pt x="194" y="89"/>
                    <a:pt x="194" y="89"/>
                    <a:pt x="194" y="89"/>
                  </a:cubicBezTo>
                  <a:cubicBezTo>
                    <a:pt x="194" y="90"/>
                    <a:pt x="194" y="90"/>
                    <a:pt x="194" y="90"/>
                  </a:cubicBezTo>
                  <a:cubicBezTo>
                    <a:pt x="195" y="91"/>
                    <a:pt x="195" y="91"/>
                    <a:pt x="195" y="91"/>
                  </a:cubicBezTo>
                  <a:cubicBezTo>
                    <a:pt x="195" y="91"/>
                    <a:pt x="195" y="91"/>
                    <a:pt x="195" y="91"/>
                  </a:cubicBezTo>
                  <a:cubicBezTo>
                    <a:pt x="194" y="92"/>
                    <a:pt x="194" y="92"/>
                    <a:pt x="194" y="92"/>
                  </a:cubicBezTo>
                  <a:cubicBezTo>
                    <a:pt x="193" y="92"/>
                    <a:pt x="191" y="92"/>
                    <a:pt x="189" y="92"/>
                  </a:cubicBezTo>
                  <a:cubicBezTo>
                    <a:pt x="185" y="94"/>
                    <a:pt x="185" y="94"/>
                    <a:pt x="185" y="94"/>
                  </a:cubicBezTo>
                  <a:cubicBezTo>
                    <a:pt x="183" y="97"/>
                    <a:pt x="183" y="97"/>
                    <a:pt x="183" y="97"/>
                  </a:cubicBezTo>
                  <a:cubicBezTo>
                    <a:pt x="182" y="101"/>
                    <a:pt x="182" y="101"/>
                    <a:pt x="182" y="101"/>
                  </a:cubicBezTo>
                  <a:cubicBezTo>
                    <a:pt x="180" y="103"/>
                    <a:pt x="180" y="103"/>
                    <a:pt x="180" y="103"/>
                  </a:cubicBezTo>
                  <a:cubicBezTo>
                    <a:pt x="179" y="103"/>
                    <a:pt x="179" y="103"/>
                    <a:pt x="179" y="103"/>
                  </a:cubicBezTo>
                  <a:cubicBezTo>
                    <a:pt x="178" y="102"/>
                    <a:pt x="178" y="102"/>
                    <a:pt x="178" y="102"/>
                  </a:cubicBezTo>
                  <a:cubicBezTo>
                    <a:pt x="176" y="102"/>
                    <a:pt x="176" y="102"/>
                    <a:pt x="176" y="102"/>
                  </a:cubicBezTo>
                  <a:cubicBezTo>
                    <a:pt x="174" y="102"/>
                    <a:pt x="174" y="102"/>
                    <a:pt x="174" y="102"/>
                  </a:cubicBezTo>
                  <a:cubicBezTo>
                    <a:pt x="174" y="103"/>
                    <a:pt x="174" y="103"/>
                    <a:pt x="174" y="103"/>
                  </a:cubicBezTo>
                  <a:cubicBezTo>
                    <a:pt x="172" y="104"/>
                    <a:pt x="172" y="104"/>
                    <a:pt x="172" y="104"/>
                  </a:cubicBezTo>
                  <a:cubicBezTo>
                    <a:pt x="171" y="103"/>
                    <a:pt x="170" y="103"/>
                    <a:pt x="167" y="103"/>
                  </a:cubicBezTo>
                  <a:cubicBezTo>
                    <a:pt x="165" y="104"/>
                    <a:pt x="165" y="104"/>
                    <a:pt x="165" y="104"/>
                  </a:cubicBezTo>
                  <a:cubicBezTo>
                    <a:pt x="161" y="103"/>
                    <a:pt x="156" y="103"/>
                    <a:pt x="154" y="104"/>
                  </a:cubicBezTo>
                  <a:cubicBezTo>
                    <a:pt x="153" y="105"/>
                    <a:pt x="153" y="105"/>
                    <a:pt x="151" y="107"/>
                  </a:cubicBezTo>
                  <a:cubicBezTo>
                    <a:pt x="148" y="107"/>
                    <a:pt x="148" y="107"/>
                    <a:pt x="148" y="107"/>
                  </a:cubicBezTo>
                  <a:cubicBezTo>
                    <a:pt x="146" y="108"/>
                    <a:pt x="146" y="108"/>
                    <a:pt x="146" y="108"/>
                  </a:cubicBezTo>
                  <a:cubicBezTo>
                    <a:pt x="145" y="109"/>
                    <a:pt x="145" y="109"/>
                    <a:pt x="144" y="110"/>
                  </a:cubicBezTo>
                  <a:cubicBezTo>
                    <a:pt x="143" y="112"/>
                    <a:pt x="143" y="112"/>
                    <a:pt x="143" y="112"/>
                  </a:cubicBezTo>
                  <a:cubicBezTo>
                    <a:pt x="143" y="112"/>
                    <a:pt x="143" y="112"/>
                    <a:pt x="143" y="112"/>
                  </a:cubicBezTo>
                  <a:cubicBezTo>
                    <a:pt x="143" y="111"/>
                    <a:pt x="143" y="111"/>
                    <a:pt x="143" y="111"/>
                  </a:cubicBezTo>
                  <a:cubicBezTo>
                    <a:pt x="142" y="112"/>
                    <a:pt x="142" y="112"/>
                    <a:pt x="142" y="112"/>
                  </a:cubicBezTo>
                  <a:cubicBezTo>
                    <a:pt x="142" y="113"/>
                    <a:pt x="142" y="113"/>
                    <a:pt x="142" y="113"/>
                  </a:cubicBezTo>
                  <a:cubicBezTo>
                    <a:pt x="141" y="113"/>
                    <a:pt x="141" y="113"/>
                    <a:pt x="140" y="113"/>
                  </a:cubicBezTo>
                  <a:cubicBezTo>
                    <a:pt x="138" y="112"/>
                    <a:pt x="139" y="113"/>
                    <a:pt x="137" y="111"/>
                  </a:cubicBezTo>
                  <a:cubicBezTo>
                    <a:pt x="136" y="111"/>
                    <a:pt x="136" y="111"/>
                    <a:pt x="136" y="111"/>
                  </a:cubicBezTo>
                  <a:cubicBezTo>
                    <a:pt x="134" y="109"/>
                    <a:pt x="134" y="109"/>
                    <a:pt x="133" y="106"/>
                  </a:cubicBezTo>
                  <a:cubicBezTo>
                    <a:pt x="133" y="106"/>
                    <a:pt x="133" y="106"/>
                    <a:pt x="133" y="106"/>
                  </a:cubicBezTo>
                  <a:cubicBezTo>
                    <a:pt x="133" y="105"/>
                    <a:pt x="133" y="105"/>
                    <a:pt x="133" y="105"/>
                  </a:cubicBezTo>
                  <a:cubicBezTo>
                    <a:pt x="132" y="105"/>
                    <a:pt x="132" y="105"/>
                    <a:pt x="132" y="105"/>
                  </a:cubicBezTo>
                  <a:cubicBezTo>
                    <a:pt x="132" y="104"/>
                    <a:pt x="132" y="104"/>
                    <a:pt x="132" y="104"/>
                  </a:cubicBezTo>
                  <a:cubicBezTo>
                    <a:pt x="133" y="102"/>
                    <a:pt x="133" y="102"/>
                    <a:pt x="133" y="102"/>
                  </a:cubicBezTo>
                  <a:cubicBezTo>
                    <a:pt x="133" y="101"/>
                    <a:pt x="133" y="101"/>
                    <a:pt x="133" y="101"/>
                  </a:cubicBezTo>
                  <a:cubicBezTo>
                    <a:pt x="134" y="101"/>
                    <a:pt x="134" y="101"/>
                    <a:pt x="134" y="101"/>
                  </a:cubicBezTo>
                  <a:cubicBezTo>
                    <a:pt x="133" y="101"/>
                    <a:pt x="133" y="101"/>
                    <a:pt x="133" y="101"/>
                  </a:cubicBezTo>
                  <a:cubicBezTo>
                    <a:pt x="132" y="102"/>
                    <a:pt x="132" y="102"/>
                    <a:pt x="132" y="102"/>
                  </a:cubicBezTo>
                  <a:cubicBezTo>
                    <a:pt x="131" y="100"/>
                    <a:pt x="131" y="100"/>
                    <a:pt x="131" y="100"/>
                  </a:cubicBezTo>
                  <a:cubicBezTo>
                    <a:pt x="126" y="97"/>
                    <a:pt x="126" y="97"/>
                    <a:pt x="126" y="97"/>
                  </a:cubicBezTo>
                  <a:cubicBezTo>
                    <a:pt x="127" y="96"/>
                    <a:pt x="127" y="96"/>
                    <a:pt x="127" y="96"/>
                  </a:cubicBezTo>
                  <a:cubicBezTo>
                    <a:pt x="127" y="96"/>
                    <a:pt x="127" y="96"/>
                    <a:pt x="127" y="96"/>
                  </a:cubicBezTo>
                  <a:cubicBezTo>
                    <a:pt x="126" y="97"/>
                    <a:pt x="126" y="97"/>
                    <a:pt x="126" y="97"/>
                  </a:cubicBezTo>
                  <a:cubicBezTo>
                    <a:pt x="125" y="97"/>
                    <a:pt x="125" y="97"/>
                    <a:pt x="125" y="97"/>
                  </a:cubicBezTo>
                  <a:cubicBezTo>
                    <a:pt x="123" y="97"/>
                    <a:pt x="124" y="97"/>
                    <a:pt x="120" y="97"/>
                  </a:cubicBezTo>
                  <a:cubicBezTo>
                    <a:pt x="120" y="97"/>
                    <a:pt x="119" y="92"/>
                    <a:pt x="119" y="92"/>
                  </a:cubicBezTo>
                  <a:cubicBezTo>
                    <a:pt x="120" y="90"/>
                    <a:pt x="120" y="90"/>
                    <a:pt x="120" y="90"/>
                  </a:cubicBezTo>
                  <a:cubicBezTo>
                    <a:pt x="121" y="88"/>
                    <a:pt x="121" y="88"/>
                    <a:pt x="123" y="86"/>
                  </a:cubicBezTo>
                  <a:cubicBezTo>
                    <a:pt x="124" y="85"/>
                    <a:pt x="124" y="85"/>
                    <a:pt x="125" y="85"/>
                  </a:cubicBezTo>
                  <a:cubicBezTo>
                    <a:pt x="125" y="84"/>
                    <a:pt x="125" y="84"/>
                    <a:pt x="126" y="83"/>
                  </a:cubicBezTo>
                  <a:cubicBezTo>
                    <a:pt x="125" y="83"/>
                    <a:pt x="125" y="83"/>
                    <a:pt x="125" y="83"/>
                  </a:cubicBezTo>
                  <a:cubicBezTo>
                    <a:pt x="124" y="83"/>
                    <a:pt x="124" y="83"/>
                    <a:pt x="124" y="83"/>
                  </a:cubicBezTo>
                  <a:cubicBezTo>
                    <a:pt x="121" y="79"/>
                    <a:pt x="121" y="79"/>
                    <a:pt x="121" y="79"/>
                  </a:cubicBezTo>
                  <a:cubicBezTo>
                    <a:pt x="121" y="77"/>
                    <a:pt x="122" y="79"/>
                    <a:pt x="122" y="76"/>
                  </a:cubicBezTo>
                  <a:cubicBezTo>
                    <a:pt x="124" y="73"/>
                    <a:pt x="122" y="75"/>
                    <a:pt x="125" y="73"/>
                  </a:cubicBezTo>
                  <a:cubicBezTo>
                    <a:pt x="125" y="72"/>
                    <a:pt x="125" y="72"/>
                    <a:pt x="125" y="72"/>
                  </a:cubicBezTo>
                  <a:cubicBezTo>
                    <a:pt x="125" y="71"/>
                    <a:pt x="125" y="71"/>
                    <a:pt x="125" y="71"/>
                  </a:cubicBezTo>
                  <a:cubicBezTo>
                    <a:pt x="125" y="70"/>
                    <a:pt x="125" y="70"/>
                    <a:pt x="125" y="70"/>
                  </a:cubicBezTo>
                  <a:cubicBezTo>
                    <a:pt x="123" y="69"/>
                    <a:pt x="123" y="69"/>
                    <a:pt x="123" y="69"/>
                  </a:cubicBezTo>
                  <a:cubicBezTo>
                    <a:pt x="122" y="67"/>
                    <a:pt x="122" y="67"/>
                    <a:pt x="122" y="67"/>
                  </a:cubicBezTo>
                  <a:cubicBezTo>
                    <a:pt x="121" y="65"/>
                    <a:pt x="121" y="65"/>
                    <a:pt x="121" y="65"/>
                  </a:cubicBezTo>
                  <a:cubicBezTo>
                    <a:pt x="121" y="64"/>
                    <a:pt x="120" y="64"/>
                    <a:pt x="120" y="64"/>
                  </a:cubicBezTo>
                  <a:cubicBezTo>
                    <a:pt x="120" y="63"/>
                    <a:pt x="119" y="62"/>
                    <a:pt x="119" y="62"/>
                  </a:cubicBezTo>
                  <a:cubicBezTo>
                    <a:pt x="120" y="62"/>
                    <a:pt x="120" y="62"/>
                    <a:pt x="120" y="62"/>
                  </a:cubicBezTo>
                  <a:cubicBezTo>
                    <a:pt x="124" y="62"/>
                    <a:pt x="124" y="62"/>
                    <a:pt x="124" y="62"/>
                  </a:cubicBezTo>
                  <a:cubicBezTo>
                    <a:pt x="125" y="61"/>
                    <a:pt x="125" y="61"/>
                    <a:pt x="125" y="61"/>
                  </a:cubicBezTo>
                  <a:cubicBezTo>
                    <a:pt x="125" y="61"/>
                    <a:pt x="125" y="61"/>
                    <a:pt x="125" y="61"/>
                  </a:cubicBezTo>
                  <a:cubicBezTo>
                    <a:pt x="126" y="59"/>
                    <a:pt x="126" y="58"/>
                    <a:pt x="126" y="57"/>
                  </a:cubicBezTo>
                  <a:cubicBezTo>
                    <a:pt x="126" y="56"/>
                    <a:pt x="126" y="56"/>
                    <a:pt x="126" y="56"/>
                  </a:cubicBezTo>
                  <a:cubicBezTo>
                    <a:pt x="125" y="55"/>
                    <a:pt x="125" y="55"/>
                    <a:pt x="125" y="55"/>
                  </a:cubicBezTo>
                  <a:cubicBezTo>
                    <a:pt x="125" y="54"/>
                    <a:pt x="125" y="54"/>
                    <a:pt x="125" y="54"/>
                  </a:cubicBezTo>
                  <a:cubicBezTo>
                    <a:pt x="125" y="54"/>
                    <a:pt x="125" y="54"/>
                    <a:pt x="125" y="54"/>
                  </a:cubicBezTo>
                  <a:cubicBezTo>
                    <a:pt x="126" y="53"/>
                    <a:pt x="126" y="53"/>
                    <a:pt x="127" y="52"/>
                  </a:cubicBezTo>
                  <a:cubicBezTo>
                    <a:pt x="127" y="51"/>
                    <a:pt x="127" y="52"/>
                    <a:pt x="127" y="51"/>
                  </a:cubicBezTo>
                  <a:cubicBezTo>
                    <a:pt x="127" y="50"/>
                    <a:pt x="127" y="50"/>
                    <a:pt x="127" y="50"/>
                  </a:cubicBezTo>
                  <a:cubicBezTo>
                    <a:pt x="127" y="50"/>
                    <a:pt x="127" y="50"/>
                    <a:pt x="127" y="50"/>
                  </a:cubicBezTo>
                  <a:cubicBezTo>
                    <a:pt x="127" y="49"/>
                    <a:pt x="127" y="48"/>
                    <a:pt x="127" y="47"/>
                  </a:cubicBezTo>
                  <a:cubicBezTo>
                    <a:pt x="127" y="44"/>
                    <a:pt x="127" y="44"/>
                    <a:pt x="126" y="42"/>
                  </a:cubicBezTo>
                  <a:cubicBezTo>
                    <a:pt x="126" y="42"/>
                    <a:pt x="126" y="42"/>
                    <a:pt x="126" y="42"/>
                  </a:cubicBezTo>
                  <a:cubicBezTo>
                    <a:pt x="126" y="41"/>
                    <a:pt x="126" y="41"/>
                    <a:pt x="126" y="41"/>
                  </a:cubicBezTo>
                  <a:cubicBezTo>
                    <a:pt x="128" y="41"/>
                    <a:pt x="128" y="41"/>
                    <a:pt x="128" y="41"/>
                  </a:cubicBezTo>
                  <a:cubicBezTo>
                    <a:pt x="129" y="39"/>
                    <a:pt x="129" y="39"/>
                    <a:pt x="129" y="39"/>
                  </a:cubicBezTo>
                  <a:cubicBezTo>
                    <a:pt x="132" y="36"/>
                    <a:pt x="130" y="38"/>
                    <a:pt x="133" y="35"/>
                  </a:cubicBezTo>
                  <a:cubicBezTo>
                    <a:pt x="134" y="35"/>
                    <a:pt x="134" y="35"/>
                    <a:pt x="134" y="35"/>
                  </a:cubicBezTo>
                  <a:cubicBezTo>
                    <a:pt x="134" y="34"/>
                    <a:pt x="134" y="34"/>
                    <a:pt x="134" y="34"/>
                  </a:cubicBezTo>
                  <a:cubicBezTo>
                    <a:pt x="134" y="34"/>
                    <a:pt x="134" y="34"/>
                    <a:pt x="134" y="33"/>
                  </a:cubicBezTo>
                  <a:cubicBezTo>
                    <a:pt x="133" y="33"/>
                    <a:pt x="133" y="33"/>
                    <a:pt x="133" y="33"/>
                  </a:cubicBezTo>
                  <a:cubicBezTo>
                    <a:pt x="132" y="32"/>
                    <a:pt x="132" y="32"/>
                    <a:pt x="132" y="32"/>
                  </a:cubicBezTo>
                  <a:cubicBezTo>
                    <a:pt x="131" y="32"/>
                    <a:pt x="131" y="32"/>
                    <a:pt x="130" y="32"/>
                  </a:cubicBezTo>
                  <a:cubicBezTo>
                    <a:pt x="130" y="32"/>
                    <a:pt x="130" y="32"/>
                    <a:pt x="130" y="32"/>
                  </a:cubicBezTo>
                  <a:cubicBezTo>
                    <a:pt x="130" y="30"/>
                    <a:pt x="130" y="31"/>
                    <a:pt x="130" y="29"/>
                  </a:cubicBezTo>
                  <a:cubicBezTo>
                    <a:pt x="130" y="29"/>
                    <a:pt x="130" y="29"/>
                    <a:pt x="130" y="29"/>
                  </a:cubicBezTo>
                  <a:cubicBezTo>
                    <a:pt x="129" y="28"/>
                    <a:pt x="129" y="28"/>
                    <a:pt x="129" y="28"/>
                  </a:cubicBezTo>
                  <a:cubicBezTo>
                    <a:pt x="128" y="28"/>
                    <a:pt x="128" y="28"/>
                    <a:pt x="128" y="28"/>
                  </a:cubicBezTo>
                  <a:cubicBezTo>
                    <a:pt x="128" y="28"/>
                    <a:pt x="128" y="28"/>
                    <a:pt x="128" y="28"/>
                  </a:cubicBezTo>
                  <a:cubicBezTo>
                    <a:pt x="127" y="28"/>
                    <a:pt x="127" y="28"/>
                    <a:pt x="127" y="28"/>
                  </a:cubicBezTo>
                  <a:cubicBezTo>
                    <a:pt x="127" y="28"/>
                    <a:pt x="127" y="28"/>
                    <a:pt x="127" y="28"/>
                  </a:cubicBezTo>
                  <a:cubicBezTo>
                    <a:pt x="125" y="28"/>
                    <a:pt x="125" y="28"/>
                    <a:pt x="123" y="28"/>
                  </a:cubicBezTo>
                  <a:cubicBezTo>
                    <a:pt x="123" y="28"/>
                    <a:pt x="123" y="28"/>
                    <a:pt x="123" y="28"/>
                  </a:cubicBezTo>
                  <a:cubicBezTo>
                    <a:pt x="123" y="28"/>
                    <a:pt x="123" y="28"/>
                    <a:pt x="123" y="28"/>
                  </a:cubicBezTo>
                  <a:cubicBezTo>
                    <a:pt x="123" y="28"/>
                    <a:pt x="123" y="28"/>
                    <a:pt x="123" y="29"/>
                  </a:cubicBezTo>
                  <a:cubicBezTo>
                    <a:pt x="122" y="29"/>
                    <a:pt x="122" y="29"/>
                    <a:pt x="122" y="29"/>
                  </a:cubicBezTo>
                  <a:cubicBezTo>
                    <a:pt x="120" y="30"/>
                    <a:pt x="120" y="30"/>
                    <a:pt x="120" y="30"/>
                  </a:cubicBezTo>
                  <a:cubicBezTo>
                    <a:pt x="119" y="30"/>
                    <a:pt x="120" y="30"/>
                    <a:pt x="118" y="29"/>
                  </a:cubicBezTo>
                  <a:cubicBezTo>
                    <a:pt x="118" y="29"/>
                    <a:pt x="118" y="29"/>
                    <a:pt x="117" y="29"/>
                  </a:cubicBezTo>
                  <a:cubicBezTo>
                    <a:pt x="115" y="29"/>
                    <a:pt x="115" y="29"/>
                    <a:pt x="115" y="29"/>
                  </a:cubicBezTo>
                  <a:cubicBezTo>
                    <a:pt x="115" y="29"/>
                    <a:pt x="115" y="29"/>
                    <a:pt x="115" y="29"/>
                  </a:cubicBezTo>
                  <a:cubicBezTo>
                    <a:pt x="114" y="30"/>
                    <a:pt x="114" y="29"/>
                    <a:pt x="113" y="30"/>
                  </a:cubicBezTo>
                  <a:cubicBezTo>
                    <a:pt x="112" y="30"/>
                    <a:pt x="112" y="30"/>
                    <a:pt x="112" y="30"/>
                  </a:cubicBezTo>
                  <a:cubicBezTo>
                    <a:pt x="112" y="30"/>
                    <a:pt x="112" y="30"/>
                    <a:pt x="112" y="30"/>
                  </a:cubicBezTo>
                  <a:cubicBezTo>
                    <a:pt x="112" y="30"/>
                    <a:pt x="111" y="29"/>
                    <a:pt x="111" y="29"/>
                  </a:cubicBezTo>
                  <a:cubicBezTo>
                    <a:pt x="111" y="28"/>
                    <a:pt x="111" y="28"/>
                    <a:pt x="111" y="28"/>
                  </a:cubicBezTo>
                  <a:cubicBezTo>
                    <a:pt x="112" y="27"/>
                    <a:pt x="112" y="27"/>
                    <a:pt x="112" y="27"/>
                  </a:cubicBezTo>
                  <a:cubicBezTo>
                    <a:pt x="112" y="27"/>
                    <a:pt x="112" y="27"/>
                    <a:pt x="112" y="27"/>
                  </a:cubicBezTo>
                  <a:cubicBezTo>
                    <a:pt x="112" y="26"/>
                    <a:pt x="112" y="26"/>
                    <a:pt x="111" y="25"/>
                  </a:cubicBezTo>
                  <a:cubicBezTo>
                    <a:pt x="111" y="25"/>
                    <a:pt x="111" y="25"/>
                    <a:pt x="111" y="25"/>
                  </a:cubicBezTo>
                  <a:cubicBezTo>
                    <a:pt x="107" y="27"/>
                    <a:pt x="108" y="25"/>
                    <a:pt x="105" y="28"/>
                  </a:cubicBezTo>
                  <a:cubicBezTo>
                    <a:pt x="104" y="28"/>
                    <a:pt x="104" y="28"/>
                    <a:pt x="104" y="28"/>
                  </a:cubicBezTo>
                  <a:cubicBezTo>
                    <a:pt x="104" y="28"/>
                    <a:pt x="104" y="28"/>
                    <a:pt x="104" y="28"/>
                  </a:cubicBezTo>
                  <a:cubicBezTo>
                    <a:pt x="104" y="26"/>
                    <a:pt x="104" y="26"/>
                    <a:pt x="104" y="26"/>
                  </a:cubicBezTo>
                  <a:cubicBezTo>
                    <a:pt x="105" y="24"/>
                    <a:pt x="105" y="24"/>
                    <a:pt x="106" y="23"/>
                  </a:cubicBezTo>
                  <a:cubicBezTo>
                    <a:pt x="106" y="23"/>
                    <a:pt x="106" y="23"/>
                    <a:pt x="106" y="23"/>
                  </a:cubicBezTo>
                  <a:cubicBezTo>
                    <a:pt x="105" y="23"/>
                    <a:pt x="105" y="23"/>
                    <a:pt x="105" y="23"/>
                  </a:cubicBezTo>
                  <a:cubicBezTo>
                    <a:pt x="105" y="22"/>
                    <a:pt x="105" y="22"/>
                    <a:pt x="105" y="22"/>
                  </a:cubicBezTo>
                  <a:cubicBezTo>
                    <a:pt x="105" y="22"/>
                    <a:pt x="105" y="22"/>
                    <a:pt x="105" y="22"/>
                  </a:cubicBezTo>
                  <a:cubicBezTo>
                    <a:pt x="106" y="21"/>
                    <a:pt x="106" y="21"/>
                    <a:pt x="106" y="21"/>
                  </a:cubicBezTo>
                  <a:cubicBezTo>
                    <a:pt x="105" y="21"/>
                    <a:pt x="105" y="21"/>
                    <a:pt x="105" y="21"/>
                  </a:cubicBezTo>
                  <a:cubicBezTo>
                    <a:pt x="105" y="20"/>
                    <a:pt x="105" y="20"/>
                    <a:pt x="105" y="20"/>
                  </a:cubicBezTo>
                  <a:cubicBezTo>
                    <a:pt x="105" y="19"/>
                    <a:pt x="105" y="19"/>
                    <a:pt x="105" y="18"/>
                  </a:cubicBezTo>
                  <a:cubicBezTo>
                    <a:pt x="105" y="18"/>
                    <a:pt x="105" y="18"/>
                    <a:pt x="105" y="18"/>
                  </a:cubicBezTo>
                  <a:cubicBezTo>
                    <a:pt x="103" y="18"/>
                    <a:pt x="103" y="18"/>
                    <a:pt x="103" y="18"/>
                  </a:cubicBezTo>
                  <a:cubicBezTo>
                    <a:pt x="102" y="18"/>
                    <a:pt x="102" y="18"/>
                    <a:pt x="102" y="18"/>
                  </a:cubicBezTo>
                  <a:cubicBezTo>
                    <a:pt x="102" y="17"/>
                    <a:pt x="102" y="17"/>
                    <a:pt x="102" y="17"/>
                  </a:cubicBezTo>
                  <a:cubicBezTo>
                    <a:pt x="103" y="16"/>
                    <a:pt x="103" y="16"/>
                    <a:pt x="103" y="16"/>
                  </a:cubicBezTo>
                  <a:cubicBezTo>
                    <a:pt x="103" y="15"/>
                    <a:pt x="103" y="15"/>
                    <a:pt x="103" y="15"/>
                  </a:cubicBezTo>
                  <a:cubicBezTo>
                    <a:pt x="102" y="15"/>
                    <a:pt x="102" y="15"/>
                    <a:pt x="102" y="15"/>
                  </a:cubicBezTo>
                  <a:cubicBezTo>
                    <a:pt x="101" y="14"/>
                    <a:pt x="101" y="14"/>
                    <a:pt x="100" y="12"/>
                  </a:cubicBezTo>
                  <a:cubicBezTo>
                    <a:pt x="100" y="12"/>
                    <a:pt x="100" y="12"/>
                    <a:pt x="100" y="12"/>
                  </a:cubicBezTo>
                  <a:cubicBezTo>
                    <a:pt x="101" y="9"/>
                    <a:pt x="101" y="9"/>
                    <a:pt x="101" y="9"/>
                  </a:cubicBezTo>
                  <a:cubicBezTo>
                    <a:pt x="102" y="9"/>
                    <a:pt x="101" y="9"/>
                    <a:pt x="102" y="8"/>
                  </a:cubicBezTo>
                  <a:cubicBezTo>
                    <a:pt x="104" y="7"/>
                    <a:pt x="104" y="7"/>
                    <a:pt x="104" y="7"/>
                  </a:cubicBezTo>
                  <a:cubicBezTo>
                    <a:pt x="106" y="7"/>
                    <a:pt x="106" y="7"/>
                    <a:pt x="106" y="7"/>
                  </a:cubicBezTo>
                  <a:cubicBezTo>
                    <a:pt x="108" y="7"/>
                    <a:pt x="108" y="7"/>
                    <a:pt x="108" y="7"/>
                  </a:cubicBezTo>
                  <a:cubicBezTo>
                    <a:pt x="109" y="6"/>
                    <a:pt x="109" y="6"/>
                    <a:pt x="109" y="6"/>
                  </a:cubicBezTo>
                  <a:cubicBezTo>
                    <a:pt x="110" y="6"/>
                    <a:pt x="110" y="6"/>
                    <a:pt x="110" y="6"/>
                  </a:cubicBezTo>
                  <a:cubicBezTo>
                    <a:pt x="111" y="5"/>
                    <a:pt x="111" y="5"/>
                    <a:pt x="111" y="5"/>
                  </a:cubicBezTo>
                  <a:cubicBezTo>
                    <a:pt x="111" y="5"/>
                    <a:pt x="111" y="5"/>
                    <a:pt x="111" y="5"/>
                  </a:cubicBezTo>
                  <a:cubicBezTo>
                    <a:pt x="111" y="4"/>
                    <a:pt x="111" y="4"/>
                    <a:pt x="111" y="4"/>
                  </a:cubicBezTo>
                  <a:cubicBezTo>
                    <a:pt x="111" y="3"/>
                    <a:pt x="111" y="3"/>
                    <a:pt x="111" y="3"/>
                  </a:cubicBezTo>
                  <a:cubicBezTo>
                    <a:pt x="113" y="2"/>
                    <a:pt x="112" y="3"/>
                    <a:pt x="114" y="1"/>
                  </a:cubicBezTo>
                  <a:cubicBezTo>
                    <a:pt x="115" y="1"/>
                    <a:pt x="115" y="1"/>
                    <a:pt x="115" y="1"/>
                  </a:cubicBezTo>
                  <a:cubicBezTo>
                    <a:pt x="117" y="0"/>
                    <a:pt x="117" y="0"/>
                    <a:pt x="117" y="0"/>
                  </a:cubicBezTo>
                  <a:cubicBezTo>
                    <a:pt x="118" y="1"/>
                    <a:pt x="118" y="1"/>
                    <a:pt x="118" y="1"/>
                  </a:cubicBezTo>
                  <a:cubicBezTo>
                    <a:pt x="119" y="1"/>
                    <a:pt x="119" y="1"/>
                    <a:pt x="119" y="1"/>
                  </a:cubicBezTo>
                  <a:cubicBezTo>
                    <a:pt x="121" y="1"/>
                    <a:pt x="121" y="1"/>
                    <a:pt x="121" y="1"/>
                  </a:cubicBezTo>
                  <a:cubicBezTo>
                    <a:pt x="122" y="3"/>
                    <a:pt x="122" y="3"/>
                    <a:pt x="122" y="3"/>
                  </a:cubicBezTo>
                  <a:cubicBezTo>
                    <a:pt x="124" y="4"/>
                    <a:pt x="124" y="4"/>
                    <a:pt x="124" y="4"/>
                  </a:cubicBezTo>
                  <a:cubicBezTo>
                    <a:pt x="126" y="3"/>
                    <a:pt x="127" y="3"/>
                    <a:pt x="131" y="3"/>
                  </a:cubicBezTo>
                  <a:cubicBezTo>
                    <a:pt x="134" y="3"/>
                    <a:pt x="134" y="3"/>
                    <a:pt x="135" y="3"/>
                  </a:cubicBezTo>
                  <a:cubicBezTo>
                    <a:pt x="138" y="2"/>
                    <a:pt x="138" y="2"/>
                    <a:pt x="138" y="2"/>
                  </a:cubicBezTo>
                  <a:cubicBezTo>
                    <a:pt x="140" y="3"/>
                    <a:pt x="140" y="3"/>
                    <a:pt x="140" y="3"/>
                  </a:cubicBezTo>
                  <a:cubicBezTo>
                    <a:pt x="150" y="4"/>
                    <a:pt x="152" y="8"/>
                    <a:pt x="160" y="4"/>
                  </a:cubicBezTo>
                  <a:cubicBezTo>
                    <a:pt x="161" y="5"/>
                    <a:pt x="161" y="5"/>
                    <a:pt x="161" y="5"/>
                  </a:cubicBezTo>
                  <a:cubicBezTo>
                    <a:pt x="163" y="4"/>
                    <a:pt x="163" y="4"/>
                    <a:pt x="163" y="4"/>
                  </a:cubicBezTo>
                  <a:cubicBezTo>
                    <a:pt x="164" y="4"/>
                    <a:pt x="164" y="4"/>
                    <a:pt x="164" y="4"/>
                  </a:cubicBezTo>
                  <a:cubicBezTo>
                    <a:pt x="165" y="5"/>
                    <a:pt x="165" y="5"/>
                    <a:pt x="165" y="5"/>
                  </a:cubicBezTo>
                  <a:cubicBezTo>
                    <a:pt x="169" y="6"/>
                    <a:pt x="169" y="6"/>
                    <a:pt x="169" y="6"/>
                  </a:cubicBezTo>
                  <a:cubicBezTo>
                    <a:pt x="171" y="5"/>
                    <a:pt x="171" y="5"/>
                    <a:pt x="171" y="5"/>
                  </a:cubicBezTo>
                  <a:cubicBezTo>
                    <a:pt x="171" y="5"/>
                    <a:pt x="171" y="5"/>
                    <a:pt x="171" y="5"/>
                  </a:cubicBezTo>
                  <a:cubicBezTo>
                    <a:pt x="175" y="6"/>
                    <a:pt x="174" y="6"/>
                    <a:pt x="177" y="7"/>
                  </a:cubicBezTo>
                  <a:cubicBezTo>
                    <a:pt x="179" y="7"/>
                    <a:pt x="179" y="7"/>
                    <a:pt x="181" y="7"/>
                  </a:cubicBezTo>
                  <a:cubicBezTo>
                    <a:pt x="182" y="7"/>
                    <a:pt x="183" y="6"/>
                    <a:pt x="183" y="6"/>
                  </a:cubicBezTo>
                  <a:close/>
                  <a:moveTo>
                    <a:pt x="252" y="59"/>
                  </a:moveTo>
                  <a:cubicBezTo>
                    <a:pt x="252" y="59"/>
                    <a:pt x="252" y="59"/>
                    <a:pt x="252" y="59"/>
                  </a:cubicBezTo>
                  <a:cubicBezTo>
                    <a:pt x="248" y="58"/>
                    <a:pt x="248" y="58"/>
                    <a:pt x="248" y="58"/>
                  </a:cubicBezTo>
                  <a:cubicBezTo>
                    <a:pt x="247" y="58"/>
                    <a:pt x="247" y="58"/>
                    <a:pt x="247" y="58"/>
                  </a:cubicBezTo>
                  <a:cubicBezTo>
                    <a:pt x="247" y="57"/>
                    <a:pt x="247" y="57"/>
                    <a:pt x="247" y="57"/>
                  </a:cubicBezTo>
                  <a:cubicBezTo>
                    <a:pt x="247" y="56"/>
                    <a:pt x="247" y="56"/>
                    <a:pt x="247" y="56"/>
                  </a:cubicBezTo>
                  <a:cubicBezTo>
                    <a:pt x="249" y="56"/>
                    <a:pt x="249" y="56"/>
                    <a:pt x="249" y="56"/>
                  </a:cubicBezTo>
                  <a:cubicBezTo>
                    <a:pt x="251" y="56"/>
                    <a:pt x="251" y="56"/>
                    <a:pt x="251" y="56"/>
                  </a:cubicBezTo>
                  <a:cubicBezTo>
                    <a:pt x="252" y="58"/>
                    <a:pt x="252" y="58"/>
                    <a:pt x="252" y="58"/>
                  </a:cubicBezTo>
                  <a:cubicBezTo>
                    <a:pt x="252" y="58"/>
                    <a:pt x="252" y="58"/>
                    <a:pt x="252" y="58"/>
                  </a:cubicBezTo>
                  <a:cubicBezTo>
                    <a:pt x="252" y="59"/>
                    <a:pt x="252" y="59"/>
                    <a:pt x="252" y="59"/>
                  </a:cubicBezTo>
                  <a:close/>
                  <a:moveTo>
                    <a:pt x="239" y="60"/>
                  </a:moveTo>
                  <a:cubicBezTo>
                    <a:pt x="240" y="60"/>
                    <a:pt x="240" y="60"/>
                    <a:pt x="240" y="60"/>
                  </a:cubicBezTo>
                  <a:cubicBezTo>
                    <a:pt x="241" y="60"/>
                    <a:pt x="241" y="60"/>
                    <a:pt x="241" y="60"/>
                  </a:cubicBezTo>
                  <a:cubicBezTo>
                    <a:pt x="242" y="60"/>
                    <a:pt x="242" y="60"/>
                    <a:pt x="242" y="60"/>
                  </a:cubicBezTo>
                  <a:cubicBezTo>
                    <a:pt x="242" y="61"/>
                    <a:pt x="242" y="61"/>
                    <a:pt x="242" y="61"/>
                  </a:cubicBezTo>
                  <a:cubicBezTo>
                    <a:pt x="241" y="64"/>
                    <a:pt x="242" y="62"/>
                    <a:pt x="240" y="66"/>
                  </a:cubicBezTo>
                  <a:cubicBezTo>
                    <a:pt x="239" y="67"/>
                    <a:pt x="239" y="66"/>
                    <a:pt x="238" y="67"/>
                  </a:cubicBezTo>
                  <a:cubicBezTo>
                    <a:pt x="236" y="66"/>
                    <a:pt x="236" y="66"/>
                    <a:pt x="235" y="66"/>
                  </a:cubicBezTo>
                  <a:cubicBezTo>
                    <a:pt x="235" y="65"/>
                    <a:pt x="235" y="65"/>
                    <a:pt x="235" y="65"/>
                  </a:cubicBezTo>
                  <a:cubicBezTo>
                    <a:pt x="234" y="64"/>
                    <a:pt x="234" y="64"/>
                    <a:pt x="234" y="64"/>
                  </a:cubicBezTo>
                  <a:cubicBezTo>
                    <a:pt x="234" y="64"/>
                    <a:pt x="234" y="64"/>
                    <a:pt x="234" y="64"/>
                  </a:cubicBezTo>
                  <a:cubicBezTo>
                    <a:pt x="233" y="63"/>
                    <a:pt x="233" y="63"/>
                    <a:pt x="233" y="63"/>
                  </a:cubicBezTo>
                  <a:cubicBezTo>
                    <a:pt x="232" y="64"/>
                    <a:pt x="233" y="64"/>
                    <a:pt x="232" y="64"/>
                  </a:cubicBezTo>
                  <a:cubicBezTo>
                    <a:pt x="231" y="64"/>
                    <a:pt x="231" y="64"/>
                    <a:pt x="231" y="64"/>
                  </a:cubicBezTo>
                  <a:cubicBezTo>
                    <a:pt x="230" y="64"/>
                    <a:pt x="230" y="64"/>
                    <a:pt x="230" y="64"/>
                  </a:cubicBezTo>
                  <a:cubicBezTo>
                    <a:pt x="230" y="63"/>
                    <a:pt x="230" y="63"/>
                    <a:pt x="230" y="63"/>
                  </a:cubicBezTo>
                  <a:cubicBezTo>
                    <a:pt x="230" y="63"/>
                    <a:pt x="230" y="63"/>
                    <a:pt x="230" y="63"/>
                  </a:cubicBezTo>
                  <a:cubicBezTo>
                    <a:pt x="237" y="57"/>
                    <a:pt x="236" y="58"/>
                    <a:pt x="239" y="57"/>
                  </a:cubicBezTo>
                  <a:cubicBezTo>
                    <a:pt x="239" y="57"/>
                    <a:pt x="239" y="57"/>
                    <a:pt x="239" y="57"/>
                  </a:cubicBezTo>
                  <a:cubicBezTo>
                    <a:pt x="239" y="58"/>
                    <a:pt x="239" y="58"/>
                    <a:pt x="239" y="58"/>
                  </a:cubicBezTo>
                  <a:cubicBezTo>
                    <a:pt x="239" y="58"/>
                    <a:pt x="239" y="58"/>
                    <a:pt x="239" y="58"/>
                  </a:cubicBezTo>
                  <a:cubicBezTo>
                    <a:pt x="239" y="59"/>
                    <a:pt x="239" y="59"/>
                    <a:pt x="239" y="59"/>
                  </a:cubicBezTo>
                  <a:cubicBezTo>
                    <a:pt x="239" y="59"/>
                    <a:pt x="239" y="59"/>
                    <a:pt x="239" y="59"/>
                  </a:cubicBezTo>
                  <a:cubicBezTo>
                    <a:pt x="239" y="59"/>
                    <a:pt x="239" y="59"/>
                    <a:pt x="239" y="59"/>
                  </a:cubicBezTo>
                  <a:lnTo>
                    <a:pt x="239" y="60"/>
                  </a:lnTo>
                  <a:close/>
                  <a:moveTo>
                    <a:pt x="220" y="73"/>
                  </a:moveTo>
                  <a:cubicBezTo>
                    <a:pt x="219" y="73"/>
                    <a:pt x="219" y="73"/>
                    <a:pt x="219" y="73"/>
                  </a:cubicBezTo>
                  <a:cubicBezTo>
                    <a:pt x="218" y="73"/>
                    <a:pt x="218" y="73"/>
                    <a:pt x="218" y="73"/>
                  </a:cubicBezTo>
                  <a:cubicBezTo>
                    <a:pt x="217" y="73"/>
                    <a:pt x="217" y="73"/>
                    <a:pt x="217" y="73"/>
                  </a:cubicBezTo>
                  <a:cubicBezTo>
                    <a:pt x="218" y="72"/>
                    <a:pt x="218" y="72"/>
                    <a:pt x="218" y="72"/>
                  </a:cubicBezTo>
                  <a:cubicBezTo>
                    <a:pt x="218" y="72"/>
                    <a:pt x="218" y="72"/>
                    <a:pt x="218" y="72"/>
                  </a:cubicBezTo>
                  <a:cubicBezTo>
                    <a:pt x="218" y="71"/>
                    <a:pt x="218" y="71"/>
                    <a:pt x="218" y="71"/>
                  </a:cubicBezTo>
                  <a:cubicBezTo>
                    <a:pt x="219" y="70"/>
                    <a:pt x="219" y="70"/>
                    <a:pt x="219" y="70"/>
                  </a:cubicBezTo>
                  <a:cubicBezTo>
                    <a:pt x="221" y="70"/>
                    <a:pt x="221" y="70"/>
                    <a:pt x="221" y="70"/>
                  </a:cubicBezTo>
                  <a:cubicBezTo>
                    <a:pt x="222" y="70"/>
                    <a:pt x="222" y="70"/>
                    <a:pt x="222" y="70"/>
                  </a:cubicBezTo>
                  <a:cubicBezTo>
                    <a:pt x="222" y="71"/>
                    <a:pt x="222" y="71"/>
                    <a:pt x="222" y="71"/>
                  </a:cubicBezTo>
                  <a:cubicBezTo>
                    <a:pt x="220" y="72"/>
                    <a:pt x="220" y="72"/>
                    <a:pt x="220" y="72"/>
                  </a:cubicBezTo>
                  <a:cubicBezTo>
                    <a:pt x="220" y="73"/>
                    <a:pt x="220" y="73"/>
                    <a:pt x="220" y="73"/>
                  </a:cubicBezTo>
                  <a:close/>
                  <a:moveTo>
                    <a:pt x="221" y="76"/>
                  </a:moveTo>
                  <a:cubicBezTo>
                    <a:pt x="221" y="76"/>
                    <a:pt x="221" y="76"/>
                    <a:pt x="221" y="76"/>
                  </a:cubicBezTo>
                  <a:cubicBezTo>
                    <a:pt x="220" y="76"/>
                    <a:pt x="221" y="76"/>
                    <a:pt x="219" y="76"/>
                  </a:cubicBezTo>
                  <a:cubicBezTo>
                    <a:pt x="219" y="76"/>
                    <a:pt x="219" y="76"/>
                    <a:pt x="219" y="76"/>
                  </a:cubicBezTo>
                  <a:cubicBezTo>
                    <a:pt x="220" y="75"/>
                    <a:pt x="219" y="75"/>
                    <a:pt x="220" y="75"/>
                  </a:cubicBezTo>
                  <a:cubicBezTo>
                    <a:pt x="220" y="76"/>
                    <a:pt x="220" y="76"/>
                    <a:pt x="220" y="76"/>
                  </a:cubicBezTo>
                  <a:cubicBezTo>
                    <a:pt x="221" y="76"/>
                    <a:pt x="221" y="76"/>
                    <a:pt x="221" y="76"/>
                  </a:cubicBezTo>
                  <a:cubicBezTo>
                    <a:pt x="221" y="76"/>
                    <a:pt x="221" y="76"/>
                    <a:pt x="221" y="76"/>
                  </a:cubicBezTo>
                  <a:close/>
                  <a:moveTo>
                    <a:pt x="50" y="208"/>
                  </a:moveTo>
                  <a:cubicBezTo>
                    <a:pt x="49" y="208"/>
                    <a:pt x="49" y="208"/>
                    <a:pt x="49" y="208"/>
                  </a:cubicBezTo>
                  <a:cubicBezTo>
                    <a:pt x="48" y="208"/>
                    <a:pt x="48" y="208"/>
                    <a:pt x="48" y="208"/>
                  </a:cubicBezTo>
                  <a:cubicBezTo>
                    <a:pt x="48" y="206"/>
                    <a:pt x="48" y="206"/>
                    <a:pt x="48" y="206"/>
                  </a:cubicBezTo>
                  <a:cubicBezTo>
                    <a:pt x="49" y="206"/>
                    <a:pt x="49" y="206"/>
                    <a:pt x="49" y="206"/>
                  </a:cubicBezTo>
                  <a:cubicBezTo>
                    <a:pt x="51" y="205"/>
                    <a:pt x="50" y="205"/>
                    <a:pt x="52" y="205"/>
                  </a:cubicBezTo>
                  <a:cubicBezTo>
                    <a:pt x="52" y="204"/>
                    <a:pt x="52" y="204"/>
                    <a:pt x="52" y="204"/>
                  </a:cubicBezTo>
                  <a:cubicBezTo>
                    <a:pt x="52" y="203"/>
                    <a:pt x="52" y="203"/>
                    <a:pt x="52" y="203"/>
                  </a:cubicBezTo>
                  <a:cubicBezTo>
                    <a:pt x="53" y="204"/>
                    <a:pt x="53" y="204"/>
                    <a:pt x="53" y="204"/>
                  </a:cubicBezTo>
                  <a:cubicBezTo>
                    <a:pt x="53" y="205"/>
                    <a:pt x="53" y="205"/>
                    <a:pt x="53" y="205"/>
                  </a:cubicBezTo>
                  <a:cubicBezTo>
                    <a:pt x="52" y="206"/>
                    <a:pt x="52" y="206"/>
                    <a:pt x="52" y="206"/>
                  </a:cubicBezTo>
                  <a:cubicBezTo>
                    <a:pt x="51" y="207"/>
                    <a:pt x="51" y="207"/>
                    <a:pt x="51" y="207"/>
                  </a:cubicBezTo>
                  <a:cubicBezTo>
                    <a:pt x="50" y="208"/>
                    <a:pt x="50" y="208"/>
                    <a:pt x="50" y="208"/>
                  </a:cubicBezTo>
                  <a:close/>
                  <a:moveTo>
                    <a:pt x="3" y="213"/>
                  </a:moveTo>
                  <a:cubicBezTo>
                    <a:pt x="3" y="213"/>
                    <a:pt x="3" y="213"/>
                    <a:pt x="3" y="213"/>
                  </a:cubicBezTo>
                  <a:cubicBezTo>
                    <a:pt x="3" y="212"/>
                    <a:pt x="2" y="211"/>
                    <a:pt x="2" y="210"/>
                  </a:cubicBezTo>
                  <a:cubicBezTo>
                    <a:pt x="2" y="208"/>
                    <a:pt x="2" y="208"/>
                    <a:pt x="2" y="208"/>
                  </a:cubicBezTo>
                  <a:cubicBezTo>
                    <a:pt x="4" y="208"/>
                    <a:pt x="4" y="208"/>
                    <a:pt x="4" y="208"/>
                  </a:cubicBezTo>
                  <a:cubicBezTo>
                    <a:pt x="4" y="209"/>
                    <a:pt x="4" y="209"/>
                    <a:pt x="4" y="209"/>
                  </a:cubicBezTo>
                  <a:cubicBezTo>
                    <a:pt x="5" y="210"/>
                    <a:pt x="5" y="210"/>
                    <a:pt x="5" y="210"/>
                  </a:cubicBezTo>
                  <a:cubicBezTo>
                    <a:pt x="4" y="210"/>
                    <a:pt x="4" y="210"/>
                    <a:pt x="4" y="210"/>
                  </a:cubicBezTo>
                  <a:cubicBezTo>
                    <a:pt x="4" y="211"/>
                    <a:pt x="4" y="211"/>
                    <a:pt x="4" y="211"/>
                  </a:cubicBezTo>
                  <a:cubicBezTo>
                    <a:pt x="4" y="212"/>
                    <a:pt x="4" y="212"/>
                    <a:pt x="4" y="212"/>
                  </a:cubicBezTo>
                  <a:cubicBezTo>
                    <a:pt x="3" y="213"/>
                    <a:pt x="3" y="213"/>
                    <a:pt x="3" y="213"/>
                  </a:cubicBezTo>
                  <a:close/>
                  <a:moveTo>
                    <a:pt x="44" y="217"/>
                  </a:moveTo>
                  <a:cubicBezTo>
                    <a:pt x="43" y="219"/>
                    <a:pt x="43" y="219"/>
                    <a:pt x="43" y="219"/>
                  </a:cubicBezTo>
                  <a:cubicBezTo>
                    <a:pt x="41" y="218"/>
                    <a:pt x="41" y="218"/>
                    <a:pt x="41" y="218"/>
                  </a:cubicBezTo>
                  <a:cubicBezTo>
                    <a:pt x="41" y="218"/>
                    <a:pt x="41" y="218"/>
                    <a:pt x="41" y="218"/>
                  </a:cubicBezTo>
                  <a:cubicBezTo>
                    <a:pt x="42" y="218"/>
                    <a:pt x="42" y="218"/>
                    <a:pt x="42" y="218"/>
                  </a:cubicBezTo>
                  <a:cubicBezTo>
                    <a:pt x="44" y="216"/>
                    <a:pt x="44" y="216"/>
                    <a:pt x="44" y="216"/>
                  </a:cubicBezTo>
                  <a:cubicBezTo>
                    <a:pt x="45" y="214"/>
                    <a:pt x="46" y="211"/>
                    <a:pt x="46" y="210"/>
                  </a:cubicBezTo>
                  <a:cubicBezTo>
                    <a:pt x="47" y="210"/>
                    <a:pt x="47" y="210"/>
                    <a:pt x="47" y="210"/>
                  </a:cubicBezTo>
                  <a:cubicBezTo>
                    <a:pt x="48" y="210"/>
                    <a:pt x="48" y="210"/>
                    <a:pt x="48" y="210"/>
                  </a:cubicBezTo>
                  <a:cubicBezTo>
                    <a:pt x="48" y="210"/>
                    <a:pt x="48" y="210"/>
                    <a:pt x="48" y="210"/>
                  </a:cubicBezTo>
                  <a:cubicBezTo>
                    <a:pt x="48" y="210"/>
                    <a:pt x="48" y="210"/>
                    <a:pt x="48" y="210"/>
                  </a:cubicBezTo>
                  <a:cubicBezTo>
                    <a:pt x="48" y="213"/>
                    <a:pt x="48" y="214"/>
                    <a:pt x="47" y="216"/>
                  </a:cubicBezTo>
                  <a:cubicBezTo>
                    <a:pt x="44" y="217"/>
                    <a:pt x="44" y="217"/>
                    <a:pt x="44" y="217"/>
                  </a:cubicBezTo>
                  <a:close/>
                  <a:moveTo>
                    <a:pt x="20" y="214"/>
                  </a:moveTo>
                  <a:cubicBezTo>
                    <a:pt x="19" y="217"/>
                    <a:pt x="19" y="217"/>
                    <a:pt x="19" y="217"/>
                  </a:cubicBezTo>
                  <a:cubicBezTo>
                    <a:pt x="18" y="218"/>
                    <a:pt x="18" y="218"/>
                    <a:pt x="18" y="218"/>
                  </a:cubicBezTo>
                  <a:cubicBezTo>
                    <a:pt x="18" y="219"/>
                    <a:pt x="18" y="219"/>
                    <a:pt x="18" y="219"/>
                  </a:cubicBezTo>
                  <a:cubicBezTo>
                    <a:pt x="17" y="219"/>
                    <a:pt x="17" y="219"/>
                    <a:pt x="17" y="219"/>
                  </a:cubicBezTo>
                  <a:cubicBezTo>
                    <a:pt x="15" y="217"/>
                    <a:pt x="15" y="217"/>
                    <a:pt x="15" y="217"/>
                  </a:cubicBezTo>
                  <a:cubicBezTo>
                    <a:pt x="15" y="216"/>
                    <a:pt x="14" y="216"/>
                    <a:pt x="14" y="215"/>
                  </a:cubicBezTo>
                  <a:cubicBezTo>
                    <a:pt x="15" y="214"/>
                    <a:pt x="15" y="214"/>
                    <a:pt x="15" y="214"/>
                  </a:cubicBezTo>
                  <a:cubicBezTo>
                    <a:pt x="16" y="215"/>
                    <a:pt x="17" y="214"/>
                    <a:pt x="18" y="214"/>
                  </a:cubicBezTo>
                  <a:cubicBezTo>
                    <a:pt x="20" y="212"/>
                    <a:pt x="20" y="212"/>
                    <a:pt x="20" y="212"/>
                  </a:cubicBezTo>
                  <a:cubicBezTo>
                    <a:pt x="23" y="212"/>
                    <a:pt x="23" y="212"/>
                    <a:pt x="23" y="212"/>
                  </a:cubicBezTo>
                  <a:cubicBezTo>
                    <a:pt x="23" y="213"/>
                    <a:pt x="23" y="213"/>
                    <a:pt x="23" y="213"/>
                  </a:cubicBezTo>
                  <a:cubicBezTo>
                    <a:pt x="20" y="214"/>
                    <a:pt x="20" y="214"/>
                    <a:pt x="20" y="214"/>
                  </a:cubicBezTo>
                  <a:close/>
                  <a:moveTo>
                    <a:pt x="11" y="219"/>
                  </a:moveTo>
                  <a:cubicBezTo>
                    <a:pt x="10" y="219"/>
                    <a:pt x="10" y="219"/>
                    <a:pt x="10" y="219"/>
                  </a:cubicBezTo>
                  <a:cubicBezTo>
                    <a:pt x="10" y="219"/>
                    <a:pt x="10" y="219"/>
                    <a:pt x="10" y="219"/>
                  </a:cubicBezTo>
                  <a:cubicBezTo>
                    <a:pt x="9" y="218"/>
                    <a:pt x="9" y="218"/>
                    <a:pt x="9" y="218"/>
                  </a:cubicBezTo>
                  <a:cubicBezTo>
                    <a:pt x="9" y="217"/>
                    <a:pt x="9" y="217"/>
                    <a:pt x="9" y="217"/>
                  </a:cubicBezTo>
                  <a:cubicBezTo>
                    <a:pt x="10" y="217"/>
                    <a:pt x="10" y="217"/>
                    <a:pt x="10" y="217"/>
                  </a:cubicBezTo>
                  <a:cubicBezTo>
                    <a:pt x="10" y="217"/>
                    <a:pt x="10" y="217"/>
                    <a:pt x="10" y="217"/>
                  </a:cubicBezTo>
                  <a:cubicBezTo>
                    <a:pt x="11" y="217"/>
                    <a:pt x="11" y="217"/>
                    <a:pt x="11" y="217"/>
                  </a:cubicBezTo>
                  <a:cubicBezTo>
                    <a:pt x="12" y="218"/>
                    <a:pt x="12" y="218"/>
                    <a:pt x="12" y="218"/>
                  </a:cubicBezTo>
                  <a:cubicBezTo>
                    <a:pt x="12" y="218"/>
                    <a:pt x="12" y="218"/>
                    <a:pt x="12" y="218"/>
                  </a:cubicBezTo>
                  <a:cubicBezTo>
                    <a:pt x="11" y="219"/>
                    <a:pt x="11" y="219"/>
                    <a:pt x="11" y="219"/>
                  </a:cubicBezTo>
                  <a:close/>
                  <a:moveTo>
                    <a:pt x="31" y="217"/>
                  </a:moveTo>
                  <a:cubicBezTo>
                    <a:pt x="31" y="218"/>
                    <a:pt x="31" y="218"/>
                    <a:pt x="31" y="218"/>
                  </a:cubicBezTo>
                  <a:cubicBezTo>
                    <a:pt x="31" y="219"/>
                    <a:pt x="31" y="219"/>
                    <a:pt x="31" y="219"/>
                  </a:cubicBezTo>
                  <a:cubicBezTo>
                    <a:pt x="31" y="221"/>
                    <a:pt x="31" y="221"/>
                    <a:pt x="31" y="221"/>
                  </a:cubicBezTo>
                  <a:cubicBezTo>
                    <a:pt x="30" y="222"/>
                    <a:pt x="30" y="222"/>
                    <a:pt x="30" y="222"/>
                  </a:cubicBezTo>
                  <a:cubicBezTo>
                    <a:pt x="29" y="222"/>
                    <a:pt x="29" y="222"/>
                    <a:pt x="29" y="222"/>
                  </a:cubicBezTo>
                  <a:cubicBezTo>
                    <a:pt x="28" y="222"/>
                    <a:pt x="28" y="222"/>
                    <a:pt x="28" y="222"/>
                  </a:cubicBezTo>
                  <a:cubicBezTo>
                    <a:pt x="27" y="222"/>
                    <a:pt x="27" y="222"/>
                    <a:pt x="27" y="222"/>
                  </a:cubicBezTo>
                  <a:cubicBezTo>
                    <a:pt x="26" y="221"/>
                    <a:pt x="26" y="221"/>
                    <a:pt x="26" y="221"/>
                  </a:cubicBezTo>
                  <a:cubicBezTo>
                    <a:pt x="26" y="219"/>
                    <a:pt x="26" y="219"/>
                    <a:pt x="26" y="219"/>
                  </a:cubicBezTo>
                  <a:cubicBezTo>
                    <a:pt x="27" y="218"/>
                    <a:pt x="27" y="218"/>
                    <a:pt x="27" y="218"/>
                  </a:cubicBezTo>
                  <a:cubicBezTo>
                    <a:pt x="28" y="217"/>
                    <a:pt x="28" y="217"/>
                    <a:pt x="28" y="217"/>
                  </a:cubicBezTo>
                  <a:cubicBezTo>
                    <a:pt x="30" y="217"/>
                    <a:pt x="30" y="217"/>
                    <a:pt x="30" y="217"/>
                  </a:cubicBezTo>
                  <a:cubicBezTo>
                    <a:pt x="30" y="217"/>
                    <a:pt x="30" y="217"/>
                    <a:pt x="30" y="217"/>
                  </a:cubicBezTo>
                  <a:cubicBezTo>
                    <a:pt x="31" y="217"/>
                    <a:pt x="31" y="217"/>
                    <a:pt x="31" y="217"/>
                  </a:cubicBezTo>
                  <a:cubicBezTo>
                    <a:pt x="31" y="217"/>
                    <a:pt x="31" y="217"/>
                    <a:pt x="31" y="217"/>
                  </a:cubicBezTo>
                  <a:close/>
                  <a:moveTo>
                    <a:pt x="3" y="222"/>
                  </a:moveTo>
                  <a:cubicBezTo>
                    <a:pt x="2" y="224"/>
                    <a:pt x="2" y="224"/>
                    <a:pt x="2" y="224"/>
                  </a:cubicBezTo>
                  <a:cubicBezTo>
                    <a:pt x="1" y="223"/>
                    <a:pt x="0" y="223"/>
                    <a:pt x="0" y="223"/>
                  </a:cubicBezTo>
                  <a:cubicBezTo>
                    <a:pt x="0" y="222"/>
                    <a:pt x="0" y="222"/>
                    <a:pt x="0" y="222"/>
                  </a:cubicBezTo>
                  <a:cubicBezTo>
                    <a:pt x="1" y="222"/>
                    <a:pt x="1" y="222"/>
                    <a:pt x="1" y="222"/>
                  </a:cubicBezTo>
                  <a:cubicBezTo>
                    <a:pt x="2" y="221"/>
                    <a:pt x="2" y="221"/>
                    <a:pt x="2" y="221"/>
                  </a:cubicBezTo>
                  <a:cubicBezTo>
                    <a:pt x="3" y="222"/>
                    <a:pt x="3" y="222"/>
                    <a:pt x="3" y="22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72">
              <a:extLst>
                <a:ext uri="{FF2B5EF4-FFF2-40B4-BE49-F238E27FC236}">
                  <a16:creationId xmlns:a16="http://schemas.microsoft.com/office/drawing/2014/main" id="{E4537EB0-AA01-4EBA-99AC-B450C76851E7}"/>
                </a:ext>
              </a:extLst>
            </p:cNvPr>
            <p:cNvSpPr>
              <a:spLocks/>
            </p:cNvSpPr>
            <p:nvPr/>
          </p:nvSpPr>
          <p:spPr bwMode="auto">
            <a:xfrm>
              <a:off x="13236037" y="8327880"/>
              <a:ext cx="698135" cy="536662"/>
            </a:xfrm>
            <a:custGeom>
              <a:avLst/>
              <a:gdLst>
                <a:gd name="T0" fmla="*/ 65 w 168"/>
                <a:gd name="T1" fmla="*/ 5 h 129"/>
                <a:gd name="T2" fmla="*/ 68 w 168"/>
                <a:gd name="T3" fmla="*/ 3 h 129"/>
                <a:gd name="T4" fmla="*/ 69 w 168"/>
                <a:gd name="T5" fmla="*/ 3 h 129"/>
                <a:gd name="T6" fmla="*/ 70 w 168"/>
                <a:gd name="T7" fmla="*/ 5 h 129"/>
                <a:gd name="T8" fmla="*/ 76 w 168"/>
                <a:gd name="T9" fmla="*/ 4 h 129"/>
                <a:gd name="T10" fmla="*/ 80 w 168"/>
                <a:gd name="T11" fmla="*/ 5 h 129"/>
                <a:gd name="T12" fmla="*/ 85 w 168"/>
                <a:gd name="T13" fmla="*/ 8 h 129"/>
                <a:gd name="T14" fmla="*/ 98 w 168"/>
                <a:gd name="T15" fmla="*/ 19 h 129"/>
                <a:gd name="T16" fmla="*/ 103 w 168"/>
                <a:gd name="T17" fmla="*/ 24 h 129"/>
                <a:gd name="T18" fmla="*/ 99 w 168"/>
                <a:gd name="T19" fmla="*/ 37 h 129"/>
                <a:gd name="T20" fmla="*/ 101 w 168"/>
                <a:gd name="T21" fmla="*/ 45 h 129"/>
                <a:gd name="T22" fmla="*/ 108 w 168"/>
                <a:gd name="T23" fmla="*/ 44 h 129"/>
                <a:gd name="T24" fmla="*/ 110 w 168"/>
                <a:gd name="T25" fmla="*/ 44 h 129"/>
                <a:gd name="T26" fmla="*/ 108 w 168"/>
                <a:gd name="T27" fmla="*/ 49 h 129"/>
                <a:gd name="T28" fmla="*/ 109 w 168"/>
                <a:gd name="T29" fmla="*/ 49 h 129"/>
                <a:gd name="T30" fmla="*/ 113 w 168"/>
                <a:gd name="T31" fmla="*/ 57 h 129"/>
                <a:gd name="T32" fmla="*/ 118 w 168"/>
                <a:gd name="T33" fmla="*/ 63 h 129"/>
                <a:gd name="T34" fmla="*/ 119 w 168"/>
                <a:gd name="T35" fmla="*/ 63 h 129"/>
                <a:gd name="T36" fmla="*/ 168 w 168"/>
                <a:gd name="T37" fmla="*/ 78 h 129"/>
                <a:gd name="T38" fmla="*/ 134 w 168"/>
                <a:gd name="T39" fmla="*/ 113 h 129"/>
                <a:gd name="T40" fmla="*/ 111 w 168"/>
                <a:gd name="T41" fmla="*/ 119 h 129"/>
                <a:gd name="T42" fmla="*/ 110 w 168"/>
                <a:gd name="T43" fmla="*/ 120 h 129"/>
                <a:gd name="T44" fmla="*/ 100 w 168"/>
                <a:gd name="T45" fmla="*/ 123 h 129"/>
                <a:gd name="T46" fmla="*/ 91 w 168"/>
                <a:gd name="T47" fmla="*/ 123 h 129"/>
                <a:gd name="T48" fmla="*/ 77 w 168"/>
                <a:gd name="T49" fmla="*/ 125 h 129"/>
                <a:gd name="T50" fmla="*/ 73 w 168"/>
                <a:gd name="T51" fmla="*/ 129 h 129"/>
                <a:gd name="T52" fmla="*/ 44 w 168"/>
                <a:gd name="T53" fmla="*/ 119 h 129"/>
                <a:gd name="T54" fmla="*/ 34 w 168"/>
                <a:gd name="T55" fmla="*/ 118 h 129"/>
                <a:gd name="T56" fmla="*/ 33 w 168"/>
                <a:gd name="T57" fmla="*/ 116 h 129"/>
                <a:gd name="T58" fmla="*/ 31 w 168"/>
                <a:gd name="T59" fmla="*/ 110 h 129"/>
                <a:gd name="T60" fmla="*/ 31 w 168"/>
                <a:gd name="T61" fmla="*/ 109 h 129"/>
                <a:gd name="T62" fmla="*/ 28 w 168"/>
                <a:gd name="T63" fmla="*/ 107 h 129"/>
                <a:gd name="T64" fmla="*/ 26 w 168"/>
                <a:gd name="T65" fmla="*/ 108 h 129"/>
                <a:gd name="T66" fmla="*/ 25 w 168"/>
                <a:gd name="T67" fmla="*/ 107 h 129"/>
                <a:gd name="T68" fmla="*/ 23 w 168"/>
                <a:gd name="T69" fmla="*/ 104 h 129"/>
                <a:gd name="T70" fmla="*/ 22 w 168"/>
                <a:gd name="T71" fmla="*/ 100 h 129"/>
                <a:gd name="T72" fmla="*/ 18 w 168"/>
                <a:gd name="T73" fmla="*/ 92 h 129"/>
                <a:gd name="T74" fmla="*/ 14 w 168"/>
                <a:gd name="T75" fmla="*/ 90 h 129"/>
                <a:gd name="T76" fmla="*/ 12 w 168"/>
                <a:gd name="T77" fmla="*/ 86 h 129"/>
                <a:gd name="T78" fmla="*/ 8 w 168"/>
                <a:gd name="T79" fmla="*/ 82 h 129"/>
                <a:gd name="T80" fmla="*/ 0 w 168"/>
                <a:gd name="T81" fmla="*/ 79 h 129"/>
                <a:gd name="T82" fmla="*/ 3 w 168"/>
                <a:gd name="T83" fmla="*/ 74 h 129"/>
                <a:gd name="T84" fmla="*/ 11 w 168"/>
                <a:gd name="T85" fmla="*/ 73 h 129"/>
                <a:gd name="T86" fmla="*/ 14 w 168"/>
                <a:gd name="T87" fmla="*/ 50 h 129"/>
                <a:gd name="T88" fmla="*/ 18 w 168"/>
                <a:gd name="T89" fmla="*/ 46 h 129"/>
                <a:gd name="T90" fmla="*/ 20 w 168"/>
                <a:gd name="T91" fmla="*/ 47 h 129"/>
                <a:gd name="T92" fmla="*/ 22 w 168"/>
                <a:gd name="T93" fmla="*/ 45 h 129"/>
                <a:gd name="T94" fmla="*/ 22 w 168"/>
                <a:gd name="T95" fmla="*/ 41 h 129"/>
                <a:gd name="T96" fmla="*/ 30 w 168"/>
                <a:gd name="T97" fmla="*/ 26 h 129"/>
                <a:gd name="T98" fmla="*/ 35 w 168"/>
                <a:gd name="T99" fmla="*/ 25 h 129"/>
                <a:gd name="T100" fmla="*/ 39 w 168"/>
                <a:gd name="T101" fmla="*/ 12 h 129"/>
                <a:gd name="T102" fmla="*/ 40 w 168"/>
                <a:gd name="T103" fmla="*/ 7 h 129"/>
                <a:gd name="T104" fmla="*/ 41 w 168"/>
                <a:gd name="T105" fmla="*/ 7 h 129"/>
                <a:gd name="T106" fmla="*/ 45 w 168"/>
                <a:gd name="T107" fmla="*/ 7 h 129"/>
                <a:gd name="T108" fmla="*/ 46 w 168"/>
                <a:gd name="T109" fmla="*/ 5 h 129"/>
                <a:gd name="T110" fmla="*/ 48 w 168"/>
                <a:gd name="T111" fmla="*/ 5 h 129"/>
                <a:gd name="T112" fmla="*/ 51 w 168"/>
                <a:gd name="T113" fmla="*/ 8 h 129"/>
                <a:gd name="T114" fmla="*/ 55 w 168"/>
                <a:gd name="T115" fmla="*/ 0 h 129"/>
                <a:gd name="T116" fmla="*/ 56 w 168"/>
                <a:gd name="T117" fmla="*/ 2 h 129"/>
                <a:gd name="T118" fmla="*/ 59 w 168"/>
                <a:gd name="T119" fmla="*/ 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8" h="129">
                  <a:moveTo>
                    <a:pt x="61" y="5"/>
                  </a:moveTo>
                  <a:cubicBezTo>
                    <a:pt x="62" y="5"/>
                    <a:pt x="64" y="5"/>
                    <a:pt x="65" y="5"/>
                  </a:cubicBezTo>
                  <a:cubicBezTo>
                    <a:pt x="67" y="3"/>
                    <a:pt x="67" y="3"/>
                    <a:pt x="67" y="3"/>
                  </a:cubicBezTo>
                  <a:cubicBezTo>
                    <a:pt x="68" y="3"/>
                    <a:pt x="68" y="3"/>
                    <a:pt x="68" y="3"/>
                  </a:cubicBezTo>
                  <a:cubicBezTo>
                    <a:pt x="68" y="3"/>
                    <a:pt x="68" y="3"/>
                    <a:pt x="68" y="3"/>
                  </a:cubicBezTo>
                  <a:cubicBezTo>
                    <a:pt x="69" y="3"/>
                    <a:pt x="69" y="3"/>
                    <a:pt x="69" y="3"/>
                  </a:cubicBezTo>
                  <a:cubicBezTo>
                    <a:pt x="69" y="4"/>
                    <a:pt x="69" y="4"/>
                    <a:pt x="70" y="5"/>
                  </a:cubicBezTo>
                  <a:cubicBezTo>
                    <a:pt x="70" y="5"/>
                    <a:pt x="70" y="5"/>
                    <a:pt x="70" y="5"/>
                  </a:cubicBezTo>
                  <a:cubicBezTo>
                    <a:pt x="73" y="4"/>
                    <a:pt x="72" y="4"/>
                    <a:pt x="73" y="4"/>
                  </a:cubicBezTo>
                  <a:cubicBezTo>
                    <a:pt x="75" y="4"/>
                    <a:pt x="75" y="4"/>
                    <a:pt x="76" y="4"/>
                  </a:cubicBezTo>
                  <a:cubicBezTo>
                    <a:pt x="77" y="5"/>
                    <a:pt x="77" y="5"/>
                    <a:pt x="77" y="5"/>
                  </a:cubicBezTo>
                  <a:cubicBezTo>
                    <a:pt x="80" y="5"/>
                    <a:pt x="79" y="5"/>
                    <a:pt x="80" y="5"/>
                  </a:cubicBezTo>
                  <a:cubicBezTo>
                    <a:pt x="81" y="5"/>
                    <a:pt x="81" y="5"/>
                    <a:pt x="81" y="5"/>
                  </a:cubicBezTo>
                  <a:cubicBezTo>
                    <a:pt x="83" y="6"/>
                    <a:pt x="82" y="6"/>
                    <a:pt x="85" y="8"/>
                  </a:cubicBezTo>
                  <a:cubicBezTo>
                    <a:pt x="88" y="9"/>
                    <a:pt x="87" y="8"/>
                    <a:pt x="91" y="13"/>
                  </a:cubicBezTo>
                  <a:cubicBezTo>
                    <a:pt x="97" y="19"/>
                    <a:pt x="94" y="15"/>
                    <a:pt x="98" y="19"/>
                  </a:cubicBezTo>
                  <a:cubicBezTo>
                    <a:pt x="100" y="22"/>
                    <a:pt x="99" y="21"/>
                    <a:pt x="101" y="23"/>
                  </a:cubicBezTo>
                  <a:cubicBezTo>
                    <a:pt x="102" y="24"/>
                    <a:pt x="101" y="24"/>
                    <a:pt x="103" y="24"/>
                  </a:cubicBezTo>
                  <a:cubicBezTo>
                    <a:pt x="105" y="27"/>
                    <a:pt x="103" y="25"/>
                    <a:pt x="105" y="28"/>
                  </a:cubicBezTo>
                  <a:cubicBezTo>
                    <a:pt x="100" y="36"/>
                    <a:pt x="99" y="37"/>
                    <a:pt x="99" y="37"/>
                  </a:cubicBezTo>
                  <a:cubicBezTo>
                    <a:pt x="98" y="39"/>
                    <a:pt x="98" y="41"/>
                    <a:pt x="99" y="45"/>
                  </a:cubicBezTo>
                  <a:cubicBezTo>
                    <a:pt x="100" y="45"/>
                    <a:pt x="99" y="45"/>
                    <a:pt x="101" y="45"/>
                  </a:cubicBezTo>
                  <a:cubicBezTo>
                    <a:pt x="105" y="44"/>
                    <a:pt x="103" y="45"/>
                    <a:pt x="107" y="43"/>
                  </a:cubicBezTo>
                  <a:cubicBezTo>
                    <a:pt x="108" y="44"/>
                    <a:pt x="108" y="44"/>
                    <a:pt x="108" y="44"/>
                  </a:cubicBezTo>
                  <a:cubicBezTo>
                    <a:pt x="109" y="44"/>
                    <a:pt x="109" y="44"/>
                    <a:pt x="109" y="44"/>
                  </a:cubicBezTo>
                  <a:cubicBezTo>
                    <a:pt x="110" y="44"/>
                    <a:pt x="110" y="44"/>
                    <a:pt x="110" y="44"/>
                  </a:cubicBezTo>
                  <a:cubicBezTo>
                    <a:pt x="111" y="44"/>
                    <a:pt x="110" y="44"/>
                    <a:pt x="111" y="44"/>
                  </a:cubicBezTo>
                  <a:cubicBezTo>
                    <a:pt x="111" y="44"/>
                    <a:pt x="110" y="47"/>
                    <a:pt x="108" y="49"/>
                  </a:cubicBezTo>
                  <a:cubicBezTo>
                    <a:pt x="108" y="49"/>
                    <a:pt x="108" y="49"/>
                    <a:pt x="108" y="49"/>
                  </a:cubicBezTo>
                  <a:cubicBezTo>
                    <a:pt x="109" y="49"/>
                    <a:pt x="109" y="49"/>
                    <a:pt x="109" y="49"/>
                  </a:cubicBezTo>
                  <a:cubicBezTo>
                    <a:pt x="110" y="52"/>
                    <a:pt x="110" y="51"/>
                    <a:pt x="111" y="53"/>
                  </a:cubicBezTo>
                  <a:cubicBezTo>
                    <a:pt x="111" y="54"/>
                    <a:pt x="112" y="54"/>
                    <a:pt x="113" y="57"/>
                  </a:cubicBezTo>
                  <a:cubicBezTo>
                    <a:pt x="114" y="57"/>
                    <a:pt x="114" y="57"/>
                    <a:pt x="114" y="57"/>
                  </a:cubicBezTo>
                  <a:cubicBezTo>
                    <a:pt x="115" y="60"/>
                    <a:pt x="116" y="61"/>
                    <a:pt x="118" y="63"/>
                  </a:cubicBezTo>
                  <a:cubicBezTo>
                    <a:pt x="119" y="63"/>
                    <a:pt x="119" y="63"/>
                    <a:pt x="119" y="63"/>
                  </a:cubicBezTo>
                  <a:cubicBezTo>
                    <a:pt x="119" y="63"/>
                    <a:pt x="119" y="63"/>
                    <a:pt x="119" y="63"/>
                  </a:cubicBezTo>
                  <a:cubicBezTo>
                    <a:pt x="127" y="70"/>
                    <a:pt x="149" y="75"/>
                    <a:pt x="157" y="78"/>
                  </a:cubicBezTo>
                  <a:cubicBezTo>
                    <a:pt x="158" y="78"/>
                    <a:pt x="167" y="78"/>
                    <a:pt x="168" y="78"/>
                  </a:cubicBezTo>
                  <a:cubicBezTo>
                    <a:pt x="145" y="101"/>
                    <a:pt x="150" y="95"/>
                    <a:pt x="134" y="113"/>
                  </a:cubicBezTo>
                  <a:cubicBezTo>
                    <a:pt x="134" y="113"/>
                    <a:pt x="134" y="113"/>
                    <a:pt x="134" y="113"/>
                  </a:cubicBezTo>
                  <a:cubicBezTo>
                    <a:pt x="126" y="113"/>
                    <a:pt x="120" y="112"/>
                    <a:pt x="112" y="117"/>
                  </a:cubicBezTo>
                  <a:cubicBezTo>
                    <a:pt x="111" y="118"/>
                    <a:pt x="112" y="118"/>
                    <a:pt x="111" y="119"/>
                  </a:cubicBezTo>
                  <a:cubicBezTo>
                    <a:pt x="111" y="120"/>
                    <a:pt x="111" y="120"/>
                    <a:pt x="111" y="120"/>
                  </a:cubicBezTo>
                  <a:cubicBezTo>
                    <a:pt x="110" y="120"/>
                    <a:pt x="110" y="120"/>
                    <a:pt x="110" y="120"/>
                  </a:cubicBezTo>
                  <a:cubicBezTo>
                    <a:pt x="101" y="122"/>
                    <a:pt x="104" y="121"/>
                    <a:pt x="101" y="122"/>
                  </a:cubicBezTo>
                  <a:cubicBezTo>
                    <a:pt x="100" y="123"/>
                    <a:pt x="100" y="123"/>
                    <a:pt x="100" y="123"/>
                  </a:cubicBezTo>
                  <a:cubicBezTo>
                    <a:pt x="100" y="123"/>
                    <a:pt x="100" y="123"/>
                    <a:pt x="100" y="123"/>
                  </a:cubicBezTo>
                  <a:cubicBezTo>
                    <a:pt x="97" y="123"/>
                    <a:pt x="93" y="124"/>
                    <a:pt x="91" y="123"/>
                  </a:cubicBezTo>
                  <a:cubicBezTo>
                    <a:pt x="89" y="121"/>
                    <a:pt x="88" y="121"/>
                    <a:pt x="87" y="120"/>
                  </a:cubicBezTo>
                  <a:cubicBezTo>
                    <a:pt x="84" y="121"/>
                    <a:pt x="80" y="123"/>
                    <a:pt x="77" y="125"/>
                  </a:cubicBezTo>
                  <a:cubicBezTo>
                    <a:pt x="75" y="127"/>
                    <a:pt x="75" y="128"/>
                    <a:pt x="73" y="129"/>
                  </a:cubicBezTo>
                  <a:cubicBezTo>
                    <a:pt x="73" y="129"/>
                    <a:pt x="73" y="129"/>
                    <a:pt x="73" y="129"/>
                  </a:cubicBezTo>
                  <a:cubicBezTo>
                    <a:pt x="70" y="129"/>
                    <a:pt x="57" y="127"/>
                    <a:pt x="57" y="127"/>
                  </a:cubicBezTo>
                  <a:cubicBezTo>
                    <a:pt x="54" y="125"/>
                    <a:pt x="47" y="121"/>
                    <a:pt x="44" y="119"/>
                  </a:cubicBezTo>
                  <a:cubicBezTo>
                    <a:pt x="43" y="118"/>
                    <a:pt x="36" y="118"/>
                    <a:pt x="35" y="118"/>
                  </a:cubicBezTo>
                  <a:cubicBezTo>
                    <a:pt x="34" y="118"/>
                    <a:pt x="34" y="118"/>
                    <a:pt x="34" y="118"/>
                  </a:cubicBezTo>
                  <a:cubicBezTo>
                    <a:pt x="33" y="118"/>
                    <a:pt x="33" y="118"/>
                    <a:pt x="33" y="118"/>
                  </a:cubicBezTo>
                  <a:cubicBezTo>
                    <a:pt x="33" y="116"/>
                    <a:pt x="33" y="116"/>
                    <a:pt x="33" y="116"/>
                  </a:cubicBezTo>
                  <a:cubicBezTo>
                    <a:pt x="32" y="115"/>
                    <a:pt x="32" y="116"/>
                    <a:pt x="31" y="114"/>
                  </a:cubicBezTo>
                  <a:cubicBezTo>
                    <a:pt x="31" y="113"/>
                    <a:pt x="31" y="112"/>
                    <a:pt x="31" y="110"/>
                  </a:cubicBezTo>
                  <a:cubicBezTo>
                    <a:pt x="31" y="110"/>
                    <a:pt x="31" y="110"/>
                    <a:pt x="31" y="110"/>
                  </a:cubicBezTo>
                  <a:cubicBezTo>
                    <a:pt x="31" y="109"/>
                    <a:pt x="31" y="109"/>
                    <a:pt x="31" y="109"/>
                  </a:cubicBezTo>
                  <a:cubicBezTo>
                    <a:pt x="31" y="108"/>
                    <a:pt x="31" y="108"/>
                    <a:pt x="31" y="108"/>
                  </a:cubicBezTo>
                  <a:cubicBezTo>
                    <a:pt x="28" y="107"/>
                    <a:pt x="28" y="107"/>
                    <a:pt x="28" y="107"/>
                  </a:cubicBezTo>
                  <a:cubicBezTo>
                    <a:pt x="27" y="107"/>
                    <a:pt x="27" y="107"/>
                    <a:pt x="27" y="107"/>
                  </a:cubicBezTo>
                  <a:cubicBezTo>
                    <a:pt x="27" y="108"/>
                    <a:pt x="27" y="108"/>
                    <a:pt x="26" y="108"/>
                  </a:cubicBezTo>
                  <a:cubicBezTo>
                    <a:pt x="26" y="108"/>
                    <a:pt x="26" y="108"/>
                    <a:pt x="26" y="108"/>
                  </a:cubicBezTo>
                  <a:cubicBezTo>
                    <a:pt x="25" y="107"/>
                    <a:pt x="25" y="107"/>
                    <a:pt x="25" y="107"/>
                  </a:cubicBezTo>
                  <a:cubicBezTo>
                    <a:pt x="25" y="107"/>
                    <a:pt x="25" y="107"/>
                    <a:pt x="26" y="106"/>
                  </a:cubicBezTo>
                  <a:cubicBezTo>
                    <a:pt x="26" y="106"/>
                    <a:pt x="25" y="106"/>
                    <a:pt x="23" y="104"/>
                  </a:cubicBezTo>
                  <a:cubicBezTo>
                    <a:pt x="23" y="103"/>
                    <a:pt x="23" y="104"/>
                    <a:pt x="22" y="102"/>
                  </a:cubicBezTo>
                  <a:cubicBezTo>
                    <a:pt x="22" y="100"/>
                    <a:pt x="22" y="100"/>
                    <a:pt x="22" y="100"/>
                  </a:cubicBezTo>
                  <a:cubicBezTo>
                    <a:pt x="20" y="96"/>
                    <a:pt x="21" y="97"/>
                    <a:pt x="19" y="93"/>
                  </a:cubicBezTo>
                  <a:cubicBezTo>
                    <a:pt x="18" y="93"/>
                    <a:pt x="19" y="93"/>
                    <a:pt x="18" y="92"/>
                  </a:cubicBezTo>
                  <a:cubicBezTo>
                    <a:pt x="17" y="91"/>
                    <a:pt x="17" y="91"/>
                    <a:pt x="17" y="91"/>
                  </a:cubicBezTo>
                  <a:cubicBezTo>
                    <a:pt x="14" y="90"/>
                    <a:pt x="14" y="90"/>
                    <a:pt x="14" y="90"/>
                  </a:cubicBezTo>
                  <a:cubicBezTo>
                    <a:pt x="13" y="89"/>
                    <a:pt x="14" y="89"/>
                    <a:pt x="12" y="87"/>
                  </a:cubicBezTo>
                  <a:cubicBezTo>
                    <a:pt x="12" y="86"/>
                    <a:pt x="12" y="86"/>
                    <a:pt x="12" y="86"/>
                  </a:cubicBezTo>
                  <a:cubicBezTo>
                    <a:pt x="11" y="85"/>
                    <a:pt x="11" y="85"/>
                    <a:pt x="11" y="85"/>
                  </a:cubicBezTo>
                  <a:cubicBezTo>
                    <a:pt x="10" y="84"/>
                    <a:pt x="9" y="83"/>
                    <a:pt x="8" y="82"/>
                  </a:cubicBezTo>
                  <a:cubicBezTo>
                    <a:pt x="4" y="81"/>
                    <a:pt x="3" y="82"/>
                    <a:pt x="0" y="80"/>
                  </a:cubicBezTo>
                  <a:cubicBezTo>
                    <a:pt x="0" y="79"/>
                    <a:pt x="0" y="79"/>
                    <a:pt x="0" y="79"/>
                  </a:cubicBezTo>
                  <a:cubicBezTo>
                    <a:pt x="0" y="79"/>
                    <a:pt x="0" y="79"/>
                    <a:pt x="0" y="79"/>
                  </a:cubicBezTo>
                  <a:cubicBezTo>
                    <a:pt x="1" y="78"/>
                    <a:pt x="2" y="75"/>
                    <a:pt x="3" y="74"/>
                  </a:cubicBezTo>
                  <a:cubicBezTo>
                    <a:pt x="3" y="73"/>
                    <a:pt x="3" y="73"/>
                    <a:pt x="3" y="73"/>
                  </a:cubicBezTo>
                  <a:cubicBezTo>
                    <a:pt x="8" y="73"/>
                    <a:pt x="5" y="74"/>
                    <a:pt x="11" y="73"/>
                  </a:cubicBezTo>
                  <a:cubicBezTo>
                    <a:pt x="11" y="73"/>
                    <a:pt x="12" y="73"/>
                    <a:pt x="12" y="72"/>
                  </a:cubicBezTo>
                  <a:cubicBezTo>
                    <a:pt x="14" y="46"/>
                    <a:pt x="16" y="58"/>
                    <a:pt x="14" y="50"/>
                  </a:cubicBezTo>
                  <a:cubicBezTo>
                    <a:pt x="15" y="48"/>
                    <a:pt x="15" y="49"/>
                    <a:pt x="16" y="47"/>
                  </a:cubicBezTo>
                  <a:cubicBezTo>
                    <a:pt x="17" y="46"/>
                    <a:pt x="17" y="46"/>
                    <a:pt x="18" y="46"/>
                  </a:cubicBezTo>
                  <a:cubicBezTo>
                    <a:pt x="18" y="46"/>
                    <a:pt x="19" y="47"/>
                    <a:pt x="20" y="47"/>
                  </a:cubicBezTo>
                  <a:cubicBezTo>
                    <a:pt x="20" y="47"/>
                    <a:pt x="20" y="47"/>
                    <a:pt x="20" y="47"/>
                  </a:cubicBezTo>
                  <a:cubicBezTo>
                    <a:pt x="21" y="46"/>
                    <a:pt x="21" y="47"/>
                    <a:pt x="22" y="46"/>
                  </a:cubicBezTo>
                  <a:cubicBezTo>
                    <a:pt x="22" y="45"/>
                    <a:pt x="22" y="45"/>
                    <a:pt x="22" y="45"/>
                  </a:cubicBezTo>
                  <a:cubicBezTo>
                    <a:pt x="22" y="43"/>
                    <a:pt x="22" y="43"/>
                    <a:pt x="22" y="43"/>
                  </a:cubicBezTo>
                  <a:cubicBezTo>
                    <a:pt x="22" y="41"/>
                    <a:pt x="22" y="41"/>
                    <a:pt x="22" y="41"/>
                  </a:cubicBezTo>
                  <a:cubicBezTo>
                    <a:pt x="23" y="40"/>
                    <a:pt x="24" y="35"/>
                    <a:pt x="24" y="35"/>
                  </a:cubicBezTo>
                  <a:cubicBezTo>
                    <a:pt x="28" y="31"/>
                    <a:pt x="27" y="30"/>
                    <a:pt x="30" y="26"/>
                  </a:cubicBezTo>
                  <a:cubicBezTo>
                    <a:pt x="31" y="25"/>
                    <a:pt x="31" y="25"/>
                    <a:pt x="31" y="25"/>
                  </a:cubicBezTo>
                  <a:cubicBezTo>
                    <a:pt x="32" y="25"/>
                    <a:pt x="33" y="25"/>
                    <a:pt x="35" y="25"/>
                  </a:cubicBezTo>
                  <a:cubicBezTo>
                    <a:pt x="35" y="24"/>
                    <a:pt x="35" y="24"/>
                    <a:pt x="35" y="24"/>
                  </a:cubicBezTo>
                  <a:cubicBezTo>
                    <a:pt x="38" y="11"/>
                    <a:pt x="37" y="20"/>
                    <a:pt x="39" y="12"/>
                  </a:cubicBezTo>
                  <a:cubicBezTo>
                    <a:pt x="39" y="10"/>
                    <a:pt x="39" y="10"/>
                    <a:pt x="39" y="10"/>
                  </a:cubicBezTo>
                  <a:cubicBezTo>
                    <a:pt x="40" y="7"/>
                    <a:pt x="40" y="7"/>
                    <a:pt x="40" y="7"/>
                  </a:cubicBezTo>
                  <a:cubicBezTo>
                    <a:pt x="40" y="7"/>
                    <a:pt x="40" y="7"/>
                    <a:pt x="40" y="7"/>
                  </a:cubicBezTo>
                  <a:cubicBezTo>
                    <a:pt x="41" y="7"/>
                    <a:pt x="41" y="7"/>
                    <a:pt x="41" y="7"/>
                  </a:cubicBezTo>
                  <a:cubicBezTo>
                    <a:pt x="43" y="7"/>
                    <a:pt x="43" y="7"/>
                    <a:pt x="43" y="7"/>
                  </a:cubicBezTo>
                  <a:cubicBezTo>
                    <a:pt x="44" y="7"/>
                    <a:pt x="44" y="7"/>
                    <a:pt x="45" y="7"/>
                  </a:cubicBezTo>
                  <a:cubicBezTo>
                    <a:pt x="46" y="7"/>
                    <a:pt x="46" y="7"/>
                    <a:pt x="46" y="7"/>
                  </a:cubicBezTo>
                  <a:cubicBezTo>
                    <a:pt x="46" y="6"/>
                    <a:pt x="46" y="6"/>
                    <a:pt x="46" y="5"/>
                  </a:cubicBezTo>
                  <a:cubicBezTo>
                    <a:pt x="47" y="5"/>
                    <a:pt x="47" y="5"/>
                    <a:pt x="47" y="5"/>
                  </a:cubicBezTo>
                  <a:cubicBezTo>
                    <a:pt x="48" y="5"/>
                    <a:pt x="48" y="5"/>
                    <a:pt x="48" y="5"/>
                  </a:cubicBezTo>
                  <a:cubicBezTo>
                    <a:pt x="49" y="6"/>
                    <a:pt x="49" y="5"/>
                    <a:pt x="51" y="8"/>
                  </a:cubicBezTo>
                  <a:cubicBezTo>
                    <a:pt x="51" y="8"/>
                    <a:pt x="51" y="8"/>
                    <a:pt x="51" y="8"/>
                  </a:cubicBezTo>
                  <a:cubicBezTo>
                    <a:pt x="51" y="8"/>
                    <a:pt x="51" y="8"/>
                    <a:pt x="51" y="8"/>
                  </a:cubicBezTo>
                  <a:cubicBezTo>
                    <a:pt x="53" y="4"/>
                    <a:pt x="53" y="6"/>
                    <a:pt x="55" y="0"/>
                  </a:cubicBezTo>
                  <a:cubicBezTo>
                    <a:pt x="56" y="1"/>
                    <a:pt x="56" y="1"/>
                    <a:pt x="56" y="1"/>
                  </a:cubicBezTo>
                  <a:cubicBezTo>
                    <a:pt x="56" y="2"/>
                    <a:pt x="56" y="2"/>
                    <a:pt x="56" y="2"/>
                  </a:cubicBezTo>
                  <a:cubicBezTo>
                    <a:pt x="57" y="2"/>
                    <a:pt x="57" y="2"/>
                    <a:pt x="58" y="2"/>
                  </a:cubicBezTo>
                  <a:cubicBezTo>
                    <a:pt x="59" y="3"/>
                    <a:pt x="59" y="3"/>
                    <a:pt x="59" y="3"/>
                  </a:cubicBezTo>
                  <a:cubicBezTo>
                    <a:pt x="59" y="4"/>
                    <a:pt x="60" y="5"/>
                    <a:pt x="61" y="5"/>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73">
              <a:extLst>
                <a:ext uri="{FF2B5EF4-FFF2-40B4-BE49-F238E27FC236}">
                  <a16:creationId xmlns:a16="http://schemas.microsoft.com/office/drawing/2014/main" id="{CFDB79CF-2B08-4D85-BC99-B906D34412C5}"/>
                </a:ext>
              </a:extLst>
            </p:cNvPr>
            <p:cNvSpPr>
              <a:spLocks noEditPoints="1"/>
            </p:cNvSpPr>
            <p:nvPr/>
          </p:nvSpPr>
          <p:spPr bwMode="auto">
            <a:xfrm>
              <a:off x="12656634" y="4386036"/>
              <a:ext cx="512914" cy="1144560"/>
            </a:xfrm>
            <a:custGeom>
              <a:avLst/>
              <a:gdLst>
                <a:gd name="T0" fmla="*/ 92 w 123"/>
                <a:gd name="T1" fmla="*/ 39 h 275"/>
                <a:gd name="T2" fmla="*/ 105 w 123"/>
                <a:gd name="T3" fmla="*/ 74 h 275"/>
                <a:gd name="T4" fmla="*/ 106 w 123"/>
                <a:gd name="T5" fmla="*/ 131 h 275"/>
                <a:gd name="T6" fmla="*/ 102 w 123"/>
                <a:gd name="T7" fmla="*/ 140 h 275"/>
                <a:gd name="T8" fmla="*/ 103 w 123"/>
                <a:gd name="T9" fmla="*/ 144 h 275"/>
                <a:gd name="T10" fmla="*/ 106 w 123"/>
                <a:gd name="T11" fmla="*/ 155 h 275"/>
                <a:gd name="T12" fmla="*/ 111 w 123"/>
                <a:gd name="T13" fmla="*/ 169 h 275"/>
                <a:gd name="T14" fmla="*/ 123 w 123"/>
                <a:gd name="T15" fmla="*/ 202 h 275"/>
                <a:gd name="T16" fmla="*/ 77 w 123"/>
                <a:gd name="T17" fmla="*/ 260 h 275"/>
                <a:gd name="T18" fmla="*/ 66 w 123"/>
                <a:gd name="T19" fmla="*/ 261 h 275"/>
                <a:gd name="T20" fmla="*/ 65 w 123"/>
                <a:gd name="T21" fmla="*/ 261 h 275"/>
                <a:gd name="T22" fmla="*/ 60 w 123"/>
                <a:gd name="T23" fmla="*/ 263 h 275"/>
                <a:gd name="T24" fmla="*/ 51 w 123"/>
                <a:gd name="T25" fmla="*/ 266 h 275"/>
                <a:gd name="T26" fmla="*/ 42 w 123"/>
                <a:gd name="T27" fmla="*/ 270 h 275"/>
                <a:gd name="T28" fmla="*/ 27 w 123"/>
                <a:gd name="T29" fmla="*/ 273 h 275"/>
                <a:gd name="T30" fmla="*/ 27 w 123"/>
                <a:gd name="T31" fmla="*/ 268 h 275"/>
                <a:gd name="T32" fmla="*/ 23 w 123"/>
                <a:gd name="T33" fmla="*/ 270 h 275"/>
                <a:gd name="T34" fmla="*/ 21 w 123"/>
                <a:gd name="T35" fmla="*/ 266 h 275"/>
                <a:gd name="T36" fmla="*/ 21 w 123"/>
                <a:gd name="T37" fmla="*/ 264 h 275"/>
                <a:gd name="T38" fmla="*/ 14 w 123"/>
                <a:gd name="T39" fmla="*/ 259 h 275"/>
                <a:gd name="T40" fmla="*/ 9 w 123"/>
                <a:gd name="T41" fmla="*/ 246 h 275"/>
                <a:gd name="T42" fmla="*/ 10 w 123"/>
                <a:gd name="T43" fmla="*/ 235 h 275"/>
                <a:gd name="T44" fmla="*/ 8 w 123"/>
                <a:gd name="T45" fmla="*/ 219 h 275"/>
                <a:gd name="T46" fmla="*/ 12 w 123"/>
                <a:gd name="T47" fmla="*/ 199 h 275"/>
                <a:gd name="T48" fmla="*/ 19 w 123"/>
                <a:gd name="T49" fmla="*/ 191 h 275"/>
                <a:gd name="T50" fmla="*/ 20 w 123"/>
                <a:gd name="T51" fmla="*/ 188 h 275"/>
                <a:gd name="T52" fmla="*/ 33 w 123"/>
                <a:gd name="T53" fmla="*/ 174 h 275"/>
                <a:gd name="T54" fmla="*/ 44 w 123"/>
                <a:gd name="T55" fmla="*/ 156 h 275"/>
                <a:gd name="T56" fmla="*/ 52 w 123"/>
                <a:gd name="T57" fmla="*/ 153 h 275"/>
                <a:gd name="T58" fmla="*/ 53 w 123"/>
                <a:gd name="T59" fmla="*/ 146 h 275"/>
                <a:gd name="T60" fmla="*/ 46 w 123"/>
                <a:gd name="T61" fmla="*/ 131 h 275"/>
                <a:gd name="T62" fmla="*/ 41 w 123"/>
                <a:gd name="T63" fmla="*/ 127 h 275"/>
                <a:gd name="T64" fmla="*/ 36 w 123"/>
                <a:gd name="T65" fmla="*/ 106 h 275"/>
                <a:gd name="T66" fmla="*/ 35 w 123"/>
                <a:gd name="T67" fmla="*/ 81 h 275"/>
                <a:gd name="T68" fmla="*/ 34 w 123"/>
                <a:gd name="T69" fmla="*/ 66 h 275"/>
                <a:gd name="T70" fmla="*/ 18 w 123"/>
                <a:gd name="T71" fmla="*/ 50 h 275"/>
                <a:gd name="T72" fmla="*/ 3 w 123"/>
                <a:gd name="T73" fmla="*/ 34 h 275"/>
                <a:gd name="T74" fmla="*/ 6 w 123"/>
                <a:gd name="T75" fmla="*/ 31 h 275"/>
                <a:gd name="T76" fmla="*/ 20 w 123"/>
                <a:gd name="T77" fmla="*/ 42 h 275"/>
                <a:gd name="T78" fmla="*/ 38 w 123"/>
                <a:gd name="T79" fmla="*/ 40 h 275"/>
                <a:gd name="T80" fmla="*/ 52 w 123"/>
                <a:gd name="T81" fmla="*/ 39 h 275"/>
                <a:gd name="T82" fmla="*/ 67 w 123"/>
                <a:gd name="T83" fmla="*/ 4 h 275"/>
                <a:gd name="T84" fmla="*/ 82 w 123"/>
                <a:gd name="T85" fmla="*/ 0 h 275"/>
                <a:gd name="T86" fmla="*/ 94 w 123"/>
                <a:gd name="T87" fmla="*/ 33 h 275"/>
                <a:gd name="T88" fmla="*/ 47 w 123"/>
                <a:gd name="T89" fmla="*/ 146 h 275"/>
                <a:gd name="T90" fmla="*/ 7 w 123"/>
                <a:gd name="T91" fmla="*/ 194 h 275"/>
                <a:gd name="T92" fmla="*/ 8 w 123"/>
                <a:gd name="T93" fmla="*/ 195 h 275"/>
                <a:gd name="T94" fmla="*/ 7 w 123"/>
                <a:gd name="T95" fmla="*/ 193 h 275"/>
                <a:gd name="T96" fmla="*/ 7 w 123"/>
                <a:gd name="T97" fmla="*/ 259 h 275"/>
                <a:gd name="T98" fmla="*/ 15 w 123"/>
                <a:gd name="T99" fmla="*/ 263 h 275"/>
                <a:gd name="T100" fmla="*/ 14 w 123"/>
                <a:gd name="T101" fmla="*/ 260 h 275"/>
                <a:gd name="T102" fmla="*/ 18 w 123"/>
                <a:gd name="T103" fmla="*/ 262 h 275"/>
                <a:gd name="T104" fmla="*/ 19 w 123"/>
                <a:gd name="T105" fmla="*/ 266 h 275"/>
                <a:gd name="T106" fmla="*/ 16 w 123"/>
                <a:gd name="T107" fmla="*/ 264 h 275"/>
                <a:gd name="T108" fmla="*/ 12 w 123"/>
                <a:gd name="T109" fmla="*/ 268 h 275"/>
                <a:gd name="T110" fmla="*/ 10 w 123"/>
                <a:gd name="T111" fmla="*/ 268 h 275"/>
                <a:gd name="T112" fmla="*/ 11 w 123"/>
                <a:gd name="T113" fmla="*/ 26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3" h="275">
                  <a:moveTo>
                    <a:pt x="94" y="33"/>
                  </a:moveTo>
                  <a:cubicBezTo>
                    <a:pt x="90" y="35"/>
                    <a:pt x="91" y="35"/>
                    <a:pt x="88" y="37"/>
                  </a:cubicBezTo>
                  <a:cubicBezTo>
                    <a:pt x="88" y="38"/>
                    <a:pt x="88" y="38"/>
                    <a:pt x="88" y="38"/>
                  </a:cubicBezTo>
                  <a:cubicBezTo>
                    <a:pt x="91" y="38"/>
                    <a:pt x="91" y="38"/>
                    <a:pt x="91" y="38"/>
                  </a:cubicBezTo>
                  <a:cubicBezTo>
                    <a:pt x="91" y="38"/>
                    <a:pt x="91" y="38"/>
                    <a:pt x="91" y="38"/>
                  </a:cubicBezTo>
                  <a:cubicBezTo>
                    <a:pt x="92" y="39"/>
                    <a:pt x="92" y="39"/>
                    <a:pt x="92" y="39"/>
                  </a:cubicBezTo>
                  <a:cubicBezTo>
                    <a:pt x="92" y="40"/>
                    <a:pt x="92" y="40"/>
                    <a:pt x="92" y="40"/>
                  </a:cubicBezTo>
                  <a:cubicBezTo>
                    <a:pt x="91" y="41"/>
                    <a:pt x="89" y="46"/>
                    <a:pt x="88" y="48"/>
                  </a:cubicBezTo>
                  <a:cubicBezTo>
                    <a:pt x="88" y="50"/>
                    <a:pt x="88" y="50"/>
                    <a:pt x="88" y="50"/>
                  </a:cubicBezTo>
                  <a:cubicBezTo>
                    <a:pt x="89" y="55"/>
                    <a:pt x="89" y="53"/>
                    <a:pt x="91" y="59"/>
                  </a:cubicBezTo>
                  <a:cubicBezTo>
                    <a:pt x="96" y="61"/>
                    <a:pt x="94" y="60"/>
                    <a:pt x="98" y="62"/>
                  </a:cubicBezTo>
                  <a:cubicBezTo>
                    <a:pt x="100" y="66"/>
                    <a:pt x="102" y="70"/>
                    <a:pt x="105" y="74"/>
                  </a:cubicBezTo>
                  <a:cubicBezTo>
                    <a:pt x="105" y="74"/>
                    <a:pt x="105" y="74"/>
                    <a:pt x="105" y="74"/>
                  </a:cubicBezTo>
                  <a:cubicBezTo>
                    <a:pt x="105" y="78"/>
                    <a:pt x="105" y="78"/>
                    <a:pt x="105" y="78"/>
                  </a:cubicBezTo>
                  <a:cubicBezTo>
                    <a:pt x="100" y="85"/>
                    <a:pt x="100" y="84"/>
                    <a:pt x="95" y="94"/>
                  </a:cubicBezTo>
                  <a:cubicBezTo>
                    <a:pt x="95" y="96"/>
                    <a:pt x="95" y="95"/>
                    <a:pt x="95" y="97"/>
                  </a:cubicBezTo>
                  <a:cubicBezTo>
                    <a:pt x="96" y="101"/>
                    <a:pt x="107" y="122"/>
                    <a:pt x="106" y="130"/>
                  </a:cubicBezTo>
                  <a:cubicBezTo>
                    <a:pt x="106" y="131"/>
                    <a:pt x="106" y="131"/>
                    <a:pt x="106" y="131"/>
                  </a:cubicBezTo>
                  <a:cubicBezTo>
                    <a:pt x="104" y="131"/>
                    <a:pt x="104" y="131"/>
                    <a:pt x="104" y="131"/>
                  </a:cubicBezTo>
                  <a:cubicBezTo>
                    <a:pt x="102" y="132"/>
                    <a:pt x="102" y="132"/>
                    <a:pt x="102" y="132"/>
                  </a:cubicBezTo>
                  <a:cubicBezTo>
                    <a:pt x="102" y="132"/>
                    <a:pt x="102" y="132"/>
                    <a:pt x="102" y="132"/>
                  </a:cubicBezTo>
                  <a:cubicBezTo>
                    <a:pt x="103" y="134"/>
                    <a:pt x="103" y="134"/>
                    <a:pt x="103" y="134"/>
                  </a:cubicBezTo>
                  <a:cubicBezTo>
                    <a:pt x="102" y="136"/>
                    <a:pt x="102" y="136"/>
                    <a:pt x="102" y="136"/>
                  </a:cubicBezTo>
                  <a:cubicBezTo>
                    <a:pt x="102" y="140"/>
                    <a:pt x="102" y="140"/>
                    <a:pt x="102" y="140"/>
                  </a:cubicBezTo>
                  <a:cubicBezTo>
                    <a:pt x="101" y="142"/>
                    <a:pt x="101" y="142"/>
                    <a:pt x="101" y="142"/>
                  </a:cubicBezTo>
                  <a:cubicBezTo>
                    <a:pt x="101" y="142"/>
                    <a:pt x="101" y="142"/>
                    <a:pt x="101" y="142"/>
                  </a:cubicBezTo>
                  <a:cubicBezTo>
                    <a:pt x="101" y="143"/>
                    <a:pt x="101" y="143"/>
                    <a:pt x="101" y="143"/>
                  </a:cubicBezTo>
                  <a:cubicBezTo>
                    <a:pt x="101" y="143"/>
                    <a:pt x="101" y="143"/>
                    <a:pt x="101" y="143"/>
                  </a:cubicBezTo>
                  <a:cubicBezTo>
                    <a:pt x="103" y="143"/>
                    <a:pt x="103" y="143"/>
                    <a:pt x="103" y="143"/>
                  </a:cubicBezTo>
                  <a:cubicBezTo>
                    <a:pt x="103" y="144"/>
                    <a:pt x="103" y="144"/>
                    <a:pt x="103" y="144"/>
                  </a:cubicBezTo>
                  <a:cubicBezTo>
                    <a:pt x="103" y="145"/>
                    <a:pt x="103" y="145"/>
                    <a:pt x="103" y="146"/>
                  </a:cubicBezTo>
                  <a:cubicBezTo>
                    <a:pt x="102" y="147"/>
                    <a:pt x="102" y="146"/>
                    <a:pt x="101" y="148"/>
                  </a:cubicBezTo>
                  <a:cubicBezTo>
                    <a:pt x="101" y="149"/>
                    <a:pt x="101" y="149"/>
                    <a:pt x="101" y="149"/>
                  </a:cubicBezTo>
                  <a:cubicBezTo>
                    <a:pt x="101" y="151"/>
                    <a:pt x="101" y="151"/>
                    <a:pt x="102" y="153"/>
                  </a:cubicBezTo>
                  <a:cubicBezTo>
                    <a:pt x="103" y="154"/>
                    <a:pt x="103" y="154"/>
                    <a:pt x="103" y="154"/>
                  </a:cubicBezTo>
                  <a:cubicBezTo>
                    <a:pt x="106" y="155"/>
                    <a:pt x="106" y="155"/>
                    <a:pt x="106" y="155"/>
                  </a:cubicBezTo>
                  <a:cubicBezTo>
                    <a:pt x="107" y="156"/>
                    <a:pt x="107" y="156"/>
                    <a:pt x="107" y="156"/>
                  </a:cubicBezTo>
                  <a:cubicBezTo>
                    <a:pt x="107" y="157"/>
                    <a:pt x="107" y="157"/>
                    <a:pt x="107" y="158"/>
                  </a:cubicBezTo>
                  <a:cubicBezTo>
                    <a:pt x="105" y="160"/>
                    <a:pt x="105" y="160"/>
                    <a:pt x="105" y="160"/>
                  </a:cubicBezTo>
                  <a:cubicBezTo>
                    <a:pt x="105" y="161"/>
                    <a:pt x="105" y="161"/>
                    <a:pt x="105" y="161"/>
                  </a:cubicBezTo>
                  <a:cubicBezTo>
                    <a:pt x="106" y="164"/>
                    <a:pt x="106" y="163"/>
                    <a:pt x="107" y="165"/>
                  </a:cubicBezTo>
                  <a:cubicBezTo>
                    <a:pt x="109" y="167"/>
                    <a:pt x="109" y="167"/>
                    <a:pt x="111" y="169"/>
                  </a:cubicBezTo>
                  <a:cubicBezTo>
                    <a:pt x="111" y="171"/>
                    <a:pt x="111" y="172"/>
                    <a:pt x="111" y="174"/>
                  </a:cubicBezTo>
                  <a:cubicBezTo>
                    <a:pt x="110" y="176"/>
                    <a:pt x="111" y="175"/>
                    <a:pt x="108" y="180"/>
                  </a:cubicBezTo>
                  <a:cubicBezTo>
                    <a:pt x="105" y="181"/>
                    <a:pt x="105" y="181"/>
                    <a:pt x="105" y="181"/>
                  </a:cubicBezTo>
                  <a:cubicBezTo>
                    <a:pt x="105" y="182"/>
                    <a:pt x="105" y="182"/>
                    <a:pt x="105" y="182"/>
                  </a:cubicBezTo>
                  <a:cubicBezTo>
                    <a:pt x="109" y="187"/>
                    <a:pt x="113" y="189"/>
                    <a:pt x="119" y="195"/>
                  </a:cubicBezTo>
                  <a:cubicBezTo>
                    <a:pt x="120" y="197"/>
                    <a:pt x="122" y="201"/>
                    <a:pt x="123" y="202"/>
                  </a:cubicBezTo>
                  <a:cubicBezTo>
                    <a:pt x="123" y="203"/>
                    <a:pt x="123" y="203"/>
                    <a:pt x="123" y="203"/>
                  </a:cubicBezTo>
                  <a:cubicBezTo>
                    <a:pt x="114" y="224"/>
                    <a:pt x="89" y="249"/>
                    <a:pt x="81" y="258"/>
                  </a:cubicBezTo>
                  <a:cubicBezTo>
                    <a:pt x="80" y="258"/>
                    <a:pt x="80" y="258"/>
                    <a:pt x="80" y="258"/>
                  </a:cubicBezTo>
                  <a:cubicBezTo>
                    <a:pt x="79" y="259"/>
                    <a:pt x="79" y="259"/>
                    <a:pt x="79" y="259"/>
                  </a:cubicBezTo>
                  <a:cubicBezTo>
                    <a:pt x="78" y="259"/>
                    <a:pt x="78" y="259"/>
                    <a:pt x="78" y="259"/>
                  </a:cubicBezTo>
                  <a:cubicBezTo>
                    <a:pt x="77" y="260"/>
                    <a:pt x="77" y="260"/>
                    <a:pt x="77" y="260"/>
                  </a:cubicBezTo>
                  <a:cubicBezTo>
                    <a:pt x="74" y="258"/>
                    <a:pt x="74" y="258"/>
                    <a:pt x="74" y="258"/>
                  </a:cubicBezTo>
                  <a:cubicBezTo>
                    <a:pt x="74" y="258"/>
                    <a:pt x="74" y="258"/>
                    <a:pt x="74" y="258"/>
                  </a:cubicBezTo>
                  <a:cubicBezTo>
                    <a:pt x="73" y="259"/>
                    <a:pt x="73" y="259"/>
                    <a:pt x="73" y="259"/>
                  </a:cubicBezTo>
                  <a:cubicBezTo>
                    <a:pt x="71" y="260"/>
                    <a:pt x="71" y="260"/>
                    <a:pt x="71" y="260"/>
                  </a:cubicBezTo>
                  <a:cubicBezTo>
                    <a:pt x="68" y="260"/>
                    <a:pt x="68" y="260"/>
                    <a:pt x="67" y="261"/>
                  </a:cubicBezTo>
                  <a:cubicBezTo>
                    <a:pt x="66" y="261"/>
                    <a:pt x="66" y="261"/>
                    <a:pt x="66" y="261"/>
                  </a:cubicBezTo>
                  <a:cubicBezTo>
                    <a:pt x="66" y="260"/>
                    <a:pt x="66" y="260"/>
                    <a:pt x="66" y="260"/>
                  </a:cubicBezTo>
                  <a:cubicBezTo>
                    <a:pt x="67" y="258"/>
                    <a:pt x="67" y="258"/>
                    <a:pt x="67" y="257"/>
                  </a:cubicBezTo>
                  <a:cubicBezTo>
                    <a:pt x="67" y="256"/>
                    <a:pt x="67" y="256"/>
                    <a:pt x="67" y="256"/>
                  </a:cubicBezTo>
                  <a:cubicBezTo>
                    <a:pt x="67" y="256"/>
                    <a:pt x="67" y="256"/>
                    <a:pt x="67" y="256"/>
                  </a:cubicBezTo>
                  <a:cubicBezTo>
                    <a:pt x="66" y="258"/>
                    <a:pt x="66" y="258"/>
                    <a:pt x="66" y="260"/>
                  </a:cubicBezTo>
                  <a:cubicBezTo>
                    <a:pt x="65" y="261"/>
                    <a:pt x="65" y="261"/>
                    <a:pt x="65" y="261"/>
                  </a:cubicBezTo>
                  <a:cubicBezTo>
                    <a:pt x="63" y="261"/>
                    <a:pt x="63" y="261"/>
                    <a:pt x="63" y="261"/>
                  </a:cubicBezTo>
                  <a:cubicBezTo>
                    <a:pt x="61" y="260"/>
                    <a:pt x="61" y="260"/>
                    <a:pt x="61" y="260"/>
                  </a:cubicBezTo>
                  <a:cubicBezTo>
                    <a:pt x="60" y="260"/>
                    <a:pt x="60" y="260"/>
                    <a:pt x="60" y="260"/>
                  </a:cubicBezTo>
                  <a:cubicBezTo>
                    <a:pt x="61" y="261"/>
                    <a:pt x="60" y="261"/>
                    <a:pt x="61" y="262"/>
                  </a:cubicBezTo>
                  <a:cubicBezTo>
                    <a:pt x="61" y="263"/>
                    <a:pt x="61" y="263"/>
                    <a:pt x="61" y="263"/>
                  </a:cubicBezTo>
                  <a:cubicBezTo>
                    <a:pt x="60" y="263"/>
                    <a:pt x="60" y="263"/>
                    <a:pt x="60" y="263"/>
                  </a:cubicBezTo>
                  <a:cubicBezTo>
                    <a:pt x="58" y="264"/>
                    <a:pt x="59" y="263"/>
                    <a:pt x="58" y="264"/>
                  </a:cubicBezTo>
                  <a:cubicBezTo>
                    <a:pt x="57" y="265"/>
                    <a:pt x="57" y="265"/>
                    <a:pt x="57" y="265"/>
                  </a:cubicBezTo>
                  <a:cubicBezTo>
                    <a:pt x="57" y="263"/>
                    <a:pt x="57" y="263"/>
                    <a:pt x="57" y="263"/>
                  </a:cubicBezTo>
                  <a:cubicBezTo>
                    <a:pt x="55" y="264"/>
                    <a:pt x="56" y="263"/>
                    <a:pt x="54" y="265"/>
                  </a:cubicBezTo>
                  <a:cubicBezTo>
                    <a:pt x="52" y="265"/>
                    <a:pt x="52" y="265"/>
                    <a:pt x="52" y="265"/>
                  </a:cubicBezTo>
                  <a:cubicBezTo>
                    <a:pt x="51" y="266"/>
                    <a:pt x="51" y="266"/>
                    <a:pt x="51" y="266"/>
                  </a:cubicBezTo>
                  <a:cubicBezTo>
                    <a:pt x="49" y="267"/>
                    <a:pt x="49" y="267"/>
                    <a:pt x="49" y="267"/>
                  </a:cubicBezTo>
                  <a:cubicBezTo>
                    <a:pt x="48" y="267"/>
                    <a:pt x="48" y="267"/>
                    <a:pt x="48" y="267"/>
                  </a:cubicBezTo>
                  <a:cubicBezTo>
                    <a:pt x="45" y="268"/>
                    <a:pt x="45" y="268"/>
                    <a:pt x="45" y="268"/>
                  </a:cubicBezTo>
                  <a:cubicBezTo>
                    <a:pt x="44" y="269"/>
                    <a:pt x="44" y="269"/>
                    <a:pt x="44" y="269"/>
                  </a:cubicBezTo>
                  <a:cubicBezTo>
                    <a:pt x="43" y="270"/>
                    <a:pt x="43" y="270"/>
                    <a:pt x="43" y="270"/>
                  </a:cubicBezTo>
                  <a:cubicBezTo>
                    <a:pt x="42" y="270"/>
                    <a:pt x="42" y="270"/>
                    <a:pt x="42" y="270"/>
                  </a:cubicBezTo>
                  <a:cubicBezTo>
                    <a:pt x="37" y="270"/>
                    <a:pt x="39" y="270"/>
                    <a:pt x="35" y="271"/>
                  </a:cubicBezTo>
                  <a:cubicBezTo>
                    <a:pt x="33" y="271"/>
                    <a:pt x="34" y="271"/>
                    <a:pt x="32" y="271"/>
                  </a:cubicBezTo>
                  <a:cubicBezTo>
                    <a:pt x="30" y="272"/>
                    <a:pt x="31" y="272"/>
                    <a:pt x="29" y="274"/>
                  </a:cubicBezTo>
                  <a:cubicBezTo>
                    <a:pt x="27" y="275"/>
                    <a:pt x="27" y="275"/>
                    <a:pt x="27" y="275"/>
                  </a:cubicBezTo>
                  <a:cubicBezTo>
                    <a:pt x="26" y="274"/>
                    <a:pt x="26" y="274"/>
                    <a:pt x="26" y="274"/>
                  </a:cubicBezTo>
                  <a:cubicBezTo>
                    <a:pt x="27" y="273"/>
                    <a:pt x="27" y="273"/>
                    <a:pt x="27" y="273"/>
                  </a:cubicBezTo>
                  <a:cubicBezTo>
                    <a:pt x="28" y="272"/>
                    <a:pt x="28" y="272"/>
                    <a:pt x="28" y="272"/>
                  </a:cubicBezTo>
                  <a:cubicBezTo>
                    <a:pt x="29" y="271"/>
                    <a:pt x="29" y="271"/>
                    <a:pt x="29" y="271"/>
                  </a:cubicBezTo>
                  <a:cubicBezTo>
                    <a:pt x="29" y="270"/>
                    <a:pt x="29" y="270"/>
                    <a:pt x="29" y="270"/>
                  </a:cubicBezTo>
                  <a:cubicBezTo>
                    <a:pt x="28" y="270"/>
                    <a:pt x="28" y="270"/>
                    <a:pt x="28" y="270"/>
                  </a:cubicBezTo>
                  <a:cubicBezTo>
                    <a:pt x="28" y="269"/>
                    <a:pt x="28" y="269"/>
                    <a:pt x="28" y="269"/>
                  </a:cubicBezTo>
                  <a:cubicBezTo>
                    <a:pt x="27" y="268"/>
                    <a:pt x="27" y="268"/>
                    <a:pt x="27" y="268"/>
                  </a:cubicBezTo>
                  <a:cubicBezTo>
                    <a:pt x="26" y="266"/>
                    <a:pt x="26" y="266"/>
                    <a:pt x="26" y="266"/>
                  </a:cubicBezTo>
                  <a:cubicBezTo>
                    <a:pt x="25" y="266"/>
                    <a:pt x="25" y="266"/>
                    <a:pt x="25" y="266"/>
                  </a:cubicBezTo>
                  <a:cubicBezTo>
                    <a:pt x="25" y="267"/>
                    <a:pt x="25" y="267"/>
                    <a:pt x="25" y="268"/>
                  </a:cubicBezTo>
                  <a:cubicBezTo>
                    <a:pt x="24" y="269"/>
                    <a:pt x="24" y="269"/>
                    <a:pt x="24" y="269"/>
                  </a:cubicBezTo>
                  <a:cubicBezTo>
                    <a:pt x="24" y="269"/>
                    <a:pt x="24" y="269"/>
                    <a:pt x="23" y="270"/>
                  </a:cubicBezTo>
                  <a:cubicBezTo>
                    <a:pt x="23" y="270"/>
                    <a:pt x="23" y="270"/>
                    <a:pt x="23" y="270"/>
                  </a:cubicBezTo>
                  <a:cubicBezTo>
                    <a:pt x="21" y="270"/>
                    <a:pt x="21" y="270"/>
                    <a:pt x="21" y="270"/>
                  </a:cubicBezTo>
                  <a:cubicBezTo>
                    <a:pt x="20" y="269"/>
                    <a:pt x="20" y="269"/>
                    <a:pt x="20" y="269"/>
                  </a:cubicBezTo>
                  <a:cubicBezTo>
                    <a:pt x="20" y="268"/>
                    <a:pt x="20" y="268"/>
                    <a:pt x="20" y="268"/>
                  </a:cubicBezTo>
                  <a:cubicBezTo>
                    <a:pt x="21" y="267"/>
                    <a:pt x="21" y="267"/>
                    <a:pt x="21" y="267"/>
                  </a:cubicBezTo>
                  <a:cubicBezTo>
                    <a:pt x="21" y="267"/>
                    <a:pt x="21" y="267"/>
                    <a:pt x="21" y="267"/>
                  </a:cubicBezTo>
                  <a:cubicBezTo>
                    <a:pt x="21" y="266"/>
                    <a:pt x="21" y="266"/>
                    <a:pt x="21" y="266"/>
                  </a:cubicBezTo>
                  <a:cubicBezTo>
                    <a:pt x="21" y="266"/>
                    <a:pt x="21" y="266"/>
                    <a:pt x="21" y="266"/>
                  </a:cubicBezTo>
                  <a:cubicBezTo>
                    <a:pt x="22" y="266"/>
                    <a:pt x="22" y="266"/>
                    <a:pt x="22" y="266"/>
                  </a:cubicBezTo>
                  <a:cubicBezTo>
                    <a:pt x="22" y="265"/>
                    <a:pt x="22" y="265"/>
                    <a:pt x="22" y="265"/>
                  </a:cubicBezTo>
                  <a:cubicBezTo>
                    <a:pt x="22" y="265"/>
                    <a:pt x="22" y="265"/>
                    <a:pt x="22" y="265"/>
                  </a:cubicBezTo>
                  <a:cubicBezTo>
                    <a:pt x="21" y="265"/>
                    <a:pt x="21" y="265"/>
                    <a:pt x="21" y="265"/>
                  </a:cubicBezTo>
                  <a:cubicBezTo>
                    <a:pt x="21" y="264"/>
                    <a:pt x="21" y="264"/>
                    <a:pt x="21" y="264"/>
                  </a:cubicBezTo>
                  <a:cubicBezTo>
                    <a:pt x="22" y="263"/>
                    <a:pt x="22" y="263"/>
                    <a:pt x="22" y="262"/>
                  </a:cubicBezTo>
                  <a:cubicBezTo>
                    <a:pt x="22" y="262"/>
                    <a:pt x="22" y="262"/>
                    <a:pt x="22" y="262"/>
                  </a:cubicBezTo>
                  <a:cubicBezTo>
                    <a:pt x="21" y="262"/>
                    <a:pt x="21" y="262"/>
                    <a:pt x="21" y="262"/>
                  </a:cubicBezTo>
                  <a:cubicBezTo>
                    <a:pt x="18" y="261"/>
                    <a:pt x="18" y="261"/>
                    <a:pt x="18" y="261"/>
                  </a:cubicBezTo>
                  <a:cubicBezTo>
                    <a:pt x="15" y="259"/>
                    <a:pt x="15" y="259"/>
                    <a:pt x="15" y="259"/>
                  </a:cubicBezTo>
                  <a:cubicBezTo>
                    <a:pt x="14" y="259"/>
                    <a:pt x="14" y="259"/>
                    <a:pt x="14" y="259"/>
                  </a:cubicBezTo>
                  <a:cubicBezTo>
                    <a:pt x="13" y="257"/>
                    <a:pt x="13" y="257"/>
                    <a:pt x="13" y="257"/>
                  </a:cubicBezTo>
                  <a:cubicBezTo>
                    <a:pt x="12" y="257"/>
                    <a:pt x="12" y="257"/>
                    <a:pt x="12" y="257"/>
                  </a:cubicBezTo>
                  <a:cubicBezTo>
                    <a:pt x="11" y="259"/>
                    <a:pt x="11" y="259"/>
                    <a:pt x="11" y="259"/>
                  </a:cubicBezTo>
                  <a:cubicBezTo>
                    <a:pt x="10" y="257"/>
                    <a:pt x="10" y="258"/>
                    <a:pt x="9" y="257"/>
                  </a:cubicBezTo>
                  <a:cubicBezTo>
                    <a:pt x="9" y="256"/>
                    <a:pt x="9" y="256"/>
                    <a:pt x="9" y="256"/>
                  </a:cubicBezTo>
                  <a:cubicBezTo>
                    <a:pt x="9" y="250"/>
                    <a:pt x="8" y="252"/>
                    <a:pt x="9" y="246"/>
                  </a:cubicBezTo>
                  <a:cubicBezTo>
                    <a:pt x="10" y="243"/>
                    <a:pt x="10" y="240"/>
                    <a:pt x="10" y="237"/>
                  </a:cubicBezTo>
                  <a:cubicBezTo>
                    <a:pt x="10" y="236"/>
                    <a:pt x="10" y="236"/>
                    <a:pt x="10" y="236"/>
                  </a:cubicBezTo>
                  <a:cubicBezTo>
                    <a:pt x="11" y="236"/>
                    <a:pt x="11" y="236"/>
                    <a:pt x="11" y="236"/>
                  </a:cubicBezTo>
                  <a:cubicBezTo>
                    <a:pt x="11" y="236"/>
                    <a:pt x="11" y="236"/>
                    <a:pt x="11" y="236"/>
                  </a:cubicBezTo>
                  <a:cubicBezTo>
                    <a:pt x="10" y="236"/>
                    <a:pt x="10" y="236"/>
                    <a:pt x="10" y="236"/>
                  </a:cubicBezTo>
                  <a:cubicBezTo>
                    <a:pt x="10" y="235"/>
                    <a:pt x="10" y="235"/>
                    <a:pt x="10" y="235"/>
                  </a:cubicBezTo>
                  <a:cubicBezTo>
                    <a:pt x="10" y="235"/>
                    <a:pt x="10" y="235"/>
                    <a:pt x="10" y="235"/>
                  </a:cubicBezTo>
                  <a:cubicBezTo>
                    <a:pt x="11" y="235"/>
                    <a:pt x="11" y="235"/>
                    <a:pt x="11" y="235"/>
                  </a:cubicBezTo>
                  <a:cubicBezTo>
                    <a:pt x="11" y="234"/>
                    <a:pt x="11" y="234"/>
                    <a:pt x="11" y="234"/>
                  </a:cubicBezTo>
                  <a:cubicBezTo>
                    <a:pt x="9" y="229"/>
                    <a:pt x="12" y="234"/>
                    <a:pt x="9" y="226"/>
                  </a:cubicBezTo>
                  <a:cubicBezTo>
                    <a:pt x="7" y="225"/>
                    <a:pt x="7" y="225"/>
                    <a:pt x="7" y="225"/>
                  </a:cubicBezTo>
                  <a:cubicBezTo>
                    <a:pt x="8" y="221"/>
                    <a:pt x="8" y="222"/>
                    <a:pt x="8" y="219"/>
                  </a:cubicBezTo>
                  <a:cubicBezTo>
                    <a:pt x="8" y="217"/>
                    <a:pt x="8" y="218"/>
                    <a:pt x="8" y="216"/>
                  </a:cubicBezTo>
                  <a:cubicBezTo>
                    <a:pt x="6" y="214"/>
                    <a:pt x="6" y="214"/>
                    <a:pt x="6" y="214"/>
                  </a:cubicBezTo>
                  <a:cubicBezTo>
                    <a:pt x="6" y="211"/>
                    <a:pt x="6" y="212"/>
                    <a:pt x="5" y="209"/>
                  </a:cubicBezTo>
                  <a:cubicBezTo>
                    <a:pt x="6" y="205"/>
                    <a:pt x="7" y="205"/>
                    <a:pt x="9" y="201"/>
                  </a:cubicBezTo>
                  <a:cubicBezTo>
                    <a:pt x="10" y="199"/>
                    <a:pt x="10" y="199"/>
                    <a:pt x="10" y="199"/>
                  </a:cubicBezTo>
                  <a:cubicBezTo>
                    <a:pt x="12" y="199"/>
                    <a:pt x="12" y="199"/>
                    <a:pt x="12" y="199"/>
                  </a:cubicBezTo>
                  <a:cubicBezTo>
                    <a:pt x="11" y="197"/>
                    <a:pt x="11" y="197"/>
                    <a:pt x="10" y="195"/>
                  </a:cubicBezTo>
                  <a:cubicBezTo>
                    <a:pt x="13" y="194"/>
                    <a:pt x="13" y="194"/>
                    <a:pt x="13" y="194"/>
                  </a:cubicBezTo>
                  <a:cubicBezTo>
                    <a:pt x="14" y="195"/>
                    <a:pt x="14" y="195"/>
                    <a:pt x="14" y="195"/>
                  </a:cubicBezTo>
                  <a:cubicBezTo>
                    <a:pt x="17" y="194"/>
                    <a:pt x="17" y="194"/>
                    <a:pt x="17" y="194"/>
                  </a:cubicBezTo>
                  <a:cubicBezTo>
                    <a:pt x="19" y="192"/>
                    <a:pt x="19" y="192"/>
                    <a:pt x="19" y="192"/>
                  </a:cubicBezTo>
                  <a:cubicBezTo>
                    <a:pt x="19" y="191"/>
                    <a:pt x="19" y="191"/>
                    <a:pt x="19" y="191"/>
                  </a:cubicBezTo>
                  <a:cubicBezTo>
                    <a:pt x="19" y="191"/>
                    <a:pt x="19" y="191"/>
                    <a:pt x="18" y="189"/>
                  </a:cubicBezTo>
                  <a:cubicBezTo>
                    <a:pt x="19" y="189"/>
                    <a:pt x="19" y="189"/>
                    <a:pt x="19" y="189"/>
                  </a:cubicBezTo>
                  <a:cubicBezTo>
                    <a:pt x="19" y="189"/>
                    <a:pt x="19" y="189"/>
                    <a:pt x="19" y="189"/>
                  </a:cubicBezTo>
                  <a:cubicBezTo>
                    <a:pt x="19" y="188"/>
                    <a:pt x="19" y="188"/>
                    <a:pt x="19" y="188"/>
                  </a:cubicBezTo>
                  <a:cubicBezTo>
                    <a:pt x="19" y="187"/>
                    <a:pt x="19" y="187"/>
                    <a:pt x="19" y="187"/>
                  </a:cubicBezTo>
                  <a:cubicBezTo>
                    <a:pt x="20" y="188"/>
                    <a:pt x="20" y="188"/>
                    <a:pt x="20" y="188"/>
                  </a:cubicBezTo>
                  <a:cubicBezTo>
                    <a:pt x="21" y="186"/>
                    <a:pt x="21" y="186"/>
                    <a:pt x="21" y="186"/>
                  </a:cubicBezTo>
                  <a:cubicBezTo>
                    <a:pt x="22" y="184"/>
                    <a:pt x="22" y="184"/>
                    <a:pt x="22" y="184"/>
                  </a:cubicBezTo>
                  <a:cubicBezTo>
                    <a:pt x="24" y="183"/>
                    <a:pt x="24" y="183"/>
                    <a:pt x="24" y="183"/>
                  </a:cubicBezTo>
                  <a:cubicBezTo>
                    <a:pt x="28" y="178"/>
                    <a:pt x="28" y="179"/>
                    <a:pt x="30" y="178"/>
                  </a:cubicBezTo>
                  <a:cubicBezTo>
                    <a:pt x="32" y="174"/>
                    <a:pt x="32" y="174"/>
                    <a:pt x="32" y="174"/>
                  </a:cubicBezTo>
                  <a:cubicBezTo>
                    <a:pt x="33" y="174"/>
                    <a:pt x="33" y="174"/>
                    <a:pt x="33" y="174"/>
                  </a:cubicBezTo>
                  <a:cubicBezTo>
                    <a:pt x="34" y="171"/>
                    <a:pt x="34" y="171"/>
                    <a:pt x="34" y="171"/>
                  </a:cubicBezTo>
                  <a:cubicBezTo>
                    <a:pt x="36" y="168"/>
                    <a:pt x="36" y="168"/>
                    <a:pt x="36" y="168"/>
                  </a:cubicBezTo>
                  <a:cubicBezTo>
                    <a:pt x="37" y="168"/>
                    <a:pt x="37" y="168"/>
                    <a:pt x="37" y="168"/>
                  </a:cubicBezTo>
                  <a:cubicBezTo>
                    <a:pt x="38" y="165"/>
                    <a:pt x="38" y="165"/>
                    <a:pt x="38" y="165"/>
                  </a:cubicBezTo>
                  <a:cubicBezTo>
                    <a:pt x="41" y="162"/>
                    <a:pt x="41" y="162"/>
                    <a:pt x="41" y="162"/>
                  </a:cubicBezTo>
                  <a:cubicBezTo>
                    <a:pt x="43" y="157"/>
                    <a:pt x="43" y="158"/>
                    <a:pt x="44" y="156"/>
                  </a:cubicBezTo>
                  <a:cubicBezTo>
                    <a:pt x="44" y="154"/>
                    <a:pt x="44" y="154"/>
                    <a:pt x="44" y="154"/>
                  </a:cubicBezTo>
                  <a:cubicBezTo>
                    <a:pt x="45" y="154"/>
                    <a:pt x="45" y="154"/>
                    <a:pt x="45" y="154"/>
                  </a:cubicBezTo>
                  <a:cubicBezTo>
                    <a:pt x="46" y="153"/>
                    <a:pt x="46" y="153"/>
                    <a:pt x="46" y="153"/>
                  </a:cubicBezTo>
                  <a:cubicBezTo>
                    <a:pt x="49" y="152"/>
                    <a:pt x="49" y="152"/>
                    <a:pt x="49" y="152"/>
                  </a:cubicBezTo>
                  <a:cubicBezTo>
                    <a:pt x="51" y="152"/>
                    <a:pt x="51" y="152"/>
                    <a:pt x="51" y="152"/>
                  </a:cubicBezTo>
                  <a:cubicBezTo>
                    <a:pt x="52" y="153"/>
                    <a:pt x="52" y="153"/>
                    <a:pt x="52" y="153"/>
                  </a:cubicBezTo>
                  <a:cubicBezTo>
                    <a:pt x="52" y="153"/>
                    <a:pt x="52" y="153"/>
                    <a:pt x="52" y="153"/>
                  </a:cubicBezTo>
                  <a:cubicBezTo>
                    <a:pt x="52" y="151"/>
                    <a:pt x="52" y="151"/>
                    <a:pt x="52" y="151"/>
                  </a:cubicBezTo>
                  <a:cubicBezTo>
                    <a:pt x="52" y="150"/>
                    <a:pt x="52" y="150"/>
                    <a:pt x="52" y="150"/>
                  </a:cubicBezTo>
                  <a:cubicBezTo>
                    <a:pt x="52" y="149"/>
                    <a:pt x="52" y="149"/>
                    <a:pt x="52" y="149"/>
                  </a:cubicBezTo>
                  <a:cubicBezTo>
                    <a:pt x="53" y="149"/>
                    <a:pt x="53" y="149"/>
                    <a:pt x="53" y="149"/>
                  </a:cubicBezTo>
                  <a:cubicBezTo>
                    <a:pt x="53" y="147"/>
                    <a:pt x="53" y="147"/>
                    <a:pt x="53" y="146"/>
                  </a:cubicBezTo>
                  <a:cubicBezTo>
                    <a:pt x="52" y="145"/>
                    <a:pt x="52" y="145"/>
                    <a:pt x="52" y="145"/>
                  </a:cubicBezTo>
                  <a:cubicBezTo>
                    <a:pt x="53" y="139"/>
                    <a:pt x="52" y="144"/>
                    <a:pt x="53" y="136"/>
                  </a:cubicBezTo>
                  <a:cubicBezTo>
                    <a:pt x="52" y="134"/>
                    <a:pt x="52" y="134"/>
                    <a:pt x="52" y="134"/>
                  </a:cubicBezTo>
                  <a:cubicBezTo>
                    <a:pt x="47" y="131"/>
                    <a:pt x="47" y="131"/>
                    <a:pt x="47" y="131"/>
                  </a:cubicBezTo>
                  <a:cubicBezTo>
                    <a:pt x="47" y="131"/>
                    <a:pt x="47" y="131"/>
                    <a:pt x="47" y="131"/>
                  </a:cubicBezTo>
                  <a:cubicBezTo>
                    <a:pt x="46" y="131"/>
                    <a:pt x="46" y="131"/>
                    <a:pt x="46" y="131"/>
                  </a:cubicBezTo>
                  <a:cubicBezTo>
                    <a:pt x="45" y="128"/>
                    <a:pt x="45" y="128"/>
                    <a:pt x="45" y="128"/>
                  </a:cubicBezTo>
                  <a:cubicBezTo>
                    <a:pt x="45" y="127"/>
                    <a:pt x="45" y="127"/>
                    <a:pt x="45" y="126"/>
                  </a:cubicBezTo>
                  <a:cubicBezTo>
                    <a:pt x="45" y="126"/>
                    <a:pt x="45" y="126"/>
                    <a:pt x="45" y="126"/>
                  </a:cubicBezTo>
                  <a:cubicBezTo>
                    <a:pt x="44" y="127"/>
                    <a:pt x="44" y="127"/>
                    <a:pt x="44" y="127"/>
                  </a:cubicBezTo>
                  <a:cubicBezTo>
                    <a:pt x="43" y="128"/>
                    <a:pt x="43" y="128"/>
                    <a:pt x="43" y="128"/>
                  </a:cubicBezTo>
                  <a:cubicBezTo>
                    <a:pt x="41" y="127"/>
                    <a:pt x="41" y="127"/>
                    <a:pt x="41" y="127"/>
                  </a:cubicBezTo>
                  <a:cubicBezTo>
                    <a:pt x="40" y="127"/>
                    <a:pt x="40" y="127"/>
                    <a:pt x="40" y="127"/>
                  </a:cubicBezTo>
                  <a:cubicBezTo>
                    <a:pt x="38" y="120"/>
                    <a:pt x="38" y="121"/>
                    <a:pt x="37" y="118"/>
                  </a:cubicBezTo>
                  <a:cubicBezTo>
                    <a:pt x="35" y="116"/>
                    <a:pt x="35" y="116"/>
                    <a:pt x="35" y="116"/>
                  </a:cubicBezTo>
                  <a:cubicBezTo>
                    <a:pt x="34" y="115"/>
                    <a:pt x="34" y="110"/>
                    <a:pt x="35" y="108"/>
                  </a:cubicBezTo>
                  <a:cubicBezTo>
                    <a:pt x="35" y="108"/>
                    <a:pt x="35" y="108"/>
                    <a:pt x="35" y="108"/>
                  </a:cubicBezTo>
                  <a:cubicBezTo>
                    <a:pt x="36" y="106"/>
                    <a:pt x="36" y="106"/>
                    <a:pt x="36" y="106"/>
                  </a:cubicBezTo>
                  <a:cubicBezTo>
                    <a:pt x="37" y="103"/>
                    <a:pt x="36" y="102"/>
                    <a:pt x="38" y="99"/>
                  </a:cubicBezTo>
                  <a:cubicBezTo>
                    <a:pt x="37" y="94"/>
                    <a:pt x="34" y="94"/>
                    <a:pt x="34" y="87"/>
                  </a:cubicBezTo>
                  <a:cubicBezTo>
                    <a:pt x="34" y="86"/>
                    <a:pt x="34" y="86"/>
                    <a:pt x="34" y="86"/>
                  </a:cubicBezTo>
                  <a:cubicBezTo>
                    <a:pt x="35" y="85"/>
                    <a:pt x="35" y="85"/>
                    <a:pt x="35" y="85"/>
                  </a:cubicBezTo>
                  <a:cubicBezTo>
                    <a:pt x="35" y="84"/>
                    <a:pt x="35" y="84"/>
                    <a:pt x="35" y="84"/>
                  </a:cubicBezTo>
                  <a:cubicBezTo>
                    <a:pt x="35" y="81"/>
                    <a:pt x="35" y="81"/>
                    <a:pt x="35" y="81"/>
                  </a:cubicBezTo>
                  <a:cubicBezTo>
                    <a:pt x="34" y="81"/>
                    <a:pt x="34" y="81"/>
                    <a:pt x="34" y="81"/>
                  </a:cubicBezTo>
                  <a:cubicBezTo>
                    <a:pt x="33" y="81"/>
                    <a:pt x="33" y="81"/>
                    <a:pt x="32" y="81"/>
                  </a:cubicBezTo>
                  <a:cubicBezTo>
                    <a:pt x="32" y="80"/>
                    <a:pt x="32" y="80"/>
                    <a:pt x="32" y="80"/>
                  </a:cubicBezTo>
                  <a:cubicBezTo>
                    <a:pt x="32" y="79"/>
                    <a:pt x="32" y="78"/>
                    <a:pt x="33" y="76"/>
                  </a:cubicBezTo>
                  <a:cubicBezTo>
                    <a:pt x="33" y="76"/>
                    <a:pt x="32" y="73"/>
                    <a:pt x="32" y="68"/>
                  </a:cubicBezTo>
                  <a:cubicBezTo>
                    <a:pt x="34" y="66"/>
                    <a:pt x="34" y="66"/>
                    <a:pt x="34" y="66"/>
                  </a:cubicBezTo>
                  <a:cubicBezTo>
                    <a:pt x="34" y="66"/>
                    <a:pt x="34" y="66"/>
                    <a:pt x="34" y="66"/>
                  </a:cubicBezTo>
                  <a:cubicBezTo>
                    <a:pt x="32" y="64"/>
                    <a:pt x="31" y="63"/>
                    <a:pt x="30" y="60"/>
                  </a:cubicBezTo>
                  <a:cubicBezTo>
                    <a:pt x="29" y="60"/>
                    <a:pt x="29" y="60"/>
                    <a:pt x="29" y="60"/>
                  </a:cubicBezTo>
                  <a:cubicBezTo>
                    <a:pt x="28" y="57"/>
                    <a:pt x="28" y="57"/>
                    <a:pt x="28" y="57"/>
                  </a:cubicBezTo>
                  <a:cubicBezTo>
                    <a:pt x="27" y="55"/>
                    <a:pt x="26" y="54"/>
                    <a:pt x="24" y="53"/>
                  </a:cubicBezTo>
                  <a:cubicBezTo>
                    <a:pt x="19" y="50"/>
                    <a:pt x="20" y="50"/>
                    <a:pt x="18" y="50"/>
                  </a:cubicBezTo>
                  <a:cubicBezTo>
                    <a:pt x="14" y="48"/>
                    <a:pt x="13" y="46"/>
                    <a:pt x="10" y="43"/>
                  </a:cubicBezTo>
                  <a:cubicBezTo>
                    <a:pt x="9" y="42"/>
                    <a:pt x="9" y="42"/>
                    <a:pt x="9" y="42"/>
                  </a:cubicBezTo>
                  <a:cubicBezTo>
                    <a:pt x="7" y="40"/>
                    <a:pt x="7" y="40"/>
                    <a:pt x="6" y="39"/>
                  </a:cubicBezTo>
                  <a:cubicBezTo>
                    <a:pt x="3" y="37"/>
                    <a:pt x="3" y="37"/>
                    <a:pt x="3" y="37"/>
                  </a:cubicBezTo>
                  <a:cubicBezTo>
                    <a:pt x="3" y="35"/>
                    <a:pt x="3" y="36"/>
                    <a:pt x="3" y="35"/>
                  </a:cubicBezTo>
                  <a:cubicBezTo>
                    <a:pt x="3" y="34"/>
                    <a:pt x="3" y="34"/>
                    <a:pt x="3" y="34"/>
                  </a:cubicBezTo>
                  <a:cubicBezTo>
                    <a:pt x="0" y="33"/>
                    <a:pt x="0" y="33"/>
                    <a:pt x="0" y="33"/>
                  </a:cubicBezTo>
                  <a:cubicBezTo>
                    <a:pt x="1" y="32"/>
                    <a:pt x="1" y="32"/>
                    <a:pt x="1" y="32"/>
                  </a:cubicBezTo>
                  <a:cubicBezTo>
                    <a:pt x="3" y="31"/>
                    <a:pt x="3" y="31"/>
                    <a:pt x="3" y="31"/>
                  </a:cubicBezTo>
                  <a:cubicBezTo>
                    <a:pt x="5" y="32"/>
                    <a:pt x="5" y="32"/>
                    <a:pt x="5" y="32"/>
                  </a:cubicBezTo>
                  <a:cubicBezTo>
                    <a:pt x="5" y="32"/>
                    <a:pt x="5" y="32"/>
                    <a:pt x="5" y="32"/>
                  </a:cubicBezTo>
                  <a:cubicBezTo>
                    <a:pt x="6" y="31"/>
                    <a:pt x="6" y="31"/>
                    <a:pt x="6" y="31"/>
                  </a:cubicBezTo>
                  <a:cubicBezTo>
                    <a:pt x="5" y="28"/>
                    <a:pt x="5" y="28"/>
                    <a:pt x="5" y="28"/>
                  </a:cubicBezTo>
                  <a:cubicBezTo>
                    <a:pt x="5" y="27"/>
                    <a:pt x="5" y="27"/>
                    <a:pt x="5" y="27"/>
                  </a:cubicBezTo>
                  <a:cubicBezTo>
                    <a:pt x="6" y="26"/>
                    <a:pt x="6" y="26"/>
                    <a:pt x="6" y="26"/>
                  </a:cubicBezTo>
                  <a:cubicBezTo>
                    <a:pt x="7" y="25"/>
                    <a:pt x="7" y="25"/>
                    <a:pt x="7" y="25"/>
                  </a:cubicBezTo>
                  <a:cubicBezTo>
                    <a:pt x="8" y="25"/>
                    <a:pt x="10" y="25"/>
                    <a:pt x="11" y="25"/>
                  </a:cubicBezTo>
                  <a:cubicBezTo>
                    <a:pt x="19" y="38"/>
                    <a:pt x="19" y="38"/>
                    <a:pt x="20" y="42"/>
                  </a:cubicBezTo>
                  <a:cubicBezTo>
                    <a:pt x="22" y="42"/>
                    <a:pt x="26" y="44"/>
                    <a:pt x="28" y="44"/>
                  </a:cubicBezTo>
                  <a:cubicBezTo>
                    <a:pt x="28" y="45"/>
                    <a:pt x="28" y="45"/>
                    <a:pt x="28" y="45"/>
                  </a:cubicBezTo>
                  <a:cubicBezTo>
                    <a:pt x="30" y="45"/>
                    <a:pt x="30" y="45"/>
                    <a:pt x="30" y="45"/>
                  </a:cubicBezTo>
                  <a:cubicBezTo>
                    <a:pt x="32" y="44"/>
                    <a:pt x="32" y="44"/>
                    <a:pt x="35" y="43"/>
                  </a:cubicBezTo>
                  <a:cubicBezTo>
                    <a:pt x="36" y="41"/>
                    <a:pt x="35" y="42"/>
                    <a:pt x="36" y="40"/>
                  </a:cubicBezTo>
                  <a:cubicBezTo>
                    <a:pt x="38" y="40"/>
                    <a:pt x="38" y="40"/>
                    <a:pt x="38" y="40"/>
                  </a:cubicBezTo>
                  <a:cubicBezTo>
                    <a:pt x="40" y="41"/>
                    <a:pt x="39" y="41"/>
                    <a:pt x="42" y="43"/>
                  </a:cubicBezTo>
                  <a:cubicBezTo>
                    <a:pt x="44" y="44"/>
                    <a:pt x="43" y="43"/>
                    <a:pt x="46" y="45"/>
                  </a:cubicBezTo>
                  <a:cubicBezTo>
                    <a:pt x="47" y="46"/>
                    <a:pt x="47" y="46"/>
                    <a:pt x="47" y="46"/>
                  </a:cubicBezTo>
                  <a:cubicBezTo>
                    <a:pt x="49" y="46"/>
                    <a:pt x="49" y="46"/>
                    <a:pt x="49" y="46"/>
                  </a:cubicBezTo>
                  <a:cubicBezTo>
                    <a:pt x="50" y="45"/>
                    <a:pt x="50" y="45"/>
                    <a:pt x="50" y="45"/>
                  </a:cubicBezTo>
                  <a:cubicBezTo>
                    <a:pt x="51" y="40"/>
                    <a:pt x="51" y="41"/>
                    <a:pt x="52" y="39"/>
                  </a:cubicBezTo>
                  <a:cubicBezTo>
                    <a:pt x="53" y="38"/>
                    <a:pt x="53" y="38"/>
                    <a:pt x="53" y="38"/>
                  </a:cubicBezTo>
                  <a:cubicBezTo>
                    <a:pt x="55" y="37"/>
                    <a:pt x="54" y="38"/>
                    <a:pt x="56" y="37"/>
                  </a:cubicBezTo>
                  <a:cubicBezTo>
                    <a:pt x="56" y="36"/>
                    <a:pt x="56" y="37"/>
                    <a:pt x="58" y="34"/>
                  </a:cubicBezTo>
                  <a:cubicBezTo>
                    <a:pt x="58" y="30"/>
                    <a:pt x="59" y="17"/>
                    <a:pt x="61" y="12"/>
                  </a:cubicBezTo>
                  <a:cubicBezTo>
                    <a:pt x="64" y="10"/>
                    <a:pt x="65" y="7"/>
                    <a:pt x="66" y="4"/>
                  </a:cubicBezTo>
                  <a:cubicBezTo>
                    <a:pt x="67" y="4"/>
                    <a:pt x="67" y="4"/>
                    <a:pt x="67" y="4"/>
                  </a:cubicBezTo>
                  <a:cubicBezTo>
                    <a:pt x="69" y="4"/>
                    <a:pt x="68" y="4"/>
                    <a:pt x="71" y="4"/>
                  </a:cubicBezTo>
                  <a:cubicBezTo>
                    <a:pt x="73" y="5"/>
                    <a:pt x="73" y="5"/>
                    <a:pt x="73" y="5"/>
                  </a:cubicBezTo>
                  <a:cubicBezTo>
                    <a:pt x="73" y="5"/>
                    <a:pt x="74" y="5"/>
                    <a:pt x="74" y="4"/>
                  </a:cubicBezTo>
                  <a:cubicBezTo>
                    <a:pt x="76" y="3"/>
                    <a:pt x="75" y="3"/>
                    <a:pt x="78" y="0"/>
                  </a:cubicBezTo>
                  <a:cubicBezTo>
                    <a:pt x="80" y="0"/>
                    <a:pt x="80" y="0"/>
                    <a:pt x="80" y="0"/>
                  </a:cubicBezTo>
                  <a:cubicBezTo>
                    <a:pt x="82" y="0"/>
                    <a:pt x="82" y="0"/>
                    <a:pt x="82" y="0"/>
                  </a:cubicBezTo>
                  <a:cubicBezTo>
                    <a:pt x="86" y="7"/>
                    <a:pt x="87" y="8"/>
                    <a:pt x="96" y="12"/>
                  </a:cubicBezTo>
                  <a:cubicBezTo>
                    <a:pt x="98" y="19"/>
                    <a:pt x="98" y="19"/>
                    <a:pt x="98" y="19"/>
                  </a:cubicBezTo>
                  <a:cubicBezTo>
                    <a:pt x="95" y="25"/>
                    <a:pt x="97" y="20"/>
                    <a:pt x="92" y="28"/>
                  </a:cubicBezTo>
                  <a:cubicBezTo>
                    <a:pt x="92" y="30"/>
                    <a:pt x="92" y="30"/>
                    <a:pt x="92" y="30"/>
                  </a:cubicBezTo>
                  <a:cubicBezTo>
                    <a:pt x="93" y="32"/>
                    <a:pt x="93" y="32"/>
                    <a:pt x="93" y="32"/>
                  </a:cubicBezTo>
                  <a:cubicBezTo>
                    <a:pt x="94" y="33"/>
                    <a:pt x="94" y="33"/>
                    <a:pt x="94" y="33"/>
                  </a:cubicBezTo>
                  <a:close/>
                  <a:moveTo>
                    <a:pt x="48" y="149"/>
                  </a:moveTo>
                  <a:cubicBezTo>
                    <a:pt x="46" y="150"/>
                    <a:pt x="46" y="150"/>
                    <a:pt x="46" y="150"/>
                  </a:cubicBezTo>
                  <a:cubicBezTo>
                    <a:pt x="45" y="149"/>
                    <a:pt x="45" y="149"/>
                    <a:pt x="45" y="149"/>
                  </a:cubicBezTo>
                  <a:cubicBezTo>
                    <a:pt x="44" y="148"/>
                    <a:pt x="44" y="148"/>
                    <a:pt x="44" y="148"/>
                  </a:cubicBezTo>
                  <a:cubicBezTo>
                    <a:pt x="45" y="147"/>
                    <a:pt x="45" y="147"/>
                    <a:pt x="45" y="147"/>
                  </a:cubicBezTo>
                  <a:cubicBezTo>
                    <a:pt x="47" y="146"/>
                    <a:pt x="47" y="146"/>
                    <a:pt x="47" y="146"/>
                  </a:cubicBezTo>
                  <a:cubicBezTo>
                    <a:pt x="49" y="147"/>
                    <a:pt x="49" y="147"/>
                    <a:pt x="49" y="147"/>
                  </a:cubicBezTo>
                  <a:cubicBezTo>
                    <a:pt x="49" y="148"/>
                    <a:pt x="49" y="148"/>
                    <a:pt x="49" y="148"/>
                  </a:cubicBezTo>
                  <a:cubicBezTo>
                    <a:pt x="48" y="148"/>
                    <a:pt x="48" y="148"/>
                    <a:pt x="48" y="148"/>
                  </a:cubicBezTo>
                  <a:lnTo>
                    <a:pt x="48" y="149"/>
                  </a:lnTo>
                  <a:close/>
                  <a:moveTo>
                    <a:pt x="7" y="194"/>
                  </a:moveTo>
                  <a:cubicBezTo>
                    <a:pt x="7" y="194"/>
                    <a:pt x="7" y="194"/>
                    <a:pt x="7" y="194"/>
                  </a:cubicBezTo>
                  <a:cubicBezTo>
                    <a:pt x="8" y="194"/>
                    <a:pt x="8" y="194"/>
                    <a:pt x="8" y="194"/>
                  </a:cubicBezTo>
                  <a:cubicBezTo>
                    <a:pt x="8" y="193"/>
                    <a:pt x="8" y="193"/>
                    <a:pt x="8" y="193"/>
                  </a:cubicBezTo>
                  <a:cubicBezTo>
                    <a:pt x="9" y="194"/>
                    <a:pt x="9" y="194"/>
                    <a:pt x="9" y="194"/>
                  </a:cubicBezTo>
                  <a:cubicBezTo>
                    <a:pt x="9" y="195"/>
                    <a:pt x="9" y="195"/>
                    <a:pt x="9" y="195"/>
                  </a:cubicBezTo>
                  <a:cubicBezTo>
                    <a:pt x="9" y="195"/>
                    <a:pt x="9" y="195"/>
                    <a:pt x="9" y="195"/>
                  </a:cubicBezTo>
                  <a:cubicBezTo>
                    <a:pt x="8" y="195"/>
                    <a:pt x="8" y="195"/>
                    <a:pt x="8" y="195"/>
                  </a:cubicBezTo>
                  <a:cubicBezTo>
                    <a:pt x="8" y="196"/>
                    <a:pt x="8" y="196"/>
                    <a:pt x="8" y="196"/>
                  </a:cubicBezTo>
                  <a:cubicBezTo>
                    <a:pt x="8" y="196"/>
                    <a:pt x="8" y="196"/>
                    <a:pt x="8" y="196"/>
                  </a:cubicBezTo>
                  <a:cubicBezTo>
                    <a:pt x="7" y="196"/>
                    <a:pt x="7" y="196"/>
                    <a:pt x="7" y="196"/>
                  </a:cubicBezTo>
                  <a:cubicBezTo>
                    <a:pt x="6" y="195"/>
                    <a:pt x="6" y="195"/>
                    <a:pt x="6" y="195"/>
                  </a:cubicBezTo>
                  <a:cubicBezTo>
                    <a:pt x="5" y="193"/>
                    <a:pt x="5" y="193"/>
                    <a:pt x="5" y="193"/>
                  </a:cubicBezTo>
                  <a:cubicBezTo>
                    <a:pt x="7" y="193"/>
                    <a:pt x="7" y="193"/>
                    <a:pt x="7" y="193"/>
                  </a:cubicBezTo>
                  <a:cubicBezTo>
                    <a:pt x="7" y="194"/>
                    <a:pt x="7" y="193"/>
                    <a:pt x="7" y="194"/>
                  </a:cubicBezTo>
                  <a:close/>
                  <a:moveTo>
                    <a:pt x="9" y="259"/>
                  </a:moveTo>
                  <a:cubicBezTo>
                    <a:pt x="9" y="260"/>
                    <a:pt x="9" y="260"/>
                    <a:pt x="9" y="260"/>
                  </a:cubicBezTo>
                  <a:cubicBezTo>
                    <a:pt x="8" y="259"/>
                    <a:pt x="8" y="259"/>
                    <a:pt x="8" y="259"/>
                  </a:cubicBezTo>
                  <a:cubicBezTo>
                    <a:pt x="8" y="260"/>
                    <a:pt x="8" y="260"/>
                    <a:pt x="8" y="260"/>
                  </a:cubicBezTo>
                  <a:cubicBezTo>
                    <a:pt x="7" y="259"/>
                    <a:pt x="7" y="259"/>
                    <a:pt x="7" y="259"/>
                  </a:cubicBezTo>
                  <a:cubicBezTo>
                    <a:pt x="7" y="257"/>
                    <a:pt x="7" y="257"/>
                    <a:pt x="7" y="257"/>
                  </a:cubicBezTo>
                  <a:cubicBezTo>
                    <a:pt x="7" y="256"/>
                    <a:pt x="7" y="256"/>
                    <a:pt x="7" y="256"/>
                  </a:cubicBezTo>
                  <a:cubicBezTo>
                    <a:pt x="7" y="256"/>
                    <a:pt x="7" y="256"/>
                    <a:pt x="7" y="256"/>
                  </a:cubicBezTo>
                  <a:cubicBezTo>
                    <a:pt x="8" y="257"/>
                    <a:pt x="8" y="257"/>
                    <a:pt x="8" y="257"/>
                  </a:cubicBezTo>
                  <a:cubicBezTo>
                    <a:pt x="9" y="259"/>
                    <a:pt x="9" y="259"/>
                    <a:pt x="9" y="259"/>
                  </a:cubicBezTo>
                  <a:close/>
                  <a:moveTo>
                    <a:pt x="15" y="263"/>
                  </a:moveTo>
                  <a:cubicBezTo>
                    <a:pt x="15" y="263"/>
                    <a:pt x="15" y="263"/>
                    <a:pt x="15" y="263"/>
                  </a:cubicBezTo>
                  <a:cubicBezTo>
                    <a:pt x="14" y="262"/>
                    <a:pt x="14" y="262"/>
                    <a:pt x="14" y="262"/>
                  </a:cubicBezTo>
                  <a:cubicBezTo>
                    <a:pt x="13" y="261"/>
                    <a:pt x="13" y="261"/>
                    <a:pt x="13" y="261"/>
                  </a:cubicBezTo>
                  <a:cubicBezTo>
                    <a:pt x="14" y="261"/>
                    <a:pt x="14" y="261"/>
                    <a:pt x="14" y="261"/>
                  </a:cubicBezTo>
                  <a:cubicBezTo>
                    <a:pt x="14" y="260"/>
                    <a:pt x="14" y="260"/>
                    <a:pt x="14" y="260"/>
                  </a:cubicBezTo>
                  <a:cubicBezTo>
                    <a:pt x="14" y="260"/>
                    <a:pt x="14" y="260"/>
                    <a:pt x="14" y="260"/>
                  </a:cubicBezTo>
                  <a:cubicBezTo>
                    <a:pt x="14" y="261"/>
                    <a:pt x="14" y="261"/>
                    <a:pt x="14" y="261"/>
                  </a:cubicBezTo>
                  <a:cubicBezTo>
                    <a:pt x="15" y="261"/>
                    <a:pt x="15" y="261"/>
                    <a:pt x="15" y="261"/>
                  </a:cubicBezTo>
                  <a:cubicBezTo>
                    <a:pt x="15" y="262"/>
                    <a:pt x="15" y="262"/>
                    <a:pt x="15" y="262"/>
                  </a:cubicBezTo>
                  <a:cubicBezTo>
                    <a:pt x="15" y="262"/>
                    <a:pt x="15" y="262"/>
                    <a:pt x="15" y="262"/>
                  </a:cubicBezTo>
                  <a:cubicBezTo>
                    <a:pt x="15" y="263"/>
                    <a:pt x="15" y="263"/>
                    <a:pt x="15" y="263"/>
                  </a:cubicBezTo>
                  <a:close/>
                  <a:moveTo>
                    <a:pt x="18" y="262"/>
                  </a:moveTo>
                  <a:cubicBezTo>
                    <a:pt x="19" y="263"/>
                    <a:pt x="19" y="263"/>
                    <a:pt x="19" y="263"/>
                  </a:cubicBezTo>
                  <a:cubicBezTo>
                    <a:pt x="20" y="262"/>
                    <a:pt x="20" y="262"/>
                    <a:pt x="20" y="262"/>
                  </a:cubicBezTo>
                  <a:cubicBezTo>
                    <a:pt x="20" y="264"/>
                    <a:pt x="20" y="264"/>
                    <a:pt x="20" y="264"/>
                  </a:cubicBezTo>
                  <a:cubicBezTo>
                    <a:pt x="19" y="264"/>
                    <a:pt x="19" y="264"/>
                    <a:pt x="19" y="264"/>
                  </a:cubicBezTo>
                  <a:cubicBezTo>
                    <a:pt x="19" y="265"/>
                    <a:pt x="19" y="265"/>
                    <a:pt x="19" y="265"/>
                  </a:cubicBezTo>
                  <a:cubicBezTo>
                    <a:pt x="19" y="266"/>
                    <a:pt x="19" y="266"/>
                    <a:pt x="19" y="266"/>
                  </a:cubicBezTo>
                  <a:cubicBezTo>
                    <a:pt x="20" y="267"/>
                    <a:pt x="20" y="267"/>
                    <a:pt x="20" y="267"/>
                  </a:cubicBezTo>
                  <a:cubicBezTo>
                    <a:pt x="18" y="267"/>
                    <a:pt x="18" y="267"/>
                    <a:pt x="18" y="267"/>
                  </a:cubicBezTo>
                  <a:cubicBezTo>
                    <a:pt x="18" y="266"/>
                    <a:pt x="18" y="266"/>
                    <a:pt x="18" y="266"/>
                  </a:cubicBezTo>
                  <a:cubicBezTo>
                    <a:pt x="18" y="265"/>
                    <a:pt x="18" y="265"/>
                    <a:pt x="18" y="265"/>
                  </a:cubicBezTo>
                  <a:cubicBezTo>
                    <a:pt x="17" y="265"/>
                    <a:pt x="17" y="265"/>
                    <a:pt x="17" y="265"/>
                  </a:cubicBezTo>
                  <a:cubicBezTo>
                    <a:pt x="16" y="264"/>
                    <a:pt x="16" y="264"/>
                    <a:pt x="16" y="264"/>
                  </a:cubicBezTo>
                  <a:cubicBezTo>
                    <a:pt x="17" y="263"/>
                    <a:pt x="17" y="263"/>
                    <a:pt x="17" y="263"/>
                  </a:cubicBezTo>
                  <a:cubicBezTo>
                    <a:pt x="17" y="262"/>
                    <a:pt x="17" y="262"/>
                    <a:pt x="17" y="262"/>
                  </a:cubicBezTo>
                  <a:cubicBezTo>
                    <a:pt x="18" y="262"/>
                    <a:pt x="18" y="262"/>
                    <a:pt x="18" y="262"/>
                  </a:cubicBezTo>
                  <a:close/>
                  <a:moveTo>
                    <a:pt x="14" y="267"/>
                  </a:moveTo>
                  <a:cubicBezTo>
                    <a:pt x="13" y="268"/>
                    <a:pt x="13" y="268"/>
                    <a:pt x="13" y="268"/>
                  </a:cubicBezTo>
                  <a:cubicBezTo>
                    <a:pt x="12" y="268"/>
                    <a:pt x="12" y="268"/>
                    <a:pt x="12" y="268"/>
                  </a:cubicBezTo>
                  <a:cubicBezTo>
                    <a:pt x="12" y="267"/>
                    <a:pt x="12" y="267"/>
                    <a:pt x="12" y="267"/>
                  </a:cubicBezTo>
                  <a:cubicBezTo>
                    <a:pt x="13" y="266"/>
                    <a:pt x="13" y="266"/>
                    <a:pt x="13" y="266"/>
                  </a:cubicBezTo>
                  <a:cubicBezTo>
                    <a:pt x="14" y="266"/>
                    <a:pt x="14" y="266"/>
                    <a:pt x="14" y="266"/>
                  </a:cubicBezTo>
                  <a:cubicBezTo>
                    <a:pt x="14" y="266"/>
                    <a:pt x="14" y="267"/>
                    <a:pt x="14" y="267"/>
                  </a:cubicBezTo>
                  <a:close/>
                  <a:moveTo>
                    <a:pt x="11" y="268"/>
                  </a:moveTo>
                  <a:cubicBezTo>
                    <a:pt x="10" y="268"/>
                    <a:pt x="10" y="268"/>
                    <a:pt x="10" y="268"/>
                  </a:cubicBezTo>
                  <a:cubicBezTo>
                    <a:pt x="10" y="268"/>
                    <a:pt x="10" y="268"/>
                    <a:pt x="10" y="268"/>
                  </a:cubicBezTo>
                  <a:cubicBezTo>
                    <a:pt x="10" y="267"/>
                    <a:pt x="10" y="267"/>
                    <a:pt x="10" y="267"/>
                  </a:cubicBezTo>
                  <a:cubicBezTo>
                    <a:pt x="11" y="267"/>
                    <a:pt x="11" y="267"/>
                    <a:pt x="11" y="267"/>
                  </a:cubicBezTo>
                  <a:cubicBezTo>
                    <a:pt x="11" y="267"/>
                    <a:pt x="11" y="267"/>
                    <a:pt x="11" y="267"/>
                  </a:cubicBezTo>
                  <a:cubicBezTo>
                    <a:pt x="12" y="267"/>
                    <a:pt x="12" y="267"/>
                    <a:pt x="12" y="267"/>
                  </a:cubicBezTo>
                  <a:cubicBezTo>
                    <a:pt x="11" y="268"/>
                    <a:pt x="11" y="268"/>
                    <a:pt x="11" y="26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74">
              <a:extLst>
                <a:ext uri="{FF2B5EF4-FFF2-40B4-BE49-F238E27FC236}">
                  <a16:creationId xmlns:a16="http://schemas.microsoft.com/office/drawing/2014/main" id="{344A7914-9F77-451B-A6FB-D7657B5B3DF2}"/>
                </a:ext>
              </a:extLst>
            </p:cNvPr>
            <p:cNvSpPr>
              <a:spLocks noEditPoints="1"/>
            </p:cNvSpPr>
            <p:nvPr/>
          </p:nvSpPr>
          <p:spPr bwMode="auto">
            <a:xfrm>
              <a:off x="19851683" y="9610169"/>
              <a:ext cx="337195" cy="446425"/>
            </a:xfrm>
            <a:custGeom>
              <a:avLst/>
              <a:gdLst>
                <a:gd name="T0" fmla="*/ 28 w 81"/>
                <a:gd name="T1" fmla="*/ 0 h 108"/>
                <a:gd name="T2" fmla="*/ 29 w 81"/>
                <a:gd name="T3" fmla="*/ 0 h 108"/>
                <a:gd name="T4" fmla="*/ 62 w 81"/>
                <a:gd name="T5" fmla="*/ 42 h 108"/>
                <a:gd name="T6" fmla="*/ 61 w 81"/>
                <a:gd name="T7" fmla="*/ 47 h 108"/>
                <a:gd name="T8" fmla="*/ 62 w 81"/>
                <a:gd name="T9" fmla="*/ 46 h 108"/>
                <a:gd name="T10" fmla="*/ 72 w 81"/>
                <a:gd name="T11" fmla="*/ 56 h 108"/>
                <a:gd name="T12" fmla="*/ 72 w 81"/>
                <a:gd name="T13" fmla="*/ 54 h 108"/>
                <a:gd name="T14" fmla="*/ 73 w 81"/>
                <a:gd name="T15" fmla="*/ 55 h 108"/>
                <a:gd name="T16" fmla="*/ 80 w 81"/>
                <a:gd name="T17" fmla="*/ 63 h 108"/>
                <a:gd name="T18" fmla="*/ 72 w 81"/>
                <a:gd name="T19" fmla="*/ 64 h 108"/>
                <a:gd name="T20" fmla="*/ 72 w 81"/>
                <a:gd name="T21" fmla="*/ 63 h 108"/>
                <a:gd name="T22" fmla="*/ 75 w 81"/>
                <a:gd name="T23" fmla="*/ 67 h 108"/>
                <a:gd name="T24" fmla="*/ 75 w 81"/>
                <a:gd name="T25" fmla="*/ 66 h 108"/>
                <a:gd name="T26" fmla="*/ 63 w 81"/>
                <a:gd name="T27" fmla="*/ 75 h 108"/>
                <a:gd name="T28" fmla="*/ 63 w 81"/>
                <a:gd name="T29" fmla="*/ 76 h 108"/>
                <a:gd name="T30" fmla="*/ 63 w 81"/>
                <a:gd name="T31" fmla="*/ 75 h 108"/>
                <a:gd name="T32" fmla="*/ 77 w 81"/>
                <a:gd name="T33" fmla="*/ 78 h 108"/>
                <a:gd name="T34" fmla="*/ 77 w 81"/>
                <a:gd name="T35" fmla="*/ 77 h 108"/>
                <a:gd name="T36" fmla="*/ 77 w 81"/>
                <a:gd name="T37" fmla="*/ 78 h 108"/>
                <a:gd name="T38" fmla="*/ 76 w 81"/>
                <a:gd name="T39" fmla="*/ 96 h 108"/>
                <a:gd name="T40" fmla="*/ 75 w 81"/>
                <a:gd name="T41" fmla="*/ 95 h 108"/>
                <a:gd name="T42" fmla="*/ 76 w 81"/>
                <a:gd name="T43" fmla="*/ 96 h 108"/>
                <a:gd name="T44" fmla="*/ 56 w 81"/>
                <a:gd name="T45" fmla="*/ 48 h 108"/>
                <a:gd name="T46" fmla="*/ 60 w 81"/>
                <a:gd name="T47" fmla="*/ 47 h 108"/>
                <a:gd name="T48" fmla="*/ 58 w 81"/>
                <a:gd name="T49" fmla="*/ 49 h 108"/>
                <a:gd name="T50" fmla="*/ 54 w 81"/>
                <a:gd name="T51" fmla="*/ 49 h 108"/>
                <a:gd name="T52" fmla="*/ 50 w 81"/>
                <a:gd name="T53" fmla="*/ 51 h 108"/>
                <a:gd name="T54" fmla="*/ 47 w 81"/>
                <a:gd name="T55" fmla="*/ 52 h 108"/>
                <a:gd name="T56" fmla="*/ 45 w 81"/>
                <a:gd name="T57" fmla="*/ 48 h 108"/>
                <a:gd name="T58" fmla="*/ 49 w 81"/>
                <a:gd name="T59" fmla="*/ 47 h 108"/>
                <a:gd name="T60" fmla="*/ 60 w 81"/>
                <a:gd name="T61" fmla="*/ 43 h 108"/>
                <a:gd name="T62" fmla="*/ 61 w 81"/>
                <a:gd name="T63" fmla="*/ 47 h 108"/>
                <a:gd name="T64" fmla="*/ 63 w 81"/>
                <a:gd name="T65" fmla="*/ 49 h 108"/>
                <a:gd name="T66" fmla="*/ 60 w 81"/>
                <a:gd name="T67" fmla="*/ 51 h 108"/>
                <a:gd name="T68" fmla="*/ 62 w 81"/>
                <a:gd name="T69" fmla="*/ 51 h 108"/>
                <a:gd name="T70" fmla="*/ 30 w 81"/>
                <a:gd name="T71" fmla="*/ 54 h 108"/>
                <a:gd name="T72" fmla="*/ 31 w 81"/>
                <a:gd name="T73" fmla="*/ 53 h 108"/>
                <a:gd name="T74" fmla="*/ 54 w 81"/>
                <a:gd name="T75" fmla="*/ 57 h 108"/>
                <a:gd name="T76" fmla="*/ 55 w 81"/>
                <a:gd name="T77" fmla="*/ 56 h 108"/>
                <a:gd name="T78" fmla="*/ 42 w 81"/>
                <a:gd name="T79" fmla="*/ 57 h 108"/>
                <a:gd name="T80" fmla="*/ 45 w 81"/>
                <a:gd name="T81" fmla="*/ 60 h 108"/>
                <a:gd name="T82" fmla="*/ 44 w 81"/>
                <a:gd name="T83" fmla="*/ 65 h 108"/>
                <a:gd name="T84" fmla="*/ 41 w 81"/>
                <a:gd name="T85" fmla="*/ 67 h 108"/>
                <a:gd name="T86" fmla="*/ 30 w 81"/>
                <a:gd name="T87" fmla="*/ 63 h 108"/>
                <a:gd name="T88" fmla="*/ 32 w 81"/>
                <a:gd name="T89" fmla="*/ 61 h 108"/>
                <a:gd name="T90" fmla="*/ 34 w 81"/>
                <a:gd name="T91" fmla="*/ 58 h 108"/>
                <a:gd name="T92" fmla="*/ 42 w 81"/>
                <a:gd name="T93" fmla="*/ 56 h 108"/>
                <a:gd name="T94" fmla="*/ 47 w 81"/>
                <a:gd name="T95" fmla="*/ 60 h 108"/>
                <a:gd name="T96" fmla="*/ 48 w 81"/>
                <a:gd name="T97" fmla="*/ 61 h 108"/>
                <a:gd name="T98" fmla="*/ 53 w 81"/>
                <a:gd name="T99" fmla="*/ 64 h 108"/>
                <a:gd name="T100" fmla="*/ 54 w 81"/>
                <a:gd name="T101" fmla="*/ 65 h 108"/>
                <a:gd name="T102" fmla="*/ 43 w 81"/>
                <a:gd name="T103" fmla="*/ 76 h 108"/>
                <a:gd name="T104" fmla="*/ 41 w 81"/>
                <a:gd name="T105" fmla="*/ 77 h 108"/>
                <a:gd name="T106" fmla="*/ 40 w 81"/>
                <a:gd name="T107" fmla="*/ 77 h 108"/>
                <a:gd name="T108" fmla="*/ 1 w 81"/>
                <a:gd name="T109" fmla="*/ 108 h 108"/>
                <a:gd name="T110" fmla="*/ 1 w 81"/>
                <a:gd name="T111" fmla="*/ 10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1" h="108">
                  <a:moveTo>
                    <a:pt x="29" y="0"/>
                  </a:moveTo>
                  <a:cubicBezTo>
                    <a:pt x="28" y="1"/>
                    <a:pt x="28" y="1"/>
                    <a:pt x="28" y="1"/>
                  </a:cubicBezTo>
                  <a:cubicBezTo>
                    <a:pt x="28" y="0"/>
                    <a:pt x="28" y="0"/>
                    <a:pt x="28" y="0"/>
                  </a:cubicBezTo>
                  <a:cubicBezTo>
                    <a:pt x="28" y="0"/>
                    <a:pt x="28" y="0"/>
                    <a:pt x="28" y="0"/>
                  </a:cubicBezTo>
                  <a:cubicBezTo>
                    <a:pt x="28" y="0"/>
                    <a:pt x="28" y="0"/>
                    <a:pt x="28" y="0"/>
                  </a:cubicBezTo>
                  <a:cubicBezTo>
                    <a:pt x="29" y="0"/>
                    <a:pt x="29" y="0"/>
                    <a:pt x="29" y="0"/>
                  </a:cubicBezTo>
                  <a:cubicBezTo>
                    <a:pt x="29" y="0"/>
                    <a:pt x="29" y="0"/>
                    <a:pt x="29" y="0"/>
                  </a:cubicBezTo>
                  <a:cubicBezTo>
                    <a:pt x="29" y="0"/>
                    <a:pt x="29" y="0"/>
                    <a:pt x="29" y="0"/>
                  </a:cubicBezTo>
                  <a:close/>
                  <a:moveTo>
                    <a:pt x="62" y="42"/>
                  </a:moveTo>
                  <a:cubicBezTo>
                    <a:pt x="61" y="43"/>
                    <a:pt x="61" y="43"/>
                    <a:pt x="61" y="43"/>
                  </a:cubicBezTo>
                  <a:cubicBezTo>
                    <a:pt x="61" y="43"/>
                    <a:pt x="61" y="42"/>
                    <a:pt x="61" y="42"/>
                  </a:cubicBezTo>
                  <a:cubicBezTo>
                    <a:pt x="62" y="42"/>
                    <a:pt x="62" y="42"/>
                    <a:pt x="62" y="42"/>
                  </a:cubicBezTo>
                  <a:cubicBezTo>
                    <a:pt x="62" y="42"/>
                    <a:pt x="62" y="42"/>
                    <a:pt x="62" y="42"/>
                  </a:cubicBezTo>
                  <a:cubicBezTo>
                    <a:pt x="62" y="42"/>
                    <a:pt x="62" y="42"/>
                    <a:pt x="62" y="42"/>
                  </a:cubicBezTo>
                  <a:close/>
                  <a:moveTo>
                    <a:pt x="62" y="46"/>
                  </a:moveTo>
                  <a:cubicBezTo>
                    <a:pt x="61" y="47"/>
                    <a:pt x="61" y="47"/>
                    <a:pt x="61" y="47"/>
                  </a:cubicBezTo>
                  <a:cubicBezTo>
                    <a:pt x="61" y="46"/>
                    <a:pt x="61" y="46"/>
                    <a:pt x="61" y="46"/>
                  </a:cubicBezTo>
                  <a:cubicBezTo>
                    <a:pt x="62" y="46"/>
                    <a:pt x="62" y="46"/>
                    <a:pt x="62" y="46"/>
                  </a:cubicBezTo>
                  <a:cubicBezTo>
                    <a:pt x="62" y="46"/>
                    <a:pt x="62" y="46"/>
                    <a:pt x="62" y="46"/>
                  </a:cubicBezTo>
                  <a:cubicBezTo>
                    <a:pt x="62" y="46"/>
                    <a:pt x="62" y="46"/>
                    <a:pt x="62" y="46"/>
                  </a:cubicBezTo>
                  <a:cubicBezTo>
                    <a:pt x="62" y="46"/>
                    <a:pt x="62" y="46"/>
                    <a:pt x="62" y="46"/>
                  </a:cubicBezTo>
                  <a:close/>
                  <a:moveTo>
                    <a:pt x="73" y="55"/>
                  </a:moveTo>
                  <a:cubicBezTo>
                    <a:pt x="73" y="56"/>
                    <a:pt x="73" y="56"/>
                    <a:pt x="73" y="56"/>
                  </a:cubicBezTo>
                  <a:cubicBezTo>
                    <a:pt x="72" y="56"/>
                    <a:pt x="72" y="56"/>
                    <a:pt x="72" y="56"/>
                  </a:cubicBezTo>
                  <a:cubicBezTo>
                    <a:pt x="73" y="55"/>
                    <a:pt x="73" y="55"/>
                    <a:pt x="73" y="55"/>
                  </a:cubicBezTo>
                  <a:cubicBezTo>
                    <a:pt x="73" y="55"/>
                    <a:pt x="73" y="55"/>
                    <a:pt x="73" y="55"/>
                  </a:cubicBezTo>
                  <a:cubicBezTo>
                    <a:pt x="72" y="54"/>
                    <a:pt x="72" y="54"/>
                    <a:pt x="72" y="54"/>
                  </a:cubicBezTo>
                  <a:cubicBezTo>
                    <a:pt x="72" y="54"/>
                    <a:pt x="72" y="54"/>
                    <a:pt x="72" y="54"/>
                  </a:cubicBezTo>
                  <a:cubicBezTo>
                    <a:pt x="72" y="54"/>
                    <a:pt x="72" y="54"/>
                    <a:pt x="72" y="54"/>
                  </a:cubicBezTo>
                  <a:cubicBezTo>
                    <a:pt x="73" y="54"/>
                    <a:pt x="73" y="54"/>
                    <a:pt x="73" y="55"/>
                  </a:cubicBezTo>
                  <a:cubicBezTo>
                    <a:pt x="73" y="55"/>
                    <a:pt x="73" y="55"/>
                    <a:pt x="73" y="55"/>
                  </a:cubicBezTo>
                  <a:cubicBezTo>
                    <a:pt x="73" y="55"/>
                    <a:pt x="73" y="55"/>
                    <a:pt x="73" y="55"/>
                  </a:cubicBezTo>
                  <a:close/>
                  <a:moveTo>
                    <a:pt x="81" y="63"/>
                  </a:moveTo>
                  <a:cubicBezTo>
                    <a:pt x="80" y="64"/>
                    <a:pt x="80" y="64"/>
                    <a:pt x="80" y="64"/>
                  </a:cubicBezTo>
                  <a:cubicBezTo>
                    <a:pt x="80" y="63"/>
                    <a:pt x="80" y="63"/>
                    <a:pt x="80" y="63"/>
                  </a:cubicBezTo>
                  <a:cubicBezTo>
                    <a:pt x="80" y="63"/>
                    <a:pt x="80" y="63"/>
                    <a:pt x="80" y="63"/>
                  </a:cubicBezTo>
                  <a:cubicBezTo>
                    <a:pt x="81" y="63"/>
                    <a:pt x="81" y="63"/>
                    <a:pt x="81" y="63"/>
                  </a:cubicBezTo>
                  <a:cubicBezTo>
                    <a:pt x="81" y="63"/>
                    <a:pt x="81" y="63"/>
                    <a:pt x="81" y="63"/>
                  </a:cubicBezTo>
                  <a:close/>
                  <a:moveTo>
                    <a:pt x="73" y="64"/>
                  </a:moveTo>
                  <a:cubicBezTo>
                    <a:pt x="72" y="64"/>
                    <a:pt x="72" y="64"/>
                    <a:pt x="72" y="64"/>
                  </a:cubicBezTo>
                  <a:cubicBezTo>
                    <a:pt x="72" y="64"/>
                    <a:pt x="72" y="64"/>
                    <a:pt x="72" y="64"/>
                  </a:cubicBezTo>
                  <a:cubicBezTo>
                    <a:pt x="72" y="64"/>
                    <a:pt x="72" y="64"/>
                    <a:pt x="72" y="64"/>
                  </a:cubicBezTo>
                  <a:cubicBezTo>
                    <a:pt x="72" y="63"/>
                    <a:pt x="72" y="63"/>
                    <a:pt x="72" y="63"/>
                  </a:cubicBezTo>
                  <a:cubicBezTo>
                    <a:pt x="72" y="63"/>
                    <a:pt x="72" y="63"/>
                    <a:pt x="72" y="63"/>
                  </a:cubicBezTo>
                  <a:cubicBezTo>
                    <a:pt x="72" y="63"/>
                    <a:pt x="72" y="63"/>
                    <a:pt x="72" y="63"/>
                  </a:cubicBezTo>
                  <a:cubicBezTo>
                    <a:pt x="73" y="64"/>
                    <a:pt x="73" y="64"/>
                    <a:pt x="73" y="64"/>
                  </a:cubicBezTo>
                  <a:close/>
                  <a:moveTo>
                    <a:pt x="75" y="67"/>
                  </a:moveTo>
                  <a:cubicBezTo>
                    <a:pt x="75" y="67"/>
                    <a:pt x="75" y="67"/>
                    <a:pt x="75" y="67"/>
                  </a:cubicBezTo>
                  <a:cubicBezTo>
                    <a:pt x="74" y="67"/>
                    <a:pt x="74" y="67"/>
                    <a:pt x="74" y="67"/>
                  </a:cubicBezTo>
                  <a:cubicBezTo>
                    <a:pt x="74" y="66"/>
                    <a:pt x="74" y="66"/>
                    <a:pt x="74" y="66"/>
                  </a:cubicBezTo>
                  <a:cubicBezTo>
                    <a:pt x="75" y="66"/>
                    <a:pt x="75" y="66"/>
                    <a:pt x="75" y="66"/>
                  </a:cubicBezTo>
                  <a:cubicBezTo>
                    <a:pt x="75" y="66"/>
                    <a:pt x="75" y="66"/>
                    <a:pt x="75" y="66"/>
                  </a:cubicBezTo>
                  <a:cubicBezTo>
                    <a:pt x="75" y="67"/>
                    <a:pt x="75" y="67"/>
                    <a:pt x="75" y="67"/>
                  </a:cubicBezTo>
                  <a:close/>
                  <a:moveTo>
                    <a:pt x="64" y="75"/>
                  </a:moveTo>
                  <a:cubicBezTo>
                    <a:pt x="63" y="75"/>
                    <a:pt x="63" y="75"/>
                    <a:pt x="63" y="75"/>
                  </a:cubicBezTo>
                  <a:cubicBezTo>
                    <a:pt x="63" y="75"/>
                    <a:pt x="63" y="75"/>
                    <a:pt x="63" y="75"/>
                  </a:cubicBezTo>
                  <a:cubicBezTo>
                    <a:pt x="63" y="75"/>
                    <a:pt x="63" y="75"/>
                    <a:pt x="63" y="75"/>
                  </a:cubicBezTo>
                  <a:cubicBezTo>
                    <a:pt x="63" y="75"/>
                    <a:pt x="63" y="75"/>
                    <a:pt x="63" y="75"/>
                  </a:cubicBezTo>
                  <a:cubicBezTo>
                    <a:pt x="63" y="76"/>
                    <a:pt x="63" y="76"/>
                    <a:pt x="63" y="76"/>
                  </a:cubicBezTo>
                  <a:cubicBezTo>
                    <a:pt x="63" y="76"/>
                    <a:pt x="63" y="76"/>
                    <a:pt x="63" y="76"/>
                  </a:cubicBezTo>
                  <a:cubicBezTo>
                    <a:pt x="63" y="75"/>
                    <a:pt x="63" y="75"/>
                    <a:pt x="63" y="75"/>
                  </a:cubicBezTo>
                  <a:cubicBezTo>
                    <a:pt x="63" y="75"/>
                    <a:pt x="63" y="75"/>
                    <a:pt x="63" y="75"/>
                  </a:cubicBezTo>
                  <a:cubicBezTo>
                    <a:pt x="63" y="75"/>
                    <a:pt x="63" y="75"/>
                    <a:pt x="63" y="75"/>
                  </a:cubicBezTo>
                  <a:cubicBezTo>
                    <a:pt x="63" y="75"/>
                    <a:pt x="63" y="75"/>
                    <a:pt x="63" y="75"/>
                  </a:cubicBezTo>
                  <a:cubicBezTo>
                    <a:pt x="63" y="75"/>
                    <a:pt x="64" y="75"/>
                    <a:pt x="64" y="75"/>
                  </a:cubicBezTo>
                  <a:close/>
                  <a:moveTo>
                    <a:pt x="78" y="78"/>
                  </a:moveTo>
                  <a:cubicBezTo>
                    <a:pt x="78" y="78"/>
                    <a:pt x="78" y="78"/>
                    <a:pt x="78" y="78"/>
                  </a:cubicBezTo>
                  <a:cubicBezTo>
                    <a:pt x="77" y="78"/>
                    <a:pt x="77" y="78"/>
                    <a:pt x="77" y="78"/>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8"/>
                    <a:pt x="77" y="78"/>
                    <a:pt x="77" y="78"/>
                  </a:cubicBezTo>
                  <a:cubicBezTo>
                    <a:pt x="78" y="78"/>
                    <a:pt x="78" y="78"/>
                    <a:pt x="78" y="78"/>
                  </a:cubicBezTo>
                  <a:cubicBezTo>
                    <a:pt x="78" y="78"/>
                    <a:pt x="78" y="78"/>
                    <a:pt x="78" y="78"/>
                  </a:cubicBezTo>
                  <a:close/>
                  <a:moveTo>
                    <a:pt x="76" y="96"/>
                  </a:moveTo>
                  <a:cubicBezTo>
                    <a:pt x="76" y="96"/>
                    <a:pt x="76" y="96"/>
                    <a:pt x="76" y="96"/>
                  </a:cubicBezTo>
                  <a:cubicBezTo>
                    <a:pt x="76" y="96"/>
                    <a:pt x="76" y="96"/>
                    <a:pt x="76" y="96"/>
                  </a:cubicBezTo>
                  <a:cubicBezTo>
                    <a:pt x="76" y="96"/>
                    <a:pt x="76" y="96"/>
                    <a:pt x="76" y="96"/>
                  </a:cubicBezTo>
                  <a:cubicBezTo>
                    <a:pt x="76" y="95"/>
                    <a:pt x="76" y="95"/>
                    <a:pt x="76" y="95"/>
                  </a:cubicBezTo>
                  <a:cubicBezTo>
                    <a:pt x="75" y="95"/>
                    <a:pt x="75" y="95"/>
                    <a:pt x="75" y="95"/>
                  </a:cubicBezTo>
                  <a:cubicBezTo>
                    <a:pt x="76" y="95"/>
                    <a:pt x="76" y="95"/>
                    <a:pt x="76" y="95"/>
                  </a:cubicBezTo>
                  <a:cubicBezTo>
                    <a:pt x="76" y="95"/>
                    <a:pt x="76" y="95"/>
                    <a:pt x="76" y="95"/>
                  </a:cubicBezTo>
                  <a:cubicBezTo>
                    <a:pt x="76" y="95"/>
                    <a:pt x="76" y="95"/>
                    <a:pt x="76" y="95"/>
                  </a:cubicBezTo>
                  <a:cubicBezTo>
                    <a:pt x="76" y="96"/>
                    <a:pt x="76" y="96"/>
                    <a:pt x="76" y="96"/>
                  </a:cubicBezTo>
                  <a:close/>
                  <a:moveTo>
                    <a:pt x="61" y="43"/>
                  </a:moveTo>
                  <a:cubicBezTo>
                    <a:pt x="59" y="44"/>
                    <a:pt x="59" y="44"/>
                    <a:pt x="58" y="46"/>
                  </a:cubicBezTo>
                  <a:cubicBezTo>
                    <a:pt x="57" y="47"/>
                    <a:pt x="57" y="47"/>
                    <a:pt x="57" y="47"/>
                  </a:cubicBezTo>
                  <a:cubicBezTo>
                    <a:pt x="56" y="48"/>
                    <a:pt x="56" y="48"/>
                    <a:pt x="56" y="48"/>
                  </a:cubicBezTo>
                  <a:cubicBezTo>
                    <a:pt x="56" y="49"/>
                    <a:pt x="56" y="49"/>
                    <a:pt x="56" y="49"/>
                  </a:cubicBezTo>
                  <a:cubicBezTo>
                    <a:pt x="58" y="48"/>
                    <a:pt x="58" y="47"/>
                    <a:pt x="60" y="47"/>
                  </a:cubicBezTo>
                  <a:cubicBezTo>
                    <a:pt x="60" y="47"/>
                    <a:pt x="60" y="47"/>
                    <a:pt x="60" y="47"/>
                  </a:cubicBezTo>
                  <a:cubicBezTo>
                    <a:pt x="60" y="47"/>
                    <a:pt x="60" y="47"/>
                    <a:pt x="60" y="47"/>
                  </a:cubicBezTo>
                  <a:cubicBezTo>
                    <a:pt x="60" y="47"/>
                    <a:pt x="60" y="47"/>
                    <a:pt x="60" y="47"/>
                  </a:cubicBezTo>
                  <a:cubicBezTo>
                    <a:pt x="60" y="48"/>
                    <a:pt x="60" y="48"/>
                    <a:pt x="60" y="48"/>
                  </a:cubicBezTo>
                  <a:cubicBezTo>
                    <a:pt x="60" y="49"/>
                    <a:pt x="60" y="49"/>
                    <a:pt x="60" y="49"/>
                  </a:cubicBezTo>
                  <a:cubicBezTo>
                    <a:pt x="59" y="49"/>
                    <a:pt x="60" y="49"/>
                    <a:pt x="58" y="49"/>
                  </a:cubicBezTo>
                  <a:cubicBezTo>
                    <a:pt x="57" y="50"/>
                    <a:pt x="56" y="50"/>
                    <a:pt x="55" y="50"/>
                  </a:cubicBezTo>
                  <a:cubicBezTo>
                    <a:pt x="54" y="50"/>
                    <a:pt x="54" y="50"/>
                    <a:pt x="54" y="50"/>
                  </a:cubicBezTo>
                  <a:cubicBezTo>
                    <a:pt x="54" y="50"/>
                    <a:pt x="54" y="50"/>
                    <a:pt x="54" y="50"/>
                  </a:cubicBezTo>
                  <a:cubicBezTo>
                    <a:pt x="54" y="49"/>
                    <a:pt x="54" y="49"/>
                    <a:pt x="54" y="49"/>
                  </a:cubicBezTo>
                  <a:cubicBezTo>
                    <a:pt x="53" y="49"/>
                    <a:pt x="53" y="49"/>
                    <a:pt x="53" y="49"/>
                  </a:cubicBezTo>
                  <a:cubicBezTo>
                    <a:pt x="52" y="49"/>
                    <a:pt x="52" y="49"/>
                    <a:pt x="52" y="49"/>
                  </a:cubicBezTo>
                  <a:cubicBezTo>
                    <a:pt x="51" y="50"/>
                    <a:pt x="51" y="50"/>
                    <a:pt x="51" y="50"/>
                  </a:cubicBezTo>
                  <a:cubicBezTo>
                    <a:pt x="50" y="51"/>
                    <a:pt x="50" y="51"/>
                    <a:pt x="50" y="51"/>
                  </a:cubicBezTo>
                  <a:cubicBezTo>
                    <a:pt x="49" y="51"/>
                    <a:pt x="49" y="51"/>
                    <a:pt x="49" y="51"/>
                  </a:cubicBezTo>
                  <a:cubicBezTo>
                    <a:pt x="49" y="51"/>
                    <a:pt x="49" y="51"/>
                    <a:pt x="49" y="51"/>
                  </a:cubicBezTo>
                  <a:cubicBezTo>
                    <a:pt x="48" y="52"/>
                    <a:pt x="48" y="52"/>
                    <a:pt x="48" y="52"/>
                  </a:cubicBezTo>
                  <a:cubicBezTo>
                    <a:pt x="47" y="52"/>
                    <a:pt x="47" y="52"/>
                    <a:pt x="47" y="52"/>
                  </a:cubicBezTo>
                  <a:cubicBezTo>
                    <a:pt x="46" y="51"/>
                    <a:pt x="47" y="51"/>
                    <a:pt x="46" y="50"/>
                  </a:cubicBezTo>
                  <a:cubicBezTo>
                    <a:pt x="44" y="50"/>
                    <a:pt x="44" y="50"/>
                    <a:pt x="44" y="50"/>
                  </a:cubicBezTo>
                  <a:cubicBezTo>
                    <a:pt x="45" y="49"/>
                    <a:pt x="45" y="49"/>
                    <a:pt x="45" y="49"/>
                  </a:cubicBezTo>
                  <a:cubicBezTo>
                    <a:pt x="45" y="49"/>
                    <a:pt x="45" y="48"/>
                    <a:pt x="45" y="48"/>
                  </a:cubicBezTo>
                  <a:cubicBezTo>
                    <a:pt x="46" y="48"/>
                    <a:pt x="46" y="48"/>
                    <a:pt x="46" y="48"/>
                  </a:cubicBezTo>
                  <a:cubicBezTo>
                    <a:pt x="47" y="48"/>
                    <a:pt x="47" y="48"/>
                    <a:pt x="47" y="48"/>
                  </a:cubicBezTo>
                  <a:cubicBezTo>
                    <a:pt x="48" y="48"/>
                    <a:pt x="48" y="48"/>
                    <a:pt x="48" y="48"/>
                  </a:cubicBezTo>
                  <a:cubicBezTo>
                    <a:pt x="49" y="47"/>
                    <a:pt x="49" y="47"/>
                    <a:pt x="49" y="47"/>
                  </a:cubicBezTo>
                  <a:cubicBezTo>
                    <a:pt x="51" y="45"/>
                    <a:pt x="51" y="46"/>
                    <a:pt x="54" y="45"/>
                  </a:cubicBezTo>
                  <a:cubicBezTo>
                    <a:pt x="56" y="44"/>
                    <a:pt x="56" y="43"/>
                    <a:pt x="58" y="43"/>
                  </a:cubicBezTo>
                  <a:cubicBezTo>
                    <a:pt x="59" y="43"/>
                    <a:pt x="59" y="43"/>
                    <a:pt x="59" y="43"/>
                  </a:cubicBezTo>
                  <a:cubicBezTo>
                    <a:pt x="60" y="43"/>
                    <a:pt x="60" y="43"/>
                    <a:pt x="60" y="43"/>
                  </a:cubicBezTo>
                  <a:cubicBezTo>
                    <a:pt x="61" y="42"/>
                    <a:pt x="61" y="42"/>
                    <a:pt x="61" y="42"/>
                  </a:cubicBezTo>
                  <a:cubicBezTo>
                    <a:pt x="61" y="43"/>
                    <a:pt x="61" y="43"/>
                    <a:pt x="61" y="43"/>
                  </a:cubicBezTo>
                  <a:close/>
                  <a:moveTo>
                    <a:pt x="61" y="47"/>
                  </a:moveTo>
                  <a:cubicBezTo>
                    <a:pt x="61" y="47"/>
                    <a:pt x="61" y="47"/>
                    <a:pt x="61" y="47"/>
                  </a:cubicBezTo>
                  <a:cubicBezTo>
                    <a:pt x="61" y="47"/>
                    <a:pt x="61" y="47"/>
                    <a:pt x="61" y="47"/>
                  </a:cubicBezTo>
                  <a:cubicBezTo>
                    <a:pt x="61" y="46"/>
                    <a:pt x="61" y="46"/>
                    <a:pt x="61" y="46"/>
                  </a:cubicBezTo>
                  <a:lnTo>
                    <a:pt x="61" y="47"/>
                  </a:lnTo>
                  <a:close/>
                  <a:moveTo>
                    <a:pt x="63" y="49"/>
                  </a:moveTo>
                  <a:cubicBezTo>
                    <a:pt x="62" y="49"/>
                    <a:pt x="62" y="49"/>
                    <a:pt x="62" y="49"/>
                  </a:cubicBezTo>
                  <a:cubicBezTo>
                    <a:pt x="61" y="50"/>
                    <a:pt x="61" y="50"/>
                    <a:pt x="61" y="50"/>
                  </a:cubicBezTo>
                  <a:cubicBezTo>
                    <a:pt x="61" y="50"/>
                    <a:pt x="61" y="50"/>
                    <a:pt x="61" y="50"/>
                  </a:cubicBezTo>
                  <a:cubicBezTo>
                    <a:pt x="60" y="51"/>
                    <a:pt x="60" y="51"/>
                    <a:pt x="60" y="51"/>
                  </a:cubicBezTo>
                  <a:cubicBezTo>
                    <a:pt x="60" y="52"/>
                    <a:pt x="60" y="52"/>
                    <a:pt x="60" y="52"/>
                  </a:cubicBezTo>
                  <a:cubicBezTo>
                    <a:pt x="60" y="52"/>
                    <a:pt x="60" y="52"/>
                    <a:pt x="60" y="52"/>
                  </a:cubicBezTo>
                  <a:cubicBezTo>
                    <a:pt x="61" y="52"/>
                    <a:pt x="61" y="52"/>
                    <a:pt x="61" y="52"/>
                  </a:cubicBezTo>
                  <a:cubicBezTo>
                    <a:pt x="62" y="51"/>
                    <a:pt x="62" y="51"/>
                    <a:pt x="62" y="51"/>
                  </a:cubicBezTo>
                  <a:cubicBezTo>
                    <a:pt x="63" y="51"/>
                    <a:pt x="63" y="51"/>
                    <a:pt x="63" y="51"/>
                  </a:cubicBezTo>
                  <a:cubicBezTo>
                    <a:pt x="63" y="50"/>
                    <a:pt x="63" y="50"/>
                    <a:pt x="63" y="50"/>
                  </a:cubicBezTo>
                  <a:cubicBezTo>
                    <a:pt x="63" y="49"/>
                    <a:pt x="63" y="49"/>
                    <a:pt x="63" y="49"/>
                  </a:cubicBezTo>
                  <a:close/>
                  <a:moveTo>
                    <a:pt x="30" y="54"/>
                  </a:moveTo>
                  <a:cubicBezTo>
                    <a:pt x="30" y="54"/>
                    <a:pt x="30" y="54"/>
                    <a:pt x="30" y="54"/>
                  </a:cubicBezTo>
                  <a:cubicBezTo>
                    <a:pt x="30" y="53"/>
                    <a:pt x="30" y="53"/>
                    <a:pt x="30" y="53"/>
                  </a:cubicBezTo>
                  <a:cubicBezTo>
                    <a:pt x="30" y="53"/>
                    <a:pt x="30" y="53"/>
                    <a:pt x="30" y="53"/>
                  </a:cubicBezTo>
                  <a:cubicBezTo>
                    <a:pt x="30" y="53"/>
                    <a:pt x="30" y="53"/>
                    <a:pt x="31" y="53"/>
                  </a:cubicBezTo>
                  <a:cubicBezTo>
                    <a:pt x="31" y="54"/>
                    <a:pt x="31" y="54"/>
                    <a:pt x="31" y="54"/>
                  </a:cubicBezTo>
                  <a:lnTo>
                    <a:pt x="30" y="54"/>
                  </a:lnTo>
                  <a:close/>
                  <a:moveTo>
                    <a:pt x="55" y="57"/>
                  </a:moveTo>
                  <a:cubicBezTo>
                    <a:pt x="54" y="57"/>
                    <a:pt x="54" y="57"/>
                    <a:pt x="54" y="57"/>
                  </a:cubicBezTo>
                  <a:cubicBezTo>
                    <a:pt x="54" y="55"/>
                    <a:pt x="54" y="55"/>
                    <a:pt x="54" y="55"/>
                  </a:cubicBezTo>
                  <a:cubicBezTo>
                    <a:pt x="55" y="55"/>
                    <a:pt x="55" y="55"/>
                    <a:pt x="55" y="55"/>
                  </a:cubicBezTo>
                  <a:cubicBezTo>
                    <a:pt x="55" y="55"/>
                    <a:pt x="55" y="55"/>
                    <a:pt x="55" y="55"/>
                  </a:cubicBezTo>
                  <a:cubicBezTo>
                    <a:pt x="55" y="56"/>
                    <a:pt x="55" y="56"/>
                    <a:pt x="55" y="56"/>
                  </a:cubicBezTo>
                  <a:cubicBezTo>
                    <a:pt x="55" y="57"/>
                    <a:pt x="55" y="57"/>
                    <a:pt x="55" y="57"/>
                  </a:cubicBezTo>
                  <a:close/>
                  <a:moveTo>
                    <a:pt x="42" y="57"/>
                  </a:moveTo>
                  <a:cubicBezTo>
                    <a:pt x="42" y="57"/>
                    <a:pt x="42" y="57"/>
                    <a:pt x="42" y="57"/>
                  </a:cubicBezTo>
                  <a:cubicBezTo>
                    <a:pt x="42" y="57"/>
                    <a:pt x="42" y="57"/>
                    <a:pt x="42" y="57"/>
                  </a:cubicBezTo>
                  <a:cubicBezTo>
                    <a:pt x="43" y="57"/>
                    <a:pt x="43" y="57"/>
                    <a:pt x="43" y="57"/>
                  </a:cubicBezTo>
                  <a:cubicBezTo>
                    <a:pt x="43" y="58"/>
                    <a:pt x="43" y="58"/>
                    <a:pt x="43" y="58"/>
                  </a:cubicBezTo>
                  <a:cubicBezTo>
                    <a:pt x="45" y="59"/>
                    <a:pt x="45" y="59"/>
                    <a:pt x="45" y="60"/>
                  </a:cubicBezTo>
                  <a:cubicBezTo>
                    <a:pt x="45" y="60"/>
                    <a:pt x="45" y="60"/>
                    <a:pt x="45" y="60"/>
                  </a:cubicBezTo>
                  <a:cubicBezTo>
                    <a:pt x="45" y="61"/>
                    <a:pt x="45" y="61"/>
                    <a:pt x="45" y="61"/>
                  </a:cubicBezTo>
                  <a:cubicBezTo>
                    <a:pt x="46" y="65"/>
                    <a:pt x="45" y="60"/>
                    <a:pt x="46" y="65"/>
                  </a:cubicBezTo>
                  <a:cubicBezTo>
                    <a:pt x="46" y="65"/>
                    <a:pt x="46" y="65"/>
                    <a:pt x="46" y="65"/>
                  </a:cubicBezTo>
                  <a:cubicBezTo>
                    <a:pt x="44" y="65"/>
                    <a:pt x="44" y="65"/>
                    <a:pt x="44" y="65"/>
                  </a:cubicBezTo>
                  <a:cubicBezTo>
                    <a:pt x="44" y="66"/>
                    <a:pt x="44" y="66"/>
                    <a:pt x="44" y="66"/>
                  </a:cubicBezTo>
                  <a:cubicBezTo>
                    <a:pt x="44" y="65"/>
                    <a:pt x="44" y="65"/>
                    <a:pt x="44" y="65"/>
                  </a:cubicBezTo>
                  <a:cubicBezTo>
                    <a:pt x="43" y="66"/>
                    <a:pt x="43" y="66"/>
                    <a:pt x="43" y="66"/>
                  </a:cubicBezTo>
                  <a:cubicBezTo>
                    <a:pt x="41" y="66"/>
                    <a:pt x="42" y="66"/>
                    <a:pt x="41" y="67"/>
                  </a:cubicBezTo>
                  <a:cubicBezTo>
                    <a:pt x="38" y="67"/>
                    <a:pt x="39" y="67"/>
                    <a:pt x="37" y="67"/>
                  </a:cubicBezTo>
                  <a:cubicBezTo>
                    <a:pt x="34" y="66"/>
                    <a:pt x="33" y="66"/>
                    <a:pt x="31" y="65"/>
                  </a:cubicBezTo>
                  <a:cubicBezTo>
                    <a:pt x="31" y="64"/>
                    <a:pt x="31" y="64"/>
                    <a:pt x="31" y="64"/>
                  </a:cubicBezTo>
                  <a:cubicBezTo>
                    <a:pt x="30" y="63"/>
                    <a:pt x="30" y="63"/>
                    <a:pt x="30" y="63"/>
                  </a:cubicBezTo>
                  <a:cubicBezTo>
                    <a:pt x="31" y="62"/>
                    <a:pt x="31" y="62"/>
                    <a:pt x="31" y="62"/>
                  </a:cubicBezTo>
                  <a:cubicBezTo>
                    <a:pt x="31" y="62"/>
                    <a:pt x="31" y="62"/>
                    <a:pt x="32" y="62"/>
                  </a:cubicBezTo>
                  <a:cubicBezTo>
                    <a:pt x="32" y="61"/>
                    <a:pt x="32" y="61"/>
                    <a:pt x="32" y="61"/>
                  </a:cubicBezTo>
                  <a:cubicBezTo>
                    <a:pt x="32" y="61"/>
                    <a:pt x="32" y="61"/>
                    <a:pt x="32" y="61"/>
                  </a:cubicBezTo>
                  <a:cubicBezTo>
                    <a:pt x="32" y="61"/>
                    <a:pt x="32" y="61"/>
                    <a:pt x="32" y="61"/>
                  </a:cubicBezTo>
                  <a:cubicBezTo>
                    <a:pt x="32" y="61"/>
                    <a:pt x="32" y="61"/>
                    <a:pt x="32" y="61"/>
                  </a:cubicBezTo>
                  <a:cubicBezTo>
                    <a:pt x="32" y="60"/>
                    <a:pt x="32" y="60"/>
                    <a:pt x="32" y="60"/>
                  </a:cubicBezTo>
                  <a:cubicBezTo>
                    <a:pt x="33" y="58"/>
                    <a:pt x="33" y="59"/>
                    <a:pt x="34" y="58"/>
                  </a:cubicBezTo>
                  <a:cubicBezTo>
                    <a:pt x="37" y="57"/>
                    <a:pt x="37" y="57"/>
                    <a:pt x="37" y="57"/>
                  </a:cubicBezTo>
                  <a:cubicBezTo>
                    <a:pt x="38" y="57"/>
                    <a:pt x="38" y="57"/>
                    <a:pt x="38" y="57"/>
                  </a:cubicBezTo>
                  <a:cubicBezTo>
                    <a:pt x="39" y="57"/>
                    <a:pt x="40" y="56"/>
                    <a:pt x="41" y="56"/>
                  </a:cubicBezTo>
                  <a:cubicBezTo>
                    <a:pt x="42" y="56"/>
                    <a:pt x="42" y="56"/>
                    <a:pt x="42" y="56"/>
                  </a:cubicBezTo>
                  <a:cubicBezTo>
                    <a:pt x="42" y="57"/>
                    <a:pt x="42" y="57"/>
                    <a:pt x="42" y="57"/>
                  </a:cubicBezTo>
                  <a:close/>
                  <a:moveTo>
                    <a:pt x="48" y="61"/>
                  </a:moveTo>
                  <a:cubicBezTo>
                    <a:pt x="48" y="61"/>
                    <a:pt x="48" y="61"/>
                    <a:pt x="48" y="61"/>
                  </a:cubicBezTo>
                  <a:cubicBezTo>
                    <a:pt x="47" y="60"/>
                    <a:pt x="47" y="60"/>
                    <a:pt x="47" y="60"/>
                  </a:cubicBezTo>
                  <a:cubicBezTo>
                    <a:pt x="48" y="60"/>
                    <a:pt x="48" y="60"/>
                    <a:pt x="48" y="60"/>
                  </a:cubicBezTo>
                  <a:cubicBezTo>
                    <a:pt x="48" y="60"/>
                    <a:pt x="48" y="60"/>
                    <a:pt x="48" y="60"/>
                  </a:cubicBezTo>
                  <a:cubicBezTo>
                    <a:pt x="48" y="60"/>
                    <a:pt x="48" y="60"/>
                    <a:pt x="48" y="60"/>
                  </a:cubicBezTo>
                  <a:cubicBezTo>
                    <a:pt x="48" y="61"/>
                    <a:pt x="48" y="61"/>
                    <a:pt x="48" y="61"/>
                  </a:cubicBezTo>
                  <a:close/>
                  <a:moveTo>
                    <a:pt x="54" y="65"/>
                  </a:moveTo>
                  <a:cubicBezTo>
                    <a:pt x="54" y="65"/>
                    <a:pt x="54" y="65"/>
                    <a:pt x="54" y="65"/>
                  </a:cubicBezTo>
                  <a:cubicBezTo>
                    <a:pt x="53" y="64"/>
                    <a:pt x="53" y="64"/>
                    <a:pt x="53" y="64"/>
                  </a:cubicBezTo>
                  <a:cubicBezTo>
                    <a:pt x="53" y="64"/>
                    <a:pt x="53" y="64"/>
                    <a:pt x="53" y="64"/>
                  </a:cubicBezTo>
                  <a:cubicBezTo>
                    <a:pt x="53" y="64"/>
                    <a:pt x="53" y="64"/>
                    <a:pt x="53" y="64"/>
                  </a:cubicBezTo>
                  <a:cubicBezTo>
                    <a:pt x="53" y="63"/>
                    <a:pt x="53" y="63"/>
                    <a:pt x="53" y="63"/>
                  </a:cubicBezTo>
                  <a:cubicBezTo>
                    <a:pt x="54" y="64"/>
                    <a:pt x="54" y="64"/>
                    <a:pt x="54" y="64"/>
                  </a:cubicBezTo>
                  <a:cubicBezTo>
                    <a:pt x="54" y="65"/>
                    <a:pt x="54" y="65"/>
                    <a:pt x="54" y="65"/>
                  </a:cubicBezTo>
                  <a:cubicBezTo>
                    <a:pt x="54" y="65"/>
                    <a:pt x="54" y="65"/>
                    <a:pt x="54" y="65"/>
                  </a:cubicBezTo>
                  <a:close/>
                  <a:moveTo>
                    <a:pt x="44" y="75"/>
                  </a:moveTo>
                  <a:cubicBezTo>
                    <a:pt x="44" y="76"/>
                    <a:pt x="44" y="76"/>
                    <a:pt x="44" y="76"/>
                  </a:cubicBezTo>
                  <a:cubicBezTo>
                    <a:pt x="43" y="76"/>
                    <a:pt x="43" y="76"/>
                    <a:pt x="43" y="76"/>
                  </a:cubicBezTo>
                  <a:cubicBezTo>
                    <a:pt x="42" y="76"/>
                    <a:pt x="42" y="76"/>
                    <a:pt x="42" y="76"/>
                  </a:cubicBezTo>
                  <a:cubicBezTo>
                    <a:pt x="42" y="76"/>
                    <a:pt x="42" y="76"/>
                    <a:pt x="42" y="76"/>
                  </a:cubicBezTo>
                  <a:cubicBezTo>
                    <a:pt x="42" y="76"/>
                    <a:pt x="41" y="76"/>
                    <a:pt x="41" y="77"/>
                  </a:cubicBezTo>
                  <a:cubicBezTo>
                    <a:pt x="41" y="77"/>
                    <a:pt x="41" y="77"/>
                    <a:pt x="41" y="77"/>
                  </a:cubicBezTo>
                  <a:cubicBezTo>
                    <a:pt x="41" y="77"/>
                    <a:pt x="39" y="77"/>
                    <a:pt x="39" y="78"/>
                  </a:cubicBezTo>
                  <a:cubicBezTo>
                    <a:pt x="38" y="77"/>
                    <a:pt x="38" y="77"/>
                    <a:pt x="38" y="77"/>
                  </a:cubicBezTo>
                  <a:cubicBezTo>
                    <a:pt x="39" y="77"/>
                    <a:pt x="39" y="77"/>
                    <a:pt x="39" y="76"/>
                  </a:cubicBezTo>
                  <a:cubicBezTo>
                    <a:pt x="40" y="77"/>
                    <a:pt x="40" y="77"/>
                    <a:pt x="40" y="77"/>
                  </a:cubicBezTo>
                  <a:cubicBezTo>
                    <a:pt x="41" y="76"/>
                    <a:pt x="40" y="76"/>
                    <a:pt x="41" y="75"/>
                  </a:cubicBezTo>
                  <a:cubicBezTo>
                    <a:pt x="42" y="75"/>
                    <a:pt x="42" y="75"/>
                    <a:pt x="43" y="75"/>
                  </a:cubicBezTo>
                  <a:cubicBezTo>
                    <a:pt x="44" y="75"/>
                    <a:pt x="43" y="75"/>
                    <a:pt x="44" y="75"/>
                  </a:cubicBezTo>
                  <a:close/>
                  <a:moveTo>
                    <a:pt x="1" y="108"/>
                  </a:moveTo>
                  <a:cubicBezTo>
                    <a:pt x="1" y="108"/>
                    <a:pt x="1" y="108"/>
                    <a:pt x="1" y="108"/>
                  </a:cubicBezTo>
                  <a:cubicBezTo>
                    <a:pt x="1" y="108"/>
                    <a:pt x="1" y="108"/>
                    <a:pt x="1" y="108"/>
                  </a:cubicBezTo>
                  <a:cubicBezTo>
                    <a:pt x="0" y="108"/>
                    <a:pt x="0" y="108"/>
                    <a:pt x="0" y="108"/>
                  </a:cubicBezTo>
                  <a:cubicBezTo>
                    <a:pt x="1" y="107"/>
                    <a:pt x="1" y="107"/>
                    <a:pt x="1" y="107"/>
                  </a:cubicBezTo>
                  <a:cubicBezTo>
                    <a:pt x="1" y="108"/>
                    <a:pt x="1" y="108"/>
                    <a:pt x="1" y="10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75">
              <a:extLst>
                <a:ext uri="{FF2B5EF4-FFF2-40B4-BE49-F238E27FC236}">
                  <a16:creationId xmlns:a16="http://schemas.microsoft.com/office/drawing/2014/main" id="{ED1DAC3E-E89B-4816-90AC-3E8A06EC3C48}"/>
                </a:ext>
              </a:extLst>
            </p:cNvPr>
            <p:cNvSpPr>
              <a:spLocks noEditPoints="1"/>
            </p:cNvSpPr>
            <p:nvPr/>
          </p:nvSpPr>
          <p:spPr bwMode="auto">
            <a:xfrm>
              <a:off x="8833521" y="11813801"/>
              <a:ext cx="156725" cy="75987"/>
            </a:xfrm>
            <a:custGeom>
              <a:avLst/>
              <a:gdLst>
                <a:gd name="T0" fmla="*/ 30 w 38"/>
                <a:gd name="T1" fmla="*/ 1 h 19"/>
                <a:gd name="T2" fmla="*/ 31 w 38"/>
                <a:gd name="T3" fmla="*/ 3 h 19"/>
                <a:gd name="T4" fmla="*/ 30 w 38"/>
                <a:gd name="T5" fmla="*/ 4 h 19"/>
                <a:gd name="T6" fmla="*/ 33 w 38"/>
                <a:gd name="T7" fmla="*/ 6 h 19"/>
                <a:gd name="T8" fmla="*/ 32 w 38"/>
                <a:gd name="T9" fmla="*/ 3 h 19"/>
                <a:gd name="T10" fmla="*/ 36 w 38"/>
                <a:gd name="T11" fmla="*/ 2 h 19"/>
                <a:gd name="T12" fmla="*/ 36 w 38"/>
                <a:gd name="T13" fmla="*/ 6 h 19"/>
                <a:gd name="T14" fmla="*/ 37 w 38"/>
                <a:gd name="T15" fmla="*/ 8 h 19"/>
                <a:gd name="T16" fmla="*/ 28 w 38"/>
                <a:gd name="T17" fmla="*/ 12 h 19"/>
                <a:gd name="T18" fmla="*/ 23 w 38"/>
                <a:gd name="T19" fmla="*/ 13 h 19"/>
                <a:gd name="T20" fmla="*/ 22 w 38"/>
                <a:gd name="T21" fmla="*/ 17 h 19"/>
                <a:gd name="T22" fmla="*/ 20 w 38"/>
                <a:gd name="T23" fmla="*/ 19 h 19"/>
                <a:gd name="T24" fmla="*/ 18 w 38"/>
                <a:gd name="T25" fmla="*/ 13 h 19"/>
                <a:gd name="T26" fmla="*/ 22 w 38"/>
                <a:gd name="T27" fmla="*/ 8 h 19"/>
                <a:gd name="T28" fmla="*/ 23 w 38"/>
                <a:gd name="T29" fmla="*/ 6 h 19"/>
                <a:gd name="T30" fmla="*/ 25 w 38"/>
                <a:gd name="T31" fmla="*/ 0 h 19"/>
                <a:gd name="T32" fmla="*/ 10 w 38"/>
                <a:gd name="T33" fmla="*/ 2 h 19"/>
                <a:gd name="T34" fmla="*/ 11 w 38"/>
                <a:gd name="T35" fmla="*/ 0 h 19"/>
                <a:gd name="T36" fmla="*/ 12 w 38"/>
                <a:gd name="T37" fmla="*/ 2 h 19"/>
                <a:gd name="T38" fmla="*/ 13 w 38"/>
                <a:gd name="T39" fmla="*/ 3 h 19"/>
                <a:gd name="T40" fmla="*/ 15 w 38"/>
                <a:gd name="T41" fmla="*/ 3 h 19"/>
                <a:gd name="T42" fmla="*/ 20 w 38"/>
                <a:gd name="T43" fmla="*/ 2 h 19"/>
                <a:gd name="T44" fmla="*/ 21 w 38"/>
                <a:gd name="T45" fmla="*/ 4 h 19"/>
                <a:gd name="T46" fmla="*/ 18 w 38"/>
                <a:gd name="T47" fmla="*/ 6 h 19"/>
                <a:gd name="T48" fmla="*/ 11 w 38"/>
                <a:gd name="T49" fmla="*/ 13 h 19"/>
                <a:gd name="T50" fmla="*/ 9 w 38"/>
                <a:gd name="T51" fmla="*/ 16 h 19"/>
                <a:gd name="T52" fmla="*/ 7 w 38"/>
                <a:gd name="T53" fmla="*/ 17 h 19"/>
                <a:gd name="T54" fmla="*/ 2 w 38"/>
                <a:gd name="T55" fmla="*/ 14 h 19"/>
                <a:gd name="T56" fmla="*/ 9 w 38"/>
                <a:gd name="T57" fmla="*/ 10 h 19"/>
                <a:gd name="T58" fmla="*/ 10 w 38"/>
                <a:gd name="T59" fmla="*/ 8 h 19"/>
                <a:gd name="T60" fmla="*/ 6 w 38"/>
                <a:gd name="T61" fmla="*/ 8 h 19"/>
                <a:gd name="T62" fmla="*/ 10 w 38"/>
                <a:gd name="T63" fmla="*/ 7 h 19"/>
                <a:gd name="T64" fmla="*/ 8 w 38"/>
                <a:gd name="T65" fmla="*/ 5 h 19"/>
                <a:gd name="T66" fmla="*/ 7 w 38"/>
                <a:gd name="T67" fmla="*/ 3 h 19"/>
                <a:gd name="T68" fmla="*/ 10 w 38"/>
                <a:gd name="T69" fmla="*/ 3 h 19"/>
                <a:gd name="T70" fmla="*/ 3 w 38"/>
                <a:gd name="T71" fmla="*/ 9 h 19"/>
                <a:gd name="T72" fmla="*/ 0 w 38"/>
                <a:gd name="T73" fmla="*/ 10 h 19"/>
                <a:gd name="T74" fmla="*/ 31 w 38"/>
                <a:gd name="T75" fmla="*/ 13 h 19"/>
                <a:gd name="T76" fmla="*/ 29 w 38"/>
                <a:gd name="T77" fmla="*/ 14 h 19"/>
                <a:gd name="T78" fmla="*/ 31 w 38"/>
                <a:gd name="T79" fmla="*/ 13 h 19"/>
                <a:gd name="T80" fmla="*/ 16 w 38"/>
                <a:gd name="T81" fmla="*/ 18 h 19"/>
                <a:gd name="T82" fmla="*/ 16 w 38"/>
                <a:gd name="T8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 h="19">
                  <a:moveTo>
                    <a:pt x="26" y="0"/>
                  </a:moveTo>
                  <a:cubicBezTo>
                    <a:pt x="28" y="1"/>
                    <a:pt x="28" y="1"/>
                    <a:pt x="28" y="1"/>
                  </a:cubicBezTo>
                  <a:cubicBezTo>
                    <a:pt x="30" y="1"/>
                    <a:pt x="30" y="1"/>
                    <a:pt x="30" y="1"/>
                  </a:cubicBezTo>
                  <a:cubicBezTo>
                    <a:pt x="31" y="1"/>
                    <a:pt x="31" y="1"/>
                    <a:pt x="31" y="1"/>
                  </a:cubicBezTo>
                  <a:cubicBezTo>
                    <a:pt x="31" y="2"/>
                    <a:pt x="31" y="2"/>
                    <a:pt x="31" y="2"/>
                  </a:cubicBezTo>
                  <a:cubicBezTo>
                    <a:pt x="31" y="3"/>
                    <a:pt x="31" y="3"/>
                    <a:pt x="31" y="3"/>
                  </a:cubicBezTo>
                  <a:cubicBezTo>
                    <a:pt x="30" y="3"/>
                    <a:pt x="30" y="3"/>
                    <a:pt x="30" y="3"/>
                  </a:cubicBezTo>
                  <a:cubicBezTo>
                    <a:pt x="30" y="3"/>
                    <a:pt x="30" y="3"/>
                    <a:pt x="30" y="3"/>
                  </a:cubicBezTo>
                  <a:cubicBezTo>
                    <a:pt x="30" y="4"/>
                    <a:pt x="30" y="4"/>
                    <a:pt x="30" y="4"/>
                  </a:cubicBezTo>
                  <a:cubicBezTo>
                    <a:pt x="30" y="4"/>
                    <a:pt x="30" y="4"/>
                    <a:pt x="30" y="4"/>
                  </a:cubicBezTo>
                  <a:cubicBezTo>
                    <a:pt x="32" y="5"/>
                    <a:pt x="32" y="5"/>
                    <a:pt x="32" y="5"/>
                  </a:cubicBezTo>
                  <a:cubicBezTo>
                    <a:pt x="33" y="6"/>
                    <a:pt x="33" y="6"/>
                    <a:pt x="33" y="6"/>
                  </a:cubicBezTo>
                  <a:cubicBezTo>
                    <a:pt x="33" y="5"/>
                    <a:pt x="33" y="5"/>
                    <a:pt x="33" y="5"/>
                  </a:cubicBezTo>
                  <a:cubicBezTo>
                    <a:pt x="32" y="4"/>
                    <a:pt x="32" y="4"/>
                    <a:pt x="32" y="4"/>
                  </a:cubicBezTo>
                  <a:cubicBezTo>
                    <a:pt x="32" y="3"/>
                    <a:pt x="32" y="3"/>
                    <a:pt x="32" y="3"/>
                  </a:cubicBezTo>
                  <a:cubicBezTo>
                    <a:pt x="33" y="3"/>
                    <a:pt x="33" y="3"/>
                    <a:pt x="33" y="3"/>
                  </a:cubicBezTo>
                  <a:cubicBezTo>
                    <a:pt x="33" y="2"/>
                    <a:pt x="35" y="2"/>
                    <a:pt x="36" y="2"/>
                  </a:cubicBezTo>
                  <a:cubicBezTo>
                    <a:pt x="36" y="2"/>
                    <a:pt x="36" y="2"/>
                    <a:pt x="36" y="2"/>
                  </a:cubicBezTo>
                  <a:cubicBezTo>
                    <a:pt x="38" y="4"/>
                    <a:pt x="38" y="4"/>
                    <a:pt x="38" y="4"/>
                  </a:cubicBezTo>
                  <a:cubicBezTo>
                    <a:pt x="36" y="5"/>
                    <a:pt x="36" y="5"/>
                    <a:pt x="36" y="5"/>
                  </a:cubicBezTo>
                  <a:cubicBezTo>
                    <a:pt x="36" y="6"/>
                    <a:pt x="36" y="6"/>
                    <a:pt x="36" y="6"/>
                  </a:cubicBezTo>
                  <a:cubicBezTo>
                    <a:pt x="37" y="6"/>
                    <a:pt x="37" y="6"/>
                    <a:pt x="38" y="7"/>
                  </a:cubicBezTo>
                  <a:cubicBezTo>
                    <a:pt x="37" y="7"/>
                    <a:pt x="37" y="7"/>
                    <a:pt x="37" y="7"/>
                  </a:cubicBezTo>
                  <a:cubicBezTo>
                    <a:pt x="37" y="8"/>
                    <a:pt x="37" y="8"/>
                    <a:pt x="37" y="8"/>
                  </a:cubicBezTo>
                  <a:cubicBezTo>
                    <a:pt x="35" y="9"/>
                    <a:pt x="36" y="8"/>
                    <a:pt x="34" y="9"/>
                  </a:cubicBezTo>
                  <a:cubicBezTo>
                    <a:pt x="33" y="10"/>
                    <a:pt x="33" y="10"/>
                    <a:pt x="33" y="10"/>
                  </a:cubicBezTo>
                  <a:cubicBezTo>
                    <a:pt x="31" y="11"/>
                    <a:pt x="30" y="11"/>
                    <a:pt x="28" y="12"/>
                  </a:cubicBezTo>
                  <a:cubicBezTo>
                    <a:pt x="28" y="13"/>
                    <a:pt x="28" y="13"/>
                    <a:pt x="28" y="13"/>
                  </a:cubicBezTo>
                  <a:cubicBezTo>
                    <a:pt x="28" y="14"/>
                    <a:pt x="28" y="14"/>
                    <a:pt x="28" y="15"/>
                  </a:cubicBezTo>
                  <a:cubicBezTo>
                    <a:pt x="23" y="13"/>
                    <a:pt x="23" y="13"/>
                    <a:pt x="23" y="13"/>
                  </a:cubicBezTo>
                  <a:cubicBezTo>
                    <a:pt x="22" y="14"/>
                    <a:pt x="22" y="14"/>
                    <a:pt x="22" y="14"/>
                  </a:cubicBezTo>
                  <a:cubicBezTo>
                    <a:pt x="23" y="16"/>
                    <a:pt x="23" y="16"/>
                    <a:pt x="23" y="16"/>
                  </a:cubicBezTo>
                  <a:cubicBezTo>
                    <a:pt x="22" y="17"/>
                    <a:pt x="22" y="17"/>
                    <a:pt x="22" y="17"/>
                  </a:cubicBezTo>
                  <a:cubicBezTo>
                    <a:pt x="21" y="17"/>
                    <a:pt x="21" y="17"/>
                    <a:pt x="21" y="17"/>
                  </a:cubicBezTo>
                  <a:cubicBezTo>
                    <a:pt x="20" y="17"/>
                    <a:pt x="20" y="17"/>
                    <a:pt x="20" y="17"/>
                  </a:cubicBezTo>
                  <a:cubicBezTo>
                    <a:pt x="20" y="19"/>
                    <a:pt x="20" y="19"/>
                    <a:pt x="20" y="19"/>
                  </a:cubicBezTo>
                  <a:cubicBezTo>
                    <a:pt x="18" y="17"/>
                    <a:pt x="19" y="18"/>
                    <a:pt x="17" y="16"/>
                  </a:cubicBezTo>
                  <a:cubicBezTo>
                    <a:pt x="17" y="15"/>
                    <a:pt x="17" y="15"/>
                    <a:pt x="17" y="15"/>
                  </a:cubicBezTo>
                  <a:cubicBezTo>
                    <a:pt x="18" y="13"/>
                    <a:pt x="18" y="13"/>
                    <a:pt x="18" y="13"/>
                  </a:cubicBezTo>
                  <a:cubicBezTo>
                    <a:pt x="18" y="12"/>
                    <a:pt x="18" y="12"/>
                    <a:pt x="18" y="12"/>
                  </a:cubicBezTo>
                  <a:cubicBezTo>
                    <a:pt x="19" y="11"/>
                    <a:pt x="21" y="10"/>
                    <a:pt x="21" y="8"/>
                  </a:cubicBezTo>
                  <a:cubicBezTo>
                    <a:pt x="22" y="8"/>
                    <a:pt x="22" y="8"/>
                    <a:pt x="22" y="8"/>
                  </a:cubicBezTo>
                  <a:cubicBezTo>
                    <a:pt x="23" y="8"/>
                    <a:pt x="23" y="8"/>
                    <a:pt x="23" y="8"/>
                  </a:cubicBezTo>
                  <a:cubicBezTo>
                    <a:pt x="24" y="8"/>
                    <a:pt x="24" y="8"/>
                    <a:pt x="24" y="8"/>
                  </a:cubicBezTo>
                  <a:cubicBezTo>
                    <a:pt x="24" y="7"/>
                    <a:pt x="24" y="7"/>
                    <a:pt x="23" y="6"/>
                  </a:cubicBezTo>
                  <a:cubicBezTo>
                    <a:pt x="23" y="4"/>
                    <a:pt x="23" y="4"/>
                    <a:pt x="23" y="4"/>
                  </a:cubicBezTo>
                  <a:cubicBezTo>
                    <a:pt x="26" y="2"/>
                    <a:pt x="26" y="2"/>
                    <a:pt x="26" y="2"/>
                  </a:cubicBezTo>
                  <a:cubicBezTo>
                    <a:pt x="25" y="0"/>
                    <a:pt x="25" y="0"/>
                    <a:pt x="25" y="0"/>
                  </a:cubicBezTo>
                  <a:cubicBezTo>
                    <a:pt x="26" y="0"/>
                    <a:pt x="26" y="0"/>
                    <a:pt x="26" y="0"/>
                  </a:cubicBezTo>
                  <a:close/>
                  <a:moveTo>
                    <a:pt x="12" y="2"/>
                  </a:moveTo>
                  <a:cubicBezTo>
                    <a:pt x="10" y="2"/>
                    <a:pt x="10" y="2"/>
                    <a:pt x="10" y="2"/>
                  </a:cubicBezTo>
                  <a:cubicBezTo>
                    <a:pt x="10" y="2"/>
                    <a:pt x="10" y="2"/>
                    <a:pt x="10" y="2"/>
                  </a:cubicBezTo>
                  <a:cubicBezTo>
                    <a:pt x="10" y="0"/>
                    <a:pt x="10" y="0"/>
                    <a:pt x="10" y="0"/>
                  </a:cubicBezTo>
                  <a:cubicBezTo>
                    <a:pt x="11" y="0"/>
                    <a:pt x="11" y="0"/>
                    <a:pt x="11" y="0"/>
                  </a:cubicBezTo>
                  <a:cubicBezTo>
                    <a:pt x="12" y="1"/>
                    <a:pt x="12" y="1"/>
                    <a:pt x="12" y="1"/>
                  </a:cubicBezTo>
                  <a:cubicBezTo>
                    <a:pt x="12" y="1"/>
                    <a:pt x="12" y="1"/>
                    <a:pt x="12" y="1"/>
                  </a:cubicBezTo>
                  <a:cubicBezTo>
                    <a:pt x="12" y="2"/>
                    <a:pt x="12" y="2"/>
                    <a:pt x="12" y="2"/>
                  </a:cubicBezTo>
                  <a:close/>
                  <a:moveTo>
                    <a:pt x="10" y="3"/>
                  </a:moveTo>
                  <a:cubicBezTo>
                    <a:pt x="11" y="4"/>
                    <a:pt x="11" y="4"/>
                    <a:pt x="11" y="4"/>
                  </a:cubicBezTo>
                  <a:cubicBezTo>
                    <a:pt x="13" y="3"/>
                    <a:pt x="13" y="3"/>
                    <a:pt x="13" y="3"/>
                  </a:cubicBezTo>
                  <a:cubicBezTo>
                    <a:pt x="14" y="2"/>
                    <a:pt x="14" y="2"/>
                    <a:pt x="14" y="2"/>
                  </a:cubicBezTo>
                  <a:cubicBezTo>
                    <a:pt x="15" y="2"/>
                    <a:pt x="15" y="2"/>
                    <a:pt x="15" y="2"/>
                  </a:cubicBezTo>
                  <a:cubicBezTo>
                    <a:pt x="15" y="3"/>
                    <a:pt x="15" y="3"/>
                    <a:pt x="15" y="3"/>
                  </a:cubicBezTo>
                  <a:cubicBezTo>
                    <a:pt x="17" y="3"/>
                    <a:pt x="17" y="3"/>
                    <a:pt x="19" y="2"/>
                  </a:cubicBezTo>
                  <a:cubicBezTo>
                    <a:pt x="19" y="3"/>
                    <a:pt x="19" y="3"/>
                    <a:pt x="19" y="3"/>
                  </a:cubicBezTo>
                  <a:cubicBezTo>
                    <a:pt x="20" y="2"/>
                    <a:pt x="20" y="2"/>
                    <a:pt x="20" y="2"/>
                  </a:cubicBezTo>
                  <a:cubicBezTo>
                    <a:pt x="21" y="2"/>
                    <a:pt x="21" y="2"/>
                    <a:pt x="21" y="2"/>
                  </a:cubicBezTo>
                  <a:cubicBezTo>
                    <a:pt x="21" y="3"/>
                    <a:pt x="21" y="3"/>
                    <a:pt x="21" y="3"/>
                  </a:cubicBezTo>
                  <a:cubicBezTo>
                    <a:pt x="21" y="4"/>
                    <a:pt x="21" y="4"/>
                    <a:pt x="21" y="4"/>
                  </a:cubicBezTo>
                  <a:cubicBezTo>
                    <a:pt x="20" y="4"/>
                    <a:pt x="20" y="4"/>
                    <a:pt x="20" y="4"/>
                  </a:cubicBezTo>
                  <a:cubicBezTo>
                    <a:pt x="20" y="5"/>
                    <a:pt x="20" y="5"/>
                    <a:pt x="19" y="6"/>
                  </a:cubicBezTo>
                  <a:cubicBezTo>
                    <a:pt x="18" y="6"/>
                    <a:pt x="18" y="6"/>
                    <a:pt x="18" y="6"/>
                  </a:cubicBezTo>
                  <a:cubicBezTo>
                    <a:pt x="16" y="10"/>
                    <a:pt x="16" y="9"/>
                    <a:pt x="14" y="13"/>
                  </a:cubicBezTo>
                  <a:cubicBezTo>
                    <a:pt x="13" y="13"/>
                    <a:pt x="13" y="13"/>
                    <a:pt x="12" y="13"/>
                  </a:cubicBezTo>
                  <a:cubicBezTo>
                    <a:pt x="11" y="13"/>
                    <a:pt x="11" y="13"/>
                    <a:pt x="11" y="13"/>
                  </a:cubicBezTo>
                  <a:cubicBezTo>
                    <a:pt x="10" y="13"/>
                    <a:pt x="10" y="13"/>
                    <a:pt x="10" y="13"/>
                  </a:cubicBezTo>
                  <a:cubicBezTo>
                    <a:pt x="10" y="15"/>
                    <a:pt x="10" y="14"/>
                    <a:pt x="9" y="16"/>
                  </a:cubicBezTo>
                  <a:cubicBezTo>
                    <a:pt x="9" y="16"/>
                    <a:pt x="9" y="16"/>
                    <a:pt x="9" y="16"/>
                  </a:cubicBezTo>
                  <a:cubicBezTo>
                    <a:pt x="8" y="16"/>
                    <a:pt x="8" y="16"/>
                    <a:pt x="8" y="16"/>
                  </a:cubicBezTo>
                  <a:cubicBezTo>
                    <a:pt x="8" y="16"/>
                    <a:pt x="8" y="16"/>
                    <a:pt x="8" y="16"/>
                  </a:cubicBezTo>
                  <a:cubicBezTo>
                    <a:pt x="7" y="17"/>
                    <a:pt x="7" y="17"/>
                    <a:pt x="7" y="17"/>
                  </a:cubicBezTo>
                  <a:cubicBezTo>
                    <a:pt x="5" y="17"/>
                    <a:pt x="5" y="17"/>
                    <a:pt x="5" y="17"/>
                  </a:cubicBezTo>
                  <a:cubicBezTo>
                    <a:pt x="4" y="16"/>
                    <a:pt x="4" y="16"/>
                    <a:pt x="4" y="16"/>
                  </a:cubicBezTo>
                  <a:cubicBezTo>
                    <a:pt x="2" y="14"/>
                    <a:pt x="2" y="14"/>
                    <a:pt x="2" y="14"/>
                  </a:cubicBezTo>
                  <a:cubicBezTo>
                    <a:pt x="4" y="12"/>
                    <a:pt x="4" y="12"/>
                    <a:pt x="4" y="12"/>
                  </a:cubicBezTo>
                  <a:cubicBezTo>
                    <a:pt x="6" y="12"/>
                    <a:pt x="6" y="12"/>
                    <a:pt x="6" y="12"/>
                  </a:cubicBezTo>
                  <a:cubicBezTo>
                    <a:pt x="8" y="11"/>
                    <a:pt x="8" y="11"/>
                    <a:pt x="9" y="10"/>
                  </a:cubicBezTo>
                  <a:cubicBezTo>
                    <a:pt x="10" y="9"/>
                    <a:pt x="10" y="10"/>
                    <a:pt x="10" y="9"/>
                  </a:cubicBezTo>
                  <a:cubicBezTo>
                    <a:pt x="10" y="8"/>
                    <a:pt x="10" y="8"/>
                    <a:pt x="10" y="8"/>
                  </a:cubicBezTo>
                  <a:cubicBezTo>
                    <a:pt x="10" y="8"/>
                    <a:pt x="10" y="8"/>
                    <a:pt x="10" y="8"/>
                  </a:cubicBezTo>
                  <a:cubicBezTo>
                    <a:pt x="9" y="8"/>
                    <a:pt x="9" y="8"/>
                    <a:pt x="9" y="8"/>
                  </a:cubicBezTo>
                  <a:cubicBezTo>
                    <a:pt x="9" y="8"/>
                    <a:pt x="9" y="8"/>
                    <a:pt x="7" y="9"/>
                  </a:cubicBezTo>
                  <a:cubicBezTo>
                    <a:pt x="6" y="8"/>
                    <a:pt x="6" y="8"/>
                    <a:pt x="6" y="8"/>
                  </a:cubicBezTo>
                  <a:cubicBezTo>
                    <a:pt x="7" y="8"/>
                    <a:pt x="7" y="8"/>
                    <a:pt x="7" y="8"/>
                  </a:cubicBezTo>
                  <a:cubicBezTo>
                    <a:pt x="8" y="8"/>
                    <a:pt x="8" y="8"/>
                    <a:pt x="8" y="8"/>
                  </a:cubicBezTo>
                  <a:cubicBezTo>
                    <a:pt x="10" y="7"/>
                    <a:pt x="10" y="7"/>
                    <a:pt x="10" y="7"/>
                  </a:cubicBezTo>
                  <a:cubicBezTo>
                    <a:pt x="10" y="7"/>
                    <a:pt x="10" y="7"/>
                    <a:pt x="10" y="7"/>
                  </a:cubicBezTo>
                  <a:cubicBezTo>
                    <a:pt x="10" y="6"/>
                    <a:pt x="10" y="6"/>
                    <a:pt x="10" y="6"/>
                  </a:cubicBezTo>
                  <a:cubicBezTo>
                    <a:pt x="8" y="5"/>
                    <a:pt x="8" y="5"/>
                    <a:pt x="8" y="5"/>
                  </a:cubicBezTo>
                  <a:cubicBezTo>
                    <a:pt x="7" y="4"/>
                    <a:pt x="7" y="4"/>
                    <a:pt x="7" y="4"/>
                  </a:cubicBezTo>
                  <a:cubicBezTo>
                    <a:pt x="7" y="3"/>
                    <a:pt x="7" y="3"/>
                    <a:pt x="7" y="3"/>
                  </a:cubicBezTo>
                  <a:cubicBezTo>
                    <a:pt x="7" y="3"/>
                    <a:pt x="7" y="3"/>
                    <a:pt x="7" y="3"/>
                  </a:cubicBezTo>
                  <a:cubicBezTo>
                    <a:pt x="7" y="2"/>
                    <a:pt x="7" y="2"/>
                    <a:pt x="7" y="2"/>
                  </a:cubicBezTo>
                  <a:cubicBezTo>
                    <a:pt x="7" y="2"/>
                    <a:pt x="7" y="2"/>
                    <a:pt x="7" y="2"/>
                  </a:cubicBezTo>
                  <a:cubicBezTo>
                    <a:pt x="8" y="2"/>
                    <a:pt x="8" y="2"/>
                    <a:pt x="10" y="3"/>
                  </a:cubicBezTo>
                  <a:close/>
                  <a:moveTo>
                    <a:pt x="2" y="9"/>
                  </a:moveTo>
                  <a:cubicBezTo>
                    <a:pt x="2" y="10"/>
                    <a:pt x="2" y="10"/>
                    <a:pt x="2" y="10"/>
                  </a:cubicBezTo>
                  <a:cubicBezTo>
                    <a:pt x="3" y="9"/>
                    <a:pt x="3" y="9"/>
                    <a:pt x="3" y="9"/>
                  </a:cubicBezTo>
                  <a:cubicBezTo>
                    <a:pt x="3" y="12"/>
                    <a:pt x="3" y="11"/>
                    <a:pt x="2" y="12"/>
                  </a:cubicBezTo>
                  <a:cubicBezTo>
                    <a:pt x="1" y="12"/>
                    <a:pt x="1" y="12"/>
                    <a:pt x="1" y="12"/>
                  </a:cubicBezTo>
                  <a:cubicBezTo>
                    <a:pt x="0" y="11"/>
                    <a:pt x="0" y="11"/>
                    <a:pt x="0" y="10"/>
                  </a:cubicBezTo>
                  <a:cubicBezTo>
                    <a:pt x="1" y="10"/>
                    <a:pt x="1" y="10"/>
                    <a:pt x="1" y="10"/>
                  </a:cubicBezTo>
                  <a:lnTo>
                    <a:pt x="2" y="9"/>
                  </a:lnTo>
                  <a:close/>
                  <a:moveTo>
                    <a:pt x="31" y="13"/>
                  </a:moveTo>
                  <a:cubicBezTo>
                    <a:pt x="31" y="15"/>
                    <a:pt x="31" y="15"/>
                    <a:pt x="31" y="15"/>
                  </a:cubicBezTo>
                  <a:cubicBezTo>
                    <a:pt x="30" y="14"/>
                    <a:pt x="30" y="14"/>
                    <a:pt x="30" y="14"/>
                  </a:cubicBezTo>
                  <a:cubicBezTo>
                    <a:pt x="29" y="14"/>
                    <a:pt x="29" y="14"/>
                    <a:pt x="29" y="14"/>
                  </a:cubicBezTo>
                  <a:cubicBezTo>
                    <a:pt x="30" y="13"/>
                    <a:pt x="30" y="13"/>
                    <a:pt x="30" y="13"/>
                  </a:cubicBezTo>
                  <a:cubicBezTo>
                    <a:pt x="30" y="13"/>
                    <a:pt x="30" y="13"/>
                    <a:pt x="30" y="13"/>
                  </a:cubicBezTo>
                  <a:cubicBezTo>
                    <a:pt x="31" y="13"/>
                    <a:pt x="31" y="13"/>
                    <a:pt x="31" y="13"/>
                  </a:cubicBezTo>
                  <a:close/>
                  <a:moveTo>
                    <a:pt x="17" y="17"/>
                  </a:moveTo>
                  <a:cubicBezTo>
                    <a:pt x="16" y="18"/>
                    <a:pt x="16" y="18"/>
                    <a:pt x="16" y="18"/>
                  </a:cubicBezTo>
                  <a:cubicBezTo>
                    <a:pt x="16" y="18"/>
                    <a:pt x="16" y="18"/>
                    <a:pt x="16" y="18"/>
                  </a:cubicBezTo>
                  <a:cubicBezTo>
                    <a:pt x="15" y="17"/>
                    <a:pt x="15" y="17"/>
                    <a:pt x="15" y="17"/>
                  </a:cubicBezTo>
                  <a:cubicBezTo>
                    <a:pt x="15" y="16"/>
                    <a:pt x="15" y="16"/>
                    <a:pt x="15" y="16"/>
                  </a:cubicBezTo>
                  <a:cubicBezTo>
                    <a:pt x="16" y="16"/>
                    <a:pt x="16" y="16"/>
                    <a:pt x="16" y="16"/>
                  </a:cubicBezTo>
                  <a:cubicBezTo>
                    <a:pt x="17" y="16"/>
                    <a:pt x="17" y="16"/>
                    <a:pt x="17" y="16"/>
                  </a:cubicBezTo>
                  <a:cubicBezTo>
                    <a:pt x="17" y="17"/>
                    <a:pt x="17" y="17"/>
                    <a:pt x="17" y="1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76">
              <a:extLst>
                <a:ext uri="{FF2B5EF4-FFF2-40B4-BE49-F238E27FC236}">
                  <a16:creationId xmlns:a16="http://schemas.microsoft.com/office/drawing/2014/main" id="{6E12E74F-762F-480E-B48E-6A2792F147E6}"/>
                </a:ext>
              </a:extLst>
            </p:cNvPr>
            <p:cNvSpPr>
              <a:spLocks noEditPoints="1"/>
            </p:cNvSpPr>
            <p:nvPr/>
          </p:nvSpPr>
          <p:spPr bwMode="auto">
            <a:xfrm>
              <a:off x="18146717" y="8574839"/>
              <a:ext cx="1163557" cy="204217"/>
            </a:xfrm>
            <a:custGeom>
              <a:avLst/>
              <a:gdLst>
                <a:gd name="T0" fmla="*/ 1 w 280"/>
                <a:gd name="T1" fmla="*/ 1 h 49"/>
                <a:gd name="T2" fmla="*/ 1 w 280"/>
                <a:gd name="T3" fmla="*/ 2 h 49"/>
                <a:gd name="T4" fmla="*/ 0 w 280"/>
                <a:gd name="T5" fmla="*/ 2 h 49"/>
                <a:gd name="T6" fmla="*/ 1 w 280"/>
                <a:gd name="T7" fmla="*/ 0 h 49"/>
                <a:gd name="T8" fmla="*/ 2 w 280"/>
                <a:gd name="T9" fmla="*/ 0 h 49"/>
                <a:gd name="T10" fmla="*/ 2 w 280"/>
                <a:gd name="T11" fmla="*/ 1 h 49"/>
                <a:gd name="T12" fmla="*/ 2 w 280"/>
                <a:gd name="T13" fmla="*/ 1 h 49"/>
                <a:gd name="T14" fmla="*/ 1 w 280"/>
                <a:gd name="T15" fmla="*/ 1 h 49"/>
                <a:gd name="T16" fmla="*/ 156 w 280"/>
                <a:gd name="T17" fmla="*/ 25 h 49"/>
                <a:gd name="T18" fmla="*/ 155 w 280"/>
                <a:gd name="T19" fmla="*/ 25 h 49"/>
                <a:gd name="T20" fmla="*/ 155 w 280"/>
                <a:gd name="T21" fmla="*/ 25 h 49"/>
                <a:gd name="T22" fmla="*/ 155 w 280"/>
                <a:gd name="T23" fmla="*/ 24 h 49"/>
                <a:gd name="T24" fmla="*/ 155 w 280"/>
                <a:gd name="T25" fmla="*/ 24 h 49"/>
                <a:gd name="T26" fmla="*/ 156 w 280"/>
                <a:gd name="T27" fmla="*/ 24 h 49"/>
                <a:gd name="T28" fmla="*/ 156 w 280"/>
                <a:gd name="T29" fmla="*/ 24 h 49"/>
                <a:gd name="T30" fmla="*/ 156 w 280"/>
                <a:gd name="T31" fmla="*/ 24 h 49"/>
                <a:gd name="T32" fmla="*/ 156 w 280"/>
                <a:gd name="T33" fmla="*/ 25 h 49"/>
                <a:gd name="T34" fmla="*/ 153 w 280"/>
                <a:gd name="T35" fmla="*/ 26 h 49"/>
                <a:gd name="T36" fmla="*/ 153 w 280"/>
                <a:gd name="T37" fmla="*/ 26 h 49"/>
                <a:gd name="T38" fmla="*/ 152 w 280"/>
                <a:gd name="T39" fmla="*/ 26 h 49"/>
                <a:gd name="T40" fmla="*/ 152 w 280"/>
                <a:gd name="T41" fmla="*/ 26 h 49"/>
                <a:gd name="T42" fmla="*/ 152 w 280"/>
                <a:gd name="T43" fmla="*/ 26 h 49"/>
                <a:gd name="T44" fmla="*/ 152 w 280"/>
                <a:gd name="T45" fmla="*/ 26 h 49"/>
                <a:gd name="T46" fmla="*/ 153 w 280"/>
                <a:gd name="T47" fmla="*/ 25 h 49"/>
                <a:gd name="T48" fmla="*/ 152 w 280"/>
                <a:gd name="T49" fmla="*/ 25 h 49"/>
                <a:gd name="T50" fmla="*/ 153 w 280"/>
                <a:gd name="T51" fmla="*/ 25 h 49"/>
                <a:gd name="T52" fmla="*/ 153 w 280"/>
                <a:gd name="T53" fmla="*/ 25 h 49"/>
                <a:gd name="T54" fmla="*/ 153 w 280"/>
                <a:gd name="T55" fmla="*/ 25 h 49"/>
                <a:gd name="T56" fmla="*/ 153 w 280"/>
                <a:gd name="T57" fmla="*/ 26 h 49"/>
                <a:gd name="T58" fmla="*/ 153 w 280"/>
                <a:gd name="T59" fmla="*/ 26 h 49"/>
                <a:gd name="T60" fmla="*/ 228 w 280"/>
                <a:gd name="T61" fmla="*/ 32 h 49"/>
                <a:gd name="T62" fmla="*/ 227 w 280"/>
                <a:gd name="T63" fmla="*/ 32 h 49"/>
                <a:gd name="T64" fmla="*/ 226 w 280"/>
                <a:gd name="T65" fmla="*/ 32 h 49"/>
                <a:gd name="T66" fmla="*/ 226 w 280"/>
                <a:gd name="T67" fmla="*/ 31 h 49"/>
                <a:gd name="T68" fmla="*/ 226 w 280"/>
                <a:gd name="T69" fmla="*/ 31 h 49"/>
                <a:gd name="T70" fmla="*/ 226 w 280"/>
                <a:gd name="T71" fmla="*/ 30 h 49"/>
                <a:gd name="T72" fmla="*/ 226 w 280"/>
                <a:gd name="T73" fmla="*/ 30 h 49"/>
                <a:gd name="T74" fmla="*/ 228 w 280"/>
                <a:gd name="T75" fmla="*/ 30 h 49"/>
                <a:gd name="T76" fmla="*/ 228 w 280"/>
                <a:gd name="T77" fmla="*/ 31 h 49"/>
                <a:gd name="T78" fmla="*/ 228 w 280"/>
                <a:gd name="T79" fmla="*/ 31 h 49"/>
                <a:gd name="T80" fmla="*/ 228 w 280"/>
                <a:gd name="T81" fmla="*/ 32 h 49"/>
                <a:gd name="T82" fmla="*/ 280 w 280"/>
                <a:gd name="T83" fmla="*/ 49 h 49"/>
                <a:gd name="T84" fmla="*/ 280 w 280"/>
                <a:gd name="T85" fmla="*/ 49 h 49"/>
                <a:gd name="T86" fmla="*/ 280 w 280"/>
                <a:gd name="T87" fmla="*/ 48 h 49"/>
                <a:gd name="T88" fmla="*/ 280 w 280"/>
                <a:gd name="T89" fmla="*/ 48 h 49"/>
                <a:gd name="T90" fmla="*/ 280 w 280"/>
                <a:gd name="T91" fmla="*/ 48 h 49"/>
                <a:gd name="T92" fmla="*/ 280 w 280"/>
                <a:gd name="T9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0" h="49">
                  <a:moveTo>
                    <a:pt x="1" y="1"/>
                  </a:moveTo>
                  <a:cubicBezTo>
                    <a:pt x="1" y="2"/>
                    <a:pt x="1" y="2"/>
                    <a:pt x="1" y="2"/>
                  </a:cubicBezTo>
                  <a:cubicBezTo>
                    <a:pt x="0" y="2"/>
                    <a:pt x="0" y="2"/>
                    <a:pt x="0" y="2"/>
                  </a:cubicBezTo>
                  <a:cubicBezTo>
                    <a:pt x="1" y="1"/>
                    <a:pt x="1" y="1"/>
                    <a:pt x="1" y="0"/>
                  </a:cubicBezTo>
                  <a:cubicBezTo>
                    <a:pt x="2" y="0"/>
                    <a:pt x="2" y="0"/>
                    <a:pt x="2" y="0"/>
                  </a:cubicBezTo>
                  <a:cubicBezTo>
                    <a:pt x="2" y="1"/>
                    <a:pt x="2" y="1"/>
                    <a:pt x="2" y="1"/>
                  </a:cubicBezTo>
                  <a:cubicBezTo>
                    <a:pt x="2" y="1"/>
                    <a:pt x="2" y="1"/>
                    <a:pt x="2" y="1"/>
                  </a:cubicBezTo>
                  <a:cubicBezTo>
                    <a:pt x="2" y="1"/>
                    <a:pt x="1" y="1"/>
                    <a:pt x="1" y="1"/>
                  </a:cubicBezTo>
                  <a:close/>
                  <a:moveTo>
                    <a:pt x="156" y="25"/>
                  </a:moveTo>
                  <a:cubicBezTo>
                    <a:pt x="155" y="25"/>
                    <a:pt x="155" y="25"/>
                    <a:pt x="155" y="25"/>
                  </a:cubicBezTo>
                  <a:cubicBezTo>
                    <a:pt x="155" y="25"/>
                    <a:pt x="155" y="25"/>
                    <a:pt x="155" y="25"/>
                  </a:cubicBezTo>
                  <a:cubicBezTo>
                    <a:pt x="155" y="24"/>
                    <a:pt x="155" y="24"/>
                    <a:pt x="155" y="24"/>
                  </a:cubicBezTo>
                  <a:cubicBezTo>
                    <a:pt x="155" y="24"/>
                    <a:pt x="155" y="24"/>
                    <a:pt x="155" y="24"/>
                  </a:cubicBezTo>
                  <a:cubicBezTo>
                    <a:pt x="156" y="24"/>
                    <a:pt x="156" y="24"/>
                    <a:pt x="156" y="24"/>
                  </a:cubicBezTo>
                  <a:cubicBezTo>
                    <a:pt x="156" y="24"/>
                    <a:pt x="156" y="24"/>
                    <a:pt x="156" y="24"/>
                  </a:cubicBezTo>
                  <a:cubicBezTo>
                    <a:pt x="156" y="24"/>
                    <a:pt x="156" y="24"/>
                    <a:pt x="156" y="24"/>
                  </a:cubicBezTo>
                  <a:lnTo>
                    <a:pt x="156" y="25"/>
                  </a:lnTo>
                  <a:close/>
                  <a:moveTo>
                    <a:pt x="153" y="26"/>
                  </a:moveTo>
                  <a:cubicBezTo>
                    <a:pt x="153" y="26"/>
                    <a:pt x="153" y="26"/>
                    <a:pt x="153" y="26"/>
                  </a:cubicBezTo>
                  <a:cubicBezTo>
                    <a:pt x="152" y="26"/>
                    <a:pt x="152" y="26"/>
                    <a:pt x="152" y="26"/>
                  </a:cubicBezTo>
                  <a:cubicBezTo>
                    <a:pt x="152" y="26"/>
                    <a:pt x="152" y="26"/>
                    <a:pt x="152" y="26"/>
                  </a:cubicBezTo>
                  <a:cubicBezTo>
                    <a:pt x="152" y="26"/>
                    <a:pt x="152" y="26"/>
                    <a:pt x="152" y="26"/>
                  </a:cubicBezTo>
                  <a:cubicBezTo>
                    <a:pt x="152" y="26"/>
                    <a:pt x="152" y="26"/>
                    <a:pt x="152" y="26"/>
                  </a:cubicBezTo>
                  <a:cubicBezTo>
                    <a:pt x="153" y="25"/>
                    <a:pt x="153" y="25"/>
                    <a:pt x="153" y="25"/>
                  </a:cubicBezTo>
                  <a:cubicBezTo>
                    <a:pt x="152" y="25"/>
                    <a:pt x="152" y="25"/>
                    <a:pt x="152" y="25"/>
                  </a:cubicBezTo>
                  <a:cubicBezTo>
                    <a:pt x="153" y="25"/>
                    <a:pt x="153" y="25"/>
                    <a:pt x="153" y="25"/>
                  </a:cubicBezTo>
                  <a:cubicBezTo>
                    <a:pt x="153" y="25"/>
                    <a:pt x="153" y="25"/>
                    <a:pt x="153" y="25"/>
                  </a:cubicBezTo>
                  <a:cubicBezTo>
                    <a:pt x="153" y="25"/>
                    <a:pt x="153" y="25"/>
                    <a:pt x="153" y="25"/>
                  </a:cubicBezTo>
                  <a:cubicBezTo>
                    <a:pt x="153" y="26"/>
                    <a:pt x="153" y="26"/>
                    <a:pt x="153" y="26"/>
                  </a:cubicBezTo>
                  <a:cubicBezTo>
                    <a:pt x="153" y="26"/>
                    <a:pt x="153" y="26"/>
                    <a:pt x="153" y="26"/>
                  </a:cubicBezTo>
                  <a:close/>
                  <a:moveTo>
                    <a:pt x="228" y="32"/>
                  </a:moveTo>
                  <a:cubicBezTo>
                    <a:pt x="227" y="32"/>
                    <a:pt x="227" y="32"/>
                    <a:pt x="227" y="32"/>
                  </a:cubicBezTo>
                  <a:cubicBezTo>
                    <a:pt x="226" y="32"/>
                    <a:pt x="226" y="32"/>
                    <a:pt x="226" y="32"/>
                  </a:cubicBezTo>
                  <a:cubicBezTo>
                    <a:pt x="226" y="31"/>
                    <a:pt x="226" y="31"/>
                    <a:pt x="226" y="31"/>
                  </a:cubicBezTo>
                  <a:cubicBezTo>
                    <a:pt x="226" y="31"/>
                    <a:pt x="226" y="31"/>
                    <a:pt x="226" y="31"/>
                  </a:cubicBezTo>
                  <a:cubicBezTo>
                    <a:pt x="226" y="30"/>
                    <a:pt x="226" y="30"/>
                    <a:pt x="226" y="30"/>
                  </a:cubicBezTo>
                  <a:cubicBezTo>
                    <a:pt x="226" y="30"/>
                    <a:pt x="226" y="30"/>
                    <a:pt x="226" y="30"/>
                  </a:cubicBezTo>
                  <a:cubicBezTo>
                    <a:pt x="228" y="30"/>
                    <a:pt x="228" y="30"/>
                    <a:pt x="228" y="30"/>
                  </a:cubicBezTo>
                  <a:cubicBezTo>
                    <a:pt x="228" y="31"/>
                    <a:pt x="228" y="31"/>
                    <a:pt x="228" y="31"/>
                  </a:cubicBezTo>
                  <a:cubicBezTo>
                    <a:pt x="228" y="31"/>
                    <a:pt x="228" y="31"/>
                    <a:pt x="228" y="31"/>
                  </a:cubicBezTo>
                  <a:cubicBezTo>
                    <a:pt x="228" y="32"/>
                    <a:pt x="228" y="32"/>
                    <a:pt x="228" y="32"/>
                  </a:cubicBezTo>
                  <a:close/>
                  <a:moveTo>
                    <a:pt x="280" y="49"/>
                  </a:moveTo>
                  <a:cubicBezTo>
                    <a:pt x="280" y="49"/>
                    <a:pt x="280" y="49"/>
                    <a:pt x="280" y="49"/>
                  </a:cubicBezTo>
                  <a:cubicBezTo>
                    <a:pt x="280" y="48"/>
                    <a:pt x="280" y="48"/>
                    <a:pt x="280" y="48"/>
                  </a:cubicBezTo>
                  <a:cubicBezTo>
                    <a:pt x="280" y="48"/>
                    <a:pt x="280" y="48"/>
                    <a:pt x="280" y="48"/>
                  </a:cubicBezTo>
                  <a:cubicBezTo>
                    <a:pt x="280" y="48"/>
                    <a:pt x="280" y="48"/>
                    <a:pt x="280" y="48"/>
                  </a:cubicBezTo>
                  <a:cubicBezTo>
                    <a:pt x="280" y="48"/>
                    <a:pt x="280" y="49"/>
                    <a:pt x="280" y="49"/>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77">
              <a:extLst>
                <a:ext uri="{FF2B5EF4-FFF2-40B4-BE49-F238E27FC236}">
                  <a16:creationId xmlns:a16="http://schemas.microsoft.com/office/drawing/2014/main" id="{23CD9A7F-8EC6-4578-9788-B52E8B408E07}"/>
                </a:ext>
              </a:extLst>
            </p:cNvPr>
            <p:cNvSpPr>
              <a:spLocks noEditPoints="1"/>
            </p:cNvSpPr>
            <p:nvPr/>
          </p:nvSpPr>
          <p:spPr bwMode="auto">
            <a:xfrm>
              <a:off x="11345853" y="5288385"/>
              <a:ext cx="47492" cy="90236"/>
            </a:xfrm>
            <a:custGeom>
              <a:avLst/>
              <a:gdLst>
                <a:gd name="T0" fmla="*/ 12 w 12"/>
                <a:gd name="T1" fmla="*/ 2 h 22"/>
                <a:gd name="T2" fmla="*/ 11 w 12"/>
                <a:gd name="T3" fmla="*/ 4 h 22"/>
                <a:gd name="T4" fmla="*/ 10 w 12"/>
                <a:gd name="T5" fmla="*/ 4 h 22"/>
                <a:gd name="T6" fmla="*/ 10 w 12"/>
                <a:gd name="T7" fmla="*/ 3 h 22"/>
                <a:gd name="T8" fmla="*/ 10 w 12"/>
                <a:gd name="T9" fmla="*/ 3 h 22"/>
                <a:gd name="T10" fmla="*/ 10 w 12"/>
                <a:gd name="T11" fmla="*/ 0 h 22"/>
                <a:gd name="T12" fmla="*/ 12 w 12"/>
                <a:gd name="T13" fmla="*/ 2 h 22"/>
                <a:gd name="T14" fmla="*/ 9 w 12"/>
                <a:gd name="T15" fmla="*/ 3 h 22"/>
                <a:gd name="T16" fmla="*/ 9 w 12"/>
                <a:gd name="T17" fmla="*/ 6 h 22"/>
                <a:gd name="T18" fmla="*/ 8 w 12"/>
                <a:gd name="T19" fmla="*/ 6 h 22"/>
                <a:gd name="T20" fmla="*/ 8 w 12"/>
                <a:gd name="T21" fmla="*/ 5 h 22"/>
                <a:gd name="T22" fmla="*/ 7 w 12"/>
                <a:gd name="T23" fmla="*/ 5 h 22"/>
                <a:gd name="T24" fmla="*/ 7 w 12"/>
                <a:gd name="T25" fmla="*/ 5 h 22"/>
                <a:gd name="T26" fmla="*/ 7 w 12"/>
                <a:gd name="T27" fmla="*/ 6 h 22"/>
                <a:gd name="T28" fmla="*/ 7 w 12"/>
                <a:gd name="T29" fmla="*/ 6 h 22"/>
                <a:gd name="T30" fmla="*/ 8 w 12"/>
                <a:gd name="T31" fmla="*/ 8 h 22"/>
                <a:gd name="T32" fmla="*/ 8 w 12"/>
                <a:gd name="T33" fmla="*/ 9 h 22"/>
                <a:gd name="T34" fmla="*/ 8 w 12"/>
                <a:gd name="T35" fmla="*/ 9 h 22"/>
                <a:gd name="T36" fmla="*/ 7 w 12"/>
                <a:gd name="T37" fmla="*/ 9 h 22"/>
                <a:gd name="T38" fmla="*/ 5 w 12"/>
                <a:gd name="T39" fmla="*/ 6 h 22"/>
                <a:gd name="T40" fmla="*/ 3 w 12"/>
                <a:gd name="T41" fmla="*/ 1 h 22"/>
                <a:gd name="T42" fmla="*/ 5 w 12"/>
                <a:gd name="T43" fmla="*/ 1 h 22"/>
                <a:gd name="T44" fmla="*/ 9 w 12"/>
                <a:gd name="T45" fmla="*/ 3 h 22"/>
                <a:gd name="T46" fmla="*/ 3 w 12"/>
                <a:gd name="T47" fmla="*/ 5 h 22"/>
                <a:gd name="T48" fmla="*/ 4 w 12"/>
                <a:gd name="T49" fmla="*/ 6 h 22"/>
                <a:gd name="T50" fmla="*/ 4 w 12"/>
                <a:gd name="T51" fmla="*/ 6 h 22"/>
                <a:gd name="T52" fmla="*/ 4 w 12"/>
                <a:gd name="T53" fmla="*/ 7 h 22"/>
                <a:gd name="T54" fmla="*/ 3 w 12"/>
                <a:gd name="T55" fmla="*/ 7 h 22"/>
                <a:gd name="T56" fmla="*/ 2 w 12"/>
                <a:gd name="T57" fmla="*/ 7 h 22"/>
                <a:gd name="T58" fmla="*/ 1 w 12"/>
                <a:gd name="T59" fmla="*/ 6 h 22"/>
                <a:gd name="T60" fmla="*/ 0 w 12"/>
                <a:gd name="T61" fmla="*/ 5 h 22"/>
                <a:gd name="T62" fmla="*/ 1 w 12"/>
                <a:gd name="T63" fmla="*/ 5 h 22"/>
                <a:gd name="T64" fmla="*/ 2 w 12"/>
                <a:gd name="T65" fmla="*/ 5 h 22"/>
                <a:gd name="T66" fmla="*/ 3 w 12"/>
                <a:gd name="T67" fmla="*/ 5 h 22"/>
                <a:gd name="T68" fmla="*/ 9 w 12"/>
                <a:gd name="T69" fmla="*/ 13 h 22"/>
                <a:gd name="T70" fmla="*/ 9 w 12"/>
                <a:gd name="T71" fmla="*/ 14 h 22"/>
                <a:gd name="T72" fmla="*/ 9 w 12"/>
                <a:gd name="T73" fmla="*/ 14 h 22"/>
                <a:gd name="T74" fmla="*/ 7 w 12"/>
                <a:gd name="T75" fmla="*/ 12 h 22"/>
                <a:gd name="T76" fmla="*/ 6 w 12"/>
                <a:gd name="T77" fmla="*/ 11 h 22"/>
                <a:gd name="T78" fmla="*/ 7 w 12"/>
                <a:gd name="T79" fmla="*/ 11 h 22"/>
                <a:gd name="T80" fmla="*/ 9 w 12"/>
                <a:gd name="T81" fmla="*/ 12 h 22"/>
                <a:gd name="T82" fmla="*/ 9 w 12"/>
                <a:gd name="T83" fmla="*/ 12 h 22"/>
                <a:gd name="T84" fmla="*/ 9 w 12"/>
                <a:gd name="T85" fmla="*/ 13 h 22"/>
                <a:gd name="T86" fmla="*/ 8 w 12"/>
                <a:gd name="T87" fmla="*/ 21 h 22"/>
                <a:gd name="T88" fmla="*/ 9 w 12"/>
                <a:gd name="T89" fmla="*/ 22 h 22"/>
                <a:gd name="T90" fmla="*/ 8 w 12"/>
                <a:gd name="T91" fmla="*/ 22 h 22"/>
                <a:gd name="T92" fmla="*/ 6 w 12"/>
                <a:gd name="T93" fmla="*/ 19 h 22"/>
                <a:gd name="T94" fmla="*/ 6 w 12"/>
                <a:gd name="T95" fmla="*/ 17 h 22"/>
                <a:gd name="T96" fmla="*/ 6 w 12"/>
                <a:gd name="T97" fmla="*/ 17 h 22"/>
                <a:gd name="T98" fmla="*/ 6 w 12"/>
                <a:gd name="T99" fmla="*/ 18 h 22"/>
                <a:gd name="T100" fmla="*/ 8 w 12"/>
                <a:gd name="T101" fmla="*/ 18 h 22"/>
                <a:gd name="T102" fmla="*/ 8 w 12"/>
                <a:gd name="T103" fmla="*/ 18 h 22"/>
                <a:gd name="T104" fmla="*/ 8 w 12"/>
                <a:gd name="T105" fmla="*/ 19 h 22"/>
                <a:gd name="T106" fmla="*/ 8 w 12"/>
                <a:gd name="T107" fmla="*/ 20 h 22"/>
                <a:gd name="T108" fmla="*/ 8 w 12"/>
                <a:gd name="T109"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 h="22">
                  <a:moveTo>
                    <a:pt x="12" y="2"/>
                  </a:moveTo>
                  <a:cubicBezTo>
                    <a:pt x="11" y="4"/>
                    <a:pt x="11" y="4"/>
                    <a:pt x="11" y="4"/>
                  </a:cubicBezTo>
                  <a:cubicBezTo>
                    <a:pt x="10" y="4"/>
                    <a:pt x="10" y="4"/>
                    <a:pt x="10" y="4"/>
                  </a:cubicBezTo>
                  <a:cubicBezTo>
                    <a:pt x="10" y="3"/>
                    <a:pt x="10" y="3"/>
                    <a:pt x="10" y="3"/>
                  </a:cubicBezTo>
                  <a:cubicBezTo>
                    <a:pt x="10" y="3"/>
                    <a:pt x="10" y="3"/>
                    <a:pt x="10" y="3"/>
                  </a:cubicBezTo>
                  <a:cubicBezTo>
                    <a:pt x="10" y="1"/>
                    <a:pt x="10" y="2"/>
                    <a:pt x="10" y="0"/>
                  </a:cubicBezTo>
                  <a:cubicBezTo>
                    <a:pt x="11" y="1"/>
                    <a:pt x="11" y="1"/>
                    <a:pt x="12" y="2"/>
                  </a:cubicBezTo>
                  <a:close/>
                  <a:moveTo>
                    <a:pt x="9" y="3"/>
                  </a:moveTo>
                  <a:cubicBezTo>
                    <a:pt x="9" y="6"/>
                    <a:pt x="9" y="6"/>
                    <a:pt x="9" y="6"/>
                  </a:cubicBezTo>
                  <a:cubicBezTo>
                    <a:pt x="8" y="6"/>
                    <a:pt x="8" y="6"/>
                    <a:pt x="8" y="6"/>
                  </a:cubicBezTo>
                  <a:cubicBezTo>
                    <a:pt x="8" y="5"/>
                    <a:pt x="8" y="5"/>
                    <a:pt x="8" y="5"/>
                  </a:cubicBezTo>
                  <a:cubicBezTo>
                    <a:pt x="7" y="5"/>
                    <a:pt x="7" y="5"/>
                    <a:pt x="7" y="5"/>
                  </a:cubicBezTo>
                  <a:cubicBezTo>
                    <a:pt x="7" y="5"/>
                    <a:pt x="7" y="5"/>
                    <a:pt x="7" y="5"/>
                  </a:cubicBezTo>
                  <a:cubicBezTo>
                    <a:pt x="7" y="6"/>
                    <a:pt x="7" y="6"/>
                    <a:pt x="7" y="6"/>
                  </a:cubicBezTo>
                  <a:cubicBezTo>
                    <a:pt x="7" y="6"/>
                    <a:pt x="7" y="6"/>
                    <a:pt x="7" y="6"/>
                  </a:cubicBezTo>
                  <a:cubicBezTo>
                    <a:pt x="8" y="8"/>
                    <a:pt x="8" y="8"/>
                    <a:pt x="8" y="8"/>
                  </a:cubicBezTo>
                  <a:cubicBezTo>
                    <a:pt x="8" y="9"/>
                    <a:pt x="8" y="9"/>
                    <a:pt x="8" y="9"/>
                  </a:cubicBezTo>
                  <a:cubicBezTo>
                    <a:pt x="8" y="9"/>
                    <a:pt x="8" y="9"/>
                    <a:pt x="8" y="9"/>
                  </a:cubicBezTo>
                  <a:cubicBezTo>
                    <a:pt x="7" y="9"/>
                    <a:pt x="7" y="9"/>
                    <a:pt x="7" y="9"/>
                  </a:cubicBezTo>
                  <a:cubicBezTo>
                    <a:pt x="5" y="6"/>
                    <a:pt x="5" y="6"/>
                    <a:pt x="5" y="6"/>
                  </a:cubicBezTo>
                  <a:cubicBezTo>
                    <a:pt x="3" y="1"/>
                    <a:pt x="3" y="1"/>
                    <a:pt x="3" y="1"/>
                  </a:cubicBezTo>
                  <a:cubicBezTo>
                    <a:pt x="5" y="1"/>
                    <a:pt x="5" y="1"/>
                    <a:pt x="5" y="1"/>
                  </a:cubicBezTo>
                  <a:cubicBezTo>
                    <a:pt x="6" y="1"/>
                    <a:pt x="8" y="3"/>
                    <a:pt x="9" y="3"/>
                  </a:cubicBezTo>
                  <a:close/>
                  <a:moveTo>
                    <a:pt x="3" y="5"/>
                  </a:moveTo>
                  <a:cubicBezTo>
                    <a:pt x="4" y="6"/>
                    <a:pt x="4" y="6"/>
                    <a:pt x="4" y="6"/>
                  </a:cubicBezTo>
                  <a:cubicBezTo>
                    <a:pt x="4" y="6"/>
                    <a:pt x="4" y="6"/>
                    <a:pt x="4" y="6"/>
                  </a:cubicBezTo>
                  <a:cubicBezTo>
                    <a:pt x="4" y="7"/>
                    <a:pt x="4" y="7"/>
                    <a:pt x="4" y="7"/>
                  </a:cubicBezTo>
                  <a:cubicBezTo>
                    <a:pt x="3" y="7"/>
                    <a:pt x="3" y="7"/>
                    <a:pt x="3" y="7"/>
                  </a:cubicBezTo>
                  <a:cubicBezTo>
                    <a:pt x="2" y="7"/>
                    <a:pt x="2" y="7"/>
                    <a:pt x="2" y="7"/>
                  </a:cubicBezTo>
                  <a:cubicBezTo>
                    <a:pt x="1" y="6"/>
                    <a:pt x="1" y="6"/>
                    <a:pt x="1" y="6"/>
                  </a:cubicBezTo>
                  <a:cubicBezTo>
                    <a:pt x="0" y="5"/>
                    <a:pt x="0" y="5"/>
                    <a:pt x="0" y="5"/>
                  </a:cubicBezTo>
                  <a:cubicBezTo>
                    <a:pt x="1" y="5"/>
                    <a:pt x="1" y="5"/>
                    <a:pt x="1" y="5"/>
                  </a:cubicBezTo>
                  <a:cubicBezTo>
                    <a:pt x="2" y="5"/>
                    <a:pt x="2" y="5"/>
                    <a:pt x="2" y="5"/>
                  </a:cubicBezTo>
                  <a:lnTo>
                    <a:pt x="3" y="5"/>
                  </a:lnTo>
                  <a:close/>
                  <a:moveTo>
                    <a:pt x="9" y="13"/>
                  </a:moveTo>
                  <a:cubicBezTo>
                    <a:pt x="9" y="14"/>
                    <a:pt x="9" y="14"/>
                    <a:pt x="9" y="14"/>
                  </a:cubicBezTo>
                  <a:cubicBezTo>
                    <a:pt x="9" y="14"/>
                    <a:pt x="9" y="14"/>
                    <a:pt x="9" y="14"/>
                  </a:cubicBezTo>
                  <a:cubicBezTo>
                    <a:pt x="7" y="12"/>
                    <a:pt x="8" y="13"/>
                    <a:pt x="7" y="12"/>
                  </a:cubicBezTo>
                  <a:cubicBezTo>
                    <a:pt x="6" y="11"/>
                    <a:pt x="7" y="12"/>
                    <a:pt x="6" y="11"/>
                  </a:cubicBezTo>
                  <a:cubicBezTo>
                    <a:pt x="7" y="11"/>
                    <a:pt x="7" y="11"/>
                    <a:pt x="7" y="11"/>
                  </a:cubicBezTo>
                  <a:cubicBezTo>
                    <a:pt x="8" y="11"/>
                    <a:pt x="8" y="11"/>
                    <a:pt x="9" y="12"/>
                  </a:cubicBezTo>
                  <a:cubicBezTo>
                    <a:pt x="9" y="12"/>
                    <a:pt x="9" y="12"/>
                    <a:pt x="9" y="12"/>
                  </a:cubicBezTo>
                  <a:lnTo>
                    <a:pt x="9" y="13"/>
                  </a:lnTo>
                  <a:close/>
                  <a:moveTo>
                    <a:pt x="8" y="21"/>
                  </a:moveTo>
                  <a:cubicBezTo>
                    <a:pt x="9" y="22"/>
                    <a:pt x="9" y="22"/>
                    <a:pt x="9" y="22"/>
                  </a:cubicBezTo>
                  <a:cubicBezTo>
                    <a:pt x="8" y="22"/>
                    <a:pt x="8" y="22"/>
                    <a:pt x="8" y="22"/>
                  </a:cubicBezTo>
                  <a:cubicBezTo>
                    <a:pt x="8" y="21"/>
                    <a:pt x="8" y="22"/>
                    <a:pt x="6" y="19"/>
                  </a:cubicBezTo>
                  <a:cubicBezTo>
                    <a:pt x="6" y="18"/>
                    <a:pt x="6" y="18"/>
                    <a:pt x="6" y="17"/>
                  </a:cubicBezTo>
                  <a:cubicBezTo>
                    <a:pt x="6" y="17"/>
                    <a:pt x="6" y="17"/>
                    <a:pt x="6" y="17"/>
                  </a:cubicBezTo>
                  <a:cubicBezTo>
                    <a:pt x="6" y="18"/>
                    <a:pt x="6" y="18"/>
                    <a:pt x="6" y="18"/>
                  </a:cubicBezTo>
                  <a:cubicBezTo>
                    <a:pt x="8" y="18"/>
                    <a:pt x="8" y="18"/>
                    <a:pt x="8" y="18"/>
                  </a:cubicBezTo>
                  <a:cubicBezTo>
                    <a:pt x="8" y="18"/>
                    <a:pt x="8" y="18"/>
                    <a:pt x="8" y="18"/>
                  </a:cubicBezTo>
                  <a:cubicBezTo>
                    <a:pt x="8" y="19"/>
                    <a:pt x="8" y="19"/>
                    <a:pt x="8" y="19"/>
                  </a:cubicBezTo>
                  <a:cubicBezTo>
                    <a:pt x="8" y="20"/>
                    <a:pt x="8" y="20"/>
                    <a:pt x="8" y="20"/>
                  </a:cubicBezTo>
                  <a:cubicBezTo>
                    <a:pt x="8" y="21"/>
                    <a:pt x="8" y="21"/>
                    <a:pt x="8" y="2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78">
              <a:extLst>
                <a:ext uri="{FF2B5EF4-FFF2-40B4-BE49-F238E27FC236}">
                  <a16:creationId xmlns:a16="http://schemas.microsoft.com/office/drawing/2014/main" id="{76457930-8A54-4265-882F-A542327EF2D4}"/>
                </a:ext>
              </a:extLst>
            </p:cNvPr>
            <p:cNvSpPr>
              <a:spLocks noEditPoints="1"/>
            </p:cNvSpPr>
            <p:nvPr/>
          </p:nvSpPr>
          <p:spPr bwMode="auto">
            <a:xfrm>
              <a:off x="11469332" y="6252475"/>
              <a:ext cx="669640" cy="655391"/>
            </a:xfrm>
            <a:custGeom>
              <a:avLst/>
              <a:gdLst>
                <a:gd name="T0" fmla="*/ 90 w 161"/>
                <a:gd name="T1" fmla="*/ 10 h 157"/>
                <a:gd name="T2" fmla="*/ 96 w 161"/>
                <a:gd name="T3" fmla="*/ 13 h 157"/>
                <a:gd name="T4" fmla="*/ 100 w 161"/>
                <a:gd name="T5" fmla="*/ 19 h 157"/>
                <a:gd name="T6" fmla="*/ 107 w 161"/>
                <a:gd name="T7" fmla="*/ 17 h 157"/>
                <a:gd name="T8" fmla="*/ 113 w 161"/>
                <a:gd name="T9" fmla="*/ 25 h 157"/>
                <a:gd name="T10" fmla="*/ 120 w 161"/>
                <a:gd name="T11" fmla="*/ 29 h 157"/>
                <a:gd name="T12" fmla="*/ 125 w 161"/>
                <a:gd name="T13" fmla="*/ 28 h 157"/>
                <a:gd name="T14" fmla="*/ 130 w 161"/>
                <a:gd name="T15" fmla="*/ 33 h 157"/>
                <a:gd name="T16" fmla="*/ 134 w 161"/>
                <a:gd name="T17" fmla="*/ 34 h 157"/>
                <a:gd name="T18" fmla="*/ 139 w 161"/>
                <a:gd name="T19" fmla="*/ 52 h 157"/>
                <a:gd name="T20" fmla="*/ 135 w 161"/>
                <a:gd name="T21" fmla="*/ 63 h 157"/>
                <a:gd name="T22" fmla="*/ 131 w 161"/>
                <a:gd name="T23" fmla="*/ 63 h 157"/>
                <a:gd name="T24" fmla="*/ 126 w 161"/>
                <a:gd name="T25" fmla="*/ 71 h 157"/>
                <a:gd name="T26" fmla="*/ 121 w 161"/>
                <a:gd name="T27" fmla="*/ 82 h 157"/>
                <a:gd name="T28" fmla="*/ 123 w 161"/>
                <a:gd name="T29" fmla="*/ 81 h 157"/>
                <a:gd name="T30" fmla="*/ 130 w 161"/>
                <a:gd name="T31" fmla="*/ 81 h 157"/>
                <a:gd name="T32" fmla="*/ 130 w 161"/>
                <a:gd name="T33" fmla="*/ 90 h 157"/>
                <a:gd name="T34" fmla="*/ 133 w 161"/>
                <a:gd name="T35" fmla="*/ 96 h 157"/>
                <a:gd name="T36" fmla="*/ 128 w 161"/>
                <a:gd name="T37" fmla="*/ 101 h 157"/>
                <a:gd name="T38" fmla="*/ 132 w 161"/>
                <a:gd name="T39" fmla="*/ 105 h 157"/>
                <a:gd name="T40" fmla="*/ 131 w 161"/>
                <a:gd name="T41" fmla="*/ 112 h 157"/>
                <a:gd name="T42" fmla="*/ 138 w 161"/>
                <a:gd name="T43" fmla="*/ 121 h 157"/>
                <a:gd name="T44" fmla="*/ 129 w 161"/>
                <a:gd name="T45" fmla="*/ 127 h 157"/>
                <a:gd name="T46" fmla="*/ 117 w 161"/>
                <a:gd name="T47" fmla="*/ 130 h 157"/>
                <a:gd name="T48" fmla="*/ 109 w 161"/>
                <a:gd name="T49" fmla="*/ 127 h 157"/>
                <a:gd name="T50" fmla="*/ 100 w 161"/>
                <a:gd name="T51" fmla="*/ 125 h 157"/>
                <a:gd name="T52" fmla="*/ 90 w 161"/>
                <a:gd name="T53" fmla="*/ 142 h 157"/>
                <a:gd name="T54" fmla="*/ 76 w 161"/>
                <a:gd name="T55" fmla="*/ 143 h 157"/>
                <a:gd name="T56" fmla="*/ 70 w 161"/>
                <a:gd name="T57" fmla="*/ 139 h 157"/>
                <a:gd name="T58" fmla="*/ 61 w 161"/>
                <a:gd name="T59" fmla="*/ 136 h 157"/>
                <a:gd name="T60" fmla="*/ 53 w 161"/>
                <a:gd name="T61" fmla="*/ 138 h 157"/>
                <a:gd name="T62" fmla="*/ 43 w 161"/>
                <a:gd name="T63" fmla="*/ 134 h 157"/>
                <a:gd name="T64" fmla="*/ 38 w 161"/>
                <a:gd name="T65" fmla="*/ 133 h 157"/>
                <a:gd name="T66" fmla="*/ 35 w 161"/>
                <a:gd name="T67" fmla="*/ 129 h 157"/>
                <a:gd name="T68" fmla="*/ 40 w 161"/>
                <a:gd name="T69" fmla="*/ 107 h 157"/>
                <a:gd name="T70" fmla="*/ 45 w 161"/>
                <a:gd name="T71" fmla="*/ 97 h 157"/>
                <a:gd name="T72" fmla="*/ 40 w 161"/>
                <a:gd name="T73" fmla="*/ 91 h 157"/>
                <a:gd name="T74" fmla="*/ 34 w 161"/>
                <a:gd name="T75" fmla="*/ 78 h 157"/>
                <a:gd name="T76" fmla="*/ 30 w 161"/>
                <a:gd name="T77" fmla="*/ 65 h 157"/>
                <a:gd name="T78" fmla="*/ 25 w 161"/>
                <a:gd name="T79" fmla="*/ 65 h 157"/>
                <a:gd name="T80" fmla="*/ 22 w 161"/>
                <a:gd name="T81" fmla="*/ 61 h 157"/>
                <a:gd name="T82" fmla="*/ 17 w 161"/>
                <a:gd name="T83" fmla="*/ 58 h 157"/>
                <a:gd name="T84" fmla="*/ 5 w 161"/>
                <a:gd name="T85" fmla="*/ 56 h 157"/>
                <a:gd name="T86" fmla="*/ 4 w 161"/>
                <a:gd name="T87" fmla="*/ 50 h 157"/>
                <a:gd name="T88" fmla="*/ 5 w 161"/>
                <a:gd name="T89" fmla="*/ 47 h 157"/>
                <a:gd name="T90" fmla="*/ 1 w 161"/>
                <a:gd name="T91" fmla="*/ 44 h 157"/>
                <a:gd name="T92" fmla="*/ 17 w 161"/>
                <a:gd name="T93" fmla="*/ 39 h 157"/>
                <a:gd name="T94" fmla="*/ 33 w 161"/>
                <a:gd name="T95" fmla="*/ 42 h 157"/>
                <a:gd name="T96" fmla="*/ 33 w 161"/>
                <a:gd name="T97" fmla="*/ 25 h 157"/>
                <a:gd name="T98" fmla="*/ 53 w 161"/>
                <a:gd name="T99" fmla="*/ 31 h 157"/>
                <a:gd name="T100" fmla="*/ 56 w 161"/>
                <a:gd name="T101" fmla="*/ 24 h 157"/>
                <a:gd name="T102" fmla="*/ 72 w 161"/>
                <a:gd name="T103" fmla="*/ 4 h 157"/>
                <a:gd name="T104" fmla="*/ 85 w 161"/>
                <a:gd name="T105" fmla="*/ 7 h 157"/>
                <a:gd name="T106" fmla="*/ 40 w 161"/>
                <a:gd name="T107" fmla="*/ 88 h 157"/>
                <a:gd name="T108" fmla="*/ 159 w 161"/>
                <a:gd name="T109" fmla="*/ 152 h 157"/>
                <a:gd name="T110" fmla="*/ 153 w 161"/>
                <a:gd name="T111" fmla="*/ 153 h 157"/>
                <a:gd name="T112" fmla="*/ 150 w 161"/>
                <a:gd name="T113" fmla="*/ 149 h 157"/>
                <a:gd name="T114" fmla="*/ 151 w 161"/>
                <a:gd name="T115" fmla="*/ 144 h 157"/>
                <a:gd name="T116" fmla="*/ 155 w 161"/>
                <a:gd name="T117" fmla="*/ 138 h 157"/>
                <a:gd name="T118" fmla="*/ 158 w 161"/>
                <a:gd name="T119" fmla="*/ 13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 h="157">
                  <a:moveTo>
                    <a:pt x="86" y="7"/>
                  </a:moveTo>
                  <a:cubicBezTo>
                    <a:pt x="86" y="6"/>
                    <a:pt x="86" y="6"/>
                    <a:pt x="86" y="6"/>
                  </a:cubicBezTo>
                  <a:cubicBezTo>
                    <a:pt x="88" y="6"/>
                    <a:pt x="88" y="6"/>
                    <a:pt x="88" y="6"/>
                  </a:cubicBezTo>
                  <a:cubicBezTo>
                    <a:pt x="88" y="5"/>
                    <a:pt x="88" y="5"/>
                    <a:pt x="88" y="5"/>
                  </a:cubicBezTo>
                  <a:cubicBezTo>
                    <a:pt x="89" y="6"/>
                    <a:pt x="89" y="6"/>
                    <a:pt x="89" y="6"/>
                  </a:cubicBezTo>
                  <a:cubicBezTo>
                    <a:pt x="90" y="7"/>
                    <a:pt x="90" y="7"/>
                    <a:pt x="90" y="7"/>
                  </a:cubicBezTo>
                  <a:cubicBezTo>
                    <a:pt x="90" y="9"/>
                    <a:pt x="90" y="8"/>
                    <a:pt x="90" y="10"/>
                  </a:cubicBezTo>
                  <a:cubicBezTo>
                    <a:pt x="91" y="10"/>
                    <a:pt x="91" y="10"/>
                    <a:pt x="91" y="10"/>
                  </a:cubicBezTo>
                  <a:cubicBezTo>
                    <a:pt x="93" y="10"/>
                    <a:pt x="92" y="10"/>
                    <a:pt x="94" y="11"/>
                  </a:cubicBezTo>
                  <a:cubicBezTo>
                    <a:pt x="94" y="11"/>
                    <a:pt x="94" y="11"/>
                    <a:pt x="94" y="11"/>
                  </a:cubicBezTo>
                  <a:cubicBezTo>
                    <a:pt x="95" y="13"/>
                    <a:pt x="95" y="13"/>
                    <a:pt x="95" y="13"/>
                  </a:cubicBezTo>
                  <a:cubicBezTo>
                    <a:pt x="95" y="14"/>
                    <a:pt x="95" y="14"/>
                    <a:pt x="95" y="14"/>
                  </a:cubicBezTo>
                  <a:cubicBezTo>
                    <a:pt x="95" y="13"/>
                    <a:pt x="95" y="14"/>
                    <a:pt x="96" y="13"/>
                  </a:cubicBezTo>
                  <a:cubicBezTo>
                    <a:pt x="96" y="13"/>
                    <a:pt x="96" y="13"/>
                    <a:pt x="96" y="13"/>
                  </a:cubicBezTo>
                  <a:cubicBezTo>
                    <a:pt x="98" y="13"/>
                    <a:pt x="97" y="13"/>
                    <a:pt x="99" y="13"/>
                  </a:cubicBezTo>
                  <a:cubicBezTo>
                    <a:pt x="100" y="15"/>
                    <a:pt x="100" y="15"/>
                    <a:pt x="100" y="15"/>
                  </a:cubicBezTo>
                  <a:cubicBezTo>
                    <a:pt x="100" y="16"/>
                    <a:pt x="100" y="15"/>
                    <a:pt x="100" y="17"/>
                  </a:cubicBezTo>
                  <a:cubicBezTo>
                    <a:pt x="100" y="17"/>
                    <a:pt x="100" y="17"/>
                    <a:pt x="101" y="17"/>
                  </a:cubicBezTo>
                  <a:cubicBezTo>
                    <a:pt x="101" y="18"/>
                    <a:pt x="101" y="18"/>
                    <a:pt x="101" y="18"/>
                  </a:cubicBezTo>
                  <a:cubicBezTo>
                    <a:pt x="100" y="19"/>
                    <a:pt x="100" y="19"/>
                    <a:pt x="100" y="19"/>
                  </a:cubicBezTo>
                  <a:cubicBezTo>
                    <a:pt x="100" y="19"/>
                    <a:pt x="100" y="19"/>
                    <a:pt x="100" y="19"/>
                  </a:cubicBezTo>
                  <a:cubicBezTo>
                    <a:pt x="100" y="19"/>
                    <a:pt x="100" y="19"/>
                    <a:pt x="100" y="19"/>
                  </a:cubicBezTo>
                  <a:cubicBezTo>
                    <a:pt x="100" y="20"/>
                    <a:pt x="100" y="20"/>
                    <a:pt x="100" y="20"/>
                  </a:cubicBezTo>
                  <a:cubicBezTo>
                    <a:pt x="100" y="20"/>
                    <a:pt x="100" y="20"/>
                    <a:pt x="100" y="20"/>
                  </a:cubicBezTo>
                  <a:cubicBezTo>
                    <a:pt x="103" y="20"/>
                    <a:pt x="102" y="20"/>
                    <a:pt x="105" y="20"/>
                  </a:cubicBezTo>
                  <a:cubicBezTo>
                    <a:pt x="106" y="19"/>
                    <a:pt x="106" y="19"/>
                    <a:pt x="106" y="19"/>
                  </a:cubicBezTo>
                  <a:cubicBezTo>
                    <a:pt x="106" y="18"/>
                    <a:pt x="106" y="18"/>
                    <a:pt x="106" y="17"/>
                  </a:cubicBezTo>
                  <a:cubicBezTo>
                    <a:pt x="107" y="17"/>
                    <a:pt x="107" y="17"/>
                    <a:pt x="107" y="17"/>
                  </a:cubicBezTo>
                  <a:cubicBezTo>
                    <a:pt x="108" y="16"/>
                    <a:pt x="108" y="16"/>
                    <a:pt x="108" y="16"/>
                  </a:cubicBezTo>
                  <a:cubicBezTo>
                    <a:pt x="108" y="17"/>
                    <a:pt x="108" y="17"/>
                    <a:pt x="108" y="17"/>
                  </a:cubicBezTo>
                  <a:cubicBezTo>
                    <a:pt x="107" y="20"/>
                    <a:pt x="107" y="20"/>
                    <a:pt x="107" y="20"/>
                  </a:cubicBezTo>
                  <a:cubicBezTo>
                    <a:pt x="108" y="21"/>
                    <a:pt x="108" y="21"/>
                    <a:pt x="108" y="21"/>
                  </a:cubicBezTo>
                  <a:cubicBezTo>
                    <a:pt x="108" y="22"/>
                    <a:pt x="108" y="21"/>
                    <a:pt x="108" y="23"/>
                  </a:cubicBezTo>
                  <a:cubicBezTo>
                    <a:pt x="109" y="23"/>
                    <a:pt x="109" y="23"/>
                    <a:pt x="110" y="23"/>
                  </a:cubicBezTo>
                  <a:cubicBezTo>
                    <a:pt x="111" y="24"/>
                    <a:pt x="111" y="24"/>
                    <a:pt x="113" y="25"/>
                  </a:cubicBezTo>
                  <a:cubicBezTo>
                    <a:pt x="113" y="25"/>
                    <a:pt x="113" y="25"/>
                    <a:pt x="113" y="25"/>
                  </a:cubicBezTo>
                  <a:cubicBezTo>
                    <a:pt x="115" y="27"/>
                    <a:pt x="113" y="26"/>
                    <a:pt x="115" y="28"/>
                  </a:cubicBezTo>
                  <a:cubicBezTo>
                    <a:pt x="116" y="28"/>
                    <a:pt x="116" y="28"/>
                    <a:pt x="116" y="28"/>
                  </a:cubicBezTo>
                  <a:cubicBezTo>
                    <a:pt x="117" y="27"/>
                    <a:pt x="117" y="27"/>
                    <a:pt x="119" y="27"/>
                  </a:cubicBezTo>
                  <a:cubicBezTo>
                    <a:pt x="119" y="28"/>
                    <a:pt x="119" y="28"/>
                    <a:pt x="119" y="28"/>
                  </a:cubicBezTo>
                  <a:cubicBezTo>
                    <a:pt x="120" y="28"/>
                    <a:pt x="120" y="28"/>
                    <a:pt x="120" y="28"/>
                  </a:cubicBezTo>
                  <a:cubicBezTo>
                    <a:pt x="120" y="28"/>
                    <a:pt x="120" y="28"/>
                    <a:pt x="120" y="29"/>
                  </a:cubicBezTo>
                  <a:cubicBezTo>
                    <a:pt x="121" y="29"/>
                    <a:pt x="121" y="29"/>
                    <a:pt x="121" y="29"/>
                  </a:cubicBezTo>
                  <a:cubicBezTo>
                    <a:pt x="122" y="29"/>
                    <a:pt x="122" y="29"/>
                    <a:pt x="122" y="29"/>
                  </a:cubicBezTo>
                  <a:cubicBezTo>
                    <a:pt x="122" y="28"/>
                    <a:pt x="122" y="28"/>
                    <a:pt x="122" y="28"/>
                  </a:cubicBezTo>
                  <a:cubicBezTo>
                    <a:pt x="123" y="28"/>
                    <a:pt x="123" y="28"/>
                    <a:pt x="123" y="28"/>
                  </a:cubicBezTo>
                  <a:cubicBezTo>
                    <a:pt x="124" y="28"/>
                    <a:pt x="124" y="28"/>
                    <a:pt x="124" y="28"/>
                  </a:cubicBezTo>
                  <a:cubicBezTo>
                    <a:pt x="124" y="28"/>
                    <a:pt x="124" y="28"/>
                    <a:pt x="125" y="29"/>
                  </a:cubicBezTo>
                  <a:cubicBezTo>
                    <a:pt x="125" y="28"/>
                    <a:pt x="125" y="28"/>
                    <a:pt x="125" y="28"/>
                  </a:cubicBezTo>
                  <a:cubicBezTo>
                    <a:pt x="126" y="29"/>
                    <a:pt x="126" y="29"/>
                    <a:pt x="126" y="29"/>
                  </a:cubicBezTo>
                  <a:cubicBezTo>
                    <a:pt x="127" y="30"/>
                    <a:pt x="127" y="30"/>
                    <a:pt x="127" y="30"/>
                  </a:cubicBezTo>
                  <a:cubicBezTo>
                    <a:pt x="127" y="31"/>
                    <a:pt x="127" y="30"/>
                    <a:pt x="127" y="31"/>
                  </a:cubicBezTo>
                  <a:cubicBezTo>
                    <a:pt x="128" y="32"/>
                    <a:pt x="129" y="33"/>
                    <a:pt x="129" y="34"/>
                  </a:cubicBezTo>
                  <a:cubicBezTo>
                    <a:pt x="130" y="34"/>
                    <a:pt x="130" y="34"/>
                    <a:pt x="130" y="34"/>
                  </a:cubicBezTo>
                  <a:cubicBezTo>
                    <a:pt x="130" y="33"/>
                    <a:pt x="130" y="33"/>
                    <a:pt x="130" y="33"/>
                  </a:cubicBezTo>
                  <a:cubicBezTo>
                    <a:pt x="130" y="33"/>
                    <a:pt x="130" y="33"/>
                    <a:pt x="130" y="33"/>
                  </a:cubicBezTo>
                  <a:cubicBezTo>
                    <a:pt x="131" y="33"/>
                    <a:pt x="131" y="33"/>
                    <a:pt x="131" y="33"/>
                  </a:cubicBezTo>
                  <a:cubicBezTo>
                    <a:pt x="132" y="33"/>
                    <a:pt x="132" y="33"/>
                    <a:pt x="132" y="33"/>
                  </a:cubicBezTo>
                  <a:cubicBezTo>
                    <a:pt x="132" y="34"/>
                    <a:pt x="132" y="34"/>
                    <a:pt x="132" y="34"/>
                  </a:cubicBezTo>
                  <a:cubicBezTo>
                    <a:pt x="133" y="34"/>
                    <a:pt x="133" y="34"/>
                    <a:pt x="133" y="34"/>
                  </a:cubicBezTo>
                  <a:cubicBezTo>
                    <a:pt x="133" y="34"/>
                    <a:pt x="133" y="34"/>
                    <a:pt x="133" y="34"/>
                  </a:cubicBezTo>
                  <a:cubicBezTo>
                    <a:pt x="133" y="34"/>
                    <a:pt x="133" y="34"/>
                    <a:pt x="133" y="34"/>
                  </a:cubicBezTo>
                  <a:cubicBezTo>
                    <a:pt x="134" y="34"/>
                    <a:pt x="134" y="34"/>
                    <a:pt x="134" y="34"/>
                  </a:cubicBezTo>
                  <a:cubicBezTo>
                    <a:pt x="136" y="34"/>
                    <a:pt x="135" y="34"/>
                    <a:pt x="137" y="34"/>
                  </a:cubicBezTo>
                  <a:cubicBezTo>
                    <a:pt x="137" y="34"/>
                    <a:pt x="137" y="34"/>
                    <a:pt x="137" y="34"/>
                  </a:cubicBezTo>
                  <a:cubicBezTo>
                    <a:pt x="138" y="35"/>
                    <a:pt x="138" y="35"/>
                    <a:pt x="138" y="35"/>
                  </a:cubicBezTo>
                  <a:cubicBezTo>
                    <a:pt x="138" y="35"/>
                    <a:pt x="142" y="36"/>
                    <a:pt x="145" y="37"/>
                  </a:cubicBezTo>
                  <a:cubicBezTo>
                    <a:pt x="145" y="38"/>
                    <a:pt x="145" y="38"/>
                    <a:pt x="145" y="38"/>
                  </a:cubicBezTo>
                  <a:cubicBezTo>
                    <a:pt x="143" y="40"/>
                    <a:pt x="144" y="40"/>
                    <a:pt x="142" y="42"/>
                  </a:cubicBezTo>
                  <a:cubicBezTo>
                    <a:pt x="142" y="42"/>
                    <a:pt x="139" y="52"/>
                    <a:pt x="139" y="52"/>
                  </a:cubicBezTo>
                  <a:cubicBezTo>
                    <a:pt x="139" y="53"/>
                    <a:pt x="139" y="53"/>
                    <a:pt x="139" y="53"/>
                  </a:cubicBezTo>
                  <a:cubicBezTo>
                    <a:pt x="139" y="57"/>
                    <a:pt x="138" y="55"/>
                    <a:pt x="138" y="59"/>
                  </a:cubicBezTo>
                  <a:cubicBezTo>
                    <a:pt x="139" y="60"/>
                    <a:pt x="139" y="60"/>
                    <a:pt x="139" y="60"/>
                  </a:cubicBezTo>
                  <a:cubicBezTo>
                    <a:pt x="139" y="60"/>
                    <a:pt x="139" y="60"/>
                    <a:pt x="139" y="60"/>
                  </a:cubicBezTo>
                  <a:cubicBezTo>
                    <a:pt x="138" y="61"/>
                    <a:pt x="138" y="61"/>
                    <a:pt x="138" y="61"/>
                  </a:cubicBezTo>
                  <a:cubicBezTo>
                    <a:pt x="137" y="62"/>
                    <a:pt x="138" y="61"/>
                    <a:pt x="137" y="62"/>
                  </a:cubicBezTo>
                  <a:cubicBezTo>
                    <a:pt x="136" y="63"/>
                    <a:pt x="136" y="63"/>
                    <a:pt x="135" y="63"/>
                  </a:cubicBezTo>
                  <a:cubicBezTo>
                    <a:pt x="134" y="63"/>
                    <a:pt x="134" y="63"/>
                    <a:pt x="134" y="63"/>
                  </a:cubicBezTo>
                  <a:cubicBezTo>
                    <a:pt x="134" y="62"/>
                    <a:pt x="134" y="62"/>
                    <a:pt x="134" y="62"/>
                  </a:cubicBezTo>
                  <a:cubicBezTo>
                    <a:pt x="134" y="62"/>
                    <a:pt x="134" y="62"/>
                    <a:pt x="134" y="62"/>
                  </a:cubicBezTo>
                  <a:cubicBezTo>
                    <a:pt x="134" y="62"/>
                    <a:pt x="134" y="62"/>
                    <a:pt x="134" y="62"/>
                  </a:cubicBezTo>
                  <a:cubicBezTo>
                    <a:pt x="133" y="62"/>
                    <a:pt x="133" y="62"/>
                    <a:pt x="133" y="62"/>
                  </a:cubicBezTo>
                  <a:cubicBezTo>
                    <a:pt x="132" y="62"/>
                    <a:pt x="132" y="62"/>
                    <a:pt x="132" y="62"/>
                  </a:cubicBezTo>
                  <a:cubicBezTo>
                    <a:pt x="131" y="63"/>
                    <a:pt x="131" y="63"/>
                    <a:pt x="131" y="63"/>
                  </a:cubicBezTo>
                  <a:cubicBezTo>
                    <a:pt x="131" y="64"/>
                    <a:pt x="131" y="64"/>
                    <a:pt x="131" y="64"/>
                  </a:cubicBezTo>
                  <a:cubicBezTo>
                    <a:pt x="132" y="64"/>
                    <a:pt x="132" y="64"/>
                    <a:pt x="132" y="64"/>
                  </a:cubicBezTo>
                  <a:cubicBezTo>
                    <a:pt x="132" y="64"/>
                    <a:pt x="132" y="64"/>
                    <a:pt x="132" y="64"/>
                  </a:cubicBezTo>
                  <a:cubicBezTo>
                    <a:pt x="132" y="64"/>
                    <a:pt x="132" y="64"/>
                    <a:pt x="132" y="64"/>
                  </a:cubicBezTo>
                  <a:cubicBezTo>
                    <a:pt x="130" y="67"/>
                    <a:pt x="134" y="63"/>
                    <a:pt x="129" y="69"/>
                  </a:cubicBezTo>
                  <a:cubicBezTo>
                    <a:pt x="128" y="69"/>
                    <a:pt x="128" y="69"/>
                    <a:pt x="128" y="69"/>
                  </a:cubicBezTo>
                  <a:cubicBezTo>
                    <a:pt x="128" y="70"/>
                    <a:pt x="127" y="70"/>
                    <a:pt x="126" y="71"/>
                  </a:cubicBezTo>
                  <a:cubicBezTo>
                    <a:pt x="126" y="71"/>
                    <a:pt x="126" y="71"/>
                    <a:pt x="126" y="71"/>
                  </a:cubicBezTo>
                  <a:cubicBezTo>
                    <a:pt x="126" y="73"/>
                    <a:pt x="126" y="72"/>
                    <a:pt x="126" y="74"/>
                  </a:cubicBezTo>
                  <a:cubicBezTo>
                    <a:pt x="124" y="75"/>
                    <a:pt x="124" y="75"/>
                    <a:pt x="123" y="76"/>
                  </a:cubicBezTo>
                  <a:cubicBezTo>
                    <a:pt x="123" y="77"/>
                    <a:pt x="122" y="79"/>
                    <a:pt x="122" y="79"/>
                  </a:cubicBezTo>
                  <a:cubicBezTo>
                    <a:pt x="122" y="80"/>
                    <a:pt x="122" y="80"/>
                    <a:pt x="122" y="80"/>
                  </a:cubicBezTo>
                  <a:cubicBezTo>
                    <a:pt x="122" y="81"/>
                    <a:pt x="122" y="80"/>
                    <a:pt x="122" y="82"/>
                  </a:cubicBezTo>
                  <a:cubicBezTo>
                    <a:pt x="121" y="82"/>
                    <a:pt x="121" y="82"/>
                    <a:pt x="121" y="82"/>
                  </a:cubicBezTo>
                  <a:cubicBezTo>
                    <a:pt x="121" y="83"/>
                    <a:pt x="121" y="83"/>
                    <a:pt x="121" y="83"/>
                  </a:cubicBezTo>
                  <a:cubicBezTo>
                    <a:pt x="121" y="84"/>
                    <a:pt x="121" y="84"/>
                    <a:pt x="121" y="84"/>
                  </a:cubicBezTo>
                  <a:cubicBezTo>
                    <a:pt x="121" y="84"/>
                    <a:pt x="121" y="84"/>
                    <a:pt x="121" y="84"/>
                  </a:cubicBezTo>
                  <a:cubicBezTo>
                    <a:pt x="122" y="84"/>
                    <a:pt x="122" y="84"/>
                    <a:pt x="122" y="84"/>
                  </a:cubicBezTo>
                  <a:cubicBezTo>
                    <a:pt x="123" y="83"/>
                    <a:pt x="123" y="83"/>
                    <a:pt x="123" y="83"/>
                  </a:cubicBezTo>
                  <a:cubicBezTo>
                    <a:pt x="124" y="82"/>
                    <a:pt x="124" y="82"/>
                    <a:pt x="124" y="82"/>
                  </a:cubicBezTo>
                  <a:cubicBezTo>
                    <a:pt x="124" y="82"/>
                    <a:pt x="124" y="81"/>
                    <a:pt x="123" y="81"/>
                  </a:cubicBezTo>
                  <a:cubicBezTo>
                    <a:pt x="124" y="81"/>
                    <a:pt x="124" y="81"/>
                    <a:pt x="124" y="81"/>
                  </a:cubicBezTo>
                  <a:cubicBezTo>
                    <a:pt x="125" y="80"/>
                    <a:pt x="125" y="80"/>
                    <a:pt x="125" y="80"/>
                  </a:cubicBezTo>
                  <a:cubicBezTo>
                    <a:pt x="126" y="79"/>
                    <a:pt x="126" y="79"/>
                    <a:pt x="126" y="79"/>
                  </a:cubicBezTo>
                  <a:cubicBezTo>
                    <a:pt x="128" y="79"/>
                    <a:pt x="127" y="79"/>
                    <a:pt x="129" y="79"/>
                  </a:cubicBezTo>
                  <a:cubicBezTo>
                    <a:pt x="130" y="79"/>
                    <a:pt x="130" y="79"/>
                    <a:pt x="130" y="79"/>
                  </a:cubicBezTo>
                  <a:cubicBezTo>
                    <a:pt x="130" y="80"/>
                    <a:pt x="130" y="80"/>
                    <a:pt x="130" y="80"/>
                  </a:cubicBezTo>
                  <a:cubicBezTo>
                    <a:pt x="130" y="81"/>
                    <a:pt x="130" y="81"/>
                    <a:pt x="130" y="81"/>
                  </a:cubicBezTo>
                  <a:cubicBezTo>
                    <a:pt x="130" y="82"/>
                    <a:pt x="130" y="82"/>
                    <a:pt x="130" y="82"/>
                  </a:cubicBezTo>
                  <a:cubicBezTo>
                    <a:pt x="130" y="83"/>
                    <a:pt x="130" y="83"/>
                    <a:pt x="130" y="83"/>
                  </a:cubicBezTo>
                  <a:cubicBezTo>
                    <a:pt x="130" y="84"/>
                    <a:pt x="131" y="85"/>
                    <a:pt x="132" y="86"/>
                  </a:cubicBezTo>
                  <a:cubicBezTo>
                    <a:pt x="132" y="87"/>
                    <a:pt x="132" y="87"/>
                    <a:pt x="132" y="87"/>
                  </a:cubicBezTo>
                  <a:cubicBezTo>
                    <a:pt x="132" y="88"/>
                    <a:pt x="132" y="88"/>
                    <a:pt x="132" y="88"/>
                  </a:cubicBezTo>
                  <a:cubicBezTo>
                    <a:pt x="130" y="89"/>
                    <a:pt x="130" y="89"/>
                    <a:pt x="130" y="89"/>
                  </a:cubicBezTo>
                  <a:cubicBezTo>
                    <a:pt x="130" y="90"/>
                    <a:pt x="130" y="90"/>
                    <a:pt x="130" y="90"/>
                  </a:cubicBezTo>
                  <a:cubicBezTo>
                    <a:pt x="130" y="90"/>
                    <a:pt x="130" y="90"/>
                    <a:pt x="130" y="90"/>
                  </a:cubicBezTo>
                  <a:cubicBezTo>
                    <a:pt x="130" y="91"/>
                    <a:pt x="130" y="91"/>
                    <a:pt x="130" y="91"/>
                  </a:cubicBezTo>
                  <a:cubicBezTo>
                    <a:pt x="131" y="91"/>
                    <a:pt x="131" y="91"/>
                    <a:pt x="131" y="91"/>
                  </a:cubicBezTo>
                  <a:cubicBezTo>
                    <a:pt x="132" y="93"/>
                    <a:pt x="132" y="92"/>
                    <a:pt x="132" y="94"/>
                  </a:cubicBezTo>
                  <a:cubicBezTo>
                    <a:pt x="133" y="95"/>
                    <a:pt x="133" y="95"/>
                    <a:pt x="134" y="96"/>
                  </a:cubicBezTo>
                  <a:cubicBezTo>
                    <a:pt x="134" y="96"/>
                    <a:pt x="134" y="96"/>
                    <a:pt x="134" y="96"/>
                  </a:cubicBezTo>
                  <a:cubicBezTo>
                    <a:pt x="133" y="96"/>
                    <a:pt x="133" y="96"/>
                    <a:pt x="133" y="96"/>
                  </a:cubicBezTo>
                  <a:cubicBezTo>
                    <a:pt x="133" y="98"/>
                    <a:pt x="133" y="98"/>
                    <a:pt x="133" y="98"/>
                  </a:cubicBezTo>
                  <a:cubicBezTo>
                    <a:pt x="133" y="98"/>
                    <a:pt x="133" y="98"/>
                    <a:pt x="133" y="98"/>
                  </a:cubicBezTo>
                  <a:cubicBezTo>
                    <a:pt x="132" y="99"/>
                    <a:pt x="132" y="99"/>
                    <a:pt x="132" y="99"/>
                  </a:cubicBezTo>
                  <a:cubicBezTo>
                    <a:pt x="130" y="100"/>
                    <a:pt x="130" y="100"/>
                    <a:pt x="130" y="100"/>
                  </a:cubicBezTo>
                  <a:cubicBezTo>
                    <a:pt x="130" y="100"/>
                    <a:pt x="130" y="100"/>
                    <a:pt x="129" y="100"/>
                  </a:cubicBezTo>
                  <a:cubicBezTo>
                    <a:pt x="128" y="100"/>
                    <a:pt x="128" y="100"/>
                    <a:pt x="128" y="100"/>
                  </a:cubicBezTo>
                  <a:cubicBezTo>
                    <a:pt x="128" y="101"/>
                    <a:pt x="128" y="101"/>
                    <a:pt x="128" y="101"/>
                  </a:cubicBezTo>
                  <a:cubicBezTo>
                    <a:pt x="129" y="102"/>
                    <a:pt x="129" y="102"/>
                    <a:pt x="129" y="102"/>
                  </a:cubicBezTo>
                  <a:cubicBezTo>
                    <a:pt x="129" y="103"/>
                    <a:pt x="129" y="102"/>
                    <a:pt x="129" y="103"/>
                  </a:cubicBezTo>
                  <a:cubicBezTo>
                    <a:pt x="130" y="104"/>
                    <a:pt x="130" y="104"/>
                    <a:pt x="130" y="104"/>
                  </a:cubicBezTo>
                  <a:cubicBezTo>
                    <a:pt x="131" y="104"/>
                    <a:pt x="131" y="104"/>
                    <a:pt x="131" y="104"/>
                  </a:cubicBezTo>
                  <a:cubicBezTo>
                    <a:pt x="132" y="104"/>
                    <a:pt x="132" y="104"/>
                    <a:pt x="132" y="104"/>
                  </a:cubicBezTo>
                  <a:cubicBezTo>
                    <a:pt x="132" y="104"/>
                    <a:pt x="132" y="104"/>
                    <a:pt x="132" y="104"/>
                  </a:cubicBezTo>
                  <a:cubicBezTo>
                    <a:pt x="132" y="105"/>
                    <a:pt x="132" y="105"/>
                    <a:pt x="132" y="105"/>
                  </a:cubicBezTo>
                  <a:cubicBezTo>
                    <a:pt x="133" y="106"/>
                    <a:pt x="133" y="106"/>
                    <a:pt x="133" y="106"/>
                  </a:cubicBezTo>
                  <a:cubicBezTo>
                    <a:pt x="132" y="107"/>
                    <a:pt x="132" y="107"/>
                    <a:pt x="132" y="107"/>
                  </a:cubicBezTo>
                  <a:cubicBezTo>
                    <a:pt x="132" y="107"/>
                    <a:pt x="132" y="107"/>
                    <a:pt x="132" y="107"/>
                  </a:cubicBezTo>
                  <a:cubicBezTo>
                    <a:pt x="131" y="109"/>
                    <a:pt x="131" y="108"/>
                    <a:pt x="130" y="110"/>
                  </a:cubicBezTo>
                  <a:cubicBezTo>
                    <a:pt x="131" y="111"/>
                    <a:pt x="131" y="110"/>
                    <a:pt x="131" y="111"/>
                  </a:cubicBezTo>
                  <a:cubicBezTo>
                    <a:pt x="131" y="112"/>
                    <a:pt x="131" y="112"/>
                    <a:pt x="131" y="112"/>
                  </a:cubicBezTo>
                  <a:cubicBezTo>
                    <a:pt x="131" y="112"/>
                    <a:pt x="131" y="112"/>
                    <a:pt x="131" y="112"/>
                  </a:cubicBezTo>
                  <a:cubicBezTo>
                    <a:pt x="132" y="113"/>
                    <a:pt x="132" y="113"/>
                    <a:pt x="132" y="113"/>
                  </a:cubicBezTo>
                  <a:cubicBezTo>
                    <a:pt x="133" y="114"/>
                    <a:pt x="135" y="115"/>
                    <a:pt x="136" y="116"/>
                  </a:cubicBezTo>
                  <a:cubicBezTo>
                    <a:pt x="139" y="115"/>
                    <a:pt x="139" y="115"/>
                    <a:pt x="139" y="115"/>
                  </a:cubicBezTo>
                  <a:cubicBezTo>
                    <a:pt x="139" y="115"/>
                    <a:pt x="139" y="115"/>
                    <a:pt x="139" y="115"/>
                  </a:cubicBezTo>
                  <a:cubicBezTo>
                    <a:pt x="140" y="116"/>
                    <a:pt x="140" y="116"/>
                    <a:pt x="140" y="116"/>
                  </a:cubicBezTo>
                  <a:cubicBezTo>
                    <a:pt x="139" y="118"/>
                    <a:pt x="139" y="118"/>
                    <a:pt x="138" y="120"/>
                  </a:cubicBezTo>
                  <a:cubicBezTo>
                    <a:pt x="138" y="121"/>
                    <a:pt x="138" y="120"/>
                    <a:pt x="138" y="121"/>
                  </a:cubicBezTo>
                  <a:cubicBezTo>
                    <a:pt x="137" y="122"/>
                    <a:pt x="137" y="122"/>
                    <a:pt x="137" y="122"/>
                  </a:cubicBezTo>
                  <a:cubicBezTo>
                    <a:pt x="137" y="121"/>
                    <a:pt x="137" y="121"/>
                    <a:pt x="137" y="121"/>
                  </a:cubicBezTo>
                  <a:cubicBezTo>
                    <a:pt x="137" y="121"/>
                    <a:pt x="137" y="121"/>
                    <a:pt x="137" y="121"/>
                  </a:cubicBezTo>
                  <a:cubicBezTo>
                    <a:pt x="137" y="121"/>
                    <a:pt x="137" y="121"/>
                    <a:pt x="137" y="121"/>
                  </a:cubicBezTo>
                  <a:cubicBezTo>
                    <a:pt x="136" y="121"/>
                    <a:pt x="136" y="121"/>
                    <a:pt x="136" y="121"/>
                  </a:cubicBezTo>
                  <a:cubicBezTo>
                    <a:pt x="136" y="122"/>
                    <a:pt x="136" y="122"/>
                    <a:pt x="136" y="122"/>
                  </a:cubicBezTo>
                  <a:cubicBezTo>
                    <a:pt x="132" y="124"/>
                    <a:pt x="134" y="124"/>
                    <a:pt x="129" y="127"/>
                  </a:cubicBezTo>
                  <a:cubicBezTo>
                    <a:pt x="129" y="128"/>
                    <a:pt x="129" y="128"/>
                    <a:pt x="128" y="129"/>
                  </a:cubicBezTo>
                  <a:cubicBezTo>
                    <a:pt x="127" y="130"/>
                    <a:pt x="127" y="130"/>
                    <a:pt x="127" y="130"/>
                  </a:cubicBezTo>
                  <a:cubicBezTo>
                    <a:pt x="126" y="130"/>
                    <a:pt x="126" y="130"/>
                    <a:pt x="126" y="130"/>
                  </a:cubicBezTo>
                  <a:cubicBezTo>
                    <a:pt x="124" y="131"/>
                    <a:pt x="125" y="131"/>
                    <a:pt x="122" y="132"/>
                  </a:cubicBezTo>
                  <a:cubicBezTo>
                    <a:pt x="121" y="132"/>
                    <a:pt x="121" y="132"/>
                    <a:pt x="121" y="132"/>
                  </a:cubicBezTo>
                  <a:cubicBezTo>
                    <a:pt x="119" y="132"/>
                    <a:pt x="119" y="132"/>
                    <a:pt x="119" y="132"/>
                  </a:cubicBezTo>
                  <a:cubicBezTo>
                    <a:pt x="117" y="130"/>
                    <a:pt x="117" y="130"/>
                    <a:pt x="117" y="130"/>
                  </a:cubicBezTo>
                  <a:cubicBezTo>
                    <a:pt x="114" y="130"/>
                    <a:pt x="114" y="130"/>
                    <a:pt x="114" y="130"/>
                  </a:cubicBezTo>
                  <a:cubicBezTo>
                    <a:pt x="113" y="128"/>
                    <a:pt x="113" y="128"/>
                    <a:pt x="113" y="128"/>
                  </a:cubicBezTo>
                  <a:cubicBezTo>
                    <a:pt x="112" y="128"/>
                    <a:pt x="112" y="128"/>
                    <a:pt x="111" y="128"/>
                  </a:cubicBezTo>
                  <a:cubicBezTo>
                    <a:pt x="111" y="127"/>
                    <a:pt x="111" y="127"/>
                    <a:pt x="111" y="127"/>
                  </a:cubicBezTo>
                  <a:cubicBezTo>
                    <a:pt x="110" y="127"/>
                    <a:pt x="110" y="127"/>
                    <a:pt x="110" y="126"/>
                  </a:cubicBezTo>
                  <a:cubicBezTo>
                    <a:pt x="109" y="127"/>
                    <a:pt x="109" y="127"/>
                    <a:pt x="109" y="127"/>
                  </a:cubicBezTo>
                  <a:cubicBezTo>
                    <a:pt x="109" y="127"/>
                    <a:pt x="109" y="127"/>
                    <a:pt x="109"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6" y="127"/>
                    <a:pt x="106" y="127"/>
                    <a:pt x="106" y="127"/>
                  </a:cubicBezTo>
                  <a:cubicBezTo>
                    <a:pt x="102" y="126"/>
                    <a:pt x="106" y="127"/>
                    <a:pt x="101" y="126"/>
                  </a:cubicBezTo>
                  <a:cubicBezTo>
                    <a:pt x="100" y="125"/>
                    <a:pt x="100" y="125"/>
                    <a:pt x="100" y="125"/>
                  </a:cubicBezTo>
                  <a:cubicBezTo>
                    <a:pt x="100" y="124"/>
                    <a:pt x="100" y="124"/>
                    <a:pt x="100" y="124"/>
                  </a:cubicBezTo>
                  <a:cubicBezTo>
                    <a:pt x="99" y="124"/>
                    <a:pt x="99" y="124"/>
                    <a:pt x="99" y="124"/>
                  </a:cubicBezTo>
                  <a:cubicBezTo>
                    <a:pt x="97" y="124"/>
                    <a:pt x="97" y="124"/>
                    <a:pt x="97" y="124"/>
                  </a:cubicBezTo>
                  <a:cubicBezTo>
                    <a:pt x="96" y="126"/>
                    <a:pt x="93" y="128"/>
                    <a:pt x="90" y="130"/>
                  </a:cubicBezTo>
                  <a:cubicBezTo>
                    <a:pt x="89" y="132"/>
                    <a:pt x="89" y="131"/>
                    <a:pt x="88" y="134"/>
                  </a:cubicBezTo>
                  <a:cubicBezTo>
                    <a:pt x="88" y="136"/>
                    <a:pt x="88" y="138"/>
                    <a:pt x="88" y="139"/>
                  </a:cubicBezTo>
                  <a:cubicBezTo>
                    <a:pt x="89" y="140"/>
                    <a:pt x="89" y="141"/>
                    <a:pt x="90" y="142"/>
                  </a:cubicBezTo>
                  <a:cubicBezTo>
                    <a:pt x="88" y="142"/>
                    <a:pt x="88" y="142"/>
                    <a:pt x="87" y="141"/>
                  </a:cubicBezTo>
                  <a:cubicBezTo>
                    <a:pt x="85" y="142"/>
                    <a:pt x="85" y="142"/>
                    <a:pt x="84" y="142"/>
                  </a:cubicBezTo>
                  <a:cubicBezTo>
                    <a:pt x="84" y="142"/>
                    <a:pt x="84" y="142"/>
                    <a:pt x="84" y="142"/>
                  </a:cubicBezTo>
                  <a:cubicBezTo>
                    <a:pt x="83" y="143"/>
                    <a:pt x="83" y="143"/>
                    <a:pt x="83" y="143"/>
                  </a:cubicBezTo>
                  <a:cubicBezTo>
                    <a:pt x="82" y="143"/>
                    <a:pt x="80" y="142"/>
                    <a:pt x="78" y="142"/>
                  </a:cubicBezTo>
                  <a:cubicBezTo>
                    <a:pt x="77" y="143"/>
                    <a:pt x="77" y="142"/>
                    <a:pt x="76" y="143"/>
                  </a:cubicBezTo>
                  <a:cubicBezTo>
                    <a:pt x="76" y="143"/>
                    <a:pt x="76" y="143"/>
                    <a:pt x="76" y="143"/>
                  </a:cubicBezTo>
                  <a:cubicBezTo>
                    <a:pt x="75" y="142"/>
                    <a:pt x="76" y="142"/>
                    <a:pt x="75" y="142"/>
                  </a:cubicBezTo>
                  <a:cubicBezTo>
                    <a:pt x="75" y="141"/>
                    <a:pt x="75" y="141"/>
                    <a:pt x="73" y="141"/>
                  </a:cubicBezTo>
                  <a:cubicBezTo>
                    <a:pt x="73" y="140"/>
                    <a:pt x="73" y="140"/>
                    <a:pt x="73" y="140"/>
                  </a:cubicBezTo>
                  <a:cubicBezTo>
                    <a:pt x="73" y="140"/>
                    <a:pt x="73" y="140"/>
                    <a:pt x="73" y="140"/>
                  </a:cubicBezTo>
                  <a:cubicBezTo>
                    <a:pt x="73" y="140"/>
                    <a:pt x="73" y="140"/>
                    <a:pt x="73" y="140"/>
                  </a:cubicBezTo>
                  <a:cubicBezTo>
                    <a:pt x="73" y="139"/>
                    <a:pt x="73" y="139"/>
                    <a:pt x="73" y="139"/>
                  </a:cubicBezTo>
                  <a:cubicBezTo>
                    <a:pt x="71" y="139"/>
                    <a:pt x="71" y="139"/>
                    <a:pt x="70" y="139"/>
                  </a:cubicBezTo>
                  <a:cubicBezTo>
                    <a:pt x="70" y="139"/>
                    <a:pt x="70" y="139"/>
                    <a:pt x="70" y="139"/>
                  </a:cubicBezTo>
                  <a:cubicBezTo>
                    <a:pt x="69" y="138"/>
                    <a:pt x="69" y="138"/>
                    <a:pt x="69" y="138"/>
                  </a:cubicBezTo>
                  <a:cubicBezTo>
                    <a:pt x="68" y="138"/>
                    <a:pt x="68" y="138"/>
                    <a:pt x="68" y="138"/>
                  </a:cubicBezTo>
                  <a:cubicBezTo>
                    <a:pt x="67" y="137"/>
                    <a:pt x="67" y="137"/>
                    <a:pt x="67" y="137"/>
                  </a:cubicBezTo>
                  <a:cubicBezTo>
                    <a:pt x="65" y="137"/>
                    <a:pt x="64" y="136"/>
                    <a:pt x="61" y="135"/>
                  </a:cubicBezTo>
                  <a:cubicBezTo>
                    <a:pt x="61" y="136"/>
                    <a:pt x="61" y="136"/>
                    <a:pt x="61" y="136"/>
                  </a:cubicBezTo>
                  <a:cubicBezTo>
                    <a:pt x="61" y="136"/>
                    <a:pt x="61" y="136"/>
                    <a:pt x="61" y="136"/>
                  </a:cubicBezTo>
                  <a:cubicBezTo>
                    <a:pt x="61" y="138"/>
                    <a:pt x="61" y="138"/>
                    <a:pt x="61" y="138"/>
                  </a:cubicBezTo>
                  <a:cubicBezTo>
                    <a:pt x="61" y="138"/>
                    <a:pt x="61" y="138"/>
                    <a:pt x="61" y="138"/>
                  </a:cubicBezTo>
                  <a:cubicBezTo>
                    <a:pt x="59" y="138"/>
                    <a:pt x="60" y="138"/>
                    <a:pt x="58" y="138"/>
                  </a:cubicBezTo>
                  <a:cubicBezTo>
                    <a:pt x="57" y="138"/>
                    <a:pt x="57" y="138"/>
                    <a:pt x="56" y="138"/>
                  </a:cubicBezTo>
                  <a:cubicBezTo>
                    <a:pt x="56" y="137"/>
                    <a:pt x="56" y="137"/>
                    <a:pt x="56" y="137"/>
                  </a:cubicBezTo>
                  <a:cubicBezTo>
                    <a:pt x="53" y="138"/>
                    <a:pt x="53" y="138"/>
                    <a:pt x="53" y="138"/>
                  </a:cubicBezTo>
                  <a:cubicBezTo>
                    <a:pt x="53" y="138"/>
                    <a:pt x="53" y="138"/>
                    <a:pt x="53" y="138"/>
                  </a:cubicBezTo>
                  <a:cubicBezTo>
                    <a:pt x="51" y="136"/>
                    <a:pt x="52" y="137"/>
                    <a:pt x="50" y="136"/>
                  </a:cubicBezTo>
                  <a:cubicBezTo>
                    <a:pt x="50" y="136"/>
                    <a:pt x="50" y="136"/>
                    <a:pt x="50" y="136"/>
                  </a:cubicBezTo>
                  <a:cubicBezTo>
                    <a:pt x="49" y="136"/>
                    <a:pt x="49" y="136"/>
                    <a:pt x="49" y="136"/>
                  </a:cubicBezTo>
                  <a:cubicBezTo>
                    <a:pt x="47" y="136"/>
                    <a:pt x="49" y="136"/>
                    <a:pt x="47" y="136"/>
                  </a:cubicBezTo>
                  <a:cubicBezTo>
                    <a:pt x="45" y="134"/>
                    <a:pt x="45" y="134"/>
                    <a:pt x="45" y="134"/>
                  </a:cubicBezTo>
                  <a:cubicBezTo>
                    <a:pt x="45" y="134"/>
                    <a:pt x="45" y="134"/>
                    <a:pt x="45" y="134"/>
                  </a:cubicBezTo>
                  <a:cubicBezTo>
                    <a:pt x="44" y="134"/>
                    <a:pt x="44" y="134"/>
                    <a:pt x="43" y="134"/>
                  </a:cubicBezTo>
                  <a:cubicBezTo>
                    <a:pt x="40" y="133"/>
                    <a:pt x="40" y="133"/>
                    <a:pt x="39" y="132"/>
                  </a:cubicBezTo>
                  <a:cubicBezTo>
                    <a:pt x="39" y="132"/>
                    <a:pt x="39" y="132"/>
                    <a:pt x="39" y="132"/>
                  </a:cubicBezTo>
                  <a:cubicBezTo>
                    <a:pt x="39" y="132"/>
                    <a:pt x="39" y="132"/>
                    <a:pt x="39" y="132"/>
                  </a:cubicBezTo>
                  <a:cubicBezTo>
                    <a:pt x="39" y="132"/>
                    <a:pt x="39" y="132"/>
                    <a:pt x="39" y="132"/>
                  </a:cubicBezTo>
                  <a:cubicBezTo>
                    <a:pt x="38" y="132"/>
                    <a:pt x="38" y="132"/>
                    <a:pt x="38" y="133"/>
                  </a:cubicBezTo>
                  <a:cubicBezTo>
                    <a:pt x="38" y="133"/>
                    <a:pt x="38" y="133"/>
                    <a:pt x="38" y="133"/>
                  </a:cubicBezTo>
                  <a:cubicBezTo>
                    <a:pt x="38" y="133"/>
                    <a:pt x="38" y="133"/>
                    <a:pt x="38" y="133"/>
                  </a:cubicBezTo>
                  <a:cubicBezTo>
                    <a:pt x="37" y="132"/>
                    <a:pt x="37" y="132"/>
                    <a:pt x="37" y="132"/>
                  </a:cubicBezTo>
                  <a:cubicBezTo>
                    <a:pt x="37" y="132"/>
                    <a:pt x="37" y="132"/>
                    <a:pt x="37" y="132"/>
                  </a:cubicBezTo>
                  <a:cubicBezTo>
                    <a:pt x="37" y="131"/>
                    <a:pt x="37" y="132"/>
                    <a:pt x="38" y="131"/>
                  </a:cubicBezTo>
                  <a:cubicBezTo>
                    <a:pt x="38" y="130"/>
                    <a:pt x="38" y="130"/>
                    <a:pt x="38" y="130"/>
                  </a:cubicBezTo>
                  <a:cubicBezTo>
                    <a:pt x="38" y="129"/>
                    <a:pt x="38" y="129"/>
                    <a:pt x="38" y="129"/>
                  </a:cubicBezTo>
                  <a:cubicBezTo>
                    <a:pt x="37" y="129"/>
                    <a:pt x="37" y="129"/>
                    <a:pt x="37" y="129"/>
                  </a:cubicBezTo>
                  <a:cubicBezTo>
                    <a:pt x="36" y="129"/>
                    <a:pt x="36" y="129"/>
                    <a:pt x="35" y="129"/>
                  </a:cubicBezTo>
                  <a:cubicBezTo>
                    <a:pt x="34" y="128"/>
                    <a:pt x="34" y="128"/>
                    <a:pt x="34" y="128"/>
                  </a:cubicBezTo>
                  <a:cubicBezTo>
                    <a:pt x="33" y="127"/>
                    <a:pt x="33" y="127"/>
                    <a:pt x="33" y="127"/>
                  </a:cubicBezTo>
                  <a:cubicBezTo>
                    <a:pt x="33" y="127"/>
                    <a:pt x="33" y="127"/>
                    <a:pt x="33" y="127"/>
                  </a:cubicBezTo>
                  <a:cubicBezTo>
                    <a:pt x="35" y="126"/>
                    <a:pt x="35" y="126"/>
                    <a:pt x="35" y="126"/>
                  </a:cubicBezTo>
                  <a:cubicBezTo>
                    <a:pt x="37" y="124"/>
                    <a:pt x="37" y="124"/>
                    <a:pt x="37" y="124"/>
                  </a:cubicBezTo>
                  <a:cubicBezTo>
                    <a:pt x="39" y="116"/>
                    <a:pt x="38" y="119"/>
                    <a:pt x="40" y="109"/>
                  </a:cubicBezTo>
                  <a:cubicBezTo>
                    <a:pt x="40" y="107"/>
                    <a:pt x="40" y="107"/>
                    <a:pt x="40" y="107"/>
                  </a:cubicBezTo>
                  <a:cubicBezTo>
                    <a:pt x="41" y="107"/>
                    <a:pt x="41" y="107"/>
                    <a:pt x="41" y="107"/>
                  </a:cubicBezTo>
                  <a:cubicBezTo>
                    <a:pt x="41" y="106"/>
                    <a:pt x="41" y="106"/>
                    <a:pt x="41" y="106"/>
                  </a:cubicBezTo>
                  <a:cubicBezTo>
                    <a:pt x="40" y="106"/>
                    <a:pt x="40" y="106"/>
                    <a:pt x="40" y="106"/>
                  </a:cubicBezTo>
                  <a:cubicBezTo>
                    <a:pt x="40" y="107"/>
                    <a:pt x="40" y="107"/>
                    <a:pt x="40" y="107"/>
                  </a:cubicBezTo>
                  <a:cubicBezTo>
                    <a:pt x="40" y="107"/>
                    <a:pt x="40" y="107"/>
                    <a:pt x="40" y="107"/>
                  </a:cubicBezTo>
                  <a:cubicBezTo>
                    <a:pt x="40" y="97"/>
                    <a:pt x="40" y="98"/>
                    <a:pt x="41" y="94"/>
                  </a:cubicBezTo>
                  <a:cubicBezTo>
                    <a:pt x="43" y="95"/>
                    <a:pt x="44" y="95"/>
                    <a:pt x="45" y="97"/>
                  </a:cubicBezTo>
                  <a:cubicBezTo>
                    <a:pt x="46" y="101"/>
                    <a:pt x="46" y="101"/>
                    <a:pt x="46" y="101"/>
                  </a:cubicBezTo>
                  <a:cubicBezTo>
                    <a:pt x="47" y="101"/>
                    <a:pt x="46" y="101"/>
                    <a:pt x="47" y="102"/>
                  </a:cubicBezTo>
                  <a:cubicBezTo>
                    <a:pt x="47" y="101"/>
                    <a:pt x="47" y="101"/>
                    <a:pt x="47" y="101"/>
                  </a:cubicBezTo>
                  <a:cubicBezTo>
                    <a:pt x="46" y="101"/>
                    <a:pt x="46" y="101"/>
                    <a:pt x="46" y="101"/>
                  </a:cubicBezTo>
                  <a:cubicBezTo>
                    <a:pt x="46" y="98"/>
                    <a:pt x="46" y="96"/>
                    <a:pt x="45" y="95"/>
                  </a:cubicBezTo>
                  <a:cubicBezTo>
                    <a:pt x="43" y="93"/>
                    <a:pt x="42" y="93"/>
                    <a:pt x="40" y="91"/>
                  </a:cubicBezTo>
                  <a:cubicBezTo>
                    <a:pt x="40" y="91"/>
                    <a:pt x="40" y="91"/>
                    <a:pt x="40" y="91"/>
                  </a:cubicBezTo>
                  <a:cubicBezTo>
                    <a:pt x="40" y="90"/>
                    <a:pt x="40" y="90"/>
                    <a:pt x="40" y="90"/>
                  </a:cubicBezTo>
                  <a:cubicBezTo>
                    <a:pt x="41" y="90"/>
                    <a:pt x="41" y="90"/>
                    <a:pt x="41" y="90"/>
                  </a:cubicBezTo>
                  <a:cubicBezTo>
                    <a:pt x="42" y="90"/>
                    <a:pt x="42" y="90"/>
                    <a:pt x="42" y="90"/>
                  </a:cubicBezTo>
                  <a:cubicBezTo>
                    <a:pt x="42" y="90"/>
                    <a:pt x="42" y="90"/>
                    <a:pt x="42" y="90"/>
                  </a:cubicBezTo>
                  <a:cubicBezTo>
                    <a:pt x="41" y="88"/>
                    <a:pt x="41" y="83"/>
                    <a:pt x="41" y="81"/>
                  </a:cubicBezTo>
                  <a:cubicBezTo>
                    <a:pt x="39" y="81"/>
                    <a:pt x="40" y="81"/>
                    <a:pt x="39" y="81"/>
                  </a:cubicBezTo>
                  <a:cubicBezTo>
                    <a:pt x="38" y="80"/>
                    <a:pt x="35" y="79"/>
                    <a:pt x="34" y="78"/>
                  </a:cubicBezTo>
                  <a:cubicBezTo>
                    <a:pt x="33" y="76"/>
                    <a:pt x="30" y="72"/>
                    <a:pt x="30" y="72"/>
                  </a:cubicBezTo>
                  <a:cubicBezTo>
                    <a:pt x="30" y="71"/>
                    <a:pt x="30" y="71"/>
                    <a:pt x="30" y="71"/>
                  </a:cubicBezTo>
                  <a:cubicBezTo>
                    <a:pt x="31" y="69"/>
                    <a:pt x="31" y="69"/>
                    <a:pt x="31" y="69"/>
                  </a:cubicBezTo>
                  <a:cubicBezTo>
                    <a:pt x="30" y="68"/>
                    <a:pt x="30" y="68"/>
                    <a:pt x="30" y="68"/>
                  </a:cubicBezTo>
                  <a:cubicBezTo>
                    <a:pt x="30" y="68"/>
                    <a:pt x="30" y="68"/>
                    <a:pt x="30" y="68"/>
                  </a:cubicBezTo>
                  <a:cubicBezTo>
                    <a:pt x="29" y="67"/>
                    <a:pt x="29" y="67"/>
                    <a:pt x="29" y="67"/>
                  </a:cubicBezTo>
                  <a:cubicBezTo>
                    <a:pt x="30" y="66"/>
                    <a:pt x="29" y="66"/>
                    <a:pt x="30" y="65"/>
                  </a:cubicBezTo>
                  <a:cubicBezTo>
                    <a:pt x="31" y="65"/>
                    <a:pt x="31" y="65"/>
                    <a:pt x="31" y="65"/>
                  </a:cubicBezTo>
                  <a:cubicBezTo>
                    <a:pt x="32" y="66"/>
                    <a:pt x="32" y="66"/>
                    <a:pt x="32" y="66"/>
                  </a:cubicBezTo>
                  <a:cubicBezTo>
                    <a:pt x="33" y="66"/>
                    <a:pt x="33" y="66"/>
                    <a:pt x="33" y="66"/>
                  </a:cubicBezTo>
                  <a:cubicBezTo>
                    <a:pt x="34" y="66"/>
                    <a:pt x="34" y="66"/>
                    <a:pt x="34" y="66"/>
                  </a:cubicBezTo>
                  <a:cubicBezTo>
                    <a:pt x="31" y="65"/>
                    <a:pt x="31" y="65"/>
                    <a:pt x="31" y="65"/>
                  </a:cubicBezTo>
                  <a:cubicBezTo>
                    <a:pt x="27" y="65"/>
                    <a:pt x="27" y="65"/>
                    <a:pt x="27" y="65"/>
                  </a:cubicBezTo>
                  <a:cubicBezTo>
                    <a:pt x="26" y="65"/>
                    <a:pt x="26" y="65"/>
                    <a:pt x="25" y="65"/>
                  </a:cubicBezTo>
                  <a:cubicBezTo>
                    <a:pt x="25" y="64"/>
                    <a:pt x="25" y="64"/>
                    <a:pt x="25" y="64"/>
                  </a:cubicBezTo>
                  <a:cubicBezTo>
                    <a:pt x="26" y="63"/>
                    <a:pt x="26" y="63"/>
                    <a:pt x="26" y="63"/>
                  </a:cubicBezTo>
                  <a:cubicBezTo>
                    <a:pt x="26" y="62"/>
                    <a:pt x="26" y="62"/>
                    <a:pt x="26" y="62"/>
                  </a:cubicBezTo>
                  <a:cubicBezTo>
                    <a:pt x="26" y="61"/>
                    <a:pt x="26" y="61"/>
                    <a:pt x="26" y="61"/>
                  </a:cubicBezTo>
                  <a:cubicBezTo>
                    <a:pt x="25" y="61"/>
                    <a:pt x="25" y="61"/>
                    <a:pt x="25" y="61"/>
                  </a:cubicBezTo>
                  <a:cubicBezTo>
                    <a:pt x="23" y="61"/>
                    <a:pt x="24" y="61"/>
                    <a:pt x="22" y="61"/>
                  </a:cubicBezTo>
                  <a:cubicBezTo>
                    <a:pt x="22" y="61"/>
                    <a:pt x="22" y="61"/>
                    <a:pt x="22" y="61"/>
                  </a:cubicBezTo>
                  <a:cubicBezTo>
                    <a:pt x="23" y="60"/>
                    <a:pt x="23" y="60"/>
                    <a:pt x="23" y="60"/>
                  </a:cubicBezTo>
                  <a:cubicBezTo>
                    <a:pt x="22" y="59"/>
                    <a:pt x="22" y="59"/>
                    <a:pt x="22" y="59"/>
                  </a:cubicBezTo>
                  <a:cubicBezTo>
                    <a:pt x="21" y="60"/>
                    <a:pt x="22" y="60"/>
                    <a:pt x="20" y="60"/>
                  </a:cubicBezTo>
                  <a:cubicBezTo>
                    <a:pt x="19" y="60"/>
                    <a:pt x="19" y="60"/>
                    <a:pt x="19" y="60"/>
                  </a:cubicBezTo>
                  <a:cubicBezTo>
                    <a:pt x="18" y="58"/>
                    <a:pt x="18" y="58"/>
                    <a:pt x="18" y="58"/>
                  </a:cubicBezTo>
                  <a:cubicBezTo>
                    <a:pt x="17" y="58"/>
                    <a:pt x="17" y="58"/>
                    <a:pt x="17" y="58"/>
                  </a:cubicBezTo>
                  <a:cubicBezTo>
                    <a:pt x="17" y="58"/>
                    <a:pt x="17" y="58"/>
                    <a:pt x="17" y="58"/>
                  </a:cubicBezTo>
                  <a:cubicBezTo>
                    <a:pt x="16" y="58"/>
                    <a:pt x="16" y="58"/>
                    <a:pt x="16" y="58"/>
                  </a:cubicBezTo>
                  <a:cubicBezTo>
                    <a:pt x="15" y="58"/>
                    <a:pt x="15" y="58"/>
                    <a:pt x="15" y="58"/>
                  </a:cubicBezTo>
                  <a:cubicBezTo>
                    <a:pt x="15" y="58"/>
                    <a:pt x="15" y="58"/>
                    <a:pt x="15" y="58"/>
                  </a:cubicBezTo>
                  <a:cubicBezTo>
                    <a:pt x="14" y="57"/>
                    <a:pt x="14" y="57"/>
                    <a:pt x="14" y="57"/>
                  </a:cubicBezTo>
                  <a:cubicBezTo>
                    <a:pt x="9" y="56"/>
                    <a:pt x="10" y="56"/>
                    <a:pt x="8" y="56"/>
                  </a:cubicBezTo>
                  <a:cubicBezTo>
                    <a:pt x="6" y="56"/>
                    <a:pt x="6" y="56"/>
                    <a:pt x="6" y="56"/>
                  </a:cubicBezTo>
                  <a:cubicBezTo>
                    <a:pt x="5" y="56"/>
                    <a:pt x="5" y="56"/>
                    <a:pt x="5" y="56"/>
                  </a:cubicBezTo>
                  <a:cubicBezTo>
                    <a:pt x="4" y="55"/>
                    <a:pt x="4" y="55"/>
                    <a:pt x="4" y="55"/>
                  </a:cubicBezTo>
                  <a:cubicBezTo>
                    <a:pt x="4" y="54"/>
                    <a:pt x="4" y="54"/>
                    <a:pt x="4" y="54"/>
                  </a:cubicBezTo>
                  <a:cubicBezTo>
                    <a:pt x="1" y="53"/>
                    <a:pt x="1" y="53"/>
                    <a:pt x="1" y="53"/>
                  </a:cubicBezTo>
                  <a:cubicBezTo>
                    <a:pt x="2" y="52"/>
                    <a:pt x="2" y="52"/>
                    <a:pt x="2" y="52"/>
                  </a:cubicBezTo>
                  <a:cubicBezTo>
                    <a:pt x="3" y="52"/>
                    <a:pt x="3" y="52"/>
                    <a:pt x="4" y="51"/>
                  </a:cubicBezTo>
                  <a:cubicBezTo>
                    <a:pt x="5" y="50"/>
                    <a:pt x="5" y="50"/>
                    <a:pt x="5" y="50"/>
                  </a:cubicBezTo>
                  <a:cubicBezTo>
                    <a:pt x="4" y="50"/>
                    <a:pt x="4" y="50"/>
                    <a:pt x="4" y="50"/>
                  </a:cubicBezTo>
                  <a:cubicBezTo>
                    <a:pt x="3" y="49"/>
                    <a:pt x="3" y="49"/>
                    <a:pt x="3" y="49"/>
                  </a:cubicBezTo>
                  <a:cubicBezTo>
                    <a:pt x="3" y="49"/>
                    <a:pt x="3" y="49"/>
                    <a:pt x="3" y="49"/>
                  </a:cubicBezTo>
                  <a:cubicBezTo>
                    <a:pt x="2" y="48"/>
                    <a:pt x="2" y="48"/>
                    <a:pt x="2" y="48"/>
                  </a:cubicBezTo>
                  <a:cubicBezTo>
                    <a:pt x="3" y="48"/>
                    <a:pt x="3" y="48"/>
                    <a:pt x="3" y="48"/>
                  </a:cubicBezTo>
                  <a:cubicBezTo>
                    <a:pt x="3" y="48"/>
                    <a:pt x="3" y="48"/>
                    <a:pt x="3" y="48"/>
                  </a:cubicBezTo>
                  <a:cubicBezTo>
                    <a:pt x="4" y="48"/>
                    <a:pt x="4" y="48"/>
                    <a:pt x="6" y="48"/>
                  </a:cubicBezTo>
                  <a:cubicBezTo>
                    <a:pt x="5" y="47"/>
                    <a:pt x="5" y="47"/>
                    <a:pt x="5" y="47"/>
                  </a:cubicBezTo>
                  <a:cubicBezTo>
                    <a:pt x="5" y="47"/>
                    <a:pt x="5" y="47"/>
                    <a:pt x="5" y="47"/>
                  </a:cubicBezTo>
                  <a:cubicBezTo>
                    <a:pt x="4" y="47"/>
                    <a:pt x="4" y="47"/>
                    <a:pt x="4" y="47"/>
                  </a:cubicBezTo>
                  <a:cubicBezTo>
                    <a:pt x="3" y="47"/>
                    <a:pt x="3" y="47"/>
                    <a:pt x="3" y="47"/>
                  </a:cubicBezTo>
                  <a:cubicBezTo>
                    <a:pt x="2" y="47"/>
                    <a:pt x="2" y="47"/>
                    <a:pt x="2" y="47"/>
                  </a:cubicBezTo>
                  <a:cubicBezTo>
                    <a:pt x="1" y="47"/>
                    <a:pt x="1" y="47"/>
                    <a:pt x="1" y="47"/>
                  </a:cubicBezTo>
                  <a:cubicBezTo>
                    <a:pt x="0" y="46"/>
                    <a:pt x="0" y="46"/>
                    <a:pt x="0" y="46"/>
                  </a:cubicBezTo>
                  <a:cubicBezTo>
                    <a:pt x="1" y="44"/>
                    <a:pt x="1" y="44"/>
                    <a:pt x="1" y="44"/>
                  </a:cubicBezTo>
                  <a:cubicBezTo>
                    <a:pt x="3" y="43"/>
                    <a:pt x="3" y="43"/>
                    <a:pt x="3" y="43"/>
                  </a:cubicBezTo>
                  <a:cubicBezTo>
                    <a:pt x="8" y="41"/>
                    <a:pt x="8" y="41"/>
                    <a:pt x="8" y="41"/>
                  </a:cubicBezTo>
                  <a:cubicBezTo>
                    <a:pt x="10" y="42"/>
                    <a:pt x="10" y="42"/>
                    <a:pt x="10" y="42"/>
                  </a:cubicBezTo>
                  <a:cubicBezTo>
                    <a:pt x="12" y="41"/>
                    <a:pt x="12" y="41"/>
                    <a:pt x="12" y="41"/>
                  </a:cubicBezTo>
                  <a:cubicBezTo>
                    <a:pt x="14" y="40"/>
                    <a:pt x="14" y="40"/>
                    <a:pt x="14" y="40"/>
                  </a:cubicBezTo>
                  <a:cubicBezTo>
                    <a:pt x="15" y="40"/>
                    <a:pt x="15" y="40"/>
                    <a:pt x="15" y="40"/>
                  </a:cubicBezTo>
                  <a:cubicBezTo>
                    <a:pt x="17" y="39"/>
                    <a:pt x="17" y="39"/>
                    <a:pt x="17" y="39"/>
                  </a:cubicBezTo>
                  <a:cubicBezTo>
                    <a:pt x="20" y="40"/>
                    <a:pt x="20" y="40"/>
                    <a:pt x="20" y="40"/>
                  </a:cubicBezTo>
                  <a:cubicBezTo>
                    <a:pt x="21" y="42"/>
                    <a:pt x="22" y="43"/>
                    <a:pt x="23" y="44"/>
                  </a:cubicBezTo>
                  <a:cubicBezTo>
                    <a:pt x="26" y="42"/>
                    <a:pt x="26" y="42"/>
                    <a:pt x="26" y="42"/>
                  </a:cubicBezTo>
                  <a:cubicBezTo>
                    <a:pt x="30" y="42"/>
                    <a:pt x="30" y="42"/>
                    <a:pt x="30" y="42"/>
                  </a:cubicBezTo>
                  <a:cubicBezTo>
                    <a:pt x="31" y="43"/>
                    <a:pt x="31" y="43"/>
                    <a:pt x="31" y="43"/>
                  </a:cubicBezTo>
                  <a:cubicBezTo>
                    <a:pt x="31" y="42"/>
                    <a:pt x="31" y="43"/>
                    <a:pt x="32" y="41"/>
                  </a:cubicBezTo>
                  <a:cubicBezTo>
                    <a:pt x="33" y="42"/>
                    <a:pt x="33" y="42"/>
                    <a:pt x="33" y="42"/>
                  </a:cubicBezTo>
                  <a:cubicBezTo>
                    <a:pt x="33" y="43"/>
                    <a:pt x="33" y="43"/>
                    <a:pt x="33" y="43"/>
                  </a:cubicBezTo>
                  <a:cubicBezTo>
                    <a:pt x="34" y="43"/>
                    <a:pt x="37" y="43"/>
                    <a:pt x="38" y="42"/>
                  </a:cubicBezTo>
                  <a:cubicBezTo>
                    <a:pt x="37" y="41"/>
                    <a:pt x="37" y="41"/>
                    <a:pt x="37" y="41"/>
                  </a:cubicBezTo>
                  <a:cubicBezTo>
                    <a:pt x="36" y="40"/>
                    <a:pt x="36" y="40"/>
                    <a:pt x="36" y="40"/>
                  </a:cubicBezTo>
                  <a:cubicBezTo>
                    <a:pt x="36" y="33"/>
                    <a:pt x="36" y="33"/>
                    <a:pt x="36" y="33"/>
                  </a:cubicBezTo>
                  <a:cubicBezTo>
                    <a:pt x="35" y="31"/>
                    <a:pt x="33" y="27"/>
                    <a:pt x="33" y="25"/>
                  </a:cubicBezTo>
                  <a:cubicBezTo>
                    <a:pt x="33" y="25"/>
                    <a:pt x="33" y="25"/>
                    <a:pt x="33" y="25"/>
                  </a:cubicBezTo>
                  <a:cubicBezTo>
                    <a:pt x="35" y="25"/>
                    <a:pt x="34" y="25"/>
                    <a:pt x="36" y="25"/>
                  </a:cubicBezTo>
                  <a:cubicBezTo>
                    <a:pt x="38" y="24"/>
                    <a:pt x="38" y="24"/>
                    <a:pt x="38" y="24"/>
                  </a:cubicBezTo>
                  <a:cubicBezTo>
                    <a:pt x="39" y="25"/>
                    <a:pt x="39" y="25"/>
                    <a:pt x="39" y="25"/>
                  </a:cubicBezTo>
                  <a:cubicBezTo>
                    <a:pt x="39" y="27"/>
                    <a:pt x="40" y="28"/>
                    <a:pt x="41" y="30"/>
                  </a:cubicBezTo>
                  <a:cubicBezTo>
                    <a:pt x="43" y="30"/>
                    <a:pt x="43" y="30"/>
                    <a:pt x="43" y="30"/>
                  </a:cubicBezTo>
                  <a:cubicBezTo>
                    <a:pt x="45" y="30"/>
                    <a:pt x="46" y="30"/>
                    <a:pt x="52" y="31"/>
                  </a:cubicBezTo>
                  <a:cubicBezTo>
                    <a:pt x="53" y="31"/>
                    <a:pt x="53" y="31"/>
                    <a:pt x="53" y="31"/>
                  </a:cubicBezTo>
                  <a:cubicBezTo>
                    <a:pt x="55" y="29"/>
                    <a:pt x="55" y="29"/>
                    <a:pt x="55" y="29"/>
                  </a:cubicBezTo>
                  <a:cubicBezTo>
                    <a:pt x="58" y="29"/>
                    <a:pt x="58" y="29"/>
                    <a:pt x="58" y="29"/>
                  </a:cubicBezTo>
                  <a:cubicBezTo>
                    <a:pt x="58" y="28"/>
                    <a:pt x="58" y="28"/>
                    <a:pt x="58" y="28"/>
                  </a:cubicBezTo>
                  <a:cubicBezTo>
                    <a:pt x="57" y="28"/>
                    <a:pt x="57" y="28"/>
                    <a:pt x="57" y="28"/>
                  </a:cubicBezTo>
                  <a:cubicBezTo>
                    <a:pt x="55" y="28"/>
                    <a:pt x="55" y="28"/>
                    <a:pt x="55" y="28"/>
                  </a:cubicBezTo>
                  <a:cubicBezTo>
                    <a:pt x="55" y="27"/>
                    <a:pt x="55" y="27"/>
                    <a:pt x="55" y="27"/>
                  </a:cubicBezTo>
                  <a:cubicBezTo>
                    <a:pt x="55" y="26"/>
                    <a:pt x="55" y="25"/>
                    <a:pt x="56" y="24"/>
                  </a:cubicBezTo>
                  <a:cubicBezTo>
                    <a:pt x="60" y="21"/>
                    <a:pt x="60" y="21"/>
                    <a:pt x="60" y="21"/>
                  </a:cubicBezTo>
                  <a:cubicBezTo>
                    <a:pt x="65" y="20"/>
                    <a:pt x="63" y="21"/>
                    <a:pt x="68" y="19"/>
                  </a:cubicBezTo>
                  <a:cubicBezTo>
                    <a:pt x="69" y="18"/>
                    <a:pt x="69" y="18"/>
                    <a:pt x="69" y="18"/>
                  </a:cubicBezTo>
                  <a:cubicBezTo>
                    <a:pt x="71" y="15"/>
                    <a:pt x="71" y="15"/>
                    <a:pt x="71" y="15"/>
                  </a:cubicBezTo>
                  <a:cubicBezTo>
                    <a:pt x="71" y="14"/>
                    <a:pt x="71" y="14"/>
                    <a:pt x="71" y="14"/>
                  </a:cubicBezTo>
                  <a:cubicBezTo>
                    <a:pt x="71" y="12"/>
                    <a:pt x="71" y="7"/>
                    <a:pt x="72" y="5"/>
                  </a:cubicBezTo>
                  <a:cubicBezTo>
                    <a:pt x="72" y="4"/>
                    <a:pt x="72" y="4"/>
                    <a:pt x="72" y="4"/>
                  </a:cubicBezTo>
                  <a:cubicBezTo>
                    <a:pt x="74" y="2"/>
                    <a:pt x="73" y="3"/>
                    <a:pt x="75" y="2"/>
                  </a:cubicBezTo>
                  <a:cubicBezTo>
                    <a:pt x="81" y="0"/>
                    <a:pt x="81" y="0"/>
                    <a:pt x="81" y="0"/>
                  </a:cubicBezTo>
                  <a:cubicBezTo>
                    <a:pt x="82" y="0"/>
                    <a:pt x="82" y="0"/>
                    <a:pt x="82" y="0"/>
                  </a:cubicBezTo>
                  <a:cubicBezTo>
                    <a:pt x="82" y="1"/>
                    <a:pt x="82" y="1"/>
                    <a:pt x="83" y="2"/>
                  </a:cubicBezTo>
                  <a:cubicBezTo>
                    <a:pt x="83" y="3"/>
                    <a:pt x="83" y="3"/>
                    <a:pt x="83" y="3"/>
                  </a:cubicBezTo>
                  <a:cubicBezTo>
                    <a:pt x="83" y="4"/>
                    <a:pt x="83" y="4"/>
                    <a:pt x="83" y="4"/>
                  </a:cubicBezTo>
                  <a:cubicBezTo>
                    <a:pt x="84" y="5"/>
                    <a:pt x="84" y="5"/>
                    <a:pt x="85" y="7"/>
                  </a:cubicBezTo>
                  <a:cubicBezTo>
                    <a:pt x="86" y="7"/>
                    <a:pt x="86" y="7"/>
                    <a:pt x="86" y="7"/>
                  </a:cubicBezTo>
                  <a:close/>
                  <a:moveTo>
                    <a:pt x="40" y="88"/>
                  </a:moveTo>
                  <a:cubicBezTo>
                    <a:pt x="40" y="89"/>
                    <a:pt x="40" y="89"/>
                    <a:pt x="40" y="89"/>
                  </a:cubicBezTo>
                  <a:cubicBezTo>
                    <a:pt x="39" y="87"/>
                    <a:pt x="39" y="88"/>
                    <a:pt x="38" y="87"/>
                  </a:cubicBezTo>
                  <a:cubicBezTo>
                    <a:pt x="38" y="86"/>
                    <a:pt x="38" y="86"/>
                    <a:pt x="38" y="85"/>
                  </a:cubicBezTo>
                  <a:cubicBezTo>
                    <a:pt x="39" y="86"/>
                    <a:pt x="39" y="86"/>
                    <a:pt x="39" y="86"/>
                  </a:cubicBezTo>
                  <a:cubicBezTo>
                    <a:pt x="40" y="88"/>
                    <a:pt x="40" y="88"/>
                    <a:pt x="40" y="88"/>
                  </a:cubicBezTo>
                  <a:close/>
                  <a:moveTo>
                    <a:pt x="160" y="138"/>
                  </a:moveTo>
                  <a:cubicBezTo>
                    <a:pt x="160" y="139"/>
                    <a:pt x="160" y="139"/>
                    <a:pt x="160" y="139"/>
                  </a:cubicBezTo>
                  <a:cubicBezTo>
                    <a:pt x="160" y="139"/>
                    <a:pt x="160" y="139"/>
                    <a:pt x="160" y="139"/>
                  </a:cubicBezTo>
                  <a:cubicBezTo>
                    <a:pt x="161" y="140"/>
                    <a:pt x="161" y="140"/>
                    <a:pt x="161" y="140"/>
                  </a:cubicBezTo>
                  <a:cubicBezTo>
                    <a:pt x="161" y="141"/>
                    <a:pt x="161" y="146"/>
                    <a:pt x="161" y="146"/>
                  </a:cubicBezTo>
                  <a:cubicBezTo>
                    <a:pt x="160" y="147"/>
                    <a:pt x="160" y="148"/>
                    <a:pt x="159" y="149"/>
                  </a:cubicBezTo>
                  <a:cubicBezTo>
                    <a:pt x="159" y="152"/>
                    <a:pt x="159" y="152"/>
                    <a:pt x="159" y="152"/>
                  </a:cubicBezTo>
                  <a:cubicBezTo>
                    <a:pt x="159" y="153"/>
                    <a:pt x="159" y="153"/>
                    <a:pt x="159" y="153"/>
                  </a:cubicBezTo>
                  <a:cubicBezTo>
                    <a:pt x="157" y="156"/>
                    <a:pt x="159" y="155"/>
                    <a:pt x="157" y="157"/>
                  </a:cubicBezTo>
                  <a:cubicBezTo>
                    <a:pt x="154" y="156"/>
                    <a:pt x="155" y="156"/>
                    <a:pt x="153" y="156"/>
                  </a:cubicBezTo>
                  <a:cubicBezTo>
                    <a:pt x="153" y="155"/>
                    <a:pt x="153" y="155"/>
                    <a:pt x="152" y="154"/>
                  </a:cubicBezTo>
                  <a:cubicBezTo>
                    <a:pt x="153" y="154"/>
                    <a:pt x="153" y="154"/>
                    <a:pt x="153" y="154"/>
                  </a:cubicBezTo>
                  <a:cubicBezTo>
                    <a:pt x="153" y="153"/>
                    <a:pt x="153" y="153"/>
                    <a:pt x="153" y="153"/>
                  </a:cubicBezTo>
                  <a:cubicBezTo>
                    <a:pt x="153" y="153"/>
                    <a:pt x="153" y="153"/>
                    <a:pt x="153" y="153"/>
                  </a:cubicBezTo>
                  <a:cubicBezTo>
                    <a:pt x="152" y="152"/>
                    <a:pt x="152" y="152"/>
                    <a:pt x="151" y="152"/>
                  </a:cubicBezTo>
                  <a:cubicBezTo>
                    <a:pt x="151" y="151"/>
                    <a:pt x="151" y="151"/>
                    <a:pt x="151" y="151"/>
                  </a:cubicBezTo>
                  <a:cubicBezTo>
                    <a:pt x="152" y="150"/>
                    <a:pt x="152" y="150"/>
                    <a:pt x="152" y="150"/>
                  </a:cubicBezTo>
                  <a:cubicBezTo>
                    <a:pt x="152" y="149"/>
                    <a:pt x="152" y="149"/>
                    <a:pt x="152" y="149"/>
                  </a:cubicBezTo>
                  <a:cubicBezTo>
                    <a:pt x="151" y="149"/>
                    <a:pt x="151" y="149"/>
                    <a:pt x="151" y="149"/>
                  </a:cubicBezTo>
                  <a:cubicBezTo>
                    <a:pt x="150" y="149"/>
                    <a:pt x="150" y="149"/>
                    <a:pt x="150" y="149"/>
                  </a:cubicBezTo>
                  <a:cubicBezTo>
                    <a:pt x="150" y="149"/>
                    <a:pt x="150" y="149"/>
                    <a:pt x="150" y="149"/>
                  </a:cubicBezTo>
                  <a:cubicBezTo>
                    <a:pt x="151" y="148"/>
                    <a:pt x="151" y="148"/>
                    <a:pt x="151" y="148"/>
                  </a:cubicBezTo>
                  <a:cubicBezTo>
                    <a:pt x="151" y="147"/>
                    <a:pt x="151" y="147"/>
                    <a:pt x="151" y="147"/>
                  </a:cubicBezTo>
                  <a:cubicBezTo>
                    <a:pt x="151" y="146"/>
                    <a:pt x="151" y="146"/>
                    <a:pt x="151" y="146"/>
                  </a:cubicBezTo>
                  <a:cubicBezTo>
                    <a:pt x="150" y="146"/>
                    <a:pt x="150" y="146"/>
                    <a:pt x="150" y="146"/>
                  </a:cubicBezTo>
                  <a:cubicBezTo>
                    <a:pt x="150" y="145"/>
                    <a:pt x="150" y="145"/>
                    <a:pt x="150" y="145"/>
                  </a:cubicBezTo>
                  <a:cubicBezTo>
                    <a:pt x="150" y="144"/>
                    <a:pt x="150" y="144"/>
                    <a:pt x="150" y="144"/>
                  </a:cubicBezTo>
                  <a:cubicBezTo>
                    <a:pt x="151" y="144"/>
                    <a:pt x="151" y="144"/>
                    <a:pt x="151" y="144"/>
                  </a:cubicBezTo>
                  <a:cubicBezTo>
                    <a:pt x="150" y="143"/>
                    <a:pt x="150" y="143"/>
                    <a:pt x="150" y="143"/>
                  </a:cubicBezTo>
                  <a:cubicBezTo>
                    <a:pt x="150" y="143"/>
                    <a:pt x="150" y="143"/>
                    <a:pt x="150" y="143"/>
                  </a:cubicBezTo>
                  <a:cubicBezTo>
                    <a:pt x="150" y="143"/>
                    <a:pt x="150" y="143"/>
                    <a:pt x="150" y="143"/>
                  </a:cubicBezTo>
                  <a:cubicBezTo>
                    <a:pt x="150" y="142"/>
                    <a:pt x="150" y="143"/>
                    <a:pt x="151" y="142"/>
                  </a:cubicBezTo>
                  <a:cubicBezTo>
                    <a:pt x="151" y="140"/>
                    <a:pt x="151" y="140"/>
                    <a:pt x="151" y="140"/>
                  </a:cubicBezTo>
                  <a:cubicBezTo>
                    <a:pt x="153" y="139"/>
                    <a:pt x="153" y="139"/>
                    <a:pt x="153" y="139"/>
                  </a:cubicBezTo>
                  <a:cubicBezTo>
                    <a:pt x="153" y="139"/>
                    <a:pt x="154" y="139"/>
                    <a:pt x="155" y="138"/>
                  </a:cubicBezTo>
                  <a:cubicBezTo>
                    <a:pt x="156" y="138"/>
                    <a:pt x="156" y="138"/>
                    <a:pt x="156" y="138"/>
                  </a:cubicBezTo>
                  <a:cubicBezTo>
                    <a:pt x="156" y="137"/>
                    <a:pt x="156" y="137"/>
                    <a:pt x="156" y="137"/>
                  </a:cubicBezTo>
                  <a:cubicBezTo>
                    <a:pt x="157" y="137"/>
                    <a:pt x="157" y="137"/>
                    <a:pt x="157" y="137"/>
                  </a:cubicBezTo>
                  <a:cubicBezTo>
                    <a:pt x="158" y="138"/>
                    <a:pt x="157" y="137"/>
                    <a:pt x="158" y="138"/>
                  </a:cubicBezTo>
                  <a:cubicBezTo>
                    <a:pt x="158" y="137"/>
                    <a:pt x="158" y="137"/>
                    <a:pt x="158" y="137"/>
                  </a:cubicBezTo>
                  <a:cubicBezTo>
                    <a:pt x="158" y="137"/>
                    <a:pt x="158" y="137"/>
                    <a:pt x="158" y="137"/>
                  </a:cubicBezTo>
                  <a:cubicBezTo>
                    <a:pt x="158" y="136"/>
                    <a:pt x="158" y="136"/>
                    <a:pt x="158" y="136"/>
                  </a:cubicBezTo>
                  <a:cubicBezTo>
                    <a:pt x="158" y="134"/>
                    <a:pt x="158" y="134"/>
                    <a:pt x="158" y="134"/>
                  </a:cubicBezTo>
                  <a:cubicBezTo>
                    <a:pt x="159" y="133"/>
                    <a:pt x="159" y="133"/>
                    <a:pt x="159" y="133"/>
                  </a:cubicBezTo>
                  <a:cubicBezTo>
                    <a:pt x="159" y="133"/>
                    <a:pt x="159" y="133"/>
                    <a:pt x="159" y="133"/>
                  </a:cubicBezTo>
                  <a:cubicBezTo>
                    <a:pt x="160" y="133"/>
                    <a:pt x="160" y="133"/>
                    <a:pt x="160" y="133"/>
                  </a:cubicBezTo>
                  <a:cubicBezTo>
                    <a:pt x="160" y="138"/>
                    <a:pt x="161" y="132"/>
                    <a:pt x="160" y="13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79">
              <a:extLst>
                <a:ext uri="{FF2B5EF4-FFF2-40B4-BE49-F238E27FC236}">
                  <a16:creationId xmlns:a16="http://schemas.microsoft.com/office/drawing/2014/main" id="{3F9E8196-7772-4717-ABFC-927472367514}"/>
                </a:ext>
              </a:extLst>
            </p:cNvPr>
            <p:cNvSpPr>
              <a:spLocks/>
            </p:cNvSpPr>
            <p:nvPr/>
          </p:nvSpPr>
          <p:spPr bwMode="auto">
            <a:xfrm>
              <a:off x="12096228" y="8916782"/>
              <a:ext cx="270706" cy="294451"/>
            </a:xfrm>
            <a:custGeom>
              <a:avLst/>
              <a:gdLst>
                <a:gd name="T0" fmla="*/ 51 w 65"/>
                <a:gd name="T1" fmla="*/ 11 h 70"/>
                <a:gd name="T2" fmla="*/ 51 w 65"/>
                <a:gd name="T3" fmla="*/ 12 h 70"/>
                <a:gd name="T4" fmla="*/ 62 w 65"/>
                <a:gd name="T5" fmla="*/ 11 h 70"/>
                <a:gd name="T6" fmla="*/ 65 w 65"/>
                <a:gd name="T7" fmla="*/ 16 h 70"/>
                <a:gd name="T8" fmla="*/ 62 w 65"/>
                <a:gd name="T9" fmla="*/ 20 h 70"/>
                <a:gd name="T10" fmla="*/ 60 w 65"/>
                <a:gd name="T11" fmla="*/ 21 h 70"/>
                <a:gd name="T12" fmla="*/ 58 w 65"/>
                <a:gd name="T13" fmla="*/ 28 h 70"/>
                <a:gd name="T14" fmla="*/ 61 w 65"/>
                <a:gd name="T15" fmla="*/ 29 h 70"/>
                <a:gd name="T16" fmla="*/ 65 w 65"/>
                <a:gd name="T17" fmla="*/ 32 h 70"/>
                <a:gd name="T18" fmla="*/ 65 w 65"/>
                <a:gd name="T19" fmla="*/ 43 h 70"/>
                <a:gd name="T20" fmla="*/ 64 w 65"/>
                <a:gd name="T21" fmla="*/ 45 h 70"/>
                <a:gd name="T22" fmla="*/ 63 w 65"/>
                <a:gd name="T23" fmla="*/ 48 h 70"/>
                <a:gd name="T24" fmla="*/ 62 w 65"/>
                <a:gd name="T25" fmla="*/ 51 h 70"/>
                <a:gd name="T26" fmla="*/ 62 w 65"/>
                <a:gd name="T27" fmla="*/ 52 h 70"/>
                <a:gd name="T28" fmla="*/ 58 w 65"/>
                <a:gd name="T29" fmla="*/ 53 h 70"/>
                <a:gd name="T30" fmla="*/ 58 w 65"/>
                <a:gd name="T31" fmla="*/ 52 h 70"/>
                <a:gd name="T32" fmla="*/ 54 w 65"/>
                <a:gd name="T33" fmla="*/ 53 h 70"/>
                <a:gd name="T34" fmla="*/ 44 w 65"/>
                <a:gd name="T35" fmla="*/ 46 h 70"/>
                <a:gd name="T36" fmla="*/ 42 w 65"/>
                <a:gd name="T37" fmla="*/ 49 h 70"/>
                <a:gd name="T38" fmla="*/ 38 w 65"/>
                <a:gd name="T39" fmla="*/ 53 h 70"/>
                <a:gd name="T40" fmla="*/ 33 w 65"/>
                <a:gd name="T41" fmla="*/ 52 h 70"/>
                <a:gd name="T42" fmla="*/ 32 w 65"/>
                <a:gd name="T43" fmla="*/ 57 h 70"/>
                <a:gd name="T44" fmla="*/ 35 w 65"/>
                <a:gd name="T45" fmla="*/ 59 h 70"/>
                <a:gd name="T46" fmla="*/ 34 w 65"/>
                <a:gd name="T47" fmla="*/ 61 h 70"/>
                <a:gd name="T48" fmla="*/ 36 w 65"/>
                <a:gd name="T49" fmla="*/ 64 h 70"/>
                <a:gd name="T50" fmla="*/ 36 w 65"/>
                <a:gd name="T51" fmla="*/ 66 h 70"/>
                <a:gd name="T52" fmla="*/ 34 w 65"/>
                <a:gd name="T53" fmla="*/ 67 h 70"/>
                <a:gd name="T54" fmla="*/ 32 w 65"/>
                <a:gd name="T55" fmla="*/ 65 h 70"/>
                <a:gd name="T56" fmla="*/ 26 w 65"/>
                <a:gd name="T57" fmla="*/ 69 h 70"/>
                <a:gd name="T58" fmla="*/ 21 w 65"/>
                <a:gd name="T59" fmla="*/ 62 h 70"/>
                <a:gd name="T60" fmla="*/ 15 w 65"/>
                <a:gd name="T61" fmla="*/ 55 h 70"/>
                <a:gd name="T62" fmla="*/ 12 w 65"/>
                <a:gd name="T63" fmla="*/ 53 h 70"/>
                <a:gd name="T64" fmla="*/ 10 w 65"/>
                <a:gd name="T65" fmla="*/ 51 h 70"/>
                <a:gd name="T66" fmla="*/ 9 w 65"/>
                <a:gd name="T67" fmla="*/ 48 h 70"/>
                <a:gd name="T68" fmla="*/ 7 w 65"/>
                <a:gd name="T69" fmla="*/ 46 h 70"/>
                <a:gd name="T70" fmla="*/ 7 w 65"/>
                <a:gd name="T71" fmla="*/ 45 h 70"/>
                <a:gd name="T72" fmla="*/ 7 w 65"/>
                <a:gd name="T73" fmla="*/ 44 h 70"/>
                <a:gd name="T74" fmla="*/ 9 w 65"/>
                <a:gd name="T75" fmla="*/ 43 h 70"/>
                <a:gd name="T76" fmla="*/ 7 w 65"/>
                <a:gd name="T77" fmla="*/ 43 h 70"/>
                <a:gd name="T78" fmla="*/ 7 w 65"/>
                <a:gd name="T79" fmla="*/ 41 h 70"/>
                <a:gd name="T80" fmla="*/ 4 w 65"/>
                <a:gd name="T81" fmla="*/ 40 h 70"/>
                <a:gd name="T82" fmla="*/ 0 w 65"/>
                <a:gd name="T83" fmla="*/ 32 h 70"/>
                <a:gd name="T84" fmla="*/ 3 w 65"/>
                <a:gd name="T85" fmla="*/ 34 h 70"/>
                <a:gd name="T86" fmla="*/ 5 w 65"/>
                <a:gd name="T87" fmla="*/ 33 h 70"/>
                <a:gd name="T88" fmla="*/ 8 w 65"/>
                <a:gd name="T89" fmla="*/ 22 h 70"/>
                <a:gd name="T90" fmla="*/ 8 w 65"/>
                <a:gd name="T91" fmla="*/ 24 h 70"/>
                <a:gd name="T92" fmla="*/ 13 w 65"/>
                <a:gd name="T93" fmla="*/ 25 h 70"/>
                <a:gd name="T94" fmla="*/ 14 w 65"/>
                <a:gd name="T95" fmla="*/ 23 h 70"/>
                <a:gd name="T96" fmla="*/ 9 w 65"/>
                <a:gd name="T97" fmla="*/ 22 h 70"/>
                <a:gd name="T98" fmla="*/ 7 w 65"/>
                <a:gd name="T99" fmla="*/ 19 h 70"/>
                <a:gd name="T100" fmla="*/ 10 w 65"/>
                <a:gd name="T101" fmla="*/ 19 h 70"/>
                <a:gd name="T102" fmla="*/ 10 w 65"/>
                <a:gd name="T103" fmla="*/ 15 h 70"/>
                <a:gd name="T104" fmla="*/ 11 w 65"/>
                <a:gd name="T105" fmla="*/ 14 h 70"/>
                <a:gd name="T106" fmla="*/ 13 w 65"/>
                <a:gd name="T107" fmla="*/ 15 h 70"/>
                <a:gd name="T108" fmla="*/ 14 w 65"/>
                <a:gd name="T109" fmla="*/ 15 h 70"/>
                <a:gd name="T110" fmla="*/ 30 w 65"/>
                <a:gd name="T111" fmla="*/ 1 h 70"/>
                <a:gd name="T112" fmla="*/ 51 w 65"/>
                <a:gd name="T113"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70">
                  <a:moveTo>
                    <a:pt x="52" y="2"/>
                  </a:moveTo>
                  <a:cubicBezTo>
                    <a:pt x="52" y="3"/>
                    <a:pt x="52" y="3"/>
                    <a:pt x="52" y="3"/>
                  </a:cubicBezTo>
                  <a:cubicBezTo>
                    <a:pt x="49" y="7"/>
                    <a:pt x="50" y="7"/>
                    <a:pt x="51" y="11"/>
                  </a:cubicBezTo>
                  <a:cubicBezTo>
                    <a:pt x="51" y="11"/>
                    <a:pt x="51" y="11"/>
                    <a:pt x="51" y="11"/>
                  </a:cubicBezTo>
                  <a:cubicBezTo>
                    <a:pt x="51" y="12"/>
                    <a:pt x="51" y="12"/>
                    <a:pt x="51" y="12"/>
                  </a:cubicBezTo>
                  <a:cubicBezTo>
                    <a:pt x="51" y="12"/>
                    <a:pt x="51" y="12"/>
                    <a:pt x="51" y="12"/>
                  </a:cubicBezTo>
                  <a:cubicBezTo>
                    <a:pt x="52" y="12"/>
                    <a:pt x="52" y="12"/>
                    <a:pt x="52" y="12"/>
                  </a:cubicBezTo>
                  <a:cubicBezTo>
                    <a:pt x="56" y="11"/>
                    <a:pt x="54" y="11"/>
                    <a:pt x="58" y="10"/>
                  </a:cubicBezTo>
                  <a:cubicBezTo>
                    <a:pt x="61" y="10"/>
                    <a:pt x="61" y="10"/>
                    <a:pt x="62" y="11"/>
                  </a:cubicBezTo>
                  <a:cubicBezTo>
                    <a:pt x="62" y="11"/>
                    <a:pt x="62" y="11"/>
                    <a:pt x="62" y="11"/>
                  </a:cubicBezTo>
                  <a:cubicBezTo>
                    <a:pt x="63" y="13"/>
                    <a:pt x="63" y="13"/>
                    <a:pt x="63" y="13"/>
                  </a:cubicBezTo>
                  <a:cubicBezTo>
                    <a:pt x="64" y="14"/>
                    <a:pt x="64" y="15"/>
                    <a:pt x="65" y="16"/>
                  </a:cubicBezTo>
                  <a:cubicBezTo>
                    <a:pt x="65" y="17"/>
                    <a:pt x="65" y="17"/>
                    <a:pt x="65" y="17"/>
                  </a:cubicBezTo>
                  <a:cubicBezTo>
                    <a:pt x="64" y="18"/>
                    <a:pt x="64" y="18"/>
                    <a:pt x="63" y="19"/>
                  </a:cubicBezTo>
                  <a:cubicBezTo>
                    <a:pt x="63" y="19"/>
                    <a:pt x="63" y="19"/>
                    <a:pt x="62" y="20"/>
                  </a:cubicBezTo>
                  <a:cubicBezTo>
                    <a:pt x="61" y="20"/>
                    <a:pt x="61" y="20"/>
                    <a:pt x="61" y="20"/>
                  </a:cubicBezTo>
                  <a:cubicBezTo>
                    <a:pt x="60" y="20"/>
                    <a:pt x="60" y="20"/>
                    <a:pt x="60" y="20"/>
                  </a:cubicBezTo>
                  <a:cubicBezTo>
                    <a:pt x="60" y="21"/>
                    <a:pt x="60" y="21"/>
                    <a:pt x="60" y="21"/>
                  </a:cubicBezTo>
                  <a:cubicBezTo>
                    <a:pt x="59" y="22"/>
                    <a:pt x="59" y="22"/>
                    <a:pt x="59" y="22"/>
                  </a:cubicBezTo>
                  <a:cubicBezTo>
                    <a:pt x="59" y="23"/>
                    <a:pt x="59" y="22"/>
                    <a:pt x="58" y="24"/>
                  </a:cubicBezTo>
                  <a:cubicBezTo>
                    <a:pt x="59" y="25"/>
                    <a:pt x="59" y="25"/>
                    <a:pt x="58" y="28"/>
                  </a:cubicBezTo>
                  <a:cubicBezTo>
                    <a:pt x="59" y="29"/>
                    <a:pt x="59" y="29"/>
                    <a:pt x="59" y="29"/>
                  </a:cubicBezTo>
                  <a:cubicBezTo>
                    <a:pt x="61" y="29"/>
                    <a:pt x="61" y="29"/>
                    <a:pt x="61" y="29"/>
                  </a:cubicBezTo>
                  <a:cubicBezTo>
                    <a:pt x="61" y="29"/>
                    <a:pt x="61" y="29"/>
                    <a:pt x="61" y="29"/>
                  </a:cubicBezTo>
                  <a:cubicBezTo>
                    <a:pt x="62" y="30"/>
                    <a:pt x="61" y="30"/>
                    <a:pt x="62" y="31"/>
                  </a:cubicBezTo>
                  <a:cubicBezTo>
                    <a:pt x="64" y="31"/>
                    <a:pt x="64" y="31"/>
                    <a:pt x="64" y="31"/>
                  </a:cubicBezTo>
                  <a:cubicBezTo>
                    <a:pt x="65" y="32"/>
                    <a:pt x="64" y="31"/>
                    <a:pt x="65" y="32"/>
                  </a:cubicBezTo>
                  <a:cubicBezTo>
                    <a:pt x="65" y="33"/>
                    <a:pt x="65" y="33"/>
                    <a:pt x="65" y="33"/>
                  </a:cubicBezTo>
                  <a:cubicBezTo>
                    <a:pt x="65" y="35"/>
                    <a:pt x="65" y="35"/>
                    <a:pt x="64" y="37"/>
                  </a:cubicBezTo>
                  <a:cubicBezTo>
                    <a:pt x="65" y="38"/>
                    <a:pt x="65" y="41"/>
                    <a:pt x="65" y="43"/>
                  </a:cubicBezTo>
                  <a:cubicBezTo>
                    <a:pt x="64" y="44"/>
                    <a:pt x="64" y="44"/>
                    <a:pt x="64" y="44"/>
                  </a:cubicBezTo>
                  <a:cubicBezTo>
                    <a:pt x="64" y="44"/>
                    <a:pt x="64" y="44"/>
                    <a:pt x="64" y="44"/>
                  </a:cubicBezTo>
                  <a:cubicBezTo>
                    <a:pt x="64" y="45"/>
                    <a:pt x="64" y="45"/>
                    <a:pt x="64" y="45"/>
                  </a:cubicBezTo>
                  <a:cubicBezTo>
                    <a:pt x="64" y="47"/>
                    <a:pt x="64" y="47"/>
                    <a:pt x="64" y="47"/>
                  </a:cubicBezTo>
                  <a:cubicBezTo>
                    <a:pt x="64" y="47"/>
                    <a:pt x="64" y="47"/>
                    <a:pt x="64" y="47"/>
                  </a:cubicBezTo>
                  <a:cubicBezTo>
                    <a:pt x="63" y="48"/>
                    <a:pt x="63" y="48"/>
                    <a:pt x="63" y="48"/>
                  </a:cubicBezTo>
                  <a:cubicBezTo>
                    <a:pt x="63" y="48"/>
                    <a:pt x="63" y="48"/>
                    <a:pt x="63" y="48"/>
                  </a:cubicBezTo>
                  <a:cubicBezTo>
                    <a:pt x="62" y="49"/>
                    <a:pt x="63" y="49"/>
                    <a:pt x="62" y="50"/>
                  </a:cubicBezTo>
                  <a:cubicBezTo>
                    <a:pt x="62" y="51"/>
                    <a:pt x="62" y="51"/>
                    <a:pt x="62" y="51"/>
                  </a:cubicBezTo>
                  <a:cubicBezTo>
                    <a:pt x="62" y="51"/>
                    <a:pt x="62" y="51"/>
                    <a:pt x="62" y="51"/>
                  </a:cubicBezTo>
                  <a:cubicBezTo>
                    <a:pt x="62" y="51"/>
                    <a:pt x="62" y="51"/>
                    <a:pt x="62" y="51"/>
                  </a:cubicBezTo>
                  <a:cubicBezTo>
                    <a:pt x="62" y="52"/>
                    <a:pt x="62" y="52"/>
                    <a:pt x="62" y="52"/>
                  </a:cubicBezTo>
                  <a:cubicBezTo>
                    <a:pt x="61" y="53"/>
                    <a:pt x="61" y="53"/>
                    <a:pt x="61" y="53"/>
                  </a:cubicBezTo>
                  <a:cubicBezTo>
                    <a:pt x="60" y="54"/>
                    <a:pt x="60" y="54"/>
                    <a:pt x="60" y="54"/>
                  </a:cubicBezTo>
                  <a:cubicBezTo>
                    <a:pt x="58" y="53"/>
                    <a:pt x="58" y="53"/>
                    <a:pt x="58" y="53"/>
                  </a:cubicBezTo>
                  <a:cubicBezTo>
                    <a:pt x="58" y="53"/>
                    <a:pt x="58" y="53"/>
                    <a:pt x="58" y="53"/>
                  </a:cubicBezTo>
                  <a:cubicBezTo>
                    <a:pt x="58" y="52"/>
                    <a:pt x="58" y="52"/>
                    <a:pt x="58" y="52"/>
                  </a:cubicBezTo>
                  <a:cubicBezTo>
                    <a:pt x="58" y="52"/>
                    <a:pt x="58" y="52"/>
                    <a:pt x="58" y="52"/>
                  </a:cubicBezTo>
                  <a:cubicBezTo>
                    <a:pt x="58" y="51"/>
                    <a:pt x="58" y="52"/>
                    <a:pt x="57" y="50"/>
                  </a:cubicBezTo>
                  <a:cubicBezTo>
                    <a:pt x="57" y="50"/>
                    <a:pt x="57" y="50"/>
                    <a:pt x="57" y="50"/>
                  </a:cubicBezTo>
                  <a:cubicBezTo>
                    <a:pt x="56" y="51"/>
                    <a:pt x="55" y="52"/>
                    <a:pt x="54" y="53"/>
                  </a:cubicBezTo>
                  <a:cubicBezTo>
                    <a:pt x="51" y="53"/>
                    <a:pt x="50" y="52"/>
                    <a:pt x="48" y="52"/>
                  </a:cubicBezTo>
                  <a:cubicBezTo>
                    <a:pt x="46" y="48"/>
                    <a:pt x="48" y="51"/>
                    <a:pt x="46" y="47"/>
                  </a:cubicBezTo>
                  <a:cubicBezTo>
                    <a:pt x="45" y="47"/>
                    <a:pt x="46" y="47"/>
                    <a:pt x="44" y="46"/>
                  </a:cubicBezTo>
                  <a:cubicBezTo>
                    <a:pt x="44" y="46"/>
                    <a:pt x="44" y="46"/>
                    <a:pt x="44" y="46"/>
                  </a:cubicBezTo>
                  <a:cubicBezTo>
                    <a:pt x="43" y="47"/>
                    <a:pt x="43" y="47"/>
                    <a:pt x="42" y="47"/>
                  </a:cubicBezTo>
                  <a:cubicBezTo>
                    <a:pt x="42" y="48"/>
                    <a:pt x="42" y="48"/>
                    <a:pt x="42" y="49"/>
                  </a:cubicBezTo>
                  <a:cubicBezTo>
                    <a:pt x="43" y="49"/>
                    <a:pt x="42" y="49"/>
                    <a:pt x="43" y="49"/>
                  </a:cubicBezTo>
                  <a:cubicBezTo>
                    <a:pt x="43" y="51"/>
                    <a:pt x="42" y="50"/>
                    <a:pt x="42" y="52"/>
                  </a:cubicBezTo>
                  <a:cubicBezTo>
                    <a:pt x="38" y="53"/>
                    <a:pt x="38" y="53"/>
                    <a:pt x="38" y="53"/>
                  </a:cubicBezTo>
                  <a:cubicBezTo>
                    <a:pt x="37" y="52"/>
                    <a:pt x="37" y="53"/>
                    <a:pt x="37" y="52"/>
                  </a:cubicBezTo>
                  <a:cubicBezTo>
                    <a:pt x="36" y="52"/>
                    <a:pt x="35" y="52"/>
                    <a:pt x="34" y="53"/>
                  </a:cubicBezTo>
                  <a:cubicBezTo>
                    <a:pt x="33" y="52"/>
                    <a:pt x="34" y="52"/>
                    <a:pt x="33" y="52"/>
                  </a:cubicBezTo>
                  <a:cubicBezTo>
                    <a:pt x="33" y="52"/>
                    <a:pt x="33" y="52"/>
                    <a:pt x="33" y="52"/>
                  </a:cubicBezTo>
                  <a:cubicBezTo>
                    <a:pt x="33" y="53"/>
                    <a:pt x="33" y="54"/>
                    <a:pt x="33" y="55"/>
                  </a:cubicBezTo>
                  <a:cubicBezTo>
                    <a:pt x="33" y="56"/>
                    <a:pt x="33" y="56"/>
                    <a:pt x="32" y="57"/>
                  </a:cubicBezTo>
                  <a:cubicBezTo>
                    <a:pt x="33" y="58"/>
                    <a:pt x="33" y="58"/>
                    <a:pt x="33" y="58"/>
                  </a:cubicBezTo>
                  <a:cubicBezTo>
                    <a:pt x="34" y="58"/>
                    <a:pt x="34" y="58"/>
                    <a:pt x="35" y="59"/>
                  </a:cubicBezTo>
                  <a:cubicBezTo>
                    <a:pt x="35" y="59"/>
                    <a:pt x="35" y="59"/>
                    <a:pt x="35" y="59"/>
                  </a:cubicBezTo>
                  <a:cubicBezTo>
                    <a:pt x="34" y="60"/>
                    <a:pt x="34" y="60"/>
                    <a:pt x="34" y="60"/>
                  </a:cubicBezTo>
                  <a:cubicBezTo>
                    <a:pt x="34" y="61"/>
                    <a:pt x="34" y="61"/>
                    <a:pt x="34" y="61"/>
                  </a:cubicBezTo>
                  <a:cubicBezTo>
                    <a:pt x="34" y="61"/>
                    <a:pt x="34" y="61"/>
                    <a:pt x="34" y="61"/>
                  </a:cubicBezTo>
                  <a:cubicBezTo>
                    <a:pt x="36" y="63"/>
                    <a:pt x="35" y="62"/>
                    <a:pt x="37" y="63"/>
                  </a:cubicBezTo>
                  <a:cubicBezTo>
                    <a:pt x="36" y="63"/>
                    <a:pt x="36" y="63"/>
                    <a:pt x="36" y="63"/>
                  </a:cubicBezTo>
                  <a:cubicBezTo>
                    <a:pt x="36" y="64"/>
                    <a:pt x="36" y="64"/>
                    <a:pt x="36" y="64"/>
                  </a:cubicBezTo>
                  <a:cubicBezTo>
                    <a:pt x="36" y="65"/>
                    <a:pt x="36" y="65"/>
                    <a:pt x="35" y="65"/>
                  </a:cubicBezTo>
                  <a:cubicBezTo>
                    <a:pt x="35" y="66"/>
                    <a:pt x="35" y="66"/>
                    <a:pt x="35" y="66"/>
                  </a:cubicBezTo>
                  <a:cubicBezTo>
                    <a:pt x="36" y="66"/>
                    <a:pt x="36" y="66"/>
                    <a:pt x="36" y="66"/>
                  </a:cubicBezTo>
                  <a:cubicBezTo>
                    <a:pt x="36" y="67"/>
                    <a:pt x="36" y="67"/>
                    <a:pt x="36" y="67"/>
                  </a:cubicBezTo>
                  <a:cubicBezTo>
                    <a:pt x="36" y="67"/>
                    <a:pt x="36" y="67"/>
                    <a:pt x="36" y="67"/>
                  </a:cubicBezTo>
                  <a:cubicBezTo>
                    <a:pt x="35" y="67"/>
                    <a:pt x="35" y="67"/>
                    <a:pt x="34" y="67"/>
                  </a:cubicBezTo>
                  <a:cubicBezTo>
                    <a:pt x="34" y="67"/>
                    <a:pt x="34" y="67"/>
                    <a:pt x="34" y="67"/>
                  </a:cubicBezTo>
                  <a:cubicBezTo>
                    <a:pt x="32" y="65"/>
                    <a:pt x="32" y="65"/>
                    <a:pt x="32" y="65"/>
                  </a:cubicBezTo>
                  <a:cubicBezTo>
                    <a:pt x="32" y="65"/>
                    <a:pt x="32" y="65"/>
                    <a:pt x="32" y="65"/>
                  </a:cubicBezTo>
                  <a:cubicBezTo>
                    <a:pt x="31" y="66"/>
                    <a:pt x="30" y="66"/>
                    <a:pt x="29" y="67"/>
                  </a:cubicBezTo>
                  <a:cubicBezTo>
                    <a:pt x="28" y="68"/>
                    <a:pt x="28" y="68"/>
                    <a:pt x="28" y="70"/>
                  </a:cubicBezTo>
                  <a:cubicBezTo>
                    <a:pt x="26" y="69"/>
                    <a:pt x="26" y="69"/>
                    <a:pt x="26" y="69"/>
                  </a:cubicBezTo>
                  <a:cubicBezTo>
                    <a:pt x="25" y="67"/>
                    <a:pt x="25" y="67"/>
                    <a:pt x="25" y="67"/>
                  </a:cubicBezTo>
                  <a:cubicBezTo>
                    <a:pt x="24" y="66"/>
                    <a:pt x="25" y="66"/>
                    <a:pt x="22" y="64"/>
                  </a:cubicBezTo>
                  <a:cubicBezTo>
                    <a:pt x="21" y="62"/>
                    <a:pt x="21" y="62"/>
                    <a:pt x="21" y="62"/>
                  </a:cubicBezTo>
                  <a:cubicBezTo>
                    <a:pt x="20" y="61"/>
                    <a:pt x="13" y="55"/>
                    <a:pt x="12" y="53"/>
                  </a:cubicBezTo>
                  <a:cubicBezTo>
                    <a:pt x="12" y="53"/>
                    <a:pt x="12" y="53"/>
                    <a:pt x="12" y="53"/>
                  </a:cubicBezTo>
                  <a:cubicBezTo>
                    <a:pt x="15" y="55"/>
                    <a:pt x="15" y="55"/>
                    <a:pt x="15" y="55"/>
                  </a:cubicBezTo>
                  <a:cubicBezTo>
                    <a:pt x="15" y="55"/>
                    <a:pt x="15" y="55"/>
                    <a:pt x="15" y="55"/>
                  </a:cubicBezTo>
                  <a:cubicBezTo>
                    <a:pt x="16" y="54"/>
                    <a:pt x="16" y="54"/>
                    <a:pt x="16" y="54"/>
                  </a:cubicBezTo>
                  <a:cubicBezTo>
                    <a:pt x="13" y="53"/>
                    <a:pt x="13" y="53"/>
                    <a:pt x="12" y="53"/>
                  </a:cubicBezTo>
                  <a:cubicBezTo>
                    <a:pt x="11" y="53"/>
                    <a:pt x="11" y="53"/>
                    <a:pt x="11" y="53"/>
                  </a:cubicBezTo>
                  <a:cubicBezTo>
                    <a:pt x="11" y="52"/>
                    <a:pt x="11" y="52"/>
                    <a:pt x="11" y="52"/>
                  </a:cubicBezTo>
                  <a:cubicBezTo>
                    <a:pt x="10" y="51"/>
                    <a:pt x="10" y="52"/>
                    <a:pt x="10" y="51"/>
                  </a:cubicBezTo>
                  <a:cubicBezTo>
                    <a:pt x="10" y="50"/>
                    <a:pt x="8" y="48"/>
                    <a:pt x="7" y="47"/>
                  </a:cubicBezTo>
                  <a:cubicBezTo>
                    <a:pt x="7" y="47"/>
                    <a:pt x="7" y="47"/>
                    <a:pt x="7" y="47"/>
                  </a:cubicBezTo>
                  <a:cubicBezTo>
                    <a:pt x="9" y="48"/>
                    <a:pt x="9" y="48"/>
                    <a:pt x="9" y="48"/>
                  </a:cubicBezTo>
                  <a:cubicBezTo>
                    <a:pt x="9" y="47"/>
                    <a:pt x="9" y="47"/>
                    <a:pt x="9" y="47"/>
                  </a:cubicBezTo>
                  <a:cubicBezTo>
                    <a:pt x="9" y="47"/>
                    <a:pt x="9" y="47"/>
                    <a:pt x="9" y="47"/>
                  </a:cubicBezTo>
                  <a:cubicBezTo>
                    <a:pt x="7" y="46"/>
                    <a:pt x="7" y="46"/>
                    <a:pt x="7" y="46"/>
                  </a:cubicBezTo>
                  <a:cubicBezTo>
                    <a:pt x="7" y="46"/>
                    <a:pt x="7" y="46"/>
                    <a:pt x="7" y="46"/>
                  </a:cubicBezTo>
                  <a:cubicBezTo>
                    <a:pt x="6" y="46"/>
                    <a:pt x="6" y="46"/>
                    <a:pt x="6" y="46"/>
                  </a:cubicBezTo>
                  <a:cubicBezTo>
                    <a:pt x="7" y="45"/>
                    <a:pt x="7" y="45"/>
                    <a:pt x="7" y="45"/>
                  </a:cubicBezTo>
                  <a:cubicBezTo>
                    <a:pt x="5" y="42"/>
                    <a:pt x="6" y="43"/>
                    <a:pt x="4" y="41"/>
                  </a:cubicBezTo>
                  <a:cubicBezTo>
                    <a:pt x="4" y="40"/>
                    <a:pt x="4" y="40"/>
                    <a:pt x="4" y="40"/>
                  </a:cubicBezTo>
                  <a:cubicBezTo>
                    <a:pt x="7" y="44"/>
                    <a:pt x="7" y="44"/>
                    <a:pt x="7" y="44"/>
                  </a:cubicBezTo>
                  <a:cubicBezTo>
                    <a:pt x="8" y="44"/>
                    <a:pt x="8" y="44"/>
                    <a:pt x="9" y="44"/>
                  </a:cubicBezTo>
                  <a:cubicBezTo>
                    <a:pt x="9" y="43"/>
                    <a:pt x="9" y="43"/>
                    <a:pt x="9" y="43"/>
                  </a:cubicBezTo>
                  <a:cubicBezTo>
                    <a:pt x="9" y="43"/>
                    <a:pt x="9" y="43"/>
                    <a:pt x="9" y="43"/>
                  </a:cubicBezTo>
                  <a:cubicBezTo>
                    <a:pt x="8" y="43"/>
                    <a:pt x="8" y="43"/>
                    <a:pt x="8" y="43"/>
                  </a:cubicBezTo>
                  <a:cubicBezTo>
                    <a:pt x="7" y="43"/>
                    <a:pt x="7" y="43"/>
                    <a:pt x="7" y="43"/>
                  </a:cubicBezTo>
                  <a:cubicBezTo>
                    <a:pt x="7" y="43"/>
                    <a:pt x="7" y="43"/>
                    <a:pt x="7" y="43"/>
                  </a:cubicBezTo>
                  <a:cubicBezTo>
                    <a:pt x="7" y="42"/>
                    <a:pt x="7" y="42"/>
                    <a:pt x="7" y="42"/>
                  </a:cubicBezTo>
                  <a:cubicBezTo>
                    <a:pt x="8" y="41"/>
                    <a:pt x="8" y="41"/>
                    <a:pt x="8" y="41"/>
                  </a:cubicBezTo>
                  <a:cubicBezTo>
                    <a:pt x="7" y="41"/>
                    <a:pt x="7" y="41"/>
                    <a:pt x="7" y="41"/>
                  </a:cubicBezTo>
                  <a:cubicBezTo>
                    <a:pt x="7" y="41"/>
                    <a:pt x="7" y="41"/>
                    <a:pt x="7" y="41"/>
                  </a:cubicBezTo>
                  <a:cubicBezTo>
                    <a:pt x="6" y="41"/>
                    <a:pt x="7" y="41"/>
                    <a:pt x="6" y="41"/>
                  </a:cubicBezTo>
                  <a:cubicBezTo>
                    <a:pt x="4" y="40"/>
                    <a:pt x="4" y="40"/>
                    <a:pt x="4" y="40"/>
                  </a:cubicBezTo>
                  <a:cubicBezTo>
                    <a:pt x="4" y="40"/>
                    <a:pt x="2" y="37"/>
                    <a:pt x="2" y="36"/>
                  </a:cubicBezTo>
                  <a:cubicBezTo>
                    <a:pt x="2" y="36"/>
                    <a:pt x="2" y="36"/>
                    <a:pt x="2" y="36"/>
                  </a:cubicBezTo>
                  <a:cubicBezTo>
                    <a:pt x="0" y="32"/>
                    <a:pt x="0" y="32"/>
                    <a:pt x="0" y="32"/>
                  </a:cubicBezTo>
                  <a:cubicBezTo>
                    <a:pt x="1" y="33"/>
                    <a:pt x="1" y="33"/>
                    <a:pt x="1" y="33"/>
                  </a:cubicBezTo>
                  <a:cubicBezTo>
                    <a:pt x="2" y="34"/>
                    <a:pt x="2" y="34"/>
                    <a:pt x="2" y="34"/>
                  </a:cubicBezTo>
                  <a:cubicBezTo>
                    <a:pt x="3" y="34"/>
                    <a:pt x="3" y="34"/>
                    <a:pt x="3" y="34"/>
                  </a:cubicBezTo>
                  <a:cubicBezTo>
                    <a:pt x="4" y="33"/>
                    <a:pt x="4" y="33"/>
                    <a:pt x="4" y="33"/>
                  </a:cubicBezTo>
                  <a:cubicBezTo>
                    <a:pt x="4" y="33"/>
                    <a:pt x="4" y="33"/>
                    <a:pt x="4" y="33"/>
                  </a:cubicBezTo>
                  <a:cubicBezTo>
                    <a:pt x="5" y="33"/>
                    <a:pt x="5" y="33"/>
                    <a:pt x="5" y="33"/>
                  </a:cubicBezTo>
                  <a:cubicBezTo>
                    <a:pt x="5" y="32"/>
                    <a:pt x="6" y="31"/>
                    <a:pt x="7" y="30"/>
                  </a:cubicBezTo>
                  <a:cubicBezTo>
                    <a:pt x="7" y="26"/>
                    <a:pt x="8" y="27"/>
                    <a:pt x="7" y="23"/>
                  </a:cubicBezTo>
                  <a:cubicBezTo>
                    <a:pt x="8" y="22"/>
                    <a:pt x="8" y="22"/>
                    <a:pt x="8" y="22"/>
                  </a:cubicBezTo>
                  <a:cubicBezTo>
                    <a:pt x="8" y="22"/>
                    <a:pt x="8" y="22"/>
                    <a:pt x="8" y="22"/>
                  </a:cubicBezTo>
                  <a:cubicBezTo>
                    <a:pt x="8" y="23"/>
                    <a:pt x="8" y="23"/>
                    <a:pt x="8" y="23"/>
                  </a:cubicBezTo>
                  <a:cubicBezTo>
                    <a:pt x="8" y="24"/>
                    <a:pt x="8" y="24"/>
                    <a:pt x="8" y="24"/>
                  </a:cubicBezTo>
                  <a:cubicBezTo>
                    <a:pt x="9" y="24"/>
                    <a:pt x="9" y="24"/>
                    <a:pt x="9" y="24"/>
                  </a:cubicBezTo>
                  <a:cubicBezTo>
                    <a:pt x="10" y="24"/>
                    <a:pt x="10" y="24"/>
                    <a:pt x="10" y="24"/>
                  </a:cubicBezTo>
                  <a:cubicBezTo>
                    <a:pt x="11" y="25"/>
                    <a:pt x="12" y="25"/>
                    <a:pt x="13" y="25"/>
                  </a:cubicBezTo>
                  <a:cubicBezTo>
                    <a:pt x="13" y="24"/>
                    <a:pt x="13" y="24"/>
                    <a:pt x="13" y="24"/>
                  </a:cubicBezTo>
                  <a:cubicBezTo>
                    <a:pt x="15" y="24"/>
                    <a:pt x="15" y="24"/>
                    <a:pt x="15" y="24"/>
                  </a:cubicBezTo>
                  <a:cubicBezTo>
                    <a:pt x="14" y="23"/>
                    <a:pt x="14" y="23"/>
                    <a:pt x="14" y="23"/>
                  </a:cubicBezTo>
                  <a:cubicBezTo>
                    <a:pt x="12" y="24"/>
                    <a:pt x="12" y="24"/>
                    <a:pt x="12" y="24"/>
                  </a:cubicBezTo>
                  <a:cubicBezTo>
                    <a:pt x="10" y="23"/>
                    <a:pt x="10" y="23"/>
                    <a:pt x="10" y="23"/>
                  </a:cubicBezTo>
                  <a:cubicBezTo>
                    <a:pt x="9" y="22"/>
                    <a:pt x="9" y="22"/>
                    <a:pt x="9" y="22"/>
                  </a:cubicBezTo>
                  <a:cubicBezTo>
                    <a:pt x="8" y="20"/>
                    <a:pt x="8" y="20"/>
                    <a:pt x="8" y="20"/>
                  </a:cubicBezTo>
                  <a:cubicBezTo>
                    <a:pt x="7" y="20"/>
                    <a:pt x="7" y="20"/>
                    <a:pt x="7" y="20"/>
                  </a:cubicBezTo>
                  <a:cubicBezTo>
                    <a:pt x="7" y="19"/>
                    <a:pt x="7" y="19"/>
                    <a:pt x="7" y="19"/>
                  </a:cubicBezTo>
                  <a:cubicBezTo>
                    <a:pt x="9" y="18"/>
                    <a:pt x="9" y="18"/>
                    <a:pt x="9" y="18"/>
                  </a:cubicBezTo>
                  <a:cubicBezTo>
                    <a:pt x="10" y="18"/>
                    <a:pt x="10" y="18"/>
                    <a:pt x="10" y="18"/>
                  </a:cubicBezTo>
                  <a:cubicBezTo>
                    <a:pt x="10" y="19"/>
                    <a:pt x="10" y="19"/>
                    <a:pt x="10" y="19"/>
                  </a:cubicBezTo>
                  <a:cubicBezTo>
                    <a:pt x="10" y="20"/>
                    <a:pt x="10" y="20"/>
                    <a:pt x="10" y="20"/>
                  </a:cubicBezTo>
                  <a:cubicBezTo>
                    <a:pt x="11" y="19"/>
                    <a:pt x="11" y="19"/>
                    <a:pt x="11" y="19"/>
                  </a:cubicBezTo>
                  <a:cubicBezTo>
                    <a:pt x="11" y="17"/>
                    <a:pt x="11" y="17"/>
                    <a:pt x="10" y="15"/>
                  </a:cubicBezTo>
                  <a:cubicBezTo>
                    <a:pt x="10" y="14"/>
                    <a:pt x="10" y="14"/>
                    <a:pt x="10" y="14"/>
                  </a:cubicBezTo>
                  <a:cubicBezTo>
                    <a:pt x="11" y="14"/>
                    <a:pt x="11" y="14"/>
                    <a:pt x="11" y="14"/>
                  </a:cubicBezTo>
                  <a:cubicBezTo>
                    <a:pt x="11" y="14"/>
                    <a:pt x="11" y="14"/>
                    <a:pt x="11" y="14"/>
                  </a:cubicBezTo>
                  <a:cubicBezTo>
                    <a:pt x="12" y="14"/>
                    <a:pt x="12" y="14"/>
                    <a:pt x="12" y="14"/>
                  </a:cubicBezTo>
                  <a:cubicBezTo>
                    <a:pt x="12" y="14"/>
                    <a:pt x="12" y="14"/>
                    <a:pt x="12" y="14"/>
                  </a:cubicBezTo>
                  <a:cubicBezTo>
                    <a:pt x="13" y="14"/>
                    <a:pt x="12" y="14"/>
                    <a:pt x="13" y="15"/>
                  </a:cubicBezTo>
                  <a:cubicBezTo>
                    <a:pt x="13" y="15"/>
                    <a:pt x="13" y="15"/>
                    <a:pt x="13" y="15"/>
                  </a:cubicBezTo>
                  <a:cubicBezTo>
                    <a:pt x="14" y="15"/>
                    <a:pt x="14" y="15"/>
                    <a:pt x="14" y="15"/>
                  </a:cubicBezTo>
                  <a:cubicBezTo>
                    <a:pt x="14" y="15"/>
                    <a:pt x="14" y="15"/>
                    <a:pt x="14" y="15"/>
                  </a:cubicBezTo>
                  <a:cubicBezTo>
                    <a:pt x="15" y="15"/>
                    <a:pt x="15" y="15"/>
                    <a:pt x="15" y="15"/>
                  </a:cubicBezTo>
                  <a:cubicBezTo>
                    <a:pt x="15" y="15"/>
                    <a:pt x="29" y="15"/>
                    <a:pt x="30" y="15"/>
                  </a:cubicBezTo>
                  <a:cubicBezTo>
                    <a:pt x="30" y="14"/>
                    <a:pt x="30" y="2"/>
                    <a:pt x="30" y="1"/>
                  </a:cubicBezTo>
                  <a:cubicBezTo>
                    <a:pt x="30" y="1"/>
                    <a:pt x="30" y="1"/>
                    <a:pt x="30" y="1"/>
                  </a:cubicBezTo>
                  <a:cubicBezTo>
                    <a:pt x="30" y="0"/>
                    <a:pt x="30" y="0"/>
                    <a:pt x="30" y="0"/>
                  </a:cubicBezTo>
                  <a:cubicBezTo>
                    <a:pt x="33" y="0"/>
                    <a:pt x="50" y="1"/>
                    <a:pt x="51" y="1"/>
                  </a:cubicBezTo>
                  <a:cubicBezTo>
                    <a:pt x="52" y="1"/>
                    <a:pt x="52" y="1"/>
                    <a:pt x="52" y="1"/>
                  </a:cubicBezTo>
                  <a:lnTo>
                    <a:pt x="52" y="2"/>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80">
              <a:extLst>
                <a:ext uri="{FF2B5EF4-FFF2-40B4-BE49-F238E27FC236}">
                  <a16:creationId xmlns:a16="http://schemas.microsoft.com/office/drawing/2014/main" id="{DED4A458-3191-4B53-A468-0F948B351F82}"/>
                </a:ext>
              </a:extLst>
            </p:cNvPr>
            <p:cNvSpPr>
              <a:spLocks noEditPoints="1"/>
            </p:cNvSpPr>
            <p:nvPr/>
          </p:nvSpPr>
          <p:spPr bwMode="auto">
            <a:xfrm>
              <a:off x="11312607" y="5435612"/>
              <a:ext cx="460675" cy="897602"/>
            </a:xfrm>
            <a:custGeom>
              <a:avLst/>
              <a:gdLst>
                <a:gd name="T0" fmla="*/ 79 w 111"/>
                <a:gd name="T1" fmla="*/ 202 h 215"/>
                <a:gd name="T2" fmla="*/ 43 w 111"/>
                <a:gd name="T3" fmla="*/ 153 h 215"/>
                <a:gd name="T4" fmla="*/ 29 w 111"/>
                <a:gd name="T5" fmla="*/ 130 h 215"/>
                <a:gd name="T6" fmla="*/ 27 w 111"/>
                <a:gd name="T7" fmla="*/ 138 h 215"/>
                <a:gd name="T8" fmla="*/ 16 w 111"/>
                <a:gd name="T9" fmla="*/ 139 h 215"/>
                <a:gd name="T10" fmla="*/ 7 w 111"/>
                <a:gd name="T11" fmla="*/ 140 h 215"/>
                <a:gd name="T12" fmla="*/ 3 w 111"/>
                <a:gd name="T13" fmla="*/ 129 h 215"/>
                <a:gd name="T14" fmla="*/ 12 w 111"/>
                <a:gd name="T15" fmla="*/ 122 h 215"/>
                <a:gd name="T16" fmla="*/ 32 w 111"/>
                <a:gd name="T17" fmla="*/ 109 h 215"/>
                <a:gd name="T18" fmla="*/ 21 w 111"/>
                <a:gd name="T19" fmla="*/ 109 h 215"/>
                <a:gd name="T20" fmla="*/ 23 w 111"/>
                <a:gd name="T21" fmla="*/ 105 h 215"/>
                <a:gd name="T22" fmla="*/ 27 w 111"/>
                <a:gd name="T23" fmla="*/ 101 h 215"/>
                <a:gd name="T24" fmla="*/ 21 w 111"/>
                <a:gd name="T25" fmla="*/ 91 h 215"/>
                <a:gd name="T26" fmla="*/ 19 w 111"/>
                <a:gd name="T27" fmla="*/ 90 h 215"/>
                <a:gd name="T28" fmla="*/ 21 w 111"/>
                <a:gd name="T29" fmla="*/ 84 h 215"/>
                <a:gd name="T30" fmla="*/ 9 w 111"/>
                <a:gd name="T31" fmla="*/ 81 h 215"/>
                <a:gd name="T32" fmla="*/ 28 w 111"/>
                <a:gd name="T33" fmla="*/ 78 h 215"/>
                <a:gd name="T34" fmla="*/ 16 w 111"/>
                <a:gd name="T35" fmla="*/ 74 h 215"/>
                <a:gd name="T36" fmla="*/ 21 w 111"/>
                <a:gd name="T37" fmla="*/ 69 h 215"/>
                <a:gd name="T38" fmla="*/ 8 w 111"/>
                <a:gd name="T39" fmla="*/ 69 h 215"/>
                <a:gd name="T40" fmla="*/ 20 w 111"/>
                <a:gd name="T41" fmla="*/ 61 h 215"/>
                <a:gd name="T42" fmla="*/ 15 w 111"/>
                <a:gd name="T43" fmla="*/ 64 h 215"/>
                <a:gd name="T44" fmla="*/ 13 w 111"/>
                <a:gd name="T45" fmla="*/ 57 h 215"/>
                <a:gd name="T46" fmla="*/ 22 w 111"/>
                <a:gd name="T47" fmla="*/ 54 h 215"/>
                <a:gd name="T48" fmla="*/ 55 w 111"/>
                <a:gd name="T49" fmla="*/ 68 h 215"/>
                <a:gd name="T50" fmla="*/ 56 w 111"/>
                <a:gd name="T51" fmla="*/ 95 h 215"/>
                <a:gd name="T52" fmla="*/ 49 w 111"/>
                <a:gd name="T53" fmla="*/ 101 h 215"/>
                <a:gd name="T54" fmla="*/ 89 w 111"/>
                <a:gd name="T55" fmla="*/ 142 h 215"/>
                <a:gd name="T56" fmla="*/ 96 w 111"/>
                <a:gd name="T57" fmla="*/ 158 h 215"/>
                <a:gd name="T58" fmla="*/ 111 w 111"/>
                <a:gd name="T59" fmla="*/ 171 h 215"/>
                <a:gd name="T60" fmla="*/ 102 w 111"/>
                <a:gd name="T61" fmla="*/ 186 h 215"/>
                <a:gd name="T62" fmla="*/ 107 w 111"/>
                <a:gd name="T63" fmla="*/ 194 h 215"/>
                <a:gd name="T64" fmla="*/ 77 w 111"/>
                <a:gd name="T65" fmla="*/ 201 h 215"/>
                <a:gd name="T66" fmla="*/ 59 w 111"/>
                <a:gd name="T67" fmla="*/ 202 h 215"/>
                <a:gd name="T68" fmla="*/ 34 w 111"/>
                <a:gd name="T69" fmla="*/ 214 h 215"/>
                <a:gd name="T70" fmla="*/ 37 w 111"/>
                <a:gd name="T71" fmla="*/ 206 h 215"/>
                <a:gd name="T72" fmla="*/ 55 w 111"/>
                <a:gd name="T73" fmla="*/ 190 h 215"/>
                <a:gd name="T74" fmla="*/ 40 w 111"/>
                <a:gd name="T75" fmla="*/ 184 h 215"/>
                <a:gd name="T76" fmla="*/ 46 w 111"/>
                <a:gd name="T77" fmla="*/ 169 h 215"/>
                <a:gd name="T78" fmla="*/ 43 w 111"/>
                <a:gd name="T79" fmla="*/ 159 h 215"/>
                <a:gd name="T80" fmla="*/ 60 w 111"/>
                <a:gd name="T81" fmla="*/ 155 h 215"/>
                <a:gd name="T82" fmla="*/ 60 w 111"/>
                <a:gd name="T83" fmla="*/ 140 h 215"/>
                <a:gd name="T84" fmla="*/ 50 w 111"/>
                <a:gd name="T85" fmla="*/ 125 h 215"/>
                <a:gd name="T86" fmla="*/ 37 w 111"/>
                <a:gd name="T87" fmla="*/ 126 h 215"/>
                <a:gd name="T88" fmla="*/ 38 w 111"/>
                <a:gd name="T89" fmla="*/ 104 h 215"/>
                <a:gd name="T90" fmla="*/ 33 w 111"/>
                <a:gd name="T91" fmla="*/ 105 h 215"/>
                <a:gd name="T92" fmla="*/ 29 w 111"/>
                <a:gd name="T93" fmla="*/ 107 h 215"/>
                <a:gd name="T94" fmla="*/ 25 w 111"/>
                <a:gd name="T95" fmla="*/ 89 h 215"/>
                <a:gd name="T96" fmla="*/ 28 w 111"/>
                <a:gd name="T97" fmla="*/ 76 h 215"/>
                <a:gd name="T98" fmla="*/ 32 w 111"/>
                <a:gd name="T99" fmla="*/ 64 h 215"/>
                <a:gd name="T100" fmla="*/ 34 w 111"/>
                <a:gd name="T101" fmla="*/ 54 h 215"/>
                <a:gd name="T102" fmla="*/ 55 w 111"/>
                <a:gd name="T103" fmla="*/ 48 h 215"/>
                <a:gd name="T104" fmla="*/ 55 w 111"/>
                <a:gd name="T105" fmla="*/ 45 h 215"/>
                <a:gd name="T106" fmla="*/ 57 w 111"/>
                <a:gd name="T107" fmla="*/ 40 h 215"/>
                <a:gd name="T108" fmla="*/ 55 w 111"/>
                <a:gd name="T109" fmla="*/ 42 h 215"/>
                <a:gd name="T110" fmla="*/ 58 w 111"/>
                <a:gd name="T111" fmla="*/ 39 h 215"/>
                <a:gd name="T112" fmla="*/ 59 w 111"/>
                <a:gd name="T113" fmla="*/ 35 h 215"/>
                <a:gd name="T114" fmla="*/ 78 w 111"/>
                <a:gd name="T115" fmla="*/ 8 h 215"/>
                <a:gd name="T116" fmla="*/ 77 w 111"/>
                <a:gd name="T117" fmla="*/ 14 h 215"/>
                <a:gd name="T118" fmla="*/ 76 w 111"/>
                <a:gd name="T119" fmla="*/ 11 h 215"/>
                <a:gd name="T120" fmla="*/ 78 w 111"/>
                <a:gd name="T121" fmla="*/ 5 h 215"/>
                <a:gd name="T122" fmla="*/ 81 w 111"/>
                <a:gd name="T123" fmla="*/ 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 h="215">
                  <a:moveTo>
                    <a:pt x="80" y="203"/>
                  </a:moveTo>
                  <a:cubicBezTo>
                    <a:pt x="79" y="204"/>
                    <a:pt x="79" y="204"/>
                    <a:pt x="79" y="204"/>
                  </a:cubicBezTo>
                  <a:cubicBezTo>
                    <a:pt x="78" y="204"/>
                    <a:pt x="78" y="204"/>
                    <a:pt x="78" y="204"/>
                  </a:cubicBezTo>
                  <a:cubicBezTo>
                    <a:pt x="78" y="205"/>
                    <a:pt x="78" y="205"/>
                    <a:pt x="78" y="205"/>
                  </a:cubicBezTo>
                  <a:cubicBezTo>
                    <a:pt x="78" y="205"/>
                    <a:pt x="78" y="205"/>
                    <a:pt x="78" y="205"/>
                  </a:cubicBezTo>
                  <a:cubicBezTo>
                    <a:pt x="77" y="205"/>
                    <a:pt x="77" y="205"/>
                    <a:pt x="77" y="205"/>
                  </a:cubicBezTo>
                  <a:cubicBezTo>
                    <a:pt x="75" y="203"/>
                    <a:pt x="75" y="203"/>
                    <a:pt x="75" y="203"/>
                  </a:cubicBezTo>
                  <a:cubicBezTo>
                    <a:pt x="74" y="203"/>
                    <a:pt x="74" y="203"/>
                    <a:pt x="74" y="203"/>
                  </a:cubicBezTo>
                  <a:cubicBezTo>
                    <a:pt x="75" y="203"/>
                    <a:pt x="75" y="203"/>
                    <a:pt x="75" y="203"/>
                  </a:cubicBezTo>
                  <a:cubicBezTo>
                    <a:pt x="76" y="202"/>
                    <a:pt x="76" y="202"/>
                    <a:pt x="76" y="202"/>
                  </a:cubicBezTo>
                  <a:cubicBezTo>
                    <a:pt x="77" y="201"/>
                    <a:pt x="77" y="201"/>
                    <a:pt x="77" y="201"/>
                  </a:cubicBezTo>
                  <a:cubicBezTo>
                    <a:pt x="79" y="202"/>
                    <a:pt x="79" y="202"/>
                    <a:pt x="79" y="202"/>
                  </a:cubicBezTo>
                  <a:cubicBezTo>
                    <a:pt x="80" y="203"/>
                    <a:pt x="80" y="203"/>
                    <a:pt x="80" y="203"/>
                  </a:cubicBezTo>
                  <a:close/>
                  <a:moveTo>
                    <a:pt x="44" y="155"/>
                  </a:moveTo>
                  <a:cubicBezTo>
                    <a:pt x="45" y="155"/>
                    <a:pt x="45" y="155"/>
                    <a:pt x="45" y="155"/>
                  </a:cubicBezTo>
                  <a:cubicBezTo>
                    <a:pt x="46" y="155"/>
                    <a:pt x="46" y="155"/>
                    <a:pt x="46" y="155"/>
                  </a:cubicBezTo>
                  <a:cubicBezTo>
                    <a:pt x="46" y="156"/>
                    <a:pt x="46" y="156"/>
                    <a:pt x="46" y="156"/>
                  </a:cubicBezTo>
                  <a:cubicBezTo>
                    <a:pt x="43" y="158"/>
                    <a:pt x="45" y="157"/>
                    <a:pt x="42" y="159"/>
                  </a:cubicBezTo>
                  <a:cubicBezTo>
                    <a:pt x="42" y="158"/>
                    <a:pt x="42" y="158"/>
                    <a:pt x="42" y="158"/>
                  </a:cubicBezTo>
                  <a:cubicBezTo>
                    <a:pt x="41" y="158"/>
                    <a:pt x="41" y="158"/>
                    <a:pt x="41" y="158"/>
                  </a:cubicBezTo>
                  <a:cubicBezTo>
                    <a:pt x="40" y="156"/>
                    <a:pt x="40" y="156"/>
                    <a:pt x="40" y="156"/>
                  </a:cubicBezTo>
                  <a:cubicBezTo>
                    <a:pt x="40" y="154"/>
                    <a:pt x="40" y="154"/>
                    <a:pt x="40" y="154"/>
                  </a:cubicBezTo>
                  <a:cubicBezTo>
                    <a:pt x="41" y="153"/>
                    <a:pt x="41" y="153"/>
                    <a:pt x="41" y="153"/>
                  </a:cubicBezTo>
                  <a:cubicBezTo>
                    <a:pt x="43" y="153"/>
                    <a:pt x="43" y="153"/>
                    <a:pt x="43" y="153"/>
                  </a:cubicBezTo>
                  <a:cubicBezTo>
                    <a:pt x="44" y="155"/>
                    <a:pt x="44" y="155"/>
                    <a:pt x="44" y="155"/>
                  </a:cubicBezTo>
                  <a:close/>
                  <a:moveTo>
                    <a:pt x="20" y="118"/>
                  </a:moveTo>
                  <a:cubicBezTo>
                    <a:pt x="22" y="119"/>
                    <a:pt x="22" y="119"/>
                    <a:pt x="22" y="119"/>
                  </a:cubicBezTo>
                  <a:cubicBezTo>
                    <a:pt x="23" y="119"/>
                    <a:pt x="23" y="119"/>
                    <a:pt x="23" y="119"/>
                  </a:cubicBezTo>
                  <a:cubicBezTo>
                    <a:pt x="24" y="120"/>
                    <a:pt x="24" y="120"/>
                    <a:pt x="24" y="120"/>
                  </a:cubicBezTo>
                  <a:cubicBezTo>
                    <a:pt x="24" y="122"/>
                    <a:pt x="24" y="122"/>
                    <a:pt x="24" y="122"/>
                  </a:cubicBezTo>
                  <a:cubicBezTo>
                    <a:pt x="26" y="125"/>
                    <a:pt x="25" y="124"/>
                    <a:pt x="27" y="127"/>
                  </a:cubicBezTo>
                  <a:cubicBezTo>
                    <a:pt x="27" y="128"/>
                    <a:pt x="27" y="128"/>
                    <a:pt x="27" y="128"/>
                  </a:cubicBezTo>
                  <a:cubicBezTo>
                    <a:pt x="27" y="128"/>
                    <a:pt x="27" y="128"/>
                    <a:pt x="26" y="129"/>
                  </a:cubicBezTo>
                  <a:cubicBezTo>
                    <a:pt x="26" y="130"/>
                    <a:pt x="26" y="130"/>
                    <a:pt x="26" y="130"/>
                  </a:cubicBezTo>
                  <a:cubicBezTo>
                    <a:pt x="27" y="129"/>
                    <a:pt x="26" y="130"/>
                    <a:pt x="27" y="129"/>
                  </a:cubicBezTo>
                  <a:cubicBezTo>
                    <a:pt x="29" y="130"/>
                    <a:pt x="29" y="130"/>
                    <a:pt x="29" y="130"/>
                  </a:cubicBezTo>
                  <a:cubicBezTo>
                    <a:pt x="30" y="130"/>
                    <a:pt x="30" y="130"/>
                    <a:pt x="30" y="130"/>
                  </a:cubicBezTo>
                  <a:cubicBezTo>
                    <a:pt x="30" y="132"/>
                    <a:pt x="30" y="131"/>
                    <a:pt x="30" y="133"/>
                  </a:cubicBezTo>
                  <a:cubicBezTo>
                    <a:pt x="30" y="134"/>
                    <a:pt x="30" y="134"/>
                    <a:pt x="30" y="134"/>
                  </a:cubicBezTo>
                  <a:cubicBezTo>
                    <a:pt x="30" y="133"/>
                    <a:pt x="30" y="133"/>
                    <a:pt x="30" y="133"/>
                  </a:cubicBezTo>
                  <a:cubicBezTo>
                    <a:pt x="29" y="132"/>
                    <a:pt x="29" y="132"/>
                    <a:pt x="29" y="132"/>
                  </a:cubicBezTo>
                  <a:cubicBezTo>
                    <a:pt x="29" y="132"/>
                    <a:pt x="29" y="132"/>
                    <a:pt x="29" y="132"/>
                  </a:cubicBezTo>
                  <a:cubicBezTo>
                    <a:pt x="28" y="132"/>
                    <a:pt x="28" y="132"/>
                    <a:pt x="28" y="132"/>
                  </a:cubicBezTo>
                  <a:cubicBezTo>
                    <a:pt x="28" y="133"/>
                    <a:pt x="28" y="133"/>
                    <a:pt x="28" y="135"/>
                  </a:cubicBezTo>
                  <a:cubicBezTo>
                    <a:pt x="28" y="135"/>
                    <a:pt x="28" y="135"/>
                    <a:pt x="28" y="135"/>
                  </a:cubicBezTo>
                  <a:cubicBezTo>
                    <a:pt x="29" y="135"/>
                    <a:pt x="29" y="135"/>
                    <a:pt x="29" y="135"/>
                  </a:cubicBezTo>
                  <a:cubicBezTo>
                    <a:pt x="29" y="137"/>
                    <a:pt x="29" y="137"/>
                    <a:pt x="29" y="137"/>
                  </a:cubicBezTo>
                  <a:cubicBezTo>
                    <a:pt x="27" y="138"/>
                    <a:pt x="27" y="138"/>
                    <a:pt x="27" y="138"/>
                  </a:cubicBezTo>
                  <a:cubicBezTo>
                    <a:pt x="26" y="138"/>
                    <a:pt x="26" y="138"/>
                    <a:pt x="26" y="138"/>
                  </a:cubicBezTo>
                  <a:cubicBezTo>
                    <a:pt x="25" y="141"/>
                    <a:pt x="27" y="137"/>
                    <a:pt x="25" y="141"/>
                  </a:cubicBezTo>
                  <a:cubicBezTo>
                    <a:pt x="24" y="141"/>
                    <a:pt x="24" y="141"/>
                    <a:pt x="24" y="141"/>
                  </a:cubicBezTo>
                  <a:cubicBezTo>
                    <a:pt x="23" y="141"/>
                    <a:pt x="23" y="141"/>
                    <a:pt x="23" y="141"/>
                  </a:cubicBezTo>
                  <a:cubicBezTo>
                    <a:pt x="22" y="141"/>
                    <a:pt x="22" y="141"/>
                    <a:pt x="22" y="141"/>
                  </a:cubicBezTo>
                  <a:cubicBezTo>
                    <a:pt x="21" y="140"/>
                    <a:pt x="21" y="140"/>
                    <a:pt x="21" y="140"/>
                  </a:cubicBezTo>
                  <a:cubicBezTo>
                    <a:pt x="20" y="141"/>
                    <a:pt x="20" y="141"/>
                    <a:pt x="20" y="141"/>
                  </a:cubicBezTo>
                  <a:cubicBezTo>
                    <a:pt x="20" y="141"/>
                    <a:pt x="18" y="141"/>
                    <a:pt x="17" y="141"/>
                  </a:cubicBezTo>
                  <a:cubicBezTo>
                    <a:pt x="17" y="141"/>
                    <a:pt x="17" y="141"/>
                    <a:pt x="17" y="141"/>
                  </a:cubicBezTo>
                  <a:cubicBezTo>
                    <a:pt x="17" y="139"/>
                    <a:pt x="17" y="139"/>
                    <a:pt x="17" y="139"/>
                  </a:cubicBezTo>
                  <a:cubicBezTo>
                    <a:pt x="17" y="139"/>
                    <a:pt x="17" y="139"/>
                    <a:pt x="17" y="139"/>
                  </a:cubicBezTo>
                  <a:cubicBezTo>
                    <a:pt x="16" y="139"/>
                    <a:pt x="16" y="139"/>
                    <a:pt x="16" y="139"/>
                  </a:cubicBezTo>
                  <a:cubicBezTo>
                    <a:pt x="15" y="138"/>
                    <a:pt x="15" y="138"/>
                    <a:pt x="15" y="138"/>
                  </a:cubicBezTo>
                  <a:cubicBezTo>
                    <a:pt x="15" y="137"/>
                    <a:pt x="15" y="137"/>
                    <a:pt x="15" y="137"/>
                  </a:cubicBezTo>
                  <a:cubicBezTo>
                    <a:pt x="14" y="137"/>
                    <a:pt x="14" y="137"/>
                    <a:pt x="14" y="136"/>
                  </a:cubicBezTo>
                  <a:cubicBezTo>
                    <a:pt x="14" y="135"/>
                    <a:pt x="14" y="135"/>
                    <a:pt x="13" y="134"/>
                  </a:cubicBezTo>
                  <a:cubicBezTo>
                    <a:pt x="12" y="134"/>
                    <a:pt x="12" y="134"/>
                    <a:pt x="12" y="134"/>
                  </a:cubicBezTo>
                  <a:cubicBezTo>
                    <a:pt x="11" y="136"/>
                    <a:pt x="12" y="135"/>
                    <a:pt x="11" y="136"/>
                  </a:cubicBezTo>
                  <a:cubicBezTo>
                    <a:pt x="11" y="137"/>
                    <a:pt x="11" y="137"/>
                    <a:pt x="11" y="138"/>
                  </a:cubicBezTo>
                  <a:cubicBezTo>
                    <a:pt x="11" y="138"/>
                    <a:pt x="10" y="139"/>
                    <a:pt x="10" y="139"/>
                  </a:cubicBezTo>
                  <a:cubicBezTo>
                    <a:pt x="9" y="140"/>
                    <a:pt x="9" y="140"/>
                    <a:pt x="9" y="140"/>
                  </a:cubicBezTo>
                  <a:cubicBezTo>
                    <a:pt x="9" y="140"/>
                    <a:pt x="9" y="140"/>
                    <a:pt x="9" y="140"/>
                  </a:cubicBezTo>
                  <a:cubicBezTo>
                    <a:pt x="8" y="140"/>
                    <a:pt x="8" y="140"/>
                    <a:pt x="8" y="140"/>
                  </a:cubicBezTo>
                  <a:cubicBezTo>
                    <a:pt x="7" y="140"/>
                    <a:pt x="7" y="140"/>
                    <a:pt x="7" y="140"/>
                  </a:cubicBezTo>
                  <a:cubicBezTo>
                    <a:pt x="6" y="140"/>
                    <a:pt x="6" y="140"/>
                    <a:pt x="6" y="140"/>
                  </a:cubicBezTo>
                  <a:cubicBezTo>
                    <a:pt x="5" y="139"/>
                    <a:pt x="5" y="139"/>
                    <a:pt x="5" y="139"/>
                  </a:cubicBezTo>
                  <a:cubicBezTo>
                    <a:pt x="3" y="138"/>
                    <a:pt x="3" y="138"/>
                    <a:pt x="3" y="138"/>
                  </a:cubicBezTo>
                  <a:cubicBezTo>
                    <a:pt x="3" y="137"/>
                    <a:pt x="3" y="137"/>
                    <a:pt x="3" y="137"/>
                  </a:cubicBezTo>
                  <a:cubicBezTo>
                    <a:pt x="2" y="136"/>
                    <a:pt x="1" y="135"/>
                    <a:pt x="0" y="134"/>
                  </a:cubicBezTo>
                  <a:cubicBezTo>
                    <a:pt x="0" y="134"/>
                    <a:pt x="0" y="134"/>
                    <a:pt x="0" y="134"/>
                  </a:cubicBezTo>
                  <a:cubicBezTo>
                    <a:pt x="0" y="133"/>
                    <a:pt x="0" y="133"/>
                    <a:pt x="0" y="133"/>
                  </a:cubicBezTo>
                  <a:cubicBezTo>
                    <a:pt x="1" y="132"/>
                    <a:pt x="1" y="132"/>
                    <a:pt x="1" y="132"/>
                  </a:cubicBezTo>
                  <a:cubicBezTo>
                    <a:pt x="4" y="131"/>
                    <a:pt x="4" y="131"/>
                    <a:pt x="4" y="131"/>
                  </a:cubicBezTo>
                  <a:cubicBezTo>
                    <a:pt x="5" y="131"/>
                    <a:pt x="5" y="131"/>
                    <a:pt x="5" y="131"/>
                  </a:cubicBezTo>
                  <a:cubicBezTo>
                    <a:pt x="5" y="130"/>
                    <a:pt x="5" y="130"/>
                    <a:pt x="5" y="130"/>
                  </a:cubicBezTo>
                  <a:cubicBezTo>
                    <a:pt x="4" y="130"/>
                    <a:pt x="4" y="130"/>
                    <a:pt x="3" y="129"/>
                  </a:cubicBezTo>
                  <a:cubicBezTo>
                    <a:pt x="3" y="129"/>
                    <a:pt x="3" y="129"/>
                    <a:pt x="3" y="129"/>
                  </a:cubicBezTo>
                  <a:cubicBezTo>
                    <a:pt x="3" y="129"/>
                    <a:pt x="3" y="129"/>
                    <a:pt x="3" y="129"/>
                  </a:cubicBezTo>
                  <a:cubicBezTo>
                    <a:pt x="3" y="128"/>
                    <a:pt x="3" y="128"/>
                    <a:pt x="3" y="128"/>
                  </a:cubicBezTo>
                  <a:cubicBezTo>
                    <a:pt x="4" y="128"/>
                    <a:pt x="4" y="128"/>
                    <a:pt x="4" y="128"/>
                  </a:cubicBezTo>
                  <a:cubicBezTo>
                    <a:pt x="5" y="129"/>
                    <a:pt x="5" y="129"/>
                    <a:pt x="5" y="129"/>
                  </a:cubicBezTo>
                  <a:cubicBezTo>
                    <a:pt x="6" y="128"/>
                    <a:pt x="5" y="128"/>
                    <a:pt x="7" y="127"/>
                  </a:cubicBezTo>
                  <a:cubicBezTo>
                    <a:pt x="7" y="126"/>
                    <a:pt x="7" y="127"/>
                    <a:pt x="8" y="125"/>
                  </a:cubicBezTo>
                  <a:cubicBezTo>
                    <a:pt x="8" y="125"/>
                    <a:pt x="8" y="124"/>
                    <a:pt x="8" y="123"/>
                  </a:cubicBezTo>
                  <a:cubicBezTo>
                    <a:pt x="9" y="122"/>
                    <a:pt x="9" y="122"/>
                    <a:pt x="9" y="122"/>
                  </a:cubicBezTo>
                  <a:cubicBezTo>
                    <a:pt x="11" y="121"/>
                    <a:pt x="11" y="121"/>
                    <a:pt x="11" y="121"/>
                  </a:cubicBezTo>
                  <a:cubicBezTo>
                    <a:pt x="11" y="122"/>
                    <a:pt x="11" y="122"/>
                    <a:pt x="11" y="122"/>
                  </a:cubicBezTo>
                  <a:cubicBezTo>
                    <a:pt x="12" y="122"/>
                    <a:pt x="12" y="122"/>
                    <a:pt x="12" y="122"/>
                  </a:cubicBezTo>
                  <a:cubicBezTo>
                    <a:pt x="13" y="121"/>
                    <a:pt x="13" y="121"/>
                    <a:pt x="13" y="121"/>
                  </a:cubicBezTo>
                  <a:cubicBezTo>
                    <a:pt x="14" y="119"/>
                    <a:pt x="14" y="119"/>
                    <a:pt x="14" y="119"/>
                  </a:cubicBezTo>
                  <a:cubicBezTo>
                    <a:pt x="14" y="119"/>
                    <a:pt x="14" y="119"/>
                    <a:pt x="14" y="119"/>
                  </a:cubicBezTo>
                  <a:cubicBezTo>
                    <a:pt x="15" y="119"/>
                    <a:pt x="15" y="119"/>
                    <a:pt x="15" y="119"/>
                  </a:cubicBezTo>
                  <a:cubicBezTo>
                    <a:pt x="16" y="119"/>
                    <a:pt x="16" y="119"/>
                    <a:pt x="19" y="118"/>
                  </a:cubicBezTo>
                  <a:cubicBezTo>
                    <a:pt x="20" y="118"/>
                    <a:pt x="20" y="118"/>
                    <a:pt x="20" y="118"/>
                  </a:cubicBezTo>
                  <a:close/>
                  <a:moveTo>
                    <a:pt x="33" y="114"/>
                  </a:moveTo>
                  <a:cubicBezTo>
                    <a:pt x="32" y="114"/>
                    <a:pt x="32" y="114"/>
                    <a:pt x="32" y="114"/>
                  </a:cubicBezTo>
                  <a:cubicBezTo>
                    <a:pt x="32" y="114"/>
                    <a:pt x="32" y="114"/>
                    <a:pt x="32" y="114"/>
                  </a:cubicBezTo>
                  <a:cubicBezTo>
                    <a:pt x="31" y="111"/>
                    <a:pt x="31" y="111"/>
                    <a:pt x="31" y="111"/>
                  </a:cubicBezTo>
                  <a:cubicBezTo>
                    <a:pt x="31" y="110"/>
                    <a:pt x="31" y="110"/>
                    <a:pt x="31" y="110"/>
                  </a:cubicBezTo>
                  <a:cubicBezTo>
                    <a:pt x="32" y="109"/>
                    <a:pt x="31" y="109"/>
                    <a:pt x="32" y="109"/>
                  </a:cubicBezTo>
                  <a:cubicBezTo>
                    <a:pt x="33" y="109"/>
                    <a:pt x="33" y="109"/>
                    <a:pt x="33" y="109"/>
                  </a:cubicBezTo>
                  <a:cubicBezTo>
                    <a:pt x="33" y="109"/>
                    <a:pt x="33" y="109"/>
                    <a:pt x="33" y="109"/>
                  </a:cubicBezTo>
                  <a:cubicBezTo>
                    <a:pt x="34" y="111"/>
                    <a:pt x="34" y="112"/>
                    <a:pt x="34" y="114"/>
                  </a:cubicBezTo>
                  <a:cubicBezTo>
                    <a:pt x="34" y="114"/>
                    <a:pt x="33" y="114"/>
                    <a:pt x="33" y="114"/>
                  </a:cubicBezTo>
                  <a:close/>
                  <a:moveTo>
                    <a:pt x="23" y="105"/>
                  </a:moveTo>
                  <a:cubicBezTo>
                    <a:pt x="23" y="106"/>
                    <a:pt x="24" y="109"/>
                    <a:pt x="24" y="109"/>
                  </a:cubicBezTo>
                  <a:cubicBezTo>
                    <a:pt x="23" y="110"/>
                    <a:pt x="23" y="110"/>
                    <a:pt x="23" y="110"/>
                  </a:cubicBezTo>
                  <a:cubicBezTo>
                    <a:pt x="21" y="111"/>
                    <a:pt x="21" y="111"/>
                    <a:pt x="21" y="111"/>
                  </a:cubicBezTo>
                  <a:cubicBezTo>
                    <a:pt x="21" y="111"/>
                    <a:pt x="21" y="111"/>
                    <a:pt x="21" y="111"/>
                  </a:cubicBezTo>
                  <a:cubicBezTo>
                    <a:pt x="21" y="111"/>
                    <a:pt x="21" y="111"/>
                    <a:pt x="21" y="111"/>
                  </a:cubicBezTo>
                  <a:cubicBezTo>
                    <a:pt x="21" y="110"/>
                    <a:pt x="21" y="110"/>
                    <a:pt x="21" y="110"/>
                  </a:cubicBezTo>
                  <a:cubicBezTo>
                    <a:pt x="21" y="109"/>
                    <a:pt x="21" y="109"/>
                    <a:pt x="21" y="109"/>
                  </a:cubicBezTo>
                  <a:cubicBezTo>
                    <a:pt x="21" y="108"/>
                    <a:pt x="21" y="108"/>
                    <a:pt x="21" y="108"/>
                  </a:cubicBezTo>
                  <a:cubicBezTo>
                    <a:pt x="21" y="108"/>
                    <a:pt x="21" y="108"/>
                    <a:pt x="21" y="108"/>
                  </a:cubicBezTo>
                  <a:cubicBezTo>
                    <a:pt x="20" y="108"/>
                    <a:pt x="20" y="108"/>
                    <a:pt x="20" y="108"/>
                  </a:cubicBezTo>
                  <a:cubicBezTo>
                    <a:pt x="19" y="109"/>
                    <a:pt x="19" y="109"/>
                    <a:pt x="19" y="109"/>
                  </a:cubicBezTo>
                  <a:cubicBezTo>
                    <a:pt x="19" y="109"/>
                    <a:pt x="19" y="109"/>
                    <a:pt x="19" y="109"/>
                  </a:cubicBezTo>
                  <a:cubicBezTo>
                    <a:pt x="19" y="109"/>
                    <a:pt x="19" y="109"/>
                    <a:pt x="19" y="109"/>
                  </a:cubicBezTo>
                  <a:cubicBezTo>
                    <a:pt x="19" y="108"/>
                    <a:pt x="19" y="108"/>
                    <a:pt x="19" y="107"/>
                  </a:cubicBezTo>
                  <a:cubicBezTo>
                    <a:pt x="19" y="107"/>
                    <a:pt x="19" y="107"/>
                    <a:pt x="19" y="107"/>
                  </a:cubicBezTo>
                  <a:cubicBezTo>
                    <a:pt x="20" y="106"/>
                    <a:pt x="19" y="106"/>
                    <a:pt x="20" y="106"/>
                  </a:cubicBezTo>
                  <a:cubicBezTo>
                    <a:pt x="20" y="106"/>
                    <a:pt x="20" y="106"/>
                    <a:pt x="20" y="106"/>
                  </a:cubicBezTo>
                  <a:cubicBezTo>
                    <a:pt x="21" y="106"/>
                    <a:pt x="21" y="106"/>
                    <a:pt x="21" y="106"/>
                  </a:cubicBezTo>
                  <a:cubicBezTo>
                    <a:pt x="22" y="105"/>
                    <a:pt x="22" y="105"/>
                    <a:pt x="23" y="105"/>
                  </a:cubicBezTo>
                  <a:close/>
                  <a:moveTo>
                    <a:pt x="25" y="107"/>
                  </a:moveTo>
                  <a:cubicBezTo>
                    <a:pt x="24" y="107"/>
                    <a:pt x="24" y="107"/>
                    <a:pt x="24" y="107"/>
                  </a:cubicBezTo>
                  <a:cubicBezTo>
                    <a:pt x="24" y="107"/>
                    <a:pt x="24" y="107"/>
                    <a:pt x="24" y="107"/>
                  </a:cubicBezTo>
                  <a:cubicBezTo>
                    <a:pt x="24" y="107"/>
                    <a:pt x="24" y="107"/>
                    <a:pt x="24" y="107"/>
                  </a:cubicBezTo>
                  <a:cubicBezTo>
                    <a:pt x="23" y="106"/>
                    <a:pt x="23" y="106"/>
                    <a:pt x="23" y="105"/>
                  </a:cubicBezTo>
                  <a:cubicBezTo>
                    <a:pt x="24" y="105"/>
                    <a:pt x="24" y="105"/>
                    <a:pt x="24" y="105"/>
                  </a:cubicBezTo>
                  <a:cubicBezTo>
                    <a:pt x="25" y="104"/>
                    <a:pt x="25" y="104"/>
                    <a:pt x="25" y="104"/>
                  </a:cubicBezTo>
                  <a:cubicBezTo>
                    <a:pt x="25" y="103"/>
                    <a:pt x="25" y="103"/>
                    <a:pt x="25" y="103"/>
                  </a:cubicBezTo>
                  <a:cubicBezTo>
                    <a:pt x="25" y="103"/>
                    <a:pt x="25" y="103"/>
                    <a:pt x="25" y="103"/>
                  </a:cubicBezTo>
                  <a:cubicBezTo>
                    <a:pt x="25" y="102"/>
                    <a:pt x="25" y="102"/>
                    <a:pt x="25" y="102"/>
                  </a:cubicBezTo>
                  <a:cubicBezTo>
                    <a:pt x="26" y="102"/>
                    <a:pt x="26" y="101"/>
                    <a:pt x="27" y="101"/>
                  </a:cubicBezTo>
                  <a:cubicBezTo>
                    <a:pt x="27" y="101"/>
                    <a:pt x="27" y="101"/>
                    <a:pt x="27" y="101"/>
                  </a:cubicBezTo>
                  <a:cubicBezTo>
                    <a:pt x="26" y="103"/>
                    <a:pt x="27" y="102"/>
                    <a:pt x="25" y="107"/>
                  </a:cubicBezTo>
                  <a:close/>
                  <a:moveTo>
                    <a:pt x="27" y="96"/>
                  </a:moveTo>
                  <a:cubicBezTo>
                    <a:pt x="22" y="97"/>
                    <a:pt x="22" y="97"/>
                    <a:pt x="22" y="97"/>
                  </a:cubicBezTo>
                  <a:cubicBezTo>
                    <a:pt x="21" y="97"/>
                    <a:pt x="21" y="97"/>
                    <a:pt x="21" y="97"/>
                  </a:cubicBezTo>
                  <a:cubicBezTo>
                    <a:pt x="21" y="97"/>
                    <a:pt x="21" y="97"/>
                    <a:pt x="21" y="97"/>
                  </a:cubicBezTo>
                  <a:cubicBezTo>
                    <a:pt x="21" y="96"/>
                    <a:pt x="21" y="96"/>
                    <a:pt x="21" y="96"/>
                  </a:cubicBezTo>
                  <a:cubicBezTo>
                    <a:pt x="22" y="96"/>
                    <a:pt x="22" y="96"/>
                    <a:pt x="22" y="96"/>
                  </a:cubicBezTo>
                  <a:cubicBezTo>
                    <a:pt x="23" y="93"/>
                    <a:pt x="23" y="93"/>
                    <a:pt x="23" y="93"/>
                  </a:cubicBezTo>
                  <a:cubicBezTo>
                    <a:pt x="21" y="92"/>
                    <a:pt x="21" y="92"/>
                    <a:pt x="21" y="92"/>
                  </a:cubicBezTo>
                  <a:cubicBezTo>
                    <a:pt x="21" y="92"/>
                    <a:pt x="21" y="92"/>
                    <a:pt x="21" y="92"/>
                  </a:cubicBezTo>
                  <a:cubicBezTo>
                    <a:pt x="21" y="91"/>
                    <a:pt x="21" y="91"/>
                    <a:pt x="21" y="91"/>
                  </a:cubicBezTo>
                  <a:cubicBezTo>
                    <a:pt x="21" y="91"/>
                    <a:pt x="21" y="91"/>
                    <a:pt x="21" y="91"/>
                  </a:cubicBezTo>
                  <a:cubicBezTo>
                    <a:pt x="22" y="90"/>
                    <a:pt x="22" y="90"/>
                    <a:pt x="23" y="90"/>
                  </a:cubicBezTo>
                  <a:cubicBezTo>
                    <a:pt x="23" y="90"/>
                    <a:pt x="23" y="90"/>
                    <a:pt x="23" y="90"/>
                  </a:cubicBezTo>
                  <a:cubicBezTo>
                    <a:pt x="24" y="91"/>
                    <a:pt x="24" y="91"/>
                    <a:pt x="24" y="91"/>
                  </a:cubicBezTo>
                  <a:cubicBezTo>
                    <a:pt x="25" y="92"/>
                    <a:pt x="25" y="92"/>
                    <a:pt x="25" y="92"/>
                  </a:cubicBezTo>
                  <a:cubicBezTo>
                    <a:pt x="26" y="93"/>
                    <a:pt x="26" y="93"/>
                    <a:pt x="26" y="93"/>
                  </a:cubicBezTo>
                  <a:cubicBezTo>
                    <a:pt x="27" y="93"/>
                    <a:pt x="27" y="93"/>
                    <a:pt x="27" y="93"/>
                  </a:cubicBezTo>
                  <a:cubicBezTo>
                    <a:pt x="27" y="96"/>
                    <a:pt x="27" y="96"/>
                    <a:pt x="27" y="96"/>
                  </a:cubicBezTo>
                  <a:close/>
                  <a:moveTo>
                    <a:pt x="17" y="91"/>
                  </a:moveTo>
                  <a:cubicBezTo>
                    <a:pt x="17" y="91"/>
                    <a:pt x="17" y="91"/>
                    <a:pt x="17" y="91"/>
                  </a:cubicBezTo>
                  <a:cubicBezTo>
                    <a:pt x="17" y="91"/>
                    <a:pt x="17" y="91"/>
                    <a:pt x="17" y="91"/>
                  </a:cubicBezTo>
                  <a:cubicBezTo>
                    <a:pt x="18" y="90"/>
                    <a:pt x="18" y="90"/>
                    <a:pt x="18" y="90"/>
                  </a:cubicBezTo>
                  <a:cubicBezTo>
                    <a:pt x="19" y="90"/>
                    <a:pt x="19" y="90"/>
                    <a:pt x="19" y="90"/>
                  </a:cubicBezTo>
                  <a:cubicBezTo>
                    <a:pt x="19" y="90"/>
                    <a:pt x="19" y="90"/>
                    <a:pt x="19" y="90"/>
                  </a:cubicBezTo>
                  <a:cubicBezTo>
                    <a:pt x="18" y="91"/>
                    <a:pt x="18" y="90"/>
                    <a:pt x="17" y="91"/>
                  </a:cubicBezTo>
                  <a:close/>
                  <a:moveTo>
                    <a:pt x="8" y="84"/>
                  </a:moveTo>
                  <a:cubicBezTo>
                    <a:pt x="7" y="84"/>
                    <a:pt x="7" y="84"/>
                    <a:pt x="7" y="84"/>
                  </a:cubicBezTo>
                  <a:cubicBezTo>
                    <a:pt x="7" y="84"/>
                    <a:pt x="7" y="84"/>
                    <a:pt x="7" y="84"/>
                  </a:cubicBezTo>
                  <a:cubicBezTo>
                    <a:pt x="7" y="83"/>
                    <a:pt x="7" y="83"/>
                    <a:pt x="7" y="83"/>
                  </a:cubicBezTo>
                  <a:cubicBezTo>
                    <a:pt x="7" y="83"/>
                    <a:pt x="7" y="83"/>
                    <a:pt x="7" y="83"/>
                  </a:cubicBezTo>
                  <a:cubicBezTo>
                    <a:pt x="8" y="82"/>
                    <a:pt x="8" y="82"/>
                    <a:pt x="8" y="82"/>
                  </a:cubicBezTo>
                  <a:cubicBezTo>
                    <a:pt x="8" y="83"/>
                    <a:pt x="8" y="83"/>
                    <a:pt x="8" y="83"/>
                  </a:cubicBezTo>
                  <a:cubicBezTo>
                    <a:pt x="9" y="83"/>
                    <a:pt x="9" y="83"/>
                    <a:pt x="9" y="83"/>
                  </a:cubicBezTo>
                  <a:cubicBezTo>
                    <a:pt x="8" y="84"/>
                    <a:pt x="8" y="84"/>
                    <a:pt x="8" y="84"/>
                  </a:cubicBezTo>
                  <a:close/>
                  <a:moveTo>
                    <a:pt x="21" y="84"/>
                  </a:moveTo>
                  <a:cubicBezTo>
                    <a:pt x="21" y="84"/>
                    <a:pt x="21" y="84"/>
                    <a:pt x="21" y="84"/>
                  </a:cubicBezTo>
                  <a:cubicBezTo>
                    <a:pt x="20" y="84"/>
                    <a:pt x="20" y="84"/>
                    <a:pt x="20" y="84"/>
                  </a:cubicBezTo>
                  <a:cubicBezTo>
                    <a:pt x="20" y="83"/>
                    <a:pt x="20" y="83"/>
                    <a:pt x="20" y="83"/>
                  </a:cubicBezTo>
                  <a:cubicBezTo>
                    <a:pt x="19" y="83"/>
                    <a:pt x="19" y="83"/>
                    <a:pt x="19" y="83"/>
                  </a:cubicBezTo>
                  <a:cubicBezTo>
                    <a:pt x="21" y="82"/>
                    <a:pt x="21" y="82"/>
                    <a:pt x="21" y="82"/>
                  </a:cubicBezTo>
                  <a:cubicBezTo>
                    <a:pt x="21" y="82"/>
                    <a:pt x="21" y="82"/>
                    <a:pt x="21" y="82"/>
                  </a:cubicBezTo>
                  <a:cubicBezTo>
                    <a:pt x="21" y="83"/>
                    <a:pt x="21" y="83"/>
                    <a:pt x="21" y="83"/>
                  </a:cubicBezTo>
                  <a:cubicBezTo>
                    <a:pt x="21" y="83"/>
                    <a:pt x="21" y="83"/>
                    <a:pt x="21" y="83"/>
                  </a:cubicBezTo>
                  <a:cubicBezTo>
                    <a:pt x="21" y="84"/>
                    <a:pt x="21" y="84"/>
                    <a:pt x="21" y="84"/>
                  </a:cubicBezTo>
                  <a:close/>
                  <a:moveTo>
                    <a:pt x="10" y="81"/>
                  </a:moveTo>
                  <a:cubicBezTo>
                    <a:pt x="10" y="81"/>
                    <a:pt x="10" y="81"/>
                    <a:pt x="10" y="81"/>
                  </a:cubicBezTo>
                  <a:cubicBezTo>
                    <a:pt x="9" y="81"/>
                    <a:pt x="9" y="81"/>
                    <a:pt x="9" y="81"/>
                  </a:cubicBezTo>
                  <a:cubicBezTo>
                    <a:pt x="9" y="80"/>
                    <a:pt x="9" y="80"/>
                    <a:pt x="9" y="80"/>
                  </a:cubicBezTo>
                  <a:cubicBezTo>
                    <a:pt x="8" y="78"/>
                    <a:pt x="8" y="78"/>
                    <a:pt x="8" y="75"/>
                  </a:cubicBezTo>
                  <a:cubicBezTo>
                    <a:pt x="10" y="75"/>
                    <a:pt x="10" y="75"/>
                    <a:pt x="10" y="75"/>
                  </a:cubicBezTo>
                  <a:cubicBezTo>
                    <a:pt x="10" y="75"/>
                    <a:pt x="10" y="75"/>
                    <a:pt x="10" y="75"/>
                  </a:cubicBezTo>
                  <a:cubicBezTo>
                    <a:pt x="10" y="76"/>
                    <a:pt x="10" y="80"/>
                    <a:pt x="10" y="81"/>
                  </a:cubicBezTo>
                  <a:close/>
                  <a:moveTo>
                    <a:pt x="23" y="72"/>
                  </a:moveTo>
                  <a:cubicBezTo>
                    <a:pt x="23" y="74"/>
                    <a:pt x="23" y="73"/>
                    <a:pt x="22" y="74"/>
                  </a:cubicBezTo>
                  <a:cubicBezTo>
                    <a:pt x="23" y="76"/>
                    <a:pt x="23" y="75"/>
                    <a:pt x="23" y="76"/>
                  </a:cubicBezTo>
                  <a:cubicBezTo>
                    <a:pt x="23" y="77"/>
                    <a:pt x="23" y="77"/>
                    <a:pt x="23" y="77"/>
                  </a:cubicBezTo>
                  <a:cubicBezTo>
                    <a:pt x="23" y="77"/>
                    <a:pt x="23" y="77"/>
                    <a:pt x="23" y="77"/>
                  </a:cubicBezTo>
                  <a:cubicBezTo>
                    <a:pt x="26" y="78"/>
                    <a:pt x="25" y="77"/>
                    <a:pt x="28" y="77"/>
                  </a:cubicBezTo>
                  <a:cubicBezTo>
                    <a:pt x="28" y="78"/>
                    <a:pt x="28" y="78"/>
                    <a:pt x="28" y="78"/>
                  </a:cubicBezTo>
                  <a:cubicBezTo>
                    <a:pt x="28" y="78"/>
                    <a:pt x="28" y="78"/>
                    <a:pt x="28" y="78"/>
                  </a:cubicBezTo>
                  <a:cubicBezTo>
                    <a:pt x="28" y="79"/>
                    <a:pt x="28" y="79"/>
                    <a:pt x="28" y="79"/>
                  </a:cubicBezTo>
                  <a:cubicBezTo>
                    <a:pt x="26" y="80"/>
                    <a:pt x="25" y="82"/>
                    <a:pt x="25" y="82"/>
                  </a:cubicBezTo>
                  <a:cubicBezTo>
                    <a:pt x="24" y="82"/>
                    <a:pt x="24" y="82"/>
                    <a:pt x="24" y="82"/>
                  </a:cubicBezTo>
                  <a:cubicBezTo>
                    <a:pt x="24" y="82"/>
                    <a:pt x="24" y="82"/>
                    <a:pt x="24" y="82"/>
                  </a:cubicBezTo>
                  <a:cubicBezTo>
                    <a:pt x="24" y="79"/>
                    <a:pt x="24" y="79"/>
                    <a:pt x="24" y="79"/>
                  </a:cubicBezTo>
                  <a:cubicBezTo>
                    <a:pt x="22" y="79"/>
                    <a:pt x="22" y="79"/>
                    <a:pt x="22" y="79"/>
                  </a:cubicBezTo>
                  <a:cubicBezTo>
                    <a:pt x="21" y="79"/>
                    <a:pt x="21" y="79"/>
                    <a:pt x="21" y="79"/>
                  </a:cubicBezTo>
                  <a:cubicBezTo>
                    <a:pt x="21" y="79"/>
                    <a:pt x="21" y="79"/>
                    <a:pt x="21" y="79"/>
                  </a:cubicBezTo>
                  <a:cubicBezTo>
                    <a:pt x="20" y="78"/>
                    <a:pt x="20" y="77"/>
                    <a:pt x="19" y="76"/>
                  </a:cubicBezTo>
                  <a:cubicBezTo>
                    <a:pt x="17" y="75"/>
                    <a:pt x="17" y="75"/>
                    <a:pt x="17" y="75"/>
                  </a:cubicBezTo>
                  <a:cubicBezTo>
                    <a:pt x="16" y="74"/>
                    <a:pt x="16" y="74"/>
                    <a:pt x="16" y="74"/>
                  </a:cubicBezTo>
                  <a:cubicBezTo>
                    <a:pt x="16" y="74"/>
                    <a:pt x="16" y="74"/>
                    <a:pt x="16" y="74"/>
                  </a:cubicBezTo>
                  <a:cubicBezTo>
                    <a:pt x="16" y="73"/>
                    <a:pt x="16" y="73"/>
                    <a:pt x="16" y="73"/>
                  </a:cubicBezTo>
                  <a:cubicBezTo>
                    <a:pt x="16" y="73"/>
                    <a:pt x="16" y="73"/>
                    <a:pt x="16" y="73"/>
                  </a:cubicBezTo>
                  <a:cubicBezTo>
                    <a:pt x="17" y="73"/>
                    <a:pt x="17" y="73"/>
                    <a:pt x="17" y="73"/>
                  </a:cubicBezTo>
                  <a:cubicBezTo>
                    <a:pt x="17" y="73"/>
                    <a:pt x="17" y="73"/>
                    <a:pt x="17" y="73"/>
                  </a:cubicBezTo>
                  <a:cubicBezTo>
                    <a:pt x="18" y="72"/>
                    <a:pt x="18" y="72"/>
                    <a:pt x="18" y="72"/>
                  </a:cubicBezTo>
                  <a:cubicBezTo>
                    <a:pt x="18" y="72"/>
                    <a:pt x="18" y="72"/>
                    <a:pt x="18" y="72"/>
                  </a:cubicBezTo>
                  <a:cubicBezTo>
                    <a:pt x="17" y="71"/>
                    <a:pt x="17" y="71"/>
                    <a:pt x="17" y="71"/>
                  </a:cubicBezTo>
                  <a:cubicBezTo>
                    <a:pt x="17" y="71"/>
                    <a:pt x="17" y="71"/>
                    <a:pt x="17" y="71"/>
                  </a:cubicBezTo>
                  <a:cubicBezTo>
                    <a:pt x="20" y="70"/>
                    <a:pt x="20" y="70"/>
                    <a:pt x="20" y="70"/>
                  </a:cubicBezTo>
                  <a:cubicBezTo>
                    <a:pt x="20" y="69"/>
                    <a:pt x="20" y="69"/>
                    <a:pt x="20" y="69"/>
                  </a:cubicBezTo>
                  <a:cubicBezTo>
                    <a:pt x="21" y="69"/>
                    <a:pt x="21" y="69"/>
                    <a:pt x="21" y="69"/>
                  </a:cubicBezTo>
                  <a:cubicBezTo>
                    <a:pt x="21" y="69"/>
                    <a:pt x="21" y="69"/>
                    <a:pt x="21" y="69"/>
                  </a:cubicBezTo>
                  <a:cubicBezTo>
                    <a:pt x="22" y="71"/>
                    <a:pt x="22" y="71"/>
                    <a:pt x="22" y="71"/>
                  </a:cubicBezTo>
                  <a:cubicBezTo>
                    <a:pt x="23" y="72"/>
                    <a:pt x="23" y="72"/>
                    <a:pt x="23" y="72"/>
                  </a:cubicBezTo>
                  <a:close/>
                  <a:moveTo>
                    <a:pt x="11" y="69"/>
                  </a:moveTo>
                  <a:cubicBezTo>
                    <a:pt x="12" y="70"/>
                    <a:pt x="12" y="70"/>
                    <a:pt x="12" y="70"/>
                  </a:cubicBezTo>
                  <a:cubicBezTo>
                    <a:pt x="11" y="72"/>
                    <a:pt x="11" y="72"/>
                    <a:pt x="11" y="72"/>
                  </a:cubicBezTo>
                  <a:cubicBezTo>
                    <a:pt x="9" y="72"/>
                    <a:pt x="9" y="72"/>
                    <a:pt x="9" y="72"/>
                  </a:cubicBezTo>
                  <a:cubicBezTo>
                    <a:pt x="7" y="70"/>
                    <a:pt x="7" y="70"/>
                    <a:pt x="7" y="70"/>
                  </a:cubicBezTo>
                  <a:cubicBezTo>
                    <a:pt x="7" y="70"/>
                    <a:pt x="7" y="70"/>
                    <a:pt x="7" y="70"/>
                  </a:cubicBezTo>
                  <a:cubicBezTo>
                    <a:pt x="7" y="70"/>
                    <a:pt x="7" y="70"/>
                    <a:pt x="7" y="70"/>
                  </a:cubicBezTo>
                  <a:cubicBezTo>
                    <a:pt x="8" y="69"/>
                    <a:pt x="8" y="69"/>
                    <a:pt x="8" y="69"/>
                  </a:cubicBezTo>
                  <a:cubicBezTo>
                    <a:pt x="8" y="69"/>
                    <a:pt x="8" y="69"/>
                    <a:pt x="8" y="69"/>
                  </a:cubicBezTo>
                  <a:cubicBezTo>
                    <a:pt x="9" y="69"/>
                    <a:pt x="9" y="69"/>
                    <a:pt x="9" y="69"/>
                  </a:cubicBezTo>
                  <a:cubicBezTo>
                    <a:pt x="9" y="69"/>
                    <a:pt x="9" y="69"/>
                    <a:pt x="9" y="69"/>
                  </a:cubicBezTo>
                  <a:cubicBezTo>
                    <a:pt x="10" y="69"/>
                    <a:pt x="10" y="69"/>
                    <a:pt x="10" y="69"/>
                  </a:cubicBezTo>
                  <a:cubicBezTo>
                    <a:pt x="10" y="69"/>
                    <a:pt x="11" y="69"/>
                    <a:pt x="11" y="69"/>
                  </a:cubicBezTo>
                  <a:close/>
                  <a:moveTo>
                    <a:pt x="22" y="54"/>
                  </a:moveTo>
                  <a:cubicBezTo>
                    <a:pt x="21" y="58"/>
                    <a:pt x="21" y="58"/>
                    <a:pt x="21" y="58"/>
                  </a:cubicBezTo>
                  <a:cubicBezTo>
                    <a:pt x="20" y="58"/>
                    <a:pt x="20" y="58"/>
                    <a:pt x="20" y="58"/>
                  </a:cubicBezTo>
                  <a:cubicBezTo>
                    <a:pt x="20" y="59"/>
                    <a:pt x="20" y="59"/>
                    <a:pt x="20" y="59"/>
                  </a:cubicBezTo>
                  <a:cubicBezTo>
                    <a:pt x="18" y="60"/>
                    <a:pt x="18" y="60"/>
                    <a:pt x="18" y="60"/>
                  </a:cubicBezTo>
                  <a:cubicBezTo>
                    <a:pt x="19" y="60"/>
                    <a:pt x="19" y="60"/>
                    <a:pt x="19" y="60"/>
                  </a:cubicBezTo>
                  <a:cubicBezTo>
                    <a:pt x="20" y="60"/>
                    <a:pt x="20" y="60"/>
                    <a:pt x="20" y="60"/>
                  </a:cubicBezTo>
                  <a:cubicBezTo>
                    <a:pt x="20" y="61"/>
                    <a:pt x="20" y="61"/>
                    <a:pt x="20" y="61"/>
                  </a:cubicBezTo>
                  <a:cubicBezTo>
                    <a:pt x="19" y="62"/>
                    <a:pt x="18" y="63"/>
                    <a:pt x="18" y="63"/>
                  </a:cubicBezTo>
                  <a:cubicBezTo>
                    <a:pt x="17" y="64"/>
                    <a:pt x="17" y="64"/>
                    <a:pt x="17" y="64"/>
                  </a:cubicBezTo>
                  <a:cubicBezTo>
                    <a:pt x="15" y="66"/>
                    <a:pt x="15" y="66"/>
                    <a:pt x="15" y="66"/>
                  </a:cubicBezTo>
                  <a:cubicBezTo>
                    <a:pt x="15" y="66"/>
                    <a:pt x="15" y="66"/>
                    <a:pt x="15" y="66"/>
                  </a:cubicBezTo>
                  <a:cubicBezTo>
                    <a:pt x="14" y="67"/>
                    <a:pt x="14" y="67"/>
                    <a:pt x="14" y="67"/>
                  </a:cubicBezTo>
                  <a:cubicBezTo>
                    <a:pt x="13" y="67"/>
                    <a:pt x="13" y="67"/>
                    <a:pt x="13" y="67"/>
                  </a:cubicBezTo>
                  <a:cubicBezTo>
                    <a:pt x="13" y="67"/>
                    <a:pt x="13" y="67"/>
                    <a:pt x="13" y="67"/>
                  </a:cubicBezTo>
                  <a:cubicBezTo>
                    <a:pt x="13" y="67"/>
                    <a:pt x="13" y="67"/>
                    <a:pt x="13" y="67"/>
                  </a:cubicBezTo>
                  <a:cubicBezTo>
                    <a:pt x="12" y="66"/>
                    <a:pt x="12" y="66"/>
                    <a:pt x="12" y="66"/>
                  </a:cubicBezTo>
                  <a:cubicBezTo>
                    <a:pt x="13" y="65"/>
                    <a:pt x="13" y="65"/>
                    <a:pt x="13" y="65"/>
                  </a:cubicBezTo>
                  <a:cubicBezTo>
                    <a:pt x="14" y="64"/>
                    <a:pt x="14" y="64"/>
                    <a:pt x="14" y="64"/>
                  </a:cubicBezTo>
                  <a:cubicBezTo>
                    <a:pt x="15" y="64"/>
                    <a:pt x="15" y="64"/>
                    <a:pt x="15" y="64"/>
                  </a:cubicBezTo>
                  <a:cubicBezTo>
                    <a:pt x="15" y="63"/>
                    <a:pt x="15" y="63"/>
                    <a:pt x="15" y="63"/>
                  </a:cubicBezTo>
                  <a:cubicBezTo>
                    <a:pt x="13" y="62"/>
                    <a:pt x="13" y="62"/>
                    <a:pt x="12" y="62"/>
                  </a:cubicBezTo>
                  <a:cubicBezTo>
                    <a:pt x="12" y="62"/>
                    <a:pt x="12" y="62"/>
                    <a:pt x="12" y="62"/>
                  </a:cubicBezTo>
                  <a:cubicBezTo>
                    <a:pt x="13" y="61"/>
                    <a:pt x="13" y="61"/>
                    <a:pt x="13" y="61"/>
                  </a:cubicBezTo>
                  <a:cubicBezTo>
                    <a:pt x="13" y="61"/>
                    <a:pt x="13" y="61"/>
                    <a:pt x="13" y="61"/>
                  </a:cubicBezTo>
                  <a:cubicBezTo>
                    <a:pt x="13" y="61"/>
                    <a:pt x="13" y="61"/>
                    <a:pt x="13" y="61"/>
                  </a:cubicBezTo>
                  <a:cubicBezTo>
                    <a:pt x="12" y="60"/>
                    <a:pt x="12" y="60"/>
                    <a:pt x="12" y="60"/>
                  </a:cubicBezTo>
                  <a:cubicBezTo>
                    <a:pt x="12" y="60"/>
                    <a:pt x="12" y="60"/>
                    <a:pt x="12" y="60"/>
                  </a:cubicBezTo>
                  <a:cubicBezTo>
                    <a:pt x="12" y="59"/>
                    <a:pt x="12" y="59"/>
                    <a:pt x="12" y="58"/>
                  </a:cubicBezTo>
                  <a:cubicBezTo>
                    <a:pt x="12" y="58"/>
                    <a:pt x="12" y="58"/>
                    <a:pt x="12" y="58"/>
                  </a:cubicBezTo>
                  <a:cubicBezTo>
                    <a:pt x="13" y="57"/>
                    <a:pt x="13" y="57"/>
                    <a:pt x="13" y="57"/>
                  </a:cubicBezTo>
                  <a:cubicBezTo>
                    <a:pt x="13" y="57"/>
                    <a:pt x="13" y="57"/>
                    <a:pt x="13" y="57"/>
                  </a:cubicBezTo>
                  <a:cubicBezTo>
                    <a:pt x="14" y="57"/>
                    <a:pt x="14" y="57"/>
                    <a:pt x="14" y="57"/>
                  </a:cubicBezTo>
                  <a:cubicBezTo>
                    <a:pt x="14" y="58"/>
                    <a:pt x="14" y="58"/>
                    <a:pt x="14" y="58"/>
                  </a:cubicBezTo>
                  <a:cubicBezTo>
                    <a:pt x="15" y="58"/>
                    <a:pt x="15" y="58"/>
                    <a:pt x="15" y="58"/>
                  </a:cubicBezTo>
                  <a:cubicBezTo>
                    <a:pt x="16" y="58"/>
                    <a:pt x="16" y="58"/>
                    <a:pt x="16" y="58"/>
                  </a:cubicBezTo>
                  <a:cubicBezTo>
                    <a:pt x="16" y="58"/>
                    <a:pt x="16" y="58"/>
                    <a:pt x="16" y="58"/>
                  </a:cubicBezTo>
                  <a:cubicBezTo>
                    <a:pt x="15" y="56"/>
                    <a:pt x="15" y="56"/>
                    <a:pt x="15" y="56"/>
                  </a:cubicBezTo>
                  <a:cubicBezTo>
                    <a:pt x="16" y="56"/>
                    <a:pt x="16" y="56"/>
                    <a:pt x="16" y="56"/>
                  </a:cubicBezTo>
                  <a:cubicBezTo>
                    <a:pt x="16" y="55"/>
                    <a:pt x="16" y="55"/>
                    <a:pt x="16" y="55"/>
                  </a:cubicBezTo>
                  <a:cubicBezTo>
                    <a:pt x="18" y="54"/>
                    <a:pt x="21" y="51"/>
                    <a:pt x="22" y="51"/>
                  </a:cubicBezTo>
                  <a:cubicBezTo>
                    <a:pt x="22" y="52"/>
                    <a:pt x="22" y="52"/>
                    <a:pt x="22" y="52"/>
                  </a:cubicBezTo>
                  <a:cubicBezTo>
                    <a:pt x="22" y="53"/>
                    <a:pt x="22" y="53"/>
                    <a:pt x="22" y="53"/>
                  </a:cubicBezTo>
                  <a:cubicBezTo>
                    <a:pt x="22" y="53"/>
                    <a:pt x="22" y="54"/>
                    <a:pt x="22" y="54"/>
                  </a:cubicBezTo>
                  <a:close/>
                  <a:moveTo>
                    <a:pt x="57" y="51"/>
                  </a:moveTo>
                  <a:cubicBezTo>
                    <a:pt x="57" y="53"/>
                    <a:pt x="57" y="53"/>
                    <a:pt x="57" y="53"/>
                  </a:cubicBezTo>
                  <a:cubicBezTo>
                    <a:pt x="56" y="54"/>
                    <a:pt x="56" y="54"/>
                    <a:pt x="56" y="55"/>
                  </a:cubicBezTo>
                  <a:cubicBezTo>
                    <a:pt x="50" y="59"/>
                    <a:pt x="53" y="58"/>
                    <a:pt x="47" y="63"/>
                  </a:cubicBezTo>
                  <a:cubicBezTo>
                    <a:pt x="46" y="64"/>
                    <a:pt x="46" y="64"/>
                    <a:pt x="46" y="65"/>
                  </a:cubicBezTo>
                  <a:cubicBezTo>
                    <a:pt x="48" y="65"/>
                    <a:pt x="48" y="65"/>
                    <a:pt x="48" y="65"/>
                  </a:cubicBezTo>
                  <a:cubicBezTo>
                    <a:pt x="48" y="66"/>
                    <a:pt x="48" y="66"/>
                    <a:pt x="48" y="66"/>
                  </a:cubicBezTo>
                  <a:cubicBezTo>
                    <a:pt x="48" y="67"/>
                    <a:pt x="48" y="67"/>
                    <a:pt x="48" y="67"/>
                  </a:cubicBezTo>
                  <a:cubicBezTo>
                    <a:pt x="46" y="69"/>
                    <a:pt x="46" y="69"/>
                    <a:pt x="46" y="69"/>
                  </a:cubicBezTo>
                  <a:cubicBezTo>
                    <a:pt x="45" y="71"/>
                    <a:pt x="45" y="71"/>
                    <a:pt x="45" y="71"/>
                  </a:cubicBezTo>
                  <a:cubicBezTo>
                    <a:pt x="48" y="71"/>
                    <a:pt x="46" y="71"/>
                    <a:pt x="53" y="68"/>
                  </a:cubicBezTo>
                  <a:cubicBezTo>
                    <a:pt x="55" y="68"/>
                    <a:pt x="55" y="68"/>
                    <a:pt x="55" y="68"/>
                  </a:cubicBezTo>
                  <a:cubicBezTo>
                    <a:pt x="57" y="69"/>
                    <a:pt x="57" y="69"/>
                    <a:pt x="57" y="69"/>
                  </a:cubicBezTo>
                  <a:cubicBezTo>
                    <a:pt x="57" y="69"/>
                    <a:pt x="57" y="69"/>
                    <a:pt x="57" y="69"/>
                  </a:cubicBezTo>
                  <a:cubicBezTo>
                    <a:pt x="59" y="69"/>
                    <a:pt x="59" y="69"/>
                    <a:pt x="59" y="69"/>
                  </a:cubicBezTo>
                  <a:cubicBezTo>
                    <a:pt x="60" y="68"/>
                    <a:pt x="65" y="69"/>
                    <a:pt x="66" y="69"/>
                  </a:cubicBezTo>
                  <a:cubicBezTo>
                    <a:pt x="68" y="68"/>
                    <a:pt x="68" y="68"/>
                    <a:pt x="68" y="68"/>
                  </a:cubicBezTo>
                  <a:cubicBezTo>
                    <a:pt x="70" y="69"/>
                    <a:pt x="70" y="69"/>
                    <a:pt x="70" y="69"/>
                  </a:cubicBezTo>
                  <a:cubicBezTo>
                    <a:pt x="71" y="70"/>
                    <a:pt x="71" y="70"/>
                    <a:pt x="71" y="70"/>
                  </a:cubicBezTo>
                  <a:cubicBezTo>
                    <a:pt x="72" y="73"/>
                    <a:pt x="72" y="73"/>
                    <a:pt x="72" y="73"/>
                  </a:cubicBezTo>
                  <a:cubicBezTo>
                    <a:pt x="72" y="73"/>
                    <a:pt x="72" y="73"/>
                    <a:pt x="72" y="73"/>
                  </a:cubicBezTo>
                  <a:cubicBezTo>
                    <a:pt x="67" y="82"/>
                    <a:pt x="65" y="90"/>
                    <a:pt x="60" y="93"/>
                  </a:cubicBezTo>
                  <a:cubicBezTo>
                    <a:pt x="57" y="94"/>
                    <a:pt x="57" y="94"/>
                    <a:pt x="57" y="94"/>
                  </a:cubicBezTo>
                  <a:cubicBezTo>
                    <a:pt x="56" y="95"/>
                    <a:pt x="57" y="94"/>
                    <a:pt x="56" y="95"/>
                  </a:cubicBezTo>
                  <a:cubicBezTo>
                    <a:pt x="54" y="96"/>
                    <a:pt x="54" y="96"/>
                    <a:pt x="54" y="96"/>
                  </a:cubicBezTo>
                  <a:cubicBezTo>
                    <a:pt x="56" y="96"/>
                    <a:pt x="56" y="96"/>
                    <a:pt x="56" y="96"/>
                  </a:cubicBezTo>
                  <a:cubicBezTo>
                    <a:pt x="57" y="95"/>
                    <a:pt x="57" y="95"/>
                    <a:pt x="57" y="95"/>
                  </a:cubicBezTo>
                  <a:cubicBezTo>
                    <a:pt x="59" y="95"/>
                    <a:pt x="59" y="95"/>
                    <a:pt x="59" y="95"/>
                  </a:cubicBezTo>
                  <a:cubicBezTo>
                    <a:pt x="62" y="97"/>
                    <a:pt x="62" y="97"/>
                    <a:pt x="62" y="97"/>
                  </a:cubicBezTo>
                  <a:cubicBezTo>
                    <a:pt x="62" y="98"/>
                    <a:pt x="62" y="98"/>
                    <a:pt x="62" y="98"/>
                  </a:cubicBezTo>
                  <a:cubicBezTo>
                    <a:pt x="61" y="99"/>
                    <a:pt x="61" y="99"/>
                    <a:pt x="61" y="99"/>
                  </a:cubicBezTo>
                  <a:cubicBezTo>
                    <a:pt x="58" y="99"/>
                    <a:pt x="58" y="99"/>
                    <a:pt x="58" y="99"/>
                  </a:cubicBezTo>
                  <a:cubicBezTo>
                    <a:pt x="57" y="101"/>
                    <a:pt x="56" y="101"/>
                    <a:pt x="55" y="102"/>
                  </a:cubicBezTo>
                  <a:cubicBezTo>
                    <a:pt x="54" y="103"/>
                    <a:pt x="54" y="103"/>
                    <a:pt x="54" y="103"/>
                  </a:cubicBezTo>
                  <a:cubicBezTo>
                    <a:pt x="53" y="103"/>
                    <a:pt x="53" y="103"/>
                    <a:pt x="50" y="102"/>
                  </a:cubicBezTo>
                  <a:cubicBezTo>
                    <a:pt x="49" y="101"/>
                    <a:pt x="49" y="101"/>
                    <a:pt x="49" y="101"/>
                  </a:cubicBezTo>
                  <a:cubicBezTo>
                    <a:pt x="50" y="102"/>
                    <a:pt x="50" y="102"/>
                    <a:pt x="50" y="102"/>
                  </a:cubicBezTo>
                  <a:cubicBezTo>
                    <a:pt x="51" y="103"/>
                    <a:pt x="51" y="103"/>
                    <a:pt x="51" y="103"/>
                  </a:cubicBezTo>
                  <a:cubicBezTo>
                    <a:pt x="57" y="104"/>
                    <a:pt x="57" y="104"/>
                    <a:pt x="57" y="104"/>
                  </a:cubicBezTo>
                  <a:cubicBezTo>
                    <a:pt x="58" y="104"/>
                    <a:pt x="59" y="103"/>
                    <a:pt x="60" y="103"/>
                  </a:cubicBezTo>
                  <a:cubicBezTo>
                    <a:pt x="62" y="103"/>
                    <a:pt x="62" y="103"/>
                    <a:pt x="62" y="103"/>
                  </a:cubicBezTo>
                  <a:cubicBezTo>
                    <a:pt x="67" y="105"/>
                    <a:pt x="67" y="105"/>
                    <a:pt x="67" y="105"/>
                  </a:cubicBezTo>
                  <a:cubicBezTo>
                    <a:pt x="74" y="113"/>
                    <a:pt x="70" y="108"/>
                    <a:pt x="73" y="112"/>
                  </a:cubicBezTo>
                  <a:cubicBezTo>
                    <a:pt x="74" y="116"/>
                    <a:pt x="75" y="124"/>
                    <a:pt x="78" y="129"/>
                  </a:cubicBezTo>
                  <a:cubicBezTo>
                    <a:pt x="79" y="130"/>
                    <a:pt x="79" y="130"/>
                    <a:pt x="79" y="130"/>
                  </a:cubicBezTo>
                  <a:cubicBezTo>
                    <a:pt x="90" y="135"/>
                    <a:pt x="82" y="133"/>
                    <a:pt x="91" y="140"/>
                  </a:cubicBezTo>
                  <a:cubicBezTo>
                    <a:pt x="90" y="141"/>
                    <a:pt x="90" y="141"/>
                    <a:pt x="90" y="141"/>
                  </a:cubicBezTo>
                  <a:cubicBezTo>
                    <a:pt x="89" y="142"/>
                    <a:pt x="89" y="142"/>
                    <a:pt x="89" y="142"/>
                  </a:cubicBezTo>
                  <a:cubicBezTo>
                    <a:pt x="90" y="145"/>
                    <a:pt x="91" y="145"/>
                    <a:pt x="93" y="150"/>
                  </a:cubicBezTo>
                  <a:cubicBezTo>
                    <a:pt x="92" y="149"/>
                    <a:pt x="92" y="149"/>
                    <a:pt x="92" y="149"/>
                  </a:cubicBezTo>
                  <a:cubicBezTo>
                    <a:pt x="92" y="149"/>
                    <a:pt x="92" y="149"/>
                    <a:pt x="92" y="149"/>
                  </a:cubicBezTo>
                  <a:cubicBezTo>
                    <a:pt x="91" y="149"/>
                    <a:pt x="91" y="149"/>
                    <a:pt x="91" y="149"/>
                  </a:cubicBezTo>
                  <a:cubicBezTo>
                    <a:pt x="91" y="149"/>
                    <a:pt x="91" y="149"/>
                    <a:pt x="91" y="149"/>
                  </a:cubicBezTo>
                  <a:cubicBezTo>
                    <a:pt x="89" y="148"/>
                    <a:pt x="90" y="148"/>
                    <a:pt x="89" y="147"/>
                  </a:cubicBezTo>
                  <a:cubicBezTo>
                    <a:pt x="86" y="148"/>
                    <a:pt x="86" y="148"/>
                    <a:pt x="86" y="148"/>
                  </a:cubicBezTo>
                  <a:cubicBezTo>
                    <a:pt x="85" y="147"/>
                    <a:pt x="85" y="147"/>
                    <a:pt x="84" y="147"/>
                  </a:cubicBezTo>
                  <a:cubicBezTo>
                    <a:pt x="87" y="148"/>
                    <a:pt x="86" y="148"/>
                    <a:pt x="88" y="148"/>
                  </a:cubicBezTo>
                  <a:cubicBezTo>
                    <a:pt x="93" y="152"/>
                    <a:pt x="93" y="152"/>
                    <a:pt x="93" y="152"/>
                  </a:cubicBezTo>
                  <a:cubicBezTo>
                    <a:pt x="95" y="155"/>
                    <a:pt x="95" y="155"/>
                    <a:pt x="95" y="155"/>
                  </a:cubicBezTo>
                  <a:cubicBezTo>
                    <a:pt x="96" y="158"/>
                    <a:pt x="96" y="158"/>
                    <a:pt x="96" y="158"/>
                  </a:cubicBezTo>
                  <a:cubicBezTo>
                    <a:pt x="95" y="160"/>
                    <a:pt x="95" y="160"/>
                    <a:pt x="95" y="160"/>
                  </a:cubicBezTo>
                  <a:cubicBezTo>
                    <a:pt x="93" y="161"/>
                    <a:pt x="93" y="161"/>
                    <a:pt x="92" y="163"/>
                  </a:cubicBezTo>
                  <a:cubicBezTo>
                    <a:pt x="95" y="165"/>
                    <a:pt x="95" y="165"/>
                    <a:pt x="95" y="165"/>
                  </a:cubicBezTo>
                  <a:cubicBezTo>
                    <a:pt x="95" y="165"/>
                    <a:pt x="95" y="165"/>
                    <a:pt x="95" y="165"/>
                  </a:cubicBezTo>
                  <a:cubicBezTo>
                    <a:pt x="96" y="164"/>
                    <a:pt x="96" y="164"/>
                    <a:pt x="96" y="164"/>
                  </a:cubicBezTo>
                  <a:cubicBezTo>
                    <a:pt x="97" y="163"/>
                    <a:pt x="97" y="163"/>
                    <a:pt x="98" y="162"/>
                  </a:cubicBezTo>
                  <a:cubicBezTo>
                    <a:pt x="100" y="161"/>
                    <a:pt x="100" y="161"/>
                    <a:pt x="102" y="162"/>
                  </a:cubicBezTo>
                  <a:cubicBezTo>
                    <a:pt x="103" y="162"/>
                    <a:pt x="103" y="162"/>
                    <a:pt x="103" y="162"/>
                  </a:cubicBezTo>
                  <a:cubicBezTo>
                    <a:pt x="106" y="163"/>
                    <a:pt x="106" y="163"/>
                    <a:pt x="107" y="163"/>
                  </a:cubicBezTo>
                  <a:cubicBezTo>
                    <a:pt x="110" y="166"/>
                    <a:pt x="110" y="166"/>
                    <a:pt x="110" y="166"/>
                  </a:cubicBezTo>
                  <a:cubicBezTo>
                    <a:pt x="111" y="167"/>
                    <a:pt x="111" y="167"/>
                    <a:pt x="111" y="167"/>
                  </a:cubicBezTo>
                  <a:cubicBezTo>
                    <a:pt x="111" y="169"/>
                    <a:pt x="111" y="168"/>
                    <a:pt x="111" y="171"/>
                  </a:cubicBezTo>
                  <a:cubicBezTo>
                    <a:pt x="110" y="177"/>
                    <a:pt x="110" y="178"/>
                    <a:pt x="106" y="180"/>
                  </a:cubicBezTo>
                  <a:cubicBezTo>
                    <a:pt x="106" y="180"/>
                    <a:pt x="106" y="180"/>
                    <a:pt x="106" y="180"/>
                  </a:cubicBezTo>
                  <a:cubicBezTo>
                    <a:pt x="105" y="180"/>
                    <a:pt x="105" y="180"/>
                    <a:pt x="105" y="180"/>
                  </a:cubicBezTo>
                  <a:cubicBezTo>
                    <a:pt x="105" y="180"/>
                    <a:pt x="105" y="180"/>
                    <a:pt x="105" y="180"/>
                  </a:cubicBezTo>
                  <a:cubicBezTo>
                    <a:pt x="106" y="181"/>
                    <a:pt x="106" y="181"/>
                    <a:pt x="106" y="181"/>
                  </a:cubicBezTo>
                  <a:cubicBezTo>
                    <a:pt x="106" y="182"/>
                    <a:pt x="106" y="182"/>
                    <a:pt x="106" y="182"/>
                  </a:cubicBezTo>
                  <a:cubicBezTo>
                    <a:pt x="105" y="183"/>
                    <a:pt x="105" y="183"/>
                    <a:pt x="105" y="183"/>
                  </a:cubicBezTo>
                  <a:cubicBezTo>
                    <a:pt x="104" y="183"/>
                    <a:pt x="104" y="183"/>
                    <a:pt x="104" y="183"/>
                  </a:cubicBezTo>
                  <a:cubicBezTo>
                    <a:pt x="102" y="183"/>
                    <a:pt x="102" y="183"/>
                    <a:pt x="102" y="183"/>
                  </a:cubicBezTo>
                  <a:cubicBezTo>
                    <a:pt x="100" y="184"/>
                    <a:pt x="100" y="184"/>
                    <a:pt x="100" y="184"/>
                  </a:cubicBezTo>
                  <a:cubicBezTo>
                    <a:pt x="102" y="185"/>
                    <a:pt x="102" y="185"/>
                    <a:pt x="102" y="185"/>
                  </a:cubicBezTo>
                  <a:cubicBezTo>
                    <a:pt x="102" y="186"/>
                    <a:pt x="102" y="186"/>
                    <a:pt x="102" y="186"/>
                  </a:cubicBezTo>
                  <a:cubicBezTo>
                    <a:pt x="102" y="187"/>
                    <a:pt x="102" y="187"/>
                    <a:pt x="102" y="187"/>
                  </a:cubicBezTo>
                  <a:cubicBezTo>
                    <a:pt x="101" y="188"/>
                    <a:pt x="101" y="188"/>
                    <a:pt x="101" y="188"/>
                  </a:cubicBezTo>
                  <a:cubicBezTo>
                    <a:pt x="99" y="188"/>
                    <a:pt x="100" y="188"/>
                    <a:pt x="98" y="188"/>
                  </a:cubicBezTo>
                  <a:cubicBezTo>
                    <a:pt x="97" y="189"/>
                    <a:pt x="97" y="189"/>
                    <a:pt x="97" y="189"/>
                  </a:cubicBezTo>
                  <a:cubicBezTo>
                    <a:pt x="96" y="189"/>
                    <a:pt x="96" y="189"/>
                    <a:pt x="96" y="189"/>
                  </a:cubicBezTo>
                  <a:cubicBezTo>
                    <a:pt x="98" y="189"/>
                    <a:pt x="98" y="189"/>
                    <a:pt x="98" y="189"/>
                  </a:cubicBezTo>
                  <a:cubicBezTo>
                    <a:pt x="98" y="189"/>
                    <a:pt x="98" y="189"/>
                    <a:pt x="98" y="189"/>
                  </a:cubicBezTo>
                  <a:cubicBezTo>
                    <a:pt x="99" y="190"/>
                    <a:pt x="99" y="190"/>
                    <a:pt x="99" y="190"/>
                  </a:cubicBezTo>
                  <a:cubicBezTo>
                    <a:pt x="99" y="191"/>
                    <a:pt x="99" y="191"/>
                    <a:pt x="99" y="191"/>
                  </a:cubicBezTo>
                  <a:cubicBezTo>
                    <a:pt x="104" y="192"/>
                    <a:pt x="102" y="191"/>
                    <a:pt x="107" y="191"/>
                  </a:cubicBezTo>
                  <a:cubicBezTo>
                    <a:pt x="107" y="191"/>
                    <a:pt x="107" y="191"/>
                    <a:pt x="107" y="191"/>
                  </a:cubicBezTo>
                  <a:cubicBezTo>
                    <a:pt x="107" y="192"/>
                    <a:pt x="107" y="193"/>
                    <a:pt x="107" y="194"/>
                  </a:cubicBezTo>
                  <a:cubicBezTo>
                    <a:pt x="107" y="195"/>
                    <a:pt x="107" y="195"/>
                    <a:pt x="107" y="195"/>
                  </a:cubicBezTo>
                  <a:cubicBezTo>
                    <a:pt x="103" y="197"/>
                    <a:pt x="103" y="197"/>
                    <a:pt x="103" y="197"/>
                  </a:cubicBezTo>
                  <a:cubicBezTo>
                    <a:pt x="102" y="198"/>
                    <a:pt x="103" y="198"/>
                    <a:pt x="102" y="199"/>
                  </a:cubicBezTo>
                  <a:cubicBezTo>
                    <a:pt x="100" y="199"/>
                    <a:pt x="100" y="199"/>
                    <a:pt x="100" y="199"/>
                  </a:cubicBezTo>
                  <a:cubicBezTo>
                    <a:pt x="99" y="200"/>
                    <a:pt x="99" y="200"/>
                    <a:pt x="99" y="200"/>
                  </a:cubicBezTo>
                  <a:cubicBezTo>
                    <a:pt x="97" y="200"/>
                    <a:pt x="97" y="200"/>
                    <a:pt x="95" y="201"/>
                  </a:cubicBezTo>
                  <a:cubicBezTo>
                    <a:pt x="94" y="202"/>
                    <a:pt x="94" y="202"/>
                    <a:pt x="94" y="202"/>
                  </a:cubicBezTo>
                  <a:cubicBezTo>
                    <a:pt x="88" y="200"/>
                    <a:pt x="89" y="200"/>
                    <a:pt x="83" y="202"/>
                  </a:cubicBezTo>
                  <a:cubicBezTo>
                    <a:pt x="82" y="202"/>
                    <a:pt x="82" y="202"/>
                    <a:pt x="82" y="202"/>
                  </a:cubicBezTo>
                  <a:cubicBezTo>
                    <a:pt x="79" y="200"/>
                    <a:pt x="79" y="200"/>
                    <a:pt x="77" y="200"/>
                  </a:cubicBezTo>
                  <a:cubicBezTo>
                    <a:pt x="76" y="199"/>
                    <a:pt x="76" y="199"/>
                    <a:pt x="76" y="199"/>
                  </a:cubicBezTo>
                  <a:cubicBezTo>
                    <a:pt x="77" y="201"/>
                    <a:pt x="77" y="201"/>
                    <a:pt x="77" y="201"/>
                  </a:cubicBezTo>
                  <a:cubicBezTo>
                    <a:pt x="75" y="202"/>
                    <a:pt x="75" y="202"/>
                    <a:pt x="75" y="202"/>
                  </a:cubicBezTo>
                  <a:cubicBezTo>
                    <a:pt x="74" y="202"/>
                    <a:pt x="74" y="202"/>
                    <a:pt x="74" y="202"/>
                  </a:cubicBezTo>
                  <a:cubicBezTo>
                    <a:pt x="73" y="202"/>
                    <a:pt x="73" y="202"/>
                    <a:pt x="71" y="203"/>
                  </a:cubicBezTo>
                  <a:cubicBezTo>
                    <a:pt x="69" y="202"/>
                    <a:pt x="69" y="202"/>
                    <a:pt x="69" y="202"/>
                  </a:cubicBezTo>
                  <a:cubicBezTo>
                    <a:pt x="69" y="203"/>
                    <a:pt x="69" y="203"/>
                    <a:pt x="70" y="204"/>
                  </a:cubicBezTo>
                  <a:cubicBezTo>
                    <a:pt x="69" y="204"/>
                    <a:pt x="69" y="204"/>
                    <a:pt x="69" y="204"/>
                  </a:cubicBezTo>
                  <a:cubicBezTo>
                    <a:pt x="69" y="204"/>
                    <a:pt x="69" y="204"/>
                    <a:pt x="69" y="204"/>
                  </a:cubicBezTo>
                  <a:cubicBezTo>
                    <a:pt x="65" y="204"/>
                    <a:pt x="65" y="204"/>
                    <a:pt x="65" y="204"/>
                  </a:cubicBezTo>
                  <a:cubicBezTo>
                    <a:pt x="65" y="204"/>
                    <a:pt x="65" y="204"/>
                    <a:pt x="65" y="204"/>
                  </a:cubicBezTo>
                  <a:cubicBezTo>
                    <a:pt x="64" y="205"/>
                    <a:pt x="64" y="205"/>
                    <a:pt x="64" y="205"/>
                  </a:cubicBezTo>
                  <a:cubicBezTo>
                    <a:pt x="63" y="204"/>
                    <a:pt x="63" y="204"/>
                    <a:pt x="63" y="204"/>
                  </a:cubicBezTo>
                  <a:cubicBezTo>
                    <a:pt x="61" y="203"/>
                    <a:pt x="61" y="203"/>
                    <a:pt x="59" y="202"/>
                  </a:cubicBezTo>
                  <a:cubicBezTo>
                    <a:pt x="57" y="203"/>
                    <a:pt x="55" y="203"/>
                    <a:pt x="53" y="204"/>
                  </a:cubicBezTo>
                  <a:cubicBezTo>
                    <a:pt x="52" y="205"/>
                    <a:pt x="52" y="205"/>
                    <a:pt x="52" y="205"/>
                  </a:cubicBezTo>
                  <a:cubicBezTo>
                    <a:pt x="52" y="208"/>
                    <a:pt x="52" y="207"/>
                    <a:pt x="51" y="209"/>
                  </a:cubicBezTo>
                  <a:cubicBezTo>
                    <a:pt x="50" y="211"/>
                    <a:pt x="50" y="211"/>
                    <a:pt x="50" y="211"/>
                  </a:cubicBezTo>
                  <a:cubicBezTo>
                    <a:pt x="49" y="211"/>
                    <a:pt x="49" y="211"/>
                    <a:pt x="49" y="211"/>
                  </a:cubicBezTo>
                  <a:cubicBezTo>
                    <a:pt x="48" y="210"/>
                    <a:pt x="48" y="210"/>
                    <a:pt x="46" y="209"/>
                  </a:cubicBezTo>
                  <a:cubicBezTo>
                    <a:pt x="45" y="208"/>
                    <a:pt x="45" y="208"/>
                    <a:pt x="45" y="208"/>
                  </a:cubicBezTo>
                  <a:cubicBezTo>
                    <a:pt x="44" y="208"/>
                    <a:pt x="44" y="208"/>
                    <a:pt x="44" y="208"/>
                  </a:cubicBezTo>
                  <a:cubicBezTo>
                    <a:pt x="44" y="208"/>
                    <a:pt x="44" y="208"/>
                    <a:pt x="44" y="208"/>
                  </a:cubicBezTo>
                  <a:cubicBezTo>
                    <a:pt x="43" y="209"/>
                    <a:pt x="43" y="209"/>
                    <a:pt x="43" y="209"/>
                  </a:cubicBezTo>
                  <a:cubicBezTo>
                    <a:pt x="41" y="209"/>
                    <a:pt x="37" y="210"/>
                    <a:pt x="35" y="213"/>
                  </a:cubicBezTo>
                  <a:cubicBezTo>
                    <a:pt x="34" y="214"/>
                    <a:pt x="34" y="214"/>
                    <a:pt x="34" y="214"/>
                  </a:cubicBezTo>
                  <a:cubicBezTo>
                    <a:pt x="33" y="215"/>
                    <a:pt x="33" y="215"/>
                    <a:pt x="33" y="215"/>
                  </a:cubicBezTo>
                  <a:cubicBezTo>
                    <a:pt x="32" y="214"/>
                    <a:pt x="32" y="214"/>
                    <a:pt x="32" y="214"/>
                  </a:cubicBezTo>
                  <a:cubicBezTo>
                    <a:pt x="31" y="213"/>
                    <a:pt x="31" y="213"/>
                    <a:pt x="31" y="213"/>
                  </a:cubicBezTo>
                  <a:cubicBezTo>
                    <a:pt x="29" y="214"/>
                    <a:pt x="29" y="214"/>
                    <a:pt x="29" y="214"/>
                  </a:cubicBezTo>
                  <a:cubicBezTo>
                    <a:pt x="28" y="214"/>
                    <a:pt x="28" y="214"/>
                    <a:pt x="28" y="214"/>
                  </a:cubicBezTo>
                  <a:cubicBezTo>
                    <a:pt x="28" y="214"/>
                    <a:pt x="28" y="214"/>
                    <a:pt x="28" y="214"/>
                  </a:cubicBezTo>
                  <a:cubicBezTo>
                    <a:pt x="28" y="213"/>
                    <a:pt x="28" y="213"/>
                    <a:pt x="28" y="213"/>
                  </a:cubicBezTo>
                  <a:cubicBezTo>
                    <a:pt x="29" y="212"/>
                    <a:pt x="29" y="212"/>
                    <a:pt x="29" y="212"/>
                  </a:cubicBezTo>
                  <a:cubicBezTo>
                    <a:pt x="32" y="211"/>
                    <a:pt x="32" y="211"/>
                    <a:pt x="32" y="211"/>
                  </a:cubicBezTo>
                  <a:cubicBezTo>
                    <a:pt x="33" y="209"/>
                    <a:pt x="34" y="208"/>
                    <a:pt x="35" y="206"/>
                  </a:cubicBezTo>
                  <a:cubicBezTo>
                    <a:pt x="36" y="206"/>
                    <a:pt x="36" y="206"/>
                    <a:pt x="36" y="206"/>
                  </a:cubicBezTo>
                  <a:cubicBezTo>
                    <a:pt x="37" y="206"/>
                    <a:pt x="37" y="206"/>
                    <a:pt x="37" y="206"/>
                  </a:cubicBezTo>
                  <a:cubicBezTo>
                    <a:pt x="37" y="205"/>
                    <a:pt x="37" y="205"/>
                    <a:pt x="37" y="205"/>
                  </a:cubicBezTo>
                  <a:cubicBezTo>
                    <a:pt x="40" y="201"/>
                    <a:pt x="40" y="201"/>
                    <a:pt x="40" y="201"/>
                  </a:cubicBezTo>
                  <a:cubicBezTo>
                    <a:pt x="40" y="201"/>
                    <a:pt x="41" y="199"/>
                    <a:pt x="41" y="198"/>
                  </a:cubicBezTo>
                  <a:cubicBezTo>
                    <a:pt x="43" y="197"/>
                    <a:pt x="43" y="197"/>
                    <a:pt x="43" y="197"/>
                  </a:cubicBezTo>
                  <a:cubicBezTo>
                    <a:pt x="45" y="194"/>
                    <a:pt x="45" y="194"/>
                    <a:pt x="45" y="194"/>
                  </a:cubicBezTo>
                  <a:cubicBezTo>
                    <a:pt x="45" y="194"/>
                    <a:pt x="45" y="194"/>
                    <a:pt x="45" y="194"/>
                  </a:cubicBezTo>
                  <a:cubicBezTo>
                    <a:pt x="51" y="193"/>
                    <a:pt x="54" y="194"/>
                    <a:pt x="56" y="194"/>
                  </a:cubicBezTo>
                  <a:cubicBezTo>
                    <a:pt x="57" y="193"/>
                    <a:pt x="57" y="193"/>
                    <a:pt x="57" y="193"/>
                  </a:cubicBezTo>
                  <a:cubicBezTo>
                    <a:pt x="62" y="186"/>
                    <a:pt x="59" y="191"/>
                    <a:pt x="64" y="184"/>
                  </a:cubicBezTo>
                  <a:cubicBezTo>
                    <a:pt x="63" y="185"/>
                    <a:pt x="62" y="186"/>
                    <a:pt x="61" y="187"/>
                  </a:cubicBezTo>
                  <a:cubicBezTo>
                    <a:pt x="58" y="188"/>
                    <a:pt x="58" y="188"/>
                    <a:pt x="58" y="188"/>
                  </a:cubicBezTo>
                  <a:cubicBezTo>
                    <a:pt x="57" y="189"/>
                    <a:pt x="57" y="188"/>
                    <a:pt x="55" y="190"/>
                  </a:cubicBezTo>
                  <a:cubicBezTo>
                    <a:pt x="55" y="191"/>
                    <a:pt x="55" y="191"/>
                    <a:pt x="55" y="191"/>
                  </a:cubicBezTo>
                  <a:cubicBezTo>
                    <a:pt x="52" y="190"/>
                    <a:pt x="52" y="190"/>
                    <a:pt x="52" y="190"/>
                  </a:cubicBezTo>
                  <a:cubicBezTo>
                    <a:pt x="49" y="187"/>
                    <a:pt x="49" y="188"/>
                    <a:pt x="48" y="187"/>
                  </a:cubicBezTo>
                  <a:cubicBezTo>
                    <a:pt x="47" y="187"/>
                    <a:pt x="47" y="187"/>
                    <a:pt x="47" y="187"/>
                  </a:cubicBezTo>
                  <a:cubicBezTo>
                    <a:pt x="46" y="187"/>
                    <a:pt x="45" y="187"/>
                    <a:pt x="44" y="187"/>
                  </a:cubicBezTo>
                  <a:cubicBezTo>
                    <a:pt x="45" y="186"/>
                    <a:pt x="45" y="186"/>
                    <a:pt x="45" y="186"/>
                  </a:cubicBezTo>
                  <a:cubicBezTo>
                    <a:pt x="46" y="186"/>
                    <a:pt x="46" y="186"/>
                    <a:pt x="46" y="186"/>
                  </a:cubicBezTo>
                  <a:cubicBezTo>
                    <a:pt x="44" y="185"/>
                    <a:pt x="44" y="185"/>
                    <a:pt x="44" y="185"/>
                  </a:cubicBezTo>
                  <a:cubicBezTo>
                    <a:pt x="43" y="185"/>
                    <a:pt x="43" y="185"/>
                    <a:pt x="43" y="185"/>
                  </a:cubicBezTo>
                  <a:cubicBezTo>
                    <a:pt x="42" y="184"/>
                    <a:pt x="42" y="184"/>
                    <a:pt x="42" y="184"/>
                  </a:cubicBezTo>
                  <a:cubicBezTo>
                    <a:pt x="41" y="184"/>
                    <a:pt x="41" y="184"/>
                    <a:pt x="41" y="184"/>
                  </a:cubicBezTo>
                  <a:cubicBezTo>
                    <a:pt x="40" y="184"/>
                    <a:pt x="40" y="184"/>
                    <a:pt x="40" y="184"/>
                  </a:cubicBezTo>
                  <a:cubicBezTo>
                    <a:pt x="38" y="185"/>
                    <a:pt x="39" y="185"/>
                    <a:pt x="37" y="186"/>
                  </a:cubicBezTo>
                  <a:cubicBezTo>
                    <a:pt x="34" y="185"/>
                    <a:pt x="34" y="185"/>
                    <a:pt x="34" y="185"/>
                  </a:cubicBezTo>
                  <a:cubicBezTo>
                    <a:pt x="34" y="184"/>
                    <a:pt x="34" y="184"/>
                    <a:pt x="34" y="184"/>
                  </a:cubicBezTo>
                  <a:cubicBezTo>
                    <a:pt x="34" y="183"/>
                    <a:pt x="34" y="183"/>
                    <a:pt x="34" y="183"/>
                  </a:cubicBezTo>
                  <a:cubicBezTo>
                    <a:pt x="33" y="182"/>
                    <a:pt x="33" y="182"/>
                    <a:pt x="33" y="182"/>
                  </a:cubicBezTo>
                  <a:cubicBezTo>
                    <a:pt x="33" y="182"/>
                    <a:pt x="33" y="182"/>
                    <a:pt x="33" y="182"/>
                  </a:cubicBezTo>
                  <a:cubicBezTo>
                    <a:pt x="33" y="180"/>
                    <a:pt x="33" y="180"/>
                    <a:pt x="33" y="180"/>
                  </a:cubicBezTo>
                  <a:cubicBezTo>
                    <a:pt x="34" y="180"/>
                    <a:pt x="34" y="180"/>
                    <a:pt x="34" y="180"/>
                  </a:cubicBezTo>
                  <a:cubicBezTo>
                    <a:pt x="40" y="178"/>
                    <a:pt x="37" y="178"/>
                    <a:pt x="42" y="176"/>
                  </a:cubicBezTo>
                  <a:cubicBezTo>
                    <a:pt x="45" y="174"/>
                    <a:pt x="44" y="174"/>
                    <a:pt x="45" y="174"/>
                  </a:cubicBezTo>
                  <a:cubicBezTo>
                    <a:pt x="46" y="171"/>
                    <a:pt x="46" y="171"/>
                    <a:pt x="47" y="170"/>
                  </a:cubicBezTo>
                  <a:cubicBezTo>
                    <a:pt x="46" y="169"/>
                    <a:pt x="46" y="169"/>
                    <a:pt x="46" y="169"/>
                  </a:cubicBezTo>
                  <a:cubicBezTo>
                    <a:pt x="46" y="168"/>
                    <a:pt x="46" y="168"/>
                    <a:pt x="46" y="168"/>
                  </a:cubicBezTo>
                  <a:cubicBezTo>
                    <a:pt x="46" y="167"/>
                    <a:pt x="46" y="167"/>
                    <a:pt x="46" y="167"/>
                  </a:cubicBezTo>
                  <a:cubicBezTo>
                    <a:pt x="46" y="167"/>
                    <a:pt x="46" y="167"/>
                    <a:pt x="46" y="167"/>
                  </a:cubicBezTo>
                  <a:cubicBezTo>
                    <a:pt x="46" y="165"/>
                    <a:pt x="46" y="166"/>
                    <a:pt x="45" y="164"/>
                  </a:cubicBezTo>
                  <a:cubicBezTo>
                    <a:pt x="45" y="163"/>
                    <a:pt x="45" y="164"/>
                    <a:pt x="46" y="163"/>
                  </a:cubicBezTo>
                  <a:cubicBezTo>
                    <a:pt x="44" y="163"/>
                    <a:pt x="44" y="163"/>
                    <a:pt x="43" y="163"/>
                  </a:cubicBezTo>
                  <a:cubicBezTo>
                    <a:pt x="41" y="164"/>
                    <a:pt x="42" y="163"/>
                    <a:pt x="40" y="165"/>
                  </a:cubicBezTo>
                  <a:cubicBezTo>
                    <a:pt x="39" y="165"/>
                    <a:pt x="39" y="165"/>
                    <a:pt x="39" y="165"/>
                  </a:cubicBezTo>
                  <a:cubicBezTo>
                    <a:pt x="39" y="164"/>
                    <a:pt x="39" y="164"/>
                    <a:pt x="39" y="164"/>
                  </a:cubicBezTo>
                  <a:cubicBezTo>
                    <a:pt x="40" y="163"/>
                    <a:pt x="40" y="163"/>
                    <a:pt x="40" y="163"/>
                  </a:cubicBezTo>
                  <a:cubicBezTo>
                    <a:pt x="41" y="162"/>
                    <a:pt x="40" y="162"/>
                    <a:pt x="42" y="161"/>
                  </a:cubicBezTo>
                  <a:cubicBezTo>
                    <a:pt x="43" y="160"/>
                    <a:pt x="43" y="160"/>
                    <a:pt x="43" y="159"/>
                  </a:cubicBezTo>
                  <a:cubicBezTo>
                    <a:pt x="45" y="157"/>
                    <a:pt x="47" y="156"/>
                    <a:pt x="49" y="155"/>
                  </a:cubicBezTo>
                  <a:cubicBezTo>
                    <a:pt x="51" y="156"/>
                    <a:pt x="51" y="156"/>
                    <a:pt x="51" y="156"/>
                  </a:cubicBezTo>
                  <a:cubicBezTo>
                    <a:pt x="52" y="155"/>
                    <a:pt x="52" y="155"/>
                    <a:pt x="52" y="155"/>
                  </a:cubicBezTo>
                  <a:cubicBezTo>
                    <a:pt x="53" y="155"/>
                    <a:pt x="53" y="155"/>
                    <a:pt x="53" y="155"/>
                  </a:cubicBezTo>
                  <a:cubicBezTo>
                    <a:pt x="54" y="155"/>
                    <a:pt x="54" y="155"/>
                    <a:pt x="54" y="155"/>
                  </a:cubicBezTo>
                  <a:cubicBezTo>
                    <a:pt x="57" y="156"/>
                    <a:pt x="57" y="156"/>
                    <a:pt x="57" y="156"/>
                  </a:cubicBezTo>
                  <a:cubicBezTo>
                    <a:pt x="56" y="154"/>
                    <a:pt x="56" y="154"/>
                    <a:pt x="56" y="154"/>
                  </a:cubicBezTo>
                  <a:cubicBezTo>
                    <a:pt x="57" y="153"/>
                    <a:pt x="57" y="153"/>
                    <a:pt x="57" y="153"/>
                  </a:cubicBezTo>
                  <a:cubicBezTo>
                    <a:pt x="59" y="155"/>
                    <a:pt x="59" y="155"/>
                    <a:pt x="59" y="155"/>
                  </a:cubicBezTo>
                  <a:cubicBezTo>
                    <a:pt x="59" y="156"/>
                    <a:pt x="59" y="156"/>
                    <a:pt x="59" y="156"/>
                  </a:cubicBezTo>
                  <a:cubicBezTo>
                    <a:pt x="61" y="155"/>
                    <a:pt x="61" y="155"/>
                    <a:pt x="61" y="155"/>
                  </a:cubicBezTo>
                  <a:cubicBezTo>
                    <a:pt x="60" y="155"/>
                    <a:pt x="60" y="155"/>
                    <a:pt x="60" y="155"/>
                  </a:cubicBezTo>
                  <a:cubicBezTo>
                    <a:pt x="60" y="155"/>
                    <a:pt x="60" y="155"/>
                    <a:pt x="60" y="155"/>
                  </a:cubicBezTo>
                  <a:cubicBezTo>
                    <a:pt x="59" y="155"/>
                    <a:pt x="59" y="155"/>
                    <a:pt x="59" y="155"/>
                  </a:cubicBezTo>
                  <a:cubicBezTo>
                    <a:pt x="58" y="154"/>
                    <a:pt x="58" y="154"/>
                    <a:pt x="58" y="154"/>
                  </a:cubicBezTo>
                  <a:cubicBezTo>
                    <a:pt x="57" y="151"/>
                    <a:pt x="57" y="151"/>
                    <a:pt x="57" y="151"/>
                  </a:cubicBezTo>
                  <a:cubicBezTo>
                    <a:pt x="57" y="150"/>
                    <a:pt x="57" y="150"/>
                    <a:pt x="57" y="150"/>
                  </a:cubicBezTo>
                  <a:cubicBezTo>
                    <a:pt x="58" y="148"/>
                    <a:pt x="58" y="149"/>
                    <a:pt x="59" y="147"/>
                  </a:cubicBezTo>
                  <a:cubicBezTo>
                    <a:pt x="58" y="147"/>
                    <a:pt x="58" y="147"/>
                    <a:pt x="58" y="147"/>
                  </a:cubicBezTo>
                  <a:cubicBezTo>
                    <a:pt x="58" y="147"/>
                    <a:pt x="58" y="147"/>
                    <a:pt x="58" y="147"/>
                  </a:cubicBezTo>
                  <a:cubicBezTo>
                    <a:pt x="57" y="145"/>
                    <a:pt x="57" y="145"/>
                    <a:pt x="57" y="145"/>
                  </a:cubicBezTo>
                  <a:cubicBezTo>
                    <a:pt x="58" y="144"/>
                    <a:pt x="58" y="144"/>
                    <a:pt x="58" y="144"/>
                  </a:cubicBezTo>
                  <a:cubicBezTo>
                    <a:pt x="59" y="143"/>
                    <a:pt x="59" y="143"/>
                    <a:pt x="59" y="143"/>
                  </a:cubicBezTo>
                  <a:cubicBezTo>
                    <a:pt x="60" y="141"/>
                    <a:pt x="59" y="142"/>
                    <a:pt x="60" y="140"/>
                  </a:cubicBezTo>
                  <a:cubicBezTo>
                    <a:pt x="59" y="139"/>
                    <a:pt x="59" y="139"/>
                    <a:pt x="59" y="139"/>
                  </a:cubicBezTo>
                  <a:cubicBezTo>
                    <a:pt x="58" y="139"/>
                    <a:pt x="58" y="139"/>
                    <a:pt x="58" y="139"/>
                  </a:cubicBezTo>
                  <a:cubicBezTo>
                    <a:pt x="57" y="139"/>
                    <a:pt x="57" y="139"/>
                    <a:pt x="57" y="140"/>
                  </a:cubicBezTo>
                  <a:cubicBezTo>
                    <a:pt x="56" y="140"/>
                    <a:pt x="56" y="140"/>
                    <a:pt x="56" y="140"/>
                  </a:cubicBezTo>
                  <a:cubicBezTo>
                    <a:pt x="53" y="137"/>
                    <a:pt x="54" y="138"/>
                    <a:pt x="52" y="133"/>
                  </a:cubicBezTo>
                  <a:cubicBezTo>
                    <a:pt x="51" y="131"/>
                    <a:pt x="51" y="131"/>
                    <a:pt x="51" y="131"/>
                  </a:cubicBezTo>
                  <a:cubicBezTo>
                    <a:pt x="53" y="127"/>
                    <a:pt x="53" y="127"/>
                    <a:pt x="53" y="127"/>
                  </a:cubicBezTo>
                  <a:cubicBezTo>
                    <a:pt x="55" y="125"/>
                    <a:pt x="55" y="125"/>
                    <a:pt x="55" y="125"/>
                  </a:cubicBezTo>
                  <a:cubicBezTo>
                    <a:pt x="57" y="124"/>
                    <a:pt x="57" y="124"/>
                    <a:pt x="57" y="124"/>
                  </a:cubicBezTo>
                  <a:cubicBezTo>
                    <a:pt x="57" y="124"/>
                    <a:pt x="57" y="124"/>
                    <a:pt x="57" y="124"/>
                  </a:cubicBezTo>
                  <a:cubicBezTo>
                    <a:pt x="55" y="124"/>
                    <a:pt x="54" y="124"/>
                    <a:pt x="52" y="124"/>
                  </a:cubicBezTo>
                  <a:cubicBezTo>
                    <a:pt x="50" y="125"/>
                    <a:pt x="50" y="125"/>
                    <a:pt x="50" y="125"/>
                  </a:cubicBezTo>
                  <a:cubicBezTo>
                    <a:pt x="50" y="125"/>
                    <a:pt x="50" y="125"/>
                    <a:pt x="50" y="125"/>
                  </a:cubicBezTo>
                  <a:cubicBezTo>
                    <a:pt x="49" y="126"/>
                    <a:pt x="49" y="126"/>
                    <a:pt x="49" y="126"/>
                  </a:cubicBezTo>
                  <a:cubicBezTo>
                    <a:pt x="48" y="127"/>
                    <a:pt x="49" y="126"/>
                    <a:pt x="47" y="127"/>
                  </a:cubicBezTo>
                  <a:cubicBezTo>
                    <a:pt x="46" y="127"/>
                    <a:pt x="46" y="127"/>
                    <a:pt x="46" y="127"/>
                  </a:cubicBezTo>
                  <a:cubicBezTo>
                    <a:pt x="45" y="127"/>
                    <a:pt x="45" y="127"/>
                    <a:pt x="45" y="127"/>
                  </a:cubicBezTo>
                  <a:cubicBezTo>
                    <a:pt x="45" y="127"/>
                    <a:pt x="45" y="127"/>
                    <a:pt x="45" y="127"/>
                  </a:cubicBezTo>
                  <a:cubicBezTo>
                    <a:pt x="44" y="126"/>
                    <a:pt x="44" y="126"/>
                    <a:pt x="44" y="126"/>
                  </a:cubicBezTo>
                  <a:cubicBezTo>
                    <a:pt x="44" y="126"/>
                    <a:pt x="44" y="126"/>
                    <a:pt x="44" y="126"/>
                  </a:cubicBezTo>
                  <a:cubicBezTo>
                    <a:pt x="43" y="126"/>
                    <a:pt x="43" y="126"/>
                    <a:pt x="43" y="126"/>
                  </a:cubicBezTo>
                  <a:cubicBezTo>
                    <a:pt x="42" y="127"/>
                    <a:pt x="42" y="127"/>
                    <a:pt x="41" y="128"/>
                  </a:cubicBezTo>
                  <a:cubicBezTo>
                    <a:pt x="39" y="127"/>
                    <a:pt x="40" y="127"/>
                    <a:pt x="37" y="126"/>
                  </a:cubicBezTo>
                  <a:cubicBezTo>
                    <a:pt x="37" y="126"/>
                    <a:pt x="37" y="126"/>
                    <a:pt x="37" y="126"/>
                  </a:cubicBezTo>
                  <a:cubicBezTo>
                    <a:pt x="37" y="128"/>
                    <a:pt x="37" y="127"/>
                    <a:pt x="36" y="129"/>
                  </a:cubicBezTo>
                  <a:cubicBezTo>
                    <a:pt x="35" y="127"/>
                    <a:pt x="34" y="127"/>
                    <a:pt x="34" y="125"/>
                  </a:cubicBezTo>
                  <a:cubicBezTo>
                    <a:pt x="33" y="123"/>
                    <a:pt x="33" y="123"/>
                    <a:pt x="33" y="123"/>
                  </a:cubicBezTo>
                  <a:cubicBezTo>
                    <a:pt x="34" y="123"/>
                    <a:pt x="34" y="123"/>
                    <a:pt x="34" y="123"/>
                  </a:cubicBezTo>
                  <a:cubicBezTo>
                    <a:pt x="35" y="123"/>
                    <a:pt x="35" y="123"/>
                    <a:pt x="35" y="123"/>
                  </a:cubicBezTo>
                  <a:cubicBezTo>
                    <a:pt x="36" y="118"/>
                    <a:pt x="39" y="115"/>
                    <a:pt x="39" y="113"/>
                  </a:cubicBezTo>
                  <a:cubicBezTo>
                    <a:pt x="39" y="112"/>
                    <a:pt x="39" y="112"/>
                    <a:pt x="39" y="112"/>
                  </a:cubicBezTo>
                  <a:cubicBezTo>
                    <a:pt x="39" y="111"/>
                    <a:pt x="39" y="111"/>
                    <a:pt x="39" y="111"/>
                  </a:cubicBezTo>
                  <a:cubicBezTo>
                    <a:pt x="37" y="109"/>
                    <a:pt x="37" y="109"/>
                    <a:pt x="37" y="109"/>
                  </a:cubicBezTo>
                  <a:cubicBezTo>
                    <a:pt x="37" y="107"/>
                    <a:pt x="37" y="108"/>
                    <a:pt x="37" y="106"/>
                  </a:cubicBezTo>
                  <a:cubicBezTo>
                    <a:pt x="37" y="105"/>
                    <a:pt x="37" y="105"/>
                    <a:pt x="37" y="105"/>
                  </a:cubicBezTo>
                  <a:cubicBezTo>
                    <a:pt x="38" y="104"/>
                    <a:pt x="38" y="104"/>
                    <a:pt x="38" y="104"/>
                  </a:cubicBezTo>
                  <a:cubicBezTo>
                    <a:pt x="40" y="104"/>
                    <a:pt x="40" y="104"/>
                    <a:pt x="40" y="104"/>
                  </a:cubicBezTo>
                  <a:cubicBezTo>
                    <a:pt x="39" y="104"/>
                    <a:pt x="40" y="104"/>
                    <a:pt x="37" y="102"/>
                  </a:cubicBezTo>
                  <a:cubicBezTo>
                    <a:pt x="37" y="101"/>
                    <a:pt x="37" y="101"/>
                    <a:pt x="38" y="100"/>
                  </a:cubicBezTo>
                  <a:cubicBezTo>
                    <a:pt x="37" y="100"/>
                    <a:pt x="37" y="100"/>
                    <a:pt x="37" y="100"/>
                  </a:cubicBezTo>
                  <a:cubicBezTo>
                    <a:pt x="37" y="101"/>
                    <a:pt x="37" y="101"/>
                    <a:pt x="36" y="103"/>
                  </a:cubicBezTo>
                  <a:cubicBezTo>
                    <a:pt x="36" y="103"/>
                    <a:pt x="36" y="103"/>
                    <a:pt x="36" y="103"/>
                  </a:cubicBezTo>
                  <a:cubicBezTo>
                    <a:pt x="34" y="103"/>
                    <a:pt x="34" y="103"/>
                    <a:pt x="34" y="103"/>
                  </a:cubicBezTo>
                  <a:cubicBezTo>
                    <a:pt x="34" y="104"/>
                    <a:pt x="34" y="104"/>
                    <a:pt x="34" y="104"/>
                  </a:cubicBezTo>
                  <a:cubicBezTo>
                    <a:pt x="34" y="105"/>
                    <a:pt x="34" y="105"/>
                    <a:pt x="34" y="105"/>
                  </a:cubicBezTo>
                  <a:cubicBezTo>
                    <a:pt x="33" y="105"/>
                    <a:pt x="33" y="105"/>
                    <a:pt x="33" y="105"/>
                  </a:cubicBezTo>
                  <a:cubicBezTo>
                    <a:pt x="33" y="105"/>
                    <a:pt x="33" y="105"/>
                    <a:pt x="33" y="105"/>
                  </a:cubicBezTo>
                  <a:cubicBezTo>
                    <a:pt x="33" y="105"/>
                    <a:pt x="33" y="105"/>
                    <a:pt x="33" y="105"/>
                  </a:cubicBezTo>
                  <a:cubicBezTo>
                    <a:pt x="32" y="104"/>
                    <a:pt x="33" y="103"/>
                    <a:pt x="33" y="102"/>
                  </a:cubicBezTo>
                  <a:cubicBezTo>
                    <a:pt x="34" y="100"/>
                    <a:pt x="34" y="100"/>
                    <a:pt x="35" y="99"/>
                  </a:cubicBezTo>
                  <a:cubicBezTo>
                    <a:pt x="34" y="100"/>
                    <a:pt x="32" y="102"/>
                    <a:pt x="31" y="103"/>
                  </a:cubicBezTo>
                  <a:cubicBezTo>
                    <a:pt x="31" y="104"/>
                    <a:pt x="31" y="106"/>
                    <a:pt x="31" y="107"/>
                  </a:cubicBezTo>
                  <a:cubicBezTo>
                    <a:pt x="31" y="108"/>
                    <a:pt x="30" y="115"/>
                    <a:pt x="28" y="116"/>
                  </a:cubicBezTo>
                  <a:cubicBezTo>
                    <a:pt x="28" y="117"/>
                    <a:pt x="28" y="117"/>
                    <a:pt x="28" y="117"/>
                  </a:cubicBezTo>
                  <a:cubicBezTo>
                    <a:pt x="27" y="116"/>
                    <a:pt x="27" y="116"/>
                    <a:pt x="27" y="116"/>
                  </a:cubicBezTo>
                  <a:cubicBezTo>
                    <a:pt x="27" y="116"/>
                    <a:pt x="27" y="116"/>
                    <a:pt x="27" y="116"/>
                  </a:cubicBezTo>
                  <a:cubicBezTo>
                    <a:pt x="27" y="112"/>
                    <a:pt x="28" y="109"/>
                    <a:pt x="30" y="107"/>
                  </a:cubicBezTo>
                  <a:cubicBezTo>
                    <a:pt x="30" y="107"/>
                    <a:pt x="30" y="107"/>
                    <a:pt x="30" y="107"/>
                  </a:cubicBezTo>
                  <a:cubicBezTo>
                    <a:pt x="29" y="107"/>
                    <a:pt x="29" y="107"/>
                    <a:pt x="29" y="107"/>
                  </a:cubicBezTo>
                  <a:cubicBezTo>
                    <a:pt x="29" y="107"/>
                    <a:pt x="29" y="107"/>
                    <a:pt x="29" y="107"/>
                  </a:cubicBezTo>
                  <a:cubicBezTo>
                    <a:pt x="28" y="107"/>
                    <a:pt x="28" y="107"/>
                    <a:pt x="28" y="107"/>
                  </a:cubicBezTo>
                  <a:cubicBezTo>
                    <a:pt x="29" y="102"/>
                    <a:pt x="29" y="102"/>
                    <a:pt x="29" y="102"/>
                  </a:cubicBezTo>
                  <a:cubicBezTo>
                    <a:pt x="29" y="100"/>
                    <a:pt x="29" y="100"/>
                    <a:pt x="29" y="100"/>
                  </a:cubicBezTo>
                  <a:cubicBezTo>
                    <a:pt x="30" y="95"/>
                    <a:pt x="30" y="97"/>
                    <a:pt x="31" y="93"/>
                  </a:cubicBezTo>
                  <a:cubicBezTo>
                    <a:pt x="32" y="92"/>
                    <a:pt x="32" y="92"/>
                    <a:pt x="32" y="92"/>
                  </a:cubicBezTo>
                  <a:cubicBezTo>
                    <a:pt x="32" y="91"/>
                    <a:pt x="32" y="91"/>
                    <a:pt x="32" y="91"/>
                  </a:cubicBezTo>
                  <a:cubicBezTo>
                    <a:pt x="33" y="89"/>
                    <a:pt x="33" y="90"/>
                    <a:pt x="33" y="88"/>
                  </a:cubicBezTo>
                  <a:cubicBezTo>
                    <a:pt x="33" y="88"/>
                    <a:pt x="33" y="88"/>
                    <a:pt x="33" y="88"/>
                  </a:cubicBezTo>
                  <a:cubicBezTo>
                    <a:pt x="32" y="89"/>
                    <a:pt x="30" y="91"/>
                    <a:pt x="28" y="92"/>
                  </a:cubicBezTo>
                  <a:cubicBezTo>
                    <a:pt x="26" y="92"/>
                    <a:pt x="27" y="92"/>
                    <a:pt x="26" y="92"/>
                  </a:cubicBezTo>
                  <a:cubicBezTo>
                    <a:pt x="25" y="91"/>
                    <a:pt x="25" y="91"/>
                    <a:pt x="25" y="91"/>
                  </a:cubicBezTo>
                  <a:cubicBezTo>
                    <a:pt x="25" y="89"/>
                    <a:pt x="25" y="89"/>
                    <a:pt x="25" y="89"/>
                  </a:cubicBezTo>
                  <a:cubicBezTo>
                    <a:pt x="24" y="89"/>
                    <a:pt x="24" y="89"/>
                    <a:pt x="24" y="89"/>
                  </a:cubicBezTo>
                  <a:cubicBezTo>
                    <a:pt x="23" y="89"/>
                    <a:pt x="23" y="89"/>
                    <a:pt x="23" y="89"/>
                  </a:cubicBezTo>
                  <a:cubicBezTo>
                    <a:pt x="23" y="89"/>
                    <a:pt x="23" y="89"/>
                    <a:pt x="23" y="89"/>
                  </a:cubicBezTo>
                  <a:cubicBezTo>
                    <a:pt x="24" y="88"/>
                    <a:pt x="24" y="88"/>
                    <a:pt x="24" y="88"/>
                  </a:cubicBezTo>
                  <a:cubicBezTo>
                    <a:pt x="26" y="87"/>
                    <a:pt x="26" y="87"/>
                    <a:pt x="26" y="87"/>
                  </a:cubicBezTo>
                  <a:cubicBezTo>
                    <a:pt x="27" y="86"/>
                    <a:pt x="27" y="86"/>
                    <a:pt x="27" y="86"/>
                  </a:cubicBezTo>
                  <a:cubicBezTo>
                    <a:pt x="26" y="85"/>
                    <a:pt x="26" y="85"/>
                    <a:pt x="26" y="85"/>
                  </a:cubicBezTo>
                  <a:cubicBezTo>
                    <a:pt x="26" y="85"/>
                    <a:pt x="26" y="85"/>
                    <a:pt x="26" y="85"/>
                  </a:cubicBezTo>
                  <a:cubicBezTo>
                    <a:pt x="27" y="84"/>
                    <a:pt x="27" y="84"/>
                    <a:pt x="27" y="84"/>
                  </a:cubicBezTo>
                  <a:cubicBezTo>
                    <a:pt x="29" y="81"/>
                    <a:pt x="29" y="81"/>
                    <a:pt x="29" y="81"/>
                  </a:cubicBezTo>
                  <a:cubicBezTo>
                    <a:pt x="29" y="78"/>
                    <a:pt x="29" y="78"/>
                    <a:pt x="29" y="78"/>
                  </a:cubicBezTo>
                  <a:cubicBezTo>
                    <a:pt x="28" y="77"/>
                    <a:pt x="28" y="77"/>
                    <a:pt x="28" y="76"/>
                  </a:cubicBezTo>
                  <a:cubicBezTo>
                    <a:pt x="26" y="75"/>
                    <a:pt x="26" y="75"/>
                    <a:pt x="26" y="75"/>
                  </a:cubicBezTo>
                  <a:cubicBezTo>
                    <a:pt x="26" y="74"/>
                    <a:pt x="26" y="74"/>
                    <a:pt x="26" y="74"/>
                  </a:cubicBezTo>
                  <a:cubicBezTo>
                    <a:pt x="26" y="73"/>
                    <a:pt x="26" y="73"/>
                    <a:pt x="26" y="73"/>
                  </a:cubicBezTo>
                  <a:cubicBezTo>
                    <a:pt x="27" y="73"/>
                    <a:pt x="27" y="73"/>
                    <a:pt x="27" y="73"/>
                  </a:cubicBezTo>
                  <a:cubicBezTo>
                    <a:pt x="28" y="72"/>
                    <a:pt x="27" y="72"/>
                    <a:pt x="29" y="72"/>
                  </a:cubicBezTo>
                  <a:cubicBezTo>
                    <a:pt x="28" y="71"/>
                    <a:pt x="28" y="71"/>
                    <a:pt x="28" y="71"/>
                  </a:cubicBezTo>
                  <a:cubicBezTo>
                    <a:pt x="27" y="70"/>
                    <a:pt x="27" y="71"/>
                    <a:pt x="27" y="70"/>
                  </a:cubicBezTo>
                  <a:cubicBezTo>
                    <a:pt x="27" y="69"/>
                    <a:pt x="27" y="69"/>
                    <a:pt x="27" y="69"/>
                  </a:cubicBezTo>
                  <a:cubicBezTo>
                    <a:pt x="28" y="65"/>
                    <a:pt x="28" y="66"/>
                    <a:pt x="29" y="65"/>
                  </a:cubicBezTo>
                  <a:cubicBezTo>
                    <a:pt x="32" y="65"/>
                    <a:pt x="32" y="65"/>
                    <a:pt x="32" y="65"/>
                  </a:cubicBezTo>
                  <a:cubicBezTo>
                    <a:pt x="32" y="64"/>
                    <a:pt x="32" y="64"/>
                    <a:pt x="32" y="64"/>
                  </a:cubicBezTo>
                  <a:cubicBezTo>
                    <a:pt x="32" y="64"/>
                    <a:pt x="32" y="64"/>
                    <a:pt x="32" y="64"/>
                  </a:cubicBezTo>
                  <a:cubicBezTo>
                    <a:pt x="34" y="65"/>
                    <a:pt x="34" y="65"/>
                    <a:pt x="34" y="65"/>
                  </a:cubicBezTo>
                  <a:cubicBezTo>
                    <a:pt x="33" y="64"/>
                    <a:pt x="33" y="64"/>
                    <a:pt x="33" y="64"/>
                  </a:cubicBezTo>
                  <a:cubicBezTo>
                    <a:pt x="31" y="61"/>
                    <a:pt x="31" y="61"/>
                    <a:pt x="31" y="61"/>
                  </a:cubicBezTo>
                  <a:cubicBezTo>
                    <a:pt x="31" y="61"/>
                    <a:pt x="31" y="61"/>
                    <a:pt x="31" y="61"/>
                  </a:cubicBezTo>
                  <a:cubicBezTo>
                    <a:pt x="31" y="59"/>
                    <a:pt x="31" y="59"/>
                    <a:pt x="31" y="59"/>
                  </a:cubicBezTo>
                  <a:cubicBezTo>
                    <a:pt x="32" y="58"/>
                    <a:pt x="32" y="58"/>
                    <a:pt x="31" y="58"/>
                  </a:cubicBezTo>
                  <a:cubicBezTo>
                    <a:pt x="32" y="57"/>
                    <a:pt x="32" y="57"/>
                    <a:pt x="32" y="57"/>
                  </a:cubicBezTo>
                  <a:cubicBezTo>
                    <a:pt x="32" y="57"/>
                    <a:pt x="32" y="57"/>
                    <a:pt x="32" y="57"/>
                  </a:cubicBezTo>
                  <a:cubicBezTo>
                    <a:pt x="35" y="57"/>
                    <a:pt x="35" y="57"/>
                    <a:pt x="35" y="57"/>
                  </a:cubicBezTo>
                  <a:cubicBezTo>
                    <a:pt x="35" y="56"/>
                    <a:pt x="35" y="56"/>
                    <a:pt x="35" y="56"/>
                  </a:cubicBezTo>
                  <a:cubicBezTo>
                    <a:pt x="35" y="56"/>
                    <a:pt x="35" y="56"/>
                    <a:pt x="35" y="55"/>
                  </a:cubicBezTo>
                  <a:cubicBezTo>
                    <a:pt x="34" y="54"/>
                    <a:pt x="34" y="54"/>
                    <a:pt x="34" y="54"/>
                  </a:cubicBezTo>
                  <a:cubicBezTo>
                    <a:pt x="35" y="52"/>
                    <a:pt x="34" y="53"/>
                    <a:pt x="35" y="51"/>
                  </a:cubicBezTo>
                  <a:cubicBezTo>
                    <a:pt x="35" y="50"/>
                    <a:pt x="35" y="50"/>
                    <a:pt x="35" y="50"/>
                  </a:cubicBezTo>
                  <a:cubicBezTo>
                    <a:pt x="36" y="50"/>
                    <a:pt x="36" y="50"/>
                    <a:pt x="36" y="50"/>
                  </a:cubicBezTo>
                  <a:cubicBezTo>
                    <a:pt x="36" y="50"/>
                    <a:pt x="36" y="50"/>
                    <a:pt x="36" y="50"/>
                  </a:cubicBezTo>
                  <a:cubicBezTo>
                    <a:pt x="38" y="50"/>
                    <a:pt x="38" y="50"/>
                    <a:pt x="38" y="50"/>
                  </a:cubicBezTo>
                  <a:cubicBezTo>
                    <a:pt x="38" y="50"/>
                    <a:pt x="38" y="50"/>
                    <a:pt x="38" y="50"/>
                  </a:cubicBezTo>
                  <a:cubicBezTo>
                    <a:pt x="39" y="51"/>
                    <a:pt x="39" y="51"/>
                    <a:pt x="39" y="51"/>
                  </a:cubicBezTo>
                  <a:cubicBezTo>
                    <a:pt x="39" y="51"/>
                    <a:pt x="39" y="51"/>
                    <a:pt x="39" y="51"/>
                  </a:cubicBezTo>
                  <a:cubicBezTo>
                    <a:pt x="41" y="50"/>
                    <a:pt x="41" y="50"/>
                    <a:pt x="41" y="50"/>
                  </a:cubicBezTo>
                  <a:cubicBezTo>
                    <a:pt x="41" y="50"/>
                    <a:pt x="41" y="50"/>
                    <a:pt x="41" y="50"/>
                  </a:cubicBezTo>
                  <a:cubicBezTo>
                    <a:pt x="42" y="51"/>
                    <a:pt x="42" y="51"/>
                    <a:pt x="42" y="51"/>
                  </a:cubicBezTo>
                  <a:cubicBezTo>
                    <a:pt x="46" y="50"/>
                    <a:pt x="50" y="50"/>
                    <a:pt x="55" y="48"/>
                  </a:cubicBezTo>
                  <a:cubicBezTo>
                    <a:pt x="57" y="49"/>
                    <a:pt x="57" y="49"/>
                    <a:pt x="57" y="49"/>
                  </a:cubicBezTo>
                  <a:cubicBezTo>
                    <a:pt x="57" y="49"/>
                    <a:pt x="57" y="49"/>
                    <a:pt x="57" y="49"/>
                  </a:cubicBezTo>
                  <a:cubicBezTo>
                    <a:pt x="57" y="50"/>
                    <a:pt x="57" y="50"/>
                    <a:pt x="57" y="51"/>
                  </a:cubicBezTo>
                  <a:close/>
                  <a:moveTo>
                    <a:pt x="59" y="46"/>
                  </a:moveTo>
                  <a:cubicBezTo>
                    <a:pt x="59" y="46"/>
                    <a:pt x="59" y="46"/>
                    <a:pt x="59" y="46"/>
                  </a:cubicBezTo>
                  <a:cubicBezTo>
                    <a:pt x="58" y="46"/>
                    <a:pt x="58" y="46"/>
                    <a:pt x="58" y="46"/>
                  </a:cubicBezTo>
                  <a:cubicBezTo>
                    <a:pt x="58" y="44"/>
                    <a:pt x="58" y="44"/>
                    <a:pt x="58" y="44"/>
                  </a:cubicBezTo>
                  <a:cubicBezTo>
                    <a:pt x="59" y="44"/>
                    <a:pt x="59" y="44"/>
                    <a:pt x="59" y="44"/>
                  </a:cubicBezTo>
                  <a:cubicBezTo>
                    <a:pt x="59" y="44"/>
                    <a:pt x="59" y="44"/>
                    <a:pt x="59" y="44"/>
                  </a:cubicBezTo>
                  <a:cubicBezTo>
                    <a:pt x="59" y="45"/>
                    <a:pt x="59" y="46"/>
                    <a:pt x="59" y="46"/>
                  </a:cubicBezTo>
                  <a:close/>
                  <a:moveTo>
                    <a:pt x="56" y="45"/>
                  </a:moveTo>
                  <a:cubicBezTo>
                    <a:pt x="55" y="45"/>
                    <a:pt x="55" y="45"/>
                    <a:pt x="55" y="45"/>
                  </a:cubicBezTo>
                  <a:cubicBezTo>
                    <a:pt x="55" y="45"/>
                    <a:pt x="55" y="45"/>
                    <a:pt x="55" y="45"/>
                  </a:cubicBezTo>
                  <a:cubicBezTo>
                    <a:pt x="54" y="44"/>
                    <a:pt x="54" y="44"/>
                    <a:pt x="54" y="44"/>
                  </a:cubicBezTo>
                  <a:cubicBezTo>
                    <a:pt x="53" y="43"/>
                    <a:pt x="53" y="43"/>
                    <a:pt x="53" y="43"/>
                  </a:cubicBezTo>
                  <a:cubicBezTo>
                    <a:pt x="53" y="43"/>
                    <a:pt x="53" y="43"/>
                    <a:pt x="53" y="43"/>
                  </a:cubicBezTo>
                  <a:cubicBezTo>
                    <a:pt x="54" y="42"/>
                    <a:pt x="54" y="42"/>
                    <a:pt x="54" y="42"/>
                  </a:cubicBezTo>
                  <a:cubicBezTo>
                    <a:pt x="55" y="43"/>
                    <a:pt x="55" y="43"/>
                    <a:pt x="55" y="43"/>
                  </a:cubicBezTo>
                  <a:cubicBezTo>
                    <a:pt x="55" y="44"/>
                    <a:pt x="55" y="44"/>
                    <a:pt x="55" y="44"/>
                  </a:cubicBezTo>
                  <a:cubicBezTo>
                    <a:pt x="55" y="44"/>
                    <a:pt x="55" y="44"/>
                    <a:pt x="55" y="44"/>
                  </a:cubicBezTo>
                  <a:cubicBezTo>
                    <a:pt x="56" y="45"/>
                    <a:pt x="56" y="45"/>
                    <a:pt x="56" y="45"/>
                  </a:cubicBezTo>
                  <a:cubicBezTo>
                    <a:pt x="56" y="45"/>
                    <a:pt x="56" y="45"/>
                    <a:pt x="56" y="45"/>
                  </a:cubicBezTo>
                  <a:cubicBezTo>
                    <a:pt x="56" y="45"/>
                    <a:pt x="56" y="45"/>
                    <a:pt x="56" y="45"/>
                  </a:cubicBezTo>
                  <a:close/>
                  <a:moveTo>
                    <a:pt x="57" y="40"/>
                  </a:moveTo>
                  <a:cubicBezTo>
                    <a:pt x="57" y="40"/>
                    <a:pt x="57" y="40"/>
                    <a:pt x="57" y="40"/>
                  </a:cubicBezTo>
                  <a:cubicBezTo>
                    <a:pt x="58" y="40"/>
                    <a:pt x="58" y="40"/>
                    <a:pt x="58" y="40"/>
                  </a:cubicBezTo>
                  <a:cubicBezTo>
                    <a:pt x="59" y="41"/>
                    <a:pt x="59" y="41"/>
                    <a:pt x="59" y="41"/>
                  </a:cubicBezTo>
                  <a:cubicBezTo>
                    <a:pt x="60" y="41"/>
                    <a:pt x="60" y="41"/>
                    <a:pt x="60" y="41"/>
                  </a:cubicBezTo>
                  <a:cubicBezTo>
                    <a:pt x="61" y="42"/>
                    <a:pt x="61" y="42"/>
                    <a:pt x="61" y="42"/>
                  </a:cubicBezTo>
                  <a:cubicBezTo>
                    <a:pt x="60" y="43"/>
                    <a:pt x="60" y="43"/>
                    <a:pt x="60" y="43"/>
                  </a:cubicBezTo>
                  <a:cubicBezTo>
                    <a:pt x="60" y="43"/>
                    <a:pt x="60" y="43"/>
                    <a:pt x="60" y="43"/>
                  </a:cubicBezTo>
                  <a:cubicBezTo>
                    <a:pt x="59" y="43"/>
                    <a:pt x="59" y="43"/>
                    <a:pt x="59" y="43"/>
                  </a:cubicBezTo>
                  <a:cubicBezTo>
                    <a:pt x="58" y="42"/>
                    <a:pt x="58" y="42"/>
                    <a:pt x="58" y="42"/>
                  </a:cubicBezTo>
                  <a:cubicBezTo>
                    <a:pt x="56" y="42"/>
                    <a:pt x="56" y="42"/>
                    <a:pt x="56" y="42"/>
                  </a:cubicBezTo>
                  <a:cubicBezTo>
                    <a:pt x="56" y="42"/>
                    <a:pt x="56" y="42"/>
                    <a:pt x="56" y="42"/>
                  </a:cubicBezTo>
                  <a:cubicBezTo>
                    <a:pt x="55" y="42"/>
                    <a:pt x="55" y="42"/>
                    <a:pt x="55" y="42"/>
                  </a:cubicBezTo>
                  <a:cubicBezTo>
                    <a:pt x="55" y="42"/>
                    <a:pt x="55" y="42"/>
                    <a:pt x="55" y="42"/>
                  </a:cubicBezTo>
                  <a:cubicBezTo>
                    <a:pt x="55" y="41"/>
                    <a:pt x="55" y="41"/>
                    <a:pt x="55" y="41"/>
                  </a:cubicBezTo>
                  <a:cubicBezTo>
                    <a:pt x="55" y="41"/>
                    <a:pt x="55" y="41"/>
                    <a:pt x="55" y="41"/>
                  </a:cubicBezTo>
                  <a:cubicBezTo>
                    <a:pt x="54" y="41"/>
                    <a:pt x="54" y="41"/>
                    <a:pt x="54" y="41"/>
                  </a:cubicBezTo>
                  <a:cubicBezTo>
                    <a:pt x="54" y="41"/>
                    <a:pt x="54" y="41"/>
                    <a:pt x="54" y="41"/>
                  </a:cubicBezTo>
                  <a:cubicBezTo>
                    <a:pt x="54" y="41"/>
                    <a:pt x="54" y="41"/>
                    <a:pt x="54" y="41"/>
                  </a:cubicBezTo>
                  <a:cubicBezTo>
                    <a:pt x="54" y="39"/>
                    <a:pt x="54" y="39"/>
                    <a:pt x="54" y="38"/>
                  </a:cubicBezTo>
                  <a:cubicBezTo>
                    <a:pt x="55" y="37"/>
                    <a:pt x="55" y="37"/>
                    <a:pt x="55" y="37"/>
                  </a:cubicBezTo>
                  <a:cubicBezTo>
                    <a:pt x="56" y="38"/>
                    <a:pt x="56" y="38"/>
                    <a:pt x="56" y="38"/>
                  </a:cubicBezTo>
                  <a:cubicBezTo>
                    <a:pt x="57" y="38"/>
                    <a:pt x="57" y="38"/>
                    <a:pt x="57" y="38"/>
                  </a:cubicBezTo>
                  <a:cubicBezTo>
                    <a:pt x="58" y="39"/>
                    <a:pt x="58" y="39"/>
                    <a:pt x="58" y="39"/>
                  </a:cubicBezTo>
                  <a:cubicBezTo>
                    <a:pt x="58" y="39"/>
                    <a:pt x="58" y="39"/>
                    <a:pt x="58" y="39"/>
                  </a:cubicBezTo>
                  <a:cubicBezTo>
                    <a:pt x="57" y="40"/>
                    <a:pt x="57" y="40"/>
                    <a:pt x="57" y="40"/>
                  </a:cubicBezTo>
                  <a:close/>
                  <a:moveTo>
                    <a:pt x="62" y="36"/>
                  </a:moveTo>
                  <a:cubicBezTo>
                    <a:pt x="62" y="34"/>
                    <a:pt x="62" y="34"/>
                    <a:pt x="62" y="34"/>
                  </a:cubicBezTo>
                  <a:cubicBezTo>
                    <a:pt x="63" y="34"/>
                    <a:pt x="63" y="34"/>
                    <a:pt x="63" y="34"/>
                  </a:cubicBezTo>
                  <a:cubicBezTo>
                    <a:pt x="65" y="34"/>
                    <a:pt x="65" y="34"/>
                    <a:pt x="65" y="34"/>
                  </a:cubicBezTo>
                  <a:cubicBezTo>
                    <a:pt x="64" y="35"/>
                    <a:pt x="64" y="35"/>
                    <a:pt x="64" y="35"/>
                  </a:cubicBezTo>
                  <a:cubicBezTo>
                    <a:pt x="63" y="36"/>
                    <a:pt x="63" y="36"/>
                    <a:pt x="63" y="36"/>
                  </a:cubicBezTo>
                  <a:cubicBezTo>
                    <a:pt x="63" y="36"/>
                    <a:pt x="62" y="36"/>
                    <a:pt x="62" y="36"/>
                  </a:cubicBezTo>
                  <a:close/>
                  <a:moveTo>
                    <a:pt x="61" y="37"/>
                  </a:moveTo>
                  <a:cubicBezTo>
                    <a:pt x="60" y="37"/>
                    <a:pt x="60" y="37"/>
                    <a:pt x="60" y="37"/>
                  </a:cubicBezTo>
                  <a:cubicBezTo>
                    <a:pt x="60" y="37"/>
                    <a:pt x="60" y="37"/>
                    <a:pt x="60" y="37"/>
                  </a:cubicBezTo>
                  <a:cubicBezTo>
                    <a:pt x="59" y="35"/>
                    <a:pt x="59" y="35"/>
                    <a:pt x="59" y="35"/>
                  </a:cubicBezTo>
                  <a:cubicBezTo>
                    <a:pt x="58" y="34"/>
                    <a:pt x="58" y="35"/>
                    <a:pt x="58" y="34"/>
                  </a:cubicBezTo>
                  <a:cubicBezTo>
                    <a:pt x="57" y="34"/>
                    <a:pt x="57" y="34"/>
                    <a:pt x="57" y="34"/>
                  </a:cubicBezTo>
                  <a:cubicBezTo>
                    <a:pt x="57" y="33"/>
                    <a:pt x="57" y="33"/>
                    <a:pt x="57" y="33"/>
                  </a:cubicBezTo>
                  <a:cubicBezTo>
                    <a:pt x="58" y="33"/>
                    <a:pt x="58" y="33"/>
                    <a:pt x="58" y="33"/>
                  </a:cubicBezTo>
                  <a:cubicBezTo>
                    <a:pt x="59" y="34"/>
                    <a:pt x="59" y="34"/>
                    <a:pt x="59" y="34"/>
                  </a:cubicBezTo>
                  <a:cubicBezTo>
                    <a:pt x="60" y="35"/>
                    <a:pt x="60" y="35"/>
                    <a:pt x="60" y="35"/>
                  </a:cubicBezTo>
                  <a:cubicBezTo>
                    <a:pt x="61" y="36"/>
                    <a:pt x="61" y="36"/>
                    <a:pt x="61" y="36"/>
                  </a:cubicBezTo>
                  <a:cubicBezTo>
                    <a:pt x="61" y="36"/>
                    <a:pt x="61" y="36"/>
                    <a:pt x="61" y="36"/>
                  </a:cubicBezTo>
                  <a:cubicBezTo>
                    <a:pt x="61" y="37"/>
                    <a:pt x="61" y="37"/>
                    <a:pt x="61" y="37"/>
                  </a:cubicBezTo>
                  <a:close/>
                  <a:moveTo>
                    <a:pt x="77" y="6"/>
                  </a:moveTo>
                  <a:cubicBezTo>
                    <a:pt x="77" y="8"/>
                    <a:pt x="77" y="8"/>
                    <a:pt x="77" y="8"/>
                  </a:cubicBezTo>
                  <a:cubicBezTo>
                    <a:pt x="78" y="8"/>
                    <a:pt x="78" y="8"/>
                    <a:pt x="78" y="8"/>
                  </a:cubicBezTo>
                  <a:cubicBezTo>
                    <a:pt x="79" y="9"/>
                    <a:pt x="79" y="9"/>
                    <a:pt x="79" y="9"/>
                  </a:cubicBezTo>
                  <a:cubicBezTo>
                    <a:pt x="79" y="9"/>
                    <a:pt x="79" y="9"/>
                    <a:pt x="79" y="9"/>
                  </a:cubicBezTo>
                  <a:cubicBezTo>
                    <a:pt x="80" y="8"/>
                    <a:pt x="80" y="8"/>
                    <a:pt x="80" y="8"/>
                  </a:cubicBezTo>
                  <a:cubicBezTo>
                    <a:pt x="79" y="13"/>
                    <a:pt x="79" y="13"/>
                    <a:pt x="78" y="16"/>
                  </a:cubicBezTo>
                  <a:cubicBezTo>
                    <a:pt x="78" y="16"/>
                    <a:pt x="78" y="16"/>
                    <a:pt x="78" y="16"/>
                  </a:cubicBezTo>
                  <a:cubicBezTo>
                    <a:pt x="78" y="18"/>
                    <a:pt x="78" y="18"/>
                    <a:pt x="78" y="18"/>
                  </a:cubicBezTo>
                  <a:cubicBezTo>
                    <a:pt x="78" y="19"/>
                    <a:pt x="78" y="19"/>
                    <a:pt x="78" y="19"/>
                  </a:cubicBezTo>
                  <a:cubicBezTo>
                    <a:pt x="77" y="21"/>
                    <a:pt x="77" y="21"/>
                    <a:pt x="77" y="21"/>
                  </a:cubicBezTo>
                  <a:cubicBezTo>
                    <a:pt x="77" y="21"/>
                    <a:pt x="77" y="21"/>
                    <a:pt x="77" y="21"/>
                  </a:cubicBezTo>
                  <a:cubicBezTo>
                    <a:pt x="76" y="21"/>
                    <a:pt x="76" y="21"/>
                    <a:pt x="76" y="21"/>
                  </a:cubicBezTo>
                  <a:cubicBezTo>
                    <a:pt x="77" y="17"/>
                    <a:pt x="77" y="18"/>
                    <a:pt x="77" y="16"/>
                  </a:cubicBezTo>
                  <a:cubicBezTo>
                    <a:pt x="77" y="15"/>
                    <a:pt x="77" y="15"/>
                    <a:pt x="77" y="14"/>
                  </a:cubicBezTo>
                  <a:cubicBezTo>
                    <a:pt x="76" y="14"/>
                    <a:pt x="76" y="14"/>
                    <a:pt x="76" y="14"/>
                  </a:cubicBezTo>
                  <a:cubicBezTo>
                    <a:pt x="75" y="15"/>
                    <a:pt x="75" y="15"/>
                    <a:pt x="75" y="15"/>
                  </a:cubicBezTo>
                  <a:cubicBezTo>
                    <a:pt x="75" y="14"/>
                    <a:pt x="75" y="14"/>
                    <a:pt x="75" y="14"/>
                  </a:cubicBezTo>
                  <a:cubicBezTo>
                    <a:pt x="75" y="14"/>
                    <a:pt x="75" y="14"/>
                    <a:pt x="75" y="14"/>
                  </a:cubicBezTo>
                  <a:cubicBezTo>
                    <a:pt x="75" y="13"/>
                    <a:pt x="75" y="13"/>
                    <a:pt x="75" y="13"/>
                  </a:cubicBezTo>
                  <a:cubicBezTo>
                    <a:pt x="73" y="13"/>
                    <a:pt x="73" y="13"/>
                    <a:pt x="73" y="13"/>
                  </a:cubicBezTo>
                  <a:cubicBezTo>
                    <a:pt x="73" y="13"/>
                    <a:pt x="73" y="13"/>
                    <a:pt x="73" y="13"/>
                  </a:cubicBezTo>
                  <a:cubicBezTo>
                    <a:pt x="73" y="13"/>
                    <a:pt x="73" y="13"/>
                    <a:pt x="73" y="13"/>
                  </a:cubicBezTo>
                  <a:cubicBezTo>
                    <a:pt x="73" y="12"/>
                    <a:pt x="73" y="12"/>
                    <a:pt x="73" y="12"/>
                  </a:cubicBezTo>
                  <a:cubicBezTo>
                    <a:pt x="74" y="12"/>
                    <a:pt x="74" y="12"/>
                    <a:pt x="74" y="12"/>
                  </a:cubicBezTo>
                  <a:cubicBezTo>
                    <a:pt x="75" y="12"/>
                    <a:pt x="75" y="12"/>
                    <a:pt x="75" y="12"/>
                  </a:cubicBezTo>
                  <a:cubicBezTo>
                    <a:pt x="76" y="11"/>
                    <a:pt x="76" y="11"/>
                    <a:pt x="76" y="11"/>
                  </a:cubicBezTo>
                  <a:cubicBezTo>
                    <a:pt x="75" y="8"/>
                    <a:pt x="75" y="8"/>
                    <a:pt x="75" y="8"/>
                  </a:cubicBezTo>
                  <a:cubicBezTo>
                    <a:pt x="74" y="8"/>
                    <a:pt x="74" y="8"/>
                    <a:pt x="74" y="8"/>
                  </a:cubicBezTo>
                  <a:cubicBezTo>
                    <a:pt x="74" y="7"/>
                    <a:pt x="74" y="7"/>
                    <a:pt x="74" y="7"/>
                  </a:cubicBezTo>
                  <a:cubicBezTo>
                    <a:pt x="74" y="7"/>
                    <a:pt x="74" y="7"/>
                    <a:pt x="74" y="7"/>
                  </a:cubicBezTo>
                  <a:cubicBezTo>
                    <a:pt x="75" y="7"/>
                    <a:pt x="75" y="7"/>
                    <a:pt x="75" y="7"/>
                  </a:cubicBezTo>
                  <a:cubicBezTo>
                    <a:pt x="76" y="5"/>
                    <a:pt x="76" y="5"/>
                    <a:pt x="76" y="5"/>
                  </a:cubicBezTo>
                  <a:cubicBezTo>
                    <a:pt x="76" y="5"/>
                    <a:pt x="76" y="5"/>
                    <a:pt x="76" y="5"/>
                  </a:cubicBezTo>
                  <a:cubicBezTo>
                    <a:pt x="77" y="5"/>
                    <a:pt x="77" y="5"/>
                    <a:pt x="77" y="5"/>
                  </a:cubicBezTo>
                  <a:cubicBezTo>
                    <a:pt x="77" y="6"/>
                    <a:pt x="77" y="6"/>
                    <a:pt x="77" y="6"/>
                  </a:cubicBezTo>
                  <a:close/>
                  <a:moveTo>
                    <a:pt x="80" y="7"/>
                  </a:moveTo>
                  <a:cubicBezTo>
                    <a:pt x="80" y="7"/>
                    <a:pt x="80" y="7"/>
                    <a:pt x="80" y="7"/>
                  </a:cubicBezTo>
                  <a:cubicBezTo>
                    <a:pt x="78" y="5"/>
                    <a:pt x="78" y="5"/>
                    <a:pt x="78" y="5"/>
                  </a:cubicBezTo>
                  <a:cubicBezTo>
                    <a:pt x="79" y="2"/>
                    <a:pt x="79" y="2"/>
                    <a:pt x="79" y="2"/>
                  </a:cubicBezTo>
                  <a:cubicBezTo>
                    <a:pt x="80" y="2"/>
                    <a:pt x="80" y="2"/>
                    <a:pt x="80" y="2"/>
                  </a:cubicBezTo>
                  <a:cubicBezTo>
                    <a:pt x="80" y="3"/>
                    <a:pt x="80" y="3"/>
                    <a:pt x="80" y="3"/>
                  </a:cubicBezTo>
                  <a:cubicBezTo>
                    <a:pt x="80" y="4"/>
                    <a:pt x="80" y="4"/>
                    <a:pt x="80" y="4"/>
                  </a:cubicBezTo>
                  <a:cubicBezTo>
                    <a:pt x="80" y="4"/>
                    <a:pt x="80" y="4"/>
                    <a:pt x="80" y="4"/>
                  </a:cubicBezTo>
                  <a:cubicBezTo>
                    <a:pt x="80" y="4"/>
                    <a:pt x="80" y="4"/>
                    <a:pt x="80" y="4"/>
                  </a:cubicBezTo>
                  <a:cubicBezTo>
                    <a:pt x="80" y="5"/>
                    <a:pt x="80" y="6"/>
                    <a:pt x="80" y="7"/>
                  </a:cubicBezTo>
                  <a:close/>
                  <a:moveTo>
                    <a:pt x="83" y="0"/>
                  </a:moveTo>
                  <a:cubicBezTo>
                    <a:pt x="83" y="0"/>
                    <a:pt x="83" y="0"/>
                    <a:pt x="83" y="0"/>
                  </a:cubicBezTo>
                  <a:cubicBezTo>
                    <a:pt x="82" y="2"/>
                    <a:pt x="82" y="2"/>
                    <a:pt x="82" y="2"/>
                  </a:cubicBezTo>
                  <a:cubicBezTo>
                    <a:pt x="82" y="3"/>
                    <a:pt x="82" y="3"/>
                    <a:pt x="82" y="3"/>
                  </a:cubicBezTo>
                  <a:cubicBezTo>
                    <a:pt x="81" y="3"/>
                    <a:pt x="81" y="3"/>
                    <a:pt x="81" y="3"/>
                  </a:cubicBezTo>
                  <a:cubicBezTo>
                    <a:pt x="81" y="3"/>
                    <a:pt x="81" y="3"/>
                    <a:pt x="81" y="3"/>
                  </a:cubicBezTo>
                  <a:cubicBezTo>
                    <a:pt x="81" y="1"/>
                    <a:pt x="81" y="2"/>
                    <a:pt x="81" y="0"/>
                  </a:cubicBezTo>
                  <a:cubicBezTo>
                    <a:pt x="81" y="0"/>
                    <a:pt x="81" y="0"/>
                    <a:pt x="81" y="0"/>
                  </a:cubicBezTo>
                  <a:cubicBezTo>
                    <a:pt x="82" y="0"/>
                    <a:pt x="82" y="0"/>
                    <a:pt x="82" y="0"/>
                  </a:cubicBezTo>
                  <a:cubicBezTo>
                    <a:pt x="82" y="0"/>
                    <a:pt x="82" y="0"/>
                    <a:pt x="82" y="0"/>
                  </a:cubicBezTo>
                  <a:cubicBezTo>
                    <a:pt x="82" y="0"/>
                    <a:pt x="82" y="0"/>
                    <a:pt x="82" y="0"/>
                  </a:cubicBezTo>
                  <a:cubicBezTo>
                    <a:pt x="83" y="0"/>
                    <a:pt x="83" y="0"/>
                    <a:pt x="83" y="0"/>
                  </a:cubicBezTo>
                  <a:cubicBezTo>
                    <a:pt x="83" y="0"/>
                    <a:pt x="83" y="0"/>
                    <a:pt x="83" y="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81">
              <a:extLst>
                <a:ext uri="{FF2B5EF4-FFF2-40B4-BE49-F238E27FC236}">
                  <a16:creationId xmlns:a16="http://schemas.microsoft.com/office/drawing/2014/main" id="{93ED6CC6-3DDD-4C6E-9ADA-4D841B1BC99C}"/>
                </a:ext>
              </a:extLst>
            </p:cNvPr>
            <p:cNvSpPr>
              <a:spLocks/>
            </p:cNvSpPr>
            <p:nvPr/>
          </p:nvSpPr>
          <p:spPr bwMode="auto">
            <a:xfrm>
              <a:off x="13558983" y="6770140"/>
              <a:ext cx="318198" cy="156725"/>
            </a:xfrm>
            <a:custGeom>
              <a:avLst/>
              <a:gdLst>
                <a:gd name="T0" fmla="*/ 71 w 76"/>
                <a:gd name="T1" fmla="*/ 28 h 38"/>
                <a:gd name="T2" fmla="*/ 70 w 76"/>
                <a:gd name="T3" fmla="*/ 29 h 38"/>
                <a:gd name="T4" fmla="*/ 70 w 76"/>
                <a:gd name="T5" fmla="*/ 30 h 38"/>
                <a:gd name="T6" fmla="*/ 71 w 76"/>
                <a:gd name="T7" fmla="*/ 32 h 38"/>
                <a:gd name="T8" fmla="*/ 76 w 76"/>
                <a:gd name="T9" fmla="*/ 35 h 38"/>
                <a:gd name="T10" fmla="*/ 74 w 76"/>
                <a:gd name="T11" fmla="*/ 38 h 38"/>
                <a:gd name="T12" fmla="*/ 70 w 76"/>
                <a:gd name="T13" fmla="*/ 36 h 38"/>
                <a:gd name="T14" fmla="*/ 66 w 76"/>
                <a:gd name="T15" fmla="*/ 36 h 38"/>
                <a:gd name="T16" fmla="*/ 65 w 76"/>
                <a:gd name="T17" fmla="*/ 34 h 38"/>
                <a:gd name="T18" fmla="*/ 56 w 76"/>
                <a:gd name="T19" fmla="*/ 35 h 38"/>
                <a:gd name="T20" fmla="*/ 55 w 76"/>
                <a:gd name="T21" fmla="*/ 36 h 38"/>
                <a:gd name="T22" fmla="*/ 55 w 76"/>
                <a:gd name="T23" fmla="*/ 36 h 38"/>
                <a:gd name="T24" fmla="*/ 48 w 76"/>
                <a:gd name="T25" fmla="*/ 36 h 38"/>
                <a:gd name="T26" fmla="*/ 39 w 76"/>
                <a:gd name="T27" fmla="*/ 37 h 38"/>
                <a:gd name="T28" fmla="*/ 39 w 76"/>
                <a:gd name="T29" fmla="*/ 37 h 38"/>
                <a:gd name="T30" fmla="*/ 37 w 76"/>
                <a:gd name="T31" fmla="*/ 36 h 38"/>
                <a:gd name="T32" fmla="*/ 36 w 76"/>
                <a:gd name="T33" fmla="*/ 36 h 38"/>
                <a:gd name="T34" fmla="*/ 36 w 76"/>
                <a:gd name="T35" fmla="*/ 35 h 38"/>
                <a:gd name="T36" fmla="*/ 33 w 76"/>
                <a:gd name="T37" fmla="*/ 32 h 38"/>
                <a:gd name="T38" fmla="*/ 32 w 76"/>
                <a:gd name="T39" fmla="*/ 31 h 38"/>
                <a:gd name="T40" fmla="*/ 30 w 76"/>
                <a:gd name="T41" fmla="*/ 31 h 38"/>
                <a:gd name="T42" fmla="*/ 29 w 76"/>
                <a:gd name="T43" fmla="*/ 32 h 38"/>
                <a:gd name="T44" fmla="*/ 22 w 76"/>
                <a:gd name="T45" fmla="*/ 32 h 38"/>
                <a:gd name="T46" fmla="*/ 18 w 76"/>
                <a:gd name="T47" fmla="*/ 31 h 38"/>
                <a:gd name="T48" fmla="*/ 20 w 76"/>
                <a:gd name="T49" fmla="*/ 27 h 38"/>
                <a:gd name="T50" fmla="*/ 17 w 76"/>
                <a:gd name="T51" fmla="*/ 14 h 38"/>
                <a:gd name="T52" fmla="*/ 13 w 76"/>
                <a:gd name="T53" fmla="*/ 12 h 38"/>
                <a:gd name="T54" fmla="*/ 10 w 76"/>
                <a:gd name="T55" fmla="*/ 8 h 38"/>
                <a:gd name="T56" fmla="*/ 2 w 76"/>
                <a:gd name="T57" fmla="*/ 1 h 38"/>
                <a:gd name="T58" fmla="*/ 6 w 76"/>
                <a:gd name="T59" fmla="*/ 1 h 38"/>
                <a:gd name="T60" fmla="*/ 16 w 76"/>
                <a:gd name="T61" fmla="*/ 4 h 38"/>
                <a:gd name="T62" fmla="*/ 24 w 76"/>
                <a:gd name="T63" fmla="*/ 6 h 38"/>
                <a:gd name="T64" fmla="*/ 29 w 76"/>
                <a:gd name="T65" fmla="*/ 7 h 38"/>
                <a:gd name="T66" fmla="*/ 34 w 76"/>
                <a:gd name="T67" fmla="*/ 8 h 38"/>
                <a:gd name="T68" fmla="*/ 35 w 76"/>
                <a:gd name="T69" fmla="*/ 9 h 38"/>
                <a:gd name="T70" fmla="*/ 43 w 76"/>
                <a:gd name="T71" fmla="*/ 13 h 38"/>
                <a:gd name="T72" fmla="*/ 43 w 76"/>
                <a:gd name="T73" fmla="*/ 14 h 38"/>
                <a:gd name="T74" fmla="*/ 43 w 76"/>
                <a:gd name="T75" fmla="*/ 15 h 38"/>
                <a:gd name="T76" fmla="*/ 44 w 76"/>
                <a:gd name="T77" fmla="*/ 16 h 38"/>
                <a:gd name="T78" fmla="*/ 46 w 76"/>
                <a:gd name="T79" fmla="*/ 15 h 38"/>
                <a:gd name="T80" fmla="*/ 52 w 76"/>
                <a:gd name="T81" fmla="*/ 13 h 38"/>
                <a:gd name="T82" fmla="*/ 53 w 76"/>
                <a:gd name="T83" fmla="*/ 14 h 38"/>
                <a:gd name="T84" fmla="*/ 55 w 76"/>
                <a:gd name="T85" fmla="*/ 13 h 38"/>
                <a:gd name="T86" fmla="*/ 59 w 76"/>
                <a:gd name="T87" fmla="*/ 14 h 38"/>
                <a:gd name="T88" fmla="*/ 63 w 76"/>
                <a:gd name="T89" fmla="*/ 16 h 38"/>
                <a:gd name="T90" fmla="*/ 65 w 76"/>
                <a:gd name="T91" fmla="*/ 17 h 38"/>
                <a:gd name="T92" fmla="*/ 64 w 76"/>
                <a:gd name="T93" fmla="*/ 21 h 38"/>
                <a:gd name="T94" fmla="*/ 70 w 76"/>
                <a:gd name="T95"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38">
                  <a:moveTo>
                    <a:pt x="73" y="26"/>
                  </a:moveTo>
                  <a:cubicBezTo>
                    <a:pt x="72" y="27"/>
                    <a:pt x="72" y="27"/>
                    <a:pt x="71" y="28"/>
                  </a:cubicBezTo>
                  <a:cubicBezTo>
                    <a:pt x="71" y="28"/>
                    <a:pt x="71" y="28"/>
                    <a:pt x="70" y="28"/>
                  </a:cubicBezTo>
                  <a:cubicBezTo>
                    <a:pt x="70" y="29"/>
                    <a:pt x="70" y="29"/>
                    <a:pt x="70" y="29"/>
                  </a:cubicBezTo>
                  <a:cubicBezTo>
                    <a:pt x="70" y="30"/>
                    <a:pt x="70" y="29"/>
                    <a:pt x="70" y="30"/>
                  </a:cubicBezTo>
                  <a:cubicBezTo>
                    <a:pt x="70" y="30"/>
                    <a:pt x="70" y="30"/>
                    <a:pt x="70" y="30"/>
                  </a:cubicBezTo>
                  <a:cubicBezTo>
                    <a:pt x="71" y="30"/>
                    <a:pt x="71" y="30"/>
                    <a:pt x="71" y="30"/>
                  </a:cubicBezTo>
                  <a:cubicBezTo>
                    <a:pt x="71" y="32"/>
                    <a:pt x="71" y="32"/>
                    <a:pt x="71" y="32"/>
                  </a:cubicBezTo>
                  <a:cubicBezTo>
                    <a:pt x="73" y="33"/>
                    <a:pt x="73" y="32"/>
                    <a:pt x="75" y="34"/>
                  </a:cubicBezTo>
                  <a:cubicBezTo>
                    <a:pt x="76" y="35"/>
                    <a:pt x="76" y="35"/>
                    <a:pt x="76" y="35"/>
                  </a:cubicBezTo>
                  <a:cubicBezTo>
                    <a:pt x="75" y="35"/>
                    <a:pt x="75" y="35"/>
                    <a:pt x="75" y="37"/>
                  </a:cubicBezTo>
                  <a:cubicBezTo>
                    <a:pt x="74" y="38"/>
                    <a:pt x="74" y="38"/>
                    <a:pt x="74" y="38"/>
                  </a:cubicBezTo>
                  <a:cubicBezTo>
                    <a:pt x="73" y="38"/>
                    <a:pt x="73" y="38"/>
                    <a:pt x="73" y="38"/>
                  </a:cubicBezTo>
                  <a:cubicBezTo>
                    <a:pt x="73" y="38"/>
                    <a:pt x="71" y="37"/>
                    <a:pt x="70" y="36"/>
                  </a:cubicBezTo>
                  <a:cubicBezTo>
                    <a:pt x="69" y="37"/>
                    <a:pt x="69" y="36"/>
                    <a:pt x="68" y="37"/>
                  </a:cubicBezTo>
                  <a:cubicBezTo>
                    <a:pt x="67" y="36"/>
                    <a:pt x="67" y="37"/>
                    <a:pt x="66" y="36"/>
                  </a:cubicBezTo>
                  <a:cubicBezTo>
                    <a:pt x="65" y="35"/>
                    <a:pt x="65" y="35"/>
                    <a:pt x="65" y="35"/>
                  </a:cubicBezTo>
                  <a:cubicBezTo>
                    <a:pt x="65" y="34"/>
                    <a:pt x="65" y="34"/>
                    <a:pt x="65" y="34"/>
                  </a:cubicBezTo>
                  <a:cubicBezTo>
                    <a:pt x="61" y="33"/>
                    <a:pt x="61" y="33"/>
                    <a:pt x="60" y="33"/>
                  </a:cubicBezTo>
                  <a:cubicBezTo>
                    <a:pt x="58" y="33"/>
                    <a:pt x="58" y="34"/>
                    <a:pt x="56" y="35"/>
                  </a:cubicBezTo>
                  <a:cubicBezTo>
                    <a:pt x="55" y="35"/>
                    <a:pt x="55" y="35"/>
                    <a:pt x="55" y="35"/>
                  </a:cubicBezTo>
                  <a:cubicBezTo>
                    <a:pt x="55" y="36"/>
                    <a:pt x="55" y="36"/>
                    <a:pt x="55" y="36"/>
                  </a:cubicBezTo>
                  <a:cubicBezTo>
                    <a:pt x="55" y="36"/>
                    <a:pt x="55" y="36"/>
                    <a:pt x="55" y="36"/>
                  </a:cubicBezTo>
                  <a:cubicBezTo>
                    <a:pt x="55" y="36"/>
                    <a:pt x="55" y="36"/>
                    <a:pt x="55" y="36"/>
                  </a:cubicBezTo>
                  <a:cubicBezTo>
                    <a:pt x="53" y="36"/>
                    <a:pt x="52" y="36"/>
                    <a:pt x="51" y="36"/>
                  </a:cubicBezTo>
                  <a:cubicBezTo>
                    <a:pt x="48" y="36"/>
                    <a:pt x="48" y="36"/>
                    <a:pt x="48" y="36"/>
                  </a:cubicBezTo>
                  <a:cubicBezTo>
                    <a:pt x="48" y="36"/>
                    <a:pt x="39" y="38"/>
                    <a:pt x="39" y="38"/>
                  </a:cubicBezTo>
                  <a:cubicBezTo>
                    <a:pt x="39" y="37"/>
                    <a:pt x="39" y="37"/>
                    <a:pt x="39" y="37"/>
                  </a:cubicBezTo>
                  <a:cubicBezTo>
                    <a:pt x="39" y="37"/>
                    <a:pt x="39" y="37"/>
                    <a:pt x="39" y="37"/>
                  </a:cubicBezTo>
                  <a:cubicBezTo>
                    <a:pt x="39" y="37"/>
                    <a:pt x="39" y="37"/>
                    <a:pt x="39" y="37"/>
                  </a:cubicBezTo>
                  <a:cubicBezTo>
                    <a:pt x="38" y="36"/>
                    <a:pt x="38" y="36"/>
                    <a:pt x="38" y="36"/>
                  </a:cubicBezTo>
                  <a:cubicBezTo>
                    <a:pt x="37" y="36"/>
                    <a:pt x="37" y="36"/>
                    <a:pt x="37" y="36"/>
                  </a:cubicBezTo>
                  <a:cubicBezTo>
                    <a:pt x="37" y="36"/>
                    <a:pt x="37" y="36"/>
                    <a:pt x="37" y="36"/>
                  </a:cubicBezTo>
                  <a:cubicBezTo>
                    <a:pt x="36" y="36"/>
                    <a:pt x="36" y="36"/>
                    <a:pt x="36" y="36"/>
                  </a:cubicBezTo>
                  <a:cubicBezTo>
                    <a:pt x="36" y="35"/>
                    <a:pt x="36" y="35"/>
                    <a:pt x="36" y="35"/>
                  </a:cubicBezTo>
                  <a:cubicBezTo>
                    <a:pt x="36" y="35"/>
                    <a:pt x="36" y="35"/>
                    <a:pt x="36" y="35"/>
                  </a:cubicBezTo>
                  <a:cubicBezTo>
                    <a:pt x="36" y="35"/>
                    <a:pt x="36" y="35"/>
                    <a:pt x="36" y="35"/>
                  </a:cubicBezTo>
                  <a:cubicBezTo>
                    <a:pt x="35" y="34"/>
                    <a:pt x="35" y="34"/>
                    <a:pt x="33" y="32"/>
                  </a:cubicBezTo>
                  <a:cubicBezTo>
                    <a:pt x="32" y="32"/>
                    <a:pt x="32" y="32"/>
                    <a:pt x="32" y="32"/>
                  </a:cubicBezTo>
                  <a:cubicBezTo>
                    <a:pt x="32" y="31"/>
                    <a:pt x="32" y="31"/>
                    <a:pt x="32" y="31"/>
                  </a:cubicBezTo>
                  <a:cubicBezTo>
                    <a:pt x="32" y="31"/>
                    <a:pt x="32" y="31"/>
                    <a:pt x="32" y="31"/>
                  </a:cubicBezTo>
                  <a:cubicBezTo>
                    <a:pt x="31" y="30"/>
                    <a:pt x="31" y="30"/>
                    <a:pt x="30" y="31"/>
                  </a:cubicBezTo>
                  <a:cubicBezTo>
                    <a:pt x="30" y="31"/>
                    <a:pt x="30" y="31"/>
                    <a:pt x="29" y="31"/>
                  </a:cubicBezTo>
                  <a:cubicBezTo>
                    <a:pt x="29" y="32"/>
                    <a:pt x="29" y="32"/>
                    <a:pt x="29" y="32"/>
                  </a:cubicBezTo>
                  <a:cubicBezTo>
                    <a:pt x="28" y="33"/>
                    <a:pt x="28" y="33"/>
                    <a:pt x="28" y="33"/>
                  </a:cubicBezTo>
                  <a:cubicBezTo>
                    <a:pt x="24" y="32"/>
                    <a:pt x="27" y="32"/>
                    <a:pt x="22" y="32"/>
                  </a:cubicBezTo>
                  <a:cubicBezTo>
                    <a:pt x="21" y="33"/>
                    <a:pt x="21" y="33"/>
                    <a:pt x="21" y="33"/>
                  </a:cubicBezTo>
                  <a:cubicBezTo>
                    <a:pt x="21" y="33"/>
                    <a:pt x="18" y="31"/>
                    <a:pt x="18" y="31"/>
                  </a:cubicBezTo>
                  <a:cubicBezTo>
                    <a:pt x="20" y="29"/>
                    <a:pt x="20" y="29"/>
                    <a:pt x="20" y="29"/>
                  </a:cubicBezTo>
                  <a:cubicBezTo>
                    <a:pt x="20" y="27"/>
                    <a:pt x="20" y="27"/>
                    <a:pt x="20" y="27"/>
                  </a:cubicBezTo>
                  <a:cubicBezTo>
                    <a:pt x="20" y="26"/>
                    <a:pt x="20" y="26"/>
                    <a:pt x="20" y="25"/>
                  </a:cubicBezTo>
                  <a:cubicBezTo>
                    <a:pt x="19" y="21"/>
                    <a:pt x="20" y="23"/>
                    <a:pt x="17" y="14"/>
                  </a:cubicBezTo>
                  <a:cubicBezTo>
                    <a:pt x="17" y="13"/>
                    <a:pt x="17" y="13"/>
                    <a:pt x="17" y="13"/>
                  </a:cubicBezTo>
                  <a:cubicBezTo>
                    <a:pt x="13" y="12"/>
                    <a:pt x="13" y="12"/>
                    <a:pt x="13" y="12"/>
                  </a:cubicBezTo>
                  <a:cubicBezTo>
                    <a:pt x="13" y="10"/>
                    <a:pt x="13" y="10"/>
                    <a:pt x="13" y="10"/>
                  </a:cubicBezTo>
                  <a:cubicBezTo>
                    <a:pt x="10" y="8"/>
                    <a:pt x="10" y="8"/>
                    <a:pt x="10" y="8"/>
                  </a:cubicBezTo>
                  <a:cubicBezTo>
                    <a:pt x="4" y="7"/>
                    <a:pt x="8" y="8"/>
                    <a:pt x="0" y="3"/>
                  </a:cubicBezTo>
                  <a:cubicBezTo>
                    <a:pt x="1" y="1"/>
                    <a:pt x="1" y="2"/>
                    <a:pt x="2" y="1"/>
                  </a:cubicBezTo>
                  <a:cubicBezTo>
                    <a:pt x="2" y="0"/>
                    <a:pt x="2" y="0"/>
                    <a:pt x="2" y="0"/>
                  </a:cubicBezTo>
                  <a:cubicBezTo>
                    <a:pt x="5" y="1"/>
                    <a:pt x="4" y="1"/>
                    <a:pt x="6" y="1"/>
                  </a:cubicBezTo>
                  <a:cubicBezTo>
                    <a:pt x="8" y="1"/>
                    <a:pt x="8" y="1"/>
                    <a:pt x="8" y="1"/>
                  </a:cubicBezTo>
                  <a:cubicBezTo>
                    <a:pt x="13" y="3"/>
                    <a:pt x="10" y="3"/>
                    <a:pt x="16" y="4"/>
                  </a:cubicBezTo>
                  <a:cubicBezTo>
                    <a:pt x="17" y="5"/>
                    <a:pt x="17" y="5"/>
                    <a:pt x="18" y="6"/>
                  </a:cubicBezTo>
                  <a:cubicBezTo>
                    <a:pt x="24" y="6"/>
                    <a:pt x="24" y="6"/>
                    <a:pt x="24" y="6"/>
                  </a:cubicBezTo>
                  <a:cubicBezTo>
                    <a:pt x="26" y="5"/>
                    <a:pt x="26" y="6"/>
                    <a:pt x="28" y="6"/>
                  </a:cubicBezTo>
                  <a:cubicBezTo>
                    <a:pt x="29" y="7"/>
                    <a:pt x="29" y="7"/>
                    <a:pt x="29" y="7"/>
                  </a:cubicBezTo>
                  <a:cubicBezTo>
                    <a:pt x="31" y="7"/>
                    <a:pt x="30" y="7"/>
                    <a:pt x="32" y="6"/>
                  </a:cubicBezTo>
                  <a:cubicBezTo>
                    <a:pt x="33" y="7"/>
                    <a:pt x="33" y="7"/>
                    <a:pt x="34" y="8"/>
                  </a:cubicBezTo>
                  <a:cubicBezTo>
                    <a:pt x="34" y="8"/>
                    <a:pt x="34" y="8"/>
                    <a:pt x="34" y="8"/>
                  </a:cubicBezTo>
                  <a:cubicBezTo>
                    <a:pt x="35" y="9"/>
                    <a:pt x="35" y="9"/>
                    <a:pt x="35" y="9"/>
                  </a:cubicBezTo>
                  <a:cubicBezTo>
                    <a:pt x="39" y="11"/>
                    <a:pt x="38" y="10"/>
                    <a:pt x="41" y="11"/>
                  </a:cubicBezTo>
                  <a:cubicBezTo>
                    <a:pt x="41" y="12"/>
                    <a:pt x="41" y="12"/>
                    <a:pt x="43" y="13"/>
                  </a:cubicBezTo>
                  <a:cubicBezTo>
                    <a:pt x="43" y="13"/>
                    <a:pt x="43" y="13"/>
                    <a:pt x="43" y="13"/>
                  </a:cubicBezTo>
                  <a:cubicBezTo>
                    <a:pt x="43" y="14"/>
                    <a:pt x="43" y="14"/>
                    <a:pt x="43" y="14"/>
                  </a:cubicBezTo>
                  <a:cubicBezTo>
                    <a:pt x="43" y="14"/>
                    <a:pt x="43" y="14"/>
                    <a:pt x="43" y="14"/>
                  </a:cubicBezTo>
                  <a:cubicBezTo>
                    <a:pt x="43" y="15"/>
                    <a:pt x="43" y="15"/>
                    <a:pt x="43" y="15"/>
                  </a:cubicBezTo>
                  <a:cubicBezTo>
                    <a:pt x="43" y="15"/>
                    <a:pt x="43" y="15"/>
                    <a:pt x="43" y="15"/>
                  </a:cubicBezTo>
                  <a:cubicBezTo>
                    <a:pt x="44" y="16"/>
                    <a:pt x="44" y="16"/>
                    <a:pt x="44" y="16"/>
                  </a:cubicBezTo>
                  <a:cubicBezTo>
                    <a:pt x="45" y="16"/>
                    <a:pt x="45" y="16"/>
                    <a:pt x="45" y="16"/>
                  </a:cubicBezTo>
                  <a:cubicBezTo>
                    <a:pt x="46" y="15"/>
                    <a:pt x="46" y="15"/>
                    <a:pt x="46" y="15"/>
                  </a:cubicBezTo>
                  <a:cubicBezTo>
                    <a:pt x="47" y="15"/>
                    <a:pt x="49" y="14"/>
                    <a:pt x="51" y="13"/>
                  </a:cubicBezTo>
                  <a:cubicBezTo>
                    <a:pt x="52" y="13"/>
                    <a:pt x="52" y="13"/>
                    <a:pt x="52" y="13"/>
                  </a:cubicBezTo>
                  <a:cubicBezTo>
                    <a:pt x="53" y="13"/>
                    <a:pt x="53" y="13"/>
                    <a:pt x="53" y="13"/>
                  </a:cubicBezTo>
                  <a:cubicBezTo>
                    <a:pt x="53" y="14"/>
                    <a:pt x="53" y="14"/>
                    <a:pt x="53" y="14"/>
                  </a:cubicBezTo>
                  <a:cubicBezTo>
                    <a:pt x="54" y="15"/>
                    <a:pt x="54" y="15"/>
                    <a:pt x="54" y="15"/>
                  </a:cubicBezTo>
                  <a:cubicBezTo>
                    <a:pt x="55" y="13"/>
                    <a:pt x="55" y="13"/>
                    <a:pt x="55" y="13"/>
                  </a:cubicBezTo>
                  <a:cubicBezTo>
                    <a:pt x="55" y="13"/>
                    <a:pt x="55" y="13"/>
                    <a:pt x="55" y="13"/>
                  </a:cubicBezTo>
                  <a:cubicBezTo>
                    <a:pt x="57" y="14"/>
                    <a:pt x="57" y="14"/>
                    <a:pt x="59" y="14"/>
                  </a:cubicBezTo>
                  <a:cubicBezTo>
                    <a:pt x="59" y="15"/>
                    <a:pt x="60" y="15"/>
                    <a:pt x="61" y="16"/>
                  </a:cubicBezTo>
                  <a:cubicBezTo>
                    <a:pt x="63" y="16"/>
                    <a:pt x="63" y="16"/>
                    <a:pt x="63" y="16"/>
                  </a:cubicBezTo>
                  <a:cubicBezTo>
                    <a:pt x="64" y="16"/>
                    <a:pt x="64" y="16"/>
                    <a:pt x="65" y="17"/>
                  </a:cubicBezTo>
                  <a:cubicBezTo>
                    <a:pt x="65" y="17"/>
                    <a:pt x="65" y="17"/>
                    <a:pt x="65" y="17"/>
                  </a:cubicBezTo>
                  <a:cubicBezTo>
                    <a:pt x="64" y="19"/>
                    <a:pt x="65" y="18"/>
                    <a:pt x="64" y="21"/>
                  </a:cubicBezTo>
                  <a:cubicBezTo>
                    <a:pt x="64" y="21"/>
                    <a:pt x="64" y="21"/>
                    <a:pt x="64" y="21"/>
                  </a:cubicBezTo>
                  <a:cubicBezTo>
                    <a:pt x="66" y="23"/>
                    <a:pt x="66" y="22"/>
                    <a:pt x="67" y="24"/>
                  </a:cubicBezTo>
                  <a:cubicBezTo>
                    <a:pt x="69" y="24"/>
                    <a:pt x="69" y="24"/>
                    <a:pt x="70" y="24"/>
                  </a:cubicBezTo>
                  <a:cubicBezTo>
                    <a:pt x="71" y="25"/>
                    <a:pt x="71" y="25"/>
                    <a:pt x="73" y="26"/>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82">
              <a:extLst>
                <a:ext uri="{FF2B5EF4-FFF2-40B4-BE49-F238E27FC236}">
                  <a16:creationId xmlns:a16="http://schemas.microsoft.com/office/drawing/2014/main" id="{F03E32B8-EF77-4770-8EAD-26D76E61CAF7}"/>
                </a:ext>
              </a:extLst>
            </p:cNvPr>
            <p:cNvSpPr>
              <a:spLocks/>
            </p:cNvSpPr>
            <p:nvPr/>
          </p:nvSpPr>
          <p:spPr bwMode="auto">
            <a:xfrm>
              <a:off x="8805026" y="8451360"/>
              <a:ext cx="4751" cy="14249"/>
            </a:xfrm>
            <a:custGeom>
              <a:avLst/>
              <a:gdLst>
                <a:gd name="T0" fmla="*/ 1 w 1"/>
                <a:gd name="T1" fmla="*/ 3 h 3"/>
                <a:gd name="T2" fmla="*/ 0 w 1"/>
                <a:gd name="T3" fmla="*/ 3 h 3"/>
                <a:gd name="T4" fmla="*/ 0 w 1"/>
                <a:gd name="T5" fmla="*/ 3 h 3"/>
                <a:gd name="T6" fmla="*/ 0 w 1"/>
                <a:gd name="T7" fmla="*/ 2 h 3"/>
                <a:gd name="T8" fmla="*/ 1 w 1"/>
                <a:gd name="T9" fmla="*/ 1 h 3"/>
                <a:gd name="T10" fmla="*/ 1 w 1"/>
                <a:gd name="T11" fmla="*/ 0 h 3"/>
                <a:gd name="T12" fmla="*/ 1 w 1"/>
                <a:gd name="T13" fmla="*/ 0 h 3"/>
                <a:gd name="T14" fmla="*/ 1 w 1"/>
                <a:gd name="T15" fmla="*/ 2 h 3"/>
                <a:gd name="T16" fmla="*/ 1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3"/>
                  </a:moveTo>
                  <a:lnTo>
                    <a:pt x="0" y="3"/>
                  </a:lnTo>
                  <a:lnTo>
                    <a:pt x="0" y="3"/>
                  </a:lnTo>
                  <a:lnTo>
                    <a:pt x="0" y="2"/>
                  </a:lnTo>
                  <a:lnTo>
                    <a:pt x="1" y="1"/>
                  </a:lnTo>
                  <a:lnTo>
                    <a:pt x="1" y="0"/>
                  </a:lnTo>
                  <a:lnTo>
                    <a:pt x="1" y="0"/>
                  </a:lnTo>
                  <a:lnTo>
                    <a:pt x="1" y="2"/>
                  </a:lnTo>
                  <a:lnTo>
                    <a:pt x="1" y="3"/>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83">
              <a:extLst>
                <a:ext uri="{FF2B5EF4-FFF2-40B4-BE49-F238E27FC236}">
                  <a16:creationId xmlns:a16="http://schemas.microsoft.com/office/drawing/2014/main" id="{B2158CD7-B1A1-412B-A43C-E15C21C82FD8}"/>
                </a:ext>
              </a:extLst>
            </p:cNvPr>
            <p:cNvSpPr>
              <a:spLocks/>
            </p:cNvSpPr>
            <p:nvPr/>
          </p:nvSpPr>
          <p:spPr bwMode="auto">
            <a:xfrm>
              <a:off x="9137470" y="8755309"/>
              <a:ext cx="142476" cy="170971"/>
            </a:xfrm>
            <a:custGeom>
              <a:avLst/>
              <a:gdLst>
                <a:gd name="T0" fmla="*/ 32 w 34"/>
                <a:gd name="T1" fmla="*/ 20 h 41"/>
                <a:gd name="T2" fmla="*/ 31 w 34"/>
                <a:gd name="T3" fmla="*/ 23 h 41"/>
                <a:gd name="T4" fmla="*/ 30 w 34"/>
                <a:gd name="T5" fmla="*/ 24 h 41"/>
                <a:gd name="T6" fmla="*/ 26 w 34"/>
                <a:gd name="T7" fmla="*/ 29 h 41"/>
                <a:gd name="T8" fmla="*/ 26 w 34"/>
                <a:gd name="T9" fmla="*/ 31 h 41"/>
                <a:gd name="T10" fmla="*/ 25 w 34"/>
                <a:gd name="T11" fmla="*/ 33 h 41"/>
                <a:gd name="T12" fmla="*/ 24 w 34"/>
                <a:gd name="T13" fmla="*/ 36 h 41"/>
                <a:gd name="T14" fmla="*/ 20 w 34"/>
                <a:gd name="T15" fmla="*/ 40 h 41"/>
                <a:gd name="T16" fmla="*/ 19 w 34"/>
                <a:gd name="T17" fmla="*/ 40 h 41"/>
                <a:gd name="T18" fmla="*/ 16 w 34"/>
                <a:gd name="T19" fmla="*/ 40 h 41"/>
                <a:gd name="T20" fmla="*/ 15 w 34"/>
                <a:gd name="T21" fmla="*/ 39 h 41"/>
                <a:gd name="T22" fmla="*/ 13 w 34"/>
                <a:gd name="T23" fmla="*/ 40 h 41"/>
                <a:gd name="T24" fmla="*/ 10 w 34"/>
                <a:gd name="T25" fmla="*/ 39 h 41"/>
                <a:gd name="T26" fmla="*/ 6 w 34"/>
                <a:gd name="T27" fmla="*/ 41 h 41"/>
                <a:gd name="T28" fmla="*/ 2 w 34"/>
                <a:gd name="T29" fmla="*/ 40 h 41"/>
                <a:gd name="T30" fmla="*/ 0 w 34"/>
                <a:gd name="T31" fmla="*/ 39 h 41"/>
                <a:gd name="T32" fmla="*/ 1 w 34"/>
                <a:gd name="T33" fmla="*/ 39 h 41"/>
                <a:gd name="T34" fmla="*/ 3 w 34"/>
                <a:gd name="T35" fmla="*/ 37 h 41"/>
                <a:gd name="T36" fmla="*/ 5 w 34"/>
                <a:gd name="T37" fmla="*/ 31 h 41"/>
                <a:gd name="T38" fmla="*/ 7 w 34"/>
                <a:gd name="T39" fmla="*/ 26 h 41"/>
                <a:gd name="T40" fmla="*/ 7 w 34"/>
                <a:gd name="T41" fmla="*/ 24 h 41"/>
                <a:gd name="T42" fmla="*/ 6 w 34"/>
                <a:gd name="T43" fmla="*/ 23 h 41"/>
                <a:gd name="T44" fmla="*/ 4 w 34"/>
                <a:gd name="T45" fmla="*/ 19 h 41"/>
                <a:gd name="T46" fmla="*/ 2 w 34"/>
                <a:gd name="T47" fmla="*/ 15 h 41"/>
                <a:gd name="T48" fmla="*/ 2 w 34"/>
                <a:gd name="T49" fmla="*/ 12 h 41"/>
                <a:gd name="T50" fmla="*/ 2 w 34"/>
                <a:gd name="T51" fmla="*/ 10 h 41"/>
                <a:gd name="T52" fmla="*/ 2 w 34"/>
                <a:gd name="T53" fmla="*/ 9 h 41"/>
                <a:gd name="T54" fmla="*/ 7 w 34"/>
                <a:gd name="T55" fmla="*/ 1 h 41"/>
                <a:gd name="T56" fmla="*/ 9 w 34"/>
                <a:gd name="T57" fmla="*/ 0 h 41"/>
                <a:gd name="T58" fmla="*/ 20 w 34"/>
                <a:gd name="T59" fmla="*/ 4 h 41"/>
                <a:gd name="T60" fmla="*/ 27 w 34"/>
                <a:gd name="T61" fmla="*/ 10 h 41"/>
                <a:gd name="T62" fmla="*/ 27 w 34"/>
                <a:gd name="T63" fmla="*/ 11 h 41"/>
                <a:gd name="T64" fmla="*/ 30 w 34"/>
                <a:gd name="T65" fmla="*/ 14 h 41"/>
                <a:gd name="T66" fmla="*/ 30 w 34"/>
                <a:gd name="T67" fmla="*/ 16 h 41"/>
                <a:gd name="T68" fmla="*/ 31 w 34"/>
                <a:gd name="T69" fmla="*/ 15 h 41"/>
                <a:gd name="T70" fmla="*/ 32 w 34"/>
                <a:gd name="T71" fmla="*/ 13 h 41"/>
                <a:gd name="T72" fmla="*/ 34 w 34"/>
                <a:gd name="T73" fmla="*/ 1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 h="41">
                  <a:moveTo>
                    <a:pt x="34" y="20"/>
                  </a:moveTo>
                  <a:cubicBezTo>
                    <a:pt x="33" y="20"/>
                    <a:pt x="33" y="20"/>
                    <a:pt x="32" y="20"/>
                  </a:cubicBezTo>
                  <a:cubicBezTo>
                    <a:pt x="32" y="21"/>
                    <a:pt x="32" y="21"/>
                    <a:pt x="32" y="22"/>
                  </a:cubicBezTo>
                  <a:cubicBezTo>
                    <a:pt x="31" y="22"/>
                    <a:pt x="31" y="22"/>
                    <a:pt x="31" y="23"/>
                  </a:cubicBezTo>
                  <a:cubicBezTo>
                    <a:pt x="30" y="23"/>
                    <a:pt x="30" y="23"/>
                    <a:pt x="30" y="23"/>
                  </a:cubicBezTo>
                  <a:cubicBezTo>
                    <a:pt x="30" y="24"/>
                    <a:pt x="30" y="24"/>
                    <a:pt x="30" y="24"/>
                  </a:cubicBezTo>
                  <a:cubicBezTo>
                    <a:pt x="30" y="24"/>
                    <a:pt x="30" y="24"/>
                    <a:pt x="30" y="24"/>
                  </a:cubicBezTo>
                  <a:cubicBezTo>
                    <a:pt x="27" y="29"/>
                    <a:pt x="28" y="28"/>
                    <a:pt x="26" y="29"/>
                  </a:cubicBezTo>
                  <a:cubicBezTo>
                    <a:pt x="26" y="30"/>
                    <a:pt x="26" y="30"/>
                    <a:pt x="26" y="30"/>
                  </a:cubicBezTo>
                  <a:cubicBezTo>
                    <a:pt x="26" y="31"/>
                    <a:pt x="26" y="31"/>
                    <a:pt x="26" y="31"/>
                  </a:cubicBezTo>
                  <a:cubicBezTo>
                    <a:pt x="25" y="32"/>
                    <a:pt x="25" y="32"/>
                    <a:pt x="25" y="32"/>
                  </a:cubicBezTo>
                  <a:cubicBezTo>
                    <a:pt x="25" y="33"/>
                    <a:pt x="25" y="33"/>
                    <a:pt x="25" y="33"/>
                  </a:cubicBezTo>
                  <a:cubicBezTo>
                    <a:pt x="24" y="35"/>
                    <a:pt x="24" y="35"/>
                    <a:pt x="24" y="35"/>
                  </a:cubicBezTo>
                  <a:cubicBezTo>
                    <a:pt x="24" y="36"/>
                    <a:pt x="24" y="36"/>
                    <a:pt x="24" y="36"/>
                  </a:cubicBezTo>
                  <a:cubicBezTo>
                    <a:pt x="23" y="37"/>
                    <a:pt x="23" y="38"/>
                    <a:pt x="22" y="38"/>
                  </a:cubicBezTo>
                  <a:cubicBezTo>
                    <a:pt x="21" y="39"/>
                    <a:pt x="21" y="39"/>
                    <a:pt x="20" y="40"/>
                  </a:cubicBezTo>
                  <a:cubicBezTo>
                    <a:pt x="20" y="40"/>
                    <a:pt x="20" y="40"/>
                    <a:pt x="20" y="40"/>
                  </a:cubicBezTo>
                  <a:cubicBezTo>
                    <a:pt x="19" y="40"/>
                    <a:pt x="19" y="40"/>
                    <a:pt x="19" y="40"/>
                  </a:cubicBezTo>
                  <a:cubicBezTo>
                    <a:pt x="18" y="41"/>
                    <a:pt x="18" y="41"/>
                    <a:pt x="18" y="41"/>
                  </a:cubicBezTo>
                  <a:cubicBezTo>
                    <a:pt x="17" y="40"/>
                    <a:pt x="17" y="40"/>
                    <a:pt x="16" y="40"/>
                  </a:cubicBezTo>
                  <a:cubicBezTo>
                    <a:pt x="16" y="40"/>
                    <a:pt x="16" y="40"/>
                    <a:pt x="15" y="39"/>
                  </a:cubicBezTo>
                  <a:cubicBezTo>
                    <a:pt x="15" y="39"/>
                    <a:pt x="15" y="39"/>
                    <a:pt x="15" y="39"/>
                  </a:cubicBezTo>
                  <a:cubicBezTo>
                    <a:pt x="15" y="39"/>
                    <a:pt x="15" y="39"/>
                    <a:pt x="14" y="39"/>
                  </a:cubicBezTo>
                  <a:cubicBezTo>
                    <a:pt x="13" y="40"/>
                    <a:pt x="13" y="40"/>
                    <a:pt x="13" y="40"/>
                  </a:cubicBezTo>
                  <a:cubicBezTo>
                    <a:pt x="12" y="40"/>
                    <a:pt x="12" y="40"/>
                    <a:pt x="10" y="39"/>
                  </a:cubicBezTo>
                  <a:cubicBezTo>
                    <a:pt x="10" y="39"/>
                    <a:pt x="10" y="39"/>
                    <a:pt x="10" y="39"/>
                  </a:cubicBezTo>
                  <a:cubicBezTo>
                    <a:pt x="10" y="39"/>
                    <a:pt x="10" y="39"/>
                    <a:pt x="10" y="39"/>
                  </a:cubicBezTo>
                  <a:cubicBezTo>
                    <a:pt x="8" y="40"/>
                    <a:pt x="7" y="40"/>
                    <a:pt x="6" y="41"/>
                  </a:cubicBezTo>
                  <a:cubicBezTo>
                    <a:pt x="5" y="41"/>
                    <a:pt x="5" y="41"/>
                    <a:pt x="4" y="41"/>
                  </a:cubicBezTo>
                  <a:cubicBezTo>
                    <a:pt x="2" y="40"/>
                    <a:pt x="3" y="40"/>
                    <a:pt x="2" y="40"/>
                  </a:cubicBezTo>
                  <a:cubicBezTo>
                    <a:pt x="1" y="39"/>
                    <a:pt x="1" y="39"/>
                    <a:pt x="1" y="39"/>
                  </a:cubicBezTo>
                  <a:cubicBezTo>
                    <a:pt x="1" y="39"/>
                    <a:pt x="1" y="39"/>
                    <a:pt x="0" y="39"/>
                  </a:cubicBezTo>
                  <a:cubicBezTo>
                    <a:pt x="1" y="39"/>
                    <a:pt x="1" y="39"/>
                    <a:pt x="1" y="39"/>
                  </a:cubicBezTo>
                  <a:cubicBezTo>
                    <a:pt x="1" y="39"/>
                    <a:pt x="1" y="39"/>
                    <a:pt x="1" y="39"/>
                  </a:cubicBezTo>
                  <a:cubicBezTo>
                    <a:pt x="2" y="38"/>
                    <a:pt x="2" y="38"/>
                    <a:pt x="2" y="38"/>
                  </a:cubicBezTo>
                  <a:cubicBezTo>
                    <a:pt x="3" y="37"/>
                    <a:pt x="3" y="37"/>
                    <a:pt x="3" y="37"/>
                  </a:cubicBezTo>
                  <a:cubicBezTo>
                    <a:pt x="4" y="35"/>
                    <a:pt x="4" y="35"/>
                    <a:pt x="5" y="33"/>
                  </a:cubicBezTo>
                  <a:cubicBezTo>
                    <a:pt x="5" y="33"/>
                    <a:pt x="5" y="33"/>
                    <a:pt x="5" y="31"/>
                  </a:cubicBezTo>
                  <a:cubicBezTo>
                    <a:pt x="5" y="30"/>
                    <a:pt x="5" y="30"/>
                    <a:pt x="5" y="30"/>
                  </a:cubicBezTo>
                  <a:cubicBezTo>
                    <a:pt x="5" y="29"/>
                    <a:pt x="7" y="27"/>
                    <a:pt x="7" y="26"/>
                  </a:cubicBezTo>
                  <a:cubicBezTo>
                    <a:pt x="7" y="25"/>
                    <a:pt x="7" y="26"/>
                    <a:pt x="7" y="25"/>
                  </a:cubicBezTo>
                  <a:cubicBezTo>
                    <a:pt x="7" y="24"/>
                    <a:pt x="7" y="24"/>
                    <a:pt x="7" y="24"/>
                  </a:cubicBezTo>
                  <a:cubicBezTo>
                    <a:pt x="7" y="24"/>
                    <a:pt x="7" y="24"/>
                    <a:pt x="7" y="24"/>
                  </a:cubicBezTo>
                  <a:cubicBezTo>
                    <a:pt x="6" y="23"/>
                    <a:pt x="7" y="24"/>
                    <a:pt x="6" y="23"/>
                  </a:cubicBezTo>
                  <a:cubicBezTo>
                    <a:pt x="5" y="22"/>
                    <a:pt x="5" y="21"/>
                    <a:pt x="3" y="20"/>
                  </a:cubicBezTo>
                  <a:cubicBezTo>
                    <a:pt x="4" y="19"/>
                    <a:pt x="4" y="19"/>
                    <a:pt x="4" y="19"/>
                  </a:cubicBezTo>
                  <a:cubicBezTo>
                    <a:pt x="3" y="18"/>
                    <a:pt x="3" y="18"/>
                    <a:pt x="3" y="18"/>
                  </a:cubicBezTo>
                  <a:cubicBezTo>
                    <a:pt x="3" y="17"/>
                    <a:pt x="2" y="16"/>
                    <a:pt x="2" y="15"/>
                  </a:cubicBezTo>
                  <a:cubicBezTo>
                    <a:pt x="3" y="14"/>
                    <a:pt x="3" y="14"/>
                    <a:pt x="3" y="14"/>
                  </a:cubicBezTo>
                  <a:cubicBezTo>
                    <a:pt x="2" y="12"/>
                    <a:pt x="2" y="12"/>
                    <a:pt x="2" y="12"/>
                  </a:cubicBezTo>
                  <a:cubicBezTo>
                    <a:pt x="2" y="12"/>
                    <a:pt x="2" y="12"/>
                    <a:pt x="2" y="12"/>
                  </a:cubicBezTo>
                  <a:cubicBezTo>
                    <a:pt x="2" y="11"/>
                    <a:pt x="2" y="11"/>
                    <a:pt x="2" y="10"/>
                  </a:cubicBezTo>
                  <a:cubicBezTo>
                    <a:pt x="2" y="9"/>
                    <a:pt x="2" y="9"/>
                    <a:pt x="2" y="9"/>
                  </a:cubicBezTo>
                  <a:cubicBezTo>
                    <a:pt x="2" y="9"/>
                    <a:pt x="2" y="9"/>
                    <a:pt x="2" y="9"/>
                  </a:cubicBezTo>
                  <a:cubicBezTo>
                    <a:pt x="4" y="6"/>
                    <a:pt x="4" y="6"/>
                    <a:pt x="6" y="4"/>
                  </a:cubicBezTo>
                  <a:cubicBezTo>
                    <a:pt x="7" y="1"/>
                    <a:pt x="7" y="1"/>
                    <a:pt x="7" y="1"/>
                  </a:cubicBezTo>
                  <a:cubicBezTo>
                    <a:pt x="8" y="0"/>
                    <a:pt x="8" y="0"/>
                    <a:pt x="8" y="0"/>
                  </a:cubicBezTo>
                  <a:cubicBezTo>
                    <a:pt x="9" y="0"/>
                    <a:pt x="9" y="0"/>
                    <a:pt x="9" y="0"/>
                  </a:cubicBezTo>
                  <a:cubicBezTo>
                    <a:pt x="14" y="3"/>
                    <a:pt x="14" y="3"/>
                    <a:pt x="14" y="3"/>
                  </a:cubicBezTo>
                  <a:cubicBezTo>
                    <a:pt x="15" y="3"/>
                    <a:pt x="14" y="3"/>
                    <a:pt x="20" y="4"/>
                  </a:cubicBezTo>
                  <a:cubicBezTo>
                    <a:pt x="23" y="8"/>
                    <a:pt x="25" y="9"/>
                    <a:pt x="27" y="10"/>
                  </a:cubicBezTo>
                  <a:cubicBezTo>
                    <a:pt x="27" y="10"/>
                    <a:pt x="27" y="10"/>
                    <a:pt x="27" y="10"/>
                  </a:cubicBezTo>
                  <a:cubicBezTo>
                    <a:pt x="26" y="12"/>
                    <a:pt x="26" y="12"/>
                    <a:pt x="26" y="12"/>
                  </a:cubicBezTo>
                  <a:cubicBezTo>
                    <a:pt x="27" y="11"/>
                    <a:pt x="27" y="11"/>
                    <a:pt x="27" y="11"/>
                  </a:cubicBezTo>
                  <a:cubicBezTo>
                    <a:pt x="29" y="12"/>
                    <a:pt x="29" y="12"/>
                    <a:pt x="29" y="12"/>
                  </a:cubicBezTo>
                  <a:cubicBezTo>
                    <a:pt x="30" y="13"/>
                    <a:pt x="30" y="13"/>
                    <a:pt x="30" y="14"/>
                  </a:cubicBezTo>
                  <a:cubicBezTo>
                    <a:pt x="30" y="15"/>
                    <a:pt x="30" y="15"/>
                    <a:pt x="30" y="15"/>
                  </a:cubicBezTo>
                  <a:cubicBezTo>
                    <a:pt x="30" y="16"/>
                    <a:pt x="30" y="16"/>
                    <a:pt x="30" y="16"/>
                  </a:cubicBezTo>
                  <a:cubicBezTo>
                    <a:pt x="30" y="16"/>
                    <a:pt x="30" y="16"/>
                    <a:pt x="30" y="16"/>
                  </a:cubicBezTo>
                  <a:cubicBezTo>
                    <a:pt x="30" y="16"/>
                    <a:pt x="30" y="16"/>
                    <a:pt x="31" y="15"/>
                  </a:cubicBezTo>
                  <a:cubicBezTo>
                    <a:pt x="31" y="14"/>
                    <a:pt x="31" y="15"/>
                    <a:pt x="31" y="13"/>
                  </a:cubicBezTo>
                  <a:cubicBezTo>
                    <a:pt x="32" y="13"/>
                    <a:pt x="32" y="13"/>
                    <a:pt x="32" y="13"/>
                  </a:cubicBezTo>
                  <a:cubicBezTo>
                    <a:pt x="32" y="14"/>
                    <a:pt x="32" y="14"/>
                    <a:pt x="32" y="14"/>
                  </a:cubicBezTo>
                  <a:cubicBezTo>
                    <a:pt x="33" y="15"/>
                    <a:pt x="33" y="17"/>
                    <a:pt x="34" y="18"/>
                  </a:cubicBezTo>
                  <a:cubicBezTo>
                    <a:pt x="34" y="19"/>
                    <a:pt x="34" y="19"/>
                    <a:pt x="34" y="2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84">
              <a:extLst>
                <a:ext uri="{FF2B5EF4-FFF2-40B4-BE49-F238E27FC236}">
                  <a16:creationId xmlns:a16="http://schemas.microsoft.com/office/drawing/2014/main" id="{829E0586-A9F2-4ACF-8C82-3CBF1232B1D3}"/>
                </a:ext>
              </a:extLst>
            </p:cNvPr>
            <p:cNvSpPr>
              <a:spLocks/>
            </p:cNvSpPr>
            <p:nvPr/>
          </p:nvSpPr>
          <p:spPr bwMode="auto">
            <a:xfrm>
              <a:off x="11569064" y="6371207"/>
              <a:ext cx="4751" cy="0"/>
            </a:xfrm>
            <a:custGeom>
              <a:avLst/>
              <a:gdLst>
                <a:gd name="T0" fmla="*/ 1 w 1"/>
                <a:gd name="T1" fmla="*/ 1 w 1"/>
                <a:gd name="T2" fmla="*/ 0 w 1"/>
                <a:gd name="T3" fmla="*/ 0 w 1"/>
                <a:gd name="T4" fmla="*/ 1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0" y="0"/>
                  </a:lnTo>
                  <a:lnTo>
                    <a:pt x="0" y="0"/>
                  </a:lnTo>
                  <a:lnTo>
                    <a:pt x="1" y="0"/>
                  </a:lnTo>
                  <a:lnTo>
                    <a:pt x="1" y="0"/>
                  </a:lnTo>
                  <a:lnTo>
                    <a:pt x="1" y="0"/>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85">
              <a:extLst>
                <a:ext uri="{FF2B5EF4-FFF2-40B4-BE49-F238E27FC236}">
                  <a16:creationId xmlns:a16="http://schemas.microsoft.com/office/drawing/2014/main" id="{20121706-DBEA-46FE-96E9-BE48062BB335}"/>
                </a:ext>
              </a:extLst>
            </p:cNvPr>
            <p:cNvSpPr>
              <a:spLocks/>
            </p:cNvSpPr>
            <p:nvPr/>
          </p:nvSpPr>
          <p:spPr bwMode="auto">
            <a:xfrm>
              <a:off x="11540569" y="8503602"/>
              <a:ext cx="208965" cy="303949"/>
            </a:xfrm>
            <a:custGeom>
              <a:avLst/>
              <a:gdLst>
                <a:gd name="T0" fmla="*/ 37 w 50"/>
                <a:gd name="T1" fmla="*/ 1 h 72"/>
                <a:gd name="T2" fmla="*/ 36 w 50"/>
                <a:gd name="T3" fmla="*/ 5 h 72"/>
                <a:gd name="T4" fmla="*/ 41 w 50"/>
                <a:gd name="T5" fmla="*/ 9 h 72"/>
                <a:gd name="T6" fmla="*/ 40 w 50"/>
                <a:gd name="T7" fmla="*/ 16 h 72"/>
                <a:gd name="T8" fmla="*/ 40 w 50"/>
                <a:gd name="T9" fmla="*/ 17 h 72"/>
                <a:gd name="T10" fmla="*/ 40 w 50"/>
                <a:gd name="T11" fmla="*/ 17 h 72"/>
                <a:gd name="T12" fmla="*/ 39 w 50"/>
                <a:gd name="T13" fmla="*/ 18 h 72"/>
                <a:gd name="T14" fmla="*/ 39 w 50"/>
                <a:gd name="T15" fmla="*/ 19 h 72"/>
                <a:gd name="T16" fmla="*/ 41 w 50"/>
                <a:gd name="T17" fmla="*/ 19 h 72"/>
                <a:gd name="T18" fmla="*/ 42 w 50"/>
                <a:gd name="T19" fmla="*/ 20 h 72"/>
                <a:gd name="T20" fmla="*/ 42 w 50"/>
                <a:gd name="T21" fmla="*/ 25 h 72"/>
                <a:gd name="T22" fmla="*/ 41 w 50"/>
                <a:gd name="T23" fmla="*/ 27 h 72"/>
                <a:gd name="T24" fmla="*/ 44 w 50"/>
                <a:gd name="T25" fmla="*/ 32 h 72"/>
                <a:gd name="T26" fmla="*/ 43 w 50"/>
                <a:gd name="T27" fmla="*/ 38 h 72"/>
                <a:gd name="T28" fmla="*/ 43 w 50"/>
                <a:gd name="T29" fmla="*/ 42 h 72"/>
                <a:gd name="T30" fmla="*/ 43 w 50"/>
                <a:gd name="T31" fmla="*/ 46 h 72"/>
                <a:gd name="T32" fmla="*/ 42 w 50"/>
                <a:gd name="T33" fmla="*/ 47 h 72"/>
                <a:gd name="T34" fmla="*/ 44 w 50"/>
                <a:gd name="T35" fmla="*/ 51 h 72"/>
                <a:gd name="T36" fmla="*/ 45 w 50"/>
                <a:gd name="T37" fmla="*/ 52 h 72"/>
                <a:gd name="T38" fmla="*/ 48 w 50"/>
                <a:gd name="T39" fmla="*/ 54 h 72"/>
                <a:gd name="T40" fmla="*/ 50 w 50"/>
                <a:gd name="T41" fmla="*/ 56 h 72"/>
                <a:gd name="T42" fmla="*/ 48 w 50"/>
                <a:gd name="T43" fmla="*/ 58 h 72"/>
                <a:gd name="T44" fmla="*/ 33 w 50"/>
                <a:gd name="T45" fmla="*/ 63 h 72"/>
                <a:gd name="T46" fmla="*/ 14 w 50"/>
                <a:gd name="T47" fmla="*/ 72 h 72"/>
                <a:gd name="T48" fmla="*/ 2 w 50"/>
                <a:gd name="T49" fmla="*/ 68 h 72"/>
                <a:gd name="T50" fmla="*/ 5 w 50"/>
                <a:gd name="T51" fmla="*/ 67 h 72"/>
                <a:gd name="T52" fmla="*/ 6 w 50"/>
                <a:gd name="T53" fmla="*/ 65 h 72"/>
                <a:gd name="T54" fmla="*/ 5 w 50"/>
                <a:gd name="T55" fmla="*/ 62 h 72"/>
                <a:gd name="T56" fmla="*/ 3 w 50"/>
                <a:gd name="T57" fmla="*/ 61 h 72"/>
                <a:gd name="T58" fmla="*/ 0 w 50"/>
                <a:gd name="T59" fmla="*/ 49 h 72"/>
                <a:gd name="T60" fmla="*/ 7 w 50"/>
                <a:gd name="T61" fmla="*/ 35 h 72"/>
                <a:gd name="T62" fmla="*/ 7 w 50"/>
                <a:gd name="T63" fmla="*/ 34 h 72"/>
                <a:gd name="T64" fmla="*/ 7 w 50"/>
                <a:gd name="T65" fmla="*/ 26 h 72"/>
                <a:gd name="T66" fmla="*/ 6 w 50"/>
                <a:gd name="T67" fmla="*/ 24 h 72"/>
                <a:gd name="T68" fmla="*/ 7 w 50"/>
                <a:gd name="T69" fmla="*/ 21 h 72"/>
                <a:gd name="T70" fmla="*/ 6 w 50"/>
                <a:gd name="T71" fmla="*/ 19 h 72"/>
                <a:gd name="T72" fmla="*/ 6 w 50"/>
                <a:gd name="T73" fmla="*/ 15 h 72"/>
                <a:gd name="T74" fmla="*/ 5 w 50"/>
                <a:gd name="T75" fmla="*/ 10 h 72"/>
                <a:gd name="T76" fmla="*/ 5 w 50"/>
                <a:gd name="T77" fmla="*/ 8 h 72"/>
                <a:gd name="T78" fmla="*/ 4 w 50"/>
                <a:gd name="T79" fmla="*/ 6 h 72"/>
                <a:gd name="T80" fmla="*/ 6 w 50"/>
                <a:gd name="T81" fmla="*/ 2 h 72"/>
                <a:gd name="T82" fmla="*/ 19 w 50"/>
                <a:gd name="T83" fmla="*/ 1 h 72"/>
                <a:gd name="T84" fmla="*/ 29 w 50"/>
                <a:gd name="T85" fmla="*/ 2 h 72"/>
                <a:gd name="T86" fmla="*/ 32 w 50"/>
                <a:gd name="T87" fmla="*/ 0 h 72"/>
                <a:gd name="T88" fmla="*/ 33 w 50"/>
                <a:gd name="T8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 h="72">
                  <a:moveTo>
                    <a:pt x="36" y="0"/>
                  </a:moveTo>
                  <a:cubicBezTo>
                    <a:pt x="37" y="1"/>
                    <a:pt x="37" y="1"/>
                    <a:pt x="37" y="1"/>
                  </a:cubicBezTo>
                  <a:cubicBezTo>
                    <a:pt x="37" y="1"/>
                    <a:pt x="37" y="1"/>
                    <a:pt x="37" y="1"/>
                  </a:cubicBezTo>
                  <a:cubicBezTo>
                    <a:pt x="36" y="3"/>
                    <a:pt x="36" y="3"/>
                    <a:pt x="36" y="3"/>
                  </a:cubicBezTo>
                  <a:cubicBezTo>
                    <a:pt x="36" y="4"/>
                    <a:pt x="36" y="3"/>
                    <a:pt x="36" y="5"/>
                  </a:cubicBezTo>
                  <a:cubicBezTo>
                    <a:pt x="36" y="5"/>
                    <a:pt x="36" y="5"/>
                    <a:pt x="36" y="5"/>
                  </a:cubicBezTo>
                  <a:cubicBezTo>
                    <a:pt x="36" y="6"/>
                    <a:pt x="36" y="6"/>
                    <a:pt x="36" y="6"/>
                  </a:cubicBezTo>
                  <a:cubicBezTo>
                    <a:pt x="39" y="8"/>
                    <a:pt x="37" y="7"/>
                    <a:pt x="40" y="9"/>
                  </a:cubicBezTo>
                  <a:cubicBezTo>
                    <a:pt x="41" y="9"/>
                    <a:pt x="41" y="9"/>
                    <a:pt x="41" y="9"/>
                  </a:cubicBezTo>
                  <a:cubicBezTo>
                    <a:pt x="41" y="10"/>
                    <a:pt x="41" y="10"/>
                    <a:pt x="41" y="10"/>
                  </a:cubicBezTo>
                  <a:cubicBezTo>
                    <a:pt x="41" y="10"/>
                    <a:pt x="41" y="10"/>
                    <a:pt x="41" y="10"/>
                  </a:cubicBezTo>
                  <a:cubicBezTo>
                    <a:pt x="40" y="16"/>
                    <a:pt x="41" y="12"/>
                    <a:pt x="40" y="16"/>
                  </a:cubicBezTo>
                  <a:cubicBezTo>
                    <a:pt x="40" y="16"/>
                    <a:pt x="40" y="16"/>
                    <a:pt x="40" y="16"/>
                  </a:cubicBezTo>
                  <a:cubicBezTo>
                    <a:pt x="40" y="16"/>
                    <a:pt x="40" y="16"/>
                    <a:pt x="40" y="16"/>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8"/>
                    <a:pt x="40" y="18"/>
                    <a:pt x="40" y="18"/>
                  </a:cubicBezTo>
                  <a:cubicBezTo>
                    <a:pt x="39" y="18"/>
                    <a:pt x="39" y="18"/>
                    <a:pt x="39" y="18"/>
                  </a:cubicBezTo>
                  <a:cubicBezTo>
                    <a:pt x="40" y="18"/>
                    <a:pt x="40" y="18"/>
                    <a:pt x="40" y="18"/>
                  </a:cubicBezTo>
                  <a:cubicBezTo>
                    <a:pt x="39" y="19"/>
                    <a:pt x="39" y="19"/>
                    <a:pt x="39" y="19"/>
                  </a:cubicBezTo>
                  <a:cubicBezTo>
                    <a:pt x="39" y="19"/>
                    <a:pt x="39" y="19"/>
                    <a:pt x="39" y="19"/>
                  </a:cubicBezTo>
                  <a:cubicBezTo>
                    <a:pt x="39" y="19"/>
                    <a:pt x="39" y="19"/>
                    <a:pt x="39" y="19"/>
                  </a:cubicBezTo>
                  <a:cubicBezTo>
                    <a:pt x="40" y="19"/>
                    <a:pt x="40" y="19"/>
                    <a:pt x="40" y="19"/>
                  </a:cubicBezTo>
                  <a:cubicBezTo>
                    <a:pt x="41" y="19"/>
                    <a:pt x="41" y="19"/>
                    <a:pt x="41" y="19"/>
                  </a:cubicBezTo>
                  <a:cubicBezTo>
                    <a:pt x="41" y="19"/>
                    <a:pt x="41" y="19"/>
                    <a:pt x="41" y="19"/>
                  </a:cubicBezTo>
                  <a:cubicBezTo>
                    <a:pt x="42" y="19"/>
                    <a:pt x="42" y="19"/>
                    <a:pt x="42" y="19"/>
                  </a:cubicBezTo>
                  <a:cubicBezTo>
                    <a:pt x="42" y="20"/>
                    <a:pt x="42" y="20"/>
                    <a:pt x="42" y="20"/>
                  </a:cubicBezTo>
                  <a:cubicBezTo>
                    <a:pt x="43" y="20"/>
                    <a:pt x="43" y="20"/>
                    <a:pt x="43" y="20"/>
                  </a:cubicBezTo>
                  <a:cubicBezTo>
                    <a:pt x="42" y="24"/>
                    <a:pt x="42" y="22"/>
                    <a:pt x="42" y="24"/>
                  </a:cubicBezTo>
                  <a:cubicBezTo>
                    <a:pt x="42" y="25"/>
                    <a:pt x="42" y="25"/>
                    <a:pt x="42" y="25"/>
                  </a:cubicBezTo>
                  <a:cubicBezTo>
                    <a:pt x="42" y="26"/>
                    <a:pt x="42" y="26"/>
                    <a:pt x="42" y="26"/>
                  </a:cubicBezTo>
                  <a:cubicBezTo>
                    <a:pt x="42" y="26"/>
                    <a:pt x="42" y="26"/>
                    <a:pt x="41" y="27"/>
                  </a:cubicBezTo>
                  <a:cubicBezTo>
                    <a:pt x="41" y="27"/>
                    <a:pt x="41" y="27"/>
                    <a:pt x="41" y="27"/>
                  </a:cubicBezTo>
                  <a:cubicBezTo>
                    <a:pt x="42" y="29"/>
                    <a:pt x="42" y="29"/>
                    <a:pt x="43" y="30"/>
                  </a:cubicBezTo>
                  <a:cubicBezTo>
                    <a:pt x="44" y="31"/>
                    <a:pt x="44" y="31"/>
                    <a:pt x="44" y="31"/>
                  </a:cubicBezTo>
                  <a:cubicBezTo>
                    <a:pt x="44" y="32"/>
                    <a:pt x="44" y="32"/>
                    <a:pt x="44" y="32"/>
                  </a:cubicBezTo>
                  <a:cubicBezTo>
                    <a:pt x="44" y="33"/>
                    <a:pt x="44" y="32"/>
                    <a:pt x="43" y="33"/>
                  </a:cubicBezTo>
                  <a:cubicBezTo>
                    <a:pt x="43" y="34"/>
                    <a:pt x="43" y="34"/>
                    <a:pt x="43" y="34"/>
                  </a:cubicBezTo>
                  <a:cubicBezTo>
                    <a:pt x="43" y="38"/>
                    <a:pt x="43" y="38"/>
                    <a:pt x="43" y="38"/>
                  </a:cubicBezTo>
                  <a:cubicBezTo>
                    <a:pt x="42" y="40"/>
                    <a:pt x="42" y="40"/>
                    <a:pt x="42" y="40"/>
                  </a:cubicBezTo>
                  <a:cubicBezTo>
                    <a:pt x="42" y="41"/>
                    <a:pt x="42" y="41"/>
                    <a:pt x="42" y="42"/>
                  </a:cubicBezTo>
                  <a:cubicBezTo>
                    <a:pt x="43" y="42"/>
                    <a:pt x="43" y="42"/>
                    <a:pt x="43" y="42"/>
                  </a:cubicBezTo>
                  <a:cubicBezTo>
                    <a:pt x="43" y="42"/>
                    <a:pt x="43" y="42"/>
                    <a:pt x="43" y="42"/>
                  </a:cubicBezTo>
                  <a:cubicBezTo>
                    <a:pt x="44" y="43"/>
                    <a:pt x="44" y="43"/>
                    <a:pt x="44" y="43"/>
                  </a:cubicBezTo>
                  <a:cubicBezTo>
                    <a:pt x="44" y="44"/>
                    <a:pt x="43" y="45"/>
                    <a:pt x="43" y="46"/>
                  </a:cubicBezTo>
                  <a:cubicBezTo>
                    <a:pt x="43" y="47"/>
                    <a:pt x="43" y="47"/>
                    <a:pt x="43" y="47"/>
                  </a:cubicBezTo>
                  <a:cubicBezTo>
                    <a:pt x="43" y="47"/>
                    <a:pt x="43" y="47"/>
                    <a:pt x="43" y="47"/>
                  </a:cubicBezTo>
                  <a:cubicBezTo>
                    <a:pt x="42" y="47"/>
                    <a:pt x="42" y="47"/>
                    <a:pt x="42" y="47"/>
                  </a:cubicBezTo>
                  <a:cubicBezTo>
                    <a:pt x="43" y="48"/>
                    <a:pt x="43" y="48"/>
                    <a:pt x="43" y="48"/>
                  </a:cubicBezTo>
                  <a:cubicBezTo>
                    <a:pt x="42" y="48"/>
                    <a:pt x="42" y="48"/>
                    <a:pt x="42" y="48"/>
                  </a:cubicBezTo>
                  <a:cubicBezTo>
                    <a:pt x="42" y="48"/>
                    <a:pt x="43" y="50"/>
                    <a:pt x="44" y="51"/>
                  </a:cubicBezTo>
                  <a:cubicBezTo>
                    <a:pt x="44" y="51"/>
                    <a:pt x="44" y="51"/>
                    <a:pt x="44" y="51"/>
                  </a:cubicBezTo>
                  <a:cubicBezTo>
                    <a:pt x="45" y="52"/>
                    <a:pt x="45" y="52"/>
                    <a:pt x="45" y="52"/>
                  </a:cubicBezTo>
                  <a:cubicBezTo>
                    <a:pt x="45" y="52"/>
                    <a:pt x="45" y="52"/>
                    <a:pt x="45" y="52"/>
                  </a:cubicBezTo>
                  <a:cubicBezTo>
                    <a:pt x="45" y="53"/>
                    <a:pt x="45" y="53"/>
                    <a:pt x="45" y="53"/>
                  </a:cubicBezTo>
                  <a:cubicBezTo>
                    <a:pt x="46" y="54"/>
                    <a:pt x="46" y="53"/>
                    <a:pt x="47" y="54"/>
                  </a:cubicBezTo>
                  <a:cubicBezTo>
                    <a:pt x="48" y="54"/>
                    <a:pt x="48" y="54"/>
                    <a:pt x="48" y="54"/>
                  </a:cubicBezTo>
                  <a:cubicBezTo>
                    <a:pt x="48" y="55"/>
                    <a:pt x="48" y="55"/>
                    <a:pt x="48" y="55"/>
                  </a:cubicBezTo>
                  <a:cubicBezTo>
                    <a:pt x="48" y="56"/>
                    <a:pt x="48" y="56"/>
                    <a:pt x="49" y="56"/>
                  </a:cubicBezTo>
                  <a:cubicBezTo>
                    <a:pt x="50" y="56"/>
                    <a:pt x="49" y="56"/>
                    <a:pt x="50" y="56"/>
                  </a:cubicBezTo>
                  <a:cubicBezTo>
                    <a:pt x="50" y="57"/>
                    <a:pt x="50" y="57"/>
                    <a:pt x="50" y="57"/>
                  </a:cubicBezTo>
                  <a:cubicBezTo>
                    <a:pt x="49" y="57"/>
                    <a:pt x="49" y="57"/>
                    <a:pt x="49" y="57"/>
                  </a:cubicBezTo>
                  <a:cubicBezTo>
                    <a:pt x="48" y="58"/>
                    <a:pt x="48" y="58"/>
                    <a:pt x="48" y="58"/>
                  </a:cubicBezTo>
                  <a:cubicBezTo>
                    <a:pt x="48" y="59"/>
                    <a:pt x="48" y="59"/>
                    <a:pt x="47" y="60"/>
                  </a:cubicBezTo>
                  <a:cubicBezTo>
                    <a:pt x="44" y="61"/>
                    <a:pt x="46" y="60"/>
                    <a:pt x="39" y="61"/>
                  </a:cubicBezTo>
                  <a:cubicBezTo>
                    <a:pt x="34" y="63"/>
                    <a:pt x="35" y="63"/>
                    <a:pt x="33" y="63"/>
                  </a:cubicBezTo>
                  <a:cubicBezTo>
                    <a:pt x="31" y="65"/>
                    <a:pt x="31" y="65"/>
                    <a:pt x="31" y="65"/>
                  </a:cubicBezTo>
                  <a:cubicBezTo>
                    <a:pt x="29" y="66"/>
                    <a:pt x="29" y="65"/>
                    <a:pt x="28" y="66"/>
                  </a:cubicBezTo>
                  <a:cubicBezTo>
                    <a:pt x="19" y="68"/>
                    <a:pt x="18" y="69"/>
                    <a:pt x="14" y="72"/>
                  </a:cubicBezTo>
                  <a:cubicBezTo>
                    <a:pt x="13" y="72"/>
                    <a:pt x="13" y="72"/>
                    <a:pt x="13" y="72"/>
                  </a:cubicBezTo>
                  <a:cubicBezTo>
                    <a:pt x="9" y="69"/>
                    <a:pt x="9" y="69"/>
                    <a:pt x="2" y="68"/>
                  </a:cubicBezTo>
                  <a:cubicBezTo>
                    <a:pt x="2" y="68"/>
                    <a:pt x="2" y="68"/>
                    <a:pt x="2" y="68"/>
                  </a:cubicBezTo>
                  <a:cubicBezTo>
                    <a:pt x="3" y="68"/>
                    <a:pt x="3" y="68"/>
                    <a:pt x="3" y="68"/>
                  </a:cubicBezTo>
                  <a:cubicBezTo>
                    <a:pt x="4" y="67"/>
                    <a:pt x="4" y="67"/>
                    <a:pt x="4" y="67"/>
                  </a:cubicBezTo>
                  <a:cubicBezTo>
                    <a:pt x="5" y="67"/>
                    <a:pt x="5" y="67"/>
                    <a:pt x="5" y="67"/>
                  </a:cubicBezTo>
                  <a:cubicBezTo>
                    <a:pt x="5" y="67"/>
                    <a:pt x="5" y="67"/>
                    <a:pt x="5" y="67"/>
                  </a:cubicBezTo>
                  <a:cubicBezTo>
                    <a:pt x="5" y="66"/>
                    <a:pt x="5" y="66"/>
                    <a:pt x="5" y="65"/>
                  </a:cubicBezTo>
                  <a:cubicBezTo>
                    <a:pt x="6" y="65"/>
                    <a:pt x="6" y="65"/>
                    <a:pt x="6" y="65"/>
                  </a:cubicBezTo>
                  <a:cubicBezTo>
                    <a:pt x="6" y="64"/>
                    <a:pt x="6" y="64"/>
                    <a:pt x="6" y="64"/>
                  </a:cubicBezTo>
                  <a:cubicBezTo>
                    <a:pt x="5" y="62"/>
                    <a:pt x="5" y="62"/>
                    <a:pt x="5" y="62"/>
                  </a:cubicBezTo>
                  <a:cubicBezTo>
                    <a:pt x="5" y="62"/>
                    <a:pt x="5" y="62"/>
                    <a:pt x="5" y="62"/>
                  </a:cubicBezTo>
                  <a:cubicBezTo>
                    <a:pt x="3" y="62"/>
                    <a:pt x="3" y="62"/>
                    <a:pt x="3" y="62"/>
                  </a:cubicBezTo>
                  <a:cubicBezTo>
                    <a:pt x="3" y="61"/>
                    <a:pt x="3" y="61"/>
                    <a:pt x="3" y="61"/>
                  </a:cubicBezTo>
                  <a:cubicBezTo>
                    <a:pt x="3" y="61"/>
                    <a:pt x="3" y="61"/>
                    <a:pt x="3" y="61"/>
                  </a:cubicBezTo>
                  <a:cubicBezTo>
                    <a:pt x="0" y="52"/>
                    <a:pt x="0" y="53"/>
                    <a:pt x="0" y="51"/>
                  </a:cubicBezTo>
                  <a:cubicBezTo>
                    <a:pt x="0" y="50"/>
                    <a:pt x="0" y="50"/>
                    <a:pt x="0" y="50"/>
                  </a:cubicBezTo>
                  <a:cubicBezTo>
                    <a:pt x="0" y="49"/>
                    <a:pt x="0" y="50"/>
                    <a:pt x="0" y="49"/>
                  </a:cubicBezTo>
                  <a:cubicBezTo>
                    <a:pt x="2" y="46"/>
                    <a:pt x="1" y="47"/>
                    <a:pt x="3" y="44"/>
                  </a:cubicBezTo>
                  <a:cubicBezTo>
                    <a:pt x="3" y="37"/>
                    <a:pt x="4" y="40"/>
                    <a:pt x="5" y="36"/>
                  </a:cubicBezTo>
                  <a:cubicBezTo>
                    <a:pt x="6" y="35"/>
                    <a:pt x="6" y="35"/>
                    <a:pt x="7" y="35"/>
                  </a:cubicBezTo>
                  <a:cubicBezTo>
                    <a:pt x="7" y="34"/>
                    <a:pt x="7" y="34"/>
                    <a:pt x="7" y="34"/>
                  </a:cubicBezTo>
                  <a:cubicBezTo>
                    <a:pt x="7" y="34"/>
                    <a:pt x="7" y="34"/>
                    <a:pt x="7" y="34"/>
                  </a:cubicBezTo>
                  <a:cubicBezTo>
                    <a:pt x="7" y="34"/>
                    <a:pt x="7" y="34"/>
                    <a:pt x="7" y="34"/>
                  </a:cubicBezTo>
                  <a:cubicBezTo>
                    <a:pt x="8" y="33"/>
                    <a:pt x="7" y="34"/>
                    <a:pt x="8" y="33"/>
                  </a:cubicBezTo>
                  <a:cubicBezTo>
                    <a:pt x="8" y="33"/>
                    <a:pt x="8" y="33"/>
                    <a:pt x="8" y="33"/>
                  </a:cubicBezTo>
                  <a:cubicBezTo>
                    <a:pt x="8" y="31"/>
                    <a:pt x="8" y="28"/>
                    <a:pt x="7" y="26"/>
                  </a:cubicBezTo>
                  <a:cubicBezTo>
                    <a:pt x="7" y="26"/>
                    <a:pt x="7" y="26"/>
                    <a:pt x="7" y="26"/>
                  </a:cubicBezTo>
                  <a:cubicBezTo>
                    <a:pt x="7" y="25"/>
                    <a:pt x="7" y="25"/>
                    <a:pt x="7" y="25"/>
                  </a:cubicBezTo>
                  <a:cubicBezTo>
                    <a:pt x="6" y="24"/>
                    <a:pt x="6" y="24"/>
                    <a:pt x="6" y="24"/>
                  </a:cubicBezTo>
                  <a:cubicBezTo>
                    <a:pt x="6" y="24"/>
                    <a:pt x="6" y="24"/>
                    <a:pt x="6" y="24"/>
                  </a:cubicBezTo>
                  <a:cubicBezTo>
                    <a:pt x="6" y="23"/>
                    <a:pt x="6" y="23"/>
                    <a:pt x="6" y="23"/>
                  </a:cubicBezTo>
                  <a:cubicBezTo>
                    <a:pt x="7" y="21"/>
                    <a:pt x="6" y="22"/>
                    <a:pt x="7" y="21"/>
                  </a:cubicBezTo>
                  <a:cubicBezTo>
                    <a:pt x="6" y="21"/>
                    <a:pt x="6" y="21"/>
                    <a:pt x="6" y="21"/>
                  </a:cubicBezTo>
                  <a:cubicBezTo>
                    <a:pt x="6" y="20"/>
                    <a:pt x="6" y="20"/>
                    <a:pt x="6" y="20"/>
                  </a:cubicBezTo>
                  <a:cubicBezTo>
                    <a:pt x="6" y="19"/>
                    <a:pt x="6" y="19"/>
                    <a:pt x="6" y="19"/>
                  </a:cubicBezTo>
                  <a:cubicBezTo>
                    <a:pt x="6" y="18"/>
                    <a:pt x="6" y="18"/>
                    <a:pt x="6" y="17"/>
                  </a:cubicBezTo>
                  <a:cubicBezTo>
                    <a:pt x="5" y="16"/>
                    <a:pt x="5" y="16"/>
                    <a:pt x="5" y="16"/>
                  </a:cubicBezTo>
                  <a:cubicBezTo>
                    <a:pt x="6" y="15"/>
                    <a:pt x="6" y="15"/>
                    <a:pt x="6" y="15"/>
                  </a:cubicBezTo>
                  <a:cubicBezTo>
                    <a:pt x="6" y="12"/>
                    <a:pt x="5" y="14"/>
                    <a:pt x="5" y="11"/>
                  </a:cubicBezTo>
                  <a:cubicBezTo>
                    <a:pt x="6" y="10"/>
                    <a:pt x="6" y="10"/>
                    <a:pt x="6" y="10"/>
                  </a:cubicBezTo>
                  <a:cubicBezTo>
                    <a:pt x="5" y="10"/>
                    <a:pt x="5" y="10"/>
                    <a:pt x="5" y="10"/>
                  </a:cubicBezTo>
                  <a:cubicBezTo>
                    <a:pt x="5" y="9"/>
                    <a:pt x="5" y="9"/>
                    <a:pt x="5" y="9"/>
                  </a:cubicBezTo>
                  <a:cubicBezTo>
                    <a:pt x="5" y="9"/>
                    <a:pt x="5" y="9"/>
                    <a:pt x="5" y="9"/>
                  </a:cubicBezTo>
                  <a:cubicBezTo>
                    <a:pt x="5" y="8"/>
                    <a:pt x="5" y="8"/>
                    <a:pt x="5" y="8"/>
                  </a:cubicBezTo>
                  <a:cubicBezTo>
                    <a:pt x="5" y="8"/>
                    <a:pt x="5" y="8"/>
                    <a:pt x="5" y="8"/>
                  </a:cubicBezTo>
                  <a:cubicBezTo>
                    <a:pt x="5" y="8"/>
                    <a:pt x="5" y="8"/>
                    <a:pt x="5" y="8"/>
                  </a:cubicBezTo>
                  <a:cubicBezTo>
                    <a:pt x="4" y="7"/>
                    <a:pt x="4" y="7"/>
                    <a:pt x="4" y="6"/>
                  </a:cubicBezTo>
                  <a:cubicBezTo>
                    <a:pt x="4" y="5"/>
                    <a:pt x="4" y="4"/>
                    <a:pt x="5" y="1"/>
                  </a:cubicBezTo>
                  <a:cubicBezTo>
                    <a:pt x="6" y="1"/>
                    <a:pt x="6" y="1"/>
                    <a:pt x="6" y="1"/>
                  </a:cubicBezTo>
                  <a:cubicBezTo>
                    <a:pt x="6" y="2"/>
                    <a:pt x="6" y="2"/>
                    <a:pt x="6" y="2"/>
                  </a:cubicBezTo>
                  <a:cubicBezTo>
                    <a:pt x="13" y="1"/>
                    <a:pt x="12" y="2"/>
                    <a:pt x="19" y="1"/>
                  </a:cubicBezTo>
                  <a:cubicBezTo>
                    <a:pt x="19" y="1"/>
                    <a:pt x="19" y="1"/>
                    <a:pt x="19" y="1"/>
                  </a:cubicBezTo>
                  <a:cubicBezTo>
                    <a:pt x="19" y="1"/>
                    <a:pt x="19" y="1"/>
                    <a:pt x="19" y="1"/>
                  </a:cubicBezTo>
                  <a:cubicBezTo>
                    <a:pt x="21" y="1"/>
                    <a:pt x="25" y="1"/>
                    <a:pt x="26" y="2"/>
                  </a:cubicBezTo>
                  <a:cubicBezTo>
                    <a:pt x="28" y="1"/>
                    <a:pt x="28" y="1"/>
                    <a:pt x="29" y="2"/>
                  </a:cubicBezTo>
                  <a:cubicBezTo>
                    <a:pt x="29" y="2"/>
                    <a:pt x="29" y="2"/>
                    <a:pt x="29" y="2"/>
                  </a:cubicBezTo>
                  <a:cubicBezTo>
                    <a:pt x="30" y="2"/>
                    <a:pt x="30" y="2"/>
                    <a:pt x="30" y="2"/>
                  </a:cubicBezTo>
                  <a:cubicBezTo>
                    <a:pt x="30" y="2"/>
                    <a:pt x="30" y="2"/>
                    <a:pt x="31" y="1"/>
                  </a:cubicBezTo>
                  <a:cubicBezTo>
                    <a:pt x="32" y="1"/>
                    <a:pt x="31" y="1"/>
                    <a:pt x="32" y="0"/>
                  </a:cubicBezTo>
                  <a:cubicBezTo>
                    <a:pt x="32" y="0"/>
                    <a:pt x="32" y="0"/>
                    <a:pt x="33" y="0"/>
                  </a:cubicBezTo>
                  <a:cubicBezTo>
                    <a:pt x="33" y="0"/>
                    <a:pt x="33" y="0"/>
                    <a:pt x="33" y="0"/>
                  </a:cubicBezTo>
                  <a:cubicBezTo>
                    <a:pt x="33" y="0"/>
                    <a:pt x="33" y="0"/>
                    <a:pt x="33" y="0"/>
                  </a:cubicBezTo>
                  <a:lnTo>
                    <a:pt x="36" y="0"/>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86">
              <a:extLst>
                <a:ext uri="{FF2B5EF4-FFF2-40B4-BE49-F238E27FC236}">
                  <a16:creationId xmlns:a16="http://schemas.microsoft.com/office/drawing/2014/main" id="{B0F59CCA-6E88-47AF-A398-1E64E4869658}"/>
                </a:ext>
              </a:extLst>
            </p:cNvPr>
            <p:cNvSpPr>
              <a:spLocks/>
            </p:cNvSpPr>
            <p:nvPr/>
          </p:nvSpPr>
          <p:spPr bwMode="auto">
            <a:xfrm>
              <a:off x="11440837" y="7216566"/>
              <a:ext cx="4751" cy="4751"/>
            </a:xfrm>
            <a:custGeom>
              <a:avLst/>
              <a:gdLst>
                <a:gd name="T0" fmla="*/ 1 w 1"/>
                <a:gd name="T1" fmla="*/ 0 h 1"/>
                <a:gd name="T2" fmla="*/ 1 w 1"/>
                <a:gd name="T3" fmla="*/ 1 h 1"/>
                <a:gd name="T4" fmla="*/ 1 w 1"/>
                <a:gd name="T5" fmla="*/ 1 h 1"/>
                <a:gd name="T6" fmla="*/ 1 w 1"/>
                <a:gd name="T7" fmla="*/ 1 h 1"/>
                <a:gd name="T8" fmla="*/ 0 w 1"/>
                <a:gd name="T9" fmla="*/ 1 h 1"/>
                <a:gd name="T10" fmla="*/ 0 w 1"/>
                <a:gd name="T11" fmla="*/ 1 h 1"/>
                <a:gd name="T12" fmla="*/ 1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1" y="1"/>
                    <a:pt x="1" y="1"/>
                    <a:pt x="1" y="1"/>
                  </a:cubicBezTo>
                  <a:cubicBezTo>
                    <a:pt x="1" y="0"/>
                    <a:pt x="1" y="0"/>
                    <a:pt x="1" y="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87">
              <a:extLst>
                <a:ext uri="{FF2B5EF4-FFF2-40B4-BE49-F238E27FC236}">
                  <a16:creationId xmlns:a16="http://schemas.microsoft.com/office/drawing/2014/main" id="{CFC7188D-1492-4816-9D21-A16CC7586F50}"/>
                </a:ext>
              </a:extLst>
            </p:cNvPr>
            <p:cNvSpPr>
              <a:spLocks noEditPoints="1"/>
            </p:cNvSpPr>
            <p:nvPr/>
          </p:nvSpPr>
          <p:spPr bwMode="auto">
            <a:xfrm>
              <a:off x="8287364" y="1318045"/>
              <a:ext cx="2868521" cy="4212551"/>
            </a:xfrm>
            <a:custGeom>
              <a:avLst/>
              <a:gdLst>
                <a:gd name="T0" fmla="*/ 552 w 689"/>
                <a:gd name="T1" fmla="*/ 74 h 1012"/>
                <a:gd name="T2" fmla="*/ 581 w 689"/>
                <a:gd name="T3" fmla="*/ 154 h 1012"/>
                <a:gd name="T4" fmla="*/ 614 w 689"/>
                <a:gd name="T5" fmla="*/ 186 h 1012"/>
                <a:gd name="T6" fmla="*/ 655 w 689"/>
                <a:gd name="T7" fmla="*/ 222 h 1012"/>
                <a:gd name="T8" fmla="*/ 595 w 689"/>
                <a:gd name="T9" fmla="*/ 304 h 1012"/>
                <a:gd name="T10" fmla="*/ 577 w 689"/>
                <a:gd name="T11" fmla="*/ 402 h 1012"/>
                <a:gd name="T12" fmla="*/ 609 w 689"/>
                <a:gd name="T13" fmla="*/ 444 h 1012"/>
                <a:gd name="T14" fmla="*/ 576 w 689"/>
                <a:gd name="T15" fmla="*/ 493 h 1012"/>
                <a:gd name="T16" fmla="*/ 573 w 689"/>
                <a:gd name="T17" fmla="*/ 552 h 1012"/>
                <a:gd name="T18" fmla="*/ 586 w 689"/>
                <a:gd name="T19" fmla="*/ 587 h 1012"/>
                <a:gd name="T20" fmla="*/ 576 w 689"/>
                <a:gd name="T21" fmla="*/ 616 h 1012"/>
                <a:gd name="T22" fmla="*/ 509 w 689"/>
                <a:gd name="T23" fmla="*/ 626 h 1012"/>
                <a:gd name="T24" fmla="*/ 552 w 689"/>
                <a:gd name="T25" fmla="*/ 655 h 1012"/>
                <a:gd name="T26" fmla="*/ 542 w 689"/>
                <a:gd name="T27" fmla="*/ 654 h 1012"/>
                <a:gd name="T28" fmla="*/ 564 w 689"/>
                <a:gd name="T29" fmla="*/ 722 h 1012"/>
                <a:gd name="T30" fmla="*/ 492 w 689"/>
                <a:gd name="T31" fmla="*/ 723 h 1012"/>
                <a:gd name="T32" fmla="*/ 561 w 689"/>
                <a:gd name="T33" fmla="*/ 741 h 1012"/>
                <a:gd name="T34" fmla="*/ 534 w 689"/>
                <a:gd name="T35" fmla="*/ 768 h 1012"/>
                <a:gd name="T36" fmla="*/ 454 w 689"/>
                <a:gd name="T37" fmla="*/ 795 h 1012"/>
                <a:gd name="T38" fmla="*/ 418 w 689"/>
                <a:gd name="T39" fmla="*/ 855 h 1012"/>
                <a:gd name="T40" fmla="*/ 389 w 689"/>
                <a:gd name="T41" fmla="*/ 848 h 1012"/>
                <a:gd name="T42" fmla="*/ 363 w 689"/>
                <a:gd name="T43" fmla="*/ 890 h 1012"/>
                <a:gd name="T44" fmla="*/ 352 w 689"/>
                <a:gd name="T45" fmla="*/ 935 h 1012"/>
                <a:gd name="T46" fmla="*/ 345 w 689"/>
                <a:gd name="T47" fmla="*/ 965 h 1012"/>
                <a:gd name="T48" fmla="*/ 326 w 689"/>
                <a:gd name="T49" fmla="*/ 1011 h 1012"/>
                <a:gd name="T50" fmla="*/ 301 w 689"/>
                <a:gd name="T51" fmla="*/ 994 h 1012"/>
                <a:gd name="T52" fmla="*/ 280 w 689"/>
                <a:gd name="T53" fmla="*/ 984 h 1012"/>
                <a:gd name="T54" fmla="*/ 266 w 689"/>
                <a:gd name="T55" fmla="*/ 959 h 1012"/>
                <a:gd name="T56" fmla="*/ 239 w 689"/>
                <a:gd name="T57" fmla="*/ 912 h 1012"/>
                <a:gd name="T58" fmla="*/ 255 w 689"/>
                <a:gd name="T59" fmla="*/ 899 h 1012"/>
                <a:gd name="T60" fmla="*/ 229 w 689"/>
                <a:gd name="T61" fmla="*/ 880 h 1012"/>
                <a:gd name="T62" fmla="*/ 236 w 689"/>
                <a:gd name="T63" fmla="*/ 840 h 1012"/>
                <a:gd name="T64" fmla="*/ 235 w 689"/>
                <a:gd name="T65" fmla="*/ 811 h 1012"/>
                <a:gd name="T66" fmla="*/ 233 w 689"/>
                <a:gd name="T67" fmla="*/ 799 h 1012"/>
                <a:gd name="T68" fmla="*/ 238 w 689"/>
                <a:gd name="T69" fmla="*/ 785 h 1012"/>
                <a:gd name="T70" fmla="*/ 253 w 689"/>
                <a:gd name="T71" fmla="*/ 738 h 1012"/>
                <a:gd name="T72" fmla="*/ 241 w 689"/>
                <a:gd name="T73" fmla="*/ 714 h 1012"/>
                <a:gd name="T74" fmla="*/ 236 w 689"/>
                <a:gd name="T75" fmla="*/ 681 h 1012"/>
                <a:gd name="T76" fmla="*/ 215 w 689"/>
                <a:gd name="T77" fmla="*/ 678 h 1012"/>
                <a:gd name="T78" fmla="*/ 194 w 689"/>
                <a:gd name="T79" fmla="*/ 658 h 1012"/>
                <a:gd name="T80" fmla="*/ 195 w 689"/>
                <a:gd name="T81" fmla="*/ 626 h 1012"/>
                <a:gd name="T82" fmla="*/ 185 w 689"/>
                <a:gd name="T83" fmla="*/ 572 h 1012"/>
                <a:gd name="T84" fmla="*/ 97 w 689"/>
                <a:gd name="T85" fmla="*/ 492 h 1012"/>
                <a:gd name="T86" fmla="*/ 39 w 689"/>
                <a:gd name="T87" fmla="*/ 485 h 1012"/>
                <a:gd name="T88" fmla="*/ 46 w 689"/>
                <a:gd name="T89" fmla="*/ 442 h 1012"/>
                <a:gd name="T90" fmla="*/ 30 w 689"/>
                <a:gd name="T91" fmla="*/ 428 h 1012"/>
                <a:gd name="T92" fmla="*/ 5 w 689"/>
                <a:gd name="T93" fmla="*/ 378 h 1012"/>
                <a:gd name="T94" fmla="*/ 85 w 689"/>
                <a:gd name="T95" fmla="*/ 282 h 1012"/>
                <a:gd name="T96" fmla="*/ 126 w 689"/>
                <a:gd name="T97" fmla="*/ 212 h 1012"/>
                <a:gd name="T98" fmla="*/ 203 w 689"/>
                <a:gd name="T99" fmla="*/ 115 h 1012"/>
                <a:gd name="T100" fmla="*/ 318 w 689"/>
                <a:gd name="T101" fmla="*/ 156 h 1012"/>
                <a:gd name="T102" fmla="*/ 316 w 689"/>
                <a:gd name="T103" fmla="*/ 46 h 1012"/>
                <a:gd name="T104" fmla="*/ 393 w 689"/>
                <a:gd name="T105" fmla="*/ 12 h 1012"/>
                <a:gd name="T106" fmla="*/ 313 w 689"/>
                <a:gd name="T107" fmla="*/ 104 h 1012"/>
                <a:gd name="T108" fmla="*/ 601 w 689"/>
                <a:gd name="T109" fmla="*/ 387 h 1012"/>
                <a:gd name="T110" fmla="*/ 16 w 689"/>
                <a:gd name="T111" fmla="*/ 438 h 1012"/>
                <a:gd name="T112" fmla="*/ 193 w 689"/>
                <a:gd name="T113" fmla="*/ 648 h 1012"/>
                <a:gd name="T114" fmla="*/ 215 w 689"/>
                <a:gd name="T115" fmla="*/ 695 h 1012"/>
                <a:gd name="T116" fmla="*/ 508 w 689"/>
                <a:gd name="T117" fmla="*/ 708 h 1012"/>
                <a:gd name="T118" fmla="*/ 233 w 689"/>
                <a:gd name="T119" fmla="*/ 755 h 1012"/>
                <a:gd name="T120" fmla="*/ 245 w 689"/>
                <a:gd name="T121" fmla="*/ 753 h 1012"/>
                <a:gd name="T122" fmla="*/ 294 w 689"/>
                <a:gd name="T123" fmla="*/ 990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9" h="1012">
                  <a:moveTo>
                    <a:pt x="481" y="4"/>
                  </a:moveTo>
                  <a:cubicBezTo>
                    <a:pt x="492" y="10"/>
                    <a:pt x="492" y="10"/>
                    <a:pt x="492" y="10"/>
                  </a:cubicBezTo>
                  <a:cubicBezTo>
                    <a:pt x="498" y="17"/>
                    <a:pt x="498" y="17"/>
                    <a:pt x="498" y="17"/>
                  </a:cubicBezTo>
                  <a:cubicBezTo>
                    <a:pt x="499" y="16"/>
                    <a:pt x="499" y="16"/>
                    <a:pt x="499" y="16"/>
                  </a:cubicBezTo>
                  <a:cubicBezTo>
                    <a:pt x="514" y="22"/>
                    <a:pt x="512" y="21"/>
                    <a:pt x="526" y="31"/>
                  </a:cubicBezTo>
                  <a:cubicBezTo>
                    <a:pt x="528" y="33"/>
                    <a:pt x="528" y="33"/>
                    <a:pt x="528" y="33"/>
                  </a:cubicBezTo>
                  <a:cubicBezTo>
                    <a:pt x="527" y="36"/>
                    <a:pt x="527" y="36"/>
                    <a:pt x="527" y="36"/>
                  </a:cubicBezTo>
                  <a:cubicBezTo>
                    <a:pt x="524" y="37"/>
                    <a:pt x="524" y="37"/>
                    <a:pt x="524" y="37"/>
                  </a:cubicBezTo>
                  <a:cubicBezTo>
                    <a:pt x="466" y="47"/>
                    <a:pt x="494" y="38"/>
                    <a:pt x="464" y="50"/>
                  </a:cubicBezTo>
                  <a:cubicBezTo>
                    <a:pt x="458" y="50"/>
                    <a:pt x="458" y="50"/>
                    <a:pt x="458" y="50"/>
                  </a:cubicBezTo>
                  <a:cubicBezTo>
                    <a:pt x="458" y="59"/>
                    <a:pt x="458" y="59"/>
                    <a:pt x="458" y="59"/>
                  </a:cubicBezTo>
                  <a:cubicBezTo>
                    <a:pt x="460" y="60"/>
                    <a:pt x="460" y="60"/>
                    <a:pt x="460" y="60"/>
                  </a:cubicBezTo>
                  <a:cubicBezTo>
                    <a:pt x="464" y="59"/>
                    <a:pt x="464" y="59"/>
                    <a:pt x="464" y="59"/>
                  </a:cubicBezTo>
                  <a:cubicBezTo>
                    <a:pt x="476" y="49"/>
                    <a:pt x="476" y="49"/>
                    <a:pt x="476" y="49"/>
                  </a:cubicBezTo>
                  <a:cubicBezTo>
                    <a:pt x="481" y="48"/>
                    <a:pt x="481" y="48"/>
                    <a:pt x="481" y="48"/>
                  </a:cubicBezTo>
                  <a:cubicBezTo>
                    <a:pt x="492" y="49"/>
                    <a:pt x="487" y="48"/>
                    <a:pt x="502" y="52"/>
                  </a:cubicBezTo>
                  <a:cubicBezTo>
                    <a:pt x="506" y="51"/>
                    <a:pt x="506" y="51"/>
                    <a:pt x="506" y="51"/>
                  </a:cubicBezTo>
                  <a:cubicBezTo>
                    <a:pt x="514" y="52"/>
                    <a:pt x="514" y="52"/>
                    <a:pt x="514" y="52"/>
                  </a:cubicBezTo>
                  <a:cubicBezTo>
                    <a:pt x="526" y="48"/>
                    <a:pt x="522" y="50"/>
                    <a:pt x="536" y="43"/>
                  </a:cubicBezTo>
                  <a:cubicBezTo>
                    <a:pt x="539" y="59"/>
                    <a:pt x="538" y="53"/>
                    <a:pt x="543" y="69"/>
                  </a:cubicBezTo>
                  <a:cubicBezTo>
                    <a:pt x="546" y="68"/>
                    <a:pt x="546" y="68"/>
                    <a:pt x="546" y="68"/>
                  </a:cubicBezTo>
                  <a:cubicBezTo>
                    <a:pt x="549" y="68"/>
                    <a:pt x="549" y="68"/>
                    <a:pt x="549" y="68"/>
                  </a:cubicBezTo>
                  <a:cubicBezTo>
                    <a:pt x="550" y="73"/>
                    <a:pt x="550" y="73"/>
                    <a:pt x="550" y="73"/>
                  </a:cubicBezTo>
                  <a:cubicBezTo>
                    <a:pt x="552" y="74"/>
                    <a:pt x="552" y="74"/>
                    <a:pt x="552" y="74"/>
                  </a:cubicBezTo>
                  <a:cubicBezTo>
                    <a:pt x="555" y="73"/>
                    <a:pt x="555" y="73"/>
                    <a:pt x="555" y="73"/>
                  </a:cubicBezTo>
                  <a:cubicBezTo>
                    <a:pt x="565" y="77"/>
                    <a:pt x="565" y="77"/>
                    <a:pt x="565" y="77"/>
                  </a:cubicBezTo>
                  <a:cubicBezTo>
                    <a:pt x="573" y="85"/>
                    <a:pt x="571" y="82"/>
                    <a:pt x="574" y="86"/>
                  </a:cubicBezTo>
                  <a:cubicBezTo>
                    <a:pt x="576" y="92"/>
                    <a:pt x="575" y="90"/>
                    <a:pt x="576" y="94"/>
                  </a:cubicBezTo>
                  <a:cubicBezTo>
                    <a:pt x="575" y="98"/>
                    <a:pt x="575" y="98"/>
                    <a:pt x="575" y="98"/>
                  </a:cubicBezTo>
                  <a:cubicBezTo>
                    <a:pt x="570" y="107"/>
                    <a:pt x="572" y="104"/>
                    <a:pt x="565" y="112"/>
                  </a:cubicBezTo>
                  <a:cubicBezTo>
                    <a:pt x="552" y="122"/>
                    <a:pt x="561" y="119"/>
                    <a:pt x="486" y="131"/>
                  </a:cubicBezTo>
                  <a:cubicBezTo>
                    <a:pt x="483" y="133"/>
                    <a:pt x="483" y="133"/>
                    <a:pt x="483" y="133"/>
                  </a:cubicBezTo>
                  <a:cubicBezTo>
                    <a:pt x="482" y="140"/>
                    <a:pt x="482" y="140"/>
                    <a:pt x="482" y="140"/>
                  </a:cubicBezTo>
                  <a:cubicBezTo>
                    <a:pt x="483" y="148"/>
                    <a:pt x="483" y="148"/>
                    <a:pt x="483" y="148"/>
                  </a:cubicBezTo>
                  <a:cubicBezTo>
                    <a:pt x="486" y="149"/>
                    <a:pt x="486" y="149"/>
                    <a:pt x="486" y="149"/>
                  </a:cubicBezTo>
                  <a:cubicBezTo>
                    <a:pt x="495" y="143"/>
                    <a:pt x="490" y="145"/>
                    <a:pt x="505" y="140"/>
                  </a:cubicBezTo>
                  <a:cubicBezTo>
                    <a:pt x="516" y="140"/>
                    <a:pt x="510" y="140"/>
                    <a:pt x="535" y="144"/>
                  </a:cubicBezTo>
                  <a:cubicBezTo>
                    <a:pt x="542" y="153"/>
                    <a:pt x="542" y="153"/>
                    <a:pt x="542" y="153"/>
                  </a:cubicBezTo>
                  <a:cubicBezTo>
                    <a:pt x="545" y="168"/>
                    <a:pt x="545" y="168"/>
                    <a:pt x="545" y="168"/>
                  </a:cubicBezTo>
                  <a:cubicBezTo>
                    <a:pt x="552" y="165"/>
                    <a:pt x="552" y="165"/>
                    <a:pt x="552" y="165"/>
                  </a:cubicBezTo>
                  <a:cubicBezTo>
                    <a:pt x="554" y="162"/>
                    <a:pt x="554" y="162"/>
                    <a:pt x="554" y="162"/>
                  </a:cubicBezTo>
                  <a:cubicBezTo>
                    <a:pt x="558" y="148"/>
                    <a:pt x="556" y="149"/>
                    <a:pt x="558" y="143"/>
                  </a:cubicBezTo>
                  <a:cubicBezTo>
                    <a:pt x="560" y="142"/>
                    <a:pt x="560" y="142"/>
                    <a:pt x="560" y="142"/>
                  </a:cubicBezTo>
                  <a:cubicBezTo>
                    <a:pt x="565" y="139"/>
                    <a:pt x="562" y="140"/>
                    <a:pt x="575" y="138"/>
                  </a:cubicBezTo>
                  <a:cubicBezTo>
                    <a:pt x="578" y="138"/>
                    <a:pt x="578" y="138"/>
                    <a:pt x="578" y="138"/>
                  </a:cubicBezTo>
                  <a:cubicBezTo>
                    <a:pt x="580" y="145"/>
                    <a:pt x="580" y="145"/>
                    <a:pt x="580" y="145"/>
                  </a:cubicBezTo>
                  <a:cubicBezTo>
                    <a:pt x="580" y="149"/>
                    <a:pt x="580" y="149"/>
                    <a:pt x="580" y="149"/>
                  </a:cubicBezTo>
                  <a:cubicBezTo>
                    <a:pt x="581" y="154"/>
                    <a:pt x="581" y="154"/>
                    <a:pt x="581" y="154"/>
                  </a:cubicBezTo>
                  <a:cubicBezTo>
                    <a:pt x="580" y="161"/>
                    <a:pt x="580" y="161"/>
                    <a:pt x="580" y="161"/>
                  </a:cubicBezTo>
                  <a:cubicBezTo>
                    <a:pt x="580" y="168"/>
                    <a:pt x="580" y="168"/>
                    <a:pt x="580" y="168"/>
                  </a:cubicBezTo>
                  <a:cubicBezTo>
                    <a:pt x="579" y="175"/>
                    <a:pt x="579" y="175"/>
                    <a:pt x="579" y="175"/>
                  </a:cubicBezTo>
                  <a:cubicBezTo>
                    <a:pt x="576" y="188"/>
                    <a:pt x="576" y="188"/>
                    <a:pt x="576" y="188"/>
                  </a:cubicBezTo>
                  <a:cubicBezTo>
                    <a:pt x="574" y="195"/>
                    <a:pt x="574" y="195"/>
                    <a:pt x="574" y="195"/>
                  </a:cubicBezTo>
                  <a:cubicBezTo>
                    <a:pt x="571" y="199"/>
                    <a:pt x="571" y="199"/>
                    <a:pt x="571" y="199"/>
                  </a:cubicBezTo>
                  <a:cubicBezTo>
                    <a:pt x="566" y="210"/>
                    <a:pt x="566" y="210"/>
                    <a:pt x="566" y="210"/>
                  </a:cubicBezTo>
                  <a:cubicBezTo>
                    <a:pt x="564" y="213"/>
                    <a:pt x="564" y="213"/>
                    <a:pt x="564" y="213"/>
                  </a:cubicBezTo>
                  <a:cubicBezTo>
                    <a:pt x="557" y="228"/>
                    <a:pt x="557" y="227"/>
                    <a:pt x="557" y="235"/>
                  </a:cubicBezTo>
                  <a:cubicBezTo>
                    <a:pt x="558" y="236"/>
                    <a:pt x="558" y="236"/>
                    <a:pt x="558" y="236"/>
                  </a:cubicBezTo>
                  <a:cubicBezTo>
                    <a:pt x="561" y="228"/>
                    <a:pt x="559" y="234"/>
                    <a:pt x="561" y="226"/>
                  </a:cubicBezTo>
                  <a:cubicBezTo>
                    <a:pt x="570" y="219"/>
                    <a:pt x="570" y="219"/>
                    <a:pt x="570" y="219"/>
                  </a:cubicBezTo>
                  <a:cubicBezTo>
                    <a:pt x="571" y="216"/>
                    <a:pt x="571" y="216"/>
                    <a:pt x="571" y="216"/>
                  </a:cubicBezTo>
                  <a:cubicBezTo>
                    <a:pt x="577" y="207"/>
                    <a:pt x="577" y="207"/>
                    <a:pt x="577" y="207"/>
                  </a:cubicBezTo>
                  <a:cubicBezTo>
                    <a:pt x="580" y="204"/>
                    <a:pt x="580" y="204"/>
                    <a:pt x="580" y="204"/>
                  </a:cubicBezTo>
                  <a:cubicBezTo>
                    <a:pt x="583" y="200"/>
                    <a:pt x="583" y="200"/>
                    <a:pt x="583" y="200"/>
                  </a:cubicBezTo>
                  <a:cubicBezTo>
                    <a:pt x="585" y="197"/>
                    <a:pt x="585" y="197"/>
                    <a:pt x="585" y="197"/>
                  </a:cubicBezTo>
                  <a:cubicBezTo>
                    <a:pt x="593" y="178"/>
                    <a:pt x="593" y="178"/>
                    <a:pt x="593" y="178"/>
                  </a:cubicBezTo>
                  <a:cubicBezTo>
                    <a:pt x="597" y="172"/>
                    <a:pt x="597" y="172"/>
                    <a:pt x="597" y="172"/>
                  </a:cubicBezTo>
                  <a:cubicBezTo>
                    <a:pt x="602" y="172"/>
                    <a:pt x="602" y="172"/>
                    <a:pt x="602" y="172"/>
                  </a:cubicBezTo>
                  <a:cubicBezTo>
                    <a:pt x="603" y="182"/>
                    <a:pt x="603" y="182"/>
                    <a:pt x="603" y="182"/>
                  </a:cubicBezTo>
                  <a:cubicBezTo>
                    <a:pt x="608" y="184"/>
                    <a:pt x="608" y="184"/>
                    <a:pt x="608" y="184"/>
                  </a:cubicBezTo>
                  <a:cubicBezTo>
                    <a:pt x="610" y="183"/>
                    <a:pt x="610" y="183"/>
                    <a:pt x="610" y="183"/>
                  </a:cubicBezTo>
                  <a:cubicBezTo>
                    <a:pt x="614" y="186"/>
                    <a:pt x="614" y="186"/>
                    <a:pt x="614" y="186"/>
                  </a:cubicBezTo>
                  <a:cubicBezTo>
                    <a:pt x="616" y="188"/>
                    <a:pt x="616" y="188"/>
                    <a:pt x="616" y="188"/>
                  </a:cubicBezTo>
                  <a:cubicBezTo>
                    <a:pt x="619" y="189"/>
                    <a:pt x="619" y="189"/>
                    <a:pt x="619" y="189"/>
                  </a:cubicBezTo>
                  <a:cubicBezTo>
                    <a:pt x="622" y="191"/>
                    <a:pt x="622" y="191"/>
                    <a:pt x="622" y="191"/>
                  </a:cubicBezTo>
                  <a:cubicBezTo>
                    <a:pt x="624" y="188"/>
                    <a:pt x="624" y="188"/>
                    <a:pt x="624" y="188"/>
                  </a:cubicBezTo>
                  <a:cubicBezTo>
                    <a:pt x="625" y="187"/>
                    <a:pt x="625" y="187"/>
                    <a:pt x="625" y="187"/>
                  </a:cubicBezTo>
                  <a:cubicBezTo>
                    <a:pt x="627" y="180"/>
                    <a:pt x="627" y="180"/>
                    <a:pt x="627" y="180"/>
                  </a:cubicBezTo>
                  <a:cubicBezTo>
                    <a:pt x="631" y="173"/>
                    <a:pt x="631" y="173"/>
                    <a:pt x="631" y="173"/>
                  </a:cubicBezTo>
                  <a:cubicBezTo>
                    <a:pt x="634" y="166"/>
                    <a:pt x="634" y="166"/>
                    <a:pt x="634" y="166"/>
                  </a:cubicBezTo>
                  <a:cubicBezTo>
                    <a:pt x="635" y="164"/>
                    <a:pt x="635" y="164"/>
                    <a:pt x="635" y="164"/>
                  </a:cubicBezTo>
                  <a:cubicBezTo>
                    <a:pt x="637" y="162"/>
                    <a:pt x="637" y="162"/>
                    <a:pt x="637" y="162"/>
                  </a:cubicBezTo>
                  <a:cubicBezTo>
                    <a:pt x="638" y="161"/>
                    <a:pt x="638" y="161"/>
                    <a:pt x="638" y="161"/>
                  </a:cubicBezTo>
                  <a:cubicBezTo>
                    <a:pt x="643" y="157"/>
                    <a:pt x="643" y="157"/>
                    <a:pt x="643" y="157"/>
                  </a:cubicBezTo>
                  <a:cubicBezTo>
                    <a:pt x="644" y="157"/>
                    <a:pt x="644" y="157"/>
                    <a:pt x="644" y="157"/>
                  </a:cubicBezTo>
                  <a:cubicBezTo>
                    <a:pt x="647" y="158"/>
                    <a:pt x="647" y="158"/>
                    <a:pt x="647" y="158"/>
                  </a:cubicBezTo>
                  <a:cubicBezTo>
                    <a:pt x="668" y="159"/>
                    <a:pt x="659" y="160"/>
                    <a:pt x="678" y="169"/>
                  </a:cubicBezTo>
                  <a:cubicBezTo>
                    <a:pt x="686" y="177"/>
                    <a:pt x="685" y="179"/>
                    <a:pt x="689" y="185"/>
                  </a:cubicBezTo>
                  <a:cubicBezTo>
                    <a:pt x="689" y="186"/>
                    <a:pt x="689" y="186"/>
                    <a:pt x="689" y="186"/>
                  </a:cubicBezTo>
                  <a:cubicBezTo>
                    <a:pt x="688" y="189"/>
                    <a:pt x="688" y="189"/>
                    <a:pt x="688" y="189"/>
                  </a:cubicBezTo>
                  <a:cubicBezTo>
                    <a:pt x="680" y="197"/>
                    <a:pt x="680" y="197"/>
                    <a:pt x="680" y="197"/>
                  </a:cubicBezTo>
                  <a:cubicBezTo>
                    <a:pt x="677" y="205"/>
                    <a:pt x="673" y="211"/>
                    <a:pt x="667" y="217"/>
                  </a:cubicBezTo>
                  <a:cubicBezTo>
                    <a:pt x="663" y="219"/>
                    <a:pt x="663" y="219"/>
                    <a:pt x="663" y="219"/>
                  </a:cubicBezTo>
                  <a:cubicBezTo>
                    <a:pt x="658" y="219"/>
                    <a:pt x="658" y="219"/>
                    <a:pt x="658" y="219"/>
                  </a:cubicBezTo>
                  <a:cubicBezTo>
                    <a:pt x="655" y="221"/>
                    <a:pt x="655" y="221"/>
                    <a:pt x="655" y="221"/>
                  </a:cubicBezTo>
                  <a:cubicBezTo>
                    <a:pt x="655" y="222"/>
                    <a:pt x="655" y="222"/>
                    <a:pt x="655" y="222"/>
                  </a:cubicBezTo>
                  <a:cubicBezTo>
                    <a:pt x="657" y="227"/>
                    <a:pt x="657" y="226"/>
                    <a:pt x="658" y="229"/>
                  </a:cubicBezTo>
                  <a:cubicBezTo>
                    <a:pt x="658" y="232"/>
                    <a:pt x="658" y="232"/>
                    <a:pt x="658" y="232"/>
                  </a:cubicBezTo>
                  <a:cubicBezTo>
                    <a:pt x="657" y="234"/>
                    <a:pt x="656" y="236"/>
                    <a:pt x="655" y="237"/>
                  </a:cubicBezTo>
                  <a:cubicBezTo>
                    <a:pt x="647" y="240"/>
                    <a:pt x="647" y="240"/>
                    <a:pt x="647" y="240"/>
                  </a:cubicBezTo>
                  <a:cubicBezTo>
                    <a:pt x="643" y="245"/>
                    <a:pt x="643" y="245"/>
                    <a:pt x="643" y="245"/>
                  </a:cubicBezTo>
                  <a:cubicBezTo>
                    <a:pt x="638" y="245"/>
                    <a:pt x="638" y="245"/>
                    <a:pt x="638" y="245"/>
                  </a:cubicBezTo>
                  <a:cubicBezTo>
                    <a:pt x="634" y="245"/>
                    <a:pt x="634" y="245"/>
                    <a:pt x="634" y="245"/>
                  </a:cubicBezTo>
                  <a:cubicBezTo>
                    <a:pt x="629" y="250"/>
                    <a:pt x="629" y="250"/>
                    <a:pt x="629" y="250"/>
                  </a:cubicBezTo>
                  <a:cubicBezTo>
                    <a:pt x="631" y="254"/>
                    <a:pt x="631" y="254"/>
                    <a:pt x="631" y="254"/>
                  </a:cubicBezTo>
                  <a:cubicBezTo>
                    <a:pt x="634" y="257"/>
                    <a:pt x="632" y="255"/>
                    <a:pt x="639" y="260"/>
                  </a:cubicBezTo>
                  <a:cubicBezTo>
                    <a:pt x="639" y="262"/>
                    <a:pt x="639" y="262"/>
                    <a:pt x="639" y="262"/>
                  </a:cubicBezTo>
                  <a:cubicBezTo>
                    <a:pt x="635" y="267"/>
                    <a:pt x="637" y="265"/>
                    <a:pt x="632" y="272"/>
                  </a:cubicBezTo>
                  <a:cubicBezTo>
                    <a:pt x="628" y="275"/>
                    <a:pt x="628" y="275"/>
                    <a:pt x="628" y="275"/>
                  </a:cubicBezTo>
                  <a:cubicBezTo>
                    <a:pt x="627" y="276"/>
                    <a:pt x="627" y="276"/>
                    <a:pt x="627" y="276"/>
                  </a:cubicBezTo>
                  <a:cubicBezTo>
                    <a:pt x="625" y="275"/>
                    <a:pt x="625" y="275"/>
                    <a:pt x="625" y="275"/>
                  </a:cubicBezTo>
                  <a:cubicBezTo>
                    <a:pt x="623" y="275"/>
                    <a:pt x="623" y="275"/>
                    <a:pt x="623" y="275"/>
                  </a:cubicBezTo>
                  <a:cubicBezTo>
                    <a:pt x="619" y="277"/>
                    <a:pt x="619" y="277"/>
                    <a:pt x="619" y="277"/>
                  </a:cubicBezTo>
                  <a:cubicBezTo>
                    <a:pt x="615" y="277"/>
                    <a:pt x="615" y="277"/>
                    <a:pt x="615" y="277"/>
                  </a:cubicBezTo>
                  <a:cubicBezTo>
                    <a:pt x="608" y="275"/>
                    <a:pt x="608" y="275"/>
                    <a:pt x="608" y="275"/>
                  </a:cubicBezTo>
                  <a:cubicBezTo>
                    <a:pt x="603" y="271"/>
                    <a:pt x="604" y="272"/>
                    <a:pt x="602" y="271"/>
                  </a:cubicBezTo>
                  <a:cubicBezTo>
                    <a:pt x="599" y="271"/>
                    <a:pt x="599" y="271"/>
                    <a:pt x="599" y="271"/>
                  </a:cubicBezTo>
                  <a:cubicBezTo>
                    <a:pt x="591" y="281"/>
                    <a:pt x="589" y="295"/>
                    <a:pt x="592" y="303"/>
                  </a:cubicBezTo>
                  <a:cubicBezTo>
                    <a:pt x="593" y="304"/>
                    <a:pt x="593" y="304"/>
                    <a:pt x="593" y="304"/>
                  </a:cubicBezTo>
                  <a:cubicBezTo>
                    <a:pt x="595" y="304"/>
                    <a:pt x="595" y="304"/>
                    <a:pt x="595" y="304"/>
                  </a:cubicBezTo>
                  <a:cubicBezTo>
                    <a:pt x="598" y="304"/>
                    <a:pt x="598" y="304"/>
                    <a:pt x="598" y="304"/>
                  </a:cubicBezTo>
                  <a:cubicBezTo>
                    <a:pt x="600" y="304"/>
                    <a:pt x="600" y="304"/>
                    <a:pt x="600" y="304"/>
                  </a:cubicBezTo>
                  <a:cubicBezTo>
                    <a:pt x="600" y="305"/>
                    <a:pt x="601" y="307"/>
                    <a:pt x="601" y="308"/>
                  </a:cubicBezTo>
                  <a:cubicBezTo>
                    <a:pt x="601" y="314"/>
                    <a:pt x="599" y="321"/>
                    <a:pt x="600" y="329"/>
                  </a:cubicBezTo>
                  <a:cubicBezTo>
                    <a:pt x="601" y="330"/>
                    <a:pt x="601" y="330"/>
                    <a:pt x="601" y="330"/>
                  </a:cubicBezTo>
                  <a:cubicBezTo>
                    <a:pt x="602" y="329"/>
                    <a:pt x="602" y="329"/>
                    <a:pt x="602" y="329"/>
                  </a:cubicBezTo>
                  <a:cubicBezTo>
                    <a:pt x="603" y="330"/>
                    <a:pt x="603" y="330"/>
                    <a:pt x="603" y="330"/>
                  </a:cubicBezTo>
                  <a:cubicBezTo>
                    <a:pt x="604" y="334"/>
                    <a:pt x="604" y="334"/>
                    <a:pt x="605" y="337"/>
                  </a:cubicBezTo>
                  <a:cubicBezTo>
                    <a:pt x="604" y="339"/>
                    <a:pt x="604" y="339"/>
                    <a:pt x="604" y="339"/>
                  </a:cubicBezTo>
                  <a:cubicBezTo>
                    <a:pt x="603" y="341"/>
                    <a:pt x="603" y="341"/>
                    <a:pt x="603" y="341"/>
                  </a:cubicBezTo>
                  <a:cubicBezTo>
                    <a:pt x="602" y="342"/>
                    <a:pt x="603" y="342"/>
                    <a:pt x="596" y="346"/>
                  </a:cubicBezTo>
                  <a:cubicBezTo>
                    <a:pt x="596" y="347"/>
                    <a:pt x="596" y="347"/>
                    <a:pt x="596" y="347"/>
                  </a:cubicBezTo>
                  <a:cubicBezTo>
                    <a:pt x="595" y="352"/>
                    <a:pt x="595" y="354"/>
                    <a:pt x="592" y="359"/>
                  </a:cubicBezTo>
                  <a:cubicBezTo>
                    <a:pt x="591" y="360"/>
                    <a:pt x="591" y="360"/>
                    <a:pt x="591" y="360"/>
                  </a:cubicBezTo>
                  <a:cubicBezTo>
                    <a:pt x="589" y="360"/>
                    <a:pt x="589" y="360"/>
                    <a:pt x="589" y="360"/>
                  </a:cubicBezTo>
                  <a:cubicBezTo>
                    <a:pt x="586" y="361"/>
                    <a:pt x="586" y="361"/>
                    <a:pt x="586" y="361"/>
                  </a:cubicBezTo>
                  <a:cubicBezTo>
                    <a:pt x="580" y="370"/>
                    <a:pt x="580" y="370"/>
                    <a:pt x="580" y="370"/>
                  </a:cubicBezTo>
                  <a:cubicBezTo>
                    <a:pt x="580" y="370"/>
                    <a:pt x="580" y="370"/>
                    <a:pt x="580" y="370"/>
                  </a:cubicBezTo>
                  <a:cubicBezTo>
                    <a:pt x="582" y="373"/>
                    <a:pt x="582" y="373"/>
                    <a:pt x="582" y="373"/>
                  </a:cubicBezTo>
                  <a:cubicBezTo>
                    <a:pt x="582" y="375"/>
                    <a:pt x="582" y="375"/>
                    <a:pt x="582" y="375"/>
                  </a:cubicBezTo>
                  <a:cubicBezTo>
                    <a:pt x="580" y="385"/>
                    <a:pt x="580" y="385"/>
                    <a:pt x="580" y="385"/>
                  </a:cubicBezTo>
                  <a:cubicBezTo>
                    <a:pt x="579" y="390"/>
                    <a:pt x="579" y="390"/>
                    <a:pt x="579" y="390"/>
                  </a:cubicBezTo>
                  <a:cubicBezTo>
                    <a:pt x="578" y="397"/>
                    <a:pt x="578" y="397"/>
                    <a:pt x="578" y="397"/>
                  </a:cubicBezTo>
                  <a:cubicBezTo>
                    <a:pt x="577" y="402"/>
                    <a:pt x="577" y="402"/>
                    <a:pt x="577" y="402"/>
                  </a:cubicBezTo>
                  <a:cubicBezTo>
                    <a:pt x="576" y="407"/>
                    <a:pt x="576" y="407"/>
                    <a:pt x="576" y="407"/>
                  </a:cubicBezTo>
                  <a:cubicBezTo>
                    <a:pt x="575" y="412"/>
                    <a:pt x="575" y="412"/>
                    <a:pt x="575" y="412"/>
                  </a:cubicBezTo>
                  <a:cubicBezTo>
                    <a:pt x="573" y="417"/>
                    <a:pt x="573" y="417"/>
                    <a:pt x="573" y="417"/>
                  </a:cubicBezTo>
                  <a:cubicBezTo>
                    <a:pt x="574" y="422"/>
                    <a:pt x="574" y="422"/>
                    <a:pt x="574" y="422"/>
                  </a:cubicBezTo>
                  <a:cubicBezTo>
                    <a:pt x="575" y="425"/>
                    <a:pt x="575" y="425"/>
                    <a:pt x="575" y="425"/>
                  </a:cubicBezTo>
                  <a:cubicBezTo>
                    <a:pt x="578" y="422"/>
                    <a:pt x="578" y="422"/>
                    <a:pt x="578" y="422"/>
                  </a:cubicBezTo>
                  <a:cubicBezTo>
                    <a:pt x="580" y="414"/>
                    <a:pt x="580" y="414"/>
                    <a:pt x="580" y="414"/>
                  </a:cubicBezTo>
                  <a:cubicBezTo>
                    <a:pt x="583" y="411"/>
                    <a:pt x="583" y="411"/>
                    <a:pt x="583" y="411"/>
                  </a:cubicBezTo>
                  <a:cubicBezTo>
                    <a:pt x="589" y="413"/>
                    <a:pt x="595" y="417"/>
                    <a:pt x="599" y="421"/>
                  </a:cubicBezTo>
                  <a:cubicBezTo>
                    <a:pt x="600" y="424"/>
                    <a:pt x="600" y="423"/>
                    <a:pt x="601" y="426"/>
                  </a:cubicBezTo>
                  <a:cubicBezTo>
                    <a:pt x="601" y="428"/>
                    <a:pt x="601" y="428"/>
                    <a:pt x="601" y="428"/>
                  </a:cubicBezTo>
                  <a:cubicBezTo>
                    <a:pt x="599" y="429"/>
                    <a:pt x="599" y="429"/>
                    <a:pt x="599" y="429"/>
                  </a:cubicBezTo>
                  <a:cubicBezTo>
                    <a:pt x="598" y="429"/>
                    <a:pt x="598" y="429"/>
                    <a:pt x="598" y="429"/>
                  </a:cubicBezTo>
                  <a:cubicBezTo>
                    <a:pt x="594" y="424"/>
                    <a:pt x="594" y="424"/>
                    <a:pt x="594" y="424"/>
                  </a:cubicBezTo>
                  <a:cubicBezTo>
                    <a:pt x="591" y="423"/>
                    <a:pt x="591" y="423"/>
                    <a:pt x="591" y="423"/>
                  </a:cubicBezTo>
                  <a:cubicBezTo>
                    <a:pt x="587" y="424"/>
                    <a:pt x="589" y="424"/>
                    <a:pt x="585" y="426"/>
                  </a:cubicBezTo>
                  <a:cubicBezTo>
                    <a:pt x="588" y="435"/>
                    <a:pt x="588" y="435"/>
                    <a:pt x="588" y="435"/>
                  </a:cubicBezTo>
                  <a:cubicBezTo>
                    <a:pt x="590" y="439"/>
                    <a:pt x="590" y="439"/>
                    <a:pt x="590" y="439"/>
                  </a:cubicBezTo>
                  <a:cubicBezTo>
                    <a:pt x="595" y="441"/>
                    <a:pt x="595" y="441"/>
                    <a:pt x="595" y="441"/>
                  </a:cubicBezTo>
                  <a:cubicBezTo>
                    <a:pt x="598" y="443"/>
                    <a:pt x="598" y="443"/>
                    <a:pt x="598" y="443"/>
                  </a:cubicBezTo>
                  <a:cubicBezTo>
                    <a:pt x="600" y="446"/>
                    <a:pt x="599" y="445"/>
                    <a:pt x="601" y="447"/>
                  </a:cubicBezTo>
                  <a:cubicBezTo>
                    <a:pt x="603" y="446"/>
                    <a:pt x="603" y="446"/>
                    <a:pt x="603" y="446"/>
                  </a:cubicBezTo>
                  <a:cubicBezTo>
                    <a:pt x="605" y="444"/>
                    <a:pt x="605" y="444"/>
                    <a:pt x="605" y="444"/>
                  </a:cubicBezTo>
                  <a:cubicBezTo>
                    <a:pt x="609" y="444"/>
                    <a:pt x="609" y="444"/>
                    <a:pt x="609" y="444"/>
                  </a:cubicBezTo>
                  <a:cubicBezTo>
                    <a:pt x="611" y="445"/>
                    <a:pt x="611" y="445"/>
                    <a:pt x="611" y="445"/>
                  </a:cubicBezTo>
                  <a:cubicBezTo>
                    <a:pt x="612" y="447"/>
                    <a:pt x="612" y="447"/>
                    <a:pt x="612" y="447"/>
                  </a:cubicBezTo>
                  <a:cubicBezTo>
                    <a:pt x="613" y="460"/>
                    <a:pt x="611" y="465"/>
                    <a:pt x="610" y="469"/>
                  </a:cubicBezTo>
                  <a:cubicBezTo>
                    <a:pt x="609" y="470"/>
                    <a:pt x="609" y="470"/>
                    <a:pt x="609" y="470"/>
                  </a:cubicBezTo>
                  <a:cubicBezTo>
                    <a:pt x="607" y="469"/>
                    <a:pt x="607" y="469"/>
                    <a:pt x="607" y="469"/>
                  </a:cubicBezTo>
                  <a:cubicBezTo>
                    <a:pt x="606" y="469"/>
                    <a:pt x="606" y="469"/>
                    <a:pt x="606" y="469"/>
                  </a:cubicBezTo>
                  <a:cubicBezTo>
                    <a:pt x="604" y="467"/>
                    <a:pt x="604" y="467"/>
                    <a:pt x="604" y="467"/>
                  </a:cubicBezTo>
                  <a:cubicBezTo>
                    <a:pt x="603" y="466"/>
                    <a:pt x="604" y="466"/>
                    <a:pt x="599" y="465"/>
                  </a:cubicBezTo>
                  <a:cubicBezTo>
                    <a:pt x="595" y="462"/>
                    <a:pt x="595" y="462"/>
                    <a:pt x="595" y="462"/>
                  </a:cubicBezTo>
                  <a:cubicBezTo>
                    <a:pt x="592" y="462"/>
                    <a:pt x="592" y="462"/>
                    <a:pt x="592" y="462"/>
                  </a:cubicBezTo>
                  <a:cubicBezTo>
                    <a:pt x="587" y="462"/>
                    <a:pt x="589" y="462"/>
                    <a:pt x="582" y="464"/>
                  </a:cubicBezTo>
                  <a:cubicBezTo>
                    <a:pt x="582" y="466"/>
                    <a:pt x="582" y="466"/>
                    <a:pt x="582" y="466"/>
                  </a:cubicBezTo>
                  <a:cubicBezTo>
                    <a:pt x="575" y="473"/>
                    <a:pt x="575" y="473"/>
                    <a:pt x="575" y="473"/>
                  </a:cubicBezTo>
                  <a:cubicBezTo>
                    <a:pt x="573" y="473"/>
                    <a:pt x="573" y="473"/>
                    <a:pt x="573" y="473"/>
                  </a:cubicBezTo>
                  <a:cubicBezTo>
                    <a:pt x="571" y="470"/>
                    <a:pt x="572" y="471"/>
                    <a:pt x="569" y="468"/>
                  </a:cubicBezTo>
                  <a:cubicBezTo>
                    <a:pt x="567" y="468"/>
                    <a:pt x="567" y="468"/>
                    <a:pt x="567" y="468"/>
                  </a:cubicBezTo>
                  <a:cubicBezTo>
                    <a:pt x="565" y="470"/>
                    <a:pt x="565" y="471"/>
                    <a:pt x="564" y="473"/>
                  </a:cubicBezTo>
                  <a:cubicBezTo>
                    <a:pt x="564" y="474"/>
                    <a:pt x="564" y="474"/>
                    <a:pt x="564" y="474"/>
                  </a:cubicBezTo>
                  <a:cubicBezTo>
                    <a:pt x="566" y="476"/>
                    <a:pt x="566" y="476"/>
                    <a:pt x="566" y="476"/>
                  </a:cubicBezTo>
                  <a:cubicBezTo>
                    <a:pt x="567" y="477"/>
                    <a:pt x="566" y="477"/>
                    <a:pt x="567" y="478"/>
                  </a:cubicBezTo>
                  <a:cubicBezTo>
                    <a:pt x="571" y="478"/>
                    <a:pt x="571" y="478"/>
                    <a:pt x="571" y="478"/>
                  </a:cubicBezTo>
                  <a:cubicBezTo>
                    <a:pt x="572" y="479"/>
                    <a:pt x="572" y="479"/>
                    <a:pt x="572" y="479"/>
                  </a:cubicBezTo>
                  <a:cubicBezTo>
                    <a:pt x="574" y="489"/>
                    <a:pt x="573" y="486"/>
                    <a:pt x="575" y="492"/>
                  </a:cubicBezTo>
                  <a:cubicBezTo>
                    <a:pt x="576" y="493"/>
                    <a:pt x="576" y="493"/>
                    <a:pt x="576" y="493"/>
                  </a:cubicBezTo>
                  <a:cubicBezTo>
                    <a:pt x="577" y="494"/>
                    <a:pt x="577" y="494"/>
                    <a:pt x="577" y="494"/>
                  </a:cubicBezTo>
                  <a:cubicBezTo>
                    <a:pt x="580" y="493"/>
                    <a:pt x="580" y="493"/>
                    <a:pt x="580" y="493"/>
                  </a:cubicBezTo>
                  <a:cubicBezTo>
                    <a:pt x="583" y="492"/>
                    <a:pt x="583" y="492"/>
                    <a:pt x="583" y="492"/>
                  </a:cubicBezTo>
                  <a:cubicBezTo>
                    <a:pt x="584" y="493"/>
                    <a:pt x="584" y="493"/>
                    <a:pt x="584" y="493"/>
                  </a:cubicBezTo>
                  <a:cubicBezTo>
                    <a:pt x="587" y="495"/>
                    <a:pt x="587" y="495"/>
                    <a:pt x="587" y="495"/>
                  </a:cubicBezTo>
                  <a:cubicBezTo>
                    <a:pt x="588" y="495"/>
                    <a:pt x="588" y="495"/>
                    <a:pt x="588" y="495"/>
                  </a:cubicBezTo>
                  <a:cubicBezTo>
                    <a:pt x="590" y="495"/>
                    <a:pt x="590" y="495"/>
                    <a:pt x="590" y="495"/>
                  </a:cubicBezTo>
                  <a:cubicBezTo>
                    <a:pt x="592" y="496"/>
                    <a:pt x="592" y="496"/>
                    <a:pt x="592" y="496"/>
                  </a:cubicBezTo>
                  <a:cubicBezTo>
                    <a:pt x="595" y="500"/>
                    <a:pt x="595" y="500"/>
                    <a:pt x="595" y="500"/>
                  </a:cubicBezTo>
                  <a:cubicBezTo>
                    <a:pt x="594" y="506"/>
                    <a:pt x="594" y="506"/>
                    <a:pt x="594" y="506"/>
                  </a:cubicBezTo>
                  <a:cubicBezTo>
                    <a:pt x="596" y="513"/>
                    <a:pt x="598" y="515"/>
                    <a:pt x="599" y="517"/>
                  </a:cubicBezTo>
                  <a:cubicBezTo>
                    <a:pt x="600" y="534"/>
                    <a:pt x="601" y="533"/>
                    <a:pt x="599" y="541"/>
                  </a:cubicBezTo>
                  <a:cubicBezTo>
                    <a:pt x="598" y="543"/>
                    <a:pt x="598" y="543"/>
                    <a:pt x="598" y="543"/>
                  </a:cubicBezTo>
                  <a:cubicBezTo>
                    <a:pt x="597" y="544"/>
                    <a:pt x="597" y="544"/>
                    <a:pt x="597" y="544"/>
                  </a:cubicBezTo>
                  <a:cubicBezTo>
                    <a:pt x="595" y="544"/>
                    <a:pt x="595" y="544"/>
                    <a:pt x="595" y="544"/>
                  </a:cubicBezTo>
                  <a:cubicBezTo>
                    <a:pt x="594" y="541"/>
                    <a:pt x="593" y="540"/>
                    <a:pt x="591" y="537"/>
                  </a:cubicBezTo>
                  <a:cubicBezTo>
                    <a:pt x="588" y="537"/>
                    <a:pt x="588" y="537"/>
                    <a:pt x="588" y="537"/>
                  </a:cubicBezTo>
                  <a:cubicBezTo>
                    <a:pt x="583" y="544"/>
                    <a:pt x="583" y="544"/>
                    <a:pt x="583" y="544"/>
                  </a:cubicBezTo>
                  <a:cubicBezTo>
                    <a:pt x="580" y="544"/>
                    <a:pt x="581" y="544"/>
                    <a:pt x="579" y="545"/>
                  </a:cubicBezTo>
                  <a:cubicBezTo>
                    <a:pt x="577" y="548"/>
                    <a:pt x="577" y="548"/>
                    <a:pt x="577" y="548"/>
                  </a:cubicBezTo>
                  <a:cubicBezTo>
                    <a:pt x="575" y="550"/>
                    <a:pt x="575" y="550"/>
                    <a:pt x="575" y="550"/>
                  </a:cubicBezTo>
                  <a:cubicBezTo>
                    <a:pt x="572" y="549"/>
                    <a:pt x="572" y="549"/>
                    <a:pt x="572" y="549"/>
                  </a:cubicBezTo>
                  <a:cubicBezTo>
                    <a:pt x="568" y="546"/>
                    <a:pt x="568" y="546"/>
                    <a:pt x="568" y="546"/>
                  </a:cubicBezTo>
                  <a:cubicBezTo>
                    <a:pt x="570" y="548"/>
                    <a:pt x="570" y="549"/>
                    <a:pt x="573" y="552"/>
                  </a:cubicBezTo>
                  <a:cubicBezTo>
                    <a:pt x="574" y="552"/>
                    <a:pt x="574" y="552"/>
                    <a:pt x="574" y="552"/>
                  </a:cubicBezTo>
                  <a:cubicBezTo>
                    <a:pt x="575" y="552"/>
                    <a:pt x="575" y="552"/>
                    <a:pt x="575" y="552"/>
                  </a:cubicBezTo>
                  <a:cubicBezTo>
                    <a:pt x="577" y="551"/>
                    <a:pt x="580" y="548"/>
                    <a:pt x="581" y="547"/>
                  </a:cubicBezTo>
                  <a:cubicBezTo>
                    <a:pt x="582" y="548"/>
                    <a:pt x="582" y="548"/>
                    <a:pt x="582" y="548"/>
                  </a:cubicBezTo>
                  <a:cubicBezTo>
                    <a:pt x="583" y="549"/>
                    <a:pt x="583" y="549"/>
                    <a:pt x="583" y="549"/>
                  </a:cubicBezTo>
                  <a:cubicBezTo>
                    <a:pt x="585" y="555"/>
                    <a:pt x="584" y="556"/>
                    <a:pt x="584" y="559"/>
                  </a:cubicBezTo>
                  <a:cubicBezTo>
                    <a:pt x="583" y="563"/>
                    <a:pt x="583" y="562"/>
                    <a:pt x="582" y="564"/>
                  </a:cubicBezTo>
                  <a:cubicBezTo>
                    <a:pt x="581" y="565"/>
                    <a:pt x="581" y="565"/>
                    <a:pt x="581" y="565"/>
                  </a:cubicBezTo>
                  <a:cubicBezTo>
                    <a:pt x="581" y="566"/>
                    <a:pt x="581" y="566"/>
                    <a:pt x="581" y="566"/>
                  </a:cubicBezTo>
                  <a:cubicBezTo>
                    <a:pt x="583" y="566"/>
                    <a:pt x="583" y="566"/>
                    <a:pt x="583" y="566"/>
                  </a:cubicBezTo>
                  <a:cubicBezTo>
                    <a:pt x="586" y="563"/>
                    <a:pt x="586" y="563"/>
                    <a:pt x="586" y="563"/>
                  </a:cubicBezTo>
                  <a:cubicBezTo>
                    <a:pt x="587" y="557"/>
                    <a:pt x="587" y="559"/>
                    <a:pt x="588" y="552"/>
                  </a:cubicBezTo>
                  <a:cubicBezTo>
                    <a:pt x="591" y="550"/>
                    <a:pt x="591" y="550"/>
                    <a:pt x="591" y="550"/>
                  </a:cubicBezTo>
                  <a:cubicBezTo>
                    <a:pt x="593" y="552"/>
                    <a:pt x="593" y="552"/>
                    <a:pt x="593" y="552"/>
                  </a:cubicBezTo>
                  <a:cubicBezTo>
                    <a:pt x="596" y="559"/>
                    <a:pt x="595" y="555"/>
                    <a:pt x="598" y="567"/>
                  </a:cubicBezTo>
                  <a:cubicBezTo>
                    <a:pt x="599" y="568"/>
                    <a:pt x="599" y="568"/>
                    <a:pt x="599" y="568"/>
                  </a:cubicBezTo>
                  <a:cubicBezTo>
                    <a:pt x="601" y="570"/>
                    <a:pt x="601" y="570"/>
                    <a:pt x="601" y="570"/>
                  </a:cubicBezTo>
                  <a:cubicBezTo>
                    <a:pt x="602" y="573"/>
                    <a:pt x="602" y="573"/>
                    <a:pt x="602" y="573"/>
                  </a:cubicBezTo>
                  <a:cubicBezTo>
                    <a:pt x="602" y="576"/>
                    <a:pt x="602" y="579"/>
                    <a:pt x="600" y="581"/>
                  </a:cubicBezTo>
                  <a:cubicBezTo>
                    <a:pt x="599" y="582"/>
                    <a:pt x="599" y="582"/>
                    <a:pt x="599" y="582"/>
                  </a:cubicBezTo>
                  <a:cubicBezTo>
                    <a:pt x="597" y="582"/>
                    <a:pt x="597" y="582"/>
                    <a:pt x="597" y="582"/>
                  </a:cubicBezTo>
                  <a:cubicBezTo>
                    <a:pt x="591" y="581"/>
                    <a:pt x="592" y="581"/>
                    <a:pt x="590" y="581"/>
                  </a:cubicBezTo>
                  <a:cubicBezTo>
                    <a:pt x="590" y="585"/>
                    <a:pt x="590" y="585"/>
                    <a:pt x="590" y="585"/>
                  </a:cubicBezTo>
                  <a:cubicBezTo>
                    <a:pt x="586" y="587"/>
                    <a:pt x="586" y="587"/>
                    <a:pt x="586" y="587"/>
                  </a:cubicBezTo>
                  <a:cubicBezTo>
                    <a:pt x="580" y="588"/>
                    <a:pt x="580" y="588"/>
                    <a:pt x="580" y="588"/>
                  </a:cubicBezTo>
                  <a:cubicBezTo>
                    <a:pt x="575" y="586"/>
                    <a:pt x="575" y="586"/>
                    <a:pt x="575" y="586"/>
                  </a:cubicBezTo>
                  <a:cubicBezTo>
                    <a:pt x="571" y="583"/>
                    <a:pt x="571" y="583"/>
                    <a:pt x="571" y="583"/>
                  </a:cubicBezTo>
                  <a:cubicBezTo>
                    <a:pt x="573" y="577"/>
                    <a:pt x="572" y="579"/>
                    <a:pt x="573" y="573"/>
                  </a:cubicBezTo>
                  <a:cubicBezTo>
                    <a:pt x="571" y="569"/>
                    <a:pt x="571" y="569"/>
                    <a:pt x="571" y="569"/>
                  </a:cubicBezTo>
                  <a:cubicBezTo>
                    <a:pt x="571" y="569"/>
                    <a:pt x="571" y="569"/>
                    <a:pt x="571" y="569"/>
                  </a:cubicBezTo>
                  <a:cubicBezTo>
                    <a:pt x="571" y="575"/>
                    <a:pt x="571" y="575"/>
                    <a:pt x="571" y="575"/>
                  </a:cubicBezTo>
                  <a:cubicBezTo>
                    <a:pt x="571" y="577"/>
                    <a:pt x="571" y="577"/>
                    <a:pt x="571" y="577"/>
                  </a:cubicBezTo>
                  <a:cubicBezTo>
                    <a:pt x="568" y="580"/>
                    <a:pt x="569" y="579"/>
                    <a:pt x="567" y="580"/>
                  </a:cubicBezTo>
                  <a:cubicBezTo>
                    <a:pt x="567" y="581"/>
                    <a:pt x="567" y="581"/>
                    <a:pt x="567" y="581"/>
                  </a:cubicBezTo>
                  <a:cubicBezTo>
                    <a:pt x="568" y="582"/>
                    <a:pt x="568" y="582"/>
                    <a:pt x="568" y="582"/>
                  </a:cubicBezTo>
                  <a:cubicBezTo>
                    <a:pt x="568" y="583"/>
                    <a:pt x="568" y="583"/>
                    <a:pt x="568" y="583"/>
                  </a:cubicBezTo>
                  <a:cubicBezTo>
                    <a:pt x="568" y="584"/>
                    <a:pt x="568" y="584"/>
                    <a:pt x="568" y="584"/>
                  </a:cubicBezTo>
                  <a:cubicBezTo>
                    <a:pt x="568" y="586"/>
                    <a:pt x="568" y="586"/>
                    <a:pt x="568" y="586"/>
                  </a:cubicBezTo>
                  <a:cubicBezTo>
                    <a:pt x="567" y="589"/>
                    <a:pt x="567" y="589"/>
                    <a:pt x="567" y="590"/>
                  </a:cubicBezTo>
                  <a:cubicBezTo>
                    <a:pt x="568" y="592"/>
                    <a:pt x="568" y="592"/>
                    <a:pt x="568" y="592"/>
                  </a:cubicBezTo>
                  <a:cubicBezTo>
                    <a:pt x="569" y="593"/>
                    <a:pt x="569" y="593"/>
                    <a:pt x="569" y="593"/>
                  </a:cubicBezTo>
                  <a:cubicBezTo>
                    <a:pt x="571" y="594"/>
                    <a:pt x="571" y="594"/>
                    <a:pt x="571" y="594"/>
                  </a:cubicBezTo>
                  <a:cubicBezTo>
                    <a:pt x="582" y="595"/>
                    <a:pt x="579" y="594"/>
                    <a:pt x="589" y="599"/>
                  </a:cubicBezTo>
                  <a:cubicBezTo>
                    <a:pt x="589" y="600"/>
                    <a:pt x="589" y="600"/>
                    <a:pt x="589" y="600"/>
                  </a:cubicBezTo>
                  <a:cubicBezTo>
                    <a:pt x="588" y="608"/>
                    <a:pt x="588" y="605"/>
                    <a:pt x="587" y="613"/>
                  </a:cubicBezTo>
                  <a:cubicBezTo>
                    <a:pt x="586" y="614"/>
                    <a:pt x="586" y="614"/>
                    <a:pt x="586" y="614"/>
                  </a:cubicBezTo>
                  <a:cubicBezTo>
                    <a:pt x="578" y="615"/>
                    <a:pt x="578" y="615"/>
                    <a:pt x="578" y="615"/>
                  </a:cubicBezTo>
                  <a:cubicBezTo>
                    <a:pt x="576" y="616"/>
                    <a:pt x="576" y="616"/>
                    <a:pt x="576" y="616"/>
                  </a:cubicBezTo>
                  <a:cubicBezTo>
                    <a:pt x="571" y="619"/>
                    <a:pt x="573" y="618"/>
                    <a:pt x="569" y="622"/>
                  </a:cubicBezTo>
                  <a:cubicBezTo>
                    <a:pt x="567" y="622"/>
                    <a:pt x="567" y="622"/>
                    <a:pt x="567" y="622"/>
                  </a:cubicBezTo>
                  <a:cubicBezTo>
                    <a:pt x="557" y="618"/>
                    <a:pt x="559" y="619"/>
                    <a:pt x="551" y="611"/>
                  </a:cubicBezTo>
                  <a:cubicBezTo>
                    <a:pt x="546" y="602"/>
                    <a:pt x="546" y="602"/>
                    <a:pt x="546" y="602"/>
                  </a:cubicBezTo>
                  <a:cubicBezTo>
                    <a:pt x="544" y="607"/>
                    <a:pt x="544" y="606"/>
                    <a:pt x="543" y="608"/>
                  </a:cubicBezTo>
                  <a:cubicBezTo>
                    <a:pt x="542" y="609"/>
                    <a:pt x="542" y="609"/>
                    <a:pt x="542" y="609"/>
                  </a:cubicBezTo>
                  <a:cubicBezTo>
                    <a:pt x="541" y="609"/>
                    <a:pt x="541" y="609"/>
                    <a:pt x="541" y="609"/>
                  </a:cubicBezTo>
                  <a:cubicBezTo>
                    <a:pt x="539" y="608"/>
                    <a:pt x="539" y="608"/>
                    <a:pt x="539" y="608"/>
                  </a:cubicBezTo>
                  <a:cubicBezTo>
                    <a:pt x="535" y="604"/>
                    <a:pt x="537" y="603"/>
                    <a:pt x="531" y="599"/>
                  </a:cubicBezTo>
                  <a:cubicBezTo>
                    <a:pt x="531" y="599"/>
                    <a:pt x="531" y="599"/>
                    <a:pt x="531" y="599"/>
                  </a:cubicBezTo>
                  <a:cubicBezTo>
                    <a:pt x="532" y="601"/>
                    <a:pt x="537" y="609"/>
                    <a:pt x="539" y="611"/>
                  </a:cubicBezTo>
                  <a:cubicBezTo>
                    <a:pt x="539" y="612"/>
                    <a:pt x="539" y="612"/>
                    <a:pt x="539" y="612"/>
                  </a:cubicBezTo>
                  <a:cubicBezTo>
                    <a:pt x="533" y="615"/>
                    <a:pt x="532" y="617"/>
                    <a:pt x="529" y="621"/>
                  </a:cubicBezTo>
                  <a:cubicBezTo>
                    <a:pt x="529" y="622"/>
                    <a:pt x="529" y="622"/>
                    <a:pt x="529" y="622"/>
                  </a:cubicBezTo>
                  <a:cubicBezTo>
                    <a:pt x="525" y="623"/>
                    <a:pt x="525" y="623"/>
                    <a:pt x="525" y="623"/>
                  </a:cubicBezTo>
                  <a:cubicBezTo>
                    <a:pt x="524" y="622"/>
                    <a:pt x="524" y="622"/>
                    <a:pt x="524" y="622"/>
                  </a:cubicBezTo>
                  <a:cubicBezTo>
                    <a:pt x="521" y="620"/>
                    <a:pt x="521" y="620"/>
                    <a:pt x="521" y="620"/>
                  </a:cubicBezTo>
                  <a:cubicBezTo>
                    <a:pt x="516" y="618"/>
                    <a:pt x="516" y="619"/>
                    <a:pt x="511" y="615"/>
                  </a:cubicBezTo>
                  <a:cubicBezTo>
                    <a:pt x="513" y="618"/>
                    <a:pt x="513" y="618"/>
                    <a:pt x="513" y="618"/>
                  </a:cubicBezTo>
                  <a:cubicBezTo>
                    <a:pt x="519" y="622"/>
                    <a:pt x="519" y="622"/>
                    <a:pt x="519" y="622"/>
                  </a:cubicBezTo>
                  <a:cubicBezTo>
                    <a:pt x="520" y="623"/>
                    <a:pt x="520" y="623"/>
                    <a:pt x="520" y="623"/>
                  </a:cubicBezTo>
                  <a:cubicBezTo>
                    <a:pt x="519" y="624"/>
                    <a:pt x="519" y="625"/>
                    <a:pt x="518" y="626"/>
                  </a:cubicBezTo>
                  <a:cubicBezTo>
                    <a:pt x="516" y="626"/>
                    <a:pt x="516" y="626"/>
                    <a:pt x="516" y="626"/>
                  </a:cubicBezTo>
                  <a:cubicBezTo>
                    <a:pt x="512" y="625"/>
                    <a:pt x="512" y="625"/>
                    <a:pt x="509" y="626"/>
                  </a:cubicBezTo>
                  <a:cubicBezTo>
                    <a:pt x="508" y="627"/>
                    <a:pt x="508" y="627"/>
                    <a:pt x="508" y="627"/>
                  </a:cubicBezTo>
                  <a:cubicBezTo>
                    <a:pt x="509" y="629"/>
                    <a:pt x="509" y="629"/>
                    <a:pt x="510" y="630"/>
                  </a:cubicBezTo>
                  <a:cubicBezTo>
                    <a:pt x="511" y="630"/>
                    <a:pt x="511" y="630"/>
                    <a:pt x="511" y="630"/>
                  </a:cubicBezTo>
                  <a:cubicBezTo>
                    <a:pt x="512" y="627"/>
                    <a:pt x="512" y="627"/>
                    <a:pt x="512" y="627"/>
                  </a:cubicBezTo>
                  <a:cubicBezTo>
                    <a:pt x="514" y="627"/>
                    <a:pt x="514" y="627"/>
                    <a:pt x="514" y="627"/>
                  </a:cubicBezTo>
                  <a:cubicBezTo>
                    <a:pt x="517" y="628"/>
                    <a:pt x="517" y="628"/>
                    <a:pt x="517" y="628"/>
                  </a:cubicBezTo>
                  <a:cubicBezTo>
                    <a:pt x="521" y="626"/>
                    <a:pt x="522" y="625"/>
                    <a:pt x="525" y="625"/>
                  </a:cubicBezTo>
                  <a:cubicBezTo>
                    <a:pt x="532" y="622"/>
                    <a:pt x="532" y="622"/>
                    <a:pt x="532" y="622"/>
                  </a:cubicBezTo>
                  <a:cubicBezTo>
                    <a:pt x="534" y="618"/>
                    <a:pt x="534" y="618"/>
                    <a:pt x="534" y="618"/>
                  </a:cubicBezTo>
                  <a:cubicBezTo>
                    <a:pt x="536" y="617"/>
                    <a:pt x="536" y="617"/>
                    <a:pt x="536" y="617"/>
                  </a:cubicBezTo>
                  <a:cubicBezTo>
                    <a:pt x="542" y="616"/>
                    <a:pt x="542" y="616"/>
                    <a:pt x="542" y="616"/>
                  </a:cubicBezTo>
                  <a:cubicBezTo>
                    <a:pt x="548" y="617"/>
                    <a:pt x="547" y="617"/>
                    <a:pt x="549" y="617"/>
                  </a:cubicBezTo>
                  <a:cubicBezTo>
                    <a:pt x="551" y="620"/>
                    <a:pt x="551" y="620"/>
                    <a:pt x="551" y="620"/>
                  </a:cubicBezTo>
                  <a:cubicBezTo>
                    <a:pt x="555" y="623"/>
                    <a:pt x="554" y="622"/>
                    <a:pt x="557" y="625"/>
                  </a:cubicBezTo>
                  <a:cubicBezTo>
                    <a:pt x="559" y="626"/>
                    <a:pt x="559" y="626"/>
                    <a:pt x="559" y="626"/>
                  </a:cubicBezTo>
                  <a:cubicBezTo>
                    <a:pt x="561" y="629"/>
                    <a:pt x="561" y="629"/>
                    <a:pt x="561" y="629"/>
                  </a:cubicBezTo>
                  <a:cubicBezTo>
                    <a:pt x="566" y="633"/>
                    <a:pt x="566" y="633"/>
                    <a:pt x="566" y="633"/>
                  </a:cubicBezTo>
                  <a:cubicBezTo>
                    <a:pt x="568" y="634"/>
                    <a:pt x="568" y="634"/>
                    <a:pt x="568" y="634"/>
                  </a:cubicBezTo>
                  <a:cubicBezTo>
                    <a:pt x="570" y="636"/>
                    <a:pt x="570" y="636"/>
                    <a:pt x="570" y="636"/>
                  </a:cubicBezTo>
                  <a:cubicBezTo>
                    <a:pt x="570" y="651"/>
                    <a:pt x="571" y="643"/>
                    <a:pt x="570" y="655"/>
                  </a:cubicBezTo>
                  <a:cubicBezTo>
                    <a:pt x="567" y="657"/>
                    <a:pt x="567" y="657"/>
                    <a:pt x="567" y="657"/>
                  </a:cubicBezTo>
                  <a:cubicBezTo>
                    <a:pt x="568" y="662"/>
                    <a:pt x="568" y="662"/>
                    <a:pt x="568" y="662"/>
                  </a:cubicBezTo>
                  <a:cubicBezTo>
                    <a:pt x="567" y="665"/>
                    <a:pt x="567" y="665"/>
                    <a:pt x="567" y="665"/>
                  </a:cubicBezTo>
                  <a:cubicBezTo>
                    <a:pt x="562" y="662"/>
                    <a:pt x="564" y="661"/>
                    <a:pt x="552" y="655"/>
                  </a:cubicBezTo>
                  <a:cubicBezTo>
                    <a:pt x="549" y="653"/>
                    <a:pt x="550" y="653"/>
                    <a:pt x="547" y="651"/>
                  </a:cubicBezTo>
                  <a:cubicBezTo>
                    <a:pt x="544" y="644"/>
                    <a:pt x="544" y="646"/>
                    <a:pt x="541" y="631"/>
                  </a:cubicBezTo>
                  <a:cubicBezTo>
                    <a:pt x="539" y="631"/>
                    <a:pt x="539" y="631"/>
                    <a:pt x="539" y="631"/>
                  </a:cubicBezTo>
                  <a:cubicBezTo>
                    <a:pt x="537" y="632"/>
                    <a:pt x="537" y="632"/>
                    <a:pt x="535" y="633"/>
                  </a:cubicBezTo>
                  <a:cubicBezTo>
                    <a:pt x="534" y="635"/>
                    <a:pt x="534" y="635"/>
                    <a:pt x="534" y="635"/>
                  </a:cubicBezTo>
                  <a:cubicBezTo>
                    <a:pt x="527" y="638"/>
                    <a:pt x="527" y="638"/>
                    <a:pt x="527" y="638"/>
                  </a:cubicBezTo>
                  <a:cubicBezTo>
                    <a:pt x="525" y="640"/>
                    <a:pt x="525" y="640"/>
                    <a:pt x="525" y="640"/>
                  </a:cubicBezTo>
                  <a:cubicBezTo>
                    <a:pt x="523" y="640"/>
                    <a:pt x="523" y="640"/>
                    <a:pt x="523" y="640"/>
                  </a:cubicBezTo>
                  <a:cubicBezTo>
                    <a:pt x="518" y="643"/>
                    <a:pt x="518" y="643"/>
                    <a:pt x="518" y="643"/>
                  </a:cubicBezTo>
                  <a:cubicBezTo>
                    <a:pt x="520" y="645"/>
                    <a:pt x="520" y="645"/>
                    <a:pt x="520" y="645"/>
                  </a:cubicBezTo>
                  <a:cubicBezTo>
                    <a:pt x="521" y="645"/>
                    <a:pt x="521" y="645"/>
                    <a:pt x="521" y="645"/>
                  </a:cubicBezTo>
                  <a:cubicBezTo>
                    <a:pt x="523" y="644"/>
                    <a:pt x="523" y="644"/>
                    <a:pt x="523" y="644"/>
                  </a:cubicBezTo>
                  <a:cubicBezTo>
                    <a:pt x="525" y="643"/>
                    <a:pt x="527" y="641"/>
                    <a:pt x="529" y="640"/>
                  </a:cubicBezTo>
                  <a:cubicBezTo>
                    <a:pt x="533" y="640"/>
                    <a:pt x="533" y="640"/>
                    <a:pt x="533" y="640"/>
                  </a:cubicBezTo>
                  <a:cubicBezTo>
                    <a:pt x="534" y="638"/>
                    <a:pt x="534" y="639"/>
                    <a:pt x="537" y="637"/>
                  </a:cubicBezTo>
                  <a:cubicBezTo>
                    <a:pt x="539" y="636"/>
                    <a:pt x="539" y="636"/>
                    <a:pt x="539" y="636"/>
                  </a:cubicBezTo>
                  <a:cubicBezTo>
                    <a:pt x="539" y="637"/>
                    <a:pt x="539" y="637"/>
                    <a:pt x="539" y="637"/>
                  </a:cubicBezTo>
                  <a:cubicBezTo>
                    <a:pt x="540" y="638"/>
                    <a:pt x="541" y="647"/>
                    <a:pt x="541" y="648"/>
                  </a:cubicBezTo>
                  <a:cubicBezTo>
                    <a:pt x="540" y="651"/>
                    <a:pt x="540" y="651"/>
                    <a:pt x="540" y="651"/>
                  </a:cubicBezTo>
                  <a:cubicBezTo>
                    <a:pt x="539" y="652"/>
                    <a:pt x="540" y="652"/>
                    <a:pt x="535" y="654"/>
                  </a:cubicBezTo>
                  <a:cubicBezTo>
                    <a:pt x="535" y="655"/>
                    <a:pt x="535" y="655"/>
                    <a:pt x="535" y="655"/>
                  </a:cubicBezTo>
                  <a:cubicBezTo>
                    <a:pt x="536" y="657"/>
                    <a:pt x="536" y="657"/>
                    <a:pt x="536" y="657"/>
                  </a:cubicBezTo>
                  <a:cubicBezTo>
                    <a:pt x="539" y="655"/>
                    <a:pt x="538" y="656"/>
                    <a:pt x="541" y="654"/>
                  </a:cubicBezTo>
                  <a:cubicBezTo>
                    <a:pt x="542" y="654"/>
                    <a:pt x="542" y="654"/>
                    <a:pt x="542" y="654"/>
                  </a:cubicBezTo>
                  <a:cubicBezTo>
                    <a:pt x="543" y="657"/>
                    <a:pt x="543" y="657"/>
                    <a:pt x="543" y="657"/>
                  </a:cubicBezTo>
                  <a:cubicBezTo>
                    <a:pt x="545" y="658"/>
                    <a:pt x="559" y="669"/>
                    <a:pt x="561" y="671"/>
                  </a:cubicBezTo>
                  <a:cubicBezTo>
                    <a:pt x="562" y="671"/>
                    <a:pt x="564" y="672"/>
                    <a:pt x="565" y="673"/>
                  </a:cubicBezTo>
                  <a:cubicBezTo>
                    <a:pt x="566" y="678"/>
                    <a:pt x="566" y="678"/>
                    <a:pt x="566" y="678"/>
                  </a:cubicBezTo>
                  <a:cubicBezTo>
                    <a:pt x="568" y="679"/>
                    <a:pt x="568" y="679"/>
                    <a:pt x="568" y="679"/>
                  </a:cubicBezTo>
                  <a:cubicBezTo>
                    <a:pt x="571" y="679"/>
                    <a:pt x="571" y="679"/>
                    <a:pt x="571" y="679"/>
                  </a:cubicBezTo>
                  <a:cubicBezTo>
                    <a:pt x="570" y="681"/>
                    <a:pt x="570" y="681"/>
                    <a:pt x="570" y="681"/>
                  </a:cubicBezTo>
                  <a:cubicBezTo>
                    <a:pt x="567" y="686"/>
                    <a:pt x="568" y="685"/>
                    <a:pt x="565" y="687"/>
                  </a:cubicBezTo>
                  <a:cubicBezTo>
                    <a:pt x="565" y="688"/>
                    <a:pt x="565" y="688"/>
                    <a:pt x="565" y="688"/>
                  </a:cubicBezTo>
                  <a:cubicBezTo>
                    <a:pt x="566" y="698"/>
                    <a:pt x="564" y="685"/>
                    <a:pt x="566" y="696"/>
                  </a:cubicBezTo>
                  <a:cubicBezTo>
                    <a:pt x="567" y="691"/>
                    <a:pt x="567" y="692"/>
                    <a:pt x="567" y="690"/>
                  </a:cubicBezTo>
                  <a:cubicBezTo>
                    <a:pt x="568" y="689"/>
                    <a:pt x="568" y="689"/>
                    <a:pt x="568" y="689"/>
                  </a:cubicBezTo>
                  <a:cubicBezTo>
                    <a:pt x="569" y="689"/>
                    <a:pt x="569" y="689"/>
                    <a:pt x="569" y="689"/>
                  </a:cubicBezTo>
                  <a:cubicBezTo>
                    <a:pt x="571" y="687"/>
                    <a:pt x="571" y="687"/>
                    <a:pt x="571" y="687"/>
                  </a:cubicBezTo>
                  <a:cubicBezTo>
                    <a:pt x="573" y="688"/>
                    <a:pt x="573" y="688"/>
                    <a:pt x="573" y="688"/>
                  </a:cubicBezTo>
                  <a:cubicBezTo>
                    <a:pt x="574" y="692"/>
                    <a:pt x="575" y="698"/>
                    <a:pt x="574" y="710"/>
                  </a:cubicBezTo>
                  <a:cubicBezTo>
                    <a:pt x="576" y="714"/>
                    <a:pt x="575" y="716"/>
                    <a:pt x="576" y="721"/>
                  </a:cubicBezTo>
                  <a:cubicBezTo>
                    <a:pt x="575" y="723"/>
                    <a:pt x="575" y="723"/>
                    <a:pt x="575" y="723"/>
                  </a:cubicBezTo>
                  <a:cubicBezTo>
                    <a:pt x="571" y="724"/>
                    <a:pt x="571" y="724"/>
                    <a:pt x="571" y="724"/>
                  </a:cubicBezTo>
                  <a:cubicBezTo>
                    <a:pt x="570" y="723"/>
                    <a:pt x="570" y="723"/>
                    <a:pt x="570" y="723"/>
                  </a:cubicBezTo>
                  <a:cubicBezTo>
                    <a:pt x="566" y="723"/>
                    <a:pt x="566" y="723"/>
                    <a:pt x="566" y="723"/>
                  </a:cubicBezTo>
                  <a:cubicBezTo>
                    <a:pt x="566" y="723"/>
                    <a:pt x="566" y="712"/>
                    <a:pt x="566" y="710"/>
                  </a:cubicBezTo>
                  <a:cubicBezTo>
                    <a:pt x="565" y="712"/>
                    <a:pt x="565" y="712"/>
                    <a:pt x="565" y="712"/>
                  </a:cubicBezTo>
                  <a:cubicBezTo>
                    <a:pt x="565" y="712"/>
                    <a:pt x="564" y="716"/>
                    <a:pt x="564" y="722"/>
                  </a:cubicBezTo>
                  <a:cubicBezTo>
                    <a:pt x="563" y="724"/>
                    <a:pt x="563" y="724"/>
                    <a:pt x="563" y="724"/>
                  </a:cubicBezTo>
                  <a:cubicBezTo>
                    <a:pt x="559" y="724"/>
                    <a:pt x="561" y="724"/>
                    <a:pt x="557" y="724"/>
                  </a:cubicBezTo>
                  <a:cubicBezTo>
                    <a:pt x="556" y="724"/>
                    <a:pt x="556" y="724"/>
                    <a:pt x="556" y="724"/>
                  </a:cubicBezTo>
                  <a:cubicBezTo>
                    <a:pt x="551" y="720"/>
                    <a:pt x="551" y="720"/>
                    <a:pt x="551" y="720"/>
                  </a:cubicBezTo>
                  <a:cubicBezTo>
                    <a:pt x="545" y="711"/>
                    <a:pt x="547" y="707"/>
                    <a:pt x="544" y="700"/>
                  </a:cubicBezTo>
                  <a:cubicBezTo>
                    <a:pt x="542" y="697"/>
                    <a:pt x="531" y="687"/>
                    <a:pt x="527" y="685"/>
                  </a:cubicBezTo>
                  <a:cubicBezTo>
                    <a:pt x="522" y="684"/>
                    <a:pt x="525" y="684"/>
                    <a:pt x="518" y="685"/>
                  </a:cubicBezTo>
                  <a:cubicBezTo>
                    <a:pt x="514" y="683"/>
                    <a:pt x="514" y="683"/>
                    <a:pt x="514" y="683"/>
                  </a:cubicBezTo>
                  <a:cubicBezTo>
                    <a:pt x="514" y="683"/>
                    <a:pt x="514" y="683"/>
                    <a:pt x="514" y="683"/>
                  </a:cubicBezTo>
                  <a:cubicBezTo>
                    <a:pt x="513" y="684"/>
                    <a:pt x="513" y="684"/>
                    <a:pt x="513" y="684"/>
                  </a:cubicBezTo>
                  <a:cubicBezTo>
                    <a:pt x="513" y="686"/>
                    <a:pt x="513" y="686"/>
                    <a:pt x="513" y="686"/>
                  </a:cubicBezTo>
                  <a:cubicBezTo>
                    <a:pt x="518" y="688"/>
                    <a:pt x="518" y="688"/>
                    <a:pt x="525" y="688"/>
                  </a:cubicBezTo>
                  <a:cubicBezTo>
                    <a:pt x="527" y="688"/>
                    <a:pt x="527" y="688"/>
                    <a:pt x="527" y="688"/>
                  </a:cubicBezTo>
                  <a:cubicBezTo>
                    <a:pt x="528" y="690"/>
                    <a:pt x="528" y="690"/>
                    <a:pt x="528" y="690"/>
                  </a:cubicBezTo>
                  <a:cubicBezTo>
                    <a:pt x="529" y="693"/>
                    <a:pt x="529" y="692"/>
                    <a:pt x="529" y="696"/>
                  </a:cubicBezTo>
                  <a:cubicBezTo>
                    <a:pt x="529" y="699"/>
                    <a:pt x="529" y="699"/>
                    <a:pt x="529" y="699"/>
                  </a:cubicBezTo>
                  <a:cubicBezTo>
                    <a:pt x="525" y="703"/>
                    <a:pt x="523" y="705"/>
                    <a:pt x="518" y="707"/>
                  </a:cubicBezTo>
                  <a:cubicBezTo>
                    <a:pt x="505" y="707"/>
                    <a:pt x="514" y="705"/>
                    <a:pt x="500" y="705"/>
                  </a:cubicBezTo>
                  <a:cubicBezTo>
                    <a:pt x="499" y="705"/>
                    <a:pt x="499" y="705"/>
                    <a:pt x="499" y="705"/>
                  </a:cubicBezTo>
                  <a:cubicBezTo>
                    <a:pt x="500" y="707"/>
                    <a:pt x="500" y="707"/>
                    <a:pt x="500" y="707"/>
                  </a:cubicBezTo>
                  <a:cubicBezTo>
                    <a:pt x="502" y="708"/>
                    <a:pt x="502" y="707"/>
                    <a:pt x="503" y="709"/>
                  </a:cubicBezTo>
                  <a:cubicBezTo>
                    <a:pt x="503" y="710"/>
                    <a:pt x="504" y="711"/>
                    <a:pt x="502" y="715"/>
                  </a:cubicBezTo>
                  <a:cubicBezTo>
                    <a:pt x="502" y="717"/>
                    <a:pt x="502" y="717"/>
                    <a:pt x="502" y="717"/>
                  </a:cubicBezTo>
                  <a:cubicBezTo>
                    <a:pt x="497" y="721"/>
                    <a:pt x="499" y="720"/>
                    <a:pt x="492" y="723"/>
                  </a:cubicBezTo>
                  <a:cubicBezTo>
                    <a:pt x="491" y="724"/>
                    <a:pt x="491" y="724"/>
                    <a:pt x="491" y="724"/>
                  </a:cubicBezTo>
                  <a:cubicBezTo>
                    <a:pt x="493" y="724"/>
                    <a:pt x="494" y="723"/>
                    <a:pt x="496" y="723"/>
                  </a:cubicBezTo>
                  <a:cubicBezTo>
                    <a:pt x="497" y="723"/>
                    <a:pt x="497" y="723"/>
                    <a:pt x="497" y="723"/>
                  </a:cubicBezTo>
                  <a:cubicBezTo>
                    <a:pt x="503" y="725"/>
                    <a:pt x="503" y="725"/>
                    <a:pt x="503" y="725"/>
                  </a:cubicBezTo>
                  <a:cubicBezTo>
                    <a:pt x="509" y="725"/>
                    <a:pt x="506" y="726"/>
                    <a:pt x="517" y="723"/>
                  </a:cubicBezTo>
                  <a:cubicBezTo>
                    <a:pt x="518" y="723"/>
                    <a:pt x="518" y="723"/>
                    <a:pt x="518" y="723"/>
                  </a:cubicBezTo>
                  <a:cubicBezTo>
                    <a:pt x="519" y="723"/>
                    <a:pt x="519" y="723"/>
                    <a:pt x="519" y="723"/>
                  </a:cubicBezTo>
                  <a:cubicBezTo>
                    <a:pt x="519" y="724"/>
                    <a:pt x="519" y="724"/>
                    <a:pt x="520" y="726"/>
                  </a:cubicBezTo>
                  <a:cubicBezTo>
                    <a:pt x="519" y="727"/>
                    <a:pt x="519" y="727"/>
                    <a:pt x="519" y="727"/>
                  </a:cubicBezTo>
                  <a:cubicBezTo>
                    <a:pt x="512" y="731"/>
                    <a:pt x="515" y="727"/>
                    <a:pt x="508" y="735"/>
                  </a:cubicBezTo>
                  <a:cubicBezTo>
                    <a:pt x="507" y="738"/>
                    <a:pt x="507" y="738"/>
                    <a:pt x="507" y="738"/>
                  </a:cubicBezTo>
                  <a:cubicBezTo>
                    <a:pt x="510" y="739"/>
                    <a:pt x="510" y="739"/>
                    <a:pt x="510" y="739"/>
                  </a:cubicBezTo>
                  <a:cubicBezTo>
                    <a:pt x="511" y="737"/>
                    <a:pt x="511" y="737"/>
                    <a:pt x="511" y="737"/>
                  </a:cubicBezTo>
                  <a:cubicBezTo>
                    <a:pt x="513" y="733"/>
                    <a:pt x="513" y="734"/>
                    <a:pt x="514" y="732"/>
                  </a:cubicBezTo>
                  <a:cubicBezTo>
                    <a:pt x="517" y="731"/>
                    <a:pt x="517" y="731"/>
                    <a:pt x="517" y="731"/>
                  </a:cubicBezTo>
                  <a:cubicBezTo>
                    <a:pt x="521" y="731"/>
                    <a:pt x="521" y="731"/>
                    <a:pt x="521" y="731"/>
                  </a:cubicBezTo>
                  <a:cubicBezTo>
                    <a:pt x="523" y="731"/>
                    <a:pt x="522" y="731"/>
                    <a:pt x="530" y="727"/>
                  </a:cubicBezTo>
                  <a:cubicBezTo>
                    <a:pt x="531" y="727"/>
                    <a:pt x="531" y="727"/>
                    <a:pt x="531" y="727"/>
                  </a:cubicBezTo>
                  <a:cubicBezTo>
                    <a:pt x="553" y="732"/>
                    <a:pt x="543" y="735"/>
                    <a:pt x="567" y="735"/>
                  </a:cubicBezTo>
                  <a:cubicBezTo>
                    <a:pt x="568" y="735"/>
                    <a:pt x="568" y="735"/>
                    <a:pt x="568" y="735"/>
                  </a:cubicBezTo>
                  <a:cubicBezTo>
                    <a:pt x="568" y="737"/>
                    <a:pt x="568" y="736"/>
                    <a:pt x="567" y="738"/>
                  </a:cubicBezTo>
                  <a:cubicBezTo>
                    <a:pt x="566" y="739"/>
                    <a:pt x="566" y="739"/>
                    <a:pt x="566" y="739"/>
                  </a:cubicBezTo>
                  <a:cubicBezTo>
                    <a:pt x="563" y="740"/>
                    <a:pt x="564" y="740"/>
                    <a:pt x="562" y="740"/>
                  </a:cubicBezTo>
                  <a:cubicBezTo>
                    <a:pt x="561" y="741"/>
                    <a:pt x="561" y="741"/>
                    <a:pt x="561" y="741"/>
                  </a:cubicBezTo>
                  <a:cubicBezTo>
                    <a:pt x="559" y="742"/>
                    <a:pt x="559" y="742"/>
                    <a:pt x="559" y="742"/>
                  </a:cubicBezTo>
                  <a:cubicBezTo>
                    <a:pt x="558" y="743"/>
                    <a:pt x="558" y="743"/>
                    <a:pt x="558" y="743"/>
                  </a:cubicBezTo>
                  <a:cubicBezTo>
                    <a:pt x="559" y="745"/>
                    <a:pt x="559" y="745"/>
                    <a:pt x="559" y="745"/>
                  </a:cubicBezTo>
                  <a:cubicBezTo>
                    <a:pt x="559" y="745"/>
                    <a:pt x="559" y="745"/>
                    <a:pt x="559" y="745"/>
                  </a:cubicBezTo>
                  <a:cubicBezTo>
                    <a:pt x="557" y="745"/>
                    <a:pt x="557" y="745"/>
                    <a:pt x="557" y="745"/>
                  </a:cubicBezTo>
                  <a:cubicBezTo>
                    <a:pt x="553" y="747"/>
                    <a:pt x="553" y="747"/>
                    <a:pt x="553" y="747"/>
                  </a:cubicBezTo>
                  <a:cubicBezTo>
                    <a:pt x="550" y="747"/>
                    <a:pt x="550" y="747"/>
                    <a:pt x="550" y="747"/>
                  </a:cubicBezTo>
                  <a:cubicBezTo>
                    <a:pt x="550" y="747"/>
                    <a:pt x="550" y="747"/>
                    <a:pt x="550" y="747"/>
                  </a:cubicBezTo>
                  <a:cubicBezTo>
                    <a:pt x="550" y="748"/>
                    <a:pt x="550" y="748"/>
                    <a:pt x="550" y="748"/>
                  </a:cubicBezTo>
                  <a:cubicBezTo>
                    <a:pt x="551" y="749"/>
                    <a:pt x="551" y="749"/>
                    <a:pt x="551" y="751"/>
                  </a:cubicBezTo>
                  <a:cubicBezTo>
                    <a:pt x="551" y="752"/>
                    <a:pt x="551" y="752"/>
                    <a:pt x="551" y="752"/>
                  </a:cubicBezTo>
                  <a:cubicBezTo>
                    <a:pt x="550" y="753"/>
                    <a:pt x="550" y="753"/>
                    <a:pt x="550" y="753"/>
                  </a:cubicBezTo>
                  <a:cubicBezTo>
                    <a:pt x="549" y="753"/>
                    <a:pt x="549" y="753"/>
                    <a:pt x="549" y="753"/>
                  </a:cubicBezTo>
                  <a:cubicBezTo>
                    <a:pt x="545" y="752"/>
                    <a:pt x="545" y="752"/>
                    <a:pt x="545" y="752"/>
                  </a:cubicBezTo>
                  <a:cubicBezTo>
                    <a:pt x="545" y="752"/>
                    <a:pt x="545" y="752"/>
                    <a:pt x="545" y="752"/>
                  </a:cubicBezTo>
                  <a:cubicBezTo>
                    <a:pt x="545" y="753"/>
                    <a:pt x="545" y="753"/>
                    <a:pt x="545" y="753"/>
                  </a:cubicBezTo>
                  <a:cubicBezTo>
                    <a:pt x="546" y="754"/>
                    <a:pt x="546" y="754"/>
                    <a:pt x="546" y="756"/>
                  </a:cubicBezTo>
                  <a:cubicBezTo>
                    <a:pt x="545" y="757"/>
                    <a:pt x="545" y="757"/>
                    <a:pt x="545" y="757"/>
                  </a:cubicBezTo>
                  <a:cubicBezTo>
                    <a:pt x="540" y="760"/>
                    <a:pt x="542" y="759"/>
                    <a:pt x="538" y="761"/>
                  </a:cubicBezTo>
                  <a:cubicBezTo>
                    <a:pt x="535" y="762"/>
                    <a:pt x="535" y="762"/>
                    <a:pt x="535" y="762"/>
                  </a:cubicBezTo>
                  <a:cubicBezTo>
                    <a:pt x="535" y="763"/>
                    <a:pt x="535" y="763"/>
                    <a:pt x="535" y="763"/>
                  </a:cubicBezTo>
                  <a:cubicBezTo>
                    <a:pt x="536" y="765"/>
                    <a:pt x="536" y="765"/>
                    <a:pt x="536" y="765"/>
                  </a:cubicBezTo>
                  <a:cubicBezTo>
                    <a:pt x="536" y="766"/>
                    <a:pt x="536" y="766"/>
                    <a:pt x="536" y="766"/>
                  </a:cubicBezTo>
                  <a:cubicBezTo>
                    <a:pt x="534" y="768"/>
                    <a:pt x="534" y="768"/>
                    <a:pt x="534" y="768"/>
                  </a:cubicBezTo>
                  <a:cubicBezTo>
                    <a:pt x="531" y="769"/>
                    <a:pt x="531" y="769"/>
                    <a:pt x="531" y="769"/>
                  </a:cubicBezTo>
                  <a:cubicBezTo>
                    <a:pt x="530" y="770"/>
                    <a:pt x="530" y="770"/>
                    <a:pt x="530" y="770"/>
                  </a:cubicBezTo>
                  <a:cubicBezTo>
                    <a:pt x="530" y="771"/>
                    <a:pt x="530" y="772"/>
                    <a:pt x="530" y="773"/>
                  </a:cubicBezTo>
                  <a:cubicBezTo>
                    <a:pt x="529" y="774"/>
                    <a:pt x="529" y="774"/>
                    <a:pt x="529" y="774"/>
                  </a:cubicBezTo>
                  <a:cubicBezTo>
                    <a:pt x="524" y="778"/>
                    <a:pt x="524" y="777"/>
                    <a:pt x="522" y="780"/>
                  </a:cubicBezTo>
                  <a:cubicBezTo>
                    <a:pt x="520" y="781"/>
                    <a:pt x="520" y="781"/>
                    <a:pt x="520" y="781"/>
                  </a:cubicBezTo>
                  <a:cubicBezTo>
                    <a:pt x="518" y="781"/>
                    <a:pt x="491" y="791"/>
                    <a:pt x="489" y="792"/>
                  </a:cubicBezTo>
                  <a:cubicBezTo>
                    <a:pt x="487" y="793"/>
                    <a:pt x="487" y="793"/>
                    <a:pt x="487" y="793"/>
                  </a:cubicBezTo>
                  <a:cubicBezTo>
                    <a:pt x="483" y="792"/>
                    <a:pt x="484" y="792"/>
                    <a:pt x="482" y="792"/>
                  </a:cubicBezTo>
                  <a:cubicBezTo>
                    <a:pt x="481" y="792"/>
                    <a:pt x="481" y="792"/>
                    <a:pt x="481" y="792"/>
                  </a:cubicBezTo>
                  <a:cubicBezTo>
                    <a:pt x="480" y="793"/>
                    <a:pt x="481" y="793"/>
                    <a:pt x="479" y="795"/>
                  </a:cubicBezTo>
                  <a:cubicBezTo>
                    <a:pt x="477" y="796"/>
                    <a:pt x="477" y="796"/>
                    <a:pt x="477" y="796"/>
                  </a:cubicBezTo>
                  <a:cubicBezTo>
                    <a:pt x="473" y="794"/>
                    <a:pt x="473" y="794"/>
                    <a:pt x="473" y="794"/>
                  </a:cubicBezTo>
                  <a:cubicBezTo>
                    <a:pt x="473" y="795"/>
                    <a:pt x="473" y="795"/>
                    <a:pt x="473" y="795"/>
                  </a:cubicBezTo>
                  <a:cubicBezTo>
                    <a:pt x="474" y="796"/>
                    <a:pt x="474" y="796"/>
                    <a:pt x="474" y="796"/>
                  </a:cubicBezTo>
                  <a:cubicBezTo>
                    <a:pt x="474" y="798"/>
                    <a:pt x="474" y="798"/>
                    <a:pt x="474" y="798"/>
                  </a:cubicBezTo>
                  <a:cubicBezTo>
                    <a:pt x="471" y="799"/>
                    <a:pt x="471" y="799"/>
                    <a:pt x="470" y="799"/>
                  </a:cubicBezTo>
                  <a:cubicBezTo>
                    <a:pt x="462" y="797"/>
                    <a:pt x="461" y="793"/>
                    <a:pt x="455" y="788"/>
                  </a:cubicBezTo>
                  <a:cubicBezTo>
                    <a:pt x="455" y="791"/>
                    <a:pt x="455" y="791"/>
                    <a:pt x="456" y="793"/>
                  </a:cubicBezTo>
                  <a:cubicBezTo>
                    <a:pt x="456" y="794"/>
                    <a:pt x="456" y="794"/>
                    <a:pt x="456" y="794"/>
                  </a:cubicBezTo>
                  <a:cubicBezTo>
                    <a:pt x="456" y="794"/>
                    <a:pt x="456" y="794"/>
                    <a:pt x="456" y="794"/>
                  </a:cubicBezTo>
                  <a:cubicBezTo>
                    <a:pt x="455" y="795"/>
                    <a:pt x="455" y="795"/>
                    <a:pt x="455" y="795"/>
                  </a:cubicBezTo>
                  <a:cubicBezTo>
                    <a:pt x="454" y="795"/>
                    <a:pt x="454" y="795"/>
                    <a:pt x="454" y="795"/>
                  </a:cubicBezTo>
                  <a:cubicBezTo>
                    <a:pt x="454" y="795"/>
                    <a:pt x="454" y="795"/>
                    <a:pt x="454" y="795"/>
                  </a:cubicBezTo>
                  <a:cubicBezTo>
                    <a:pt x="456" y="798"/>
                    <a:pt x="455" y="797"/>
                    <a:pt x="457" y="799"/>
                  </a:cubicBezTo>
                  <a:cubicBezTo>
                    <a:pt x="456" y="802"/>
                    <a:pt x="456" y="802"/>
                    <a:pt x="456" y="802"/>
                  </a:cubicBezTo>
                  <a:cubicBezTo>
                    <a:pt x="455" y="804"/>
                    <a:pt x="455" y="803"/>
                    <a:pt x="454" y="805"/>
                  </a:cubicBezTo>
                  <a:cubicBezTo>
                    <a:pt x="453" y="805"/>
                    <a:pt x="453" y="805"/>
                    <a:pt x="453" y="805"/>
                  </a:cubicBezTo>
                  <a:cubicBezTo>
                    <a:pt x="448" y="810"/>
                    <a:pt x="448" y="810"/>
                    <a:pt x="448" y="810"/>
                  </a:cubicBezTo>
                  <a:cubicBezTo>
                    <a:pt x="447" y="811"/>
                    <a:pt x="447" y="811"/>
                    <a:pt x="447" y="811"/>
                  </a:cubicBezTo>
                  <a:cubicBezTo>
                    <a:pt x="446" y="811"/>
                    <a:pt x="446" y="811"/>
                    <a:pt x="446" y="811"/>
                  </a:cubicBezTo>
                  <a:cubicBezTo>
                    <a:pt x="444" y="815"/>
                    <a:pt x="445" y="815"/>
                    <a:pt x="442" y="819"/>
                  </a:cubicBezTo>
                  <a:cubicBezTo>
                    <a:pt x="441" y="820"/>
                    <a:pt x="441" y="820"/>
                    <a:pt x="441" y="820"/>
                  </a:cubicBezTo>
                  <a:cubicBezTo>
                    <a:pt x="441" y="820"/>
                    <a:pt x="441" y="820"/>
                    <a:pt x="441" y="820"/>
                  </a:cubicBezTo>
                  <a:cubicBezTo>
                    <a:pt x="442" y="821"/>
                    <a:pt x="442" y="821"/>
                    <a:pt x="442" y="821"/>
                  </a:cubicBezTo>
                  <a:cubicBezTo>
                    <a:pt x="441" y="824"/>
                    <a:pt x="435" y="839"/>
                    <a:pt x="433" y="841"/>
                  </a:cubicBezTo>
                  <a:cubicBezTo>
                    <a:pt x="432" y="841"/>
                    <a:pt x="432" y="841"/>
                    <a:pt x="432" y="841"/>
                  </a:cubicBezTo>
                  <a:cubicBezTo>
                    <a:pt x="431" y="841"/>
                    <a:pt x="431" y="841"/>
                    <a:pt x="431" y="841"/>
                  </a:cubicBezTo>
                  <a:cubicBezTo>
                    <a:pt x="429" y="844"/>
                    <a:pt x="431" y="843"/>
                    <a:pt x="429" y="847"/>
                  </a:cubicBezTo>
                  <a:cubicBezTo>
                    <a:pt x="427" y="848"/>
                    <a:pt x="424" y="851"/>
                    <a:pt x="423" y="852"/>
                  </a:cubicBezTo>
                  <a:cubicBezTo>
                    <a:pt x="421" y="851"/>
                    <a:pt x="421" y="851"/>
                    <a:pt x="421" y="851"/>
                  </a:cubicBezTo>
                  <a:cubicBezTo>
                    <a:pt x="420" y="852"/>
                    <a:pt x="420" y="852"/>
                    <a:pt x="420" y="852"/>
                  </a:cubicBezTo>
                  <a:cubicBezTo>
                    <a:pt x="417" y="849"/>
                    <a:pt x="417" y="849"/>
                    <a:pt x="417" y="849"/>
                  </a:cubicBezTo>
                  <a:cubicBezTo>
                    <a:pt x="417" y="848"/>
                    <a:pt x="416" y="848"/>
                    <a:pt x="415" y="846"/>
                  </a:cubicBezTo>
                  <a:cubicBezTo>
                    <a:pt x="415" y="847"/>
                    <a:pt x="415" y="847"/>
                    <a:pt x="415" y="847"/>
                  </a:cubicBezTo>
                  <a:cubicBezTo>
                    <a:pt x="415" y="848"/>
                    <a:pt x="415" y="848"/>
                    <a:pt x="416" y="849"/>
                  </a:cubicBezTo>
                  <a:cubicBezTo>
                    <a:pt x="416" y="850"/>
                    <a:pt x="416" y="850"/>
                    <a:pt x="416" y="850"/>
                  </a:cubicBezTo>
                  <a:cubicBezTo>
                    <a:pt x="418" y="855"/>
                    <a:pt x="418" y="855"/>
                    <a:pt x="418" y="855"/>
                  </a:cubicBezTo>
                  <a:cubicBezTo>
                    <a:pt x="412" y="860"/>
                    <a:pt x="409" y="863"/>
                    <a:pt x="409" y="863"/>
                  </a:cubicBezTo>
                  <a:cubicBezTo>
                    <a:pt x="409" y="862"/>
                    <a:pt x="409" y="861"/>
                    <a:pt x="409" y="860"/>
                  </a:cubicBezTo>
                  <a:cubicBezTo>
                    <a:pt x="408" y="859"/>
                    <a:pt x="408" y="859"/>
                    <a:pt x="408" y="859"/>
                  </a:cubicBezTo>
                  <a:cubicBezTo>
                    <a:pt x="408" y="861"/>
                    <a:pt x="407" y="863"/>
                    <a:pt x="406" y="865"/>
                  </a:cubicBezTo>
                  <a:cubicBezTo>
                    <a:pt x="405" y="864"/>
                    <a:pt x="405" y="864"/>
                    <a:pt x="405" y="864"/>
                  </a:cubicBezTo>
                  <a:cubicBezTo>
                    <a:pt x="404" y="865"/>
                    <a:pt x="404" y="865"/>
                    <a:pt x="404" y="865"/>
                  </a:cubicBezTo>
                  <a:cubicBezTo>
                    <a:pt x="403" y="865"/>
                    <a:pt x="403" y="865"/>
                    <a:pt x="403" y="865"/>
                  </a:cubicBezTo>
                  <a:cubicBezTo>
                    <a:pt x="402" y="863"/>
                    <a:pt x="402" y="863"/>
                    <a:pt x="402" y="862"/>
                  </a:cubicBezTo>
                  <a:cubicBezTo>
                    <a:pt x="400" y="865"/>
                    <a:pt x="400" y="865"/>
                    <a:pt x="400" y="865"/>
                  </a:cubicBezTo>
                  <a:cubicBezTo>
                    <a:pt x="399" y="865"/>
                    <a:pt x="399" y="865"/>
                    <a:pt x="399" y="865"/>
                  </a:cubicBezTo>
                  <a:cubicBezTo>
                    <a:pt x="399" y="866"/>
                    <a:pt x="399" y="866"/>
                    <a:pt x="399" y="866"/>
                  </a:cubicBezTo>
                  <a:cubicBezTo>
                    <a:pt x="398" y="868"/>
                    <a:pt x="398" y="868"/>
                    <a:pt x="398" y="868"/>
                  </a:cubicBezTo>
                  <a:cubicBezTo>
                    <a:pt x="396" y="869"/>
                    <a:pt x="396" y="869"/>
                    <a:pt x="396" y="869"/>
                  </a:cubicBezTo>
                  <a:cubicBezTo>
                    <a:pt x="395" y="869"/>
                    <a:pt x="395" y="869"/>
                    <a:pt x="395" y="869"/>
                  </a:cubicBezTo>
                  <a:cubicBezTo>
                    <a:pt x="394" y="870"/>
                    <a:pt x="394" y="870"/>
                    <a:pt x="394" y="870"/>
                  </a:cubicBezTo>
                  <a:cubicBezTo>
                    <a:pt x="391" y="869"/>
                    <a:pt x="391" y="869"/>
                    <a:pt x="391" y="869"/>
                  </a:cubicBezTo>
                  <a:cubicBezTo>
                    <a:pt x="391" y="867"/>
                    <a:pt x="391" y="867"/>
                    <a:pt x="391" y="867"/>
                  </a:cubicBezTo>
                  <a:cubicBezTo>
                    <a:pt x="392" y="865"/>
                    <a:pt x="393" y="864"/>
                    <a:pt x="393" y="863"/>
                  </a:cubicBezTo>
                  <a:cubicBezTo>
                    <a:pt x="393" y="861"/>
                    <a:pt x="393" y="861"/>
                    <a:pt x="393" y="861"/>
                  </a:cubicBezTo>
                  <a:cubicBezTo>
                    <a:pt x="393" y="859"/>
                    <a:pt x="393" y="859"/>
                    <a:pt x="393" y="859"/>
                  </a:cubicBezTo>
                  <a:cubicBezTo>
                    <a:pt x="398" y="852"/>
                    <a:pt x="397" y="853"/>
                    <a:pt x="399" y="850"/>
                  </a:cubicBezTo>
                  <a:cubicBezTo>
                    <a:pt x="399" y="850"/>
                    <a:pt x="399" y="850"/>
                    <a:pt x="399" y="850"/>
                  </a:cubicBezTo>
                  <a:cubicBezTo>
                    <a:pt x="392" y="848"/>
                    <a:pt x="396" y="848"/>
                    <a:pt x="390" y="848"/>
                  </a:cubicBezTo>
                  <a:cubicBezTo>
                    <a:pt x="389" y="848"/>
                    <a:pt x="389" y="848"/>
                    <a:pt x="389" y="848"/>
                  </a:cubicBezTo>
                  <a:cubicBezTo>
                    <a:pt x="392" y="850"/>
                    <a:pt x="391" y="849"/>
                    <a:pt x="394" y="852"/>
                  </a:cubicBezTo>
                  <a:cubicBezTo>
                    <a:pt x="392" y="853"/>
                    <a:pt x="393" y="853"/>
                    <a:pt x="391" y="855"/>
                  </a:cubicBezTo>
                  <a:cubicBezTo>
                    <a:pt x="390" y="860"/>
                    <a:pt x="390" y="859"/>
                    <a:pt x="389" y="861"/>
                  </a:cubicBezTo>
                  <a:cubicBezTo>
                    <a:pt x="387" y="860"/>
                    <a:pt x="387" y="859"/>
                    <a:pt x="385" y="858"/>
                  </a:cubicBezTo>
                  <a:cubicBezTo>
                    <a:pt x="386" y="861"/>
                    <a:pt x="386" y="861"/>
                    <a:pt x="386" y="861"/>
                  </a:cubicBezTo>
                  <a:cubicBezTo>
                    <a:pt x="389" y="863"/>
                    <a:pt x="389" y="863"/>
                    <a:pt x="389" y="863"/>
                  </a:cubicBezTo>
                  <a:cubicBezTo>
                    <a:pt x="389" y="864"/>
                    <a:pt x="389" y="865"/>
                    <a:pt x="389" y="867"/>
                  </a:cubicBezTo>
                  <a:cubicBezTo>
                    <a:pt x="384" y="869"/>
                    <a:pt x="384" y="869"/>
                    <a:pt x="384" y="869"/>
                  </a:cubicBezTo>
                  <a:cubicBezTo>
                    <a:pt x="374" y="870"/>
                    <a:pt x="373" y="871"/>
                    <a:pt x="367" y="871"/>
                  </a:cubicBezTo>
                  <a:cubicBezTo>
                    <a:pt x="366" y="872"/>
                    <a:pt x="366" y="872"/>
                    <a:pt x="366" y="872"/>
                  </a:cubicBezTo>
                  <a:cubicBezTo>
                    <a:pt x="368" y="873"/>
                    <a:pt x="372" y="876"/>
                    <a:pt x="373" y="877"/>
                  </a:cubicBezTo>
                  <a:cubicBezTo>
                    <a:pt x="372" y="878"/>
                    <a:pt x="372" y="878"/>
                    <a:pt x="372" y="878"/>
                  </a:cubicBezTo>
                  <a:cubicBezTo>
                    <a:pt x="371" y="879"/>
                    <a:pt x="371" y="879"/>
                    <a:pt x="371" y="879"/>
                  </a:cubicBezTo>
                  <a:cubicBezTo>
                    <a:pt x="370" y="881"/>
                    <a:pt x="370" y="882"/>
                    <a:pt x="368" y="883"/>
                  </a:cubicBezTo>
                  <a:cubicBezTo>
                    <a:pt x="366" y="884"/>
                    <a:pt x="366" y="884"/>
                    <a:pt x="366" y="884"/>
                  </a:cubicBezTo>
                  <a:cubicBezTo>
                    <a:pt x="361" y="883"/>
                    <a:pt x="361" y="883"/>
                    <a:pt x="361" y="883"/>
                  </a:cubicBezTo>
                  <a:cubicBezTo>
                    <a:pt x="359" y="884"/>
                    <a:pt x="359" y="884"/>
                    <a:pt x="359" y="884"/>
                  </a:cubicBezTo>
                  <a:cubicBezTo>
                    <a:pt x="356" y="883"/>
                    <a:pt x="356" y="883"/>
                    <a:pt x="356" y="883"/>
                  </a:cubicBezTo>
                  <a:cubicBezTo>
                    <a:pt x="356" y="885"/>
                    <a:pt x="356" y="885"/>
                    <a:pt x="356" y="885"/>
                  </a:cubicBezTo>
                  <a:cubicBezTo>
                    <a:pt x="357" y="886"/>
                    <a:pt x="357" y="886"/>
                    <a:pt x="357" y="886"/>
                  </a:cubicBezTo>
                  <a:cubicBezTo>
                    <a:pt x="358" y="889"/>
                    <a:pt x="358" y="889"/>
                    <a:pt x="358" y="889"/>
                  </a:cubicBezTo>
                  <a:cubicBezTo>
                    <a:pt x="359" y="889"/>
                    <a:pt x="359" y="889"/>
                    <a:pt x="359" y="889"/>
                  </a:cubicBezTo>
                  <a:cubicBezTo>
                    <a:pt x="361" y="888"/>
                    <a:pt x="361" y="888"/>
                    <a:pt x="361" y="888"/>
                  </a:cubicBezTo>
                  <a:cubicBezTo>
                    <a:pt x="363" y="890"/>
                    <a:pt x="363" y="890"/>
                    <a:pt x="363" y="890"/>
                  </a:cubicBezTo>
                  <a:cubicBezTo>
                    <a:pt x="364" y="894"/>
                    <a:pt x="364" y="894"/>
                    <a:pt x="364" y="894"/>
                  </a:cubicBezTo>
                  <a:cubicBezTo>
                    <a:pt x="366" y="897"/>
                    <a:pt x="366" y="897"/>
                    <a:pt x="366" y="899"/>
                  </a:cubicBezTo>
                  <a:cubicBezTo>
                    <a:pt x="365" y="901"/>
                    <a:pt x="366" y="901"/>
                    <a:pt x="363" y="903"/>
                  </a:cubicBezTo>
                  <a:cubicBezTo>
                    <a:pt x="361" y="903"/>
                    <a:pt x="361" y="903"/>
                    <a:pt x="361" y="903"/>
                  </a:cubicBezTo>
                  <a:cubicBezTo>
                    <a:pt x="361" y="905"/>
                    <a:pt x="361" y="905"/>
                    <a:pt x="361" y="905"/>
                  </a:cubicBezTo>
                  <a:cubicBezTo>
                    <a:pt x="360" y="906"/>
                    <a:pt x="360" y="906"/>
                    <a:pt x="360" y="906"/>
                  </a:cubicBezTo>
                  <a:cubicBezTo>
                    <a:pt x="357" y="906"/>
                    <a:pt x="357" y="906"/>
                    <a:pt x="357" y="906"/>
                  </a:cubicBezTo>
                  <a:cubicBezTo>
                    <a:pt x="356" y="905"/>
                    <a:pt x="356" y="905"/>
                    <a:pt x="356" y="905"/>
                  </a:cubicBezTo>
                  <a:cubicBezTo>
                    <a:pt x="355" y="904"/>
                    <a:pt x="353" y="904"/>
                    <a:pt x="351" y="904"/>
                  </a:cubicBezTo>
                  <a:cubicBezTo>
                    <a:pt x="356" y="908"/>
                    <a:pt x="355" y="907"/>
                    <a:pt x="357" y="909"/>
                  </a:cubicBezTo>
                  <a:cubicBezTo>
                    <a:pt x="358" y="908"/>
                    <a:pt x="358" y="908"/>
                    <a:pt x="358" y="908"/>
                  </a:cubicBezTo>
                  <a:cubicBezTo>
                    <a:pt x="359" y="908"/>
                    <a:pt x="359" y="908"/>
                    <a:pt x="359" y="908"/>
                  </a:cubicBezTo>
                  <a:cubicBezTo>
                    <a:pt x="362" y="908"/>
                    <a:pt x="362" y="908"/>
                    <a:pt x="362" y="908"/>
                  </a:cubicBezTo>
                  <a:cubicBezTo>
                    <a:pt x="361" y="914"/>
                    <a:pt x="361" y="914"/>
                    <a:pt x="361" y="914"/>
                  </a:cubicBezTo>
                  <a:cubicBezTo>
                    <a:pt x="362" y="915"/>
                    <a:pt x="362" y="917"/>
                    <a:pt x="362" y="919"/>
                  </a:cubicBezTo>
                  <a:cubicBezTo>
                    <a:pt x="360" y="921"/>
                    <a:pt x="360" y="921"/>
                    <a:pt x="360" y="921"/>
                  </a:cubicBezTo>
                  <a:cubicBezTo>
                    <a:pt x="360" y="924"/>
                    <a:pt x="360" y="924"/>
                    <a:pt x="360" y="924"/>
                  </a:cubicBezTo>
                  <a:cubicBezTo>
                    <a:pt x="358" y="924"/>
                    <a:pt x="358" y="924"/>
                    <a:pt x="358" y="924"/>
                  </a:cubicBezTo>
                  <a:cubicBezTo>
                    <a:pt x="357" y="924"/>
                    <a:pt x="357" y="924"/>
                    <a:pt x="357" y="924"/>
                  </a:cubicBezTo>
                  <a:cubicBezTo>
                    <a:pt x="357" y="927"/>
                    <a:pt x="357" y="927"/>
                    <a:pt x="357" y="927"/>
                  </a:cubicBezTo>
                  <a:cubicBezTo>
                    <a:pt x="356" y="928"/>
                    <a:pt x="356" y="928"/>
                    <a:pt x="356" y="928"/>
                  </a:cubicBezTo>
                  <a:cubicBezTo>
                    <a:pt x="356" y="930"/>
                    <a:pt x="356" y="929"/>
                    <a:pt x="356" y="930"/>
                  </a:cubicBezTo>
                  <a:cubicBezTo>
                    <a:pt x="354" y="934"/>
                    <a:pt x="355" y="932"/>
                    <a:pt x="353" y="935"/>
                  </a:cubicBezTo>
                  <a:cubicBezTo>
                    <a:pt x="352" y="935"/>
                    <a:pt x="352" y="935"/>
                    <a:pt x="352" y="935"/>
                  </a:cubicBezTo>
                  <a:cubicBezTo>
                    <a:pt x="350" y="935"/>
                    <a:pt x="351" y="935"/>
                    <a:pt x="348" y="935"/>
                  </a:cubicBezTo>
                  <a:cubicBezTo>
                    <a:pt x="346" y="934"/>
                    <a:pt x="346" y="933"/>
                    <a:pt x="344" y="932"/>
                  </a:cubicBezTo>
                  <a:cubicBezTo>
                    <a:pt x="344" y="933"/>
                    <a:pt x="344" y="933"/>
                    <a:pt x="344" y="933"/>
                  </a:cubicBezTo>
                  <a:cubicBezTo>
                    <a:pt x="345" y="934"/>
                    <a:pt x="345" y="934"/>
                    <a:pt x="345" y="934"/>
                  </a:cubicBezTo>
                  <a:cubicBezTo>
                    <a:pt x="347" y="936"/>
                    <a:pt x="346" y="935"/>
                    <a:pt x="350" y="938"/>
                  </a:cubicBezTo>
                  <a:cubicBezTo>
                    <a:pt x="350" y="939"/>
                    <a:pt x="350" y="939"/>
                    <a:pt x="350" y="939"/>
                  </a:cubicBezTo>
                  <a:cubicBezTo>
                    <a:pt x="349" y="940"/>
                    <a:pt x="349" y="940"/>
                    <a:pt x="349" y="940"/>
                  </a:cubicBezTo>
                  <a:cubicBezTo>
                    <a:pt x="347" y="943"/>
                    <a:pt x="347" y="943"/>
                    <a:pt x="347" y="943"/>
                  </a:cubicBezTo>
                  <a:cubicBezTo>
                    <a:pt x="346" y="944"/>
                    <a:pt x="346" y="944"/>
                    <a:pt x="346" y="944"/>
                  </a:cubicBezTo>
                  <a:cubicBezTo>
                    <a:pt x="345" y="944"/>
                    <a:pt x="345" y="944"/>
                    <a:pt x="345" y="944"/>
                  </a:cubicBezTo>
                  <a:cubicBezTo>
                    <a:pt x="343" y="944"/>
                    <a:pt x="343" y="944"/>
                    <a:pt x="341" y="944"/>
                  </a:cubicBezTo>
                  <a:cubicBezTo>
                    <a:pt x="338" y="944"/>
                    <a:pt x="338" y="944"/>
                    <a:pt x="338" y="944"/>
                  </a:cubicBezTo>
                  <a:cubicBezTo>
                    <a:pt x="337" y="944"/>
                    <a:pt x="337" y="944"/>
                    <a:pt x="337" y="944"/>
                  </a:cubicBezTo>
                  <a:cubicBezTo>
                    <a:pt x="336" y="944"/>
                    <a:pt x="336" y="944"/>
                    <a:pt x="336" y="944"/>
                  </a:cubicBezTo>
                  <a:cubicBezTo>
                    <a:pt x="336" y="945"/>
                    <a:pt x="336" y="945"/>
                    <a:pt x="336" y="945"/>
                  </a:cubicBezTo>
                  <a:cubicBezTo>
                    <a:pt x="341" y="947"/>
                    <a:pt x="340" y="947"/>
                    <a:pt x="344" y="948"/>
                  </a:cubicBezTo>
                  <a:cubicBezTo>
                    <a:pt x="344" y="949"/>
                    <a:pt x="344" y="949"/>
                    <a:pt x="344" y="949"/>
                  </a:cubicBezTo>
                  <a:cubicBezTo>
                    <a:pt x="343" y="950"/>
                    <a:pt x="343" y="950"/>
                    <a:pt x="343" y="950"/>
                  </a:cubicBezTo>
                  <a:cubicBezTo>
                    <a:pt x="344" y="952"/>
                    <a:pt x="344" y="952"/>
                    <a:pt x="344" y="952"/>
                  </a:cubicBezTo>
                  <a:cubicBezTo>
                    <a:pt x="344" y="952"/>
                    <a:pt x="342" y="957"/>
                    <a:pt x="342" y="958"/>
                  </a:cubicBezTo>
                  <a:cubicBezTo>
                    <a:pt x="343" y="960"/>
                    <a:pt x="343" y="960"/>
                    <a:pt x="343" y="960"/>
                  </a:cubicBezTo>
                  <a:cubicBezTo>
                    <a:pt x="344" y="961"/>
                    <a:pt x="344" y="961"/>
                    <a:pt x="344" y="961"/>
                  </a:cubicBezTo>
                  <a:cubicBezTo>
                    <a:pt x="344" y="962"/>
                    <a:pt x="344" y="962"/>
                    <a:pt x="344" y="962"/>
                  </a:cubicBezTo>
                  <a:cubicBezTo>
                    <a:pt x="345" y="965"/>
                    <a:pt x="345" y="965"/>
                    <a:pt x="345" y="965"/>
                  </a:cubicBezTo>
                  <a:cubicBezTo>
                    <a:pt x="343" y="967"/>
                    <a:pt x="343" y="967"/>
                    <a:pt x="343" y="967"/>
                  </a:cubicBezTo>
                  <a:cubicBezTo>
                    <a:pt x="342" y="967"/>
                    <a:pt x="342" y="967"/>
                    <a:pt x="342" y="967"/>
                  </a:cubicBezTo>
                  <a:cubicBezTo>
                    <a:pt x="340" y="967"/>
                    <a:pt x="340" y="967"/>
                    <a:pt x="340" y="967"/>
                  </a:cubicBezTo>
                  <a:cubicBezTo>
                    <a:pt x="340" y="968"/>
                    <a:pt x="340" y="968"/>
                    <a:pt x="340" y="968"/>
                  </a:cubicBezTo>
                  <a:cubicBezTo>
                    <a:pt x="342" y="969"/>
                    <a:pt x="342" y="969"/>
                    <a:pt x="342" y="969"/>
                  </a:cubicBezTo>
                  <a:cubicBezTo>
                    <a:pt x="342" y="973"/>
                    <a:pt x="340" y="976"/>
                    <a:pt x="338" y="990"/>
                  </a:cubicBezTo>
                  <a:cubicBezTo>
                    <a:pt x="334" y="996"/>
                    <a:pt x="334" y="996"/>
                    <a:pt x="334" y="996"/>
                  </a:cubicBezTo>
                  <a:cubicBezTo>
                    <a:pt x="333" y="996"/>
                    <a:pt x="333" y="996"/>
                    <a:pt x="333" y="996"/>
                  </a:cubicBezTo>
                  <a:cubicBezTo>
                    <a:pt x="333" y="996"/>
                    <a:pt x="333" y="996"/>
                    <a:pt x="333" y="996"/>
                  </a:cubicBezTo>
                  <a:cubicBezTo>
                    <a:pt x="331" y="996"/>
                    <a:pt x="331" y="996"/>
                    <a:pt x="331" y="996"/>
                  </a:cubicBezTo>
                  <a:cubicBezTo>
                    <a:pt x="328" y="994"/>
                    <a:pt x="328" y="994"/>
                    <a:pt x="324" y="994"/>
                  </a:cubicBezTo>
                  <a:cubicBezTo>
                    <a:pt x="324" y="995"/>
                    <a:pt x="324" y="995"/>
                    <a:pt x="324" y="995"/>
                  </a:cubicBezTo>
                  <a:cubicBezTo>
                    <a:pt x="326" y="996"/>
                    <a:pt x="326" y="996"/>
                    <a:pt x="326" y="996"/>
                  </a:cubicBezTo>
                  <a:cubicBezTo>
                    <a:pt x="330" y="997"/>
                    <a:pt x="326" y="996"/>
                    <a:pt x="332" y="997"/>
                  </a:cubicBezTo>
                  <a:cubicBezTo>
                    <a:pt x="333" y="999"/>
                    <a:pt x="332" y="998"/>
                    <a:pt x="333" y="1000"/>
                  </a:cubicBezTo>
                  <a:cubicBezTo>
                    <a:pt x="333" y="1002"/>
                    <a:pt x="333" y="1004"/>
                    <a:pt x="333" y="1006"/>
                  </a:cubicBezTo>
                  <a:cubicBezTo>
                    <a:pt x="332" y="1008"/>
                    <a:pt x="332" y="1007"/>
                    <a:pt x="331" y="1009"/>
                  </a:cubicBezTo>
                  <a:cubicBezTo>
                    <a:pt x="328" y="1009"/>
                    <a:pt x="328" y="1009"/>
                    <a:pt x="328" y="1009"/>
                  </a:cubicBezTo>
                  <a:cubicBezTo>
                    <a:pt x="327" y="1008"/>
                    <a:pt x="327" y="1008"/>
                    <a:pt x="327" y="1008"/>
                  </a:cubicBezTo>
                  <a:cubicBezTo>
                    <a:pt x="324" y="1007"/>
                    <a:pt x="324" y="1007"/>
                    <a:pt x="324" y="1007"/>
                  </a:cubicBezTo>
                  <a:cubicBezTo>
                    <a:pt x="324" y="1008"/>
                    <a:pt x="324" y="1008"/>
                    <a:pt x="324" y="1008"/>
                  </a:cubicBezTo>
                  <a:cubicBezTo>
                    <a:pt x="326" y="1009"/>
                    <a:pt x="326" y="1009"/>
                    <a:pt x="327" y="1011"/>
                  </a:cubicBezTo>
                  <a:cubicBezTo>
                    <a:pt x="327" y="1011"/>
                    <a:pt x="327" y="1011"/>
                    <a:pt x="327" y="1011"/>
                  </a:cubicBezTo>
                  <a:cubicBezTo>
                    <a:pt x="326" y="1011"/>
                    <a:pt x="326" y="1011"/>
                    <a:pt x="326" y="1011"/>
                  </a:cubicBezTo>
                  <a:cubicBezTo>
                    <a:pt x="325" y="1012"/>
                    <a:pt x="325" y="1012"/>
                    <a:pt x="325" y="1012"/>
                  </a:cubicBezTo>
                  <a:cubicBezTo>
                    <a:pt x="322" y="1011"/>
                    <a:pt x="322" y="1011"/>
                    <a:pt x="322" y="1011"/>
                  </a:cubicBezTo>
                  <a:cubicBezTo>
                    <a:pt x="322" y="1010"/>
                    <a:pt x="322" y="1010"/>
                    <a:pt x="322" y="1010"/>
                  </a:cubicBezTo>
                  <a:cubicBezTo>
                    <a:pt x="323" y="1009"/>
                    <a:pt x="323" y="1009"/>
                    <a:pt x="323" y="1009"/>
                  </a:cubicBezTo>
                  <a:cubicBezTo>
                    <a:pt x="322" y="1009"/>
                    <a:pt x="322" y="1009"/>
                    <a:pt x="321" y="1010"/>
                  </a:cubicBezTo>
                  <a:cubicBezTo>
                    <a:pt x="320" y="1010"/>
                    <a:pt x="320" y="1010"/>
                    <a:pt x="320" y="1010"/>
                  </a:cubicBezTo>
                  <a:cubicBezTo>
                    <a:pt x="319" y="1010"/>
                    <a:pt x="319" y="1010"/>
                    <a:pt x="319" y="1010"/>
                  </a:cubicBezTo>
                  <a:cubicBezTo>
                    <a:pt x="319" y="1009"/>
                    <a:pt x="319" y="1009"/>
                    <a:pt x="319" y="1009"/>
                  </a:cubicBezTo>
                  <a:cubicBezTo>
                    <a:pt x="319" y="1007"/>
                    <a:pt x="319" y="1007"/>
                    <a:pt x="319" y="1007"/>
                  </a:cubicBezTo>
                  <a:cubicBezTo>
                    <a:pt x="320" y="1004"/>
                    <a:pt x="320" y="1005"/>
                    <a:pt x="322" y="1002"/>
                  </a:cubicBezTo>
                  <a:cubicBezTo>
                    <a:pt x="321" y="1001"/>
                    <a:pt x="321" y="1001"/>
                    <a:pt x="321" y="1001"/>
                  </a:cubicBezTo>
                  <a:cubicBezTo>
                    <a:pt x="320" y="1003"/>
                    <a:pt x="319" y="1003"/>
                    <a:pt x="318" y="1007"/>
                  </a:cubicBezTo>
                  <a:cubicBezTo>
                    <a:pt x="317" y="1007"/>
                    <a:pt x="317" y="1007"/>
                    <a:pt x="317" y="1007"/>
                  </a:cubicBezTo>
                  <a:cubicBezTo>
                    <a:pt x="314" y="1006"/>
                    <a:pt x="315" y="1007"/>
                    <a:pt x="308" y="1003"/>
                  </a:cubicBezTo>
                  <a:cubicBezTo>
                    <a:pt x="308" y="1000"/>
                    <a:pt x="308" y="1001"/>
                    <a:pt x="308" y="999"/>
                  </a:cubicBezTo>
                  <a:cubicBezTo>
                    <a:pt x="310" y="999"/>
                    <a:pt x="310" y="999"/>
                    <a:pt x="310" y="999"/>
                  </a:cubicBezTo>
                  <a:cubicBezTo>
                    <a:pt x="314" y="997"/>
                    <a:pt x="314" y="996"/>
                    <a:pt x="315" y="993"/>
                  </a:cubicBezTo>
                  <a:cubicBezTo>
                    <a:pt x="315" y="992"/>
                    <a:pt x="315" y="992"/>
                    <a:pt x="315" y="992"/>
                  </a:cubicBezTo>
                  <a:cubicBezTo>
                    <a:pt x="311" y="996"/>
                    <a:pt x="311" y="996"/>
                    <a:pt x="311" y="996"/>
                  </a:cubicBezTo>
                  <a:cubicBezTo>
                    <a:pt x="309" y="997"/>
                    <a:pt x="309" y="997"/>
                    <a:pt x="309" y="997"/>
                  </a:cubicBezTo>
                  <a:cubicBezTo>
                    <a:pt x="308" y="997"/>
                    <a:pt x="308" y="997"/>
                    <a:pt x="308" y="997"/>
                  </a:cubicBezTo>
                  <a:cubicBezTo>
                    <a:pt x="306" y="996"/>
                    <a:pt x="304" y="995"/>
                    <a:pt x="302" y="994"/>
                  </a:cubicBezTo>
                  <a:cubicBezTo>
                    <a:pt x="301" y="994"/>
                    <a:pt x="301" y="994"/>
                    <a:pt x="301" y="994"/>
                  </a:cubicBezTo>
                  <a:cubicBezTo>
                    <a:pt x="301" y="994"/>
                    <a:pt x="301" y="994"/>
                    <a:pt x="301" y="994"/>
                  </a:cubicBezTo>
                  <a:cubicBezTo>
                    <a:pt x="300" y="990"/>
                    <a:pt x="300" y="990"/>
                    <a:pt x="300" y="990"/>
                  </a:cubicBezTo>
                  <a:cubicBezTo>
                    <a:pt x="301" y="985"/>
                    <a:pt x="301" y="985"/>
                    <a:pt x="301" y="985"/>
                  </a:cubicBezTo>
                  <a:cubicBezTo>
                    <a:pt x="303" y="983"/>
                    <a:pt x="302" y="983"/>
                    <a:pt x="303" y="981"/>
                  </a:cubicBezTo>
                  <a:cubicBezTo>
                    <a:pt x="303" y="980"/>
                    <a:pt x="303" y="980"/>
                    <a:pt x="303" y="980"/>
                  </a:cubicBezTo>
                  <a:cubicBezTo>
                    <a:pt x="302" y="980"/>
                    <a:pt x="302" y="980"/>
                    <a:pt x="302" y="980"/>
                  </a:cubicBezTo>
                  <a:cubicBezTo>
                    <a:pt x="301" y="981"/>
                    <a:pt x="301" y="981"/>
                    <a:pt x="301" y="981"/>
                  </a:cubicBezTo>
                  <a:cubicBezTo>
                    <a:pt x="302" y="982"/>
                    <a:pt x="302" y="982"/>
                    <a:pt x="302" y="982"/>
                  </a:cubicBezTo>
                  <a:cubicBezTo>
                    <a:pt x="301" y="982"/>
                    <a:pt x="301" y="982"/>
                    <a:pt x="301" y="982"/>
                  </a:cubicBezTo>
                  <a:cubicBezTo>
                    <a:pt x="297" y="985"/>
                    <a:pt x="299" y="984"/>
                    <a:pt x="295" y="986"/>
                  </a:cubicBezTo>
                  <a:cubicBezTo>
                    <a:pt x="292" y="988"/>
                    <a:pt x="292" y="988"/>
                    <a:pt x="291" y="989"/>
                  </a:cubicBezTo>
                  <a:cubicBezTo>
                    <a:pt x="290" y="989"/>
                    <a:pt x="290" y="989"/>
                    <a:pt x="289" y="989"/>
                  </a:cubicBezTo>
                  <a:cubicBezTo>
                    <a:pt x="287" y="990"/>
                    <a:pt x="287" y="990"/>
                    <a:pt x="287" y="990"/>
                  </a:cubicBezTo>
                  <a:cubicBezTo>
                    <a:pt x="286" y="989"/>
                    <a:pt x="286" y="989"/>
                    <a:pt x="286" y="989"/>
                  </a:cubicBezTo>
                  <a:cubicBezTo>
                    <a:pt x="285" y="988"/>
                    <a:pt x="285" y="988"/>
                    <a:pt x="285" y="988"/>
                  </a:cubicBezTo>
                  <a:cubicBezTo>
                    <a:pt x="283" y="988"/>
                    <a:pt x="283" y="988"/>
                    <a:pt x="283" y="988"/>
                  </a:cubicBezTo>
                  <a:cubicBezTo>
                    <a:pt x="282" y="989"/>
                    <a:pt x="282" y="989"/>
                    <a:pt x="282" y="989"/>
                  </a:cubicBezTo>
                  <a:cubicBezTo>
                    <a:pt x="281" y="989"/>
                    <a:pt x="281" y="989"/>
                    <a:pt x="281" y="989"/>
                  </a:cubicBezTo>
                  <a:cubicBezTo>
                    <a:pt x="281" y="989"/>
                    <a:pt x="281" y="989"/>
                    <a:pt x="281" y="989"/>
                  </a:cubicBezTo>
                  <a:cubicBezTo>
                    <a:pt x="282" y="991"/>
                    <a:pt x="282" y="991"/>
                    <a:pt x="282" y="991"/>
                  </a:cubicBezTo>
                  <a:cubicBezTo>
                    <a:pt x="281" y="991"/>
                    <a:pt x="281" y="991"/>
                    <a:pt x="279" y="991"/>
                  </a:cubicBezTo>
                  <a:cubicBezTo>
                    <a:pt x="277" y="990"/>
                    <a:pt x="277" y="990"/>
                    <a:pt x="276" y="989"/>
                  </a:cubicBezTo>
                  <a:cubicBezTo>
                    <a:pt x="276" y="988"/>
                    <a:pt x="276" y="988"/>
                    <a:pt x="276" y="988"/>
                  </a:cubicBezTo>
                  <a:cubicBezTo>
                    <a:pt x="281" y="985"/>
                    <a:pt x="280" y="986"/>
                    <a:pt x="281" y="985"/>
                  </a:cubicBezTo>
                  <a:cubicBezTo>
                    <a:pt x="280" y="984"/>
                    <a:pt x="280" y="984"/>
                    <a:pt x="280" y="984"/>
                  </a:cubicBezTo>
                  <a:cubicBezTo>
                    <a:pt x="277" y="985"/>
                    <a:pt x="277" y="985"/>
                    <a:pt x="277" y="985"/>
                  </a:cubicBezTo>
                  <a:cubicBezTo>
                    <a:pt x="277" y="984"/>
                    <a:pt x="277" y="984"/>
                    <a:pt x="277" y="984"/>
                  </a:cubicBezTo>
                  <a:cubicBezTo>
                    <a:pt x="274" y="985"/>
                    <a:pt x="274" y="985"/>
                    <a:pt x="274" y="985"/>
                  </a:cubicBezTo>
                  <a:cubicBezTo>
                    <a:pt x="274" y="982"/>
                    <a:pt x="274" y="982"/>
                    <a:pt x="274" y="982"/>
                  </a:cubicBezTo>
                  <a:cubicBezTo>
                    <a:pt x="274" y="981"/>
                    <a:pt x="274" y="981"/>
                    <a:pt x="274" y="981"/>
                  </a:cubicBezTo>
                  <a:cubicBezTo>
                    <a:pt x="274" y="980"/>
                    <a:pt x="274" y="980"/>
                    <a:pt x="274" y="980"/>
                  </a:cubicBezTo>
                  <a:cubicBezTo>
                    <a:pt x="273" y="980"/>
                    <a:pt x="273" y="980"/>
                    <a:pt x="273" y="980"/>
                  </a:cubicBezTo>
                  <a:cubicBezTo>
                    <a:pt x="272" y="979"/>
                    <a:pt x="272" y="979"/>
                    <a:pt x="272" y="979"/>
                  </a:cubicBezTo>
                  <a:cubicBezTo>
                    <a:pt x="272" y="979"/>
                    <a:pt x="272" y="979"/>
                    <a:pt x="272" y="979"/>
                  </a:cubicBezTo>
                  <a:cubicBezTo>
                    <a:pt x="268" y="978"/>
                    <a:pt x="268" y="978"/>
                    <a:pt x="268" y="978"/>
                  </a:cubicBezTo>
                  <a:cubicBezTo>
                    <a:pt x="267" y="974"/>
                    <a:pt x="268" y="977"/>
                    <a:pt x="267" y="973"/>
                  </a:cubicBezTo>
                  <a:cubicBezTo>
                    <a:pt x="265" y="972"/>
                    <a:pt x="265" y="972"/>
                    <a:pt x="265" y="972"/>
                  </a:cubicBezTo>
                  <a:cubicBezTo>
                    <a:pt x="264" y="971"/>
                    <a:pt x="264" y="971"/>
                    <a:pt x="264" y="971"/>
                  </a:cubicBezTo>
                  <a:cubicBezTo>
                    <a:pt x="265" y="970"/>
                    <a:pt x="265" y="970"/>
                    <a:pt x="265" y="970"/>
                  </a:cubicBezTo>
                  <a:cubicBezTo>
                    <a:pt x="265" y="969"/>
                    <a:pt x="265" y="969"/>
                    <a:pt x="265" y="969"/>
                  </a:cubicBezTo>
                  <a:cubicBezTo>
                    <a:pt x="265" y="968"/>
                    <a:pt x="265" y="968"/>
                    <a:pt x="265" y="968"/>
                  </a:cubicBezTo>
                  <a:cubicBezTo>
                    <a:pt x="264" y="967"/>
                    <a:pt x="264" y="967"/>
                    <a:pt x="264" y="967"/>
                  </a:cubicBezTo>
                  <a:cubicBezTo>
                    <a:pt x="264" y="967"/>
                    <a:pt x="264" y="967"/>
                    <a:pt x="264" y="967"/>
                  </a:cubicBezTo>
                  <a:cubicBezTo>
                    <a:pt x="263" y="965"/>
                    <a:pt x="263" y="965"/>
                    <a:pt x="263" y="964"/>
                  </a:cubicBezTo>
                  <a:cubicBezTo>
                    <a:pt x="264" y="963"/>
                    <a:pt x="264" y="963"/>
                    <a:pt x="264" y="963"/>
                  </a:cubicBezTo>
                  <a:cubicBezTo>
                    <a:pt x="265" y="962"/>
                    <a:pt x="266" y="962"/>
                    <a:pt x="267" y="961"/>
                  </a:cubicBezTo>
                  <a:cubicBezTo>
                    <a:pt x="267" y="960"/>
                    <a:pt x="267" y="960"/>
                    <a:pt x="267" y="960"/>
                  </a:cubicBezTo>
                  <a:cubicBezTo>
                    <a:pt x="269" y="959"/>
                    <a:pt x="269" y="959"/>
                    <a:pt x="269" y="959"/>
                  </a:cubicBezTo>
                  <a:cubicBezTo>
                    <a:pt x="267" y="959"/>
                    <a:pt x="268" y="959"/>
                    <a:pt x="266" y="959"/>
                  </a:cubicBezTo>
                  <a:cubicBezTo>
                    <a:pt x="265" y="959"/>
                    <a:pt x="265" y="959"/>
                    <a:pt x="265" y="959"/>
                  </a:cubicBezTo>
                  <a:cubicBezTo>
                    <a:pt x="264" y="960"/>
                    <a:pt x="265" y="960"/>
                    <a:pt x="264" y="961"/>
                  </a:cubicBezTo>
                  <a:cubicBezTo>
                    <a:pt x="261" y="961"/>
                    <a:pt x="261" y="961"/>
                    <a:pt x="261" y="961"/>
                  </a:cubicBezTo>
                  <a:cubicBezTo>
                    <a:pt x="260" y="961"/>
                    <a:pt x="260" y="961"/>
                    <a:pt x="260" y="961"/>
                  </a:cubicBezTo>
                  <a:cubicBezTo>
                    <a:pt x="260" y="959"/>
                    <a:pt x="260" y="959"/>
                    <a:pt x="260" y="958"/>
                  </a:cubicBezTo>
                  <a:cubicBezTo>
                    <a:pt x="261" y="956"/>
                    <a:pt x="261" y="956"/>
                    <a:pt x="261" y="956"/>
                  </a:cubicBezTo>
                  <a:cubicBezTo>
                    <a:pt x="260" y="955"/>
                    <a:pt x="260" y="955"/>
                    <a:pt x="260" y="955"/>
                  </a:cubicBezTo>
                  <a:cubicBezTo>
                    <a:pt x="258" y="954"/>
                    <a:pt x="258" y="954"/>
                    <a:pt x="258" y="954"/>
                  </a:cubicBezTo>
                  <a:cubicBezTo>
                    <a:pt x="255" y="952"/>
                    <a:pt x="255" y="952"/>
                    <a:pt x="253" y="950"/>
                  </a:cubicBezTo>
                  <a:cubicBezTo>
                    <a:pt x="253" y="950"/>
                    <a:pt x="253" y="950"/>
                    <a:pt x="253" y="950"/>
                  </a:cubicBezTo>
                  <a:cubicBezTo>
                    <a:pt x="253" y="947"/>
                    <a:pt x="253" y="948"/>
                    <a:pt x="253" y="945"/>
                  </a:cubicBezTo>
                  <a:cubicBezTo>
                    <a:pt x="253" y="944"/>
                    <a:pt x="253" y="944"/>
                    <a:pt x="253" y="944"/>
                  </a:cubicBezTo>
                  <a:cubicBezTo>
                    <a:pt x="255" y="939"/>
                    <a:pt x="255" y="940"/>
                    <a:pt x="259" y="936"/>
                  </a:cubicBezTo>
                  <a:cubicBezTo>
                    <a:pt x="255" y="938"/>
                    <a:pt x="255" y="938"/>
                    <a:pt x="255" y="938"/>
                  </a:cubicBezTo>
                  <a:cubicBezTo>
                    <a:pt x="252" y="941"/>
                    <a:pt x="252" y="941"/>
                    <a:pt x="252" y="941"/>
                  </a:cubicBezTo>
                  <a:cubicBezTo>
                    <a:pt x="252" y="941"/>
                    <a:pt x="252" y="941"/>
                    <a:pt x="252" y="941"/>
                  </a:cubicBezTo>
                  <a:cubicBezTo>
                    <a:pt x="252" y="940"/>
                    <a:pt x="251" y="939"/>
                    <a:pt x="251" y="938"/>
                  </a:cubicBezTo>
                  <a:cubicBezTo>
                    <a:pt x="250" y="938"/>
                    <a:pt x="250" y="938"/>
                    <a:pt x="250" y="938"/>
                  </a:cubicBezTo>
                  <a:cubicBezTo>
                    <a:pt x="250" y="937"/>
                    <a:pt x="250" y="937"/>
                    <a:pt x="250" y="937"/>
                  </a:cubicBezTo>
                  <a:cubicBezTo>
                    <a:pt x="248" y="936"/>
                    <a:pt x="248" y="936"/>
                    <a:pt x="248" y="936"/>
                  </a:cubicBezTo>
                  <a:cubicBezTo>
                    <a:pt x="248" y="936"/>
                    <a:pt x="243" y="926"/>
                    <a:pt x="240" y="921"/>
                  </a:cubicBezTo>
                  <a:cubicBezTo>
                    <a:pt x="239" y="918"/>
                    <a:pt x="239" y="918"/>
                    <a:pt x="239" y="918"/>
                  </a:cubicBezTo>
                  <a:cubicBezTo>
                    <a:pt x="240" y="914"/>
                    <a:pt x="240" y="914"/>
                    <a:pt x="240" y="914"/>
                  </a:cubicBezTo>
                  <a:cubicBezTo>
                    <a:pt x="239" y="912"/>
                    <a:pt x="239" y="912"/>
                    <a:pt x="239" y="912"/>
                  </a:cubicBezTo>
                  <a:cubicBezTo>
                    <a:pt x="243" y="910"/>
                    <a:pt x="248" y="908"/>
                    <a:pt x="252" y="907"/>
                  </a:cubicBezTo>
                  <a:cubicBezTo>
                    <a:pt x="253" y="906"/>
                    <a:pt x="253" y="906"/>
                    <a:pt x="253" y="906"/>
                  </a:cubicBezTo>
                  <a:cubicBezTo>
                    <a:pt x="252" y="907"/>
                    <a:pt x="252" y="907"/>
                    <a:pt x="252" y="907"/>
                  </a:cubicBezTo>
                  <a:cubicBezTo>
                    <a:pt x="251" y="906"/>
                    <a:pt x="251" y="906"/>
                    <a:pt x="251" y="906"/>
                  </a:cubicBezTo>
                  <a:cubicBezTo>
                    <a:pt x="251" y="906"/>
                    <a:pt x="251" y="906"/>
                    <a:pt x="251" y="906"/>
                  </a:cubicBezTo>
                  <a:cubicBezTo>
                    <a:pt x="251" y="905"/>
                    <a:pt x="251" y="905"/>
                    <a:pt x="251" y="904"/>
                  </a:cubicBezTo>
                  <a:cubicBezTo>
                    <a:pt x="251" y="904"/>
                    <a:pt x="251" y="904"/>
                    <a:pt x="251" y="904"/>
                  </a:cubicBezTo>
                  <a:cubicBezTo>
                    <a:pt x="248" y="906"/>
                    <a:pt x="248" y="906"/>
                    <a:pt x="248" y="906"/>
                  </a:cubicBezTo>
                  <a:cubicBezTo>
                    <a:pt x="243" y="908"/>
                    <a:pt x="245" y="908"/>
                    <a:pt x="241" y="909"/>
                  </a:cubicBezTo>
                  <a:cubicBezTo>
                    <a:pt x="241" y="909"/>
                    <a:pt x="241" y="909"/>
                    <a:pt x="241" y="909"/>
                  </a:cubicBezTo>
                  <a:cubicBezTo>
                    <a:pt x="239" y="909"/>
                    <a:pt x="240" y="909"/>
                    <a:pt x="239" y="909"/>
                  </a:cubicBezTo>
                  <a:cubicBezTo>
                    <a:pt x="238" y="909"/>
                    <a:pt x="238" y="909"/>
                    <a:pt x="238" y="909"/>
                  </a:cubicBezTo>
                  <a:cubicBezTo>
                    <a:pt x="237" y="908"/>
                    <a:pt x="237" y="908"/>
                    <a:pt x="237" y="908"/>
                  </a:cubicBezTo>
                  <a:cubicBezTo>
                    <a:pt x="237" y="907"/>
                    <a:pt x="237" y="907"/>
                    <a:pt x="237" y="907"/>
                  </a:cubicBezTo>
                  <a:cubicBezTo>
                    <a:pt x="240" y="903"/>
                    <a:pt x="239" y="905"/>
                    <a:pt x="241" y="900"/>
                  </a:cubicBezTo>
                  <a:cubicBezTo>
                    <a:pt x="242" y="897"/>
                    <a:pt x="242" y="897"/>
                    <a:pt x="242" y="897"/>
                  </a:cubicBezTo>
                  <a:cubicBezTo>
                    <a:pt x="244" y="897"/>
                    <a:pt x="244" y="897"/>
                    <a:pt x="244" y="897"/>
                  </a:cubicBezTo>
                  <a:cubicBezTo>
                    <a:pt x="245" y="897"/>
                    <a:pt x="246" y="897"/>
                    <a:pt x="247" y="897"/>
                  </a:cubicBezTo>
                  <a:cubicBezTo>
                    <a:pt x="247" y="896"/>
                    <a:pt x="247" y="896"/>
                    <a:pt x="247" y="896"/>
                  </a:cubicBezTo>
                  <a:cubicBezTo>
                    <a:pt x="247" y="895"/>
                    <a:pt x="247" y="895"/>
                    <a:pt x="247" y="895"/>
                  </a:cubicBezTo>
                  <a:cubicBezTo>
                    <a:pt x="249" y="894"/>
                    <a:pt x="249" y="894"/>
                    <a:pt x="249" y="894"/>
                  </a:cubicBezTo>
                  <a:cubicBezTo>
                    <a:pt x="251" y="894"/>
                    <a:pt x="251" y="894"/>
                    <a:pt x="251" y="894"/>
                  </a:cubicBezTo>
                  <a:cubicBezTo>
                    <a:pt x="252" y="894"/>
                    <a:pt x="252" y="894"/>
                    <a:pt x="252" y="894"/>
                  </a:cubicBezTo>
                  <a:cubicBezTo>
                    <a:pt x="253" y="896"/>
                    <a:pt x="253" y="895"/>
                    <a:pt x="255" y="899"/>
                  </a:cubicBezTo>
                  <a:cubicBezTo>
                    <a:pt x="256" y="900"/>
                    <a:pt x="256" y="900"/>
                    <a:pt x="256" y="900"/>
                  </a:cubicBezTo>
                  <a:cubicBezTo>
                    <a:pt x="256" y="899"/>
                    <a:pt x="256" y="899"/>
                    <a:pt x="256" y="899"/>
                  </a:cubicBezTo>
                  <a:cubicBezTo>
                    <a:pt x="255" y="897"/>
                    <a:pt x="255" y="897"/>
                    <a:pt x="255" y="897"/>
                  </a:cubicBezTo>
                  <a:cubicBezTo>
                    <a:pt x="255" y="894"/>
                    <a:pt x="255" y="894"/>
                    <a:pt x="255" y="894"/>
                  </a:cubicBezTo>
                  <a:cubicBezTo>
                    <a:pt x="254" y="892"/>
                    <a:pt x="254" y="892"/>
                    <a:pt x="253" y="892"/>
                  </a:cubicBezTo>
                  <a:cubicBezTo>
                    <a:pt x="250" y="892"/>
                    <a:pt x="250" y="892"/>
                    <a:pt x="250" y="892"/>
                  </a:cubicBezTo>
                  <a:cubicBezTo>
                    <a:pt x="250" y="891"/>
                    <a:pt x="249" y="890"/>
                    <a:pt x="249" y="889"/>
                  </a:cubicBezTo>
                  <a:cubicBezTo>
                    <a:pt x="249" y="888"/>
                    <a:pt x="249" y="888"/>
                    <a:pt x="249" y="888"/>
                  </a:cubicBezTo>
                  <a:cubicBezTo>
                    <a:pt x="246" y="882"/>
                    <a:pt x="248" y="886"/>
                    <a:pt x="246" y="881"/>
                  </a:cubicBezTo>
                  <a:cubicBezTo>
                    <a:pt x="246" y="880"/>
                    <a:pt x="246" y="880"/>
                    <a:pt x="246" y="880"/>
                  </a:cubicBezTo>
                  <a:cubicBezTo>
                    <a:pt x="246" y="882"/>
                    <a:pt x="248" y="890"/>
                    <a:pt x="248" y="891"/>
                  </a:cubicBezTo>
                  <a:cubicBezTo>
                    <a:pt x="248" y="892"/>
                    <a:pt x="248" y="892"/>
                    <a:pt x="248" y="892"/>
                  </a:cubicBezTo>
                  <a:cubicBezTo>
                    <a:pt x="246" y="894"/>
                    <a:pt x="247" y="894"/>
                    <a:pt x="245" y="895"/>
                  </a:cubicBezTo>
                  <a:cubicBezTo>
                    <a:pt x="243" y="896"/>
                    <a:pt x="243" y="896"/>
                    <a:pt x="243" y="896"/>
                  </a:cubicBezTo>
                  <a:cubicBezTo>
                    <a:pt x="243" y="893"/>
                    <a:pt x="243" y="894"/>
                    <a:pt x="244" y="891"/>
                  </a:cubicBezTo>
                  <a:cubicBezTo>
                    <a:pt x="242" y="892"/>
                    <a:pt x="242" y="892"/>
                    <a:pt x="242" y="892"/>
                  </a:cubicBezTo>
                  <a:cubicBezTo>
                    <a:pt x="241" y="894"/>
                    <a:pt x="241" y="894"/>
                    <a:pt x="241" y="894"/>
                  </a:cubicBezTo>
                  <a:cubicBezTo>
                    <a:pt x="240" y="899"/>
                    <a:pt x="239" y="898"/>
                    <a:pt x="237" y="905"/>
                  </a:cubicBezTo>
                  <a:cubicBezTo>
                    <a:pt x="236" y="906"/>
                    <a:pt x="236" y="906"/>
                    <a:pt x="236" y="906"/>
                  </a:cubicBezTo>
                  <a:cubicBezTo>
                    <a:pt x="235" y="906"/>
                    <a:pt x="235" y="906"/>
                    <a:pt x="235" y="906"/>
                  </a:cubicBezTo>
                  <a:cubicBezTo>
                    <a:pt x="234" y="905"/>
                    <a:pt x="234" y="905"/>
                    <a:pt x="234" y="905"/>
                  </a:cubicBezTo>
                  <a:cubicBezTo>
                    <a:pt x="234" y="904"/>
                    <a:pt x="231" y="882"/>
                    <a:pt x="231" y="882"/>
                  </a:cubicBezTo>
                  <a:cubicBezTo>
                    <a:pt x="229" y="880"/>
                    <a:pt x="229" y="880"/>
                    <a:pt x="229" y="880"/>
                  </a:cubicBezTo>
                  <a:cubicBezTo>
                    <a:pt x="229" y="880"/>
                    <a:pt x="229" y="880"/>
                    <a:pt x="229" y="880"/>
                  </a:cubicBezTo>
                  <a:cubicBezTo>
                    <a:pt x="228" y="878"/>
                    <a:pt x="228" y="879"/>
                    <a:pt x="228" y="877"/>
                  </a:cubicBezTo>
                  <a:cubicBezTo>
                    <a:pt x="228" y="876"/>
                    <a:pt x="228" y="876"/>
                    <a:pt x="228" y="876"/>
                  </a:cubicBezTo>
                  <a:cubicBezTo>
                    <a:pt x="238" y="869"/>
                    <a:pt x="233" y="872"/>
                    <a:pt x="238" y="867"/>
                  </a:cubicBezTo>
                  <a:cubicBezTo>
                    <a:pt x="243" y="865"/>
                    <a:pt x="242" y="866"/>
                    <a:pt x="244" y="866"/>
                  </a:cubicBezTo>
                  <a:cubicBezTo>
                    <a:pt x="244" y="865"/>
                    <a:pt x="244" y="865"/>
                    <a:pt x="244" y="865"/>
                  </a:cubicBezTo>
                  <a:cubicBezTo>
                    <a:pt x="243" y="865"/>
                    <a:pt x="243" y="865"/>
                    <a:pt x="243" y="865"/>
                  </a:cubicBezTo>
                  <a:cubicBezTo>
                    <a:pt x="241" y="865"/>
                    <a:pt x="241" y="865"/>
                    <a:pt x="241" y="865"/>
                  </a:cubicBezTo>
                  <a:cubicBezTo>
                    <a:pt x="237" y="866"/>
                    <a:pt x="237" y="866"/>
                    <a:pt x="237" y="866"/>
                  </a:cubicBezTo>
                  <a:cubicBezTo>
                    <a:pt x="237" y="866"/>
                    <a:pt x="235" y="869"/>
                    <a:pt x="230" y="873"/>
                  </a:cubicBezTo>
                  <a:cubicBezTo>
                    <a:pt x="228" y="873"/>
                    <a:pt x="228" y="873"/>
                    <a:pt x="228" y="873"/>
                  </a:cubicBezTo>
                  <a:cubicBezTo>
                    <a:pt x="225" y="870"/>
                    <a:pt x="225" y="870"/>
                    <a:pt x="225" y="870"/>
                  </a:cubicBezTo>
                  <a:cubicBezTo>
                    <a:pt x="223" y="871"/>
                    <a:pt x="223" y="871"/>
                    <a:pt x="223" y="871"/>
                  </a:cubicBezTo>
                  <a:cubicBezTo>
                    <a:pt x="221" y="870"/>
                    <a:pt x="221" y="870"/>
                    <a:pt x="221" y="870"/>
                  </a:cubicBezTo>
                  <a:cubicBezTo>
                    <a:pt x="220" y="870"/>
                    <a:pt x="220" y="870"/>
                    <a:pt x="220" y="870"/>
                  </a:cubicBezTo>
                  <a:cubicBezTo>
                    <a:pt x="220" y="865"/>
                    <a:pt x="220" y="865"/>
                    <a:pt x="220" y="865"/>
                  </a:cubicBezTo>
                  <a:cubicBezTo>
                    <a:pt x="221" y="859"/>
                    <a:pt x="221" y="859"/>
                    <a:pt x="221" y="859"/>
                  </a:cubicBezTo>
                  <a:cubicBezTo>
                    <a:pt x="220" y="859"/>
                    <a:pt x="220" y="859"/>
                    <a:pt x="220" y="859"/>
                  </a:cubicBezTo>
                  <a:cubicBezTo>
                    <a:pt x="220" y="859"/>
                    <a:pt x="220" y="859"/>
                    <a:pt x="220" y="859"/>
                  </a:cubicBezTo>
                  <a:cubicBezTo>
                    <a:pt x="219" y="858"/>
                    <a:pt x="219" y="858"/>
                    <a:pt x="219" y="858"/>
                  </a:cubicBezTo>
                  <a:cubicBezTo>
                    <a:pt x="218" y="857"/>
                    <a:pt x="218" y="857"/>
                    <a:pt x="218" y="857"/>
                  </a:cubicBezTo>
                  <a:cubicBezTo>
                    <a:pt x="219" y="857"/>
                    <a:pt x="219" y="857"/>
                    <a:pt x="219" y="857"/>
                  </a:cubicBezTo>
                  <a:cubicBezTo>
                    <a:pt x="222" y="854"/>
                    <a:pt x="233" y="845"/>
                    <a:pt x="233" y="845"/>
                  </a:cubicBezTo>
                  <a:cubicBezTo>
                    <a:pt x="234" y="843"/>
                    <a:pt x="234" y="843"/>
                    <a:pt x="235" y="841"/>
                  </a:cubicBezTo>
                  <a:cubicBezTo>
                    <a:pt x="236" y="840"/>
                    <a:pt x="236" y="840"/>
                    <a:pt x="236" y="840"/>
                  </a:cubicBezTo>
                  <a:cubicBezTo>
                    <a:pt x="239" y="839"/>
                    <a:pt x="239" y="838"/>
                    <a:pt x="242" y="835"/>
                  </a:cubicBezTo>
                  <a:cubicBezTo>
                    <a:pt x="243" y="834"/>
                    <a:pt x="243" y="834"/>
                    <a:pt x="243" y="834"/>
                  </a:cubicBezTo>
                  <a:cubicBezTo>
                    <a:pt x="242" y="834"/>
                    <a:pt x="242" y="834"/>
                    <a:pt x="242" y="834"/>
                  </a:cubicBezTo>
                  <a:cubicBezTo>
                    <a:pt x="240" y="836"/>
                    <a:pt x="222" y="853"/>
                    <a:pt x="221" y="854"/>
                  </a:cubicBezTo>
                  <a:cubicBezTo>
                    <a:pt x="217" y="854"/>
                    <a:pt x="218" y="854"/>
                    <a:pt x="217" y="855"/>
                  </a:cubicBezTo>
                  <a:cubicBezTo>
                    <a:pt x="216" y="854"/>
                    <a:pt x="216" y="854"/>
                    <a:pt x="216" y="854"/>
                  </a:cubicBezTo>
                  <a:cubicBezTo>
                    <a:pt x="215" y="848"/>
                    <a:pt x="216" y="852"/>
                    <a:pt x="215" y="847"/>
                  </a:cubicBezTo>
                  <a:cubicBezTo>
                    <a:pt x="216" y="844"/>
                    <a:pt x="218" y="842"/>
                    <a:pt x="218" y="841"/>
                  </a:cubicBezTo>
                  <a:cubicBezTo>
                    <a:pt x="220" y="838"/>
                    <a:pt x="220" y="838"/>
                    <a:pt x="221" y="838"/>
                  </a:cubicBezTo>
                  <a:cubicBezTo>
                    <a:pt x="222" y="836"/>
                    <a:pt x="222" y="836"/>
                    <a:pt x="222" y="836"/>
                  </a:cubicBezTo>
                  <a:cubicBezTo>
                    <a:pt x="224" y="835"/>
                    <a:pt x="227" y="835"/>
                    <a:pt x="228" y="835"/>
                  </a:cubicBezTo>
                  <a:cubicBezTo>
                    <a:pt x="229" y="835"/>
                    <a:pt x="229" y="835"/>
                    <a:pt x="229" y="835"/>
                  </a:cubicBezTo>
                  <a:cubicBezTo>
                    <a:pt x="229" y="834"/>
                    <a:pt x="229" y="834"/>
                    <a:pt x="229" y="834"/>
                  </a:cubicBezTo>
                  <a:cubicBezTo>
                    <a:pt x="229" y="834"/>
                    <a:pt x="229" y="834"/>
                    <a:pt x="229" y="834"/>
                  </a:cubicBezTo>
                  <a:cubicBezTo>
                    <a:pt x="226" y="833"/>
                    <a:pt x="224" y="834"/>
                    <a:pt x="218" y="833"/>
                  </a:cubicBezTo>
                  <a:cubicBezTo>
                    <a:pt x="218" y="833"/>
                    <a:pt x="218" y="833"/>
                    <a:pt x="218" y="833"/>
                  </a:cubicBezTo>
                  <a:cubicBezTo>
                    <a:pt x="216" y="832"/>
                    <a:pt x="217" y="832"/>
                    <a:pt x="215" y="831"/>
                  </a:cubicBezTo>
                  <a:cubicBezTo>
                    <a:pt x="213" y="827"/>
                    <a:pt x="213" y="827"/>
                    <a:pt x="213" y="827"/>
                  </a:cubicBezTo>
                  <a:cubicBezTo>
                    <a:pt x="214" y="820"/>
                    <a:pt x="214" y="821"/>
                    <a:pt x="214" y="818"/>
                  </a:cubicBezTo>
                  <a:cubicBezTo>
                    <a:pt x="220" y="813"/>
                    <a:pt x="216" y="818"/>
                    <a:pt x="223" y="811"/>
                  </a:cubicBezTo>
                  <a:cubicBezTo>
                    <a:pt x="226" y="809"/>
                    <a:pt x="226" y="809"/>
                    <a:pt x="226" y="809"/>
                  </a:cubicBezTo>
                  <a:cubicBezTo>
                    <a:pt x="228" y="808"/>
                    <a:pt x="228" y="808"/>
                    <a:pt x="228" y="808"/>
                  </a:cubicBezTo>
                  <a:cubicBezTo>
                    <a:pt x="230" y="809"/>
                    <a:pt x="230" y="809"/>
                    <a:pt x="230" y="809"/>
                  </a:cubicBezTo>
                  <a:cubicBezTo>
                    <a:pt x="235" y="811"/>
                    <a:pt x="235" y="811"/>
                    <a:pt x="235" y="811"/>
                  </a:cubicBezTo>
                  <a:cubicBezTo>
                    <a:pt x="238" y="812"/>
                    <a:pt x="238" y="812"/>
                    <a:pt x="238" y="812"/>
                  </a:cubicBezTo>
                  <a:cubicBezTo>
                    <a:pt x="240" y="811"/>
                    <a:pt x="240" y="811"/>
                    <a:pt x="240" y="811"/>
                  </a:cubicBezTo>
                  <a:cubicBezTo>
                    <a:pt x="243" y="812"/>
                    <a:pt x="243" y="812"/>
                    <a:pt x="243" y="812"/>
                  </a:cubicBezTo>
                  <a:cubicBezTo>
                    <a:pt x="248" y="816"/>
                    <a:pt x="248" y="816"/>
                    <a:pt x="248" y="816"/>
                  </a:cubicBezTo>
                  <a:cubicBezTo>
                    <a:pt x="249" y="815"/>
                    <a:pt x="249" y="815"/>
                    <a:pt x="249" y="815"/>
                  </a:cubicBezTo>
                  <a:cubicBezTo>
                    <a:pt x="249" y="814"/>
                    <a:pt x="249" y="814"/>
                    <a:pt x="249" y="814"/>
                  </a:cubicBezTo>
                  <a:cubicBezTo>
                    <a:pt x="243" y="810"/>
                    <a:pt x="243" y="810"/>
                    <a:pt x="243" y="810"/>
                  </a:cubicBezTo>
                  <a:cubicBezTo>
                    <a:pt x="243" y="809"/>
                    <a:pt x="243" y="809"/>
                    <a:pt x="243" y="809"/>
                  </a:cubicBezTo>
                  <a:cubicBezTo>
                    <a:pt x="245" y="809"/>
                    <a:pt x="245" y="809"/>
                    <a:pt x="245" y="809"/>
                  </a:cubicBezTo>
                  <a:cubicBezTo>
                    <a:pt x="246" y="808"/>
                    <a:pt x="246" y="808"/>
                    <a:pt x="246" y="808"/>
                  </a:cubicBezTo>
                  <a:cubicBezTo>
                    <a:pt x="245" y="807"/>
                    <a:pt x="245" y="807"/>
                    <a:pt x="245" y="807"/>
                  </a:cubicBezTo>
                  <a:cubicBezTo>
                    <a:pt x="241" y="808"/>
                    <a:pt x="241" y="808"/>
                    <a:pt x="241" y="808"/>
                  </a:cubicBezTo>
                  <a:cubicBezTo>
                    <a:pt x="240" y="809"/>
                    <a:pt x="240" y="809"/>
                    <a:pt x="240" y="809"/>
                  </a:cubicBezTo>
                  <a:cubicBezTo>
                    <a:pt x="236" y="809"/>
                    <a:pt x="236" y="809"/>
                    <a:pt x="236" y="809"/>
                  </a:cubicBezTo>
                  <a:cubicBezTo>
                    <a:pt x="234" y="808"/>
                    <a:pt x="235" y="808"/>
                    <a:pt x="233" y="808"/>
                  </a:cubicBezTo>
                  <a:cubicBezTo>
                    <a:pt x="230" y="806"/>
                    <a:pt x="230" y="806"/>
                    <a:pt x="230" y="806"/>
                  </a:cubicBezTo>
                  <a:cubicBezTo>
                    <a:pt x="228" y="807"/>
                    <a:pt x="224" y="808"/>
                    <a:pt x="223" y="808"/>
                  </a:cubicBezTo>
                  <a:cubicBezTo>
                    <a:pt x="218" y="814"/>
                    <a:pt x="218" y="814"/>
                    <a:pt x="218" y="814"/>
                  </a:cubicBezTo>
                  <a:cubicBezTo>
                    <a:pt x="216" y="815"/>
                    <a:pt x="216" y="815"/>
                    <a:pt x="216" y="815"/>
                  </a:cubicBezTo>
                  <a:cubicBezTo>
                    <a:pt x="214" y="815"/>
                    <a:pt x="214" y="815"/>
                    <a:pt x="214" y="815"/>
                  </a:cubicBezTo>
                  <a:cubicBezTo>
                    <a:pt x="217" y="806"/>
                    <a:pt x="215" y="812"/>
                    <a:pt x="216" y="806"/>
                  </a:cubicBezTo>
                  <a:cubicBezTo>
                    <a:pt x="219" y="802"/>
                    <a:pt x="219" y="802"/>
                    <a:pt x="221" y="795"/>
                  </a:cubicBezTo>
                  <a:cubicBezTo>
                    <a:pt x="222" y="795"/>
                    <a:pt x="222" y="795"/>
                    <a:pt x="222" y="795"/>
                  </a:cubicBezTo>
                  <a:cubicBezTo>
                    <a:pt x="227" y="796"/>
                    <a:pt x="229" y="797"/>
                    <a:pt x="233" y="799"/>
                  </a:cubicBezTo>
                  <a:cubicBezTo>
                    <a:pt x="237" y="800"/>
                    <a:pt x="236" y="800"/>
                    <a:pt x="238" y="800"/>
                  </a:cubicBezTo>
                  <a:cubicBezTo>
                    <a:pt x="239" y="799"/>
                    <a:pt x="239" y="799"/>
                    <a:pt x="239" y="799"/>
                  </a:cubicBezTo>
                  <a:cubicBezTo>
                    <a:pt x="241" y="796"/>
                    <a:pt x="239" y="798"/>
                    <a:pt x="241" y="795"/>
                  </a:cubicBezTo>
                  <a:cubicBezTo>
                    <a:pt x="242" y="794"/>
                    <a:pt x="242" y="793"/>
                    <a:pt x="243" y="791"/>
                  </a:cubicBezTo>
                  <a:cubicBezTo>
                    <a:pt x="243" y="790"/>
                    <a:pt x="243" y="790"/>
                    <a:pt x="243" y="790"/>
                  </a:cubicBezTo>
                  <a:cubicBezTo>
                    <a:pt x="243" y="789"/>
                    <a:pt x="243" y="789"/>
                    <a:pt x="243" y="789"/>
                  </a:cubicBezTo>
                  <a:cubicBezTo>
                    <a:pt x="242" y="789"/>
                    <a:pt x="242" y="789"/>
                    <a:pt x="240" y="789"/>
                  </a:cubicBezTo>
                  <a:cubicBezTo>
                    <a:pt x="240" y="790"/>
                    <a:pt x="240" y="790"/>
                    <a:pt x="240" y="790"/>
                  </a:cubicBezTo>
                  <a:cubicBezTo>
                    <a:pt x="240" y="790"/>
                    <a:pt x="240" y="790"/>
                    <a:pt x="240" y="790"/>
                  </a:cubicBezTo>
                  <a:cubicBezTo>
                    <a:pt x="238" y="793"/>
                    <a:pt x="238" y="793"/>
                    <a:pt x="238" y="793"/>
                  </a:cubicBezTo>
                  <a:cubicBezTo>
                    <a:pt x="233" y="795"/>
                    <a:pt x="231" y="795"/>
                    <a:pt x="230" y="795"/>
                  </a:cubicBezTo>
                  <a:cubicBezTo>
                    <a:pt x="226" y="793"/>
                    <a:pt x="226" y="793"/>
                    <a:pt x="226" y="793"/>
                  </a:cubicBezTo>
                  <a:cubicBezTo>
                    <a:pt x="225" y="793"/>
                    <a:pt x="225" y="793"/>
                    <a:pt x="225" y="793"/>
                  </a:cubicBezTo>
                  <a:cubicBezTo>
                    <a:pt x="225" y="792"/>
                    <a:pt x="225" y="792"/>
                    <a:pt x="225" y="792"/>
                  </a:cubicBezTo>
                  <a:cubicBezTo>
                    <a:pt x="223" y="792"/>
                    <a:pt x="221" y="792"/>
                    <a:pt x="219" y="792"/>
                  </a:cubicBezTo>
                  <a:cubicBezTo>
                    <a:pt x="218" y="792"/>
                    <a:pt x="218" y="792"/>
                    <a:pt x="218" y="792"/>
                  </a:cubicBezTo>
                  <a:cubicBezTo>
                    <a:pt x="219" y="791"/>
                    <a:pt x="219" y="791"/>
                    <a:pt x="219" y="791"/>
                  </a:cubicBezTo>
                  <a:cubicBezTo>
                    <a:pt x="220" y="789"/>
                    <a:pt x="220" y="789"/>
                    <a:pt x="220" y="789"/>
                  </a:cubicBezTo>
                  <a:cubicBezTo>
                    <a:pt x="222" y="783"/>
                    <a:pt x="222" y="783"/>
                    <a:pt x="222" y="783"/>
                  </a:cubicBezTo>
                  <a:cubicBezTo>
                    <a:pt x="224" y="781"/>
                    <a:pt x="224" y="781"/>
                    <a:pt x="224" y="781"/>
                  </a:cubicBezTo>
                  <a:cubicBezTo>
                    <a:pt x="227" y="780"/>
                    <a:pt x="227" y="780"/>
                    <a:pt x="227" y="780"/>
                  </a:cubicBezTo>
                  <a:cubicBezTo>
                    <a:pt x="230" y="780"/>
                    <a:pt x="230" y="780"/>
                    <a:pt x="230" y="780"/>
                  </a:cubicBezTo>
                  <a:cubicBezTo>
                    <a:pt x="236" y="785"/>
                    <a:pt x="236" y="785"/>
                    <a:pt x="236" y="785"/>
                  </a:cubicBezTo>
                  <a:cubicBezTo>
                    <a:pt x="238" y="785"/>
                    <a:pt x="238" y="785"/>
                    <a:pt x="238" y="785"/>
                  </a:cubicBezTo>
                  <a:cubicBezTo>
                    <a:pt x="240" y="785"/>
                    <a:pt x="239" y="785"/>
                    <a:pt x="244" y="783"/>
                  </a:cubicBezTo>
                  <a:cubicBezTo>
                    <a:pt x="245" y="781"/>
                    <a:pt x="246" y="779"/>
                    <a:pt x="247" y="777"/>
                  </a:cubicBezTo>
                  <a:cubicBezTo>
                    <a:pt x="247" y="776"/>
                    <a:pt x="247" y="776"/>
                    <a:pt x="247" y="776"/>
                  </a:cubicBezTo>
                  <a:cubicBezTo>
                    <a:pt x="245" y="778"/>
                    <a:pt x="245" y="778"/>
                    <a:pt x="245" y="778"/>
                  </a:cubicBezTo>
                  <a:cubicBezTo>
                    <a:pt x="243" y="779"/>
                    <a:pt x="243" y="779"/>
                    <a:pt x="243" y="779"/>
                  </a:cubicBezTo>
                  <a:cubicBezTo>
                    <a:pt x="242" y="779"/>
                    <a:pt x="242" y="779"/>
                    <a:pt x="242" y="779"/>
                  </a:cubicBezTo>
                  <a:cubicBezTo>
                    <a:pt x="243" y="775"/>
                    <a:pt x="244" y="767"/>
                    <a:pt x="244" y="767"/>
                  </a:cubicBezTo>
                  <a:cubicBezTo>
                    <a:pt x="248" y="767"/>
                    <a:pt x="246" y="767"/>
                    <a:pt x="252" y="766"/>
                  </a:cubicBezTo>
                  <a:cubicBezTo>
                    <a:pt x="253" y="765"/>
                    <a:pt x="253" y="765"/>
                    <a:pt x="253" y="765"/>
                  </a:cubicBezTo>
                  <a:cubicBezTo>
                    <a:pt x="253" y="765"/>
                    <a:pt x="253" y="765"/>
                    <a:pt x="253" y="765"/>
                  </a:cubicBezTo>
                  <a:cubicBezTo>
                    <a:pt x="251" y="764"/>
                    <a:pt x="251" y="764"/>
                    <a:pt x="251" y="764"/>
                  </a:cubicBezTo>
                  <a:cubicBezTo>
                    <a:pt x="250" y="763"/>
                    <a:pt x="250" y="763"/>
                    <a:pt x="250" y="763"/>
                  </a:cubicBezTo>
                  <a:cubicBezTo>
                    <a:pt x="248" y="763"/>
                    <a:pt x="249" y="763"/>
                    <a:pt x="247" y="764"/>
                  </a:cubicBezTo>
                  <a:cubicBezTo>
                    <a:pt x="244" y="764"/>
                    <a:pt x="244" y="764"/>
                    <a:pt x="244" y="764"/>
                  </a:cubicBezTo>
                  <a:cubicBezTo>
                    <a:pt x="244" y="762"/>
                    <a:pt x="244" y="762"/>
                    <a:pt x="244" y="762"/>
                  </a:cubicBezTo>
                  <a:cubicBezTo>
                    <a:pt x="246" y="758"/>
                    <a:pt x="246" y="758"/>
                    <a:pt x="246" y="758"/>
                  </a:cubicBezTo>
                  <a:cubicBezTo>
                    <a:pt x="247" y="753"/>
                    <a:pt x="247" y="753"/>
                    <a:pt x="247" y="750"/>
                  </a:cubicBezTo>
                  <a:cubicBezTo>
                    <a:pt x="248" y="748"/>
                    <a:pt x="248" y="748"/>
                    <a:pt x="248" y="748"/>
                  </a:cubicBezTo>
                  <a:cubicBezTo>
                    <a:pt x="252" y="746"/>
                    <a:pt x="251" y="746"/>
                    <a:pt x="252" y="745"/>
                  </a:cubicBezTo>
                  <a:cubicBezTo>
                    <a:pt x="252" y="744"/>
                    <a:pt x="252" y="744"/>
                    <a:pt x="252" y="744"/>
                  </a:cubicBezTo>
                  <a:cubicBezTo>
                    <a:pt x="251" y="741"/>
                    <a:pt x="251" y="741"/>
                    <a:pt x="251" y="741"/>
                  </a:cubicBezTo>
                  <a:cubicBezTo>
                    <a:pt x="251" y="740"/>
                    <a:pt x="251" y="740"/>
                    <a:pt x="251" y="740"/>
                  </a:cubicBezTo>
                  <a:cubicBezTo>
                    <a:pt x="252" y="739"/>
                    <a:pt x="252" y="739"/>
                    <a:pt x="252" y="739"/>
                  </a:cubicBezTo>
                  <a:cubicBezTo>
                    <a:pt x="253" y="738"/>
                    <a:pt x="253" y="738"/>
                    <a:pt x="253" y="738"/>
                  </a:cubicBezTo>
                  <a:cubicBezTo>
                    <a:pt x="253" y="738"/>
                    <a:pt x="253" y="738"/>
                    <a:pt x="253" y="738"/>
                  </a:cubicBezTo>
                  <a:cubicBezTo>
                    <a:pt x="251" y="737"/>
                    <a:pt x="251" y="737"/>
                    <a:pt x="251" y="737"/>
                  </a:cubicBezTo>
                  <a:cubicBezTo>
                    <a:pt x="249" y="738"/>
                    <a:pt x="250" y="738"/>
                    <a:pt x="247" y="738"/>
                  </a:cubicBezTo>
                  <a:cubicBezTo>
                    <a:pt x="245" y="737"/>
                    <a:pt x="246" y="737"/>
                    <a:pt x="244" y="737"/>
                  </a:cubicBezTo>
                  <a:cubicBezTo>
                    <a:pt x="243" y="737"/>
                    <a:pt x="243" y="737"/>
                    <a:pt x="243" y="737"/>
                  </a:cubicBezTo>
                  <a:cubicBezTo>
                    <a:pt x="240" y="739"/>
                    <a:pt x="240" y="739"/>
                    <a:pt x="240" y="739"/>
                  </a:cubicBezTo>
                  <a:cubicBezTo>
                    <a:pt x="239" y="739"/>
                    <a:pt x="239" y="739"/>
                    <a:pt x="239" y="739"/>
                  </a:cubicBezTo>
                  <a:cubicBezTo>
                    <a:pt x="238" y="738"/>
                    <a:pt x="233" y="737"/>
                    <a:pt x="231" y="737"/>
                  </a:cubicBezTo>
                  <a:cubicBezTo>
                    <a:pt x="222" y="731"/>
                    <a:pt x="235" y="734"/>
                    <a:pt x="211" y="725"/>
                  </a:cubicBezTo>
                  <a:cubicBezTo>
                    <a:pt x="209" y="722"/>
                    <a:pt x="208" y="720"/>
                    <a:pt x="206" y="717"/>
                  </a:cubicBezTo>
                  <a:cubicBezTo>
                    <a:pt x="205" y="715"/>
                    <a:pt x="205" y="715"/>
                    <a:pt x="205" y="715"/>
                  </a:cubicBezTo>
                  <a:cubicBezTo>
                    <a:pt x="207" y="713"/>
                    <a:pt x="206" y="714"/>
                    <a:pt x="208" y="712"/>
                  </a:cubicBezTo>
                  <a:cubicBezTo>
                    <a:pt x="210" y="711"/>
                    <a:pt x="210" y="711"/>
                    <a:pt x="210" y="711"/>
                  </a:cubicBezTo>
                  <a:cubicBezTo>
                    <a:pt x="215" y="712"/>
                    <a:pt x="214" y="712"/>
                    <a:pt x="217" y="713"/>
                  </a:cubicBezTo>
                  <a:cubicBezTo>
                    <a:pt x="218" y="713"/>
                    <a:pt x="218" y="713"/>
                    <a:pt x="222" y="713"/>
                  </a:cubicBezTo>
                  <a:cubicBezTo>
                    <a:pt x="231" y="715"/>
                    <a:pt x="228" y="716"/>
                    <a:pt x="239" y="724"/>
                  </a:cubicBezTo>
                  <a:cubicBezTo>
                    <a:pt x="241" y="724"/>
                    <a:pt x="244" y="726"/>
                    <a:pt x="246" y="727"/>
                  </a:cubicBezTo>
                  <a:cubicBezTo>
                    <a:pt x="246" y="727"/>
                    <a:pt x="246" y="727"/>
                    <a:pt x="246" y="727"/>
                  </a:cubicBezTo>
                  <a:cubicBezTo>
                    <a:pt x="249" y="725"/>
                    <a:pt x="249" y="725"/>
                    <a:pt x="249" y="725"/>
                  </a:cubicBezTo>
                  <a:cubicBezTo>
                    <a:pt x="249" y="725"/>
                    <a:pt x="249" y="725"/>
                    <a:pt x="249" y="725"/>
                  </a:cubicBezTo>
                  <a:cubicBezTo>
                    <a:pt x="248" y="724"/>
                    <a:pt x="248" y="724"/>
                    <a:pt x="248" y="724"/>
                  </a:cubicBezTo>
                  <a:cubicBezTo>
                    <a:pt x="246" y="724"/>
                    <a:pt x="246" y="724"/>
                    <a:pt x="246" y="724"/>
                  </a:cubicBezTo>
                  <a:cubicBezTo>
                    <a:pt x="243" y="720"/>
                    <a:pt x="243" y="721"/>
                    <a:pt x="241" y="719"/>
                  </a:cubicBezTo>
                  <a:cubicBezTo>
                    <a:pt x="241" y="715"/>
                    <a:pt x="241" y="716"/>
                    <a:pt x="241" y="714"/>
                  </a:cubicBezTo>
                  <a:cubicBezTo>
                    <a:pt x="242" y="713"/>
                    <a:pt x="242" y="713"/>
                    <a:pt x="242" y="713"/>
                  </a:cubicBezTo>
                  <a:cubicBezTo>
                    <a:pt x="242" y="710"/>
                    <a:pt x="242" y="710"/>
                    <a:pt x="242" y="710"/>
                  </a:cubicBezTo>
                  <a:cubicBezTo>
                    <a:pt x="241" y="708"/>
                    <a:pt x="241" y="708"/>
                    <a:pt x="241" y="708"/>
                  </a:cubicBezTo>
                  <a:cubicBezTo>
                    <a:pt x="239" y="708"/>
                    <a:pt x="238" y="706"/>
                    <a:pt x="237" y="705"/>
                  </a:cubicBezTo>
                  <a:cubicBezTo>
                    <a:pt x="236" y="705"/>
                    <a:pt x="236" y="705"/>
                    <a:pt x="236" y="705"/>
                  </a:cubicBezTo>
                  <a:cubicBezTo>
                    <a:pt x="238" y="704"/>
                    <a:pt x="238" y="704"/>
                    <a:pt x="238" y="704"/>
                  </a:cubicBezTo>
                  <a:cubicBezTo>
                    <a:pt x="239" y="704"/>
                    <a:pt x="239" y="704"/>
                    <a:pt x="239" y="704"/>
                  </a:cubicBezTo>
                  <a:cubicBezTo>
                    <a:pt x="242" y="706"/>
                    <a:pt x="242" y="706"/>
                    <a:pt x="242" y="706"/>
                  </a:cubicBezTo>
                  <a:cubicBezTo>
                    <a:pt x="244" y="706"/>
                    <a:pt x="244" y="706"/>
                    <a:pt x="244" y="706"/>
                  </a:cubicBezTo>
                  <a:cubicBezTo>
                    <a:pt x="245" y="705"/>
                    <a:pt x="245" y="705"/>
                    <a:pt x="245" y="705"/>
                  </a:cubicBezTo>
                  <a:cubicBezTo>
                    <a:pt x="245" y="705"/>
                    <a:pt x="245" y="705"/>
                    <a:pt x="245" y="705"/>
                  </a:cubicBezTo>
                  <a:cubicBezTo>
                    <a:pt x="243" y="703"/>
                    <a:pt x="243" y="704"/>
                    <a:pt x="241" y="701"/>
                  </a:cubicBezTo>
                  <a:cubicBezTo>
                    <a:pt x="235" y="700"/>
                    <a:pt x="237" y="700"/>
                    <a:pt x="233" y="701"/>
                  </a:cubicBezTo>
                  <a:cubicBezTo>
                    <a:pt x="231" y="700"/>
                    <a:pt x="232" y="700"/>
                    <a:pt x="229" y="698"/>
                  </a:cubicBezTo>
                  <a:cubicBezTo>
                    <a:pt x="228" y="698"/>
                    <a:pt x="228" y="698"/>
                    <a:pt x="228" y="698"/>
                  </a:cubicBezTo>
                  <a:cubicBezTo>
                    <a:pt x="225" y="699"/>
                    <a:pt x="225" y="699"/>
                    <a:pt x="224" y="699"/>
                  </a:cubicBezTo>
                  <a:cubicBezTo>
                    <a:pt x="223" y="699"/>
                    <a:pt x="223" y="699"/>
                    <a:pt x="223" y="699"/>
                  </a:cubicBezTo>
                  <a:cubicBezTo>
                    <a:pt x="221" y="694"/>
                    <a:pt x="221" y="694"/>
                    <a:pt x="221" y="694"/>
                  </a:cubicBezTo>
                  <a:cubicBezTo>
                    <a:pt x="222" y="693"/>
                    <a:pt x="222" y="693"/>
                    <a:pt x="222" y="693"/>
                  </a:cubicBezTo>
                  <a:cubicBezTo>
                    <a:pt x="223" y="692"/>
                    <a:pt x="223" y="692"/>
                    <a:pt x="223" y="692"/>
                  </a:cubicBezTo>
                  <a:cubicBezTo>
                    <a:pt x="223" y="690"/>
                    <a:pt x="223" y="691"/>
                    <a:pt x="224" y="689"/>
                  </a:cubicBezTo>
                  <a:cubicBezTo>
                    <a:pt x="225" y="687"/>
                    <a:pt x="225" y="687"/>
                    <a:pt x="225" y="687"/>
                  </a:cubicBezTo>
                  <a:cubicBezTo>
                    <a:pt x="234" y="684"/>
                    <a:pt x="234" y="684"/>
                    <a:pt x="234" y="684"/>
                  </a:cubicBezTo>
                  <a:cubicBezTo>
                    <a:pt x="236" y="681"/>
                    <a:pt x="236" y="681"/>
                    <a:pt x="236" y="681"/>
                  </a:cubicBezTo>
                  <a:cubicBezTo>
                    <a:pt x="236" y="681"/>
                    <a:pt x="236" y="681"/>
                    <a:pt x="236" y="681"/>
                  </a:cubicBezTo>
                  <a:cubicBezTo>
                    <a:pt x="235" y="682"/>
                    <a:pt x="235" y="681"/>
                    <a:pt x="233" y="683"/>
                  </a:cubicBezTo>
                  <a:cubicBezTo>
                    <a:pt x="232" y="683"/>
                    <a:pt x="232" y="683"/>
                    <a:pt x="232" y="683"/>
                  </a:cubicBezTo>
                  <a:cubicBezTo>
                    <a:pt x="226" y="681"/>
                    <a:pt x="226" y="681"/>
                    <a:pt x="226" y="681"/>
                  </a:cubicBezTo>
                  <a:cubicBezTo>
                    <a:pt x="226" y="682"/>
                    <a:pt x="226" y="682"/>
                    <a:pt x="226" y="682"/>
                  </a:cubicBezTo>
                  <a:cubicBezTo>
                    <a:pt x="223" y="684"/>
                    <a:pt x="224" y="683"/>
                    <a:pt x="221" y="686"/>
                  </a:cubicBezTo>
                  <a:cubicBezTo>
                    <a:pt x="219" y="686"/>
                    <a:pt x="219" y="686"/>
                    <a:pt x="219" y="686"/>
                  </a:cubicBezTo>
                  <a:cubicBezTo>
                    <a:pt x="218" y="685"/>
                    <a:pt x="218" y="685"/>
                    <a:pt x="218" y="685"/>
                  </a:cubicBezTo>
                  <a:cubicBezTo>
                    <a:pt x="217" y="683"/>
                    <a:pt x="217" y="684"/>
                    <a:pt x="217" y="683"/>
                  </a:cubicBezTo>
                  <a:cubicBezTo>
                    <a:pt x="220" y="680"/>
                    <a:pt x="219" y="681"/>
                    <a:pt x="221" y="678"/>
                  </a:cubicBezTo>
                  <a:cubicBezTo>
                    <a:pt x="221" y="677"/>
                    <a:pt x="221" y="677"/>
                    <a:pt x="221" y="677"/>
                  </a:cubicBezTo>
                  <a:cubicBezTo>
                    <a:pt x="219" y="677"/>
                    <a:pt x="219" y="677"/>
                    <a:pt x="219" y="677"/>
                  </a:cubicBezTo>
                  <a:cubicBezTo>
                    <a:pt x="219" y="676"/>
                    <a:pt x="219" y="676"/>
                    <a:pt x="219" y="676"/>
                  </a:cubicBezTo>
                  <a:cubicBezTo>
                    <a:pt x="219" y="667"/>
                    <a:pt x="217" y="670"/>
                    <a:pt x="214" y="659"/>
                  </a:cubicBezTo>
                  <a:cubicBezTo>
                    <a:pt x="214" y="658"/>
                    <a:pt x="214" y="658"/>
                    <a:pt x="214" y="658"/>
                  </a:cubicBezTo>
                  <a:cubicBezTo>
                    <a:pt x="215" y="657"/>
                    <a:pt x="215" y="657"/>
                    <a:pt x="215" y="657"/>
                  </a:cubicBezTo>
                  <a:cubicBezTo>
                    <a:pt x="215" y="656"/>
                    <a:pt x="215" y="656"/>
                    <a:pt x="215" y="656"/>
                  </a:cubicBezTo>
                  <a:cubicBezTo>
                    <a:pt x="212" y="657"/>
                    <a:pt x="212" y="657"/>
                    <a:pt x="212" y="657"/>
                  </a:cubicBezTo>
                  <a:cubicBezTo>
                    <a:pt x="212" y="658"/>
                    <a:pt x="212" y="658"/>
                    <a:pt x="212" y="658"/>
                  </a:cubicBezTo>
                  <a:cubicBezTo>
                    <a:pt x="213" y="659"/>
                    <a:pt x="213" y="659"/>
                    <a:pt x="213" y="663"/>
                  </a:cubicBezTo>
                  <a:cubicBezTo>
                    <a:pt x="214" y="666"/>
                    <a:pt x="215" y="666"/>
                    <a:pt x="217" y="670"/>
                  </a:cubicBezTo>
                  <a:cubicBezTo>
                    <a:pt x="217" y="673"/>
                    <a:pt x="217" y="673"/>
                    <a:pt x="217" y="673"/>
                  </a:cubicBezTo>
                  <a:cubicBezTo>
                    <a:pt x="217" y="675"/>
                    <a:pt x="217" y="675"/>
                    <a:pt x="217" y="675"/>
                  </a:cubicBezTo>
                  <a:cubicBezTo>
                    <a:pt x="216" y="677"/>
                    <a:pt x="217" y="676"/>
                    <a:pt x="215" y="678"/>
                  </a:cubicBezTo>
                  <a:cubicBezTo>
                    <a:pt x="214" y="680"/>
                    <a:pt x="214" y="679"/>
                    <a:pt x="214" y="681"/>
                  </a:cubicBezTo>
                  <a:cubicBezTo>
                    <a:pt x="213" y="682"/>
                    <a:pt x="213" y="682"/>
                    <a:pt x="213" y="682"/>
                  </a:cubicBezTo>
                  <a:cubicBezTo>
                    <a:pt x="212" y="682"/>
                    <a:pt x="212" y="682"/>
                    <a:pt x="212" y="682"/>
                  </a:cubicBezTo>
                  <a:cubicBezTo>
                    <a:pt x="211" y="682"/>
                    <a:pt x="211" y="682"/>
                    <a:pt x="211" y="682"/>
                  </a:cubicBezTo>
                  <a:cubicBezTo>
                    <a:pt x="212" y="685"/>
                    <a:pt x="212" y="684"/>
                    <a:pt x="212" y="687"/>
                  </a:cubicBezTo>
                  <a:cubicBezTo>
                    <a:pt x="212" y="689"/>
                    <a:pt x="212" y="689"/>
                    <a:pt x="212" y="689"/>
                  </a:cubicBezTo>
                  <a:cubicBezTo>
                    <a:pt x="210" y="690"/>
                    <a:pt x="210" y="690"/>
                    <a:pt x="210" y="690"/>
                  </a:cubicBezTo>
                  <a:cubicBezTo>
                    <a:pt x="209" y="690"/>
                    <a:pt x="209" y="690"/>
                    <a:pt x="209" y="690"/>
                  </a:cubicBezTo>
                  <a:cubicBezTo>
                    <a:pt x="208" y="692"/>
                    <a:pt x="208" y="692"/>
                    <a:pt x="208" y="692"/>
                  </a:cubicBezTo>
                  <a:cubicBezTo>
                    <a:pt x="204" y="692"/>
                    <a:pt x="204" y="692"/>
                    <a:pt x="204" y="692"/>
                  </a:cubicBezTo>
                  <a:cubicBezTo>
                    <a:pt x="202" y="692"/>
                    <a:pt x="200" y="691"/>
                    <a:pt x="196" y="690"/>
                  </a:cubicBezTo>
                  <a:cubicBezTo>
                    <a:pt x="194" y="687"/>
                    <a:pt x="194" y="686"/>
                    <a:pt x="193" y="683"/>
                  </a:cubicBezTo>
                  <a:cubicBezTo>
                    <a:pt x="193" y="681"/>
                    <a:pt x="193" y="681"/>
                    <a:pt x="193" y="681"/>
                  </a:cubicBezTo>
                  <a:cubicBezTo>
                    <a:pt x="193" y="679"/>
                    <a:pt x="193" y="679"/>
                    <a:pt x="193" y="679"/>
                  </a:cubicBezTo>
                  <a:cubicBezTo>
                    <a:pt x="194" y="678"/>
                    <a:pt x="194" y="678"/>
                    <a:pt x="194" y="678"/>
                  </a:cubicBezTo>
                  <a:cubicBezTo>
                    <a:pt x="195" y="670"/>
                    <a:pt x="195" y="672"/>
                    <a:pt x="197" y="666"/>
                  </a:cubicBezTo>
                  <a:cubicBezTo>
                    <a:pt x="200" y="661"/>
                    <a:pt x="201" y="659"/>
                    <a:pt x="202" y="657"/>
                  </a:cubicBezTo>
                  <a:cubicBezTo>
                    <a:pt x="202" y="656"/>
                    <a:pt x="202" y="656"/>
                    <a:pt x="202" y="656"/>
                  </a:cubicBezTo>
                  <a:cubicBezTo>
                    <a:pt x="201" y="655"/>
                    <a:pt x="201" y="655"/>
                    <a:pt x="201" y="655"/>
                  </a:cubicBezTo>
                  <a:cubicBezTo>
                    <a:pt x="197" y="662"/>
                    <a:pt x="197" y="662"/>
                    <a:pt x="197" y="662"/>
                  </a:cubicBezTo>
                  <a:cubicBezTo>
                    <a:pt x="194" y="663"/>
                    <a:pt x="194" y="663"/>
                    <a:pt x="194" y="663"/>
                  </a:cubicBezTo>
                  <a:cubicBezTo>
                    <a:pt x="193" y="661"/>
                    <a:pt x="193" y="661"/>
                    <a:pt x="193" y="661"/>
                  </a:cubicBezTo>
                  <a:cubicBezTo>
                    <a:pt x="193" y="659"/>
                    <a:pt x="193" y="659"/>
                    <a:pt x="193" y="659"/>
                  </a:cubicBezTo>
                  <a:cubicBezTo>
                    <a:pt x="194" y="658"/>
                    <a:pt x="194" y="658"/>
                    <a:pt x="194" y="658"/>
                  </a:cubicBezTo>
                  <a:cubicBezTo>
                    <a:pt x="196" y="658"/>
                    <a:pt x="196" y="658"/>
                    <a:pt x="196" y="658"/>
                  </a:cubicBezTo>
                  <a:cubicBezTo>
                    <a:pt x="197" y="657"/>
                    <a:pt x="197" y="657"/>
                    <a:pt x="197" y="657"/>
                  </a:cubicBezTo>
                  <a:cubicBezTo>
                    <a:pt x="195" y="654"/>
                    <a:pt x="195" y="654"/>
                    <a:pt x="195" y="654"/>
                  </a:cubicBezTo>
                  <a:cubicBezTo>
                    <a:pt x="194" y="654"/>
                    <a:pt x="194" y="654"/>
                    <a:pt x="194" y="654"/>
                  </a:cubicBezTo>
                  <a:cubicBezTo>
                    <a:pt x="193" y="653"/>
                    <a:pt x="193" y="653"/>
                    <a:pt x="193" y="653"/>
                  </a:cubicBezTo>
                  <a:cubicBezTo>
                    <a:pt x="195" y="651"/>
                    <a:pt x="195" y="651"/>
                    <a:pt x="195" y="651"/>
                  </a:cubicBezTo>
                  <a:cubicBezTo>
                    <a:pt x="199" y="651"/>
                    <a:pt x="199" y="651"/>
                    <a:pt x="199" y="651"/>
                  </a:cubicBezTo>
                  <a:cubicBezTo>
                    <a:pt x="201" y="647"/>
                    <a:pt x="199" y="651"/>
                    <a:pt x="203" y="646"/>
                  </a:cubicBezTo>
                  <a:cubicBezTo>
                    <a:pt x="203" y="643"/>
                    <a:pt x="203" y="644"/>
                    <a:pt x="203" y="642"/>
                  </a:cubicBezTo>
                  <a:cubicBezTo>
                    <a:pt x="203" y="639"/>
                    <a:pt x="203" y="639"/>
                    <a:pt x="203" y="637"/>
                  </a:cubicBezTo>
                  <a:cubicBezTo>
                    <a:pt x="203" y="635"/>
                    <a:pt x="203" y="635"/>
                    <a:pt x="203" y="635"/>
                  </a:cubicBezTo>
                  <a:cubicBezTo>
                    <a:pt x="202" y="634"/>
                    <a:pt x="202" y="634"/>
                    <a:pt x="202" y="634"/>
                  </a:cubicBezTo>
                  <a:cubicBezTo>
                    <a:pt x="199" y="632"/>
                    <a:pt x="199" y="632"/>
                    <a:pt x="199" y="632"/>
                  </a:cubicBezTo>
                  <a:cubicBezTo>
                    <a:pt x="199" y="634"/>
                    <a:pt x="199" y="634"/>
                    <a:pt x="199" y="634"/>
                  </a:cubicBezTo>
                  <a:cubicBezTo>
                    <a:pt x="198" y="635"/>
                    <a:pt x="198" y="635"/>
                    <a:pt x="198" y="635"/>
                  </a:cubicBezTo>
                  <a:cubicBezTo>
                    <a:pt x="197" y="635"/>
                    <a:pt x="197" y="635"/>
                    <a:pt x="197" y="635"/>
                  </a:cubicBezTo>
                  <a:cubicBezTo>
                    <a:pt x="196" y="634"/>
                    <a:pt x="196" y="634"/>
                    <a:pt x="196" y="634"/>
                  </a:cubicBezTo>
                  <a:cubicBezTo>
                    <a:pt x="195" y="634"/>
                    <a:pt x="195" y="634"/>
                    <a:pt x="195" y="634"/>
                  </a:cubicBezTo>
                  <a:cubicBezTo>
                    <a:pt x="194" y="633"/>
                    <a:pt x="194" y="633"/>
                    <a:pt x="194" y="633"/>
                  </a:cubicBezTo>
                  <a:cubicBezTo>
                    <a:pt x="193" y="633"/>
                    <a:pt x="193" y="633"/>
                    <a:pt x="193" y="633"/>
                  </a:cubicBezTo>
                  <a:cubicBezTo>
                    <a:pt x="193" y="632"/>
                    <a:pt x="193" y="632"/>
                    <a:pt x="193" y="632"/>
                  </a:cubicBezTo>
                  <a:cubicBezTo>
                    <a:pt x="192" y="630"/>
                    <a:pt x="192" y="631"/>
                    <a:pt x="192" y="628"/>
                  </a:cubicBezTo>
                  <a:cubicBezTo>
                    <a:pt x="194" y="627"/>
                    <a:pt x="194" y="627"/>
                    <a:pt x="194" y="627"/>
                  </a:cubicBezTo>
                  <a:cubicBezTo>
                    <a:pt x="195" y="626"/>
                    <a:pt x="195" y="626"/>
                    <a:pt x="195" y="626"/>
                  </a:cubicBezTo>
                  <a:cubicBezTo>
                    <a:pt x="196" y="624"/>
                    <a:pt x="196" y="624"/>
                    <a:pt x="196" y="624"/>
                  </a:cubicBezTo>
                  <a:cubicBezTo>
                    <a:pt x="197" y="621"/>
                    <a:pt x="197" y="620"/>
                    <a:pt x="196" y="617"/>
                  </a:cubicBezTo>
                  <a:cubicBezTo>
                    <a:pt x="195" y="614"/>
                    <a:pt x="195" y="614"/>
                    <a:pt x="195" y="614"/>
                  </a:cubicBezTo>
                  <a:cubicBezTo>
                    <a:pt x="194" y="616"/>
                    <a:pt x="193" y="617"/>
                    <a:pt x="192" y="617"/>
                  </a:cubicBezTo>
                  <a:cubicBezTo>
                    <a:pt x="192" y="615"/>
                    <a:pt x="192" y="616"/>
                    <a:pt x="191" y="614"/>
                  </a:cubicBezTo>
                  <a:cubicBezTo>
                    <a:pt x="190" y="613"/>
                    <a:pt x="190" y="613"/>
                    <a:pt x="190" y="613"/>
                  </a:cubicBezTo>
                  <a:cubicBezTo>
                    <a:pt x="189" y="611"/>
                    <a:pt x="189" y="612"/>
                    <a:pt x="188" y="611"/>
                  </a:cubicBezTo>
                  <a:cubicBezTo>
                    <a:pt x="188" y="609"/>
                    <a:pt x="189" y="605"/>
                    <a:pt x="189" y="602"/>
                  </a:cubicBezTo>
                  <a:cubicBezTo>
                    <a:pt x="190" y="603"/>
                    <a:pt x="190" y="603"/>
                    <a:pt x="190" y="603"/>
                  </a:cubicBezTo>
                  <a:cubicBezTo>
                    <a:pt x="191" y="602"/>
                    <a:pt x="191" y="602"/>
                    <a:pt x="191" y="602"/>
                  </a:cubicBezTo>
                  <a:cubicBezTo>
                    <a:pt x="190" y="600"/>
                    <a:pt x="190" y="598"/>
                    <a:pt x="189" y="596"/>
                  </a:cubicBezTo>
                  <a:cubicBezTo>
                    <a:pt x="189" y="594"/>
                    <a:pt x="186" y="588"/>
                    <a:pt x="186" y="586"/>
                  </a:cubicBezTo>
                  <a:cubicBezTo>
                    <a:pt x="185" y="585"/>
                    <a:pt x="185" y="585"/>
                    <a:pt x="185" y="585"/>
                  </a:cubicBezTo>
                  <a:cubicBezTo>
                    <a:pt x="183" y="585"/>
                    <a:pt x="183" y="585"/>
                    <a:pt x="183" y="585"/>
                  </a:cubicBezTo>
                  <a:cubicBezTo>
                    <a:pt x="181" y="586"/>
                    <a:pt x="180" y="587"/>
                    <a:pt x="176" y="588"/>
                  </a:cubicBezTo>
                  <a:cubicBezTo>
                    <a:pt x="175" y="588"/>
                    <a:pt x="175" y="588"/>
                    <a:pt x="175" y="588"/>
                  </a:cubicBezTo>
                  <a:cubicBezTo>
                    <a:pt x="177" y="586"/>
                    <a:pt x="176" y="587"/>
                    <a:pt x="178" y="585"/>
                  </a:cubicBezTo>
                  <a:cubicBezTo>
                    <a:pt x="181" y="584"/>
                    <a:pt x="181" y="584"/>
                    <a:pt x="181" y="584"/>
                  </a:cubicBezTo>
                  <a:cubicBezTo>
                    <a:pt x="182" y="581"/>
                    <a:pt x="182" y="581"/>
                    <a:pt x="182" y="581"/>
                  </a:cubicBezTo>
                  <a:cubicBezTo>
                    <a:pt x="181" y="579"/>
                    <a:pt x="181" y="580"/>
                    <a:pt x="182" y="577"/>
                  </a:cubicBezTo>
                  <a:cubicBezTo>
                    <a:pt x="181" y="575"/>
                    <a:pt x="181" y="575"/>
                    <a:pt x="181" y="575"/>
                  </a:cubicBezTo>
                  <a:cubicBezTo>
                    <a:pt x="182" y="574"/>
                    <a:pt x="182" y="574"/>
                    <a:pt x="182" y="574"/>
                  </a:cubicBezTo>
                  <a:cubicBezTo>
                    <a:pt x="184" y="573"/>
                    <a:pt x="184" y="573"/>
                    <a:pt x="184" y="573"/>
                  </a:cubicBezTo>
                  <a:cubicBezTo>
                    <a:pt x="185" y="572"/>
                    <a:pt x="185" y="572"/>
                    <a:pt x="185" y="572"/>
                  </a:cubicBezTo>
                  <a:cubicBezTo>
                    <a:pt x="186" y="571"/>
                    <a:pt x="186" y="571"/>
                    <a:pt x="186" y="571"/>
                  </a:cubicBezTo>
                  <a:cubicBezTo>
                    <a:pt x="183" y="567"/>
                    <a:pt x="179" y="564"/>
                    <a:pt x="179" y="564"/>
                  </a:cubicBezTo>
                  <a:cubicBezTo>
                    <a:pt x="175" y="555"/>
                    <a:pt x="178" y="557"/>
                    <a:pt x="169" y="549"/>
                  </a:cubicBezTo>
                  <a:cubicBezTo>
                    <a:pt x="165" y="544"/>
                    <a:pt x="166" y="542"/>
                    <a:pt x="164" y="539"/>
                  </a:cubicBezTo>
                  <a:cubicBezTo>
                    <a:pt x="160" y="535"/>
                    <a:pt x="160" y="535"/>
                    <a:pt x="160" y="535"/>
                  </a:cubicBezTo>
                  <a:cubicBezTo>
                    <a:pt x="160" y="534"/>
                    <a:pt x="160" y="534"/>
                    <a:pt x="160" y="534"/>
                  </a:cubicBezTo>
                  <a:cubicBezTo>
                    <a:pt x="163" y="530"/>
                    <a:pt x="163" y="530"/>
                    <a:pt x="163" y="530"/>
                  </a:cubicBezTo>
                  <a:cubicBezTo>
                    <a:pt x="164" y="528"/>
                    <a:pt x="164" y="528"/>
                    <a:pt x="164" y="528"/>
                  </a:cubicBezTo>
                  <a:cubicBezTo>
                    <a:pt x="162" y="523"/>
                    <a:pt x="163" y="524"/>
                    <a:pt x="161" y="520"/>
                  </a:cubicBezTo>
                  <a:cubicBezTo>
                    <a:pt x="159" y="519"/>
                    <a:pt x="159" y="519"/>
                    <a:pt x="159" y="519"/>
                  </a:cubicBezTo>
                  <a:cubicBezTo>
                    <a:pt x="157" y="518"/>
                    <a:pt x="157" y="518"/>
                    <a:pt x="157" y="518"/>
                  </a:cubicBezTo>
                  <a:cubicBezTo>
                    <a:pt x="154" y="517"/>
                    <a:pt x="154" y="517"/>
                    <a:pt x="154" y="517"/>
                  </a:cubicBezTo>
                  <a:cubicBezTo>
                    <a:pt x="151" y="512"/>
                    <a:pt x="132" y="499"/>
                    <a:pt x="129" y="498"/>
                  </a:cubicBezTo>
                  <a:cubicBezTo>
                    <a:pt x="126" y="497"/>
                    <a:pt x="126" y="497"/>
                    <a:pt x="126" y="497"/>
                  </a:cubicBezTo>
                  <a:cubicBezTo>
                    <a:pt x="120" y="495"/>
                    <a:pt x="120" y="495"/>
                    <a:pt x="120" y="495"/>
                  </a:cubicBezTo>
                  <a:cubicBezTo>
                    <a:pt x="116" y="494"/>
                    <a:pt x="116" y="494"/>
                    <a:pt x="116" y="494"/>
                  </a:cubicBezTo>
                  <a:cubicBezTo>
                    <a:pt x="113" y="494"/>
                    <a:pt x="113" y="494"/>
                    <a:pt x="113" y="494"/>
                  </a:cubicBezTo>
                  <a:cubicBezTo>
                    <a:pt x="112" y="494"/>
                    <a:pt x="112" y="494"/>
                    <a:pt x="112" y="494"/>
                  </a:cubicBezTo>
                  <a:cubicBezTo>
                    <a:pt x="110" y="491"/>
                    <a:pt x="110" y="491"/>
                    <a:pt x="110" y="491"/>
                  </a:cubicBezTo>
                  <a:cubicBezTo>
                    <a:pt x="107" y="489"/>
                    <a:pt x="107" y="489"/>
                    <a:pt x="107" y="489"/>
                  </a:cubicBezTo>
                  <a:cubicBezTo>
                    <a:pt x="105" y="490"/>
                    <a:pt x="105" y="490"/>
                    <a:pt x="105" y="490"/>
                  </a:cubicBezTo>
                  <a:cubicBezTo>
                    <a:pt x="103" y="494"/>
                    <a:pt x="104" y="492"/>
                    <a:pt x="101" y="496"/>
                  </a:cubicBezTo>
                  <a:cubicBezTo>
                    <a:pt x="100" y="496"/>
                    <a:pt x="100" y="496"/>
                    <a:pt x="100" y="496"/>
                  </a:cubicBezTo>
                  <a:cubicBezTo>
                    <a:pt x="97" y="493"/>
                    <a:pt x="98" y="494"/>
                    <a:pt x="97" y="492"/>
                  </a:cubicBezTo>
                  <a:cubicBezTo>
                    <a:pt x="96" y="491"/>
                    <a:pt x="96" y="491"/>
                    <a:pt x="96" y="491"/>
                  </a:cubicBezTo>
                  <a:cubicBezTo>
                    <a:pt x="95" y="492"/>
                    <a:pt x="95" y="492"/>
                    <a:pt x="95" y="492"/>
                  </a:cubicBezTo>
                  <a:cubicBezTo>
                    <a:pt x="92" y="495"/>
                    <a:pt x="91" y="497"/>
                    <a:pt x="87" y="499"/>
                  </a:cubicBezTo>
                  <a:cubicBezTo>
                    <a:pt x="84" y="499"/>
                    <a:pt x="84" y="499"/>
                    <a:pt x="84" y="499"/>
                  </a:cubicBezTo>
                  <a:cubicBezTo>
                    <a:pt x="84" y="500"/>
                    <a:pt x="84" y="500"/>
                    <a:pt x="84" y="500"/>
                  </a:cubicBezTo>
                  <a:cubicBezTo>
                    <a:pt x="83" y="500"/>
                    <a:pt x="83" y="500"/>
                    <a:pt x="83" y="500"/>
                  </a:cubicBezTo>
                  <a:cubicBezTo>
                    <a:pt x="81" y="499"/>
                    <a:pt x="81" y="499"/>
                    <a:pt x="81" y="499"/>
                  </a:cubicBezTo>
                  <a:cubicBezTo>
                    <a:pt x="78" y="496"/>
                    <a:pt x="81" y="498"/>
                    <a:pt x="78" y="495"/>
                  </a:cubicBezTo>
                  <a:cubicBezTo>
                    <a:pt x="77" y="495"/>
                    <a:pt x="77" y="495"/>
                    <a:pt x="77" y="495"/>
                  </a:cubicBezTo>
                  <a:cubicBezTo>
                    <a:pt x="75" y="496"/>
                    <a:pt x="75" y="496"/>
                    <a:pt x="75" y="496"/>
                  </a:cubicBezTo>
                  <a:cubicBezTo>
                    <a:pt x="73" y="499"/>
                    <a:pt x="73" y="499"/>
                    <a:pt x="73" y="499"/>
                  </a:cubicBezTo>
                  <a:cubicBezTo>
                    <a:pt x="71" y="499"/>
                    <a:pt x="71" y="499"/>
                    <a:pt x="71" y="499"/>
                  </a:cubicBezTo>
                  <a:cubicBezTo>
                    <a:pt x="70" y="499"/>
                    <a:pt x="70" y="499"/>
                    <a:pt x="70" y="499"/>
                  </a:cubicBezTo>
                  <a:cubicBezTo>
                    <a:pt x="69" y="498"/>
                    <a:pt x="70" y="499"/>
                    <a:pt x="67" y="496"/>
                  </a:cubicBezTo>
                  <a:cubicBezTo>
                    <a:pt x="66" y="496"/>
                    <a:pt x="66" y="496"/>
                    <a:pt x="66" y="496"/>
                  </a:cubicBezTo>
                  <a:cubicBezTo>
                    <a:pt x="65" y="497"/>
                    <a:pt x="65" y="497"/>
                    <a:pt x="65" y="497"/>
                  </a:cubicBezTo>
                  <a:cubicBezTo>
                    <a:pt x="65" y="499"/>
                    <a:pt x="65" y="499"/>
                    <a:pt x="65" y="499"/>
                  </a:cubicBezTo>
                  <a:cubicBezTo>
                    <a:pt x="68" y="505"/>
                    <a:pt x="67" y="503"/>
                    <a:pt x="69" y="507"/>
                  </a:cubicBezTo>
                  <a:cubicBezTo>
                    <a:pt x="67" y="507"/>
                    <a:pt x="67" y="507"/>
                    <a:pt x="67" y="507"/>
                  </a:cubicBezTo>
                  <a:cubicBezTo>
                    <a:pt x="51" y="502"/>
                    <a:pt x="53" y="503"/>
                    <a:pt x="51" y="502"/>
                  </a:cubicBezTo>
                  <a:cubicBezTo>
                    <a:pt x="49" y="500"/>
                    <a:pt x="42" y="493"/>
                    <a:pt x="39" y="490"/>
                  </a:cubicBezTo>
                  <a:cubicBezTo>
                    <a:pt x="38" y="488"/>
                    <a:pt x="38" y="488"/>
                    <a:pt x="38" y="488"/>
                  </a:cubicBezTo>
                  <a:cubicBezTo>
                    <a:pt x="38" y="487"/>
                    <a:pt x="38" y="487"/>
                    <a:pt x="38" y="487"/>
                  </a:cubicBezTo>
                  <a:cubicBezTo>
                    <a:pt x="39" y="485"/>
                    <a:pt x="39" y="485"/>
                    <a:pt x="39" y="485"/>
                  </a:cubicBezTo>
                  <a:cubicBezTo>
                    <a:pt x="45" y="479"/>
                    <a:pt x="45" y="479"/>
                    <a:pt x="45" y="479"/>
                  </a:cubicBezTo>
                  <a:cubicBezTo>
                    <a:pt x="47" y="478"/>
                    <a:pt x="46" y="479"/>
                    <a:pt x="51" y="477"/>
                  </a:cubicBezTo>
                  <a:cubicBezTo>
                    <a:pt x="53" y="476"/>
                    <a:pt x="53" y="476"/>
                    <a:pt x="53" y="476"/>
                  </a:cubicBezTo>
                  <a:cubicBezTo>
                    <a:pt x="53" y="475"/>
                    <a:pt x="53" y="475"/>
                    <a:pt x="53" y="475"/>
                  </a:cubicBezTo>
                  <a:cubicBezTo>
                    <a:pt x="52" y="474"/>
                    <a:pt x="52" y="474"/>
                    <a:pt x="52" y="474"/>
                  </a:cubicBezTo>
                  <a:cubicBezTo>
                    <a:pt x="44" y="474"/>
                    <a:pt x="47" y="474"/>
                    <a:pt x="40" y="473"/>
                  </a:cubicBezTo>
                  <a:cubicBezTo>
                    <a:pt x="35" y="471"/>
                    <a:pt x="35" y="471"/>
                    <a:pt x="35" y="471"/>
                  </a:cubicBezTo>
                  <a:cubicBezTo>
                    <a:pt x="35" y="470"/>
                    <a:pt x="35" y="470"/>
                    <a:pt x="35" y="470"/>
                  </a:cubicBezTo>
                  <a:cubicBezTo>
                    <a:pt x="34" y="468"/>
                    <a:pt x="34" y="469"/>
                    <a:pt x="33" y="466"/>
                  </a:cubicBezTo>
                  <a:cubicBezTo>
                    <a:pt x="33" y="464"/>
                    <a:pt x="33" y="464"/>
                    <a:pt x="33" y="464"/>
                  </a:cubicBezTo>
                  <a:cubicBezTo>
                    <a:pt x="34" y="462"/>
                    <a:pt x="35" y="460"/>
                    <a:pt x="35" y="458"/>
                  </a:cubicBezTo>
                  <a:cubicBezTo>
                    <a:pt x="28" y="466"/>
                    <a:pt x="30" y="464"/>
                    <a:pt x="27" y="467"/>
                  </a:cubicBezTo>
                  <a:cubicBezTo>
                    <a:pt x="25" y="467"/>
                    <a:pt x="25" y="467"/>
                    <a:pt x="25" y="467"/>
                  </a:cubicBezTo>
                  <a:cubicBezTo>
                    <a:pt x="24" y="466"/>
                    <a:pt x="24" y="466"/>
                    <a:pt x="24" y="466"/>
                  </a:cubicBezTo>
                  <a:cubicBezTo>
                    <a:pt x="23" y="464"/>
                    <a:pt x="23" y="464"/>
                    <a:pt x="23" y="464"/>
                  </a:cubicBezTo>
                  <a:cubicBezTo>
                    <a:pt x="23" y="463"/>
                    <a:pt x="23" y="463"/>
                    <a:pt x="23" y="462"/>
                  </a:cubicBezTo>
                  <a:cubicBezTo>
                    <a:pt x="24" y="461"/>
                    <a:pt x="24" y="461"/>
                    <a:pt x="24" y="461"/>
                  </a:cubicBezTo>
                  <a:cubicBezTo>
                    <a:pt x="20" y="459"/>
                    <a:pt x="20" y="459"/>
                    <a:pt x="20" y="459"/>
                  </a:cubicBezTo>
                  <a:cubicBezTo>
                    <a:pt x="19" y="456"/>
                    <a:pt x="19" y="456"/>
                    <a:pt x="19" y="456"/>
                  </a:cubicBezTo>
                  <a:cubicBezTo>
                    <a:pt x="19" y="454"/>
                    <a:pt x="19" y="454"/>
                    <a:pt x="19" y="454"/>
                  </a:cubicBezTo>
                  <a:cubicBezTo>
                    <a:pt x="21" y="450"/>
                    <a:pt x="21" y="450"/>
                    <a:pt x="22" y="449"/>
                  </a:cubicBezTo>
                  <a:cubicBezTo>
                    <a:pt x="26" y="448"/>
                    <a:pt x="23" y="448"/>
                    <a:pt x="36" y="446"/>
                  </a:cubicBezTo>
                  <a:cubicBezTo>
                    <a:pt x="43" y="448"/>
                    <a:pt x="43" y="448"/>
                    <a:pt x="43" y="448"/>
                  </a:cubicBezTo>
                  <a:cubicBezTo>
                    <a:pt x="46" y="442"/>
                    <a:pt x="46" y="442"/>
                    <a:pt x="46" y="442"/>
                  </a:cubicBezTo>
                  <a:cubicBezTo>
                    <a:pt x="48" y="441"/>
                    <a:pt x="48" y="441"/>
                    <a:pt x="48" y="441"/>
                  </a:cubicBezTo>
                  <a:cubicBezTo>
                    <a:pt x="53" y="439"/>
                    <a:pt x="53" y="439"/>
                    <a:pt x="53" y="439"/>
                  </a:cubicBezTo>
                  <a:cubicBezTo>
                    <a:pt x="62" y="438"/>
                    <a:pt x="59" y="438"/>
                    <a:pt x="66" y="439"/>
                  </a:cubicBezTo>
                  <a:cubicBezTo>
                    <a:pt x="69" y="441"/>
                    <a:pt x="68" y="440"/>
                    <a:pt x="72" y="444"/>
                  </a:cubicBezTo>
                  <a:cubicBezTo>
                    <a:pt x="73" y="443"/>
                    <a:pt x="73" y="443"/>
                    <a:pt x="73" y="443"/>
                  </a:cubicBezTo>
                  <a:cubicBezTo>
                    <a:pt x="72" y="440"/>
                    <a:pt x="72" y="440"/>
                    <a:pt x="72" y="440"/>
                  </a:cubicBezTo>
                  <a:cubicBezTo>
                    <a:pt x="72" y="438"/>
                    <a:pt x="72" y="438"/>
                    <a:pt x="72" y="438"/>
                  </a:cubicBezTo>
                  <a:cubicBezTo>
                    <a:pt x="73" y="433"/>
                    <a:pt x="73" y="434"/>
                    <a:pt x="74" y="432"/>
                  </a:cubicBezTo>
                  <a:cubicBezTo>
                    <a:pt x="73" y="429"/>
                    <a:pt x="73" y="429"/>
                    <a:pt x="73" y="429"/>
                  </a:cubicBezTo>
                  <a:cubicBezTo>
                    <a:pt x="71" y="426"/>
                    <a:pt x="72" y="427"/>
                    <a:pt x="69" y="423"/>
                  </a:cubicBezTo>
                  <a:cubicBezTo>
                    <a:pt x="67" y="423"/>
                    <a:pt x="67" y="423"/>
                    <a:pt x="67" y="423"/>
                  </a:cubicBezTo>
                  <a:cubicBezTo>
                    <a:pt x="66" y="424"/>
                    <a:pt x="66" y="424"/>
                    <a:pt x="66" y="424"/>
                  </a:cubicBezTo>
                  <a:cubicBezTo>
                    <a:pt x="64" y="425"/>
                    <a:pt x="65" y="424"/>
                    <a:pt x="60" y="430"/>
                  </a:cubicBezTo>
                  <a:cubicBezTo>
                    <a:pt x="58" y="431"/>
                    <a:pt x="58" y="431"/>
                    <a:pt x="58" y="431"/>
                  </a:cubicBezTo>
                  <a:cubicBezTo>
                    <a:pt x="54" y="431"/>
                    <a:pt x="54" y="431"/>
                    <a:pt x="54" y="431"/>
                  </a:cubicBezTo>
                  <a:cubicBezTo>
                    <a:pt x="52" y="431"/>
                    <a:pt x="53" y="431"/>
                    <a:pt x="51" y="430"/>
                  </a:cubicBezTo>
                  <a:cubicBezTo>
                    <a:pt x="48" y="428"/>
                    <a:pt x="48" y="428"/>
                    <a:pt x="48" y="428"/>
                  </a:cubicBezTo>
                  <a:cubicBezTo>
                    <a:pt x="47" y="427"/>
                    <a:pt x="47" y="427"/>
                    <a:pt x="47" y="427"/>
                  </a:cubicBezTo>
                  <a:cubicBezTo>
                    <a:pt x="46" y="428"/>
                    <a:pt x="46" y="428"/>
                    <a:pt x="46" y="428"/>
                  </a:cubicBezTo>
                  <a:cubicBezTo>
                    <a:pt x="45" y="431"/>
                    <a:pt x="44" y="432"/>
                    <a:pt x="42" y="434"/>
                  </a:cubicBezTo>
                  <a:cubicBezTo>
                    <a:pt x="41" y="434"/>
                    <a:pt x="41" y="434"/>
                    <a:pt x="41" y="434"/>
                  </a:cubicBezTo>
                  <a:cubicBezTo>
                    <a:pt x="39" y="434"/>
                    <a:pt x="39" y="434"/>
                    <a:pt x="39" y="434"/>
                  </a:cubicBezTo>
                  <a:cubicBezTo>
                    <a:pt x="32" y="430"/>
                    <a:pt x="32" y="430"/>
                    <a:pt x="32" y="430"/>
                  </a:cubicBezTo>
                  <a:cubicBezTo>
                    <a:pt x="30" y="428"/>
                    <a:pt x="30" y="428"/>
                    <a:pt x="30" y="428"/>
                  </a:cubicBezTo>
                  <a:cubicBezTo>
                    <a:pt x="30" y="425"/>
                    <a:pt x="30" y="425"/>
                    <a:pt x="30" y="425"/>
                  </a:cubicBezTo>
                  <a:cubicBezTo>
                    <a:pt x="28" y="422"/>
                    <a:pt x="28" y="422"/>
                    <a:pt x="28" y="422"/>
                  </a:cubicBezTo>
                  <a:cubicBezTo>
                    <a:pt x="26" y="422"/>
                    <a:pt x="26" y="422"/>
                    <a:pt x="26" y="422"/>
                  </a:cubicBezTo>
                  <a:cubicBezTo>
                    <a:pt x="25" y="421"/>
                    <a:pt x="25" y="421"/>
                    <a:pt x="25" y="421"/>
                  </a:cubicBezTo>
                  <a:cubicBezTo>
                    <a:pt x="29" y="417"/>
                    <a:pt x="29" y="417"/>
                    <a:pt x="29" y="417"/>
                  </a:cubicBezTo>
                  <a:cubicBezTo>
                    <a:pt x="31" y="415"/>
                    <a:pt x="31" y="415"/>
                    <a:pt x="31" y="415"/>
                  </a:cubicBezTo>
                  <a:cubicBezTo>
                    <a:pt x="30" y="414"/>
                    <a:pt x="30" y="414"/>
                    <a:pt x="30" y="414"/>
                  </a:cubicBezTo>
                  <a:cubicBezTo>
                    <a:pt x="27" y="414"/>
                    <a:pt x="27" y="414"/>
                    <a:pt x="27" y="414"/>
                  </a:cubicBezTo>
                  <a:cubicBezTo>
                    <a:pt x="25" y="417"/>
                    <a:pt x="25" y="417"/>
                    <a:pt x="25" y="417"/>
                  </a:cubicBezTo>
                  <a:cubicBezTo>
                    <a:pt x="24" y="417"/>
                    <a:pt x="24" y="417"/>
                    <a:pt x="24" y="417"/>
                  </a:cubicBezTo>
                  <a:cubicBezTo>
                    <a:pt x="21" y="417"/>
                    <a:pt x="21" y="417"/>
                    <a:pt x="21" y="417"/>
                  </a:cubicBezTo>
                  <a:cubicBezTo>
                    <a:pt x="18" y="416"/>
                    <a:pt x="18" y="416"/>
                    <a:pt x="18" y="416"/>
                  </a:cubicBezTo>
                  <a:cubicBezTo>
                    <a:pt x="16" y="415"/>
                    <a:pt x="16" y="415"/>
                    <a:pt x="16" y="415"/>
                  </a:cubicBezTo>
                  <a:cubicBezTo>
                    <a:pt x="15" y="413"/>
                    <a:pt x="15" y="413"/>
                    <a:pt x="15" y="413"/>
                  </a:cubicBezTo>
                  <a:cubicBezTo>
                    <a:pt x="13" y="411"/>
                    <a:pt x="13" y="411"/>
                    <a:pt x="13" y="411"/>
                  </a:cubicBezTo>
                  <a:cubicBezTo>
                    <a:pt x="9" y="409"/>
                    <a:pt x="9" y="409"/>
                    <a:pt x="9" y="409"/>
                  </a:cubicBezTo>
                  <a:cubicBezTo>
                    <a:pt x="8" y="408"/>
                    <a:pt x="8" y="408"/>
                    <a:pt x="8" y="408"/>
                  </a:cubicBezTo>
                  <a:cubicBezTo>
                    <a:pt x="7" y="406"/>
                    <a:pt x="3" y="402"/>
                    <a:pt x="0" y="398"/>
                  </a:cubicBezTo>
                  <a:cubicBezTo>
                    <a:pt x="0" y="395"/>
                    <a:pt x="0" y="395"/>
                    <a:pt x="0" y="395"/>
                  </a:cubicBezTo>
                  <a:cubicBezTo>
                    <a:pt x="3" y="391"/>
                    <a:pt x="3" y="391"/>
                    <a:pt x="3" y="391"/>
                  </a:cubicBezTo>
                  <a:cubicBezTo>
                    <a:pt x="3" y="390"/>
                    <a:pt x="3" y="390"/>
                    <a:pt x="3" y="390"/>
                  </a:cubicBezTo>
                  <a:cubicBezTo>
                    <a:pt x="2" y="387"/>
                    <a:pt x="2" y="388"/>
                    <a:pt x="1" y="386"/>
                  </a:cubicBezTo>
                  <a:cubicBezTo>
                    <a:pt x="2" y="384"/>
                    <a:pt x="2" y="384"/>
                    <a:pt x="2" y="384"/>
                  </a:cubicBezTo>
                  <a:cubicBezTo>
                    <a:pt x="3" y="382"/>
                    <a:pt x="4" y="380"/>
                    <a:pt x="5" y="378"/>
                  </a:cubicBezTo>
                  <a:cubicBezTo>
                    <a:pt x="9" y="375"/>
                    <a:pt x="14" y="371"/>
                    <a:pt x="15" y="371"/>
                  </a:cubicBezTo>
                  <a:cubicBezTo>
                    <a:pt x="17" y="370"/>
                    <a:pt x="19" y="370"/>
                    <a:pt x="22" y="371"/>
                  </a:cubicBezTo>
                  <a:cubicBezTo>
                    <a:pt x="23" y="370"/>
                    <a:pt x="23" y="370"/>
                    <a:pt x="23" y="370"/>
                  </a:cubicBezTo>
                  <a:cubicBezTo>
                    <a:pt x="29" y="361"/>
                    <a:pt x="40" y="361"/>
                    <a:pt x="44" y="357"/>
                  </a:cubicBezTo>
                  <a:cubicBezTo>
                    <a:pt x="44" y="357"/>
                    <a:pt x="44" y="357"/>
                    <a:pt x="44" y="357"/>
                  </a:cubicBezTo>
                  <a:cubicBezTo>
                    <a:pt x="43" y="354"/>
                    <a:pt x="43" y="354"/>
                    <a:pt x="43" y="353"/>
                  </a:cubicBezTo>
                  <a:cubicBezTo>
                    <a:pt x="47" y="349"/>
                    <a:pt x="50" y="347"/>
                    <a:pt x="53" y="346"/>
                  </a:cubicBezTo>
                  <a:cubicBezTo>
                    <a:pt x="56" y="346"/>
                    <a:pt x="56" y="346"/>
                    <a:pt x="56" y="346"/>
                  </a:cubicBezTo>
                  <a:cubicBezTo>
                    <a:pt x="57" y="345"/>
                    <a:pt x="57" y="345"/>
                    <a:pt x="57" y="345"/>
                  </a:cubicBezTo>
                  <a:cubicBezTo>
                    <a:pt x="60" y="343"/>
                    <a:pt x="60" y="343"/>
                    <a:pt x="60" y="343"/>
                  </a:cubicBezTo>
                  <a:cubicBezTo>
                    <a:pt x="62" y="342"/>
                    <a:pt x="68" y="342"/>
                    <a:pt x="70" y="341"/>
                  </a:cubicBezTo>
                  <a:cubicBezTo>
                    <a:pt x="74" y="343"/>
                    <a:pt x="74" y="343"/>
                    <a:pt x="74" y="343"/>
                  </a:cubicBezTo>
                  <a:cubicBezTo>
                    <a:pt x="76" y="343"/>
                    <a:pt x="76" y="343"/>
                    <a:pt x="76" y="343"/>
                  </a:cubicBezTo>
                  <a:cubicBezTo>
                    <a:pt x="77" y="342"/>
                    <a:pt x="77" y="342"/>
                    <a:pt x="77" y="342"/>
                  </a:cubicBezTo>
                  <a:cubicBezTo>
                    <a:pt x="88" y="324"/>
                    <a:pt x="88" y="298"/>
                    <a:pt x="90" y="288"/>
                  </a:cubicBezTo>
                  <a:cubicBezTo>
                    <a:pt x="92" y="285"/>
                    <a:pt x="92" y="286"/>
                    <a:pt x="94" y="283"/>
                  </a:cubicBezTo>
                  <a:cubicBezTo>
                    <a:pt x="97" y="282"/>
                    <a:pt x="97" y="282"/>
                    <a:pt x="97" y="282"/>
                  </a:cubicBezTo>
                  <a:cubicBezTo>
                    <a:pt x="97" y="281"/>
                    <a:pt x="97" y="281"/>
                    <a:pt x="97" y="281"/>
                  </a:cubicBezTo>
                  <a:cubicBezTo>
                    <a:pt x="95" y="279"/>
                    <a:pt x="95" y="279"/>
                    <a:pt x="95" y="279"/>
                  </a:cubicBezTo>
                  <a:cubicBezTo>
                    <a:pt x="94" y="279"/>
                    <a:pt x="94" y="279"/>
                    <a:pt x="94" y="279"/>
                  </a:cubicBezTo>
                  <a:cubicBezTo>
                    <a:pt x="93" y="279"/>
                    <a:pt x="93" y="279"/>
                    <a:pt x="93" y="279"/>
                  </a:cubicBezTo>
                  <a:cubicBezTo>
                    <a:pt x="91" y="281"/>
                    <a:pt x="91" y="281"/>
                    <a:pt x="91" y="281"/>
                  </a:cubicBezTo>
                  <a:cubicBezTo>
                    <a:pt x="88" y="283"/>
                    <a:pt x="88" y="283"/>
                    <a:pt x="88" y="283"/>
                  </a:cubicBezTo>
                  <a:cubicBezTo>
                    <a:pt x="85" y="282"/>
                    <a:pt x="85" y="282"/>
                    <a:pt x="85" y="282"/>
                  </a:cubicBezTo>
                  <a:cubicBezTo>
                    <a:pt x="83" y="283"/>
                    <a:pt x="83" y="283"/>
                    <a:pt x="83" y="283"/>
                  </a:cubicBezTo>
                  <a:cubicBezTo>
                    <a:pt x="82" y="285"/>
                    <a:pt x="82" y="285"/>
                    <a:pt x="82" y="285"/>
                  </a:cubicBezTo>
                  <a:cubicBezTo>
                    <a:pt x="79" y="286"/>
                    <a:pt x="79" y="286"/>
                    <a:pt x="79" y="286"/>
                  </a:cubicBezTo>
                  <a:cubicBezTo>
                    <a:pt x="77" y="286"/>
                    <a:pt x="77" y="286"/>
                    <a:pt x="77" y="286"/>
                  </a:cubicBezTo>
                  <a:cubicBezTo>
                    <a:pt x="73" y="283"/>
                    <a:pt x="73" y="283"/>
                    <a:pt x="73" y="283"/>
                  </a:cubicBezTo>
                  <a:cubicBezTo>
                    <a:pt x="72" y="283"/>
                    <a:pt x="72" y="283"/>
                    <a:pt x="72" y="283"/>
                  </a:cubicBezTo>
                  <a:cubicBezTo>
                    <a:pt x="67" y="283"/>
                    <a:pt x="67" y="283"/>
                    <a:pt x="67" y="283"/>
                  </a:cubicBezTo>
                  <a:cubicBezTo>
                    <a:pt x="66" y="282"/>
                    <a:pt x="66" y="282"/>
                    <a:pt x="66" y="282"/>
                  </a:cubicBezTo>
                  <a:cubicBezTo>
                    <a:pt x="59" y="270"/>
                    <a:pt x="67" y="253"/>
                    <a:pt x="77" y="245"/>
                  </a:cubicBezTo>
                  <a:cubicBezTo>
                    <a:pt x="79" y="244"/>
                    <a:pt x="79" y="244"/>
                    <a:pt x="79" y="244"/>
                  </a:cubicBezTo>
                  <a:cubicBezTo>
                    <a:pt x="81" y="242"/>
                    <a:pt x="81" y="242"/>
                    <a:pt x="81" y="242"/>
                  </a:cubicBezTo>
                  <a:cubicBezTo>
                    <a:pt x="90" y="225"/>
                    <a:pt x="84" y="239"/>
                    <a:pt x="91" y="222"/>
                  </a:cubicBezTo>
                  <a:cubicBezTo>
                    <a:pt x="93" y="220"/>
                    <a:pt x="93" y="220"/>
                    <a:pt x="93" y="220"/>
                  </a:cubicBezTo>
                  <a:cubicBezTo>
                    <a:pt x="100" y="216"/>
                    <a:pt x="100" y="216"/>
                    <a:pt x="100" y="216"/>
                  </a:cubicBezTo>
                  <a:cubicBezTo>
                    <a:pt x="102" y="216"/>
                    <a:pt x="102" y="216"/>
                    <a:pt x="102" y="216"/>
                  </a:cubicBezTo>
                  <a:cubicBezTo>
                    <a:pt x="104" y="217"/>
                    <a:pt x="104" y="217"/>
                    <a:pt x="104" y="217"/>
                  </a:cubicBezTo>
                  <a:cubicBezTo>
                    <a:pt x="106" y="220"/>
                    <a:pt x="105" y="218"/>
                    <a:pt x="110" y="228"/>
                  </a:cubicBezTo>
                  <a:cubicBezTo>
                    <a:pt x="110" y="228"/>
                    <a:pt x="110" y="228"/>
                    <a:pt x="110" y="228"/>
                  </a:cubicBezTo>
                  <a:cubicBezTo>
                    <a:pt x="109" y="222"/>
                    <a:pt x="108" y="216"/>
                    <a:pt x="108" y="210"/>
                  </a:cubicBezTo>
                  <a:cubicBezTo>
                    <a:pt x="110" y="205"/>
                    <a:pt x="110" y="205"/>
                    <a:pt x="110" y="205"/>
                  </a:cubicBezTo>
                  <a:cubicBezTo>
                    <a:pt x="111" y="204"/>
                    <a:pt x="111" y="204"/>
                    <a:pt x="111" y="204"/>
                  </a:cubicBezTo>
                  <a:cubicBezTo>
                    <a:pt x="116" y="205"/>
                    <a:pt x="118" y="206"/>
                    <a:pt x="121" y="207"/>
                  </a:cubicBezTo>
                  <a:cubicBezTo>
                    <a:pt x="123" y="210"/>
                    <a:pt x="123" y="210"/>
                    <a:pt x="123" y="210"/>
                  </a:cubicBezTo>
                  <a:cubicBezTo>
                    <a:pt x="126" y="212"/>
                    <a:pt x="126" y="212"/>
                    <a:pt x="126" y="212"/>
                  </a:cubicBezTo>
                  <a:cubicBezTo>
                    <a:pt x="127" y="212"/>
                    <a:pt x="127" y="212"/>
                    <a:pt x="127" y="212"/>
                  </a:cubicBezTo>
                  <a:cubicBezTo>
                    <a:pt x="128" y="210"/>
                    <a:pt x="128" y="210"/>
                    <a:pt x="128" y="210"/>
                  </a:cubicBezTo>
                  <a:cubicBezTo>
                    <a:pt x="135" y="188"/>
                    <a:pt x="129" y="177"/>
                    <a:pt x="131" y="164"/>
                  </a:cubicBezTo>
                  <a:cubicBezTo>
                    <a:pt x="134" y="155"/>
                    <a:pt x="134" y="156"/>
                    <a:pt x="139" y="150"/>
                  </a:cubicBezTo>
                  <a:cubicBezTo>
                    <a:pt x="143" y="149"/>
                    <a:pt x="143" y="149"/>
                    <a:pt x="143" y="149"/>
                  </a:cubicBezTo>
                  <a:cubicBezTo>
                    <a:pt x="145" y="149"/>
                    <a:pt x="145" y="149"/>
                    <a:pt x="145" y="149"/>
                  </a:cubicBezTo>
                  <a:cubicBezTo>
                    <a:pt x="148" y="152"/>
                    <a:pt x="148" y="152"/>
                    <a:pt x="148" y="152"/>
                  </a:cubicBezTo>
                  <a:cubicBezTo>
                    <a:pt x="152" y="153"/>
                    <a:pt x="152" y="153"/>
                    <a:pt x="152" y="153"/>
                  </a:cubicBezTo>
                  <a:cubicBezTo>
                    <a:pt x="161" y="164"/>
                    <a:pt x="156" y="161"/>
                    <a:pt x="166" y="174"/>
                  </a:cubicBezTo>
                  <a:cubicBezTo>
                    <a:pt x="169" y="176"/>
                    <a:pt x="169" y="176"/>
                    <a:pt x="169" y="176"/>
                  </a:cubicBezTo>
                  <a:cubicBezTo>
                    <a:pt x="174" y="182"/>
                    <a:pt x="177" y="190"/>
                    <a:pt x="181" y="193"/>
                  </a:cubicBezTo>
                  <a:cubicBezTo>
                    <a:pt x="182" y="193"/>
                    <a:pt x="182" y="193"/>
                    <a:pt x="182" y="193"/>
                  </a:cubicBezTo>
                  <a:cubicBezTo>
                    <a:pt x="180" y="186"/>
                    <a:pt x="174" y="178"/>
                    <a:pt x="168" y="171"/>
                  </a:cubicBezTo>
                  <a:cubicBezTo>
                    <a:pt x="164" y="163"/>
                    <a:pt x="164" y="163"/>
                    <a:pt x="164" y="163"/>
                  </a:cubicBezTo>
                  <a:cubicBezTo>
                    <a:pt x="160" y="155"/>
                    <a:pt x="160" y="155"/>
                    <a:pt x="160" y="155"/>
                  </a:cubicBezTo>
                  <a:cubicBezTo>
                    <a:pt x="157" y="150"/>
                    <a:pt x="157" y="150"/>
                    <a:pt x="157" y="150"/>
                  </a:cubicBezTo>
                  <a:cubicBezTo>
                    <a:pt x="152" y="145"/>
                    <a:pt x="152" y="145"/>
                    <a:pt x="152" y="145"/>
                  </a:cubicBezTo>
                  <a:cubicBezTo>
                    <a:pt x="152" y="143"/>
                    <a:pt x="152" y="143"/>
                    <a:pt x="152" y="143"/>
                  </a:cubicBezTo>
                  <a:cubicBezTo>
                    <a:pt x="158" y="136"/>
                    <a:pt x="158" y="136"/>
                    <a:pt x="158" y="136"/>
                  </a:cubicBezTo>
                  <a:cubicBezTo>
                    <a:pt x="172" y="129"/>
                    <a:pt x="167" y="131"/>
                    <a:pt x="182" y="125"/>
                  </a:cubicBezTo>
                  <a:cubicBezTo>
                    <a:pt x="187" y="126"/>
                    <a:pt x="187" y="126"/>
                    <a:pt x="187" y="126"/>
                  </a:cubicBezTo>
                  <a:cubicBezTo>
                    <a:pt x="194" y="124"/>
                    <a:pt x="194" y="124"/>
                    <a:pt x="194" y="124"/>
                  </a:cubicBezTo>
                  <a:cubicBezTo>
                    <a:pt x="195" y="121"/>
                    <a:pt x="195" y="121"/>
                    <a:pt x="195" y="121"/>
                  </a:cubicBezTo>
                  <a:cubicBezTo>
                    <a:pt x="197" y="119"/>
                    <a:pt x="195" y="120"/>
                    <a:pt x="203" y="115"/>
                  </a:cubicBezTo>
                  <a:cubicBezTo>
                    <a:pt x="205" y="115"/>
                    <a:pt x="205" y="115"/>
                    <a:pt x="205" y="115"/>
                  </a:cubicBezTo>
                  <a:cubicBezTo>
                    <a:pt x="208" y="117"/>
                    <a:pt x="208" y="117"/>
                    <a:pt x="208" y="117"/>
                  </a:cubicBezTo>
                  <a:cubicBezTo>
                    <a:pt x="212" y="121"/>
                    <a:pt x="212" y="121"/>
                    <a:pt x="212" y="121"/>
                  </a:cubicBezTo>
                  <a:cubicBezTo>
                    <a:pt x="221" y="143"/>
                    <a:pt x="213" y="157"/>
                    <a:pt x="216" y="171"/>
                  </a:cubicBezTo>
                  <a:cubicBezTo>
                    <a:pt x="222" y="160"/>
                    <a:pt x="223" y="150"/>
                    <a:pt x="223" y="141"/>
                  </a:cubicBezTo>
                  <a:cubicBezTo>
                    <a:pt x="221" y="134"/>
                    <a:pt x="221" y="134"/>
                    <a:pt x="221" y="134"/>
                  </a:cubicBezTo>
                  <a:cubicBezTo>
                    <a:pt x="221" y="121"/>
                    <a:pt x="221" y="125"/>
                    <a:pt x="222" y="117"/>
                  </a:cubicBezTo>
                  <a:cubicBezTo>
                    <a:pt x="225" y="117"/>
                    <a:pt x="225" y="117"/>
                    <a:pt x="225" y="117"/>
                  </a:cubicBezTo>
                  <a:cubicBezTo>
                    <a:pt x="237" y="138"/>
                    <a:pt x="237" y="138"/>
                    <a:pt x="237" y="138"/>
                  </a:cubicBezTo>
                  <a:cubicBezTo>
                    <a:pt x="241" y="142"/>
                    <a:pt x="241" y="142"/>
                    <a:pt x="241" y="142"/>
                  </a:cubicBezTo>
                  <a:cubicBezTo>
                    <a:pt x="246" y="152"/>
                    <a:pt x="246" y="152"/>
                    <a:pt x="246" y="152"/>
                  </a:cubicBezTo>
                  <a:cubicBezTo>
                    <a:pt x="252" y="151"/>
                    <a:pt x="252" y="151"/>
                    <a:pt x="252" y="151"/>
                  </a:cubicBezTo>
                  <a:cubicBezTo>
                    <a:pt x="258" y="152"/>
                    <a:pt x="258" y="152"/>
                    <a:pt x="258" y="152"/>
                  </a:cubicBezTo>
                  <a:cubicBezTo>
                    <a:pt x="260" y="152"/>
                    <a:pt x="260" y="152"/>
                    <a:pt x="260" y="152"/>
                  </a:cubicBezTo>
                  <a:cubicBezTo>
                    <a:pt x="261" y="150"/>
                    <a:pt x="261" y="150"/>
                    <a:pt x="261" y="150"/>
                  </a:cubicBezTo>
                  <a:cubicBezTo>
                    <a:pt x="256" y="136"/>
                    <a:pt x="248" y="137"/>
                    <a:pt x="245" y="106"/>
                  </a:cubicBezTo>
                  <a:cubicBezTo>
                    <a:pt x="247" y="104"/>
                    <a:pt x="247" y="104"/>
                    <a:pt x="247" y="104"/>
                  </a:cubicBezTo>
                  <a:cubicBezTo>
                    <a:pt x="256" y="105"/>
                    <a:pt x="256" y="105"/>
                    <a:pt x="256" y="105"/>
                  </a:cubicBezTo>
                  <a:cubicBezTo>
                    <a:pt x="269" y="110"/>
                    <a:pt x="269" y="110"/>
                    <a:pt x="269" y="110"/>
                  </a:cubicBezTo>
                  <a:cubicBezTo>
                    <a:pt x="289" y="134"/>
                    <a:pt x="284" y="128"/>
                    <a:pt x="294" y="136"/>
                  </a:cubicBezTo>
                  <a:cubicBezTo>
                    <a:pt x="309" y="158"/>
                    <a:pt x="309" y="158"/>
                    <a:pt x="309" y="158"/>
                  </a:cubicBezTo>
                  <a:cubicBezTo>
                    <a:pt x="314" y="161"/>
                    <a:pt x="314" y="161"/>
                    <a:pt x="314" y="161"/>
                  </a:cubicBezTo>
                  <a:cubicBezTo>
                    <a:pt x="315" y="161"/>
                    <a:pt x="315" y="161"/>
                    <a:pt x="315" y="161"/>
                  </a:cubicBezTo>
                  <a:cubicBezTo>
                    <a:pt x="317" y="158"/>
                    <a:pt x="317" y="159"/>
                    <a:pt x="318" y="156"/>
                  </a:cubicBezTo>
                  <a:cubicBezTo>
                    <a:pt x="318" y="145"/>
                    <a:pt x="315" y="151"/>
                    <a:pt x="317" y="123"/>
                  </a:cubicBezTo>
                  <a:cubicBezTo>
                    <a:pt x="320" y="118"/>
                    <a:pt x="320" y="118"/>
                    <a:pt x="320" y="118"/>
                  </a:cubicBezTo>
                  <a:cubicBezTo>
                    <a:pt x="321" y="114"/>
                    <a:pt x="321" y="114"/>
                    <a:pt x="321" y="114"/>
                  </a:cubicBezTo>
                  <a:cubicBezTo>
                    <a:pt x="320" y="105"/>
                    <a:pt x="320" y="105"/>
                    <a:pt x="320" y="105"/>
                  </a:cubicBezTo>
                  <a:cubicBezTo>
                    <a:pt x="316" y="97"/>
                    <a:pt x="319" y="101"/>
                    <a:pt x="306" y="83"/>
                  </a:cubicBezTo>
                  <a:cubicBezTo>
                    <a:pt x="306" y="81"/>
                    <a:pt x="306" y="81"/>
                    <a:pt x="306" y="81"/>
                  </a:cubicBezTo>
                  <a:cubicBezTo>
                    <a:pt x="308" y="79"/>
                    <a:pt x="308" y="79"/>
                    <a:pt x="308" y="79"/>
                  </a:cubicBezTo>
                  <a:cubicBezTo>
                    <a:pt x="312" y="77"/>
                    <a:pt x="312" y="77"/>
                    <a:pt x="312" y="77"/>
                  </a:cubicBezTo>
                  <a:cubicBezTo>
                    <a:pt x="343" y="82"/>
                    <a:pt x="337" y="81"/>
                    <a:pt x="343" y="83"/>
                  </a:cubicBezTo>
                  <a:cubicBezTo>
                    <a:pt x="345" y="84"/>
                    <a:pt x="345" y="84"/>
                    <a:pt x="345" y="84"/>
                  </a:cubicBezTo>
                  <a:cubicBezTo>
                    <a:pt x="346" y="86"/>
                    <a:pt x="346" y="86"/>
                    <a:pt x="346" y="86"/>
                  </a:cubicBezTo>
                  <a:cubicBezTo>
                    <a:pt x="347" y="87"/>
                    <a:pt x="347" y="87"/>
                    <a:pt x="347" y="87"/>
                  </a:cubicBezTo>
                  <a:cubicBezTo>
                    <a:pt x="353" y="84"/>
                    <a:pt x="353" y="84"/>
                    <a:pt x="353" y="84"/>
                  </a:cubicBezTo>
                  <a:cubicBezTo>
                    <a:pt x="353" y="79"/>
                    <a:pt x="353" y="81"/>
                    <a:pt x="352" y="78"/>
                  </a:cubicBezTo>
                  <a:cubicBezTo>
                    <a:pt x="316" y="70"/>
                    <a:pt x="323" y="72"/>
                    <a:pt x="315" y="68"/>
                  </a:cubicBezTo>
                  <a:cubicBezTo>
                    <a:pt x="312" y="68"/>
                    <a:pt x="312" y="68"/>
                    <a:pt x="312" y="68"/>
                  </a:cubicBezTo>
                  <a:cubicBezTo>
                    <a:pt x="309" y="70"/>
                    <a:pt x="309" y="70"/>
                    <a:pt x="309" y="70"/>
                  </a:cubicBezTo>
                  <a:cubicBezTo>
                    <a:pt x="301" y="71"/>
                    <a:pt x="304" y="71"/>
                    <a:pt x="300" y="71"/>
                  </a:cubicBezTo>
                  <a:cubicBezTo>
                    <a:pt x="296" y="62"/>
                    <a:pt x="296" y="62"/>
                    <a:pt x="296" y="62"/>
                  </a:cubicBezTo>
                  <a:cubicBezTo>
                    <a:pt x="299" y="52"/>
                    <a:pt x="299" y="52"/>
                    <a:pt x="299" y="52"/>
                  </a:cubicBezTo>
                  <a:cubicBezTo>
                    <a:pt x="302" y="52"/>
                    <a:pt x="302" y="52"/>
                    <a:pt x="302" y="52"/>
                  </a:cubicBezTo>
                  <a:cubicBezTo>
                    <a:pt x="308" y="56"/>
                    <a:pt x="308" y="56"/>
                    <a:pt x="308" y="56"/>
                  </a:cubicBezTo>
                  <a:cubicBezTo>
                    <a:pt x="311" y="50"/>
                    <a:pt x="311" y="50"/>
                    <a:pt x="311" y="50"/>
                  </a:cubicBezTo>
                  <a:cubicBezTo>
                    <a:pt x="316" y="46"/>
                    <a:pt x="316" y="46"/>
                    <a:pt x="316" y="46"/>
                  </a:cubicBezTo>
                  <a:cubicBezTo>
                    <a:pt x="321" y="44"/>
                    <a:pt x="321" y="44"/>
                    <a:pt x="321" y="44"/>
                  </a:cubicBezTo>
                  <a:cubicBezTo>
                    <a:pt x="333" y="34"/>
                    <a:pt x="333" y="34"/>
                    <a:pt x="333" y="34"/>
                  </a:cubicBezTo>
                  <a:cubicBezTo>
                    <a:pt x="335" y="33"/>
                    <a:pt x="335" y="33"/>
                    <a:pt x="335" y="33"/>
                  </a:cubicBezTo>
                  <a:cubicBezTo>
                    <a:pt x="338" y="34"/>
                    <a:pt x="336" y="33"/>
                    <a:pt x="343" y="36"/>
                  </a:cubicBezTo>
                  <a:cubicBezTo>
                    <a:pt x="345" y="39"/>
                    <a:pt x="345" y="39"/>
                    <a:pt x="345" y="39"/>
                  </a:cubicBezTo>
                  <a:cubicBezTo>
                    <a:pt x="348" y="44"/>
                    <a:pt x="348" y="44"/>
                    <a:pt x="348" y="44"/>
                  </a:cubicBezTo>
                  <a:cubicBezTo>
                    <a:pt x="350" y="46"/>
                    <a:pt x="350" y="46"/>
                    <a:pt x="350" y="46"/>
                  </a:cubicBezTo>
                  <a:cubicBezTo>
                    <a:pt x="351" y="46"/>
                    <a:pt x="351" y="46"/>
                    <a:pt x="351" y="46"/>
                  </a:cubicBezTo>
                  <a:cubicBezTo>
                    <a:pt x="354" y="49"/>
                    <a:pt x="354" y="49"/>
                    <a:pt x="354" y="49"/>
                  </a:cubicBezTo>
                  <a:cubicBezTo>
                    <a:pt x="364" y="26"/>
                    <a:pt x="357" y="37"/>
                    <a:pt x="365" y="27"/>
                  </a:cubicBezTo>
                  <a:cubicBezTo>
                    <a:pt x="370" y="30"/>
                    <a:pt x="370" y="30"/>
                    <a:pt x="370" y="30"/>
                  </a:cubicBezTo>
                  <a:cubicBezTo>
                    <a:pt x="374" y="35"/>
                    <a:pt x="372" y="33"/>
                    <a:pt x="376" y="39"/>
                  </a:cubicBezTo>
                  <a:cubicBezTo>
                    <a:pt x="381" y="42"/>
                    <a:pt x="381" y="42"/>
                    <a:pt x="381" y="42"/>
                  </a:cubicBezTo>
                  <a:cubicBezTo>
                    <a:pt x="388" y="58"/>
                    <a:pt x="388" y="58"/>
                    <a:pt x="388" y="58"/>
                  </a:cubicBezTo>
                  <a:cubicBezTo>
                    <a:pt x="389" y="58"/>
                    <a:pt x="389" y="58"/>
                    <a:pt x="389" y="58"/>
                  </a:cubicBezTo>
                  <a:cubicBezTo>
                    <a:pt x="391" y="55"/>
                    <a:pt x="390" y="55"/>
                    <a:pt x="392" y="43"/>
                  </a:cubicBezTo>
                  <a:cubicBezTo>
                    <a:pt x="391" y="41"/>
                    <a:pt x="391" y="41"/>
                    <a:pt x="391" y="41"/>
                  </a:cubicBezTo>
                  <a:cubicBezTo>
                    <a:pt x="385" y="34"/>
                    <a:pt x="385" y="34"/>
                    <a:pt x="385" y="34"/>
                  </a:cubicBezTo>
                  <a:cubicBezTo>
                    <a:pt x="382" y="28"/>
                    <a:pt x="383" y="26"/>
                    <a:pt x="383" y="23"/>
                  </a:cubicBezTo>
                  <a:cubicBezTo>
                    <a:pt x="384" y="20"/>
                    <a:pt x="384" y="20"/>
                    <a:pt x="384" y="20"/>
                  </a:cubicBezTo>
                  <a:cubicBezTo>
                    <a:pt x="385" y="19"/>
                    <a:pt x="385" y="19"/>
                    <a:pt x="385" y="19"/>
                  </a:cubicBezTo>
                  <a:cubicBezTo>
                    <a:pt x="389" y="20"/>
                    <a:pt x="389" y="20"/>
                    <a:pt x="389" y="20"/>
                  </a:cubicBezTo>
                  <a:cubicBezTo>
                    <a:pt x="390" y="19"/>
                    <a:pt x="390" y="19"/>
                    <a:pt x="390" y="19"/>
                  </a:cubicBezTo>
                  <a:cubicBezTo>
                    <a:pt x="391" y="16"/>
                    <a:pt x="391" y="17"/>
                    <a:pt x="393" y="12"/>
                  </a:cubicBezTo>
                  <a:cubicBezTo>
                    <a:pt x="394" y="10"/>
                    <a:pt x="394" y="10"/>
                    <a:pt x="394" y="10"/>
                  </a:cubicBezTo>
                  <a:cubicBezTo>
                    <a:pt x="397" y="10"/>
                    <a:pt x="397" y="10"/>
                    <a:pt x="397" y="10"/>
                  </a:cubicBezTo>
                  <a:cubicBezTo>
                    <a:pt x="401" y="13"/>
                    <a:pt x="401" y="13"/>
                    <a:pt x="401" y="13"/>
                  </a:cubicBezTo>
                  <a:cubicBezTo>
                    <a:pt x="404" y="13"/>
                    <a:pt x="404" y="13"/>
                    <a:pt x="404" y="13"/>
                  </a:cubicBezTo>
                  <a:cubicBezTo>
                    <a:pt x="406" y="12"/>
                    <a:pt x="406" y="12"/>
                    <a:pt x="406" y="12"/>
                  </a:cubicBezTo>
                  <a:cubicBezTo>
                    <a:pt x="406" y="9"/>
                    <a:pt x="406" y="9"/>
                    <a:pt x="406" y="7"/>
                  </a:cubicBezTo>
                  <a:cubicBezTo>
                    <a:pt x="407" y="6"/>
                    <a:pt x="407" y="6"/>
                    <a:pt x="407" y="6"/>
                  </a:cubicBezTo>
                  <a:cubicBezTo>
                    <a:pt x="422" y="6"/>
                    <a:pt x="419" y="6"/>
                    <a:pt x="423" y="6"/>
                  </a:cubicBezTo>
                  <a:cubicBezTo>
                    <a:pt x="425" y="3"/>
                    <a:pt x="425" y="3"/>
                    <a:pt x="425" y="3"/>
                  </a:cubicBezTo>
                  <a:cubicBezTo>
                    <a:pt x="428" y="3"/>
                    <a:pt x="428" y="3"/>
                    <a:pt x="428" y="3"/>
                  </a:cubicBezTo>
                  <a:cubicBezTo>
                    <a:pt x="432" y="5"/>
                    <a:pt x="431" y="4"/>
                    <a:pt x="434" y="7"/>
                  </a:cubicBezTo>
                  <a:cubicBezTo>
                    <a:pt x="438" y="7"/>
                    <a:pt x="438" y="7"/>
                    <a:pt x="438" y="7"/>
                  </a:cubicBezTo>
                  <a:cubicBezTo>
                    <a:pt x="443" y="2"/>
                    <a:pt x="443" y="2"/>
                    <a:pt x="443" y="2"/>
                  </a:cubicBezTo>
                  <a:cubicBezTo>
                    <a:pt x="447" y="0"/>
                    <a:pt x="447" y="0"/>
                    <a:pt x="447" y="0"/>
                  </a:cubicBezTo>
                  <a:cubicBezTo>
                    <a:pt x="473" y="1"/>
                    <a:pt x="473" y="1"/>
                    <a:pt x="473" y="1"/>
                  </a:cubicBezTo>
                  <a:cubicBezTo>
                    <a:pt x="481" y="4"/>
                    <a:pt x="481" y="4"/>
                    <a:pt x="481" y="4"/>
                  </a:cubicBezTo>
                  <a:close/>
                  <a:moveTo>
                    <a:pt x="314" y="137"/>
                  </a:moveTo>
                  <a:cubicBezTo>
                    <a:pt x="312" y="139"/>
                    <a:pt x="312" y="139"/>
                    <a:pt x="312" y="139"/>
                  </a:cubicBezTo>
                  <a:cubicBezTo>
                    <a:pt x="307" y="130"/>
                    <a:pt x="306" y="128"/>
                    <a:pt x="293" y="115"/>
                  </a:cubicBezTo>
                  <a:cubicBezTo>
                    <a:pt x="287" y="99"/>
                    <a:pt x="287" y="99"/>
                    <a:pt x="287" y="99"/>
                  </a:cubicBezTo>
                  <a:cubicBezTo>
                    <a:pt x="286" y="92"/>
                    <a:pt x="286" y="95"/>
                    <a:pt x="287" y="89"/>
                  </a:cubicBezTo>
                  <a:cubicBezTo>
                    <a:pt x="292" y="88"/>
                    <a:pt x="292" y="88"/>
                    <a:pt x="292" y="88"/>
                  </a:cubicBezTo>
                  <a:cubicBezTo>
                    <a:pt x="297" y="86"/>
                    <a:pt x="297" y="86"/>
                    <a:pt x="297" y="86"/>
                  </a:cubicBezTo>
                  <a:cubicBezTo>
                    <a:pt x="310" y="98"/>
                    <a:pt x="306" y="94"/>
                    <a:pt x="313" y="104"/>
                  </a:cubicBezTo>
                  <a:cubicBezTo>
                    <a:pt x="315" y="111"/>
                    <a:pt x="315" y="111"/>
                    <a:pt x="315" y="111"/>
                  </a:cubicBezTo>
                  <a:cubicBezTo>
                    <a:pt x="315" y="127"/>
                    <a:pt x="315" y="121"/>
                    <a:pt x="314" y="137"/>
                  </a:cubicBezTo>
                  <a:close/>
                  <a:moveTo>
                    <a:pt x="608" y="156"/>
                  </a:moveTo>
                  <a:cubicBezTo>
                    <a:pt x="607" y="159"/>
                    <a:pt x="607" y="159"/>
                    <a:pt x="607" y="159"/>
                  </a:cubicBezTo>
                  <a:cubicBezTo>
                    <a:pt x="604" y="158"/>
                    <a:pt x="604" y="158"/>
                    <a:pt x="604" y="158"/>
                  </a:cubicBezTo>
                  <a:cubicBezTo>
                    <a:pt x="599" y="149"/>
                    <a:pt x="601" y="152"/>
                    <a:pt x="598" y="145"/>
                  </a:cubicBezTo>
                  <a:cubicBezTo>
                    <a:pt x="597" y="138"/>
                    <a:pt x="597" y="138"/>
                    <a:pt x="597" y="138"/>
                  </a:cubicBezTo>
                  <a:cubicBezTo>
                    <a:pt x="599" y="135"/>
                    <a:pt x="599" y="135"/>
                    <a:pt x="599" y="135"/>
                  </a:cubicBezTo>
                  <a:cubicBezTo>
                    <a:pt x="601" y="134"/>
                    <a:pt x="601" y="134"/>
                    <a:pt x="601" y="134"/>
                  </a:cubicBezTo>
                  <a:cubicBezTo>
                    <a:pt x="607" y="147"/>
                    <a:pt x="606" y="148"/>
                    <a:pt x="608" y="156"/>
                  </a:cubicBezTo>
                  <a:close/>
                  <a:moveTo>
                    <a:pt x="620" y="299"/>
                  </a:moveTo>
                  <a:cubicBezTo>
                    <a:pt x="615" y="306"/>
                    <a:pt x="615" y="306"/>
                    <a:pt x="615" y="306"/>
                  </a:cubicBezTo>
                  <a:cubicBezTo>
                    <a:pt x="608" y="306"/>
                    <a:pt x="608" y="306"/>
                    <a:pt x="608" y="306"/>
                  </a:cubicBezTo>
                  <a:cubicBezTo>
                    <a:pt x="604" y="303"/>
                    <a:pt x="604" y="303"/>
                    <a:pt x="604" y="303"/>
                  </a:cubicBezTo>
                  <a:cubicBezTo>
                    <a:pt x="603" y="298"/>
                    <a:pt x="603" y="298"/>
                    <a:pt x="603" y="298"/>
                  </a:cubicBezTo>
                  <a:cubicBezTo>
                    <a:pt x="604" y="292"/>
                    <a:pt x="604" y="292"/>
                    <a:pt x="604" y="292"/>
                  </a:cubicBezTo>
                  <a:cubicBezTo>
                    <a:pt x="609" y="287"/>
                    <a:pt x="609" y="287"/>
                    <a:pt x="609" y="287"/>
                  </a:cubicBezTo>
                  <a:cubicBezTo>
                    <a:pt x="616" y="285"/>
                    <a:pt x="616" y="285"/>
                    <a:pt x="616" y="285"/>
                  </a:cubicBezTo>
                  <a:cubicBezTo>
                    <a:pt x="621" y="286"/>
                    <a:pt x="621" y="286"/>
                    <a:pt x="621" y="286"/>
                  </a:cubicBezTo>
                  <a:cubicBezTo>
                    <a:pt x="622" y="292"/>
                    <a:pt x="622" y="292"/>
                    <a:pt x="622" y="292"/>
                  </a:cubicBezTo>
                  <a:cubicBezTo>
                    <a:pt x="620" y="299"/>
                    <a:pt x="620" y="299"/>
                    <a:pt x="620" y="299"/>
                  </a:cubicBezTo>
                  <a:close/>
                  <a:moveTo>
                    <a:pt x="604" y="407"/>
                  </a:moveTo>
                  <a:cubicBezTo>
                    <a:pt x="603" y="409"/>
                    <a:pt x="603" y="409"/>
                    <a:pt x="603" y="409"/>
                  </a:cubicBezTo>
                  <a:cubicBezTo>
                    <a:pt x="601" y="397"/>
                    <a:pt x="601" y="396"/>
                    <a:pt x="601" y="387"/>
                  </a:cubicBezTo>
                  <a:cubicBezTo>
                    <a:pt x="603" y="383"/>
                    <a:pt x="603" y="383"/>
                    <a:pt x="603" y="383"/>
                  </a:cubicBezTo>
                  <a:cubicBezTo>
                    <a:pt x="604" y="382"/>
                    <a:pt x="604" y="382"/>
                    <a:pt x="604" y="382"/>
                  </a:cubicBezTo>
                  <a:cubicBezTo>
                    <a:pt x="605" y="383"/>
                    <a:pt x="605" y="383"/>
                    <a:pt x="605" y="383"/>
                  </a:cubicBezTo>
                  <a:cubicBezTo>
                    <a:pt x="604" y="394"/>
                    <a:pt x="605" y="395"/>
                    <a:pt x="606" y="400"/>
                  </a:cubicBezTo>
                  <a:lnTo>
                    <a:pt x="604" y="407"/>
                  </a:lnTo>
                  <a:close/>
                  <a:moveTo>
                    <a:pt x="616" y="425"/>
                  </a:moveTo>
                  <a:cubicBezTo>
                    <a:pt x="614" y="425"/>
                    <a:pt x="614" y="425"/>
                    <a:pt x="614" y="425"/>
                  </a:cubicBezTo>
                  <a:cubicBezTo>
                    <a:pt x="613" y="424"/>
                    <a:pt x="613" y="424"/>
                    <a:pt x="613" y="424"/>
                  </a:cubicBezTo>
                  <a:cubicBezTo>
                    <a:pt x="614" y="420"/>
                    <a:pt x="613" y="422"/>
                    <a:pt x="617" y="413"/>
                  </a:cubicBezTo>
                  <a:cubicBezTo>
                    <a:pt x="618" y="413"/>
                    <a:pt x="618" y="413"/>
                    <a:pt x="618" y="413"/>
                  </a:cubicBezTo>
                  <a:cubicBezTo>
                    <a:pt x="619" y="414"/>
                    <a:pt x="619" y="414"/>
                    <a:pt x="619" y="414"/>
                  </a:cubicBezTo>
                  <a:cubicBezTo>
                    <a:pt x="620" y="418"/>
                    <a:pt x="620" y="418"/>
                    <a:pt x="620" y="418"/>
                  </a:cubicBezTo>
                  <a:cubicBezTo>
                    <a:pt x="619" y="422"/>
                    <a:pt x="619" y="422"/>
                    <a:pt x="619" y="422"/>
                  </a:cubicBezTo>
                  <a:cubicBezTo>
                    <a:pt x="616" y="425"/>
                    <a:pt x="616" y="425"/>
                    <a:pt x="616" y="425"/>
                  </a:cubicBezTo>
                  <a:close/>
                  <a:moveTo>
                    <a:pt x="13" y="442"/>
                  </a:moveTo>
                  <a:cubicBezTo>
                    <a:pt x="9" y="442"/>
                    <a:pt x="9" y="442"/>
                    <a:pt x="9" y="442"/>
                  </a:cubicBezTo>
                  <a:cubicBezTo>
                    <a:pt x="5" y="440"/>
                    <a:pt x="5" y="440"/>
                    <a:pt x="5" y="440"/>
                  </a:cubicBezTo>
                  <a:cubicBezTo>
                    <a:pt x="4" y="438"/>
                    <a:pt x="4" y="438"/>
                    <a:pt x="4" y="438"/>
                  </a:cubicBezTo>
                  <a:cubicBezTo>
                    <a:pt x="4" y="436"/>
                    <a:pt x="4" y="436"/>
                    <a:pt x="4" y="436"/>
                  </a:cubicBezTo>
                  <a:cubicBezTo>
                    <a:pt x="4" y="435"/>
                    <a:pt x="4" y="435"/>
                    <a:pt x="4" y="435"/>
                  </a:cubicBezTo>
                  <a:cubicBezTo>
                    <a:pt x="7" y="434"/>
                    <a:pt x="7" y="434"/>
                    <a:pt x="7" y="434"/>
                  </a:cubicBezTo>
                  <a:cubicBezTo>
                    <a:pt x="8" y="434"/>
                    <a:pt x="8" y="434"/>
                    <a:pt x="8" y="434"/>
                  </a:cubicBezTo>
                  <a:cubicBezTo>
                    <a:pt x="11" y="435"/>
                    <a:pt x="12" y="436"/>
                    <a:pt x="14" y="437"/>
                  </a:cubicBezTo>
                  <a:cubicBezTo>
                    <a:pt x="16" y="438"/>
                    <a:pt x="16" y="438"/>
                    <a:pt x="16" y="438"/>
                  </a:cubicBezTo>
                  <a:cubicBezTo>
                    <a:pt x="15" y="440"/>
                    <a:pt x="15" y="440"/>
                    <a:pt x="15" y="440"/>
                  </a:cubicBezTo>
                  <a:lnTo>
                    <a:pt x="13" y="442"/>
                  </a:lnTo>
                  <a:close/>
                  <a:moveTo>
                    <a:pt x="609" y="504"/>
                  </a:moveTo>
                  <a:cubicBezTo>
                    <a:pt x="608" y="505"/>
                    <a:pt x="608" y="505"/>
                    <a:pt x="608" y="505"/>
                  </a:cubicBezTo>
                  <a:cubicBezTo>
                    <a:pt x="603" y="483"/>
                    <a:pt x="603" y="487"/>
                    <a:pt x="604" y="473"/>
                  </a:cubicBezTo>
                  <a:cubicBezTo>
                    <a:pt x="606" y="473"/>
                    <a:pt x="606" y="473"/>
                    <a:pt x="606" y="473"/>
                  </a:cubicBezTo>
                  <a:cubicBezTo>
                    <a:pt x="607" y="476"/>
                    <a:pt x="607" y="476"/>
                    <a:pt x="607" y="476"/>
                  </a:cubicBezTo>
                  <a:cubicBezTo>
                    <a:pt x="608" y="479"/>
                    <a:pt x="609" y="501"/>
                    <a:pt x="609" y="504"/>
                  </a:cubicBezTo>
                  <a:close/>
                  <a:moveTo>
                    <a:pt x="616" y="533"/>
                  </a:moveTo>
                  <a:cubicBezTo>
                    <a:pt x="617" y="539"/>
                    <a:pt x="616" y="537"/>
                    <a:pt x="617" y="542"/>
                  </a:cubicBezTo>
                  <a:cubicBezTo>
                    <a:pt x="618" y="545"/>
                    <a:pt x="618" y="545"/>
                    <a:pt x="618" y="545"/>
                  </a:cubicBezTo>
                  <a:cubicBezTo>
                    <a:pt x="621" y="544"/>
                    <a:pt x="621" y="544"/>
                    <a:pt x="621" y="544"/>
                  </a:cubicBezTo>
                  <a:cubicBezTo>
                    <a:pt x="622" y="549"/>
                    <a:pt x="622" y="549"/>
                    <a:pt x="622" y="549"/>
                  </a:cubicBezTo>
                  <a:cubicBezTo>
                    <a:pt x="620" y="551"/>
                    <a:pt x="620" y="551"/>
                    <a:pt x="620" y="551"/>
                  </a:cubicBezTo>
                  <a:cubicBezTo>
                    <a:pt x="610" y="550"/>
                    <a:pt x="612" y="550"/>
                    <a:pt x="608" y="551"/>
                  </a:cubicBezTo>
                  <a:cubicBezTo>
                    <a:pt x="606" y="548"/>
                    <a:pt x="606" y="548"/>
                    <a:pt x="606" y="548"/>
                  </a:cubicBezTo>
                  <a:cubicBezTo>
                    <a:pt x="606" y="541"/>
                    <a:pt x="606" y="544"/>
                    <a:pt x="606" y="537"/>
                  </a:cubicBezTo>
                  <a:cubicBezTo>
                    <a:pt x="608" y="534"/>
                    <a:pt x="608" y="534"/>
                    <a:pt x="608" y="534"/>
                  </a:cubicBezTo>
                  <a:cubicBezTo>
                    <a:pt x="610" y="536"/>
                    <a:pt x="610" y="536"/>
                    <a:pt x="610" y="536"/>
                  </a:cubicBezTo>
                  <a:cubicBezTo>
                    <a:pt x="614" y="534"/>
                    <a:pt x="612" y="535"/>
                    <a:pt x="616" y="533"/>
                  </a:cubicBezTo>
                  <a:close/>
                  <a:moveTo>
                    <a:pt x="200" y="640"/>
                  </a:moveTo>
                  <a:cubicBezTo>
                    <a:pt x="199" y="642"/>
                    <a:pt x="197" y="644"/>
                    <a:pt x="194" y="649"/>
                  </a:cubicBezTo>
                  <a:cubicBezTo>
                    <a:pt x="194" y="649"/>
                    <a:pt x="194" y="649"/>
                    <a:pt x="194" y="649"/>
                  </a:cubicBezTo>
                  <a:cubicBezTo>
                    <a:pt x="193" y="648"/>
                    <a:pt x="193" y="648"/>
                    <a:pt x="193" y="648"/>
                  </a:cubicBezTo>
                  <a:cubicBezTo>
                    <a:pt x="192" y="647"/>
                    <a:pt x="192" y="647"/>
                    <a:pt x="192" y="647"/>
                  </a:cubicBezTo>
                  <a:cubicBezTo>
                    <a:pt x="191" y="647"/>
                    <a:pt x="191" y="647"/>
                    <a:pt x="191" y="647"/>
                  </a:cubicBezTo>
                  <a:cubicBezTo>
                    <a:pt x="191" y="646"/>
                    <a:pt x="191" y="646"/>
                    <a:pt x="191" y="646"/>
                  </a:cubicBezTo>
                  <a:cubicBezTo>
                    <a:pt x="190" y="645"/>
                    <a:pt x="190" y="645"/>
                    <a:pt x="190" y="645"/>
                  </a:cubicBezTo>
                  <a:cubicBezTo>
                    <a:pt x="190" y="645"/>
                    <a:pt x="190" y="645"/>
                    <a:pt x="190" y="645"/>
                  </a:cubicBezTo>
                  <a:cubicBezTo>
                    <a:pt x="188" y="645"/>
                    <a:pt x="188" y="645"/>
                    <a:pt x="188" y="645"/>
                  </a:cubicBezTo>
                  <a:cubicBezTo>
                    <a:pt x="187" y="645"/>
                    <a:pt x="187" y="645"/>
                    <a:pt x="187" y="645"/>
                  </a:cubicBezTo>
                  <a:cubicBezTo>
                    <a:pt x="187" y="643"/>
                    <a:pt x="187" y="643"/>
                    <a:pt x="187" y="643"/>
                  </a:cubicBezTo>
                  <a:cubicBezTo>
                    <a:pt x="188" y="642"/>
                    <a:pt x="188" y="642"/>
                    <a:pt x="189" y="641"/>
                  </a:cubicBezTo>
                  <a:cubicBezTo>
                    <a:pt x="193" y="640"/>
                    <a:pt x="193" y="640"/>
                    <a:pt x="193" y="640"/>
                  </a:cubicBezTo>
                  <a:cubicBezTo>
                    <a:pt x="194" y="641"/>
                    <a:pt x="194" y="641"/>
                    <a:pt x="194" y="641"/>
                  </a:cubicBezTo>
                  <a:cubicBezTo>
                    <a:pt x="194" y="641"/>
                    <a:pt x="194" y="641"/>
                    <a:pt x="194" y="641"/>
                  </a:cubicBezTo>
                  <a:cubicBezTo>
                    <a:pt x="195" y="640"/>
                    <a:pt x="195" y="640"/>
                    <a:pt x="195" y="640"/>
                  </a:cubicBezTo>
                  <a:cubicBezTo>
                    <a:pt x="198" y="639"/>
                    <a:pt x="198" y="639"/>
                    <a:pt x="198" y="639"/>
                  </a:cubicBezTo>
                  <a:cubicBezTo>
                    <a:pt x="198" y="638"/>
                    <a:pt x="198" y="638"/>
                    <a:pt x="198" y="638"/>
                  </a:cubicBezTo>
                  <a:cubicBezTo>
                    <a:pt x="200" y="639"/>
                    <a:pt x="200" y="639"/>
                    <a:pt x="200" y="639"/>
                  </a:cubicBezTo>
                  <a:cubicBezTo>
                    <a:pt x="200" y="640"/>
                    <a:pt x="200" y="640"/>
                    <a:pt x="200" y="640"/>
                  </a:cubicBezTo>
                  <a:close/>
                  <a:moveTo>
                    <a:pt x="217" y="704"/>
                  </a:moveTo>
                  <a:cubicBezTo>
                    <a:pt x="216" y="704"/>
                    <a:pt x="216" y="704"/>
                    <a:pt x="216" y="704"/>
                  </a:cubicBezTo>
                  <a:cubicBezTo>
                    <a:pt x="213" y="702"/>
                    <a:pt x="213" y="702"/>
                    <a:pt x="213" y="702"/>
                  </a:cubicBezTo>
                  <a:cubicBezTo>
                    <a:pt x="212" y="701"/>
                    <a:pt x="212" y="701"/>
                    <a:pt x="212" y="701"/>
                  </a:cubicBezTo>
                  <a:cubicBezTo>
                    <a:pt x="212" y="701"/>
                    <a:pt x="212" y="701"/>
                    <a:pt x="212" y="701"/>
                  </a:cubicBezTo>
                  <a:cubicBezTo>
                    <a:pt x="212" y="700"/>
                    <a:pt x="212" y="700"/>
                    <a:pt x="212" y="700"/>
                  </a:cubicBezTo>
                  <a:cubicBezTo>
                    <a:pt x="213" y="698"/>
                    <a:pt x="213" y="698"/>
                    <a:pt x="215" y="695"/>
                  </a:cubicBezTo>
                  <a:cubicBezTo>
                    <a:pt x="216" y="695"/>
                    <a:pt x="216" y="695"/>
                    <a:pt x="216" y="695"/>
                  </a:cubicBezTo>
                  <a:cubicBezTo>
                    <a:pt x="218" y="698"/>
                    <a:pt x="218" y="700"/>
                    <a:pt x="217" y="703"/>
                  </a:cubicBezTo>
                  <a:cubicBezTo>
                    <a:pt x="217" y="704"/>
                    <a:pt x="217" y="704"/>
                    <a:pt x="217" y="704"/>
                  </a:cubicBezTo>
                  <a:close/>
                  <a:moveTo>
                    <a:pt x="532" y="708"/>
                  </a:moveTo>
                  <a:cubicBezTo>
                    <a:pt x="532" y="710"/>
                    <a:pt x="533" y="710"/>
                    <a:pt x="532" y="712"/>
                  </a:cubicBezTo>
                  <a:cubicBezTo>
                    <a:pt x="532" y="712"/>
                    <a:pt x="532" y="712"/>
                    <a:pt x="532" y="712"/>
                  </a:cubicBezTo>
                  <a:cubicBezTo>
                    <a:pt x="532" y="713"/>
                    <a:pt x="532" y="713"/>
                    <a:pt x="532" y="713"/>
                  </a:cubicBezTo>
                  <a:cubicBezTo>
                    <a:pt x="533" y="714"/>
                    <a:pt x="533" y="714"/>
                    <a:pt x="533" y="714"/>
                  </a:cubicBezTo>
                  <a:cubicBezTo>
                    <a:pt x="533" y="715"/>
                    <a:pt x="533" y="715"/>
                    <a:pt x="533" y="716"/>
                  </a:cubicBezTo>
                  <a:cubicBezTo>
                    <a:pt x="532" y="717"/>
                    <a:pt x="532" y="717"/>
                    <a:pt x="532" y="717"/>
                  </a:cubicBezTo>
                  <a:cubicBezTo>
                    <a:pt x="530" y="718"/>
                    <a:pt x="528" y="718"/>
                    <a:pt x="527" y="720"/>
                  </a:cubicBezTo>
                  <a:cubicBezTo>
                    <a:pt x="525" y="722"/>
                    <a:pt x="526" y="721"/>
                    <a:pt x="523" y="724"/>
                  </a:cubicBezTo>
                  <a:cubicBezTo>
                    <a:pt x="523" y="724"/>
                    <a:pt x="523" y="724"/>
                    <a:pt x="523" y="724"/>
                  </a:cubicBezTo>
                  <a:cubicBezTo>
                    <a:pt x="522" y="722"/>
                    <a:pt x="522" y="722"/>
                    <a:pt x="522" y="722"/>
                  </a:cubicBezTo>
                  <a:cubicBezTo>
                    <a:pt x="519" y="720"/>
                    <a:pt x="519" y="720"/>
                    <a:pt x="519" y="720"/>
                  </a:cubicBezTo>
                  <a:cubicBezTo>
                    <a:pt x="515" y="721"/>
                    <a:pt x="512" y="721"/>
                    <a:pt x="504" y="724"/>
                  </a:cubicBezTo>
                  <a:cubicBezTo>
                    <a:pt x="503" y="723"/>
                    <a:pt x="503" y="723"/>
                    <a:pt x="503" y="723"/>
                  </a:cubicBezTo>
                  <a:cubicBezTo>
                    <a:pt x="503" y="723"/>
                    <a:pt x="503" y="723"/>
                    <a:pt x="503" y="723"/>
                  </a:cubicBezTo>
                  <a:cubicBezTo>
                    <a:pt x="503" y="722"/>
                    <a:pt x="503" y="722"/>
                    <a:pt x="503" y="722"/>
                  </a:cubicBezTo>
                  <a:cubicBezTo>
                    <a:pt x="503" y="720"/>
                    <a:pt x="503" y="719"/>
                    <a:pt x="504" y="718"/>
                  </a:cubicBezTo>
                  <a:cubicBezTo>
                    <a:pt x="505" y="717"/>
                    <a:pt x="505" y="717"/>
                    <a:pt x="505" y="717"/>
                  </a:cubicBezTo>
                  <a:cubicBezTo>
                    <a:pt x="506" y="715"/>
                    <a:pt x="506" y="715"/>
                    <a:pt x="506" y="715"/>
                  </a:cubicBezTo>
                  <a:cubicBezTo>
                    <a:pt x="506" y="712"/>
                    <a:pt x="506" y="713"/>
                    <a:pt x="507" y="709"/>
                  </a:cubicBezTo>
                  <a:cubicBezTo>
                    <a:pt x="508" y="708"/>
                    <a:pt x="508" y="708"/>
                    <a:pt x="508" y="708"/>
                  </a:cubicBezTo>
                  <a:cubicBezTo>
                    <a:pt x="510" y="709"/>
                    <a:pt x="510" y="709"/>
                    <a:pt x="510" y="709"/>
                  </a:cubicBezTo>
                  <a:cubicBezTo>
                    <a:pt x="514" y="710"/>
                    <a:pt x="515" y="710"/>
                    <a:pt x="519" y="709"/>
                  </a:cubicBezTo>
                  <a:cubicBezTo>
                    <a:pt x="523" y="707"/>
                    <a:pt x="521" y="709"/>
                    <a:pt x="528" y="704"/>
                  </a:cubicBezTo>
                  <a:cubicBezTo>
                    <a:pt x="529" y="704"/>
                    <a:pt x="529" y="704"/>
                    <a:pt x="529" y="704"/>
                  </a:cubicBezTo>
                  <a:cubicBezTo>
                    <a:pt x="530" y="705"/>
                    <a:pt x="530" y="705"/>
                    <a:pt x="530" y="706"/>
                  </a:cubicBezTo>
                  <a:cubicBezTo>
                    <a:pt x="532" y="707"/>
                    <a:pt x="532" y="707"/>
                    <a:pt x="532" y="707"/>
                  </a:cubicBezTo>
                  <a:cubicBezTo>
                    <a:pt x="532" y="708"/>
                    <a:pt x="532" y="708"/>
                    <a:pt x="532" y="708"/>
                  </a:cubicBezTo>
                  <a:close/>
                  <a:moveTo>
                    <a:pt x="237" y="710"/>
                  </a:moveTo>
                  <a:cubicBezTo>
                    <a:pt x="236" y="710"/>
                    <a:pt x="237" y="710"/>
                    <a:pt x="232" y="710"/>
                  </a:cubicBezTo>
                  <a:cubicBezTo>
                    <a:pt x="232" y="709"/>
                    <a:pt x="232" y="709"/>
                    <a:pt x="232" y="709"/>
                  </a:cubicBezTo>
                  <a:cubicBezTo>
                    <a:pt x="232" y="708"/>
                    <a:pt x="232" y="708"/>
                    <a:pt x="232" y="708"/>
                  </a:cubicBezTo>
                  <a:cubicBezTo>
                    <a:pt x="233" y="706"/>
                    <a:pt x="233" y="706"/>
                    <a:pt x="233" y="706"/>
                  </a:cubicBezTo>
                  <a:cubicBezTo>
                    <a:pt x="234" y="706"/>
                    <a:pt x="234" y="706"/>
                    <a:pt x="234" y="706"/>
                  </a:cubicBezTo>
                  <a:cubicBezTo>
                    <a:pt x="236" y="707"/>
                    <a:pt x="236" y="707"/>
                    <a:pt x="238" y="709"/>
                  </a:cubicBezTo>
                  <a:cubicBezTo>
                    <a:pt x="238" y="710"/>
                    <a:pt x="238" y="710"/>
                    <a:pt x="238" y="710"/>
                  </a:cubicBezTo>
                  <a:cubicBezTo>
                    <a:pt x="237" y="710"/>
                    <a:pt x="237" y="710"/>
                    <a:pt x="237" y="710"/>
                  </a:cubicBezTo>
                  <a:close/>
                  <a:moveTo>
                    <a:pt x="226" y="740"/>
                  </a:moveTo>
                  <a:cubicBezTo>
                    <a:pt x="230" y="744"/>
                    <a:pt x="228" y="743"/>
                    <a:pt x="233" y="745"/>
                  </a:cubicBezTo>
                  <a:cubicBezTo>
                    <a:pt x="234" y="747"/>
                    <a:pt x="234" y="747"/>
                    <a:pt x="234" y="748"/>
                  </a:cubicBezTo>
                  <a:cubicBezTo>
                    <a:pt x="234" y="749"/>
                    <a:pt x="234" y="749"/>
                    <a:pt x="234" y="749"/>
                  </a:cubicBezTo>
                  <a:cubicBezTo>
                    <a:pt x="234" y="750"/>
                    <a:pt x="234" y="750"/>
                    <a:pt x="234" y="750"/>
                  </a:cubicBezTo>
                  <a:cubicBezTo>
                    <a:pt x="235" y="750"/>
                    <a:pt x="235" y="750"/>
                    <a:pt x="235" y="750"/>
                  </a:cubicBezTo>
                  <a:cubicBezTo>
                    <a:pt x="235" y="752"/>
                    <a:pt x="235" y="752"/>
                    <a:pt x="235" y="752"/>
                  </a:cubicBezTo>
                  <a:cubicBezTo>
                    <a:pt x="234" y="754"/>
                    <a:pt x="234" y="753"/>
                    <a:pt x="233" y="755"/>
                  </a:cubicBezTo>
                  <a:cubicBezTo>
                    <a:pt x="219" y="763"/>
                    <a:pt x="231" y="756"/>
                    <a:pt x="216" y="763"/>
                  </a:cubicBezTo>
                  <a:cubicBezTo>
                    <a:pt x="215" y="763"/>
                    <a:pt x="214" y="763"/>
                    <a:pt x="214" y="762"/>
                  </a:cubicBezTo>
                  <a:cubicBezTo>
                    <a:pt x="211" y="760"/>
                    <a:pt x="211" y="761"/>
                    <a:pt x="209" y="758"/>
                  </a:cubicBezTo>
                  <a:cubicBezTo>
                    <a:pt x="210" y="757"/>
                    <a:pt x="210" y="757"/>
                    <a:pt x="210" y="757"/>
                  </a:cubicBezTo>
                  <a:cubicBezTo>
                    <a:pt x="211" y="757"/>
                    <a:pt x="211" y="757"/>
                    <a:pt x="213" y="757"/>
                  </a:cubicBezTo>
                  <a:cubicBezTo>
                    <a:pt x="215" y="756"/>
                    <a:pt x="215" y="756"/>
                    <a:pt x="215" y="756"/>
                  </a:cubicBezTo>
                  <a:cubicBezTo>
                    <a:pt x="214" y="755"/>
                    <a:pt x="215" y="755"/>
                    <a:pt x="214" y="755"/>
                  </a:cubicBezTo>
                  <a:cubicBezTo>
                    <a:pt x="213" y="754"/>
                    <a:pt x="213" y="754"/>
                    <a:pt x="213" y="754"/>
                  </a:cubicBezTo>
                  <a:cubicBezTo>
                    <a:pt x="212" y="754"/>
                    <a:pt x="212" y="754"/>
                    <a:pt x="212" y="754"/>
                  </a:cubicBezTo>
                  <a:cubicBezTo>
                    <a:pt x="211" y="753"/>
                    <a:pt x="211" y="753"/>
                    <a:pt x="211" y="753"/>
                  </a:cubicBezTo>
                  <a:cubicBezTo>
                    <a:pt x="209" y="753"/>
                    <a:pt x="211" y="753"/>
                    <a:pt x="206" y="752"/>
                  </a:cubicBezTo>
                  <a:cubicBezTo>
                    <a:pt x="203" y="751"/>
                    <a:pt x="203" y="751"/>
                    <a:pt x="203" y="751"/>
                  </a:cubicBezTo>
                  <a:cubicBezTo>
                    <a:pt x="202" y="751"/>
                    <a:pt x="202" y="751"/>
                    <a:pt x="202" y="751"/>
                  </a:cubicBezTo>
                  <a:cubicBezTo>
                    <a:pt x="202" y="749"/>
                    <a:pt x="202" y="750"/>
                    <a:pt x="201" y="748"/>
                  </a:cubicBezTo>
                  <a:cubicBezTo>
                    <a:pt x="202" y="741"/>
                    <a:pt x="202" y="743"/>
                    <a:pt x="203" y="740"/>
                  </a:cubicBezTo>
                  <a:cubicBezTo>
                    <a:pt x="204" y="740"/>
                    <a:pt x="204" y="740"/>
                    <a:pt x="204" y="740"/>
                  </a:cubicBezTo>
                  <a:cubicBezTo>
                    <a:pt x="207" y="741"/>
                    <a:pt x="207" y="741"/>
                    <a:pt x="207" y="741"/>
                  </a:cubicBezTo>
                  <a:cubicBezTo>
                    <a:pt x="208" y="741"/>
                    <a:pt x="208" y="741"/>
                    <a:pt x="208" y="741"/>
                  </a:cubicBezTo>
                  <a:cubicBezTo>
                    <a:pt x="203" y="738"/>
                    <a:pt x="204" y="739"/>
                    <a:pt x="203" y="737"/>
                  </a:cubicBezTo>
                  <a:cubicBezTo>
                    <a:pt x="202" y="734"/>
                    <a:pt x="202" y="733"/>
                    <a:pt x="203" y="731"/>
                  </a:cubicBezTo>
                  <a:cubicBezTo>
                    <a:pt x="203" y="730"/>
                    <a:pt x="203" y="730"/>
                    <a:pt x="203" y="730"/>
                  </a:cubicBezTo>
                  <a:cubicBezTo>
                    <a:pt x="207" y="728"/>
                    <a:pt x="207" y="728"/>
                    <a:pt x="207" y="728"/>
                  </a:cubicBezTo>
                  <a:cubicBezTo>
                    <a:pt x="220" y="730"/>
                    <a:pt x="220" y="732"/>
                    <a:pt x="226" y="740"/>
                  </a:cubicBezTo>
                  <a:close/>
                  <a:moveTo>
                    <a:pt x="245" y="753"/>
                  </a:moveTo>
                  <a:cubicBezTo>
                    <a:pt x="243" y="754"/>
                    <a:pt x="243" y="754"/>
                    <a:pt x="243" y="754"/>
                  </a:cubicBezTo>
                  <a:cubicBezTo>
                    <a:pt x="243" y="754"/>
                    <a:pt x="243" y="754"/>
                    <a:pt x="243" y="754"/>
                  </a:cubicBezTo>
                  <a:cubicBezTo>
                    <a:pt x="242" y="752"/>
                    <a:pt x="241" y="749"/>
                    <a:pt x="241" y="745"/>
                  </a:cubicBezTo>
                  <a:cubicBezTo>
                    <a:pt x="241" y="743"/>
                    <a:pt x="241" y="743"/>
                    <a:pt x="241" y="743"/>
                  </a:cubicBezTo>
                  <a:cubicBezTo>
                    <a:pt x="243" y="741"/>
                    <a:pt x="243" y="741"/>
                    <a:pt x="243" y="741"/>
                  </a:cubicBezTo>
                  <a:cubicBezTo>
                    <a:pt x="244" y="741"/>
                    <a:pt x="244" y="741"/>
                    <a:pt x="244" y="741"/>
                  </a:cubicBezTo>
                  <a:cubicBezTo>
                    <a:pt x="246" y="742"/>
                    <a:pt x="246" y="742"/>
                    <a:pt x="246" y="742"/>
                  </a:cubicBezTo>
                  <a:cubicBezTo>
                    <a:pt x="249" y="744"/>
                    <a:pt x="249" y="744"/>
                    <a:pt x="249" y="744"/>
                  </a:cubicBezTo>
                  <a:cubicBezTo>
                    <a:pt x="248" y="744"/>
                    <a:pt x="249" y="744"/>
                    <a:pt x="248" y="745"/>
                  </a:cubicBezTo>
                  <a:cubicBezTo>
                    <a:pt x="246" y="747"/>
                    <a:pt x="246" y="747"/>
                    <a:pt x="246" y="747"/>
                  </a:cubicBezTo>
                  <a:cubicBezTo>
                    <a:pt x="246" y="749"/>
                    <a:pt x="245" y="750"/>
                    <a:pt x="245" y="752"/>
                  </a:cubicBezTo>
                  <a:cubicBezTo>
                    <a:pt x="245" y="753"/>
                    <a:pt x="245" y="753"/>
                    <a:pt x="245" y="753"/>
                  </a:cubicBezTo>
                  <a:close/>
                  <a:moveTo>
                    <a:pt x="400" y="872"/>
                  </a:moveTo>
                  <a:cubicBezTo>
                    <a:pt x="400" y="869"/>
                    <a:pt x="400" y="869"/>
                    <a:pt x="400" y="869"/>
                  </a:cubicBezTo>
                  <a:cubicBezTo>
                    <a:pt x="400" y="867"/>
                    <a:pt x="400" y="867"/>
                    <a:pt x="400" y="867"/>
                  </a:cubicBezTo>
                  <a:cubicBezTo>
                    <a:pt x="402" y="866"/>
                    <a:pt x="402" y="866"/>
                    <a:pt x="402" y="866"/>
                  </a:cubicBezTo>
                  <a:cubicBezTo>
                    <a:pt x="403" y="868"/>
                    <a:pt x="403" y="868"/>
                    <a:pt x="403" y="868"/>
                  </a:cubicBezTo>
                  <a:cubicBezTo>
                    <a:pt x="402" y="871"/>
                    <a:pt x="402" y="870"/>
                    <a:pt x="402" y="872"/>
                  </a:cubicBezTo>
                  <a:cubicBezTo>
                    <a:pt x="402" y="872"/>
                    <a:pt x="400" y="872"/>
                    <a:pt x="400" y="872"/>
                  </a:cubicBezTo>
                  <a:close/>
                  <a:moveTo>
                    <a:pt x="298" y="990"/>
                  </a:moveTo>
                  <a:cubicBezTo>
                    <a:pt x="297" y="993"/>
                    <a:pt x="297" y="993"/>
                    <a:pt x="297" y="993"/>
                  </a:cubicBezTo>
                  <a:cubicBezTo>
                    <a:pt x="296" y="992"/>
                    <a:pt x="296" y="992"/>
                    <a:pt x="296" y="992"/>
                  </a:cubicBezTo>
                  <a:cubicBezTo>
                    <a:pt x="295" y="991"/>
                    <a:pt x="295" y="991"/>
                    <a:pt x="295" y="991"/>
                  </a:cubicBezTo>
                  <a:cubicBezTo>
                    <a:pt x="294" y="990"/>
                    <a:pt x="294" y="990"/>
                    <a:pt x="294" y="990"/>
                  </a:cubicBezTo>
                  <a:cubicBezTo>
                    <a:pt x="292" y="990"/>
                    <a:pt x="292" y="990"/>
                    <a:pt x="292" y="990"/>
                  </a:cubicBezTo>
                  <a:cubicBezTo>
                    <a:pt x="292" y="990"/>
                    <a:pt x="292" y="990"/>
                    <a:pt x="292" y="990"/>
                  </a:cubicBezTo>
                  <a:cubicBezTo>
                    <a:pt x="298" y="986"/>
                    <a:pt x="296" y="987"/>
                    <a:pt x="299" y="986"/>
                  </a:cubicBezTo>
                  <a:cubicBezTo>
                    <a:pt x="299" y="989"/>
                    <a:pt x="299" y="987"/>
                    <a:pt x="298" y="99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88">
              <a:extLst>
                <a:ext uri="{FF2B5EF4-FFF2-40B4-BE49-F238E27FC236}">
                  <a16:creationId xmlns:a16="http://schemas.microsoft.com/office/drawing/2014/main" id="{91F4C801-85DD-4C18-A326-CB836ED9B600}"/>
                </a:ext>
              </a:extLst>
            </p:cNvPr>
            <p:cNvSpPr>
              <a:spLocks/>
            </p:cNvSpPr>
            <p:nvPr/>
          </p:nvSpPr>
          <p:spPr bwMode="auto">
            <a:xfrm>
              <a:off x="10908926" y="8375372"/>
              <a:ext cx="137728" cy="37994"/>
            </a:xfrm>
            <a:custGeom>
              <a:avLst/>
              <a:gdLst>
                <a:gd name="T0" fmla="*/ 0 w 33"/>
                <a:gd name="T1" fmla="*/ 9 h 9"/>
                <a:gd name="T2" fmla="*/ 0 w 33"/>
                <a:gd name="T3" fmla="*/ 6 h 9"/>
                <a:gd name="T4" fmla="*/ 1 w 33"/>
                <a:gd name="T5" fmla="*/ 5 h 9"/>
                <a:gd name="T6" fmla="*/ 1 w 33"/>
                <a:gd name="T7" fmla="*/ 4 h 9"/>
                <a:gd name="T8" fmla="*/ 2 w 33"/>
                <a:gd name="T9" fmla="*/ 5 h 9"/>
                <a:gd name="T10" fmla="*/ 2 w 33"/>
                <a:gd name="T11" fmla="*/ 6 h 9"/>
                <a:gd name="T12" fmla="*/ 3 w 33"/>
                <a:gd name="T13" fmla="*/ 6 h 9"/>
                <a:gd name="T14" fmla="*/ 4 w 33"/>
                <a:gd name="T15" fmla="*/ 7 h 9"/>
                <a:gd name="T16" fmla="*/ 6 w 33"/>
                <a:gd name="T17" fmla="*/ 6 h 9"/>
                <a:gd name="T18" fmla="*/ 7 w 33"/>
                <a:gd name="T19" fmla="*/ 6 h 9"/>
                <a:gd name="T20" fmla="*/ 7 w 33"/>
                <a:gd name="T21" fmla="*/ 6 h 9"/>
                <a:gd name="T22" fmla="*/ 7 w 33"/>
                <a:gd name="T23" fmla="*/ 5 h 9"/>
                <a:gd name="T24" fmla="*/ 15 w 33"/>
                <a:gd name="T25" fmla="*/ 4 h 9"/>
                <a:gd name="T26" fmla="*/ 15 w 33"/>
                <a:gd name="T27" fmla="*/ 4 h 9"/>
                <a:gd name="T28" fmla="*/ 14 w 33"/>
                <a:gd name="T29" fmla="*/ 4 h 9"/>
                <a:gd name="T30" fmla="*/ 7 w 33"/>
                <a:gd name="T31" fmla="*/ 4 h 9"/>
                <a:gd name="T32" fmla="*/ 5 w 33"/>
                <a:gd name="T33" fmla="*/ 6 h 9"/>
                <a:gd name="T34" fmla="*/ 4 w 33"/>
                <a:gd name="T35" fmla="*/ 6 h 9"/>
                <a:gd name="T36" fmla="*/ 3 w 33"/>
                <a:gd name="T37" fmla="*/ 4 h 9"/>
                <a:gd name="T38" fmla="*/ 3 w 33"/>
                <a:gd name="T39" fmla="*/ 3 h 9"/>
                <a:gd name="T40" fmla="*/ 14 w 33"/>
                <a:gd name="T41" fmla="*/ 3 h 9"/>
                <a:gd name="T42" fmla="*/ 15 w 33"/>
                <a:gd name="T43" fmla="*/ 1 h 9"/>
                <a:gd name="T44" fmla="*/ 21 w 33"/>
                <a:gd name="T45" fmla="*/ 1 h 9"/>
                <a:gd name="T46" fmla="*/ 23 w 33"/>
                <a:gd name="T47" fmla="*/ 2 h 9"/>
                <a:gd name="T48" fmla="*/ 25 w 33"/>
                <a:gd name="T49" fmla="*/ 3 h 9"/>
                <a:gd name="T50" fmla="*/ 27 w 33"/>
                <a:gd name="T51" fmla="*/ 4 h 9"/>
                <a:gd name="T52" fmla="*/ 28 w 33"/>
                <a:gd name="T53" fmla="*/ 4 h 9"/>
                <a:gd name="T54" fmla="*/ 30 w 33"/>
                <a:gd name="T55" fmla="*/ 3 h 9"/>
                <a:gd name="T56" fmla="*/ 32 w 33"/>
                <a:gd name="T57" fmla="*/ 3 h 9"/>
                <a:gd name="T58" fmla="*/ 33 w 33"/>
                <a:gd name="T59" fmla="*/ 4 h 9"/>
                <a:gd name="T60" fmla="*/ 33 w 33"/>
                <a:gd name="T61" fmla="*/ 5 h 9"/>
                <a:gd name="T62" fmla="*/ 33 w 33"/>
                <a:gd name="T63" fmla="*/ 6 h 9"/>
                <a:gd name="T64" fmla="*/ 29 w 33"/>
                <a:gd name="T65" fmla="*/ 7 h 9"/>
                <a:gd name="T66" fmla="*/ 18 w 33"/>
                <a:gd name="T67" fmla="*/ 3 h 9"/>
                <a:gd name="T68" fmla="*/ 18 w 33"/>
                <a:gd name="T69" fmla="*/ 3 h 9"/>
                <a:gd name="T70" fmla="*/ 17 w 33"/>
                <a:gd name="T71" fmla="*/ 5 h 9"/>
                <a:gd name="T72" fmla="*/ 17 w 33"/>
                <a:gd name="T73" fmla="*/ 5 h 9"/>
                <a:gd name="T74" fmla="*/ 11 w 33"/>
                <a:gd name="T75" fmla="*/ 6 h 9"/>
                <a:gd name="T76" fmla="*/ 11 w 33"/>
                <a:gd name="T77" fmla="*/ 8 h 9"/>
                <a:gd name="T78" fmla="*/ 2 w 33"/>
                <a:gd name="T79" fmla="*/ 8 h 9"/>
                <a:gd name="T80" fmla="*/ 0 w 33"/>
                <a:gd name="T8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9">
                  <a:moveTo>
                    <a:pt x="0" y="9"/>
                  </a:moveTo>
                  <a:cubicBezTo>
                    <a:pt x="0" y="8"/>
                    <a:pt x="0" y="7"/>
                    <a:pt x="0" y="6"/>
                  </a:cubicBezTo>
                  <a:cubicBezTo>
                    <a:pt x="1" y="5"/>
                    <a:pt x="1" y="5"/>
                    <a:pt x="1" y="5"/>
                  </a:cubicBezTo>
                  <a:cubicBezTo>
                    <a:pt x="1" y="4"/>
                    <a:pt x="1" y="4"/>
                    <a:pt x="1" y="4"/>
                  </a:cubicBezTo>
                  <a:cubicBezTo>
                    <a:pt x="2" y="5"/>
                    <a:pt x="2" y="5"/>
                    <a:pt x="2" y="5"/>
                  </a:cubicBezTo>
                  <a:cubicBezTo>
                    <a:pt x="2" y="6"/>
                    <a:pt x="2" y="6"/>
                    <a:pt x="2" y="6"/>
                  </a:cubicBezTo>
                  <a:cubicBezTo>
                    <a:pt x="3" y="6"/>
                    <a:pt x="3" y="6"/>
                    <a:pt x="3" y="6"/>
                  </a:cubicBezTo>
                  <a:cubicBezTo>
                    <a:pt x="4" y="7"/>
                    <a:pt x="4" y="7"/>
                    <a:pt x="4" y="7"/>
                  </a:cubicBezTo>
                  <a:cubicBezTo>
                    <a:pt x="6" y="6"/>
                    <a:pt x="6" y="6"/>
                    <a:pt x="6" y="6"/>
                  </a:cubicBezTo>
                  <a:cubicBezTo>
                    <a:pt x="7" y="6"/>
                    <a:pt x="7" y="6"/>
                    <a:pt x="7" y="6"/>
                  </a:cubicBezTo>
                  <a:cubicBezTo>
                    <a:pt x="7" y="6"/>
                    <a:pt x="7" y="6"/>
                    <a:pt x="7" y="6"/>
                  </a:cubicBezTo>
                  <a:cubicBezTo>
                    <a:pt x="7" y="5"/>
                    <a:pt x="7" y="5"/>
                    <a:pt x="7" y="5"/>
                  </a:cubicBezTo>
                  <a:cubicBezTo>
                    <a:pt x="13" y="4"/>
                    <a:pt x="15" y="4"/>
                    <a:pt x="15" y="4"/>
                  </a:cubicBezTo>
                  <a:cubicBezTo>
                    <a:pt x="15" y="4"/>
                    <a:pt x="15" y="4"/>
                    <a:pt x="15" y="4"/>
                  </a:cubicBezTo>
                  <a:cubicBezTo>
                    <a:pt x="14" y="4"/>
                    <a:pt x="14" y="4"/>
                    <a:pt x="14" y="4"/>
                  </a:cubicBezTo>
                  <a:cubicBezTo>
                    <a:pt x="10" y="4"/>
                    <a:pt x="11" y="4"/>
                    <a:pt x="7" y="4"/>
                  </a:cubicBezTo>
                  <a:cubicBezTo>
                    <a:pt x="5" y="6"/>
                    <a:pt x="5" y="6"/>
                    <a:pt x="5" y="6"/>
                  </a:cubicBezTo>
                  <a:cubicBezTo>
                    <a:pt x="4" y="6"/>
                    <a:pt x="4" y="6"/>
                    <a:pt x="4" y="6"/>
                  </a:cubicBezTo>
                  <a:cubicBezTo>
                    <a:pt x="3" y="4"/>
                    <a:pt x="3" y="4"/>
                    <a:pt x="3" y="4"/>
                  </a:cubicBezTo>
                  <a:cubicBezTo>
                    <a:pt x="3" y="3"/>
                    <a:pt x="3" y="3"/>
                    <a:pt x="3" y="3"/>
                  </a:cubicBezTo>
                  <a:cubicBezTo>
                    <a:pt x="7" y="3"/>
                    <a:pt x="4" y="3"/>
                    <a:pt x="14" y="3"/>
                  </a:cubicBezTo>
                  <a:cubicBezTo>
                    <a:pt x="15" y="1"/>
                    <a:pt x="15" y="1"/>
                    <a:pt x="15" y="1"/>
                  </a:cubicBezTo>
                  <a:cubicBezTo>
                    <a:pt x="18" y="0"/>
                    <a:pt x="19" y="0"/>
                    <a:pt x="21" y="1"/>
                  </a:cubicBezTo>
                  <a:cubicBezTo>
                    <a:pt x="23" y="2"/>
                    <a:pt x="23" y="2"/>
                    <a:pt x="23" y="2"/>
                  </a:cubicBezTo>
                  <a:cubicBezTo>
                    <a:pt x="24" y="2"/>
                    <a:pt x="24" y="2"/>
                    <a:pt x="25" y="3"/>
                  </a:cubicBezTo>
                  <a:cubicBezTo>
                    <a:pt x="26" y="3"/>
                    <a:pt x="26" y="3"/>
                    <a:pt x="27" y="4"/>
                  </a:cubicBezTo>
                  <a:cubicBezTo>
                    <a:pt x="28" y="4"/>
                    <a:pt x="28" y="4"/>
                    <a:pt x="28" y="4"/>
                  </a:cubicBezTo>
                  <a:cubicBezTo>
                    <a:pt x="28" y="4"/>
                    <a:pt x="29" y="4"/>
                    <a:pt x="30" y="3"/>
                  </a:cubicBezTo>
                  <a:cubicBezTo>
                    <a:pt x="32" y="3"/>
                    <a:pt x="32" y="3"/>
                    <a:pt x="32" y="3"/>
                  </a:cubicBezTo>
                  <a:cubicBezTo>
                    <a:pt x="33" y="4"/>
                    <a:pt x="33" y="4"/>
                    <a:pt x="33" y="4"/>
                  </a:cubicBezTo>
                  <a:cubicBezTo>
                    <a:pt x="33" y="5"/>
                    <a:pt x="33" y="5"/>
                    <a:pt x="33" y="5"/>
                  </a:cubicBezTo>
                  <a:cubicBezTo>
                    <a:pt x="33" y="6"/>
                    <a:pt x="33" y="6"/>
                    <a:pt x="33" y="6"/>
                  </a:cubicBezTo>
                  <a:cubicBezTo>
                    <a:pt x="31" y="6"/>
                    <a:pt x="32" y="6"/>
                    <a:pt x="29" y="7"/>
                  </a:cubicBezTo>
                  <a:cubicBezTo>
                    <a:pt x="23" y="6"/>
                    <a:pt x="22" y="4"/>
                    <a:pt x="18" y="3"/>
                  </a:cubicBezTo>
                  <a:cubicBezTo>
                    <a:pt x="18" y="3"/>
                    <a:pt x="18" y="3"/>
                    <a:pt x="18" y="3"/>
                  </a:cubicBezTo>
                  <a:cubicBezTo>
                    <a:pt x="18" y="4"/>
                    <a:pt x="18" y="4"/>
                    <a:pt x="17" y="5"/>
                  </a:cubicBezTo>
                  <a:cubicBezTo>
                    <a:pt x="17" y="5"/>
                    <a:pt x="17" y="5"/>
                    <a:pt x="17" y="5"/>
                  </a:cubicBezTo>
                  <a:cubicBezTo>
                    <a:pt x="15" y="5"/>
                    <a:pt x="13" y="5"/>
                    <a:pt x="11" y="6"/>
                  </a:cubicBezTo>
                  <a:cubicBezTo>
                    <a:pt x="11" y="8"/>
                    <a:pt x="11" y="8"/>
                    <a:pt x="11" y="8"/>
                  </a:cubicBezTo>
                  <a:cubicBezTo>
                    <a:pt x="5" y="8"/>
                    <a:pt x="8" y="8"/>
                    <a:pt x="2" y="8"/>
                  </a:cubicBezTo>
                  <a:cubicBezTo>
                    <a:pt x="1" y="8"/>
                    <a:pt x="1" y="8"/>
                    <a:pt x="0" y="9"/>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89">
              <a:extLst>
                <a:ext uri="{FF2B5EF4-FFF2-40B4-BE49-F238E27FC236}">
                  <a16:creationId xmlns:a16="http://schemas.microsoft.com/office/drawing/2014/main" id="{A82016B1-B6B0-494C-8E24-BA1821928675}"/>
                </a:ext>
              </a:extLst>
            </p:cNvPr>
            <p:cNvSpPr>
              <a:spLocks/>
            </p:cNvSpPr>
            <p:nvPr/>
          </p:nvSpPr>
          <p:spPr bwMode="auto">
            <a:xfrm>
              <a:off x="10989661" y="8432363"/>
              <a:ext cx="341943" cy="256457"/>
            </a:xfrm>
            <a:custGeom>
              <a:avLst/>
              <a:gdLst>
                <a:gd name="T0" fmla="*/ 40 w 82"/>
                <a:gd name="T1" fmla="*/ 6 h 62"/>
                <a:gd name="T2" fmla="*/ 44 w 82"/>
                <a:gd name="T3" fmla="*/ 6 h 62"/>
                <a:gd name="T4" fmla="*/ 48 w 82"/>
                <a:gd name="T5" fmla="*/ 9 h 62"/>
                <a:gd name="T6" fmla="*/ 51 w 82"/>
                <a:gd name="T7" fmla="*/ 6 h 62"/>
                <a:gd name="T8" fmla="*/ 60 w 82"/>
                <a:gd name="T9" fmla="*/ 6 h 62"/>
                <a:gd name="T10" fmla="*/ 64 w 82"/>
                <a:gd name="T11" fmla="*/ 4 h 62"/>
                <a:gd name="T12" fmla="*/ 64 w 82"/>
                <a:gd name="T13" fmla="*/ 2 h 62"/>
                <a:gd name="T14" fmla="*/ 70 w 82"/>
                <a:gd name="T15" fmla="*/ 12 h 62"/>
                <a:gd name="T16" fmla="*/ 71 w 82"/>
                <a:gd name="T17" fmla="*/ 14 h 62"/>
                <a:gd name="T18" fmla="*/ 74 w 82"/>
                <a:gd name="T19" fmla="*/ 15 h 62"/>
                <a:gd name="T20" fmla="*/ 71 w 82"/>
                <a:gd name="T21" fmla="*/ 19 h 62"/>
                <a:gd name="T22" fmla="*/ 73 w 82"/>
                <a:gd name="T23" fmla="*/ 19 h 62"/>
                <a:gd name="T24" fmla="*/ 75 w 82"/>
                <a:gd name="T25" fmla="*/ 21 h 62"/>
                <a:gd name="T26" fmla="*/ 79 w 82"/>
                <a:gd name="T27" fmla="*/ 28 h 62"/>
                <a:gd name="T28" fmla="*/ 77 w 82"/>
                <a:gd name="T29" fmla="*/ 31 h 62"/>
                <a:gd name="T30" fmla="*/ 80 w 82"/>
                <a:gd name="T31" fmla="*/ 37 h 62"/>
                <a:gd name="T32" fmla="*/ 81 w 82"/>
                <a:gd name="T33" fmla="*/ 41 h 62"/>
                <a:gd name="T34" fmla="*/ 81 w 82"/>
                <a:gd name="T35" fmla="*/ 45 h 62"/>
                <a:gd name="T36" fmla="*/ 82 w 82"/>
                <a:gd name="T37" fmla="*/ 49 h 62"/>
                <a:gd name="T38" fmla="*/ 76 w 82"/>
                <a:gd name="T39" fmla="*/ 48 h 62"/>
                <a:gd name="T40" fmla="*/ 79 w 82"/>
                <a:gd name="T41" fmla="*/ 52 h 62"/>
                <a:gd name="T42" fmla="*/ 77 w 82"/>
                <a:gd name="T43" fmla="*/ 55 h 62"/>
                <a:gd name="T44" fmla="*/ 73 w 82"/>
                <a:gd name="T45" fmla="*/ 58 h 62"/>
                <a:gd name="T46" fmla="*/ 71 w 82"/>
                <a:gd name="T47" fmla="*/ 57 h 62"/>
                <a:gd name="T48" fmla="*/ 69 w 82"/>
                <a:gd name="T49" fmla="*/ 60 h 62"/>
                <a:gd name="T50" fmla="*/ 68 w 82"/>
                <a:gd name="T51" fmla="*/ 62 h 62"/>
                <a:gd name="T52" fmla="*/ 66 w 82"/>
                <a:gd name="T53" fmla="*/ 61 h 62"/>
                <a:gd name="T54" fmla="*/ 63 w 82"/>
                <a:gd name="T55" fmla="*/ 60 h 62"/>
                <a:gd name="T56" fmla="*/ 63 w 82"/>
                <a:gd name="T57" fmla="*/ 55 h 62"/>
                <a:gd name="T58" fmla="*/ 62 w 82"/>
                <a:gd name="T59" fmla="*/ 52 h 62"/>
                <a:gd name="T60" fmla="*/ 61 w 82"/>
                <a:gd name="T61" fmla="*/ 49 h 62"/>
                <a:gd name="T62" fmla="*/ 60 w 82"/>
                <a:gd name="T63" fmla="*/ 48 h 62"/>
                <a:gd name="T64" fmla="*/ 59 w 82"/>
                <a:gd name="T65" fmla="*/ 47 h 62"/>
                <a:gd name="T66" fmla="*/ 55 w 82"/>
                <a:gd name="T67" fmla="*/ 47 h 62"/>
                <a:gd name="T68" fmla="*/ 50 w 82"/>
                <a:gd name="T69" fmla="*/ 50 h 62"/>
                <a:gd name="T70" fmla="*/ 48 w 82"/>
                <a:gd name="T71" fmla="*/ 49 h 62"/>
                <a:gd name="T72" fmla="*/ 50 w 82"/>
                <a:gd name="T73" fmla="*/ 44 h 62"/>
                <a:gd name="T74" fmla="*/ 48 w 82"/>
                <a:gd name="T75" fmla="*/ 41 h 62"/>
                <a:gd name="T76" fmla="*/ 45 w 82"/>
                <a:gd name="T77" fmla="*/ 33 h 62"/>
                <a:gd name="T78" fmla="*/ 35 w 82"/>
                <a:gd name="T79" fmla="*/ 32 h 62"/>
                <a:gd name="T80" fmla="*/ 28 w 82"/>
                <a:gd name="T81" fmla="*/ 34 h 62"/>
                <a:gd name="T82" fmla="*/ 22 w 82"/>
                <a:gd name="T83" fmla="*/ 41 h 62"/>
                <a:gd name="T84" fmla="*/ 19 w 82"/>
                <a:gd name="T85" fmla="*/ 41 h 62"/>
                <a:gd name="T86" fmla="*/ 18 w 82"/>
                <a:gd name="T87" fmla="*/ 38 h 62"/>
                <a:gd name="T88" fmla="*/ 15 w 82"/>
                <a:gd name="T89" fmla="*/ 35 h 62"/>
                <a:gd name="T90" fmla="*/ 15 w 82"/>
                <a:gd name="T91" fmla="*/ 32 h 62"/>
                <a:gd name="T92" fmla="*/ 11 w 82"/>
                <a:gd name="T93" fmla="*/ 30 h 62"/>
                <a:gd name="T94" fmla="*/ 10 w 82"/>
                <a:gd name="T95" fmla="*/ 29 h 62"/>
                <a:gd name="T96" fmla="*/ 5 w 82"/>
                <a:gd name="T97" fmla="*/ 22 h 62"/>
                <a:gd name="T98" fmla="*/ 2 w 82"/>
                <a:gd name="T99" fmla="*/ 20 h 62"/>
                <a:gd name="T100" fmla="*/ 0 w 82"/>
                <a:gd name="T101" fmla="*/ 22 h 62"/>
                <a:gd name="T102" fmla="*/ 4 w 82"/>
                <a:gd name="T103" fmla="*/ 14 h 62"/>
                <a:gd name="T104" fmla="*/ 13 w 82"/>
                <a:gd name="T105" fmla="*/ 6 h 62"/>
                <a:gd name="T106" fmla="*/ 14 w 82"/>
                <a:gd name="T107" fmla="*/ 5 h 62"/>
                <a:gd name="T108" fmla="*/ 14 w 82"/>
                <a:gd name="T109" fmla="*/ 1 h 62"/>
                <a:gd name="T110" fmla="*/ 22 w 82"/>
                <a:gd name="T111" fmla="*/ 2 h 62"/>
                <a:gd name="T112" fmla="*/ 24 w 82"/>
                <a:gd name="T113" fmla="*/ 2 h 62"/>
                <a:gd name="T114" fmla="*/ 29 w 82"/>
                <a:gd name="T115"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2" h="62">
                  <a:moveTo>
                    <a:pt x="41" y="3"/>
                  </a:moveTo>
                  <a:cubicBezTo>
                    <a:pt x="40" y="4"/>
                    <a:pt x="40" y="4"/>
                    <a:pt x="40" y="4"/>
                  </a:cubicBezTo>
                  <a:cubicBezTo>
                    <a:pt x="40" y="5"/>
                    <a:pt x="40" y="5"/>
                    <a:pt x="39" y="6"/>
                  </a:cubicBezTo>
                  <a:cubicBezTo>
                    <a:pt x="40" y="6"/>
                    <a:pt x="40" y="6"/>
                    <a:pt x="40" y="6"/>
                  </a:cubicBezTo>
                  <a:cubicBezTo>
                    <a:pt x="41" y="7"/>
                    <a:pt x="40" y="7"/>
                    <a:pt x="42" y="8"/>
                  </a:cubicBezTo>
                  <a:cubicBezTo>
                    <a:pt x="42" y="8"/>
                    <a:pt x="42" y="8"/>
                    <a:pt x="42" y="8"/>
                  </a:cubicBezTo>
                  <a:cubicBezTo>
                    <a:pt x="43" y="8"/>
                    <a:pt x="43" y="8"/>
                    <a:pt x="43" y="8"/>
                  </a:cubicBezTo>
                  <a:cubicBezTo>
                    <a:pt x="44" y="7"/>
                    <a:pt x="43" y="7"/>
                    <a:pt x="44" y="6"/>
                  </a:cubicBezTo>
                  <a:cubicBezTo>
                    <a:pt x="45" y="6"/>
                    <a:pt x="45" y="6"/>
                    <a:pt x="45" y="6"/>
                  </a:cubicBezTo>
                  <a:cubicBezTo>
                    <a:pt x="46" y="6"/>
                    <a:pt x="46" y="6"/>
                    <a:pt x="46" y="6"/>
                  </a:cubicBezTo>
                  <a:cubicBezTo>
                    <a:pt x="46" y="6"/>
                    <a:pt x="46" y="6"/>
                    <a:pt x="46" y="6"/>
                  </a:cubicBezTo>
                  <a:cubicBezTo>
                    <a:pt x="47" y="7"/>
                    <a:pt x="48" y="9"/>
                    <a:pt x="48" y="9"/>
                  </a:cubicBezTo>
                  <a:cubicBezTo>
                    <a:pt x="48" y="9"/>
                    <a:pt x="48" y="9"/>
                    <a:pt x="48" y="9"/>
                  </a:cubicBezTo>
                  <a:cubicBezTo>
                    <a:pt x="49" y="9"/>
                    <a:pt x="49" y="9"/>
                    <a:pt x="49" y="9"/>
                  </a:cubicBezTo>
                  <a:cubicBezTo>
                    <a:pt x="49" y="9"/>
                    <a:pt x="49" y="9"/>
                    <a:pt x="49" y="9"/>
                  </a:cubicBezTo>
                  <a:cubicBezTo>
                    <a:pt x="50" y="8"/>
                    <a:pt x="50" y="7"/>
                    <a:pt x="51" y="6"/>
                  </a:cubicBezTo>
                  <a:cubicBezTo>
                    <a:pt x="52" y="6"/>
                    <a:pt x="52" y="6"/>
                    <a:pt x="53" y="6"/>
                  </a:cubicBezTo>
                  <a:cubicBezTo>
                    <a:pt x="54" y="6"/>
                    <a:pt x="58" y="8"/>
                    <a:pt x="59" y="8"/>
                  </a:cubicBezTo>
                  <a:cubicBezTo>
                    <a:pt x="60" y="8"/>
                    <a:pt x="60" y="8"/>
                    <a:pt x="60" y="8"/>
                  </a:cubicBezTo>
                  <a:cubicBezTo>
                    <a:pt x="60" y="6"/>
                    <a:pt x="60" y="6"/>
                    <a:pt x="60" y="6"/>
                  </a:cubicBezTo>
                  <a:cubicBezTo>
                    <a:pt x="61" y="6"/>
                    <a:pt x="62" y="5"/>
                    <a:pt x="64" y="5"/>
                  </a:cubicBezTo>
                  <a:cubicBezTo>
                    <a:pt x="64" y="5"/>
                    <a:pt x="64" y="5"/>
                    <a:pt x="64" y="5"/>
                  </a:cubicBezTo>
                  <a:cubicBezTo>
                    <a:pt x="64" y="4"/>
                    <a:pt x="64" y="4"/>
                    <a:pt x="64" y="4"/>
                  </a:cubicBezTo>
                  <a:cubicBezTo>
                    <a:pt x="64" y="4"/>
                    <a:pt x="64" y="4"/>
                    <a:pt x="64" y="4"/>
                  </a:cubicBezTo>
                  <a:cubicBezTo>
                    <a:pt x="63" y="3"/>
                    <a:pt x="63" y="3"/>
                    <a:pt x="63" y="3"/>
                  </a:cubicBezTo>
                  <a:cubicBezTo>
                    <a:pt x="63" y="3"/>
                    <a:pt x="63" y="3"/>
                    <a:pt x="63" y="3"/>
                  </a:cubicBezTo>
                  <a:cubicBezTo>
                    <a:pt x="63" y="3"/>
                    <a:pt x="63" y="3"/>
                    <a:pt x="63" y="3"/>
                  </a:cubicBezTo>
                  <a:cubicBezTo>
                    <a:pt x="64" y="2"/>
                    <a:pt x="64" y="2"/>
                    <a:pt x="64" y="2"/>
                  </a:cubicBezTo>
                  <a:cubicBezTo>
                    <a:pt x="66" y="3"/>
                    <a:pt x="66" y="3"/>
                    <a:pt x="67" y="3"/>
                  </a:cubicBezTo>
                  <a:cubicBezTo>
                    <a:pt x="68" y="4"/>
                    <a:pt x="68" y="4"/>
                    <a:pt x="68" y="4"/>
                  </a:cubicBezTo>
                  <a:cubicBezTo>
                    <a:pt x="69" y="8"/>
                    <a:pt x="68" y="5"/>
                    <a:pt x="70" y="9"/>
                  </a:cubicBezTo>
                  <a:cubicBezTo>
                    <a:pt x="70" y="11"/>
                    <a:pt x="70" y="10"/>
                    <a:pt x="70" y="12"/>
                  </a:cubicBezTo>
                  <a:cubicBezTo>
                    <a:pt x="70" y="12"/>
                    <a:pt x="70" y="12"/>
                    <a:pt x="70" y="12"/>
                  </a:cubicBezTo>
                  <a:cubicBezTo>
                    <a:pt x="71" y="12"/>
                    <a:pt x="71" y="12"/>
                    <a:pt x="71" y="12"/>
                  </a:cubicBezTo>
                  <a:cubicBezTo>
                    <a:pt x="71" y="12"/>
                    <a:pt x="71" y="12"/>
                    <a:pt x="71" y="12"/>
                  </a:cubicBezTo>
                  <a:cubicBezTo>
                    <a:pt x="71" y="14"/>
                    <a:pt x="71" y="14"/>
                    <a:pt x="71" y="14"/>
                  </a:cubicBezTo>
                  <a:cubicBezTo>
                    <a:pt x="72" y="14"/>
                    <a:pt x="72" y="14"/>
                    <a:pt x="72" y="14"/>
                  </a:cubicBezTo>
                  <a:cubicBezTo>
                    <a:pt x="72" y="14"/>
                    <a:pt x="72" y="14"/>
                    <a:pt x="72" y="14"/>
                  </a:cubicBezTo>
                  <a:cubicBezTo>
                    <a:pt x="74" y="15"/>
                    <a:pt x="73" y="15"/>
                    <a:pt x="74" y="15"/>
                  </a:cubicBezTo>
                  <a:cubicBezTo>
                    <a:pt x="74" y="15"/>
                    <a:pt x="74" y="15"/>
                    <a:pt x="74" y="15"/>
                  </a:cubicBezTo>
                  <a:cubicBezTo>
                    <a:pt x="74" y="16"/>
                    <a:pt x="74" y="16"/>
                    <a:pt x="74" y="16"/>
                  </a:cubicBezTo>
                  <a:cubicBezTo>
                    <a:pt x="74" y="16"/>
                    <a:pt x="74" y="16"/>
                    <a:pt x="74" y="16"/>
                  </a:cubicBezTo>
                  <a:cubicBezTo>
                    <a:pt x="73" y="17"/>
                    <a:pt x="72" y="18"/>
                    <a:pt x="71" y="19"/>
                  </a:cubicBezTo>
                  <a:cubicBezTo>
                    <a:pt x="71" y="19"/>
                    <a:pt x="71" y="19"/>
                    <a:pt x="71" y="19"/>
                  </a:cubicBezTo>
                  <a:cubicBezTo>
                    <a:pt x="72" y="20"/>
                    <a:pt x="72" y="20"/>
                    <a:pt x="72" y="20"/>
                  </a:cubicBezTo>
                  <a:cubicBezTo>
                    <a:pt x="72" y="20"/>
                    <a:pt x="72" y="20"/>
                    <a:pt x="72" y="20"/>
                  </a:cubicBezTo>
                  <a:cubicBezTo>
                    <a:pt x="72" y="19"/>
                    <a:pt x="72" y="19"/>
                    <a:pt x="72" y="19"/>
                  </a:cubicBezTo>
                  <a:cubicBezTo>
                    <a:pt x="73" y="19"/>
                    <a:pt x="73" y="19"/>
                    <a:pt x="73" y="19"/>
                  </a:cubicBezTo>
                  <a:cubicBezTo>
                    <a:pt x="74" y="19"/>
                    <a:pt x="74" y="19"/>
                    <a:pt x="74" y="19"/>
                  </a:cubicBezTo>
                  <a:cubicBezTo>
                    <a:pt x="75" y="20"/>
                    <a:pt x="75" y="20"/>
                    <a:pt x="75" y="20"/>
                  </a:cubicBezTo>
                  <a:cubicBezTo>
                    <a:pt x="75" y="20"/>
                    <a:pt x="75" y="20"/>
                    <a:pt x="75" y="20"/>
                  </a:cubicBezTo>
                  <a:cubicBezTo>
                    <a:pt x="75" y="21"/>
                    <a:pt x="75" y="21"/>
                    <a:pt x="75" y="21"/>
                  </a:cubicBezTo>
                  <a:cubicBezTo>
                    <a:pt x="75" y="22"/>
                    <a:pt x="75" y="23"/>
                    <a:pt x="76" y="25"/>
                  </a:cubicBezTo>
                  <a:cubicBezTo>
                    <a:pt x="76" y="26"/>
                    <a:pt x="76" y="26"/>
                    <a:pt x="76" y="26"/>
                  </a:cubicBezTo>
                  <a:cubicBezTo>
                    <a:pt x="79" y="27"/>
                    <a:pt x="79" y="27"/>
                    <a:pt x="79" y="27"/>
                  </a:cubicBezTo>
                  <a:cubicBezTo>
                    <a:pt x="79" y="28"/>
                    <a:pt x="79" y="27"/>
                    <a:pt x="79" y="28"/>
                  </a:cubicBezTo>
                  <a:cubicBezTo>
                    <a:pt x="79" y="29"/>
                    <a:pt x="79" y="29"/>
                    <a:pt x="79" y="29"/>
                  </a:cubicBezTo>
                  <a:cubicBezTo>
                    <a:pt x="79" y="29"/>
                    <a:pt x="79" y="29"/>
                    <a:pt x="79" y="29"/>
                  </a:cubicBezTo>
                  <a:cubicBezTo>
                    <a:pt x="78" y="30"/>
                    <a:pt x="78" y="30"/>
                    <a:pt x="77" y="30"/>
                  </a:cubicBezTo>
                  <a:cubicBezTo>
                    <a:pt x="77" y="31"/>
                    <a:pt x="77" y="31"/>
                    <a:pt x="77" y="31"/>
                  </a:cubicBezTo>
                  <a:cubicBezTo>
                    <a:pt x="77" y="32"/>
                    <a:pt x="77" y="35"/>
                    <a:pt x="77" y="36"/>
                  </a:cubicBezTo>
                  <a:cubicBezTo>
                    <a:pt x="78" y="37"/>
                    <a:pt x="78" y="37"/>
                    <a:pt x="78" y="37"/>
                  </a:cubicBezTo>
                  <a:cubicBezTo>
                    <a:pt x="78" y="38"/>
                    <a:pt x="78" y="38"/>
                    <a:pt x="78" y="38"/>
                  </a:cubicBezTo>
                  <a:cubicBezTo>
                    <a:pt x="79" y="37"/>
                    <a:pt x="79" y="38"/>
                    <a:pt x="80" y="37"/>
                  </a:cubicBezTo>
                  <a:cubicBezTo>
                    <a:pt x="80" y="39"/>
                    <a:pt x="80" y="38"/>
                    <a:pt x="80" y="40"/>
                  </a:cubicBezTo>
                  <a:cubicBezTo>
                    <a:pt x="81" y="40"/>
                    <a:pt x="81" y="40"/>
                    <a:pt x="81" y="40"/>
                  </a:cubicBezTo>
                  <a:cubicBezTo>
                    <a:pt x="81" y="41"/>
                    <a:pt x="81" y="41"/>
                    <a:pt x="81" y="41"/>
                  </a:cubicBezTo>
                  <a:cubicBezTo>
                    <a:pt x="81" y="41"/>
                    <a:pt x="81" y="41"/>
                    <a:pt x="81" y="41"/>
                  </a:cubicBezTo>
                  <a:cubicBezTo>
                    <a:pt x="80" y="42"/>
                    <a:pt x="80" y="42"/>
                    <a:pt x="80" y="42"/>
                  </a:cubicBezTo>
                  <a:cubicBezTo>
                    <a:pt x="79" y="42"/>
                    <a:pt x="79" y="42"/>
                    <a:pt x="79" y="42"/>
                  </a:cubicBezTo>
                  <a:cubicBezTo>
                    <a:pt x="79" y="44"/>
                    <a:pt x="79" y="43"/>
                    <a:pt x="79" y="44"/>
                  </a:cubicBezTo>
                  <a:cubicBezTo>
                    <a:pt x="81" y="45"/>
                    <a:pt x="81" y="45"/>
                    <a:pt x="81" y="45"/>
                  </a:cubicBezTo>
                  <a:cubicBezTo>
                    <a:pt x="82" y="46"/>
                    <a:pt x="82" y="46"/>
                    <a:pt x="82" y="46"/>
                  </a:cubicBezTo>
                  <a:cubicBezTo>
                    <a:pt x="82" y="47"/>
                    <a:pt x="82" y="47"/>
                    <a:pt x="82" y="47"/>
                  </a:cubicBezTo>
                  <a:cubicBezTo>
                    <a:pt x="82" y="49"/>
                    <a:pt x="82" y="49"/>
                    <a:pt x="82" y="49"/>
                  </a:cubicBezTo>
                  <a:cubicBezTo>
                    <a:pt x="82" y="49"/>
                    <a:pt x="82" y="49"/>
                    <a:pt x="82" y="49"/>
                  </a:cubicBezTo>
                  <a:cubicBezTo>
                    <a:pt x="82" y="49"/>
                    <a:pt x="82" y="49"/>
                    <a:pt x="82" y="49"/>
                  </a:cubicBezTo>
                  <a:cubicBezTo>
                    <a:pt x="81" y="48"/>
                    <a:pt x="81" y="49"/>
                    <a:pt x="81" y="48"/>
                  </a:cubicBezTo>
                  <a:cubicBezTo>
                    <a:pt x="78" y="48"/>
                    <a:pt x="79" y="47"/>
                    <a:pt x="76" y="48"/>
                  </a:cubicBezTo>
                  <a:cubicBezTo>
                    <a:pt x="76" y="48"/>
                    <a:pt x="76" y="48"/>
                    <a:pt x="76" y="48"/>
                  </a:cubicBezTo>
                  <a:cubicBezTo>
                    <a:pt x="76" y="49"/>
                    <a:pt x="76" y="50"/>
                    <a:pt x="76" y="50"/>
                  </a:cubicBezTo>
                  <a:cubicBezTo>
                    <a:pt x="76" y="51"/>
                    <a:pt x="77" y="51"/>
                    <a:pt x="78" y="51"/>
                  </a:cubicBezTo>
                  <a:cubicBezTo>
                    <a:pt x="78" y="51"/>
                    <a:pt x="78" y="51"/>
                    <a:pt x="78" y="51"/>
                  </a:cubicBezTo>
                  <a:cubicBezTo>
                    <a:pt x="79" y="52"/>
                    <a:pt x="79" y="52"/>
                    <a:pt x="79" y="52"/>
                  </a:cubicBezTo>
                  <a:cubicBezTo>
                    <a:pt x="79" y="52"/>
                    <a:pt x="79" y="52"/>
                    <a:pt x="79" y="52"/>
                  </a:cubicBezTo>
                  <a:cubicBezTo>
                    <a:pt x="78" y="53"/>
                    <a:pt x="78" y="53"/>
                    <a:pt x="78" y="53"/>
                  </a:cubicBezTo>
                  <a:cubicBezTo>
                    <a:pt x="78" y="54"/>
                    <a:pt x="78" y="54"/>
                    <a:pt x="78" y="54"/>
                  </a:cubicBezTo>
                  <a:cubicBezTo>
                    <a:pt x="77" y="55"/>
                    <a:pt x="77" y="55"/>
                    <a:pt x="77" y="55"/>
                  </a:cubicBezTo>
                  <a:cubicBezTo>
                    <a:pt x="77" y="55"/>
                    <a:pt x="77" y="55"/>
                    <a:pt x="77" y="56"/>
                  </a:cubicBezTo>
                  <a:cubicBezTo>
                    <a:pt x="77" y="57"/>
                    <a:pt x="77" y="58"/>
                    <a:pt x="76" y="58"/>
                  </a:cubicBezTo>
                  <a:cubicBezTo>
                    <a:pt x="75" y="58"/>
                    <a:pt x="75" y="58"/>
                    <a:pt x="74" y="58"/>
                  </a:cubicBezTo>
                  <a:cubicBezTo>
                    <a:pt x="73" y="58"/>
                    <a:pt x="73" y="58"/>
                    <a:pt x="73" y="58"/>
                  </a:cubicBezTo>
                  <a:cubicBezTo>
                    <a:pt x="73" y="58"/>
                    <a:pt x="73" y="58"/>
                    <a:pt x="72" y="58"/>
                  </a:cubicBezTo>
                  <a:cubicBezTo>
                    <a:pt x="72" y="57"/>
                    <a:pt x="72" y="57"/>
                    <a:pt x="72" y="57"/>
                  </a:cubicBezTo>
                  <a:cubicBezTo>
                    <a:pt x="72" y="57"/>
                    <a:pt x="72" y="57"/>
                    <a:pt x="72" y="57"/>
                  </a:cubicBezTo>
                  <a:cubicBezTo>
                    <a:pt x="71" y="57"/>
                    <a:pt x="71" y="57"/>
                    <a:pt x="71" y="57"/>
                  </a:cubicBezTo>
                  <a:cubicBezTo>
                    <a:pt x="71" y="57"/>
                    <a:pt x="71" y="57"/>
                    <a:pt x="71" y="57"/>
                  </a:cubicBezTo>
                  <a:cubicBezTo>
                    <a:pt x="71" y="58"/>
                    <a:pt x="71" y="58"/>
                    <a:pt x="71" y="58"/>
                  </a:cubicBezTo>
                  <a:cubicBezTo>
                    <a:pt x="71" y="59"/>
                    <a:pt x="71" y="58"/>
                    <a:pt x="70" y="59"/>
                  </a:cubicBezTo>
                  <a:cubicBezTo>
                    <a:pt x="70" y="59"/>
                    <a:pt x="70" y="60"/>
                    <a:pt x="69" y="60"/>
                  </a:cubicBezTo>
                  <a:cubicBezTo>
                    <a:pt x="69" y="61"/>
                    <a:pt x="69" y="61"/>
                    <a:pt x="69" y="62"/>
                  </a:cubicBezTo>
                  <a:cubicBezTo>
                    <a:pt x="68" y="62"/>
                    <a:pt x="68" y="62"/>
                    <a:pt x="68" y="62"/>
                  </a:cubicBezTo>
                  <a:cubicBezTo>
                    <a:pt x="68" y="61"/>
                    <a:pt x="68" y="61"/>
                    <a:pt x="68" y="61"/>
                  </a:cubicBezTo>
                  <a:cubicBezTo>
                    <a:pt x="68" y="62"/>
                    <a:pt x="68" y="62"/>
                    <a:pt x="68" y="62"/>
                  </a:cubicBezTo>
                  <a:cubicBezTo>
                    <a:pt x="67" y="62"/>
                    <a:pt x="67" y="62"/>
                    <a:pt x="67" y="62"/>
                  </a:cubicBezTo>
                  <a:cubicBezTo>
                    <a:pt x="66" y="62"/>
                    <a:pt x="66" y="62"/>
                    <a:pt x="66" y="62"/>
                  </a:cubicBezTo>
                  <a:cubicBezTo>
                    <a:pt x="66" y="62"/>
                    <a:pt x="66" y="62"/>
                    <a:pt x="66" y="62"/>
                  </a:cubicBezTo>
                  <a:cubicBezTo>
                    <a:pt x="66" y="61"/>
                    <a:pt x="66" y="61"/>
                    <a:pt x="66" y="61"/>
                  </a:cubicBezTo>
                  <a:cubicBezTo>
                    <a:pt x="65" y="61"/>
                    <a:pt x="65" y="61"/>
                    <a:pt x="65" y="60"/>
                  </a:cubicBezTo>
                  <a:cubicBezTo>
                    <a:pt x="64" y="60"/>
                    <a:pt x="64" y="60"/>
                    <a:pt x="64" y="60"/>
                  </a:cubicBezTo>
                  <a:cubicBezTo>
                    <a:pt x="63" y="60"/>
                    <a:pt x="63" y="60"/>
                    <a:pt x="63" y="60"/>
                  </a:cubicBezTo>
                  <a:cubicBezTo>
                    <a:pt x="63" y="60"/>
                    <a:pt x="63" y="60"/>
                    <a:pt x="63" y="60"/>
                  </a:cubicBezTo>
                  <a:cubicBezTo>
                    <a:pt x="62" y="60"/>
                    <a:pt x="62" y="60"/>
                    <a:pt x="62" y="60"/>
                  </a:cubicBezTo>
                  <a:cubicBezTo>
                    <a:pt x="62" y="60"/>
                    <a:pt x="62" y="60"/>
                    <a:pt x="62" y="60"/>
                  </a:cubicBezTo>
                  <a:cubicBezTo>
                    <a:pt x="63" y="58"/>
                    <a:pt x="63" y="58"/>
                    <a:pt x="63" y="57"/>
                  </a:cubicBezTo>
                  <a:cubicBezTo>
                    <a:pt x="63" y="55"/>
                    <a:pt x="63" y="56"/>
                    <a:pt x="63" y="55"/>
                  </a:cubicBezTo>
                  <a:cubicBezTo>
                    <a:pt x="63" y="54"/>
                    <a:pt x="63" y="54"/>
                    <a:pt x="63" y="54"/>
                  </a:cubicBezTo>
                  <a:cubicBezTo>
                    <a:pt x="63" y="54"/>
                    <a:pt x="63" y="54"/>
                    <a:pt x="62" y="53"/>
                  </a:cubicBezTo>
                  <a:cubicBezTo>
                    <a:pt x="62" y="53"/>
                    <a:pt x="62" y="53"/>
                    <a:pt x="62" y="53"/>
                  </a:cubicBezTo>
                  <a:cubicBezTo>
                    <a:pt x="62" y="52"/>
                    <a:pt x="62" y="52"/>
                    <a:pt x="62" y="52"/>
                  </a:cubicBezTo>
                  <a:cubicBezTo>
                    <a:pt x="62" y="51"/>
                    <a:pt x="62" y="51"/>
                    <a:pt x="62" y="51"/>
                  </a:cubicBezTo>
                  <a:cubicBezTo>
                    <a:pt x="62" y="50"/>
                    <a:pt x="62" y="51"/>
                    <a:pt x="62" y="49"/>
                  </a:cubicBezTo>
                  <a:cubicBezTo>
                    <a:pt x="61" y="49"/>
                    <a:pt x="61" y="49"/>
                    <a:pt x="61" y="49"/>
                  </a:cubicBezTo>
                  <a:cubicBezTo>
                    <a:pt x="61" y="49"/>
                    <a:pt x="61" y="49"/>
                    <a:pt x="61" y="49"/>
                  </a:cubicBezTo>
                  <a:cubicBezTo>
                    <a:pt x="60" y="48"/>
                    <a:pt x="60" y="48"/>
                    <a:pt x="60" y="48"/>
                  </a:cubicBezTo>
                  <a:cubicBezTo>
                    <a:pt x="60" y="48"/>
                    <a:pt x="60" y="48"/>
                    <a:pt x="60" y="48"/>
                  </a:cubicBezTo>
                  <a:cubicBezTo>
                    <a:pt x="60" y="48"/>
                    <a:pt x="60" y="48"/>
                    <a:pt x="60" y="48"/>
                  </a:cubicBezTo>
                  <a:cubicBezTo>
                    <a:pt x="60" y="48"/>
                    <a:pt x="60" y="48"/>
                    <a:pt x="60" y="48"/>
                  </a:cubicBezTo>
                  <a:cubicBezTo>
                    <a:pt x="59" y="48"/>
                    <a:pt x="59" y="48"/>
                    <a:pt x="59" y="48"/>
                  </a:cubicBezTo>
                  <a:cubicBezTo>
                    <a:pt x="59" y="48"/>
                    <a:pt x="59" y="48"/>
                    <a:pt x="59" y="48"/>
                  </a:cubicBezTo>
                  <a:cubicBezTo>
                    <a:pt x="59" y="47"/>
                    <a:pt x="59" y="47"/>
                    <a:pt x="59" y="47"/>
                  </a:cubicBezTo>
                  <a:cubicBezTo>
                    <a:pt x="59" y="47"/>
                    <a:pt x="59" y="47"/>
                    <a:pt x="59" y="47"/>
                  </a:cubicBezTo>
                  <a:cubicBezTo>
                    <a:pt x="59" y="47"/>
                    <a:pt x="59" y="47"/>
                    <a:pt x="59" y="47"/>
                  </a:cubicBezTo>
                  <a:cubicBezTo>
                    <a:pt x="56" y="48"/>
                    <a:pt x="56" y="48"/>
                    <a:pt x="56" y="48"/>
                  </a:cubicBezTo>
                  <a:cubicBezTo>
                    <a:pt x="55" y="48"/>
                    <a:pt x="56" y="48"/>
                    <a:pt x="55" y="48"/>
                  </a:cubicBezTo>
                  <a:cubicBezTo>
                    <a:pt x="55" y="47"/>
                    <a:pt x="55" y="47"/>
                    <a:pt x="55" y="47"/>
                  </a:cubicBezTo>
                  <a:cubicBezTo>
                    <a:pt x="54" y="48"/>
                    <a:pt x="54" y="48"/>
                    <a:pt x="54" y="48"/>
                  </a:cubicBezTo>
                  <a:cubicBezTo>
                    <a:pt x="53" y="48"/>
                    <a:pt x="53" y="48"/>
                    <a:pt x="52" y="48"/>
                  </a:cubicBezTo>
                  <a:cubicBezTo>
                    <a:pt x="52" y="48"/>
                    <a:pt x="52" y="48"/>
                    <a:pt x="52" y="48"/>
                  </a:cubicBezTo>
                  <a:cubicBezTo>
                    <a:pt x="51" y="49"/>
                    <a:pt x="51" y="49"/>
                    <a:pt x="50" y="50"/>
                  </a:cubicBezTo>
                  <a:cubicBezTo>
                    <a:pt x="49" y="50"/>
                    <a:pt x="50" y="50"/>
                    <a:pt x="49" y="50"/>
                  </a:cubicBezTo>
                  <a:cubicBezTo>
                    <a:pt x="49" y="50"/>
                    <a:pt x="49" y="50"/>
                    <a:pt x="49" y="50"/>
                  </a:cubicBezTo>
                  <a:cubicBezTo>
                    <a:pt x="48" y="50"/>
                    <a:pt x="48" y="50"/>
                    <a:pt x="48" y="50"/>
                  </a:cubicBezTo>
                  <a:cubicBezTo>
                    <a:pt x="48" y="49"/>
                    <a:pt x="48" y="49"/>
                    <a:pt x="48" y="49"/>
                  </a:cubicBezTo>
                  <a:cubicBezTo>
                    <a:pt x="49" y="49"/>
                    <a:pt x="49" y="48"/>
                    <a:pt x="49" y="47"/>
                  </a:cubicBezTo>
                  <a:cubicBezTo>
                    <a:pt x="51" y="46"/>
                    <a:pt x="51" y="46"/>
                    <a:pt x="51" y="46"/>
                  </a:cubicBezTo>
                  <a:cubicBezTo>
                    <a:pt x="51" y="46"/>
                    <a:pt x="51" y="46"/>
                    <a:pt x="51" y="46"/>
                  </a:cubicBezTo>
                  <a:cubicBezTo>
                    <a:pt x="50" y="45"/>
                    <a:pt x="50" y="45"/>
                    <a:pt x="50" y="44"/>
                  </a:cubicBezTo>
                  <a:cubicBezTo>
                    <a:pt x="50" y="42"/>
                    <a:pt x="50" y="42"/>
                    <a:pt x="49" y="41"/>
                  </a:cubicBezTo>
                  <a:cubicBezTo>
                    <a:pt x="48" y="41"/>
                    <a:pt x="48" y="41"/>
                    <a:pt x="48" y="41"/>
                  </a:cubicBezTo>
                  <a:cubicBezTo>
                    <a:pt x="48" y="41"/>
                    <a:pt x="48" y="41"/>
                    <a:pt x="48" y="41"/>
                  </a:cubicBezTo>
                  <a:cubicBezTo>
                    <a:pt x="48" y="41"/>
                    <a:pt x="48" y="41"/>
                    <a:pt x="48" y="41"/>
                  </a:cubicBezTo>
                  <a:cubicBezTo>
                    <a:pt x="48" y="40"/>
                    <a:pt x="48" y="40"/>
                    <a:pt x="49" y="39"/>
                  </a:cubicBezTo>
                  <a:cubicBezTo>
                    <a:pt x="49" y="39"/>
                    <a:pt x="49" y="39"/>
                    <a:pt x="49" y="39"/>
                  </a:cubicBezTo>
                  <a:cubicBezTo>
                    <a:pt x="49" y="39"/>
                    <a:pt x="49" y="39"/>
                    <a:pt x="49" y="39"/>
                  </a:cubicBezTo>
                  <a:cubicBezTo>
                    <a:pt x="47" y="37"/>
                    <a:pt x="46" y="36"/>
                    <a:pt x="45" y="33"/>
                  </a:cubicBezTo>
                  <a:cubicBezTo>
                    <a:pt x="43" y="32"/>
                    <a:pt x="43" y="32"/>
                    <a:pt x="43" y="31"/>
                  </a:cubicBezTo>
                  <a:cubicBezTo>
                    <a:pt x="42" y="31"/>
                    <a:pt x="42" y="31"/>
                    <a:pt x="42" y="31"/>
                  </a:cubicBezTo>
                  <a:cubicBezTo>
                    <a:pt x="36" y="31"/>
                    <a:pt x="38" y="31"/>
                    <a:pt x="35" y="31"/>
                  </a:cubicBezTo>
                  <a:cubicBezTo>
                    <a:pt x="35" y="32"/>
                    <a:pt x="35" y="32"/>
                    <a:pt x="35" y="32"/>
                  </a:cubicBezTo>
                  <a:cubicBezTo>
                    <a:pt x="32" y="32"/>
                    <a:pt x="32" y="32"/>
                    <a:pt x="32" y="32"/>
                  </a:cubicBezTo>
                  <a:cubicBezTo>
                    <a:pt x="31" y="32"/>
                    <a:pt x="31" y="32"/>
                    <a:pt x="31" y="32"/>
                  </a:cubicBezTo>
                  <a:cubicBezTo>
                    <a:pt x="29" y="32"/>
                    <a:pt x="29" y="32"/>
                    <a:pt x="28" y="32"/>
                  </a:cubicBezTo>
                  <a:cubicBezTo>
                    <a:pt x="28" y="33"/>
                    <a:pt x="28" y="33"/>
                    <a:pt x="28" y="34"/>
                  </a:cubicBezTo>
                  <a:cubicBezTo>
                    <a:pt x="27" y="34"/>
                    <a:pt x="27" y="34"/>
                    <a:pt x="27" y="34"/>
                  </a:cubicBezTo>
                  <a:cubicBezTo>
                    <a:pt x="27" y="36"/>
                    <a:pt x="26" y="38"/>
                    <a:pt x="25" y="39"/>
                  </a:cubicBezTo>
                  <a:cubicBezTo>
                    <a:pt x="23" y="39"/>
                    <a:pt x="23" y="39"/>
                    <a:pt x="23" y="39"/>
                  </a:cubicBezTo>
                  <a:cubicBezTo>
                    <a:pt x="23" y="40"/>
                    <a:pt x="23" y="40"/>
                    <a:pt x="22" y="41"/>
                  </a:cubicBezTo>
                  <a:cubicBezTo>
                    <a:pt x="22" y="41"/>
                    <a:pt x="22" y="41"/>
                    <a:pt x="21" y="42"/>
                  </a:cubicBezTo>
                  <a:cubicBezTo>
                    <a:pt x="21" y="41"/>
                    <a:pt x="21" y="41"/>
                    <a:pt x="20" y="41"/>
                  </a:cubicBezTo>
                  <a:cubicBezTo>
                    <a:pt x="19" y="42"/>
                    <a:pt x="19" y="42"/>
                    <a:pt x="19" y="42"/>
                  </a:cubicBezTo>
                  <a:cubicBezTo>
                    <a:pt x="19" y="41"/>
                    <a:pt x="19" y="41"/>
                    <a:pt x="19" y="41"/>
                  </a:cubicBezTo>
                  <a:cubicBezTo>
                    <a:pt x="20" y="40"/>
                    <a:pt x="20" y="40"/>
                    <a:pt x="20" y="40"/>
                  </a:cubicBezTo>
                  <a:cubicBezTo>
                    <a:pt x="19" y="40"/>
                    <a:pt x="19" y="40"/>
                    <a:pt x="19" y="40"/>
                  </a:cubicBezTo>
                  <a:cubicBezTo>
                    <a:pt x="18" y="39"/>
                    <a:pt x="18" y="39"/>
                    <a:pt x="18" y="39"/>
                  </a:cubicBezTo>
                  <a:cubicBezTo>
                    <a:pt x="18" y="38"/>
                    <a:pt x="18" y="38"/>
                    <a:pt x="18" y="38"/>
                  </a:cubicBezTo>
                  <a:cubicBezTo>
                    <a:pt x="18" y="37"/>
                    <a:pt x="18" y="37"/>
                    <a:pt x="18" y="37"/>
                  </a:cubicBezTo>
                  <a:cubicBezTo>
                    <a:pt x="16" y="36"/>
                    <a:pt x="16" y="36"/>
                    <a:pt x="16" y="36"/>
                  </a:cubicBezTo>
                  <a:cubicBezTo>
                    <a:pt x="15" y="36"/>
                    <a:pt x="15" y="36"/>
                    <a:pt x="15" y="36"/>
                  </a:cubicBezTo>
                  <a:cubicBezTo>
                    <a:pt x="15" y="35"/>
                    <a:pt x="15" y="35"/>
                    <a:pt x="15" y="35"/>
                  </a:cubicBezTo>
                  <a:cubicBezTo>
                    <a:pt x="15" y="33"/>
                    <a:pt x="15" y="33"/>
                    <a:pt x="15" y="33"/>
                  </a:cubicBezTo>
                  <a:cubicBezTo>
                    <a:pt x="15" y="32"/>
                    <a:pt x="15" y="32"/>
                    <a:pt x="15" y="32"/>
                  </a:cubicBezTo>
                  <a:cubicBezTo>
                    <a:pt x="15" y="32"/>
                    <a:pt x="15" y="32"/>
                    <a:pt x="15" y="32"/>
                  </a:cubicBezTo>
                  <a:cubicBezTo>
                    <a:pt x="15" y="32"/>
                    <a:pt x="15" y="32"/>
                    <a:pt x="15" y="32"/>
                  </a:cubicBezTo>
                  <a:cubicBezTo>
                    <a:pt x="14" y="32"/>
                    <a:pt x="14" y="32"/>
                    <a:pt x="14" y="32"/>
                  </a:cubicBezTo>
                  <a:cubicBezTo>
                    <a:pt x="13" y="32"/>
                    <a:pt x="13" y="32"/>
                    <a:pt x="13" y="32"/>
                  </a:cubicBezTo>
                  <a:cubicBezTo>
                    <a:pt x="12" y="31"/>
                    <a:pt x="12" y="31"/>
                    <a:pt x="12" y="31"/>
                  </a:cubicBezTo>
                  <a:cubicBezTo>
                    <a:pt x="11" y="30"/>
                    <a:pt x="11" y="30"/>
                    <a:pt x="11" y="30"/>
                  </a:cubicBezTo>
                  <a:cubicBezTo>
                    <a:pt x="11" y="29"/>
                    <a:pt x="11" y="29"/>
                    <a:pt x="11" y="29"/>
                  </a:cubicBezTo>
                  <a:cubicBezTo>
                    <a:pt x="11" y="29"/>
                    <a:pt x="11" y="29"/>
                    <a:pt x="11" y="29"/>
                  </a:cubicBezTo>
                  <a:cubicBezTo>
                    <a:pt x="10" y="29"/>
                    <a:pt x="10" y="29"/>
                    <a:pt x="10" y="29"/>
                  </a:cubicBezTo>
                  <a:cubicBezTo>
                    <a:pt x="10" y="29"/>
                    <a:pt x="10" y="29"/>
                    <a:pt x="10" y="29"/>
                  </a:cubicBezTo>
                  <a:cubicBezTo>
                    <a:pt x="7" y="28"/>
                    <a:pt x="7" y="28"/>
                    <a:pt x="7" y="28"/>
                  </a:cubicBezTo>
                  <a:cubicBezTo>
                    <a:pt x="5" y="25"/>
                    <a:pt x="5" y="25"/>
                    <a:pt x="5" y="25"/>
                  </a:cubicBezTo>
                  <a:cubicBezTo>
                    <a:pt x="5" y="24"/>
                    <a:pt x="5" y="24"/>
                    <a:pt x="5" y="24"/>
                  </a:cubicBezTo>
                  <a:cubicBezTo>
                    <a:pt x="5" y="22"/>
                    <a:pt x="5" y="22"/>
                    <a:pt x="5" y="22"/>
                  </a:cubicBezTo>
                  <a:cubicBezTo>
                    <a:pt x="5" y="22"/>
                    <a:pt x="5" y="22"/>
                    <a:pt x="5" y="22"/>
                  </a:cubicBezTo>
                  <a:cubicBezTo>
                    <a:pt x="4" y="23"/>
                    <a:pt x="4" y="23"/>
                    <a:pt x="4" y="23"/>
                  </a:cubicBezTo>
                  <a:cubicBezTo>
                    <a:pt x="3" y="21"/>
                    <a:pt x="3" y="22"/>
                    <a:pt x="3" y="20"/>
                  </a:cubicBezTo>
                  <a:cubicBezTo>
                    <a:pt x="2" y="20"/>
                    <a:pt x="2" y="20"/>
                    <a:pt x="2" y="20"/>
                  </a:cubicBezTo>
                  <a:cubicBezTo>
                    <a:pt x="1" y="20"/>
                    <a:pt x="1" y="20"/>
                    <a:pt x="1" y="20"/>
                  </a:cubicBezTo>
                  <a:cubicBezTo>
                    <a:pt x="1" y="20"/>
                    <a:pt x="1" y="20"/>
                    <a:pt x="1" y="20"/>
                  </a:cubicBezTo>
                  <a:cubicBezTo>
                    <a:pt x="0" y="22"/>
                    <a:pt x="0" y="22"/>
                    <a:pt x="0" y="22"/>
                  </a:cubicBezTo>
                  <a:cubicBezTo>
                    <a:pt x="0" y="22"/>
                    <a:pt x="0" y="22"/>
                    <a:pt x="0" y="22"/>
                  </a:cubicBezTo>
                  <a:cubicBezTo>
                    <a:pt x="0" y="21"/>
                    <a:pt x="0" y="21"/>
                    <a:pt x="0" y="21"/>
                  </a:cubicBezTo>
                  <a:cubicBezTo>
                    <a:pt x="0" y="20"/>
                    <a:pt x="0" y="20"/>
                    <a:pt x="0" y="20"/>
                  </a:cubicBezTo>
                  <a:cubicBezTo>
                    <a:pt x="2" y="17"/>
                    <a:pt x="1" y="17"/>
                    <a:pt x="3" y="14"/>
                  </a:cubicBezTo>
                  <a:cubicBezTo>
                    <a:pt x="4" y="14"/>
                    <a:pt x="4" y="14"/>
                    <a:pt x="4" y="14"/>
                  </a:cubicBezTo>
                  <a:cubicBezTo>
                    <a:pt x="6" y="14"/>
                    <a:pt x="6" y="13"/>
                    <a:pt x="8" y="12"/>
                  </a:cubicBezTo>
                  <a:cubicBezTo>
                    <a:pt x="12" y="12"/>
                    <a:pt x="12" y="12"/>
                    <a:pt x="14" y="11"/>
                  </a:cubicBezTo>
                  <a:cubicBezTo>
                    <a:pt x="14" y="10"/>
                    <a:pt x="15" y="9"/>
                    <a:pt x="14" y="8"/>
                  </a:cubicBezTo>
                  <a:cubicBezTo>
                    <a:pt x="13" y="7"/>
                    <a:pt x="13" y="7"/>
                    <a:pt x="13" y="6"/>
                  </a:cubicBezTo>
                  <a:cubicBezTo>
                    <a:pt x="12" y="6"/>
                    <a:pt x="12" y="6"/>
                    <a:pt x="12" y="6"/>
                  </a:cubicBezTo>
                  <a:cubicBezTo>
                    <a:pt x="12" y="6"/>
                    <a:pt x="12" y="6"/>
                    <a:pt x="12" y="6"/>
                  </a:cubicBezTo>
                  <a:cubicBezTo>
                    <a:pt x="13" y="5"/>
                    <a:pt x="13" y="5"/>
                    <a:pt x="13" y="5"/>
                  </a:cubicBezTo>
                  <a:cubicBezTo>
                    <a:pt x="14" y="5"/>
                    <a:pt x="14" y="5"/>
                    <a:pt x="14" y="5"/>
                  </a:cubicBezTo>
                  <a:cubicBezTo>
                    <a:pt x="14" y="5"/>
                    <a:pt x="14" y="5"/>
                    <a:pt x="14" y="5"/>
                  </a:cubicBezTo>
                  <a:cubicBezTo>
                    <a:pt x="15" y="4"/>
                    <a:pt x="15" y="4"/>
                    <a:pt x="15" y="4"/>
                  </a:cubicBezTo>
                  <a:cubicBezTo>
                    <a:pt x="15" y="3"/>
                    <a:pt x="15" y="4"/>
                    <a:pt x="15" y="3"/>
                  </a:cubicBezTo>
                  <a:cubicBezTo>
                    <a:pt x="14" y="1"/>
                    <a:pt x="14" y="1"/>
                    <a:pt x="14" y="1"/>
                  </a:cubicBezTo>
                  <a:cubicBezTo>
                    <a:pt x="14" y="0"/>
                    <a:pt x="14" y="0"/>
                    <a:pt x="14" y="0"/>
                  </a:cubicBezTo>
                  <a:cubicBezTo>
                    <a:pt x="16" y="0"/>
                    <a:pt x="21" y="1"/>
                    <a:pt x="22" y="1"/>
                  </a:cubicBezTo>
                  <a:cubicBezTo>
                    <a:pt x="22" y="1"/>
                    <a:pt x="22" y="1"/>
                    <a:pt x="22" y="1"/>
                  </a:cubicBezTo>
                  <a:cubicBezTo>
                    <a:pt x="22" y="1"/>
                    <a:pt x="22" y="1"/>
                    <a:pt x="22" y="2"/>
                  </a:cubicBezTo>
                  <a:cubicBezTo>
                    <a:pt x="22" y="2"/>
                    <a:pt x="22" y="2"/>
                    <a:pt x="22" y="2"/>
                  </a:cubicBezTo>
                  <a:cubicBezTo>
                    <a:pt x="23" y="3"/>
                    <a:pt x="23" y="3"/>
                    <a:pt x="23" y="3"/>
                  </a:cubicBezTo>
                  <a:cubicBezTo>
                    <a:pt x="23" y="2"/>
                    <a:pt x="23" y="2"/>
                    <a:pt x="23" y="2"/>
                  </a:cubicBezTo>
                  <a:cubicBezTo>
                    <a:pt x="24" y="2"/>
                    <a:pt x="24" y="2"/>
                    <a:pt x="24" y="2"/>
                  </a:cubicBezTo>
                  <a:cubicBezTo>
                    <a:pt x="25" y="3"/>
                    <a:pt x="25" y="3"/>
                    <a:pt x="25" y="3"/>
                  </a:cubicBezTo>
                  <a:cubicBezTo>
                    <a:pt x="27" y="3"/>
                    <a:pt x="25" y="3"/>
                    <a:pt x="28" y="4"/>
                  </a:cubicBezTo>
                  <a:cubicBezTo>
                    <a:pt x="29" y="4"/>
                    <a:pt x="29" y="4"/>
                    <a:pt x="29" y="4"/>
                  </a:cubicBezTo>
                  <a:cubicBezTo>
                    <a:pt x="29" y="4"/>
                    <a:pt x="29" y="4"/>
                    <a:pt x="29" y="4"/>
                  </a:cubicBezTo>
                  <a:cubicBezTo>
                    <a:pt x="31" y="4"/>
                    <a:pt x="31" y="4"/>
                    <a:pt x="31" y="4"/>
                  </a:cubicBezTo>
                  <a:cubicBezTo>
                    <a:pt x="33" y="4"/>
                    <a:pt x="34" y="3"/>
                    <a:pt x="36" y="4"/>
                  </a:cubicBezTo>
                  <a:cubicBezTo>
                    <a:pt x="38" y="3"/>
                    <a:pt x="39" y="3"/>
                    <a:pt x="41" y="3"/>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90">
              <a:extLst>
                <a:ext uri="{FF2B5EF4-FFF2-40B4-BE49-F238E27FC236}">
                  <a16:creationId xmlns:a16="http://schemas.microsoft.com/office/drawing/2014/main" id="{EF78B1B2-EED1-460C-AAEC-8F57465DF6E4}"/>
                </a:ext>
              </a:extLst>
            </p:cNvPr>
            <p:cNvSpPr>
              <a:spLocks/>
            </p:cNvSpPr>
            <p:nvPr/>
          </p:nvSpPr>
          <p:spPr bwMode="auto">
            <a:xfrm>
              <a:off x="13900926" y="9567425"/>
              <a:ext cx="4751" cy="0"/>
            </a:xfrm>
            <a:custGeom>
              <a:avLst/>
              <a:gdLst>
                <a:gd name="T0" fmla="*/ 1 w 1"/>
                <a:gd name="T1" fmla="*/ 1 w 1"/>
                <a:gd name="T2" fmla="*/ 0 w 1"/>
                <a:gd name="T3" fmla="*/ 0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lnTo>
                    <a:pt x="1" y="0"/>
                  </a:lnTo>
                  <a:lnTo>
                    <a:pt x="0" y="0"/>
                  </a:lnTo>
                  <a:lnTo>
                    <a:pt x="0" y="0"/>
                  </a:lnTo>
                  <a:lnTo>
                    <a:pt x="1" y="0"/>
                  </a:lnTo>
                  <a:lnTo>
                    <a:pt x="1" y="0"/>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91">
              <a:extLst>
                <a:ext uri="{FF2B5EF4-FFF2-40B4-BE49-F238E27FC236}">
                  <a16:creationId xmlns:a16="http://schemas.microsoft.com/office/drawing/2014/main" id="{764F3016-F09B-449E-A80D-4B16DFF2A431}"/>
                </a:ext>
              </a:extLst>
            </p:cNvPr>
            <p:cNvSpPr>
              <a:spLocks noEditPoints="1"/>
            </p:cNvSpPr>
            <p:nvPr/>
          </p:nvSpPr>
          <p:spPr bwMode="auto">
            <a:xfrm>
              <a:off x="8805026" y="8247145"/>
              <a:ext cx="28495" cy="28495"/>
            </a:xfrm>
            <a:custGeom>
              <a:avLst/>
              <a:gdLst>
                <a:gd name="T0" fmla="*/ 3 w 7"/>
                <a:gd name="T1" fmla="*/ 3 h 7"/>
                <a:gd name="T2" fmla="*/ 3 w 7"/>
                <a:gd name="T3" fmla="*/ 3 h 7"/>
                <a:gd name="T4" fmla="*/ 3 w 7"/>
                <a:gd name="T5" fmla="*/ 2 h 7"/>
                <a:gd name="T6" fmla="*/ 3 w 7"/>
                <a:gd name="T7" fmla="*/ 1 h 7"/>
                <a:gd name="T8" fmla="*/ 3 w 7"/>
                <a:gd name="T9" fmla="*/ 0 h 7"/>
                <a:gd name="T10" fmla="*/ 4 w 7"/>
                <a:gd name="T11" fmla="*/ 0 h 7"/>
                <a:gd name="T12" fmla="*/ 4 w 7"/>
                <a:gd name="T13" fmla="*/ 1 h 7"/>
                <a:gd name="T14" fmla="*/ 4 w 7"/>
                <a:gd name="T15" fmla="*/ 1 h 7"/>
                <a:gd name="T16" fmla="*/ 5 w 7"/>
                <a:gd name="T17" fmla="*/ 2 h 7"/>
                <a:gd name="T18" fmla="*/ 7 w 7"/>
                <a:gd name="T19" fmla="*/ 3 h 7"/>
                <a:gd name="T20" fmla="*/ 3 w 7"/>
                <a:gd name="T21" fmla="*/ 3 h 7"/>
                <a:gd name="T22" fmla="*/ 2 w 7"/>
                <a:gd name="T23" fmla="*/ 6 h 7"/>
                <a:gd name="T24" fmla="*/ 1 w 7"/>
                <a:gd name="T25" fmla="*/ 6 h 7"/>
                <a:gd name="T26" fmla="*/ 1 w 7"/>
                <a:gd name="T27" fmla="*/ 6 h 7"/>
                <a:gd name="T28" fmla="*/ 0 w 7"/>
                <a:gd name="T29" fmla="*/ 5 h 7"/>
                <a:gd name="T30" fmla="*/ 0 w 7"/>
                <a:gd name="T31" fmla="*/ 3 h 7"/>
                <a:gd name="T32" fmla="*/ 0 w 7"/>
                <a:gd name="T33" fmla="*/ 2 h 7"/>
                <a:gd name="T34" fmla="*/ 0 w 7"/>
                <a:gd name="T35" fmla="*/ 2 h 7"/>
                <a:gd name="T36" fmla="*/ 2 w 7"/>
                <a:gd name="T37" fmla="*/ 2 h 7"/>
                <a:gd name="T38" fmla="*/ 3 w 7"/>
                <a:gd name="T39" fmla="*/ 3 h 7"/>
                <a:gd name="T40" fmla="*/ 2 w 7"/>
                <a:gd name="T41" fmla="*/ 3 h 7"/>
                <a:gd name="T42" fmla="*/ 2 w 7"/>
                <a:gd name="T43" fmla="*/ 5 h 7"/>
                <a:gd name="T44" fmla="*/ 2 w 7"/>
                <a:gd name="T45" fmla="*/ 6 h 7"/>
                <a:gd name="T46" fmla="*/ 6 w 7"/>
                <a:gd name="T47" fmla="*/ 7 h 7"/>
                <a:gd name="T48" fmla="*/ 5 w 7"/>
                <a:gd name="T49" fmla="*/ 7 h 7"/>
                <a:gd name="T50" fmla="*/ 5 w 7"/>
                <a:gd name="T51" fmla="*/ 7 h 7"/>
                <a:gd name="T52" fmla="*/ 6 w 7"/>
                <a:gd name="T53" fmla="*/ 6 h 7"/>
                <a:gd name="T54" fmla="*/ 6 w 7"/>
                <a:gd name="T55" fmla="*/ 6 h 7"/>
                <a:gd name="T56" fmla="*/ 6 w 7"/>
                <a:gd name="T57" fmla="*/ 6 h 7"/>
                <a:gd name="T58" fmla="*/ 7 w 7"/>
                <a:gd name="T59" fmla="*/ 7 h 7"/>
                <a:gd name="T60" fmla="*/ 6 w 7"/>
                <a:gd name="T61" fmla="*/ 7 h 7"/>
                <a:gd name="T62" fmla="*/ 6 w 7"/>
                <a:gd name="T6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7">
                  <a:moveTo>
                    <a:pt x="3" y="3"/>
                  </a:moveTo>
                  <a:cubicBezTo>
                    <a:pt x="3" y="3"/>
                    <a:pt x="3" y="3"/>
                    <a:pt x="3" y="3"/>
                  </a:cubicBezTo>
                  <a:cubicBezTo>
                    <a:pt x="3" y="2"/>
                    <a:pt x="3" y="2"/>
                    <a:pt x="3" y="2"/>
                  </a:cubicBezTo>
                  <a:cubicBezTo>
                    <a:pt x="3" y="1"/>
                    <a:pt x="3" y="1"/>
                    <a:pt x="3" y="1"/>
                  </a:cubicBezTo>
                  <a:cubicBezTo>
                    <a:pt x="3" y="0"/>
                    <a:pt x="3" y="0"/>
                    <a:pt x="3" y="0"/>
                  </a:cubicBezTo>
                  <a:cubicBezTo>
                    <a:pt x="4" y="0"/>
                    <a:pt x="4" y="0"/>
                    <a:pt x="4" y="0"/>
                  </a:cubicBezTo>
                  <a:cubicBezTo>
                    <a:pt x="4" y="1"/>
                    <a:pt x="4" y="1"/>
                    <a:pt x="4" y="1"/>
                  </a:cubicBezTo>
                  <a:cubicBezTo>
                    <a:pt x="4" y="1"/>
                    <a:pt x="4" y="1"/>
                    <a:pt x="4" y="1"/>
                  </a:cubicBezTo>
                  <a:cubicBezTo>
                    <a:pt x="5" y="2"/>
                    <a:pt x="5" y="2"/>
                    <a:pt x="5" y="2"/>
                  </a:cubicBezTo>
                  <a:cubicBezTo>
                    <a:pt x="7" y="3"/>
                    <a:pt x="7" y="3"/>
                    <a:pt x="7" y="3"/>
                  </a:cubicBezTo>
                  <a:cubicBezTo>
                    <a:pt x="5" y="3"/>
                    <a:pt x="4" y="4"/>
                    <a:pt x="3" y="3"/>
                  </a:cubicBezTo>
                  <a:close/>
                  <a:moveTo>
                    <a:pt x="2" y="6"/>
                  </a:moveTo>
                  <a:cubicBezTo>
                    <a:pt x="1" y="6"/>
                    <a:pt x="1" y="6"/>
                    <a:pt x="1" y="6"/>
                  </a:cubicBezTo>
                  <a:cubicBezTo>
                    <a:pt x="1" y="6"/>
                    <a:pt x="1" y="6"/>
                    <a:pt x="1" y="6"/>
                  </a:cubicBezTo>
                  <a:cubicBezTo>
                    <a:pt x="0" y="5"/>
                    <a:pt x="0" y="5"/>
                    <a:pt x="0" y="5"/>
                  </a:cubicBezTo>
                  <a:cubicBezTo>
                    <a:pt x="0" y="3"/>
                    <a:pt x="0" y="3"/>
                    <a:pt x="0" y="3"/>
                  </a:cubicBezTo>
                  <a:cubicBezTo>
                    <a:pt x="0" y="2"/>
                    <a:pt x="0" y="2"/>
                    <a:pt x="0" y="2"/>
                  </a:cubicBezTo>
                  <a:cubicBezTo>
                    <a:pt x="0" y="2"/>
                    <a:pt x="0" y="2"/>
                    <a:pt x="0" y="2"/>
                  </a:cubicBezTo>
                  <a:cubicBezTo>
                    <a:pt x="2" y="2"/>
                    <a:pt x="2" y="2"/>
                    <a:pt x="2" y="2"/>
                  </a:cubicBezTo>
                  <a:cubicBezTo>
                    <a:pt x="2" y="3"/>
                    <a:pt x="2" y="3"/>
                    <a:pt x="3" y="3"/>
                  </a:cubicBezTo>
                  <a:cubicBezTo>
                    <a:pt x="2" y="3"/>
                    <a:pt x="2" y="3"/>
                    <a:pt x="2" y="3"/>
                  </a:cubicBezTo>
                  <a:cubicBezTo>
                    <a:pt x="2" y="5"/>
                    <a:pt x="2" y="5"/>
                    <a:pt x="2" y="5"/>
                  </a:cubicBezTo>
                  <a:cubicBezTo>
                    <a:pt x="2" y="6"/>
                    <a:pt x="2" y="6"/>
                    <a:pt x="2" y="6"/>
                  </a:cubicBezTo>
                  <a:close/>
                  <a:moveTo>
                    <a:pt x="6" y="7"/>
                  </a:moveTo>
                  <a:cubicBezTo>
                    <a:pt x="5" y="7"/>
                    <a:pt x="5" y="7"/>
                    <a:pt x="5" y="7"/>
                  </a:cubicBezTo>
                  <a:cubicBezTo>
                    <a:pt x="5" y="7"/>
                    <a:pt x="5" y="7"/>
                    <a:pt x="5" y="7"/>
                  </a:cubicBezTo>
                  <a:cubicBezTo>
                    <a:pt x="6" y="6"/>
                    <a:pt x="6" y="6"/>
                    <a:pt x="6" y="6"/>
                  </a:cubicBezTo>
                  <a:cubicBezTo>
                    <a:pt x="6" y="6"/>
                    <a:pt x="6" y="6"/>
                    <a:pt x="6" y="6"/>
                  </a:cubicBezTo>
                  <a:cubicBezTo>
                    <a:pt x="6" y="6"/>
                    <a:pt x="6" y="6"/>
                    <a:pt x="6" y="6"/>
                  </a:cubicBezTo>
                  <a:cubicBezTo>
                    <a:pt x="7" y="7"/>
                    <a:pt x="7" y="7"/>
                    <a:pt x="7" y="7"/>
                  </a:cubicBezTo>
                  <a:cubicBezTo>
                    <a:pt x="6" y="7"/>
                    <a:pt x="6" y="7"/>
                    <a:pt x="6" y="7"/>
                  </a:cubicBezTo>
                  <a:cubicBezTo>
                    <a:pt x="6" y="7"/>
                    <a:pt x="6" y="7"/>
                    <a:pt x="6" y="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92">
              <a:extLst>
                <a:ext uri="{FF2B5EF4-FFF2-40B4-BE49-F238E27FC236}">
                  <a16:creationId xmlns:a16="http://schemas.microsoft.com/office/drawing/2014/main" id="{8AB7656D-4258-47DF-ACE5-59E66C26F21A}"/>
                </a:ext>
              </a:extLst>
            </p:cNvPr>
            <p:cNvSpPr>
              <a:spLocks noEditPoints="1"/>
            </p:cNvSpPr>
            <p:nvPr/>
          </p:nvSpPr>
          <p:spPr bwMode="auto">
            <a:xfrm>
              <a:off x="12086729" y="8850293"/>
              <a:ext cx="137728" cy="128230"/>
            </a:xfrm>
            <a:custGeom>
              <a:avLst/>
              <a:gdLst>
                <a:gd name="T0" fmla="*/ 4 w 33"/>
                <a:gd name="T1" fmla="*/ 0 h 31"/>
                <a:gd name="T2" fmla="*/ 6 w 33"/>
                <a:gd name="T3" fmla="*/ 0 h 31"/>
                <a:gd name="T4" fmla="*/ 6 w 33"/>
                <a:gd name="T5" fmla="*/ 0 h 31"/>
                <a:gd name="T6" fmla="*/ 6 w 33"/>
                <a:gd name="T7" fmla="*/ 1 h 31"/>
                <a:gd name="T8" fmla="*/ 4 w 33"/>
                <a:gd name="T9" fmla="*/ 4 h 31"/>
                <a:gd name="T10" fmla="*/ 4 w 33"/>
                <a:gd name="T11" fmla="*/ 5 h 31"/>
                <a:gd name="T12" fmla="*/ 3 w 33"/>
                <a:gd name="T13" fmla="*/ 6 h 31"/>
                <a:gd name="T14" fmla="*/ 3 w 33"/>
                <a:gd name="T15" fmla="*/ 6 h 31"/>
                <a:gd name="T16" fmla="*/ 1 w 33"/>
                <a:gd name="T17" fmla="*/ 5 h 31"/>
                <a:gd name="T18" fmla="*/ 0 w 33"/>
                <a:gd name="T19" fmla="*/ 5 h 31"/>
                <a:gd name="T20" fmla="*/ 0 w 33"/>
                <a:gd name="T21" fmla="*/ 5 h 31"/>
                <a:gd name="T22" fmla="*/ 1 w 33"/>
                <a:gd name="T23" fmla="*/ 3 h 31"/>
                <a:gd name="T24" fmla="*/ 2 w 33"/>
                <a:gd name="T25" fmla="*/ 3 h 31"/>
                <a:gd name="T26" fmla="*/ 2 w 33"/>
                <a:gd name="T27" fmla="*/ 3 h 31"/>
                <a:gd name="T28" fmla="*/ 2 w 33"/>
                <a:gd name="T29" fmla="*/ 2 h 31"/>
                <a:gd name="T30" fmla="*/ 3 w 33"/>
                <a:gd name="T31" fmla="*/ 1 h 31"/>
                <a:gd name="T32" fmla="*/ 3 w 33"/>
                <a:gd name="T33" fmla="*/ 0 h 31"/>
                <a:gd name="T34" fmla="*/ 4 w 33"/>
                <a:gd name="T35" fmla="*/ 0 h 31"/>
                <a:gd name="T36" fmla="*/ 33 w 33"/>
                <a:gd name="T37" fmla="*/ 18 h 31"/>
                <a:gd name="T38" fmla="*/ 33 w 33"/>
                <a:gd name="T39" fmla="*/ 31 h 31"/>
                <a:gd name="T40" fmla="*/ 18 w 33"/>
                <a:gd name="T41" fmla="*/ 31 h 31"/>
                <a:gd name="T42" fmla="*/ 17 w 33"/>
                <a:gd name="T43" fmla="*/ 31 h 31"/>
                <a:gd name="T44" fmla="*/ 17 w 33"/>
                <a:gd name="T45" fmla="*/ 31 h 31"/>
                <a:gd name="T46" fmla="*/ 16 w 33"/>
                <a:gd name="T47" fmla="*/ 31 h 31"/>
                <a:gd name="T48" fmla="*/ 16 w 33"/>
                <a:gd name="T49" fmla="*/ 31 h 31"/>
                <a:gd name="T50" fmla="*/ 15 w 33"/>
                <a:gd name="T51" fmla="*/ 30 h 31"/>
                <a:gd name="T52" fmla="*/ 15 w 33"/>
                <a:gd name="T53" fmla="*/ 30 h 31"/>
                <a:gd name="T54" fmla="*/ 14 w 33"/>
                <a:gd name="T55" fmla="*/ 30 h 31"/>
                <a:gd name="T56" fmla="*/ 14 w 33"/>
                <a:gd name="T57" fmla="*/ 30 h 31"/>
                <a:gd name="T58" fmla="*/ 13 w 33"/>
                <a:gd name="T59" fmla="*/ 30 h 31"/>
                <a:gd name="T60" fmla="*/ 13 w 33"/>
                <a:gd name="T61" fmla="*/ 30 h 31"/>
                <a:gd name="T62" fmla="*/ 12 w 33"/>
                <a:gd name="T63" fmla="*/ 29 h 31"/>
                <a:gd name="T64" fmla="*/ 11 w 33"/>
                <a:gd name="T65" fmla="*/ 29 h 31"/>
                <a:gd name="T66" fmla="*/ 12 w 33"/>
                <a:gd name="T67" fmla="*/ 26 h 31"/>
                <a:gd name="T68" fmla="*/ 13 w 33"/>
                <a:gd name="T69" fmla="*/ 25 h 31"/>
                <a:gd name="T70" fmla="*/ 14 w 33"/>
                <a:gd name="T71" fmla="*/ 24 h 31"/>
                <a:gd name="T72" fmla="*/ 16 w 33"/>
                <a:gd name="T73" fmla="*/ 20 h 31"/>
                <a:gd name="T74" fmla="*/ 15 w 33"/>
                <a:gd name="T75" fmla="*/ 19 h 31"/>
                <a:gd name="T76" fmla="*/ 16 w 33"/>
                <a:gd name="T77" fmla="*/ 16 h 31"/>
                <a:gd name="T78" fmla="*/ 16 w 33"/>
                <a:gd name="T79" fmla="*/ 16 h 31"/>
                <a:gd name="T80" fmla="*/ 16 w 33"/>
                <a:gd name="T81" fmla="*/ 17 h 31"/>
                <a:gd name="T82" fmla="*/ 16 w 33"/>
                <a:gd name="T83" fmla="*/ 17 h 31"/>
                <a:gd name="T84" fmla="*/ 18 w 33"/>
                <a:gd name="T85" fmla="*/ 18 h 31"/>
                <a:gd name="T86" fmla="*/ 33 w 33"/>
                <a:gd name="T87"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31">
                  <a:moveTo>
                    <a:pt x="4" y="0"/>
                  </a:moveTo>
                  <a:cubicBezTo>
                    <a:pt x="4" y="0"/>
                    <a:pt x="5" y="0"/>
                    <a:pt x="6" y="0"/>
                  </a:cubicBezTo>
                  <a:cubicBezTo>
                    <a:pt x="6" y="0"/>
                    <a:pt x="6" y="0"/>
                    <a:pt x="6" y="0"/>
                  </a:cubicBezTo>
                  <a:cubicBezTo>
                    <a:pt x="6" y="1"/>
                    <a:pt x="6" y="1"/>
                    <a:pt x="6" y="1"/>
                  </a:cubicBezTo>
                  <a:cubicBezTo>
                    <a:pt x="4" y="4"/>
                    <a:pt x="4" y="4"/>
                    <a:pt x="4" y="4"/>
                  </a:cubicBezTo>
                  <a:cubicBezTo>
                    <a:pt x="4" y="5"/>
                    <a:pt x="4" y="5"/>
                    <a:pt x="4" y="5"/>
                  </a:cubicBezTo>
                  <a:cubicBezTo>
                    <a:pt x="3" y="6"/>
                    <a:pt x="3" y="6"/>
                    <a:pt x="3" y="6"/>
                  </a:cubicBezTo>
                  <a:cubicBezTo>
                    <a:pt x="3" y="6"/>
                    <a:pt x="3" y="6"/>
                    <a:pt x="3" y="6"/>
                  </a:cubicBezTo>
                  <a:cubicBezTo>
                    <a:pt x="1" y="5"/>
                    <a:pt x="1" y="5"/>
                    <a:pt x="1" y="5"/>
                  </a:cubicBezTo>
                  <a:cubicBezTo>
                    <a:pt x="0" y="5"/>
                    <a:pt x="0" y="5"/>
                    <a:pt x="0" y="5"/>
                  </a:cubicBezTo>
                  <a:cubicBezTo>
                    <a:pt x="0" y="5"/>
                    <a:pt x="0" y="5"/>
                    <a:pt x="0" y="5"/>
                  </a:cubicBezTo>
                  <a:cubicBezTo>
                    <a:pt x="0" y="4"/>
                    <a:pt x="0" y="4"/>
                    <a:pt x="1" y="3"/>
                  </a:cubicBezTo>
                  <a:cubicBezTo>
                    <a:pt x="2" y="3"/>
                    <a:pt x="2" y="3"/>
                    <a:pt x="2" y="3"/>
                  </a:cubicBezTo>
                  <a:cubicBezTo>
                    <a:pt x="2" y="3"/>
                    <a:pt x="2" y="3"/>
                    <a:pt x="2" y="3"/>
                  </a:cubicBezTo>
                  <a:cubicBezTo>
                    <a:pt x="2" y="2"/>
                    <a:pt x="2" y="2"/>
                    <a:pt x="2" y="2"/>
                  </a:cubicBezTo>
                  <a:cubicBezTo>
                    <a:pt x="3" y="1"/>
                    <a:pt x="3" y="1"/>
                    <a:pt x="3" y="1"/>
                  </a:cubicBezTo>
                  <a:cubicBezTo>
                    <a:pt x="3" y="0"/>
                    <a:pt x="3" y="0"/>
                    <a:pt x="3" y="0"/>
                  </a:cubicBezTo>
                  <a:cubicBezTo>
                    <a:pt x="4" y="0"/>
                    <a:pt x="4" y="0"/>
                    <a:pt x="4" y="0"/>
                  </a:cubicBezTo>
                  <a:close/>
                  <a:moveTo>
                    <a:pt x="33" y="18"/>
                  </a:moveTo>
                  <a:cubicBezTo>
                    <a:pt x="33" y="20"/>
                    <a:pt x="33" y="27"/>
                    <a:pt x="33" y="31"/>
                  </a:cubicBezTo>
                  <a:cubicBezTo>
                    <a:pt x="32" y="31"/>
                    <a:pt x="18" y="31"/>
                    <a:pt x="18" y="31"/>
                  </a:cubicBezTo>
                  <a:cubicBezTo>
                    <a:pt x="17" y="31"/>
                    <a:pt x="17" y="31"/>
                    <a:pt x="17" y="31"/>
                  </a:cubicBezTo>
                  <a:cubicBezTo>
                    <a:pt x="17" y="31"/>
                    <a:pt x="17" y="31"/>
                    <a:pt x="17" y="31"/>
                  </a:cubicBezTo>
                  <a:cubicBezTo>
                    <a:pt x="16" y="31"/>
                    <a:pt x="16" y="31"/>
                    <a:pt x="16" y="31"/>
                  </a:cubicBezTo>
                  <a:cubicBezTo>
                    <a:pt x="16" y="31"/>
                    <a:pt x="16" y="31"/>
                    <a:pt x="16" y="31"/>
                  </a:cubicBezTo>
                  <a:cubicBezTo>
                    <a:pt x="15" y="30"/>
                    <a:pt x="16" y="31"/>
                    <a:pt x="15" y="30"/>
                  </a:cubicBezTo>
                  <a:cubicBezTo>
                    <a:pt x="15" y="30"/>
                    <a:pt x="15" y="30"/>
                    <a:pt x="15" y="30"/>
                  </a:cubicBezTo>
                  <a:cubicBezTo>
                    <a:pt x="14" y="30"/>
                    <a:pt x="14" y="30"/>
                    <a:pt x="14" y="30"/>
                  </a:cubicBezTo>
                  <a:cubicBezTo>
                    <a:pt x="14" y="30"/>
                    <a:pt x="14" y="30"/>
                    <a:pt x="14" y="30"/>
                  </a:cubicBezTo>
                  <a:cubicBezTo>
                    <a:pt x="13" y="30"/>
                    <a:pt x="13" y="30"/>
                    <a:pt x="13" y="30"/>
                  </a:cubicBezTo>
                  <a:cubicBezTo>
                    <a:pt x="13" y="30"/>
                    <a:pt x="13" y="30"/>
                    <a:pt x="13" y="30"/>
                  </a:cubicBezTo>
                  <a:cubicBezTo>
                    <a:pt x="12" y="29"/>
                    <a:pt x="12" y="29"/>
                    <a:pt x="12" y="29"/>
                  </a:cubicBezTo>
                  <a:cubicBezTo>
                    <a:pt x="11" y="29"/>
                    <a:pt x="12" y="29"/>
                    <a:pt x="11" y="29"/>
                  </a:cubicBezTo>
                  <a:cubicBezTo>
                    <a:pt x="12" y="27"/>
                    <a:pt x="11" y="28"/>
                    <a:pt x="12" y="26"/>
                  </a:cubicBezTo>
                  <a:cubicBezTo>
                    <a:pt x="13" y="25"/>
                    <a:pt x="13" y="25"/>
                    <a:pt x="13" y="25"/>
                  </a:cubicBezTo>
                  <a:cubicBezTo>
                    <a:pt x="14" y="24"/>
                    <a:pt x="14" y="24"/>
                    <a:pt x="14" y="24"/>
                  </a:cubicBezTo>
                  <a:cubicBezTo>
                    <a:pt x="14" y="22"/>
                    <a:pt x="15" y="22"/>
                    <a:pt x="16" y="20"/>
                  </a:cubicBezTo>
                  <a:cubicBezTo>
                    <a:pt x="15" y="19"/>
                    <a:pt x="15" y="19"/>
                    <a:pt x="15" y="19"/>
                  </a:cubicBezTo>
                  <a:cubicBezTo>
                    <a:pt x="16" y="16"/>
                    <a:pt x="16" y="16"/>
                    <a:pt x="16" y="16"/>
                  </a:cubicBezTo>
                  <a:cubicBezTo>
                    <a:pt x="16" y="16"/>
                    <a:pt x="16" y="16"/>
                    <a:pt x="16" y="16"/>
                  </a:cubicBezTo>
                  <a:cubicBezTo>
                    <a:pt x="16" y="17"/>
                    <a:pt x="16" y="16"/>
                    <a:pt x="16" y="17"/>
                  </a:cubicBezTo>
                  <a:cubicBezTo>
                    <a:pt x="16" y="17"/>
                    <a:pt x="16" y="17"/>
                    <a:pt x="16" y="17"/>
                  </a:cubicBezTo>
                  <a:cubicBezTo>
                    <a:pt x="18" y="18"/>
                    <a:pt x="18" y="18"/>
                    <a:pt x="18" y="18"/>
                  </a:cubicBezTo>
                  <a:cubicBezTo>
                    <a:pt x="32" y="18"/>
                    <a:pt x="29" y="18"/>
                    <a:pt x="33" y="1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93">
              <a:extLst>
                <a:ext uri="{FF2B5EF4-FFF2-40B4-BE49-F238E27FC236}">
                  <a16:creationId xmlns:a16="http://schemas.microsoft.com/office/drawing/2014/main" id="{215FCCC0-6410-4D85-BF5E-42AA85CA77B4}"/>
                </a:ext>
              </a:extLst>
            </p:cNvPr>
            <p:cNvSpPr>
              <a:spLocks noEditPoints="1"/>
            </p:cNvSpPr>
            <p:nvPr/>
          </p:nvSpPr>
          <p:spPr bwMode="auto">
            <a:xfrm>
              <a:off x="12609142" y="6884121"/>
              <a:ext cx="403684" cy="403684"/>
            </a:xfrm>
            <a:custGeom>
              <a:avLst/>
              <a:gdLst>
                <a:gd name="T0" fmla="*/ 75 w 97"/>
                <a:gd name="T1" fmla="*/ 11 h 97"/>
                <a:gd name="T2" fmla="*/ 54 w 97"/>
                <a:gd name="T3" fmla="*/ 12 h 97"/>
                <a:gd name="T4" fmla="*/ 53 w 97"/>
                <a:gd name="T5" fmla="*/ 24 h 97"/>
                <a:gd name="T6" fmla="*/ 43 w 97"/>
                <a:gd name="T7" fmla="*/ 22 h 97"/>
                <a:gd name="T8" fmla="*/ 37 w 97"/>
                <a:gd name="T9" fmla="*/ 17 h 97"/>
                <a:gd name="T10" fmla="*/ 40 w 97"/>
                <a:gd name="T11" fmla="*/ 39 h 97"/>
                <a:gd name="T12" fmla="*/ 33 w 97"/>
                <a:gd name="T13" fmla="*/ 42 h 97"/>
                <a:gd name="T14" fmla="*/ 49 w 97"/>
                <a:gd name="T15" fmla="*/ 51 h 97"/>
                <a:gd name="T16" fmla="*/ 39 w 97"/>
                <a:gd name="T17" fmla="*/ 59 h 97"/>
                <a:gd name="T18" fmla="*/ 37 w 97"/>
                <a:gd name="T19" fmla="*/ 61 h 97"/>
                <a:gd name="T20" fmla="*/ 33 w 97"/>
                <a:gd name="T21" fmla="*/ 72 h 97"/>
                <a:gd name="T22" fmla="*/ 22 w 97"/>
                <a:gd name="T23" fmla="*/ 68 h 97"/>
                <a:gd name="T24" fmla="*/ 20 w 97"/>
                <a:gd name="T25" fmla="*/ 52 h 97"/>
                <a:gd name="T26" fmla="*/ 40 w 97"/>
                <a:gd name="T27" fmla="*/ 53 h 97"/>
                <a:gd name="T28" fmla="*/ 26 w 97"/>
                <a:gd name="T29" fmla="*/ 49 h 97"/>
                <a:gd name="T30" fmla="*/ 13 w 97"/>
                <a:gd name="T31" fmla="*/ 41 h 97"/>
                <a:gd name="T32" fmla="*/ 12 w 97"/>
                <a:gd name="T33" fmla="*/ 39 h 97"/>
                <a:gd name="T34" fmla="*/ 8 w 97"/>
                <a:gd name="T35" fmla="*/ 29 h 97"/>
                <a:gd name="T36" fmla="*/ 16 w 97"/>
                <a:gd name="T37" fmla="*/ 17 h 97"/>
                <a:gd name="T38" fmla="*/ 29 w 97"/>
                <a:gd name="T39" fmla="*/ 9 h 97"/>
                <a:gd name="T40" fmla="*/ 53 w 97"/>
                <a:gd name="T41" fmla="*/ 3 h 97"/>
                <a:gd name="T42" fmla="*/ 73 w 97"/>
                <a:gd name="T43" fmla="*/ 2 h 97"/>
                <a:gd name="T44" fmla="*/ 57 w 97"/>
                <a:gd name="T45" fmla="*/ 14 h 97"/>
                <a:gd name="T46" fmla="*/ 65 w 97"/>
                <a:gd name="T47" fmla="*/ 27 h 97"/>
                <a:gd name="T48" fmla="*/ 63 w 97"/>
                <a:gd name="T49" fmla="*/ 26 h 97"/>
                <a:gd name="T50" fmla="*/ 0 w 97"/>
                <a:gd name="T51" fmla="*/ 29 h 97"/>
                <a:gd name="T52" fmla="*/ 76 w 97"/>
                <a:gd name="T53" fmla="*/ 36 h 97"/>
                <a:gd name="T54" fmla="*/ 73 w 97"/>
                <a:gd name="T55" fmla="*/ 39 h 97"/>
                <a:gd name="T56" fmla="*/ 75 w 97"/>
                <a:gd name="T57" fmla="*/ 35 h 97"/>
                <a:gd name="T58" fmla="*/ 47 w 97"/>
                <a:gd name="T59" fmla="*/ 39 h 97"/>
                <a:gd name="T60" fmla="*/ 52 w 97"/>
                <a:gd name="T61" fmla="*/ 52 h 97"/>
                <a:gd name="T62" fmla="*/ 51 w 97"/>
                <a:gd name="T63" fmla="*/ 53 h 97"/>
                <a:gd name="T64" fmla="*/ 37 w 97"/>
                <a:gd name="T65" fmla="*/ 43 h 97"/>
                <a:gd name="T66" fmla="*/ 54 w 97"/>
                <a:gd name="T67" fmla="*/ 41 h 97"/>
                <a:gd name="T68" fmla="*/ 12 w 97"/>
                <a:gd name="T69" fmla="*/ 43 h 97"/>
                <a:gd name="T70" fmla="*/ 72 w 97"/>
                <a:gd name="T71" fmla="*/ 46 h 97"/>
                <a:gd name="T72" fmla="*/ 11 w 97"/>
                <a:gd name="T73" fmla="*/ 48 h 97"/>
                <a:gd name="T74" fmla="*/ 11 w 97"/>
                <a:gd name="T75" fmla="*/ 53 h 97"/>
                <a:gd name="T76" fmla="*/ 10 w 97"/>
                <a:gd name="T77" fmla="*/ 50 h 97"/>
                <a:gd name="T78" fmla="*/ 43 w 97"/>
                <a:gd name="T79" fmla="*/ 55 h 97"/>
                <a:gd name="T80" fmla="*/ 58 w 97"/>
                <a:gd name="T81" fmla="*/ 55 h 97"/>
                <a:gd name="T82" fmla="*/ 14 w 97"/>
                <a:gd name="T83" fmla="*/ 57 h 97"/>
                <a:gd name="T84" fmla="*/ 78 w 97"/>
                <a:gd name="T85" fmla="*/ 59 h 97"/>
                <a:gd name="T86" fmla="*/ 63 w 97"/>
                <a:gd name="T87" fmla="*/ 61 h 97"/>
                <a:gd name="T88" fmla="*/ 75 w 97"/>
                <a:gd name="T89" fmla="*/ 59 h 97"/>
                <a:gd name="T90" fmla="*/ 60 w 97"/>
                <a:gd name="T91" fmla="*/ 63 h 97"/>
                <a:gd name="T92" fmla="*/ 54 w 97"/>
                <a:gd name="T93" fmla="*/ 63 h 97"/>
                <a:gd name="T94" fmla="*/ 65 w 97"/>
                <a:gd name="T95" fmla="*/ 69 h 97"/>
                <a:gd name="T96" fmla="*/ 63 w 97"/>
                <a:gd name="T97" fmla="*/ 67 h 97"/>
                <a:gd name="T98" fmla="*/ 83 w 97"/>
                <a:gd name="T99" fmla="*/ 69 h 97"/>
                <a:gd name="T100" fmla="*/ 70 w 97"/>
                <a:gd name="T101" fmla="*/ 71 h 97"/>
                <a:gd name="T102" fmla="*/ 85 w 97"/>
                <a:gd name="T103" fmla="*/ 71 h 97"/>
                <a:gd name="T104" fmla="*/ 55 w 97"/>
                <a:gd name="T105" fmla="*/ 73 h 97"/>
                <a:gd name="T106" fmla="*/ 92 w 97"/>
                <a:gd name="T107" fmla="*/ 74 h 97"/>
                <a:gd name="T108" fmla="*/ 76 w 97"/>
                <a:gd name="T109" fmla="*/ 74 h 97"/>
                <a:gd name="T110" fmla="*/ 92 w 97"/>
                <a:gd name="T111" fmla="*/ 84 h 97"/>
                <a:gd name="T112" fmla="*/ 95 w 97"/>
                <a:gd name="T113" fmla="*/ 81 h 97"/>
                <a:gd name="T114" fmla="*/ 38 w 97"/>
                <a:gd name="T115" fmla="*/ 80 h 97"/>
                <a:gd name="T116" fmla="*/ 85 w 97"/>
                <a:gd name="T117" fmla="*/ 90 h 97"/>
                <a:gd name="T118" fmla="*/ 52 w 97"/>
                <a:gd name="T119" fmla="*/ 90 h 97"/>
                <a:gd name="T120" fmla="*/ 70 w 97"/>
                <a:gd name="T121" fmla="*/ 95 h 97"/>
                <a:gd name="T122" fmla="*/ 54 w 97"/>
                <a:gd name="T123" fmla="*/ 94 h 97"/>
                <a:gd name="T124" fmla="*/ 46 w 97"/>
                <a:gd name="T125" fmla="*/ 8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97">
                  <a:moveTo>
                    <a:pt x="75" y="1"/>
                  </a:moveTo>
                  <a:cubicBezTo>
                    <a:pt x="76" y="1"/>
                    <a:pt x="76" y="1"/>
                    <a:pt x="76" y="1"/>
                  </a:cubicBezTo>
                  <a:cubicBezTo>
                    <a:pt x="77" y="1"/>
                    <a:pt x="77" y="1"/>
                    <a:pt x="77" y="2"/>
                  </a:cubicBezTo>
                  <a:cubicBezTo>
                    <a:pt x="78" y="2"/>
                    <a:pt x="78" y="2"/>
                    <a:pt x="78" y="2"/>
                  </a:cubicBezTo>
                  <a:cubicBezTo>
                    <a:pt x="78" y="2"/>
                    <a:pt x="78" y="2"/>
                    <a:pt x="78" y="2"/>
                  </a:cubicBezTo>
                  <a:cubicBezTo>
                    <a:pt x="78" y="4"/>
                    <a:pt x="78" y="3"/>
                    <a:pt x="78" y="5"/>
                  </a:cubicBezTo>
                  <a:cubicBezTo>
                    <a:pt x="78" y="6"/>
                    <a:pt x="78" y="6"/>
                    <a:pt x="78" y="6"/>
                  </a:cubicBezTo>
                  <a:cubicBezTo>
                    <a:pt x="77" y="6"/>
                    <a:pt x="77" y="6"/>
                    <a:pt x="77" y="6"/>
                  </a:cubicBezTo>
                  <a:cubicBezTo>
                    <a:pt x="75" y="8"/>
                    <a:pt x="75" y="8"/>
                    <a:pt x="75" y="8"/>
                  </a:cubicBezTo>
                  <a:cubicBezTo>
                    <a:pt x="75" y="9"/>
                    <a:pt x="75" y="9"/>
                    <a:pt x="75" y="10"/>
                  </a:cubicBezTo>
                  <a:cubicBezTo>
                    <a:pt x="75" y="11"/>
                    <a:pt x="75" y="11"/>
                    <a:pt x="75" y="11"/>
                  </a:cubicBezTo>
                  <a:cubicBezTo>
                    <a:pt x="75" y="11"/>
                    <a:pt x="75" y="11"/>
                    <a:pt x="75" y="11"/>
                  </a:cubicBezTo>
                  <a:cubicBezTo>
                    <a:pt x="75" y="12"/>
                    <a:pt x="75" y="12"/>
                    <a:pt x="75" y="12"/>
                  </a:cubicBezTo>
                  <a:cubicBezTo>
                    <a:pt x="74" y="14"/>
                    <a:pt x="74" y="13"/>
                    <a:pt x="73" y="15"/>
                  </a:cubicBezTo>
                  <a:cubicBezTo>
                    <a:pt x="72" y="15"/>
                    <a:pt x="72" y="15"/>
                    <a:pt x="72" y="15"/>
                  </a:cubicBezTo>
                  <a:cubicBezTo>
                    <a:pt x="72" y="15"/>
                    <a:pt x="72" y="15"/>
                    <a:pt x="72" y="15"/>
                  </a:cubicBezTo>
                  <a:cubicBezTo>
                    <a:pt x="70" y="14"/>
                    <a:pt x="70" y="14"/>
                    <a:pt x="70" y="14"/>
                  </a:cubicBezTo>
                  <a:cubicBezTo>
                    <a:pt x="65" y="13"/>
                    <a:pt x="66" y="13"/>
                    <a:pt x="64" y="12"/>
                  </a:cubicBezTo>
                  <a:cubicBezTo>
                    <a:pt x="63" y="12"/>
                    <a:pt x="63" y="12"/>
                    <a:pt x="63" y="12"/>
                  </a:cubicBezTo>
                  <a:cubicBezTo>
                    <a:pt x="61" y="11"/>
                    <a:pt x="61" y="11"/>
                    <a:pt x="61" y="11"/>
                  </a:cubicBezTo>
                  <a:cubicBezTo>
                    <a:pt x="60" y="12"/>
                    <a:pt x="60" y="12"/>
                    <a:pt x="58" y="13"/>
                  </a:cubicBezTo>
                  <a:cubicBezTo>
                    <a:pt x="57" y="13"/>
                    <a:pt x="57" y="13"/>
                    <a:pt x="57" y="13"/>
                  </a:cubicBezTo>
                  <a:cubicBezTo>
                    <a:pt x="55" y="12"/>
                    <a:pt x="55" y="12"/>
                    <a:pt x="55" y="12"/>
                  </a:cubicBezTo>
                  <a:cubicBezTo>
                    <a:pt x="54" y="12"/>
                    <a:pt x="54" y="12"/>
                    <a:pt x="54" y="12"/>
                  </a:cubicBezTo>
                  <a:cubicBezTo>
                    <a:pt x="53" y="12"/>
                    <a:pt x="53" y="12"/>
                    <a:pt x="53" y="12"/>
                  </a:cubicBezTo>
                  <a:cubicBezTo>
                    <a:pt x="52" y="14"/>
                    <a:pt x="52" y="14"/>
                    <a:pt x="52" y="14"/>
                  </a:cubicBezTo>
                  <a:cubicBezTo>
                    <a:pt x="50" y="15"/>
                    <a:pt x="50" y="15"/>
                    <a:pt x="50" y="15"/>
                  </a:cubicBezTo>
                  <a:cubicBezTo>
                    <a:pt x="48" y="15"/>
                    <a:pt x="49" y="15"/>
                    <a:pt x="46" y="15"/>
                  </a:cubicBezTo>
                  <a:cubicBezTo>
                    <a:pt x="46" y="16"/>
                    <a:pt x="46" y="16"/>
                    <a:pt x="46" y="16"/>
                  </a:cubicBezTo>
                  <a:cubicBezTo>
                    <a:pt x="46" y="17"/>
                    <a:pt x="46" y="16"/>
                    <a:pt x="48" y="18"/>
                  </a:cubicBezTo>
                  <a:cubicBezTo>
                    <a:pt x="47" y="19"/>
                    <a:pt x="47" y="19"/>
                    <a:pt x="47" y="19"/>
                  </a:cubicBezTo>
                  <a:cubicBezTo>
                    <a:pt x="48" y="20"/>
                    <a:pt x="48" y="20"/>
                    <a:pt x="48" y="20"/>
                  </a:cubicBezTo>
                  <a:cubicBezTo>
                    <a:pt x="48" y="20"/>
                    <a:pt x="48" y="20"/>
                    <a:pt x="48" y="20"/>
                  </a:cubicBezTo>
                  <a:cubicBezTo>
                    <a:pt x="49" y="20"/>
                    <a:pt x="49" y="20"/>
                    <a:pt x="49" y="20"/>
                  </a:cubicBezTo>
                  <a:cubicBezTo>
                    <a:pt x="51" y="21"/>
                    <a:pt x="51" y="21"/>
                    <a:pt x="51" y="21"/>
                  </a:cubicBezTo>
                  <a:cubicBezTo>
                    <a:pt x="52" y="23"/>
                    <a:pt x="52" y="22"/>
                    <a:pt x="53" y="24"/>
                  </a:cubicBezTo>
                  <a:cubicBezTo>
                    <a:pt x="51" y="23"/>
                    <a:pt x="52" y="23"/>
                    <a:pt x="51" y="22"/>
                  </a:cubicBezTo>
                  <a:cubicBezTo>
                    <a:pt x="49" y="21"/>
                    <a:pt x="50" y="22"/>
                    <a:pt x="48" y="21"/>
                  </a:cubicBezTo>
                  <a:cubicBezTo>
                    <a:pt x="47" y="21"/>
                    <a:pt x="47" y="21"/>
                    <a:pt x="47" y="21"/>
                  </a:cubicBezTo>
                  <a:cubicBezTo>
                    <a:pt x="46" y="21"/>
                    <a:pt x="46" y="21"/>
                    <a:pt x="46" y="21"/>
                  </a:cubicBezTo>
                  <a:cubicBezTo>
                    <a:pt x="46" y="22"/>
                    <a:pt x="46" y="22"/>
                    <a:pt x="46" y="22"/>
                  </a:cubicBezTo>
                  <a:cubicBezTo>
                    <a:pt x="47" y="23"/>
                    <a:pt x="48" y="23"/>
                    <a:pt x="49" y="24"/>
                  </a:cubicBezTo>
                  <a:cubicBezTo>
                    <a:pt x="49" y="26"/>
                    <a:pt x="49" y="26"/>
                    <a:pt x="49" y="26"/>
                  </a:cubicBezTo>
                  <a:cubicBezTo>
                    <a:pt x="49" y="26"/>
                    <a:pt x="49" y="26"/>
                    <a:pt x="49" y="26"/>
                  </a:cubicBezTo>
                  <a:cubicBezTo>
                    <a:pt x="48" y="26"/>
                    <a:pt x="48" y="26"/>
                    <a:pt x="48" y="26"/>
                  </a:cubicBezTo>
                  <a:cubicBezTo>
                    <a:pt x="47" y="26"/>
                    <a:pt x="47" y="26"/>
                    <a:pt x="47" y="26"/>
                  </a:cubicBezTo>
                  <a:cubicBezTo>
                    <a:pt x="45" y="23"/>
                    <a:pt x="45" y="23"/>
                    <a:pt x="45" y="23"/>
                  </a:cubicBezTo>
                  <a:cubicBezTo>
                    <a:pt x="43" y="22"/>
                    <a:pt x="43" y="22"/>
                    <a:pt x="43" y="22"/>
                  </a:cubicBezTo>
                  <a:cubicBezTo>
                    <a:pt x="42" y="23"/>
                    <a:pt x="42" y="23"/>
                    <a:pt x="42" y="23"/>
                  </a:cubicBezTo>
                  <a:cubicBezTo>
                    <a:pt x="43" y="24"/>
                    <a:pt x="43" y="24"/>
                    <a:pt x="43" y="25"/>
                  </a:cubicBezTo>
                  <a:cubicBezTo>
                    <a:pt x="45" y="26"/>
                    <a:pt x="45" y="26"/>
                    <a:pt x="45" y="26"/>
                  </a:cubicBezTo>
                  <a:cubicBezTo>
                    <a:pt x="45" y="27"/>
                    <a:pt x="45" y="27"/>
                    <a:pt x="45" y="27"/>
                  </a:cubicBezTo>
                  <a:cubicBezTo>
                    <a:pt x="45" y="27"/>
                    <a:pt x="45" y="27"/>
                    <a:pt x="45" y="27"/>
                  </a:cubicBezTo>
                  <a:cubicBezTo>
                    <a:pt x="42" y="26"/>
                    <a:pt x="42" y="26"/>
                    <a:pt x="42" y="26"/>
                  </a:cubicBezTo>
                  <a:cubicBezTo>
                    <a:pt x="41" y="25"/>
                    <a:pt x="41" y="25"/>
                    <a:pt x="41" y="25"/>
                  </a:cubicBezTo>
                  <a:cubicBezTo>
                    <a:pt x="41" y="23"/>
                    <a:pt x="41" y="23"/>
                    <a:pt x="41" y="23"/>
                  </a:cubicBezTo>
                  <a:cubicBezTo>
                    <a:pt x="38" y="21"/>
                    <a:pt x="39" y="22"/>
                    <a:pt x="37" y="20"/>
                  </a:cubicBezTo>
                  <a:cubicBezTo>
                    <a:pt x="36" y="19"/>
                    <a:pt x="36" y="19"/>
                    <a:pt x="36" y="19"/>
                  </a:cubicBezTo>
                  <a:cubicBezTo>
                    <a:pt x="37" y="18"/>
                    <a:pt x="37" y="18"/>
                    <a:pt x="37" y="18"/>
                  </a:cubicBezTo>
                  <a:cubicBezTo>
                    <a:pt x="37" y="17"/>
                    <a:pt x="37" y="17"/>
                    <a:pt x="37" y="17"/>
                  </a:cubicBezTo>
                  <a:cubicBezTo>
                    <a:pt x="36" y="17"/>
                    <a:pt x="36" y="17"/>
                    <a:pt x="36" y="17"/>
                  </a:cubicBezTo>
                  <a:cubicBezTo>
                    <a:pt x="35" y="18"/>
                    <a:pt x="35" y="18"/>
                    <a:pt x="34" y="19"/>
                  </a:cubicBezTo>
                  <a:cubicBezTo>
                    <a:pt x="34" y="20"/>
                    <a:pt x="34" y="20"/>
                    <a:pt x="34" y="20"/>
                  </a:cubicBezTo>
                  <a:cubicBezTo>
                    <a:pt x="34" y="21"/>
                    <a:pt x="34" y="21"/>
                    <a:pt x="34" y="21"/>
                  </a:cubicBezTo>
                  <a:cubicBezTo>
                    <a:pt x="33" y="22"/>
                    <a:pt x="33" y="22"/>
                    <a:pt x="33" y="24"/>
                  </a:cubicBezTo>
                  <a:cubicBezTo>
                    <a:pt x="33" y="25"/>
                    <a:pt x="33" y="25"/>
                    <a:pt x="33" y="25"/>
                  </a:cubicBezTo>
                  <a:cubicBezTo>
                    <a:pt x="36" y="29"/>
                    <a:pt x="36" y="29"/>
                    <a:pt x="36" y="29"/>
                  </a:cubicBezTo>
                  <a:cubicBezTo>
                    <a:pt x="37" y="31"/>
                    <a:pt x="37" y="31"/>
                    <a:pt x="38" y="32"/>
                  </a:cubicBezTo>
                  <a:cubicBezTo>
                    <a:pt x="39" y="33"/>
                    <a:pt x="39" y="33"/>
                    <a:pt x="39" y="33"/>
                  </a:cubicBezTo>
                  <a:cubicBezTo>
                    <a:pt x="41" y="36"/>
                    <a:pt x="40" y="35"/>
                    <a:pt x="41" y="36"/>
                  </a:cubicBezTo>
                  <a:cubicBezTo>
                    <a:pt x="41" y="38"/>
                    <a:pt x="41" y="38"/>
                    <a:pt x="41" y="38"/>
                  </a:cubicBezTo>
                  <a:cubicBezTo>
                    <a:pt x="40" y="39"/>
                    <a:pt x="40" y="39"/>
                    <a:pt x="40" y="39"/>
                  </a:cubicBezTo>
                  <a:cubicBezTo>
                    <a:pt x="40" y="39"/>
                    <a:pt x="40" y="39"/>
                    <a:pt x="40" y="39"/>
                  </a:cubicBezTo>
                  <a:cubicBezTo>
                    <a:pt x="39" y="38"/>
                    <a:pt x="39" y="38"/>
                    <a:pt x="39" y="38"/>
                  </a:cubicBezTo>
                  <a:cubicBezTo>
                    <a:pt x="40" y="37"/>
                    <a:pt x="40" y="37"/>
                    <a:pt x="40" y="37"/>
                  </a:cubicBezTo>
                  <a:cubicBezTo>
                    <a:pt x="40" y="37"/>
                    <a:pt x="40" y="37"/>
                    <a:pt x="40" y="37"/>
                  </a:cubicBezTo>
                  <a:cubicBezTo>
                    <a:pt x="38" y="36"/>
                    <a:pt x="38" y="36"/>
                    <a:pt x="38" y="36"/>
                  </a:cubicBezTo>
                  <a:cubicBezTo>
                    <a:pt x="37" y="36"/>
                    <a:pt x="37" y="36"/>
                    <a:pt x="36" y="37"/>
                  </a:cubicBezTo>
                  <a:cubicBezTo>
                    <a:pt x="37" y="38"/>
                    <a:pt x="36" y="38"/>
                    <a:pt x="37" y="39"/>
                  </a:cubicBezTo>
                  <a:cubicBezTo>
                    <a:pt x="37" y="40"/>
                    <a:pt x="37" y="40"/>
                    <a:pt x="37" y="40"/>
                  </a:cubicBezTo>
                  <a:cubicBezTo>
                    <a:pt x="39" y="40"/>
                    <a:pt x="39" y="40"/>
                    <a:pt x="39" y="40"/>
                  </a:cubicBezTo>
                  <a:cubicBezTo>
                    <a:pt x="37" y="41"/>
                    <a:pt x="37" y="41"/>
                    <a:pt x="37" y="41"/>
                  </a:cubicBezTo>
                  <a:cubicBezTo>
                    <a:pt x="36" y="42"/>
                    <a:pt x="36" y="42"/>
                    <a:pt x="36" y="42"/>
                  </a:cubicBezTo>
                  <a:cubicBezTo>
                    <a:pt x="34" y="42"/>
                    <a:pt x="34" y="42"/>
                    <a:pt x="33" y="42"/>
                  </a:cubicBezTo>
                  <a:cubicBezTo>
                    <a:pt x="33" y="42"/>
                    <a:pt x="33" y="42"/>
                    <a:pt x="33" y="42"/>
                  </a:cubicBezTo>
                  <a:cubicBezTo>
                    <a:pt x="34" y="43"/>
                    <a:pt x="34" y="43"/>
                    <a:pt x="34" y="43"/>
                  </a:cubicBezTo>
                  <a:cubicBezTo>
                    <a:pt x="34" y="43"/>
                    <a:pt x="34" y="43"/>
                    <a:pt x="34" y="43"/>
                  </a:cubicBezTo>
                  <a:cubicBezTo>
                    <a:pt x="35" y="43"/>
                    <a:pt x="35" y="43"/>
                    <a:pt x="35" y="43"/>
                  </a:cubicBezTo>
                  <a:cubicBezTo>
                    <a:pt x="38" y="44"/>
                    <a:pt x="38" y="44"/>
                    <a:pt x="38" y="44"/>
                  </a:cubicBezTo>
                  <a:cubicBezTo>
                    <a:pt x="39" y="45"/>
                    <a:pt x="39" y="45"/>
                    <a:pt x="39" y="45"/>
                  </a:cubicBezTo>
                  <a:cubicBezTo>
                    <a:pt x="41" y="45"/>
                    <a:pt x="41" y="45"/>
                    <a:pt x="41" y="45"/>
                  </a:cubicBezTo>
                  <a:cubicBezTo>
                    <a:pt x="42" y="47"/>
                    <a:pt x="42" y="47"/>
                    <a:pt x="42" y="47"/>
                  </a:cubicBezTo>
                  <a:cubicBezTo>
                    <a:pt x="44" y="48"/>
                    <a:pt x="44" y="48"/>
                    <a:pt x="44" y="48"/>
                  </a:cubicBezTo>
                  <a:cubicBezTo>
                    <a:pt x="45" y="50"/>
                    <a:pt x="45" y="50"/>
                    <a:pt x="45" y="50"/>
                  </a:cubicBezTo>
                  <a:cubicBezTo>
                    <a:pt x="48" y="50"/>
                    <a:pt x="47" y="50"/>
                    <a:pt x="49" y="51"/>
                  </a:cubicBezTo>
                  <a:cubicBezTo>
                    <a:pt x="49" y="51"/>
                    <a:pt x="49" y="51"/>
                    <a:pt x="49" y="51"/>
                  </a:cubicBezTo>
                  <a:cubicBezTo>
                    <a:pt x="49" y="52"/>
                    <a:pt x="50" y="57"/>
                    <a:pt x="50" y="59"/>
                  </a:cubicBezTo>
                  <a:cubicBezTo>
                    <a:pt x="49" y="59"/>
                    <a:pt x="49" y="59"/>
                    <a:pt x="49" y="59"/>
                  </a:cubicBezTo>
                  <a:cubicBezTo>
                    <a:pt x="49" y="59"/>
                    <a:pt x="49" y="59"/>
                    <a:pt x="49" y="59"/>
                  </a:cubicBezTo>
                  <a:cubicBezTo>
                    <a:pt x="48" y="58"/>
                    <a:pt x="44" y="55"/>
                    <a:pt x="44" y="54"/>
                  </a:cubicBezTo>
                  <a:cubicBezTo>
                    <a:pt x="43" y="54"/>
                    <a:pt x="43" y="54"/>
                    <a:pt x="43" y="54"/>
                  </a:cubicBezTo>
                  <a:cubicBezTo>
                    <a:pt x="43" y="55"/>
                    <a:pt x="43" y="55"/>
                    <a:pt x="43" y="55"/>
                  </a:cubicBezTo>
                  <a:cubicBezTo>
                    <a:pt x="40" y="55"/>
                    <a:pt x="40" y="55"/>
                    <a:pt x="40" y="55"/>
                  </a:cubicBezTo>
                  <a:cubicBezTo>
                    <a:pt x="39" y="56"/>
                    <a:pt x="39" y="56"/>
                    <a:pt x="38" y="56"/>
                  </a:cubicBezTo>
                  <a:cubicBezTo>
                    <a:pt x="38" y="56"/>
                    <a:pt x="38" y="56"/>
                    <a:pt x="38" y="56"/>
                  </a:cubicBezTo>
                  <a:cubicBezTo>
                    <a:pt x="39" y="57"/>
                    <a:pt x="39" y="57"/>
                    <a:pt x="39" y="57"/>
                  </a:cubicBezTo>
                  <a:cubicBezTo>
                    <a:pt x="39" y="58"/>
                    <a:pt x="39" y="58"/>
                    <a:pt x="39" y="58"/>
                  </a:cubicBezTo>
                  <a:cubicBezTo>
                    <a:pt x="39" y="59"/>
                    <a:pt x="39" y="59"/>
                    <a:pt x="39" y="59"/>
                  </a:cubicBezTo>
                  <a:cubicBezTo>
                    <a:pt x="40" y="60"/>
                    <a:pt x="40" y="60"/>
                    <a:pt x="40" y="60"/>
                  </a:cubicBezTo>
                  <a:cubicBezTo>
                    <a:pt x="41" y="60"/>
                    <a:pt x="41" y="60"/>
                    <a:pt x="41" y="60"/>
                  </a:cubicBezTo>
                  <a:cubicBezTo>
                    <a:pt x="42" y="60"/>
                    <a:pt x="42" y="60"/>
                    <a:pt x="42" y="60"/>
                  </a:cubicBezTo>
                  <a:cubicBezTo>
                    <a:pt x="42" y="61"/>
                    <a:pt x="42" y="61"/>
                    <a:pt x="42" y="61"/>
                  </a:cubicBezTo>
                  <a:cubicBezTo>
                    <a:pt x="42" y="61"/>
                    <a:pt x="42" y="61"/>
                    <a:pt x="42" y="61"/>
                  </a:cubicBezTo>
                  <a:cubicBezTo>
                    <a:pt x="43" y="62"/>
                    <a:pt x="43" y="62"/>
                    <a:pt x="43" y="62"/>
                  </a:cubicBezTo>
                  <a:cubicBezTo>
                    <a:pt x="43" y="63"/>
                    <a:pt x="43" y="63"/>
                    <a:pt x="43" y="63"/>
                  </a:cubicBezTo>
                  <a:cubicBezTo>
                    <a:pt x="41" y="63"/>
                    <a:pt x="41" y="63"/>
                    <a:pt x="41" y="63"/>
                  </a:cubicBezTo>
                  <a:cubicBezTo>
                    <a:pt x="40" y="64"/>
                    <a:pt x="40" y="64"/>
                    <a:pt x="40" y="64"/>
                  </a:cubicBezTo>
                  <a:cubicBezTo>
                    <a:pt x="39" y="64"/>
                    <a:pt x="39" y="64"/>
                    <a:pt x="39" y="64"/>
                  </a:cubicBezTo>
                  <a:cubicBezTo>
                    <a:pt x="39" y="63"/>
                    <a:pt x="39" y="63"/>
                    <a:pt x="39" y="63"/>
                  </a:cubicBezTo>
                  <a:cubicBezTo>
                    <a:pt x="38" y="62"/>
                    <a:pt x="38" y="62"/>
                    <a:pt x="37" y="61"/>
                  </a:cubicBezTo>
                  <a:cubicBezTo>
                    <a:pt x="36" y="61"/>
                    <a:pt x="36" y="61"/>
                    <a:pt x="36" y="61"/>
                  </a:cubicBezTo>
                  <a:cubicBezTo>
                    <a:pt x="35" y="61"/>
                    <a:pt x="35" y="61"/>
                    <a:pt x="35" y="61"/>
                  </a:cubicBezTo>
                  <a:cubicBezTo>
                    <a:pt x="35" y="61"/>
                    <a:pt x="35" y="61"/>
                    <a:pt x="35" y="61"/>
                  </a:cubicBezTo>
                  <a:cubicBezTo>
                    <a:pt x="35" y="63"/>
                    <a:pt x="35" y="63"/>
                    <a:pt x="35" y="63"/>
                  </a:cubicBezTo>
                  <a:cubicBezTo>
                    <a:pt x="37" y="65"/>
                    <a:pt x="38" y="69"/>
                    <a:pt x="39" y="72"/>
                  </a:cubicBezTo>
                  <a:cubicBezTo>
                    <a:pt x="38" y="74"/>
                    <a:pt x="38" y="74"/>
                    <a:pt x="38" y="74"/>
                  </a:cubicBezTo>
                  <a:cubicBezTo>
                    <a:pt x="39" y="75"/>
                    <a:pt x="39" y="75"/>
                    <a:pt x="40" y="76"/>
                  </a:cubicBezTo>
                  <a:cubicBezTo>
                    <a:pt x="39" y="76"/>
                    <a:pt x="39" y="76"/>
                    <a:pt x="39" y="76"/>
                  </a:cubicBezTo>
                  <a:cubicBezTo>
                    <a:pt x="38" y="76"/>
                    <a:pt x="39" y="76"/>
                    <a:pt x="38" y="75"/>
                  </a:cubicBezTo>
                  <a:cubicBezTo>
                    <a:pt x="36" y="73"/>
                    <a:pt x="36" y="73"/>
                    <a:pt x="35" y="72"/>
                  </a:cubicBezTo>
                  <a:cubicBezTo>
                    <a:pt x="35" y="72"/>
                    <a:pt x="35" y="72"/>
                    <a:pt x="35" y="72"/>
                  </a:cubicBezTo>
                  <a:cubicBezTo>
                    <a:pt x="33" y="72"/>
                    <a:pt x="33" y="72"/>
                    <a:pt x="33" y="72"/>
                  </a:cubicBezTo>
                  <a:cubicBezTo>
                    <a:pt x="32" y="75"/>
                    <a:pt x="32" y="75"/>
                    <a:pt x="32" y="75"/>
                  </a:cubicBezTo>
                  <a:cubicBezTo>
                    <a:pt x="32" y="76"/>
                    <a:pt x="32" y="76"/>
                    <a:pt x="32" y="76"/>
                  </a:cubicBezTo>
                  <a:cubicBezTo>
                    <a:pt x="31" y="76"/>
                    <a:pt x="32" y="76"/>
                    <a:pt x="31" y="76"/>
                  </a:cubicBezTo>
                  <a:cubicBezTo>
                    <a:pt x="31" y="74"/>
                    <a:pt x="31" y="74"/>
                    <a:pt x="31" y="73"/>
                  </a:cubicBezTo>
                  <a:cubicBezTo>
                    <a:pt x="29" y="70"/>
                    <a:pt x="29" y="70"/>
                    <a:pt x="29" y="70"/>
                  </a:cubicBezTo>
                  <a:cubicBezTo>
                    <a:pt x="28" y="70"/>
                    <a:pt x="28" y="70"/>
                    <a:pt x="28" y="70"/>
                  </a:cubicBezTo>
                  <a:cubicBezTo>
                    <a:pt x="28" y="69"/>
                    <a:pt x="28" y="69"/>
                    <a:pt x="27" y="68"/>
                  </a:cubicBezTo>
                  <a:cubicBezTo>
                    <a:pt x="27" y="69"/>
                    <a:pt x="27" y="69"/>
                    <a:pt x="27" y="69"/>
                  </a:cubicBezTo>
                  <a:cubicBezTo>
                    <a:pt x="26" y="69"/>
                    <a:pt x="26" y="69"/>
                    <a:pt x="26" y="69"/>
                  </a:cubicBezTo>
                  <a:cubicBezTo>
                    <a:pt x="26" y="71"/>
                    <a:pt x="26" y="70"/>
                    <a:pt x="26" y="71"/>
                  </a:cubicBezTo>
                  <a:cubicBezTo>
                    <a:pt x="25" y="72"/>
                    <a:pt x="25" y="72"/>
                    <a:pt x="25" y="72"/>
                  </a:cubicBezTo>
                  <a:cubicBezTo>
                    <a:pt x="23" y="70"/>
                    <a:pt x="24" y="71"/>
                    <a:pt x="22" y="68"/>
                  </a:cubicBezTo>
                  <a:cubicBezTo>
                    <a:pt x="22" y="66"/>
                    <a:pt x="22" y="66"/>
                    <a:pt x="22" y="66"/>
                  </a:cubicBezTo>
                  <a:cubicBezTo>
                    <a:pt x="23" y="64"/>
                    <a:pt x="23" y="64"/>
                    <a:pt x="23" y="64"/>
                  </a:cubicBezTo>
                  <a:cubicBezTo>
                    <a:pt x="23" y="63"/>
                    <a:pt x="23" y="63"/>
                    <a:pt x="23" y="63"/>
                  </a:cubicBezTo>
                  <a:cubicBezTo>
                    <a:pt x="22" y="61"/>
                    <a:pt x="22" y="61"/>
                    <a:pt x="22" y="61"/>
                  </a:cubicBezTo>
                  <a:cubicBezTo>
                    <a:pt x="20" y="60"/>
                    <a:pt x="20" y="60"/>
                    <a:pt x="20" y="60"/>
                  </a:cubicBezTo>
                  <a:cubicBezTo>
                    <a:pt x="19" y="59"/>
                    <a:pt x="19" y="59"/>
                    <a:pt x="19" y="59"/>
                  </a:cubicBezTo>
                  <a:cubicBezTo>
                    <a:pt x="19" y="58"/>
                    <a:pt x="19" y="58"/>
                    <a:pt x="19" y="58"/>
                  </a:cubicBezTo>
                  <a:cubicBezTo>
                    <a:pt x="17" y="57"/>
                    <a:pt x="18" y="57"/>
                    <a:pt x="17" y="57"/>
                  </a:cubicBezTo>
                  <a:cubicBezTo>
                    <a:pt x="17" y="56"/>
                    <a:pt x="17" y="56"/>
                    <a:pt x="17" y="56"/>
                  </a:cubicBezTo>
                  <a:cubicBezTo>
                    <a:pt x="17" y="56"/>
                    <a:pt x="17" y="56"/>
                    <a:pt x="17" y="56"/>
                  </a:cubicBezTo>
                  <a:cubicBezTo>
                    <a:pt x="19" y="54"/>
                    <a:pt x="19" y="54"/>
                    <a:pt x="19" y="54"/>
                  </a:cubicBezTo>
                  <a:cubicBezTo>
                    <a:pt x="20" y="52"/>
                    <a:pt x="20" y="52"/>
                    <a:pt x="20" y="52"/>
                  </a:cubicBezTo>
                  <a:cubicBezTo>
                    <a:pt x="20" y="52"/>
                    <a:pt x="20" y="52"/>
                    <a:pt x="20" y="52"/>
                  </a:cubicBezTo>
                  <a:cubicBezTo>
                    <a:pt x="22" y="52"/>
                    <a:pt x="22" y="52"/>
                    <a:pt x="22" y="52"/>
                  </a:cubicBezTo>
                  <a:cubicBezTo>
                    <a:pt x="23" y="52"/>
                    <a:pt x="23" y="52"/>
                    <a:pt x="23" y="52"/>
                  </a:cubicBezTo>
                  <a:cubicBezTo>
                    <a:pt x="24" y="51"/>
                    <a:pt x="24" y="51"/>
                    <a:pt x="25" y="50"/>
                  </a:cubicBezTo>
                  <a:cubicBezTo>
                    <a:pt x="26" y="50"/>
                    <a:pt x="26" y="50"/>
                    <a:pt x="26" y="50"/>
                  </a:cubicBezTo>
                  <a:cubicBezTo>
                    <a:pt x="31" y="53"/>
                    <a:pt x="33" y="53"/>
                    <a:pt x="36" y="55"/>
                  </a:cubicBezTo>
                  <a:cubicBezTo>
                    <a:pt x="36" y="55"/>
                    <a:pt x="36" y="55"/>
                    <a:pt x="37" y="55"/>
                  </a:cubicBezTo>
                  <a:cubicBezTo>
                    <a:pt x="37" y="55"/>
                    <a:pt x="37" y="55"/>
                    <a:pt x="37" y="55"/>
                  </a:cubicBezTo>
                  <a:cubicBezTo>
                    <a:pt x="37" y="54"/>
                    <a:pt x="37" y="54"/>
                    <a:pt x="37" y="54"/>
                  </a:cubicBezTo>
                  <a:cubicBezTo>
                    <a:pt x="37" y="54"/>
                    <a:pt x="37" y="54"/>
                    <a:pt x="37" y="54"/>
                  </a:cubicBezTo>
                  <a:cubicBezTo>
                    <a:pt x="39" y="54"/>
                    <a:pt x="39" y="54"/>
                    <a:pt x="39" y="54"/>
                  </a:cubicBezTo>
                  <a:cubicBezTo>
                    <a:pt x="40" y="53"/>
                    <a:pt x="39" y="53"/>
                    <a:pt x="40" y="53"/>
                  </a:cubicBezTo>
                  <a:cubicBezTo>
                    <a:pt x="39" y="52"/>
                    <a:pt x="39" y="52"/>
                    <a:pt x="39" y="52"/>
                  </a:cubicBezTo>
                  <a:cubicBezTo>
                    <a:pt x="39" y="52"/>
                    <a:pt x="39" y="52"/>
                    <a:pt x="39" y="52"/>
                  </a:cubicBezTo>
                  <a:cubicBezTo>
                    <a:pt x="38" y="52"/>
                    <a:pt x="38" y="52"/>
                    <a:pt x="38" y="52"/>
                  </a:cubicBezTo>
                  <a:cubicBezTo>
                    <a:pt x="38" y="52"/>
                    <a:pt x="38" y="52"/>
                    <a:pt x="38" y="52"/>
                  </a:cubicBezTo>
                  <a:cubicBezTo>
                    <a:pt x="37" y="52"/>
                    <a:pt x="37" y="52"/>
                    <a:pt x="37" y="52"/>
                  </a:cubicBezTo>
                  <a:cubicBezTo>
                    <a:pt x="36" y="51"/>
                    <a:pt x="36" y="51"/>
                    <a:pt x="35" y="51"/>
                  </a:cubicBezTo>
                  <a:cubicBezTo>
                    <a:pt x="35" y="51"/>
                    <a:pt x="35" y="51"/>
                    <a:pt x="35" y="51"/>
                  </a:cubicBezTo>
                  <a:cubicBezTo>
                    <a:pt x="33" y="50"/>
                    <a:pt x="34" y="50"/>
                    <a:pt x="31" y="48"/>
                  </a:cubicBezTo>
                  <a:cubicBezTo>
                    <a:pt x="31" y="49"/>
                    <a:pt x="31" y="49"/>
                    <a:pt x="31" y="49"/>
                  </a:cubicBezTo>
                  <a:cubicBezTo>
                    <a:pt x="30" y="50"/>
                    <a:pt x="30" y="50"/>
                    <a:pt x="30" y="50"/>
                  </a:cubicBezTo>
                  <a:cubicBezTo>
                    <a:pt x="29" y="50"/>
                    <a:pt x="29" y="50"/>
                    <a:pt x="29" y="50"/>
                  </a:cubicBezTo>
                  <a:cubicBezTo>
                    <a:pt x="26" y="49"/>
                    <a:pt x="26" y="49"/>
                    <a:pt x="26" y="49"/>
                  </a:cubicBezTo>
                  <a:cubicBezTo>
                    <a:pt x="25" y="49"/>
                    <a:pt x="24" y="50"/>
                    <a:pt x="23" y="50"/>
                  </a:cubicBezTo>
                  <a:cubicBezTo>
                    <a:pt x="22" y="50"/>
                    <a:pt x="22" y="50"/>
                    <a:pt x="21" y="50"/>
                  </a:cubicBezTo>
                  <a:cubicBezTo>
                    <a:pt x="20" y="49"/>
                    <a:pt x="20" y="49"/>
                    <a:pt x="19" y="48"/>
                  </a:cubicBezTo>
                  <a:cubicBezTo>
                    <a:pt x="19" y="48"/>
                    <a:pt x="19" y="48"/>
                    <a:pt x="19" y="48"/>
                  </a:cubicBezTo>
                  <a:cubicBezTo>
                    <a:pt x="19" y="49"/>
                    <a:pt x="19" y="49"/>
                    <a:pt x="19" y="49"/>
                  </a:cubicBezTo>
                  <a:cubicBezTo>
                    <a:pt x="19" y="49"/>
                    <a:pt x="19" y="49"/>
                    <a:pt x="19" y="49"/>
                  </a:cubicBezTo>
                  <a:cubicBezTo>
                    <a:pt x="17" y="50"/>
                    <a:pt x="17" y="50"/>
                    <a:pt x="17" y="50"/>
                  </a:cubicBezTo>
                  <a:cubicBezTo>
                    <a:pt x="17" y="49"/>
                    <a:pt x="17" y="49"/>
                    <a:pt x="17" y="49"/>
                  </a:cubicBezTo>
                  <a:cubicBezTo>
                    <a:pt x="16" y="47"/>
                    <a:pt x="16" y="48"/>
                    <a:pt x="15" y="45"/>
                  </a:cubicBezTo>
                  <a:cubicBezTo>
                    <a:pt x="14" y="44"/>
                    <a:pt x="14" y="44"/>
                    <a:pt x="14" y="44"/>
                  </a:cubicBezTo>
                  <a:cubicBezTo>
                    <a:pt x="13" y="43"/>
                    <a:pt x="13" y="43"/>
                    <a:pt x="13" y="43"/>
                  </a:cubicBezTo>
                  <a:cubicBezTo>
                    <a:pt x="13" y="42"/>
                    <a:pt x="13" y="42"/>
                    <a:pt x="13" y="41"/>
                  </a:cubicBezTo>
                  <a:cubicBezTo>
                    <a:pt x="14" y="41"/>
                    <a:pt x="14" y="41"/>
                    <a:pt x="14" y="41"/>
                  </a:cubicBezTo>
                  <a:cubicBezTo>
                    <a:pt x="16" y="42"/>
                    <a:pt x="16" y="42"/>
                    <a:pt x="16" y="42"/>
                  </a:cubicBezTo>
                  <a:cubicBezTo>
                    <a:pt x="17" y="42"/>
                    <a:pt x="17" y="42"/>
                    <a:pt x="17" y="42"/>
                  </a:cubicBezTo>
                  <a:cubicBezTo>
                    <a:pt x="17" y="41"/>
                    <a:pt x="17" y="41"/>
                    <a:pt x="17" y="41"/>
                  </a:cubicBezTo>
                  <a:cubicBezTo>
                    <a:pt x="17" y="41"/>
                    <a:pt x="17" y="41"/>
                    <a:pt x="17" y="41"/>
                  </a:cubicBezTo>
                  <a:cubicBezTo>
                    <a:pt x="17" y="40"/>
                    <a:pt x="17" y="40"/>
                    <a:pt x="17" y="40"/>
                  </a:cubicBezTo>
                  <a:cubicBezTo>
                    <a:pt x="16" y="40"/>
                    <a:pt x="16" y="40"/>
                    <a:pt x="16" y="40"/>
                  </a:cubicBezTo>
                  <a:cubicBezTo>
                    <a:pt x="16" y="40"/>
                    <a:pt x="16" y="40"/>
                    <a:pt x="16" y="40"/>
                  </a:cubicBezTo>
                  <a:cubicBezTo>
                    <a:pt x="14" y="40"/>
                    <a:pt x="14" y="40"/>
                    <a:pt x="14" y="40"/>
                  </a:cubicBezTo>
                  <a:cubicBezTo>
                    <a:pt x="13" y="40"/>
                    <a:pt x="13" y="40"/>
                    <a:pt x="13" y="40"/>
                  </a:cubicBezTo>
                  <a:cubicBezTo>
                    <a:pt x="12" y="40"/>
                    <a:pt x="12" y="40"/>
                    <a:pt x="12" y="40"/>
                  </a:cubicBezTo>
                  <a:cubicBezTo>
                    <a:pt x="12" y="39"/>
                    <a:pt x="12" y="39"/>
                    <a:pt x="12" y="39"/>
                  </a:cubicBezTo>
                  <a:cubicBezTo>
                    <a:pt x="10" y="38"/>
                    <a:pt x="11" y="39"/>
                    <a:pt x="9" y="37"/>
                  </a:cubicBezTo>
                  <a:cubicBezTo>
                    <a:pt x="8" y="36"/>
                    <a:pt x="8" y="36"/>
                    <a:pt x="8" y="36"/>
                  </a:cubicBezTo>
                  <a:cubicBezTo>
                    <a:pt x="6" y="32"/>
                    <a:pt x="6" y="32"/>
                    <a:pt x="6" y="32"/>
                  </a:cubicBezTo>
                  <a:cubicBezTo>
                    <a:pt x="5" y="31"/>
                    <a:pt x="5" y="31"/>
                    <a:pt x="4" y="30"/>
                  </a:cubicBezTo>
                  <a:cubicBezTo>
                    <a:pt x="4" y="30"/>
                    <a:pt x="4" y="30"/>
                    <a:pt x="4" y="30"/>
                  </a:cubicBezTo>
                  <a:cubicBezTo>
                    <a:pt x="5" y="30"/>
                    <a:pt x="5" y="30"/>
                    <a:pt x="6" y="31"/>
                  </a:cubicBezTo>
                  <a:cubicBezTo>
                    <a:pt x="6" y="31"/>
                    <a:pt x="6" y="31"/>
                    <a:pt x="6" y="31"/>
                  </a:cubicBezTo>
                  <a:cubicBezTo>
                    <a:pt x="7" y="30"/>
                    <a:pt x="7" y="31"/>
                    <a:pt x="7" y="30"/>
                  </a:cubicBezTo>
                  <a:cubicBezTo>
                    <a:pt x="7" y="30"/>
                    <a:pt x="7" y="30"/>
                    <a:pt x="7" y="29"/>
                  </a:cubicBezTo>
                  <a:cubicBezTo>
                    <a:pt x="8" y="29"/>
                    <a:pt x="8" y="29"/>
                    <a:pt x="8" y="29"/>
                  </a:cubicBezTo>
                  <a:cubicBezTo>
                    <a:pt x="8" y="29"/>
                    <a:pt x="8" y="29"/>
                    <a:pt x="8" y="29"/>
                  </a:cubicBezTo>
                  <a:cubicBezTo>
                    <a:pt x="8" y="29"/>
                    <a:pt x="8" y="29"/>
                    <a:pt x="8" y="29"/>
                  </a:cubicBezTo>
                  <a:cubicBezTo>
                    <a:pt x="8" y="28"/>
                    <a:pt x="8" y="28"/>
                    <a:pt x="8" y="28"/>
                  </a:cubicBezTo>
                  <a:cubicBezTo>
                    <a:pt x="8" y="27"/>
                    <a:pt x="8" y="28"/>
                    <a:pt x="8" y="27"/>
                  </a:cubicBezTo>
                  <a:cubicBezTo>
                    <a:pt x="8" y="26"/>
                    <a:pt x="8" y="26"/>
                    <a:pt x="8" y="26"/>
                  </a:cubicBezTo>
                  <a:cubicBezTo>
                    <a:pt x="8" y="26"/>
                    <a:pt x="8" y="26"/>
                    <a:pt x="8" y="26"/>
                  </a:cubicBezTo>
                  <a:cubicBezTo>
                    <a:pt x="9" y="25"/>
                    <a:pt x="9" y="25"/>
                    <a:pt x="9" y="25"/>
                  </a:cubicBezTo>
                  <a:cubicBezTo>
                    <a:pt x="9" y="25"/>
                    <a:pt x="9" y="25"/>
                    <a:pt x="9" y="25"/>
                  </a:cubicBezTo>
                  <a:cubicBezTo>
                    <a:pt x="10" y="25"/>
                    <a:pt x="10" y="25"/>
                    <a:pt x="11" y="25"/>
                  </a:cubicBezTo>
                  <a:cubicBezTo>
                    <a:pt x="12" y="24"/>
                    <a:pt x="12" y="24"/>
                    <a:pt x="12" y="24"/>
                  </a:cubicBezTo>
                  <a:cubicBezTo>
                    <a:pt x="12" y="22"/>
                    <a:pt x="12" y="22"/>
                    <a:pt x="13" y="21"/>
                  </a:cubicBezTo>
                  <a:cubicBezTo>
                    <a:pt x="13" y="20"/>
                    <a:pt x="13" y="20"/>
                    <a:pt x="13" y="19"/>
                  </a:cubicBezTo>
                  <a:cubicBezTo>
                    <a:pt x="14" y="19"/>
                    <a:pt x="14" y="19"/>
                    <a:pt x="15" y="19"/>
                  </a:cubicBezTo>
                  <a:cubicBezTo>
                    <a:pt x="16" y="17"/>
                    <a:pt x="15" y="18"/>
                    <a:pt x="16" y="17"/>
                  </a:cubicBezTo>
                  <a:cubicBezTo>
                    <a:pt x="16" y="16"/>
                    <a:pt x="16" y="16"/>
                    <a:pt x="16" y="16"/>
                  </a:cubicBezTo>
                  <a:cubicBezTo>
                    <a:pt x="15" y="15"/>
                    <a:pt x="15" y="16"/>
                    <a:pt x="15" y="14"/>
                  </a:cubicBezTo>
                  <a:cubicBezTo>
                    <a:pt x="15" y="13"/>
                    <a:pt x="15" y="13"/>
                    <a:pt x="15" y="13"/>
                  </a:cubicBezTo>
                  <a:cubicBezTo>
                    <a:pt x="19" y="13"/>
                    <a:pt x="15" y="13"/>
                    <a:pt x="19" y="13"/>
                  </a:cubicBezTo>
                  <a:cubicBezTo>
                    <a:pt x="20" y="13"/>
                    <a:pt x="20" y="13"/>
                    <a:pt x="20" y="13"/>
                  </a:cubicBezTo>
                  <a:cubicBezTo>
                    <a:pt x="21" y="13"/>
                    <a:pt x="21" y="13"/>
                    <a:pt x="21" y="13"/>
                  </a:cubicBezTo>
                  <a:cubicBezTo>
                    <a:pt x="22" y="13"/>
                    <a:pt x="22" y="13"/>
                    <a:pt x="22" y="13"/>
                  </a:cubicBezTo>
                  <a:cubicBezTo>
                    <a:pt x="23" y="13"/>
                    <a:pt x="23" y="12"/>
                    <a:pt x="24" y="12"/>
                  </a:cubicBezTo>
                  <a:cubicBezTo>
                    <a:pt x="26" y="10"/>
                    <a:pt x="26" y="10"/>
                    <a:pt x="26" y="10"/>
                  </a:cubicBezTo>
                  <a:cubicBezTo>
                    <a:pt x="27" y="9"/>
                    <a:pt x="27" y="9"/>
                    <a:pt x="27" y="9"/>
                  </a:cubicBezTo>
                  <a:cubicBezTo>
                    <a:pt x="28" y="9"/>
                    <a:pt x="28" y="9"/>
                    <a:pt x="28" y="9"/>
                  </a:cubicBezTo>
                  <a:cubicBezTo>
                    <a:pt x="29" y="9"/>
                    <a:pt x="29" y="9"/>
                    <a:pt x="29" y="9"/>
                  </a:cubicBezTo>
                  <a:cubicBezTo>
                    <a:pt x="31" y="9"/>
                    <a:pt x="29" y="9"/>
                    <a:pt x="32" y="9"/>
                  </a:cubicBezTo>
                  <a:cubicBezTo>
                    <a:pt x="34" y="9"/>
                    <a:pt x="33" y="9"/>
                    <a:pt x="35" y="9"/>
                  </a:cubicBezTo>
                  <a:cubicBezTo>
                    <a:pt x="35" y="7"/>
                    <a:pt x="35" y="7"/>
                    <a:pt x="35" y="7"/>
                  </a:cubicBezTo>
                  <a:cubicBezTo>
                    <a:pt x="35" y="6"/>
                    <a:pt x="35" y="6"/>
                    <a:pt x="35" y="6"/>
                  </a:cubicBezTo>
                  <a:cubicBezTo>
                    <a:pt x="37" y="6"/>
                    <a:pt x="37" y="6"/>
                    <a:pt x="40" y="6"/>
                  </a:cubicBezTo>
                  <a:cubicBezTo>
                    <a:pt x="41" y="5"/>
                    <a:pt x="41" y="5"/>
                    <a:pt x="41" y="5"/>
                  </a:cubicBezTo>
                  <a:cubicBezTo>
                    <a:pt x="42" y="5"/>
                    <a:pt x="42" y="5"/>
                    <a:pt x="43" y="5"/>
                  </a:cubicBezTo>
                  <a:cubicBezTo>
                    <a:pt x="45" y="6"/>
                    <a:pt x="45" y="6"/>
                    <a:pt x="48" y="4"/>
                  </a:cubicBezTo>
                  <a:cubicBezTo>
                    <a:pt x="49" y="4"/>
                    <a:pt x="49" y="4"/>
                    <a:pt x="49" y="4"/>
                  </a:cubicBezTo>
                  <a:cubicBezTo>
                    <a:pt x="49" y="4"/>
                    <a:pt x="49" y="4"/>
                    <a:pt x="49" y="4"/>
                  </a:cubicBezTo>
                  <a:cubicBezTo>
                    <a:pt x="50" y="3"/>
                    <a:pt x="50" y="3"/>
                    <a:pt x="50" y="3"/>
                  </a:cubicBezTo>
                  <a:cubicBezTo>
                    <a:pt x="54" y="3"/>
                    <a:pt x="49" y="3"/>
                    <a:pt x="53" y="3"/>
                  </a:cubicBezTo>
                  <a:cubicBezTo>
                    <a:pt x="55" y="3"/>
                    <a:pt x="55" y="3"/>
                    <a:pt x="55" y="3"/>
                  </a:cubicBezTo>
                  <a:cubicBezTo>
                    <a:pt x="55" y="3"/>
                    <a:pt x="55" y="3"/>
                    <a:pt x="55" y="3"/>
                  </a:cubicBezTo>
                  <a:cubicBezTo>
                    <a:pt x="55" y="4"/>
                    <a:pt x="55" y="4"/>
                    <a:pt x="56" y="5"/>
                  </a:cubicBezTo>
                  <a:cubicBezTo>
                    <a:pt x="57" y="5"/>
                    <a:pt x="57" y="5"/>
                    <a:pt x="58" y="6"/>
                  </a:cubicBezTo>
                  <a:cubicBezTo>
                    <a:pt x="58" y="6"/>
                    <a:pt x="58" y="6"/>
                    <a:pt x="58" y="6"/>
                  </a:cubicBezTo>
                  <a:cubicBezTo>
                    <a:pt x="59" y="5"/>
                    <a:pt x="59" y="5"/>
                    <a:pt x="59" y="5"/>
                  </a:cubicBezTo>
                  <a:cubicBezTo>
                    <a:pt x="62" y="6"/>
                    <a:pt x="62" y="6"/>
                    <a:pt x="63" y="8"/>
                  </a:cubicBezTo>
                  <a:cubicBezTo>
                    <a:pt x="63" y="8"/>
                    <a:pt x="69" y="6"/>
                    <a:pt x="69" y="6"/>
                  </a:cubicBezTo>
                  <a:cubicBezTo>
                    <a:pt x="71" y="7"/>
                    <a:pt x="71" y="7"/>
                    <a:pt x="71" y="7"/>
                  </a:cubicBezTo>
                  <a:cubicBezTo>
                    <a:pt x="73" y="6"/>
                    <a:pt x="72" y="6"/>
                    <a:pt x="73" y="5"/>
                  </a:cubicBezTo>
                  <a:cubicBezTo>
                    <a:pt x="73" y="5"/>
                    <a:pt x="73" y="5"/>
                    <a:pt x="73" y="5"/>
                  </a:cubicBezTo>
                  <a:cubicBezTo>
                    <a:pt x="73" y="3"/>
                    <a:pt x="73" y="4"/>
                    <a:pt x="73" y="2"/>
                  </a:cubicBezTo>
                  <a:cubicBezTo>
                    <a:pt x="72" y="2"/>
                    <a:pt x="72" y="2"/>
                    <a:pt x="72" y="2"/>
                  </a:cubicBezTo>
                  <a:cubicBezTo>
                    <a:pt x="72" y="1"/>
                    <a:pt x="72" y="1"/>
                    <a:pt x="72" y="1"/>
                  </a:cubicBezTo>
                  <a:cubicBezTo>
                    <a:pt x="73" y="1"/>
                    <a:pt x="72" y="1"/>
                    <a:pt x="73" y="0"/>
                  </a:cubicBezTo>
                  <a:cubicBezTo>
                    <a:pt x="74" y="0"/>
                    <a:pt x="74" y="0"/>
                    <a:pt x="74" y="0"/>
                  </a:cubicBezTo>
                  <a:cubicBezTo>
                    <a:pt x="75" y="1"/>
                    <a:pt x="75" y="1"/>
                    <a:pt x="75" y="1"/>
                  </a:cubicBezTo>
                  <a:close/>
                  <a:moveTo>
                    <a:pt x="58" y="17"/>
                  </a:moveTo>
                  <a:cubicBezTo>
                    <a:pt x="56" y="17"/>
                    <a:pt x="56" y="17"/>
                    <a:pt x="56" y="17"/>
                  </a:cubicBezTo>
                  <a:cubicBezTo>
                    <a:pt x="55" y="16"/>
                    <a:pt x="55" y="16"/>
                    <a:pt x="55" y="16"/>
                  </a:cubicBezTo>
                  <a:cubicBezTo>
                    <a:pt x="55" y="16"/>
                    <a:pt x="55" y="16"/>
                    <a:pt x="55" y="16"/>
                  </a:cubicBezTo>
                  <a:cubicBezTo>
                    <a:pt x="56" y="15"/>
                    <a:pt x="56" y="15"/>
                    <a:pt x="56" y="15"/>
                  </a:cubicBezTo>
                  <a:cubicBezTo>
                    <a:pt x="56" y="14"/>
                    <a:pt x="56" y="14"/>
                    <a:pt x="56" y="14"/>
                  </a:cubicBezTo>
                  <a:cubicBezTo>
                    <a:pt x="57" y="14"/>
                    <a:pt x="57" y="14"/>
                    <a:pt x="57" y="14"/>
                  </a:cubicBezTo>
                  <a:cubicBezTo>
                    <a:pt x="58" y="15"/>
                    <a:pt x="58" y="15"/>
                    <a:pt x="58" y="15"/>
                  </a:cubicBezTo>
                  <a:cubicBezTo>
                    <a:pt x="58" y="16"/>
                    <a:pt x="58" y="16"/>
                    <a:pt x="58" y="16"/>
                  </a:cubicBezTo>
                  <a:cubicBezTo>
                    <a:pt x="58" y="16"/>
                    <a:pt x="58" y="16"/>
                    <a:pt x="58" y="16"/>
                  </a:cubicBezTo>
                  <a:lnTo>
                    <a:pt x="58" y="17"/>
                  </a:lnTo>
                  <a:close/>
                  <a:moveTo>
                    <a:pt x="68" y="20"/>
                  </a:moveTo>
                  <a:cubicBezTo>
                    <a:pt x="67" y="20"/>
                    <a:pt x="67" y="20"/>
                    <a:pt x="67" y="20"/>
                  </a:cubicBezTo>
                  <a:cubicBezTo>
                    <a:pt x="65" y="19"/>
                    <a:pt x="65" y="19"/>
                    <a:pt x="65" y="19"/>
                  </a:cubicBezTo>
                  <a:cubicBezTo>
                    <a:pt x="67" y="18"/>
                    <a:pt x="67" y="18"/>
                    <a:pt x="67" y="18"/>
                  </a:cubicBezTo>
                  <a:cubicBezTo>
                    <a:pt x="67" y="19"/>
                    <a:pt x="67" y="19"/>
                    <a:pt x="68" y="19"/>
                  </a:cubicBezTo>
                  <a:lnTo>
                    <a:pt x="68" y="20"/>
                  </a:lnTo>
                  <a:close/>
                  <a:moveTo>
                    <a:pt x="65" y="26"/>
                  </a:moveTo>
                  <a:cubicBezTo>
                    <a:pt x="65" y="27"/>
                    <a:pt x="65" y="27"/>
                    <a:pt x="65" y="27"/>
                  </a:cubicBezTo>
                  <a:cubicBezTo>
                    <a:pt x="64" y="28"/>
                    <a:pt x="64" y="27"/>
                    <a:pt x="64" y="29"/>
                  </a:cubicBezTo>
                  <a:cubicBezTo>
                    <a:pt x="64" y="29"/>
                    <a:pt x="64" y="29"/>
                    <a:pt x="64" y="29"/>
                  </a:cubicBezTo>
                  <a:cubicBezTo>
                    <a:pt x="63" y="28"/>
                    <a:pt x="63" y="28"/>
                    <a:pt x="63" y="28"/>
                  </a:cubicBezTo>
                  <a:cubicBezTo>
                    <a:pt x="63" y="28"/>
                    <a:pt x="63" y="28"/>
                    <a:pt x="63" y="27"/>
                  </a:cubicBezTo>
                  <a:cubicBezTo>
                    <a:pt x="63" y="27"/>
                    <a:pt x="63" y="27"/>
                    <a:pt x="63" y="27"/>
                  </a:cubicBezTo>
                  <a:cubicBezTo>
                    <a:pt x="63" y="28"/>
                    <a:pt x="63" y="28"/>
                    <a:pt x="63" y="28"/>
                  </a:cubicBezTo>
                  <a:cubicBezTo>
                    <a:pt x="62" y="28"/>
                    <a:pt x="62" y="28"/>
                    <a:pt x="62" y="28"/>
                  </a:cubicBezTo>
                  <a:cubicBezTo>
                    <a:pt x="62" y="28"/>
                    <a:pt x="62" y="28"/>
                    <a:pt x="62" y="28"/>
                  </a:cubicBezTo>
                  <a:cubicBezTo>
                    <a:pt x="61" y="28"/>
                    <a:pt x="61" y="28"/>
                    <a:pt x="61" y="28"/>
                  </a:cubicBezTo>
                  <a:cubicBezTo>
                    <a:pt x="61" y="27"/>
                    <a:pt x="61" y="27"/>
                    <a:pt x="61" y="26"/>
                  </a:cubicBezTo>
                  <a:cubicBezTo>
                    <a:pt x="61" y="26"/>
                    <a:pt x="61" y="26"/>
                    <a:pt x="61" y="26"/>
                  </a:cubicBezTo>
                  <a:cubicBezTo>
                    <a:pt x="63" y="26"/>
                    <a:pt x="63" y="26"/>
                    <a:pt x="63" y="26"/>
                  </a:cubicBezTo>
                  <a:cubicBezTo>
                    <a:pt x="63" y="27"/>
                    <a:pt x="63" y="27"/>
                    <a:pt x="63" y="27"/>
                  </a:cubicBezTo>
                  <a:cubicBezTo>
                    <a:pt x="64" y="26"/>
                    <a:pt x="64" y="26"/>
                    <a:pt x="64" y="26"/>
                  </a:cubicBezTo>
                  <a:cubicBezTo>
                    <a:pt x="64" y="26"/>
                    <a:pt x="64" y="26"/>
                    <a:pt x="64" y="26"/>
                  </a:cubicBezTo>
                  <a:cubicBezTo>
                    <a:pt x="65" y="25"/>
                    <a:pt x="65" y="25"/>
                    <a:pt x="65" y="25"/>
                  </a:cubicBezTo>
                  <a:cubicBezTo>
                    <a:pt x="65" y="26"/>
                    <a:pt x="65" y="26"/>
                    <a:pt x="65" y="26"/>
                  </a:cubicBezTo>
                  <a:close/>
                  <a:moveTo>
                    <a:pt x="5" y="34"/>
                  </a:moveTo>
                  <a:cubicBezTo>
                    <a:pt x="5" y="35"/>
                    <a:pt x="5" y="35"/>
                    <a:pt x="5" y="35"/>
                  </a:cubicBezTo>
                  <a:cubicBezTo>
                    <a:pt x="4" y="34"/>
                    <a:pt x="4" y="34"/>
                    <a:pt x="4" y="34"/>
                  </a:cubicBezTo>
                  <a:cubicBezTo>
                    <a:pt x="3" y="34"/>
                    <a:pt x="3" y="34"/>
                    <a:pt x="3" y="34"/>
                  </a:cubicBezTo>
                  <a:cubicBezTo>
                    <a:pt x="2" y="32"/>
                    <a:pt x="2" y="32"/>
                    <a:pt x="2" y="32"/>
                  </a:cubicBezTo>
                  <a:cubicBezTo>
                    <a:pt x="0" y="30"/>
                    <a:pt x="0" y="30"/>
                    <a:pt x="0" y="30"/>
                  </a:cubicBezTo>
                  <a:cubicBezTo>
                    <a:pt x="0" y="29"/>
                    <a:pt x="0" y="29"/>
                    <a:pt x="0" y="29"/>
                  </a:cubicBezTo>
                  <a:cubicBezTo>
                    <a:pt x="1" y="29"/>
                    <a:pt x="1" y="29"/>
                    <a:pt x="1" y="29"/>
                  </a:cubicBezTo>
                  <a:cubicBezTo>
                    <a:pt x="2" y="29"/>
                    <a:pt x="2" y="29"/>
                    <a:pt x="2" y="29"/>
                  </a:cubicBezTo>
                  <a:cubicBezTo>
                    <a:pt x="3" y="29"/>
                    <a:pt x="3" y="29"/>
                    <a:pt x="3" y="29"/>
                  </a:cubicBezTo>
                  <a:cubicBezTo>
                    <a:pt x="3" y="30"/>
                    <a:pt x="3" y="30"/>
                    <a:pt x="3" y="30"/>
                  </a:cubicBezTo>
                  <a:cubicBezTo>
                    <a:pt x="3" y="30"/>
                    <a:pt x="3" y="30"/>
                    <a:pt x="3" y="30"/>
                  </a:cubicBezTo>
                  <a:cubicBezTo>
                    <a:pt x="2" y="31"/>
                    <a:pt x="2" y="31"/>
                    <a:pt x="2" y="31"/>
                  </a:cubicBezTo>
                  <a:cubicBezTo>
                    <a:pt x="3" y="31"/>
                    <a:pt x="3" y="31"/>
                    <a:pt x="3" y="31"/>
                  </a:cubicBezTo>
                  <a:cubicBezTo>
                    <a:pt x="3" y="32"/>
                    <a:pt x="3" y="33"/>
                    <a:pt x="3" y="33"/>
                  </a:cubicBezTo>
                  <a:cubicBezTo>
                    <a:pt x="4" y="34"/>
                    <a:pt x="4" y="34"/>
                    <a:pt x="4" y="34"/>
                  </a:cubicBezTo>
                  <a:cubicBezTo>
                    <a:pt x="5" y="34"/>
                    <a:pt x="4" y="34"/>
                    <a:pt x="5" y="34"/>
                  </a:cubicBezTo>
                  <a:close/>
                  <a:moveTo>
                    <a:pt x="76" y="36"/>
                  </a:moveTo>
                  <a:cubicBezTo>
                    <a:pt x="76" y="36"/>
                    <a:pt x="76" y="36"/>
                    <a:pt x="76" y="36"/>
                  </a:cubicBezTo>
                  <a:cubicBezTo>
                    <a:pt x="77" y="38"/>
                    <a:pt x="77" y="38"/>
                    <a:pt x="77" y="38"/>
                  </a:cubicBezTo>
                  <a:cubicBezTo>
                    <a:pt x="78" y="39"/>
                    <a:pt x="78" y="39"/>
                    <a:pt x="78" y="39"/>
                  </a:cubicBezTo>
                  <a:cubicBezTo>
                    <a:pt x="78" y="40"/>
                    <a:pt x="78" y="40"/>
                    <a:pt x="78" y="40"/>
                  </a:cubicBezTo>
                  <a:cubicBezTo>
                    <a:pt x="78" y="40"/>
                    <a:pt x="78" y="40"/>
                    <a:pt x="78" y="40"/>
                  </a:cubicBezTo>
                  <a:cubicBezTo>
                    <a:pt x="77" y="39"/>
                    <a:pt x="77" y="39"/>
                    <a:pt x="77" y="39"/>
                  </a:cubicBezTo>
                  <a:cubicBezTo>
                    <a:pt x="77" y="39"/>
                    <a:pt x="77" y="39"/>
                    <a:pt x="77" y="39"/>
                  </a:cubicBezTo>
                  <a:cubicBezTo>
                    <a:pt x="77" y="40"/>
                    <a:pt x="77" y="40"/>
                    <a:pt x="77" y="40"/>
                  </a:cubicBezTo>
                  <a:cubicBezTo>
                    <a:pt x="78" y="40"/>
                    <a:pt x="78" y="40"/>
                    <a:pt x="78" y="40"/>
                  </a:cubicBezTo>
                  <a:cubicBezTo>
                    <a:pt x="77" y="41"/>
                    <a:pt x="77" y="41"/>
                    <a:pt x="77" y="41"/>
                  </a:cubicBezTo>
                  <a:cubicBezTo>
                    <a:pt x="76" y="41"/>
                    <a:pt x="76" y="41"/>
                    <a:pt x="76" y="41"/>
                  </a:cubicBezTo>
                  <a:cubicBezTo>
                    <a:pt x="73" y="40"/>
                    <a:pt x="73" y="40"/>
                    <a:pt x="73" y="40"/>
                  </a:cubicBezTo>
                  <a:cubicBezTo>
                    <a:pt x="73" y="39"/>
                    <a:pt x="73" y="39"/>
                    <a:pt x="73" y="39"/>
                  </a:cubicBezTo>
                  <a:cubicBezTo>
                    <a:pt x="74" y="38"/>
                    <a:pt x="74" y="38"/>
                    <a:pt x="74" y="38"/>
                  </a:cubicBezTo>
                  <a:cubicBezTo>
                    <a:pt x="75" y="38"/>
                    <a:pt x="75" y="38"/>
                    <a:pt x="75" y="38"/>
                  </a:cubicBezTo>
                  <a:cubicBezTo>
                    <a:pt x="73" y="38"/>
                    <a:pt x="73" y="38"/>
                    <a:pt x="73" y="38"/>
                  </a:cubicBezTo>
                  <a:cubicBezTo>
                    <a:pt x="72" y="39"/>
                    <a:pt x="72" y="39"/>
                    <a:pt x="72" y="39"/>
                  </a:cubicBezTo>
                  <a:cubicBezTo>
                    <a:pt x="70" y="38"/>
                    <a:pt x="70" y="38"/>
                    <a:pt x="70" y="38"/>
                  </a:cubicBezTo>
                  <a:cubicBezTo>
                    <a:pt x="70" y="38"/>
                    <a:pt x="70" y="38"/>
                    <a:pt x="70" y="38"/>
                  </a:cubicBezTo>
                  <a:cubicBezTo>
                    <a:pt x="70" y="38"/>
                    <a:pt x="70" y="38"/>
                    <a:pt x="70" y="38"/>
                  </a:cubicBezTo>
                  <a:cubicBezTo>
                    <a:pt x="70" y="36"/>
                    <a:pt x="70" y="36"/>
                    <a:pt x="70" y="36"/>
                  </a:cubicBezTo>
                  <a:cubicBezTo>
                    <a:pt x="72" y="36"/>
                    <a:pt x="72" y="36"/>
                    <a:pt x="72" y="36"/>
                  </a:cubicBezTo>
                  <a:cubicBezTo>
                    <a:pt x="73" y="36"/>
                    <a:pt x="72" y="36"/>
                    <a:pt x="73" y="36"/>
                  </a:cubicBezTo>
                  <a:cubicBezTo>
                    <a:pt x="73" y="35"/>
                    <a:pt x="73" y="35"/>
                    <a:pt x="73" y="35"/>
                  </a:cubicBezTo>
                  <a:cubicBezTo>
                    <a:pt x="75" y="35"/>
                    <a:pt x="75" y="35"/>
                    <a:pt x="75" y="35"/>
                  </a:cubicBezTo>
                  <a:cubicBezTo>
                    <a:pt x="76" y="36"/>
                    <a:pt x="76" y="36"/>
                    <a:pt x="76" y="36"/>
                  </a:cubicBezTo>
                  <a:close/>
                  <a:moveTo>
                    <a:pt x="48" y="38"/>
                  </a:moveTo>
                  <a:cubicBezTo>
                    <a:pt x="47" y="38"/>
                    <a:pt x="47" y="38"/>
                    <a:pt x="47" y="38"/>
                  </a:cubicBezTo>
                  <a:cubicBezTo>
                    <a:pt x="48" y="37"/>
                    <a:pt x="48" y="37"/>
                    <a:pt x="48" y="37"/>
                  </a:cubicBezTo>
                  <a:cubicBezTo>
                    <a:pt x="49" y="37"/>
                    <a:pt x="49" y="37"/>
                    <a:pt x="49" y="37"/>
                  </a:cubicBezTo>
                  <a:cubicBezTo>
                    <a:pt x="48" y="38"/>
                    <a:pt x="48" y="38"/>
                    <a:pt x="48" y="38"/>
                  </a:cubicBezTo>
                  <a:cubicBezTo>
                    <a:pt x="48" y="38"/>
                    <a:pt x="48" y="38"/>
                    <a:pt x="48" y="38"/>
                  </a:cubicBezTo>
                  <a:close/>
                  <a:moveTo>
                    <a:pt x="47" y="39"/>
                  </a:moveTo>
                  <a:cubicBezTo>
                    <a:pt x="46" y="39"/>
                    <a:pt x="46" y="39"/>
                    <a:pt x="46" y="39"/>
                  </a:cubicBezTo>
                  <a:cubicBezTo>
                    <a:pt x="45" y="39"/>
                    <a:pt x="45" y="39"/>
                    <a:pt x="45" y="39"/>
                  </a:cubicBezTo>
                  <a:cubicBezTo>
                    <a:pt x="44" y="37"/>
                    <a:pt x="44" y="37"/>
                    <a:pt x="44" y="37"/>
                  </a:cubicBezTo>
                  <a:lnTo>
                    <a:pt x="47" y="39"/>
                  </a:lnTo>
                  <a:close/>
                  <a:moveTo>
                    <a:pt x="42" y="41"/>
                  </a:moveTo>
                  <a:cubicBezTo>
                    <a:pt x="43" y="43"/>
                    <a:pt x="43" y="43"/>
                    <a:pt x="43" y="43"/>
                  </a:cubicBezTo>
                  <a:cubicBezTo>
                    <a:pt x="44" y="43"/>
                    <a:pt x="44" y="43"/>
                    <a:pt x="45" y="44"/>
                  </a:cubicBezTo>
                  <a:cubicBezTo>
                    <a:pt x="46" y="44"/>
                    <a:pt x="46" y="44"/>
                    <a:pt x="46" y="44"/>
                  </a:cubicBezTo>
                  <a:cubicBezTo>
                    <a:pt x="48" y="45"/>
                    <a:pt x="48" y="45"/>
                    <a:pt x="48" y="45"/>
                  </a:cubicBezTo>
                  <a:cubicBezTo>
                    <a:pt x="50" y="45"/>
                    <a:pt x="50" y="45"/>
                    <a:pt x="50" y="45"/>
                  </a:cubicBezTo>
                  <a:cubicBezTo>
                    <a:pt x="50" y="45"/>
                    <a:pt x="50" y="45"/>
                    <a:pt x="50" y="45"/>
                  </a:cubicBezTo>
                  <a:cubicBezTo>
                    <a:pt x="51" y="46"/>
                    <a:pt x="51" y="46"/>
                    <a:pt x="51" y="46"/>
                  </a:cubicBezTo>
                  <a:cubicBezTo>
                    <a:pt x="51" y="47"/>
                    <a:pt x="51" y="47"/>
                    <a:pt x="51" y="47"/>
                  </a:cubicBezTo>
                  <a:cubicBezTo>
                    <a:pt x="51" y="47"/>
                    <a:pt x="51" y="47"/>
                    <a:pt x="51" y="47"/>
                  </a:cubicBezTo>
                  <a:cubicBezTo>
                    <a:pt x="51" y="48"/>
                    <a:pt x="51" y="48"/>
                    <a:pt x="51" y="48"/>
                  </a:cubicBezTo>
                  <a:cubicBezTo>
                    <a:pt x="52" y="50"/>
                    <a:pt x="51" y="49"/>
                    <a:pt x="52" y="52"/>
                  </a:cubicBezTo>
                  <a:cubicBezTo>
                    <a:pt x="53" y="52"/>
                    <a:pt x="53" y="52"/>
                    <a:pt x="53" y="52"/>
                  </a:cubicBezTo>
                  <a:cubicBezTo>
                    <a:pt x="54" y="53"/>
                    <a:pt x="54" y="53"/>
                    <a:pt x="55" y="53"/>
                  </a:cubicBezTo>
                  <a:cubicBezTo>
                    <a:pt x="56" y="53"/>
                    <a:pt x="56" y="53"/>
                    <a:pt x="56" y="53"/>
                  </a:cubicBezTo>
                  <a:cubicBezTo>
                    <a:pt x="55" y="54"/>
                    <a:pt x="55" y="54"/>
                    <a:pt x="55" y="54"/>
                  </a:cubicBezTo>
                  <a:cubicBezTo>
                    <a:pt x="55" y="55"/>
                    <a:pt x="55" y="55"/>
                    <a:pt x="55" y="55"/>
                  </a:cubicBezTo>
                  <a:cubicBezTo>
                    <a:pt x="55" y="55"/>
                    <a:pt x="55" y="55"/>
                    <a:pt x="55" y="55"/>
                  </a:cubicBezTo>
                  <a:cubicBezTo>
                    <a:pt x="54" y="55"/>
                    <a:pt x="54" y="55"/>
                    <a:pt x="54" y="55"/>
                  </a:cubicBezTo>
                  <a:cubicBezTo>
                    <a:pt x="54" y="55"/>
                    <a:pt x="54" y="55"/>
                    <a:pt x="54" y="55"/>
                  </a:cubicBezTo>
                  <a:cubicBezTo>
                    <a:pt x="54" y="54"/>
                    <a:pt x="54" y="54"/>
                    <a:pt x="54" y="54"/>
                  </a:cubicBezTo>
                  <a:cubicBezTo>
                    <a:pt x="53" y="54"/>
                    <a:pt x="53" y="54"/>
                    <a:pt x="53" y="54"/>
                  </a:cubicBezTo>
                  <a:cubicBezTo>
                    <a:pt x="53" y="54"/>
                    <a:pt x="53" y="54"/>
                    <a:pt x="53" y="54"/>
                  </a:cubicBezTo>
                  <a:cubicBezTo>
                    <a:pt x="51" y="53"/>
                    <a:pt x="51" y="53"/>
                    <a:pt x="51" y="53"/>
                  </a:cubicBezTo>
                  <a:cubicBezTo>
                    <a:pt x="51" y="53"/>
                    <a:pt x="51" y="53"/>
                    <a:pt x="51" y="53"/>
                  </a:cubicBezTo>
                  <a:cubicBezTo>
                    <a:pt x="51" y="52"/>
                    <a:pt x="51" y="52"/>
                    <a:pt x="51" y="52"/>
                  </a:cubicBezTo>
                  <a:cubicBezTo>
                    <a:pt x="51" y="51"/>
                    <a:pt x="51" y="51"/>
                    <a:pt x="51" y="51"/>
                  </a:cubicBezTo>
                  <a:cubicBezTo>
                    <a:pt x="50" y="50"/>
                    <a:pt x="50" y="50"/>
                    <a:pt x="50" y="50"/>
                  </a:cubicBezTo>
                  <a:cubicBezTo>
                    <a:pt x="50" y="50"/>
                    <a:pt x="50" y="50"/>
                    <a:pt x="50" y="50"/>
                  </a:cubicBezTo>
                  <a:cubicBezTo>
                    <a:pt x="49" y="49"/>
                    <a:pt x="49" y="49"/>
                    <a:pt x="49" y="49"/>
                  </a:cubicBezTo>
                  <a:cubicBezTo>
                    <a:pt x="49" y="49"/>
                    <a:pt x="49" y="49"/>
                    <a:pt x="49" y="49"/>
                  </a:cubicBezTo>
                  <a:cubicBezTo>
                    <a:pt x="47" y="49"/>
                    <a:pt x="48" y="49"/>
                    <a:pt x="46" y="49"/>
                  </a:cubicBezTo>
                  <a:cubicBezTo>
                    <a:pt x="45" y="48"/>
                    <a:pt x="45" y="48"/>
                    <a:pt x="45" y="48"/>
                  </a:cubicBezTo>
                  <a:cubicBezTo>
                    <a:pt x="45" y="47"/>
                    <a:pt x="45" y="47"/>
                    <a:pt x="45" y="47"/>
                  </a:cubicBezTo>
                  <a:cubicBezTo>
                    <a:pt x="41" y="45"/>
                    <a:pt x="43" y="44"/>
                    <a:pt x="38" y="42"/>
                  </a:cubicBezTo>
                  <a:cubicBezTo>
                    <a:pt x="37" y="43"/>
                    <a:pt x="37" y="43"/>
                    <a:pt x="37" y="43"/>
                  </a:cubicBezTo>
                  <a:cubicBezTo>
                    <a:pt x="36" y="43"/>
                    <a:pt x="36" y="43"/>
                    <a:pt x="36" y="43"/>
                  </a:cubicBezTo>
                  <a:cubicBezTo>
                    <a:pt x="36" y="42"/>
                    <a:pt x="36" y="42"/>
                    <a:pt x="36" y="42"/>
                  </a:cubicBezTo>
                  <a:cubicBezTo>
                    <a:pt x="38" y="41"/>
                    <a:pt x="37" y="42"/>
                    <a:pt x="39" y="40"/>
                  </a:cubicBezTo>
                  <a:cubicBezTo>
                    <a:pt x="41" y="40"/>
                    <a:pt x="41" y="40"/>
                    <a:pt x="41" y="40"/>
                  </a:cubicBezTo>
                  <a:cubicBezTo>
                    <a:pt x="42" y="41"/>
                    <a:pt x="42" y="41"/>
                    <a:pt x="42" y="41"/>
                  </a:cubicBezTo>
                  <a:close/>
                  <a:moveTo>
                    <a:pt x="57" y="43"/>
                  </a:moveTo>
                  <a:cubicBezTo>
                    <a:pt x="55" y="43"/>
                    <a:pt x="55" y="43"/>
                    <a:pt x="55" y="43"/>
                  </a:cubicBezTo>
                  <a:cubicBezTo>
                    <a:pt x="55" y="43"/>
                    <a:pt x="55" y="43"/>
                    <a:pt x="55" y="43"/>
                  </a:cubicBezTo>
                  <a:cubicBezTo>
                    <a:pt x="55" y="43"/>
                    <a:pt x="55" y="43"/>
                    <a:pt x="55" y="43"/>
                  </a:cubicBezTo>
                  <a:cubicBezTo>
                    <a:pt x="55" y="43"/>
                    <a:pt x="55" y="43"/>
                    <a:pt x="55" y="43"/>
                  </a:cubicBezTo>
                  <a:cubicBezTo>
                    <a:pt x="54" y="42"/>
                    <a:pt x="54" y="42"/>
                    <a:pt x="54" y="42"/>
                  </a:cubicBezTo>
                  <a:cubicBezTo>
                    <a:pt x="54" y="41"/>
                    <a:pt x="54" y="41"/>
                    <a:pt x="54" y="41"/>
                  </a:cubicBezTo>
                  <a:cubicBezTo>
                    <a:pt x="54" y="41"/>
                    <a:pt x="54" y="41"/>
                    <a:pt x="54" y="41"/>
                  </a:cubicBezTo>
                  <a:cubicBezTo>
                    <a:pt x="55" y="41"/>
                    <a:pt x="55" y="41"/>
                    <a:pt x="55" y="41"/>
                  </a:cubicBezTo>
                  <a:cubicBezTo>
                    <a:pt x="56" y="42"/>
                    <a:pt x="56" y="42"/>
                    <a:pt x="56" y="42"/>
                  </a:cubicBezTo>
                  <a:cubicBezTo>
                    <a:pt x="57" y="43"/>
                    <a:pt x="57" y="43"/>
                    <a:pt x="57" y="43"/>
                  </a:cubicBezTo>
                  <a:close/>
                  <a:moveTo>
                    <a:pt x="12" y="46"/>
                  </a:moveTo>
                  <a:cubicBezTo>
                    <a:pt x="11" y="46"/>
                    <a:pt x="11" y="46"/>
                    <a:pt x="11" y="46"/>
                  </a:cubicBezTo>
                  <a:cubicBezTo>
                    <a:pt x="11" y="46"/>
                    <a:pt x="11" y="46"/>
                    <a:pt x="11" y="46"/>
                  </a:cubicBezTo>
                  <a:cubicBezTo>
                    <a:pt x="11" y="46"/>
                    <a:pt x="11" y="46"/>
                    <a:pt x="11" y="46"/>
                  </a:cubicBezTo>
                  <a:cubicBezTo>
                    <a:pt x="10" y="46"/>
                    <a:pt x="10" y="46"/>
                    <a:pt x="10" y="46"/>
                  </a:cubicBezTo>
                  <a:cubicBezTo>
                    <a:pt x="10" y="45"/>
                    <a:pt x="10" y="45"/>
                    <a:pt x="11" y="43"/>
                  </a:cubicBezTo>
                  <a:cubicBezTo>
                    <a:pt x="12" y="43"/>
                    <a:pt x="12" y="43"/>
                    <a:pt x="12" y="43"/>
                  </a:cubicBezTo>
                  <a:cubicBezTo>
                    <a:pt x="12" y="43"/>
                    <a:pt x="12" y="43"/>
                    <a:pt x="12" y="43"/>
                  </a:cubicBezTo>
                  <a:cubicBezTo>
                    <a:pt x="12" y="46"/>
                    <a:pt x="12" y="46"/>
                    <a:pt x="12" y="46"/>
                  </a:cubicBezTo>
                  <a:cubicBezTo>
                    <a:pt x="12" y="46"/>
                    <a:pt x="12" y="46"/>
                    <a:pt x="12" y="46"/>
                  </a:cubicBezTo>
                  <a:close/>
                  <a:moveTo>
                    <a:pt x="73" y="52"/>
                  </a:moveTo>
                  <a:cubicBezTo>
                    <a:pt x="71" y="52"/>
                    <a:pt x="71" y="52"/>
                    <a:pt x="71" y="52"/>
                  </a:cubicBezTo>
                  <a:cubicBezTo>
                    <a:pt x="70" y="51"/>
                    <a:pt x="70" y="51"/>
                    <a:pt x="70" y="51"/>
                  </a:cubicBezTo>
                  <a:cubicBezTo>
                    <a:pt x="70" y="51"/>
                    <a:pt x="70" y="51"/>
                    <a:pt x="70" y="51"/>
                  </a:cubicBezTo>
                  <a:cubicBezTo>
                    <a:pt x="71" y="50"/>
                    <a:pt x="71" y="50"/>
                    <a:pt x="71" y="50"/>
                  </a:cubicBezTo>
                  <a:cubicBezTo>
                    <a:pt x="71" y="50"/>
                    <a:pt x="71" y="50"/>
                    <a:pt x="71" y="50"/>
                  </a:cubicBezTo>
                  <a:cubicBezTo>
                    <a:pt x="71" y="49"/>
                    <a:pt x="71" y="49"/>
                    <a:pt x="71" y="49"/>
                  </a:cubicBezTo>
                  <a:cubicBezTo>
                    <a:pt x="70" y="47"/>
                    <a:pt x="70" y="47"/>
                    <a:pt x="70" y="47"/>
                  </a:cubicBezTo>
                  <a:cubicBezTo>
                    <a:pt x="70" y="46"/>
                    <a:pt x="70" y="46"/>
                    <a:pt x="70" y="46"/>
                  </a:cubicBezTo>
                  <a:cubicBezTo>
                    <a:pt x="72" y="46"/>
                    <a:pt x="72" y="46"/>
                    <a:pt x="72" y="46"/>
                  </a:cubicBezTo>
                  <a:cubicBezTo>
                    <a:pt x="73" y="47"/>
                    <a:pt x="73" y="47"/>
                    <a:pt x="73" y="47"/>
                  </a:cubicBezTo>
                  <a:cubicBezTo>
                    <a:pt x="73" y="47"/>
                    <a:pt x="73" y="47"/>
                    <a:pt x="73" y="47"/>
                  </a:cubicBezTo>
                  <a:cubicBezTo>
                    <a:pt x="73" y="48"/>
                    <a:pt x="73" y="48"/>
                    <a:pt x="73" y="48"/>
                  </a:cubicBezTo>
                  <a:cubicBezTo>
                    <a:pt x="73" y="48"/>
                    <a:pt x="73" y="48"/>
                    <a:pt x="73" y="48"/>
                  </a:cubicBezTo>
                  <a:cubicBezTo>
                    <a:pt x="73" y="50"/>
                    <a:pt x="73" y="50"/>
                    <a:pt x="73" y="50"/>
                  </a:cubicBezTo>
                  <a:cubicBezTo>
                    <a:pt x="73" y="51"/>
                    <a:pt x="73" y="51"/>
                    <a:pt x="73" y="51"/>
                  </a:cubicBezTo>
                  <a:cubicBezTo>
                    <a:pt x="73" y="51"/>
                    <a:pt x="73" y="51"/>
                    <a:pt x="73" y="51"/>
                  </a:cubicBezTo>
                  <a:cubicBezTo>
                    <a:pt x="73" y="52"/>
                    <a:pt x="73" y="52"/>
                    <a:pt x="73" y="52"/>
                  </a:cubicBezTo>
                  <a:close/>
                  <a:moveTo>
                    <a:pt x="13" y="50"/>
                  </a:moveTo>
                  <a:cubicBezTo>
                    <a:pt x="12" y="50"/>
                    <a:pt x="12" y="50"/>
                    <a:pt x="12" y="50"/>
                  </a:cubicBezTo>
                  <a:cubicBezTo>
                    <a:pt x="11" y="49"/>
                    <a:pt x="11" y="49"/>
                    <a:pt x="11" y="48"/>
                  </a:cubicBezTo>
                  <a:cubicBezTo>
                    <a:pt x="11" y="48"/>
                    <a:pt x="11" y="48"/>
                    <a:pt x="11"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49"/>
                    <a:pt x="13" y="50"/>
                  </a:cubicBezTo>
                  <a:close/>
                  <a:moveTo>
                    <a:pt x="11" y="49"/>
                  </a:moveTo>
                  <a:cubicBezTo>
                    <a:pt x="11" y="51"/>
                    <a:pt x="11" y="51"/>
                    <a:pt x="11" y="51"/>
                  </a:cubicBezTo>
                  <a:cubicBezTo>
                    <a:pt x="12" y="51"/>
                    <a:pt x="12" y="51"/>
                    <a:pt x="12" y="51"/>
                  </a:cubicBezTo>
                  <a:cubicBezTo>
                    <a:pt x="13" y="53"/>
                    <a:pt x="13" y="53"/>
                    <a:pt x="13" y="53"/>
                  </a:cubicBezTo>
                  <a:cubicBezTo>
                    <a:pt x="13" y="53"/>
                    <a:pt x="13" y="53"/>
                    <a:pt x="13" y="53"/>
                  </a:cubicBezTo>
                  <a:cubicBezTo>
                    <a:pt x="13" y="54"/>
                    <a:pt x="13" y="54"/>
                    <a:pt x="13" y="54"/>
                  </a:cubicBezTo>
                  <a:cubicBezTo>
                    <a:pt x="11" y="53"/>
                    <a:pt x="11" y="53"/>
                    <a:pt x="11" y="53"/>
                  </a:cubicBezTo>
                  <a:cubicBezTo>
                    <a:pt x="10" y="53"/>
                    <a:pt x="10" y="53"/>
                    <a:pt x="10" y="53"/>
                  </a:cubicBezTo>
                  <a:cubicBezTo>
                    <a:pt x="10" y="53"/>
                    <a:pt x="10" y="53"/>
                    <a:pt x="10" y="53"/>
                  </a:cubicBezTo>
                  <a:cubicBezTo>
                    <a:pt x="10" y="52"/>
                    <a:pt x="10" y="52"/>
                    <a:pt x="10" y="52"/>
                  </a:cubicBezTo>
                  <a:cubicBezTo>
                    <a:pt x="10" y="52"/>
                    <a:pt x="10" y="52"/>
                    <a:pt x="10" y="52"/>
                  </a:cubicBezTo>
                  <a:cubicBezTo>
                    <a:pt x="9" y="52"/>
                    <a:pt x="9" y="52"/>
                    <a:pt x="9" y="52"/>
                  </a:cubicBezTo>
                  <a:cubicBezTo>
                    <a:pt x="9" y="51"/>
                    <a:pt x="9" y="51"/>
                    <a:pt x="9" y="51"/>
                  </a:cubicBezTo>
                  <a:cubicBezTo>
                    <a:pt x="8" y="52"/>
                    <a:pt x="8" y="52"/>
                    <a:pt x="8" y="52"/>
                  </a:cubicBezTo>
                  <a:cubicBezTo>
                    <a:pt x="8" y="52"/>
                    <a:pt x="8" y="52"/>
                    <a:pt x="8" y="52"/>
                  </a:cubicBezTo>
                  <a:cubicBezTo>
                    <a:pt x="8" y="52"/>
                    <a:pt x="8" y="52"/>
                    <a:pt x="8" y="52"/>
                  </a:cubicBezTo>
                  <a:cubicBezTo>
                    <a:pt x="9" y="50"/>
                    <a:pt x="9" y="50"/>
                    <a:pt x="9" y="50"/>
                  </a:cubicBezTo>
                  <a:cubicBezTo>
                    <a:pt x="9" y="50"/>
                    <a:pt x="9" y="50"/>
                    <a:pt x="9" y="50"/>
                  </a:cubicBezTo>
                  <a:cubicBezTo>
                    <a:pt x="10" y="50"/>
                    <a:pt x="10" y="50"/>
                    <a:pt x="10" y="50"/>
                  </a:cubicBezTo>
                  <a:cubicBezTo>
                    <a:pt x="10" y="50"/>
                    <a:pt x="10" y="50"/>
                    <a:pt x="10" y="50"/>
                  </a:cubicBezTo>
                  <a:cubicBezTo>
                    <a:pt x="10" y="49"/>
                    <a:pt x="10" y="49"/>
                    <a:pt x="10" y="49"/>
                  </a:cubicBezTo>
                  <a:cubicBezTo>
                    <a:pt x="10" y="48"/>
                    <a:pt x="10" y="48"/>
                    <a:pt x="10" y="48"/>
                  </a:cubicBezTo>
                  <a:cubicBezTo>
                    <a:pt x="10" y="48"/>
                    <a:pt x="10" y="48"/>
                    <a:pt x="10" y="48"/>
                  </a:cubicBezTo>
                  <a:cubicBezTo>
                    <a:pt x="11" y="49"/>
                    <a:pt x="11" y="49"/>
                    <a:pt x="11" y="49"/>
                  </a:cubicBezTo>
                  <a:close/>
                  <a:moveTo>
                    <a:pt x="44" y="56"/>
                  </a:moveTo>
                  <a:cubicBezTo>
                    <a:pt x="44" y="56"/>
                    <a:pt x="44" y="56"/>
                    <a:pt x="44" y="56"/>
                  </a:cubicBezTo>
                  <a:cubicBezTo>
                    <a:pt x="43" y="56"/>
                    <a:pt x="43" y="56"/>
                    <a:pt x="43" y="56"/>
                  </a:cubicBezTo>
                  <a:cubicBezTo>
                    <a:pt x="43" y="56"/>
                    <a:pt x="43" y="56"/>
                    <a:pt x="43" y="56"/>
                  </a:cubicBezTo>
                  <a:cubicBezTo>
                    <a:pt x="42" y="56"/>
                    <a:pt x="42" y="56"/>
                    <a:pt x="42" y="56"/>
                  </a:cubicBezTo>
                  <a:cubicBezTo>
                    <a:pt x="43" y="56"/>
                    <a:pt x="43" y="56"/>
                    <a:pt x="43" y="56"/>
                  </a:cubicBezTo>
                  <a:cubicBezTo>
                    <a:pt x="43" y="55"/>
                    <a:pt x="43" y="55"/>
                    <a:pt x="43" y="55"/>
                  </a:cubicBezTo>
                  <a:cubicBezTo>
                    <a:pt x="43" y="55"/>
                    <a:pt x="43" y="55"/>
                    <a:pt x="43" y="55"/>
                  </a:cubicBezTo>
                  <a:cubicBezTo>
                    <a:pt x="44" y="55"/>
                    <a:pt x="44" y="55"/>
                    <a:pt x="44" y="55"/>
                  </a:cubicBezTo>
                  <a:cubicBezTo>
                    <a:pt x="44" y="55"/>
                    <a:pt x="44" y="55"/>
                    <a:pt x="44" y="55"/>
                  </a:cubicBezTo>
                  <a:cubicBezTo>
                    <a:pt x="44" y="56"/>
                    <a:pt x="44" y="56"/>
                    <a:pt x="44" y="56"/>
                  </a:cubicBezTo>
                  <a:close/>
                  <a:moveTo>
                    <a:pt x="60" y="58"/>
                  </a:moveTo>
                  <a:cubicBezTo>
                    <a:pt x="60" y="59"/>
                    <a:pt x="60" y="59"/>
                    <a:pt x="60" y="59"/>
                  </a:cubicBezTo>
                  <a:cubicBezTo>
                    <a:pt x="59" y="58"/>
                    <a:pt x="59" y="58"/>
                    <a:pt x="58" y="57"/>
                  </a:cubicBezTo>
                  <a:cubicBezTo>
                    <a:pt x="58" y="57"/>
                    <a:pt x="58" y="57"/>
                    <a:pt x="58" y="57"/>
                  </a:cubicBezTo>
                  <a:cubicBezTo>
                    <a:pt x="57" y="56"/>
                    <a:pt x="57" y="56"/>
                    <a:pt x="57" y="56"/>
                  </a:cubicBezTo>
                  <a:cubicBezTo>
                    <a:pt x="57" y="55"/>
                    <a:pt x="57" y="55"/>
                    <a:pt x="57" y="55"/>
                  </a:cubicBezTo>
                  <a:cubicBezTo>
                    <a:pt x="58" y="55"/>
                    <a:pt x="58" y="55"/>
                    <a:pt x="58" y="55"/>
                  </a:cubicBezTo>
                  <a:cubicBezTo>
                    <a:pt x="58" y="55"/>
                    <a:pt x="58" y="55"/>
                    <a:pt x="58" y="55"/>
                  </a:cubicBezTo>
                  <a:cubicBezTo>
                    <a:pt x="59" y="56"/>
                    <a:pt x="59" y="56"/>
                    <a:pt x="59" y="56"/>
                  </a:cubicBezTo>
                  <a:cubicBezTo>
                    <a:pt x="60" y="56"/>
                    <a:pt x="60" y="56"/>
                    <a:pt x="60" y="56"/>
                  </a:cubicBezTo>
                  <a:cubicBezTo>
                    <a:pt x="60" y="57"/>
                    <a:pt x="60" y="57"/>
                    <a:pt x="60" y="57"/>
                  </a:cubicBezTo>
                  <a:cubicBezTo>
                    <a:pt x="60" y="58"/>
                    <a:pt x="60" y="58"/>
                    <a:pt x="60" y="58"/>
                  </a:cubicBezTo>
                  <a:close/>
                  <a:moveTo>
                    <a:pt x="14" y="57"/>
                  </a:moveTo>
                  <a:cubicBezTo>
                    <a:pt x="15" y="59"/>
                    <a:pt x="15" y="59"/>
                    <a:pt x="15" y="59"/>
                  </a:cubicBezTo>
                  <a:cubicBezTo>
                    <a:pt x="14" y="58"/>
                    <a:pt x="14" y="58"/>
                    <a:pt x="14" y="58"/>
                  </a:cubicBezTo>
                  <a:cubicBezTo>
                    <a:pt x="13" y="59"/>
                    <a:pt x="13" y="59"/>
                    <a:pt x="13" y="59"/>
                  </a:cubicBezTo>
                  <a:cubicBezTo>
                    <a:pt x="12" y="59"/>
                    <a:pt x="12" y="58"/>
                    <a:pt x="11" y="57"/>
                  </a:cubicBezTo>
                  <a:cubicBezTo>
                    <a:pt x="12" y="56"/>
                    <a:pt x="12" y="56"/>
                    <a:pt x="12" y="56"/>
                  </a:cubicBezTo>
                  <a:cubicBezTo>
                    <a:pt x="13" y="57"/>
                    <a:pt x="13" y="57"/>
                    <a:pt x="13" y="57"/>
                  </a:cubicBezTo>
                  <a:cubicBezTo>
                    <a:pt x="14" y="57"/>
                    <a:pt x="14" y="57"/>
                    <a:pt x="14" y="57"/>
                  </a:cubicBezTo>
                  <a:cubicBezTo>
                    <a:pt x="14" y="57"/>
                    <a:pt x="14" y="57"/>
                    <a:pt x="14" y="57"/>
                  </a:cubicBezTo>
                  <a:close/>
                  <a:moveTo>
                    <a:pt x="81" y="57"/>
                  </a:moveTo>
                  <a:cubicBezTo>
                    <a:pt x="82" y="58"/>
                    <a:pt x="82" y="58"/>
                    <a:pt x="82" y="58"/>
                  </a:cubicBezTo>
                  <a:cubicBezTo>
                    <a:pt x="82" y="58"/>
                    <a:pt x="82" y="58"/>
                    <a:pt x="82" y="58"/>
                  </a:cubicBezTo>
                  <a:cubicBezTo>
                    <a:pt x="83" y="58"/>
                    <a:pt x="83" y="58"/>
                    <a:pt x="83" y="58"/>
                  </a:cubicBezTo>
                  <a:cubicBezTo>
                    <a:pt x="83" y="59"/>
                    <a:pt x="83" y="59"/>
                    <a:pt x="83" y="59"/>
                  </a:cubicBezTo>
                  <a:cubicBezTo>
                    <a:pt x="82" y="59"/>
                    <a:pt x="82" y="59"/>
                    <a:pt x="82" y="59"/>
                  </a:cubicBezTo>
                  <a:cubicBezTo>
                    <a:pt x="81" y="60"/>
                    <a:pt x="81" y="60"/>
                    <a:pt x="81" y="60"/>
                  </a:cubicBezTo>
                  <a:cubicBezTo>
                    <a:pt x="80" y="60"/>
                    <a:pt x="80" y="60"/>
                    <a:pt x="80" y="60"/>
                  </a:cubicBezTo>
                  <a:cubicBezTo>
                    <a:pt x="80" y="59"/>
                    <a:pt x="80" y="59"/>
                    <a:pt x="80" y="59"/>
                  </a:cubicBezTo>
                  <a:cubicBezTo>
                    <a:pt x="78" y="59"/>
                    <a:pt x="78" y="59"/>
                    <a:pt x="78" y="59"/>
                  </a:cubicBezTo>
                  <a:cubicBezTo>
                    <a:pt x="78" y="59"/>
                    <a:pt x="78" y="59"/>
                    <a:pt x="78" y="59"/>
                  </a:cubicBezTo>
                  <a:cubicBezTo>
                    <a:pt x="79" y="58"/>
                    <a:pt x="79" y="58"/>
                    <a:pt x="79" y="58"/>
                  </a:cubicBezTo>
                  <a:cubicBezTo>
                    <a:pt x="80" y="57"/>
                    <a:pt x="80" y="57"/>
                    <a:pt x="80" y="57"/>
                  </a:cubicBezTo>
                  <a:lnTo>
                    <a:pt x="81" y="57"/>
                  </a:lnTo>
                  <a:close/>
                  <a:moveTo>
                    <a:pt x="53" y="61"/>
                  </a:moveTo>
                  <a:cubicBezTo>
                    <a:pt x="52" y="61"/>
                    <a:pt x="52" y="61"/>
                    <a:pt x="52" y="61"/>
                  </a:cubicBezTo>
                  <a:cubicBezTo>
                    <a:pt x="52" y="60"/>
                    <a:pt x="52" y="60"/>
                    <a:pt x="52" y="60"/>
                  </a:cubicBezTo>
                  <a:cubicBezTo>
                    <a:pt x="53" y="59"/>
                    <a:pt x="53" y="59"/>
                    <a:pt x="53" y="59"/>
                  </a:cubicBezTo>
                  <a:cubicBezTo>
                    <a:pt x="53" y="59"/>
                    <a:pt x="53" y="59"/>
                    <a:pt x="53" y="59"/>
                  </a:cubicBezTo>
                  <a:cubicBezTo>
                    <a:pt x="54" y="60"/>
                    <a:pt x="54" y="60"/>
                    <a:pt x="54" y="60"/>
                  </a:cubicBezTo>
                  <a:cubicBezTo>
                    <a:pt x="53" y="61"/>
                    <a:pt x="53" y="61"/>
                    <a:pt x="53" y="61"/>
                  </a:cubicBezTo>
                  <a:close/>
                  <a:moveTo>
                    <a:pt x="63" y="60"/>
                  </a:moveTo>
                  <a:cubicBezTo>
                    <a:pt x="63" y="61"/>
                    <a:pt x="63" y="61"/>
                    <a:pt x="63" y="61"/>
                  </a:cubicBezTo>
                  <a:cubicBezTo>
                    <a:pt x="62" y="61"/>
                    <a:pt x="62" y="61"/>
                    <a:pt x="62" y="61"/>
                  </a:cubicBezTo>
                  <a:cubicBezTo>
                    <a:pt x="61" y="60"/>
                    <a:pt x="61" y="60"/>
                    <a:pt x="60" y="60"/>
                  </a:cubicBezTo>
                  <a:cubicBezTo>
                    <a:pt x="60" y="59"/>
                    <a:pt x="60" y="59"/>
                    <a:pt x="60" y="59"/>
                  </a:cubicBezTo>
                  <a:cubicBezTo>
                    <a:pt x="61" y="59"/>
                    <a:pt x="61" y="59"/>
                    <a:pt x="61" y="59"/>
                  </a:cubicBezTo>
                  <a:cubicBezTo>
                    <a:pt x="61" y="60"/>
                    <a:pt x="61" y="60"/>
                    <a:pt x="61" y="60"/>
                  </a:cubicBezTo>
                  <a:cubicBezTo>
                    <a:pt x="63" y="60"/>
                    <a:pt x="63" y="60"/>
                    <a:pt x="63" y="60"/>
                  </a:cubicBezTo>
                  <a:close/>
                  <a:moveTo>
                    <a:pt x="72" y="61"/>
                  </a:moveTo>
                  <a:cubicBezTo>
                    <a:pt x="71" y="61"/>
                    <a:pt x="71" y="61"/>
                    <a:pt x="71" y="61"/>
                  </a:cubicBezTo>
                  <a:cubicBezTo>
                    <a:pt x="71" y="61"/>
                    <a:pt x="71" y="61"/>
                    <a:pt x="71" y="61"/>
                  </a:cubicBezTo>
                  <a:cubicBezTo>
                    <a:pt x="72" y="60"/>
                    <a:pt x="72" y="60"/>
                    <a:pt x="72" y="60"/>
                  </a:cubicBezTo>
                  <a:cubicBezTo>
                    <a:pt x="74" y="60"/>
                    <a:pt x="74" y="60"/>
                    <a:pt x="74" y="60"/>
                  </a:cubicBezTo>
                  <a:cubicBezTo>
                    <a:pt x="75" y="59"/>
                    <a:pt x="75" y="59"/>
                    <a:pt x="75" y="59"/>
                  </a:cubicBezTo>
                  <a:cubicBezTo>
                    <a:pt x="75" y="59"/>
                    <a:pt x="75" y="59"/>
                    <a:pt x="75" y="59"/>
                  </a:cubicBezTo>
                  <a:cubicBezTo>
                    <a:pt x="75" y="60"/>
                    <a:pt x="75" y="60"/>
                    <a:pt x="75" y="60"/>
                  </a:cubicBezTo>
                  <a:cubicBezTo>
                    <a:pt x="74" y="61"/>
                    <a:pt x="74" y="61"/>
                    <a:pt x="74" y="61"/>
                  </a:cubicBezTo>
                  <a:cubicBezTo>
                    <a:pt x="72" y="61"/>
                    <a:pt x="72" y="61"/>
                    <a:pt x="72" y="61"/>
                  </a:cubicBezTo>
                  <a:close/>
                  <a:moveTo>
                    <a:pt x="65" y="63"/>
                  </a:moveTo>
                  <a:cubicBezTo>
                    <a:pt x="64" y="63"/>
                    <a:pt x="64" y="63"/>
                    <a:pt x="64" y="63"/>
                  </a:cubicBezTo>
                  <a:cubicBezTo>
                    <a:pt x="64" y="62"/>
                    <a:pt x="64" y="62"/>
                    <a:pt x="64" y="62"/>
                  </a:cubicBezTo>
                  <a:cubicBezTo>
                    <a:pt x="64" y="62"/>
                    <a:pt x="64" y="62"/>
                    <a:pt x="64" y="62"/>
                  </a:cubicBezTo>
                  <a:cubicBezTo>
                    <a:pt x="65" y="62"/>
                    <a:pt x="65" y="62"/>
                    <a:pt x="65" y="62"/>
                  </a:cubicBezTo>
                  <a:cubicBezTo>
                    <a:pt x="65" y="62"/>
                    <a:pt x="65" y="62"/>
                    <a:pt x="65" y="62"/>
                  </a:cubicBezTo>
                  <a:lnTo>
                    <a:pt x="65" y="63"/>
                  </a:lnTo>
                  <a:close/>
                  <a:moveTo>
                    <a:pt x="60" y="63"/>
                  </a:moveTo>
                  <a:cubicBezTo>
                    <a:pt x="59" y="63"/>
                    <a:pt x="59" y="63"/>
                    <a:pt x="59" y="63"/>
                  </a:cubicBezTo>
                  <a:cubicBezTo>
                    <a:pt x="59" y="63"/>
                    <a:pt x="59" y="63"/>
                    <a:pt x="59" y="63"/>
                  </a:cubicBezTo>
                  <a:cubicBezTo>
                    <a:pt x="59" y="62"/>
                    <a:pt x="59" y="63"/>
                    <a:pt x="59" y="62"/>
                  </a:cubicBezTo>
                  <a:cubicBezTo>
                    <a:pt x="60" y="62"/>
                    <a:pt x="60" y="62"/>
                    <a:pt x="60" y="62"/>
                  </a:cubicBezTo>
                  <a:cubicBezTo>
                    <a:pt x="60" y="62"/>
                    <a:pt x="60" y="63"/>
                    <a:pt x="60" y="63"/>
                  </a:cubicBezTo>
                  <a:close/>
                  <a:moveTo>
                    <a:pt x="54" y="64"/>
                  </a:moveTo>
                  <a:cubicBezTo>
                    <a:pt x="53" y="64"/>
                    <a:pt x="53" y="64"/>
                    <a:pt x="53" y="64"/>
                  </a:cubicBezTo>
                  <a:cubicBezTo>
                    <a:pt x="53" y="63"/>
                    <a:pt x="53" y="63"/>
                    <a:pt x="53" y="63"/>
                  </a:cubicBezTo>
                  <a:cubicBezTo>
                    <a:pt x="53" y="63"/>
                    <a:pt x="53" y="63"/>
                    <a:pt x="53" y="63"/>
                  </a:cubicBezTo>
                  <a:cubicBezTo>
                    <a:pt x="53" y="62"/>
                    <a:pt x="53" y="62"/>
                    <a:pt x="53" y="62"/>
                  </a:cubicBezTo>
                  <a:cubicBezTo>
                    <a:pt x="54" y="62"/>
                    <a:pt x="54" y="62"/>
                    <a:pt x="54" y="62"/>
                  </a:cubicBezTo>
                  <a:cubicBezTo>
                    <a:pt x="54" y="62"/>
                    <a:pt x="54" y="62"/>
                    <a:pt x="54" y="63"/>
                  </a:cubicBezTo>
                  <a:cubicBezTo>
                    <a:pt x="54" y="64"/>
                    <a:pt x="54" y="64"/>
                    <a:pt x="54" y="64"/>
                  </a:cubicBezTo>
                  <a:close/>
                  <a:moveTo>
                    <a:pt x="55" y="67"/>
                  </a:moveTo>
                  <a:cubicBezTo>
                    <a:pt x="54" y="67"/>
                    <a:pt x="54" y="67"/>
                    <a:pt x="54" y="67"/>
                  </a:cubicBezTo>
                  <a:cubicBezTo>
                    <a:pt x="54" y="67"/>
                    <a:pt x="54" y="67"/>
                    <a:pt x="54" y="67"/>
                  </a:cubicBezTo>
                  <a:cubicBezTo>
                    <a:pt x="54" y="66"/>
                    <a:pt x="54" y="66"/>
                    <a:pt x="54" y="66"/>
                  </a:cubicBezTo>
                  <a:cubicBezTo>
                    <a:pt x="54" y="66"/>
                    <a:pt x="54" y="66"/>
                    <a:pt x="54" y="66"/>
                  </a:cubicBezTo>
                  <a:cubicBezTo>
                    <a:pt x="55" y="66"/>
                    <a:pt x="55" y="66"/>
                    <a:pt x="55" y="66"/>
                  </a:cubicBezTo>
                  <a:cubicBezTo>
                    <a:pt x="55" y="66"/>
                    <a:pt x="55" y="66"/>
                    <a:pt x="55" y="66"/>
                  </a:cubicBezTo>
                  <a:cubicBezTo>
                    <a:pt x="55" y="67"/>
                    <a:pt x="55" y="67"/>
                    <a:pt x="55" y="67"/>
                  </a:cubicBezTo>
                  <a:close/>
                  <a:moveTo>
                    <a:pt x="66" y="69"/>
                  </a:moveTo>
                  <a:cubicBezTo>
                    <a:pt x="65" y="70"/>
                    <a:pt x="65" y="70"/>
                    <a:pt x="65" y="70"/>
                  </a:cubicBezTo>
                  <a:cubicBezTo>
                    <a:pt x="65" y="69"/>
                    <a:pt x="65" y="69"/>
                    <a:pt x="65" y="69"/>
                  </a:cubicBezTo>
                  <a:cubicBezTo>
                    <a:pt x="64" y="68"/>
                    <a:pt x="64" y="68"/>
                    <a:pt x="64" y="68"/>
                  </a:cubicBezTo>
                  <a:cubicBezTo>
                    <a:pt x="66" y="66"/>
                    <a:pt x="66" y="66"/>
                    <a:pt x="66" y="66"/>
                  </a:cubicBezTo>
                  <a:cubicBezTo>
                    <a:pt x="67" y="66"/>
                    <a:pt x="67" y="66"/>
                    <a:pt x="67" y="66"/>
                  </a:cubicBezTo>
                  <a:cubicBezTo>
                    <a:pt x="67" y="67"/>
                    <a:pt x="67" y="67"/>
                    <a:pt x="67" y="67"/>
                  </a:cubicBezTo>
                  <a:cubicBezTo>
                    <a:pt x="67" y="68"/>
                    <a:pt x="67" y="68"/>
                    <a:pt x="67" y="68"/>
                  </a:cubicBezTo>
                  <a:cubicBezTo>
                    <a:pt x="66" y="69"/>
                    <a:pt x="66" y="69"/>
                    <a:pt x="66" y="69"/>
                  </a:cubicBezTo>
                  <a:close/>
                  <a:moveTo>
                    <a:pt x="63" y="68"/>
                  </a:moveTo>
                  <a:cubicBezTo>
                    <a:pt x="62" y="69"/>
                    <a:pt x="62" y="69"/>
                    <a:pt x="62" y="69"/>
                  </a:cubicBezTo>
                  <a:cubicBezTo>
                    <a:pt x="62" y="69"/>
                    <a:pt x="62" y="69"/>
                    <a:pt x="62" y="69"/>
                  </a:cubicBezTo>
                  <a:cubicBezTo>
                    <a:pt x="61" y="68"/>
                    <a:pt x="61" y="68"/>
                    <a:pt x="61" y="68"/>
                  </a:cubicBezTo>
                  <a:cubicBezTo>
                    <a:pt x="62" y="67"/>
                    <a:pt x="62" y="67"/>
                    <a:pt x="62" y="67"/>
                  </a:cubicBezTo>
                  <a:cubicBezTo>
                    <a:pt x="63" y="67"/>
                    <a:pt x="63" y="67"/>
                    <a:pt x="63" y="67"/>
                  </a:cubicBezTo>
                  <a:cubicBezTo>
                    <a:pt x="63" y="67"/>
                    <a:pt x="63" y="67"/>
                    <a:pt x="63" y="67"/>
                  </a:cubicBezTo>
                  <a:cubicBezTo>
                    <a:pt x="63" y="68"/>
                    <a:pt x="63" y="68"/>
                    <a:pt x="63" y="68"/>
                  </a:cubicBezTo>
                  <a:cubicBezTo>
                    <a:pt x="63" y="68"/>
                    <a:pt x="63" y="68"/>
                    <a:pt x="63" y="68"/>
                  </a:cubicBezTo>
                  <a:close/>
                  <a:moveTo>
                    <a:pt x="83" y="69"/>
                  </a:moveTo>
                  <a:cubicBezTo>
                    <a:pt x="82" y="70"/>
                    <a:pt x="82" y="70"/>
                    <a:pt x="82" y="70"/>
                  </a:cubicBezTo>
                  <a:cubicBezTo>
                    <a:pt x="82" y="68"/>
                    <a:pt x="82" y="68"/>
                    <a:pt x="82" y="68"/>
                  </a:cubicBezTo>
                  <a:cubicBezTo>
                    <a:pt x="81" y="68"/>
                    <a:pt x="81" y="68"/>
                    <a:pt x="81" y="68"/>
                  </a:cubicBezTo>
                  <a:cubicBezTo>
                    <a:pt x="82" y="68"/>
                    <a:pt x="82" y="68"/>
                    <a:pt x="82" y="68"/>
                  </a:cubicBezTo>
                  <a:cubicBezTo>
                    <a:pt x="83" y="69"/>
                    <a:pt x="83" y="69"/>
                    <a:pt x="83" y="69"/>
                  </a:cubicBezTo>
                  <a:cubicBezTo>
                    <a:pt x="83" y="69"/>
                    <a:pt x="83" y="69"/>
                    <a:pt x="83" y="69"/>
                  </a:cubicBezTo>
                  <a:cubicBezTo>
                    <a:pt x="83" y="69"/>
                    <a:pt x="83" y="69"/>
                    <a:pt x="83" y="69"/>
                  </a:cubicBezTo>
                  <a:cubicBezTo>
                    <a:pt x="83" y="69"/>
                    <a:pt x="83" y="69"/>
                    <a:pt x="83" y="69"/>
                  </a:cubicBezTo>
                  <a:close/>
                  <a:moveTo>
                    <a:pt x="57" y="70"/>
                  </a:moveTo>
                  <a:cubicBezTo>
                    <a:pt x="57" y="70"/>
                    <a:pt x="57" y="70"/>
                    <a:pt x="57" y="70"/>
                  </a:cubicBezTo>
                  <a:cubicBezTo>
                    <a:pt x="57" y="69"/>
                    <a:pt x="57" y="69"/>
                    <a:pt x="57" y="69"/>
                  </a:cubicBezTo>
                  <a:cubicBezTo>
                    <a:pt x="57" y="69"/>
                    <a:pt x="57" y="69"/>
                    <a:pt x="57" y="69"/>
                  </a:cubicBezTo>
                  <a:cubicBezTo>
                    <a:pt x="57" y="68"/>
                    <a:pt x="57" y="68"/>
                    <a:pt x="57" y="68"/>
                  </a:cubicBezTo>
                  <a:cubicBezTo>
                    <a:pt x="57" y="68"/>
                    <a:pt x="57" y="68"/>
                    <a:pt x="57" y="68"/>
                  </a:cubicBezTo>
                  <a:cubicBezTo>
                    <a:pt x="58" y="69"/>
                    <a:pt x="58" y="69"/>
                    <a:pt x="58" y="69"/>
                  </a:cubicBezTo>
                  <a:lnTo>
                    <a:pt x="57" y="70"/>
                  </a:lnTo>
                  <a:close/>
                  <a:moveTo>
                    <a:pt x="70" y="72"/>
                  </a:moveTo>
                  <a:cubicBezTo>
                    <a:pt x="69" y="72"/>
                    <a:pt x="69" y="72"/>
                    <a:pt x="69" y="72"/>
                  </a:cubicBezTo>
                  <a:cubicBezTo>
                    <a:pt x="69" y="72"/>
                    <a:pt x="69" y="72"/>
                    <a:pt x="69" y="72"/>
                  </a:cubicBezTo>
                  <a:cubicBezTo>
                    <a:pt x="69" y="71"/>
                    <a:pt x="69" y="72"/>
                    <a:pt x="70" y="71"/>
                  </a:cubicBezTo>
                  <a:cubicBezTo>
                    <a:pt x="70" y="71"/>
                    <a:pt x="70" y="71"/>
                    <a:pt x="70" y="71"/>
                  </a:cubicBezTo>
                  <a:cubicBezTo>
                    <a:pt x="71" y="70"/>
                    <a:pt x="71" y="70"/>
                    <a:pt x="71" y="70"/>
                  </a:cubicBezTo>
                  <a:cubicBezTo>
                    <a:pt x="71" y="70"/>
                    <a:pt x="71" y="70"/>
                    <a:pt x="71" y="70"/>
                  </a:cubicBezTo>
                  <a:cubicBezTo>
                    <a:pt x="72" y="70"/>
                    <a:pt x="72" y="70"/>
                    <a:pt x="72" y="70"/>
                  </a:cubicBezTo>
                  <a:cubicBezTo>
                    <a:pt x="71" y="70"/>
                    <a:pt x="71" y="70"/>
                    <a:pt x="71" y="70"/>
                  </a:cubicBezTo>
                  <a:lnTo>
                    <a:pt x="70" y="72"/>
                  </a:lnTo>
                  <a:close/>
                  <a:moveTo>
                    <a:pt x="82" y="73"/>
                  </a:moveTo>
                  <a:cubicBezTo>
                    <a:pt x="82" y="72"/>
                    <a:pt x="82" y="72"/>
                    <a:pt x="82" y="72"/>
                  </a:cubicBezTo>
                  <a:cubicBezTo>
                    <a:pt x="84" y="71"/>
                    <a:pt x="83" y="71"/>
                    <a:pt x="85" y="70"/>
                  </a:cubicBezTo>
                  <a:cubicBezTo>
                    <a:pt x="86" y="70"/>
                    <a:pt x="86" y="70"/>
                    <a:pt x="86" y="70"/>
                  </a:cubicBezTo>
                  <a:cubicBezTo>
                    <a:pt x="87" y="71"/>
                    <a:pt x="87" y="71"/>
                    <a:pt x="87" y="71"/>
                  </a:cubicBezTo>
                  <a:cubicBezTo>
                    <a:pt x="85" y="71"/>
                    <a:pt x="85" y="71"/>
                    <a:pt x="85" y="71"/>
                  </a:cubicBezTo>
                  <a:cubicBezTo>
                    <a:pt x="84" y="72"/>
                    <a:pt x="84" y="72"/>
                    <a:pt x="84" y="72"/>
                  </a:cubicBezTo>
                  <a:cubicBezTo>
                    <a:pt x="83" y="72"/>
                    <a:pt x="83" y="72"/>
                    <a:pt x="83" y="72"/>
                  </a:cubicBezTo>
                  <a:cubicBezTo>
                    <a:pt x="82" y="73"/>
                    <a:pt x="82" y="73"/>
                    <a:pt x="82" y="73"/>
                  </a:cubicBezTo>
                  <a:cubicBezTo>
                    <a:pt x="82" y="73"/>
                    <a:pt x="82" y="73"/>
                    <a:pt x="82" y="73"/>
                  </a:cubicBezTo>
                  <a:close/>
                  <a:moveTo>
                    <a:pt x="65" y="73"/>
                  </a:moveTo>
                  <a:cubicBezTo>
                    <a:pt x="64" y="74"/>
                    <a:pt x="64" y="74"/>
                    <a:pt x="64" y="74"/>
                  </a:cubicBezTo>
                  <a:cubicBezTo>
                    <a:pt x="63" y="73"/>
                    <a:pt x="63" y="73"/>
                    <a:pt x="63" y="72"/>
                  </a:cubicBezTo>
                  <a:cubicBezTo>
                    <a:pt x="64" y="72"/>
                    <a:pt x="64" y="72"/>
                    <a:pt x="64" y="72"/>
                  </a:cubicBezTo>
                  <a:cubicBezTo>
                    <a:pt x="65" y="73"/>
                    <a:pt x="65" y="73"/>
                    <a:pt x="65" y="73"/>
                  </a:cubicBezTo>
                  <a:cubicBezTo>
                    <a:pt x="65" y="73"/>
                    <a:pt x="65" y="73"/>
                    <a:pt x="65" y="73"/>
                  </a:cubicBezTo>
                  <a:close/>
                  <a:moveTo>
                    <a:pt x="55" y="72"/>
                  </a:moveTo>
                  <a:cubicBezTo>
                    <a:pt x="55" y="73"/>
                    <a:pt x="55" y="73"/>
                    <a:pt x="55" y="73"/>
                  </a:cubicBezTo>
                  <a:cubicBezTo>
                    <a:pt x="55" y="73"/>
                    <a:pt x="55" y="73"/>
                    <a:pt x="55" y="73"/>
                  </a:cubicBezTo>
                  <a:cubicBezTo>
                    <a:pt x="53" y="74"/>
                    <a:pt x="53" y="74"/>
                    <a:pt x="53" y="74"/>
                  </a:cubicBezTo>
                  <a:cubicBezTo>
                    <a:pt x="53" y="73"/>
                    <a:pt x="53" y="73"/>
                    <a:pt x="53" y="72"/>
                  </a:cubicBezTo>
                  <a:cubicBezTo>
                    <a:pt x="54" y="73"/>
                    <a:pt x="54" y="73"/>
                    <a:pt x="54" y="73"/>
                  </a:cubicBezTo>
                  <a:cubicBezTo>
                    <a:pt x="54" y="73"/>
                    <a:pt x="54" y="73"/>
                    <a:pt x="54" y="73"/>
                  </a:cubicBezTo>
                  <a:cubicBezTo>
                    <a:pt x="54" y="72"/>
                    <a:pt x="54" y="72"/>
                    <a:pt x="54" y="72"/>
                  </a:cubicBezTo>
                  <a:lnTo>
                    <a:pt x="55" y="72"/>
                  </a:lnTo>
                  <a:close/>
                  <a:moveTo>
                    <a:pt x="92" y="75"/>
                  </a:moveTo>
                  <a:cubicBezTo>
                    <a:pt x="92" y="75"/>
                    <a:pt x="92" y="75"/>
                    <a:pt x="92" y="75"/>
                  </a:cubicBezTo>
                  <a:cubicBezTo>
                    <a:pt x="92" y="75"/>
                    <a:pt x="92" y="75"/>
                    <a:pt x="92" y="75"/>
                  </a:cubicBezTo>
                  <a:cubicBezTo>
                    <a:pt x="92" y="74"/>
                    <a:pt x="92" y="74"/>
                    <a:pt x="92" y="74"/>
                  </a:cubicBezTo>
                  <a:cubicBezTo>
                    <a:pt x="92" y="74"/>
                    <a:pt x="92" y="74"/>
                    <a:pt x="92" y="74"/>
                  </a:cubicBezTo>
                  <a:cubicBezTo>
                    <a:pt x="92" y="74"/>
                    <a:pt x="92" y="74"/>
                    <a:pt x="92" y="74"/>
                  </a:cubicBezTo>
                  <a:cubicBezTo>
                    <a:pt x="92" y="74"/>
                    <a:pt x="92" y="74"/>
                    <a:pt x="92" y="74"/>
                  </a:cubicBezTo>
                  <a:cubicBezTo>
                    <a:pt x="92" y="75"/>
                    <a:pt x="92" y="75"/>
                    <a:pt x="92" y="75"/>
                  </a:cubicBezTo>
                  <a:close/>
                  <a:moveTo>
                    <a:pt x="77" y="75"/>
                  </a:moveTo>
                  <a:cubicBezTo>
                    <a:pt x="76" y="75"/>
                    <a:pt x="76" y="75"/>
                    <a:pt x="76" y="75"/>
                  </a:cubicBezTo>
                  <a:cubicBezTo>
                    <a:pt x="75" y="76"/>
                    <a:pt x="75" y="76"/>
                    <a:pt x="75" y="76"/>
                  </a:cubicBezTo>
                  <a:cubicBezTo>
                    <a:pt x="74" y="75"/>
                    <a:pt x="74" y="75"/>
                    <a:pt x="74" y="75"/>
                  </a:cubicBezTo>
                  <a:cubicBezTo>
                    <a:pt x="74" y="74"/>
                    <a:pt x="74" y="74"/>
                    <a:pt x="74" y="74"/>
                  </a:cubicBezTo>
                  <a:cubicBezTo>
                    <a:pt x="75" y="75"/>
                    <a:pt x="75" y="75"/>
                    <a:pt x="75" y="75"/>
                  </a:cubicBezTo>
                  <a:cubicBezTo>
                    <a:pt x="76" y="74"/>
                    <a:pt x="76" y="74"/>
                    <a:pt x="76" y="74"/>
                  </a:cubicBezTo>
                  <a:cubicBezTo>
                    <a:pt x="76" y="74"/>
                    <a:pt x="76" y="74"/>
                    <a:pt x="76" y="74"/>
                  </a:cubicBezTo>
                  <a:cubicBezTo>
                    <a:pt x="76" y="74"/>
                    <a:pt x="76" y="74"/>
                    <a:pt x="76" y="74"/>
                  </a:cubicBezTo>
                  <a:cubicBezTo>
                    <a:pt x="77" y="75"/>
                    <a:pt x="77" y="75"/>
                    <a:pt x="77" y="75"/>
                  </a:cubicBezTo>
                  <a:close/>
                  <a:moveTo>
                    <a:pt x="66" y="77"/>
                  </a:moveTo>
                  <a:cubicBezTo>
                    <a:pt x="65" y="78"/>
                    <a:pt x="65" y="78"/>
                    <a:pt x="65" y="78"/>
                  </a:cubicBezTo>
                  <a:cubicBezTo>
                    <a:pt x="64" y="78"/>
                    <a:pt x="64" y="78"/>
                    <a:pt x="64" y="78"/>
                  </a:cubicBezTo>
                  <a:cubicBezTo>
                    <a:pt x="65" y="77"/>
                    <a:pt x="65" y="77"/>
                    <a:pt x="65" y="77"/>
                  </a:cubicBezTo>
                  <a:cubicBezTo>
                    <a:pt x="65" y="77"/>
                    <a:pt x="65" y="77"/>
                    <a:pt x="65" y="77"/>
                  </a:cubicBezTo>
                  <a:cubicBezTo>
                    <a:pt x="65" y="77"/>
                    <a:pt x="65" y="77"/>
                    <a:pt x="65" y="77"/>
                  </a:cubicBezTo>
                  <a:cubicBezTo>
                    <a:pt x="65" y="76"/>
                    <a:pt x="65" y="76"/>
                    <a:pt x="65" y="76"/>
                  </a:cubicBezTo>
                  <a:cubicBezTo>
                    <a:pt x="65" y="76"/>
                    <a:pt x="65" y="76"/>
                    <a:pt x="65" y="76"/>
                  </a:cubicBezTo>
                  <a:cubicBezTo>
                    <a:pt x="65" y="77"/>
                    <a:pt x="65" y="77"/>
                    <a:pt x="65" y="77"/>
                  </a:cubicBezTo>
                  <a:cubicBezTo>
                    <a:pt x="66" y="77"/>
                    <a:pt x="66" y="77"/>
                    <a:pt x="66" y="77"/>
                  </a:cubicBezTo>
                  <a:close/>
                  <a:moveTo>
                    <a:pt x="92" y="84"/>
                  </a:moveTo>
                  <a:cubicBezTo>
                    <a:pt x="91" y="84"/>
                    <a:pt x="91" y="84"/>
                    <a:pt x="91" y="84"/>
                  </a:cubicBezTo>
                  <a:cubicBezTo>
                    <a:pt x="91" y="84"/>
                    <a:pt x="91" y="84"/>
                    <a:pt x="91" y="84"/>
                  </a:cubicBezTo>
                  <a:cubicBezTo>
                    <a:pt x="91" y="83"/>
                    <a:pt x="91" y="83"/>
                    <a:pt x="91" y="83"/>
                  </a:cubicBezTo>
                  <a:cubicBezTo>
                    <a:pt x="91" y="82"/>
                    <a:pt x="91" y="82"/>
                    <a:pt x="91" y="82"/>
                  </a:cubicBezTo>
                  <a:cubicBezTo>
                    <a:pt x="91" y="81"/>
                    <a:pt x="91" y="81"/>
                    <a:pt x="91" y="81"/>
                  </a:cubicBezTo>
                  <a:cubicBezTo>
                    <a:pt x="91" y="80"/>
                    <a:pt x="91" y="80"/>
                    <a:pt x="91" y="80"/>
                  </a:cubicBezTo>
                  <a:cubicBezTo>
                    <a:pt x="91" y="80"/>
                    <a:pt x="91" y="80"/>
                    <a:pt x="91" y="80"/>
                  </a:cubicBezTo>
                  <a:cubicBezTo>
                    <a:pt x="92" y="79"/>
                    <a:pt x="92" y="79"/>
                    <a:pt x="92" y="79"/>
                  </a:cubicBezTo>
                  <a:cubicBezTo>
                    <a:pt x="93" y="78"/>
                    <a:pt x="93" y="78"/>
                    <a:pt x="93" y="78"/>
                  </a:cubicBezTo>
                  <a:cubicBezTo>
                    <a:pt x="94" y="77"/>
                    <a:pt x="96" y="77"/>
                    <a:pt x="97" y="77"/>
                  </a:cubicBezTo>
                  <a:cubicBezTo>
                    <a:pt x="96" y="78"/>
                    <a:pt x="96" y="78"/>
                    <a:pt x="96" y="78"/>
                  </a:cubicBezTo>
                  <a:cubicBezTo>
                    <a:pt x="95" y="80"/>
                    <a:pt x="96" y="80"/>
                    <a:pt x="95" y="81"/>
                  </a:cubicBezTo>
                  <a:cubicBezTo>
                    <a:pt x="95" y="82"/>
                    <a:pt x="95" y="82"/>
                    <a:pt x="95" y="82"/>
                  </a:cubicBezTo>
                  <a:cubicBezTo>
                    <a:pt x="94" y="82"/>
                    <a:pt x="94" y="82"/>
                    <a:pt x="94" y="82"/>
                  </a:cubicBezTo>
                  <a:cubicBezTo>
                    <a:pt x="92" y="84"/>
                    <a:pt x="92" y="84"/>
                    <a:pt x="92" y="84"/>
                  </a:cubicBezTo>
                  <a:close/>
                  <a:moveTo>
                    <a:pt x="38" y="80"/>
                  </a:moveTo>
                  <a:cubicBezTo>
                    <a:pt x="38" y="81"/>
                    <a:pt x="38" y="81"/>
                    <a:pt x="38" y="81"/>
                  </a:cubicBezTo>
                  <a:cubicBezTo>
                    <a:pt x="37" y="80"/>
                    <a:pt x="37" y="80"/>
                    <a:pt x="37" y="80"/>
                  </a:cubicBezTo>
                  <a:cubicBezTo>
                    <a:pt x="37" y="80"/>
                    <a:pt x="37" y="80"/>
                    <a:pt x="37" y="80"/>
                  </a:cubicBezTo>
                  <a:cubicBezTo>
                    <a:pt x="37" y="78"/>
                    <a:pt x="37" y="78"/>
                    <a:pt x="37" y="78"/>
                  </a:cubicBezTo>
                  <a:cubicBezTo>
                    <a:pt x="37" y="78"/>
                    <a:pt x="37" y="78"/>
                    <a:pt x="37" y="78"/>
                  </a:cubicBezTo>
                  <a:cubicBezTo>
                    <a:pt x="37" y="77"/>
                    <a:pt x="37" y="77"/>
                    <a:pt x="37" y="77"/>
                  </a:cubicBezTo>
                  <a:cubicBezTo>
                    <a:pt x="38" y="78"/>
                    <a:pt x="38" y="78"/>
                    <a:pt x="39" y="79"/>
                  </a:cubicBezTo>
                  <a:cubicBezTo>
                    <a:pt x="38" y="80"/>
                    <a:pt x="38" y="80"/>
                    <a:pt x="38" y="80"/>
                  </a:cubicBezTo>
                  <a:close/>
                  <a:moveTo>
                    <a:pt x="85" y="90"/>
                  </a:moveTo>
                  <a:cubicBezTo>
                    <a:pt x="84" y="91"/>
                    <a:pt x="84" y="91"/>
                    <a:pt x="84" y="91"/>
                  </a:cubicBezTo>
                  <a:cubicBezTo>
                    <a:pt x="84" y="90"/>
                    <a:pt x="84" y="90"/>
                    <a:pt x="84" y="90"/>
                  </a:cubicBezTo>
                  <a:cubicBezTo>
                    <a:pt x="84" y="89"/>
                    <a:pt x="84" y="89"/>
                    <a:pt x="84" y="89"/>
                  </a:cubicBezTo>
                  <a:cubicBezTo>
                    <a:pt x="83" y="88"/>
                    <a:pt x="83" y="88"/>
                    <a:pt x="83" y="88"/>
                  </a:cubicBezTo>
                  <a:cubicBezTo>
                    <a:pt x="84" y="86"/>
                    <a:pt x="84" y="86"/>
                    <a:pt x="84" y="86"/>
                  </a:cubicBezTo>
                  <a:cubicBezTo>
                    <a:pt x="84" y="86"/>
                    <a:pt x="84" y="86"/>
                    <a:pt x="84" y="86"/>
                  </a:cubicBezTo>
                  <a:cubicBezTo>
                    <a:pt x="85" y="85"/>
                    <a:pt x="85" y="85"/>
                    <a:pt x="85" y="85"/>
                  </a:cubicBezTo>
                  <a:cubicBezTo>
                    <a:pt x="85" y="87"/>
                    <a:pt x="85" y="87"/>
                    <a:pt x="85" y="87"/>
                  </a:cubicBezTo>
                  <a:cubicBezTo>
                    <a:pt x="84" y="88"/>
                    <a:pt x="84" y="88"/>
                    <a:pt x="84" y="88"/>
                  </a:cubicBezTo>
                  <a:cubicBezTo>
                    <a:pt x="85" y="89"/>
                    <a:pt x="85" y="89"/>
                    <a:pt x="85" y="89"/>
                  </a:cubicBezTo>
                  <a:cubicBezTo>
                    <a:pt x="85" y="90"/>
                    <a:pt x="85" y="90"/>
                    <a:pt x="85" y="90"/>
                  </a:cubicBezTo>
                  <a:cubicBezTo>
                    <a:pt x="85" y="90"/>
                    <a:pt x="85" y="90"/>
                    <a:pt x="85" y="90"/>
                  </a:cubicBezTo>
                  <a:close/>
                  <a:moveTo>
                    <a:pt x="47" y="89"/>
                  </a:moveTo>
                  <a:cubicBezTo>
                    <a:pt x="48" y="89"/>
                    <a:pt x="48" y="89"/>
                    <a:pt x="49" y="89"/>
                  </a:cubicBezTo>
                  <a:cubicBezTo>
                    <a:pt x="49" y="89"/>
                    <a:pt x="49" y="89"/>
                    <a:pt x="49" y="89"/>
                  </a:cubicBezTo>
                  <a:cubicBezTo>
                    <a:pt x="50" y="88"/>
                    <a:pt x="50" y="88"/>
                    <a:pt x="50" y="88"/>
                  </a:cubicBezTo>
                  <a:cubicBezTo>
                    <a:pt x="51" y="88"/>
                    <a:pt x="51" y="88"/>
                    <a:pt x="51" y="88"/>
                  </a:cubicBezTo>
                  <a:cubicBezTo>
                    <a:pt x="51" y="89"/>
                    <a:pt x="51" y="89"/>
                    <a:pt x="51" y="89"/>
                  </a:cubicBezTo>
                  <a:cubicBezTo>
                    <a:pt x="50" y="89"/>
                    <a:pt x="50" y="89"/>
                    <a:pt x="50" y="89"/>
                  </a:cubicBezTo>
                  <a:cubicBezTo>
                    <a:pt x="50" y="90"/>
                    <a:pt x="50" y="90"/>
                    <a:pt x="50" y="90"/>
                  </a:cubicBezTo>
                  <a:cubicBezTo>
                    <a:pt x="50" y="90"/>
                    <a:pt x="50" y="90"/>
                    <a:pt x="50" y="90"/>
                  </a:cubicBezTo>
                  <a:cubicBezTo>
                    <a:pt x="51" y="90"/>
                    <a:pt x="51" y="90"/>
                    <a:pt x="51" y="90"/>
                  </a:cubicBezTo>
                  <a:cubicBezTo>
                    <a:pt x="52" y="90"/>
                    <a:pt x="52" y="90"/>
                    <a:pt x="52" y="90"/>
                  </a:cubicBezTo>
                  <a:cubicBezTo>
                    <a:pt x="52" y="91"/>
                    <a:pt x="52" y="91"/>
                    <a:pt x="52" y="91"/>
                  </a:cubicBezTo>
                  <a:cubicBezTo>
                    <a:pt x="52" y="91"/>
                    <a:pt x="52" y="91"/>
                    <a:pt x="52" y="91"/>
                  </a:cubicBezTo>
                  <a:cubicBezTo>
                    <a:pt x="53" y="91"/>
                    <a:pt x="53" y="91"/>
                    <a:pt x="53" y="91"/>
                  </a:cubicBezTo>
                  <a:cubicBezTo>
                    <a:pt x="53" y="91"/>
                    <a:pt x="57" y="91"/>
                    <a:pt x="60" y="91"/>
                  </a:cubicBezTo>
                  <a:cubicBezTo>
                    <a:pt x="61" y="92"/>
                    <a:pt x="61" y="92"/>
                    <a:pt x="61" y="92"/>
                  </a:cubicBezTo>
                  <a:cubicBezTo>
                    <a:pt x="64" y="92"/>
                    <a:pt x="63" y="92"/>
                    <a:pt x="66" y="92"/>
                  </a:cubicBezTo>
                  <a:cubicBezTo>
                    <a:pt x="67" y="92"/>
                    <a:pt x="66" y="92"/>
                    <a:pt x="68" y="92"/>
                  </a:cubicBezTo>
                  <a:cubicBezTo>
                    <a:pt x="69" y="92"/>
                    <a:pt x="69" y="92"/>
                    <a:pt x="69" y="92"/>
                  </a:cubicBezTo>
                  <a:cubicBezTo>
                    <a:pt x="68" y="94"/>
                    <a:pt x="68" y="94"/>
                    <a:pt x="68" y="94"/>
                  </a:cubicBezTo>
                  <a:cubicBezTo>
                    <a:pt x="69" y="94"/>
                    <a:pt x="69" y="94"/>
                    <a:pt x="69" y="94"/>
                  </a:cubicBezTo>
                  <a:cubicBezTo>
                    <a:pt x="69" y="95"/>
                    <a:pt x="69" y="95"/>
                    <a:pt x="69" y="95"/>
                  </a:cubicBezTo>
                  <a:cubicBezTo>
                    <a:pt x="70" y="95"/>
                    <a:pt x="70" y="95"/>
                    <a:pt x="70" y="95"/>
                  </a:cubicBezTo>
                  <a:cubicBezTo>
                    <a:pt x="70" y="94"/>
                    <a:pt x="70" y="94"/>
                    <a:pt x="70" y="94"/>
                  </a:cubicBezTo>
                  <a:cubicBezTo>
                    <a:pt x="72" y="93"/>
                    <a:pt x="72" y="93"/>
                    <a:pt x="72" y="93"/>
                  </a:cubicBezTo>
                  <a:cubicBezTo>
                    <a:pt x="73" y="93"/>
                    <a:pt x="73" y="93"/>
                    <a:pt x="73" y="93"/>
                  </a:cubicBezTo>
                  <a:cubicBezTo>
                    <a:pt x="75" y="92"/>
                    <a:pt x="75" y="92"/>
                    <a:pt x="75" y="92"/>
                  </a:cubicBezTo>
                  <a:cubicBezTo>
                    <a:pt x="75" y="92"/>
                    <a:pt x="75" y="92"/>
                    <a:pt x="75" y="92"/>
                  </a:cubicBezTo>
                  <a:cubicBezTo>
                    <a:pt x="75" y="93"/>
                    <a:pt x="74" y="96"/>
                    <a:pt x="74" y="96"/>
                  </a:cubicBezTo>
                  <a:cubicBezTo>
                    <a:pt x="73" y="96"/>
                    <a:pt x="73" y="96"/>
                    <a:pt x="73" y="96"/>
                  </a:cubicBezTo>
                  <a:cubicBezTo>
                    <a:pt x="58" y="97"/>
                    <a:pt x="72" y="96"/>
                    <a:pt x="58" y="97"/>
                  </a:cubicBezTo>
                  <a:cubicBezTo>
                    <a:pt x="57" y="97"/>
                    <a:pt x="57" y="97"/>
                    <a:pt x="57" y="97"/>
                  </a:cubicBezTo>
                  <a:cubicBezTo>
                    <a:pt x="57" y="96"/>
                    <a:pt x="57" y="96"/>
                    <a:pt x="57" y="96"/>
                  </a:cubicBezTo>
                  <a:cubicBezTo>
                    <a:pt x="57" y="95"/>
                    <a:pt x="57" y="95"/>
                    <a:pt x="57" y="95"/>
                  </a:cubicBezTo>
                  <a:cubicBezTo>
                    <a:pt x="55" y="95"/>
                    <a:pt x="56" y="95"/>
                    <a:pt x="54" y="94"/>
                  </a:cubicBezTo>
                  <a:cubicBezTo>
                    <a:pt x="52" y="94"/>
                    <a:pt x="49" y="94"/>
                    <a:pt x="48" y="93"/>
                  </a:cubicBezTo>
                  <a:cubicBezTo>
                    <a:pt x="47" y="93"/>
                    <a:pt x="46" y="93"/>
                    <a:pt x="45" y="93"/>
                  </a:cubicBezTo>
                  <a:cubicBezTo>
                    <a:pt x="44" y="93"/>
                    <a:pt x="44" y="93"/>
                    <a:pt x="44" y="93"/>
                  </a:cubicBezTo>
                  <a:cubicBezTo>
                    <a:pt x="44" y="92"/>
                    <a:pt x="44" y="92"/>
                    <a:pt x="44" y="92"/>
                  </a:cubicBezTo>
                  <a:cubicBezTo>
                    <a:pt x="44" y="90"/>
                    <a:pt x="44" y="91"/>
                    <a:pt x="44" y="89"/>
                  </a:cubicBezTo>
                  <a:cubicBezTo>
                    <a:pt x="45" y="89"/>
                    <a:pt x="45" y="89"/>
                    <a:pt x="45" y="89"/>
                  </a:cubicBezTo>
                  <a:cubicBezTo>
                    <a:pt x="45" y="89"/>
                    <a:pt x="45" y="89"/>
                    <a:pt x="45" y="89"/>
                  </a:cubicBezTo>
                  <a:cubicBezTo>
                    <a:pt x="45" y="89"/>
                    <a:pt x="45" y="89"/>
                    <a:pt x="45" y="89"/>
                  </a:cubicBezTo>
                  <a:cubicBezTo>
                    <a:pt x="46" y="89"/>
                    <a:pt x="46" y="89"/>
                    <a:pt x="46" y="89"/>
                  </a:cubicBezTo>
                  <a:cubicBezTo>
                    <a:pt x="46" y="88"/>
                    <a:pt x="46" y="88"/>
                    <a:pt x="46" y="88"/>
                  </a:cubicBezTo>
                  <a:cubicBezTo>
                    <a:pt x="46" y="87"/>
                    <a:pt x="46" y="87"/>
                    <a:pt x="46" y="87"/>
                  </a:cubicBezTo>
                  <a:cubicBezTo>
                    <a:pt x="46" y="88"/>
                    <a:pt x="46" y="88"/>
                    <a:pt x="46" y="88"/>
                  </a:cubicBezTo>
                  <a:cubicBezTo>
                    <a:pt x="47" y="89"/>
                    <a:pt x="47" y="89"/>
                    <a:pt x="47" y="89"/>
                  </a:cubicBezTo>
                  <a:cubicBezTo>
                    <a:pt x="47" y="89"/>
                    <a:pt x="47" y="89"/>
                    <a:pt x="47" y="89"/>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94">
              <a:extLst>
                <a:ext uri="{FF2B5EF4-FFF2-40B4-BE49-F238E27FC236}">
                  <a16:creationId xmlns:a16="http://schemas.microsoft.com/office/drawing/2014/main" id="{94AFF886-AC7B-4691-B2F7-11859C4F47B3}"/>
                </a:ext>
              </a:extLst>
            </p:cNvPr>
            <p:cNvSpPr>
              <a:spLocks noEditPoints="1"/>
            </p:cNvSpPr>
            <p:nvPr/>
          </p:nvSpPr>
          <p:spPr bwMode="auto">
            <a:xfrm>
              <a:off x="9916340" y="12018018"/>
              <a:ext cx="550908" cy="379937"/>
            </a:xfrm>
            <a:custGeom>
              <a:avLst/>
              <a:gdLst>
                <a:gd name="T0" fmla="*/ 10 w 132"/>
                <a:gd name="T1" fmla="*/ 2 h 91"/>
                <a:gd name="T2" fmla="*/ 11 w 132"/>
                <a:gd name="T3" fmla="*/ 3 h 91"/>
                <a:gd name="T4" fmla="*/ 12 w 132"/>
                <a:gd name="T5" fmla="*/ 2 h 91"/>
                <a:gd name="T6" fmla="*/ 13 w 132"/>
                <a:gd name="T7" fmla="*/ 2 h 91"/>
                <a:gd name="T8" fmla="*/ 13 w 132"/>
                <a:gd name="T9" fmla="*/ 2 h 91"/>
                <a:gd name="T10" fmla="*/ 15 w 132"/>
                <a:gd name="T11" fmla="*/ 2 h 91"/>
                <a:gd name="T12" fmla="*/ 16 w 132"/>
                <a:gd name="T13" fmla="*/ 4 h 91"/>
                <a:gd name="T14" fmla="*/ 15 w 132"/>
                <a:gd name="T15" fmla="*/ 5 h 91"/>
                <a:gd name="T16" fmla="*/ 16 w 132"/>
                <a:gd name="T17" fmla="*/ 5 h 91"/>
                <a:gd name="T18" fmla="*/ 17 w 132"/>
                <a:gd name="T19" fmla="*/ 6 h 91"/>
                <a:gd name="T20" fmla="*/ 18 w 132"/>
                <a:gd name="T21" fmla="*/ 6 h 91"/>
                <a:gd name="T22" fmla="*/ 18 w 132"/>
                <a:gd name="T23" fmla="*/ 6 h 91"/>
                <a:gd name="T24" fmla="*/ 19 w 132"/>
                <a:gd name="T25" fmla="*/ 5 h 91"/>
                <a:gd name="T26" fmla="*/ 20 w 132"/>
                <a:gd name="T27" fmla="*/ 7 h 91"/>
                <a:gd name="T28" fmla="*/ 21 w 132"/>
                <a:gd name="T29" fmla="*/ 8 h 91"/>
                <a:gd name="T30" fmla="*/ 22 w 132"/>
                <a:gd name="T31" fmla="*/ 11 h 91"/>
                <a:gd name="T32" fmla="*/ 22 w 132"/>
                <a:gd name="T33" fmla="*/ 11 h 91"/>
                <a:gd name="T34" fmla="*/ 23 w 132"/>
                <a:gd name="T35" fmla="*/ 11 h 91"/>
                <a:gd name="T36" fmla="*/ 24 w 132"/>
                <a:gd name="T37" fmla="*/ 11 h 91"/>
                <a:gd name="T38" fmla="*/ 23 w 132"/>
                <a:gd name="T39" fmla="*/ 14 h 91"/>
                <a:gd name="T40" fmla="*/ 25 w 132"/>
                <a:gd name="T41" fmla="*/ 15 h 91"/>
                <a:gd name="T42" fmla="*/ 23 w 132"/>
                <a:gd name="T43" fmla="*/ 16 h 91"/>
                <a:gd name="T44" fmla="*/ 21 w 132"/>
                <a:gd name="T45" fmla="*/ 17 h 91"/>
                <a:gd name="T46" fmla="*/ 20 w 132"/>
                <a:gd name="T47" fmla="*/ 15 h 91"/>
                <a:gd name="T48" fmla="*/ 17 w 132"/>
                <a:gd name="T49" fmla="*/ 11 h 91"/>
                <a:gd name="T50" fmla="*/ 17 w 132"/>
                <a:gd name="T51" fmla="*/ 10 h 91"/>
                <a:gd name="T52" fmla="*/ 14 w 132"/>
                <a:gd name="T53" fmla="*/ 9 h 91"/>
                <a:gd name="T54" fmla="*/ 13 w 132"/>
                <a:gd name="T55" fmla="*/ 8 h 91"/>
                <a:gd name="T56" fmla="*/ 13 w 132"/>
                <a:gd name="T57" fmla="*/ 7 h 91"/>
                <a:gd name="T58" fmla="*/ 11 w 132"/>
                <a:gd name="T59" fmla="*/ 7 h 91"/>
                <a:gd name="T60" fmla="*/ 6 w 132"/>
                <a:gd name="T61" fmla="*/ 3 h 91"/>
                <a:gd name="T62" fmla="*/ 4 w 132"/>
                <a:gd name="T63" fmla="*/ 4 h 91"/>
                <a:gd name="T64" fmla="*/ 3 w 132"/>
                <a:gd name="T65" fmla="*/ 3 h 91"/>
                <a:gd name="T66" fmla="*/ 3 w 132"/>
                <a:gd name="T67" fmla="*/ 2 h 91"/>
                <a:gd name="T68" fmla="*/ 4 w 132"/>
                <a:gd name="T69" fmla="*/ 1 h 91"/>
                <a:gd name="T70" fmla="*/ 0 w 132"/>
                <a:gd name="T71" fmla="*/ 1 h 91"/>
                <a:gd name="T72" fmla="*/ 1 w 132"/>
                <a:gd name="T73" fmla="*/ 0 h 91"/>
                <a:gd name="T74" fmla="*/ 7 w 132"/>
                <a:gd name="T75" fmla="*/ 0 h 91"/>
                <a:gd name="T76" fmla="*/ 7 w 132"/>
                <a:gd name="T77" fmla="*/ 1 h 91"/>
                <a:gd name="T78" fmla="*/ 9 w 132"/>
                <a:gd name="T79" fmla="*/ 2 h 91"/>
                <a:gd name="T80" fmla="*/ 10 w 132"/>
                <a:gd name="T81" fmla="*/ 2 h 91"/>
                <a:gd name="T82" fmla="*/ 132 w 132"/>
                <a:gd name="T83" fmla="*/ 90 h 91"/>
                <a:gd name="T84" fmla="*/ 132 w 132"/>
                <a:gd name="T85" fmla="*/ 91 h 91"/>
                <a:gd name="T86" fmla="*/ 130 w 132"/>
                <a:gd name="T87" fmla="*/ 90 h 91"/>
                <a:gd name="T88" fmla="*/ 130 w 132"/>
                <a:gd name="T89" fmla="*/ 89 h 91"/>
                <a:gd name="T90" fmla="*/ 130 w 132"/>
                <a:gd name="T91" fmla="*/ 89 h 91"/>
                <a:gd name="T92" fmla="*/ 131 w 132"/>
                <a:gd name="T93" fmla="*/ 89 h 91"/>
                <a:gd name="T94" fmla="*/ 132 w 132"/>
                <a:gd name="T95" fmla="*/ 89 h 91"/>
                <a:gd name="T96" fmla="*/ 132 w 132"/>
                <a:gd name="T97" fmla="*/ 9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2" h="91">
                  <a:moveTo>
                    <a:pt x="10" y="2"/>
                  </a:moveTo>
                  <a:cubicBezTo>
                    <a:pt x="11" y="3"/>
                    <a:pt x="11" y="3"/>
                    <a:pt x="11" y="3"/>
                  </a:cubicBezTo>
                  <a:cubicBezTo>
                    <a:pt x="12" y="2"/>
                    <a:pt x="12" y="2"/>
                    <a:pt x="12" y="2"/>
                  </a:cubicBezTo>
                  <a:cubicBezTo>
                    <a:pt x="13" y="2"/>
                    <a:pt x="13" y="2"/>
                    <a:pt x="13" y="2"/>
                  </a:cubicBezTo>
                  <a:cubicBezTo>
                    <a:pt x="13" y="2"/>
                    <a:pt x="13" y="2"/>
                    <a:pt x="13" y="2"/>
                  </a:cubicBezTo>
                  <a:cubicBezTo>
                    <a:pt x="14" y="3"/>
                    <a:pt x="14" y="2"/>
                    <a:pt x="15" y="2"/>
                  </a:cubicBezTo>
                  <a:cubicBezTo>
                    <a:pt x="16" y="4"/>
                    <a:pt x="16" y="4"/>
                    <a:pt x="16" y="4"/>
                  </a:cubicBezTo>
                  <a:cubicBezTo>
                    <a:pt x="15" y="5"/>
                    <a:pt x="15" y="5"/>
                    <a:pt x="15" y="5"/>
                  </a:cubicBezTo>
                  <a:cubicBezTo>
                    <a:pt x="16" y="5"/>
                    <a:pt x="16" y="5"/>
                    <a:pt x="16" y="5"/>
                  </a:cubicBezTo>
                  <a:cubicBezTo>
                    <a:pt x="17" y="6"/>
                    <a:pt x="17" y="6"/>
                    <a:pt x="17" y="6"/>
                  </a:cubicBezTo>
                  <a:cubicBezTo>
                    <a:pt x="18" y="6"/>
                    <a:pt x="18" y="6"/>
                    <a:pt x="18" y="6"/>
                  </a:cubicBezTo>
                  <a:cubicBezTo>
                    <a:pt x="18" y="6"/>
                    <a:pt x="18" y="6"/>
                    <a:pt x="18" y="6"/>
                  </a:cubicBezTo>
                  <a:cubicBezTo>
                    <a:pt x="19" y="5"/>
                    <a:pt x="19" y="5"/>
                    <a:pt x="19" y="5"/>
                  </a:cubicBezTo>
                  <a:cubicBezTo>
                    <a:pt x="19" y="6"/>
                    <a:pt x="19" y="6"/>
                    <a:pt x="20" y="7"/>
                  </a:cubicBezTo>
                  <a:cubicBezTo>
                    <a:pt x="21" y="8"/>
                    <a:pt x="21" y="8"/>
                    <a:pt x="21" y="8"/>
                  </a:cubicBezTo>
                  <a:cubicBezTo>
                    <a:pt x="21" y="10"/>
                    <a:pt x="21" y="9"/>
                    <a:pt x="22" y="11"/>
                  </a:cubicBezTo>
                  <a:cubicBezTo>
                    <a:pt x="22" y="11"/>
                    <a:pt x="22" y="11"/>
                    <a:pt x="22" y="11"/>
                  </a:cubicBezTo>
                  <a:cubicBezTo>
                    <a:pt x="23" y="11"/>
                    <a:pt x="23" y="11"/>
                    <a:pt x="23" y="11"/>
                  </a:cubicBezTo>
                  <a:cubicBezTo>
                    <a:pt x="24" y="11"/>
                    <a:pt x="24" y="11"/>
                    <a:pt x="24" y="11"/>
                  </a:cubicBezTo>
                  <a:cubicBezTo>
                    <a:pt x="23" y="13"/>
                    <a:pt x="23" y="12"/>
                    <a:pt x="23" y="14"/>
                  </a:cubicBezTo>
                  <a:cubicBezTo>
                    <a:pt x="25" y="15"/>
                    <a:pt x="25" y="15"/>
                    <a:pt x="25" y="15"/>
                  </a:cubicBezTo>
                  <a:cubicBezTo>
                    <a:pt x="24" y="16"/>
                    <a:pt x="24" y="15"/>
                    <a:pt x="23" y="16"/>
                  </a:cubicBezTo>
                  <a:cubicBezTo>
                    <a:pt x="21" y="17"/>
                    <a:pt x="21" y="17"/>
                    <a:pt x="21" y="17"/>
                  </a:cubicBezTo>
                  <a:cubicBezTo>
                    <a:pt x="21" y="17"/>
                    <a:pt x="20" y="16"/>
                    <a:pt x="20" y="15"/>
                  </a:cubicBezTo>
                  <a:cubicBezTo>
                    <a:pt x="18" y="11"/>
                    <a:pt x="19" y="14"/>
                    <a:pt x="17" y="11"/>
                  </a:cubicBezTo>
                  <a:cubicBezTo>
                    <a:pt x="17" y="10"/>
                    <a:pt x="17" y="10"/>
                    <a:pt x="17" y="10"/>
                  </a:cubicBezTo>
                  <a:cubicBezTo>
                    <a:pt x="15" y="10"/>
                    <a:pt x="16" y="10"/>
                    <a:pt x="14" y="9"/>
                  </a:cubicBezTo>
                  <a:cubicBezTo>
                    <a:pt x="13" y="8"/>
                    <a:pt x="13" y="8"/>
                    <a:pt x="13" y="8"/>
                  </a:cubicBezTo>
                  <a:cubicBezTo>
                    <a:pt x="13" y="7"/>
                    <a:pt x="13" y="8"/>
                    <a:pt x="13" y="7"/>
                  </a:cubicBezTo>
                  <a:cubicBezTo>
                    <a:pt x="11" y="7"/>
                    <a:pt x="11" y="7"/>
                    <a:pt x="11" y="7"/>
                  </a:cubicBezTo>
                  <a:cubicBezTo>
                    <a:pt x="7" y="4"/>
                    <a:pt x="13" y="8"/>
                    <a:pt x="6" y="3"/>
                  </a:cubicBezTo>
                  <a:cubicBezTo>
                    <a:pt x="4" y="4"/>
                    <a:pt x="4" y="4"/>
                    <a:pt x="4" y="4"/>
                  </a:cubicBezTo>
                  <a:cubicBezTo>
                    <a:pt x="3" y="3"/>
                    <a:pt x="3" y="3"/>
                    <a:pt x="3" y="3"/>
                  </a:cubicBezTo>
                  <a:cubicBezTo>
                    <a:pt x="3" y="2"/>
                    <a:pt x="3" y="2"/>
                    <a:pt x="3" y="2"/>
                  </a:cubicBezTo>
                  <a:cubicBezTo>
                    <a:pt x="4" y="1"/>
                    <a:pt x="4" y="1"/>
                    <a:pt x="4" y="1"/>
                  </a:cubicBezTo>
                  <a:cubicBezTo>
                    <a:pt x="2" y="1"/>
                    <a:pt x="1" y="1"/>
                    <a:pt x="0" y="1"/>
                  </a:cubicBezTo>
                  <a:cubicBezTo>
                    <a:pt x="1" y="0"/>
                    <a:pt x="1" y="0"/>
                    <a:pt x="1" y="0"/>
                  </a:cubicBezTo>
                  <a:cubicBezTo>
                    <a:pt x="6" y="0"/>
                    <a:pt x="5" y="0"/>
                    <a:pt x="7" y="0"/>
                  </a:cubicBezTo>
                  <a:cubicBezTo>
                    <a:pt x="7" y="1"/>
                    <a:pt x="7" y="1"/>
                    <a:pt x="7" y="1"/>
                  </a:cubicBezTo>
                  <a:cubicBezTo>
                    <a:pt x="9" y="2"/>
                    <a:pt x="9" y="2"/>
                    <a:pt x="9" y="2"/>
                  </a:cubicBezTo>
                  <a:cubicBezTo>
                    <a:pt x="10" y="2"/>
                    <a:pt x="10" y="2"/>
                    <a:pt x="10" y="2"/>
                  </a:cubicBezTo>
                  <a:close/>
                  <a:moveTo>
                    <a:pt x="132" y="90"/>
                  </a:moveTo>
                  <a:cubicBezTo>
                    <a:pt x="132" y="91"/>
                    <a:pt x="132" y="91"/>
                    <a:pt x="132" y="91"/>
                  </a:cubicBezTo>
                  <a:cubicBezTo>
                    <a:pt x="130" y="90"/>
                    <a:pt x="130" y="90"/>
                    <a:pt x="130" y="90"/>
                  </a:cubicBezTo>
                  <a:cubicBezTo>
                    <a:pt x="130" y="89"/>
                    <a:pt x="130" y="89"/>
                    <a:pt x="130" y="89"/>
                  </a:cubicBezTo>
                  <a:cubicBezTo>
                    <a:pt x="130" y="89"/>
                    <a:pt x="130" y="89"/>
                    <a:pt x="130" y="89"/>
                  </a:cubicBezTo>
                  <a:cubicBezTo>
                    <a:pt x="131" y="89"/>
                    <a:pt x="131" y="89"/>
                    <a:pt x="131" y="89"/>
                  </a:cubicBezTo>
                  <a:cubicBezTo>
                    <a:pt x="132" y="89"/>
                    <a:pt x="132" y="89"/>
                    <a:pt x="132" y="89"/>
                  </a:cubicBezTo>
                  <a:cubicBezTo>
                    <a:pt x="132" y="90"/>
                    <a:pt x="132" y="90"/>
                    <a:pt x="132" y="9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95">
              <a:extLst>
                <a:ext uri="{FF2B5EF4-FFF2-40B4-BE49-F238E27FC236}">
                  <a16:creationId xmlns:a16="http://schemas.microsoft.com/office/drawing/2014/main" id="{A4F6BE65-8AB6-4E60-81C0-888F057E2DDF}"/>
                </a:ext>
              </a:extLst>
            </p:cNvPr>
            <p:cNvSpPr>
              <a:spLocks/>
            </p:cNvSpPr>
            <p:nvPr/>
          </p:nvSpPr>
          <p:spPr bwMode="auto">
            <a:xfrm>
              <a:off x="7380264" y="8185404"/>
              <a:ext cx="185221" cy="194719"/>
            </a:xfrm>
            <a:custGeom>
              <a:avLst/>
              <a:gdLst>
                <a:gd name="T0" fmla="*/ 35 w 45"/>
                <a:gd name="T1" fmla="*/ 0 h 47"/>
                <a:gd name="T2" fmla="*/ 34 w 45"/>
                <a:gd name="T3" fmla="*/ 22 h 47"/>
                <a:gd name="T4" fmla="*/ 34 w 45"/>
                <a:gd name="T5" fmla="*/ 22 h 47"/>
                <a:gd name="T6" fmla="*/ 38 w 45"/>
                <a:gd name="T7" fmla="*/ 22 h 47"/>
                <a:gd name="T8" fmla="*/ 39 w 45"/>
                <a:gd name="T9" fmla="*/ 23 h 47"/>
                <a:gd name="T10" fmla="*/ 41 w 45"/>
                <a:gd name="T11" fmla="*/ 24 h 47"/>
                <a:gd name="T12" fmla="*/ 42 w 45"/>
                <a:gd name="T13" fmla="*/ 23 h 47"/>
                <a:gd name="T14" fmla="*/ 41 w 45"/>
                <a:gd name="T15" fmla="*/ 22 h 47"/>
                <a:gd name="T16" fmla="*/ 41 w 45"/>
                <a:gd name="T17" fmla="*/ 22 h 47"/>
                <a:gd name="T18" fmla="*/ 45 w 45"/>
                <a:gd name="T19" fmla="*/ 24 h 47"/>
                <a:gd name="T20" fmla="*/ 35 w 45"/>
                <a:gd name="T21" fmla="*/ 32 h 47"/>
                <a:gd name="T22" fmla="*/ 35 w 45"/>
                <a:gd name="T23" fmla="*/ 32 h 47"/>
                <a:gd name="T24" fmla="*/ 34 w 45"/>
                <a:gd name="T25" fmla="*/ 34 h 47"/>
                <a:gd name="T26" fmla="*/ 35 w 45"/>
                <a:gd name="T27" fmla="*/ 36 h 47"/>
                <a:gd name="T28" fmla="*/ 35 w 45"/>
                <a:gd name="T29" fmla="*/ 37 h 47"/>
                <a:gd name="T30" fmla="*/ 33 w 45"/>
                <a:gd name="T31" fmla="*/ 38 h 47"/>
                <a:gd name="T32" fmla="*/ 32 w 45"/>
                <a:gd name="T33" fmla="*/ 39 h 47"/>
                <a:gd name="T34" fmla="*/ 32 w 45"/>
                <a:gd name="T35" fmla="*/ 39 h 47"/>
                <a:gd name="T36" fmla="*/ 32 w 45"/>
                <a:gd name="T37" fmla="*/ 39 h 47"/>
                <a:gd name="T38" fmla="*/ 30 w 45"/>
                <a:gd name="T39" fmla="*/ 39 h 47"/>
                <a:gd name="T40" fmla="*/ 30 w 45"/>
                <a:gd name="T41" fmla="*/ 40 h 47"/>
                <a:gd name="T42" fmla="*/ 30 w 45"/>
                <a:gd name="T43" fmla="*/ 40 h 47"/>
                <a:gd name="T44" fmla="*/ 30 w 45"/>
                <a:gd name="T45" fmla="*/ 41 h 47"/>
                <a:gd name="T46" fmla="*/ 29 w 45"/>
                <a:gd name="T47" fmla="*/ 42 h 47"/>
                <a:gd name="T48" fmla="*/ 28 w 45"/>
                <a:gd name="T49" fmla="*/ 43 h 47"/>
                <a:gd name="T50" fmla="*/ 28 w 45"/>
                <a:gd name="T51" fmla="*/ 44 h 47"/>
                <a:gd name="T52" fmla="*/ 27 w 45"/>
                <a:gd name="T53" fmla="*/ 43 h 47"/>
                <a:gd name="T54" fmla="*/ 27 w 45"/>
                <a:gd name="T55" fmla="*/ 44 h 47"/>
                <a:gd name="T56" fmla="*/ 24 w 45"/>
                <a:gd name="T57" fmla="*/ 46 h 47"/>
                <a:gd name="T58" fmla="*/ 24 w 45"/>
                <a:gd name="T59" fmla="*/ 47 h 47"/>
                <a:gd name="T60" fmla="*/ 12 w 45"/>
                <a:gd name="T61" fmla="*/ 45 h 47"/>
                <a:gd name="T62" fmla="*/ 0 w 45"/>
                <a:gd name="T63" fmla="*/ 38 h 47"/>
                <a:gd name="T64" fmla="*/ 0 w 45"/>
                <a:gd name="T65" fmla="*/ 38 h 47"/>
                <a:gd name="T66" fmla="*/ 1 w 45"/>
                <a:gd name="T67" fmla="*/ 36 h 47"/>
                <a:gd name="T68" fmla="*/ 1 w 45"/>
                <a:gd name="T69" fmla="*/ 35 h 47"/>
                <a:gd name="T70" fmla="*/ 1 w 45"/>
                <a:gd name="T71" fmla="*/ 34 h 47"/>
                <a:gd name="T72" fmla="*/ 1 w 45"/>
                <a:gd name="T73" fmla="*/ 33 h 47"/>
                <a:gd name="T74" fmla="*/ 1 w 45"/>
                <a:gd name="T75" fmla="*/ 33 h 47"/>
                <a:gd name="T76" fmla="*/ 2 w 45"/>
                <a:gd name="T77" fmla="*/ 32 h 47"/>
                <a:gd name="T78" fmla="*/ 2 w 45"/>
                <a:gd name="T79" fmla="*/ 32 h 47"/>
                <a:gd name="T80" fmla="*/ 0 w 45"/>
                <a:gd name="T81" fmla="*/ 30 h 47"/>
                <a:gd name="T82" fmla="*/ 1 w 45"/>
                <a:gd name="T83" fmla="*/ 29 h 47"/>
                <a:gd name="T84" fmla="*/ 6 w 45"/>
                <a:gd name="T85" fmla="*/ 20 h 47"/>
                <a:gd name="T86" fmla="*/ 20 w 45"/>
                <a:gd name="T87" fmla="*/ 20 h 47"/>
                <a:gd name="T88" fmla="*/ 21 w 45"/>
                <a:gd name="T89" fmla="*/ 17 h 47"/>
                <a:gd name="T90" fmla="*/ 21 w 45"/>
                <a:gd name="T91" fmla="*/ 16 h 47"/>
                <a:gd name="T92" fmla="*/ 20 w 45"/>
                <a:gd name="T93" fmla="*/ 16 h 47"/>
                <a:gd name="T94" fmla="*/ 19 w 45"/>
                <a:gd name="T95" fmla="*/ 16 h 47"/>
                <a:gd name="T96" fmla="*/ 18 w 45"/>
                <a:gd name="T97" fmla="*/ 15 h 47"/>
                <a:gd name="T98" fmla="*/ 18 w 45"/>
                <a:gd name="T99" fmla="*/ 14 h 47"/>
                <a:gd name="T100" fmla="*/ 17 w 45"/>
                <a:gd name="T101" fmla="*/ 13 h 47"/>
                <a:gd name="T102" fmla="*/ 10 w 45"/>
                <a:gd name="T103" fmla="*/ 7 h 47"/>
                <a:gd name="T104" fmla="*/ 10 w 45"/>
                <a:gd name="T105" fmla="*/ 7 h 47"/>
                <a:gd name="T106" fmla="*/ 9 w 45"/>
                <a:gd name="T107" fmla="*/ 6 h 47"/>
                <a:gd name="T108" fmla="*/ 14 w 45"/>
                <a:gd name="T109" fmla="*/ 6 h 47"/>
                <a:gd name="T110" fmla="*/ 14 w 45"/>
                <a:gd name="T111" fmla="*/ 0 h 47"/>
                <a:gd name="T112" fmla="*/ 35 w 45"/>
                <a:gd name="T11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5" h="47">
                  <a:moveTo>
                    <a:pt x="35" y="0"/>
                  </a:moveTo>
                  <a:cubicBezTo>
                    <a:pt x="35" y="1"/>
                    <a:pt x="34" y="22"/>
                    <a:pt x="34" y="22"/>
                  </a:cubicBezTo>
                  <a:cubicBezTo>
                    <a:pt x="34" y="22"/>
                    <a:pt x="34" y="22"/>
                    <a:pt x="34" y="22"/>
                  </a:cubicBezTo>
                  <a:cubicBezTo>
                    <a:pt x="37" y="22"/>
                    <a:pt x="35" y="22"/>
                    <a:pt x="38" y="22"/>
                  </a:cubicBezTo>
                  <a:cubicBezTo>
                    <a:pt x="38" y="23"/>
                    <a:pt x="38" y="23"/>
                    <a:pt x="39" y="23"/>
                  </a:cubicBezTo>
                  <a:cubicBezTo>
                    <a:pt x="40" y="23"/>
                    <a:pt x="39" y="23"/>
                    <a:pt x="41" y="24"/>
                  </a:cubicBezTo>
                  <a:cubicBezTo>
                    <a:pt x="42" y="23"/>
                    <a:pt x="42" y="23"/>
                    <a:pt x="42" y="23"/>
                  </a:cubicBezTo>
                  <a:cubicBezTo>
                    <a:pt x="41" y="22"/>
                    <a:pt x="41" y="22"/>
                    <a:pt x="41" y="22"/>
                  </a:cubicBezTo>
                  <a:cubicBezTo>
                    <a:pt x="41" y="22"/>
                    <a:pt x="41" y="22"/>
                    <a:pt x="41" y="22"/>
                  </a:cubicBezTo>
                  <a:cubicBezTo>
                    <a:pt x="45" y="24"/>
                    <a:pt x="45" y="24"/>
                    <a:pt x="45" y="24"/>
                  </a:cubicBezTo>
                  <a:cubicBezTo>
                    <a:pt x="36" y="31"/>
                    <a:pt x="38" y="30"/>
                    <a:pt x="35" y="32"/>
                  </a:cubicBezTo>
                  <a:cubicBezTo>
                    <a:pt x="35" y="32"/>
                    <a:pt x="35" y="32"/>
                    <a:pt x="35" y="32"/>
                  </a:cubicBezTo>
                  <a:cubicBezTo>
                    <a:pt x="34" y="33"/>
                    <a:pt x="34" y="34"/>
                    <a:pt x="34" y="34"/>
                  </a:cubicBezTo>
                  <a:cubicBezTo>
                    <a:pt x="34" y="35"/>
                    <a:pt x="34" y="35"/>
                    <a:pt x="35" y="36"/>
                  </a:cubicBezTo>
                  <a:cubicBezTo>
                    <a:pt x="35" y="37"/>
                    <a:pt x="35" y="37"/>
                    <a:pt x="35" y="37"/>
                  </a:cubicBezTo>
                  <a:cubicBezTo>
                    <a:pt x="33" y="38"/>
                    <a:pt x="33" y="38"/>
                    <a:pt x="33" y="38"/>
                  </a:cubicBezTo>
                  <a:cubicBezTo>
                    <a:pt x="33" y="39"/>
                    <a:pt x="33" y="39"/>
                    <a:pt x="32" y="39"/>
                  </a:cubicBezTo>
                  <a:cubicBezTo>
                    <a:pt x="32" y="39"/>
                    <a:pt x="32" y="39"/>
                    <a:pt x="32" y="39"/>
                  </a:cubicBezTo>
                  <a:cubicBezTo>
                    <a:pt x="32" y="39"/>
                    <a:pt x="32" y="39"/>
                    <a:pt x="32" y="39"/>
                  </a:cubicBezTo>
                  <a:cubicBezTo>
                    <a:pt x="31" y="39"/>
                    <a:pt x="31" y="39"/>
                    <a:pt x="30" y="39"/>
                  </a:cubicBezTo>
                  <a:cubicBezTo>
                    <a:pt x="30" y="40"/>
                    <a:pt x="30" y="40"/>
                    <a:pt x="30" y="40"/>
                  </a:cubicBezTo>
                  <a:cubicBezTo>
                    <a:pt x="30" y="40"/>
                    <a:pt x="30" y="40"/>
                    <a:pt x="30" y="40"/>
                  </a:cubicBezTo>
                  <a:cubicBezTo>
                    <a:pt x="30" y="41"/>
                    <a:pt x="30" y="41"/>
                    <a:pt x="30" y="41"/>
                  </a:cubicBezTo>
                  <a:cubicBezTo>
                    <a:pt x="30" y="42"/>
                    <a:pt x="29" y="42"/>
                    <a:pt x="29" y="42"/>
                  </a:cubicBezTo>
                  <a:cubicBezTo>
                    <a:pt x="28" y="43"/>
                    <a:pt x="29" y="42"/>
                    <a:pt x="28" y="43"/>
                  </a:cubicBezTo>
                  <a:cubicBezTo>
                    <a:pt x="28" y="44"/>
                    <a:pt x="28" y="44"/>
                    <a:pt x="28" y="44"/>
                  </a:cubicBezTo>
                  <a:cubicBezTo>
                    <a:pt x="27" y="43"/>
                    <a:pt x="27" y="43"/>
                    <a:pt x="27" y="43"/>
                  </a:cubicBezTo>
                  <a:cubicBezTo>
                    <a:pt x="27" y="44"/>
                    <a:pt x="27" y="44"/>
                    <a:pt x="27" y="44"/>
                  </a:cubicBezTo>
                  <a:cubicBezTo>
                    <a:pt x="25" y="45"/>
                    <a:pt x="25" y="45"/>
                    <a:pt x="24" y="46"/>
                  </a:cubicBezTo>
                  <a:cubicBezTo>
                    <a:pt x="24" y="47"/>
                    <a:pt x="24" y="46"/>
                    <a:pt x="24" y="47"/>
                  </a:cubicBezTo>
                  <a:cubicBezTo>
                    <a:pt x="18" y="44"/>
                    <a:pt x="20" y="45"/>
                    <a:pt x="12" y="45"/>
                  </a:cubicBezTo>
                  <a:cubicBezTo>
                    <a:pt x="7" y="43"/>
                    <a:pt x="6" y="42"/>
                    <a:pt x="0" y="38"/>
                  </a:cubicBezTo>
                  <a:cubicBezTo>
                    <a:pt x="0" y="38"/>
                    <a:pt x="0" y="38"/>
                    <a:pt x="0" y="38"/>
                  </a:cubicBezTo>
                  <a:cubicBezTo>
                    <a:pt x="1" y="37"/>
                    <a:pt x="1" y="37"/>
                    <a:pt x="1" y="36"/>
                  </a:cubicBezTo>
                  <a:cubicBezTo>
                    <a:pt x="1" y="35"/>
                    <a:pt x="1" y="36"/>
                    <a:pt x="1" y="35"/>
                  </a:cubicBezTo>
                  <a:cubicBezTo>
                    <a:pt x="1" y="34"/>
                    <a:pt x="1" y="34"/>
                    <a:pt x="1" y="34"/>
                  </a:cubicBezTo>
                  <a:cubicBezTo>
                    <a:pt x="1" y="33"/>
                    <a:pt x="1" y="33"/>
                    <a:pt x="1" y="33"/>
                  </a:cubicBezTo>
                  <a:cubicBezTo>
                    <a:pt x="1" y="33"/>
                    <a:pt x="1" y="33"/>
                    <a:pt x="1" y="33"/>
                  </a:cubicBezTo>
                  <a:cubicBezTo>
                    <a:pt x="2" y="32"/>
                    <a:pt x="2" y="32"/>
                    <a:pt x="2" y="32"/>
                  </a:cubicBezTo>
                  <a:cubicBezTo>
                    <a:pt x="2" y="32"/>
                    <a:pt x="2" y="32"/>
                    <a:pt x="2" y="32"/>
                  </a:cubicBezTo>
                  <a:cubicBezTo>
                    <a:pt x="0" y="30"/>
                    <a:pt x="0" y="30"/>
                    <a:pt x="0" y="30"/>
                  </a:cubicBezTo>
                  <a:cubicBezTo>
                    <a:pt x="1" y="29"/>
                    <a:pt x="1" y="29"/>
                    <a:pt x="1" y="29"/>
                  </a:cubicBezTo>
                  <a:cubicBezTo>
                    <a:pt x="1" y="29"/>
                    <a:pt x="5" y="21"/>
                    <a:pt x="6" y="20"/>
                  </a:cubicBezTo>
                  <a:cubicBezTo>
                    <a:pt x="7" y="20"/>
                    <a:pt x="19" y="20"/>
                    <a:pt x="20" y="20"/>
                  </a:cubicBezTo>
                  <a:cubicBezTo>
                    <a:pt x="20" y="18"/>
                    <a:pt x="20" y="18"/>
                    <a:pt x="21" y="17"/>
                  </a:cubicBezTo>
                  <a:cubicBezTo>
                    <a:pt x="21" y="16"/>
                    <a:pt x="21" y="16"/>
                    <a:pt x="21" y="16"/>
                  </a:cubicBezTo>
                  <a:cubicBezTo>
                    <a:pt x="20" y="16"/>
                    <a:pt x="20" y="16"/>
                    <a:pt x="20" y="16"/>
                  </a:cubicBezTo>
                  <a:cubicBezTo>
                    <a:pt x="19" y="16"/>
                    <a:pt x="19" y="16"/>
                    <a:pt x="19" y="16"/>
                  </a:cubicBezTo>
                  <a:cubicBezTo>
                    <a:pt x="18" y="15"/>
                    <a:pt x="18" y="15"/>
                    <a:pt x="18" y="15"/>
                  </a:cubicBezTo>
                  <a:cubicBezTo>
                    <a:pt x="18" y="14"/>
                    <a:pt x="18" y="14"/>
                    <a:pt x="18" y="14"/>
                  </a:cubicBezTo>
                  <a:cubicBezTo>
                    <a:pt x="18" y="14"/>
                    <a:pt x="18" y="14"/>
                    <a:pt x="17" y="13"/>
                  </a:cubicBezTo>
                  <a:cubicBezTo>
                    <a:pt x="14" y="10"/>
                    <a:pt x="12" y="9"/>
                    <a:pt x="10" y="7"/>
                  </a:cubicBezTo>
                  <a:cubicBezTo>
                    <a:pt x="10" y="7"/>
                    <a:pt x="10" y="7"/>
                    <a:pt x="10" y="7"/>
                  </a:cubicBezTo>
                  <a:cubicBezTo>
                    <a:pt x="9" y="6"/>
                    <a:pt x="9" y="6"/>
                    <a:pt x="9" y="6"/>
                  </a:cubicBezTo>
                  <a:cubicBezTo>
                    <a:pt x="12" y="6"/>
                    <a:pt x="11" y="6"/>
                    <a:pt x="14" y="6"/>
                  </a:cubicBezTo>
                  <a:cubicBezTo>
                    <a:pt x="14" y="1"/>
                    <a:pt x="14" y="5"/>
                    <a:pt x="14" y="0"/>
                  </a:cubicBezTo>
                  <a:cubicBezTo>
                    <a:pt x="35" y="0"/>
                    <a:pt x="29" y="0"/>
                    <a:pt x="35" y="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96">
              <a:extLst>
                <a:ext uri="{FF2B5EF4-FFF2-40B4-BE49-F238E27FC236}">
                  <a16:creationId xmlns:a16="http://schemas.microsoft.com/office/drawing/2014/main" id="{54EDC58E-49E4-4471-B22A-96CD4BA23C98}"/>
                </a:ext>
              </a:extLst>
            </p:cNvPr>
            <p:cNvSpPr>
              <a:spLocks/>
            </p:cNvSpPr>
            <p:nvPr/>
          </p:nvSpPr>
          <p:spPr bwMode="auto">
            <a:xfrm>
              <a:off x="18455417" y="8384871"/>
              <a:ext cx="14249" cy="18997"/>
            </a:xfrm>
            <a:custGeom>
              <a:avLst/>
              <a:gdLst>
                <a:gd name="T0" fmla="*/ 1 w 4"/>
                <a:gd name="T1" fmla="*/ 5 h 5"/>
                <a:gd name="T2" fmla="*/ 1 w 4"/>
                <a:gd name="T3" fmla="*/ 5 h 5"/>
                <a:gd name="T4" fmla="*/ 1 w 4"/>
                <a:gd name="T5" fmla="*/ 4 h 5"/>
                <a:gd name="T6" fmla="*/ 0 w 4"/>
                <a:gd name="T7" fmla="*/ 4 h 5"/>
                <a:gd name="T8" fmla="*/ 0 w 4"/>
                <a:gd name="T9" fmla="*/ 3 h 5"/>
                <a:gd name="T10" fmla="*/ 2 w 4"/>
                <a:gd name="T11" fmla="*/ 2 h 5"/>
                <a:gd name="T12" fmla="*/ 3 w 4"/>
                <a:gd name="T13" fmla="*/ 0 h 5"/>
                <a:gd name="T14" fmla="*/ 3 w 4"/>
                <a:gd name="T15" fmla="*/ 1 h 5"/>
                <a:gd name="T16" fmla="*/ 4 w 4"/>
                <a:gd name="T17" fmla="*/ 1 h 5"/>
                <a:gd name="T18" fmla="*/ 2 w 4"/>
                <a:gd name="T19" fmla="*/ 3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1" y="5"/>
                    <a:pt x="1" y="5"/>
                    <a:pt x="1" y="5"/>
                  </a:cubicBezTo>
                  <a:cubicBezTo>
                    <a:pt x="1" y="4"/>
                    <a:pt x="1" y="4"/>
                    <a:pt x="1" y="4"/>
                  </a:cubicBezTo>
                  <a:cubicBezTo>
                    <a:pt x="0" y="4"/>
                    <a:pt x="0" y="4"/>
                    <a:pt x="0" y="4"/>
                  </a:cubicBezTo>
                  <a:cubicBezTo>
                    <a:pt x="0" y="3"/>
                    <a:pt x="0" y="3"/>
                    <a:pt x="0" y="3"/>
                  </a:cubicBezTo>
                  <a:cubicBezTo>
                    <a:pt x="2" y="2"/>
                    <a:pt x="2" y="2"/>
                    <a:pt x="2" y="2"/>
                  </a:cubicBezTo>
                  <a:cubicBezTo>
                    <a:pt x="3" y="0"/>
                    <a:pt x="3" y="0"/>
                    <a:pt x="3" y="0"/>
                  </a:cubicBezTo>
                  <a:cubicBezTo>
                    <a:pt x="3" y="1"/>
                    <a:pt x="3" y="1"/>
                    <a:pt x="3" y="1"/>
                  </a:cubicBezTo>
                  <a:cubicBezTo>
                    <a:pt x="4" y="1"/>
                    <a:pt x="4" y="1"/>
                    <a:pt x="4" y="1"/>
                  </a:cubicBezTo>
                  <a:cubicBezTo>
                    <a:pt x="2" y="3"/>
                    <a:pt x="2" y="3"/>
                    <a:pt x="2" y="3"/>
                  </a:cubicBezTo>
                  <a:lnTo>
                    <a:pt x="1" y="5"/>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97">
              <a:extLst>
                <a:ext uri="{FF2B5EF4-FFF2-40B4-BE49-F238E27FC236}">
                  <a16:creationId xmlns:a16="http://schemas.microsoft.com/office/drawing/2014/main" id="{81C3004B-C00E-4871-BA20-EFB473255853}"/>
                </a:ext>
              </a:extLst>
            </p:cNvPr>
            <p:cNvSpPr>
              <a:spLocks noEditPoints="1"/>
            </p:cNvSpPr>
            <p:nvPr/>
          </p:nvSpPr>
          <p:spPr bwMode="auto">
            <a:xfrm>
              <a:off x="10908926" y="8432363"/>
              <a:ext cx="142476" cy="80738"/>
            </a:xfrm>
            <a:custGeom>
              <a:avLst/>
              <a:gdLst>
                <a:gd name="T0" fmla="*/ 34 w 34"/>
                <a:gd name="T1" fmla="*/ 3 h 20"/>
                <a:gd name="T2" fmla="*/ 33 w 34"/>
                <a:gd name="T3" fmla="*/ 5 h 20"/>
                <a:gd name="T4" fmla="*/ 32 w 34"/>
                <a:gd name="T5" fmla="*/ 5 h 20"/>
                <a:gd name="T6" fmla="*/ 31 w 34"/>
                <a:gd name="T7" fmla="*/ 6 h 20"/>
                <a:gd name="T8" fmla="*/ 33 w 34"/>
                <a:gd name="T9" fmla="*/ 8 h 20"/>
                <a:gd name="T10" fmla="*/ 27 w 34"/>
                <a:gd name="T11" fmla="*/ 12 h 20"/>
                <a:gd name="T12" fmla="*/ 22 w 34"/>
                <a:gd name="T13" fmla="*/ 14 h 20"/>
                <a:gd name="T14" fmla="*/ 18 w 34"/>
                <a:gd name="T15" fmla="*/ 19 h 20"/>
                <a:gd name="T16" fmla="*/ 18 w 34"/>
                <a:gd name="T17" fmla="*/ 18 h 20"/>
                <a:gd name="T18" fmla="*/ 17 w 34"/>
                <a:gd name="T19" fmla="*/ 19 h 20"/>
                <a:gd name="T20" fmla="*/ 16 w 34"/>
                <a:gd name="T21" fmla="*/ 18 h 20"/>
                <a:gd name="T22" fmla="*/ 15 w 34"/>
                <a:gd name="T23" fmla="*/ 17 h 20"/>
                <a:gd name="T24" fmla="*/ 15 w 34"/>
                <a:gd name="T25" fmla="*/ 15 h 20"/>
                <a:gd name="T26" fmla="*/ 15 w 34"/>
                <a:gd name="T27" fmla="*/ 15 h 20"/>
                <a:gd name="T28" fmla="*/ 14 w 34"/>
                <a:gd name="T29" fmla="*/ 15 h 20"/>
                <a:gd name="T30" fmla="*/ 16 w 34"/>
                <a:gd name="T31" fmla="*/ 13 h 20"/>
                <a:gd name="T32" fmla="*/ 18 w 34"/>
                <a:gd name="T33" fmla="*/ 12 h 20"/>
                <a:gd name="T34" fmla="*/ 16 w 34"/>
                <a:gd name="T35" fmla="*/ 12 h 20"/>
                <a:gd name="T36" fmla="*/ 15 w 34"/>
                <a:gd name="T37" fmla="*/ 12 h 20"/>
                <a:gd name="T38" fmla="*/ 14 w 34"/>
                <a:gd name="T39" fmla="*/ 11 h 20"/>
                <a:gd name="T40" fmla="*/ 15 w 34"/>
                <a:gd name="T41" fmla="*/ 9 h 20"/>
                <a:gd name="T42" fmla="*/ 18 w 34"/>
                <a:gd name="T43" fmla="*/ 9 h 20"/>
                <a:gd name="T44" fmla="*/ 18 w 34"/>
                <a:gd name="T45" fmla="*/ 8 h 20"/>
                <a:gd name="T46" fmla="*/ 17 w 34"/>
                <a:gd name="T47" fmla="*/ 9 h 20"/>
                <a:gd name="T48" fmla="*/ 13 w 34"/>
                <a:gd name="T49" fmla="*/ 9 h 20"/>
                <a:gd name="T50" fmla="*/ 10 w 34"/>
                <a:gd name="T51" fmla="*/ 11 h 20"/>
                <a:gd name="T52" fmla="*/ 9 w 34"/>
                <a:gd name="T53" fmla="*/ 9 h 20"/>
                <a:gd name="T54" fmla="*/ 8 w 34"/>
                <a:gd name="T55" fmla="*/ 8 h 20"/>
                <a:gd name="T56" fmla="*/ 5 w 34"/>
                <a:gd name="T57" fmla="*/ 8 h 20"/>
                <a:gd name="T58" fmla="*/ 4 w 34"/>
                <a:gd name="T59" fmla="*/ 6 h 20"/>
                <a:gd name="T60" fmla="*/ 5 w 34"/>
                <a:gd name="T61" fmla="*/ 5 h 20"/>
                <a:gd name="T62" fmla="*/ 3 w 34"/>
                <a:gd name="T63" fmla="*/ 6 h 20"/>
                <a:gd name="T64" fmla="*/ 1 w 34"/>
                <a:gd name="T65" fmla="*/ 4 h 20"/>
                <a:gd name="T66" fmla="*/ 5 w 34"/>
                <a:gd name="T67" fmla="*/ 3 h 20"/>
                <a:gd name="T68" fmla="*/ 13 w 34"/>
                <a:gd name="T69" fmla="*/ 2 h 20"/>
                <a:gd name="T70" fmla="*/ 33 w 34"/>
                <a:gd name="T71" fmla="*/ 0 h 20"/>
                <a:gd name="T72" fmla="*/ 8 w 34"/>
                <a:gd name="T73" fmla="*/ 9 h 20"/>
                <a:gd name="T74" fmla="*/ 7 w 34"/>
                <a:gd name="T75" fmla="*/ 11 h 20"/>
                <a:gd name="T76" fmla="*/ 6 w 34"/>
                <a:gd name="T77" fmla="*/ 9 h 20"/>
                <a:gd name="T78" fmla="*/ 13 w 34"/>
                <a:gd name="T79" fmla="*/ 13 h 20"/>
                <a:gd name="T80" fmla="*/ 12 w 34"/>
                <a:gd name="T81" fmla="*/ 13 h 20"/>
                <a:gd name="T82" fmla="*/ 14 w 34"/>
                <a:gd name="T83" fmla="*/ 12 h 20"/>
                <a:gd name="T84" fmla="*/ 13 w 34"/>
                <a:gd name="T85" fmla="*/ 13 h 20"/>
                <a:gd name="T86" fmla="*/ 9 w 34"/>
                <a:gd name="T87" fmla="*/ 14 h 20"/>
                <a:gd name="T88" fmla="*/ 8 w 34"/>
                <a:gd name="T89" fmla="*/ 14 h 20"/>
                <a:gd name="T90" fmla="*/ 8 w 34"/>
                <a:gd name="T91" fmla="*/ 13 h 20"/>
                <a:gd name="T92" fmla="*/ 9 w 34"/>
                <a:gd name="T93" fmla="*/ 14 h 20"/>
                <a:gd name="T94" fmla="*/ 11 w 34"/>
                <a:gd name="T95" fmla="*/ 17 h 20"/>
                <a:gd name="T96" fmla="*/ 10 w 34"/>
                <a:gd name="T97" fmla="*/ 17 h 20"/>
                <a:gd name="T98" fmla="*/ 11 w 34"/>
                <a:gd name="T99" fmla="*/ 16 h 20"/>
                <a:gd name="T100" fmla="*/ 12 w 34"/>
                <a:gd name="T101" fmla="*/ 16 h 20"/>
                <a:gd name="T102" fmla="*/ 11 w 34"/>
                <a:gd name="T103" fmla="*/ 17 h 20"/>
                <a:gd name="T104" fmla="*/ 7 w 34"/>
                <a:gd name="T105" fmla="*/ 19 h 20"/>
                <a:gd name="T106" fmla="*/ 5 w 34"/>
                <a:gd name="T107" fmla="*/ 18 h 20"/>
                <a:gd name="T108" fmla="*/ 6 w 34"/>
                <a:gd name="T109" fmla="*/ 18 h 20"/>
                <a:gd name="T110" fmla="*/ 6 w 34"/>
                <a:gd name="T111" fmla="*/ 18 h 20"/>
                <a:gd name="T112" fmla="*/ 7 w 34"/>
                <a:gd name="T113" fmla="*/ 17 h 20"/>
                <a:gd name="T114" fmla="*/ 7 w 34"/>
                <a:gd name="T115" fmla="*/ 18 h 20"/>
                <a:gd name="T116" fmla="*/ 9 w 34"/>
                <a:gd name="T117" fmla="*/ 18 h 20"/>
                <a:gd name="T118" fmla="*/ 8 w 34"/>
                <a:gd name="T119" fmla="*/ 19 h 20"/>
                <a:gd name="T120" fmla="*/ 8 w 34"/>
                <a:gd name="T121" fmla="*/ 18 h 20"/>
                <a:gd name="T122" fmla="*/ 9 w 34"/>
                <a:gd name="T123" fmla="*/ 17 h 20"/>
                <a:gd name="T124" fmla="*/ 9 w 34"/>
                <a:gd name="T125"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20">
                  <a:moveTo>
                    <a:pt x="33" y="1"/>
                  </a:moveTo>
                  <a:cubicBezTo>
                    <a:pt x="34" y="3"/>
                    <a:pt x="34" y="3"/>
                    <a:pt x="34" y="3"/>
                  </a:cubicBezTo>
                  <a:cubicBezTo>
                    <a:pt x="34" y="4"/>
                    <a:pt x="34" y="3"/>
                    <a:pt x="34" y="4"/>
                  </a:cubicBezTo>
                  <a:cubicBezTo>
                    <a:pt x="33" y="5"/>
                    <a:pt x="33" y="5"/>
                    <a:pt x="33" y="5"/>
                  </a:cubicBezTo>
                  <a:cubicBezTo>
                    <a:pt x="33" y="5"/>
                    <a:pt x="33" y="5"/>
                    <a:pt x="33" y="5"/>
                  </a:cubicBezTo>
                  <a:cubicBezTo>
                    <a:pt x="32" y="5"/>
                    <a:pt x="32" y="5"/>
                    <a:pt x="32" y="5"/>
                  </a:cubicBezTo>
                  <a:cubicBezTo>
                    <a:pt x="32" y="5"/>
                    <a:pt x="32" y="5"/>
                    <a:pt x="31" y="6"/>
                  </a:cubicBezTo>
                  <a:cubicBezTo>
                    <a:pt x="31" y="6"/>
                    <a:pt x="31" y="6"/>
                    <a:pt x="31" y="6"/>
                  </a:cubicBezTo>
                  <a:cubicBezTo>
                    <a:pt x="32" y="6"/>
                    <a:pt x="32" y="6"/>
                    <a:pt x="32" y="6"/>
                  </a:cubicBezTo>
                  <a:cubicBezTo>
                    <a:pt x="32" y="7"/>
                    <a:pt x="32" y="7"/>
                    <a:pt x="33" y="8"/>
                  </a:cubicBezTo>
                  <a:cubicBezTo>
                    <a:pt x="34" y="9"/>
                    <a:pt x="33" y="10"/>
                    <a:pt x="33" y="11"/>
                  </a:cubicBezTo>
                  <a:cubicBezTo>
                    <a:pt x="31" y="12"/>
                    <a:pt x="31" y="12"/>
                    <a:pt x="27" y="12"/>
                  </a:cubicBezTo>
                  <a:cubicBezTo>
                    <a:pt x="25" y="13"/>
                    <a:pt x="25" y="14"/>
                    <a:pt x="23" y="14"/>
                  </a:cubicBezTo>
                  <a:cubicBezTo>
                    <a:pt x="22" y="14"/>
                    <a:pt x="22" y="14"/>
                    <a:pt x="22" y="14"/>
                  </a:cubicBezTo>
                  <a:cubicBezTo>
                    <a:pt x="20" y="17"/>
                    <a:pt x="21" y="17"/>
                    <a:pt x="19" y="20"/>
                  </a:cubicBezTo>
                  <a:cubicBezTo>
                    <a:pt x="18" y="19"/>
                    <a:pt x="18" y="19"/>
                    <a:pt x="18" y="19"/>
                  </a:cubicBezTo>
                  <a:cubicBezTo>
                    <a:pt x="19" y="18"/>
                    <a:pt x="19" y="18"/>
                    <a:pt x="19" y="18"/>
                  </a:cubicBezTo>
                  <a:cubicBezTo>
                    <a:pt x="18" y="18"/>
                    <a:pt x="18" y="18"/>
                    <a:pt x="18" y="18"/>
                  </a:cubicBezTo>
                  <a:cubicBezTo>
                    <a:pt x="17" y="19"/>
                    <a:pt x="17" y="19"/>
                    <a:pt x="17" y="19"/>
                  </a:cubicBezTo>
                  <a:cubicBezTo>
                    <a:pt x="17" y="19"/>
                    <a:pt x="17" y="19"/>
                    <a:pt x="17" y="19"/>
                  </a:cubicBezTo>
                  <a:cubicBezTo>
                    <a:pt x="17" y="18"/>
                    <a:pt x="17" y="18"/>
                    <a:pt x="17" y="18"/>
                  </a:cubicBezTo>
                  <a:cubicBezTo>
                    <a:pt x="16" y="18"/>
                    <a:pt x="16" y="18"/>
                    <a:pt x="16" y="18"/>
                  </a:cubicBezTo>
                  <a:cubicBezTo>
                    <a:pt x="16" y="18"/>
                    <a:pt x="16" y="18"/>
                    <a:pt x="16" y="18"/>
                  </a:cubicBezTo>
                  <a:cubicBezTo>
                    <a:pt x="15" y="17"/>
                    <a:pt x="15" y="17"/>
                    <a:pt x="15" y="17"/>
                  </a:cubicBezTo>
                  <a:cubicBezTo>
                    <a:pt x="15" y="16"/>
                    <a:pt x="15" y="17"/>
                    <a:pt x="15" y="16"/>
                  </a:cubicBezTo>
                  <a:cubicBezTo>
                    <a:pt x="15" y="15"/>
                    <a:pt x="15" y="15"/>
                    <a:pt x="15" y="15"/>
                  </a:cubicBezTo>
                  <a:cubicBezTo>
                    <a:pt x="15" y="15"/>
                    <a:pt x="15" y="15"/>
                    <a:pt x="15" y="15"/>
                  </a:cubicBezTo>
                  <a:cubicBezTo>
                    <a:pt x="15" y="15"/>
                    <a:pt x="15" y="15"/>
                    <a:pt x="15" y="15"/>
                  </a:cubicBezTo>
                  <a:cubicBezTo>
                    <a:pt x="14" y="15"/>
                    <a:pt x="14" y="15"/>
                    <a:pt x="14" y="15"/>
                  </a:cubicBezTo>
                  <a:cubicBezTo>
                    <a:pt x="14" y="15"/>
                    <a:pt x="14" y="15"/>
                    <a:pt x="14" y="15"/>
                  </a:cubicBezTo>
                  <a:cubicBezTo>
                    <a:pt x="14" y="14"/>
                    <a:pt x="14" y="14"/>
                    <a:pt x="14" y="14"/>
                  </a:cubicBezTo>
                  <a:cubicBezTo>
                    <a:pt x="16" y="13"/>
                    <a:pt x="16" y="13"/>
                    <a:pt x="16" y="13"/>
                  </a:cubicBezTo>
                  <a:cubicBezTo>
                    <a:pt x="18" y="13"/>
                    <a:pt x="17" y="13"/>
                    <a:pt x="18" y="13"/>
                  </a:cubicBezTo>
                  <a:cubicBezTo>
                    <a:pt x="18" y="12"/>
                    <a:pt x="18" y="12"/>
                    <a:pt x="18" y="12"/>
                  </a:cubicBezTo>
                  <a:cubicBezTo>
                    <a:pt x="17" y="12"/>
                    <a:pt x="17" y="12"/>
                    <a:pt x="17" y="12"/>
                  </a:cubicBezTo>
                  <a:cubicBezTo>
                    <a:pt x="16" y="12"/>
                    <a:pt x="16" y="12"/>
                    <a:pt x="16" y="12"/>
                  </a:cubicBezTo>
                  <a:cubicBezTo>
                    <a:pt x="15" y="12"/>
                    <a:pt x="15" y="12"/>
                    <a:pt x="15" y="12"/>
                  </a:cubicBezTo>
                  <a:cubicBezTo>
                    <a:pt x="15" y="12"/>
                    <a:pt x="15" y="12"/>
                    <a:pt x="15" y="12"/>
                  </a:cubicBezTo>
                  <a:cubicBezTo>
                    <a:pt x="14" y="11"/>
                    <a:pt x="14" y="11"/>
                    <a:pt x="14" y="11"/>
                  </a:cubicBezTo>
                  <a:cubicBezTo>
                    <a:pt x="14" y="11"/>
                    <a:pt x="14" y="11"/>
                    <a:pt x="14" y="11"/>
                  </a:cubicBezTo>
                  <a:cubicBezTo>
                    <a:pt x="14" y="10"/>
                    <a:pt x="14" y="10"/>
                    <a:pt x="14" y="10"/>
                  </a:cubicBezTo>
                  <a:cubicBezTo>
                    <a:pt x="15" y="9"/>
                    <a:pt x="15" y="9"/>
                    <a:pt x="15" y="9"/>
                  </a:cubicBezTo>
                  <a:cubicBezTo>
                    <a:pt x="17" y="9"/>
                    <a:pt x="17" y="9"/>
                    <a:pt x="17" y="9"/>
                  </a:cubicBezTo>
                  <a:cubicBezTo>
                    <a:pt x="17" y="9"/>
                    <a:pt x="18" y="9"/>
                    <a:pt x="18" y="9"/>
                  </a:cubicBezTo>
                  <a:cubicBezTo>
                    <a:pt x="18" y="9"/>
                    <a:pt x="18" y="9"/>
                    <a:pt x="18" y="9"/>
                  </a:cubicBezTo>
                  <a:cubicBezTo>
                    <a:pt x="18" y="8"/>
                    <a:pt x="18" y="8"/>
                    <a:pt x="18" y="8"/>
                  </a:cubicBezTo>
                  <a:cubicBezTo>
                    <a:pt x="18" y="8"/>
                    <a:pt x="18" y="8"/>
                    <a:pt x="18" y="8"/>
                  </a:cubicBezTo>
                  <a:cubicBezTo>
                    <a:pt x="17" y="9"/>
                    <a:pt x="17" y="9"/>
                    <a:pt x="17" y="9"/>
                  </a:cubicBezTo>
                  <a:cubicBezTo>
                    <a:pt x="14" y="9"/>
                    <a:pt x="14" y="9"/>
                    <a:pt x="14" y="9"/>
                  </a:cubicBezTo>
                  <a:cubicBezTo>
                    <a:pt x="13" y="9"/>
                    <a:pt x="13" y="9"/>
                    <a:pt x="13" y="9"/>
                  </a:cubicBezTo>
                  <a:cubicBezTo>
                    <a:pt x="12" y="10"/>
                    <a:pt x="12" y="10"/>
                    <a:pt x="12" y="10"/>
                  </a:cubicBezTo>
                  <a:cubicBezTo>
                    <a:pt x="10" y="11"/>
                    <a:pt x="10" y="11"/>
                    <a:pt x="10" y="11"/>
                  </a:cubicBezTo>
                  <a:cubicBezTo>
                    <a:pt x="9" y="10"/>
                    <a:pt x="9" y="10"/>
                    <a:pt x="9" y="10"/>
                  </a:cubicBezTo>
                  <a:cubicBezTo>
                    <a:pt x="9" y="9"/>
                    <a:pt x="9" y="9"/>
                    <a:pt x="9" y="9"/>
                  </a:cubicBezTo>
                  <a:cubicBezTo>
                    <a:pt x="9" y="9"/>
                    <a:pt x="9" y="9"/>
                    <a:pt x="9" y="9"/>
                  </a:cubicBezTo>
                  <a:cubicBezTo>
                    <a:pt x="8" y="8"/>
                    <a:pt x="8" y="8"/>
                    <a:pt x="8" y="8"/>
                  </a:cubicBezTo>
                  <a:cubicBezTo>
                    <a:pt x="6" y="9"/>
                    <a:pt x="6" y="9"/>
                    <a:pt x="6" y="9"/>
                  </a:cubicBezTo>
                  <a:cubicBezTo>
                    <a:pt x="5" y="8"/>
                    <a:pt x="5" y="8"/>
                    <a:pt x="5" y="8"/>
                  </a:cubicBezTo>
                  <a:cubicBezTo>
                    <a:pt x="4" y="7"/>
                    <a:pt x="4" y="7"/>
                    <a:pt x="4" y="7"/>
                  </a:cubicBezTo>
                  <a:cubicBezTo>
                    <a:pt x="4" y="6"/>
                    <a:pt x="4" y="6"/>
                    <a:pt x="4" y="6"/>
                  </a:cubicBezTo>
                  <a:cubicBezTo>
                    <a:pt x="5" y="6"/>
                    <a:pt x="5" y="6"/>
                    <a:pt x="5" y="6"/>
                  </a:cubicBezTo>
                  <a:cubicBezTo>
                    <a:pt x="5" y="5"/>
                    <a:pt x="5" y="5"/>
                    <a:pt x="5" y="5"/>
                  </a:cubicBezTo>
                  <a:cubicBezTo>
                    <a:pt x="4" y="5"/>
                    <a:pt x="4" y="5"/>
                    <a:pt x="4" y="5"/>
                  </a:cubicBezTo>
                  <a:cubicBezTo>
                    <a:pt x="3" y="6"/>
                    <a:pt x="3" y="6"/>
                    <a:pt x="3" y="6"/>
                  </a:cubicBezTo>
                  <a:cubicBezTo>
                    <a:pt x="0" y="4"/>
                    <a:pt x="0" y="4"/>
                    <a:pt x="0" y="4"/>
                  </a:cubicBezTo>
                  <a:cubicBezTo>
                    <a:pt x="1" y="4"/>
                    <a:pt x="1" y="4"/>
                    <a:pt x="1" y="4"/>
                  </a:cubicBezTo>
                  <a:cubicBezTo>
                    <a:pt x="2" y="4"/>
                    <a:pt x="2" y="4"/>
                    <a:pt x="2" y="4"/>
                  </a:cubicBezTo>
                  <a:cubicBezTo>
                    <a:pt x="3" y="4"/>
                    <a:pt x="3" y="4"/>
                    <a:pt x="5" y="3"/>
                  </a:cubicBezTo>
                  <a:cubicBezTo>
                    <a:pt x="7" y="3"/>
                    <a:pt x="8" y="3"/>
                    <a:pt x="10" y="3"/>
                  </a:cubicBezTo>
                  <a:cubicBezTo>
                    <a:pt x="13" y="2"/>
                    <a:pt x="13" y="2"/>
                    <a:pt x="13" y="2"/>
                  </a:cubicBezTo>
                  <a:cubicBezTo>
                    <a:pt x="15" y="1"/>
                    <a:pt x="14" y="2"/>
                    <a:pt x="17" y="0"/>
                  </a:cubicBezTo>
                  <a:cubicBezTo>
                    <a:pt x="33" y="0"/>
                    <a:pt x="26" y="0"/>
                    <a:pt x="33" y="0"/>
                  </a:cubicBezTo>
                  <a:cubicBezTo>
                    <a:pt x="33" y="0"/>
                    <a:pt x="33" y="1"/>
                    <a:pt x="33" y="1"/>
                  </a:cubicBezTo>
                  <a:close/>
                  <a:moveTo>
                    <a:pt x="8" y="9"/>
                  </a:moveTo>
                  <a:cubicBezTo>
                    <a:pt x="8" y="11"/>
                    <a:pt x="8" y="11"/>
                    <a:pt x="8" y="11"/>
                  </a:cubicBezTo>
                  <a:cubicBezTo>
                    <a:pt x="7" y="11"/>
                    <a:pt x="7" y="11"/>
                    <a:pt x="7" y="11"/>
                  </a:cubicBezTo>
                  <a:cubicBezTo>
                    <a:pt x="6" y="10"/>
                    <a:pt x="6" y="10"/>
                    <a:pt x="6" y="10"/>
                  </a:cubicBezTo>
                  <a:cubicBezTo>
                    <a:pt x="6" y="9"/>
                    <a:pt x="6" y="9"/>
                    <a:pt x="6" y="9"/>
                  </a:cubicBezTo>
                  <a:cubicBezTo>
                    <a:pt x="7" y="9"/>
                    <a:pt x="8" y="9"/>
                    <a:pt x="8" y="9"/>
                  </a:cubicBezTo>
                  <a:close/>
                  <a:moveTo>
                    <a:pt x="13" y="13"/>
                  </a:moveTo>
                  <a:cubicBezTo>
                    <a:pt x="13" y="14"/>
                    <a:pt x="13" y="14"/>
                    <a:pt x="13" y="14"/>
                  </a:cubicBezTo>
                  <a:cubicBezTo>
                    <a:pt x="12" y="13"/>
                    <a:pt x="12" y="13"/>
                    <a:pt x="12" y="13"/>
                  </a:cubicBezTo>
                  <a:cubicBezTo>
                    <a:pt x="13" y="12"/>
                    <a:pt x="13" y="12"/>
                    <a:pt x="13" y="12"/>
                  </a:cubicBezTo>
                  <a:cubicBezTo>
                    <a:pt x="14" y="12"/>
                    <a:pt x="14" y="12"/>
                    <a:pt x="14" y="12"/>
                  </a:cubicBezTo>
                  <a:cubicBezTo>
                    <a:pt x="14" y="13"/>
                    <a:pt x="14" y="13"/>
                    <a:pt x="14" y="13"/>
                  </a:cubicBezTo>
                  <a:cubicBezTo>
                    <a:pt x="13" y="13"/>
                    <a:pt x="13" y="13"/>
                    <a:pt x="13" y="13"/>
                  </a:cubicBezTo>
                  <a:close/>
                  <a:moveTo>
                    <a:pt x="9" y="14"/>
                  </a:moveTo>
                  <a:cubicBezTo>
                    <a:pt x="9" y="14"/>
                    <a:pt x="9" y="14"/>
                    <a:pt x="9" y="14"/>
                  </a:cubicBezTo>
                  <a:cubicBezTo>
                    <a:pt x="8" y="14"/>
                    <a:pt x="8" y="14"/>
                    <a:pt x="8" y="14"/>
                  </a:cubicBezTo>
                  <a:cubicBezTo>
                    <a:pt x="8" y="14"/>
                    <a:pt x="8" y="14"/>
                    <a:pt x="8" y="14"/>
                  </a:cubicBezTo>
                  <a:cubicBezTo>
                    <a:pt x="8" y="13"/>
                    <a:pt x="8" y="13"/>
                    <a:pt x="8" y="13"/>
                  </a:cubicBezTo>
                  <a:cubicBezTo>
                    <a:pt x="8" y="13"/>
                    <a:pt x="8" y="13"/>
                    <a:pt x="8" y="13"/>
                  </a:cubicBezTo>
                  <a:cubicBezTo>
                    <a:pt x="9" y="13"/>
                    <a:pt x="9" y="13"/>
                    <a:pt x="9" y="13"/>
                  </a:cubicBezTo>
                  <a:lnTo>
                    <a:pt x="9" y="14"/>
                  </a:lnTo>
                  <a:close/>
                  <a:moveTo>
                    <a:pt x="11" y="17"/>
                  </a:moveTo>
                  <a:cubicBezTo>
                    <a:pt x="11" y="17"/>
                    <a:pt x="11" y="17"/>
                    <a:pt x="11" y="17"/>
                  </a:cubicBezTo>
                  <a:cubicBezTo>
                    <a:pt x="11" y="17"/>
                    <a:pt x="11" y="17"/>
                    <a:pt x="11" y="17"/>
                  </a:cubicBezTo>
                  <a:cubicBezTo>
                    <a:pt x="10" y="17"/>
                    <a:pt x="10" y="17"/>
                    <a:pt x="10" y="17"/>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1" y="17"/>
                    <a:pt x="11" y="17"/>
                    <a:pt x="11" y="17"/>
                  </a:cubicBezTo>
                  <a:cubicBezTo>
                    <a:pt x="11" y="17"/>
                    <a:pt x="11" y="17"/>
                    <a:pt x="11" y="17"/>
                  </a:cubicBezTo>
                  <a:close/>
                  <a:moveTo>
                    <a:pt x="7" y="19"/>
                  </a:moveTo>
                  <a:cubicBezTo>
                    <a:pt x="6" y="19"/>
                    <a:pt x="6" y="19"/>
                    <a:pt x="6" y="19"/>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7" y="17"/>
                    <a:pt x="7" y="17"/>
                    <a:pt x="7" y="17"/>
                  </a:cubicBezTo>
                  <a:cubicBezTo>
                    <a:pt x="7" y="17"/>
                    <a:pt x="7" y="17"/>
                    <a:pt x="7" y="17"/>
                  </a:cubicBezTo>
                  <a:cubicBezTo>
                    <a:pt x="7" y="18"/>
                    <a:pt x="7" y="18"/>
                    <a:pt x="7" y="18"/>
                  </a:cubicBezTo>
                  <a:cubicBezTo>
                    <a:pt x="7" y="18"/>
                    <a:pt x="7" y="18"/>
                    <a:pt x="7" y="18"/>
                  </a:cubicBezTo>
                  <a:cubicBezTo>
                    <a:pt x="7" y="19"/>
                    <a:pt x="7" y="19"/>
                    <a:pt x="7" y="19"/>
                  </a:cubicBezTo>
                  <a:close/>
                  <a:moveTo>
                    <a:pt x="9" y="18"/>
                  </a:moveTo>
                  <a:cubicBezTo>
                    <a:pt x="9" y="19"/>
                    <a:pt x="9" y="19"/>
                    <a:pt x="9" y="19"/>
                  </a:cubicBezTo>
                  <a:cubicBezTo>
                    <a:pt x="8" y="19"/>
                    <a:pt x="8" y="19"/>
                    <a:pt x="8" y="19"/>
                  </a:cubicBezTo>
                  <a:cubicBezTo>
                    <a:pt x="9" y="18"/>
                    <a:pt x="9" y="18"/>
                    <a:pt x="9" y="18"/>
                  </a:cubicBezTo>
                  <a:cubicBezTo>
                    <a:pt x="8" y="18"/>
                    <a:pt x="8" y="18"/>
                    <a:pt x="8" y="18"/>
                  </a:cubicBezTo>
                  <a:cubicBezTo>
                    <a:pt x="9" y="17"/>
                    <a:pt x="9" y="17"/>
                    <a:pt x="9" y="17"/>
                  </a:cubicBezTo>
                  <a:cubicBezTo>
                    <a:pt x="9" y="17"/>
                    <a:pt x="9" y="17"/>
                    <a:pt x="9" y="17"/>
                  </a:cubicBezTo>
                  <a:cubicBezTo>
                    <a:pt x="9" y="18"/>
                    <a:pt x="9" y="18"/>
                    <a:pt x="9" y="18"/>
                  </a:cubicBezTo>
                  <a:cubicBezTo>
                    <a:pt x="9" y="18"/>
                    <a:pt x="9" y="18"/>
                    <a:pt x="9" y="1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98">
              <a:extLst>
                <a:ext uri="{FF2B5EF4-FFF2-40B4-BE49-F238E27FC236}">
                  <a16:creationId xmlns:a16="http://schemas.microsoft.com/office/drawing/2014/main" id="{E120FB9C-F8D8-4B2A-A841-CF6C79A4CB1E}"/>
                </a:ext>
              </a:extLst>
            </p:cNvPr>
            <p:cNvSpPr>
              <a:spLocks/>
            </p:cNvSpPr>
            <p:nvPr/>
          </p:nvSpPr>
          <p:spPr bwMode="auto">
            <a:xfrm>
              <a:off x="8819275" y="8627082"/>
              <a:ext cx="232713" cy="341943"/>
            </a:xfrm>
            <a:custGeom>
              <a:avLst/>
              <a:gdLst>
                <a:gd name="T0" fmla="*/ 46 w 56"/>
                <a:gd name="T1" fmla="*/ 36 h 82"/>
                <a:gd name="T2" fmla="*/ 47 w 56"/>
                <a:gd name="T3" fmla="*/ 37 h 82"/>
                <a:gd name="T4" fmla="*/ 47 w 56"/>
                <a:gd name="T5" fmla="*/ 38 h 82"/>
                <a:gd name="T6" fmla="*/ 46 w 56"/>
                <a:gd name="T7" fmla="*/ 39 h 82"/>
                <a:gd name="T8" fmla="*/ 41 w 56"/>
                <a:gd name="T9" fmla="*/ 41 h 82"/>
                <a:gd name="T10" fmla="*/ 39 w 56"/>
                <a:gd name="T11" fmla="*/ 42 h 82"/>
                <a:gd name="T12" fmla="*/ 38 w 56"/>
                <a:gd name="T13" fmla="*/ 49 h 82"/>
                <a:gd name="T14" fmla="*/ 42 w 56"/>
                <a:gd name="T15" fmla="*/ 57 h 82"/>
                <a:gd name="T16" fmla="*/ 44 w 56"/>
                <a:gd name="T17" fmla="*/ 58 h 82"/>
                <a:gd name="T18" fmla="*/ 46 w 56"/>
                <a:gd name="T19" fmla="*/ 58 h 82"/>
                <a:gd name="T20" fmla="*/ 47 w 56"/>
                <a:gd name="T21" fmla="*/ 61 h 82"/>
                <a:gd name="T22" fmla="*/ 47 w 56"/>
                <a:gd name="T23" fmla="*/ 63 h 82"/>
                <a:gd name="T24" fmla="*/ 48 w 56"/>
                <a:gd name="T25" fmla="*/ 64 h 82"/>
                <a:gd name="T26" fmla="*/ 49 w 56"/>
                <a:gd name="T27" fmla="*/ 66 h 82"/>
                <a:gd name="T28" fmla="*/ 50 w 56"/>
                <a:gd name="T29" fmla="*/ 68 h 82"/>
                <a:gd name="T30" fmla="*/ 53 w 56"/>
                <a:gd name="T31" fmla="*/ 73 h 82"/>
                <a:gd name="T32" fmla="*/ 55 w 56"/>
                <a:gd name="T33" fmla="*/ 75 h 82"/>
                <a:gd name="T34" fmla="*/ 50 w 56"/>
                <a:gd name="T35" fmla="*/ 74 h 82"/>
                <a:gd name="T36" fmla="*/ 48 w 56"/>
                <a:gd name="T37" fmla="*/ 73 h 82"/>
                <a:gd name="T38" fmla="*/ 45 w 56"/>
                <a:gd name="T39" fmla="*/ 75 h 82"/>
                <a:gd name="T40" fmla="*/ 41 w 56"/>
                <a:gd name="T41" fmla="*/ 77 h 82"/>
                <a:gd name="T42" fmla="*/ 38 w 56"/>
                <a:gd name="T43" fmla="*/ 79 h 82"/>
                <a:gd name="T44" fmla="*/ 37 w 56"/>
                <a:gd name="T45" fmla="*/ 79 h 82"/>
                <a:gd name="T46" fmla="*/ 35 w 56"/>
                <a:gd name="T47" fmla="*/ 78 h 82"/>
                <a:gd name="T48" fmla="*/ 33 w 56"/>
                <a:gd name="T49" fmla="*/ 79 h 82"/>
                <a:gd name="T50" fmla="*/ 33 w 56"/>
                <a:gd name="T51" fmla="*/ 81 h 82"/>
                <a:gd name="T52" fmla="*/ 30 w 56"/>
                <a:gd name="T53" fmla="*/ 82 h 82"/>
                <a:gd name="T54" fmla="*/ 25 w 56"/>
                <a:gd name="T55" fmla="*/ 80 h 82"/>
                <a:gd name="T56" fmla="*/ 23 w 56"/>
                <a:gd name="T57" fmla="*/ 79 h 82"/>
                <a:gd name="T58" fmla="*/ 20 w 56"/>
                <a:gd name="T59" fmla="*/ 75 h 82"/>
                <a:gd name="T60" fmla="*/ 19 w 56"/>
                <a:gd name="T61" fmla="*/ 75 h 82"/>
                <a:gd name="T62" fmla="*/ 16 w 56"/>
                <a:gd name="T63" fmla="*/ 66 h 82"/>
                <a:gd name="T64" fmla="*/ 20 w 56"/>
                <a:gd name="T65" fmla="*/ 55 h 82"/>
                <a:gd name="T66" fmla="*/ 21 w 56"/>
                <a:gd name="T67" fmla="*/ 52 h 82"/>
                <a:gd name="T68" fmla="*/ 19 w 56"/>
                <a:gd name="T69" fmla="*/ 49 h 82"/>
                <a:gd name="T70" fmla="*/ 19 w 56"/>
                <a:gd name="T71" fmla="*/ 47 h 82"/>
                <a:gd name="T72" fmla="*/ 16 w 56"/>
                <a:gd name="T73" fmla="*/ 46 h 82"/>
                <a:gd name="T74" fmla="*/ 14 w 56"/>
                <a:gd name="T75" fmla="*/ 45 h 82"/>
                <a:gd name="T76" fmla="*/ 15 w 56"/>
                <a:gd name="T77" fmla="*/ 38 h 82"/>
                <a:gd name="T78" fmla="*/ 13 w 56"/>
                <a:gd name="T79" fmla="*/ 37 h 82"/>
                <a:gd name="T80" fmla="*/ 11 w 56"/>
                <a:gd name="T81" fmla="*/ 38 h 82"/>
                <a:gd name="T82" fmla="*/ 8 w 56"/>
                <a:gd name="T83" fmla="*/ 38 h 82"/>
                <a:gd name="T84" fmla="*/ 3 w 56"/>
                <a:gd name="T85" fmla="*/ 27 h 82"/>
                <a:gd name="T86" fmla="*/ 3 w 56"/>
                <a:gd name="T87" fmla="*/ 22 h 82"/>
                <a:gd name="T88" fmla="*/ 6 w 56"/>
                <a:gd name="T89" fmla="*/ 20 h 82"/>
                <a:gd name="T90" fmla="*/ 12 w 56"/>
                <a:gd name="T91" fmla="*/ 18 h 82"/>
                <a:gd name="T92" fmla="*/ 12 w 56"/>
                <a:gd name="T93" fmla="*/ 16 h 82"/>
                <a:gd name="T94" fmla="*/ 10 w 56"/>
                <a:gd name="T95" fmla="*/ 16 h 82"/>
                <a:gd name="T96" fmla="*/ 9 w 56"/>
                <a:gd name="T97" fmla="*/ 15 h 82"/>
                <a:gd name="T98" fmla="*/ 8 w 56"/>
                <a:gd name="T99" fmla="*/ 12 h 82"/>
                <a:gd name="T100" fmla="*/ 12 w 56"/>
                <a:gd name="T101" fmla="*/ 8 h 82"/>
                <a:gd name="T102" fmla="*/ 16 w 56"/>
                <a:gd name="T103" fmla="*/ 4 h 82"/>
                <a:gd name="T104" fmla="*/ 18 w 56"/>
                <a:gd name="T105" fmla="*/ 3 h 82"/>
                <a:gd name="T106" fmla="*/ 18 w 56"/>
                <a:gd name="T107" fmla="*/ 2 h 82"/>
                <a:gd name="T108" fmla="*/ 19 w 56"/>
                <a:gd name="T109" fmla="*/ 2 h 82"/>
                <a:gd name="T110" fmla="*/ 33 w 56"/>
                <a:gd name="T111" fmla="*/ 17 h 82"/>
                <a:gd name="T112" fmla="*/ 31 w 56"/>
                <a:gd name="T113" fmla="*/ 24 h 82"/>
                <a:gd name="T114" fmla="*/ 34 w 56"/>
                <a:gd name="T115" fmla="*/ 19 h 82"/>
                <a:gd name="T116" fmla="*/ 38 w 56"/>
                <a:gd name="T117" fmla="*/ 20 h 82"/>
                <a:gd name="T118" fmla="*/ 44 w 56"/>
                <a:gd name="T119" fmla="*/ 25 h 82"/>
                <a:gd name="T120" fmla="*/ 48 w 56"/>
                <a:gd name="T121" fmla="*/ 2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 h="82">
                  <a:moveTo>
                    <a:pt x="48" y="34"/>
                  </a:moveTo>
                  <a:cubicBezTo>
                    <a:pt x="47" y="35"/>
                    <a:pt x="47" y="35"/>
                    <a:pt x="47" y="35"/>
                  </a:cubicBezTo>
                  <a:cubicBezTo>
                    <a:pt x="47" y="35"/>
                    <a:pt x="47" y="35"/>
                    <a:pt x="46" y="36"/>
                  </a:cubicBezTo>
                  <a:cubicBezTo>
                    <a:pt x="47" y="37"/>
                    <a:pt x="47" y="37"/>
                    <a:pt x="47" y="37"/>
                  </a:cubicBezTo>
                  <a:cubicBezTo>
                    <a:pt x="47" y="37"/>
                    <a:pt x="47" y="37"/>
                    <a:pt x="47" y="37"/>
                  </a:cubicBezTo>
                  <a:cubicBezTo>
                    <a:pt x="47" y="37"/>
                    <a:pt x="47" y="37"/>
                    <a:pt x="47" y="37"/>
                  </a:cubicBezTo>
                  <a:cubicBezTo>
                    <a:pt x="47" y="38"/>
                    <a:pt x="47" y="38"/>
                    <a:pt x="47" y="38"/>
                  </a:cubicBezTo>
                  <a:cubicBezTo>
                    <a:pt x="47" y="38"/>
                    <a:pt x="47" y="38"/>
                    <a:pt x="47" y="38"/>
                  </a:cubicBezTo>
                  <a:cubicBezTo>
                    <a:pt x="47" y="38"/>
                    <a:pt x="47" y="38"/>
                    <a:pt x="47" y="38"/>
                  </a:cubicBezTo>
                  <a:cubicBezTo>
                    <a:pt x="47" y="38"/>
                    <a:pt x="47" y="38"/>
                    <a:pt x="47" y="38"/>
                  </a:cubicBezTo>
                  <a:cubicBezTo>
                    <a:pt x="46" y="39"/>
                    <a:pt x="46" y="39"/>
                    <a:pt x="46" y="39"/>
                  </a:cubicBezTo>
                  <a:cubicBezTo>
                    <a:pt x="46" y="39"/>
                    <a:pt x="46" y="39"/>
                    <a:pt x="46" y="39"/>
                  </a:cubicBezTo>
                  <a:cubicBezTo>
                    <a:pt x="46" y="40"/>
                    <a:pt x="46" y="40"/>
                    <a:pt x="46" y="40"/>
                  </a:cubicBezTo>
                  <a:cubicBezTo>
                    <a:pt x="44" y="40"/>
                    <a:pt x="44" y="40"/>
                    <a:pt x="42" y="40"/>
                  </a:cubicBezTo>
                  <a:cubicBezTo>
                    <a:pt x="41" y="41"/>
                    <a:pt x="41" y="41"/>
                    <a:pt x="41" y="41"/>
                  </a:cubicBezTo>
                  <a:cubicBezTo>
                    <a:pt x="41" y="41"/>
                    <a:pt x="41" y="41"/>
                    <a:pt x="41" y="41"/>
                  </a:cubicBezTo>
                  <a:cubicBezTo>
                    <a:pt x="40" y="41"/>
                    <a:pt x="40" y="41"/>
                    <a:pt x="40" y="41"/>
                  </a:cubicBezTo>
                  <a:cubicBezTo>
                    <a:pt x="40" y="41"/>
                    <a:pt x="40" y="41"/>
                    <a:pt x="39" y="42"/>
                  </a:cubicBezTo>
                  <a:cubicBezTo>
                    <a:pt x="40" y="42"/>
                    <a:pt x="40" y="42"/>
                    <a:pt x="40" y="42"/>
                  </a:cubicBezTo>
                  <a:cubicBezTo>
                    <a:pt x="40" y="43"/>
                    <a:pt x="40" y="43"/>
                    <a:pt x="40" y="44"/>
                  </a:cubicBezTo>
                  <a:cubicBezTo>
                    <a:pt x="39" y="48"/>
                    <a:pt x="38" y="48"/>
                    <a:pt x="38" y="49"/>
                  </a:cubicBezTo>
                  <a:cubicBezTo>
                    <a:pt x="38" y="50"/>
                    <a:pt x="38" y="50"/>
                    <a:pt x="38" y="51"/>
                  </a:cubicBezTo>
                  <a:cubicBezTo>
                    <a:pt x="40" y="54"/>
                    <a:pt x="40" y="53"/>
                    <a:pt x="40" y="55"/>
                  </a:cubicBezTo>
                  <a:cubicBezTo>
                    <a:pt x="42" y="56"/>
                    <a:pt x="41" y="56"/>
                    <a:pt x="42" y="57"/>
                  </a:cubicBezTo>
                  <a:cubicBezTo>
                    <a:pt x="42" y="58"/>
                    <a:pt x="42" y="58"/>
                    <a:pt x="42" y="58"/>
                  </a:cubicBezTo>
                  <a:cubicBezTo>
                    <a:pt x="42" y="58"/>
                    <a:pt x="42" y="58"/>
                    <a:pt x="42" y="58"/>
                  </a:cubicBezTo>
                  <a:cubicBezTo>
                    <a:pt x="43" y="58"/>
                    <a:pt x="43" y="58"/>
                    <a:pt x="44" y="58"/>
                  </a:cubicBezTo>
                  <a:cubicBezTo>
                    <a:pt x="44" y="58"/>
                    <a:pt x="44" y="58"/>
                    <a:pt x="45" y="58"/>
                  </a:cubicBezTo>
                  <a:cubicBezTo>
                    <a:pt x="45" y="58"/>
                    <a:pt x="45" y="58"/>
                    <a:pt x="45" y="58"/>
                  </a:cubicBezTo>
                  <a:cubicBezTo>
                    <a:pt x="46" y="58"/>
                    <a:pt x="46" y="58"/>
                    <a:pt x="46" y="58"/>
                  </a:cubicBezTo>
                  <a:cubicBezTo>
                    <a:pt x="46" y="58"/>
                    <a:pt x="46" y="58"/>
                    <a:pt x="46" y="58"/>
                  </a:cubicBezTo>
                  <a:cubicBezTo>
                    <a:pt x="47" y="59"/>
                    <a:pt x="47" y="60"/>
                    <a:pt x="47" y="61"/>
                  </a:cubicBezTo>
                  <a:cubicBezTo>
                    <a:pt x="47" y="61"/>
                    <a:pt x="47" y="61"/>
                    <a:pt x="47" y="61"/>
                  </a:cubicBezTo>
                  <a:cubicBezTo>
                    <a:pt x="47" y="61"/>
                    <a:pt x="47" y="61"/>
                    <a:pt x="47" y="61"/>
                  </a:cubicBezTo>
                  <a:cubicBezTo>
                    <a:pt x="47" y="62"/>
                    <a:pt x="47" y="62"/>
                    <a:pt x="47" y="62"/>
                  </a:cubicBezTo>
                  <a:cubicBezTo>
                    <a:pt x="47" y="63"/>
                    <a:pt x="47" y="63"/>
                    <a:pt x="47" y="63"/>
                  </a:cubicBezTo>
                  <a:cubicBezTo>
                    <a:pt x="47" y="64"/>
                    <a:pt x="47" y="64"/>
                    <a:pt x="47" y="64"/>
                  </a:cubicBezTo>
                  <a:cubicBezTo>
                    <a:pt x="47" y="64"/>
                    <a:pt x="47" y="64"/>
                    <a:pt x="47" y="64"/>
                  </a:cubicBezTo>
                  <a:cubicBezTo>
                    <a:pt x="48" y="64"/>
                    <a:pt x="48" y="64"/>
                    <a:pt x="48" y="64"/>
                  </a:cubicBezTo>
                  <a:cubicBezTo>
                    <a:pt x="48" y="65"/>
                    <a:pt x="48" y="65"/>
                    <a:pt x="48" y="65"/>
                  </a:cubicBezTo>
                  <a:cubicBezTo>
                    <a:pt x="49" y="65"/>
                    <a:pt x="49" y="65"/>
                    <a:pt x="49" y="65"/>
                  </a:cubicBezTo>
                  <a:cubicBezTo>
                    <a:pt x="49" y="65"/>
                    <a:pt x="49" y="66"/>
                    <a:pt x="49" y="66"/>
                  </a:cubicBezTo>
                  <a:cubicBezTo>
                    <a:pt x="49" y="66"/>
                    <a:pt x="49" y="66"/>
                    <a:pt x="49" y="66"/>
                  </a:cubicBezTo>
                  <a:cubicBezTo>
                    <a:pt x="49" y="67"/>
                    <a:pt x="50" y="67"/>
                    <a:pt x="50" y="68"/>
                  </a:cubicBezTo>
                  <a:cubicBezTo>
                    <a:pt x="50" y="68"/>
                    <a:pt x="50" y="68"/>
                    <a:pt x="50" y="68"/>
                  </a:cubicBezTo>
                  <a:cubicBezTo>
                    <a:pt x="50" y="69"/>
                    <a:pt x="50" y="69"/>
                    <a:pt x="50" y="69"/>
                  </a:cubicBezTo>
                  <a:cubicBezTo>
                    <a:pt x="51" y="70"/>
                    <a:pt x="51" y="70"/>
                    <a:pt x="51" y="70"/>
                  </a:cubicBezTo>
                  <a:cubicBezTo>
                    <a:pt x="52" y="72"/>
                    <a:pt x="52" y="72"/>
                    <a:pt x="53" y="73"/>
                  </a:cubicBezTo>
                  <a:cubicBezTo>
                    <a:pt x="54" y="73"/>
                    <a:pt x="54" y="73"/>
                    <a:pt x="55" y="73"/>
                  </a:cubicBezTo>
                  <a:cubicBezTo>
                    <a:pt x="55" y="74"/>
                    <a:pt x="55" y="74"/>
                    <a:pt x="56" y="74"/>
                  </a:cubicBezTo>
                  <a:cubicBezTo>
                    <a:pt x="55" y="74"/>
                    <a:pt x="55" y="74"/>
                    <a:pt x="55" y="75"/>
                  </a:cubicBezTo>
                  <a:cubicBezTo>
                    <a:pt x="54" y="74"/>
                    <a:pt x="54" y="74"/>
                    <a:pt x="54" y="74"/>
                  </a:cubicBezTo>
                  <a:cubicBezTo>
                    <a:pt x="52" y="75"/>
                    <a:pt x="54" y="75"/>
                    <a:pt x="52" y="75"/>
                  </a:cubicBezTo>
                  <a:cubicBezTo>
                    <a:pt x="51" y="75"/>
                    <a:pt x="50" y="74"/>
                    <a:pt x="50" y="74"/>
                  </a:cubicBezTo>
                  <a:cubicBezTo>
                    <a:pt x="49" y="74"/>
                    <a:pt x="49" y="74"/>
                    <a:pt x="49" y="74"/>
                  </a:cubicBezTo>
                  <a:cubicBezTo>
                    <a:pt x="49" y="73"/>
                    <a:pt x="49" y="73"/>
                    <a:pt x="49" y="73"/>
                  </a:cubicBezTo>
                  <a:cubicBezTo>
                    <a:pt x="48" y="73"/>
                    <a:pt x="48" y="73"/>
                    <a:pt x="48" y="73"/>
                  </a:cubicBezTo>
                  <a:cubicBezTo>
                    <a:pt x="47" y="74"/>
                    <a:pt x="48" y="74"/>
                    <a:pt x="47" y="74"/>
                  </a:cubicBezTo>
                  <a:cubicBezTo>
                    <a:pt x="46" y="74"/>
                    <a:pt x="46" y="74"/>
                    <a:pt x="46" y="74"/>
                  </a:cubicBezTo>
                  <a:cubicBezTo>
                    <a:pt x="45" y="74"/>
                    <a:pt x="46" y="74"/>
                    <a:pt x="45" y="75"/>
                  </a:cubicBezTo>
                  <a:cubicBezTo>
                    <a:pt x="44" y="76"/>
                    <a:pt x="44" y="76"/>
                    <a:pt x="44" y="77"/>
                  </a:cubicBezTo>
                  <a:cubicBezTo>
                    <a:pt x="43" y="77"/>
                    <a:pt x="43" y="77"/>
                    <a:pt x="43" y="77"/>
                  </a:cubicBezTo>
                  <a:cubicBezTo>
                    <a:pt x="42" y="77"/>
                    <a:pt x="42" y="77"/>
                    <a:pt x="41" y="77"/>
                  </a:cubicBezTo>
                  <a:cubicBezTo>
                    <a:pt x="40" y="77"/>
                    <a:pt x="40" y="77"/>
                    <a:pt x="39" y="77"/>
                  </a:cubicBezTo>
                  <a:cubicBezTo>
                    <a:pt x="39" y="78"/>
                    <a:pt x="39" y="78"/>
                    <a:pt x="39" y="78"/>
                  </a:cubicBezTo>
                  <a:cubicBezTo>
                    <a:pt x="38" y="79"/>
                    <a:pt x="38" y="79"/>
                    <a:pt x="38" y="79"/>
                  </a:cubicBezTo>
                  <a:cubicBezTo>
                    <a:pt x="38" y="79"/>
                    <a:pt x="38" y="79"/>
                    <a:pt x="38" y="79"/>
                  </a:cubicBezTo>
                  <a:cubicBezTo>
                    <a:pt x="37" y="79"/>
                    <a:pt x="38" y="79"/>
                    <a:pt x="37" y="79"/>
                  </a:cubicBezTo>
                  <a:cubicBezTo>
                    <a:pt x="37" y="79"/>
                    <a:pt x="37" y="79"/>
                    <a:pt x="37" y="79"/>
                  </a:cubicBezTo>
                  <a:cubicBezTo>
                    <a:pt x="36" y="78"/>
                    <a:pt x="36" y="78"/>
                    <a:pt x="35" y="78"/>
                  </a:cubicBezTo>
                  <a:cubicBezTo>
                    <a:pt x="35" y="78"/>
                    <a:pt x="35" y="78"/>
                    <a:pt x="35" y="78"/>
                  </a:cubicBezTo>
                  <a:cubicBezTo>
                    <a:pt x="35" y="78"/>
                    <a:pt x="35" y="78"/>
                    <a:pt x="35" y="78"/>
                  </a:cubicBezTo>
                  <a:cubicBezTo>
                    <a:pt x="34" y="79"/>
                    <a:pt x="34" y="78"/>
                    <a:pt x="34" y="79"/>
                  </a:cubicBezTo>
                  <a:cubicBezTo>
                    <a:pt x="34" y="79"/>
                    <a:pt x="34" y="79"/>
                    <a:pt x="34" y="79"/>
                  </a:cubicBezTo>
                  <a:cubicBezTo>
                    <a:pt x="33" y="79"/>
                    <a:pt x="33" y="79"/>
                    <a:pt x="33" y="79"/>
                  </a:cubicBezTo>
                  <a:cubicBezTo>
                    <a:pt x="33" y="80"/>
                    <a:pt x="33" y="80"/>
                    <a:pt x="33" y="80"/>
                  </a:cubicBezTo>
                  <a:cubicBezTo>
                    <a:pt x="33" y="81"/>
                    <a:pt x="33" y="81"/>
                    <a:pt x="33" y="81"/>
                  </a:cubicBezTo>
                  <a:cubicBezTo>
                    <a:pt x="33" y="81"/>
                    <a:pt x="33" y="81"/>
                    <a:pt x="33" y="81"/>
                  </a:cubicBezTo>
                  <a:cubicBezTo>
                    <a:pt x="33" y="82"/>
                    <a:pt x="33" y="82"/>
                    <a:pt x="33" y="82"/>
                  </a:cubicBezTo>
                  <a:cubicBezTo>
                    <a:pt x="31" y="82"/>
                    <a:pt x="32" y="82"/>
                    <a:pt x="31" y="82"/>
                  </a:cubicBezTo>
                  <a:cubicBezTo>
                    <a:pt x="30" y="82"/>
                    <a:pt x="30" y="82"/>
                    <a:pt x="30" y="82"/>
                  </a:cubicBezTo>
                  <a:cubicBezTo>
                    <a:pt x="29" y="82"/>
                    <a:pt x="29" y="82"/>
                    <a:pt x="29" y="82"/>
                  </a:cubicBezTo>
                  <a:cubicBezTo>
                    <a:pt x="28" y="82"/>
                    <a:pt x="28" y="82"/>
                    <a:pt x="28" y="81"/>
                  </a:cubicBezTo>
                  <a:cubicBezTo>
                    <a:pt x="26" y="81"/>
                    <a:pt x="26" y="81"/>
                    <a:pt x="25" y="80"/>
                  </a:cubicBezTo>
                  <a:cubicBezTo>
                    <a:pt x="24" y="80"/>
                    <a:pt x="24" y="80"/>
                    <a:pt x="24" y="80"/>
                  </a:cubicBezTo>
                  <a:cubicBezTo>
                    <a:pt x="23" y="79"/>
                    <a:pt x="23" y="79"/>
                    <a:pt x="23" y="79"/>
                  </a:cubicBezTo>
                  <a:cubicBezTo>
                    <a:pt x="23" y="79"/>
                    <a:pt x="23" y="79"/>
                    <a:pt x="23" y="79"/>
                  </a:cubicBezTo>
                  <a:cubicBezTo>
                    <a:pt x="22" y="77"/>
                    <a:pt x="22" y="78"/>
                    <a:pt x="21" y="77"/>
                  </a:cubicBezTo>
                  <a:cubicBezTo>
                    <a:pt x="20" y="77"/>
                    <a:pt x="21" y="77"/>
                    <a:pt x="20" y="76"/>
                  </a:cubicBezTo>
                  <a:cubicBezTo>
                    <a:pt x="20" y="76"/>
                    <a:pt x="20" y="76"/>
                    <a:pt x="20" y="75"/>
                  </a:cubicBezTo>
                  <a:cubicBezTo>
                    <a:pt x="19" y="75"/>
                    <a:pt x="19" y="75"/>
                    <a:pt x="19" y="75"/>
                  </a:cubicBezTo>
                  <a:cubicBezTo>
                    <a:pt x="19" y="75"/>
                    <a:pt x="19" y="75"/>
                    <a:pt x="19" y="75"/>
                  </a:cubicBezTo>
                  <a:cubicBezTo>
                    <a:pt x="19" y="75"/>
                    <a:pt x="19" y="75"/>
                    <a:pt x="19" y="75"/>
                  </a:cubicBezTo>
                  <a:cubicBezTo>
                    <a:pt x="19" y="72"/>
                    <a:pt x="19" y="72"/>
                    <a:pt x="19" y="70"/>
                  </a:cubicBezTo>
                  <a:cubicBezTo>
                    <a:pt x="18" y="70"/>
                    <a:pt x="18" y="70"/>
                    <a:pt x="17" y="69"/>
                  </a:cubicBezTo>
                  <a:cubicBezTo>
                    <a:pt x="16" y="66"/>
                    <a:pt x="16" y="67"/>
                    <a:pt x="16" y="66"/>
                  </a:cubicBezTo>
                  <a:cubicBezTo>
                    <a:pt x="16" y="63"/>
                    <a:pt x="17" y="61"/>
                    <a:pt x="18" y="58"/>
                  </a:cubicBezTo>
                  <a:cubicBezTo>
                    <a:pt x="18" y="57"/>
                    <a:pt x="18" y="57"/>
                    <a:pt x="18" y="56"/>
                  </a:cubicBezTo>
                  <a:cubicBezTo>
                    <a:pt x="19" y="55"/>
                    <a:pt x="19" y="55"/>
                    <a:pt x="20" y="55"/>
                  </a:cubicBezTo>
                  <a:cubicBezTo>
                    <a:pt x="20" y="54"/>
                    <a:pt x="20" y="54"/>
                    <a:pt x="20" y="54"/>
                  </a:cubicBezTo>
                  <a:cubicBezTo>
                    <a:pt x="20" y="53"/>
                    <a:pt x="20" y="53"/>
                    <a:pt x="20" y="53"/>
                  </a:cubicBezTo>
                  <a:cubicBezTo>
                    <a:pt x="21" y="52"/>
                    <a:pt x="21" y="53"/>
                    <a:pt x="21" y="52"/>
                  </a:cubicBezTo>
                  <a:cubicBezTo>
                    <a:pt x="21" y="52"/>
                    <a:pt x="21" y="52"/>
                    <a:pt x="21" y="52"/>
                  </a:cubicBezTo>
                  <a:cubicBezTo>
                    <a:pt x="21" y="51"/>
                    <a:pt x="21" y="51"/>
                    <a:pt x="21" y="51"/>
                  </a:cubicBezTo>
                  <a:cubicBezTo>
                    <a:pt x="20" y="51"/>
                    <a:pt x="20" y="50"/>
                    <a:pt x="19" y="49"/>
                  </a:cubicBezTo>
                  <a:cubicBezTo>
                    <a:pt x="19" y="49"/>
                    <a:pt x="19" y="49"/>
                    <a:pt x="19" y="49"/>
                  </a:cubicBezTo>
                  <a:cubicBezTo>
                    <a:pt x="19" y="48"/>
                    <a:pt x="19" y="48"/>
                    <a:pt x="19" y="47"/>
                  </a:cubicBezTo>
                  <a:cubicBezTo>
                    <a:pt x="19" y="47"/>
                    <a:pt x="19" y="47"/>
                    <a:pt x="19" y="47"/>
                  </a:cubicBezTo>
                  <a:cubicBezTo>
                    <a:pt x="19" y="47"/>
                    <a:pt x="19" y="47"/>
                    <a:pt x="18" y="46"/>
                  </a:cubicBezTo>
                  <a:cubicBezTo>
                    <a:pt x="17" y="46"/>
                    <a:pt x="17" y="46"/>
                    <a:pt x="17" y="46"/>
                  </a:cubicBezTo>
                  <a:cubicBezTo>
                    <a:pt x="16" y="46"/>
                    <a:pt x="16" y="46"/>
                    <a:pt x="16" y="46"/>
                  </a:cubicBezTo>
                  <a:cubicBezTo>
                    <a:pt x="15" y="46"/>
                    <a:pt x="16" y="46"/>
                    <a:pt x="15" y="45"/>
                  </a:cubicBezTo>
                  <a:cubicBezTo>
                    <a:pt x="14" y="45"/>
                    <a:pt x="14" y="45"/>
                    <a:pt x="14" y="45"/>
                  </a:cubicBezTo>
                  <a:cubicBezTo>
                    <a:pt x="14" y="45"/>
                    <a:pt x="14" y="45"/>
                    <a:pt x="14" y="45"/>
                  </a:cubicBezTo>
                  <a:cubicBezTo>
                    <a:pt x="15" y="43"/>
                    <a:pt x="15" y="45"/>
                    <a:pt x="16" y="43"/>
                  </a:cubicBezTo>
                  <a:cubicBezTo>
                    <a:pt x="16" y="40"/>
                    <a:pt x="16" y="42"/>
                    <a:pt x="16" y="39"/>
                  </a:cubicBezTo>
                  <a:cubicBezTo>
                    <a:pt x="15" y="38"/>
                    <a:pt x="15" y="38"/>
                    <a:pt x="15" y="38"/>
                  </a:cubicBezTo>
                  <a:cubicBezTo>
                    <a:pt x="15" y="38"/>
                    <a:pt x="15" y="38"/>
                    <a:pt x="14" y="37"/>
                  </a:cubicBezTo>
                  <a:cubicBezTo>
                    <a:pt x="14" y="37"/>
                    <a:pt x="14" y="37"/>
                    <a:pt x="14" y="37"/>
                  </a:cubicBezTo>
                  <a:cubicBezTo>
                    <a:pt x="13" y="37"/>
                    <a:pt x="13" y="37"/>
                    <a:pt x="13" y="37"/>
                  </a:cubicBezTo>
                  <a:cubicBezTo>
                    <a:pt x="12" y="38"/>
                    <a:pt x="12" y="38"/>
                    <a:pt x="12" y="38"/>
                  </a:cubicBezTo>
                  <a:cubicBezTo>
                    <a:pt x="11" y="38"/>
                    <a:pt x="11" y="38"/>
                    <a:pt x="11" y="38"/>
                  </a:cubicBezTo>
                  <a:cubicBezTo>
                    <a:pt x="11" y="38"/>
                    <a:pt x="11" y="38"/>
                    <a:pt x="11" y="38"/>
                  </a:cubicBezTo>
                  <a:cubicBezTo>
                    <a:pt x="10" y="38"/>
                    <a:pt x="10" y="38"/>
                    <a:pt x="10" y="38"/>
                  </a:cubicBezTo>
                  <a:cubicBezTo>
                    <a:pt x="9" y="38"/>
                    <a:pt x="9" y="38"/>
                    <a:pt x="9" y="38"/>
                  </a:cubicBezTo>
                  <a:cubicBezTo>
                    <a:pt x="8" y="38"/>
                    <a:pt x="8" y="38"/>
                    <a:pt x="8" y="38"/>
                  </a:cubicBezTo>
                  <a:cubicBezTo>
                    <a:pt x="2" y="31"/>
                    <a:pt x="6" y="35"/>
                    <a:pt x="1" y="30"/>
                  </a:cubicBezTo>
                  <a:cubicBezTo>
                    <a:pt x="0" y="29"/>
                    <a:pt x="0" y="29"/>
                    <a:pt x="0" y="29"/>
                  </a:cubicBezTo>
                  <a:cubicBezTo>
                    <a:pt x="1" y="28"/>
                    <a:pt x="2" y="28"/>
                    <a:pt x="3" y="27"/>
                  </a:cubicBezTo>
                  <a:cubicBezTo>
                    <a:pt x="3" y="26"/>
                    <a:pt x="3" y="26"/>
                    <a:pt x="3" y="26"/>
                  </a:cubicBezTo>
                  <a:cubicBezTo>
                    <a:pt x="3" y="25"/>
                    <a:pt x="3" y="25"/>
                    <a:pt x="3" y="24"/>
                  </a:cubicBezTo>
                  <a:cubicBezTo>
                    <a:pt x="3" y="23"/>
                    <a:pt x="3" y="23"/>
                    <a:pt x="3" y="22"/>
                  </a:cubicBezTo>
                  <a:cubicBezTo>
                    <a:pt x="3" y="21"/>
                    <a:pt x="3" y="22"/>
                    <a:pt x="3" y="21"/>
                  </a:cubicBezTo>
                  <a:cubicBezTo>
                    <a:pt x="4" y="21"/>
                    <a:pt x="5" y="21"/>
                    <a:pt x="5" y="21"/>
                  </a:cubicBezTo>
                  <a:cubicBezTo>
                    <a:pt x="6" y="20"/>
                    <a:pt x="6" y="20"/>
                    <a:pt x="6" y="20"/>
                  </a:cubicBezTo>
                  <a:cubicBezTo>
                    <a:pt x="7" y="20"/>
                    <a:pt x="7" y="20"/>
                    <a:pt x="8" y="20"/>
                  </a:cubicBezTo>
                  <a:cubicBezTo>
                    <a:pt x="9" y="19"/>
                    <a:pt x="10" y="19"/>
                    <a:pt x="12" y="18"/>
                  </a:cubicBezTo>
                  <a:cubicBezTo>
                    <a:pt x="12" y="18"/>
                    <a:pt x="12" y="18"/>
                    <a:pt x="12" y="18"/>
                  </a:cubicBezTo>
                  <a:cubicBezTo>
                    <a:pt x="12" y="17"/>
                    <a:pt x="12" y="17"/>
                    <a:pt x="12" y="17"/>
                  </a:cubicBezTo>
                  <a:cubicBezTo>
                    <a:pt x="12" y="16"/>
                    <a:pt x="12" y="16"/>
                    <a:pt x="12" y="16"/>
                  </a:cubicBezTo>
                  <a:cubicBezTo>
                    <a:pt x="12" y="16"/>
                    <a:pt x="12" y="16"/>
                    <a:pt x="12" y="16"/>
                  </a:cubicBezTo>
                  <a:cubicBezTo>
                    <a:pt x="12" y="16"/>
                    <a:pt x="12" y="16"/>
                    <a:pt x="12" y="16"/>
                  </a:cubicBezTo>
                  <a:cubicBezTo>
                    <a:pt x="11" y="16"/>
                    <a:pt x="11" y="16"/>
                    <a:pt x="11" y="16"/>
                  </a:cubicBezTo>
                  <a:cubicBezTo>
                    <a:pt x="10" y="16"/>
                    <a:pt x="10" y="16"/>
                    <a:pt x="10" y="16"/>
                  </a:cubicBezTo>
                  <a:cubicBezTo>
                    <a:pt x="9" y="16"/>
                    <a:pt x="9" y="16"/>
                    <a:pt x="9" y="16"/>
                  </a:cubicBezTo>
                  <a:cubicBezTo>
                    <a:pt x="9" y="15"/>
                    <a:pt x="9" y="15"/>
                    <a:pt x="9" y="15"/>
                  </a:cubicBezTo>
                  <a:cubicBezTo>
                    <a:pt x="9" y="15"/>
                    <a:pt x="9" y="15"/>
                    <a:pt x="9" y="15"/>
                  </a:cubicBezTo>
                  <a:cubicBezTo>
                    <a:pt x="9" y="14"/>
                    <a:pt x="9" y="14"/>
                    <a:pt x="9" y="14"/>
                  </a:cubicBezTo>
                  <a:cubicBezTo>
                    <a:pt x="9" y="13"/>
                    <a:pt x="8" y="13"/>
                    <a:pt x="8" y="12"/>
                  </a:cubicBezTo>
                  <a:cubicBezTo>
                    <a:pt x="8" y="12"/>
                    <a:pt x="8" y="12"/>
                    <a:pt x="8" y="12"/>
                  </a:cubicBezTo>
                  <a:cubicBezTo>
                    <a:pt x="9" y="10"/>
                    <a:pt x="9" y="11"/>
                    <a:pt x="10" y="9"/>
                  </a:cubicBezTo>
                  <a:cubicBezTo>
                    <a:pt x="10" y="8"/>
                    <a:pt x="10" y="8"/>
                    <a:pt x="10" y="8"/>
                  </a:cubicBezTo>
                  <a:cubicBezTo>
                    <a:pt x="12" y="8"/>
                    <a:pt x="12" y="8"/>
                    <a:pt x="12" y="8"/>
                  </a:cubicBezTo>
                  <a:cubicBezTo>
                    <a:pt x="14" y="7"/>
                    <a:pt x="12" y="7"/>
                    <a:pt x="16" y="6"/>
                  </a:cubicBezTo>
                  <a:cubicBezTo>
                    <a:pt x="16" y="5"/>
                    <a:pt x="16" y="5"/>
                    <a:pt x="16" y="5"/>
                  </a:cubicBezTo>
                  <a:cubicBezTo>
                    <a:pt x="16" y="4"/>
                    <a:pt x="16" y="4"/>
                    <a:pt x="16" y="4"/>
                  </a:cubicBezTo>
                  <a:cubicBezTo>
                    <a:pt x="18" y="4"/>
                    <a:pt x="18" y="4"/>
                    <a:pt x="18" y="4"/>
                  </a:cubicBezTo>
                  <a:cubicBezTo>
                    <a:pt x="18" y="3"/>
                    <a:pt x="18" y="3"/>
                    <a:pt x="18" y="3"/>
                  </a:cubicBezTo>
                  <a:cubicBezTo>
                    <a:pt x="18" y="3"/>
                    <a:pt x="18" y="3"/>
                    <a:pt x="18" y="3"/>
                  </a:cubicBezTo>
                  <a:cubicBezTo>
                    <a:pt x="16" y="0"/>
                    <a:pt x="16" y="0"/>
                    <a:pt x="16" y="0"/>
                  </a:cubicBezTo>
                  <a:cubicBezTo>
                    <a:pt x="16" y="0"/>
                    <a:pt x="16" y="0"/>
                    <a:pt x="16" y="0"/>
                  </a:cubicBezTo>
                  <a:cubicBezTo>
                    <a:pt x="18" y="2"/>
                    <a:pt x="18" y="2"/>
                    <a:pt x="18" y="2"/>
                  </a:cubicBezTo>
                  <a:cubicBezTo>
                    <a:pt x="19" y="3"/>
                    <a:pt x="19" y="3"/>
                    <a:pt x="19" y="3"/>
                  </a:cubicBezTo>
                  <a:cubicBezTo>
                    <a:pt x="19" y="3"/>
                    <a:pt x="19" y="3"/>
                    <a:pt x="19" y="3"/>
                  </a:cubicBezTo>
                  <a:cubicBezTo>
                    <a:pt x="19" y="2"/>
                    <a:pt x="19" y="2"/>
                    <a:pt x="19" y="2"/>
                  </a:cubicBezTo>
                  <a:cubicBezTo>
                    <a:pt x="20" y="2"/>
                    <a:pt x="20" y="2"/>
                    <a:pt x="20" y="2"/>
                  </a:cubicBezTo>
                  <a:cubicBezTo>
                    <a:pt x="24" y="4"/>
                    <a:pt x="31" y="10"/>
                    <a:pt x="33" y="14"/>
                  </a:cubicBezTo>
                  <a:cubicBezTo>
                    <a:pt x="33" y="17"/>
                    <a:pt x="33" y="17"/>
                    <a:pt x="33" y="17"/>
                  </a:cubicBezTo>
                  <a:cubicBezTo>
                    <a:pt x="32" y="19"/>
                    <a:pt x="32" y="19"/>
                    <a:pt x="32" y="19"/>
                  </a:cubicBezTo>
                  <a:cubicBezTo>
                    <a:pt x="32" y="21"/>
                    <a:pt x="32" y="21"/>
                    <a:pt x="32" y="23"/>
                  </a:cubicBezTo>
                  <a:cubicBezTo>
                    <a:pt x="31" y="24"/>
                    <a:pt x="31" y="24"/>
                    <a:pt x="31" y="24"/>
                  </a:cubicBezTo>
                  <a:cubicBezTo>
                    <a:pt x="32" y="24"/>
                    <a:pt x="32" y="24"/>
                    <a:pt x="32" y="24"/>
                  </a:cubicBezTo>
                  <a:cubicBezTo>
                    <a:pt x="32" y="22"/>
                    <a:pt x="32" y="22"/>
                    <a:pt x="32" y="22"/>
                  </a:cubicBezTo>
                  <a:cubicBezTo>
                    <a:pt x="33" y="20"/>
                    <a:pt x="33" y="21"/>
                    <a:pt x="34" y="19"/>
                  </a:cubicBezTo>
                  <a:cubicBezTo>
                    <a:pt x="35" y="19"/>
                    <a:pt x="35" y="19"/>
                    <a:pt x="35" y="19"/>
                  </a:cubicBezTo>
                  <a:cubicBezTo>
                    <a:pt x="37" y="19"/>
                    <a:pt x="37" y="19"/>
                    <a:pt x="37" y="19"/>
                  </a:cubicBezTo>
                  <a:cubicBezTo>
                    <a:pt x="38" y="20"/>
                    <a:pt x="38" y="20"/>
                    <a:pt x="38" y="20"/>
                  </a:cubicBezTo>
                  <a:cubicBezTo>
                    <a:pt x="39" y="20"/>
                    <a:pt x="39" y="20"/>
                    <a:pt x="39" y="20"/>
                  </a:cubicBezTo>
                  <a:cubicBezTo>
                    <a:pt x="41" y="23"/>
                    <a:pt x="40" y="22"/>
                    <a:pt x="43" y="24"/>
                  </a:cubicBezTo>
                  <a:cubicBezTo>
                    <a:pt x="44" y="25"/>
                    <a:pt x="44" y="25"/>
                    <a:pt x="44" y="25"/>
                  </a:cubicBezTo>
                  <a:cubicBezTo>
                    <a:pt x="46" y="26"/>
                    <a:pt x="46" y="26"/>
                    <a:pt x="46" y="26"/>
                  </a:cubicBezTo>
                  <a:cubicBezTo>
                    <a:pt x="47" y="27"/>
                    <a:pt x="47" y="27"/>
                    <a:pt x="47" y="27"/>
                  </a:cubicBezTo>
                  <a:cubicBezTo>
                    <a:pt x="48" y="28"/>
                    <a:pt x="48" y="28"/>
                    <a:pt x="48" y="28"/>
                  </a:cubicBezTo>
                  <a:cubicBezTo>
                    <a:pt x="48" y="30"/>
                    <a:pt x="48" y="29"/>
                    <a:pt x="47" y="34"/>
                  </a:cubicBezTo>
                  <a:lnTo>
                    <a:pt x="48" y="34"/>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99">
              <a:extLst>
                <a:ext uri="{FF2B5EF4-FFF2-40B4-BE49-F238E27FC236}">
                  <a16:creationId xmlns:a16="http://schemas.microsoft.com/office/drawing/2014/main" id="{2B8387C8-F5D9-46E9-980A-0C329B4177E5}"/>
                </a:ext>
              </a:extLst>
            </p:cNvPr>
            <p:cNvSpPr>
              <a:spLocks noEditPoints="1"/>
            </p:cNvSpPr>
            <p:nvPr/>
          </p:nvSpPr>
          <p:spPr bwMode="auto">
            <a:xfrm>
              <a:off x="17016406" y="7947944"/>
              <a:ext cx="23748" cy="18997"/>
            </a:xfrm>
            <a:custGeom>
              <a:avLst/>
              <a:gdLst>
                <a:gd name="T0" fmla="*/ 4 w 5"/>
                <a:gd name="T1" fmla="*/ 1 h 5"/>
                <a:gd name="T2" fmla="*/ 5 w 5"/>
                <a:gd name="T3" fmla="*/ 1 h 5"/>
                <a:gd name="T4" fmla="*/ 5 w 5"/>
                <a:gd name="T5" fmla="*/ 2 h 5"/>
                <a:gd name="T6" fmla="*/ 5 w 5"/>
                <a:gd name="T7" fmla="*/ 2 h 5"/>
                <a:gd name="T8" fmla="*/ 5 w 5"/>
                <a:gd name="T9" fmla="*/ 2 h 5"/>
                <a:gd name="T10" fmla="*/ 5 w 5"/>
                <a:gd name="T11" fmla="*/ 3 h 5"/>
                <a:gd name="T12" fmla="*/ 5 w 5"/>
                <a:gd name="T13" fmla="*/ 3 h 5"/>
                <a:gd name="T14" fmla="*/ 4 w 5"/>
                <a:gd name="T15" fmla="*/ 4 h 5"/>
                <a:gd name="T16" fmla="*/ 2 w 5"/>
                <a:gd name="T17" fmla="*/ 3 h 5"/>
                <a:gd name="T18" fmla="*/ 1 w 5"/>
                <a:gd name="T19" fmla="*/ 3 h 5"/>
                <a:gd name="T20" fmla="*/ 0 w 5"/>
                <a:gd name="T21" fmla="*/ 2 h 5"/>
                <a:gd name="T22" fmla="*/ 0 w 5"/>
                <a:gd name="T23" fmla="*/ 2 h 5"/>
                <a:gd name="T24" fmla="*/ 1 w 5"/>
                <a:gd name="T25" fmla="*/ 1 h 5"/>
                <a:gd name="T26" fmla="*/ 2 w 5"/>
                <a:gd name="T27" fmla="*/ 1 h 5"/>
                <a:gd name="T28" fmla="*/ 2 w 5"/>
                <a:gd name="T29" fmla="*/ 1 h 5"/>
                <a:gd name="T30" fmla="*/ 2 w 5"/>
                <a:gd name="T31" fmla="*/ 1 h 5"/>
                <a:gd name="T32" fmla="*/ 3 w 5"/>
                <a:gd name="T33" fmla="*/ 0 h 5"/>
                <a:gd name="T34" fmla="*/ 3 w 5"/>
                <a:gd name="T35" fmla="*/ 0 h 5"/>
                <a:gd name="T36" fmla="*/ 4 w 5"/>
                <a:gd name="T37" fmla="*/ 1 h 5"/>
                <a:gd name="T38" fmla="*/ 1 w 5"/>
                <a:gd name="T39" fmla="*/ 5 h 5"/>
                <a:gd name="T40" fmla="*/ 0 w 5"/>
                <a:gd name="T41" fmla="*/ 5 h 5"/>
                <a:gd name="T42" fmla="*/ 0 w 5"/>
                <a:gd name="T43" fmla="*/ 5 h 5"/>
                <a:gd name="T44" fmla="*/ 0 w 5"/>
                <a:gd name="T45" fmla="*/ 4 h 5"/>
                <a:gd name="T46" fmla="*/ 0 w 5"/>
                <a:gd name="T47" fmla="*/ 4 h 5"/>
                <a:gd name="T48" fmla="*/ 2 w 5"/>
                <a:gd name="T49" fmla="*/ 3 h 5"/>
                <a:gd name="T50" fmla="*/ 1 w 5"/>
                <a:gd name="T51" fmla="*/ 4 h 5"/>
                <a:gd name="T52" fmla="*/ 1 w 5"/>
                <a:gd name="T53" fmla="*/ 5 h 5"/>
                <a:gd name="T54" fmla="*/ 4 w 5"/>
                <a:gd name="T55" fmla="*/ 5 h 5"/>
                <a:gd name="T56" fmla="*/ 4 w 5"/>
                <a:gd name="T57" fmla="*/ 5 h 5"/>
                <a:gd name="T58" fmla="*/ 3 w 5"/>
                <a:gd name="T59" fmla="*/ 4 h 5"/>
                <a:gd name="T60" fmla="*/ 3 w 5"/>
                <a:gd name="T61" fmla="*/ 4 h 5"/>
                <a:gd name="T62" fmla="*/ 3 w 5"/>
                <a:gd name="T63" fmla="*/ 4 h 5"/>
                <a:gd name="T64" fmla="*/ 4 w 5"/>
                <a:gd name="T65" fmla="*/ 4 h 5"/>
                <a:gd name="T66" fmla="*/ 4 w 5"/>
                <a:gd name="T67" fmla="*/ 4 h 5"/>
                <a:gd name="T68" fmla="*/ 4 w 5"/>
                <a:gd name="T6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5">
                  <a:moveTo>
                    <a:pt x="4" y="1"/>
                  </a:moveTo>
                  <a:cubicBezTo>
                    <a:pt x="4" y="1"/>
                    <a:pt x="5" y="1"/>
                    <a:pt x="5" y="1"/>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4" y="4"/>
                    <a:pt x="4" y="4"/>
                    <a:pt x="4" y="4"/>
                  </a:cubicBezTo>
                  <a:cubicBezTo>
                    <a:pt x="3" y="3"/>
                    <a:pt x="3" y="3"/>
                    <a:pt x="2" y="3"/>
                  </a:cubicBezTo>
                  <a:cubicBezTo>
                    <a:pt x="1" y="3"/>
                    <a:pt x="1" y="3"/>
                    <a:pt x="1" y="3"/>
                  </a:cubicBezTo>
                  <a:cubicBezTo>
                    <a:pt x="0" y="2"/>
                    <a:pt x="0" y="2"/>
                    <a:pt x="0" y="2"/>
                  </a:cubicBezTo>
                  <a:cubicBezTo>
                    <a:pt x="0" y="2"/>
                    <a:pt x="0" y="2"/>
                    <a:pt x="0" y="2"/>
                  </a:cubicBezTo>
                  <a:cubicBezTo>
                    <a:pt x="1" y="1"/>
                    <a:pt x="1" y="1"/>
                    <a:pt x="1" y="1"/>
                  </a:cubicBezTo>
                  <a:cubicBezTo>
                    <a:pt x="2" y="1"/>
                    <a:pt x="2" y="1"/>
                    <a:pt x="2" y="1"/>
                  </a:cubicBezTo>
                  <a:cubicBezTo>
                    <a:pt x="2" y="1"/>
                    <a:pt x="2" y="1"/>
                    <a:pt x="2" y="1"/>
                  </a:cubicBezTo>
                  <a:cubicBezTo>
                    <a:pt x="2" y="1"/>
                    <a:pt x="2" y="1"/>
                    <a:pt x="2" y="1"/>
                  </a:cubicBezTo>
                  <a:cubicBezTo>
                    <a:pt x="3" y="0"/>
                    <a:pt x="3" y="0"/>
                    <a:pt x="3" y="0"/>
                  </a:cubicBezTo>
                  <a:cubicBezTo>
                    <a:pt x="3" y="0"/>
                    <a:pt x="3" y="0"/>
                    <a:pt x="3" y="0"/>
                  </a:cubicBezTo>
                  <a:cubicBezTo>
                    <a:pt x="4" y="1"/>
                    <a:pt x="4" y="0"/>
                    <a:pt x="4" y="1"/>
                  </a:cubicBezTo>
                  <a:close/>
                  <a:moveTo>
                    <a:pt x="1" y="5"/>
                  </a:moveTo>
                  <a:cubicBezTo>
                    <a:pt x="0" y="5"/>
                    <a:pt x="0" y="5"/>
                    <a:pt x="0" y="5"/>
                  </a:cubicBezTo>
                  <a:cubicBezTo>
                    <a:pt x="0" y="5"/>
                    <a:pt x="0" y="5"/>
                    <a:pt x="0" y="5"/>
                  </a:cubicBezTo>
                  <a:cubicBezTo>
                    <a:pt x="0" y="4"/>
                    <a:pt x="0" y="4"/>
                    <a:pt x="0" y="4"/>
                  </a:cubicBezTo>
                  <a:cubicBezTo>
                    <a:pt x="0" y="4"/>
                    <a:pt x="0" y="4"/>
                    <a:pt x="0" y="4"/>
                  </a:cubicBezTo>
                  <a:cubicBezTo>
                    <a:pt x="2" y="3"/>
                    <a:pt x="2" y="3"/>
                    <a:pt x="2" y="3"/>
                  </a:cubicBezTo>
                  <a:cubicBezTo>
                    <a:pt x="1" y="4"/>
                    <a:pt x="1" y="4"/>
                    <a:pt x="1" y="4"/>
                  </a:cubicBezTo>
                  <a:cubicBezTo>
                    <a:pt x="1" y="5"/>
                    <a:pt x="1" y="5"/>
                    <a:pt x="1" y="5"/>
                  </a:cubicBezTo>
                  <a:close/>
                  <a:moveTo>
                    <a:pt x="4" y="5"/>
                  </a:moveTo>
                  <a:cubicBezTo>
                    <a:pt x="4" y="5"/>
                    <a:pt x="4" y="5"/>
                    <a:pt x="4" y="5"/>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lnTo>
                    <a:pt x="4" y="5"/>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100">
              <a:extLst>
                <a:ext uri="{FF2B5EF4-FFF2-40B4-BE49-F238E27FC236}">
                  <a16:creationId xmlns:a16="http://schemas.microsoft.com/office/drawing/2014/main" id="{96264A7C-A547-4BD1-A889-9C73394A4423}"/>
                </a:ext>
              </a:extLst>
            </p:cNvPr>
            <p:cNvSpPr>
              <a:spLocks/>
            </p:cNvSpPr>
            <p:nvPr/>
          </p:nvSpPr>
          <p:spPr bwMode="auto">
            <a:xfrm>
              <a:off x="15116723" y="11942031"/>
              <a:ext cx="28495" cy="14249"/>
            </a:xfrm>
            <a:custGeom>
              <a:avLst/>
              <a:gdLst>
                <a:gd name="T0" fmla="*/ 5 w 6"/>
                <a:gd name="T1" fmla="*/ 2 h 3"/>
                <a:gd name="T2" fmla="*/ 4 w 6"/>
                <a:gd name="T3" fmla="*/ 3 h 3"/>
                <a:gd name="T4" fmla="*/ 2 w 6"/>
                <a:gd name="T5" fmla="*/ 3 h 3"/>
                <a:gd name="T6" fmla="*/ 2 w 6"/>
                <a:gd name="T7" fmla="*/ 2 h 3"/>
                <a:gd name="T8" fmla="*/ 1 w 6"/>
                <a:gd name="T9" fmla="*/ 1 h 3"/>
                <a:gd name="T10" fmla="*/ 0 w 6"/>
                <a:gd name="T11" fmla="*/ 1 h 3"/>
                <a:gd name="T12" fmla="*/ 0 w 6"/>
                <a:gd name="T13" fmla="*/ 0 h 3"/>
                <a:gd name="T14" fmla="*/ 0 w 6"/>
                <a:gd name="T15" fmla="*/ 0 h 3"/>
                <a:gd name="T16" fmla="*/ 1 w 6"/>
                <a:gd name="T17" fmla="*/ 0 h 3"/>
                <a:gd name="T18" fmla="*/ 1 w 6"/>
                <a:gd name="T19" fmla="*/ 1 h 3"/>
                <a:gd name="T20" fmla="*/ 4 w 6"/>
                <a:gd name="T21" fmla="*/ 1 h 3"/>
                <a:gd name="T22" fmla="*/ 5 w 6"/>
                <a:gd name="T23" fmla="*/ 2 h 3"/>
                <a:gd name="T24" fmla="*/ 6 w 6"/>
                <a:gd name="T25" fmla="*/ 2 h 3"/>
                <a:gd name="T26" fmla="*/ 6 w 6"/>
                <a:gd name="T27" fmla="*/ 2 h 3"/>
                <a:gd name="T28" fmla="*/ 5 w 6"/>
                <a:gd name="T2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2"/>
                  </a:moveTo>
                  <a:lnTo>
                    <a:pt x="4" y="3"/>
                  </a:lnTo>
                  <a:lnTo>
                    <a:pt x="2" y="3"/>
                  </a:lnTo>
                  <a:lnTo>
                    <a:pt x="2" y="2"/>
                  </a:lnTo>
                  <a:lnTo>
                    <a:pt x="1" y="1"/>
                  </a:lnTo>
                  <a:lnTo>
                    <a:pt x="0" y="1"/>
                  </a:lnTo>
                  <a:lnTo>
                    <a:pt x="0" y="0"/>
                  </a:lnTo>
                  <a:lnTo>
                    <a:pt x="0" y="0"/>
                  </a:lnTo>
                  <a:lnTo>
                    <a:pt x="1" y="0"/>
                  </a:lnTo>
                  <a:lnTo>
                    <a:pt x="1" y="1"/>
                  </a:lnTo>
                  <a:lnTo>
                    <a:pt x="4" y="1"/>
                  </a:lnTo>
                  <a:lnTo>
                    <a:pt x="5" y="2"/>
                  </a:lnTo>
                  <a:lnTo>
                    <a:pt x="6" y="2"/>
                  </a:lnTo>
                  <a:lnTo>
                    <a:pt x="6" y="2"/>
                  </a:lnTo>
                  <a:lnTo>
                    <a:pt x="5" y="2"/>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101">
              <a:extLst>
                <a:ext uri="{FF2B5EF4-FFF2-40B4-BE49-F238E27FC236}">
                  <a16:creationId xmlns:a16="http://schemas.microsoft.com/office/drawing/2014/main" id="{ECFBF452-1327-4AAB-9333-0AFDF8FD9B97}"/>
                </a:ext>
              </a:extLst>
            </p:cNvPr>
            <p:cNvSpPr>
              <a:spLocks noEditPoints="1"/>
            </p:cNvSpPr>
            <p:nvPr/>
          </p:nvSpPr>
          <p:spPr bwMode="auto">
            <a:xfrm>
              <a:off x="7513242" y="8247145"/>
              <a:ext cx="289703" cy="170971"/>
            </a:xfrm>
            <a:custGeom>
              <a:avLst/>
              <a:gdLst>
                <a:gd name="T0" fmla="*/ 39 w 70"/>
                <a:gd name="T1" fmla="*/ 1 h 41"/>
                <a:gd name="T2" fmla="*/ 40 w 70"/>
                <a:gd name="T3" fmla="*/ 0 h 41"/>
                <a:gd name="T4" fmla="*/ 33 w 70"/>
                <a:gd name="T5" fmla="*/ 2 h 41"/>
                <a:gd name="T6" fmla="*/ 32 w 70"/>
                <a:gd name="T7" fmla="*/ 2 h 41"/>
                <a:gd name="T8" fmla="*/ 33 w 70"/>
                <a:gd name="T9" fmla="*/ 2 h 41"/>
                <a:gd name="T10" fmla="*/ 66 w 70"/>
                <a:gd name="T11" fmla="*/ 18 h 41"/>
                <a:gd name="T12" fmla="*/ 64 w 70"/>
                <a:gd name="T13" fmla="*/ 19 h 41"/>
                <a:gd name="T14" fmla="*/ 60 w 70"/>
                <a:gd name="T15" fmla="*/ 20 h 41"/>
                <a:gd name="T16" fmla="*/ 59 w 70"/>
                <a:gd name="T17" fmla="*/ 21 h 41"/>
                <a:gd name="T18" fmla="*/ 58 w 70"/>
                <a:gd name="T19" fmla="*/ 21 h 41"/>
                <a:gd name="T20" fmla="*/ 57 w 70"/>
                <a:gd name="T21" fmla="*/ 21 h 41"/>
                <a:gd name="T22" fmla="*/ 56 w 70"/>
                <a:gd name="T23" fmla="*/ 22 h 41"/>
                <a:gd name="T24" fmla="*/ 52 w 70"/>
                <a:gd name="T25" fmla="*/ 21 h 41"/>
                <a:gd name="T26" fmla="*/ 50 w 70"/>
                <a:gd name="T27" fmla="*/ 20 h 41"/>
                <a:gd name="T28" fmla="*/ 49 w 70"/>
                <a:gd name="T29" fmla="*/ 22 h 41"/>
                <a:gd name="T30" fmla="*/ 48 w 70"/>
                <a:gd name="T31" fmla="*/ 23 h 41"/>
                <a:gd name="T32" fmla="*/ 47 w 70"/>
                <a:gd name="T33" fmla="*/ 26 h 41"/>
                <a:gd name="T34" fmla="*/ 41 w 70"/>
                <a:gd name="T35" fmla="*/ 30 h 41"/>
                <a:gd name="T36" fmla="*/ 41 w 70"/>
                <a:gd name="T37" fmla="*/ 31 h 41"/>
                <a:gd name="T38" fmla="*/ 37 w 70"/>
                <a:gd name="T39" fmla="*/ 29 h 41"/>
                <a:gd name="T40" fmla="*/ 30 w 70"/>
                <a:gd name="T41" fmla="*/ 32 h 41"/>
                <a:gd name="T42" fmla="*/ 30 w 70"/>
                <a:gd name="T43" fmla="*/ 37 h 41"/>
                <a:gd name="T44" fmla="*/ 28 w 70"/>
                <a:gd name="T45" fmla="*/ 38 h 41"/>
                <a:gd name="T46" fmla="*/ 27 w 70"/>
                <a:gd name="T47" fmla="*/ 40 h 41"/>
                <a:gd name="T48" fmla="*/ 23 w 70"/>
                <a:gd name="T49" fmla="*/ 40 h 41"/>
                <a:gd name="T50" fmla="*/ 21 w 70"/>
                <a:gd name="T51" fmla="*/ 37 h 41"/>
                <a:gd name="T52" fmla="*/ 19 w 70"/>
                <a:gd name="T53" fmla="*/ 36 h 41"/>
                <a:gd name="T54" fmla="*/ 19 w 70"/>
                <a:gd name="T55" fmla="*/ 35 h 41"/>
                <a:gd name="T56" fmla="*/ 19 w 70"/>
                <a:gd name="T57" fmla="*/ 31 h 41"/>
                <a:gd name="T58" fmla="*/ 15 w 70"/>
                <a:gd name="T59" fmla="*/ 30 h 41"/>
                <a:gd name="T60" fmla="*/ 11 w 70"/>
                <a:gd name="T61" fmla="*/ 31 h 41"/>
                <a:gd name="T62" fmla="*/ 10 w 70"/>
                <a:gd name="T63" fmla="*/ 29 h 41"/>
                <a:gd name="T64" fmla="*/ 6 w 70"/>
                <a:gd name="T65" fmla="*/ 28 h 41"/>
                <a:gd name="T66" fmla="*/ 3 w 70"/>
                <a:gd name="T67" fmla="*/ 25 h 41"/>
                <a:gd name="T68" fmla="*/ 1 w 70"/>
                <a:gd name="T69" fmla="*/ 23 h 41"/>
                <a:gd name="T70" fmla="*/ 2 w 70"/>
                <a:gd name="T71" fmla="*/ 19 h 41"/>
                <a:gd name="T72" fmla="*/ 13 w 70"/>
                <a:gd name="T73" fmla="*/ 9 h 41"/>
                <a:gd name="T74" fmla="*/ 20 w 70"/>
                <a:gd name="T75" fmla="*/ 7 h 41"/>
                <a:gd name="T76" fmla="*/ 28 w 70"/>
                <a:gd name="T77" fmla="*/ 9 h 41"/>
                <a:gd name="T78" fmla="*/ 39 w 70"/>
                <a:gd name="T79" fmla="*/ 7 h 41"/>
                <a:gd name="T80" fmla="*/ 44 w 70"/>
                <a:gd name="T81" fmla="*/ 7 h 41"/>
                <a:gd name="T82" fmla="*/ 53 w 70"/>
                <a:gd name="T83" fmla="*/ 7 h 41"/>
                <a:gd name="T84" fmla="*/ 56 w 70"/>
                <a:gd name="T85" fmla="*/ 8 h 41"/>
                <a:gd name="T86" fmla="*/ 55 w 70"/>
                <a:gd name="T87" fmla="*/ 7 h 41"/>
                <a:gd name="T88" fmla="*/ 63 w 70"/>
                <a:gd name="T89" fmla="*/ 13 h 41"/>
                <a:gd name="T90" fmla="*/ 59 w 70"/>
                <a:gd name="T91" fmla="*/ 12 h 41"/>
                <a:gd name="T92" fmla="*/ 60 w 70"/>
                <a:gd name="T93" fmla="*/ 13 h 41"/>
                <a:gd name="T94" fmla="*/ 63 w 70"/>
                <a:gd name="T95" fmla="*/ 15 h 41"/>
                <a:gd name="T96" fmla="*/ 65 w 70"/>
                <a:gd name="T97" fmla="*/ 15 h 41"/>
                <a:gd name="T98" fmla="*/ 66 w 70"/>
                <a:gd name="T99" fmla="*/ 14 h 41"/>
                <a:gd name="T100" fmla="*/ 68 w 70"/>
                <a:gd name="T101" fmla="*/ 1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 h="41">
                  <a:moveTo>
                    <a:pt x="40" y="1"/>
                  </a:moveTo>
                  <a:cubicBezTo>
                    <a:pt x="39" y="1"/>
                    <a:pt x="39" y="1"/>
                    <a:pt x="39" y="1"/>
                  </a:cubicBezTo>
                  <a:cubicBezTo>
                    <a:pt x="39" y="1"/>
                    <a:pt x="39" y="1"/>
                    <a:pt x="39" y="1"/>
                  </a:cubicBezTo>
                  <a:cubicBezTo>
                    <a:pt x="39" y="0"/>
                    <a:pt x="39" y="0"/>
                    <a:pt x="39" y="0"/>
                  </a:cubicBezTo>
                  <a:cubicBezTo>
                    <a:pt x="40" y="0"/>
                    <a:pt x="40" y="0"/>
                    <a:pt x="40" y="0"/>
                  </a:cubicBezTo>
                  <a:cubicBezTo>
                    <a:pt x="40" y="0"/>
                    <a:pt x="40" y="0"/>
                    <a:pt x="40" y="0"/>
                  </a:cubicBezTo>
                  <a:cubicBezTo>
                    <a:pt x="40" y="0"/>
                    <a:pt x="40" y="0"/>
                    <a:pt x="40" y="0"/>
                  </a:cubicBezTo>
                  <a:cubicBezTo>
                    <a:pt x="40" y="1"/>
                    <a:pt x="40" y="1"/>
                    <a:pt x="40" y="1"/>
                  </a:cubicBezTo>
                  <a:close/>
                  <a:moveTo>
                    <a:pt x="33" y="2"/>
                  </a:moveTo>
                  <a:cubicBezTo>
                    <a:pt x="32" y="3"/>
                    <a:pt x="32" y="3"/>
                    <a:pt x="32" y="3"/>
                  </a:cubicBezTo>
                  <a:cubicBezTo>
                    <a:pt x="31" y="3"/>
                    <a:pt x="31" y="3"/>
                    <a:pt x="31" y="3"/>
                  </a:cubicBezTo>
                  <a:cubicBezTo>
                    <a:pt x="32" y="2"/>
                    <a:pt x="32" y="2"/>
                    <a:pt x="32" y="2"/>
                  </a:cubicBezTo>
                  <a:cubicBezTo>
                    <a:pt x="34" y="1"/>
                    <a:pt x="33" y="1"/>
                    <a:pt x="34" y="1"/>
                  </a:cubicBezTo>
                  <a:cubicBezTo>
                    <a:pt x="35" y="1"/>
                    <a:pt x="35" y="1"/>
                    <a:pt x="35" y="1"/>
                  </a:cubicBezTo>
                  <a:cubicBezTo>
                    <a:pt x="33" y="2"/>
                    <a:pt x="33" y="2"/>
                    <a:pt x="33" y="2"/>
                  </a:cubicBezTo>
                  <a:close/>
                  <a:moveTo>
                    <a:pt x="70" y="18"/>
                  </a:moveTo>
                  <a:cubicBezTo>
                    <a:pt x="67" y="18"/>
                    <a:pt x="67" y="18"/>
                    <a:pt x="67" y="18"/>
                  </a:cubicBezTo>
                  <a:cubicBezTo>
                    <a:pt x="66" y="18"/>
                    <a:pt x="66" y="18"/>
                    <a:pt x="66" y="18"/>
                  </a:cubicBezTo>
                  <a:cubicBezTo>
                    <a:pt x="65" y="19"/>
                    <a:pt x="65" y="19"/>
                    <a:pt x="65" y="19"/>
                  </a:cubicBezTo>
                  <a:cubicBezTo>
                    <a:pt x="65" y="19"/>
                    <a:pt x="65" y="19"/>
                    <a:pt x="65" y="19"/>
                  </a:cubicBezTo>
                  <a:cubicBezTo>
                    <a:pt x="64" y="19"/>
                    <a:pt x="64" y="19"/>
                    <a:pt x="64" y="19"/>
                  </a:cubicBezTo>
                  <a:cubicBezTo>
                    <a:pt x="63" y="19"/>
                    <a:pt x="64" y="19"/>
                    <a:pt x="62" y="20"/>
                  </a:cubicBezTo>
                  <a:cubicBezTo>
                    <a:pt x="61" y="20"/>
                    <a:pt x="61" y="20"/>
                    <a:pt x="61" y="20"/>
                  </a:cubicBezTo>
                  <a:cubicBezTo>
                    <a:pt x="60" y="20"/>
                    <a:pt x="60" y="20"/>
                    <a:pt x="60" y="20"/>
                  </a:cubicBezTo>
                  <a:cubicBezTo>
                    <a:pt x="60" y="20"/>
                    <a:pt x="60" y="20"/>
                    <a:pt x="60" y="20"/>
                  </a:cubicBezTo>
                  <a:cubicBezTo>
                    <a:pt x="59" y="20"/>
                    <a:pt x="59" y="20"/>
                    <a:pt x="59" y="20"/>
                  </a:cubicBezTo>
                  <a:cubicBezTo>
                    <a:pt x="59" y="21"/>
                    <a:pt x="59" y="21"/>
                    <a:pt x="59" y="21"/>
                  </a:cubicBezTo>
                  <a:cubicBezTo>
                    <a:pt x="59" y="21"/>
                    <a:pt x="59" y="21"/>
                    <a:pt x="59" y="21"/>
                  </a:cubicBezTo>
                  <a:cubicBezTo>
                    <a:pt x="58" y="21"/>
                    <a:pt x="58" y="21"/>
                    <a:pt x="58" y="21"/>
                  </a:cubicBezTo>
                  <a:cubicBezTo>
                    <a:pt x="58" y="21"/>
                    <a:pt x="58" y="21"/>
                    <a:pt x="58" y="21"/>
                  </a:cubicBezTo>
                  <a:cubicBezTo>
                    <a:pt x="58" y="21"/>
                    <a:pt x="58" y="21"/>
                    <a:pt x="58" y="21"/>
                  </a:cubicBezTo>
                  <a:cubicBezTo>
                    <a:pt x="58" y="21"/>
                    <a:pt x="58" y="21"/>
                    <a:pt x="58" y="21"/>
                  </a:cubicBezTo>
                  <a:cubicBezTo>
                    <a:pt x="57" y="21"/>
                    <a:pt x="57" y="21"/>
                    <a:pt x="57" y="21"/>
                  </a:cubicBezTo>
                  <a:cubicBezTo>
                    <a:pt x="57" y="21"/>
                    <a:pt x="57" y="21"/>
                    <a:pt x="57" y="21"/>
                  </a:cubicBezTo>
                  <a:cubicBezTo>
                    <a:pt x="56" y="21"/>
                    <a:pt x="56" y="21"/>
                    <a:pt x="56" y="21"/>
                  </a:cubicBezTo>
                  <a:cubicBezTo>
                    <a:pt x="56" y="22"/>
                    <a:pt x="56" y="22"/>
                    <a:pt x="56" y="22"/>
                  </a:cubicBezTo>
                  <a:cubicBezTo>
                    <a:pt x="55" y="22"/>
                    <a:pt x="55" y="22"/>
                    <a:pt x="55" y="22"/>
                  </a:cubicBezTo>
                  <a:cubicBezTo>
                    <a:pt x="53" y="22"/>
                    <a:pt x="53" y="22"/>
                    <a:pt x="53" y="22"/>
                  </a:cubicBezTo>
                  <a:cubicBezTo>
                    <a:pt x="52" y="21"/>
                    <a:pt x="52" y="21"/>
                    <a:pt x="52"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49" y="22"/>
                    <a:pt x="49" y="22"/>
                    <a:pt x="49" y="22"/>
                  </a:cubicBezTo>
                  <a:cubicBezTo>
                    <a:pt x="48" y="23"/>
                    <a:pt x="48" y="23"/>
                    <a:pt x="48" y="23"/>
                  </a:cubicBezTo>
                  <a:cubicBezTo>
                    <a:pt x="48" y="23"/>
                    <a:pt x="48" y="23"/>
                    <a:pt x="48" y="23"/>
                  </a:cubicBezTo>
                  <a:cubicBezTo>
                    <a:pt x="47" y="24"/>
                    <a:pt x="47" y="24"/>
                    <a:pt x="47" y="25"/>
                  </a:cubicBezTo>
                  <a:cubicBezTo>
                    <a:pt x="47" y="25"/>
                    <a:pt x="47" y="25"/>
                    <a:pt x="47" y="25"/>
                  </a:cubicBezTo>
                  <a:cubicBezTo>
                    <a:pt x="47" y="26"/>
                    <a:pt x="47" y="26"/>
                    <a:pt x="47" y="26"/>
                  </a:cubicBezTo>
                  <a:cubicBezTo>
                    <a:pt x="46" y="26"/>
                    <a:pt x="46" y="26"/>
                    <a:pt x="46" y="26"/>
                  </a:cubicBezTo>
                  <a:cubicBezTo>
                    <a:pt x="44" y="28"/>
                    <a:pt x="45" y="28"/>
                    <a:pt x="42" y="29"/>
                  </a:cubicBezTo>
                  <a:cubicBezTo>
                    <a:pt x="41" y="30"/>
                    <a:pt x="41" y="30"/>
                    <a:pt x="41" y="30"/>
                  </a:cubicBezTo>
                  <a:cubicBezTo>
                    <a:pt x="41" y="31"/>
                    <a:pt x="41" y="31"/>
                    <a:pt x="41" y="31"/>
                  </a:cubicBezTo>
                  <a:cubicBezTo>
                    <a:pt x="41" y="31"/>
                    <a:pt x="41" y="31"/>
                    <a:pt x="41" y="31"/>
                  </a:cubicBezTo>
                  <a:cubicBezTo>
                    <a:pt x="41" y="31"/>
                    <a:pt x="41" y="31"/>
                    <a:pt x="41" y="31"/>
                  </a:cubicBezTo>
                  <a:cubicBezTo>
                    <a:pt x="38" y="30"/>
                    <a:pt x="38" y="30"/>
                    <a:pt x="38" y="30"/>
                  </a:cubicBezTo>
                  <a:cubicBezTo>
                    <a:pt x="38" y="29"/>
                    <a:pt x="38" y="29"/>
                    <a:pt x="38" y="29"/>
                  </a:cubicBezTo>
                  <a:cubicBezTo>
                    <a:pt x="37" y="29"/>
                    <a:pt x="37" y="29"/>
                    <a:pt x="37" y="29"/>
                  </a:cubicBezTo>
                  <a:cubicBezTo>
                    <a:pt x="36" y="30"/>
                    <a:pt x="35" y="30"/>
                    <a:pt x="34" y="32"/>
                  </a:cubicBezTo>
                  <a:cubicBezTo>
                    <a:pt x="34" y="32"/>
                    <a:pt x="34" y="32"/>
                    <a:pt x="34" y="32"/>
                  </a:cubicBezTo>
                  <a:cubicBezTo>
                    <a:pt x="31" y="32"/>
                    <a:pt x="31" y="32"/>
                    <a:pt x="30" y="32"/>
                  </a:cubicBezTo>
                  <a:cubicBezTo>
                    <a:pt x="30" y="32"/>
                    <a:pt x="30" y="32"/>
                    <a:pt x="30" y="32"/>
                  </a:cubicBezTo>
                  <a:cubicBezTo>
                    <a:pt x="30" y="33"/>
                    <a:pt x="30" y="33"/>
                    <a:pt x="30" y="33"/>
                  </a:cubicBezTo>
                  <a:cubicBezTo>
                    <a:pt x="30" y="35"/>
                    <a:pt x="30" y="36"/>
                    <a:pt x="30" y="37"/>
                  </a:cubicBezTo>
                  <a:cubicBezTo>
                    <a:pt x="30" y="37"/>
                    <a:pt x="30" y="37"/>
                    <a:pt x="30" y="37"/>
                  </a:cubicBezTo>
                  <a:cubicBezTo>
                    <a:pt x="29" y="37"/>
                    <a:pt x="29" y="37"/>
                    <a:pt x="28" y="38"/>
                  </a:cubicBezTo>
                  <a:cubicBezTo>
                    <a:pt x="28" y="38"/>
                    <a:pt x="28" y="38"/>
                    <a:pt x="28" y="38"/>
                  </a:cubicBezTo>
                  <a:cubicBezTo>
                    <a:pt x="28" y="39"/>
                    <a:pt x="28" y="38"/>
                    <a:pt x="28" y="39"/>
                  </a:cubicBezTo>
                  <a:cubicBezTo>
                    <a:pt x="27" y="40"/>
                    <a:pt x="27" y="40"/>
                    <a:pt x="27" y="40"/>
                  </a:cubicBezTo>
                  <a:cubicBezTo>
                    <a:pt x="27" y="40"/>
                    <a:pt x="27" y="40"/>
                    <a:pt x="27" y="40"/>
                  </a:cubicBezTo>
                  <a:cubicBezTo>
                    <a:pt x="26" y="41"/>
                    <a:pt x="26" y="41"/>
                    <a:pt x="26" y="41"/>
                  </a:cubicBezTo>
                  <a:cubicBezTo>
                    <a:pt x="23" y="41"/>
                    <a:pt x="23" y="41"/>
                    <a:pt x="23" y="41"/>
                  </a:cubicBezTo>
                  <a:cubicBezTo>
                    <a:pt x="23" y="40"/>
                    <a:pt x="23" y="40"/>
                    <a:pt x="23" y="40"/>
                  </a:cubicBezTo>
                  <a:cubicBezTo>
                    <a:pt x="22" y="39"/>
                    <a:pt x="22" y="39"/>
                    <a:pt x="22" y="39"/>
                  </a:cubicBezTo>
                  <a:cubicBezTo>
                    <a:pt x="22" y="38"/>
                    <a:pt x="22" y="38"/>
                    <a:pt x="21" y="37"/>
                  </a:cubicBezTo>
                  <a:cubicBezTo>
                    <a:pt x="21" y="37"/>
                    <a:pt x="21" y="37"/>
                    <a:pt x="21" y="37"/>
                  </a:cubicBezTo>
                  <a:cubicBezTo>
                    <a:pt x="21" y="37"/>
                    <a:pt x="21" y="37"/>
                    <a:pt x="21" y="37"/>
                  </a:cubicBezTo>
                  <a:cubicBezTo>
                    <a:pt x="20" y="36"/>
                    <a:pt x="20" y="36"/>
                    <a:pt x="20" y="36"/>
                  </a:cubicBezTo>
                  <a:cubicBezTo>
                    <a:pt x="19" y="36"/>
                    <a:pt x="19" y="36"/>
                    <a:pt x="19" y="36"/>
                  </a:cubicBezTo>
                  <a:cubicBezTo>
                    <a:pt x="18" y="36"/>
                    <a:pt x="18" y="36"/>
                    <a:pt x="18" y="36"/>
                  </a:cubicBezTo>
                  <a:cubicBezTo>
                    <a:pt x="19" y="35"/>
                    <a:pt x="19" y="35"/>
                    <a:pt x="19" y="35"/>
                  </a:cubicBezTo>
                  <a:cubicBezTo>
                    <a:pt x="19" y="35"/>
                    <a:pt x="19" y="35"/>
                    <a:pt x="19" y="35"/>
                  </a:cubicBezTo>
                  <a:cubicBezTo>
                    <a:pt x="18" y="35"/>
                    <a:pt x="19" y="35"/>
                    <a:pt x="18" y="35"/>
                  </a:cubicBezTo>
                  <a:cubicBezTo>
                    <a:pt x="18" y="33"/>
                    <a:pt x="19" y="33"/>
                    <a:pt x="19" y="31"/>
                  </a:cubicBezTo>
                  <a:cubicBezTo>
                    <a:pt x="19" y="31"/>
                    <a:pt x="19" y="31"/>
                    <a:pt x="19" y="31"/>
                  </a:cubicBezTo>
                  <a:cubicBezTo>
                    <a:pt x="18" y="30"/>
                    <a:pt x="18" y="30"/>
                    <a:pt x="18" y="30"/>
                  </a:cubicBezTo>
                  <a:cubicBezTo>
                    <a:pt x="17" y="30"/>
                    <a:pt x="17" y="30"/>
                    <a:pt x="16" y="31"/>
                  </a:cubicBezTo>
                  <a:cubicBezTo>
                    <a:pt x="15" y="30"/>
                    <a:pt x="15" y="30"/>
                    <a:pt x="15" y="30"/>
                  </a:cubicBezTo>
                  <a:cubicBezTo>
                    <a:pt x="15" y="30"/>
                    <a:pt x="15" y="30"/>
                    <a:pt x="15" y="30"/>
                  </a:cubicBezTo>
                  <a:cubicBezTo>
                    <a:pt x="14" y="29"/>
                    <a:pt x="14" y="29"/>
                    <a:pt x="14" y="29"/>
                  </a:cubicBezTo>
                  <a:cubicBezTo>
                    <a:pt x="13" y="30"/>
                    <a:pt x="12" y="30"/>
                    <a:pt x="11" y="31"/>
                  </a:cubicBezTo>
                  <a:cubicBezTo>
                    <a:pt x="10" y="31"/>
                    <a:pt x="10" y="31"/>
                    <a:pt x="10" y="31"/>
                  </a:cubicBezTo>
                  <a:cubicBezTo>
                    <a:pt x="10" y="30"/>
                    <a:pt x="10" y="30"/>
                    <a:pt x="10" y="30"/>
                  </a:cubicBezTo>
                  <a:cubicBezTo>
                    <a:pt x="10" y="29"/>
                    <a:pt x="10" y="29"/>
                    <a:pt x="10" y="29"/>
                  </a:cubicBezTo>
                  <a:cubicBezTo>
                    <a:pt x="9" y="29"/>
                    <a:pt x="8" y="29"/>
                    <a:pt x="8" y="29"/>
                  </a:cubicBezTo>
                  <a:cubicBezTo>
                    <a:pt x="7" y="28"/>
                    <a:pt x="7" y="28"/>
                    <a:pt x="7" y="28"/>
                  </a:cubicBezTo>
                  <a:cubicBezTo>
                    <a:pt x="6" y="28"/>
                    <a:pt x="6" y="28"/>
                    <a:pt x="6" y="28"/>
                  </a:cubicBezTo>
                  <a:cubicBezTo>
                    <a:pt x="6" y="27"/>
                    <a:pt x="6" y="27"/>
                    <a:pt x="6" y="27"/>
                  </a:cubicBezTo>
                  <a:cubicBezTo>
                    <a:pt x="4" y="26"/>
                    <a:pt x="4" y="26"/>
                    <a:pt x="4" y="26"/>
                  </a:cubicBezTo>
                  <a:cubicBezTo>
                    <a:pt x="4" y="25"/>
                    <a:pt x="4" y="25"/>
                    <a:pt x="3" y="25"/>
                  </a:cubicBezTo>
                  <a:cubicBezTo>
                    <a:pt x="3" y="25"/>
                    <a:pt x="3" y="25"/>
                    <a:pt x="3" y="25"/>
                  </a:cubicBezTo>
                  <a:cubicBezTo>
                    <a:pt x="2" y="25"/>
                    <a:pt x="1" y="24"/>
                    <a:pt x="0" y="24"/>
                  </a:cubicBezTo>
                  <a:cubicBezTo>
                    <a:pt x="1" y="24"/>
                    <a:pt x="1" y="24"/>
                    <a:pt x="1" y="23"/>
                  </a:cubicBezTo>
                  <a:cubicBezTo>
                    <a:pt x="3" y="22"/>
                    <a:pt x="3" y="22"/>
                    <a:pt x="3" y="22"/>
                  </a:cubicBezTo>
                  <a:cubicBezTo>
                    <a:pt x="3" y="21"/>
                    <a:pt x="3" y="21"/>
                    <a:pt x="3" y="21"/>
                  </a:cubicBezTo>
                  <a:cubicBezTo>
                    <a:pt x="2" y="20"/>
                    <a:pt x="2" y="20"/>
                    <a:pt x="2" y="19"/>
                  </a:cubicBezTo>
                  <a:cubicBezTo>
                    <a:pt x="2" y="19"/>
                    <a:pt x="2" y="18"/>
                    <a:pt x="3" y="17"/>
                  </a:cubicBezTo>
                  <a:cubicBezTo>
                    <a:pt x="3" y="17"/>
                    <a:pt x="3" y="17"/>
                    <a:pt x="3" y="17"/>
                  </a:cubicBezTo>
                  <a:cubicBezTo>
                    <a:pt x="6" y="15"/>
                    <a:pt x="4" y="16"/>
                    <a:pt x="13" y="9"/>
                  </a:cubicBezTo>
                  <a:cubicBezTo>
                    <a:pt x="14" y="9"/>
                    <a:pt x="14" y="9"/>
                    <a:pt x="14" y="9"/>
                  </a:cubicBezTo>
                  <a:cubicBezTo>
                    <a:pt x="15" y="9"/>
                    <a:pt x="17" y="8"/>
                    <a:pt x="17" y="7"/>
                  </a:cubicBezTo>
                  <a:cubicBezTo>
                    <a:pt x="19" y="7"/>
                    <a:pt x="19" y="7"/>
                    <a:pt x="20" y="7"/>
                  </a:cubicBezTo>
                  <a:cubicBezTo>
                    <a:pt x="21" y="8"/>
                    <a:pt x="21" y="8"/>
                    <a:pt x="21" y="8"/>
                  </a:cubicBezTo>
                  <a:cubicBezTo>
                    <a:pt x="23" y="8"/>
                    <a:pt x="22" y="8"/>
                    <a:pt x="24" y="8"/>
                  </a:cubicBezTo>
                  <a:cubicBezTo>
                    <a:pt x="28" y="9"/>
                    <a:pt x="28" y="9"/>
                    <a:pt x="28" y="9"/>
                  </a:cubicBezTo>
                  <a:cubicBezTo>
                    <a:pt x="31" y="8"/>
                    <a:pt x="32" y="8"/>
                    <a:pt x="34" y="9"/>
                  </a:cubicBezTo>
                  <a:cubicBezTo>
                    <a:pt x="36" y="7"/>
                    <a:pt x="36" y="7"/>
                    <a:pt x="36" y="7"/>
                  </a:cubicBezTo>
                  <a:cubicBezTo>
                    <a:pt x="38" y="7"/>
                    <a:pt x="37" y="7"/>
                    <a:pt x="39" y="7"/>
                  </a:cubicBezTo>
                  <a:cubicBezTo>
                    <a:pt x="39" y="6"/>
                    <a:pt x="39" y="6"/>
                    <a:pt x="39" y="6"/>
                  </a:cubicBezTo>
                  <a:cubicBezTo>
                    <a:pt x="38" y="6"/>
                    <a:pt x="38" y="6"/>
                    <a:pt x="38" y="6"/>
                  </a:cubicBezTo>
                  <a:cubicBezTo>
                    <a:pt x="41" y="6"/>
                    <a:pt x="40" y="6"/>
                    <a:pt x="44" y="7"/>
                  </a:cubicBezTo>
                  <a:cubicBezTo>
                    <a:pt x="48" y="7"/>
                    <a:pt x="48" y="7"/>
                    <a:pt x="48" y="7"/>
                  </a:cubicBezTo>
                  <a:cubicBezTo>
                    <a:pt x="49" y="6"/>
                    <a:pt x="49" y="6"/>
                    <a:pt x="50" y="6"/>
                  </a:cubicBezTo>
                  <a:cubicBezTo>
                    <a:pt x="53" y="7"/>
                    <a:pt x="53" y="7"/>
                    <a:pt x="53" y="7"/>
                  </a:cubicBezTo>
                  <a:cubicBezTo>
                    <a:pt x="54" y="8"/>
                    <a:pt x="54" y="8"/>
                    <a:pt x="54" y="8"/>
                  </a:cubicBezTo>
                  <a:cubicBezTo>
                    <a:pt x="55" y="8"/>
                    <a:pt x="55" y="8"/>
                    <a:pt x="55" y="8"/>
                  </a:cubicBezTo>
                  <a:cubicBezTo>
                    <a:pt x="56" y="8"/>
                    <a:pt x="56" y="8"/>
                    <a:pt x="56" y="8"/>
                  </a:cubicBezTo>
                  <a:cubicBezTo>
                    <a:pt x="56" y="8"/>
                    <a:pt x="56" y="8"/>
                    <a:pt x="56" y="8"/>
                  </a:cubicBezTo>
                  <a:cubicBezTo>
                    <a:pt x="55" y="8"/>
                    <a:pt x="55" y="8"/>
                    <a:pt x="55" y="8"/>
                  </a:cubicBezTo>
                  <a:cubicBezTo>
                    <a:pt x="55" y="7"/>
                    <a:pt x="55" y="7"/>
                    <a:pt x="55" y="7"/>
                  </a:cubicBezTo>
                  <a:cubicBezTo>
                    <a:pt x="58" y="8"/>
                    <a:pt x="58" y="8"/>
                    <a:pt x="58" y="8"/>
                  </a:cubicBezTo>
                  <a:cubicBezTo>
                    <a:pt x="63" y="13"/>
                    <a:pt x="63" y="13"/>
                    <a:pt x="63" y="13"/>
                  </a:cubicBezTo>
                  <a:cubicBezTo>
                    <a:pt x="63" y="13"/>
                    <a:pt x="63" y="13"/>
                    <a:pt x="63" y="13"/>
                  </a:cubicBezTo>
                  <a:cubicBezTo>
                    <a:pt x="61" y="12"/>
                    <a:pt x="61" y="12"/>
                    <a:pt x="61" y="12"/>
                  </a:cubicBezTo>
                  <a:cubicBezTo>
                    <a:pt x="60" y="12"/>
                    <a:pt x="60" y="12"/>
                    <a:pt x="60" y="12"/>
                  </a:cubicBezTo>
                  <a:cubicBezTo>
                    <a:pt x="59" y="12"/>
                    <a:pt x="59" y="12"/>
                    <a:pt x="59" y="12"/>
                  </a:cubicBezTo>
                  <a:cubicBezTo>
                    <a:pt x="59" y="13"/>
                    <a:pt x="59" y="13"/>
                    <a:pt x="60" y="13"/>
                  </a:cubicBezTo>
                  <a:cubicBezTo>
                    <a:pt x="60" y="13"/>
                    <a:pt x="60" y="13"/>
                    <a:pt x="60" y="13"/>
                  </a:cubicBezTo>
                  <a:cubicBezTo>
                    <a:pt x="60" y="13"/>
                    <a:pt x="60" y="13"/>
                    <a:pt x="60" y="13"/>
                  </a:cubicBezTo>
                  <a:cubicBezTo>
                    <a:pt x="61" y="13"/>
                    <a:pt x="61" y="13"/>
                    <a:pt x="61" y="13"/>
                  </a:cubicBezTo>
                  <a:cubicBezTo>
                    <a:pt x="62" y="14"/>
                    <a:pt x="62" y="13"/>
                    <a:pt x="63" y="14"/>
                  </a:cubicBezTo>
                  <a:cubicBezTo>
                    <a:pt x="63" y="15"/>
                    <a:pt x="63" y="15"/>
                    <a:pt x="63" y="15"/>
                  </a:cubicBezTo>
                  <a:cubicBezTo>
                    <a:pt x="64" y="15"/>
                    <a:pt x="64" y="15"/>
                    <a:pt x="64" y="15"/>
                  </a:cubicBezTo>
                  <a:cubicBezTo>
                    <a:pt x="64" y="15"/>
                    <a:pt x="64" y="15"/>
                    <a:pt x="64" y="15"/>
                  </a:cubicBezTo>
                  <a:cubicBezTo>
                    <a:pt x="65" y="15"/>
                    <a:pt x="65" y="15"/>
                    <a:pt x="65" y="15"/>
                  </a:cubicBezTo>
                  <a:cubicBezTo>
                    <a:pt x="66" y="15"/>
                    <a:pt x="66" y="15"/>
                    <a:pt x="66" y="15"/>
                  </a:cubicBezTo>
                  <a:cubicBezTo>
                    <a:pt x="66" y="15"/>
                    <a:pt x="66" y="15"/>
                    <a:pt x="66" y="15"/>
                  </a:cubicBezTo>
                  <a:cubicBezTo>
                    <a:pt x="66" y="14"/>
                    <a:pt x="66" y="14"/>
                    <a:pt x="66" y="14"/>
                  </a:cubicBezTo>
                  <a:cubicBezTo>
                    <a:pt x="64" y="13"/>
                    <a:pt x="64" y="13"/>
                    <a:pt x="64" y="13"/>
                  </a:cubicBezTo>
                  <a:cubicBezTo>
                    <a:pt x="65" y="13"/>
                    <a:pt x="65" y="13"/>
                    <a:pt x="65" y="13"/>
                  </a:cubicBezTo>
                  <a:cubicBezTo>
                    <a:pt x="68" y="15"/>
                    <a:pt x="68" y="15"/>
                    <a:pt x="68" y="15"/>
                  </a:cubicBezTo>
                  <a:cubicBezTo>
                    <a:pt x="69" y="17"/>
                    <a:pt x="69" y="17"/>
                    <a:pt x="69" y="17"/>
                  </a:cubicBezTo>
                  <a:cubicBezTo>
                    <a:pt x="69" y="17"/>
                    <a:pt x="69" y="17"/>
                    <a:pt x="70" y="1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102">
              <a:extLst>
                <a:ext uri="{FF2B5EF4-FFF2-40B4-BE49-F238E27FC236}">
                  <a16:creationId xmlns:a16="http://schemas.microsoft.com/office/drawing/2014/main" id="{7EDE4436-C2FC-4EBC-9789-616E7FF785E0}"/>
                </a:ext>
              </a:extLst>
            </p:cNvPr>
            <p:cNvSpPr>
              <a:spLocks noEditPoints="1"/>
            </p:cNvSpPr>
            <p:nvPr/>
          </p:nvSpPr>
          <p:spPr bwMode="auto">
            <a:xfrm>
              <a:off x="12324189" y="6575421"/>
              <a:ext cx="275454" cy="270706"/>
            </a:xfrm>
            <a:custGeom>
              <a:avLst/>
              <a:gdLst>
                <a:gd name="T0" fmla="*/ 43 w 66"/>
                <a:gd name="T1" fmla="*/ 9 h 65"/>
                <a:gd name="T2" fmla="*/ 48 w 66"/>
                <a:gd name="T3" fmla="*/ 12 h 65"/>
                <a:gd name="T4" fmla="*/ 60 w 66"/>
                <a:gd name="T5" fmla="*/ 10 h 65"/>
                <a:gd name="T6" fmla="*/ 61 w 66"/>
                <a:gd name="T7" fmla="*/ 15 h 65"/>
                <a:gd name="T8" fmla="*/ 62 w 66"/>
                <a:gd name="T9" fmla="*/ 17 h 65"/>
                <a:gd name="T10" fmla="*/ 66 w 66"/>
                <a:gd name="T11" fmla="*/ 21 h 65"/>
                <a:gd name="T12" fmla="*/ 64 w 66"/>
                <a:gd name="T13" fmla="*/ 22 h 65"/>
                <a:gd name="T14" fmla="*/ 63 w 66"/>
                <a:gd name="T15" fmla="*/ 26 h 65"/>
                <a:gd name="T16" fmla="*/ 62 w 66"/>
                <a:gd name="T17" fmla="*/ 27 h 65"/>
                <a:gd name="T18" fmla="*/ 59 w 66"/>
                <a:gd name="T19" fmla="*/ 25 h 65"/>
                <a:gd name="T20" fmla="*/ 51 w 66"/>
                <a:gd name="T21" fmla="*/ 23 h 65"/>
                <a:gd name="T22" fmla="*/ 46 w 66"/>
                <a:gd name="T23" fmla="*/ 23 h 65"/>
                <a:gd name="T24" fmla="*/ 38 w 66"/>
                <a:gd name="T25" fmla="*/ 21 h 65"/>
                <a:gd name="T26" fmla="*/ 28 w 66"/>
                <a:gd name="T27" fmla="*/ 22 h 65"/>
                <a:gd name="T28" fmla="*/ 25 w 66"/>
                <a:gd name="T29" fmla="*/ 29 h 65"/>
                <a:gd name="T30" fmla="*/ 40 w 66"/>
                <a:gd name="T31" fmla="*/ 48 h 65"/>
                <a:gd name="T32" fmla="*/ 46 w 66"/>
                <a:gd name="T33" fmla="*/ 55 h 65"/>
                <a:gd name="T34" fmla="*/ 38 w 66"/>
                <a:gd name="T35" fmla="*/ 50 h 65"/>
                <a:gd name="T36" fmla="*/ 28 w 66"/>
                <a:gd name="T37" fmla="*/ 46 h 65"/>
                <a:gd name="T38" fmla="*/ 22 w 66"/>
                <a:gd name="T39" fmla="*/ 36 h 65"/>
                <a:gd name="T40" fmla="*/ 10 w 66"/>
                <a:gd name="T41" fmla="*/ 20 h 65"/>
                <a:gd name="T42" fmla="*/ 5 w 66"/>
                <a:gd name="T43" fmla="*/ 28 h 65"/>
                <a:gd name="T44" fmla="*/ 1 w 66"/>
                <a:gd name="T45" fmla="*/ 17 h 65"/>
                <a:gd name="T46" fmla="*/ 6 w 66"/>
                <a:gd name="T47" fmla="*/ 17 h 65"/>
                <a:gd name="T48" fmla="*/ 12 w 66"/>
                <a:gd name="T49" fmla="*/ 15 h 65"/>
                <a:gd name="T50" fmla="*/ 16 w 66"/>
                <a:gd name="T51" fmla="*/ 17 h 65"/>
                <a:gd name="T52" fmla="*/ 21 w 66"/>
                <a:gd name="T53" fmla="*/ 17 h 65"/>
                <a:gd name="T54" fmla="*/ 21 w 66"/>
                <a:gd name="T55" fmla="*/ 14 h 65"/>
                <a:gd name="T56" fmla="*/ 24 w 66"/>
                <a:gd name="T57" fmla="*/ 8 h 65"/>
                <a:gd name="T58" fmla="*/ 29 w 66"/>
                <a:gd name="T59" fmla="*/ 3 h 65"/>
                <a:gd name="T60" fmla="*/ 31 w 66"/>
                <a:gd name="T61" fmla="*/ 1 h 65"/>
                <a:gd name="T62" fmla="*/ 13 w 66"/>
                <a:gd name="T63" fmla="*/ 25 h 65"/>
                <a:gd name="T64" fmla="*/ 12 w 66"/>
                <a:gd name="T65" fmla="*/ 23 h 65"/>
                <a:gd name="T66" fmla="*/ 13 w 66"/>
                <a:gd name="T67" fmla="*/ 26 h 65"/>
                <a:gd name="T68" fmla="*/ 9 w 66"/>
                <a:gd name="T69" fmla="*/ 23 h 65"/>
                <a:gd name="T70" fmla="*/ 11 w 66"/>
                <a:gd name="T71" fmla="*/ 31 h 65"/>
                <a:gd name="T72" fmla="*/ 13 w 66"/>
                <a:gd name="T73" fmla="*/ 28 h 65"/>
                <a:gd name="T74" fmla="*/ 19 w 66"/>
                <a:gd name="T75" fmla="*/ 35 h 65"/>
                <a:gd name="T76" fmla="*/ 15 w 66"/>
                <a:gd name="T77" fmla="*/ 31 h 65"/>
                <a:gd name="T78" fmla="*/ 19 w 66"/>
                <a:gd name="T79" fmla="*/ 42 h 65"/>
                <a:gd name="T80" fmla="*/ 15 w 66"/>
                <a:gd name="T81" fmla="*/ 38 h 65"/>
                <a:gd name="T82" fmla="*/ 18 w 66"/>
                <a:gd name="T83" fmla="*/ 39 h 65"/>
                <a:gd name="T84" fmla="*/ 21 w 66"/>
                <a:gd name="T85" fmla="*/ 42 h 65"/>
                <a:gd name="T86" fmla="*/ 34 w 66"/>
                <a:gd name="T87" fmla="*/ 52 h 65"/>
                <a:gd name="T88" fmla="*/ 38 w 66"/>
                <a:gd name="T89" fmla="*/ 52 h 65"/>
                <a:gd name="T90" fmla="*/ 36 w 66"/>
                <a:gd name="T91" fmla="*/ 53 h 65"/>
                <a:gd name="T92" fmla="*/ 48 w 66"/>
                <a:gd name="T93" fmla="*/ 58 h 65"/>
                <a:gd name="T94" fmla="*/ 49 w 66"/>
                <a:gd name="T95" fmla="*/ 59 h 65"/>
                <a:gd name="T96" fmla="*/ 47 w 66"/>
                <a:gd name="T97" fmla="*/ 58 h 65"/>
                <a:gd name="T98" fmla="*/ 42 w 66"/>
                <a:gd name="T99" fmla="*/ 57 h 65"/>
                <a:gd name="T100" fmla="*/ 36 w 66"/>
                <a:gd name="T101" fmla="*/ 57 h 65"/>
                <a:gd name="T102" fmla="*/ 43 w 66"/>
                <a:gd name="T103" fmla="*/ 5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6" h="65">
                  <a:moveTo>
                    <a:pt x="34" y="1"/>
                  </a:moveTo>
                  <a:cubicBezTo>
                    <a:pt x="36" y="2"/>
                    <a:pt x="37" y="2"/>
                    <a:pt x="38" y="4"/>
                  </a:cubicBezTo>
                  <a:cubicBezTo>
                    <a:pt x="39" y="5"/>
                    <a:pt x="39" y="5"/>
                    <a:pt x="39" y="5"/>
                  </a:cubicBezTo>
                  <a:cubicBezTo>
                    <a:pt x="40" y="6"/>
                    <a:pt x="40" y="6"/>
                    <a:pt x="40" y="6"/>
                  </a:cubicBezTo>
                  <a:cubicBezTo>
                    <a:pt x="42" y="7"/>
                    <a:pt x="42" y="7"/>
                    <a:pt x="43" y="9"/>
                  </a:cubicBezTo>
                  <a:cubicBezTo>
                    <a:pt x="44" y="10"/>
                    <a:pt x="44" y="10"/>
                    <a:pt x="44" y="10"/>
                  </a:cubicBezTo>
                  <a:cubicBezTo>
                    <a:pt x="45" y="10"/>
                    <a:pt x="45" y="10"/>
                    <a:pt x="45" y="10"/>
                  </a:cubicBezTo>
                  <a:cubicBezTo>
                    <a:pt x="46" y="10"/>
                    <a:pt x="46" y="10"/>
                    <a:pt x="46" y="10"/>
                  </a:cubicBezTo>
                  <a:cubicBezTo>
                    <a:pt x="47" y="11"/>
                    <a:pt x="47" y="11"/>
                    <a:pt x="47" y="11"/>
                  </a:cubicBezTo>
                  <a:cubicBezTo>
                    <a:pt x="48" y="12"/>
                    <a:pt x="47" y="12"/>
                    <a:pt x="48" y="12"/>
                  </a:cubicBezTo>
                  <a:cubicBezTo>
                    <a:pt x="51" y="13"/>
                    <a:pt x="53" y="13"/>
                    <a:pt x="55" y="13"/>
                  </a:cubicBezTo>
                  <a:cubicBezTo>
                    <a:pt x="56" y="13"/>
                    <a:pt x="55" y="13"/>
                    <a:pt x="57" y="12"/>
                  </a:cubicBezTo>
                  <a:cubicBezTo>
                    <a:pt x="57" y="12"/>
                    <a:pt x="58" y="11"/>
                    <a:pt x="58" y="11"/>
                  </a:cubicBezTo>
                  <a:cubicBezTo>
                    <a:pt x="59" y="11"/>
                    <a:pt x="59" y="11"/>
                    <a:pt x="59" y="11"/>
                  </a:cubicBezTo>
                  <a:cubicBezTo>
                    <a:pt x="60" y="10"/>
                    <a:pt x="60" y="10"/>
                    <a:pt x="60" y="10"/>
                  </a:cubicBezTo>
                  <a:cubicBezTo>
                    <a:pt x="61" y="10"/>
                    <a:pt x="61" y="10"/>
                    <a:pt x="61" y="10"/>
                  </a:cubicBezTo>
                  <a:cubicBezTo>
                    <a:pt x="61" y="10"/>
                    <a:pt x="61" y="10"/>
                    <a:pt x="61" y="10"/>
                  </a:cubicBezTo>
                  <a:cubicBezTo>
                    <a:pt x="61" y="11"/>
                    <a:pt x="61" y="10"/>
                    <a:pt x="61" y="11"/>
                  </a:cubicBezTo>
                  <a:cubicBezTo>
                    <a:pt x="60" y="12"/>
                    <a:pt x="60" y="12"/>
                    <a:pt x="60" y="12"/>
                  </a:cubicBezTo>
                  <a:cubicBezTo>
                    <a:pt x="61" y="13"/>
                    <a:pt x="61" y="12"/>
                    <a:pt x="61" y="15"/>
                  </a:cubicBezTo>
                  <a:cubicBezTo>
                    <a:pt x="61" y="15"/>
                    <a:pt x="61" y="15"/>
                    <a:pt x="61" y="15"/>
                  </a:cubicBezTo>
                  <a:cubicBezTo>
                    <a:pt x="61" y="16"/>
                    <a:pt x="61" y="16"/>
                    <a:pt x="61" y="16"/>
                  </a:cubicBezTo>
                  <a:cubicBezTo>
                    <a:pt x="62" y="17"/>
                    <a:pt x="62" y="17"/>
                    <a:pt x="62" y="17"/>
                  </a:cubicBezTo>
                  <a:cubicBezTo>
                    <a:pt x="63" y="17"/>
                    <a:pt x="63" y="17"/>
                    <a:pt x="63" y="17"/>
                  </a:cubicBezTo>
                  <a:cubicBezTo>
                    <a:pt x="62" y="17"/>
                    <a:pt x="62" y="17"/>
                    <a:pt x="62" y="17"/>
                  </a:cubicBezTo>
                  <a:cubicBezTo>
                    <a:pt x="62" y="18"/>
                    <a:pt x="62" y="18"/>
                    <a:pt x="62" y="18"/>
                  </a:cubicBezTo>
                  <a:cubicBezTo>
                    <a:pt x="62" y="19"/>
                    <a:pt x="62" y="19"/>
                    <a:pt x="62" y="19"/>
                  </a:cubicBezTo>
                  <a:cubicBezTo>
                    <a:pt x="63" y="20"/>
                    <a:pt x="63" y="20"/>
                    <a:pt x="63" y="20"/>
                  </a:cubicBezTo>
                  <a:cubicBezTo>
                    <a:pt x="64" y="20"/>
                    <a:pt x="65" y="21"/>
                    <a:pt x="66" y="21"/>
                  </a:cubicBezTo>
                  <a:cubicBezTo>
                    <a:pt x="66" y="21"/>
                    <a:pt x="66" y="21"/>
                    <a:pt x="66" y="21"/>
                  </a:cubicBezTo>
                  <a:cubicBezTo>
                    <a:pt x="66" y="21"/>
                    <a:pt x="66" y="21"/>
                    <a:pt x="66" y="21"/>
                  </a:cubicBezTo>
                  <a:cubicBezTo>
                    <a:pt x="66" y="22"/>
                    <a:pt x="66" y="22"/>
                    <a:pt x="66" y="22"/>
                  </a:cubicBezTo>
                  <a:cubicBezTo>
                    <a:pt x="66" y="22"/>
                    <a:pt x="66" y="22"/>
                    <a:pt x="66" y="22"/>
                  </a:cubicBezTo>
                  <a:cubicBezTo>
                    <a:pt x="66" y="22"/>
                    <a:pt x="66" y="22"/>
                    <a:pt x="66" y="22"/>
                  </a:cubicBezTo>
                  <a:cubicBezTo>
                    <a:pt x="65" y="22"/>
                    <a:pt x="65" y="22"/>
                    <a:pt x="64" y="22"/>
                  </a:cubicBezTo>
                  <a:cubicBezTo>
                    <a:pt x="63" y="22"/>
                    <a:pt x="63" y="22"/>
                    <a:pt x="63" y="22"/>
                  </a:cubicBezTo>
                  <a:cubicBezTo>
                    <a:pt x="63" y="22"/>
                    <a:pt x="63" y="22"/>
                    <a:pt x="63" y="23"/>
                  </a:cubicBezTo>
                  <a:cubicBezTo>
                    <a:pt x="63" y="23"/>
                    <a:pt x="63" y="23"/>
                    <a:pt x="63" y="23"/>
                  </a:cubicBezTo>
                  <a:cubicBezTo>
                    <a:pt x="63" y="25"/>
                    <a:pt x="63" y="25"/>
                    <a:pt x="63" y="25"/>
                  </a:cubicBezTo>
                  <a:cubicBezTo>
                    <a:pt x="63" y="26"/>
                    <a:pt x="63" y="26"/>
                    <a:pt x="63" y="26"/>
                  </a:cubicBezTo>
                  <a:cubicBezTo>
                    <a:pt x="63" y="26"/>
                    <a:pt x="63" y="26"/>
                    <a:pt x="63" y="26"/>
                  </a:cubicBezTo>
                  <a:cubicBezTo>
                    <a:pt x="62" y="26"/>
                    <a:pt x="62" y="26"/>
                    <a:pt x="62" y="26"/>
                  </a:cubicBezTo>
                  <a:cubicBezTo>
                    <a:pt x="62" y="26"/>
                    <a:pt x="62" y="26"/>
                    <a:pt x="62" y="26"/>
                  </a:cubicBezTo>
                  <a:cubicBezTo>
                    <a:pt x="62" y="27"/>
                    <a:pt x="62" y="27"/>
                    <a:pt x="62" y="27"/>
                  </a:cubicBezTo>
                  <a:cubicBezTo>
                    <a:pt x="62" y="27"/>
                    <a:pt x="62" y="27"/>
                    <a:pt x="62" y="27"/>
                  </a:cubicBezTo>
                  <a:cubicBezTo>
                    <a:pt x="61" y="27"/>
                    <a:pt x="61" y="27"/>
                    <a:pt x="61" y="27"/>
                  </a:cubicBezTo>
                  <a:cubicBezTo>
                    <a:pt x="60" y="27"/>
                    <a:pt x="60" y="27"/>
                    <a:pt x="60" y="27"/>
                  </a:cubicBezTo>
                  <a:cubicBezTo>
                    <a:pt x="59" y="26"/>
                    <a:pt x="59" y="26"/>
                    <a:pt x="59" y="26"/>
                  </a:cubicBezTo>
                  <a:cubicBezTo>
                    <a:pt x="59" y="26"/>
                    <a:pt x="59" y="26"/>
                    <a:pt x="59" y="25"/>
                  </a:cubicBezTo>
                  <a:cubicBezTo>
                    <a:pt x="59" y="25"/>
                    <a:pt x="59" y="25"/>
                    <a:pt x="59" y="25"/>
                  </a:cubicBezTo>
                  <a:cubicBezTo>
                    <a:pt x="58" y="24"/>
                    <a:pt x="58" y="24"/>
                    <a:pt x="58" y="24"/>
                  </a:cubicBezTo>
                  <a:cubicBezTo>
                    <a:pt x="56" y="24"/>
                    <a:pt x="56" y="24"/>
                    <a:pt x="56" y="24"/>
                  </a:cubicBezTo>
                  <a:cubicBezTo>
                    <a:pt x="55" y="23"/>
                    <a:pt x="55" y="23"/>
                    <a:pt x="54" y="23"/>
                  </a:cubicBezTo>
                  <a:cubicBezTo>
                    <a:pt x="53" y="23"/>
                    <a:pt x="53" y="23"/>
                    <a:pt x="52" y="23"/>
                  </a:cubicBezTo>
                  <a:cubicBezTo>
                    <a:pt x="51" y="23"/>
                    <a:pt x="51" y="23"/>
                    <a:pt x="51" y="23"/>
                  </a:cubicBezTo>
                  <a:cubicBezTo>
                    <a:pt x="50" y="23"/>
                    <a:pt x="50" y="23"/>
                    <a:pt x="49" y="24"/>
                  </a:cubicBezTo>
                  <a:cubicBezTo>
                    <a:pt x="49" y="24"/>
                    <a:pt x="49" y="24"/>
                    <a:pt x="49" y="24"/>
                  </a:cubicBezTo>
                  <a:cubicBezTo>
                    <a:pt x="47" y="22"/>
                    <a:pt x="47" y="22"/>
                    <a:pt x="47" y="22"/>
                  </a:cubicBezTo>
                  <a:cubicBezTo>
                    <a:pt x="47" y="22"/>
                    <a:pt x="47" y="22"/>
                    <a:pt x="47" y="22"/>
                  </a:cubicBezTo>
                  <a:cubicBezTo>
                    <a:pt x="46" y="23"/>
                    <a:pt x="46" y="23"/>
                    <a:pt x="46" y="23"/>
                  </a:cubicBezTo>
                  <a:cubicBezTo>
                    <a:pt x="45" y="23"/>
                    <a:pt x="45" y="23"/>
                    <a:pt x="45" y="23"/>
                  </a:cubicBezTo>
                  <a:cubicBezTo>
                    <a:pt x="45" y="23"/>
                    <a:pt x="44" y="22"/>
                    <a:pt x="42" y="22"/>
                  </a:cubicBezTo>
                  <a:cubicBezTo>
                    <a:pt x="42" y="23"/>
                    <a:pt x="42" y="23"/>
                    <a:pt x="42" y="23"/>
                  </a:cubicBezTo>
                  <a:cubicBezTo>
                    <a:pt x="41" y="22"/>
                    <a:pt x="41" y="22"/>
                    <a:pt x="41" y="22"/>
                  </a:cubicBezTo>
                  <a:cubicBezTo>
                    <a:pt x="38" y="21"/>
                    <a:pt x="38" y="21"/>
                    <a:pt x="38" y="21"/>
                  </a:cubicBezTo>
                  <a:cubicBezTo>
                    <a:pt x="37" y="22"/>
                    <a:pt x="37" y="22"/>
                    <a:pt x="37" y="22"/>
                  </a:cubicBezTo>
                  <a:cubicBezTo>
                    <a:pt x="34" y="22"/>
                    <a:pt x="34" y="22"/>
                    <a:pt x="34" y="22"/>
                  </a:cubicBezTo>
                  <a:cubicBezTo>
                    <a:pt x="32" y="24"/>
                    <a:pt x="34" y="23"/>
                    <a:pt x="31" y="25"/>
                  </a:cubicBezTo>
                  <a:cubicBezTo>
                    <a:pt x="31" y="25"/>
                    <a:pt x="31" y="25"/>
                    <a:pt x="31" y="25"/>
                  </a:cubicBezTo>
                  <a:cubicBezTo>
                    <a:pt x="30" y="24"/>
                    <a:pt x="30" y="24"/>
                    <a:pt x="28" y="22"/>
                  </a:cubicBezTo>
                  <a:cubicBezTo>
                    <a:pt x="28" y="22"/>
                    <a:pt x="28" y="22"/>
                    <a:pt x="28" y="22"/>
                  </a:cubicBezTo>
                  <a:cubicBezTo>
                    <a:pt x="27" y="22"/>
                    <a:pt x="27" y="22"/>
                    <a:pt x="27" y="22"/>
                  </a:cubicBezTo>
                  <a:cubicBezTo>
                    <a:pt x="26" y="22"/>
                    <a:pt x="26" y="22"/>
                    <a:pt x="26" y="22"/>
                  </a:cubicBezTo>
                  <a:cubicBezTo>
                    <a:pt x="26" y="22"/>
                    <a:pt x="26" y="22"/>
                    <a:pt x="26" y="22"/>
                  </a:cubicBezTo>
                  <a:cubicBezTo>
                    <a:pt x="26" y="24"/>
                    <a:pt x="25" y="27"/>
                    <a:pt x="25" y="29"/>
                  </a:cubicBezTo>
                  <a:cubicBezTo>
                    <a:pt x="27" y="30"/>
                    <a:pt x="26" y="30"/>
                    <a:pt x="29" y="32"/>
                  </a:cubicBezTo>
                  <a:cubicBezTo>
                    <a:pt x="29" y="33"/>
                    <a:pt x="29" y="33"/>
                    <a:pt x="29" y="33"/>
                  </a:cubicBezTo>
                  <a:cubicBezTo>
                    <a:pt x="30" y="34"/>
                    <a:pt x="30" y="36"/>
                    <a:pt x="31" y="37"/>
                  </a:cubicBezTo>
                  <a:cubicBezTo>
                    <a:pt x="32" y="40"/>
                    <a:pt x="35" y="41"/>
                    <a:pt x="36" y="44"/>
                  </a:cubicBezTo>
                  <a:cubicBezTo>
                    <a:pt x="39" y="47"/>
                    <a:pt x="38" y="46"/>
                    <a:pt x="40" y="48"/>
                  </a:cubicBezTo>
                  <a:cubicBezTo>
                    <a:pt x="42" y="49"/>
                    <a:pt x="42" y="49"/>
                    <a:pt x="42" y="49"/>
                  </a:cubicBezTo>
                  <a:cubicBezTo>
                    <a:pt x="42" y="49"/>
                    <a:pt x="42" y="49"/>
                    <a:pt x="42" y="49"/>
                  </a:cubicBezTo>
                  <a:cubicBezTo>
                    <a:pt x="42" y="51"/>
                    <a:pt x="42" y="51"/>
                    <a:pt x="42" y="51"/>
                  </a:cubicBezTo>
                  <a:cubicBezTo>
                    <a:pt x="43" y="51"/>
                    <a:pt x="43" y="51"/>
                    <a:pt x="43" y="51"/>
                  </a:cubicBezTo>
                  <a:cubicBezTo>
                    <a:pt x="44" y="53"/>
                    <a:pt x="44" y="53"/>
                    <a:pt x="46" y="55"/>
                  </a:cubicBezTo>
                  <a:cubicBezTo>
                    <a:pt x="47" y="56"/>
                    <a:pt x="47" y="56"/>
                    <a:pt x="47" y="56"/>
                  </a:cubicBezTo>
                  <a:cubicBezTo>
                    <a:pt x="47" y="56"/>
                    <a:pt x="47" y="56"/>
                    <a:pt x="47" y="56"/>
                  </a:cubicBezTo>
                  <a:cubicBezTo>
                    <a:pt x="47" y="57"/>
                    <a:pt x="47" y="57"/>
                    <a:pt x="47" y="57"/>
                  </a:cubicBezTo>
                  <a:cubicBezTo>
                    <a:pt x="46" y="57"/>
                    <a:pt x="46" y="57"/>
                    <a:pt x="46" y="57"/>
                  </a:cubicBezTo>
                  <a:cubicBezTo>
                    <a:pt x="46" y="57"/>
                    <a:pt x="41" y="53"/>
                    <a:pt x="38" y="50"/>
                  </a:cubicBezTo>
                  <a:cubicBezTo>
                    <a:pt x="34" y="49"/>
                    <a:pt x="35" y="49"/>
                    <a:pt x="33" y="48"/>
                  </a:cubicBezTo>
                  <a:cubicBezTo>
                    <a:pt x="31" y="48"/>
                    <a:pt x="30" y="48"/>
                    <a:pt x="29" y="48"/>
                  </a:cubicBezTo>
                  <a:cubicBezTo>
                    <a:pt x="28" y="48"/>
                    <a:pt x="28" y="48"/>
                    <a:pt x="28" y="48"/>
                  </a:cubicBezTo>
                  <a:cubicBezTo>
                    <a:pt x="28" y="47"/>
                    <a:pt x="28" y="47"/>
                    <a:pt x="28" y="47"/>
                  </a:cubicBezTo>
                  <a:cubicBezTo>
                    <a:pt x="28" y="47"/>
                    <a:pt x="28" y="47"/>
                    <a:pt x="28" y="46"/>
                  </a:cubicBezTo>
                  <a:cubicBezTo>
                    <a:pt x="24" y="42"/>
                    <a:pt x="21" y="42"/>
                    <a:pt x="18" y="37"/>
                  </a:cubicBezTo>
                  <a:cubicBezTo>
                    <a:pt x="19" y="36"/>
                    <a:pt x="19" y="36"/>
                    <a:pt x="19" y="36"/>
                  </a:cubicBezTo>
                  <a:cubicBezTo>
                    <a:pt x="20" y="36"/>
                    <a:pt x="20" y="36"/>
                    <a:pt x="20" y="36"/>
                  </a:cubicBezTo>
                  <a:cubicBezTo>
                    <a:pt x="20" y="36"/>
                    <a:pt x="20" y="36"/>
                    <a:pt x="20" y="36"/>
                  </a:cubicBezTo>
                  <a:cubicBezTo>
                    <a:pt x="21" y="36"/>
                    <a:pt x="21" y="36"/>
                    <a:pt x="22" y="36"/>
                  </a:cubicBezTo>
                  <a:cubicBezTo>
                    <a:pt x="20" y="34"/>
                    <a:pt x="18" y="34"/>
                    <a:pt x="16" y="30"/>
                  </a:cubicBezTo>
                  <a:cubicBezTo>
                    <a:pt x="16" y="27"/>
                    <a:pt x="16" y="28"/>
                    <a:pt x="16" y="25"/>
                  </a:cubicBezTo>
                  <a:cubicBezTo>
                    <a:pt x="15" y="24"/>
                    <a:pt x="15" y="24"/>
                    <a:pt x="15" y="24"/>
                  </a:cubicBezTo>
                  <a:cubicBezTo>
                    <a:pt x="13" y="22"/>
                    <a:pt x="13" y="22"/>
                    <a:pt x="12" y="20"/>
                  </a:cubicBezTo>
                  <a:cubicBezTo>
                    <a:pt x="10" y="20"/>
                    <a:pt x="10" y="20"/>
                    <a:pt x="10" y="20"/>
                  </a:cubicBezTo>
                  <a:cubicBezTo>
                    <a:pt x="9" y="20"/>
                    <a:pt x="9" y="20"/>
                    <a:pt x="9" y="20"/>
                  </a:cubicBezTo>
                  <a:cubicBezTo>
                    <a:pt x="9" y="21"/>
                    <a:pt x="9" y="21"/>
                    <a:pt x="9" y="21"/>
                  </a:cubicBezTo>
                  <a:cubicBezTo>
                    <a:pt x="8" y="22"/>
                    <a:pt x="8" y="22"/>
                    <a:pt x="8" y="22"/>
                  </a:cubicBezTo>
                  <a:cubicBezTo>
                    <a:pt x="5" y="28"/>
                    <a:pt x="8" y="23"/>
                    <a:pt x="5" y="28"/>
                  </a:cubicBezTo>
                  <a:cubicBezTo>
                    <a:pt x="5" y="28"/>
                    <a:pt x="5" y="28"/>
                    <a:pt x="5" y="28"/>
                  </a:cubicBezTo>
                  <a:cubicBezTo>
                    <a:pt x="4" y="28"/>
                    <a:pt x="4" y="28"/>
                    <a:pt x="4" y="28"/>
                  </a:cubicBezTo>
                  <a:cubicBezTo>
                    <a:pt x="3" y="25"/>
                    <a:pt x="3" y="26"/>
                    <a:pt x="2" y="23"/>
                  </a:cubicBezTo>
                  <a:cubicBezTo>
                    <a:pt x="1" y="19"/>
                    <a:pt x="2" y="25"/>
                    <a:pt x="0" y="17"/>
                  </a:cubicBezTo>
                  <a:cubicBezTo>
                    <a:pt x="1" y="17"/>
                    <a:pt x="1" y="17"/>
                    <a:pt x="1" y="17"/>
                  </a:cubicBezTo>
                  <a:cubicBezTo>
                    <a:pt x="1" y="17"/>
                    <a:pt x="1" y="17"/>
                    <a:pt x="1" y="17"/>
                  </a:cubicBezTo>
                  <a:cubicBezTo>
                    <a:pt x="4" y="18"/>
                    <a:pt x="4" y="18"/>
                    <a:pt x="4" y="18"/>
                  </a:cubicBezTo>
                  <a:cubicBezTo>
                    <a:pt x="5" y="18"/>
                    <a:pt x="5" y="18"/>
                    <a:pt x="5" y="18"/>
                  </a:cubicBezTo>
                  <a:cubicBezTo>
                    <a:pt x="5" y="17"/>
                    <a:pt x="5" y="17"/>
                    <a:pt x="5" y="17"/>
                  </a:cubicBezTo>
                  <a:cubicBezTo>
                    <a:pt x="5" y="17"/>
                    <a:pt x="5" y="17"/>
                    <a:pt x="5" y="17"/>
                  </a:cubicBezTo>
                  <a:cubicBezTo>
                    <a:pt x="6" y="17"/>
                    <a:pt x="6" y="17"/>
                    <a:pt x="6" y="17"/>
                  </a:cubicBezTo>
                  <a:cubicBezTo>
                    <a:pt x="7" y="17"/>
                    <a:pt x="7" y="17"/>
                    <a:pt x="7" y="17"/>
                  </a:cubicBezTo>
                  <a:cubicBezTo>
                    <a:pt x="8" y="17"/>
                    <a:pt x="9" y="17"/>
                    <a:pt x="10" y="17"/>
                  </a:cubicBezTo>
                  <a:cubicBezTo>
                    <a:pt x="11" y="17"/>
                    <a:pt x="11" y="17"/>
                    <a:pt x="11" y="17"/>
                  </a:cubicBezTo>
                  <a:cubicBezTo>
                    <a:pt x="12" y="15"/>
                    <a:pt x="11" y="15"/>
                    <a:pt x="12" y="15"/>
                  </a:cubicBezTo>
                  <a:cubicBezTo>
                    <a:pt x="12" y="15"/>
                    <a:pt x="12" y="15"/>
                    <a:pt x="12" y="15"/>
                  </a:cubicBezTo>
                  <a:cubicBezTo>
                    <a:pt x="12" y="15"/>
                    <a:pt x="12" y="15"/>
                    <a:pt x="12" y="15"/>
                  </a:cubicBezTo>
                  <a:cubicBezTo>
                    <a:pt x="13" y="15"/>
                    <a:pt x="13" y="15"/>
                    <a:pt x="13" y="15"/>
                  </a:cubicBezTo>
                  <a:cubicBezTo>
                    <a:pt x="14" y="17"/>
                    <a:pt x="14" y="17"/>
                    <a:pt x="15" y="17"/>
                  </a:cubicBezTo>
                  <a:cubicBezTo>
                    <a:pt x="15" y="18"/>
                    <a:pt x="15" y="18"/>
                    <a:pt x="15" y="18"/>
                  </a:cubicBezTo>
                  <a:cubicBezTo>
                    <a:pt x="16" y="17"/>
                    <a:pt x="16" y="17"/>
                    <a:pt x="16" y="17"/>
                  </a:cubicBezTo>
                  <a:cubicBezTo>
                    <a:pt x="16" y="17"/>
                    <a:pt x="16" y="17"/>
                    <a:pt x="16" y="17"/>
                  </a:cubicBezTo>
                  <a:cubicBezTo>
                    <a:pt x="18" y="18"/>
                    <a:pt x="18" y="18"/>
                    <a:pt x="18" y="18"/>
                  </a:cubicBezTo>
                  <a:cubicBezTo>
                    <a:pt x="20" y="18"/>
                    <a:pt x="20" y="18"/>
                    <a:pt x="20" y="18"/>
                  </a:cubicBezTo>
                  <a:cubicBezTo>
                    <a:pt x="21" y="18"/>
                    <a:pt x="21" y="18"/>
                    <a:pt x="21" y="18"/>
                  </a:cubicBezTo>
                  <a:cubicBezTo>
                    <a:pt x="21" y="17"/>
                    <a:pt x="21" y="17"/>
                    <a:pt x="21" y="17"/>
                  </a:cubicBezTo>
                  <a:cubicBezTo>
                    <a:pt x="20" y="16"/>
                    <a:pt x="20" y="16"/>
                    <a:pt x="20" y="16"/>
                  </a:cubicBezTo>
                  <a:cubicBezTo>
                    <a:pt x="20" y="16"/>
                    <a:pt x="20" y="16"/>
                    <a:pt x="20" y="16"/>
                  </a:cubicBezTo>
                  <a:cubicBezTo>
                    <a:pt x="20" y="15"/>
                    <a:pt x="20" y="15"/>
                    <a:pt x="20" y="15"/>
                  </a:cubicBezTo>
                  <a:cubicBezTo>
                    <a:pt x="21" y="15"/>
                    <a:pt x="21" y="15"/>
                    <a:pt x="21" y="15"/>
                  </a:cubicBezTo>
                  <a:cubicBezTo>
                    <a:pt x="21" y="14"/>
                    <a:pt x="21" y="14"/>
                    <a:pt x="21" y="14"/>
                  </a:cubicBezTo>
                  <a:cubicBezTo>
                    <a:pt x="20" y="14"/>
                    <a:pt x="20" y="14"/>
                    <a:pt x="20" y="14"/>
                  </a:cubicBezTo>
                  <a:cubicBezTo>
                    <a:pt x="20" y="13"/>
                    <a:pt x="20" y="13"/>
                    <a:pt x="20" y="13"/>
                  </a:cubicBezTo>
                  <a:cubicBezTo>
                    <a:pt x="22" y="12"/>
                    <a:pt x="22" y="12"/>
                    <a:pt x="24" y="12"/>
                  </a:cubicBezTo>
                  <a:cubicBezTo>
                    <a:pt x="24" y="11"/>
                    <a:pt x="24" y="11"/>
                    <a:pt x="24" y="11"/>
                  </a:cubicBezTo>
                  <a:cubicBezTo>
                    <a:pt x="25" y="10"/>
                    <a:pt x="25" y="9"/>
                    <a:pt x="24" y="8"/>
                  </a:cubicBezTo>
                  <a:cubicBezTo>
                    <a:pt x="24" y="7"/>
                    <a:pt x="24" y="7"/>
                    <a:pt x="24" y="7"/>
                  </a:cubicBezTo>
                  <a:cubicBezTo>
                    <a:pt x="24" y="7"/>
                    <a:pt x="24" y="7"/>
                    <a:pt x="24" y="7"/>
                  </a:cubicBezTo>
                  <a:cubicBezTo>
                    <a:pt x="24" y="6"/>
                    <a:pt x="24" y="6"/>
                    <a:pt x="24" y="6"/>
                  </a:cubicBezTo>
                  <a:cubicBezTo>
                    <a:pt x="25" y="5"/>
                    <a:pt x="27" y="5"/>
                    <a:pt x="28" y="4"/>
                  </a:cubicBezTo>
                  <a:cubicBezTo>
                    <a:pt x="29" y="3"/>
                    <a:pt x="29" y="3"/>
                    <a:pt x="29" y="3"/>
                  </a:cubicBezTo>
                  <a:cubicBezTo>
                    <a:pt x="29" y="3"/>
                    <a:pt x="29" y="3"/>
                    <a:pt x="29" y="3"/>
                  </a:cubicBezTo>
                  <a:cubicBezTo>
                    <a:pt x="31" y="3"/>
                    <a:pt x="31" y="3"/>
                    <a:pt x="31" y="3"/>
                  </a:cubicBezTo>
                  <a:cubicBezTo>
                    <a:pt x="31" y="3"/>
                    <a:pt x="31" y="3"/>
                    <a:pt x="31" y="3"/>
                  </a:cubicBezTo>
                  <a:cubicBezTo>
                    <a:pt x="31" y="1"/>
                    <a:pt x="31" y="1"/>
                    <a:pt x="31" y="1"/>
                  </a:cubicBezTo>
                  <a:cubicBezTo>
                    <a:pt x="31" y="1"/>
                    <a:pt x="31" y="1"/>
                    <a:pt x="31" y="1"/>
                  </a:cubicBezTo>
                  <a:cubicBezTo>
                    <a:pt x="32" y="1"/>
                    <a:pt x="32" y="1"/>
                    <a:pt x="32" y="1"/>
                  </a:cubicBezTo>
                  <a:cubicBezTo>
                    <a:pt x="32" y="0"/>
                    <a:pt x="32" y="0"/>
                    <a:pt x="32" y="0"/>
                  </a:cubicBezTo>
                  <a:cubicBezTo>
                    <a:pt x="33" y="1"/>
                    <a:pt x="33" y="0"/>
                    <a:pt x="34" y="1"/>
                  </a:cubicBezTo>
                  <a:close/>
                  <a:moveTo>
                    <a:pt x="13" y="26"/>
                  </a:moveTo>
                  <a:cubicBezTo>
                    <a:pt x="13" y="25"/>
                    <a:pt x="13" y="25"/>
                    <a:pt x="13" y="25"/>
                  </a:cubicBezTo>
                  <a:cubicBezTo>
                    <a:pt x="13" y="25"/>
                    <a:pt x="13" y="25"/>
                    <a:pt x="13" y="25"/>
                  </a:cubicBezTo>
                  <a:cubicBezTo>
                    <a:pt x="11" y="24"/>
                    <a:pt x="11" y="24"/>
                    <a:pt x="11" y="24"/>
                  </a:cubicBezTo>
                  <a:cubicBezTo>
                    <a:pt x="11" y="24"/>
                    <a:pt x="11" y="24"/>
                    <a:pt x="11" y="24"/>
                  </a:cubicBezTo>
                  <a:cubicBezTo>
                    <a:pt x="11" y="23"/>
                    <a:pt x="11" y="23"/>
                    <a:pt x="11" y="23"/>
                  </a:cubicBezTo>
                  <a:cubicBezTo>
                    <a:pt x="12" y="23"/>
                    <a:pt x="12" y="23"/>
                    <a:pt x="12" y="23"/>
                  </a:cubicBezTo>
                  <a:cubicBezTo>
                    <a:pt x="12" y="21"/>
                    <a:pt x="12" y="21"/>
                    <a:pt x="12" y="21"/>
                  </a:cubicBezTo>
                  <a:cubicBezTo>
                    <a:pt x="13" y="22"/>
                    <a:pt x="13" y="22"/>
                    <a:pt x="14" y="24"/>
                  </a:cubicBezTo>
                  <a:cubicBezTo>
                    <a:pt x="14" y="24"/>
                    <a:pt x="14" y="24"/>
                    <a:pt x="14" y="24"/>
                  </a:cubicBezTo>
                  <a:cubicBezTo>
                    <a:pt x="15" y="25"/>
                    <a:pt x="15" y="25"/>
                    <a:pt x="15" y="25"/>
                  </a:cubicBezTo>
                  <a:cubicBezTo>
                    <a:pt x="15" y="25"/>
                    <a:pt x="13" y="26"/>
                    <a:pt x="13" y="26"/>
                  </a:cubicBezTo>
                  <a:close/>
                  <a:moveTo>
                    <a:pt x="11" y="31"/>
                  </a:moveTo>
                  <a:cubicBezTo>
                    <a:pt x="10" y="30"/>
                    <a:pt x="10" y="30"/>
                    <a:pt x="10" y="30"/>
                  </a:cubicBezTo>
                  <a:cubicBezTo>
                    <a:pt x="10" y="29"/>
                    <a:pt x="9" y="27"/>
                    <a:pt x="9" y="26"/>
                  </a:cubicBezTo>
                  <a:cubicBezTo>
                    <a:pt x="10" y="25"/>
                    <a:pt x="10" y="25"/>
                    <a:pt x="10" y="25"/>
                  </a:cubicBezTo>
                  <a:cubicBezTo>
                    <a:pt x="10" y="24"/>
                    <a:pt x="9" y="24"/>
                    <a:pt x="9" y="23"/>
                  </a:cubicBezTo>
                  <a:cubicBezTo>
                    <a:pt x="9" y="22"/>
                    <a:pt x="9" y="22"/>
                    <a:pt x="9" y="22"/>
                  </a:cubicBezTo>
                  <a:cubicBezTo>
                    <a:pt x="10" y="22"/>
                    <a:pt x="10" y="22"/>
                    <a:pt x="10" y="22"/>
                  </a:cubicBezTo>
                  <a:cubicBezTo>
                    <a:pt x="10" y="24"/>
                    <a:pt x="10" y="24"/>
                    <a:pt x="10" y="24"/>
                  </a:cubicBezTo>
                  <a:cubicBezTo>
                    <a:pt x="11" y="25"/>
                    <a:pt x="11" y="25"/>
                    <a:pt x="11" y="25"/>
                  </a:cubicBezTo>
                  <a:cubicBezTo>
                    <a:pt x="11" y="28"/>
                    <a:pt x="11" y="31"/>
                    <a:pt x="11" y="31"/>
                  </a:cubicBezTo>
                  <a:close/>
                  <a:moveTo>
                    <a:pt x="15" y="29"/>
                  </a:moveTo>
                  <a:cubicBezTo>
                    <a:pt x="15" y="29"/>
                    <a:pt x="15" y="29"/>
                    <a:pt x="15" y="29"/>
                  </a:cubicBezTo>
                  <a:cubicBezTo>
                    <a:pt x="14" y="29"/>
                    <a:pt x="14" y="29"/>
                    <a:pt x="14" y="29"/>
                  </a:cubicBezTo>
                  <a:cubicBezTo>
                    <a:pt x="13" y="29"/>
                    <a:pt x="13" y="29"/>
                    <a:pt x="13" y="29"/>
                  </a:cubicBezTo>
                  <a:cubicBezTo>
                    <a:pt x="13" y="28"/>
                    <a:pt x="13" y="28"/>
                    <a:pt x="13" y="28"/>
                  </a:cubicBezTo>
                  <a:cubicBezTo>
                    <a:pt x="13" y="28"/>
                    <a:pt x="13" y="28"/>
                    <a:pt x="13" y="27"/>
                  </a:cubicBezTo>
                  <a:cubicBezTo>
                    <a:pt x="14" y="27"/>
                    <a:pt x="14" y="27"/>
                    <a:pt x="14" y="27"/>
                  </a:cubicBezTo>
                  <a:cubicBezTo>
                    <a:pt x="14" y="28"/>
                    <a:pt x="14" y="28"/>
                    <a:pt x="14" y="28"/>
                  </a:cubicBezTo>
                  <a:cubicBezTo>
                    <a:pt x="15" y="29"/>
                    <a:pt x="15" y="29"/>
                    <a:pt x="15" y="29"/>
                  </a:cubicBezTo>
                  <a:close/>
                  <a:moveTo>
                    <a:pt x="19" y="35"/>
                  </a:moveTo>
                  <a:cubicBezTo>
                    <a:pt x="19" y="36"/>
                    <a:pt x="19" y="36"/>
                    <a:pt x="19" y="36"/>
                  </a:cubicBezTo>
                  <a:cubicBezTo>
                    <a:pt x="18" y="35"/>
                    <a:pt x="17" y="34"/>
                    <a:pt x="16" y="33"/>
                  </a:cubicBezTo>
                  <a:cubicBezTo>
                    <a:pt x="16" y="32"/>
                    <a:pt x="16" y="32"/>
                    <a:pt x="16" y="32"/>
                  </a:cubicBezTo>
                  <a:cubicBezTo>
                    <a:pt x="15" y="31"/>
                    <a:pt x="14" y="30"/>
                    <a:pt x="14" y="30"/>
                  </a:cubicBezTo>
                  <a:cubicBezTo>
                    <a:pt x="15" y="31"/>
                    <a:pt x="15" y="30"/>
                    <a:pt x="15" y="31"/>
                  </a:cubicBezTo>
                  <a:cubicBezTo>
                    <a:pt x="16" y="31"/>
                    <a:pt x="16" y="31"/>
                    <a:pt x="16" y="31"/>
                  </a:cubicBezTo>
                  <a:cubicBezTo>
                    <a:pt x="19" y="34"/>
                    <a:pt x="17" y="32"/>
                    <a:pt x="20" y="35"/>
                  </a:cubicBezTo>
                  <a:cubicBezTo>
                    <a:pt x="19" y="35"/>
                    <a:pt x="19" y="35"/>
                    <a:pt x="19" y="35"/>
                  </a:cubicBezTo>
                  <a:cubicBezTo>
                    <a:pt x="19" y="35"/>
                    <a:pt x="19" y="35"/>
                    <a:pt x="19" y="35"/>
                  </a:cubicBezTo>
                  <a:close/>
                  <a:moveTo>
                    <a:pt x="19" y="42"/>
                  </a:moveTo>
                  <a:cubicBezTo>
                    <a:pt x="19" y="42"/>
                    <a:pt x="19" y="42"/>
                    <a:pt x="19" y="42"/>
                  </a:cubicBezTo>
                  <a:cubicBezTo>
                    <a:pt x="19" y="42"/>
                    <a:pt x="19" y="42"/>
                    <a:pt x="19" y="42"/>
                  </a:cubicBezTo>
                  <a:cubicBezTo>
                    <a:pt x="19" y="42"/>
                    <a:pt x="19" y="42"/>
                    <a:pt x="19" y="42"/>
                  </a:cubicBezTo>
                  <a:cubicBezTo>
                    <a:pt x="18" y="42"/>
                    <a:pt x="18" y="42"/>
                    <a:pt x="18" y="42"/>
                  </a:cubicBezTo>
                  <a:cubicBezTo>
                    <a:pt x="18" y="41"/>
                    <a:pt x="16" y="39"/>
                    <a:pt x="15" y="38"/>
                  </a:cubicBezTo>
                  <a:cubicBezTo>
                    <a:pt x="17" y="39"/>
                    <a:pt x="18" y="40"/>
                    <a:pt x="19" y="42"/>
                  </a:cubicBezTo>
                  <a:close/>
                  <a:moveTo>
                    <a:pt x="20" y="40"/>
                  </a:moveTo>
                  <a:cubicBezTo>
                    <a:pt x="20" y="40"/>
                    <a:pt x="20" y="40"/>
                    <a:pt x="20" y="40"/>
                  </a:cubicBezTo>
                  <a:cubicBezTo>
                    <a:pt x="18" y="39"/>
                    <a:pt x="18" y="39"/>
                    <a:pt x="18" y="39"/>
                  </a:cubicBezTo>
                  <a:cubicBezTo>
                    <a:pt x="18" y="39"/>
                    <a:pt x="18" y="39"/>
                    <a:pt x="18" y="39"/>
                  </a:cubicBezTo>
                  <a:cubicBezTo>
                    <a:pt x="18" y="38"/>
                    <a:pt x="18" y="38"/>
                    <a:pt x="18" y="38"/>
                  </a:cubicBezTo>
                  <a:cubicBezTo>
                    <a:pt x="20" y="40"/>
                    <a:pt x="20" y="40"/>
                    <a:pt x="20" y="40"/>
                  </a:cubicBezTo>
                  <a:close/>
                  <a:moveTo>
                    <a:pt x="21" y="41"/>
                  </a:moveTo>
                  <a:cubicBezTo>
                    <a:pt x="22" y="42"/>
                    <a:pt x="22" y="42"/>
                    <a:pt x="22" y="42"/>
                  </a:cubicBezTo>
                  <a:cubicBezTo>
                    <a:pt x="21" y="42"/>
                    <a:pt x="21" y="42"/>
                    <a:pt x="21" y="42"/>
                  </a:cubicBezTo>
                  <a:cubicBezTo>
                    <a:pt x="20" y="41"/>
                    <a:pt x="20" y="41"/>
                    <a:pt x="20" y="41"/>
                  </a:cubicBezTo>
                  <a:cubicBezTo>
                    <a:pt x="20" y="41"/>
                    <a:pt x="20" y="41"/>
                    <a:pt x="20" y="41"/>
                  </a:cubicBezTo>
                  <a:lnTo>
                    <a:pt x="21" y="41"/>
                  </a:lnTo>
                  <a:close/>
                  <a:moveTo>
                    <a:pt x="37" y="52"/>
                  </a:moveTo>
                  <a:cubicBezTo>
                    <a:pt x="35" y="52"/>
                    <a:pt x="36" y="52"/>
                    <a:pt x="34" y="52"/>
                  </a:cubicBezTo>
                  <a:cubicBezTo>
                    <a:pt x="33" y="51"/>
                    <a:pt x="33" y="51"/>
                    <a:pt x="33" y="51"/>
                  </a:cubicBezTo>
                  <a:cubicBezTo>
                    <a:pt x="33" y="51"/>
                    <a:pt x="33" y="51"/>
                    <a:pt x="33" y="50"/>
                  </a:cubicBezTo>
                  <a:cubicBezTo>
                    <a:pt x="35" y="50"/>
                    <a:pt x="35" y="50"/>
                    <a:pt x="38" y="51"/>
                  </a:cubicBezTo>
                  <a:cubicBezTo>
                    <a:pt x="38" y="51"/>
                    <a:pt x="38" y="51"/>
                    <a:pt x="38" y="51"/>
                  </a:cubicBezTo>
                  <a:cubicBezTo>
                    <a:pt x="38" y="52"/>
                    <a:pt x="38" y="52"/>
                    <a:pt x="38" y="52"/>
                  </a:cubicBezTo>
                  <a:cubicBezTo>
                    <a:pt x="37" y="52"/>
                    <a:pt x="37" y="52"/>
                    <a:pt x="37" y="52"/>
                  </a:cubicBezTo>
                  <a:close/>
                  <a:moveTo>
                    <a:pt x="42" y="54"/>
                  </a:moveTo>
                  <a:cubicBezTo>
                    <a:pt x="39" y="55"/>
                    <a:pt x="35" y="55"/>
                    <a:pt x="32" y="53"/>
                  </a:cubicBezTo>
                  <a:cubicBezTo>
                    <a:pt x="34" y="53"/>
                    <a:pt x="34" y="53"/>
                    <a:pt x="34" y="53"/>
                  </a:cubicBezTo>
                  <a:cubicBezTo>
                    <a:pt x="36" y="53"/>
                    <a:pt x="36" y="53"/>
                    <a:pt x="36" y="53"/>
                  </a:cubicBezTo>
                  <a:cubicBezTo>
                    <a:pt x="36" y="53"/>
                    <a:pt x="36" y="53"/>
                    <a:pt x="36" y="53"/>
                  </a:cubicBezTo>
                  <a:cubicBezTo>
                    <a:pt x="38" y="54"/>
                    <a:pt x="40" y="54"/>
                    <a:pt x="42" y="54"/>
                  </a:cubicBezTo>
                  <a:close/>
                  <a:moveTo>
                    <a:pt x="47" y="58"/>
                  </a:moveTo>
                  <a:cubicBezTo>
                    <a:pt x="48" y="57"/>
                    <a:pt x="48" y="57"/>
                    <a:pt x="48" y="57"/>
                  </a:cubicBezTo>
                  <a:cubicBezTo>
                    <a:pt x="48" y="58"/>
                    <a:pt x="48" y="58"/>
                    <a:pt x="48" y="58"/>
                  </a:cubicBezTo>
                  <a:cubicBezTo>
                    <a:pt x="49" y="58"/>
                    <a:pt x="49" y="58"/>
                    <a:pt x="49" y="58"/>
                  </a:cubicBezTo>
                  <a:cubicBezTo>
                    <a:pt x="53" y="61"/>
                    <a:pt x="53" y="62"/>
                    <a:pt x="56" y="63"/>
                  </a:cubicBezTo>
                  <a:cubicBezTo>
                    <a:pt x="56" y="63"/>
                    <a:pt x="56" y="63"/>
                    <a:pt x="56" y="63"/>
                  </a:cubicBezTo>
                  <a:cubicBezTo>
                    <a:pt x="56" y="64"/>
                    <a:pt x="56" y="64"/>
                    <a:pt x="56" y="65"/>
                  </a:cubicBezTo>
                  <a:cubicBezTo>
                    <a:pt x="51" y="61"/>
                    <a:pt x="56" y="64"/>
                    <a:pt x="49" y="59"/>
                  </a:cubicBezTo>
                  <a:cubicBezTo>
                    <a:pt x="46" y="59"/>
                    <a:pt x="46" y="59"/>
                    <a:pt x="46" y="59"/>
                  </a:cubicBezTo>
                  <a:cubicBezTo>
                    <a:pt x="41" y="56"/>
                    <a:pt x="43" y="57"/>
                    <a:pt x="40" y="56"/>
                  </a:cubicBezTo>
                  <a:cubicBezTo>
                    <a:pt x="41" y="56"/>
                    <a:pt x="41" y="56"/>
                    <a:pt x="42" y="56"/>
                  </a:cubicBezTo>
                  <a:cubicBezTo>
                    <a:pt x="48" y="58"/>
                    <a:pt x="48" y="58"/>
                    <a:pt x="48" y="58"/>
                  </a:cubicBezTo>
                  <a:cubicBezTo>
                    <a:pt x="47" y="58"/>
                    <a:pt x="47" y="58"/>
                    <a:pt x="47" y="58"/>
                  </a:cubicBezTo>
                  <a:close/>
                  <a:moveTo>
                    <a:pt x="38" y="57"/>
                  </a:moveTo>
                  <a:cubicBezTo>
                    <a:pt x="39" y="56"/>
                    <a:pt x="39" y="56"/>
                    <a:pt x="39" y="56"/>
                  </a:cubicBezTo>
                  <a:cubicBezTo>
                    <a:pt x="40" y="57"/>
                    <a:pt x="40" y="57"/>
                    <a:pt x="40" y="57"/>
                  </a:cubicBezTo>
                  <a:cubicBezTo>
                    <a:pt x="41" y="57"/>
                    <a:pt x="41" y="57"/>
                    <a:pt x="41" y="57"/>
                  </a:cubicBezTo>
                  <a:cubicBezTo>
                    <a:pt x="42" y="57"/>
                    <a:pt x="42" y="57"/>
                    <a:pt x="42" y="57"/>
                  </a:cubicBezTo>
                  <a:cubicBezTo>
                    <a:pt x="40" y="57"/>
                    <a:pt x="41" y="57"/>
                    <a:pt x="39" y="57"/>
                  </a:cubicBezTo>
                  <a:cubicBezTo>
                    <a:pt x="38" y="58"/>
                    <a:pt x="38" y="58"/>
                    <a:pt x="38" y="58"/>
                  </a:cubicBezTo>
                  <a:cubicBezTo>
                    <a:pt x="36" y="57"/>
                    <a:pt x="36" y="57"/>
                    <a:pt x="36" y="57"/>
                  </a:cubicBezTo>
                  <a:cubicBezTo>
                    <a:pt x="36" y="57"/>
                    <a:pt x="36" y="57"/>
                    <a:pt x="36" y="57"/>
                  </a:cubicBezTo>
                  <a:cubicBezTo>
                    <a:pt x="36" y="57"/>
                    <a:pt x="36" y="57"/>
                    <a:pt x="36" y="57"/>
                  </a:cubicBezTo>
                  <a:cubicBezTo>
                    <a:pt x="36" y="56"/>
                    <a:pt x="36" y="56"/>
                    <a:pt x="36" y="56"/>
                  </a:cubicBezTo>
                  <a:cubicBezTo>
                    <a:pt x="36" y="56"/>
                    <a:pt x="38" y="57"/>
                    <a:pt x="38" y="57"/>
                  </a:cubicBezTo>
                  <a:close/>
                  <a:moveTo>
                    <a:pt x="46" y="60"/>
                  </a:moveTo>
                  <a:cubicBezTo>
                    <a:pt x="48" y="61"/>
                    <a:pt x="48" y="61"/>
                    <a:pt x="48" y="61"/>
                  </a:cubicBezTo>
                  <a:cubicBezTo>
                    <a:pt x="43" y="59"/>
                    <a:pt x="43" y="59"/>
                    <a:pt x="43" y="59"/>
                  </a:cubicBezTo>
                  <a:cubicBezTo>
                    <a:pt x="44" y="59"/>
                    <a:pt x="44" y="59"/>
                    <a:pt x="44" y="59"/>
                  </a:cubicBezTo>
                  <a:cubicBezTo>
                    <a:pt x="46" y="60"/>
                    <a:pt x="46" y="60"/>
                    <a:pt x="46" y="6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103">
              <a:extLst>
                <a:ext uri="{FF2B5EF4-FFF2-40B4-BE49-F238E27FC236}">
                  <a16:creationId xmlns:a16="http://schemas.microsoft.com/office/drawing/2014/main" id="{03D0B9EE-CDC8-4B01-A6B9-A1BE3883C50A}"/>
                </a:ext>
              </a:extLst>
            </p:cNvPr>
            <p:cNvSpPr>
              <a:spLocks noEditPoints="1"/>
            </p:cNvSpPr>
            <p:nvPr/>
          </p:nvSpPr>
          <p:spPr bwMode="auto">
            <a:xfrm>
              <a:off x="8206626" y="8071423"/>
              <a:ext cx="132978" cy="99735"/>
            </a:xfrm>
            <a:custGeom>
              <a:avLst/>
              <a:gdLst>
                <a:gd name="T0" fmla="*/ 21 w 32"/>
                <a:gd name="T1" fmla="*/ 1 h 24"/>
                <a:gd name="T2" fmla="*/ 19 w 32"/>
                <a:gd name="T3" fmla="*/ 1 h 24"/>
                <a:gd name="T4" fmla="*/ 18 w 32"/>
                <a:gd name="T5" fmla="*/ 1 h 24"/>
                <a:gd name="T6" fmla="*/ 18 w 32"/>
                <a:gd name="T7" fmla="*/ 0 h 24"/>
                <a:gd name="T8" fmla="*/ 21 w 32"/>
                <a:gd name="T9" fmla="*/ 1 h 24"/>
                <a:gd name="T10" fmla="*/ 31 w 32"/>
                <a:gd name="T11" fmla="*/ 5 h 24"/>
                <a:gd name="T12" fmla="*/ 31 w 32"/>
                <a:gd name="T13" fmla="*/ 9 h 24"/>
                <a:gd name="T14" fmla="*/ 32 w 32"/>
                <a:gd name="T15" fmla="*/ 11 h 24"/>
                <a:gd name="T16" fmla="*/ 32 w 32"/>
                <a:gd name="T17" fmla="*/ 11 h 24"/>
                <a:gd name="T18" fmla="*/ 31 w 32"/>
                <a:gd name="T19" fmla="*/ 14 h 24"/>
                <a:gd name="T20" fmla="*/ 31 w 32"/>
                <a:gd name="T21" fmla="*/ 15 h 24"/>
                <a:gd name="T22" fmla="*/ 30 w 32"/>
                <a:gd name="T23" fmla="*/ 17 h 24"/>
                <a:gd name="T24" fmla="*/ 28 w 32"/>
                <a:gd name="T25" fmla="*/ 18 h 24"/>
                <a:gd name="T26" fmla="*/ 31 w 32"/>
                <a:gd name="T27" fmla="*/ 21 h 24"/>
                <a:gd name="T28" fmla="*/ 31 w 32"/>
                <a:gd name="T29" fmla="*/ 22 h 24"/>
                <a:gd name="T30" fmla="*/ 28 w 32"/>
                <a:gd name="T31" fmla="*/ 22 h 24"/>
                <a:gd name="T32" fmla="*/ 22 w 32"/>
                <a:gd name="T33" fmla="*/ 22 h 24"/>
                <a:gd name="T34" fmla="*/ 8 w 32"/>
                <a:gd name="T35" fmla="*/ 23 h 24"/>
                <a:gd name="T36" fmla="*/ 7 w 32"/>
                <a:gd name="T37" fmla="*/ 24 h 24"/>
                <a:gd name="T38" fmla="*/ 1 w 32"/>
                <a:gd name="T39" fmla="*/ 20 h 24"/>
                <a:gd name="T40" fmla="*/ 2 w 32"/>
                <a:gd name="T41" fmla="*/ 17 h 24"/>
                <a:gd name="T42" fmla="*/ 9 w 32"/>
                <a:gd name="T43" fmla="*/ 18 h 24"/>
                <a:gd name="T44" fmla="*/ 19 w 32"/>
                <a:gd name="T45" fmla="*/ 20 h 24"/>
                <a:gd name="T46" fmla="*/ 21 w 32"/>
                <a:gd name="T47" fmla="*/ 19 h 24"/>
                <a:gd name="T48" fmla="*/ 24 w 32"/>
                <a:gd name="T49" fmla="*/ 18 h 24"/>
                <a:gd name="T50" fmla="*/ 24 w 32"/>
                <a:gd name="T51" fmla="*/ 17 h 24"/>
                <a:gd name="T52" fmla="*/ 19 w 32"/>
                <a:gd name="T53" fmla="*/ 12 h 24"/>
                <a:gd name="T54" fmla="*/ 20 w 32"/>
                <a:gd name="T55" fmla="*/ 10 h 24"/>
                <a:gd name="T56" fmla="*/ 16 w 32"/>
                <a:gd name="T57" fmla="*/ 6 h 24"/>
                <a:gd name="T58" fmla="*/ 12 w 32"/>
                <a:gd name="T59" fmla="*/ 4 h 24"/>
                <a:gd name="T60" fmla="*/ 21 w 32"/>
                <a:gd name="T61" fmla="*/ 2 h 24"/>
                <a:gd name="T62" fmla="*/ 31 w 32"/>
                <a:gd name="T63" fmla="*/ 4 h 24"/>
                <a:gd name="T64" fmla="*/ 19 w 32"/>
                <a:gd name="T65" fmla="*/ 16 h 24"/>
                <a:gd name="T66" fmla="*/ 14 w 32"/>
                <a:gd name="T67" fmla="*/ 13 h 24"/>
                <a:gd name="T68" fmla="*/ 19 w 32"/>
                <a:gd name="T69"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24">
                  <a:moveTo>
                    <a:pt x="21" y="1"/>
                  </a:moveTo>
                  <a:cubicBezTo>
                    <a:pt x="21" y="1"/>
                    <a:pt x="21" y="1"/>
                    <a:pt x="21" y="1"/>
                  </a:cubicBezTo>
                  <a:cubicBezTo>
                    <a:pt x="21" y="1"/>
                    <a:pt x="21" y="1"/>
                    <a:pt x="21" y="1"/>
                  </a:cubicBezTo>
                  <a:cubicBezTo>
                    <a:pt x="20" y="1"/>
                    <a:pt x="20" y="1"/>
                    <a:pt x="19" y="1"/>
                  </a:cubicBezTo>
                  <a:cubicBezTo>
                    <a:pt x="18" y="1"/>
                    <a:pt x="18" y="1"/>
                    <a:pt x="18" y="1"/>
                  </a:cubicBezTo>
                  <a:cubicBezTo>
                    <a:pt x="18" y="1"/>
                    <a:pt x="18" y="1"/>
                    <a:pt x="18" y="1"/>
                  </a:cubicBezTo>
                  <a:cubicBezTo>
                    <a:pt x="18" y="0"/>
                    <a:pt x="18" y="0"/>
                    <a:pt x="18" y="0"/>
                  </a:cubicBezTo>
                  <a:cubicBezTo>
                    <a:pt x="18" y="0"/>
                    <a:pt x="18" y="0"/>
                    <a:pt x="18" y="0"/>
                  </a:cubicBezTo>
                  <a:cubicBezTo>
                    <a:pt x="19" y="0"/>
                    <a:pt x="19" y="0"/>
                    <a:pt x="19" y="0"/>
                  </a:cubicBezTo>
                  <a:cubicBezTo>
                    <a:pt x="21" y="1"/>
                    <a:pt x="21" y="1"/>
                    <a:pt x="21" y="1"/>
                  </a:cubicBezTo>
                  <a:close/>
                  <a:moveTo>
                    <a:pt x="31" y="4"/>
                  </a:moveTo>
                  <a:cubicBezTo>
                    <a:pt x="31" y="5"/>
                    <a:pt x="31" y="5"/>
                    <a:pt x="31" y="5"/>
                  </a:cubicBezTo>
                  <a:cubicBezTo>
                    <a:pt x="31" y="6"/>
                    <a:pt x="32" y="7"/>
                    <a:pt x="32" y="8"/>
                  </a:cubicBezTo>
                  <a:cubicBezTo>
                    <a:pt x="31" y="9"/>
                    <a:pt x="31" y="9"/>
                    <a:pt x="31" y="9"/>
                  </a:cubicBezTo>
                  <a:cubicBezTo>
                    <a:pt x="31" y="10"/>
                    <a:pt x="31" y="10"/>
                    <a:pt x="31" y="10"/>
                  </a:cubicBezTo>
                  <a:cubicBezTo>
                    <a:pt x="32" y="11"/>
                    <a:pt x="32" y="11"/>
                    <a:pt x="32" y="11"/>
                  </a:cubicBezTo>
                  <a:cubicBezTo>
                    <a:pt x="32" y="11"/>
                    <a:pt x="32" y="11"/>
                    <a:pt x="32" y="11"/>
                  </a:cubicBezTo>
                  <a:cubicBezTo>
                    <a:pt x="32" y="11"/>
                    <a:pt x="32" y="11"/>
                    <a:pt x="32" y="11"/>
                  </a:cubicBezTo>
                  <a:cubicBezTo>
                    <a:pt x="31" y="13"/>
                    <a:pt x="31" y="12"/>
                    <a:pt x="30" y="13"/>
                  </a:cubicBezTo>
                  <a:cubicBezTo>
                    <a:pt x="31" y="14"/>
                    <a:pt x="31" y="14"/>
                    <a:pt x="31" y="14"/>
                  </a:cubicBezTo>
                  <a:cubicBezTo>
                    <a:pt x="31" y="15"/>
                    <a:pt x="31" y="15"/>
                    <a:pt x="31" y="15"/>
                  </a:cubicBezTo>
                  <a:cubicBezTo>
                    <a:pt x="31" y="15"/>
                    <a:pt x="31" y="15"/>
                    <a:pt x="31" y="15"/>
                  </a:cubicBezTo>
                  <a:cubicBezTo>
                    <a:pt x="31" y="16"/>
                    <a:pt x="31" y="16"/>
                    <a:pt x="31" y="16"/>
                  </a:cubicBezTo>
                  <a:cubicBezTo>
                    <a:pt x="31" y="17"/>
                    <a:pt x="30" y="17"/>
                    <a:pt x="30" y="17"/>
                  </a:cubicBezTo>
                  <a:cubicBezTo>
                    <a:pt x="28" y="18"/>
                    <a:pt x="28" y="18"/>
                    <a:pt x="28" y="18"/>
                  </a:cubicBezTo>
                  <a:cubicBezTo>
                    <a:pt x="28" y="18"/>
                    <a:pt x="28" y="18"/>
                    <a:pt x="28" y="18"/>
                  </a:cubicBezTo>
                  <a:cubicBezTo>
                    <a:pt x="29" y="19"/>
                    <a:pt x="29" y="18"/>
                    <a:pt x="30" y="20"/>
                  </a:cubicBezTo>
                  <a:cubicBezTo>
                    <a:pt x="31" y="21"/>
                    <a:pt x="31" y="21"/>
                    <a:pt x="31" y="21"/>
                  </a:cubicBezTo>
                  <a:cubicBezTo>
                    <a:pt x="31" y="22"/>
                    <a:pt x="31" y="22"/>
                    <a:pt x="31" y="22"/>
                  </a:cubicBezTo>
                  <a:cubicBezTo>
                    <a:pt x="31" y="22"/>
                    <a:pt x="31" y="22"/>
                    <a:pt x="31" y="22"/>
                  </a:cubicBezTo>
                  <a:cubicBezTo>
                    <a:pt x="31" y="24"/>
                    <a:pt x="31" y="24"/>
                    <a:pt x="31" y="24"/>
                  </a:cubicBezTo>
                  <a:cubicBezTo>
                    <a:pt x="29" y="22"/>
                    <a:pt x="29" y="22"/>
                    <a:pt x="28" y="22"/>
                  </a:cubicBezTo>
                  <a:cubicBezTo>
                    <a:pt x="27" y="22"/>
                    <a:pt x="23" y="22"/>
                    <a:pt x="22" y="22"/>
                  </a:cubicBezTo>
                  <a:cubicBezTo>
                    <a:pt x="22" y="22"/>
                    <a:pt x="22" y="22"/>
                    <a:pt x="22" y="22"/>
                  </a:cubicBezTo>
                  <a:cubicBezTo>
                    <a:pt x="16" y="24"/>
                    <a:pt x="14" y="20"/>
                    <a:pt x="9" y="22"/>
                  </a:cubicBezTo>
                  <a:cubicBezTo>
                    <a:pt x="8" y="23"/>
                    <a:pt x="8" y="23"/>
                    <a:pt x="8" y="23"/>
                  </a:cubicBezTo>
                  <a:cubicBezTo>
                    <a:pt x="8" y="24"/>
                    <a:pt x="8" y="24"/>
                    <a:pt x="8" y="24"/>
                  </a:cubicBezTo>
                  <a:cubicBezTo>
                    <a:pt x="7" y="24"/>
                    <a:pt x="7" y="24"/>
                    <a:pt x="7" y="24"/>
                  </a:cubicBezTo>
                  <a:cubicBezTo>
                    <a:pt x="5" y="22"/>
                    <a:pt x="5" y="22"/>
                    <a:pt x="1" y="21"/>
                  </a:cubicBezTo>
                  <a:cubicBezTo>
                    <a:pt x="1" y="20"/>
                    <a:pt x="1" y="20"/>
                    <a:pt x="1" y="20"/>
                  </a:cubicBezTo>
                  <a:cubicBezTo>
                    <a:pt x="0" y="19"/>
                    <a:pt x="0" y="19"/>
                    <a:pt x="0" y="19"/>
                  </a:cubicBezTo>
                  <a:cubicBezTo>
                    <a:pt x="2" y="17"/>
                    <a:pt x="2" y="17"/>
                    <a:pt x="2" y="17"/>
                  </a:cubicBezTo>
                  <a:cubicBezTo>
                    <a:pt x="3" y="17"/>
                    <a:pt x="3" y="17"/>
                    <a:pt x="3" y="17"/>
                  </a:cubicBezTo>
                  <a:cubicBezTo>
                    <a:pt x="7" y="18"/>
                    <a:pt x="5" y="18"/>
                    <a:pt x="9" y="18"/>
                  </a:cubicBezTo>
                  <a:cubicBezTo>
                    <a:pt x="10" y="19"/>
                    <a:pt x="10" y="19"/>
                    <a:pt x="10" y="19"/>
                  </a:cubicBezTo>
                  <a:cubicBezTo>
                    <a:pt x="13" y="19"/>
                    <a:pt x="17" y="19"/>
                    <a:pt x="19" y="20"/>
                  </a:cubicBezTo>
                  <a:cubicBezTo>
                    <a:pt x="20" y="19"/>
                    <a:pt x="20" y="19"/>
                    <a:pt x="20" y="19"/>
                  </a:cubicBezTo>
                  <a:cubicBezTo>
                    <a:pt x="21" y="19"/>
                    <a:pt x="21" y="19"/>
                    <a:pt x="21" y="19"/>
                  </a:cubicBezTo>
                  <a:cubicBezTo>
                    <a:pt x="21" y="19"/>
                    <a:pt x="21" y="19"/>
                    <a:pt x="21" y="18"/>
                  </a:cubicBezTo>
                  <a:cubicBezTo>
                    <a:pt x="24" y="18"/>
                    <a:pt x="24" y="18"/>
                    <a:pt x="24" y="18"/>
                  </a:cubicBezTo>
                  <a:cubicBezTo>
                    <a:pt x="24" y="18"/>
                    <a:pt x="24" y="18"/>
                    <a:pt x="24" y="18"/>
                  </a:cubicBezTo>
                  <a:cubicBezTo>
                    <a:pt x="24" y="17"/>
                    <a:pt x="24" y="17"/>
                    <a:pt x="24" y="17"/>
                  </a:cubicBezTo>
                  <a:cubicBezTo>
                    <a:pt x="24" y="17"/>
                    <a:pt x="24" y="17"/>
                    <a:pt x="24" y="17"/>
                  </a:cubicBezTo>
                  <a:cubicBezTo>
                    <a:pt x="22" y="15"/>
                    <a:pt x="21" y="14"/>
                    <a:pt x="19" y="12"/>
                  </a:cubicBezTo>
                  <a:cubicBezTo>
                    <a:pt x="20" y="11"/>
                    <a:pt x="20" y="11"/>
                    <a:pt x="20" y="11"/>
                  </a:cubicBezTo>
                  <a:cubicBezTo>
                    <a:pt x="20" y="10"/>
                    <a:pt x="20" y="10"/>
                    <a:pt x="20" y="10"/>
                  </a:cubicBezTo>
                  <a:cubicBezTo>
                    <a:pt x="20" y="9"/>
                    <a:pt x="20" y="9"/>
                    <a:pt x="20" y="8"/>
                  </a:cubicBezTo>
                  <a:cubicBezTo>
                    <a:pt x="18" y="6"/>
                    <a:pt x="19" y="7"/>
                    <a:pt x="16" y="6"/>
                  </a:cubicBezTo>
                  <a:cubicBezTo>
                    <a:pt x="15" y="6"/>
                    <a:pt x="14" y="5"/>
                    <a:pt x="13" y="5"/>
                  </a:cubicBezTo>
                  <a:cubicBezTo>
                    <a:pt x="12" y="4"/>
                    <a:pt x="12" y="4"/>
                    <a:pt x="12" y="4"/>
                  </a:cubicBezTo>
                  <a:cubicBezTo>
                    <a:pt x="13" y="3"/>
                    <a:pt x="13" y="3"/>
                    <a:pt x="13" y="3"/>
                  </a:cubicBezTo>
                  <a:cubicBezTo>
                    <a:pt x="14" y="2"/>
                    <a:pt x="16" y="2"/>
                    <a:pt x="21" y="2"/>
                  </a:cubicBezTo>
                  <a:cubicBezTo>
                    <a:pt x="28" y="5"/>
                    <a:pt x="25" y="4"/>
                    <a:pt x="30" y="5"/>
                  </a:cubicBezTo>
                  <a:cubicBezTo>
                    <a:pt x="31" y="4"/>
                    <a:pt x="31" y="4"/>
                    <a:pt x="31" y="4"/>
                  </a:cubicBezTo>
                  <a:close/>
                  <a:moveTo>
                    <a:pt x="19" y="16"/>
                  </a:moveTo>
                  <a:cubicBezTo>
                    <a:pt x="19" y="16"/>
                    <a:pt x="19" y="16"/>
                    <a:pt x="19" y="16"/>
                  </a:cubicBezTo>
                  <a:cubicBezTo>
                    <a:pt x="16" y="15"/>
                    <a:pt x="17" y="16"/>
                    <a:pt x="14" y="14"/>
                  </a:cubicBezTo>
                  <a:cubicBezTo>
                    <a:pt x="14" y="13"/>
                    <a:pt x="14" y="13"/>
                    <a:pt x="14" y="13"/>
                  </a:cubicBezTo>
                  <a:cubicBezTo>
                    <a:pt x="15" y="13"/>
                    <a:pt x="15" y="13"/>
                    <a:pt x="15" y="13"/>
                  </a:cubicBezTo>
                  <a:cubicBezTo>
                    <a:pt x="18" y="14"/>
                    <a:pt x="18" y="15"/>
                    <a:pt x="19" y="16"/>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104">
              <a:extLst>
                <a:ext uri="{FF2B5EF4-FFF2-40B4-BE49-F238E27FC236}">
                  <a16:creationId xmlns:a16="http://schemas.microsoft.com/office/drawing/2014/main" id="{A5968AEE-1465-4F5C-A586-D7B2E606BD44}"/>
                </a:ext>
              </a:extLst>
            </p:cNvPr>
            <p:cNvSpPr>
              <a:spLocks/>
            </p:cNvSpPr>
            <p:nvPr/>
          </p:nvSpPr>
          <p:spPr bwMode="auto">
            <a:xfrm>
              <a:off x="12442921" y="6437696"/>
              <a:ext cx="318198" cy="189968"/>
            </a:xfrm>
            <a:custGeom>
              <a:avLst/>
              <a:gdLst>
                <a:gd name="T0" fmla="*/ 69 w 76"/>
                <a:gd name="T1" fmla="*/ 2 h 46"/>
                <a:gd name="T2" fmla="*/ 70 w 76"/>
                <a:gd name="T3" fmla="*/ 5 h 46"/>
                <a:gd name="T4" fmla="*/ 73 w 76"/>
                <a:gd name="T5" fmla="*/ 7 h 46"/>
                <a:gd name="T6" fmla="*/ 75 w 76"/>
                <a:gd name="T7" fmla="*/ 7 h 46"/>
                <a:gd name="T8" fmla="*/ 76 w 76"/>
                <a:gd name="T9" fmla="*/ 9 h 46"/>
                <a:gd name="T10" fmla="*/ 73 w 76"/>
                <a:gd name="T11" fmla="*/ 13 h 46"/>
                <a:gd name="T12" fmla="*/ 71 w 76"/>
                <a:gd name="T13" fmla="*/ 13 h 46"/>
                <a:gd name="T14" fmla="*/ 67 w 76"/>
                <a:gd name="T15" fmla="*/ 17 h 46"/>
                <a:gd name="T16" fmla="*/ 65 w 76"/>
                <a:gd name="T17" fmla="*/ 21 h 46"/>
                <a:gd name="T18" fmla="*/ 63 w 76"/>
                <a:gd name="T19" fmla="*/ 26 h 46"/>
                <a:gd name="T20" fmla="*/ 61 w 76"/>
                <a:gd name="T21" fmla="*/ 31 h 46"/>
                <a:gd name="T22" fmla="*/ 58 w 76"/>
                <a:gd name="T23" fmla="*/ 35 h 46"/>
                <a:gd name="T24" fmla="*/ 56 w 76"/>
                <a:gd name="T25" fmla="*/ 38 h 46"/>
                <a:gd name="T26" fmla="*/ 52 w 76"/>
                <a:gd name="T27" fmla="*/ 39 h 46"/>
                <a:gd name="T28" fmla="*/ 51 w 76"/>
                <a:gd name="T29" fmla="*/ 40 h 46"/>
                <a:gd name="T30" fmla="*/ 47 w 76"/>
                <a:gd name="T31" fmla="*/ 40 h 46"/>
                <a:gd name="T32" fmla="*/ 42 w 76"/>
                <a:gd name="T33" fmla="*/ 40 h 46"/>
                <a:gd name="T34" fmla="*/ 35 w 76"/>
                <a:gd name="T35" fmla="*/ 42 h 46"/>
                <a:gd name="T36" fmla="*/ 34 w 76"/>
                <a:gd name="T37" fmla="*/ 42 h 46"/>
                <a:gd name="T38" fmla="*/ 32 w 76"/>
                <a:gd name="T39" fmla="*/ 43 h 46"/>
                <a:gd name="T40" fmla="*/ 30 w 76"/>
                <a:gd name="T41" fmla="*/ 44 h 46"/>
                <a:gd name="T42" fmla="*/ 26 w 76"/>
                <a:gd name="T43" fmla="*/ 46 h 46"/>
                <a:gd name="T44" fmla="*/ 17 w 76"/>
                <a:gd name="T45" fmla="*/ 43 h 46"/>
                <a:gd name="T46" fmla="*/ 14 w 76"/>
                <a:gd name="T47" fmla="*/ 42 h 46"/>
                <a:gd name="T48" fmla="*/ 9 w 76"/>
                <a:gd name="T49" fmla="*/ 37 h 46"/>
                <a:gd name="T50" fmla="*/ 3 w 76"/>
                <a:gd name="T51" fmla="*/ 32 h 46"/>
                <a:gd name="T52" fmla="*/ 3 w 76"/>
                <a:gd name="T53" fmla="*/ 30 h 46"/>
                <a:gd name="T54" fmla="*/ 0 w 76"/>
                <a:gd name="T55" fmla="*/ 28 h 46"/>
                <a:gd name="T56" fmla="*/ 4 w 76"/>
                <a:gd name="T57" fmla="*/ 26 h 46"/>
                <a:gd name="T58" fmla="*/ 5 w 76"/>
                <a:gd name="T59" fmla="*/ 23 h 46"/>
                <a:gd name="T60" fmla="*/ 4 w 76"/>
                <a:gd name="T61" fmla="*/ 21 h 46"/>
                <a:gd name="T62" fmla="*/ 5 w 76"/>
                <a:gd name="T63" fmla="*/ 19 h 46"/>
                <a:gd name="T64" fmla="*/ 6 w 76"/>
                <a:gd name="T65" fmla="*/ 16 h 46"/>
                <a:gd name="T66" fmla="*/ 5 w 76"/>
                <a:gd name="T67" fmla="*/ 13 h 46"/>
                <a:gd name="T68" fmla="*/ 8 w 76"/>
                <a:gd name="T69" fmla="*/ 14 h 46"/>
                <a:gd name="T70" fmla="*/ 11 w 76"/>
                <a:gd name="T71" fmla="*/ 14 h 46"/>
                <a:gd name="T72" fmla="*/ 11 w 76"/>
                <a:gd name="T73" fmla="*/ 11 h 46"/>
                <a:gd name="T74" fmla="*/ 12 w 76"/>
                <a:gd name="T75" fmla="*/ 9 h 46"/>
                <a:gd name="T76" fmla="*/ 14 w 76"/>
                <a:gd name="T77" fmla="*/ 9 h 46"/>
                <a:gd name="T78" fmla="*/ 30 w 76"/>
                <a:gd name="T79" fmla="*/ 13 h 46"/>
                <a:gd name="T80" fmla="*/ 30 w 76"/>
                <a:gd name="T81" fmla="*/ 10 h 46"/>
                <a:gd name="T82" fmla="*/ 38 w 76"/>
                <a:gd name="T83" fmla="*/ 7 h 46"/>
                <a:gd name="T84" fmla="*/ 40 w 76"/>
                <a:gd name="T85" fmla="*/ 5 h 46"/>
                <a:gd name="T86" fmla="*/ 50 w 76"/>
                <a:gd name="T87" fmla="*/ 0 h 46"/>
                <a:gd name="T88" fmla="*/ 58 w 76"/>
                <a:gd name="T89" fmla="*/ 1 h 46"/>
                <a:gd name="T90" fmla="*/ 62 w 76"/>
                <a:gd name="T91" fmla="*/ 1 h 46"/>
                <a:gd name="T92" fmla="*/ 64 w 76"/>
                <a:gd name="T93"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46">
                  <a:moveTo>
                    <a:pt x="68" y="2"/>
                  </a:moveTo>
                  <a:cubicBezTo>
                    <a:pt x="69" y="2"/>
                    <a:pt x="69" y="2"/>
                    <a:pt x="69" y="2"/>
                  </a:cubicBezTo>
                  <a:cubicBezTo>
                    <a:pt x="69" y="2"/>
                    <a:pt x="69" y="2"/>
                    <a:pt x="69" y="2"/>
                  </a:cubicBezTo>
                  <a:cubicBezTo>
                    <a:pt x="70" y="3"/>
                    <a:pt x="70" y="3"/>
                    <a:pt x="70" y="3"/>
                  </a:cubicBezTo>
                  <a:cubicBezTo>
                    <a:pt x="70" y="4"/>
                    <a:pt x="70" y="4"/>
                    <a:pt x="70" y="4"/>
                  </a:cubicBezTo>
                  <a:cubicBezTo>
                    <a:pt x="70" y="5"/>
                    <a:pt x="70" y="5"/>
                    <a:pt x="70" y="5"/>
                  </a:cubicBezTo>
                  <a:cubicBezTo>
                    <a:pt x="71" y="5"/>
                    <a:pt x="71" y="5"/>
                    <a:pt x="71" y="5"/>
                  </a:cubicBezTo>
                  <a:cubicBezTo>
                    <a:pt x="72" y="6"/>
                    <a:pt x="72" y="6"/>
                    <a:pt x="72" y="6"/>
                  </a:cubicBezTo>
                  <a:cubicBezTo>
                    <a:pt x="73" y="7"/>
                    <a:pt x="73" y="7"/>
                    <a:pt x="73" y="7"/>
                  </a:cubicBezTo>
                  <a:cubicBezTo>
                    <a:pt x="74" y="7"/>
                    <a:pt x="74" y="7"/>
                    <a:pt x="74" y="7"/>
                  </a:cubicBezTo>
                  <a:cubicBezTo>
                    <a:pt x="74" y="7"/>
                    <a:pt x="74" y="7"/>
                    <a:pt x="74" y="7"/>
                  </a:cubicBezTo>
                  <a:cubicBezTo>
                    <a:pt x="75" y="7"/>
                    <a:pt x="75" y="7"/>
                    <a:pt x="75" y="7"/>
                  </a:cubicBezTo>
                  <a:cubicBezTo>
                    <a:pt x="75" y="8"/>
                    <a:pt x="76" y="8"/>
                    <a:pt x="76" y="8"/>
                  </a:cubicBezTo>
                  <a:cubicBezTo>
                    <a:pt x="76" y="9"/>
                    <a:pt x="76" y="9"/>
                    <a:pt x="76" y="9"/>
                  </a:cubicBezTo>
                  <a:cubicBezTo>
                    <a:pt x="76" y="9"/>
                    <a:pt x="76" y="9"/>
                    <a:pt x="76" y="9"/>
                  </a:cubicBezTo>
                  <a:cubicBezTo>
                    <a:pt x="76" y="10"/>
                    <a:pt x="76" y="10"/>
                    <a:pt x="76" y="10"/>
                  </a:cubicBezTo>
                  <a:cubicBezTo>
                    <a:pt x="76" y="10"/>
                    <a:pt x="76" y="10"/>
                    <a:pt x="76" y="10"/>
                  </a:cubicBezTo>
                  <a:cubicBezTo>
                    <a:pt x="76" y="11"/>
                    <a:pt x="75" y="12"/>
                    <a:pt x="73" y="13"/>
                  </a:cubicBezTo>
                  <a:cubicBezTo>
                    <a:pt x="73" y="13"/>
                    <a:pt x="73" y="13"/>
                    <a:pt x="73" y="13"/>
                  </a:cubicBezTo>
                  <a:cubicBezTo>
                    <a:pt x="72" y="13"/>
                    <a:pt x="72" y="13"/>
                    <a:pt x="72" y="13"/>
                  </a:cubicBezTo>
                  <a:cubicBezTo>
                    <a:pt x="71" y="13"/>
                    <a:pt x="71" y="13"/>
                    <a:pt x="71" y="13"/>
                  </a:cubicBezTo>
                  <a:cubicBezTo>
                    <a:pt x="70" y="14"/>
                    <a:pt x="70" y="14"/>
                    <a:pt x="70" y="14"/>
                  </a:cubicBezTo>
                  <a:cubicBezTo>
                    <a:pt x="70" y="14"/>
                    <a:pt x="70" y="14"/>
                    <a:pt x="70" y="14"/>
                  </a:cubicBezTo>
                  <a:cubicBezTo>
                    <a:pt x="68" y="15"/>
                    <a:pt x="69" y="15"/>
                    <a:pt x="67" y="17"/>
                  </a:cubicBezTo>
                  <a:cubicBezTo>
                    <a:pt x="67" y="17"/>
                    <a:pt x="67" y="17"/>
                    <a:pt x="67" y="17"/>
                  </a:cubicBezTo>
                  <a:cubicBezTo>
                    <a:pt x="66" y="19"/>
                    <a:pt x="66" y="19"/>
                    <a:pt x="66" y="19"/>
                  </a:cubicBezTo>
                  <a:cubicBezTo>
                    <a:pt x="66" y="20"/>
                    <a:pt x="66" y="20"/>
                    <a:pt x="65" y="21"/>
                  </a:cubicBezTo>
                  <a:cubicBezTo>
                    <a:pt x="64" y="23"/>
                    <a:pt x="64" y="23"/>
                    <a:pt x="64" y="23"/>
                  </a:cubicBezTo>
                  <a:cubicBezTo>
                    <a:pt x="63" y="25"/>
                    <a:pt x="64" y="24"/>
                    <a:pt x="63" y="25"/>
                  </a:cubicBezTo>
                  <a:cubicBezTo>
                    <a:pt x="63" y="26"/>
                    <a:pt x="63" y="26"/>
                    <a:pt x="63" y="26"/>
                  </a:cubicBezTo>
                  <a:cubicBezTo>
                    <a:pt x="62" y="28"/>
                    <a:pt x="62" y="27"/>
                    <a:pt x="61" y="29"/>
                  </a:cubicBezTo>
                  <a:cubicBezTo>
                    <a:pt x="61" y="30"/>
                    <a:pt x="61" y="30"/>
                    <a:pt x="61" y="30"/>
                  </a:cubicBezTo>
                  <a:cubicBezTo>
                    <a:pt x="61" y="31"/>
                    <a:pt x="61" y="31"/>
                    <a:pt x="61" y="31"/>
                  </a:cubicBezTo>
                  <a:cubicBezTo>
                    <a:pt x="60" y="31"/>
                    <a:pt x="60" y="32"/>
                    <a:pt x="59" y="32"/>
                  </a:cubicBezTo>
                  <a:cubicBezTo>
                    <a:pt x="59" y="33"/>
                    <a:pt x="59" y="33"/>
                    <a:pt x="58" y="34"/>
                  </a:cubicBezTo>
                  <a:cubicBezTo>
                    <a:pt x="58" y="35"/>
                    <a:pt x="58" y="35"/>
                    <a:pt x="58" y="35"/>
                  </a:cubicBezTo>
                  <a:cubicBezTo>
                    <a:pt x="57" y="36"/>
                    <a:pt x="57" y="36"/>
                    <a:pt x="57" y="36"/>
                  </a:cubicBezTo>
                  <a:cubicBezTo>
                    <a:pt x="57" y="36"/>
                    <a:pt x="57" y="36"/>
                    <a:pt x="57" y="37"/>
                  </a:cubicBezTo>
                  <a:cubicBezTo>
                    <a:pt x="57" y="38"/>
                    <a:pt x="56" y="38"/>
                    <a:pt x="56" y="38"/>
                  </a:cubicBezTo>
                  <a:cubicBezTo>
                    <a:pt x="53" y="38"/>
                    <a:pt x="53" y="38"/>
                    <a:pt x="53" y="38"/>
                  </a:cubicBezTo>
                  <a:cubicBezTo>
                    <a:pt x="53" y="38"/>
                    <a:pt x="53" y="38"/>
                    <a:pt x="53" y="38"/>
                  </a:cubicBezTo>
                  <a:cubicBezTo>
                    <a:pt x="52" y="39"/>
                    <a:pt x="52" y="39"/>
                    <a:pt x="52" y="39"/>
                  </a:cubicBezTo>
                  <a:cubicBezTo>
                    <a:pt x="52" y="39"/>
                    <a:pt x="52" y="39"/>
                    <a:pt x="52" y="39"/>
                  </a:cubicBezTo>
                  <a:cubicBezTo>
                    <a:pt x="52" y="39"/>
                    <a:pt x="52" y="39"/>
                    <a:pt x="52" y="40"/>
                  </a:cubicBezTo>
                  <a:cubicBezTo>
                    <a:pt x="51" y="40"/>
                    <a:pt x="51" y="40"/>
                    <a:pt x="51" y="40"/>
                  </a:cubicBezTo>
                  <a:cubicBezTo>
                    <a:pt x="50" y="39"/>
                    <a:pt x="50" y="39"/>
                    <a:pt x="50" y="39"/>
                  </a:cubicBezTo>
                  <a:cubicBezTo>
                    <a:pt x="47" y="40"/>
                    <a:pt x="47" y="40"/>
                    <a:pt x="47" y="40"/>
                  </a:cubicBezTo>
                  <a:cubicBezTo>
                    <a:pt x="47" y="40"/>
                    <a:pt x="47" y="40"/>
                    <a:pt x="47" y="40"/>
                  </a:cubicBezTo>
                  <a:cubicBezTo>
                    <a:pt x="46" y="40"/>
                    <a:pt x="47" y="40"/>
                    <a:pt x="46" y="40"/>
                  </a:cubicBezTo>
                  <a:cubicBezTo>
                    <a:pt x="43" y="39"/>
                    <a:pt x="43" y="39"/>
                    <a:pt x="43" y="39"/>
                  </a:cubicBezTo>
                  <a:cubicBezTo>
                    <a:pt x="42" y="40"/>
                    <a:pt x="42" y="40"/>
                    <a:pt x="42" y="40"/>
                  </a:cubicBezTo>
                  <a:cubicBezTo>
                    <a:pt x="41" y="40"/>
                    <a:pt x="41" y="40"/>
                    <a:pt x="40" y="39"/>
                  </a:cubicBezTo>
                  <a:cubicBezTo>
                    <a:pt x="39" y="40"/>
                    <a:pt x="39" y="40"/>
                    <a:pt x="39" y="40"/>
                  </a:cubicBezTo>
                  <a:cubicBezTo>
                    <a:pt x="38" y="41"/>
                    <a:pt x="38" y="41"/>
                    <a:pt x="35" y="42"/>
                  </a:cubicBezTo>
                  <a:cubicBezTo>
                    <a:pt x="35" y="42"/>
                    <a:pt x="35" y="42"/>
                    <a:pt x="35" y="42"/>
                  </a:cubicBezTo>
                  <a:cubicBezTo>
                    <a:pt x="34" y="42"/>
                    <a:pt x="34" y="42"/>
                    <a:pt x="34" y="42"/>
                  </a:cubicBezTo>
                  <a:cubicBezTo>
                    <a:pt x="34" y="42"/>
                    <a:pt x="34" y="42"/>
                    <a:pt x="34" y="42"/>
                  </a:cubicBezTo>
                  <a:cubicBezTo>
                    <a:pt x="33" y="42"/>
                    <a:pt x="33" y="42"/>
                    <a:pt x="33" y="42"/>
                  </a:cubicBezTo>
                  <a:cubicBezTo>
                    <a:pt x="33" y="43"/>
                    <a:pt x="33" y="43"/>
                    <a:pt x="33" y="43"/>
                  </a:cubicBezTo>
                  <a:cubicBezTo>
                    <a:pt x="32" y="43"/>
                    <a:pt x="32" y="43"/>
                    <a:pt x="32" y="43"/>
                  </a:cubicBezTo>
                  <a:cubicBezTo>
                    <a:pt x="32" y="43"/>
                    <a:pt x="32" y="43"/>
                    <a:pt x="32" y="43"/>
                  </a:cubicBezTo>
                  <a:cubicBezTo>
                    <a:pt x="31" y="43"/>
                    <a:pt x="31" y="43"/>
                    <a:pt x="31" y="43"/>
                  </a:cubicBezTo>
                  <a:cubicBezTo>
                    <a:pt x="30" y="44"/>
                    <a:pt x="30" y="44"/>
                    <a:pt x="30" y="44"/>
                  </a:cubicBezTo>
                  <a:cubicBezTo>
                    <a:pt x="29" y="44"/>
                    <a:pt x="29" y="44"/>
                    <a:pt x="29" y="44"/>
                  </a:cubicBezTo>
                  <a:cubicBezTo>
                    <a:pt x="29" y="44"/>
                    <a:pt x="28" y="45"/>
                    <a:pt x="28" y="45"/>
                  </a:cubicBezTo>
                  <a:cubicBezTo>
                    <a:pt x="26" y="46"/>
                    <a:pt x="27" y="46"/>
                    <a:pt x="26" y="46"/>
                  </a:cubicBezTo>
                  <a:cubicBezTo>
                    <a:pt x="24" y="46"/>
                    <a:pt x="22" y="46"/>
                    <a:pt x="19" y="45"/>
                  </a:cubicBezTo>
                  <a:cubicBezTo>
                    <a:pt x="18" y="45"/>
                    <a:pt x="19" y="45"/>
                    <a:pt x="18" y="44"/>
                  </a:cubicBezTo>
                  <a:cubicBezTo>
                    <a:pt x="17" y="43"/>
                    <a:pt x="17" y="43"/>
                    <a:pt x="17" y="43"/>
                  </a:cubicBezTo>
                  <a:cubicBezTo>
                    <a:pt x="16" y="43"/>
                    <a:pt x="16" y="43"/>
                    <a:pt x="16" y="43"/>
                  </a:cubicBezTo>
                  <a:cubicBezTo>
                    <a:pt x="15" y="43"/>
                    <a:pt x="15" y="43"/>
                    <a:pt x="15" y="43"/>
                  </a:cubicBezTo>
                  <a:cubicBezTo>
                    <a:pt x="14" y="42"/>
                    <a:pt x="14" y="42"/>
                    <a:pt x="14" y="42"/>
                  </a:cubicBezTo>
                  <a:cubicBezTo>
                    <a:pt x="13" y="40"/>
                    <a:pt x="13" y="40"/>
                    <a:pt x="11" y="39"/>
                  </a:cubicBezTo>
                  <a:cubicBezTo>
                    <a:pt x="10" y="38"/>
                    <a:pt x="10" y="38"/>
                    <a:pt x="10" y="38"/>
                  </a:cubicBezTo>
                  <a:cubicBezTo>
                    <a:pt x="9" y="37"/>
                    <a:pt x="9" y="37"/>
                    <a:pt x="9" y="37"/>
                  </a:cubicBezTo>
                  <a:cubicBezTo>
                    <a:pt x="8" y="35"/>
                    <a:pt x="7" y="35"/>
                    <a:pt x="5" y="34"/>
                  </a:cubicBezTo>
                  <a:cubicBezTo>
                    <a:pt x="5" y="34"/>
                    <a:pt x="5" y="34"/>
                    <a:pt x="5" y="34"/>
                  </a:cubicBezTo>
                  <a:cubicBezTo>
                    <a:pt x="4" y="33"/>
                    <a:pt x="4" y="32"/>
                    <a:pt x="3" y="32"/>
                  </a:cubicBezTo>
                  <a:cubicBezTo>
                    <a:pt x="4" y="31"/>
                    <a:pt x="4" y="31"/>
                    <a:pt x="4" y="31"/>
                  </a:cubicBezTo>
                  <a:cubicBezTo>
                    <a:pt x="3" y="31"/>
                    <a:pt x="3" y="31"/>
                    <a:pt x="3" y="31"/>
                  </a:cubicBezTo>
                  <a:cubicBezTo>
                    <a:pt x="3" y="30"/>
                    <a:pt x="3" y="30"/>
                    <a:pt x="3" y="30"/>
                  </a:cubicBezTo>
                  <a:cubicBezTo>
                    <a:pt x="3" y="29"/>
                    <a:pt x="3" y="29"/>
                    <a:pt x="3" y="29"/>
                  </a:cubicBezTo>
                  <a:cubicBezTo>
                    <a:pt x="2" y="28"/>
                    <a:pt x="2" y="28"/>
                    <a:pt x="2" y="28"/>
                  </a:cubicBezTo>
                  <a:cubicBezTo>
                    <a:pt x="0" y="28"/>
                    <a:pt x="0" y="28"/>
                    <a:pt x="0" y="28"/>
                  </a:cubicBezTo>
                  <a:cubicBezTo>
                    <a:pt x="2" y="26"/>
                    <a:pt x="2" y="26"/>
                    <a:pt x="2" y="26"/>
                  </a:cubicBezTo>
                  <a:cubicBezTo>
                    <a:pt x="3" y="26"/>
                    <a:pt x="3" y="26"/>
                    <a:pt x="3" y="26"/>
                  </a:cubicBezTo>
                  <a:cubicBezTo>
                    <a:pt x="4" y="26"/>
                    <a:pt x="4" y="26"/>
                    <a:pt x="4" y="26"/>
                  </a:cubicBezTo>
                  <a:cubicBezTo>
                    <a:pt x="4" y="26"/>
                    <a:pt x="4" y="26"/>
                    <a:pt x="4" y="26"/>
                  </a:cubicBezTo>
                  <a:cubicBezTo>
                    <a:pt x="5" y="25"/>
                    <a:pt x="5" y="25"/>
                    <a:pt x="5" y="24"/>
                  </a:cubicBezTo>
                  <a:cubicBezTo>
                    <a:pt x="5" y="23"/>
                    <a:pt x="5" y="23"/>
                    <a:pt x="5" y="23"/>
                  </a:cubicBezTo>
                  <a:cubicBezTo>
                    <a:pt x="4" y="23"/>
                    <a:pt x="4" y="23"/>
                    <a:pt x="4" y="23"/>
                  </a:cubicBezTo>
                  <a:cubicBezTo>
                    <a:pt x="4" y="22"/>
                    <a:pt x="4" y="22"/>
                    <a:pt x="4" y="22"/>
                  </a:cubicBezTo>
                  <a:cubicBezTo>
                    <a:pt x="4" y="22"/>
                    <a:pt x="4" y="22"/>
                    <a:pt x="4" y="21"/>
                  </a:cubicBezTo>
                  <a:cubicBezTo>
                    <a:pt x="4" y="20"/>
                    <a:pt x="4" y="20"/>
                    <a:pt x="4" y="20"/>
                  </a:cubicBezTo>
                  <a:cubicBezTo>
                    <a:pt x="4" y="19"/>
                    <a:pt x="4" y="19"/>
                    <a:pt x="4" y="19"/>
                  </a:cubicBezTo>
                  <a:cubicBezTo>
                    <a:pt x="5" y="19"/>
                    <a:pt x="5" y="19"/>
                    <a:pt x="5" y="19"/>
                  </a:cubicBezTo>
                  <a:cubicBezTo>
                    <a:pt x="6" y="19"/>
                    <a:pt x="6" y="19"/>
                    <a:pt x="6" y="18"/>
                  </a:cubicBezTo>
                  <a:cubicBezTo>
                    <a:pt x="6" y="18"/>
                    <a:pt x="6" y="18"/>
                    <a:pt x="7" y="17"/>
                  </a:cubicBezTo>
                  <a:cubicBezTo>
                    <a:pt x="6" y="16"/>
                    <a:pt x="6" y="16"/>
                    <a:pt x="6" y="16"/>
                  </a:cubicBezTo>
                  <a:cubicBezTo>
                    <a:pt x="4" y="15"/>
                    <a:pt x="4" y="15"/>
                    <a:pt x="4" y="15"/>
                  </a:cubicBezTo>
                  <a:cubicBezTo>
                    <a:pt x="4" y="15"/>
                    <a:pt x="4" y="15"/>
                    <a:pt x="4" y="15"/>
                  </a:cubicBezTo>
                  <a:cubicBezTo>
                    <a:pt x="5" y="14"/>
                    <a:pt x="5" y="14"/>
                    <a:pt x="5" y="13"/>
                  </a:cubicBezTo>
                  <a:cubicBezTo>
                    <a:pt x="6" y="13"/>
                    <a:pt x="6" y="13"/>
                    <a:pt x="6" y="13"/>
                  </a:cubicBezTo>
                  <a:cubicBezTo>
                    <a:pt x="6" y="14"/>
                    <a:pt x="6" y="14"/>
                    <a:pt x="6" y="14"/>
                  </a:cubicBezTo>
                  <a:cubicBezTo>
                    <a:pt x="8" y="14"/>
                    <a:pt x="8" y="14"/>
                    <a:pt x="8" y="14"/>
                  </a:cubicBezTo>
                  <a:cubicBezTo>
                    <a:pt x="8" y="15"/>
                    <a:pt x="8" y="15"/>
                    <a:pt x="8" y="15"/>
                  </a:cubicBezTo>
                  <a:cubicBezTo>
                    <a:pt x="8" y="14"/>
                    <a:pt x="8" y="14"/>
                    <a:pt x="8" y="14"/>
                  </a:cubicBezTo>
                  <a:cubicBezTo>
                    <a:pt x="11" y="14"/>
                    <a:pt x="9" y="15"/>
                    <a:pt x="11" y="14"/>
                  </a:cubicBezTo>
                  <a:cubicBezTo>
                    <a:pt x="11" y="13"/>
                    <a:pt x="11" y="13"/>
                    <a:pt x="11" y="12"/>
                  </a:cubicBezTo>
                  <a:cubicBezTo>
                    <a:pt x="11" y="12"/>
                    <a:pt x="11" y="12"/>
                    <a:pt x="11" y="12"/>
                  </a:cubicBezTo>
                  <a:cubicBezTo>
                    <a:pt x="11" y="11"/>
                    <a:pt x="11" y="11"/>
                    <a:pt x="11" y="11"/>
                  </a:cubicBezTo>
                  <a:cubicBezTo>
                    <a:pt x="11" y="11"/>
                    <a:pt x="11" y="11"/>
                    <a:pt x="11" y="11"/>
                  </a:cubicBezTo>
                  <a:cubicBezTo>
                    <a:pt x="11" y="10"/>
                    <a:pt x="11" y="10"/>
                    <a:pt x="11" y="10"/>
                  </a:cubicBezTo>
                  <a:cubicBezTo>
                    <a:pt x="12" y="9"/>
                    <a:pt x="12" y="9"/>
                    <a:pt x="12" y="9"/>
                  </a:cubicBezTo>
                  <a:cubicBezTo>
                    <a:pt x="12" y="9"/>
                    <a:pt x="12" y="9"/>
                    <a:pt x="12" y="9"/>
                  </a:cubicBezTo>
                  <a:cubicBezTo>
                    <a:pt x="14" y="9"/>
                    <a:pt x="14" y="9"/>
                    <a:pt x="14" y="9"/>
                  </a:cubicBezTo>
                  <a:cubicBezTo>
                    <a:pt x="14" y="9"/>
                    <a:pt x="14" y="9"/>
                    <a:pt x="14" y="9"/>
                  </a:cubicBezTo>
                  <a:cubicBezTo>
                    <a:pt x="14" y="9"/>
                    <a:pt x="14" y="9"/>
                    <a:pt x="14" y="9"/>
                  </a:cubicBezTo>
                  <a:cubicBezTo>
                    <a:pt x="17" y="12"/>
                    <a:pt x="18" y="12"/>
                    <a:pt x="19" y="13"/>
                  </a:cubicBezTo>
                  <a:cubicBezTo>
                    <a:pt x="25" y="13"/>
                    <a:pt x="22" y="13"/>
                    <a:pt x="30" y="13"/>
                  </a:cubicBezTo>
                  <a:cubicBezTo>
                    <a:pt x="30" y="12"/>
                    <a:pt x="30" y="12"/>
                    <a:pt x="30" y="12"/>
                  </a:cubicBezTo>
                  <a:cubicBezTo>
                    <a:pt x="30" y="11"/>
                    <a:pt x="30" y="11"/>
                    <a:pt x="30" y="11"/>
                  </a:cubicBezTo>
                  <a:cubicBezTo>
                    <a:pt x="30" y="10"/>
                    <a:pt x="30" y="10"/>
                    <a:pt x="30" y="10"/>
                  </a:cubicBezTo>
                  <a:cubicBezTo>
                    <a:pt x="31" y="9"/>
                    <a:pt x="31" y="9"/>
                    <a:pt x="31" y="9"/>
                  </a:cubicBezTo>
                  <a:cubicBezTo>
                    <a:pt x="32" y="8"/>
                    <a:pt x="32" y="8"/>
                    <a:pt x="32" y="8"/>
                  </a:cubicBezTo>
                  <a:cubicBezTo>
                    <a:pt x="37" y="8"/>
                    <a:pt x="36" y="8"/>
                    <a:pt x="38" y="7"/>
                  </a:cubicBezTo>
                  <a:cubicBezTo>
                    <a:pt x="38" y="6"/>
                    <a:pt x="38" y="6"/>
                    <a:pt x="38" y="6"/>
                  </a:cubicBezTo>
                  <a:cubicBezTo>
                    <a:pt x="39" y="6"/>
                    <a:pt x="39" y="6"/>
                    <a:pt x="39" y="6"/>
                  </a:cubicBezTo>
                  <a:cubicBezTo>
                    <a:pt x="40" y="5"/>
                    <a:pt x="40" y="5"/>
                    <a:pt x="40" y="5"/>
                  </a:cubicBezTo>
                  <a:cubicBezTo>
                    <a:pt x="42" y="6"/>
                    <a:pt x="41" y="6"/>
                    <a:pt x="43" y="7"/>
                  </a:cubicBezTo>
                  <a:cubicBezTo>
                    <a:pt x="43" y="7"/>
                    <a:pt x="46" y="5"/>
                    <a:pt x="48" y="4"/>
                  </a:cubicBezTo>
                  <a:cubicBezTo>
                    <a:pt x="48" y="3"/>
                    <a:pt x="49" y="1"/>
                    <a:pt x="50" y="0"/>
                  </a:cubicBezTo>
                  <a:cubicBezTo>
                    <a:pt x="52" y="0"/>
                    <a:pt x="51" y="0"/>
                    <a:pt x="54" y="0"/>
                  </a:cubicBezTo>
                  <a:cubicBezTo>
                    <a:pt x="55" y="1"/>
                    <a:pt x="55" y="0"/>
                    <a:pt x="56" y="1"/>
                  </a:cubicBezTo>
                  <a:cubicBezTo>
                    <a:pt x="58" y="1"/>
                    <a:pt x="58" y="1"/>
                    <a:pt x="58" y="1"/>
                  </a:cubicBezTo>
                  <a:cubicBezTo>
                    <a:pt x="60" y="0"/>
                    <a:pt x="60" y="0"/>
                    <a:pt x="60" y="0"/>
                  </a:cubicBezTo>
                  <a:cubicBezTo>
                    <a:pt x="60" y="0"/>
                    <a:pt x="60" y="0"/>
                    <a:pt x="60" y="0"/>
                  </a:cubicBezTo>
                  <a:cubicBezTo>
                    <a:pt x="61" y="1"/>
                    <a:pt x="61" y="0"/>
                    <a:pt x="62" y="1"/>
                  </a:cubicBezTo>
                  <a:cubicBezTo>
                    <a:pt x="62" y="1"/>
                    <a:pt x="62" y="1"/>
                    <a:pt x="62" y="1"/>
                  </a:cubicBezTo>
                  <a:cubicBezTo>
                    <a:pt x="63" y="2"/>
                    <a:pt x="63" y="2"/>
                    <a:pt x="63" y="3"/>
                  </a:cubicBezTo>
                  <a:cubicBezTo>
                    <a:pt x="64" y="4"/>
                    <a:pt x="64" y="4"/>
                    <a:pt x="64" y="4"/>
                  </a:cubicBezTo>
                  <a:cubicBezTo>
                    <a:pt x="68" y="3"/>
                    <a:pt x="68" y="3"/>
                    <a:pt x="68" y="3"/>
                  </a:cubicBezTo>
                  <a:lnTo>
                    <a:pt x="68" y="2"/>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105">
              <a:extLst>
                <a:ext uri="{FF2B5EF4-FFF2-40B4-BE49-F238E27FC236}">
                  <a16:creationId xmlns:a16="http://schemas.microsoft.com/office/drawing/2014/main" id="{5A45B5DC-FF03-4BBB-A32D-0DD3ADF09D2B}"/>
                </a:ext>
              </a:extLst>
            </p:cNvPr>
            <p:cNvSpPr>
              <a:spLocks noEditPoints="1"/>
            </p:cNvSpPr>
            <p:nvPr/>
          </p:nvSpPr>
          <p:spPr bwMode="auto">
            <a:xfrm>
              <a:off x="16142552" y="8750561"/>
              <a:ext cx="2141894" cy="783621"/>
            </a:xfrm>
            <a:custGeom>
              <a:avLst/>
              <a:gdLst>
                <a:gd name="T0" fmla="*/ 284 w 514"/>
                <a:gd name="T1" fmla="*/ 174 h 188"/>
                <a:gd name="T2" fmla="*/ 320 w 514"/>
                <a:gd name="T3" fmla="*/ 181 h 188"/>
                <a:gd name="T4" fmla="*/ 272 w 514"/>
                <a:gd name="T5" fmla="*/ 164 h 188"/>
                <a:gd name="T6" fmla="*/ 327 w 514"/>
                <a:gd name="T7" fmla="*/ 159 h 188"/>
                <a:gd name="T8" fmla="*/ 487 w 514"/>
                <a:gd name="T9" fmla="*/ 160 h 188"/>
                <a:gd name="T10" fmla="*/ 328 w 514"/>
                <a:gd name="T11" fmla="*/ 157 h 188"/>
                <a:gd name="T12" fmla="*/ 298 w 514"/>
                <a:gd name="T13" fmla="*/ 161 h 188"/>
                <a:gd name="T14" fmla="*/ 268 w 514"/>
                <a:gd name="T15" fmla="*/ 160 h 188"/>
                <a:gd name="T16" fmla="*/ 251 w 514"/>
                <a:gd name="T17" fmla="*/ 160 h 188"/>
                <a:gd name="T18" fmla="*/ 228 w 514"/>
                <a:gd name="T19" fmla="*/ 157 h 188"/>
                <a:gd name="T20" fmla="*/ 492 w 514"/>
                <a:gd name="T21" fmla="*/ 151 h 188"/>
                <a:gd name="T22" fmla="*/ 216 w 514"/>
                <a:gd name="T23" fmla="*/ 146 h 188"/>
                <a:gd name="T24" fmla="*/ 225 w 514"/>
                <a:gd name="T25" fmla="*/ 144 h 188"/>
                <a:gd name="T26" fmla="*/ 440 w 514"/>
                <a:gd name="T27" fmla="*/ 142 h 188"/>
                <a:gd name="T28" fmla="*/ 196 w 514"/>
                <a:gd name="T29" fmla="*/ 147 h 188"/>
                <a:gd name="T30" fmla="*/ 118 w 514"/>
                <a:gd name="T31" fmla="*/ 138 h 188"/>
                <a:gd name="T32" fmla="*/ 421 w 514"/>
                <a:gd name="T33" fmla="*/ 132 h 188"/>
                <a:gd name="T34" fmla="*/ 426 w 514"/>
                <a:gd name="T35" fmla="*/ 125 h 188"/>
                <a:gd name="T36" fmla="*/ 306 w 514"/>
                <a:gd name="T37" fmla="*/ 126 h 188"/>
                <a:gd name="T38" fmla="*/ 308 w 514"/>
                <a:gd name="T39" fmla="*/ 129 h 188"/>
                <a:gd name="T40" fmla="*/ 368 w 514"/>
                <a:gd name="T41" fmla="*/ 107 h 188"/>
                <a:gd name="T42" fmla="*/ 237 w 514"/>
                <a:gd name="T43" fmla="*/ 108 h 188"/>
                <a:gd name="T44" fmla="*/ 391 w 514"/>
                <a:gd name="T45" fmla="*/ 99 h 188"/>
                <a:gd name="T46" fmla="*/ 388 w 514"/>
                <a:gd name="T47" fmla="*/ 98 h 188"/>
                <a:gd name="T48" fmla="*/ 56 w 514"/>
                <a:gd name="T49" fmla="*/ 96 h 188"/>
                <a:gd name="T50" fmla="*/ 322 w 514"/>
                <a:gd name="T51" fmla="*/ 88 h 188"/>
                <a:gd name="T52" fmla="*/ 336 w 514"/>
                <a:gd name="T53" fmla="*/ 85 h 188"/>
                <a:gd name="T54" fmla="*/ 128 w 514"/>
                <a:gd name="T55" fmla="*/ 99 h 188"/>
                <a:gd name="T56" fmla="*/ 369 w 514"/>
                <a:gd name="T57" fmla="*/ 85 h 188"/>
                <a:gd name="T58" fmla="*/ 160 w 514"/>
                <a:gd name="T59" fmla="*/ 80 h 188"/>
                <a:gd name="T60" fmla="*/ 399 w 514"/>
                <a:gd name="T61" fmla="*/ 77 h 188"/>
                <a:gd name="T62" fmla="*/ 451 w 514"/>
                <a:gd name="T63" fmla="*/ 73 h 188"/>
                <a:gd name="T64" fmla="*/ 441 w 514"/>
                <a:gd name="T65" fmla="*/ 95 h 188"/>
                <a:gd name="T66" fmla="*/ 502 w 514"/>
                <a:gd name="T67" fmla="*/ 156 h 188"/>
                <a:gd name="T68" fmla="*/ 479 w 514"/>
                <a:gd name="T69" fmla="*/ 126 h 188"/>
                <a:gd name="T70" fmla="*/ 430 w 514"/>
                <a:gd name="T71" fmla="*/ 106 h 188"/>
                <a:gd name="T72" fmla="*/ 403 w 514"/>
                <a:gd name="T73" fmla="*/ 80 h 188"/>
                <a:gd name="T74" fmla="*/ 361 w 514"/>
                <a:gd name="T75" fmla="*/ 71 h 188"/>
                <a:gd name="T76" fmla="*/ 400 w 514"/>
                <a:gd name="T77" fmla="*/ 68 h 188"/>
                <a:gd name="T78" fmla="*/ 109 w 514"/>
                <a:gd name="T79" fmla="*/ 67 h 188"/>
                <a:gd name="T80" fmla="*/ 91 w 514"/>
                <a:gd name="T81" fmla="*/ 59 h 188"/>
                <a:gd name="T82" fmla="*/ 102 w 514"/>
                <a:gd name="T83" fmla="*/ 57 h 188"/>
                <a:gd name="T84" fmla="*/ 106 w 514"/>
                <a:gd name="T85" fmla="*/ 52 h 188"/>
                <a:gd name="T86" fmla="*/ 26 w 514"/>
                <a:gd name="T87" fmla="*/ 55 h 188"/>
                <a:gd name="T88" fmla="*/ 304 w 514"/>
                <a:gd name="T89" fmla="*/ 74 h 188"/>
                <a:gd name="T90" fmla="*/ 308 w 514"/>
                <a:gd name="T91" fmla="*/ 109 h 188"/>
                <a:gd name="T92" fmla="*/ 283 w 514"/>
                <a:gd name="T93" fmla="*/ 102 h 188"/>
                <a:gd name="T94" fmla="*/ 276 w 514"/>
                <a:gd name="T95" fmla="*/ 66 h 188"/>
                <a:gd name="T96" fmla="*/ 335 w 514"/>
                <a:gd name="T97" fmla="*/ 47 h 188"/>
                <a:gd name="T98" fmla="*/ 376 w 514"/>
                <a:gd name="T99" fmla="*/ 61 h 188"/>
                <a:gd name="T100" fmla="*/ 367 w 514"/>
                <a:gd name="T101" fmla="*/ 53 h 188"/>
                <a:gd name="T102" fmla="*/ 6 w 514"/>
                <a:gd name="T103" fmla="*/ 34 h 188"/>
                <a:gd name="T104" fmla="*/ 340 w 514"/>
                <a:gd name="T105" fmla="*/ 26 h 188"/>
                <a:gd name="T106" fmla="*/ 148 w 514"/>
                <a:gd name="T107" fmla="*/ 21 h 188"/>
                <a:gd name="T108" fmla="*/ 257 w 514"/>
                <a:gd name="T109" fmla="*/ 41 h 188"/>
                <a:gd name="T110" fmla="*/ 239 w 514"/>
                <a:gd name="T111" fmla="*/ 87 h 188"/>
                <a:gd name="T112" fmla="*/ 208 w 514"/>
                <a:gd name="T113" fmla="*/ 104 h 188"/>
                <a:gd name="T114" fmla="*/ 160 w 514"/>
                <a:gd name="T115" fmla="*/ 75 h 188"/>
                <a:gd name="T116" fmla="*/ 199 w 514"/>
                <a:gd name="T117" fmla="*/ 48 h 188"/>
                <a:gd name="T118" fmla="*/ 232 w 514"/>
                <a:gd name="T119" fmla="*/ 17 h 188"/>
                <a:gd name="T120" fmla="*/ 62 w 514"/>
                <a:gd name="T121" fmla="*/ 42 h 188"/>
                <a:gd name="T122" fmla="*/ 108 w 514"/>
                <a:gd name="T123" fmla="*/ 89 h 188"/>
                <a:gd name="T124" fmla="*/ 45 w 514"/>
                <a:gd name="T125" fmla="*/ 6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4" h="188">
                  <a:moveTo>
                    <a:pt x="312" y="188"/>
                  </a:moveTo>
                  <a:cubicBezTo>
                    <a:pt x="311" y="188"/>
                    <a:pt x="311" y="188"/>
                    <a:pt x="311" y="188"/>
                  </a:cubicBezTo>
                  <a:cubicBezTo>
                    <a:pt x="310" y="188"/>
                    <a:pt x="310" y="188"/>
                    <a:pt x="310" y="188"/>
                  </a:cubicBezTo>
                  <a:cubicBezTo>
                    <a:pt x="310" y="187"/>
                    <a:pt x="310" y="187"/>
                    <a:pt x="310" y="187"/>
                  </a:cubicBezTo>
                  <a:cubicBezTo>
                    <a:pt x="311" y="187"/>
                    <a:pt x="311" y="187"/>
                    <a:pt x="311" y="187"/>
                  </a:cubicBezTo>
                  <a:cubicBezTo>
                    <a:pt x="313" y="186"/>
                    <a:pt x="313" y="186"/>
                    <a:pt x="313" y="186"/>
                  </a:cubicBezTo>
                  <a:cubicBezTo>
                    <a:pt x="314" y="185"/>
                    <a:pt x="314" y="185"/>
                    <a:pt x="315" y="184"/>
                  </a:cubicBezTo>
                  <a:cubicBezTo>
                    <a:pt x="316" y="184"/>
                    <a:pt x="316" y="184"/>
                    <a:pt x="316" y="183"/>
                  </a:cubicBezTo>
                  <a:cubicBezTo>
                    <a:pt x="317" y="183"/>
                    <a:pt x="317" y="183"/>
                    <a:pt x="317" y="183"/>
                  </a:cubicBezTo>
                  <a:cubicBezTo>
                    <a:pt x="317" y="184"/>
                    <a:pt x="317" y="184"/>
                    <a:pt x="317" y="184"/>
                  </a:cubicBezTo>
                  <a:cubicBezTo>
                    <a:pt x="317" y="185"/>
                    <a:pt x="317" y="185"/>
                    <a:pt x="317" y="185"/>
                  </a:cubicBezTo>
                  <a:cubicBezTo>
                    <a:pt x="317" y="185"/>
                    <a:pt x="317" y="185"/>
                    <a:pt x="317" y="185"/>
                  </a:cubicBezTo>
                  <a:cubicBezTo>
                    <a:pt x="316" y="186"/>
                    <a:pt x="316" y="186"/>
                    <a:pt x="316" y="186"/>
                  </a:cubicBezTo>
                  <a:cubicBezTo>
                    <a:pt x="315" y="187"/>
                    <a:pt x="315" y="187"/>
                    <a:pt x="315" y="187"/>
                  </a:cubicBezTo>
                  <a:cubicBezTo>
                    <a:pt x="314" y="187"/>
                    <a:pt x="313" y="188"/>
                    <a:pt x="312" y="188"/>
                  </a:cubicBezTo>
                  <a:close/>
                  <a:moveTo>
                    <a:pt x="300" y="185"/>
                  </a:moveTo>
                  <a:cubicBezTo>
                    <a:pt x="299" y="185"/>
                    <a:pt x="299" y="185"/>
                    <a:pt x="299" y="185"/>
                  </a:cubicBezTo>
                  <a:cubicBezTo>
                    <a:pt x="298" y="184"/>
                    <a:pt x="298" y="184"/>
                    <a:pt x="298" y="184"/>
                  </a:cubicBezTo>
                  <a:cubicBezTo>
                    <a:pt x="298" y="184"/>
                    <a:pt x="298" y="184"/>
                    <a:pt x="298" y="184"/>
                  </a:cubicBezTo>
                  <a:cubicBezTo>
                    <a:pt x="299" y="184"/>
                    <a:pt x="299" y="184"/>
                    <a:pt x="299" y="184"/>
                  </a:cubicBezTo>
                  <a:cubicBezTo>
                    <a:pt x="300" y="183"/>
                    <a:pt x="300" y="183"/>
                    <a:pt x="300" y="183"/>
                  </a:cubicBezTo>
                  <a:cubicBezTo>
                    <a:pt x="301" y="183"/>
                    <a:pt x="301" y="183"/>
                    <a:pt x="301" y="183"/>
                  </a:cubicBezTo>
                  <a:cubicBezTo>
                    <a:pt x="301" y="183"/>
                    <a:pt x="301" y="183"/>
                    <a:pt x="301" y="183"/>
                  </a:cubicBezTo>
                  <a:cubicBezTo>
                    <a:pt x="301" y="184"/>
                    <a:pt x="301" y="184"/>
                    <a:pt x="301" y="184"/>
                  </a:cubicBezTo>
                  <a:lnTo>
                    <a:pt x="300" y="185"/>
                  </a:lnTo>
                  <a:close/>
                  <a:moveTo>
                    <a:pt x="317" y="181"/>
                  </a:moveTo>
                  <a:cubicBezTo>
                    <a:pt x="316" y="182"/>
                    <a:pt x="316" y="182"/>
                    <a:pt x="316" y="182"/>
                  </a:cubicBezTo>
                  <a:cubicBezTo>
                    <a:pt x="316" y="181"/>
                    <a:pt x="316" y="181"/>
                    <a:pt x="316" y="181"/>
                  </a:cubicBezTo>
                  <a:cubicBezTo>
                    <a:pt x="317" y="180"/>
                    <a:pt x="317" y="180"/>
                    <a:pt x="317" y="180"/>
                  </a:cubicBezTo>
                  <a:cubicBezTo>
                    <a:pt x="318" y="180"/>
                    <a:pt x="318" y="180"/>
                    <a:pt x="318" y="180"/>
                  </a:cubicBezTo>
                  <a:cubicBezTo>
                    <a:pt x="318" y="180"/>
                    <a:pt x="318" y="180"/>
                    <a:pt x="318" y="180"/>
                  </a:cubicBezTo>
                  <a:cubicBezTo>
                    <a:pt x="318" y="180"/>
                    <a:pt x="318" y="180"/>
                    <a:pt x="318" y="180"/>
                  </a:cubicBezTo>
                  <a:cubicBezTo>
                    <a:pt x="317" y="180"/>
                    <a:pt x="317" y="180"/>
                    <a:pt x="317" y="180"/>
                  </a:cubicBezTo>
                  <a:lnTo>
                    <a:pt x="317" y="181"/>
                  </a:lnTo>
                  <a:close/>
                  <a:moveTo>
                    <a:pt x="279" y="171"/>
                  </a:moveTo>
                  <a:cubicBezTo>
                    <a:pt x="279" y="171"/>
                    <a:pt x="279" y="171"/>
                    <a:pt x="279" y="171"/>
                  </a:cubicBezTo>
                  <a:cubicBezTo>
                    <a:pt x="281" y="172"/>
                    <a:pt x="281" y="172"/>
                    <a:pt x="281" y="172"/>
                  </a:cubicBezTo>
                  <a:cubicBezTo>
                    <a:pt x="281" y="173"/>
                    <a:pt x="281" y="173"/>
                    <a:pt x="281" y="173"/>
                  </a:cubicBezTo>
                  <a:cubicBezTo>
                    <a:pt x="282" y="173"/>
                    <a:pt x="282" y="173"/>
                    <a:pt x="282" y="173"/>
                  </a:cubicBezTo>
                  <a:cubicBezTo>
                    <a:pt x="282" y="174"/>
                    <a:pt x="282" y="174"/>
                    <a:pt x="282" y="174"/>
                  </a:cubicBezTo>
                  <a:cubicBezTo>
                    <a:pt x="283" y="174"/>
                    <a:pt x="283" y="174"/>
                    <a:pt x="284" y="174"/>
                  </a:cubicBezTo>
                  <a:cubicBezTo>
                    <a:pt x="284" y="174"/>
                    <a:pt x="284" y="174"/>
                    <a:pt x="284" y="174"/>
                  </a:cubicBezTo>
                  <a:cubicBezTo>
                    <a:pt x="286" y="175"/>
                    <a:pt x="286" y="176"/>
                    <a:pt x="287" y="177"/>
                  </a:cubicBezTo>
                  <a:cubicBezTo>
                    <a:pt x="288" y="177"/>
                    <a:pt x="288" y="177"/>
                    <a:pt x="288" y="177"/>
                  </a:cubicBezTo>
                  <a:cubicBezTo>
                    <a:pt x="288" y="178"/>
                    <a:pt x="288" y="178"/>
                    <a:pt x="288" y="178"/>
                  </a:cubicBezTo>
                  <a:cubicBezTo>
                    <a:pt x="288" y="179"/>
                    <a:pt x="288" y="179"/>
                    <a:pt x="288" y="179"/>
                  </a:cubicBezTo>
                  <a:cubicBezTo>
                    <a:pt x="287" y="180"/>
                    <a:pt x="287" y="180"/>
                    <a:pt x="287" y="180"/>
                  </a:cubicBezTo>
                  <a:cubicBezTo>
                    <a:pt x="286" y="181"/>
                    <a:pt x="286" y="180"/>
                    <a:pt x="285" y="181"/>
                  </a:cubicBezTo>
                  <a:cubicBezTo>
                    <a:pt x="284" y="181"/>
                    <a:pt x="284" y="181"/>
                    <a:pt x="284" y="181"/>
                  </a:cubicBezTo>
                  <a:cubicBezTo>
                    <a:pt x="283" y="181"/>
                    <a:pt x="283" y="181"/>
                    <a:pt x="283" y="181"/>
                  </a:cubicBezTo>
                  <a:cubicBezTo>
                    <a:pt x="281" y="181"/>
                    <a:pt x="282" y="181"/>
                    <a:pt x="280" y="180"/>
                  </a:cubicBezTo>
                  <a:cubicBezTo>
                    <a:pt x="279" y="179"/>
                    <a:pt x="279" y="179"/>
                    <a:pt x="279" y="179"/>
                  </a:cubicBezTo>
                  <a:cubicBezTo>
                    <a:pt x="279" y="178"/>
                    <a:pt x="279" y="179"/>
                    <a:pt x="278" y="178"/>
                  </a:cubicBezTo>
                  <a:cubicBezTo>
                    <a:pt x="277" y="177"/>
                    <a:pt x="277" y="177"/>
                    <a:pt x="274" y="175"/>
                  </a:cubicBezTo>
                  <a:cubicBezTo>
                    <a:pt x="273" y="175"/>
                    <a:pt x="273" y="175"/>
                    <a:pt x="273" y="175"/>
                  </a:cubicBezTo>
                  <a:cubicBezTo>
                    <a:pt x="271" y="175"/>
                    <a:pt x="270" y="175"/>
                    <a:pt x="268" y="175"/>
                  </a:cubicBezTo>
                  <a:cubicBezTo>
                    <a:pt x="268" y="174"/>
                    <a:pt x="267" y="173"/>
                    <a:pt x="267" y="172"/>
                  </a:cubicBezTo>
                  <a:cubicBezTo>
                    <a:pt x="267" y="172"/>
                    <a:pt x="267" y="172"/>
                    <a:pt x="268" y="172"/>
                  </a:cubicBezTo>
                  <a:cubicBezTo>
                    <a:pt x="270" y="171"/>
                    <a:pt x="272" y="170"/>
                    <a:pt x="276" y="171"/>
                  </a:cubicBezTo>
                  <a:cubicBezTo>
                    <a:pt x="277" y="171"/>
                    <a:pt x="277" y="171"/>
                    <a:pt x="278" y="170"/>
                  </a:cubicBezTo>
                  <a:cubicBezTo>
                    <a:pt x="278" y="170"/>
                    <a:pt x="278" y="170"/>
                    <a:pt x="278" y="170"/>
                  </a:cubicBezTo>
                  <a:cubicBezTo>
                    <a:pt x="279" y="171"/>
                    <a:pt x="279" y="171"/>
                    <a:pt x="279" y="171"/>
                  </a:cubicBezTo>
                  <a:close/>
                  <a:moveTo>
                    <a:pt x="334" y="167"/>
                  </a:moveTo>
                  <a:cubicBezTo>
                    <a:pt x="335" y="167"/>
                    <a:pt x="335" y="167"/>
                    <a:pt x="335" y="167"/>
                  </a:cubicBezTo>
                  <a:cubicBezTo>
                    <a:pt x="336" y="167"/>
                    <a:pt x="336" y="167"/>
                    <a:pt x="336" y="167"/>
                  </a:cubicBezTo>
                  <a:cubicBezTo>
                    <a:pt x="336" y="167"/>
                    <a:pt x="336" y="167"/>
                    <a:pt x="336" y="167"/>
                  </a:cubicBezTo>
                  <a:cubicBezTo>
                    <a:pt x="336" y="167"/>
                    <a:pt x="336" y="167"/>
                    <a:pt x="336" y="167"/>
                  </a:cubicBezTo>
                  <a:cubicBezTo>
                    <a:pt x="336" y="168"/>
                    <a:pt x="336" y="168"/>
                    <a:pt x="336" y="168"/>
                  </a:cubicBezTo>
                  <a:cubicBezTo>
                    <a:pt x="336" y="169"/>
                    <a:pt x="336" y="169"/>
                    <a:pt x="336" y="169"/>
                  </a:cubicBezTo>
                  <a:cubicBezTo>
                    <a:pt x="335" y="169"/>
                    <a:pt x="335" y="169"/>
                    <a:pt x="335" y="169"/>
                  </a:cubicBezTo>
                  <a:cubicBezTo>
                    <a:pt x="334" y="169"/>
                    <a:pt x="334" y="169"/>
                    <a:pt x="334" y="169"/>
                  </a:cubicBezTo>
                  <a:cubicBezTo>
                    <a:pt x="334" y="169"/>
                    <a:pt x="334" y="169"/>
                    <a:pt x="334" y="169"/>
                  </a:cubicBezTo>
                  <a:cubicBezTo>
                    <a:pt x="334" y="170"/>
                    <a:pt x="334" y="170"/>
                    <a:pt x="334" y="170"/>
                  </a:cubicBezTo>
                  <a:cubicBezTo>
                    <a:pt x="335" y="170"/>
                    <a:pt x="335" y="170"/>
                    <a:pt x="335" y="171"/>
                  </a:cubicBezTo>
                  <a:cubicBezTo>
                    <a:pt x="336" y="172"/>
                    <a:pt x="336" y="172"/>
                    <a:pt x="336" y="172"/>
                  </a:cubicBezTo>
                  <a:cubicBezTo>
                    <a:pt x="335" y="173"/>
                    <a:pt x="335" y="173"/>
                    <a:pt x="335" y="173"/>
                  </a:cubicBezTo>
                  <a:cubicBezTo>
                    <a:pt x="334" y="174"/>
                    <a:pt x="334" y="174"/>
                    <a:pt x="334" y="174"/>
                  </a:cubicBezTo>
                  <a:cubicBezTo>
                    <a:pt x="333" y="175"/>
                    <a:pt x="331" y="178"/>
                    <a:pt x="328" y="180"/>
                  </a:cubicBezTo>
                  <a:cubicBezTo>
                    <a:pt x="327" y="180"/>
                    <a:pt x="328" y="180"/>
                    <a:pt x="326" y="180"/>
                  </a:cubicBezTo>
                  <a:cubicBezTo>
                    <a:pt x="323" y="181"/>
                    <a:pt x="323" y="181"/>
                    <a:pt x="322" y="182"/>
                  </a:cubicBezTo>
                  <a:cubicBezTo>
                    <a:pt x="321" y="182"/>
                    <a:pt x="321" y="182"/>
                    <a:pt x="321" y="182"/>
                  </a:cubicBezTo>
                  <a:cubicBezTo>
                    <a:pt x="320" y="181"/>
                    <a:pt x="320" y="181"/>
                    <a:pt x="320" y="181"/>
                  </a:cubicBezTo>
                  <a:cubicBezTo>
                    <a:pt x="319" y="181"/>
                    <a:pt x="319" y="181"/>
                    <a:pt x="319" y="181"/>
                  </a:cubicBezTo>
                  <a:cubicBezTo>
                    <a:pt x="319" y="180"/>
                    <a:pt x="319" y="180"/>
                    <a:pt x="319" y="180"/>
                  </a:cubicBezTo>
                  <a:cubicBezTo>
                    <a:pt x="320" y="180"/>
                    <a:pt x="320" y="180"/>
                    <a:pt x="320" y="179"/>
                  </a:cubicBezTo>
                  <a:cubicBezTo>
                    <a:pt x="320" y="179"/>
                    <a:pt x="320" y="179"/>
                    <a:pt x="320" y="179"/>
                  </a:cubicBezTo>
                  <a:cubicBezTo>
                    <a:pt x="319" y="178"/>
                    <a:pt x="319" y="178"/>
                    <a:pt x="319" y="178"/>
                  </a:cubicBezTo>
                  <a:cubicBezTo>
                    <a:pt x="319" y="178"/>
                    <a:pt x="319" y="178"/>
                    <a:pt x="319" y="178"/>
                  </a:cubicBezTo>
                  <a:cubicBezTo>
                    <a:pt x="320" y="175"/>
                    <a:pt x="320" y="175"/>
                    <a:pt x="320" y="174"/>
                  </a:cubicBezTo>
                  <a:cubicBezTo>
                    <a:pt x="322" y="172"/>
                    <a:pt x="323" y="171"/>
                    <a:pt x="324" y="170"/>
                  </a:cubicBezTo>
                  <a:cubicBezTo>
                    <a:pt x="324" y="171"/>
                    <a:pt x="324" y="171"/>
                    <a:pt x="324" y="171"/>
                  </a:cubicBezTo>
                  <a:cubicBezTo>
                    <a:pt x="325" y="171"/>
                    <a:pt x="325" y="171"/>
                    <a:pt x="325" y="171"/>
                  </a:cubicBezTo>
                  <a:cubicBezTo>
                    <a:pt x="325" y="171"/>
                    <a:pt x="325" y="171"/>
                    <a:pt x="325" y="171"/>
                  </a:cubicBezTo>
                  <a:cubicBezTo>
                    <a:pt x="325" y="171"/>
                    <a:pt x="325" y="171"/>
                    <a:pt x="325" y="171"/>
                  </a:cubicBezTo>
                  <a:cubicBezTo>
                    <a:pt x="327" y="171"/>
                    <a:pt x="327" y="171"/>
                    <a:pt x="327" y="171"/>
                  </a:cubicBezTo>
                  <a:cubicBezTo>
                    <a:pt x="327" y="171"/>
                    <a:pt x="327" y="171"/>
                    <a:pt x="327" y="171"/>
                  </a:cubicBezTo>
                  <a:cubicBezTo>
                    <a:pt x="328" y="170"/>
                    <a:pt x="328" y="171"/>
                    <a:pt x="328" y="170"/>
                  </a:cubicBezTo>
                  <a:cubicBezTo>
                    <a:pt x="329" y="169"/>
                    <a:pt x="328" y="169"/>
                    <a:pt x="329" y="169"/>
                  </a:cubicBezTo>
                  <a:cubicBezTo>
                    <a:pt x="330" y="168"/>
                    <a:pt x="333" y="167"/>
                    <a:pt x="334" y="166"/>
                  </a:cubicBezTo>
                  <a:cubicBezTo>
                    <a:pt x="334" y="167"/>
                    <a:pt x="334" y="167"/>
                    <a:pt x="334" y="167"/>
                  </a:cubicBezTo>
                  <a:cubicBezTo>
                    <a:pt x="334" y="167"/>
                    <a:pt x="334" y="167"/>
                    <a:pt x="334" y="167"/>
                  </a:cubicBezTo>
                  <a:close/>
                  <a:moveTo>
                    <a:pt x="229" y="164"/>
                  </a:moveTo>
                  <a:cubicBezTo>
                    <a:pt x="229" y="164"/>
                    <a:pt x="229" y="164"/>
                    <a:pt x="229" y="164"/>
                  </a:cubicBezTo>
                  <a:cubicBezTo>
                    <a:pt x="228" y="164"/>
                    <a:pt x="228" y="164"/>
                    <a:pt x="228" y="164"/>
                  </a:cubicBezTo>
                  <a:cubicBezTo>
                    <a:pt x="228" y="163"/>
                    <a:pt x="228" y="163"/>
                    <a:pt x="228" y="163"/>
                  </a:cubicBezTo>
                  <a:cubicBezTo>
                    <a:pt x="229" y="163"/>
                    <a:pt x="229" y="163"/>
                    <a:pt x="229" y="163"/>
                  </a:cubicBezTo>
                  <a:cubicBezTo>
                    <a:pt x="229" y="163"/>
                    <a:pt x="229" y="163"/>
                    <a:pt x="229" y="163"/>
                  </a:cubicBezTo>
                  <a:cubicBezTo>
                    <a:pt x="229" y="163"/>
                    <a:pt x="229" y="163"/>
                    <a:pt x="229" y="163"/>
                  </a:cubicBezTo>
                  <a:lnTo>
                    <a:pt x="229" y="164"/>
                  </a:lnTo>
                  <a:close/>
                  <a:moveTo>
                    <a:pt x="312" y="161"/>
                  </a:moveTo>
                  <a:cubicBezTo>
                    <a:pt x="312" y="162"/>
                    <a:pt x="312" y="162"/>
                    <a:pt x="312" y="162"/>
                  </a:cubicBezTo>
                  <a:cubicBezTo>
                    <a:pt x="311" y="162"/>
                    <a:pt x="311" y="162"/>
                    <a:pt x="311" y="162"/>
                  </a:cubicBezTo>
                  <a:cubicBezTo>
                    <a:pt x="311" y="161"/>
                    <a:pt x="311" y="161"/>
                    <a:pt x="311" y="161"/>
                  </a:cubicBezTo>
                  <a:cubicBezTo>
                    <a:pt x="312" y="161"/>
                    <a:pt x="312" y="161"/>
                    <a:pt x="312" y="161"/>
                  </a:cubicBezTo>
                  <a:cubicBezTo>
                    <a:pt x="312" y="160"/>
                    <a:pt x="312" y="160"/>
                    <a:pt x="312" y="160"/>
                  </a:cubicBezTo>
                  <a:cubicBezTo>
                    <a:pt x="313" y="160"/>
                    <a:pt x="313" y="160"/>
                    <a:pt x="313" y="160"/>
                  </a:cubicBezTo>
                  <a:cubicBezTo>
                    <a:pt x="314" y="160"/>
                    <a:pt x="314" y="160"/>
                    <a:pt x="314" y="160"/>
                  </a:cubicBezTo>
                  <a:cubicBezTo>
                    <a:pt x="314" y="161"/>
                    <a:pt x="314" y="161"/>
                    <a:pt x="314" y="161"/>
                  </a:cubicBezTo>
                  <a:cubicBezTo>
                    <a:pt x="313" y="161"/>
                    <a:pt x="313" y="161"/>
                    <a:pt x="313" y="161"/>
                  </a:cubicBezTo>
                  <a:cubicBezTo>
                    <a:pt x="312" y="161"/>
                    <a:pt x="312" y="161"/>
                    <a:pt x="312" y="161"/>
                  </a:cubicBezTo>
                  <a:close/>
                  <a:moveTo>
                    <a:pt x="273" y="164"/>
                  </a:moveTo>
                  <a:cubicBezTo>
                    <a:pt x="272" y="164"/>
                    <a:pt x="272" y="164"/>
                    <a:pt x="272" y="164"/>
                  </a:cubicBezTo>
                  <a:cubicBezTo>
                    <a:pt x="272" y="164"/>
                    <a:pt x="272" y="164"/>
                    <a:pt x="272" y="164"/>
                  </a:cubicBezTo>
                  <a:cubicBezTo>
                    <a:pt x="272" y="163"/>
                    <a:pt x="272" y="163"/>
                    <a:pt x="272" y="163"/>
                  </a:cubicBezTo>
                  <a:cubicBezTo>
                    <a:pt x="272" y="162"/>
                    <a:pt x="272" y="162"/>
                    <a:pt x="272" y="162"/>
                  </a:cubicBezTo>
                  <a:cubicBezTo>
                    <a:pt x="272" y="161"/>
                    <a:pt x="272" y="161"/>
                    <a:pt x="272" y="161"/>
                  </a:cubicBezTo>
                  <a:cubicBezTo>
                    <a:pt x="272" y="160"/>
                    <a:pt x="272" y="160"/>
                    <a:pt x="272" y="160"/>
                  </a:cubicBezTo>
                  <a:cubicBezTo>
                    <a:pt x="272" y="160"/>
                    <a:pt x="272" y="160"/>
                    <a:pt x="272" y="160"/>
                  </a:cubicBezTo>
                  <a:cubicBezTo>
                    <a:pt x="273" y="161"/>
                    <a:pt x="273" y="160"/>
                    <a:pt x="273" y="161"/>
                  </a:cubicBezTo>
                  <a:cubicBezTo>
                    <a:pt x="273" y="161"/>
                    <a:pt x="273" y="161"/>
                    <a:pt x="273" y="161"/>
                  </a:cubicBezTo>
                  <a:cubicBezTo>
                    <a:pt x="274" y="161"/>
                    <a:pt x="274" y="161"/>
                    <a:pt x="274" y="161"/>
                  </a:cubicBezTo>
                  <a:cubicBezTo>
                    <a:pt x="274" y="161"/>
                    <a:pt x="274" y="161"/>
                    <a:pt x="274" y="161"/>
                  </a:cubicBezTo>
                  <a:cubicBezTo>
                    <a:pt x="274" y="162"/>
                    <a:pt x="274" y="162"/>
                    <a:pt x="274" y="162"/>
                  </a:cubicBezTo>
                  <a:cubicBezTo>
                    <a:pt x="273" y="162"/>
                    <a:pt x="273" y="162"/>
                    <a:pt x="273" y="162"/>
                  </a:cubicBezTo>
                  <a:cubicBezTo>
                    <a:pt x="273" y="163"/>
                    <a:pt x="273" y="162"/>
                    <a:pt x="272" y="163"/>
                  </a:cubicBezTo>
                  <a:cubicBezTo>
                    <a:pt x="273" y="164"/>
                    <a:pt x="273" y="164"/>
                    <a:pt x="273" y="164"/>
                  </a:cubicBezTo>
                  <a:close/>
                  <a:moveTo>
                    <a:pt x="316" y="159"/>
                  </a:moveTo>
                  <a:cubicBezTo>
                    <a:pt x="316" y="160"/>
                    <a:pt x="316" y="160"/>
                    <a:pt x="316" y="160"/>
                  </a:cubicBezTo>
                  <a:cubicBezTo>
                    <a:pt x="313" y="160"/>
                    <a:pt x="313" y="160"/>
                    <a:pt x="313" y="160"/>
                  </a:cubicBezTo>
                  <a:cubicBezTo>
                    <a:pt x="313" y="159"/>
                    <a:pt x="313" y="159"/>
                    <a:pt x="313" y="159"/>
                  </a:cubicBezTo>
                  <a:cubicBezTo>
                    <a:pt x="313" y="159"/>
                    <a:pt x="313" y="159"/>
                    <a:pt x="314" y="158"/>
                  </a:cubicBezTo>
                  <a:cubicBezTo>
                    <a:pt x="315" y="158"/>
                    <a:pt x="315" y="158"/>
                    <a:pt x="315" y="158"/>
                  </a:cubicBezTo>
                  <a:cubicBezTo>
                    <a:pt x="316" y="158"/>
                    <a:pt x="316" y="158"/>
                    <a:pt x="316" y="158"/>
                  </a:cubicBezTo>
                  <a:cubicBezTo>
                    <a:pt x="316" y="159"/>
                    <a:pt x="316" y="159"/>
                    <a:pt x="316" y="159"/>
                  </a:cubicBezTo>
                  <a:close/>
                  <a:moveTo>
                    <a:pt x="241" y="162"/>
                  </a:moveTo>
                  <a:cubicBezTo>
                    <a:pt x="240" y="165"/>
                    <a:pt x="240" y="165"/>
                    <a:pt x="240" y="165"/>
                  </a:cubicBezTo>
                  <a:cubicBezTo>
                    <a:pt x="240" y="165"/>
                    <a:pt x="240" y="165"/>
                    <a:pt x="240" y="165"/>
                  </a:cubicBezTo>
                  <a:cubicBezTo>
                    <a:pt x="238" y="166"/>
                    <a:pt x="238" y="166"/>
                    <a:pt x="238" y="166"/>
                  </a:cubicBezTo>
                  <a:cubicBezTo>
                    <a:pt x="237" y="166"/>
                    <a:pt x="237" y="166"/>
                    <a:pt x="237" y="166"/>
                  </a:cubicBezTo>
                  <a:cubicBezTo>
                    <a:pt x="236" y="166"/>
                    <a:pt x="236" y="166"/>
                    <a:pt x="236" y="166"/>
                  </a:cubicBezTo>
                  <a:cubicBezTo>
                    <a:pt x="234" y="165"/>
                    <a:pt x="234" y="165"/>
                    <a:pt x="232" y="165"/>
                  </a:cubicBezTo>
                  <a:cubicBezTo>
                    <a:pt x="232" y="164"/>
                    <a:pt x="232" y="164"/>
                    <a:pt x="232" y="164"/>
                  </a:cubicBezTo>
                  <a:cubicBezTo>
                    <a:pt x="232" y="164"/>
                    <a:pt x="232" y="164"/>
                    <a:pt x="232" y="164"/>
                  </a:cubicBezTo>
                  <a:cubicBezTo>
                    <a:pt x="233" y="164"/>
                    <a:pt x="233" y="164"/>
                    <a:pt x="233" y="164"/>
                  </a:cubicBezTo>
                  <a:cubicBezTo>
                    <a:pt x="234" y="164"/>
                    <a:pt x="234" y="164"/>
                    <a:pt x="234" y="164"/>
                  </a:cubicBezTo>
                  <a:cubicBezTo>
                    <a:pt x="235" y="164"/>
                    <a:pt x="235" y="164"/>
                    <a:pt x="235" y="164"/>
                  </a:cubicBezTo>
                  <a:cubicBezTo>
                    <a:pt x="235" y="162"/>
                    <a:pt x="235" y="163"/>
                    <a:pt x="234" y="160"/>
                  </a:cubicBezTo>
                  <a:cubicBezTo>
                    <a:pt x="237" y="158"/>
                    <a:pt x="236" y="159"/>
                    <a:pt x="237" y="158"/>
                  </a:cubicBezTo>
                  <a:cubicBezTo>
                    <a:pt x="238" y="158"/>
                    <a:pt x="238" y="158"/>
                    <a:pt x="238" y="158"/>
                  </a:cubicBezTo>
                  <a:cubicBezTo>
                    <a:pt x="239" y="158"/>
                    <a:pt x="241" y="158"/>
                    <a:pt x="241" y="159"/>
                  </a:cubicBezTo>
                  <a:cubicBezTo>
                    <a:pt x="242" y="159"/>
                    <a:pt x="242" y="159"/>
                    <a:pt x="242" y="159"/>
                  </a:cubicBezTo>
                  <a:cubicBezTo>
                    <a:pt x="242" y="160"/>
                    <a:pt x="242" y="160"/>
                    <a:pt x="242" y="160"/>
                  </a:cubicBezTo>
                  <a:cubicBezTo>
                    <a:pt x="241" y="162"/>
                    <a:pt x="241" y="162"/>
                    <a:pt x="241" y="162"/>
                  </a:cubicBezTo>
                  <a:close/>
                  <a:moveTo>
                    <a:pt x="327" y="159"/>
                  </a:moveTo>
                  <a:cubicBezTo>
                    <a:pt x="326" y="160"/>
                    <a:pt x="326" y="160"/>
                    <a:pt x="326" y="160"/>
                  </a:cubicBezTo>
                  <a:cubicBezTo>
                    <a:pt x="326" y="161"/>
                    <a:pt x="326" y="161"/>
                    <a:pt x="326" y="161"/>
                  </a:cubicBezTo>
                  <a:cubicBezTo>
                    <a:pt x="325" y="161"/>
                    <a:pt x="325" y="161"/>
                    <a:pt x="325" y="161"/>
                  </a:cubicBezTo>
                  <a:cubicBezTo>
                    <a:pt x="324" y="162"/>
                    <a:pt x="324" y="162"/>
                    <a:pt x="324" y="162"/>
                  </a:cubicBezTo>
                  <a:cubicBezTo>
                    <a:pt x="324" y="160"/>
                    <a:pt x="324" y="160"/>
                    <a:pt x="324" y="160"/>
                  </a:cubicBezTo>
                  <a:cubicBezTo>
                    <a:pt x="323" y="160"/>
                    <a:pt x="323" y="160"/>
                    <a:pt x="323" y="160"/>
                  </a:cubicBezTo>
                  <a:cubicBezTo>
                    <a:pt x="323" y="159"/>
                    <a:pt x="323" y="159"/>
                    <a:pt x="323" y="159"/>
                  </a:cubicBezTo>
                  <a:cubicBezTo>
                    <a:pt x="324" y="159"/>
                    <a:pt x="324" y="159"/>
                    <a:pt x="324" y="159"/>
                  </a:cubicBezTo>
                  <a:cubicBezTo>
                    <a:pt x="324" y="159"/>
                    <a:pt x="324" y="159"/>
                    <a:pt x="324" y="159"/>
                  </a:cubicBezTo>
                  <a:cubicBezTo>
                    <a:pt x="325" y="159"/>
                    <a:pt x="325" y="159"/>
                    <a:pt x="325" y="159"/>
                  </a:cubicBezTo>
                  <a:cubicBezTo>
                    <a:pt x="325" y="159"/>
                    <a:pt x="325" y="159"/>
                    <a:pt x="325" y="159"/>
                  </a:cubicBezTo>
                  <a:cubicBezTo>
                    <a:pt x="326" y="158"/>
                    <a:pt x="326" y="158"/>
                    <a:pt x="326" y="158"/>
                  </a:cubicBezTo>
                  <a:cubicBezTo>
                    <a:pt x="327" y="158"/>
                    <a:pt x="327" y="158"/>
                    <a:pt x="327" y="158"/>
                  </a:cubicBezTo>
                  <a:cubicBezTo>
                    <a:pt x="327" y="158"/>
                    <a:pt x="327" y="158"/>
                    <a:pt x="327" y="158"/>
                  </a:cubicBezTo>
                  <a:cubicBezTo>
                    <a:pt x="327" y="158"/>
                    <a:pt x="327" y="158"/>
                    <a:pt x="327" y="158"/>
                  </a:cubicBezTo>
                  <a:cubicBezTo>
                    <a:pt x="327" y="159"/>
                    <a:pt x="327" y="159"/>
                    <a:pt x="327" y="159"/>
                  </a:cubicBezTo>
                  <a:close/>
                  <a:moveTo>
                    <a:pt x="323" y="158"/>
                  </a:moveTo>
                  <a:cubicBezTo>
                    <a:pt x="321" y="159"/>
                    <a:pt x="321" y="159"/>
                    <a:pt x="321" y="159"/>
                  </a:cubicBezTo>
                  <a:cubicBezTo>
                    <a:pt x="320" y="160"/>
                    <a:pt x="320" y="160"/>
                    <a:pt x="320" y="160"/>
                  </a:cubicBezTo>
                  <a:cubicBezTo>
                    <a:pt x="319" y="160"/>
                    <a:pt x="319" y="160"/>
                    <a:pt x="319" y="160"/>
                  </a:cubicBezTo>
                  <a:cubicBezTo>
                    <a:pt x="319" y="160"/>
                    <a:pt x="319" y="161"/>
                    <a:pt x="319" y="161"/>
                  </a:cubicBezTo>
                  <a:cubicBezTo>
                    <a:pt x="319" y="161"/>
                    <a:pt x="319" y="161"/>
                    <a:pt x="319" y="161"/>
                  </a:cubicBezTo>
                  <a:cubicBezTo>
                    <a:pt x="319" y="161"/>
                    <a:pt x="319" y="161"/>
                    <a:pt x="319" y="161"/>
                  </a:cubicBezTo>
                  <a:cubicBezTo>
                    <a:pt x="319" y="162"/>
                    <a:pt x="319" y="162"/>
                    <a:pt x="319" y="162"/>
                  </a:cubicBezTo>
                  <a:cubicBezTo>
                    <a:pt x="318" y="161"/>
                    <a:pt x="318" y="161"/>
                    <a:pt x="318" y="161"/>
                  </a:cubicBezTo>
                  <a:cubicBezTo>
                    <a:pt x="318" y="162"/>
                    <a:pt x="317" y="162"/>
                    <a:pt x="317" y="162"/>
                  </a:cubicBezTo>
                  <a:cubicBezTo>
                    <a:pt x="316" y="161"/>
                    <a:pt x="316" y="161"/>
                    <a:pt x="316" y="161"/>
                  </a:cubicBezTo>
                  <a:cubicBezTo>
                    <a:pt x="315" y="161"/>
                    <a:pt x="315" y="161"/>
                    <a:pt x="315" y="161"/>
                  </a:cubicBezTo>
                  <a:cubicBezTo>
                    <a:pt x="315" y="161"/>
                    <a:pt x="315" y="161"/>
                    <a:pt x="315" y="161"/>
                  </a:cubicBezTo>
                  <a:cubicBezTo>
                    <a:pt x="316" y="160"/>
                    <a:pt x="316" y="161"/>
                    <a:pt x="317" y="159"/>
                  </a:cubicBezTo>
                  <a:cubicBezTo>
                    <a:pt x="318" y="159"/>
                    <a:pt x="318" y="159"/>
                    <a:pt x="318" y="159"/>
                  </a:cubicBezTo>
                  <a:cubicBezTo>
                    <a:pt x="317" y="159"/>
                    <a:pt x="317" y="159"/>
                    <a:pt x="317" y="159"/>
                  </a:cubicBezTo>
                  <a:cubicBezTo>
                    <a:pt x="317" y="159"/>
                    <a:pt x="317" y="159"/>
                    <a:pt x="317" y="159"/>
                  </a:cubicBezTo>
                  <a:cubicBezTo>
                    <a:pt x="318" y="158"/>
                    <a:pt x="318" y="158"/>
                    <a:pt x="318" y="158"/>
                  </a:cubicBezTo>
                  <a:cubicBezTo>
                    <a:pt x="319" y="159"/>
                    <a:pt x="319" y="159"/>
                    <a:pt x="319" y="159"/>
                  </a:cubicBezTo>
                  <a:cubicBezTo>
                    <a:pt x="319" y="159"/>
                    <a:pt x="319" y="159"/>
                    <a:pt x="319" y="159"/>
                  </a:cubicBezTo>
                  <a:cubicBezTo>
                    <a:pt x="321" y="158"/>
                    <a:pt x="321" y="158"/>
                    <a:pt x="321" y="158"/>
                  </a:cubicBezTo>
                  <a:cubicBezTo>
                    <a:pt x="322" y="158"/>
                    <a:pt x="322" y="158"/>
                    <a:pt x="322" y="158"/>
                  </a:cubicBezTo>
                  <a:cubicBezTo>
                    <a:pt x="323" y="158"/>
                    <a:pt x="323" y="158"/>
                    <a:pt x="323" y="158"/>
                  </a:cubicBezTo>
                  <a:close/>
                  <a:moveTo>
                    <a:pt x="490" y="160"/>
                  </a:moveTo>
                  <a:cubicBezTo>
                    <a:pt x="487" y="160"/>
                    <a:pt x="487" y="160"/>
                    <a:pt x="487" y="160"/>
                  </a:cubicBezTo>
                  <a:cubicBezTo>
                    <a:pt x="487" y="159"/>
                    <a:pt x="487" y="159"/>
                    <a:pt x="487" y="159"/>
                  </a:cubicBezTo>
                  <a:cubicBezTo>
                    <a:pt x="487" y="159"/>
                    <a:pt x="487" y="159"/>
                    <a:pt x="487" y="159"/>
                  </a:cubicBezTo>
                  <a:cubicBezTo>
                    <a:pt x="488" y="158"/>
                    <a:pt x="488" y="158"/>
                    <a:pt x="488" y="158"/>
                  </a:cubicBezTo>
                  <a:cubicBezTo>
                    <a:pt x="488" y="158"/>
                    <a:pt x="488" y="158"/>
                    <a:pt x="488" y="158"/>
                  </a:cubicBezTo>
                  <a:cubicBezTo>
                    <a:pt x="489" y="157"/>
                    <a:pt x="489" y="157"/>
                    <a:pt x="489" y="157"/>
                  </a:cubicBezTo>
                  <a:cubicBezTo>
                    <a:pt x="490" y="157"/>
                    <a:pt x="490" y="157"/>
                    <a:pt x="490" y="157"/>
                  </a:cubicBezTo>
                  <a:cubicBezTo>
                    <a:pt x="491" y="159"/>
                    <a:pt x="491" y="159"/>
                    <a:pt x="491" y="159"/>
                  </a:cubicBezTo>
                  <a:cubicBezTo>
                    <a:pt x="491" y="160"/>
                    <a:pt x="491" y="160"/>
                    <a:pt x="491" y="160"/>
                  </a:cubicBezTo>
                  <a:cubicBezTo>
                    <a:pt x="491" y="160"/>
                    <a:pt x="490" y="160"/>
                    <a:pt x="490" y="160"/>
                  </a:cubicBezTo>
                  <a:close/>
                  <a:moveTo>
                    <a:pt x="251" y="159"/>
                  </a:moveTo>
                  <a:cubicBezTo>
                    <a:pt x="251" y="159"/>
                    <a:pt x="251" y="159"/>
                    <a:pt x="251" y="159"/>
                  </a:cubicBezTo>
                  <a:cubicBezTo>
                    <a:pt x="251" y="159"/>
                    <a:pt x="251" y="159"/>
                    <a:pt x="251" y="159"/>
                  </a:cubicBezTo>
                  <a:cubicBezTo>
                    <a:pt x="250" y="158"/>
                    <a:pt x="250" y="158"/>
                    <a:pt x="250" y="158"/>
                  </a:cubicBezTo>
                  <a:cubicBezTo>
                    <a:pt x="251" y="157"/>
                    <a:pt x="251" y="157"/>
                    <a:pt x="251" y="157"/>
                  </a:cubicBezTo>
                  <a:cubicBezTo>
                    <a:pt x="251" y="157"/>
                    <a:pt x="251" y="157"/>
                    <a:pt x="251" y="157"/>
                  </a:cubicBezTo>
                  <a:cubicBezTo>
                    <a:pt x="252" y="157"/>
                    <a:pt x="252" y="157"/>
                    <a:pt x="252" y="157"/>
                  </a:cubicBezTo>
                  <a:cubicBezTo>
                    <a:pt x="253" y="157"/>
                    <a:pt x="253" y="157"/>
                    <a:pt x="253" y="157"/>
                  </a:cubicBezTo>
                  <a:cubicBezTo>
                    <a:pt x="251" y="159"/>
                    <a:pt x="251" y="159"/>
                    <a:pt x="251" y="159"/>
                  </a:cubicBezTo>
                  <a:cubicBezTo>
                    <a:pt x="251" y="159"/>
                    <a:pt x="251" y="159"/>
                    <a:pt x="251" y="159"/>
                  </a:cubicBezTo>
                  <a:close/>
                  <a:moveTo>
                    <a:pt x="268" y="158"/>
                  </a:moveTo>
                  <a:cubicBezTo>
                    <a:pt x="268" y="158"/>
                    <a:pt x="268" y="158"/>
                    <a:pt x="268" y="158"/>
                  </a:cubicBezTo>
                  <a:cubicBezTo>
                    <a:pt x="268" y="158"/>
                    <a:pt x="268" y="158"/>
                    <a:pt x="268" y="158"/>
                  </a:cubicBezTo>
                  <a:cubicBezTo>
                    <a:pt x="268" y="157"/>
                    <a:pt x="268" y="157"/>
                    <a:pt x="268" y="157"/>
                  </a:cubicBezTo>
                  <a:cubicBezTo>
                    <a:pt x="268" y="157"/>
                    <a:pt x="268" y="157"/>
                    <a:pt x="268" y="157"/>
                  </a:cubicBezTo>
                  <a:cubicBezTo>
                    <a:pt x="269" y="157"/>
                    <a:pt x="269" y="157"/>
                    <a:pt x="269" y="157"/>
                  </a:cubicBezTo>
                  <a:cubicBezTo>
                    <a:pt x="269" y="157"/>
                    <a:pt x="269" y="157"/>
                    <a:pt x="269" y="157"/>
                  </a:cubicBezTo>
                  <a:cubicBezTo>
                    <a:pt x="269" y="158"/>
                    <a:pt x="269" y="158"/>
                    <a:pt x="269" y="158"/>
                  </a:cubicBezTo>
                  <a:cubicBezTo>
                    <a:pt x="269" y="158"/>
                    <a:pt x="269" y="158"/>
                    <a:pt x="269" y="158"/>
                  </a:cubicBezTo>
                  <a:lnTo>
                    <a:pt x="268" y="158"/>
                  </a:lnTo>
                  <a:close/>
                  <a:moveTo>
                    <a:pt x="330" y="157"/>
                  </a:moveTo>
                  <a:cubicBezTo>
                    <a:pt x="330" y="158"/>
                    <a:pt x="330" y="158"/>
                    <a:pt x="330" y="158"/>
                  </a:cubicBezTo>
                  <a:cubicBezTo>
                    <a:pt x="331" y="157"/>
                    <a:pt x="331" y="157"/>
                    <a:pt x="331" y="157"/>
                  </a:cubicBezTo>
                  <a:cubicBezTo>
                    <a:pt x="333" y="157"/>
                    <a:pt x="335" y="157"/>
                    <a:pt x="336" y="158"/>
                  </a:cubicBezTo>
                  <a:cubicBezTo>
                    <a:pt x="336" y="159"/>
                    <a:pt x="336" y="159"/>
                    <a:pt x="336" y="159"/>
                  </a:cubicBezTo>
                  <a:cubicBezTo>
                    <a:pt x="336" y="159"/>
                    <a:pt x="336" y="159"/>
                    <a:pt x="336" y="159"/>
                  </a:cubicBezTo>
                  <a:cubicBezTo>
                    <a:pt x="329" y="160"/>
                    <a:pt x="329" y="160"/>
                    <a:pt x="329" y="160"/>
                  </a:cubicBezTo>
                  <a:cubicBezTo>
                    <a:pt x="328" y="160"/>
                    <a:pt x="328" y="160"/>
                    <a:pt x="328" y="160"/>
                  </a:cubicBezTo>
                  <a:cubicBezTo>
                    <a:pt x="328" y="160"/>
                    <a:pt x="328" y="160"/>
                    <a:pt x="328" y="160"/>
                  </a:cubicBezTo>
                  <a:cubicBezTo>
                    <a:pt x="328" y="159"/>
                    <a:pt x="328" y="159"/>
                    <a:pt x="328" y="159"/>
                  </a:cubicBezTo>
                  <a:cubicBezTo>
                    <a:pt x="328" y="158"/>
                    <a:pt x="328" y="158"/>
                    <a:pt x="328" y="158"/>
                  </a:cubicBezTo>
                  <a:cubicBezTo>
                    <a:pt x="328" y="157"/>
                    <a:pt x="328" y="157"/>
                    <a:pt x="328" y="157"/>
                  </a:cubicBezTo>
                  <a:cubicBezTo>
                    <a:pt x="329" y="157"/>
                    <a:pt x="329" y="157"/>
                    <a:pt x="329" y="157"/>
                  </a:cubicBezTo>
                  <a:cubicBezTo>
                    <a:pt x="329" y="157"/>
                    <a:pt x="330" y="157"/>
                    <a:pt x="330" y="157"/>
                  </a:cubicBezTo>
                  <a:close/>
                  <a:moveTo>
                    <a:pt x="367" y="156"/>
                  </a:moveTo>
                  <a:cubicBezTo>
                    <a:pt x="368" y="157"/>
                    <a:pt x="368" y="157"/>
                    <a:pt x="368" y="157"/>
                  </a:cubicBezTo>
                  <a:cubicBezTo>
                    <a:pt x="370" y="157"/>
                    <a:pt x="370" y="157"/>
                    <a:pt x="370" y="157"/>
                  </a:cubicBezTo>
                  <a:cubicBezTo>
                    <a:pt x="370" y="157"/>
                    <a:pt x="370" y="157"/>
                    <a:pt x="370" y="157"/>
                  </a:cubicBezTo>
                  <a:cubicBezTo>
                    <a:pt x="369" y="158"/>
                    <a:pt x="369" y="158"/>
                    <a:pt x="369" y="158"/>
                  </a:cubicBezTo>
                  <a:cubicBezTo>
                    <a:pt x="366" y="157"/>
                    <a:pt x="366" y="157"/>
                    <a:pt x="366" y="157"/>
                  </a:cubicBezTo>
                  <a:cubicBezTo>
                    <a:pt x="366" y="157"/>
                    <a:pt x="366" y="157"/>
                    <a:pt x="366" y="157"/>
                  </a:cubicBezTo>
                  <a:cubicBezTo>
                    <a:pt x="367" y="156"/>
                    <a:pt x="367" y="156"/>
                    <a:pt x="367" y="156"/>
                  </a:cubicBezTo>
                  <a:close/>
                  <a:moveTo>
                    <a:pt x="310" y="162"/>
                  </a:moveTo>
                  <a:cubicBezTo>
                    <a:pt x="308" y="163"/>
                    <a:pt x="308" y="163"/>
                    <a:pt x="306" y="164"/>
                  </a:cubicBezTo>
                  <a:cubicBezTo>
                    <a:pt x="304" y="164"/>
                    <a:pt x="304" y="163"/>
                    <a:pt x="302" y="164"/>
                  </a:cubicBezTo>
                  <a:cubicBezTo>
                    <a:pt x="299" y="165"/>
                    <a:pt x="299" y="165"/>
                    <a:pt x="299" y="165"/>
                  </a:cubicBezTo>
                  <a:cubicBezTo>
                    <a:pt x="298" y="165"/>
                    <a:pt x="298" y="165"/>
                    <a:pt x="297" y="165"/>
                  </a:cubicBezTo>
                  <a:cubicBezTo>
                    <a:pt x="297" y="165"/>
                    <a:pt x="297" y="165"/>
                    <a:pt x="296" y="165"/>
                  </a:cubicBezTo>
                  <a:cubicBezTo>
                    <a:pt x="295" y="164"/>
                    <a:pt x="296" y="164"/>
                    <a:pt x="295" y="165"/>
                  </a:cubicBezTo>
                  <a:cubicBezTo>
                    <a:pt x="294" y="166"/>
                    <a:pt x="294" y="166"/>
                    <a:pt x="294" y="166"/>
                  </a:cubicBezTo>
                  <a:cubicBezTo>
                    <a:pt x="292" y="165"/>
                    <a:pt x="292" y="165"/>
                    <a:pt x="292" y="165"/>
                  </a:cubicBezTo>
                  <a:cubicBezTo>
                    <a:pt x="291" y="166"/>
                    <a:pt x="292" y="166"/>
                    <a:pt x="290" y="166"/>
                  </a:cubicBezTo>
                  <a:cubicBezTo>
                    <a:pt x="290" y="166"/>
                    <a:pt x="288" y="165"/>
                    <a:pt x="285" y="164"/>
                  </a:cubicBezTo>
                  <a:cubicBezTo>
                    <a:pt x="282" y="165"/>
                    <a:pt x="282" y="165"/>
                    <a:pt x="282" y="165"/>
                  </a:cubicBezTo>
                  <a:cubicBezTo>
                    <a:pt x="280" y="164"/>
                    <a:pt x="280" y="164"/>
                    <a:pt x="280" y="164"/>
                  </a:cubicBezTo>
                  <a:cubicBezTo>
                    <a:pt x="279" y="165"/>
                    <a:pt x="279" y="164"/>
                    <a:pt x="278" y="165"/>
                  </a:cubicBezTo>
                  <a:cubicBezTo>
                    <a:pt x="277" y="163"/>
                    <a:pt x="277" y="165"/>
                    <a:pt x="277" y="163"/>
                  </a:cubicBezTo>
                  <a:cubicBezTo>
                    <a:pt x="277" y="162"/>
                    <a:pt x="277" y="162"/>
                    <a:pt x="277" y="162"/>
                  </a:cubicBezTo>
                  <a:cubicBezTo>
                    <a:pt x="277" y="161"/>
                    <a:pt x="277" y="161"/>
                    <a:pt x="277" y="160"/>
                  </a:cubicBezTo>
                  <a:cubicBezTo>
                    <a:pt x="278" y="160"/>
                    <a:pt x="278" y="160"/>
                    <a:pt x="278" y="160"/>
                  </a:cubicBezTo>
                  <a:cubicBezTo>
                    <a:pt x="279" y="160"/>
                    <a:pt x="280" y="159"/>
                    <a:pt x="281" y="159"/>
                  </a:cubicBezTo>
                  <a:cubicBezTo>
                    <a:pt x="283" y="158"/>
                    <a:pt x="283" y="158"/>
                    <a:pt x="283" y="158"/>
                  </a:cubicBezTo>
                  <a:cubicBezTo>
                    <a:pt x="284" y="158"/>
                    <a:pt x="284" y="158"/>
                    <a:pt x="284" y="158"/>
                  </a:cubicBezTo>
                  <a:cubicBezTo>
                    <a:pt x="285" y="158"/>
                    <a:pt x="285" y="158"/>
                    <a:pt x="286" y="158"/>
                  </a:cubicBezTo>
                  <a:cubicBezTo>
                    <a:pt x="287" y="159"/>
                    <a:pt x="287" y="159"/>
                    <a:pt x="287" y="159"/>
                  </a:cubicBezTo>
                  <a:cubicBezTo>
                    <a:pt x="287" y="159"/>
                    <a:pt x="287" y="159"/>
                    <a:pt x="287" y="159"/>
                  </a:cubicBezTo>
                  <a:cubicBezTo>
                    <a:pt x="289" y="159"/>
                    <a:pt x="289" y="159"/>
                    <a:pt x="289" y="159"/>
                  </a:cubicBezTo>
                  <a:cubicBezTo>
                    <a:pt x="292" y="160"/>
                    <a:pt x="289" y="159"/>
                    <a:pt x="293" y="161"/>
                  </a:cubicBezTo>
                  <a:cubicBezTo>
                    <a:pt x="294" y="162"/>
                    <a:pt x="294" y="162"/>
                    <a:pt x="294" y="162"/>
                  </a:cubicBezTo>
                  <a:cubicBezTo>
                    <a:pt x="295" y="162"/>
                    <a:pt x="295" y="162"/>
                    <a:pt x="296" y="162"/>
                  </a:cubicBezTo>
                  <a:cubicBezTo>
                    <a:pt x="296" y="162"/>
                    <a:pt x="296" y="162"/>
                    <a:pt x="296" y="162"/>
                  </a:cubicBezTo>
                  <a:cubicBezTo>
                    <a:pt x="297" y="161"/>
                    <a:pt x="297" y="161"/>
                    <a:pt x="297" y="161"/>
                  </a:cubicBezTo>
                  <a:cubicBezTo>
                    <a:pt x="298" y="161"/>
                    <a:pt x="298" y="161"/>
                    <a:pt x="298" y="161"/>
                  </a:cubicBezTo>
                  <a:cubicBezTo>
                    <a:pt x="300" y="161"/>
                    <a:pt x="300" y="161"/>
                    <a:pt x="301" y="160"/>
                  </a:cubicBezTo>
                  <a:cubicBezTo>
                    <a:pt x="302" y="161"/>
                    <a:pt x="303" y="162"/>
                    <a:pt x="304" y="162"/>
                  </a:cubicBezTo>
                  <a:cubicBezTo>
                    <a:pt x="305" y="162"/>
                    <a:pt x="305" y="162"/>
                    <a:pt x="305" y="162"/>
                  </a:cubicBezTo>
                  <a:cubicBezTo>
                    <a:pt x="306" y="162"/>
                    <a:pt x="306" y="162"/>
                    <a:pt x="306" y="162"/>
                  </a:cubicBezTo>
                  <a:cubicBezTo>
                    <a:pt x="306" y="162"/>
                    <a:pt x="306" y="162"/>
                    <a:pt x="306" y="162"/>
                  </a:cubicBezTo>
                  <a:cubicBezTo>
                    <a:pt x="307" y="161"/>
                    <a:pt x="307" y="161"/>
                    <a:pt x="307" y="161"/>
                  </a:cubicBezTo>
                  <a:cubicBezTo>
                    <a:pt x="308" y="160"/>
                    <a:pt x="309" y="160"/>
                    <a:pt x="311" y="159"/>
                  </a:cubicBezTo>
                  <a:cubicBezTo>
                    <a:pt x="311" y="158"/>
                    <a:pt x="311" y="158"/>
                    <a:pt x="311" y="158"/>
                  </a:cubicBezTo>
                  <a:cubicBezTo>
                    <a:pt x="310" y="157"/>
                    <a:pt x="310" y="157"/>
                    <a:pt x="310" y="157"/>
                  </a:cubicBezTo>
                  <a:cubicBezTo>
                    <a:pt x="310" y="157"/>
                    <a:pt x="310" y="157"/>
                    <a:pt x="310" y="157"/>
                  </a:cubicBezTo>
                  <a:cubicBezTo>
                    <a:pt x="311" y="156"/>
                    <a:pt x="311" y="156"/>
                    <a:pt x="311" y="156"/>
                  </a:cubicBezTo>
                  <a:cubicBezTo>
                    <a:pt x="311" y="157"/>
                    <a:pt x="311" y="157"/>
                    <a:pt x="311" y="157"/>
                  </a:cubicBezTo>
                  <a:cubicBezTo>
                    <a:pt x="312" y="157"/>
                    <a:pt x="312" y="157"/>
                    <a:pt x="312" y="157"/>
                  </a:cubicBezTo>
                  <a:cubicBezTo>
                    <a:pt x="312" y="159"/>
                    <a:pt x="312" y="159"/>
                    <a:pt x="312" y="159"/>
                  </a:cubicBezTo>
                  <a:cubicBezTo>
                    <a:pt x="312" y="159"/>
                    <a:pt x="312" y="159"/>
                    <a:pt x="312" y="160"/>
                  </a:cubicBezTo>
                  <a:cubicBezTo>
                    <a:pt x="311" y="160"/>
                    <a:pt x="311" y="160"/>
                    <a:pt x="311" y="160"/>
                  </a:cubicBezTo>
                  <a:cubicBezTo>
                    <a:pt x="310" y="161"/>
                    <a:pt x="310" y="161"/>
                    <a:pt x="310" y="161"/>
                  </a:cubicBezTo>
                  <a:cubicBezTo>
                    <a:pt x="311" y="162"/>
                    <a:pt x="311" y="162"/>
                    <a:pt x="311" y="162"/>
                  </a:cubicBezTo>
                  <a:cubicBezTo>
                    <a:pt x="310" y="162"/>
                    <a:pt x="310" y="162"/>
                    <a:pt x="310" y="162"/>
                  </a:cubicBezTo>
                  <a:cubicBezTo>
                    <a:pt x="310" y="162"/>
                    <a:pt x="310" y="162"/>
                    <a:pt x="310" y="162"/>
                  </a:cubicBezTo>
                  <a:close/>
                  <a:moveTo>
                    <a:pt x="401" y="159"/>
                  </a:moveTo>
                  <a:cubicBezTo>
                    <a:pt x="400" y="159"/>
                    <a:pt x="400" y="159"/>
                    <a:pt x="400" y="159"/>
                  </a:cubicBezTo>
                  <a:cubicBezTo>
                    <a:pt x="401" y="158"/>
                    <a:pt x="401" y="158"/>
                    <a:pt x="402" y="156"/>
                  </a:cubicBezTo>
                  <a:cubicBezTo>
                    <a:pt x="403" y="157"/>
                    <a:pt x="403" y="157"/>
                    <a:pt x="403" y="157"/>
                  </a:cubicBezTo>
                  <a:cubicBezTo>
                    <a:pt x="404" y="157"/>
                    <a:pt x="404" y="157"/>
                    <a:pt x="404" y="157"/>
                  </a:cubicBezTo>
                  <a:cubicBezTo>
                    <a:pt x="403" y="158"/>
                    <a:pt x="403" y="158"/>
                    <a:pt x="403" y="158"/>
                  </a:cubicBezTo>
                  <a:cubicBezTo>
                    <a:pt x="401" y="158"/>
                    <a:pt x="401" y="158"/>
                    <a:pt x="401" y="158"/>
                  </a:cubicBezTo>
                  <a:lnTo>
                    <a:pt x="401" y="159"/>
                  </a:lnTo>
                  <a:close/>
                  <a:moveTo>
                    <a:pt x="259" y="159"/>
                  </a:moveTo>
                  <a:cubicBezTo>
                    <a:pt x="260" y="159"/>
                    <a:pt x="260" y="159"/>
                    <a:pt x="260" y="159"/>
                  </a:cubicBezTo>
                  <a:cubicBezTo>
                    <a:pt x="260" y="159"/>
                    <a:pt x="260" y="159"/>
                    <a:pt x="260" y="159"/>
                  </a:cubicBezTo>
                  <a:cubicBezTo>
                    <a:pt x="261" y="159"/>
                    <a:pt x="261" y="159"/>
                    <a:pt x="262" y="158"/>
                  </a:cubicBezTo>
                  <a:cubicBezTo>
                    <a:pt x="263" y="158"/>
                    <a:pt x="262" y="158"/>
                    <a:pt x="263" y="158"/>
                  </a:cubicBezTo>
                  <a:cubicBezTo>
                    <a:pt x="264" y="159"/>
                    <a:pt x="264" y="159"/>
                    <a:pt x="264" y="159"/>
                  </a:cubicBezTo>
                  <a:cubicBezTo>
                    <a:pt x="264" y="160"/>
                    <a:pt x="264" y="160"/>
                    <a:pt x="264" y="160"/>
                  </a:cubicBezTo>
                  <a:cubicBezTo>
                    <a:pt x="264" y="160"/>
                    <a:pt x="264" y="160"/>
                    <a:pt x="264" y="160"/>
                  </a:cubicBezTo>
                  <a:cubicBezTo>
                    <a:pt x="265" y="159"/>
                    <a:pt x="265" y="159"/>
                    <a:pt x="265" y="159"/>
                  </a:cubicBezTo>
                  <a:cubicBezTo>
                    <a:pt x="265" y="159"/>
                    <a:pt x="265" y="159"/>
                    <a:pt x="266" y="159"/>
                  </a:cubicBezTo>
                  <a:cubicBezTo>
                    <a:pt x="267" y="159"/>
                    <a:pt x="267" y="159"/>
                    <a:pt x="267" y="159"/>
                  </a:cubicBezTo>
                  <a:cubicBezTo>
                    <a:pt x="267" y="159"/>
                    <a:pt x="267" y="159"/>
                    <a:pt x="267" y="159"/>
                  </a:cubicBezTo>
                  <a:cubicBezTo>
                    <a:pt x="268" y="160"/>
                    <a:pt x="268" y="160"/>
                    <a:pt x="268" y="160"/>
                  </a:cubicBezTo>
                  <a:cubicBezTo>
                    <a:pt x="268" y="162"/>
                    <a:pt x="268" y="162"/>
                    <a:pt x="268" y="162"/>
                  </a:cubicBezTo>
                  <a:cubicBezTo>
                    <a:pt x="268" y="162"/>
                    <a:pt x="268" y="162"/>
                    <a:pt x="268" y="162"/>
                  </a:cubicBezTo>
                  <a:cubicBezTo>
                    <a:pt x="269" y="162"/>
                    <a:pt x="269" y="162"/>
                    <a:pt x="269" y="162"/>
                  </a:cubicBezTo>
                  <a:cubicBezTo>
                    <a:pt x="269" y="163"/>
                    <a:pt x="269" y="163"/>
                    <a:pt x="269" y="163"/>
                  </a:cubicBezTo>
                  <a:cubicBezTo>
                    <a:pt x="269" y="163"/>
                    <a:pt x="269" y="163"/>
                    <a:pt x="269" y="163"/>
                  </a:cubicBezTo>
                  <a:cubicBezTo>
                    <a:pt x="268" y="164"/>
                    <a:pt x="268" y="164"/>
                    <a:pt x="268" y="164"/>
                  </a:cubicBezTo>
                  <a:cubicBezTo>
                    <a:pt x="268" y="164"/>
                    <a:pt x="268" y="164"/>
                    <a:pt x="268" y="164"/>
                  </a:cubicBezTo>
                  <a:cubicBezTo>
                    <a:pt x="267" y="164"/>
                    <a:pt x="267" y="164"/>
                    <a:pt x="267" y="164"/>
                  </a:cubicBezTo>
                  <a:cubicBezTo>
                    <a:pt x="267" y="163"/>
                    <a:pt x="267" y="163"/>
                    <a:pt x="267" y="163"/>
                  </a:cubicBezTo>
                  <a:cubicBezTo>
                    <a:pt x="266" y="163"/>
                    <a:pt x="266" y="163"/>
                    <a:pt x="266" y="163"/>
                  </a:cubicBezTo>
                  <a:cubicBezTo>
                    <a:pt x="265" y="163"/>
                    <a:pt x="266" y="163"/>
                    <a:pt x="265" y="164"/>
                  </a:cubicBezTo>
                  <a:cubicBezTo>
                    <a:pt x="265" y="164"/>
                    <a:pt x="265" y="164"/>
                    <a:pt x="265" y="164"/>
                  </a:cubicBezTo>
                  <a:cubicBezTo>
                    <a:pt x="265" y="164"/>
                    <a:pt x="265" y="164"/>
                    <a:pt x="265" y="164"/>
                  </a:cubicBezTo>
                  <a:cubicBezTo>
                    <a:pt x="266" y="164"/>
                    <a:pt x="266" y="164"/>
                    <a:pt x="266" y="164"/>
                  </a:cubicBezTo>
                  <a:cubicBezTo>
                    <a:pt x="266" y="165"/>
                    <a:pt x="266" y="165"/>
                    <a:pt x="266" y="165"/>
                  </a:cubicBezTo>
                  <a:cubicBezTo>
                    <a:pt x="265" y="165"/>
                    <a:pt x="265" y="165"/>
                    <a:pt x="265" y="165"/>
                  </a:cubicBezTo>
                  <a:cubicBezTo>
                    <a:pt x="264" y="164"/>
                    <a:pt x="264" y="164"/>
                    <a:pt x="264" y="164"/>
                  </a:cubicBezTo>
                  <a:cubicBezTo>
                    <a:pt x="263" y="165"/>
                    <a:pt x="262" y="165"/>
                    <a:pt x="261" y="165"/>
                  </a:cubicBezTo>
                  <a:cubicBezTo>
                    <a:pt x="261" y="165"/>
                    <a:pt x="261" y="165"/>
                    <a:pt x="261" y="165"/>
                  </a:cubicBezTo>
                  <a:cubicBezTo>
                    <a:pt x="261" y="163"/>
                    <a:pt x="261" y="163"/>
                    <a:pt x="261" y="163"/>
                  </a:cubicBezTo>
                  <a:cubicBezTo>
                    <a:pt x="261" y="163"/>
                    <a:pt x="261" y="163"/>
                    <a:pt x="261" y="163"/>
                  </a:cubicBezTo>
                  <a:cubicBezTo>
                    <a:pt x="260" y="164"/>
                    <a:pt x="259" y="164"/>
                    <a:pt x="258" y="165"/>
                  </a:cubicBezTo>
                  <a:cubicBezTo>
                    <a:pt x="258" y="165"/>
                    <a:pt x="258" y="165"/>
                    <a:pt x="258" y="165"/>
                  </a:cubicBezTo>
                  <a:cubicBezTo>
                    <a:pt x="257" y="165"/>
                    <a:pt x="257" y="165"/>
                    <a:pt x="257" y="165"/>
                  </a:cubicBezTo>
                  <a:cubicBezTo>
                    <a:pt x="255" y="166"/>
                    <a:pt x="255" y="166"/>
                    <a:pt x="255" y="166"/>
                  </a:cubicBezTo>
                  <a:cubicBezTo>
                    <a:pt x="254" y="166"/>
                    <a:pt x="254" y="166"/>
                    <a:pt x="253" y="166"/>
                  </a:cubicBezTo>
                  <a:cubicBezTo>
                    <a:pt x="251" y="167"/>
                    <a:pt x="250" y="167"/>
                    <a:pt x="248" y="167"/>
                  </a:cubicBezTo>
                  <a:cubicBezTo>
                    <a:pt x="247" y="167"/>
                    <a:pt x="247" y="167"/>
                    <a:pt x="247" y="167"/>
                  </a:cubicBezTo>
                  <a:cubicBezTo>
                    <a:pt x="247" y="167"/>
                    <a:pt x="247" y="167"/>
                    <a:pt x="247" y="167"/>
                  </a:cubicBezTo>
                  <a:cubicBezTo>
                    <a:pt x="246" y="168"/>
                    <a:pt x="246" y="168"/>
                    <a:pt x="246" y="168"/>
                  </a:cubicBezTo>
                  <a:cubicBezTo>
                    <a:pt x="244" y="167"/>
                    <a:pt x="244" y="167"/>
                    <a:pt x="243" y="167"/>
                  </a:cubicBezTo>
                  <a:cubicBezTo>
                    <a:pt x="242" y="166"/>
                    <a:pt x="242" y="166"/>
                    <a:pt x="242" y="166"/>
                  </a:cubicBezTo>
                  <a:cubicBezTo>
                    <a:pt x="242" y="165"/>
                    <a:pt x="242" y="165"/>
                    <a:pt x="242" y="165"/>
                  </a:cubicBezTo>
                  <a:cubicBezTo>
                    <a:pt x="243" y="164"/>
                    <a:pt x="243" y="164"/>
                    <a:pt x="243" y="164"/>
                  </a:cubicBezTo>
                  <a:cubicBezTo>
                    <a:pt x="243" y="163"/>
                    <a:pt x="243" y="163"/>
                    <a:pt x="243" y="163"/>
                  </a:cubicBezTo>
                  <a:cubicBezTo>
                    <a:pt x="243" y="162"/>
                    <a:pt x="243" y="162"/>
                    <a:pt x="243" y="161"/>
                  </a:cubicBezTo>
                  <a:cubicBezTo>
                    <a:pt x="244" y="161"/>
                    <a:pt x="244" y="161"/>
                    <a:pt x="244" y="161"/>
                  </a:cubicBezTo>
                  <a:cubicBezTo>
                    <a:pt x="245" y="161"/>
                    <a:pt x="245" y="161"/>
                    <a:pt x="245" y="161"/>
                  </a:cubicBezTo>
                  <a:cubicBezTo>
                    <a:pt x="246" y="160"/>
                    <a:pt x="246" y="161"/>
                    <a:pt x="247" y="159"/>
                  </a:cubicBezTo>
                  <a:cubicBezTo>
                    <a:pt x="248" y="160"/>
                    <a:pt x="248" y="160"/>
                    <a:pt x="249" y="160"/>
                  </a:cubicBezTo>
                  <a:cubicBezTo>
                    <a:pt x="250" y="160"/>
                    <a:pt x="250" y="160"/>
                    <a:pt x="251" y="160"/>
                  </a:cubicBezTo>
                  <a:cubicBezTo>
                    <a:pt x="252" y="161"/>
                    <a:pt x="252" y="161"/>
                    <a:pt x="252" y="161"/>
                  </a:cubicBezTo>
                  <a:cubicBezTo>
                    <a:pt x="252" y="161"/>
                    <a:pt x="252" y="161"/>
                    <a:pt x="252" y="161"/>
                  </a:cubicBezTo>
                  <a:cubicBezTo>
                    <a:pt x="253" y="162"/>
                    <a:pt x="253" y="162"/>
                    <a:pt x="253" y="162"/>
                  </a:cubicBezTo>
                  <a:cubicBezTo>
                    <a:pt x="253" y="162"/>
                    <a:pt x="253" y="162"/>
                    <a:pt x="253" y="162"/>
                  </a:cubicBezTo>
                  <a:cubicBezTo>
                    <a:pt x="254" y="163"/>
                    <a:pt x="254" y="163"/>
                    <a:pt x="254" y="163"/>
                  </a:cubicBezTo>
                  <a:cubicBezTo>
                    <a:pt x="255" y="163"/>
                    <a:pt x="255" y="163"/>
                    <a:pt x="255" y="163"/>
                  </a:cubicBezTo>
                  <a:cubicBezTo>
                    <a:pt x="256" y="164"/>
                    <a:pt x="256" y="164"/>
                    <a:pt x="256" y="164"/>
                  </a:cubicBezTo>
                  <a:cubicBezTo>
                    <a:pt x="257" y="163"/>
                    <a:pt x="257" y="163"/>
                    <a:pt x="257" y="163"/>
                  </a:cubicBezTo>
                  <a:cubicBezTo>
                    <a:pt x="259" y="163"/>
                    <a:pt x="259" y="163"/>
                    <a:pt x="259" y="163"/>
                  </a:cubicBezTo>
                  <a:cubicBezTo>
                    <a:pt x="259" y="162"/>
                    <a:pt x="259" y="162"/>
                    <a:pt x="259" y="162"/>
                  </a:cubicBezTo>
                  <a:cubicBezTo>
                    <a:pt x="258" y="161"/>
                    <a:pt x="258" y="161"/>
                    <a:pt x="257" y="161"/>
                  </a:cubicBezTo>
                  <a:cubicBezTo>
                    <a:pt x="257" y="161"/>
                    <a:pt x="257" y="161"/>
                    <a:pt x="257" y="161"/>
                  </a:cubicBezTo>
                  <a:cubicBezTo>
                    <a:pt x="256" y="161"/>
                    <a:pt x="256" y="161"/>
                    <a:pt x="256" y="161"/>
                  </a:cubicBezTo>
                  <a:cubicBezTo>
                    <a:pt x="256" y="161"/>
                    <a:pt x="256" y="161"/>
                    <a:pt x="256" y="161"/>
                  </a:cubicBezTo>
                  <a:cubicBezTo>
                    <a:pt x="254" y="159"/>
                    <a:pt x="254" y="159"/>
                    <a:pt x="254" y="159"/>
                  </a:cubicBezTo>
                  <a:cubicBezTo>
                    <a:pt x="254" y="158"/>
                    <a:pt x="254" y="158"/>
                    <a:pt x="254" y="158"/>
                  </a:cubicBezTo>
                  <a:cubicBezTo>
                    <a:pt x="253" y="158"/>
                    <a:pt x="253" y="158"/>
                    <a:pt x="253" y="158"/>
                  </a:cubicBezTo>
                  <a:cubicBezTo>
                    <a:pt x="254" y="157"/>
                    <a:pt x="254" y="157"/>
                    <a:pt x="254" y="157"/>
                  </a:cubicBezTo>
                  <a:cubicBezTo>
                    <a:pt x="254" y="157"/>
                    <a:pt x="255" y="157"/>
                    <a:pt x="255" y="156"/>
                  </a:cubicBezTo>
                  <a:cubicBezTo>
                    <a:pt x="258" y="157"/>
                    <a:pt x="258" y="157"/>
                    <a:pt x="258" y="157"/>
                  </a:cubicBezTo>
                  <a:cubicBezTo>
                    <a:pt x="258" y="157"/>
                    <a:pt x="258" y="157"/>
                    <a:pt x="258" y="157"/>
                  </a:cubicBezTo>
                  <a:cubicBezTo>
                    <a:pt x="259" y="159"/>
                    <a:pt x="259" y="158"/>
                    <a:pt x="259" y="159"/>
                  </a:cubicBezTo>
                  <a:close/>
                  <a:moveTo>
                    <a:pt x="228" y="157"/>
                  </a:moveTo>
                  <a:cubicBezTo>
                    <a:pt x="229" y="158"/>
                    <a:pt x="229" y="158"/>
                    <a:pt x="229" y="158"/>
                  </a:cubicBezTo>
                  <a:cubicBezTo>
                    <a:pt x="230" y="159"/>
                    <a:pt x="230" y="159"/>
                    <a:pt x="230" y="159"/>
                  </a:cubicBezTo>
                  <a:cubicBezTo>
                    <a:pt x="230" y="160"/>
                    <a:pt x="230" y="160"/>
                    <a:pt x="230" y="160"/>
                  </a:cubicBezTo>
                  <a:cubicBezTo>
                    <a:pt x="229" y="161"/>
                    <a:pt x="228" y="162"/>
                    <a:pt x="226" y="162"/>
                  </a:cubicBezTo>
                  <a:cubicBezTo>
                    <a:pt x="226" y="163"/>
                    <a:pt x="225" y="164"/>
                    <a:pt x="225" y="164"/>
                  </a:cubicBezTo>
                  <a:cubicBezTo>
                    <a:pt x="225" y="165"/>
                    <a:pt x="225" y="165"/>
                    <a:pt x="225" y="165"/>
                  </a:cubicBezTo>
                  <a:cubicBezTo>
                    <a:pt x="225" y="165"/>
                    <a:pt x="225" y="165"/>
                    <a:pt x="225" y="165"/>
                  </a:cubicBezTo>
                  <a:cubicBezTo>
                    <a:pt x="224" y="165"/>
                    <a:pt x="224" y="165"/>
                    <a:pt x="224" y="165"/>
                  </a:cubicBezTo>
                  <a:cubicBezTo>
                    <a:pt x="224" y="165"/>
                    <a:pt x="224" y="165"/>
                    <a:pt x="224" y="165"/>
                  </a:cubicBezTo>
                  <a:cubicBezTo>
                    <a:pt x="224" y="164"/>
                    <a:pt x="224" y="164"/>
                    <a:pt x="224" y="164"/>
                  </a:cubicBezTo>
                  <a:cubicBezTo>
                    <a:pt x="224" y="163"/>
                    <a:pt x="224" y="163"/>
                    <a:pt x="224" y="163"/>
                  </a:cubicBezTo>
                  <a:cubicBezTo>
                    <a:pt x="223" y="161"/>
                    <a:pt x="221" y="160"/>
                    <a:pt x="218" y="160"/>
                  </a:cubicBezTo>
                  <a:cubicBezTo>
                    <a:pt x="217" y="159"/>
                    <a:pt x="217" y="158"/>
                    <a:pt x="217" y="157"/>
                  </a:cubicBezTo>
                  <a:cubicBezTo>
                    <a:pt x="217" y="157"/>
                    <a:pt x="217" y="157"/>
                    <a:pt x="217" y="157"/>
                  </a:cubicBezTo>
                  <a:cubicBezTo>
                    <a:pt x="219" y="156"/>
                    <a:pt x="220" y="158"/>
                    <a:pt x="223" y="157"/>
                  </a:cubicBezTo>
                  <a:cubicBezTo>
                    <a:pt x="224" y="156"/>
                    <a:pt x="224" y="156"/>
                    <a:pt x="224" y="156"/>
                  </a:cubicBezTo>
                  <a:cubicBezTo>
                    <a:pt x="225" y="156"/>
                    <a:pt x="225" y="156"/>
                    <a:pt x="225" y="156"/>
                  </a:cubicBezTo>
                  <a:cubicBezTo>
                    <a:pt x="227" y="157"/>
                    <a:pt x="226" y="157"/>
                    <a:pt x="228" y="157"/>
                  </a:cubicBezTo>
                  <a:close/>
                  <a:moveTo>
                    <a:pt x="389" y="155"/>
                  </a:moveTo>
                  <a:cubicBezTo>
                    <a:pt x="388" y="156"/>
                    <a:pt x="388" y="156"/>
                    <a:pt x="388" y="156"/>
                  </a:cubicBezTo>
                  <a:cubicBezTo>
                    <a:pt x="388" y="156"/>
                    <a:pt x="388" y="156"/>
                    <a:pt x="388" y="156"/>
                  </a:cubicBezTo>
                  <a:cubicBezTo>
                    <a:pt x="386" y="154"/>
                    <a:pt x="386" y="154"/>
                    <a:pt x="386" y="154"/>
                  </a:cubicBezTo>
                  <a:cubicBezTo>
                    <a:pt x="386" y="154"/>
                    <a:pt x="386" y="154"/>
                    <a:pt x="387" y="153"/>
                  </a:cubicBezTo>
                  <a:cubicBezTo>
                    <a:pt x="387" y="153"/>
                    <a:pt x="387" y="153"/>
                    <a:pt x="387" y="153"/>
                  </a:cubicBezTo>
                  <a:cubicBezTo>
                    <a:pt x="389" y="153"/>
                    <a:pt x="389" y="153"/>
                    <a:pt x="389" y="153"/>
                  </a:cubicBezTo>
                  <a:cubicBezTo>
                    <a:pt x="389" y="154"/>
                    <a:pt x="389" y="154"/>
                    <a:pt x="389" y="154"/>
                  </a:cubicBezTo>
                  <a:cubicBezTo>
                    <a:pt x="389" y="155"/>
                    <a:pt x="389" y="155"/>
                    <a:pt x="389" y="155"/>
                  </a:cubicBezTo>
                  <a:close/>
                  <a:moveTo>
                    <a:pt x="355" y="152"/>
                  </a:moveTo>
                  <a:cubicBezTo>
                    <a:pt x="355" y="152"/>
                    <a:pt x="355" y="152"/>
                    <a:pt x="355" y="152"/>
                  </a:cubicBezTo>
                  <a:cubicBezTo>
                    <a:pt x="355" y="152"/>
                    <a:pt x="355" y="152"/>
                    <a:pt x="355" y="152"/>
                  </a:cubicBezTo>
                  <a:cubicBezTo>
                    <a:pt x="354" y="153"/>
                    <a:pt x="354" y="153"/>
                    <a:pt x="354" y="153"/>
                  </a:cubicBezTo>
                  <a:cubicBezTo>
                    <a:pt x="353" y="153"/>
                    <a:pt x="353" y="153"/>
                    <a:pt x="353" y="153"/>
                  </a:cubicBezTo>
                  <a:cubicBezTo>
                    <a:pt x="352" y="154"/>
                    <a:pt x="352" y="154"/>
                    <a:pt x="351" y="155"/>
                  </a:cubicBezTo>
                  <a:cubicBezTo>
                    <a:pt x="349" y="154"/>
                    <a:pt x="350" y="154"/>
                    <a:pt x="348" y="154"/>
                  </a:cubicBezTo>
                  <a:cubicBezTo>
                    <a:pt x="347" y="154"/>
                    <a:pt x="347" y="154"/>
                    <a:pt x="347" y="154"/>
                  </a:cubicBezTo>
                  <a:cubicBezTo>
                    <a:pt x="346" y="154"/>
                    <a:pt x="345" y="154"/>
                    <a:pt x="344" y="155"/>
                  </a:cubicBezTo>
                  <a:cubicBezTo>
                    <a:pt x="344" y="155"/>
                    <a:pt x="344" y="155"/>
                    <a:pt x="344" y="155"/>
                  </a:cubicBezTo>
                  <a:cubicBezTo>
                    <a:pt x="344" y="154"/>
                    <a:pt x="344" y="154"/>
                    <a:pt x="344" y="154"/>
                  </a:cubicBezTo>
                  <a:cubicBezTo>
                    <a:pt x="344" y="153"/>
                    <a:pt x="345" y="153"/>
                    <a:pt x="346" y="152"/>
                  </a:cubicBezTo>
                  <a:cubicBezTo>
                    <a:pt x="347" y="152"/>
                    <a:pt x="347" y="152"/>
                    <a:pt x="348" y="152"/>
                  </a:cubicBezTo>
                  <a:cubicBezTo>
                    <a:pt x="350" y="152"/>
                    <a:pt x="350" y="152"/>
                    <a:pt x="350" y="152"/>
                  </a:cubicBezTo>
                  <a:cubicBezTo>
                    <a:pt x="351" y="151"/>
                    <a:pt x="351" y="151"/>
                    <a:pt x="351" y="151"/>
                  </a:cubicBezTo>
                  <a:cubicBezTo>
                    <a:pt x="353" y="151"/>
                    <a:pt x="353" y="151"/>
                    <a:pt x="353" y="151"/>
                  </a:cubicBezTo>
                  <a:cubicBezTo>
                    <a:pt x="354" y="152"/>
                    <a:pt x="354" y="152"/>
                    <a:pt x="354" y="152"/>
                  </a:cubicBezTo>
                  <a:cubicBezTo>
                    <a:pt x="355" y="152"/>
                    <a:pt x="355" y="152"/>
                    <a:pt x="355" y="152"/>
                  </a:cubicBezTo>
                  <a:close/>
                  <a:moveTo>
                    <a:pt x="361" y="151"/>
                  </a:moveTo>
                  <a:cubicBezTo>
                    <a:pt x="361" y="151"/>
                    <a:pt x="361" y="151"/>
                    <a:pt x="361" y="151"/>
                  </a:cubicBezTo>
                  <a:cubicBezTo>
                    <a:pt x="361" y="150"/>
                    <a:pt x="361" y="150"/>
                    <a:pt x="361" y="150"/>
                  </a:cubicBezTo>
                  <a:cubicBezTo>
                    <a:pt x="363" y="150"/>
                    <a:pt x="363" y="150"/>
                    <a:pt x="363" y="150"/>
                  </a:cubicBezTo>
                  <a:cubicBezTo>
                    <a:pt x="363" y="151"/>
                    <a:pt x="363" y="151"/>
                    <a:pt x="363" y="151"/>
                  </a:cubicBezTo>
                  <a:cubicBezTo>
                    <a:pt x="362" y="151"/>
                    <a:pt x="362" y="151"/>
                    <a:pt x="362" y="151"/>
                  </a:cubicBezTo>
                  <a:cubicBezTo>
                    <a:pt x="362" y="151"/>
                    <a:pt x="362" y="151"/>
                    <a:pt x="361" y="151"/>
                  </a:cubicBezTo>
                  <a:close/>
                  <a:moveTo>
                    <a:pt x="487" y="158"/>
                  </a:moveTo>
                  <a:cubicBezTo>
                    <a:pt x="484" y="160"/>
                    <a:pt x="484" y="160"/>
                    <a:pt x="484" y="160"/>
                  </a:cubicBezTo>
                  <a:cubicBezTo>
                    <a:pt x="478" y="159"/>
                    <a:pt x="479" y="160"/>
                    <a:pt x="477" y="160"/>
                  </a:cubicBezTo>
                  <a:cubicBezTo>
                    <a:pt x="477" y="160"/>
                    <a:pt x="477" y="160"/>
                    <a:pt x="477" y="160"/>
                  </a:cubicBezTo>
                  <a:cubicBezTo>
                    <a:pt x="480" y="150"/>
                    <a:pt x="483" y="149"/>
                    <a:pt x="487" y="148"/>
                  </a:cubicBezTo>
                  <a:cubicBezTo>
                    <a:pt x="489" y="148"/>
                    <a:pt x="489" y="148"/>
                    <a:pt x="489" y="148"/>
                  </a:cubicBezTo>
                  <a:cubicBezTo>
                    <a:pt x="490" y="149"/>
                    <a:pt x="491" y="150"/>
                    <a:pt x="492" y="151"/>
                  </a:cubicBezTo>
                  <a:cubicBezTo>
                    <a:pt x="492" y="152"/>
                    <a:pt x="492" y="152"/>
                    <a:pt x="492" y="152"/>
                  </a:cubicBezTo>
                  <a:cubicBezTo>
                    <a:pt x="491" y="154"/>
                    <a:pt x="491" y="154"/>
                    <a:pt x="490" y="156"/>
                  </a:cubicBezTo>
                  <a:cubicBezTo>
                    <a:pt x="487" y="158"/>
                    <a:pt x="488" y="158"/>
                    <a:pt x="487" y="158"/>
                  </a:cubicBezTo>
                  <a:close/>
                  <a:moveTo>
                    <a:pt x="406" y="155"/>
                  </a:moveTo>
                  <a:cubicBezTo>
                    <a:pt x="404" y="155"/>
                    <a:pt x="404" y="155"/>
                    <a:pt x="403" y="155"/>
                  </a:cubicBezTo>
                  <a:cubicBezTo>
                    <a:pt x="404" y="154"/>
                    <a:pt x="404" y="154"/>
                    <a:pt x="404" y="154"/>
                  </a:cubicBezTo>
                  <a:cubicBezTo>
                    <a:pt x="403" y="154"/>
                    <a:pt x="403" y="154"/>
                    <a:pt x="403" y="154"/>
                  </a:cubicBezTo>
                  <a:cubicBezTo>
                    <a:pt x="404" y="153"/>
                    <a:pt x="404" y="153"/>
                    <a:pt x="404" y="153"/>
                  </a:cubicBezTo>
                  <a:cubicBezTo>
                    <a:pt x="404" y="152"/>
                    <a:pt x="404" y="152"/>
                    <a:pt x="404" y="152"/>
                  </a:cubicBezTo>
                  <a:cubicBezTo>
                    <a:pt x="404" y="152"/>
                    <a:pt x="404" y="152"/>
                    <a:pt x="404" y="152"/>
                  </a:cubicBezTo>
                  <a:cubicBezTo>
                    <a:pt x="404" y="151"/>
                    <a:pt x="404" y="151"/>
                    <a:pt x="404" y="151"/>
                  </a:cubicBezTo>
                  <a:cubicBezTo>
                    <a:pt x="405" y="149"/>
                    <a:pt x="405" y="149"/>
                    <a:pt x="405" y="149"/>
                  </a:cubicBezTo>
                  <a:cubicBezTo>
                    <a:pt x="406" y="149"/>
                    <a:pt x="406" y="149"/>
                    <a:pt x="406" y="149"/>
                  </a:cubicBezTo>
                  <a:cubicBezTo>
                    <a:pt x="406" y="149"/>
                    <a:pt x="406" y="149"/>
                    <a:pt x="406" y="149"/>
                  </a:cubicBezTo>
                  <a:cubicBezTo>
                    <a:pt x="407" y="148"/>
                    <a:pt x="407" y="148"/>
                    <a:pt x="407" y="148"/>
                  </a:cubicBezTo>
                  <a:cubicBezTo>
                    <a:pt x="407" y="148"/>
                    <a:pt x="407" y="148"/>
                    <a:pt x="407" y="148"/>
                  </a:cubicBezTo>
                  <a:cubicBezTo>
                    <a:pt x="408" y="147"/>
                    <a:pt x="408" y="147"/>
                    <a:pt x="408" y="147"/>
                  </a:cubicBezTo>
                  <a:cubicBezTo>
                    <a:pt x="408" y="147"/>
                    <a:pt x="408" y="147"/>
                    <a:pt x="408" y="147"/>
                  </a:cubicBezTo>
                  <a:cubicBezTo>
                    <a:pt x="408" y="146"/>
                    <a:pt x="408" y="146"/>
                    <a:pt x="408" y="146"/>
                  </a:cubicBezTo>
                  <a:cubicBezTo>
                    <a:pt x="408" y="146"/>
                    <a:pt x="408" y="146"/>
                    <a:pt x="408" y="146"/>
                  </a:cubicBezTo>
                  <a:cubicBezTo>
                    <a:pt x="409" y="145"/>
                    <a:pt x="409" y="145"/>
                    <a:pt x="409" y="145"/>
                  </a:cubicBezTo>
                  <a:cubicBezTo>
                    <a:pt x="410" y="146"/>
                    <a:pt x="410" y="146"/>
                    <a:pt x="410" y="146"/>
                  </a:cubicBezTo>
                  <a:cubicBezTo>
                    <a:pt x="410" y="146"/>
                    <a:pt x="410" y="146"/>
                    <a:pt x="410" y="146"/>
                  </a:cubicBezTo>
                  <a:cubicBezTo>
                    <a:pt x="409" y="147"/>
                    <a:pt x="409" y="147"/>
                    <a:pt x="409" y="147"/>
                  </a:cubicBezTo>
                  <a:cubicBezTo>
                    <a:pt x="410" y="149"/>
                    <a:pt x="410" y="149"/>
                    <a:pt x="410" y="149"/>
                  </a:cubicBezTo>
                  <a:cubicBezTo>
                    <a:pt x="409" y="151"/>
                    <a:pt x="409" y="151"/>
                    <a:pt x="409" y="151"/>
                  </a:cubicBezTo>
                  <a:cubicBezTo>
                    <a:pt x="409" y="152"/>
                    <a:pt x="409" y="152"/>
                    <a:pt x="409" y="152"/>
                  </a:cubicBezTo>
                  <a:cubicBezTo>
                    <a:pt x="408" y="152"/>
                    <a:pt x="408" y="152"/>
                    <a:pt x="408" y="152"/>
                  </a:cubicBezTo>
                  <a:cubicBezTo>
                    <a:pt x="407" y="153"/>
                    <a:pt x="407" y="153"/>
                    <a:pt x="407" y="153"/>
                  </a:cubicBezTo>
                  <a:cubicBezTo>
                    <a:pt x="406" y="154"/>
                    <a:pt x="406" y="154"/>
                    <a:pt x="406" y="154"/>
                  </a:cubicBezTo>
                  <a:cubicBezTo>
                    <a:pt x="406" y="154"/>
                    <a:pt x="406" y="155"/>
                    <a:pt x="406" y="155"/>
                  </a:cubicBezTo>
                  <a:cubicBezTo>
                    <a:pt x="406" y="155"/>
                    <a:pt x="406" y="155"/>
                    <a:pt x="406" y="155"/>
                  </a:cubicBezTo>
                  <a:close/>
                  <a:moveTo>
                    <a:pt x="413" y="146"/>
                  </a:moveTo>
                  <a:cubicBezTo>
                    <a:pt x="413" y="147"/>
                    <a:pt x="413" y="147"/>
                    <a:pt x="413" y="147"/>
                  </a:cubicBezTo>
                  <a:cubicBezTo>
                    <a:pt x="413" y="147"/>
                    <a:pt x="413" y="147"/>
                    <a:pt x="413" y="147"/>
                  </a:cubicBezTo>
                  <a:cubicBezTo>
                    <a:pt x="412" y="146"/>
                    <a:pt x="412" y="146"/>
                    <a:pt x="412" y="146"/>
                  </a:cubicBezTo>
                  <a:cubicBezTo>
                    <a:pt x="411" y="146"/>
                    <a:pt x="412" y="146"/>
                    <a:pt x="411" y="146"/>
                  </a:cubicBezTo>
                  <a:cubicBezTo>
                    <a:pt x="411" y="145"/>
                    <a:pt x="411" y="145"/>
                    <a:pt x="411" y="145"/>
                  </a:cubicBezTo>
                  <a:cubicBezTo>
                    <a:pt x="413" y="145"/>
                    <a:pt x="413" y="145"/>
                    <a:pt x="413" y="145"/>
                  </a:cubicBezTo>
                  <a:cubicBezTo>
                    <a:pt x="413" y="146"/>
                    <a:pt x="413" y="146"/>
                    <a:pt x="413" y="146"/>
                  </a:cubicBezTo>
                  <a:close/>
                  <a:moveTo>
                    <a:pt x="216" y="146"/>
                  </a:moveTo>
                  <a:cubicBezTo>
                    <a:pt x="216" y="146"/>
                    <a:pt x="216" y="146"/>
                    <a:pt x="216" y="146"/>
                  </a:cubicBezTo>
                  <a:cubicBezTo>
                    <a:pt x="215" y="146"/>
                    <a:pt x="215" y="146"/>
                    <a:pt x="215" y="146"/>
                  </a:cubicBezTo>
                  <a:cubicBezTo>
                    <a:pt x="215" y="145"/>
                    <a:pt x="215" y="145"/>
                    <a:pt x="215" y="145"/>
                  </a:cubicBezTo>
                  <a:cubicBezTo>
                    <a:pt x="215" y="145"/>
                    <a:pt x="215" y="145"/>
                    <a:pt x="215" y="145"/>
                  </a:cubicBezTo>
                  <a:cubicBezTo>
                    <a:pt x="215" y="145"/>
                    <a:pt x="215" y="145"/>
                    <a:pt x="215" y="145"/>
                  </a:cubicBezTo>
                  <a:cubicBezTo>
                    <a:pt x="216" y="145"/>
                    <a:pt x="216" y="145"/>
                    <a:pt x="216" y="145"/>
                  </a:cubicBezTo>
                  <a:lnTo>
                    <a:pt x="216" y="146"/>
                  </a:lnTo>
                  <a:close/>
                  <a:moveTo>
                    <a:pt x="376" y="146"/>
                  </a:moveTo>
                  <a:cubicBezTo>
                    <a:pt x="376" y="146"/>
                    <a:pt x="376" y="146"/>
                    <a:pt x="376" y="146"/>
                  </a:cubicBezTo>
                  <a:cubicBezTo>
                    <a:pt x="375" y="146"/>
                    <a:pt x="375" y="146"/>
                    <a:pt x="374" y="146"/>
                  </a:cubicBezTo>
                  <a:cubicBezTo>
                    <a:pt x="375" y="145"/>
                    <a:pt x="375" y="145"/>
                    <a:pt x="375" y="145"/>
                  </a:cubicBezTo>
                  <a:cubicBezTo>
                    <a:pt x="376" y="145"/>
                    <a:pt x="376" y="145"/>
                    <a:pt x="376" y="145"/>
                  </a:cubicBezTo>
                  <a:cubicBezTo>
                    <a:pt x="376" y="145"/>
                    <a:pt x="376" y="145"/>
                    <a:pt x="376" y="145"/>
                  </a:cubicBezTo>
                  <a:cubicBezTo>
                    <a:pt x="376" y="145"/>
                    <a:pt x="376" y="145"/>
                    <a:pt x="376" y="145"/>
                  </a:cubicBezTo>
                  <a:cubicBezTo>
                    <a:pt x="376" y="146"/>
                    <a:pt x="376" y="146"/>
                    <a:pt x="376" y="146"/>
                  </a:cubicBezTo>
                  <a:close/>
                  <a:moveTo>
                    <a:pt x="287" y="145"/>
                  </a:moveTo>
                  <a:cubicBezTo>
                    <a:pt x="286" y="145"/>
                    <a:pt x="286" y="145"/>
                    <a:pt x="286" y="145"/>
                  </a:cubicBezTo>
                  <a:cubicBezTo>
                    <a:pt x="286" y="145"/>
                    <a:pt x="286" y="145"/>
                    <a:pt x="286" y="145"/>
                  </a:cubicBezTo>
                  <a:cubicBezTo>
                    <a:pt x="286" y="144"/>
                    <a:pt x="286" y="144"/>
                    <a:pt x="286" y="144"/>
                  </a:cubicBezTo>
                  <a:cubicBezTo>
                    <a:pt x="287" y="145"/>
                    <a:pt x="287" y="145"/>
                    <a:pt x="287" y="145"/>
                  </a:cubicBezTo>
                  <a:cubicBezTo>
                    <a:pt x="287" y="145"/>
                    <a:pt x="287" y="145"/>
                    <a:pt x="287" y="145"/>
                  </a:cubicBezTo>
                  <a:cubicBezTo>
                    <a:pt x="287" y="145"/>
                    <a:pt x="287" y="145"/>
                    <a:pt x="287" y="145"/>
                  </a:cubicBezTo>
                  <a:close/>
                  <a:moveTo>
                    <a:pt x="210" y="145"/>
                  </a:moveTo>
                  <a:cubicBezTo>
                    <a:pt x="209" y="145"/>
                    <a:pt x="209" y="145"/>
                    <a:pt x="209" y="145"/>
                  </a:cubicBezTo>
                  <a:cubicBezTo>
                    <a:pt x="207" y="145"/>
                    <a:pt x="207" y="145"/>
                    <a:pt x="207" y="145"/>
                  </a:cubicBezTo>
                  <a:cubicBezTo>
                    <a:pt x="206" y="146"/>
                    <a:pt x="206" y="146"/>
                    <a:pt x="206" y="146"/>
                  </a:cubicBezTo>
                  <a:cubicBezTo>
                    <a:pt x="205" y="147"/>
                    <a:pt x="205" y="147"/>
                    <a:pt x="205" y="147"/>
                  </a:cubicBezTo>
                  <a:cubicBezTo>
                    <a:pt x="202" y="147"/>
                    <a:pt x="202" y="147"/>
                    <a:pt x="202" y="147"/>
                  </a:cubicBezTo>
                  <a:cubicBezTo>
                    <a:pt x="202" y="146"/>
                    <a:pt x="202" y="146"/>
                    <a:pt x="202" y="146"/>
                  </a:cubicBezTo>
                  <a:cubicBezTo>
                    <a:pt x="202" y="146"/>
                    <a:pt x="202" y="146"/>
                    <a:pt x="202" y="146"/>
                  </a:cubicBezTo>
                  <a:cubicBezTo>
                    <a:pt x="202" y="147"/>
                    <a:pt x="202" y="147"/>
                    <a:pt x="202" y="147"/>
                  </a:cubicBezTo>
                  <a:cubicBezTo>
                    <a:pt x="200" y="146"/>
                    <a:pt x="199" y="146"/>
                    <a:pt x="197" y="146"/>
                  </a:cubicBezTo>
                  <a:cubicBezTo>
                    <a:pt x="197" y="145"/>
                    <a:pt x="197" y="145"/>
                    <a:pt x="197" y="145"/>
                  </a:cubicBezTo>
                  <a:cubicBezTo>
                    <a:pt x="198" y="144"/>
                    <a:pt x="197" y="144"/>
                    <a:pt x="199" y="143"/>
                  </a:cubicBezTo>
                  <a:cubicBezTo>
                    <a:pt x="202" y="143"/>
                    <a:pt x="199" y="143"/>
                    <a:pt x="211" y="143"/>
                  </a:cubicBezTo>
                  <a:cubicBezTo>
                    <a:pt x="212" y="144"/>
                    <a:pt x="212" y="144"/>
                    <a:pt x="212" y="144"/>
                  </a:cubicBezTo>
                  <a:cubicBezTo>
                    <a:pt x="212" y="144"/>
                    <a:pt x="212" y="144"/>
                    <a:pt x="212" y="144"/>
                  </a:cubicBezTo>
                  <a:cubicBezTo>
                    <a:pt x="210" y="145"/>
                    <a:pt x="210" y="145"/>
                    <a:pt x="210" y="145"/>
                  </a:cubicBezTo>
                  <a:close/>
                  <a:moveTo>
                    <a:pt x="227" y="144"/>
                  </a:moveTo>
                  <a:cubicBezTo>
                    <a:pt x="226" y="144"/>
                    <a:pt x="226" y="144"/>
                    <a:pt x="226" y="144"/>
                  </a:cubicBezTo>
                  <a:cubicBezTo>
                    <a:pt x="225" y="144"/>
                    <a:pt x="225" y="144"/>
                    <a:pt x="225" y="144"/>
                  </a:cubicBezTo>
                  <a:cubicBezTo>
                    <a:pt x="225" y="143"/>
                    <a:pt x="225" y="143"/>
                    <a:pt x="225" y="143"/>
                  </a:cubicBezTo>
                  <a:cubicBezTo>
                    <a:pt x="225" y="143"/>
                    <a:pt x="225" y="143"/>
                    <a:pt x="225" y="143"/>
                  </a:cubicBezTo>
                  <a:cubicBezTo>
                    <a:pt x="227" y="142"/>
                    <a:pt x="227" y="142"/>
                    <a:pt x="227" y="142"/>
                  </a:cubicBezTo>
                  <a:cubicBezTo>
                    <a:pt x="228" y="143"/>
                    <a:pt x="228" y="143"/>
                    <a:pt x="228" y="143"/>
                  </a:cubicBezTo>
                  <a:cubicBezTo>
                    <a:pt x="229" y="143"/>
                    <a:pt x="229" y="143"/>
                    <a:pt x="229" y="143"/>
                  </a:cubicBezTo>
                  <a:cubicBezTo>
                    <a:pt x="227" y="143"/>
                    <a:pt x="227" y="143"/>
                    <a:pt x="227" y="143"/>
                  </a:cubicBezTo>
                  <a:lnTo>
                    <a:pt x="227" y="144"/>
                  </a:lnTo>
                  <a:close/>
                  <a:moveTo>
                    <a:pt x="443" y="141"/>
                  </a:moveTo>
                  <a:cubicBezTo>
                    <a:pt x="443" y="141"/>
                    <a:pt x="443" y="141"/>
                    <a:pt x="443" y="141"/>
                  </a:cubicBezTo>
                  <a:cubicBezTo>
                    <a:pt x="443" y="141"/>
                    <a:pt x="443" y="141"/>
                    <a:pt x="443" y="141"/>
                  </a:cubicBezTo>
                  <a:cubicBezTo>
                    <a:pt x="443" y="141"/>
                    <a:pt x="443" y="141"/>
                    <a:pt x="443" y="141"/>
                  </a:cubicBezTo>
                  <a:cubicBezTo>
                    <a:pt x="443" y="140"/>
                    <a:pt x="443" y="140"/>
                    <a:pt x="444" y="140"/>
                  </a:cubicBezTo>
                  <a:cubicBezTo>
                    <a:pt x="444" y="140"/>
                    <a:pt x="444" y="140"/>
                    <a:pt x="444" y="140"/>
                  </a:cubicBezTo>
                  <a:cubicBezTo>
                    <a:pt x="444" y="140"/>
                    <a:pt x="444" y="140"/>
                    <a:pt x="444" y="140"/>
                  </a:cubicBezTo>
                  <a:cubicBezTo>
                    <a:pt x="443" y="141"/>
                    <a:pt x="443" y="141"/>
                    <a:pt x="443" y="141"/>
                  </a:cubicBezTo>
                  <a:close/>
                  <a:moveTo>
                    <a:pt x="113" y="140"/>
                  </a:moveTo>
                  <a:cubicBezTo>
                    <a:pt x="112" y="140"/>
                    <a:pt x="112" y="140"/>
                    <a:pt x="112" y="140"/>
                  </a:cubicBezTo>
                  <a:cubicBezTo>
                    <a:pt x="112" y="140"/>
                    <a:pt x="112" y="140"/>
                    <a:pt x="112" y="140"/>
                  </a:cubicBezTo>
                  <a:cubicBezTo>
                    <a:pt x="112" y="140"/>
                    <a:pt x="112" y="140"/>
                    <a:pt x="112" y="140"/>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3" y="140"/>
                    <a:pt x="113" y="140"/>
                    <a:pt x="113" y="140"/>
                  </a:cubicBezTo>
                  <a:close/>
                  <a:moveTo>
                    <a:pt x="444" y="139"/>
                  </a:moveTo>
                  <a:cubicBezTo>
                    <a:pt x="443" y="139"/>
                    <a:pt x="443" y="139"/>
                    <a:pt x="443" y="139"/>
                  </a:cubicBezTo>
                  <a:cubicBezTo>
                    <a:pt x="443" y="138"/>
                    <a:pt x="443" y="138"/>
                    <a:pt x="443" y="138"/>
                  </a:cubicBezTo>
                  <a:cubicBezTo>
                    <a:pt x="443" y="138"/>
                    <a:pt x="443" y="138"/>
                    <a:pt x="443" y="138"/>
                  </a:cubicBezTo>
                  <a:cubicBezTo>
                    <a:pt x="444" y="139"/>
                    <a:pt x="444" y="139"/>
                    <a:pt x="444" y="139"/>
                  </a:cubicBezTo>
                  <a:cubicBezTo>
                    <a:pt x="444" y="139"/>
                    <a:pt x="444" y="139"/>
                    <a:pt x="444" y="139"/>
                  </a:cubicBezTo>
                  <a:close/>
                  <a:moveTo>
                    <a:pt x="445" y="138"/>
                  </a:moveTo>
                  <a:cubicBezTo>
                    <a:pt x="445" y="138"/>
                    <a:pt x="445" y="138"/>
                    <a:pt x="445" y="138"/>
                  </a:cubicBezTo>
                  <a:cubicBezTo>
                    <a:pt x="445" y="137"/>
                    <a:pt x="445" y="137"/>
                    <a:pt x="445" y="137"/>
                  </a:cubicBezTo>
                  <a:cubicBezTo>
                    <a:pt x="445" y="137"/>
                    <a:pt x="445" y="137"/>
                    <a:pt x="445" y="137"/>
                  </a:cubicBezTo>
                  <a:cubicBezTo>
                    <a:pt x="445" y="137"/>
                    <a:pt x="445" y="137"/>
                    <a:pt x="445" y="137"/>
                  </a:cubicBezTo>
                  <a:cubicBezTo>
                    <a:pt x="446" y="136"/>
                    <a:pt x="446" y="136"/>
                    <a:pt x="446" y="136"/>
                  </a:cubicBezTo>
                  <a:lnTo>
                    <a:pt x="445" y="138"/>
                  </a:lnTo>
                  <a:close/>
                  <a:moveTo>
                    <a:pt x="442" y="138"/>
                  </a:moveTo>
                  <a:cubicBezTo>
                    <a:pt x="442" y="139"/>
                    <a:pt x="442" y="138"/>
                    <a:pt x="442" y="140"/>
                  </a:cubicBezTo>
                  <a:cubicBezTo>
                    <a:pt x="440" y="140"/>
                    <a:pt x="440" y="140"/>
                    <a:pt x="440" y="140"/>
                  </a:cubicBezTo>
                  <a:cubicBezTo>
                    <a:pt x="440" y="142"/>
                    <a:pt x="440" y="142"/>
                    <a:pt x="440" y="142"/>
                  </a:cubicBezTo>
                  <a:cubicBezTo>
                    <a:pt x="439" y="142"/>
                    <a:pt x="439" y="142"/>
                    <a:pt x="439" y="142"/>
                  </a:cubicBezTo>
                  <a:cubicBezTo>
                    <a:pt x="438" y="143"/>
                    <a:pt x="438" y="143"/>
                    <a:pt x="438" y="143"/>
                  </a:cubicBezTo>
                  <a:cubicBezTo>
                    <a:pt x="437" y="142"/>
                    <a:pt x="437" y="142"/>
                    <a:pt x="437" y="142"/>
                  </a:cubicBezTo>
                  <a:cubicBezTo>
                    <a:pt x="437" y="141"/>
                    <a:pt x="437" y="141"/>
                    <a:pt x="437" y="141"/>
                  </a:cubicBezTo>
                  <a:cubicBezTo>
                    <a:pt x="437" y="138"/>
                    <a:pt x="437" y="138"/>
                    <a:pt x="437" y="138"/>
                  </a:cubicBezTo>
                  <a:cubicBezTo>
                    <a:pt x="438" y="138"/>
                    <a:pt x="438" y="138"/>
                    <a:pt x="438" y="138"/>
                  </a:cubicBezTo>
                  <a:cubicBezTo>
                    <a:pt x="438" y="138"/>
                    <a:pt x="438" y="138"/>
                    <a:pt x="438" y="138"/>
                  </a:cubicBezTo>
                  <a:cubicBezTo>
                    <a:pt x="438" y="138"/>
                    <a:pt x="438" y="138"/>
                    <a:pt x="438" y="138"/>
                  </a:cubicBezTo>
                  <a:cubicBezTo>
                    <a:pt x="437" y="138"/>
                    <a:pt x="437" y="138"/>
                    <a:pt x="437" y="138"/>
                  </a:cubicBezTo>
                  <a:cubicBezTo>
                    <a:pt x="437" y="136"/>
                    <a:pt x="437" y="136"/>
                    <a:pt x="437" y="135"/>
                  </a:cubicBezTo>
                  <a:cubicBezTo>
                    <a:pt x="438" y="135"/>
                    <a:pt x="438" y="135"/>
                    <a:pt x="438" y="135"/>
                  </a:cubicBezTo>
                  <a:cubicBezTo>
                    <a:pt x="440" y="137"/>
                    <a:pt x="438" y="136"/>
                    <a:pt x="442" y="138"/>
                  </a:cubicBezTo>
                  <a:close/>
                  <a:moveTo>
                    <a:pt x="137" y="133"/>
                  </a:moveTo>
                  <a:cubicBezTo>
                    <a:pt x="138" y="134"/>
                    <a:pt x="138" y="134"/>
                    <a:pt x="139" y="135"/>
                  </a:cubicBezTo>
                  <a:cubicBezTo>
                    <a:pt x="140" y="135"/>
                    <a:pt x="140" y="135"/>
                    <a:pt x="140" y="135"/>
                  </a:cubicBezTo>
                  <a:cubicBezTo>
                    <a:pt x="144" y="135"/>
                    <a:pt x="142" y="136"/>
                    <a:pt x="146" y="136"/>
                  </a:cubicBezTo>
                  <a:cubicBezTo>
                    <a:pt x="146" y="136"/>
                    <a:pt x="146" y="136"/>
                    <a:pt x="147" y="136"/>
                  </a:cubicBezTo>
                  <a:cubicBezTo>
                    <a:pt x="147" y="136"/>
                    <a:pt x="147" y="136"/>
                    <a:pt x="147" y="136"/>
                  </a:cubicBezTo>
                  <a:cubicBezTo>
                    <a:pt x="148" y="136"/>
                    <a:pt x="148" y="136"/>
                    <a:pt x="148" y="136"/>
                  </a:cubicBezTo>
                  <a:cubicBezTo>
                    <a:pt x="149" y="137"/>
                    <a:pt x="148" y="137"/>
                    <a:pt x="150" y="138"/>
                  </a:cubicBezTo>
                  <a:cubicBezTo>
                    <a:pt x="150" y="139"/>
                    <a:pt x="150" y="140"/>
                    <a:pt x="151" y="141"/>
                  </a:cubicBezTo>
                  <a:cubicBezTo>
                    <a:pt x="152" y="142"/>
                    <a:pt x="152" y="142"/>
                    <a:pt x="152" y="142"/>
                  </a:cubicBezTo>
                  <a:cubicBezTo>
                    <a:pt x="152" y="142"/>
                    <a:pt x="159" y="143"/>
                    <a:pt x="160" y="143"/>
                  </a:cubicBezTo>
                  <a:cubicBezTo>
                    <a:pt x="161" y="142"/>
                    <a:pt x="161" y="142"/>
                    <a:pt x="161" y="142"/>
                  </a:cubicBezTo>
                  <a:cubicBezTo>
                    <a:pt x="165" y="144"/>
                    <a:pt x="165" y="143"/>
                    <a:pt x="169" y="143"/>
                  </a:cubicBezTo>
                  <a:cubicBezTo>
                    <a:pt x="170" y="143"/>
                    <a:pt x="170" y="144"/>
                    <a:pt x="171" y="144"/>
                  </a:cubicBezTo>
                  <a:cubicBezTo>
                    <a:pt x="172" y="143"/>
                    <a:pt x="172" y="143"/>
                    <a:pt x="172" y="143"/>
                  </a:cubicBezTo>
                  <a:cubicBezTo>
                    <a:pt x="174" y="141"/>
                    <a:pt x="174" y="139"/>
                    <a:pt x="175" y="138"/>
                  </a:cubicBezTo>
                  <a:cubicBezTo>
                    <a:pt x="175" y="138"/>
                    <a:pt x="175" y="138"/>
                    <a:pt x="176" y="138"/>
                  </a:cubicBezTo>
                  <a:cubicBezTo>
                    <a:pt x="177" y="138"/>
                    <a:pt x="177" y="138"/>
                    <a:pt x="177" y="138"/>
                  </a:cubicBezTo>
                  <a:cubicBezTo>
                    <a:pt x="178" y="138"/>
                    <a:pt x="179" y="140"/>
                    <a:pt x="179" y="140"/>
                  </a:cubicBezTo>
                  <a:cubicBezTo>
                    <a:pt x="180" y="141"/>
                    <a:pt x="180" y="141"/>
                    <a:pt x="180" y="141"/>
                  </a:cubicBezTo>
                  <a:cubicBezTo>
                    <a:pt x="182" y="141"/>
                    <a:pt x="182" y="141"/>
                    <a:pt x="183" y="140"/>
                  </a:cubicBezTo>
                  <a:cubicBezTo>
                    <a:pt x="184" y="140"/>
                    <a:pt x="184" y="140"/>
                    <a:pt x="184" y="140"/>
                  </a:cubicBezTo>
                  <a:cubicBezTo>
                    <a:pt x="185" y="141"/>
                    <a:pt x="185" y="141"/>
                    <a:pt x="185" y="141"/>
                  </a:cubicBezTo>
                  <a:cubicBezTo>
                    <a:pt x="186" y="141"/>
                    <a:pt x="185" y="141"/>
                    <a:pt x="186" y="142"/>
                  </a:cubicBezTo>
                  <a:cubicBezTo>
                    <a:pt x="189" y="142"/>
                    <a:pt x="189" y="142"/>
                    <a:pt x="189" y="142"/>
                  </a:cubicBezTo>
                  <a:cubicBezTo>
                    <a:pt x="190" y="143"/>
                    <a:pt x="190" y="143"/>
                    <a:pt x="190" y="143"/>
                  </a:cubicBezTo>
                  <a:cubicBezTo>
                    <a:pt x="190" y="143"/>
                    <a:pt x="190" y="143"/>
                    <a:pt x="190" y="143"/>
                  </a:cubicBezTo>
                  <a:cubicBezTo>
                    <a:pt x="193" y="143"/>
                    <a:pt x="193" y="143"/>
                    <a:pt x="195" y="143"/>
                  </a:cubicBezTo>
                  <a:cubicBezTo>
                    <a:pt x="195" y="144"/>
                    <a:pt x="196" y="146"/>
                    <a:pt x="196" y="147"/>
                  </a:cubicBezTo>
                  <a:cubicBezTo>
                    <a:pt x="197" y="147"/>
                    <a:pt x="197" y="147"/>
                    <a:pt x="197" y="147"/>
                  </a:cubicBezTo>
                  <a:cubicBezTo>
                    <a:pt x="198" y="148"/>
                    <a:pt x="198" y="148"/>
                    <a:pt x="198" y="148"/>
                  </a:cubicBezTo>
                  <a:cubicBezTo>
                    <a:pt x="198" y="149"/>
                    <a:pt x="198" y="149"/>
                    <a:pt x="198" y="150"/>
                  </a:cubicBezTo>
                  <a:cubicBezTo>
                    <a:pt x="202" y="152"/>
                    <a:pt x="204" y="153"/>
                    <a:pt x="212" y="151"/>
                  </a:cubicBezTo>
                  <a:cubicBezTo>
                    <a:pt x="212" y="151"/>
                    <a:pt x="212" y="151"/>
                    <a:pt x="212" y="151"/>
                  </a:cubicBezTo>
                  <a:cubicBezTo>
                    <a:pt x="213" y="151"/>
                    <a:pt x="215" y="153"/>
                    <a:pt x="216" y="153"/>
                  </a:cubicBezTo>
                  <a:cubicBezTo>
                    <a:pt x="216" y="154"/>
                    <a:pt x="216" y="154"/>
                    <a:pt x="216" y="154"/>
                  </a:cubicBezTo>
                  <a:cubicBezTo>
                    <a:pt x="216" y="157"/>
                    <a:pt x="215" y="157"/>
                    <a:pt x="216" y="160"/>
                  </a:cubicBezTo>
                  <a:cubicBezTo>
                    <a:pt x="216" y="161"/>
                    <a:pt x="216" y="161"/>
                    <a:pt x="217" y="162"/>
                  </a:cubicBezTo>
                  <a:cubicBezTo>
                    <a:pt x="218" y="163"/>
                    <a:pt x="218" y="163"/>
                    <a:pt x="218" y="163"/>
                  </a:cubicBezTo>
                  <a:cubicBezTo>
                    <a:pt x="218" y="164"/>
                    <a:pt x="218" y="164"/>
                    <a:pt x="218" y="164"/>
                  </a:cubicBezTo>
                  <a:cubicBezTo>
                    <a:pt x="218" y="164"/>
                    <a:pt x="218" y="164"/>
                    <a:pt x="218" y="164"/>
                  </a:cubicBezTo>
                  <a:cubicBezTo>
                    <a:pt x="216" y="164"/>
                    <a:pt x="217" y="164"/>
                    <a:pt x="216" y="163"/>
                  </a:cubicBezTo>
                  <a:cubicBezTo>
                    <a:pt x="215" y="163"/>
                    <a:pt x="215" y="163"/>
                    <a:pt x="215" y="163"/>
                  </a:cubicBezTo>
                  <a:cubicBezTo>
                    <a:pt x="214" y="162"/>
                    <a:pt x="214" y="162"/>
                    <a:pt x="214" y="162"/>
                  </a:cubicBezTo>
                  <a:cubicBezTo>
                    <a:pt x="213" y="162"/>
                    <a:pt x="213" y="162"/>
                    <a:pt x="213" y="162"/>
                  </a:cubicBezTo>
                  <a:cubicBezTo>
                    <a:pt x="209" y="161"/>
                    <a:pt x="209" y="161"/>
                    <a:pt x="203" y="159"/>
                  </a:cubicBezTo>
                  <a:cubicBezTo>
                    <a:pt x="164" y="159"/>
                    <a:pt x="180" y="157"/>
                    <a:pt x="158" y="152"/>
                  </a:cubicBezTo>
                  <a:cubicBezTo>
                    <a:pt x="157" y="152"/>
                    <a:pt x="157" y="152"/>
                    <a:pt x="155" y="152"/>
                  </a:cubicBezTo>
                  <a:cubicBezTo>
                    <a:pt x="154" y="152"/>
                    <a:pt x="154" y="152"/>
                    <a:pt x="154" y="152"/>
                  </a:cubicBezTo>
                  <a:cubicBezTo>
                    <a:pt x="152" y="152"/>
                    <a:pt x="153" y="152"/>
                    <a:pt x="150" y="152"/>
                  </a:cubicBezTo>
                  <a:cubicBezTo>
                    <a:pt x="150" y="152"/>
                    <a:pt x="150" y="152"/>
                    <a:pt x="149" y="153"/>
                  </a:cubicBezTo>
                  <a:cubicBezTo>
                    <a:pt x="142" y="153"/>
                    <a:pt x="142" y="152"/>
                    <a:pt x="139" y="150"/>
                  </a:cubicBezTo>
                  <a:cubicBezTo>
                    <a:pt x="134" y="149"/>
                    <a:pt x="129" y="149"/>
                    <a:pt x="127" y="148"/>
                  </a:cubicBezTo>
                  <a:cubicBezTo>
                    <a:pt x="126" y="148"/>
                    <a:pt x="126" y="148"/>
                    <a:pt x="126" y="148"/>
                  </a:cubicBezTo>
                  <a:cubicBezTo>
                    <a:pt x="126" y="147"/>
                    <a:pt x="126" y="147"/>
                    <a:pt x="126" y="147"/>
                  </a:cubicBezTo>
                  <a:cubicBezTo>
                    <a:pt x="127" y="145"/>
                    <a:pt x="127" y="146"/>
                    <a:pt x="127" y="145"/>
                  </a:cubicBezTo>
                  <a:cubicBezTo>
                    <a:pt x="119" y="141"/>
                    <a:pt x="120" y="143"/>
                    <a:pt x="116" y="142"/>
                  </a:cubicBezTo>
                  <a:cubicBezTo>
                    <a:pt x="115" y="142"/>
                    <a:pt x="115" y="142"/>
                    <a:pt x="114" y="142"/>
                  </a:cubicBezTo>
                  <a:cubicBezTo>
                    <a:pt x="114" y="142"/>
                    <a:pt x="114" y="142"/>
                    <a:pt x="114" y="142"/>
                  </a:cubicBezTo>
                  <a:cubicBezTo>
                    <a:pt x="113" y="142"/>
                    <a:pt x="113" y="142"/>
                    <a:pt x="113" y="142"/>
                  </a:cubicBezTo>
                  <a:cubicBezTo>
                    <a:pt x="113" y="142"/>
                    <a:pt x="113" y="142"/>
                    <a:pt x="113" y="142"/>
                  </a:cubicBezTo>
                  <a:cubicBezTo>
                    <a:pt x="113" y="141"/>
                    <a:pt x="113" y="141"/>
                    <a:pt x="113" y="141"/>
                  </a:cubicBezTo>
                  <a:cubicBezTo>
                    <a:pt x="114" y="140"/>
                    <a:pt x="114" y="140"/>
                    <a:pt x="114" y="140"/>
                  </a:cubicBezTo>
                  <a:cubicBezTo>
                    <a:pt x="114" y="140"/>
                    <a:pt x="114" y="140"/>
                    <a:pt x="114" y="140"/>
                  </a:cubicBezTo>
                  <a:cubicBezTo>
                    <a:pt x="115" y="141"/>
                    <a:pt x="115" y="141"/>
                    <a:pt x="115" y="141"/>
                  </a:cubicBezTo>
                  <a:cubicBezTo>
                    <a:pt x="115" y="141"/>
                    <a:pt x="115" y="141"/>
                    <a:pt x="115" y="141"/>
                  </a:cubicBezTo>
                  <a:cubicBezTo>
                    <a:pt x="115" y="142"/>
                    <a:pt x="115" y="142"/>
                    <a:pt x="115" y="142"/>
                  </a:cubicBezTo>
                  <a:cubicBezTo>
                    <a:pt x="116" y="142"/>
                    <a:pt x="116" y="142"/>
                    <a:pt x="116" y="142"/>
                  </a:cubicBezTo>
                  <a:cubicBezTo>
                    <a:pt x="117" y="140"/>
                    <a:pt x="117" y="140"/>
                    <a:pt x="118" y="138"/>
                  </a:cubicBezTo>
                  <a:cubicBezTo>
                    <a:pt x="118" y="138"/>
                    <a:pt x="118" y="138"/>
                    <a:pt x="118" y="138"/>
                  </a:cubicBezTo>
                  <a:cubicBezTo>
                    <a:pt x="119" y="138"/>
                    <a:pt x="119" y="138"/>
                    <a:pt x="119" y="138"/>
                  </a:cubicBezTo>
                  <a:cubicBezTo>
                    <a:pt x="119" y="138"/>
                    <a:pt x="119" y="138"/>
                    <a:pt x="119" y="138"/>
                  </a:cubicBezTo>
                  <a:cubicBezTo>
                    <a:pt x="120" y="134"/>
                    <a:pt x="120" y="134"/>
                    <a:pt x="120" y="134"/>
                  </a:cubicBezTo>
                  <a:cubicBezTo>
                    <a:pt x="121" y="133"/>
                    <a:pt x="121" y="133"/>
                    <a:pt x="122" y="132"/>
                  </a:cubicBezTo>
                  <a:cubicBezTo>
                    <a:pt x="122" y="132"/>
                    <a:pt x="122" y="132"/>
                    <a:pt x="122" y="132"/>
                  </a:cubicBezTo>
                  <a:cubicBezTo>
                    <a:pt x="123" y="132"/>
                    <a:pt x="123" y="132"/>
                    <a:pt x="123" y="132"/>
                  </a:cubicBezTo>
                  <a:cubicBezTo>
                    <a:pt x="126" y="133"/>
                    <a:pt x="128" y="133"/>
                    <a:pt x="131" y="134"/>
                  </a:cubicBezTo>
                  <a:cubicBezTo>
                    <a:pt x="132" y="134"/>
                    <a:pt x="131" y="134"/>
                    <a:pt x="132" y="134"/>
                  </a:cubicBezTo>
                  <a:cubicBezTo>
                    <a:pt x="133" y="133"/>
                    <a:pt x="133" y="133"/>
                    <a:pt x="133" y="133"/>
                  </a:cubicBezTo>
                  <a:cubicBezTo>
                    <a:pt x="133" y="132"/>
                    <a:pt x="133" y="132"/>
                    <a:pt x="133" y="132"/>
                  </a:cubicBezTo>
                  <a:cubicBezTo>
                    <a:pt x="135" y="132"/>
                    <a:pt x="135" y="132"/>
                    <a:pt x="135" y="132"/>
                  </a:cubicBezTo>
                  <a:cubicBezTo>
                    <a:pt x="136" y="133"/>
                    <a:pt x="136" y="133"/>
                    <a:pt x="136" y="133"/>
                  </a:cubicBezTo>
                  <a:cubicBezTo>
                    <a:pt x="137" y="133"/>
                    <a:pt x="137" y="133"/>
                    <a:pt x="137" y="133"/>
                  </a:cubicBezTo>
                  <a:close/>
                  <a:moveTo>
                    <a:pt x="324" y="133"/>
                  </a:moveTo>
                  <a:cubicBezTo>
                    <a:pt x="324" y="133"/>
                    <a:pt x="324" y="133"/>
                    <a:pt x="324" y="133"/>
                  </a:cubicBezTo>
                  <a:cubicBezTo>
                    <a:pt x="324" y="132"/>
                    <a:pt x="324" y="132"/>
                    <a:pt x="324" y="132"/>
                  </a:cubicBezTo>
                  <a:cubicBezTo>
                    <a:pt x="323" y="132"/>
                    <a:pt x="323" y="132"/>
                    <a:pt x="323" y="132"/>
                  </a:cubicBezTo>
                  <a:cubicBezTo>
                    <a:pt x="323" y="132"/>
                    <a:pt x="323" y="132"/>
                    <a:pt x="323" y="132"/>
                  </a:cubicBezTo>
                  <a:cubicBezTo>
                    <a:pt x="324" y="132"/>
                    <a:pt x="324" y="132"/>
                    <a:pt x="324" y="132"/>
                  </a:cubicBezTo>
                  <a:cubicBezTo>
                    <a:pt x="324" y="133"/>
                    <a:pt x="324" y="133"/>
                    <a:pt x="324" y="133"/>
                  </a:cubicBezTo>
                  <a:close/>
                  <a:moveTo>
                    <a:pt x="285" y="136"/>
                  </a:moveTo>
                  <a:cubicBezTo>
                    <a:pt x="284" y="138"/>
                    <a:pt x="284" y="138"/>
                    <a:pt x="284" y="138"/>
                  </a:cubicBezTo>
                  <a:cubicBezTo>
                    <a:pt x="284" y="137"/>
                    <a:pt x="284" y="137"/>
                    <a:pt x="284" y="137"/>
                  </a:cubicBezTo>
                  <a:cubicBezTo>
                    <a:pt x="284" y="136"/>
                    <a:pt x="284" y="136"/>
                    <a:pt x="284" y="136"/>
                  </a:cubicBezTo>
                  <a:cubicBezTo>
                    <a:pt x="284" y="135"/>
                    <a:pt x="284" y="135"/>
                    <a:pt x="284" y="135"/>
                  </a:cubicBezTo>
                  <a:cubicBezTo>
                    <a:pt x="284" y="134"/>
                    <a:pt x="284" y="133"/>
                    <a:pt x="284" y="131"/>
                  </a:cubicBezTo>
                  <a:cubicBezTo>
                    <a:pt x="284" y="130"/>
                    <a:pt x="284" y="130"/>
                    <a:pt x="284" y="130"/>
                  </a:cubicBezTo>
                  <a:cubicBezTo>
                    <a:pt x="285" y="132"/>
                    <a:pt x="285" y="132"/>
                    <a:pt x="285" y="133"/>
                  </a:cubicBezTo>
                  <a:cubicBezTo>
                    <a:pt x="285" y="136"/>
                    <a:pt x="285" y="136"/>
                    <a:pt x="285" y="136"/>
                  </a:cubicBezTo>
                  <a:close/>
                  <a:moveTo>
                    <a:pt x="197" y="131"/>
                  </a:moveTo>
                  <a:cubicBezTo>
                    <a:pt x="197" y="131"/>
                    <a:pt x="197" y="131"/>
                    <a:pt x="197" y="131"/>
                  </a:cubicBezTo>
                  <a:cubicBezTo>
                    <a:pt x="196" y="131"/>
                    <a:pt x="196" y="131"/>
                    <a:pt x="196" y="131"/>
                  </a:cubicBezTo>
                  <a:cubicBezTo>
                    <a:pt x="195" y="131"/>
                    <a:pt x="195" y="131"/>
                    <a:pt x="195" y="131"/>
                  </a:cubicBezTo>
                  <a:cubicBezTo>
                    <a:pt x="196" y="130"/>
                    <a:pt x="196" y="130"/>
                    <a:pt x="196" y="130"/>
                  </a:cubicBezTo>
                  <a:cubicBezTo>
                    <a:pt x="197" y="130"/>
                    <a:pt x="197" y="130"/>
                    <a:pt x="197" y="130"/>
                  </a:cubicBezTo>
                  <a:cubicBezTo>
                    <a:pt x="197" y="130"/>
                    <a:pt x="197" y="130"/>
                    <a:pt x="197" y="130"/>
                  </a:cubicBezTo>
                  <a:cubicBezTo>
                    <a:pt x="197" y="131"/>
                    <a:pt x="197" y="131"/>
                    <a:pt x="197" y="131"/>
                  </a:cubicBezTo>
                  <a:close/>
                  <a:moveTo>
                    <a:pt x="422" y="131"/>
                  </a:moveTo>
                  <a:cubicBezTo>
                    <a:pt x="422" y="132"/>
                    <a:pt x="422" y="132"/>
                    <a:pt x="422" y="132"/>
                  </a:cubicBezTo>
                  <a:cubicBezTo>
                    <a:pt x="421" y="132"/>
                    <a:pt x="421" y="132"/>
                    <a:pt x="421" y="132"/>
                  </a:cubicBezTo>
                  <a:cubicBezTo>
                    <a:pt x="421" y="132"/>
                    <a:pt x="421" y="132"/>
                    <a:pt x="421" y="132"/>
                  </a:cubicBezTo>
                  <a:cubicBezTo>
                    <a:pt x="421" y="131"/>
                    <a:pt x="421" y="131"/>
                    <a:pt x="421" y="131"/>
                  </a:cubicBezTo>
                  <a:cubicBezTo>
                    <a:pt x="421" y="130"/>
                    <a:pt x="421" y="130"/>
                    <a:pt x="421" y="130"/>
                  </a:cubicBezTo>
                  <a:cubicBezTo>
                    <a:pt x="420" y="128"/>
                    <a:pt x="420" y="128"/>
                    <a:pt x="420" y="128"/>
                  </a:cubicBezTo>
                  <a:cubicBezTo>
                    <a:pt x="421" y="128"/>
                    <a:pt x="421" y="128"/>
                    <a:pt x="421" y="128"/>
                  </a:cubicBezTo>
                  <a:cubicBezTo>
                    <a:pt x="421" y="129"/>
                    <a:pt x="421" y="129"/>
                    <a:pt x="421" y="129"/>
                  </a:cubicBezTo>
                  <a:cubicBezTo>
                    <a:pt x="422" y="129"/>
                    <a:pt x="422" y="129"/>
                    <a:pt x="422" y="129"/>
                  </a:cubicBezTo>
                  <a:cubicBezTo>
                    <a:pt x="422" y="130"/>
                    <a:pt x="422" y="130"/>
                    <a:pt x="422" y="130"/>
                  </a:cubicBezTo>
                  <a:cubicBezTo>
                    <a:pt x="422" y="131"/>
                    <a:pt x="422" y="131"/>
                    <a:pt x="422" y="131"/>
                  </a:cubicBezTo>
                  <a:close/>
                  <a:moveTo>
                    <a:pt x="444" y="130"/>
                  </a:moveTo>
                  <a:cubicBezTo>
                    <a:pt x="444" y="131"/>
                    <a:pt x="444" y="131"/>
                    <a:pt x="444" y="132"/>
                  </a:cubicBezTo>
                  <a:cubicBezTo>
                    <a:pt x="444" y="132"/>
                    <a:pt x="444" y="132"/>
                    <a:pt x="444" y="132"/>
                  </a:cubicBezTo>
                  <a:cubicBezTo>
                    <a:pt x="444" y="134"/>
                    <a:pt x="444" y="133"/>
                    <a:pt x="444" y="135"/>
                  </a:cubicBezTo>
                  <a:cubicBezTo>
                    <a:pt x="444" y="135"/>
                    <a:pt x="444" y="136"/>
                    <a:pt x="444" y="136"/>
                  </a:cubicBezTo>
                  <a:cubicBezTo>
                    <a:pt x="444" y="137"/>
                    <a:pt x="444" y="137"/>
                    <a:pt x="444" y="137"/>
                  </a:cubicBezTo>
                  <a:cubicBezTo>
                    <a:pt x="443" y="137"/>
                    <a:pt x="443" y="137"/>
                    <a:pt x="443" y="137"/>
                  </a:cubicBezTo>
                  <a:cubicBezTo>
                    <a:pt x="443" y="137"/>
                    <a:pt x="443" y="137"/>
                    <a:pt x="443" y="137"/>
                  </a:cubicBezTo>
                  <a:cubicBezTo>
                    <a:pt x="441" y="137"/>
                    <a:pt x="441" y="137"/>
                    <a:pt x="441" y="137"/>
                  </a:cubicBezTo>
                  <a:cubicBezTo>
                    <a:pt x="440" y="136"/>
                    <a:pt x="440" y="136"/>
                    <a:pt x="439" y="135"/>
                  </a:cubicBezTo>
                  <a:cubicBezTo>
                    <a:pt x="439" y="135"/>
                    <a:pt x="439" y="135"/>
                    <a:pt x="439" y="135"/>
                  </a:cubicBezTo>
                  <a:cubicBezTo>
                    <a:pt x="438" y="134"/>
                    <a:pt x="438" y="134"/>
                    <a:pt x="438" y="134"/>
                  </a:cubicBezTo>
                  <a:cubicBezTo>
                    <a:pt x="438" y="133"/>
                    <a:pt x="438" y="133"/>
                    <a:pt x="438" y="133"/>
                  </a:cubicBezTo>
                  <a:cubicBezTo>
                    <a:pt x="439" y="133"/>
                    <a:pt x="438" y="133"/>
                    <a:pt x="439" y="133"/>
                  </a:cubicBezTo>
                  <a:cubicBezTo>
                    <a:pt x="439" y="133"/>
                    <a:pt x="439" y="133"/>
                    <a:pt x="439" y="133"/>
                  </a:cubicBezTo>
                  <a:cubicBezTo>
                    <a:pt x="440" y="131"/>
                    <a:pt x="440" y="131"/>
                    <a:pt x="440" y="131"/>
                  </a:cubicBezTo>
                  <a:cubicBezTo>
                    <a:pt x="438" y="130"/>
                    <a:pt x="438" y="130"/>
                    <a:pt x="438" y="130"/>
                  </a:cubicBezTo>
                  <a:cubicBezTo>
                    <a:pt x="438" y="130"/>
                    <a:pt x="438" y="130"/>
                    <a:pt x="438" y="130"/>
                  </a:cubicBezTo>
                  <a:cubicBezTo>
                    <a:pt x="439" y="129"/>
                    <a:pt x="439" y="129"/>
                    <a:pt x="439" y="129"/>
                  </a:cubicBezTo>
                  <a:cubicBezTo>
                    <a:pt x="440" y="130"/>
                    <a:pt x="440" y="130"/>
                    <a:pt x="440" y="130"/>
                  </a:cubicBezTo>
                  <a:cubicBezTo>
                    <a:pt x="440" y="129"/>
                    <a:pt x="441" y="128"/>
                    <a:pt x="441" y="128"/>
                  </a:cubicBezTo>
                  <a:cubicBezTo>
                    <a:pt x="442" y="127"/>
                    <a:pt x="442" y="127"/>
                    <a:pt x="442" y="127"/>
                  </a:cubicBezTo>
                  <a:cubicBezTo>
                    <a:pt x="442" y="126"/>
                    <a:pt x="442" y="126"/>
                    <a:pt x="442" y="126"/>
                  </a:cubicBezTo>
                  <a:cubicBezTo>
                    <a:pt x="443" y="127"/>
                    <a:pt x="443" y="127"/>
                    <a:pt x="443" y="127"/>
                  </a:cubicBezTo>
                  <a:cubicBezTo>
                    <a:pt x="443" y="127"/>
                    <a:pt x="443" y="127"/>
                    <a:pt x="443" y="128"/>
                  </a:cubicBezTo>
                  <a:cubicBezTo>
                    <a:pt x="443" y="128"/>
                    <a:pt x="443" y="128"/>
                    <a:pt x="443" y="128"/>
                  </a:cubicBezTo>
                  <a:cubicBezTo>
                    <a:pt x="444" y="128"/>
                    <a:pt x="444" y="128"/>
                    <a:pt x="444" y="128"/>
                  </a:cubicBezTo>
                  <a:cubicBezTo>
                    <a:pt x="444" y="130"/>
                    <a:pt x="444" y="130"/>
                    <a:pt x="444" y="130"/>
                  </a:cubicBezTo>
                  <a:close/>
                  <a:moveTo>
                    <a:pt x="424" y="132"/>
                  </a:moveTo>
                  <a:cubicBezTo>
                    <a:pt x="423" y="133"/>
                    <a:pt x="423" y="133"/>
                    <a:pt x="423" y="133"/>
                  </a:cubicBezTo>
                  <a:cubicBezTo>
                    <a:pt x="424" y="130"/>
                    <a:pt x="424" y="130"/>
                    <a:pt x="424" y="129"/>
                  </a:cubicBezTo>
                  <a:cubicBezTo>
                    <a:pt x="425" y="129"/>
                    <a:pt x="425" y="129"/>
                    <a:pt x="425" y="129"/>
                  </a:cubicBezTo>
                  <a:cubicBezTo>
                    <a:pt x="426" y="125"/>
                    <a:pt x="426" y="125"/>
                    <a:pt x="426" y="125"/>
                  </a:cubicBezTo>
                  <a:cubicBezTo>
                    <a:pt x="426" y="125"/>
                    <a:pt x="426" y="125"/>
                    <a:pt x="426" y="125"/>
                  </a:cubicBezTo>
                  <a:cubicBezTo>
                    <a:pt x="427" y="126"/>
                    <a:pt x="427" y="126"/>
                    <a:pt x="427" y="126"/>
                  </a:cubicBezTo>
                  <a:cubicBezTo>
                    <a:pt x="426" y="128"/>
                    <a:pt x="426" y="128"/>
                    <a:pt x="426" y="128"/>
                  </a:cubicBezTo>
                  <a:cubicBezTo>
                    <a:pt x="424" y="130"/>
                    <a:pt x="424" y="130"/>
                    <a:pt x="424" y="130"/>
                  </a:cubicBezTo>
                  <a:lnTo>
                    <a:pt x="424" y="132"/>
                  </a:lnTo>
                  <a:close/>
                  <a:moveTo>
                    <a:pt x="81" y="127"/>
                  </a:moveTo>
                  <a:cubicBezTo>
                    <a:pt x="80" y="127"/>
                    <a:pt x="80" y="127"/>
                    <a:pt x="80" y="127"/>
                  </a:cubicBezTo>
                  <a:cubicBezTo>
                    <a:pt x="78" y="126"/>
                    <a:pt x="78" y="126"/>
                    <a:pt x="78" y="126"/>
                  </a:cubicBezTo>
                  <a:cubicBezTo>
                    <a:pt x="78" y="125"/>
                    <a:pt x="78" y="125"/>
                    <a:pt x="78" y="125"/>
                  </a:cubicBezTo>
                  <a:cubicBezTo>
                    <a:pt x="78" y="125"/>
                    <a:pt x="78" y="125"/>
                    <a:pt x="78" y="125"/>
                  </a:cubicBezTo>
                  <a:cubicBezTo>
                    <a:pt x="79" y="125"/>
                    <a:pt x="79" y="125"/>
                    <a:pt x="79" y="125"/>
                  </a:cubicBezTo>
                  <a:cubicBezTo>
                    <a:pt x="81" y="126"/>
                    <a:pt x="81" y="126"/>
                    <a:pt x="81" y="126"/>
                  </a:cubicBezTo>
                  <a:cubicBezTo>
                    <a:pt x="81" y="126"/>
                    <a:pt x="81" y="126"/>
                    <a:pt x="81" y="126"/>
                  </a:cubicBezTo>
                  <a:cubicBezTo>
                    <a:pt x="81" y="127"/>
                    <a:pt x="81" y="127"/>
                    <a:pt x="81" y="127"/>
                  </a:cubicBezTo>
                  <a:close/>
                  <a:moveTo>
                    <a:pt x="319" y="125"/>
                  </a:moveTo>
                  <a:cubicBezTo>
                    <a:pt x="319" y="126"/>
                    <a:pt x="319" y="126"/>
                    <a:pt x="319" y="126"/>
                  </a:cubicBezTo>
                  <a:cubicBezTo>
                    <a:pt x="319" y="126"/>
                    <a:pt x="319" y="126"/>
                    <a:pt x="319" y="126"/>
                  </a:cubicBezTo>
                  <a:cubicBezTo>
                    <a:pt x="319" y="125"/>
                    <a:pt x="319" y="125"/>
                    <a:pt x="319" y="125"/>
                  </a:cubicBezTo>
                  <a:cubicBezTo>
                    <a:pt x="318" y="125"/>
                    <a:pt x="318" y="125"/>
                    <a:pt x="318" y="125"/>
                  </a:cubicBezTo>
                  <a:cubicBezTo>
                    <a:pt x="318" y="125"/>
                    <a:pt x="318" y="125"/>
                    <a:pt x="318" y="125"/>
                  </a:cubicBezTo>
                  <a:cubicBezTo>
                    <a:pt x="319" y="124"/>
                    <a:pt x="319" y="124"/>
                    <a:pt x="319" y="124"/>
                  </a:cubicBezTo>
                  <a:cubicBezTo>
                    <a:pt x="319" y="125"/>
                    <a:pt x="319" y="125"/>
                    <a:pt x="319" y="125"/>
                  </a:cubicBezTo>
                  <a:close/>
                  <a:moveTo>
                    <a:pt x="302" y="127"/>
                  </a:moveTo>
                  <a:cubicBezTo>
                    <a:pt x="301" y="127"/>
                    <a:pt x="301" y="127"/>
                    <a:pt x="301" y="127"/>
                  </a:cubicBezTo>
                  <a:cubicBezTo>
                    <a:pt x="300" y="126"/>
                    <a:pt x="300" y="126"/>
                    <a:pt x="300" y="126"/>
                  </a:cubicBezTo>
                  <a:cubicBezTo>
                    <a:pt x="299" y="125"/>
                    <a:pt x="299" y="125"/>
                    <a:pt x="299" y="125"/>
                  </a:cubicBezTo>
                  <a:cubicBezTo>
                    <a:pt x="299" y="124"/>
                    <a:pt x="299" y="124"/>
                    <a:pt x="299" y="124"/>
                  </a:cubicBezTo>
                  <a:cubicBezTo>
                    <a:pt x="300" y="123"/>
                    <a:pt x="300" y="123"/>
                    <a:pt x="300" y="123"/>
                  </a:cubicBezTo>
                  <a:cubicBezTo>
                    <a:pt x="300" y="123"/>
                    <a:pt x="300" y="123"/>
                    <a:pt x="300" y="123"/>
                  </a:cubicBezTo>
                  <a:cubicBezTo>
                    <a:pt x="300" y="123"/>
                    <a:pt x="300" y="123"/>
                    <a:pt x="300" y="123"/>
                  </a:cubicBezTo>
                  <a:cubicBezTo>
                    <a:pt x="300" y="122"/>
                    <a:pt x="300" y="122"/>
                    <a:pt x="300" y="122"/>
                  </a:cubicBezTo>
                  <a:cubicBezTo>
                    <a:pt x="301" y="123"/>
                    <a:pt x="301" y="123"/>
                    <a:pt x="301" y="123"/>
                  </a:cubicBezTo>
                  <a:cubicBezTo>
                    <a:pt x="301" y="123"/>
                    <a:pt x="301" y="123"/>
                    <a:pt x="301" y="123"/>
                  </a:cubicBezTo>
                  <a:cubicBezTo>
                    <a:pt x="302" y="123"/>
                    <a:pt x="302" y="123"/>
                    <a:pt x="302" y="123"/>
                  </a:cubicBezTo>
                  <a:cubicBezTo>
                    <a:pt x="302" y="124"/>
                    <a:pt x="302" y="124"/>
                    <a:pt x="302" y="124"/>
                  </a:cubicBezTo>
                  <a:lnTo>
                    <a:pt x="302" y="127"/>
                  </a:lnTo>
                  <a:close/>
                  <a:moveTo>
                    <a:pt x="308" y="125"/>
                  </a:moveTo>
                  <a:cubicBezTo>
                    <a:pt x="308" y="125"/>
                    <a:pt x="308" y="125"/>
                    <a:pt x="308" y="125"/>
                  </a:cubicBezTo>
                  <a:cubicBezTo>
                    <a:pt x="307" y="126"/>
                    <a:pt x="307" y="126"/>
                    <a:pt x="307" y="126"/>
                  </a:cubicBezTo>
                  <a:cubicBezTo>
                    <a:pt x="307" y="126"/>
                    <a:pt x="307" y="126"/>
                    <a:pt x="307" y="126"/>
                  </a:cubicBezTo>
                  <a:cubicBezTo>
                    <a:pt x="306" y="126"/>
                    <a:pt x="306" y="126"/>
                    <a:pt x="306" y="126"/>
                  </a:cubicBezTo>
                  <a:cubicBezTo>
                    <a:pt x="306" y="125"/>
                    <a:pt x="306" y="125"/>
                    <a:pt x="306" y="125"/>
                  </a:cubicBezTo>
                  <a:cubicBezTo>
                    <a:pt x="305" y="126"/>
                    <a:pt x="305" y="126"/>
                    <a:pt x="305" y="126"/>
                  </a:cubicBezTo>
                  <a:cubicBezTo>
                    <a:pt x="305" y="126"/>
                    <a:pt x="305" y="126"/>
                    <a:pt x="305" y="126"/>
                  </a:cubicBezTo>
                  <a:cubicBezTo>
                    <a:pt x="304" y="125"/>
                    <a:pt x="304" y="125"/>
                    <a:pt x="304" y="125"/>
                  </a:cubicBezTo>
                  <a:cubicBezTo>
                    <a:pt x="305" y="123"/>
                    <a:pt x="305" y="123"/>
                    <a:pt x="305" y="123"/>
                  </a:cubicBezTo>
                  <a:cubicBezTo>
                    <a:pt x="306" y="122"/>
                    <a:pt x="306" y="122"/>
                    <a:pt x="306" y="122"/>
                  </a:cubicBezTo>
                  <a:cubicBezTo>
                    <a:pt x="306" y="122"/>
                    <a:pt x="306" y="122"/>
                    <a:pt x="306" y="122"/>
                  </a:cubicBezTo>
                  <a:cubicBezTo>
                    <a:pt x="305" y="120"/>
                    <a:pt x="305" y="120"/>
                    <a:pt x="305" y="120"/>
                  </a:cubicBezTo>
                  <a:cubicBezTo>
                    <a:pt x="305" y="119"/>
                    <a:pt x="305" y="119"/>
                    <a:pt x="305" y="119"/>
                  </a:cubicBezTo>
                  <a:cubicBezTo>
                    <a:pt x="307" y="118"/>
                    <a:pt x="309" y="117"/>
                    <a:pt x="309" y="117"/>
                  </a:cubicBezTo>
                  <a:cubicBezTo>
                    <a:pt x="309" y="118"/>
                    <a:pt x="309" y="118"/>
                    <a:pt x="309" y="118"/>
                  </a:cubicBezTo>
                  <a:cubicBezTo>
                    <a:pt x="310" y="121"/>
                    <a:pt x="310" y="121"/>
                    <a:pt x="310" y="121"/>
                  </a:cubicBezTo>
                  <a:cubicBezTo>
                    <a:pt x="308" y="123"/>
                    <a:pt x="308" y="123"/>
                    <a:pt x="308" y="123"/>
                  </a:cubicBezTo>
                  <a:cubicBezTo>
                    <a:pt x="308" y="125"/>
                    <a:pt x="308" y="125"/>
                    <a:pt x="308" y="125"/>
                  </a:cubicBezTo>
                  <a:close/>
                  <a:moveTo>
                    <a:pt x="314" y="117"/>
                  </a:moveTo>
                  <a:cubicBezTo>
                    <a:pt x="314" y="118"/>
                    <a:pt x="315" y="119"/>
                    <a:pt x="315" y="120"/>
                  </a:cubicBezTo>
                  <a:cubicBezTo>
                    <a:pt x="314" y="119"/>
                    <a:pt x="314" y="119"/>
                    <a:pt x="314" y="119"/>
                  </a:cubicBezTo>
                  <a:cubicBezTo>
                    <a:pt x="314" y="119"/>
                    <a:pt x="314" y="119"/>
                    <a:pt x="314" y="119"/>
                  </a:cubicBezTo>
                  <a:cubicBezTo>
                    <a:pt x="314" y="119"/>
                    <a:pt x="314" y="119"/>
                    <a:pt x="314" y="119"/>
                  </a:cubicBezTo>
                  <a:cubicBezTo>
                    <a:pt x="313" y="119"/>
                    <a:pt x="313" y="119"/>
                    <a:pt x="313" y="119"/>
                  </a:cubicBezTo>
                  <a:cubicBezTo>
                    <a:pt x="313" y="119"/>
                    <a:pt x="313" y="119"/>
                    <a:pt x="313" y="119"/>
                  </a:cubicBezTo>
                  <a:cubicBezTo>
                    <a:pt x="313" y="120"/>
                    <a:pt x="313" y="120"/>
                    <a:pt x="313" y="120"/>
                  </a:cubicBezTo>
                  <a:cubicBezTo>
                    <a:pt x="313" y="121"/>
                    <a:pt x="313" y="121"/>
                    <a:pt x="313" y="121"/>
                  </a:cubicBezTo>
                  <a:cubicBezTo>
                    <a:pt x="312" y="121"/>
                    <a:pt x="312" y="121"/>
                    <a:pt x="312" y="121"/>
                  </a:cubicBezTo>
                  <a:cubicBezTo>
                    <a:pt x="312" y="123"/>
                    <a:pt x="312" y="123"/>
                    <a:pt x="312" y="123"/>
                  </a:cubicBezTo>
                  <a:cubicBezTo>
                    <a:pt x="312" y="124"/>
                    <a:pt x="312" y="124"/>
                    <a:pt x="312" y="124"/>
                  </a:cubicBezTo>
                  <a:cubicBezTo>
                    <a:pt x="313" y="123"/>
                    <a:pt x="313" y="123"/>
                    <a:pt x="313" y="123"/>
                  </a:cubicBezTo>
                  <a:cubicBezTo>
                    <a:pt x="313" y="123"/>
                    <a:pt x="313" y="123"/>
                    <a:pt x="313" y="123"/>
                  </a:cubicBezTo>
                  <a:cubicBezTo>
                    <a:pt x="314" y="124"/>
                    <a:pt x="314" y="124"/>
                    <a:pt x="315" y="125"/>
                  </a:cubicBezTo>
                  <a:cubicBezTo>
                    <a:pt x="314" y="125"/>
                    <a:pt x="314" y="125"/>
                    <a:pt x="314" y="125"/>
                  </a:cubicBezTo>
                  <a:cubicBezTo>
                    <a:pt x="314" y="126"/>
                    <a:pt x="314" y="126"/>
                    <a:pt x="314" y="126"/>
                  </a:cubicBezTo>
                  <a:cubicBezTo>
                    <a:pt x="313" y="126"/>
                    <a:pt x="313" y="126"/>
                    <a:pt x="313" y="126"/>
                  </a:cubicBezTo>
                  <a:cubicBezTo>
                    <a:pt x="312" y="126"/>
                    <a:pt x="312" y="126"/>
                    <a:pt x="312" y="126"/>
                  </a:cubicBezTo>
                  <a:cubicBezTo>
                    <a:pt x="312" y="126"/>
                    <a:pt x="312" y="126"/>
                    <a:pt x="312" y="127"/>
                  </a:cubicBezTo>
                  <a:cubicBezTo>
                    <a:pt x="311" y="127"/>
                    <a:pt x="311" y="127"/>
                    <a:pt x="311" y="127"/>
                  </a:cubicBezTo>
                  <a:cubicBezTo>
                    <a:pt x="311" y="127"/>
                    <a:pt x="311" y="127"/>
                    <a:pt x="311" y="127"/>
                  </a:cubicBezTo>
                  <a:cubicBezTo>
                    <a:pt x="311" y="129"/>
                    <a:pt x="311" y="129"/>
                    <a:pt x="311" y="129"/>
                  </a:cubicBezTo>
                  <a:cubicBezTo>
                    <a:pt x="310" y="129"/>
                    <a:pt x="310" y="129"/>
                    <a:pt x="310" y="129"/>
                  </a:cubicBezTo>
                  <a:cubicBezTo>
                    <a:pt x="309" y="129"/>
                    <a:pt x="309" y="129"/>
                    <a:pt x="309" y="129"/>
                  </a:cubicBezTo>
                  <a:cubicBezTo>
                    <a:pt x="309" y="129"/>
                    <a:pt x="309" y="129"/>
                    <a:pt x="309" y="129"/>
                  </a:cubicBezTo>
                  <a:cubicBezTo>
                    <a:pt x="308" y="129"/>
                    <a:pt x="308" y="129"/>
                    <a:pt x="308" y="129"/>
                  </a:cubicBezTo>
                  <a:cubicBezTo>
                    <a:pt x="308" y="128"/>
                    <a:pt x="308" y="128"/>
                    <a:pt x="308" y="128"/>
                  </a:cubicBezTo>
                  <a:cubicBezTo>
                    <a:pt x="308" y="127"/>
                    <a:pt x="308" y="127"/>
                    <a:pt x="308" y="127"/>
                  </a:cubicBezTo>
                  <a:cubicBezTo>
                    <a:pt x="308" y="126"/>
                    <a:pt x="308" y="126"/>
                    <a:pt x="308" y="126"/>
                  </a:cubicBezTo>
                  <a:cubicBezTo>
                    <a:pt x="308" y="126"/>
                    <a:pt x="308" y="126"/>
                    <a:pt x="308" y="126"/>
                  </a:cubicBezTo>
                  <a:cubicBezTo>
                    <a:pt x="309" y="125"/>
                    <a:pt x="309" y="125"/>
                    <a:pt x="310" y="124"/>
                  </a:cubicBezTo>
                  <a:cubicBezTo>
                    <a:pt x="310" y="124"/>
                    <a:pt x="311" y="120"/>
                    <a:pt x="311" y="117"/>
                  </a:cubicBezTo>
                  <a:cubicBezTo>
                    <a:pt x="312" y="115"/>
                    <a:pt x="312" y="115"/>
                    <a:pt x="312" y="115"/>
                  </a:cubicBezTo>
                  <a:cubicBezTo>
                    <a:pt x="313" y="115"/>
                    <a:pt x="313" y="115"/>
                    <a:pt x="313" y="115"/>
                  </a:cubicBezTo>
                  <a:cubicBezTo>
                    <a:pt x="313" y="115"/>
                    <a:pt x="313" y="115"/>
                    <a:pt x="313" y="115"/>
                  </a:cubicBezTo>
                  <a:cubicBezTo>
                    <a:pt x="313" y="115"/>
                    <a:pt x="313" y="115"/>
                    <a:pt x="313" y="115"/>
                  </a:cubicBezTo>
                  <a:cubicBezTo>
                    <a:pt x="314" y="117"/>
                    <a:pt x="314" y="117"/>
                    <a:pt x="314" y="117"/>
                  </a:cubicBezTo>
                  <a:close/>
                  <a:moveTo>
                    <a:pt x="431" y="113"/>
                  </a:moveTo>
                  <a:cubicBezTo>
                    <a:pt x="432" y="114"/>
                    <a:pt x="432" y="114"/>
                    <a:pt x="432" y="114"/>
                  </a:cubicBezTo>
                  <a:cubicBezTo>
                    <a:pt x="430" y="113"/>
                    <a:pt x="431" y="114"/>
                    <a:pt x="428" y="112"/>
                  </a:cubicBezTo>
                  <a:cubicBezTo>
                    <a:pt x="428" y="112"/>
                    <a:pt x="428" y="112"/>
                    <a:pt x="428" y="112"/>
                  </a:cubicBezTo>
                  <a:cubicBezTo>
                    <a:pt x="431" y="114"/>
                    <a:pt x="429" y="112"/>
                    <a:pt x="431" y="113"/>
                  </a:cubicBezTo>
                  <a:close/>
                  <a:moveTo>
                    <a:pt x="315" y="112"/>
                  </a:moveTo>
                  <a:cubicBezTo>
                    <a:pt x="314" y="113"/>
                    <a:pt x="314" y="113"/>
                    <a:pt x="314" y="113"/>
                  </a:cubicBezTo>
                  <a:cubicBezTo>
                    <a:pt x="313" y="113"/>
                    <a:pt x="313" y="113"/>
                    <a:pt x="313" y="113"/>
                  </a:cubicBezTo>
                  <a:cubicBezTo>
                    <a:pt x="312" y="112"/>
                    <a:pt x="312" y="112"/>
                    <a:pt x="312" y="112"/>
                  </a:cubicBezTo>
                  <a:cubicBezTo>
                    <a:pt x="312" y="112"/>
                    <a:pt x="312" y="111"/>
                    <a:pt x="312" y="111"/>
                  </a:cubicBezTo>
                  <a:cubicBezTo>
                    <a:pt x="313" y="110"/>
                    <a:pt x="313" y="110"/>
                    <a:pt x="313" y="110"/>
                  </a:cubicBezTo>
                  <a:cubicBezTo>
                    <a:pt x="315" y="110"/>
                    <a:pt x="315" y="110"/>
                    <a:pt x="315" y="110"/>
                  </a:cubicBezTo>
                  <a:cubicBezTo>
                    <a:pt x="315" y="111"/>
                    <a:pt x="315" y="111"/>
                    <a:pt x="315" y="111"/>
                  </a:cubicBezTo>
                  <a:cubicBezTo>
                    <a:pt x="315" y="112"/>
                    <a:pt x="315" y="112"/>
                    <a:pt x="315" y="112"/>
                  </a:cubicBezTo>
                  <a:close/>
                  <a:moveTo>
                    <a:pt x="375" y="106"/>
                  </a:moveTo>
                  <a:cubicBezTo>
                    <a:pt x="373" y="106"/>
                    <a:pt x="373" y="106"/>
                    <a:pt x="373" y="106"/>
                  </a:cubicBezTo>
                  <a:cubicBezTo>
                    <a:pt x="373" y="105"/>
                    <a:pt x="373" y="105"/>
                    <a:pt x="373" y="105"/>
                  </a:cubicBezTo>
                  <a:cubicBezTo>
                    <a:pt x="374" y="105"/>
                    <a:pt x="374" y="105"/>
                    <a:pt x="374" y="105"/>
                  </a:cubicBezTo>
                  <a:cubicBezTo>
                    <a:pt x="375" y="105"/>
                    <a:pt x="375" y="105"/>
                    <a:pt x="375" y="105"/>
                  </a:cubicBezTo>
                  <a:lnTo>
                    <a:pt x="375" y="106"/>
                  </a:lnTo>
                  <a:close/>
                  <a:moveTo>
                    <a:pt x="372" y="107"/>
                  </a:moveTo>
                  <a:cubicBezTo>
                    <a:pt x="371" y="107"/>
                    <a:pt x="371" y="107"/>
                    <a:pt x="371" y="107"/>
                  </a:cubicBezTo>
                  <a:cubicBezTo>
                    <a:pt x="371" y="108"/>
                    <a:pt x="371" y="108"/>
                    <a:pt x="371" y="108"/>
                  </a:cubicBezTo>
                  <a:cubicBezTo>
                    <a:pt x="370" y="107"/>
                    <a:pt x="370" y="107"/>
                    <a:pt x="370" y="107"/>
                  </a:cubicBezTo>
                  <a:cubicBezTo>
                    <a:pt x="370" y="107"/>
                    <a:pt x="370" y="107"/>
                    <a:pt x="370" y="107"/>
                  </a:cubicBezTo>
                  <a:cubicBezTo>
                    <a:pt x="370" y="107"/>
                    <a:pt x="370" y="107"/>
                    <a:pt x="370" y="107"/>
                  </a:cubicBezTo>
                  <a:cubicBezTo>
                    <a:pt x="369" y="107"/>
                    <a:pt x="369" y="107"/>
                    <a:pt x="368" y="108"/>
                  </a:cubicBezTo>
                  <a:cubicBezTo>
                    <a:pt x="368" y="108"/>
                    <a:pt x="368" y="108"/>
                    <a:pt x="368" y="108"/>
                  </a:cubicBezTo>
                  <a:cubicBezTo>
                    <a:pt x="368" y="107"/>
                    <a:pt x="368" y="107"/>
                    <a:pt x="368" y="107"/>
                  </a:cubicBezTo>
                  <a:cubicBezTo>
                    <a:pt x="368" y="107"/>
                    <a:pt x="368" y="107"/>
                    <a:pt x="368" y="107"/>
                  </a:cubicBezTo>
                  <a:cubicBezTo>
                    <a:pt x="369" y="106"/>
                    <a:pt x="369" y="106"/>
                    <a:pt x="369" y="106"/>
                  </a:cubicBezTo>
                  <a:cubicBezTo>
                    <a:pt x="370" y="106"/>
                    <a:pt x="370" y="106"/>
                    <a:pt x="370" y="106"/>
                  </a:cubicBezTo>
                  <a:cubicBezTo>
                    <a:pt x="371" y="105"/>
                    <a:pt x="371" y="105"/>
                    <a:pt x="371" y="105"/>
                  </a:cubicBezTo>
                  <a:cubicBezTo>
                    <a:pt x="372" y="105"/>
                    <a:pt x="372" y="105"/>
                    <a:pt x="372" y="105"/>
                  </a:cubicBezTo>
                  <a:cubicBezTo>
                    <a:pt x="372" y="106"/>
                    <a:pt x="372" y="106"/>
                    <a:pt x="372" y="106"/>
                  </a:cubicBezTo>
                  <a:cubicBezTo>
                    <a:pt x="372" y="106"/>
                    <a:pt x="372" y="106"/>
                    <a:pt x="372" y="106"/>
                  </a:cubicBezTo>
                  <a:cubicBezTo>
                    <a:pt x="372" y="107"/>
                    <a:pt x="372" y="107"/>
                    <a:pt x="372" y="107"/>
                  </a:cubicBezTo>
                  <a:close/>
                  <a:moveTo>
                    <a:pt x="377" y="105"/>
                  </a:moveTo>
                  <a:cubicBezTo>
                    <a:pt x="377" y="106"/>
                    <a:pt x="377" y="106"/>
                    <a:pt x="377" y="106"/>
                  </a:cubicBezTo>
                  <a:cubicBezTo>
                    <a:pt x="377" y="106"/>
                    <a:pt x="377" y="106"/>
                    <a:pt x="377" y="106"/>
                  </a:cubicBezTo>
                  <a:cubicBezTo>
                    <a:pt x="376" y="106"/>
                    <a:pt x="376" y="106"/>
                    <a:pt x="376" y="106"/>
                  </a:cubicBezTo>
                  <a:cubicBezTo>
                    <a:pt x="375" y="106"/>
                    <a:pt x="375" y="106"/>
                    <a:pt x="375" y="106"/>
                  </a:cubicBezTo>
                  <a:cubicBezTo>
                    <a:pt x="375" y="105"/>
                    <a:pt x="375" y="105"/>
                    <a:pt x="375" y="105"/>
                  </a:cubicBezTo>
                  <a:cubicBezTo>
                    <a:pt x="375" y="105"/>
                    <a:pt x="375" y="105"/>
                    <a:pt x="375" y="105"/>
                  </a:cubicBezTo>
                  <a:cubicBezTo>
                    <a:pt x="376" y="105"/>
                    <a:pt x="376" y="105"/>
                    <a:pt x="376" y="105"/>
                  </a:cubicBezTo>
                  <a:cubicBezTo>
                    <a:pt x="377" y="105"/>
                    <a:pt x="377" y="105"/>
                    <a:pt x="377" y="105"/>
                  </a:cubicBezTo>
                  <a:close/>
                  <a:moveTo>
                    <a:pt x="239" y="104"/>
                  </a:moveTo>
                  <a:cubicBezTo>
                    <a:pt x="238" y="106"/>
                    <a:pt x="238" y="106"/>
                    <a:pt x="238" y="106"/>
                  </a:cubicBezTo>
                  <a:cubicBezTo>
                    <a:pt x="237" y="105"/>
                    <a:pt x="237" y="105"/>
                    <a:pt x="237" y="105"/>
                  </a:cubicBezTo>
                  <a:cubicBezTo>
                    <a:pt x="238" y="104"/>
                    <a:pt x="238" y="104"/>
                    <a:pt x="238" y="104"/>
                  </a:cubicBezTo>
                  <a:cubicBezTo>
                    <a:pt x="239" y="104"/>
                    <a:pt x="239" y="104"/>
                    <a:pt x="239" y="104"/>
                  </a:cubicBezTo>
                  <a:cubicBezTo>
                    <a:pt x="239" y="104"/>
                    <a:pt x="239" y="104"/>
                    <a:pt x="239" y="104"/>
                  </a:cubicBezTo>
                  <a:close/>
                  <a:moveTo>
                    <a:pt x="364" y="103"/>
                  </a:moveTo>
                  <a:cubicBezTo>
                    <a:pt x="363" y="103"/>
                    <a:pt x="363" y="103"/>
                    <a:pt x="363" y="103"/>
                  </a:cubicBezTo>
                  <a:cubicBezTo>
                    <a:pt x="363" y="103"/>
                    <a:pt x="363" y="103"/>
                    <a:pt x="363" y="103"/>
                  </a:cubicBezTo>
                  <a:cubicBezTo>
                    <a:pt x="363" y="102"/>
                    <a:pt x="363" y="102"/>
                    <a:pt x="363" y="102"/>
                  </a:cubicBezTo>
                  <a:cubicBezTo>
                    <a:pt x="363" y="102"/>
                    <a:pt x="363" y="102"/>
                    <a:pt x="363" y="102"/>
                  </a:cubicBezTo>
                  <a:cubicBezTo>
                    <a:pt x="364" y="103"/>
                    <a:pt x="364" y="103"/>
                    <a:pt x="364" y="103"/>
                  </a:cubicBezTo>
                  <a:close/>
                  <a:moveTo>
                    <a:pt x="237" y="109"/>
                  </a:moveTo>
                  <a:cubicBezTo>
                    <a:pt x="235" y="111"/>
                    <a:pt x="235" y="111"/>
                    <a:pt x="235" y="111"/>
                  </a:cubicBezTo>
                  <a:cubicBezTo>
                    <a:pt x="234" y="111"/>
                    <a:pt x="234" y="111"/>
                    <a:pt x="234" y="111"/>
                  </a:cubicBezTo>
                  <a:cubicBezTo>
                    <a:pt x="235" y="108"/>
                    <a:pt x="235" y="108"/>
                    <a:pt x="235" y="108"/>
                  </a:cubicBezTo>
                  <a:cubicBezTo>
                    <a:pt x="234" y="107"/>
                    <a:pt x="234" y="107"/>
                    <a:pt x="234" y="107"/>
                  </a:cubicBezTo>
                  <a:cubicBezTo>
                    <a:pt x="234" y="105"/>
                    <a:pt x="234" y="105"/>
                    <a:pt x="235" y="103"/>
                  </a:cubicBezTo>
                  <a:cubicBezTo>
                    <a:pt x="236" y="102"/>
                    <a:pt x="236" y="102"/>
                    <a:pt x="236" y="102"/>
                  </a:cubicBezTo>
                  <a:cubicBezTo>
                    <a:pt x="237" y="102"/>
                    <a:pt x="237" y="102"/>
                    <a:pt x="237" y="102"/>
                  </a:cubicBezTo>
                  <a:cubicBezTo>
                    <a:pt x="237" y="104"/>
                    <a:pt x="237" y="104"/>
                    <a:pt x="237" y="104"/>
                  </a:cubicBezTo>
                  <a:cubicBezTo>
                    <a:pt x="237" y="104"/>
                    <a:pt x="237" y="104"/>
                    <a:pt x="237" y="105"/>
                  </a:cubicBezTo>
                  <a:cubicBezTo>
                    <a:pt x="237" y="105"/>
                    <a:pt x="237" y="105"/>
                    <a:pt x="237" y="105"/>
                  </a:cubicBezTo>
                  <a:cubicBezTo>
                    <a:pt x="237" y="106"/>
                    <a:pt x="237" y="107"/>
                    <a:pt x="237" y="108"/>
                  </a:cubicBezTo>
                  <a:cubicBezTo>
                    <a:pt x="237" y="108"/>
                    <a:pt x="237" y="108"/>
                    <a:pt x="237" y="108"/>
                  </a:cubicBezTo>
                  <a:cubicBezTo>
                    <a:pt x="237" y="109"/>
                    <a:pt x="237" y="109"/>
                    <a:pt x="237" y="109"/>
                  </a:cubicBezTo>
                  <a:close/>
                  <a:moveTo>
                    <a:pt x="358" y="101"/>
                  </a:moveTo>
                  <a:cubicBezTo>
                    <a:pt x="358" y="102"/>
                    <a:pt x="358" y="102"/>
                    <a:pt x="358" y="102"/>
                  </a:cubicBezTo>
                  <a:cubicBezTo>
                    <a:pt x="359" y="103"/>
                    <a:pt x="359" y="103"/>
                    <a:pt x="360" y="104"/>
                  </a:cubicBezTo>
                  <a:cubicBezTo>
                    <a:pt x="360" y="105"/>
                    <a:pt x="360" y="105"/>
                    <a:pt x="360" y="105"/>
                  </a:cubicBezTo>
                  <a:cubicBezTo>
                    <a:pt x="360" y="106"/>
                    <a:pt x="360" y="106"/>
                    <a:pt x="360" y="106"/>
                  </a:cubicBezTo>
                  <a:cubicBezTo>
                    <a:pt x="358" y="107"/>
                    <a:pt x="358" y="107"/>
                    <a:pt x="357" y="108"/>
                  </a:cubicBezTo>
                  <a:cubicBezTo>
                    <a:pt x="356" y="108"/>
                    <a:pt x="356" y="108"/>
                    <a:pt x="355" y="108"/>
                  </a:cubicBezTo>
                  <a:cubicBezTo>
                    <a:pt x="354" y="108"/>
                    <a:pt x="354" y="108"/>
                    <a:pt x="354" y="109"/>
                  </a:cubicBezTo>
                  <a:cubicBezTo>
                    <a:pt x="352" y="108"/>
                    <a:pt x="350" y="107"/>
                    <a:pt x="348" y="106"/>
                  </a:cubicBezTo>
                  <a:cubicBezTo>
                    <a:pt x="348" y="105"/>
                    <a:pt x="348" y="105"/>
                    <a:pt x="347" y="104"/>
                  </a:cubicBezTo>
                  <a:cubicBezTo>
                    <a:pt x="346" y="103"/>
                    <a:pt x="346" y="103"/>
                    <a:pt x="346" y="103"/>
                  </a:cubicBezTo>
                  <a:cubicBezTo>
                    <a:pt x="346" y="101"/>
                    <a:pt x="346" y="101"/>
                    <a:pt x="346" y="101"/>
                  </a:cubicBezTo>
                  <a:cubicBezTo>
                    <a:pt x="347" y="101"/>
                    <a:pt x="347" y="101"/>
                    <a:pt x="347" y="101"/>
                  </a:cubicBezTo>
                  <a:cubicBezTo>
                    <a:pt x="347" y="100"/>
                    <a:pt x="347" y="100"/>
                    <a:pt x="347" y="100"/>
                  </a:cubicBezTo>
                  <a:cubicBezTo>
                    <a:pt x="349" y="101"/>
                    <a:pt x="349" y="101"/>
                    <a:pt x="349" y="101"/>
                  </a:cubicBezTo>
                  <a:cubicBezTo>
                    <a:pt x="349" y="100"/>
                    <a:pt x="349" y="100"/>
                    <a:pt x="349" y="100"/>
                  </a:cubicBezTo>
                  <a:cubicBezTo>
                    <a:pt x="353" y="100"/>
                    <a:pt x="352" y="100"/>
                    <a:pt x="355" y="100"/>
                  </a:cubicBezTo>
                  <a:cubicBezTo>
                    <a:pt x="356" y="100"/>
                    <a:pt x="357" y="101"/>
                    <a:pt x="358" y="101"/>
                  </a:cubicBezTo>
                  <a:close/>
                  <a:moveTo>
                    <a:pt x="368" y="99"/>
                  </a:moveTo>
                  <a:cubicBezTo>
                    <a:pt x="368" y="100"/>
                    <a:pt x="368" y="100"/>
                    <a:pt x="368" y="100"/>
                  </a:cubicBezTo>
                  <a:cubicBezTo>
                    <a:pt x="367" y="99"/>
                    <a:pt x="367" y="99"/>
                    <a:pt x="367" y="99"/>
                  </a:cubicBezTo>
                  <a:cubicBezTo>
                    <a:pt x="367" y="99"/>
                    <a:pt x="367" y="99"/>
                    <a:pt x="367" y="99"/>
                  </a:cubicBezTo>
                  <a:cubicBezTo>
                    <a:pt x="368" y="99"/>
                    <a:pt x="368" y="99"/>
                    <a:pt x="368" y="99"/>
                  </a:cubicBezTo>
                  <a:close/>
                  <a:moveTo>
                    <a:pt x="131" y="99"/>
                  </a:moveTo>
                  <a:cubicBezTo>
                    <a:pt x="131" y="100"/>
                    <a:pt x="131" y="100"/>
                    <a:pt x="131" y="100"/>
                  </a:cubicBezTo>
                  <a:cubicBezTo>
                    <a:pt x="131" y="99"/>
                    <a:pt x="131" y="99"/>
                    <a:pt x="131" y="99"/>
                  </a:cubicBezTo>
                  <a:cubicBezTo>
                    <a:pt x="130" y="99"/>
                    <a:pt x="130" y="99"/>
                    <a:pt x="130" y="99"/>
                  </a:cubicBezTo>
                  <a:cubicBezTo>
                    <a:pt x="130" y="99"/>
                    <a:pt x="130" y="99"/>
                    <a:pt x="130" y="99"/>
                  </a:cubicBezTo>
                  <a:cubicBezTo>
                    <a:pt x="130" y="98"/>
                    <a:pt x="130" y="98"/>
                    <a:pt x="130" y="98"/>
                  </a:cubicBezTo>
                  <a:cubicBezTo>
                    <a:pt x="132" y="99"/>
                    <a:pt x="132" y="99"/>
                    <a:pt x="132" y="99"/>
                  </a:cubicBezTo>
                  <a:cubicBezTo>
                    <a:pt x="131" y="99"/>
                    <a:pt x="131" y="99"/>
                    <a:pt x="131" y="99"/>
                  </a:cubicBezTo>
                  <a:close/>
                  <a:moveTo>
                    <a:pt x="138" y="98"/>
                  </a:moveTo>
                  <a:cubicBezTo>
                    <a:pt x="138" y="98"/>
                    <a:pt x="138" y="98"/>
                    <a:pt x="138" y="98"/>
                  </a:cubicBezTo>
                  <a:cubicBezTo>
                    <a:pt x="137" y="98"/>
                    <a:pt x="137" y="98"/>
                    <a:pt x="137" y="98"/>
                  </a:cubicBezTo>
                  <a:cubicBezTo>
                    <a:pt x="137" y="98"/>
                    <a:pt x="137" y="98"/>
                    <a:pt x="137" y="98"/>
                  </a:cubicBezTo>
                  <a:cubicBezTo>
                    <a:pt x="137" y="97"/>
                    <a:pt x="137" y="97"/>
                    <a:pt x="137" y="97"/>
                  </a:cubicBezTo>
                  <a:cubicBezTo>
                    <a:pt x="138" y="97"/>
                    <a:pt x="138" y="97"/>
                    <a:pt x="138" y="97"/>
                  </a:cubicBezTo>
                  <a:cubicBezTo>
                    <a:pt x="138" y="98"/>
                    <a:pt x="138" y="98"/>
                    <a:pt x="138" y="98"/>
                  </a:cubicBezTo>
                  <a:close/>
                  <a:moveTo>
                    <a:pt x="388" y="98"/>
                  </a:moveTo>
                  <a:cubicBezTo>
                    <a:pt x="391" y="99"/>
                    <a:pt x="391" y="99"/>
                    <a:pt x="391" y="99"/>
                  </a:cubicBezTo>
                  <a:cubicBezTo>
                    <a:pt x="394" y="100"/>
                    <a:pt x="392" y="99"/>
                    <a:pt x="395" y="99"/>
                  </a:cubicBezTo>
                  <a:cubicBezTo>
                    <a:pt x="397" y="101"/>
                    <a:pt x="397" y="101"/>
                    <a:pt x="397" y="101"/>
                  </a:cubicBezTo>
                  <a:cubicBezTo>
                    <a:pt x="398" y="102"/>
                    <a:pt x="398" y="102"/>
                    <a:pt x="398" y="102"/>
                  </a:cubicBezTo>
                  <a:cubicBezTo>
                    <a:pt x="398" y="103"/>
                    <a:pt x="398" y="103"/>
                    <a:pt x="398" y="104"/>
                  </a:cubicBezTo>
                  <a:cubicBezTo>
                    <a:pt x="399" y="104"/>
                    <a:pt x="399" y="104"/>
                    <a:pt x="399" y="104"/>
                  </a:cubicBezTo>
                  <a:cubicBezTo>
                    <a:pt x="400" y="104"/>
                    <a:pt x="400" y="104"/>
                    <a:pt x="400" y="104"/>
                  </a:cubicBezTo>
                  <a:cubicBezTo>
                    <a:pt x="400" y="105"/>
                    <a:pt x="400" y="105"/>
                    <a:pt x="401" y="106"/>
                  </a:cubicBezTo>
                  <a:cubicBezTo>
                    <a:pt x="400" y="109"/>
                    <a:pt x="400" y="109"/>
                    <a:pt x="400" y="109"/>
                  </a:cubicBezTo>
                  <a:cubicBezTo>
                    <a:pt x="393" y="106"/>
                    <a:pt x="398" y="107"/>
                    <a:pt x="391" y="105"/>
                  </a:cubicBezTo>
                  <a:cubicBezTo>
                    <a:pt x="391" y="104"/>
                    <a:pt x="391" y="104"/>
                    <a:pt x="391" y="104"/>
                  </a:cubicBezTo>
                  <a:cubicBezTo>
                    <a:pt x="390" y="104"/>
                    <a:pt x="390" y="104"/>
                    <a:pt x="390" y="104"/>
                  </a:cubicBezTo>
                  <a:cubicBezTo>
                    <a:pt x="389" y="103"/>
                    <a:pt x="389" y="103"/>
                    <a:pt x="389" y="103"/>
                  </a:cubicBezTo>
                  <a:cubicBezTo>
                    <a:pt x="388" y="103"/>
                    <a:pt x="386" y="103"/>
                    <a:pt x="385" y="103"/>
                  </a:cubicBezTo>
                  <a:cubicBezTo>
                    <a:pt x="386" y="103"/>
                    <a:pt x="386" y="103"/>
                    <a:pt x="386" y="104"/>
                  </a:cubicBezTo>
                  <a:cubicBezTo>
                    <a:pt x="385" y="104"/>
                    <a:pt x="385" y="104"/>
                    <a:pt x="385" y="104"/>
                  </a:cubicBezTo>
                  <a:cubicBezTo>
                    <a:pt x="384" y="104"/>
                    <a:pt x="381" y="103"/>
                    <a:pt x="379" y="103"/>
                  </a:cubicBezTo>
                  <a:cubicBezTo>
                    <a:pt x="379" y="103"/>
                    <a:pt x="379" y="103"/>
                    <a:pt x="379" y="103"/>
                  </a:cubicBezTo>
                  <a:cubicBezTo>
                    <a:pt x="379" y="102"/>
                    <a:pt x="379" y="102"/>
                    <a:pt x="379" y="102"/>
                  </a:cubicBezTo>
                  <a:cubicBezTo>
                    <a:pt x="379" y="102"/>
                    <a:pt x="379" y="102"/>
                    <a:pt x="379" y="102"/>
                  </a:cubicBezTo>
                  <a:cubicBezTo>
                    <a:pt x="379" y="102"/>
                    <a:pt x="379" y="102"/>
                    <a:pt x="379" y="102"/>
                  </a:cubicBezTo>
                  <a:cubicBezTo>
                    <a:pt x="378" y="102"/>
                    <a:pt x="378" y="102"/>
                    <a:pt x="378" y="102"/>
                  </a:cubicBezTo>
                  <a:cubicBezTo>
                    <a:pt x="377" y="102"/>
                    <a:pt x="378" y="102"/>
                    <a:pt x="377" y="103"/>
                  </a:cubicBezTo>
                  <a:cubicBezTo>
                    <a:pt x="376" y="103"/>
                    <a:pt x="376" y="104"/>
                    <a:pt x="376" y="104"/>
                  </a:cubicBezTo>
                  <a:cubicBezTo>
                    <a:pt x="374" y="104"/>
                    <a:pt x="374" y="104"/>
                    <a:pt x="374" y="104"/>
                  </a:cubicBezTo>
                  <a:cubicBezTo>
                    <a:pt x="374" y="104"/>
                    <a:pt x="374" y="104"/>
                    <a:pt x="374" y="104"/>
                  </a:cubicBezTo>
                  <a:cubicBezTo>
                    <a:pt x="373" y="104"/>
                    <a:pt x="373" y="104"/>
                    <a:pt x="373" y="104"/>
                  </a:cubicBezTo>
                  <a:cubicBezTo>
                    <a:pt x="372" y="103"/>
                    <a:pt x="372" y="102"/>
                    <a:pt x="370" y="101"/>
                  </a:cubicBezTo>
                  <a:cubicBezTo>
                    <a:pt x="369" y="101"/>
                    <a:pt x="369" y="101"/>
                    <a:pt x="369" y="101"/>
                  </a:cubicBezTo>
                  <a:cubicBezTo>
                    <a:pt x="369" y="102"/>
                    <a:pt x="369" y="102"/>
                    <a:pt x="369" y="102"/>
                  </a:cubicBezTo>
                  <a:cubicBezTo>
                    <a:pt x="369" y="103"/>
                    <a:pt x="369" y="103"/>
                    <a:pt x="368" y="105"/>
                  </a:cubicBezTo>
                  <a:cubicBezTo>
                    <a:pt x="367" y="105"/>
                    <a:pt x="367" y="105"/>
                    <a:pt x="367" y="105"/>
                  </a:cubicBezTo>
                  <a:cubicBezTo>
                    <a:pt x="368" y="104"/>
                    <a:pt x="368" y="104"/>
                    <a:pt x="368" y="103"/>
                  </a:cubicBezTo>
                  <a:cubicBezTo>
                    <a:pt x="367" y="102"/>
                    <a:pt x="367" y="103"/>
                    <a:pt x="367" y="102"/>
                  </a:cubicBezTo>
                  <a:cubicBezTo>
                    <a:pt x="368" y="100"/>
                    <a:pt x="369" y="99"/>
                    <a:pt x="371" y="98"/>
                  </a:cubicBezTo>
                  <a:cubicBezTo>
                    <a:pt x="376" y="97"/>
                    <a:pt x="378" y="98"/>
                    <a:pt x="380" y="97"/>
                  </a:cubicBezTo>
                  <a:cubicBezTo>
                    <a:pt x="380" y="98"/>
                    <a:pt x="380" y="98"/>
                    <a:pt x="380" y="98"/>
                  </a:cubicBezTo>
                  <a:cubicBezTo>
                    <a:pt x="381" y="98"/>
                    <a:pt x="381" y="98"/>
                    <a:pt x="381" y="98"/>
                  </a:cubicBezTo>
                  <a:cubicBezTo>
                    <a:pt x="381" y="99"/>
                    <a:pt x="381" y="99"/>
                    <a:pt x="381" y="99"/>
                  </a:cubicBezTo>
                  <a:cubicBezTo>
                    <a:pt x="382" y="99"/>
                    <a:pt x="382" y="99"/>
                    <a:pt x="382" y="99"/>
                  </a:cubicBezTo>
                  <a:cubicBezTo>
                    <a:pt x="384" y="97"/>
                    <a:pt x="382" y="98"/>
                    <a:pt x="385" y="97"/>
                  </a:cubicBezTo>
                  <a:cubicBezTo>
                    <a:pt x="386" y="97"/>
                    <a:pt x="387" y="97"/>
                    <a:pt x="388" y="98"/>
                  </a:cubicBezTo>
                  <a:close/>
                  <a:moveTo>
                    <a:pt x="59" y="101"/>
                  </a:moveTo>
                  <a:cubicBezTo>
                    <a:pt x="59" y="103"/>
                    <a:pt x="59" y="103"/>
                    <a:pt x="59" y="103"/>
                  </a:cubicBezTo>
                  <a:cubicBezTo>
                    <a:pt x="58" y="102"/>
                    <a:pt x="58" y="102"/>
                    <a:pt x="58" y="102"/>
                  </a:cubicBezTo>
                  <a:cubicBezTo>
                    <a:pt x="58" y="101"/>
                    <a:pt x="58" y="101"/>
                    <a:pt x="58" y="101"/>
                  </a:cubicBezTo>
                  <a:cubicBezTo>
                    <a:pt x="58" y="101"/>
                    <a:pt x="58" y="101"/>
                    <a:pt x="58" y="101"/>
                  </a:cubicBezTo>
                  <a:cubicBezTo>
                    <a:pt x="57" y="100"/>
                    <a:pt x="57" y="100"/>
                    <a:pt x="56" y="99"/>
                  </a:cubicBezTo>
                  <a:cubicBezTo>
                    <a:pt x="56" y="97"/>
                    <a:pt x="56" y="97"/>
                    <a:pt x="56" y="97"/>
                  </a:cubicBezTo>
                  <a:cubicBezTo>
                    <a:pt x="56" y="97"/>
                    <a:pt x="56" y="97"/>
                    <a:pt x="56" y="97"/>
                  </a:cubicBezTo>
                  <a:cubicBezTo>
                    <a:pt x="57" y="97"/>
                    <a:pt x="57" y="97"/>
                    <a:pt x="57" y="97"/>
                  </a:cubicBezTo>
                  <a:cubicBezTo>
                    <a:pt x="59" y="99"/>
                    <a:pt x="59" y="99"/>
                    <a:pt x="59" y="99"/>
                  </a:cubicBezTo>
                  <a:cubicBezTo>
                    <a:pt x="59" y="100"/>
                    <a:pt x="59" y="100"/>
                    <a:pt x="59" y="100"/>
                  </a:cubicBezTo>
                  <a:cubicBezTo>
                    <a:pt x="59" y="101"/>
                    <a:pt x="59" y="101"/>
                    <a:pt x="59" y="101"/>
                  </a:cubicBezTo>
                  <a:cubicBezTo>
                    <a:pt x="59" y="101"/>
                    <a:pt x="59" y="101"/>
                    <a:pt x="59" y="101"/>
                  </a:cubicBezTo>
                  <a:cubicBezTo>
                    <a:pt x="59" y="101"/>
                    <a:pt x="59" y="101"/>
                    <a:pt x="59" y="101"/>
                  </a:cubicBezTo>
                  <a:close/>
                  <a:moveTo>
                    <a:pt x="146" y="100"/>
                  </a:moveTo>
                  <a:cubicBezTo>
                    <a:pt x="146" y="101"/>
                    <a:pt x="146" y="101"/>
                    <a:pt x="146" y="101"/>
                  </a:cubicBezTo>
                  <a:cubicBezTo>
                    <a:pt x="145" y="101"/>
                    <a:pt x="145" y="101"/>
                    <a:pt x="145" y="101"/>
                  </a:cubicBezTo>
                  <a:cubicBezTo>
                    <a:pt x="145" y="102"/>
                    <a:pt x="145" y="102"/>
                    <a:pt x="145" y="102"/>
                  </a:cubicBezTo>
                  <a:cubicBezTo>
                    <a:pt x="144" y="102"/>
                    <a:pt x="144" y="102"/>
                    <a:pt x="144" y="102"/>
                  </a:cubicBezTo>
                  <a:cubicBezTo>
                    <a:pt x="144" y="101"/>
                    <a:pt x="144" y="101"/>
                    <a:pt x="144" y="101"/>
                  </a:cubicBezTo>
                  <a:cubicBezTo>
                    <a:pt x="143" y="101"/>
                    <a:pt x="143" y="101"/>
                    <a:pt x="143" y="101"/>
                  </a:cubicBezTo>
                  <a:cubicBezTo>
                    <a:pt x="142" y="100"/>
                    <a:pt x="142" y="100"/>
                    <a:pt x="142" y="100"/>
                  </a:cubicBezTo>
                  <a:cubicBezTo>
                    <a:pt x="142" y="100"/>
                    <a:pt x="142" y="100"/>
                    <a:pt x="142" y="100"/>
                  </a:cubicBezTo>
                  <a:cubicBezTo>
                    <a:pt x="142" y="101"/>
                    <a:pt x="142" y="101"/>
                    <a:pt x="142" y="101"/>
                  </a:cubicBezTo>
                  <a:cubicBezTo>
                    <a:pt x="141" y="101"/>
                    <a:pt x="140" y="102"/>
                    <a:pt x="140" y="102"/>
                  </a:cubicBezTo>
                  <a:cubicBezTo>
                    <a:pt x="140" y="101"/>
                    <a:pt x="140" y="101"/>
                    <a:pt x="140" y="101"/>
                  </a:cubicBezTo>
                  <a:cubicBezTo>
                    <a:pt x="139" y="100"/>
                    <a:pt x="139" y="100"/>
                    <a:pt x="139" y="100"/>
                  </a:cubicBezTo>
                  <a:cubicBezTo>
                    <a:pt x="139" y="99"/>
                    <a:pt x="139" y="99"/>
                    <a:pt x="139" y="99"/>
                  </a:cubicBezTo>
                  <a:cubicBezTo>
                    <a:pt x="139" y="98"/>
                    <a:pt x="139" y="98"/>
                    <a:pt x="139" y="98"/>
                  </a:cubicBezTo>
                  <a:cubicBezTo>
                    <a:pt x="140" y="98"/>
                    <a:pt x="140" y="98"/>
                    <a:pt x="140" y="98"/>
                  </a:cubicBezTo>
                  <a:cubicBezTo>
                    <a:pt x="139" y="97"/>
                    <a:pt x="139" y="97"/>
                    <a:pt x="139" y="97"/>
                  </a:cubicBezTo>
                  <a:cubicBezTo>
                    <a:pt x="140" y="96"/>
                    <a:pt x="140" y="96"/>
                    <a:pt x="140" y="96"/>
                  </a:cubicBezTo>
                  <a:cubicBezTo>
                    <a:pt x="140" y="94"/>
                    <a:pt x="140" y="94"/>
                    <a:pt x="140" y="94"/>
                  </a:cubicBezTo>
                  <a:cubicBezTo>
                    <a:pt x="142" y="94"/>
                    <a:pt x="142" y="94"/>
                    <a:pt x="142" y="94"/>
                  </a:cubicBezTo>
                  <a:cubicBezTo>
                    <a:pt x="143" y="94"/>
                    <a:pt x="143" y="94"/>
                    <a:pt x="143" y="94"/>
                  </a:cubicBezTo>
                  <a:cubicBezTo>
                    <a:pt x="145" y="95"/>
                    <a:pt x="145" y="95"/>
                    <a:pt x="145" y="95"/>
                  </a:cubicBezTo>
                  <a:cubicBezTo>
                    <a:pt x="146" y="96"/>
                    <a:pt x="146" y="96"/>
                    <a:pt x="146" y="96"/>
                  </a:cubicBezTo>
                  <a:cubicBezTo>
                    <a:pt x="147" y="97"/>
                    <a:pt x="147" y="97"/>
                    <a:pt x="147" y="97"/>
                  </a:cubicBezTo>
                  <a:cubicBezTo>
                    <a:pt x="146" y="99"/>
                    <a:pt x="146" y="99"/>
                    <a:pt x="146" y="99"/>
                  </a:cubicBezTo>
                  <a:cubicBezTo>
                    <a:pt x="146" y="99"/>
                    <a:pt x="146" y="100"/>
                    <a:pt x="146" y="100"/>
                  </a:cubicBezTo>
                  <a:close/>
                  <a:moveTo>
                    <a:pt x="56" y="96"/>
                  </a:moveTo>
                  <a:cubicBezTo>
                    <a:pt x="56" y="97"/>
                    <a:pt x="56" y="97"/>
                    <a:pt x="56" y="97"/>
                  </a:cubicBezTo>
                  <a:cubicBezTo>
                    <a:pt x="54" y="97"/>
                    <a:pt x="54" y="97"/>
                    <a:pt x="54" y="97"/>
                  </a:cubicBezTo>
                  <a:cubicBezTo>
                    <a:pt x="54" y="97"/>
                    <a:pt x="54" y="97"/>
                    <a:pt x="54" y="97"/>
                  </a:cubicBezTo>
                  <a:cubicBezTo>
                    <a:pt x="54" y="95"/>
                    <a:pt x="54" y="95"/>
                    <a:pt x="54" y="95"/>
                  </a:cubicBezTo>
                  <a:cubicBezTo>
                    <a:pt x="54" y="95"/>
                    <a:pt x="54" y="95"/>
                    <a:pt x="54" y="95"/>
                  </a:cubicBezTo>
                  <a:cubicBezTo>
                    <a:pt x="54" y="95"/>
                    <a:pt x="54" y="94"/>
                    <a:pt x="54" y="94"/>
                  </a:cubicBezTo>
                  <a:cubicBezTo>
                    <a:pt x="54" y="94"/>
                    <a:pt x="54" y="94"/>
                    <a:pt x="54" y="94"/>
                  </a:cubicBezTo>
                  <a:cubicBezTo>
                    <a:pt x="56" y="96"/>
                    <a:pt x="56" y="96"/>
                    <a:pt x="56" y="96"/>
                  </a:cubicBezTo>
                  <a:close/>
                  <a:moveTo>
                    <a:pt x="440" y="90"/>
                  </a:moveTo>
                  <a:cubicBezTo>
                    <a:pt x="440" y="90"/>
                    <a:pt x="440" y="90"/>
                    <a:pt x="440" y="90"/>
                  </a:cubicBezTo>
                  <a:cubicBezTo>
                    <a:pt x="440" y="89"/>
                    <a:pt x="440" y="89"/>
                    <a:pt x="440" y="89"/>
                  </a:cubicBezTo>
                  <a:cubicBezTo>
                    <a:pt x="440" y="89"/>
                    <a:pt x="440" y="89"/>
                    <a:pt x="440" y="89"/>
                  </a:cubicBezTo>
                  <a:cubicBezTo>
                    <a:pt x="440" y="88"/>
                    <a:pt x="440" y="88"/>
                    <a:pt x="440" y="88"/>
                  </a:cubicBezTo>
                  <a:cubicBezTo>
                    <a:pt x="440" y="88"/>
                    <a:pt x="440" y="88"/>
                    <a:pt x="440" y="88"/>
                  </a:cubicBezTo>
                  <a:cubicBezTo>
                    <a:pt x="441" y="89"/>
                    <a:pt x="441" y="89"/>
                    <a:pt x="441" y="89"/>
                  </a:cubicBezTo>
                  <a:cubicBezTo>
                    <a:pt x="440" y="90"/>
                    <a:pt x="440" y="90"/>
                    <a:pt x="440" y="90"/>
                  </a:cubicBezTo>
                  <a:close/>
                  <a:moveTo>
                    <a:pt x="52" y="92"/>
                  </a:moveTo>
                  <a:cubicBezTo>
                    <a:pt x="52" y="92"/>
                    <a:pt x="52" y="92"/>
                    <a:pt x="52" y="92"/>
                  </a:cubicBezTo>
                  <a:cubicBezTo>
                    <a:pt x="51" y="92"/>
                    <a:pt x="51" y="91"/>
                    <a:pt x="50" y="91"/>
                  </a:cubicBezTo>
                  <a:cubicBezTo>
                    <a:pt x="49" y="90"/>
                    <a:pt x="49" y="90"/>
                    <a:pt x="49" y="90"/>
                  </a:cubicBezTo>
                  <a:cubicBezTo>
                    <a:pt x="49" y="89"/>
                    <a:pt x="49" y="89"/>
                    <a:pt x="49" y="89"/>
                  </a:cubicBezTo>
                  <a:cubicBezTo>
                    <a:pt x="49" y="89"/>
                    <a:pt x="49" y="89"/>
                    <a:pt x="49" y="89"/>
                  </a:cubicBezTo>
                  <a:cubicBezTo>
                    <a:pt x="49" y="88"/>
                    <a:pt x="49" y="88"/>
                    <a:pt x="49" y="88"/>
                  </a:cubicBezTo>
                  <a:cubicBezTo>
                    <a:pt x="50" y="88"/>
                    <a:pt x="50" y="88"/>
                    <a:pt x="50" y="88"/>
                  </a:cubicBezTo>
                  <a:cubicBezTo>
                    <a:pt x="51" y="89"/>
                    <a:pt x="51" y="89"/>
                    <a:pt x="51" y="89"/>
                  </a:cubicBezTo>
                  <a:cubicBezTo>
                    <a:pt x="52" y="92"/>
                    <a:pt x="51" y="89"/>
                    <a:pt x="52" y="92"/>
                  </a:cubicBezTo>
                  <a:close/>
                  <a:moveTo>
                    <a:pt x="347" y="93"/>
                  </a:moveTo>
                  <a:cubicBezTo>
                    <a:pt x="346" y="93"/>
                    <a:pt x="346" y="93"/>
                    <a:pt x="346" y="93"/>
                  </a:cubicBezTo>
                  <a:cubicBezTo>
                    <a:pt x="346" y="93"/>
                    <a:pt x="346" y="93"/>
                    <a:pt x="346" y="93"/>
                  </a:cubicBezTo>
                  <a:cubicBezTo>
                    <a:pt x="345" y="91"/>
                    <a:pt x="345" y="91"/>
                    <a:pt x="345" y="91"/>
                  </a:cubicBezTo>
                  <a:cubicBezTo>
                    <a:pt x="345" y="91"/>
                    <a:pt x="345" y="91"/>
                    <a:pt x="345" y="91"/>
                  </a:cubicBezTo>
                  <a:cubicBezTo>
                    <a:pt x="345" y="89"/>
                    <a:pt x="345" y="89"/>
                    <a:pt x="345" y="89"/>
                  </a:cubicBezTo>
                  <a:cubicBezTo>
                    <a:pt x="345" y="89"/>
                    <a:pt x="345" y="89"/>
                    <a:pt x="345" y="89"/>
                  </a:cubicBezTo>
                  <a:cubicBezTo>
                    <a:pt x="345" y="88"/>
                    <a:pt x="345" y="88"/>
                    <a:pt x="345" y="88"/>
                  </a:cubicBezTo>
                  <a:cubicBezTo>
                    <a:pt x="346" y="88"/>
                    <a:pt x="346" y="88"/>
                    <a:pt x="346" y="88"/>
                  </a:cubicBezTo>
                  <a:cubicBezTo>
                    <a:pt x="346" y="88"/>
                    <a:pt x="346" y="88"/>
                    <a:pt x="346" y="88"/>
                  </a:cubicBezTo>
                  <a:cubicBezTo>
                    <a:pt x="346" y="90"/>
                    <a:pt x="346" y="90"/>
                    <a:pt x="346" y="90"/>
                  </a:cubicBezTo>
                  <a:cubicBezTo>
                    <a:pt x="347" y="92"/>
                    <a:pt x="347" y="92"/>
                    <a:pt x="347" y="92"/>
                  </a:cubicBezTo>
                  <a:cubicBezTo>
                    <a:pt x="347" y="93"/>
                    <a:pt x="347" y="93"/>
                    <a:pt x="347" y="93"/>
                  </a:cubicBezTo>
                  <a:close/>
                  <a:moveTo>
                    <a:pt x="322" y="88"/>
                  </a:moveTo>
                  <a:cubicBezTo>
                    <a:pt x="322" y="88"/>
                    <a:pt x="322" y="88"/>
                    <a:pt x="322" y="88"/>
                  </a:cubicBezTo>
                  <a:cubicBezTo>
                    <a:pt x="321" y="88"/>
                    <a:pt x="321" y="88"/>
                    <a:pt x="321" y="88"/>
                  </a:cubicBezTo>
                  <a:cubicBezTo>
                    <a:pt x="321" y="87"/>
                    <a:pt x="321" y="87"/>
                    <a:pt x="321" y="87"/>
                  </a:cubicBezTo>
                  <a:cubicBezTo>
                    <a:pt x="321" y="87"/>
                    <a:pt x="321" y="87"/>
                    <a:pt x="321" y="87"/>
                  </a:cubicBezTo>
                  <a:lnTo>
                    <a:pt x="322" y="88"/>
                  </a:lnTo>
                  <a:close/>
                  <a:moveTo>
                    <a:pt x="350" y="86"/>
                  </a:moveTo>
                  <a:cubicBezTo>
                    <a:pt x="349" y="87"/>
                    <a:pt x="349" y="87"/>
                    <a:pt x="349" y="87"/>
                  </a:cubicBezTo>
                  <a:cubicBezTo>
                    <a:pt x="347" y="87"/>
                    <a:pt x="340" y="87"/>
                    <a:pt x="340" y="87"/>
                  </a:cubicBezTo>
                  <a:cubicBezTo>
                    <a:pt x="340" y="87"/>
                    <a:pt x="340" y="87"/>
                    <a:pt x="340" y="87"/>
                  </a:cubicBezTo>
                  <a:cubicBezTo>
                    <a:pt x="339" y="86"/>
                    <a:pt x="339" y="86"/>
                    <a:pt x="339" y="86"/>
                  </a:cubicBezTo>
                  <a:cubicBezTo>
                    <a:pt x="340" y="86"/>
                    <a:pt x="340" y="86"/>
                    <a:pt x="340" y="86"/>
                  </a:cubicBezTo>
                  <a:cubicBezTo>
                    <a:pt x="341" y="86"/>
                    <a:pt x="346" y="86"/>
                    <a:pt x="350" y="86"/>
                  </a:cubicBezTo>
                  <a:close/>
                  <a:moveTo>
                    <a:pt x="314" y="86"/>
                  </a:moveTo>
                  <a:cubicBezTo>
                    <a:pt x="313" y="87"/>
                    <a:pt x="313" y="87"/>
                    <a:pt x="313" y="87"/>
                  </a:cubicBezTo>
                  <a:cubicBezTo>
                    <a:pt x="313" y="87"/>
                    <a:pt x="313" y="87"/>
                    <a:pt x="313" y="87"/>
                  </a:cubicBezTo>
                  <a:cubicBezTo>
                    <a:pt x="313" y="86"/>
                    <a:pt x="313" y="86"/>
                    <a:pt x="313" y="86"/>
                  </a:cubicBezTo>
                  <a:cubicBezTo>
                    <a:pt x="314" y="86"/>
                    <a:pt x="314" y="86"/>
                    <a:pt x="314" y="86"/>
                  </a:cubicBezTo>
                  <a:cubicBezTo>
                    <a:pt x="314" y="86"/>
                    <a:pt x="314" y="86"/>
                    <a:pt x="314" y="86"/>
                  </a:cubicBezTo>
                  <a:close/>
                  <a:moveTo>
                    <a:pt x="395" y="85"/>
                  </a:moveTo>
                  <a:cubicBezTo>
                    <a:pt x="395" y="85"/>
                    <a:pt x="395" y="85"/>
                    <a:pt x="395" y="85"/>
                  </a:cubicBezTo>
                  <a:cubicBezTo>
                    <a:pt x="396" y="86"/>
                    <a:pt x="396" y="86"/>
                    <a:pt x="396" y="86"/>
                  </a:cubicBezTo>
                  <a:cubicBezTo>
                    <a:pt x="395" y="87"/>
                    <a:pt x="395" y="87"/>
                    <a:pt x="395" y="87"/>
                  </a:cubicBezTo>
                  <a:cubicBezTo>
                    <a:pt x="395" y="87"/>
                    <a:pt x="395" y="87"/>
                    <a:pt x="395" y="87"/>
                  </a:cubicBezTo>
                  <a:cubicBezTo>
                    <a:pt x="395" y="87"/>
                    <a:pt x="395" y="87"/>
                    <a:pt x="395" y="87"/>
                  </a:cubicBezTo>
                  <a:cubicBezTo>
                    <a:pt x="396" y="88"/>
                    <a:pt x="396" y="88"/>
                    <a:pt x="396" y="88"/>
                  </a:cubicBezTo>
                  <a:cubicBezTo>
                    <a:pt x="395" y="88"/>
                    <a:pt x="395" y="88"/>
                    <a:pt x="395" y="88"/>
                  </a:cubicBezTo>
                  <a:cubicBezTo>
                    <a:pt x="395" y="88"/>
                    <a:pt x="395" y="88"/>
                    <a:pt x="395" y="88"/>
                  </a:cubicBezTo>
                  <a:cubicBezTo>
                    <a:pt x="394" y="88"/>
                    <a:pt x="394" y="88"/>
                    <a:pt x="394" y="88"/>
                  </a:cubicBezTo>
                  <a:cubicBezTo>
                    <a:pt x="394" y="89"/>
                    <a:pt x="394" y="89"/>
                    <a:pt x="394" y="89"/>
                  </a:cubicBezTo>
                  <a:cubicBezTo>
                    <a:pt x="392" y="89"/>
                    <a:pt x="392" y="89"/>
                    <a:pt x="392" y="89"/>
                  </a:cubicBezTo>
                  <a:cubicBezTo>
                    <a:pt x="392" y="88"/>
                    <a:pt x="392" y="88"/>
                    <a:pt x="392" y="88"/>
                  </a:cubicBezTo>
                  <a:cubicBezTo>
                    <a:pt x="390" y="88"/>
                    <a:pt x="390" y="88"/>
                    <a:pt x="390" y="88"/>
                  </a:cubicBezTo>
                  <a:cubicBezTo>
                    <a:pt x="388" y="87"/>
                    <a:pt x="388" y="87"/>
                    <a:pt x="388" y="87"/>
                  </a:cubicBezTo>
                  <a:cubicBezTo>
                    <a:pt x="388" y="87"/>
                    <a:pt x="388" y="87"/>
                    <a:pt x="388" y="87"/>
                  </a:cubicBezTo>
                  <a:cubicBezTo>
                    <a:pt x="390" y="86"/>
                    <a:pt x="390" y="86"/>
                    <a:pt x="392" y="85"/>
                  </a:cubicBezTo>
                  <a:cubicBezTo>
                    <a:pt x="393" y="85"/>
                    <a:pt x="393" y="85"/>
                    <a:pt x="393" y="85"/>
                  </a:cubicBezTo>
                  <a:cubicBezTo>
                    <a:pt x="395" y="85"/>
                    <a:pt x="395" y="85"/>
                    <a:pt x="395" y="85"/>
                  </a:cubicBezTo>
                  <a:cubicBezTo>
                    <a:pt x="395" y="85"/>
                    <a:pt x="395" y="85"/>
                    <a:pt x="395" y="85"/>
                  </a:cubicBezTo>
                  <a:close/>
                  <a:moveTo>
                    <a:pt x="334" y="85"/>
                  </a:moveTo>
                  <a:cubicBezTo>
                    <a:pt x="336" y="85"/>
                    <a:pt x="336" y="85"/>
                    <a:pt x="336" y="85"/>
                  </a:cubicBezTo>
                  <a:cubicBezTo>
                    <a:pt x="336" y="85"/>
                    <a:pt x="336" y="85"/>
                    <a:pt x="336" y="85"/>
                  </a:cubicBezTo>
                  <a:cubicBezTo>
                    <a:pt x="336" y="85"/>
                    <a:pt x="336" y="85"/>
                    <a:pt x="336" y="85"/>
                  </a:cubicBezTo>
                  <a:cubicBezTo>
                    <a:pt x="336" y="85"/>
                    <a:pt x="336" y="85"/>
                    <a:pt x="336" y="85"/>
                  </a:cubicBezTo>
                  <a:cubicBezTo>
                    <a:pt x="337" y="85"/>
                    <a:pt x="337" y="85"/>
                    <a:pt x="337" y="85"/>
                  </a:cubicBezTo>
                  <a:cubicBezTo>
                    <a:pt x="337" y="86"/>
                    <a:pt x="337" y="86"/>
                    <a:pt x="337" y="86"/>
                  </a:cubicBezTo>
                  <a:cubicBezTo>
                    <a:pt x="338" y="86"/>
                    <a:pt x="338" y="86"/>
                    <a:pt x="338" y="86"/>
                  </a:cubicBezTo>
                  <a:cubicBezTo>
                    <a:pt x="338" y="86"/>
                    <a:pt x="338" y="86"/>
                    <a:pt x="338" y="86"/>
                  </a:cubicBezTo>
                  <a:cubicBezTo>
                    <a:pt x="338" y="86"/>
                    <a:pt x="338" y="86"/>
                    <a:pt x="338" y="86"/>
                  </a:cubicBezTo>
                  <a:cubicBezTo>
                    <a:pt x="338" y="87"/>
                    <a:pt x="338" y="87"/>
                    <a:pt x="338" y="87"/>
                  </a:cubicBezTo>
                  <a:cubicBezTo>
                    <a:pt x="336" y="87"/>
                    <a:pt x="336" y="87"/>
                    <a:pt x="336" y="87"/>
                  </a:cubicBezTo>
                  <a:cubicBezTo>
                    <a:pt x="335" y="88"/>
                    <a:pt x="335" y="88"/>
                    <a:pt x="335" y="88"/>
                  </a:cubicBezTo>
                  <a:cubicBezTo>
                    <a:pt x="333" y="87"/>
                    <a:pt x="333" y="87"/>
                    <a:pt x="333" y="87"/>
                  </a:cubicBezTo>
                  <a:cubicBezTo>
                    <a:pt x="331" y="88"/>
                    <a:pt x="330" y="88"/>
                    <a:pt x="328" y="88"/>
                  </a:cubicBezTo>
                  <a:cubicBezTo>
                    <a:pt x="327" y="87"/>
                    <a:pt x="327" y="87"/>
                    <a:pt x="327" y="87"/>
                  </a:cubicBezTo>
                  <a:cubicBezTo>
                    <a:pt x="328" y="85"/>
                    <a:pt x="328" y="85"/>
                    <a:pt x="328" y="85"/>
                  </a:cubicBezTo>
                  <a:cubicBezTo>
                    <a:pt x="328" y="84"/>
                    <a:pt x="328" y="84"/>
                    <a:pt x="328" y="84"/>
                  </a:cubicBezTo>
                  <a:cubicBezTo>
                    <a:pt x="329" y="84"/>
                    <a:pt x="330" y="84"/>
                    <a:pt x="331" y="84"/>
                  </a:cubicBezTo>
                  <a:cubicBezTo>
                    <a:pt x="331" y="84"/>
                    <a:pt x="334" y="85"/>
                    <a:pt x="334" y="85"/>
                  </a:cubicBezTo>
                  <a:close/>
                  <a:moveTo>
                    <a:pt x="452" y="84"/>
                  </a:moveTo>
                  <a:cubicBezTo>
                    <a:pt x="459" y="84"/>
                    <a:pt x="459" y="84"/>
                    <a:pt x="463" y="85"/>
                  </a:cubicBezTo>
                  <a:cubicBezTo>
                    <a:pt x="464" y="85"/>
                    <a:pt x="466" y="85"/>
                    <a:pt x="467" y="85"/>
                  </a:cubicBezTo>
                  <a:cubicBezTo>
                    <a:pt x="468" y="86"/>
                    <a:pt x="468" y="86"/>
                    <a:pt x="468" y="86"/>
                  </a:cubicBezTo>
                  <a:cubicBezTo>
                    <a:pt x="466" y="86"/>
                    <a:pt x="466" y="86"/>
                    <a:pt x="465" y="87"/>
                  </a:cubicBezTo>
                  <a:cubicBezTo>
                    <a:pt x="463" y="87"/>
                    <a:pt x="464" y="87"/>
                    <a:pt x="462" y="87"/>
                  </a:cubicBezTo>
                  <a:cubicBezTo>
                    <a:pt x="461" y="87"/>
                    <a:pt x="461" y="87"/>
                    <a:pt x="461" y="87"/>
                  </a:cubicBezTo>
                  <a:cubicBezTo>
                    <a:pt x="460" y="87"/>
                    <a:pt x="460" y="87"/>
                    <a:pt x="460" y="87"/>
                  </a:cubicBezTo>
                  <a:cubicBezTo>
                    <a:pt x="458" y="86"/>
                    <a:pt x="459" y="86"/>
                    <a:pt x="453" y="84"/>
                  </a:cubicBezTo>
                  <a:cubicBezTo>
                    <a:pt x="452" y="84"/>
                    <a:pt x="452" y="84"/>
                    <a:pt x="452" y="84"/>
                  </a:cubicBezTo>
                  <a:cubicBezTo>
                    <a:pt x="452" y="84"/>
                    <a:pt x="452" y="84"/>
                    <a:pt x="452" y="84"/>
                  </a:cubicBezTo>
                  <a:close/>
                  <a:moveTo>
                    <a:pt x="155" y="84"/>
                  </a:moveTo>
                  <a:cubicBezTo>
                    <a:pt x="153" y="84"/>
                    <a:pt x="153" y="84"/>
                    <a:pt x="153" y="84"/>
                  </a:cubicBezTo>
                  <a:cubicBezTo>
                    <a:pt x="153" y="83"/>
                    <a:pt x="153" y="83"/>
                    <a:pt x="153" y="83"/>
                  </a:cubicBezTo>
                  <a:cubicBezTo>
                    <a:pt x="154" y="83"/>
                    <a:pt x="154" y="83"/>
                    <a:pt x="154" y="83"/>
                  </a:cubicBezTo>
                  <a:cubicBezTo>
                    <a:pt x="155" y="83"/>
                    <a:pt x="155" y="83"/>
                    <a:pt x="155" y="83"/>
                  </a:cubicBezTo>
                  <a:lnTo>
                    <a:pt x="155" y="84"/>
                  </a:lnTo>
                  <a:close/>
                  <a:moveTo>
                    <a:pt x="122" y="84"/>
                  </a:moveTo>
                  <a:cubicBezTo>
                    <a:pt x="123" y="86"/>
                    <a:pt x="122" y="85"/>
                    <a:pt x="123" y="87"/>
                  </a:cubicBezTo>
                  <a:cubicBezTo>
                    <a:pt x="124" y="90"/>
                    <a:pt x="124" y="90"/>
                    <a:pt x="124" y="90"/>
                  </a:cubicBezTo>
                  <a:cubicBezTo>
                    <a:pt x="126" y="93"/>
                    <a:pt x="126" y="93"/>
                    <a:pt x="126" y="93"/>
                  </a:cubicBezTo>
                  <a:cubicBezTo>
                    <a:pt x="131" y="95"/>
                    <a:pt x="131" y="95"/>
                    <a:pt x="131" y="95"/>
                  </a:cubicBezTo>
                  <a:cubicBezTo>
                    <a:pt x="130" y="95"/>
                    <a:pt x="130" y="95"/>
                    <a:pt x="130" y="95"/>
                  </a:cubicBezTo>
                  <a:cubicBezTo>
                    <a:pt x="129" y="96"/>
                    <a:pt x="129" y="96"/>
                    <a:pt x="128" y="98"/>
                  </a:cubicBezTo>
                  <a:cubicBezTo>
                    <a:pt x="128" y="99"/>
                    <a:pt x="128" y="99"/>
                    <a:pt x="128" y="99"/>
                  </a:cubicBezTo>
                  <a:cubicBezTo>
                    <a:pt x="129" y="99"/>
                    <a:pt x="129" y="99"/>
                    <a:pt x="129" y="99"/>
                  </a:cubicBezTo>
                  <a:cubicBezTo>
                    <a:pt x="129" y="100"/>
                    <a:pt x="129" y="100"/>
                    <a:pt x="129" y="100"/>
                  </a:cubicBezTo>
                  <a:cubicBezTo>
                    <a:pt x="129" y="100"/>
                    <a:pt x="124" y="98"/>
                    <a:pt x="122" y="97"/>
                  </a:cubicBezTo>
                  <a:cubicBezTo>
                    <a:pt x="121" y="96"/>
                    <a:pt x="121" y="96"/>
                    <a:pt x="121" y="96"/>
                  </a:cubicBezTo>
                  <a:cubicBezTo>
                    <a:pt x="120" y="95"/>
                    <a:pt x="120" y="95"/>
                    <a:pt x="120" y="95"/>
                  </a:cubicBezTo>
                  <a:cubicBezTo>
                    <a:pt x="121" y="94"/>
                    <a:pt x="121" y="94"/>
                    <a:pt x="121" y="94"/>
                  </a:cubicBezTo>
                  <a:cubicBezTo>
                    <a:pt x="120" y="93"/>
                    <a:pt x="121" y="93"/>
                    <a:pt x="120" y="93"/>
                  </a:cubicBezTo>
                  <a:cubicBezTo>
                    <a:pt x="119" y="92"/>
                    <a:pt x="119" y="92"/>
                    <a:pt x="119" y="92"/>
                  </a:cubicBezTo>
                  <a:cubicBezTo>
                    <a:pt x="119" y="90"/>
                    <a:pt x="119" y="90"/>
                    <a:pt x="119" y="90"/>
                  </a:cubicBezTo>
                  <a:cubicBezTo>
                    <a:pt x="118" y="90"/>
                    <a:pt x="118" y="90"/>
                    <a:pt x="118" y="90"/>
                  </a:cubicBezTo>
                  <a:cubicBezTo>
                    <a:pt x="117" y="89"/>
                    <a:pt x="117" y="89"/>
                    <a:pt x="117" y="89"/>
                  </a:cubicBezTo>
                  <a:cubicBezTo>
                    <a:pt x="114" y="90"/>
                    <a:pt x="114" y="90"/>
                    <a:pt x="114" y="90"/>
                  </a:cubicBezTo>
                  <a:cubicBezTo>
                    <a:pt x="114" y="89"/>
                    <a:pt x="114" y="89"/>
                    <a:pt x="114" y="89"/>
                  </a:cubicBezTo>
                  <a:cubicBezTo>
                    <a:pt x="113" y="89"/>
                    <a:pt x="113" y="89"/>
                    <a:pt x="113" y="89"/>
                  </a:cubicBezTo>
                  <a:cubicBezTo>
                    <a:pt x="112" y="89"/>
                    <a:pt x="112" y="89"/>
                    <a:pt x="112" y="89"/>
                  </a:cubicBezTo>
                  <a:cubicBezTo>
                    <a:pt x="112" y="88"/>
                    <a:pt x="112" y="88"/>
                    <a:pt x="112" y="88"/>
                  </a:cubicBezTo>
                  <a:cubicBezTo>
                    <a:pt x="112" y="87"/>
                    <a:pt x="112" y="87"/>
                    <a:pt x="112" y="87"/>
                  </a:cubicBezTo>
                  <a:cubicBezTo>
                    <a:pt x="114" y="86"/>
                    <a:pt x="114" y="87"/>
                    <a:pt x="115" y="86"/>
                  </a:cubicBezTo>
                  <a:cubicBezTo>
                    <a:pt x="115" y="85"/>
                    <a:pt x="115" y="85"/>
                    <a:pt x="115" y="85"/>
                  </a:cubicBezTo>
                  <a:cubicBezTo>
                    <a:pt x="114" y="85"/>
                    <a:pt x="114" y="85"/>
                    <a:pt x="114" y="85"/>
                  </a:cubicBezTo>
                  <a:cubicBezTo>
                    <a:pt x="114" y="84"/>
                    <a:pt x="114" y="84"/>
                    <a:pt x="114" y="84"/>
                  </a:cubicBezTo>
                  <a:cubicBezTo>
                    <a:pt x="115" y="84"/>
                    <a:pt x="115" y="84"/>
                    <a:pt x="115" y="83"/>
                  </a:cubicBezTo>
                  <a:cubicBezTo>
                    <a:pt x="117" y="83"/>
                    <a:pt x="117" y="83"/>
                    <a:pt x="117" y="83"/>
                  </a:cubicBezTo>
                  <a:cubicBezTo>
                    <a:pt x="118" y="84"/>
                    <a:pt x="117" y="84"/>
                    <a:pt x="118" y="85"/>
                  </a:cubicBezTo>
                  <a:cubicBezTo>
                    <a:pt x="119" y="84"/>
                    <a:pt x="119" y="84"/>
                    <a:pt x="119" y="84"/>
                  </a:cubicBezTo>
                  <a:cubicBezTo>
                    <a:pt x="118" y="83"/>
                    <a:pt x="118" y="83"/>
                    <a:pt x="118" y="83"/>
                  </a:cubicBezTo>
                  <a:cubicBezTo>
                    <a:pt x="119" y="83"/>
                    <a:pt x="119" y="83"/>
                    <a:pt x="119" y="83"/>
                  </a:cubicBezTo>
                  <a:cubicBezTo>
                    <a:pt x="121" y="83"/>
                    <a:pt x="121" y="83"/>
                    <a:pt x="121" y="83"/>
                  </a:cubicBezTo>
                  <a:cubicBezTo>
                    <a:pt x="121" y="83"/>
                    <a:pt x="121" y="83"/>
                    <a:pt x="121" y="83"/>
                  </a:cubicBezTo>
                  <a:cubicBezTo>
                    <a:pt x="122" y="84"/>
                    <a:pt x="122" y="84"/>
                    <a:pt x="122" y="84"/>
                  </a:cubicBezTo>
                  <a:cubicBezTo>
                    <a:pt x="122" y="84"/>
                    <a:pt x="122" y="84"/>
                    <a:pt x="122" y="84"/>
                  </a:cubicBezTo>
                  <a:close/>
                  <a:moveTo>
                    <a:pt x="319" y="85"/>
                  </a:moveTo>
                  <a:cubicBezTo>
                    <a:pt x="318" y="85"/>
                    <a:pt x="318" y="85"/>
                    <a:pt x="318" y="85"/>
                  </a:cubicBezTo>
                  <a:cubicBezTo>
                    <a:pt x="318" y="85"/>
                    <a:pt x="318" y="85"/>
                    <a:pt x="318" y="85"/>
                  </a:cubicBezTo>
                  <a:cubicBezTo>
                    <a:pt x="318" y="83"/>
                    <a:pt x="318" y="83"/>
                    <a:pt x="318" y="83"/>
                  </a:cubicBezTo>
                  <a:cubicBezTo>
                    <a:pt x="318" y="83"/>
                    <a:pt x="318" y="83"/>
                    <a:pt x="318" y="83"/>
                  </a:cubicBezTo>
                  <a:cubicBezTo>
                    <a:pt x="319" y="83"/>
                    <a:pt x="319" y="83"/>
                    <a:pt x="319" y="83"/>
                  </a:cubicBezTo>
                  <a:cubicBezTo>
                    <a:pt x="319" y="84"/>
                    <a:pt x="319" y="83"/>
                    <a:pt x="319" y="84"/>
                  </a:cubicBezTo>
                  <a:cubicBezTo>
                    <a:pt x="319" y="85"/>
                    <a:pt x="319" y="85"/>
                    <a:pt x="319" y="85"/>
                  </a:cubicBezTo>
                  <a:close/>
                  <a:moveTo>
                    <a:pt x="370" y="84"/>
                  </a:moveTo>
                  <a:cubicBezTo>
                    <a:pt x="370" y="85"/>
                    <a:pt x="370" y="85"/>
                    <a:pt x="369" y="85"/>
                  </a:cubicBezTo>
                  <a:cubicBezTo>
                    <a:pt x="366" y="84"/>
                    <a:pt x="366" y="85"/>
                    <a:pt x="364" y="85"/>
                  </a:cubicBezTo>
                  <a:cubicBezTo>
                    <a:pt x="362" y="85"/>
                    <a:pt x="362" y="85"/>
                    <a:pt x="362" y="85"/>
                  </a:cubicBezTo>
                  <a:cubicBezTo>
                    <a:pt x="362" y="84"/>
                    <a:pt x="362" y="84"/>
                    <a:pt x="362" y="84"/>
                  </a:cubicBezTo>
                  <a:cubicBezTo>
                    <a:pt x="362" y="84"/>
                    <a:pt x="362" y="84"/>
                    <a:pt x="362" y="84"/>
                  </a:cubicBezTo>
                  <a:cubicBezTo>
                    <a:pt x="362" y="82"/>
                    <a:pt x="362" y="82"/>
                    <a:pt x="362" y="82"/>
                  </a:cubicBezTo>
                  <a:cubicBezTo>
                    <a:pt x="364" y="81"/>
                    <a:pt x="364" y="81"/>
                    <a:pt x="364" y="81"/>
                  </a:cubicBezTo>
                  <a:cubicBezTo>
                    <a:pt x="365" y="81"/>
                    <a:pt x="365" y="81"/>
                    <a:pt x="365" y="81"/>
                  </a:cubicBezTo>
                  <a:cubicBezTo>
                    <a:pt x="367" y="81"/>
                    <a:pt x="368" y="82"/>
                    <a:pt x="370" y="84"/>
                  </a:cubicBezTo>
                  <a:cubicBezTo>
                    <a:pt x="370" y="84"/>
                    <a:pt x="370" y="84"/>
                    <a:pt x="370" y="84"/>
                  </a:cubicBezTo>
                  <a:close/>
                  <a:moveTo>
                    <a:pt x="315" y="79"/>
                  </a:moveTo>
                  <a:cubicBezTo>
                    <a:pt x="315" y="80"/>
                    <a:pt x="315" y="80"/>
                    <a:pt x="315" y="80"/>
                  </a:cubicBezTo>
                  <a:cubicBezTo>
                    <a:pt x="315" y="80"/>
                    <a:pt x="315" y="80"/>
                    <a:pt x="315" y="80"/>
                  </a:cubicBezTo>
                  <a:cubicBezTo>
                    <a:pt x="315" y="81"/>
                    <a:pt x="315" y="81"/>
                    <a:pt x="315" y="81"/>
                  </a:cubicBezTo>
                  <a:cubicBezTo>
                    <a:pt x="316" y="80"/>
                    <a:pt x="316" y="80"/>
                    <a:pt x="316" y="80"/>
                  </a:cubicBezTo>
                  <a:cubicBezTo>
                    <a:pt x="317" y="80"/>
                    <a:pt x="317" y="80"/>
                    <a:pt x="317" y="80"/>
                  </a:cubicBezTo>
                  <a:cubicBezTo>
                    <a:pt x="318" y="80"/>
                    <a:pt x="318" y="80"/>
                    <a:pt x="318" y="80"/>
                  </a:cubicBezTo>
                  <a:cubicBezTo>
                    <a:pt x="319" y="81"/>
                    <a:pt x="319" y="81"/>
                    <a:pt x="319" y="81"/>
                  </a:cubicBezTo>
                  <a:cubicBezTo>
                    <a:pt x="318" y="82"/>
                    <a:pt x="318" y="82"/>
                    <a:pt x="318" y="82"/>
                  </a:cubicBezTo>
                  <a:cubicBezTo>
                    <a:pt x="317" y="83"/>
                    <a:pt x="317" y="83"/>
                    <a:pt x="317" y="83"/>
                  </a:cubicBezTo>
                  <a:cubicBezTo>
                    <a:pt x="316" y="83"/>
                    <a:pt x="316" y="83"/>
                    <a:pt x="316" y="83"/>
                  </a:cubicBezTo>
                  <a:cubicBezTo>
                    <a:pt x="316" y="82"/>
                    <a:pt x="316" y="82"/>
                    <a:pt x="316" y="82"/>
                  </a:cubicBezTo>
                  <a:cubicBezTo>
                    <a:pt x="315" y="82"/>
                    <a:pt x="315" y="82"/>
                    <a:pt x="315" y="82"/>
                  </a:cubicBezTo>
                  <a:cubicBezTo>
                    <a:pt x="315" y="83"/>
                    <a:pt x="315" y="83"/>
                    <a:pt x="315" y="83"/>
                  </a:cubicBezTo>
                  <a:cubicBezTo>
                    <a:pt x="315" y="84"/>
                    <a:pt x="315" y="84"/>
                    <a:pt x="315" y="84"/>
                  </a:cubicBezTo>
                  <a:cubicBezTo>
                    <a:pt x="314" y="84"/>
                    <a:pt x="314" y="84"/>
                    <a:pt x="314" y="84"/>
                  </a:cubicBezTo>
                  <a:cubicBezTo>
                    <a:pt x="314" y="83"/>
                    <a:pt x="314" y="83"/>
                    <a:pt x="314" y="83"/>
                  </a:cubicBezTo>
                  <a:cubicBezTo>
                    <a:pt x="314" y="83"/>
                    <a:pt x="314" y="83"/>
                    <a:pt x="314" y="83"/>
                  </a:cubicBezTo>
                  <a:cubicBezTo>
                    <a:pt x="314" y="82"/>
                    <a:pt x="314" y="82"/>
                    <a:pt x="314" y="82"/>
                  </a:cubicBezTo>
                  <a:cubicBezTo>
                    <a:pt x="314" y="80"/>
                    <a:pt x="314" y="80"/>
                    <a:pt x="314" y="80"/>
                  </a:cubicBezTo>
                  <a:cubicBezTo>
                    <a:pt x="314" y="81"/>
                    <a:pt x="314" y="81"/>
                    <a:pt x="314" y="81"/>
                  </a:cubicBezTo>
                  <a:cubicBezTo>
                    <a:pt x="312" y="83"/>
                    <a:pt x="312" y="83"/>
                    <a:pt x="312" y="83"/>
                  </a:cubicBezTo>
                  <a:cubicBezTo>
                    <a:pt x="311" y="84"/>
                    <a:pt x="311" y="84"/>
                    <a:pt x="311" y="84"/>
                  </a:cubicBezTo>
                  <a:cubicBezTo>
                    <a:pt x="311" y="83"/>
                    <a:pt x="311" y="83"/>
                    <a:pt x="311" y="83"/>
                  </a:cubicBezTo>
                  <a:cubicBezTo>
                    <a:pt x="310" y="82"/>
                    <a:pt x="310" y="82"/>
                    <a:pt x="310" y="82"/>
                  </a:cubicBezTo>
                  <a:cubicBezTo>
                    <a:pt x="310" y="80"/>
                    <a:pt x="310" y="80"/>
                    <a:pt x="310" y="80"/>
                  </a:cubicBezTo>
                  <a:cubicBezTo>
                    <a:pt x="311" y="79"/>
                    <a:pt x="311" y="79"/>
                    <a:pt x="311" y="79"/>
                  </a:cubicBezTo>
                  <a:cubicBezTo>
                    <a:pt x="312" y="79"/>
                    <a:pt x="312" y="79"/>
                    <a:pt x="312" y="79"/>
                  </a:cubicBezTo>
                  <a:cubicBezTo>
                    <a:pt x="314" y="79"/>
                    <a:pt x="314" y="79"/>
                    <a:pt x="314" y="79"/>
                  </a:cubicBezTo>
                  <a:cubicBezTo>
                    <a:pt x="315" y="79"/>
                    <a:pt x="315" y="79"/>
                    <a:pt x="315" y="79"/>
                  </a:cubicBezTo>
                  <a:close/>
                  <a:moveTo>
                    <a:pt x="161" y="80"/>
                  </a:moveTo>
                  <a:cubicBezTo>
                    <a:pt x="160" y="80"/>
                    <a:pt x="160" y="80"/>
                    <a:pt x="160" y="80"/>
                  </a:cubicBezTo>
                  <a:cubicBezTo>
                    <a:pt x="160" y="80"/>
                    <a:pt x="160" y="80"/>
                    <a:pt x="160" y="80"/>
                  </a:cubicBezTo>
                  <a:cubicBezTo>
                    <a:pt x="160" y="77"/>
                    <a:pt x="160" y="77"/>
                    <a:pt x="160" y="77"/>
                  </a:cubicBezTo>
                  <a:cubicBezTo>
                    <a:pt x="161" y="77"/>
                    <a:pt x="161" y="77"/>
                    <a:pt x="161" y="77"/>
                  </a:cubicBezTo>
                  <a:cubicBezTo>
                    <a:pt x="162" y="77"/>
                    <a:pt x="162" y="77"/>
                    <a:pt x="162" y="77"/>
                  </a:cubicBezTo>
                  <a:cubicBezTo>
                    <a:pt x="163" y="77"/>
                    <a:pt x="163" y="77"/>
                    <a:pt x="163" y="77"/>
                  </a:cubicBezTo>
                  <a:cubicBezTo>
                    <a:pt x="164" y="77"/>
                    <a:pt x="164" y="77"/>
                    <a:pt x="164" y="77"/>
                  </a:cubicBezTo>
                  <a:cubicBezTo>
                    <a:pt x="164" y="78"/>
                    <a:pt x="164" y="78"/>
                    <a:pt x="164" y="78"/>
                  </a:cubicBezTo>
                  <a:cubicBezTo>
                    <a:pt x="164" y="79"/>
                    <a:pt x="164" y="79"/>
                    <a:pt x="164" y="79"/>
                  </a:cubicBezTo>
                  <a:cubicBezTo>
                    <a:pt x="163" y="79"/>
                    <a:pt x="162" y="80"/>
                    <a:pt x="161" y="80"/>
                  </a:cubicBezTo>
                  <a:close/>
                  <a:moveTo>
                    <a:pt x="447" y="78"/>
                  </a:moveTo>
                  <a:cubicBezTo>
                    <a:pt x="446" y="78"/>
                    <a:pt x="446" y="78"/>
                    <a:pt x="446" y="78"/>
                  </a:cubicBezTo>
                  <a:cubicBezTo>
                    <a:pt x="446" y="78"/>
                    <a:pt x="446" y="78"/>
                    <a:pt x="446" y="78"/>
                  </a:cubicBezTo>
                  <a:cubicBezTo>
                    <a:pt x="445" y="77"/>
                    <a:pt x="445" y="77"/>
                    <a:pt x="445" y="77"/>
                  </a:cubicBezTo>
                  <a:cubicBezTo>
                    <a:pt x="445" y="77"/>
                    <a:pt x="445" y="77"/>
                    <a:pt x="445" y="77"/>
                  </a:cubicBezTo>
                  <a:cubicBezTo>
                    <a:pt x="446" y="76"/>
                    <a:pt x="446" y="76"/>
                    <a:pt x="446" y="76"/>
                  </a:cubicBezTo>
                  <a:cubicBezTo>
                    <a:pt x="446" y="77"/>
                    <a:pt x="446" y="77"/>
                    <a:pt x="446" y="77"/>
                  </a:cubicBezTo>
                  <a:cubicBezTo>
                    <a:pt x="447" y="77"/>
                    <a:pt x="447" y="77"/>
                    <a:pt x="447" y="77"/>
                  </a:cubicBezTo>
                  <a:cubicBezTo>
                    <a:pt x="447" y="77"/>
                    <a:pt x="447" y="77"/>
                    <a:pt x="447" y="77"/>
                  </a:cubicBezTo>
                  <a:cubicBezTo>
                    <a:pt x="447" y="78"/>
                    <a:pt x="447" y="78"/>
                    <a:pt x="447" y="78"/>
                  </a:cubicBezTo>
                  <a:close/>
                  <a:moveTo>
                    <a:pt x="45" y="86"/>
                  </a:moveTo>
                  <a:cubicBezTo>
                    <a:pt x="44" y="86"/>
                    <a:pt x="44" y="86"/>
                    <a:pt x="44" y="86"/>
                  </a:cubicBezTo>
                  <a:cubicBezTo>
                    <a:pt x="42" y="84"/>
                    <a:pt x="42" y="84"/>
                    <a:pt x="42" y="84"/>
                  </a:cubicBezTo>
                  <a:cubicBezTo>
                    <a:pt x="41" y="84"/>
                    <a:pt x="41" y="84"/>
                    <a:pt x="41" y="84"/>
                  </a:cubicBezTo>
                  <a:cubicBezTo>
                    <a:pt x="41" y="83"/>
                    <a:pt x="41" y="83"/>
                    <a:pt x="41" y="83"/>
                  </a:cubicBezTo>
                  <a:cubicBezTo>
                    <a:pt x="40" y="82"/>
                    <a:pt x="39" y="80"/>
                    <a:pt x="38" y="79"/>
                  </a:cubicBezTo>
                  <a:cubicBezTo>
                    <a:pt x="39" y="77"/>
                    <a:pt x="39" y="77"/>
                    <a:pt x="39" y="77"/>
                  </a:cubicBezTo>
                  <a:cubicBezTo>
                    <a:pt x="41" y="76"/>
                    <a:pt x="41" y="76"/>
                    <a:pt x="41" y="76"/>
                  </a:cubicBezTo>
                  <a:cubicBezTo>
                    <a:pt x="42" y="76"/>
                    <a:pt x="42" y="76"/>
                    <a:pt x="42" y="76"/>
                  </a:cubicBezTo>
                  <a:cubicBezTo>
                    <a:pt x="42" y="78"/>
                    <a:pt x="42" y="78"/>
                    <a:pt x="42" y="78"/>
                  </a:cubicBezTo>
                  <a:cubicBezTo>
                    <a:pt x="43" y="79"/>
                    <a:pt x="44" y="80"/>
                    <a:pt x="45" y="82"/>
                  </a:cubicBezTo>
                  <a:cubicBezTo>
                    <a:pt x="44" y="82"/>
                    <a:pt x="44" y="82"/>
                    <a:pt x="44" y="82"/>
                  </a:cubicBezTo>
                  <a:cubicBezTo>
                    <a:pt x="45" y="83"/>
                    <a:pt x="45" y="83"/>
                    <a:pt x="46" y="84"/>
                  </a:cubicBezTo>
                  <a:cubicBezTo>
                    <a:pt x="46" y="85"/>
                    <a:pt x="46" y="85"/>
                    <a:pt x="46" y="85"/>
                  </a:cubicBezTo>
                  <a:cubicBezTo>
                    <a:pt x="46" y="85"/>
                    <a:pt x="45" y="86"/>
                    <a:pt x="45" y="86"/>
                  </a:cubicBezTo>
                  <a:close/>
                  <a:moveTo>
                    <a:pt x="402" y="81"/>
                  </a:moveTo>
                  <a:cubicBezTo>
                    <a:pt x="402" y="81"/>
                    <a:pt x="402" y="81"/>
                    <a:pt x="402" y="81"/>
                  </a:cubicBezTo>
                  <a:cubicBezTo>
                    <a:pt x="400" y="81"/>
                    <a:pt x="400" y="81"/>
                    <a:pt x="400" y="81"/>
                  </a:cubicBezTo>
                  <a:cubicBezTo>
                    <a:pt x="400" y="80"/>
                    <a:pt x="400" y="80"/>
                    <a:pt x="400" y="80"/>
                  </a:cubicBezTo>
                  <a:cubicBezTo>
                    <a:pt x="399" y="79"/>
                    <a:pt x="399" y="79"/>
                    <a:pt x="399" y="78"/>
                  </a:cubicBezTo>
                  <a:cubicBezTo>
                    <a:pt x="398" y="77"/>
                    <a:pt x="398" y="77"/>
                    <a:pt x="398" y="77"/>
                  </a:cubicBezTo>
                  <a:cubicBezTo>
                    <a:pt x="399" y="77"/>
                    <a:pt x="399" y="77"/>
                    <a:pt x="399" y="77"/>
                  </a:cubicBezTo>
                  <a:cubicBezTo>
                    <a:pt x="401" y="76"/>
                    <a:pt x="401" y="76"/>
                    <a:pt x="401" y="76"/>
                  </a:cubicBezTo>
                  <a:cubicBezTo>
                    <a:pt x="401" y="76"/>
                    <a:pt x="401" y="76"/>
                    <a:pt x="401" y="76"/>
                  </a:cubicBezTo>
                  <a:cubicBezTo>
                    <a:pt x="403" y="76"/>
                    <a:pt x="403" y="76"/>
                    <a:pt x="403" y="76"/>
                  </a:cubicBezTo>
                  <a:cubicBezTo>
                    <a:pt x="403" y="77"/>
                    <a:pt x="403" y="77"/>
                    <a:pt x="403" y="77"/>
                  </a:cubicBezTo>
                  <a:cubicBezTo>
                    <a:pt x="403" y="79"/>
                    <a:pt x="403" y="79"/>
                    <a:pt x="402" y="81"/>
                  </a:cubicBezTo>
                  <a:close/>
                  <a:moveTo>
                    <a:pt x="401" y="75"/>
                  </a:moveTo>
                  <a:cubicBezTo>
                    <a:pt x="401" y="75"/>
                    <a:pt x="401" y="75"/>
                    <a:pt x="401" y="75"/>
                  </a:cubicBezTo>
                  <a:cubicBezTo>
                    <a:pt x="400" y="75"/>
                    <a:pt x="400" y="75"/>
                    <a:pt x="400" y="75"/>
                  </a:cubicBezTo>
                  <a:cubicBezTo>
                    <a:pt x="395" y="76"/>
                    <a:pt x="395" y="76"/>
                    <a:pt x="395" y="76"/>
                  </a:cubicBezTo>
                  <a:cubicBezTo>
                    <a:pt x="396" y="76"/>
                    <a:pt x="396" y="76"/>
                    <a:pt x="396" y="76"/>
                  </a:cubicBezTo>
                  <a:cubicBezTo>
                    <a:pt x="396" y="75"/>
                    <a:pt x="396" y="75"/>
                    <a:pt x="396" y="75"/>
                  </a:cubicBezTo>
                  <a:cubicBezTo>
                    <a:pt x="396" y="75"/>
                    <a:pt x="396" y="75"/>
                    <a:pt x="396" y="75"/>
                  </a:cubicBezTo>
                  <a:cubicBezTo>
                    <a:pt x="397" y="75"/>
                    <a:pt x="397" y="75"/>
                    <a:pt x="397" y="75"/>
                  </a:cubicBezTo>
                  <a:cubicBezTo>
                    <a:pt x="397" y="75"/>
                    <a:pt x="397" y="75"/>
                    <a:pt x="397" y="75"/>
                  </a:cubicBezTo>
                  <a:cubicBezTo>
                    <a:pt x="397" y="75"/>
                    <a:pt x="397" y="75"/>
                    <a:pt x="397" y="75"/>
                  </a:cubicBezTo>
                  <a:cubicBezTo>
                    <a:pt x="398" y="75"/>
                    <a:pt x="398" y="75"/>
                    <a:pt x="398" y="75"/>
                  </a:cubicBezTo>
                  <a:cubicBezTo>
                    <a:pt x="398" y="75"/>
                    <a:pt x="398" y="75"/>
                    <a:pt x="398" y="75"/>
                  </a:cubicBezTo>
                  <a:cubicBezTo>
                    <a:pt x="399" y="75"/>
                    <a:pt x="399" y="75"/>
                    <a:pt x="400" y="75"/>
                  </a:cubicBezTo>
                  <a:cubicBezTo>
                    <a:pt x="400" y="74"/>
                    <a:pt x="400" y="74"/>
                    <a:pt x="400" y="74"/>
                  </a:cubicBezTo>
                  <a:cubicBezTo>
                    <a:pt x="401" y="75"/>
                    <a:pt x="401" y="75"/>
                    <a:pt x="401" y="75"/>
                  </a:cubicBezTo>
                  <a:close/>
                  <a:moveTo>
                    <a:pt x="451" y="73"/>
                  </a:moveTo>
                  <a:cubicBezTo>
                    <a:pt x="453" y="73"/>
                    <a:pt x="453" y="74"/>
                    <a:pt x="455" y="74"/>
                  </a:cubicBezTo>
                  <a:cubicBezTo>
                    <a:pt x="455" y="74"/>
                    <a:pt x="455" y="74"/>
                    <a:pt x="455" y="74"/>
                  </a:cubicBezTo>
                  <a:cubicBezTo>
                    <a:pt x="457" y="74"/>
                    <a:pt x="457" y="74"/>
                    <a:pt x="457" y="74"/>
                  </a:cubicBezTo>
                  <a:cubicBezTo>
                    <a:pt x="457" y="74"/>
                    <a:pt x="457" y="74"/>
                    <a:pt x="457" y="74"/>
                  </a:cubicBezTo>
                  <a:cubicBezTo>
                    <a:pt x="459" y="76"/>
                    <a:pt x="459" y="76"/>
                    <a:pt x="460" y="77"/>
                  </a:cubicBezTo>
                  <a:cubicBezTo>
                    <a:pt x="461" y="78"/>
                    <a:pt x="461" y="78"/>
                    <a:pt x="461" y="78"/>
                  </a:cubicBezTo>
                  <a:cubicBezTo>
                    <a:pt x="463" y="78"/>
                    <a:pt x="463" y="78"/>
                    <a:pt x="463" y="78"/>
                  </a:cubicBezTo>
                  <a:cubicBezTo>
                    <a:pt x="462" y="79"/>
                    <a:pt x="462" y="79"/>
                    <a:pt x="462" y="79"/>
                  </a:cubicBezTo>
                  <a:cubicBezTo>
                    <a:pt x="461" y="79"/>
                    <a:pt x="460" y="79"/>
                    <a:pt x="460" y="79"/>
                  </a:cubicBezTo>
                  <a:cubicBezTo>
                    <a:pt x="458" y="79"/>
                    <a:pt x="458" y="79"/>
                    <a:pt x="458" y="79"/>
                  </a:cubicBezTo>
                  <a:cubicBezTo>
                    <a:pt x="457" y="79"/>
                    <a:pt x="457" y="79"/>
                    <a:pt x="457" y="79"/>
                  </a:cubicBezTo>
                  <a:cubicBezTo>
                    <a:pt x="456" y="78"/>
                    <a:pt x="456" y="78"/>
                    <a:pt x="456" y="78"/>
                  </a:cubicBezTo>
                  <a:cubicBezTo>
                    <a:pt x="456" y="77"/>
                    <a:pt x="456" y="77"/>
                    <a:pt x="455" y="75"/>
                  </a:cubicBezTo>
                  <a:cubicBezTo>
                    <a:pt x="454" y="76"/>
                    <a:pt x="454" y="76"/>
                    <a:pt x="454" y="76"/>
                  </a:cubicBezTo>
                  <a:cubicBezTo>
                    <a:pt x="453" y="75"/>
                    <a:pt x="453" y="75"/>
                    <a:pt x="453" y="75"/>
                  </a:cubicBezTo>
                  <a:cubicBezTo>
                    <a:pt x="453" y="75"/>
                    <a:pt x="453" y="75"/>
                    <a:pt x="453" y="75"/>
                  </a:cubicBezTo>
                  <a:cubicBezTo>
                    <a:pt x="453" y="75"/>
                    <a:pt x="453" y="75"/>
                    <a:pt x="453" y="75"/>
                  </a:cubicBezTo>
                  <a:cubicBezTo>
                    <a:pt x="452" y="74"/>
                    <a:pt x="452" y="74"/>
                    <a:pt x="452" y="74"/>
                  </a:cubicBezTo>
                  <a:cubicBezTo>
                    <a:pt x="451" y="74"/>
                    <a:pt x="451" y="74"/>
                    <a:pt x="451" y="74"/>
                  </a:cubicBezTo>
                  <a:cubicBezTo>
                    <a:pt x="451" y="73"/>
                    <a:pt x="451" y="73"/>
                    <a:pt x="451" y="73"/>
                  </a:cubicBezTo>
                  <a:close/>
                  <a:moveTo>
                    <a:pt x="361" y="75"/>
                  </a:moveTo>
                  <a:cubicBezTo>
                    <a:pt x="361" y="75"/>
                    <a:pt x="361" y="75"/>
                    <a:pt x="361" y="75"/>
                  </a:cubicBezTo>
                  <a:cubicBezTo>
                    <a:pt x="360" y="75"/>
                    <a:pt x="359" y="75"/>
                    <a:pt x="359" y="74"/>
                  </a:cubicBezTo>
                  <a:cubicBezTo>
                    <a:pt x="360" y="73"/>
                    <a:pt x="360" y="73"/>
                    <a:pt x="360" y="73"/>
                  </a:cubicBezTo>
                  <a:cubicBezTo>
                    <a:pt x="360" y="73"/>
                    <a:pt x="360" y="73"/>
                    <a:pt x="360" y="73"/>
                  </a:cubicBezTo>
                  <a:cubicBezTo>
                    <a:pt x="361" y="74"/>
                    <a:pt x="361" y="74"/>
                    <a:pt x="361" y="74"/>
                  </a:cubicBezTo>
                  <a:cubicBezTo>
                    <a:pt x="361" y="75"/>
                    <a:pt x="361" y="75"/>
                    <a:pt x="361" y="75"/>
                  </a:cubicBezTo>
                  <a:close/>
                  <a:moveTo>
                    <a:pt x="398" y="72"/>
                  </a:moveTo>
                  <a:cubicBezTo>
                    <a:pt x="397" y="72"/>
                    <a:pt x="397" y="72"/>
                    <a:pt x="397" y="72"/>
                  </a:cubicBezTo>
                  <a:cubicBezTo>
                    <a:pt x="396" y="71"/>
                    <a:pt x="396" y="71"/>
                    <a:pt x="396" y="71"/>
                  </a:cubicBezTo>
                  <a:cubicBezTo>
                    <a:pt x="397" y="71"/>
                    <a:pt x="397" y="71"/>
                    <a:pt x="397" y="71"/>
                  </a:cubicBezTo>
                  <a:cubicBezTo>
                    <a:pt x="397" y="71"/>
                    <a:pt x="397" y="71"/>
                    <a:pt x="397" y="71"/>
                  </a:cubicBezTo>
                  <a:cubicBezTo>
                    <a:pt x="398" y="71"/>
                    <a:pt x="398" y="71"/>
                    <a:pt x="398" y="71"/>
                  </a:cubicBezTo>
                  <a:cubicBezTo>
                    <a:pt x="398" y="70"/>
                    <a:pt x="398" y="70"/>
                    <a:pt x="398" y="70"/>
                  </a:cubicBezTo>
                  <a:cubicBezTo>
                    <a:pt x="398" y="71"/>
                    <a:pt x="398" y="71"/>
                    <a:pt x="398" y="71"/>
                  </a:cubicBezTo>
                  <a:cubicBezTo>
                    <a:pt x="399" y="71"/>
                    <a:pt x="399" y="71"/>
                    <a:pt x="399" y="71"/>
                  </a:cubicBezTo>
                  <a:cubicBezTo>
                    <a:pt x="398" y="72"/>
                    <a:pt x="398" y="72"/>
                    <a:pt x="398" y="72"/>
                  </a:cubicBezTo>
                  <a:close/>
                  <a:moveTo>
                    <a:pt x="300" y="70"/>
                  </a:moveTo>
                  <a:cubicBezTo>
                    <a:pt x="300" y="71"/>
                    <a:pt x="300" y="71"/>
                    <a:pt x="300" y="71"/>
                  </a:cubicBezTo>
                  <a:cubicBezTo>
                    <a:pt x="300" y="71"/>
                    <a:pt x="300" y="71"/>
                    <a:pt x="300" y="71"/>
                  </a:cubicBezTo>
                  <a:cubicBezTo>
                    <a:pt x="299" y="71"/>
                    <a:pt x="299" y="71"/>
                    <a:pt x="299" y="71"/>
                  </a:cubicBezTo>
                  <a:cubicBezTo>
                    <a:pt x="299" y="71"/>
                    <a:pt x="299" y="71"/>
                    <a:pt x="298" y="71"/>
                  </a:cubicBezTo>
                  <a:cubicBezTo>
                    <a:pt x="298" y="72"/>
                    <a:pt x="298" y="72"/>
                    <a:pt x="298" y="72"/>
                  </a:cubicBezTo>
                  <a:cubicBezTo>
                    <a:pt x="297" y="72"/>
                    <a:pt x="297" y="72"/>
                    <a:pt x="297" y="72"/>
                  </a:cubicBezTo>
                  <a:cubicBezTo>
                    <a:pt x="297" y="71"/>
                    <a:pt x="297" y="71"/>
                    <a:pt x="297" y="71"/>
                  </a:cubicBezTo>
                  <a:cubicBezTo>
                    <a:pt x="298" y="70"/>
                    <a:pt x="298" y="70"/>
                    <a:pt x="298" y="70"/>
                  </a:cubicBezTo>
                  <a:cubicBezTo>
                    <a:pt x="299" y="70"/>
                    <a:pt x="299" y="70"/>
                    <a:pt x="299" y="70"/>
                  </a:cubicBezTo>
                  <a:cubicBezTo>
                    <a:pt x="300" y="70"/>
                    <a:pt x="300" y="70"/>
                    <a:pt x="300" y="70"/>
                  </a:cubicBezTo>
                  <a:close/>
                  <a:moveTo>
                    <a:pt x="430" y="74"/>
                  </a:moveTo>
                  <a:cubicBezTo>
                    <a:pt x="432" y="74"/>
                    <a:pt x="434" y="74"/>
                    <a:pt x="436" y="74"/>
                  </a:cubicBezTo>
                  <a:cubicBezTo>
                    <a:pt x="436" y="74"/>
                    <a:pt x="436" y="74"/>
                    <a:pt x="437" y="75"/>
                  </a:cubicBezTo>
                  <a:cubicBezTo>
                    <a:pt x="437" y="76"/>
                    <a:pt x="437" y="76"/>
                    <a:pt x="437" y="76"/>
                  </a:cubicBezTo>
                  <a:cubicBezTo>
                    <a:pt x="437" y="77"/>
                    <a:pt x="437" y="77"/>
                    <a:pt x="437" y="77"/>
                  </a:cubicBezTo>
                  <a:cubicBezTo>
                    <a:pt x="437" y="79"/>
                    <a:pt x="437" y="78"/>
                    <a:pt x="439" y="80"/>
                  </a:cubicBezTo>
                  <a:cubicBezTo>
                    <a:pt x="439" y="81"/>
                    <a:pt x="439" y="81"/>
                    <a:pt x="439" y="81"/>
                  </a:cubicBezTo>
                  <a:cubicBezTo>
                    <a:pt x="438" y="82"/>
                    <a:pt x="439" y="82"/>
                    <a:pt x="438" y="83"/>
                  </a:cubicBezTo>
                  <a:cubicBezTo>
                    <a:pt x="437" y="84"/>
                    <a:pt x="437" y="84"/>
                    <a:pt x="437" y="84"/>
                  </a:cubicBezTo>
                  <a:cubicBezTo>
                    <a:pt x="437" y="85"/>
                    <a:pt x="437" y="85"/>
                    <a:pt x="437" y="85"/>
                  </a:cubicBezTo>
                  <a:cubicBezTo>
                    <a:pt x="439" y="94"/>
                    <a:pt x="435" y="84"/>
                    <a:pt x="441" y="97"/>
                  </a:cubicBezTo>
                  <a:cubicBezTo>
                    <a:pt x="441" y="96"/>
                    <a:pt x="441" y="96"/>
                    <a:pt x="441" y="96"/>
                  </a:cubicBezTo>
                  <a:cubicBezTo>
                    <a:pt x="441" y="95"/>
                    <a:pt x="441" y="95"/>
                    <a:pt x="441" y="95"/>
                  </a:cubicBezTo>
                  <a:cubicBezTo>
                    <a:pt x="442" y="94"/>
                    <a:pt x="442" y="94"/>
                    <a:pt x="442" y="94"/>
                  </a:cubicBezTo>
                  <a:cubicBezTo>
                    <a:pt x="442" y="94"/>
                    <a:pt x="442" y="94"/>
                    <a:pt x="442" y="94"/>
                  </a:cubicBezTo>
                  <a:cubicBezTo>
                    <a:pt x="443" y="94"/>
                    <a:pt x="443" y="94"/>
                    <a:pt x="443" y="94"/>
                  </a:cubicBezTo>
                  <a:cubicBezTo>
                    <a:pt x="443" y="95"/>
                    <a:pt x="443" y="95"/>
                    <a:pt x="443" y="95"/>
                  </a:cubicBezTo>
                  <a:cubicBezTo>
                    <a:pt x="443" y="96"/>
                    <a:pt x="443" y="96"/>
                    <a:pt x="444" y="99"/>
                  </a:cubicBezTo>
                  <a:cubicBezTo>
                    <a:pt x="444" y="99"/>
                    <a:pt x="444" y="99"/>
                    <a:pt x="444" y="99"/>
                  </a:cubicBezTo>
                  <a:cubicBezTo>
                    <a:pt x="445" y="98"/>
                    <a:pt x="445" y="98"/>
                    <a:pt x="445" y="98"/>
                  </a:cubicBezTo>
                  <a:cubicBezTo>
                    <a:pt x="445" y="99"/>
                    <a:pt x="445" y="99"/>
                    <a:pt x="445" y="101"/>
                  </a:cubicBezTo>
                  <a:cubicBezTo>
                    <a:pt x="446" y="102"/>
                    <a:pt x="446" y="102"/>
                    <a:pt x="446" y="102"/>
                  </a:cubicBezTo>
                  <a:cubicBezTo>
                    <a:pt x="446" y="102"/>
                    <a:pt x="446" y="102"/>
                    <a:pt x="446" y="102"/>
                  </a:cubicBezTo>
                  <a:cubicBezTo>
                    <a:pt x="448" y="103"/>
                    <a:pt x="448" y="103"/>
                    <a:pt x="448" y="103"/>
                  </a:cubicBezTo>
                  <a:cubicBezTo>
                    <a:pt x="449" y="103"/>
                    <a:pt x="450" y="103"/>
                    <a:pt x="451" y="103"/>
                  </a:cubicBezTo>
                  <a:cubicBezTo>
                    <a:pt x="453" y="103"/>
                    <a:pt x="453" y="103"/>
                    <a:pt x="453" y="103"/>
                  </a:cubicBezTo>
                  <a:cubicBezTo>
                    <a:pt x="454" y="102"/>
                    <a:pt x="457" y="98"/>
                    <a:pt x="458" y="96"/>
                  </a:cubicBezTo>
                  <a:cubicBezTo>
                    <a:pt x="461" y="95"/>
                    <a:pt x="461" y="95"/>
                    <a:pt x="461" y="95"/>
                  </a:cubicBezTo>
                  <a:cubicBezTo>
                    <a:pt x="462" y="93"/>
                    <a:pt x="461" y="93"/>
                    <a:pt x="463" y="91"/>
                  </a:cubicBezTo>
                  <a:cubicBezTo>
                    <a:pt x="466" y="91"/>
                    <a:pt x="465" y="91"/>
                    <a:pt x="468" y="90"/>
                  </a:cubicBezTo>
                  <a:cubicBezTo>
                    <a:pt x="470" y="89"/>
                    <a:pt x="470" y="89"/>
                    <a:pt x="470" y="89"/>
                  </a:cubicBezTo>
                  <a:cubicBezTo>
                    <a:pt x="471" y="88"/>
                    <a:pt x="471" y="88"/>
                    <a:pt x="471" y="88"/>
                  </a:cubicBezTo>
                  <a:cubicBezTo>
                    <a:pt x="472" y="88"/>
                    <a:pt x="472" y="88"/>
                    <a:pt x="472" y="88"/>
                  </a:cubicBezTo>
                  <a:cubicBezTo>
                    <a:pt x="471" y="87"/>
                    <a:pt x="471" y="87"/>
                    <a:pt x="471" y="87"/>
                  </a:cubicBezTo>
                  <a:cubicBezTo>
                    <a:pt x="471" y="86"/>
                    <a:pt x="471" y="86"/>
                    <a:pt x="471" y="86"/>
                  </a:cubicBezTo>
                  <a:cubicBezTo>
                    <a:pt x="473" y="85"/>
                    <a:pt x="476" y="83"/>
                    <a:pt x="479" y="82"/>
                  </a:cubicBezTo>
                  <a:cubicBezTo>
                    <a:pt x="480" y="82"/>
                    <a:pt x="480" y="82"/>
                    <a:pt x="480" y="82"/>
                  </a:cubicBezTo>
                  <a:cubicBezTo>
                    <a:pt x="484" y="86"/>
                    <a:pt x="487" y="84"/>
                    <a:pt x="490" y="87"/>
                  </a:cubicBezTo>
                  <a:cubicBezTo>
                    <a:pt x="490" y="87"/>
                    <a:pt x="501" y="92"/>
                    <a:pt x="501" y="92"/>
                  </a:cubicBezTo>
                  <a:cubicBezTo>
                    <a:pt x="502" y="92"/>
                    <a:pt x="504" y="92"/>
                    <a:pt x="505" y="92"/>
                  </a:cubicBezTo>
                  <a:cubicBezTo>
                    <a:pt x="506" y="92"/>
                    <a:pt x="505" y="92"/>
                    <a:pt x="506" y="93"/>
                  </a:cubicBezTo>
                  <a:cubicBezTo>
                    <a:pt x="507" y="93"/>
                    <a:pt x="509" y="93"/>
                    <a:pt x="510" y="93"/>
                  </a:cubicBezTo>
                  <a:cubicBezTo>
                    <a:pt x="511" y="93"/>
                    <a:pt x="511" y="93"/>
                    <a:pt x="511" y="94"/>
                  </a:cubicBezTo>
                  <a:cubicBezTo>
                    <a:pt x="512" y="95"/>
                    <a:pt x="512" y="95"/>
                    <a:pt x="512" y="95"/>
                  </a:cubicBezTo>
                  <a:cubicBezTo>
                    <a:pt x="514" y="95"/>
                    <a:pt x="514" y="95"/>
                    <a:pt x="514" y="95"/>
                  </a:cubicBezTo>
                  <a:cubicBezTo>
                    <a:pt x="514" y="96"/>
                    <a:pt x="514" y="130"/>
                    <a:pt x="514" y="137"/>
                  </a:cubicBezTo>
                  <a:cubicBezTo>
                    <a:pt x="514" y="138"/>
                    <a:pt x="514" y="138"/>
                    <a:pt x="513" y="140"/>
                  </a:cubicBezTo>
                  <a:cubicBezTo>
                    <a:pt x="513" y="141"/>
                    <a:pt x="513" y="141"/>
                    <a:pt x="513" y="141"/>
                  </a:cubicBezTo>
                  <a:cubicBezTo>
                    <a:pt x="514" y="143"/>
                    <a:pt x="513" y="142"/>
                    <a:pt x="514" y="143"/>
                  </a:cubicBezTo>
                  <a:cubicBezTo>
                    <a:pt x="514" y="143"/>
                    <a:pt x="514" y="168"/>
                    <a:pt x="514" y="168"/>
                  </a:cubicBezTo>
                  <a:cubicBezTo>
                    <a:pt x="513" y="167"/>
                    <a:pt x="503" y="158"/>
                    <a:pt x="503" y="157"/>
                  </a:cubicBezTo>
                  <a:cubicBezTo>
                    <a:pt x="503" y="157"/>
                    <a:pt x="503" y="157"/>
                    <a:pt x="503" y="157"/>
                  </a:cubicBezTo>
                  <a:cubicBezTo>
                    <a:pt x="504" y="156"/>
                    <a:pt x="504" y="156"/>
                    <a:pt x="505" y="154"/>
                  </a:cubicBezTo>
                  <a:cubicBezTo>
                    <a:pt x="503" y="156"/>
                    <a:pt x="504" y="155"/>
                    <a:pt x="502" y="156"/>
                  </a:cubicBezTo>
                  <a:cubicBezTo>
                    <a:pt x="497" y="157"/>
                    <a:pt x="500" y="157"/>
                    <a:pt x="496" y="157"/>
                  </a:cubicBezTo>
                  <a:cubicBezTo>
                    <a:pt x="496" y="157"/>
                    <a:pt x="496" y="157"/>
                    <a:pt x="496" y="157"/>
                  </a:cubicBezTo>
                  <a:cubicBezTo>
                    <a:pt x="495" y="156"/>
                    <a:pt x="495" y="156"/>
                    <a:pt x="495" y="155"/>
                  </a:cubicBezTo>
                  <a:cubicBezTo>
                    <a:pt x="494" y="156"/>
                    <a:pt x="494" y="156"/>
                    <a:pt x="494" y="156"/>
                  </a:cubicBezTo>
                  <a:cubicBezTo>
                    <a:pt x="493" y="157"/>
                    <a:pt x="493" y="157"/>
                    <a:pt x="491" y="158"/>
                  </a:cubicBezTo>
                  <a:cubicBezTo>
                    <a:pt x="491" y="158"/>
                    <a:pt x="491" y="158"/>
                    <a:pt x="491" y="158"/>
                  </a:cubicBezTo>
                  <a:cubicBezTo>
                    <a:pt x="490" y="158"/>
                    <a:pt x="490" y="158"/>
                    <a:pt x="490" y="158"/>
                  </a:cubicBezTo>
                  <a:cubicBezTo>
                    <a:pt x="490" y="157"/>
                    <a:pt x="490" y="157"/>
                    <a:pt x="490" y="157"/>
                  </a:cubicBezTo>
                  <a:cubicBezTo>
                    <a:pt x="491" y="156"/>
                    <a:pt x="491" y="156"/>
                    <a:pt x="491" y="154"/>
                  </a:cubicBezTo>
                  <a:cubicBezTo>
                    <a:pt x="492" y="154"/>
                    <a:pt x="492" y="154"/>
                    <a:pt x="492" y="154"/>
                  </a:cubicBezTo>
                  <a:cubicBezTo>
                    <a:pt x="492" y="152"/>
                    <a:pt x="493" y="151"/>
                    <a:pt x="493" y="151"/>
                  </a:cubicBezTo>
                  <a:cubicBezTo>
                    <a:pt x="493" y="150"/>
                    <a:pt x="493" y="150"/>
                    <a:pt x="493" y="150"/>
                  </a:cubicBezTo>
                  <a:cubicBezTo>
                    <a:pt x="492" y="150"/>
                    <a:pt x="492" y="150"/>
                    <a:pt x="492" y="150"/>
                  </a:cubicBezTo>
                  <a:cubicBezTo>
                    <a:pt x="491" y="149"/>
                    <a:pt x="491" y="149"/>
                    <a:pt x="491" y="149"/>
                  </a:cubicBezTo>
                  <a:cubicBezTo>
                    <a:pt x="491" y="148"/>
                    <a:pt x="491" y="148"/>
                    <a:pt x="491" y="148"/>
                  </a:cubicBezTo>
                  <a:cubicBezTo>
                    <a:pt x="490" y="147"/>
                    <a:pt x="491" y="148"/>
                    <a:pt x="489" y="147"/>
                  </a:cubicBezTo>
                  <a:cubicBezTo>
                    <a:pt x="490" y="147"/>
                    <a:pt x="490" y="147"/>
                    <a:pt x="490" y="147"/>
                  </a:cubicBezTo>
                  <a:cubicBezTo>
                    <a:pt x="492" y="146"/>
                    <a:pt x="491" y="147"/>
                    <a:pt x="493" y="147"/>
                  </a:cubicBezTo>
                  <a:cubicBezTo>
                    <a:pt x="494" y="146"/>
                    <a:pt x="494" y="146"/>
                    <a:pt x="494" y="146"/>
                  </a:cubicBezTo>
                  <a:cubicBezTo>
                    <a:pt x="493" y="146"/>
                    <a:pt x="493" y="146"/>
                    <a:pt x="493" y="146"/>
                  </a:cubicBezTo>
                  <a:cubicBezTo>
                    <a:pt x="490" y="146"/>
                    <a:pt x="490" y="146"/>
                    <a:pt x="489" y="145"/>
                  </a:cubicBezTo>
                  <a:cubicBezTo>
                    <a:pt x="488" y="143"/>
                    <a:pt x="488" y="143"/>
                    <a:pt x="488" y="143"/>
                  </a:cubicBezTo>
                  <a:cubicBezTo>
                    <a:pt x="487" y="143"/>
                    <a:pt x="487" y="143"/>
                    <a:pt x="487" y="143"/>
                  </a:cubicBezTo>
                  <a:cubicBezTo>
                    <a:pt x="488" y="143"/>
                    <a:pt x="488" y="143"/>
                    <a:pt x="490" y="143"/>
                  </a:cubicBezTo>
                  <a:cubicBezTo>
                    <a:pt x="490" y="142"/>
                    <a:pt x="490" y="142"/>
                    <a:pt x="489" y="141"/>
                  </a:cubicBezTo>
                  <a:cubicBezTo>
                    <a:pt x="489" y="140"/>
                    <a:pt x="489" y="140"/>
                    <a:pt x="489" y="140"/>
                  </a:cubicBezTo>
                  <a:cubicBezTo>
                    <a:pt x="486" y="137"/>
                    <a:pt x="488" y="140"/>
                    <a:pt x="486" y="137"/>
                  </a:cubicBezTo>
                  <a:cubicBezTo>
                    <a:pt x="485" y="134"/>
                    <a:pt x="485" y="135"/>
                    <a:pt x="484" y="132"/>
                  </a:cubicBezTo>
                  <a:cubicBezTo>
                    <a:pt x="484" y="132"/>
                    <a:pt x="484" y="132"/>
                    <a:pt x="484" y="132"/>
                  </a:cubicBezTo>
                  <a:cubicBezTo>
                    <a:pt x="485" y="131"/>
                    <a:pt x="485" y="131"/>
                    <a:pt x="485" y="131"/>
                  </a:cubicBezTo>
                  <a:cubicBezTo>
                    <a:pt x="484" y="131"/>
                    <a:pt x="484" y="131"/>
                    <a:pt x="484" y="131"/>
                  </a:cubicBezTo>
                  <a:cubicBezTo>
                    <a:pt x="483" y="131"/>
                    <a:pt x="483" y="131"/>
                    <a:pt x="483" y="131"/>
                  </a:cubicBezTo>
                  <a:cubicBezTo>
                    <a:pt x="484" y="130"/>
                    <a:pt x="484" y="130"/>
                    <a:pt x="484" y="130"/>
                  </a:cubicBezTo>
                  <a:cubicBezTo>
                    <a:pt x="485" y="129"/>
                    <a:pt x="485" y="129"/>
                    <a:pt x="485" y="129"/>
                  </a:cubicBezTo>
                  <a:cubicBezTo>
                    <a:pt x="483" y="129"/>
                    <a:pt x="483" y="130"/>
                    <a:pt x="482" y="130"/>
                  </a:cubicBezTo>
                  <a:cubicBezTo>
                    <a:pt x="482" y="130"/>
                    <a:pt x="482" y="130"/>
                    <a:pt x="482" y="130"/>
                  </a:cubicBezTo>
                  <a:cubicBezTo>
                    <a:pt x="482" y="129"/>
                    <a:pt x="482" y="129"/>
                    <a:pt x="482" y="129"/>
                  </a:cubicBezTo>
                  <a:cubicBezTo>
                    <a:pt x="481" y="129"/>
                    <a:pt x="481" y="129"/>
                    <a:pt x="482" y="128"/>
                  </a:cubicBezTo>
                  <a:cubicBezTo>
                    <a:pt x="481" y="127"/>
                    <a:pt x="481" y="127"/>
                    <a:pt x="481" y="127"/>
                  </a:cubicBezTo>
                  <a:cubicBezTo>
                    <a:pt x="481" y="126"/>
                    <a:pt x="481" y="126"/>
                    <a:pt x="481" y="126"/>
                  </a:cubicBezTo>
                  <a:cubicBezTo>
                    <a:pt x="480" y="126"/>
                    <a:pt x="480" y="126"/>
                    <a:pt x="479" y="126"/>
                  </a:cubicBezTo>
                  <a:cubicBezTo>
                    <a:pt x="479" y="126"/>
                    <a:pt x="479" y="126"/>
                    <a:pt x="479" y="126"/>
                  </a:cubicBezTo>
                  <a:cubicBezTo>
                    <a:pt x="478" y="125"/>
                    <a:pt x="478" y="125"/>
                    <a:pt x="478" y="125"/>
                  </a:cubicBezTo>
                  <a:cubicBezTo>
                    <a:pt x="478" y="125"/>
                    <a:pt x="478" y="125"/>
                    <a:pt x="478" y="125"/>
                  </a:cubicBezTo>
                  <a:cubicBezTo>
                    <a:pt x="473" y="122"/>
                    <a:pt x="473" y="122"/>
                    <a:pt x="473" y="122"/>
                  </a:cubicBezTo>
                  <a:cubicBezTo>
                    <a:pt x="473" y="121"/>
                    <a:pt x="473" y="121"/>
                    <a:pt x="473" y="121"/>
                  </a:cubicBezTo>
                  <a:cubicBezTo>
                    <a:pt x="472" y="121"/>
                    <a:pt x="472" y="121"/>
                    <a:pt x="472" y="121"/>
                  </a:cubicBezTo>
                  <a:cubicBezTo>
                    <a:pt x="472" y="122"/>
                    <a:pt x="472" y="122"/>
                    <a:pt x="472" y="122"/>
                  </a:cubicBezTo>
                  <a:cubicBezTo>
                    <a:pt x="471" y="121"/>
                    <a:pt x="471" y="121"/>
                    <a:pt x="471" y="121"/>
                  </a:cubicBezTo>
                  <a:cubicBezTo>
                    <a:pt x="470" y="121"/>
                    <a:pt x="470" y="121"/>
                    <a:pt x="470" y="121"/>
                  </a:cubicBezTo>
                  <a:cubicBezTo>
                    <a:pt x="469" y="120"/>
                    <a:pt x="469" y="120"/>
                    <a:pt x="468" y="120"/>
                  </a:cubicBezTo>
                  <a:cubicBezTo>
                    <a:pt x="456" y="117"/>
                    <a:pt x="462" y="116"/>
                    <a:pt x="449" y="116"/>
                  </a:cubicBezTo>
                  <a:cubicBezTo>
                    <a:pt x="444" y="113"/>
                    <a:pt x="444" y="113"/>
                    <a:pt x="444" y="113"/>
                  </a:cubicBezTo>
                  <a:cubicBezTo>
                    <a:pt x="443" y="111"/>
                    <a:pt x="443" y="111"/>
                    <a:pt x="443" y="111"/>
                  </a:cubicBezTo>
                  <a:cubicBezTo>
                    <a:pt x="444" y="110"/>
                    <a:pt x="444" y="111"/>
                    <a:pt x="444" y="110"/>
                  </a:cubicBezTo>
                  <a:cubicBezTo>
                    <a:pt x="446" y="110"/>
                    <a:pt x="446" y="110"/>
                    <a:pt x="446" y="110"/>
                  </a:cubicBezTo>
                  <a:cubicBezTo>
                    <a:pt x="444" y="110"/>
                    <a:pt x="444" y="110"/>
                    <a:pt x="444" y="110"/>
                  </a:cubicBezTo>
                  <a:cubicBezTo>
                    <a:pt x="444" y="110"/>
                    <a:pt x="444" y="110"/>
                    <a:pt x="444" y="110"/>
                  </a:cubicBezTo>
                  <a:cubicBezTo>
                    <a:pt x="443" y="110"/>
                    <a:pt x="443" y="110"/>
                    <a:pt x="443" y="110"/>
                  </a:cubicBezTo>
                  <a:cubicBezTo>
                    <a:pt x="442" y="110"/>
                    <a:pt x="442" y="110"/>
                    <a:pt x="442" y="110"/>
                  </a:cubicBezTo>
                  <a:cubicBezTo>
                    <a:pt x="441" y="110"/>
                    <a:pt x="441" y="110"/>
                    <a:pt x="440" y="109"/>
                  </a:cubicBezTo>
                  <a:cubicBezTo>
                    <a:pt x="439" y="110"/>
                    <a:pt x="439" y="110"/>
                    <a:pt x="439" y="110"/>
                  </a:cubicBezTo>
                  <a:cubicBezTo>
                    <a:pt x="438" y="109"/>
                    <a:pt x="438" y="109"/>
                    <a:pt x="438" y="109"/>
                  </a:cubicBezTo>
                  <a:cubicBezTo>
                    <a:pt x="438" y="109"/>
                    <a:pt x="438" y="109"/>
                    <a:pt x="438" y="109"/>
                  </a:cubicBezTo>
                  <a:cubicBezTo>
                    <a:pt x="438" y="108"/>
                    <a:pt x="438" y="108"/>
                    <a:pt x="438" y="108"/>
                  </a:cubicBezTo>
                  <a:cubicBezTo>
                    <a:pt x="437" y="108"/>
                    <a:pt x="437" y="108"/>
                    <a:pt x="437" y="108"/>
                  </a:cubicBezTo>
                  <a:cubicBezTo>
                    <a:pt x="436" y="108"/>
                    <a:pt x="436" y="108"/>
                    <a:pt x="436" y="108"/>
                  </a:cubicBezTo>
                  <a:cubicBezTo>
                    <a:pt x="436" y="108"/>
                    <a:pt x="436" y="108"/>
                    <a:pt x="436" y="108"/>
                  </a:cubicBezTo>
                  <a:cubicBezTo>
                    <a:pt x="435" y="108"/>
                    <a:pt x="435" y="108"/>
                    <a:pt x="435" y="108"/>
                  </a:cubicBezTo>
                  <a:cubicBezTo>
                    <a:pt x="435" y="107"/>
                    <a:pt x="435" y="107"/>
                    <a:pt x="435" y="107"/>
                  </a:cubicBezTo>
                  <a:cubicBezTo>
                    <a:pt x="435" y="107"/>
                    <a:pt x="434" y="106"/>
                    <a:pt x="433" y="106"/>
                  </a:cubicBezTo>
                  <a:cubicBezTo>
                    <a:pt x="432" y="105"/>
                    <a:pt x="432" y="105"/>
                    <a:pt x="432" y="105"/>
                  </a:cubicBezTo>
                  <a:cubicBezTo>
                    <a:pt x="432" y="104"/>
                    <a:pt x="432" y="103"/>
                    <a:pt x="432" y="102"/>
                  </a:cubicBezTo>
                  <a:cubicBezTo>
                    <a:pt x="434" y="101"/>
                    <a:pt x="433" y="101"/>
                    <a:pt x="434" y="100"/>
                  </a:cubicBezTo>
                  <a:cubicBezTo>
                    <a:pt x="433" y="100"/>
                    <a:pt x="433" y="100"/>
                    <a:pt x="433" y="100"/>
                  </a:cubicBezTo>
                  <a:cubicBezTo>
                    <a:pt x="433" y="100"/>
                    <a:pt x="433" y="100"/>
                    <a:pt x="433" y="100"/>
                  </a:cubicBezTo>
                  <a:cubicBezTo>
                    <a:pt x="432" y="101"/>
                    <a:pt x="432" y="101"/>
                    <a:pt x="432" y="101"/>
                  </a:cubicBezTo>
                  <a:cubicBezTo>
                    <a:pt x="432" y="102"/>
                    <a:pt x="432" y="102"/>
                    <a:pt x="432" y="103"/>
                  </a:cubicBezTo>
                  <a:cubicBezTo>
                    <a:pt x="431" y="104"/>
                    <a:pt x="431" y="104"/>
                    <a:pt x="431" y="104"/>
                  </a:cubicBezTo>
                  <a:cubicBezTo>
                    <a:pt x="430" y="104"/>
                    <a:pt x="430" y="104"/>
                    <a:pt x="430" y="104"/>
                  </a:cubicBezTo>
                  <a:cubicBezTo>
                    <a:pt x="431" y="105"/>
                    <a:pt x="431" y="105"/>
                    <a:pt x="431" y="105"/>
                  </a:cubicBezTo>
                  <a:cubicBezTo>
                    <a:pt x="430" y="106"/>
                    <a:pt x="430" y="106"/>
                    <a:pt x="430" y="106"/>
                  </a:cubicBezTo>
                  <a:cubicBezTo>
                    <a:pt x="429" y="107"/>
                    <a:pt x="429" y="107"/>
                    <a:pt x="429" y="107"/>
                  </a:cubicBezTo>
                  <a:cubicBezTo>
                    <a:pt x="429" y="108"/>
                    <a:pt x="429" y="108"/>
                    <a:pt x="429" y="108"/>
                  </a:cubicBezTo>
                  <a:cubicBezTo>
                    <a:pt x="429" y="109"/>
                    <a:pt x="429" y="109"/>
                    <a:pt x="429" y="109"/>
                  </a:cubicBezTo>
                  <a:cubicBezTo>
                    <a:pt x="429" y="109"/>
                    <a:pt x="429" y="109"/>
                    <a:pt x="429" y="109"/>
                  </a:cubicBezTo>
                  <a:cubicBezTo>
                    <a:pt x="427" y="111"/>
                    <a:pt x="427" y="111"/>
                    <a:pt x="427" y="111"/>
                  </a:cubicBezTo>
                  <a:cubicBezTo>
                    <a:pt x="425" y="112"/>
                    <a:pt x="428" y="111"/>
                    <a:pt x="424" y="112"/>
                  </a:cubicBezTo>
                  <a:cubicBezTo>
                    <a:pt x="423" y="110"/>
                    <a:pt x="422" y="109"/>
                    <a:pt x="422" y="107"/>
                  </a:cubicBezTo>
                  <a:cubicBezTo>
                    <a:pt x="423" y="105"/>
                    <a:pt x="423" y="105"/>
                    <a:pt x="423" y="105"/>
                  </a:cubicBezTo>
                  <a:cubicBezTo>
                    <a:pt x="423" y="104"/>
                    <a:pt x="423" y="104"/>
                    <a:pt x="423" y="104"/>
                  </a:cubicBezTo>
                  <a:cubicBezTo>
                    <a:pt x="422" y="103"/>
                    <a:pt x="422" y="103"/>
                    <a:pt x="422" y="103"/>
                  </a:cubicBezTo>
                  <a:cubicBezTo>
                    <a:pt x="419" y="100"/>
                    <a:pt x="420" y="101"/>
                    <a:pt x="417" y="99"/>
                  </a:cubicBezTo>
                  <a:cubicBezTo>
                    <a:pt x="414" y="98"/>
                    <a:pt x="416" y="99"/>
                    <a:pt x="414" y="98"/>
                  </a:cubicBezTo>
                  <a:cubicBezTo>
                    <a:pt x="413" y="98"/>
                    <a:pt x="414" y="98"/>
                    <a:pt x="413" y="97"/>
                  </a:cubicBezTo>
                  <a:cubicBezTo>
                    <a:pt x="414" y="97"/>
                    <a:pt x="414" y="97"/>
                    <a:pt x="416" y="96"/>
                  </a:cubicBezTo>
                  <a:cubicBezTo>
                    <a:pt x="417" y="96"/>
                    <a:pt x="418" y="96"/>
                    <a:pt x="420" y="96"/>
                  </a:cubicBezTo>
                  <a:cubicBezTo>
                    <a:pt x="421" y="97"/>
                    <a:pt x="421" y="97"/>
                    <a:pt x="422" y="97"/>
                  </a:cubicBezTo>
                  <a:cubicBezTo>
                    <a:pt x="424" y="95"/>
                    <a:pt x="423" y="96"/>
                    <a:pt x="425" y="94"/>
                  </a:cubicBezTo>
                  <a:cubicBezTo>
                    <a:pt x="426" y="93"/>
                    <a:pt x="426" y="93"/>
                    <a:pt x="427" y="93"/>
                  </a:cubicBezTo>
                  <a:cubicBezTo>
                    <a:pt x="430" y="94"/>
                    <a:pt x="429" y="94"/>
                    <a:pt x="431" y="94"/>
                  </a:cubicBezTo>
                  <a:cubicBezTo>
                    <a:pt x="432" y="95"/>
                    <a:pt x="432" y="95"/>
                    <a:pt x="432" y="95"/>
                  </a:cubicBezTo>
                  <a:cubicBezTo>
                    <a:pt x="432" y="95"/>
                    <a:pt x="432" y="95"/>
                    <a:pt x="432" y="95"/>
                  </a:cubicBezTo>
                  <a:cubicBezTo>
                    <a:pt x="433" y="94"/>
                    <a:pt x="433" y="94"/>
                    <a:pt x="433" y="94"/>
                  </a:cubicBezTo>
                  <a:cubicBezTo>
                    <a:pt x="433" y="93"/>
                    <a:pt x="433" y="93"/>
                    <a:pt x="433" y="93"/>
                  </a:cubicBezTo>
                  <a:cubicBezTo>
                    <a:pt x="434" y="93"/>
                    <a:pt x="434" y="93"/>
                    <a:pt x="434" y="93"/>
                  </a:cubicBezTo>
                  <a:cubicBezTo>
                    <a:pt x="435" y="93"/>
                    <a:pt x="435" y="93"/>
                    <a:pt x="435" y="93"/>
                  </a:cubicBezTo>
                  <a:cubicBezTo>
                    <a:pt x="435" y="92"/>
                    <a:pt x="435" y="92"/>
                    <a:pt x="435" y="92"/>
                  </a:cubicBezTo>
                  <a:cubicBezTo>
                    <a:pt x="434" y="91"/>
                    <a:pt x="434" y="91"/>
                    <a:pt x="434" y="91"/>
                  </a:cubicBezTo>
                  <a:cubicBezTo>
                    <a:pt x="434" y="91"/>
                    <a:pt x="434" y="91"/>
                    <a:pt x="434" y="91"/>
                  </a:cubicBezTo>
                  <a:cubicBezTo>
                    <a:pt x="435" y="90"/>
                    <a:pt x="435" y="90"/>
                    <a:pt x="435" y="90"/>
                  </a:cubicBezTo>
                  <a:cubicBezTo>
                    <a:pt x="435" y="90"/>
                    <a:pt x="435" y="90"/>
                    <a:pt x="435" y="90"/>
                  </a:cubicBezTo>
                  <a:cubicBezTo>
                    <a:pt x="435" y="89"/>
                    <a:pt x="435" y="89"/>
                    <a:pt x="435" y="89"/>
                  </a:cubicBezTo>
                  <a:cubicBezTo>
                    <a:pt x="431" y="91"/>
                    <a:pt x="424" y="92"/>
                    <a:pt x="419" y="91"/>
                  </a:cubicBezTo>
                  <a:cubicBezTo>
                    <a:pt x="418" y="91"/>
                    <a:pt x="418" y="91"/>
                    <a:pt x="417" y="91"/>
                  </a:cubicBezTo>
                  <a:cubicBezTo>
                    <a:pt x="416" y="90"/>
                    <a:pt x="415" y="90"/>
                    <a:pt x="414" y="89"/>
                  </a:cubicBezTo>
                  <a:cubicBezTo>
                    <a:pt x="414" y="88"/>
                    <a:pt x="414" y="88"/>
                    <a:pt x="414" y="88"/>
                  </a:cubicBezTo>
                  <a:cubicBezTo>
                    <a:pt x="413" y="86"/>
                    <a:pt x="413" y="85"/>
                    <a:pt x="413" y="83"/>
                  </a:cubicBezTo>
                  <a:cubicBezTo>
                    <a:pt x="410" y="83"/>
                    <a:pt x="411" y="83"/>
                    <a:pt x="405" y="81"/>
                  </a:cubicBezTo>
                  <a:cubicBezTo>
                    <a:pt x="405" y="82"/>
                    <a:pt x="405" y="82"/>
                    <a:pt x="405" y="82"/>
                  </a:cubicBezTo>
                  <a:cubicBezTo>
                    <a:pt x="403" y="82"/>
                    <a:pt x="403" y="82"/>
                    <a:pt x="402" y="82"/>
                  </a:cubicBezTo>
                  <a:cubicBezTo>
                    <a:pt x="402" y="81"/>
                    <a:pt x="402" y="81"/>
                    <a:pt x="402" y="81"/>
                  </a:cubicBezTo>
                  <a:cubicBezTo>
                    <a:pt x="403" y="80"/>
                    <a:pt x="403" y="80"/>
                    <a:pt x="403" y="80"/>
                  </a:cubicBezTo>
                  <a:cubicBezTo>
                    <a:pt x="403" y="80"/>
                    <a:pt x="403" y="80"/>
                    <a:pt x="404" y="79"/>
                  </a:cubicBezTo>
                  <a:cubicBezTo>
                    <a:pt x="404" y="79"/>
                    <a:pt x="405" y="78"/>
                    <a:pt x="405" y="77"/>
                  </a:cubicBezTo>
                  <a:cubicBezTo>
                    <a:pt x="405" y="76"/>
                    <a:pt x="405" y="76"/>
                    <a:pt x="405" y="75"/>
                  </a:cubicBezTo>
                  <a:cubicBezTo>
                    <a:pt x="406" y="75"/>
                    <a:pt x="410" y="74"/>
                    <a:pt x="411" y="74"/>
                  </a:cubicBezTo>
                  <a:cubicBezTo>
                    <a:pt x="412" y="73"/>
                    <a:pt x="412" y="73"/>
                    <a:pt x="412" y="73"/>
                  </a:cubicBezTo>
                  <a:cubicBezTo>
                    <a:pt x="413" y="72"/>
                    <a:pt x="413" y="72"/>
                    <a:pt x="413" y="72"/>
                  </a:cubicBezTo>
                  <a:cubicBezTo>
                    <a:pt x="414" y="72"/>
                    <a:pt x="414" y="72"/>
                    <a:pt x="414" y="72"/>
                  </a:cubicBezTo>
                  <a:cubicBezTo>
                    <a:pt x="414" y="71"/>
                    <a:pt x="414" y="71"/>
                    <a:pt x="415" y="71"/>
                  </a:cubicBezTo>
                  <a:cubicBezTo>
                    <a:pt x="418" y="70"/>
                    <a:pt x="418" y="70"/>
                    <a:pt x="418" y="70"/>
                  </a:cubicBezTo>
                  <a:cubicBezTo>
                    <a:pt x="423" y="69"/>
                    <a:pt x="425" y="71"/>
                    <a:pt x="430" y="74"/>
                  </a:cubicBezTo>
                  <a:close/>
                  <a:moveTo>
                    <a:pt x="104" y="70"/>
                  </a:moveTo>
                  <a:cubicBezTo>
                    <a:pt x="105" y="70"/>
                    <a:pt x="105" y="70"/>
                    <a:pt x="106" y="71"/>
                  </a:cubicBezTo>
                  <a:cubicBezTo>
                    <a:pt x="105" y="72"/>
                    <a:pt x="105" y="71"/>
                    <a:pt x="105" y="72"/>
                  </a:cubicBezTo>
                  <a:cubicBezTo>
                    <a:pt x="105" y="73"/>
                    <a:pt x="105" y="73"/>
                    <a:pt x="105" y="73"/>
                  </a:cubicBezTo>
                  <a:cubicBezTo>
                    <a:pt x="104" y="72"/>
                    <a:pt x="104" y="72"/>
                    <a:pt x="104" y="72"/>
                  </a:cubicBezTo>
                  <a:cubicBezTo>
                    <a:pt x="103" y="73"/>
                    <a:pt x="103" y="73"/>
                    <a:pt x="103" y="73"/>
                  </a:cubicBezTo>
                  <a:cubicBezTo>
                    <a:pt x="103" y="72"/>
                    <a:pt x="103" y="72"/>
                    <a:pt x="103" y="72"/>
                  </a:cubicBezTo>
                  <a:cubicBezTo>
                    <a:pt x="102" y="71"/>
                    <a:pt x="102" y="71"/>
                    <a:pt x="102" y="71"/>
                  </a:cubicBezTo>
                  <a:cubicBezTo>
                    <a:pt x="102" y="70"/>
                    <a:pt x="102" y="70"/>
                    <a:pt x="102" y="70"/>
                  </a:cubicBezTo>
                  <a:cubicBezTo>
                    <a:pt x="103" y="70"/>
                    <a:pt x="103" y="70"/>
                    <a:pt x="103" y="70"/>
                  </a:cubicBezTo>
                  <a:cubicBezTo>
                    <a:pt x="103" y="70"/>
                    <a:pt x="103" y="70"/>
                    <a:pt x="103" y="70"/>
                  </a:cubicBezTo>
                  <a:cubicBezTo>
                    <a:pt x="103" y="70"/>
                    <a:pt x="103" y="70"/>
                    <a:pt x="103" y="70"/>
                  </a:cubicBezTo>
                  <a:cubicBezTo>
                    <a:pt x="104" y="70"/>
                    <a:pt x="104" y="70"/>
                    <a:pt x="104" y="70"/>
                  </a:cubicBezTo>
                  <a:close/>
                  <a:moveTo>
                    <a:pt x="364" y="69"/>
                  </a:moveTo>
                  <a:cubicBezTo>
                    <a:pt x="365" y="71"/>
                    <a:pt x="365" y="71"/>
                    <a:pt x="365" y="71"/>
                  </a:cubicBezTo>
                  <a:cubicBezTo>
                    <a:pt x="364" y="73"/>
                    <a:pt x="364" y="73"/>
                    <a:pt x="364" y="73"/>
                  </a:cubicBezTo>
                  <a:cubicBezTo>
                    <a:pt x="365" y="74"/>
                    <a:pt x="365" y="74"/>
                    <a:pt x="365" y="74"/>
                  </a:cubicBezTo>
                  <a:cubicBezTo>
                    <a:pt x="366" y="74"/>
                    <a:pt x="366" y="74"/>
                    <a:pt x="366" y="74"/>
                  </a:cubicBezTo>
                  <a:cubicBezTo>
                    <a:pt x="367" y="74"/>
                    <a:pt x="367" y="74"/>
                    <a:pt x="367" y="74"/>
                  </a:cubicBezTo>
                  <a:cubicBezTo>
                    <a:pt x="367" y="75"/>
                    <a:pt x="367" y="75"/>
                    <a:pt x="367" y="75"/>
                  </a:cubicBezTo>
                  <a:cubicBezTo>
                    <a:pt x="367" y="75"/>
                    <a:pt x="367" y="75"/>
                    <a:pt x="367" y="75"/>
                  </a:cubicBezTo>
                  <a:cubicBezTo>
                    <a:pt x="366" y="76"/>
                    <a:pt x="366" y="76"/>
                    <a:pt x="366" y="76"/>
                  </a:cubicBezTo>
                  <a:cubicBezTo>
                    <a:pt x="365" y="75"/>
                    <a:pt x="365" y="75"/>
                    <a:pt x="365" y="75"/>
                  </a:cubicBezTo>
                  <a:cubicBezTo>
                    <a:pt x="364" y="75"/>
                    <a:pt x="364" y="75"/>
                    <a:pt x="364" y="75"/>
                  </a:cubicBezTo>
                  <a:cubicBezTo>
                    <a:pt x="364" y="74"/>
                    <a:pt x="364" y="74"/>
                    <a:pt x="364" y="74"/>
                  </a:cubicBezTo>
                  <a:cubicBezTo>
                    <a:pt x="364" y="75"/>
                    <a:pt x="363" y="75"/>
                    <a:pt x="362" y="75"/>
                  </a:cubicBezTo>
                  <a:cubicBezTo>
                    <a:pt x="362" y="74"/>
                    <a:pt x="362" y="74"/>
                    <a:pt x="362" y="74"/>
                  </a:cubicBezTo>
                  <a:cubicBezTo>
                    <a:pt x="363" y="73"/>
                    <a:pt x="363" y="73"/>
                    <a:pt x="363" y="73"/>
                  </a:cubicBezTo>
                  <a:cubicBezTo>
                    <a:pt x="362" y="73"/>
                    <a:pt x="362" y="73"/>
                    <a:pt x="362" y="73"/>
                  </a:cubicBezTo>
                  <a:cubicBezTo>
                    <a:pt x="361" y="71"/>
                    <a:pt x="361" y="71"/>
                    <a:pt x="361" y="71"/>
                  </a:cubicBezTo>
                  <a:cubicBezTo>
                    <a:pt x="361" y="71"/>
                    <a:pt x="361" y="71"/>
                    <a:pt x="361" y="71"/>
                  </a:cubicBezTo>
                  <a:cubicBezTo>
                    <a:pt x="361" y="70"/>
                    <a:pt x="361" y="70"/>
                    <a:pt x="361" y="70"/>
                  </a:cubicBezTo>
                  <a:cubicBezTo>
                    <a:pt x="361" y="70"/>
                    <a:pt x="361" y="70"/>
                    <a:pt x="361" y="70"/>
                  </a:cubicBezTo>
                  <a:cubicBezTo>
                    <a:pt x="361" y="70"/>
                    <a:pt x="361" y="70"/>
                    <a:pt x="361" y="70"/>
                  </a:cubicBezTo>
                  <a:cubicBezTo>
                    <a:pt x="362" y="70"/>
                    <a:pt x="362" y="70"/>
                    <a:pt x="362" y="70"/>
                  </a:cubicBezTo>
                  <a:cubicBezTo>
                    <a:pt x="363" y="70"/>
                    <a:pt x="363" y="70"/>
                    <a:pt x="363" y="70"/>
                  </a:cubicBezTo>
                  <a:cubicBezTo>
                    <a:pt x="363" y="69"/>
                    <a:pt x="363" y="69"/>
                    <a:pt x="363" y="69"/>
                  </a:cubicBezTo>
                  <a:lnTo>
                    <a:pt x="364" y="69"/>
                  </a:lnTo>
                  <a:close/>
                  <a:moveTo>
                    <a:pt x="360" y="71"/>
                  </a:moveTo>
                  <a:cubicBezTo>
                    <a:pt x="359" y="72"/>
                    <a:pt x="359" y="72"/>
                    <a:pt x="359" y="72"/>
                  </a:cubicBezTo>
                  <a:cubicBezTo>
                    <a:pt x="359" y="72"/>
                    <a:pt x="359" y="72"/>
                    <a:pt x="359" y="72"/>
                  </a:cubicBezTo>
                  <a:cubicBezTo>
                    <a:pt x="358" y="70"/>
                    <a:pt x="358" y="70"/>
                    <a:pt x="358" y="70"/>
                  </a:cubicBezTo>
                  <a:cubicBezTo>
                    <a:pt x="359" y="69"/>
                    <a:pt x="359" y="69"/>
                    <a:pt x="359" y="69"/>
                  </a:cubicBezTo>
                  <a:cubicBezTo>
                    <a:pt x="359" y="69"/>
                    <a:pt x="359" y="69"/>
                    <a:pt x="359" y="69"/>
                  </a:cubicBezTo>
                  <a:cubicBezTo>
                    <a:pt x="361" y="69"/>
                    <a:pt x="361" y="69"/>
                    <a:pt x="361" y="69"/>
                  </a:cubicBezTo>
                  <a:cubicBezTo>
                    <a:pt x="360" y="69"/>
                    <a:pt x="360" y="69"/>
                    <a:pt x="360" y="69"/>
                  </a:cubicBezTo>
                  <a:cubicBezTo>
                    <a:pt x="360" y="70"/>
                    <a:pt x="360" y="70"/>
                    <a:pt x="360" y="70"/>
                  </a:cubicBezTo>
                  <a:cubicBezTo>
                    <a:pt x="360" y="71"/>
                    <a:pt x="360" y="71"/>
                    <a:pt x="360" y="71"/>
                  </a:cubicBezTo>
                  <a:close/>
                  <a:moveTo>
                    <a:pt x="96" y="70"/>
                  </a:moveTo>
                  <a:cubicBezTo>
                    <a:pt x="95" y="70"/>
                    <a:pt x="95" y="70"/>
                    <a:pt x="95" y="70"/>
                  </a:cubicBezTo>
                  <a:cubicBezTo>
                    <a:pt x="93" y="70"/>
                    <a:pt x="93" y="70"/>
                    <a:pt x="93" y="70"/>
                  </a:cubicBezTo>
                  <a:cubicBezTo>
                    <a:pt x="93" y="69"/>
                    <a:pt x="93" y="69"/>
                    <a:pt x="93" y="69"/>
                  </a:cubicBezTo>
                  <a:cubicBezTo>
                    <a:pt x="94" y="68"/>
                    <a:pt x="94" y="68"/>
                    <a:pt x="94" y="68"/>
                  </a:cubicBezTo>
                  <a:cubicBezTo>
                    <a:pt x="95" y="68"/>
                    <a:pt x="95" y="68"/>
                    <a:pt x="95" y="68"/>
                  </a:cubicBezTo>
                  <a:cubicBezTo>
                    <a:pt x="96" y="69"/>
                    <a:pt x="96" y="69"/>
                    <a:pt x="96" y="69"/>
                  </a:cubicBezTo>
                  <a:cubicBezTo>
                    <a:pt x="96" y="69"/>
                    <a:pt x="96" y="69"/>
                    <a:pt x="96" y="69"/>
                  </a:cubicBezTo>
                  <a:cubicBezTo>
                    <a:pt x="96" y="70"/>
                    <a:pt x="96" y="70"/>
                    <a:pt x="96" y="70"/>
                  </a:cubicBezTo>
                  <a:close/>
                  <a:moveTo>
                    <a:pt x="400" y="66"/>
                  </a:moveTo>
                  <a:cubicBezTo>
                    <a:pt x="402" y="66"/>
                    <a:pt x="402" y="66"/>
                    <a:pt x="402" y="66"/>
                  </a:cubicBezTo>
                  <a:cubicBezTo>
                    <a:pt x="402" y="66"/>
                    <a:pt x="402" y="66"/>
                    <a:pt x="402" y="66"/>
                  </a:cubicBezTo>
                  <a:cubicBezTo>
                    <a:pt x="405" y="68"/>
                    <a:pt x="405" y="68"/>
                    <a:pt x="405" y="68"/>
                  </a:cubicBezTo>
                  <a:cubicBezTo>
                    <a:pt x="406" y="68"/>
                    <a:pt x="406" y="68"/>
                    <a:pt x="406" y="68"/>
                  </a:cubicBezTo>
                  <a:cubicBezTo>
                    <a:pt x="406" y="69"/>
                    <a:pt x="406" y="69"/>
                    <a:pt x="406" y="69"/>
                  </a:cubicBezTo>
                  <a:cubicBezTo>
                    <a:pt x="406" y="69"/>
                    <a:pt x="406" y="69"/>
                    <a:pt x="406" y="69"/>
                  </a:cubicBezTo>
                  <a:cubicBezTo>
                    <a:pt x="405" y="70"/>
                    <a:pt x="405" y="70"/>
                    <a:pt x="405" y="70"/>
                  </a:cubicBezTo>
                  <a:cubicBezTo>
                    <a:pt x="405" y="70"/>
                    <a:pt x="405" y="70"/>
                    <a:pt x="405" y="70"/>
                  </a:cubicBezTo>
                  <a:cubicBezTo>
                    <a:pt x="404" y="70"/>
                    <a:pt x="404" y="70"/>
                    <a:pt x="404" y="70"/>
                  </a:cubicBezTo>
                  <a:cubicBezTo>
                    <a:pt x="403" y="70"/>
                    <a:pt x="403" y="70"/>
                    <a:pt x="403" y="70"/>
                  </a:cubicBezTo>
                  <a:cubicBezTo>
                    <a:pt x="402" y="70"/>
                    <a:pt x="402" y="70"/>
                    <a:pt x="402" y="70"/>
                  </a:cubicBezTo>
                  <a:cubicBezTo>
                    <a:pt x="402" y="70"/>
                    <a:pt x="402" y="70"/>
                    <a:pt x="402" y="70"/>
                  </a:cubicBezTo>
                  <a:cubicBezTo>
                    <a:pt x="401" y="69"/>
                    <a:pt x="401" y="69"/>
                    <a:pt x="401" y="69"/>
                  </a:cubicBezTo>
                  <a:cubicBezTo>
                    <a:pt x="400" y="68"/>
                    <a:pt x="400" y="68"/>
                    <a:pt x="400" y="68"/>
                  </a:cubicBezTo>
                  <a:cubicBezTo>
                    <a:pt x="399" y="67"/>
                    <a:pt x="399" y="67"/>
                    <a:pt x="399" y="67"/>
                  </a:cubicBezTo>
                  <a:cubicBezTo>
                    <a:pt x="398" y="67"/>
                    <a:pt x="398" y="67"/>
                    <a:pt x="398" y="67"/>
                  </a:cubicBezTo>
                  <a:cubicBezTo>
                    <a:pt x="398" y="67"/>
                    <a:pt x="398" y="67"/>
                    <a:pt x="398" y="67"/>
                  </a:cubicBezTo>
                  <a:cubicBezTo>
                    <a:pt x="399" y="68"/>
                    <a:pt x="399" y="68"/>
                    <a:pt x="399" y="68"/>
                  </a:cubicBezTo>
                  <a:cubicBezTo>
                    <a:pt x="399" y="69"/>
                    <a:pt x="399" y="69"/>
                    <a:pt x="399" y="69"/>
                  </a:cubicBezTo>
                  <a:cubicBezTo>
                    <a:pt x="400" y="69"/>
                    <a:pt x="400" y="69"/>
                    <a:pt x="400" y="69"/>
                  </a:cubicBezTo>
                  <a:cubicBezTo>
                    <a:pt x="400" y="69"/>
                    <a:pt x="400" y="69"/>
                    <a:pt x="400" y="69"/>
                  </a:cubicBezTo>
                  <a:cubicBezTo>
                    <a:pt x="401" y="70"/>
                    <a:pt x="401" y="70"/>
                    <a:pt x="401" y="70"/>
                  </a:cubicBezTo>
                  <a:cubicBezTo>
                    <a:pt x="401" y="70"/>
                    <a:pt x="401" y="70"/>
                    <a:pt x="401" y="70"/>
                  </a:cubicBezTo>
                  <a:cubicBezTo>
                    <a:pt x="399" y="71"/>
                    <a:pt x="399" y="71"/>
                    <a:pt x="399" y="71"/>
                  </a:cubicBezTo>
                  <a:cubicBezTo>
                    <a:pt x="399" y="70"/>
                    <a:pt x="399" y="70"/>
                    <a:pt x="399" y="70"/>
                  </a:cubicBezTo>
                  <a:cubicBezTo>
                    <a:pt x="399" y="69"/>
                    <a:pt x="399" y="69"/>
                    <a:pt x="399" y="69"/>
                  </a:cubicBezTo>
                  <a:cubicBezTo>
                    <a:pt x="398" y="70"/>
                    <a:pt x="398" y="70"/>
                    <a:pt x="398" y="70"/>
                  </a:cubicBezTo>
                  <a:cubicBezTo>
                    <a:pt x="397" y="70"/>
                    <a:pt x="397" y="70"/>
                    <a:pt x="397" y="70"/>
                  </a:cubicBezTo>
                  <a:cubicBezTo>
                    <a:pt x="397" y="70"/>
                    <a:pt x="397" y="70"/>
                    <a:pt x="397" y="70"/>
                  </a:cubicBezTo>
                  <a:cubicBezTo>
                    <a:pt x="397" y="69"/>
                    <a:pt x="397" y="69"/>
                    <a:pt x="397" y="69"/>
                  </a:cubicBezTo>
                  <a:cubicBezTo>
                    <a:pt x="395" y="69"/>
                    <a:pt x="395" y="69"/>
                    <a:pt x="395" y="69"/>
                  </a:cubicBezTo>
                  <a:cubicBezTo>
                    <a:pt x="394" y="68"/>
                    <a:pt x="394" y="68"/>
                    <a:pt x="394" y="68"/>
                  </a:cubicBezTo>
                  <a:cubicBezTo>
                    <a:pt x="394" y="68"/>
                    <a:pt x="394" y="68"/>
                    <a:pt x="394" y="68"/>
                  </a:cubicBezTo>
                  <a:cubicBezTo>
                    <a:pt x="394" y="67"/>
                    <a:pt x="394" y="67"/>
                    <a:pt x="394" y="67"/>
                  </a:cubicBezTo>
                  <a:cubicBezTo>
                    <a:pt x="395" y="67"/>
                    <a:pt x="395" y="67"/>
                    <a:pt x="395" y="67"/>
                  </a:cubicBezTo>
                  <a:cubicBezTo>
                    <a:pt x="396" y="67"/>
                    <a:pt x="396" y="67"/>
                    <a:pt x="396" y="67"/>
                  </a:cubicBezTo>
                  <a:cubicBezTo>
                    <a:pt x="397" y="67"/>
                    <a:pt x="397" y="67"/>
                    <a:pt x="397" y="67"/>
                  </a:cubicBezTo>
                  <a:cubicBezTo>
                    <a:pt x="397" y="67"/>
                    <a:pt x="397" y="67"/>
                    <a:pt x="397" y="67"/>
                  </a:cubicBezTo>
                  <a:cubicBezTo>
                    <a:pt x="398" y="66"/>
                    <a:pt x="398" y="66"/>
                    <a:pt x="398" y="66"/>
                  </a:cubicBezTo>
                  <a:cubicBezTo>
                    <a:pt x="399" y="66"/>
                    <a:pt x="399" y="66"/>
                    <a:pt x="400" y="66"/>
                  </a:cubicBezTo>
                  <a:close/>
                  <a:moveTo>
                    <a:pt x="36" y="72"/>
                  </a:moveTo>
                  <a:cubicBezTo>
                    <a:pt x="35" y="72"/>
                    <a:pt x="35" y="72"/>
                    <a:pt x="35" y="72"/>
                  </a:cubicBezTo>
                  <a:cubicBezTo>
                    <a:pt x="36" y="71"/>
                    <a:pt x="36" y="71"/>
                    <a:pt x="36" y="71"/>
                  </a:cubicBezTo>
                  <a:cubicBezTo>
                    <a:pt x="36" y="70"/>
                    <a:pt x="36" y="70"/>
                    <a:pt x="36" y="70"/>
                  </a:cubicBezTo>
                  <a:cubicBezTo>
                    <a:pt x="36" y="69"/>
                    <a:pt x="36" y="69"/>
                    <a:pt x="36" y="69"/>
                  </a:cubicBezTo>
                  <a:cubicBezTo>
                    <a:pt x="37" y="68"/>
                    <a:pt x="37" y="68"/>
                    <a:pt x="37" y="68"/>
                  </a:cubicBezTo>
                  <a:cubicBezTo>
                    <a:pt x="35" y="66"/>
                    <a:pt x="35" y="66"/>
                    <a:pt x="35" y="66"/>
                  </a:cubicBezTo>
                  <a:cubicBezTo>
                    <a:pt x="36" y="66"/>
                    <a:pt x="36" y="66"/>
                    <a:pt x="36" y="66"/>
                  </a:cubicBezTo>
                  <a:cubicBezTo>
                    <a:pt x="36" y="66"/>
                    <a:pt x="36" y="66"/>
                    <a:pt x="36" y="66"/>
                  </a:cubicBezTo>
                  <a:cubicBezTo>
                    <a:pt x="37" y="68"/>
                    <a:pt x="37" y="68"/>
                    <a:pt x="38" y="69"/>
                  </a:cubicBezTo>
                  <a:cubicBezTo>
                    <a:pt x="38" y="70"/>
                    <a:pt x="38" y="70"/>
                    <a:pt x="37" y="72"/>
                  </a:cubicBezTo>
                  <a:cubicBezTo>
                    <a:pt x="37" y="72"/>
                    <a:pt x="36" y="72"/>
                    <a:pt x="36" y="72"/>
                  </a:cubicBezTo>
                  <a:close/>
                  <a:moveTo>
                    <a:pt x="108" y="68"/>
                  </a:moveTo>
                  <a:cubicBezTo>
                    <a:pt x="108" y="68"/>
                    <a:pt x="108" y="68"/>
                    <a:pt x="108" y="68"/>
                  </a:cubicBezTo>
                  <a:cubicBezTo>
                    <a:pt x="109" y="67"/>
                    <a:pt x="109" y="67"/>
                    <a:pt x="109" y="67"/>
                  </a:cubicBezTo>
                  <a:cubicBezTo>
                    <a:pt x="110" y="69"/>
                    <a:pt x="110" y="69"/>
                    <a:pt x="110" y="69"/>
                  </a:cubicBezTo>
                  <a:cubicBezTo>
                    <a:pt x="110" y="69"/>
                    <a:pt x="110" y="69"/>
                    <a:pt x="110" y="69"/>
                  </a:cubicBezTo>
                  <a:cubicBezTo>
                    <a:pt x="110" y="69"/>
                    <a:pt x="110" y="69"/>
                    <a:pt x="110" y="69"/>
                  </a:cubicBezTo>
                  <a:cubicBezTo>
                    <a:pt x="109" y="69"/>
                    <a:pt x="109" y="69"/>
                    <a:pt x="109" y="69"/>
                  </a:cubicBezTo>
                  <a:cubicBezTo>
                    <a:pt x="107" y="68"/>
                    <a:pt x="107" y="68"/>
                    <a:pt x="107" y="68"/>
                  </a:cubicBezTo>
                  <a:cubicBezTo>
                    <a:pt x="105" y="69"/>
                    <a:pt x="105" y="69"/>
                    <a:pt x="105" y="69"/>
                  </a:cubicBezTo>
                  <a:cubicBezTo>
                    <a:pt x="104" y="68"/>
                    <a:pt x="104" y="68"/>
                    <a:pt x="104" y="68"/>
                  </a:cubicBezTo>
                  <a:cubicBezTo>
                    <a:pt x="104" y="68"/>
                    <a:pt x="104" y="68"/>
                    <a:pt x="104" y="68"/>
                  </a:cubicBezTo>
                  <a:cubicBezTo>
                    <a:pt x="105" y="67"/>
                    <a:pt x="105" y="67"/>
                    <a:pt x="105" y="67"/>
                  </a:cubicBezTo>
                  <a:cubicBezTo>
                    <a:pt x="105" y="66"/>
                    <a:pt x="105" y="66"/>
                    <a:pt x="105" y="66"/>
                  </a:cubicBezTo>
                  <a:cubicBezTo>
                    <a:pt x="106" y="66"/>
                    <a:pt x="106" y="66"/>
                    <a:pt x="106" y="66"/>
                  </a:cubicBezTo>
                  <a:cubicBezTo>
                    <a:pt x="106" y="67"/>
                    <a:pt x="106" y="67"/>
                    <a:pt x="106" y="67"/>
                  </a:cubicBezTo>
                  <a:cubicBezTo>
                    <a:pt x="106" y="67"/>
                    <a:pt x="106" y="67"/>
                    <a:pt x="106" y="67"/>
                  </a:cubicBezTo>
                  <a:cubicBezTo>
                    <a:pt x="107" y="67"/>
                    <a:pt x="107" y="67"/>
                    <a:pt x="107" y="67"/>
                  </a:cubicBezTo>
                  <a:cubicBezTo>
                    <a:pt x="108" y="68"/>
                    <a:pt x="108" y="68"/>
                    <a:pt x="108" y="68"/>
                  </a:cubicBezTo>
                  <a:close/>
                  <a:moveTo>
                    <a:pt x="386" y="68"/>
                  </a:moveTo>
                  <a:cubicBezTo>
                    <a:pt x="385" y="68"/>
                    <a:pt x="385" y="68"/>
                    <a:pt x="385" y="68"/>
                  </a:cubicBezTo>
                  <a:cubicBezTo>
                    <a:pt x="385" y="67"/>
                    <a:pt x="385" y="67"/>
                    <a:pt x="385" y="67"/>
                  </a:cubicBezTo>
                  <a:cubicBezTo>
                    <a:pt x="384" y="67"/>
                    <a:pt x="384" y="67"/>
                    <a:pt x="384" y="67"/>
                  </a:cubicBezTo>
                  <a:cubicBezTo>
                    <a:pt x="383" y="65"/>
                    <a:pt x="383" y="65"/>
                    <a:pt x="383" y="65"/>
                  </a:cubicBezTo>
                  <a:cubicBezTo>
                    <a:pt x="386" y="67"/>
                    <a:pt x="386" y="67"/>
                    <a:pt x="386" y="67"/>
                  </a:cubicBezTo>
                  <a:lnTo>
                    <a:pt x="386" y="68"/>
                  </a:lnTo>
                  <a:close/>
                  <a:moveTo>
                    <a:pt x="362" y="66"/>
                  </a:moveTo>
                  <a:cubicBezTo>
                    <a:pt x="362" y="66"/>
                    <a:pt x="362" y="66"/>
                    <a:pt x="362" y="66"/>
                  </a:cubicBezTo>
                  <a:cubicBezTo>
                    <a:pt x="362" y="66"/>
                    <a:pt x="362" y="66"/>
                    <a:pt x="362" y="66"/>
                  </a:cubicBezTo>
                  <a:cubicBezTo>
                    <a:pt x="362" y="66"/>
                    <a:pt x="362" y="66"/>
                    <a:pt x="362" y="66"/>
                  </a:cubicBezTo>
                  <a:cubicBezTo>
                    <a:pt x="362" y="64"/>
                    <a:pt x="362" y="64"/>
                    <a:pt x="362" y="64"/>
                  </a:cubicBezTo>
                  <a:cubicBezTo>
                    <a:pt x="362" y="64"/>
                    <a:pt x="362" y="64"/>
                    <a:pt x="362" y="64"/>
                  </a:cubicBezTo>
                  <a:cubicBezTo>
                    <a:pt x="362" y="65"/>
                    <a:pt x="362" y="65"/>
                    <a:pt x="362" y="66"/>
                  </a:cubicBezTo>
                  <a:close/>
                  <a:moveTo>
                    <a:pt x="107" y="65"/>
                  </a:moveTo>
                  <a:cubicBezTo>
                    <a:pt x="107" y="65"/>
                    <a:pt x="107" y="65"/>
                    <a:pt x="107" y="65"/>
                  </a:cubicBezTo>
                  <a:cubicBezTo>
                    <a:pt x="106" y="65"/>
                    <a:pt x="106" y="65"/>
                    <a:pt x="105" y="63"/>
                  </a:cubicBezTo>
                  <a:cubicBezTo>
                    <a:pt x="105" y="63"/>
                    <a:pt x="105" y="63"/>
                    <a:pt x="105" y="63"/>
                  </a:cubicBezTo>
                  <a:cubicBezTo>
                    <a:pt x="106" y="64"/>
                    <a:pt x="106" y="64"/>
                    <a:pt x="107" y="65"/>
                  </a:cubicBezTo>
                  <a:close/>
                  <a:moveTo>
                    <a:pt x="91" y="60"/>
                  </a:moveTo>
                  <a:cubicBezTo>
                    <a:pt x="90" y="60"/>
                    <a:pt x="90" y="60"/>
                    <a:pt x="90" y="60"/>
                  </a:cubicBezTo>
                  <a:cubicBezTo>
                    <a:pt x="89" y="60"/>
                    <a:pt x="89" y="60"/>
                    <a:pt x="89" y="60"/>
                  </a:cubicBezTo>
                  <a:cubicBezTo>
                    <a:pt x="90" y="59"/>
                    <a:pt x="90" y="59"/>
                    <a:pt x="90" y="59"/>
                  </a:cubicBezTo>
                  <a:cubicBezTo>
                    <a:pt x="90" y="58"/>
                    <a:pt x="90" y="58"/>
                    <a:pt x="90" y="58"/>
                  </a:cubicBezTo>
                  <a:cubicBezTo>
                    <a:pt x="91" y="58"/>
                    <a:pt x="91" y="58"/>
                    <a:pt x="91" y="58"/>
                  </a:cubicBezTo>
                  <a:cubicBezTo>
                    <a:pt x="91" y="59"/>
                    <a:pt x="91" y="59"/>
                    <a:pt x="91" y="59"/>
                  </a:cubicBezTo>
                  <a:cubicBezTo>
                    <a:pt x="91" y="59"/>
                    <a:pt x="91" y="60"/>
                    <a:pt x="91" y="60"/>
                  </a:cubicBezTo>
                  <a:close/>
                  <a:moveTo>
                    <a:pt x="362" y="59"/>
                  </a:moveTo>
                  <a:cubicBezTo>
                    <a:pt x="362" y="59"/>
                    <a:pt x="362" y="59"/>
                    <a:pt x="362" y="59"/>
                  </a:cubicBezTo>
                  <a:cubicBezTo>
                    <a:pt x="361" y="59"/>
                    <a:pt x="361" y="59"/>
                    <a:pt x="361" y="59"/>
                  </a:cubicBezTo>
                  <a:cubicBezTo>
                    <a:pt x="361" y="58"/>
                    <a:pt x="361" y="58"/>
                    <a:pt x="361" y="58"/>
                  </a:cubicBezTo>
                  <a:cubicBezTo>
                    <a:pt x="362" y="58"/>
                    <a:pt x="362" y="58"/>
                    <a:pt x="362" y="58"/>
                  </a:cubicBezTo>
                  <a:cubicBezTo>
                    <a:pt x="362" y="58"/>
                    <a:pt x="362" y="58"/>
                    <a:pt x="362" y="58"/>
                  </a:cubicBezTo>
                  <a:cubicBezTo>
                    <a:pt x="362" y="58"/>
                    <a:pt x="362" y="58"/>
                    <a:pt x="362" y="58"/>
                  </a:cubicBezTo>
                  <a:cubicBezTo>
                    <a:pt x="362" y="58"/>
                    <a:pt x="362" y="58"/>
                    <a:pt x="362" y="58"/>
                  </a:cubicBezTo>
                  <a:cubicBezTo>
                    <a:pt x="362" y="59"/>
                    <a:pt x="362" y="59"/>
                    <a:pt x="362" y="59"/>
                  </a:cubicBezTo>
                  <a:close/>
                  <a:moveTo>
                    <a:pt x="361" y="57"/>
                  </a:moveTo>
                  <a:cubicBezTo>
                    <a:pt x="361" y="57"/>
                    <a:pt x="361" y="57"/>
                    <a:pt x="361" y="57"/>
                  </a:cubicBezTo>
                  <a:cubicBezTo>
                    <a:pt x="361" y="57"/>
                    <a:pt x="361" y="57"/>
                    <a:pt x="361" y="57"/>
                  </a:cubicBezTo>
                  <a:cubicBezTo>
                    <a:pt x="360" y="57"/>
                    <a:pt x="360" y="57"/>
                    <a:pt x="360" y="57"/>
                  </a:cubicBezTo>
                  <a:cubicBezTo>
                    <a:pt x="361" y="56"/>
                    <a:pt x="361" y="56"/>
                    <a:pt x="361" y="56"/>
                  </a:cubicBezTo>
                  <a:cubicBezTo>
                    <a:pt x="361" y="56"/>
                    <a:pt x="361" y="56"/>
                    <a:pt x="361" y="56"/>
                  </a:cubicBezTo>
                  <a:cubicBezTo>
                    <a:pt x="361" y="56"/>
                    <a:pt x="361" y="56"/>
                    <a:pt x="361" y="56"/>
                  </a:cubicBezTo>
                  <a:cubicBezTo>
                    <a:pt x="361" y="57"/>
                    <a:pt x="361" y="57"/>
                    <a:pt x="361" y="57"/>
                  </a:cubicBezTo>
                  <a:close/>
                  <a:moveTo>
                    <a:pt x="93" y="58"/>
                  </a:moveTo>
                  <a:cubicBezTo>
                    <a:pt x="93" y="59"/>
                    <a:pt x="93" y="59"/>
                    <a:pt x="93" y="59"/>
                  </a:cubicBezTo>
                  <a:cubicBezTo>
                    <a:pt x="92" y="57"/>
                    <a:pt x="92" y="57"/>
                    <a:pt x="92" y="57"/>
                  </a:cubicBezTo>
                  <a:cubicBezTo>
                    <a:pt x="92" y="56"/>
                    <a:pt x="92" y="56"/>
                    <a:pt x="92" y="56"/>
                  </a:cubicBezTo>
                  <a:cubicBezTo>
                    <a:pt x="92" y="56"/>
                    <a:pt x="92" y="56"/>
                    <a:pt x="92" y="56"/>
                  </a:cubicBezTo>
                  <a:cubicBezTo>
                    <a:pt x="93" y="57"/>
                    <a:pt x="93" y="57"/>
                    <a:pt x="93" y="58"/>
                  </a:cubicBezTo>
                  <a:cubicBezTo>
                    <a:pt x="93" y="58"/>
                    <a:pt x="93" y="58"/>
                    <a:pt x="93" y="58"/>
                  </a:cubicBezTo>
                  <a:close/>
                  <a:moveTo>
                    <a:pt x="97" y="57"/>
                  </a:moveTo>
                  <a:cubicBezTo>
                    <a:pt x="97" y="57"/>
                    <a:pt x="97" y="57"/>
                    <a:pt x="97" y="57"/>
                  </a:cubicBezTo>
                  <a:cubicBezTo>
                    <a:pt x="96" y="57"/>
                    <a:pt x="96" y="57"/>
                    <a:pt x="96" y="57"/>
                  </a:cubicBezTo>
                  <a:cubicBezTo>
                    <a:pt x="96" y="56"/>
                    <a:pt x="96" y="56"/>
                    <a:pt x="96" y="56"/>
                  </a:cubicBezTo>
                  <a:cubicBezTo>
                    <a:pt x="96" y="56"/>
                    <a:pt x="96" y="56"/>
                    <a:pt x="96" y="56"/>
                  </a:cubicBezTo>
                  <a:cubicBezTo>
                    <a:pt x="97" y="56"/>
                    <a:pt x="97" y="56"/>
                    <a:pt x="97" y="56"/>
                  </a:cubicBezTo>
                  <a:lnTo>
                    <a:pt x="97" y="57"/>
                  </a:lnTo>
                  <a:close/>
                  <a:moveTo>
                    <a:pt x="102" y="57"/>
                  </a:moveTo>
                  <a:cubicBezTo>
                    <a:pt x="101" y="57"/>
                    <a:pt x="101" y="57"/>
                    <a:pt x="101" y="57"/>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101" y="56"/>
                    <a:pt x="101" y="56"/>
                    <a:pt x="101" y="56"/>
                  </a:cubicBezTo>
                  <a:cubicBezTo>
                    <a:pt x="102" y="56"/>
                    <a:pt x="102" y="56"/>
                    <a:pt x="102" y="56"/>
                  </a:cubicBezTo>
                  <a:cubicBezTo>
                    <a:pt x="102" y="57"/>
                    <a:pt x="102" y="57"/>
                    <a:pt x="102" y="57"/>
                  </a:cubicBezTo>
                  <a:close/>
                  <a:moveTo>
                    <a:pt x="88" y="58"/>
                  </a:moveTo>
                  <a:cubicBezTo>
                    <a:pt x="88" y="58"/>
                    <a:pt x="88" y="58"/>
                    <a:pt x="88" y="58"/>
                  </a:cubicBezTo>
                  <a:cubicBezTo>
                    <a:pt x="88" y="58"/>
                    <a:pt x="88" y="58"/>
                    <a:pt x="88" y="58"/>
                  </a:cubicBezTo>
                  <a:cubicBezTo>
                    <a:pt x="86" y="57"/>
                    <a:pt x="84" y="57"/>
                    <a:pt x="82" y="56"/>
                  </a:cubicBezTo>
                  <a:cubicBezTo>
                    <a:pt x="82" y="56"/>
                    <a:pt x="82" y="56"/>
                    <a:pt x="82" y="56"/>
                  </a:cubicBezTo>
                  <a:cubicBezTo>
                    <a:pt x="82" y="55"/>
                    <a:pt x="82" y="55"/>
                    <a:pt x="82" y="55"/>
                  </a:cubicBezTo>
                  <a:cubicBezTo>
                    <a:pt x="82" y="55"/>
                    <a:pt x="82" y="55"/>
                    <a:pt x="82" y="55"/>
                  </a:cubicBezTo>
                  <a:cubicBezTo>
                    <a:pt x="82" y="54"/>
                    <a:pt x="82" y="54"/>
                    <a:pt x="82" y="54"/>
                  </a:cubicBezTo>
                  <a:cubicBezTo>
                    <a:pt x="83" y="53"/>
                    <a:pt x="83" y="53"/>
                    <a:pt x="83" y="53"/>
                  </a:cubicBezTo>
                  <a:cubicBezTo>
                    <a:pt x="86" y="56"/>
                    <a:pt x="85" y="55"/>
                    <a:pt x="88" y="56"/>
                  </a:cubicBezTo>
                  <a:lnTo>
                    <a:pt x="88" y="58"/>
                  </a:lnTo>
                  <a:close/>
                  <a:moveTo>
                    <a:pt x="93" y="54"/>
                  </a:moveTo>
                  <a:cubicBezTo>
                    <a:pt x="93" y="55"/>
                    <a:pt x="93" y="55"/>
                    <a:pt x="93" y="55"/>
                  </a:cubicBezTo>
                  <a:cubicBezTo>
                    <a:pt x="92" y="55"/>
                    <a:pt x="92" y="55"/>
                    <a:pt x="92" y="55"/>
                  </a:cubicBezTo>
                  <a:cubicBezTo>
                    <a:pt x="91" y="54"/>
                    <a:pt x="91" y="54"/>
                    <a:pt x="91" y="54"/>
                  </a:cubicBezTo>
                  <a:cubicBezTo>
                    <a:pt x="92" y="53"/>
                    <a:pt x="92" y="53"/>
                    <a:pt x="92" y="53"/>
                  </a:cubicBezTo>
                  <a:cubicBezTo>
                    <a:pt x="92" y="53"/>
                    <a:pt x="92" y="53"/>
                    <a:pt x="92" y="53"/>
                  </a:cubicBezTo>
                  <a:cubicBezTo>
                    <a:pt x="92" y="54"/>
                    <a:pt x="92" y="54"/>
                    <a:pt x="92" y="54"/>
                  </a:cubicBezTo>
                  <a:cubicBezTo>
                    <a:pt x="93" y="54"/>
                    <a:pt x="93" y="54"/>
                    <a:pt x="93" y="54"/>
                  </a:cubicBezTo>
                  <a:close/>
                  <a:moveTo>
                    <a:pt x="90" y="56"/>
                  </a:moveTo>
                  <a:cubicBezTo>
                    <a:pt x="89" y="56"/>
                    <a:pt x="89" y="56"/>
                    <a:pt x="89" y="56"/>
                  </a:cubicBezTo>
                  <a:cubicBezTo>
                    <a:pt x="89" y="56"/>
                    <a:pt x="89" y="56"/>
                    <a:pt x="89" y="56"/>
                  </a:cubicBezTo>
                  <a:cubicBezTo>
                    <a:pt x="88" y="56"/>
                    <a:pt x="88" y="56"/>
                    <a:pt x="87" y="55"/>
                  </a:cubicBezTo>
                  <a:cubicBezTo>
                    <a:pt x="85" y="54"/>
                    <a:pt x="86" y="54"/>
                    <a:pt x="85" y="54"/>
                  </a:cubicBezTo>
                  <a:cubicBezTo>
                    <a:pt x="85" y="54"/>
                    <a:pt x="85" y="54"/>
                    <a:pt x="85" y="54"/>
                  </a:cubicBezTo>
                  <a:cubicBezTo>
                    <a:pt x="85" y="53"/>
                    <a:pt x="85" y="53"/>
                    <a:pt x="85" y="53"/>
                  </a:cubicBezTo>
                  <a:cubicBezTo>
                    <a:pt x="85" y="53"/>
                    <a:pt x="85" y="53"/>
                    <a:pt x="85" y="53"/>
                  </a:cubicBezTo>
                  <a:cubicBezTo>
                    <a:pt x="87" y="53"/>
                    <a:pt x="88" y="54"/>
                    <a:pt x="89" y="55"/>
                  </a:cubicBezTo>
                  <a:cubicBezTo>
                    <a:pt x="90" y="56"/>
                    <a:pt x="90" y="56"/>
                    <a:pt x="90" y="56"/>
                  </a:cubicBezTo>
                  <a:close/>
                  <a:moveTo>
                    <a:pt x="99" y="53"/>
                  </a:moveTo>
                  <a:cubicBezTo>
                    <a:pt x="100" y="53"/>
                    <a:pt x="100" y="53"/>
                    <a:pt x="100" y="53"/>
                  </a:cubicBezTo>
                  <a:cubicBezTo>
                    <a:pt x="101" y="53"/>
                    <a:pt x="101" y="53"/>
                    <a:pt x="101" y="53"/>
                  </a:cubicBezTo>
                  <a:cubicBezTo>
                    <a:pt x="101" y="53"/>
                    <a:pt x="101" y="53"/>
                    <a:pt x="100" y="55"/>
                  </a:cubicBezTo>
                  <a:cubicBezTo>
                    <a:pt x="99" y="55"/>
                    <a:pt x="99" y="55"/>
                    <a:pt x="99" y="55"/>
                  </a:cubicBezTo>
                  <a:cubicBezTo>
                    <a:pt x="98" y="54"/>
                    <a:pt x="98" y="54"/>
                    <a:pt x="98" y="54"/>
                  </a:cubicBezTo>
                  <a:cubicBezTo>
                    <a:pt x="98" y="54"/>
                    <a:pt x="98" y="54"/>
                    <a:pt x="98" y="54"/>
                  </a:cubicBezTo>
                  <a:cubicBezTo>
                    <a:pt x="98" y="54"/>
                    <a:pt x="98" y="54"/>
                    <a:pt x="98" y="54"/>
                  </a:cubicBezTo>
                  <a:cubicBezTo>
                    <a:pt x="99" y="53"/>
                    <a:pt x="99" y="53"/>
                    <a:pt x="99" y="53"/>
                  </a:cubicBezTo>
                  <a:cubicBezTo>
                    <a:pt x="99" y="53"/>
                    <a:pt x="99" y="53"/>
                    <a:pt x="99" y="53"/>
                  </a:cubicBezTo>
                  <a:cubicBezTo>
                    <a:pt x="99" y="53"/>
                    <a:pt x="99" y="53"/>
                    <a:pt x="99" y="53"/>
                  </a:cubicBezTo>
                  <a:close/>
                  <a:moveTo>
                    <a:pt x="106" y="52"/>
                  </a:moveTo>
                  <a:cubicBezTo>
                    <a:pt x="106" y="53"/>
                    <a:pt x="106" y="53"/>
                    <a:pt x="106" y="53"/>
                  </a:cubicBezTo>
                  <a:cubicBezTo>
                    <a:pt x="106" y="54"/>
                    <a:pt x="106" y="54"/>
                    <a:pt x="106" y="54"/>
                  </a:cubicBezTo>
                  <a:cubicBezTo>
                    <a:pt x="107" y="54"/>
                    <a:pt x="107" y="54"/>
                    <a:pt x="107" y="54"/>
                  </a:cubicBezTo>
                  <a:cubicBezTo>
                    <a:pt x="106" y="55"/>
                    <a:pt x="106" y="55"/>
                    <a:pt x="106" y="55"/>
                  </a:cubicBezTo>
                  <a:cubicBezTo>
                    <a:pt x="106" y="56"/>
                    <a:pt x="106" y="56"/>
                    <a:pt x="106" y="57"/>
                  </a:cubicBezTo>
                  <a:cubicBezTo>
                    <a:pt x="105" y="56"/>
                    <a:pt x="105" y="56"/>
                    <a:pt x="105" y="56"/>
                  </a:cubicBezTo>
                  <a:cubicBezTo>
                    <a:pt x="104" y="56"/>
                    <a:pt x="104" y="56"/>
                    <a:pt x="104" y="56"/>
                  </a:cubicBezTo>
                  <a:cubicBezTo>
                    <a:pt x="104" y="56"/>
                    <a:pt x="104" y="56"/>
                    <a:pt x="104" y="56"/>
                  </a:cubicBezTo>
                  <a:cubicBezTo>
                    <a:pt x="104" y="55"/>
                    <a:pt x="104" y="55"/>
                    <a:pt x="104" y="55"/>
                  </a:cubicBezTo>
                  <a:cubicBezTo>
                    <a:pt x="104" y="55"/>
                    <a:pt x="104" y="55"/>
                    <a:pt x="104" y="55"/>
                  </a:cubicBezTo>
                  <a:cubicBezTo>
                    <a:pt x="104" y="55"/>
                    <a:pt x="104" y="55"/>
                    <a:pt x="104" y="55"/>
                  </a:cubicBezTo>
                  <a:cubicBezTo>
                    <a:pt x="104" y="54"/>
                    <a:pt x="104" y="54"/>
                    <a:pt x="104" y="54"/>
                  </a:cubicBezTo>
                  <a:cubicBezTo>
                    <a:pt x="103" y="54"/>
                    <a:pt x="103" y="55"/>
                    <a:pt x="102" y="55"/>
                  </a:cubicBezTo>
                  <a:cubicBezTo>
                    <a:pt x="102" y="54"/>
                    <a:pt x="102" y="54"/>
                    <a:pt x="102" y="54"/>
                  </a:cubicBezTo>
                  <a:cubicBezTo>
                    <a:pt x="102" y="54"/>
                    <a:pt x="102" y="54"/>
                    <a:pt x="102" y="54"/>
                  </a:cubicBezTo>
                  <a:cubicBezTo>
                    <a:pt x="103" y="53"/>
                    <a:pt x="103" y="53"/>
                    <a:pt x="103" y="53"/>
                  </a:cubicBezTo>
                  <a:cubicBezTo>
                    <a:pt x="104" y="53"/>
                    <a:pt x="104" y="53"/>
                    <a:pt x="104" y="53"/>
                  </a:cubicBezTo>
                  <a:cubicBezTo>
                    <a:pt x="105" y="53"/>
                    <a:pt x="105" y="53"/>
                    <a:pt x="105" y="53"/>
                  </a:cubicBezTo>
                  <a:cubicBezTo>
                    <a:pt x="106" y="52"/>
                    <a:pt x="106" y="52"/>
                    <a:pt x="106" y="52"/>
                  </a:cubicBezTo>
                  <a:close/>
                  <a:moveTo>
                    <a:pt x="81" y="55"/>
                  </a:moveTo>
                  <a:cubicBezTo>
                    <a:pt x="81" y="55"/>
                    <a:pt x="81" y="55"/>
                    <a:pt x="81" y="55"/>
                  </a:cubicBezTo>
                  <a:cubicBezTo>
                    <a:pt x="80" y="55"/>
                    <a:pt x="80" y="55"/>
                    <a:pt x="80" y="55"/>
                  </a:cubicBezTo>
                  <a:cubicBezTo>
                    <a:pt x="80" y="54"/>
                    <a:pt x="80" y="54"/>
                    <a:pt x="80" y="54"/>
                  </a:cubicBezTo>
                  <a:cubicBezTo>
                    <a:pt x="79" y="52"/>
                    <a:pt x="79" y="52"/>
                    <a:pt x="79" y="51"/>
                  </a:cubicBezTo>
                  <a:cubicBezTo>
                    <a:pt x="80" y="50"/>
                    <a:pt x="80" y="50"/>
                    <a:pt x="80" y="50"/>
                  </a:cubicBezTo>
                  <a:cubicBezTo>
                    <a:pt x="80" y="50"/>
                    <a:pt x="80" y="50"/>
                    <a:pt x="80" y="50"/>
                  </a:cubicBezTo>
                  <a:cubicBezTo>
                    <a:pt x="81" y="51"/>
                    <a:pt x="81" y="51"/>
                    <a:pt x="81" y="51"/>
                  </a:cubicBezTo>
                  <a:cubicBezTo>
                    <a:pt x="81" y="52"/>
                    <a:pt x="81" y="52"/>
                    <a:pt x="81" y="52"/>
                  </a:cubicBezTo>
                  <a:cubicBezTo>
                    <a:pt x="82" y="52"/>
                    <a:pt x="82" y="52"/>
                    <a:pt x="82" y="52"/>
                  </a:cubicBezTo>
                  <a:cubicBezTo>
                    <a:pt x="82" y="53"/>
                    <a:pt x="82" y="53"/>
                    <a:pt x="82" y="53"/>
                  </a:cubicBezTo>
                  <a:cubicBezTo>
                    <a:pt x="81" y="54"/>
                    <a:pt x="81" y="54"/>
                    <a:pt x="81" y="55"/>
                  </a:cubicBezTo>
                  <a:close/>
                  <a:moveTo>
                    <a:pt x="26" y="49"/>
                  </a:moveTo>
                  <a:cubicBezTo>
                    <a:pt x="28" y="53"/>
                    <a:pt x="28" y="53"/>
                    <a:pt x="28" y="53"/>
                  </a:cubicBezTo>
                  <a:cubicBezTo>
                    <a:pt x="29" y="53"/>
                    <a:pt x="29" y="53"/>
                    <a:pt x="29" y="53"/>
                  </a:cubicBezTo>
                  <a:cubicBezTo>
                    <a:pt x="30" y="54"/>
                    <a:pt x="30" y="54"/>
                    <a:pt x="31" y="55"/>
                  </a:cubicBezTo>
                  <a:cubicBezTo>
                    <a:pt x="30" y="56"/>
                    <a:pt x="31" y="57"/>
                    <a:pt x="30" y="59"/>
                  </a:cubicBezTo>
                  <a:cubicBezTo>
                    <a:pt x="30" y="60"/>
                    <a:pt x="30" y="60"/>
                    <a:pt x="30" y="60"/>
                  </a:cubicBezTo>
                  <a:cubicBezTo>
                    <a:pt x="28" y="59"/>
                    <a:pt x="28" y="59"/>
                    <a:pt x="28" y="59"/>
                  </a:cubicBezTo>
                  <a:cubicBezTo>
                    <a:pt x="28" y="59"/>
                    <a:pt x="28" y="59"/>
                    <a:pt x="28" y="59"/>
                  </a:cubicBezTo>
                  <a:cubicBezTo>
                    <a:pt x="27" y="57"/>
                    <a:pt x="27" y="57"/>
                    <a:pt x="27" y="57"/>
                  </a:cubicBezTo>
                  <a:cubicBezTo>
                    <a:pt x="26" y="55"/>
                    <a:pt x="26" y="55"/>
                    <a:pt x="26" y="55"/>
                  </a:cubicBezTo>
                  <a:cubicBezTo>
                    <a:pt x="25" y="55"/>
                    <a:pt x="25" y="55"/>
                    <a:pt x="25" y="55"/>
                  </a:cubicBezTo>
                  <a:cubicBezTo>
                    <a:pt x="24" y="53"/>
                    <a:pt x="24" y="52"/>
                    <a:pt x="21" y="50"/>
                  </a:cubicBezTo>
                  <a:cubicBezTo>
                    <a:pt x="23" y="50"/>
                    <a:pt x="23" y="50"/>
                    <a:pt x="23" y="50"/>
                  </a:cubicBezTo>
                  <a:cubicBezTo>
                    <a:pt x="24" y="49"/>
                    <a:pt x="24" y="49"/>
                    <a:pt x="24" y="49"/>
                  </a:cubicBezTo>
                  <a:cubicBezTo>
                    <a:pt x="24" y="49"/>
                    <a:pt x="24" y="49"/>
                    <a:pt x="24" y="49"/>
                  </a:cubicBezTo>
                  <a:cubicBezTo>
                    <a:pt x="24" y="49"/>
                    <a:pt x="24" y="49"/>
                    <a:pt x="24" y="49"/>
                  </a:cubicBezTo>
                  <a:cubicBezTo>
                    <a:pt x="26" y="49"/>
                    <a:pt x="26" y="49"/>
                    <a:pt x="26" y="49"/>
                  </a:cubicBezTo>
                  <a:close/>
                  <a:moveTo>
                    <a:pt x="82" y="50"/>
                  </a:moveTo>
                  <a:cubicBezTo>
                    <a:pt x="82" y="51"/>
                    <a:pt x="82" y="51"/>
                    <a:pt x="82" y="51"/>
                  </a:cubicBezTo>
                  <a:cubicBezTo>
                    <a:pt x="81" y="51"/>
                    <a:pt x="81" y="51"/>
                    <a:pt x="81" y="51"/>
                  </a:cubicBezTo>
                  <a:cubicBezTo>
                    <a:pt x="81" y="50"/>
                    <a:pt x="81" y="50"/>
                    <a:pt x="81" y="50"/>
                  </a:cubicBezTo>
                  <a:cubicBezTo>
                    <a:pt x="80" y="50"/>
                    <a:pt x="80" y="50"/>
                    <a:pt x="80" y="50"/>
                  </a:cubicBezTo>
                  <a:cubicBezTo>
                    <a:pt x="78" y="49"/>
                    <a:pt x="78" y="49"/>
                    <a:pt x="78" y="49"/>
                  </a:cubicBezTo>
                  <a:cubicBezTo>
                    <a:pt x="78" y="49"/>
                    <a:pt x="78" y="49"/>
                    <a:pt x="78" y="49"/>
                  </a:cubicBezTo>
                  <a:cubicBezTo>
                    <a:pt x="77" y="48"/>
                    <a:pt x="77" y="48"/>
                    <a:pt x="77" y="48"/>
                  </a:cubicBezTo>
                  <a:cubicBezTo>
                    <a:pt x="77" y="48"/>
                    <a:pt x="77" y="48"/>
                    <a:pt x="77" y="48"/>
                  </a:cubicBezTo>
                  <a:cubicBezTo>
                    <a:pt x="77" y="48"/>
                    <a:pt x="77" y="48"/>
                    <a:pt x="77" y="48"/>
                  </a:cubicBezTo>
                  <a:cubicBezTo>
                    <a:pt x="77" y="48"/>
                    <a:pt x="77" y="48"/>
                    <a:pt x="77" y="48"/>
                  </a:cubicBezTo>
                  <a:cubicBezTo>
                    <a:pt x="82" y="49"/>
                    <a:pt x="82" y="49"/>
                    <a:pt x="82" y="49"/>
                  </a:cubicBezTo>
                  <a:lnTo>
                    <a:pt x="82" y="50"/>
                  </a:lnTo>
                  <a:close/>
                  <a:moveTo>
                    <a:pt x="334" y="55"/>
                  </a:moveTo>
                  <a:cubicBezTo>
                    <a:pt x="330" y="58"/>
                    <a:pt x="328" y="65"/>
                    <a:pt x="315" y="62"/>
                  </a:cubicBezTo>
                  <a:cubicBezTo>
                    <a:pt x="314" y="61"/>
                    <a:pt x="315" y="61"/>
                    <a:pt x="313" y="60"/>
                  </a:cubicBezTo>
                  <a:cubicBezTo>
                    <a:pt x="311" y="60"/>
                    <a:pt x="290" y="61"/>
                    <a:pt x="289" y="61"/>
                  </a:cubicBezTo>
                  <a:cubicBezTo>
                    <a:pt x="286" y="60"/>
                    <a:pt x="287" y="60"/>
                    <a:pt x="285" y="60"/>
                  </a:cubicBezTo>
                  <a:cubicBezTo>
                    <a:pt x="284" y="60"/>
                    <a:pt x="284" y="60"/>
                    <a:pt x="284" y="60"/>
                  </a:cubicBezTo>
                  <a:cubicBezTo>
                    <a:pt x="283" y="61"/>
                    <a:pt x="283" y="61"/>
                    <a:pt x="283" y="61"/>
                  </a:cubicBezTo>
                  <a:cubicBezTo>
                    <a:pt x="278" y="66"/>
                    <a:pt x="278" y="72"/>
                    <a:pt x="282" y="76"/>
                  </a:cubicBezTo>
                  <a:cubicBezTo>
                    <a:pt x="283" y="77"/>
                    <a:pt x="283" y="77"/>
                    <a:pt x="283" y="77"/>
                  </a:cubicBezTo>
                  <a:cubicBezTo>
                    <a:pt x="285" y="77"/>
                    <a:pt x="285" y="77"/>
                    <a:pt x="285" y="77"/>
                  </a:cubicBezTo>
                  <a:cubicBezTo>
                    <a:pt x="286" y="80"/>
                    <a:pt x="286" y="80"/>
                    <a:pt x="286" y="81"/>
                  </a:cubicBezTo>
                  <a:cubicBezTo>
                    <a:pt x="288" y="81"/>
                    <a:pt x="287" y="81"/>
                    <a:pt x="290" y="82"/>
                  </a:cubicBezTo>
                  <a:cubicBezTo>
                    <a:pt x="292" y="81"/>
                    <a:pt x="292" y="81"/>
                    <a:pt x="292" y="81"/>
                  </a:cubicBezTo>
                  <a:cubicBezTo>
                    <a:pt x="293" y="79"/>
                    <a:pt x="293" y="78"/>
                    <a:pt x="296" y="75"/>
                  </a:cubicBezTo>
                  <a:cubicBezTo>
                    <a:pt x="296" y="75"/>
                    <a:pt x="296" y="75"/>
                    <a:pt x="296" y="75"/>
                  </a:cubicBezTo>
                  <a:cubicBezTo>
                    <a:pt x="297" y="75"/>
                    <a:pt x="297" y="75"/>
                    <a:pt x="297" y="75"/>
                  </a:cubicBezTo>
                  <a:cubicBezTo>
                    <a:pt x="298" y="76"/>
                    <a:pt x="297" y="76"/>
                    <a:pt x="298" y="76"/>
                  </a:cubicBezTo>
                  <a:cubicBezTo>
                    <a:pt x="300" y="76"/>
                    <a:pt x="300" y="76"/>
                    <a:pt x="300" y="76"/>
                  </a:cubicBezTo>
                  <a:cubicBezTo>
                    <a:pt x="301" y="76"/>
                    <a:pt x="301" y="76"/>
                    <a:pt x="301" y="76"/>
                  </a:cubicBezTo>
                  <a:cubicBezTo>
                    <a:pt x="303" y="75"/>
                    <a:pt x="303" y="75"/>
                    <a:pt x="303" y="75"/>
                  </a:cubicBezTo>
                  <a:cubicBezTo>
                    <a:pt x="304" y="74"/>
                    <a:pt x="304" y="74"/>
                    <a:pt x="304" y="74"/>
                  </a:cubicBezTo>
                  <a:cubicBezTo>
                    <a:pt x="311" y="74"/>
                    <a:pt x="306" y="75"/>
                    <a:pt x="311" y="74"/>
                  </a:cubicBezTo>
                  <a:cubicBezTo>
                    <a:pt x="311" y="74"/>
                    <a:pt x="311" y="74"/>
                    <a:pt x="311" y="74"/>
                  </a:cubicBezTo>
                  <a:cubicBezTo>
                    <a:pt x="311" y="73"/>
                    <a:pt x="311" y="73"/>
                    <a:pt x="311" y="73"/>
                  </a:cubicBezTo>
                  <a:cubicBezTo>
                    <a:pt x="310" y="73"/>
                    <a:pt x="310" y="73"/>
                    <a:pt x="310" y="73"/>
                  </a:cubicBezTo>
                  <a:cubicBezTo>
                    <a:pt x="312" y="73"/>
                    <a:pt x="313" y="72"/>
                    <a:pt x="314" y="72"/>
                  </a:cubicBezTo>
                  <a:cubicBezTo>
                    <a:pt x="316" y="72"/>
                    <a:pt x="316" y="72"/>
                    <a:pt x="316" y="72"/>
                  </a:cubicBezTo>
                  <a:cubicBezTo>
                    <a:pt x="317" y="73"/>
                    <a:pt x="317" y="73"/>
                    <a:pt x="317" y="73"/>
                  </a:cubicBezTo>
                  <a:cubicBezTo>
                    <a:pt x="317" y="74"/>
                    <a:pt x="317" y="74"/>
                    <a:pt x="317" y="74"/>
                  </a:cubicBezTo>
                  <a:cubicBezTo>
                    <a:pt x="317" y="75"/>
                    <a:pt x="317" y="75"/>
                    <a:pt x="317" y="75"/>
                  </a:cubicBezTo>
                  <a:cubicBezTo>
                    <a:pt x="317" y="75"/>
                    <a:pt x="317" y="76"/>
                    <a:pt x="317" y="77"/>
                  </a:cubicBezTo>
                  <a:cubicBezTo>
                    <a:pt x="316" y="77"/>
                    <a:pt x="316" y="77"/>
                    <a:pt x="316" y="77"/>
                  </a:cubicBezTo>
                  <a:cubicBezTo>
                    <a:pt x="315" y="77"/>
                    <a:pt x="315" y="77"/>
                    <a:pt x="315" y="77"/>
                  </a:cubicBezTo>
                  <a:cubicBezTo>
                    <a:pt x="314" y="76"/>
                    <a:pt x="314" y="76"/>
                    <a:pt x="314" y="76"/>
                  </a:cubicBezTo>
                  <a:cubicBezTo>
                    <a:pt x="313" y="76"/>
                    <a:pt x="313" y="76"/>
                    <a:pt x="313" y="76"/>
                  </a:cubicBezTo>
                  <a:cubicBezTo>
                    <a:pt x="311" y="76"/>
                    <a:pt x="311" y="76"/>
                    <a:pt x="311" y="76"/>
                  </a:cubicBezTo>
                  <a:cubicBezTo>
                    <a:pt x="307" y="78"/>
                    <a:pt x="310" y="81"/>
                    <a:pt x="300" y="85"/>
                  </a:cubicBezTo>
                  <a:cubicBezTo>
                    <a:pt x="298" y="86"/>
                    <a:pt x="299" y="85"/>
                    <a:pt x="298" y="87"/>
                  </a:cubicBezTo>
                  <a:cubicBezTo>
                    <a:pt x="297" y="87"/>
                    <a:pt x="297" y="87"/>
                    <a:pt x="297" y="87"/>
                  </a:cubicBezTo>
                  <a:cubicBezTo>
                    <a:pt x="296" y="87"/>
                    <a:pt x="296" y="87"/>
                    <a:pt x="296" y="87"/>
                  </a:cubicBezTo>
                  <a:cubicBezTo>
                    <a:pt x="296" y="87"/>
                    <a:pt x="296" y="87"/>
                    <a:pt x="294" y="86"/>
                  </a:cubicBezTo>
                  <a:cubicBezTo>
                    <a:pt x="294" y="87"/>
                    <a:pt x="294" y="87"/>
                    <a:pt x="294" y="87"/>
                  </a:cubicBezTo>
                  <a:cubicBezTo>
                    <a:pt x="294" y="88"/>
                    <a:pt x="294" y="88"/>
                    <a:pt x="294" y="88"/>
                  </a:cubicBezTo>
                  <a:cubicBezTo>
                    <a:pt x="295" y="88"/>
                    <a:pt x="295" y="88"/>
                    <a:pt x="295" y="88"/>
                  </a:cubicBezTo>
                  <a:cubicBezTo>
                    <a:pt x="296" y="89"/>
                    <a:pt x="296" y="89"/>
                    <a:pt x="296" y="89"/>
                  </a:cubicBezTo>
                  <a:cubicBezTo>
                    <a:pt x="296" y="90"/>
                    <a:pt x="296" y="90"/>
                    <a:pt x="296" y="90"/>
                  </a:cubicBezTo>
                  <a:cubicBezTo>
                    <a:pt x="297" y="90"/>
                    <a:pt x="297" y="90"/>
                    <a:pt x="298" y="90"/>
                  </a:cubicBezTo>
                  <a:cubicBezTo>
                    <a:pt x="300" y="92"/>
                    <a:pt x="301" y="94"/>
                    <a:pt x="301" y="95"/>
                  </a:cubicBezTo>
                  <a:cubicBezTo>
                    <a:pt x="302" y="96"/>
                    <a:pt x="302" y="96"/>
                    <a:pt x="302" y="96"/>
                  </a:cubicBezTo>
                  <a:cubicBezTo>
                    <a:pt x="304" y="98"/>
                    <a:pt x="304" y="98"/>
                    <a:pt x="304" y="98"/>
                  </a:cubicBezTo>
                  <a:cubicBezTo>
                    <a:pt x="305" y="99"/>
                    <a:pt x="305" y="99"/>
                    <a:pt x="305" y="99"/>
                  </a:cubicBezTo>
                  <a:cubicBezTo>
                    <a:pt x="304" y="99"/>
                    <a:pt x="304" y="99"/>
                    <a:pt x="304" y="99"/>
                  </a:cubicBezTo>
                  <a:cubicBezTo>
                    <a:pt x="305" y="100"/>
                    <a:pt x="305" y="100"/>
                    <a:pt x="305" y="100"/>
                  </a:cubicBezTo>
                  <a:cubicBezTo>
                    <a:pt x="305" y="101"/>
                    <a:pt x="305" y="101"/>
                    <a:pt x="305" y="101"/>
                  </a:cubicBezTo>
                  <a:cubicBezTo>
                    <a:pt x="306" y="102"/>
                    <a:pt x="306" y="102"/>
                    <a:pt x="306" y="102"/>
                  </a:cubicBezTo>
                  <a:cubicBezTo>
                    <a:pt x="305" y="102"/>
                    <a:pt x="305" y="102"/>
                    <a:pt x="305" y="102"/>
                  </a:cubicBezTo>
                  <a:cubicBezTo>
                    <a:pt x="305" y="104"/>
                    <a:pt x="305" y="104"/>
                    <a:pt x="305" y="104"/>
                  </a:cubicBezTo>
                  <a:cubicBezTo>
                    <a:pt x="304" y="105"/>
                    <a:pt x="304" y="105"/>
                    <a:pt x="304" y="106"/>
                  </a:cubicBezTo>
                  <a:cubicBezTo>
                    <a:pt x="304" y="107"/>
                    <a:pt x="304" y="107"/>
                    <a:pt x="305" y="107"/>
                  </a:cubicBezTo>
                  <a:cubicBezTo>
                    <a:pt x="306" y="107"/>
                    <a:pt x="305" y="107"/>
                    <a:pt x="306" y="108"/>
                  </a:cubicBezTo>
                  <a:cubicBezTo>
                    <a:pt x="307" y="109"/>
                    <a:pt x="307" y="109"/>
                    <a:pt x="307" y="109"/>
                  </a:cubicBezTo>
                  <a:cubicBezTo>
                    <a:pt x="308" y="109"/>
                    <a:pt x="308" y="109"/>
                    <a:pt x="308" y="109"/>
                  </a:cubicBezTo>
                  <a:cubicBezTo>
                    <a:pt x="308" y="110"/>
                    <a:pt x="308" y="110"/>
                    <a:pt x="308" y="110"/>
                  </a:cubicBezTo>
                  <a:cubicBezTo>
                    <a:pt x="308" y="110"/>
                    <a:pt x="308" y="110"/>
                    <a:pt x="308" y="110"/>
                  </a:cubicBezTo>
                  <a:cubicBezTo>
                    <a:pt x="308" y="111"/>
                    <a:pt x="308" y="111"/>
                    <a:pt x="308" y="111"/>
                  </a:cubicBezTo>
                  <a:cubicBezTo>
                    <a:pt x="309" y="111"/>
                    <a:pt x="309" y="111"/>
                    <a:pt x="309" y="111"/>
                  </a:cubicBezTo>
                  <a:cubicBezTo>
                    <a:pt x="310" y="112"/>
                    <a:pt x="310" y="112"/>
                    <a:pt x="310" y="112"/>
                  </a:cubicBezTo>
                  <a:cubicBezTo>
                    <a:pt x="310" y="111"/>
                    <a:pt x="310" y="111"/>
                    <a:pt x="310" y="111"/>
                  </a:cubicBezTo>
                  <a:cubicBezTo>
                    <a:pt x="310" y="111"/>
                    <a:pt x="310" y="111"/>
                    <a:pt x="310" y="111"/>
                  </a:cubicBezTo>
                  <a:cubicBezTo>
                    <a:pt x="311" y="111"/>
                    <a:pt x="311" y="111"/>
                    <a:pt x="311" y="111"/>
                  </a:cubicBezTo>
                  <a:cubicBezTo>
                    <a:pt x="311" y="112"/>
                    <a:pt x="311" y="112"/>
                    <a:pt x="311" y="112"/>
                  </a:cubicBezTo>
                  <a:cubicBezTo>
                    <a:pt x="311" y="113"/>
                    <a:pt x="311" y="113"/>
                    <a:pt x="311" y="114"/>
                  </a:cubicBezTo>
                  <a:cubicBezTo>
                    <a:pt x="311" y="115"/>
                    <a:pt x="311" y="115"/>
                    <a:pt x="311" y="115"/>
                  </a:cubicBezTo>
                  <a:cubicBezTo>
                    <a:pt x="310" y="115"/>
                    <a:pt x="310" y="115"/>
                    <a:pt x="310" y="115"/>
                  </a:cubicBezTo>
                  <a:cubicBezTo>
                    <a:pt x="309" y="114"/>
                    <a:pt x="309" y="114"/>
                    <a:pt x="309" y="114"/>
                  </a:cubicBezTo>
                  <a:cubicBezTo>
                    <a:pt x="309" y="115"/>
                    <a:pt x="309" y="115"/>
                    <a:pt x="309" y="115"/>
                  </a:cubicBezTo>
                  <a:cubicBezTo>
                    <a:pt x="309" y="115"/>
                    <a:pt x="309" y="115"/>
                    <a:pt x="309" y="115"/>
                  </a:cubicBezTo>
                  <a:cubicBezTo>
                    <a:pt x="309" y="115"/>
                    <a:pt x="309" y="115"/>
                    <a:pt x="309" y="115"/>
                  </a:cubicBezTo>
                  <a:cubicBezTo>
                    <a:pt x="307" y="115"/>
                    <a:pt x="305" y="115"/>
                    <a:pt x="302" y="116"/>
                  </a:cubicBezTo>
                  <a:cubicBezTo>
                    <a:pt x="302" y="117"/>
                    <a:pt x="302" y="117"/>
                    <a:pt x="302" y="117"/>
                  </a:cubicBezTo>
                  <a:cubicBezTo>
                    <a:pt x="302" y="118"/>
                    <a:pt x="302" y="118"/>
                    <a:pt x="302" y="118"/>
                  </a:cubicBezTo>
                  <a:cubicBezTo>
                    <a:pt x="302" y="119"/>
                    <a:pt x="302" y="119"/>
                    <a:pt x="302" y="119"/>
                  </a:cubicBezTo>
                  <a:cubicBezTo>
                    <a:pt x="302" y="120"/>
                    <a:pt x="302" y="120"/>
                    <a:pt x="302" y="120"/>
                  </a:cubicBezTo>
                  <a:cubicBezTo>
                    <a:pt x="300" y="120"/>
                    <a:pt x="300" y="120"/>
                    <a:pt x="300" y="120"/>
                  </a:cubicBezTo>
                  <a:cubicBezTo>
                    <a:pt x="299" y="120"/>
                    <a:pt x="298" y="120"/>
                    <a:pt x="297" y="119"/>
                  </a:cubicBezTo>
                  <a:cubicBezTo>
                    <a:pt x="296" y="118"/>
                    <a:pt x="296" y="118"/>
                    <a:pt x="296" y="118"/>
                  </a:cubicBezTo>
                  <a:cubicBezTo>
                    <a:pt x="295" y="117"/>
                    <a:pt x="295" y="117"/>
                    <a:pt x="295" y="117"/>
                  </a:cubicBezTo>
                  <a:cubicBezTo>
                    <a:pt x="296" y="116"/>
                    <a:pt x="296" y="114"/>
                    <a:pt x="296" y="113"/>
                  </a:cubicBezTo>
                  <a:cubicBezTo>
                    <a:pt x="297" y="113"/>
                    <a:pt x="296" y="113"/>
                    <a:pt x="297" y="112"/>
                  </a:cubicBezTo>
                  <a:cubicBezTo>
                    <a:pt x="297" y="111"/>
                    <a:pt x="297" y="111"/>
                    <a:pt x="297" y="111"/>
                  </a:cubicBezTo>
                  <a:cubicBezTo>
                    <a:pt x="296" y="111"/>
                    <a:pt x="296" y="111"/>
                    <a:pt x="296" y="111"/>
                  </a:cubicBezTo>
                  <a:cubicBezTo>
                    <a:pt x="295" y="110"/>
                    <a:pt x="295" y="110"/>
                    <a:pt x="295" y="110"/>
                  </a:cubicBezTo>
                  <a:cubicBezTo>
                    <a:pt x="293" y="109"/>
                    <a:pt x="291" y="107"/>
                    <a:pt x="289" y="105"/>
                  </a:cubicBezTo>
                  <a:cubicBezTo>
                    <a:pt x="289" y="105"/>
                    <a:pt x="289" y="105"/>
                    <a:pt x="289" y="105"/>
                  </a:cubicBezTo>
                  <a:cubicBezTo>
                    <a:pt x="289" y="104"/>
                    <a:pt x="289" y="104"/>
                    <a:pt x="289" y="104"/>
                  </a:cubicBezTo>
                  <a:cubicBezTo>
                    <a:pt x="289" y="104"/>
                    <a:pt x="289" y="104"/>
                    <a:pt x="289" y="104"/>
                  </a:cubicBezTo>
                  <a:cubicBezTo>
                    <a:pt x="289" y="103"/>
                    <a:pt x="290" y="102"/>
                    <a:pt x="291" y="101"/>
                  </a:cubicBezTo>
                  <a:cubicBezTo>
                    <a:pt x="291" y="99"/>
                    <a:pt x="291" y="99"/>
                    <a:pt x="291" y="97"/>
                  </a:cubicBezTo>
                  <a:cubicBezTo>
                    <a:pt x="290" y="96"/>
                    <a:pt x="290" y="96"/>
                    <a:pt x="290" y="96"/>
                  </a:cubicBezTo>
                  <a:cubicBezTo>
                    <a:pt x="288" y="95"/>
                    <a:pt x="288" y="95"/>
                    <a:pt x="286" y="96"/>
                  </a:cubicBezTo>
                  <a:cubicBezTo>
                    <a:pt x="284" y="97"/>
                    <a:pt x="283" y="97"/>
                    <a:pt x="282" y="99"/>
                  </a:cubicBezTo>
                  <a:cubicBezTo>
                    <a:pt x="282" y="100"/>
                    <a:pt x="282" y="100"/>
                    <a:pt x="282" y="100"/>
                  </a:cubicBezTo>
                  <a:cubicBezTo>
                    <a:pt x="282" y="101"/>
                    <a:pt x="282" y="101"/>
                    <a:pt x="283" y="102"/>
                  </a:cubicBezTo>
                  <a:cubicBezTo>
                    <a:pt x="283" y="104"/>
                    <a:pt x="284" y="107"/>
                    <a:pt x="284" y="108"/>
                  </a:cubicBezTo>
                  <a:cubicBezTo>
                    <a:pt x="283" y="109"/>
                    <a:pt x="283" y="109"/>
                    <a:pt x="283" y="109"/>
                  </a:cubicBezTo>
                  <a:cubicBezTo>
                    <a:pt x="283" y="112"/>
                    <a:pt x="283" y="113"/>
                    <a:pt x="283" y="117"/>
                  </a:cubicBezTo>
                  <a:cubicBezTo>
                    <a:pt x="283" y="120"/>
                    <a:pt x="282" y="121"/>
                    <a:pt x="282" y="123"/>
                  </a:cubicBezTo>
                  <a:cubicBezTo>
                    <a:pt x="283" y="127"/>
                    <a:pt x="283" y="127"/>
                    <a:pt x="284" y="128"/>
                  </a:cubicBezTo>
                  <a:cubicBezTo>
                    <a:pt x="282" y="128"/>
                    <a:pt x="282" y="128"/>
                    <a:pt x="282" y="128"/>
                  </a:cubicBezTo>
                  <a:cubicBezTo>
                    <a:pt x="279" y="128"/>
                    <a:pt x="283" y="128"/>
                    <a:pt x="278" y="128"/>
                  </a:cubicBezTo>
                  <a:cubicBezTo>
                    <a:pt x="277" y="129"/>
                    <a:pt x="277" y="129"/>
                    <a:pt x="276" y="129"/>
                  </a:cubicBezTo>
                  <a:cubicBezTo>
                    <a:pt x="276" y="129"/>
                    <a:pt x="276" y="129"/>
                    <a:pt x="276" y="129"/>
                  </a:cubicBezTo>
                  <a:cubicBezTo>
                    <a:pt x="274" y="128"/>
                    <a:pt x="274" y="128"/>
                    <a:pt x="274" y="128"/>
                  </a:cubicBezTo>
                  <a:cubicBezTo>
                    <a:pt x="272" y="127"/>
                    <a:pt x="273" y="128"/>
                    <a:pt x="272" y="126"/>
                  </a:cubicBezTo>
                  <a:cubicBezTo>
                    <a:pt x="272" y="125"/>
                    <a:pt x="272" y="125"/>
                    <a:pt x="272" y="125"/>
                  </a:cubicBezTo>
                  <a:cubicBezTo>
                    <a:pt x="272" y="123"/>
                    <a:pt x="272" y="123"/>
                    <a:pt x="273" y="120"/>
                  </a:cubicBezTo>
                  <a:cubicBezTo>
                    <a:pt x="273" y="119"/>
                    <a:pt x="273" y="119"/>
                    <a:pt x="273" y="119"/>
                  </a:cubicBezTo>
                  <a:cubicBezTo>
                    <a:pt x="274" y="114"/>
                    <a:pt x="274" y="119"/>
                    <a:pt x="274" y="111"/>
                  </a:cubicBezTo>
                  <a:cubicBezTo>
                    <a:pt x="274" y="110"/>
                    <a:pt x="273" y="109"/>
                    <a:pt x="273" y="107"/>
                  </a:cubicBezTo>
                  <a:cubicBezTo>
                    <a:pt x="273" y="106"/>
                    <a:pt x="273" y="107"/>
                    <a:pt x="273" y="105"/>
                  </a:cubicBezTo>
                  <a:cubicBezTo>
                    <a:pt x="273" y="105"/>
                    <a:pt x="273" y="105"/>
                    <a:pt x="273" y="105"/>
                  </a:cubicBezTo>
                  <a:cubicBezTo>
                    <a:pt x="272" y="105"/>
                    <a:pt x="272" y="105"/>
                    <a:pt x="272" y="105"/>
                  </a:cubicBezTo>
                  <a:cubicBezTo>
                    <a:pt x="272" y="104"/>
                    <a:pt x="272" y="104"/>
                    <a:pt x="272" y="104"/>
                  </a:cubicBezTo>
                  <a:cubicBezTo>
                    <a:pt x="270" y="105"/>
                    <a:pt x="271" y="104"/>
                    <a:pt x="267" y="105"/>
                  </a:cubicBezTo>
                  <a:cubicBezTo>
                    <a:pt x="267" y="105"/>
                    <a:pt x="267" y="105"/>
                    <a:pt x="267" y="105"/>
                  </a:cubicBezTo>
                  <a:cubicBezTo>
                    <a:pt x="266" y="104"/>
                    <a:pt x="266" y="104"/>
                    <a:pt x="266" y="104"/>
                  </a:cubicBezTo>
                  <a:cubicBezTo>
                    <a:pt x="265" y="101"/>
                    <a:pt x="265" y="100"/>
                    <a:pt x="266" y="98"/>
                  </a:cubicBezTo>
                  <a:cubicBezTo>
                    <a:pt x="265" y="97"/>
                    <a:pt x="266" y="98"/>
                    <a:pt x="265" y="97"/>
                  </a:cubicBezTo>
                  <a:cubicBezTo>
                    <a:pt x="265" y="96"/>
                    <a:pt x="265" y="96"/>
                    <a:pt x="265" y="96"/>
                  </a:cubicBezTo>
                  <a:cubicBezTo>
                    <a:pt x="265" y="96"/>
                    <a:pt x="265" y="96"/>
                    <a:pt x="265" y="96"/>
                  </a:cubicBezTo>
                  <a:cubicBezTo>
                    <a:pt x="266" y="95"/>
                    <a:pt x="266" y="95"/>
                    <a:pt x="266" y="95"/>
                  </a:cubicBezTo>
                  <a:cubicBezTo>
                    <a:pt x="267" y="95"/>
                    <a:pt x="267" y="94"/>
                    <a:pt x="269" y="94"/>
                  </a:cubicBezTo>
                  <a:cubicBezTo>
                    <a:pt x="269" y="92"/>
                    <a:pt x="269" y="92"/>
                    <a:pt x="269" y="92"/>
                  </a:cubicBezTo>
                  <a:cubicBezTo>
                    <a:pt x="269" y="91"/>
                    <a:pt x="269" y="91"/>
                    <a:pt x="269" y="90"/>
                  </a:cubicBezTo>
                  <a:cubicBezTo>
                    <a:pt x="270" y="88"/>
                    <a:pt x="270" y="89"/>
                    <a:pt x="271" y="87"/>
                  </a:cubicBezTo>
                  <a:cubicBezTo>
                    <a:pt x="271" y="86"/>
                    <a:pt x="271" y="86"/>
                    <a:pt x="271" y="86"/>
                  </a:cubicBezTo>
                  <a:cubicBezTo>
                    <a:pt x="271" y="84"/>
                    <a:pt x="271" y="84"/>
                    <a:pt x="271" y="84"/>
                  </a:cubicBezTo>
                  <a:cubicBezTo>
                    <a:pt x="271" y="83"/>
                    <a:pt x="271" y="83"/>
                    <a:pt x="271" y="83"/>
                  </a:cubicBezTo>
                  <a:cubicBezTo>
                    <a:pt x="271" y="82"/>
                    <a:pt x="271" y="83"/>
                    <a:pt x="271" y="82"/>
                  </a:cubicBezTo>
                  <a:cubicBezTo>
                    <a:pt x="271" y="80"/>
                    <a:pt x="271" y="81"/>
                    <a:pt x="273" y="76"/>
                  </a:cubicBezTo>
                  <a:cubicBezTo>
                    <a:pt x="274" y="75"/>
                    <a:pt x="275" y="74"/>
                    <a:pt x="275" y="73"/>
                  </a:cubicBezTo>
                  <a:cubicBezTo>
                    <a:pt x="277" y="75"/>
                    <a:pt x="276" y="74"/>
                    <a:pt x="277" y="75"/>
                  </a:cubicBezTo>
                  <a:cubicBezTo>
                    <a:pt x="277" y="75"/>
                    <a:pt x="276" y="70"/>
                    <a:pt x="276" y="67"/>
                  </a:cubicBezTo>
                  <a:cubicBezTo>
                    <a:pt x="276" y="66"/>
                    <a:pt x="276" y="66"/>
                    <a:pt x="276" y="66"/>
                  </a:cubicBezTo>
                  <a:cubicBezTo>
                    <a:pt x="276" y="66"/>
                    <a:pt x="276" y="66"/>
                    <a:pt x="276" y="66"/>
                  </a:cubicBezTo>
                  <a:cubicBezTo>
                    <a:pt x="277" y="66"/>
                    <a:pt x="277" y="66"/>
                    <a:pt x="277" y="66"/>
                  </a:cubicBezTo>
                  <a:cubicBezTo>
                    <a:pt x="277" y="65"/>
                    <a:pt x="277" y="65"/>
                    <a:pt x="277" y="65"/>
                  </a:cubicBezTo>
                  <a:cubicBezTo>
                    <a:pt x="277" y="64"/>
                    <a:pt x="277" y="64"/>
                    <a:pt x="277" y="64"/>
                  </a:cubicBezTo>
                  <a:cubicBezTo>
                    <a:pt x="277" y="63"/>
                    <a:pt x="277" y="63"/>
                    <a:pt x="277" y="63"/>
                  </a:cubicBezTo>
                  <a:cubicBezTo>
                    <a:pt x="278" y="61"/>
                    <a:pt x="278" y="61"/>
                    <a:pt x="278" y="61"/>
                  </a:cubicBezTo>
                  <a:cubicBezTo>
                    <a:pt x="279" y="60"/>
                    <a:pt x="279" y="60"/>
                    <a:pt x="279" y="60"/>
                  </a:cubicBezTo>
                  <a:cubicBezTo>
                    <a:pt x="279" y="58"/>
                    <a:pt x="279" y="58"/>
                    <a:pt x="279" y="58"/>
                  </a:cubicBezTo>
                  <a:cubicBezTo>
                    <a:pt x="280" y="58"/>
                    <a:pt x="280" y="58"/>
                    <a:pt x="280" y="58"/>
                  </a:cubicBezTo>
                  <a:cubicBezTo>
                    <a:pt x="280" y="57"/>
                    <a:pt x="280" y="57"/>
                    <a:pt x="280" y="57"/>
                  </a:cubicBezTo>
                  <a:cubicBezTo>
                    <a:pt x="281" y="56"/>
                    <a:pt x="281" y="56"/>
                    <a:pt x="281" y="56"/>
                  </a:cubicBezTo>
                  <a:cubicBezTo>
                    <a:pt x="282" y="55"/>
                    <a:pt x="282" y="55"/>
                    <a:pt x="282" y="55"/>
                  </a:cubicBezTo>
                  <a:cubicBezTo>
                    <a:pt x="282" y="55"/>
                    <a:pt x="282" y="55"/>
                    <a:pt x="282" y="55"/>
                  </a:cubicBezTo>
                  <a:cubicBezTo>
                    <a:pt x="283" y="56"/>
                    <a:pt x="283" y="56"/>
                    <a:pt x="283" y="56"/>
                  </a:cubicBezTo>
                  <a:cubicBezTo>
                    <a:pt x="283" y="56"/>
                    <a:pt x="283" y="56"/>
                    <a:pt x="283" y="56"/>
                  </a:cubicBezTo>
                  <a:cubicBezTo>
                    <a:pt x="284" y="57"/>
                    <a:pt x="284" y="57"/>
                    <a:pt x="284" y="57"/>
                  </a:cubicBezTo>
                  <a:cubicBezTo>
                    <a:pt x="285" y="56"/>
                    <a:pt x="285" y="56"/>
                    <a:pt x="285" y="56"/>
                  </a:cubicBezTo>
                  <a:cubicBezTo>
                    <a:pt x="286" y="55"/>
                    <a:pt x="286" y="55"/>
                    <a:pt x="287" y="54"/>
                  </a:cubicBezTo>
                  <a:cubicBezTo>
                    <a:pt x="288" y="53"/>
                    <a:pt x="288" y="53"/>
                    <a:pt x="288" y="52"/>
                  </a:cubicBezTo>
                  <a:cubicBezTo>
                    <a:pt x="289" y="51"/>
                    <a:pt x="289" y="51"/>
                    <a:pt x="289" y="51"/>
                  </a:cubicBezTo>
                  <a:cubicBezTo>
                    <a:pt x="290" y="51"/>
                    <a:pt x="290" y="51"/>
                    <a:pt x="291" y="51"/>
                  </a:cubicBezTo>
                  <a:cubicBezTo>
                    <a:pt x="292" y="52"/>
                    <a:pt x="292" y="52"/>
                    <a:pt x="292" y="52"/>
                  </a:cubicBezTo>
                  <a:cubicBezTo>
                    <a:pt x="293" y="52"/>
                    <a:pt x="293" y="52"/>
                    <a:pt x="294" y="52"/>
                  </a:cubicBezTo>
                  <a:cubicBezTo>
                    <a:pt x="294" y="52"/>
                    <a:pt x="294" y="52"/>
                    <a:pt x="294" y="52"/>
                  </a:cubicBezTo>
                  <a:cubicBezTo>
                    <a:pt x="295" y="52"/>
                    <a:pt x="295" y="52"/>
                    <a:pt x="295" y="52"/>
                  </a:cubicBezTo>
                  <a:cubicBezTo>
                    <a:pt x="295" y="53"/>
                    <a:pt x="295" y="53"/>
                    <a:pt x="296" y="54"/>
                  </a:cubicBezTo>
                  <a:cubicBezTo>
                    <a:pt x="296" y="54"/>
                    <a:pt x="296" y="54"/>
                    <a:pt x="296" y="54"/>
                  </a:cubicBezTo>
                  <a:cubicBezTo>
                    <a:pt x="297" y="54"/>
                    <a:pt x="297" y="54"/>
                    <a:pt x="297" y="54"/>
                  </a:cubicBezTo>
                  <a:cubicBezTo>
                    <a:pt x="300" y="54"/>
                    <a:pt x="300" y="54"/>
                    <a:pt x="300" y="54"/>
                  </a:cubicBezTo>
                  <a:cubicBezTo>
                    <a:pt x="302" y="54"/>
                    <a:pt x="308" y="55"/>
                    <a:pt x="311" y="56"/>
                  </a:cubicBezTo>
                  <a:cubicBezTo>
                    <a:pt x="311" y="56"/>
                    <a:pt x="311" y="56"/>
                    <a:pt x="311" y="56"/>
                  </a:cubicBezTo>
                  <a:cubicBezTo>
                    <a:pt x="312" y="56"/>
                    <a:pt x="312" y="56"/>
                    <a:pt x="312" y="56"/>
                  </a:cubicBezTo>
                  <a:cubicBezTo>
                    <a:pt x="314" y="55"/>
                    <a:pt x="320" y="56"/>
                    <a:pt x="322" y="56"/>
                  </a:cubicBezTo>
                  <a:cubicBezTo>
                    <a:pt x="323" y="56"/>
                    <a:pt x="323" y="56"/>
                    <a:pt x="323" y="56"/>
                  </a:cubicBezTo>
                  <a:cubicBezTo>
                    <a:pt x="327" y="54"/>
                    <a:pt x="327" y="54"/>
                    <a:pt x="327" y="54"/>
                  </a:cubicBezTo>
                  <a:cubicBezTo>
                    <a:pt x="328" y="53"/>
                    <a:pt x="328" y="53"/>
                    <a:pt x="328" y="53"/>
                  </a:cubicBezTo>
                  <a:cubicBezTo>
                    <a:pt x="330" y="52"/>
                    <a:pt x="330" y="52"/>
                    <a:pt x="330" y="52"/>
                  </a:cubicBezTo>
                  <a:cubicBezTo>
                    <a:pt x="330" y="51"/>
                    <a:pt x="330" y="52"/>
                    <a:pt x="330" y="50"/>
                  </a:cubicBezTo>
                  <a:cubicBezTo>
                    <a:pt x="331" y="50"/>
                    <a:pt x="331" y="50"/>
                    <a:pt x="332" y="50"/>
                  </a:cubicBezTo>
                  <a:cubicBezTo>
                    <a:pt x="332" y="49"/>
                    <a:pt x="332" y="49"/>
                    <a:pt x="332" y="49"/>
                  </a:cubicBezTo>
                  <a:cubicBezTo>
                    <a:pt x="333" y="48"/>
                    <a:pt x="334" y="48"/>
                    <a:pt x="335" y="47"/>
                  </a:cubicBezTo>
                  <a:cubicBezTo>
                    <a:pt x="336" y="47"/>
                    <a:pt x="336" y="47"/>
                    <a:pt x="336" y="47"/>
                  </a:cubicBezTo>
                  <a:cubicBezTo>
                    <a:pt x="337" y="48"/>
                    <a:pt x="337" y="48"/>
                    <a:pt x="337" y="48"/>
                  </a:cubicBezTo>
                  <a:cubicBezTo>
                    <a:pt x="337" y="49"/>
                    <a:pt x="337" y="49"/>
                    <a:pt x="337" y="49"/>
                  </a:cubicBezTo>
                  <a:cubicBezTo>
                    <a:pt x="337" y="49"/>
                    <a:pt x="337" y="49"/>
                    <a:pt x="337" y="49"/>
                  </a:cubicBezTo>
                  <a:cubicBezTo>
                    <a:pt x="335" y="51"/>
                    <a:pt x="337" y="51"/>
                    <a:pt x="334" y="55"/>
                  </a:cubicBezTo>
                  <a:close/>
                  <a:moveTo>
                    <a:pt x="73" y="43"/>
                  </a:moveTo>
                  <a:cubicBezTo>
                    <a:pt x="74" y="44"/>
                    <a:pt x="74" y="44"/>
                    <a:pt x="74" y="44"/>
                  </a:cubicBezTo>
                  <a:cubicBezTo>
                    <a:pt x="74" y="44"/>
                    <a:pt x="74" y="44"/>
                    <a:pt x="74" y="44"/>
                  </a:cubicBezTo>
                  <a:cubicBezTo>
                    <a:pt x="74" y="45"/>
                    <a:pt x="74" y="45"/>
                    <a:pt x="74" y="45"/>
                  </a:cubicBezTo>
                  <a:cubicBezTo>
                    <a:pt x="73" y="46"/>
                    <a:pt x="73" y="46"/>
                    <a:pt x="73" y="46"/>
                  </a:cubicBezTo>
                  <a:cubicBezTo>
                    <a:pt x="72" y="47"/>
                    <a:pt x="72" y="47"/>
                    <a:pt x="72" y="47"/>
                  </a:cubicBezTo>
                  <a:cubicBezTo>
                    <a:pt x="71" y="47"/>
                    <a:pt x="71" y="47"/>
                    <a:pt x="71" y="47"/>
                  </a:cubicBezTo>
                  <a:cubicBezTo>
                    <a:pt x="71" y="46"/>
                    <a:pt x="71" y="46"/>
                    <a:pt x="71" y="46"/>
                  </a:cubicBezTo>
                  <a:cubicBezTo>
                    <a:pt x="70" y="45"/>
                    <a:pt x="70" y="45"/>
                    <a:pt x="70" y="45"/>
                  </a:cubicBezTo>
                  <a:cubicBezTo>
                    <a:pt x="70" y="43"/>
                    <a:pt x="70" y="43"/>
                    <a:pt x="70" y="43"/>
                  </a:cubicBezTo>
                  <a:cubicBezTo>
                    <a:pt x="70" y="43"/>
                    <a:pt x="70" y="43"/>
                    <a:pt x="70" y="43"/>
                  </a:cubicBezTo>
                  <a:cubicBezTo>
                    <a:pt x="72" y="43"/>
                    <a:pt x="72" y="43"/>
                    <a:pt x="72" y="43"/>
                  </a:cubicBezTo>
                  <a:cubicBezTo>
                    <a:pt x="73" y="42"/>
                    <a:pt x="73" y="42"/>
                    <a:pt x="73" y="42"/>
                  </a:cubicBezTo>
                  <a:cubicBezTo>
                    <a:pt x="73" y="43"/>
                    <a:pt x="73" y="43"/>
                    <a:pt x="73" y="43"/>
                  </a:cubicBezTo>
                  <a:close/>
                  <a:moveTo>
                    <a:pt x="366" y="56"/>
                  </a:moveTo>
                  <a:cubicBezTo>
                    <a:pt x="366" y="57"/>
                    <a:pt x="366" y="57"/>
                    <a:pt x="366" y="57"/>
                  </a:cubicBezTo>
                  <a:cubicBezTo>
                    <a:pt x="367" y="57"/>
                    <a:pt x="367" y="57"/>
                    <a:pt x="367" y="57"/>
                  </a:cubicBezTo>
                  <a:cubicBezTo>
                    <a:pt x="368" y="56"/>
                    <a:pt x="368" y="56"/>
                    <a:pt x="368" y="56"/>
                  </a:cubicBezTo>
                  <a:cubicBezTo>
                    <a:pt x="368" y="55"/>
                    <a:pt x="368" y="56"/>
                    <a:pt x="368" y="54"/>
                  </a:cubicBezTo>
                  <a:cubicBezTo>
                    <a:pt x="369" y="53"/>
                    <a:pt x="369" y="53"/>
                    <a:pt x="369" y="53"/>
                  </a:cubicBezTo>
                  <a:cubicBezTo>
                    <a:pt x="370" y="53"/>
                    <a:pt x="370" y="53"/>
                    <a:pt x="370" y="53"/>
                  </a:cubicBezTo>
                  <a:cubicBezTo>
                    <a:pt x="370" y="53"/>
                    <a:pt x="370" y="53"/>
                    <a:pt x="370" y="53"/>
                  </a:cubicBezTo>
                  <a:cubicBezTo>
                    <a:pt x="370" y="52"/>
                    <a:pt x="370" y="52"/>
                    <a:pt x="370" y="51"/>
                  </a:cubicBezTo>
                  <a:cubicBezTo>
                    <a:pt x="371" y="50"/>
                    <a:pt x="371" y="50"/>
                    <a:pt x="371" y="50"/>
                  </a:cubicBezTo>
                  <a:cubicBezTo>
                    <a:pt x="374" y="48"/>
                    <a:pt x="374" y="48"/>
                    <a:pt x="376" y="48"/>
                  </a:cubicBezTo>
                  <a:cubicBezTo>
                    <a:pt x="376" y="49"/>
                    <a:pt x="376" y="49"/>
                    <a:pt x="376" y="49"/>
                  </a:cubicBezTo>
                  <a:cubicBezTo>
                    <a:pt x="376" y="50"/>
                    <a:pt x="376" y="50"/>
                    <a:pt x="376" y="50"/>
                  </a:cubicBezTo>
                  <a:cubicBezTo>
                    <a:pt x="377" y="51"/>
                    <a:pt x="377" y="51"/>
                    <a:pt x="377" y="51"/>
                  </a:cubicBezTo>
                  <a:cubicBezTo>
                    <a:pt x="376" y="53"/>
                    <a:pt x="376" y="53"/>
                    <a:pt x="376" y="53"/>
                  </a:cubicBezTo>
                  <a:cubicBezTo>
                    <a:pt x="376" y="54"/>
                    <a:pt x="376" y="54"/>
                    <a:pt x="376" y="54"/>
                  </a:cubicBezTo>
                  <a:cubicBezTo>
                    <a:pt x="374" y="55"/>
                    <a:pt x="372" y="56"/>
                    <a:pt x="372" y="56"/>
                  </a:cubicBezTo>
                  <a:cubicBezTo>
                    <a:pt x="371" y="57"/>
                    <a:pt x="371" y="57"/>
                    <a:pt x="371" y="57"/>
                  </a:cubicBezTo>
                  <a:cubicBezTo>
                    <a:pt x="371" y="58"/>
                    <a:pt x="371" y="58"/>
                    <a:pt x="371" y="58"/>
                  </a:cubicBezTo>
                  <a:cubicBezTo>
                    <a:pt x="373" y="59"/>
                    <a:pt x="372" y="59"/>
                    <a:pt x="375" y="60"/>
                  </a:cubicBezTo>
                  <a:cubicBezTo>
                    <a:pt x="376" y="60"/>
                    <a:pt x="376" y="60"/>
                    <a:pt x="376" y="60"/>
                  </a:cubicBezTo>
                  <a:cubicBezTo>
                    <a:pt x="376" y="61"/>
                    <a:pt x="376" y="61"/>
                    <a:pt x="376" y="61"/>
                  </a:cubicBezTo>
                  <a:cubicBezTo>
                    <a:pt x="376" y="62"/>
                    <a:pt x="376" y="62"/>
                    <a:pt x="376" y="62"/>
                  </a:cubicBezTo>
                  <a:cubicBezTo>
                    <a:pt x="377" y="62"/>
                    <a:pt x="377" y="62"/>
                    <a:pt x="377" y="62"/>
                  </a:cubicBezTo>
                  <a:cubicBezTo>
                    <a:pt x="378" y="62"/>
                    <a:pt x="378" y="62"/>
                    <a:pt x="378" y="62"/>
                  </a:cubicBezTo>
                  <a:cubicBezTo>
                    <a:pt x="378" y="63"/>
                    <a:pt x="378" y="63"/>
                    <a:pt x="378" y="63"/>
                  </a:cubicBezTo>
                  <a:cubicBezTo>
                    <a:pt x="379" y="63"/>
                    <a:pt x="379" y="63"/>
                    <a:pt x="379" y="63"/>
                  </a:cubicBezTo>
                  <a:cubicBezTo>
                    <a:pt x="377" y="63"/>
                    <a:pt x="375" y="62"/>
                    <a:pt x="374" y="61"/>
                  </a:cubicBezTo>
                  <a:cubicBezTo>
                    <a:pt x="371" y="61"/>
                    <a:pt x="371" y="61"/>
                    <a:pt x="370" y="61"/>
                  </a:cubicBezTo>
                  <a:cubicBezTo>
                    <a:pt x="368" y="61"/>
                    <a:pt x="368" y="61"/>
                    <a:pt x="368" y="61"/>
                  </a:cubicBezTo>
                  <a:cubicBezTo>
                    <a:pt x="368" y="61"/>
                    <a:pt x="368" y="61"/>
                    <a:pt x="368" y="61"/>
                  </a:cubicBezTo>
                  <a:cubicBezTo>
                    <a:pt x="367" y="62"/>
                    <a:pt x="367" y="62"/>
                    <a:pt x="367" y="63"/>
                  </a:cubicBezTo>
                  <a:cubicBezTo>
                    <a:pt x="368" y="64"/>
                    <a:pt x="368" y="64"/>
                    <a:pt x="368" y="64"/>
                  </a:cubicBezTo>
                  <a:cubicBezTo>
                    <a:pt x="368" y="64"/>
                    <a:pt x="368" y="64"/>
                    <a:pt x="367" y="65"/>
                  </a:cubicBezTo>
                  <a:cubicBezTo>
                    <a:pt x="369" y="70"/>
                    <a:pt x="370" y="73"/>
                    <a:pt x="373" y="76"/>
                  </a:cubicBezTo>
                  <a:cubicBezTo>
                    <a:pt x="372" y="76"/>
                    <a:pt x="372" y="76"/>
                    <a:pt x="372" y="76"/>
                  </a:cubicBezTo>
                  <a:cubicBezTo>
                    <a:pt x="371" y="75"/>
                    <a:pt x="371" y="75"/>
                    <a:pt x="371" y="75"/>
                  </a:cubicBezTo>
                  <a:cubicBezTo>
                    <a:pt x="369" y="74"/>
                    <a:pt x="369" y="74"/>
                    <a:pt x="369" y="74"/>
                  </a:cubicBezTo>
                  <a:cubicBezTo>
                    <a:pt x="368" y="72"/>
                    <a:pt x="368" y="71"/>
                    <a:pt x="367" y="70"/>
                  </a:cubicBezTo>
                  <a:cubicBezTo>
                    <a:pt x="365" y="69"/>
                    <a:pt x="366" y="69"/>
                    <a:pt x="365" y="69"/>
                  </a:cubicBezTo>
                  <a:cubicBezTo>
                    <a:pt x="365" y="68"/>
                    <a:pt x="365" y="68"/>
                    <a:pt x="365" y="68"/>
                  </a:cubicBezTo>
                  <a:cubicBezTo>
                    <a:pt x="365" y="66"/>
                    <a:pt x="365" y="66"/>
                    <a:pt x="365" y="63"/>
                  </a:cubicBezTo>
                  <a:cubicBezTo>
                    <a:pt x="365" y="62"/>
                    <a:pt x="365" y="62"/>
                    <a:pt x="364" y="62"/>
                  </a:cubicBezTo>
                  <a:cubicBezTo>
                    <a:pt x="364" y="60"/>
                    <a:pt x="364" y="60"/>
                    <a:pt x="364" y="60"/>
                  </a:cubicBezTo>
                  <a:cubicBezTo>
                    <a:pt x="363" y="59"/>
                    <a:pt x="363" y="59"/>
                    <a:pt x="363" y="58"/>
                  </a:cubicBezTo>
                  <a:cubicBezTo>
                    <a:pt x="364" y="57"/>
                    <a:pt x="364" y="58"/>
                    <a:pt x="364" y="57"/>
                  </a:cubicBezTo>
                  <a:cubicBezTo>
                    <a:pt x="364" y="56"/>
                    <a:pt x="364" y="56"/>
                    <a:pt x="364" y="56"/>
                  </a:cubicBezTo>
                  <a:cubicBezTo>
                    <a:pt x="363" y="56"/>
                    <a:pt x="363" y="56"/>
                    <a:pt x="363" y="56"/>
                  </a:cubicBezTo>
                  <a:cubicBezTo>
                    <a:pt x="362" y="53"/>
                    <a:pt x="362" y="53"/>
                    <a:pt x="362" y="53"/>
                  </a:cubicBezTo>
                  <a:cubicBezTo>
                    <a:pt x="362" y="52"/>
                    <a:pt x="362" y="52"/>
                    <a:pt x="362" y="52"/>
                  </a:cubicBezTo>
                  <a:cubicBezTo>
                    <a:pt x="363" y="49"/>
                    <a:pt x="363" y="49"/>
                    <a:pt x="363" y="49"/>
                  </a:cubicBezTo>
                  <a:cubicBezTo>
                    <a:pt x="363" y="48"/>
                    <a:pt x="363" y="48"/>
                    <a:pt x="363" y="48"/>
                  </a:cubicBezTo>
                  <a:cubicBezTo>
                    <a:pt x="364" y="47"/>
                    <a:pt x="363" y="48"/>
                    <a:pt x="364" y="45"/>
                  </a:cubicBezTo>
                  <a:cubicBezTo>
                    <a:pt x="366" y="44"/>
                    <a:pt x="365" y="44"/>
                    <a:pt x="367" y="42"/>
                  </a:cubicBezTo>
                  <a:cubicBezTo>
                    <a:pt x="368" y="41"/>
                    <a:pt x="368" y="42"/>
                    <a:pt x="369" y="41"/>
                  </a:cubicBezTo>
                  <a:cubicBezTo>
                    <a:pt x="369" y="42"/>
                    <a:pt x="369" y="42"/>
                    <a:pt x="369" y="42"/>
                  </a:cubicBezTo>
                  <a:cubicBezTo>
                    <a:pt x="369" y="42"/>
                    <a:pt x="369" y="42"/>
                    <a:pt x="369" y="42"/>
                  </a:cubicBezTo>
                  <a:cubicBezTo>
                    <a:pt x="368" y="43"/>
                    <a:pt x="368" y="44"/>
                    <a:pt x="367" y="45"/>
                  </a:cubicBezTo>
                  <a:cubicBezTo>
                    <a:pt x="367" y="45"/>
                    <a:pt x="367" y="45"/>
                    <a:pt x="367" y="45"/>
                  </a:cubicBezTo>
                  <a:cubicBezTo>
                    <a:pt x="368" y="46"/>
                    <a:pt x="368" y="46"/>
                    <a:pt x="368" y="46"/>
                  </a:cubicBezTo>
                  <a:cubicBezTo>
                    <a:pt x="369" y="47"/>
                    <a:pt x="369" y="47"/>
                    <a:pt x="369" y="47"/>
                  </a:cubicBezTo>
                  <a:cubicBezTo>
                    <a:pt x="369" y="49"/>
                    <a:pt x="369" y="49"/>
                    <a:pt x="369" y="51"/>
                  </a:cubicBezTo>
                  <a:cubicBezTo>
                    <a:pt x="368" y="52"/>
                    <a:pt x="368" y="52"/>
                    <a:pt x="367" y="53"/>
                  </a:cubicBezTo>
                  <a:cubicBezTo>
                    <a:pt x="365" y="55"/>
                    <a:pt x="365" y="55"/>
                    <a:pt x="365" y="55"/>
                  </a:cubicBezTo>
                  <a:cubicBezTo>
                    <a:pt x="364" y="55"/>
                    <a:pt x="364" y="55"/>
                    <a:pt x="364" y="55"/>
                  </a:cubicBezTo>
                  <a:cubicBezTo>
                    <a:pt x="364" y="55"/>
                    <a:pt x="364" y="55"/>
                    <a:pt x="364" y="55"/>
                  </a:cubicBezTo>
                  <a:cubicBezTo>
                    <a:pt x="365" y="56"/>
                    <a:pt x="365" y="56"/>
                    <a:pt x="366" y="56"/>
                  </a:cubicBezTo>
                  <a:close/>
                  <a:moveTo>
                    <a:pt x="24" y="43"/>
                  </a:moveTo>
                  <a:cubicBezTo>
                    <a:pt x="24" y="43"/>
                    <a:pt x="24" y="43"/>
                    <a:pt x="24" y="43"/>
                  </a:cubicBezTo>
                  <a:cubicBezTo>
                    <a:pt x="23" y="42"/>
                    <a:pt x="23" y="42"/>
                    <a:pt x="23" y="42"/>
                  </a:cubicBezTo>
                  <a:cubicBezTo>
                    <a:pt x="22" y="41"/>
                    <a:pt x="22" y="41"/>
                    <a:pt x="22" y="41"/>
                  </a:cubicBezTo>
                  <a:cubicBezTo>
                    <a:pt x="22" y="41"/>
                    <a:pt x="22" y="41"/>
                    <a:pt x="22" y="41"/>
                  </a:cubicBezTo>
                  <a:cubicBezTo>
                    <a:pt x="23" y="41"/>
                    <a:pt x="23" y="41"/>
                    <a:pt x="24" y="41"/>
                  </a:cubicBezTo>
                  <a:cubicBezTo>
                    <a:pt x="24" y="42"/>
                    <a:pt x="24" y="42"/>
                    <a:pt x="24" y="42"/>
                  </a:cubicBezTo>
                  <a:lnTo>
                    <a:pt x="24" y="43"/>
                  </a:lnTo>
                  <a:close/>
                  <a:moveTo>
                    <a:pt x="374" y="43"/>
                  </a:moveTo>
                  <a:cubicBezTo>
                    <a:pt x="372" y="43"/>
                    <a:pt x="372" y="43"/>
                    <a:pt x="372" y="43"/>
                  </a:cubicBezTo>
                  <a:cubicBezTo>
                    <a:pt x="371" y="43"/>
                    <a:pt x="371" y="43"/>
                    <a:pt x="371" y="43"/>
                  </a:cubicBezTo>
                  <a:cubicBezTo>
                    <a:pt x="371" y="40"/>
                    <a:pt x="371" y="40"/>
                    <a:pt x="371" y="40"/>
                  </a:cubicBezTo>
                  <a:cubicBezTo>
                    <a:pt x="372" y="38"/>
                    <a:pt x="372" y="38"/>
                    <a:pt x="372" y="38"/>
                  </a:cubicBezTo>
                  <a:cubicBezTo>
                    <a:pt x="374" y="37"/>
                    <a:pt x="374" y="37"/>
                    <a:pt x="374" y="37"/>
                  </a:cubicBezTo>
                  <a:cubicBezTo>
                    <a:pt x="374" y="37"/>
                    <a:pt x="375" y="37"/>
                    <a:pt x="375" y="37"/>
                  </a:cubicBezTo>
                  <a:cubicBezTo>
                    <a:pt x="376" y="38"/>
                    <a:pt x="376" y="38"/>
                    <a:pt x="376" y="38"/>
                  </a:cubicBezTo>
                  <a:cubicBezTo>
                    <a:pt x="375" y="41"/>
                    <a:pt x="375" y="41"/>
                    <a:pt x="375" y="41"/>
                  </a:cubicBezTo>
                  <a:cubicBezTo>
                    <a:pt x="375" y="42"/>
                    <a:pt x="375" y="42"/>
                    <a:pt x="375" y="42"/>
                  </a:cubicBezTo>
                  <a:cubicBezTo>
                    <a:pt x="374" y="43"/>
                    <a:pt x="374" y="43"/>
                    <a:pt x="374" y="43"/>
                  </a:cubicBezTo>
                  <a:close/>
                  <a:moveTo>
                    <a:pt x="339" y="36"/>
                  </a:moveTo>
                  <a:cubicBezTo>
                    <a:pt x="339" y="37"/>
                    <a:pt x="339" y="37"/>
                    <a:pt x="339" y="37"/>
                  </a:cubicBezTo>
                  <a:cubicBezTo>
                    <a:pt x="339" y="35"/>
                    <a:pt x="339" y="35"/>
                    <a:pt x="339" y="35"/>
                  </a:cubicBezTo>
                  <a:cubicBezTo>
                    <a:pt x="339" y="35"/>
                    <a:pt x="339" y="35"/>
                    <a:pt x="339" y="35"/>
                  </a:cubicBezTo>
                  <a:cubicBezTo>
                    <a:pt x="340" y="35"/>
                    <a:pt x="340" y="35"/>
                    <a:pt x="340" y="35"/>
                  </a:cubicBezTo>
                  <a:cubicBezTo>
                    <a:pt x="340" y="35"/>
                    <a:pt x="340" y="35"/>
                    <a:pt x="340" y="35"/>
                  </a:cubicBezTo>
                  <a:cubicBezTo>
                    <a:pt x="339" y="36"/>
                    <a:pt x="339" y="36"/>
                    <a:pt x="339" y="36"/>
                  </a:cubicBezTo>
                  <a:cubicBezTo>
                    <a:pt x="339" y="36"/>
                    <a:pt x="339" y="36"/>
                    <a:pt x="339" y="36"/>
                  </a:cubicBezTo>
                  <a:close/>
                  <a:moveTo>
                    <a:pt x="14" y="40"/>
                  </a:moveTo>
                  <a:cubicBezTo>
                    <a:pt x="14" y="40"/>
                    <a:pt x="14" y="40"/>
                    <a:pt x="14" y="40"/>
                  </a:cubicBezTo>
                  <a:cubicBezTo>
                    <a:pt x="13" y="39"/>
                    <a:pt x="13" y="39"/>
                    <a:pt x="13" y="39"/>
                  </a:cubicBezTo>
                  <a:cubicBezTo>
                    <a:pt x="13" y="39"/>
                    <a:pt x="13" y="39"/>
                    <a:pt x="13" y="39"/>
                  </a:cubicBezTo>
                  <a:cubicBezTo>
                    <a:pt x="10" y="37"/>
                    <a:pt x="10" y="37"/>
                    <a:pt x="10" y="37"/>
                  </a:cubicBezTo>
                  <a:cubicBezTo>
                    <a:pt x="9" y="37"/>
                    <a:pt x="9" y="37"/>
                    <a:pt x="9" y="37"/>
                  </a:cubicBezTo>
                  <a:cubicBezTo>
                    <a:pt x="8" y="36"/>
                    <a:pt x="8" y="36"/>
                    <a:pt x="8" y="36"/>
                  </a:cubicBezTo>
                  <a:cubicBezTo>
                    <a:pt x="7" y="36"/>
                    <a:pt x="7" y="36"/>
                    <a:pt x="7" y="36"/>
                  </a:cubicBezTo>
                  <a:cubicBezTo>
                    <a:pt x="6" y="35"/>
                    <a:pt x="6" y="35"/>
                    <a:pt x="6" y="35"/>
                  </a:cubicBezTo>
                  <a:cubicBezTo>
                    <a:pt x="6" y="34"/>
                    <a:pt x="6" y="34"/>
                    <a:pt x="6" y="34"/>
                  </a:cubicBezTo>
                  <a:cubicBezTo>
                    <a:pt x="7" y="34"/>
                    <a:pt x="7" y="34"/>
                    <a:pt x="7" y="34"/>
                  </a:cubicBezTo>
                  <a:cubicBezTo>
                    <a:pt x="7" y="33"/>
                    <a:pt x="7" y="33"/>
                    <a:pt x="7" y="33"/>
                  </a:cubicBezTo>
                  <a:cubicBezTo>
                    <a:pt x="8" y="34"/>
                    <a:pt x="8" y="34"/>
                    <a:pt x="8" y="34"/>
                  </a:cubicBezTo>
                  <a:cubicBezTo>
                    <a:pt x="9" y="35"/>
                    <a:pt x="9" y="35"/>
                    <a:pt x="9" y="35"/>
                  </a:cubicBezTo>
                  <a:cubicBezTo>
                    <a:pt x="11" y="35"/>
                    <a:pt x="11" y="35"/>
                    <a:pt x="11" y="36"/>
                  </a:cubicBezTo>
                  <a:cubicBezTo>
                    <a:pt x="14" y="38"/>
                    <a:pt x="14" y="38"/>
                    <a:pt x="14" y="38"/>
                  </a:cubicBezTo>
                  <a:cubicBezTo>
                    <a:pt x="14" y="39"/>
                    <a:pt x="14" y="39"/>
                    <a:pt x="14" y="40"/>
                  </a:cubicBezTo>
                  <a:close/>
                  <a:moveTo>
                    <a:pt x="154" y="33"/>
                  </a:moveTo>
                  <a:cubicBezTo>
                    <a:pt x="153" y="34"/>
                    <a:pt x="153" y="34"/>
                    <a:pt x="153" y="34"/>
                  </a:cubicBezTo>
                  <a:cubicBezTo>
                    <a:pt x="153" y="34"/>
                    <a:pt x="153" y="34"/>
                    <a:pt x="153" y="34"/>
                  </a:cubicBezTo>
                  <a:cubicBezTo>
                    <a:pt x="154" y="32"/>
                    <a:pt x="154" y="32"/>
                    <a:pt x="154" y="32"/>
                  </a:cubicBezTo>
                  <a:cubicBezTo>
                    <a:pt x="154" y="32"/>
                    <a:pt x="154" y="32"/>
                    <a:pt x="154" y="32"/>
                  </a:cubicBezTo>
                  <a:lnTo>
                    <a:pt x="154" y="33"/>
                  </a:lnTo>
                  <a:close/>
                  <a:moveTo>
                    <a:pt x="119" y="34"/>
                  </a:moveTo>
                  <a:cubicBezTo>
                    <a:pt x="118" y="34"/>
                    <a:pt x="118" y="34"/>
                    <a:pt x="118" y="34"/>
                  </a:cubicBezTo>
                  <a:cubicBezTo>
                    <a:pt x="118" y="34"/>
                    <a:pt x="118" y="34"/>
                    <a:pt x="118" y="34"/>
                  </a:cubicBezTo>
                  <a:cubicBezTo>
                    <a:pt x="118" y="33"/>
                    <a:pt x="118" y="33"/>
                    <a:pt x="118" y="33"/>
                  </a:cubicBezTo>
                  <a:cubicBezTo>
                    <a:pt x="118" y="32"/>
                    <a:pt x="118" y="32"/>
                    <a:pt x="118" y="32"/>
                  </a:cubicBezTo>
                  <a:cubicBezTo>
                    <a:pt x="118" y="32"/>
                    <a:pt x="118" y="32"/>
                    <a:pt x="118" y="32"/>
                  </a:cubicBezTo>
                  <a:cubicBezTo>
                    <a:pt x="118" y="32"/>
                    <a:pt x="119" y="32"/>
                    <a:pt x="120" y="33"/>
                  </a:cubicBezTo>
                  <a:cubicBezTo>
                    <a:pt x="119" y="33"/>
                    <a:pt x="119" y="33"/>
                    <a:pt x="119" y="33"/>
                  </a:cubicBezTo>
                  <a:cubicBezTo>
                    <a:pt x="119" y="34"/>
                    <a:pt x="119" y="34"/>
                    <a:pt x="119" y="34"/>
                  </a:cubicBezTo>
                  <a:close/>
                  <a:moveTo>
                    <a:pt x="125" y="31"/>
                  </a:moveTo>
                  <a:cubicBezTo>
                    <a:pt x="124" y="31"/>
                    <a:pt x="124" y="31"/>
                    <a:pt x="124" y="31"/>
                  </a:cubicBezTo>
                  <a:cubicBezTo>
                    <a:pt x="124" y="30"/>
                    <a:pt x="124" y="30"/>
                    <a:pt x="124" y="30"/>
                  </a:cubicBezTo>
                  <a:cubicBezTo>
                    <a:pt x="124" y="30"/>
                    <a:pt x="124" y="30"/>
                    <a:pt x="124" y="30"/>
                  </a:cubicBezTo>
                  <a:cubicBezTo>
                    <a:pt x="125" y="30"/>
                    <a:pt x="125" y="30"/>
                    <a:pt x="125" y="30"/>
                  </a:cubicBezTo>
                  <a:cubicBezTo>
                    <a:pt x="125" y="31"/>
                    <a:pt x="125" y="30"/>
                    <a:pt x="125" y="31"/>
                  </a:cubicBezTo>
                  <a:close/>
                  <a:moveTo>
                    <a:pt x="252" y="29"/>
                  </a:moveTo>
                  <a:cubicBezTo>
                    <a:pt x="252" y="30"/>
                    <a:pt x="252" y="30"/>
                    <a:pt x="252" y="30"/>
                  </a:cubicBezTo>
                  <a:cubicBezTo>
                    <a:pt x="251" y="29"/>
                    <a:pt x="251" y="29"/>
                    <a:pt x="251" y="29"/>
                  </a:cubicBezTo>
                  <a:cubicBezTo>
                    <a:pt x="251" y="28"/>
                    <a:pt x="251" y="28"/>
                    <a:pt x="251" y="28"/>
                  </a:cubicBezTo>
                  <a:cubicBezTo>
                    <a:pt x="251" y="28"/>
                    <a:pt x="251" y="28"/>
                    <a:pt x="251" y="28"/>
                  </a:cubicBezTo>
                  <a:cubicBezTo>
                    <a:pt x="252" y="27"/>
                    <a:pt x="252" y="27"/>
                    <a:pt x="252" y="27"/>
                  </a:cubicBezTo>
                  <a:cubicBezTo>
                    <a:pt x="253" y="28"/>
                    <a:pt x="253" y="28"/>
                    <a:pt x="253" y="28"/>
                  </a:cubicBezTo>
                  <a:cubicBezTo>
                    <a:pt x="252" y="29"/>
                    <a:pt x="252" y="29"/>
                    <a:pt x="252" y="29"/>
                  </a:cubicBezTo>
                  <a:close/>
                  <a:moveTo>
                    <a:pt x="342" y="27"/>
                  </a:moveTo>
                  <a:cubicBezTo>
                    <a:pt x="342" y="28"/>
                    <a:pt x="342" y="28"/>
                    <a:pt x="342" y="28"/>
                  </a:cubicBezTo>
                  <a:cubicBezTo>
                    <a:pt x="341" y="27"/>
                    <a:pt x="341" y="27"/>
                    <a:pt x="341" y="27"/>
                  </a:cubicBezTo>
                  <a:cubicBezTo>
                    <a:pt x="341" y="26"/>
                    <a:pt x="341" y="26"/>
                    <a:pt x="341" y="26"/>
                  </a:cubicBezTo>
                  <a:cubicBezTo>
                    <a:pt x="340" y="26"/>
                    <a:pt x="340" y="26"/>
                    <a:pt x="340" y="26"/>
                  </a:cubicBezTo>
                  <a:cubicBezTo>
                    <a:pt x="340" y="25"/>
                    <a:pt x="340" y="25"/>
                    <a:pt x="340" y="25"/>
                  </a:cubicBezTo>
                  <a:cubicBezTo>
                    <a:pt x="340" y="25"/>
                    <a:pt x="340" y="25"/>
                    <a:pt x="340" y="25"/>
                  </a:cubicBezTo>
                  <a:cubicBezTo>
                    <a:pt x="340" y="24"/>
                    <a:pt x="340" y="24"/>
                    <a:pt x="340" y="24"/>
                  </a:cubicBezTo>
                  <a:cubicBezTo>
                    <a:pt x="341" y="25"/>
                    <a:pt x="341" y="25"/>
                    <a:pt x="341" y="25"/>
                  </a:cubicBezTo>
                  <a:cubicBezTo>
                    <a:pt x="341" y="26"/>
                    <a:pt x="342" y="27"/>
                    <a:pt x="342" y="27"/>
                  </a:cubicBezTo>
                  <a:close/>
                  <a:moveTo>
                    <a:pt x="356" y="24"/>
                  </a:moveTo>
                  <a:cubicBezTo>
                    <a:pt x="355" y="24"/>
                    <a:pt x="355" y="24"/>
                    <a:pt x="355" y="24"/>
                  </a:cubicBezTo>
                  <a:cubicBezTo>
                    <a:pt x="355" y="24"/>
                    <a:pt x="355" y="24"/>
                    <a:pt x="355" y="24"/>
                  </a:cubicBezTo>
                  <a:cubicBezTo>
                    <a:pt x="355" y="23"/>
                    <a:pt x="355" y="23"/>
                    <a:pt x="355" y="23"/>
                  </a:cubicBezTo>
                  <a:cubicBezTo>
                    <a:pt x="355" y="23"/>
                    <a:pt x="355" y="23"/>
                    <a:pt x="355" y="23"/>
                  </a:cubicBezTo>
                  <a:cubicBezTo>
                    <a:pt x="355" y="23"/>
                    <a:pt x="355" y="23"/>
                    <a:pt x="355" y="23"/>
                  </a:cubicBezTo>
                  <a:cubicBezTo>
                    <a:pt x="356" y="23"/>
                    <a:pt x="356" y="23"/>
                    <a:pt x="356" y="23"/>
                  </a:cubicBezTo>
                  <a:cubicBezTo>
                    <a:pt x="356" y="24"/>
                    <a:pt x="356" y="24"/>
                    <a:pt x="356" y="24"/>
                  </a:cubicBezTo>
                  <a:close/>
                  <a:moveTo>
                    <a:pt x="354" y="23"/>
                  </a:moveTo>
                  <a:cubicBezTo>
                    <a:pt x="354" y="23"/>
                    <a:pt x="354" y="23"/>
                    <a:pt x="354" y="23"/>
                  </a:cubicBezTo>
                  <a:cubicBezTo>
                    <a:pt x="353" y="22"/>
                    <a:pt x="353" y="22"/>
                    <a:pt x="353" y="22"/>
                  </a:cubicBezTo>
                  <a:cubicBezTo>
                    <a:pt x="353" y="21"/>
                    <a:pt x="353" y="21"/>
                    <a:pt x="353" y="21"/>
                  </a:cubicBezTo>
                  <a:cubicBezTo>
                    <a:pt x="354" y="21"/>
                    <a:pt x="354" y="21"/>
                    <a:pt x="354" y="21"/>
                  </a:cubicBezTo>
                  <a:cubicBezTo>
                    <a:pt x="354" y="22"/>
                    <a:pt x="354" y="22"/>
                    <a:pt x="354" y="22"/>
                  </a:cubicBezTo>
                  <a:cubicBezTo>
                    <a:pt x="354" y="23"/>
                    <a:pt x="354" y="23"/>
                    <a:pt x="354" y="23"/>
                  </a:cubicBezTo>
                  <a:close/>
                  <a:moveTo>
                    <a:pt x="255" y="19"/>
                  </a:moveTo>
                  <a:cubicBezTo>
                    <a:pt x="255" y="20"/>
                    <a:pt x="255" y="20"/>
                    <a:pt x="255" y="21"/>
                  </a:cubicBezTo>
                  <a:cubicBezTo>
                    <a:pt x="253" y="21"/>
                    <a:pt x="253" y="21"/>
                    <a:pt x="253" y="21"/>
                  </a:cubicBezTo>
                  <a:cubicBezTo>
                    <a:pt x="252" y="20"/>
                    <a:pt x="252" y="20"/>
                    <a:pt x="252" y="20"/>
                  </a:cubicBezTo>
                  <a:cubicBezTo>
                    <a:pt x="252" y="19"/>
                    <a:pt x="252" y="19"/>
                    <a:pt x="252" y="19"/>
                  </a:cubicBezTo>
                  <a:cubicBezTo>
                    <a:pt x="254" y="19"/>
                    <a:pt x="253" y="19"/>
                    <a:pt x="255" y="19"/>
                  </a:cubicBezTo>
                  <a:close/>
                  <a:moveTo>
                    <a:pt x="148" y="25"/>
                  </a:moveTo>
                  <a:cubicBezTo>
                    <a:pt x="146" y="25"/>
                    <a:pt x="146" y="25"/>
                    <a:pt x="146" y="25"/>
                  </a:cubicBezTo>
                  <a:cubicBezTo>
                    <a:pt x="145" y="24"/>
                    <a:pt x="145" y="24"/>
                    <a:pt x="145" y="24"/>
                  </a:cubicBezTo>
                  <a:cubicBezTo>
                    <a:pt x="146" y="24"/>
                    <a:pt x="146" y="24"/>
                    <a:pt x="146" y="24"/>
                  </a:cubicBezTo>
                  <a:cubicBezTo>
                    <a:pt x="146" y="24"/>
                    <a:pt x="146" y="24"/>
                    <a:pt x="146" y="24"/>
                  </a:cubicBezTo>
                  <a:cubicBezTo>
                    <a:pt x="147" y="24"/>
                    <a:pt x="147" y="24"/>
                    <a:pt x="147" y="24"/>
                  </a:cubicBezTo>
                  <a:cubicBezTo>
                    <a:pt x="147" y="23"/>
                    <a:pt x="147" y="23"/>
                    <a:pt x="147" y="23"/>
                  </a:cubicBezTo>
                  <a:cubicBezTo>
                    <a:pt x="145" y="23"/>
                    <a:pt x="145" y="23"/>
                    <a:pt x="145" y="23"/>
                  </a:cubicBezTo>
                  <a:cubicBezTo>
                    <a:pt x="144" y="22"/>
                    <a:pt x="144" y="22"/>
                    <a:pt x="144" y="22"/>
                  </a:cubicBezTo>
                  <a:cubicBezTo>
                    <a:pt x="144" y="21"/>
                    <a:pt x="144" y="21"/>
                    <a:pt x="144" y="21"/>
                  </a:cubicBezTo>
                  <a:cubicBezTo>
                    <a:pt x="144" y="21"/>
                    <a:pt x="144" y="21"/>
                    <a:pt x="144" y="21"/>
                  </a:cubicBezTo>
                  <a:cubicBezTo>
                    <a:pt x="146" y="19"/>
                    <a:pt x="146" y="19"/>
                    <a:pt x="146" y="19"/>
                  </a:cubicBezTo>
                  <a:cubicBezTo>
                    <a:pt x="147" y="19"/>
                    <a:pt x="147" y="19"/>
                    <a:pt x="147" y="19"/>
                  </a:cubicBezTo>
                  <a:cubicBezTo>
                    <a:pt x="147" y="19"/>
                    <a:pt x="147" y="19"/>
                    <a:pt x="147" y="19"/>
                  </a:cubicBezTo>
                  <a:cubicBezTo>
                    <a:pt x="148" y="21"/>
                    <a:pt x="148" y="21"/>
                    <a:pt x="148" y="21"/>
                  </a:cubicBezTo>
                  <a:cubicBezTo>
                    <a:pt x="148" y="22"/>
                    <a:pt x="148" y="22"/>
                    <a:pt x="148" y="23"/>
                  </a:cubicBezTo>
                  <a:cubicBezTo>
                    <a:pt x="148" y="25"/>
                    <a:pt x="148" y="25"/>
                    <a:pt x="148" y="25"/>
                  </a:cubicBezTo>
                  <a:close/>
                  <a:moveTo>
                    <a:pt x="240" y="17"/>
                  </a:moveTo>
                  <a:cubicBezTo>
                    <a:pt x="240" y="17"/>
                    <a:pt x="240" y="17"/>
                    <a:pt x="240" y="17"/>
                  </a:cubicBezTo>
                  <a:cubicBezTo>
                    <a:pt x="241" y="17"/>
                    <a:pt x="241" y="17"/>
                    <a:pt x="242" y="17"/>
                  </a:cubicBezTo>
                  <a:cubicBezTo>
                    <a:pt x="246" y="18"/>
                    <a:pt x="245" y="17"/>
                    <a:pt x="248" y="18"/>
                  </a:cubicBezTo>
                  <a:cubicBezTo>
                    <a:pt x="250" y="19"/>
                    <a:pt x="250" y="19"/>
                    <a:pt x="250" y="19"/>
                  </a:cubicBezTo>
                  <a:cubicBezTo>
                    <a:pt x="251" y="19"/>
                    <a:pt x="251" y="19"/>
                    <a:pt x="251" y="19"/>
                  </a:cubicBezTo>
                  <a:cubicBezTo>
                    <a:pt x="251" y="19"/>
                    <a:pt x="251" y="19"/>
                    <a:pt x="251" y="19"/>
                  </a:cubicBezTo>
                  <a:cubicBezTo>
                    <a:pt x="251" y="20"/>
                    <a:pt x="251" y="20"/>
                    <a:pt x="251" y="20"/>
                  </a:cubicBezTo>
                  <a:cubicBezTo>
                    <a:pt x="250" y="20"/>
                    <a:pt x="250" y="20"/>
                    <a:pt x="250" y="20"/>
                  </a:cubicBezTo>
                  <a:cubicBezTo>
                    <a:pt x="251" y="21"/>
                    <a:pt x="251" y="21"/>
                    <a:pt x="251" y="21"/>
                  </a:cubicBezTo>
                  <a:cubicBezTo>
                    <a:pt x="251" y="22"/>
                    <a:pt x="251" y="22"/>
                    <a:pt x="251" y="22"/>
                  </a:cubicBezTo>
                  <a:cubicBezTo>
                    <a:pt x="252" y="23"/>
                    <a:pt x="252" y="22"/>
                    <a:pt x="253" y="23"/>
                  </a:cubicBezTo>
                  <a:cubicBezTo>
                    <a:pt x="253" y="24"/>
                    <a:pt x="253" y="24"/>
                    <a:pt x="253" y="24"/>
                  </a:cubicBezTo>
                  <a:cubicBezTo>
                    <a:pt x="254" y="24"/>
                    <a:pt x="254" y="24"/>
                    <a:pt x="254" y="24"/>
                  </a:cubicBezTo>
                  <a:cubicBezTo>
                    <a:pt x="254" y="25"/>
                    <a:pt x="254" y="25"/>
                    <a:pt x="254" y="25"/>
                  </a:cubicBezTo>
                  <a:cubicBezTo>
                    <a:pt x="253" y="25"/>
                    <a:pt x="253" y="25"/>
                    <a:pt x="253" y="25"/>
                  </a:cubicBezTo>
                  <a:cubicBezTo>
                    <a:pt x="252" y="25"/>
                    <a:pt x="252" y="25"/>
                    <a:pt x="252" y="25"/>
                  </a:cubicBezTo>
                  <a:cubicBezTo>
                    <a:pt x="251" y="25"/>
                    <a:pt x="252" y="25"/>
                    <a:pt x="251" y="24"/>
                  </a:cubicBezTo>
                  <a:cubicBezTo>
                    <a:pt x="251" y="25"/>
                    <a:pt x="251" y="25"/>
                    <a:pt x="251" y="25"/>
                  </a:cubicBezTo>
                  <a:cubicBezTo>
                    <a:pt x="250" y="25"/>
                    <a:pt x="250" y="25"/>
                    <a:pt x="250" y="25"/>
                  </a:cubicBezTo>
                  <a:cubicBezTo>
                    <a:pt x="247" y="25"/>
                    <a:pt x="247" y="25"/>
                    <a:pt x="246" y="25"/>
                  </a:cubicBezTo>
                  <a:cubicBezTo>
                    <a:pt x="246" y="26"/>
                    <a:pt x="246" y="25"/>
                    <a:pt x="247" y="26"/>
                  </a:cubicBezTo>
                  <a:cubicBezTo>
                    <a:pt x="249" y="28"/>
                    <a:pt x="249" y="28"/>
                    <a:pt x="249" y="28"/>
                  </a:cubicBezTo>
                  <a:cubicBezTo>
                    <a:pt x="249" y="28"/>
                    <a:pt x="249" y="28"/>
                    <a:pt x="249" y="28"/>
                  </a:cubicBezTo>
                  <a:cubicBezTo>
                    <a:pt x="249" y="30"/>
                    <a:pt x="249" y="30"/>
                    <a:pt x="249" y="30"/>
                  </a:cubicBezTo>
                  <a:cubicBezTo>
                    <a:pt x="249" y="30"/>
                    <a:pt x="249" y="30"/>
                    <a:pt x="249" y="30"/>
                  </a:cubicBezTo>
                  <a:cubicBezTo>
                    <a:pt x="250" y="31"/>
                    <a:pt x="250" y="30"/>
                    <a:pt x="251" y="31"/>
                  </a:cubicBezTo>
                  <a:cubicBezTo>
                    <a:pt x="251" y="31"/>
                    <a:pt x="251" y="31"/>
                    <a:pt x="251" y="31"/>
                  </a:cubicBezTo>
                  <a:cubicBezTo>
                    <a:pt x="252" y="32"/>
                    <a:pt x="252" y="32"/>
                    <a:pt x="252" y="32"/>
                  </a:cubicBezTo>
                  <a:cubicBezTo>
                    <a:pt x="252" y="32"/>
                    <a:pt x="252" y="32"/>
                    <a:pt x="252" y="32"/>
                  </a:cubicBezTo>
                  <a:cubicBezTo>
                    <a:pt x="252" y="33"/>
                    <a:pt x="252" y="33"/>
                    <a:pt x="252" y="33"/>
                  </a:cubicBezTo>
                  <a:cubicBezTo>
                    <a:pt x="251" y="33"/>
                    <a:pt x="251" y="33"/>
                    <a:pt x="251" y="33"/>
                  </a:cubicBezTo>
                  <a:cubicBezTo>
                    <a:pt x="252" y="33"/>
                    <a:pt x="252" y="33"/>
                    <a:pt x="253" y="34"/>
                  </a:cubicBezTo>
                  <a:cubicBezTo>
                    <a:pt x="252" y="34"/>
                    <a:pt x="253" y="34"/>
                    <a:pt x="252" y="34"/>
                  </a:cubicBezTo>
                  <a:cubicBezTo>
                    <a:pt x="253" y="35"/>
                    <a:pt x="253" y="35"/>
                    <a:pt x="253" y="35"/>
                  </a:cubicBezTo>
                  <a:cubicBezTo>
                    <a:pt x="254" y="35"/>
                    <a:pt x="254" y="35"/>
                    <a:pt x="254" y="35"/>
                  </a:cubicBezTo>
                  <a:cubicBezTo>
                    <a:pt x="254" y="36"/>
                    <a:pt x="254" y="36"/>
                    <a:pt x="254" y="36"/>
                  </a:cubicBezTo>
                  <a:cubicBezTo>
                    <a:pt x="255" y="38"/>
                    <a:pt x="257" y="39"/>
                    <a:pt x="257" y="40"/>
                  </a:cubicBezTo>
                  <a:cubicBezTo>
                    <a:pt x="257" y="41"/>
                    <a:pt x="257" y="41"/>
                    <a:pt x="257" y="41"/>
                  </a:cubicBezTo>
                  <a:cubicBezTo>
                    <a:pt x="257" y="41"/>
                    <a:pt x="257" y="41"/>
                    <a:pt x="257" y="41"/>
                  </a:cubicBezTo>
                  <a:cubicBezTo>
                    <a:pt x="256" y="42"/>
                    <a:pt x="256" y="42"/>
                    <a:pt x="255" y="43"/>
                  </a:cubicBezTo>
                  <a:cubicBezTo>
                    <a:pt x="255" y="43"/>
                    <a:pt x="255" y="43"/>
                    <a:pt x="255" y="43"/>
                  </a:cubicBezTo>
                  <a:cubicBezTo>
                    <a:pt x="254" y="43"/>
                    <a:pt x="254" y="43"/>
                    <a:pt x="254" y="43"/>
                  </a:cubicBezTo>
                  <a:cubicBezTo>
                    <a:pt x="254" y="43"/>
                    <a:pt x="257" y="47"/>
                    <a:pt x="263" y="51"/>
                  </a:cubicBezTo>
                  <a:cubicBezTo>
                    <a:pt x="266" y="54"/>
                    <a:pt x="266" y="54"/>
                    <a:pt x="266" y="54"/>
                  </a:cubicBezTo>
                  <a:cubicBezTo>
                    <a:pt x="267" y="54"/>
                    <a:pt x="267" y="54"/>
                    <a:pt x="267" y="54"/>
                  </a:cubicBezTo>
                  <a:cubicBezTo>
                    <a:pt x="267" y="55"/>
                    <a:pt x="267" y="55"/>
                    <a:pt x="267" y="55"/>
                  </a:cubicBezTo>
                  <a:cubicBezTo>
                    <a:pt x="266" y="56"/>
                    <a:pt x="266" y="56"/>
                    <a:pt x="266" y="56"/>
                  </a:cubicBezTo>
                  <a:cubicBezTo>
                    <a:pt x="263" y="57"/>
                    <a:pt x="262" y="57"/>
                    <a:pt x="258" y="56"/>
                  </a:cubicBezTo>
                  <a:cubicBezTo>
                    <a:pt x="257" y="55"/>
                    <a:pt x="257" y="55"/>
                    <a:pt x="257" y="55"/>
                  </a:cubicBezTo>
                  <a:cubicBezTo>
                    <a:pt x="256" y="54"/>
                    <a:pt x="256" y="54"/>
                    <a:pt x="256" y="54"/>
                  </a:cubicBezTo>
                  <a:cubicBezTo>
                    <a:pt x="255" y="54"/>
                    <a:pt x="255" y="54"/>
                    <a:pt x="255" y="54"/>
                  </a:cubicBezTo>
                  <a:cubicBezTo>
                    <a:pt x="256" y="54"/>
                    <a:pt x="256" y="54"/>
                    <a:pt x="256" y="55"/>
                  </a:cubicBezTo>
                  <a:cubicBezTo>
                    <a:pt x="256" y="56"/>
                    <a:pt x="256" y="56"/>
                    <a:pt x="256" y="56"/>
                  </a:cubicBezTo>
                  <a:cubicBezTo>
                    <a:pt x="255" y="57"/>
                    <a:pt x="255" y="57"/>
                    <a:pt x="255" y="57"/>
                  </a:cubicBezTo>
                  <a:cubicBezTo>
                    <a:pt x="255" y="57"/>
                    <a:pt x="254" y="57"/>
                    <a:pt x="253" y="58"/>
                  </a:cubicBezTo>
                  <a:cubicBezTo>
                    <a:pt x="251" y="62"/>
                    <a:pt x="250" y="63"/>
                    <a:pt x="250" y="69"/>
                  </a:cubicBezTo>
                  <a:cubicBezTo>
                    <a:pt x="251" y="72"/>
                    <a:pt x="251" y="72"/>
                    <a:pt x="251" y="72"/>
                  </a:cubicBezTo>
                  <a:cubicBezTo>
                    <a:pt x="251" y="74"/>
                    <a:pt x="251" y="73"/>
                    <a:pt x="251" y="74"/>
                  </a:cubicBezTo>
                  <a:cubicBezTo>
                    <a:pt x="251" y="74"/>
                    <a:pt x="251" y="74"/>
                    <a:pt x="251" y="74"/>
                  </a:cubicBezTo>
                  <a:cubicBezTo>
                    <a:pt x="247" y="77"/>
                    <a:pt x="250" y="74"/>
                    <a:pt x="245" y="79"/>
                  </a:cubicBezTo>
                  <a:cubicBezTo>
                    <a:pt x="244" y="79"/>
                    <a:pt x="244" y="79"/>
                    <a:pt x="244" y="79"/>
                  </a:cubicBezTo>
                  <a:cubicBezTo>
                    <a:pt x="243" y="79"/>
                    <a:pt x="243" y="79"/>
                    <a:pt x="243" y="79"/>
                  </a:cubicBezTo>
                  <a:cubicBezTo>
                    <a:pt x="243" y="79"/>
                    <a:pt x="243" y="79"/>
                    <a:pt x="243" y="79"/>
                  </a:cubicBezTo>
                  <a:cubicBezTo>
                    <a:pt x="242" y="78"/>
                    <a:pt x="242" y="78"/>
                    <a:pt x="242" y="77"/>
                  </a:cubicBezTo>
                  <a:cubicBezTo>
                    <a:pt x="242" y="78"/>
                    <a:pt x="242" y="78"/>
                    <a:pt x="242" y="78"/>
                  </a:cubicBezTo>
                  <a:cubicBezTo>
                    <a:pt x="242" y="79"/>
                    <a:pt x="242" y="79"/>
                    <a:pt x="242" y="79"/>
                  </a:cubicBezTo>
                  <a:cubicBezTo>
                    <a:pt x="242" y="79"/>
                    <a:pt x="242" y="79"/>
                    <a:pt x="242" y="79"/>
                  </a:cubicBezTo>
                  <a:cubicBezTo>
                    <a:pt x="242" y="80"/>
                    <a:pt x="242" y="80"/>
                    <a:pt x="242" y="80"/>
                  </a:cubicBezTo>
                  <a:cubicBezTo>
                    <a:pt x="242" y="81"/>
                    <a:pt x="242" y="81"/>
                    <a:pt x="242" y="81"/>
                  </a:cubicBezTo>
                  <a:cubicBezTo>
                    <a:pt x="242" y="81"/>
                    <a:pt x="242" y="81"/>
                    <a:pt x="242" y="81"/>
                  </a:cubicBezTo>
                  <a:cubicBezTo>
                    <a:pt x="241" y="82"/>
                    <a:pt x="241" y="82"/>
                    <a:pt x="240" y="82"/>
                  </a:cubicBezTo>
                  <a:cubicBezTo>
                    <a:pt x="240" y="83"/>
                    <a:pt x="240" y="83"/>
                    <a:pt x="240" y="83"/>
                  </a:cubicBezTo>
                  <a:cubicBezTo>
                    <a:pt x="240" y="84"/>
                    <a:pt x="240" y="84"/>
                    <a:pt x="240" y="84"/>
                  </a:cubicBezTo>
                  <a:cubicBezTo>
                    <a:pt x="239" y="84"/>
                    <a:pt x="238" y="84"/>
                    <a:pt x="238" y="85"/>
                  </a:cubicBezTo>
                  <a:cubicBezTo>
                    <a:pt x="237" y="85"/>
                    <a:pt x="237" y="85"/>
                    <a:pt x="237" y="85"/>
                  </a:cubicBezTo>
                  <a:cubicBezTo>
                    <a:pt x="237" y="86"/>
                    <a:pt x="237" y="86"/>
                    <a:pt x="237" y="86"/>
                  </a:cubicBezTo>
                  <a:cubicBezTo>
                    <a:pt x="238" y="86"/>
                    <a:pt x="238" y="86"/>
                    <a:pt x="239" y="86"/>
                  </a:cubicBezTo>
                  <a:cubicBezTo>
                    <a:pt x="239" y="87"/>
                    <a:pt x="239" y="87"/>
                    <a:pt x="239" y="87"/>
                  </a:cubicBezTo>
                  <a:cubicBezTo>
                    <a:pt x="239" y="87"/>
                    <a:pt x="239" y="87"/>
                    <a:pt x="239" y="87"/>
                  </a:cubicBezTo>
                  <a:cubicBezTo>
                    <a:pt x="239" y="89"/>
                    <a:pt x="239" y="89"/>
                    <a:pt x="239" y="89"/>
                  </a:cubicBezTo>
                  <a:cubicBezTo>
                    <a:pt x="237" y="90"/>
                    <a:pt x="237" y="90"/>
                    <a:pt x="237" y="90"/>
                  </a:cubicBezTo>
                  <a:cubicBezTo>
                    <a:pt x="238" y="90"/>
                    <a:pt x="238" y="90"/>
                    <a:pt x="238" y="90"/>
                  </a:cubicBezTo>
                  <a:cubicBezTo>
                    <a:pt x="240" y="90"/>
                    <a:pt x="240" y="90"/>
                    <a:pt x="240" y="90"/>
                  </a:cubicBezTo>
                  <a:cubicBezTo>
                    <a:pt x="240" y="91"/>
                    <a:pt x="240" y="91"/>
                    <a:pt x="240" y="91"/>
                  </a:cubicBezTo>
                  <a:cubicBezTo>
                    <a:pt x="240" y="93"/>
                    <a:pt x="240" y="92"/>
                    <a:pt x="240" y="94"/>
                  </a:cubicBezTo>
                  <a:cubicBezTo>
                    <a:pt x="239" y="94"/>
                    <a:pt x="239" y="94"/>
                    <a:pt x="239" y="94"/>
                  </a:cubicBezTo>
                  <a:cubicBezTo>
                    <a:pt x="238" y="94"/>
                    <a:pt x="238" y="94"/>
                    <a:pt x="238" y="94"/>
                  </a:cubicBezTo>
                  <a:cubicBezTo>
                    <a:pt x="238" y="94"/>
                    <a:pt x="238" y="94"/>
                    <a:pt x="238" y="94"/>
                  </a:cubicBezTo>
                  <a:cubicBezTo>
                    <a:pt x="237" y="94"/>
                    <a:pt x="237" y="94"/>
                    <a:pt x="237" y="94"/>
                  </a:cubicBezTo>
                  <a:cubicBezTo>
                    <a:pt x="237" y="95"/>
                    <a:pt x="237" y="95"/>
                    <a:pt x="237" y="95"/>
                  </a:cubicBezTo>
                  <a:cubicBezTo>
                    <a:pt x="238" y="95"/>
                    <a:pt x="238" y="95"/>
                    <a:pt x="238" y="95"/>
                  </a:cubicBezTo>
                  <a:cubicBezTo>
                    <a:pt x="238" y="97"/>
                    <a:pt x="238" y="97"/>
                    <a:pt x="237" y="98"/>
                  </a:cubicBezTo>
                  <a:cubicBezTo>
                    <a:pt x="237" y="99"/>
                    <a:pt x="237" y="99"/>
                    <a:pt x="237" y="99"/>
                  </a:cubicBezTo>
                  <a:cubicBezTo>
                    <a:pt x="236" y="99"/>
                    <a:pt x="236" y="99"/>
                    <a:pt x="236" y="99"/>
                  </a:cubicBezTo>
                  <a:cubicBezTo>
                    <a:pt x="236" y="99"/>
                    <a:pt x="236" y="99"/>
                    <a:pt x="236" y="99"/>
                  </a:cubicBezTo>
                  <a:cubicBezTo>
                    <a:pt x="236" y="99"/>
                    <a:pt x="236" y="99"/>
                    <a:pt x="236" y="99"/>
                  </a:cubicBezTo>
                  <a:cubicBezTo>
                    <a:pt x="236" y="100"/>
                    <a:pt x="236" y="100"/>
                    <a:pt x="236" y="100"/>
                  </a:cubicBezTo>
                  <a:cubicBezTo>
                    <a:pt x="237" y="101"/>
                    <a:pt x="237" y="101"/>
                    <a:pt x="237" y="101"/>
                  </a:cubicBezTo>
                  <a:cubicBezTo>
                    <a:pt x="236" y="101"/>
                    <a:pt x="236" y="101"/>
                    <a:pt x="236" y="101"/>
                  </a:cubicBezTo>
                  <a:cubicBezTo>
                    <a:pt x="236" y="101"/>
                    <a:pt x="236" y="101"/>
                    <a:pt x="236" y="101"/>
                  </a:cubicBezTo>
                  <a:cubicBezTo>
                    <a:pt x="235" y="102"/>
                    <a:pt x="235" y="102"/>
                    <a:pt x="235" y="102"/>
                  </a:cubicBezTo>
                  <a:cubicBezTo>
                    <a:pt x="234" y="103"/>
                    <a:pt x="234" y="103"/>
                    <a:pt x="234" y="105"/>
                  </a:cubicBezTo>
                  <a:cubicBezTo>
                    <a:pt x="233" y="106"/>
                    <a:pt x="233" y="106"/>
                    <a:pt x="233" y="106"/>
                  </a:cubicBezTo>
                  <a:cubicBezTo>
                    <a:pt x="224" y="110"/>
                    <a:pt x="227" y="109"/>
                    <a:pt x="219" y="112"/>
                  </a:cubicBezTo>
                  <a:cubicBezTo>
                    <a:pt x="219" y="112"/>
                    <a:pt x="219" y="112"/>
                    <a:pt x="219" y="112"/>
                  </a:cubicBezTo>
                  <a:cubicBezTo>
                    <a:pt x="218" y="112"/>
                    <a:pt x="218" y="112"/>
                    <a:pt x="218" y="112"/>
                  </a:cubicBezTo>
                  <a:cubicBezTo>
                    <a:pt x="218" y="107"/>
                    <a:pt x="218" y="107"/>
                    <a:pt x="218" y="107"/>
                  </a:cubicBezTo>
                  <a:cubicBezTo>
                    <a:pt x="217" y="104"/>
                    <a:pt x="217" y="105"/>
                    <a:pt x="217" y="104"/>
                  </a:cubicBezTo>
                  <a:cubicBezTo>
                    <a:pt x="216" y="105"/>
                    <a:pt x="216" y="105"/>
                    <a:pt x="216" y="105"/>
                  </a:cubicBezTo>
                  <a:cubicBezTo>
                    <a:pt x="215" y="104"/>
                    <a:pt x="215" y="104"/>
                    <a:pt x="215" y="104"/>
                  </a:cubicBezTo>
                  <a:cubicBezTo>
                    <a:pt x="215" y="103"/>
                    <a:pt x="215" y="103"/>
                    <a:pt x="215" y="103"/>
                  </a:cubicBezTo>
                  <a:cubicBezTo>
                    <a:pt x="215" y="102"/>
                    <a:pt x="215" y="102"/>
                    <a:pt x="215" y="102"/>
                  </a:cubicBezTo>
                  <a:cubicBezTo>
                    <a:pt x="214" y="103"/>
                    <a:pt x="215" y="103"/>
                    <a:pt x="214" y="103"/>
                  </a:cubicBezTo>
                  <a:cubicBezTo>
                    <a:pt x="213" y="103"/>
                    <a:pt x="213" y="103"/>
                    <a:pt x="213" y="103"/>
                  </a:cubicBezTo>
                  <a:cubicBezTo>
                    <a:pt x="213" y="103"/>
                    <a:pt x="213" y="103"/>
                    <a:pt x="213" y="103"/>
                  </a:cubicBezTo>
                  <a:cubicBezTo>
                    <a:pt x="213" y="102"/>
                    <a:pt x="213" y="102"/>
                    <a:pt x="213" y="102"/>
                  </a:cubicBezTo>
                  <a:cubicBezTo>
                    <a:pt x="212" y="102"/>
                    <a:pt x="212" y="102"/>
                    <a:pt x="212" y="102"/>
                  </a:cubicBezTo>
                  <a:cubicBezTo>
                    <a:pt x="211" y="104"/>
                    <a:pt x="211" y="104"/>
                    <a:pt x="211" y="104"/>
                  </a:cubicBezTo>
                  <a:cubicBezTo>
                    <a:pt x="209" y="104"/>
                    <a:pt x="209" y="104"/>
                    <a:pt x="209" y="104"/>
                  </a:cubicBezTo>
                  <a:cubicBezTo>
                    <a:pt x="208" y="104"/>
                    <a:pt x="208" y="104"/>
                    <a:pt x="208" y="104"/>
                  </a:cubicBezTo>
                  <a:cubicBezTo>
                    <a:pt x="207" y="104"/>
                    <a:pt x="207" y="104"/>
                    <a:pt x="207" y="104"/>
                  </a:cubicBezTo>
                  <a:cubicBezTo>
                    <a:pt x="207" y="103"/>
                    <a:pt x="207" y="103"/>
                    <a:pt x="207" y="102"/>
                  </a:cubicBezTo>
                  <a:cubicBezTo>
                    <a:pt x="207" y="101"/>
                    <a:pt x="207" y="101"/>
                    <a:pt x="207" y="101"/>
                  </a:cubicBezTo>
                  <a:cubicBezTo>
                    <a:pt x="206" y="101"/>
                    <a:pt x="206" y="101"/>
                    <a:pt x="206" y="101"/>
                  </a:cubicBezTo>
                  <a:cubicBezTo>
                    <a:pt x="206" y="101"/>
                    <a:pt x="205" y="102"/>
                    <a:pt x="205" y="102"/>
                  </a:cubicBezTo>
                  <a:cubicBezTo>
                    <a:pt x="204" y="102"/>
                    <a:pt x="204" y="102"/>
                    <a:pt x="204" y="102"/>
                  </a:cubicBezTo>
                  <a:cubicBezTo>
                    <a:pt x="204" y="102"/>
                    <a:pt x="204" y="102"/>
                    <a:pt x="204" y="102"/>
                  </a:cubicBezTo>
                  <a:cubicBezTo>
                    <a:pt x="200" y="99"/>
                    <a:pt x="200" y="99"/>
                    <a:pt x="200" y="99"/>
                  </a:cubicBezTo>
                  <a:cubicBezTo>
                    <a:pt x="200" y="101"/>
                    <a:pt x="200" y="101"/>
                    <a:pt x="200" y="101"/>
                  </a:cubicBezTo>
                  <a:cubicBezTo>
                    <a:pt x="197" y="103"/>
                    <a:pt x="198" y="103"/>
                    <a:pt x="196" y="104"/>
                  </a:cubicBezTo>
                  <a:cubicBezTo>
                    <a:pt x="193" y="103"/>
                    <a:pt x="194" y="104"/>
                    <a:pt x="192" y="103"/>
                  </a:cubicBezTo>
                  <a:cubicBezTo>
                    <a:pt x="190" y="104"/>
                    <a:pt x="190" y="104"/>
                    <a:pt x="190" y="104"/>
                  </a:cubicBezTo>
                  <a:cubicBezTo>
                    <a:pt x="188" y="105"/>
                    <a:pt x="188" y="105"/>
                    <a:pt x="188" y="105"/>
                  </a:cubicBezTo>
                  <a:cubicBezTo>
                    <a:pt x="188" y="105"/>
                    <a:pt x="188" y="105"/>
                    <a:pt x="188" y="105"/>
                  </a:cubicBezTo>
                  <a:cubicBezTo>
                    <a:pt x="187" y="105"/>
                    <a:pt x="187" y="105"/>
                    <a:pt x="187" y="105"/>
                  </a:cubicBezTo>
                  <a:cubicBezTo>
                    <a:pt x="187" y="105"/>
                    <a:pt x="187" y="105"/>
                    <a:pt x="187" y="105"/>
                  </a:cubicBezTo>
                  <a:cubicBezTo>
                    <a:pt x="187" y="103"/>
                    <a:pt x="187" y="100"/>
                    <a:pt x="187" y="99"/>
                  </a:cubicBezTo>
                  <a:cubicBezTo>
                    <a:pt x="186" y="99"/>
                    <a:pt x="186" y="99"/>
                    <a:pt x="186" y="99"/>
                  </a:cubicBezTo>
                  <a:cubicBezTo>
                    <a:pt x="185" y="98"/>
                    <a:pt x="185" y="98"/>
                    <a:pt x="185" y="98"/>
                  </a:cubicBezTo>
                  <a:cubicBezTo>
                    <a:pt x="185" y="99"/>
                    <a:pt x="185" y="98"/>
                    <a:pt x="185" y="99"/>
                  </a:cubicBezTo>
                  <a:cubicBezTo>
                    <a:pt x="183" y="99"/>
                    <a:pt x="183" y="99"/>
                    <a:pt x="183" y="99"/>
                  </a:cubicBezTo>
                  <a:cubicBezTo>
                    <a:pt x="182" y="99"/>
                    <a:pt x="182" y="99"/>
                    <a:pt x="182" y="99"/>
                  </a:cubicBezTo>
                  <a:cubicBezTo>
                    <a:pt x="181" y="99"/>
                    <a:pt x="181" y="99"/>
                    <a:pt x="178" y="100"/>
                  </a:cubicBezTo>
                  <a:cubicBezTo>
                    <a:pt x="177" y="100"/>
                    <a:pt x="177" y="100"/>
                    <a:pt x="177" y="100"/>
                  </a:cubicBezTo>
                  <a:cubicBezTo>
                    <a:pt x="176" y="100"/>
                    <a:pt x="176" y="100"/>
                    <a:pt x="176" y="100"/>
                  </a:cubicBezTo>
                  <a:cubicBezTo>
                    <a:pt x="176" y="99"/>
                    <a:pt x="176" y="99"/>
                    <a:pt x="176" y="99"/>
                  </a:cubicBezTo>
                  <a:cubicBezTo>
                    <a:pt x="176" y="99"/>
                    <a:pt x="176" y="99"/>
                    <a:pt x="176" y="99"/>
                  </a:cubicBezTo>
                  <a:cubicBezTo>
                    <a:pt x="177" y="98"/>
                    <a:pt x="177" y="98"/>
                    <a:pt x="177" y="98"/>
                  </a:cubicBezTo>
                  <a:cubicBezTo>
                    <a:pt x="176" y="99"/>
                    <a:pt x="176" y="99"/>
                    <a:pt x="176" y="99"/>
                  </a:cubicBezTo>
                  <a:cubicBezTo>
                    <a:pt x="175" y="99"/>
                    <a:pt x="175" y="99"/>
                    <a:pt x="174" y="99"/>
                  </a:cubicBezTo>
                  <a:cubicBezTo>
                    <a:pt x="174" y="99"/>
                    <a:pt x="174" y="99"/>
                    <a:pt x="174" y="99"/>
                  </a:cubicBezTo>
                  <a:cubicBezTo>
                    <a:pt x="173" y="98"/>
                    <a:pt x="173" y="98"/>
                    <a:pt x="173" y="98"/>
                  </a:cubicBezTo>
                  <a:cubicBezTo>
                    <a:pt x="170" y="99"/>
                    <a:pt x="170" y="99"/>
                    <a:pt x="170" y="99"/>
                  </a:cubicBezTo>
                  <a:cubicBezTo>
                    <a:pt x="169" y="99"/>
                    <a:pt x="169" y="99"/>
                    <a:pt x="169" y="99"/>
                  </a:cubicBezTo>
                  <a:cubicBezTo>
                    <a:pt x="169" y="98"/>
                    <a:pt x="169" y="98"/>
                    <a:pt x="169" y="98"/>
                  </a:cubicBezTo>
                  <a:cubicBezTo>
                    <a:pt x="169" y="93"/>
                    <a:pt x="168" y="95"/>
                    <a:pt x="168" y="88"/>
                  </a:cubicBezTo>
                  <a:cubicBezTo>
                    <a:pt x="167" y="88"/>
                    <a:pt x="167" y="88"/>
                    <a:pt x="167" y="88"/>
                  </a:cubicBezTo>
                  <a:cubicBezTo>
                    <a:pt x="166" y="87"/>
                    <a:pt x="166" y="87"/>
                    <a:pt x="166" y="87"/>
                  </a:cubicBezTo>
                  <a:cubicBezTo>
                    <a:pt x="166" y="85"/>
                    <a:pt x="166" y="85"/>
                    <a:pt x="166" y="85"/>
                  </a:cubicBezTo>
                  <a:cubicBezTo>
                    <a:pt x="167" y="84"/>
                    <a:pt x="167" y="84"/>
                    <a:pt x="167" y="84"/>
                  </a:cubicBezTo>
                  <a:cubicBezTo>
                    <a:pt x="167" y="79"/>
                    <a:pt x="165" y="77"/>
                    <a:pt x="160" y="75"/>
                  </a:cubicBezTo>
                  <a:cubicBezTo>
                    <a:pt x="159" y="76"/>
                    <a:pt x="159" y="76"/>
                    <a:pt x="159" y="76"/>
                  </a:cubicBezTo>
                  <a:cubicBezTo>
                    <a:pt x="158" y="75"/>
                    <a:pt x="158" y="75"/>
                    <a:pt x="158" y="75"/>
                  </a:cubicBezTo>
                  <a:cubicBezTo>
                    <a:pt x="158" y="75"/>
                    <a:pt x="158" y="75"/>
                    <a:pt x="158" y="75"/>
                  </a:cubicBezTo>
                  <a:cubicBezTo>
                    <a:pt x="158" y="74"/>
                    <a:pt x="158" y="74"/>
                    <a:pt x="158" y="74"/>
                  </a:cubicBezTo>
                  <a:cubicBezTo>
                    <a:pt x="159" y="73"/>
                    <a:pt x="159" y="73"/>
                    <a:pt x="159" y="73"/>
                  </a:cubicBezTo>
                  <a:cubicBezTo>
                    <a:pt x="159" y="73"/>
                    <a:pt x="159" y="73"/>
                    <a:pt x="159" y="73"/>
                  </a:cubicBezTo>
                  <a:cubicBezTo>
                    <a:pt x="159" y="73"/>
                    <a:pt x="159" y="73"/>
                    <a:pt x="159" y="73"/>
                  </a:cubicBezTo>
                  <a:cubicBezTo>
                    <a:pt x="158" y="72"/>
                    <a:pt x="158" y="72"/>
                    <a:pt x="157" y="71"/>
                  </a:cubicBezTo>
                  <a:cubicBezTo>
                    <a:pt x="157" y="71"/>
                    <a:pt x="157" y="71"/>
                    <a:pt x="157" y="71"/>
                  </a:cubicBezTo>
                  <a:cubicBezTo>
                    <a:pt x="157" y="70"/>
                    <a:pt x="157" y="70"/>
                    <a:pt x="157" y="69"/>
                  </a:cubicBezTo>
                  <a:cubicBezTo>
                    <a:pt x="157" y="67"/>
                    <a:pt x="157" y="68"/>
                    <a:pt x="157" y="66"/>
                  </a:cubicBezTo>
                  <a:cubicBezTo>
                    <a:pt x="158" y="65"/>
                    <a:pt x="158" y="65"/>
                    <a:pt x="158" y="65"/>
                  </a:cubicBezTo>
                  <a:cubicBezTo>
                    <a:pt x="158" y="65"/>
                    <a:pt x="158" y="65"/>
                    <a:pt x="158" y="65"/>
                  </a:cubicBezTo>
                  <a:cubicBezTo>
                    <a:pt x="158" y="65"/>
                    <a:pt x="156" y="63"/>
                    <a:pt x="155" y="62"/>
                  </a:cubicBezTo>
                  <a:cubicBezTo>
                    <a:pt x="154" y="57"/>
                    <a:pt x="154" y="57"/>
                    <a:pt x="155" y="53"/>
                  </a:cubicBezTo>
                  <a:cubicBezTo>
                    <a:pt x="156" y="52"/>
                    <a:pt x="156" y="52"/>
                    <a:pt x="156" y="52"/>
                  </a:cubicBezTo>
                  <a:cubicBezTo>
                    <a:pt x="156" y="52"/>
                    <a:pt x="156" y="52"/>
                    <a:pt x="156" y="52"/>
                  </a:cubicBezTo>
                  <a:cubicBezTo>
                    <a:pt x="157" y="52"/>
                    <a:pt x="157" y="52"/>
                    <a:pt x="157" y="52"/>
                  </a:cubicBezTo>
                  <a:cubicBezTo>
                    <a:pt x="156" y="52"/>
                    <a:pt x="156" y="52"/>
                    <a:pt x="156" y="52"/>
                  </a:cubicBezTo>
                  <a:cubicBezTo>
                    <a:pt x="156" y="52"/>
                    <a:pt x="156" y="52"/>
                    <a:pt x="155" y="52"/>
                  </a:cubicBezTo>
                  <a:cubicBezTo>
                    <a:pt x="156" y="51"/>
                    <a:pt x="156" y="50"/>
                    <a:pt x="156" y="49"/>
                  </a:cubicBezTo>
                  <a:cubicBezTo>
                    <a:pt x="157" y="48"/>
                    <a:pt x="157" y="48"/>
                    <a:pt x="158" y="47"/>
                  </a:cubicBezTo>
                  <a:cubicBezTo>
                    <a:pt x="159" y="45"/>
                    <a:pt x="159" y="46"/>
                    <a:pt x="159" y="44"/>
                  </a:cubicBezTo>
                  <a:cubicBezTo>
                    <a:pt x="162" y="43"/>
                    <a:pt x="162" y="43"/>
                    <a:pt x="162" y="43"/>
                  </a:cubicBezTo>
                  <a:cubicBezTo>
                    <a:pt x="161" y="45"/>
                    <a:pt x="161" y="45"/>
                    <a:pt x="161" y="45"/>
                  </a:cubicBezTo>
                  <a:cubicBezTo>
                    <a:pt x="161" y="45"/>
                    <a:pt x="161" y="45"/>
                    <a:pt x="161" y="45"/>
                  </a:cubicBezTo>
                  <a:cubicBezTo>
                    <a:pt x="162" y="46"/>
                    <a:pt x="162" y="46"/>
                    <a:pt x="162" y="46"/>
                  </a:cubicBezTo>
                  <a:cubicBezTo>
                    <a:pt x="162" y="46"/>
                    <a:pt x="162" y="46"/>
                    <a:pt x="162" y="46"/>
                  </a:cubicBezTo>
                  <a:cubicBezTo>
                    <a:pt x="163" y="48"/>
                    <a:pt x="163" y="48"/>
                    <a:pt x="163" y="48"/>
                  </a:cubicBezTo>
                  <a:cubicBezTo>
                    <a:pt x="165" y="51"/>
                    <a:pt x="169" y="54"/>
                    <a:pt x="172" y="56"/>
                  </a:cubicBezTo>
                  <a:cubicBezTo>
                    <a:pt x="172" y="56"/>
                    <a:pt x="172" y="56"/>
                    <a:pt x="172" y="56"/>
                  </a:cubicBezTo>
                  <a:cubicBezTo>
                    <a:pt x="174" y="56"/>
                    <a:pt x="176" y="55"/>
                    <a:pt x="179" y="54"/>
                  </a:cubicBezTo>
                  <a:cubicBezTo>
                    <a:pt x="181" y="54"/>
                    <a:pt x="183" y="55"/>
                    <a:pt x="184" y="55"/>
                  </a:cubicBezTo>
                  <a:cubicBezTo>
                    <a:pt x="184" y="54"/>
                    <a:pt x="184" y="54"/>
                    <a:pt x="184" y="54"/>
                  </a:cubicBezTo>
                  <a:cubicBezTo>
                    <a:pt x="186" y="55"/>
                    <a:pt x="185" y="54"/>
                    <a:pt x="186" y="55"/>
                  </a:cubicBezTo>
                  <a:cubicBezTo>
                    <a:pt x="187" y="55"/>
                    <a:pt x="187" y="55"/>
                    <a:pt x="187" y="55"/>
                  </a:cubicBezTo>
                  <a:cubicBezTo>
                    <a:pt x="188" y="53"/>
                    <a:pt x="188" y="53"/>
                    <a:pt x="188" y="53"/>
                  </a:cubicBezTo>
                  <a:cubicBezTo>
                    <a:pt x="190" y="53"/>
                    <a:pt x="190" y="53"/>
                    <a:pt x="190" y="53"/>
                  </a:cubicBezTo>
                  <a:cubicBezTo>
                    <a:pt x="191" y="51"/>
                    <a:pt x="191" y="51"/>
                    <a:pt x="191" y="50"/>
                  </a:cubicBezTo>
                  <a:cubicBezTo>
                    <a:pt x="192" y="49"/>
                    <a:pt x="193" y="49"/>
                    <a:pt x="194" y="48"/>
                  </a:cubicBezTo>
                  <a:cubicBezTo>
                    <a:pt x="199" y="48"/>
                    <a:pt x="199" y="48"/>
                    <a:pt x="199" y="48"/>
                  </a:cubicBezTo>
                  <a:cubicBezTo>
                    <a:pt x="200" y="49"/>
                    <a:pt x="200" y="49"/>
                    <a:pt x="200" y="49"/>
                  </a:cubicBezTo>
                  <a:cubicBezTo>
                    <a:pt x="200" y="49"/>
                    <a:pt x="200" y="49"/>
                    <a:pt x="200" y="49"/>
                  </a:cubicBezTo>
                  <a:cubicBezTo>
                    <a:pt x="200" y="50"/>
                    <a:pt x="200" y="50"/>
                    <a:pt x="200" y="50"/>
                  </a:cubicBezTo>
                  <a:cubicBezTo>
                    <a:pt x="200" y="50"/>
                    <a:pt x="200" y="50"/>
                    <a:pt x="200" y="50"/>
                  </a:cubicBezTo>
                  <a:cubicBezTo>
                    <a:pt x="201" y="50"/>
                    <a:pt x="201" y="50"/>
                    <a:pt x="201" y="50"/>
                  </a:cubicBezTo>
                  <a:cubicBezTo>
                    <a:pt x="203" y="51"/>
                    <a:pt x="204" y="51"/>
                    <a:pt x="205" y="51"/>
                  </a:cubicBezTo>
                  <a:cubicBezTo>
                    <a:pt x="206" y="51"/>
                    <a:pt x="206" y="51"/>
                    <a:pt x="206" y="51"/>
                  </a:cubicBezTo>
                  <a:cubicBezTo>
                    <a:pt x="207" y="52"/>
                    <a:pt x="207" y="52"/>
                    <a:pt x="207" y="52"/>
                  </a:cubicBezTo>
                  <a:cubicBezTo>
                    <a:pt x="209" y="51"/>
                    <a:pt x="209" y="51"/>
                    <a:pt x="210" y="50"/>
                  </a:cubicBezTo>
                  <a:cubicBezTo>
                    <a:pt x="213" y="49"/>
                    <a:pt x="211" y="50"/>
                    <a:pt x="216" y="49"/>
                  </a:cubicBezTo>
                  <a:cubicBezTo>
                    <a:pt x="217" y="50"/>
                    <a:pt x="217" y="50"/>
                    <a:pt x="217" y="50"/>
                  </a:cubicBezTo>
                  <a:cubicBezTo>
                    <a:pt x="217" y="49"/>
                    <a:pt x="217" y="49"/>
                    <a:pt x="217" y="49"/>
                  </a:cubicBezTo>
                  <a:cubicBezTo>
                    <a:pt x="219" y="47"/>
                    <a:pt x="218" y="49"/>
                    <a:pt x="219" y="46"/>
                  </a:cubicBezTo>
                  <a:cubicBezTo>
                    <a:pt x="219" y="45"/>
                    <a:pt x="219" y="45"/>
                    <a:pt x="219" y="45"/>
                  </a:cubicBezTo>
                  <a:cubicBezTo>
                    <a:pt x="220" y="45"/>
                    <a:pt x="220" y="45"/>
                    <a:pt x="220" y="45"/>
                  </a:cubicBezTo>
                  <a:cubicBezTo>
                    <a:pt x="221" y="44"/>
                    <a:pt x="220" y="44"/>
                    <a:pt x="221" y="44"/>
                  </a:cubicBezTo>
                  <a:cubicBezTo>
                    <a:pt x="221" y="43"/>
                    <a:pt x="221" y="43"/>
                    <a:pt x="221" y="43"/>
                  </a:cubicBezTo>
                  <a:cubicBezTo>
                    <a:pt x="220" y="43"/>
                    <a:pt x="220" y="43"/>
                    <a:pt x="220" y="43"/>
                  </a:cubicBezTo>
                  <a:cubicBezTo>
                    <a:pt x="220" y="42"/>
                    <a:pt x="220" y="42"/>
                    <a:pt x="220" y="42"/>
                  </a:cubicBezTo>
                  <a:cubicBezTo>
                    <a:pt x="220" y="41"/>
                    <a:pt x="220" y="41"/>
                    <a:pt x="220" y="41"/>
                  </a:cubicBezTo>
                  <a:cubicBezTo>
                    <a:pt x="220" y="41"/>
                    <a:pt x="220" y="41"/>
                    <a:pt x="220" y="41"/>
                  </a:cubicBezTo>
                  <a:cubicBezTo>
                    <a:pt x="222" y="40"/>
                    <a:pt x="224" y="39"/>
                    <a:pt x="225" y="38"/>
                  </a:cubicBezTo>
                  <a:cubicBezTo>
                    <a:pt x="225" y="37"/>
                    <a:pt x="225" y="37"/>
                    <a:pt x="225" y="37"/>
                  </a:cubicBezTo>
                  <a:cubicBezTo>
                    <a:pt x="224" y="37"/>
                    <a:pt x="224" y="37"/>
                    <a:pt x="224" y="37"/>
                  </a:cubicBezTo>
                  <a:cubicBezTo>
                    <a:pt x="223" y="36"/>
                    <a:pt x="223" y="36"/>
                    <a:pt x="223" y="36"/>
                  </a:cubicBezTo>
                  <a:cubicBezTo>
                    <a:pt x="223" y="36"/>
                    <a:pt x="223" y="36"/>
                    <a:pt x="223" y="35"/>
                  </a:cubicBezTo>
                  <a:cubicBezTo>
                    <a:pt x="224" y="35"/>
                    <a:pt x="224" y="35"/>
                    <a:pt x="224" y="35"/>
                  </a:cubicBezTo>
                  <a:cubicBezTo>
                    <a:pt x="224" y="35"/>
                    <a:pt x="224" y="35"/>
                    <a:pt x="224" y="34"/>
                  </a:cubicBezTo>
                  <a:cubicBezTo>
                    <a:pt x="224" y="34"/>
                    <a:pt x="224" y="33"/>
                    <a:pt x="225" y="32"/>
                  </a:cubicBezTo>
                  <a:cubicBezTo>
                    <a:pt x="226" y="32"/>
                    <a:pt x="226" y="32"/>
                    <a:pt x="226" y="32"/>
                  </a:cubicBezTo>
                  <a:cubicBezTo>
                    <a:pt x="227" y="32"/>
                    <a:pt x="227" y="32"/>
                    <a:pt x="228" y="32"/>
                  </a:cubicBezTo>
                  <a:cubicBezTo>
                    <a:pt x="228" y="31"/>
                    <a:pt x="228" y="31"/>
                    <a:pt x="228" y="30"/>
                  </a:cubicBezTo>
                  <a:cubicBezTo>
                    <a:pt x="228" y="30"/>
                    <a:pt x="228" y="30"/>
                    <a:pt x="228" y="30"/>
                  </a:cubicBezTo>
                  <a:cubicBezTo>
                    <a:pt x="228" y="28"/>
                    <a:pt x="228" y="29"/>
                    <a:pt x="229" y="27"/>
                  </a:cubicBezTo>
                  <a:cubicBezTo>
                    <a:pt x="229" y="27"/>
                    <a:pt x="229" y="27"/>
                    <a:pt x="229" y="27"/>
                  </a:cubicBezTo>
                  <a:cubicBezTo>
                    <a:pt x="229" y="25"/>
                    <a:pt x="229" y="25"/>
                    <a:pt x="229" y="25"/>
                  </a:cubicBezTo>
                  <a:cubicBezTo>
                    <a:pt x="229" y="24"/>
                    <a:pt x="229" y="25"/>
                    <a:pt x="229" y="22"/>
                  </a:cubicBezTo>
                  <a:cubicBezTo>
                    <a:pt x="229" y="21"/>
                    <a:pt x="229" y="21"/>
                    <a:pt x="229" y="21"/>
                  </a:cubicBezTo>
                  <a:cubicBezTo>
                    <a:pt x="230" y="20"/>
                    <a:pt x="229" y="21"/>
                    <a:pt x="230" y="19"/>
                  </a:cubicBezTo>
                  <a:cubicBezTo>
                    <a:pt x="231" y="18"/>
                    <a:pt x="231" y="18"/>
                    <a:pt x="231" y="18"/>
                  </a:cubicBezTo>
                  <a:cubicBezTo>
                    <a:pt x="232" y="17"/>
                    <a:pt x="232" y="17"/>
                    <a:pt x="232" y="17"/>
                  </a:cubicBezTo>
                  <a:cubicBezTo>
                    <a:pt x="232" y="17"/>
                    <a:pt x="232" y="17"/>
                    <a:pt x="232" y="17"/>
                  </a:cubicBezTo>
                  <a:cubicBezTo>
                    <a:pt x="233" y="17"/>
                    <a:pt x="233" y="17"/>
                    <a:pt x="233" y="17"/>
                  </a:cubicBezTo>
                  <a:cubicBezTo>
                    <a:pt x="234" y="18"/>
                    <a:pt x="234" y="18"/>
                    <a:pt x="234" y="18"/>
                  </a:cubicBezTo>
                  <a:cubicBezTo>
                    <a:pt x="235" y="17"/>
                    <a:pt x="235" y="17"/>
                    <a:pt x="235" y="17"/>
                  </a:cubicBezTo>
                  <a:cubicBezTo>
                    <a:pt x="237" y="17"/>
                    <a:pt x="236" y="17"/>
                    <a:pt x="237" y="17"/>
                  </a:cubicBezTo>
                  <a:cubicBezTo>
                    <a:pt x="238" y="18"/>
                    <a:pt x="238" y="17"/>
                    <a:pt x="238" y="18"/>
                  </a:cubicBezTo>
                  <a:cubicBezTo>
                    <a:pt x="240" y="17"/>
                    <a:pt x="240" y="17"/>
                    <a:pt x="240" y="17"/>
                  </a:cubicBezTo>
                  <a:cubicBezTo>
                    <a:pt x="240" y="17"/>
                    <a:pt x="240" y="17"/>
                    <a:pt x="240" y="17"/>
                  </a:cubicBezTo>
                  <a:close/>
                  <a:moveTo>
                    <a:pt x="355" y="21"/>
                  </a:moveTo>
                  <a:cubicBezTo>
                    <a:pt x="355" y="21"/>
                    <a:pt x="355" y="21"/>
                    <a:pt x="355" y="21"/>
                  </a:cubicBezTo>
                  <a:cubicBezTo>
                    <a:pt x="354" y="21"/>
                    <a:pt x="354" y="21"/>
                    <a:pt x="354" y="21"/>
                  </a:cubicBezTo>
                  <a:cubicBezTo>
                    <a:pt x="354" y="20"/>
                    <a:pt x="354" y="20"/>
                    <a:pt x="354" y="20"/>
                  </a:cubicBezTo>
                  <a:cubicBezTo>
                    <a:pt x="355" y="19"/>
                    <a:pt x="355" y="20"/>
                    <a:pt x="355" y="18"/>
                  </a:cubicBezTo>
                  <a:cubicBezTo>
                    <a:pt x="355" y="18"/>
                    <a:pt x="355" y="18"/>
                    <a:pt x="355" y="18"/>
                  </a:cubicBezTo>
                  <a:cubicBezTo>
                    <a:pt x="354" y="17"/>
                    <a:pt x="354" y="17"/>
                    <a:pt x="354" y="17"/>
                  </a:cubicBezTo>
                  <a:cubicBezTo>
                    <a:pt x="354" y="17"/>
                    <a:pt x="354" y="17"/>
                    <a:pt x="354" y="17"/>
                  </a:cubicBezTo>
                  <a:cubicBezTo>
                    <a:pt x="355" y="15"/>
                    <a:pt x="355" y="15"/>
                    <a:pt x="355" y="15"/>
                  </a:cubicBezTo>
                  <a:cubicBezTo>
                    <a:pt x="355" y="15"/>
                    <a:pt x="355" y="15"/>
                    <a:pt x="355" y="15"/>
                  </a:cubicBezTo>
                  <a:cubicBezTo>
                    <a:pt x="356" y="16"/>
                    <a:pt x="356" y="16"/>
                    <a:pt x="356" y="16"/>
                  </a:cubicBezTo>
                  <a:cubicBezTo>
                    <a:pt x="356" y="17"/>
                    <a:pt x="356" y="17"/>
                    <a:pt x="356" y="18"/>
                  </a:cubicBezTo>
                  <a:cubicBezTo>
                    <a:pt x="356" y="19"/>
                    <a:pt x="356" y="19"/>
                    <a:pt x="356" y="19"/>
                  </a:cubicBezTo>
                  <a:cubicBezTo>
                    <a:pt x="355" y="21"/>
                    <a:pt x="355" y="21"/>
                    <a:pt x="355" y="21"/>
                  </a:cubicBezTo>
                  <a:close/>
                  <a:moveTo>
                    <a:pt x="15" y="7"/>
                  </a:moveTo>
                  <a:cubicBezTo>
                    <a:pt x="16" y="8"/>
                    <a:pt x="16" y="8"/>
                    <a:pt x="16" y="8"/>
                  </a:cubicBezTo>
                  <a:cubicBezTo>
                    <a:pt x="19" y="7"/>
                    <a:pt x="19" y="7"/>
                    <a:pt x="19" y="7"/>
                  </a:cubicBezTo>
                  <a:cubicBezTo>
                    <a:pt x="20" y="7"/>
                    <a:pt x="20" y="7"/>
                    <a:pt x="20" y="7"/>
                  </a:cubicBezTo>
                  <a:cubicBezTo>
                    <a:pt x="22" y="8"/>
                    <a:pt x="21" y="7"/>
                    <a:pt x="23" y="8"/>
                  </a:cubicBezTo>
                  <a:cubicBezTo>
                    <a:pt x="24" y="8"/>
                    <a:pt x="25" y="7"/>
                    <a:pt x="26" y="7"/>
                  </a:cubicBezTo>
                  <a:cubicBezTo>
                    <a:pt x="27" y="8"/>
                    <a:pt x="27" y="8"/>
                    <a:pt x="27" y="8"/>
                  </a:cubicBezTo>
                  <a:cubicBezTo>
                    <a:pt x="32" y="13"/>
                    <a:pt x="25" y="7"/>
                    <a:pt x="31" y="11"/>
                  </a:cubicBezTo>
                  <a:cubicBezTo>
                    <a:pt x="32" y="13"/>
                    <a:pt x="31" y="12"/>
                    <a:pt x="32" y="14"/>
                  </a:cubicBezTo>
                  <a:cubicBezTo>
                    <a:pt x="32" y="14"/>
                    <a:pt x="34" y="16"/>
                    <a:pt x="35" y="17"/>
                  </a:cubicBezTo>
                  <a:cubicBezTo>
                    <a:pt x="35" y="18"/>
                    <a:pt x="35" y="18"/>
                    <a:pt x="35" y="18"/>
                  </a:cubicBezTo>
                  <a:cubicBezTo>
                    <a:pt x="34" y="19"/>
                    <a:pt x="34" y="19"/>
                    <a:pt x="34" y="19"/>
                  </a:cubicBezTo>
                  <a:cubicBezTo>
                    <a:pt x="35" y="20"/>
                    <a:pt x="35" y="20"/>
                    <a:pt x="35" y="20"/>
                  </a:cubicBezTo>
                  <a:cubicBezTo>
                    <a:pt x="38" y="21"/>
                    <a:pt x="38" y="21"/>
                    <a:pt x="39" y="22"/>
                  </a:cubicBezTo>
                  <a:cubicBezTo>
                    <a:pt x="40" y="23"/>
                    <a:pt x="39" y="22"/>
                    <a:pt x="40" y="23"/>
                  </a:cubicBezTo>
                  <a:cubicBezTo>
                    <a:pt x="40" y="24"/>
                    <a:pt x="40" y="24"/>
                    <a:pt x="40" y="24"/>
                  </a:cubicBezTo>
                  <a:cubicBezTo>
                    <a:pt x="53" y="30"/>
                    <a:pt x="42" y="24"/>
                    <a:pt x="51" y="30"/>
                  </a:cubicBezTo>
                  <a:cubicBezTo>
                    <a:pt x="53" y="33"/>
                    <a:pt x="58" y="40"/>
                    <a:pt x="61" y="42"/>
                  </a:cubicBezTo>
                  <a:cubicBezTo>
                    <a:pt x="62" y="42"/>
                    <a:pt x="62" y="42"/>
                    <a:pt x="62" y="42"/>
                  </a:cubicBezTo>
                  <a:cubicBezTo>
                    <a:pt x="63" y="43"/>
                    <a:pt x="63" y="44"/>
                    <a:pt x="64" y="44"/>
                  </a:cubicBezTo>
                  <a:cubicBezTo>
                    <a:pt x="64" y="43"/>
                    <a:pt x="64" y="43"/>
                    <a:pt x="64" y="43"/>
                  </a:cubicBezTo>
                  <a:cubicBezTo>
                    <a:pt x="63" y="42"/>
                    <a:pt x="63" y="42"/>
                    <a:pt x="63" y="42"/>
                  </a:cubicBezTo>
                  <a:cubicBezTo>
                    <a:pt x="63" y="41"/>
                    <a:pt x="63" y="41"/>
                    <a:pt x="63" y="41"/>
                  </a:cubicBezTo>
                  <a:cubicBezTo>
                    <a:pt x="64" y="40"/>
                    <a:pt x="64" y="40"/>
                    <a:pt x="64" y="40"/>
                  </a:cubicBezTo>
                  <a:cubicBezTo>
                    <a:pt x="65" y="40"/>
                    <a:pt x="65" y="40"/>
                    <a:pt x="65" y="40"/>
                  </a:cubicBezTo>
                  <a:cubicBezTo>
                    <a:pt x="66" y="41"/>
                    <a:pt x="66" y="41"/>
                    <a:pt x="66" y="41"/>
                  </a:cubicBezTo>
                  <a:cubicBezTo>
                    <a:pt x="68" y="43"/>
                    <a:pt x="68" y="42"/>
                    <a:pt x="69" y="43"/>
                  </a:cubicBezTo>
                  <a:cubicBezTo>
                    <a:pt x="70" y="45"/>
                    <a:pt x="69" y="44"/>
                    <a:pt x="70" y="46"/>
                  </a:cubicBezTo>
                  <a:cubicBezTo>
                    <a:pt x="71" y="47"/>
                    <a:pt x="71" y="47"/>
                    <a:pt x="71" y="47"/>
                  </a:cubicBezTo>
                  <a:cubicBezTo>
                    <a:pt x="72" y="47"/>
                    <a:pt x="72" y="47"/>
                    <a:pt x="73" y="47"/>
                  </a:cubicBezTo>
                  <a:cubicBezTo>
                    <a:pt x="74" y="48"/>
                    <a:pt x="74" y="48"/>
                    <a:pt x="74" y="48"/>
                  </a:cubicBezTo>
                  <a:cubicBezTo>
                    <a:pt x="78" y="50"/>
                    <a:pt x="78" y="51"/>
                    <a:pt x="79" y="54"/>
                  </a:cubicBezTo>
                  <a:cubicBezTo>
                    <a:pt x="79" y="55"/>
                    <a:pt x="79" y="55"/>
                    <a:pt x="79" y="55"/>
                  </a:cubicBezTo>
                  <a:cubicBezTo>
                    <a:pt x="81" y="57"/>
                    <a:pt x="81" y="57"/>
                    <a:pt x="82" y="57"/>
                  </a:cubicBezTo>
                  <a:cubicBezTo>
                    <a:pt x="83" y="58"/>
                    <a:pt x="84" y="58"/>
                    <a:pt x="86" y="58"/>
                  </a:cubicBezTo>
                  <a:cubicBezTo>
                    <a:pt x="87" y="58"/>
                    <a:pt x="87" y="58"/>
                    <a:pt x="87" y="58"/>
                  </a:cubicBezTo>
                  <a:cubicBezTo>
                    <a:pt x="88" y="59"/>
                    <a:pt x="88" y="59"/>
                    <a:pt x="88" y="59"/>
                  </a:cubicBezTo>
                  <a:cubicBezTo>
                    <a:pt x="89" y="60"/>
                    <a:pt x="89" y="60"/>
                    <a:pt x="89" y="60"/>
                  </a:cubicBezTo>
                  <a:cubicBezTo>
                    <a:pt x="88" y="61"/>
                    <a:pt x="88" y="61"/>
                    <a:pt x="88" y="61"/>
                  </a:cubicBezTo>
                  <a:cubicBezTo>
                    <a:pt x="85" y="63"/>
                    <a:pt x="86" y="62"/>
                    <a:pt x="83" y="63"/>
                  </a:cubicBezTo>
                  <a:cubicBezTo>
                    <a:pt x="90" y="63"/>
                    <a:pt x="88" y="61"/>
                    <a:pt x="92" y="60"/>
                  </a:cubicBezTo>
                  <a:cubicBezTo>
                    <a:pt x="92" y="60"/>
                    <a:pt x="92" y="60"/>
                    <a:pt x="92" y="60"/>
                  </a:cubicBezTo>
                  <a:cubicBezTo>
                    <a:pt x="93" y="60"/>
                    <a:pt x="93" y="60"/>
                    <a:pt x="93" y="60"/>
                  </a:cubicBezTo>
                  <a:cubicBezTo>
                    <a:pt x="95" y="63"/>
                    <a:pt x="96" y="63"/>
                    <a:pt x="97" y="65"/>
                  </a:cubicBezTo>
                  <a:cubicBezTo>
                    <a:pt x="96" y="66"/>
                    <a:pt x="96" y="66"/>
                    <a:pt x="96" y="66"/>
                  </a:cubicBezTo>
                  <a:cubicBezTo>
                    <a:pt x="94" y="67"/>
                    <a:pt x="95" y="66"/>
                    <a:pt x="93" y="68"/>
                  </a:cubicBezTo>
                  <a:cubicBezTo>
                    <a:pt x="92" y="69"/>
                    <a:pt x="92" y="69"/>
                    <a:pt x="92" y="69"/>
                  </a:cubicBezTo>
                  <a:cubicBezTo>
                    <a:pt x="93" y="69"/>
                    <a:pt x="93" y="69"/>
                    <a:pt x="93" y="69"/>
                  </a:cubicBezTo>
                  <a:cubicBezTo>
                    <a:pt x="92" y="70"/>
                    <a:pt x="92" y="70"/>
                    <a:pt x="92" y="70"/>
                  </a:cubicBezTo>
                  <a:cubicBezTo>
                    <a:pt x="93" y="71"/>
                    <a:pt x="93" y="71"/>
                    <a:pt x="93" y="71"/>
                  </a:cubicBezTo>
                  <a:cubicBezTo>
                    <a:pt x="94" y="71"/>
                    <a:pt x="94" y="71"/>
                    <a:pt x="94" y="71"/>
                  </a:cubicBezTo>
                  <a:cubicBezTo>
                    <a:pt x="93" y="72"/>
                    <a:pt x="93" y="72"/>
                    <a:pt x="93" y="72"/>
                  </a:cubicBezTo>
                  <a:cubicBezTo>
                    <a:pt x="93" y="72"/>
                    <a:pt x="93" y="72"/>
                    <a:pt x="93" y="72"/>
                  </a:cubicBezTo>
                  <a:cubicBezTo>
                    <a:pt x="94" y="74"/>
                    <a:pt x="94" y="74"/>
                    <a:pt x="94" y="74"/>
                  </a:cubicBezTo>
                  <a:cubicBezTo>
                    <a:pt x="96" y="76"/>
                    <a:pt x="100" y="78"/>
                    <a:pt x="103" y="77"/>
                  </a:cubicBezTo>
                  <a:cubicBezTo>
                    <a:pt x="103" y="78"/>
                    <a:pt x="103" y="78"/>
                    <a:pt x="103" y="78"/>
                  </a:cubicBezTo>
                  <a:cubicBezTo>
                    <a:pt x="104" y="80"/>
                    <a:pt x="105" y="84"/>
                    <a:pt x="105" y="85"/>
                  </a:cubicBezTo>
                  <a:cubicBezTo>
                    <a:pt x="105" y="86"/>
                    <a:pt x="105" y="86"/>
                    <a:pt x="105" y="86"/>
                  </a:cubicBezTo>
                  <a:cubicBezTo>
                    <a:pt x="105" y="87"/>
                    <a:pt x="105" y="87"/>
                    <a:pt x="105" y="87"/>
                  </a:cubicBezTo>
                  <a:cubicBezTo>
                    <a:pt x="107" y="88"/>
                    <a:pt x="106" y="88"/>
                    <a:pt x="108" y="89"/>
                  </a:cubicBezTo>
                  <a:cubicBezTo>
                    <a:pt x="109" y="89"/>
                    <a:pt x="109" y="89"/>
                    <a:pt x="109" y="89"/>
                  </a:cubicBezTo>
                  <a:cubicBezTo>
                    <a:pt x="109" y="90"/>
                    <a:pt x="109" y="90"/>
                    <a:pt x="109" y="90"/>
                  </a:cubicBezTo>
                  <a:cubicBezTo>
                    <a:pt x="108" y="91"/>
                    <a:pt x="108" y="91"/>
                    <a:pt x="108" y="91"/>
                  </a:cubicBezTo>
                  <a:cubicBezTo>
                    <a:pt x="108" y="92"/>
                    <a:pt x="107" y="92"/>
                    <a:pt x="107" y="92"/>
                  </a:cubicBezTo>
                  <a:cubicBezTo>
                    <a:pt x="106" y="93"/>
                    <a:pt x="106" y="93"/>
                    <a:pt x="106" y="93"/>
                  </a:cubicBezTo>
                  <a:cubicBezTo>
                    <a:pt x="106" y="94"/>
                    <a:pt x="106" y="94"/>
                    <a:pt x="106" y="94"/>
                  </a:cubicBezTo>
                  <a:cubicBezTo>
                    <a:pt x="106" y="95"/>
                    <a:pt x="106" y="95"/>
                    <a:pt x="106" y="95"/>
                  </a:cubicBezTo>
                  <a:cubicBezTo>
                    <a:pt x="107" y="95"/>
                    <a:pt x="107" y="95"/>
                    <a:pt x="107" y="95"/>
                  </a:cubicBezTo>
                  <a:cubicBezTo>
                    <a:pt x="110" y="92"/>
                    <a:pt x="112" y="90"/>
                    <a:pt x="117" y="94"/>
                  </a:cubicBezTo>
                  <a:cubicBezTo>
                    <a:pt x="121" y="99"/>
                    <a:pt x="121" y="98"/>
                    <a:pt x="122" y="100"/>
                  </a:cubicBezTo>
                  <a:cubicBezTo>
                    <a:pt x="122" y="101"/>
                    <a:pt x="122" y="101"/>
                    <a:pt x="122" y="102"/>
                  </a:cubicBezTo>
                  <a:cubicBezTo>
                    <a:pt x="122" y="102"/>
                    <a:pt x="121" y="103"/>
                    <a:pt x="120" y="104"/>
                  </a:cubicBezTo>
                  <a:cubicBezTo>
                    <a:pt x="120" y="105"/>
                    <a:pt x="120" y="105"/>
                    <a:pt x="120" y="106"/>
                  </a:cubicBezTo>
                  <a:cubicBezTo>
                    <a:pt x="120" y="107"/>
                    <a:pt x="120" y="107"/>
                    <a:pt x="120" y="107"/>
                  </a:cubicBezTo>
                  <a:cubicBezTo>
                    <a:pt x="120" y="108"/>
                    <a:pt x="120" y="108"/>
                    <a:pt x="121" y="109"/>
                  </a:cubicBezTo>
                  <a:cubicBezTo>
                    <a:pt x="121" y="109"/>
                    <a:pt x="121" y="109"/>
                    <a:pt x="121" y="109"/>
                  </a:cubicBezTo>
                  <a:cubicBezTo>
                    <a:pt x="120" y="110"/>
                    <a:pt x="120" y="112"/>
                    <a:pt x="120" y="112"/>
                  </a:cubicBezTo>
                  <a:cubicBezTo>
                    <a:pt x="120" y="117"/>
                    <a:pt x="121" y="127"/>
                    <a:pt x="119" y="131"/>
                  </a:cubicBezTo>
                  <a:cubicBezTo>
                    <a:pt x="118" y="131"/>
                    <a:pt x="118" y="131"/>
                    <a:pt x="118" y="131"/>
                  </a:cubicBezTo>
                  <a:cubicBezTo>
                    <a:pt x="117" y="131"/>
                    <a:pt x="117" y="131"/>
                    <a:pt x="117" y="131"/>
                  </a:cubicBezTo>
                  <a:cubicBezTo>
                    <a:pt x="117" y="130"/>
                    <a:pt x="117" y="130"/>
                    <a:pt x="117" y="130"/>
                  </a:cubicBezTo>
                  <a:cubicBezTo>
                    <a:pt x="116" y="129"/>
                    <a:pt x="116" y="129"/>
                    <a:pt x="114" y="128"/>
                  </a:cubicBezTo>
                  <a:cubicBezTo>
                    <a:pt x="114" y="128"/>
                    <a:pt x="114" y="128"/>
                    <a:pt x="114" y="128"/>
                  </a:cubicBezTo>
                  <a:cubicBezTo>
                    <a:pt x="112" y="130"/>
                    <a:pt x="112" y="130"/>
                    <a:pt x="112" y="130"/>
                  </a:cubicBezTo>
                  <a:cubicBezTo>
                    <a:pt x="111" y="130"/>
                    <a:pt x="111" y="130"/>
                    <a:pt x="111" y="130"/>
                  </a:cubicBezTo>
                  <a:cubicBezTo>
                    <a:pt x="110" y="130"/>
                    <a:pt x="108" y="128"/>
                    <a:pt x="106" y="127"/>
                  </a:cubicBezTo>
                  <a:cubicBezTo>
                    <a:pt x="106" y="128"/>
                    <a:pt x="106" y="128"/>
                    <a:pt x="106" y="128"/>
                  </a:cubicBezTo>
                  <a:cubicBezTo>
                    <a:pt x="106" y="129"/>
                    <a:pt x="106" y="129"/>
                    <a:pt x="106" y="129"/>
                  </a:cubicBezTo>
                  <a:cubicBezTo>
                    <a:pt x="106" y="130"/>
                    <a:pt x="107" y="131"/>
                    <a:pt x="107" y="132"/>
                  </a:cubicBezTo>
                  <a:cubicBezTo>
                    <a:pt x="106" y="132"/>
                    <a:pt x="106" y="132"/>
                    <a:pt x="106" y="132"/>
                  </a:cubicBezTo>
                  <a:cubicBezTo>
                    <a:pt x="106" y="132"/>
                    <a:pt x="106" y="132"/>
                    <a:pt x="106" y="132"/>
                  </a:cubicBezTo>
                  <a:cubicBezTo>
                    <a:pt x="104" y="130"/>
                    <a:pt x="101" y="127"/>
                    <a:pt x="97" y="123"/>
                  </a:cubicBezTo>
                  <a:cubicBezTo>
                    <a:pt x="83" y="112"/>
                    <a:pt x="89" y="120"/>
                    <a:pt x="78" y="106"/>
                  </a:cubicBezTo>
                  <a:cubicBezTo>
                    <a:pt x="69" y="99"/>
                    <a:pt x="74" y="103"/>
                    <a:pt x="69" y="96"/>
                  </a:cubicBezTo>
                  <a:cubicBezTo>
                    <a:pt x="67" y="95"/>
                    <a:pt x="65" y="94"/>
                    <a:pt x="64" y="90"/>
                  </a:cubicBezTo>
                  <a:cubicBezTo>
                    <a:pt x="64" y="87"/>
                    <a:pt x="64" y="87"/>
                    <a:pt x="64" y="87"/>
                  </a:cubicBezTo>
                  <a:cubicBezTo>
                    <a:pt x="58" y="77"/>
                    <a:pt x="59" y="78"/>
                    <a:pt x="58" y="75"/>
                  </a:cubicBezTo>
                  <a:cubicBezTo>
                    <a:pt x="58" y="75"/>
                    <a:pt x="56" y="73"/>
                    <a:pt x="50" y="65"/>
                  </a:cubicBezTo>
                  <a:cubicBezTo>
                    <a:pt x="50" y="65"/>
                    <a:pt x="50" y="65"/>
                    <a:pt x="50" y="65"/>
                  </a:cubicBezTo>
                  <a:cubicBezTo>
                    <a:pt x="48" y="64"/>
                    <a:pt x="47" y="64"/>
                    <a:pt x="46" y="63"/>
                  </a:cubicBezTo>
                  <a:cubicBezTo>
                    <a:pt x="45" y="62"/>
                    <a:pt x="45" y="62"/>
                    <a:pt x="45" y="62"/>
                  </a:cubicBezTo>
                  <a:cubicBezTo>
                    <a:pt x="42" y="56"/>
                    <a:pt x="42" y="49"/>
                    <a:pt x="38" y="45"/>
                  </a:cubicBezTo>
                  <a:cubicBezTo>
                    <a:pt x="32" y="41"/>
                    <a:pt x="33" y="41"/>
                    <a:pt x="29" y="40"/>
                  </a:cubicBezTo>
                  <a:cubicBezTo>
                    <a:pt x="28" y="40"/>
                    <a:pt x="28" y="40"/>
                    <a:pt x="28" y="40"/>
                  </a:cubicBezTo>
                  <a:cubicBezTo>
                    <a:pt x="28" y="38"/>
                    <a:pt x="28" y="36"/>
                    <a:pt x="27" y="34"/>
                  </a:cubicBezTo>
                  <a:cubicBezTo>
                    <a:pt x="25" y="33"/>
                    <a:pt x="25" y="33"/>
                    <a:pt x="25" y="33"/>
                  </a:cubicBezTo>
                  <a:cubicBezTo>
                    <a:pt x="23" y="30"/>
                    <a:pt x="22" y="28"/>
                    <a:pt x="19" y="25"/>
                  </a:cubicBezTo>
                  <a:cubicBezTo>
                    <a:pt x="18" y="24"/>
                    <a:pt x="18" y="24"/>
                    <a:pt x="18" y="24"/>
                  </a:cubicBezTo>
                  <a:cubicBezTo>
                    <a:pt x="15" y="24"/>
                    <a:pt x="15" y="24"/>
                    <a:pt x="15" y="24"/>
                  </a:cubicBezTo>
                  <a:cubicBezTo>
                    <a:pt x="14" y="23"/>
                    <a:pt x="14" y="23"/>
                    <a:pt x="14" y="23"/>
                  </a:cubicBezTo>
                  <a:cubicBezTo>
                    <a:pt x="7" y="15"/>
                    <a:pt x="9" y="22"/>
                    <a:pt x="0" y="7"/>
                  </a:cubicBezTo>
                  <a:cubicBezTo>
                    <a:pt x="1" y="6"/>
                    <a:pt x="0" y="6"/>
                    <a:pt x="1" y="5"/>
                  </a:cubicBezTo>
                  <a:cubicBezTo>
                    <a:pt x="1" y="5"/>
                    <a:pt x="1" y="5"/>
                    <a:pt x="1" y="5"/>
                  </a:cubicBezTo>
                  <a:cubicBezTo>
                    <a:pt x="1" y="4"/>
                    <a:pt x="1" y="4"/>
                    <a:pt x="1" y="4"/>
                  </a:cubicBezTo>
                  <a:cubicBezTo>
                    <a:pt x="1" y="4"/>
                    <a:pt x="1" y="4"/>
                    <a:pt x="1" y="4"/>
                  </a:cubicBezTo>
                  <a:cubicBezTo>
                    <a:pt x="1" y="3"/>
                    <a:pt x="1" y="3"/>
                    <a:pt x="2" y="3"/>
                  </a:cubicBezTo>
                  <a:cubicBezTo>
                    <a:pt x="5" y="3"/>
                    <a:pt x="5" y="3"/>
                    <a:pt x="6" y="4"/>
                  </a:cubicBezTo>
                  <a:cubicBezTo>
                    <a:pt x="9" y="5"/>
                    <a:pt x="8" y="5"/>
                    <a:pt x="11" y="7"/>
                  </a:cubicBezTo>
                  <a:cubicBezTo>
                    <a:pt x="12" y="7"/>
                    <a:pt x="12" y="7"/>
                    <a:pt x="15" y="7"/>
                  </a:cubicBezTo>
                  <a:close/>
                  <a:moveTo>
                    <a:pt x="2" y="1"/>
                  </a:moveTo>
                  <a:cubicBezTo>
                    <a:pt x="2" y="1"/>
                    <a:pt x="2" y="1"/>
                    <a:pt x="2" y="1"/>
                  </a:cubicBezTo>
                  <a:cubicBezTo>
                    <a:pt x="1" y="1"/>
                    <a:pt x="1" y="1"/>
                    <a:pt x="1" y="1"/>
                  </a:cubicBezTo>
                  <a:cubicBezTo>
                    <a:pt x="0" y="0"/>
                    <a:pt x="0" y="0"/>
                    <a:pt x="0" y="0"/>
                  </a:cubicBezTo>
                  <a:cubicBezTo>
                    <a:pt x="1" y="0"/>
                    <a:pt x="1" y="0"/>
                    <a:pt x="1" y="0"/>
                  </a:cubicBezTo>
                  <a:cubicBezTo>
                    <a:pt x="1" y="0"/>
                    <a:pt x="1" y="0"/>
                    <a:pt x="2" y="0"/>
                  </a:cubicBezTo>
                  <a:cubicBezTo>
                    <a:pt x="2" y="1"/>
                    <a:pt x="2" y="1"/>
                    <a:pt x="2" y="1"/>
                  </a:cubicBezTo>
                  <a:cubicBezTo>
                    <a:pt x="2" y="1"/>
                    <a:pt x="2" y="1"/>
                    <a:pt x="2" y="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106">
              <a:extLst>
                <a:ext uri="{FF2B5EF4-FFF2-40B4-BE49-F238E27FC236}">
                  <a16:creationId xmlns:a16="http://schemas.microsoft.com/office/drawing/2014/main" id="{02E7E0FE-0917-4D9B-AB9F-425784FD5262}"/>
                </a:ext>
              </a:extLst>
            </p:cNvPr>
            <p:cNvSpPr>
              <a:spLocks noEditPoints="1"/>
            </p:cNvSpPr>
            <p:nvPr/>
          </p:nvSpPr>
          <p:spPr bwMode="auto">
            <a:xfrm>
              <a:off x="11208124" y="5920031"/>
              <a:ext cx="204217" cy="303949"/>
            </a:xfrm>
            <a:custGeom>
              <a:avLst/>
              <a:gdLst>
                <a:gd name="T0" fmla="*/ 33 w 49"/>
                <a:gd name="T1" fmla="*/ 9 h 73"/>
                <a:gd name="T2" fmla="*/ 28 w 49"/>
                <a:gd name="T3" fmla="*/ 12 h 73"/>
                <a:gd name="T4" fmla="*/ 30 w 49"/>
                <a:gd name="T5" fmla="*/ 14 h 73"/>
                <a:gd name="T6" fmla="*/ 25 w 49"/>
                <a:gd name="T7" fmla="*/ 17 h 73"/>
                <a:gd name="T8" fmla="*/ 28 w 49"/>
                <a:gd name="T9" fmla="*/ 22 h 73"/>
                <a:gd name="T10" fmla="*/ 33 w 49"/>
                <a:gd name="T11" fmla="*/ 24 h 73"/>
                <a:gd name="T12" fmla="*/ 36 w 49"/>
                <a:gd name="T13" fmla="*/ 22 h 73"/>
                <a:gd name="T14" fmla="*/ 39 w 49"/>
                <a:gd name="T15" fmla="*/ 20 h 73"/>
                <a:gd name="T16" fmla="*/ 42 w 49"/>
                <a:gd name="T17" fmla="*/ 23 h 73"/>
                <a:gd name="T18" fmla="*/ 45 w 49"/>
                <a:gd name="T19" fmla="*/ 25 h 73"/>
                <a:gd name="T20" fmla="*/ 47 w 49"/>
                <a:gd name="T21" fmla="*/ 26 h 73"/>
                <a:gd name="T22" fmla="*/ 45 w 49"/>
                <a:gd name="T23" fmla="*/ 27 h 73"/>
                <a:gd name="T24" fmla="*/ 48 w 49"/>
                <a:gd name="T25" fmla="*/ 34 h 73"/>
                <a:gd name="T26" fmla="*/ 47 w 49"/>
                <a:gd name="T27" fmla="*/ 54 h 73"/>
                <a:gd name="T28" fmla="*/ 44 w 49"/>
                <a:gd name="T29" fmla="*/ 60 h 73"/>
                <a:gd name="T30" fmla="*/ 39 w 49"/>
                <a:gd name="T31" fmla="*/ 61 h 73"/>
                <a:gd name="T32" fmla="*/ 37 w 49"/>
                <a:gd name="T33" fmla="*/ 61 h 73"/>
                <a:gd name="T34" fmla="*/ 28 w 49"/>
                <a:gd name="T35" fmla="*/ 65 h 73"/>
                <a:gd name="T36" fmla="*/ 24 w 49"/>
                <a:gd name="T37" fmla="*/ 66 h 73"/>
                <a:gd name="T38" fmla="*/ 23 w 49"/>
                <a:gd name="T39" fmla="*/ 66 h 73"/>
                <a:gd name="T40" fmla="*/ 21 w 49"/>
                <a:gd name="T41" fmla="*/ 69 h 73"/>
                <a:gd name="T42" fmla="*/ 12 w 49"/>
                <a:gd name="T43" fmla="*/ 73 h 73"/>
                <a:gd name="T44" fmla="*/ 6 w 49"/>
                <a:gd name="T45" fmla="*/ 73 h 73"/>
                <a:gd name="T46" fmla="*/ 9 w 49"/>
                <a:gd name="T47" fmla="*/ 69 h 73"/>
                <a:gd name="T48" fmla="*/ 4 w 49"/>
                <a:gd name="T49" fmla="*/ 70 h 73"/>
                <a:gd name="T50" fmla="*/ 3 w 49"/>
                <a:gd name="T51" fmla="*/ 68 h 73"/>
                <a:gd name="T52" fmla="*/ 0 w 49"/>
                <a:gd name="T53" fmla="*/ 66 h 73"/>
                <a:gd name="T54" fmla="*/ 5 w 49"/>
                <a:gd name="T55" fmla="*/ 61 h 73"/>
                <a:gd name="T56" fmla="*/ 2 w 49"/>
                <a:gd name="T57" fmla="*/ 59 h 73"/>
                <a:gd name="T58" fmla="*/ 6 w 49"/>
                <a:gd name="T59" fmla="*/ 58 h 73"/>
                <a:gd name="T60" fmla="*/ 7 w 49"/>
                <a:gd name="T61" fmla="*/ 55 h 73"/>
                <a:gd name="T62" fmla="*/ 16 w 49"/>
                <a:gd name="T63" fmla="*/ 50 h 73"/>
                <a:gd name="T64" fmla="*/ 11 w 49"/>
                <a:gd name="T65" fmla="*/ 52 h 73"/>
                <a:gd name="T66" fmla="*/ 7 w 49"/>
                <a:gd name="T67" fmla="*/ 53 h 73"/>
                <a:gd name="T68" fmla="*/ 10 w 49"/>
                <a:gd name="T69" fmla="*/ 46 h 73"/>
                <a:gd name="T70" fmla="*/ 15 w 49"/>
                <a:gd name="T71" fmla="*/ 42 h 73"/>
                <a:gd name="T72" fmla="*/ 14 w 49"/>
                <a:gd name="T73" fmla="*/ 40 h 73"/>
                <a:gd name="T74" fmla="*/ 9 w 49"/>
                <a:gd name="T75" fmla="*/ 39 h 73"/>
                <a:gd name="T76" fmla="*/ 6 w 49"/>
                <a:gd name="T77" fmla="*/ 39 h 73"/>
                <a:gd name="T78" fmla="*/ 4 w 49"/>
                <a:gd name="T79" fmla="*/ 38 h 73"/>
                <a:gd name="T80" fmla="*/ 3 w 49"/>
                <a:gd name="T81" fmla="*/ 36 h 73"/>
                <a:gd name="T82" fmla="*/ 7 w 49"/>
                <a:gd name="T83" fmla="*/ 34 h 73"/>
                <a:gd name="T84" fmla="*/ 7 w 49"/>
                <a:gd name="T85" fmla="*/ 30 h 73"/>
                <a:gd name="T86" fmla="*/ 7 w 49"/>
                <a:gd name="T87" fmla="*/ 28 h 73"/>
                <a:gd name="T88" fmla="*/ 5 w 49"/>
                <a:gd name="T89" fmla="*/ 24 h 73"/>
                <a:gd name="T90" fmla="*/ 4 w 49"/>
                <a:gd name="T91" fmla="*/ 21 h 73"/>
                <a:gd name="T92" fmla="*/ 12 w 49"/>
                <a:gd name="T93" fmla="*/ 21 h 73"/>
                <a:gd name="T94" fmla="*/ 16 w 49"/>
                <a:gd name="T95" fmla="*/ 21 h 73"/>
                <a:gd name="T96" fmla="*/ 20 w 49"/>
                <a:gd name="T97" fmla="*/ 20 h 73"/>
                <a:gd name="T98" fmla="*/ 25 w 49"/>
                <a:gd name="T99" fmla="*/ 14 h 73"/>
                <a:gd name="T100" fmla="*/ 19 w 49"/>
                <a:gd name="T101" fmla="*/ 12 h 73"/>
                <a:gd name="T102" fmla="*/ 22 w 49"/>
                <a:gd name="T103" fmla="*/ 8 h 73"/>
                <a:gd name="T104" fmla="*/ 25 w 49"/>
                <a:gd name="T105" fmla="*/ 4 h 73"/>
                <a:gd name="T106" fmla="*/ 29 w 49"/>
                <a:gd name="T107" fmla="*/ 2 h 73"/>
                <a:gd name="T108" fmla="*/ 32 w 49"/>
                <a:gd name="T109" fmla="*/ 4 h 73"/>
                <a:gd name="T110" fmla="*/ 31 w 49"/>
                <a:gd name="T111" fmla="*/ 6 h 73"/>
                <a:gd name="T112" fmla="*/ 32 w 49"/>
                <a:gd name="T113" fmla="*/ 2 h 73"/>
                <a:gd name="T114" fmla="*/ 35 w 49"/>
                <a:gd name="T115" fmla="*/ 0 h 73"/>
                <a:gd name="T116" fmla="*/ 36 w 49"/>
                <a:gd name="T117" fmla="*/ 4 h 73"/>
                <a:gd name="T118" fmla="*/ 4 w 49"/>
                <a:gd name="T119" fmla="*/ 27 h 73"/>
                <a:gd name="T120" fmla="*/ 4 w 49"/>
                <a:gd name="T121" fmla="*/ 2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73">
                  <a:moveTo>
                    <a:pt x="36" y="5"/>
                  </a:moveTo>
                  <a:cubicBezTo>
                    <a:pt x="34" y="6"/>
                    <a:pt x="34" y="6"/>
                    <a:pt x="34" y="6"/>
                  </a:cubicBezTo>
                  <a:cubicBezTo>
                    <a:pt x="33" y="7"/>
                    <a:pt x="33" y="7"/>
                    <a:pt x="33" y="7"/>
                  </a:cubicBezTo>
                  <a:cubicBezTo>
                    <a:pt x="33" y="8"/>
                    <a:pt x="33" y="9"/>
                    <a:pt x="33" y="9"/>
                  </a:cubicBezTo>
                  <a:cubicBezTo>
                    <a:pt x="32" y="11"/>
                    <a:pt x="32" y="10"/>
                    <a:pt x="32" y="11"/>
                  </a:cubicBezTo>
                  <a:cubicBezTo>
                    <a:pt x="30" y="12"/>
                    <a:pt x="31" y="12"/>
                    <a:pt x="30" y="13"/>
                  </a:cubicBezTo>
                  <a:cubicBezTo>
                    <a:pt x="29" y="12"/>
                    <a:pt x="29" y="12"/>
                    <a:pt x="29" y="12"/>
                  </a:cubicBezTo>
                  <a:cubicBezTo>
                    <a:pt x="28" y="12"/>
                    <a:pt x="28" y="12"/>
                    <a:pt x="28" y="12"/>
                  </a:cubicBezTo>
                  <a:cubicBezTo>
                    <a:pt x="28" y="13"/>
                    <a:pt x="28" y="13"/>
                    <a:pt x="28" y="13"/>
                  </a:cubicBezTo>
                  <a:cubicBezTo>
                    <a:pt x="28" y="13"/>
                    <a:pt x="28" y="13"/>
                    <a:pt x="28" y="13"/>
                  </a:cubicBezTo>
                  <a:cubicBezTo>
                    <a:pt x="28" y="13"/>
                    <a:pt x="28" y="13"/>
                    <a:pt x="28" y="13"/>
                  </a:cubicBezTo>
                  <a:cubicBezTo>
                    <a:pt x="29" y="14"/>
                    <a:pt x="29" y="14"/>
                    <a:pt x="30" y="14"/>
                  </a:cubicBezTo>
                  <a:cubicBezTo>
                    <a:pt x="30" y="15"/>
                    <a:pt x="30" y="15"/>
                    <a:pt x="30" y="15"/>
                  </a:cubicBezTo>
                  <a:cubicBezTo>
                    <a:pt x="29" y="15"/>
                    <a:pt x="29" y="15"/>
                    <a:pt x="29" y="15"/>
                  </a:cubicBezTo>
                  <a:cubicBezTo>
                    <a:pt x="26" y="16"/>
                    <a:pt x="26" y="16"/>
                    <a:pt x="26" y="16"/>
                  </a:cubicBezTo>
                  <a:cubicBezTo>
                    <a:pt x="25" y="17"/>
                    <a:pt x="25" y="17"/>
                    <a:pt x="25" y="17"/>
                  </a:cubicBezTo>
                  <a:cubicBezTo>
                    <a:pt x="25" y="18"/>
                    <a:pt x="25" y="18"/>
                    <a:pt x="25" y="18"/>
                  </a:cubicBezTo>
                  <a:cubicBezTo>
                    <a:pt x="25" y="18"/>
                    <a:pt x="25" y="18"/>
                    <a:pt x="25" y="18"/>
                  </a:cubicBezTo>
                  <a:cubicBezTo>
                    <a:pt x="26" y="19"/>
                    <a:pt x="28" y="20"/>
                    <a:pt x="28" y="21"/>
                  </a:cubicBezTo>
                  <a:cubicBezTo>
                    <a:pt x="28" y="22"/>
                    <a:pt x="28" y="22"/>
                    <a:pt x="28" y="22"/>
                  </a:cubicBezTo>
                  <a:cubicBezTo>
                    <a:pt x="30" y="23"/>
                    <a:pt x="30" y="23"/>
                    <a:pt x="30" y="23"/>
                  </a:cubicBezTo>
                  <a:cubicBezTo>
                    <a:pt x="31" y="24"/>
                    <a:pt x="31" y="24"/>
                    <a:pt x="31" y="24"/>
                  </a:cubicBezTo>
                  <a:cubicBezTo>
                    <a:pt x="32" y="24"/>
                    <a:pt x="32" y="24"/>
                    <a:pt x="32" y="24"/>
                  </a:cubicBezTo>
                  <a:cubicBezTo>
                    <a:pt x="33" y="24"/>
                    <a:pt x="33" y="24"/>
                    <a:pt x="33" y="24"/>
                  </a:cubicBezTo>
                  <a:cubicBezTo>
                    <a:pt x="34" y="24"/>
                    <a:pt x="34" y="24"/>
                    <a:pt x="34" y="24"/>
                  </a:cubicBezTo>
                  <a:cubicBezTo>
                    <a:pt x="34" y="24"/>
                    <a:pt x="34" y="24"/>
                    <a:pt x="34" y="24"/>
                  </a:cubicBezTo>
                  <a:cubicBezTo>
                    <a:pt x="35" y="23"/>
                    <a:pt x="35" y="23"/>
                    <a:pt x="35" y="23"/>
                  </a:cubicBezTo>
                  <a:cubicBezTo>
                    <a:pt x="35" y="23"/>
                    <a:pt x="36" y="22"/>
                    <a:pt x="36" y="22"/>
                  </a:cubicBezTo>
                  <a:cubicBezTo>
                    <a:pt x="36" y="21"/>
                    <a:pt x="36" y="21"/>
                    <a:pt x="36" y="20"/>
                  </a:cubicBezTo>
                  <a:cubicBezTo>
                    <a:pt x="37" y="19"/>
                    <a:pt x="36" y="20"/>
                    <a:pt x="37" y="18"/>
                  </a:cubicBezTo>
                  <a:cubicBezTo>
                    <a:pt x="38" y="18"/>
                    <a:pt x="38" y="18"/>
                    <a:pt x="38" y="18"/>
                  </a:cubicBezTo>
                  <a:cubicBezTo>
                    <a:pt x="39" y="19"/>
                    <a:pt x="39" y="19"/>
                    <a:pt x="39" y="20"/>
                  </a:cubicBezTo>
                  <a:cubicBezTo>
                    <a:pt x="39" y="21"/>
                    <a:pt x="39" y="21"/>
                    <a:pt x="40" y="21"/>
                  </a:cubicBezTo>
                  <a:cubicBezTo>
                    <a:pt x="40" y="22"/>
                    <a:pt x="40" y="22"/>
                    <a:pt x="40" y="22"/>
                  </a:cubicBezTo>
                  <a:cubicBezTo>
                    <a:pt x="41" y="23"/>
                    <a:pt x="41" y="23"/>
                    <a:pt x="41" y="23"/>
                  </a:cubicBezTo>
                  <a:cubicBezTo>
                    <a:pt x="42" y="23"/>
                    <a:pt x="42" y="23"/>
                    <a:pt x="42" y="23"/>
                  </a:cubicBezTo>
                  <a:cubicBezTo>
                    <a:pt x="42" y="23"/>
                    <a:pt x="42" y="23"/>
                    <a:pt x="42" y="23"/>
                  </a:cubicBezTo>
                  <a:cubicBezTo>
                    <a:pt x="42" y="25"/>
                    <a:pt x="42" y="25"/>
                    <a:pt x="42" y="25"/>
                  </a:cubicBezTo>
                  <a:cubicBezTo>
                    <a:pt x="42" y="25"/>
                    <a:pt x="42" y="25"/>
                    <a:pt x="42" y="25"/>
                  </a:cubicBezTo>
                  <a:cubicBezTo>
                    <a:pt x="43" y="25"/>
                    <a:pt x="44" y="25"/>
                    <a:pt x="45" y="25"/>
                  </a:cubicBezTo>
                  <a:cubicBezTo>
                    <a:pt x="45" y="25"/>
                    <a:pt x="45" y="25"/>
                    <a:pt x="46" y="24"/>
                  </a:cubicBezTo>
                  <a:cubicBezTo>
                    <a:pt x="47" y="25"/>
                    <a:pt x="47" y="25"/>
                    <a:pt x="47" y="25"/>
                  </a:cubicBezTo>
                  <a:cubicBezTo>
                    <a:pt x="47" y="25"/>
                    <a:pt x="47" y="25"/>
                    <a:pt x="47" y="25"/>
                  </a:cubicBezTo>
                  <a:cubicBezTo>
                    <a:pt x="47" y="26"/>
                    <a:pt x="47" y="26"/>
                    <a:pt x="47" y="26"/>
                  </a:cubicBezTo>
                  <a:cubicBezTo>
                    <a:pt x="47" y="26"/>
                    <a:pt x="47" y="26"/>
                    <a:pt x="47" y="26"/>
                  </a:cubicBezTo>
                  <a:cubicBezTo>
                    <a:pt x="46" y="26"/>
                    <a:pt x="46" y="26"/>
                    <a:pt x="46" y="26"/>
                  </a:cubicBezTo>
                  <a:cubicBezTo>
                    <a:pt x="45" y="26"/>
                    <a:pt x="45" y="26"/>
                    <a:pt x="45" y="26"/>
                  </a:cubicBezTo>
                  <a:cubicBezTo>
                    <a:pt x="45" y="27"/>
                    <a:pt x="45" y="27"/>
                    <a:pt x="45" y="27"/>
                  </a:cubicBezTo>
                  <a:cubicBezTo>
                    <a:pt x="46" y="28"/>
                    <a:pt x="46" y="28"/>
                    <a:pt x="46" y="28"/>
                  </a:cubicBezTo>
                  <a:cubicBezTo>
                    <a:pt x="46" y="29"/>
                    <a:pt x="46" y="29"/>
                    <a:pt x="46" y="29"/>
                  </a:cubicBezTo>
                  <a:cubicBezTo>
                    <a:pt x="47" y="31"/>
                    <a:pt x="47" y="31"/>
                    <a:pt x="47" y="33"/>
                  </a:cubicBezTo>
                  <a:cubicBezTo>
                    <a:pt x="48" y="34"/>
                    <a:pt x="48" y="34"/>
                    <a:pt x="48" y="34"/>
                  </a:cubicBezTo>
                  <a:cubicBezTo>
                    <a:pt x="48" y="38"/>
                    <a:pt x="48" y="34"/>
                    <a:pt x="48" y="38"/>
                  </a:cubicBezTo>
                  <a:cubicBezTo>
                    <a:pt x="48" y="38"/>
                    <a:pt x="48" y="38"/>
                    <a:pt x="48" y="38"/>
                  </a:cubicBezTo>
                  <a:cubicBezTo>
                    <a:pt x="49" y="45"/>
                    <a:pt x="48" y="39"/>
                    <a:pt x="49" y="46"/>
                  </a:cubicBezTo>
                  <a:cubicBezTo>
                    <a:pt x="47" y="50"/>
                    <a:pt x="47" y="49"/>
                    <a:pt x="47" y="54"/>
                  </a:cubicBezTo>
                  <a:cubicBezTo>
                    <a:pt x="46" y="55"/>
                    <a:pt x="46" y="56"/>
                    <a:pt x="45" y="57"/>
                  </a:cubicBezTo>
                  <a:cubicBezTo>
                    <a:pt x="44" y="57"/>
                    <a:pt x="44" y="57"/>
                    <a:pt x="44" y="57"/>
                  </a:cubicBezTo>
                  <a:cubicBezTo>
                    <a:pt x="46" y="59"/>
                    <a:pt x="46" y="59"/>
                    <a:pt x="46" y="59"/>
                  </a:cubicBezTo>
                  <a:cubicBezTo>
                    <a:pt x="44" y="60"/>
                    <a:pt x="44" y="60"/>
                    <a:pt x="44" y="60"/>
                  </a:cubicBezTo>
                  <a:cubicBezTo>
                    <a:pt x="43" y="60"/>
                    <a:pt x="43" y="60"/>
                    <a:pt x="43" y="60"/>
                  </a:cubicBezTo>
                  <a:cubicBezTo>
                    <a:pt x="41" y="60"/>
                    <a:pt x="41" y="60"/>
                    <a:pt x="41" y="60"/>
                  </a:cubicBezTo>
                  <a:cubicBezTo>
                    <a:pt x="40" y="60"/>
                    <a:pt x="40" y="60"/>
                    <a:pt x="40" y="60"/>
                  </a:cubicBezTo>
                  <a:cubicBezTo>
                    <a:pt x="39" y="60"/>
                    <a:pt x="40" y="60"/>
                    <a:pt x="39" y="61"/>
                  </a:cubicBezTo>
                  <a:cubicBezTo>
                    <a:pt x="39" y="60"/>
                    <a:pt x="39" y="60"/>
                    <a:pt x="39" y="60"/>
                  </a:cubicBezTo>
                  <a:cubicBezTo>
                    <a:pt x="38" y="59"/>
                    <a:pt x="38" y="59"/>
                    <a:pt x="38" y="59"/>
                  </a:cubicBezTo>
                  <a:cubicBezTo>
                    <a:pt x="38" y="60"/>
                    <a:pt x="38" y="60"/>
                    <a:pt x="38" y="60"/>
                  </a:cubicBezTo>
                  <a:cubicBezTo>
                    <a:pt x="37" y="61"/>
                    <a:pt x="37" y="61"/>
                    <a:pt x="37" y="61"/>
                  </a:cubicBezTo>
                  <a:cubicBezTo>
                    <a:pt x="34" y="61"/>
                    <a:pt x="33" y="61"/>
                    <a:pt x="32" y="62"/>
                  </a:cubicBezTo>
                  <a:cubicBezTo>
                    <a:pt x="32" y="63"/>
                    <a:pt x="32" y="62"/>
                    <a:pt x="31" y="63"/>
                  </a:cubicBezTo>
                  <a:cubicBezTo>
                    <a:pt x="31" y="64"/>
                    <a:pt x="31" y="64"/>
                    <a:pt x="31" y="64"/>
                  </a:cubicBezTo>
                  <a:cubicBezTo>
                    <a:pt x="30" y="64"/>
                    <a:pt x="29" y="64"/>
                    <a:pt x="28" y="65"/>
                  </a:cubicBezTo>
                  <a:cubicBezTo>
                    <a:pt x="27" y="66"/>
                    <a:pt x="27" y="66"/>
                    <a:pt x="27" y="66"/>
                  </a:cubicBezTo>
                  <a:cubicBezTo>
                    <a:pt x="26" y="67"/>
                    <a:pt x="26" y="67"/>
                    <a:pt x="26" y="67"/>
                  </a:cubicBezTo>
                  <a:cubicBezTo>
                    <a:pt x="25" y="67"/>
                    <a:pt x="25" y="67"/>
                    <a:pt x="25" y="67"/>
                  </a:cubicBezTo>
                  <a:cubicBezTo>
                    <a:pt x="24" y="66"/>
                    <a:pt x="24" y="66"/>
                    <a:pt x="24" y="66"/>
                  </a:cubicBezTo>
                  <a:cubicBezTo>
                    <a:pt x="24" y="65"/>
                    <a:pt x="24" y="65"/>
                    <a:pt x="24" y="65"/>
                  </a:cubicBezTo>
                  <a:cubicBezTo>
                    <a:pt x="22" y="66"/>
                    <a:pt x="22" y="66"/>
                    <a:pt x="22" y="66"/>
                  </a:cubicBezTo>
                  <a:cubicBezTo>
                    <a:pt x="23" y="66"/>
                    <a:pt x="23" y="66"/>
                    <a:pt x="23" y="66"/>
                  </a:cubicBezTo>
                  <a:cubicBezTo>
                    <a:pt x="23" y="66"/>
                    <a:pt x="23" y="66"/>
                    <a:pt x="23" y="66"/>
                  </a:cubicBezTo>
                  <a:cubicBezTo>
                    <a:pt x="23" y="67"/>
                    <a:pt x="23" y="67"/>
                    <a:pt x="23" y="67"/>
                  </a:cubicBezTo>
                  <a:cubicBezTo>
                    <a:pt x="23" y="68"/>
                    <a:pt x="23" y="68"/>
                    <a:pt x="23" y="68"/>
                  </a:cubicBezTo>
                  <a:cubicBezTo>
                    <a:pt x="22" y="69"/>
                    <a:pt x="22" y="69"/>
                    <a:pt x="22" y="69"/>
                  </a:cubicBezTo>
                  <a:cubicBezTo>
                    <a:pt x="21" y="69"/>
                    <a:pt x="21" y="69"/>
                    <a:pt x="21" y="69"/>
                  </a:cubicBezTo>
                  <a:cubicBezTo>
                    <a:pt x="20" y="70"/>
                    <a:pt x="20" y="70"/>
                    <a:pt x="20" y="70"/>
                  </a:cubicBezTo>
                  <a:cubicBezTo>
                    <a:pt x="19" y="70"/>
                    <a:pt x="19" y="70"/>
                    <a:pt x="19" y="70"/>
                  </a:cubicBezTo>
                  <a:cubicBezTo>
                    <a:pt x="18" y="71"/>
                    <a:pt x="18" y="71"/>
                    <a:pt x="18" y="71"/>
                  </a:cubicBezTo>
                  <a:cubicBezTo>
                    <a:pt x="17" y="71"/>
                    <a:pt x="12" y="73"/>
                    <a:pt x="12" y="73"/>
                  </a:cubicBezTo>
                  <a:cubicBezTo>
                    <a:pt x="11" y="72"/>
                    <a:pt x="11" y="72"/>
                    <a:pt x="11" y="72"/>
                  </a:cubicBezTo>
                  <a:cubicBezTo>
                    <a:pt x="10" y="72"/>
                    <a:pt x="10" y="72"/>
                    <a:pt x="10" y="72"/>
                  </a:cubicBezTo>
                  <a:cubicBezTo>
                    <a:pt x="9" y="72"/>
                    <a:pt x="9" y="73"/>
                    <a:pt x="7" y="73"/>
                  </a:cubicBezTo>
                  <a:cubicBezTo>
                    <a:pt x="6" y="73"/>
                    <a:pt x="6" y="73"/>
                    <a:pt x="6" y="73"/>
                  </a:cubicBezTo>
                  <a:cubicBezTo>
                    <a:pt x="8" y="71"/>
                    <a:pt x="8" y="71"/>
                    <a:pt x="8" y="71"/>
                  </a:cubicBezTo>
                  <a:cubicBezTo>
                    <a:pt x="9" y="70"/>
                    <a:pt x="9" y="70"/>
                    <a:pt x="9" y="70"/>
                  </a:cubicBezTo>
                  <a:cubicBezTo>
                    <a:pt x="10" y="69"/>
                    <a:pt x="10" y="69"/>
                    <a:pt x="10" y="69"/>
                  </a:cubicBezTo>
                  <a:cubicBezTo>
                    <a:pt x="9" y="69"/>
                    <a:pt x="9" y="69"/>
                    <a:pt x="9" y="69"/>
                  </a:cubicBezTo>
                  <a:cubicBezTo>
                    <a:pt x="5" y="70"/>
                    <a:pt x="5" y="70"/>
                    <a:pt x="5" y="70"/>
                  </a:cubicBezTo>
                  <a:cubicBezTo>
                    <a:pt x="4" y="71"/>
                    <a:pt x="4" y="71"/>
                    <a:pt x="4" y="71"/>
                  </a:cubicBezTo>
                  <a:cubicBezTo>
                    <a:pt x="3" y="71"/>
                    <a:pt x="3" y="71"/>
                    <a:pt x="3" y="71"/>
                  </a:cubicBezTo>
                  <a:cubicBezTo>
                    <a:pt x="4" y="70"/>
                    <a:pt x="4" y="70"/>
                    <a:pt x="4" y="70"/>
                  </a:cubicBezTo>
                  <a:cubicBezTo>
                    <a:pt x="4" y="69"/>
                    <a:pt x="5" y="68"/>
                    <a:pt x="7" y="67"/>
                  </a:cubicBezTo>
                  <a:cubicBezTo>
                    <a:pt x="7" y="67"/>
                    <a:pt x="7" y="67"/>
                    <a:pt x="7" y="67"/>
                  </a:cubicBezTo>
                  <a:cubicBezTo>
                    <a:pt x="9" y="66"/>
                    <a:pt x="9" y="66"/>
                    <a:pt x="9" y="66"/>
                  </a:cubicBezTo>
                  <a:cubicBezTo>
                    <a:pt x="3" y="68"/>
                    <a:pt x="3" y="68"/>
                    <a:pt x="3" y="68"/>
                  </a:cubicBezTo>
                  <a:cubicBezTo>
                    <a:pt x="2" y="67"/>
                    <a:pt x="2" y="67"/>
                    <a:pt x="2" y="67"/>
                  </a:cubicBezTo>
                  <a:cubicBezTo>
                    <a:pt x="2" y="67"/>
                    <a:pt x="2" y="67"/>
                    <a:pt x="2" y="67"/>
                  </a:cubicBezTo>
                  <a:cubicBezTo>
                    <a:pt x="1" y="67"/>
                    <a:pt x="1" y="67"/>
                    <a:pt x="1" y="67"/>
                  </a:cubicBezTo>
                  <a:cubicBezTo>
                    <a:pt x="0" y="66"/>
                    <a:pt x="0" y="66"/>
                    <a:pt x="0" y="66"/>
                  </a:cubicBezTo>
                  <a:cubicBezTo>
                    <a:pt x="2" y="64"/>
                    <a:pt x="2" y="64"/>
                    <a:pt x="3" y="63"/>
                  </a:cubicBezTo>
                  <a:cubicBezTo>
                    <a:pt x="4" y="63"/>
                    <a:pt x="4" y="63"/>
                    <a:pt x="5" y="62"/>
                  </a:cubicBezTo>
                  <a:cubicBezTo>
                    <a:pt x="5" y="61"/>
                    <a:pt x="5" y="61"/>
                    <a:pt x="5" y="61"/>
                  </a:cubicBezTo>
                  <a:cubicBezTo>
                    <a:pt x="5" y="61"/>
                    <a:pt x="5" y="61"/>
                    <a:pt x="5" y="61"/>
                  </a:cubicBezTo>
                  <a:cubicBezTo>
                    <a:pt x="1" y="61"/>
                    <a:pt x="1" y="61"/>
                    <a:pt x="0" y="61"/>
                  </a:cubicBezTo>
                  <a:cubicBezTo>
                    <a:pt x="0" y="60"/>
                    <a:pt x="0" y="60"/>
                    <a:pt x="0" y="60"/>
                  </a:cubicBezTo>
                  <a:cubicBezTo>
                    <a:pt x="0" y="60"/>
                    <a:pt x="0" y="60"/>
                    <a:pt x="0" y="60"/>
                  </a:cubicBezTo>
                  <a:cubicBezTo>
                    <a:pt x="2" y="59"/>
                    <a:pt x="2" y="59"/>
                    <a:pt x="2" y="59"/>
                  </a:cubicBezTo>
                  <a:cubicBezTo>
                    <a:pt x="3" y="58"/>
                    <a:pt x="3" y="58"/>
                    <a:pt x="3" y="58"/>
                  </a:cubicBezTo>
                  <a:cubicBezTo>
                    <a:pt x="4" y="58"/>
                    <a:pt x="4" y="58"/>
                    <a:pt x="5" y="59"/>
                  </a:cubicBezTo>
                  <a:cubicBezTo>
                    <a:pt x="7" y="59"/>
                    <a:pt x="7" y="59"/>
                    <a:pt x="7" y="59"/>
                  </a:cubicBezTo>
                  <a:cubicBezTo>
                    <a:pt x="6" y="58"/>
                    <a:pt x="6" y="58"/>
                    <a:pt x="6" y="58"/>
                  </a:cubicBezTo>
                  <a:cubicBezTo>
                    <a:pt x="6" y="57"/>
                    <a:pt x="6" y="57"/>
                    <a:pt x="6" y="57"/>
                  </a:cubicBezTo>
                  <a:cubicBezTo>
                    <a:pt x="5" y="56"/>
                    <a:pt x="5" y="56"/>
                    <a:pt x="5" y="56"/>
                  </a:cubicBezTo>
                  <a:cubicBezTo>
                    <a:pt x="6" y="55"/>
                    <a:pt x="6" y="55"/>
                    <a:pt x="6" y="55"/>
                  </a:cubicBezTo>
                  <a:cubicBezTo>
                    <a:pt x="7" y="55"/>
                    <a:pt x="7" y="55"/>
                    <a:pt x="7" y="55"/>
                  </a:cubicBezTo>
                  <a:cubicBezTo>
                    <a:pt x="8" y="53"/>
                    <a:pt x="8" y="53"/>
                    <a:pt x="8" y="53"/>
                  </a:cubicBezTo>
                  <a:cubicBezTo>
                    <a:pt x="9" y="53"/>
                    <a:pt x="9" y="53"/>
                    <a:pt x="9" y="53"/>
                  </a:cubicBezTo>
                  <a:cubicBezTo>
                    <a:pt x="14" y="53"/>
                    <a:pt x="14" y="52"/>
                    <a:pt x="18" y="51"/>
                  </a:cubicBezTo>
                  <a:cubicBezTo>
                    <a:pt x="16" y="50"/>
                    <a:pt x="16" y="50"/>
                    <a:pt x="16" y="50"/>
                  </a:cubicBezTo>
                  <a:cubicBezTo>
                    <a:pt x="16" y="50"/>
                    <a:pt x="16" y="50"/>
                    <a:pt x="16" y="50"/>
                  </a:cubicBezTo>
                  <a:cubicBezTo>
                    <a:pt x="14" y="51"/>
                    <a:pt x="14" y="51"/>
                    <a:pt x="14" y="51"/>
                  </a:cubicBezTo>
                  <a:cubicBezTo>
                    <a:pt x="14" y="52"/>
                    <a:pt x="14" y="52"/>
                    <a:pt x="14" y="52"/>
                  </a:cubicBezTo>
                  <a:cubicBezTo>
                    <a:pt x="11" y="52"/>
                    <a:pt x="11" y="52"/>
                    <a:pt x="11" y="52"/>
                  </a:cubicBezTo>
                  <a:cubicBezTo>
                    <a:pt x="10" y="52"/>
                    <a:pt x="11" y="52"/>
                    <a:pt x="9" y="52"/>
                  </a:cubicBezTo>
                  <a:cubicBezTo>
                    <a:pt x="9" y="52"/>
                    <a:pt x="9" y="52"/>
                    <a:pt x="9" y="52"/>
                  </a:cubicBezTo>
                  <a:cubicBezTo>
                    <a:pt x="9" y="52"/>
                    <a:pt x="9" y="52"/>
                    <a:pt x="9" y="52"/>
                  </a:cubicBezTo>
                  <a:cubicBezTo>
                    <a:pt x="7" y="53"/>
                    <a:pt x="7" y="53"/>
                    <a:pt x="7" y="53"/>
                  </a:cubicBezTo>
                  <a:cubicBezTo>
                    <a:pt x="5" y="53"/>
                    <a:pt x="5" y="53"/>
                    <a:pt x="5" y="53"/>
                  </a:cubicBezTo>
                  <a:cubicBezTo>
                    <a:pt x="10" y="50"/>
                    <a:pt x="10" y="49"/>
                    <a:pt x="11" y="47"/>
                  </a:cubicBezTo>
                  <a:cubicBezTo>
                    <a:pt x="11" y="46"/>
                    <a:pt x="11" y="46"/>
                    <a:pt x="11" y="46"/>
                  </a:cubicBezTo>
                  <a:cubicBezTo>
                    <a:pt x="10" y="46"/>
                    <a:pt x="10" y="46"/>
                    <a:pt x="10" y="46"/>
                  </a:cubicBezTo>
                  <a:cubicBezTo>
                    <a:pt x="12" y="43"/>
                    <a:pt x="12" y="43"/>
                    <a:pt x="12" y="43"/>
                  </a:cubicBezTo>
                  <a:cubicBezTo>
                    <a:pt x="13" y="43"/>
                    <a:pt x="13" y="43"/>
                    <a:pt x="13" y="43"/>
                  </a:cubicBezTo>
                  <a:cubicBezTo>
                    <a:pt x="14" y="43"/>
                    <a:pt x="14" y="43"/>
                    <a:pt x="14" y="43"/>
                  </a:cubicBezTo>
                  <a:cubicBezTo>
                    <a:pt x="15" y="42"/>
                    <a:pt x="15" y="42"/>
                    <a:pt x="15" y="42"/>
                  </a:cubicBezTo>
                  <a:cubicBezTo>
                    <a:pt x="15" y="42"/>
                    <a:pt x="15" y="42"/>
                    <a:pt x="15" y="42"/>
                  </a:cubicBezTo>
                  <a:cubicBezTo>
                    <a:pt x="16" y="42"/>
                    <a:pt x="16" y="42"/>
                    <a:pt x="16" y="42"/>
                  </a:cubicBezTo>
                  <a:cubicBezTo>
                    <a:pt x="16" y="41"/>
                    <a:pt x="16" y="41"/>
                    <a:pt x="16" y="41"/>
                  </a:cubicBezTo>
                  <a:cubicBezTo>
                    <a:pt x="15" y="41"/>
                    <a:pt x="15" y="41"/>
                    <a:pt x="14" y="40"/>
                  </a:cubicBezTo>
                  <a:cubicBezTo>
                    <a:pt x="13" y="40"/>
                    <a:pt x="11" y="41"/>
                    <a:pt x="10" y="41"/>
                  </a:cubicBezTo>
                  <a:cubicBezTo>
                    <a:pt x="9" y="40"/>
                    <a:pt x="9" y="40"/>
                    <a:pt x="9" y="40"/>
                  </a:cubicBezTo>
                  <a:cubicBezTo>
                    <a:pt x="9" y="40"/>
                    <a:pt x="9" y="40"/>
                    <a:pt x="9" y="40"/>
                  </a:cubicBezTo>
                  <a:cubicBezTo>
                    <a:pt x="9" y="39"/>
                    <a:pt x="9" y="39"/>
                    <a:pt x="9" y="39"/>
                  </a:cubicBezTo>
                  <a:cubicBezTo>
                    <a:pt x="9" y="39"/>
                    <a:pt x="9" y="39"/>
                    <a:pt x="9" y="39"/>
                  </a:cubicBezTo>
                  <a:cubicBezTo>
                    <a:pt x="8" y="39"/>
                    <a:pt x="8" y="39"/>
                    <a:pt x="8" y="39"/>
                  </a:cubicBezTo>
                  <a:cubicBezTo>
                    <a:pt x="7" y="39"/>
                    <a:pt x="7" y="39"/>
                    <a:pt x="7" y="39"/>
                  </a:cubicBezTo>
                  <a:cubicBezTo>
                    <a:pt x="6" y="39"/>
                    <a:pt x="6" y="39"/>
                    <a:pt x="6" y="39"/>
                  </a:cubicBezTo>
                  <a:cubicBezTo>
                    <a:pt x="6" y="39"/>
                    <a:pt x="6" y="39"/>
                    <a:pt x="6" y="39"/>
                  </a:cubicBezTo>
                  <a:cubicBezTo>
                    <a:pt x="7" y="38"/>
                    <a:pt x="7" y="38"/>
                    <a:pt x="7" y="38"/>
                  </a:cubicBezTo>
                  <a:cubicBezTo>
                    <a:pt x="5" y="37"/>
                    <a:pt x="5" y="37"/>
                    <a:pt x="5" y="37"/>
                  </a:cubicBezTo>
                  <a:cubicBezTo>
                    <a:pt x="4" y="38"/>
                    <a:pt x="4" y="38"/>
                    <a:pt x="4" y="38"/>
                  </a:cubicBezTo>
                  <a:cubicBezTo>
                    <a:pt x="3" y="37"/>
                    <a:pt x="3" y="37"/>
                    <a:pt x="3" y="37"/>
                  </a:cubicBezTo>
                  <a:cubicBezTo>
                    <a:pt x="3" y="37"/>
                    <a:pt x="3" y="37"/>
                    <a:pt x="3" y="37"/>
                  </a:cubicBezTo>
                  <a:cubicBezTo>
                    <a:pt x="4" y="36"/>
                    <a:pt x="4" y="36"/>
                    <a:pt x="4" y="36"/>
                  </a:cubicBezTo>
                  <a:cubicBezTo>
                    <a:pt x="3" y="36"/>
                    <a:pt x="3" y="36"/>
                    <a:pt x="3" y="36"/>
                  </a:cubicBezTo>
                  <a:cubicBezTo>
                    <a:pt x="3" y="35"/>
                    <a:pt x="3" y="35"/>
                    <a:pt x="3" y="35"/>
                  </a:cubicBezTo>
                  <a:cubicBezTo>
                    <a:pt x="4" y="34"/>
                    <a:pt x="4" y="34"/>
                    <a:pt x="4" y="34"/>
                  </a:cubicBezTo>
                  <a:cubicBezTo>
                    <a:pt x="4" y="35"/>
                    <a:pt x="4" y="35"/>
                    <a:pt x="4" y="35"/>
                  </a:cubicBezTo>
                  <a:cubicBezTo>
                    <a:pt x="6" y="34"/>
                    <a:pt x="5" y="34"/>
                    <a:pt x="7" y="34"/>
                  </a:cubicBezTo>
                  <a:cubicBezTo>
                    <a:pt x="6" y="33"/>
                    <a:pt x="6" y="33"/>
                    <a:pt x="6" y="33"/>
                  </a:cubicBezTo>
                  <a:cubicBezTo>
                    <a:pt x="5" y="33"/>
                    <a:pt x="5" y="33"/>
                    <a:pt x="5" y="33"/>
                  </a:cubicBezTo>
                  <a:cubicBezTo>
                    <a:pt x="5" y="32"/>
                    <a:pt x="5" y="32"/>
                    <a:pt x="5" y="31"/>
                  </a:cubicBezTo>
                  <a:cubicBezTo>
                    <a:pt x="7" y="30"/>
                    <a:pt x="7" y="30"/>
                    <a:pt x="7" y="30"/>
                  </a:cubicBezTo>
                  <a:cubicBezTo>
                    <a:pt x="9" y="30"/>
                    <a:pt x="9" y="30"/>
                    <a:pt x="9" y="30"/>
                  </a:cubicBezTo>
                  <a:cubicBezTo>
                    <a:pt x="9" y="29"/>
                    <a:pt x="9" y="29"/>
                    <a:pt x="9" y="29"/>
                  </a:cubicBezTo>
                  <a:cubicBezTo>
                    <a:pt x="9" y="29"/>
                    <a:pt x="9" y="29"/>
                    <a:pt x="9" y="29"/>
                  </a:cubicBezTo>
                  <a:cubicBezTo>
                    <a:pt x="7" y="28"/>
                    <a:pt x="7" y="28"/>
                    <a:pt x="7" y="28"/>
                  </a:cubicBezTo>
                  <a:cubicBezTo>
                    <a:pt x="5" y="29"/>
                    <a:pt x="5" y="29"/>
                    <a:pt x="5" y="29"/>
                  </a:cubicBezTo>
                  <a:cubicBezTo>
                    <a:pt x="6" y="26"/>
                    <a:pt x="6" y="27"/>
                    <a:pt x="6" y="24"/>
                  </a:cubicBezTo>
                  <a:cubicBezTo>
                    <a:pt x="5" y="25"/>
                    <a:pt x="5" y="25"/>
                    <a:pt x="5" y="25"/>
                  </a:cubicBezTo>
                  <a:cubicBezTo>
                    <a:pt x="5" y="24"/>
                    <a:pt x="5" y="24"/>
                    <a:pt x="5" y="24"/>
                  </a:cubicBezTo>
                  <a:cubicBezTo>
                    <a:pt x="5" y="23"/>
                    <a:pt x="5" y="23"/>
                    <a:pt x="5" y="23"/>
                  </a:cubicBezTo>
                  <a:cubicBezTo>
                    <a:pt x="3" y="23"/>
                    <a:pt x="3" y="23"/>
                    <a:pt x="3" y="23"/>
                  </a:cubicBezTo>
                  <a:cubicBezTo>
                    <a:pt x="3" y="22"/>
                    <a:pt x="3" y="22"/>
                    <a:pt x="3" y="22"/>
                  </a:cubicBezTo>
                  <a:cubicBezTo>
                    <a:pt x="4" y="21"/>
                    <a:pt x="4" y="21"/>
                    <a:pt x="4" y="21"/>
                  </a:cubicBezTo>
                  <a:cubicBezTo>
                    <a:pt x="4" y="21"/>
                    <a:pt x="4" y="21"/>
                    <a:pt x="4" y="21"/>
                  </a:cubicBezTo>
                  <a:cubicBezTo>
                    <a:pt x="5" y="21"/>
                    <a:pt x="5" y="21"/>
                    <a:pt x="6" y="21"/>
                  </a:cubicBezTo>
                  <a:cubicBezTo>
                    <a:pt x="8" y="21"/>
                    <a:pt x="8" y="21"/>
                    <a:pt x="8" y="21"/>
                  </a:cubicBezTo>
                  <a:cubicBezTo>
                    <a:pt x="9" y="20"/>
                    <a:pt x="9" y="20"/>
                    <a:pt x="12" y="21"/>
                  </a:cubicBezTo>
                  <a:cubicBezTo>
                    <a:pt x="14" y="22"/>
                    <a:pt x="14" y="22"/>
                    <a:pt x="14" y="22"/>
                  </a:cubicBezTo>
                  <a:cubicBezTo>
                    <a:pt x="14" y="22"/>
                    <a:pt x="14" y="22"/>
                    <a:pt x="14" y="22"/>
                  </a:cubicBezTo>
                  <a:cubicBezTo>
                    <a:pt x="15" y="21"/>
                    <a:pt x="15" y="21"/>
                    <a:pt x="15" y="21"/>
                  </a:cubicBezTo>
                  <a:cubicBezTo>
                    <a:pt x="16" y="21"/>
                    <a:pt x="16" y="21"/>
                    <a:pt x="16" y="21"/>
                  </a:cubicBezTo>
                  <a:cubicBezTo>
                    <a:pt x="19" y="21"/>
                    <a:pt x="18" y="21"/>
                    <a:pt x="20" y="22"/>
                  </a:cubicBezTo>
                  <a:cubicBezTo>
                    <a:pt x="21" y="22"/>
                    <a:pt x="21" y="22"/>
                    <a:pt x="21" y="22"/>
                  </a:cubicBezTo>
                  <a:cubicBezTo>
                    <a:pt x="20" y="20"/>
                    <a:pt x="20" y="20"/>
                    <a:pt x="20" y="20"/>
                  </a:cubicBezTo>
                  <a:cubicBezTo>
                    <a:pt x="20" y="20"/>
                    <a:pt x="20" y="20"/>
                    <a:pt x="20" y="20"/>
                  </a:cubicBezTo>
                  <a:cubicBezTo>
                    <a:pt x="21" y="19"/>
                    <a:pt x="21" y="19"/>
                    <a:pt x="21" y="19"/>
                  </a:cubicBezTo>
                  <a:cubicBezTo>
                    <a:pt x="22" y="17"/>
                    <a:pt x="22" y="18"/>
                    <a:pt x="24" y="17"/>
                  </a:cubicBezTo>
                  <a:cubicBezTo>
                    <a:pt x="24" y="17"/>
                    <a:pt x="24" y="17"/>
                    <a:pt x="24" y="17"/>
                  </a:cubicBezTo>
                  <a:cubicBezTo>
                    <a:pt x="25" y="15"/>
                    <a:pt x="24" y="15"/>
                    <a:pt x="25" y="14"/>
                  </a:cubicBezTo>
                  <a:cubicBezTo>
                    <a:pt x="22" y="15"/>
                    <a:pt x="22" y="15"/>
                    <a:pt x="22" y="15"/>
                  </a:cubicBezTo>
                  <a:cubicBezTo>
                    <a:pt x="18" y="13"/>
                    <a:pt x="18" y="13"/>
                    <a:pt x="18" y="13"/>
                  </a:cubicBezTo>
                  <a:cubicBezTo>
                    <a:pt x="19" y="12"/>
                    <a:pt x="19" y="12"/>
                    <a:pt x="19" y="12"/>
                  </a:cubicBezTo>
                  <a:cubicBezTo>
                    <a:pt x="19" y="12"/>
                    <a:pt x="19" y="12"/>
                    <a:pt x="19" y="12"/>
                  </a:cubicBezTo>
                  <a:cubicBezTo>
                    <a:pt x="21" y="11"/>
                    <a:pt x="21" y="11"/>
                    <a:pt x="21" y="11"/>
                  </a:cubicBezTo>
                  <a:cubicBezTo>
                    <a:pt x="21" y="11"/>
                    <a:pt x="21" y="11"/>
                    <a:pt x="21" y="11"/>
                  </a:cubicBezTo>
                  <a:cubicBezTo>
                    <a:pt x="21" y="10"/>
                    <a:pt x="21" y="10"/>
                    <a:pt x="23" y="9"/>
                  </a:cubicBezTo>
                  <a:cubicBezTo>
                    <a:pt x="22" y="8"/>
                    <a:pt x="22" y="8"/>
                    <a:pt x="22" y="8"/>
                  </a:cubicBezTo>
                  <a:cubicBezTo>
                    <a:pt x="22" y="7"/>
                    <a:pt x="22" y="7"/>
                    <a:pt x="22" y="7"/>
                  </a:cubicBezTo>
                  <a:cubicBezTo>
                    <a:pt x="23" y="6"/>
                    <a:pt x="23" y="6"/>
                    <a:pt x="23" y="6"/>
                  </a:cubicBezTo>
                  <a:cubicBezTo>
                    <a:pt x="23" y="5"/>
                    <a:pt x="23" y="5"/>
                    <a:pt x="24" y="4"/>
                  </a:cubicBezTo>
                  <a:cubicBezTo>
                    <a:pt x="25" y="4"/>
                    <a:pt x="25" y="4"/>
                    <a:pt x="25" y="4"/>
                  </a:cubicBezTo>
                  <a:cubicBezTo>
                    <a:pt x="27" y="3"/>
                    <a:pt x="27" y="3"/>
                    <a:pt x="27" y="3"/>
                  </a:cubicBezTo>
                  <a:cubicBezTo>
                    <a:pt x="27" y="3"/>
                    <a:pt x="28" y="3"/>
                    <a:pt x="29" y="3"/>
                  </a:cubicBezTo>
                  <a:cubicBezTo>
                    <a:pt x="30" y="3"/>
                    <a:pt x="30" y="3"/>
                    <a:pt x="30" y="3"/>
                  </a:cubicBezTo>
                  <a:cubicBezTo>
                    <a:pt x="29" y="2"/>
                    <a:pt x="29" y="2"/>
                    <a:pt x="29" y="2"/>
                  </a:cubicBezTo>
                  <a:cubicBezTo>
                    <a:pt x="31" y="2"/>
                    <a:pt x="31" y="2"/>
                    <a:pt x="31" y="2"/>
                  </a:cubicBezTo>
                  <a:cubicBezTo>
                    <a:pt x="31" y="2"/>
                    <a:pt x="31" y="2"/>
                    <a:pt x="31" y="2"/>
                  </a:cubicBezTo>
                  <a:cubicBezTo>
                    <a:pt x="31" y="3"/>
                    <a:pt x="31" y="3"/>
                    <a:pt x="31" y="3"/>
                  </a:cubicBezTo>
                  <a:cubicBezTo>
                    <a:pt x="32" y="4"/>
                    <a:pt x="32" y="4"/>
                    <a:pt x="32" y="4"/>
                  </a:cubicBezTo>
                  <a:cubicBezTo>
                    <a:pt x="32" y="5"/>
                    <a:pt x="32" y="5"/>
                    <a:pt x="32" y="5"/>
                  </a:cubicBezTo>
                  <a:cubicBezTo>
                    <a:pt x="31" y="5"/>
                    <a:pt x="31" y="5"/>
                    <a:pt x="31" y="5"/>
                  </a:cubicBezTo>
                  <a:cubicBezTo>
                    <a:pt x="31" y="6"/>
                    <a:pt x="31" y="6"/>
                    <a:pt x="31" y="6"/>
                  </a:cubicBezTo>
                  <a:cubicBezTo>
                    <a:pt x="31" y="6"/>
                    <a:pt x="31" y="6"/>
                    <a:pt x="31" y="6"/>
                  </a:cubicBezTo>
                  <a:cubicBezTo>
                    <a:pt x="31" y="8"/>
                    <a:pt x="31" y="8"/>
                    <a:pt x="31" y="8"/>
                  </a:cubicBezTo>
                  <a:cubicBezTo>
                    <a:pt x="32" y="7"/>
                    <a:pt x="31" y="7"/>
                    <a:pt x="33" y="6"/>
                  </a:cubicBezTo>
                  <a:cubicBezTo>
                    <a:pt x="32" y="4"/>
                    <a:pt x="32" y="4"/>
                    <a:pt x="32" y="3"/>
                  </a:cubicBezTo>
                  <a:cubicBezTo>
                    <a:pt x="32" y="2"/>
                    <a:pt x="32" y="2"/>
                    <a:pt x="32" y="2"/>
                  </a:cubicBezTo>
                  <a:cubicBezTo>
                    <a:pt x="33" y="1"/>
                    <a:pt x="33" y="1"/>
                    <a:pt x="33" y="1"/>
                  </a:cubicBezTo>
                  <a:cubicBezTo>
                    <a:pt x="35" y="1"/>
                    <a:pt x="35" y="1"/>
                    <a:pt x="35" y="1"/>
                  </a:cubicBezTo>
                  <a:cubicBezTo>
                    <a:pt x="34" y="0"/>
                    <a:pt x="34" y="0"/>
                    <a:pt x="34" y="0"/>
                  </a:cubicBezTo>
                  <a:cubicBezTo>
                    <a:pt x="35" y="0"/>
                    <a:pt x="35" y="0"/>
                    <a:pt x="35" y="0"/>
                  </a:cubicBezTo>
                  <a:cubicBezTo>
                    <a:pt x="35" y="0"/>
                    <a:pt x="35" y="0"/>
                    <a:pt x="35" y="0"/>
                  </a:cubicBezTo>
                  <a:cubicBezTo>
                    <a:pt x="37" y="1"/>
                    <a:pt x="37" y="1"/>
                    <a:pt x="38" y="2"/>
                  </a:cubicBezTo>
                  <a:cubicBezTo>
                    <a:pt x="37" y="3"/>
                    <a:pt x="37" y="3"/>
                    <a:pt x="37" y="3"/>
                  </a:cubicBezTo>
                  <a:cubicBezTo>
                    <a:pt x="36" y="4"/>
                    <a:pt x="36" y="4"/>
                    <a:pt x="36" y="4"/>
                  </a:cubicBezTo>
                  <a:cubicBezTo>
                    <a:pt x="36" y="5"/>
                    <a:pt x="36" y="5"/>
                    <a:pt x="36" y="5"/>
                  </a:cubicBezTo>
                  <a:close/>
                  <a:moveTo>
                    <a:pt x="5" y="28"/>
                  </a:moveTo>
                  <a:cubicBezTo>
                    <a:pt x="4" y="28"/>
                    <a:pt x="4" y="28"/>
                    <a:pt x="4" y="28"/>
                  </a:cubicBezTo>
                  <a:cubicBezTo>
                    <a:pt x="4" y="27"/>
                    <a:pt x="4" y="27"/>
                    <a:pt x="4" y="27"/>
                  </a:cubicBezTo>
                  <a:cubicBezTo>
                    <a:pt x="1" y="27"/>
                    <a:pt x="1" y="27"/>
                    <a:pt x="1" y="27"/>
                  </a:cubicBezTo>
                  <a:cubicBezTo>
                    <a:pt x="2" y="26"/>
                    <a:pt x="2" y="26"/>
                    <a:pt x="2" y="26"/>
                  </a:cubicBezTo>
                  <a:cubicBezTo>
                    <a:pt x="3" y="26"/>
                    <a:pt x="3" y="26"/>
                    <a:pt x="3" y="26"/>
                  </a:cubicBezTo>
                  <a:cubicBezTo>
                    <a:pt x="4" y="26"/>
                    <a:pt x="4" y="26"/>
                    <a:pt x="4" y="26"/>
                  </a:cubicBezTo>
                  <a:cubicBezTo>
                    <a:pt x="5" y="26"/>
                    <a:pt x="5" y="26"/>
                    <a:pt x="5" y="26"/>
                  </a:cubicBezTo>
                  <a:cubicBezTo>
                    <a:pt x="5" y="28"/>
                    <a:pt x="5" y="28"/>
                    <a:pt x="5" y="2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107">
              <a:extLst>
                <a:ext uri="{FF2B5EF4-FFF2-40B4-BE49-F238E27FC236}">
                  <a16:creationId xmlns:a16="http://schemas.microsoft.com/office/drawing/2014/main" id="{72582F60-0C12-4460-BD9E-285407081B1C}"/>
                </a:ext>
              </a:extLst>
            </p:cNvPr>
            <p:cNvSpPr>
              <a:spLocks/>
            </p:cNvSpPr>
            <p:nvPr/>
          </p:nvSpPr>
          <p:spPr bwMode="auto">
            <a:xfrm>
              <a:off x="13293028" y="7378039"/>
              <a:ext cx="80738" cy="208965"/>
            </a:xfrm>
            <a:custGeom>
              <a:avLst/>
              <a:gdLst>
                <a:gd name="T0" fmla="*/ 17 w 19"/>
                <a:gd name="T1" fmla="*/ 9 h 51"/>
                <a:gd name="T2" fmla="*/ 17 w 19"/>
                <a:gd name="T3" fmla="*/ 9 h 51"/>
                <a:gd name="T4" fmla="*/ 15 w 19"/>
                <a:gd name="T5" fmla="*/ 10 h 51"/>
                <a:gd name="T6" fmla="*/ 15 w 19"/>
                <a:gd name="T7" fmla="*/ 10 h 51"/>
                <a:gd name="T8" fmla="*/ 15 w 19"/>
                <a:gd name="T9" fmla="*/ 13 h 51"/>
                <a:gd name="T10" fmla="*/ 14 w 19"/>
                <a:gd name="T11" fmla="*/ 13 h 51"/>
                <a:gd name="T12" fmla="*/ 13 w 19"/>
                <a:gd name="T13" fmla="*/ 13 h 51"/>
                <a:gd name="T14" fmla="*/ 13 w 19"/>
                <a:gd name="T15" fmla="*/ 12 h 51"/>
                <a:gd name="T16" fmla="*/ 13 w 19"/>
                <a:gd name="T17" fmla="*/ 12 h 51"/>
                <a:gd name="T18" fmla="*/ 11 w 19"/>
                <a:gd name="T19" fmla="*/ 12 h 51"/>
                <a:gd name="T20" fmla="*/ 9 w 19"/>
                <a:gd name="T21" fmla="*/ 13 h 51"/>
                <a:gd name="T22" fmla="*/ 8 w 19"/>
                <a:gd name="T23" fmla="*/ 16 h 51"/>
                <a:gd name="T24" fmla="*/ 8 w 19"/>
                <a:gd name="T25" fmla="*/ 20 h 51"/>
                <a:gd name="T26" fmla="*/ 8 w 19"/>
                <a:gd name="T27" fmla="*/ 20 h 51"/>
                <a:gd name="T28" fmla="*/ 8 w 19"/>
                <a:gd name="T29" fmla="*/ 21 h 51"/>
                <a:gd name="T30" fmla="*/ 8 w 19"/>
                <a:gd name="T31" fmla="*/ 21 h 51"/>
                <a:gd name="T32" fmla="*/ 8 w 19"/>
                <a:gd name="T33" fmla="*/ 21 h 51"/>
                <a:gd name="T34" fmla="*/ 9 w 19"/>
                <a:gd name="T35" fmla="*/ 21 h 51"/>
                <a:gd name="T36" fmla="*/ 10 w 19"/>
                <a:gd name="T37" fmla="*/ 21 h 51"/>
                <a:gd name="T38" fmla="*/ 11 w 19"/>
                <a:gd name="T39" fmla="*/ 22 h 51"/>
                <a:gd name="T40" fmla="*/ 11 w 19"/>
                <a:gd name="T41" fmla="*/ 22 h 51"/>
                <a:gd name="T42" fmla="*/ 8 w 19"/>
                <a:gd name="T43" fmla="*/ 24 h 51"/>
                <a:gd name="T44" fmla="*/ 7 w 19"/>
                <a:gd name="T45" fmla="*/ 27 h 51"/>
                <a:gd name="T46" fmla="*/ 7 w 19"/>
                <a:gd name="T47" fmla="*/ 27 h 51"/>
                <a:gd name="T48" fmla="*/ 7 w 19"/>
                <a:gd name="T49" fmla="*/ 27 h 51"/>
                <a:gd name="T50" fmla="*/ 10 w 19"/>
                <a:gd name="T51" fmla="*/ 27 h 51"/>
                <a:gd name="T52" fmla="*/ 13 w 19"/>
                <a:gd name="T53" fmla="*/ 25 h 51"/>
                <a:gd name="T54" fmla="*/ 14 w 19"/>
                <a:gd name="T55" fmla="*/ 25 h 51"/>
                <a:gd name="T56" fmla="*/ 13 w 19"/>
                <a:gd name="T57" fmla="*/ 27 h 51"/>
                <a:gd name="T58" fmla="*/ 13 w 19"/>
                <a:gd name="T59" fmla="*/ 27 h 51"/>
                <a:gd name="T60" fmla="*/ 13 w 19"/>
                <a:gd name="T61" fmla="*/ 29 h 51"/>
                <a:gd name="T62" fmla="*/ 13 w 19"/>
                <a:gd name="T63" fmla="*/ 30 h 51"/>
                <a:gd name="T64" fmla="*/ 10 w 19"/>
                <a:gd name="T65" fmla="*/ 39 h 51"/>
                <a:gd name="T66" fmla="*/ 10 w 19"/>
                <a:gd name="T67" fmla="*/ 43 h 51"/>
                <a:gd name="T68" fmla="*/ 8 w 19"/>
                <a:gd name="T69" fmla="*/ 50 h 51"/>
                <a:gd name="T70" fmla="*/ 7 w 19"/>
                <a:gd name="T71" fmla="*/ 51 h 51"/>
                <a:gd name="T72" fmla="*/ 0 w 19"/>
                <a:gd name="T73" fmla="*/ 29 h 51"/>
                <a:gd name="T74" fmla="*/ 1 w 19"/>
                <a:gd name="T75" fmla="*/ 28 h 51"/>
                <a:gd name="T76" fmla="*/ 1 w 19"/>
                <a:gd name="T77" fmla="*/ 27 h 51"/>
                <a:gd name="T78" fmla="*/ 3 w 19"/>
                <a:gd name="T79" fmla="*/ 25 h 51"/>
                <a:gd name="T80" fmla="*/ 3 w 19"/>
                <a:gd name="T81" fmla="*/ 25 h 51"/>
                <a:gd name="T82" fmla="*/ 3 w 19"/>
                <a:gd name="T83" fmla="*/ 24 h 51"/>
                <a:gd name="T84" fmla="*/ 10 w 19"/>
                <a:gd name="T85" fmla="*/ 4 h 51"/>
                <a:gd name="T86" fmla="*/ 13 w 19"/>
                <a:gd name="T87" fmla="*/ 4 h 51"/>
                <a:gd name="T88" fmla="*/ 14 w 19"/>
                <a:gd name="T89" fmla="*/ 4 h 51"/>
                <a:gd name="T90" fmla="*/ 14 w 19"/>
                <a:gd name="T91" fmla="*/ 2 h 51"/>
                <a:gd name="T92" fmla="*/ 15 w 19"/>
                <a:gd name="T93" fmla="*/ 2 h 51"/>
                <a:gd name="T94" fmla="*/ 15 w 19"/>
                <a:gd name="T95" fmla="*/ 2 h 51"/>
                <a:gd name="T96" fmla="*/ 16 w 19"/>
                <a:gd name="T97" fmla="*/ 2 h 51"/>
                <a:gd name="T98" fmla="*/ 18 w 19"/>
                <a:gd name="T99" fmla="*/ 0 h 51"/>
                <a:gd name="T100" fmla="*/ 18 w 19"/>
                <a:gd name="T101" fmla="*/ 1 h 51"/>
                <a:gd name="T102" fmla="*/ 18 w 19"/>
                <a:gd name="T103" fmla="*/ 2 h 51"/>
                <a:gd name="T104" fmla="*/ 19 w 19"/>
                <a:gd name="T105" fmla="*/ 4 h 51"/>
                <a:gd name="T106" fmla="*/ 18 w 19"/>
                <a:gd name="T107" fmla="*/ 4 h 51"/>
                <a:gd name="T108" fmla="*/ 18 w 19"/>
                <a:gd name="T109" fmla="*/ 5 h 51"/>
                <a:gd name="T110" fmla="*/ 19 w 19"/>
                <a:gd name="T111" fmla="*/ 6 h 51"/>
                <a:gd name="T112" fmla="*/ 17 w 19"/>
                <a:gd name="T113" fmla="*/ 8 h 51"/>
                <a:gd name="T114" fmla="*/ 17 w 19"/>
                <a:gd name="T115"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 h="51">
                  <a:moveTo>
                    <a:pt x="17" y="9"/>
                  </a:moveTo>
                  <a:cubicBezTo>
                    <a:pt x="17" y="9"/>
                    <a:pt x="17" y="9"/>
                    <a:pt x="17" y="9"/>
                  </a:cubicBezTo>
                  <a:cubicBezTo>
                    <a:pt x="15" y="10"/>
                    <a:pt x="15" y="10"/>
                    <a:pt x="15" y="10"/>
                  </a:cubicBezTo>
                  <a:cubicBezTo>
                    <a:pt x="15" y="10"/>
                    <a:pt x="15" y="10"/>
                    <a:pt x="15" y="10"/>
                  </a:cubicBezTo>
                  <a:cubicBezTo>
                    <a:pt x="15" y="11"/>
                    <a:pt x="15" y="13"/>
                    <a:pt x="15" y="13"/>
                  </a:cubicBezTo>
                  <a:cubicBezTo>
                    <a:pt x="14" y="13"/>
                    <a:pt x="14" y="13"/>
                    <a:pt x="14" y="13"/>
                  </a:cubicBezTo>
                  <a:cubicBezTo>
                    <a:pt x="13" y="13"/>
                    <a:pt x="13" y="13"/>
                    <a:pt x="13" y="13"/>
                  </a:cubicBezTo>
                  <a:cubicBezTo>
                    <a:pt x="13" y="12"/>
                    <a:pt x="13" y="12"/>
                    <a:pt x="13" y="12"/>
                  </a:cubicBezTo>
                  <a:cubicBezTo>
                    <a:pt x="13" y="12"/>
                    <a:pt x="13" y="12"/>
                    <a:pt x="13" y="12"/>
                  </a:cubicBezTo>
                  <a:cubicBezTo>
                    <a:pt x="12" y="12"/>
                    <a:pt x="12" y="12"/>
                    <a:pt x="11" y="12"/>
                  </a:cubicBezTo>
                  <a:cubicBezTo>
                    <a:pt x="9" y="13"/>
                    <a:pt x="9" y="13"/>
                    <a:pt x="9" y="13"/>
                  </a:cubicBezTo>
                  <a:cubicBezTo>
                    <a:pt x="8" y="15"/>
                    <a:pt x="9" y="13"/>
                    <a:pt x="8" y="16"/>
                  </a:cubicBezTo>
                  <a:cubicBezTo>
                    <a:pt x="8" y="18"/>
                    <a:pt x="8" y="18"/>
                    <a:pt x="8" y="20"/>
                  </a:cubicBezTo>
                  <a:cubicBezTo>
                    <a:pt x="8" y="20"/>
                    <a:pt x="8" y="20"/>
                    <a:pt x="8" y="20"/>
                  </a:cubicBezTo>
                  <a:cubicBezTo>
                    <a:pt x="8" y="21"/>
                    <a:pt x="8" y="21"/>
                    <a:pt x="8" y="21"/>
                  </a:cubicBezTo>
                  <a:cubicBezTo>
                    <a:pt x="8" y="21"/>
                    <a:pt x="8" y="21"/>
                    <a:pt x="8" y="21"/>
                  </a:cubicBezTo>
                  <a:cubicBezTo>
                    <a:pt x="8" y="21"/>
                    <a:pt x="8" y="21"/>
                    <a:pt x="8" y="21"/>
                  </a:cubicBezTo>
                  <a:cubicBezTo>
                    <a:pt x="9" y="21"/>
                    <a:pt x="9" y="21"/>
                    <a:pt x="9" y="21"/>
                  </a:cubicBezTo>
                  <a:cubicBezTo>
                    <a:pt x="10" y="21"/>
                    <a:pt x="10" y="21"/>
                    <a:pt x="10" y="21"/>
                  </a:cubicBezTo>
                  <a:cubicBezTo>
                    <a:pt x="11" y="22"/>
                    <a:pt x="11" y="22"/>
                    <a:pt x="11" y="22"/>
                  </a:cubicBezTo>
                  <a:cubicBezTo>
                    <a:pt x="11" y="22"/>
                    <a:pt x="11" y="22"/>
                    <a:pt x="11" y="22"/>
                  </a:cubicBezTo>
                  <a:cubicBezTo>
                    <a:pt x="9" y="22"/>
                    <a:pt x="9" y="23"/>
                    <a:pt x="8" y="24"/>
                  </a:cubicBezTo>
                  <a:cubicBezTo>
                    <a:pt x="8" y="25"/>
                    <a:pt x="8" y="24"/>
                    <a:pt x="7" y="27"/>
                  </a:cubicBezTo>
                  <a:cubicBezTo>
                    <a:pt x="7" y="27"/>
                    <a:pt x="7" y="27"/>
                    <a:pt x="7" y="27"/>
                  </a:cubicBezTo>
                  <a:cubicBezTo>
                    <a:pt x="7" y="27"/>
                    <a:pt x="7" y="27"/>
                    <a:pt x="7" y="27"/>
                  </a:cubicBezTo>
                  <a:cubicBezTo>
                    <a:pt x="10" y="27"/>
                    <a:pt x="10" y="27"/>
                    <a:pt x="10" y="27"/>
                  </a:cubicBezTo>
                  <a:cubicBezTo>
                    <a:pt x="12" y="26"/>
                    <a:pt x="11" y="26"/>
                    <a:pt x="13" y="25"/>
                  </a:cubicBezTo>
                  <a:cubicBezTo>
                    <a:pt x="14" y="25"/>
                    <a:pt x="14" y="25"/>
                    <a:pt x="14" y="25"/>
                  </a:cubicBezTo>
                  <a:cubicBezTo>
                    <a:pt x="13" y="27"/>
                    <a:pt x="13" y="27"/>
                    <a:pt x="13" y="27"/>
                  </a:cubicBezTo>
                  <a:cubicBezTo>
                    <a:pt x="13" y="27"/>
                    <a:pt x="13" y="27"/>
                    <a:pt x="13" y="27"/>
                  </a:cubicBezTo>
                  <a:cubicBezTo>
                    <a:pt x="13" y="29"/>
                    <a:pt x="13" y="29"/>
                    <a:pt x="13" y="29"/>
                  </a:cubicBezTo>
                  <a:cubicBezTo>
                    <a:pt x="13" y="29"/>
                    <a:pt x="13" y="30"/>
                    <a:pt x="13" y="30"/>
                  </a:cubicBezTo>
                  <a:cubicBezTo>
                    <a:pt x="12" y="34"/>
                    <a:pt x="11" y="35"/>
                    <a:pt x="10" y="39"/>
                  </a:cubicBezTo>
                  <a:cubicBezTo>
                    <a:pt x="10" y="41"/>
                    <a:pt x="10" y="41"/>
                    <a:pt x="10" y="43"/>
                  </a:cubicBezTo>
                  <a:cubicBezTo>
                    <a:pt x="9" y="45"/>
                    <a:pt x="9" y="48"/>
                    <a:pt x="8" y="50"/>
                  </a:cubicBezTo>
                  <a:cubicBezTo>
                    <a:pt x="7" y="51"/>
                    <a:pt x="7" y="51"/>
                    <a:pt x="7" y="51"/>
                  </a:cubicBezTo>
                  <a:cubicBezTo>
                    <a:pt x="7" y="51"/>
                    <a:pt x="0" y="30"/>
                    <a:pt x="0" y="29"/>
                  </a:cubicBezTo>
                  <a:cubicBezTo>
                    <a:pt x="1" y="28"/>
                    <a:pt x="1" y="28"/>
                    <a:pt x="1" y="28"/>
                  </a:cubicBezTo>
                  <a:cubicBezTo>
                    <a:pt x="1" y="27"/>
                    <a:pt x="1" y="27"/>
                    <a:pt x="1" y="27"/>
                  </a:cubicBezTo>
                  <a:cubicBezTo>
                    <a:pt x="3" y="25"/>
                    <a:pt x="3" y="25"/>
                    <a:pt x="3" y="25"/>
                  </a:cubicBezTo>
                  <a:cubicBezTo>
                    <a:pt x="3" y="25"/>
                    <a:pt x="3" y="25"/>
                    <a:pt x="3" y="25"/>
                  </a:cubicBezTo>
                  <a:cubicBezTo>
                    <a:pt x="3" y="24"/>
                    <a:pt x="3" y="24"/>
                    <a:pt x="3" y="24"/>
                  </a:cubicBezTo>
                  <a:cubicBezTo>
                    <a:pt x="5" y="21"/>
                    <a:pt x="9" y="8"/>
                    <a:pt x="10" y="4"/>
                  </a:cubicBezTo>
                  <a:cubicBezTo>
                    <a:pt x="12" y="4"/>
                    <a:pt x="11" y="4"/>
                    <a:pt x="13" y="4"/>
                  </a:cubicBezTo>
                  <a:cubicBezTo>
                    <a:pt x="14" y="4"/>
                    <a:pt x="14" y="4"/>
                    <a:pt x="14" y="4"/>
                  </a:cubicBezTo>
                  <a:cubicBezTo>
                    <a:pt x="14" y="2"/>
                    <a:pt x="14" y="2"/>
                    <a:pt x="14" y="2"/>
                  </a:cubicBezTo>
                  <a:cubicBezTo>
                    <a:pt x="15" y="2"/>
                    <a:pt x="15" y="2"/>
                    <a:pt x="15" y="2"/>
                  </a:cubicBezTo>
                  <a:cubicBezTo>
                    <a:pt x="15" y="2"/>
                    <a:pt x="15" y="2"/>
                    <a:pt x="15" y="2"/>
                  </a:cubicBezTo>
                  <a:cubicBezTo>
                    <a:pt x="16" y="2"/>
                    <a:pt x="16" y="2"/>
                    <a:pt x="16" y="2"/>
                  </a:cubicBezTo>
                  <a:cubicBezTo>
                    <a:pt x="17" y="0"/>
                    <a:pt x="18" y="0"/>
                    <a:pt x="18" y="0"/>
                  </a:cubicBezTo>
                  <a:cubicBezTo>
                    <a:pt x="18" y="1"/>
                    <a:pt x="18" y="0"/>
                    <a:pt x="18" y="1"/>
                  </a:cubicBezTo>
                  <a:cubicBezTo>
                    <a:pt x="18" y="2"/>
                    <a:pt x="18" y="2"/>
                    <a:pt x="18" y="2"/>
                  </a:cubicBezTo>
                  <a:cubicBezTo>
                    <a:pt x="18" y="2"/>
                    <a:pt x="18" y="3"/>
                    <a:pt x="19" y="4"/>
                  </a:cubicBezTo>
                  <a:cubicBezTo>
                    <a:pt x="18" y="4"/>
                    <a:pt x="18" y="4"/>
                    <a:pt x="18" y="4"/>
                  </a:cubicBezTo>
                  <a:cubicBezTo>
                    <a:pt x="18" y="5"/>
                    <a:pt x="18" y="5"/>
                    <a:pt x="18" y="5"/>
                  </a:cubicBezTo>
                  <a:cubicBezTo>
                    <a:pt x="19" y="6"/>
                    <a:pt x="19" y="6"/>
                    <a:pt x="19" y="6"/>
                  </a:cubicBezTo>
                  <a:cubicBezTo>
                    <a:pt x="18" y="7"/>
                    <a:pt x="18" y="7"/>
                    <a:pt x="17" y="8"/>
                  </a:cubicBezTo>
                  <a:lnTo>
                    <a:pt x="17" y="9"/>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108">
              <a:extLst>
                <a:ext uri="{FF2B5EF4-FFF2-40B4-BE49-F238E27FC236}">
                  <a16:creationId xmlns:a16="http://schemas.microsoft.com/office/drawing/2014/main" id="{86AA1DCD-1F7A-4189-B2E4-F508030D775A}"/>
                </a:ext>
              </a:extLst>
            </p:cNvPr>
            <p:cNvSpPr>
              <a:spLocks/>
            </p:cNvSpPr>
            <p:nvPr/>
          </p:nvSpPr>
          <p:spPr bwMode="auto">
            <a:xfrm>
              <a:off x="11469332" y="5996018"/>
              <a:ext cx="18997" cy="28495"/>
            </a:xfrm>
            <a:custGeom>
              <a:avLst/>
              <a:gdLst>
                <a:gd name="T0" fmla="*/ 4 w 5"/>
                <a:gd name="T1" fmla="*/ 5 h 7"/>
                <a:gd name="T2" fmla="*/ 2 w 5"/>
                <a:gd name="T3" fmla="*/ 7 h 7"/>
                <a:gd name="T4" fmla="*/ 1 w 5"/>
                <a:gd name="T5" fmla="*/ 7 h 7"/>
                <a:gd name="T6" fmla="*/ 0 w 5"/>
                <a:gd name="T7" fmla="*/ 7 h 7"/>
                <a:gd name="T8" fmla="*/ 0 w 5"/>
                <a:gd name="T9" fmla="*/ 7 h 7"/>
                <a:gd name="T10" fmla="*/ 1 w 5"/>
                <a:gd name="T11" fmla="*/ 4 h 7"/>
                <a:gd name="T12" fmla="*/ 2 w 5"/>
                <a:gd name="T13" fmla="*/ 3 h 7"/>
                <a:gd name="T14" fmla="*/ 3 w 5"/>
                <a:gd name="T15" fmla="*/ 1 h 7"/>
                <a:gd name="T16" fmla="*/ 4 w 5"/>
                <a:gd name="T17" fmla="*/ 0 h 7"/>
                <a:gd name="T18" fmla="*/ 4 w 5"/>
                <a:gd name="T19" fmla="*/ 1 h 7"/>
                <a:gd name="T20" fmla="*/ 4 w 5"/>
                <a:gd name="T21" fmla="*/ 1 h 7"/>
                <a:gd name="T22" fmla="*/ 5 w 5"/>
                <a:gd name="T23" fmla="*/ 3 h 7"/>
                <a:gd name="T24" fmla="*/ 4 w 5"/>
                <a:gd name="T25" fmla="*/ 4 h 7"/>
                <a:gd name="T26" fmla="*/ 4 w 5"/>
                <a:gd name="T2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7">
                  <a:moveTo>
                    <a:pt x="4" y="5"/>
                  </a:moveTo>
                  <a:cubicBezTo>
                    <a:pt x="2" y="7"/>
                    <a:pt x="2" y="7"/>
                    <a:pt x="2" y="7"/>
                  </a:cubicBezTo>
                  <a:cubicBezTo>
                    <a:pt x="1" y="7"/>
                    <a:pt x="1" y="7"/>
                    <a:pt x="1" y="7"/>
                  </a:cubicBezTo>
                  <a:cubicBezTo>
                    <a:pt x="0" y="7"/>
                    <a:pt x="0" y="7"/>
                    <a:pt x="0" y="7"/>
                  </a:cubicBezTo>
                  <a:cubicBezTo>
                    <a:pt x="0" y="7"/>
                    <a:pt x="0" y="7"/>
                    <a:pt x="0" y="7"/>
                  </a:cubicBezTo>
                  <a:cubicBezTo>
                    <a:pt x="0" y="6"/>
                    <a:pt x="0" y="6"/>
                    <a:pt x="1" y="4"/>
                  </a:cubicBezTo>
                  <a:cubicBezTo>
                    <a:pt x="2" y="3"/>
                    <a:pt x="2" y="3"/>
                    <a:pt x="2" y="3"/>
                  </a:cubicBezTo>
                  <a:cubicBezTo>
                    <a:pt x="3" y="1"/>
                    <a:pt x="3" y="1"/>
                    <a:pt x="3" y="1"/>
                  </a:cubicBezTo>
                  <a:cubicBezTo>
                    <a:pt x="4" y="0"/>
                    <a:pt x="4" y="0"/>
                    <a:pt x="4" y="0"/>
                  </a:cubicBezTo>
                  <a:cubicBezTo>
                    <a:pt x="4" y="1"/>
                    <a:pt x="4" y="1"/>
                    <a:pt x="4" y="1"/>
                  </a:cubicBezTo>
                  <a:cubicBezTo>
                    <a:pt x="4" y="1"/>
                    <a:pt x="4" y="1"/>
                    <a:pt x="4" y="1"/>
                  </a:cubicBezTo>
                  <a:cubicBezTo>
                    <a:pt x="5" y="3"/>
                    <a:pt x="5" y="3"/>
                    <a:pt x="5" y="3"/>
                  </a:cubicBezTo>
                  <a:cubicBezTo>
                    <a:pt x="4" y="4"/>
                    <a:pt x="4" y="4"/>
                    <a:pt x="4" y="4"/>
                  </a:cubicBezTo>
                  <a:lnTo>
                    <a:pt x="4" y="5"/>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109">
              <a:extLst>
                <a:ext uri="{FF2B5EF4-FFF2-40B4-BE49-F238E27FC236}">
                  <a16:creationId xmlns:a16="http://schemas.microsoft.com/office/drawing/2014/main" id="{D10368A3-2EA9-449E-983A-0397CFB1F51C}"/>
                </a:ext>
              </a:extLst>
            </p:cNvPr>
            <p:cNvSpPr>
              <a:spLocks noEditPoints="1"/>
            </p:cNvSpPr>
            <p:nvPr/>
          </p:nvSpPr>
          <p:spPr bwMode="auto">
            <a:xfrm>
              <a:off x="14879263" y="7259307"/>
              <a:ext cx="1363024" cy="1448510"/>
            </a:xfrm>
            <a:custGeom>
              <a:avLst/>
              <a:gdLst>
                <a:gd name="T0" fmla="*/ 287 w 327"/>
                <a:gd name="T1" fmla="*/ 342 h 348"/>
                <a:gd name="T2" fmla="*/ 285 w 327"/>
                <a:gd name="T3" fmla="*/ 334 h 348"/>
                <a:gd name="T4" fmla="*/ 279 w 327"/>
                <a:gd name="T5" fmla="*/ 331 h 348"/>
                <a:gd name="T6" fmla="*/ 271 w 327"/>
                <a:gd name="T7" fmla="*/ 303 h 348"/>
                <a:gd name="T8" fmla="*/ 275 w 327"/>
                <a:gd name="T9" fmla="*/ 295 h 348"/>
                <a:gd name="T10" fmla="*/ 275 w 327"/>
                <a:gd name="T11" fmla="*/ 294 h 348"/>
                <a:gd name="T12" fmla="*/ 276 w 327"/>
                <a:gd name="T13" fmla="*/ 282 h 348"/>
                <a:gd name="T14" fmla="*/ 278 w 327"/>
                <a:gd name="T15" fmla="*/ 277 h 348"/>
                <a:gd name="T16" fmla="*/ 118 w 327"/>
                <a:gd name="T17" fmla="*/ 48 h 348"/>
                <a:gd name="T18" fmla="*/ 121 w 327"/>
                <a:gd name="T19" fmla="*/ 55 h 348"/>
                <a:gd name="T20" fmla="*/ 140 w 327"/>
                <a:gd name="T21" fmla="*/ 67 h 348"/>
                <a:gd name="T22" fmla="*/ 153 w 327"/>
                <a:gd name="T23" fmla="*/ 100 h 348"/>
                <a:gd name="T24" fmla="*/ 185 w 327"/>
                <a:gd name="T25" fmla="*/ 110 h 348"/>
                <a:gd name="T26" fmla="*/ 209 w 327"/>
                <a:gd name="T27" fmla="*/ 118 h 348"/>
                <a:gd name="T28" fmla="*/ 224 w 327"/>
                <a:gd name="T29" fmla="*/ 100 h 348"/>
                <a:gd name="T30" fmla="*/ 232 w 327"/>
                <a:gd name="T31" fmla="*/ 110 h 348"/>
                <a:gd name="T32" fmla="*/ 262 w 327"/>
                <a:gd name="T33" fmla="*/ 113 h 348"/>
                <a:gd name="T34" fmla="*/ 269 w 327"/>
                <a:gd name="T35" fmla="*/ 101 h 348"/>
                <a:gd name="T36" fmla="*/ 290 w 327"/>
                <a:gd name="T37" fmla="*/ 87 h 348"/>
                <a:gd name="T38" fmla="*/ 314 w 327"/>
                <a:gd name="T39" fmla="*/ 81 h 348"/>
                <a:gd name="T40" fmla="*/ 315 w 327"/>
                <a:gd name="T41" fmla="*/ 93 h 348"/>
                <a:gd name="T42" fmla="*/ 322 w 327"/>
                <a:gd name="T43" fmla="*/ 103 h 348"/>
                <a:gd name="T44" fmla="*/ 303 w 327"/>
                <a:gd name="T45" fmla="*/ 122 h 348"/>
                <a:gd name="T46" fmla="*/ 284 w 327"/>
                <a:gd name="T47" fmla="*/ 148 h 348"/>
                <a:gd name="T48" fmla="*/ 280 w 327"/>
                <a:gd name="T49" fmla="*/ 170 h 348"/>
                <a:gd name="T50" fmla="*/ 269 w 327"/>
                <a:gd name="T51" fmla="*/ 151 h 348"/>
                <a:gd name="T52" fmla="*/ 261 w 327"/>
                <a:gd name="T53" fmla="*/ 157 h 348"/>
                <a:gd name="T54" fmla="*/ 265 w 327"/>
                <a:gd name="T55" fmla="*/ 145 h 348"/>
                <a:gd name="T56" fmla="*/ 259 w 327"/>
                <a:gd name="T57" fmla="*/ 133 h 348"/>
                <a:gd name="T58" fmla="*/ 235 w 327"/>
                <a:gd name="T59" fmla="*/ 121 h 348"/>
                <a:gd name="T60" fmla="*/ 227 w 327"/>
                <a:gd name="T61" fmla="*/ 116 h 348"/>
                <a:gd name="T62" fmla="*/ 231 w 327"/>
                <a:gd name="T63" fmla="*/ 130 h 348"/>
                <a:gd name="T64" fmla="*/ 225 w 327"/>
                <a:gd name="T65" fmla="*/ 142 h 348"/>
                <a:gd name="T66" fmla="*/ 233 w 327"/>
                <a:gd name="T67" fmla="*/ 165 h 348"/>
                <a:gd name="T68" fmla="*/ 230 w 327"/>
                <a:gd name="T69" fmla="*/ 171 h 348"/>
                <a:gd name="T70" fmla="*/ 224 w 327"/>
                <a:gd name="T71" fmla="*/ 171 h 348"/>
                <a:gd name="T72" fmla="*/ 203 w 327"/>
                <a:gd name="T73" fmla="*/ 197 h 348"/>
                <a:gd name="T74" fmla="*/ 186 w 327"/>
                <a:gd name="T75" fmla="*/ 207 h 348"/>
                <a:gd name="T76" fmla="*/ 143 w 327"/>
                <a:gd name="T77" fmla="*/ 246 h 348"/>
                <a:gd name="T78" fmla="*/ 134 w 327"/>
                <a:gd name="T79" fmla="*/ 272 h 348"/>
                <a:gd name="T80" fmla="*/ 121 w 327"/>
                <a:gd name="T81" fmla="*/ 318 h 348"/>
                <a:gd name="T82" fmla="*/ 93 w 327"/>
                <a:gd name="T83" fmla="*/ 321 h 348"/>
                <a:gd name="T84" fmla="*/ 79 w 327"/>
                <a:gd name="T85" fmla="*/ 288 h 348"/>
                <a:gd name="T86" fmla="*/ 56 w 327"/>
                <a:gd name="T87" fmla="*/ 225 h 348"/>
                <a:gd name="T88" fmla="*/ 51 w 327"/>
                <a:gd name="T89" fmla="*/ 201 h 348"/>
                <a:gd name="T90" fmla="*/ 50 w 327"/>
                <a:gd name="T91" fmla="*/ 173 h 348"/>
                <a:gd name="T92" fmla="*/ 46 w 327"/>
                <a:gd name="T93" fmla="*/ 176 h 348"/>
                <a:gd name="T94" fmla="*/ 22 w 327"/>
                <a:gd name="T95" fmla="*/ 165 h 348"/>
                <a:gd name="T96" fmla="*/ 2 w 327"/>
                <a:gd name="T97" fmla="*/ 153 h 348"/>
                <a:gd name="T98" fmla="*/ 15 w 327"/>
                <a:gd name="T99" fmla="*/ 145 h 348"/>
                <a:gd name="T100" fmla="*/ 32 w 327"/>
                <a:gd name="T101" fmla="*/ 143 h 348"/>
                <a:gd name="T102" fmla="*/ 21 w 327"/>
                <a:gd name="T103" fmla="*/ 122 h 348"/>
                <a:gd name="T104" fmla="*/ 29 w 327"/>
                <a:gd name="T105" fmla="*/ 102 h 348"/>
                <a:gd name="T106" fmla="*/ 72 w 327"/>
                <a:gd name="T107" fmla="*/ 59 h 348"/>
                <a:gd name="T108" fmla="*/ 72 w 327"/>
                <a:gd name="T109" fmla="*/ 36 h 348"/>
                <a:gd name="T110" fmla="*/ 65 w 327"/>
                <a:gd name="T111" fmla="*/ 24 h 348"/>
                <a:gd name="T112" fmla="*/ 65 w 327"/>
                <a:gd name="T113" fmla="*/ 11 h 348"/>
                <a:gd name="T114" fmla="*/ 100 w 327"/>
                <a:gd name="T115" fmla="*/ 5 h 348"/>
                <a:gd name="T116" fmla="*/ 121 w 327"/>
                <a:gd name="T117" fmla="*/ 17 h 348"/>
                <a:gd name="T118" fmla="*/ 121 w 327"/>
                <a:gd name="T119" fmla="*/ 4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7" h="348">
                  <a:moveTo>
                    <a:pt x="289" y="347"/>
                  </a:moveTo>
                  <a:cubicBezTo>
                    <a:pt x="288" y="348"/>
                    <a:pt x="288" y="348"/>
                    <a:pt x="288" y="348"/>
                  </a:cubicBezTo>
                  <a:cubicBezTo>
                    <a:pt x="287" y="346"/>
                    <a:pt x="287" y="346"/>
                    <a:pt x="287" y="346"/>
                  </a:cubicBezTo>
                  <a:cubicBezTo>
                    <a:pt x="286" y="345"/>
                    <a:pt x="286" y="345"/>
                    <a:pt x="286" y="345"/>
                  </a:cubicBezTo>
                  <a:cubicBezTo>
                    <a:pt x="286" y="344"/>
                    <a:pt x="286" y="344"/>
                    <a:pt x="286" y="344"/>
                  </a:cubicBezTo>
                  <a:cubicBezTo>
                    <a:pt x="286" y="344"/>
                    <a:pt x="286" y="344"/>
                    <a:pt x="286" y="344"/>
                  </a:cubicBezTo>
                  <a:cubicBezTo>
                    <a:pt x="288" y="343"/>
                    <a:pt x="288" y="343"/>
                    <a:pt x="288" y="343"/>
                  </a:cubicBezTo>
                  <a:cubicBezTo>
                    <a:pt x="288" y="343"/>
                    <a:pt x="288" y="343"/>
                    <a:pt x="288" y="343"/>
                  </a:cubicBezTo>
                  <a:cubicBezTo>
                    <a:pt x="289" y="346"/>
                    <a:pt x="289" y="346"/>
                    <a:pt x="289" y="346"/>
                  </a:cubicBezTo>
                  <a:lnTo>
                    <a:pt x="289" y="347"/>
                  </a:lnTo>
                  <a:close/>
                  <a:moveTo>
                    <a:pt x="287" y="342"/>
                  </a:moveTo>
                  <a:cubicBezTo>
                    <a:pt x="286" y="343"/>
                    <a:pt x="286" y="343"/>
                    <a:pt x="286" y="343"/>
                  </a:cubicBezTo>
                  <a:cubicBezTo>
                    <a:pt x="285" y="342"/>
                    <a:pt x="285" y="342"/>
                    <a:pt x="285" y="342"/>
                  </a:cubicBezTo>
                  <a:cubicBezTo>
                    <a:pt x="285" y="342"/>
                    <a:pt x="285" y="342"/>
                    <a:pt x="285" y="342"/>
                  </a:cubicBezTo>
                  <a:cubicBezTo>
                    <a:pt x="286" y="341"/>
                    <a:pt x="286" y="341"/>
                    <a:pt x="286" y="341"/>
                  </a:cubicBezTo>
                  <a:cubicBezTo>
                    <a:pt x="287" y="342"/>
                    <a:pt x="287" y="342"/>
                    <a:pt x="287" y="342"/>
                  </a:cubicBezTo>
                  <a:close/>
                  <a:moveTo>
                    <a:pt x="284" y="336"/>
                  </a:moveTo>
                  <a:cubicBezTo>
                    <a:pt x="283" y="336"/>
                    <a:pt x="283" y="336"/>
                    <a:pt x="283" y="336"/>
                  </a:cubicBezTo>
                  <a:cubicBezTo>
                    <a:pt x="282" y="335"/>
                    <a:pt x="283" y="335"/>
                    <a:pt x="282" y="335"/>
                  </a:cubicBezTo>
                  <a:cubicBezTo>
                    <a:pt x="282" y="334"/>
                    <a:pt x="282" y="334"/>
                    <a:pt x="282" y="334"/>
                  </a:cubicBezTo>
                  <a:cubicBezTo>
                    <a:pt x="283" y="334"/>
                    <a:pt x="283" y="334"/>
                    <a:pt x="283" y="334"/>
                  </a:cubicBezTo>
                  <a:cubicBezTo>
                    <a:pt x="283" y="335"/>
                    <a:pt x="283" y="335"/>
                    <a:pt x="283" y="335"/>
                  </a:cubicBezTo>
                  <a:cubicBezTo>
                    <a:pt x="284" y="335"/>
                    <a:pt x="284" y="335"/>
                    <a:pt x="284" y="335"/>
                  </a:cubicBezTo>
                  <a:lnTo>
                    <a:pt x="284" y="336"/>
                  </a:lnTo>
                  <a:close/>
                  <a:moveTo>
                    <a:pt x="285" y="334"/>
                  </a:moveTo>
                  <a:cubicBezTo>
                    <a:pt x="284" y="334"/>
                    <a:pt x="284" y="334"/>
                    <a:pt x="284" y="334"/>
                  </a:cubicBezTo>
                  <a:cubicBezTo>
                    <a:pt x="284" y="334"/>
                    <a:pt x="284" y="334"/>
                    <a:pt x="284" y="334"/>
                  </a:cubicBezTo>
                  <a:cubicBezTo>
                    <a:pt x="284" y="333"/>
                    <a:pt x="284" y="333"/>
                    <a:pt x="284" y="332"/>
                  </a:cubicBezTo>
                  <a:cubicBezTo>
                    <a:pt x="284" y="332"/>
                    <a:pt x="284" y="332"/>
                    <a:pt x="284" y="332"/>
                  </a:cubicBezTo>
                  <a:cubicBezTo>
                    <a:pt x="285" y="332"/>
                    <a:pt x="285" y="332"/>
                    <a:pt x="285" y="332"/>
                  </a:cubicBezTo>
                  <a:cubicBezTo>
                    <a:pt x="284" y="333"/>
                    <a:pt x="284" y="333"/>
                    <a:pt x="284" y="333"/>
                  </a:cubicBezTo>
                  <a:cubicBezTo>
                    <a:pt x="285" y="334"/>
                    <a:pt x="285" y="334"/>
                    <a:pt x="285" y="334"/>
                  </a:cubicBezTo>
                  <a:close/>
                  <a:moveTo>
                    <a:pt x="55" y="331"/>
                  </a:moveTo>
                  <a:cubicBezTo>
                    <a:pt x="55" y="331"/>
                    <a:pt x="55" y="331"/>
                    <a:pt x="55" y="331"/>
                  </a:cubicBezTo>
                  <a:cubicBezTo>
                    <a:pt x="55" y="331"/>
                    <a:pt x="55" y="331"/>
                    <a:pt x="55" y="331"/>
                  </a:cubicBezTo>
                  <a:cubicBezTo>
                    <a:pt x="54" y="331"/>
                    <a:pt x="54" y="331"/>
                    <a:pt x="54" y="331"/>
                  </a:cubicBezTo>
                  <a:cubicBezTo>
                    <a:pt x="54" y="331"/>
                    <a:pt x="54" y="331"/>
                    <a:pt x="54" y="331"/>
                  </a:cubicBezTo>
                  <a:cubicBezTo>
                    <a:pt x="54" y="331"/>
                    <a:pt x="54" y="331"/>
                    <a:pt x="54" y="331"/>
                  </a:cubicBezTo>
                  <a:cubicBezTo>
                    <a:pt x="55" y="331"/>
                    <a:pt x="55" y="331"/>
                    <a:pt x="55" y="331"/>
                  </a:cubicBezTo>
                  <a:cubicBezTo>
                    <a:pt x="55" y="331"/>
                    <a:pt x="55" y="331"/>
                    <a:pt x="55" y="331"/>
                  </a:cubicBezTo>
                  <a:cubicBezTo>
                    <a:pt x="55" y="331"/>
                    <a:pt x="55" y="331"/>
                    <a:pt x="55" y="331"/>
                  </a:cubicBezTo>
                  <a:cubicBezTo>
                    <a:pt x="55" y="331"/>
                    <a:pt x="55" y="331"/>
                    <a:pt x="55" y="331"/>
                  </a:cubicBezTo>
                  <a:cubicBezTo>
                    <a:pt x="55" y="331"/>
                    <a:pt x="55" y="331"/>
                    <a:pt x="55" y="331"/>
                  </a:cubicBezTo>
                  <a:close/>
                  <a:moveTo>
                    <a:pt x="280" y="332"/>
                  </a:moveTo>
                  <a:cubicBezTo>
                    <a:pt x="281" y="332"/>
                    <a:pt x="281" y="332"/>
                    <a:pt x="281" y="332"/>
                  </a:cubicBezTo>
                  <a:cubicBezTo>
                    <a:pt x="280" y="332"/>
                    <a:pt x="280" y="332"/>
                    <a:pt x="280" y="332"/>
                  </a:cubicBezTo>
                  <a:cubicBezTo>
                    <a:pt x="279" y="331"/>
                    <a:pt x="279" y="331"/>
                    <a:pt x="279" y="331"/>
                  </a:cubicBezTo>
                  <a:cubicBezTo>
                    <a:pt x="279" y="331"/>
                    <a:pt x="279" y="331"/>
                    <a:pt x="279" y="331"/>
                  </a:cubicBezTo>
                  <a:cubicBezTo>
                    <a:pt x="280" y="330"/>
                    <a:pt x="280" y="330"/>
                    <a:pt x="280" y="330"/>
                  </a:cubicBezTo>
                  <a:cubicBezTo>
                    <a:pt x="280" y="332"/>
                    <a:pt x="280" y="332"/>
                    <a:pt x="280" y="332"/>
                  </a:cubicBezTo>
                  <a:close/>
                  <a:moveTo>
                    <a:pt x="276" y="322"/>
                  </a:moveTo>
                  <a:cubicBezTo>
                    <a:pt x="276" y="322"/>
                    <a:pt x="276" y="322"/>
                    <a:pt x="276" y="322"/>
                  </a:cubicBezTo>
                  <a:cubicBezTo>
                    <a:pt x="275" y="321"/>
                    <a:pt x="275" y="321"/>
                    <a:pt x="275" y="321"/>
                  </a:cubicBezTo>
                  <a:cubicBezTo>
                    <a:pt x="275" y="321"/>
                    <a:pt x="275" y="321"/>
                    <a:pt x="275" y="321"/>
                  </a:cubicBezTo>
                  <a:cubicBezTo>
                    <a:pt x="276" y="320"/>
                    <a:pt x="276" y="320"/>
                    <a:pt x="276" y="320"/>
                  </a:cubicBezTo>
                  <a:cubicBezTo>
                    <a:pt x="276" y="320"/>
                    <a:pt x="276" y="320"/>
                    <a:pt x="276" y="320"/>
                  </a:cubicBezTo>
                  <a:cubicBezTo>
                    <a:pt x="276" y="320"/>
                    <a:pt x="276" y="320"/>
                    <a:pt x="276" y="320"/>
                  </a:cubicBezTo>
                  <a:cubicBezTo>
                    <a:pt x="276" y="321"/>
                    <a:pt x="276" y="321"/>
                    <a:pt x="276" y="321"/>
                  </a:cubicBezTo>
                  <a:lnTo>
                    <a:pt x="276" y="322"/>
                  </a:lnTo>
                  <a:close/>
                  <a:moveTo>
                    <a:pt x="273" y="305"/>
                  </a:moveTo>
                  <a:cubicBezTo>
                    <a:pt x="273" y="306"/>
                    <a:pt x="273" y="306"/>
                    <a:pt x="273" y="306"/>
                  </a:cubicBezTo>
                  <a:cubicBezTo>
                    <a:pt x="272" y="306"/>
                    <a:pt x="272" y="306"/>
                    <a:pt x="272" y="306"/>
                  </a:cubicBezTo>
                  <a:cubicBezTo>
                    <a:pt x="272" y="304"/>
                    <a:pt x="272" y="304"/>
                    <a:pt x="272" y="304"/>
                  </a:cubicBezTo>
                  <a:cubicBezTo>
                    <a:pt x="271" y="303"/>
                    <a:pt x="271" y="303"/>
                    <a:pt x="271" y="303"/>
                  </a:cubicBezTo>
                  <a:cubicBezTo>
                    <a:pt x="272" y="303"/>
                    <a:pt x="272" y="303"/>
                    <a:pt x="272" y="303"/>
                  </a:cubicBezTo>
                  <a:cubicBezTo>
                    <a:pt x="272" y="302"/>
                    <a:pt x="272" y="302"/>
                    <a:pt x="272" y="302"/>
                  </a:cubicBezTo>
                  <a:cubicBezTo>
                    <a:pt x="273" y="302"/>
                    <a:pt x="273" y="302"/>
                    <a:pt x="273" y="302"/>
                  </a:cubicBezTo>
                  <a:cubicBezTo>
                    <a:pt x="274" y="303"/>
                    <a:pt x="274" y="302"/>
                    <a:pt x="274" y="304"/>
                  </a:cubicBezTo>
                  <a:cubicBezTo>
                    <a:pt x="273" y="305"/>
                    <a:pt x="273" y="305"/>
                    <a:pt x="273" y="305"/>
                  </a:cubicBezTo>
                  <a:close/>
                  <a:moveTo>
                    <a:pt x="52" y="298"/>
                  </a:moveTo>
                  <a:cubicBezTo>
                    <a:pt x="52" y="298"/>
                    <a:pt x="52" y="298"/>
                    <a:pt x="52" y="298"/>
                  </a:cubicBezTo>
                  <a:cubicBezTo>
                    <a:pt x="52" y="298"/>
                    <a:pt x="52" y="298"/>
                    <a:pt x="52" y="298"/>
                  </a:cubicBezTo>
                  <a:cubicBezTo>
                    <a:pt x="52" y="298"/>
                    <a:pt x="52" y="298"/>
                    <a:pt x="52" y="297"/>
                  </a:cubicBezTo>
                  <a:cubicBezTo>
                    <a:pt x="52" y="297"/>
                    <a:pt x="52" y="297"/>
                    <a:pt x="52" y="297"/>
                  </a:cubicBezTo>
                  <a:cubicBezTo>
                    <a:pt x="52" y="298"/>
                    <a:pt x="52" y="298"/>
                    <a:pt x="52" y="298"/>
                  </a:cubicBezTo>
                  <a:close/>
                  <a:moveTo>
                    <a:pt x="275" y="296"/>
                  </a:moveTo>
                  <a:cubicBezTo>
                    <a:pt x="275" y="296"/>
                    <a:pt x="275" y="296"/>
                    <a:pt x="275" y="296"/>
                  </a:cubicBezTo>
                  <a:cubicBezTo>
                    <a:pt x="274" y="296"/>
                    <a:pt x="274" y="296"/>
                    <a:pt x="274" y="296"/>
                  </a:cubicBezTo>
                  <a:cubicBezTo>
                    <a:pt x="274" y="296"/>
                    <a:pt x="274" y="296"/>
                    <a:pt x="274" y="296"/>
                  </a:cubicBezTo>
                  <a:cubicBezTo>
                    <a:pt x="275" y="295"/>
                    <a:pt x="275" y="295"/>
                    <a:pt x="275" y="295"/>
                  </a:cubicBezTo>
                  <a:cubicBezTo>
                    <a:pt x="275" y="295"/>
                    <a:pt x="275" y="295"/>
                    <a:pt x="275" y="295"/>
                  </a:cubicBezTo>
                  <a:cubicBezTo>
                    <a:pt x="275" y="296"/>
                    <a:pt x="275" y="296"/>
                    <a:pt x="275" y="296"/>
                  </a:cubicBezTo>
                  <a:close/>
                  <a:moveTo>
                    <a:pt x="279" y="289"/>
                  </a:moveTo>
                  <a:cubicBezTo>
                    <a:pt x="279" y="290"/>
                    <a:pt x="279" y="290"/>
                    <a:pt x="279" y="290"/>
                  </a:cubicBezTo>
                  <a:cubicBezTo>
                    <a:pt x="278" y="289"/>
                    <a:pt x="278" y="289"/>
                    <a:pt x="278" y="289"/>
                  </a:cubicBezTo>
                  <a:cubicBezTo>
                    <a:pt x="278" y="289"/>
                    <a:pt x="278" y="289"/>
                    <a:pt x="278" y="289"/>
                  </a:cubicBezTo>
                  <a:cubicBezTo>
                    <a:pt x="279" y="289"/>
                    <a:pt x="279" y="289"/>
                    <a:pt x="279" y="289"/>
                  </a:cubicBezTo>
                  <a:cubicBezTo>
                    <a:pt x="279" y="289"/>
                    <a:pt x="279" y="289"/>
                    <a:pt x="279" y="289"/>
                  </a:cubicBezTo>
                  <a:close/>
                  <a:moveTo>
                    <a:pt x="275" y="279"/>
                  </a:moveTo>
                  <a:cubicBezTo>
                    <a:pt x="275" y="280"/>
                    <a:pt x="275" y="280"/>
                    <a:pt x="275" y="280"/>
                  </a:cubicBezTo>
                  <a:cubicBezTo>
                    <a:pt x="275" y="278"/>
                    <a:pt x="275" y="278"/>
                    <a:pt x="275" y="278"/>
                  </a:cubicBezTo>
                  <a:cubicBezTo>
                    <a:pt x="275" y="278"/>
                    <a:pt x="275" y="278"/>
                    <a:pt x="275" y="278"/>
                  </a:cubicBezTo>
                  <a:cubicBezTo>
                    <a:pt x="275" y="278"/>
                    <a:pt x="275" y="278"/>
                    <a:pt x="275" y="278"/>
                  </a:cubicBezTo>
                  <a:cubicBezTo>
                    <a:pt x="276" y="278"/>
                    <a:pt x="276" y="278"/>
                    <a:pt x="276" y="278"/>
                  </a:cubicBezTo>
                  <a:lnTo>
                    <a:pt x="275" y="279"/>
                  </a:lnTo>
                  <a:close/>
                  <a:moveTo>
                    <a:pt x="275" y="294"/>
                  </a:moveTo>
                  <a:cubicBezTo>
                    <a:pt x="275" y="295"/>
                    <a:pt x="275" y="295"/>
                    <a:pt x="275" y="295"/>
                  </a:cubicBezTo>
                  <a:cubicBezTo>
                    <a:pt x="275" y="294"/>
                    <a:pt x="275" y="294"/>
                    <a:pt x="275" y="294"/>
                  </a:cubicBezTo>
                  <a:cubicBezTo>
                    <a:pt x="274" y="292"/>
                    <a:pt x="274" y="292"/>
                    <a:pt x="274" y="292"/>
                  </a:cubicBezTo>
                  <a:cubicBezTo>
                    <a:pt x="274" y="291"/>
                    <a:pt x="274" y="291"/>
                    <a:pt x="274" y="291"/>
                  </a:cubicBezTo>
                  <a:cubicBezTo>
                    <a:pt x="273" y="290"/>
                    <a:pt x="273" y="290"/>
                    <a:pt x="273" y="290"/>
                  </a:cubicBezTo>
                  <a:cubicBezTo>
                    <a:pt x="274" y="290"/>
                    <a:pt x="274" y="290"/>
                    <a:pt x="274" y="290"/>
                  </a:cubicBezTo>
                  <a:cubicBezTo>
                    <a:pt x="274" y="290"/>
                    <a:pt x="274" y="290"/>
                    <a:pt x="274" y="290"/>
                  </a:cubicBezTo>
                  <a:cubicBezTo>
                    <a:pt x="274" y="289"/>
                    <a:pt x="274" y="289"/>
                    <a:pt x="274" y="289"/>
                  </a:cubicBezTo>
                  <a:cubicBezTo>
                    <a:pt x="275" y="288"/>
                    <a:pt x="275" y="288"/>
                    <a:pt x="275" y="288"/>
                  </a:cubicBezTo>
                  <a:cubicBezTo>
                    <a:pt x="275" y="287"/>
                    <a:pt x="275" y="287"/>
                    <a:pt x="275" y="287"/>
                  </a:cubicBezTo>
                  <a:cubicBezTo>
                    <a:pt x="276" y="287"/>
                    <a:pt x="276" y="287"/>
                    <a:pt x="276" y="287"/>
                  </a:cubicBezTo>
                  <a:cubicBezTo>
                    <a:pt x="276" y="286"/>
                    <a:pt x="276" y="286"/>
                    <a:pt x="276" y="286"/>
                  </a:cubicBezTo>
                  <a:cubicBezTo>
                    <a:pt x="276" y="286"/>
                    <a:pt x="276" y="286"/>
                    <a:pt x="276" y="286"/>
                  </a:cubicBezTo>
                  <a:cubicBezTo>
                    <a:pt x="276" y="285"/>
                    <a:pt x="276" y="285"/>
                    <a:pt x="276" y="285"/>
                  </a:cubicBezTo>
                  <a:cubicBezTo>
                    <a:pt x="275" y="285"/>
                    <a:pt x="275" y="285"/>
                    <a:pt x="275" y="285"/>
                  </a:cubicBezTo>
                  <a:cubicBezTo>
                    <a:pt x="275" y="284"/>
                    <a:pt x="275" y="283"/>
                    <a:pt x="276" y="282"/>
                  </a:cubicBezTo>
                  <a:cubicBezTo>
                    <a:pt x="276" y="281"/>
                    <a:pt x="276" y="281"/>
                    <a:pt x="276" y="281"/>
                  </a:cubicBezTo>
                  <a:cubicBezTo>
                    <a:pt x="276" y="280"/>
                    <a:pt x="276" y="280"/>
                    <a:pt x="276" y="280"/>
                  </a:cubicBezTo>
                  <a:cubicBezTo>
                    <a:pt x="276" y="280"/>
                    <a:pt x="276" y="280"/>
                    <a:pt x="276" y="280"/>
                  </a:cubicBezTo>
                  <a:cubicBezTo>
                    <a:pt x="276" y="279"/>
                    <a:pt x="276" y="279"/>
                    <a:pt x="276" y="279"/>
                  </a:cubicBezTo>
                  <a:cubicBezTo>
                    <a:pt x="277" y="278"/>
                    <a:pt x="277" y="278"/>
                    <a:pt x="277" y="278"/>
                  </a:cubicBezTo>
                  <a:cubicBezTo>
                    <a:pt x="276" y="277"/>
                    <a:pt x="276" y="277"/>
                    <a:pt x="276" y="277"/>
                  </a:cubicBezTo>
                  <a:cubicBezTo>
                    <a:pt x="277" y="275"/>
                    <a:pt x="277" y="275"/>
                    <a:pt x="277" y="275"/>
                  </a:cubicBezTo>
                  <a:cubicBezTo>
                    <a:pt x="277" y="273"/>
                    <a:pt x="277" y="273"/>
                    <a:pt x="277" y="273"/>
                  </a:cubicBezTo>
                  <a:cubicBezTo>
                    <a:pt x="278" y="272"/>
                    <a:pt x="278" y="272"/>
                    <a:pt x="278" y="272"/>
                  </a:cubicBezTo>
                  <a:cubicBezTo>
                    <a:pt x="279" y="271"/>
                    <a:pt x="279" y="271"/>
                    <a:pt x="279" y="271"/>
                  </a:cubicBezTo>
                  <a:cubicBezTo>
                    <a:pt x="279" y="271"/>
                    <a:pt x="279" y="271"/>
                    <a:pt x="279" y="271"/>
                  </a:cubicBezTo>
                  <a:cubicBezTo>
                    <a:pt x="279" y="272"/>
                    <a:pt x="279" y="272"/>
                    <a:pt x="279" y="273"/>
                  </a:cubicBezTo>
                  <a:cubicBezTo>
                    <a:pt x="279" y="274"/>
                    <a:pt x="279" y="274"/>
                    <a:pt x="279" y="274"/>
                  </a:cubicBezTo>
                  <a:cubicBezTo>
                    <a:pt x="279" y="275"/>
                    <a:pt x="279" y="275"/>
                    <a:pt x="279" y="275"/>
                  </a:cubicBezTo>
                  <a:cubicBezTo>
                    <a:pt x="279" y="276"/>
                    <a:pt x="279" y="276"/>
                    <a:pt x="279" y="277"/>
                  </a:cubicBezTo>
                  <a:cubicBezTo>
                    <a:pt x="278" y="277"/>
                    <a:pt x="278" y="277"/>
                    <a:pt x="278" y="277"/>
                  </a:cubicBezTo>
                  <a:cubicBezTo>
                    <a:pt x="278" y="278"/>
                    <a:pt x="278" y="278"/>
                    <a:pt x="277" y="278"/>
                  </a:cubicBezTo>
                  <a:cubicBezTo>
                    <a:pt x="278" y="279"/>
                    <a:pt x="278" y="279"/>
                    <a:pt x="278" y="279"/>
                  </a:cubicBezTo>
                  <a:cubicBezTo>
                    <a:pt x="278" y="283"/>
                    <a:pt x="278" y="283"/>
                    <a:pt x="278" y="283"/>
                  </a:cubicBezTo>
                  <a:cubicBezTo>
                    <a:pt x="278" y="284"/>
                    <a:pt x="278" y="284"/>
                    <a:pt x="278" y="284"/>
                  </a:cubicBezTo>
                  <a:cubicBezTo>
                    <a:pt x="277" y="284"/>
                    <a:pt x="277" y="284"/>
                    <a:pt x="277" y="284"/>
                  </a:cubicBezTo>
                  <a:cubicBezTo>
                    <a:pt x="277" y="286"/>
                    <a:pt x="277" y="286"/>
                    <a:pt x="277" y="286"/>
                  </a:cubicBezTo>
                  <a:cubicBezTo>
                    <a:pt x="277" y="287"/>
                    <a:pt x="277" y="287"/>
                    <a:pt x="277" y="287"/>
                  </a:cubicBezTo>
                  <a:cubicBezTo>
                    <a:pt x="276" y="288"/>
                    <a:pt x="276" y="288"/>
                    <a:pt x="276" y="288"/>
                  </a:cubicBezTo>
                  <a:cubicBezTo>
                    <a:pt x="276" y="289"/>
                    <a:pt x="276" y="289"/>
                    <a:pt x="276" y="289"/>
                  </a:cubicBezTo>
                  <a:cubicBezTo>
                    <a:pt x="276" y="289"/>
                    <a:pt x="276" y="289"/>
                    <a:pt x="276" y="289"/>
                  </a:cubicBezTo>
                  <a:cubicBezTo>
                    <a:pt x="276" y="290"/>
                    <a:pt x="276" y="290"/>
                    <a:pt x="276" y="290"/>
                  </a:cubicBezTo>
                  <a:cubicBezTo>
                    <a:pt x="276" y="290"/>
                    <a:pt x="276" y="290"/>
                    <a:pt x="276" y="290"/>
                  </a:cubicBezTo>
                  <a:cubicBezTo>
                    <a:pt x="276" y="290"/>
                    <a:pt x="276" y="290"/>
                    <a:pt x="276" y="290"/>
                  </a:cubicBezTo>
                  <a:cubicBezTo>
                    <a:pt x="276" y="292"/>
                    <a:pt x="276" y="291"/>
                    <a:pt x="276" y="293"/>
                  </a:cubicBezTo>
                  <a:cubicBezTo>
                    <a:pt x="275" y="294"/>
                    <a:pt x="275" y="294"/>
                    <a:pt x="275" y="294"/>
                  </a:cubicBezTo>
                  <a:close/>
                  <a:moveTo>
                    <a:pt x="118" y="48"/>
                  </a:moveTo>
                  <a:cubicBezTo>
                    <a:pt x="118" y="48"/>
                    <a:pt x="118" y="47"/>
                    <a:pt x="118" y="47"/>
                  </a:cubicBezTo>
                  <a:cubicBezTo>
                    <a:pt x="118" y="48"/>
                    <a:pt x="118" y="48"/>
                    <a:pt x="118" y="48"/>
                  </a:cubicBezTo>
                  <a:cubicBezTo>
                    <a:pt x="118" y="49"/>
                    <a:pt x="118" y="49"/>
                    <a:pt x="118" y="49"/>
                  </a:cubicBezTo>
                  <a:cubicBezTo>
                    <a:pt x="118" y="50"/>
                    <a:pt x="118" y="50"/>
                    <a:pt x="118" y="50"/>
                  </a:cubicBezTo>
                  <a:cubicBezTo>
                    <a:pt x="119" y="51"/>
                    <a:pt x="119" y="51"/>
                    <a:pt x="119" y="52"/>
                  </a:cubicBezTo>
                  <a:cubicBezTo>
                    <a:pt x="119" y="53"/>
                    <a:pt x="119" y="52"/>
                    <a:pt x="118" y="54"/>
                  </a:cubicBezTo>
                  <a:cubicBezTo>
                    <a:pt x="119" y="54"/>
                    <a:pt x="119" y="54"/>
                    <a:pt x="119" y="54"/>
                  </a:cubicBezTo>
                  <a:cubicBezTo>
                    <a:pt x="119" y="55"/>
                    <a:pt x="119" y="55"/>
                    <a:pt x="119" y="55"/>
                  </a:cubicBezTo>
                  <a:cubicBezTo>
                    <a:pt x="119" y="56"/>
                    <a:pt x="119" y="56"/>
                    <a:pt x="119" y="56"/>
                  </a:cubicBezTo>
                  <a:cubicBezTo>
                    <a:pt x="119" y="56"/>
                    <a:pt x="119" y="56"/>
                    <a:pt x="119" y="56"/>
                  </a:cubicBezTo>
                  <a:cubicBezTo>
                    <a:pt x="120" y="56"/>
                    <a:pt x="120" y="56"/>
                    <a:pt x="120" y="56"/>
                  </a:cubicBezTo>
                  <a:cubicBezTo>
                    <a:pt x="120" y="56"/>
                    <a:pt x="120" y="56"/>
                    <a:pt x="120" y="56"/>
                  </a:cubicBezTo>
                  <a:cubicBezTo>
                    <a:pt x="120" y="56"/>
                    <a:pt x="120" y="56"/>
                    <a:pt x="120" y="56"/>
                  </a:cubicBezTo>
                  <a:cubicBezTo>
                    <a:pt x="120" y="55"/>
                    <a:pt x="120" y="55"/>
                    <a:pt x="120" y="55"/>
                  </a:cubicBezTo>
                  <a:cubicBezTo>
                    <a:pt x="121" y="55"/>
                    <a:pt x="121" y="55"/>
                    <a:pt x="121" y="55"/>
                  </a:cubicBezTo>
                  <a:cubicBezTo>
                    <a:pt x="121" y="55"/>
                    <a:pt x="121" y="55"/>
                    <a:pt x="121" y="55"/>
                  </a:cubicBezTo>
                  <a:cubicBezTo>
                    <a:pt x="122" y="54"/>
                    <a:pt x="122" y="54"/>
                    <a:pt x="122" y="54"/>
                  </a:cubicBezTo>
                  <a:cubicBezTo>
                    <a:pt x="122" y="54"/>
                    <a:pt x="122" y="54"/>
                    <a:pt x="122" y="54"/>
                  </a:cubicBezTo>
                  <a:cubicBezTo>
                    <a:pt x="123" y="54"/>
                    <a:pt x="123" y="54"/>
                    <a:pt x="123" y="54"/>
                  </a:cubicBezTo>
                  <a:cubicBezTo>
                    <a:pt x="126" y="59"/>
                    <a:pt x="125" y="58"/>
                    <a:pt x="128" y="60"/>
                  </a:cubicBezTo>
                  <a:cubicBezTo>
                    <a:pt x="129" y="60"/>
                    <a:pt x="129" y="60"/>
                    <a:pt x="130" y="60"/>
                  </a:cubicBezTo>
                  <a:cubicBezTo>
                    <a:pt x="131" y="61"/>
                    <a:pt x="131" y="61"/>
                    <a:pt x="132" y="61"/>
                  </a:cubicBezTo>
                  <a:cubicBezTo>
                    <a:pt x="132" y="61"/>
                    <a:pt x="132" y="61"/>
                    <a:pt x="132" y="61"/>
                  </a:cubicBezTo>
                  <a:cubicBezTo>
                    <a:pt x="132" y="61"/>
                    <a:pt x="132" y="61"/>
                    <a:pt x="132" y="61"/>
                  </a:cubicBezTo>
                  <a:cubicBezTo>
                    <a:pt x="134" y="63"/>
                    <a:pt x="134" y="63"/>
                    <a:pt x="134" y="63"/>
                  </a:cubicBezTo>
                  <a:cubicBezTo>
                    <a:pt x="134" y="62"/>
                    <a:pt x="134" y="62"/>
                    <a:pt x="134" y="62"/>
                  </a:cubicBezTo>
                  <a:cubicBezTo>
                    <a:pt x="135" y="63"/>
                    <a:pt x="135" y="63"/>
                    <a:pt x="135" y="63"/>
                  </a:cubicBezTo>
                  <a:cubicBezTo>
                    <a:pt x="135" y="64"/>
                    <a:pt x="135" y="64"/>
                    <a:pt x="135" y="64"/>
                  </a:cubicBezTo>
                  <a:cubicBezTo>
                    <a:pt x="135" y="65"/>
                    <a:pt x="135" y="65"/>
                    <a:pt x="135" y="65"/>
                  </a:cubicBezTo>
                  <a:cubicBezTo>
                    <a:pt x="135" y="65"/>
                    <a:pt x="135" y="65"/>
                    <a:pt x="135" y="65"/>
                  </a:cubicBezTo>
                  <a:cubicBezTo>
                    <a:pt x="136" y="65"/>
                    <a:pt x="136" y="65"/>
                    <a:pt x="136" y="65"/>
                  </a:cubicBezTo>
                  <a:cubicBezTo>
                    <a:pt x="136" y="65"/>
                    <a:pt x="140" y="67"/>
                    <a:pt x="140" y="67"/>
                  </a:cubicBezTo>
                  <a:cubicBezTo>
                    <a:pt x="141" y="68"/>
                    <a:pt x="142" y="69"/>
                    <a:pt x="144" y="70"/>
                  </a:cubicBezTo>
                  <a:cubicBezTo>
                    <a:pt x="144" y="71"/>
                    <a:pt x="144" y="71"/>
                    <a:pt x="144" y="71"/>
                  </a:cubicBezTo>
                  <a:cubicBezTo>
                    <a:pt x="143" y="70"/>
                    <a:pt x="143" y="70"/>
                    <a:pt x="143" y="70"/>
                  </a:cubicBezTo>
                  <a:cubicBezTo>
                    <a:pt x="143" y="70"/>
                    <a:pt x="143" y="70"/>
                    <a:pt x="143" y="70"/>
                  </a:cubicBezTo>
                  <a:cubicBezTo>
                    <a:pt x="139" y="73"/>
                    <a:pt x="137" y="76"/>
                    <a:pt x="136" y="80"/>
                  </a:cubicBezTo>
                  <a:cubicBezTo>
                    <a:pt x="136" y="82"/>
                    <a:pt x="136" y="81"/>
                    <a:pt x="135" y="83"/>
                  </a:cubicBezTo>
                  <a:cubicBezTo>
                    <a:pt x="135" y="84"/>
                    <a:pt x="135" y="84"/>
                    <a:pt x="135" y="84"/>
                  </a:cubicBezTo>
                  <a:cubicBezTo>
                    <a:pt x="134" y="84"/>
                    <a:pt x="134" y="84"/>
                    <a:pt x="134" y="84"/>
                  </a:cubicBezTo>
                  <a:cubicBezTo>
                    <a:pt x="133" y="86"/>
                    <a:pt x="134" y="85"/>
                    <a:pt x="133" y="87"/>
                  </a:cubicBezTo>
                  <a:cubicBezTo>
                    <a:pt x="133" y="88"/>
                    <a:pt x="133" y="88"/>
                    <a:pt x="133" y="88"/>
                  </a:cubicBezTo>
                  <a:cubicBezTo>
                    <a:pt x="136" y="89"/>
                    <a:pt x="135" y="89"/>
                    <a:pt x="137" y="90"/>
                  </a:cubicBezTo>
                  <a:cubicBezTo>
                    <a:pt x="138" y="91"/>
                    <a:pt x="138" y="91"/>
                    <a:pt x="138" y="91"/>
                  </a:cubicBezTo>
                  <a:cubicBezTo>
                    <a:pt x="138" y="90"/>
                    <a:pt x="138" y="90"/>
                    <a:pt x="138" y="90"/>
                  </a:cubicBezTo>
                  <a:cubicBezTo>
                    <a:pt x="139" y="90"/>
                    <a:pt x="139" y="90"/>
                    <a:pt x="139" y="90"/>
                  </a:cubicBezTo>
                  <a:cubicBezTo>
                    <a:pt x="141" y="91"/>
                    <a:pt x="139" y="90"/>
                    <a:pt x="146" y="94"/>
                  </a:cubicBezTo>
                  <a:cubicBezTo>
                    <a:pt x="148" y="97"/>
                    <a:pt x="150" y="98"/>
                    <a:pt x="153" y="100"/>
                  </a:cubicBezTo>
                  <a:cubicBezTo>
                    <a:pt x="154" y="100"/>
                    <a:pt x="154" y="100"/>
                    <a:pt x="154" y="100"/>
                  </a:cubicBezTo>
                  <a:cubicBezTo>
                    <a:pt x="155" y="99"/>
                    <a:pt x="154" y="100"/>
                    <a:pt x="155" y="99"/>
                  </a:cubicBezTo>
                  <a:cubicBezTo>
                    <a:pt x="156" y="100"/>
                    <a:pt x="159" y="101"/>
                    <a:pt x="160" y="102"/>
                  </a:cubicBezTo>
                  <a:cubicBezTo>
                    <a:pt x="162" y="102"/>
                    <a:pt x="162" y="102"/>
                    <a:pt x="162" y="102"/>
                  </a:cubicBezTo>
                  <a:cubicBezTo>
                    <a:pt x="163" y="102"/>
                    <a:pt x="163" y="102"/>
                    <a:pt x="163" y="102"/>
                  </a:cubicBezTo>
                  <a:cubicBezTo>
                    <a:pt x="163" y="103"/>
                    <a:pt x="163" y="103"/>
                    <a:pt x="163" y="104"/>
                  </a:cubicBezTo>
                  <a:cubicBezTo>
                    <a:pt x="166" y="105"/>
                    <a:pt x="168" y="105"/>
                    <a:pt x="170" y="106"/>
                  </a:cubicBezTo>
                  <a:cubicBezTo>
                    <a:pt x="170" y="106"/>
                    <a:pt x="170" y="106"/>
                    <a:pt x="170" y="106"/>
                  </a:cubicBezTo>
                  <a:cubicBezTo>
                    <a:pt x="171" y="105"/>
                    <a:pt x="171" y="105"/>
                    <a:pt x="171" y="105"/>
                  </a:cubicBezTo>
                  <a:cubicBezTo>
                    <a:pt x="171" y="105"/>
                    <a:pt x="171" y="105"/>
                    <a:pt x="171" y="105"/>
                  </a:cubicBezTo>
                  <a:cubicBezTo>
                    <a:pt x="173" y="105"/>
                    <a:pt x="173" y="105"/>
                    <a:pt x="176" y="106"/>
                  </a:cubicBezTo>
                  <a:cubicBezTo>
                    <a:pt x="176" y="105"/>
                    <a:pt x="176" y="105"/>
                    <a:pt x="176" y="105"/>
                  </a:cubicBezTo>
                  <a:cubicBezTo>
                    <a:pt x="178" y="105"/>
                    <a:pt x="178" y="105"/>
                    <a:pt x="179" y="105"/>
                  </a:cubicBezTo>
                  <a:cubicBezTo>
                    <a:pt x="181" y="106"/>
                    <a:pt x="181" y="106"/>
                    <a:pt x="184" y="107"/>
                  </a:cubicBezTo>
                  <a:cubicBezTo>
                    <a:pt x="185" y="108"/>
                    <a:pt x="185" y="108"/>
                    <a:pt x="185" y="108"/>
                  </a:cubicBezTo>
                  <a:cubicBezTo>
                    <a:pt x="185" y="110"/>
                    <a:pt x="185" y="110"/>
                    <a:pt x="185" y="110"/>
                  </a:cubicBezTo>
                  <a:cubicBezTo>
                    <a:pt x="185" y="110"/>
                    <a:pt x="185" y="110"/>
                    <a:pt x="185" y="110"/>
                  </a:cubicBezTo>
                  <a:cubicBezTo>
                    <a:pt x="187" y="111"/>
                    <a:pt x="188" y="111"/>
                    <a:pt x="189" y="112"/>
                  </a:cubicBezTo>
                  <a:cubicBezTo>
                    <a:pt x="190" y="113"/>
                    <a:pt x="190" y="113"/>
                    <a:pt x="190" y="113"/>
                  </a:cubicBezTo>
                  <a:cubicBezTo>
                    <a:pt x="190" y="113"/>
                    <a:pt x="190" y="113"/>
                    <a:pt x="190" y="113"/>
                  </a:cubicBezTo>
                  <a:cubicBezTo>
                    <a:pt x="191" y="114"/>
                    <a:pt x="191" y="114"/>
                    <a:pt x="191" y="114"/>
                  </a:cubicBezTo>
                  <a:cubicBezTo>
                    <a:pt x="191" y="114"/>
                    <a:pt x="191" y="114"/>
                    <a:pt x="191" y="114"/>
                  </a:cubicBezTo>
                  <a:cubicBezTo>
                    <a:pt x="192" y="114"/>
                    <a:pt x="191" y="114"/>
                    <a:pt x="192" y="114"/>
                  </a:cubicBezTo>
                  <a:cubicBezTo>
                    <a:pt x="194" y="113"/>
                    <a:pt x="194" y="113"/>
                    <a:pt x="195" y="113"/>
                  </a:cubicBezTo>
                  <a:cubicBezTo>
                    <a:pt x="196" y="113"/>
                    <a:pt x="196" y="113"/>
                    <a:pt x="196" y="113"/>
                  </a:cubicBezTo>
                  <a:cubicBezTo>
                    <a:pt x="197" y="114"/>
                    <a:pt x="197" y="114"/>
                    <a:pt x="197" y="114"/>
                  </a:cubicBezTo>
                  <a:cubicBezTo>
                    <a:pt x="197" y="115"/>
                    <a:pt x="197" y="114"/>
                    <a:pt x="197" y="115"/>
                  </a:cubicBezTo>
                  <a:cubicBezTo>
                    <a:pt x="198" y="116"/>
                    <a:pt x="198" y="116"/>
                    <a:pt x="198" y="116"/>
                  </a:cubicBezTo>
                  <a:cubicBezTo>
                    <a:pt x="198" y="116"/>
                    <a:pt x="198" y="116"/>
                    <a:pt x="198" y="116"/>
                  </a:cubicBezTo>
                  <a:cubicBezTo>
                    <a:pt x="200" y="115"/>
                    <a:pt x="200" y="115"/>
                    <a:pt x="200" y="115"/>
                  </a:cubicBezTo>
                  <a:cubicBezTo>
                    <a:pt x="202" y="116"/>
                    <a:pt x="206" y="117"/>
                    <a:pt x="208" y="118"/>
                  </a:cubicBezTo>
                  <a:cubicBezTo>
                    <a:pt x="209" y="118"/>
                    <a:pt x="209" y="118"/>
                    <a:pt x="209" y="118"/>
                  </a:cubicBezTo>
                  <a:cubicBezTo>
                    <a:pt x="211" y="116"/>
                    <a:pt x="211" y="116"/>
                    <a:pt x="211" y="116"/>
                  </a:cubicBezTo>
                  <a:cubicBezTo>
                    <a:pt x="212" y="117"/>
                    <a:pt x="212" y="117"/>
                    <a:pt x="212" y="117"/>
                  </a:cubicBezTo>
                  <a:cubicBezTo>
                    <a:pt x="212" y="118"/>
                    <a:pt x="212" y="118"/>
                    <a:pt x="212" y="118"/>
                  </a:cubicBezTo>
                  <a:cubicBezTo>
                    <a:pt x="213" y="118"/>
                    <a:pt x="213" y="118"/>
                    <a:pt x="214" y="119"/>
                  </a:cubicBezTo>
                  <a:cubicBezTo>
                    <a:pt x="216" y="118"/>
                    <a:pt x="216" y="118"/>
                    <a:pt x="216" y="118"/>
                  </a:cubicBezTo>
                  <a:cubicBezTo>
                    <a:pt x="217" y="118"/>
                    <a:pt x="217" y="118"/>
                    <a:pt x="218" y="118"/>
                  </a:cubicBezTo>
                  <a:cubicBezTo>
                    <a:pt x="220" y="118"/>
                    <a:pt x="219" y="118"/>
                    <a:pt x="221" y="118"/>
                  </a:cubicBezTo>
                  <a:cubicBezTo>
                    <a:pt x="222" y="119"/>
                    <a:pt x="222" y="119"/>
                    <a:pt x="222" y="119"/>
                  </a:cubicBezTo>
                  <a:cubicBezTo>
                    <a:pt x="223" y="118"/>
                    <a:pt x="223" y="118"/>
                    <a:pt x="223" y="118"/>
                  </a:cubicBezTo>
                  <a:cubicBezTo>
                    <a:pt x="223" y="118"/>
                    <a:pt x="223" y="118"/>
                    <a:pt x="223" y="118"/>
                  </a:cubicBezTo>
                  <a:cubicBezTo>
                    <a:pt x="224" y="116"/>
                    <a:pt x="224" y="116"/>
                    <a:pt x="224" y="114"/>
                  </a:cubicBezTo>
                  <a:cubicBezTo>
                    <a:pt x="224" y="113"/>
                    <a:pt x="224" y="113"/>
                    <a:pt x="224" y="113"/>
                  </a:cubicBezTo>
                  <a:cubicBezTo>
                    <a:pt x="224" y="112"/>
                    <a:pt x="224" y="112"/>
                    <a:pt x="224" y="112"/>
                  </a:cubicBezTo>
                  <a:cubicBezTo>
                    <a:pt x="222" y="110"/>
                    <a:pt x="222" y="110"/>
                    <a:pt x="222" y="110"/>
                  </a:cubicBezTo>
                  <a:cubicBezTo>
                    <a:pt x="222" y="109"/>
                    <a:pt x="222" y="109"/>
                    <a:pt x="222" y="109"/>
                  </a:cubicBezTo>
                  <a:cubicBezTo>
                    <a:pt x="223" y="106"/>
                    <a:pt x="224" y="100"/>
                    <a:pt x="224" y="100"/>
                  </a:cubicBezTo>
                  <a:cubicBezTo>
                    <a:pt x="224" y="100"/>
                    <a:pt x="224" y="100"/>
                    <a:pt x="224" y="100"/>
                  </a:cubicBezTo>
                  <a:cubicBezTo>
                    <a:pt x="224" y="99"/>
                    <a:pt x="224" y="99"/>
                    <a:pt x="224" y="99"/>
                  </a:cubicBezTo>
                  <a:cubicBezTo>
                    <a:pt x="224" y="99"/>
                    <a:pt x="224" y="99"/>
                    <a:pt x="224" y="99"/>
                  </a:cubicBezTo>
                  <a:cubicBezTo>
                    <a:pt x="224" y="99"/>
                    <a:pt x="224" y="99"/>
                    <a:pt x="224" y="99"/>
                  </a:cubicBezTo>
                  <a:cubicBezTo>
                    <a:pt x="226" y="99"/>
                    <a:pt x="228" y="98"/>
                    <a:pt x="229" y="97"/>
                  </a:cubicBezTo>
                  <a:cubicBezTo>
                    <a:pt x="229" y="97"/>
                    <a:pt x="229" y="97"/>
                    <a:pt x="229" y="97"/>
                  </a:cubicBezTo>
                  <a:cubicBezTo>
                    <a:pt x="230" y="97"/>
                    <a:pt x="231" y="98"/>
                    <a:pt x="231" y="98"/>
                  </a:cubicBezTo>
                  <a:cubicBezTo>
                    <a:pt x="232" y="99"/>
                    <a:pt x="232" y="99"/>
                    <a:pt x="232" y="100"/>
                  </a:cubicBezTo>
                  <a:cubicBezTo>
                    <a:pt x="232" y="102"/>
                    <a:pt x="231" y="102"/>
                    <a:pt x="231" y="104"/>
                  </a:cubicBezTo>
                  <a:cubicBezTo>
                    <a:pt x="231" y="105"/>
                    <a:pt x="231" y="105"/>
                    <a:pt x="231" y="105"/>
                  </a:cubicBezTo>
                  <a:cubicBezTo>
                    <a:pt x="232" y="106"/>
                    <a:pt x="232" y="106"/>
                    <a:pt x="232" y="107"/>
                  </a:cubicBezTo>
                  <a:cubicBezTo>
                    <a:pt x="232" y="107"/>
                    <a:pt x="232" y="107"/>
                    <a:pt x="232" y="107"/>
                  </a:cubicBezTo>
                  <a:cubicBezTo>
                    <a:pt x="231" y="108"/>
                    <a:pt x="231" y="108"/>
                    <a:pt x="231" y="108"/>
                  </a:cubicBezTo>
                  <a:cubicBezTo>
                    <a:pt x="231" y="109"/>
                    <a:pt x="231" y="109"/>
                    <a:pt x="231" y="109"/>
                  </a:cubicBezTo>
                  <a:cubicBezTo>
                    <a:pt x="231" y="109"/>
                    <a:pt x="231" y="109"/>
                    <a:pt x="231" y="109"/>
                  </a:cubicBezTo>
                  <a:cubicBezTo>
                    <a:pt x="232" y="110"/>
                    <a:pt x="232" y="110"/>
                    <a:pt x="232" y="110"/>
                  </a:cubicBezTo>
                  <a:cubicBezTo>
                    <a:pt x="232" y="110"/>
                    <a:pt x="232" y="110"/>
                    <a:pt x="232" y="110"/>
                  </a:cubicBezTo>
                  <a:cubicBezTo>
                    <a:pt x="232" y="111"/>
                    <a:pt x="232" y="111"/>
                    <a:pt x="232" y="111"/>
                  </a:cubicBezTo>
                  <a:cubicBezTo>
                    <a:pt x="235" y="113"/>
                    <a:pt x="232" y="112"/>
                    <a:pt x="235" y="113"/>
                  </a:cubicBezTo>
                  <a:cubicBezTo>
                    <a:pt x="237" y="113"/>
                    <a:pt x="237" y="113"/>
                    <a:pt x="237" y="113"/>
                  </a:cubicBezTo>
                  <a:cubicBezTo>
                    <a:pt x="239" y="113"/>
                    <a:pt x="239" y="113"/>
                    <a:pt x="240" y="113"/>
                  </a:cubicBezTo>
                  <a:cubicBezTo>
                    <a:pt x="240" y="114"/>
                    <a:pt x="240" y="114"/>
                    <a:pt x="241" y="114"/>
                  </a:cubicBezTo>
                  <a:cubicBezTo>
                    <a:pt x="240" y="114"/>
                    <a:pt x="240" y="114"/>
                    <a:pt x="240" y="114"/>
                  </a:cubicBezTo>
                  <a:cubicBezTo>
                    <a:pt x="241" y="114"/>
                    <a:pt x="241" y="114"/>
                    <a:pt x="241" y="114"/>
                  </a:cubicBezTo>
                  <a:cubicBezTo>
                    <a:pt x="242" y="114"/>
                    <a:pt x="242" y="114"/>
                    <a:pt x="242" y="115"/>
                  </a:cubicBezTo>
                  <a:cubicBezTo>
                    <a:pt x="245" y="114"/>
                    <a:pt x="244" y="114"/>
                    <a:pt x="246" y="114"/>
                  </a:cubicBezTo>
                  <a:cubicBezTo>
                    <a:pt x="247" y="113"/>
                    <a:pt x="247" y="113"/>
                    <a:pt x="247" y="113"/>
                  </a:cubicBezTo>
                  <a:cubicBezTo>
                    <a:pt x="248" y="113"/>
                    <a:pt x="248" y="112"/>
                    <a:pt x="249" y="112"/>
                  </a:cubicBezTo>
                  <a:cubicBezTo>
                    <a:pt x="256" y="115"/>
                    <a:pt x="253" y="113"/>
                    <a:pt x="259" y="113"/>
                  </a:cubicBezTo>
                  <a:cubicBezTo>
                    <a:pt x="261" y="112"/>
                    <a:pt x="261" y="112"/>
                    <a:pt x="261" y="112"/>
                  </a:cubicBezTo>
                  <a:cubicBezTo>
                    <a:pt x="261" y="112"/>
                    <a:pt x="261" y="112"/>
                    <a:pt x="261" y="112"/>
                  </a:cubicBezTo>
                  <a:cubicBezTo>
                    <a:pt x="262" y="113"/>
                    <a:pt x="262" y="113"/>
                    <a:pt x="262" y="113"/>
                  </a:cubicBezTo>
                  <a:cubicBezTo>
                    <a:pt x="264" y="113"/>
                    <a:pt x="264" y="113"/>
                    <a:pt x="264" y="113"/>
                  </a:cubicBezTo>
                  <a:cubicBezTo>
                    <a:pt x="266" y="112"/>
                    <a:pt x="266" y="112"/>
                    <a:pt x="267" y="113"/>
                  </a:cubicBezTo>
                  <a:cubicBezTo>
                    <a:pt x="268" y="112"/>
                    <a:pt x="268" y="112"/>
                    <a:pt x="268" y="112"/>
                  </a:cubicBezTo>
                  <a:cubicBezTo>
                    <a:pt x="268" y="112"/>
                    <a:pt x="268" y="112"/>
                    <a:pt x="268" y="112"/>
                  </a:cubicBezTo>
                  <a:cubicBezTo>
                    <a:pt x="268" y="111"/>
                    <a:pt x="268" y="111"/>
                    <a:pt x="268" y="111"/>
                  </a:cubicBezTo>
                  <a:cubicBezTo>
                    <a:pt x="268" y="110"/>
                    <a:pt x="268" y="110"/>
                    <a:pt x="267" y="110"/>
                  </a:cubicBezTo>
                  <a:cubicBezTo>
                    <a:pt x="267" y="110"/>
                    <a:pt x="267" y="110"/>
                    <a:pt x="267" y="110"/>
                  </a:cubicBezTo>
                  <a:cubicBezTo>
                    <a:pt x="268" y="108"/>
                    <a:pt x="268" y="108"/>
                    <a:pt x="268" y="107"/>
                  </a:cubicBezTo>
                  <a:cubicBezTo>
                    <a:pt x="268" y="106"/>
                    <a:pt x="268" y="106"/>
                    <a:pt x="267" y="105"/>
                  </a:cubicBezTo>
                  <a:cubicBezTo>
                    <a:pt x="267" y="105"/>
                    <a:pt x="267" y="105"/>
                    <a:pt x="267" y="105"/>
                  </a:cubicBezTo>
                  <a:cubicBezTo>
                    <a:pt x="265" y="105"/>
                    <a:pt x="266" y="105"/>
                    <a:pt x="264" y="105"/>
                  </a:cubicBezTo>
                  <a:cubicBezTo>
                    <a:pt x="263" y="104"/>
                    <a:pt x="264" y="105"/>
                    <a:pt x="263" y="104"/>
                  </a:cubicBezTo>
                  <a:cubicBezTo>
                    <a:pt x="263" y="103"/>
                    <a:pt x="263" y="103"/>
                    <a:pt x="263" y="103"/>
                  </a:cubicBezTo>
                  <a:cubicBezTo>
                    <a:pt x="263" y="102"/>
                    <a:pt x="263" y="101"/>
                    <a:pt x="263" y="101"/>
                  </a:cubicBezTo>
                  <a:cubicBezTo>
                    <a:pt x="265" y="101"/>
                    <a:pt x="266" y="102"/>
                    <a:pt x="267" y="102"/>
                  </a:cubicBezTo>
                  <a:cubicBezTo>
                    <a:pt x="269" y="101"/>
                    <a:pt x="269" y="101"/>
                    <a:pt x="269" y="101"/>
                  </a:cubicBezTo>
                  <a:cubicBezTo>
                    <a:pt x="269" y="101"/>
                    <a:pt x="269" y="101"/>
                    <a:pt x="270" y="100"/>
                  </a:cubicBezTo>
                  <a:cubicBezTo>
                    <a:pt x="270" y="100"/>
                    <a:pt x="270" y="100"/>
                    <a:pt x="270" y="100"/>
                  </a:cubicBezTo>
                  <a:cubicBezTo>
                    <a:pt x="270" y="100"/>
                    <a:pt x="270" y="100"/>
                    <a:pt x="270" y="100"/>
                  </a:cubicBezTo>
                  <a:cubicBezTo>
                    <a:pt x="271" y="101"/>
                    <a:pt x="271" y="100"/>
                    <a:pt x="272" y="100"/>
                  </a:cubicBezTo>
                  <a:cubicBezTo>
                    <a:pt x="273" y="100"/>
                    <a:pt x="274" y="100"/>
                    <a:pt x="275" y="99"/>
                  </a:cubicBezTo>
                  <a:cubicBezTo>
                    <a:pt x="275" y="98"/>
                    <a:pt x="275" y="98"/>
                    <a:pt x="275" y="98"/>
                  </a:cubicBezTo>
                  <a:cubicBezTo>
                    <a:pt x="275" y="98"/>
                    <a:pt x="275" y="98"/>
                    <a:pt x="275" y="98"/>
                  </a:cubicBezTo>
                  <a:cubicBezTo>
                    <a:pt x="275" y="98"/>
                    <a:pt x="275" y="98"/>
                    <a:pt x="275" y="98"/>
                  </a:cubicBezTo>
                  <a:cubicBezTo>
                    <a:pt x="275" y="97"/>
                    <a:pt x="275" y="97"/>
                    <a:pt x="275" y="97"/>
                  </a:cubicBezTo>
                  <a:cubicBezTo>
                    <a:pt x="275" y="97"/>
                    <a:pt x="275" y="97"/>
                    <a:pt x="275" y="97"/>
                  </a:cubicBezTo>
                  <a:cubicBezTo>
                    <a:pt x="275" y="96"/>
                    <a:pt x="275" y="96"/>
                    <a:pt x="275" y="96"/>
                  </a:cubicBezTo>
                  <a:cubicBezTo>
                    <a:pt x="278" y="95"/>
                    <a:pt x="278" y="95"/>
                    <a:pt x="280" y="93"/>
                  </a:cubicBezTo>
                  <a:cubicBezTo>
                    <a:pt x="280" y="92"/>
                    <a:pt x="280" y="92"/>
                    <a:pt x="281" y="91"/>
                  </a:cubicBezTo>
                  <a:cubicBezTo>
                    <a:pt x="281" y="90"/>
                    <a:pt x="281" y="90"/>
                    <a:pt x="281" y="90"/>
                  </a:cubicBezTo>
                  <a:cubicBezTo>
                    <a:pt x="283" y="90"/>
                    <a:pt x="284" y="90"/>
                    <a:pt x="286" y="89"/>
                  </a:cubicBezTo>
                  <a:cubicBezTo>
                    <a:pt x="289" y="88"/>
                    <a:pt x="289" y="88"/>
                    <a:pt x="290" y="87"/>
                  </a:cubicBezTo>
                  <a:cubicBezTo>
                    <a:pt x="290" y="86"/>
                    <a:pt x="290" y="86"/>
                    <a:pt x="290" y="86"/>
                  </a:cubicBezTo>
                  <a:cubicBezTo>
                    <a:pt x="291" y="86"/>
                    <a:pt x="291" y="86"/>
                    <a:pt x="291" y="86"/>
                  </a:cubicBezTo>
                  <a:cubicBezTo>
                    <a:pt x="292" y="84"/>
                    <a:pt x="292" y="85"/>
                    <a:pt x="293" y="84"/>
                  </a:cubicBezTo>
                  <a:cubicBezTo>
                    <a:pt x="295" y="83"/>
                    <a:pt x="295" y="83"/>
                    <a:pt x="297" y="82"/>
                  </a:cubicBezTo>
                  <a:cubicBezTo>
                    <a:pt x="297" y="82"/>
                    <a:pt x="297" y="82"/>
                    <a:pt x="297" y="82"/>
                  </a:cubicBezTo>
                  <a:cubicBezTo>
                    <a:pt x="298" y="82"/>
                    <a:pt x="298" y="82"/>
                    <a:pt x="298" y="82"/>
                  </a:cubicBezTo>
                  <a:cubicBezTo>
                    <a:pt x="298" y="83"/>
                    <a:pt x="298" y="83"/>
                    <a:pt x="298" y="83"/>
                  </a:cubicBezTo>
                  <a:cubicBezTo>
                    <a:pt x="298" y="83"/>
                    <a:pt x="298" y="83"/>
                    <a:pt x="298" y="83"/>
                  </a:cubicBezTo>
                  <a:cubicBezTo>
                    <a:pt x="301" y="84"/>
                    <a:pt x="301" y="84"/>
                    <a:pt x="301" y="84"/>
                  </a:cubicBezTo>
                  <a:cubicBezTo>
                    <a:pt x="301" y="84"/>
                    <a:pt x="301" y="84"/>
                    <a:pt x="301" y="84"/>
                  </a:cubicBezTo>
                  <a:cubicBezTo>
                    <a:pt x="302" y="84"/>
                    <a:pt x="304" y="85"/>
                    <a:pt x="305" y="85"/>
                  </a:cubicBezTo>
                  <a:cubicBezTo>
                    <a:pt x="306" y="85"/>
                    <a:pt x="306" y="85"/>
                    <a:pt x="306" y="85"/>
                  </a:cubicBezTo>
                  <a:cubicBezTo>
                    <a:pt x="306" y="84"/>
                    <a:pt x="306" y="84"/>
                    <a:pt x="307" y="84"/>
                  </a:cubicBezTo>
                  <a:cubicBezTo>
                    <a:pt x="307" y="83"/>
                    <a:pt x="307" y="83"/>
                    <a:pt x="307" y="83"/>
                  </a:cubicBezTo>
                  <a:cubicBezTo>
                    <a:pt x="309" y="81"/>
                    <a:pt x="309" y="81"/>
                    <a:pt x="313" y="80"/>
                  </a:cubicBezTo>
                  <a:cubicBezTo>
                    <a:pt x="313" y="80"/>
                    <a:pt x="313" y="80"/>
                    <a:pt x="314" y="81"/>
                  </a:cubicBezTo>
                  <a:cubicBezTo>
                    <a:pt x="314" y="82"/>
                    <a:pt x="314" y="82"/>
                    <a:pt x="314" y="82"/>
                  </a:cubicBezTo>
                  <a:cubicBezTo>
                    <a:pt x="315" y="82"/>
                    <a:pt x="315" y="82"/>
                    <a:pt x="315" y="82"/>
                  </a:cubicBezTo>
                  <a:cubicBezTo>
                    <a:pt x="316" y="82"/>
                    <a:pt x="316" y="82"/>
                    <a:pt x="316" y="82"/>
                  </a:cubicBezTo>
                  <a:cubicBezTo>
                    <a:pt x="316" y="82"/>
                    <a:pt x="316" y="82"/>
                    <a:pt x="316" y="82"/>
                  </a:cubicBezTo>
                  <a:cubicBezTo>
                    <a:pt x="316" y="83"/>
                    <a:pt x="316" y="83"/>
                    <a:pt x="316" y="83"/>
                  </a:cubicBezTo>
                  <a:cubicBezTo>
                    <a:pt x="315" y="84"/>
                    <a:pt x="315" y="83"/>
                    <a:pt x="314" y="84"/>
                  </a:cubicBezTo>
                  <a:cubicBezTo>
                    <a:pt x="314" y="85"/>
                    <a:pt x="314" y="86"/>
                    <a:pt x="314" y="86"/>
                  </a:cubicBezTo>
                  <a:cubicBezTo>
                    <a:pt x="314" y="87"/>
                    <a:pt x="314" y="87"/>
                    <a:pt x="314" y="87"/>
                  </a:cubicBezTo>
                  <a:cubicBezTo>
                    <a:pt x="316" y="85"/>
                    <a:pt x="316" y="85"/>
                    <a:pt x="316" y="85"/>
                  </a:cubicBezTo>
                  <a:cubicBezTo>
                    <a:pt x="317" y="85"/>
                    <a:pt x="317" y="85"/>
                    <a:pt x="317" y="85"/>
                  </a:cubicBezTo>
                  <a:cubicBezTo>
                    <a:pt x="318" y="85"/>
                    <a:pt x="318" y="85"/>
                    <a:pt x="318" y="85"/>
                  </a:cubicBezTo>
                  <a:cubicBezTo>
                    <a:pt x="318" y="86"/>
                    <a:pt x="318" y="86"/>
                    <a:pt x="318" y="86"/>
                  </a:cubicBezTo>
                  <a:cubicBezTo>
                    <a:pt x="319" y="88"/>
                    <a:pt x="318" y="88"/>
                    <a:pt x="319" y="89"/>
                  </a:cubicBezTo>
                  <a:cubicBezTo>
                    <a:pt x="317" y="90"/>
                    <a:pt x="317" y="90"/>
                    <a:pt x="316" y="92"/>
                  </a:cubicBezTo>
                  <a:cubicBezTo>
                    <a:pt x="316" y="92"/>
                    <a:pt x="316" y="92"/>
                    <a:pt x="316" y="92"/>
                  </a:cubicBezTo>
                  <a:cubicBezTo>
                    <a:pt x="315" y="93"/>
                    <a:pt x="315" y="93"/>
                    <a:pt x="315" y="93"/>
                  </a:cubicBezTo>
                  <a:cubicBezTo>
                    <a:pt x="315" y="93"/>
                    <a:pt x="315" y="93"/>
                    <a:pt x="315" y="93"/>
                  </a:cubicBezTo>
                  <a:cubicBezTo>
                    <a:pt x="316" y="93"/>
                    <a:pt x="316" y="93"/>
                    <a:pt x="316" y="94"/>
                  </a:cubicBezTo>
                  <a:cubicBezTo>
                    <a:pt x="317" y="94"/>
                    <a:pt x="317" y="94"/>
                    <a:pt x="317" y="94"/>
                  </a:cubicBezTo>
                  <a:cubicBezTo>
                    <a:pt x="317" y="93"/>
                    <a:pt x="317" y="93"/>
                    <a:pt x="317" y="93"/>
                  </a:cubicBezTo>
                  <a:cubicBezTo>
                    <a:pt x="319" y="92"/>
                    <a:pt x="319" y="92"/>
                    <a:pt x="319" y="92"/>
                  </a:cubicBezTo>
                  <a:cubicBezTo>
                    <a:pt x="320" y="93"/>
                    <a:pt x="320" y="93"/>
                    <a:pt x="320" y="93"/>
                  </a:cubicBezTo>
                  <a:cubicBezTo>
                    <a:pt x="321" y="94"/>
                    <a:pt x="321" y="94"/>
                    <a:pt x="321" y="94"/>
                  </a:cubicBezTo>
                  <a:cubicBezTo>
                    <a:pt x="322" y="94"/>
                    <a:pt x="322" y="94"/>
                    <a:pt x="323" y="94"/>
                  </a:cubicBezTo>
                  <a:cubicBezTo>
                    <a:pt x="324" y="94"/>
                    <a:pt x="324" y="94"/>
                    <a:pt x="324" y="94"/>
                  </a:cubicBezTo>
                  <a:cubicBezTo>
                    <a:pt x="326" y="94"/>
                    <a:pt x="326" y="95"/>
                    <a:pt x="327" y="95"/>
                  </a:cubicBezTo>
                  <a:cubicBezTo>
                    <a:pt x="327" y="96"/>
                    <a:pt x="327" y="96"/>
                    <a:pt x="327" y="97"/>
                  </a:cubicBezTo>
                  <a:cubicBezTo>
                    <a:pt x="327" y="98"/>
                    <a:pt x="327" y="98"/>
                    <a:pt x="327" y="98"/>
                  </a:cubicBezTo>
                  <a:cubicBezTo>
                    <a:pt x="327" y="99"/>
                    <a:pt x="327" y="98"/>
                    <a:pt x="327" y="99"/>
                  </a:cubicBezTo>
                  <a:cubicBezTo>
                    <a:pt x="327" y="99"/>
                    <a:pt x="327" y="99"/>
                    <a:pt x="327" y="99"/>
                  </a:cubicBezTo>
                  <a:cubicBezTo>
                    <a:pt x="326" y="100"/>
                    <a:pt x="326" y="100"/>
                    <a:pt x="326" y="100"/>
                  </a:cubicBezTo>
                  <a:cubicBezTo>
                    <a:pt x="325" y="101"/>
                    <a:pt x="323" y="102"/>
                    <a:pt x="322" y="103"/>
                  </a:cubicBezTo>
                  <a:cubicBezTo>
                    <a:pt x="322" y="103"/>
                    <a:pt x="322" y="103"/>
                    <a:pt x="322" y="103"/>
                  </a:cubicBezTo>
                  <a:cubicBezTo>
                    <a:pt x="322" y="105"/>
                    <a:pt x="322" y="104"/>
                    <a:pt x="322" y="105"/>
                  </a:cubicBezTo>
                  <a:cubicBezTo>
                    <a:pt x="325" y="109"/>
                    <a:pt x="325" y="109"/>
                    <a:pt x="325" y="109"/>
                  </a:cubicBezTo>
                  <a:cubicBezTo>
                    <a:pt x="325" y="109"/>
                    <a:pt x="325" y="109"/>
                    <a:pt x="325" y="109"/>
                  </a:cubicBezTo>
                  <a:cubicBezTo>
                    <a:pt x="324" y="110"/>
                    <a:pt x="324" y="110"/>
                    <a:pt x="324" y="110"/>
                  </a:cubicBezTo>
                  <a:cubicBezTo>
                    <a:pt x="323" y="109"/>
                    <a:pt x="323" y="109"/>
                    <a:pt x="322" y="109"/>
                  </a:cubicBezTo>
                  <a:cubicBezTo>
                    <a:pt x="321" y="107"/>
                    <a:pt x="321" y="107"/>
                    <a:pt x="321" y="107"/>
                  </a:cubicBezTo>
                  <a:cubicBezTo>
                    <a:pt x="320" y="107"/>
                    <a:pt x="320" y="107"/>
                    <a:pt x="320" y="107"/>
                  </a:cubicBezTo>
                  <a:cubicBezTo>
                    <a:pt x="320" y="107"/>
                    <a:pt x="320" y="107"/>
                    <a:pt x="320" y="107"/>
                  </a:cubicBezTo>
                  <a:cubicBezTo>
                    <a:pt x="313" y="108"/>
                    <a:pt x="314" y="108"/>
                    <a:pt x="313" y="108"/>
                  </a:cubicBezTo>
                  <a:cubicBezTo>
                    <a:pt x="312" y="109"/>
                    <a:pt x="312" y="109"/>
                    <a:pt x="311" y="110"/>
                  </a:cubicBezTo>
                  <a:cubicBezTo>
                    <a:pt x="308" y="112"/>
                    <a:pt x="307" y="114"/>
                    <a:pt x="303" y="115"/>
                  </a:cubicBezTo>
                  <a:cubicBezTo>
                    <a:pt x="302" y="116"/>
                    <a:pt x="302" y="116"/>
                    <a:pt x="302" y="116"/>
                  </a:cubicBezTo>
                  <a:cubicBezTo>
                    <a:pt x="302" y="117"/>
                    <a:pt x="302" y="117"/>
                    <a:pt x="302" y="117"/>
                  </a:cubicBezTo>
                  <a:cubicBezTo>
                    <a:pt x="302" y="120"/>
                    <a:pt x="302" y="121"/>
                    <a:pt x="302" y="122"/>
                  </a:cubicBezTo>
                  <a:cubicBezTo>
                    <a:pt x="303" y="122"/>
                    <a:pt x="303" y="122"/>
                    <a:pt x="303" y="122"/>
                  </a:cubicBezTo>
                  <a:cubicBezTo>
                    <a:pt x="303" y="123"/>
                    <a:pt x="303" y="123"/>
                    <a:pt x="303" y="123"/>
                  </a:cubicBezTo>
                  <a:cubicBezTo>
                    <a:pt x="302" y="124"/>
                    <a:pt x="302" y="123"/>
                    <a:pt x="301" y="124"/>
                  </a:cubicBezTo>
                  <a:cubicBezTo>
                    <a:pt x="301" y="126"/>
                    <a:pt x="301" y="126"/>
                    <a:pt x="301" y="126"/>
                  </a:cubicBezTo>
                  <a:cubicBezTo>
                    <a:pt x="300" y="128"/>
                    <a:pt x="300" y="128"/>
                    <a:pt x="299" y="129"/>
                  </a:cubicBezTo>
                  <a:cubicBezTo>
                    <a:pt x="297" y="130"/>
                    <a:pt x="297" y="130"/>
                    <a:pt x="297" y="130"/>
                  </a:cubicBezTo>
                  <a:cubicBezTo>
                    <a:pt x="297" y="131"/>
                    <a:pt x="297" y="131"/>
                    <a:pt x="297" y="131"/>
                  </a:cubicBezTo>
                  <a:cubicBezTo>
                    <a:pt x="297" y="131"/>
                    <a:pt x="296" y="132"/>
                    <a:pt x="296" y="133"/>
                  </a:cubicBezTo>
                  <a:cubicBezTo>
                    <a:pt x="296" y="133"/>
                    <a:pt x="296" y="133"/>
                    <a:pt x="296" y="133"/>
                  </a:cubicBezTo>
                  <a:cubicBezTo>
                    <a:pt x="297" y="134"/>
                    <a:pt x="297" y="134"/>
                    <a:pt x="297" y="134"/>
                  </a:cubicBezTo>
                  <a:cubicBezTo>
                    <a:pt x="298" y="134"/>
                    <a:pt x="298" y="134"/>
                    <a:pt x="298" y="134"/>
                  </a:cubicBezTo>
                  <a:cubicBezTo>
                    <a:pt x="298" y="135"/>
                    <a:pt x="298" y="135"/>
                    <a:pt x="298" y="135"/>
                  </a:cubicBezTo>
                  <a:cubicBezTo>
                    <a:pt x="298" y="135"/>
                    <a:pt x="295" y="141"/>
                    <a:pt x="291" y="149"/>
                  </a:cubicBezTo>
                  <a:cubicBezTo>
                    <a:pt x="291" y="149"/>
                    <a:pt x="291" y="149"/>
                    <a:pt x="291" y="149"/>
                  </a:cubicBezTo>
                  <a:cubicBezTo>
                    <a:pt x="290" y="149"/>
                    <a:pt x="288" y="149"/>
                    <a:pt x="286" y="148"/>
                  </a:cubicBezTo>
                  <a:cubicBezTo>
                    <a:pt x="286" y="148"/>
                    <a:pt x="286" y="148"/>
                    <a:pt x="286" y="148"/>
                  </a:cubicBezTo>
                  <a:cubicBezTo>
                    <a:pt x="285" y="148"/>
                    <a:pt x="285" y="148"/>
                    <a:pt x="284" y="148"/>
                  </a:cubicBezTo>
                  <a:cubicBezTo>
                    <a:pt x="284" y="148"/>
                    <a:pt x="284" y="148"/>
                    <a:pt x="284" y="148"/>
                  </a:cubicBezTo>
                  <a:cubicBezTo>
                    <a:pt x="283" y="147"/>
                    <a:pt x="283" y="147"/>
                    <a:pt x="283" y="147"/>
                  </a:cubicBezTo>
                  <a:cubicBezTo>
                    <a:pt x="282" y="147"/>
                    <a:pt x="282" y="147"/>
                    <a:pt x="282" y="147"/>
                  </a:cubicBezTo>
                  <a:cubicBezTo>
                    <a:pt x="282" y="148"/>
                    <a:pt x="282" y="148"/>
                    <a:pt x="282" y="148"/>
                  </a:cubicBezTo>
                  <a:cubicBezTo>
                    <a:pt x="283" y="150"/>
                    <a:pt x="283" y="150"/>
                    <a:pt x="283" y="152"/>
                  </a:cubicBezTo>
                  <a:cubicBezTo>
                    <a:pt x="283" y="153"/>
                    <a:pt x="283" y="158"/>
                    <a:pt x="283" y="159"/>
                  </a:cubicBezTo>
                  <a:cubicBezTo>
                    <a:pt x="282" y="160"/>
                    <a:pt x="282" y="160"/>
                    <a:pt x="282" y="160"/>
                  </a:cubicBezTo>
                  <a:cubicBezTo>
                    <a:pt x="281" y="160"/>
                    <a:pt x="281" y="160"/>
                    <a:pt x="281" y="160"/>
                  </a:cubicBezTo>
                  <a:cubicBezTo>
                    <a:pt x="281" y="160"/>
                    <a:pt x="281" y="160"/>
                    <a:pt x="281" y="160"/>
                  </a:cubicBezTo>
                  <a:cubicBezTo>
                    <a:pt x="280" y="160"/>
                    <a:pt x="280" y="160"/>
                    <a:pt x="280" y="160"/>
                  </a:cubicBezTo>
                  <a:cubicBezTo>
                    <a:pt x="280" y="160"/>
                    <a:pt x="280" y="160"/>
                    <a:pt x="280" y="160"/>
                  </a:cubicBezTo>
                  <a:cubicBezTo>
                    <a:pt x="280" y="161"/>
                    <a:pt x="280" y="161"/>
                    <a:pt x="280" y="161"/>
                  </a:cubicBezTo>
                  <a:cubicBezTo>
                    <a:pt x="280" y="163"/>
                    <a:pt x="280" y="162"/>
                    <a:pt x="279" y="164"/>
                  </a:cubicBezTo>
                  <a:cubicBezTo>
                    <a:pt x="280" y="166"/>
                    <a:pt x="280" y="166"/>
                    <a:pt x="280" y="168"/>
                  </a:cubicBezTo>
                  <a:cubicBezTo>
                    <a:pt x="280" y="169"/>
                    <a:pt x="280" y="168"/>
                    <a:pt x="280" y="169"/>
                  </a:cubicBezTo>
                  <a:cubicBezTo>
                    <a:pt x="280" y="170"/>
                    <a:pt x="280" y="170"/>
                    <a:pt x="280" y="170"/>
                  </a:cubicBezTo>
                  <a:cubicBezTo>
                    <a:pt x="279" y="170"/>
                    <a:pt x="279" y="170"/>
                    <a:pt x="279" y="170"/>
                  </a:cubicBezTo>
                  <a:cubicBezTo>
                    <a:pt x="279" y="170"/>
                    <a:pt x="279" y="170"/>
                    <a:pt x="279" y="170"/>
                  </a:cubicBezTo>
                  <a:cubicBezTo>
                    <a:pt x="279" y="171"/>
                    <a:pt x="278" y="171"/>
                    <a:pt x="278" y="172"/>
                  </a:cubicBezTo>
                  <a:cubicBezTo>
                    <a:pt x="278" y="172"/>
                    <a:pt x="278" y="172"/>
                    <a:pt x="278" y="172"/>
                  </a:cubicBezTo>
                  <a:cubicBezTo>
                    <a:pt x="277" y="172"/>
                    <a:pt x="277" y="172"/>
                    <a:pt x="277" y="172"/>
                  </a:cubicBezTo>
                  <a:cubicBezTo>
                    <a:pt x="276" y="171"/>
                    <a:pt x="276" y="171"/>
                    <a:pt x="276" y="171"/>
                  </a:cubicBezTo>
                  <a:cubicBezTo>
                    <a:pt x="275" y="171"/>
                    <a:pt x="275" y="171"/>
                    <a:pt x="275" y="171"/>
                  </a:cubicBezTo>
                  <a:cubicBezTo>
                    <a:pt x="275" y="171"/>
                    <a:pt x="275" y="171"/>
                    <a:pt x="275" y="171"/>
                  </a:cubicBezTo>
                  <a:cubicBezTo>
                    <a:pt x="275" y="172"/>
                    <a:pt x="275" y="171"/>
                    <a:pt x="274" y="172"/>
                  </a:cubicBezTo>
                  <a:cubicBezTo>
                    <a:pt x="274" y="172"/>
                    <a:pt x="274" y="172"/>
                    <a:pt x="274" y="172"/>
                  </a:cubicBezTo>
                  <a:cubicBezTo>
                    <a:pt x="274" y="172"/>
                    <a:pt x="273" y="164"/>
                    <a:pt x="273" y="164"/>
                  </a:cubicBezTo>
                  <a:cubicBezTo>
                    <a:pt x="272" y="163"/>
                    <a:pt x="272" y="163"/>
                    <a:pt x="272" y="161"/>
                  </a:cubicBezTo>
                  <a:cubicBezTo>
                    <a:pt x="271" y="161"/>
                    <a:pt x="271" y="161"/>
                    <a:pt x="271" y="161"/>
                  </a:cubicBezTo>
                  <a:cubicBezTo>
                    <a:pt x="270" y="153"/>
                    <a:pt x="272" y="162"/>
                    <a:pt x="270" y="152"/>
                  </a:cubicBezTo>
                  <a:cubicBezTo>
                    <a:pt x="269" y="152"/>
                    <a:pt x="269" y="152"/>
                    <a:pt x="269" y="152"/>
                  </a:cubicBezTo>
                  <a:cubicBezTo>
                    <a:pt x="269" y="151"/>
                    <a:pt x="269" y="151"/>
                    <a:pt x="269" y="151"/>
                  </a:cubicBezTo>
                  <a:cubicBezTo>
                    <a:pt x="269" y="151"/>
                    <a:pt x="269" y="151"/>
                    <a:pt x="269" y="151"/>
                  </a:cubicBezTo>
                  <a:cubicBezTo>
                    <a:pt x="268" y="152"/>
                    <a:pt x="268" y="152"/>
                    <a:pt x="268" y="152"/>
                  </a:cubicBezTo>
                  <a:cubicBezTo>
                    <a:pt x="267" y="152"/>
                    <a:pt x="267" y="152"/>
                    <a:pt x="267" y="152"/>
                  </a:cubicBezTo>
                  <a:cubicBezTo>
                    <a:pt x="267" y="152"/>
                    <a:pt x="267" y="152"/>
                    <a:pt x="267" y="152"/>
                  </a:cubicBezTo>
                  <a:cubicBezTo>
                    <a:pt x="267" y="153"/>
                    <a:pt x="267" y="153"/>
                    <a:pt x="267" y="154"/>
                  </a:cubicBezTo>
                  <a:cubicBezTo>
                    <a:pt x="266" y="154"/>
                    <a:pt x="266" y="154"/>
                    <a:pt x="266" y="154"/>
                  </a:cubicBezTo>
                  <a:cubicBezTo>
                    <a:pt x="265" y="156"/>
                    <a:pt x="265" y="156"/>
                    <a:pt x="265" y="156"/>
                  </a:cubicBezTo>
                  <a:cubicBezTo>
                    <a:pt x="265" y="157"/>
                    <a:pt x="265" y="157"/>
                    <a:pt x="265" y="157"/>
                  </a:cubicBezTo>
                  <a:cubicBezTo>
                    <a:pt x="265" y="158"/>
                    <a:pt x="265" y="157"/>
                    <a:pt x="265" y="159"/>
                  </a:cubicBezTo>
                  <a:cubicBezTo>
                    <a:pt x="265" y="159"/>
                    <a:pt x="265" y="159"/>
                    <a:pt x="265" y="159"/>
                  </a:cubicBezTo>
                  <a:cubicBezTo>
                    <a:pt x="264" y="160"/>
                    <a:pt x="264" y="160"/>
                    <a:pt x="264" y="160"/>
                  </a:cubicBezTo>
                  <a:cubicBezTo>
                    <a:pt x="263" y="160"/>
                    <a:pt x="263" y="160"/>
                    <a:pt x="263" y="160"/>
                  </a:cubicBezTo>
                  <a:cubicBezTo>
                    <a:pt x="262" y="160"/>
                    <a:pt x="262" y="160"/>
                    <a:pt x="262" y="160"/>
                  </a:cubicBezTo>
                  <a:cubicBezTo>
                    <a:pt x="262" y="160"/>
                    <a:pt x="262" y="160"/>
                    <a:pt x="262" y="160"/>
                  </a:cubicBezTo>
                  <a:cubicBezTo>
                    <a:pt x="261" y="158"/>
                    <a:pt x="261" y="158"/>
                    <a:pt x="261" y="158"/>
                  </a:cubicBezTo>
                  <a:cubicBezTo>
                    <a:pt x="261" y="157"/>
                    <a:pt x="261" y="157"/>
                    <a:pt x="261" y="157"/>
                  </a:cubicBezTo>
                  <a:cubicBezTo>
                    <a:pt x="260" y="158"/>
                    <a:pt x="260" y="158"/>
                    <a:pt x="260" y="158"/>
                  </a:cubicBezTo>
                  <a:cubicBezTo>
                    <a:pt x="260" y="159"/>
                    <a:pt x="260" y="158"/>
                    <a:pt x="260" y="159"/>
                  </a:cubicBezTo>
                  <a:cubicBezTo>
                    <a:pt x="260" y="159"/>
                    <a:pt x="260" y="159"/>
                    <a:pt x="260" y="159"/>
                  </a:cubicBezTo>
                  <a:cubicBezTo>
                    <a:pt x="260" y="159"/>
                    <a:pt x="260" y="159"/>
                    <a:pt x="260" y="159"/>
                  </a:cubicBezTo>
                  <a:cubicBezTo>
                    <a:pt x="260" y="159"/>
                    <a:pt x="260" y="159"/>
                    <a:pt x="260" y="159"/>
                  </a:cubicBezTo>
                  <a:cubicBezTo>
                    <a:pt x="259" y="155"/>
                    <a:pt x="259" y="156"/>
                    <a:pt x="258" y="153"/>
                  </a:cubicBezTo>
                  <a:cubicBezTo>
                    <a:pt x="258" y="152"/>
                    <a:pt x="258" y="152"/>
                    <a:pt x="258" y="152"/>
                  </a:cubicBezTo>
                  <a:cubicBezTo>
                    <a:pt x="258" y="151"/>
                    <a:pt x="258" y="151"/>
                    <a:pt x="259" y="149"/>
                  </a:cubicBezTo>
                  <a:cubicBezTo>
                    <a:pt x="260" y="148"/>
                    <a:pt x="260" y="148"/>
                    <a:pt x="260" y="148"/>
                  </a:cubicBezTo>
                  <a:cubicBezTo>
                    <a:pt x="260" y="147"/>
                    <a:pt x="260" y="147"/>
                    <a:pt x="260" y="147"/>
                  </a:cubicBezTo>
                  <a:cubicBezTo>
                    <a:pt x="261" y="147"/>
                    <a:pt x="261" y="147"/>
                    <a:pt x="261" y="147"/>
                  </a:cubicBezTo>
                  <a:cubicBezTo>
                    <a:pt x="262" y="147"/>
                    <a:pt x="262" y="147"/>
                    <a:pt x="262" y="147"/>
                  </a:cubicBezTo>
                  <a:cubicBezTo>
                    <a:pt x="263" y="147"/>
                    <a:pt x="263" y="147"/>
                    <a:pt x="263" y="147"/>
                  </a:cubicBezTo>
                  <a:cubicBezTo>
                    <a:pt x="263" y="146"/>
                    <a:pt x="263" y="146"/>
                    <a:pt x="263" y="146"/>
                  </a:cubicBezTo>
                  <a:cubicBezTo>
                    <a:pt x="264" y="146"/>
                    <a:pt x="264" y="146"/>
                    <a:pt x="264" y="146"/>
                  </a:cubicBezTo>
                  <a:cubicBezTo>
                    <a:pt x="264" y="145"/>
                    <a:pt x="264" y="145"/>
                    <a:pt x="265" y="145"/>
                  </a:cubicBezTo>
                  <a:cubicBezTo>
                    <a:pt x="266" y="146"/>
                    <a:pt x="266" y="146"/>
                    <a:pt x="266" y="146"/>
                  </a:cubicBezTo>
                  <a:cubicBezTo>
                    <a:pt x="266" y="146"/>
                    <a:pt x="266" y="146"/>
                    <a:pt x="266" y="146"/>
                  </a:cubicBezTo>
                  <a:cubicBezTo>
                    <a:pt x="266" y="145"/>
                    <a:pt x="266" y="144"/>
                    <a:pt x="267" y="144"/>
                  </a:cubicBezTo>
                  <a:cubicBezTo>
                    <a:pt x="268" y="143"/>
                    <a:pt x="267" y="143"/>
                    <a:pt x="268" y="143"/>
                  </a:cubicBezTo>
                  <a:cubicBezTo>
                    <a:pt x="268" y="143"/>
                    <a:pt x="268" y="143"/>
                    <a:pt x="268" y="143"/>
                  </a:cubicBezTo>
                  <a:cubicBezTo>
                    <a:pt x="269" y="143"/>
                    <a:pt x="269" y="143"/>
                    <a:pt x="269" y="143"/>
                  </a:cubicBezTo>
                  <a:cubicBezTo>
                    <a:pt x="269" y="141"/>
                    <a:pt x="269" y="141"/>
                    <a:pt x="270" y="138"/>
                  </a:cubicBezTo>
                  <a:cubicBezTo>
                    <a:pt x="270" y="137"/>
                    <a:pt x="270" y="137"/>
                    <a:pt x="270" y="137"/>
                  </a:cubicBezTo>
                  <a:cubicBezTo>
                    <a:pt x="270" y="137"/>
                    <a:pt x="270" y="137"/>
                    <a:pt x="270" y="137"/>
                  </a:cubicBezTo>
                  <a:cubicBezTo>
                    <a:pt x="272" y="138"/>
                    <a:pt x="272" y="138"/>
                    <a:pt x="272" y="138"/>
                  </a:cubicBezTo>
                  <a:cubicBezTo>
                    <a:pt x="272" y="138"/>
                    <a:pt x="272" y="138"/>
                    <a:pt x="272" y="138"/>
                  </a:cubicBezTo>
                  <a:cubicBezTo>
                    <a:pt x="273" y="137"/>
                    <a:pt x="273" y="137"/>
                    <a:pt x="273" y="137"/>
                  </a:cubicBezTo>
                  <a:cubicBezTo>
                    <a:pt x="273" y="137"/>
                    <a:pt x="273" y="137"/>
                    <a:pt x="273" y="137"/>
                  </a:cubicBezTo>
                  <a:cubicBezTo>
                    <a:pt x="273" y="136"/>
                    <a:pt x="273" y="136"/>
                    <a:pt x="273" y="136"/>
                  </a:cubicBezTo>
                  <a:cubicBezTo>
                    <a:pt x="270" y="134"/>
                    <a:pt x="270" y="134"/>
                    <a:pt x="268" y="134"/>
                  </a:cubicBezTo>
                  <a:cubicBezTo>
                    <a:pt x="260" y="134"/>
                    <a:pt x="262" y="134"/>
                    <a:pt x="259" y="133"/>
                  </a:cubicBezTo>
                  <a:cubicBezTo>
                    <a:pt x="245" y="134"/>
                    <a:pt x="250" y="134"/>
                    <a:pt x="243" y="132"/>
                  </a:cubicBezTo>
                  <a:cubicBezTo>
                    <a:pt x="243" y="132"/>
                    <a:pt x="243" y="132"/>
                    <a:pt x="243" y="132"/>
                  </a:cubicBezTo>
                  <a:cubicBezTo>
                    <a:pt x="243" y="132"/>
                    <a:pt x="243" y="132"/>
                    <a:pt x="243" y="132"/>
                  </a:cubicBezTo>
                  <a:cubicBezTo>
                    <a:pt x="243" y="132"/>
                    <a:pt x="243" y="132"/>
                    <a:pt x="243" y="132"/>
                  </a:cubicBezTo>
                  <a:cubicBezTo>
                    <a:pt x="243" y="132"/>
                    <a:pt x="243" y="129"/>
                    <a:pt x="243" y="125"/>
                  </a:cubicBezTo>
                  <a:cubicBezTo>
                    <a:pt x="243" y="124"/>
                    <a:pt x="243" y="124"/>
                    <a:pt x="243" y="124"/>
                  </a:cubicBezTo>
                  <a:cubicBezTo>
                    <a:pt x="242" y="121"/>
                    <a:pt x="242" y="121"/>
                    <a:pt x="242" y="121"/>
                  </a:cubicBezTo>
                  <a:cubicBezTo>
                    <a:pt x="241" y="121"/>
                    <a:pt x="241" y="121"/>
                    <a:pt x="241" y="121"/>
                  </a:cubicBezTo>
                  <a:cubicBezTo>
                    <a:pt x="241" y="121"/>
                    <a:pt x="241" y="121"/>
                    <a:pt x="241" y="121"/>
                  </a:cubicBezTo>
                  <a:cubicBezTo>
                    <a:pt x="240" y="121"/>
                    <a:pt x="240" y="121"/>
                    <a:pt x="240" y="121"/>
                  </a:cubicBezTo>
                  <a:cubicBezTo>
                    <a:pt x="240" y="122"/>
                    <a:pt x="240" y="122"/>
                    <a:pt x="240" y="122"/>
                  </a:cubicBezTo>
                  <a:cubicBezTo>
                    <a:pt x="240" y="122"/>
                    <a:pt x="240" y="122"/>
                    <a:pt x="240" y="122"/>
                  </a:cubicBezTo>
                  <a:cubicBezTo>
                    <a:pt x="240" y="123"/>
                    <a:pt x="240" y="123"/>
                    <a:pt x="240" y="123"/>
                  </a:cubicBezTo>
                  <a:cubicBezTo>
                    <a:pt x="239" y="123"/>
                    <a:pt x="239" y="123"/>
                    <a:pt x="239" y="123"/>
                  </a:cubicBezTo>
                  <a:cubicBezTo>
                    <a:pt x="237" y="123"/>
                    <a:pt x="237" y="123"/>
                    <a:pt x="236" y="122"/>
                  </a:cubicBezTo>
                  <a:cubicBezTo>
                    <a:pt x="235" y="121"/>
                    <a:pt x="235" y="121"/>
                    <a:pt x="235" y="121"/>
                  </a:cubicBezTo>
                  <a:cubicBezTo>
                    <a:pt x="235" y="119"/>
                    <a:pt x="235" y="119"/>
                    <a:pt x="235" y="119"/>
                  </a:cubicBezTo>
                  <a:cubicBezTo>
                    <a:pt x="234" y="119"/>
                    <a:pt x="234" y="119"/>
                    <a:pt x="234" y="119"/>
                  </a:cubicBezTo>
                  <a:cubicBezTo>
                    <a:pt x="234" y="118"/>
                    <a:pt x="234" y="118"/>
                    <a:pt x="234" y="118"/>
                  </a:cubicBezTo>
                  <a:cubicBezTo>
                    <a:pt x="233" y="118"/>
                    <a:pt x="233" y="118"/>
                    <a:pt x="233" y="118"/>
                  </a:cubicBezTo>
                  <a:cubicBezTo>
                    <a:pt x="233" y="118"/>
                    <a:pt x="233" y="118"/>
                    <a:pt x="233" y="118"/>
                  </a:cubicBezTo>
                  <a:cubicBezTo>
                    <a:pt x="233" y="119"/>
                    <a:pt x="233" y="119"/>
                    <a:pt x="233" y="119"/>
                  </a:cubicBezTo>
                  <a:cubicBezTo>
                    <a:pt x="233" y="119"/>
                    <a:pt x="233" y="119"/>
                    <a:pt x="233" y="120"/>
                  </a:cubicBezTo>
                  <a:cubicBezTo>
                    <a:pt x="233" y="120"/>
                    <a:pt x="233" y="120"/>
                    <a:pt x="233" y="120"/>
                  </a:cubicBezTo>
                  <a:cubicBezTo>
                    <a:pt x="233" y="120"/>
                    <a:pt x="233" y="120"/>
                    <a:pt x="233" y="120"/>
                  </a:cubicBezTo>
                  <a:cubicBezTo>
                    <a:pt x="233" y="120"/>
                    <a:pt x="233" y="120"/>
                    <a:pt x="233" y="120"/>
                  </a:cubicBezTo>
                  <a:cubicBezTo>
                    <a:pt x="232" y="120"/>
                    <a:pt x="232" y="120"/>
                    <a:pt x="232" y="120"/>
                  </a:cubicBezTo>
                  <a:cubicBezTo>
                    <a:pt x="231" y="120"/>
                    <a:pt x="231" y="120"/>
                    <a:pt x="231" y="120"/>
                  </a:cubicBezTo>
                  <a:cubicBezTo>
                    <a:pt x="230" y="120"/>
                    <a:pt x="231" y="120"/>
                    <a:pt x="230" y="120"/>
                  </a:cubicBezTo>
                  <a:cubicBezTo>
                    <a:pt x="230" y="119"/>
                    <a:pt x="230" y="119"/>
                    <a:pt x="230" y="119"/>
                  </a:cubicBezTo>
                  <a:cubicBezTo>
                    <a:pt x="229" y="117"/>
                    <a:pt x="228" y="117"/>
                    <a:pt x="227" y="116"/>
                  </a:cubicBezTo>
                  <a:cubicBezTo>
                    <a:pt x="227" y="116"/>
                    <a:pt x="227" y="116"/>
                    <a:pt x="227" y="116"/>
                  </a:cubicBezTo>
                  <a:cubicBezTo>
                    <a:pt x="226" y="117"/>
                    <a:pt x="226" y="117"/>
                    <a:pt x="226" y="117"/>
                  </a:cubicBezTo>
                  <a:cubicBezTo>
                    <a:pt x="226" y="117"/>
                    <a:pt x="226" y="117"/>
                    <a:pt x="226" y="117"/>
                  </a:cubicBezTo>
                  <a:cubicBezTo>
                    <a:pt x="227" y="117"/>
                    <a:pt x="227" y="117"/>
                    <a:pt x="227" y="117"/>
                  </a:cubicBezTo>
                  <a:cubicBezTo>
                    <a:pt x="227" y="118"/>
                    <a:pt x="227" y="118"/>
                    <a:pt x="227" y="118"/>
                  </a:cubicBezTo>
                  <a:cubicBezTo>
                    <a:pt x="227" y="118"/>
                    <a:pt x="227" y="118"/>
                    <a:pt x="227" y="118"/>
                  </a:cubicBezTo>
                  <a:cubicBezTo>
                    <a:pt x="227" y="119"/>
                    <a:pt x="227" y="119"/>
                    <a:pt x="227" y="119"/>
                  </a:cubicBezTo>
                  <a:cubicBezTo>
                    <a:pt x="227" y="119"/>
                    <a:pt x="225" y="121"/>
                    <a:pt x="224" y="122"/>
                  </a:cubicBezTo>
                  <a:cubicBezTo>
                    <a:pt x="224" y="123"/>
                    <a:pt x="224" y="123"/>
                    <a:pt x="224" y="124"/>
                  </a:cubicBezTo>
                  <a:cubicBezTo>
                    <a:pt x="223" y="125"/>
                    <a:pt x="223" y="125"/>
                    <a:pt x="223" y="125"/>
                  </a:cubicBezTo>
                  <a:cubicBezTo>
                    <a:pt x="224" y="125"/>
                    <a:pt x="224" y="125"/>
                    <a:pt x="224" y="125"/>
                  </a:cubicBezTo>
                  <a:cubicBezTo>
                    <a:pt x="224" y="126"/>
                    <a:pt x="224" y="126"/>
                    <a:pt x="224" y="126"/>
                  </a:cubicBezTo>
                  <a:cubicBezTo>
                    <a:pt x="225" y="126"/>
                    <a:pt x="225" y="126"/>
                    <a:pt x="225" y="126"/>
                  </a:cubicBezTo>
                  <a:cubicBezTo>
                    <a:pt x="227" y="127"/>
                    <a:pt x="226" y="127"/>
                    <a:pt x="228" y="129"/>
                  </a:cubicBezTo>
                  <a:cubicBezTo>
                    <a:pt x="228" y="129"/>
                    <a:pt x="228" y="129"/>
                    <a:pt x="229" y="130"/>
                  </a:cubicBezTo>
                  <a:cubicBezTo>
                    <a:pt x="231" y="130"/>
                    <a:pt x="231" y="130"/>
                    <a:pt x="231" y="130"/>
                  </a:cubicBezTo>
                  <a:cubicBezTo>
                    <a:pt x="231" y="130"/>
                    <a:pt x="231" y="130"/>
                    <a:pt x="231" y="130"/>
                  </a:cubicBezTo>
                  <a:cubicBezTo>
                    <a:pt x="232" y="131"/>
                    <a:pt x="232" y="131"/>
                    <a:pt x="232" y="131"/>
                  </a:cubicBezTo>
                  <a:cubicBezTo>
                    <a:pt x="232" y="132"/>
                    <a:pt x="232" y="132"/>
                    <a:pt x="232" y="132"/>
                  </a:cubicBezTo>
                  <a:cubicBezTo>
                    <a:pt x="233" y="132"/>
                    <a:pt x="233" y="132"/>
                    <a:pt x="233" y="132"/>
                  </a:cubicBezTo>
                  <a:cubicBezTo>
                    <a:pt x="233" y="132"/>
                    <a:pt x="233" y="132"/>
                    <a:pt x="233" y="132"/>
                  </a:cubicBezTo>
                  <a:cubicBezTo>
                    <a:pt x="233" y="133"/>
                    <a:pt x="233" y="133"/>
                    <a:pt x="233" y="133"/>
                  </a:cubicBezTo>
                  <a:cubicBezTo>
                    <a:pt x="232" y="133"/>
                    <a:pt x="232" y="133"/>
                    <a:pt x="232" y="133"/>
                  </a:cubicBezTo>
                  <a:cubicBezTo>
                    <a:pt x="231" y="134"/>
                    <a:pt x="232" y="133"/>
                    <a:pt x="231" y="134"/>
                  </a:cubicBezTo>
                  <a:cubicBezTo>
                    <a:pt x="229" y="133"/>
                    <a:pt x="229" y="133"/>
                    <a:pt x="228" y="133"/>
                  </a:cubicBezTo>
                  <a:cubicBezTo>
                    <a:pt x="227" y="136"/>
                    <a:pt x="227" y="136"/>
                    <a:pt x="227" y="136"/>
                  </a:cubicBezTo>
                  <a:cubicBezTo>
                    <a:pt x="226" y="137"/>
                    <a:pt x="226" y="137"/>
                    <a:pt x="226" y="137"/>
                  </a:cubicBezTo>
                  <a:cubicBezTo>
                    <a:pt x="226" y="137"/>
                    <a:pt x="226" y="137"/>
                    <a:pt x="226" y="137"/>
                  </a:cubicBezTo>
                  <a:cubicBezTo>
                    <a:pt x="225" y="137"/>
                    <a:pt x="225" y="137"/>
                    <a:pt x="225" y="137"/>
                  </a:cubicBezTo>
                  <a:cubicBezTo>
                    <a:pt x="224" y="137"/>
                    <a:pt x="224" y="137"/>
                    <a:pt x="224" y="137"/>
                  </a:cubicBezTo>
                  <a:cubicBezTo>
                    <a:pt x="224" y="138"/>
                    <a:pt x="223" y="139"/>
                    <a:pt x="223" y="140"/>
                  </a:cubicBezTo>
                  <a:cubicBezTo>
                    <a:pt x="223" y="141"/>
                    <a:pt x="223" y="141"/>
                    <a:pt x="224" y="142"/>
                  </a:cubicBezTo>
                  <a:cubicBezTo>
                    <a:pt x="225" y="142"/>
                    <a:pt x="225" y="142"/>
                    <a:pt x="225" y="142"/>
                  </a:cubicBezTo>
                  <a:cubicBezTo>
                    <a:pt x="226" y="142"/>
                    <a:pt x="226" y="142"/>
                    <a:pt x="226" y="142"/>
                  </a:cubicBezTo>
                  <a:cubicBezTo>
                    <a:pt x="226" y="142"/>
                    <a:pt x="226" y="142"/>
                    <a:pt x="226" y="142"/>
                  </a:cubicBezTo>
                  <a:cubicBezTo>
                    <a:pt x="227" y="143"/>
                    <a:pt x="227" y="143"/>
                    <a:pt x="227" y="143"/>
                  </a:cubicBezTo>
                  <a:cubicBezTo>
                    <a:pt x="228" y="144"/>
                    <a:pt x="228" y="144"/>
                    <a:pt x="228" y="144"/>
                  </a:cubicBezTo>
                  <a:cubicBezTo>
                    <a:pt x="230" y="144"/>
                    <a:pt x="230" y="144"/>
                    <a:pt x="230" y="144"/>
                  </a:cubicBezTo>
                  <a:cubicBezTo>
                    <a:pt x="231" y="145"/>
                    <a:pt x="231" y="145"/>
                    <a:pt x="231" y="145"/>
                  </a:cubicBezTo>
                  <a:cubicBezTo>
                    <a:pt x="231" y="145"/>
                    <a:pt x="231" y="145"/>
                    <a:pt x="231" y="145"/>
                  </a:cubicBezTo>
                  <a:cubicBezTo>
                    <a:pt x="230" y="150"/>
                    <a:pt x="231" y="145"/>
                    <a:pt x="229" y="152"/>
                  </a:cubicBezTo>
                  <a:cubicBezTo>
                    <a:pt x="230" y="154"/>
                    <a:pt x="230" y="153"/>
                    <a:pt x="231" y="155"/>
                  </a:cubicBezTo>
                  <a:cubicBezTo>
                    <a:pt x="230" y="157"/>
                    <a:pt x="230" y="157"/>
                    <a:pt x="230" y="157"/>
                  </a:cubicBezTo>
                  <a:cubicBezTo>
                    <a:pt x="231" y="157"/>
                    <a:pt x="231" y="157"/>
                    <a:pt x="231" y="157"/>
                  </a:cubicBezTo>
                  <a:cubicBezTo>
                    <a:pt x="232" y="157"/>
                    <a:pt x="231" y="157"/>
                    <a:pt x="233" y="158"/>
                  </a:cubicBezTo>
                  <a:cubicBezTo>
                    <a:pt x="233" y="158"/>
                    <a:pt x="233" y="158"/>
                    <a:pt x="233" y="158"/>
                  </a:cubicBezTo>
                  <a:cubicBezTo>
                    <a:pt x="232" y="160"/>
                    <a:pt x="232" y="160"/>
                    <a:pt x="232" y="160"/>
                  </a:cubicBezTo>
                  <a:cubicBezTo>
                    <a:pt x="232" y="160"/>
                    <a:pt x="233" y="164"/>
                    <a:pt x="233" y="164"/>
                  </a:cubicBezTo>
                  <a:cubicBezTo>
                    <a:pt x="233" y="165"/>
                    <a:pt x="233" y="165"/>
                    <a:pt x="233" y="165"/>
                  </a:cubicBezTo>
                  <a:cubicBezTo>
                    <a:pt x="235" y="169"/>
                    <a:pt x="235" y="169"/>
                    <a:pt x="234" y="173"/>
                  </a:cubicBezTo>
                  <a:cubicBezTo>
                    <a:pt x="233" y="173"/>
                    <a:pt x="233" y="173"/>
                    <a:pt x="233" y="173"/>
                  </a:cubicBezTo>
                  <a:cubicBezTo>
                    <a:pt x="234" y="174"/>
                    <a:pt x="234" y="174"/>
                    <a:pt x="234" y="174"/>
                  </a:cubicBezTo>
                  <a:cubicBezTo>
                    <a:pt x="234" y="175"/>
                    <a:pt x="234" y="175"/>
                    <a:pt x="234" y="176"/>
                  </a:cubicBezTo>
                  <a:cubicBezTo>
                    <a:pt x="233" y="176"/>
                    <a:pt x="233" y="176"/>
                    <a:pt x="233" y="176"/>
                  </a:cubicBezTo>
                  <a:cubicBezTo>
                    <a:pt x="233" y="176"/>
                    <a:pt x="233" y="176"/>
                    <a:pt x="233" y="176"/>
                  </a:cubicBezTo>
                  <a:cubicBezTo>
                    <a:pt x="232" y="175"/>
                    <a:pt x="232" y="175"/>
                    <a:pt x="232" y="175"/>
                  </a:cubicBezTo>
                  <a:cubicBezTo>
                    <a:pt x="232" y="176"/>
                    <a:pt x="232" y="176"/>
                    <a:pt x="232" y="176"/>
                  </a:cubicBezTo>
                  <a:cubicBezTo>
                    <a:pt x="231" y="177"/>
                    <a:pt x="231" y="177"/>
                    <a:pt x="231" y="177"/>
                  </a:cubicBezTo>
                  <a:cubicBezTo>
                    <a:pt x="230" y="177"/>
                    <a:pt x="230" y="177"/>
                    <a:pt x="230" y="177"/>
                  </a:cubicBezTo>
                  <a:cubicBezTo>
                    <a:pt x="230" y="176"/>
                    <a:pt x="230" y="176"/>
                    <a:pt x="230" y="176"/>
                  </a:cubicBezTo>
                  <a:cubicBezTo>
                    <a:pt x="230" y="175"/>
                    <a:pt x="231" y="173"/>
                    <a:pt x="231" y="172"/>
                  </a:cubicBezTo>
                  <a:cubicBezTo>
                    <a:pt x="231" y="172"/>
                    <a:pt x="231" y="172"/>
                    <a:pt x="231" y="172"/>
                  </a:cubicBezTo>
                  <a:cubicBezTo>
                    <a:pt x="230" y="171"/>
                    <a:pt x="230" y="171"/>
                    <a:pt x="230" y="171"/>
                  </a:cubicBezTo>
                  <a:cubicBezTo>
                    <a:pt x="230" y="171"/>
                    <a:pt x="230" y="171"/>
                    <a:pt x="230" y="171"/>
                  </a:cubicBezTo>
                  <a:cubicBezTo>
                    <a:pt x="230" y="171"/>
                    <a:pt x="230" y="171"/>
                    <a:pt x="230" y="171"/>
                  </a:cubicBezTo>
                  <a:cubicBezTo>
                    <a:pt x="229" y="174"/>
                    <a:pt x="229" y="174"/>
                    <a:pt x="229" y="174"/>
                  </a:cubicBezTo>
                  <a:cubicBezTo>
                    <a:pt x="229" y="176"/>
                    <a:pt x="229" y="176"/>
                    <a:pt x="229" y="176"/>
                  </a:cubicBezTo>
                  <a:cubicBezTo>
                    <a:pt x="229" y="176"/>
                    <a:pt x="229" y="176"/>
                    <a:pt x="229" y="176"/>
                  </a:cubicBezTo>
                  <a:cubicBezTo>
                    <a:pt x="227" y="177"/>
                    <a:pt x="227" y="177"/>
                    <a:pt x="227" y="177"/>
                  </a:cubicBezTo>
                  <a:cubicBezTo>
                    <a:pt x="226" y="175"/>
                    <a:pt x="226" y="175"/>
                    <a:pt x="226" y="175"/>
                  </a:cubicBezTo>
                  <a:cubicBezTo>
                    <a:pt x="226" y="175"/>
                    <a:pt x="226" y="175"/>
                    <a:pt x="226" y="175"/>
                  </a:cubicBezTo>
                  <a:cubicBezTo>
                    <a:pt x="226" y="176"/>
                    <a:pt x="226" y="176"/>
                    <a:pt x="225" y="177"/>
                  </a:cubicBezTo>
                  <a:cubicBezTo>
                    <a:pt x="224" y="177"/>
                    <a:pt x="224" y="177"/>
                    <a:pt x="224" y="177"/>
                  </a:cubicBezTo>
                  <a:cubicBezTo>
                    <a:pt x="223" y="176"/>
                    <a:pt x="223" y="176"/>
                    <a:pt x="223" y="176"/>
                  </a:cubicBezTo>
                  <a:cubicBezTo>
                    <a:pt x="224" y="174"/>
                    <a:pt x="224" y="173"/>
                    <a:pt x="225" y="170"/>
                  </a:cubicBezTo>
                  <a:cubicBezTo>
                    <a:pt x="223" y="169"/>
                    <a:pt x="224" y="170"/>
                    <a:pt x="222" y="169"/>
                  </a:cubicBezTo>
                  <a:cubicBezTo>
                    <a:pt x="222" y="168"/>
                    <a:pt x="222" y="168"/>
                    <a:pt x="222" y="168"/>
                  </a:cubicBezTo>
                  <a:cubicBezTo>
                    <a:pt x="222" y="169"/>
                    <a:pt x="222" y="169"/>
                    <a:pt x="222" y="169"/>
                  </a:cubicBezTo>
                  <a:cubicBezTo>
                    <a:pt x="223" y="170"/>
                    <a:pt x="223" y="170"/>
                    <a:pt x="223" y="170"/>
                  </a:cubicBezTo>
                  <a:cubicBezTo>
                    <a:pt x="223" y="170"/>
                    <a:pt x="223" y="170"/>
                    <a:pt x="223" y="170"/>
                  </a:cubicBezTo>
                  <a:cubicBezTo>
                    <a:pt x="224" y="171"/>
                    <a:pt x="224" y="171"/>
                    <a:pt x="224" y="171"/>
                  </a:cubicBezTo>
                  <a:cubicBezTo>
                    <a:pt x="224" y="172"/>
                    <a:pt x="224" y="171"/>
                    <a:pt x="223" y="172"/>
                  </a:cubicBezTo>
                  <a:cubicBezTo>
                    <a:pt x="222" y="174"/>
                    <a:pt x="222" y="174"/>
                    <a:pt x="222" y="174"/>
                  </a:cubicBezTo>
                  <a:cubicBezTo>
                    <a:pt x="217" y="178"/>
                    <a:pt x="217" y="176"/>
                    <a:pt x="212" y="178"/>
                  </a:cubicBezTo>
                  <a:cubicBezTo>
                    <a:pt x="210" y="180"/>
                    <a:pt x="211" y="179"/>
                    <a:pt x="210" y="181"/>
                  </a:cubicBezTo>
                  <a:cubicBezTo>
                    <a:pt x="209" y="183"/>
                    <a:pt x="209" y="183"/>
                    <a:pt x="209" y="183"/>
                  </a:cubicBezTo>
                  <a:cubicBezTo>
                    <a:pt x="210" y="185"/>
                    <a:pt x="210" y="184"/>
                    <a:pt x="211" y="187"/>
                  </a:cubicBezTo>
                  <a:cubicBezTo>
                    <a:pt x="211" y="188"/>
                    <a:pt x="211" y="188"/>
                    <a:pt x="211" y="188"/>
                  </a:cubicBezTo>
                  <a:cubicBezTo>
                    <a:pt x="209" y="191"/>
                    <a:pt x="211" y="187"/>
                    <a:pt x="209" y="191"/>
                  </a:cubicBezTo>
                  <a:cubicBezTo>
                    <a:pt x="209" y="192"/>
                    <a:pt x="209" y="192"/>
                    <a:pt x="209" y="192"/>
                  </a:cubicBezTo>
                  <a:cubicBezTo>
                    <a:pt x="208" y="192"/>
                    <a:pt x="208" y="192"/>
                    <a:pt x="208" y="192"/>
                  </a:cubicBezTo>
                  <a:cubicBezTo>
                    <a:pt x="206" y="194"/>
                    <a:pt x="206" y="194"/>
                    <a:pt x="206" y="194"/>
                  </a:cubicBezTo>
                  <a:cubicBezTo>
                    <a:pt x="205" y="195"/>
                    <a:pt x="205" y="195"/>
                    <a:pt x="204" y="196"/>
                  </a:cubicBezTo>
                  <a:cubicBezTo>
                    <a:pt x="203" y="195"/>
                    <a:pt x="203" y="195"/>
                    <a:pt x="203" y="195"/>
                  </a:cubicBezTo>
                  <a:cubicBezTo>
                    <a:pt x="203" y="195"/>
                    <a:pt x="203" y="195"/>
                    <a:pt x="203" y="195"/>
                  </a:cubicBezTo>
                  <a:cubicBezTo>
                    <a:pt x="204" y="196"/>
                    <a:pt x="204" y="196"/>
                    <a:pt x="204" y="196"/>
                  </a:cubicBezTo>
                  <a:cubicBezTo>
                    <a:pt x="203" y="197"/>
                    <a:pt x="203" y="197"/>
                    <a:pt x="203" y="197"/>
                  </a:cubicBezTo>
                  <a:cubicBezTo>
                    <a:pt x="203" y="197"/>
                    <a:pt x="203" y="197"/>
                    <a:pt x="203" y="197"/>
                  </a:cubicBezTo>
                  <a:cubicBezTo>
                    <a:pt x="203" y="197"/>
                    <a:pt x="199" y="198"/>
                    <a:pt x="195" y="200"/>
                  </a:cubicBezTo>
                  <a:cubicBezTo>
                    <a:pt x="194" y="200"/>
                    <a:pt x="194" y="200"/>
                    <a:pt x="194" y="200"/>
                  </a:cubicBezTo>
                  <a:cubicBezTo>
                    <a:pt x="195" y="199"/>
                    <a:pt x="195" y="199"/>
                    <a:pt x="195" y="199"/>
                  </a:cubicBezTo>
                  <a:cubicBezTo>
                    <a:pt x="195" y="199"/>
                    <a:pt x="195" y="199"/>
                    <a:pt x="195" y="199"/>
                  </a:cubicBezTo>
                  <a:cubicBezTo>
                    <a:pt x="195" y="198"/>
                    <a:pt x="195" y="198"/>
                    <a:pt x="195" y="198"/>
                  </a:cubicBezTo>
                  <a:cubicBezTo>
                    <a:pt x="194" y="197"/>
                    <a:pt x="195" y="197"/>
                    <a:pt x="194" y="197"/>
                  </a:cubicBezTo>
                  <a:cubicBezTo>
                    <a:pt x="192" y="199"/>
                    <a:pt x="192" y="199"/>
                    <a:pt x="192" y="199"/>
                  </a:cubicBezTo>
                  <a:cubicBezTo>
                    <a:pt x="191" y="201"/>
                    <a:pt x="191" y="201"/>
                    <a:pt x="191" y="201"/>
                  </a:cubicBezTo>
                  <a:cubicBezTo>
                    <a:pt x="191" y="201"/>
                    <a:pt x="191" y="201"/>
                    <a:pt x="191" y="201"/>
                  </a:cubicBezTo>
                  <a:cubicBezTo>
                    <a:pt x="191" y="201"/>
                    <a:pt x="191" y="201"/>
                    <a:pt x="191" y="201"/>
                  </a:cubicBezTo>
                  <a:cubicBezTo>
                    <a:pt x="193" y="200"/>
                    <a:pt x="193" y="200"/>
                    <a:pt x="193" y="200"/>
                  </a:cubicBezTo>
                  <a:cubicBezTo>
                    <a:pt x="194" y="200"/>
                    <a:pt x="194" y="200"/>
                    <a:pt x="194" y="200"/>
                  </a:cubicBezTo>
                  <a:cubicBezTo>
                    <a:pt x="194" y="200"/>
                    <a:pt x="194" y="200"/>
                    <a:pt x="194" y="200"/>
                  </a:cubicBezTo>
                  <a:cubicBezTo>
                    <a:pt x="191" y="202"/>
                    <a:pt x="192" y="201"/>
                    <a:pt x="186" y="206"/>
                  </a:cubicBezTo>
                  <a:cubicBezTo>
                    <a:pt x="186" y="207"/>
                    <a:pt x="186" y="207"/>
                    <a:pt x="186" y="207"/>
                  </a:cubicBezTo>
                  <a:cubicBezTo>
                    <a:pt x="184" y="210"/>
                    <a:pt x="180" y="215"/>
                    <a:pt x="179" y="216"/>
                  </a:cubicBezTo>
                  <a:cubicBezTo>
                    <a:pt x="165" y="223"/>
                    <a:pt x="177" y="220"/>
                    <a:pt x="162" y="228"/>
                  </a:cubicBezTo>
                  <a:cubicBezTo>
                    <a:pt x="159" y="230"/>
                    <a:pt x="159" y="230"/>
                    <a:pt x="159" y="230"/>
                  </a:cubicBezTo>
                  <a:cubicBezTo>
                    <a:pt x="158" y="232"/>
                    <a:pt x="158" y="232"/>
                    <a:pt x="158" y="232"/>
                  </a:cubicBezTo>
                  <a:cubicBezTo>
                    <a:pt x="158" y="232"/>
                    <a:pt x="158" y="232"/>
                    <a:pt x="158" y="232"/>
                  </a:cubicBezTo>
                  <a:cubicBezTo>
                    <a:pt x="159" y="233"/>
                    <a:pt x="158" y="233"/>
                    <a:pt x="159" y="233"/>
                  </a:cubicBezTo>
                  <a:cubicBezTo>
                    <a:pt x="159" y="234"/>
                    <a:pt x="159" y="234"/>
                    <a:pt x="159" y="234"/>
                  </a:cubicBezTo>
                  <a:cubicBezTo>
                    <a:pt x="159" y="235"/>
                    <a:pt x="159" y="235"/>
                    <a:pt x="159" y="235"/>
                  </a:cubicBezTo>
                  <a:cubicBezTo>
                    <a:pt x="158" y="237"/>
                    <a:pt x="158" y="237"/>
                    <a:pt x="158" y="237"/>
                  </a:cubicBezTo>
                  <a:cubicBezTo>
                    <a:pt x="156" y="238"/>
                    <a:pt x="155" y="238"/>
                    <a:pt x="152" y="239"/>
                  </a:cubicBezTo>
                  <a:cubicBezTo>
                    <a:pt x="152" y="239"/>
                    <a:pt x="149" y="239"/>
                    <a:pt x="148" y="239"/>
                  </a:cubicBezTo>
                  <a:cubicBezTo>
                    <a:pt x="147" y="239"/>
                    <a:pt x="147" y="239"/>
                    <a:pt x="147" y="239"/>
                  </a:cubicBezTo>
                  <a:cubicBezTo>
                    <a:pt x="146" y="240"/>
                    <a:pt x="146" y="242"/>
                    <a:pt x="145" y="243"/>
                  </a:cubicBezTo>
                  <a:cubicBezTo>
                    <a:pt x="144" y="244"/>
                    <a:pt x="144" y="244"/>
                    <a:pt x="144" y="244"/>
                  </a:cubicBezTo>
                  <a:cubicBezTo>
                    <a:pt x="144" y="245"/>
                    <a:pt x="144" y="245"/>
                    <a:pt x="144" y="246"/>
                  </a:cubicBezTo>
                  <a:cubicBezTo>
                    <a:pt x="143" y="246"/>
                    <a:pt x="143" y="246"/>
                    <a:pt x="143" y="246"/>
                  </a:cubicBezTo>
                  <a:cubicBezTo>
                    <a:pt x="142" y="246"/>
                    <a:pt x="142" y="246"/>
                    <a:pt x="142" y="246"/>
                  </a:cubicBezTo>
                  <a:cubicBezTo>
                    <a:pt x="142" y="246"/>
                    <a:pt x="142" y="246"/>
                    <a:pt x="142" y="246"/>
                  </a:cubicBezTo>
                  <a:cubicBezTo>
                    <a:pt x="141" y="245"/>
                    <a:pt x="141" y="245"/>
                    <a:pt x="141" y="245"/>
                  </a:cubicBezTo>
                  <a:cubicBezTo>
                    <a:pt x="140" y="244"/>
                    <a:pt x="141" y="244"/>
                    <a:pt x="140" y="244"/>
                  </a:cubicBezTo>
                  <a:cubicBezTo>
                    <a:pt x="137" y="245"/>
                    <a:pt x="137" y="245"/>
                    <a:pt x="137" y="245"/>
                  </a:cubicBezTo>
                  <a:cubicBezTo>
                    <a:pt x="136" y="246"/>
                    <a:pt x="136" y="246"/>
                    <a:pt x="136" y="246"/>
                  </a:cubicBezTo>
                  <a:cubicBezTo>
                    <a:pt x="134" y="251"/>
                    <a:pt x="134" y="251"/>
                    <a:pt x="134" y="251"/>
                  </a:cubicBezTo>
                  <a:cubicBezTo>
                    <a:pt x="133" y="254"/>
                    <a:pt x="133" y="254"/>
                    <a:pt x="133" y="254"/>
                  </a:cubicBezTo>
                  <a:cubicBezTo>
                    <a:pt x="134" y="259"/>
                    <a:pt x="135" y="259"/>
                    <a:pt x="135" y="262"/>
                  </a:cubicBezTo>
                  <a:cubicBezTo>
                    <a:pt x="134" y="263"/>
                    <a:pt x="134" y="263"/>
                    <a:pt x="134" y="264"/>
                  </a:cubicBezTo>
                  <a:cubicBezTo>
                    <a:pt x="135" y="267"/>
                    <a:pt x="135" y="267"/>
                    <a:pt x="135" y="270"/>
                  </a:cubicBezTo>
                  <a:cubicBezTo>
                    <a:pt x="136" y="272"/>
                    <a:pt x="136" y="272"/>
                    <a:pt x="136" y="272"/>
                  </a:cubicBezTo>
                  <a:cubicBezTo>
                    <a:pt x="136" y="272"/>
                    <a:pt x="136" y="272"/>
                    <a:pt x="136" y="272"/>
                  </a:cubicBezTo>
                  <a:cubicBezTo>
                    <a:pt x="135" y="270"/>
                    <a:pt x="135" y="271"/>
                    <a:pt x="134" y="269"/>
                  </a:cubicBezTo>
                  <a:cubicBezTo>
                    <a:pt x="133" y="271"/>
                    <a:pt x="133" y="271"/>
                    <a:pt x="133" y="271"/>
                  </a:cubicBezTo>
                  <a:cubicBezTo>
                    <a:pt x="134" y="272"/>
                    <a:pt x="134" y="272"/>
                    <a:pt x="134" y="272"/>
                  </a:cubicBezTo>
                  <a:cubicBezTo>
                    <a:pt x="136" y="273"/>
                    <a:pt x="136" y="273"/>
                    <a:pt x="136" y="273"/>
                  </a:cubicBezTo>
                  <a:cubicBezTo>
                    <a:pt x="137" y="273"/>
                    <a:pt x="137" y="273"/>
                    <a:pt x="137" y="273"/>
                  </a:cubicBezTo>
                  <a:cubicBezTo>
                    <a:pt x="136" y="279"/>
                    <a:pt x="136" y="283"/>
                    <a:pt x="132" y="286"/>
                  </a:cubicBezTo>
                  <a:cubicBezTo>
                    <a:pt x="131" y="289"/>
                    <a:pt x="130" y="290"/>
                    <a:pt x="130" y="294"/>
                  </a:cubicBezTo>
                  <a:cubicBezTo>
                    <a:pt x="130" y="295"/>
                    <a:pt x="130" y="295"/>
                    <a:pt x="130" y="295"/>
                  </a:cubicBezTo>
                  <a:cubicBezTo>
                    <a:pt x="130" y="296"/>
                    <a:pt x="130" y="296"/>
                    <a:pt x="129" y="297"/>
                  </a:cubicBezTo>
                  <a:cubicBezTo>
                    <a:pt x="130" y="297"/>
                    <a:pt x="130" y="297"/>
                    <a:pt x="130" y="297"/>
                  </a:cubicBezTo>
                  <a:cubicBezTo>
                    <a:pt x="131" y="297"/>
                    <a:pt x="131" y="297"/>
                    <a:pt x="131" y="297"/>
                  </a:cubicBezTo>
                  <a:cubicBezTo>
                    <a:pt x="131" y="299"/>
                    <a:pt x="131" y="306"/>
                    <a:pt x="131" y="308"/>
                  </a:cubicBezTo>
                  <a:cubicBezTo>
                    <a:pt x="129" y="308"/>
                    <a:pt x="129" y="308"/>
                    <a:pt x="127" y="308"/>
                  </a:cubicBezTo>
                  <a:cubicBezTo>
                    <a:pt x="126" y="308"/>
                    <a:pt x="126" y="308"/>
                    <a:pt x="126" y="308"/>
                  </a:cubicBezTo>
                  <a:cubicBezTo>
                    <a:pt x="125" y="309"/>
                    <a:pt x="125" y="309"/>
                    <a:pt x="125" y="309"/>
                  </a:cubicBezTo>
                  <a:cubicBezTo>
                    <a:pt x="124" y="310"/>
                    <a:pt x="124" y="310"/>
                    <a:pt x="124" y="310"/>
                  </a:cubicBezTo>
                  <a:cubicBezTo>
                    <a:pt x="124" y="311"/>
                    <a:pt x="124" y="311"/>
                    <a:pt x="124" y="311"/>
                  </a:cubicBezTo>
                  <a:cubicBezTo>
                    <a:pt x="123" y="313"/>
                    <a:pt x="122" y="315"/>
                    <a:pt x="121" y="317"/>
                  </a:cubicBezTo>
                  <a:cubicBezTo>
                    <a:pt x="121" y="318"/>
                    <a:pt x="121" y="318"/>
                    <a:pt x="121" y="318"/>
                  </a:cubicBezTo>
                  <a:cubicBezTo>
                    <a:pt x="121" y="319"/>
                    <a:pt x="121" y="319"/>
                    <a:pt x="121" y="319"/>
                  </a:cubicBezTo>
                  <a:cubicBezTo>
                    <a:pt x="122" y="319"/>
                    <a:pt x="122" y="319"/>
                    <a:pt x="122" y="319"/>
                  </a:cubicBezTo>
                  <a:cubicBezTo>
                    <a:pt x="124" y="320"/>
                    <a:pt x="124" y="320"/>
                    <a:pt x="125" y="320"/>
                  </a:cubicBezTo>
                  <a:cubicBezTo>
                    <a:pt x="126" y="321"/>
                    <a:pt x="126" y="321"/>
                    <a:pt x="126" y="321"/>
                  </a:cubicBezTo>
                  <a:cubicBezTo>
                    <a:pt x="123" y="320"/>
                    <a:pt x="124" y="320"/>
                    <a:pt x="121" y="320"/>
                  </a:cubicBezTo>
                  <a:cubicBezTo>
                    <a:pt x="115" y="322"/>
                    <a:pt x="115" y="322"/>
                    <a:pt x="115" y="322"/>
                  </a:cubicBezTo>
                  <a:cubicBezTo>
                    <a:pt x="113" y="323"/>
                    <a:pt x="113" y="323"/>
                    <a:pt x="112" y="324"/>
                  </a:cubicBezTo>
                  <a:cubicBezTo>
                    <a:pt x="112" y="327"/>
                    <a:pt x="112" y="327"/>
                    <a:pt x="112" y="329"/>
                  </a:cubicBezTo>
                  <a:cubicBezTo>
                    <a:pt x="111" y="330"/>
                    <a:pt x="111" y="330"/>
                    <a:pt x="111" y="330"/>
                  </a:cubicBezTo>
                  <a:cubicBezTo>
                    <a:pt x="108" y="332"/>
                    <a:pt x="108" y="332"/>
                    <a:pt x="108" y="332"/>
                  </a:cubicBezTo>
                  <a:cubicBezTo>
                    <a:pt x="106" y="333"/>
                    <a:pt x="106" y="333"/>
                    <a:pt x="106" y="333"/>
                  </a:cubicBezTo>
                  <a:cubicBezTo>
                    <a:pt x="105" y="333"/>
                    <a:pt x="105" y="333"/>
                    <a:pt x="105" y="333"/>
                  </a:cubicBezTo>
                  <a:cubicBezTo>
                    <a:pt x="102" y="333"/>
                    <a:pt x="102" y="333"/>
                    <a:pt x="102" y="333"/>
                  </a:cubicBezTo>
                  <a:cubicBezTo>
                    <a:pt x="95" y="328"/>
                    <a:pt x="98" y="328"/>
                    <a:pt x="94" y="324"/>
                  </a:cubicBezTo>
                  <a:cubicBezTo>
                    <a:pt x="94" y="323"/>
                    <a:pt x="93" y="322"/>
                    <a:pt x="93" y="321"/>
                  </a:cubicBezTo>
                  <a:cubicBezTo>
                    <a:pt x="93" y="321"/>
                    <a:pt x="93" y="321"/>
                    <a:pt x="93" y="321"/>
                  </a:cubicBezTo>
                  <a:cubicBezTo>
                    <a:pt x="92" y="321"/>
                    <a:pt x="92" y="321"/>
                    <a:pt x="92" y="321"/>
                  </a:cubicBezTo>
                  <a:cubicBezTo>
                    <a:pt x="91" y="319"/>
                    <a:pt x="91" y="317"/>
                    <a:pt x="90" y="313"/>
                  </a:cubicBezTo>
                  <a:cubicBezTo>
                    <a:pt x="91" y="313"/>
                    <a:pt x="91" y="313"/>
                    <a:pt x="91" y="313"/>
                  </a:cubicBezTo>
                  <a:cubicBezTo>
                    <a:pt x="92" y="314"/>
                    <a:pt x="92" y="314"/>
                    <a:pt x="92" y="314"/>
                  </a:cubicBezTo>
                  <a:cubicBezTo>
                    <a:pt x="92" y="315"/>
                    <a:pt x="92" y="315"/>
                    <a:pt x="92" y="317"/>
                  </a:cubicBezTo>
                  <a:cubicBezTo>
                    <a:pt x="92" y="317"/>
                    <a:pt x="92" y="317"/>
                    <a:pt x="92" y="317"/>
                  </a:cubicBezTo>
                  <a:cubicBezTo>
                    <a:pt x="93" y="317"/>
                    <a:pt x="93" y="317"/>
                    <a:pt x="93" y="317"/>
                  </a:cubicBezTo>
                  <a:cubicBezTo>
                    <a:pt x="92" y="313"/>
                    <a:pt x="92" y="313"/>
                    <a:pt x="92" y="313"/>
                  </a:cubicBezTo>
                  <a:cubicBezTo>
                    <a:pt x="91" y="312"/>
                    <a:pt x="91" y="312"/>
                    <a:pt x="91" y="312"/>
                  </a:cubicBezTo>
                  <a:cubicBezTo>
                    <a:pt x="90" y="311"/>
                    <a:pt x="90" y="311"/>
                    <a:pt x="90" y="311"/>
                  </a:cubicBezTo>
                  <a:cubicBezTo>
                    <a:pt x="90" y="311"/>
                    <a:pt x="90" y="311"/>
                    <a:pt x="90" y="311"/>
                  </a:cubicBezTo>
                  <a:cubicBezTo>
                    <a:pt x="90" y="310"/>
                    <a:pt x="90" y="310"/>
                    <a:pt x="90" y="310"/>
                  </a:cubicBezTo>
                  <a:cubicBezTo>
                    <a:pt x="90" y="309"/>
                    <a:pt x="90" y="309"/>
                    <a:pt x="90" y="309"/>
                  </a:cubicBezTo>
                  <a:cubicBezTo>
                    <a:pt x="89" y="308"/>
                    <a:pt x="86" y="300"/>
                    <a:pt x="82" y="292"/>
                  </a:cubicBezTo>
                  <a:cubicBezTo>
                    <a:pt x="81" y="291"/>
                    <a:pt x="82" y="292"/>
                    <a:pt x="80" y="289"/>
                  </a:cubicBezTo>
                  <a:cubicBezTo>
                    <a:pt x="79" y="289"/>
                    <a:pt x="79" y="289"/>
                    <a:pt x="79" y="288"/>
                  </a:cubicBezTo>
                  <a:cubicBezTo>
                    <a:pt x="75" y="281"/>
                    <a:pt x="76" y="283"/>
                    <a:pt x="75" y="279"/>
                  </a:cubicBezTo>
                  <a:cubicBezTo>
                    <a:pt x="74" y="277"/>
                    <a:pt x="73" y="273"/>
                    <a:pt x="73" y="271"/>
                  </a:cubicBezTo>
                  <a:cubicBezTo>
                    <a:pt x="73" y="267"/>
                    <a:pt x="71" y="267"/>
                    <a:pt x="71" y="264"/>
                  </a:cubicBezTo>
                  <a:cubicBezTo>
                    <a:pt x="71" y="264"/>
                    <a:pt x="71" y="264"/>
                    <a:pt x="71" y="264"/>
                  </a:cubicBezTo>
                  <a:cubicBezTo>
                    <a:pt x="70" y="262"/>
                    <a:pt x="70" y="262"/>
                    <a:pt x="70" y="260"/>
                  </a:cubicBezTo>
                  <a:cubicBezTo>
                    <a:pt x="69" y="259"/>
                    <a:pt x="66" y="255"/>
                    <a:pt x="65" y="254"/>
                  </a:cubicBezTo>
                  <a:cubicBezTo>
                    <a:pt x="64" y="251"/>
                    <a:pt x="64" y="251"/>
                    <a:pt x="64" y="251"/>
                  </a:cubicBezTo>
                  <a:cubicBezTo>
                    <a:pt x="63" y="250"/>
                    <a:pt x="63" y="250"/>
                    <a:pt x="63" y="250"/>
                  </a:cubicBezTo>
                  <a:cubicBezTo>
                    <a:pt x="65" y="250"/>
                    <a:pt x="65" y="250"/>
                    <a:pt x="65" y="250"/>
                  </a:cubicBezTo>
                  <a:cubicBezTo>
                    <a:pt x="64" y="249"/>
                    <a:pt x="64" y="249"/>
                    <a:pt x="63" y="248"/>
                  </a:cubicBezTo>
                  <a:cubicBezTo>
                    <a:pt x="63" y="248"/>
                    <a:pt x="63" y="248"/>
                    <a:pt x="63" y="248"/>
                  </a:cubicBezTo>
                  <a:cubicBezTo>
                    <a:pt x="63" y="247"/>
                    <a:pt x="63" y="247"/>
                    <a:pt x="63" y="247"/>
                  </a:cubicBezTo>
                  <a:cubicBezTo>
                    <a:pt x="62" y="247"/>
                    <a:pt x="62" y="247"/>
                    <a:pt x="62" y="247"/>
                  </a:cubicBezTo>
                  <a:cubicBezTo>
                    <a:pt x="62" y="246"/>
                    <a:pt x="62" y="246"/>
                    <a:pt x="62" y="246"/>
                  </a:cubicBezTo>
                  <a:cubicBezTo>
                    <a:pt x="61" y="244"/>
                    <a:pt x="61" y="245"/>
                    <a:pt x="59" y="242"/>
                  </a:cubicBezTo>
                  <a:cubicBezTo>
                    <a:pt x="59" y="242"/>
                    <a:pt x="56" y="225"/>
                    <a:pt x="56" y="225"/>
                  </a:cubicBezTo>
                  <a:cubicBezTo>
                    <a:pt x="56" y="224"/>
                    <a:pt x="56" y="224"/>
                    <a:pt x="56" y="224"/>
                  </a:cubicBezTo>
                  <a:cubicBezTo>
                    <a:pt x="54" y="220"/>
                    <a:pt x="54" y="219"/>
                    <a:pt x="53" y="213"/>
                  </a:cubicBezTo>
                  <a:cubicBezTo>
                    <a:pt x="53" y="212"/>
                    <a:pt x="53" y="212"/>
                    <a:pt x="53" y="212"/>
                  </a:cubicBezTo>
                  <a:cubicBezTo>
                    <a:pt x="53" y="212"/>
                    <a:pt x="53" y="212"/>
                    <a:pt x="53" y="212"/>
                  </a:cubicBezTo>
                  <a:cubicBezTo>
                    <a:pt x="53" y="209"/>
                    <a:pt x="53" y="210"/>
                    <a:pt x="54" y="208"/>
                  </a:cubicBezTo>
                  <a:cubicBezTo>
                    <a:pt x="54" y="206"/>
                    <a:pt x="54" y="206"/>
                    <a:pt x="54" y="206"/>
                  </a:cubicBezTo>
                  <a:cubicBezTo>
                    <a:pt x="53" y="208"/>
                    <a:pt x="53" y="208"/>
                    <a:pt x="53" y="208"/>
                  </a:cubicBezTo>
                  <a:cubicBezTo>
                    <a:pt x="52" y="208"/>
                    <a:pt x="52" y="208"/>
                    <a:pt x="52" y="208"/>
                  </a:cubicBezTo>
                  <a:cubicBezTo>
                    <a:pt x="52" y="207"/>
                    <a:pt x="52" y="207"/>
                    <a:pt x="52" y="207"/>
                  </a:cubicBezTo>
                  <a:cubicBezTo>
                    <a:pt x="52" y="206"/>
                    <a:pt x="52" y="206"/>
                    <a:pt x="52" y="205"/>
                  </a:cubicBezTo>
                  <a:cubicBezTo>
                    <a:pt x="52" y="204"/>
                    <a:pt x="52" y="204"/>
                    <a:pt x="52" y="204"/>
                  </a:cubicBezTo>
                  <a:cubicBezTo>
                    <a:pt x="54" y="205"/>
                    <a:pt x="54" y="205"/>
                    <a:pt x="54" y="205"/>
                  </a:cubicBezTo>
                  <a:cubicBezTo>
                    <a:pt x="52" y="204"/>
                    <a:pt x="52" y="204"/>
                    <a:pt x="52" y="204"/>
                  </a:cubicBezTo>
                  <a:cubicBezTo>
                    <a:pt x="51" y="203"/>
                    <a:pt x="51" y="203"/>
                    <a:pt x="51" y="203"/>
                  </a:cubicBezTo>
                  <a:cubicBezTo>
                    <a:pt x="52" y="202"/>
                    <a:pt x="52" y="202"/>
                    <a:pt x="52" y="202"/>
                  </a:cubicBezTo>
                  <a:cubicBezTo>
                    <a:pt x="51" y="201"/>
                    <a:pt x="51" y="201"/>
                    <a:pt x="51" y="201"/>
                  </a:cubicBezTo>
                  <a:cubicBezTo>
                    <a:pt x="51" y="199"/>
                    <a:pt x="51" y="199"/>
                    <a:pt x="51" y="199"/>
                  </a:cubicBezTo>
                  <a:cubicBezTo>
                    <a:pt x="50" y="198"/>
                    <a:pt x="50" y="199"/>
                    <a:pt x="50" y="198"/>
                  </a:cubicBezTo>
                  <a:cubicBezTo>
                    <a:pt x="52" y="189"/>
                    <a:pt x="54" y="191"/>
                    <a:pt x="52" y="183"/>
                  </a:cubicBezTo>
                  <a:cubicBezTo>
                    <a:pt x="51" y="183"/>
                    <a:pt x="51" y="183"/>
                    <a:pt x="51" y="183"/>
                  </a:cubicBezTo>
                  <a:cubicBezTo>
                    <a:pt x="51" y="182"/>
                    <a:pt x="51" y="182"/>
                    <a:pt x="51" y="182"/>
                  </a:cubicBezTo>
                  <a:cubicBezTo>
                    <a:pt x="50" y="180"/>
                    <a:pt x="50" y="180"/>
                    <a:pt x="50" y="180"/>
                  </a:cubicBezTo>
                  <a:cubicBezTo>
                    <a:pt x="51" y="179"/>
                    <a:pt x="50" y="179"/>
                    <a:pt x="51" y="179"/>
                  </a:cubicBezTo>
                  <a:cubicBezTo>
                    <a:pt x="50" y="179"/>
                    <a:pt x="50" y="179"/>
                    <a:pt x="50" y="179"/>
                  </a:cubicBezTo>
                  <a:cubicBezTo>
                    <a:pt x="50" y="179"/>
                    <a:pt x="50" y="179"/>
                    <a:pt x="50" y="179"/>
                  </a:cubicBezTo>
                  <a:cubicBezTo>
                    <a:pt x="51" y="177"/>
                    <a:pt x="51" y="178"/>
                    <a:pt x="52" y="177"/>
                  </a:cubicBezTo>
                  <a:cubicBezTo>
                    <a:pt x="55" y="176"/>
                    <a:pt x="54" y="176"/>
                    <a:pt x="55" y="175"/>
                  </a:cubicBezTo>
                  <a:cubicBezTo>
                    <a:pt x="53" y="176"/>
                    <a:pt x="52" y="176"/>
                    <a:pt x="49" y="176"/>
                  </a:cubicBezTo>
                  <a:cubicBezTo>
                    <a:pt x="50" y="174"/>
                    <a:pt x="50" y="174"/>
                    <a:pt x="50" y="174"/>
                  </a:cubicBezTo>
                  <a:cubicBezTo>
                    <a:pt x="50" y="173"/>
                    <a:pt x="50" y="173"/>
                    <a:pt x="50" y="173"/>
                  </a:cubicBezTo>
                  <a:cubicBezTo>
                    <a:pt x="51" y="173"/>
                    <a:pt x="51" y="173"/>
                    <a:pt x="51" y="173"/>
                  </a:cubicBezTo>
                  <a:cubicBezTo>
                    <a:pt x="50" y="173"/>
                    <a:pt x="50" y="173"/>
                    <a:pt x="50" y="173"/>
                  </a:cubicBezTo>
                  <a:cubicBezTo>
                    <a:pt x="49" y="172"/>
                    <a:pt x="49" y="172"/>
                    <a:pt x="49" y="172"/>
                  </a:cubicBezTo>
                  <a:cubicBezTo>
                    <a:pt x="49" y="170"/>
                    <a:pt x="49" y="170"/>
                    <a:pt x="49" y="170"/>
                  </a:cubicBezTo>
                  <a:cubicBezTo>
                    <a:pt x="50" y="170"/>
                    <a:pt x="50" y="170"/>
                    <a:pt x="50" y="170"/>
                  </a:cubicBezTo>
                  <a:cubicBezTo>
                    <a:pt x="51" y="170"/>
                    <a:pt x="51" y="170"/>
                    <a:pt x="52" y="169"/>
                  </a:cubicBezTo>
                  <a:cubicBezTo>
                    <a:pt x="50" y="169"/>
                    <a:pt x="51" y="169"/>
                    <a:pt x="49" y="169"/>
                  </a:cubicBezTo>
                  <a:cubicBezTo>
                    <a:pt x="48" y="169"/>
                    <a:pt x="48" y="169"/>
                    <a:pt x="48" y="169"/>
                  </a:cubicBezTo>
                  <a:cubicBezTo>
                    <a:pt x="46" y="169"/>
                    <a:pt x="47" y="169"/>
                    <a:pt x="45" y="169"/>
                  </a:cubicBezTo>
                  <a:cubicBezTo>
                    <a:pt x="46" y="169"/>
                    <a:pt x="46" y="169"/>
                    <a:pt x="46" y="169"/>
                  </a:cubicBezTo>
                  <a:cubicBezTo>
                    <a:pt x="46" y="170"/>
                    <a:pt x="46" y="170"/>
                    <a:pt x="46" y="170"/>
                  </a:cubicBezTo>
                  <a:cubicBezTo>
                    <a:pt x="46" y="171"/>
                    <a:pt x="46" y="171"/>
                    <a:pt x="46" y="172"/>
                  </a:cubicBezTo>
                  <a:cubicBezTo>
                    <a:pt x="45" y="172"/>
                    <a:pt x="45" y="172"/>
                    <a:pt x="45" y="172"/>
                  </a:cubicBezTo>
                  <a:cubicBezTo>
                    <a:pt x="44" y="173"/>
                    <a:pt x="44" y="173"/>
                    <a:pt x="44" y="173"/>
                  </a:cubicBezTo>
                  <a:cubicBezTo>
                    <a:pt x="44" y="174"/>
                    <a:pt x="44" y="174"/>
                    <a:pt x="44" y="174"/>
                  </a:cubicBezTo>
                  <a:cubicBezTo>
                    <a:pt x="43" y="174"/>
                    <a:pt x="43" y="174"/>
                    <a:pt x="43" y="174"/>
                  </a:cubicBezTo>
                  <a:cubicBezTo>
                    <a:pt x="44" y="175"/>
                    <a:pt x="44" y="175"/>
                    <a:pt x="45" y="175"/>
                  </a:cubicBezTo>
                  <a:cubicBezTo>
                    <a:pt x="45" y="176"/>
                    <a:pt x="45" y="175"/>
                    <a:pt x="46" y="176"/>
                  </a:cubicBezTo>
                  <a:cubicBezTo>
                    <a:pt x="46" y="178"/>
                    <a:pt x="46" y="178"/>
                    <a:pt x="46" y="178"/>
                  </a:cubicBezTo>
                  <a:cubicBezTo>
                    <a:pt x="45" y="179"/>
                    <a:pt x="44" y="181"/>
                    <a:pt x="43" y="182"/>
                  </a:cubicBezTo>
                  <a:cubicBezTo>
                    <a:pt x="35" y="186"/>
                    <a:pt x="35" y="187"/>
                    <a:pt x="30" y="188"/>
                  </a:cubicBezTo>
                  <a:cubicBezTo>
                    <a:pt x="24" y="186"/>
                    <a:pt x="13" y="174"/>
                    <a:pt x="9" y="170"/>
                  </a:cubicBezTo>
                  <a:cubicBezTo>
                    <a:pt x="9" y="169"/>
                    <a:pt x="9" y="169"/>
                    <a:pt x="9" y="169"/>
                  </a:cubicBezTo>
                  <a:cubicBezTo>
                    <a:pt x="9" y="168"/>
                    <a:pt x="9" y="168"/>
                    <a:pt x="9" y="168"/>
                  </a:cubicBezTo>
                  <a:cubicBezTo>
                    <a:pt x="10" y="167"/>
                    <a:pt x="10" y="167"/>
                    <a:pt x="10" y="167"/>
                  </a:cubicBezTo>
                  <a:cubicBezTo>
                    <a:pt x="11" y="167"/>
                    <a:pt x="11" y="167"/>
                    <a:pt x="11" y="167"/>
                  </a:cubicBezTo>
                  <a:cubicBezTo>
                    <a:pt x="11" y="168"/>
                    <a:pt x="11" y="168"/>
                    <a:pt x="12" y="169"/>
                  </a:cubicBezTo>
                  <a:cubicBezTo>
                    <a:pt x="12" y="169"/>
                    <a:pt x="12" y="169"/>
                    <a:pt x="12" y="169"/>
                  </a:cubicBezTo>
                  <a:cubicBezTo>
                    <a:pt x="15" y="167"/>
                    <a:pt x="15" y="167"/>
                    <a:pt x="15" y="167"/>
                  </a:cubicBezTo>
                  <a:cubicBezTo>
                    <a:pt x="17" y="167"/>
                    <a:pt x="17" y="167"/>
                    <a:pt x="17" y="167"/>
                  </a:cubicBezTo>
                  <a:cubicBezTo>
                    <a:pt x="17" y="167"/>
                    <a:pt x="17" y="167"/>
                    <a:pt x="17" y="167"/>
                  </a:cubicBezTo>
                  <a:cubicBezTo>
                    <a:pt x="18" y="167"/>
                    <a:pt x="18" y="167"/>
                    <a:pt x="18" y="167"/>
                  </a:cubicBezTo>
                  <a:cubicBezTo>
                    <a:pt x="20" y="166"/>
                    <a:pt x="20" y="166"/>
                    <a:pt x="20" y="166"/>
                  </a:cubicBezTo>
                  <a:cubicBezTo>
                    <a:pt x="22" y="165"/>
                    <a:pt x="21" y="166"/>
                    <a:pt x="22" y="165"/>
                  </a:cubicBezTo>
                  <a:cubicBezTo>
                    <a:pt x="24" y="162"/>
                    <a:pt x="24" y="163"/>
                    <a:pt x="25" y="160"/>
                  </a:cubicBezTo>
                  <a:cubicBezTo>
                    <a:pt x="26" y="160"/>
                    <a:pt x="26" y="160"/>
                    <a:pt x="26" y="160"/>
                  </a:cubicBezTo>
                  <a:cubicBezTo>
                    <a:pt x="26" y="160"/>
                    <a:pt x="26" y="160"/>
                    <a:pt x="26" y="159"/>
                  </a:cubicBezTo>
                  <a:cubicBezTo>
                    <a:pt x="25" y="159"/>
                    <a:pt x="25" y="159"/>
                    <a:pt x="25" y="159"/>
                  </a:cubicBezTo>
                  <a:cubicBezTo>
                    <a:pt x="24" y="161"/>
                    <a:pt x="25" y="160"/>
                    <a:pt x="24" y="161"/>
                  </a:cubicBezTo>
                  <a:cubicBezTo>
                    <a:pt x="23" y="160"/>
                    <a:pt x="23" y="160"/>
                    <a:pt x="23" y="160"/>
                  </a:cubicBezTo>
                  <a:cubicBezTo>
                    <a:pt x="22" y="161"/>
                    <a:pt x="20" y="161"/>
                    <a:pt x="19" y="162"/>
                  </a:cubicBezTo>
                  <a:cubicBezTo>
                    <a:pt x="17" y="163"/>
                    <a:pt x="17" y="163"/>
                    <a:pt x="17" y="163"/>
                  </a:cubicBezTo>
                  <a:cubicBezTo>
                    <a:pt x="17" y="163"/>
                    <a:pt x="17" y="163"/>
                    <a:pt x="17" y="163"/>
                  </a:cubicBezTo>
                  <a:cubicBezTo>
                    <a:pt x="12" y="162"/>
                    <a:pt x="12" y="162"/>
                    <a:pt x="12" y="162"/>
                  </a:cubicBezTo>
                  <a:cubicBezTo>
                    <a:pt x="6" y="159"/>
                    <a:pt x="7" y="159"/>
                    <a:pt x="5" y="158"/>
                  </a:cubicBezTo>
                  <a:cubicBezTo>
                    <a:pt x="4" y="155"/>
                    <a:pt x="4" y="156"/>
                    <a:pt x="3" y="153"/>
                  </a:cubicBezTo>
                  <a:cubicBezTo>
                    <a:pt x="3" y="152"/>
                    <a:pt x="3" y="152"/>
                    <a:pt x="3" y="152"/>
                  </a:cubicBezTo>
                  <a:cubicBezTo>
                    <a:pt x="5" y="151"/>
                    <a:pt x="5" y="151"/>
                    <a:pt x="7" y="150"/>
                  </a:cubicBezTo>
                  <a:cubicBezTo>
                    <a:pt x="4" y="151"/>
                    <a:pt x="4" y="151"/>
                    <a:pt x="3" y="152"/>
                  </a:cubicBezTo>
                  <a:cubicBezTo>
                    <a:pt x="2" y="153"/>
                    <a:pt x="2" y="153"/>
                    <a:pt x="2" y="153"/>
                  </a:cubicBezTo>
                  <a:cubicBezTo>
                    <a:pt x="1" y="153"/>
                    <a:pt x="1" y="153"/>
                    <a:pt x="1" y="153"/>
                  </a:cubicBezTo>
                  <a:cubicBezTo>
                    <a:pt x="0" y="151"/>
                    <a:pt x="0" y="152"/>
                    <a:pt x="0" y="150"/>
                  </a:cubicBezTo>
                  <a:cubicBezTo>
                    <a:pt x="1" y="149"/>
                    <a:pt x="1" y="149"/>
                    <a:pt x="1" y="149"/>
                  </a:cubicBezTo>
                  <a:cubicBezTo>
                    <a:pt x="3" y="148"/>
                    <a:pt x="3" y="148"/>
                    <a:pt x="6" y="148"/>
                  </a:cubicBezTo>
                  <a:cubicBezTo>
                    <a:pt x="6" y="145"/>
                    <a:pt x="6" y="145"/>
                    <a:pt x="6" y="145"/>
                  </a:cubicBezTo>
                  <a:cubicBezTo>
                    <a:pt x="6" y="144"/>
                    <a:pt x="6" y="144"/>
                    <a:pt x="6" y="144"/>
                  </a:cubicBezTo>
                  <a:cubicBezTo>
                    <a:pt x="6" y="144"/>
                    <a:pt x="6" y="144"/>
                    <a:pt x="6" y="144"/>
                  </a:cubicBezTo>
                  <a:cubicBezTo>
                    <a:pt x="7" y="144"/>
                    <a:pt x="7" y="144"/>
                    <a:pt x="7" y="144"/>
                  </a:cubicBezTo>
                  <a:cubicBezTo>
                    <a:pt x="7" y="144"/>
                    <a:pt x="7" y="144"/>
                    <a:pt x="7" y="144"/>
                  </a:cubicBezTo>
                  <a:cubicBezTo>
                    <a:pt x="7" y="145"/>
                    <a:pt x="7" y="145"/>
                    <a:pt x="7" y="145"/>
                  </a:cubicBezTo>
                  <a:cubicBezTo>
                    <a:pt x="8" y="145"/>
                    <a:pt x="8" y="145"/>
                    <a:pt x="8" y="145"/>
                  </a:cubicBezTo>
                  <a:cubicBezTo>
                    <a:pt x="8" y="144"/>
                    <a:pt x="8" y="144"/>
                    <a:pt x="8" y="144"/>
                  </a:cubicBezTo>
                  <a:cubicBezTo>
                    <a:pt x="9" y="145"/>
                    <a:pt x="9" y="145"/>
                    <a:pt x="9" y="145"/>
                  </a:cubicBezTo>
                  <a:cubicBezTo>
                    <a:pt x="10" y="144"/>
                    <a:pt x="10" y="144"/>
                    <a:pt x="10" y="144"/>
                  </a:cubicBezTo>
                  <a:cubicBezTo>
                    <a:pt x="11" y="145"/>
                    <a:pt x="11" y="145"/>
                    <a:pt x="11" y="145"/>
                  </a:cubicBezTo>
                  <a:cubicBezTo>
                    <a:pt x="14" y="145"/>
                    <a:pt x="13" y="145"/>
                    <a:pt x="15" y="145"/>
                  </a:cubicBezTo>
                  <a:cubicBezTo>
                    <a:pt x="17" y="145"/>
                    <a:pt x="16" y="145"/>
                    <a:pt x="17" y="146"/>
                  </a:cubicBezTo>
                  <a:cubicBezTo>
                    <a:pt x="19" y="146"/>
                    <a:pt x="20" y="146"/>
                    <a:pt x="21" y="146"/>
                  </a:cubicBezTo>
                  <a:cubicBezTo>
                    <a:pt x="21" y="145"/>
                    <a:pt x="21" y="145"/>
                    <a:pt x="22" y="144"/>
                  </a:cubicBezTo>
                  <a:cubicBezTo>
                    <a:pt x="23" y="144"/>
                    <a:pt x="25" y="143"/>
                    <a:pt x="27" y="143"/>
                  </a:cubicBezTo>
                  <a:cubicBezTo>
                    <a:pt x="27" y="143"/>
                    <a:pt x="27" y="143"/>
                    <a:pt x="27" y="143"/>
                  </a:cubicBezTo>
                  <a:cubicBezTo>
                    <a:pt x="27" y="144"/>
                    <a:pt x="27" y="144"/>
                    <a:pt x="27" y="144"/>
                  </a:cubicBezTo>
                  <a:cubicBezTo>
                    <a:pt x="27" y="144"/>
                    <a:pt x="27" y="144"/>
                    <a:pt x="27" y="144"/>
                  </a:cubicBezTo>
                  <a:cubicBezTo>
                    <a:pt x="28" y="145"/>
                    <a:pt x="28" y="145"/>
                    <a:pt x="28" y="145"/>
                  </a:cubicBezTo>
                  <a:cubicBezTo>
                    <a:pt x="28" y="145"/>
                    <a:pt x="28" y="145"/>
                    <a:pt x="28" y="145"/>
                  </a:cubicBezTo>
                  <a:cubicBezTo>
                    <a:pt x="29" y="145"/>
                    <a:pt x="29" y="145"/>
                    <a:pt x="29" y="145"/>
                  </a:cubicBezTo>
                  <a:cubicBezTo>
                    <a:pt x="29" y="145"/>
                    <a:pt x="29" y="145"/>
                    <a:pt x="29" y="145"/>
                  </a:cubicBezTo>
                  <a:cubicBezTo>
                    <a:pt x="30" y="144"/>
                    <a:pt x="30" y="144"/>
                    <a:pt x="30" y="144"/>
                  </a:cubicBezTo>
                  <a:cubicBezTo>
                    <a:pt x="31" y="143"/>
                    <a:pt x="31" y="143"/>
                    <a:pt x="31" y="143"/>
                  </a:cubicBezTo>
                  <a:cubicBezTo>
                    <a:pt x="31" y="143"/>
                    <a:pt x="31" y="143"/>
                    <a:pt x="31" y="143"/>
                  </a:cubicBezTo>
                  <a:cubicBezTo>
                    <a:pt x="32" y="143"/>
                    <a:pt x="32" y="143"/>
                    <a:pt x="32" y="143"/>
                  </a:cubicBezTo>
                  <a:cubicBezTo>
                    <a:pt x="32" y="143"/>
                    <a:pt x="32" y="143"/>
                    <a:pt x="32" y="143"/>
                  </a:cubicBezTo>
                  <a:cubicBezTo>
                    <a:pt x="32" y="142"/>
                    <a:pt x="32" y="142"/>
                    <a:pt x="32" y="142"/>
                  </a:cubicBezTo>
                  <a:cubicBezTo>
                    <a:pt x="31" y="142"/>
                    <a:pt x="31" y="142"/>
                    <a:pt x="31" y="142"/>
                  </a:cubicBezTo>
                  <a:cubicBezTo>
                    <a:pt x="31" y="142"/>
                    <a:pt x="31" y="142"/>
                    <a:pt x="31" y="142"/>
                  </a:cubicBezTo>
                  <a:cubicBezTo>
                    <a:pt x="31" y="141"/>
                    <a:pt x="31" y="141"/>
                    <a:pt x="31" y="141"/>
                  </a:cubicBezTo>
                  <a:cubicBezTo>
                    <a:pt x="31" y="140"/>
                    <a:pt x="31" y="140"/>
                    <a:pt x="31" y="140"/>
                  </a:cubicBezTo>
                  <a:cubicBezTo>
                    <a:pt x="32" y="140"/>
                    <a:pt x="32" y="140"/>
                    <a:pt x="32" y="140"/>
                  </a:cubicBezTo>
                  <a:cubicBezTo>
                    <a:pt x="32" y="139"/>
                    <a:pt x="32" y="139"/>
                    <a:pt x="32" y="139"/>
                  </a:cubicBezTo>
                  <a:cubicBezTo>
                    <a:pt x="30" y="133"/>
                    <a:pt x="29" y="134"/>
                    <a:pt x="28" y="130"/>
                  </a:cubicBezTo>
                  <a:cubicBezTo>
                    <a:pt x="28" y="130"/>
                    <a:pt x="28" y="128"/>
                    <a:pt x="28" y="127"/>
                  </a:cubicBezTo>
                  <a:cubicBezTo>
                    <a:pt x="27" y="127"/>
                    <a:pt x="27" y="127"/>
                    <a:pt x="27" y="127"/>
                  </a:cubicBezTo>
                  <a:cubicBezTo>
                    <a:pt x="27" y="127"/>
                    <a:pt x="27" y="127"/>
                    <a:pt x="27" y="127"/>
                  </a:cubicBezTo>
                  <a:cubicBezTo>
                    <a:pt x="26" y="127"/>
                    <a:pt x="26" y="127"/>
                    <a:pt x="26" y="127"/>
                  </a:cubicBezTo>
                  <a:cubicBezTo>
                    <a:pt x="26" y="127"/>
                    <a:pt x="26" y="127"/>
                    <a:pt x="24" y="127"/>
                  </a:cubicBezTo>
                  <a:cubicBezTo>
                    <a:pt x="23" y="127"/>
                    <a:pt x="23" y="127"/>
                    <a:pt x="23" y="127"/>
                  </a:cubicBezTo>
                  <a:cubicBezTo>
                    <a:pt x="22" y="124"/>
                    <a:pt x="22" y="124"/>
                    <a:pt x="22" y="124"/>
                  </a:cubicBezTo>
                  <a:cubicBezTo>
                    <a:pt x="21" y="123"/>
                    <a:pt x="21" y="124"/>
                    <a:pt x="21" y="122"/>
                  </a:cubicBezTo>
                  <a:cubicBezTo>
                    <a:pt x="22" y="121"/>
                    <a:pt x="22" y="121"/>
                    <a:pt x="22" y="117"/>
                  </a:cubicBezTo>
                  <a:cubicBezTo>
                    <a:pt x="22" y="117"/>
                    <a:pt x="22" y="117"/>
                    <a:pt x="22" y="117"/>
                  </a:cubicBezTo>
                  <a:cubicBezTo>
                    <a:pt x="22" y="116"/>
                    <a:pt x="22" y="116"/>
                    <a:pt x="22" y="116"/>
                  </a:cubicBezTo>
                  <a:cubicBezTo>
                    <a:pt x="21" y="116"/>
                    <a:pt x="21" y="116"/>
                    <a:pt x="21" y="116"/>
                  </a:cubicBezTo>
                  <a:cubicBezTo>
                    <a:pt x="19" y="116"/>
                    <a:pt x="20" y="116"/>
                    <a:pt x="17" y="115"/>
                  </a:cubicBezTo>
                  <a:cubicBezTo>
                    <a:pt x="16" y="114"/>
                    <a:pt x="16" y="115"/>
                    <a:pt x="15" y="114"/>
                  </a:cubicBezTo>
                  <a:cubicBezTo>
                    <a:pt x="15" y="114"/>
                    <a:pt x="15" y="114"/>
                    <a:pt x="15" y="114"/>
                  </a:cubicBezTo>
                  <a:cubicBezTo>
                    <a:pt x="14" y="113"/>
                    <a:pt x="14" y="113"/>
                    <a:pt x="14" y="113"/>
                  </a:cubicBezTo>
                  <a:cubicBezTo>
                    <a:pt x="15" y="111"/>
                    <a:pt x="15" y="112"/>
                    <a:pt x="15" y="109"/>
                  </a:cubicBezTo>
                  <a:cubicBezTo>
                    <a:pt x="15" y="109"/>
                    <a:pt x="19" y="106"/>
                    <a:pt x="22" y="100"/>
                  </a:cubicBezTo>
                  <a:cubicBezTo>
                    <a:pt x="23" y="99"/>
                    <a:pt x="24" y="99"/>
                    <a:pt x="25" y="98"/>
                  </a:cubicBezTo>
                  <a:cubicBezTo>
                    <a:pt x="26" y="98"/>
                    <a:pt x="26" y="98"/>
                    <a:pt x="26" y="98"/>
                  </a:cubicBezTo>
                  <a:cubicBezTo>
                    <a:pt x="27" y="99"/>
                    <a:pt x="27" y="98"/>
                    <a:pt x="27" y="99"/>
                  </a:cubicBezTo>
                  <a:cubicBezTo>
                    <a:pt x="28" y="100"/>
                    <a:pt x="28" y="100"/>
                    <a:pt x="28" y="100"/>
                  </a:cubicBezTo>
                  <a:cubicBezTo>
                    <a:pt x="28" y="101"/>
                    <a:pt x="28" y="101"/>
                    <a:pt x="28" y="101"/>
                  </a:cubicBezTo>
                  <a:cubicBezTo>
                    <a:pt x="29" y="102"/>
                    <a:pt x="29" y="102"/>
                    <a:pt x="29" y="102"/>
                  </a:cubicBezTo>
                  <a:cubicBezTo>
                    <a:pt x="29" y="102"/>
                    <a:pt x="29" y="102"/>
                    <a:pt x="29" y="102"/>
                  </a:cubicBezTo>
                  <a:cubicBezTo>
                    <a:pt x="30" y="102"/>
                    <a:pt x="30" y="102"/>
                    <a:pt x="30" y="102"/>
                  </a:cubicBezTo>
                  <a:cubicBezTo>
                    <a:pt x="39" y="98"/>
                    <a:pt x="33" y="102"/>
                    <a:pt x="41" y="99"/>
                  </a:cubicBezTo>
                  <a:cubicBezTo>
                    <a:pt x="42" y="97"/>
                    <a:pt x="42" y="98"/>
                    <a:pt x="42" y="96"/>
                  </a:cubicBezTo>
                  <a:cubicBezTo>
                    <a:pt x="45" y="93"/>
                    <a:pt x="44" y="94"/>
                    <a:pt x="46" y="89"/>
                  </a:cubicBezTo>
                  <a:cubicBezTo>
                    <a:pt x="47" y="89"/>
                    <a:pt x="47" y="89"/>
                    <a:pt x="47" y="89"/>
                  </a:cubicBezTo>
                  <a:cubicBezTo>
                    <a:pt x="51" y="86"/>
                    <a:pt x="49" y="87"/>
                    <a:pt x="53" y="85"/>
                  </a:cubicBezTo>
                  <a:cubicBezTo>
                    <a:pt x="57" y="80"/>
                    <a:pt x="57" y="77"/>
                    <a:pt x="58" y="73"/>
                  </a:cubicBezTo>
                  <a:cubicBezTo>
                    <a:pt x="60" y="73"/>
                    <a:pt x="61" y="72"/>
                    <a:pt x="63" y="71"/>
                  </a:cubicBezTo>
                  <a:cubicBezTo>
                    <a:pt x="64" y="70"/>
                    <a:pt x="64" y="71"/>
                    <a:pt x="65" y="70"/>
                  </a:cubicBezTo>
                  <a:cubicBezTo>
                    <a:pt x="64" y="69"/>
                    <a:pt x="64" y="69"/>
                    <a:pt x="64" y="69"/>
                  </a:cubicBezTo>
                  <a:cubicBezTo>
                    <a:pt x="64" y="68"/>
                    <a:pt x="64" y="68"/>
                    <a:pt x="64" y="68"/>
                  </a:cubicBezTo>
                  <a:cubicBezTo>
                    <a:pt x="64" y="67"/>
                    <a:pt x="64" y="68"/>
                    <a:pt x="64" y="67"/>
                  </a:cubicBezTo>
                  <a:cubicBezTo>
                    <a:pt x="66" y="65"/>
                    <a:pt x="67" y="64"/>
                    <a:pt x="69" y="61"/>
                  </a:cubicBezTo>
                  <a:cubicBezTo>
                    <a:pt x="70" y="61"/>
                    <a:pt x="70" y="61"/>
                    <a:pt x="70" y="61"/>
                  </a:cubicBezTo>
                  <a:cubicBezTo>
                    <a:pt x="71" y="60"/>
                    <a:pt x="71" y="60"/>
                    <a:pt x="72" y="59"/>
                  </a:cubicBezTo>
                  <a:cubicBezTo>
                    <a:pt x="72" y="59"/>
                    <a:pt x="72" y="59"/>
                    <a:pt x="72" y="58"/>
                  </a:cubicBezTo>
                  <a:cubicBezTo>
                    <a:pt x="71" y="58"/>
                    <a:pt x="71" y="58"/>
                    <a:pt x="71" y="58"/>
                  </a:cubicBezTo>
                  <a:cubicBezTo>
                    <a:pt x="71" y="57"/>
                    <a:pt x="71" y="57"/>
                    <a:pt x="71" y="57"/>
                  </a:cubicBezTo>
                  <a:cubicBezTo>
                    <a:pt x="71" y="56"/>
                    <a:pt x="72" y="55"/>
                    <a:pt x="72" y="54"/>
                  </a:cubicBezTo>
                  <a:cubicBezTo>
                    <a:pt x="72" y="53"/>
                    <a:pt x="71" y="52"/>
                    <a:pt x="71" y="50"/>
                  </a:cubicBezTo>
                  <a:cubicBezTo>
                    <a:pt x="71" y="50"/>
                    <a:pt x="71" y="50"/>
                    <a:pt x="72" y="49"/>
                  </a:cubicBezTo>
                  <a:cubicBezTo>
                    <a:pt x="74" y="47"/>
                    <a:pt x="76" y="46"/>
                    <a:pt x="79" y="45"/>
                  </a:cubicBezTo>
                  <a:cubicBezTo>
                    <a:pt x="80" y="44"/>
                    <a:pt x="80" y="44"/>
                    <a:pt x="80" y="44"/>
                  </a:cubicBezTo>
                  <a:cubicBezTo>
                    <a:pt x="80" y="43"/>
                    <a:pt x="80" y="43"/>
                    <a:pt x="80" y="43"/>
                  </a:cubicBezTo>
                  <a:cubicBezTo>
                    <a:pt x="80" y="42"/>
                    <a:pt x="80" y="42"/>
                    <a:pt x="79" y="42"/>
                  </a:cubicBezTo>
                  <a:cubicBezTo>
                    <a:pt x="77" y="41"/>
                    <a:pt x="78" y="41"/>
                    <a:pt x="76" y="40"/>
                  </a:cubicBezTo>
                  <a:cubicBezTo>
                    <a:pt x="74" y="41"/>
                    <a:pt x="74" y="41"/>
                    <a:pt x="74" y="41"/>
                  </a:cubicBezTo>
                  <a:cubicBezTo>
                    <a:pt x="73" y="40"/>
                    <a:pt x="73" y="40"/>
                    <a:pt x="73" y="40"/>
                  </a:cubicBezTo>
                  <a:cubicBezTo>
                    <a:pt x="73" y="40"/>
                    <a:pt x="73" y="40"/>
                    <a:pt x="73" y="40"/>
                  </a:cubicBezTo>
                  <a:cubicBezTo>
                    <a:pt x="73" y="38"/>
                    <a:pt x="73" y="39"/>
                    <a:pt x="73" y="37"/>
                  </a:cubicBezTo>
                  <a:cubicBezTo>
                    <a:pt x="72" y="36"/>
                    <a:pt x="72" y="36"/>
                    <a:pt x="72" y="36"/>
                  </a:cubicBezTo>
                  <a:cubicBezTo>
                    <a:pt x="72" y="37"/>
                    <a:pt x="72" y="37"/>
                    <a:pt x="72" y="37"/>
                  </a:cubicBezTo>
                  <a:cubicBezTo>
                    <a:pt x="70" y="36"/>
                    <a:pt x="71" y="36"/>
                    <a:pt x="69" y="36"/>
                  </a:cubicBezTo>
                  <a:cubicBezTo>
                    <a:pt x="69" y="36"/>
                    <a:pt x="69" y="36"/>
                    <a:pt x="69" y="36"/>
                  </a:cubicBezTo>
                  <a:cubicBezTo>
                    <a:pt x="69" y="35"/>
                    <a:pt x="69" y="35"/>
                    <a:pt x="69" y="35"/>
                  </a:cubicBezTo>
                  <a:cubicBezTo>
                    <a:pt x="69" y="34"/>
                    <a:pt x="69" y="34"/>
                    <a:pt x="69" y="33"/>
                  </a:cubicBezTo>
                  <a:cubicBezTo>
                    <a:pt x="69" y="33"/>
                    <a:pt x="69" y="33"/>
                    <a:pt x="69" y="33"/>
                  </a:cubicBezTo>
                  <a:cubicBezTo>
                    <a:pt x="68" y="33"/>
                    <a:pt x="68" y="33"/>
                    <a:pt x="68" y="33"/>
                  </a:cubicBezTo>
                  <a:cubicBezTo>
                    <a:pt x="67" y="32"/>
                    <a:pt x="67" y="32"/>
                    <a:pt x="65" y="31"/>
                  </a:cubicBezTo>
                  <a:cubicBezTo>
                    <a:pt x="65" y="30"/>
                    <a:pt x="65" y="30"/>
                    <a:pt x="65" y="30"/>
                  </a:cubicBezTo>
                  <a:cubicBezTo>
                    <a:pt x="65" y="30"/>
                    <a:pt x="65" y="30"/>
                    <a:pt x="65" y="30"/>
                  </a:cubicBezTo>
                  <a:cubicBezTo>
                    <a:pt x="66" y="29"/>
                    <a:pt x="66" y="30"/>
                    <a:pt x="67" y="28"/>
                  </a:cubicBezTo>
                  <a:cubicBezTo>
                    <a:pt x="67" y="27"/>
                    <a:pt x="67" y="27"/>
                    <a:pt x="67" y="27"/>
                  </a:cubicBezTo>
                  <a:cubicBezTo>
                    <a:pt x="67" y="26"/>
                    <a:pt x="67" y="26"/>
                    <a:pt x="67" y="26"/>
                  </a:cubicBezTo>
                  <a:cubicBezTo>
                    <a:pt x="66" y="25"/>
                    <a:pt x="66" y="26"/>
                    <a:pt x="65" y="25"/>
                  </a:cubicBezTo>
                  <a:cubicBezTo>
                    <a:pt x="65" y="24"/>
                    <a:pt x="65" y="24"/>
                    <a:pt x="65" y="24"/>
                  </a:cubicBezTo>
                  <a:cubicBezTo>
                    <a:pt x="65" y="24"/>
                    <a:pt x="65" y="24"/>
                    <a:pt x="65" y="24"/>
                  </a:cubicBezTo>
                  <a:cubicBezTo>
                    <a:pt x="65" y="23"/>
                    <a:pt x="65" y="23"/>
                    <a:pt x="65" y="23"/>
                  </a:cubicBezTo>
                  <a:cubicBezTo>
                    <a:pt x="66" y="22"/>
                    <a:pt x="66" y="22"/>
                    <a:pt x="66" y="22"/>
                  </a:cubicBezTo>
                  <a:cubicBezTo>
                    <a:pt x="68" y="21"/>
                    <a:pt x="68" y="21"/>
                    <a:pt x="68" y="21"/>
                  </a:cubicBezTo>
                  <a:cubicBezTo>
                    <a:pt x="68" y="21"/>
                    <a:pt x="68" y="21"/>
                    <a:pt x="68" y="21"/>
                  </a:cubicBezTo>
                  <a:cubicBezTo>
                    <a:pt x="68" y="20"/>
                    <a:pt x="68" y="20"/>
                    <a:pt x="68" y="20"/>
                  </a:cubicBezTo>
                  <a:cubicBezTo>
                    <a:pt x="68" y="20"/>
                    <a:pt x="68" y="20"/>
                    <a:pt x="68" y="20"/>
                  </a:cubicBezTo>
                  <a:cubicBezTo>
                    <a:pt x="67" y="20"/>
                    <a:pt x="67" y="20"/>
                    <a:pt x="65" y="20"/>
                  </a:cubicBezTo>
                  <a:cubicBezTo>
                    <a:pt x="64" y="19"/>
                    <a:pt x="64" y="19"/>
                    <a:pt x="64" y="19"/>
                  </a:cubicBezTo>
                  <a:cubicBezTo>
                    <a:pt x="64" y="19"/>
                    <a:pt x="64" y="19"/>
                    <a:pt x="64" y="19"/>
                  </a:cubicBezTo>
                  <a:cubicBezTo>
                    <a:pt x="64" y="18"/>
                    <a:pt x="64" y="18"/>
                    <a:pt x="64" y="18"/>
                  </a:cubicBezTo>
                  <a:cubicBezTo>
                    <a:pt x="65" y="18"/>
                    <a:pt x="65" y="18"/>
                    <a:pt x="65" y="17"/>
                  </a:cubicBezTo>
                  <a:cubicBezTo>
                    <a:pt x="65" y="17"/>
                    <a:pt x="65" y="17"/>
                    <a:pt x="65" y="17"/>
                  </a:cubicBezTo>
                  <a:cubicBezTo>
                    <a:pt x="64" y="16"/>
                    <a:pt x="64" y="16"/>
                    <a:pt x="64" y="16"/>
                  </a:cubicBezTo>
                  <a:cubicBezTo>
                    <a:pt x="63" y="16"/>
                    <a:pt x="63" y="16"/>
                    <a:pt x="63" y="16"/>
                  </a:cubicBezTo>
                  <a:cubicBezTo>
                    <a:pt x="63" y="15"/>
                    <a:pt x="63" y="15"/>
                    <a:pt x="63" y="15"/>
                  </a:cubicBezTo>
                  <a:cubicBezTo>
                    <a:pt x="63" y="14"/>
                    <a:pt x="64" y="12"/>
                    <a:pt x="65" y="11"/>
                  </a:cubicBezTo>
                  <a:cubicBezTo>
                    <a:pt x="66" y="11"/>
                    <a:pt x="67" y="10"/>
                    <a:pt x="69" y="10"/>
                  </a:cubicBezTo>
                  <a:cubicBezTo>
                    <a:pt x="76" y="11"/>
                    <a:pt x="76" y="11"/>
                    <a:pt x="79" y="11"/>
                  </a:cubicBezTo>
                  <a:cubicBezTo>
                    <a:pt x="81" y="12"/>
                    <a:pt x="82" y="13"/>
                    <a:pt x="83" y="13"/>
                  </a:cubicBezTo>
                  <a:cubicBezTo>
                    <a:pt x="85" y="13"/>
                    <a:pt x="85" y="13"/>
                    <a:pt x="85" y="13"/>
                  </a:cubicBezTo>
                  <a:cubicBezTo>
                    <a:pt x="86" y="12"/>
                    <a:pt x="86" y="12"/>
                    <a:pt x="86" y="12"/>
                  </a:cubicBezTo>
                  <a:cubicBezTo>
                    <a:pt x="87" y="12"/>
                    <a:pt x="87" y="12"/>
                    <a:pt x="88" y="11"/>
                  </a:cubicBezTo>
                  <a:cubicBezTo>
                    <a:pt x="90" y="11"/>
                    <a:pt x="90" y="11"/>
                    <a:pt x="90" y="11"/>
                  </a:cubicBezTo>
                  <a:cubicBezTo>
                    <a:pt x="93" y="10"/>
                    <a:pt x="93" y="10"/>
                    <a:pt x="93" y="10"/>
                  </a:cubicBezTo>
                  <a:cubicBezTo>
                    <a:pt x="93" y="10"/>
                    <a:pt x="93" y="10"/>
                    <a:pt x="93" y="10"/>
                  </a:cubicBezTo>
                  <a:cubicBezTo>
                    <a:pt x="94" y="10"/>
                    <a:pt x="94" y="10"/>
                    <a:pt x="94" y="10"/>
                  </a:cubicBezTo>
                  <a:cubicBezTo>
                    <a:pt x="96" y="9"/>
                    <a:pt x="96" y="9"/>
                    <a:pt x="96" y="9"/>
                  </a:cubicBezTo>
                  <a:cubicBezTo>
                    <a:pt x="96" y="8"/>
                    <a:pt x="96" y="8"/>
                    <a:pt x="96" y="8"/>
                  </a:cubicBezTo>
                  <a:cubicBezTo>
                    <a:pt x="96" y="8"/>
                    <a:pt x="96" y="8"/>
                    <a:pt x="96" y="8"/>
                  </a:cubicBezTo>
                  <a:cubicBezTo>
                    <a:pt x="97" y="8"/>
                    <a:pt x="97" y="8"/>
                    <a:pt x="97" y="8"/>
                  </a:cubicBezTo>
                  <a:cubicBezTo>
                    <a:pt x="98" y="7"/>
                    <a:pt x="98" y="7"/>
                    <a:pt x="99" y="6"/>
                  </a:cubicBezTo>
                  <a:cubicBezTo>
                    <a:pt x="99" y="5"/>
                    <a:pt x="99" y="6"/>
                    <a:pt x="100" y="5"/>
                  </a:cubicBezTo>
                  <a:cubicBezTo>
                    <a:pt x="103" y="3"/>
                    <a:pt x="105" y="2"/>
                    <a:pt x="108" y="0"/>
                  </a:cubicBezTo>
                  <a:cubicBezTo>
                    <a:pt x="108" y="0"/>
                    <a:pt x="108" y="0"/>
                    <a:pt x="109" y="0"/>
                  </a:cubicBezTo>
                  <a:cubicBezTo>
                    <a:pt x="109" y="0"/>
                    <a:pt x="109" y="0"/>
                    <a:pt x="109" y="0"/>
                  </a:cubicBezTo>
                  <a:cubicBezTo>
                    <a:pt x="110" y="0"/>
                    <a:pt x="109" y="0"/>
                    <a:pt x="110" y="0"/>
                  </a:cubicBezTo>
                  <a:cubicBezTo>
                    <a:pt x="111" y="0"/>
                    <a:pt x="111" y="0"/>
                    <a:pt x="111" y="0"/>
                  </a:cubicBezTo>
                  <a:cubicBezTo>
                    <a:pt x="111" y="0"/>
                    <a:pt x="111" y="0"/>
                    <a:pt x="111" y="0"/>
                  </a:cubicBezTo>
                  <a:cubicBezTo>
                    <a:pt x="110" y="2"/>
                    <a:pt x="110" y="2"/>
                    <a:pt x="110" y="2"/>
                  </a:cubicBezTo>
                  <a:cubicBezTo>
                    <a:pt x="110" y="3"/>
                    <a:pt x="110" y="3"/>
                    <a:pt x="110" y="3"/>
                  </a:cubicBezTo>
                  <a:cubicBezTo>
                    <a:pt x="111" y="5"/>
                    <a:pt x="113" y="9"/>
                    <a:pt x="113" y="11"/>
                  </a:cubicBezTo>
                  <a:cubicBezTo>
                    <a:pt x="114" y="12"/>
                    <a:pt x="114" y="12"/>
                    <a:pt x="114" y="12"/>
                  </a:cubicBezTo>
                  <a:cubicBezTo>
                    <a:pt x="116" y="13"/>
                    <a:pt x="116" y="12"/>
                    <a:pt x="118" y="13"/>
                  </a:cubicBezTo>
                  <a:cubicBezTo>
                    <a:pt x="119" y="14"/>
                    <a:pt x="119" y="14"/>
                    <a:pt x="121" y="15"/>
                  </a:cubicBezTo>
                  <a:cubicBezTo>
                    <a:pt x="121" y="16"/>
                    <a:pt x="121" y="16"/>
                    <a:pt x="121" y="16"/>
                  </a:cubicBezTo>
                  <a:cubicBezTo>
                    <a:pt x="121" y="16"/>
                    <a:pt x="121" y="16"/>
                    <a:pt x="121" y="16"/>
                  </a:cubicBezTo>
                  <a:cubicBezTo>
                    <a:pt x="121" y="17"/>
                    <a:pt x="121" y="17"/>
                    <a:pt x="121" y="17"/>
                  </a:cubicBezTo>
                  <a:cubicBezTo>
                    <a:pt x="121" y="17"/>
                    <a:pt x="121" y="17"/>
                    <a:pt x="121" y="17"/>
                  </a:cubicBezTo>
                  <a:cubicBezTo>
                    <a:pt x="119" y="19"/>
                    <a:pt x="119" y="19"/>
                    <a:pt x="119" y="19"/>
                  </a:cubicBezTo>
                  <a:cubicBezTo>
                    <a:pt x="118" y="19"/>
                    <a:pt x="118" y="19"/>
                    <a:pt x="118" y="19"/>
                  </a:cubicBezTo>
                  <a:cubicBezTo>
                    <a:pt x="118" y="20"/>
                    <a:pt x="118" y="20"/>
                    <a:pt x="118" y="20"/>
                  </a:cubicBezTo>
                  <a:cubicBezTo>
                    <a:pt x="119" y="24"/>
                    <a:pt x="119" y="21"/>
                    <a:pt x="119" y="27"/>
                  </a:cubicBezTo>
                  <a:cubicBezTo>
                    <a:pt x="120" y="28"/>
                    <a:pt x="121" y="29"/>
                    <a:pt x="123" y="30"/>
                  </a:cubicBezTo>
                  <a:cubicBezTo>
                    <a:pt x="123" y="31"/>
                    <a:pt x="123" y="31"/>
                    <a:pt x="123" y="31"/>
                  </a:cubicBezTo>
                  <a:cubicBezTo>
                    <a:pt x="123" y="32"/>
                    <a:pt x="123" y="32"/>
                    <a:pt x="123" y="33"/>
                  </a:cubicBezTo>
                  <a:cubicBezTo>
                    <a:pt x="123" y="33"/>
                    <a:pt x="123" y="33"/>
                    <a:pt x="123" y="33"/>
                  </a:cubicBezTo>
                  <a:cubicBezTo>
                    <a:pt x="123" y="33"/>
                    <a:pt x="123" y="33"/>
                    <a:pt x="124" y="34"/>
                  </a:cubicBezTo>
                  <a:cubicBezTo>
                    <a:pt x="124" y="35"/>
                    <a:pt x="124" y="35"/>
                    <a:pt x="124" y="36"/>
                  </a:cubicBezTo>
                  <a:cubicBezTo>
                    <a:pt x="124" y="37"/>
                    <a:pt x="124" y="37"/>
                    <a:pt x="124" y="37"/>
                  </a:cubicBezTo>
                  <a:cubicBezTo>
                    <a:pt x="124" y="38"/>
                    <a:pt x="124" y="38"/>
                    <a:pt x="124" y="40"/>
                  </a:cubicBezTo>
                  <a:cubicBezTo>
                    <a:pt x="123" y="40"/>
                    <a:pt x="123" y="40"/>
                    <a:pt x="123" y="40"/>
                  </a:cubicBezTo>
                  <a:cubicBezTo>
                    <a:pt x="123" y="40"/>
                    <a:pt x="123" y="40"/>
                    <a:pt x="123" y="40"/>
                  </a:cubicBezTo>
                  <a:cubicBezTo>
                    <a:pt x="122" y="41"/>
                    <a:pt x="122" y="41"/>
                    <a:pt x="122" y="41"/>
                  </a:cubicBezTo>
                  <a:cubicBezTo>
                    <a:pt x="121" y="42"/>
                    <a:pt x="121" y="42"/>
                    <a:pt x="121" y="42"/>
                  </a:cubicBezTo>
                  <a:cubicBezTo>
                    <a:pt x="121" y="42"/>
                    <a:pt x="121" y="42"/>
                    <a:pt x="121" y="42"/>
                  </a:cubicBezTo>
                  <a:cubicBezTo>
                    <a:pt x="119" y="41"/>
                    <a:pt x="120" y="41"/>
                    <a:pt x="119" y="40"/>
                  </a:cubicBezTo>
                  <a:cubicBezTo>
                    <a:pt x="119" y="40"/>
                    <a:pt x="119" y="40"/>
                    <a:pt x="119" y="39"/>
                  </a:cubicBezTo>
                  <a:cubicBezTo>
                    <a:pt x="118" y="39"/>
                    <a:pt x="118" y="39"/>
                    <a:pt x="118" y="39"/>
                  </a:cubicBezTo>
                  <a:cubicBezTo>
                    <a:pt x="117" y="39"/>
                    <a:pt x="116" y="39"/>
                    <a:pt x="115" y="39"/>
                  </a:cubicBezTo>
                  <a:cubicBezTo>
                    <a:pt x="115" y="39"/>
                    <a:pt x="115" y="39"/>
                    <a:pt x="115" y="39"/>
                  </a:cubicBezTo>
                  <a:cubicBezTo>
                    <a:pt x="115" y="40"/>
                    <a:pt x="115" y="40"/>
                    <a:pt x="115" y="40"/>
                  </a:cubicBezTo>
                  <a:cubicBezTo>
                    <a:pt x="116" y="42"/>
                    <a:pt x="115" y="41"/>
                    <a:pt x="116" y="44"/>
                  </a:cubicBezTo>
                  <a:cubicBezTo>
                    <a:pt x="117" y="45"/>
                    <a:pt x="118" y="46"/>
                    <a:pt x="118" y="47"/>
                  </a:cubicBezTo>
                  <a:cubicBezTo>
                    <a:pt x="118" y="47"/>
                    <a:pt x="118" y="47"/>
                    <a:pt x="118" y="47"/>
                  </a:cubicBezTo>
                  <a:cubicBezTo>
                    <a:pt x="118" y="48"/>
                    <a:pt x="118" y="48"/>
                    <a:pt x="118" y="4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110">
              <a:extLst>
                <a:ext uri="{FF2B5EF4-FFF2-40B4-BE49-F238E27FC236}">
                  <a16:creationId xmlns:a16="http://schemas.microsoft.com/office/drawing/2014/main" id="{15BD4F92-5927-4DCB-81B9-073838D5FC31}"/>
                </a:ext>
              </a:extLst>
            </p:cNvPr>
            <p:cNvSpPr>
              <a:spLocks/>
            </p:cNvSpPr>
            <p:nvPr/>
          </p:nvSpPr>
          <p:spPr bwMode="auto">
            <a:xfrm>
              <a:off x="15073982" y="9363210"/>
              <a:ext cx="4751" cy="9498"/>
            </a:xfrm>
            <a:custGeom>
              <a:avLst/>
              <a:gdLst>
                <a:gd name="T0" fmla="*/ 1 w 1"/>
                <a:gd name="T1" fmla="*/ 1 h 2"/>
                <a:gd name="T2" fmla="*/ 1 w 1"/>
                <a:gd name="T3" fmla="*/ 2 h 2"/>
                <a:gd name="T4" fmla="*/ 1 w 1"/>
                <a:gd name="T5" fmla="*/ 2 h 2"/>
                <a:gd name="T6" fmla="*/ 0 w 1"/>
                <a:gd name="T7" fmla="*/ 1 h 2"/>
                <a:gd name="T8" fmla="*/ 0 w 1"/>
                <a:gd name="T9" fmla="*/ 0 h 2"/>
                <a:gd name="T10" fmla="*/ 0 w 1"/>
                <a:gd name="T11" fmla="*/ 0 h 2"/>
                <a:gd name="T12" fmla="*/ 1 w 1"/>
                <a:gd name="T13" fmla="*/ 0 h 2"/>
                <a:gd name="T14" fmla="*/ 1 w 1"/>
                <a:gd name="T15" fmla="*/ 2 h 2"/>
                <a:gd name="T16" fmla="*/ 1 w 1"/>
                <a:gd name="T17" fmla="*/ 1 h 2"/>
                <a:gd name="T18" fmla="*/ 1 w 1"/>
                <a:gd name="T19" fmla="*/ 1 h 2"/>
                <a:gd name="T20" fmla="*/ 1 w 1"/>
                <a:gd name="T21" fmla="*/ 1 h 2"/>
                <a:gd name="T22" fmla="*/ 1 w 1"/>
                <a:gd name="T23" fmla="*/ 0 h 2"/>
                <a:gd name="T24" fmla="*/ 1 w 1"/>
                <a:gd name="T25" fmla="*/ 0 h 2"/>
                <a:gd name="T26" fmla="*/ 1 w 1"/>
                <a:gd name="T27" fmla="*/ 0 h 2"/>
                <a:gd name="T28" fmla="*/ 1 w 1"/>
                <a:gd name="T29" fmla="*/ 0 h 2"/>
                <a:gd name="T30" fmla="*/ 1 w 1"/>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2">
                  <a:moveTo>
                    <a:pt x="1" y="1"/>
                  </a:moveTo>
                  <a:cubicBezTo>
                    <a:pt x="1" y="2"/>
                    <a:pt x="1" y="2"/>
                    <a:pt x="1" y="2"/>
                  </a:cubicBezTo>
                  <a:cubicBezTo>
                    <a:pt x="1" y="2"/>
                    <a:pt x="1" y="2"/>
                    <a:pt x="1" y="2"/>
                  </a:cubicBezTo>
                  <a:cubicBezTo>
                    <a:pt x="0" y="1"/>
                    <a:pt x="0" y="1"/>
                    <a:pt x="0" y="1"/>
                  </a:cubicBezTo>
                  <a:cubicBezTo>
                    <a:pt x="0" y="0"/>
                    <a:pt x="0" y="0"/>
                    <a:pt x="0" y="0"/>
                  </a:cubicBezTo>
                  <a:cubicBezTo>
                    <a:pt x="0" y="0"/>
                    <a:pt x="0" y="0"/>
                    <a:pt x="0" y="0"/>
                  </a:cubicBezTo>
                  <a:cubicBezTo>
                    <a:pt x="1" y="0"/>
                    <a:pt x="1" y="0"/>
                    <a:pt x="1" y="0"/>
                  </a:cubicBezTo>
                  <a:cubicBezTo>
                    <a:pt x="1" y="2"/>
                    <a:pt x="1" y="2"/>
                    <a:pt x="1" y="2"/>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111">
              <a:extLst>
                <a:ext uri="{FF2B5EF4-FFF2-40B4-BE49-F238E27FC236}">
                  <a16:creationId xmlns:a16="http://schemas.microsoft.com/office/drawing/2014/main" id="{581EE71D-5322-40A2-B87C-99DB807F48F1}"/>
                </a:ext>
              </a:extLst>
            </p:cNvPr>
            <p:cNvSpPr>
              <a:spLocks/>
            </p:cNvSpPr>
            <p:nvPr/>
          </p:nvSpPr>
          <p:spPr bwMode="auto">
            <a:xfrm>
              <a:off x="13506743" y="7150077"/>
              <a:ext cx="455924" cy="465422"/>
            </a:xfrm>
            <a:custGeom>
              <a:avLst/>
              <a:gdLst>
                <a:gd name="T0" fmla="*/ 68 w 110"/>
                <a:gd name="T1" fmla="*/ 8 h 111"/>
                <a:gd name="T2" fmla="*/ 70 w 110"/>
                <a:gd name="T3" fmla="*/ 10 h 111"/>
                <a:gd name="T4" fmla="*/ 71 w 110"/>
                <a:gd name="T5" fmla="*/ 13 h 111"/>
                <a:gd name="T6" fmla="*/ 74 w 110"/>
                <a:gd name="T7" fmla="*/ 18 h 111"/>
                <a:gd name="T8" fmla="*/ 77 w 110"/>
                <a:gd name="T9" fmla="*/ 20 h 111"/>
                <a:gd name="T10" fmla="*/ 83 w 110"/>
                <a:gd name="T11" fmla="*/ 21 h 111"/>
                <a:gd name="T12" fmla="*/ 81 w 110"/>
                <a:gd name="T13" fmla="*/ 23 h 111"/>
                <a:gd name="T14" fmla="*/ 81 w 110"/>
                <a:gd name="T15" fmla="*/ 26 h 111"/>
                <a:gd name="T16" fmla="*/ 82 w 110"/>
                <a:gd name="T17" fmla="*/ 31 h 111"/>
                <a:gd name="T18" fmla="*/ 77 w 110"/>
                <a:gd name="T19" fmla="*/ 36 h 111"/>
                <a:gd name="T20" fmla="*/ 75 w 110"/>
                <a:gd name="T21" fmla="*/ 38 h 111"/>
                <a:gd name="T22" fmla="*/ 76 w 110"/>
                <a:gd name="T23" fmla="*/ 42 h 111"/>
                <a:gd name="T24" fmla="*/ 74 w 110"/>
                <a:gd name="T25" fmla="*/ 46 h 111"/>
                <a:gd name="T26" fmla="*/ 78 w 110"/>
                <a:gd name="T27" fmla="*/ 51 h 111"/>
                <a:gd name="T28" fmla="*/ 80 w 110"/>
                <a:gd name="T29" fmla="*/ 51 h 111"/>
                <a:gd name="T30" fmla="*/ 80 w 110"/>
                <a:gd name="T31" fmla="*/ 53 h 111"/>
                <a:gd name="T32" fmla="*/ 83 w 110"/>
                <a:gd name="T33" fmla="*/ 57 h 111"/>
                <a:gd name="T34" fmla="*/ 82 w 110"/>
                <a:gd name="T35" fmla="*/ 60 h 111"/>
                <a:gd name="T36" fmla="*/ 96 w 110"/>
                <a:gd name="T37" fmla="*/ 67 h 111"/>
                <a:gd name="T38" fmla="*/ 102 w 110"/>
                <a:gd name="T39" fmla="*/ 75 h 111"/>
                <a:gd name="T40" fmla="*/ 104 w 110"/>
                <a:gd name="T41" fmla="*/ 86 h 111"/>
                <a:gd name="T42" fmla="*/ 105 w 110"/>
                <a:gd name="T43" fmla="*/ 93 h 111"/>
                <a:gd name="T44" fmla="*/ 107 w 110"/>
                <a:gd name="T45" fmla="*/ 95 h 111"/>
                <a:gd name="T46" fmla="*/ 108 w 110"/>
                <a:gd name="T47" fmla="*/ 96 h 111"/>
                <a:gd name="T48" fmla="*/ 110 w 110"/>
                <a:gd name="T49" fmla="*/ 99 h 111"/>
                <a:gd name="T50" fmla="*/ 104 w 110"/>
                <a:gd name="T51" fmla="*/ 98 h 111"/>
                <a:gd name="T52" fmla="*/ 96 w 110"/>
                <a:gd name="T53" fmla="*/ 98 h 111"/>
                <a:gd name="T54" fmla="*/ 85 w 110"/>
                <a:gd name="T55" fmla="*/ 111 h 111"/>
                <a:gd name="T56" fmla="*/ 60 w 110"/>
                <a:gd name="T57" fmla="*/ 104 h 111"/>
                <a:gd name="T58" fmla="*/ 39 w 110"/>
                <a:gd name="T59" fmla="*/ 87 h 111"/>
                <a:gd name="T60" fmla="*/ 18 w 110"/>
                <a:gd name="T61" fmla="*/ 73 h 111"/>
                <a:gd name="T62" fmla="*/ 5 w 110"/>
                <a:gd name="T63" fmla="*/ 68 h 111"/>
                <a:gd name="T64" fmla="*/ 3 w 110"/>
                <a:gd name="T65" fmla="*/ 66 h 111"/>
                <a:gd name="T66" fmla="*/ 24 w 110"/>
                <a:gd name="T67" fmla="*/ 41 h 111"/>
                <a:gd name="T68" fmla="*/ 29 w 110"/>
                <a:gd name="T69" fmla="*/ 24 h 111"/>
                <a:gd name="T70" fmla="*/ 29 w 110"/>
                <a:gd name="T71" fmla="*/ 12 h 111"/>
                <a:gd name="T72" fmla="*/ 40 w 110"/>
                <a:gd name="T73" fmla="*/ 4 h 111"/>
                <a:gd name="T74" fmla="*/ 44 w 110"/>
                <a:gd name="T75" fmla="*/ 0 h 111"/>
                <a:gd name="T76" fmla="*/ 47 w 110"/>
                <a:gd name="T77" fmla="*/ 0 h 111"/>
                <a:gd name="T78" fmla="*/ 51 w 110"/>
                <a:gd name="T79" fmla="*/ 0 h 111"/>
                <a:gd name="T80" fmla="*/ 60 w 110"/>
                <a:gd name="T81" fmla="*/ 1 h 111"/>
                <a:gd name="T82" fmla="*/ 61 w 110"/>
                <a:gd name="T83" fmla="*/ 4 h 111"/>
                <a:gd name="T84" fmla="*/ 62 w 110"/>
                <a:gd name="T85" fmla="*/ 5 h 111"/>
                <a:gd name="T86" fmla="*/ 67 w 110"/>
                <a:gd name="T87" fmla="*/ 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0" h="111">
                  <a:moveTo>
                    <a:pt x="67" y="3"/>
                  </a:moveTo>
                  <a:cubicBezTo>
                    <a:pt x="67" y="3"/>
                    <a:pt x="67" y="3"/>
                    <a:pt x="67" y="3"/>
                  </a:cubicBezTo>
                  <a:cubicBezTo>
                    <a:pt x="68" y="4"/>
                    <a:pt x="68" y="6"/>
                    <a:pt x="68" y="8"/>
                  </a:cubicBezTo>
                  <a:cubicBezTo>
                    <a:pt x="69" y="8"/>
                    <a:pt x="69" y="8"/>
                    <a:pt x="70" y="8"/>
                  </a:cubicBezTo>
                  <a:cubicBezTo>
                    <a:pt x="70" y="9"/>
                    <a:pt x="70" y="9"/>
                    <a:pt x="70" y="9"/>
                  </a:cubicBezTo>
                  <a:cubicBezTo>
                    <a:pt x="70" y="10"/>
                    <a:pt x="70" y="10"/>
                    <a:pt x="70" y="10"/>
                  </a:cubicBezTo>
                  <a:cubicBezTo>
                    <a:pt x="70" y="11"/>
                    <a:pt x="70" y="10"/>
                    <a:pt x="70" y="11"/>
                  </a:cubicBezTo>
                  <a:cubicBezTo>
                    <a:pt x="70" y="12"/>
                    <a:pt x="70" y="12"/>
                    <a:pt x="71" y="13"/>
                  </a:cubicBezTo>
                  <a:cubicBezTo>
                    <a:pt x="71" y="13"/>
                    <a:pt x="71" y="13"/>
                    <a:pt x="71" y="13"/>
                  </a:cubicBezTo>
                  <a:cubicBezTo>
                    <a:pt x="72" y="13"/>
                    <a:pt x="71" y="13"/>
                    <a:pt x="72" y="13"/>
                  </a:cubicBezTo>
                  <a:cubicBezTo>
                    <a:pt x="72" y="14"/>
                    <a:pt x="72" y="14"/>
                    <a:pt x="72" y="14"/>
                  </a:cubicBezTo>
                  <a:cubicBezTo>
                    <a:pt x="73" y="15"/>
                    <a:pt x="74" y="18"/>
                    <a:pt x="74" y="18"/>
                  </a:cubicBezTo>
                  <a:cubicBezTo>
                    <a:pt x="74" y="19"/>
                    <a:pt x="74" y="19"/>
                    <a:pt x="74" y="19"/>
                  </a:cubicBezTo>
                  <a:cubicBezTo>
                    <a:pt x="75" y="19"/>
                    <a:pt x="75" y="19"/>
                    <a:pt x="75" y="19"/>
                  </a:cubicBezTo>
                  <a:cubicBezTo>
                    <a:pt x="76" y="19"/>
                    <a:pt x="76" y="19"/>
                    <a:pt x="77" y="20"/>
                  </a:cubicBezTo>
                  <a:cubicBezTo>
                    <a:pt x="78" y="21"/>
                    <a:pt x="78" y="21"/>
                    <a:pt x="78" y="21"/>
                  </a:cubicBezTo>
                  <a:cubicBezTo>
                    <a:pt x="78" y="21"/>
                    <a:pt x="78" y="21"/>
                    <a:pt x="78" y="21"/>
                  </a:cubicBezTo>
                  <a:cubicBezTo>
                    <a:pt x="81" y="21"/>
                    <a:pt x="80" y="21"/>
                    <a:pt x="83" y="21"/>
                  </a:cubicBezTo>
                  <a:cubicBezTo>
                    <a:pt x="84" y="22"/>
                    <a:pt x="84" y="22"/>
                    <a:pt x="84" y="22"/>
                  </a:cubicBezTo>
                  <a:cubicBezTo>
                    <a:pt x="84" y="22"/>
                    <a:pt x="84" y="22"/>
                    <a:pt x="84" y="22"/>
                  </a:cubicBezTo>
                  <a:cubicBezTo>
                    <a:pt x="83" y="23"/>
                    <a:pt x="83" y="23"/>
                    <a:pt x="81" y="23"/>
                  </a:cubicBezTo>
                  <a:cubicBezTo>
                    <a:pt x="81" y="24"/>
                    <a:pt x="81" y="24"/>
                    <a:pt x="81" y="24"/>
                  </a:cubicBezTo>
                  <a:cubicBezTo>
                    <a:pt x="81" y="25"/>
                    <a:pt x="81" y="25"/>
                    <a:pt x="81" y="25"/>
                  </a:cubicBezTo>
                  <a:cubicBezTo>
                    <a:pt x="81" y="26"/>
                    <a:pt x="81" y="26"/>
                    <a:pt x="81" y="26"/>
                  </a:cubicBezTo>
                  <a:cubicBezTo>
                    <a:pt x="81" y="26"/>
                    <a:pt x="81" y="26"/>
                    <a:pt x="82" y="28"/>
                  </a:cubicBezTo>
                  <a:cubicBezTo>
                    <a:pt x="82" y="29"/>
                    <a:pt x="82" y="29"/>
                    <a:pt x="83" y="30"/>
                  </a:cubicBezTo>
                  <a:cubicBezTo>
                    <a:pt x="82" y="31"/>
                    <a:pt x="82" y="31"/>
                    <a:pt x="82" y="31"/>
                  </a:cubicBezTo>
                  <a:cubicBezTo>
                    <a:pt x="81" y="31"/>
                    <a:pt x="82" y="31"/>
                    <a:pt x="80" y="32"/>
                  </a:cubicBezTo>
                  <a:cubicBezTo>
                    <a:pt x="77" y="35"/>
                    <a:pt x="77" y="35"/>
                    <a:pt x="77" y="35"/>
                  </a:cubicBezTo>
                  <a:cubicBezTo>
                    <a:pt x="77" y="36"/>
                    <a:pt x="77" y="36"/>
                    <a:pt x="77" y="36"/>
                  </a:cubicBezTo>
                  <a:cubicBezTo>
                    <a:pt x="77" y="38"/>
                    <a:pt x="77" y="38"/>
                    <a:pt x="77" y="38"/>
                  </a:cubicBezTo>
                  <a:cubicBezTo>
                    <a:pt x="77" y="38"/>
                    <a:pt x="77" y="38"/>
                    <a:pt x="77" y="38"/>
                  </a:cubicBezTo>
                  <a:cubicBezTo>
                    <a:pt x="76" y="38"/>
                    <a:pt x="76" y="38"/>
                    <a:pt x="75" y="38"/>
                  </a:cubicBezTo>
                  <a:cubicBezTo>
                    <a:pt x="75" y="39"/>
                    <a:pt x="75" y="39"/>
                    <a:pt x="75" y="39"/>
                  </a:cubicBezTo>
                  <a:cubicBezTo>
                    <a:pt x="75" y="40"/>
                    <a:pt x="75" y="39"/>
                    <a:pt x="75" y="40"/>
                  </a:cubicBezTo>
                  <a:cubicBezTo>
                    <a:pt x="76" y="42"/>
                    <a:pt x="76" y="42"/>
                    <a:pt x="76" y="42"/>
                  </a:cubicBezTo>
                  <a:cubicBezTo>
                    <a:pt x="76" y="43"/>
                    <a:pt x="76" y="43"/>
                    <a:pt x="76" y="43"/>
                  </a:cubicBezTo>
                  <a:cubicBezTo>
                    <a:pt x="76" y="44"/>
                    <a:pt x="76" y="44"/>
                    <a:pt x="76" y="44"/>
                  </a:cubicBezTo>
                  <a:cubicBezTo>
                    <a:pt x="75" y="46"/>
                    <a:pt x="75" y="45"/>
                    <a:pt x="74" y="46"/>
                  </a:cubicBezTo>
                  <a:cubicBezTo>
                    <a:pt x="74" y="47"/>
                    <a:pt x="74" y="47"/>
                    <a:pt x="74" y="47"/>
                  </a:cubicBezTo>
                  <a:cubicBezTo>
                    <a:pt x="75" y="47"/>
                    <a:pt x="75" y="47"/>
                    <a:pt x="75" y="47"/>
                  </a:cubicBezTo>
                  <a:cubicBezTo>
                    <a:pt x="76" y="49"/>
                    <a:pt x="77" y="50"/>
                    <a:pt x="78" y="51"/>
                  </a:cubicBezTo>
                  <a:cubicBezTo>
                    <a:pt x="79" y="51"/>
                    <a:pt x="79" y="51"/>
                    <a:pt x="79" y="51"/>
                  </a:cubicBezTo>
                  <a:cubicBezTo>
                    <a:pt x="79" y="51"/>
                    <a:pt x="79" y="51"/>
                    <a:pt x="79" y="51"/>
                  </a:cubicBezTo>
                  <a:cubicBezTo>
                    <a:pt x="80" y="51"/>
                    <a:pt x="80" y="51"/>
                    <a:pt x="80" y="51"/>
                  </a:cubicBezTo>
                  <a:cubicBezTo>
                    <a:pt x="80" y="52"/>
                    <a:pt x="80" y="52"/>
                    <a:pt x="80" y="52"/>
                  </a:cubicBezTo>
                  <a:cubicBezTo>
                    <a:pt x="80" y="52"/>
                    <a:pt x="80" y="52"/>
                    <a:pt x="80" y="52"/>
                  </a:cubicBezTo>
                  <a:cubicBezTo>
                    <a:pt x="80" y="53"/>
                    <a:pt x="80" y="53"/>
                    <a:pt x="80" y="53"/>
                  </a:cubicBezTo>
                  <a:cubicBezTo>
                    <a:pt x="81" y="53"/>
                    <a:pt x="81" y="53"/>
                    <a:pt x="81" y="53"/>
                  </a:cubicBezTo>
                  <a:cubicBezTo>
                    <a:pt x="81" y="54"/>
                    <a:pt x="82" y="55"/>
                    <a:pt x="83" y="56"/>
                  </a:cubicBezTo>
                  <a:cubicBezTo>
                    <a:pt x="83" y="57"/>
                    <a:pt x="83" y="57"/>
                    <a:pt x="83" y="57"/>
                  </a:cubicBezTo>
                  <a:cubicBezTo>
                    <a:pt x="82" y="58"/>
                    <a:pt x="82" y="58"/>
                    <a:pt x="82" y="58"/>
                  </a:cubicBezTo>
                  <a:cubicBezTo>
                    <a:pt x="82" y="59"/>
                    <a:pt x="82" y="59"/>
                    <a:pt x="82" y="60"/>
                  </a:cubicBezTo>
                  <a:cubicBezTo>
                    <a:pt x="82" y="60"/>
                    <a:pt x="82" y="60"/>
                    <a:pt x="82" y="60"/>
                  </a:cubicBezTo>
                  <a:cubicBezTo>
                    <a:pt x="86" y="60"/>
                    <a:pt x="85" y="60"/>
                    <a:pt x="94" y="66"/>
                  </a:cubicBezTo>
                  <a:cubicBezTo>
                    <a:pt x="95" y="66"/>
                    <a:pt x="95" y="66"/>
                    <a:pt x="95" y="66"/>
                  </a:cubicBezTo>
                  <a:cubicBezTo>
                    <a:pt x="96" y="67"/>
                    <a:pt x="96" y="67"/>
                    <a:pt x="96" y="67"/>
                  </a:cubicBezTo>
                  <a:cubicBezTo>
                    <a:pt x="96" y="67"/>
                    <a:pt x="96" y="67"/>
                    <a:pt x="96" y="67"/>
                  </a:cubicBezTo>
                  <a:cubicBezTo>
                    <a:pt x="97" y="68"/>
                    <a:pt x="97" y="68"/>
                    <a:pt x="98" y="71"/>
                  </a:cubicBezTo>
                  <a:cubicBezTo>
                    <a:pt x="99" y="72"/>
                    <a:pt x="101" y="74"/>
                    <a:pt x="102" y="75"/>
                  </a:cubicBezTo>
                  <a:cubicBezTo>
                    <a:pt x="100" y="78"/>
                    <a:pt x="101" y="77"/>
                    <a:pt x="100" y="80"/>
                  </a:cubicBezTo>
                  <a:cubicBezTo>
                    <a:pt x="100" y="81"/>
                    <a:pt x="100" y="85"/>
                    <a:pt x="100" y="86"/>
                  </a:cubicBezTo>
                  <a:cubicBezTo>
                    <a:pt x="102" y="86"/>
                    <a:pt x="101" y="86"/>
                    <a:pt x="104" y="86"/>
                  </a:cubicBezTo>
                  <a:cubicBezTo>
                    <a:pt x="104" y="91"/>
                    <a:pt x="104" y="90"/>
                    <a:pt x="104" y="93"/>
                  </a:cubicBezTo>
                  <a:cubicBezTo>
                    <a:pt x="104" y="93"/>
                    <a:pt x="104" y="93"/>
                    <a:pt x="104" y="93"/>
                  </a:cubicBezTo>
                  <a:cubicBezTo>
                    <a:pt x="105" y="93"/>
                    <a:pt x="105" y="93"/>
                    <a:pt x="105" y="93"/>
                  </a:cubicBezTo>
                  <a:cubicBezTo>
                    <a:pt x="105" y="94"/>
                    <a:pt x="105" y="94"/>
                    <a:pt x="105" y="94"/>
                  </a:cubicBezTo>
                  <a:cubicBezTo>
                    <a:pt x="106" y="95"/>
                    <a:pt x="106" y="95"/>
                    <a:pt x="106" y="95"/>
                  </a:cubicBezTo>
                  <a:cubicBezTo>
                    <a:pt x="107" y="95"/>
                    <a:pt x="107" y="95"/>
                    <a:pt x="107" y="95"/>
                  </a:cubicBezTo>
                  <a:cubicBezTo>
                    <a:pt x="107" y="95"/>
                    <a:pt x="107" y="95"/>
                    <a:pt x="107" y="95"/>
                  </a:cubicBezTo>
                  <a:cubicBezTo>
                    <a:pt x="108" y="96"/>
                    <a:pt x="108" y="96"/>
                    <a:pt x="108" y="96"/>
                  </a:cubicBezTo>
                  <a:cubicBezTo>
                    <a:pt x="108" y="96"/>
                    <a:pt x="108" y="96"/>
                    <a:pt x="108" y="96"/>
                  </a:cubicBezTo>
                  <a:cubicBezTo>
                    <a:pt x="108" y="97"/>
                    <a:pt x="108" y="97"/>
                    <a:pt x="108" y="97"/>
                  </a:cubicBezTo>
                  <a:cubicBezTo>
                    <a:pt x="108" y="97"/>
                    <a:pt x="108" y="97"/>
                    <a:pt x="108" y="98"/>
                  </a:cubicBezTo>
                  <a:cubicBezTo>
                    <a:pt x="109" y="99"/>
                    <a:pt x="109" y="99"/>
                    <a:pt x="110" y="99"/>
                  </a:cubicBezTo>
                  <a:cubicBezTo>
                    <a:pt x="109" y="99"/>
                    <a:pt x="109" y="99"/>
                    <a:pt x="109" y="99"/>
                  </a:cubicBezTo>
                  <a:cubicBezTo>
                    <a:pt x="108" y="99"/>
                    <a:pt x="108" y="99"/>
                    <a:pt x="105" y="98"/>
                  </a:cubicBezTo>
                  <a:cubicBezTo>
                    <a:pt x="104" y="98"/>
                    <a:pt x="104" y="98"/>
                    <a:pt x="104" y="98"/>
                  </a:cubicBezTo>
                  <a:cubicBezTo>
                    <a:pt x="103" y="99"/>
                    <a:pt x="103" y="99"/>
                    <a:pt x="103" y="99"/>
                  </a:cubicBezTo>
                  <a:cubicBezTo>
                    <a:pt x="103" y="99"/>
                    <a:pt x="103" y="99"/>
                    <a:pt x="103" y="99"/>
                  </a:cubicBezTo>
                  <a:cubicBezTo>
                    <a:pt x="100" y="97"/>
                    <a:pt x="100" y="97"/>
                    <a:pt x="96" y="98"/>
                  </a:cubicBezTo>
                  <a:cubicBezTo>
                    <a:pt x="94" y="98"/>
                    <a:pt x="95" y="98"/>
                    <a:pt x="94" y="99"/>
                  </a:cubicBezTo>
                  <a:cubicBezTo>
                    <a:pt x="91" y="103"/>
                    <a:pt x="94" y="102"/>
                    <a:pt x="87" y="110"/>
                  </a:cubicBezTo>
                  <a:cubicBezTo>
                    <a:pt x="85" y="111"/>
                    <a:pt x="85" y="111"/>
                    <a:pt x="85" y="111"/>
                  </a:cubicBezTo>
                  <a:cubicBezTo>
                    <a:pt x="85" y="111"/>
                    <a:pt x="68" y="109"/>
                    <a:pt x="67" y="109"/>
                  </a:cubicBezTo>
                  <a:cubicBezTo>
                    <a:pt x="66" y="109"/>
                    <a:pt x="66" y="109"/>
                    <a:pt x="66" y="109"/>
                  </a:cubicBezTo>
                  <a:cubicBezTo>
                    <a:pt x="62" y="105"/>
                    <a:pt x="63" y="106"/>
                    <a:pt x="60" y="104"/>
                  </a:cubicBezTo>
                  <a:cubicBezTo>
                    <a:pt x="55" y="100"/>
                    <a:pt x="57" y="101"/>
                    <a:pt x="52" y="98"/>
                  </a:cubicBezTo>
                  <a:cubicBezTo>
                    <a:pt x="48" y="94"/>
                    <a:pt x="49" y="95"/>
                    <a:pt x="46" y="92"/>
                  </a:cubicBezTo>
                  <a:cubicBezTo>
                    <a:pt x="42" y="89"/>
                    <a:pt x="43" y="90"/>
                    <a:pt x="39" y="87"/>
                  </a:cubicBezTo>
                  <a:cubicBezTo>
                    <a:pt x="36" y="84"/>
                    <a:pt x="38" y="85"/>
                    <a:pt x="34" y="83"/>
                  </a:cubicBezTo>
                  <a:cubicBezTo>
                    <a:pt x="31" y="81"/>
                    <a:pt x="32" y="82"/>
                    <a:pt x="28" y="79"/>
                  </a:cubicBezTo>
                  <a:cubicBezTo>
                    <a:pt x="26" y="78"/>
                    <a:pt x="20" y="74"/>
                    <a:pt x="18" y="73"/>
                  </a:cubicBezTo>
                  <a:cubicBezTo>
                    <a:pt x="13" y="72"/>
                    <a:pt x="16" y="73"/>
                    <a:pt x="4" y="71"/>
                  </a:cubicBezTo>
                  <a:cubicBezTo>
                    <a:pt x="6" y="69"/>
                    <a:pt x="6" y="69"/>
                    <a:pt x="6" y="69"/>
                  </a:cubicBezTo>
                  <a:cubicBezTo>
                    <a:pt x="5" y="68"/>
                    <a:pt x="5" y="68"/>
                    <a:pt x="5" y="68"/>
                  </a:cubicBezTo>
                  <a:cubicBezTo>
                    <a:pt x="4" y="68"/>
                    <a:pt x="4" y="68"/>
                    <a:pt x="3" y="69"/>
                  </a:cubicBezTo>
                  <a:cubicBezTo>
                    <a:pt x="2" y="66"/>
                    <a:pt x="2" y="66"/>
                    <a:pt x="2" y="66"/>
                  </a:cubicBezTo>
                  <a:cubicBezTo>
                    <a:pt x="3" y="66"/>
                    <a:pt x="3" y="66"/>
                    <a:pt x="3" y="66"/>
                  </a:cubicBezTo>
                  <a:cubicBezTo>
                    <a:pt x="2" y="62"/>
                    <a:pt x="2" y="63"/>
                    <a:pt x="0" y="54"/>
                  </a:cubicBezTo>
                  <a:cubicBezTo>
                    <a:pt x="9" y="49"/>
                    <a:pt x="12" y="47"/>
                    <a:pt x="21" y="41"/>
                  </a:cubicBezTo>
                  <a:cubicBezTo>
                    <a:pt x="24" y="41"/>
                    <a:pt x="24" y="41"/>
                    <a:pt x="24" y="41"/>
                  </a:cubicBezTo>
                  <a:cubicBezTo>
                    <a:pt x="25" y="40"/>
                    <a:pt x="25" y="40"/>
                    <a:pt x="25" y="40"/>
                  </a:cubicBezTo>
                  <a:cubicBezTo>
                    <a:pt x="26" y="37"/>
                    <a:pt x="26" y="38"/>
                    <a:pt x="27" y="36"/>
                  </a:cubicBezTo>
                  <a:cubicBezTo>
                    <a:pt x="27" y="32"/>
                    <a:pt x="26" y="29"/>
                    <a:pt x="29" y="24"/>
                  </a:cubicBezTo>
                  <a:cubicBezTo>
                    <a:pt x="29" y="22"/>
                    <a:pt x="29" y="22"/>
                    <a:pt x="28" y="18"/>
                  </a:cubicBezTo>
                  <a:cubicBezTo>
                    <a:pt x="28" y="15"/>
                    <a:pt x="28" y="15"/>
                    <a:pt x="28" y="13"/>
                  </a:cubicBezTo>
                  <a:cubicBezTo>
                    <a:pt x="29" y="12"/>
                    <a:pt x="29" y="12"/>
                    <a:pt x="29" y="12"/>
                  </a:cubicBezTo>
                  <a:cubicBezTo>
                    <a:pt x="30" y="12"/>
                    <a:pt x="30" y="12"/>
                    <a:pt x="30" y="12"/>
                  </a:cubicBezTo>
                  <a:cubicBezTo>
                    <a:pt x="33" y="11"/>
                    <a:pt x="32" y="11"/>
                    <a:pt x="34" y="10"/>
                  </a:cubicBezTo>
                  <a:cubicBezTo>
                    <a:pt x="38" y="7"/>
                    <a:pt x="36" y="8"/>
                    <a:pt x="40" y="4"/>
                  </a:cubicBezTo>
                  <a:cubicBezTo>
                    <a:pt x="40" y="4"/>
                    <a:pt x="40" y="4"/>
                    <a:pt x="40" y="3"/>
                  </a:cubicBezTo>
                  <a:cubicBezTo>
                    <a:pt x="41" y="3"/>
                    <a:pt x="41" y="3"/>
                    <a:pt x="41" y="3"/>
                  </a:cubicBezTo>
                  <a:cubicBezTo>
                    <a:pt x="44" y="1"/>
                    <a:pt x="43" y="2"/>
                    <a:pt x="44" y="0"/>
                  </a:cubicBezTo>
                  <a:cubicBezTo>
                    <a:pt x="45" y="0"/>
                    <a:pt x="45" y="0"/>
                    <a:pt x="45" y="0"/>
                  </a:cubicBezTo>
                  <a:cubicBezTo>
                    <a:pt x="46" y="0"/>
                    <a:pt x="46" y="0"/>
                    <a:pt x="46" y="0"/>
                  </a:cubicBezTo>
                  <a:cubicBezTo>
                    <a:pt x="47" y="0"/>
                    <a:pt x="47" y="0"/>
                    <a:pt x="47" y="0"/>
                  </a:cubicBezTo>
                  <a:cubicBezTo>
                    <a:pt x="48" y="0"/>
                    <a:pt x="48" y="0"/>
                    <a:pt x="48" y="0"/>
                  </a:cubicBezTo>
                  <a:cubicBezTo>
                    <a:pt x="50" y="0"/>
                    <a:pt x="49" y="0"/>
                    <a:pt x="50" y="0"/>
                  </a:cubicBezTo>
                  <a:cubicBezTo>
                    <a:pt x="51" y="0"/>
                    <a:pt x="51" y="0"/>
                    <a:pt x="51" y="0"/>
                  </a:cubicBezTo>
                  <a:cubicBezTo>
                    <a:pt x="54" y="2"/>
                    <a:pt x="53" y="2"/>
                    <a:pt x="57" y="2"/>
                  </a:cubicBezTo>
                  <a:cubicBezTo>
                    <a:pt x="58" y="1"/>
                    <a:pt x="58" y="1"/>
                    <a:pt x="59" y="0"/>
                  </a:cubicBezTo>
                  <a:cubicBezTo>
                    <a:pt x="60" y="0"/>
                    <a:pt x="60" y="0"/>
                    <a:pt x="60" y="1"/>
                  </a:cubicBezTo>
                  <a:cubicBezTo>
                    <a:pt x="61" y="1"/>
                    <a:pt x="61" y="1"/>
                    <a:pt x="61" y="1"/>
                  </a:cubicBezTo>
                  <a:cubicBezTo>
                    <a:pt x="61" y="2"/>
                    <a:pt x="61" y="2"/>
                    <a:pt x="61" y="2"/>
                  </a:cubicBezTo>
                  <a:cubicBezTo>
                    <a:pt x="61" y="4"/>
                    <a:pt x="61" y="4"/>
                    <a:pt x="61" y="4"/>
                  </a:cubicBezTo>
                  <a:cubicBezTo>
                    <a:pt x="61" y="5"/>
                    <a:pt x="61" y="5"/>
                    <a:pt x="61" y="5"/>
                  </a:cubicBezTo>
                  <a:cubicBezTo>
                    <a:pt x="61" y="5"/>
                    <a:pt x="61" y="5"/>
                    <a:pt x="61" y="5"/>
                  </a:cubicBezTo>
                  <a:cubicBezTo>
                    <a:pt x="62" y="5"/>
                    <a:pt x="62" y="5"/>
                    <a:pt x="62" y="5"/>
                  </a:cubicBezTo>
                  <a:cubicBezTo>
                    <a:pt x="63" y="4"/>
                    <a:pt x="65" y="3"/>
                    <a:pt x="65" y="2"/>
                  </a:cubicBezTo>
                  <a:cubicBezTo>
                    <a:pt x="66" y="2"/>
                    <a:pt x="66" y="2"/>
                    <a:pt x="67" y="2"/>
                  </a:cubicBezTo>
                  <a:lnTo>
                    <a:pt x="67" y="3"/>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112">
              <a:extLst>
                <a:ext uri="{FF2B5EF4-FFF2-40B4-BE49-F238E27FC236}">
                  <a16:creationId xmlns:a16="http://schemas.microsoft.com/office/drawing/2014/main" id="{A6758C32-50DC-4DAA-B692-8C11A1F2FB3F}"/>
                </a:ext>
              </a:extLst>
            </p:cNvPr>
            <p:cNvSpPr>
              <a:spLocks noEditPoints="1"/>
            </p:cNvSpPr>
            <p:nvPr/>
          </p:nvSpPr>
          <p:spPr bwMode="auto">
            <a:xfrm>
              <a:off x="13753702" y="7007601"/>
              <a:ext cx="897602" cy="812116"/>
            </a:xfrm>
            <a:custGeom>
              <a:avLst/>
              <a:gdLst>
                <a:gd name="T0" fmla="*/ 26 w 216"/>
                <a:gd name="T1" fmla="*/ 13 h 195"/>
                <a:gd name="T2" fmla="*/ 47 w 216"/>
                <a:gd name="T3" fmla="*/ 6 h 195"/>
                <a:gd name="T4" fmla="*/ 48 w 216"/>
                <a:gd name="T5" fmla="*/ 11 h 195"/>
                <a:gd name="T6" fmla="*/ 47 w 216"/>
                <a:gd name="T7" fmla="*/ 15 h 195"/>
                <a:gd name="T8" fmla="*/ 54 w 216"/>
                <a:gd name="T9" fmla="*/ 19 h 195"/>
                <a:gd name="T10" fmla="*/ 79 w 216"/>
                <a:gd name="T11" fmla="*/ 43 h 195"/>
                <a:gd name="T12" fmla="*/ 108 w 216"/>
                <a:gd name="T13" fmla="*/ 42 h 195"/>
                <a:gd name="T14" fmla="*/ 111 w 216"/>
                <a:gd name="T15" fmla="*/ 37 h 195"/>
                <a:gd name="T16" fmla="*/ 120 w 216"/>
                <a:gd name="T17" fmla="*/ 33 h 195"/>
                <a:gd name="T18" fmla="*/ 130 w 216"/>
                <a:gd name="T19" fmla="*/ 24 h 195"/>
                <a:gd name="T20" fmla="*/ 138 w 216"/>
                <a:gd name="T21" fmla="*/ 23 h 195"/>
                <a:gd name="T22" fmla="*/ 146 w 216"/>
                <a:gd name="T23" fmla="*/ 23 h 195"/>
                <a:gd name="T24" fmla="*/ 149 w 216"/>
                <a:gd name="T25" fmla="*/ 26 h 195"/>
                <a:gd name="T26" fmla="*/ 160 w 216"/>
                <a:gd name="T27" fmla="*/ 30 h 195"/>
                <a:gd name="T28" fmla="*/ 166 w 216"/>
                <a:gd name="T29" fmla="*/ 30 h 195"/>
                <a:gd name="T30" fmla="*/ 172 w 216"/>
                <a:gd name="T31" fmla="*/ 35 h 195"/>
                <a:gd name="T32" fmla="*/ 183 w 216"/>
                <a:gd name="T33" fmla="*/ 45 h 195"/>
                <a:gd name="T34" fmla="*/ 193 w 216"/>
                <a:gd name="T35" fmla="*/ 55 h 195"/>
                <a:gd name="T36" fmla="*/ 192 w 216"/>
                <a:gd name="T37" fmla="*/ 63 h 195"/>
                <a:gd name="T38" fmla="*/ 188 w 216"/>
                <a:gd name="T39" fmla="*/ 73 h 195"/>
                <a:gd name="T40" fmla="*/ 185 w 216"/>
                <a:gd name="T41" fmla="*/ 80 h 195"/>
                <a:gd name="T42" fmla="*/ 189 w 216"/>
                <a:gd name="T43" fmla="*/ 88 h 195"/>
                <a:gd name="T44" fmla="*/ 188 w 216"/>
                <a:gd name="T45" fmla="*/ 112 h 195"/>
                <a:gd name="T46" fmla="*/ 194 w 216"/>
                <a:gd name="T47" fmla="*/ 142 h 195"/>
                <a:gd name="T48" fmla="*/ 210 w 216"/>
                <a:gd name="T49" fmla="*/ 156 h 195"/>
                <a:gd name="T50" fmla="*/ 212 w 216"/>
                <a:gd name="T51" fmla="*/ 169 h 195"/>
                <a:gd name="T52" fmla="*/ 216 w 216"/>
                <a:gd name="T53" fmla="*/ 173 h 195"/>
                <a:gd name="T54" fmla="*/ 206 w 216"/>
                <a:gd name="T55" fmla="*/ 178 h 195"/>
                <a:gd name="T56" fmla="*/ 199 w 216"/>
                <a:gd name="T57" fmla="*/ 182 h 195"/>
                <a:gd name="T58" fmla="*/ 196 w 216"/>
                <a:gd name="T59" fmla="*/ 194 h 195"/>
                <a:gd name="T60" fmla="*/ 179 w 216"/>
                <a:gd name="T61" fmla="*/ 192 h 195"/>
                <a:gd name="T62" fmla="*/ 157 w 216"/>
                <a:gd name="T63" fmla="*/ 189 h 195"/>
                <a:gd name="T64" fmla="*/ 147 w 216"/>
                <a:gd name="T65" fmla="*/ 180 h 195"/>
                <a:gd name="T66" fmla="*/ 129 w 216"/>
                <a:gd name="T67" fmla="*/ 174 h 195"/>
                <a:gd name="T68" fmla="*/ 109 w 216"/>
                <a:gd name="T69" fmla="*/ 175 h 195"/>
                <a:gd name="T70" fmla="*/ 92 w 216"/>
                <a:gd name="T71" fmla="*/ 163 h 195"/>
                <a:gd name="T72" fmla="*/ 78 w 216"/>
                <a:gd name="T73" fmla="*/ 149 h 195"/>
                <a:gd name="T74" fmla="*/ 74 w 216"/>
                <a:gd name="T75" fmla="*/ 144 h 195"/>
                <a:gd name="T76" fmla="*/ 56 w 216"/>
                <a:gd name="T77" fmla="*/ 130 h 195"/>
                <a:gd name="T78" fmla="*/ 57 w 216"/>
                <a:gd name="T79" fmla="*/ 127 h 195"/>
                <a:gd name="T80" fmla="*/ 52 w 216"/>
                <a:gd name="T81" fmla="*/ 133 h 195"/>
                <a:gd name="T82" fmla="*/ 48 w 216"/>
                <a:gd name="T83" fmla="*/ 130 h 195"/>
                <a:gd name="T84" fmla="*/ 45 w 216"/>
                <a:gd name="T85" fmla="*/ 121 h 195"/>
                <a:gd name="T86" fmla="*/ 36 w 216"/>
                <a:gd name="T87" fmla="*/ 101 h 195"/>
                <a:gd name="T88" fmla="*/ 22 w 216"/>
                <a:gd name="T89" fmla="*/ 88 h 195"/>
                <a:gd name="T90" fmla="*/ 19 w 216"/>
                <a:gd name="T91" fmla="*/ 86 h 195"/>
                <a:gd name="T92" fmla="*/ 16 w 216"/>
                <a:gd name="T93" fmla="*/ 75 h 195"/>
                <a:gd name="T94" fmla="*/ 21 w 216"/>
                <a:gd name="T95" fmla="*/ 67 h 195"/>
                <a:gd name="T96" fmla="*/ 25 w 216"/>
                <a:gd name="T97" fmla="*/ 57 h 195"/>
                <a:gd name="T98" fmla="*/ 15 w 216"/>
                <a:gd name="T99" fmla="*/ 54 h 195"/>
                <a:gd name="T100" fmla="*/ 11 w 216"/>
                <a:gd name="T101" fmla="*/ 45 h 195"/>
                <a:gd name="T102" fmla="*/ 8 w 216"/>
                <a:gd name="T103" fmla="*/ 36 h 195"/>
                <a:gd name="T104" fmla="*/ 3 w 216"/>
                <a:gd name="T105" fmla="*/ 27 h 195"/>
                <a:gd name="T106" fmla="*/ 3 w 216"/>
                <a:gd name="T107" fmla="*/ 20 h 195"/>
                <a:gd name="T108" fmla="*/ 0 w 216"/>
                <a:gd name="T109" fmla="*/ 8 h 195"/>
                <a:gd name="T110" fmla="*/ 5 w 216"/>
                <a:gd name="T111" fmla="*/ 1 h 195"/>
                <a:gd name="T112" fmla="*/ 133 w 216"/>
                <a:gd name="T113" fmla="*/ 175 h 195"/>
                <a:gd name="T114" fmla="*/ 126 w 216"/>
                <a:gd name="T115" fmla="*/ 176 h 195"/>
                <a:gd name="T116" fmla="*/ 135 w 216"/>
                <a:gd name="T117" fmla="*/ 17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6" h="195">
                  <a:moveTo>
                    <a:pt x="9" y="2"/>
                  </a:moveTo>
                  <a:cubicBezTo>
                    <a:pt x="9" y="2"/>
                    <a:pt x="12" y="7"/>
                    <a:pt x="12" y="8"/>
                  </a:cubicBezTo>
                  <a:cubicBezTo>
                    <a:pt x="13" y="8"/>
                    <a:pt x="13" y="8"/>
                    <a:pt x="13" y="8"/>
                  </a:cubicBezTo>
                  <a:cubicBezTo>
                    <a:pt x="14" y="9"/>
                    <a:pt x="14" y="9"/>
                    <a:pt x="14" y="9"/>
                  </a:cubicBezTo>
                  <a:cubicBezTo>
                    <a:pt x="15" y="10"/>
                    <a:pt x="15" y="10"/>
                    <a:pt x="16" y="11"/>
                  </a:cubicBezTo>
                  <a:cubicBezTo>
                    <a:pt x="18" y="12"/>
                    <a:pt x="22" y="13"/>
                    <a:pt x="24" y="13"/>
                  </a:cubicBezTo>
                  <a:cubicBezTo>
                    <a:pt x="26" y="13"/>
                    <a:pt x="26" y="13"/>
                    <a:pt x="26" y="13"/>
                  </a:cubicBezTo>
                  <a:cubicBezTo>
                    <a:pt x="27" y="13"/>
                    <a:pt x="27" y="13"/>
                    <a:pt x="28" y="13"/>
                  </a:cubicBezTo>
                  <a:cubicBezTo>
                    <a:pt x="29" y="11"/>
                    <a:pt x="30" y="11"/>
                    <a:pt x="32" y="9"/>
                  </a:cubicBezTo>
                  <a:cubicBezTo>
                    <a:pt x="33" y="9"/>
                    <a:pt x="33" y="9"/>
                    <a:pt x="33" y="9"/>
                  </a:cubicBezTo>
                  <a:cubicBezTo>
                    <a:pt x="35" y="6"/>
                    <a:pt x="41" y="2"/>
                    <a:pt x="43" y="1"/>
                  </a:cubicBezTo>
                  <a:cubicBezTo>
                    <a:pt x="44" y="2"/>
                    <a:pt x="44" y="2"/>
                    <a:pt x="44" y="2"/>
                  </a:cubicBezTo>
                  <a:cubicBezTo>
                    <a:pt x="45" y="3"/>
                    <a:pt x="47" y="4"/>
                    <a:pt x="48" y="6"/>
                  </a:cubicBezTo>
                  <a:cubicBezTo>
                    <a:pt x="47" y="6"/>
                    <a:pt x="47" y="6"/>
                    <a:pt x="47" y="6"/>
                  </a:cubicBezTo>
                  <a:cubicBezTo>
                    <a:pt x="46" y="7"/>
                    <a:pt x="46" y="7"/>
                    <a:pt x="46" y="7"/>
                  </a:cubicBezTo>
                  <a:cubicBezTo>
                    <a:pt x="46" y="7"/>
                    <a:pt x="46" y="7"/>
                    <a:pt x="46" y="7"/>
                  </a:cubicBezTo>
                  <a:cubicBezTo>
                    <a:pt x="46" y="8"/>
                    <a:pt x="46" y="8"/>
                    <a:pt x="46" y="8"/>
                  </a:cubicBezTo>
                  <a:cubicBezTo>
                    <a:pt x="46" y="9"/>
                    <a:pt x="46" y="9"/>
                    <a:pt x="46" y="9"/>
                  </a:cubicBezTo>
                  <a:cubicBezTo>
                    <a:pt x="48" y="10"/>
                    <a:pt x="48" y="10"/>
                    <a:pt x="48" y="10"/>
                  </a:cubicBezTo>
                  <a:cubicBezTo>
                    <a:pt x="48" y="11"/>
                    <a:pt x="48" y="11"/>
                    <a:pt x="48" y="11"/>
                  </a:cubicBezTo>
                  <a:cubicBezTo>
                    <a:pt x="48" y="11"/>
                    <a:pt x="48" y="11"/>
                    <a:pt x="48" y="11"/>
                  </a:cubicBezTo>
                  <a:cubicBezTo>
                    <a:pt x="48" y="11"/>
                    <a:pt x="48" y="11"/>
                    <a:pt x="48" y="11"/>
                  </a:cubicBezTo>
                  <a:cubicBezTo>
                    <a:pt x="47" y="12"/>
                    <a:pt x="47" y="12"/>
                    <a:pt x="47" y="12"/>
                  </a:cubicBezTo>
                  <a:cubicBezTo>
                    <a:pt x="46" y="12"/>
                    <a:pt x="46" y="12"/>
                    <a:pt x="45" y="12"/>
                  </a:cubicBezTo>
                  <a:cubicBezTo>
                    <a:pt x="45" y="13"/>
                    <a:pt x="45" y="13"/>
                    <a:pt x="44" y="13"/>
                  </a:cubicBezTo>
                  <a:cubicBezTo>
                    <a:pt x="44" y="14"/>
                    <a:pt x="44" y="14"/>
                    <a:pt x="44" y="14"/>
                  </a:cubicBezTo>
                  <a:cubicBezTo>
                    <a:pt x="45" y="14"/>
                    <a:pt x="45" y="14"/>
                    <a:pt x="45" y="14"/>
                  </a:cubicBezTo>
                  <a:cubicBezTo>
                    <a:pt x="47" y="15"/>
                    <a:pt x="47" y="15"/>
                    <a:pt x="47" y="15"/>
                  </a:cubicBezTo>
                  <a:cubicBezTo>
                    <a:pt x="47" y="16"/>
                    <a:pt x="47" y="16"/>
                    <a:pt x="47" y="17"/>
                  </a:cubicBezTo>
                  <a:cubicBezTo>
                    <a:pt x="48" y="17"/>
                    <a:pt x="48" y="17"/>
                    <a:pt x="48" y="17"/>
                  </a:cubicBezTo>
                  <a:cubicBezTo>
                    <a:pt x="49" y="17"/>
                    <a:pt x="49" y="17"/>
                    <a:pt x="49" y="17"/>
                  </a:cubicBezTo>
                  <a:cubicBezTo>
                    <a:pt x="49" y="17"/>
                    <a:pt x="49" y="17"/>
                    <a:pt x="49" y="17"/>
                  </a:cubicBezTo>
                  <a:cubicBezTo>
                    <a:pt x="51" y="20"/>
                    <a:pt x="51" y="20"/>
                    <a:pt x="51" y="20"/>
                  </a:cubicBezTo>
                  <a:cubicBezTo>
                    <a:pt x="52" y="20"/>
                    <a:pt x="52" y="20"/>
                    <a:pt x="52" y="20"/>
                  </a:cubicBezTo>
                  <a:cubicBezTo>
                    <a:pt x="54" y="19"/>
                    <a:pt x="54" y="19"/>
                    <a:pt x="54" y="19"/>
                  </a:cubicBezTo>
                  <a:cubicBezTo>
                    <a:pt x="54" y="19"/>
                    <a:pt x="54" y="19"/>
                    <a:pt x="54" y="19"/>
                  </a:cubicBezTo>
                  <a:cubicBezTo>
                    <a:pt x="54" y="26"/>
                    <a:pt x="55" y="28"/>
                    <a:pt x="57" y="30"/>
                  </a:cubicBezTo>
                  <a:cubicBezTo>
                    <a:pt x="58" y="31"/>
                    <a:pt x="58" y="31"/>
                    <a:pt x="58" y="31"/>
                  </a:cubicBezTo>
                  <a:cubicBezTo>
                    <a:pt x="63" y="34"/>
                    <a:pt x="62" y="32"/>
                    <a:pt x="68" y="34"/>
                  </a:cubicBezTo>
                  <a:cubicBezTo>
                    <a:pt x="69" y="34"/>
                    <a:pt x="69" y="34"/>
                    <a:pt x="69" y="34"/>
                  </a:cubicBezTo>
                  <a:cubicBezTo>
                    <a:pt x="69" y="35"/>
                    <a:pt x="70" y="37"/>
                    <a:pt x="71" y="38"/>
                  </a:cubicBezTo>
                  <a:cubicBezTo>
                    <a:pt x="75" y="41"/>
                    <a:pt x="77" y="42"/>
                    <a:pt x="79" y="43"/>
                  </a:cubicBezTo>
                  <a:cubicBezTo>
                    <a:pt x="87" y="45"/>
                    <a:pt x="87" y="45"/>
                    <a:pt x="87" y="45"/>
                  </a:cubicBezTo>
                  <a:cubicBezTo>
                    <a:pt x="91" y="45"/>
                    <a:pt x="91" y="45"/>
                    <a:pt x="91" y="45"/>
                  </a:cubicBezTo>
                  <a:cubicBezTo>
                    <a:pt x="105" y="42"/>
                    <a:pt x="105" y="42"/>
                    <a:pt x="105" y="42"/>
                  </a:cubicBezTo>
                  <a:cubicBezTo>
                    <a:pt x="109" y="41"/>
                    <a:pt x="109" y="41"/>
                    <a:pt x="109" y="41"/>
                  </a:cubicBezTo>
                  <a:cubicBezTo>
                    <a:pt x="111" y="41"/>
                    <a:pt x="111" y="41"/>
                    <a:pt x="111" y="41"/>
                  </a:cubicBezTo>
                  <a:cubicBezTo>
                    <a:pt x="110" y="41"/>
                    <a:pt x="110" y="41"/>
                    <a:pt x="110" y="41"/>
                  </a:cubicBezTo>
                  <a:cubicBezTo>
                    <a:pt x="108" y="42"/>
                    <a:pt x="108" y="42"/>
                    <a:pt x="108" y="42"/>
                  </a:cubicBezTo>
                  <a:cubicBezTo>
                    <a:pt x="109" y="42"/>
                    <a:pt x="109" y="42"/>
                    <a:pt x="109" y="42"/>
                  </a:cubicBezTo>
                  <a:cubicBezTo>
                    <a:pt x="111" y="42"/>
                    <a:pt x="111" y="42"/>
                    <a:pt x="111" y="42"/>
                  </a:cubicBezTo>
                  <a:cubicBezTo>
                    <a:pt x="111" y="42"/>
                    <a:pt x="111" y="42"/>
                    <a:pt x="111" y="42"/>
                  </a:cubicBezTo>
                  <a:cubicBezTo>
                    <a:pt x="112" y="42"/>
                    <a:pt x="112" y="42"/>
                    <a:pt x="112" y="42"/>
                  </a:cubicBezTo>
                  <a:cubicBezTo>
                    <a:pt x="112" y="41"/>
                    <a:pt x="112" y="41"/>
                    <a:pt x="112" y="41"/>
                  </a:cubicBezTo>
                  <a:cubicBezTo>
                    <a:pt x="112" y="40"/>
                    <a:pt x="112" y="40"/>
                    <a:pt x="112" y="40"/>
                  </a:cubicBezTo>
                  <a:cubicBezTo>
                    <a:pt x="111" y="37"/>
                    <a:pt x="111" y="37"/>
                    <a:pt x="111" y="37"/>
                  </a:cubicBezTo>
                  <a:cubicBezTo>
                    <a:pt x="111" y="35"/>
                    <a:pt x="111" y="35"/>
                    <a:pt x="111" y="35"/>
                  </a:cubicBezTo>
                  <a:cubicBezTo>
                    <a:pt x="114" y="35"/>
                    <a:pt x="114" y="35"/>
                    <a:pt x="114" y="35"/>
                  </a:cubicBezTo>
                  <a:cubicBezTo>
                    <a:pt x="115" y="35"/>
                    <a:pt x="115" y="35"/>
                    <a:pt x="115" y="35"/>
                  </a:cubicBezTo>
                  <a:cubicBezTo>
                    <a:pt x="117" y="34"/>
                    <a:pt x="117" y="34"/>
                    <a:pt x="117" y="34"/>
                  </a:cubicBezTo>
                  <a:cubicBezTo>
                    <a:pt x="118" y="34"/>
                    <a:pt x="118" y="34"/>
                    <a:pt x="118" y="34"/>
                  </a:cubicBezTo>
                  <a:cubicBezTo>
                    <a:pt x="119" y="34"/>
                    <a:pt x="119" y="34"/>
                    <a:pt x="119" y="34"/>
                  </a:cubicBezTo>
                  <a:cubicBezTo>
                    <a:pt x="120" y="33"/>
                    <a:pt x="120" y="33"/>
                    <a:pt x="120" y="33"/>
                  </a:cubicBezTo>
                  <a:cubicBezTo>
                    <a:pt x="120" y="33"/>
                    <a:pt x="120" y="33"/>
                    <a:pt x="120" y="33"/>
                  </a:cubicBezTo>
                  <a:cubicBezTo>
                    <a:pt x="121" y="30"/>
                    <a:pt x="121" y="30"/>
                    <a:pt x="121" y="30"/>
                  </a:cubicBezTo>
                  <a:cubicBezTo>
                    <a:pt x="122" y="29"/>
                    <a:pt x="122" y="29"/>
                    <a:pt x="122" y="29"/>
                  </a:cubicBezTo>
                  <a:cubicBezTo>
                    <a:pt x="124" y="27"/>
                    <a:pt x="124" y="27"/>
                    <a:pt x="124" y="27"/>
                  </a:cubicBezTo>
                  <a:cubicBezTo>
                    <a:pt x="126" y="26"/>
                    <a:pt x="126" y="26"/>
                    <a:pt x="126" y="26"/>
                  </a:cubicBezTo>
                  <a:cubicBezTo>
                    <a:pt x="127" y="25"/>
                    <a:pt x="127" y="25"/>
                    <a:pt x="127" y="25"/>
                  </a:cubicBezTo>
                  <a:cubicBezTo>
                    <a:pt x="130" y="24"/>
                    <a:pt x="130" y="24"/>
                    <a:pt x="130" y="24"/>
                  </a:cubicBezTo>
                  <a:cubicBezTo>
                    <a:pt x="132" y="24"/>
                    <a:pt x="132" y="24"/>
                    <a:pt x="132" y="24"/>
                  </a:cubicBezTo>
                  <a:cubicBezTo>
                    <a:pt x="135" y="25"/>
                    <a:pt x="135" y="25"/>
                    <a:pt x="135" y="25"/>
                  </a:cubicBezTo>
                  <a:cubicBezTo>
                    <a:pt x="136" y="25"/>
                    <a:pt x="136" y="25"/>
                    <a:pt x="136" y="25"/>
                  </a:cubicBezTo>
                  <a:cubicBezTo>
                    <a:pt x="137" y="25"/>
                    <a:pt x="137" y="25"/>
                    <a:pt x="137" y="25"/>
                  </a:cubicBezTo>
                  <a:cubicBezTo>
                    <a:pt x="137" y="25"/>
                    <a:pt x="137" y="25"/>
                    <a:pt x="137" y="25"/>
                  </a:cubicBezTo>
                  <a:cubicBezTo>
                    <a:pt x="138" y="24"/>
                    <a:pt x="138" y="24"/>
                    <a:pt x="138" y="24"/>
                  </a:cubicBezTo>
                  <a:cubicBezTo>
                    <a:pt x="138" y="23"/>
                    <a:pt x="138" y="23"/>
                    <a:pt x="138" y="23"/>
                  </a:cubicBezTo>
                  <a:cubicBezTo>
                    <a:pt x="138" y="23"/>
                    <a:pt x="138" y="23"/>
                    <a:pt x="138" y="23"/>
                  </a:cubicBezTo>
                  <a:cubicBezTo>
                    <a:pt x="139" y="22"/>
                    <a:pt x="139" y="22"/>
                    <a:pt x="139" y="22"/>
                  </a:cubicBezTo>
                  <a:cubicBezTo>
                    <a:pt x="140" y="22"/>
                    <a:pt x="140" y="22"/>
                    <a:pt x="140" y="22"/>
                  </a:cubicBezTo>
                  <a:cubicBezTo>
                    <a:pt x="142" y="22"/>
                    <a:pt x="142" y="22"/>
                    <a:pt x="142" y="22"/>
                  </a:cubicBezTo>
                  <a:cubicBezTo>
                    <a:pt x="143" y="22"/>
                    <a:pt x="143" y="22"/>
                    <a:pt x="143" y="22"/>
                  </a:cubicBezTo>
                  <a:cubicBezTo>
                    <a:pt x="144" y="23"/>
                    <a:pt x="144" y="23"/>
                    <a:pt x="144" y="23"/>
                  </a:cubicBezTo>
                  <a:cubicBezTo>
                    <a:pt x="146" y="23"/>
                    <a:pt x="146" y="23"/>
                    <a:pt x="146" y="23"/>
                  </a:cubicBezTo>
                  <a:cubicBezTo>
                    <a:pt x="148" y="23"/>
                    <a:pt x="148" y="23"/>
                    <a:pt x="148" y="23"/>
                  </a:cubicBezTo>
                  <a:cubicBezTo>
                    <a:pt x="148" y="23"/>
                    <a:pt x="148" y="23"/>
                    <a:pt x="148" y="23"/>
                  </a:cubicBezTo>
                  <a:cubicBezTo>
                    <a:pt x="149" y="24"/>
                    <a:pt x="149" y="24"/>
                    <a:pt x="149" y="24"/>
                  </a:cubicBezTo>
                  <a:cubicBezTo>
                    <a:pt x="149" y="24"/>
                    <a:pt x="149" y="24"/>
                    <a:pt x="149" y="24"/>
                  </a:cubicBezTo>
                  <a:cubicBezTo>
                    <a:pt x="149" y="25"/>
                    <a:pt x="149" y="25"/>
                    <a:pt x="149" y="25"/>
                  </a:cubicBezTo>
                  <a:cubicBezTo>
                    <a:pt x="149" y="26"/>
                    <a:pt x="149" y="26"/>
                    <a:pt x="149" y="26"/>
                  </a:cubicBezTo>
                  <a:cubicBezTo>
                    <a:pt x="149" y="26"/>
                    <a:pt x="149" y="26"/>
                    <a:pt x="149" y="26"/>
                  </a:cubicBezTo>
                  <a:cubicBezTo>
                    <a:pt x="150" y="26"/>
                    <a:pt x="150" y="26"/>
                    <a:pt x="150" y="26"/>
                  </a:cubicBezTo>
                  <a:cubicBezTo>
                    <a:pt x="151" y="27"/>
                    <a:pt x="151" y="27"/>
                    <a:pt x="151" y="27"/>
                  </a:cubicBezTo>
                  <a:cubicBezTo>
                    <a:pt x="153" y="27"/>
                    <a:pt x="153" y="27"/>
                    <a:pt x="153" y="27"/>
                  </a:cubicBezTo>
                  <a:cubicBezTo>
                    <a:pt x="155" y="28"/>
                    <a:pt x="155" y="28"/>
                    <a:pt x="155" y="28"/>
                  </a:cubicBezTo>
                  <a:cubicBezTo>
                    <a:pt x="156" y="28"/>
                    <a:pt x="156" y="28"/>
                    <a:pt x="156" y="28"/>
                  </a:cubicBezTo>
                  <a:cubicBezTo>
                    <a:pt x="158" y="29"/>
                    <a:pt x="158" y="29"/>
                    <a:pt x="158" y="29"/>
                  </a:cubicBezTo>
                  <a:cubicBezTo>
                    <a:pt x="160" y="30"/>
                    <a:pt x="160" y="30"/>
                    <a:pt x="160" y="30"/>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1"/>
                    <a:pt x="164" y="31"/>
                    <a:pt x="164" y="31"/>
                  </a:cubicBezTo>
                  <a:cubicBezTo>
                    <a:pt x="165" y="31"/>
                    <a:pt x="165" y="31"/>
                    <a:pt x="165" y="31"/>
                  </a:cubicBezTo>
                  <a:cubicBezTo>
                    <a:pt x="166" y="30"/>
                    <a:pt x="166" y="30"/>
                    <a:pt x="166" y="30"/>
                  </a:cubicBezTo>
                  <a:cubicBezTo>
                    <a:pt x="167" y="31"/>
                    <a:pt x="167" y="31"/>
                    <a:pt x="167" y="31"/>
                  </a:cubicBezTo>
                  <a:cubicBezTo>
                    <a:pt x="171" y="32"/>
                    <a:pt x="171" y="32"/>
                    <a:pt x="171" y="32"/>
                  </a:cubicBezTo>
                  <a:cubicBezTo>
                    <a:pt x="171" y="32"/>
                    <a:pt x="171" y="32"/>
                    <a:pt x="171" y="32"/>
                  </a:cubicBezTo>
                  <a:cubicBezTo>
                    <a:pt x="171" y="33"/>
                    <a:pt x="171" y="33"/>
                    <a:pt x="171" y="33"/>
                  </a:cubicBezTo>
                  <a:cubicBezTo>
                    <a:pt x="172" y="33"/>
                    <a:pt x="172" y="33"/>
                    <a:pt x="172" y="33"/>
                  </a:cubicBezTo>
                  <a:cubicBezTo>
                    <a:pt x="172" y="34"/>
                    <a:pt x="172" y="34"/>
                    <a:pt x="172" y="34"/>
                  </a:cubicBezTo>
                  <a:cubicBezTo>
                    <a:pt x="172" y="35"/>
                    <a:pt x="172" y="35"/>
                    <a:pt x="172" y="35"/>
                  </a:cubicBezTo>
                  <a:cubicBezTo>
                    <a:pt x="173" y="36"/>
                    <a:pt x="173" y="36"/>
                    <a:pt x="173" y="36"/>
                  </a:cubicBezTo>
                  <a:cubicBezTo>
                    <a:pt x="174" y="37"/>
                    <a:pt x="174" y="37"/>
                    <a:pt x="174" y="37"/>
                  </a:cubicBezTo>
                  <a:cubicBezTo>
                    <a:pt x="176" y="38"/>
                    <a:pt x="176" y="38"/>
                    <a:pt x="176" y="38"/>
                  </a:cubicBezTo>
                  <a:cubicBezTo>
                    <a:pt x="179" y="39"/>
                    <a:pt x="179" y="39"/>
                    <a:pt x="179" y="39"/>
                  </a:cubicBezTo>
                  <a:cubicBezTo>
                    <a:pt x="180" y="40"/>
                    <a:pt x="180" y="40"/>
                    <a:pt x="180" y="40"/>
                  </a:cubicBezTo>
                  <a:cubicBezTo>
                    <a:pt x="181" y="42"/>
                    <a:pt x="181" y="42"/>
                    <a:pt x="181" y="42"/>
                  </a:cubicBezTo>
                  <a:cubicBezTo>
                    <a:pt x="181" y="43"/>
                    <a:pt x="183" y="44"/>
                    <a:pt x="183" y="45"/>
                  </a:cubicBezTo>
                  <a:cubicBezTo>
                    <a:pt x="188" y="45"/>
                    <a:pt x="186" y="45"/>
                    <a:pt x="192" y="45"/>
                  </a:cubicBezTo>
                  <a:cubicBezTo>
                    <a:pt x="192" y="46"/>
                    <a:pt x="192" y="46"/>
                    <a:pt x="192" y="46"/>
                  </a:cubicBezTo>
                  <a:cubicBezTo>
                    <a:pt x="192" y="49"/>
                    <a:pt x="192" y="50"/>
                    <a:pt x="193" y="51"/>
                  </a:cubicBezTo>
                  <a:cubicBezTo>
                    <a:pt x="193" y="52"/>
                    <a:pt x="193" y="52"/>
                    <a:pt x="193" y="52"/>
                  </a:cubicBezTo>
                  <a:cubicBezTo>
                    <a:pt x="192" y="53"/>
                    <a:pt x="192" y="53"/>
                    <a:pt x="192" y="54"/>
                  </a:cubicBezTo>
                  <a:cubicBezTo>
                    <a:pt x="193" y="54"/>
                    <a:pt x="193" y="54"/>
                    <a:pt x="193" y="54"/>
                  </a:cubicBezTo>
                  <a:cubicBezTo>
                    <a:pt x="193" y="55"/>
                    <a:pt x="193" y="55"/>
                    <a:pt x="193" y="55"/>
                  </a:cubicBezTo>
                  <a:cubicBezTo>
                    <a:pt x="193" y="57"/>
                    <a:pt x="193" y="57"/>
                    <a:pt x="193" y="57"/>
                  </a:cubicBezTo>
                  <a:cubicBezTo>
                    <a:pt x="193" y="58"/>
                    <a:pt x="193" y="58"/>
                    <a:pt x="193" y="58"/>
                  </a:cubicBezTo>
                  <a:cubicBezTo>
                    <a:pt x="193" y="58"/>
                    <a:pt x="193" y="58"/>
                    <a:pt x="193" y="58"/>
                  </a:cubicBezTo>
                  <a:cubicBezTo>
                    <a:pt x="193" y="59"/>
                    <a:pt x="193" y="59"/>
                    <a:pt x="194" y="60"/>
                  </a:cubicBezTo>
                  <a:cubicBezTo>
                    <a:pt x="193" y="60"/>
                    <a:pt x="193" y="60"/>
                    <a:pt x="193" y="60"/>
                  </a:cubicBezTo>
                  <a:cubicBezTo>
                    <a:pt x="193" y="61"/>
                    <a:pt x="193" y="61"/>
                    <a:pt x="193" y="61"/>
                  </a:cubicBezTo>
                  <a:cubicBezTo>
                    <a:pt x="193" y="62"/>
                    <a:pt x="193" y="62"/>
                    <a:pt x="192" y="63"/>
                  </a:cubicBezTo>
                  <a:cubicBezTo>
                    <a:pt x="192" y="64"/>
                    <a:pt x="192" y="63"/>
                    <a:pt x="191" y="64"/>
                  </a:cubicBezTo>
                  <a:cubicBezTo>
                    <a:pt x="192" y="64"/>
                    <a:pt x="191" y="64"/>
                    <a:pt x="192" y="66"/>
                  </a:cubicBezTo>
                  <a:cubicBezTo>
                    <a:pt x="192" y="67"/>
                    <a:pt x="191" y="68"/>
                    <a:pt x="191" y="68"/>
                  </a:cubicBezTo>
                  <a:cubicBezTo>
                    <a:pt x="191" y="69"/>
                    <a:pt x="191" y="69"/>
                    <a:pt x="191" y="69"/>
                  </a:cubicBezTo>
                  <a:cubicBezTo>
                    <a:pt x="190" y="71"/>
                    <a:pt x="191" y="70"/>
                    <a:pt x="190" y="71"/>
                  </a:cubicBezTo>
                  <a:cubicBezTo>
                    <a:pt x="190" y="72"/>
                    <a:pt x="190" y="72"/>
                    <a:pt x="190" y="72"/>
                  </a:cubicBezTo>
                  <a:cubicBezTo>
                    <a:pt x="189" y="72"/>
                    <a:pt x="189" y="73"/>
                    <a:pt x="188" y="73"/>
                  </a:cubicBezTo>
                  <a:cubicBezTo>
                    <a:pt x="187" y="74"/>
                    <a:pt x="187" y="74"/>
                    <a:pt x="187" y="74"/>
                  </a:cubicBezTo>
                  <a:cubicBezTo>
                    <a:pt x="187" y="74"/>
                    <a:pt x="187" y="74"/>
                    <a:pt x="187" y="74"/>
                  </a:cubicBezTo>
                  <a:cubicBezTo>
                    <a:pt x="187" y="74"/>
                    <a:pt x="187" y="74"/>
                    <a:pt x="187" y="74"/>
                  </a:cubicBezTo>
                  <a:cubicBezTo>
                    <a:pt x="188" y="75"/>
                    <a:pt x="188" y="75"/>
                    <a:pt x="188" y="75"/>
                  </a:cubicBezTo>
                  <a:cubicBezTo>
                    <a:pt x="188" y="75"/>
                    <a:pt x="188" y="75"/>
                    <a:pt x="189" y="77"/>
                  </a:cubicBezTo>
                  <a:cubicBezTo>
                    <a:pt x="186" y="77"/>
                    <a:pt x="186" y="77"/>
                    <a:pt x="186" y="77"/>
                  </a:cubicBezTo>
                  <a:cubicBezTo>
                    <a:pt x="185" y="78"/>
                    <a:pt x="186" y="78"/>
                    <a:pt x="185" y="80"/>
                  </a:cubicBezTo>
                  <a:cubicBezTo>
                    <a:pt x="185" y="83"/>
                    <a:pt x="185" y="83"/>
                    <a:pt x="185" y="83"/>
                  </a:cubicBezTo>
                  <a:cubicBezTo>
                    <a:pt x="185" y="85"/>
                    <a:pt x="185" y="85"/>
                    <a:pt x="185" y="85"/>
                  </a:cubicBezTo>
                  <a:cubicBezTo>
                    <a:pt x="185" y="86"/>
                    <a:pt x="185" y="86"/>
                    <a:pt x="185" y="86"/>
                  </a:cubicBezTo>
                  <a:cubicBezTo>
                    <a:pt x="186" y="86"/>
                    <a:pt x="186" y="86"/>
                    <a:pt x="186" y="86"/>
                  </a:cubicBezTo>
                  <a:cubicBezTo>
                    <a:pt x="186" y="87"/>
                    <a:pt x="186" y="87"/>
                    <a:pt x="186" y="87"/>
                  </a:cubicBezTo>
                  <a:cubicBezTo>
                    <a:pt x="188" y="87"/>
                    <a:pt x="188" y="87"/>
                    <a:pt x="189" y="87"/>
                  </a:cubicBezTo>
                  <a:cubicBezTo>
                    <a:pt x="189" y="88"/>
                    <a:pt x="189" y="88"/>
                    <a:pt x="189" y="88"/>
                  </a:cubicBezTo>
                  <a:cubicBezTo>
                    <a:pt x="187" y="90"/>
                    <a:pt x="187" y="91"/>
                    <a:pt x="185" y="93"/>
                  </a:cubicBezTo>
                  <a:cubicBezTo>
                    <a:pt x="185" y="95"/>
                    <a:pt x="188" y="102"/>
                    <a:pt x="188" y="104"/>
                  </a:cubicBezTo>
                  <a:cubicBezTo>
                    <a:pt x="188" y="105"/>
                    <a:pt x="188" y="105"/>
                    <a:pt x="188" y="105"/>
                  </a:cubicBezTo>
                  <a:cubicBezTo>
                    <a:pt x="188" y="108"/>
                    <a:pt x="188" y="108"/>
                    <a:pt x="188" y="108"/>
                  </a:cubicBezTo>
                  <a:cubicBezTo>
                    <a:pt x="188" y="109"/>
                    <a:pt x="188" y="109"/>
                    <a:pt x="188" y="109"/>
                  </a:cubicBezTo>
                  <a:cubicBezTo>
                    <a:pt x="188" y="111"/>
                    <a:pt x="188" y="111"/>
                    <a:pt x="188" y="111"/>
                  </a:cubicBezTo>
                  <a:cubicBezTo>
                    <a:pt x="188" y="112"/>
                    <a:pt x="188" y="112"/>
                    <a:pt x="188" y="112"/>
                  </a:cubicBezTo>
                  <a:cubicBezTo>
                    <a:pt x="188" y="114"/>
                    <a:pt x="188" y="114"/>
                    <a:pt x="188" y="114"/>
                  </a:cubicBezTo>
                  <a:cubicBezTo>
                    <a:pt x="189" y="114"/>
                    <a:pt x="197" y="116"/>
                    <a:pt x="198" y="116"/>
                  </a:cubicBezTo>
                  <a:cubicBezTo>
                    <a:pt x="199" y="117"/>
                    <a:pt x="199" y="117"/>
                    <a:pt x="199" y="117"/>
                  </a:cubicBezTo>
                  <a:cubicBezTo>
                    <a:pt x="199" y="119"/>
                    <a:pt x="200" y="120"/>
                    <a:pt x="199" y="123"/>
                  </a:cubicBezTo>
                  <a:cubicBezTo>
                    <a:pt x="194" y="129"/>
                    <a:pt x="189" y="135"/>
                    <a:pt x="189" y="135"/>
                  </a:cubicBezTo>
                  <a:cubicBezTo>
                    <a:pt x="193" y="140"/>
                    <a:pt x="192" y="140"/>
                    <a:pt x="194" y="142"/>
                  </a:cubicBezTo>
                  <a:cubicBezTo>
                    <a:pt x="194" y="142"/>
                    <a:pt x="194" y="142"/>
                    <a:pt x="194" y="142"/>
                  </a:cubicBezTo>
                  <a:cubicBezTo>
                    <a:pt x="194" y="143"/>
                    <a:pt x="194" y="143"/>
                    <a:pt x="194" y="143"/>
                  </a:cubicBezTo>
                  <a:cubicBezTo>
                    <a:pt x="199" y="151"/>
                    <a:pt x="195" y="147"/>
                    <a:pt x="200" y="152"/>
                  </a:cubicBezTo>
                  <a:cubicBezTo>
                    <a:pt x="202" y="153"/>
                    <a:pt x="202" y="153"/>
                    <a:pt x="202" y="153"/>
                  </a:cubicBezTo>
                  <a:cubicBezTo>
                    <a:pt x="203" y="153"/>
                    <a:pt x="204" y="153"/>
                    <a:pt x="206" y="154"/>
                  </a:cubicBezTo>
                  <a:cubicBezTo>
                    <a:pt x="206" y="155"/>
                    <a:pt x="206" y="154"/>
                    <a:pt x="208" y="156"/>
                  </a:cubicBezTo>
                  <a:cubicBezTo>
                    <a:pt x="209" y="156"/>
                    <a:pt x="209" y="156"/>
                    <a:pt x="210" y="156"/>
                  </a:cubicBezTo>
                  <a:cubicBezTo>
                    <a:pt x="210" y="156"/>
                    <a:pt x="210" y="156"/>
                    <a:pt x="210" y="156"/>
                  </a:cubicBezTo>
                  <a:cubicBezTo>
                    <a:pt x="210" y="157"/>
                    <a:pt x="210" y="158"/>
                    <a:pt x="210" y="159"/>
                  </a:cubicBezTo>
                  <a:cubicBezTo>
                    <a:pt x="210" y="162"/>
                    <a:pt x="210" y="161"/>
                    <a:pt x="211" y="166"/>
                  </a:cubicBezTo>
                  <a:cubicBezTo>
                    <a:pt x="211" y="166"/>
                    <a:pt x="211" y="166"/>
                    <a:pt x="210" y="167"/>
                  </a:cubicBezTo>
                  <a:cubicBezTo>
                    <a:pt x="210" y="168"/>
                    <a:pt x="210" y="168"/>
                    <a:pt x="210" y="168"/>
                  </a:cubicBezTo>
                  <a:cubicBezTo>
                    <a:pt x="210" y="169"/>
                    <a:pt x="210" y="169"/>
                    <a:pt x="210" y="169"/>
                  </a:cubicBezTo>
                  <a:cubicBezTo>
                    <a:pt x="211" y="169"/>
                    <a:pt x="211" y="169"/>
                    <a:pt x="211" y="169"/>
                  </a:cubicBezTo>
                  <a:cubicBezTo>
                    <a:pt x="212" y="169"/>
                    <a:pt x="212" y="169"/>
                    <a:pt x="212" y="169"/>
                  </a:cubicBezTo>
                  <a:cubicBezTo>
                    <a:pt x="215" y="169"/>
                    <a:pt x="215" y="169"/>
                    <a:pt x="215" y="169"/>
                  </a:cubicBezTo>
                  <a:cubicBezTo>
                    <a:pt x="215" y="169"/>
                    <a:pt x="215" y="169"/>
                    <a:pt x="215" y="169"/>
                  </a:cubicBezTo>
                  <a:cubicBezTo>
                    <a:pt x="216" y="169"/>
                    <a:pt x="216" y="169"/>
                    <a:pt x="216" y="169"/>
                  </a:cubicBezTo>
                  <a:cubicBezTo>
                    <a:pt x="216" y="170"/>
                    <a:pt x="216" y="170"/>
                    <a:pt x="216" y="170"/>
                  </a:cubicBezTo>
                  <a:cubicBezTo>
                    <a:pt x="216" y="170"/>
                    <a:pt x="216" y="170"/>
                    <a:pt x="216" y="170"/>
                  </a:cubicBezTo>
                  <a:cubicBezTo>
                    <a:pt x="216" y="171"/>
                    <a:pt x="216" y="171"/>
                    <a:pt x="216" y="171"/>
                  </a:cubicBezTo>
                  <a:cubicBezTo>
                    <a:pt x="215" y="172"/>
                    <a:pt x="215" y="172"/>
                    <a:pt x="216" y="173"/>
                  </a:cubicBezTo>
                  <a:cubicBezTo>
                    <a:pt x="216" y="173"/>
                    <a:pt x="216" y="173"/>
                    <a:pt x="216" y="173"/>
                  </a:cubicBezTo>
                  <a:cubicBezTo>
                    <a:pt x="215" y="174"/>
                    <a:pt x="215" y="174"/>
                    <a:pt x="215" y="174"/>
                  </a:cubicBezTo>
                  <a:cubicBezTo>
                    <a:pt x="215" y="176"/>
                    <a:pt x="215" y="176"/>
                    <a:pt x="215" y="176"/>
                  </a:cubicBezTo>
                  <a:cubicBezTo>
                    <a:pt x="215" y="176"/>
                    <a:pt x="215" y="176"/>
                    <a:pt x="215" y="176"/>
                  </a:cubicBezTo>
                  <a:cubicBezTo>
                    <a:pt x="214" y="176"/>
                    <a:pt x="214" y="176"/>
                    <a:pt x="214" y="176"/>
                  </a:cubicBezTo>
                  <a:cubicBezTo>
                    <a:pt x="213" y="176"/>
                    <a:pt x="211" y="176"/>
                    <a:pt x="210" y="176"/>
                  </a:cubicBezTo>
                  <a:cubicBezTo>
                    <a:pt x="207" y="178"/>
                    <a:pt x="209" y="176"/>
                    <a:pt x="206" y="178"/>
                  </a:cubicBezTo>
                  <a:cubicBezTo>
                    <a:pt x="205" y="178"/>
                    <a:pt x="205" y="178"/>
                    <a:pt x="205" y="179"/>
                  </a:cubicBezTo>
                  <a:cubicBezTo>
                    <a:pt x="204" y="180"/>
                    <a:pt x="204" y="180"/>
                    <a:pt x="204" y="180"/>
                  </a:cubicBezTo>
                  <a:cubicBezTo>
                    <a:pt x="204" y="180"/>
                    <a:pt x="204" y="180"/>
                    <a:pt x="204" y="180"/>
                  </a:cubicBezTo>
                  <a:cubicBezTo>
                    <a:pt x="203" y="180"/>
                    <a:pt x="203" y="180"/>
                    <a:pt x="203" y="180"/>
                  </a:cubicBezTo>
                  <a:cubicBezTo>
                    <a:pt x="203" y="180"/>
                    <a:pt x="203" y="180"/>
                    <a:pt x="203" y="180"/>
                  </a:cubicBezTo>
                  <a:cubicBezTo>
                    <a:pt x="202" y="181"/>
                    <a:pt x="200" y="181"/>
                    <a:pt x="200" y="181"/>
                  </a:cubicBezTo>
                  <a:cubicBezTo>
                    <a:pt x="199" y="182"/>
                    <a:pt x="199" y="182"/>
                    <a:pt x="199" y="182"/>
                  </a:cubicBezTo>
                  <a:cubicBezTo>
                    <a:pt x="199" y="185"/>
                    <a:pt x="199" y="184"/>
                    <a:pt x="199" y="186"/>
                  </a:cubicBezTo>
                  <a:cubicBezTo>
                    <a:pt x="199" y="186"/>
                    <a:pt x="199" y="186"/>
                    <a:pt x="199" y="186"/>
                  </a:cubicBezTo>
                  <a:cubicBezTo>
                    <a:pt x="198" y="187"/>
                    <a:pt x="198" y="187"/>
                    <a:pt x="198" y="187"/>
                  </a:cubicBezTo>
                  <a:cubicBezTo>
                    <a:pt x="198" y="187"/>
                    <a:pt x="198" y="187"/>
                    <a:pt x="198" y="187"/>
                  </a:cubicBezTo>
                  <a:cubicBezTo>
                    <a:pt x="198" y="188"/>
                    <a:pt x="198" y="188"/>
                    <a:pt x="198" y="188"/>
                  </a:cubicBezTo>
                  <a:cubicBezTo>
                    <a:pt x="197" y="192"/>
                    <a:pt x="198" y="191"/>
                    <a:pt x="197" y="194"/>
                  </a:cubicBezTo>
                  <a:cubicBezTo>
                    <a:pt x="196" y="194"/>
                    <a:pt x="196" y="194"/>
                    <a:pt x="196" y="194"/>
                  </a:cubicBezTo>
                  <a:cubicBezTo>
                    <a:pt x="196" y="195"/>
                    <a:pt x="196" y="195"/>
                    <a:pt x="195" y="195"/>
                  </a:cubicBezTo>
                  <a:cubicBezTo>
                    <a:pt x="192" y="195"/>
                    <a:pt x="194" y="195"/>
                    <a:pt x="187" y="193"/>
                  </a:cubicBezTo>
                  <a:cubicBezTo>
                    <a:pt x="186" y="193"/>
                    <a:pt x="186" y="193"/>
                    <a:pt x="186" y="193"/>
                  </a:cubicBezTo>
                  <a:cubicBezTo>
                    <a:pt x="186" y="192"/>
                    <a:pt x="186" y="192"/>
                    <a:pt x="186" y="192"/>
                  </a:cubicBezTo>
                  <a:cubicBezTo>
                    <a:pt x="185" y="191"/>
                    <a:pt x="185" y="191"/>
                    <a:pt x="185" y="191"/>
                  </a:cubicBezTo>
                  <a:cubicBezTo>
                    <a:pt x="184" y="193"/>
                    <a:pt x="184" y="193"/>
                    <a:pt x="184" y="193"/>
                  </a:cubicBezTo>
                  <a:cubicBezTo>
                    <a:pt x="179" y="192"/>
                    <a:pt x="179" y="192"/>
                    <a:pt x="179" y="192"/>
                  </a:cubicBezTo>
                  <a:cubicBezTo>
                    <a:pt x="178" y="192"/>
                    <a:pt x="178" y="192"/>
                    <a:pt x="178" y="192"/>
                  </a:cubicBezTo>
                  <a:cubicBezTo>
                    <a:pt x="177" y="192"/>
                    <a:pt x="177" y="192"/>
                    <a:pt x="177" y="192"/>
                  </a:cubicBezTo>
                  <a:cubicBezTo>
                    <a:pt x="175" y="192"/>
                    <a:pt x="175" y="192"/>
                    <a:pt x="175" y="192"/>
                  </a:cubicBezTo>
                  <a:cubicBezTo>
                    <a:pt x="173" y="191"/>
                    <a:pt x="173" y="191"/>
                    <a:pt x="173" y="191"/>
                  </a:cubicBezTo>
                  <a:cubicBezTo>
                    <a:pt x="170" y="192"/>
                    <a:pt x="171" y="191"/>
                    <a:pt x="168" y="191"/>
                  </a:cubicBezTo>
                  <a:cubicBezTo>
                    <a:pt x="166" y="190"/>
                    <a:pt x="166" y="190"/>
                    <a:pt x="166" y="190"/>
                  </a:cubicBezTo>
                  <a:cubicBezTo>
                    <a:pt x="159" y="189"/>
                    <a:pt x="162" y="190"/>
                    <a:pt x="157" y="189"/>
                  </a:cubicBezTo>
                  <a:cubicBezTo>
                    <a:pt x="156" y="188"/>
                    <a:pt x="156" y="188"/>
                    <a:pt x="156" y="188"/>
                  </a:cubicBezTo>
                  <a:cubicBezTo>
                    <a:pt x="154" y="189"/>
                    <a:pt x="154" y="189"/>
                    <a:pt x="154" y="189"/>
                  </a:cubicBezTo>
                  <a:cubicBezTo>
                    <a:pt x="154" y="188"/>
                    <a:pt x="154" y="188"/>
                    <a:pt x="154" y="188"/>
                  </a:cubicBezTo>
                  <a:cubicBezTo>
                    <a:pt x="149" y="187"/>
                    <a:pt x="149" y="187"/>
                    <a:pt x="149" y="187"/>
                  </a:cubicBezTo>
                  <a:cubicBezTo>
                    <a:pt x="148" y="185"/>
                    <a:pt x="149" y="186"/>
                    <a:pt x="148" y="184"/>
                  </a:cubicBezTo>
                  <a:cubicBezTo>
                    <a:pt x="148" y="182"/>
                    <a:pt x="148" y="182"/>
                    <a:pt x="148" y="182"/>
                  </a:cubicBezTo>
                  <a:cubicBezTo>
                    <a:pt x="147" y="180"/>
                    <a:pt x="147" y="180"/>
                    <a:pt x="147" y="180"/>
                  </a:cubicBezTo>
                  <a:cubicBezTo>
                    <a:pt x="146" y="175"/>
                    <a:pt x="146" y="174"/>
                    <a:pt x="143" y="171"/>
                  </a:cubicBezTo>
                  <a:cubicBezTo>
                    <a:pt x="142" y="170"/>
                    <a:pt x="140" y="170"/>
                    <a:pt x="138" y="169"/>
                  </a:cubicBezTo>
                  <a:cubicBezTo>
                    <a:pt x="137" y="169"/>
                    <a:pt x="137" y="170"/>
                    <a:pt x="136" y="170"/>
                  </a:cubicBezTo>
                  <a:cubicBezTo>
                    <a:pt x="134" y="171"/>
                    <a:pt x="134" y="171"/>
                    <a:pt x="134" y="171"/>
                  </a:cubicBezTo>
                  <a:cubicBezTo>
                    <a:pt x="130" y="172"/>
                    <a:pt x="130" y="172"/>
                    <a:pt x="130" y="172"/>
                  </a:cubicBezTo>
                  <a:cubicBezTo>
                    <a:pt x="130" y="173"/>
                    <a:pt x="130" y="173"/>
                    <a:pt x="130" y="173"/>
                  </a:cubicBezTo>
                  <a:cubicBezTo>
                    <a:pt x="129" y="174"/>
                    <a:pt x="129" y="174"/>
                    <a:pt x="129" y="174"/>
                  </a:cubicBezTo>
                  <a:cubicBezTo>
                    <a:pt x="128" y="175"/>
                    <a:pt x="128" y="175"/>
                    <a:pt x="128" y="175"/>
                  </a:cubicBezTo>
                  <a:cubicBezTo>
                    <a:pt x="126" y="174"/>
                    <a:pt x="126" y="174"/>
                    <a:pt x="126" y="174"/>
                  </a:cubicBezTo>
                  <a:cubicBezTo>
                    <a:pt x="122" y="176"/>
                    <a:pt x="124" y="176"/>
                    <a:pt x="120" y="178"/>
                  </a:cubicBezTo>
                  <a:cubicBezTo>
                    <a:pt x="119" y="178"/>
                    <a:pt x="119" y="178"/>
                    <a:pt x="119" y="178"/>
                  </a:cubicBezTo>
                  <a:cubicBezTo>
                    <a:pt x="116" y="176"/>
                    <a:pt x="115" y="176"/>
                    <a:pt x="113" y="175"/>
                  </a:cubicBezTo>
                  <a:cubicBezTo>
                    <a:pt x="110" y="175"/>
                    <a:pt x="110" y="175"/>
                    <a:pt x="110" y="175"/>
                  </a:cubicBezTo>
                  <a:cubicBezTo>
                    <a:pt x="109" y="175"/>
                    <a:pt x="109" y="175"/>
                    <a:pt x="109" y="175"/>
                  </a:cubicBezTo>
                  <a:cubicBezTo>
                    <a:pt x="106" y="174"/>
                    <a:pt x="106" y="174"/>
                    <a:pt x="106" y="174"/>
                  </a:cubicBezTo>
                  <a:cubicBezTo>
                    <a:pt x="106" y="173"/>
                    <a:pt x="106" y="173"/>
                    <a:pt x="106" y="173"/>
                  </a:cubicBezTo>
                  <a:cubicBezTo>
                    <a:pt x="101" y="170"/>
                    <a:pt x="104" y="172"/>
                    <a:pt x="97" y="168"/>
                  </a:cubicBezTo>
                  <a:cubicBezTo>
                    <a:pt x="97" y="167"/>
                    <a:pt x="97" y="167"/>
                    <a:pt x="97" y="167"/>
                  </a:cubicBezTo>
                  <a:cubicBezTo>
                    <a:pt x="96" y="166"/>
                    <a:pt x="96" y="166"/>
                    <a:pt x="96" y="166"/>
                  </a:cubicBezTo>
                  <a:cubicBezTo>
                    <a:pt x="95" y="164"/>
                    <a:pt x="95" y="164"/>
                    <a:pt x="95" y="164"/>
                  </a:cubicBezTo>
                  <a:cubicBezTo>
                    <a:pt x="92" y="163"/>
                    <a:pt x="92" y="163"/>
                    <a:pt x="92" y="163"/>
                  </a:cubicBezTo>
                  <a:cubicBezTo>
                    <a:pt x="90" y="161"/>
                    <a:pt x="90" y="161"/>
                    <a:pt x="90" y="161"/>
                  </a:cubicBezTo>
                  <a:cubicBezTo>
                    <a:pt x="87" y="161"/>
                    <a:pt x="88" y="161"/>
                    <a:pt x="86" y="161"/>
                  </a:cubicBezTo>
                  <a:cubicBezTo>
                    <a:pt x="85" y="161"/>
                    <a:pt x="85" y="161"/>
                    <a:pt x="85" y="161"/>
                  </a:cubicBezTo>
                  <a:cubicBezTo>
                    <a:pt x="84" y="160"/>
                    <a:pt x="82" y="159"/>
                    <a:pt x="81" y="158"/>
                  </a:cubicBezTo>
                  <a:cubicBezTo>
                    <a:pt x="81" y="156"/>
                    <a:pt x="81" y="156"/>
                    <a:pt x="81" y="156"/>
                  </a:cubicBezTo>
                  <a:cubicBezTo>
                    <a:pt x="79" y="153"/>
                    <a:pt x="79" y="154"/>
                    <a:pt x="79" y="150"/>
                  </a:cubicBezTo>
                  <a:cubicBezTo>
                    <a:pt x="78" y="149"/>
                    <a:pt x="78" y="149"/>
                    <a:pt x="78" y="149"/>
                  </a:cubicBezTo>
                  <a:cubicBezTo>
                    <a:pt x="77" y="148"/>
                    <a:pt x="77" y="148"/>
                    <a:pt x="77" y="148"/>
                  </a:cubicBezTo>
                  <a:cubicBezTo>
                    <a:pt x="76" y="147"/>
                    <a:pt x="76" y="147"/>
                    <a:pt x="76" y="147"/>
                  </a:cubicBezTo>
                  <a:cubicBezTo>
                    <a:pt x="77" y="146"/>
                    <a:pt x="77" y="146"/>
                    <a:pt x="77" y="146"/>
                  </a:cubicBezTo>
                  <a:cubicBezTo>
                    <a:pt x="77" y="146"/>
                    <a:pt x="77" y="146"/>
                    <a:pt x="77" y="146"/>
                  </a:cubicBezTo>
                  <a:cubicBezTo>
                    <a:pt x="76" y="145"/>
                    <a:pt x="76" y="145"/>
                    <a:pt x="76" y="145"/>
                  </a:cubicBezTo>
                  <a:cubicBezTo>
                    <a:pt x="74" y="145"/>
                    <a:pt x="74" y="145"/>
                    <a:pt x="74" y="145"/>
                  </a:cubicBezTo>
                  <a:cubicBezTo>
                    <a:pt x="74" y="144"/>
                    <a:pt x="74" y="144"/>
                    <a:pt x="74" y="144"/>
                  </a:cubicBezTo>
                  <a:cubicBezTo>
                    <a:pt x="74" y="142"/>
                    <a:pt x="74" y="142"/>
                    <a:pt x="74" y="142"/>
                  </a:cubicBezTo>
                  <a:cubicBezTo>
                    <a:pt x="74" y="141"/>
                    <a:pt x="74" y="141"/>
                    <a:pt x="74" y="141"/>
                  </a:cubicBezTo>
                  <a:cubicBezTo>
                    <a:pt x="74" y="141"/>
                    <a:pt x="69" y="135"/>
                    <a:pt x="69" y="135"/>
                  </a:cubicBezTo>
                  <a:cubicBezTo>
                    <a:pt x="68" y="133"/>
                    <a:pt x="68" y="133"/>
                    <a:pt x="68" y="131"/>
                  </a:cubicBezTo>
                  <a:cubicBezTo>
                    <a:pt x="67" y="131"/>
                    <a:pt x="67" y="131"/>
                    <a:pt x="67" y="131"/>
                  </a:cubicBezTo>
                  <a:cubicBezTo>
                    <a:pt x="62" y="133"/>
                    <a:pt x="62" y="133"/>
                    <a:pt x="62" y="133"/>
                  </a:cubicBezTo>
                  <a:cubicBezTo>
                    <a:pt x="60" y="132"/>
                    <a:pt x="61" y="132"/>
                    <a:pt x="56" y="130"/>
                  </a:cubicBezTo>
                  <a:cubicBezTo>
                    <a:pt x="56" y="129"/>
                    <a:pt x="56" y="129"/>
                    <a:pt x="56" y="129"/>
                  </a:cubicBezTo>
                  <a:cubicBezTo>
                    <a:pt x="56" y="129"/>
                    <a:pt x="56" y="129"/>
                    <a:pt x="56" y="129"/>
                  </a:cubicBezTo>
                  <a:cubicBezTo>
                    <a:pt x="57" y="128"/>
                    <a:pt x="57" y="128"/>
                    <a:pt x="57" y="128"/>
                  </a:cubicBezTo>
                  <a:cubicBezTo>
                    <a:pt x="58" y="129"/>
                    <a:pt x="58" y="129"/>
                    <a:pt x="58" y="129"/>
                  </a:cubicBezTo>
                  <a:cubicBezTo>
                    <a:pt x="58" y="128"/>
                    <a:pt x="58" y="128"/>
                    <a:pt x="58" y="128"/>
                  </a:cubicBezTo>
                  <a:cubicBezTo>
                    <a:pt x="58" y="128"/>
                    <a:pt x="58" y="128"/>
                    <a:pt x="58" y="128"/>
                  </a:cubicBezTo>
                  <a:cubicBezTo>
                    <a:pt x="57" y="127"/>
                    <a:pt x="57" y="127"/>
                    <a:pt x="57" y="127"/>
                  </a:cubicBezTo>
                  <a:cubicBezTo>
                    <a:pt x="56" y="127"/>
                    <a:pt x="56" y="127"/>
                    <a:pt x="56" y="127"/>
                  </a:cubicBezTo>
                  <a:cubicBezTo>
                    <a:pt x="56" y="128"/>
                    <a:pt x="56" y="128"/>
                    <a:pt x="56" y="128"/>
                  </a:cubicBezTo>
                  <a:cubicBezTo>
                    <a:pt x="55" y="129"/>
                    <a:pt x="55" y="129"/>
                    <a:pt x="55" y="129"/>
                  </a:cubicBezTo>
                  <a:cubicBezTo>
                    <a:pt x="54" y="129"/>
                    <a:pt x="54" y="129"/>
                    <a:pt x="54" y="129"/>
                  </a:cubicBezTo>
                  <a:cubicBezTo>
                    <a:pt x="55" y="131"/>
                    <a:pt x="55" y="130"/>
                    <a:pt x="55" y="132"/>
                  </a:cubicBezTo>
                  <a:cubicBezTo>
                    <a:pt x="54" y="133"/>
                    <a:pt x="54" y="133"/>
                    <a:pt x="54" y="133"/>
                  </a:cubicBezTo>
                  <a:cubicBezTo>
                    <a:pt x="52" y="133"/>
                    <a:pt x="52" y="133"/>
                    <a:pt x="52" y="133"/>
                  </a:cubicBezTo>
                  <a:cubicBezTo>
                    <a:pt x="51" y="134"/>
                    <a:pt x="51" y="134"/>
                    <a:pt x="51" y="134"/>
                  </a:cubicBezTo>
                  <a:cubicBezTo>
                    <a:pt x="51" y="134"/>
                    <a:pt x="51" y="134"/>
                    <a:pt x="51" y="134"/>
                  </a:cubicBezTo>
                  <a:cubicBezTo>
                    <a:pt x="50" y="133"/>
                    <a:pt x="50" y="134"/>
                    <a:pt x="49" y="133"/>
                  </a:cubicBezTo>
                  <a:cubicBezTo>
                    <a:pt x="49" y="132"/>
                    <a:pt x="49" y="132"/>
                    <a:pt x="49" y="132"/>
                  </a:cubicBezTo>
                  <a:cubicBezTo>
                    <a:pt x="49" y="131"/>
                    <a:pt x="49" y="131"/>
                    <a:pt x="49" y="131"/>
                  </a:cubicBezTo>
                  <a:cubicBezTo>
                    <a:pt x="49" y="131"/>
                    <a:pt x="49" y="131"/>
                    <a:pt x="49" y="131"/>
                  </a:cubicBezTo>
                  <a:cubicBezTo>
                    <a:pt x="48" y="130"/>
                    <a:pt x="48" y="130"/>
                    <a:pt x="48" y="130"/>
                  </a:cubicBezTo>
                  <a:cubicBezTo>
                    <a:pt x="48" y="130"/>
                    <a:pt x="48" y="130"/>
                    <a:pt x="48" y="130"/>
                  </a:cubicBezTo>
                  <a:cubicBezTo>
                    <a:pt x="47" y="129"/>
                    <a:pt x="47" y="129"/>
                    <a:pt x="47" y="129"/>
                  </a:cubicBezTo>
                  <a:cubicBezTo>
                    <a:pt x="47" y="129"/>
                    <a:pt x="47" y="129"/>
                    <a:pt x="47" y="129"/>
                  </a:cubicBezTo>
                  <a:cubicBezTo>
                    <a:pt x="46" y="128"/>
                    <a:pt x="46" y="128"/>
                    <a:pt x="46" y="128"/>
                  </a:cubicBezTo>
                  <a:cubicBezTo>
                    <a:pt x="45" y="128"/>
                    <a:pt x="45" y="128"/>
                    <a:pt x="45" y="128"/>
                  </a:cubicBezTo>
                  <a:cubicBezTo>
                    <a:pt x="45" y="128"/>
                    <a:pt x="45" y="128"/>
                    <a:pt x="45" y="128"/>
                  </a:cubicBezTo>
                  <a:cubicBezTo>
                    <a:pt x="45" y="125"/>
                    <a:pt x="45" y="126"/>
                    <a:pt x="45" y="121"/>
                  </a:cubicBezTo>
                  <a:cubicBezTo>
                    <a:pt x="42" y="121"/>
                    <a:pt x="43" y="121"/>
                    <a:pt x="41" y="121"/>
                  </a:cubicBezTo>
                  <a:cubicBezTo>
                    <a:pt x="41" y="120"/>
                    <a:pt x="41" y="116"/>
                    <a:pt x="41" y="115"/>
                  </a:cubicBezTo>
                  <a:cubicBezTo>
                    <a:pt x="42" y="112"/>
                    <a:pt x="42" y="113"/>
                    <a:pt x="43" y="110"/>
                  </a:cubicBezTo>
                  <a:cubicBezTo>
                    <a:pt x="41" y="109"/>
                    <a:pt x="40" y="107"/>
                    <a:pt x="39" y="106"/>
                  </a:cubicBezTo>
                  <a:cubicBezTo>
                    <a:pt x="38" y="103"/>
                    <a:pt x="38" y="103"/>
                    <a:pt x="37" y="102"/>
                  </a:cubicBezTo>
                  <a:cubicBezTo>
                    <a:pt x="37" y="102"/>
                    <a:pt x="37" y="102"/>
                    <a:pt x="37" y="102"/>
                  </a:cubicBezTo>
                  <a:cubicBezTo>
                    <a:pt x="36" y="101"/>
                    <a:pt x="36" y="101"/>
                    <a:pt x="36" y="101"/>
                  </a:cubicBezTo>
                  <a:cubicBezTo>
                    <a:pt x="35" y="101"/>
                    <a:pt x="35" y="101"/>
                    <a:pt x="35" y="101"/>
                  </a:cubicBezTo>
                  <a:cubicBezTo>
                    <a:pt x="27" y="95"/>
                    <a:pt x="27" y="95"/>
                    <a:pt x="23" y="95"/>
                  </a:cubicBezTo>
                  <a:cubicBezTo>
                    <a:pt x="23" y="95"/>
                    <a:pt x="23" y="95"/>
                    <a:pt x="23" y="95"/>
                  </a:cubicBezTo>
                  <a:cubicBezTo>
                    <a:pt x="23" y="94"/>
                    <a:pt x="23" y="94"/>
                    <a:pt x="23" y="93"/>
                  </a:cubicBezTo>
                  <a:cubicBezTo>
                    <a:pt x="24" y="92"/>
                    <a:pt x="24" y="92"/>
                    <a:pt x="24" y="92"/>
                  </a:cubicBezTo>
                  <a:cubicBezTo>
                    <a:pt x="24" y="91"/>
                    <a:pt x="24" y="91"/>
                    <a:pt x="24" y="91"/>
                  </a:cubicBezTo>
                  <a:cubicBezTo>
                    <a:pt x="23" y="90"/>
                    <a:pt x="22" y="89"/>
                    <a:pt x="22" y="88"/>
                  </a:cubicBezTo>
                  <a:cubicBezTo>
                    <a:pt x="21" y="88"/>
                    <a:pt x="21" y="88"/>
                    <a:pt x="21" y="88"/>
                  </a:cubicBezTo>
                  <a:cubicBezTo>
                    <a:pt x="21" y="87"/>
                    <a:pt x="21" y="87"/>
                    <a:pt x="21" y="87"/>
                  </a:cubicBezTo>
                  <a:cubicBezTo>
                    <a:pt x="21" y="87"/>
                    <a:pt x="21" y="87"/>
                    <a:pt x="21" y="87"/>
                  </a:cubicBezTo>
                  <a:cubicBezTo>
                    <a:pt x="21" y="86"/>
                    <a:pt x="21" y="86"/>
                    <a:pt x="21" y="86"/>
                  </a:cubicBezTo>
                  <a:cubicBezTo>
                    <a:pt x="20" y="86"/>
                    <a:pt x="20" y="86"/>
                    <a:pt x="20" y="86"/>
                  </a:cubicBezTo>
                  <a:cubicBezTo>
                    <a:pt x="20" y="86"/>
                    <a:pt x="20" y="86"/>
                    <a:pt x="20" y="86"/>
                  </a:cubicBezTo>
                  <a:cubicBezTo>
                    <a:pt x="19" y="86"/>
                    <a:pt x="19" y="86"/>
                    <a:pt x="19" y="86"/>
                  </a:cubicBezTo>
                  <a:cubicBezTo>
                    <a:pt x="18" y="85"/>
                    <a:pt x="17" y="84"/>
                    <a:pt x="16" y="82"/>
                  </a:cubicBezTo>
                  <a:cubicBezTo>
                    <a:pt x="15" y="82"/>
                    <a:pt x="15" y="82"/>
                    <a:pt x="15" y="82"/>
                  </a:cubicBezTo>
                  <a:cubicBezTo>
                    <a:pt x="15" y="81"/>
                    <a:pt x="15" y="81"/>
                    <a:pt x="15" y="81"/>
                  </a:cubicBezTo>
                  <a:cubicBezTo>
                    <a:pt x="16" y="80"/>
                    <a:pt x="16" y="81"/>
                    <a:pt x="17" y="79"/>
                  </a:cubicBezTo>
                  <a:cubicBezTo>
                    <a:pt x="17" y="78"/>
                    <a:pt x="17" y="78"/>
                    <a:pt x="17" y="78"/>
                  </a:cubicBezTo>
                  <a:cubicBezTo>
                    <a:pt x="17" y="77"/>
                    <a:pt x="17" y="77"/>
                    <a:pt x="17" y="77"/>
                  </a:cubicBezTo>
                  <a:cubicBezTo>
                    <a:pt x="16" y="75"/>
                    <a:pt x="16" y="75"/>
                    <a:pt x="16" y="75"/>
                  </a:cubicBezTo>
                  <a:cubicBezTo>
                    <a:pt x="16" y="74"/>
                    <a:pt x="16" y="75"/>
                    <a:pt x="16" y="74"/>
                  </a:cubicBezTo>
                  <a:cubicBezTo>
                    <a:pt x="16" y="73"/>
                    <a:pt x="16" y="73"/>
                    <a:pt x="16" y="73"/>
                  </a:cubicBezTo>
                  <a:cubicBezTo>
                    <a:pt x="17" y="73"/>
                    <a:pt x="17" y="73"/>
                    <a:pt x="18" y="73"/>
                  </a:cubicBezTo>
                  <a:cubicBezTo>
                    <a:pt x="18" y="73"/>
                    <a:pt x="18" y="73"/>
                    <a:pt x="18" y="73"/>
                  </a:cubicBezTo>
                  <a:cubicBezTo>
                    <a:pt x="18" y="71"/>
                    <a:pt x="18" y="71"/>
                    <a:pt x="18" y="71"/>
                  </a:cubicBezTo>
                  <a:cubicBezTo>
                    <a:pt x="18" y="70"/>
                    <a:pt x="18" y="70"/>
                    <a:pt x="18" y="70"/>
                  </a:cubicBezTo>
                  <a:cubicBezTo>
                    <a:pt x="21" y="67"/>
                    <a:pt x="21" y="67"/>
                    <a:pt x="21" y="67"/>
                  </a:cubicBezTo>
                  <a:cubicBezTo>
                    <a:pt x="23" y="66"/>
                    <a:pt x="22" y="66"/>
                    <a:pt x="24" y="66"/>
                  </a:cubicBezTo>
                  <a:cubicBezTo>
                    <a:pt x="24" y="65"/>
                    <a:pt x="24" y="65"/>
                    <a:pt x="24" y="65"/>
                  </a:cubicBezTo>
                  <a:cubicBezTo>
                    <a:pt x="23" y="64"/>
                    <a:pt x="23" y="64"/>
                    <a:pt x="23" y="63"/>
                  </a:cubicBezTo>
                  <a:cubicBezTo>
                    <a:pt x="22" y="61"/>
                    <a:pt x="22" y="61"/>
                    <a:pt x="22" y="61"/>
                  </a:cubicBezTo>
                  <a:cubicBezTo>
                    <a:pt x="22" y="60"/>
                    <a:pt x="22" y="60"/>
                    <a:pt x="22" y="60"/>
                  </a:cubicBezTo>
                  <a:cubicBezTo>
                    <a:pt x="22" y="59"/>
                    <a:pt x="22" y="59"/>
                    <a:pt x="22" y="58"/>
                  </a:cubicBezTo>
                  <a:cubicBezTo>
                    <a:pt x="24" y="58"/>
                    <a:pt x="24" y="58"/>
                    <a:pt x="25" y="57"/>
                  </a:cubicBezTo>
                  <a:cubicBezTo>
                    <a:pt x="25" y="57"/>
                    <a:pt x="25" y="57"/>
                    <a:pt x="25" y="57"/>
                  </a:cubicBezTo>
                  <a:cubicBezTo>
                    <a:pt x="24" y="56"/>
                    <a:pt x="24" y="56"/>
                    <a:pt x="24" y="56"/>
                  </a:cubicBezTo>
                  <a:cubicBezTo>
                    <a:pt x="21" y="56"/>
                    <a:pt x="22" y="56"/>
                    <a:pt x="20" y="56"/>
                  </a:cubicBezTo>
                  <a:cubicBezTo>
                    <a:pt x="19" y="56"/>
                    <a:pt x="19" y="56"/>
                    <a:pt x="19" y="56"/>
                  </a:cubicBezTo>
                  <a:cubicBezTo>
                    <a:pt x="18" y="55"/>
                    <a:pt x="18" y="55"/>
                    <a:pt x="18" y="55"/>
                  </a:cubicBezTo>
                  <a:cubicBezTo>
                    <a:pt x="17" y="54"/>
                    <a:pt x="17" y="54"/>
                    <a:pt x="16" y="54"/>
                  </a:cubicBezTo>
                  <a:cubicBezTo>
                    <a:pt x="15" y="54"/>
                    <a:pt x="15" y="54"/>
                    <a:pt x="15" y="54"/>
                  </a:cubicBezTo>
                  <a:cubicBezTo>
                    <a:pt x="15" y="53"/>
                    <a:pt x="15" y="53"/>
                    <a:pt x="15" y="53"/>
                  </a:cubicBezTo>
                  <a:cubicBezTo>
                    <a:pt x="15" y="53"/>
                    <a:pt x="14" y="50"/>
                    <a:pt x="14" y="49"/>
                  </a:cubicBezTo>
                  <a:cubicBezTo>
                    <a:pt x="13" y="48"/>
                    <a:pt x="13" y="48"/>
                    <a:pt x="13" y="48"/>
                  </a:cubicBezTo>
                  <a:cubicBezTo>
                    <a:pt x="12" y="48"/>
                    <a:pt x="13" y="48"/>
                    <a:pt x="12" y="48"/>
                  </a:cubicBezTo>
                  <a:cubicBezTo>
                    <a:pt x="12" y="48"/>
                    <a:pt x="12" y="48"/>
                    <a:pt x="12" y="48"/>
                  </a:cubicBezTo>
                  <a:cubicBezTo>
                    <a:pt x="11" y="47"/>
                    <a:pt x="11" y="47"/>
                    <a:pt x="11" y="46"/>
                  </a:cubicBezTo>
                  <a:cubicBezTo>
                    <a:pt x="11" y="45"/>
                    <a:pt x="11" y="46"/>
                    <a:pt x="11" y="45"/>
                  </a:cubicBezTo>
                  <a:cubicBezTo>
                    <a:pt x="11" y="44"/>
                    <a:pt x="11" y="44"/>
                    <a:pt x="11" y="44"/>
                  </a:cubicBezTo>
                  <a:cubicBezTo>
                    <a:pt x="11" y="43"/>
                    <a:pt x="11" y="43"/>
                    <a:pt x="11" y="43"/>
                  </a:cubicBezTo>
                  <a:cubicBezTo>
                    <a:pt x="10" y="43"/>
                    <a:pt x="10" y="43"/>
                    <a:pt x="9" y="43"/>
                  </a:cubicBezTo>
                  <a:cubicBezTo>
                    <a:pt x="9" y="41"/>
                    <a:pt x="9" y="39"/>
                    <a:pt x="8" y="38"/>
                  </a:cubicBezTo>
                  <a:cubicBezTo>
                    <a:pt x="8" y="37"/>
                    <a:pt x="8" y="38"/>
                    <a:pt x="8" y="37"/>
                  </a:cubicBezTo>
                  <a:cubicBezTo>
                    <a:pt x="9" y="36"/>
                    <a:pt x="9" y="36"/>
                    <a:pt x="9" y="36"/>
                  </a:cubicBezTo>
                  <a:cubicBezTo>
                    <a:pt x="8" y="36"/>
                    <a:pt x="8" y="36"/>
                    <a:pt x="8" y="36"/>
                  </a:cubicBezTo>
                  <a:cubicBezTo>
                    <a:pt x="8" y="35"/>
                    <a:pt x="7" y="34"/>
                    <a:pt x="6" y="34"/>
                  </a:cubicBezTo>
                  <a:cubicBezTo>
                    <a:pt x="6" y="33"/>
                    <a:pt x="6" y="32"/>
                    <a:pt x="6" y="31"/>
                  </a:cubicBezTo>
                  <a:cubicBezTo>
                    <a:pt x="6" y="31"/>
                    <a:pt x="6" y="31"/>
                    <a:pt x="6" y="31"/>
                  </a:cubicBezTo>
                  <a:cubicBezTo>
                    <a:pt x="6" y="30"/>
                    <a:pt x="6" y="30"/>
                    <a:pt x="6" y="30"/>
                  </a:cubicBezTo>
                  <a:cubicBezTo>
                    <a:pt x="6" y="30"/>
                    <a:pt x="6" y="30"/>
                    <a:pt x="6" y="30"/>
                  </a:cubicBezTo>
                  <a:cubicBezTo>
                    <a:pt x="6" y="29"/>
                    <a:pt x="6" y="29"/>
                    <a:pt x="6" y="29"/>
                  </a:cubicBezTo>
                  <a:cubicBezTo>
                    <a:pt x="5" y="28"/>
                    <a:pt x="4" y="28"/>
                    <a:pt x="3" y="27"/>
                  </a:cubicBezTo>
                  <a:cubicBezTo>
                    <a:pt x="2" y="27"/>
                    <a:pt x="2" y="27"/>
                    <a:pt x="2" y="27"/>
                  </a:cubicBezTo>
                  <a:cubicBezTo>
                    <a:pt x="2" y="27"/>
                    <a:pt x="2" y="27"/>
                    <a:pt x="2" y="27"/>
                  </a:cubicBezTo>
                  <a:cubicBezTo>
                    <a:pt x="3" y="24"/>
                    <a:pt x="3" y="25"/>
                    <a:pt x="4" y="22"/>
                  </a:cubicBezTo>
                  <a:cubicBezTo>
                    <a:pt x="5" y="21"/>
                    <a:pt x="5" y="21"/>
                    <a:pt x="5" y="21"/>
                  </a:cubicBezTo>
                  <a:cubicBezTo>
                    <a:pt x="5" y="21"/>
                    <a:pt x="5" y="21"/>
                    <a:pt x="5" y="21"/>
                  </a:cubicBezTo>
                  <a:cubicBezTo>
                    <a:pt x="4" y="21"/>
                    <a:pt x="4" y="21"/>
                    <a:pt x="4" y="21"/>
                  </a:cubicBezTo>
                  <a:cubicBezTo>
                    <a:pt x="4" y="20"/>
                    <a:pt x="4" y="20"/>
                    <a:pt x="3" y="20"/>
                  </a:cubicBezTo>
                  <a:cubicBezTo>
                    <a:pt x="3" y="20"/>
                    <a:pt x="3" y="20"/>
                    <a:pt x="3" y="20"/>
                  </a:cubicBezTo>
                  <a:cubicBezTo>
                    <a:pt x="2" y="17"/>
                    <a:pt x="4" y="19"/>
                    <a:pt x="2" y="16"/>
                  </a:cubicBezTo>
                  <a:cubicBezTo>
                    <a:pt x="3" y="14"/>
                    <a:pt x="3" y="14"/>
                    <a:pt x="3" y="14"/>
                  </a:cubicBezTo>
                  <a:cubicBezTo>
                    <a:pt x="2" y="13"/>
                    <a:pt x="2" y="14"/>
                    <a:pt x="1" y="12"/>
                  </a:cubicBezTo>
                  <a:cubicBezTo>
                    <a:pt x="1" y="11"/>
                    <a:pt x="1" y="11"/>
                    <a:pt x="1" y="11"/>
                  </a:cubicBezTo>
                  <a:cubicBezTo>
                    <a:pt x="2" y="11"/>
                    <a:pt x="2" y="10"/>
                    <a:pt x="2" y="9"/>
                  </a:cubicBezTo>
                  <a:cubicBezTo>
                    <a:pt x="1" y="9"/>
                    <a:pt x="1" y="9"/>
                    <a:pt x="0" y="8"/>
                  </a:cubicBezTo>
                  <a:cubicBezTo>
                    <a:pt x="0" y="7"/>
                    <a:pt x="0" y="7"/>
                    <a:pt x="0" y="6"/>
                  </a:cubicBezTo>
                  <a:cubicBezTo>
                    <a:pt x="0" y="6"/>
                    <a:pt x="0" y="6"/>
                    <a:pt x="0" y="6"/>
                  </a:cubicBezTo>
                  <a:cubicBezTo>
                    <a:pt x="1" y="6"/>
                    <a:pt x="1" y="6"/>
                    <a:pt x="1" y="6"/>
                  </a:cubicBezTo>
                  <a:cubicBezTo>
                    <a:pt x="3" y="6"/>
                    <a:pt x="2" y="6"/>
                    <a:pt x="3" y="6"/>
                  </a:cubicBezTo>
                  <a:cubicBezTo>
                    <a:pt x="4" y="5"/>
                    <a:pt x="4" y="5"/>
                    <a:pt x="4" y="5"/>
                  </a:cubicBezTo>
                  <a:cubicBezTo>
                    <a:pt x="5" y="2"/>
                    <a:pt x="5" y="2"/>
                    <a:pt x="5" y="2"/>
                  </a:cubicBezTo>
                  <a:cubicBezTo>
                    <a:pt x="5" y="1"/>
                    <a:pt x="5" y="1"/>
                    <a:pt x="5" y="1"/>
                  </a:cubicBezTo>
                  <a:cubicBezTo>
                    <a:pt x="6" y="0"/>
                    <a:pt x="6" y="0"/>
                    <a:pt x="6" y="0"/>
                  </a:cubicBezTo>
                  <a:cubicBezTo>
                    <a:pt x="7" y="1"/>
                    <a:pt x="7" y="1"/>
                    <a:pt x="8" y="2"/>
                  </a:cubicBezTo>
                  <a:cubicBezTo>
                    <a:pt x="9" y="2"/>
                    <a:pt x="9" y="2"/>
                    <a:pt x="9" y="2"/>
                  </a:cubicBezTo>
                  <a:close/>
                  <a:moveTo>
                    <a:pt x="136" y="173"/>
                  </a:moveTo>
                  <a:cubicBezTo>
                    <a:pt x="135" y="174"/>
                    <a:pt x="135" y="174"/>
                    <a:pt x="135" y="174"/>
                  </a:cubicBezTo>
                  <a:cubicBezTo>
                    <a:pt x="134" y="176"/>
                    <a:pt x="134" y="176"/>
                    <a:pt x="134" y="176"/>
                  </a:cubicBezTo>
                  <a:cubicBezTo>
                    <a:pt x="133" y="175"/>
                    <a:pt x="133" y="175"/>
                    <a:pt x="133" y="175"/>
                  </a:cubicBezTo>
                  <a:cubicBezTo>
                    <a:pt x="133" y="175"/>
                    <a:pt x="133" y="175"/>
                    <a:pt x="133" y="175"/>
                  </a:cubicBezTo>
                  <a:cubicBezTo>
                    <a:pt x="131" y="176"/>
                    <a:pt x="131" y="176"/>
                    <a:pt x="131" y="176"/>
                  </a:cubicBezTo>
                  <a:cubicBezTo>
                    <a:pt x="131" y="176"/>
                    <a:pt x="131" y="176"/>
                    <a:pt x="131" y="176"/>
                  </a:cubicBezTo>
                  <a:cubicBezTo>
                    <a:pt x="129" y="177"/>
                    <a:pt x="129" y="176"/>
                    <a:pt x="128" y="177"/>
                  </a:cubicBezTo>
                  <a:cubicBezTo>
                    <a:pt x="127" y="177"/>
                    <a:pt x="127" y="177"/>
                    <a:pt x="127" y="177"/>
                  </a:cubicBezTo>
                  <a:cubicBezTo>
                    <a:pt x="126" y="176"/>
                    <a:pt x="126" y="176"/>
                    <a:pt x="126" y="176"/>
                  </a:cubicBezTo>
                  <a:cubicBezTo>
                    <a:pt x="126" y="176"/>
                    <a:pt x="126" y="176"/>
                    <a:pt x="126" y="176"/>
                  </a:cubicBezTo>
                  <a:cubicBezTo>
                    <a:pt x="127" y="176"/>
                    <a:pt x="127" y="176"/>
                    <a:pt x="127" y="176"/>
                  </a:cubicBezTo>
                  <a:cubicBezTo>
                    <a:pt x="129" y="175"/>
                    <a:pt x="128" y="176"/>
                    <a:pt x="132" y="174"/>
                  </a:cubicBezTo>
                  <a:cubicBezTo>
                    <a:pt x="132" y="174"/>
                    <a:pt x="132" y="174"/>
                    <a:pt x="132" y="174"/>
                  </a:cubicBezTo>
                  <a:cubicBezTo>
                    <a:pt x="131" y="173"/>
                    <a:pt x="131" y="173"/>
                    <a:pt x="131" y="173"/>
                  </a:cubicBezTo>
                  <a:cubicBezTo>
                    <a:pt x="132" y="172"/>
                    <a:pt x="132" y="172"/>
                    <a:pt x="132" y="172"/>
                  </a:cubicBezTo>
                  <a:cubicBezTo>
                    <a:pt x="133" y="173"/>
                    <a:pt x="133" y="173"/>
                    <a:pt x="133" y="173"/>
                  </a:cubicBezTo>
                  <a:cubicBezTo>
                    <a:pt x="135" y="172"/>
                    <a:pt x="135" y="172"/>
                    <a:pt x="135" y="172"/>
                  </a:cubicBezTo>
                  <a:cubicBezTo>
                    <a:pt x="137" y="172"/>
                    <a:pt x="137" y="172"/>
                    <a:pt x="137" y="172"/>
                  </a:cubicBezTo>
                  <a:cubicBezTo>
                    <a:pt x="137" y="172"/>
                    <a:pt x="137" y="172"/>
                    <a:pt x="137" y="172"/>
                  </a:cubicBezTo>
                  <a:cubicBezTo>
                    <a:pt x="136" y="173"/>
                    <a:pt x="136" y="173"/>
                    <a:pt x="136" y="173"/>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113">
              <a:extLst>
                <a:ext uri="{FF2B5EF4-FFF2-40B4-BE49-F238E27FC236}">
                  <a16:creationId xmlns:a16="http://schemas.microsoft.com/office/drawing/2014/main" id="{CEC5C4E6-275B-41E7-98A9-BC28EA7E9933}"/>
                </a:ext>
              </a:extLst>
            </p:cNvPr>
            <p:cNvSpPr>
              <a:spLocks/>
            </p:cNvSpPr>
            <p:nvPr/>
          </p:nvSpPr>
          <p:spPr bwMode="auto">
            <a:xfrm>
              <a:off x="10547986" y="4832461"/>
              <a:ext cx="508167" cy="346694"/>
            </a:xfrm>
            <a:custGeom>
              <a:avLst/>
              <a:gdLst>
                <a:gd name="T0" fmla="*/ 111 w 122"/>
                <a:gd name="T1" fmla="*/ 4 h 83"/>
                <a:gd name="T2" fmla="*/ 106 w 122"/>
                <a:gd name="T3" fmla="*/ 13 h 83"/>
                <a:gd name="T4" fmla="*/ 108 w 122"/>
                <a:gd name="T5" fmla="*/ 21 h 83"/>
                <a:gd name="T6" fmla="*/ 114 w 122"/>
                <a:gd name="T7" fmla="*/ 24 h 83"/>
                <a:gd name="T8" fmla="*/ 120 w 122"/>
                <a:gd name="T9" fmla="*/ 28 h 83"/>
                <a:gd name="T10" fmla="*/ 121 w 122"/>
                <a:gd name="T11" fmla="*/ 32 h 83"/>
                <a:gd name="T12" fmla="*/ 121 w 122"/>
                <a:gd name="T13" fmla="*/ 35 h 83"/>
                <a:gd name="T14" fmla="*/ 122 w 122"/>
                <a:gd name="T15" fmla="*/ 41 h 83"/>
                <a:gd name="T16" fmla="*/ 118 w 122"/>
                <a:gd name="T17" fmla="*/ 48 h 83"/>
                <a:gd name="T18" fmla="*/ 112 w 122"/>
                <a:gd name="T19" fmla="*/ 52 h 83"/>
                <a:gd name="T20" fmla="*/ 90 w 122"/>
                <a:gd name="T21" fmla="*/ 70 h 83"/>
                <a:gd name="T22" fmla="*/ 73 w 122"/>
                <a:gd name="T23" fmla="*/ 78 h 83"/>
                <a:gd name="T24" fmla="*/ 70 w 122"/>
                <a:gd name="T25" fmla="*/ 80 h 83"/>
                <a:gd name="T26" fmla="*/ 48 w 122"/>
                <a:gd name="T27" fmla="*/ 79 h 83"/>
                <a:gd name="T28" fmla="*/ 46 w 122"/>
                <a:gd name="T29" fmla="*/ 74 h 83"/>
                <a:gd name="T30" fmla="*/ 42 w 122"/>
                <a:gd name="T31" fmla="*/ 73 h 83"/>
                <a:gd name="T32" fmla="*/ 37 w 122"/>
                <a:gd name="T33" fmla="*/ 69 h 83"/>
                <a:gd name="T34" fmla="*/ 20 w 122"/>
                <a:gd name="T35" fmla="*/ 66 h 83"/>
                <a:gd name="T36" fmla="*/ 29 w 122"/>
                <a:gd name="T37" fmla="*/ 63 h 83"/>
                <a:gd name="T38" fmla="*/ 28 w 122"/>
                <a:gd name="T39" fmla="*/ 60 h 83"/>
                <a:gd name="T40" fmla="*/ 28 w 122"/>
                <a:gd name="T41" fmla="*/ 56 h 83"/>
                <a:gd name="T42" fmla="*/ 31 w 122"/>
                <a:gd name="T43" fmla="*/ 51 h 83"/>
                <a:gd name="T44" fmla="*/ 24 w 122"/>
                <a:gd name="T45" fmla="*/ 51 h 83"/>
                <a:gd name="T46" fmla="*/ 7 w 122"/>
                <a:gd name="T47" fmla="*/ 49 h 83"/>
                <a:gd name="T48" fmla="*/ 13 w 122"/>
                <a:gd name="T49" fmla="*/ 43 h 83"/>
                <a:gd name="T50" fmla="*/ 18 w 122"/>
                <a:gd name="T51" fmla="*/ 41 h 83"/>
                <a:gd name="T52" fmla="*/ 30 w 122"/>
                <a:gd name="T53" fmla="*/ 37 h 83"/>
                <a:gd name="T54" fmla="*/ 29 w 122"/>
                <a:gd name="T55" fmla="*/ 31 h 83"/>
                <a:gd name="T56" fmla="*/ 18 w 122"/>
                <a:gd name="T57" fmla="*/ 27 h 83"/>
                <a:gd name="T58" fmla="*/ 1 w 122"/>
                <a:gd name="T59" fmla="*/ 26 h 83"/>
                <a:gd name="T60" fmla="*/ 5 w 122"/>
                <a:gd name="T61" fmla="*/ 23 h 83"/>
                <a:gd name="T62" fmla="*/ 9 w 122"/>
                <a:gd name="T63" fmla="*/ 24 h 83"/>
                <a:gd name="T64" fmla="*/ 8 w 122"/>
                <a:gd name="T65" fmla="*/ 21 h 83"/>
                <a:gd name="T66" fmla="*/ 8 w 122"/>
                <a:gd name="T67" fmla="*/ 15 h 83"/>
                <a:gd name="T68" fmla="*/ 10 w 122"/>
                <a:gd name="T69" fmla="*/ 12 h 83"/>
                <a:gd name="T70" fmla="*/ 12 w 122"/>
                <a:gd name="T71" fmla="*/ 10 h 83"/>
                <a:gd name="T72" fmla="*/ 17 w 122"/>
                <a:gd name="T73" fmla="*/ 15 h 83"/>
                <a:gd name="T74" fmla="*/ 21 w 122"/>
                <a:gd name="T75" fmla="*/ 18 h 83"/>
                <a:gd name="T76" fmla="*/ 23 w 122"/>
                <a:gd name="T77" fmla="*/ 13 h 83"/>
                <a:gd name="T78" fmla="*/ 22 w 122"/>
                <a:gd name="T79" fmla="*/ 7 h 83"/>
                <a:gd name="T80" fmla="*/ 17 w 122"/>
                <a:gd name="T81" fmla="*/ 3 h 83"/>
                <a:gd name="T82" fmla="*/ 28 w 122"/>
                <a:gd name="T83" fmla="*/ 8 h 83"/>
                <a:gd name="T84" fmla="*/ 33 w 122"/>
                <a:gd name="T85" fmla="*/ 16 h 83"/>
                <a:gd name="T86" fmla="*/ 34 w 122"/>
                <a:gd name="T87" fmla="*/ 23 h 83"/>
                <a:gd name="T88" fmla="*/ 34 w 122"/>
                <a:gd name="T89" fmla="*/ 26 h 83"/>
                <a:gd name="T90" fmla="*/ 35 w 122"/>
                <a:gd name="T91" fmla="*/ 29 h 83"/>
                <a:gd name="T92" fmla="*/ 39 w 122"/>
                <a:gd name="T93" fmla="*/ 30 h 83"/>
                <a:gd name="T94" fmla="*/ 45 w 122"/>
                <a:gd name="T95" fmla="*/ 27 h 83"/>
                <a:gd name="T96" fmla="*/ 50 w 122"/>
                <a:gd name="T97" fmla="*/ 13 h 83"/>
                <a:gd name="T98" fmla="*/ 57 w 122"/>
                <a:gd name="T99" fmla="*/ 13 h 83"/>
                <a:gd name="T100" fmla="*/ 71 w 122"/>
                <a:gd name="T101" fmla="*/ 22 h 83"/>
                <a:gd name="T102" fmla="*/ 74 w 122"/>
                <a:gd name="T103" fmla="*/ 11 h 83"/>
                <a:gd name="T104" fmla="*/ 82 w 122"/>
                <a:gd name="T105" fmla="*/ 9 h 83"/>
                <a:gd name="T106" fmla="*/ 88 w 122"/>
                <a:gd name="T107" fmla="*/ 10 h 83"/>
                <a:gd name="T108" fmla="*/ 95 w 122"/>
                <a:gd name="T10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2" h="83">
                  <a:moveTo>
                    <a:pt x="100" y="8"/>
                  </a:moveTo>
                  <a:cubicBezTo>
                    <a:pt x="101" y="9"/>
                    <a:pt x="101" y="9"/>
                    <a:pt x="101" y="9"/>
                  </a:cubicBezTo>
                  <a:cubicBezTo>
                    <a:pt x="104" y="7"/>
                    <a:pt x="104" y="8"/>
                    <a:pt x="107" y="5"/>
                  </a:cubicBezTo>
                  <a:cubicBezTo>
                    <a:pt x="108" y="4"/>
                    <a:pt x="108" y="4"/>
                    <a:pt x="108" y="4"/>
                  </a:cubicBezTo>
                  <a:cubicBezTo>
                    <a:pt x="110" y="4"/>
                    <a:pt x="110" y="4"/>
                    <a:pt x="111" y="4"/>
                  </a:cubicBezTo>
                  <a:cubicBezTo>
                    <a:pt x="111" y="4"/>
                    <a:pt x="111" y="4"/>
                    <a:pt x="111" y="4"/>
                  </a:cubicBezTo>
                  <a:cubicBezTo>
                    <a:pt x="110" y="5"/>
                    <a:pt x="110" y="5"/>
                    <a:pt x="110" y="5"/>
                  </a:cubicBezTo>
                  <a:cubicBezTo>
                    <a:pt x="109" y="6"/>
                    <a:pt x="109" y="6"/>
                    <a:pt x="109" y="6"/>
                  </a:cubicBezTo>
                  <a:cubicBezTo>
                    <a:pt x="107" y="7"/>
                    <a:pt x="107" y="7"/>
                    <a:pt x="107" y="7"/>
                  </a:cubicBezTo>
                  <a:cubicBezTo>
                    <a:pt x="106" y="10"/>
                    <a:pt x="106" y="10"/>
                    <a:pt x="105" y="11"/>
                  </a:cubicBezTo>
                  <a:cubicBezTo>
                    <a:pt x="105" y="12"/>
                    <a:pt x="105" y="12"/>
                    <a:pt x="105" y="12"/>
                  </a:cubicBezTo>
                  <a:cubicBezTo>
                    <a:pt x="106" y="13"/>
                    <a:pt x="106" y="13"/>
                    <a:pt x="106" y="13"/>
                  </a:cubicBezTo>
                  <a:cubicBezTo>
                    <a:pt x="107" y="14"/>
                    <a:pt x="107" y="14"/>
                    <a:pt x="107" y="14"/>
                  </a:cubicBezTo>
                  <a:cubicBezTo>
                    <a:pt x="109" y="13"/>
                    <a:pt x="109" y="13"/>
                    <a:pt x="109" y="13"/>
                  </a:cubicBezTo>
                  <a:cubicBezTo>
                    <a:pt x="109" y="13"/>
                    <a:pt x="109" y="13"/>
                    <a:pt x="109" y="13"/>
                  </a:cubicBezTo>
                  <a:cubicBezTo>
                    <a:pt x="110" y="15"/>
                    <a:pt x="110" y="15"/>
                    <a:pt x="110" y="18"/>
                  </a:cubicBezTo>
                  <a:cubicBezTo>
                    <a:pt x="109" y="20"/>
                    <a:pt x="109" y="19"/>
                    <a:pt x="108" y="21"/>
                  </a:cubicBezTo>
                  <a:cubicBezTo>
                    <a:pt x="108" y="21"/>
                    <a:pt x="108" y="21"/>
                    <a:pt x="108" y="21"/>
                  </a:cubicBezTo>
                  <a:cubicBezTo>
                    <a:pt x="109" y="21"/>
                    <a:pt x="109" y="21"/>
                    <a:pt x="109" y="21"/>
                  </a:cubicBezTo>
                  <a:cubicBezTo>
                    <a:pt x="113" y="21"/>
                    <a:pt x="113" y="21"/>
                    <a:pt x="113" y="21"/>
                  </a:cubicBezTo>
                  <a:cubicBezTo>
                    <a:pt x="113" y="21"/>
                    <a:pt x="113" y="21"/>
                    <a:pt x="113" y="21"/>
                  </a:cubicBezTo>
                  <a:cubicBezTo>
                    <a:pt x="113" y="21"/>
                    <a:pt x="113" y="21"/>
                    <a:pt x="113" y="21"/>
                  </a:cubicBezTo>
                  <a:cubicBezTo>
                    <a:pt x="113" y="22"/>
                    <a:pt x="113" y="22"/>
                    <a:pt x="114" y="23"/>
                  </a:cubicBezTo>
                  <a:cubicBezTo>
                    <a:pt x="114" y="24"/>
                    <a:pt x="114" y="24"/>
                    <a:pt x="114" y="24"/>
                  </a:cubicBezTo>
                  <a:cubicBezTo>
                    <a:pt x="112" y="26"/>
                    <a:pt x="112" y="26"/>
                    <a:pt x="112" y="26"/>
                  </a:cubicBezTo>
                  <a:cubicBezTo>
                    <a:pt x="114" y="25"/>
                    <a:pt x="114" y="25"/>
                    <a:pt x="114" y="25"/>
                  </a:cubicBezTo>
                  <a:cubicBezTo>
                    <a:pt x="116" y="25"/>
                    <a:pt x="116" y="25"/>
                    <a:pt x="116" y="25"/>
                  </a:cubicBezTo>
                  <a:cubicBezTo>
                    <a:pt x="118" y="25"/>
                    <a:pt x="118" y="25"/>
                    <a:pt x="118" y="25"/>
                  </a:cubicBezTo>
                  <a:cubicBezTo>
                    <a:pt x="119" y="26"/>
                    <a:pt x="119" y="26"/>
                    <a:pt x="119" y="26"/>
                  </a:cubicBezTo>
                  <a:cubicBezTo>
                    <a:pt x="120" y="28"/>
                    <a:pt x="120" y="28"/>
                    <a:pt x="120" y="28"/>
                  </a:cubicBezTo>
                  <a:cubicBezTo>
                    <a:pt x="121" y="27"/>
                    <a:pt x="121" y="27"/>
                    <a:pt x="121" y="27"/>
                  </a:cubicBezTo>
                  <a:cubicBezTo>
                    <a:pt x="121" y="27"/>
                    <a:pt x="121" y="27"/>
                    <a:pt x="121" y="27"/>
                  </a:cubicBezTo>
                  <a:cubicBezTo>
                    <a:pt x="122" y="28"/>
                    <a:pt x="122" y="28"/>
                    <a:pt x="122" y="28"/>
                  </a:cubicBezTo>
                  <a:cubicBezTo>
                    <a:pt x="122" y="29"/>
                    <a:pt x="122" y="29"/>
                    <a:pt x="122" y="29"/>
                  </a:cubicBezTo>
                  <a:cubicBezTo>
                    <a:pt x="121" y="30"/>
                    <a:pt x="121" y="30"/>
                    <a:pt x="121" y="31"/>
                  </a:cubicBezTo>
                  <a:cubicBezTo>
                    <a:pt x="121" y="32"/>
                    <a:pt x="121" y="32"/>
                    <a:pt x="121" y="32"/>
                  </a:cubicBezTo>
                  <a:cubicBezTo>
                    <a:pt x="120" y="32"/>
                    <a:pt x="120" y="32"/>
                    <a:pt x="120" y="32"/>
                  </a:cubicBezTo>
                  <a:cubicBezTo>
                    <a:pt x="120" y="32"/>
                    <a:pt x="120" y="32"/>
                    <a:pt x="120" y="32"/>
                  </a:cubicBezTo>
                  <a:cubicBezTo>
                    <a:pt x="120" y="33"/>
                    <a:pt x="120" y="33"/>
                    <a:pt x="121" y="34"/>
                  </a:cubicBezTo>
                  <a:cubicBezTo>
                    <a:pt x="121" y="34"/>
                    <a:pt x="121" y="34"/>
                    <a:pt x="121" y="34"/>
                  </a:cubicBezTo>
                  <a:cubicBezTo>
                    <a:pt x="121" y="34"/>
                    <a:pt x="121" y="34"/>
                    <a:pt x="121" y="34"/>
                  </a:cubicBezTo>
                  <a:cubicBezTo>
                    <a:pt x="121" y="35"/>
                    <a:pt x="121" y="35"/>
                    <a:pt x="121" y="35"/>
                  </a:cubicBezTo>
                  <a:cubicBezTo>
                    <a:pt x="121" y="36"/>
                    <a:pt x="121" y="36"/>
                    <a:pt x="121" y="36"/>
                  </a:cubicBezTo>
                  <a:cubicBezTo>
                    <a:pt x="121" y="36"/>
                    <a:pt x="121" y="36"/>
                    <a:pt x="121" y="36"/>
                  </a:cubicBezTo>
                  <a:cubicBezTo>
                    <a:pt x="120" y="37"/>
                    <a:pt x="120" y="37"/>
                    <a:pt x="120" y="37"/>
                  </a:cubicBezTo>
                  <a:cubicBezTo>
                    <a:pt x="122" y="38"/>
                    <a:pt x="122" y="38"/>
                    <a:pt x="122" y="38"/>
                  </a:cubicBezTo>
                  <a:cubicBezTo>
                    <a:pt x="122" y="38"/>
                    <a:pt x="122" y="38"/>
                    <a:pt x="122" y="38"/>
                  </a:cubicBezTo>
                  <a:cubicBezTo>
                    <a:pt x="122" y="40"/>
                    <a:pt x="122" y="40"/>
                    <a:pt x="122" y="41"/>
                  </a:cubicBezTo>
                  <a:cubicBezTo>
                    <a:pt x="121" y="41"/>
                    <a:pt x="121" y="41"/>
                    <a:pt x="121" y="41"/>
                  </a:cubicBezTo>
                  <a:cubicBezTo>
                    <a:pt x="120" y="41"/>
                    <a:pt x="120" y="41"/>
                    <a:pt x="120" y="41"/>
                  </a:cubicBezTo>
                  <a:cubicBezTo>
                    <a:pt x="119" y="42"/>
                    <a:pt x="119" y="42"/>
                    <a:pt x="119" y="42"/>
                  </a:cubicBezTo>
                  <a:cubicBezTo>
                    <a:pt x="119" y="43"/>
                    <a:pt x="119" y="43"/>
                    <a:pt x="119" y="43"/>
                  </a:cubicBezTo>
                  <a:cubicBezTo>
                    <a:pt x="119" y="44"/>
                    <a:pt x="119" y="44"/>
                    <a:pt x="119" y="45"/>
                  </a:cubicBezTo>
                  <a:cubicBezTo>
                    <a:pt x="118" y="48"/>
                    <a:pt x="118" y="48"/>
                    <a:pt x="118" y="48"/>
                  </a:cubicBezTo>
                  <a:cubicBezTo>
                    <a:pt x="117" y="49"/>
                    <a:pt x="117" y="48"/>
                    <a:pt x="116" y="49"/>
                  </a:cubicBezTo>
                  <a:cubicBezTo>
                    <a:pt x="114" y="49"/>
                    <a:pt x="114" y="49"/>
                    <a:pt x="114" y="49"/>
                  </a:cubicBezTo>
                  <a:cubicBezTo>
                    <a:pt x="113" y="49"/>
                    <a:pt x="113" y="49"/>
                    <a:pt x="113" y="49"/>
                  </a:cubicBezTo>
                  <a:cubicBezTo>
                    <a:pt x="113" y="50"/>
                    <a:pt x="113" y="50"/>
                    <a:pt x="113" y="50"/>
                  </a:cubicBezTo>
                  <a:cubicBezTo>
                    <a:pt x="112" y="51"/>
                    <a:pt x="112" y="51"/>
                    <a:pt x="112" y="51"/>
                  </a:cubicBezTo>
                  <a:cubicBezTo>
                    <a:pt x="112" y="52"/>
                    <a:pt x="112" y="52"/>
                    <a:pt x="112" y="52"/>
                  </a:cubicBezTo>
                  <a:cubicBezTo>
                    <a:pt x="113" y="53"/>
                    <a:pt x="113" y="53"/>
                    <a:pt x="113" y="53"/>
                  </a:cubicBezTo>
                  <a:cubicBezTo>
                    <a:pt x="112" y="55"/>
                    <a:pt x="112" y="55"/>
                    <a:pt x="111" y="56"/>
                  </a:cubicBezTo>
                  <a:cubicBezTo>
                    <a:pt x="110" y="57"/>
                    <a:pt x="111" y="57"/>
                    <a:pt x="109" y="58"/>
                  </a:cubicBezTo>
                  <a:cubicBezTo>
                    <a:pt x="107" y="60"/>
                    <a:pt x="107" y="60"/>
                    <a:pt x="106" y="60"/>
                  </a:cubicBezTo>
                  <a:cubicBezTo>
                    <a:pt x="103" y="60"/>
                    <a:pt x="103" y="60"/>
                    <a:pt x="103" y="60"/>
                  </a:cubicBezTo>
                  <a:cubicBezTo>
                    <a:pt x="95" y="63"/>
                    <a:pt x="93" y="66"/>
                    <a:pt x="90" y="70"/>
                  </a:cubicBezTo>
                  <a:cubicBezTo>
                    <a:pt x="88" y="71"/>
                    <a:pt x="88" y="71"/>
                    <a:pt x="88" y="71"/>
                  </a:cubicBezTo>
                  <a:cubicBezTo>
                    <a:pt x="87" y="72"/>
                    <a:pt x="87" y="72"/>
                    <a:pt x="84" y="72"/>
                  </a:cubicBezTo>
                  <a:cubicBezTo>
                    <a:pt x="80" y="74"/>
                    <a:pt x="80" y="73"/>
                    <a:pt x="75" y="75"/>
                  </a:cubicBezTo>
                  <a:cubicBezTo>
                    <a:pt x="74" y="76"/>
                    <a:pt x="74" y="76"/>
                    <a:pt x="74" y="76"/>
                  </a:cubicBezTo>
                  <a:cubicBezTo>
                    <a:pt x="73" y="77"/>
                    <a:pt x="73" y="77"/>
                    <a:pt x="73" y="77"/>
                  </a:cubicBezTo>
                  <a:cubicBezTo>
                    <a:pt x="73" y="78"/>
                    <a:pt x="73" y="78"/>
                    <a:pt x="73" y="78"/>
                  </a:cubicBezTo>
                  <a:cubicBezTo>
                    <a:pt x="74" y="78"/>
                    <a:pt x="74" y="78"/>
                    <a:pt x="74" y="78"/>
                  </a:cubicBezTo>
                  <a:cubicBezTo>
                    <a:pt x="74" y="78"/>
                    <a:pt x="74" y="78"/>
                    <a:pt x="74" y="78"/>
                  </a:cubicBezTo>
                  <a:cubicBezTo>
                    <a:pt x="73" y="80"/>
                    <a:pt x="73" y="80"/>
                    <a:pt x="73" y="80"/>
                  </a:cubicBezTo>
                  <a:cubicBezTo>
                    <a:pt x="72" y="81"/>
                    <a:pt x="72" y="81"/>
                    <a:pt x="72" y="81"/>
                  </a:cubicBezTo>
                  <a:cubicBezTo>
                    <a:pt x="71" y="81"/>
                    <a:pt x="71" y="81"/>
                    <a:pt x="71" y="81"/>
                  </a:cubicBezTo>
                  <a:cubicBezTo>
                    <a:pt x="70" y="80"/>
                    <a:pt x="70" y="80"/>
                    <a:pt x="70" y="80"/>
                  </a:cubicBezTo>
                  <a:cubicBezTo>
                    <a:pt x="70" y="80"/>
                    <a:pt x="70" y="80"/>
                    <a:pt x="70" y="80"/>
                  </a:cubicBezTo>
                  <a:cubicBezTo>
                    <a:pt x="70" y="80"/>
                    <a:pt x="70" y="80"/>
                    <a:pt x="70" y="80"/>
                  </a:cubicBezTo>
                  <a:cubicBezTo>
                    <a:pt x="70" y="80"/>
                    <a:pt x="70" y="80"/>
                    <a:pt x="70" y="80"/>
                  </a:cubicBezTo>
                  <a:cubicBezTo>
                    <a:pt x="70" y="81"/>
                    <a:pt x="70" y="81"/>
                    <a:pt x="70" y="81"/>
                  </a:cubicBezTo>
                  <a:cubicBezTo>
                    <a:pt x="69" y="82"/>
                    <a:pt x="67" y="82"/>
                    <a:pt x="65" y="83"/>
                  </a:cubicBezTo>
                  <a:cubicBezTo>
                    <a:pt x="49" y="81"/>
                    <a:pt x="57" y="79"/>
                    <a:pt x="48" y="79"/>
                  </a:cubicBezTo>
                  <a:cubicBezTo>
                    <a:pt x="45" y="77"/>
                    <a:pt x="46" y="77"/>
                    <a:pt x="45" y="76"/>
                  </a:cubicBezTo>
                  <a:cubicBezTo>
                    <a:pt x="44" y="75"/>
                    <a:pt x="44" y="75"/>
                    <a:pt x="44" y="75"/>
                  </a:cubicBezTo>
                  <a:cubicBezTo>
                    <a:pt x="45" y="75"/>
                    <a:pt x="45" y="75"/>
                    <a:pt x="45" y="75"/>
                  </a:cubicBezTo>
                  <a:cubicBezTo>
                    <a:pt x="45" y="74"/>
                    <a:pt x="45" y="74"/>
                    <a:pt x="45" y="74"/>
                  </a:cubicBezTo>
                  <a:cubicBezTo>
                    <a:pt x="45" y="74"/>
                    <a:pt x="45" y="74"/>
                    <a:pt x="45" y="74"/>
                  </a:cubicBezTo>
                  <a:cubicBezTo>
                    <a:pt x="46" y="74"/>
                    <a:pt x="46" y="74"/>
                    <a:pt x="46" y="74"/>
                  </a:cubicBezTo>
                  <a:cubicBezTo>
                    <a:pt x="46" y="74"/>
                    <a:pt x="46" y="74"/>
                    <a:pt x="46" y="74"/>
                  </a:cubicBezTo>
                  <a:cubicBezTo>
                    <a:pt x="45" y="73"/>
                    <a:pt x="45" y="73"/>
                    <a:pt x="45" y="73"/>
                  </a:cubicBezTo>
                  <a:cubicBezTo>
                    <a:pt x="45" y="73"/>
                    <a:pt x="44" y="74"/>
                    <a:pt x="43" y="75"/>
                  </a:cubicBezTo>
                  <a:cubicBezTo>
                    <a:pt x="43" y="75"/>
                    <a:pt x="43" y="75"/>
                    <a:pt x="43" y="75"/>
                  </a:cubicBezTo>
                  <a:cubicBezTo>
                    <a:pt x="42" y="74"/>
                    <a:pt x="42" y="74"/>
                    <a:pt x="42" y="74"/>
                  </a:cubicBezTo>
                  <a:cubicBezTo>
                    <a:pt x="42" y="73"/>
                    <a:pt x="42" y="73"/>
                    <a:pt x="42" y="73"/>
                  </a:cubicBezTo>
                  <a:cubicBezTo>
                    <a:pt x="40" y="73"/>
                    <a:pt x="40" y="73"/>
                    <a:pt x="40" y="73"/>
                  </a:cubicBezTo>
                  <a:cubicBezTo>
                    <a:pt x="38" y="72"/>
                    <a:pt x="39" y="72"/>
                    <a:pt x="37" y="71"/>
                  </a:cubicBezTo>
                  <a:cubicBezTo>
                    <a:pt x="37" y="70"/>
                    <a:pt x="37" y="70"/>
                    <a:pt x="37" y="70"/>
                  </a:cubicBezTo>
                  <a:cubicBezTo>
                    <a:pt x="38" y="70"/>
                    <a:pt x="38" y="70"/>
                    <a:pt x="38" y="70"/>
                  </a:cubicBezTo>
                  <a:cubicBezTo>
                    <a:pt x="38" y="69"/>
                    <a:pt x="38" y="69"/>
                    <a:pt x="38" y="69"/>
                  </a:cubicBezTo>
                  <a:cubicBezTo>
                    <a:pt x="37" y="69"/>
                    <a:pt x="37" y="69"/>
                    <a:pt x="37" y="69"/>
                  </a:cubicBezTo>
                  <a:cubicBezTo>
                    <a:pt x="36" y="69"/>
                    <a:pt x="36" y="69"/>
                    <a:pt x="36" y="69"/>
                  </a:cubicBezTo>
                  <a:cubicBezTo>
                    <a:pt x="34" y="71"/>
                    <a:pt x="34" y="71"/>
                    <a:pt x="34" y="71"/>
                  </a:cubicBezTo>
                  <a:cubicBezTo>
                    <a:pt x="34" y="71"/>
                    <a:pt x="34" y="71"/>
                    <a:pt x="34" y="71"/>
                  </a:cubicBezTo>
                  <a:cubicBezTo>
                    <a:pt x="22" y="72"/>
                    <a:pt x="25" y="72"/>
                    <a:pt x="21" y="72"/>
                  </a:cubicBezTo>
                  <a:cubicBezTo>
                    <a:pt x="20" y="72"/>
                    <a:pt x="20" y="72"/>
                    <a:pt x="20" y="72"/>
                  </a:cubicBezTo>
                  <a:cubicBezTo>
                    <a:pt x="20" y="70"/>
                    <a:pt x="19" y="68"/>
                    <a:pt x="20" y="66"/>
                  </a:cubicBezTo>
                  <a:cubicBezTo>
                    <a:pt x="20" y="66"/>
                    <a:pt x="20" y="66"/>
                    <a:pt x="20" y="66"/>
                  </a:cubicBezTo>
                  <a:cubicBezTo>
                    <a:pt x="21" y="67"/>
                    <a:pt x="21" y="66"/>
                    <a:pt x="21" y="68"/>
                  </a:cubicBezTo>
                  <a:cubicBezTo>
                    <a:pt x="22" y="68"/>
                    <a:pt x="22" y="68"/>
                    <a:pt x="22" y="68"/>
                  </a:cubicBezTo>
                  <a:cubicBezTo>
                    <a:pt x="26" y="67"/>
                    <a:pt x="25" y="67"/>
                    <a:pt x="27" y="66"/>
                  </a:cubicBezTo>
                  <a:cubicBezTo>
                    <a:pt x="28" y="65"/>
                    <a:pt x="27" y="65"/>
                    <a:pt x="28" y="64"/>
                  </a:cubicBezTo>
                  <a:cubicBezTo>
                    <a:pt x="29" y="63"/>
                    <a:pt x="29" y="63"/>
                    <a:pt x="29" y="63"/>
                  </a:cubicBezTo>
                  <a:cubicBezTo>
                    <a:pt x="30" y="61"/>
                    <a:pt x="30" y="61"/>
                    <a:pt x="31" y="59"/>
                  </a:cubicBezTo>
                  <a:cubicBezTo>
                    <a:pt x="32" y="58"/>
                    <a:pt x="32" y="58"/>
                    <a:pt x="32" y="58"/>
                  </a:cubicBezTo>
                  <a:cubicBezTo>
                    <a:pt x="34" y="58"/>
                    <a:pt x="34" y="58"/>
                    <a:pt x="34" y="58"/>
                  </a:cubicBezTo>
                  <a:cubicBezTo>
                    <a:pt x="33" y="58"/>
                    <a:pt x="33" y="58"/>
                    <a:pt x="33" y="58"/>
                  </a:cubicBezTo>
                  <a:cubicBezTo>
                    <a:pt x="32" y="58"/>
                    <a:pt x="32" y="58"/>
                    <a:pt x="32" y="58"/>
                  </a:cubicBezTo>
                  <a:cubicBezTo>
                    <a:pt x="28" y="60"/>
                    <a:pt x="28" y="60"/>
                    <a:pt x="28" y="60"/>
                  </a:cubicBezTo>
                  <a:cubicBezTo>
                    <a:pt x="27" y="60"/>
                    <a:pt x="27" y="60"/>
                    <a:pt x="27" y="60"/>
                  </a:cubicBezTo>
                  <a:cubicBezTo>
                    <a:pt x="27" y="59"/>
                    <a:pt x="27" y="59"/>
                    <a:pt x="27" y="59"/>
                  </a:cubicBezTo>
                  <a:cubicBezTo>
                    <a:pt x="27" y="59"/>
                    <a:pt x="27" y="59"/>
                    <a:pt x="29" y="58"/>
                  </a:cubicBezTo>
                  <a:cubicBezTo>
                    <a:pt x="28" y="58"/>
                    <a:pt x="28" y="58"/>
                    <a:pt x="28" y="58"/>
                  </a:cubicBezTo>
                  <a:cubicBezTo>
                    <a:pt x="28" y="57"/>
                    <a:pt x="28" y="57"/>
                    <a:pt x="28" y="57"/>
                  </a:cubicBezTo>
                  <a:cubicBezTo>
                    <a:pt x="28" y="56"/>
                    <a:pt x="28" y="56"/>
                    <a:pt x="28" y="56"/>
                  </a:cubicBezTo>
                  <a:cubicBezTo>
                    <a:pt x="28" y="55"/>
                    <a:pt x="28" y="55"/>
                    <a:pt x="28" y="55"/>
                  </a:cubicBezTo>
                  <a:cubicBezTo>
                    <a:pt x="31" y="52"/>
                    <a:pt x="31" y="52"/>
                    <a:pt x="31" y="52"/>
                  </a:cubicBezTo>
                  <a:cubicBezTo>
                    <a:pt x="32" y="52"/>
                    <a:pt x="32" y="52"/>
                    <a:pt x="32" y="52"/>
                  </a:cubicBezTo>
                  <a:cubicBezTo>
                    <a:pt x="32" y="52"/>
                    <a:pt x="32" y="52"/>
                    <a:pt x="32" y="52"/>
                  </a:cubicBezTo>
                  <a:cubicBezTo>
                    <a:pt x="32" y="51"/>
                    <a:pt x="32" y="51"/>
                    <a:pt x="32" y="51"/>
                  </a:cubicBezTo>
                  <a:cubicBezTo>
                    <a:pt x="31" y="51"/>
                    <a:pt x="31" y="51"/>
                    <a:pt x="31" y="51"/>
                  </a:cubicBezTo>
                  <a:cubicBezTo>
                    <a:pt x="28" y="53"/>
                    <a:pt x="28" y="53"/>
                    <a:pt x="28" y="53"/>
                  </a:cubicBezTo>
                  <a:cubicBezTo>
                    <a:pt x="26" y="54"/>
                    <a:pt x="26" y="54"/>
                    <a:pt x="26" y="54"/>
                  </a:cubicBezTo>
                  <a:cubicBezTo>
                    <a:pt x="26" y="54"/>
                    <a:pt x="26" y="54"/>
                    <a:pt x="26" y="54"/>
                  </a:cubicBezTo>
                  <a:cubicBezTo>
                    <a:pt x="25" y="53"/>
                    <a:pt x="25" y="53"/>
                    <a:pt x="24" y="53"/>
                  </a:cubicBezTo>
                  <a:cubicBezTo>
                    <a:pt x="24" y="52"/>
                    <a:pt x="24" y="52"/>
                    <a:pt x="24" y="52"/>
                  </a:cubicBezTo>
                  <a:cubicBezTo>
                    <a:pt x="24" y="51"/>
                    <a:pt x="24" y="51"/>
                    <a:pt x="24" y="51"/>
                  </a:cubicBezTo>
                  <a:cubicBezTo>
                    <a:pt x="25" y="49"/>
                    <a:pt x="25" y="49"/>
                    <a:pt x="25" y="49"/>
                  </a:cubicBezTo>
                  <a:cubicBezTo>
                    <a:pt x="25" y="49"/>
                    <a:pt x="25" y="49"/>
                    <a:pt x="25" y="49"/>
                  </a:cubicBezTo>
                  <a:cubicBezTo>
                    <a:pt x="24" y="49"/>
                    <a:pt x="24" y="49"/>
                    <a:pt x="24" y="49"/>
                  </a:cubicBezTo>
                  <a:cubicBezTo>
                    <a:pt x="22" y="47"/>
                    <a:pt x="22" y="47"/>
                    <a:pt x="22" y="47"/>
                  </a:cubicBezTo>
                  <a:cubicBezTo>
                    <a:pt x="19" y="47"/>
                    <a:pt x="21" y="48"/>
                    <a:pt x="12" y="46"/>
                  </a:cubicBezTo>
                  <a:cubicBezTo>
                    <a:pt x="9" y="47"/>
                    <a:pt x="11" y="48"/>
                    <a:pt x="7" y="49"/>
                  </a:cubicBezTo>
                  <a:cubicBezTo>
                    <a:pt x="7" y="48"/>
                    <a:pt x="7" y="48"/>
                    <a:pt x="7" y="48"/>
                  </a:cubicBezTo>
                  <a:cubicBezTo>
                    <a:pt x="5" y="47"/>
                    <a:pt x="5" y="47"/>
                    <a:pt x="5" y="45"/>
                  </a:cubicBezTo>
                  <a:cubicBezTo>
                    <a:pt x="5" y="45"/>
                    <a:pt x="5" y="45"/>
                    <a:pt x="5" y="45"/>
                  </a:cubicBezTo>
                  <a:cubicBezTo>
                    <a:pt x="6" y="44"/>
                    <a:pt x="6" y="44"/>
                    <a:pt x="7" y="44"/>
                  </a:cubicBezTo>
                  <a:cubicBezTo>
                    <a:pt x="9" y="44"/>
                    <a:pt x="9" y="44"/>
                    <a:pt x="9" y="44"/>
                  </a:cubicBezTo>
                  <a:cubicBezTo>
                    <a:pt x="11" y="43"/>
                    <a:pt x="13" y="43"/>
                    <a:pt x="13" y="43"/>
                  </a:cubicBezTo>
                  <a:cubicBezTo>
                    <a:pt x="14" y="42"/>
                    <a:pt x="14" y="42"/>
                    <a:pt x="14" y="42"/>
                  </a:cubicBezTo>
                  <a:cubicBezTo>
                    <a:pt x="14" y="42"/>
                    <a:pt x="14" y="42"/>
                    <a:pt x="14" y="42"/>
                  </a:cubicBezTo>
                  <a:cubicBezTo>
                    <a:pt x="15" y="42"/>
                    <a:pt x="15" y="42"/>
                    <a:pt x="15" y="42"/>
                  </a:cubicBezTo>
                  <a:cubicBezTo>
                    <a:pt x="15" y="43"/>
                    <a:pt x="15" y="43"/>
                    <a:pt x="15" y="43"/>
                  </a:cubicBezTo>
                  <a:cubicBezTo>
                    <a:pt x="17" y="42"/>
                    <a:pt x="17" y="42"/>
                    <a:pt x="18" y="41"/>
                  </a:cubicBezTo>
                  <a:cubicBezTo>
                    <a:pt x="18" y="41"/>
                    <a:pt x="18" y="41"/>
                    <a:pt x="18" y="41"/>
                  </a:cubicBezTo>
                  <a:cubicBezTo>
                    <a:pt x="19" y="41"/>
                    <a:pt x="19" y="41"/>
                    <a:pt x="19" y="41"/>
                  </a:cubicBezTo>
                  <a:cubicBezTo>
                    <a:pt x="20" y="41"/>
                    <a:pt x="20" y="41"/>
                    <a:pt x="20" y="41"/>
                  </a:cubicBezTo>
                  <a:cubicBezTo>
                    <a:pt x="21" y="41"/>
                    <a:pt x="21" y="41"/>
                    <a:pt x="21" y="41"/>
                  </a:cubicBezTo>
                  <a:cubicBezTo>
                    <a:pt x="23" y="40"/>
                    <a:pt x="26" y="41"/>
                    <a:pt x="29" y="40"/>
                  </a:cubicBezTo>
                  <a:cubicBezTo>
                    <a:pt x="30" y="40"/>
                    <a:pt x="30" y="40"/>
                    <a:pt x="30" y="40"/>
                  </a:cubicBezTo>
                  <a:cubicBezTo>
                    <a:pt x="30" y="39"/>
                    <a:pt x="30" y="38"/>
                    <a:pt x="30" y="37"/>
                  </a:cubicBezTo>
                  <a:cubicBezTo>
                    <a:pt x="30" y="37"/>
                    <a:pt x="30" y="37"/>
                    <a:pt x="30" y="37"/>
                  </a:cubicBezTo>
                  <a:cubicBezTo>
                    <a:pt x="27" y="38"/>
                    <a:pt x="27" y="38"/>
                    <a:pt x="27" y="38"/>
                  </a:cubicBezTo>
                  <a:cubicBezTo>
                    <a:pt x="26" y="38"/>
                    <a:pt x="24" y="38"/>
                    <a:pt x="23" y="38"/>
                  </a:cubicBezTo>
                  <a:cubicBezTo>
                    <a:pt x="22" y="37"/>
                    <a:pt x="22" y="37"/>
                    <a:pt x="22" y="37"/>
                  </a:cubicBezTo>
                  <a:cubicBezTo>
                    <a:pt x="22" y="36"/>
                    <a:pt x="22" y="36"/>
                    <a:pt x="22" y="36"/>
                  </a:cubicBezTo>
                  <a:cubicBezTo>
                    <a:pt x="26" y="32"/>
                    <a:pt x="28" y="31"/>
                    <a:pt x="29" y="31"/>
                  </a:cubicBezTo>
                  <a:cubicBezTo>
                    <a:pt x="29" y="30"/>
                    <a:pt x="29" y="30"/>
                    <a:pt x="29" y="30"/>
                  </a:cubicBezTo>
                  <a:cubicBezTo>
                    <a:pt x="28" y="29"/>
                    <a:pt x="28" y="29"/>
                    <a:pt x="28" y="29"/>
                  </a:cubicBezTo>
                  <a:cubicBezTo>
                    <a:pt x="24" y="29"/>
                    <a:pt x="24" y="29"/>
                    <a:pt x="24" y="29"/>
                  </a:cubicBezTo>
                  <a:cubicBezTo>
                    <a:pt x="23" y="27"/>
                    <a:pt x="23" y="27"/>
                    <a:pt x="23" y="27"/>
                  </a:cubicBezTo>
                  <a:cubicBezTo>
                    <a:pt x="20" y="27"/>
                    <a:pt x="20" y="27"/>
                    <a:pt x="20" y="27"/>
                  </a:cubicBezTo>
                  <a:cubicBezTo>
                    <a:pt x="18" y="27"/>
                    <a:pt x="18" y="27"/>
                    <a:pt x="18" y="27"/>
                  </a:cubicBezTo>
                  <a:cubicBezTo>
                    <a:pt x="17" y="26"/>
                    <a:pt x="17" y="26"/>
                    <a:pt x="17" y="26"/>
                  </a:cubicBezTo>
                  <a:cubicBezTo>
                    <a:pt x="16" y="27"/>
                    <a:pt x="6" y="31"/>
                    <a:pt x="6" y="31"/>
                  </a:cubicBezTo>
                  <a:cubicBezTo>
                    <a:pt x="5" y="30"/>
                    <a:pt x="5" y="30"/>
                    <a:pt x="3" y="29"/>
                  </a:cubicBezTo>
                  <a:cubicBezTo>
                    <a:pt x="0" y="28"/>
                    <a:pt x="0" y="28"/>
                    <a:pt x="0" y="28"/>
                  </a:cubicBezTo>
                  <a:cubicBezTo>
                    <a:pt x="0" y="28"/>
                    <a:pt x="0" y="28"/>
                    <a:pt x="0" y="28"/>
                  </a:cubicBezTo>
                  <a:cubicBezTo>
                    <a:pt x="1" y="26"/>
                    <a:pt x="1" y="26"/>
                    <a:pt x="1" y="26"/>
                  </a:cubicBezTo>
                  <a:cubicBezTo>
                    <a:pt x="2" y="25"/>
                    <a:pt x="2" y="25"/>
                    <a:pt x="2" y="25"/>
                  </a:cubicBezTo>
                  <a:cubicBezTo>
                    <a:pt x="3" y="25"/>
                    <a:pt x="3" y="25"/>
                    <a:pt x="3" y="25"/>
                  </a:cubicBezTo>
                  <a:cubicBezTo>
                    <a:pt x="5" y="27"/>
                    <a:pt x="5" y="27"/>
                    <a:pt x="5" y="27"/>
                  </a:cubicBezTo>
                  <a:cubicBezTo>
                    <a:pt x="7" y="27"/>
                    <a:pt x="7" y="27"/>
                    <a:pt x="7" y="27"/>
                  </a:cubicBezTo>
                  <a:cubicBezTo>
                    <a:pt x="5" y="25"/>
                    <a:pt x="5" y="25"/>
                    <a:pt x="5" y="25"/>
                  </a:cubicBezTo>
                  <a:cubicBezTo>
                    <a:pt x="5" y="24"/>
                    <a:pt x="5" y="25"/>
                    <a:pt x="5" y="23"/>
                  </a:cubicBezTo>
                  <a:cubicBezTo>
                    <a:pt x="4" y="23"/>
                    <a:pt x="4" y="23"/>
                    <a:pt x="4" y="23"/>
                  </a:cubicBezTo>
                  <a:cubicBezTo>
                    <a:pt x="4" y="21"/>
                    <a:pt x="4" y="21"/>
                    <a:pt x="4" y="21"/>
                  </a:cubicBezTo>
                  <a:cubicBezTo>
                    <a:pt x="4" y="21"/>
                    <a:pt x="4" y="21"/>
                    <a:pt x="4" y="21"/>
                  </a:cubicBezTo>
                  <a:cubicBezTo>
                    <a:pt x="5" y="21"/>
                    <a:pt x="5" y="21"/>
                    <a:pt x="5" y="21"/>
                  </a:cubicBezTo>
                  <a:cubicBezTo>
                    <a:pt x="6" y="21"/>
                    <a:pt x="6" y="21"/>
                    <a:pt x="6" y="21"/>
                  </a:cubicBezTo>
                  <a:cubicBezTo>
                    <a:pt x="9" y="24"/>
                    <a:pt x="9" y="24"/>
                    <a:pt x="9" y="24"/>
                  </a:cubicBezTo>
                  <a:cubicBezTo>
                    <a:pt x="11" y="23"/>
                    <a:pt x="11" y="23"/>
                    <a:pt x="11" y="23"/>
                  </a:cubicBezTo>
                  <a:cubicBezTo>
                    <a:pt x="12" y="22"/>
                    <a:pt x="12" y="22"/>
                    <a:pt x="12" y="22"/>
                  </a:cubicBezTo>
                  <a:cubicBezTo>
                    <a:pt x="13" y="22"/>
                    <a:pt x="13" y="22"/>
                    <a:pt x="13" y="22"/>
                  </a:cubicBezTo>
                  <a:cubicBezTo>
                    <a:pt x="13" y="21"/>
                    <a:pt x="13" y="21"/>
                    <a:pt x="13" y="21"/>
                  </a:cubicBezTo>
                  <a:cubicBezTo>
                    <a:pt x="10" y="21"/>
                    <a:pt x="10" y="21"/>
                    <a:pt x="10" y="21"/>
                  </a:cubicBezTo>
                  <a:cubicBezTo>
                    <a:pt x="8" y="21"/>
                    <a:pt x="8" y="21"/>
                    <a:pt x="8" y="21"/>
                  </a:cubicBezTo>
                  <a:cubicBezTo>
                    <a:pt x="8" y="20"/>
                    <a:pt x="8" y="20"/>
                    <a:pt x="8" y="20"/>
                  </a:cubicBezTo>
                  <a:cubicBezTo>
                    <a:pt x="7" y="19"/>
                    <a:pt x="7" y="19"/>
                    <a:pt x="7" y="19"/>
                  </a:cubicBezTo>
                  <a:cubicBezTo>
                    <a:pt x="7" y="18"/>
                    <a:pt x="7" y="18"/>
                    <a:pt x="7" y="18"/>
                  </a:cubicBezTo>
                  <a:cubicBezTo>
                    <a:pt x="8" y="18"/>
                    <a:pt x="8" y="18"/>
                    <a:pt x="8" y="18"/>
                  </a:cubicBezTo>
                  <a:cubicBezTo>
                    <a:pt x="10" y="18"/>
                    <a:pt x="10" y="18"/>
                    <a:pt x="10" y="18"/>
                  </a:cubicBezTo>
                  <a:cubicBezTo>
                    <a:pt x="9" y="16"/>
                    <a:pt x="9" y="16"/>
                    <a:pt x="8" y="15"/>
                  </a:cubicBezTo>
                  <a:cubicBezTo>
                    <a:pt x="8" y="14"/>
                    <a:pt x="8" y="14"/>
                    <a:pt x="8" y="14"/>
                  </a:cubicBezTo>
                  <a:cubicBezTo>
                    <a:pt x="8" y="13"/>
                    <a:pt x="8" y="14"/>
                    <a:pt x="8" y="13"/>
                  </a:cubicBezTo>
                  <a:cubicBezTo>
                    <a:pt x="8" y="13"/>
                    <a:pt x="8" y="13"/>
                    <a:pt x="8" y="13"/>
                  </a:cubicBezTo>
                  <a:cubicBezTo>
                    <a:pt x="11" y="14"/>
                    <a:pt x="11" y="14"/>
                    <a:pt x="11" y="14"/>
                  </a:cubicBezTo>
                  <a:cubicBezTo>
                    <a:pt x="12" y="14"/>
                    <a:pt x="12" y="14"/>
                    <a:pt x="12" y="14"/>
                  </a:cubicBezTo>
                  <a:cubicBezTo>
                    <a:pt x="11" y="13"/>
                    <a:pt x="11" y="13"/>
                    <a:pt x="10" y="12"/>
                  </a:cubicBezTo>
                  <a:cubicBezTo>
                    <a:pt x="10" y="12"/>
                    <a:pt x="10" y="12"/>
                    <a:pt x="10" y="12"/>
                  </a:cubicBezTo>
                  <a:cubicBezTo>
                    <a:pt x="10" y="11"/>
                    <a:pt x="10" y="11"/>
                    <a:pt x="10" y="11"/>
                  </a:cubicBezTo>
                  <a:cubicBezTo>
                    <a:pt x="10" y="11"/>
                    <a:pt x="10" y="11"/>
                    <a:pt x="10" y="11"/>
                  </a:cubicBezTo>
                  <a:cubicBezTo>
                    <a:pt x="10" y="10"/>
                    <a:pt x="10" y="10"/>
                    <a:pt x="10" y="10"/>
                  </a:cubicBezTo>
                  <a:cubicBezTo>
                    <a:pt x="11" y="10"/>
                    <a:pt x="11" y="10"/>
                    <a:pt x="11" y="10"/>
                  </a:cubicBezTo>
                  <a:cubicBezTo>
                    <a:pt x="12" y="10"/>
                    <a:pt x="12" y="10"/>
                    <a:pt x="12" y="10"/>
                  </a:cubicBezTo>
                  <a:cubicBezTo>
                    <a:pt x="13" y="10"/>
                    <a:pt x="15" y="11"/>
                    <a:pt x="16" y="12"/>
                  </a:cubicBezTo>
                  <a:cubicBezTo>
                    <a:pt x="16" y="13"/>
                    <a:pt x="16" y="13"/>
                    <a:pt x="16" y="13"/>
                  </a:cubicBezTo>
                  <a:cubicBezTo>
                    <a:pt x="16" y="14"/>
                    <a:pt x="16" y="14"/>
                    <a:pt x="16" y="14"/>
                  </a:cubicBezTo>
                  <a:cubicBezTo>
                    <a:pt x="16" y="15"/>
                    <a:pt x="16" y="15"/>
                    <a:pt x="16" y="15"/>
                  </a:cubicBezTo>
                  <a:cubicBezTo>
                    <a:pt x="16" y="15"/>
                    <a:pt x="16" y="15"/>
                    <a:pt x="16" y="15"/>
                  </a:cubicBezTo>
                  <a:cubicBezTo>
                    <a:pt x="17" y="15"/>
                    <a:pt x="17" y="15"/>
                    <a:pt x="17" y="15"/>
                  </a:cubicBezTo>
                  <a:cubicBezTo>
                    <a:pt x="18" y="15"/>
                    <a:pt x="18" y="15"/>
                    <a:pt x="18" y="15"/>
                  </a:cubicBezTo>
                  <a:cubicBezTo>
                    <a:pt x="18" y="15"/>
                    <a:pt x="18" y="15"/>
                    <a:pt x="18" y="15"/>
                  </a:cubicBezTo>
                  <a:cubicBezTo>
                    <a:pt x="19" y="14"/>
                    <a:pt x="19" y="14"/>
                    <a:pt x="19" y="14"/>
                  </a:cubicBezTo>
                  <a:cubicBezTo>
                    <a:pt x="20" y="14"/>
                    <a:pt x="20" y="14"/>
                    <a:pt x="20" y="14"/>
                  </a:cubicBezTo>
                  <a:cubicBezTo>
                    <a:pt x="21" y="15"/>
                    <a:pt x="21" y="15"/>
                    <a:pt x="21" y="15"/>
                  </a:cubicBezTo>
                  <a:cubicBezTo>
                    <a:pt x="21" y="16"/>
                    <a:pt x="21" y="17"/>
                    <a:pt x="21" y="18"/>
                  </a:cubicBezTo>
                  <a:cubicBezTo>
                    <a:pt x="21" y="18"/>
                    <a:pt x="21" y="18"/>
                    <a:pt x="21" y="18"/>
                  </a:cubicBezTo>
                  <a:cubicBezTo>
                    <a:pt x="21" y="17"/>
                    <a:pt x="21" y="17"/>
                    <a:pt x="21" y="17"/>
                  </a:cubicBezTo>
                  <a:cubicBezTo>
                    <a:pt x="23" y="17"/>
                    <a:pt x="23" y="17"/>
                    <a:pt x="23" y="17"/>
                  </a:cubicBezTo>
                  <a:cubicBezTo>
                    <a:pt x="23" y="17"/>
                    <a:pt x="23" y="17"/>
                    <a:pt x="23" y="17"/>
                  </a:cubicBezTo>
                  <a:cubicBezTo>
                    <a:pt x="23" y="14"/>
                    <a:pt x="23" y="15"/>
                    <a:pt x="23" y="13"/>
                  </a:cubicBezTo>
                  <a:cubicBezTo>
                    <a:pt x="23" y="13"/>
                    <a:pt x="23" y="13"/>
                    <a:pt x="23" y="13"/>
                  </a:cubicBezTo>
                  <a:cubicBezTo>
                    <a:pt x="18" y="10"/>
                    <a:pt x="18" y="11"/>
                    <a:pt x="17" y="9"/>
                  </a:cubicBezTo>
                  <a:cubicBezTo>
                    <a:pt x="17" y="8"/>
                    <a:pt x="17" y="8"/>
                    <a:pt x="17" y="8"/>
                  </a:cubicBezTo>
                  <a:cubicBezTo>
                    <a:pt x="18" y="8"/>
                    <a:pt x="18" y="8"/>
                    <a:pt x="18" y="8"/>
                  </a:cubicBezTo>
                  <a:cubicBezTo>
                    <a:pt x="19" y="8"/>
                    <a:pt x="19" y="8"/>
                    <a:pt x="22" y="8"/>
                  </a:cubicBezTo>
                  <a:cubicBezTo>
                    <a:pt x="22" y="7"/>
                    <a:pt x="22" y="7"/>
                    <a:pt x="22" y="7"/>
                  </a:cubicBezTo>
                  <a:cubicBezTo>
                    <a:pt x="22" y="7"/>
                    <a:pt x="22" y="7"/>
                    <a:pt x="22" y="7"/>
                  </a:cubicBezTo>
                  <a:cubicBezTo>
                    <a:pt x="20" y="6"/>
                    <a:pt x="20" y="6"/>
                    <a:pt x="20" y="6"/>
                  </a:cubicBezTo>
                  <a:cubicBezTo>
                    <a:pt x="20" y="6"/>
                    <a:pt x="20" y="6"/>
                    <a:pt x="20" y="6"/>
                  </a:cubicBezTo>
                  <a:cubicBezTo>
                    <a:pt x="20" y="5"/>
                    <a:pt x="20" y="5"/>
                    <a:pt x="20" y="5"/>
                  </a:cubicBezTo>
                  <a:cubicBezTo>
                    <a:pt x="17" y="6"/>
                    <a:pt x="17" y="6"/>
                    <a:pt x="15" y="5"/>
                  </a:cubicBezTo>
                  <a:cubicBezTo>
                    <a:pt x="15" y="5"/>
                    <a:pt x="15" y="5"/>
                    <a:pt x="15" y="5"/>
                  </a:cubicBezTo>
                  <a:cubicBezTo>
                    <a:pt x="16" y="4"/>
                    <a:pt x="15" y="4"/>
                    <a:pt x="17" y="3"/>
                  </a:cubicBezTo>
                  <a:cubicBezTo>
                    <a:pt x="18" y="2"/>
                    <a:pt x="18" y="2"/>
                    <a:pt x="18" y="2"/>
                  </a:cubicBezTo>
                  <a:cubicBezTo>
                    <a:pt x="19" y="3"/>
                    <a:pt x="19" y="3"/>
                    <a:pt x="19" y="3"/>
                  </a:cubicBezTo>
                  <a:cubicBezTo>
                    <a:pt x="21" y="2"/>
                    <a:pt x="21" y="2"/>
                    <a:pt x="21" y="2"/>
                  </a:cubicBezTo>
                  <a:cubicBezTo>
                    <a:pt x="23" y="3"/>
                    <a:pt x="23" y="3"/>
                    <a:pt x="23" y="3"/>
                  </a:cubicBezTo>
                  <a:cubicBezTo>
                    <a:pt x="24" y="4"/>
                    <a:pt x="24" y="4"/>
                    <a:pt x="26" y="6"/>
                  </a:cubicBezTo>
                  <a:cubicBezTo>
                    <a:pt x="28" y="8"/>
                    <a:pt x="28" y="8"/>
                    <a:pt x="28" y="8"/>
                  </a:cubicBezTo>
                  <a:cubicBezTo>
                    <a:pt x="28" y="8"/>
                    <a:pt x="28" y="8"/>
                    <a:pt x="28" y="8"/>
                  </a:cubicBezTo>
                  <a:cubicBezTo>
                    <a:pt x="30" y="10"/>
                    <a:pt x="30" y="10"/>
                    <a:pt x="32" y="12"/>
                  </a:cubicBezTo>
                  <a:cubicBezTo>
                    <a:pt x="34" y="14"/>
                    <a:pt x="34" y="14"/>
                    <a:pt x="34" y="14"/>
                  </a:cubicBezTo>
                  <a:cubicBezTo>
                    <a:pt x="34" y="14"/>
                    <a:pt x="34" y="14"/>
                    <a:pt x="34" y="14"/>
                  </a:cubicBezTo>
                  <a:cubicBezTo>
                    <a:pt x="34" y="15"/>
                    <a:pt x="34" y="15"/>
                    <a:pt x="34" y="15"/>
                  </a:cubicBezTo>
                  <a:cubicBezTo>
                    <a:pt x="33" y="16"/>
                    <a:pt x="33" y="16"/>
                    <a:pt x="33" y="16"/>
                  </a:cubicBezTo>
                  <a:cubicBezTo>
                    <a:pt x="33" y="16"/>
                    <a:pt x="33" y="16"/>
                    <a:pt x="33" y="16"/>
                  </a:cubicBezTo>
                  <a:cubicBezTo>
                    <a:pt x="34" y="16"/>
                    <a:pt x="34" y="16"/>
                    <a:pt x="34" y="16"/>
                  </a:cubicBezTo>
                  <a:cubicBezTo>
                    <a:pt x="35" y="18"/>
                    <a:pt x="35" y="18"/>
                    <a:pt x="35" y="18"/>
                  </a:cubicBezTo>
                  <a:cubicBezTo>
                    <a:pt x="35" y="18"/>
                    <a:pt x="35" y="18"/>
                    <a:pt x="35" y="18"/>
                  </a:cubicBezTo>
                  <a:cubicBezTo>
                    <a:pt x="35" y="22"/>
                    <a:pt x="35" y="22"/>
                    <a:pt x="35" y="22"/>
                  </a:cubicBezTo>
                  <a:cubicBezTo>
                    <a:pt x="34" y="23"/>
                    <a:pt x="34" y="23"/>
                    <a:pt x="34" y="23"/>
                  </a:cubicBezTo>
                  <a:cubicBezTo>
                    <a:pt x="34" y="23"/>
                    <a:pt x="34" y="23"/>
                    <a:pt x="34" y="23"/>
                  </a:cubicBezTo>
                  <a:cubicBezTo>
                    <a:pt x="31" y="22"/>
                    <a:pt x="31" y="22"/>
                    <a:pt x="31" y="22"/>
                  </a:cubicBezTo>
                  <a:cubicBezTo>
                    <a:pt x="32" y="23"/>
                    <a:pt x="32" y="23"/>
                    <a:pt x="32" y="23"/>
                  </a:cubicBezTo>
                  <a:cubicBezTo>
                    <a:pt x="34" y="25"/>
                    <a:pt x="34" y="25"/>
                    <a:pt x="34" y="25"/>
                  </a:cubicBezTo>
                  <a:cubicBezTo>
                    <a:pt x="34" y="25"/>
                    <a:pt x="34" y="25"/>
                    <a:pt x="34" y="25"/>
                  </a:cubicBezTo>
                  <a:cubicBezTo>
                    <a:pt x="34" y="26"/>
                    <a:pt x="34" y="26"/>
                    <a:pt x="34" y="26"/>
                  </a:cubicBezTo>
                  <a:cubicBezTo>
                    <a:pt x="34" y="26"/>
                    <a:pt x="34" y="26"/>
                    <a:pt x="34" y="26"/>
                  </a:cubicBezTo>
                  <a:cubicBezTo>
                    <a:pt x="34" y="26"/>
                    <a:pt x="34" y="26"/>
                    <a:pt x="34" y="26"/>
                  </a:cubicBezTo>
                  <a:cubicBezTo>
                    <a:pt x="35" y="26"/>
                    <a:pt x="35" y="26"/>
                    <a:pt x="35" y="26"/>
                  </a:cubicBezTo>
                  <a:cubicBezTo>
                    <a:pt x="35" y="28"/>
                    <a:pt x="34" y="28"/>
                    <a:pt x="34" y="29"/>
                  </a:cubicBezTo>
                  <a:cubicBezTo>
                    <a:pt x="34" y="29"/>
                    <a:pt x="34" y="29"/>
                    <a:pt x="34" y="29"/>
                  </a:cubicBezTo>
                  <a:cubicBezTo>
                    <a:pt x="35" y="29"/>
                    <a:pt x="35" y="29"/>
                    <a:pt x="35" y="29"/>
                  </a:cubicBezTo>
                  <a:cubicBezTo>
                    <a:pt x="35" y="30"/>
                    <a:pt x="35" y="30"/>
                    <a:pt x="35" y="30"/>
                  </a:cubicBezTo>
                  <a:cubicBezTo>
                    <a:pt x="36" y="31"/>
                    <a:pt x="36" y="31"/>
                    <a:pt x="36" y="31"/>
                  </a:cubicBezTo>
                  <a:cubicBezTo>
                    <a:pt x="37" y="32"/>
                    <a:pt x="37" y="33"/>
                    <a:pt x="37" y="35"/>
                  </a:cubicBezTo>
                  <a:cubicBezTo>
                    <a:pt x="38" y="33"/>
                    <a:pt x="38" y="33"/>
                    <a:pt x="38" y="30"/>
                  </a:cubicBezTo>
                  <a:cubicBezTo>
                    <a:pt x="39" y="30"/>
                    <a:pt x="39" y="30"/>
                    <a:pt x="39" y="30"/>
                  </a:cubicBezTo>
                  <a:cubicBezTo>
                    <a:pt x="39" y="30"/>
                    <a:pt x="39" y="30"/>
                    <a:pt x="39" y="30"/>
                  </a:cubicBezTo>
                  <a:cubicBezTo>
                    <a:pt x="39" y="29"/>
                    <a:pt x="39" y="28"/>
                    <a:pt x="40" y="27"/>
                  </a:cubicBezTo>
                  <a:cubicBezTo>
                    <a:pt x="40" y="25"/>
                    <a:pt x="41" y="25"/>
                    <a:pt x="42" y="24"/>
                  </a:cubicBezTo>
                  <a:cubicBezTo>
                    <a:pt x="42" y="24"/>
                    <a:pt x="42" y="24"/>
                    <a:pt x="42" y="24"/>
                  </a:cubicBezTo>
                  <a:cubicBezTo>
                    <a:pt x="43" y="24"/>
                    <a:pt x="43" y="24"/>
                    <a:pt x="43" y="24"/>
                  </a:cubicBezTo>
                  <a:cubicBezTo>
                    <a:pt x="44" y="26"/>
                    <a:pt x="44" y="26"/>
                    <a:pt x="44" y="26"/>
                  </a:cubicBezTo>
                  <a:cubicBezTo>
                    <a:pt x="45" y="27"/>
                    <a:pt x="45" y="27"/>
                    <a:pt x="45" y="27"/>
                  </a:cubicBezTo>
                  <a:cubicBezTo>
                    <a:pt x="45" y="26"/>
                    <a:pt x="45" y="26"/>
                    <a:pt x="45" y="26"/>
                  </a:cubicBezTo>
                  <a:cubicBezTo>
                    <a:pt x="47" y="20"/>
                    <a:pt x="46" y="20"/>
                    <a:pt x="46" y="14"/>
                  </a:cubicBezTo>
                  <a:cubicBezTo>
                    <a:pt x="47" y="12"/>
                    <a:pt x="47" y="12"/>
                    <a:pt x="47" y="12"/>
                  </a:cubicBezTo>
                  <a:cubicBezTo>
                    <a:pt x="48" y="12"/>
                    <a:pt x="48" y="12"/>
                    <a:pt x="48" y="12"/>
                  </a:cubicBezTo>
                  <a:cubicBezTo>
                    <a:pt x="49" y="13"/>
                    <a:pt x="49" y="13"/>
                    <a:pt x="49" y="13"/>
                  </a:cubicBezTo>
                  <a:cubicBezTo>
                    <a:pt x="50" y="13"/>
                    <a:pt x="50" y="13"/>
                    <a:pt x="50" y="13"/>
                  </a:cubicBezTo>
                  <a:cubicBezTo>
                    <a:pt x="52" y="17"/>
                    <a:pt x="54" y="20"/>
                    <a:pt x="55" y="21"/>
                  </a:cubicBezTo>
                  <a:cubicBezTo>
                    <a:pt x="56" y="21"/>
                    <a:pt x="56" y="21"/>
                    <a:pt x="56" y="21"/>
                  </a:cubicBezTo>
                  <a:cubicBezTo>
                    <a:pt x="56" y="21"/>
                    <a:pt x="56" y="21"/>
                    <a:pt x="56" y="21"/>
                  </a:cubicBezTo>
                  <a:cubicBezTo>
                    <a:pt x="56" y="21"/>
                    <a:pt x="56" y="21"/>
                    <a:pt x="56" y="21"/>
                  </a:cubicBezTo>
                  <a:cubicBezTo>
                    <a:pt x="56" y="19"/>
                    <a:pt x="56" y="16"/>
                    <a:pt x="56" y="15"/>
                  </a:cubicBezTo>
                  <a:cubicBezTo>
                    <a:pt x="57" y="13"/>
                    <a:pt x="56" y="14"/>
                    <a:pt x="57" y="13"/>
                  </a:cubicBezTo>
                  <a:cubicBezTo>
                    <a:pt x="62" y="11"/>
                    <a:pt x="59" y="12"/>
                    <a:pt x="62" y="10"/>
                  </a:cubicBezTo>
                  <a:cubicBezTo>
                    <a:pt x="63" y="10"/>
                    <a:pt x="63" y="10"/>
                    <a:pt x="63" y="10"/>
                  </a:cubicBezTo>
                  <a:cubicBezTo>
                    <a:pt x="64" y="10"/>
                    <a:pt x="64" y="10"/>
                    <a:pt x="64" y="10"/>
                  </a:cubicBezTo>
                  <a:cubicBezTo>
                    <a:pt x="68" y="14"/>
                    <a:pt x="65" y="13"/>
                    <a:pt x="69" y="18"/>
                  </a:cubicBezTo>
                  <a:cubicBezTo>
                    <a:pt x="70" y="19"/>
                    <a:pt x="70" y="21"/>
                    <a:pt x="71" y="22"/>
                  </a:cubicBezTo>
                  <a:cubicBezTo>
                    <a:pt x="71" y="22"/>
                    <a:pt x="71" y="22"/>
                    <a:pt x="71" y="22"/>
                  </a:cubicBezTo>
                  <a:cubicBezTo>
                    <a:pt x="71" y="22"/>
                    <a:pt x="71" y="22"/>
                    <a:pt x="71" y="22"/>
                  </a:cubicBezTo>
                  <a:cubicBezTo>
                    <a:pt x="71" y="21"/>
                    <a:pt x="71" y="21"/>
                    <a:pt x="71" y="19"/>
                  </a:cubicBezTo>
                  <a:cubicBezTo>
                    <a:pt x="71" y="17"/>
                    <a:pt x="71" y="18"/>
                    <a:pt x="69" y="12"/>
                  </a:cubicBezTo>
                  <a:cubicBezTo>
                    <a:pt x="69" y="11"/>
                    <a:pt x="69" y="11"/>
                    <a:pt x="69" y="11"/>
                  </a:cubicBezTo>
                  <a:cubicBezTo>
                    <a:pt x="69" y="10"/>
                    <a:pt x="69" y="10"/>
                    <a:pt x="69" y="10"/>
                  </a:cubicBezTo>
                  <a:cubicBezTo>
                    <a:pt x="71" y="10"/>
                    <a:pt x="71" y="10"/>
                    <a:pt x="74" y="11"/>
                  </a:cubicBezTo>
                  <a:cubicBezTo>
                    <a:pt x="75" y="12"/>
                    <a:pt x="75" y="12"/>
                    <a:pt x="75" y="12"/>
                  </a:cubicBezTo>
                  <a:cubicBezTo>
                    <a:pt x="75" y="13"/>
                    <a:pt x="76" y="14"/>
                    <a:pt x="77" y="16"/>
                  </a:cubicBezTo>
                  <a:cubicBezTo>
                    <a:pt x="78" y="16"/>
                    <a:pt x="78" y="16"/>
                    <a:pt x="78" y="16"/>
                  </a:cubicBezTo>
                  <a:cubicBezTo>
                    <a:pt x="78" y="15"/>
                    <a:pt x="78" y="15"/>
                    <a:pt x="78" y="15"/>
                  </a:cubicBezTo>
                  <a:cubicBezTo>
                    <a:pt x="78" y="15"/>
                    <a:pt x="78" y="15"/>
                    <a:pt x="78" y="15"/>
                  </a:cubicBezTo>
                  <a:cubicBezTo>
                    <a:pt x="78" y="15"/>
                    <a:pt x="81" y="11"/>
                    <a:pt x="82" y="9"/>
                  </a:cubicBezTo>
                  <a:cubicBezTo>
                    <a:pt x="82" y="9"/>
                    <a:pt x="82" y="9"/>
                    <a:pt x="82" y="9"/>
                  </a:cubicBezTo>
                  <a:cubicBezTo>
                    <a:pt x="83" y="9"/>
                    <a:pt x="83" y="9"/>
                    <a:pt x="83" y="9"/>
                  </a:cubicBezTo>
                  <a:cubicBezTo>
                    <a:pt x="84" y="10"/>
                    <a:pt x="84" y="10"/>
                    <a:pt x="85" y="11"/>
                  </a:cubicBezTo>
                  <a:cubicBezTo>
                    <a:pt x="86" y="11"/>
                    <a:pt x="86" y="11"/>
                    <a:pt x="86" y="11"/>
                  </a:cubicBezTo>
                  <a:cubicBezTo>
                    <a:pt x="87" y="11"/>
                    <a:pt x="87" y="11"/>
                    <a:pt x="87" y="11"/>
                  </a:cubicBezTo>
                  <a:cubicBezTo>
                    <a:pt x="88" y="10"/>
                    <a:pt x="88" y="10"/>
                    <a:pt x="88" y="10"/>
                  </a:cubicBezTo>
                  <a:cubicBezTo>
                    <a:pt x="90" y="9"/>
                    <a:pt x="90" y="9"/>
                    <a:pt x="90" y="9"/>
                  </a:cubicBezTo>
                  <a:cubicBezTo>
                    <a:pt x="90" y="8"/>
                    <a:pt x="90" y="8"/>
                    <a:pt x="90" y="7"/>
                  </a:cubicBezTo>
                  <a:cubicBezTo>
                    <a:pt x="89" y="2"/>
                    <a:pt x="89" y="2"/>
                    <a:pt x="89" y="2"/>
                  </a:cubicBezTo>
                  <a:cubicBezTo>
                    <a:pt x="89" y="1"/>
                    <a:pt x="89" y="1"/>
                    <a:pt x="89" y="1"/>
                  </a:cubicBezTo>
                  <a:cubicBezTo>
                    <a:pt x="92" y="0"/>
                    <a:pt x="92" y="0"/>
                    <a:pt x="92" y="0"/>
                  </a:cubicBezTo>
                  <a:cubicBezTo>
                    <a:pt x="95" y="0"/>
                    <a:pt x="95" y="0"/>
                    <a:pt x="95" y="0"/>
                  </a:cubicBezTo>
                  <a:cubicBezTo>
                    <a:pt x="95" y="0"/>
                    <a:pt x="95" y="0"/>
                    <a:pt x="95" y="0"/>
                  </a:cubicBezTo>
                  <a:cubicBezTo>
                    <a:pt x="96" y="2"/>
                    <a:pt x="98" y="4"/>
                    <a:pt x="98" y="5"/>
                  </a:cubicBezTo>
                  <a:cubicBezTo>
                    <a:pt x="98" y="7"/>
                    <a:pt x="98" y="7"/>
                    <a:pt x="98" y="7"/>
                  </a:cubicBezTo>
                  <a:cubicBezTo>
                    <a:pt x="99" y="8"/>
                    <a:pt x="99" y="7"/>
                    <a:pt x="100" y="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114">
              <a:extLst>
                <a:ext uri="{FF2B5EF4-FFF2-40B4-BE49-F238E27FC236}">
                  <a16:creationId xmlns:a16="http://schemas.microsoft.com/office/drawing/2014/main" id="{3AA08825-A400-49E4-9E15-5DC8B840B77E}"/>
                </a:ext>
              </a:extLst>
            </p:cNvPr>
            <p:cNvSpPr>
              <a:spLocks noEditPoints="1"/>
            </p:cNvSpPr>
            <p:nvPr/>
          </p:nvSpPr>
          <p:spPr bwMode="auto">
            <a:xfrm>
              <a:off x="12001243" y="6537428"/>
              <a:ext cx="555659" cy="650643"/>
            </a:xfrm>
            <a:custGeom>
              <a:avLst/>
              <a:gdLst>
                <a:gd name="T0" fmla="*/ 77 w 133"/>
                <a:gd name="T1" fmla="*/ 14 h 157"/>
                <a:gd name="T2" fmla="*/ 77 w 133"/>
                <a:gd name="T3" fmla="*/ 18 h 157"/>
                <a:gd name="T4" fmla="*/ 81 w 133"/>
                <a:gd name="T5" fmla="*/ 23 h 157"/>
                <a:gd name="T6" fmla="*/ 78 w 133"/>
                <a:gd name="T7" fmla="*/ 22 h 157"/>
                <a:gd name="T8" fmla="*/ 66 w 133"/>
                <a:gd name="T9" fmla="*/ 27 h 157"/>
                <a:gd name="T10" fmla="*/ 65 w 133"/>
                <a:gd name="T11" fmla="*/ 33 h 157"/>
                <a:gd name="T12" fmla="*/ 65 w 133"/>
                <a:gd name="T13" fmla="*/ 46 h 157"/>
                <a:gd name="T14" fmla="*/ 107 w 133"/>
                <a:gd name="T15" fmla="*/ 84 h 157"/>
                <a:gd name="T16" fmla="*/ 132 w 133"/>
                <a:gd name="T17" fmla="*/ 113 h 157"/>
                <a:gd name="T18" fmla="*/ 119 w 133"/>
                <a:gd name="T19" fmla="*/ 103 h 157"/>
                <a:gd name="T20" fmla="*/ 114 w 133"/>
                <a:gd name="T21" fmla="*/ 116 h 157"/>
                <a:gd name="T22" fmla="*/ 111 w 133"/>
                <a:gd name="T23" fmla="*/ 129 h 157"/>
                <a:gd name="T24" fmla="*/ 101 w 133"/>
                <a:gd name="T25" fmla="*/ 136 h 157"/>
                <a:gd name="T26" fmla="*/ 108 w 133"/>
                <a:gd name="T27" fmla="*/ 125 h 157"/>
                <a:gd name="T28" fmla="*/ 93 w 133"/>
                <a:gd name="T29" fmla="*/ 106 h 157"/>
                <a:gd name="T30" fmla="*/ 88 w 133"/>
                <a:gd name="T31" fmla="*/ 101 h 157"/>
                <a:gd name="T32" fmla="*/ 84 w 133"/>
                <a:gd name="T33" fmla="*/ 98 h 157"/>
                <a:gd name="T34" fmla="*/ 73 w 133"/>
                <a:gd name="T35" fmla="*/ 92 h 157"/>
                <a:gd name="T36" fmla="*/ 56 w 133"/>
                <a:gd name="T37" fmla="*/ 76 h 157"/>
                <a:gd name="T38" fmla="*/ 51 w 133"/>
                <a:gd name="T39" fmla="*/ 72 h 157"/>
                <a:gd name="T40" fmla="*/ 44 w 133"/>
                <a:gd name="T41" fmla="*/ 63 h 157"/>
                <a:gd name="T42" fmla="*/ 26 w 133"/>
                <a:gd name="T43" fmla="*/ 43 h 157"/>
                <a:gd name="T44" fmla="*/ 12 w 133"/>
                <a:gd name="T45" fmla="*/ 48 h 157"/>
                <a:gd name="T46" fmla="*/ 3 w 133"/>
                <a:gd name="T47" fmla="*/ 43 h 157"/>
                <a:gd name="T48" fmla="*/ 3 w 133"/>
                <a:gd name="T49" fmla="*/ 36 h 157"/>
                <a:gd name="T50" fmla="*/ 1 w 133"/>
                <a:gd name="T51" fmla="*/ 32 h 157"/>
                <a:gd name="T52" fmla="*/ 6 w 133"/>
                <a:gd name="T53" fmla="*/ 28 h 157"/>
                <a:gd name="T54" fmla="*/ 4 w 133"/>
                <a:gd name="T55" fmla="*/ 20 h 157"/>
                <a:gd name="T56" fmla="*/ 17 w 133"/>
                <a:gd name="T57" fmla="*/ 15 h 157"/>
                <a:gd name="T58" fmla="*/ 20 w 133"/>
                <a:gd name="T59" fmla="*/ 11 h 157"/>
                <a:gd name="T60" fmla="*/ 25 w 133"/>
                <a:gd name="T61" fmla="*/ 19 h 157"/>
                <a:gd name="T62" fmla="*/ 29 w 133"/>
                <a:gd name="T63" fmla="*/ 13 h 157"/>
                <a:gd name="T64" fmla="*/ 33 w 133"/>
                <a:gd name="T65" fmla="*/ 13 h 157"/>
                <a:gd name="T66" fmla="*/ 39 w 133"/>
                <a:gd name="T67" fmla="*/ 14 h 157"/>
                <a:gd name="T68" fmla="*/ 42 w 133"/>
                <a:gd name="T69" fmla="*/ 9 h 157"/>
                <a:gd name="T70" fmla="*/ 46 w 133"/>
                <a:gd name="T71" fmla="*/ 4 h 157"/>
                <a:gd name="T72" fmla="*/ 58 w 133"/>
                <a:gd name="T73" fmla="*/ 2 h 157"/>
                <a:gd name="T74" fmla="*/ 79 w 133"/>
                <a:gd name="T75" fmla="*/ 10 h 157"/>
                <a:gd name="T76" fmla="*/ 66 w 133"/>
                <a:gd name="T77" fmla="*/ 51 h 157"/>
                <a:gd name="T78" fmla="*/ 43 w 133"/>
                <a:gd name="T79" fmla="*/ 68 h 157"/>
                <a:gd name="T80" fmla="*/ 39 w 133"/>
                <a:gd name="T81" fmla="*/ 68 h 157"/>
                <a:gd name="T82" fmla="*/ 36 w 133"/>
                <a:gd name="T83" fmla="*/ 103 h 157"/>
                <a:gd name="T84" fmla="*/ 29 w 133"/>
                <a:gd name="T85" fmla="*/ 121 h 157"/>
                <a:gd name="T86" fmla="*/ 24 w 133"/>
                <a:gd name="T87" fmla="*/ 126 h 157"/>
                <a:gd name="T88" fmla="*/ 21 w 133"/>
                <a:gd name="T89" fmla="*/ 114 h 157"/>
                <a:gd name="T90" fmla="*/ 20 w 133"/>
                <a:gd name="T91" fmla="*/ 109 h 157"/>
                <a:gd name="T92" fmla="*/ 21 w 133"/>
                <a:gd name="T93" fmla="*/ 98 h 157"/>
                <a:gd name="T94" fmla="*/ 30 w 133"/>
                <a:gd name="T95" fmla="*/ 92 h 157"/>
                <a:gd name="T96" fmla="*/ 33 w 133"/>
                <a:gd name="T97" fmla="*/ 95 h 157"/>
                <a:gd name="T98" fmla="*/ 19 w 133"/>
                <a:gd name="T99" fmla="*/ 93 h 157"/>
                <a:gd name="T100" fmla="*/ 81 w 133"/>
                <a:gd name="T101" fmla="*/ 99 h 157"/>
                <a:gd name="T102" fmla="*/ 19 w 133"/>
                <a:gd name="T103" fmla="*/ 124 h 157"/>
                <a:gd name="T104" fmla="*/ 95 w 133"/>
                <a:gd name="T105" fmla="*/ 148 h 157"/>
                <a:gd name="T106" fmla="*/ 96 w 133"/>
                <a:gd name="T107" fmla="*/ 154 h 157"/>
                <a:gd name="T108" fmla="*/ 87 w 133"/>
                <a:gd name="T109" fmla="*/ 153 h 157"/>
                <a:gd name="T110" fmla="*/ 68 w 133"/>
                <a:gd name="T111" fmla="*/ 145 h 157"/>
                <a:gd name="T112" fmla="*/ 70 w 133"/>
                <a:gd name="T113" fmla="*/ 138 h 157"/>
                <a:gd name="T114" fmla="*/ 77 w 133"/>
                <a:gd name="T115" fmla="*/ 137 h 157"/>
                <a:gd name="T116" fmla="*/ 91 w 133"/>
                <a:gd name="T117" fmla="*/ 137 h 157"/>
                <a:gd name="T118" fmla="*/ 100 w 133"/>
                <a:gd name="T119" fmla="*/ 135 h 157"/>
                <a:gd name="T120" fmla="*/ 60 w 133"/>
                <a:gd name="T121" fmla="*/ 15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57">
                  <a:moveTo>
                    <a:pt x="79" y="10"/>
                  </a:moveTo>
                  <a:cubicBezTo>
                    <a:pt x="79" y="11"/>
                    <a:pt x="79" y="11"/>
                    <a:pt x="79" y="11"/>
                  </a:cubicBezTo>
                  <a:cubicBezTo>
                    <a:pt x="78" y="11"/>
                    <a:pt x="77" y="12"/>
                    <a:pt x="76" y="13"/>
                  </a:cubicBezTo>
                  <a:cubicBezTo>
                    <a:pt x="76" y="14"/>
                    <a:pt x="76" y="14"/>
                    <a:pt x="76" y="14"/>
                  </a:cubicBezTo>
                  <a:cubicBezTo>
                    <a:pt x="76" y="14"/>
                    <a:pt x="76" y="14"/>
                    <a:pt x="76" y="14"/>
                  </a:cubicBezTo>
                  <a:cubicBezTo>
                    <a:pt x="76" y="15"/>
                    <a:pt x="76" y="15"/>
                    <a:pt x="76" y="15"/>
                  </a:cubicBezTo>
                  <a:cubicBezTo>
                    <a:pt x="77" y="14"/>
                    <a:pt x="77" y="14"/>
                    <a:pt x="77" y="14"/>
                  </a:cubicBezTo>
                  <a:cubicBezTo>
                    <a:pt x="77" y="15"/>
                    <a:pt x="77" y="15"/>
                    <a:pt x="77" y="15"/>
                  </a:cubicBezTo>
                  <a:cubicBezTo>
                    <a:pt x="78" y="15"/>
                    <a:pt x="77" y="15"/>
                    <a:pt x="79" y="15"/>
                  </a:cubicBezTo>
                  <a:cubicBezTo>
                    <a:pt x="79" y="15"/>
                    <a:pt x="79" y="15"/>
                    <a:pt x="79" y="15"/>
                  </a:cubicBezTo>
                  <a:cubicBezTo>
                    <a:pt x="78" y="16"/>
                    <a:pt x="78" y="16"/>
                    <a:pt x="78" y="16"/>
                  </a:cubicBezTo>
                  <a:cubicBezTo>
                    <a:pt x="77" y="17"/>
                    <a:pt x="78" y="16"/>
                    <a:pt x="77" y="17"/>
                  </a:cubicBezTo>
                  <a:cubicBezTo>
                    <a:pt x="77" y="18"/>
                    <a:pt x="77" y="18"/>
                    <a:pt x="77" y="18"/>
                  </a:cubicBezTo>
                  <a:cubicBezTo>
                    <a:pt x="77" y="18"/>
                    <a:pt x="77" y="18"/>
                    <a:pt x="77" y="18"/>
                  </a:cubicBezTo>
                  <a:cubicBezTo>
                    <a:pt x="77" y="18"/>
                    <a:pt x="77" y="18"/>
                    <a:pt x="77" y="18"/>
                  </a:cubicBezTo>
                  <a:cubicBezTo>
                    <a:pt x="78" y="18"/>
                    <a:pt x="78" y="18"/>
                    <a:pt x="78" y="18"/>
                  </a:cubicBezTo>
                  <a:cubicBezTo>
                    <a:pt x="78" y="19"/>
                    <a:pt x="78" y="19"/>
                    <a:pt x="78" y="19"/>
                  </a:cubicBezTo>
                  <a:cubicBezTo>
                    <a:pt x="78" y="21"/>
                    <a:pt x="78" y="21"/>
                    <a:pt x="78" y="21"/>
                  </a:cubicBezTo>
                  <a:cubicBezTo>
                    <a:pt x="78" y="21"/>
                    <a:pt x="78" y="21"/>
                    <a:pt x="78" y="21"/>
                  </a:cubicBezTo>
                  <a:cubicBezTo>
                    <a:pt x="79" y="21"/>
                    <a:pt x="79" y="21"/>
                    <a:pt x="79" y="21"/>
                  </a:cubicBezTo>
                  <a:cubicBezTo>
                    <a:pt x="80" y="22"/>
                    <a:pt x="79" y="22"/>
                    <a:pt x="81" y="23"/>
                  </a:cubicBezTo>
                  <a:cubicBezTo>
                    <a:pt x="81" y="24"/>
                    <a:pt x="81" y="24"/>
                    <a:pt x="81" y="24"/>
                  </a:cubicBezTo>
                  <a:cubicBezTo>
                    <a:pt x="81" y="25"/>
                    <a:pt x="81" y="25"/>
                    <a:pt x="81" y="25"/>
                  </a:cubicBezTo>
                  <a:cubicBezTo>
                    <a:pt x="80" y="25"/>
                    <a:pt x="80" y="25"/>
                    <a:pt x="80" y="25"/>
                  </a:cubicBezTo>
                  <a:cubicBezTo>
                    <a:pt x="80" y="25"/>
                    <a:pt x="80" y="25"/>
                    <a:pt x="80" y="25"/>
                  </a:cubicBezTo>
                  <a:cubicBezTo>
                    <a:pt x="80" y="24"/>
                    <a:pt x="80" y="24"/>
                    <a:pt x="80" y="24"/>
                  </a:cubicBezTo>
                  <a:cubicBezTo>
                    <a:pt x="79" y="22"/>
                    <a:pt x="79" y="22"/>
                    <a:pt x="79" y="22"/>
                  </a:cubicBezTo>
                  <a:cubicBezTo>
                    <a:pt x="78" y="22"/>
                    <a:pt x="78" y="22"/>
                    <a:pt x="78" y="22"/>
                  </a:cubicBezTo>
                  <a:cubicBezTo>
                    <a:pt x="77" y="23"/>
                    <a:pt x="77" y="23"/>
                    <a:pt x="77" y="23"/>
                  </a:cubicBezTo>
                  <a:cubicBezTo>
                    <a:pt x="74" y="22"/>
                    <a:pt x="74" y="22"/>
                    <a:pt x="74" y="22"/>
                  </a:cubicBezTo>
                  <a:cubicBezTo>
                    <a:pt x="73" y="22"/>
                    <a:pt x="73" y="22"/>
                    <a:pt x="73" y="22"/>
                  </a:cubicBezTo>
                  <a:cubicBezTo>
                    <a:pt x="73" y="23"/>
                    <a:pt x="73" y="23"/>
                    <a:pt x="73" y="23"/>
                  </a:cubicBezTo>
                  <a:cubicBezTo>
                    <a:pt x="72" y="24"/>
                    <a:pt x="72" y="24"/>
                    <a:pt x="72" y="24"/>
                  </a:cubicBezTo>
                  <a:cubicBezTo>
                    <a:pt x="70" y="24"/>
                    <a:pt x="70" y="24"/>
                    <a:pt x="70" y="24"/>
                  </a:cubicBezTo>
                  <a:cubicBezTo>
                    <a:pt x="69" y="25"/>
                    <a:pt x="69" y="25"/>
                    <a:pt x="66" y="27"/>
                  </a:cubicBezTo>
                  <a:cubicBezTo>
                    <a:pt x="65" y="27"/>
                    <a:pt x="65" y="27"/>
                    <a:pt x="65" y="27"/>
                  </a:cubicBezTo>
                  <a:cubicBezTo>
                    <a:pt x="66" y="25"/>
                    <a:pt x="66" y="25"/>
                    <a:pt x="66" y="25"/>
                  </a:cubicBezTo>
                  <a:cubicBezTo>
                    <a:pt x="66" y="25"/>
                    <a:pt x="66" y="25"/>
                    <a:pt x="66" y="25"/>
                  </a:cubicBezTo>
                  <a:cubicBezTo>
                    <a:pt x="64" y="26"/>
                    <a:pt x="64" y="26"/>
                    <a:pt x="63" y="27"/>
                  </a:cubicBezTo>
                  <a:cubicBezTo>
                    <a:pt x="63" y="28"/>
                    <a:pt x="63" y="28"/>
                    <a:pt x="63" y="30"/>
                  </a:cubicBezTo>
                  <a:cubicBezTo>
                    <a:pt x="64" y="31"/>
                    <a:pt x="64" y="31"/>
                    <a:pt x="64" y="31"/>
                  </a:cubicBezTo>
                  <a:cubicBezTo>
                    <a:pt x="65" y="33"/>
                    <a:pt x="65" y="33"/>
                    <a:pt x="65" y="33"/>
                  </a:cubicBezTo>
                  <a:cubicBezTo>
                    <a:pt x="66" y="34"/>
                    <a:pt x="66" y="34"/>
                    <a:pt x="66" y="34"/>
                  </a:cubicBezTo>
                  <a:cubicBezTo>
                    <a:pt x="66" y="36"/>
                    <a:pt x="66" y="35"/>
                    <a:pt x="65" y="36"/>
                  </a:cubicBezTo>
                  <a:cubicBezTo>
                    <a:pt x="65" y="37"/>
                    <a:pt x="65" y="37"/>
                    <a:pt x="65" y="37"/>
                  </a:cubicBezTo>
                  <a:cubicBezTo>
                    <a:pt x="64" y="37"/>
                    <a:pt x="64" y="37"/>
                    <a:pt x="64" y="37"/>
                  </a:cubicBezTo>
                  <a:cubicBezTo>
                    <a:pt x="63" y="37"/>
                    <a:pt x="63" y="37"/>
                    <a:pt x="63" y="37"/>
                  </a:cubicBezTo>
                  <a:cubicBezTo>
                    <a:pt x="63" y="38"/>
                    <a:pt x="63" y="38"/>
                    <a:pt x="63" y="38"/>
                  </a:cubicBezTo>
                  <a:cubicBezTo>
                    <a:pt x="64" y="44"/>
                    <a:pt x="63" y="42"/>
                    <a:pt x="65" y="46"/>
                  </a:cubicBezTo>
                  <a:cubicBezTo>
                    <a:pt x="66" y="48"/>
                    <a:pt x="65" y="47"/>
                    <a:pt x="68" y="50"/>
                  </a:cubicBezTo>
                  <a:cubicBezTo>
                    <a:pt x="74" y="53"/>
                    <a:pt x="71" y="53"/>
                    <a:pt x="77" y="56"/>
                  </a:cubicBezTo>
                  <a:cubicBezTo>
                    <a:pt x="78" y="56"/>
                    <a:pt x="78" y="56"/>
                    <a:pt x="78" y="56"/>
                  </a:cubicBezTo>
                  <a:cubicBezTo>
                    <a:pt x="83" y="66"/>
                    <a:pt x="80" y="73"/>
                    <a:pt x="96" y="81"/>
                  </a:cubicBezTo>
                  <a:cubicBezTo>
                    <a:pt x="101" y="82"/>
                    <a:pt x="104" y="81"/>
                    <a:pt x="107" y="82"/>
                  </a:cubicBezTo>
                  <a:cubicBezTo>
                    <a:pt x="107" y="83"/>
                    <a:pt x="107" y="83"/>
                    <a:pt x="107" y="83"/>
                  </a:cubicBezTo>
                  <a:cubicBezTo>
                    <a:pt x="107" y="84"/>
                    <a:pt x="107" y="84"/>
                    <a:pt x="107" y="84"/>
                  </a:cubicBezTo>
                  <a:cubicBezTo>
                    <a:pt x="105" y="85"/>
                    <a:pt x="106" y="85"/>
                    <a:pt x="104" y="86"/>
                  </a:cubicBezTo>
                  <a:cubicBezTo>
                    <a:pt x="104" y="88"/>
                    <a:pt x="104" y="88"/>
                    <a:pt x="104" y="88"/>
                  </a:cubicBezTo>
                  <a:cubicBezTo>
                    <a:pt x="105" y="89"/>
                    <a:pt x="105" y="89"/>
                    <a:pt x="105" y="89"/>
                  </a:cubicBezTo>
                  <a:cubicBezTo>
                    <a:pt x="120" y="96"/>
                    <a:pt x="127" y="100"/>
                    <a:pt x="127" y="100"/>
                  </a:cubicBezTo>
                  <a:cubicBezTo>
                    <a:pt x="130" y="104"/>
                    <a:pt x="129" y="101"/>
                    <a:pt x="133" y="107"/>
                  </a:cubicBezTo>
                  <a:cubicBezTo>
                    <a:pt x="133" y="108"/>
                    <a:pt x="133" y="108"/>
                    <a:pt x="133" y="108"/>
                  </a:cubicBezTo>
                  <a:cubicBezTo>
                    <a:pt x="132" y="111"/>
                    <a:pt x="132" y="111"/>
                    <a:pt x="132" y="113"/>
                  </a:cubicBezTo>
                  <a:cubicBezTo>
                    <a:pt x="130" y="112"/>
                    <a:pt x="130" y="112"/>
                    <a:pt x="130" y="112"/>
                  </a:cubicBezTo>
                  <a:cubicBezTo>
                    <a:pt x="129" y="111"/>
                    <a:pt x="129" y="111"/>
                    <a:pt x="129" y="111"/>
                  </a:cubicBezTo>
                  <a:cubicBezTo>
                    <a:pt x="126" y="106"/>
                    <a:pt x="126" y="106"/>
                    <a:pt x="126" y="106"/>
                  </a:cubicBezTo>
                  <a:cubicBezTo>
                    <a:pt x="122" y="105"/>
                    <a:pt x="122" y="105"/>
                    <a:pt x="122" y="105"/>
                  </a:cubicBezTo>
                  <a:cubicBezTo>
                    <a:pt x="121" y="105"/>
                    <a:pt x="121" y="105"/>
                    <a:pt x="119" y="104"/>
                  </a:cubicBezTo>
                  <a:cubicBezTo>
                    <a:pt x="119" y="103"/>
                    <a:pt x="119" y="103"/>
                    <a:pt x="119" y="103"/>
                  </a:cubicBezTo>
                  <a:cubicBezTo>
                    <a:pt x="119" y="103"/>
                    <a:pt x="119" y="103"/>
                    <a:pt x="119" y="103"/>
                  </a:cubicBezTo>
                  <a:cubicBezTo>
                    <a:pt x="118" y="103"/>
                    <a:pt x="118" y="103"/>
                    <a:pt x="118" y="103"/>
                  </a:cubicBezTo>
                  <a:cubicBezTo>
                    <a:pt x="117" y="102"/>
                    <a:pt x="117" y="102"/>
                    <a:pt x="117" y="102"/>
                  </a:cubicBezTo>
                  <a:cubicBezTo>
                    <a:pt x="116" y="103"/>
                    <a:pt x="116" y="103"/>
                    <a:pt x="116" y="103"/>
                  </a:cubicBezTo>
                  <a:cubicBezTo>
                    <a:pt x="113" y="107"/>
                    <a:pt x="113" y="108"/>
                    <a:pt x="111" y="112"/>
                  </a:cubicBezTo>
                  <a:cubicBezTo>
                    <a:pt x="111" y="114"/>
                    <a:pt x="111" y="114"/>
                    <a:pt x="111" y="114"/>
                  </a:cubicBezTo>
                  <a:cubicBezTo>
                    <a:pt x="112" y="115"/>
                    <a:pt x="112" y="115"/>
                    <a:pt x="112" y="115"/>
                  </a:cubicBezTo>
                  <a:cubicBezTo>
                    <a:pt x="114" y="116"/>
                    <a:pt x="114" y="116"/>
                    <a:pt x="114" y="116"/>
                  </a:cubicBezTo>
                  <a:cubicBezTo>
                    <a:pt x="117" y="118"/>
                    <a:pt x="116" y="117"/>
                    <a:pt x="118" y="119"/>
                  </a:cubicBezTo>
                  <a:cubicBezTo>
                    <a:pt x="118" y="123"/>
                    <a:pt x="118" y="122"/>
                    <a:pt x="118" y="124"/>
                  </a:cubicBezTo>
                  <a:cubicBezTo>
                    <a:pt x="118" y="126"/>
                    <a:pt x="118" y="126"/>
                    <a:pt x="118" y="126"/>
                  </a:cubicBezTo>
                  <a:cubicBezTo>
                    <a:pt x="116" y="125"/>
                    <a:pt x="116" y="125"/>
                    <a:pt x="116" y="125"/>
                  </a:cubicBezTo>
                  <a:cubicBezTo>
                    <a:pt x="114" y="126"/>
                    <a:pt x="114" y="126"/>
                    <a:pt x="114" y="126"/>
                  </a:cubicBezTo>
                  <a:cubicBezTo>
                    <a:pt x="112" y="127"/>
                    <a:pt x="112" y="127"/>
                    <a:pt x="112" y="127"/>
                  </a:cubicBezTo>
                  <a:cubicBezTo>
                    <a:pt x="111" y="129"/>
                    <a:pt x="111" y="129"/>
                    <a:pt x="111" y="129"/>
                  </a:cubicBezTo>
                  <a:cubicBezTo>
                    <a:pt x="112" y="132"/>
                    <a:pt x="112" y="132"/>
                    <a:pt x="112" y="132"/>
                  </a:cubicBezTo>
                  <a:cubicBezTo>
                    <a:pt x="111" y="133"/>
                    <a:pt x="111" y="133"/>
                    <a:pt x="111" y="133"/>
                  </a:cubicBezTo>
                  <a:cubicBezTo>
                    <a:pt x="108" y="135"/>
                    <a:pt x="108" y="135"/>
                    <a:pt x="108" y="135"/>
                  </a:cubicBezTo>
                  <a:cubicBezTo>
                    <a:pt x="106" y="139"/>
                    <a:pt x="108" y="136"/>
                    <a:pt x="106" y="140"/>
                  </a:cubicBezTo>
                  <a:cubicBezTo>
                    <a:pt x="102" y="140"/>
                    <a:pt x="102" y="140"/>
                    <a:pt x="102" y="140"/>
                  </a:cubicBezTo>
                  <a:cubicBezTo>
                    <a:pt x="101" y="138"/>
                    <a:pt x="101" y="138"/>
                    <a:pt x="101" y="138"/>
                  </a:cubicBezTo>
                  <a:cubicBezTo>
                    <a:pt x="101" y="136"/>
                    <a:pt x="101" y="136"/>
                    <a:pt x="101" y="136"/>
                  </a:cubicBezTo>
                  <a:cubicBezTo>
                    <a:pt x="102" y="135"/>
                    <a:pt x="102" y="135"/>
                    <a:pt x="102" y="135"/>
                  </a:cubicBezTo>
                  <a:cubicBezTo>
                    <a:pt x="103" y="134"/>
                    <a:pt x="103" y="134"/>
                    <a:pt x="103" y="134"/>
                  </a:cubicBezTo>
                  <a:cubicBezTo>
                    <a:pt x="104" y="132"/>
                    <a:pt x="104" y="132"/>
                    <a:pt x="104" y="132"/>
                  </a:cubicBezTo>
                  <a:cubicBezTo>
                    <a:pt x="104" y="130"/>
                    <a:pt x="104" y="130"/>
                    <a:pt x="104" y="130"/>
                  </a:cubicBezTo>
                  <a:cubicBezTo>
                    <a:pt x="104" y="129"/>
                    <a:pt x="104" y="129"/>
                    <a:pt x="105" y="129"/>
                  </a:cubicBezTo>
                  <a:cubicBezTo>
                    <a:pt x="106" y="128"/>
                    <a:pt x="106" y="128"/>
                    <a:pt x="107" y="128"/>
                  </a:cubicBezTo>
                  <a:cubicBezTo>
                    <a:pt x="108" y="125"/>
                    <a:pt x="108" y="125"/>
                    <a:pt x="108" y="125"/>
                  </a:cubicBezTo>
                  <a:cubicBezTo>
                    <a:pt x="106" y="124"/>
                    <a:pt x="106" y="124"/>
                    <a:pt x="106" y="124"/>
                  </a:cubicBezTo>
                  <a:cubicBezTo>
                    <a:pt x="106" y="122"/>
                    <a:pt x="106" y="123"/>
                    <a:pt x="105" y="119"/>
                  </a:cubicBezTo>
                  <a:cubicBezTo>
                    <a:pt x="102" y="113"/>
                    <a:pt x="104" y="114"/>
                    <a:pt x="102" y="110"/>
                  </a:cubicBezTo>
                  <a:cubicBezTo>
                    <a:pt x="101" y="109"/>
                    <a:pt x="101" y="109"/>
                    <a:pt x="101" y="109"/>
                  </a:cubicBezTo>
                  <a:cubicBezTo>
                    <a:pt x="98" y="109"/>
                    <a:pt x="98" y="109"/>
                    <a:pt x="97" y="109"/>
                  </a:cubicBezTo>
                  <a:cubicBezTo>
                    <a:pt x="93" y="106"/>
                    <a:pt x="93" y="106"/>
                    <a:pt x="93" y="106"/>
                  </a:cubicBezTo>
                  <a:cubicBezTo>
                    <a:pt x="93" y="106"/>
                    <a:pt x="93" y="106"/>
                    <a:pt x="93" y="106"/>
                  </a:cubicBezTo>
                  <a:cubicBezTo>
                    <a:pt x="93" y="105"/>
                    <a:pt x="93" y="105"/>
                    <a:pt x="93" y="105"/>
                  </a:cubicBezTo>
                  <a:cubicBezTo>
                    <a:pt x="94" y="104"/>
                    <a:pt x="94" y="104"/>
                    <a:pt x="94" y="104"/>
                  </a:cubicBezTo>
                  <a:cubicBezTo>
                    <a:pt x="93" y="103"/>
                    <a:pt x="93" y="103"/>
                    <a:pt x="93" y="102"/>
                  </a:cubicBezTo>
                  <a:cubicBezTo>
                    <a:pt x="92" y="101"/>
                    <a:pt x="92" y="101"/>
                    <a:pt x="92" y="101"/>
                  </a:cubicBezTo>
                  <a:cubicBezTo>
                    <a:pt x="91" y="100"/>
                    <a:pt x="91" y="100"/>
                    <a:pt x="91" y="100"/>
                  </a:cubicBezTo>
                  <a:cubicBezTo>
                    <a:pt x="90" y="100"/>
                    <a:pt x="90" y="100"/>
                    <a:pt x="89" y="101"/>
                  </a:cubicBezTo>
                  <a:cubicBezTo>
                    <a:pt x="88" y="101"/>
                    <a:pt x="88" y="101"/>
                    <a:pt x="88" y="101"/>
                  </a:cubicBezTo>
                  <a:cubicBezTo>
                    <a:pt x="87" y="101"/>
                    <a:pt x="87" y="101"/>
                    <a:pt x="87" y="101"/>
                  </a:cubicBezTo>
                  <a:cubicBezTo>
                    <a:pt x="87" y="101"/>
                    <a:pt x="87" y="101"/>
                    <a:pt x="87" y="101"/>
                  </a:cubicBezTo>
                  <a:cubicBezTo>
                    <a:pt x="88" y="99"/>
                    <a:pt x="88" y="99"/>
                    <a:pt x="88" y="99"/>
                  </a:cubicBezTo>
                  <a:cubicBezTo>
                    <a:pt x="88" y="99"/>
                    <a:pt x="88" y="99"/>
                    <a:pt x="88" y="99"/>
                  </a:cubicBezTo>
                  <a:cubicBezTo>
                    <a:pt x="86" y="98"/>
                    <a:pt x="86" y="98"/>
                    <a:pt x="86" y="98"/>
                  </a:cubicBezTo>
                  <a:cubicBezTo>
                    <a:pt x="85" y="98"/>
                    <a:pt x="85" y="98"/>
                    <a:pt x="84" y="98"/>
                  </a:cubicBezTo>
                  <a:cubicBezTo>
                    <a:pt x="84" y="98"/>
                    <a:pt x="84" y="98"/>
                    <a:pt x="84" y="98"/>
                  </a:cubicBezTo>
                  <a:cubicBezTo>
                    <a:pt x="83" y="98"/>
                    <a:pt x="83" y="98"/>
                    <a:pt x="83" y="98"/>
                  </a:cubicBezTo>
                  <a:cubicBezTo>
                    <a:pt x="83" y="97"/>
                    <a:pt x="83" y="97"/>
                    <a:pt x="83" y="97"/>
                  </a:cubicBezTo>
                  <a:cubicBezTo>
                    <a:pt x="81" y="92"/>
                    <a:pt x="81" y="93"/>
                    <a:pt x="80" y="92"/>
                  </a:cubicBezTo>
                  <a:cubicBezTo>
                    <a:pt x="79" y="91"/>
                    <a:pt x="79" y="91"/>
                    <a:pt x="79" y="91"/>
                  </a:cubicBezTo>
                  <a:cubicBezTo>
                    <a:pt x="78" y="92"/>
                    <a:pt x="78" y="92"/>
                    <a:pt x="78" y="92"/>
                  </a:cubicBezTo>
                  <a:cubicBezTo>
                    <a:pt x="75" y="91"/>
                    <a:pt x="76" y="91"/>
                    <a:pt x="74" y="91"/>
                  </a:cubicBezTo>
                  <a:cubicBezTo>
                    <a:pt x="73" y="91"/>
                    <a:pt x="74" y="91"/>
                    <a:pt x="73" y="92"/>
                  </a:cubicBezTo>
                  <a:cubicBezTo>
                    <a:pt x="72" y="91"/>
                    <a:pt x="72" y="91"/>
                    <a:pt x="72" y="91"/>
                  </a:cubicBezTo>
                  <a:cubicBezTo>
                    <a:pt x="72" y="91"/>
                    <a:pt x="72" y="91"/>
                    <a:pt x="72" y="91"/>
                  </a:cubicBezTo>
                  <a:cubicBezTo>
                    <a:pt x="70" y="89"/>
                    <a:pt x="70" y="89"/>
                    <a:pt x="70" y="89"/>
                  </a:cubicBezTo>
                  <a:cubicBezTo>
                    <a:pt x="67" y="88"/>
                    <a:pt x="67" y="88"/>
                    <a:pt x="67" y="88"/>
                  </a:cubicBezTo>
                  <a:cubicBezTo>
                    <a:pt x="62" y="82"/>
                    <a:pt x="63" y="84"/>
                    <a:pt x="61" y="81"/>
                  </a:cubicBezTo>
                  <a:cubicBezTo>
                    <a:pt x="58" y="79"/>
                    <a:pt x="58" y="79"/>
                    <a:pt x="58" y="79"/>
                  </a:cubicBezTo>
                  <a:cubicBezTo>
                    <a:pt x="56" y="76"/>
                    <a:pt x="56" y="76"/>
                    <a:pt x="56" y="76"/>
                  </a:cubicBezTo>
                  <a:cubicBezTo>
                    <a:pt x="54" y="75"/>
                    <a:pt x="55" y="75"/>
                    <a:pt x="52" y="74"/>
                  </a:cubicBezTo>
                  <a:cubicBezTo>
                    <a:pt x="52" y="74"/>
                    <a:pt x="52" y="74"/>
                    <a:pt x="51" y="74"/>
                  </a:cubicBezTo>
                  <a:cubicBezTo>
                    <a:pt x="51" y="74"/>
                    <a:pt x="51" y="74"/>
                    <a:pt x="51" y="74"/>
                  </a:cubicBezTo>
                  <a:cubicBezTo>
                    <a:pt x="50" y="74"/>
                    <a:pt x="50" y="74"/>
                    <a:pt x="50" y="74"/>
                  </a:cubicBezTo>
                  <a:cubicBezTo>
                    <a:pt x="51" y="74"/>
                    <a:pt x="51" y="74"/>
                    <a:pt x="51" y="74"/>
                  </a:cubicBezTo>
                  <a:cubicBezTo>
                    <a:pt x="51" y="73"/>
                    <a:pt x="51" y="73"/>
                    <a:pt x="51" y="73"/>
                  </a:cubicBezTo>
                  <a:cubicBezTo>
                    <a:pt x="51" y="72"/>
                    <a:pt x="51" y="72"/>
                    <a:pt x="51" y="72"/>
                  </a:cubicBezTo>
                  <a:cubicBezTo>
                    <a:pt x="48" y="69"/>
                    <a:pt x="48" y="69"/>
                    <a:pt x="48" y="69"/>
                  </a:cubicBezTo>
                  <a:cubicBezTo>
                    <a:pt x="47" y="68"/>
                    <a:pt x="47" y="68"/>
                    <a:pt x="47" y="68"/>
                  </a:cubicBezTo>
                  <a:cubicBezTo>
                    <a:pt x="46" y="67"/>
                    <a:pt x="47" y="68"/>
                    <a:pt x="46" y="66"/>
                  </a:cubicBezTo>
                  <a:cubicBezTo>
                    <a:pt x="45" y="66"/>
                    <a:pt x="45" y="66"/>
                    <a:pt x="45" y="66"/>
                  </a:cubicBezTo>
                  <a:cubicBezTo>
                    <a:pt x="44" y="66"/>
                    <a:pt x="44" y="66"/>
                    <a:pt x="44" y="66"/>
                  </a:cubicBezTo>
                  <a:cubicBezTo>
                    <a:pt x="44" y="66"/>
                    <a:pt x="44" y="66"/>
                    <a:pt x="44" y="66"/>
                  </a:cubicBezTo>
                  <a:cubicBezTo>
                    <a:pt x="44" y="64"/>
                    <a:pt x="44" y="64"/>
                    <a:pt x="44" y="63"/>
                  </a:cubicBezTo>
                  <a:cubicBezTo>
                    <a:pt x="44" y="62"/>
                    <a:pt x="43" y="61"/>
                    <a:pt x="43" y="59"/>
                  </a:cubicBezTo>
                  <a:cubicBezTo>
                    <a:pt x="41" y="57"/>
                    <a:pt x="41" y="57"/>
                    <a:pt x="41" y="57"/>
                  </a:cubicBezTo>
                  <a:cubicBezTo>
                    <a:pt x="41" y="55"/>
                    <a:pt x="41" y="53"/>
                    <a:pt x="40" y="51"/>
                  </a:cubicBezTo>
                  <a:cubicBezTo>
                    <a:pt x="38" y="49"/>
                    <a:pt x="38" y="49"/>
                    <a:pt x="38" y="49"/>
                  </a:cubicBezTo>
                  <a:cubicBezTo>
                    <a:pt x="34" y="48"/>
                    <a:pt x="36" y="49"/>
                    <a:pt x="30" y="45"/>
                  </a:cubicBezTo>
                  <a:cubicBezTo>
                    <a:pt x="29" y="45"/>
                    <a:pt x="29" y="45"/>
                    <a:pt x="29" y="45"/>
                  </a:cubicBezTo>
                  <a:cubicBezTo>
                    <a:pt x="26" y="43"/>
                    <a:pt x="26" y="43"/>
                    <a:pt x="26" y="43"/>
                  </a:cubicBezTo>
                  <a:cubicBezTo>
                    <a:pt x="24" y="43"/>
                    <a:pt x="24" y="43"/>
                    <a:pt x="24" y="43"/>
                  </a:cubicBezTo>
                  <a:cubicBezTo>
                    <a:pt x="22" y="44"/>
                    <a:pt x="22" y="44"/>
                    <a:pt x="22" y="44"/>
                  </a:cubicBezTo>
                  <a:cubicBezTo>
                    <a:pt x="18" y="48"/>
                    <a:pt x="19" y="47"/>
                    <a:pt x="16" y="51"/>
                  </a:cubicBezTo>
                  <a:cubicBezTo>
                    <a:pt x="15" y="52"/>
                    <a:pt x="15" y="52"/>
                    <a:pt x="15" y="52"/>
                  </a:cubicBezTo>
                  <a:cubicBezTo>
                    <a:pt x="12" y="53"/>
                    <a:pt x="13" y="53"/>
                    <a:pt x="10" y="53"/>
                  </a:cubicBezTo>
                  <a:cubicBezTo>
                    <a:pt x="10" y="52"/>
                    <a:pt x="10" y="53"/>
                    <a:pt x="10" y="52"/>
                  </a:cubicBezTo>
                  <a:cubicBezTo>
                    <a:pt x="11" y="50"/>
                    <a:pt x="11" y="50"/>
                    <a:pt x="12" y="48"/>
                  </a:cubicBezTo>
                  <a:cubicBezTo>
                    <a:pt x="12" y="48"/>
                    <a:pt x="12" y="48"/>
                    <a:pt x="11" y="47"/>
                  </a:cubicBezTo>
                  <a:cubicBezTo>
                    <a:pt x="11" y="47"/>
                    <a:pt x="11" y="47"/>
                    <a:pt x="11" y="47"/>
                  </a:cubicBezTo>
                  <a:cubicBezTo>
                    <a:pt x="8" y="48"/>
                    <a:pt x="8" y="48"/>
                    <a:pt x="8" y="48"/>
                  </a:cubicBezTo>
                  <a:cubicBezTo>
                    <a:pt x="7" y="47"/>
                    <a:pt x="5" y="46"/>
                    <a:pt x="4" y="45"/>
                  </a:cubicBezTo>
                  <a:cubicBezTo>
                    <a:pt x="3" y="44"/>
                    <a:pt x="3" y="44"/>
                    <a:pt x="3" y="44"/>
                  </a:cubicBezTo>
                  <a:cubicBezTo>
                    <a:pt x="3" y="44"/>
                    <a:pt x="3" y="44"/>
                    <a:pt x="3" y="44"/>
                  </a:cubicBezTo>
                  <a:cubicBezTo>
                    <a:pt x="3" y="43"/>
                    <a:pt x="3" y="43"/>
                    <a:pt x="3" y="43"/>
                  </a:cubicBezTo>
                  <a:cubicBezTo>
                    <a:pt x="3" y="42"/>
                    <a:pt x="3" y="43"/>
                    <a:pt x="2" y="42"/>
                  </a:cubicBezTo>
                  <a:cubicBezTo>
                    <a:pt x="3" y="40"/>
                    <a:pt x="3" y="41"/>
                    <a:pt x="4" y="39"/>
                  </a:cubicBezTo>
                  <a:cubicBezTo>
                    <a:pt x="4" y="39"/>
                    <a:pt x="4" y="39"/>
                    <a:pt x="4" y="39"/>
                  </a:cubicBezTo>
                  <a:cubicBezTo>
                    <a:pt x="5" y="38"/>
                    <a:pt x="5" y="38"/>
                    <a:pt x="5" y="38"/>
                  </a:cubicBezTo>
                  <a:cubicBezTo>
                    <a:pt x="4" y="37"/>
                    <a:pt x="4" y="37"/>
                    <a:pt x="4" y="37"/>
                  </a:cubicBezTo>
                  <a:cubicBezTo>
                    <a:pt x="4" y="36"/>
                    <a:pt x="4" y="36"/>
                    <a:pt x="4" y="36"/>
                  </a:cubicBezTo>
                  <a:cubicBezTo>
                    <a:pt x="3" y="36"/>
                    <a:pt x="3" y="36"/>
                    <a:pt x="3" y="36"/>
                  </a:cubicBezTo>
                  <a:cubicBezTo>
                    <a:pt x="3" y="36"/>
                    <a:pt x="3" y="36"/>
                    <a:pt x="3" y="36"/>
                  </a:cubicBezTo>
                  <a:cubicBezTo>
                    <a:pt x="2" y="36"/>
                    <a:pt x="2" y="36"/>
                    <a:pt x="2" y="36"/>
                  </a:cubicBezTo>
                  <a:cubicBezTo>
                    <a:pt x="1" y="35"/>
                    <a:pt x="1" y="35"/>
                    <a:pt x="1" y="35"/>
                  </a:cubicBezTo>
                  <a:cubicBezTo>
                    <a:pt x="1" y="34"/>
                    <a:pt x="1" y="35"/>
                    <a:pt x="1" y="34"/>
                  </a:cubicBezTo>
                  <a:cubicBezTo>
                    <a:pt x="0" y="33"/>
                    <a:pt x="0" y="33"/>
                    <a:pt x="0" y="33"/>
                  </a:cubicBezTo>
                  <a:cubicBezTo>
                    <a:pt x="0" y="32"/>
                    <a:pt x="0" y="32"/>
                    <a:pt x="0" y="32"/>
                  </a:cubicBezTo>
                  <a:cubicBezTo>
                    <a:pt x="1" y="32"/>
                    <a:pt x="1" y="32"/>
                    <a:pt x="1" y="32"/>
                  </a:cubicBezTo>
                  <a:cubicBezTo>
                    <a:pt x="2" y="32"/>
                    <a:pt x="2" y="32"/>
                    <a:pt x="2" y="32"/>
                  </a:cubicBezTo>
                  <a:cubicBezTo>
                    <a:pt x="4" y="31"/>
                    <a:pt x="4" y="31"/>
                    <a:pt x="4" y="31"/>
                  </a:cubicBezTo>
                  <a:cubicBezTo>
                    <a:pt x="5" y="30"/>
                    <a:pt x="5" y="30"/>
                    <a:pt x="5" y="30"/>
                  </a:cubicBezTo>
                  <a:cubicBezTo>
                    <a:pt x="5" y="30"/>
                    <a:pt x="5" y="30"/>
                    <a:pt x="5" y="30"/>
                  </a:cubicBezTo>
                  <a:cubicBezTo>
                    <a:pt x="5" y="28"/>
                    <a:pt x="5" y="28"/>
                    <a:pt x="5" y="28"/>
                  </a:cubicBezTo>
                  <a:cubicBezTo>
                    <a:pt x="6" y="28"/>
                    <a:pt x="6" y="28"/>
                    <a:pt x="6" y="28"/>
                  </a:cubicBezTo>
                  <a:cubicBezTo>
                    <a:pt x="6" y="28"/>
                    <a:pt x="6" y="28"/>
                    <a:pt x="6" y="28"/>
                  </a:cubicBezTo>
                  <a:cubicBezTo>
                    <a:pt x="5" y="27"/>
                    <a:pt x="5" y="27"/>
                    <a:pt x="4" y="26"/>
                  </a:cubicBezTo>
                  <a:cubicBezTo>
                    <a:pt x="4" y="25"/>
                    <a:pt x="4" y="25"/>
                    <a:pt x="3" y="23"/>
                  </a:cubicBezTo>
                  <a:cubicBezTo>
                    <a:pt x="2" y="23"/>
                    <a:pt x="2" y="23"/>
                    <a:pt x="2" y="23"/>
                  </a:cubicBezTo>
                  <a:cubicBezTo>
                    <a:pt x="2" y="22"/>
                    <a:pt x="2" y="22"/>
                    <a:pt x="2" y="22"/>
                  </a:cubicBezTo>
                  <a:cubicBezTo>
                    <a:pt x="2" y="22"/>
                    <a:pt x="2" y="22"/>
                    <a:pt x="2" y="22"/>
                  </a:cubicBezTo>
                  <a:cubicBezTo>
                    <a:pt x="2" y="21"/>
                    <a:pt x="2" y="21"/>
                    <a:pt x="2" y="21"/>
                  </a:cubicBezTo>
                  <a:cubicBezTo>
                    <a:pt x="4" y="20"/>
                    <a:pt x="4" y="20"/>
                    <a:pt x="4" y="20"/>
                  </a:cubicBezTo>
                  <a:cubicBezTo>
                    <a:pt x="4" y="19"/>
                    <a:pt x="4" y="19"/>
                    <a:pt x="4" y="19"/>
                  </a:cubicBezTo>
                  <a:cubicBezTo>
                    <a:pt x="5" y="20"/>
                    <a:pt x="5" y="20"/>
                    <a:pt x="5" y="20"/>
                  </a:cubicBezTo>
                  <a:cubicBezTo>
                    <a:pt x="6" y="20"/>
                    <a:pt x="6" y="20"/>
                    <a:pt x="6" y="20"/>
                  </a:cubicBezTo>
                  <a:cubicBezTo>
                    <a:pt x="9" y="19"/>
                    <a:pt x="9" y="19"/>
                    <a:pt x="10" y="18"/>
                  </a:cubicBezTo>
                  <a:cubicBezTo>
                    <a:pt x="11" y="19"/>
                    <a:pt x="12" y="19"/>
                    <a:pt x="13" y="19"/>
                  </a:cubicBezTo>
                  <a:cubicBezTo>
                    <a:pt x="14" y="19"/>
                    <a:pt x="14" y="19"/>
                    <a:pt x="15" y="18"/>
                  </a:cubicBezTo>
                  <a:cubicBezTo>
                    <a:pt x="16" y="17"/>
                    <a:pt x="16" y="16"/>
                    <a:pt x="17" y="15"/>
                  </a:cubicBezTo>
                  <a:cubicBezTo>
                    <a:pt x="17" y="15"/>
                    <a:pt x="17" y="15"/>
                    <a:pt x="17" y="15"/>
                  </a:cubicBezTo>
                  <a:cubicBezTo>
                    <a:pt x="16" y="14"/>
                    <a:pt x="16" y="14"/>
                    <a:pt x="16" y="14"/>
                  </a:cubicBezTo>
                  <a:cubicBezTo>
                    <a:pt x="16" y="14"/>
                    <a:pt x="16" y="14"/>
                    <a:pt x="16" y="14"/>
                  </a:cubicBezTo>
                  <a:cubicBezTo>
                    <a:pt x="18" y="13"/>
                    <a:pt x="18" y="13"/>
                    <a:pt x="18" y="13"/>
                  </a:cubicBezTo>
                  <a:cubicBezTo>
                    <a:pt x="19" y="11"/>
                    <a:pt x="19" y="12"/>
                    <a:pt x="20" y="11"/>
                  </a:cubicBezTo>
                  <a:cubicBezTo>
                    <a:pt x="20" y="11"/>
                    <a:pt x="20" y="11"/>
                    <a:pt x="20" y="11"/>
                  </a:cubicBezTo>
                  <a:cubicBezTo>
                    <a:pt x="20" y="11"/>
                    <a:pt x="20" y="11"/>
                    <a:pt x="20" y="11"/>
                  </a:cubicBezTo>
                  <a:cubicBezTo>
                    <a:pt x="20" y="12"/>
                    <a:pt x="20" y="13"/>
                    <a:pt x="20" y="13"/>
                  </a:cubicBezTo>
                  <a:cubicBezTo>
                    <a:pt x="21" y="14"/>
                    <a:pt x="21" y="14"/>
                    <a:pt x="21" y="14"/>
                  </a:cubicBezTo>
                  <a:cubicBezTo>
                    <a:pt x="22" y="16"/>
                    <a:pt x="22" y="15"/>
                    <a:pt x="23" y="16"/>
                  </a:cubicBezTo>
                  <a:cubicBezTo>
                    <a:pt x="25" y="17"/>
                    <a:pt x="25" y="17"/>
                    <a:pt x="25" y="17"/>
                  </a:cubicBezTo>
                  <a:cubicBezTo>
                    <a:pt x="25" y="17"/>
                    <a:pt x="25" y="17"/>
                    <a:pt x="25" y="17"/>
                  </a:cubicBezTo>
                  <a:cubicBezTo>
                    <a:pt x="24" y="18"/>
                    <a:pt x="24" y="18"/>
                    <a:pt x="24" y="18"/>
                  </a:cubicBezTo>
                  <a:cubicBezTo>
                    <a:pt x="25" y="19"/>
                    <a:pt x="25" y="19"/>
                    <a:pt x="25" y="19"/>
                  </a:cubicBezTo>
                  <a:cubicBezTo>
                    <a:pt x="26" y="20"/>
                    <a:pt x="26" y="20"/>
                    <a:pt x="26" y="20"/>
                  </a:cubicBezTo>
                  <a:cubicBezTo>
                    <a:pt x="26" y="21"/>
                    <a:pt x="26" y="21"/>
                    <a:pt x="26" y="21"/>
                  </a:cubicBezTo>
                  <a:cubicBezTo>
                    <a:pt x="27" y="21"/>
                    <a:pt x="27" y="21"/>
                    <a:pt x="27" y="21"/>
                  </a:cubicBezTo>
                  <a:cubicBezTo>
                    <a:pt x="27" y="20"/>
                    <a:pt x="27" y="20"/>
                    <a:pt x="27" y="20"/>
                  </a:cubicBezTo>
                  <a:cubicBezTo>
                    <a:pt x="27" y="19"/>
                    <a:pt x="27" y="19"/>
                    <a:pt x="27" y="18"/>
                  </a:cubicBezTo>
                  <a:cubicBezTo>
                    <a:pt x="27" y="18"/>
                    <a:pt x="27" y="18"/>
                    <a:pt x="27" y="18"/>
                  </a:cubicBezTo>
                  <a:cubicBezTo>
                    <a:pt x="27" y="17"/>
                    <a:pt x="29" y="15"/>
                    <a:pt x="29" y="13"/>
                  </a:cubicBezTo>
                  <a:cubicBezTo>
                    <a:pt x="30" y="11"/>
                    <a:pt x="30" y="12"/>
                    <a:pt x="30" y="10"/>
                  </a:cubicBezTo>
                  <a:cubicBezTo>
                    <a:pt x="30" y="10"/>
                    <a:pt x="30" y="10"/>
                    <a:pt x="30" y="10"/>
                  </a:cubicBezTo>
                  <a:cubicBezTo>
                    <a:pt x="31" y="10"/>
                    <a:pt x="31" y="10"/>
                    <a:pt x="31" y="10"/>
                  </a:cubicBezTo>
                  <a:cubicBezTo>
                    <a:pt x="31" y="10"/>
                    <a:pt x="31" y="10"/>
                    <a:pt x="31" y="10"/>
                  </a:cubicBezTo>
                  <a:cubicBezTo>
                    <a:pt x="32" y="11"/>
                    <a:pt x="32" y="11"/>
                    <a:pt x="32" y="12"/>
                  </a:cubicBezTo>
                  <a:cubicBezTo>
                    <a:pt x="33" y="13"/>
                    <a:pt x="33" y="13"/>
                    <a:pt x="33" y="13"/>
                  </a:cubicBezTo>
                  <a:cubicBezTo>
                    <a:pt x="33" y="13"/>
                    <a:pt x="33" y="13"/>
                    <a:pt x="33" y="13"/>
                  </a:cubicBezTo>
                  <a:cubicBezTo>
                    <a:pt x="34" y="13"/>
                    <a:pt x="34" y="13"/>
                    <a:pt x="34" y="13"/>
                  </a:cubicBezTo>
                  <a:cubicBezTo>
                    <a:pt x="36" y="12"/>
                    <a:pt x="35" y="13"/>
                    <a:pt x="37" y="12"/>
                  </a:cubicBezTo>
                  <a:cubicBezTo>
                    <a:pt x="37" y="12"/>
                    <a:pt x="37" y="12"/>
                    <a:pt x="37" y="12"/>
                  </a:cubicBezTo>
                  <a:cubicBezTo>
                    <a:pt x="38" y="13"/>
                    <a:pt x="38" y="13"/>
                    <a:pt x="38" y="14"/>
                  </a:cubicBezTo>
                  <a:cubicBezTo>
                    <a:pt x="39" y="14"/>
                    <a:pt x="39" y="14"/>
                    <a:pt x="39" y="14"/>
                  </a:cubicBezTo>
                  <a:cubicBezTo>
                    <a:pt x="39" y="14"/>
                    <a:pt x="39" y="14"/>
                    <a:pt x="39" y="14"/>
                  </a:cubicBezTo>
                  <a:cubicBezTo>
                    <a:pt x="39" y="14"/>
                    <a:pt x="39" y="14"/>
                    <a:pt x="39" y="14"/>
                  </a:cubicBezTo>
                  <a:cubicBezTo>
                    <a:pt x="39" y="12"/>
                    <a:pt x="40" y="14"/>
                    <a:pt x="39" y="11"/>
                  </a:cubicBezTo>
                  <a:cubicBezTo>
                    <a:pt x="38" y="11"/>
                    <a:pt x="38" y="11"/>
                    <a:pt x="38" y="11"/>
                  </a:cubicBezTo>
                  <a:cubicBezTo>
                    <a:pt x="38" y="10"/>
                    <a:pt x="38" y="10"/>
                    <a:pt x="38" y="10"/>
                  </a:cubicBezTo>
                  <a:cubicBezTo>
                    <a:pt x="39" y="9"/>
                    <a:pt x="38" y="9"/>
                    <a:pt x="39" y="8"/>
                  </a:cubicBezTo>
                  <a:cubicBezTo>
                    <a:pt x="40" y="8"/>
                    <a:pt x="39" y="8"/>
                    <a:pt x="40" y="8"/>
                  </a:cubicBezTo>
                  <a:cubicBezTo>
                    <a:pt x="41" y="9"/>
                    <a:pt x="41" y="9"/>
                    <a:pt x="41" y="9"/>
                  </a:cubicBezTo>
                  <a:cubicBezTo>
                    <a:pt x="42" y="9"/>
                    <a:pt x="42" y="9"/>
                    <a:pt x="42" y="9"/>
                  </a:cubicBezTo>
                  <a:cubicBezTo>
                    <a:pt x="43" y="9"/>
                    <a:pt x="43" y="9"/>
                    <a:pt x="43" y="9"/>
                  </a:cubicBezTo>
                  <a:cubicBezTo>
                    <a:pt x="43" y="9"/>
                    <a:pt x="43" y="9"/>
                    <a:pt x="43" y="9"/>
                  </a:cubicBezTo>
                  <a:cubicBezTo>
                    <a:pt x="43" y="8"/>
                    <a:pt x="43" y="8"/>
                    <a:pt x="43" y="8"/>
                  </a:cubicBezTo>
                  <a:cubicBezTo>
                    <a:pt x="42" y="7"/>
                    <a:pt x="42" y="7"/>
                    <a:pt x="42" y="7"/>
                  </a:cubicBezTo>
                  <a:cubicBezTo>
                    <a:pt x="42" y="6"/>
                    <a:pt x="42" y="7"/>
                    <a:pt x="43" y="4"/>
                  </a:cubicBezTo>
                  <a:cubicBezTo>
                    <a:pt x="43" y="4"/>
                    <a:pt x="43" y="4"/>
                    <a:pt x="43" y="4"/>
                  </a:cubicBezTo>
                  <a:cubicBezTo>
                    <a:pt x="45" y="4"/>
                    <a:pt x="44" y="4"/>
                    <a:pt x="46" y="4"/>
                  </a:cubicBezTo>
                  <a:cubicBezTo>
                    <a:pt x="46" y="5"/>
                    <a:pt x="46" y="5"/>
                    <a:pt x="46" y="5"/>
                  </a:cubicBezTo>
                  <a:cubicBezTo>
                    <a:pt x="47" y="5"/>
                    <a:pt x="47" y="5"/>
                    <a:pt x="47" y="5"/>
                  </a:cubicBezTo>
                  <a:cubicBezTo>
                    <a:pt x="48" y="6"/>
                    <a:pt x="48" y="6"/>
                    <a:pt x="49" y="5"/>
                  </a:cubicBezTo>
                  <a:cubicBezTo>
                    <a:pt x="49" y="5"/>
                    <a:pt x="49" y="5"/>
                    <a:pt x="49" y="5"/>
                  </a:cubicBezTo>
                  <a:cubicBezTo>
                    <a:pt x="50" y="4"/>
                    <a:pt x="50" y="4"/>
                    <a:pt x="51" y="3"/>
                  </a:cubicBezTo>
                  <a:cubicBezTo>
                    <a:pt x="52" y="2"/>
                    <a:pt x="52" y="2"/>
                    <a:pt x="52" y="2"/>
                  </a:cubicBezTo>
                  <a:cubicBezTo>
                    <a:pt x="58" y="2"/>
                    <a:pt x="58" y="2"/>
                    <a:pt x="58" y="2"/>
                  </a:cubicBezTo>
                  <a:cubicBezTo>
                    <a:pt x="60" y="1"/>
                    <a:pt x="59" y="1"/>
                    <a:pt x="62" y="0"/>
                  </a:cubicBezTo>
                  <a:cubicBezTo>
                    <a:pt x="63" y="1"/>
                    <a:pt x="63" y="1"/>
                    <a:pt x="63" y="1"/>
                  </a:cubicBezTo>
                  <a:cubicBezTo>
                    <a:pt x="63" y="1"/>
                    <a:pt x="63" y="1"/>
                    <a:pt x="63" y="1"/>
                  </a:cubicBezTo>
                  <a:cubicBezTo>
                    <a:pt x="62" y="1"/>
                    <a:pt x="62" y="1"/>
                    <a:pt x="62" y="2"/>
                  </a:cubicBezTo>
                  <a:cubicBezTo>
                    <a:pt x="62" y="3"/>
                    <a:pt x="62" y="3"/>
                    <a:pt x="62" y="3"/>
                  </a:cubicBezTo>
                  <a:cubicBezTo>
                    <a:pt x="65" y="7"/>
                    <a:pt x="62" y="3"/>
                    <a:pt x="65" y="7"/>
                  </a:cubicBezTo>
                  <a:cubicBezTo>
                    <a:pt x="68" y="8"/>
                    <a:pt x="76" y="9"/>
                    <a:pt x="79" y="10"/>
                  </a:cubicBezTo>
                  <a:close/>
                  <a:moveTo>
                    <a:pt x="66" y="51"/>
                  </a:moveTo>
                  <a:cubicBezTo>
                    <a:pt x="66" y="50"/>
                    <a:pt x="66" y="50"/>
                    <a:pt x="66" y="50"/>
                  </a:cubicBezTo>
                  <a:cubicBezTo>
                    <a:pt x="66" y="50"/>
                    <a:pt x="66" y="50"/>
                    <a:pt x="66" y="50"/>
                  </a:cubicBezTo>
                  <a:cubicBezTo>
                    <a:pt x="65" y="50"/>
                    <a:pt x="65" y="50"/>
                    <a:pt x="65" y="50"/>
                  </a:cubicBezTo>
                  <a:cubicBezTo>
                    <a:pt x="65" y="51"/>
                    <a:pt x="65" y="51"/>
                    <a:pt x="65" y="51"/>
                  </a:cubicBezTo>
                  <a:cubicBezTo>
                    <a:pt x="65" y="51"/>
                    <a:pt x="65" y="51"/>
                    <a:pt x="65" y="51"/>
                  </a:cubicBezTo>
                  <a:cubicBezTo>
                    <a:pt x="66" y="51"/>
                    <a:pt x="66" y="51"/>
                    <a:pt x="66" y="51"/>
                  </a:cubicBezTo>
                  <a:close/>
                  <a:moveTo>
                    <a:pt x="65" y="82"/>
                  </a:moveTo>
                  <a:cubicBezTo>
                    <a:pt x="65" y="82"/>
                    <a:pt x="65" y="82"/>
                    <a:pt x="65" y="82"/>
                  </a:cubicBezTo>
                  <a:cubicBezTo>
                    <a:pt x="65" y="82"/>
                    <a:pt x="65" y="82"/>
                    <a:pt x="65" y="82"/>
                  </a:cubicBezTo>
                  <a:cubicBezTo>
                    <a:pt x="65" y="82"/>
                    <a:pt x="65" y="82"/>
                    <a:pt x="65" y="82"/>
                  </a:cubicBezTo>
                  <a:cubicBezTo>
                    <a:pt x="65" y="82"/>
                    <a:pt x="65" y="82"/>
                    <a:pt x="65" y="82"/>
                  </a:cubicBezTo>
                  <a:close/>
                  <a:moveTo>
                    <a:pt x="42" y="67"/>
                  </a:moveTo>
                  <a:cubicBezTo>
                    <a:pt x="43" y="68"/>
                    <a:pt x="43" y="68"/>
                    <a:pt x="43" y="68"/>
                  </a:cubicBezTo>
                  <a:cubicBezTo>
                    <a:pt x="43" y="68"/>
                    <a:pt x="43" y="68"/>
                    <a:pt x="43" y="68"/>
                  </a:cubicBezTo>
                  <a:cubicBezTo>
                    <a:pt x="42" y="69"/>
                    <a:pt x="42" y="69"/>
                    <a:pt x="42" y="69"/>
                  </a:cubicBezTo>
                  <a:cubicBezTo>
                    <a:pt x="43" y="69"/>
                    <a:pt x="43" y="69"/>
                    <a:pt x="43" y="69"/>
                  </a:cubicBezTo>
                  <a:cubicBezTo>
                    <a:pt x="42" y="69"/>
                    <a:pt x="42" y="69"/>
                    <a:pt x="42" y="69"/>
                  </a:cubicBezTo>
                  <a:cubicBezTo>
                    <a:pt x="40" y="69"/>
                    <a:pt x="40" y="69"/>
                    <a:pt x="40" y="69"/>
                  </a:cubicBezTo>
                  <a:cubicBezTo>
                    <a:pt x="39" y="69"/>
                    <a:pt x="39" y="69"/>
                    <a:pt x="39" y="69"/>
                  </a:cubicBezTo>
                  <a:cubicBezTo>
                    <a:pt x="39" y="68"/>
                    <a:pt x="39" y="68"/>
                    <a:pt x="39" y="68"/>
                  </a:cubicBezTo>
                  <a:cubicBezTo>
                    <a:pt x="39" y="68"/>
                    <a:pt x="39" y="68"/>
                    <a:pt x="39" y="68"/>
                  </a:cubicBezTo>
                  <a:cubicBezTo>
                    <a:pt x="41" y="68"/>
                    <a:pt x="41" y="68"/>
                    <a:pt x="41" y="68"/>
                  </a:cubicBezTo>
                  <a:cubicBezTo>
                    <a:pt x="41" y="68"/>
                    <a:pt x="41" y="68"/>
                    <a:pt x="41" y="68"/>
                  </a:cubicBezTo>
                  <a:cubicBezTo>
                    <a:pt x="42" y="68"/>
                    <a:pt x="42" y="68"/>
                    <a:pt x="42" y="68"/>
                  </a:cubicBezTo>
                  <a:lnTo>
                    <a:pt x="42" y="67"/>
                  </a:lnTo>
                  <a:close/>
                  <a:moveTo>
                    <a:pt x="34" y="97"/>
                  </a:moveTo>
                  <a:cubicBezTo>
                    <a:pt x="35" y="98"/>
                    <a:pt x="35" y="101"/>
                    <a:pt x="36" y="103"/>
                  </a:cubicBezTo>
                  <a:cubicBezTo>
                    <a:pt x="35" y="104"/>
                    <a:pt x="35" y="104"/>
                    <a:pt x="34" y="106"/>
                  </a:cubicBezTo>
                  <a:cubicBezTo>
                    <a:pt x="34" y="108"/>
                    <a:pt x="34" y="108"/>
                    <a:pt x="34" y="108"/>
                  </a:cubicBezTo>
                  <a:cubicBezTo>
                    <a:pt x="34" y="109"/>
                    <a:pt x="34" y="109"/>
                    <a:pt x="34" y="109"/>
                  </a:cubicBezTo>
                  <a:cubicBezTo>
                    <a:pt x="35" y="109"/>
                    <a:pt x="34" y="117"/>
                    <a:pt x="33" y="122"/>
                  </a:cubicBezTo>
                  <a:cubicBezTo>
                    <a:pt x="32" y="122"/>
                    <a:pt x="32" y="122"/>
                    <a:pt x="32" y="122"/>
                  </a:cubicBezTo>
                  <a:cubicBezTo>
                    <a:pt x="31" y="122"/>
                    <a:pt x="31" y="122"/>
                    <a:pt x="30" y="121"/>
                  </a:cubicBezTo>
                  <a:cubicBezTo>
                    <a:pt x="29" y="121"/>
                    <a:pt x="29" y="121"/>
                    <a:pt x="29" y="121"/>
                  </a:cubicBezTo>
                  <a:cubicBezTo>
                    <a:pt x="28" y="122"/>
                    <a:pt x="28" y="122"/>
                    <a:pt x="28" y="122"/>
                  </a:cubicBezTo>
                  <a:cubicBezTo>
                    <a:pt x="28" y="121"/>
                    <a:pt x="28" y="121"/>
                    <a:pt x="28" y="121"/>
                  </a:cubicBezTo>
                  <a:cubicBezTo>
                    <a:pt x="27" y="121"/>
                    <a:pt x="27" y="121"/>
                    <a:pt x="27" y="121"/>
                  </a:cubicBezTo>
                  <a:cubicBezTo>
                    <a:pt x="27" y="124"/>
                    <a:pt x="27" y="124"/>
                    <a:pt x="27" y="124"/>
                  </a:cubicBezTo>
                  <a:cubicBezTo>
                    <a:pt x="26" y="125"/>
                    <a:pt x="26" y="125"/>
                    <a:pt x="26" y="125"/>
                  </a:cubicBezTo>
                  <a:cubicBezTo>
                    <a:pt x="25" y="126"/>
                    <a:pt x="25" y="126"/>
                    <a:pt x="25" y="126"/>
                  </a:cubicBezTo>
                  <a:cubicBezTo>
                    <a:pt x="24" y="126"/>
                    <a:pt x="24" y="126"/>
                    <a:pt x="24" y="126"/>
                  </a:cubicBezTo>
                  <a:cubicBezTo>
                    <a:pt x="23" y="125"/>
                    <a:pt x="24" y="125"/>
                    <a:pt x="23" y="125"/>
                  </a:cubicBezTo>
                  <a:cubicBezTo>
                    <a:pt x="22" y="125"/>
                    <a:pt x="22" y="125"/>
                    <a:pt x="22" y="125"/>
                  </a:cubicBezTo>
                  <a:cubicBezTo>
                    <a:pt x="22" y="124"/>
                    <a:pt x="21" y="123"/>
                    <a:pt x="20" y="121"/>
                  </a:cubicBezTo>
                  <a:cubicBezTo>
                    <a:pt x="20" y="120"/>
                    <a:pt x="20" y="121"/>
                    <a:pt x="20" y="117"/>
                  </a:cubicBezTo>
                  <a:cubicBezTo>
                    <a:pt x="20" y="117"/>
                    <a:pt x="20" y="117"/>
                    <a:pt x="20" y="116"/>
                  </a:cubicBezTo>
                  <a:cubicBezTo>
                    <a:pt x="21" y="115"/>
                    <a:pt x="21" y="115"/>
                    <a:pt x="20" y="114"/>
                  </a:cubicBezTo>
                  <a:cubicBezTo>
                    <a:pt x="21" y="114"/>
                    <a:pt x="21" y="114"/>
                    <a:pt x="21" y="114"/>
                  </a:cubicBezTo>
                  <a:cubicBezTo>
                    <a:pt x="21" y="114"/>
                    <a:pt x="21" y="114"/>
                    <a:pt x="21" y="114"/>
                  </a:cubicBezTo>
                  <a:cubicBezTo>
                    <a:pt x="21" y="114"/>
                    <a:pt x="21" y="114"/>
                    <a:pt x="21" y="114"/>
                  </a:cubicBezTo>
                  <a:cubicBezTo>
                    <a:pt x="21" y="113"/>
                    <a:pt x="21" y="113"/>
                    <a:pt x="22" y="112"/>
                  </a:cubicBezTo>
                  <a:cubicBezTo>
                    <a:pt x="21" y="111"/>
                    <a:pt x="21" y="111"/>
                    <a:pt x="21" y="111"/>
                  </a:cubicBezTo>
                  <a:cubicBezTo>
                    <a:pt x="20" y="111"/>
                    <a:pt x="20" y="111"/>
                    <a:pt x="20" y="111"/>
                  </a:cubicBezTo>
                  <a:cubicBezTo>
                    <a:pt x="20" y="110"/>
                    <a:pt x="20" y="110"/>
                    <a:pt x="20" y="109"/>
                  </a:cubicBezTo>
                  <a:cubicBezTo>
                    <a:pt x="20" y="109"/>
                    <a:pt x="20" y="109"/>
                    <a:pt x="20" y="109"/>
                  </a:cubicBezTo>
                  <a:cubicBezTo>
                    <a:pt x="21" y="108"/>
                    <a:pt x="21" y="107"/>
                    <a:pt x="21" y="106"/>
                  </a:cubicBezTo>
                  <a:cubicBezTo>
                    <a:pt x="20" y="105"/>
                    <a:pt x="20" y="105"/>
                    <a:pt x="20" y="105"/>
                  </a:cubicBezTo>
                  <a:cubicBezTo>
                    <a:pt x="19" y="101"/>
                    <a:pt x="19" y="103"/>
                    <a:pt x="18" y="100"/>
                  </a:cubicBezTo>
                  <a:cubicBezTo>
                    <a:pt x="17" y="99"/>
                    <a:pt x="17" y="98"/>
                    <a:pt x="18" y="96"/>
                  </a:cubicBezTo>
                  <a:cubicBezTo>
                    <a:pt x="18" y="97"/>
                    <a:pt x="18" y="97"/>
                    <a:pt x="18" y="97"/>
                  </a:cubicBezTo>
                  <a:cubicBezTo>
                    <a:pt x="19" y="97"/>
                    <a:pt x="19" y="97"/>
                    <a:pt x="19" y="97"/>
                  </a:cubicBezTo>
                  <a:cubicBezTo>
                    <a:pt x="19" y="97"/>
                    <a:pt x="19" y="97"/>
                    <a:pt x="21" y="98"/>
                  </a:cubicBezTo>
                  <a:cubicBezTo>
                    <a:pt x="22" y="97"/>
                    <a:pt x="23" y="97"/>
                    <a:pt x="25" y="96"/>
                  </a:cubicBezTo>
                  <a:cubicBezTo>
                    <a:pt x="27" y="94"/>
                    <a:pt x="27" y="94"/>
                    <a:pt x="27" y="94"/>
                  </a:cubicBezTo>
                  <a:cubicBezTo>
                    <a:pt x="28" y="93"/>
                    <a:pt x="28" y="93"/>
                    <a:pt x="28" y="93"/>
                  </a:cubicBezTo>
                  <a:cubicBezTo>
                    <a:pt x="28" y="92"/>
                    <a:pt x="28" y="92"/>
                    <a:pt x="28" y="92"/>
                  </a:cubicBezTo>
                  <a:cubicBezTo>
                    <a:pt x="29" y="92"/>
                    <a:pt x="29" y="92"/>
                    <a:pt x="29" y="92"/>
                  </a:cubicBezTo>
                  <a:cubicBezTo>
                    <a:pt x="29" y="91"/>
                    <a:pt x="29" y="91"/>
                    <a:pt x="29" y="91"/>
                  </a:cubicBezTo>
                  <a:cubicBezTo>
                    <a:pt x="30" y="92"/>
                    <a:pt x="30" y="92"/>
                    <a:pt x="30" y="92"/>
                  </a:cubicBezTo>
                  <a:cubicBezTo>
                    <a:pt x="31" y="92"/>
                    <a:pt x="31" y="92"/>
                    <a:pt x="31" y="92"/>
                  </a:cubicBezTo>
                  <a:cubicBezTo>
                    <a:pt x="32" y="93"/>
                    <a:pt x="32" y="93"/>
                    <a:pt x="32" y="93"/>
                  </a:cubicBezTo>
                  <a:cubicBezTo>
                    <a:pt x="32" y="94"/>
                    <a:pt x="32" y="93"/>
                    <a:pt x="33" y="94"/>
                  </a:cubicBezTo>
                  <a:cubicBezTo>
                    <a:pt x="33" y="95"/>
                    <a:pt x="33" y="95"/>
                    <a:pt x="33" y="95"/>
                  </a:cubicBezTo>
                  <a:cubicBezTo>
                    <a:pt x="34" y="95"/>
                    <a:pt x="34" y="95"/>
                    <a:pt x="34" y="95"/>
                  </a:cubicBezTo>
                  <a:cubicBezTo>
                    <a:pt x="34" y="95"/>
                    <a:pt x="34" y="95"/>
                    <a:pt x="34" y="95"/>
                  </a:cubicBezTo>
                  <a:cubicBezTo>
                    <a:pt x="33" y="95"/>
                    <a:pt x="33" y="95"/>
                    <a:pt x="33" y="95"/>
                  </a:cubicBezTo>
                  <a:cubicBezTo>
                    <a:pt x="33" y="96"/>
                    <a:pt x="33" y="96"/>
                    <a:pt x="33" y="96"/>
                  </a:cubicBezTo>
                  <a:cubicBezTo>
                    <a:pt x="33" y="97"/>
                    <a:pt x="33" y="97"/>
                    <a:pt x="34" y="97"/>
                  </a:cubicBezTo>
                  <a:close/>
                  <a:moveTo>
                    <a:pt x="19" y="95"/>
                  </a:moveTo>
                  <a:cubicBezTo>
                    <a:pt x="18" y="95"/>
                    <a:pt x="18" y="95"/>
                    <a:pt x="18" y="95"/>
                  </a:cubicBezTo>
                  <a:cubicBezTo>
                    <a:pt x="18" y="95"/>
                    <a:pt x="18" y="95"/>
                    <a:pt x="18" y="95"/>
                  </a:cubicBezTo>
                  <a:cubicBezTo>
                    <a:pt x="18" y="95"/>
                    <a:pt x="18" y="95"/>
                    <a:pt x="18" y="94"/>
                  </a:cubicBezTo>
                  <a:cubicBezTo>
                    <a:pt x="19" y="93"/>
                    <a:pt x="19" y="93"/>
                    <a:pt x="19" y="93"/>
                  </a:cubicBezTo>
                  <a:cubicBezTo>
                    <a:pt x="19" y="94"/>
                    <a:pt x="19" y="94"/>
                    <a:pt x="19" y="94"/>
                  </a:cubicBezTo>
                  <a:cubicBezTo>
                    <a:pt x="19" y="94"/>
                    <a:pt x="19" y="94"/>
                    <a:pt x="19" y="94"/>
                  </a:cubicBezTo>
                  <a:cubicBezTo>
                    <a:pt x="19" y="95"/>
                    <a:pt x="19" y="95"/>
                    <a:pt x="19" y="95"/>
                  </a:cubicBezTo>
                  <a:close/>
                  <a:moveTo>
                    <a:pt x="82" y="100"/>
                  </a:moveTo>
                  <a:cubicBezTo>
                    <a:pt x="81" y="100"/>
                    <a:pt x="81" y="100"/>
                    <a:pt x="81" y="100"/>
                  </a:cubicBezTo>
                  <a:cubicBezTo>
                    <a:pt x="81" y="99"/>
                    <a:pt x="81" y="99"/>
                    <a:pt x="81" y="99"/>
                  </a:cubicBezTo>
                  <a:cubicBezTo>
                    <a:pt x="81" y="99"/>
                    <a:pt x="81" y="99"/>
                    <a:pt x="81" y="99"/>
                  </a:cubicBezTo>
                  <a:cubicBezTo>
                    <a:pt x="82" y="99"/>
                    <a:pt x="82" y="99"/>
                    <a:pt x="82" y="99"/>
                  </a:cubicBezTo>
                  <a:cubicBezTo>
                    <a:pt x="82" y="99"/>
                    <a:pt x="82" y="99"/>
                    <a:pt x="82" y="99"/>
                  </a:cubicBezTo>
                  <a:cubicBezTo>
                    <a:pt x="82" y="100"/>
                    <a:pt x="82" y="100"/>
                    <a:pt x="82" y="100"/>
                  </a:cubicBezTo>
                  <a:cubicBezTo>
                    <a:pt x="82" y="100"/>
                    <a:pt x="82" y="100"/>
                    <a:pt x="82" y="100"/>
                  </a:cubicBezTo>
                  <a:close/>
                  <a:moveTo>
                    <a:pt x="21" y="123"/>
                  </a:moveTo>
                  <a:cubicBezTo>
                    <a:pt x="20" y="125"/>
                    <a:pt x="20" y="125"/>
                    <a:pt x="20" y="125"/>
                  </a:cubicBezTo>
                  <a:cubicBezTo>
                    <a:pt x="19" y="124"/>
                    <a:pt x="19" y="124"/>
                    <a:pt x="19" y="124"/>
                  </a:cubicBezTo>
                  <a:cubicBezTo>
                    <a:pt x="19" y="123"/>
                    <a:pt x="19" y="123"/>
                    <a:pt x="19" y="123"/>
                  </a:cubicBezTo>
                  <a:cubicBezTo>
                    <a:pt x="20" y="123"/>
                    <a:pt x="20" y="123"/>
                    <a:pt x="20" y="123"/>
                  </a:cubicBezTo>
                  <a:cubicBezTo>
                    <a:pt x="20" y="123"/>
                    <a:pt x="20" y="123"/>
                    <a:pt x="21" y="123"/>
                  </a:cubicBezTo>
                  <a:close/>
                  <a:moveTo>
                    <a:pt x="100" y="136"/>
                  </a:moveTo>
                  <a:cubicBezTo>
                    <a:pt x="100" y="137"/>
                    <a:pt x="100" y="136"/>
                    <a:pt x="97" y="142"/>
                  </a:cubicBezTo>
                  <a:cubicBezTo>
                    <a:pt x="97" y="142"/>
                    <a:pt x="97" y="142"/>
                    <a:pt x="95" y="146"/>
                  </a:cubicBezTo>
                  <a:cubicBezTo>
                    <a:pt x="95" y="148"/>
                    <a:pt x="95" y="148"/>
                    <a:pt x="95" y="148"/>
                  </a:cubicBezTo>
                  <a:cubicBezTo>
                    <a:pt x="96" y="148"/>
                    <a:pt x="96" y="148"/>
                    <a:pt x="96" y="148"/>
                  </a:cubicBezTo>
                  <a:cubicBezTo>
                    <a:pt x="96" y="149"/>
                    <a:pt x="96" y="149"/>
                    <a:pt x="96" y="149"/>
                  </a:cubicBezTo>
                  <a:cubicBezTo>
                    <a:pt x="97" y="149"/>
                    <a:pt x="97" y="149"/>
                    <a:pt x="97" y="149"/>
                  </a:cubicBezTo>
                  <a:cubicBezTo>
                    <a:pt x="96" y="150"/>
                    <a:pt x="96" y="150"/>
                    <a:pt x="96" y="150"/>
                  </a:cubicBezTo>
                  <a:cubicBezTo>
                    <a:pt x="97" y="151"/>
                    <a:pt x="97" y="151"/>
                    <a:pt x="97" y="151"/>
                  </a:cubicBezTo>
                  <a:cubicBezTo>
                    <a:pt x="97" y="152"/>
                    <a:pt x="97" y="152"/>
                    <a:pt x="97" y="153"/>
                  </a:cubicBezTo>
                  <a:cubicBezTo>
                    <a:pt x="96" y="154"/>
                    <a:pt x="96" y="154"/>
                    <a:pt x="96" y="154"/>
                  </a:cubicBezTo>
                  <a:cubicBezTo>
                    <a:pt x="95" y="155"/>
                    <a:pt x="95" y="155"/>
                    <a:pt x="95" y="156"/>
                  </a:cubicBezTo>
                  <a:cubicBezTo>
                    <a:pt x="95" y="157"/>
                    <a:pt x="95" y="156"/>
                    <a:pt x="95" y="157"/>
                  </a:cubicBezTo>
                  <a:cubicBezTo>
                    <a:pt x="94" y="157"/>
                    <a:pt x="94" y="157"/>
                    <a:pt x="93" y="157"/>
                  </a:cubicBezTo>
                  <a:cubicBezTo>
                    <a:pt x="91" y="157"/>
                    <a:pt x="91" y="157"/>
                    <a:pt x="91" y="157"/>
                  </a:cubicBezTo>
                  <a:cubicBezTo>
                    <a:pt x="90" y="156"/>
                    <a:pt x="90" y="156"/>
                    <a:pt x="89" y="156"/>
                  </a:cubicBezTo>
                  <a:cubicBezTo>
                    <a:pt x="88" y="156"/>
                    <a:pt x="88" y="156"/>
                    <a:pt x="88" y="156"/>
                  </a:cubicBezTo>
                  <a:cubicBezTo>
                    <a:pt x="87" y="153"/>
                    <a:pt x="87" y="153"/>
                    <a:pt x="87" y="153"/>
                  </a:cubicBezTo>
                  <a:cubicBezTo>
                    <a:pt x="85" y="152"/>
                    <a:pt x="86" y="152"/>
                    <a:pt x="84" y="151"/>
                  </a:cubicBezTo>
                  <a:cubicBezTo>
                    <a:pt x="83" y="151"/>
                    <a:pt x="83" y="151"/>
                    <a:pt x="82" y="151"/>
                  </a:cubicBezTo>
                  <a:cubicBezTo>
                    <a:pt x="80" y="151"/>
                    <a:pt x="75" y="148"/>
                    <a:pt x="74" y="146"/>
                  </a:cubicBezTo>
                  <a:cubicBezTo>
                    <a:pt x="73" y="146"/>
                    <a:pt x="73" y="146"/>
                    <a:pt x="73" y="146"/>
                  </a:cubicBezTo>
                  <a:cubicBezTo>
                    <a:pt x="72" y="146"/>
                    <a:pt x="72" y="146"/>
                    <a:pt x="72" y="146"/>
                  </a:cubicBezTo>
                  <a:cubicBezTo>
                    <a:pt x="71" y="145"/>
                    <a:pt x="71" y="145"/>
                    <a:pt x="71" y="145"/>
                  </a:cubicBezTo>
                  <a:cubicBezTo>
                    <a:pt x="69" y="145"/>
                    <a:pt x="70" y="145"/>
                    <a:pt x="68" y="145"/>
                  </a:cubicBezTo>
                  <a:cubicBezTo>
                    <a:pt x="68" y="144"/>
                    <a:pt x="68" y="145"/>
                    <a:pt x="66" y="143"/>
                  </a:cubicBezTo>
                  <a:cubicBezTo>
                    <a:pt x="66" y="142"/>
                    <a:pt x="65" y="142"/>
                    <a:pt x="65" y="141"/>
                  </a:cubicBezTo>
                  <a:cubicBezTo>
                    <a:pt x="66" y="139"/>
                    <a:pt x="66" y="140"/>
                    <a:pt x="66" y="138"/>
                  </a:cubicBezTo>
                  <a:cubicBezTo>
                    <a:pt x="67" y="137"/>
                    <a:pt x="67" y="138"/>
                    <a:pt x="68" y="137"/>
                  </a:cubicBezTo>
                  <a:cubicBezTo>
                    <a:pt x="68" y="137"/>
                    <a:pt x="68" y="137"/>
                    <a:pt x="69" y="136"/>
                  </a:cubicBezTo>
                  <a:cubicBezTo>
                    <a:pt x="70" y="138"/>
                    <a:pt x="70" y="138"/>
                    <a:pt x="70" y="138"/>
                  </a:cubicBezTo>
                  <a:cubicBezTo>
                    <a:pt x="70" y="138"/>
                    <a:pt x="70" y="138"/>
                    <a:pt x="70" y="138"/>
                  </a:cubicBezTo>
                  <a:cubicBezTo>
                    <a:pt x="71" y="138"/>
                    <a:pt x="71" y="138"/>
                    <a:pt x="71" y="138"/>
                  </a:cubicBezTo>
                  <a:cubicBezTo>
                    <a:pt x="72" y="137"/>
                    <a:pt x="72" y="137"/>
                    <a:pt x="72" y="137"/>
                  </a:cubicBezTo>
                  <a:cubicBezTo>
                    <a:pt x="72" y="137"/>
                    <a:pt x="72" y="137"/>
                    <a:pt x="72" y="137"/>
                  </a:cubicBezTo>
                  <a:cubicBezTo>
                    <a:pt x="73" y="136"/>
                    <a:pt x="73" y="136"/>
                    <a:pt x="73" y="136"/>
                  </a:cubicBezTo>
                  <a:cubicBezTo>
                    <a:pt x="75" y="136"/>
                    <a:pt x="75" y="136"/>
                    <a:pt x="75" y="136"/>
                  </a:cubicBezTo>
                  <a:cubicBezTo>
                    <a:pt x="76" y="137"/>
                    <a:pt x="76" y="137"/>
                    <a:pt x="76" y="137"/>
                  </a:cubicBezTo>
                  <a:cubicBezTo>
                    <a:pt x="77" y="137"/>
                    <a:pt x="76" y="137"/>
                    <a:pt x="77" y="137"/>
                  </a:cubicBezTo>
                  <a:cubicBezTo>
                    <a:pt x="78" y="138"/>
                    <a:pt x="79" y="139"/>
                    <a:pt x="80" y="139"/>
                  </a:cubicBezTo>
                  <a:cubicBezTo>
                    <a:pt x="80" y="139"/>
                    <a:pt x="80" y="139"/>
                    <a:pt x="80" y="139"/>
                  </a:cubicBezTo>
                  <a:cubicBezTo>
                    <a:pt x="82" y="138"/>
                    <a:pt x="82" y="138"/>
                    <a:pt x="83" y="138"/>
                  </a:cubicBezTo>
                  <a:cubicBezTo>
                    <a:pt x="86" y="138"/>
                    <a:pt x="86" y="138"/>
                    <a:pt x="86" y="138"/>
                  </a:cubicBezTo>
                  <a:cubicBezTo>
                    <a:pt x="88" y="138"/>
                    <a:pt x="87" y="138"/>
                    <a:pt x="88" y="138"/>
                  </a:cubicBezTo>
                  <a:cubicBezTo>
                    <a:pt x="90" y="137"/>
                    <a:pt x="90" y="137"/>
                    <a:pt x="90" y="137"/>
                  </a:cubicBezTo>
                  <a:cubicBezTo>
                    <a:pt x="91" y="137"/>
                    <a:pt x="91" y="137"/>
                    <a:pt x="91" y="137"/>
                  </a:cubicBezTo>
                  <a:cubicBezTo>
                    <a:pt x="92" y="136"/>
                    <a:pt x="92" y="136"/>
                    <a:pt x="92" y="136"/>
                  </a:cubicBezTo>
                  <a:cubicBezTo>
                    <a:pt x="93" y="136"/>
                    <a:pt x="94" y="136"/>
                    <a:pt x="95" y="136"/>
                  </a:cubicBezTo>
                  <a:cubicBezTo>
                    <a:pt x="96" y="136"/>
                    <a:pt x="96" y="136"/>
                    <a:pt x="96" y="136"/>
                  </a:cubicBezTo>
                  <a:cubicBezTo>
                    <a:pt x="96" y="136"/>
                    <a:pt x="96" y="136"/>
                    <a:pt x="96" y="136"/>
                  </a:cubicBezTo>
                  <a:cubicBezTo>
                    <a:pt x="97" y="135"/>
                    <a:pt x="97" y="135"/>
                    <a:pt x="97" y="135"/>
                  </a:cubicBezTo>
                  <a:cubicBezTo>
                    <a:pt x="98" y="136"/>
                    <a:pt x="98" y="136"/>
                    <a:pt x="98" y="136"/>
                  </a:cubicBezTo>
                  <a:cubicBezTo>
                    <a:pt x="100" y="135"/>
                    <a:pt x="100" y="135"/>
                    <a:pt x="100" y="135"/>
                  </a:cubicBezTo>
                  <a:cubicBezTo>
                    <a:pt x="100" y="134"/>
                    <a:pt x="100" y="134"/>
                    <a:pt x="100" y="134"/>
                  </a:cubicBezTo>
                  <a:cubicBezTo>
                    <a:pt x="101" y="135"/>
                    <a:pt x="101" y="135"/>
                    <a:pt x="101" y="135"/>
                  </a:cubicBezTo>
                  <a:cubicBezTo>
                    <a:pt x="100" y="136"/>
                    <a:pt x="100" y="136"/>
                    <a:pt x="100" y="136"/>
                  </a:cubicBezTo>
                  <a:close/>
                  <a:moveTo>
                    <a:pt x="61" y="156"/>
                  </a:moveTo>
                  <a:cubicBezTo>
                    <a:pt x="60" y="156"/>
                    <a:pt x="60" y="156"/>
                    <a:pt x="60" y="156"/>
                  </a:cubicBezTo>
                  <a:cubicBezTo>
                    <a:pt x="60" y="156"/>
                    <a:pt x="60" y="156"/>
                    <a:pt x="60" y="156"/>
                  </a:cubicBezTo>
                  <a:cubicBezTo>
                    <a:pt x="60" y="155"/>
                    <a:pt x="60" y="155"/>
                    <a:pt x="60" y="155"/>
                  </a:cubicBezTo>
                  <a:cubicBezTo>
                    <a:pt x="60" y="155"/>
                    <a:pt x="60" y="155"/>
                    <a:pt x="60" y="155"/>
                  </a:cubicBezTo>
                  <a:cubicBezTo>
                    <a:pt x="61" y="155"/>
                    <a:pt x="61" y="155"/>
                    <a:pt x="61" y="155"/>
                  </a:cubicBezTo>
                  <a:cubicBezTo>
                    <a:pt x="61" y="156"/>
                    <a:pt x="61" y="156"/>
                    <a:pt x="61" y="156"/>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115">
              <a:extLst>
                <a:ext uri="{FF2B5EF4-FFF2-40B4-BE49-F238E27FC236}">
                  <a16:creationId xmlns:a16="http://schemas.microsoft.com/office/drawing/2014/main" id="{4E0A01B2-6E35-4061-BEF9-4C374BC305E8}"/>
                </a:ext>
              </a:extLst>
            </p:cNvPr>
            <p:cNvSpPr>
              <a:spLocks/>
            </p:cNvSpPr>
            <p:nvPr/>
          </p:nvSpPr>
          <p:spPr bwMode="auto">
            <a:xfrm>
              <a:off x="11588061" y="6385453"/>
              <a:ext cx="9498" cy="4751"/>
            </a:xfrm>
            <a:custGeom>
              <a:avLst/>
              <a:gdLst>
                <a:gd name="T0" fmla="*/ 3 w 3"/>
                <a:gd name="T1" fmla="*/ 0 h 1"/>
                <a:gd name="T2" fmla="*/ 3 w 3"/>
                <a:gd name="T3" fmla="*/ 1 h 1"/>
                <a:gd name="T4" fmla="*/ 3 w 3"/>
                <a:gd name="T5" fmla="*/ 1 h 1"/>
                <a:gd name="T6" fmla="*/ 2 w 3"/>
                <a:gd name="T7" fmla="*/ 1 h 1"/>
                <a:gd name="T8" fmla="*/ 0 w 3"/>
                <a:gd name="T9" fmla="*/ 1 h 1"/>
                <a:gd name="T10" fmla="*/ 1 w 3"/>
                <a:gd name="T11" fmla="*/ 0 h 1"/>
                <a:gd name="T12" fmla="*/ 2 w 3"/>
                <a:gd name="T13" fmla="*/ 0 h 1"/>
                <a:gd name="T14" fmla="*/ 3 w 3"/>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3" y="0"/>
                  </a:moveTo>
                  <a:cubicBezTo>
                    <a:pt x="3" y="1"/>
                    <a:pt x="3" y="1"/>
                    <a:pt x="3" y="1"/>
                  </a:cubicBezTo>
                  <a:cubicBezTo>
                    <a:pt x="3" y="1"/>
                    <a:pt x="3" y="1"/>
                    <a:pt x="3" y="1"/>
                  </a:cubicBezTo>
                  <a:cubicBezTo>
                    <a:pt x="2" y="1"/>
                    <a:pt x="2" y="1"/>
                    <a:pt x="2" y="1"/>
                  </a:cubicBezTo>
                  <a:cubicBezTo>
                    <a:pt x="1" y="1"/>
                    <a:pt x="1" y="1"/>
                    <a:pt x="0" y="1"/>
                  </a:cubicBezTo>
                  <a:cubicBezTo>
                    <a:pt x="1" y="0"/>
                    <a:pt x="1" y="0"/>
                    <a:pt x="1" y="0"/>
                  </a:cubicBezTo>
                  <a:cubicBezTo>
                    <a:pt x="2" y="0"/>
                    <a:pt x="2" y="0"/>
                    <a:pt x="2" y="0"/>
                  </a:cubicBezTo>
                  <a:lnTo>
                    <a:pt x="3" y="0"/>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116">
              <a:extLst>
                <a:ext uri="{FF2B5EF4-FFF2-40B4-BE49-F238E27FC236}">
                  <a16:creationId xmlns:a16="http://schemas.microsoft.com/office/drawing/2014/main" id="{DD7CAF25-875D-40F5-B385-03E5EFFF3E86}"/>
                </a:ext>
              </a:extLst>
            </p:cNvPr>
            <p:cNvSpPr>
              <a:spLocks/>
            </p:cNvSpPr>
            <p:nvPr/>
          </p:nvSpPr>
          <p:spPr bwMode="auto">
            <a:xfrm>
              <a:off x="8030907" y="8152161"/>
              <a:ext cx="99735" cy="37994"/>
            </a:xfrm>
            <a:custGeom>
              <a:avLst/>
              <a:gdLst>
                <a:gd name="T0" fmla="*/ 16 w 24"/>
                <a:gd name="T1" fmla="*/ 1 h 9"/>
                <a:gd name="T2" fmla="*/ 22 w 24"/>
                <a:gd name="T3" fmla="*/ 4 h 9"/>
                <a:gd name="T4" fmla="*/ 24 w 24"/>
                <a:gd name="T5" fmla="*/ 7 h 9"/>
                <a:gd name="T6" fmla="*/ 21 w 24"/>
                <a:gd name="T7" fmla="*/ 7 h 9"/>
                <a:gd name="T8" fmla="*/ 19 w 24"/>
                <a:gd name="T9" fmla="*/ 7 h 9"/>
                <a:gd name="T10" fmla="*/ 18 w 24"/>
                <a:gd name="T11" fmla="*/ 6 h 9"/>
                <a:gd name="T12" fmla="*/ 18 w 24"/>
                <a:gd name="T13" fmla="*/ 6 h 9"/>
                <a:gd name="T14" fmla="*/ 17 w 24"/>
                <a:gd name="T15" fmla="*/ 6 h 9"/>
                <a:gd name="T16" fmla="*/ 17 w 24"/>
                <a:gd name="T17" fmla="*/ 6 h 9"/>
                <a:gd name="T18" fmla="*/ 16 w 24"/>
                <a:gd name="T19" fmla="*/ 7 h 9"/>
                <a:gd name="T20" fmla="*/ 15 w 24"/>
                <a:gd name="T21" fmla="*/ 7 h 9"/>
                <a:gd name="T22" fmla="*/ 14 w 24"/>
                <a:gd name="T23" fmla="*/ 7 h 9"/>
                <a:gd name="T24" fmla="*/ 14 w 24"/>
                <a:gd name="T25" fmla="*/ 7 h 9"/>
                <a:gd name="T26" fmla="*/ 13 w 24"/>
                <a:gd name="T27" fmla="*/ 8 h 9"/>
                <a:gd name="T28" fmla="*/ 13 w 24"/>
                <a:gd name="T29" fmla="*/ 9 h 9"/>
                <a:gd name="T30" fmla="*/ 11 w 24"/>
                <a:gd name="T31" fmla="*/ 8 h 9"/>
                <a:gd name="T32" fmla="*/ 7 w 24"/>
                <a:gd name="T33" fmla="*/ 7 h 9"/>
                <a:gd name="T34" fmla="*/ 5 w 24"/>
                <a:gd name="T35" fmla="*/ 5 h 9"/>
                <a:gd name="T36" fmla="*/ 4 w 24"/>
                <a:gd name="T37" fmla="*/ 5 h 9"/>
                <a:gd name="T38" fmla="*/ 3 w 24"/>
                <a:gd name="T39" fmla="*/ 4 h 9"/>
                <a:gd name="T40" fmla="*/ 3 w 24"/>
                <a:gd name="T41" fmla="*/ 3 h 9"/>
                <a:gd name="T42" fmla="*/ 1 w 24"/>
                <a:gd name="T43" fmla="*/ 3 h 9"/>
                <a:gd name="T44" fmla="*/ 0 w 24"/>
                <a:gd name="T45" fmla="*/ 2 h 9"/>
                <a:gd name="T46" fmla="*/ 0 w 24"/>
                <a:gd name="T47" fmla="*/ 2 h 9"/>
                <a:gd name="T48" fmla="*/ 1 w 24"/>
                <a:gd name="T49" fmla="*/ 1 h 9"/>
                <a:gd name="T50" fmla="*/ 2 w 24"/>
                <a:gd name="T51" fmla="*/ 0 h 9"/>
                <a:gd name="T52" fmla="*/ 4 w 24"/>
                <a:gd name="T53" fmla="*/ 0 h 9"/>
                <a:gd name="T54" fmla="*/ 5 w 24"/>
                <a:gd name="T55" fmla="*/ 0 h 9"/>
                <a:gd name="T56" fmla="*/ 16 w 24"/>
                <a:gd name="T5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9">
                  <a:moveTo>
                    <a:pt x="16" y="1"/>
                  </a:moveTo>
                  <a:cubicBezTo>
                    <a:pt x="18" y="2"/>
                    <a:pt x="17" y="2"/>
                    <a:pt x="22" y="4"/>
                  </a:cubicBezTo>
                  <a:cubicBezTo>
                    <a:pt x="23" y="5"/>
                    <a:pt x="24" y="6"/>
                    <a:pt x="24" y="7"/>
                  </a:cubicBezTo>
                  <a:cubicBezTo>
                    <a:pt x="23" y="7"/>
                    <a:pt x="23" y="7"/>
                    <a:pt x="21" y="7"/>
                  </a:cubicBezTo>
                  <a:cubicBezTo>
                    <a:pt x="19" y="7"/>
                    <a:pt x="19" y="7"/>
                    <a:pt x="19" y="7"/>
                  </a:cubicBezTo>
                  <a:cubicBezTo>
                    <a:pt x="18" y="6"/>
                    <a:pt x="18" y="6"/>
                    <a:pt x="18" y="6"/>
                  </a:cubicBezTo>
                  <a:cubicBezTo>
                    <a:pt x="18" y="6"/>
                    <a:pt x="18" y="6"/>
                    <a:pt x="18" y="6"/>
                  </a:cubicBezTo>
                  <a:cubicBezTo>
                    <a:pt x="17" y="6"/>
                    <a:pt x="17" y="6"/>
                    <a:pt x="17" y="6"/>
                  </a:cubicBezTo>
                  <a:cubicBezTo>
                    <a:pt x="17" y="6"/>
                    <a:pt x="17" y="6"/>
                    <a:pt x="17" y="6"/>
                  </a:cubicBezTo>
                  <a:cubicBezTo>
                    <a:pt x="16" y="7"/>
                    <a:pt x="16" y="7"/>
                    <a:pt x="16" y="7"/>
                  </a:cubicBezTo>
                  <a:cubicBezTo>
                    <a:pt x="15" y="7"/>
                    <a:pt x="15" y="7"/>
                    <a:pt x="15" y="7"/>
                  </a:cubicBezTo>
                  <a:cubicBezTo>
                    <a:pt x="14" y="7"/>
                    <a:pt x="14" y="7"/>
                    <a:pt x="14" y="7"/>
                  </a:cubicBezTo>
                  <a:cubicBezTo>
                    <a:pt x="14" y="7"/>
                    <a:pt x="14" y="7"/>
                    <a:pt x="14" y="7"/>
                  </a:cubicBezTo>
                  <a:cubicBezTo>
                    <a:pt x="13" y="8"/>
                    <a:pt x="13" y="8"/>
                    <a:pt x="13" y="8"/>
                  </a:cubicBezTo>
                  <a:cubicBezTo>
                    <a:pt x="13" y="9"/>
                    <a:pt x="13" y="9"/>
                    <a:pt x="13" y="9"/>
                  </a:cubicBezTo>
                  <a:cubicBezTo>
                    <a:pt x="12" y="8"/>
                    <a:pt x="12" y="8"/>
                    <a:pt x="11" y="8"/>
                  </a:cubicBezTo>
                  <a:cubicBezTo>
                    <a:pt x="8" y="7"/>
                    <a:pt x="9" y="8"/>
                    <a:pt x="7" y="7"/>
                  </a:cubicBezTo>
                  <a:cubicBezTo>
                    <a:pt x="6" y="6"/>
                    <a:pt x="6" y="6"/>
                    <a:pt x="5" y="5"/>
                  </a:cubicBezTo>
                  <a:cubicBezTo>
                    <a:pt x="4" y="5"/>
                    <a:pt x="4" y="5"/>
                    <a:pt x="4" y="5"/>
                  </a:cubicBezTo>
                  <a:cubicBezTo>
                    <a:pt x="3" y="4"/>
                    <a:pt x="3" y="4"/>
                    <a:pt x="3" y="4"/>
                  </a:cubicBezTo>
                  <a:cubicBezTo>
                    <a:pt x="3" y="3"/>
                    <a:pt x="3" y="3"/>
                    <a:pt x="3" y="3"/>
                  </a:cubicBezTo>
                  <a:cubicBezTo>
                    <a:pt x="1" y="3"/>
                    <a:pt x="1" y="3"/>
                    <a:pt x="1" y="3"/>
                  </a:cubicBezTo>
                  <a:cubicBezTo>
                    <a:pt x="0" y="2"/>
                    <a:pt x="0" y="2"/>
                    <a:pt x="0" y="2"/>
                  </a:cubicBezTo>
                  <a:cubicBezTo>
                    <a:pt x="0" y="2"/>
                    <a:pt x="0" y="2"/>
                    <a:pt x="0" y="2"/>
                  </a:cubicBezTo>
                  <a:cubicBezTo>
                    <a:pt x="1" y="1"/>
                    <a:pt x="1" y="1"/>
                    <a:pt x="1" y="1"/>
                  </a:cubicBezTo>
                  <a:cubicBezTo>
                    <a:pt x="2" y="0"/>
                    <a:pt x="2" y="0"/>
                    <a:pt x="2" y="0"/>
                  </a:cubicBezTo>
                  <a:cubicBezTo>
                    <a:pt x="3" y="0"/>
                    <a:pt x="3" y="1"/>
                    <a:pt x="4" y="0"/>
                  </a:cubicBezTo>
                  <a:cubicBezTo>
                    <a:pt x="5" y="0"/>
                    <a:pt x="5" y="0"/>
                    <a:pt x="5" y="0"/>
                  </a:cubicBezTo>
                  <a:cubicBezTo>
                    <a:pt x="6" y="0"/>
                    <a:pt x="15" y="1"/>
                    <a:pt x="16" y="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117">
              <a:extLst>
                <a:ext uri="{FF2B5EF4-FFF2-40B4-BE49-F238E27FC236}">
                  <a16:creationId xmlns:a16="http://schemas.microsoft.com/office/drawing/2014/main" id="{B194B268-DE44-4958-AF46-9D144D99C2A7}"/>
                </a:ext>
              </a:extLst>
            </p:cNvPr>
            <p:cNvSpPr>
              <a:spLocks/>
            </p:cNvSpPr>
            <p:nvPr/>
          </p:nvSpPr>
          <p:spPr bwMode="auto">
            <a:xfrm>
              <a:off x="13326274" y="7378039"/>
              <a:ext cx="204217" cy="227962"/>
            </a:xfrm>
            <a:custGeom>
              <a:avLst/>
              <a:gdLst>
                <a:gd name="T0" fmla="*/ 45 w 49"/>
                <a:gd name="T1" fmla="*/ 19 h 55"/>
                <a:gd name="T2" fmla="*/ 22 w 49"/>
                <a:gd name="T3" fmla="*/ 25 h 55"/>
                <a:gd name="T4" fmla="*/ 34 w 49"/>
                <a:gd name="T5" fmla="*/ 38 h 55"/>
                <a:gd name="T6" fmla="*/ 30 w 49"/>
                <a:gd name="T7" fmla="*/ 40 h 55"/>
                <a:gd name="T8" fmla="*/ 30 w 49"/>
                <a:gd name="T9" fmla="*/ 41 h 55"/>
                <a:gd name="T10" fmla="*/ 28 w 49"/>
                <a:gd name="T11" fmla="*/ 45 h 55"/>
                <a:gd name="T12" fmla="*/ 28 w 49"/>
                <a:gd name="T13" fmla="*/ 45 h 55"/>
                <a:gd name="T14" fmla="*/ 20 w 49"/>
                <a:gd name="T15" fmla="*/ 46 h 55"/>
                <a:gd name="T16" fmla="*/ 20 w 49"/>
                <a:gd name="T17" fmla="*/ 47 h 55"/>
                <a:gd name="T18" fmla="*/ 17 w 49"/>
                <a:gd name="T19" fmla="*/ 51 h 55"/>
                <a:gd name="T20" fmla="*/ 12 w 49"/>
                <a:gd name="T21" fmla="*/ 55 h 55"/>
                <a:gd name="T22" fmla="*/ 12 w 49"/>
                <a:gd name="T23" fmla="*/ 55 h 55"/>
                <a:gd name="T24" fmla="*/ 0 w 49"/>
                <a:gd name="T25" fmla="*/ 53 h 55"/>
                <a:gd name="T26" fmla="*/ 0 w 49"/>
                <a:gd name="T27" fmla="*/ 51 h 55"/>
                <a:gd name="T28" fmla="*/ 0 w 49"/>
                <a:gd name="T29" fmla="*/ 50 h 55"/>
                <a:gd name="T30" fmla="*/ 2 w 49"/>
                <a:gd name="T31" fmla="*/ 43 h 55"/>
                <a:gd name="T32" fmla="*/ 2 w 49"/>
                <a:gd name="T33" fmla="*/ 39 h 55"/>
                <a:gd name="T34" fmla="*/ 5 w 49"/>
                <a:gd name="T35" fmla="*/ 30 h 55"/>
                <a:gd name="T36" fmla="*/ 5 w 49"/>
                <a:gd name="T37" fmla="*/ 29 h 55"/>
                <a:gd name="T38" fmla="*/ 5 w 49"/>
                <a:gd name="T39" fmla="*/ 27 h 55"/>
                <a:gd name="T40" fmla="*/ 5 w 49"/>
                <a:gd name="T41" fmla="*/ 27 h 55"/>
                <a:gd name="T42" fmla="*/ 7 w 49"/>
                <a:gd name="T43" fmla="*/ 22 h 55"/>
                <a:gd name="T44" fmla="*/ 7 w 49"/>
                <a:gd name="T45" fmla="*/ 15 h 55"/>
                <a:gd name="T46" fmla="*/ 7 w 49"/>
                <a:gd name="T47" fmla="*/ 10 h 55"/>
                <a:gd name="T48" fmla="*/ 7 w 49"/>
                <a:gd name="T49" fmla="*/ 10 h 55"/>
                <a:gd name="T50" fmla="*/ 9 w 49"/>
                <a:gd name="T51" fmla="*/ 9 h 55"/>
                <a:gd name="T52" fmla="*/ 9 w 49"/>
                <a:gd name="T53" fmla="*/ 9 h 55"/>
                <a:gd name="T54" fmla="*/ 11 w 49"/>
                <a:gd name="T55" fmla="*/ 9 h 55"/>
                <a:gd name="T56" fmla="*/ 12 w 49"/>
                <a:gd name="T57" fmla="*/ 12 h 55"/>
                <a:gd name="T58" fmla="*/ 14 w 49"/>
                <a:gd name="T59" fmla="*/ 12 h 55"/>
                <a:gd name="T60" fmla="*/ 16 w 49"/>
                <a:gd name="T61" fmla="*/ 14 h 55"/>
                <a:gd name="T62" fmla="*/ 21 w 49"/>
                <a:gd name="T63" fmla="*/ 14 h 55"/>
                <a:gd name="T64" fmla="*/ 43 w 49"/>
                <a:gd name="T65" fmla="*/ 0 h 55"/>
                <a:gd name="T66" fmla="*/ 46 w 49"/>
                <a:gd name="T67" fmla="*/ 12 h 55"/>
                <a:gd name="T68" fmla="*/ 45 w 49"/>
                <a:gd name="T69" fmla="*/ 12 h 55"/>
                <a:gd name="T70" fmla="*/ 46 w 49"/>
                <a:gd name="T71" fmla="*/ 15 h 55"/>
                <a:gd name="T72" fmla="*/ 48 w 49"/>
                <a:gd name="T73" fmla="*/ 14 h 55"/>
                <a:gd name="T74" fmla="*/ 49 w 49"/>
                <a:gd name="T75" fmla="*/ 15 h 55"/>
                <a:gd name="T76" fmla="*/ 45 w 49"/>
                <a:gd name="T77" fmla="*/ 1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9" h="55">
                  <a:moveTo>
                    <a:pt x="45" y="19"/>
                  </a:moveTo>
                  <a:cubicBezTo>
                    <a:pt x="45" y="19"/>
                    <a:pt x="23" y="25"/>
                    <a:pt x="22" y="25"/>
                  </a:cubicBezTo>
                  <a:cubicBezTo>
                    <a:pt x="30" y="33"/>
                    <a:pt x="27" y="30"/>
                    <a:pt x="34" y="38"/>
                  </a:cubicBezTo>
                  <a:cubicBezTo>
                    <a:pt x="33" y="39"/>
                    <a:pt x="33" y="39"/>
                    <a:pt x="30" y="40"/>
                  </a:cubicBezTo>
                  <a:cubicBezTo>
                    <a:pt x="30" y="40"/>
                    <a:pt x="30" y="40"/>
                    <a:pt x="30" y="41"/>
                  </a:cubicBezTo>
                  <a:cubicBezTo>
                    <a:pt x="29" y="43"/>
                    <a:pt x="29" y="42"/>
                    <a:pt x="28" y="45"/>
                  </a:cubicBezTo>
                  <a:cubicBezTo>
                    <a:pt x="28" y="45"/>
                    <a:pt x="28" y="45"/>
                    <a:pt x="28" y="45"/>
                  </a:cubicBezTo>
                  <a:cubicBezTo>
                    <a:pt x="23" y="46"/>
                    <a:pt x="23" y="46"/>
                    <a:pt x="20" y="46"/>
                  </a:cubicBezTo>
                  <a:cubicBezTo>
                    <a:pt x="20" y="47"/>
                    <a:pt x="20" y="47"/>
                    <a:pt x="20" y="47"/>
                  </a:cubicBezTo>
                  <a:cubicBezTo>
                    <a:pt x="18" y="49"/>
                    <a:pt x="19" y="49"/>
                    <a:pt x="17" y="51"/>
                  </a:cubicBezTo>
                  <a:cubicBezTo>
                    <a:pt x="14" y="53"/>
                    <a:pt x="15" y="53"/>
                    <a:pt x="12" y="55"/>
                  </a:cubicBezTo>
                  <a:cubicBezTo>
                    <a:pt x="12" y="55"/>
                    <a:pt x="12" y="55"/>
                    <a:pt x="12" y="55"/>
                  </a:cubicBezTo>
                  <a:cubicBezTo>
                    <a:pt x="11" y="55"/>
                    <a:pt x="1" y="53"/>
                    <a:pt x="0" y="53"/>
                  </a:cubicBezTo>
                  <a:cubicBezTo>
                    <a:pt x="0" y="51"/>
                    <a:pt x="0" y="51"/>
                    <a:pt x="0" y="51"/>
                  </a:cubicBezTo>
                  <a:cubicBezTo>
                    <a:pt x="0" y="50"/>
                    <a:pt x="0" y="50"/>
                    <a:pt x="0" y="50"/>
                  </a:cubicBezTo>
                  <a:cubicBezTo>
                    <a:pt x="1" y="44"/>
                    <a:pt x="1" y="45"/>
                    <a:pt x="2" y="43"/>
                  </a:cubicBezTo>
                  <a:cubicBezTo>
                    <a:pt x="2" y="41"/>
                    <a:pt x="2" y="41"/>
                    <a:pt x="2" y="39"/>
                  </a:cubicBezTo>
                  <a:cubicBezTo>
                    <a:pt x="3" y="35"/>
                    <a:pt x="4" y="34"/>
                    <a:pt x="5" y="30"/>
                  </a:cubicBezTo>
                  <a:cubicBezTo>
                    <a:pt x="5" y="30"/>
                    <a:pt x="5" y="29"/>
                    <a:pt x="5" y="29"/>
                  </a:cubicBezTo>
                  <a:cubicBezTo>
                    <a:pt x="5" y="27"/>
                    <a:pt x="5" y="27"/>
                    <a:pt x="5" y="27"/>
                  </a:cubicBezTo>
                  <a:cubicBezTo>
                    <a:pt x="5" y="27"/>
                    <a:pt x="5" y="27"/>
                    <a:pt x="5" y="27"/>
                  </a:cubicBezTo>
                  <a:cubicBezTo>
                    <a:pt x="6" y="23"/>
                    <a:pt x="6" y="24"/>
                    <a:pt x="7" y="22"/>
                  </a:cubicBezTo>
                  <a:cubicBezTo>
                    <a:pt x="6" y="17"/>
                    <a:pt x="6" y="17"/>
                    <a:pt x="7" y="15"/>
                  </a:cubicBezTo>
                  <a:cubicBezTo>
                    <a:pt x="7" y="14"/>
                    <a:pt x="7" y="13"/>
                    <a:pt x="7" y="10"/>
                  </a:cubicBezTo>
                  <a:cubicBezTo>
                    <a:pt x="7" y="10"/>
                    <a:pt x="7" y="10"/>
                    <a:pt x="7" y="10"/>
                  </a:cubicBezTo>
                  <a:cubicBezTo>
                    <a:pt x="9" y="9"/>
                    <a:pt x="9" y="9"/>
                    <a:pt x="9" y="9"/>
                  </a:cubicBezTo>
                  <a:cubicBezTo>
                    <a:pt x="9" y="9"/>
                    <a:pt x="9" y="9"/>
                    <a:pt x="9" y="9"/>
                  </a:cubicBezTo>
                  <a:cubicBezTo>
                    <a:pt x="11" y="9"/>
                    <a:pt x="11" y="9"/>
                    <a:pt x="11" y="9"/>
                  </a:cubicBezTo>
                  <a:cubicBezTo>
                    <a:pt x="11" y="10"/>
                    <a:pt x="11" y="9"/>
                    <a:pt x="12" y="12"/>
                  </a:cubicBezTo>
                  <a:cubicBezTo>
                    <a:pt x="14" y="12"/>
                    <a:pt x="14" y="12"/>
                    <a:pt x="14" y="12"/>
                  </a:cubicBezTo>
                  <a:cubicBezTo>
                    <a:pt x="15" y="13"/>
                    <a:pt x="15" y="12"/>
                    <a:pt x="16" y="14"/>
                  </a:cubicBezTo>
                  <a:cubicBezTo>
                    <a:pt x="18" y="14"/>
                    <a:pt x="19" y="14"/>
                    <a:pt x="21" y="14"/>
                  </a:cubicBezTo>
                  <a:cubicBezTo>
                    <a:pt x="40" y="2"/>
                    <a:pt x="31" y="8"/>
                    <a:pt x="43" y="0"/>
                  </a:cubicBezTo>
                  <a:cubicBezTo>
                    <a:pt x="45" y="9"/>
                    <a:pt x="45" y="8"/>
                    <a:pt x="46" y="12"/>
                  </a:cubicBezTo>
                  <a:cubicBezTo>
                    <a:pt x="45" y="12"/>
                    <a:pt x="45" y="12"/>
                    <a:pt x="45" y="12"/>
                  </a:cubicBezTo>
                  <a:cubicBezTo>
                    <a:pt x="46" y="15"/>
                    <a:pt x="46" y="15"/>
                    <a:pt x="46" y="15"/>
                  </a:cubicBezTo>
                  <a:cubicBezTo>
                    <a:pt x="47" y="14"/>
                    <a:pt x="47" y="14"/>
                    <a:pt x="48" y="14"/>
                  </a:cubicBezTo>
                  <a:cubicBezTo>
                    <a:pt x="49" y="15"/>
                    <a:pt x="49" y="15"/>
                    <a:pt x="49" y="15"/>
                  </a:cubicBezTo>
                  <a:cubicBezTo>
                    <a:pt x="47" y="17"/>
                    <a:pt x="47" y="17"/>
                    <a:pt x="45" y="19"/>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118">
              <a:extLst>
                <a:ext uri="{FF2B5EF4-FFF2-40B4-BE49-F238E27FC236}">
                  <a16:creationId xmlns:a16="http://schemas.microsoft.com/office/drawing/2014/main" id="{93420950-9475-485C-B960-F1683E19EFBB}"/>
                </a:ext>
              </a:extLst>
            </p:cNvPr>
            <p:cNvSpPr>
              <a:spLocks noEditPoints="1"/>
            </p:cNvSpPr>
            <p:nvPr/>
          </p:nvSpPr>
          <p:spPr bwMode="auto">
            <a:xfrm>
              <a:off x="17477080" y="6641910"/>
              <a:ext cx="1035327" cy="1220548"/>
            </a:xfrm>
            <a:custGeom>
              <a:avLst/>
              <a:gdLst>
                <a:gd name="T0" fmla="*/ 247 w 249"/>
                <a:gd name="T1" fmla="*/ 33 h 293"/>
                <a:gd name="T2" fmla="*/ 230 w 249"/>
                <a:gd name="T3" fmla="*/ 40 h 293"/>
                <a:gd name="T4" fmla="*/ 187 w 249"/>
                <a:gd name="T5" fmla="*/ 49 h 293"/>
                <a:gd name="T6" fmla="*/ 185 w 249"/>
                <a:gd name="T7" fmla="*/ 63 h 293"/>
                <a:gd name="T8" fmla="*/ 188 w 249"/>
                <a:gd name="T9" fmla="*/ 37 h 293"/>
                <a:gd name="T10" fmla="*/ 203 w 249"/>
                <a:gd name="T11" fmla="*/ 12 h 293"/>
                <a:gd name="T12" fmla="*/ 224 w 249"/>
                <a:gd name="T13" fmla="*/ 20 h 293"/>
                <a:gd name="T14" fmla="*/ 196 w 249"/>
                <a:gd name="T15" fmla="*/ 6 h 293"/>
                <a:gd name="T16" fmla="*/ 178 w 249"/>
                <a:gd name="T17" fmla="*/ 53 h 293"/>
                <a:gd name="T18" fmla="*/ 204 w 249"/>
                <a:gd name="T19" fmla="*/ 97 h 293"/>
                <a:gd name="T20" fmla="*/ 195 w 249"/>
                <a:gd name="T21" fmla="*/ 108 h 293"/>
                <a:gd name="T22" fmla="*/ 181 w 249"/>
                <a:gd name="T23" fmla="*/ 156 h 293"/>
                <a:gd name="T24" fmla="*/ 181 w 249"/>
                <a:gd name="T25" fmla="*/ 146 h 293"/>
                <a:gd name="T26" fmla="*/ 175 w 249"/>
                <a:gd name="T27" fmla="*/ 151 h 293"/>
                <a:gd name="T28" fmla="*/ 169 w 249"/>
                <a:gd name="T29" fmla="*/ 153 h 293"/>
                <a:gd name="T30" fmla="*/ 150 w 249"/>
                <a:gd name="T31" fmla="*/ 157 h 293"/>
                <a:gd name="T32" fmla="*/ 144 w 249"/>
                <a:gd name="T33" fmla="*/ 159 h 293"/>
                <a:gd name="T34" fmla="*/ 129 w 249"/>
                <a:gd name="T35" fmla="*/ 165 h 293"/>
                <a:gd name="T36" fmla="*/ 110 w 249"/>
                <a:gd name="T37" fmla="*/ 162 h 293"/>
                <a:gd name="T38" fmla="*/ 91 w 249"/>
                <a:gd name="T39" fmla="*/ 167 h 293"/>
                <a:gd name="T40" fmla="*/ 101 w 249"/>
                <a:gd name="T41" fmla="*/ 149 h 293"/>
                <a:gd name="T42" fmla="*/ 130 w 249"/>
                <a:gd name="T43" fmla="*/ 147 h 293"/>
                <a:gd name="T44" fmla="*/ 153 w 249"/>
                <a:gd name="T45" fmla="*/ 120 h 293"/>
                <a:gd name="T46" fmla="*/ 170 w 249"/>
                <a:gd name="T47" fmla="*/ 116 h 293"/>
                <a:gd name="T48" fmla="*/ 182 w 249"/>
                <a:gd name="T49" fmla="*/ 75 h 293"/>
                <a:gd name="T50" fmla="*/ 191 w 249"/>
                <a:gd name="T51" fmla="*/ 71 h 293"/>
                <a:gd name="T52" fmla="*/ 196 w 249"/>
                <a:gd name="T53" fmla="*/ 66 h 293"/>
                <a:gd name="T54" fmla="*/ 164 w 249"/>
                <a:gd name="T55" fmla="*/ 113 h 293"/>
                <a:gd name="T56" fmla="*/ 107 w 249"/>
                <a:gd name="T57" fmla="*/ 137 h 293"/>
                <a:gd name="T58" fmla="*/ 64 w 249"/>
                <a:gd name="T59" fmla="*/ 164 h 293"/>
                <a:gd name="T60" fmla="*/ 126 w 249"/>
                <a:gd name="T61" fmla="*/ 164 h 293"/>
                <a:gd name="T62" fmla="*/ 119 w 249"/>
                <a:gd name="T63" fmla="*/ 162 h 293"/>
                <a:gd name="T64" fmla="*/ 123 w 249"/>
                <a:gd name="T65" fmla="*/ 168 h 293"/>
                <a:gd name="T66" fmla="*/ 105 w 249"/>
                <a:gd name="T67" fmla="*/ 182 h 293"/>
                <a:gd name="T68" fmla="*/ 99 w 249"/>
                <a:gd name="T69" fmla="*/ 179 h 293"/>
                <a:gd name="T70" fmla="*/ 104 w 249"/>
                <a:gd name="T71" fmla="*/ 167 h 293"/>
                <a:gd name="T72" fmla="*/ 115 w 249"/>
                <a:gd name="T73" fmla="*/ 163 h 293"/>
                <a:gd name="T74" fmla="*/ 99 w 249"/>
                <a:gd name="T75" fmla="*/ 167 h 293"/>
                <a:gd name="T76" fmla="*/ 96 w 249"/>
                <a:gd name="T77" fmla="*/ 169 h 293"/>
                <a:gd name="T78" fmla="*/ 92 w 249"/>
                <a:gd name="T79" fmla="*/ 179 h 293"/>
                <a:gd name="T80" fmla="*/ 83 w 249"/>
                <a:gd name="T81" fmla="*/ 203 h 293"/>
                <a:gd name="T82" fmla="*/ 80 w 249"/>
                <a:gd name="T83" fmla="*/ 198 h 293"/>
                <a:gd name="T84" fmla="*/ 73 w 249"/>
                <a:gd name="T85" fmla="*/ 198 h 293"/>
                <a:gd name="T86" fmla="*/ 74 w 249"/>
                <a:gd name="T87" fmla="*/ 179 h 293"/>
                <a:gd name="T88" fmla="*/ 73 w 249"/>
                <a:gd name="T89" fmla="*/ 185 h 293"/>
                <a:gd name="T90" fmla="*/ 70 w 249"/>
                <a:gd name="T91" fmla="*/ 183 h 293"/>
                <a:gd name="T92" fmla="*/ 72 w 249"/>
                <a:gd name="T93" fmla="*/ 174 h 293"/>
                <a:gd name="T94" fmla="*/ 68 w 249"/>
                <a:gd name="T95" fmla="*/ 172 h 293"/>
                <a:gd name="T96" fmla="*/ 65 w 249"/>
                <a:gd name="T97" fmla="*/ 178 h 293"/>
                <a:gd name="T98" fmla="*/ 181 w 249"/>
                <a:gd name="T99" fmla="*/ 181 h 293"/>
                <a:gd name="T100" fmla="*/ 59 w 249"/>
                <a:gd name="T101" fmla="*/ 186 h 293"/>
                <a:gd name="T102" fmla="*/ 71 w 249"/>
                <a:gd name="T103" fmla="*/ 190 h 293"/>
                <a:gd name="T104" fmla="*/ 75 w 249"/>
                <a:gd name="T105" fmla="*/ 188 h 293"/>
                <a:gd name="T106" fmla="*/ 82 w 249"/>
                <a:gd name="T107" fmla="*/ 213 h 293"/>
                <a:gd name="T108" fmla="*/ 77 w 249"/>
                <a:gd name="T109" fmla="*/ 215 h 293"/>
                <a:gd name="T110" fmla="*/ 66 w 249"/>
                <a:gd name="T111" fmla="*/ 241 h 293"/>
                <a:gd name="T112" fmla="*/ 62 w 249"/>
                <a:gd name="T113" fmla="*/ 245 h 293"/>
                <a:gd name="T114" fmla="*/ 60 w 249"/>
                <a:gd name="T115" fmla="*/ 250 h 293"/>
                <a:gd name="T116" fmla="*/ 46 w 249"/>
                <a:gd name="T117" fmla="*/ 269 h 293"/>
                <a:gd name="T118" fmla="*/ 48 w 249"/>
                <a:gd name="T119" fmla="*/ 263 h 293"/>
                <a:gd name="T120" fmla="*/ 208 w 249"/>
                <a:gd name="T121" fmla="*/ 264 h 293"/>
                <a:gd name="T122" fmla="*/ 19 w 249"/>
                <a:gd name="T123" fmla="*/ 286 h 293"/>
                <a:gd name="T124" fmla="*/ 7 w 249"/>
                <a:gd name="T125" fmla="*/ 29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9" h="293">
                  <a:moveTo>
                    <a:pt x="226" y="22"/>
                  </a:moveTo>
                  <a:cubicBezTo>
                    <a:pt x="227" y="22"/>
                    <a:pt x="227" y="22"/>
                    <a:pt x="228" y="22"/>
                  </a:cubicBezTo>
                  <a:cubicBezTo>
                    <a:pt x="229" y="22"/>
                    <a:pt x="229" y="22"/>
                    <a:pt x="229" y="22"/>
                  </a:cubicBezTo>
                  <a:cubicBezTo>
                    <a:pt x="234" y="24"/>
                    <a:pt x="234" y="24"/>
                    <a:pt x="234" y="24"/>
                  </a:cubicBezTo>
                  <a:cubicBezTo>
                    <a:pt x="235" y="25"/>
                    <a:pt x="235" y="25"/>
                    <a:pt x="237" y="25"/>
                  </a:cubicBezTo>
                  <a:cubicBezTo>
                    <a:pt x="237" y="24"/>
                    <a:pt x="242" y="20"/>
                    <a:pt x="243" y="18"/>
                  </a:cubicBezTo>
                  <a:cubicBezTo>
                    <a:pt x="243" y="19"/>
                    <a:pt x="243" y="19"/>
                    <a:pt x="243" y="19"/>
                  </a:cubicBezTo>
                  <a:cubicBezTo>
                    <a:pt x="243" y="20"/>
                    <a:pt x="241" y="26"/>
                    <a:pt x="240" y="27"/>
                  </a:cubicBezTo>
                  <a:cubicBezTo>
                    <a:pt x="241" y="29"/>
                    <a:pt x="241" y="29"/>
                    <a:pt x="241" y="29"/>
                  </a:cubicBezTo>
                  <a:cubicBezTo>
                    <a:pt x="242" y="31"/>
                    <a:pt x="242" y="32"/>
                    <a:pt x="243" y="34"/>
                  </a:cubicBezTo>
                  <a:cubicBezTo>
                    <a:pt x="244" y="35"/>
                    <a:pt x="244" y="35"/>
                    <a:pt x="245" y="35"/>
                  </a:cubicBezTo>
                  <a:cubicBezTo>
                    <a:pt x="246" y="34"/>
                    <a:pt x="246" y="34"/>
                    <a:pt x="247" y="33"/>
                  </a:cubicBezTo>
                  <a:cubicBezTo>
                    <a:pt x="248" y="33"/>
                    <a:pt x="248" y="33"/>
                    <a:pt x="248" y="33"/>
                  </a:cubicBezTo>
                  <a:cubicBezTo>
                    <a:pt x="249" y="33"/>
                    <a:pt x="249" y="33"/>
                    <a:pt x="249" y="33"/>
                  </a:cubicBezTo>
                  <a:cubicBezTo>
                    <a:pt x="247" y="34"/>
                    <a:pt x="248" y="34"/>
                    <a:pt x="246" y="35"/>
                  </a:cubicBezTo>
                  <a:cubicBezTo>
                    <a:pt x="245" y="36"/>
                    <a:pt x="245" y="36"/>
                    <a:pt x="245" y="36"/>
                  </a:cubicBezTo>
                  <a:cubicBezTo>
                    <a:pt x="245" y="36"/>
                    <a:pt x="245" y="36"/>
                    <a:pt x="245" y="36"/>
                  </a:cubicBezTo>
                  <a:cubicBezTo>
                    <a:pt x="244" y="36"/>
                    <a:pt x="244" y="36"/>
                    <a:pt x="243" y="36"/>
                  </a:cubicBezTo>
                  <a:cubicBezTo>
                    <a:pt x="241" y="37"/>
                    <a:pt x="241" y="37"/>
                    <a:pt x="240" y="39"/>
                  </a:cubicBezTo>
                  <a:cubicBezTo>
                    <a:pt x="238" y="39"/>
                    <a:pt x="238" y="39"/>
                    <a:pt x="238" y="39"/>
                  </a:cubicBezTo>
                  <a:cubicBezTo>
                    <a:pt x="237" y="39"/>
                    <a:pt x="237" y="39"/>
                    <a:pt x="235" y="40"/>
                  </a:cubicBezTo>
                  <a:cubicBezTo>
                    <a:pt x="234" y="40"/>
                    <a:pt x="234" y="40"/>
                    <a:pt x="234" y="40"/>
                  </a:cubicBezTo>
                  <a:cubicBezTo>
                    <a:pt x="232" y="39"/>
                    <a:pt x="232" y="39"/>
                    <a:pt x="232" y="39"/>
                  </a:cubicBezTo>
                  <a:cubicBezTo>
                    <a:pt x="230" y="40"/>
                    <a:pt x="230" y="40"/>
                    <a:pt x="230" y="40"/>
                  </a:cubicBezTo>
                  <a:cubicBezTo>
                    <a:pt x="224" y="43"/>
                    <a:pt x="221" y="47"/>
                    <a:pt x="220" y="53"/>
                  </a:cubicBezTo>
                  <a:cubicBezTo>
                    <a:pt x="220" y="54"/>
                    <a:pt x="220" y="54"/>
                    <a:pt x="220" y="54"/>
                  </a:cubicBezTo>
                  <a:cubicBezTo>
                    <a:pt x="218" y="54"/>
                    <a:pt x="218" y="54"/>
                    <a:pt x="218" y="54"/>
                  </a:cubicBezTo>
                  <a:cubicBezTo>
                    <a:pt x="218" y="54"/>
                    <a:pt x="217" y="54"/>
                    <a:pt x="204" y="46"/>
                  </a:cubicBezTo>
                  <a:cubicBezTo>
                    <a:pt x="199" y="46"/>
                    <a:pt x="199" y="46"/>
                    <a:pt x="199" y="46"/>
                  </a:cubicBezTo>
                  <a:cubicBezTo>
                    <a:pt x="194" y="49"/>
                    <a:pt x="194" y="49"/>
                    <a:pt x="194" y="49"/>
                  </a:cubicBezTo>
                  <a:cubicBezTo>
                    <a:pt x="194" y="49"/>
                    <a:pt x="194" y="49"/>
                    <a:pt x="194" y="49"/>
                  </a:cubicBezTo>
                  <a:cubicBezTo>
                    <a:pt x="192" y="47"/>
                    <a:pt x="192" y="47"/>
                    <a:pt x="191" y="46"/>
                  </a:cubicBezTo>
                  <a:cubicBezTo>
                    <a:pt x="190" y="46"/>
                    <a:pt x="190" y="46"/>
                    <a:pt x="190" y="46"/>
                  </a:cubicBezTo>
                  <a:cubicBezTo>
                    <a:pt x="189" y="46"/>
                    <a:pt x="190" y="46"/>
                    <a:pt x="189" y="46"/>
                  </a:cubicBezTo>
                  <a:cubicBezTo>
                    <a:pt x="188" y="47"/>
                    <a:pt x="188" y="47"/>
                    <a:pt x="188" y="47"/>
                  </a:cubicBezTo>
                  <a:cubicBezTo>
                    <a:pt x="187" y="48"/>
                    <a:pt x="187" y="48"/>
                    <a:pt x="187" y="49"/>
                  </a:cubicBezTo>
                  <a:cubicBezTo>
                    <a:pt x="187" y="50"/>
                    <a:pt x="187" y="50"/>
                    <a:pt x="187" y="50"/>
                  </a:cubicBezTo>
                  <a:cubicBezTo>
                    <a:pt x="188" y="52"/>
                    <a:pt x="188" y="51"/>
                    <a:pt x="189" y="52"/>
                  </a:cubicBezTo>
                  <a:cubicBezTo>
                    <a:pt x="190" y="52"/>
                    <a:pt x="190" y="52"/>
                    <a:pt x="190" y="52"/>
                  </a:cubicBezTo>
                  <a:cubicBezTo>
                    <a:pt x="191" y="52"/>
                    <a:pt x="191" y="52"/>
                    <a:pt x="191" y="53"/>
                  </a:cubicBezTo>
                  <a:cubicBezTo>
                    <a:pt x="192" y="53"/>
                    <a:pt x="196" y="57"/>
                    <a:pt x="196" y="57"/>
                  </a:cubicBezTo>
                  <a:cubicBezTo>
                    <a:pt x="195" y="58"/>
                    <a:pt x="195" y="58"/>
                    <a:pt x="195" y="58"/>
                  </a:cubicBezTo>
                  <a:cubicBezTo>
                    <a:pt x="194" y="58"/>
                    <a:pt x="194" y="58"/>
                    <a:pt x="194" y="58"/>
                  </a:cubicBezTo>
                  <a:cubicBezTo>
                    <a:pt x="193" y="58"/>
                    <a:pt x="193" y="58"/>
                    <a:pt x="191" y="57"/>
                  </a:cubicBezTo>
                  <a:cubicBezTo>
                    <a:pt x="190" y="58"/>
                    <a:pt x="190" y="58"/>
                    <a:pt x="189" y="59"/>
                  </a:cubicBezTo>
                  <a:cubicBezTo>
                    <a:pt x="188" y="61"/>
                    <a:pt x="188" y="61"/>
                    <a:pt x="188" y="61"/>
                  </a:cubicBezTo>
                  <a:cubicBezTo>
                    <a:pt x="186" y="62"/>
                    <a:pt x="186" y="62"/>
                    <a:pt x="186" y="62"/>
                  </a:cubicBezTo>
                  <a:cubicBezTo>
                    <a:pt x="185" y="63"/>
                    <a:pt x="185" y="63"/>
                    <a:pt x="185" y="63"/>
                  </a:cubicBezTo>
                  <a:cubicBezTo>
                    <a:pt x="184" y="63"/>
                    <a:pt x="184" y="63"/>
                    <a:pt x="184" y="63"/>
                  </a:cubicBezTo>
                  <a:cubicBezTo>
                    <a:pt x="184" y="62"/>
                    <a:pt x="184" y="62"/>
                    <a:pt x="184" y="62"/>
                  </a:cubicBezTo>
                  <a:cubicBezTo>
                    <a:pt x="183" y="61"/>
                    <a:pt x="183" y="62"/>
                    <a:pt x="183" y="61"/>
                  </a:cubicBezTo>
                  <a:cubicBezTo>
                    <a:pt x="184" y="56"/>
                    <a:pt x="184" y="60"/>
                    <a:pt x="184" y="56"/>
                  </a:cubicBezTo>
                  <a:cubicBezTo>
                    <a:pt x="184" y="53"/>
                    <a:pt x="184" y="53"/>
                    <a:pt x="184" y="53"/>
                  </a:cubicBezTo>
                  <a:cubicBezTo>
                    <a:pt x="183" y="53"/>
                    <a:pt x="183" y="52"/>
                    <a:pt x="182" y="51"/>
                  </a:cubicBezTo>
                  <a:cubicBezTo>
                    <a:pt x="181" y="50"/>
                    <a:pt x="181" y="50"/>
                    <a:pt x="181" y="50"/>
                  </a:cubicBezTo>
                  <a:cubicBezTo>
                    <a:pt x="181" y="48"/>
                    <a:pt x="181" y="47"/>
                    <a:pt x="182" y="44"/>
                  </a:cubicBezTo>
                  <a:cubicBezTo>
                    <a:pt x="183" y="44"/>
                    <a:pt x="183" y="44"/>
                    <a:pt x="183" y="44"/>
                  </a:cubicBezTo>
                  <a:cubicBezTo>
                    <a:pt x="186" y="42"/>
                    <a:pt x="187" y="42"/>
                    <a:pt x="188" y="40"/>
                  </a:cubicBezTo>
                  <a:cubicBezTo>
                    <a:pt x="189" y="38"/>
                    <a:pt x="189" y="38"/>
                    <a:pt x="189" y="38"/>
                  </a:cubicBezTo>
                  <a:cubicBezTo>
                    <a:pt x="188" y="37"/>
                    <a:pt x="188" y="37"/>
                    <a:pt x="188" y="37"/>
                  </a:cubicBezTo>
                  <a:cubicBezTo>
                    <a:pt x="187" y="35"/>
                    <a:pt x="187" y="35"/>
                    <a:pt x="187" y="35"/>
                  </a:cubicBezTo>
                  <a:cubicBezTo>
                    <a:pt x="188" y="34"/>
                    <a:pt x="188" y="34"/>
                    <a:pt x="188" y="34"/>
                  </a:cubicBezTo>
                  <a:cubicBezTo>
                    <a:pt x="189" y="34"/>
                    <a:pt x="189" y="34"/>
                    <a:pt x="189" y="34"/>
                  </a:cubicBezTo>
                  <a:cubicBezTo>
                    <a:pt x="190" y="35"/>
                    <a:pt x="192" y="36"/>
                    <a:pt x="192" y="36"/>
                  </a:cubicBezTo>
                  <a:cubicBezTo>
                    <a:pt x="195" y="36"/>
                    <a:pt x="195" y="36"/>
                    <a:pt x="197" y="36"/>
                  </a:cubicBezTo>
                  <a:cubicBezTo>
                    <a:pt x="198" y="36"/>
                    <a:pt x="198" y="36"/>
                    <a:pt x="198" y="36"/>
                  </a:cubicBezTo>
                  <a:cubicBezTo>
                    <a:pt x="199" y="35"/>
                    <a:pt x="199" y="35"/>
                    <a:pt x="199" y="35"/>
                  </a:cubicBezTo>
                  <a:cubicBezTo>
                    <a:pt x="199" y="33"/>
                    <a:pt x="199" y="33"/>
                    <a:pt x="199" y="33"/>
                  </a:cubicBezTo>
                  <a:cubicBezTo>
                    <a:pt x="199" y="31"/>
                    <a:pt x="199" y="32"/>
                    <a:pt x="199" y="29"/>
                  </a:cubicBezTo>
                  <a:cubicBezTo>
                    <a:pt x="199" y="28"/>
                    <a:pt x="199" y="28"/>
                    <a:pt x="201" y="25"/>
                  </a:cubicBezTo>
                  <a:cubicBezTo>
                    <a:pt x="202" y="23"/>
                    <a:pt x="202" y="24"/>
                    <a:pt x="202" y="20"/>
                  </a:cubicBezTo>
                  <a:cubicBezTo>
                    <a:pt x="203" y="16"/>
                    <a:pt x="203" y="17"/>
                    <a:pt x="203" y="12"/>
                  </a:cubicBezTo>
                  <a:cubicBezTo>
                    <a:pt x="202" y="8"/>
                    <a:pt x="203" y="9"/>
                    <a:pt x="201" y="6"/>
                  </a:cubicBezTo>
                  <a:cubicBezTo>
                    <a:pt x="201" y="4"/>
                    <a:pt x="201" y="4"/>
                    <a:pt x="201" y="4"/>
                  </a:cubicBezTo>
                  <a:cubicBezTo>
                    <a:pt x="202" y="2"/>
                    <a:pt x="202" y="2"/>
                    <a:pt x="202" y="2"/>
                  </a:cubicBezTo>
                  <a:cubicBezTo>
                    <a:pt x="202" y="2"/>
                    <a:pt x="202" y="2"/>
                    <a:pt x="202" y="2"/>
                  </a:cubicBezTo>
                  <a:cubicBezTo>
                    <a:pt x="202" y="2"/>
                    <a:pt x="202" y="2"/>
                    <a:pt x="202" y="2"/>
                  </a:cubicBezTo>
                  <a:cubicBezTo>
                    <a:pt x="203" y="1"/>
                    <a:pt x="203" y="1"/>
                    <a:pt x="203" y="1"/>
                  </a:cubicBezTo>
                  <a:cubicBezTo>
                    <a:pt x="204" y="1"/>
                    <a:pt x="204" y="1"/>
                    <a:pt x="204" y="1"/>
                  </a:cubicBezTo>
                  <a:cubicBezTo>
                    <a:pt x="204" y="0"/>
                    <a:pt x="204" y="0"/>
                    <a:pt x="204" y="0"/>
                  </a:cubicBezTo>
                  <a:cubicBezTo>
                    <a:pt x="205" y="0"/>
                    <a:pt x="205" y="0"/>
                    <a:pt x="205" y="0"/>
                  </a:cubicBezTo>
                  <a:cubicBezTo>
                    <a:pt x="205" y="0"/>
                    <a:pt x="205" y="0"/>
                    <a:pt x="205" y="0"/>
                  </a:cubicBezTo>
                  <a:cubicBezTo>
                    <a:pt x="206" y="1"/>
                    <a:pt x="206" y="1"/>
                    <a:pt x="206" y="1"/>
                  </a:cubicBezTo>
                  <a:cubicBezTo>
                    <a:pt x="213" y="8"/>
                    <a:pt x="215" y="15"/>
                    <a:pt x="224" y="20"/>
                  </a:cubicBezTo>
                  <a:cubicBezTo>
                    <a:pt x="225" y="22"/>
                    <a:pt x="225" y="22"/>
                    <a:pt x="225" y="22"/>
                  </a:cubicBezTo>
                  <a:cubicBezTo>
                    <a:pt x="226" y="22"/>
                    <a:pt x="226" y="22"/>
                    <a:pt x="226" y="22"/>
                  </a:cubicBezTo>
                  <a:close/>
                  <a:moveTo>
                    <a:pt x="195" y="3"/>
                  </a:moveTo>
                  <a:cubicBezTo>
                    <a:pt x="195" y="4"/>
                    <a:pt x="195" y="4"/>
                    <a:pt x="195" y="4"/>
                  </a:cubicBezTo>
                  <a:cubicBezTo>
                    <a:pt x="194" y="2"/>
                    <a:pt x="194" y="2"/>
                    <a:pt x="194" y="2"/>
                  </a:cubicBezTo>
                  <a:cubicBezTo>
                    <a:pt x="194" y="1"/>
                    <a:pt x="194" y="1"/>
                    <a:pt x="194" y="1"/>
                  </a:cubicBezTo>
                  <a:cubicBezTo>
                    <a:pt x="194" y="1"/>
                    <a:pt x="194" y="1"/>
                    <a:pt x="194" y="1"/>
                  </a:cubicBezTo>
                  <a:cubicBezTo>
                    <a:pt x="195" y="1"/>
                    <a:pt x="195" y="1"/>
                    <a:pt x="195" y="1"/>
                  </a:cubicBezTo>
                  <a:cubicBezTo>
                    <a:pt x="195" y="2"/>
                    <a:pt x="195" y="1"/>
                    <a:pt x="195" y="3"/>
                  </a:cubicBezTo>
                  <a:close/>
                  <a:moveTo>
                    <a:pt x="198" y="6"/>
                  </a:moveTo>
                  <a:cubicBezTo>
                    <a:pt x="197" y="6"/>
                    <a:pt x="197" y="6"/>
                    <a:pt x="197" y="6"/>
                  </a:cubicBezTo>
                  <a:cubicBezTo>
                    <a:pt x="196" y="6"/>
                    <a:pt x="196" y="6"/>
                    <a:pt x="196" y="6"/>
                  </a:cubicBezTo>
                  <a:cubicBezTo>
                    <a:pt x="196" y="5"/>
                    <a:pt x="196" y="5"/>
                    <a:pt x="196" y="5"/>
                  </a:cubicBezTo>
                  <a:cubicBezTo>
                    <a:pt x="197" y="4"/>
                    <a:pt x="197" y="4"/>
                    <a:pt x="197" y="4"/>
                  </a:cubicBezTo>
                  <a:cubicBezTo>
                    <a:pt x="197" y="4"/>
                    <a:pt x="197" y="4"/>
                    <a:pt x="197" y="4"/>
                  </a:cubicBezTo>
                  <a:cubicBezTo>
                    <a:pt x="198" y="5"/>
                    <a:pt x="198" y="5"/>
                    <a:pt x="198" y="6"/>
                  </a:cubicBezTo>
                  <a:cubicBezTo>
                    <a:pt x="198" y="6"/>
                    <a:pt x="198" y="6"/>
                    <a:pt x="198" y="6"/>
                  </a:cubicBezTo>
                  <a:close/>
                  <a:moveTo>
                    <a:pt x="177" y="53"/>
                  </a:moveTo>
                  <a:cubicBezTo>
                    <a:pt x="177" y="53"/>
                    <a:pt x="177" y="53"/>
                    <a:pt x="177" y="53"/>
                  </a:cubicBezTo>
                  <a:cubicBezTo>
                    <a:pt x="177" y="52"/>
                    <a:pt x="177" y="52"/>
                    <a:pt x="177" y="52"/>
                  </a:cubicBezTo>
                  <a:cubicBezTo>
                    <a:pt x="177" y="51"/>
                    <a:pt x="177" y="51"/>
                    <a:pt x="177" y="51"/>
                  </a:cubicBezTo>
                  <a:cubicBezTo>
                    <a:pt x="178" y="51"/>
                    <a:pt x="178" y="51"/>
                    <a:pt x="178" y="51"/>
                  </a:cubicBezTo>
                  <a:cubicBezTo>
                    <a:pt x="178" y="51"/>
                    <a:pt x="178" y="51"/>
                    <a:pt x="178" y="51"/>
                  </a:cubicBezTo>
                  <a:cubicBezTo>
                    <a:pt x="178" y="53"/>
                    <a:pt x="178" y="53"/>
                    <a:pt x="178" y="53"/>
                  </a:cubicBezTo>
                  <a:cubicBezTo>
                    <a:pt x="177" y="53"/>
                    <a:pt x="177" y="53"/>
                    <a:pt x="177" y="53"/>
                  </a:cubicBezTo>
                  <a:cubicBezTo>
                    <a:pt x="177" y="53"/>
                    <a:pt x="177" y="53"/>
                    <a:pt x="177" y="53"/>
                  </a:cubicBezTo>
                  <a:close/>
                  <a:moveTo>
                    <a:pt x="197" y="64"/>
                  </a:moveTo>
                  <a:cubicBezTo>
                    <a:pt x="197" y="64"/>
                    <a:pt x="197" y="64"/>
                    <a:pt x="197" y="64"/>
                  </a:cubicBezTo>
                  <a:cubicBezTo>
                    <a:pt x="200" y="63"/>
                    <a:pt x="200" y="63"/>
                    <a:pt x="200" y="63"/>
                  </a:cubicBezTo>
                  <a:cubicBezTo>
                    <a:pt x="199" y="67"/>
                    <a:pt x="198" y="70"/>
                    <a:pt x="200" y="75"/>
                  </a:cubicBezTo>
                  <a:cubicBezTo>
                    <a:pt x="201" y="76"/>
                    <a:pt x="201" y="76"/>
                    <a:pt x="201" y="76"/>
                  </a:cubicBezTo>
                  <a:cubicBezTo>
                    <a:pt x="202" y="77"/>
                    <a:pt x="202" y="77"/>
                    <a:pt x="202" y="77"/>
                  </a:cubicBezTo>
                  <a:cubicBezTo>
                    <a:pt x="203" y="80"/>
                    <a:pt x="203" y="80"/>
                    <a:pt x="203" y="80"/>
                  </a:cubicBezTo>
                  <a:cubicBezTo>
                    <a:pt x="205" y="87"/>
                    <a:pt x="206" y="86"/>
                    <a:pt x="205" y="89"/>
                  </a:cubicBezTo>
                  <a:cubicBezTo>
                    <a:pt x="206" y="91"/>
                    <a:pt x="205" y="94"/>
                    <a:pt x="205" y="97"/>
                  </a:cubicBezTo>
                  <a:cubicBezTo>
                    <a:pt x="204" y="97"/>
                    <a:pt x="204" y="97"/>
                    <a:pt x="204" y="97"/>
                  </a:cubicBezTo>
                  <a:cubicBezTo>
                    <a:pt x="203" y="98"/>
                    <a:pt x="203" y="98"/>
                    <a:pt x="203" y="98"/>
                  </a:cubicBezTo>
                  <a:cubicBezTo>
                    <a:pt x="203" y="98"/>
                    <a:pt x="203" y="98"/>
                    <a:pt x="203" y="98"/>
                  </a:cubicBezTo>
                  <a:cubicBezTo>
                    <a:pt x="202" y="98"/>
                    <a:pt x="202" y="98"/>
                    <a:pt x="202" y="98"/>
                  </a:cubicBezTo>
                  <a:cubicBezTo>
                    <a:pt x="202" y="99"/>
                    <a:pt x="202" y="99"/>
                    <a:pt x="202" y="99"/>
                  </a:cubicBezTo>
                  <a:cubicBezTo>
                    <a:pt x="202" y="100"/>
                    <a:pt x="202" y="99"/>
                    <a:pt x="201" y="100"/>
                  </a:cubicBezTo>
                  <a:cubicBezTo>
                    <a:pt x="201" y="101"/>
                    <a:pt x="201" y="101"/>
                    <a:pt x="201" y="102"/>
                  </a:cubicBezTo>
                  <a:cubicBezTo>
                    <a:pt x="200" y="104"/>
                    <a:pt x="200" y="103"/>
                    <a:pt x="200" y="106"/>
                  </a:cubicBezTo>
                  <a:cubicBezTo>
                    <a:pt x="200" y="107"/>
                    <a:pt x="200" y="107"/>
                    <a:pt x="200" y="107"/>
                  </a:cubicBezTo>
                  <a:cubicBezTo>
                    <a:pt x="199" y="107"/>
                    <a:pt x="199" y="107"/>
                    <a:pt x="199" y="107"/>
                  </a:cubicBezTo>
                  <a:cubicBezTo>
                    <a:pt x="197" y="107"/>
                    <a:pt x="197" y="107"/>
                    <a:pt x="197" y="107"/>
                  </a:cubicBezTo>
                  <a:cubicBezTo>
                    <a:pt x="196" y="108"/>
                    <a:pt x="196" y="108"/>
                    <a:pt x="196" y="108"/>
                  </a:cubicBezTo>
                  <a:cubicBezTo>
                    <a:pt x="195" y="108"/>
                    <a:pt x="195" y="108"/>
                    <a:pt x="195" y="108"/>
                  </a:cubicBezTo>
                  <a:cubicBezTo>
                    <a:pt x="191" y="116"/>
                    <a:pt x="197" y="115"/>
                    <a:pt x="194" y="127"/>
                  </a:cubicBezTo>
                  <a:cubicBezTo>
                    <a:pt x="192" y="129"/>
                    <a:pt x="194" y="127"/>
                    <a:pt x="192" y="129"/>
                  </a:cubicBezTo>
                  <a:cubicBezTo>
                    <a:pt x="191" y="131"/>
                    <a:pt x="190" y="133"/>
                    <a:pt x="190" y="135"/>
                  </a:cubicBezTo>
                  <a:cubicBezTo>
                    <a:pt x="190" y="137"/>
                    <a:pt x="190" y="136"/>
                    <a:pt x="190" y="137"/>
                  </a:cubicBezTo>
                  <a:cubicBezTo>
                    <a:pt x="190" y="140"/>
                    <a:pt x="191" y="142"/>
                    <a:pt x="193" y="144"/>
                  </a:cubicBezTo>
                  <a:cubicBezTo>
                    <a:pt x="190" y="145"/>
                    <a:pt x="190" y="145"/>
                    <a:pt x="190" y="145"/>
                  </a:cubicBezTo>
                  <a:cubicBezTo>
                    <a:pt x="190" y="146"/>
                    <a:pt x="189" y="147"/>
                    <a:pt x="188" y="147"/>
                  </a:cubicBezTo>
                  <a:cubicBezTo>
                    <a:pt x="188" y="149"/>
                    <a:pt x="188" y="149"/>
                    <a:pt x="188" y="149"/>
                  </a:cubicBezTo>
                  <a:cubicBezTo>
                    <a:pt x="188" y="151"/>
                    <a:pt x="188" y="151"/>
                    <a:pt x="188" y="151"/>
                  </a:cubicBezTo>
                  <a:cubicBezTo>
                    <a:pt x="188" y="151"/>
                    <a:pt x="188" y="151"/>
                    <a:pt x="188" y="151"/>
                  </a:cubicBezTo>
                  <a:cubicBezTo>
                    <a:pt x="185" y="154"/>
                    <a:pt x="185" y="151"/>
                    <a:pt x="182" y="156"/>
                  </a:cubicBezTo>
                  <a:cubicBezTo>
                    <a:pt x="181" y="156"/>
                    <a:pt x="181" y="156"/>
                    <a:pt x="181" y="156"/>
                  </a:cubicBezTo>
                  <a:cubicBezTo>
                    <a:pt x="181" y="155"/>
                    <a:pt x="181" y="155"/>
                    <a:pt x="181" y="155"/>
                  </a:cubicBezTo>
                  <a:cubicBezTo>
                    <a:pt x="181" y="154"/>
                    <a:pt x="181" y="154"/>
                    <a:pt x="181" y="154"/>
                  </a:cubicBezTo>
                  <a:cubicBezTo>
                    <a:pt x="181" y="153"/>
                    <a:pt x="181" y="153"/>
                    <a:pt x="181" y="153"/>
                  </a:cubicBezTo>
                  <a:cubicBezTo>
                    <a:pt x="182" y="151"/>
                    <a:pt x="182" y="151"/>
                    <a:pt x="182" y="151"/>
                  </a:cubicBezTo>
                  <a:cubicBezTo>
                    <a:pt x="181" y="150"/>
                    <a:pt x="181" y="150"/>
                    <a:pt x="181" y="150"/>
                  </a:cubicBezTo>
                  <a:cubicBezTo>
                    <a:pt x="182" y="150"/>
                    <a:pt x="182" y="150"/>
                    <a:pt x="182" y="150"/>
                  </a:cubicBezTo>
                  <a:cubicBezTo>
                    <a:pt x="183" y="149"/>
                    <a:pt x="183" y="149"/>
                    <a:pt x="183" y="149"/>
                  </a:cubicBezTo>
                  <a:cubicBezTo>
                    <a:pt x="184" y="148"/>
                    <a:pt x="183" y="148"/>
                    <a:pt x="184" y="147"/>
                  </a:cubicBezTo>
                  <a:cubicBezTo>
                    <a:pt x="184" y="146"/>
                    <a:pt x="184" y="146"/>
                    <a:pt x="184" y="146"/>
                  </a:cubicBezTo>
                  <a:cubicBezTo>
                    <a:pt x="184" y="146"/>
                    <a:pt x="184" y="146"/>
                    <a:pt x="183" y="145"/>
                  </a:cubicBezTo>
                  <a:cubicBezTo>
                    <a:pt x="182" y="145"/>
                    <a:pt x="182" y="145"/>
                    <a:pt x="181" y="145"/>
                  </a:cubicBezTo>
                  <a:cubicBezTo>
                    <a:pt x="181" y="146"/>
                    <a:pt x="181" y="146"/>
                    <a:pt x="181" y="146"/>
                  </a:cubicBezTo>
                  <a:cubicBezTo>
                    <a:pt x="181" y="147"/>
                    <a:pt x="181" y="147"/>
                    <a:pt x="181" y="147"/>
                  </a:cubicBezTo>
                  <a:cubicBezTo>
                    <a:pt x="181" y="147"/>
                    <a:pt x="181" y="147"/>
                    <a:pt x="181" y="147"/>
                  </a:cubicBezTo>
                  <a:cubicBezTo>
                    <a:pt x="181" y="148"/>
                    <a:pt x="181" y="148"/>
                    <a:pt x="181" y="148"/>
                  </a:cubicBezTo>
                  <a:cubicBezTo>
                    <a:pt x="179" y="149"/>
                    <a:pt x="179" y="149"/>
                    <a:pt x="179" y="149"/>
                  </a:cubicBezTo>
                  <a:cubicBezTo>
                    <a:pt x="179" y="150"/>
                    <a:pt x="179" y="150"/>
                    <a:pt x="179" y="150"/>
                  </a:cubicBezTo>
                  <a:cubicBezTo>
                    <a:pt x="180" y="151"/>
                    <a:pt x="180" y="151"/>
                    <a:pt x="180" y="151"/>
                  </a:cubicBezTo>
                  <a:cubicBezTo>
                    <a:pt x="180" y="151"/>
                    <a:pt x="180" y="151"/>
                    <a:pt x="180" y="151"/>
                  </a:cubicBezTo>
                  <a:cubicBezTo>
                    <a:pt x="180" y="152"/>
                    <a:pt x="180" y="152"/>
                    <a:pt x="180" y="152"/>
                  </a:cubicBezTo>
                  <a:cubicBezTo>
                    <a:pt x="179" y="152"/>
                    <a:pt x="179" y="152"/>
                    <a:pt x="179" y="152"/>
                  </a:cubicBezTo>
                  <a:cubicBezTo>
                    <a:pt x="178" y="151"/>
                    <a:pt x="178" y="151"/>
                    <a:pt x="178" y="151"/>
                  </a:cubicBezTo>
                  <a:cubicBezTo>
                    <a:pt x="177" y="150"/>
                    <a:pt x="177" y="150"/>
                    <a:pt x="177" y="150"/>
                  </a:cubicBezTo>
                  <a:cubicBezTo>
                    <a:pt x="176" y="150"/>
                    <a:pt x="176" y="150"/>
                    <a:pt x="175" y="151"/>
                  </a:cubicBezTo>
                  <a:cubicBezTo>
                    <a:pt x="174" y="152"/>
                    <a:pt x="174" y="152"/>
                    <a:pt x="174" y="152"/>
                  </a:cubicBezTo>
                  <a:cubicBezTo>
                    <a:pt x="173" y="152"/>
                    <a:pt x="174" y="152"/>
                    <a:pt x="173" y="153"/>
                  </a:cubicBezTo>
                  <a:cubicBezTo>
                    <a:pt x="173" y="155"/>
                    <a:pt x="173" y="155"/>
                    <a:pt x="173" y="155"/>
                  </a:cubicBezTo>
                  <a:cubicBezTo>
                    <a:pt x="173" y="157"/>
                    <a:pt x="173" y="157"/>
                    <a:pt x="173" y="157"/>
                  </a:cubicBezTo>
                  <a:cubicBezTo>
                    <a:pt x="172" y="159"/>
                    <a:pt x="172" y="158"/>
                    <a:pt x="171" y="159"/>
                  </a:cubicBezTo>
                  <a:cubicBezTo>
                    <a:pt x="170" y="160"/>
                    <a:pt x="170" y="160"/>
                    <a:pt x="170" y="160"/>
                  </a:cubicBezTo>
                  <a:cubicBezTo>
                    <a:pt x="170" y="159"/>
                    <a:pt x="170" y="159"/>
                    <a:pt x="170" y="159"/>
                  </a:cubicBezTo>
                  <a:cubicBezTo>
                    <a:pt x="169" y="158"/>
                    <a:pt x="169" y="158"/>
                    <a:pt x="169" y="158"/>
                  </a:cubicBezTo>
                  <a:cubicBezTo>
                    <a:pt x="170" y="156"/>
                    <a:pt x="170" y="156"/>
                    <a:pt x="170" y="155"/>
                  </a:cubicBezTo>
                  <a:cubicBezTo>
                    <a:pt x="171" y="154"/>
                    <a:pt x="171" y="154"/>
                    <a:pt x="171" y="154"/>
                  </a:cubicBezTo>
                  <a:cubicBezTo>
                    <a:pt x="170" y="153"/>
                    <a:pt x="170" y="153"/>
                    <a:pt x="170" y="153"/>
                  </a:cubicBezTo>
                  <a:cubicBezTo>
                    <a:pt x="169" y="153"/>
                    <a:pt x="169" y="153"/>
                    <a:pt x="169" y="153"/>
                  </a:cubicBezTo>
                  <a:cubicBezTo>
                    <a:pt x="167" y="153"/>
                    <a:pt x="167" y="153"/>
                    <a:pt x="167" y="153"/>
                  </a:cubicBezTo>
                  <a:cubicBezTo>
                    <a:pt x="167" y="154"/>
                    <a:pt x="167" y="154"/>
                    <a:pt x="167" y="154"/>
                  </a:cubicBezTo>
                  <a:cubicBezTo>
                    <a:pt x="166" y="155"/>
                    <a:pt x="166" y="155"/>
                    <a:pt x="166" y="155"/>
                  </a:cubicBezTo>
                  <a:cubicBezTo>
                    <a:pt x="164" y="157"/>
                    <a:pt x="164" y="156"/>
                    <a:pt x="163" y="160"/>
                  </a:cubicBezTo>
                  <a:cubicBezTo>
                    <a:pt x="157" y="158"/>
                    <a:pt x="154" y="159"/>
                    <a:pt x="150" y="160"/>
                  </a:cubicBezTo>
                  <a:cubicBezTo>
                    <a:pt x="150" y="160"/>
                    <a:pt x="150" y="160"/>
                    <a:pt x="150" y="160"/>
                  </a:cubicBezTo>
                  <a:cubicBezTo>
                    <a:pt x="153" y="158"/>
                    <a:pt x="153" y="158"/>
                    <a:pt x="153" y="158"/>
                  </a:cubicBezTo>
                  <a:cubicBezTo>
                    <a:pt x="153" y="158"/>
                    <a:pt x="153" y="158"/>
                    <a:pt x="153" y="158"/>
                  </a:cubicBezTo>
                  <a:cubicBezTo>
                    <a:pt x="153" y="158"/>
                    <a:pt x="153" y="158"/>
                    <a:pt x="153" y="158"/>
                  </a:cubicBezTo>
                  <a:cubicBezTo>
                    <a:pt x="152" y="157"/>
                    <a:pt x="152" y="158"/>
                    <a:pt x="151" y="158"/>
                  </a:cubicBezTo>
                  <a:cubicBezTo>
                    <a:pt x="150" y="158"/>
                    <a:pt x="150" y="158"/>
                    <a:pt x="150" y="158"/>
                  </a:cubicBezTo>
                  <a:cubicBezTo>
                    <a:pt x="150" y="157"/>
                    <a:pt x="150" y="157"/>
                    <a:pt x="150" y="157"/>
                  </a:cubicBezTo>
                  <a:cubicBezTo>
                    <a:pt x="149" y="157"/>
                    <a:pt x="149" y="157"/>
                    <a:pt x="149" y="157"/>
                  </a:cubicBezTo>
                  <a:cubicBezTo>
                    <a:pt x="149" y="157"/>
                    <a:pt x="149" y="157"/>
                    <a:pt x="149" y="157"/>
                  </a:cubicBezTo>
                  <a:cubicBezTo>
                    <a:pt x="149" y="158"/>
                    <a:pt x="149" y="158"/>
                    <a:pt x="149" y="158"/>
                  </a:cubicBezTo>
                  <a:cubicBezTo>
                    <a:pt x="149" y="158"/>
                    <a:pt x="149" y="158"/>
                    <a:pt x="149" y="158"/>
                  </a:cubicBezTo>
                  <a:cubicBezTo>
                    <a:pt x="148" y="158"/>
                    <a:pt x="148" y="158"/>
                    <a:pt x="148" y="158"/>
                  </a:cubicBezTo>
                  <a:cubicBezTo>
                    <a:pt x="148" y="157"/>
                    <a:pt x="148" y="157"/>
                    <a:pt x="148" y="157"/>
                  </a:cubicBezTo>
                  <a:cubicBezTo>
                    <a:pt x="148" y="155"/>
                    <a:pt x="148" y="156"/>
                    <a:pt x="148" y="155"/>
                  </a:cubicBezTo>
                  <a:cubicBezTo>
                    <a:pt x="148" y="154"/>
                    <a:pt x="148" y="154"/>
                    <a:pt x="148" y="154"/>
                  </a:cubicBezTo>
                  <a:cubicBezTo>
                    <a:pt x="148" y="154"/>
                    <a:pt x="148" y="154"/>
                    <a:pt x="148" y="154"/>
                  </a:cubicBezTo>
                  <a:cubicBezTo>
                    <a:pt x="147" y="154"/>
                    <a:pt x="147" y="154"/>
                    <a:pt x="147" y="154"/>
                  </a:cubicBezTo>
                  <a:cubicBezTo>
                    <a:pt x="147" y="154"/>
                    <a:pt x="147" y="154"/>
                    <a:pt x="146" y="155"/>
                  </a:cubicBezTo>
                  <a:cubicBezTo>
                    <a:pt x="145" y="158"/>
                    <a:pt x="145" y="157"/>
                    <a:pt x="144" y="159"/>
                  </a:cubicBezTo>
                  <a:cubicBezTo>
                    <a:pt x="145" y="160"/>
                    <a:pt x="145" y="160"/>
                    <a:pt x="145" y="160"/>
                  </a:cubicBezTo>
                  <a:cubicBezTo>
                    <a:pt x="146" y="161"/>
                    <a:pt x="148" y="161"/>
                    <a:pt x="148" y="162"/>
                  </a:cubicBezTo>
                  <a:cubicBezTo>
                    <a:pt x="148" y="163"/>
                    <a:pt x="148" y="163"/>
                    <a:pt x="148" y="163"/>
                  </a:cubicBezTo>
                  <a:cubicBezTo>
                    <a:pt x="148" y="164"/>
                    <a:pt x="148" y="164"/>
                    <a:pt x="148" y="164"/>
                  </a:cubicBezTo>
                  <a:cubicBezTo>
                    <a:pt x="148" y="164"/>
                    <a:pt x="145" y="164"/>
                    <a:pt x="142" y="166"/>
                  </a:cubicBezTo>
                  <a:cubicBezTo>
                    <a:pt x="142" y="166"/>
                    <a:pt x="139" y="171"/>
                    <a:pt x="137" y="174"/>
                  </a:cubicBezTo>
                  <a:cubicBezTo>
                    <a:pt x="135" y="175"/>
                    <a:pt x="135" y="175"/>
                    <a:pt x="135" y="175"/>
                  </a:cubicBezTo>
                  <a:cubicBezTo>
                    <a:pt x="132" y="174"/>
                    <a:pt x="132" y="174"/>
                    <a:pt x="132" y="174"/>
                  </a:cubicBezTo>
                  <a:cubicBezTo>
                    <a:pt x="131" y="173"/>
                    <a:pt x="132" y="173"/>
                    <a:pt x="131" y="172"/>
                  </a:cubicBezTo>
                  <a:cubicBezTo>
                    <a:pt x="130" y="170"/>
                    <a:pt x="130" y="171"/>
                    <a:pt x="129" y="169"/>
                  </a:cubicBezTo>
                  <a:cubicBezTo>
                    <a:pt x="129" y="168"/>
                    <a:pt x="129" y="168"/>
                    <a:pt x="129" y="168"/>
                  </a:cubicBezTo>
                  <a:cubicBezTo>
                    <a:pt x="129" y="165"/>
                    <a:pt x="129" y="165"/>
                    <a:pt x="129" y="165"/>
                  </a:cubicBezTo>
                  <a:cubicBezTo>
                    <a:pt x="128" y="164"/>
                    <a:pt x="128" y="164"/>
                    <a:pt x="128" y="164"/>
                  </a:cubicBezTo>
                  <a:cubicBezTo>
                    <a:pt x="129" y="164"/>
                    <a:pt x="129" y="164"/>
                    <a:pt x="129" y="164"/>
                  </a:cubicBezTo>
                  <a:cubicBezTo>
                    <a:pt x="130" y="163"/>
                    <a:pt x="131" y="163"/>
                    <a:pt x="132" y="161"/>
                  </a:cubicBezTo>
                  <a:cubicBezTo>
                    <a:pt x="132" y="160"/>
                    <a:pt x="132" y="160"/>
                    <a:pt x="132" y="160"/>
                  </a:cubicBezTo>
                  <a:cubicBezTo>
                    <a:pt x="131" y="159"/>
                    <a:pt x="131" y="159"/>
                    <a:pt x="131" y="159"/>
                  </a:cubicBezTo>
                  <a:cubicBezTo>
                    <a:pt x="129" y="159"/>
                    <a:pt x="130" y="159"/>
                    <a:pt x="128" y="159"/>
                  </a:cubicBezTo>
                  <a:cubicBezTo>
                    <a:pt x="126" y="159"/>
                    <a:pt x="126" y="159"/>
                    <a:pt x="126" y="159"/>
                  </a:cubicBezTo>
                  <a:cubicBezTo>
                    <a:pt x="126" y="158"/>
                    <a:pt x="125" y="158"/>
                    <a:pt x="124" y="158"/>
                  </a:cubicBezTo>
                  <a:cubicBezTo>
                    <a:pt x="120" y="157"/>
                    <a:pt x="122" y="158"/>
                    <a:pt x="119" y="158"/>
                  </a:cubicBezTo>
                  <a:cubicBezTo>
                    <a:pt x="118" y="159"/>
                    <a:pt x="118" y="159"/>
                    <a:pt x="118" y="159"/>
                  </a:cubicBezTo>
                  <a:cubicBezTo>
                    <a:pt x="117" y="160"/>
                    <a:pt x="116" y="160"/>
                    <a:pt x="114" y="161"/>
                  </a:cubicBezTo>
                  <a:cubicBezTo>
                    <a:pt x="112" y="161"/>
                    <a:pt x="112" y="161"/>
                    <a:pt x="110" y="162"/>
                  </a:cubicBezTo>
                  <a:cubicBezTo>
                    <a:pt x="110" y="162"/>
                    <a:pt x="110" y="162"/>
                    <a:pt x="110" y="162"/>
                  </a:cubicBezTo>
                  <a:cubicBezTo>
                    <a:pt x="108" y="163"/>
                    <a:pt x="109" y="163"/>
                    <a:pt x="107" y="163"/>
                  </a:cubicBezTo>
                  <a:cubicBezTo>
                    <a:pt x="106" y="164"/>
                    <a:pt x="106" y="164"/>
                    <a:pt x="106" y="164"/>
                  </a:cubicBezTo>
                  <a:cubicBezTo>
                    <a:pt x="105" y="163"/>
                    <a:pt x="105" y="163"/>
                    <a:pt x="105" y="163"/>
                  </a:cubicBezTo>
                  <a:cubicBezTo>
                    <a:pt x="102" y="165"/>
                    <a:pt x="102" y="165"/>
                    <a:pt x="101" y="165"/>
                  </a:cubicBezTo>
                  <a:cubicBezTo>
                    <a:pt x="99" y="164"/>
                    <a:pt x="100" y="164"/>
                    <a:pt x="98" y="163"/>
                  </a:cubicBezTo>
                  <a:cubicBezTo>
                    <a:pt x="97" y="164"/>
                    <a:pt x="97" y="164"/>
                    <a:pt x="97" y="164"/>
                  </a:cubicBezTo>
                  <a:cubicBezTo>
                    <a:pt x="96" y="165"/>
                    <a:pt x="96" y="165"/>
                    <a:pt x="96" y="165"/>
                  </a:cubicBezTo>
                  <a:cubicBezTo>
                    <a:pt x="96" y="168"/>
                    <a:pt x="96" y="168"/>
                    <a:pt x="95" y="169"/>
                  </a:cubicBezTo>
                  <a:cubicBezTo>
                    <a:pt x="95" y="170"/>
                    <a:pt x="95" y="170"/>
                    <a:pt x="95" y="170"/>
                  </a:cubicBezTo>
                  <a:cubicBezTo>
                    <a:pt x="94" y="170"/>
                    <a:pt x="94" y="170"/>
                    <a:pt x="94" y="170"/>
                  </a:cubicBezTo>
                  <a:cubicBezTo>
                    <a:pt x="94" y="170"/>
                    <a:pt x="91" y="167"/>
                    <a:pt x="91" y="167"/>
                  </a:cubicBezTo>
                  <a:cubicBezTo>
                    <a:pt x="88" y="168"/>
                    <a:pt x="87" y="168"/>
                    <a:pt x="86" y="168"/>
                  </a:cubicBezTo>
                  <a:cubicBezTo>
                    <a:pt x="85" y="169"/>
                    <a:pt x="85" y="169"/>
                    <a:pt x="85" y="169"/>
                  </a:cubicBezTo>
                  <a:cubicBezTo>
                    <a:pt x="84" y="168"/>
                    <a:pt x="84" y="168"/>
                    <a:pt x="83" y="168"/>
                  </a:cubicBezTo>
                  <a:cubicBezTo>
                    <a:pt x="82" y="168"/>
                    <a:pt x="82" y="168"/>
                    <a:pt x="81" y="168"/>
                  </a:cubicBezTo>
                  <a:cubicBezTo>
                    <a:pt x="81" y="164"/>
                    <a:pt x="81" y="164"/>
                    <a:pt x="81" y="164"/>
                  </a:cubicBezTo>
                  <a:cubicBezTo>
                    <a:pt x="81" y="164"/>
                    <a:pt x="81" y="164"/>
                    <a:pt x="81" y="164"/>
                  </a:cubicBezTo>
                  <a:cubicBezTo>
                    <a:pt x="82" y="163"/>
                    <a:pt x="82" y="163"/>
                    <a:pt x="82" y="163"/>
                  </a:cubicBezTo>
                  <a:cubicBezTo>
                    <a:pt x="84" y="162"/>
                    <a:pt x="84" y="162"/>
                    <a:pt x="84" y="162"/>
                  </a:cubicBezTo>
                  <a:cubicBezTo>
                    <a:pt x="85" y="163"/>
                    <a:pt x="85" y="163"/>
                    <a:pt x="85" y="163"/>
                  </a:cubicBezTo>
                  <a:cubicBezTo>
                    <a:pt x="86" y="162"/>
                    <a:pt x="86" y="162"/>
                    <a:pt x="86" y="162"/>
                  </a:cubicBezTo>
                  <a:cubicBezTo>
                    <a:pt x="111" y="141"/>
                    <a:pt x="74" y="174"/>
                    <a:pt x="100" y="150"/>
                  </a:cubicBezTo>
                  <a:cubicBezTo>
                    <a:pt x="101" y="149"/>
                    <a:pt x="101" y="149"/>
                    <a:pt x="101" y="149"/>
                  </a:cubicBezTo>
                  <a:cubicBezTo>
                    <a:pt x="103" y="148"/>
                    <a:pt x="105" y="147"/>
                    <a:pt x="106" y="147"/>
                  </a:cubicBezTo>
                  <a:cubicBezTo>
                    <a:pt x="108" y="147"/>
                    <a:pt x="108" y="147"/>
                    <a:pt x="108" y="147"/>
                  </a:cubicBezTo>
                  <a:cubicBezTo>
                    <a:pt x="109" y="148"/>
                    <a:pt x="109" y="148"/>
                    <a:pt x="109" y="148"/>
                  </a:cubicBezTo>
                  <a:cubicBezTo>
                    <a:pt x="110" y="148"/>
                    <a:pt x="109" y="148"/>
                    <a:pt x="110" y="148"/>
                  </a:cubicBezTo>
                  <a:cubicBezTo>
                    <a:pt x="112" y="147"/>
                    <a:pt x="112" y="147"/>
                    <a:pt x="112" y="147"/>
                  </a:cubicBezTo>
                  <a:cubicBezTo>
                    <a:pt x="115" y="148"/>
                    <a:pt x="118" y="147"/>
                    <a:pt x="121" y="146"/>
                  </a:cubicBezTo>
                  <a:cubicBezTo>
                    <a:pt x="127" y="145"/>
                    <a:pt x="125" y="146"/>
                    <a:pt x="129" y="144"/>
                  </a:cubicBezTo>
                  <a:cubicBezTo>
                    <a:pt x="130" y="144"/>
                    <a:pt x="130" y="144"/>
                    <a:pt x="130" y="144"/>
                  </a:cubicBezTo>
                  <a:cubicBezTo>
                    <a:pt x="130" y="144"/>
                    <a:pt x="130" y="144"/>
                    <a:pt x="130" y="144"/>
                  </a:cubicBezTo>
                  <a:cubicBezTo>
                    <a:pt x="130" y="145"/>
                    <a:pt x="130" y="145"/>
                    <a:pt x="130" y="145"/>
                  </a:cubicBezTo>
                  <a:cubicBezTo>
                    <a:pt x="130" y="146"/>
                    <a:pt x="130" y="146"/>
                    <a:pt x="130" y="146"/>
                  </a:cubicBezTo>
                  <a:cubicBezTo>
                    <a:pt x="130" y="147"/>
                    <a:pt x="130" y="147"/>
                    <a:pt x="130" y="147"/>
                  </a:cubicBezTo>
                  <a:cubicBezTo>
                    <a:pt x="131" y="147"/>
                    <a:pt x="131" y="147"/>
                    <a:pt x="131" y="147"/>
                  </a:cubicBezTo>
                  <a:cubicBezTo>
                    <a:pt x="132" y="147"/>
                    <a:pt x="133" y="147"/>
                    <a:pt x="135" y="147"/>
                  </a:cubicBezTo>
                  <a:cubicBezTo>
                    <a:pt x="138" y="146"/>
                    <a:pt x="138" y="145"/>
                    <a:pt x="139" y="144"/>
                  </a:cubicBezTo>
                  <a:cubicBezTo>
                    <a:pt x="139" y="142"/>
                    <a:pt x="139" y="142"/>
                    <a:pt x="139" y="142"/>
                  </a:cubicBezTo>
                  <a:cubicBezTo>
                    <a:pt x="138" y="141"/>
                    <a:pt x="138" y="141"/>
                    <a:pt x="138" y="141"/>
                  </a:cubicBezTo>
                  <a:cubicBezTo>
                    <a:pt x="139" y="139"/>
                    <a:pt x="139" y="139"/>
                    <a:pt x="140" y="138"/>
                  </a:cubicBezTo>
                  <a:cubicBezTo>
                    <a:pt x="143" y="135"/>
                    <a:pt x="143" y="135"/>
                    <a:pt x="146" y="130"/>
                  </a:cubicBezTo>
                  <a:cubicBezTo>
                    <a:pt x="147" y="127"/>
                    <a:pt x="147" y="127"/>
                    <a:pt x="147" y="127"/>
                  </a:cubicBezTo>
                  <a:cubicBezTo>
                    <a:pt x="146" y="124"/>
                    <a:pt x="146" y="124"/>
                    <a:pt x="146" y="124"/>
                  </a:cubicBezTo>
                  <a:cubicBezTo>
                    <a:pt x="148" y="121"/>
                    <a:pt x="148" y="121"/>
                    <a:pt x="148" y="121"/>
                  </a:cubicBezTo>
                  <a:cubicBezTo>
                    <a:pt x="151" y="120"/>
                    <a:pt x="151" y="120"/>
                    <a:pt x="153" y="119"/>
                  </a:cubicBezTo>
                  <a:cubicBezTo>
                    <a:pt x="153" y="120"/>
                    <a:pt x="153" y="120"/>
                    <a:pt x="153" y="120"/>
                  </a:cubicBezTo>
                  <a:cubicBezTo>
                    <a:pt x="153" y="121"/>
                    <a:pt x="153" y="121"/>
                    <a:pt x="153" y="121"/>
                  </a:cubicBezTo>
                  <a:cubicBezTo>
                    <a:pt x="151" y="123"/>
                    <a:pt x="151" y="123"/>
                    <a:pt x="150" y="124"/>
                  </a:cubicBezTo>
                  <a:cubicBezTo>
                    <a:pt x="149" y="124"/>
                    <a:pt x="150" y="124"/>
                    <a:pt x="149" y="124"/>
                  </a:cubicBezTo>
                  <a:cubicBezTo>
                    <a:pt x="148" y="125"/>
                    <a:pt x="148" y="125"/>
                    <a:pt x="148" y="125"/>
                  </a:cubicBezTo>
                  <a:cubicBezTo>
                    <a:pt x="149" y="126"/>
                    <a:pt x="149" y="126"/>
                    <a:pt x="149" y="126"/>
                  </a:cubicBezTo>
                  <a:cubicBezTo>
                    <a:pt x="150" y="127"/>
                    <a:pt x="150" y="127"/>
                    <a:pt x="150" y="127"/>
                  </a:cubicBezTo>
                  <a:cubicBezTo>
                    <a:pt x="150" y="128"/>
                    <a:pt x="150" y="128"/>
                    <a:pt x="150" y="129"/>
                  </a:cubicBezTo>
                  <a:cubicBezTo>
                    <a:pt x="151" y="130"/>
                    <a:pt x="151" y="130"/>
                    <a:pt x="151" y="130"/>
                  </a:cubicBezTo>
                  <a:cubicBezTo>
                    <a:pt x="152" y="130"/>
                    <a:pt x="152" y="130"/>
                    <a:pt x="153" y="130"/>
                  </a:cubicBezTo>
                  <a:cubicBezTo>
                    <a:pt x="153" y="130"/>
                    <a:pt x="153" y="130"/>
                    <a:pt x="153" y="130"/>
                  </a:cubicBezTo>
                  <a:cubicBezTo>
                    <a:pt x="154" y="129"/>
                    <a:pt x="155" y="128"/>
                    <a:pt x="155" y="127"/>
                  </a:cubicBezTo>
                  <a:cubicBezTo>
                    <a:pt x="163" y="125"/>
                    <a:pt x="167" y="123"/>
                    <a:pt x="170" y="116"/>
                  </a:cubicBezTo>
                  <a:cubicBezTo>
                    <a:pt x="171" y="115"/>
                    <a:pt x="171" y="115"/>
                    <a:pt x="171" y="115"/>
                  </a:cubicBezTo>
                  <a:cubicBezTo>
                    <a:pt x="173" y="114"/>
                    <a:pt x="175" y="113"/>
                    <a:pt x="177" y="111"/>
                  </a:cubicBezTo>
                  <a:cubicBezTo>
                    <a:pt x="180" y="98"/>
                    <a:pt x="184" y="96"/>
                    <a:pt x="184" y="88"/>
                  </a:cubicBezTo>
                  <a:cubicBezTo>
                    <a:pt x="183" y="86"/>
                    <a:pt x="183" y="86"/>
                    <a:pt x="183" y="86"/>
                  </a:cubicBezTo>
                  <a:cubicBezTo>
                    <a:pt x="183" y="86"/>
                    <a:pt x="183" y="86"/>
                    <a:pt x="183" y="86"/>
                  </a:cubicBezTo>
                  <a:cubicBezTo>
                    <a:pt x="182" y="86"/>
                    <a:pt x="182" y="86"/>
                    <a:pt x="181" y="86"/>
                  </a:cubicBezTo>
                  <a:cubicBezTo>
                    <a:pt x="180" y="85"/>
                    <a:pt x="180" y="85"/>
                    <a:pt x="180" y="85"/>
                  </a:cubicBezTo>
                  <a:cubicBezTo>
                    <a:pt x="181" y="84"/>
                    <a:pt x="181" y="84"/>
                    <a:pt x="181" y="84"/>
                  </a:cubicBezTo>
                  <a:cubicBezTo>
                    <a:pt x="181" y="84"/>
                    <a:pt x="181" y="84"/>
                    <a:pt x="181" y="84"/>
                  </a:cubicBezTo>
                  <a:cubicBezTo>
                    <a:pt x="182" y="84"/>
                    <a:pt x="182" y="84"/>
                    <a:pt x="182" y="84"/>
                  </a:cubicBezTo>
                  <a:cubicBezTo>
                    <a:pt x="183" y="83"/>
                    <a:pt x="183" y="81"/>
                    <a:pt x="183" y="79"/>
                  </a:cubicBezTo>
                  <a:cubicBezTo>
                    <a:pt x="183" y="78"/>
                    <a:pt x="182" y="77"/>
                    <a:pt x="182" y="75"/>
                  </a:cubicBezTo>
                  <a:cubicBezTo>
                    <a:pt x="183" y="74"/>
                    <a:pt x="183" y="74"/>
                    <a:pt x="184" y="73"/>
                  </a:cubicBezTo>
                  <a:cubicBezTo>
                    <a:pt x="184" y="73"/>
                    <a:pt x="184" y="73"/>
                    <a:pt x="185" y="73"/>
                  </a:cubicBezTo>
                  <a:cubicBezTo>
                    <a:pt x="186" y="72"/>
                    <a:pt x="185" y="73"/>
                    <a:pt x="186" y="72"/>
                  </a:cubicBezTo>
                  <a:cubicBezTo>
                    <a:pt x="187" y="71"/>
                    <a:pt x="187" y="70"/>
                    <a:pt x="187" y="69"/>
                  </a:cubicBezTo>
                  <a:cubicBezTo>
                    <a:pt x="187" y="67"/>
                    <a:pt x="187" y="67"/>
                    <a:pt x="187" y="67"/>
                  </a:cubicBezTo>
                  <a:cubicBezTo>
                    <a:pt x="187" y="66"/>
                    <a:pt x="187" y="66"/>
                    <a:pt x="187" y="66"/>
                  </a:cubicBezTo>
                  <a:cubicBezTo>
                    <a:pt x="188" y="66"/>
                    <a:pt x="188" y="66"/>
                    <a:pt x="188" y="66"/>
                  </a:cubicBezTo>
                  <a:cubicBezTo>
                    <a:pt x="188" y="66"/>
                    <a:pt x="188" y="66"/>
                    <a:pt x="188" y="66"/>
                  </a:cubicBezTo>
                  <a:cubicBezTo>
                    <a:pt x="189" y="66"/>
                    <a:pt x="189" y="66"/>
                    <a:pt x="190" y="66"/>
                  </a:cubicBezTo>
                  <a:cubicBezTo>
                    <a:pt x="190" y="66"/>
                    <a:pt x="190" y="66"/>
                    <a:pt x="190" y="66"/>
                  </a:cubicBezTo>
                  <a:cubicBezTo>
                    <a:pt x="190" y="67"/>
                    <a:pt x="191" y="70"/>
                    <a:pt x="191" y="71"/>
                  </a:cubicBezTo>
                  <a:cubicBezTo>
                    <a:pt x="191" y="71"/>
                    <a:pt x="191" y="71"/>
                    <a:pt x="191" y="71"/>
                  </a:cubicBezTo>
                  <a:cubicBezTo>
                    <a:pt x="192" y="72"/>
                    <a:pt x="192" y="72"/>
                    <a:pt x="192" y="72"/>
                  </a:cubicBezTo>
                  <a:cubicBezTo>
                    <a:pt x="192" y="72"/>
                    <a:pt x="192" y="72"/>
                    <a:pt x="192" y="72"/>
                  </a:cubicBezTo>
                  <a:cubicBezTo>
                    <a:pt x="193" y="71"/>
                    <a:pt x="193" y="71"/>
                    <a:pt x="193" y="71"/>
                  </a:cubicBezTo>
                  <a:cubicBezTo>
                    <a:pt x="193" y="70"/>
                    <a:pt x="193" y="70"/>
                    <a:pt x="193" y="70"/>
                  </a:cubicBezTo>
                  <a:cubicBezTo>
                    <a:pt x="194" y="70"/>
                    <a:pt x="194" y="70"/>
                    <a:pt x="194" y="70"/>
                  </a:cubicBezTo>
                  <a:cubicBezTo>
                    <a:pt x="196" y="71"/>
                    <a:pt x="196" y="71"/>
                    <a:pt x="196" y="71"/>
                  </a:cubicBezTo>
                  <a:cubicBezTo>
                    <a:pt x="197" y="70"/>
                    <a:pt x="197" y="70"/>
                    <a:pt x="197" y="70"/>
                  </a:cubicBezTo>
                  <a:cubicBezTo>
                    <a:pt x="197" y="69"/>
                    <a:pt x="197" y="70"/>
                    <a:pt x="197" y="68"/>
                  </a:cubicBezTo>
                  <a:cubicBezTo>
                    <a:pt x="197" y="66"/>
                    <a:pt x="197" y="66"/>
                    <a:pt x="197" y="66"/>
                  </a:cubicBezTo>
                  <a:cubicBezTo>
                    <a:pt x="197" y="66"/>
                    <a:pt x="197" y="66"/>
                    <a:pt x="197" y="66"/>
                  </a:cubicBezTo>
                  <a:cubicBezTo>
                    <a:pt x="196" y="66"/>
                    <a:pt x="196" y="66"/>
                    <a:pt x="196" y="66"/>
                  </a:cubicBezTo>
                  <a:cubicBezTo>
                    <a:pt x="196" y="66"/>
                    <a:pt x="196" y="66"/>
                    <a:pt x="196" y="66"/>
                  </a:cubicBezTo>
                  <a:cubicBezTo>
                    <a:pt x="195" y="66"/>
                    <a:pt x="193" y="67"/>
                    <a:pt x="192" y="67"/>
                  </a:cubicBezTo>
                  <a:cubicBezTo>
                    <a:pt x="192" y="66"/>
                    <a:pt x="192" y="65"/>
                    <a:pt x="193" y="62"/>
                  </a:cubicBezTo>
                  <a:cubicBezTo>
                    <a:pt x="194" y="62"/>
                    <a:pt x="194" y="62"/>
                    <a:pt x="194" y="62"/>
                  </a:cubicBezTo>
                  <a:cubicBezTo>
                    <a:pt x="195" y="62"/>
                    <a:pt x="195" y="62"/>
                    <a:pt x="196" y="62"/>
                  </a:cubicBezTo>
                  <a:cubicBezTo>
                    <a:pt x="196" y="62"/>
                    <a:pt x="197" y="64"/>
                    <a:pt x="197" y="64"/>
                  </a:cubicBezTo>
                  <a:close/>
                  <a:moveTo>
                    <a:pt x="165" y="115"/>
                  </a:moveTo>
                  <a:cubicBezTo>
                    <a:pt x="164" y="115"/>
                    <a:pt x="164" y="115"/>
                    <a:pt x="164" y="115"/>
                  </a:cubicBezTo>
                  <a:cubicBezTo>
                    <a:pt x="163" y="115"/>
                    <a:pt x="163" y="115"/>
                    <a:pt x="163" y="115"/>
                  </a:cubicBezTo>
                  <a:cubicBezTo>
                    <a:pt x="164" y="115"/>
                    <a:pt x="164" y="115"/>
                    <a:pt x="164" y="115"/>
                  </a:cubicBezTo>
                  <a:cubicBezTo>
                    <a:pt x="164" y="114"/>
                    <a:pt x="164" y="114"/>
                    <a:pt x="164" y="113"/>
                  </a:cubicBezTo>
                  <a:cubicBezTo>
                    <a:pt x="164" y="113"/>
                    <a:pt x="164" y="113"/>
                    <a:pt x="164" y="113"/>
                  </a:cubicBezTo>
                  <a:cubicBezTo>
                    <a:pt x="164" y="113"/>
                    <a:pt x="164" y="113"/>
                    <a:pt x="164" y="113"/>
                  </a:cubicBezTo>
                  <a:cubicBezTo>
                    <a:pt x="164" y="112"/>
                    <a:pt x="164" y="112"/>
                    <a:pt x="164" y="112"/>
                  </a:cubicBezTo>
                  <a:cubicBezTo>
                    <a:pt x="164" y="111"/>
                    <a:pt x="165" y="110"/>
                    <a:pt x="166" y="108"/>
                  </a:cubicBezTo>
                  <a:cubicBezTo>
                    <a:pt x="166" y="109"/>
                    <a:pt x="166" y="109"/>
                    <a:pt x="166" y="109"/>
                  </a:cubicBezTo>
                  <a:cubicBezTo>
                    <a:pt x="166" y="110"/>
                    <a:pt x="166" y="111"/>
                    <a:pt x="166" y="112"/>
                  </a:cubicBezTo>
                  <a:cubicBezTo>
                    <a:pt x="167" y="112"/>
                    <a:pt x="167" y="112"/>
                    <a:pt x="167" y="112"/>
                  </a:cubicBezTo>
                  <a:cubicBezTo>
                    <a:pt x="166" y="114"/>
                    <a:pt x="166" y="114"/>
                    <a:pt x="166" y="114"/>
                  </a:cubicBezTo>
                  <a:cubicBezTo>
                    <a:pt x="165" y="115"/>
                    <a:pt x="165" y="115"/>
                    <a:pt x="165" y="115"/>
                  </a:cubicBezTo>
                  <a:close/>
                  <a:moveTo>
                    <a:pt x="109" y="138"/>
                  </a:moveTo>
                  <a:cubicBezTo>
                    <a:pt x="108" y="138"/>
                    <a:pt x="108" y="138"/>
                    <a:pt x="108" y="138"/>
                  </a:cubicBezTo>
                  <a:cubicBezTo>
                    <a:pt x="107" y="138"/>
                    <a:pt x="107" y="138"/>
                    <a:pt x="107" y="138"/>
                  </a:cubicBezTo>
                  <a:cubicBezTo>
                    <a:pt x="107" y="137"/>
                    <a:pt x="107" y="137"/>
                    <a:pt x="107" y="137"/>
                  </a:cubicBezTo>
                  <a:cubicBezTo>
                    <a:pt x="107" y="137"/>
                    <a:pt x="107" y="137"/>
                    <a:pt x="107" y="137"/>
                  </a:cubicBezTo>
                  <a:cubicBezTo>
                    <a:pt x="108" y="136"/>
                    <a:pt x="108" y="136"/>
                    <a:pt x="108" y="136"/>
                  </a:cubicBezTo>
                  <a:cubicBezTo>
                    <a:pt x="109" y="137"/>
                    <a:pt x="109" y="137"/>
                    <a:pt x="109" y="137"/>
                  </a:cubicBezTo>
                  <a:cubicBezTo>
                    <a:pt x="109" y="138"/>
                    <a:pt x="109" y="138"/>
                    <a:pt x="109" y="138"/>
                  </a:cubicBezTo>
                  <a:close/>
                  <a:moveTo>
                    <a:pt x="177" y="158"/>
                  </a:moveTo>
                  <a:cubicBezTo>
                    <a:pt x="177" y="159"/>
                    <a:pt x="177" y="159"/>
                    <a:pt x="177" y="159"/>
                  </a:cubicBezTo>
                  <a:cubicBezTo>
                    <a:pt x="176" y="159"/>
                    <a:pt x="176" y="159"/>
                    <a:pt x="176" y="159"/>
                  </a:cubicBezTo>
                  <a:cubicBezTo>
                    <a:pt x="176" y="158"/>
                    <a:pt x="176" y="158"/>
                    <a:pt x="176" y="158"/>
                  </a:cubicBezTo>
                  <a:cubicBezTo>
                    <a:pt x="176" y="157"/>
                    <a:pt x="176" y="157"/>
                    <a:pt x="176" y="157"/>
                  </a:cubicBezTo>
                  <a:cubicBezTo>
                    <a:pt x="177" y="157"/>
                    <a:pt x="177" y="157"/>
                    <a:pt x="177" y="157"/>
                  </a:cubicBezTo>
                  <a:cubicBezTo>
                    <a:pt x="177" y="158"/>
                    <a:pt x="177" y="158"/>
                    <a:pt x="177" y="158"/>
                  </a:cubicBezTo>
                  <a:close/>
                  <a:moveTo>
                    <a:pt x="64" y="163"/>
                  </a:moveTo>
                  <a:cubicBezTo>
                    <a:pt x="64" y="164"/>
                    <a:pt x="64" y="164"/>
                    <a:pt x="64" y="164"/>
                  </a:cubicBezTo>
                  <a:cubicBezTo>
                    <a:pt x="63" y="163"/>
                    <a:pt x="63" y="163"/>
                    <a:pt x="63" y="163"/>
                  </a:cubicBezTo>
                  <a:cubicBezTo>
                    <a:pt x="63" y="163"/>
                    <a:pt x="63" y="163"/>
                    <a:pt x="63" y="163"/>
                  </a:cubicBezTo>
                  <a:cubicBezTo>
                    <a:pt x="63" y="161"/>
                    <a:pt x="63" y="161"/>
                    <a:pt x="63" y="161"/>
                  </a:cubicBezTo>
                  <a:cubicBezTo>
                    <a:pt x="63" y="160"/>
                    <a:pt x="63" y="160"/>
                    <a:pt x="63" y="160"/>
                  </a:cubicBezTo>
                  <a:cubicBezTo>
                    <a:pt x="65" y="159"/>
                    <a:pt x="65" y="159"/>
                    <a:pt x="65" y="159"/>
                  </a:cubicBezTo>
                  <a:cubicBezTo>
                    <a:pt x="65" y="159"/>
                    <a:pt x="65" y="159"/>
                    <a:pt x="65" y="159"/>
                  </a:cubicBezTo>
                  <a:cubicBezTo>
                    <a:pt x="65" y="159"/>
                    <a:pt x="65" y="159"/>
                    <a:pt x="65" y="159"/>
                  </a:cubicBezTo>
                  <a:cubicBezTo>
                    <a:pt x="65" y="160"/>
                    <a:pt x="65" y="160"/>
                    <a:pt x="65" y="160"/>
                  </a:cubicBezTo>
                  <a:cubicBezTo>
                    <a:pt x="65" y="161"/>
                    <a:pt x="65" y="161"/>
                    <a:pt x="65" y="161"/>
                  </a:cubicBezTo>
                  <a:cubicBezTo>
                    <a:pt x="64" y="162"/>
                    <a:pt x="64" y="162"/>
                    <a:pt x="64" y="162"/>
                  </a:cubicBezTo>
                  <a:lnTo>
                    <a:pt x="64" y="163"/>
                  </a:lnTo>
                  <a:close/>
                  <a:moveTo>
                    <a:pt x="126" y="164"/>
                  </a:moveTo>
                  <a:cubicBezTo>
                    <a:pt x="125" y="165"/>
                    <a:pt x="125" y="165"/>
                    <a:pt x="125" y="165"/>
                  </a:cubicBezTo>
                  <a:cubicBezTo>
                    <a:pt x="124" y="165"/>
                    <a:pt x="124" y="165"/>
                    <a:pt x="124" y="165"/>
                  </a:cubicBezTo>
                  <a:cubicBezTo>
                    <a:pt x="124" y="165"/>
                    <a:pt x="124" y="165"/>
                    <a:pt x="124" y="165"/>
                  </a:cubicBezTo>
                  <a:cubicBezTo>
                    <a:pt x="123" y="164"/>
                    <a:pt x="123" y="164"/>
                    <a:pt x="123" y="164"/>
                  </a:cubicBezTo>
                  <a:cubicBezTo>
                    <a:pt x="125" y="163"/>
                    <a:pt x="124" y="163"/>
                    <a:pt x="125" y="162"/>
                  </a:cubicBezTo>
                  <a:cubicBezTo>
                    <a:pt x="126" y="161"/>
                    <a:pt x="126" y="161"/>
                    <a:pt x="127" y="161"/>
                  </a:cubicBezTo>
                  <a:cubicBezTo>
                    <a:pt x="127" y="161"/>
                    <a:pt x="127" y="161"/>
                    <a:pt x="127" y="161"/>
                  </a:cubicBezTo>
                  <a:cubicBezTo>
                    <a:pt x="126" y="163"/>
                    <a:pt x="126" y="163"/>
                    <a:pt x="126" y="163"/>
                  </a:cubicBezTo>
                  <a:cubicBezTo>
                    <a:pt x="126" y="163"/>
                    <a:pt x="126" y="164"/>
                    <a:pt x="126" y="164"/>
                  </a:cubicBezTo>
                  <a:close/>
                  <a:moveTo>
                    <a:pt x="120" y="161"/>
                  </a:moveTo>
                  <a:cubicBezTo>
                    <a:pt x="120" y="162"/>
                    <a:pt x="120" y="162"/>
                    <a:pt x="120" y="162"/>
                  </a:cubicBezTo>
                  <a:cubicBezTo>
                    <a:pt x="119" y="162"/>
                    <a:pt x="119" y="162"/>
                    <a:pt x="119" y="162"/>
                  </a:cubicBezTo>
                  <a:cubicBezTo>
                    <a:pt x="119" y="162"/>
                    <a:pt x="119" y="162"/>
                    <a:pt x="119" y="162"/>
                  </a:cubicBezTo>
                  <a:cubicBezTo>
                    <a:pt x="119" y="162"/>
                    <a:pt x="119" y="162"/>
                    <a:pt x="119" y="162"/>
                  </a:cubicBezTo>
                  <a:cubicBezTo>
                    <a:pt x="118" y="161"/>
                    <a:pt x="118" y="161"/>
                    <a:pt x="118" y="161"/>
                  </a:cubicBezTo>
                  <a:cubicBezTo>
                    <a:pt x="118" y="161"/>
                    <a:pt x="118" y="161"/>
                    <a:pt x="118" y="161"/>
                  </a:cubicBezTo>
                  <a:cubicBezTo>
                    <a:pt x="120" y="161"/>
                    <a:pt x="120" y="161"/>
                    <a:pt x="120" y="161"/>
                  </a:cubicBezTo>
                  <a:cubicBezTo>
                    <a:pt x="120" y="161"/>
                    <a:pt x="120" y="161"/>
                    <a:pt x="120" y="161"/>
                  </a:cubicBezTo>
                  <a:cubicBezTo>
                    <a:pt x="120" y="161"/>
                    <a:pt x="120" y="161"/>
                    <a:pt x="120" y="161"/>
                  </a:cubicBezTo>
                  <a:close/>
                  <a:moveTo>
                    <a:pt x="120" y="165"/>
                  </a:moveTo>
                  <a:cubicBezTo>
                    <a:pt x="121" y="165"/>
                    <a:pt x="121" y="165"/>
                    <a:pt x="121" y="165"/>
                  </a:cubicBezTo>
                  <a:cubicBezTo>
                    <a:pt x="123" y="165"/>
                    <a:pt x="123" y="165"/>
                    <a:pt x="123" y="165"/>
                  </a:cubicBezTo>
                  <a:cubicBezTo>
                    <a:pt x="123" y="167"/>
                    <a:pt x="123" y="167"/>
                    <a:pt x="123" y="167"/>
                  </a:cubicBezTo>
                  <a:cubicBezTo>
                    <a:pt x="123" y="168"/>
                    <a:pt x="123" y="168"/>
                    <a:pt x="123" y="168"/>
                  </a:cubicBezTo>
                  <a:cubicBezTo>
                    <a:pt x="124" y="169"/>
                    <a:pt x="124" y="169"/>
                    <a:pt x="124" y="169"/>
                  </a:cubicBezTo>
                  <a:cubicBezTo>
                    <a:pt x="123" y="170"/>
                    <a:pt x="123" y="170"/>
                    <a:pt x="123" y="170"/>
                  </a:cubicBezTo>
                  <a:cubicBezTo>
                    <a:pt x="124" y="170"/>
                    <a:pt x="124" y="170"/>
                    <a:pt x="124" y="170"/>
                  </a:cubicBezTo>
                  <a:cubicBezTo>
                    <a:pt x="120" y="173"/>
                    <a:pt x="119" y="174"/>
                    <a:pt x="118" y="178"/>
                  </a:cubicBezTo>
                  <a:cubicBezTo>
                    <a:pt x="117" y="177"/>
                    <a:pt x="116" y="176"/>
                    <a:pt x="115" y="175"/>
                  </a:cubicBezTo>
                  <a:cubicBezTo>
                    <a:pt x="114" y="175"/>
                    <a:pt x="114" y="175"/>
                    <a:pt x="114" y="175"/>
                  </a:cubicBezTo>
                  <a:cubicBezTo>
                    <a:pt x="112" y="174"/>
                    <a:pt x="112" y="174"/>
                    <a:pt x="112" y="174"/>
                  </a:cubicBezTo>
                  <a:cubicBezTo>
                    <a:pt x="112" y="175"/>
                    <a:pt x="112" y="175"/>
                    <a:pt x="112" y="175"/>
                  </a:cubicBezTo>
                  <a:cubicBezTo>
                    <a:pt x="108" y="177"/>
                    <a:pt x="108" y="177"/>
                    <a:pt x="108" y="177"/>
                  </a:cubicBezTo>
                  <a:cubicBezTo>
                    <a:pt x="107" y="178"/>
                    <a:pt x="107" y="179"/>
                    <a:pt x="106" y="181"/>
                  </a:cubicBezTo>
                  <a:cubicBezTo>
                    <a:pt x="105" y="181"/>
                    <a:pt x="105" y="181"/>
                    <a:pt x="105" y="181"/>
                  </a:cubicBezTo>
                  <a:cubicBezTo>
                    <a:pt x="105" y="182"/>
                    <a:pt x="105" y="182"/>
                    <a:pt x="105" y="182"/>
                  </a:cubicBezTo>
                  <a:cubicBezTo>
                    <a:pt x="104" y="183"/>
                    <a:pt x="104" y="183"/>
                    <a:pt x="104" y="183"/>
                  </a:cubicBezTo>
                  <a:cubicBezTo>
                    <a:pt x="103" y="185"/>
                    <a:pt x="103" y="185"/>
                    <a:pt x="103" y="185"/>
                  </a:cubicBezTo>
                  <a:cubicBezTo>
                    <a:pt x="102" y="185"/>
                    <a:pt x="102" y="185"/>
                    <a:pt x="102" y="185"/>
                  </a:cubicBezTo>
                  <a:cubicBezTo>
                    <a:pt x="101" y="184"/>
                    <a:pt x="101" y="184"/>
                    <a:pt x="101" y="184"/>
                  </a:cubicBezTo>
                  <a:cubicBezTo>
                    <a:pt x="101" y="185"/>
                    <a:pt x="101" y="185"/>
                    <a:pt x="101" y="185"/>
                  </a:cubicBezTo>
                  <a:cubicBezTo>
                    <a:pt x="101" y="183"/>
                    <a:pt x="101" y="183"/>
                    <a:pt x="101" y="183"/>
                  </a:cubicBezTo>
                  <a:cubicBezTo>
                    <a:pt x="100" y="182"/>
                    <a:pt x="100" y="182"/>
                    <a:pt x="99" y="182"/>
                  </a:cubicBezTo>
                  <a:cubicBezTo>
                    <a:pt x="99" y="181"/>
                    <a:pt x="99" y="181"/>
                    <a:pt x="99" y="181"/>
                  </a:cubicBezTo>
                  <a:cubicBezTo>
                    <a:pt x="98" y="181"/>
                    <a:pt x="98" y="181"/>
                    <a:pt x="98" y="181"/>
                  </a:cubicBezTo>
                  <a:cubicBezTo>
                    <a:pt x="99" y="180"/>
                    <a:pt x="99" y="180"/>
                    <a:pt x="99" y="180"/>
                  </a:cubicBezTo>
                  <a:cubicBezTo>
                    <a:pt x="99" y="179"/>
                    <a:pt x="99" y="179"/>
                    <a:pt x="99" y="179"/>
                  </a:cubicBezTo>
                  <a:cubicBezTo>
                    <a:pt x="99" y="179"/>
                    <a:pt x="99" y="179"/>
                    <a:pt x="99" y="179"/>
                  </a:cubicBezTo>
                  <a:cubicBezTo>
                    <a:pt x="99" y="178"/>
                    <a:pt x="99" y="178"/>
                    <a:pt x="99" y="178"/>
                  </a:cubicBezTo>
                  <a:cubicBezTo>
                    <a:pt x="99" y="177"/>
                    <a:pt x="99" y="177"/>
                    <a:pt x="99" y="177"/>
                  </a:cubicBezTo>
                  <a:cubicBezTo>
                    <a:pt x="98" y="177"/>
                    <a:pt x="98" y="177"/>
                    <a:pt x="98" y="177"/>
                  </a:cubicBezTo>
                  <a:cubicBezTo>
                    <a:pt x="98" y="177"/>
                    <a:pt x="98" y="177"/>
                    <a:pt x="98" y="177"/>
                  </a:cubicBezTo>
                  <a:cubicBezTo>
                    <a:pt x="98" y="176"/>
                    <a:pt x="98" y="176"/>
                    <a:pt x="98" y="176"/>
                  </a:cubicBezTo>
                  <a:cubicBezTo>
                    <a:pt x="98" y="176"/>
                    <a:pt x="98" y="176"/>
                    <a:pt x="98" y="176"/>
                  </a:cubicBezTo>
                  <a:cubicBezTo>
                    <a:pt x="97" y="176"/>
                    <a:pt x="97" y="176"/>
                    <a:pt x="94" y="177"/>
                  </a:cubicBezTo>
                  <a:cubicBezTo>
                    <a:pt x="94" y="177"/>
                    <a:pt x="94" y="177"/>
                    <a:pt x="94" y="177"/>
                  </a:cubicBezTo>
                  <a:cubicBezTo>
                    <a:pt x="94" y="177"/>
                    <a:pt x="101" y="172"/>
                    <a:pt x="101" y="172"/>
                  </a:cubicBezTo>
                  <a:cubicBezTo>
                    <a:pt x="101" y="171"/>
                    <a:pt x="101" y="171"/>
                    <a:pt x="101" y="170"/>
                  </a:cubicBezTo>
                  <a:cubicBezTo>
                    <a:pt x="102" y="169"/>
                    <a:pt x="102" y="169"/>
                    <a:pt x="102" y="168"/>
                  </a:cubicBezTo>
                  <a:cubicBezTo>
                    <a:pt x="103" y="168"/>
                    <a:pt x="103" y="168"/>
                    <a:pt x="104" y="167"/>
                  </a:cubicBezTo>
                  <a:cubicBezTo>
                    <a:pt x="105" y="167"/>
                    <a:pt x="105" y="167"/>
                    <a:pt x="105" y="167"/>
                  </a:cubicBezTo>
                  <a:cubicBezTo>
                    <a:pt x="105" y="168"/>
                    <a:pt x="105" y="168"/>
                    <a:pt x="105" y="168"/>
                  </a:cubicBezTo>
                  <a:cubicBezTo>
                    <a:pt x="106" y="169"/>
                    <a:pt x="106" y="169"/>
                    <a:pt x="106" y="169"/>
                  </a:cubicBezTo>
                  <a:cubicBezTo>
                    <a:pt x="107" y="169"/>
                    <a:pt x="107" y="169"/>
                    <a:pt x="107" y="169"/>
                  </a:cubicBezTo>
                  <a:cubicBezTo>
                    <a:pt x="109" y="168"/>
                    <a:pt x="108" y="168"/>
                    <a:pt x="110" y="168"/>
                  </a:cubicBezTo>
                  <a:cubicBezTo>
                    <a:pt x="111" y="168"/>
                    <a:pt x="111" y="168"/>
                    <a:pt x="111" y="168"/>
                  </a:cubicBezTo>
                  <a:cubicBezTo>
                    <a:pt x="112" y="167"/>
                    <a:pt x="112" y="167"/>
                    <a:pt x="112" y="167"/>
                  </a:cubicBezTo>
                  <a:cubicBezTo>
                    <a:pt x="112" y="166"/>
                    <a:pt x="112" y="166"/>
                    <a:pt x="112" y="166"/>
                  </a:cubicBezTo>
                  <a:cubicBezTo>
                    <a:pt x="111" y="165"/>
                    <a:pt x="111" y="165"/>
                    <a:pt x="111" y="165"/>
                  </a:cubicBezTo>
                  <a:cubicBezTo>
                    <a:pt x="112" y="165"/>
                    <a:pt x="112" y="165"/>
                    <a:pt x="112" y="165"/>
                  </a:cubicBezTo>
                  <a:cubicBezTo>
                    <a:pt x="113" y="165"/>
                    <a:pt x="113" y="165"/>
                    <a:pt x="113" y="165"/>
                  </a:cubicBezTo>
                  <a:cubicBezTo>
                    <a:pt x="114" y="164"/>
                    <a:pt x="114" y="164"/>
                    <a:pt x="115" y="163"/>
                  </a:cubicBezTo>
                  <a:cubicBezTo>
                    <a:pt x="117" y="163"/>
                    <a:pt x="117" y="163"/>
                    <a:pt x="117" y="163"/>
                  </a:cubicBezTo>
                  <a:cubicBezTo>
                    <a:pt x="119" y="164"/>
                    <a:pt x="118" y="163"/>
                    <a:pt x="120" y="165"/>
                  </a:cubicBezTo>
                  <a:close/>
                  <a:moveTo>
                    <a:pt x="63" y="166"/>
                  </a:moveTo>
                  <a:cubicBezTo>
                    <a:pt x="62" y="167"/>
                    <a:pt x="62" y="167"/>
                    <a:pt x="62" y="167"/>
                  </a:cubicBezTo>
                  <a:cubicBezTo>
                    <a:pt x="62" y="166"/>
                    <a:pt x="62" y="166"/>
                    <a:pt x="62" y="166"/>
                  </a:cubicBezTo>
                  <a:cubicBezTo>
                    <a:pt x="62" y="164"/>
                    <a:pt x="62" y="164"/>
                    <a:pt x="62" y="164"/>
                  </a:cubicBezTo>
                  <a:cubicBezTo>
                    <a:pt x="64" y="164"/>
                    <a:pt x="64" y="164"/>
                    <a:pt x="64" y="164"/>
                  </a:cubicBezTo>
                  <a:cubicBezTo>
                    <a:pt x="63" y="165"/>
                    <a:pt x="63" y="165"/>
                    <a:pt x="63" y="165"/>
                  </a:cubicBezTo>
                  <a:cubicBezTo>
                    <a:pt x="63" y="166"/>
                    <a:pt x="63" y="166"/>
                    <a:pt x="63" y="166"/>
                  </a:cubicBezTo>
                  <a:close/>
                  <a:moveTo>
                    <a:pt x="100" y="166"/>
                  </a:moveTo>
                  <a:cubicBezTo>
                    <a:pt x="100" y="167"/>
                    <a:pt x="100" y="167"/>
                    <a:pt x="100" y="167"/>
                  </a:cubicBezTo>
                  <a:cubicBezTo>
                    <a:pt x="99" y="167"/>
                    <a:pt x="99" y="167"/>
                    <a:pt x="99" y="167"/>
                  </a:cubicBezTo>
                  <a:cubicBezTo>
                    <a:pt x="99" y="166"/>
                    <a:pt x="99" y="166"/>
                    <a:pt x="99" y="166"/>
                  </a:cubicBezTo>
                  <a:cubicBezTo>
                    <a:pt x="100" y="166"/>
                    <a:pt x="100" y="166"/>
                    <a:pt x="100" y="166"/>
                  </a:cubicBezTo>
                  <a:cubicBezTo>
                    <a:pt x="100" y="166"/>
                    <a:pt x="100" y="166"/>
                    <a:pt x="100" y="166"/>
                  </a:cubicBezTo>
                  <a:cubicBezTo>
                    <a:pt x="100" y="166"/>
                    <a:pt x="100" y="166"/>
                    <a:pt x="100" y="166"/>
                  </a:cubicBezTo>
                  <a:close/>
                  <a:moveTo>
                    <a:pt x="96" y="169"/>
                  </a:moveTo>
                  <a:cubicBezTo>
                    <a:pt x="97" y="169"/>
                    <a:pt x="97" y="169"/>
                    <a:pt x="97" y="169"/>
                  </a:cubicBezTo>
                  <a:cubicBezTo>
                    <a:pt x="98" y="169"/>
                    <a:pt x="98" y="169"/>
                    <a:pt x="98" y="169"/>
                  </a:cubicBezTo>
                  <a:cubicBezTo>
                    <a:pt x="98" y="169"/>
                    <a:pt x="98" y="169"/>
                    <a:pt x="98" y="169"/>
                  </a:cubicBezTo>
                  <a:cubicBezTo>
                    <a:pt x="98" y="170"/>
                    <a:pt x="98" y="169"/>
                    <a:pt x="97" y="170"/>
                  </a:cubicBezTo>
                  <a:cubicBezTo>
                    <a:pt x="96" y="170"/>
                    <a:pt x="96" y="170"/>
                    <a:pt x="96" y="170"/>
                  </a:cubicBezTo>
                  <a:cubicBezTo>
                    <a:pt x="96" y="170"/>
                    <a:pt x="96" y="170"/>
                    <a:pt x="96" y="170"/>
                  </a:cubicBezTo>
                  <a:cubicBezTo>
                    <a:pt x="96" y="169"/>
                    <a:pt x="96" y="169"/>
                    <a:pt x="96" y="169"/>
                  </a:cubicBezTo>
                  <a:cubicBezTo>
                    <a:pt x="96" y="169"/>
                    <a:pt x="96" y="169"/>
                    <a:pt x="96" y="169"/>
                  </a:cubicBezTo>
                  <a:cubicBezTo>
                    <a:pt x="96" y="169"/>
                    <a:pt x="96" y="169"/>
                    <a:pt x="96" y="169"/>
                  </a:cubicBezTo>
                  <a:close/>
                  <a:moveTo>
                    <a:pt x="84" y="173"/>
                  </a:moveTo>
                  <a:cubicBezTo>
                    <a:pt x="85" y="174"/>
                    <a:pt x="85" y="174"/>
                    <a:pt x="86" y="174"/>
                  </a:cubicBezTo>
                  <a:cubicBezTo>
                    <a:pt x="87" y="174"/>
                    <a:pt x="88" y="173"/>
                    <a:pt x="89" y="173"/>
                  </a:cubicBezTo>
                  <a:cubicBezTo>
                    <a:pt x="89" y="173"/>
                    <a:pt x="89" y="173"/>
                    <a:pt x="89" y="173"/>
                  </a:cubicBezTo>
                  <a:cubicBezTo>
                    <a:pt x="90" y="173"/>
                    <a:pt x="90" y="173"/>
                    <a:pt x="90" y="173"/>
                  </a:cubicBezTo>
                  <a:cubicBezTo>
                    <a:pt x="90" y="174"/>
                    <a:pt x="90" y="174"/>
                    <a:pt x="90" y="174"/>
                  </a:cubicBezTo>
                  <a:cubicBezTo>
                    <a:pt x="90" y="175"/>
                    <a:pt x="90" y="175"/>
                    <a:pt x="90" y="175"/>
                  </a:cubicBezTo>
                  <a:cubicBezTo>
                    <a:pt x="89" y="176"/>
                    <a:pt x="89" y="176"/>
                    <a:pt x="88" y="178"/>
                  </a:cubicBezTo>
                  <a:cubicBezTo>
                    <a:pt x="91" y="178"/>
                    <a:pt x="90" y="178"/>
                    <a:pt x="92" y="178"/>
                  </a:cubicBezTo>
                  <a:cubicBezTo>
                    <a:pt x="92" y="179"/>
                    <a:pt x="92" y="179"/>
                    <a:pt x="92" y="179"/>
                  </a:cubicBezTo>
                  <a:cubicBezTo>
                    <a:pt x="92" y="180"/>
                    <a:pt x="92" y="180"/>
                    <a:pt x="92" y="180"/>
                  </a:cubicBezTo>
                  <a:cubicBezTo>
                    <a:pt x="92" y="180"/>
                    <a:pt x="92" y="180"/>
                    <a:pt x="93" y="181"/>
                  </a:cubicBezTo>
                  <a:cubicBezTo>
                    <a:pt x="93" y="181"/>
                    <a:pt x="93" y="181"/>
                    <a:pt x="93" y="181"/>
                  </a:cubicBezTo>
                  <a:cubicBezTo>
                    <a:pt x="92" y="182"/>
                    <a:pt x="92" y="182"/>
                    <a:pt x="92" y="182"/>
                  </a:cubicBezTo>
                  <a:cubicBezTo>
                    <a:pt x="93" y="182"/>
                    <a:pt x="93" y="182"/>
                    <a:pt x="93" y="182"/>
                  </a:cubicBezTo>
                  <a:cubicBezTo>
                    <a:pt x="93" y="183"/>
                    <a:pt x="93" y="183"/>
                    <a:pt x="93" y="183"/>
                  </a:cubicBezTo>
                  <a:cubicBezTo>
                    <a:pt x="87" y="194"/>
                    <a:pt x="93" y="177"/>
                    <a:pt x="87" y="196"/>
                  </a:cubicBezTo>
                  <a:cubicBezTo>
                    <a:pt x="88" y="199"/>
                    <a:pt x="87" y="199"/>
                    <a:pt x="86" y="202"/>
                  </a:cubicBezTo>
                  <a:cubicBezTo>
                    <a:pt x="85" y="202"/>
                    <a:pt x="85" y="202"/>
                    <a:pt x="85" y="202"/>
                  </a:cubicBezTo>
                  <a:cubicBezTo>
                    <a:pt x="84" y="202"/>
                    <a:pt x="84" y="202"/>
                    <a:pt x="84" y="202"/>
                  </a:cubicBezTo>
                  <a:cubicBezTo>
                    <a:pt x="83" y="202"/>
                    <a:pt x="83" y="202"/>
                    <a:pt x="83" y="202"/>
                  </a:cubicBezTo>
                  <a:cubicBezTo>
                    <a:pt x="83" y="203"/>
                    <a:pt x="83" y="203"/>
                    <a:pt x="83" y="203"/>
                  </a:cubicBezTo>
                  <a:cubicBezTo>
                    <a:pt x="83" y="204"/>
                    <a:pt x="83" y="204"/>
                    <a:pt x="83" y="204"/>
                  </a:cubicBezTo>
                  <a:cubicBezTo>
                    <a:pt x="81" y="207"/>
                    <a:pt x="82" y="206"/>
                    <a:pt x="79" y="208"/>
                  </a:cubicBezTo>
                  <a:cubicBezTo>
                    <a:pt x="79" y="207"/>
                    <a:pt x="79" y="207"/>
                    <a:pt x="79" y="207"/>
                  </a:cubicBezTo>
                  <a:cubicBezTo>
                    <a:pt x="79" y="206"/>
                    <a:pt x="79" y="206"/>
                    <a:pt x="79" y="206"/>
                  </a:cubicBezTo>
                  <a:cubicBezTo>
                    <a:pt x="79" y="206"/>
                    <a:pt x="79" y="206"/>
                    <a:pt x="79" y="206"/>
                  </a:cubicBezTo>
                  <a:cubicBezTo>
                    <a:pt x="80" y="204"/>
                    <a:pt x="80" y="204"/>
                    <a:pt x="80" y="204"/>
                  </a:cubicBezTo>
                  <a:cubicBezTo>
                    <a:pt x="80" y="202"/>
                    <a:pt x="80" y="203"/>
                    <a:pt x="79" y="201"/>
                  </a:cubicBezTo>
                  <a:cubicBezTo>
                    <a:pt x="79" y="200"/>
                    <a:pt x="79" y="200"/>
                    <a:pt x="79" y="200"/>
                  </a:cubicBezTo>
                  <a:cubicBezTo>
                    <a:pt x="79" y="200"/>
                    <a:pt x="79" y="200"/>
                    <a:pt x="80" y="200"/>
                  </a:cubicBezTo>
                  <a:cubicBezTo>
                    <a:pt x="80" y="200"/>
                    <a:pt x="80" y="200"/>
                    <a:pt x="80" y="200"/>
                  </a:cubicBezTo>
                  <a:cubicBezTo>
                    <a:pt x="80" y="199"/>
                    <a:pt x="80" y="199"/>
                    <a:pt x="80" y="199"/>
                  </a:cubicBezTo>
                  <a:cubicBezTo>
                    <a:pt x="80" y="198"/>
                    <a:pt x="80" y="198"/>
                    <a:pt x="80" y="198"/>
                  </a:cubicBezTo>
                  <a:cubicBezTo>
                    <a:pt x="79" y="198"/>
                    <a:pt x="79" y="198"/>
                    <a:pt x="78" y="198"/>
                  </a:cubicBezTo>
                  <a:cubicBezTo>
                    <a:pt x="77" y="200"/>
                    <a:pt x="77" y="200"/>
                    <a:pt x="77" y="202"/>
                  </a:cubicBezTo>
                  <a:cubicBezTo>
                    <a:pt x="77" y="203"/>
                    <a:pt x="77" y="202"/>
                    <a:pt x="77" y="203"/>
                  </a:cubicBezTo>
                  <a:cubicBezTo>
                    <a:pt x="78" y="204"/>
                    <a:pt x="78" y="204"/>
                    <a:pt x="78" y="204"/>
                  </a:cubicBezTo>
                  <a:cubicBezTo>
                    <a:pt x="78" y="205"/>
                    <a:pt x="78" y="205"/>
                    <a:pt x="78" y="205"/>
                  </a:cubicBezTo>
                  <a:cubicBezTo>
                    <a:pt x="77" y="205"/>
                    <a:pt x="75" y="204"/>
                    <a:pt x="74" y="204"/>
                  </a:cubicBezTo>
                  <a:cubicBezTo>
                    <a:pt x="73" y="204"/>
                    <a:pt x="73" y="204"/>
                    <a:pt x="73" y="204"/>
                  </a:cubicBezTo>
                  <a:cubicBezTo>
                    <a:pt x="73" y="202"/>
                    <a:pt x="73" y="202"/>
                    <a:pt x="73" y="202"/>
                  </a:cubicBezTo>
                  <a:cubicBezTo>
                    <a:pt x="73" y="202"/>
                    <a:pt x="74" y="202"/>
                    <a:pt x="74" y="202"/>
                  </a:cubicBezTo>
                  <a:cubicBezTo>
                    <a:pt x="74" y="201"/>
                    <a:pt x="74" y="201"/>
                    <a:pt x="75" y="200"/>
                  </a:cubicBezTo>
                  <a:cubicBezTo>
                    <a:pt x="74" y="199"/>
                    <a:pt x="74" y="199"/>
                    <a:pt x="74" y="199"/>
                  </a:cubicBezTo>
                  <a:cubicBezTo>
                    <a:pt x="73" y="198"/>
                    <a:pt x="74" y="198"/>
                    <a:pt x="73" y="198"/>
                  </a:cubicBezTo>
                  <a:cubicBezTo>
                    <a:pt x="73" y="197"/>
                    <a:pt x="73" y="197"/>
                    <a:pt x="73" y="197"/>
                  </a:cubicBezTo>
                  <a:cubicBezTo>
                    <a:pt x="73" y="195"/>
                    <a:pt x="73" y="196"/>
                    <a:pt x="73" y="193"/>
                  </a:cubicBezTo>
                  <a:cubicBezTo>
                    <a:pt x="73" y="193"/>
                    <a:pt x="73" y="193"/>
                    <a:pt x="73" y="193"/>
                  </a:cubicBezTo>
                  <a:cubicBezTo>
                    <a:pt x="75" y="193"/>
                    <a:pt x="75" y="193"/>
                    <a:pt x="75" y="193"/>
                  </a:cubicBezTo>
                  <a:cubicBezTo>
                    <a:pt x="76" y="190"/>
                    <a:pt x="77" y="189"/>
                    <a:pt x="78" y="186"/>
                  </a:cubicBezTo>
                  <a:cubicBezTo>
                    <a:pt x="77" y="186"/>
                    <a:pt x="77" y="186"/>
                    <a:pt x="77" y="186"/>
                  </a:cubicBezTo>
                  <a:cubicBezTo>
                    <a:pt x="77" y="186"/>
                    <a:pt x="77" y="186"/>
                    <a:pt x="77" y="186"/>
                  </a:cubicBezTo>
                  <a:cubicBezTo>
                    <a:pt x="77" y="185"/>
                    <a:pt x="77" y="185"/>
                    <a:pt x="77" y="185"/>
                  </a:cubicBezTo>
                  <a:cubicBezTo>
                    <a:pt x="77" y="184"/>
                    <a:pt x="77" y="184"/>
                    <a:pt x="77" y="184"/>
                  </a:cubicBezTo>
                  <a:cubicBezTo>
                    <a:pt x="76" y="182"/>
                    <a:pt x="76" y="182"/>
                    <a:pt x="76" y="182"/>
                  </a:cubicBezTo>
                  <a:cubicBezTo>
                    <a:pt x="75" y="180"/>
                    <a:pt x="75" y="180"/>
                    <a:pt x="75" y="180"/>
                  </a:cubicBezTo>
                  <a:cubicBezTo>
                    <a:pt x="74" y="179"/>
                    <a:pt x="74" y="179"/>
                    <a:pt x="74" y="179"/>
                  </a:cubicBezTo>
                  <a:cubicBezTo>
                    <a:pt x="73" y="180"/>
                    <a:pt x="73" y="179"/>
                    <a:pt x="72" y="180"/>
                  </a:cubicBezTo>
                  <a:cubicBezTo>
                    <a:pt x="73" y="181"/>
                    <a:pt x="73" y="181"/>
                    <a:pt x="73" y="181"/>
                  </a:cubicBezTo>
                  <a:cubicBezTo>
                    <a:pt x="73" y="183"/>
                    <a:pt x="73" y="182"/>
                    <a:pt x="73" y="183"/>
                  </a:cubicBezTo>
                  <a:cubicBezTo>
                    <a:pt x="73" y="183"/>
                    <a:pt x="73" y="183"/>
                    <a:pt x="73" y="183"/>
                  </a:cubicBezTo>
                  <a:cubicBezTo>
                    <a:pt x="74" y="183"/>
                    <a:pt x="74" y="183"/>
                    <a:pt x="74" y="183"/>
                  </a:cubicBezTo>
                  <a:cubicBezTo>
                    <a:pt x="75" y="183"/>
                    <a:pt x="75" y="183"/>
                    <a:pt x="75" y="183"/>
                  </a:cubicBezTo>
                  <a:cubicBezTo>
                    <a:pt x="75" y="184"/>
                    <a:pt x="75" y="184"/>
                    <a:pt x="75" y="184"/>
                  </a:cubicBezTo>
                  <a:cubicBezTo>
                    <a:pt x="75" y="185"/>
                    <a:pt x="75" y="185"/>
                    <a:pt x="75" y="185"/>
                  </a:cubicBezTo>
                  <a:cubicBezTo>
                    <a:pt x="75" y="185"/>
                    <a:pt x="75" y="185"/>
                    <a:pt x="75" y="185"/>
                  </a:cubicBezTo>
                  <a:cubicBezTo>
                    <a:pt x="74" y="186"/>
                    <a:pt x="74" y="186"/>
                    <a:pt x="74" y="186"/>
                  </a:cubicBezTo>
                  <a:cubicBezTo>
                    <a:pt x="74" y="186"/>
                    <a:pt x="74" y="186"/>
                    <a:pt x="74" y="186"/>
                  </a:cubicBezTo>
                  <a:cubicBezTo>
                    <a:pt x="73" y="185"/>
                    <a:pt x="73" y="185"/>
                    <a:pt x="73" y="185"/>
                  </a:cubicBezTo>
                  <a:cubicBezTo>
                    <a:pt x="73" y="185"/>
                    <a:pt x="73" y="185"/>
                    <a:pt x="73" y="185"/>
                  </a:cubicBezTo>
                  <a:cubicBezTo>
                    <a:pt x="72" y="184"/>
                    <a:pt x="72" y="184"/>
                    <a:pt x="72" y="184"/>
                  </a:cubicBezTo>
                  <a:cubicBezTo>
                    <a:pt x="70" y="185"/>
                    <a:pt x="70" y="185"/>
                    <a:pt x="70" y="185"/>
                  </a:cubicBezTo>
                  <a:cubicBezTo>
                    <a:pt x="69" y="187"/>
                    <a:pt x="69" y="186"/>
                    <a:pt x="68" y="187"/>
                  </a:cubicBezTo>
                  <a:cubicBezTo>
                    <a:pt x="69" y="186"/>
                    <a:pt x="69" y="186"/>
                    <a:pt x="69" y="185"/>
                  </a:cubicBezTo>
                  <a:cubicBezTo>
                    <a:pt x="69" y="184"/>
                    <a:pt x="69" y="184"/>
                    <a:pt x="67" y="183"/>
                  </a:cubicBezTo>
                  <a:cubicBezTo>
                    <a:pt x="67" y="182"/>
                    <a:pt x="67" y="182"/>
                    <a:pt x="67" y="182"/>
                  </a:cubicBezTo>
                  <a:cubicBezTo>
                    <a:pt x="67" y="181"/>
                    <a:pt x="67" y="181"/>
                    <a:pt x="67" y="181"/>
                  </a:cubicBezTo>
                  <a:cubicBezTo>
                    <a:pt x="67" y="181"/>
                    <a:pt x="67" y="181"/>
                    <a:pt x="67" y="181"/>
                  </a:cubicBezTo>
                  <a:cubicBezTo>
                    <a:pt x="68" y="182"/>
                    <a:pt x="68" y="182"/>
                    <a:pt x="68" y="182"/>
                  </a:cubicBezTo>
                  <a:cubicBezTo>
                    <a:pt x="69" y="183"/>
                    <a:pt x="69" y="183"/>
                    <a:pt x="69" y="183"/>
                  </a:cubicBezTo>
                  <a:cubicBezTo>
                    <a:pt x="70" y="183"/>
                    <a:pt x="70" y="183"/>
                    <a:pt x="70" y="183"/>
                  </a:cubicBezTo>
                  <a:cubicBezTo>
                    <a:pt x="71" y="183"/>
                    <a:pt x="71" y="183"/>
                    <a:pt x="71" y="183"/>
                  </a:cubicBezTo>
                  <a:cubicBezTo>
                    <a:pt x="71" y="183"/>
                    <a:pt x="70" y="182"/>
                    <a:pt x="70" y="181"/>
                  </a:cubicBezTo>
                  <a:cubicBezTo>
                    <a:pt x="67" y="179"/>
                    <a:pt x="68" y="180"/>
                    <a:pt x="66" y="178"/>
                  </a:cubicBezTo>
                  <a:cubicBezTo>
                    <a:pt x="67" y="177"/>
                    <a:pt x="67" y="177"/>
                    <a:pt x="67" y="177"/>
                  </a:cubicBezTo>
                  <a:cubicBezTo>
                    <a:pt x="67" y="176"/>
                    <a:pt x="67" y="176"/>
                    <a:pt x="67" y="176"/>
                  </a:cubicBezTo>
                  <a:cubicBezTo>
                    <a:pt x="68" y="177"/>
                    <a:pt x="68" y="177"/>
                    <a:pt x="69" y="177"/>
                  </a:cubicBezTo>
                  <a:cubicBezTo>
                    <a:pt x="69" y="176"/>
                    <a:pt x="69" y="176"/>
                    <a:pt x="69" y="176"/>
                  </a:cubicBezTo>
                  <a:cubicBezTo>
                    <a:pt x="69" y="176"/>
                    <a:pt x="69" y="176"/>
                    <a:pt x="69" y="176"/>
                  </a:cubicBezTo>
                  <a:cubicBezTo>
                    <a:pt x="69" y="176"/>
                    <a:pt x="69" y="176"/>
                    <a:pt x="69" y="176"/>
                  </a:cubicBezTo>
                  <a:cubicBezTo>
                    <a:pt x="70" y="175"/>
                    <a:pt x="70" y="175"/>
                    <a:pt x="72" y="174"/>
                  </a:cubicBezTo>
                  <a:cubicBezTo>
                    <a:pt x="72" y="174"/>
                    <a:pt x="72" y="174"/>
                    <a:pt x="72" y="174"/>
                  </a:cubicBezTo>
                  <a:cubicBezTo>
                    <a:pt x="72" y="174"/>
                    <a:pt x="72" y="174"/>
                    <a:pt x="72" y="174"/>
                  </a:cubicBezTo>
                  <a:cubicBezTo>
                    <a:pt x="73" y="173"/>
                    <a:pt x="73" y="173"/>
                    <a:pt x="73" y="173"/>
                  </a:cubicBezTo>
                  <a:cubicBezTo>
                    <a:pt x="74" y="173"/>
                    <a:pt x="74" y="173"/>
                    <a:pt x="74" y="173"/>
                  </a:cubicBezTo>
                  <a:cubicBezTo>
                    <a:pt x="75" y="173"/>
                    <a:pt x="75" y="173"/>
                    <a:pt x="75" y="173"/>
                  </a:cubicBezTo>
                  <a:cubicBezTo>
                    <a:pt x="76" y="172"/>
                    <a:pt x="76" y="172"/>
                    <a:pt x="76" y="172"/>
                  </a:cubicBezTo>
                  <a:cubicBezTo>
                    <a:pt x="76" y="171"/>
                    <a:pt x="76" y="171"/>
                    <a:pt x="76" y="170"/>
                  </a:cubicBezTo>
                  <a:cubicBezTo>
                    <a:pt x="77" y="170"/>
                    <a:pt x="78" y="169"/>
                    <a:pt x="79" y="169"/>
                  </a:cubicBezTo>
                  <a:cubicBezTo>
                    <a:pt x="80" y="169"/>
                    <a:pt x="80" y="169"/>
                    <a:pt x="80" y="169"/>
                  </a:cubicBezTo>
                  <a:cubicBezTo>
                    <a:pt x="82" y="170"/>
                    <a:pt x="82" y="170"/>
                    <a:pt x="82" y="170"/>
                  </a:cubicBezTo>
                  <a:cubicBezTo>
                    <a:pt x="82" y="171"/>
                    <a:pt x="82" y="171"/>
                    <a:pt x="83" y="172"/>
                  </a:cubicBezTo>
                  <a:cubicBezTo>
                    <a:pt x="84" y="173"/>
                    <a:pt x="84" y="173"/>
                    <a:pt x="84" y="173"/>
                  </a:cubicBezTo>
                  <a:close/>
                  <a:moveTo>
                    <a:pt x="69" y="171"/>
                  </a:moveTo>
                  <a:cubicBezTo>
                    <a:pt x="68" y="172"/>
                    <a:pt x="68" y="172"/>
                    <a:pt x="68" y="172"/>
                  </a:cubicBezTo>
                  <a:cubicBezTo>
                    <a:pt x="67" y="171"/>
                    <a:pt x="67" y="171"/>
                    <a:pt x="67" y="171"/>
                  </a:cubicBezTo>
                  <a:cubicBezTo>
                    <a:pt x="67" y="171"/>
                    <a:pt x="68" y="170"/>
                    <a:pt x="68" y="170"/>
                  </a:cubicBezTo>
                  <a:cubicBezTo>
                    <a:pt x="68" y="170"/>
                    <a:pt x="68" y="170"/>
                    <a:pt x="68" y="170"/>
                  </a:cubicBezTo>
                  <a:lnTo>
                    <a:pt x="69" y="171"/>
                  </a:lnTo>
                  <a:close/>
                  <a:moveTo>
                    <a:pt x="65" y="178"/>
                  </a:moveTo>
                  <a:cubicBezTo>
                    <a:pt x="64" y="179"/>
                    <a:pt x="64" y="179"/>
                    <a:pt x="64" y="179"/>
                  </a:cubicBezTo>
                  <a:cubicBezTo>
                    <a:pt x="64" y="179"/>
                    <a:pt x="64" y="179"/>
                    <a:pt x="64" y="179"/>
                  </a:cubicBezTo>
                  <a:cubicBezTo>
                    <a:pt x="64" y="178"/>
                    <a:pt x="64" y="178"/>
                    <a:pt x="64" y="178"/>
                  </a:cubicBezTo>
                  <a:cubicBezTo>
                    <a:pt x="65" y="178"/>
                    <a:pt x="65" y="177"/>
                    <a:pt x="65" y="177"/>
                  </a:cubicBezTo>
                  <a:cubicBezTo>
                    <a:pt x="66" y="177"/>
                    <a:pt x="66" y="177"/>
                    <a:pt x="66" y="177"/>
                  </a:cubicBezTo>
                  <a:cubicBezTo>
                    <a:pt x="66" y="177"/>
                    <a:pt x="66" y="177"/>
                    <a:pt x="66" y="177"/>
                  </a:cubicBezTo>
                  <a:cubicBezTo>
                    <a:pt x="65" y="178"/>
                    <a:pt x="65" y="178"/>
                    <a:pt x="65" y="178"/>
                  </a:cubicBezTo>
                  <a:cubicBezTo>
                    <a:pt x="65" y="178"/>
                    <a:pt x="65" y="178"/>
                    <a:pt x="65" y="178"/>
                  </a:cubicBezTo>
                  <a:close/>
                  <a:moveTo>
                    <a:pt x="61" y="183"/>
                  </a:moveTo>
                  <a:cubicBezTo>
                    <a:pt x="60" y="184"/>
                    <a:pt x="60" y="184"/>
                    <a:pt x="60" y="184"/>
                  </a:cubicBezTo>
                  <a:cubicBezTo>
                    <a:pt x="60" y="183"/>
                    <a:pt x="60" y="183"/>
                    <a:pt x="60" y="182"/>
                  </a:cubicBezTo>
                  <a:cubicBezTo>
                    <a:pt x="60" y="182"/>
                    <a:pt x="60" y="182"/>
                    <a:pt x="60" y="182"/>
                  </a:cubicBezTo>
                  <a:cubicBezTo>
                    <a:pt x="61" y="180"/>
                    <a:pt x="61" y="180"/>
                    <a:pt x="61" y="180"/>
                  </a:cubicBezTo>
                  <a:cubicBezTo>
                    <a:pt x="61" y="181"/>
                    <a:pt x="61" y="180"/>
                    <a:pt x="61" y="181"/>
                  </a:cubicBezTo>
                  <a:cubicBezTo>
                    <a:pt x="62" y="181"/>
                    <a:pt x="62" y="181"/>
                    <a:pt x="62" y="181"/>
                  </a:cubicBezTo>
                  <a:cubicBezTo>
                    <a:pt x="61" y="182"/>
                    <a:pt x="61" y="182"/>
                    <a:pt x="61" y="182"/>
                  </a:cubicBezTo>
                  <a:cubicBezTo>
                    <a:pt x="61" y="182"/>
                    <a:pt x="61" y="182"/>
                    <a:pt x="61" y="182"/>
                  </a:cubicBezTo>
                  <a:cubicBezTo>
                    <a:pt x="61" y="183"/>
                    <a:pt x="61" y="183"/>
                    <a:pt x="61" y="183"/>
                  </a:cubicBezTo>
                  <a:close/>
                  <a:moveTo>
                    <a:pt x="181" y="181"/>
                  </a:moveTo>
                  <a:cubicBezTo>
                    <a:pt x="181" y="181"/>
                    <a:pt x="181" y="181"/>
                    <a:pt x="181" y="181"/>
                  </a:cubicBezTo>
                  <a:cubicBezTo>
                    <a:pt x="181" y="180"/>
                    <a:pt x="181" y="180"/>
                    <a:pt x="181" y="180"/>
                  </a:cubicBezTo>
                  <a:cubicBezTo>
                    <a:pt x="181" y="180"/>
                    <a:pt x="181" y="180"/>
                    <a:pt x="181" y="180"/>
                  </a:cubicBezTo>
                  <a:cubicBezTo>
                    <a:pt x="181" y="180"/>
                    <a:pt x="181" y="180"/>
                    <a:pt x="181" y="180"/>
                  </a:cubicBezTo>
                  <a:cubicBezTo>
                    <a:pt x="181" y="180"/>
                    <a:pt x="181" y="180"/>
                    <a:pt x="181" y="180"/>
                  </a:cubicBezTo>
                  <a:cubicBezTo>
                    <a:pt x="182" y="180"/>
                    <a:pt x="182" y="180"/>
                    <a:pt x="182" y="180"/>
                  </a:cubicBezTo>
                  <a:cubicBezTo>
                    <a:pt x="181" y="181"/>
                    <a:pt x="181" y="181"/>
                    <a:pt x="181" y="181"/>
                  </a:cubicBezTo>
                  <a:close/>
                  <a:moveTo>
                    <a:pt x="56" y="184"/>
                  </a:moveTo>
                  <a:cubicBezTo>
                    <a:pt x="56" y="185"/>
                    <a:pt x="56" y="185"/>
                    <a:pt x="56" y="185"/>
                  </a:cubicBezTo>
                  <a:cubicBezTo>
                    <a:pt x="57" y="184"/>
                    <a:pt x="57" y="184"/>
                    <a:pt x="58" y="184"/>
                  </a:cubicBezTo>
                  <a:cubicBezTo>
                    <a:pt x="58" y="185"/>
                    <a:pt x="58" y="185"/>
                    <a:pt x="58" y="185"/>
                  </a:cubicBezTo>
                  <a:cubicBezTo>
                    <a:pt x="58" y="186"/>
                    <a:pt x="58" y="185"/>
                    <a:pt x="59" y="186"/>
                  </a:cubicBezTo>
                  <a:cubicBezTo>
                    <a:pt x="58" y="186"/>
                    <a:pt x="58" y="186"/>
                    <a:pt x="57" y="186"/>
                  </a:cubicBezTo>
                  <a:cubicBezTo>
                    <a:pt x="57" y="187"/>
                    <a:pt x="57" y="187"/>
                    <a:pt x="57" y="187"/>
                  </a:cubicBezTo>
                  <a:cubicBezTo>
                    <a:pt x="56" y="187"/>
                    <a:pt x="56" y="187"/>
                    <a:pt x="56" y="187"/>
                  </a:cubicBezTo>
                  <a:cubicBezTo>
                    <a:pt x="56" y="186"/>
                    <a:pt x="56" y="186"/>
                    <a:pt x="56" y="186"/>
                  </a:cubicBezTo>
                  <a:cubicBezTo>
                    <a:pt x="56" y="186"/>
                    <a:pt x="56" y="186"/>
                    <a:pt x="56" y="186"/>
                  </a:cubicBezTo>
                  <a:lnTo>
                    <a:pt x="56" y="184"/>
                  </a:lnTo>
                  <a:close/>
                  <a:moveTo>
                    <a:pt x="72" y="192"/>
                  </a:moveTo>
                  <a:cubicBezTo>
                    <a:pt x="71" y="192"/>
                    <a:pt x="71" y="192"/>
                    <a:pt x="71" y="192"/>
                  </a:cubicBezTo>
                  <a:cubicBezTo>
                    <a:pt x="71" y="192"/>
                    <a:pt x="71" y="192"/>
                    <a:pt x="71" y="192"/>
                  </a:cubicBezTo>
                  <a:cubicBezTo>
                    <a:pt x="71" y="191"/>
                    <a:pt x="71" y="191"/>
                    <a:pt x="71" y="191"/>
                  </a:cubicBezTo>
                  <a:cubicBezTo>
                    <a:pt x="71" y="191"/>
                    <a:pt x="71" y="191"/>
                    <a:pt x="71" y="191"/>
                  </a:cubicBezTo>
                  <a:cubicBezTo>
                    <a:pt x="71" y="190"/>
                    <a:pt x="71" y="190"/>
                    <a:pt x="71" y="190"/>
                  </a:cubicBezTo>
                  <a:cubicBezTo>
                    <a:pt x="71" y="190"/>
                    <a:pt x="71" y="190"/>
                    <a:pt x="71" y="190"/>
                  </a:cubicBezTo>
                  <a:cubicBezTo>
                    <a:pt x="71" y="188"/>
                    <a:pt x="71" y="188"/>
                    <a:pt x="71" y="188"/>
                  </a:cubicBezTo>
                  <a:cubicBezTo>
                    <a:pt x="71" y="188"/>
                    <a:pt x="71" y="188"/>
                    <a:pt x="71" y="188"/>
                  </a:cubicBezTo>
                  <a:cubicBezTo>
                    <a:pt x="73" y="187"/>
                    <a:pt x="73" y="187"/>
                    <a:pt x="73" y="187"/>
                  </a:cubicBezTo>
                  <a:cubicBezTo>
                    <a:pt x="73" y="188"/>
                    <a:pt x="73" y="188"/>
                    <a:pt x="73" y="188"/>
                  </a:cubicBezTo>
                  <a:cubicBezTo>
                    <a:pt x="73" y="190"/>
                    <a:pt x="73" y="190"/>
                    <a:pt x="73" y="190"/>
                  </a:cubicBezTo>
                  <a:cubicBezTo>
                    <a:pt x="72" y="192"/>
                    <a:pt x="72" y="192"/>
                    <a:pt x="72" y="192"/>
                  </a:cubicBezTo>
                  <a:close/>
                  <a:moveTo>
                    <a:pt x="75" y="189"/>
                  </a:moveTo>
                  <a:cubicBezTo>
                    <a:pt x="74" y="189"/>
                    <a:pt x="74" y="189"/>
                    <a:pt x="74" y="189"/>
                  </a:cubicBezTo>
                  <a:cubicBezTo>
                    <a:pt x="74" y="189"/>
                    <a:pt x="74" y="189"/>
                    <a:pt x="74" y="189"/>
                  </a:cubicBezTo>
                  <a:cubicBezTo>
                    <a:pt x="74" y="188"/>
                    <a:pt x="74" y="188"/>
                    <a:pt x="74" y="188"/>
                  </a:cubicBezTo>
                  <a:cubicBezTo>
                    <a:pt x="75" y="188"/>
                    <a:pt x="75" y="188"/>
                    <a:pt x="75" y="188"/>
                  </a:cubicBezTo>
                  <a:cubicBezTo>
                    <a:pt x="76" y="188"/>
                    <a:pt x="76" y="188"/>
                    <a:pt x="76" y="188"/>
                  </a:cubicBezTo>
                  <a:cubicBezTo>
                    <a:pt x="76" y="189"/>
                    <a:pt x="76" y="188"/>
                    <a:pt x="75" y="189"/>
                  </a:cubicBezTo>
                  <a:close/>
                  <a:moveTo>
                    <a:pt x="68" y="199"/>
                  </a:moveTo>
                  <a:cubicBezTo>
                    <a:pt x="67" y="199"/>
                    <a:pt x="67" y="199"/>
                    <a:pt x="67" y="199"/>
                  </a:cubicBezTo>
                  <a:cubicBezTo>
                    <a:pt x="68" y="198"/>
                    <a:pt x="68" y="198"/>
                    <a:pt x="68" y="198"/>
                  </a:cubicBezTo>
                  <a:cubicBezTo>
                    <a:pt x="69" y="197"/>
                    <a:pt x="69" y="197"/>
                    <a:pt x="69" y="197"/>
                  </a:cubicBezTo>
                  <a:cubicBezTo>
                    <a:pt x="69" y="198"/>
                    <a:pt x="69" y="198"/>
                    <a:pt x="69" y="198"/>
                  </a:cubicBezTo>
                  <a:lnTo>
                    <a:pt x="68" y="199"/>
                  </a:lnTo>
                  <a:close/>
                  <a:moveTo>
                    <a:pt x="82" y="216"/>
                  </a:moveTo>
                  <a:cubicBezTo>
                    <a:pt x="81" y="216"/>
                    <a:pt x="81" y="216"/>
                    <a:pt x="81" y="216"/>
                  </a:cubicBezTo>
                  <a:cubicBezTo>
                    <a:pt x="81" y="215"/>
                    <a:pt x="81" y="215"/>
                    <a:pt x="81" y="215"/>
                  </a:cubicBezTo>
                  <a:cubicBezTo>
                    <a:pt x="82" y="213"/>
                    <a:pt x="82" y="213"/>
                    <a:pt x="82" y="213"/>
                  </a:cubicBezTo>
                  <a:cubicBezTo>
                    <a:pt x="82" y="212"/>
                    <a:pt x="82" y="212"/>
                    <a:pt x="82" y="212"/>
                  </a:cubicBezTo>
                  <a:cubicBezTo>
                    <a:pt x="82" y="210"/>
                    <a:pt x="82" y="210"/>
                    <a:pt x="82" y="210"/>
                  </a:cubicBezTo>
                  <a:cubicBezTo>
                    <a:pt x="83" y="210"/>
                    <a:pt x="83" y="210"/>
                    <a:pt x="83" y="210"/>
                  </a:cubicBezTo>
                  <a:cubicBezTo>
                    <a:pt x="83" y="210"/>
                    <a:pt x="83" y="210"/>
                    <a:pt x="83" y="210"/>
                  </a:cubicBezTo>
                  <a:cubicBezTo>
                    <a:pt x="83" y="210"/>
                    <a:pt x="83" y="210"/>
                    <a:pt x="83" y="210"/>
                  </a:cubicBezTo>
                  <a:cubicBezTo>
                    <a:pt x="83" y="212"/>
                    <a:pt x="83" y="212"/>
                    <a:pt x="83" y="212"/>
                  </a:cubicBezTo>
                  <a:cubicBezTo>
                    <a:pt x="82" y="214"/>
                    <a:pt x="82" y="213"/>
                    <a:pt x="82" y="216"/>
                  </a:cubicBezTo>
                  <a:close/>
                  <a:moveTo>
                    <a:pt x="78" y="217"/>
                  </a:moveTo>
                  <a:cubicBezTo>
                    <a:pt x="77" y="218"/>
                    <a:pt x="77" y="218"/>
                    <a:pt x="77" y="218"/>
                  </a:cubicBezTo>
                  <a:cubicBezTo>
                    <a:pt x="76" y="217"/>
                    <a:pt x="76" y="217"/>
                    <a:pt x="76" y="217"/>
                  </a:cubicBezTo>
                  <a:cubicBezTo>
                    <a:pt x="75" y="216"/>
                    <a:pt x="75" y="216"/>
                    <a:pt x="75" y="216"/>
                  </a:cubicBezTo>
                  <a:cubicBezTo>
                    <a:pt x="77" y="215"/>
                    <a:pt x="77" y="215"/>
                    <a:pt x="77" y="215"/>
                  </a:cubicBezTo>
                  <a:cubicBezTo>
                    <a:pt x="77" y="215"/>
                    <a:pt x="78" y="216"/>
                    <a:pt x="79" y="216"/>
                  </a:cubicBezTo>
                  <a:cubicBezTo>
                    <a:pt x="78" y="217"/>
                    <a:pt x="78" y="217"/>
                    <a:pt x="78" y="217"/>
                  </a:cubicBezTo>
                  <a:close/>
                  <a:moveTo>
                    <a:pt x="65" y="244"/>
                  </a:moveTo>
                  <a:cubicBezTo>
                    <a:pt x="64" y="245"/>
                    <a:pt x="64" y="245"/>
                    <a:pt x="64" y="245"/>
                  </a:cubicBezTo>
                  <a:cubicBezTo>
                    <a:pt x="63" y="244"/>
                    <a:pt x="63" y="244"/>
                    <a:pt x="63" y="244"/>
                  </a:cubicBezTo>
                  <a:cubicBezTo>
                    <a:pt x="62" y="243"/>
                    <a:pt x="62" y="243"/>
                    <a:pt x="62" y="243"/>
                  </a:cubicBezTo>
                  <a:cubicBezTo>
                    <a:pt x="62" y="243"/>
                    <a:pt x="62" y="243"/>
                    <a:pt x="62" y="243"/>
                  </a:cubicBezTo>
                  <a:cubicBezTo>
                    <a:pt x="63" y="243"/>
                    <a:pt x="63" y="243"/>
                    <a:pt x="63" y="243"/>
                  </a:cubicBezTo>
                  <a:cubicBezTo>
                    <a:pt x="63" y="242"/>
                    <a:pt x="63" y="242"/>
                    <a:pt x="63" y="242"/>
                  </a:cubicBezTo>
                  <a:cubicBezTo>
                    <a:pt x="63" y="242"/>
                    <a:pt x="63" y="242"/>
                    <a:pt x="63" y="242"/>
                  </a:cubicBezTo>
                  <a:cubicBezTo>
                    <a:pt x="64" y="241"/>
                    <a:pt x="65" y="241"/>
                    <a:pt x="65" y="241"/>
                  </a:cubicBezTo>
                  <a:cubicBezTo>
                    <a:pt x="66" y="241"/>
                    <a:pt x="66" y="241"/>
                    <a:pt x="66" y="241"/>
                  </a:cubicBezTo>
                  <a:cubicBezTo>
                    <a:pt x="66" y="240"/>
                    <a:pt x="66" y="240"/>
                    <a:pt x="66" y="240"/>
                  </a:cubicBezTo>
                  <a:cubicBezTo>
                    <a:pt x="67" y="240"/>
                    <a:pt x="67" y="240"/>
                    <a:pt x="67" y="240"/>
                  </a:cubicBezTo>
                  <a:cubicBezTo>
                    <a:pt x="68" y="240"/>
                    <a:pt x="68" y="240"/>
                    <a:pt x="68" y="240"/>
                  </a:cubicBezTo>
                  <a:cubicBezTo>
                    <a:pt x="68" y="241"/>
                    <a:pt x="68" y="241"/>
                    <a:pt x="68" y="241"/>
                  </a:cubicBezTo>
                  <a:cubicBezTo>
                    <a:pt x="67" y="241"/>
                    <a:pt x="67" y="241"/>
                    <a:pt x="67" y="241"/>
                  </a:cubicBezTo>
                  <a:cubicBezTo>
                    <a:pt x="66" y="242"/>
                    <a:pt x="66" y="241"/>
                    <a:pt x="65" y="242"/>
                  </a:cubicBezTo>
                  <a:cubicBezTo>
                    <a:pt x="65" y="243"/>
                    <a:pt x="65" y="243"/>
                    <a:pt x="65" y="243"/>
                  </a:cubicBezTo>
                  <a:cubicBezTo>
                    <a:pt x="65" y="243"/>
                    <a:pt x="65" y="243"/>
                    <a:pt x="65" y="243"/>
                  </a:cubicBezTo>
                  <a:cubicBezTo>
                    <a:pt x="65" y="244"/>
                    <a:pt x="65" y="244"/>
                    <a:pt x="65" y="244"/>
                  </a:cubicBezTo>
                  <a:close/>
                  <a:moveTo>
                    <a:pt x="63" y="245"/>
                  </a:moveTo>
                  <a:cubicBezTo>
                    <a:pt x="63" y="245"/>
                    <a:pt x="63" y="245"/>
                    <a:pt x="63" y="245"/>
                  </a:cubicBezTo>
                  <a:cubicBezTo>
                    <a:pt x="62" y="245"/>
                    <a:pt x="62" y="245"/>
                    <a:pt x="62" y="245"/>
                  </a:cubicBezTo>
                  <a:cubicBezTo>
                    <a:pt x="62" y="244"/>
                    <a:pt x="62" y="244"/>
                    <a:pt x="62" y="244"/>
                  </a:cubicBezTo>
                  <a:cubicBezTo>
                    <a:pt x="63" y="244"/>
                    <a:pt x="63" y="244"/>
                    <a:pt x="63" y="244"/>
                  </a:cubicBezTo>
                  <a:cubicBezTo>
                    <a:pt x="63" y="244"/>
                    <a:pt x="63" y="244"/>
                    <a:pt x="63" y="244"/>
                  </a:cubicBezTo>
                  <a:lnTo>
                    <a:pt x="63" y="245"/>
                  </a:lnTo>
                  <a:close/>
                  <a:moveTo>
                    <a:pt x="60" y="250"/>
                  </a:moveTo>
                  <a:cubicBezTo>
                    <a:pt x="59" y="250"/>
                    <a:pt x="59" y="250"/>
                    <a:pt x="59" y="250"/>
                  </a:cubicBezTo>
                  <a:cubicBezTo>
                    <a:pt x="59" y="250"/>
                    <a:pt x="59" y="250"/>
                    <a:pt x="59" y="250"/>
                  </a:cubicBezTo>
                  <a:cubicBezTo>
                    <a:pt x="58" y="248"/>
                    <a:pt x="58" y="248"/>
                    <a:pt x="58" y="248"/>
                  </a:cubicBezTo>
                  <a:cubicBezTo>
                    <a:pt x="59" y="248"/>
                    <a:pt x="59" y="248"/>
                    <a:pt x="59" y="248"/>
                  </a:cubicBezTo>
                  <a:cubicBezTo>
                    <a:pt x="59" y="247"/>
                    <a:pt x="59" y="247"/>
                    <a:pt x="59" y="247"/>
                  </a:cubicBezTo>
                  <a:cubicBezTo>
                    <a:pt x="60" y="249"/>
                    <a:pt x="60" y="249"/>
                    <a:pt x="60" y="249"/>
                  </a:cubicBezTo>
                  <a:cubicBezTo>
                    <a:pt x="60" y="250"/>
                    <a:pt x="60" y="250"/>
                    <a:pt x="60" y="250"/>
                  </a:cubicBezTo>
                  <a:close/>
                  <a:moveTo>
                    <a:pt x="50" y="264"/>
                  </a:moveTo>
                  <a:cubicBezTo>
                    <a:pt x="50" y="264"/>
                    <a:pt x="50" y="264"/>
                    <a:pt x="50" y="264"/>
                  </a:cubicBezTo>
                  <a:cubicBezTo>
                    <a:pt x="49" y="265"/>
                    <a:pt x="49" y="265"/>
                    <a:pt x="49" y="265"/>
                  </a:cubicBezTo>
                  <a:cubicBezTo>
                    <a:pt x="48" y="266"/>
                    <a:pt x="48" y="266"/>
                    <a:pt x="48" y="266"/>
                  </a:cubicBezTo>
                  <a:cubicBezTo>
                    <a:pt x="47" y="266"/>
                    <a:pt x="47" y="266"/>
                    <a:pt x="47" y="266"/>
                  </a:cubicBezTo>
                  <a:cubicBezTo>
                    <a:pt x="47" y="267"/>
                    <a:pt x="47" y="267"/>
                    <a:pt x="47" y="267"/>
                  </a:cubicBezTo>
                  <a:cubicBezTo>
                    <a:pt x="47" y="267"/>
                    <a:pt x="47" y="267"/>
                    <a:pt x="47" y="267"/>
                  </a:cubicBezTo>
                  <a:cubicBezTo>
                    <a:pt x="47" y="267"/>
                    <a:pt x="47" y="267"/>
                    <a:pt x="47" y="267"/>
                  </a:cubicBezTo>
                  <a:cubicBezTo>
                    <a:pt x="46" y="268"/>
                    <a:pt x="46" y="268"/>
                    <a:pt x="46" y="268"/>
                  </a:cubicBezTo>
                  <a:cubicBezTo>
                    <a:pt x="46" y="269"/>
                    <a:pt x="46" y="269"/>
                    <a:pt x="46" y="269"/>
                  </a:cubicBezTo>
                  <a:cubicBezTo>
                    <a:pt x="46" y="269"/>
                    <a:pt x="46" y="269"/>
                    <a:pt x="46" y="269"/>
                  </a:cubicBezTo>
                  <a:cubicBezTo>
                    <a:pt x="46" y="269"/>
                    <a:pt x="46" y="269"/>
                    <a:pt x="46" y="269"/>
                  </a:cubicBezTo>
                  <a:cubicBezTo>
                    <a:pt x="45" y="270"/>
                    <a:pt x="45" y="270"/>
                    <a:pt x="45" y="270"/>
                  </a:cubicBezTo>
                  <a:cubicBezTo>
                    <a:pt x="45" y="270"/>
                    <a:pt x="45" y="270"/>
                    <a:pt x="45" y="270"/>
                  </a:cubicBezTo>
                  <a:cubicBezTo>
                    <a:pt x="45" y="269"/>
                    <a:pt x="45" y="269"/>
                    <a:pt x="45" y="269"/>
                  </a:cubicBezTo>
                  <a:cubicBezTo>
                    <a:pt x="45" y="267"/>
                    <a:pt x="45" y="267"/>
                    <a:pt x="45" y="267"/>
                  </a:cubicBezTo>
                  <a:cubicBezTo>
                    <a:pt x="45" y="266"/>
                    <a:pt x="45" y="266"/>
                    <a:pt x="45" y="266"/>
                  </a:cubicBezTo>
                  <a:cubicBezTo>
                    <a:pt x="46" y="266"/>
                    <a:pt x="46" y="266"/>
                    <a:pt x="46" y="266"/>
                  </a:cubicBezTo>
                  <a:cubicBezTo>
                    <a:pt x="47" y="265"/>
                    <a:pt x="47" y="265"/>
                    <a:pt x="48" y="264"/>
                  </a:cubicBezTo>
                  <a:cubicBezTo>
                    <a:pt x="48" y="264"/>
                    <a:pt x="48" y="264"/>
                    <a:pt x="48" y="264"/>
                  </a:cubicBezTo>
                  <a:cubicBezTo>
                    <a:pt x="47" y="263"/>
                    <a:pt x="47" y="263"/>
                    <a:pt x="47" y="263"/>
                  </a:cubicBezTo>
                  <a:cubicBezTo>
                    <a:pt x="47" y="263"/>
                    <a:pt x="47" y="263"/>
                    <a:pt x="47" y="263"/>
                  </a:cubicBezTo>
                  <a:cubicBezTo>
                    <a:pt x="47" y="263"/>
                    <a:pt x="47" y="263"/>
                    <a:pt x="47" y="263"/>
                  </a:cubicBezTo>
                  <a:cubicBezTo>
                    <a:pt x="48" y="263"/>
                    <a:pt x="48" y="263"/>
                    <a:pt x="48" y="263"/>
                  </a:cubicBezTo>
                  <a:cubicBezTo>
                    <a:pt x="49" y="263"/>
                    <a:pt x="49" y="263"/>
                    <a:pt x="49" y="263"/>
                  </a:cubicBezTo>
                  <a:cubicBezTo>
                    <a:pt x="49" y="263"/>
                    <a:pt x="49" y="263"/>
                    <a:pt x="49" y="263"/>
                  </a:cubicBezTo>
                  <a:cubicBezTo>
                    <a:pt x="50" y="263"/>
                    <a:pt x="50" y="263"/>
                    <a:pt x="50" y="263"/>
                  </a:cubicBezTo>
                  <a:cubicBezTo>
                    <a:pt x="50" y="262"/>
                    <a:pt x="50" y="262"/>
                    <a:pt x="50" y="262"/>
                  </a:cubicBezTo>
                  <a:cubicBezTo>
                    <a:pt x="51" y="261"/>
                    <a:pt x="51" y="261"/>
                    <a:pt x="51" y="261"/>
                  </a:cubicBezTo>
                  <a:cubicBezTo>
                    <a:pt x="51" y="260"/>
                    <a:pt x="51" y="260"/>
                    <a:pt x="51" y="260"/>
                  </a:cubicBezTo>
                  <a:cubicBezTo>
                    <a:pt x="52" y="261"/>
                    <a:pt x="52" y="261"/>
                    <a:pt x="52" y="261"/>
                  </a:cubicBezTo>
                  <a:cubicBezTo>
                    <a:pt x="52" y="262"/>
                    <a:pt x="52" y="262"/>
                    <a:pt x="52" y="262"/>
                  </a:cubicBezTo>
                  <a:cubicBezTo>
                    <a:pt x="51" y="263"/>
                    <a:pt x="51" y="263"/>
                    <a:pt x="51" y="263"/>
                  </a:cubicBezTo>
                  <a:cubicBezTo>
                    <a:pt x="51" y="263"/>
                    <a:pt x="50" y="264"/>
                    <a:pt x="50" y="264"/>
                  </a:cubicBezTo>
                  <a:close/>
                  <a:moveTo>
                    <a:pt x="208" y="264"/>
                  </a:moveTo>
                  <a:cubicBezTo>
                    <a:pt x="208" y="264"/>
                    <a:pt x="208" y="264"/>
                    <a:pt x="208" y="264"/>
                  </a:cubicBezTo>
                  <a:cubicBezTo>
                    <a:pt x="207" y="262"/>
                    <a:pt x="207" y="262"/>
                    <a:pt x="207" y="262"/>
                  </a:cubicBezTo>
                  <a:cubicBezTo>
                    <a:pt x="207" y="262"/>
                    <a:pt x="207" y="262"/>
                    <a:pt x="207" y="262"/>
                  </a:cubicBezTo>
                  <a:cubicBezTo>
                    <a:pt x="207" y="262"/>
                    <a:pt x="207" y="262"/>
                    <a:pt x="207" y="262"/>
                  </a:cubicBezTo>
                  <a:cubicBezTo>
                    <a:pt x="208" y="263"/>
                    <a:pt x="208" y="263"/>
                    <a:pt x="208" y="263"/>
                  </a:cubicBezTo>
                  <a:cubicBezTo>
                    <a:pt x="208" y="264"/>
                    <a:pt x="208" y="264"/>
                    <a:pt x="208" y="264"/>
                  </a:cubicBezTo>
                  <a:close/>
                  <a:moveTo>
                    <a:pt x="20" y="287"/>
                  </a:moveTo>
                  <a:cubicBezTo>
                    <a:pt x="19" y="287"/>
                    <a:pt x="19" y="287"/>
                    <a:pt x="19" y="287"/>
                  </a:cubicBezTo>
                  <a:cubicBezTo>
                    <a:pt x="18" y="287"/>
                    <a:pt x="18" y="287"/>
                    <a:pt x="18" y="287"/>
                  </a:cubicBezTo>
                  <a:cubicBezTo>
                    <a:pt x="18" y="285"/>
                    <a:pt x="18" y="285"/>
                    <a:pt x="18" y="285"/>
                  </a:cubicBezTo>
                  <a:cubicBezTo>
                    <a:pt x="18" y="285"/>
                    <a:pt x="18" y="285"/>
                    <a:pt x="18" y="285"/>
                  </a:cubicBezTo>
                  <a:cubicBezTo>
                    <a:pt x="19" y="286"/>
                    <a:pt x="19" y="286"/>
                    <a:pt x="19" y="286"/>
                  </a:cubicBezTo>
                  <a:cubicBezTo>
                    <a:pt x="19" y="286"/>
                    <a:pt x="19" y="286"/>
                    <a:pt x="19" y="286"/>
                  </a:cubicBezTo>
                  <a:lnTo>
                    <a:pt x="20" y="287"/>
                  </a:lnTo>
                  <a:close/>
                  <a:moveTo>
                    <a:pt x="7" y="290"/>
                  </a:moveTo>
                  <a:cubicBezTo>
                    <a:pt x="6" y="292"/>
                    <a:pt x="6" y="292"/>
                    <a:pt x="6" y="292"/>
                  </a:cubicBezTo>
                  <a:cubicBezTo>
                    <a:pt x="6" y="292"/>
                    <a:pt x="6" y="292"/>
                    <a:pt x="6" y="292"/>
                  </a:cubicBezTo>
                  <a:cubicBezTo>
                    <a:pt x="5" y="292"/>
                    <a:pt x="5" y="292"/>
                    <a:pt x="5" y="292"/>
                  </a:cubicBezTo>
                  <a:cubicBezTo>
                    <a:pt x="5" y="291"/>
                    <a:pt x="5" y="291"/>
                    <a:pt x="5" y="291"/>
                  </a:cubicBezTo>
                  <a:cubicBezTo>
                    <a:pt x="5" y="290"/>
                    <a:pt x="5" y="290"/>
                    <a:pt x="5" y="290"/>
                  </a:cubicBezTo>
                  <a:cubicBezTo>
                    <a:pt x="6" y="290"/>
                    <a:pt x="6" y="290"/>
                    <a:pt x="6" y="290"/>
                  </a:cubicBezTo>
                  <a:cubicBezTo>
                    <a:pt x="6" y="290"/>
                    <a:pt x="6" y="290"/>
                    <a:pt x="6" y="290"/>
                  </a:cubicBezTo>
                  <a:cubicBezTo>
                    <a:pt x="7" y="289"/>
                    <a:pt x="7" y="289"/>
                    <a:pt x="7" y="289"/>
                  </a:cubicBezTo>
                  <a:cubicBezTo>
                    <a:pt x="7" y="289"/>
                    <a:pt x="7" y="289"/>
                    <a:pt x="7" y="289"/>
                  </a:cubicBezTo>
                  <a:cubicBezTo>
                    <a:pt x="7" y="290"/>
                    <a:pt x="7" y="290"/>
                    <a:pt x="7" y="290"/>
                  </a:cubicBezTo>
                  <a:close/>
                  <a:moveTo>
                    <a:pt x="2" y="292"/>
                  </a:moveTo>
                  <a:cubicBezTo>
                    <a:pt x="2" y="293"/>
                    <a:pt x="2" y="293"/>
                    <a:pt x="2" y="293"/>
                  </a:cubicBezTo>
                  <a:cubicBezTo>
                    <a:pt x="1" y="292"/>
                    <a:pt x="1" y="292"/>
                    <a:pt x="0" y="292"/>
                  </a:cubicBezTo>
                  <a:cubicBezTo>
                    <a:pt x="0" y="292"/>
                    <a:pt x="0" y="292"/>
                    <a:pt x="0" y="292"/>
                  </a:cubicBezTo>
                  <a:cubicBezTo>
                    <a:pt x="1" y="292"/>
                    <a:pt x="1" y="292"/>
                    <a:pt x="1" y="292"/>
                  </a:cubicBezTo>
                  <a:cubicBezTo>
                    <a:pt x="1" y="291"/>
                    <a:pt x="1" y="291"/>
                    <a:pt x="1" y="291"/>
                  </a:cubicBezTo>
                  <a:cubicBezTo>
                    <a:pt x="1" y="291"/>
                    <a:pt x="1" y="291"/>
                    <a:pt x="1" y="291"/>
                  </a:cubicBezTo>
                  <a:cubicBezTo>
                    <a:pt x="3" y="291"/>
                    <a:pt x="3" y="291"/>
                    <a:pt x="3" y="291"/>
                  </a:cubicBezTo>
                  <a:cubicBezTo>
                    <a:pt x="3" y="292"/>
                    <a:pt x="3" y="292"/>
                    <a:pt x="3" y="292"/>
                  </a:cubicBezTo>
                  <a:cubicBezTo>
                    <a:pt x="2" y="292"/>
                    <a:pt x="2" y="292"/>
                    <a:pt x="2" y="29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119">
              <a:extLst>
                <a:ext uri="{FF2B5EF4-FFF2-40B4-BE49-F238E27FC236}">
                  <a16:creationId xmlns:a16="http://schemas.microsoft.com/office/drawing/2014/main" id="{B183C036-F90D-4433-BE2D-C4CFA8A925BD}"/>
                </a:ext>
              </a:extLst>
            </p:cNvPr>
            <p:cNvSpPr>
              <a:spLocks/>
            </p:cNvSpPr>
            <p:nvPr/>
          </p:nvSpPr>
          <p:spPr bwMode="auto">
            <a:xfrm>
              <a:off x="13687213" y="9828633"/>
              <a:ext cx="4751" cy="0"/>
            </a:xfrm>
            <a:custGeom>
              <a:avLst/>
              <a:gdLst>
                <a:gd name="T0" fmla="*/ 1 w 1"/>
                <a:gd name="T1" fmla="*/ 1 w 1"/>
                <a:gd name="T2" fmla="*/ 0 w 1"/>
                <a:gd name="T3" fmla="*/ 0 w 1"/>
                <a:gd name="T4" fmla="*/ 0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0" y="0"/>
                  </a:lnTo>
                  <a:lnTo>
                    <a:pt x="0" y="0"/>
                  </a:lnTo>
                  <a:lnTo>
                    <a:pt x="0" y="0"/>
                  </a:lnTo>
                  <a:lnTo>
                    <a:pt x="1" y="0"/>
                  </a:lnTo>
                  <a:lnTo>
                    <a:pt x="1" y="0"/>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120">
              <a:extLst>
                <a:ext uri="{FF2B5EF4-FFF2-40B4-BE49-F238E27FC236}">
                  <a16:creationId xmlns:a16="http://schemas.microsoft.com/office/drawing/2014/main" id="{92AB15FA-DA99-48E2-84FE-C43C33E16257}"/>
                </a:ext>
              </a:extLst>
            </p:cNvPr>
            <p:cNvSpPr>
              <a:spLocks noEditPoints="1"/>
            </p:cNvSpPr>
            <p:nvPr/>
          </p:nvSpPr>
          <p:spPr bwMode="auto">
            <a:xfrm>
              <a:off x="13278781" y="8769558"/>
              <a:ext cx="375189" cy="474921"/>
            </a:xfrm>
            <a:custGeom>
              <a:avLst/>
              <a:gdLst>
                <a:gd name="T0" fmla="*/ 80 w 90"/>
                <a:gd name="T1" fmla="*/ 30 h 114"/>
                <a:gd name="T2" fmla="*/ 80 w 90"/>
                <a:gd name="T3" fmla="*/ 72 h 114"/>
                <a:gd name="T4" fmla="*/ 86 w 90"/>
                <a:gd name="T5" fmla="*/ 80 h 114"/>
                <a:gd name="T6" fmla="*/ 84 w 90"/>
                <a:gd name="T7" fmla="*/ 83 h 114"/>
                <a:gd name="T8" fmla="*/ 81 w 90"/>
                <a:gd name="T9" fmla="*/ 84 h 114"/>
                <a:gd name="T10" fmla="*/ 79 w 90"/>
                <a:gd name="T11" fmla="*/ 85 h 114"/>
                <a:gd name="T12" fmla="*/ 79 w 90"/>
                <a:gd name="T13" fmla="*/ 86 h 114"/>
                <a:gd name="T14" fmla="*/ 78 w 90"/>
                <a:gd name="T15" fmla="*/ 88 h 114"/>
                <a:gd name="T16" fmla="*/ 76 w 90"/>
                <a:gd name="T17" fmla="*/ 90 h 114"/>
                <a:gd name="T18" fmla="*/ 72 w 90"/>
                <a:gd name="T19" fmla="*/ 91 h 114"/>
                <a:gd name="T20" fmla="*/ 71 w 90"/>
                <a:gd name="T21" fmla="*/ 93 h 114"/>
                <a:gd name="T22" fmla="*/ 70 w 90"/>
                <a:gd name="T23" fmla="*/ 98 h 114"/>
                <a:gd name="T24" fmla="*/ 67 w 90"/>
                <a:gd name="T25" fmla="*/ 101 h 114"/>
                <a:gd name="T26" fmla="*/ 62 w 90"/>
                <a:gd name="T27" fmla="*/ 113 h 114"/>
                <a:gd name="T28" fmla="*/ 60 w 90"/>
                <a:gd name="T29" fmla="*/ 114 h 114"/>
                <a:gd name="T30" fmla="*/ 43 w 90"/>
                <a:gd name="T31" fmla="*/ 102 h 114"/>
                <a:gd name="T32" fmla="*/ 43 w 90"/>
                <a:gd name="T33" fmla="*/ 101 h 114"/>
                <a:gd name="T34" fmla="*/ 42 w 90"/>
                <a:gd name="T35" fmla="*/ 101 h 114"/>
                <a:gd name="T36" fmla="*/ 42 w 90"/>
                <a:gd name="T37" fmla="*/ 100 h 114"/>
                <a:gd name="T38" fmla="*/ 43 w 90"/>
                <a:gd name="T39" fmla="*/ 98 h 114"/>
                <a:gd name="T40" fmla="*/ 42 w 90"/>
                <a:gd name="T41" fmla="*/ 96 h 114"/>
                <a:gd name="T42" fmla="*/ 0 w 90"/>
                <a:gd name="T43" fmla="*/ 73 h 114"/>
                <a:gd name="T44" fmla="*/ 3 w 90"/>
                <a:gd name="T45" fmla="*/ 55 h 114"/>
                <a:gd name="T46" fmla="*/ 5 w 90"/>
                <a:gd name="T47" fmla="*/ 54 h 114"/>
                <a:gd name="T48" fmla="*/ 7 w 90"/>
                <a:gd name="T49" fmla="*/ 50 h 114"/>
                <a:gd name="T50" fmla="*/ 10 w 90"/>
                <a:gd name="T51" fmla="*/ 48 h 114"/>
                <a:gd name="T52" fmla="*/ 10 w 90"/>
                <a:gd name="T53" fmla="*/ 46 h 114"/>
                <a:gd name="T54" fmla="*/ 12 w 90"/>
                <a:gd name="T55" fmla="*/ 43 h 114"/>
                <a:gd name="T56" fmla="*/ 11 w 90"/>
                <a:gd name="T57" fmla="*/ 34 h 114"/>
                <a:gd name="T58" fmla="*/ 11 w 90"/>
                <a:gd name="T59" fmla="*/ 33 h 114"/>
                <a:gd name="T60" fmla="*/ 10 w 90"/>
                <a:gd name="T61" fmla="*/ 30 h 114"/>
                <a:gd name="T62" fmla="*/ 8 w 90"/>
                <a:gd name="T63" fmla="*/ 29 h 114"/>
                <a:gd name="T64" fmla="*/ 6 w 90"/>
                <a:gd name="T65" fmla="*/ 27 h 114"/>
                <a:gd name="T66" fmla="*/ 6 w 90"/>
                <a:gd name="T67" fmla="*/ 22 h 114"/>
                <a:gd name="T68" fmla="*/ 6 w 90"/>
                <a:gd name="T69" fmla="*/ 21 h 114"/>
                <a:gd name="T70" fmla="*/ 3 w 90"/>
                <a:gd name="T71" fmla="*/ 19 h 114"/>
                <a:gd name="T72" fmla="*/ 3 w 90"/>
                <a:gd name="T73" fmla="*/ 18 h 114"/>
                <a:gd name="T74" fmla="*/ 15 w 90"/>
                <a:gd name="T75" fmla="*/ 0 h 114"/>
                <a:gd name="T76" fmla="*/ 16 w 90"/>
                <a:gd name="T77" fmla="*/ 2 h 114"/>
                <a:gd name="T78" fmla="*/ 17 w 90"/>
                <a:gd name="T79" fmla="*/ 1 h 114"/>
                <a:gd name="T80" fmla="*/ 21 w 90"/>
                <a:gd name="T81" fmla="*/ 2 h 114"/>
                <a:gd name="T82" fmla="*/ 21 w 90"/>
                <a:gd name="T83" fmla="*/ 4 h 114"/>
                <a:gd name="T84" fmla="*/ 21 w 90"/>
                <a:gd name="T85" fmla="*/ 8 h 114"/>
                <a:gd name="T86" fmla="*/ 23 w 90"/>
                <a:gd name="T87" fmla="*/ 12 h 114"/>
                <a:gd name="T88" fmla="*/ 25 w 90"/>
                <a:gd name="T89" fmla="*/ 12 h 114"/>
                <a:gd name="T90" fmla="*/ 47 w 90"/>
                <a:gd name="T91" fmla="*/ 21 h 114"/>
                <a:gd name="T92" fmla="*/ 63 w 90"/>
                <a:gd name="T93" fmla="*/ 23 h 114"/>
                <a:gd name="T94" fmla="*/ 77 w 90"/>
                <a:gd name="T95" fmla="*/ 14 h 114"/>
                <a:gd name="T96" fmla="*/ 81 w 90"/>
                <a:gd name="T97" fmla="*/ 18 h 114"/>
                <a:gd name="T98" fmla="*/ 80 w 90"/>
                <a:gd name="T99" fmla="*/ 86 h 114"/>
                <a:gd name="T100" fmla="*/ 80 w 90"/>
                <a:gd name="T101" fmla="*/ 85 h 114"/>
                <a:gd name="T102" fmla="*/ 81 w 90"/>
                <a:gd name="T103" fmla="*/ 85 h 114"/>
                <a:gd name="T104" fmla="*/ 81 w 90"/>
                <a:gd name="T105" fmla="*/ 8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0" h="114">
                  <a:moveTo>
                    <a:pt x="90" y="17"/>
                  </a:moveTo>
                  <a:cubicBezTo>
                    <a:pt x="82" y="28"/>
                    <a:pt x="85" y="25"/>
                    <a:pt x="80" y="30"/>
                  </a:cubicBezTo>
                  <a:cubicBezTo>
                    <a:pt x="79" y="30"/>
                    <a:pt x="79" y="30"/>
                    <a:pt x="79" y="30"/>
                  </a:cubicBezTo>
                  <a:cubicBezTo>
                    <a:pt x="79" y="41"/>
                    <a:pt x="80" y="72"/>
                    <a:pt x="80" y="72"/>
                  </a:cubicBezTo>
                  <a:cubicBezTo>
                    <a:pt x="82" y="74"/>
                    <a:pt x="84" y="77"/>
                    <a:pt x="86" y="79"/>
                  </a:cubicBezTo>
                  <a:cubicBezTo>
                    <a:pt x="86" y="80"/>
                    <a:pt x="86" y="80"/>
                    <a:pt x="86" y="80"/>
                  </a:cubicBezTo>
                  <a:cubicBezTo>
                    <a:pt x="86" y="81"/>
                    <a:pt x="86" y="81"/>
                    <a:pt x="86" y="81"/>
                  </a:cubicBezTo>
                  <a:cubicBezTo>
                    <a:pt x="84" y="83"/>
                    <a:pt x="84" y="83"/>
                    <a:pt x="84" y="83"/>
                  </a:cubicBezTo>
                  <a:cubicBezTo>
                    <a:pt x="83" y="84"/>
                    <a:pt x="83" y="84"/>
                    <a:pt x="83" y="84"/>
                  </a:cubicBezTo>
                  <a:cubicBezTo>
                    <a:pt x="81" y="84"/>
                    <a:pt x="81" y="84"/>
                    <a:pt x="81" y="84"/>
                  </a:cubicBezTo>
                  <a:cubicBezTo>
                    <a:pt x="80" y="84"/>
                    <a:pt x="81" y="84"/>
                    <a:pt x="80" y="84"/>
                  </a:cubicBezTo>
                  <a:cubicBezTo>
                    <a:pt x="79" y="84"/>
                    <a:pt x="80" y="84"/>
                    <a:pt x="79" y="85"/>
                  </a:cubicBezTo>
                  <a:cubicBezTo>
                    <a:pt x="79" y="85"/>
                    <a:pt x="79" y="85"/>
                    <a:pt x="79" y="84"/>
                  </a:cubicBezTo>
                  <a:cubicBezTo>
                    <a:pt x="79" y="86"/>
                    <a:pt x="79" y="86"/>
                    <a:pt x="79" y="86"/>
                  </a:cubicBezTo>
                  <a:cubicBezTo>
                    <a:pt x="79" y="87"/>
                    <a:pt x="79" y="87"/>
                    <a:pt x="79" y="87"/>
                  </a:cubicBezTo>
                  <a:cubicBezTo>
                    <a:pt x="78" y="88"/>
                    <a:pt x="78" y="88"/>
                    <a:pt x="78" y="88"/>
                  </a:cubicBezTo>
                  <a:cubicBezTo>
                    <a:pt x="78" y="89"/>
                    <a:pt x="78" y="89"/>
                    <a:pt x="78" y="89"/>
                  </a:cubicBezTo>
                  <a:cubicBezTo>
                    <a:pt x="76" y="90"/>
                    <a:pt x="76" y="90"/>
                    <a:pt x="76" y="90"/>
                  </a:cubicBezTo>
                  <a:cubicBezTo>
                    <a:pt x="73" y="90"/>
                    <a:pt x="73" y="90"/>
                    <a:pt x="73" y="90"/>
                  </a:cubicBezTo>
                  <a:cubicBezTo>
                    <a:pt x="72" y="91"/>
                    <a:pt x="72" y="91"/>
                    <a:pt x="72" y="91"/>
                  </a:cubicBezTo>
                  <a:cubicBezTo>
                    <a:pt x="71" y="92"/>
                    <a:pt x="71" y="92"/>
                    <a:pt x="71" y="92"/>
                  </a:cubicBezTo>
                  <a:cubicBezTo>
                    <a:pt x="71" y="93"/>
                    <a:pt x="71" y="93"/>
                    <a:pt x="71" y="93"/>
                  </a:cubicBezTo>
                  <a:cubicBezTo>
                    <a:pt x="71" y="96"/>
                    <a:pt x="71" y="96"/>
                    <a:pt x="71" y="96"/>
                  </a:cubicBezTo>
                  <a:cubicBezTo>
                    <a:pt x="70" y="98"/>
                    <a:pt x="70" y="97"/>
                    <a:pt x="70" y="98"/>
                  </a:cubicBezTo>
                  <a:cubicBezTo>
                    <a:pt x="69" y="99"/>
                    <a:pt x="69" y="99"/>
                    <a:pt x="69" y="99"/>
                  </a:cubicBezTo>
                  <a:cubicBezTo>
                    <a:pt x="68" y="100"/>
                    <a:pt x="68" y="100"/>
                    <a:pt x="67" y="101"/>
                  </a:cubicBezTo>
                  <a:cubicBezTo>
                    <a:pt x="67" y="102"/>
                    <a:pt x="67" y="102"/>
                    <a:pt x="67" y="102"/>
                  </a:cubicBezTo>
                  <a:cubicBezTo>
                    <a:pt x="66" y="106"/>
                    <a:pt x="63" y="111"/>
                    <a:pt x="62" y="113"/>
                  </a:cubicBezTo>
                  <a:cubicBezTo>
                    <a:pt x="61" y="113"/>
                    <a:pt x="61" y="113"/>
                    <a:pt x="61" y="113"/>
                  </a:cubicBezTo>
                  <a:cubicBezTo>
                    <a:pt x="60" y="114"/>
                    <a:pt x="60" y="114"/>
                    <a:pt x="60" y="114"/>
                  </a:cubicBezTo>
                  <a:cubicBezTo>
                    <a:pt x="60" y="114"/>
                    <a:pt x="60" y="114"/>
                    <a:pt x="60" y="114"/>
                  </a:cubicBezTo>
                  <a:cubicBezTo>
                    <a:pt x="59" y="114"/>
                    <a:pt x="44" y="103"/>
                    <a:pt x="43" y="102"/>
                  </a:cubicBezTo>
                  <a:cubicBezTo>
                    <a:pt x="43" y="102"/>
                    <a:pt x="43" y="102"/>
                    <a:pt x="43" y="102"/>
                  </a:cubicBezTo>
                  <a:cubicBezTo>
                    <a:pt x="43" y="101"/>
                    <a:pt x="43" y="101"/>
                    <a:pt x="43" y="101"/>
                  </a:cubicBezTo>
                  <a:cubicBezTo>
                    <a:pt x="42" y="101"/>
                    <a:pt x="42" y="101"/>
                    <a:pt x="42" y="101"/>
                  </a:cubicBezTo>
                  <a:cubicBezTo>
                    <a:pt x="42" y="101"/>
                    <a:pt x="42" y="101"/>
                    <a:pt x="42" y="101"/>
                  </a:cubicBezTo>
                  <a:cubicBezTo>
                    <a:pt x="42" y="101"/>
                    <a:pt x="42" y="101"/>
                    <a:pt x="42" y="101"/>
                  </a:cubicBezTo>
                  <a:cubicBezTo>
                    <a:pt x="42" y="100"/>
                    <a:pt x="42" y="100"/>
                    <a:pt x="42" y="100"/>
                  </a:cubicBezTo>
                  <a:cubicBezTo>
                    <a:pt x="42" y="100"/>
                    <a:pt x="42" y="100"/>
                    <a:pt x="43" y="99"/>
                  </a:cubicBezTo>
                  <a:cubicBezTo>
                    <a:pt x="43" y="98"/>
                    <a:pt x="43" y="98"/>
                    <a:pt x="43" y="98"/>
                  </a:cubicBezTo>
                  <a:cubicBezTo>
                    <a:pt x="43" y="97"/>
                    <a:pt x="43" y="97"/>
                    <a:pt x="42" y="96"/>
                  </a:cubicBezTo>
                  <a:cubicBezTo>
                    <a:pt x="42" y="96"/>
                    <a:pt x="42" y="96"/>
                    <a:pt x="42" y="96"/>
                  </a:cubicBezTo>
                  <a:cubicBezTo>
                    <a:pt x="41" y="95"/>
                    <a:pt x="2" y="74"/>
                    <a:pt x="1" y="73"/>
                  </a:cubicBezTo>
                  <a:cubicBezTo>
                    <a:pt x="0" y="73"/>
                    <a:pt x="0" y="73"/>
                    <a:pt x="0" y="73"/>
                  </a:cubicBezTo>
                  <a:cubicBezTo>
                    <a:pt x="0" y="72"/>
                    <a:pt x="0" y="62"/>
                    <a:pt x="1" y="60"/>
                  </a:cubicBezTo>
                  <a:cubicBezTo>
                    <a:pt x="3" y="57"/>
                    <a:pt x="1" y="59"/>
                    <a:pt x="3" y="55"/>
                  </a:cubicBezTo>
                  <a:cubicBezTo>
                    <a:pt x="4" y="54"/>
                    <a:pt x="4" y="54"/>
                    <a:pt x="4" y="54"/>
                  </a:cubicBezTo>
                  <a:cubicBezTo>
                    <a:pt x="5" y="54"/>
                    <a:pt x="5" y="54"/>
                    <a:pt x="5" y="54"/>
                  </a:cubicBezTo>
                  <a:cubicBezTo>
                    <a:pt x="6" y="52"/>
                    <a:pt x="6" y="52"/>
                    <a:pt x="6" y="52"/>
                  </a:cubicBezTo>
                  <a:cubicBezTo>
                    <a:pt x="7" y="50"/>
                    <a:pt x="7" y="50"/>
                    <a:pt x="7" y="50"/>
                  </a:cubicBezTo>
                  <a:cubicBezTo>
                    <a:pt x="8" y="49"/>
                    <a:pt x="8" y="49"/>
                    <a:pt x="10" y="48"/>
                  </a:cubicBezTo>
                  <a:cubicBezTo>
                    <a:pt x="10" y="48"/>
                    <a:pt x="10" y="48"/>
                    <a:pt x="10" y="48"/>
                  </a:cubicBezTo>
                  <a:cubicBezTo>
                    <a:pt x="10" y="48"/>
                    <a:pt x="10" y="48"/>
                    <a:pt x="10" y="48"/>
                  </a:cubicBezTo>
                  <a:cubicBezTo>
                    <a:pt x="10" y="46"/>
                    <a:pt x="10" y="46"/>
                    <a:pt x="10" y="46"/>
                  </a:cubicBezTo>
                  <a:cubicBezTo>
                    <a:pt x="11" y="45"/>
                    <a:pt x="11" y="45"/>
                    <a:pt x="12" y="44"/>
                  </a:cubicBezTo>
                  <a:cubicBezTo>
                    <a:pt x="12" y="43"/>
                    <a:pt x="12" y="43"/>
                    <a:pt x="12" y="43"/>
                  </a:cubicBezTo>
                  <a:cubicBezTo>
                    <a:pt x="13" y="40"/>
                    <a:pt x="12" y="38"/>
                    <a:pt x="11" y="35"/>
                  </a:cubicBezTo>
                  <a:cubicBezTo>
                    <a:pt x="11" y="34"/>
                    <a:pt x="11" y="34"/>
                    <a:pt x="11" y="34"/>
                  </a:cubicBezTo>
                  <a:cubicBezTo>
                    <a:pt x="11" y="33"/>
                    <a:pt x="11" y="33"/>
                    <a:pt x="11" y="33"/>
                  </a:cubicBezTo>
                  <a:cubicBezTo>
                    <a:pt x="11" y="33"/>
                    <a:pt x="11" y="33"/>
                    <a:pt x="11" y="33"/>
                  </a:cubicBezTo>
                  <a:cubicBezTo>
                    <a:pt x="10" y="33"/>
                    <a:pt x="10" y="33"/>
                    <a:pt x="10" y="33"/>
                  </a:cubicBezTo>
                  <a:cubicBezTo>
                    <a:pt x="10" y="31"/>
                    <a:pt x="10" y="32"/>
                    <a:pt x="10" y="30"/>
                  </a:cubicBezTo>
                  <a:cubicBezTo>
                    <a:pt x="9" y="30"/>
                    <a:pt x="9" y="30"/>
                    <a:pt x="9" y="30"/>
                  </a:cubicBezTo>
                  <a:cubicBezTo>
                    <a:pt x="8" y="29"/>
                    <a:pt x="8" y="29"/>
                    <a:pt x="8" y="29"/>
                  </a:cubicBezTo>
                  <a:cubicBezTo>
                    <a:pt x="7" y="27"/>
                    <a:pt x="7" y="27"/>
                    <a:pt x="7" y="27"/>
                  </a:cubicBezTo>
                  <a:cubicBezTo>
                    <a:pt x="6" y="27"/>
                    <a:pt x="6" y="27"/>
                    <a:pt x="6" y="27"/>
                  </a:cubicBezTo>
                  <a:cubicBezTo>
                    <a:pt x="6" y="26"/>
                    <a:pt x="6" y="25"/>
                    <a:pt x="6" y="24"/>
                  </a:cubicBezTo>
                  <a:cubicBezTo>
                    <a:pt x="6" y="22"/>
                    <a:pt x="6" y="22"/>
                    <a:pt x="6" y="22"/>
                  </a:cubicBezTo>
                  <a:cubicBezTo>
                    <a:pt x="6" y="21"/>
                    <a:pt x="6" y="21"/>
                    <a:pt x="6" y="21"/>
                  </a:cubicBezTo>
                  <a:cubicBezTo>
                    <a:pt x="6" y="21"/>
                    <a:pt x="6" y="21"/>
                    <a:pt x="6" y="21"/>
                  </a:cubicBezTo>
                  <a:cubicBezTo>
                    <a:pt x="4" y="20"/>
                    <a:pt x="4" y="20"/>
                    <a:pt x="4" y="20"/>
                  </a:cubicBezTo>
                  <a:cubicBezTo>
                    <a:pt x="3" y="19"/>
                    <a:pt x="3" y="19"/>
                    <a:pt x="3" y="19"/>
                  </a:cubicBezTo>
                  <a:cubicBezTo>
                    <a:pt x="3" y="19"/>
                    <a:pt x="3" y="19"/>
                    <a:pt x="3" y="19"/>
                  </a:cubicBezTo>
                  <a:cubicBezTo>
                    <a:pt x="3" y="18"/>
                    <a:pt x="3" y="18"/>
                    <a:pt x="3" y="18"/>
                  </a:cubicBezTo>
                  <a:cubicBezTo>
                    <a:pt x="1" y="15"/>
                    <a:pt x="1" y="15"/>
                    <a:pt x="1" y="15"/>
                  </a:cubicBezTo>
                  <a:cubicBezTo>
                    <a:pt x="6" y="10"/>
                    <a:pt x="4" y="12"/>
                    <a:pt x="15" y="0"/>
                  </a:cubicBezTo>
                  <a:cubicBezTo>
                    <a:pt x="15" y="1"/>
                    <a:pt x="15" y="1"/>
                    <a:pt x="15" y="1"/>
                  </a:cubicBezTo>
                  <a:cubicBezTo>
                    <a:pt x="16" y="2"/>
                    <a:pt x="16" y="2"/>
                    <a:pt x="16" y="2"/>
                  </a:cubicBezTo>
                  <a:cubicBezTo>
                    <a:pt x="16" y="2"/>
                    <a:pt x="16" y="2"/>
                    <a:pt x="16" y="2"/>
                  </a:cubicBezTo>
                  <a:cubicBezTo>
                    <a:pt x="17" y="2"/>
                    <a:pt x="17" y="2"/>
                    <a:pt x="17" y="1"/>
                  </a:cubicBezTo>
                  <a:cubicBezTo>
                    <a:pt x="18" y="1"/>
                    <a:pt x="18" y="1"/>
                    <a:pt x="18" y="1"/>
                  </a:cubicBezTo>
                  <a:cubicBezTo>
                    <a:pt x="21" y="2"/>
                    <a:pt x="21" y="2"/>
                    <a:pt x="21" y="2"/>
                  </a:cubicBezTo>
                  <a:cubicBezTo>
                    <a:pt x="21" y="3"/>
                    <a:pt x="21" y="3"/>
                    <a:pt x="21" y="3"/>
                  </a:cubicBezTo>
                  <a:cubicBezTo>
                    <a:pt x="21" y="4"/>
                    <a:pt x="21" y="4"/>
                    <a:pt x="21" y="4"/>
                  </a:cubicBezTo>
                  <a:cubicBezTo>
                    <a:pt x="21" y="4"/>
                    <a:pt x="21" y="4"/>
                    <a:pt x="21" y="4"/>
                  </a:cubicBezTo>
                  <a:cubicBezTo>
                    <a:pt x="21" y="6"/>
                    <a:pt x="21" y="7"/>
                    <a:pt x="21" y="8"/>
                  </a:cubicBezTo>
                  <a:cubicBezTo>
                    <a:pt x="22" y="10"/>
                    <a:pt x="22" y="9"/>
                    <a:pt x="23" y="10"/>
                  </a:cubicBezTo>
                  <a:cubicBezTo>
                    <a:pt x="23" y="12"/>
                    <a:pt x="23" y="12"/>
                    <a:pt x="23" y="12"/>
                  </a:cubicBezTo>
                  <a:cubicBezTo>
                    <a:pt x="24" y="12"/>
                    <a:pt x="24" y="12"/>
                    <a:pt x="24" y="12"/>
                  </a:cubicBezTo>
                  <a:cubicBezTo>
                    <a:pt x="25" y="12"/>
                    <a:pt x="25" y="12"/>
                    <a:pt x="25" y="12"/>
                  </a:cubicBezTo>
                  <a:cubicBezTo>
                    <a:pt x="26" y="12"/>
                    <a:pt x="33" y="12"/>
                    <a:pt x="34" y="13"/>
                  </a:cubicBezTo>
                  <a:cubicBezTo>
                    <a:pt x="37" y="15"/>
                    <a:pt x="44" y="19"/>
                    <a:pt x="47" y="21"/>
                  </a:cubicBezTo>
                  <a:cubicBezTo>
                    <a:pt x="47" y="21"/>
                    <a:pt x="60" y="23"/>
                    <a:pt x="63" y="23"/>
                  </a:cubicBezTo>
                  <a:cubicBezTo>
                    <a:pt x="63" y="23"/>
                    <a:pt x="63" y="23"/>
                    <a:pt x="63" y="23"/>
                  </a:cubicBezTo>
                  <a:cubicBezTo>
                    <a:pt x="65" y="22"/>
                    <a:pt x="65" y="21"/>
                    <a:pt x="67" y="19"/>
                  </a:cubicBezTo>
                  <a:cubicBezTo>
                    <a:pt x="70" y="17"/>
                    <a:pt x="74" y="15"/>
                    <a:pt x="77" y="14"/>
                  </a:cubicBezTo>
                  <a:cubicBezTo>
                    <a:pt x="78" y="15"/>
                    <a:pt x="79" y="15"/>
                    <a:pt x="81" y="17"/>
                  </a:cubicBezTo>
                  <a:cubicBezTo>
                    <a:pt x="81" y="18"/>
                    <a:pt x="81" y="18"/>
                    <a:pt x="81" y="18"/>
                  </a:cubicBezTo>
                  <a:cubicBezTo>
                    <a:pt x="83" y="18"/>
                    <a:pt x="86" y="17"/>
                    <a:pt x="90" y="17"/>
                  </a:cubicBezTo>
                  <a:close/>
                  <a:moveTo>
                    <a:pt x="80" y="86"/>
                  </a:moveTo>
                  <a:cubicBezTo>
                    <a:pt x="79" y="86"/>
                    <a:pt x="79" y="86"/>
                    <a:pt x="79" y="86"/>
                  </a:cubicBezTo>
                  <a:cubicBezTo>
                    <a:pt x="80" y="85"/>
                    <a:pt x="80" y="85"/>
                    <a:pt x="80" y="85"/>
                  </a:cubicBezTo>
                  <a:cubicBezTo>
                    <a:pt x="81" y="85"/>
                    <a:pt x="81" y="85"/>
                    <a:pt x="81" y="85"/>
                  </a:cubicBezTo>
                  <a:cubicBezTo>
                    <a:pt x="81" y="85"/>
                    <a:pt x="81" y="85"/>
                    <a:pt x="81" y="85"/>
                  </a:cubicBezTo>
                  <a:cubicBezTo>
                    <a:pt x="81" y="85"/>
                    <a:pt x="81" y="85"/>
                    <a:pt x="81" y="85"/>
                  </a:cubicBezTo>
                  <a:cubicBezTo>
                    <a:pt x="81" y="85"/>
                    <a:pt x="81" y="85"/>
                    <a:pt x="81" y="85"/>
                  </a:cubicBezTo>
                  <a:cubicBezTo>
                    <a:pt x="81" y="85"/>
                    <a:pt x="80" y="86"/>
                    <a:pt x="80" y="86"/>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121">
              <a:extLst>
                <a:ext uri="{FF2B5EF4-FFF2-40B4-BE49-F238E27FC236}">
                  <a16:creationId xmlns:a16="http://schemas.microsoft.com/office/drawing/2014/main" id="{B17EE457-56F7-4104-82DF-BA8E37614495}"/>
                </a:ext>
              </a:extLst>
            </p:cNvPr>
            <p:cNvSpPr>
              <a:spLocks noEditPoints="1"/>
            </p:cNvSpPr>
            <p:nvPr/>
          </p:nvSpPr>
          <p:spPr bwMode="auto">
            <a:xfrm>
              <a:off x="14907758" y="6789137"/>
              <a:ext cx="536662" cy="251709"/>
            </a:xfrm>
            <a:custGeom>
              <a:avLst/>
              <a:gdLst>
                <a:gd name="T0" fmla="*/ 126 w 129"/>
                <a:gd name="T1" fmla="*/ 19 h 60"/>
                <a:gd name="T2" fmla="*/ 108 w 129"/>
                <a:gd name="T3" fmla="*/ 29 h 60"/>
                <a:gd name="T4" fmla="*/ 93 w 129"/>
                <a:gd name="T5" fmla="*/ 34 h 60"/>
                <a:gd name="T6" fmla="*/ 85 w 129"/>
                <a:gd name="T7" fmla="*/ 44 h 60"/>
                <a:gd name="T8" fmla="*/ 78 w 129"/>
                <a:gd name="T9" fmla="*/ 44 h 60"/>
                <a:gd name="T10" fmla="*/ 73 w 129"/>
                <a:gd name="T11" fmla="*/ 42 h 60"/>
                <a:gd name="T12" fmla="*/ 68 w 129"/>
                <a:gd name="T13" fmla="*/ 43 h 60"/>
                <a:gd name="T14" fmla="*/ 64 w 129"/>
                <a:gd name="T15" fmla="*/ 47 h 60"/>
                <a:gd name="T16" fmla="*/ 58 w 129"/>
                <a:gd name="T17" fmla="*/ 53 h 60"/>
                <a:gd name="T18" fmla="*/ 53 w 129"/>
                <a:gd name="T19" fmla="*/ 57 h 60"/>
                <a:gd name="T20" fmla="*/ 40 w 129"/>
                <a:gd name="T21" fmla="*/ 60 h 60"/>
                <a:gd name="T22" fmla="*/ 34 w 129"/>
                <a:gd name="T23" fmla="*/ 59 h 60"/>
                <a:gd name="T24" fmla="*/ 31 w 129"/>
                <a:gd name="T25" fmla="*/ 56 h 60"/>
                <a:gd name="T26" fmla="*/ 29 w 129"/>
                <a:gd name="T27" fmla="*/ 56 h 60"/>
                <a:gd name="T28" fmla="*/ 23 w 129"/>
                <a:gd name="T29" fmla="*/ 57 h 60"/>
                <a:gd name="T30" fmla="*/ 17 w 129"/>
                <a:gd name="T31" fmla="*/ 55 h 60"/>
                <a:gd name="T32" fmla="*/ 7 w 129"/>
                <a:gd name="T33" fmla="*/ 56 h 60"/>
                <a:gd name="T34" fmla="*/ 9 w 129"/>
                <a:gd name="T35" fmla="*/ 50 h 60"/>
                <a:gd name="T36" fmla="*/ 19 w 129"/>
                <a:gd name="T37" fmla="*/ 48 h 60"/>
                <a:gd name="T38" fmla="*/ 22 w 129"/>
                <a:gd name="T39" fmla="*/ 48 h 60"/>
                <a:gd name="T40" fmla="*/ 29 w 129"/>
                <a:gd name="T41" fmla="*/ 45 h 60"/>
                <a:gd name="T42" fmla="*/ 33 w 129"/>
                <a:gd name="T43" fmla="*/ 47 h 60"/>
                <a:gd name="T44" fmla="*/ 39 w 129"/>
                <a:gd name="T45" fmla="*/ 42 h 60"/>
                <a:gd name="T46" fmla="*/ 41 w 129"/>
                <a:gd name="T47" fmla="*/ 42 h 60"/>
                <a:gd name="T48" fmla="*/ 43 w 129"/>
                <a:gd name="T49" fmla="*/ 41 h 60"/>
                <a:gd name="T50" fmla="*/ 49 w 129"/>
                <a:gd name="T51" fmla="*/ 37 h 60"/>
                <a:gd name="T52" fmla="*/ 47 w 129"/>
                <a:gd name="T53" fmla="*/ 37 h 60"/>
                <a:gd name="T54" fmla="*/ 41 w 129"/>
                <a:gd name="T55" fmla="*/ 34 h 60"/>
                <a:gd name="T56" fmla="*/ 38 w 129"/>
                <a:gd name="T57" fmla="*/ 31 h 60"/>
                <a:gd name="T58" fmla="*/ 33 w 129"/>
                <a:gd name="T59" fmla="*/ 27 h 60"/>
                <a:gd name="T60" fmla="*/ 32 w 129"/>
                <a:gd name="T61" fmla="*/ 27 h 60"/>
                <a:gd name="T62" fmla="*/ 31 w 129"/>
                <a:gd name="T63" fmla="*/ 30 h 60"/>
                <a:gd name="T64" fmla="*/ 28 w 129"/>
                <a:gd name="T65" fmla="*/ 32 h 60"/>
                <a:gd name="T66" fmla="*/ 22 w 129"/>
                <a:gd name="T67" fmla="*/ 28 h 60"/>
                <a:gd name="T68" fmla="*/ 16 w 129"/>
                <a:gd name="T69" fmla="*/ 26 h 60"/>
                <a:gd name="T70" fmla="*/ 24 w 129"/>
                <a:gd name="T71" fmla="*/ 19 h 60"/>
                <a:gd name="T72" fmla="*/ 25 w 129"/>
                <a:gd name="T73" fmla="*/ 16 h 60"/>
                <a:gd name="T74" fmla="*/ 29 w 129"/>
                <a:gd name="T75" fmla="*/ 8 h 60"/>
                <a:gd name="T76" fmla="*/ 46 w 129"/>
                <a:gd name="T77" fmla="*/ 11 h 60"/>
                <a:gd name="T78" fmla="*/ 53 w 129"/>
                <a:gd name="T79" fmla="*/ 10 h 60"/>
                <a:gd name="T80" fmla="*/ 61 w 129"/>
                <a:gd name="T81" fmla="*/ 1 h 60"/>
                <a:gd name="T82" fmla="*/ 80 w 129"/>
                <a:gd name="T83" fmla="*/ 5 h 60"/>
                <a:gd name="T84" fmla="*/ 92 w 129"/>
                <a:gd name="T85" fmla="*/ 5 h 60"/>
                <a:gd name="T86" fmla="*/ 110 w 129"/>
                <a:gd name="T87" fmla="*/ 6 h 60"/>
                <a:gd name="T88" fmla="*/ 120 w 129"/>
                <a:gd name="T89" fmla="*/ 12 h 60"/>
                <a:gd name="T90" fmla="*/ 28 w 129"/>
                <a:gd name="T91" fmla="*/ 50 h 60"/>
                <a:gd name="T92" fmla="*/ 26 w 129"/>
                <a:gd name="T93" fmla="*/ 47 h 60"/>
                <a:gd name="T94" fmla="*/ 26 w 129"/>
                <a:gd name="T95" fmla="*/ 49 h 60"/>
                <a:gd name="T96" fmla="*/ 34 w 129"/>
                <a:gd name="T97" fmla="*/ 49 h 60"/>
                <a:gd name="T98" fmla="*/ 34 w 129"/>
                <a:gd name="T99" fmla="*/ 50 h 60"/>
                <a:gd name="T100" fmla="*/ 20 w 129"/>
                <a:gd name="T101" fmla="*/ 5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60">
                  <a:moveTo>
                    <a:pt x="129" y="16"/>
                  </a:moveTo>
                  <a:cubicBezTo>
                    <a:pt x="129" y="18"/>
                    <a:pt x="129" y="17"/>
                    <a:pt x="129" y="18"/>
                  </a:cubicBezTo>
                  <a:cubicBezTo>
                    <a:pt x="129" y="19"/>
                    <a:pt x="129" y="19"/>
                    <a:pt x="129" y="19"/>
                  </a:cubicBezTo>
                  <a:cubicBezTo>
                    <a:pt x="129" y="19"/>
                    <a:pt x="129" y="19"/>
                    <a:pt x="129" y="19"/>
                  </a:cubicBezTo>
                  <a:cubicBezTo>
                    <a:pt x="126" y="19"/>
                    <a:pt x="126" y="19"/>
                    <a:pt x="126" y="19"/>
                  </a:cubicBezTo>
                  <a:cubicBezTo>
                    <a:pt x="125" y="19"/>
                    <a:pt x="125" y="19"/>
                    <a:pt x="125" y="19"/>
                  </a:cubicBezTo>
                  <a:cubicBezTo>
                    <a:pt x="124" y="21"/>
                    <a:pt x="124" y="21"/>
                    <a:pt x="124" y="21"/>
                  </a:cubicBezTo>
                  <a:cubicBezTo>
                    <a:pt x="121" y="22"/>
                    <a:pt x="121" y="22"/>
                    <a:pt x="119" y="23"/>
                  </a:cubicBezTo>
                  <a:cubicBezTo>
                    <a:pt x="119" y="23"/>
                    <a:pt x="119" y="23"/>
                    <a:pt x="119" y="23"/>
                  </a:cubicBezTo>
                  <a:cubicBezTo>
                    <a:pt x="115" y="25"/>
                    <a:pt x="112" y="26"/>
                    <a:pt x="108" y="29"/>
                  </a:cubicBezTo>
                  <a:cubicBezTo>
                    <a:pt x="108" y="30"/>
                    <a:pt x="108" y="29"/>
                    <a:pt x="108" y="30"/>
                  </a:cubicBezTo>
                  <a:cubicBezTo>
                    <a:pt x="106" y="33"/>
                    <a:pt x="106" y="33"/>
                    <a:pt x="106" y="33"/>
                  </a:cubicBezTo>
                  <a:cubicBezTo>
                    <a:pt x="103" y="34"/>
                    <a:pt x="104" y="33"/>
                    <a:pt x="102" y="33"/>
                  </a:cubicBezTo>
                  <a:cubicBezTo>
                    <a:pt x="101" y="34"/>
                    <a:pt x="101" y="34"/>
                    <a:pt x="100" y="34"/>
                  </a:cubicBezTo>
                  <a:cubicBezTo>
                    <a:pt x="92" y="34"/>
                    <a:pt x="97" y="35"/>
                    <a:pt x="93" y="34"/>
                  </a:cubicBezTo>
                  <a:cubicBezTo>
                    <a:pt x="92" y="34"/>
                    <a:pt x="92" y="34"/>
                    <a:pt x="92" y="34"/>
                  </a:cubicBezTo>
                  <a:cubicBezTo>
                    <a:pt x="91" y="34"/>
                    <a:pt x="91" y="34"/>
                    <a:pt x="91" y="34"/>
                  </a:cubicBezTo>
                  <a:cubicBezTo>
                    <a:pt x="90" y="36"/>
                    <a:pt x="90" y="37"/>
                    <a:pt x="89" y="37"/>
                  </a:cubicBezTo>
                  <a:cubicBezTo>
                    <a:pt x="89" y="39"/>
                    <a:pt x="89" y="38"/>
                    <a:pt x="87" y="42"/>
                  </a:cubicBezTo>
                  <a:cubicBezTo>
                    <a:pt x="86" y="43"/>
                    <a:pt x="86" y="43"/>
                    <a:pt x="85" y="44"/>
                  </a:cubicBezTo>
                  <a:cubicBezTo>
                    <a:pt x="85" y="43"/>
                    <a:pt x="85" y="43"/>
                    <a:pt x="85" y="43"/>
                  </a:cubicBezTo>
                  <a:cubicBezTo>
                    <a:pt x="84" y="43"/>
                    <a:pt x="84" y="43"/>
                    <a:pt x="84" y="43"/>
                  </a:cubicBezTo>
                  <a:cubicBezTo>
                    <a:pt x="82" y="43"/>
                    <a:pt x="82" y="43"/>
                    <a:pt x="82" y="43"/>
                  </a:cubicBezTo>
                  <a:cubicBezTo>
                    <a:pt x="82" y="44"/>
                    <a:pt x="81" y="44"/>
                    <a:pt x="80" y="44"/>
                  </a:cubicBezTo>
                  <a:cubicBezTo>
                    <a:pt x="78" y="44"/>
                    <a:pt x="78" y="44"/>
                    <a:pt x="78" y="44"/>
                  </a:cubicBezTo>
                  <a:cubicBezTo>
                    <a:pt x="78" y="44"/>
                    <a:pt x="78" y="44"/>
                    <a:pt x="78" y="44"/>
                  </a:cubicBezTo>
                  <a:cubicBezTo>
                    <a:pt x="77" y="41"/>
                    <a:pt x="77" y="41"/>
                    <a:pt x="77" y="40"/>
                  </a:cubicBezTo>
                  <a:cubicBezTo>
                    <a:pt x="77" y="40"/>
                    <a:pt x="77" y="40"/>
                    <a:pt x="77" y="40"/>
                  </a:cubicBezTo>
                  <a:cubicBezTo>
                    <a:pt x="76" y="40"/>
                    <a:pt x="76" y="40"/>
                    <a:pt x="76" y="40"/>
                  </a:cubicBezTo>
                  <a:cubicBezTo>
                    <a:pt x="73" y="42"/>
                    <a:pt x="73" y="42"/>
                    <a:pt x="73" y="42"/>
                  </a:cubicBezTo>
                  <a:cubicBezTo>
                    <a:pt x="71" y="42"/>
                    <a:pt x="72" y="42"/>
                    <a:pt x="71" y="42"/>
                  </a:cubicBezTo>
                  <a:cubicBezTo>
                    <a:pt x="69" y="42"/>
                    <a:pt x="69" y="42"/>
                    <a:pt x="69" y="42"/>
                  </a:cubicBezTo>
                  <a:cubicBezTo>
                    <a:pt x="69" y="42"/>
                    <a:pt x="69" y="42"/>
                    <a:pt x="69" y="42"/>
                  </a:cubicBezTo>
                  <a:cubicBezTo>
                    <a:pt x="68" y="42"/>
                    <a:pt x="68" y="42"/>
                    <a:pt x="68" y="42"/>
                  </a:cubicBezTo>
                  <a:cubicBezTo>
                    <a:pt x="68" y="43"/>
                    <a:pt x="68" y="43"/>
                    <a:pt x="68" y="43"/>
                  </a:cubicBezTo>
                  <a:cubicBezTo>
                    <a:pt x="69" y="44"/>
                    <a:pt x="69" y="44"/>
                    <a:pt x="69" y="44"/>
                  </a:cubicBezTo>
                  <a:cubicBezTo>
                    <a:pt x="69" y="44"/>
                    <a:pt x="69" y="44"/>
                    <a:pt x="69" y="44"/>
                  </a:cubicBezTo>
                  <a:cubicBezTo>
                    <a:pt x="68" y="44"/>
                    <a:pt x="68" y="44"/>
                    <a:pt x="68" y="44"/>
                  </a:cubicBezTo>
                  <a:cubicBezTo>
                    <a:pt x="67" y="44"/>
                    <a:pt x="67" y="44"/>
                    <a:pt x="67" y="44"/>
                  </a:cubicBezTo>
                  <a:cubicBezTo>
                    <a:pt x="66" y="45"/>
                    <a:pt x="65" y="46"/>
                    <a:pt x="64" y="47"/>
                  </a:cubicBezTo>
                  <a:cubicBezTo>
                    <a:pt x="59" y="49"/>
                    <a:pt x="64" y="47"/>
                    <a:pt x="60" y="48"/>
                  </a:cubicBezTo>
                  <a:cubicBezTo>
                    <a:pt x="59" y="48"/>
                    <a:pt x="59" y="48"/>
                    <a:pt x="59" y="48"/>
                  </a:cubicBezTo>
                  <a:cubicBezTo>
                    <a:pt x="58" y="51"/>
                    <a:pt x="59" y="50"/>
                    <a:pt x="57" y="52"/>
                  </a:cubicBezTo>
                  <a:cubicBezTo>
                    <a:pt x="58" y="52"/>
                    <a:pt x="58" y="52"/>
                    <a:pt x="58" y="52"/>
                  </a:cubicBezTo>
                  <a:cubicBezTo>
                    <a:pt x="58" y="53"/>
                    <a:pt x="58" y="53"/>
                    <a:pt x="58" y="53"/>
                  </a:cubicBezTo>
                  <a:cubicBezTo>
                    <a:pt x="58" y="55"/>
                    <a:pt x="58" y="55"/>
                    <a:pt x="58" y="55"/>
                  </a:cubicBezTo>
                  <a:cubicBezTo>
                    <a:pt x="58" y="55"/>
                    <a:pt x="58" y="55"/>
                    <a:pt x="58" y="55"/>
                  </a:cubicBezTo>
                  <a:cubicBezTo>
                    <a:pt x="58" y="56"/>
                    <a:pt x="58" y="56"/>
                    <a:pt x="57" y="56"/>
                  </a:cubicBezTo>
                  <a:cubicBezTo>
                    <a:pt x="56" y="57"/>
                    <a:pt x="56" y="57"/>
                    <a:pt x="55" y="57"/>
                  </a:cubicBezTo>
                  <a:cubicBezTo>
                    <a:pt x="55" y="57"/>
                    <a:pt x="55" y="57"/>
                    <a:pt x="53" y="57"/>
                  </a:cubicBezTo>
                  <a:cubicBezTo>
                    <a:pt x="52" y="57"/>
                    <a:pt x="52" y="57"/>
                    <a:pt x="52" y="57"/>
                  </a:cubicBezTo>
                  <a:cubicBezTo>
                    <a:pt x="52" y="57"/>
                    <a:pt x="52" y="57"/>
                    <a:pt x="51" y="58"/>
                  </a:cubicBezTo>
                  <a:cubicBezTo>
                    <a:pt x="47" y="58"/>
                    <a:pt x="47" y="58"/>
                    <a:pt x="44" y="58"/>
                  </a:cubicBezTo>
                  <a:cubicBezTo>
                    <a:pt x="44" y="58"/>
                    <a:pt x="42" y="58"/>
                    <a:pt x="41" y="59"/>
                  </a:cubicBezTo>
                  <a:cubicBezTo>
                    <a:pt x="40" y="60"/>
                    <a:pt x="40" y="59"/>
                    <a:pt x="40" y="60"/>
                  </a:cubicBezTo>
                  <a:cubicBezTo>
                    <a:pt x="39" y="60"/>
                    <a:pt x="39" y="60"/>
                    <a:pt x="39" y="60"/>
                  </a:cubicBezTo>
                  <a:cubicBezTo>
                    <a:pt x="38" y="60"/>
                    <a:pt x="38" y="59"/>
                    <a:pt x="37" y="58"/>
                  </a:cubicBezTo>
                  <a:cubicBezTo>
                    <a:pt x="37" y="58"/>
                    <a:pt x="37" y="58"/>
                    <a:pt x="37" y="58"/>
                  </a:cubicBezTo>
                  <a:cubicBezTo>
                    <a:pt x="35" y="59"/>
                    <a:pt x="35" y="59"/>
                    <a:pt x="35" y="59"/>
                  </a:cubicBezTo>
                  <a:cubicBezTo>
                    <a:pt x="34" y="59"/>
                    <a:pt x="34" y="59"/>
                    <a:pt x="34" y="59"/>
                  </a:cubicBezTo>
                  <a:cubicBezTo>
                    <a:pt x="34" y="59"/>
                    <a:pt x="34" y="59"/>
                    <a:pt x="34" y="59"/>
                  </a:cubicBezTo>
                  <a:cubicBezTo>
                    <a:pt x="34" y="58"/>
                    <a:pt x="34" y="58"/>
                    <a:pt x="34" y="57"/>
                  </a:cubicBezTo>
                  <a:cubicBezTo>
                    <a:pt x="33" y="57"/>
                    <a:pt x="33" y="57"/>
                    <a:pt x="33" y="57"/>
                  </a:cubicBezTo>
                  <a:cubicBezTo>
                    <a:pt x="32" y="57"/>
                    <a:pt x="32" y="57"/>
                    <a:pt x="32" y="57"/>
                  </a:cubicBezTo>
                  <a:cubicBezTo>
                    <a:pt x="31" y="56"/>
                    <a:pt x="31" y="56"/>
                    <a:pt x="31" y="56"/>
                  </a:cubicBezTo>
                  <a:cubicBezTo>
                    <a:pt x="31" y="56"/>
                    <a:pt x="31" y="56"/>
                    <a:pt x="31" y="55"/>
                  </a:cubicBezTo>
                  <a:cubicBezTo>
                    <a:pt x="31" y="55"/>
                    <a:pt x="31" y="55"/>
                    <a:pt x="31" y="55"/>
                  </a:cubicBezTo>
                  <a:cubicBezTo>
                    <a:pt x="31" y="55"/>
                    <a:pt x="31" y="55"/>
                    <a:pt x="31" y="55"/>
                  </a:cubicBezTo>
                  <a:cubicBezTo>
                    <a:pt x="30" y="55"/>
                    <a:pt x="30" y="55"/>
                    <a:pt x="30" y="55"/>
                  </a:cubicBezTo>
                  <a:cubicBezTo>
                    <a:pt x="29" y="55"/>
                    <a:pt x="29" y="55"/>
                    <a:pt x="29" y="56"/>
                  </a:cubicBezTo>
                  <a:cubicBezTo>
                    <a:pt x="28" y="56"/>
                    <a:pt x="28" y="56"/>
                    <a:pt x="27" y="56"/>
                  </a:cubicBezTo>
                  <a:cubicBezTo>
                    <a:pt x="26" y="56"/>
                    <a:pt x="26" y="56"/>
                    <a:pt x="26" y="56"/>
                  </a:cubicBezTo>
                  <a:cubicBezTo>
                    <a:pt x="26" y="57"/>
                    <a:pt x="26" y="57"/>
                    <a:pt x="26" y="57"/>
                  </a:cubicBezTo>
                  <a:cubicBezTo>
                    <a:pt x="23" y="58"/>
                    <a:pt x="23" y="58"/>
                    <a:pt x="23" y="58"/>
                  </a:cubicBezTo>
                  <a:cubicBezTo>
                    <a:pt x="23" y="57"/>
                    <a:pt x="23" y="57"/>
                    <a:pt x="23" y="57"/>
                  </a:cubicBezTo>
                  <a:cubicBezTo>
                    <a:pt x="22" y="56"/>
                    <a:pt x="22" y="57"/>
                    <a:pt x="21" y="55"/>
                  </a:cubicBezTo>
                  <a:cubicBezTo>
                    <a:pt x="21" y="55"/>
                    <a:pt x="21" y="55"/>
                    <a:pt x="20" y="55"/>
                  </a:cubicBezTo>
                  <a:cubicBezTo>
                    <a:pt x="19" y="55"/>
                    <a:pt x="19" y="55"/>
                    <a:pt x="19" y="55"/>
                  </a:cubicBezTo>
                  <a:cubicBezTo>
                    <a:pt x="17" y="56"/>
                    <a:pt x="17" y="56"/>
                    <a:pt x="17" y="56"/>
                  </a:cubicBezTo>
                  <a:cubicBezTo>
                    <a:pt x="17" y="55"/>
                    <a:pt x="17" y="55"/>
                    <a:pt x="17" y="55"/>
                  </a:cubicBezTo>
                  <a:cubicBezTo>
                    <a:pt x="16" y="55"/>
                    <a:pt x="16" y="55"/>
                    <a:pt x="16" y="55"/>
                  </a:cubicBezTo>
                  <a:cubicBezTo>
                    <a:pt x="16" y="55"/>
                    <a:pt x="16" y="55"/>
                    <a:pt x="16" y="55"/>
                  </a:cubicBezTo>
                  <a:cubicBezTo>
                    <a:pt x="16" y="55"/>
                    <a:pt x="10" y="55"/>
                    <a:pt x="10" y="55"/>
                  </a:cubicBezTo>
                  <a:cubicBezTo>
                    <a:pt x="8" y="56"/>
                    <a:pt x="8" y="56"/>
                    <a:pt x="8" y="56"/>
                  </a:cubicBezTo>
                  <a:cubicBezTo>
                    <a:pt x="7" y="56"/>
                    <a:pt x="8" y="56"/>
                    <a:pt x="7" y="56"/>
                  </a:cubicBezTo>
                  <a:cubicBezTo>
                    <a:pt x="6" y="54"/>
                    <a:pt x="6" y="54"/>
                    <a:pt x="6" y="54"/>
                  </a:cubicBezTo>
                  <a:cubicBezTo>
                    <a:pt x="6" y="52"/>
                    <a:pt x="6" y="52"/>
                    <a:pt x="6" y="52"/>
                  </a:cubicBezTo>
                  <a:cubicBezTo>
                    <a:pt x="6" y="51"/>
                    <a:pt x="6" y="50"/>
                    <a:pt x="7" y="49"/>
                  </a:cubicBezTo>
                  <a:cubicBezTo>
                    <a:pt x="7" y="50"/>
                    <a:pt x="7" y="50"/>
                    <a:pt x="8" y="50"/>
                  </a:cubicBezTo>
                  <a:cubicBezTo>
                    <a:pt x="9" y="50"/>
                    <a:pt x="9" y="50"/>
                    <a:pt x="9" y="50"/>
                  </a:cubicBezTo>
                  <a:cubicBezTo>
                    <a:pt x="9" y="50"/>
                    <a:pt x="9" y="50"/>
                    <a:pt x="9" y="50"/>
                  </a:cubicBezTo>
                  <a:cubicBezTo>
                    <a:pt x="8" y="49"/>
                    <a:pt x="8" y="49"/>
                    <a:pt x="8" y="49"/>
                  </a:cubicBezTo>
                  <a:cubicBezTo>
                    <a:pt x="9" y="48"/>
                    <a:pt x="9" y="48"/>
                    <a:pt x="9" y="47"/>
                  </a:cubicBezTo>
                  <a:cubicBezTo>
                    <a:pt x="12" y="46"/>
                    <a:pt x="11" y="47"/>
                    <a:pt x="14" y="46"/>
                  </a:cubicBezTo>
                  <a:cubicBezTo>
                    <a:pt x="17" y="47"/>
                    <a:pt x="17" y="47"/>
                    <a:pt x="19" y="48"/>
                  </a:cubicBezTo>
                  <a:cubicBezTo>
                    <a:pt x="20" y="50"/>
                    <a:pt x="20" y="50"/>
                    <a:pt x="20" y="50"/>
                  </a:cubicBezTo>
                  <a:cubicBezTo>
                    <a:pt x="21" y="50"/>
                    <a:pt x="21" y="50"/>
                    <a:pt x="21" y="50"/>
                  </a:cubicBezTo>
                  <a:cubicBezTo>
                    <a:pt x="21" y="49"/>
                    <a:pt x="21" y="49"/>
                    <a:pt x="21" y="49"/>
                  </a:cubicBezTo>
                  <a:cubicBezTo>
                    <a:pt x="21" y="49"/>
                    <a:pt x="21" y="49"/>
                    <a:pt x="21" y="49"/>
                  </a:cubicBezTo>
                  <a:cubicBezTo>
                    <a:pt x="22" y="48"/>
                    <a:pt x="22" y="48"/>
                    <a:pt x="22" y="48"/>
                  </a:cubicBezTo>
                  <a:cubicBezTo>
                    <a:pt x="23" y="47"/>
                    <a:pt x="22" y="47"/>
                    <a:pt x="25" y="46"/>
                  </a:cubicBezTo>
                  <a:cubicBezTo>
                    <a:pt x="25" y="46"/>
                    <a:pt x="25" y="46"/>
                    <a:pt x="25" y="46"/>
                  </a:cubicBezTo>
                  <a:cubicBezTo>
                    <a:pt x="25" y="45"/>
                    <a:pt x="25" y="45"/>
                    <a:pt x="25" y="45"/>
                  </a:cubicBezTo>
                  <a:cubicBezTo>
                    <a:pt x="26" y="45"/>
                    <a:pt x="26" y="45"/>
                    <a:pt x="26" y="45"/>
                  </a:cubicBezTo>
                  <a:cubicBezTo>
                    <a:pt x="27" y="45"/>
                    <a:pt x="26" y="45"/>
                    <a:pt x="29" y="45"/>
                  </a:cubicBezTo>
                  <a:cubicBezTo>
                    <a:pt x="30" y="45"/>
                    <a:pt x="30" y="45"/>
                    <a:pt x="30" y="45"/>
                  </a:cubicBezTo>
                  <a:cubicBezTo>
                    <a:pt x="31" y="45"/>
                    <a:pt x="31" y="45"/>
                    <a:pt x="31" y="46"/>
                  </a:cubicBezTo>
                  <a:cubicBezTo>
                    <a:pt x="32" y="46"/>
                    <a:pt x="32" y="46"/>
                    <a:pt x="33" y="46"/>
                  </a:cubicBezTo>
                  <a:cubicBezTo>
                    <a:pt x="33" y="46"/>
                    <a:pt x="33" y="46"/>
                    <a:pt x="33" y="46"/>
                  </a:cubicBezTo>
                  <a:cubicBezTo>
                    <a:pt x="33" y="46"/>
                    <a:pt x="33" y="46"/>
                    <a:pt x="33" y="47"/>
                  </a:cubicBezTo>
                  <a:cubicBezTo>
                    <a:pt x="35" y="46"/>
                    <a:pt x="34" y="46"/>
                    <a:pt x="35" y="45"/>
                  </a:cubicBezTo>
                  <a:cubicBezTo>
                    <a:pt x="36" y="45"/>
                    <a:pt x="36" y="45"/>
                    <a:pt x="36" y="45"/>
                  </a:cubicBezTo>
                  <a:cubicBezTo>
                    <a:pt x="37" y="44"/>
                    <a:pt x="37" y="44"/>
                    <a:pt x="38" y="42"/>
                  </a:cubicBezTo>
                  <a:cubicBezTo>
                    <a:pt x="39" y="42"/>
                    <a:pt x="39" y="42"/>
                    <a:pt x="39" y="42"/>
                  </a:cubicBezTo>
                  <a:cubicBezTo>
                    <a:pt x="39" y="42"/>
                    <a:pt x="39" y="42"/>
                    <a:pt x="39" y="42"/>
                  </a:cubicBezTo>
                  <a:cubicBezTo>
                    <a:pt x="39" y="42"/>
                    <a:pt x="39" y="42"/>
                    <a:pt x="39" y="42"/>
                  </a:cubicBezTo>
                  <a:cubicBezTo>
                    <a:pt x="40" y="43"/>
                    <a:pt x="40" y="43"/>
                    <a:pt x="40" y="43"/>
                  </a:cubicBezTo>
                  <a:cubicBezTo>
                    <a:pt x="41" y="43"/>
                    <a:pt x="41" y="43"/>
                    <a:pt x="41" y="43"/>
                  </a:cubicBezTo>
                  <a:cubicBezTo>
                    <a:pt x="41" y="43"/>
                    <a:pt x="41" y="43"/>
                    <a:pt x="41" y="43"/>
                  </a:cubicBezTo>
                  <a:cubicBezTo>
                    <a:pt x="41" y="42"/>
                    <a:pt x="41" y="42"/>
                    <a:pt x="41" y="42"/>
                  </a:cubicBezTo>
                  <a:cubicBezTo>
                    <a:pt x="41" y="41"/>
                    <a:pt x="41" y="41"/>
                    <a:pt x="41" y="41"/>
                  </a:cubicBezTo>
                  <a:cubicBezTo>
                    <a:pt x="41" y="41"/>
                    <a:pt x="41" y="41"/>
                    <a:pt x="41" y="41"/>
                  </a:cubicBezTo>
                  <a:cubicBezTo>
                    <a:pt x="41" y="41"/>
                    <a:pt x="41" y="41"/>
                    <a:pt x="41" y="41"/>
                  </a:cubicBezTo>
                  <a:cubicBezTo>
                    <a:pt x="41" y="40"/>
                    <a:pt x="41" y="40"/>
                    <a:pt x="41" y="40"/>
                  </a:cubicBezTo>
                  <a:cubicBezTo>
                    <a:pt x="43" y="41"/>
                    <a:pt x="43" y="41"/>
                    <a:pt x="43" y="41"/>
                  </a:cubicBezTo>
                  <a:cubicBezTo>
                    <a:pt x="44" y="41"/>
                    <a:pt x="44" y="41"/>
                    <a:pt x="44" y="41"/>
                  </a:cubicBezTo>
                  <a:cubicBezTo>
                    <a:pt x="44" y="41"/>
                    <a:pt x="44" y="41"/>
                    <a:pt x="44" y="41"/>
                  </a:cubicBezTo>
                  <a:cubicBezTo>
                    <a:pt x="45" y="40"/>
                    <a:pt x="45" y="40"/>
                    <a:pt x="45" y="40"/>
                  </a:cubicBezTo>
                  <a:cubicBezTo>
                    <a:pt x="46" y="39"/>
                    <a:pt x="46" y="39"/>
                    <a:pt x="46" y="39"/>
                  </a:cubicBezTo>
                  <a:cubicBezTo>
                    <a:pt x="49" y="37"/>
                    <a:pt x="49" y="37"/>
                    <a:pt x="49" y="37"/>
                  </a:cubicBezTo>
                  <a:cubicBezTo>
                    <a:pt x="50" y="37"/>
                    <a:pt x="50" y="37"/>
                    <a:pt x="50" y="37"/>
                  </a:cubicBezTo>
                  <a:cubicBezTo>
                    <a:pt x="50" y="37"/>
                    <a:pt x="50" y="37"/>
                    <a:pt x="50" y="37"/>
                  </a:cubicBezTo>
                  <a:cubicBezTo>
                    <a:pt x="48" y="36"/>
                    <a:pt x="48" y="36"/>
                    <a:pt x="48" y="36"/>
                  </a:cubicBezTo>
                  <a:cubicBezTo>
                    <a:pt x="47" y="37"/>
                    <a:pt x="47" y="37"/>
                    <a:pt x="47" y="37"/>
                  </a:cubicBezTo>
                  <a:cubicBezTo>
                    <a:pt x="47" y="37"/>
                    <a:pt x="47" y="37"/>
                    <a:pt x="47" y="37"/>
                  </a:cubicBezTo>
                  <a:cubicBezTo>
                    <a:pt x="46" y="36"/>
                    <a:pt x="46" y="36"/>
                    <a:pt x="46" y="36"/>
                  </a:cubicBezTo>
                  <a:cubicBezTo>
                    <a:pt x="44" y="36"/>
                    <a:pt x="44" y="36"/>
                    <a:pt x="44" y="36"/>
                  </a:cubicBezTo>
                  <a:cubicBezTo>
                    <a:pt x="44" y="36"/>
                    <a:pt x="44" y="36"/>
                    <a:pt x="44" y="36"/>
                  </a:cubicBezTo>
                  <a:cubicBezTo>
                    <a:pt x="43" y="34"/>
                    <a:pt x="43" y="34"/>
                    <a:pt x="43" y="34"/>
                  </a:cubicBezTo>
                  <a:cubicBezTo>
                    <a:pt x="41" y="34"/>
                    <a:pt x="42" y="34"/>
                    <a:pt x="41" y="34"/>
                  </a:cubicBezTo>
                  <a:cubicBezTo>
                    <a:pt x="40" y="34"/>
                    <a:pt x="40" y="34"/>
                    <a:pt x="40" y="34"/>
                  </a:cubicBezTo>
                  <a:cubicBezTo>
                    <a:pt x="39" y="34"/>
                    <a:pt x="39" y="34"/>
                    <a:pt x="39" y="34"/>
                  </a:cubicBezTo>
                  <a:cubicBezTo>
                    <a:pt x="39" y="34"/>
                    <a:pt x="39" y="34"/>
                    <a:pt x="39" y="34"/>
                  </a:cubicBezTo>
                  <a:cubicBezTo>
                    <a:pt x="39" y="32"/>
                    <a:pt x="39" y="33"/>
                    <a:pt x="39" y="32"/>
                  </a:cubicBezTo>
                  <a:cubicBezTo>
                    <a:pt x="38" y="31"/>
                    <a:pt x="38" y="31"/>
                    <a:pt x="38" y="31"/>
                  </a:cubicBezTo>
                  <a:cubicBezTo>
                    <a:pt x="37" y="32"/>
                    <a:pt x="37" y="32"/>
                    <a:pt x="37" y="32"/>
                  </a:cubicBezTo>
                  <a:cubicBezTo>
                    <a:pt x="36" y="31"/>
                    <a:pt x="37" y="31"/>
                    <a:pt x="35" y="31"/>
                  </a:cubicBezTo>
                  <a:cubicBezTo>
                    <a:pt x="35" y="30"/>
                    <a:pt x="35" y="30"/>
                    <a:pt x="35" y="30"/>
                  </a:cubicBezTo>
                  <a:cubicBezTo>
                    <a:pt x="35" y="29"/>
                    <a:pt x="35" y="29"/>
                    <a:pt x="35" y="28"/>
                  </a:cubicBezTo>
                  <a:cubicBezTo>
                    <a:pt x="34" y="28"/>
                    <a:pt x="34" y="28"/>
                    <a:pt x="33" y="27"/>
                  </a:cubicBezTo>
                  <a:cubicBezTo>
                    <a:pt x="33" y="27"/>
                    <a:pt x="33" y="27"/>
                    <a:pt x="33" y="27"/>
                  </a:cubicBezTo>
                  <a:cubicBezTo>
                    <a:pt x="33" y="26"/>
                    <a:pt x="33" y="26"/>
                    <a:pt x="33" y="26"/>
                  </a:cubicBezTo>
                  <a:cubicBezTo>
                    <a:pt x="33" y="26"/>
                    <a:pt x="33" y="26"/>
                    <a:pt x="33" y="26"/>
                  </a:cubicBezTo>
                  <a:cubicBezTo>
                    <a:pt x="33" y="26"/>
                    <a:pt x="33" y="26"/>
                    <a:pt x="33" y="26"/>
                  </a:cubicBezTo>
                  <a:cubicBezTo>
                    <a:pt x="32" y="27"/>
                    <a:pt x="32" y="27"/>
                    <a:pt x="32" y="27"/>
                  </a:cubicBezTo>
                  <a:cubicBezTo>
                    <a:pt x="33" y="28"/>
                    <a:pt x="33" y="28"/>
                    <a:pt x="33"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0" y="32"/>
                    <a:pt x="30" y="32"/>
                    <a:pt x="30" y="32"/>
                  </a:cubicBezTo>
                  <a:cubicBezTo>
                    <a:pt x="30" y="32"/>
                    <a:pt x="30" y="32"/>
                    <a:pt x="30" y="32"/>
                  </a:cubicBezTo>
                  <a:cubicBezTo>
                    <a:pt x="29" y="32"/>
                    <a:pt x="29" y="32"/>
                    <a:pt x="29" y="32"/>
                  </a:cubicBezTo>
                  <a:cubicBezTo>
                    <a:pt x="28" y="32"/>
                    <a:pt x="28" y="32"/>
                    <a:pt x="28" y="32"/>
                  </a:cubicBezTo>
                  <a:cubicBezTo>
                    <a:pt x="27" y="32"/>
                    <a:pt x="27" y="32"/>
                    <a:pt x="27" y="32"/>
                  </a:cubicBezTo>
                  <a:cubicBezTo>
                    <a:pt x="26" y="31"/>
                    <a:pt x="26" y="31"/>
                    <a:pt x="26" y="31"/>
                  </a:cubicBezTo>
                  <a:cubicBezTo>
                    <a:pt x="24" y="31"/>
                    <a:pt x="24" y="31"/>
                    <a:pt x="23" y="30"/>
                  </a:cubicBezTo>
                  <a:cubicBezTo>
                    <a:pt x="23" y="28"/>
                    <a:pt x="23" y="28"/>
                    <a:pt x="23" y="28"/>
                  </a:cubicBezTo>
                  <a:cubicBezTo>
                    <a:pt x="22" y="28"/>
                    <a:pt x="22" y="28"/>
                    <a:pt x="22" y="28"/>
                  </a:cubicBezTo>
                  <a:cubicBezTo>
                    <a:pt x="22" y="27"/>
                    <a:pt x="22" y="27"/>
                    <a:pt x="22" y="27"/>
                  </a:cubicBezTo>
                  <a:cubicBezTo>
                    <a:pt x="20" y="28"/>
                    <a:pt x="20" y="28"/>
                    <a:pt x="20" y="28"/>
                  </a:cubicBezTo>
                  <a:cubicBezTo>
                    <a:pt x="18" y="27"/>
                    <a:pt x="18" y="27"/>
                    <a:pt x="17" y="27"/>
                  </a:cubicBezTo>
                  <a:cubicBezTo>
                    <a:pt x="16" y="26"/>
                    <a:pt x="16" y="26"/>
                    <a:pt x="16" y="26"/>
                  </a:cubicBezTo>
                  <a:cubicBezTo>
                    <a:pt x="16" y="26"/>
                    <a:pt x="16" y="26"/>
                    <a:pt x="16" y="26"/>
                  </a:cubicBezTo>
                  <a:cubicBezTo>
                    <a:pt x="20" y="23"/>
                    <a:pt x="20" y="23"/>
                    <a:pt x="20" y="23"/>
                  </a:cubicBezTo>
                  <a:cubicBezTo>
                    <a:pt x="21" y="22"/>
                    <a:pt x="21" y="22"/>
                    <a:pt x="21" y="21"/>
                  </a:cubicBezTo>
                  <a:cubicBezTo>
                    <a:pt x="23" y="21"/>
                    <a:pt x="22" y="21"/>
                    <a:pt x="23" y="20"/>
                  </a:cubicBezTo>
                  <a:cubicBezTo>
                    <a:pt x="24" y="19"/>
                    <a:pt x="24" y="19"/>
                    <a:pt x="24" y="19"/>
                  </a:cubicBezTo>
                  <a:cubicBezTo>
                    <a:pt x="24" y="19"/>
                    <a:pt x="24" y="19"/>
                    <a:pt x="24" y="19"/>
                  </a:cubicBezTo>
                  <a:cubicBezTo>
                    <a:pt x="25" y="19"/>
                    <a:pt x="27" y="18"/>
                    <a:pt x="28" y="17"/>
                  </a:cubicBezTo>
                  <a:cubicBezTo>
                    <a:pt x="28" y="16"/>
                    <a:pt x="28" y="16"/>
                    <a:pt x="28" y="16"/>
                  </a:cubicBezTo>
                  <a:cubicBezTo>
                    <a:pt x="28" y="16"/>
                    <a:pt x="28" y="16"/>
                    <a:pt x="28" y="16"/>
                  </a:cubicBezTo>
                  <a:cubicBezTo>
                    <a:pt x="27" y="15"/>
                    <a:pt x="27" y="16"/>
                    <a:pt x="26" y="15"/>
                  </a:cubicBezTo>
                  <a:cubicBezTo>
                    <a:pt x="25" y="15"/>
                    <a:pt x="25" y="15"/>
                    <a:pt x="25" y="16"/>
                  </a:cubicBezTo>
                  <a:cubicBezTo>
                    <a:pt x="24" y="15"/>
                    <a:pt x="24" y="15"/>
                    <a:pt x="24" y="15"/>
                  </a:cubicBezTo>
                  <a:cubicBezTo>
                    <a:pt x="24" y="14"/>
                    <a:pt x="24" y="14"/>
                    <a:pt x="24" y="14"/>
                  </a:cubicBezTo>
                  <a:cubicBezTo>
                    <a:pt x="25" y="13"/>
                    <a:pt x="25" y="13"/>
                    <a:pt x="26" y="12"/>
                  </a:cubicBezTo>
                  <a:cubicBezTo>
                    <a:pt x="26" y="11"/>
                    <a:pt x="26" y="11"/>
                    <a:pt x="26" y="11"/>
                  </a:cubicBezTo>
                  <a:cubicBezTo>
                    <a:pt x="28" y="9"/>
                    <a:pt x="26" y="11"/>
                    <a:pt x="29" y="8"/>
                  </a:cubicBezTo>
                  <a:cubicBezTo>
                    <a:pt x="30" y="7"/>
                    <a:pt x="30" y="7"/>
                    <a:pt x="30" y="7"/>
                  </a:cubicBezTo>
                  <a:cubicBezTo>
                    <a:pt x="31" y="8"/>
                    <a:pt x="31" y="8"/>
                    <a:pt x="31" y="8"/>
                  </a:cubicBezTo>
                  <a:cubicBezTo>
                    <a:pt x="71" y="1"/>
                    <a:pt x="0" y="6"/>
                    <a:pt x="40" y="8"/>
                  </a:cubicBezTo>
                  <a:cubicBezTo>
                    <a:pt x="41" y="8"/>
                    <a:pt x="44" y="9"/>
                    <a:pt x="45" y="10"/>
                  </a:cubicBezTo>
                  <a:cubicBezTo>
                    <a:pt x="46" y="10"/>
                    <a:pt x="46" y="10"/>
                    <a:pt x="46" y="11"/>
                  </a:cubicBezTo>
                  <a:cubicBezTo>
                    <a:pt x="48" y="11"/>
                    <a:pt x="50" y="11"/>
                    <a:pt x="51" y="12"/>
                  </a:cubicBezTo>
                  <a:cubicBezTo>
                    <a:pt x="52" y="12"/>
                    <a:pt x="52" y="12"/>
                    <a:pt x="52" y="12"/>
                  </a:cubicBezTo>
                  <a:cubicBezTo>
                    <a:pt x="53" y="13"/>
                    <a:pt x="53" y="13"/>
                    <a:pt x="53" y="13"/>
                  </a:cubicBezTo>
                  <a:cubicBezTo>
                    <a:pt x="54" y="13"/>
                    <a:pt x="54" y="13"/>
                    <a:pt x="54" y="13"/>
                  </a:cubicBezTo>
                  <a:cubicBezTo>
                    <a:pt x="53" y="10"/>
                    <a:pt x="53" y="10"/>
                    <a:pt x="53" y="10"/>
                  </a:cubicBezTo>
                  <a:cubicBezTo>
                    <a:pt x="53" y="8"/>
                    <a:pt x="53" y="9"/>
                    <a:pt x="54" y="4"/>
                  </a:cubicBezTo>
                  <a:cubicBezTo>
                    <a:pt x="55" y="3"/>
                    <a:pt x="55" y="3"/>
                    <a:pt x="55" y="3"/>
                  </a:cubicBezTo>
                  <a:cubicBezTo>
                    <a:pt x="56" y="3"/>
                    <a:pt x="56" y="3"/>
                    <a:pt x="58" y="2"/>
                  </a:cubicBezTo>
                  <a:cubicBezTo>
                    <a:pt x="59" y="1"/>
                    <a:pt x="59" y="1"/>
                    <a:pt x="59" y="1"/>
                  </a:cubicBezTo>
                  <a:cubicBezTo>
                    <a:pt x="60" y="1"/>
                    <a:pt x="60" y="1"/>
                    <a:pt x="61" y="1"/>
                  </a:cubicBezTo>
                  <a:cubicBezTo>
                    <a:pt x="62" y="0"/>
                    <a:pt x="62" y="0"/>
                    <a:pt x="62" y="0"/>
                  </a:cubicBezTo>
                  <a:cubicBezTo>
                    <a:pt x="67" y="3"/>
                    <a:pt x="69" y="6"/>
                    <a:pt x="78" y="7"/>
                  </a:cubicBezTo>
                  <a:cubicBezTo>
                    <a:pt x="78" y="7"/>
                    <a:pt x="78" y="7"/>
                    <a:pt x="78" y="7"/>
                  </a:cubicBezTo>
                  <a:cubicBezTo>
                    <a:pt x="79" y="5"/>
                    <a:pt x="79" y="5"/>
                    <a:pt x="79" y="5"/>
                  </a:cubicBezTo>
                  <a:cubicBezTo>
                    <a:pt x="80" y="5"/>
                    <a:pt x="80" y="5"/>
                    <a:pt x="80" y="5"/>
                  </a:cubicBezTo>
                  <a:cubicBezTo>
                    <a:pt x="81" y="5"/>
                    <a:pt x="81" y="5"/>
                    <a:pt x="81" y="5"/>
                  </a:cubicBezTo>
                  <a:cubicBezTo>
                    <a:pt x="84" y="5"/>
                    <a:pt x="84" y="5"/>
                    <a:pt x="84" y="5"/>
                  </a:cubicBezTo>
                  <a:cubicBezTo>
                    <a:pt x="87" y="5"/>
                    <a:pt x="87" y="5"/>
                    <a:pt x="87" y="5"/>
                  </a:cubicBezTo>
                  <a:cubicBezTo>
                    <a:pt x="89" y="5"/>
                    <a:pt x="89" y="5"/>
                    <a:pt x="89" y="5"/>
                  </a:cubicBezTo>
                  <a:cubicBezTo>
                    <a:pt x="92" y="5"/>
                    <a:pt x="92" y="5"/>
                    <a:pt x="92" y="5"/>
                  </a:cubicBezTo>
                  <a:cubicBezTo>
                    <a:pt x="93" y="5"/>
                    <a:pt x="93" y="5"/>
                    <a:pt x="93" y="5"/>
                  </a:cubicBezTo>
                  <a:cubicBezTo>
                    <a:pt x="94" y="5"/>
                    <a:pt x="94" y="5"/>
                    <a:pt x="94" y="5"/>
                  </a:cubicBezTo>
                  <a:cubicBezTo>
                    <a:pt x="96" y="5"/>
                    <a:pt x="96" y="5"/>
                    <a:pt x="96" y="5"/>
                  </a:cubicBezTo>
                  <a:cubicBezTo>
                    <a:pt x="101" y="6"/>
                    <a:pt x="100" y="5"/>
                    <a:pt x="104" y="6"/>
                  </a:cubicBezTo>
                  <a:cubicBezTo>
                    <a:pt x="107" y="6"/>
                    <a:pt x="108" y="6"/>
                    <a:pt x="110" y="6"/>
                  </a:cubicBezTo>
                  <a:cubicBezTo>
                    <a:pt x="114" y="8"/>
                    <a:pt x="114" y="8"/>
                    <a:pt x="116" y="8"/>
                  </a:cubicBezTo>
                  <a:cubicBezTo>
                    <a:pt x="117" y="8"/>
                    <a:pt x="117" y="8"/>
                    <a:pt x="117" y="8"/>
                  </a:cubicBezTo>
                  <a:cubicBezTo>
                    <a:pt x="117" y="8"/>
                    <a:pt x="117" y="8"/>
                    <a:pt x="117" y="8"/>
                  </a:cubicBezTo>
                  <a:cubicBezTo>
                    <a:pt x="118" y="9"/>
                    <a:pt x="118" y="9"/>
                    <a:pt x="118" y="9"/>
                  </a:cubicBezTo>
                  <a:cubicBezTo>
                    <a:pt x="119" y="11"/>
                    <a:pt x="119" y="11"/>
                    <a:pt x="120" y="12"/>
                  </a:cubicBezTo>
                  <a:cubicBezTo>
                    <a:pt x="121" y="12"/>
                    <a:pt x="121" y="12"/>
                    <a:pt x="121" y="12"/>
                  </a:cubicBezTo>
                  <a:cubicBezTo>
                    <a:pt x="124" y="12"/>
                    <a:pt x="125" y="13"/>
                    <a:pt x="126" y="13"/>
                  </a:cubicBezTo>
                  <a:cubicBezTo>
                    <a:pt x="128" y="15"/>
                    <a:pt x="127" y="14"/>
                    <a:pt x="129" y="16"/>
                  </a:cubicBezTo>
                  <a:close/>
                  <a:moveTo>
                    <a:pt x="28" y="50"/>
                  </a:moveTo>
                  <a:cubicBezTo>
                    <a:pt x="28" y="50"/>
                    <a:pt x="28" y="50"/>
                    <a:pt x="28" y="50"/>
                  </a:cubicBezTo>
                  <a:cubicBezTo>
                    <a:pt x="28" y="49"/>
                    <a:pt x="28" y="49"/>
                    <a:pt x="28" y="49"/>
                  </a:cubicBezTo>
                  <a:cubicBezTo>
                    <a:pt x="28" y="48"/>
                    <a:pt x="28" y="48"/>
                    <a:pt x="28" y="48"/>
                  </a:cubicBezTo>
                  <a:cubicBezTo>
                    <a:pt x="27" y="48"/>
                    <a:pt x="27" y="48"/>
                    <a:pt x="27" y="48"/>
                  </a:cubicBezTo>
                  <a:cubicBezTo>
                    <a:pt x="27" y="48"/>
                    <a:pt x="27" y="48"/>
                    <a:pt x="27" y="48"/>
                  </a:cubicBezTo>
                  <a:cubicBezTo>
                    <a:pt x="26" y="47"/>
                    <a:pt x="26" y="47"/>
                    <a:pt x="26" y="47"/>
                  </a:cubicBezTo>
                  <a:cubicBezTo>
                    <a:pt x="26" y="47"/>
                    <a:pt x="26" y="47"/>
                    <a:pt x="26" y="47"/>
                  </a:cubicBezTo>
                  <a:cubicBezTo>
                    <a:pt x="25" y="47"/>
                    <a:pt x="25" y="47"/>
                    <a:pt x="25" y="47"/>
                  </a:cubicBezTo>
                  <a:cubicBezTo>
                    <a:pt x="25" y="48"/>
                    <a:pt x="25" y="48"/>
                    <a:pt x="25" y="48"/>
                  </a:cubicBezTo>
                  <a:cubicBezTo>
                    <a:pt x="25" y="48"/>
                    <a:pt x="25" y="48"/>
                    <a:pt x="25" y="48"/>
                  </a:cubicBezTo>
                  <a:cubicBezTo>
                    <a:pt x="26" y="49"/>
                    <a:pt x="26" y="49"/>
                    <a:pt x="26" y="49"/>
                  </a:cubicBezTo>
                  <a:cubicBezTo>
                    <a:pt x="26" y="49"/>
                    <a:pt x="26" y="49"/>
                    <a:pt x="26" y="49"/>
                  </a:cubicBezTo>
                  <a:cubicBezTo>
                    <a:pt x="26" y="49"/>
                    <a:pt x="26" y="50"/>
                    <a:pt x="26" y="50"/>
                  </a:cubicBezTo>
                  <a:cubicBezTo>
                    <a:pt x="27" y="51"/>
                    <a:pt x="27" y="51"/>
                    <a:pt x="28" y="50"/>
                  </a:cubicBezTo>
                  <a:close/>
                  <a:moveTo>
                    <a:pt x="34" y="50"/>
                  </a:moveTo>
                  <a:cubicBezTo>
                    <a:pt x="34" y="49"/>
                    <a:pt x="34" y="49"/>
                    <a:pt x="34" y="49"/>
                  </a:cubicBezTo>
                  <a:cubicBezTo>
                    <a:pt x="34" y="49"/>
                    <a:pt x="34" y="49"/>
                    <a:pt x="34" y="49"/>
                  </a:cubicBezTo>
                  <a:cubicBezTo>
                    <a:pt x="34" y="49"/>
                    <a:pt x="34" y="49"/>
                    <a:pt x="33" y="49"/>
                  </a:cubicBezTo>
                  <a:cubicBezTo>
                    <a:pt x="33" y="50"/>
                    <a:pt x="33" y="50"/>
                    <a:pt x="33" y="50"/>
                  </a:cubicBezTo>
                  <a:cubicBezTo>
                    <a:pt x="34" y="50"/>
                    <a:pt x="34" y="50"/>
                    <a:pt x="34" y="50"/>
                  </a:cubicBezTo>
                  <a:cubicBezTo>
                    <a:pt x="34" y="50"/>
                    <a:pt x="34" y="50"/>
                    <a:pt x="34" y="50"/>
                  </a:cubicBezTo>
                  <a:close/>
                  <a:moveTo>
                    <a:pt x="22" y="51"/>
                  </a:moveTo>
                  <a:cubicBezTo>
                    <a:pt x="22" y="51"/>
                    <a:pt x="22" y="51"/>
                    <a:pt x="22" y="51"/>
                  </a:cubicBezTo>
                  <a:cubicBezTo>
                    <a:pt x="22" y="51"/>
                    <a:pt x="21" y="51"/>
                    <a:pt x="20" y="51"/>
                  </a:cubicBezTo>
                  <a:cubicBezTo>
                    <a:pt x="20" y="51"/>
                    <a:pt x="20" y="51"/>
                    <a:pt x="20" y="51"/>
                  </a:cubicBezTo>
                  <a:cubicBezTo>
                    <a:pt x="20" y="51"/>
                    <a:pt x="20" y="51"/>
                    <a:pt x="20" y="51"/>
                  </a:cubicBezTo>
                  <a:cubicBezTo>
                    <a:pt x="20" y="52"/>
                    <a:pt x="20" y="51"/>
                    <a:pt x="21" y="52"/>
                  </a:cubicBezTo>
                  <a:cubicBezTo>
                    <a:pt x="21" y="52"/>
                    <a:pt x="21" y="52"/>
                    <a:pt x="21" y="52"/>
                  </a:cubicBezTo>
                  <a:cubicBezTo>
                    <a:pt x="22" y="51"/>
                    <a:pt x="22" y="51"/>
                    <a:pt x="22" y="5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122">
              <a:extLst>
                <a:ext uri="{FF2B5EF4-FFF2-40B4-BE49-F238E27FC236}">
                  <a16:creationId xmlns:a16="http://schemas.microsoft.com/office/drawing/2014/main" id="{87F1DA7A-B5F4-45CC-90FA-7B623A81224A}"/>
                </a:ext>
              </a:extLst>
            </p:cNvPr>
            <p:cNvSpPr>
              <a:spLocks noEditPoints="1"/>
            </p:cNvSpPr>
            <p:nvPr/>
          </p:nvSpPr>
          <p:spPr bwMode="auto">
            <a:xfrm>
              <a:off x="16474996" y="8332631"/>
              <a:ext cx="251709" cy="204217"/>
            </a:xfrm>
            <a:custGeom>
              <a:avLst/>
              <a:gdLst>
                <a:gd name="T0" fmla="*/ 18 w 60"/>
                <a:gd name="T1" fmla="*/ 47 h 49"/>
                <a:gd name="T2" fmla="*/ 17 w 60"/>
                <a:gd name="T3" fmla="*/ 47 h 49"/>
                <a:gd name="T4" fmla="*/ 14 w 60"/>
                <a:gd name="T5" fmla="*/ 46 h 49"/>
                <a:gd name="T6" fmla="*/ 16 w 60"/>
                <a:gd name="T7" fmla="*/ 44 h 49"/>
                <a:gd name="T8" fmla="*/ 13 w 60"/>
                <a:gd name="T9" fmla="*/ 41 h 49"/>
                <a:gd name="T10" fmla="*/ 10 w 60"/>
                <a:gd name="T11" fmla="*/ 43 h 49"/>
                <a:gd name="T12" fmla="*/ 8 w 60"/>
                <a:gd name="T13" fmla="*/ 34 h 49"/>
                <a:gd name="T14" fmla="*/ 7 w 60"/>
                <a:gd name="T15" fmla="*/ 34 h 49"/>
                <a:gd name="T16" fmla="*/ 5 w 60"/>
                <a:gd name="T17" fmla="*/ 26 h 49"/>
                <a:gd name="T18" fmla="*/ 0 w 60"/>
                <a:gd name="T19" fmla="*/ 16 h 49"/>
                <a:gd name="T20" fmla="*/ 3 w 60"/>
                <a:gd name="T21" fmla="*/ 13 h 49"/>
                <a:gd name="T22" fmla="*/ 7 w 60"/>
                <a:gd name="T23" fmla="*/ 7 h 49"/>
                <a:gd name="T24" fmla="*/ 14 w 60"/>
                <a:gd name="T25" fmla="*/ 3 h 49"/>
                <a:gd name="T26" fmla="*/ 24 w 60"/>
                <a:gd name="T27" fmla="*/ 4 h 49"/>
                <a:gd name="T28" fmla="*/ 30 w 60"/>
                <a:gd name="T29" fmla="*/ 5 h 49"/>
                <a:gd name="T30" fmla="*/ 31 w 60"/>
                <a:gd name="T31" fmla="*/ 6 h 49"/>
                <a:gd name="T32" fmla="*/ 32 w 60"/>
                <a:gd name="T33" fmla="*/ 4 h 49"/>
                <a:gd name="T34" fmla="*/ 36 w 60"/>
                <a:gd name="T35" fmla="*/ 6 h 49"/>
                <a:gd name="T36" fmla="*/ 42 w 60"/>
                <a:gd name="T37" fmla="*/ 9 h 49"/>
                <a:gd name="T38" fmla="*/ 41 w 60"/>
                <a:gd name="T39" fmla="*/ 4 h 49"/>
                <a:gd name="T40" fmla="*/ 44 w 60"/>
                <a:gd name="T41" fmla="*/ 4 h 49"/>
                <a:gd name="T42" fmla="*/ 47 w 60"/>
                <a:gd name="T43" fmla="*/ 2 h 49"/>
                <a:gd name="T44" fmla="*/ 50 w 60"/>
                <a:gd name="T45" fmla="*/ 4 h 49"/>
                <a:gd name="T46" fmla="*/ 53 w 60"/>
                <a:gd name="T47" fmla="*/ 3 h 49"/>
                <a:gd name="T48" fmla="*/ 56 w 60"/>
                <a:gd name="T49" fmla="*/ 2 h 49"/>
                <a:gd name="T50" fmla="*/ 57 w 60"/>
                <a:gd name="T51" fmla="*/ 2 h 49"/>
                <a:gd name="T52" fmla="*/ 59 w 60"/>
                <a:gd name="T53" fmla="*/ 1 h 49"/>
                <a:gd name="T54" fmla="*/ 56 w 60"/>
                <a:gd name="T55" fmla="*/ 7 h 49"/>
                <a:gd name="T56" fmla="*/ 59 w 60"/>
                <a:gd name="T57" fmla="*/ 14 h 49"/>
                <a:gd name="T58" fmla="*/ 59 w 60"/>
                <a:gd name="T59" fmla="*/ 26 h 49"/>
                <a:gd name="T60" fmla="*/ 56 w 60"/>
                <a:gd name="T61" fmla="*/ 27 h 49"/>
                <a:gd name="T62" fmla="*/ 52 w 60"/>
                <a:gd name="T63" fmla="*/ 30 h 49"/>
                <a:gd name="T64" fmla="*/ 46 w 60"/>
                <a:gd name="T65" fmla="*/ 32 h 49"/>
                <a:gd name="T66" fmla="*/ 45 w 60"/>
                <a:gd name="T67" fmla="*/ 35 h 49"/>
                <a:gd name="T68" fmla="*/ 40 w 60"/>
                <a:gd name="T69" fmla="*/ 35 h 49"/>
                <a:gd name="T70" fmla="*/ 40 w 60"/>
                <a:gd name="T71" fmla="*/ 39 h 49"/>
                <a:gd name="T72" fmla="*/ 43 w 60"/>
                <a:gd name="T73" fmla="*/ 42 h 49"/>
                <a:gd name="T74" fmla="*/ 43 w 60"/>
                <a:gd name="T75" fmla="*/ 45 h 49"/>
                <a:gd name="T76" fmla="*/ 40 w 60"/>
                <a:gd name="T77" fmla="*/ 44 h 49"/>
                <a:gd name="T78" fmla="*/ 35 w 60"/>
                <a:gd name="T79" fmla="*/ 43 h 49"/>
                <a:gd name="T80" fmla="*/ 31 w 60"/>
                <a:gd name="T81" fmla="*/ 43 h 49"/>
                <a:gd name="T82" fmla="*/ 31 w 60"/>
                <a:gd name="T83" fmla="*/ 46 h 49"/>
                <a:gd name="T84" fmla="*/ 25 w 60"/>
                <a:gd name="T85" fmla="*/ 48 h 49"/>
                <a:gd name="T86" fmla="*/ 8 w 60"/>
                <a:gd name="T87" fmla="*/ 39 h 49"/>
                <a:gd name="T88" fmla="*/ 8 w 60"/>
                <a:gd name="T89" fmla="*/ 39 h 49"/>
                <a:gd name="T90" fmla="*/ 8 w 60"/>
                <a:gd name="T91" fmla="*/ 38 h 49"/>
                <a:gd name="T92" fmla="*/ 11 w 60"/>
                <a:gd name="T93" fmla="*/ 46 h 49"/>
                <a:gd name="T94" fmla="*/ 11 w 60"/>
                <a:gd name="T95" fmla="*/ 4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0" h="49">
                  <a:moveTo>
                    <a:pt x="24" y="49"/>
                  </a:moveTo>
                  <a:cubicBezTo>
                    <a:pt x="22" y="48"/>
                    <a:pt x="22" y="48"/>
                    <a:pt x="22" y="48"/>
                  </a:cubicBezTo>
                  <a:cubicBezTo>
                    <a:pt x="18" y="47"/>
                    <a:pt x="18" y="47"/>
                    <a:pt x="18" y="47"/>
                  </a:cubicBezTo>
                  <a:cubicBezTo>
                    <a:pt x="18" y="46"/>
                    <a:pt x="18" y="46"/>
                    <a:pt x="18" y="46"/>
                  </a:cubicBezTo>
                  <a:cubicBezTo>
                    <a:pt x="18" y="46"/>
                    <a:pt x="18" y="46"/>
                    <a:pt x="18" y="46"/>
                  </a:cubicBezTo>
                  <a:cubicBezTo>
                    <a:pt x="17" y="47"/>
                    <a:pt x="17" y="47"/>
                    <a:pt x="17" y="47"/>
                  </a:cubicBezTo>
                  <a:cubicBezTo>
                    <a:pt x="15" y="48"/>
                    <a:pt x="15" y="48"/>
                    <a:pt x="15" y="48"/>
                  </a:cubicBezTo>
                  <a:cubicBezTo>
                    <a:pt x="14" y="47"/>
                    <a:pt x="15" y="48"/>
                    <a:pt x="14" y="47"/>
                  </a:cubicBezTo>
                  <a:cubicBezTo>
                    <a:pt x="14" y="46"/>
                    <a:pt x="14" y="46"/>
                    <a:pt x="14" y="46"/>
                  </a:cubicBezTo>
                  <a:cubicBezTo>
                    <a:pt x="15" y="46"/>
                    <a:pt x="15" y="46"/>
                    <a:pt x="15" y="46"/>
                  </a:cubicBezTo>
                  <a:cubicBezTo>
                    <a:pt x="15" y="45"/>
                    <a:pt x="15" y="45"/>
                    <a:pt x="15" y="45"/>
                  </a:cubicBezTo>
                  <a:cubicBezTo>
                    <a:pt x="16" y="44"/>
                    <a:pt x="16" y="44"/>
                    <a:pt x="16" y="44"/>
                  </a:cubicBezTo>
                  <a:cubicBezTo>
                    <a:pt x="15" y="42"/>
                    <a:pt x="15" y="42"/>
                    <a:pt x="15" y="42"/>
                  </a:cubicBezTo>
                  <a:cubicBezTo>
                    <a:pt x="14" y="41"/>
                    <a:pt x="15" y="41"/>
                    <a:pt x="14" y="41"/>
                  </a:cubicBezTo>
                  <a:cubicBezTo>
                    <a:pt x="13" y="41"/>
                    <a:pt x="13" y="41"/>
                    <a:pt x="13" y="41"/>
                  </a:cubicBezTo>
                  <a:cubicBezTo>
                    <a:pt x="12" y="43"/>
                    <a:pt x="12" y="43"/>
                    <a:pt x="12" y="43"/>
                  </a:cubicBezTo>
                  <a:cubicBezTo>
                    <a:pt x="12" y="43"/>
                    <a:pt x="12" y="43"/>
                    <a:pt x="12" y="43"/>
                  </a:cubicBezTo>
                  <a:cubicBezTo>
                    <a:pt x="11" y="43"/>
                    <a:pt x="11" y="43"/>
                    <a:pt x="10" y="43"/>
                  </a:cubicBezTo>
                  <a:cubicBezTo>
                    <a:pt x="9" y="41"/>
                    <a:pt x="9" y="40"/>
                    <a:pt x="9" y="37"/>
                  </a:cubicBezTo>
                  <a:cubicBezTo>
                    <a:pt x="8" y="36"/>
                    <a:pt x="8" y="36"/>
                    <a:pt x="8" y="36"/>
                  </a:cubicBezTo>
                  <a:cubicBezTo>
                    <a:pt x="8" y="34"/>
                    <a:pt x="8" y="34"/>
                    <a:pt x="8" y="34"/>
                  </a:cubicBezTo>
                  <a:cubicBezTo>
                    <a:pt x="7" y="34"/>
                    <a:pt x="7" y="34"/>
                    <a:pt x="7" y="34"/>
                  </a:cubicBezTo>
                  <a:cubicBezTo>
                    <a:pt x="7" y="34"/>
                    <a:pt x="7" y="34"/>
                    <a:pt x="7" y="34"/>
                  </a:cubicBezTo>
                  <a:cubicBezTo>
                    <a:pt x="7" y="34"/>
                    <a:pt x="7" y="34"/>
                    <a:pt x="7" y="34"/>
                  </a:cubicBezTo>
                  <a:cubicBezTo>
                    <a:pt x="7" y="34"/>
                    <a:pt x="5" y="30"/>
                    <a:pt x="5" y="30"/>
                  </a:cubicBezTo>
                  <a:cubicBezTo>
                    <a:pt x="5" y="28"/>
                    <a:pt x="5" y="28"/>
                    <a:pt x="5" y="28"/>
                  </a:cubicBezTo>
                  <a:cubicBezTo>
                    <a:pt x="5" y="27"/>
                    <a:pt x="5" y="27"/>
                    <a:pt x="5" y="26"/>
                  </a:cubicBezTo>
                  <a:cubicBezTo>
                    <a:pt x="4" y="25"/>
                    <a:pt x="4" y="25"/>
                    <a:pt x="2" y="23"/>
                  </a:cubicBezTo>
                  <a:cubicBezTo>
                    <a:pt x="2" y="21"/>
                    <a:pt x="2" y="22"/>
                    <a:pt x="2" y="19"/>
                  </a:cubicBezTo>
                  <a:cubicBezTo>
                    <a:pt x="1" y="18"/>
                    <a:pt x="1" y="17"/>
                    <a:pt x="0" y="16"/>
                  </a:cubicBezTo>
                  <a:cubicBezTo>
                    <a:pt x="0" y="13"/>
                    <a:pt x="0" y="13"/>
                    <a:pt x="0" y="13"/>
                  </a:cubicBezTo>
                  <a:cubicBezTo>
                    <a:pt x="0" y="13"/>
                    <a:pt x="0" y="13"/>
                    <a:pt x="0" y="13"/>
                  </a:cubicBezTo>
                  <a:cubicBezTo>
                    <a:pt x="2" y="13"/>
                    <a:pt x="1" y="13"/>
                    <a:pt x="3" y="13"/>
                  </a:cubicBezTo>
                  <a:cubicBezTo>
                    <a:pt x="3" y="12"/>
                    <a:pt x="3" y="12"/>
                    <a:pt x="3" y="12"/>
                  </a:cubicBezTo>
                  <a:cubicBezTo>
                    <a:pt x="3" y="12"/>
                    <a:pt x="3" y="12"/>
                    <a:pt x="3" y="12"/>
                  </a:cubicBezTo>
                  <a:cubicBezTo>
                    <a:pt x="4" y="11"/>
                    <a:pt x="6" y="8"/>
                    <a:pt x="7" y="7"/>
                  </a:cubicBezTo>
                  <a:cubicBezTo>
                    <a:pt x="8" y="5"/>
                    <a:pt x="8" y="5"/>
                    <a:pt x="8" y="5"/>
                  </a:cubicBezTo>
                  <a:cubicBezTo>
                    <a:pt x="10" y="4"/>
                    <a:pt x="10" y="4"/>
                    <a:pt x="10" y="4"/>
                  </a:cubicBezTo>
                  <a:cubicBezTo>
                    <a:pt x="13" y="4"/>
                    <a:pt x="13" y="4"/>
                    <a:pt x="14" y="3"/>
                  </a:cubicBezTo>
                  <a:cubicBezTo>
                    <a:pt x="15" y="3"/>
                    <a:pt x="15" y="3"/>
                    <a:pt x="15" y="3"/>
                  </a:cubicBezTo>
                  <a:cubicBezTo>
                    <a:pt x="18" y="4"/>
                    <a:pt x="19" y="4"/>
                    <a:pt x="22" y="4"/>
                  </a:cubicBezTo>
                  <a:cubicBezTo>
                    <a:pt x="24" y="4"/>
                    <a:pt x="24" y="4"/>
                    <a:pt x="24" y="4"/>
                  </a:cubicBezTo>
                  <a:cubicBezTo>
                    <a:pt x="26" y="4"/>
                    <a:pt x="25" y="4"/>
                    <a:pt x="28" y="3"/>
                  </a:cubicBezTo>
                  <a:cubicBezTo>
                    <a:pt x="29" y="4"/>
                    <a:pt x="29" y="3"/>
                    <a:pt x="30" y="4"/>
                  </a:cubicBezTo>
                  <a:cubicBezTo>
                    <a:pt x="30" y="5"/>
                    <a:pt x="30" y="5"/>
                    <a:pt x="30" y="5"/>
                  </a:cubicBezTo>
                  <a:cubicBezTo>
                    <a:pt x="30" y="5"/>
                    <a:pt x="30" y="5"/>
                    <a:pt x="30" y="5"/>
                  </a:cubicBezTo>
                  <a:cubicBezTo>
                    <a:pt x="31" y="6"/>
                    <a:pt x="31" y="6"/>
                    <a:pt x="31" y="6"/>
                  </a:cubicBezTo>
                  <a:cubicBezTo>
                    <a:pt x="31" y="6"/>
                    <a:pt x="31" y="6"/>
                    <a:pt x="31" y="6"/>
                  </a:cubicBezTo>
                  <a:cubicBezTo>
                    <a:pt x="32" y="5"/>
                    <a:pt x="32" y="5"/>
                    <a:pt x="32" y="4"/>
                  </a:cubicBezTo>
                  <a:cubicBezTo>
                    <a:pt x="32" y="4"/>
                    <a:pt x="32" y="4"/>
                    <a:pt x="32" y="4"/>
                  </a:cubicBezTo>
                  <a:cubicBezTo>
                    <a:pt x="32" y="4"/>
                    <a:pt x="32" y="4"/>
                    <a:pt x="32" y="4"/>
                  </a:cubicBezTo>
                  <a:cubicBezTo>
                    <a:pt x="33" y="6"/>
                    <a:pt x="33" y="6"/>
                    <a:pt x="34" y="7"/>
                  </a:cubicBezTo>
                  <a:cubicBezTo>
                    <a:pt x="35" y="7"/>
                    <a:pt x="35" y="7"/>
                    <a:pt x="35" y="7"/>
                  </a:cubicBezTo>
                  <a:cubicBezTo>
                    <a:pt x="36" y="6"/>
                    <a:pt x="36" y="6"/>
                    <a:pt x="36" y="6"/>
                  </a:cubicBezTo>
                  <a:cubicBezTo>
                    <a:pt x="39" y="7"/>
                    <a:pt x="39" y="7"/>
                    <a:pt x="39" y="7"/>
                  </a:cubicBezTo>
                  <a:cubicBezTo>
                    <a:pt x="39" y="8"/>
                    <a:pt x="40" y="8"/>
                    <a:pt x="40" y="9"/>
                  </a:cubicBezTo>
                  <a:cubicBezTo>
                    <a:pt x="42" y="9"/>
                    <a:pt x="42" y="9"/>
                    <a:pt x="42" y="9"/>
                  </a:cubicBezTo>
                  <a:cubicBezTo>
                    <a:pt x="43" y="8"/>
                    <a:pt x="43" y="8"/>
                    <a:pt x="43" y="8"/>
                  </a:cubicBezTo>
                  <a:cubicBezTo>
                    <a:pt x="43" y="7"/>
                    <a:pt x="43" y="7"/>
                    <a:pt x="42" y="5"/>
                  </a:cubicBezTo>
                  <a:cubicBezTo>
                    <a:pt x="41" y="4"/>
                    <a:pt x="41" y="4"/>
                    <a:pt x="41" y="4"/>
                  </a:cubicBezTo>
                  <a:cubicBezTo>
                    <a:pt x="42" y="4"/>
                    <a:pt x="42" y="4"/>
                    <a:pt x="42" y="4"/>
                  </a:cubicBezTo>
                  <a:cubicBezTo>
                    <a:pt x="43" y="4"/>
                    <a:pt x="43" y="4"/>
                    <a:pt x="43" y="4"/>
                  </a:cubicBezTo>
                  <a:cubicBezTo>
                    <a:pt x="44" y="4"/>
                    <a:pt x="44" y="4"/>
                    <a:pt x="44" y="4"/>
                  </a:cubicBezTo>
                  <a:cubicBezTo>
                    <a:pt x="44" y="3"/>
                    <a:pt x="44" y="3"/>
                    <a:pt x="44" y="3"/>
                  </a:cubicBezTo>
                  <a:cubicBezTo>
                    <a:pt x="44" y="3"/>
                    <a:pt x="44" y="3"/>
                    <a:pt x="46" y="3"/>
                  </a:cubicBezTo>
                  <a:cubicBezTo>
                    <a:pt x="47" y="2"/>
                    <a:pt x="47" y="2"/>
                    <a:pt x="47" y="2"/>
                  </a:cubicBezTo>
                  <a:cubicBezTo>
                    <a:pt x="47" y="1"/>
                    <a:pt x="47" y="1"/>
                    <a:pt x="47" y="1"/>
                  </a:cubicBezTo>
                  <a:cubicBezTo>
                    <a:pt x="48" y="2"/>
                    <a:pt x="47" y="2"/>
                    <a:pt x="48" y="2"/>
                  </a:cubicBezTo>
                  <a:cubicBezTo>
                    <a:pt x="49" y="3"/>
                    <a:pt x="49" y="3"/>
                    <a:pt x="50" y="4"/>
                  </a:cubicBezTo>
                  <a:cubicBezTo>
                    <a:pt x="51" y="5"/>
                    <a:pt x="51" y="5"/>
                    <a:pt x="51" y="5"/>
                  </a:cubicBezTo>
                  <a:cubicBezTo>
                    <a:pt x="51" y="4"/>
                    <a:pt x="52" y="4"/>
                    <a:pt x="52" y="4"/>
                  </a:cubicBezTo>
                  <a:cubicBezTo>
                    <a:pt x="53" y="4"/>
                    <a:pt x="53" y="4"/>
                    <a:pt x="53" y="3"/>
                  </a:cubicBezTo>
                  <a:cubicBezTo>
                    <a:pt x="53" y="3"/>
                    <a:pt x="53" y="3"/>
                    <a:pt x="53" y="3"/>
                  </a:cubicBezTo>
                  <a:cubicBezTo>
                    <a:pt x="54" y="3"/>
                    <a:pt x="54" y="3"/>
                    <a:pt x="54" y="3"/>
                  </a:cubicBezTo>
                  <a:cubicBezTo>
                    <a:pt x="55" y="2"/>
                    <a:pt x="55" y="3"/>
                    <a:pt x="56" y="2"/>
                  </a:cubicBezTo>
                  <a:cubicBezTo>
                    <a:pt x="56" y="1"/>
                    <a:pt x="56" y="1"/>
                    <a:pt x="56" y="1"/>
                  </a:cubicBezTo>
                  <a:cubicBezTo>
                    <a:pt x="57" y="2"/>
                    <a:pt x="57" y="2"/>
                    <a:pt x="57" y="2"/>
                  </a:cubicBezTo>
                  <a:cubicBezTo>
                    <a:pt x="57" y="2"/>
                    <a:pt x="57" y="2"/>
                    <a:pt x="57" y="2"/>
                  </a:cubicBezTo>
                  <a:cubicBezTo>
                    <a:pt x="58" y="0"/>
                    <a:pt x="58" y="0"/>
                    <a:pt x="58" y="0"/>
                  </a:cubicBezTo>
                  <a:cubicBezTo>
                    <a:pt x="59" y="0"/>
                    <a:pt x="59" y="0"/>
                    <a:pt x="59" y="0"/>
                  </a:cubicBezTo>
                  <a:cubicBezTo>
                    <a:pt x="59" y="1"/>
                    <a:pt x="59" y="1"/>
                    <a:pt x="59" y="1"/>
                  </a:cubicBezTo>
                  <a:cubicBezTo>
                    <a:pt x="58" y="2"/>
                    <a:pt x="58" y="2"/>
                    <a:pt x="58" y="3"/>
                  </a:cubicBezTo>
                  <a:cubicBezTo>
                    <a:pt x="57" y="4"/>
                    <a:pt x="57" y="4"/>
                    <a:pt x="57" y="4"/>
                  </a:cubicBezTo>
                  <a:cubicBezTo>
                    <a:pt x="57" y="5"/>
                    <a:pt x="57" y="6"/>
                    <a:pt x="56" y="7"/>
                  </a:cubicBezTo>
                  <a:cubicBezTo>
                    <a:pt x="57" y="7"/>
                    <a:pt x="57" y="7"/>
                    <a:pt x="57" y="8"/>
                  </a:cubicBezTo>
                  <a:cubicBezTo>
                    <a:pt x="57" y="8"/>
                    <a:pt x="57" y="8"/>
                    <a:pt x="57" y="8"/>
                  </a:cubicBezTo>
                  <a:cubicBezTo>
                    <a:pt x="58" y="11"/>
                    <a:pt x="58" y="12"/>
                    <a:pt x="59" y="14"/>
                  </a:cubicBezTo>
                  <a:cubicBezTo>
                    <a:pt x="60" y="15"/>
                    <a:pt x="60" y="15"/>
                    <a:pt x="60" y="15"/>
                  </a:cubicBezTo>
                  <a:cubicBezTo>
                    <a:pt x="59" y="18"/>
                    <a:pt x="59" y="17"/>
                    <a:pt x="58" y="19"/>
                  </a:cubicBezTo>
                  <a:cubicBezTo>
                    <a:pt x="58" y="23"/>
                    <a:pt x="59" y="22"/>
                    <a:pt x="59" y="26"/>
                  </a:cubicBezTo>
                  <a:cubicBezTo>
                    <a:pt x="58" y="27"/>
                    <a:pt x="58" y="27"/>
                    <a:pt x="58" y="27"/>
                  </a:cubicBezTo>
                  <a:cubicBezTo>
                    <a:pt x="58" y="28"/>
                    <a:pt x="58" y="28"/>
                    <a:pt x="57" y="28"/>
                  </a:cubicBezTo>
                  <a:cubicBezTo>
                    <a:pt x="56" y="27"/>
                    <a:pt x="56" y="27"/>
                    <a:pt x="56" y="27"/>
                  </a:cubicBezTo>
                  <a:cubicBezTo>
                    <a:pt x="56" y="27"/>
                    <a:pt x="56" y="27"/>
                    <a:pt x="56" y="27"/>
                  </a:cubicBezTo>
                  <a:cubicBezTo>
                    <a:pt x="55" y="28"/>
                    <a:pt x="55" y="27"/>
                    <a:pt x="55" y="28"/>
                  </a:cubicBezTo>
                  <a:cubicBezTo>
                    <a:pt x="53" y="29"/>
                    <a:pt x="54" y="29"/>
                    <a:pt x="52" y="30"/>
                  </a:cubicBezTo>
                  <a:cubicBezTo>
                    <a:pt x="50" y="30"/>
                    <a:pt x="50" y="30"/>
                    <a:pt x="50" y="30"/>
                  </a:cubicBezTo>
                  <a:cubicBezTo>
                    <a:pt x="49" y="31"/>
                    <a:pt x="49" y="31"/>
                    <a:pt x="49" y="31"/>
                  </a:cubicBezTo>
                  <a:cubicBezTo>
                    <a:pt x="47" y="32"/>
                    <a:pt x="48" y="31"/>
                    <a:pt x="46" y="32"/>
                  </a:cubicBezTo>
                  <a:cubicBezTo>
                    <a:pt x="46" y="32"/>
                    <a:pt x="46" y="33"/>
                    <a:pt x="46" y="34"/>
                  </a:cubicBezTo>
                  <a:cubicBezTo>
                    <a:pt x="46" y="35"/>
                    <a:pt x="46" y="35"/>
                    <a:pt x="46" y="35"/>
                  </a:cubicBezTo>
                  <a:cubicBezTo>
                    <a:pt x="45" y="35"/>
                    <a:pt x="45" y="35"/>
                    <a:pt x="45" y="35"/>
                  </a:cubicBezTo>
                  <a:cubicBezTo>
                    <a:pt x="43" y="34"/>
                    <a:pt x="43" y="34"/>
                    <a:pt x="42" y="34"/>
                  </a:cubicBezTo>
                  <a:cubicBezTo>
                    <a:pt x="41" y="35"/>
                    <a:pt x="41" y="35"/>
                    <a:pt x="41" y="35"/>
                  </a:cubicBezTo>
                  <a:cubicBezTo>
                    <a:pt x="40" y="35"/>
                    <a:pt x="40" y="35"/>
                    <a:pt x="40" y="35"/>
                  </a:cubicBezTo>
                  <a:cubicBezTo>
                    <a:pt x="40" y="36"/>
                    <a:pt x="40" y="36"/>
                    <a:pt x="40" y="36"/>
                  </a:cubicBezTo>
                  <a:cubicBezTo>
                    <a:pt x="40" y="36"/>
                    <a:pt x="40" y="36"/>
                    <a:pt x="40" y="36"/>
                  </a:cubicBezTo>
                  <a:cubicBezTo>
                    <a:pt x="40" y="37"/>
                    <a:pt x="40" y="37"/>
                    <a:pt x="40" y="39"/>
                  </a:cubicBezTo>
                  <a:cubicBezTo>
                    <a:pt x="40" y="40"/>
                    <a:pt x="40" y="40"/>
                    <a:pt x="40" y="40"/>
                  </a:cubicBezTo>
                  <a:cubicBezTo>
                    <a:pt x="41" y="40"/>
                    <a:pt x="42" y="41"/>
                    <a:pt x="43" y="42"/>
                  </a:cubicBezTo>
                  <a:cubicBezTo>
                    <a:pt x="43" y="42"/>
                    <a:pt x="43" y="42"/>
                    <a:pt x="43" y="42"/>
                  </a:cubicBezTo>
                  <a:cubicBezTo>
                    <a:pt x="43" y="43"/>
                    <a:pt x="43" y="43"/>
                    <a:pt x="43" y="43"/>
                  </a:cubicBezTo>
                  <a:cubicBezTo>
                    <a:pt x="43" y="45"/>
                    <a:pt x="43" y="45"/>
                    <a:pt x="43" y="45"/>
                  </a:cubicBezTo>
                  <a:cubicBezTo>
                    <a:pt x="43" y="45"/>
                    <a:pt x="43" y="45"/>
                    <a:pt x="43" y="45"/>
                  </a:cubicBezTo>
                  <a:cubicBezTo>
                    <a:pt x="41" y="44"/>
                    <a:pt x="41" y="44"/>
                    <a:pt x="41" y="44"/>
                  </a:cubicBezTo>
                  <a:cubicBezTo>
                    <a:pt x="40" y="44"/>
                    <a:pt x="40" y="44"/>
                    <a:pt x="40" y="44"/>
                  </a:cubicBezTo>
                  <a:cubicBezTo>
                    <a:pt x="40" y="44"/>
                    <a:pt x="40" y="44"/>
                    <a:pt x="40" y="44"/>
                  </a:cubicBezTo>
                  <a:cubicBezTo>
                    <a:pt x="39" y="43"/>
                    <a:pt x="40" y="43"/>
                    <a:pt x="39" y="43"/>
                  </a:cubicBezTo>
                  <a:cubicBezTo>
                    <a:pt x="38" y="42"/>
                    <a:pt x="38" y="42"/>
                    <a:pt x="38" y="42"/>
                  </a:cubicBezTo>
                  <a:cubicBezTo>
                    <a:pt x="37" y="43"/>
                    <a:pt x="36" y="43"/>
                    <a:pt x="35" y="43"/>
                  </a:cubicBezTo>
                  <a:cubicBezTo>
                    <a:pt x="35" y="43"/>
                    <a:pt x="35" y="43"/>
                    <a:pt x="35" y="43"/>
                  </a:cubicBezTo>
                  <a:cubicBezTo>
                    <a:pt x="34" y="44"/>
                    <a:pt x="34" y="44"/>
                    <a:pt x="34" y="44"/>
                  </a:cubicBezTo>
                  <a:cubicBezTo>
                    <a:pt x="33" y="44"/>
                    <a:pt x="32" y="44"/>
                    <a:pt x="31" y="43"/>
                  </a:cubicBezTo>
                  <a:cubicBezTo>
                    <a:pt x="31" y="44"/>
                    <a:pt x="31" y="44"/>
                    <a:pt x="31" y="44"/>
                  </a:cubicBezTo>
                  <a:cubicBezTo>
                    <a:pt x="31" y="45"/>
                    <a:pt x="31" y="44"/>
                    <a:pt x="31" y="45"/>
                  </a:cubicBezTo>
                  <a:cubicBezTo>
                    <a:pt x="31" y="46"/>
                    <a:pt x="31" y="46"/>
                    <a:pt x="31" y="46"/>
                  </a:cubicBezTo>
                  <a:cubicBezTo>
                    <a:pt x="30" y="47"/>
                    <a:pt x="29" y="47"/>
                    <a:pt x="29" y="48"/>
                  </a:cubicBezTo>
                  <a:cubicBezTo>
                    <a:pt x="28" y="48"/>
                    <a:pt x="28" y="48"/>
                    <a:pt x="28" y="48"/>
                  </a:cubicBezTo>
                  <a:cubicBezTo>
                    <a:pt x="27" y="48"/>
                    <a:pt x="27" y="48"/>
                    <a:pt x="25" y="48"/>
                  </a:cubicBezTo>
                  <a:cubicBezTo>
                    <a:pt x="25" y="49"/>
                    <a:pt x="25" y="48"/>
                    <a:pt x="24" y="49"/>
                  </a:cubicBezTo>
                  <a:cubicBezTo>
                    <a:pt x="24" y="49"/>
                    <a:pt x="24" y="49"/>
                    <a:pt x="24" y="49"/>
                  </a:cubicBezTo>
                  <a:close/>
                  <a:moveTo>
                    <a:pt x="8" y="39"/>
                  </a:moveTo>
                  <a:cubicBezTo>
                    <a:pt x="8" y="39"/>
                    <a:pt x="8" y="39"/>
                    <a:pt x="8" y="39"/>
                  </a:cubicBezTo>
                  <a:cubicBezTo>
                    <a:pt x="8" y="39"/>
                    <a:pt x="8" y="39"/>
                    <a:pt x="8" y="39"/>
                  </a:cubicBezTo>
                  <a:cubicBezTo>
                    <a:pt x="8" y="39"/>
                    <a:pt x="8" y="39"/>
                    <a:pt x="8" y="39"/>
                  </a:cubicBezTo>
                  <a:cubicBezTo>
                    <a:pt x="8" y="38"/>
                    <a:pt x="8" y="38"/>
                    <a:pt x="8" y="38"/>
                  </a:cubicBezTo>
                  <a:cubicBezTo>
                    <a:pt x="8" y="38"/>
                    <a:pt x="8" y="38"/>
                    <a:pt x="8" y="38"/>
                  </a:cubicBezTo>
                  <a:cubicBezTo>
                    <a:pt x="8" y="38"/>
                    <a:pt x="8" y="38"/>
                    <a:pt x="8" y="38"/>
                  </a:cubicBezTo>
                  <a:lnTo>
                    <a:pt x="8" y="39"/>
                  </a:lnTo>
                  <a:close/>
                  <a:moveTo>
                    <a:pt x="11" y="46"/>
                  </a:moveTo>
                  <a:cubicBezTo>
                    <a:pt x="11" y="46"/>
                    <a:pt x="11" y="46"/>
                    <a:pt x="11" y="46"/>
                  </a:cubicBezTo>
                  <a:cubicBezTo>
                    <a:pt x="10" y="45"/>
                    <a:pt x="10" y="45"/>
                    <a:pt x="10" y="45"/>
                  </a:cubicBezTo>
                  <a:cubicBezTo>
                    <a:pt x="10" y="45"/>
                    <a:pt x="10" y="45"/>
                    <a:pt x="10" y="45"/>
                  </a:cubicBezTo>
                  <a:cubicBezTo>
                    <a:pt x="11" y="46"/>
                    <a:pt x="11" y="46"/>
                    <a:pt x="11" y="46"/>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123">
              <a:extLst>
                <a:ext uri="{FF2B5EF4-FFF2-40B4-BE49-F238E27FC236}">
                  <a16:creationId xmlns:a16="http://schemas.microsoft.com/office/drawing/2014/main" id="{F85B25DA-5F72-4E3B-B267-87761B5AB366}"/>
                </a:ext>
              </a:extLst>
            </p:cNvPr>
            <p:cNvSpPr>
              <a:spLocks noEditPoints="1"/>
            </p:cNvSpPr>
            <p:nvPr/>
          </p:nvSpPr>
          <p:spPr bwMode="auto">
            <a:xfrm>
              <a:off x="4241040" y="8840795"/>
              <a:ext cx="16285031" cy="717132"/>
            </a:xfrm>
            <a:custGeom>
              <a:avLst/>
              <a:gdLst>
                <a:gd name="T0" fmla="*/ 3904 w 3910"/>
                <a:gd name="T1" fmla="*/ 75 h 172"/>
                <a:gd name="T2" fmla="*/ 3904 w 3910"/>
                <a:gd name="T3" fmla="*/ 76 h 172"/>
                <a:gd name="T4" fmla="*/ 3903 w 3910"/>
                <a:gd name="T5" fmla="*/ 75 h 172"/>
                <a:gd name="T6" fmla="*/ 3904 w 3910"/>
                <a:gd name="T7" fmla="*/ 76 h 172"/>
                <a:gd name="T8" fmla="*/ 3903 w 3910"/>
                <a:gd name="T9" fmla="*/ 75 h 172"/>
                <a:gd name="T10" fmla="*/ 3903 w 3910"/>
                <a:gd name="T11" fmla="*/ 75 h 172"/>
                <a:gd name="T12" fmla="*/ 3910 w 3910"/>
                <a:gd name="T13" fmla="*/ 79 h 172"/>
                <a:gd name="T14" fmla="*/ 3910 w 3910"/>
                <a:gd name="T15" fmla="*/ 79 h 172"/>
                <a:gd name="T16" fmla="*/ 3909 w 3910"/>
                <a:gd name="T17" fmla="*/ 94 h 172"/>
                <a:gd name="T18" fmla="*/ 3908 w 3910"/>
                <a:gd name="T19" fmla="*/ 94 h 172"/>
                <a:gd name="T20" fmla="*/ 3909 w 3910"/>
                <a:gd name="T21" fmla="*/ 93 h 172"/>
                <a:gd name="T22" fmla="*/ 3898 w 3910"/>
                <a:gd name="T23" fmla="*/ 94 h 172"/>
                <a:gd name="T24" fmla="*/ 3898 w 3910"/>
                <a:gd name="T25" fmla="*/ 94 h 172"/>
                <a:gd name="T26" fmla="*/ 3898 w 3910"/>
                <a:gd name="T27" fmla="*/ 94 h 172"/>
                <a:gd name="T28" fmla="*/ 3898 w 3910"/>
                <a:gd name="T29" fmla="*/ 94 h 172"/>
                <a:gd name="T30" fmla="*/ 3872 w 3910"/>
                <a:gd name="T31" fmla="*/ 96 h 172"/>
                <a:gd name="T32" fmla="*/ 3872 w 3910"/>
                <a:gd name="T33" fmla="*/ 96 h 172"/>
                <a:gd name="T34" fmla="*/ 3872 w 3910"/>
                <a:gd name="T35" fmla="*/ 96 h 172"/>
                <a:gd name="T36" fmla="*/ 3872 w 3910"/>
                <a:gd name="T37" fmla="*/ 96 h 172"/>
                <a:gd name="T38" fmla="*/ 1 w 3910"/>
                <a:gd name="T39" fmla="*/ 0 h 172"/>
                <a:gd name="T40" fmla="*/ 1 w 3910"/>
                <a:gd name="T41" fmla="*/ 1 h 172"/>
                <a:gd name="T42" fmla="*/ 1 w 3910"/>
                <a:gd name="T43" fmla="*/ 1 h 172"/>
                <a:gd name="T44" fmla="*/ 0 w 3910"/>
                <a:gd name="T45" fmla="*/ 1 h 172"/>
                <a:gd name="T46" fmla="*/ 0 w 3910"/>
                <a:gd name="T47" fmla="*/ 0 h 172"/>
                <a:gd name="T48" fmla="*/ 3731 w 3910"/>
                <a:gd name="T49" fmla="*/ 9 h 172"/>
                <a:gd name="T50" fmla="*/ 3731 w 3910"/>
                <a:gd name="T51" fmla="*/ 9 h 172"/>
                <a:gd name="T52" fmla="*/ 3730 w 3910"/>
                <a:gd name="T53" fmla="*/ 10 h 172"/>
                <a:gd name="T54" fmla="*/ 3729 w 3910"/>
                <a:gd name="T55" fmla="*/ 10 h 172"/>
                <a:gd name="T56" fmla="*/ 3730 w 3910"/>
                <a:gd name="T57" fmla="*/ 10 h 172"/>
                <a:gd name="T58" fmla="*/ 24 w 3910"/>
                <a:gd name="T59" fmla="*/ 25 h 172"/>
                <a:gd name="T60" fmla="*/ 21 w 3910"/>
                <a:gd name="T61" fmla="*/ 22 h 172"/>
                <a:gd name="T62" fmla="*/ 23 w 3910"/>
                <a:gd name="T63" fmla="*/ 22 h 172"/>
                <a:gd name="T64" fmla="*/ 22 w 3910"/>
                <a:gd name="T65" fmla="*/ 21 h 172"/>
                <a:gd name="T66" fmla="*/ 3732 w 3910"/>
                <a:gd name="T67" fmla="*/ 23 h 172"/>
                <a:gd name="T68" fmla="*/ 3731 w 3910"/>
                <a:gd name="T69" fmla="*/ 22 h 172"/>
                <a:gd name="T70" fmla="*/ 3732 w 3910"/>
                <a:gd name="T71" fmla="*/ 25 h 172"/>
                <a:gd name="T72" fmla="*/ 3732 w 3910"/>
                <a:gd name="T73" fmla="*/ 24 h 172"/>
                <a:gd name="T74" fmla="*/ 3732 w 3910"/>
                <a:gd name="T75" fmla="*/ 25 h 172"/>
                <a:gd name="T76" fmla="*/ 3733 w 3910"/>
                <a:gd name="T77" fmla="*/ 28 h 172"/>
                <a:gd name="T78" fmla="*/ 3734 w 3910"/>
                <a:gd name="T79" fmla="*/ 29 h 172"/>
                <a:gd name="T80" fmla="*/ 3732 w 3910"/>
                <a:gd name="T81" fmla="*/ 33 h 172"/>
                <a:gd name="T82" fmla="*/ 3732 w 3910"/>
                <a:gd name="T83" fmla="*/ 35 h 172"/>
                <a:gd name="T84" fmla="*/ 3732 w 3910"/>
                <a:gd name="T85" fmla="*/ 33 h 172"/>
                <a:gd name="T86" fmla="*/ 3732 w 3910"/>
                <a:gd name="T87" fmla="*/ 32 h 172"/>
                <a:gd name="T88" fmla="*/ 3749 w 3910"/>
                <a:gd name="T89" fmla="*/ 53 h 172"/>
                <a:gd name="T90" fmla="*/ 3748 w 3910"/>
                <a:gd name="T91" fmla="*/ 52 h 172"/>
                <a:gd name="T92" fmla="*/ 3747 w 3910"/>
                <a:gd name="T93" fmla="*/ 50 h 172"/>
                <a:gd name="T94" fmla="*/ 3749 w 3910"/>
                <a:gd name="T95" fmla="*/ 53 h 172"/>
                <a:gd name="T96" fmla="*/ 3693 w 3910"/>
                <a:gd name="T97" fmla="*/ 53 h 172"/>
                <a:gd name="T98" fmla="*/ 3693 w 3910"/>
                <a:gd name="T99" fmla="*/ 53 h 172"/>
                <a:gd name="T100" fmla="*/ 3751 w 3910"/>
                <a:gd name="T101" fmla="*/ 58 h 172"/>
                <a:gd name="T102" fmla="*/ 3751 w 3910"/>
                <a:gd name="T103" fmla="*/ 57 h 172"/>
                <a:gd name="T104" fmla="*/ 50 w 3910"/>
                <a:gd name="T105" fmla="*/ 89 h 172"/>
                <a:gd name="T106" fmla="*/ 49 w 3910"/>
                <a:gd name="T107" fmla="*/ 89 h 172"/>
                <a:gd name="T108" fmla="*/ 50 w 3910"/>
                <a:gd name="T109" fmla="*/ 89 h 172"/>
                <a:gd name="T110" fmla="*/ 39 w 3910"/>
                <a:gd name="T111" fmla="*/ 107 h 172"/>
                <a:gd name="T112" fmla="*/ 40 w 3910"/>
                <a:gd name="T113" fmla="*/ 107 h 172"/>
                <a:gd name="T114" fmla="*/ 86 w 3910"/>
                <a:gd name="T115" fmla="*/ 172 h 172"/>
                <a:gd name="T116" fmla="*/ 85 w 3910"/>
                <a:gd name="T117" fmla="*/ 172 h 172"/>
                <a:gd name="T118" fmla="*/ 86 w 3910"/>
                <a:gd name="T119"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10" h="172">
                  <a:moveTo>
                    <a:pt x="3903" y="75"/>
                  </a:moveTo>
                  <a:cubicBezTo>
                    <a:pt x="3904" y="75"/>
                    <a:pt x="3904" y="75"/>
                    <a:pt x="3904" y="75"/>
                  </a:cubicBezTo>
                  <a:cubicBezTo>
                    <a:pt x="3904" y="75"/>
                    <a:pt x="3904" y="75"/>
                    <a:pt x="3904" y="75"/>
                  </a:cubicBezTo>
                  <a:cubicBezTo>
                    <a:pt x="3904" y="76"/>
                    <a:pt x="3904" y="76"/>
                    <a:pt x="3904" y="76"/>
                  </a:cubicBezTo>
                  <a:cubicBezTo>
                    <a:pt x="3904" y="76"/>
                    <a:pt x="3904" y="76"/>
                    <a:pt x="3904" y="76"/>
                  </a:cubicBezTo>
                  <a:cubicBezTo>
                    <a:pt x="3904" y="76"/>
                    <a:pt x="3904" y="76"/>
                    <a:pt x="3904" y="76"/>
                  </a:cubicBezTo>
                  <a:cubicBezTo>
                    <a:pt x="3904" y="76"/>
                    <a:pt x="3904" y="76"/>
                    <a:pt x="3904" y="76"/>
                  </a:cubicBezTo>
                  <a:cubicBezTo>
                    <a:pt x="3904" y="75"/>
                    <a:pt x="3904" y="75"/>
                    <a:pt x="3904" y="75"/>
                  </a:cubicBezTo>
                  <a:cubicBezTo>
                    <a:pt x="3903" y="75"/>
                    <a:pt x="3903" y="75"/>
                    <a:pt x="3903" y="75"/>
                  </a:cubicBezTo>
                  <a:cubicBezTo>
                    <a:pt x="3903" y="75"/>
                    <a:pt x="3903" y="75"/>
                    <a:pt x="3903" y="75"/>
                  </a:cubicBezTo>
                  <a:cubicBezTo>
                    <a:pt x="3904" y="75"/>
                    <a:pt x="3904" y="75"/>
                    <a:pt x="3904" y="75"/>
                  </a:cubicBezTo>
                  <a:cubicBezTo>
                    <a:pt x="3904" y="76"/>
                    <a:pt x="3904" y="75"/>
                    <a:pt x="3904" y="76"/>
                  </a:cubicBezTo>
                  <a:cubicBezTo>
                    <a:pt x="3904" y="75"/>
                    <a:pt x="3904" y="75"/>
                    <a:pt x="3904" y="75"/>
                  </a:cubicBezTo>
                  <a:cubicBezTo>
                    <a:pt x="3904" y="75"/>
                    <a:pt x="3904" y="75"/>
                    <a:pt x="3904" y="75"/>
                  </a:cubicBezTo>
                  <a:cubicBezTo>
                    <a:pt x="3904" y="75"/>
                    <a:pt x="3904" y="75"/>
                    <a:pt x="3903" y="75"/>
                  </a:cubicBezTo>
                  <a:cubicBezTo>
                    <a:pt x="3903" y="75"/>
                    <a:pt x="3903" y="75"/>
                    <a:pt x="3903" y="75"/>
                  </a:cubicBezTo>
                  <a:cubicBezTo>
                    <a:pt x="3903" y="75"/>
                    <a:pt x="3903" y="75"/>
                    <a:pt x="3903" y="75"/>
                  </a:cubicBezTo>
                  <a:cubicBezTo>
                    <a:pt x="3903" y="75"/>
                    <a:pt x="3903" y="75"/>
                    <a:pt x="3903" y="75"/>
                  </a:cubicBezTo>
                  <a:cubicBezTo>
                    <a:pt x="3903" y="75"/>
                    <a:pt x="3903" y="75"/>
                    <a:pt x="3903" y="75"/>
                  </a:cubicBezTo>
                  <a:cubicBezTo>
                    <a:pt x="3903" y="75"/>
                    <a:pt x="3903" y="75"/>
                    <a:pt x="3903" y="75"/>
                  </a:cubicBezTo>
                  <a:close/>
                  <a:moveTo>
                    <a:pt x="3910" y="79"/>
                  </a:moveTo>
                  <a:cubicBezTo>
                    <a:pt x="3910" y="79"/>
                    <a:pt x="3910" y="79"/>
                    <a:pt x="3910" y="79"/>
                  </a:cubicBezTo>
                  <a:cubicBezTo>
                    <a:pt x="3910" y="79"/>
                    <a:pt x="3910" y="79"/>
                    <a:pt x="3910" y="79"/>
                  </a:cubicBezTo>
                  <a:cubicBezTo>
                    <a:pt x="3910" y="79"/>
                    <a:pt x="3910" y="79"/>
                    <a:pt x="3910" y="79"/>
                  </a:cubicBezTo>
                  <a:cubicBezTo>
                    <a:pt x="3910" y="79"/>
                    <a:pt x="3910" y="79"/>
                    <a:pt x="3910" y="79"/>
                  </a:cubicBezTo>
                  <a:cubicBezTo>
                    <a:pt x="3910" y="79"/>
                    <a:pt x="3910" y="79"/>
                    <a:pt x="3910" y="79"/>
                  </a:cubicBezTo>
                  <a:close/>
                  <a:moveTo>
                    <a:pt x="3909" y="94"/>
                  </a:moveTo>
                  <a:cubicBezTo>
                    <a:pt x="3909" y="94"/>
                    <a:pt x="3909" y="94"/>
                    <a:pt x="3909" y="94"/>
                  </a:cubicBezTo>
                  <a:cubicBezTo>
                    <a:pt x="3908" y="94"/>
                    <a:pt x="3908" y="94"/>
                    <a:pt x="3908" y="94"/>
                  </a:cubicBezTo>
                  <a:cubicBezTo>
                    <a:pt x="3908" y="94"/>
                    <a:pt x="3908" y="94"/>
                    <a:pt x="3908" y="94"/>
                  </a:cubicBezTo>
                  <a:cubicBezTo>
                    <a:pt x="3908" y="93"/>
                    <a:pt x="3908" y="93"/>
                    <a:pt x="3908" y="93"/>
                  </a:cubicBezTo>
                  <a:cubicBezTo>
                    <a:pt x="3908" y="93"/>
                    <a:pt x="3908" y="93"/>
                    <a:pt x="3908" y="93"/>
                  </a:cubicBezTo>
                  <a:cubicBezTo>
                    <a:pt x="3909" y="93"/>
                    <a:pt x="3909" y="93"/>
                    <a:pt x="3909" y="93"/>
                  </a:cubicBezTo>
                  <a:cubicBezTo>
                    <a:pt x="3909" y="94"/>
                    <a:pt x="3909" y="94"/>
                    <a:pt x="3909" y="94"/>
                  </a:cubicBezTo>
                  <a:cubicBezTo>
                    <a:pt x="3909" y="94"/>
                    <a:pt x="3909" y="94"/>
                    <a:pt x="3909" y="94"/>
                  </a:cubicBezTo>
                  <a:close/>
                  <a:moveTo>
                    <a:pt x="3898" y="94"/>
                  </a:move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lose/>
                  <a:moveTo>
                    <a:pt x="3872" y="96"/>
                  </a:move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lose/>
                  <a:moveTo>
                    <a:pt x="1" y="0"/>
                  </a:move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1" y="0"/>
                    <a:pt x="1" y="0"/>
                    <a:pt x="1" y="0"/>
                  </a:cubicBezTo>
                  <a:cubicBezTo>
                    <a:pt x="1" y="0"/>
                    <a:pt x="1" y="0"/>
                    <a:pt x="1" y="0"/>
                  </a:cubicBezTo>
                  <a:close/>
                  <a:moveTo>
                    <a:pt x="3731" y="9"/>
                  </a:moveTo>
                  <a:cubicBezTo>
                    <a:pt x="3731" y="9"/>
                    <a:pt x="3731" y="9"/>
                    <a:pt x="3731" y="9"/>
                  </a:cubicBezTo>
                  <a:cubicBezTo>
                    <a:pt x="3730" y="9"/>
                    <a:pt x="3730" y="9"/>
                    <a:pt x="3730" y="9"/>
                  </a:cubicBezTo>
                  <a:cubicBezTo>
                    <a:pt x="3731" y="9"/>
                    <a:pt x="3731" y="9"/>
                    <a:pt x="3731" y="9"/>
                  </a:cubicBezTo>
                  <a:cubicBezTo>
                    <a:pt x="3731" y="9"/>
                    <a:pt x="3731" y="9"/>
                    <a:pt x="3731" y="9"/>
                  </a:cubicBezTo>
                  <a:cubicBezTo>
                    <a:pt x="3731" y="9"/>
                    <a:pt x="3731" y="9"/>
                    <a:pt x="3731" y="9"/>
                  </a:cubicBezTo>
                  <a:close/>
                  <a:moveTo>
                    <a:pt x="3730" y="10"/>
                  </a:moveTo>
                  <a:cubicBezTo>
                    <a:pt x="3729" y="10"/>
                    <a:pt x="3729" y="10"/>
                    <a:pt x="3729" y="10"/>
                  </a:cubicBezTo>
                  <a:cubicBezTo>
                    <a:pt x="3729" y="10"/>
                    <a:pt x="3729" y="10"/>
                    <a:pt x="3729" y="10"/>
                  </a:cubicBezTo>
                  <a:cubicBezTo>
                    <a:pt x="3729" y="10"/>
                    <a:pt x="3729" y="10"/>
                    <a:pt x="3729" y="10"/>
                  </a:cubicBezTo>
                  <a:cubicBezTo>
                    <a:pt x="3730" y="10"/>
                    <a:pt x="3730" y="10"/>
                    <a:pt x="3730" y="10"/>
                  </a:cubicBezTo>
                  <a:cubicBezTo>
                    <a:pt x="3730" y="10"/>
                    <a:pt x="3730" y="10"/>
                    <a:pt x="3730" y="10"/>
                  </a:cubicBezTo>
                  <a:cubicBezTo>
                    <a:pt x="3730" y="10"/>
                    <a:pt x="3730" y="10"/>
                    <a:pt x="3730" y="10"/>
                  </a:cubicBezTo>
                  <a:close/>
                  <a:moveTo>
                    <a:pt x="23" y="23"/>
                  </a:moveTo>
                  <a:cubicBezTo>
                    <a:pt x="25" y="24"/>
                    <a:pt x="25" y="24"/>
                    <a:pt x="25" y="24"/>
                  </a:cubicBezTo>
                  <a:cubicBezTo>
                    <a:pt x="24" y="25"/>
                    <a:pt x="24" y="25"/>
                    <a:pt x="24" y="25"/>
                  </a:cubicBezTo>
                  <a:cubicBezTo>
                    <a:pt x="22" y="24"/>
                    <a:pt x="22" y="24"/>
                    <a:pt x="22" y="24"/>
                  </a:cubicBezTo>
                  <a:cubicBezTo>
                    <a:pt x="21" y="23"/>
                    <a:pt x="21" y="23"/>
                    <a:pt x="21" y="23"/>
                  </a:cubicBezTo>
                  <a:cubicBezTo>
                    <a:pt x="21" y="22"/>
                    <a:pt x="21" y="22"/>
                    <a:pt x="21" y="22"/>
                  </a:cubicBezTo>
                  <a:cubicBezTo>
                    <a:pt x="21" y="23"/>
                    <a:pt x="21" y="23"/>
                    <a:pt x="21" y="23"/>
                  </a:cubicBezTo>
                  <a:cubicBezTo>
                    <a:pt x="22" y="23"/>
                    <a:pt x="22" y="23"/>
                    <a:pt x="22" y="23"/>
                  </a:cubicBezTo>
                  <a:cubicBezTo>
                    <a:pt x="23" y="22"/>
                    <a:pt x="23" y="22"/>
                    <a:pt x="23" y="22"/>
                  </a:cubicBezTo>
                  <a:cubicBezTo>
                    <a:pt x="23" y="22"/>
                    <a:pt x="23" y="22"/>
                    <a:pt x="23" y="22"/>
                  </a:cubicBezTo>
                  <a:cubicBezTo>
                    <a:pt x="22" y="21"/>
                    <a:pt x="22" y="21"/>
                    <a:pt x="22" y="21"/>
                  </a:cubicBezTo>
                  <a:cubicBezTo>
                    <a:pt x="22" y="21"/>
                    <a:pt x="22" y="21"/>
                    <a:pt x="22" y="21"/>
                  </a:cubicBezTo>
                  <a:cubicBezTo>
                    <a:pt x="23" y="22"/>
                    <a:pt x="23" y="22"/>
                    <a:pt x="23" y="22"/>
                  </a:cubicBezTo>
                  <a:cubicBezTo>
                    <a:pt x="23" y="23"/>
                    <a:pt x="23" y="23"/>
                    <a:pt x="23" y="23"/>
                  </a:cubicBezTo>
                  <a:close/>
                  <a:moveTo>
                    <a:pt x="3732" y="23"/>
                  </a:moveTo>
                  <a:cubicBezTo>
                    <a:pt x="3732" y="24"/>
                    <a:pt x="3732" y="24"/>
                    <a:pt x="3732" y="24"/>
                  </a:cubicBezTo>
                  <a:cubicBezTo>
                    <a:pt x="3731" y="23"/>
                    <a:pt x="3731" y="23"/>
                    <a:pt x="3731" y="22"/>
                  </a:cubicBezTo>
                  <a:cubicBezTo>
                    <a:pt x="3731" y="22"/>
                    <a:pt x="3731" y="22"/>
                    <a:pt x="3731" y="22"/>
                  </a:cubicBezTo>
                  <a:cubicBezTo>
                    <a:pt x="3731" y="22"/>
                    <a:pt x="3732" y="23"/>
                    <a:pt x="3732" y="23"/>
                  </a:cubicBezTo>
                  <a:close/>
                  <a:moveTo>
                    <a:pt x="3732" y="25"/>
                  </a:moveTo>
                  <a:cubicBezTo>
                    <a:pt x="3732" y="25"/>
                    <a:pt x="3732" y="25"/>
                    <a:pt x="3732" y="25"/>
                  </a:cubicBezTo>
                  <a:cubicBezTo>
                    <a:pt x="3732" y="25"/>
                    <a:pt x="3732" y="25"/>
                    <a:pt x="3732" y="25"/>
                  </a:cubicBezTo>
                  <a:cubicBezTo>
                    <a:pt x="3732" y="24"/>
                    <a:pt x="3732" y="24"/>
                    <a:pt x="3732" y="24"/>
                  </a:cubicBezTo>
                  <a:cubicBezTo>
                    <a:pt x="3732" y="24"/>
                    <a:pt x="3732" y="24"/>
                    <a:pt x="3732" y="24"/>
                  </a:cubicBezTo>
                  <a:cubicBezTo>
                    <a:pt x="3732" y="24"/>
                    <a:pt x="3732" y="24"/>
                    <a:pt x="3732" y="24"/>
                  </a:cubicBezTo>
                  <a:cubicBezTo>
                    <a:pt x="3732" y="24"/>
                    <a:pt x="3732" y="24"/>
                    <a:pt x="3732" y="24"/>
                  </a:cubicBezTo>
                  <a:cubicBezTo>
                    <a:pt x="3732" y="25"/>
                    <a:pt x="3732" y="25"/>
                    <a:pt x="3732" y="25"/>
                  </a:cubicBezTo>
                  <a:close/>
                  <a:moveTo>
                    <a:pt x="3732" y="29"/>
                  </a:moveTo>
                  <a:cubicBezTo>
                    <a:pt x="3732" y="29"/>
                    <a:pt x="3732" y="29"/>
                    <a:pt x="3732" y="29"/>
                  </a:cubicBezTo>
                  <a:cubicBezTo>
                    <a:pt x="3733" y="28"/>
                    <a:pt x="3733" y="28"/>
                    <a:pt x="3733" y="28"/>
                  </a:cubicBezTo>
                  <a:cubicBezTo>
                    <a:pt x="3733" y="28"/>
                    <a:pt x="3733" y="28"/>
                    <a:pt x="3733" y="28"/>
                  </a:cubicBezTo>
                  <a:cubicBezTo>
                    <a:pt x="3734" y="28"/>
                    <a:pt x="3734" y="28"/>
                    <a:pt x="3734" y="28"/>
                  </a:cubicBezTo>
                  <a:cubicBezTo>
                    <a:pt x="3734" y="29"/>
                    <a:pt x="3734" y="29"/>
                    <a:pt x="3734" y="29"/>
                  </a:cubicBezTo>
                  <a:cubicBezTo>
                    <a:pt x="3734" y="29"/>
                    <a:pt x="3734" y="29"/>
                    <a:pt x="3734" y="29"/>
                  </a:cubicBezTo>
                  <a:cubicBezTo>
                    <a:pt x="3732" y="29"/>
                    <a:pt x="3733" y="29"/>
                    <a:pt x="3732" y="29"/>
                  </a:cubicBezTo>
                  <a:close/>
                  <a:moveTo>
                    <a:pt x="3732" y="33"/>
                  </a:moveTo>
                  <a:cubicBezTo>
                    <a:pt x="3733" y="33"/>
                    <a:pt x="3733" y="33"/>
                    <a:pt x="3733" y="33"/>
                  </a:cubicBezTo>
                  <a:cubicBezTo>
                    <a:pt x="3733" y="33"/>
                    <a:pt x="3733" y="33"/>
                    <a:pt x="3733" y="33"/>
                  </a:cubicBezTo>
                  <a:cubicBezTo>
                    <a:pt x="3732" y="34"/>
                    <a:pt x="3732" y="34"/>
                    <a:pt x="3732" y="35"/>
                  </a:cubicBezTo>
                  <a:cubicBezTo>
                    <a:pt x="3731" y="34"/>
                    <a:pt x="3731" y="34"/>
                    <a:pt x="3731" y="34"/>
                  </a:cubicBezTo>
                  <a:cubicBezTo>
                    <a:pt x="3732" y="33"/>
                    <a:pt x="3732" y="34"/>
                    <a:pt x="3732" y="33"/>
                  </a:cubicBezTo>
                  <a:cubicBezTo>
                    <a:pt x="3732" y="33"/>
                    <a:pt x="3732" y="33"/>
                    <a:pt x="3732" y="33"/>
                  </a:cubicBezTo>
                  <a:cubicBezTo>
                    <a:pt x="3732" y="33"/>
                    <a:pt x="3732" y="33"/>
                    <a:pt x="3732" y="33"/>
                  </a:cubicBezTo>
                  <a:cubicBezTo>
                    <a:pt x="3732" y="33"/>
                    <a:pt x="3732" y="33"/>
                    <a:pt x="3732" y="33"/>
                  </a:cubicBezTo>
                  <a:cubicBezTo>
                    <a:pt x="3732" y="32"/>
                    <a:pt x="3732" y="32"/>
                    <a:pt x="3732" y="32"/>
                  </a:cubicBezTo>
                  <a:cubicBezTo>
                    <a:pt x="3732" y="32"/>
                    <a:pt x="3732" y="32"/>
                    <a:pt x="3732" y="32"/>
                  </a:cubicBezTo>
                  <a:cubicBezTo>
                    <a:pt x="3732" y="33"/>
                    <a:pt x="3732" y="33"/>
                    <a:pt x="3732" y="33"/>
                  </a:cubicBezTo>
                  <a:close/>
                  <a:moveTo>
                    <a:pt x="3749" y="53"/>
                  </a:moveTo>
                  <a:cubicBezTo>
                    <a:pt x="3748" y="53"/>
                    <a:pt x="3748" y="53"/>
                    <a:pt x="3748" y="53"/>
                  </a:cubicBezTo>
                  <a:cubicBezTo>
                    <a:pt x="3748" y="53"/>
                    <a:pt x="3748" y="53"/>
                    <a:pt x="3748" y="53"/>
                  </a:cubicBezTo>
                  <a:cubicBezTo>
                    <a:pt x="3748" y="52"/>
                    <a:pt x="3748" y="52"/>
                    <a:pt x="3748" y="52"/>
                  </a:cubicBezTo>
                  <a:cubicBezTo>
                    <a:pt x="3748" y="51"/>
                    <a:pt x="3748" y="51"/>
                    <a:pt x="3748" y="51"/>
                  </a:cubicBezTo>
                  <a:cubicBezTo>
                    <a:pt x="3747" y="51"/>
                    <a:pt x="3747" y="51"/>
                    <a:pt x="3747" y="51"/>
                  </a:cubicBezTo>
                  <a:cubicBezTo>
                    <a:pt x="3747" y="50"/>
                    <a:pt x="3747" y="50"/>
                    <a:pt x="3747" y="50"/>
                  </a:cubicBezTo>
                  <a:cubicBezTo>
                    <a:pt x="3747" y="50"/>
                    <a:pt x="3747" y="50"/>
                    <a:pt x="3747" y="50"/>
                  </a:cubicBezTo>
                  <a:cubicBezTo>
                    <a:pt x="3748" y="51"/>
                    <a:pt x="3748" y="51"/>
                    <a:pt x="3748" y="51"/>
                  </a:cubicBezTo>
                  <a:cubicBezTo>
                    <a:pt x="3749" y="52"/>
                    <a:pt x="3748" y="52"/>
                    <a:pt x="3749" y="53"/>
                  </a:cubicBezTo>
                  <a:close/>
                  <a:moveTo>
                    <a:pt x="3693" y="54"/>
                  </a:moveTo>
                  <a:cubicBezTo>
                    <a:pt x="3693" y="54"/>
                    <a:pt x="3693" y="54"/>
                    <a:pt x="3693" y="54"/>
                  </a:cubicBezTo>
                  <a:cubicBezTo>
                    <a:pt x="3693" y="53"/>
                    <a:pt x="3693" y="53"/>
                    <a:pt x="3693" y="53"/>
                  </a:cubicBezTo>
                  <a:cubicBezTo>
                    <a:pt x="3693" y="53"/>
                    <a:pt x="3693" y="53"/>
                    <a:pt x="3693" y="53"/>
                  </a:cubicBezTo>
                  <a:cubicBezTo>
                    <a:pt x="3693" y="53"/>
                    <a:pt x="3693" y="53"/>
                    <a:pt x="3693" y="53"/>
                  </a:cubicBezTo>
                  <a:cubicBezTo>
                    <a:pt x="3693" y="53"/>
                    <a:pt x="3693" y="53"/>
                    <a:pt x="3693" y="53"/>
                  </a:cubicBezTo>
                  <a:cubicBezTo>
                    <a:pt x="3693" y="54"/>
                    <a:pt x="3693" y="54"/>
                    <a:pt x="3693" y="54"/>
                  </a:cubicBezTo>
                  <a:close/>
                  <a:moveTo>
                    <a:pt x="3752" y="58"/>
                  </a:moveTo>
                  <a:cubicBezTo>
                    <a:pt x="3751" y="58"/>
                    <a:pt x="3751" y="58"/>
                    <a:pt x="3751" y="58"/>
                  </a:cubicBezTo>
                  <a:cubicBezTo>
                    <a:pt x="3751" y="58"/>
                    <a:pt x="3751" y="57"/>
                    <a:pt x="3751" y="57"/>
                  </a:cubicBezTo>
                  <a:cubicBezTo>
                    <a:pt x="3751" y="56"/>
                    <a:pt x="3751" y="56"/>
                    <a:pt x="3751" y="56"/>
                  </a:cubicBezTo>
                  <a:cubicBezTo>
                    <a:pt x="3751" y="57"/>
                    <a:pt x="3751" y="57"/>
                    <a:pt x="3751" y="57"/>
                  </a:cubicBezTo>
                  <a:cubicBezTo>
                    <a:pt x="3752" y="57"/>
                    <a:pt x="3752" y="57"/>
                    <a:pt x="3752" y="57"/>
                  </a:cubicBezTo>
                  <a:cubicBezTo>
                    <a:pt x="3752" y="57"/>
                    <a:pt x="3752" y="57"/>
                    <a:pt x="3752" y="58"/>
                  </a:cubicBezTo>
                  <a:close/>
                  <a:moveTo>
                    <a:pt x="50" y="89"/>
                  </a:moveTo>
                  <a:cubicBezTo>
                    <a:pt x="50" y="90"/>
                    <a:pt x="50" y="90"/>
                    <a:pt x="50" y="90"/>
                  </a:cubicBezTo>
                  <a:cubicBezTo>
                    <a:pt x="50" y="89"/>
                    <a:pt x="50" y="89"/>
                    <a:pt x="49" y="89"/>
                  </a:cubicBezTo>
                  <a:cubicBezTo>
                    <a:pt x="49" y="89"/>
                    <a:pt x="49" y="89"/>
                    <a:pt x="49" y="89"/>
                  </a:cubicBezTo>
                  <a:cubicBezTo>
                    <a:pt x="50" y="89"/>
                    <a:pt x="50" y="89"/>
                    <a:pt x="50" y="89"/>
                  </a:cubicBezTo>
                  <a:cubicBezTo>
                    <a:pt x="50" y="89"/>
                    <a:pt x="50" y="89"/>
                    <a:pt x="50" y="89"/>
                  </a:cubicBezTo>
                  <a:cubicBezTo>
                    <a:pt x="50" y="89"/>
                    <a:pt x="50" y="89"/>
                    <a:pt x="50" y="89"/>
                  </a:cubicBezTo>
                  <a:close/>
                  <a:moveTo>
                    <a:pt x="40" y="107"/>
                  </a:moveTo>
                  <a:cubicBezTo>
                    <a:pt x="40" y="107"/>
                    <a:pt x="40" y="107"/>
                    <a:pt x="39" y="107"/>
                  </a:cubicBezTo>
                  <a:cubicBezTo>
                    <a:pt x="39" y="107"/>
                    <a:pt x="39" y="107"/>
                    <a:pt x="39" y="107"/>
                  </a:cubicBezTo>
                  <a:cubicBezTo>
                    <a:pt x="39" y="106"/>
                    <a:pt x="39" y="106"/>
                    <a:pt x="39" y="106"/>
                  </a:cubicBezTo>
                  <a:cubicBezTo>
                    <a:pt x="39" y="106"/>
                    <a:pt x="39" y="106"/>
                    <a:pt x="40" y="107"/>
                  </a:cubicBezTo>
                  <a:cubicBezTo>
                    <a:pt x="40" y="107"/>
                    <a:pt x="40" y="107"/>
                    <a:pt x="40" y="107"/>
                  </a:cubicBezTo>
                  <a:cubicBezTo>
                    <a:pt x="40" y="107"/>
                    <a:pt x="40" y="107"/>
                    <a:pt x="40" y="107"/>
                  </a:cubicBezTo>
                  <a:close/>
                  <a:moveTo>
                    <a:pt x="86" y="172"/>
                  </a:moveTo>
                  <a:cubicBezTo>
                    <a:pt x="86" y="172"/>
                    <a:pt x="86" y="172"/>
                    <a:pt x="86" y="172"/>
                  </a:cubicBezTo>
                  <a:cubicBezTo>
                    <a:pt x="85" y="172"/>
                    <a:pt x="85" y="172"/>
                    <a:pt x="85" y="172"/>
                  </a:cubicBezTo>
                  <a:cubicBezTo>
                    <a:pt x="85" y="172"/>
                    <a:pt x="85" y="172"/>
                    <a:pt x="85" y="172"/>
                  </a:cubicBezTo>
                  <a:cubicBezTo>
                    <a:pt x="85" y="172"/>
                    <a:pt x="85" y="172"/>
                    <a:pt x="85" y="172"/>
                  </a:cubicBezTo>
                  <a:cubicBezTo>
                    <a:pt x="85" y="172"/>
                    <a:pt x="85" y="172"/>
                    <a:pt x="85" y="172"/>
                  </a:cubicBezTo>
                  <a:cubicBezTo>
                    <a:pt x="85" y="172"/>
                    <a:pt x="85" y="172"/>
                    <a:pt x="85" y="172"/>
                  </a:cubicBezTo>
                  <a:cubicBezTo>
                    <a:pt x="86" y="172"/>
                    <a:pt x="86" y="172"/>
                    <a:pt x="86" y="17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124">
              <a:extLst>
                <a:ext uri="{FF2B5EF4-FFF2-40B4-BE49-F238E27FC236}">
                  <a16:creationId xmlns:a16="http://schemas.microsoft.com/office/drawing/2014/main" id="{E150C601-F704-484F-818E-9F2B03BCCBF1}"/>
                </a:ext>
              </a:extLst>
            </p:cNvPr>
            <p:cNvSpPr>
              <a:spLocks noEditPoints="1"/>
            </p:cNvSpPr>
            <p:nvPr/>
          </p:nvSpPr>
          <p:spPr bwMode="auto">
            <a:xfrm>
              <a:off x="13715708" y="9553179"/>
              <a:ext cx="56990" cy="52243"/>
            </a:xfrm>
            <a:custGeom>
              <a:avLst/>
              <a:gdLst>
                <a:gd name="T0" fmla="*/ 3 w 14"/>
                <a:gd name="T1" fmla="*/ 7 h 12"/>
                <a:gd name="T2" fmla="*/ 2 w 14"/>
                <a:gd name="T3" fmla="*/ 7 h 12"/>
                <a:gd name="T4" fmla="*/ 1 w 14"/>
                <a:gd name="T5" fmla="*/ 6 h 12"/>
                <a:gd name="T6" fmla="*/ 1 w 14"/>
                <a:gd name="T7" fmla="*/ 6 h 12"/>
                <a:gd name="T8" fmla="*/ 0 w 14"/>
                <a:gd name="T9" fmla="*/ 5 h 12"/>
                <a:gd name="T10" fmla="*/ 0 w 14"/>
                <a:gd name="T11" fmla="*/ 1 h 12"/>
                <a:gd name="T12" fmla="*/ 0 w 14"/>
                <a:gd name="T13" fmla="*/ 1 h 12"/>
                <a:gd name="T14" fmla="*/ 1 w 14"/>
                <a:gd name="T15" fmla="*/ 1 h 12"/>
                <a:gd name="T16" fmla="*/ 1 w 14"/>
                <a:gd name="T17" fmla="*/ 0 h 12"/>
                <a:gd name="T18" fmla="*/ 2 w 14"/>
                <a:gd name="T19" fmla="*/ 1 h 12"/>
                <a:gd name="T20" fmla="*/ 2 w 14"/>
                <a:gd name="T21" fmla="*/ 3 h 12"/>
                <a:gd name="T22" fmla="*/ 3 w 14"/>
                <a:gd name="T23" fmla="*/ 6 h 12"/>
                <a:gd name="T24" fmla="*/ 3 w 14"/>
                <a:gd name="T25" fmla="*/ 7 h 12"/>
                <a:gd name="T26" fmla="*/ 14 w 14"/>
                <a:gd name="T27" fmla="*/ 9 h 12"/>
                <a:gd name="T28" fmla="*/ 14 w 14"/>
                <a:gd name="T29" fmla="*/ 10 h 12"/>
                <a:gd name="T30" fmla="*/ 14 w 14"/>
                <a:gd name="T31" fmla="*/ 11 h 12"/>
                <a:gd name="T32" fmla="*/ 14 w 14"/>
                <a:gd name="T33" fmla="*/ 12 h 12"/>
                <a:gd name="T34" fmla="*/ 14 w 14"/>
                <a:gd name="T35" fmla="*/ 11 h 12"/>
                <a:gd name="T36" fmla="*/ 13 w 14"/>
                <a:gd name="T37" fmla="*/ 11 h 12"/>
                <a:gd name="T38" fmla="*/ 11 w 14"/>
                <a:gd name="T39" fmla="*/ 10 h 12"/>
                <a:gd name="T40" fmla="*/ 12 w 14"/>
                <a:gd name="T41" fmla="*/ 10 h 12"/>
                <a:gd name="T42" fmla="*/ 12 w 14"/>
                <a:gd name="T43" fmla="*/ 10 h 12"/>
                <a:gd name="T44" fmla="*/ 13 w 14"/>
                <a:gd name="T45" fmla="*/ 10 h 12"/>
                <a:gd name="T46" fmla="*/ 13 w 14"/>
                <a:gd name="T47" fmla="*/ 9 h 12"/>
                <a:gd name="T48" fmla="*/ 13 w 14"/>
                <a:gd name="T49" fmla="*/ 9 h 12"/>
                <a:gd name="T50" fmla="*/ 14 w 14"/>
                <a:gd name="T51" fmla="*/ 8 h 12"/>
                <a:gd name="T52" fmla="*/ 14 w 14"/>
                <a:gd name="T53" fmla="*/ 9 h 12"/>
                <a:gd name="T54" fmla="*/ 6 w 14"/>
                <a:gd name="T55" fmla="*/ 11 h 12"/>
                <a:gd name="T56" fmla="*/ 7 w 14"/>
                <a:gd name="T57" fmla="*/ 12 h 12"/>
                <a:gd name="T58" fmla="*/ 5 w 14"/>
                <a:gd name="T59" fmla="*/ 12 h 12"/>
                <a:gd name="T60" fmla="*/ 4 w 14"/>
                <a:gd name="T61" fmla="*/ 11 h 12"/>
                <a:gd name="T62" fmla="*/ 4 w 14"/>
                <a:gd name="T63" fmla="*/ 10 h 12"/>
                <a:gd name="T64" fmla="*/ 5 w 14"/>
                <a:gd name="T65" fmla="*/ 11 h 12"/>
                <a:gd name="T66" fmla="*/ 6 w 14"/>
                <a:gd name="T6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 h="12">
                  <a:moveTo>
                    <a:pt x="3" y="7"/>
                  </a:moveTo>
                  <a:cubicBezTo>
                    <a:pt x="2" y="7"/>
                    <a:pt x="2" y="7"/>
                    <a:pt x="2" y="7"/>
                  </a:cubicBezTo>
                  <a:cubicBezTo>
                    <a:pt x="1" y="6"/>
                    <a:pt x="1" y="6"/>
                    <a:pt x="1" y="6"/>
                  </a:cubicBezTo>
                  <a:cubicBezTo>
                    <a:pt x="1" y="6"/>
                    <a:pt x="1" y="6"/>
                    <a:pt x="1" y="6"/>
                  </a:cubicBezTo>
                  <a:cubicBezTo>
                    <a:pt x="0" y="5"/>
                    <a:pt x="0" y="5"/>
                    <a:pt x="0" y="5"/>
                  </a:cubicBezTo>
                  <a:cubicBezTo>
                    <a:pt x="0" y="1"/>
                    <a:pt x="0" y="1"/>
                    <a:pt x="0" y="1"/>
                  </a:cubicBezTo>
                  <a:cubicBezTo>
                    <a:pt x="0" y="1"/>
                    <a:pt x="0" y="1"/>
                    <a:pt x="0" y="1"/>
                  </a:cubicBezTo>
                  <a:cubicBezTo>
                    <a:pt x="1" y="1"/>
                    <a:pt x="1" y="1"/>
                    <a:pt x="1" y="1"/>
                  </a:cubicBezTo>
                  <a:cubicBezTo>
                    <a:pt x="1" y="0"/>
                    <a:pt x="1" y="0"/>
                    <a:pt x="1" y="0"/>
                  </a:cubicBezTo>
                  <a:cubicBezTo>
                    <a:pt x="2" y="1"/>
                    <a:pt x="2" y="1"/>
                    <a:pt x="2" y="1"/>
                  </a:cubicBezTo>
                  <a:cubicBezTo>
                    <a:pt x="2" y="3"/>
                    <a:pt x="2" y="3"/>
                    <a:pt x="2" y="3"/>
                  </a:cubicBezTo>
                  <a:cubicBezTo>
                    <a:pt x="2" y="5"/>
                    <a:pt x="2" y="5"/>
                    <a:pt x="3" y="6"/>
                  </a:cubicBezTo>
                  <a:lnTo>
                    <a:pt x="3" y="7"/>
                  </a:lnTo>
                  <a:close/>
                  <a:moveTo>
                    <a:pt x="14" y="9"/>
                  </a:moveTo>
                  <a:cubicBezTo>
                    <a:pt x="14" y="10"/>
                    <a:pt x="14" y="10"/>
                    <a:pt x="14" y="10"/>
                  </a:cubicBezTo>
                  <a:cubicBezTo>
                    <a:pt x="14" y="11"/>
                    <a:pt x="14" y="11"/>
                    <a:pt x="14" y="11"/>
                  </a:cubicBezTo>
                  <a:cubicBezTo>
                    <a:pt x="14" y="12"/>
                    <a:pt x="14" y="12"/>
                    <a:pt x="14" y="12"/>
                  </a:cubicBezTo>
                  <a:cubicBezTo>
                    <a:pt x="14" y="11"/>
                    <a:pt x="14" y="11"/>
                    <a:pt x="14" y="11"/>
                  </a:cubicBezTo>
                  <a:cubicBezTo>
                    <a:pt x="13" y="11"/>
                    <a:pt x="13" y="11"/>
                    <a:pt x="13" y="11"/>
                  </a:cubicBezTo>
                  <a:cubicBezTo>
                    <a:pt x="11" y="10"/>
                    <a:pt x="11" y="10"/>
                    <a:pt x="11" y="10"/>
                  </a:cubicBezTo>
                  <a:cubicBezTo>
                    <a:pt x="12" y="10"/>
                    <a:pt x="12" y="10"/>
                    <a:pt x="12" y="10"/>
                  </a:cubicBezTo>
                  <a:cubicBezTo>
                    <a:pt x="12" y="10"/>
                    <a:pt x="12" y="10"/>
                    <a:pt x="12" y="10"/>
                  </a:cubicBezTo>
                  <a:cubicBezTo>
                    <a:pt x="13" y="10"/>
                    <a:pt x="13" y="10"/>
                    <a:pt x="13" y="10"/>
                  </a:cubicBezTo>
                  <a:cubicBezTo>
                    <a:pt x="13" y="9"/>
                    <a:pt x="13" y="9"/>
                    <a:pt x="13" y="9"/>
                  </a:cubicBezTo>
                  <a:cubicBezTo>
                    <a:pt x="13" y="9"/>
                    <a:pt x="13" y="9"/>
                    <a:pt x="13" y="9"/>
                  </a:cubicBezTo>
                  <a:cubicBezTo>
                    <a:pt x="14" y="8"/>
                    <a:pt x="14" y="8"/>
                    <a:pt x="14" y="8"/>
                  </a:cubicBezTo>
                  <a:cubicBezTo>
                    <a:pt x="14" y="9"/>
                    <a:pt x="14" y="9"/>
                    <a:pt x="14" y="9"/>
                  </a:cubicBezTo>
                  <a:close/>
                  <a:moveTo>
                    <a:pt x="6" y="11"/>
                  </a:moveTo>
                  <a:cubicBezTo>
                    <a:pt x="7" y="12"/>
                    <a:pt x="7" y="12"/>
                    <a:pt x="7" y="12"/>
                  </a:cubicBezTo>
                  <a:cubicBezTo>
                    <a:pt x="5" y="12"/>
                    <a:pt x="5" y="12"/>
                    <a:pt x="5" y="12"/>
                  </a:cubicBezTo>
                  <a:cubicBezTo>
                    <a:pt x="4" y="11"/>
                    <a:pt x="4" y="11"/>
                    <a:pt x="4" y="11"/>
                  </a:cubicBezTo>
                  <a:cubicBezTo>
                    <a:pt x="4" y="10"/>
                    <a:pt x="4" y="10"/>
                    <a:pt x="4" y="10"/>
                  </a:cubicBezTo>
                  <a:cubicBezTo>
                    <a:pt x="5" y="11"/>
                    <a:pt x="5" y="11"/>
                    <a:pt x="5" y="11"/>
                  </a:cubicBezTo>
                  <a:cubicBezTo>
                    <a:pt x="6" y="11"/>
                    <a:pt x="6" y="11"/>
                    <a:pt x="6" y="1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125">
              <a:extLst>
                <a:ext uri="{FF2B5EF4-FFF2-40B4-BE49-F238E27FC236}">
                  <a16:creationId xmlns:a16="http://schemas.microsoft.com/office/drawing/2014/main" id="{234D9586-E00A-40F0-94A1-E2A3753A196F}"/>
                </a:ext>
              </a:extLst>
            </p:cNvPr>
            <p:cNvSpPr>
              <a:spLocks noEditPoints="1"/>
            </p:cNvSpPr>
            <p:nvPr/>
          </p:nvSpPr>
          <p:spPr bwMode="auto">
            <a:xfrm>
              <a:off x="8752786" y="8204401"/>
              <a:ext cx="18997" cy="14249"/>
            </a:xfrm>
            <a:custGeom>
              <a:avLst/>
              <a:gdLst>
                <a:gd name="T0" fmla="*/ 2 w 4"/>
                <a:gd name="T1" fmla="*/ 2 h 3"/>
                <a:gd name="T2" fmla="*/ 2 w 4"/>
                <a:gd name="T3" fmla="*/ 2 h 3"/>
                <a:gd name="T4" fmla="*/ 2 w 4"/>
                <a:gd name="T5" fmla="*/ 1 h 3"/>
                <a:gd name="T6" fmla="*/ 1 w 4"/>
                <a:gd name="T7" fmla="*/ 1 h 3"/>
                <a:gd name="T8" fmla="*/ 0 w 4"/>
                <a:gd name="T9" fmla="*/ 0 h 3"/>
                <a:gd name="T10" fmla="*/ 0 w 4"/>
                <a:gd name="T11" fmla="*/ 0 h 3"/>
                <a:gd name="T12" fmla="*/ 0 w 4"/>
                <a:gd name="T13" fmla="*/ 0 h 3"/>
                <a:gd name="T14" fmla="*/ 1 w 4"/>
                <a:gd name="T15" fmla="*/ 0 h 3"/>
                <a:gd name="T16" fmla="*/ 2 w 4"/>
                <a:gd name="T17" fmla="*/ 0 h 3"/>
                <a:gd name="T18" fmla="*/ 2 w 4"/>
                <a:gd name="T19" fmla="*/ 1 h 3"/>
                <a:gd name="T20" fmla="*/ 2 w 4"/>
                <a:gd name="T21" fmla="*/ 1 h 3"/>
                <a:gd name="T22" fmla="*/ 2 w 4"/>
                <a:gd name="T23" fmla="*/ 2 h 3"/>
                <a:gd name="T24" fmla="*/ 3 w 4"/>
                <a:gd name="T25" fmla="*/ 3 h 3"/>
                <a:gd name="T26" fmla="*/ 3 w 4"/>
                <a:gd name="T27" fmla="*/ 3 h 3"/>
                <a:gd name="T28" fmla="*/ 3 w 4"/>
                <a:gd name="T29" fmla="*/ 2 h 3"/>
                <a:gd name="T30" fmla="*/ 3 w 4"/>
                <a:gd name="T31" fmla="*/ 2 h 3"/>
                <a:gd name="T32" fmla="*/ 4 w 4"/>
                <a:gd name="T33" fmla="*/ 2 h 3"/>
                <a:gd name="T34" fmla="*/ 4 w 4"/>
                <a:gd name="T35" fmla="*/ 3 h 3"/>
                <a:gd name="T36" fmla="*/ 3 w 4"/>
                <a:gd name="T3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3">
                  <a:moveTo>
                    <a:pt x="2" y="2"/>
                  </a:moveTo>
                  <a:cubicBezTo>
                    <a:pt x="2" y="2"/>
                    <a:pt x="2" y="2"/>
                    <a:pt x="2" y="2"/>
                  </a:cubicBezTo>
                  <a:cubicBezTo>
                    <a:pt x="2" y="1"/>
                    <a:pt x="2" y="1"/>
                    <a:pt x="2" y="1"/>
                  </a:cubicBezTo>
                  <a:cubicBezTo>
                    <a:pt x="1" y="1"/>
                    <a:pt x="1" y="1"/>
                    <a:pt x="1" y="1"/>
                  </a:cubicBezTo>
                  <a:cubicBezTo>
                    <a:pt x="0" y="0"/>
                    <a:pt x="0" y="0"/>
                    <a:pt x="0" y="0"/>
                  </a:cubicBezTo>
                  <a:cubicBezTo>
                    <a:pt x="0" y="0"/>
                    <a:pt x="0" y="0"/>
                    <a:pt x="0" y="0"/>
                  </a:cubicBezTo>
                  <a:cubicBezTo>
                    <a:pt x="0" y="0"/>
                    <a:pt x="0" y="0"/>
                    <a:pt x="0" y="0"/>
                  </a:cubicBezTo>
                  <a:cubicBezTo>
                    <a:pt x="1" y="0"/>
                    <a:pt x="1" y="0"/>
                    <a:pt x="1" y="0"/>
                  </a:cubicBezTo>
                  <a:cubicBezTo>
                    <a:pt x="2" y="0"/>
                    <a:pt x="2" y="0"/>
                    <a:pt x="2" y="0"/>
                  </a:cubicBezTo>
                  <a:cubicBezTo>
                    <a:pt x="2" y="1"/>
                    <a:pt x="2" y="1"/>
                    <a:pt x="2" y="1"/>
                  </a:cubicBezTo>
                  <a:cubicBezTo>
                    <a:pt x="2" y="1"/>
                    <a:pt x="2" y="1"/>
                    <a:pt x="2" y="1"/>
                  </a:cubicBezTo>
                  <a:cubicBezTo>
                    <a:pt x="2" y="2"/>
                    <a:pt x="2" y="2"/>
                    <a:pt x="2" y="2"/>
                  </a:cubicBezTo>
                  <a:close/>
                  <a:moveTo>
                    <a:pt x="3" y="3"/>
                  </a:moveTo>
                  <a:cubicBezTo>
                    <a:pt x="3" y="3"/>
                    <a:pt x="3" y="3"/>
                    <a:pt x="3" y="3"/>
                  </a:cubicBezTo>
                  <a:cubicBezTo>
                    <a:pt x="3" y="2"/>
                    <a:pt x="3" y="2"/>
                    <a:pt x="3" y="2"/>
                  </a:cubicBezTo>
                  <a:cubicBezTo>
                    <a:pt x="3" y="2"/>
                    <a:pt x="3" y="2"/>
                    <a:pt x="3" y="2"/>
                  </a:cubicBezTo>
                  <a:cubicBezTo>
                    <a:pt x="4" y="2"/>
                    <a:pt x="4" y="2"/>
                    <a:pt x="4" y="2"/>
                  </a:cubicBezTo>
                  <a:cubicBezTo>
                    <a:pt x="4" y="3"/>
                    <a:pt x="4" y="3"/>
                    <a:pt x="4" y="3"/>
                  </a:cubicBezTo>
                  <a:cubicBezTo>
                    <a:pt x="4" y="3"/>
                    <a:pt x="3" y="3"/>
                    <a:pt x="3" y="3"/>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126">
              <a:extLst>
                <a:ext uri="{FF2B5EF4-FFF2-40B4-BE49-F238E27FC236}">
                  <a16:creationId xmlns:a16="http://schemas.microsoft.com/office/drawing/2014/main" id="{824FC394-766E-4E94-80B7-2BC9333DFCE4}"/>
                </a:ext>
              </a:extLst>
            </p:cNvPr>
            <p:cNvSpPr>
              <a:spLocks noEditPoints="1"/>
            </p:cNvSpPr>
            <p:nvPr/>
          </p:nvSpPr>
          <p:spPr bwMode="auto">
            <a:xfrm>
              <a:off x="17510323" y="6808134"/>
              <a:ext cx="294451" cy="322946"/>
            </a:xfrm>
            <a:custGeom>
              <a:avLst/>
              <a:gdLst>
                <a:gd name="T0" fmla="*/ 70 w 71"/>
                <a:gd name="T1" fmla="*/ 10 h 78"/>
                <a:gd name="T2" fmla="*/ 70 w 71"/>
                <a:gd name="T3" fmla="*/ 11 h 78"/>
                <a:gd name="T4" fmla="*/ 65 w 71"/>
                <a:gd name="T5" fmla="*/ 14 h 78"/>
                <a:gd name="T6" fmla="*/ 60 w 71"/>
                <a:gd name="T7" fmla="*/ 20 h 78"/>
                <a:gd name="T8" fmla="*/ 60 w 71"/>
                <a:gd name="T9" fmla="*/ 24 h 78"/>
                <a:gd name="T10" fmla="*/ 60 w 71"/>
                <a:gd name="T11" fmla="*/ 31 h 78"/>
                <a:gd name="T12" fmla="*/ 54 w 71"/>
                <a:gd name="T13" fmla="*/ 35 h 78"/>
                <a:gd name="T14" fmla="*/ 48 w 71"/>
                <a:gd name="T15" fmla="*/ 40 h 78"/>
                <a:gd name="T16" fmla="*/ 44 w 71"/>
                <a:gd name="T17" fmla="*/ 44 h 78"/>
                <a:gd name="T18" fmla="*/ 39 w 71"/>
                <a:gd name="T19" fmla="*/ 46 h 78"/>
                <a:gd name="T20" fmla="*/ 35 w 71"/>
                <a:gd name="T21" fmla="*/ 54 h 78"/>
                <a:gd name="T22" fmla="*/ 34 w 71"/>
                <a:gd name="T23" fmla="*/ 55 h 78"/>
                <a:gd name="T24" fmla="*/ 37 w 71"/>
                <a:gd name="T25" fmla="*/ 58 h 78"/>
                <a:gd name="T26" fmla="*/ 45 w 71"/>
                <a:gd name="T27" fmla="*/ 65 h 78"/>
                <a:gd name="T28" fmla="*/ 41 w 71"/>
                <a:gd name="T29" fmla="*/ 69 h 78"/>
                <a:gd name="T30" fmla="*/ 30 w 71"/>
                <a:gd name="T31" fmla="*/ 70 h 78"/>
                <a:gd name="T32" fmla="*/ 26 w 71"/>
                <a:gd name="T33" fmla="*/ 76 h 78"/>
                <a:gd name="T34" fmla="*/ 24 w 71"/>
                <a:gd name="T35" fmla="*/ 77 h 78"/>
                <a:gd name="T36" fmla="*/ 20 w 71"/>
                <a:gd name="T37" fmla="*/ 77 h 78"/>
                <a:gd name="T38" fmla="*/ 17 w 71"/>
                <a:gd name="T39" fmla="*/ 75 h 78"/>
                <a:gd name="T40" fmla="*/ 14 w 71"/>
                <a:gd name="T41" fmla="*/ 75 h 78"/>
                <a:gd name="T42" fmla="*/ 11 w 71"/>
                <a:gd name="T43" fmla="*/ 78 h 78"/>
                <a:gd name="T44" fmla="*/ 8 w 71"/>
                <a:gd name="T45" fmla="*/ 75 h 78"/>
                <a:gd name="T46" fmla="*/ 10 w 71"/>
                <a:gd name="T47" fmla="*/ 73 h 78"/>
                <a:gd name="T48" fmla="*/ 7 w 71"/>
                <a:gd name="T49" fmla="*/ 73 h 78"/>
                <a:gd name="T50" fmla="*/ 3 w 71"/>
                <a:gd name="T51" fmla="*/ 72 h 78"/>
                <a:gd name="T52" fmla="*/ 7 w 71"/>
                <a:gd name="T53" fmla="*/ 67 h 78"/>
                <a:gd name="T54" fmla="*/ 12 w 71"/>
                <a:gd name="T55" fmla="*/ 64 h 78"/>
                <a:gd name="T56" fmla="*/ 12 w 71"/>
                <a:gd name="T57" fmla="*/ 63 h 78"/>
                <a:gd name="T58" fmla="*/ 9 w 71"/>
                <a:gd name="T59" fmla="*/ 61 h 78"/>
                <a:gd name="T60" fmla="*/ 11 w 71"/>
                <a:gd name="T61" fmla="*/ 52 h 78"/>
                <a:gd name="T62" fmla="*/ 4 w 71"/>
                <a:gd name="T63" fmla="*/ 48 h 78"/>
                <a:gd name="T64" fmla="*/ 3 w 71"/>
                <a:gd name="T65" fmla="*/ 50 h 78"/>
                <a:gd name="T66" fmla="*/ 0 w 71"/>
                <a:gd name="T67" fmla="*/ 46 h 78"/>
                <a:gd name="T68" fmla="*/ 0 w 71"/>
                <a:gd name="T69" fmla="*/ 43 h 78"/>
                <a:gd name="T70" fmla="*/ 7 w 71"/>
                <a:gd name="T71" fmla="*/ 38 h 78"/>
                <a:gd name="T72" fmla="*/ 11 w 71"/>
                <a:gd name="T73" fmla="*/ 35 h 78"/>
                <a:gd name="T74" fmla="*/ 15 w 71"/>
                <a:gd name="T75" fmla="*/ 33 h 78"/>
                <a:gd name="T76" fmla="*/ 19 w 71"/>
                <a:gd name="T77" fmla="*/ 31 h 78"/>
                <a:gd name="T78" fmla="*/ 23 w 71"/>
                <a:gd name="T79" fmla="*/ 25 h 78"/>
                <a:gd name="T80" fmla="*/ 26 w 71"/>
                <a:gd name="T81" fmla="*/ 20 h 78"/>
                <a:gd name="T82" fmla="*/ 27 w 71"/>
                <a:gd name="T83" fmla="*/ 19 h 78"/>
                <a:gd name="T84" fmla="*/ 29 w 71"/>
                <a:gd name="T85" fmla="*/ 19 h 78"/>
                <a:gd name="T86" fmla="*/ 31 w 71"/>
                <a:gd name="T87" fmla="*/ 22 h 78"/>
                <a:gd name="T88" fmla="*/ 35 w 71"/>
                <a:gd name="T89" fmla="*/ 23 h 78"/>
                <a:gd name="T90" fmla="*/ 40 w 71"/>
                <a:gd name="T91" fmla="*/ 23 h 78"/>
                <a:gd name="T92" fmla="*/ 42 w 71"/>
                <a:gd name="T93" fmla="*/ 24 h 78"/>
                <a:gd name="T94" fmla="*/ 44 w 71"/>
                <a:gd name="T95" fmla="*/ 21 h 78"/>
                <a:gd name="T96" fmla="*/ 41 w 71"/>
                <a:gd name="T97" fmla="*/ 18 h 78"/>
                <a:gd name="T98" fmla="*/ 41 w 71"/>
                <a:gd name="T99" fmla="*/ 16 h 78"/>
                <a:gd name="T100" fmla="*/ 51 w 71"/>
                <a:gd name="T101" fmla="*/ 15 h 78"/>
                <a:gd name="T102" fmla="*/ 54 w 71"/>
                <a:gd name="T103" fmla="*/ 11 h 78"/>
                <a:gd name="T104" fmla="*/ 56 w 71"/>
                <a:gd name="T105" fmla="*/ 9 h 78"/>
                <a:gd name="T106" fmla="*/ 58 w 71"/>
                <a:gd name="T107" fmla="*/ 9 h 78"/>
                <a:gd name="T108" fmla="*/ 60 w 71"/>
                <a:gd name="T109" fmla="*/ 8 h 78"/>
                <a:gd name="T110" fmla="*/ 62 w 71"/>
                <a:gd name="T111" fmla="*/ 0 h 78"/>
                <a:gd name="T112" fmla="*/ 63 w 71"/>
                <a:gd name="T113" fmla="*/ 1 h 78"/>
                <a:gd name="T114" fmla="*/ 65 w 71"/>
                <a:gd name="T115" fmla="*/ 1 h 78"/>
                <a:gd name="T116" fmla="*/ 66 w 71"/>
                <a:gd name="T117" fmla="*/ 4 h 78"/>
                <a:gd name="T118" fmla="*/ 69 w 71"/>
                <a:gd name="T119" fmla="*/ 7 h 78"/>
                <a:gd name="T120" fmla="*/ 5 w 71"/>
                <a:gd name="T121" fmla="*/ 51 h 78"/>
                <a:gd name="T122" fmla="*/ 6 w 71"/>
                <a:gd name="T123" fmla="*/ 5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78">
                  <a:moveTo>
                    <a:pt x="69" y="7"/>
                  </a:moveTo>
                  <a:cubicBezTo>
                    <a:pt x="69" y="8"/>
                    <a:pt x="69" y="8"/>
                    <a:pt x="69" y="8"/>
                  </a:cubicBezTo>
                  <a:cubicBezTo>
                    <a:pt x="70" y="9"/>
                    <a:pt x="70" y="9"/>
                    <a:pt x="70" y="10"/>
                  </a:cubicBezTo>
                  <a:cubicBezTo>
                    <a:pt x="70" y="10"/>
                    <a:pt x="70" y="10"/>
                    <a:pt x="70" y="10"/>
                  </a:cubicBezTo>
                  <a:cubicBezTo>
                    <a:pt x="71" y="11"/>
                    <a:pt x="71" y="11"/>
                    <a:pt x="71" y="11"/>
                  </a:cubicBezTo>
                  <a:cubicBezTo>
                    <a:pt x="70" y="11"/>
                    <a:pt x="70" y="11"/>
                    <a:pt x="70" y="11"/>
                  </a:cubicBezTo>
                  <a:cubicBezTo>
                    <a:pt x="69" y="11"/>
                    <a:pt x="70" y="11"/>
                    <a:pt x="68" y="11"/>
                  </a:cubicBezTo>
                  <a:cubicBezTo>
                    <a:pt x="66" y="12"/>
                    <a:pt x="66" y="12"/>
                    <a:pt x="66" y="12"/>
                  </a:cubicBezTo>
                  <a:cubicBezTo>
                    <a:pt x="65" y="14"/>
                    <a:pt x="65" y="14"/>
                    <a:pt x="65" y="14"/>
                  </a:cubicBezTo>
                  <a:cubicBezTo>
                    <a:pt x="64" y="15"/>
                    <a:pt x="64" y="15"/>
                    <a:pt x="64" y="15"/>
                  </a:cubicBezTo>
                  <a:cubicBezTo>
                    <a:pt x="62" y="16"/>
                    <a:pt x="62" y="17"/>
                    <a:pt x="62" y="18"/>
                  </a:cubicBezTo>
                  <a:cubicBezTo>
                    <a:pt x="60" y="20"/>
                    <a:pt x="60" y="20"/>
                    <a:pt x="60" y="20"/>
                  </a:cubicBezTo>
                  <a:cubicBezTo>
                    <a:pt x="59" y="21"/>
                    <a:pt x="59" y="21"/>
                    <a:pt x="59" y="21"/>
                  </a:cubicBezTo>
                  <a:cubicBezTo>
                    <a:pt x="59" y="23"/>
                    <a:pt x="59" y="23"/>
                    <a:pt x="59" y="23"/>
                  </a:cubicBezTo>
                  <a:cubicBezTo>
                    <a:pt x="60" y="24"/>
                    <a:pt x="60" y="24"/>
                    <a:pt x="60" y="24"/>
                  </a:cubicBezTo>
                  <a:cubicBezTo>
                    <a:pt x="60" y="26"/>
                    <a:pt x="60" y="26"/>
                    <a:pt x="60" y="26"/>
                  </a:cubicBezTo>
                  <a:cubicBezTo>
                    <a:pt x="60" y="28"/>
                    <a:pt x="60" y="28"/>
                    <a:pt x="60" y="28"/>
                  </a:cubicBezTo>
                  <a:cubicBezTo>
                    <a:pt x="60" y="31"/>
                    <a:pt x="60" y="31"/>
                    <a:pt x="60" y="31"/>
                  </a:cubicBezTo>
                  <a:cubicBezTo>
                    <a:pt x="60" y="32"/>
                    <a:pt x="60" y="32"/>
                    <a:pt x="60" y="32"/>
                  </a:cubicBezTo>
                  <a:cubicBezTo>
                    <a:pt x="56" y="34"/>
                    <a:pt x="56" y="34"/>
                    <a:pt x="56" y="34"/>
                  </a:cubicBezTo>
                  <a:cubicBezTo>
                    <a:pt x="54" y="35"/>
                    <a:pt x="54" y="35"/>
                    <a:pt x="54" y="35"/>
                  </a:cubicBezTo>
                  <a:cubicBezTo>
                    <a:pt x="53" y="38"/>
                    <a:pt x="53" y="38"/>
                    <a:pt x="53" y="38"/>
                  </a:cubicBezTo>
                  <a:cubicBezTo>
                    <a:pt x="51" y="39"/>
                    <a:pt x="51" y="38"/>
                    <a:pt x="50" y="40"/>
                  </a:cubicBezTo>
                  <a:cubicBezTo>
                    <a:pt x="48" y="40"/>
                    <a:pt x="48" y="40"/>
                    <a:pt x="48" y="40"/>
                  </a:cubicBezTo>
                  <a:cubicBezTo>
                    <a:pt x="47" y="42"/>
                    <a:pt x="47" y="42"/>
                    <a:pt x="47" y="42"/>
                  </a:cubicBezTo>
                  <a:cubicBezTo>
                    <a:pt x="46" y="43"/>
                    <a:pt x="46" y="43"/>
                    <a:pt x="46" y="43"/>
                  </a:cubicBezTo>
                  <a:cubicBezTo>
                    <a:pt x="45" y="44"/>
                    <a:pt x="45" y="43"/>
                    <a:pt x="44" y="44"/>
                  </a:cubicBezTo>
                  <a:cubicBezTo>
                    <a:pt x="42" y="44"/>
                    <a:pt x="42" y="44"/>
                    <a:pt x="42" y="44"/>
                  </a:cubicBezTo>
                  <a:cubicBezTo>
                    <a:pt x="40" y="45"/>
                    <a:pt x="40" y="45"/>
                    <a:pt x="40" y="45"/>
                  </a:cubicBezTo>
                  <a:cubicBezTo>
                    <a:pt x="39" y="46"/>
                    <a:pt x="39" y="46"/>
                    <a:pt x="39" y="46"/>
                  </a:cubicBezTo>
                  <a:cubicBezTo>
                    <a:pt x="36" y="48"/>
                    <a:pt x="36" y="48"/>
                    <a:pt x="36" y="48"/>
                  </a:cubicBezTo>
                  <a:cubicBezTo>
                    <a:pt x="35" y="49"/>
                    <a:pt x="35" y="49"/>
                    <a:pt x="35" y="49"/>
                  </a:cubicBezTo>
                  <a:cubicBezTo>
                    <a:pt x="35" y="51"/>
                    <a:pt x="36" y="52"/>
                    <a:pt x="35" y="54"/>
                  </a:cubicBezTo>
                  <a:cubicBezTo>
                    <a:pt x="34" y="54"/>
                    <a:pt x="34" y="54"/>
                    <a:pt x="34" y="54"/>
                  </a:cubicBezTo>
                  <a:cubicBezTo>
                    <a:pt x="34" y="54"/>
                    <a:pt x="34" y="54"/>
                    <a:pt x="34" y="54"/>
                  </a:cubicBezTo>
                  <a:cubicBezTo>
                    <a:pt x="34" y="55"/>
                    <a:pt x="34" y="55"/>
                    <a:pt x="34" y="55"/>
                  </a:cubicBezTo>
                  <a:cubicBezTo>
                    <a:pt x="34" y="56"/>
                    <a:pt x="34" y="56"/>
                    <a:pt x="34" y="56"/>
                  </a:cubicBezTo>
                  <a:cubicBezTo>
                    <a:pt x="35" y="57"/>
                    <a:pt x="35" y="57"/>
                    <a:pt x="36" y="57"/>
                  </a:cubicBezTo>
                  <a:cubicBezTo>
                    <a:pt x="37" y="58"/>
                    <a:pt x="37" y="58"/>
                    <a:pt x="37" y="58"/>
                  </a:cubicBezTo>
                  <a:cubicBezTo>
                    <a:pt x="38" y="58"/>
                    <a:pt x="38" y="58"/>
                    <a:pt x="38" y="58"/>
                  </a:cubicBezTo>
                  <a:cubicBezTo>
                    <a:pt x="40" y="61"/>
                    <a:pt x="40" y="61"/>
                    <a:pt x="40" y="61"/>
                  </a:cubicBezTo>
                  <a:cubicBezTo>
                    <a:pt x="42" y="62"/>
                    <a:pt x="44" y="63"/>
                    <a:pt x="45" y="65"/>
                  </a:cubicBezTo>
                  <a:cubicBezTo>
                    <a:pt x="44" y="65"/>
                    <a:pt x="44" y="65"/>
                    <a:pt x="44" y="65"/>
                  </a:cubicBezTo>
                  <a:cubicBezTo>
                    <a:pt x="43" y="67"/>
                    <a:pt x="43" y="67"/>
                    <a:pt x="42" y="69"/>
                  </a:cubicBezTo>
                  <a:cubicBezTo>
                    <a:pt x="42" y="69"/>
                    <a:pt x="42" y="69"/>
                    <a:pt x="41" y="69"/>
                  </a:cubicBezTo>
                  <a:cubicBezTo>
                    <a:pt x="39" y="69"/>
                    <a:pt x="40" y="69"/>
                    <a:pt x="38" y="69"/>
                  </a:cubicBezTo>
                  <a:cubicBezTo>
                    <a:pt x="38" y="69"/>
                    <a:pt x="38" y="69"/>
                    <a:pt x="38" y="69"/>
                  </a:cubicBezTo>
                  <a:cubicBezTo>
                    <a:pt x="30" y="70"/>
                    <a:pt x="32" y="69"/>
                    <a:pt x="30" y="70"/>
                  </a:cubicBezTo>
                  <a:cubicBezTo>
                    <a:pt x="29" y="70"/>
                    <a:pt x="29" y="70"/>
                    <a:pt x="29" y="70"/>
                  </a:cubicBezTo>
                  <a:cubicBezTo>
                    <a:pt x="28" y="72"/>
                    <a:pt x="27" y="73"/>
                    <a:pt x="26" y="75"/>
                  </a:cubicBezTo>
                  <a:cubicBezTo>
                    <a:pt x="26" y="75"/>
                    <a:pt x="26" y="76"/>
                    <a:pt x="26" y="76"/>
                  </a:cubicBezTo>
                  <a:cubicBezTo>
                    <a:pt x="25" y="77"/>
                    <a:pt x="25" y="77"/>
                    <a:pt x="25" y="77"/>
                  </a:cubicBezTo>
                  <a:cubicBezTo>
                    <a:pt x="25" y="77"/>
                    <a:pt x="25" y="77"/>
                    <a:pt x="25" y="77"/>
                  </a:cubicBezTo>
                  <a:cubicBezTo>
                    <a:pt x="24" y="77"/>
                    <a:pt x="24" y="77"/>
                    <a:pt x="24" y="77"/>
                  </a:cubicBezTo>
                  <a:cubicBezTo>
                    <a:pt x="22" y="75"/>
                    <a:pt x="22" y="75"/>
                    <a:pt x="22" y="75"/>
                  </a:cubicBezTo>
                  <a:cubicBezTo>
                    <a:pt x="20" y="76"/>
                    <a:pt x="20" y="76"/>
                    <a:pt x="20" y="76"/>
                  </a:cubicBezTo>
                  <a:cubicBezTo>
                    <a:pt x="20" y="77"/>
                    <a:pt x="20" y="77"/>
                    <a:pt x="20" y="77"/>
                  </a:cubicBezTo>
                  <a:cubicBezTo>
                    <a:pt x="19" y="77"/>
                    <a:pt x="19" y="77"/>
                    <a:pt x="19" y="77"/>
                  </a:cubicBezTo>
                  <a:cubicBezTo>
                    <a:pt x="19" y="76"/>
                    <a:pt x="19" y="76"/>
                    <a:pt x="19" y="76"/>
                  </a:cubicBezTo>
                  <a:cubicBezTo>
                    <a:pt x="17" y="75"/>
                    <a:pt x="17" y="75"/>
                    <a:pt x="17" y="75"/>
                  </a:cubicBezTo>
                  <a:cubicBezTo>
                    <a:pt x="15" y="74"/>
                    <a:pt x="15" y="74"/>
                    <a:pt x="15" y="74"/>
                  </a:cubicBezTo>
                  <a:cubicBezTo>
                    <a:pt x="15" y="74"/>
                    <a:pt x="15" y="74"/>
                    <a:pt x="15" y="74"/>
                  </a:cubicBezTo>
                  <a:cubicBezTo>
                    <a:pt x="14" y="75"/>
                    <a:pt x="14" y="75"/>
                    <a:pt x="14" y="75"/>
                  </a:cubicBezTo>
                  <a:cubicBezTo>
                    <a:pt x="13" y="77"/>
                    <a:pt x="14" y="76"/>
                    <a:pt x="12" y="77"/>
                  </a:cubicBezTo>
                  <a:cubicBezTo>
                    <a:pt x="11" y="78"/>
                    <a:pt x="11" y="78"/>
                    <a:pt x="11" y="78"/>
                  </a:cubicBezTo>
                  <a:cubicBezTo>
                    <a:pt x="11" y="78"/>
                    <a:pt x="11" y="78"/>
                    <a:pt x="11" y="78"/>
                  </a:cubicBezTo>
                  <a:cubicBezTo>
                    <a:pt x="11" y="77"/>
                    <a:pt x="11" y="77"/>
                    <a:pt x="11" y="77"/>
                  </a:cubicBezTo>
                  <a:cubicBezTo>
                    <a:pt x="10" y="76"/>
                    <a:pt x="10" y="76"/>
                    <a:pt x="10" y="76"/>
                  </a:cubicBezTo>
                  <a:cubicBezTo>
                    <a:pt x="8" y="75"/>
                    <a:pt x="8" y="75"/>
                    <a:pt x="8" y="75"/>
                  </a:cubicBezTo>
                  <a:cubicBezTo>
                    <a:pt x="7" y="75"/>
                    <a:pt x="7" y="75"/>
                    <a:pt x="7" y="75"/>
                  </a:cubicBezTo>
                  <a:cubicBezTo>
                    <a:pt x="7" y="75"/>
                    <a:pt x="7" y="75"/>
                    <a:pt x="7" y="75"/>
                  </a:cubicBezTo>
                  <a:cubicBezTo>
                    <a:pt x="8" y="74"/>
                    <a:pt x="9" y="73"/>
                    <a:pt x="10" y="73"/>
                  </a:cubicBezTo>
                  <a:cubicBezTo>
                    <a:pt x="9" y="73"/>
                    <a:pt x="9" y="73"/>
                    <a:pt x="9" y="73"/>
                  </a:cubicBezTo>
                  <a:cubicBezTo>
                    <a:pt x="9" y="72"/>
                    <a:pt x="9" y="72"/>
                    <a:pt x="9" y="72"/>
                  </a:cubicBezTo>
                  <a:cubicBezTo>
                    <a:pt x="7" y="73"/>
                    <a:pt x="7" y="73"/>
                    <a:pt x="7" y="73"/>
                  </a:cubicBezTo>
                  <a:cubicBezTo>
                    <a:pt x="6" y="72"/>
                    <a:pt x="6" y="72"/>
                    <a:pt x="6" y="72"/>
                  </a:cubicBezTo>
                  <a:cubicBezTo>
                    <a:pt x="4" y="72"/>
                    <a:pt x="4" y="72"/>
                    <a:pt x="4" y="72"/>
                  </a:cubicBezTo>
                  <a:cubicBezTo>
                    <a:pt x="3" y="72"/>
                    <a:pt x="3" y="72"/>
                    <a:pt x="3" y="72"/>
                  </a:cubicBezTo>
                  <a:cubicBezTo>
                    <a:pt x="5" y="70"/>
                    <a:pt x="5" y="70"/>
                    <a:pt x="5" y="70"/>
                  </a:cubicBezTo>
                  <a:cubicBezTo>
                    <a:pt x="6" y="69"/>
                    <a:pt x="6" y="70"/>
                    <a:pt x="5" y="69"/>
                  </a:cubicBezTo>
                  <a:cubicBezTo>
                    <a:pt x="7" y="67"/>
                    <a:pt x="7" y="67"/>
                    <a:pt x="7" y="67"/>
                  </a:cubicBezTo>
                  <a:cubicBezTo>
                    <a:pt x="8" y="66"/>
                    <a:pt x="8" y="66"/>
                    <a:pt x="8" y="66"/>
                  </a:cubicBezTo>
                  <a:cubicBezTo>
                    <a:pt x="10" y="64"/>
                    <a:pt x="10" y="64"/>
                    <a:pt x="10" y="64"/>
                  </a:cubicBezTo>
                  <a:cubicBezTo>
                    <a:pt x="12" y="64"/>
                    <a:pt x="11" y="64"/>
                    <a:pt x="12" y="64"/>
                  </a:cubicBezTo>
                  <a:cubicBezTo>
                    <a:pt x="13" y="64"/>
                    <a:pt x="13" y="64"/>
                    <a:pt x="13" y="64"/>
                  </a:cubicBezTo>
                  <a:cubicBezTo>
                    <a:pt x="12" y="63"/>
                    <a:pt x="12" y="63"/>
                    <a:pt x="12" y="63"/>
                  </a:cubicBezTo>
                  <a:cubicBezTo>
                    <a:pt x="12" y="63"/>
                    <a:pt x="12" y="63"/>
                    <a:pt x="12" y="63"/>
                  </a:cubicBezTo>
                  <a:cubicBezTo>
                    <a:pt x="10" y="63"/>
                    <a:pt x="10" y="63"/>
                    <a:pt x="10" y="63"/>
                  </a:cubicBezTo>
                  <a:cubicBezTo>
                    <a:pt x="9" y="62"/>
                    <a:pt x="9" y="62"/>
                    <a:pt x="9" y="62"/>
                  </a:cubicBezTo>
                  <a:cubicBezTo>
                    <a:pt x="9" y="61"/>
                    <a:pt x="9" y="61"/>
                    <a:pt x="9" y="61"/>
                  </a:cubicBezTo>
                  <a:cubicBezTo>
                    <a:pt x="11" y="55"/>
                    <a:pt x="11" y="55"/>
                    <a:pt x="11" y="55"/>
                  </a:cubicBezTo>
                  <a:cubicBezTo>
                    <a:pt x="11" y="55"/>
                    <a:pt x="11" y="55"/>
                    <a:pt x="11" y="55"/>
                  </a:cubicBezTo>
                  <a:cubicBezTo>
                    <a:pt x="11" y="53"/>
                    <a:pt x="11" y="54"/>
                    <a:pt x="11" y="52"/>
                  </a:cubicBezTo>
                  <a:cubicBezTo>
                    <a:pt x="9" y="51"/>
                    <a:pt x="9" y="51"/>
                    <a:pt x="9" y="51"/>
                  </a:cubicBezTo>
                  <a:cubicBezTo>
                    <a:pt x="8" y="51"/>
                    <a:pt x="8" y="51"/>
                    <a:pt x="8" y="51"/>
                  </a:cubicBezTo>
                  <a:cubicBezTo>
                    <a:pt x="6" y="50"/>
                    <a:pt x="6" y="49"/>
                    <a:pt x="4" y="48"/>
                  </a:cubicBezTo>
                  <a:cubicBezTo>
                    <a:pt x="4" y="49"/>
                    <a:pt x="4" y="49"/>
                    <a:pt x="4" y="49"/>
                  </a:cubicBezTo>
                  <a:cubicBezTo>
                    <a:pt x="4" y="50"/>
                    <a:pt x="4" y="50"/>
                    <a:pt x="4" y="50"/>
                  </a:cubicBezTo>
                  <a:cubicBezTo>
                    <a:pt x="3" y="50"/>
                    <a:pt x="3" y="50"/>
                    <a:pt x="3" y="50"/>
                  </a:cubicBezTo>
                  <a:cubicBezTo>
                    <a:pt x="3" y="50"/>
                    <a:pt x="3" y="50"/>
                    <a:pt x="3" y="50"/>
                  </a:cubicBezTo>
                  <a:cubicBezTo>
                    <a:pt x="2" y="49"/>
                    <a:pt x="3" y="49"/>
                    <a:pt x="2" y="48"/>
                  </a:cubicBezTo>
                  <a:cubicBezTo>
                    <a:pt x="1" y="47"/>
                    <a:pt x="0" y="47"/>
                    <a:pt x="0" y="46"/>
                  </a:cubicBezTo>
                  <a:cubicBezTo>
                    <a:pt x="0" y="45"/>
                    <a:pt x="0" y="45"/>
                    <a:pt x="0" y="45"/>
                  </a:cubicBezTo>
                  <a:cubicBezTo>
                    <a:pt x="0" y="45"/>
                    <a:pt x="0" y="45"/>
                    <a:pt x="0" y="45"/>
                  </a:cubicBezTo>
                  <a:cubicBezTo>
                    <a:pt x="0" y="43"/>
                    <a:pt x="0" y="43"/>
                    <a:pt x="0" y="43"/>
                  </a:cubicBezTo>
                  <a:cubicBezTo>
                    <a:pt x="1" y="42"/>
                    <a:pt x="1" y="43"/>
                    <a:pt x="4" y="40"/>
                  </a:cubicBezTo>
                  <a:cubicBezTo>
                    <a:pt x="4" y="39"/>
                    <a:pt x="4" y="39"/>
                    <a:pt x="6" y="38"/>
                  </a:cubicBezTo>
                  <a:cubicBezTo>
                    <a:pt x="6" y="38"/>
                    <a:pt x="6" y="38"/>
                    <a:pt x="7" y="38"/>
                  </a:cubicBezTo>
                  <a:cubicBezTo>
                    <a:pt x="7" y="37"/>
                    <a:pt x="7" y="38"/>
                    <a:pt x="7" y="37"/>
                  </a:cubicBezTo>
                  <a:cubicBezTo>
                    <a:pt x="7" y="37"/>
                    <a:pt x="10" y="36"/>
                    <a:pt x="10" y="35"/>
                  </a:cubicBezTo>
                  <a:cubicBezTo>
                    <a:pt x="11" y="35"/>
                    <a:pt x="11" y="35"/>
                    <a:pt x="11" y="35"/>
                  </a:cubicBezTo>
                  <a:cubicBezTo>
                    <a:pt x="12" y="34"/>
                    <a:pt x="13" y="34"/>
                    <a:pt x="13" y="33"/>
                  </a:cubicBezTo>
                  <a:cubicBezTo>
                    <a:pt x="14" y="33"/>
                    <a:pt x="14" y="33"/>
                    <a:pt x="14" y="33"/>
                  </a:cubicBezTo>
                  <a:cubicBezTo>
                    <a:pt x="14" y="33"/>
                    <a:pt x="14" y="33"/>
                    <a:pt x="15" y="33"/>
                  </a:cubicBezTo>
                  <a:cubicBezTo>
                    <a:pt x="15" y="32"/>
                    <a:pt x="15" y="32"/>
                    <a:pt x="15" y="32"/>
                  </a:cubicBezTo>
                  <a:cubicBezTo>
                    <a:pt x="16" y="32"/>
                    <a:pt x="16" y="32"/>
                    <a:pt x="18" y="32"/>
                  </a:cubicBezTo>
                  <a:cubicBezTo>
                    <a:pt x="19" y="31"/>
                    <a:pt x="19" y="31"/>
                    <a:pt x="19" y="31"/>
                  </a:cubicBezTo>
                  <a:cubicBezTo>
                    <a:pt x="19" y="30"/>
                    <a:pt x="19" y="30"/>
                    <a:pt x="20" y="29"/>
                  </a:cubicBezTo>
                  <a:cubicBezTo>
                    <a:pt x="21" y="28"/>
                    <a:pt x="21" y="28"/>
                    <a:pt x="21" y="28"/>
                  </a:cubicBezTo>
                  <a:cubicBezTo>
                    <a:pt x="21" y="27"/>
                    <a:pt x="22" y="26"/>
                    <a:pt x="23" y="25"/>
                  </a:cubicBezTo>
                  <a:cubicBezTo>
                    <a:pt x="24" y="25"/>
                    <a:pt x="24" y="25"/>
                    <a:pt x="24" y="25"/>
                  </a:cubicBezTo>
                  <a:cubicBezTo>
                    <a:pt x="24" y="25"/>
                    <a:pt x="24" y="22"/>
                    <a:pt x="25" y="21"/>
                  </a:cubicBezTo>
                  <a:cubicBezTo>
                    <a:pt x="26" y="20"/>
                    <a:pt x="26" y="20"/>
                    <a:pt x="26" y="20"/>
                  </a:cubicBezTo>
                  <a:cubicBezTo>
                    <a:pt x="26" y="20"/>
                    <a:pt x="26" y="20"/>
                    <a:pt x="26" y="20"/>
                  </a:cubicBezTo>
                  <a:cubicBezTo>
                    <a:pt x="26" y="19"/>
                    <a:pt x="26" y="19"/>
                    <a:pt x="26" y="19"/>
                  </a:cubicBezTo>
                  <a:cubicBezTo>
                    <a:pt x="27" y="19"/>
                    <a:pt x="27" y="19"/>
                    <a:pt x="27" y="19"/>
                  </a:cubicBezTo>
                  <a:cubicBezTo>
                    <a:pt x="28" y="19"/>
                    <a:pt x="27" y="19"/>
                    <a:pt x="28" y="19"/>
                  </a:cubicBezTo>
                  <a:cubicBezTo>
                    <a:pt x="29" y="19"/>
                    <a:pt x="29" y="19"/>
                    <a:pt x="29" y="19"/>
                  </a:cubicBezTo>
                  <a:cubicBezTo>
                    <a:pt x="29" y="19"/>
                    <a:pt x="29" y="19"/>
                    <a:pt x="29" y="19"/>
                  </a:cubicBezTo>
                  <a:cubicBezTo>
                    <a:pt x="30" y="20"/>
                    <a:pt x="30" y="20"/>
                    <a:pt x="30" y="21"/>
                  </a:cubicBezTo>
                  <a:cubicBezTo>
                    <a:pt x="31" y="21"/>
                    <a:pt x="31" y="21"/>
                    <a:pt x="31" y="21"/>
                  </a:cubicBezTo>
                  <a:cubicBezTo>
                    <a:pt x="31" y="22"/>
                    <a:pt x="31" y="22"/>
                    <a:pt x="31" y="22"/>
                  </a:cubicBezTo>
                  <a:cubicBezTo>
                    <a:pt x="31" y="22"/>
                    <a:pt x="31" y="22"/>
                    <a:pt x="31" y="22"/>
                  </a:cubicBezTo>
                  <a:cubicBezTo>
                    <a:pt x="32" y="22"/>
                    <a:pt x="32" y="22"/>
                    <a:pt x="34" y="23"/>
                  </a:cubicBezTo>
                  <a:cubicBezTo>
                    <a:pt x="35" y="23"/>
                    <a:pt x="35" y="23"/>
                    <a:pt x="35" y="23"/>
                  </a:cubicBezTo>
                  <a:cubicBezTo>
                    <a:pt x="36" y="23"/>
                    <a:pt x="36" y="23"/>
                    <a:pt x="36" y="23"/>
                  </a:cubicBezTo>
                  <a:cubicBezTo>
                    <a:pt x="37" y="24"/>
                    <a:pt x="37" y="24"/>
                    <a:pt x="37" y="24"/>
                  </a:cubicBezTo>
                  <a:cubicBezTo>
                    <a:pt x="40" y="23"/>
                    <a:pt x="40" y="23"/>
                    <a:pt x="40" y="23"/>
                  </a:cubicBezTo>
                  <a:cubicBezTo>
                    <a:pt x="41" y="24"/>
                    <a:pt x="41" y="24"/>
                    <a:pt x="41" y="24"/>
                  </a:cubicBezTo>
                  <a:cubicBezTo>
                    <a:pt x="41" y="24"/>
                    <a:pt x="41" y="24"/>
                    <a:pt x="41" y="24"/>
                  </a:cubicBezTo>
                  <a:cubicBezTo>
                    <a:pt x="42" y="24"/>
                    <a:pt x="42" y="24"/>
                    <a:pt x="42" y="24"/>
                  </a:cubicBezTo>
                  <a:cubicBezTo>
                    <a:pt x="42" y="24"/>
                    <a:pt x="42" y="24"/>
                    <a:pt x="42" y="24"/>
                  </a:cubicBezTo>
                  <a:cubicBezTo>
                    <a:pt x="43" y="24"/>
                    <a:pt x="43" y="24"/>
                    <a:pt x="44" y="22"/>
                  </a:cubicBezTo>
                  <a:cubicBezTo>
                    <a:pt x="44" y="21"/>
                    <a:pt x="44" y="21"/>
                    <a:pt x="44" y="21"/>
                  </a:cubicBezTo>
                  <a:cubicBezTo>
                    <a:pt x="43" y="20"/>
                    <a:pt x="43" y="20"/>
                    <a:pt x="43" y="20"/>
                  </a:cubicBezTo>
                  <a:cubicBezTo>
                    <a:pt x="43" y="20"/>
                    <a:pt x="43" y="20"/>
                    <a:pt x="43" y="20"/>
                  </a:cubicBezTo>
                  <a:cubicBezTo>
                    <a:pt x="42" y="18"/>
                    <a:pt x="42" y="19"/>
                    <a:pt x="41" y="18"/>
                  </a:cubicBezTo>
                  <a:cubicBezTo>
                    <a:pt x="41" y="17"/>
                    <a:pt x="41" y="17"/>
                    <a:pt x="41" y="17"/>
                  </a:cubicBezTo>
                  <a:cubicBezTo>
                    <a:pt x="41" y="17"/>
                    <a:pt x="41" y="17"/>
                    <a:pt x="41" y="17"/>
                  </a:cubicBezTo>
                  <a:cubicBezTo>
                    <a:pt x="41" y="16"/>
                    <a:pt x="41" y="16"/>
                    <a:pt x="41" y="16"/>
                  </a:cubicBezTo>
                  <a:cubicBezTo>
                    <a:pt x="41" y="15"/>
                    <a:pt x="41" y="15"/>
                    <a:pt x="41" y="15"/>
                  </a:cubicBezTo>
                  <a:cubicBezTo>
                    <a:pt x="43" y="15"/>
                    <a:pt x="42" y="15"/>
                    <a:pt x="44" y="15"/>
                  </a:cubicBezTo>
                  <a:cubicBezTo>
                    <a:pt x="47" y="15"/>
                    <a:pt x="48" y="15"/>
                    <a:pt x="51" y="15"/>
                  </a:cubicBezTo>
                  <a:cubicBezTo>
                    <a:pt x="52" y="14"/>
                    <a:pt x="53" y="13"/>
                    <a:pt x="53" y="13"/>
                  </a:cubicBezTo>
                  <a:cubicBezTo>
                    <a:pt x="54" y="12"/>
                    <a:pt x="54" y="12"/>
                    <a:pt x="54" y="12"/>
                  </a:cubicBezTo>
                  <a:cubicBezTo>
                    <a:pt x="54" y="11"/>
                    <a:pt x="54" y="11"/>
                    <a:pt x="54" y="11"/>
                  </a:cubicBezTo>
                  <a:cubicBezTo>
                    <a:pt x="55" y="10"/>
                    <a:pt x="54" y="10"/>
                    <a:pt x="55" y="9"/>
                  </a:cubicBezTo>
                  <a:cubicBezTo>
                    <a:pt x="56" y="9"/>
                    <a:pt x="56" y="9"/>
                    <a:pt x="56" y="9"/>
                  </a:cubicBezTo>
                  <a:cubicBezTo>
                    <a:pt x="56" y="9"/>
                    <a:pt x="56" y="9"/>
                    <a:pt x="56" y="9"/>
                  </a:cubicBezTo>
                  <a:cubicBezTo>
                    <a:pt x="57" y="9"/>
                    <a:pt x="57" y="9"/>
                    <a:pt x="58" y="9"/>
                  </a:cubicBezTo>
                  <a:cubicBezTo>
                    <a:pt x="58" y="9"/>
                    <a:pt x="58" y="9"/>
                    <a:pt x="58" y="9"/>
                  </a:cubicBezTo>
                  <a:cubicBezTo>
                    <a:pt x="58" y="9"/>
                    <a:pt x="58" y="9"/>
                    <a:pt x="58" y="9"/>
                  </a:cubicBezTo>
                  <a:cubicBezTo>
                    <a:pt x="59" y="9"/>
                    <a:pt x="59" y="9"/>
                    <a:pt x="59" y="9"/>
                  </a:cubicBezTo>
                  <a:cubicBezTo>
                    <a:pt x="60" y="8"/>
                    <a:pt x="60" y="8"/>
                    <a:pt x="60" y="8"/>
                  </a:cubicBezTo>
                  <a:cubicBezTo>
                    <a:pt x="60" y="8"/>
                    <a:pt x="60" y="8"/>
                    <a:pt x="60" y="8"/>
                  </a:cubicBezTo>
                  <a:cubicBezTo>
                    <a:pt x="60" y="6"/>
                    <a:pt x="60" y="5"/>
                    <a:pt x="60" y="3"/>
                  </a:cubicBezTo>
                  <a:cubicBezTo>
                    <a:pt x="61" y="1"/>
                    <a:pt x="61" y="2"/>
                    <a:pt x="61" y="1"/>
                  </a:cubicBezTo>
                  <a:cubicBezTo>
                    <a:pt x="62" y="0"/>
                    <a:pt x="62" y="0"/>
                    <a:pt x="62" y="0"/>
                  </a:cubicBezTo>
                  <a:cubicBezTo>
                    <a:pt x="62" y="0"/>
                    <a:pt x="62" y="0"/>
                    <a:pt x="62" y="0"/>
                  </a:cubicBezTo>
                  <a:cubicBezTo>
                    <a:pt x="63" y="0"/>
                    <a:pt x="63" y="0"/>
                    <a:pt x="63" y="0"/>
                  </a:cubicBezTo>
                  <a:cubicBezTo>
                    <a:pt x="63" y="1"/>
                    <a:pt x="63" y="1"/>
                    <a:pt x="63" y="1"/>
                  </a:cubicBezTo>
                  <a:cubicBezTo>
                    <a:pt x="64" y="0"/>
                    <a:pt x="64" y="0"/>
                    <a:pt x="64" y="0"/>
                  </a:cubicBezTo>
                  <a:cubicBezTo>
                    <a:pt x="64" y="1"/>
                    <a:pt x="64" y="1"/>
                    <a:pt x="64" y="1"/>
                  </a:cubicBezTo>
                  <a:cubicBezTo>
                    <a:pt x="65" y="1"/>
                    <a:pt x="65" y="1"/>
                    <a:pt x="65" y="1"/>
                  </a:cubicBezTo>
                  <a:cubicBezTo>
                    <a:pt x="66" y="2"/>
                    <a:pt x="66" y="2"/>
                    <a:pt x="66" y="2"/>
                  </a:cubicBezTo>
                  <a:cubicBezTo>
                    <a:pt x="66" y="2"/>
                    <a:pt x="66" y="2"/>
                    <a:pt x="66" y="2"/>
                  </a:cubicBezTo>
                  <a:cubicBezTo>
                    <a:pt x="66" y="4"/>
                    <a:pt x="66" y="4"/>
                    <a:pt x="66" y="4"/>
                  </a:cubicBezTo>
                  <a:cubicBezTo>
                    <a:pt x="67" y="6"/>
                    <a:pt x="67" y="6"/>
                    <a:pt x="68" y="6"/>
                  </a:cubicBezTo>
                  <a:cubicBezTo>
                    <a:pt x="69" y="7"/>
                    <a:pt x="69" y="7"/>
                    <a:pt x="69" y="7"/>
                  </a:cubicBezTo>
                  <a:cubicBezTo>
                    <a:pt x="69" y="7"/>
                    <a:pt x="69" y="7"/>
                    <a:pt x="69" y="7"/>
                  </a:cubicBezTo>
                  <a:close/>
                  <a:moveTo>
                    <a:pt x="6" y="52"/>
                  </a:moveTo>
                  <a:cubicBezTo>
                    <a:pt x="5" y="52"/>
                    <a:pt x="5" y="52"/>
                    <a:pt x="5" y="52"/>
                  </a:cubicBezTo>
                  <a:cubicBezTo>
                    <a:pt x="5" y="51"/>
                    <a:pt x="5" y="51"/>
                    <a:pt x="5" y="51"/>
                  </a:cubicBezTo>
                  <a:cubicBezTo>
                    <a:pt x="6" y="51"/>
                    <a:pt x="6" y="51"/>
                    <a:pt x="6" y="51"/>
                  </a:cubicBezTo>
                  <a:cubicBezTo>
                    <a:pt x="6" y="51"/>
                    <a:pt x="6" y="51"/>
                    <a:pt x="6" y="51"/>
                  </a:cubicBezTo>
                  <a:cubicBezTo>
                    <a:pt x="6" y="52"/>
                    <a:pt x="6" y="52"/>
                    <a:pt x="6" y="5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127">
              <a:extLst>
                <a:ext uri="{FF2B5EF4-FFF2-40B4-BE49-F238E27FC236}">
                  <a16:creationId xmlns:a16="http://schemas.microsoft.com/office/drawing/2014/main" id="{A10ADC03-9DE9-4615-A76B-B37FD42C8517}"/>
                </a:ext>
              </a:extLst>
            </p:cNvPr>
            <p:cNvSpPr>
              <a:spLocks noEditPoints="1"/>
            </p:cNvSpPr>
            <p:nvPr/>
          </p:nvSpPr>
          <p:spPr bwMode="auto">
            <a:xfrm>
              <a:off x="17581563" y="7078837"/>
              <a:ext cx="232713" cy="308700"/>
            </a:xfrm>
            <a:custGeom>
              <a:avLst/>
              <a:gdLst>
                <a:gd name="T0" fmla="*/ 11 w 55"/>
                <a:gd name="T1" fmla="*/ 5 h 75"/>
                <a:gd name="T2" fmla="*/ 23 w 55"/>
                <a:gd name="T3" fmla="*/ 4 h 75"/>
                <a:gd name="T4" fmla="*/ 39 w 55"/>
                <a:gd name="T5" fmla="*/ 26 h 75"/>
                <a:gd name="T6" fmla="*/ 39 w 55"/>
                <a:gd name="T7" fmla="*/ 36 h 75"/>
                <a:gd name="T8" fmla="*/ 36 w 55"/>
                <a:gd name="T9" fmla="*/ 48 h 75"/>
                <a:gd name="T10" fmla="*/ 27 w 55"/>
                <a:gd name="T11" fmla="*/ 50 h 75"/>
                <a:gd name="T12" fmla="*/ 26 w 55"/>
                <a:gd name="T13" fmla="*/ 52 h 75"/>
                <a:gd name="T14" fmla="*/ 22 w 55"/>
                <a:gd name="T15" fmla="*/ 50 h 75"/>
                <a:gd name="T16" fmla="*/ 18 w 55"/>
                <a:gd name="T17" fmla="*/ 52 h 75"/>
                <a:gd name="T18" fmla="*/ 18 w 55"/>
                <a:gd name="T19" fmla="*/ 55 h 75"/>
                <a:gd name="T20" fmla="*/ 16 w 55"/>
                <a:gd name="T21" fmla="*/ 54 h 75"/>
                <a:gd name="T22" fmla="*/ 15 w 55"/>
                <a:gd name="T23" fmla="*/ 58 h 75"/>
                <a:gd name="T24" fmla="*/ 14 w 55"/>
                <a:gd name="T25" fmla="*/ 54 h 75"/>
                <a:gd name="T26" fmla="*/ 9 w 55"/>
                <a:gd name="T27" fmla="*/ 58 h 75"/>
                <a:gd name="T28" fmla="*/ 7 w 55"/>
                <a:gd name="T29" fmla="*/ 60 h 75"/>
                <a:gd name="T30" fmla="*/ 5 w 55"/>
                <a:gd name="T31" fmla="*/ 57 h 75"/>
                <a:gd name="T32" fmla="*/ 5 w 55"/>
                <a:gd name="T33" fmla="*/ 55 h 75"/>
                <a:gd name="T34" fmla="*/ 6 w 55"/>
                <a:gd name="T35" fmla="*/ 53 h 75"/>
                <a:gd name="T36" fmla="*/ 5 w 55"/>
                <a:gd name="T37" fmla="*/ 53 h 75"/>
                <a:gd name="T38" fmla="*/ 6 w 55"/>
                <a:gd name="T39" fmla="*/ 44 h 75"/>
                <a:gd name="T40" fmla="*/ 6 w 55"/>
                <a:gd name="T41" fmla="*/ 42 h 75"/>
                <a:gd name="T42" fmla="*/ 8 w 55"/>
                <a:gd name="T43" fmla="*/ 38 h 75"/>
                <a:gd name="T44" fmla="*/ 8 w 55"/>
                <a:gd name="T45" fmla="*/ 36 h 75"/>
                <a:gd name="T46" fmla="*/ 5 w 55"/>
                <a:gd name="T47" fmla="*/ 27 h 75"/>
                <a:gd name="T48" fmla="*/ 3 w 55"/>
                <a:gd name="T49" fmla="*/ 25 h 75"/>
                <a:gd name="T50" fmla="*/ 7 w 55"/>
                <a:gd name="T51" fmla="*/ 22 h 75"/>
                <a:gd name="T52" fmla="*/ 10 w 55"/>
                <a:gd name="T53" fmla="*/ 25 h 75"/>
                <a:gd name="T54" fmla="*/ 11 w 55"/>
                <a:gd name="T55" fmla="*/ 23 h 75"/>
                <a:gd name="T56" fmla="*/ 8 w 55"/>
                <a:gd name="T57" fmla="*/ 20 h 75"/>
                <a:gd name="T58" fmla="*/ 7 w 55"/>
                <a:gd name="T59" fmla="*/ 14 h 75"/>
                <a:gd name="T60" fmla="*/ 7 w 55"/>
                <a:gd name="T61" fmla="*/ 12 h 75"/>
                <a:gd name="T62" fmla="*/ 5 w 55"/>
                <a:gd name="T63" fmla="*/ 14 h 75"/>
                <a:gd name="T64" fmla="*/ 6 w 55"/>
                <a:gd name="T65" fmla="*/ 12 h 75"/>
                <a:gd name="T66" fmla="*/ 54 w 55"/>
                <a:gd name="T67" fmla="*/ 16 h 75"/>
                <a:gd name="T68" fmla="*/ 55 w 55"/>
                <a:gd name="T69" fmla="*/ 16 h 75"/>
                <a:gd name="T70" fmla="*/ 4 w 55"/>
                <a:gd name="T71" fmla="*/ 28 h 75"/>
                <a:gd name="T72" fmla="*/ 30 w 55"/>
                <a:gd name="T73" fmla="*/ 54 h 75"/>
                <a:gd name="T74" fmla="*/ 31 w 55"/>
                <a:gd name="T75" fmla="*/ 50 h 75"/>
                <a:gd name="T76" fmla="*/ 22 w 55"/>
                <a:gd name="T77" fmla="*/ 54 h 75"/>
                <a:gd name="T78" fmla="*/ 21 w 55"/>
                <a:gd name="T79" fmla="*/ 53 h 75"/>
                <a:gd name="T80" fmla="*/ 23 w 55"/>
                <a:gd name="T81" fmla="*/ 52 h 75"/>
                <a:gd name="T82" fmla="*/ 1 w 55"/>
                <a:gd name="T83" fmla="*/ 54 h 75"/>
                <a:gd name="T84" fmla="*/ 2 w 55"/>
                <a:gd name="T85" fmla="*/ 53 h 75"/>
                <a:gd name="T86" fmla="*/ 20 w 55"/>
                <a:gd name="T87" fmla="*/ 55 h 75"/>
                <a:gd name="T88" fmla="*/ 2 w 55"/>
                <a:gd name="T89" fmla="*/ 59 h 75"/>
                <a:gd name="T90" fmla="*/ 3 w 55"/>
                <a:gd name="T91" fmla="*/ 56 h 75"/>
                <a:gd name="T92" fmla="*/ 3 w 55"/>
                <a:gd name="T93" fmla="*/ 59 h 75"/>
                <a:gd name="T94" fmla="*/ 7 w 55"/>
                <a:gd name="T95" fmla="*/ 59 h 75"/>
                <a:gd name="T96" fmla="*/ 4 w 55"/>
                <a:gd name="T97" fmla="*/ 74 h 75"/>
                <a:gd name="T98" fmla="*/ 2 w 55"/>
                <a:gd name="T99" fmla="*/ 73 h 75"/>
                <a:gd name="T100" fmla="*/ 10 w 55"/>
                <a:gd name="T101" fmla="*/ 7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 h="75">
                  <a:moveTo>
                    <a:pt x="7" y="12"/>
                  </a:moveTo>
                  <a:cubicBezTo>
                    <a:pt x="8" y="12"/>
                    <a:pt x="8" y="12"/>
                    <a:pt x="8" y="12"/>
                  </a:cubicBezTo>
                  <a:cubicBezTo>
                    <a:pt x="8" y="11"/>
                    <a:pt x="8" y="10"/>
                    <a:pt x="8" y="10"/>
                  </a:cubicBezTo>
                  <a:cubicBezTo>
                    <a:pt x="9" y="8"/>
                    <a:pt x="10" y="7"/>
                    <a:pt x="11" y="5"/>
                  </a:cubicBezTo>
                  <a:cubicBezTo>
                    <a:pt x="12" y="5"/>
                    <a:pt x="12" y="5"/>
                    <a:pt x="12" y="5"/>
                  </a:cubicBezTo>
                  <a:cubicBezTo>
                    <a:pt x="14" y="4"/>
                    <a:pt x="17" y="4"/>
                    <a:pt x="20" y="4"/>
                  </a:cubicBezTo>
                  <a:cubicBezTo>
                    <a:pt x="20" y="4"/>
                    <a:pt x="20" y="4"/>
                    <a:pt x="20" y="4"/>
                  </a:cubicBezTo>
                  <a:cubicBezTo>
                    <a:pt x="22" y="4"/>
                    <a:pt x="21" y="4"/>
                    <a:pt x="23" y="4"/>
                  </a:cubicBezTo>
                  <a:cubicBezTo>
                    <a:pt x="24" y="4"/>
                    <a:pt x="24" y="4"/>
                    <a:pt x="24" y="4"/>
                  </a:cubicBezTo>
                  <a:cubicBezTo>
                    <a:pt x="25" y="3"/>
                    <a:pt x="25" y="2"/>
                    <a:pt x="26" y="0"/>
                  </a:cubicBezTo>
                  <a:cubicBezTo>
                    <a:pt x="27" y="0"/>
                    <a:pt x="27" y="0"/>
                    <a:pt x="27" y="0"/>
                  </a:cubicBezTo>
                  <a:cubicBezTo>
                    <a:pt x="35" y="18"/>
                    <a:pt x="35" y="9"/>
                    <a:pt x="39" y="26"/>
                  </a:cubicBezTo>
                  <a:cubicBezTo>
                    <a:pt x="39" y="28"/>
                    <a:pt x="39" y="28"/>
                    <a:pt x="39" y="28"/>
                  </a:cubicBezTo>
                  <a:cubicBezTo>
                    <a:pt x="39" y="30"/>
                    <a:pt x="39" y="30"/>
                    <a:pt x="38" y="32"/>
                  </a:cubicBezTo>
                  <a:cubicBezTo>
                    <a:pt x="38" y="36"/>
                    <a:pt x="38" y="32"/>
                    <a:pt x="38" y="36"/>
                  </a:cubicBezTo>
                  <a:cubicBezTo>
                    <a:pt x="39" y="36"/>
                    <a:pt x="39" y="36"/>
                    <a:pt x="39" y="36"/>
                  </a:cubicBezTo>
                  <a:cubicBezTo>
                    <a:pt x="39" y="37"/>
                    <a:pt x="39" y="37"/>
                    <a:pt x="39" y="37"/>
                  </a:cubicBezTo>
                  <a:cubicBezTo>
                    <a:pt x="39" y="36"/>
                    <a:pt x="39" y="36"/>
                    <a:pt x="39" y="36"/>
                  </a:cubicBezTo>
                  <a:cubicBezTo>
                    <a:pt x="40" y="36"/>
                    <a:pt x="40" y="36"/>
                    <a:pt x="40" y="36"/>
                  </a:cubicBezTo>
                  <a:cubicBezTo>
                    <a:pt x="40" y="42"/>
                    <a:pt x="38" y="45"/>
                    <a:pt x="36" y="48"/>
                  </a:cubicBezTo>
                  <a:cubicBezTo>
                    <a:pt x="34" y="49"/>
                    <a:pt x="33" y="49"/>
                    <a:pt x="30" y="49"/>
                  </a:cubicBezTo>
                  <a:cubicBezTo>
                    <a:pt x="28" y="49"/>
                    <a:pt x="28" y="49"/>
                    <a:pt x="28" y="49"/>
                  </a:cubicBezTo>
                  <a:cubicBezTo>
                    <a:pt x="28" y="49"/>
                    <a:pt x="28" y="49"/>
                    <a:pt x="28" y="49"/>
                  </a:cubicBezTo>
                  <a:cubicBezTo>
                    <a:pt x="27" y="50"/>
                    <a:pt x="27" y="50"/>
                    <a:pt x="27" y="50"/>
                  </a:cubicBezTo>
                  <a:cubicBezTo>
                    <a:pt x="28" y="51"/>
                    <a:pt x="28" y="51"/>
                    <a:pt x="28" y="51"/>
                  </a:cubicBezTo>
                  <a:cubicBezTo>
                    <a:pt x="27" y="52"/>
                    <a:pt x="27" y="52"/>
                    <a:pt x="27" y="52"/>
                  </a:cubicBezTo>
                  <a:cubicBezTo>
                    <a:pt x="27" y="52"/>
                    <a:pt x="27" y="52"/>
                    <a:pt x="27" y="52"/>
                  </a:cubicBezTo>
                  <a:cubicBezTo>
                    <a:pt x="26" y="52"/>
                    <a:pt x="26" y="52"/>
                    <a:pt x="26" y="52"/>
                  </a:cubicBezTo>
                  <a:cubicBezTo>
                    <a:pt x="24" y="52"/>
                    <a:pt x="24" y="52"/>
                    <a:pt x="24" y="52"/>
                  </a:cubicBezTo>
                  <a:cubicBezTo>
                    <a:pt x="24" y="51"/>
                    <a:pt x="24" y="51"/>
                    <a:pt x="24" y="51"/>
                  </a:cubicBezTo>
                  <a:cubicBezTo>
                    <a:pt x="23" y="50"/>
                    <a:pt x="23" y="50"/>
                    <a:pt x="23" y="50"/>
                  </a:cubicBezTo>
                  <a:cubicBezTo>
                    <a:pt x="22" y="50"/>
                    <a:pt x="22" y="50"/>
                    <a:pt x="22" y="50"/>
                  </a:cubicBezTo>
                  <a:cubicBezTo>
                    <a:pt x="21" y="51"/>
                    <a:pt x="21" y="51"/>
                    <a:pt x="21" y="51"/>
                  </a:cubicBezTo>
                  <a:cubicBezTo>
                    <a:pt x="19" y="51"/>
                    <a:pt x="19" y="51"/>
                    <a:pt x="19" y="51"/>
                  </a:cubicBezTo>
                  <a:cubicBezTo>
                    <a:pt x="19" y="51"/>
                    <a:pt x="19" y="51"/>
                    <a:pt x="19" y="51"/>
                  </a:cubicBezTo>
                  <a:cubicBezTo>
                    <a:pt x="18" y="52"/>
                    <a:pt x="18" y="52"/>
                    <a:pt x="18" y="52"/>
                  </a:cubicBezTo>
                  <a:cubicBezTo>
                    <a:pt x="19" y="53"/>
                    <a:pt x="19" y="53"/>
                    <a:pt x="19" y="53"/>
                  </a:cubicBezTo>
                  <a:cubicBezTo>
                    <a:pt x="20" y="53"/>
                    <a:pt x="20" y="53"/>
                    <a:pt x="20" y="53"/>
                  </a:cubicBezTo>
                  <a:cubicBezTo>
                    <a:pt x="19" y="54"/>
                    <a:pt x="19" y="54"/>
                    <a:pt x="19" y="54"/>
                  </a:cubicBezTo>
                  <a:cubicBezTo>
                    <a:pt x="18" y="55"/>
                    <a:pt x="18" y="55"/>
                    <a:pt x="18" y="55"/>
                  </a:cubicBezTo>
                  <a:cubicBezTo>
                    <a:pt x="17" y="53"/>
                    <a:pt x="18" y="54"/>
                    <a:pt x="17" y="53"/>
                  </a:cubicBezTo>
                  <a:cubicBezTo>
                    <a:pt x="17" y="53"/>
                    <a:pt x="17" y="53"/>
                    <a:pt x="17" y="53"/>
                  </a:cubicBezTo>
                  <a:cubicBezTo>
                    <a:pt x="16" y="53"/>
                    <a:pt x="16" y="53"/>
                    <a:pt x="16" y="53"/>
                  </a:cubicBezTo>
                  <a:cubicBezTo>
                    <a:pt x="16" y="54"/>
                    <a:pt x="16" y="54"/>
                    <a:pt x="16" y="54"/>
                  </a:cubicBezTo>
                  <a:cubicBezTo>
                    <a:pt x="16" y="55"/>
                    <a:pt x="16" y="54"/>
                    <a:pt x="17" y="55"/>
                  </a:cubicBezTo>
                  <a:cubicBezTo>
                    <a:pt x="16" y="56"/>
                    <a:pt x="16" y="56"/>
                    <a:pt x="16" y="56"/>
                  </a:cubicBezTo>
                  <a:cubicBezTo>
                    <a:pt x="16" y="57"/>
                    <a:pt x="16" y="57"/>
                    <a:pt x="16" y="57"/>
                  </a:cubicBezTo>
                  <a:cubicBezTo>
                    <a:pt x="15" y="58"/>
                    <a:pt x="15" y="58"/>
                    <a:pt x="15" y="58"/>
                  </a:cubicBezTo>
                  <a:cubicBezTo>
                    <a:pt x="13" y="57"/>
                    <a:pt x="13" y="57"/>
                    <a:pt x="13" y="57"/>
                  </a:cubicBezTo>
                  <a:cubicBezTo>
                    <a:pt x="13" y="56"/>
                    <a:pt x="13" y="56"/>
                    <a:pt x="13" y="56"/>
                  </a:cubicBezTo>
                  <a:cubicBezTo>
                    <a:pt x="14" y="55"/>
                    <a:pt x="14" y="55"/>
                    <a:pt x="14" y="55"/>
                  </a:cubicBezTo>
                  <a:cubicBezTo>
                    <a:pt x="14" y="54"/>
                    <a:pt x="14" y="54"/>
                    <a:pt x="14" y="54"/>
                  </a:cubicBezTo>
                  <a:cubicBezTo>
                    <a:pt x="14" y="54"/>
                    <a:pt x="14" y="54"/>
                    <a:pt x="14" y="54"/>
                  </a:cubicBezTo>
                  <a:cubicBezTo>
                    <a:pt x="12" y="56"/>
                    <a:pt x="12" y="56"/>
                    <a:pt x="12" y="56"/>
                  </a:cubicBezTo>
                  <a:cubicBezTo>
                    <a:pt x="10" y="58"/>
                    <a:pt x="10" y="58"/>
                    <a:pt x="10" y="58"/>
                  </a:cubicBezTo>
                  <a:cubicBezTo>
                    <a:pt x="9" y="58"/>
                    <a:pt x="9" y="58"/>
                    <a:pt x="9" y="58"/>
                  </a:cubicBezTo>
                  <a:cubicBezTo>
                    <a:pt x="9" y="57"/>
                    <a:pt x="9" y="57"/>
                    <a:pt x="9" y="57"/>
                  </a:cubicBezTo>
                  <a:cubicBezTo>
                    <a:pt x="9" y="57"/>
                    <a:pt x="9" y="57"/>
                    <a:pt x="9" y="57"/>
                  </a:cubicBezTo>
                  <a:cubicBezTo>
                    <a:pt x="7" y="58"/>
                    <a:pt x="7" y="58"/>
                    <a:pt x="7" y="58"/>
                  </a:cubicBezTo>
                  <a:cubicBezTo>
                    <a:pt x="7" y="60"/>
                    <a:pt x="7" y="60"/>
                    <a:pt x="7" y="60"/>
                  </a:cubicBezTo>
                  <a:cubicBezTo>
                    <a:pt x="6" y="60"/>
                    <a:pt x="6" y="60"/>
                    <a:pt x="6" y="60"/>
                  </a:cubicBezTo>
                  <a:cubicBezTo>
                    <a:pt x="6" y="59"/>
                    <a:pt x="6" y="59"/>
                    <a:pt x="6" y="59"/>
                  </a:cubicBezTo>
                  <a:cubicBezTo>
                    <a:pt x="6" y="58"/>
                    <a:pt x="6" y="58"/>
                    <a:pt x="6" y="58"/>
                  </a:cubicBezTo>
                  <a:cubicBezTo>
                    <a:pt x="5" y="57"/>
                    <a:pt x="5" y="57"/>
                    <a:pt x="5" y="57"/>
                  </a:cubicBezTo>
                  <a:cubicBezTo>
                    <a:pt x="4" y="56"/>
                    <a:pt x="4" y="56"/>
                    <a:pt x="4" y="56"/>
                  </a:cubicBezTo>
                  <a:cubicBezTo>
                    <a:pt x="3" y="55"/>
                    <a:pt x="3" y="55"/>
                    <a:pt x="3" y="55"/>
                  </a:cubicBezTo>
                  <a:cubicBezTo>
                    <a:pt x="3" y="54"/>
                    <a:pt x="3" y="54"/>
                    <a:pt x="3" y="54"/>
                  </a:cubicBezTo>
                  <a:cubicBezTo>
                    <a:pt x="5" y="55"/>
                    <a:pt x="5" y="55"/>
                    <a:pt x="5" y="55"/>
                  </a:cubicBezTo>
                  <a:cubicBezTo>
                    <a:pt x="6" y="55"/>
                    <a:pt x="6" y="55"/>
                    <a:pt x="6" y="55"/>
                  </a:cubicBezTo>
                  <a:cubicBezTo>
                    <a:pt x="6" y="54"/>
                    <a:pt x="6" y="54"/>
                    <a:pt x="6" y="54"/>
                  </a:cubicBezTo>
                  <a:cubicBezTo>
                    <a:pt x="5" y="54"/>
                    <a:pt x="5" y="54"/>
                    <a:pt x="5" y="54"/>
                  </a:cubicBezTo>
                  <a:cubicBezTo>
                    <a:pt x="6" y="53"/>
                    <a:pt x="6" y="53"/>
                    <a:pt x="6" y="53"/>
                  </a:cubicBezTo>
                  <a:cubicBezTo>
                    <a:pt x="7" y="53"/>
                    <a:pt x="7" y="53"/>
                    <a:pt x="7" y="53"/>
                  </a:cubicBezTo>
                  <a:cubicBezTo>
                    <a:pt x="6" y="53"/>
                    <a:pt x="6" y="53"/>
                    <a:pt x="6" y="53"/>
                  </a:cubicBezTo>
                  <a:cubicBezTo>
                    <a:pt x="5" y="53"/>
                    <a:pt x="5" y="53"/>
                    <a:pt x="5" y="53"/>
                  </a:cubicBezTo>
                  <a:cubicBezTo>
                    <a:pt x="5" y="53"/>
                    <a:pt x="5" y="53"/>
                    <a:pt x="5" y="53"/>
                  </a:cubicBezTo>
                  <a:cubicBezTo>
                    <a:pt x="5" y="51"/>
                    <a:pt x="5" y="51"/>
                    <a:pt x="5" y="51"/>
                  </a:cubicBezTo>
                  <a:cubicBezTo>
                    <a:pt x="4" y="49"/>
                    <a:pt x="4" y="50"/>
                    <a:pt x="3" y="48"/>
                  </a:cubicBezTo>
                  <a:cubicBezTo>
                    <a:pt x="4" y="47"/>
                    <a:pt x="4" y="47"/>
                    <a:pt x="4" y="47"/>
                  </a:cubicBezTo>
                  <a:cubicBezTo>
                    <a:pt x="5" y="46"/>
                    <a:pt x="5" y="45"/>
                    <a:pt x="6" y="44"/>
                  </a:cubicBezTo>
                  <a:cubicBezTo>
                    <a:pt x="7" y="43"/>
                    <a:pt x="7" y="43"/>
                    <a:pt x="7" y="43"/>
                  </a:cubicBezTo>
                  <a:cubicBezTo>
                    <a:pt x="7" y="43"/>
                    <a:pt x="7" y="43"/>
                    <a:pt x="7" y="43"/>
                  </a:cubicBezTo>
                  <a:cubicBezTo>
                    <a:pt x="6" y="42"/>
                    <a:pt x="7" y="42"/>
                    <a:pt x="6" y="42"/>
                  </a:cubicBezTo>
                  <a:cubicBezTo>
                    <a:pt x="6" y="42"/>
                    <a:pt x="6" y="42"/>
                    <a:pt x="6" y="42"/>
                  </a:cubicBezTo>
                  <a:cubicBezTo>
                    <a:pt x="6" y="41"/>
                    <a:pt x="6" y="41"/>
                    <a:pt x="6" y="41"/>
                  </a:cubicBezTo>
                  <a:cubicBezTo>
                    <a:pt x="7" y="41"/>
                    <a:pt x="7" y="41"/>
                    <a:pt x="8" y="40"/>
                  </a:cubicBezTo>
                  <a:cubicBezTo>
                    <a:pt x="9" y="38"/>
                    <a:pt x="9" y="38"/>
                    <a:pt x="9" y="38"/>
                  </a:cubicBezTo>
                  <a:cubicBezTo>
                    <a:pt x="8" y="38"/>
                    <a:pt x="8" y="38"/>
                    <a:pt x="8" y="38"/>
                  </a:cubicBezTo>
                  <a:cubicBezTo>
                    <a:pt x="7" y="38"/>
                    <a:pt x="7" y="38"/>
                    <a:pt x="7" y="38"/>
                  </a:cubicBezTo>
                  <a:cubicBezTo>
                    <a:pt x="8" y="37"/>
                    <a:pt x="8" y="37"/>
                    <a:pt x="8" y="37"/>
                  </a:cubicBezTo>
                  <a:cubicBezTo>
                    <a:pt x="8" y="36"/>
                    <a:pt x="8" y="36"/>
                    <a:pt x="8" y="36"/>
                  </a:cubicBezTo>
                  <a:cubicBezTo>
                    <a:pt x="8" y="36"/>
                    <a:pt x="8" y="36"/>
                    <a:pt x="8" y="36"/>
                  </a:cubicBezTo>
                  <a:cubicBezTo>
                    <a:pt x="7" y="35"/>
                    <a:pt x="7" y="35"/>
                    <a:pt x="6" y="34"/>
                  </a:cubicBezTo>
                  <a:cubicBezTo>
                    <a:pt x="6" y="33"/>
                    <a:pt x="6" y="33"/>
                    <a:pt x="6" y="33"/>
                  </a:cubicBezTo>
                  <a:cubicBezTo>
                    <a:pt x="6" y="33"/>
                    <a:pt x="7" y="34"/>
                    <a:pt x="6" y="27"/>
                  </a:cubicBezTo>
                  <a:cubicBezTo>
                    <a:pt x="5" y="27"/>
                    <a:pt x="5" y="27"/>
                    <a:pt x="5" y="27"/>
                  </a:cubicBezTo>
                  <a:cubicBezTo>
                    <a:pt x="4" y="28"/>
                    <a:pt x="4" y="28"/>
                    <a:pt x="4" y="28"/>
                  </a:cubicBezTo>
                  <a:cubicBezTo>
                    <a:pt x="4" y="27"/>
                    <a:pt x="3" y="27"/>
                    <a:pt x="2" y="27"/>
                  </a:cubicBezTo>
                  <a:cubicBezTo>
                    <a:pt x="2" y="26"/>
                    <a:pt x="2" y="26"/>
                    <a:pt x="2" y="26"/>
                  </a:cubicBezTo>
                  <a:cubicBezTo>
                    <a:pt x="3" y="25"/>
                    <a:pt x="3" y="25"/>
                    <a:pt x="3" y="25"/>
                  </a:cubicBezTo>
                  <a:cubicBezTo>
                    <a:pt x="4" y="23"/>
                    <a:pt x="4" y="23"/>
                    <a:pt x="4" y="23"/>
                  </a:cubicBezTo>
                  <a:cubicBezTo>
                    <a:pt x="5" y="23"/>
                    <a:pt x="5" y="23"/>
                    <a:pt x="5" y="23"/>
                  </a:cubicBezTo>
                  <a:cubicBezTo>
                    <a:pt x="6" y="23"/>
                    <a:pt x="6" y="23"/>
                    <a:pt x="6" y="23"/>
                  </a:cubicBezTo>
                  <a:cubicBezTo>
                    <a:pt x="7" y="22"/>
                    <a:pt x="7" y="22"/>
                    <a:pt x="7" y="22"/>
                  </a:cubicBezTo>
                  <a:cubicBezTo>
                    <a:pt x="8" y="23"/>
                    <a:pt x="8" y="23"/>
                    <a:pt x="8" y="23"/>
                  </a:cubicBezTo>
                  <a:cubicBezTo>
                    <a:pt x="9" y="23"/>
                    <a:pt x="9" y="23"/>
                    <a:pt x="9" y="23"/>
                  </a:cubicBezTo>
                  <a:cubicBezTo>
                    <a:pt x="9" y="25"/>
                    <a:pt x="9" y="25"/>
                    <a:pt x="9" y="25"/>
                  </a:cubicBezTo>
                  <a:cubicBezTo>
                    <a:pt x="10" y="25"/>
                    <a:pt x="10" y="25"/>
                    <a:pt x="10" y="25"/>
                  </a:cubicBezTo>
                  <a:cubicBezTo>
                    <a:pt x="10" y="25"/>
                    <a:pt x="10" y="25"/>
                    <a:pt x="10" y="25"/>
                  </a:cubicBezTo>
                  <a:cubicBezTo>
                    <a:pt x="11" y="24"/>
                    <a:pt x="11" y="24"/>
                    <a:pt x="11" y="24"/>
                  </a:cubicBezTo>
                  <a:cubicBezTo>
                    <a:pt x="11" y="24"/>
                    <a:pt x="11" y="24"/>
                    <a:pt x="11" y="24"/>
                  </a:cubicBezTo>
                  <a:cubicBezTo>
                    <a:pt x="11" y="23"/>
                    <a:pt x="11" y="23"/>
                    <a:pt x="11" y="23"/>
                  </a:cubicBezTo>
                  <a:cubicBezTo>
                    <a:pt x="10" y="23"/>
                    <a:pt x="10" y="23"/>
                    <a:pt x="10" y="23"/>
                  </a:cubicBezTo>
                  <a:cubicBezTo>
                    <a:pt x="9" y="21"/>
                    <a:pt x="9" y="21"/>
                    <a:pt x="9" y="21"/>
                  </a:cubicBezTo>
                  <a:cubicBezTo>
                    <a:pt x="9" y="21"/>
                    <a:pt x="9" y="21"/>
                    <a:pt x="9" y="21"/>
                  </a:cubicBezTo>
                  <a:cubicBezTo>
                    <a:pt x="8" y="20"/>
                    <a:pt x="8" y="20"/>
                    <a:pt x="8" y="20"/>
                  </a:cubicBezTo>
                  <a:cubicBezTo>
                    <a:pt x="9" y="19"/>
                    <a:pt x="9" y="19"/>
                    <a:pt x="9" y="19"/>
                  </a:cubicBezTo>
                  <a:cubicBezTo>
                    <a:pt x="8" y="18"/>
                    <a:pt x="8" y="17"/>
                    <a:pt x="7" y="17"/>
                  </a:cubicBezTo>
                  <a:cubicBezTo>
                    <a:pt x="7" y="15"/>
                    <a:pt x="7" y="15"/>
                    <a:pt x="7" y="15"/>
                  </a:cubicBezTo>
                  <a:cubicBezTo>
                    <a:pt x="7" y="14"/>
                    <a:pt x="7" y="14"/>
                    <a:pt x="7" y="14"/>
                  </a:cubicBezTo>
                  <a:cubicBezTo>
                    <a:pt x="6" y="13"/>
                    <a:pt x="6" y="13"/>
                    <a:pt x="6" y="13"/>
                  </a:cubicBezTo>
                  <a:cubicBezTo>
                    <a:pt x="7" y="12"/>
                    <a:pt x="7" y="12"/>
                    <a:pt x="7" y="12"/>
                  </a:cubicBezTo>
                  <a:cubicBezTo>
                    <a:pt x="7" y="12"/>
                    <a:pt x="7" y="12"/>
                    <a:pt x="7" y="12"/>
                  </a:cubicBezTo>
                  <a:cubicBezTo>
                    <a:pt x="7" y="12"/>
                    <a:pt x="7" y="12"/>
                    <a:pt x="7" y="12"/>
                  </a:cubicBezTo>
                  <a:close/>
                  <a:moveTo>
                    <a:pt x="6" y="12"/>
                  </a:moveTo>
                  <a:cubicBezTo>
                    <a:pt x="6" y="14"/>
                    <a:pt x="6" y="14"/>
                    <a:pt x="6" y="14"/>
                  </a:cubicBezTo>
                  <a:cubicBezTo>
                    <a:pt x="5" y="14"/>
                    <a:pt x="5" y="14"/>
                    <a:pt x="5" y="14"/>
                  </a:cubicBezTo>
                  <a:cubicBezTo>
                    <a:pt x="5" y="14"/>
                    <a:pt x="5" y="14"/>
                    <a:pt x="5" y="14"/>
                  </a:cubicBezTo>
                  <a:cubicBezTo>
                    <a:pt x="5" y="13"/>
                    <a:pt x="4" y="13"/>
                    <a:pt x="4" y="12"/>
                  </a:cubicBezTo>
                  <a:cubicBezTo>
                    <a:pt x="5" y="11"/>
                    <a:pt x="5" y="11"/>
                    <a:pt x="5" y="11"/>
                  </a:cubicBezTo>
                  <a:cubicBezTo>
                    <a:pt x="6" y="12"/>
                    <a:pt x="6" y="12"/>
                    <a:pt x="6" y="12"/>
                  </a:cubicBezTo>
                  <a:cubicBezTo>
                    <a:pt x="6" y="12"/>
                    <a:pt x="6" y="12"/>
                    <a:pt x="6" y="12"/>
                  </a:cubicBezTo>
                  <a:close/>
                  <a:moveTo>
                    <a:pt x="55" y="16"/>
                  </a:moveTo>
                  <a:cubicBezTo>
                    <a:pt x="55" y="16"/>
                    <a:pt x="55" y="16"/>
                    <a:pt x="55" y="16"/>
                  </a:cubicBezTo>
                  <a:cubicBezTo>
                    <a:pt x="54" y="16"/>
                    <a:pt x="54" y="16"/>
                    <a:pt x="54" y="16"/>
                  </a:cubicBezTo>
                  <a:cubicBezTo>
                    <a:pt x="54" y="16"/>
                    <a:pt x="54" y="16"/>
                    <a:pt x="54" y="16"/>
                  </a:cubicBezTo>
                  <a:cubicBezTo>
                    <a:pt x="54" y="15"/>
                    <a:pt x="54" y="15"/>
                    <a:pt x="54" y="15"/>
                  </a:cubicBezTo>
                  <a:cubicBezTo>
                    <a:pt x="55" y="15"/>
                    <a:pt x="55" y="15"/>
                    <a:pt x="55" y="15"/>
                  </a:cubicBezTo>
                  <a:cubicBezTo>
                    <a:pt x="55" y="15"/>
                    <a:pt x="55" y="15"/>
                    <a:pt x="55" y="15"/>
                  </a:cubicBezTo>
                  <a:lnTo>
                    <a:pt x="55" y="16"/>
                  </a:lnTo>
                  <a:close/>
                  <a:moveTo>
                    <a:pt x="5" y="30"/>
                  </a:moveTo>
                  <a:cubicBezTo>
                    <a:pt x="5" y="31"/>
                    <a:pt x="5" y="31"/>
                    <a:pt x="5" y="31"/>
                  </a:cubicBezTo>
                  <a:cubicBezTo>
                    <a:pt x="4" y="30"/>
                    <a:pt x="4" y="30"/>
                    <a:pt x="4" y="30"/>
                  </a:cubicBezTo>
                  <a:cubicBezTo>
                    <a:pt x="4" y="28"/>
                    <a:pt x="4" y="28"/>
                    <a:pt x="4" y="28"/>
                  </a:cubicBezTo>
                  <a:cubicBezTo>
                    <a:pt x="4" y="29"/>
                    <a:pt x="4" y="29"/>
                    <a:pt x="4" y="29"/>
                  </a:cubicBezTo>
                  <a:cubicBezTo>
                    <a:pt x="5" y="30"/>
                    <a:pt x="5" y="30"/>
                    <a:pt x="5" y="30"/>
                  </a:cubicBezTo>
                  <a:close/>
                  <a:moveTo>
                    <a:pt x="31" y="53"/>
                  </a:moveTo>
                  <a:cubicBezTo>
                    <a:pt x="30" y="54"/>
                    <a:pt x="30" y="54"/>
                    <a:pt x="30" y="54"/>
                  </a:cubicBezTo>
                  <a:cubicBezTo>
                    <a:pt x="28" y="53"/>
                    <a:pt x="28" y="53"/>
                    <a:pt x="28" y="53"/>
                  </a:cubicBezTo>
                  <a:cubicBezTo>
                    <a:pt x="28" y="52"/>
                    <a:pt x="28" y="52"/>
                    <a:pt x="28" y="52"/>
                  </a:cubicBezTo>
                  <a:cubicBezTo>
                    <a:pt x="29" y="51"/>
                    <a:pt x="29" y="52"/>
                    <a:pt x="30" y="50"/>
                  </a:cubicBezTo>
                  <a:cubicBezTo>
                    <a:pt x="31" y="50"/>
                    <a:pt x="31" y="50"/>
                    <a:pt x="31" y="50"/>
                  </a:cubicBezTo>
                  <a:cubicBezTo>
                    <a:pt x="31" y="53"/>
                    <a:pt x="31" y="53"/>
                    <a:pt x="31" y="53"/>
                  </a:cubicBezTo>
                  <a:close/>
                  <a:moveTo>
                    <a:pt x="23" y="53"/>
                  </a:moveTo>
                  <a:cubicBezTo>
                    <a:pt x="23" y="54"/>
                    <a:pt x="23" y="54"/>
                    <a:pt x="23" y="54"/>
                  </a:cubicBezTo>
                  <a:cubicBezTo>
                    <a:pt x="22" y="54"/>
                    <a:pt x="22" y="54"/>
                    <a:pt x="22" y="54"/>
                  </a:cubicBezTo>
                  <a:cubicBezTo>
                    <a:pt x="22" y="54"/>
                    <a:pt x="22" y="54"/>
                    <a:pt x="22" y="54"/>
                  </a:cubicBezTo>
                  <a:cubicBezTo>
                    <a:pt x="21" y="54"/>
                    <a:pt x="21" y="54"/>
                    <a:pt x="21" y="54"/>
                  </a:cubicBezTo>
                  <a:cubicBezTo>
                    <a:pt x="21" y="54"/>
                    <a:pt x="21" y="54"/>
                    <a:pt x="21" y="54"/>
                  </a:cubicBezTo>
                  <a:cubicBezTo>
                    <a:pt x="21" y="53"/>
                    <a:pt x="21" y="53"/>
                    <a:pt x="21" y="53"/>
                  </a:cubicBezTo>
                  <a:cubicBezTo>
                    <a:pt x="21" y="52"/>
                    <a:pt x="21" y="52"/>
                    <a:pt x="21" y="52"/>
                  </a:cubicBezTo>
                  <a:cubicBezTo>
                    <a:pt x="22" y="51"/>
                    <a:pt x="22" y="51"/>
                    <a:pt x="22" y="51"/>
                  </a:cubicBezTo>
                  <a:cubicBezTo>
                    <a:pt x="22" y="52"/>
                    <a:pt x="22" y="52"/>
                    <a:pt x="22" y="52"/>
                  </a:cubicBezTo>
                  <a:cubicBezTo>
                    <a:pt x="23" y="52"/>
                    <a:pt x="23" y="52"/>
                    <a:pt x="23" y="52"/>
                  </a:cubicBezTo>
                  <a:cubicBezTo>
                    <a:pt x="23" y="53"/>
                    <a:pt x="23" y="53"/>
                    <a:pt x="23" y="53"/>
                  </a:cubicBezTo>
                  <a:close/>
                  <a:moveTo>
                    <a:pt x="2" y="54"/>
                  </a:moveTo>
                  <a:cubicBezTo>
                    <a:pt x="2" y="54"/>
                    <a:pt x="2" y="54"/>
                    <a:pt x="2" y="54"/>
                  </a:cubicBezTo>
                  <a:cubicBezTo>
                    <a:pt x="1" y="54"/>
                    <a:pt x="1" y="54"/>
                    <a:pt x="1" y="54"/>
                  </a:cubicBezTo>
                  <a:cubicBezTo>
                    <a:pt x="1" y="53"/>
                    <a:pt x="1" y="54"/>
                    <a:pt x="1" y="53"/>
                  </a:cubicBezTo>
                  <a:cubicBezTo>
                    <a:pt x="0" y="52"/>
                    <a:pt x="0" y="52"/>
                    <a:pt x="0" y="52"/>
                  </a:cubicBezTo>
                  <a:cubicBezTo>
                    <a:pt x="1" y="52"/>
                    <a:pt x="1" y="52"/>
                    <a:pt x="1" y="52"/>
                  </a:cubicBezTo>
                  <a:cubicBezTo>
                    <a:pt x="2" y="53"/>
                    <a:pt x="2" y="53"/>
                    <a:pt x="2" y="53"/>
                  </a:cubicBezTo>
                  <a:lnTo>
                    <a:pt x="2" y="54"/>
                  </a:lnTo>
                  <a:close/>
                  <a:moveTo>
                    <a:pt x="20" y="56"/>
                  </a:moveTo>
                  <a:cubicBezTo>
                    <a:pt x="20" y="56"/>
                    <a:pt x="20" y="56"/>
                    <a:pt x="20" y="56"/>
                  </a:cubicBezTo>
                  <a:cubicBezTo>
                    <a:pt x="20" y="55"/>
                    <a:pt x="20" y="55"/>
                    <a:pt x="20" y="55"/>
                  </a:cubicBezTo>
                  <a:cubicBezTo>
                    <a:pt x="20" y="55"/>
                    <a:pt x="20" y="55"/>
                    <a:pt x="20" y="55"/>
                  </a:cubicBezTo>
                  <a:lnTo>
                    <a:pt x="20" y="56"/>
                  </a:lnTo>
                  <a:close/>
                  <a:moveTo>
                    <a:pt x="3" y="59"/>
                  </a:moveTo>
                  <a:cubicBezTo>
                    <a:pt x="2" y="59"/>
                    <a:pt x="2" y="59"/>
                    <a:pt x="2" y="59"/>
                  </a:cubicBezTo>
                  <a:cubicBezTo>
                    <a:pt x="2" y="59"/>
                    <a:pt x="2" y="59"/>
                    <a:pt x="2" y="59"/>
                  </a:cubicBezTo>
                  <a:cubicBezTo>
                    <a:pt x="1" y="59"/>
                    <a:pt x="1" y="59"/>
                    <a:pt x="1" y="59"/>
                  </a:cubicBezTo>
                  <a:cubicBezTo>
                    <a:pt x="1" y="58"/>
                    <a:pt x="1" y="58"/>
                    <a:pt x="1" y="58"/>
                  </a:cubicBezTo>
                  <a:cubicBezTo>
                    <a:pt x="2" y="57"/>
                    <a:pt x="2" y="57"/>
                    <a:pt x="3" y="56"/>
                  </a:cubicBezTo>
                  <a:cubicBezTo>
                    <a:pt x="4" y="57"/>
                    <a:pt x="4" y="57"/>
                    <a:pt x="4" y="57"/>
                  </a:cubicBezTo>
                  <a:cubicBezTo>
                    <a:pt x="4" y="57"/>
                    <a:pt x="4" y="57"/>
                    <a:pt x="4" y="57"/>
                  </a:cubicBezTo>
                  <a:cubicBezTo>
                    <a:pt x="4" y="58"/>
                    <a:pt x="4" y="58"/>
                    <a:pt x="4" y="58"/>
                  </a:cubicBezTo>
                  <a:cubicBezTo>
                    <a:pt x="3" y="59"/>
                    <a:pt x="3" y="59"/>
                    <a:pt x="3" y="59"/>
                  </a:cubicBezTo>
                  <a:close/>
                  <a:moveTo>
                    <a:pt x="9" y="59"/>
                  </a:moveTo>
                  <a:cubicBezTo>
                    <a:pt x="9" y="60"/>
                    <a:pt x="9" y="60"/>
                    <a:pt x="9" y="60"/>
                  </a:cubicBezTo>
                  <a:cubicBezTo>
                    <a:pt x="8" y="60"/>
                    <a:pt x="8" y="60"/>
                    <a:pt x="8" y="60"/>
                  </a:cubicBezTo>
                  <a:cubicBezTo>
                    <a:pt x="7" y="59"/>
                    <a:pt x="7" y="59"/>
                    <a:pt x="7" y="59"/>
                  </a:cubicBezTo>
                  <a:cubicBezTo>
                    <a:pt x="7" y="59"/>
                    <a:pt x="7" y="59"/>
                    <a:pt x="7" y="59"/>
                  </a:cubicBezTo>
                  <a:cubicBezTo>
                    <a:pt x="8" y="59"/>
                    <a:pt x="8" y="59"/>
                    <a:pt x="8" y="59"/>
                  </a:cubicBezTo>
                  <a:lnTo>
                    <a:pt x="9" y="59"/>
                  </a:lnTo>
                  <a:close/>
                  <a:moveTo>
                    <a:pt x="4" y="74"/>
                  </a:moveTo>
                  <a:cubicBezTo>
                    <a:pt x="3" y="75"/>
                    <a:pt x="3" y="75"/>
                    <a:pt x="3" y="75"/>
                  </a:cubicBezTo>
                  <a:cubicBezTo>
                    <a:pt x="3" y="74"/>
                    <a:pt x="3" y="74"/>
                    <a:pt x="3" y="74"/>
                  </a:cubicBezTo>
                  <a:cubicBezTo>
                    <a:pt x="3" y="74"/>
                    <a:pt x="2" y="74"/>
                    <a:pt x="2" y="74"/>
                  </a:cubicBezTo>
                  <a:cubicBezTo>
                    <a:pt x="2" y="73"/>
                    <a:pt x="2" y="73"/>
                    <a:pt x="2" y="73"/>
                  </a:cubicBezTo>
                  <a:cubicBezTo>
                    <a:pt x="2" y="72"/>
                    <a:pt x="2" y="72"/>
                    <a:pt x="2" y="72"/>
                  </a:cubicBezTo>
                  <a:cubicBezTo>
                    <a:pt x="4" y="71"/>
                    <a:pt x="4" y="71"/>
                    <a:pt x="4" y="71"/>
                  </a:cubicBezTo>
                  <a:cubicBezTo>
                    <a:pt x="5" y="71"/>
                    <a:pt x="8" y="70"/>
                    <a:pt x="9" y="70"/>
                  </a:cubicBezTo>
                  <a:cubicBezTo>
                    <a:pt x="10" y="70"/>
                    <a:pt x="10" y="70"/>
                    <a:pt x="10" y="70"/>
                  </a:cubicBezTo>
                  <a:cubicBezTo>
                    <a:pt x="11" y="71"/>
                    <a:pt x="11" y="71"/>
                    <a:pt x="11" y="71"/>
                  </a:cubicBezTo>
                  <a:cubicBezTo>
                    <a:pt x="10" y="72"/>
                    <a:pt x="10" y="72"/>
                    <a:pt x="10" y="73"/>
                  </a:cubicBezTo>
                  <a:cubicBezTo>
                    <a:pt x="8" y="74"/>
                    <a:pt x="7" y="74"/>
                    <a:pt x="4" y="74"/>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128">
              <a:extLst>
                <a:ext uri="{FF2B5EF4-FFF2-40B4-BE49-F238E27FC236}">
                  <a16:creationId xmlns:a16="http://schemas.microsoft.com/office/drawing/2014/main" id="{13B690C2-0370-4B45-A867-674B02D6317E}"/>
                </a:ext>
              </a:extLst>
            </p:cNvPr>
            <p:cNvSpPr>
              <a:spLocks/>
            </p:cNvSpPr>
            <p:nvPr/>
          </p:nvSpPr>
          <p:spPr bwMode="auto">
            <a:xfrm>
              <a:off x="12628139" y="6789137"/>
              <a:ext cx="80738" cy="90236"/>
            </a:xfrm>
            <a:custGeom>
              <a:avLst/>
              <a:gdLst>
                <a:gd name="T0" fmla="*/ 18 w 20"/>
                <a:gd name="T1" fmla="*/ 16 h 21"/>
                <a:gd name="T2" fmla="*/ 16 w 20"/>
                <a:gd name="T3" fmla="*/ 16 h 21"/>
                <a:gd name="T4" fmla="*/ 15 w 20"/>
                <a:gd name="T5" fmla="*/ 16 h 21"/>
                <a:gd name="T6" fmla="*/ 15 w 20"/>
                <a:gd name="T7" fmla="*/ 18 h 21"/>
                <a:gd name="T8" fmla="*/ 14 w 20"/>
                <a:gd name="T9" fmla="*/ 18 h 21"/>
                <a:gd name="T10" fmla="*/ 13 w 20"/>
                <a:gd name="T11" fmla="*/ 17 h 21"/>
                <a:gd name="T12" fmla="*/ 12 w 20"/>
                <a:gd name="T13" fmla="*/ 17 h 21"/>
                <a:gd name="T14" fmla="*/ 9 w 20"/>
                <a:gd name="T15" fmla="*/ 18 h 21"/>
                <a:gd name="T16" fmla="*/ 9 w 20"/>
                <a:gd name="T17" fmla="*/ 19 h 21"/>
                <a:gd name="T18" fmla="*/ 8 w 20"/>
                <a:gd name="T19" fmla="*/ 21 h 21"/>
                <a:gd name="T20" fmla="*/ 8 w 20"/>
                <a:gd name="T21" fmla="*/ 21 h 21"/>
                <a:gd name="T22" fmla="*/ 8 w 20"/>
                <a:gd name="T23" fmla="*/ 21 h 21"/>
                <a:gd name="T24" fmla="*/ 7 w 20"/>
                <a:gd name="T25" fmla="*/ 21 h 21"/>
                <a:gd name="T26" fmla="*/ 6 w 20"/>
                <a:gd name="T27" fmla="*/ 21 h 21"/>
                <a:gd name="T28" fmla="*/ 7 w 20"/>
                <a:gd name="T29" fmla="*/ 21 h 21"/>
                <a:gd name="T30" fmla="*/ 6 w 20"/>
                <a:gd name="T31" fmla="*/ 16 h 21"/>
                <a:gd name="T32" fmla="*/ 4 w 20"/>
                <a:gd name="T33" fmla="*/ 15 h 21"/>
                <a:gd name="T34" fmla="*/ 3 w 20"/>
                <a:gd name="T35" fmla="*/ 14 h 21"/>
                <a:gd name="T36" fmla="*/ 1 w 20"/>
                <a:gd name="T37" fmla="*/ 11 h 21"/>
                <a:gd name="T38" fmla="*/ 1 w 20"/>
                <a:gd name="T39" fmla="*/ 11 h 21"/>
                <a:gd name="T40" fmla="*/ 1 w 20"/>
                <a:gd name="T41" fmla="*/ 11 h 21"/>
                <a:gd name="T42" fmla="*/ 1 w 20"/>
                <a:gd name="T43" fmla="*/ 10 h 21"/>
                <a:gd name="T44" fmla="*/ 0 w 20"/>
                <a:gd name="T45" fmla="*/ 8 h 21"/>
                <a:gd name="T46" fmla="*/ 1 w 20"/>
                <a:gd name="T47" fmla="*/ 8 h 21"/>
                <a:gd name="T48" fmla="*/ 2 w 20"/>
                <a:gd name="T49" fmla="*/ 8 h 21"/>
                <a:gd name="T50" fmla="*/ 3 w 20"/>
                <a:gd name="T51" fmla="*/ 7 h 21"/>
                <a:gd name="T52" fmla="*/ 5 w 20"/>
                <a:gd name="T53" fmla="*/ 6 h 21"/>
                <a:gd name="T54" fmla="*/ 6 w 20"/>
                <a:gd name="T55" fmla="*/ 6 h 21"/>
                <a:gd name="T56" fmla="*/ 5 w 20"/>
                <a:gd name="T57" fmla="*/ 5 h 21"/>
                <a:gd name="T58" fmla="*/ 5 w 20"/>
                <a:gd name="T59" fmla="*/ 5 h 21"/>
                <a:gd name="T60" fmla="*/ 7 w 20"/>
                <a:gd name="T61" fmla="*/ 4 h 21"/>
                <a:gd name="T62" fmla="*/ 7 w 20"/>
                <a:gd name="T63" fmla="*/ 3 h 21"/>
                <a:gd name="T64" fmla="*/ 7 w 20"/>
                <a:gd name="T65" fmla="*/ 1 h 21"/>
                <a:gd name="T66" fmla="*/ 7 w 20"/>
                <a:gd name="T67" fmla="*/ 1 h 21"/>
                <a:gd name="T68" fmla="*/ 9 w 20"/>
                <a:gd name="T69" fmla="*/ 0 h 21"/>
                <a:gd name="T70" fmla="*/ 9 w 20"/>
                <a:gd name="T71" fmla="*/ 0 h 21"/>
                <a:gd name="T72" fmla="*/ 9 w 20"/>
                <a:gd name="T73" fmla="*/ 0 h 21"/>
                <a:gd name="T74" fmla="*/ 9 w 20"/>
                <a:gd name="T75" fmla="*/ 1 h 21"/>
                <a:gd name="T76" fmla="*/ 10 w 20"/>
                <a:gd name="T77" fmla="*/ 1 h 21"/>
                <a:gd name="T78" fmla="*/ 12 w 20"/>
                <a:gd name="T79" fmla="*/ 3 h 21"/>
                <a:gd name="T80" fmla="*/ 14 w 20"/>
                <a:gd name="T81" fmla="*/ 5 h 21"/>
                <a:gd name="T82" fmla="*/ 14 w 20"/>
                <a:gd name="T83" fmla="*/ 5 h 21"/>
                <a:gd name="T84" fmla="*/ 16 w 20"/>
                <a:gd name="T85" fmla="*/ 7 h 21"/>
                <a:gd name="T86" fmla="*/ 16 w 20"/>
                <a:gd name="T87" fmla="*/ 8 h 21"/>
                <a:gd name="T88" fmla="*/ 19 w 20"/>
                <a:gd name="T89" fmla="*/ 9 h 21"/>
                <a:gd name="T90" fmla="*/ 19 w 20"/>
                <a:gd name="T91" fmla="*/ 9 h 21"/>
                <a:gd name="T92" fmla="*/ 20 w 20"/>
                <a:gd name="T93" fmla="*/ 9 h 21"/>
                <a:gd name="T94" fmla="*/ 18 w 20"/>
                <a:gd name="T95" fmla="*/ 13 h 21"/>
                <a:gd name="T96" fmla="*/ 18 w 20"/>
                <a:gd name="T97" fmla="*/ 13 h 21"/>
                <a:gd name="T98" fmla="*/ 17 w 20"/>
                <a:gd name="T99" fmla="*/ 14 h 21"/>
                <a:gd name="T100" fmla="*/ 17 w 20"/>
                <a:gd name="T101" fmla="*/ 14 h 21"/>
                <a:gd name="T102" fmla="*/ 18 w 20"/>
                <a:gd name="T10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 h="21">
                  <a:moveTo>
                    <a:pt x="18" y="16"/>
                  </a:moveTo>
                  <a:cubicBezTo>
                    <a:pt x="18" y="16"/>
                    <a:pt x="16" y="16"/>
                    <a:pt x="16" y="16"/>
                  </a:cubicBezTo>
                  <a:cubicBezTo>
                    <a:pt x="15" y="16"/>
                    <a:pt x="15" y="16"/>
                    <a:pt x="15" y="16"/>
                  </a:cubicBezTo>
                  <a:cubicBezTo>
                    <a:pt x="15" y="17"/>
                    <a:pt x="15" y="17"/>
                    <a:pt x="15" y="18"/>
                  </a:cubicBezTo>
                  <a:cubicBezTo>
                    <a:pt x="14" y="18"/>
                    <a:pt x="14" y="18"/>
                    <a:pt x="14" y="18"/>
                  </a:cubicBezTo>
                  <a:cubicBezTo>
                    <a:pt x="14" y="17"/>
                    <a:pt x="14" y="17"/>
                    <a:pt x="13" y="17"/>
                  </a:cubicBezTo>
                  <a:cubicBezTo>
                    <a:pt x="12" y="17"/>
                    <a:pt x="12" y="17"/>
                    <a:pt x="12" y="17"/>
                  </a:cubicBezTo>
                  <a:cubicBezTo>
                    <a:pt x="9" y="18"/>
                    <a:pt x="9" y="18"/>
                    <a:pt x="9" y="18"/>
                  </a:cubicBezTo>
                  <a:cubicBezTo>
                    <a:pt x="9" y="19"/>
                    <a:pt x="9" y="19"/>
                    <a:pt x="9" y="19"/>
                  </a:cubicBezTo>
                  <a:cubicBezTo>
                    <a:pt x="8" y="21"/>
                    <a:pt x="8" y="21"/>
                    <a:pt x="8" y="21"/>
                  </a:cubicBezTo>
                  <a:cubicBezTo>
                    <a:pt x="8" y="21"/>
                    <a:pt x="8" y="21"/>
                    <a:pt x="8" y="21"/>
                  </a:cubicBezTo>
                  <a:cubicBezTo>
                    <a:pt x="8" y="21"/>
                    <a:pt x="8" y="21"/>
                    <a:pt x="8" y="21"/>
                  </a:cubicBezTo>
                  <a:cubicBezTo>
                    <a:pt x="7" y="21"/>
                    <a:pt x="7" y="21"/>
                    <a:pt x="7" y="21"/>
                  </a:cubicBezTo>
                  <a:cubicBezTo>
                    <a:pt x="6" y="21"/>
                    <a:pt x="6" y="21"/>
                    <a:pt x="6" y="21"/>
                  </a:cubicBezTo>
                  <a:cubicBezTo>
                    <a:pt x="7" y="21"/>
                    <a:pt x="7" y="21"/>
                    <a:pt x="7" y="21"/>
                  </a:cubicBezTo>
                  <a:cubicBezTo>
                    <a:pt x="6" y="18"/>
                    <a:pt x="6" y="17"/>
                    <a:pt x="6" y="16"/>
                  </a:cubicBezTo>
                  <a:cubicBezTo>
                    <a:pt x="5" y="15"/>
                    <a:pt x="5" y="15"/>
                    <a:pt x="4" y="15"/>
                  </a:cubicBezTo>
                  <a:cubicBezTo>
                    <a:pt x="3" y="14"/>
                    <a:pt x="3" y="14"/>
                    <a:pt x="3" y="14"/>
                  </a:cubicBezTo>
                  <a:cubicBezTo>
                    <a:pt x="2" y="13"/>
                    <a:pt x="2" y="13"/>
                    <a:pt x="1" y="11"/>
                  </a:cubicBezTo>
                  <a:cubicBezTo>
                    <a:pt x="1" y="11"/>
                    <a:pt x="1" y="11"/>
                    <a:pt x="1" y="11"/>
                  </a:cubicBezTo>
                  <a:cubicBezTo>
                    <a:pt x="1" y="11"/>
                    <a:pt x="1" y="11"/>
                    <a:pt x="1" y="11"/>
                  </a:cubicBezTo>
                  <a:cubicBezTo>
                    <a:pt x="1" y="10"/>
                    <a:pt x="1" y="10"/>
                    <a:pt x="1" y="10"/>
                  </a:cubicBezTo>
                  <a:cubicBezTo>
                    <a:pt x="1" y="9"/>
                    <a:pt x="1" y="9"/>
                    <a:pt x="0" y="8"/>
                  </a:cubicBezTo>
                  <a:cubicBezTo>
                    <a:pt x="1" y="8"/>
                    <a:pt x="1" y="8"/>
                    <a:pt x="1" y="8"/>
                  </a:cubicBezTo>
                  <a:cubicBezTo>
                    <a:pt x="2" y="8"/>
                    <a:pt x="1" y="8"/>
                    <a:pt x="2" y="8"/>
                  </a:cubicBezTo>
                  <a:cubicBezTo>
                    <a:pt x="3" y="7"/>
                    <a:pt x="3" y="7"/>
                    <a:pt x="3" y="7"/>
                  </a:cubicBezTo>
                  <a:cubicBezTo>
                    <a:pt x="4" y="7"/>
                    <a:pt x="4" y="7"/>
                    <a:pt x="5" y="6"/>
                  </a:cubicBezTo>
                  <a:cubicBezTo>
                    <a:pt x="6" y="6"/>
                    <a:pt x="6" y="6"/>
                    <a:pt x="6" y="6"/>
                  </a:cubicBezTo>
                  <a:cubicBezTo>
                    <a:pt x="5" y="5"/>
                    <a:pt x="5" y="5"/>
                    <a:pt x="5" y="5"/>
                  </a:cubicBezTo>
                  <a:cubicBezTo>
                    <a:pt x="5" y="5"/>
                    <a:pt x="5" y="5"/>
                    <a:pt x="5" y="5"/>
                  </a:cubicBezTo>
                  <a:cubicBezTo>
                    <a:pt x="7" y="4"/>
                    <a:pt x="7" y="4"/>
                    <a:pt x="7" y="4"/>
                  </a:cubicBezTo>
                  <a:cubicBezTo>
                    <a:pt x="7" y="3"/>
                    <a:pt x="7" y="3"/>
                    <a:pt x="7" y="3"/>
                  </a:cubicBezTo>
                  <a:cubicBezTo>
                    <a:pt x="7" y="2"/>
                    <a:pt x="7" y="2"/>
                    <a:pt x="7" y="1"/>
                  </a:cubicBezTo>
                  <a:cubicBezTo>
                    <a:pt x="7" y="1"/>
                    <a:pt x="7" y="1"/>
                    <a:pt x="7" y="1"/>
                  </a:cubicBezTo>
                  <a:cubicBezTo>
                    <a:pt x="8" y="1"/>
                    <a:pt x="8" y="1"/>
                    <a:pt x="9" y="0"/>
                  </a:cubicBezTo>
                  <a:cubicBezTo>
                    <a:pt x="9" y="0"/>
                    <a:pt x="9" y="0"/>
                    <a:pt x="9" y="0"/>
                  </a:cubicBezTo>
                  <a:cubicBezTo>
                    <a:pt x="9" y="0"/>
                    <a:pt x="9" y="0"/>
                    <a:pt x="9" y="0"/>
                  </a:cubicBezTo>
                  <a:cubicBezTo>
                    <a:pt x="9" y="1"/>
                    <a:pt x="9" y="1"/>
                    <a:pt x="9" y="1"/>
                  </a:cubicBezTo>
                  <a:cubicBezTo>
                    <a:pt x="10" y="1"/>
                    <a:pt x="10" y="1"/>
                    <a:pt x="10" y="1"/>
                  </a:cubicBezTo>
                  <a:cubicBezTo>
                    <a:pt x="11" y="2"/>
                    <a:pt x="11" y="2"/>
                    <a:pt x="12" y="3"/>
                  </a:cubicBezTo>
                  <a:cubicBezTo>
                    <a:pt x="13" y="4"/>
                    <a:pt x="13" y="3"/>
                    <a:pt x="14" y="5"/>
                  </a:cubicBezTo>
                  <a:cubicBezTo>
                    <a:pt x="14" y="5"/>
                    <a:pt x="14" y="5"/>
                    <a:pt x="14" y="5"/>
                  </a:cubicBezTo>
                  <a:cubicBezTo>
                    <a:pt x="15" y="6"/>
                    <a:pt x="15" y="6"/>
                    <a:pt x="16" y="7"/>
                  </a:cubicBezTo>
                  <a:cubicBezTo>
                    <a:pt x="16" y="8"/>
                    <a:pt x="16" y="8"/>
                    <a:pt x="16" y="8"/>
                  </a:cubicBezTo>
                  <a:cubicBezTo>
                    <a:pt x="19" y="9"/>
                    <a:pt x="19" y="9"/>
                    <a:pt x="19" y="9"/>
                  </a:cubicBezTo>
                  <a:cubicBezTo>
                    <a:pt x="19" y="9"/>
                    <a:pt x="19" y="9"/>
                    <a:pt x="19" y="9"/>
                  </a:cubicBezTo>
                  <a:cubicBezTo>
                    <a:pt x="20" y="9"/>
                    <a:pt x="20" y="9"/>
                    <a:pt x="20" y="9"/>
                  </a:cubicBezTo>
                  <a:cubicBezTo>
                    <a:pt x="20" y="10"/>
                    <a:pt x="19" y="12"/>
                    <a:pt x="18" y="13"/>
                  </a:cubicBezTo>
                  <a:cubicBezTo>
                    <a:pt x="18" y="13"/>
                    <a:pt x="18" y="13"/>
                    <a:pt x="18" y="13"/>
                  </a:cubicBezTo>
                  <a:cubicBezTo>
                    <a:pt x="17" y="14"/>
                    <a:pt x="17" y="14"/>
                    <a:pt x="17" y="14"/>
                  </a:cubicBezTo>
                  <a:cubicBezTo>
                    <a:pt x="17" y="14"/>
                    <a:pt x="17" y="14"/>
                    <a:pt x="17" y="14"/>
                  </a:cubicBezTo>
                  <a:cubicBezTo>
                    <a:pt x="17" y="15"/>
                    <a:pt x="17" y="15"/>
                    <a:pt x="18" y="16"/>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129">
              <a:extLst>
                <a:ext uri="{FF2B5EF4-FFF2-40B4-BE49-F238E27FC236}">
                  <a16:creationId xmlns:a16="http://schemas.microsoft.com/office/drawing/2014/main" id="{6BB242A9-BEE1-429C-B334-4938B86BEC6F}"/>
                </a:ext>
              </a:extLst>
            </p:cNvPr>
            <p:cNvSpPr>
              <a:spLocks noEditPoints="1"/>
            </p:cNvSpPr>
            <p:nvPr/>
          </p:nvSpPr>
          <p:spPr bwMode="auto">
            <a:xfrm>
              <a:off x="13867683" y="7553758"/>
              <a:ext cx="90236" cy="85486"/>
            </a:xfrm>
            <a:custGeom>
              <a:avLst/>
              <a:gdLst>
                <a:gd name="T0" fmla="*/ 16 w 22"/>
                <a:gd name="T1" fmla="*/ 2 h 20"/>
                <a:gd name="T2" fmla="*/ 16 w 22"/>
                <a:gd name="T3" fmla="*/ 2 h 20"/>
                <a:gd name="T4" fmla="*/ 18 w 22"/>
                <a:gd name="T5" fmla="*/ 7 h 20"/>
                <a:gd name="T6" fmla="*/ 18 w 22"/>
                <a:gd name="T7" fmla="*/ 7 h 20"/>
                <a:gd name="T8" fmla="*/ 17 w 22"/>
                <a:gd name="T9" fmla="*/ 7 h 20"/>
                <a:gd name="T10" fmla="*/ 16 w 22"/>
                <a:gd name="T11" fmla="*/ 7 h 20"/>
                <a:gd name="T12" fmla="*/ 13 w 22"/>
                <a:gd name="T13" fmla="*/ 9 h 20"/>
                <a:gd name="T14" fmla="*/ 13 w 22"/>
                <a:gd name="T15" fmla="*/ 9 h 20"/>
                <a:gd name="T16" fmla="*/ 16 w 22"/>
                <a:gd name="T17" fmla="*/ 10 h 20"/>
                <a:gd name="T18" fmla="*/ 16 w 22"/>
                <a:gd name="T19" fmla="*/ 10 h 20"/>
                <a:gd name="T20" fmla="*/ 17 w 22"/>
                <a:gd name="T21" fmla="*/ 10 h 20"/>
                <a:gd name="T22" fmla="*/ 18 w 22"/>
                <a:gd name="T23" fmla="*/ 15 h 20"/>
                <a:gd name="T24" fmla="*/ 21 w 22"/>
                <a:gd name="T25" fmla="*/ 20 h 20"/>
                <a:gd name="T26" fmla="*/ 13 w 22"/>
                <a:gd name="T27" fmla="*/ 20 h 20"/>
                <a:gd name="T28" fmla="*/ 12 w 22"/>
                <a:gd name="T29" fmla="*/ 19 h 20"/>
                <a:gd name="T30" fmla="*/ 10 w 22"/>
                <a:gd name="T31" fmla="*/ 15 h 20"/>
                <a:gd name="T32" fmla="*/ 0 w 22"/>
                <a:gd name="T33" fmla="*/ 13 h 20"/>
                <a:gd name="T34" fmla="*/ 7 w 22"/>
                <a:gd name="T35" fmla="*/ 2 h 20"/>
                <a:gd name="T36" fmla="*/ 9 w 22"/>
                <a:gd name="T37" fmla="*/ 1 h 20"/>
                <a:gd name="T38" fmla="*/ 16 w 22"/>
                <a:gd name="T39" fmla="*/ 2 h 20"/>
                <a:gd name="T40" fmla="*/ 20 w 22"/>
                <a:gd name="T41" fmla="*/ 7 h 20"/>
                <a:gd name="T42" fmla="*/ 19 w 22"/>
                <a:gd name="T43" fmla="*/ 7 h 20"/>
                <a:gd name="T44" fmla="*/ 18 w 22"/>
                <a:gd name="T45" fmla="*/ 7 h 20"/>
                <a:gd name="T46" fmla="*/ 17 w 22"/>
                <a:gd name="T47" fmla="*/ 4 h 20"/>
                <a:gd name="T48" fmla="*/ 18 w 22"/>
                <a:gd name="T49" fmla="*/ 4 h 20"/>
                <a:gd name="T50" fmla="*/ 18 w 22"/>
                <a:gd name="T51" fmla="*/ 3 h 20"/>
                <a:gd name="T52" fmla="*/ 18 w 22"/>
                <a:gd name="T53" fmla="*/ 3 h 20"/>
                <a:gd name="T54" fmla="*/ 18 w 22"/>
                <a:gd name="T55" fmla="*/ 3 h 20"/>
                <a:gd name="T56" fmla="*/ 18 w 22"/>
                <a:gd name="T57" fmla="*/ 2 h 20"/>
                <a:gd name="T58" fmla="*/ 19 w 22"/>
                <a:gd name="T59" fmla="*/ 2 h 20"/>
                <a:gd name="T60" fmla="*/ 20 w 22"/>
                <a:gd name="T61" fmla="*/ 4 h 20"/>
                <a:gd name="T62" fmla="*/ 20 w 22"/>
                <a:gd name="T63" fmla="*/ 6 h 20"/>
                <a:gd name="T64" fmla="*/ 20 w 22"/>
                <a:gd name="T65"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20">
                  <a:moveTo>
                    <a:pt x="16" y="2"/>
                  </a:moveTo>
                  <a:cubicBezTo>
                    <a:pt x="16" y="2"/>
                    <a:pt x="16" y="2"/>
                    <a:pt x="16" y="2"/>
                  </a:cubicBezTo>
                  <a:cubicBezTo>
                    <a:pt x="17" y="4"/>
                    <a:pt x="17" y="5"/>
                    <a:pt x="18" y="7"/>
                  </a:cubicBezTo>
                  <a:cubicBezTo>
                    <a:pt x="18" y="7"/>
                    <a:pt x="18" y="7"/>
                    <a:pt x="18" y="7"/>
                  </a:cubicBezTo>
                  <a:cubicBezTo>
                    <a:pt x="17" y="7"/>
                    <a:pt x="17" y="7"/>
                    <a:pt x="17" y="7"/>
                  </a:cubicBezTo>
                  <a:cubicBezTo>
                    <a:pt x="17" y="7"/>
                    <a:pt x="17" y="7"/>
                    <a:pt x="16" y="7"/>
                  </a:cubicBezTo>
                  <a:cubicBezTo>
                    <a:pt x="14" y="8"/>
                    <a:pt x="14" y="8"/>
                    <a:pt x="13" y="9"/>
                  </a:cubicBezTo>
                  <a:cubicBezTo>
                    <a:pt x="13" y="9"/>
                    <a:pt x="13" y="9"/>
                    <a:pt x="13" y="9"/>
                  </a:cubicBezTo>
                  <a:cubicBezTo>
                    <a:pt x="15" y="10"/>
                    <a:pt x="14" y="10"/>
                    <a:pt x="16" y="10"/>
                  </a:cubicBezTo>
                  <a:cubicBezTo>
                    <a:pt x="16" y="10"/>
                    <a:pt x="16" y="10"/>
                    <a:pt x="16" y="10"/>
                  </a:cubicBezTo>
                  <a:cubicBezTo>
                    <a:pt x="17" y="10"/>
                    <a:pt x="17" y="10"/>
                    <a:pt x="17" y="10"/>
                  </a:cubicBezTo>
                  <a:cubicBezTo>
                    <a:pt x="17" y="10"/>
                    <a:pt x="18" y="15"/>
                    <a:pt x="18" y="15"/>
                  </a:cubicBezTo>
                  <a:cubicBezTo>
                    <a:pt x="21" y="18"/>
                    <a:pt x="20" y="17"/>
                    <a:pt x="21" y="20"/>
                  </a:cubicBezTo>
                  <a:cubicBezTo>
                    <a:pt x="13" y="20"/>
                    <a:pt x="22" y="20"/>
                    <a:pt x="13" y="20"/>
                  </a:cubicBezTo>
                  <a:cubicBezTo>
                    <a:pt x="12" y="19"/>
                    <a:pt x="12" y="19"/>
                    <a:pt x="12" y="19"/>
                  </a:cubicBezTo>
                  <a:cubicBezTo>
                    <a:pt x="11" y="16"/>
                    <a:pt x="11" y="17"/>
                    <a:pt x="10" y="15"/>
                  </a:cubicBezTo>
                  <a:cubicBezTo>
                    <a:pt x="3" y="14"/>
                    <a:pt x="6" y="14"/>
                    <a:pt x="0" y="13"/>
                  </a:cubicBezTo>
                  <a:cubicBezTo>
                    <a:pt x="7" y="5"/>
                    <a:pt x="4" y="6"/>
                    <a:pt x="7" y="2"/>
                  </a:cubicBezTo>
                  <a:cubicBezTo>
                    <a:pt x="8" y="1"/>
                    <a:pt x="7" y="1"/>
                    <a:pt x="9" y="1"/>
                  </a:cubicBezTo>
                  <a:cubicBezTo>
                    <a:pt x="13" y="0"/>
                    <a:pt x="13" y="0"/>
                    <a:pt x="16" y="2"/>
                  </a:cubicBezTo>
                  <a:close/>
                  <a:moveTo>
                    <a:pt x="20" y="7"/>
                  </a:moveTo>
                  <a:cubicBezTo>
                    <a:pt x="19" y="7"/>
                    <a:pt x="19" y="7"/>
                    <a:pt x="19" y="7"/>
                  </a:cubicBezTo>
                  <a:cubicBezTo>
                    <a:pt x="18" y="7"/>
                    <a:pt x="18" y="7"/>
                    <a:pt x="18" y="7"/>
                  </a:cubicBezTo>
                  <a:cubicBezTo>
                    <a:pt x="18" y="6"/>
                    <a:pt x="18" y="6"/>
                    <a:pt x="17" y="4"/>
                  </a:cubicBezTo>
                  <a:cubicBezTo>
                    <a:pt x="18" y="4"/>
                    <a:pt x="18" y="4"/>
                    <a:pt x="18" y="4"/>
                  </a:cubicBezTo>
                  <a:cubicBezTo>
                    <a:pt x="18" y="3"/>
                    <a:pt x="18" y="3"/>
                    <a:pt x="18" y="3"/>
                  </a:cubicBezTo>
                  <a:cubicBezTo>
                    <a:pt x="18" y="3"/>
                    <a:pt x="18" y="3"/>
                    <a:pt x="18" y="3"/>
                  </a:cubicBezTo>
                  <a:cubicBezTo>
                    <a:pt x="18" y="3"/>
                    <a:pt x="18" y="3"/>
                    <a:pt x="18" y="3"/>
                  </a:cubicBezTo>
                  <a:cubicBezTo>
                    <a:pt x="18" y="2"/>
                    <a:pt x="18" y="2"/>
                    <a:pt x="18" y="2"/>
                  </a:cubicBezTo>
                  <a:cubicBezTo>
                    <a:pt x="19" y="2"/>
                    <a:pt x="19" y="2"/>
                    <a:pt x="19" y="2"/>
                  </a:cubicBezTo>
                  <a:cubicBezTo>
                    <a:pt x="19" y="3"/>
                    <a:pt x="20" y="4"/>
                    <a:pt x="20" y="4"/>
                  </a:cubicBezTo>
                  <a:cubicBezTo>
                    <a:pt x="20" y="5"/>
                    <a:pt x="20" y="5"/>
                    <a:pt x="20" y="6"/>
                  </a:cubicBezTo>
                  <a:cubicBezTo>
                    <a:pt x="20" y="7"/>
                    <a:pt x="20" y="7"/>
                    <a:pt x="20" y="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130">
              <a:extLst>
                <a:ext uri="{FF2B5EF4-FFF2-40B4-BE49-F238E27FC236}">
                  <a16:creationId xmlns:a16="http://schemas.microsoft.com/office/drawing/2014/main" id="{53B156C4-DD28-4E23-8E29-A4186ED17853}"/>
                </a:ext>
              </a:extLst>
            </p:cNvPr>
            <p:cNvSpPr>
              <a:spLocks noEditPoints="1"/>
            </p:cNvSpPr>
            <p:nvPr/>
          </p:nvSpPr>
          <p:spPr bwMode="auto">
            <a:xfrm>
              <a:off x="7888430" y="8090420"/>
              <a:ext cx="75987" cy="23748"/>
            </a:xfrm>
            <a:custGeom>
              <a:avLst/>
              <a:gdLst>
                <a:gd name="T0" fmla="*/ 17 w 18"/>
                <a:gd name="T1" fmla="*/ 1 h 6"/>
                <a:gd name="T2" fmla="*/ 17 w 18"/>
                <a:gd name="T3" fmla="*/ 1 h 6"/>
                <a:gd name="T4" fmla="*/ 17 w 18"/>
                <a:gd name="T5" fmla="*/ 1 h 6"/>
                <a:gd name="T6" fmla="*/ 18 w 18"/>
                <a:gd name="T7" fmla="*/ 0 h 6"/>
                <a:gd name="T8" fmla="*/ 18 w 18"/>
                <a:gd name="T9" fmla="*/ 0 h 6"/>
                <a:gd name="T10" fmla="*/ 18 w 18"/>
                <a:gd name="T11" fmla="*/ 0 h 6"/>
                <a:gd name="T12" fmla="*/ 18 w 18"/>
                <a:gd name="T13" fmla="*/ 0 h 6"/>
                <a:gd name="T14" fmla="*/ 17 w 18"/>
                <a:gd name="T15" fmla="*/ 1 h 6"/>
                <a:gd name="T16" fmla="*/ 16 w 18"/>
                <a:gd name="T17" fmla="*/ 1 h 6"/>
                <a:gd name="T18" fmla="*/ 16 w 18"/>
                <a:gd name="T19" fmla="*/ 1 h 6"/>
                <a:gd name="T20" fmla="*/ 15 w 18"/>
                <a:gd name="T21" fmla="*/ 1 h 6"/>
                <a:gd name="T22" fmla="*/ 14 w 18"/>
                <a:gd name="T23" fmla="*/ 1 h 6"/>
                <a:gd name="T24" fmla="*/ 14 w 18"/>
                <a:gd name="T25" fmla="*/ 1 h 6"/>
                <a:gd name="T26" fmla="*/ 15 w 18"/>
                <a:gd name="T27" fmla="*/ 1 h 6"/>
                <a:gd name="T28" fmla="*/ 16 w 18"/>
                <a:gd name="T29" fmla="*/ 0 h 6"/>
                <a:gd name="T30" fmla="*/ 16 w 18"/>
                <a:gd name="T31" fmla="*/ 1 h 6"/>
                <a:gd name="T32" fmla="*/ 16 w 18"/>
                <a:gd name="T33" fmla="*/ 1 h 6"/>
                <a:gd name="T34" fmla="*/ 0 w 18"/>
                <a:gd name="T35" fmla="*/ 5 h 6"/>
                <a:gd name="T36" fmla="*/ 0 w 18"/>
                <a:gd name="T37" fmla="*/ 5 h 6"/>
                <a:gd name="T38" fmla="*/ 1 w 18"/>
                <a:gd name="T39" fmla="*/ 5 h 6"/>
                <a:gd name="T40" fmla="*/ 1 w 18"/>
                <a:gd name="T41" fmla="*/ 5 h 6"/>
                <a:gd name="T42" fmla="*/ 3 w 18"/>
                <a:gd name="T43" fmla="*/ 5 h 6"/>
                <a:gd name="T44" fmla="*/ 3 w 18"/>
                <a:gd name="T45" fmla="*/ 5 h 6"/>
                <a:gd name="T46" fmla="*/ 2 w 18"/>
                <a:gd name="T47" fmla="*/ 5 h 6"/>
                <a:gd name="T48" fmla="*/ 1 w 18"/>
                <a:gd name="T49" fmla="*/ 6 h 6"/>
                <a:gd name="T50" fmla="*/ 1 w 18"/>
                <a:gd name="T51" fmla="*/ 6 h 6"/>
                <a:gd name="T52" fmla="*/ 0 w 18"/>
                <a:gd name="T53" fmla="*/ 6 h 6"/>
                <a:gd name="T54" fmla="*/ 0 w 18"/>
                <a:gd name="T55" fmla="*/ 4 h 6"/>
                <a:gd name="T56" fmla="*/ 0 w 18"/>
                <a:gd name="T57" fmla="*/ 4 h 6"/>
                <a:gd name="T58" fmla="*/ 0 w 18"/>
                <a:gd name="T5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 h="6">
                  <a:moveTo>
                    <a:pt x="17" y="1"/>
                  </a:moveTo>
                  <a:cubicBezTo>
                    <a:pt x="17" y="1"/>
                    <a:pt x="17" y="1"/>
                    <a:pt x="17" y="1"/>
                  </a:cubicBezTo>
                  <a:cubicBezTo>
                    <a:pt x="17" y="1"/>
                    <a:pt x="17" y="1"/>
                    <a:pt x="17" y="1"/>
                  </a:cubicBezTo>
                  <a:cubicBezTo>
                    <a:pt x="17" y="1"/>
                    <a:pt x="18" y="0"/>
                    <a:pt x="18" y="0"/>
                  </a:cubicBezTo>
                  <a:cubicBezTo>
                    <a:pt x="18" y="0"/>
                    <a:pt x="18" y="0"/>
                    <a:pt x="18" y="0"/>
                  </a:cubicBezTo>
                  <a:cubicBezTo>
                    <a:pt x="18" y="0"/>
                    <a:pt x="18" y="0"/>
                    <a:pt x="18" y="0"/>
                  </a:cubicBezTo>
                  <a:cubicBezTo>
                    <a:pt x="18" y="0"/>
                    <a:pt x="18" y="0"/>
                    <a:pt x="18" y="0"/>
                  </a:cubicBezTo>
                  <a:cubicBezTo>
                    <a:pt x="17" y="1"/>
                    <a:pt x="17" y="1"/>
                    <a:pt x="17" y="1"/>
                  </a:cubicBezTo>
                  <a:close/>
                  <a:moveTo>
                    <a:pt x="16" y="1"/>
                  </a:moveTo>
                  <a:cubicBezTo>
                    <a:pt x="16" y="1"/>
                    <a:pt x="16" y="1"/>
                    <a:pt x="16" y="1"/>
                  </a:cubicBezTo>
                  <a:cubicBezTo>
                    <a:pt x="15" y="1"/>
                    <a:pt x="15" y="1"/>
                    <a:pt x="15" y="1"/>
                  </a:cubicBezTo>
                  <a:cubicBezTo>
                    <a:pt x="14" y="1"/>
                    <a:pt x="14" y="1"/>
                    <a:pt x="14" y="1"/>
                  </a:cubicBezTo>
                  <a:cubicBezTo>
                    <a:pt x="14" y="1"/>
                    <a:pt x="14" y="1"/>
                    <a:pt x="14" y="1"/>
                  </a:cubicBezTo>
                  <a:cubicBezTo>
                    <a:pt x="14" y="1"/>
                    <a:pt x="14" y="1"/>
                    <a:pt x="15" y="1"/>
                  </a:cubicBezTo>
                  <a:cubicBezTo>
                    <a:pt x="15" y="0"/>
                    <a:pt x="15" y="0"/>
                    <a:pt x="16" y="0"/>
                  </a:cubicBezTo>
                  <a:cubicBezTo>
                    <a:pt x="16" y="1"/>
                    <a:pt x="16" y="1"/>
                    <a:pt x="16" y="1"/>
                  </a:cubicBezTo>
                  <a:cubicBezTo>
                    <a:pt x="16" y="1"/>
                    <a:pt x="16" y="1"/>
                    <a:pt x="16" y="1"/>
                  </a:cubicBezTo>
                  <a:close/>
                  <a:moveTo>
                    <a:pt x="0" y="5"/>
                  </a:moveTo>
                  <a:cubicBezTo>
                    <a:pt x="0" y="5"/>
                    <a:pt x="0" y="5"/>
                    <a:pt x="0" y="5"/>
                  </a:cubicBezTo>
                  <a:cubicBezTo>
                    <a:pt x="1" y="5"/>
                    <a:pt x="1" y="5"/>
                    <a:pt x="1" y="5"/>
                  </a:cubicBezTo>
                  <a:cubicBezTo>
                    <a:pt x="1" y="5"/>
                    <a:pt x="1" y="5"/>
                    <a:pt x="1" y="5"/>
                  </a:cubicBezTo>
                  <a:cubicBezTo>
                    <a:pt x="3" y="5"/>
                    <a:pt x="3" y="5"/>
                    <a:pt x="3" y="5"/>
                  </a:cubicBezTo>
                  <a:cubicBezTo>
                    <a:pt x="3" y="5"/>
                    <a:pt x="3" y="5"/>
                    <a:pt x="3" y="5"/>
                  </a:cubicBezTo>
                  <a:cubicBezTo>
                    <a:pt x="2" y="5"/>
                    <a:pt x="2" y="5"/>
                    <a:pt x="2" y="5"/>
                  </a:cubicBezTo>
                  <a:cubicBezTo>
                    <a:pt x="1" y="6"/>
                    <a:pt x="1" y="6"/>
                    <a:pt x="1" y="6"/>
                  </a:cubicBezTo>
                  <a:cubicBezTo>
                    <a:pt x="1" y="6"/>
                    <a:pt x="1" y="6"/>
                    <a:pt x="1" y="6"/>
                  </a:cubicBezTo>
                  <a:cubicBezTo>
                    <a:pt x="0" y="6"/>
                    <a:pt x="0" y="6"/>
                    <a:pt x="0" y="6"/>
                  </a:cubicBezTo>
                  <a:cubicBezTo>
                    <a:pt x="0" y="4"/>
                    <a:pt x="0" y="4"/>
                    <a:pt x="0" y="4"/>
                  </a:cubicBezTo>
                  <a:cubicBezTo>
                    <a:pt x="0" y="4"/>
                    <a:pt x="0" y="4"/>
                    <a:pt x="0" y="4"/>
                  </a:cubicBezTo>
                  <a:cubicBezTo>
                    <a:pt x="0" y="5"/>
                    <a:pt x="0" y="5"/>
                    <a:pt x="0" y="5"/>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131">
              <a:extLst>
                <a:ext uri="{FF2B5EF4-FFF2-40B4-BE49-F238E27FC236}">
                  <a16:creationId xmlns:a16="http://schemas.microsoft.com/office/drawing/2014/main" id="{92DB78BC-E456-41A7-9882-60B787B428C2}"/>
                </a:ext>
              </a:extLst>
            </p:cNvPr>
            <p:cNvSpPr>
              <a:spLocks noEditPoints="1"/>
            </p:cNvSpPr>
            <p:nvPr/>
          </p:nvSpPr>
          <p:spPr bwMode="auto">
            <a:xfrm>
              <a:off x="13872431" y="5915280"/>
              <a:ext cx="1904433" cy="1040078"/>
            </a:xfrm>
            <a:custGeom>
              <a:avLst/>
              <a:gdLst>
                <a:gd name="T0" fmla="*/ 437 w 457"/>
                <a:gd name="T1" fmla="*/ 148 h 250"/>
                <a:gd name="T2" fmla="*/ 404 w 457"/>
                <a:gd name="T3" fmla="*/ 176 h 250"/>
                <a:gd name="T4" fmla="*/ 373 w 457"/>
                <a:gd name="T5" fmla="*/ 185 h 250"/>
                <a:gd name="T6" fmla="*/ 383 w 457"/>
                <a:gd name="T7" fmla="*/ 210 h 250"/>
                <a:gd name="T8" fmla="*/ 377 w 457"/>
                <a:gd name="T9" fmla="*/ 226 h 250"/>
                <a:gd name="T10" fmla="*/ 335 w 457"/>
                <a:gd name="T11" fmla="*/ 215 h 250"/>
                <a:gd name="T12" fmla="*/ 301 w 457"/>
                <a:gd name="T13" fmla="*/ 223 h 250"/>
                <a:gd name="T14" fmla="*/ 271 w 457"/>
                <a:gd name="T15" fmla="*/ 226 h 250"/>
                <a:gd name="T16" fmla="*/ 246 w 457"/>
                <a:gd name="T17" fmla="*/ 248 h 250"/>
                <a:gd name="T18" fmla="*/ 218 w 457"/>
                <a:gd name="T19" fmla="*/ 220 h 250"/>
                <a:gd name="T20" fmla="*/ 206 w 457"/>
                <a:gd name="T21" fmla="*/ 204 h 250"/>
                <a:gd name="T22" fmla="*/ 182 w 457"/>
                <a:gd name="T23" fmla="*/ 205 h 250"/>
                <a:gd name="T24" fmla="*/ 161 w 457"/>
                <a:gd name="T25" fmla="*/ 193 h 250"/>
                <a:gd name="T26" fmla="*/ 138 w 457"/>
                <a:gd name="T27" fmla="*/ 177 h 250"/>
                <a:gd name="T28" fmla="*/ 110 w 457"/>
                <a:gd name="T29" fmla="*/ 182 h 250"/>
                <a:gd name="T30" fmla="*/ 105 w 457"/>
                <a:gd name="T31" fmla="*/ 226 h 250"/>
                <a:gd name="T32" fmla="*/ 95 w 457"/>
                <a:gd name="T33" fmla="*/ 235 h 250"/>
                <a:gd name="T34" fmla="*/ 72 w 457"/>
                <a:gd name="T35" fmla="*/ 227 h 250"/>
                <a:gd name="T36" fmla="*/ 65 w 457"/>
                <a:gd name="T37" fmla="*/ 217 h 250"/>
                <a:gd name="T38" fmla="*/ 52 w 457"/>
                <a:gd name="T39" fmla="*/ 211 h 250"/>
                <a:gd name="T40" fmla="*/ 41 w 457"/>
                <a:gd name="T41" fmla="*/ 193 h 250"/>
                <a:gd name="T42" fmla="*/ 54 w 457"/>
                <a:gd name="T43" fmla="*/ 189 h 250"/>
                <a:gd name="T44" fmla="*/ 61 w 457"/>
                <a:gd name="T45" fmla="*/ 177 h 250"/>
                <a:gd name="T46" fmla="*/ 72 w 457"/>
                <a:gd name="T47" fmla="*/ 158 h 250"/>
                <a:gd name="T48" fmla="*/ 60 w 457"/>
                <a:gd name="T49" fmla="*/ 152 h 250"/>
                <a:gd name="T50" fmla="*/ 39 w 457"/>
                <a:gd name="T51" fmla="*/ 156 h 250"/>
                <a:gd name="T52" fmla="*/ 24 w 457"/>
                <a:gd name="T53" fmla="*/ 159 h 250"/>
                <a:gd name="T54" fmla="*/ 17 w 457"/>
                <a:gd name="T55" fmla="*/ 138 h 250"/>
                <a:gd name="T56" fmla="*/ 4 w 457"/>
                <a:gd name="T57" fmla="*/ 114 h 250"/>
                <a:gd name="T58" fmla="*/ 25 w 457"/>
                <a:gd name="T59" fmla="*/ 100 h 250"/>
                <a:gd name="T60" fmla="*/ 41 w 457"/>
                <a:gd name="T61" fmla="*/ 77 h 250"/>
                <a:gd name="T62" fmla="*/ 56 w 457"/>
                <a:gd name="T63" fmla="*/ 74 h 250"/>
                <a:gd name="T64" fmla="*/ 74 w 457"/>
                <a:gd name="T65" fmla="*/ 74 h 250"/>
                <a:gd name="T66" fmla="*/ 89 w 457"/>
                <a:gd name="T67" fmla="*/ 91 h 250"/>
                <a:gd name="T68" fmla="*/ 98 w 457"/>
                <a:gd name="T69" fmla="*/ 88 h 250"/>
                <a:gd name="T70" fmla="*/ 118 w 457"/>
                <a:gd name="T71" fmla="*/ 82 h 250"/>
                <a:gd name="T72" fmla="*/ 137 w 457"/>
                <a:gd name="T73" fmla="*/ 87 h 250"/>
                <a:gd name="T74" fmla="*/ 151 w 457"/>
                <a:gd name="T75" fmla="*/ 85 h 250"/>
                <a:gd name="T76" fmla="*/ 165 w 457"/>
                <a:gd name="T77" fmla="*/ 75 h 250"/>
                <a:gd name="T78" fmla="*/ 158 w 457"/>
                <a:gd name="T79" fmla="*/ 62 h 250"/>
                <a:gd name="T80" fmla="*/ 169 w 457"/>
                <a:gd name="T81" fmla="*/ 47 h 250"/>
                <a:gd name="T82" fmla="*/ 164 w 457"/>
                <a:gd name="T83" fmla="*/ 38 h 250"/>
                <a:gd name="T84" fmla="*/ 163 w 457"/>
                <a:gd name="T85" fmla="*/ 32 h 250"/>
                <a:gd name="T86" fmla="*/ 185 w 457"/>
                <a:gd name="T87" fmla="*/ 25 h 250"/>
                <a:gd name="T88" fmla="*/ 204 w 457"/>
                <a:gd name="T89" fmla="*/ 20 h 250"/>
                <a:gd name="T90" fmla="*/ 224 w 457"/>
                <a:gd name="T91" fmla="*/ 13 h 250"/>
                <a:gd name="T92" fmla="*/ 245 w 457"/>
                <a:gd name="T93" fmla="*/ 4 h 250"/>
                <a:gd name="T94" fmla="*/ 268 w 457"/>
                <a:gd name="T95" fmla="*/ 2 h 250"/>
                <a:gd name="T96" fmla="*/ 285 w 457"/>
                <a:gd name="T97" fmla="*/ 23 h 250"/>
                <a:gd name="T98" fmla="*/ 291 w 457"/>
                <a:gd name="T99" fmla="*/ 25 h 250"/>
                <a:gd name="T100" fmla="*/ 302 w 457"/>
                <a:gd name="T101" fmla="*/ 30 h 250"/>
                <a:gd name="T102" fmla="*/ 311 w 457"/>
                <a:gd name="T103" fmla="*/ 37 h 250"/>
                <a:gd name="T104" fmla="*/ 326 w 457"/>
                <a:gd name="T105" fmla="*/ 25 h 250"/>
                <a:gd name="T106" fmla="*/ 335 w 457"/>
                <a:gd name="T107" fmla="*/ 26 h 250"/>
                <a:gd name="T108" fmla="*/ 365 w 457"/>
                <a:gd name="T109" fmla="*/ 67 h 250"/>
                <a:gd name="T110" fmla="*/ 379 w 457"/>
                <a:gd name="T111" fmla="*/ 81 h 250"/>
                <a:gd name="T112" fmla="*/ 387 w 457"/>
                <a:gd name="T113" fmla="*/ 81 h 250"/>
                <a:gd name="T114" fmla="*/ 399 w 457"/>
                <a:gd name="T115" fmla="*/ 87 h 250"/>
                <a:gd name="T116" fmla="*/ 418 w 457"/>
                <a:gd name="T117" fmla="*/ 86 h 250"/>
                <a:gd name="T118" fmla="*/ 430 w 457"/>
                <a:gd name="T119" fmla="*/ 101 h 250"/>
                <a:gd name="T120" fmla="*/ 450 w 457"/>
                <a:gd name="T121" fmla="*/ 108 h 250"/>
                <a:gd name="T122" fmla="*/ 38 w 457"/>
                <a:gd name="T123" fmla="*/ 18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7" h="250">
                  <a:moveTo>
                    <a:pt x="457" y="116"/>
                  </a:moveTo>
                  <a:cubicBezTo>
                    <a:pt x="456" y="115"/>
                    <a:pt x="456" y="115"/>
                    <a:pt x="456" y="115"/>
                  </a:cubicBezTo>
                  <a:cubicBezTo>
                    <a:pt x="454" y="115"/>
                    <a:pt x="454" y="115"/>
                    <a:pt x="452" y="116"/>
                  </a:cubicBezTo>
                  <a:cubicBezTo>
                    <a:pt x="451" y="117"/>
                    <a:pt x="451" y="116"/>
                    <a:pt x="450" y="117"/>
                  </a:cubicBezTo>
                  <a:cubicBezTo>
                    <a:pt x="450" y="118"/>
                    <a:pt x="450" y="118"/>
                    <a:pt x="450" y="118"/>
                  </a:cubicBezTo>
                  <a:cubicBezTo>
                    <a:pt x="451" y="120"/>
                    <a:pt x="451" y="120"/>
                    <a:pt x="451" y="120"/>
                  </a:cubicBezTo>
                  <a:cubicBezTo>
                    <a:pt x="450" y="122"/>
                    <a:pt x="450" y="122"/>
                    <a:pt x="450" y="122"/>
                  </a:cubicBezTo>
                  <a:cubicBezTo>
                    <a:pt x="449" y="123"/>
                    <a:pt x="450" y="123"/>
                    <a:pt x="448" y="125"/>
                  </a:cubicBezTo>
                  <a:cubicBezTo>
                    <a:pt x="445" y="127"/>
                    <a:pt x="443" y="127"/>
                    <a:pt x="440" y="127"/>
                  </a:cubicBezTo>
                  <a:cubicBezTo>
                    <a:pt x="439" y="128"/>
                    <a:pt x="439" y="128"/>
                    <a:pt x="439" y="128"/>
                  </a:cubicBezTo>
                  <a:cubicBezTo>
                    <a:pt x="438" y="130"/>
                    <a:pt x="437" y="131"/>
                    <a:pt x="437" y="136"/>
                  </a:cubicBezTo>
                  <a:cubicBezTo>
                    <a:pt x="437" y="138"/>
                    <a:pt x="437" y="140"/>
                    <a:pt x="437" y="143"/>
                  </a:cubicBezTo>
                  <a:cubicBezTo>
                    <a:pt x="438" y="144"/>
                    <a:pt x="438" y="144"/>
                    <a:pt x="438" y="145"/>
                  </a:cubicBezTo>
                  <a:cubicBezTo>
                    <a:pt x="438" y="147"/>
                    <a:pt x="438" y="147"/>
                    <a:pt x="438" y="147"/>
                  </a:cubicBezTo>
                  <a:cubicBezTo>
                    <a:pt x="437" y="148"/>
                    <a:pt x="437" y="148"/>
                    <a:pt x="437" y="148"/>
                  </a:cubicBezTo>
                  <a:cubicBezTo>
                    <a:pt x="437" y="149"/>
                    <a:pt x="437" y="149"/>
                    <a:pt x="437" y="149"/>
                  </a:cubicBezTo>
                  <a:cubicBezTo>
                    <a:pt x="436" y="150"/>
                    <a:pt x="436" y="150"/>
                    <a:pt x="436" y="150"/>
                  </a:cubicBezTo>
                  <a:cubicBezTo>
                    <a:pt x="434" y="150"/>
                    <a:pt x="435" y="150"/>
                    <a:pt x="433" y="150"/>
                  </a:cubicBezTo>
                  <a:cubicBezTo>
                    <a:pt x="431" y="152"/>
                    <a:pt x="431" y="152"/>
                    <a:pt x="429" y="153"/>
                  </a:cubicBezTo>
                  <a:cubicBezTo>
                    <a:pt x="428" y="154"/>
                    <a:pt x="428" y="154"/>
                    <a:pt x="428" y="154"/>
                  </a:cubicBezTo>
                  <a:cubicBezTo>
                    <a:pt x="428" y="153"/>
                    <a:pt x="428" y="153"/>
                    <a:pt x="428" y="153"/>
                  </a:cubicBezTo>
                  <a:cubicBezTo>
                    <a:pt x="428" y="152"/>
                    <a:pt x="428" y="152"/>
                    <a:pt x="428" y="152"/>
                  </a:cubicBezTo>
                  <a:cubicBezTo>
                    <a:pt x="427" y="151"/>
                    <a:pt x="427" y="151"/>
                    <a:pt x="427" y="151"/>
                  </a:cubicBezTo>
                  <a:cubicBezTo>
                    <a:pt x="421" y="151"/>
                    <a:pt x="426" y="151"/>
                    <a:pt x="420" y="151"/>
                  </a:cubicBezTo>
                  <a:cubicBezTo>
                    <a:pt x="413" y="150"/>
                    <a:pt x="415" y="149"/>
                    <a:pt x="409" y="147"/>
                  </a:cubicBezTo>
                  <a:cubicBezTo>
                    <a:pt x="409" y="148"/>
                    <a:pt x="409" y="148"/>
                    <a:pt x="409" y="148"/>
                  </a:cubicBezTo>
                  <a:cubicBezTo>
                    <a:pt x="408" y="151"/>
                    <a:pt x="401" y="173"/>
                    <a:pt x="401" y="174"/>
                  </a:cubicBezTo>
                  <a:cubicBezTo>
                    <a:pt x="401" y="175"/>
                    <a:pt x="401" y="175"/>
                    <a:pt x="401" y="175"/>
                  </a:cubicBezTo>
                  <a:cubicBezTo>
                    <a:pt x="402" y="176"/>
                    <a:pt x="402" y="175"/>
                    <a:pt x="404" y="176"/>
                  </a:cubicBezTo>
                  <a:cubicBezTo>
                    <a:pt x="404" y="176"/>
                    <a:pt x="404" y="176"/>
                    <a:pt x="404" y="176"/>
                  </a:cubicBezTo>
                  <a:cubicBezTo>
                    <a:pt x="404" y="178"/>
                    <a:pt x="404" y="179"/>
                    <a:pt x="403" y="181"/>
                  </a:cubicBezTo>
                  <a:cubicBezTo>
                    <a:pt x="403" y="181"/>
                    <a:pt x="403" y="181"/>
                    <a:pt x="403" y="181"/>
                  </a:cubicBezTo>
                  <a:cubicBezTo>
                    <a:pt x="402" y="181"/>
                    <a:pt x="402" y="181"/>
                    <a:pt x="402" y="181"/>
                  </a:cubicBezTo>
                  <a:cubicBezTo>
                    <a:pt x="401" y="180"/>
                    <a:pt x="402" y="181"/>
                    <a:pt x="401" y="180"/>
                  </a:cubicBezTo>
                  <a:cubicBezTo>
                    <a:pt x="400" y="180"/>
                    <a:pt x="400" y="180"/>
                    <a:pt x="400" y="180"/>
                  </a:cubicBezTo>
                  <a:cubicBezTo>
                    <a:pt x="398" y="180"/>
                    <a:pt x="399" y="180"/>
                    <a:pt x="397" y="180"/>
                  </a:cubicBezTo>
                  <a:cubicBezTo>
                    <a:pt x="396" y="180"/>
                    <a:pt x="396" y="180"/>
                    <a:pt x="396" y="180"/>
                  </a:cubicBezTo>
                  <a:cubicBezTo>
                    <a:pt x="396" y="180"/>
                    <a:pt x="396" y="180"/>
                    <a:pt x="396" y="180"/>
                  </a:cubicBezTo>
                  <a:cubicBezTo>
                    <a:pt x="395" y="179"/>
                    <a:pt x="395" y="179"/>
                    <a:pt x="395" y="179"/>
                  </a:cubicBezTo>
                  <a:cubicBezTo>
                    <a:pt x="394" y="178"/>
                    <a:pt x="394" y="178"/>
                    <a:pt x="394" y="178"/>
                  </a:cubicBezTo>
                  <a:cubicBezTo>
                    <a:pt x="394" y="177"/>
                    <a:pt x="394" y="177"/>
                    <a:pt x="394" y="177"/>
                  </a:cubicBezTo>
                  <a:cubicBezTo>
                    <a:pt x="392" y="178"/>
                    <a:pt x="386" y="180"/>
                    <a:pt x="384" y="181"/>
                  </a:cubicBezTo>
                  <a:cubicBezTo>
                    <a:pt x="381" y="181"/>
                    <a:pt x="381" y="182"/>
                    <a:pt x="375" y="183"/>
                  </a:cubicBezTo>
                  <a:cubicBezTo>
                    <a:pt x="374" y="184"/>
                    <a:pt x="374" y="184"/>
                    <a:pt x="373" y="185"/>
                  </a:cubicBezTo>
                  <a:cubicBezTo>
                    <a:pt x="373" y="185"/>
                    <a:pt x="373" y="185"/>
                    <a:pt x="373" y="185"/>
                  </a:cubicBezTo>
                  <a:cubicBezTo>
                    <a:pt x="374" y="186"/>
                    <a:pt x="374" y="186"/>
                    <a:pt x="375" y="186"/>
                  </a:cubicBezTo>
                  <a:cubicBezTo>
                    <a:pt x="376" y="186"/>
                    <a:pt x="376" y="186"/>
                    <a:pt x="378" y="186"/>
                  </a:cubicBezTo>
                  <a:cubicBezTo>
                    <a:pt x="379" y="187"/>
                    <a:pt x="378" y="187"/>
                    <a:pt x="380" y="187"/>
                  </a:cubicBezTo>
                  <a:cubicBezTo>
                    <a:pt x="380" y="187"/>
                    <a:pt x="380" y="187"/>
                    <a:pt x="380" y="187"/>
                  </a:cubicBezTo>
                  <a:cubicBezTo>
                    <a:pt x="380" y="188"/>
                    <a:pt x="380" y="188"/>
                    <a:pt x="380" y="188"/>
                  </a:cubicBezTo>
                  <a:cubicBezTo>
                    <a:pt x="379" y="188"/>
                    <a:pt x="379" y="188"/>
                    <a:pt x="379" y="188"/>
                  </a:cubicBezTo>
                  <a:cubicBezTo>
                    <a:pt x="379" y="188"/>
                    <a:pt x="379" y="188"/>
                    <a:pt x="379" y="188"/>
                  </a:cubicBezTo>
                  <a:cubicBezTo>
                    <a:pt x="379" y="189"/>
                    <a:pt x="379" y="189"/>
                    <a:pt x="379" y="189"/>
                  </a:cubicBezTo>
                  <a:cubicBezTo>
                    <a:pt x="378" y="192"/>
                    <a:pt x="379" y="192"/>
                    <a:pt x="379" y="197"/>
                  </a:cubicBezTo>
                  <a:cubicBezTo>
                    <a:pt x="379" y="198"/>
                    <a:pt x="379" y="198"/>
                    <a:pt x="379" y="199"/>
                  </a:cubicBezTo>
                  <a:cubicBezTo>
                    <a:pt x="380" y="200"/>
                    <a:pt x="380" y="200"/>
                    <a:pt x="380" y="200"/>
                  </a:cubicBezTo>
                  <a:cubicBezTo>
                    <a:pt x="382" y="207"/>
                    <a:pt x="382" y="205"/>
                    <a:pt x="383" y="208"/>
                  </a:cubicBezTo>
                  <a:cubicBezTo>
                    <a:pt x="382" y="209"/>
                    <a:pt x="382" y="209"/>
                    <a:pt x="382" y="209"/>
                  </a:cubicBezTo>
                  <a:cubicBezTo>
                    <a:pt x="382" y="209"/>
                    <a:pt x="382" y="209"/>
                    <a:pt x="382" y="209"/>
                  </a:cubicBezTo>
                  <a:cubicBezTo>
                    <a:pt x="383" y="210"/>
                    <a:pt x="383" y="210"/>
                    <a:pt x="383" y="210"/>
                  </a:cubicBezTo>
                  <a:cubicBezTo>
                    <a:pt x="383" y="211"/>
                    <a:pt x="383" y="211"/>
                    <a:pt x="383" y="212"/>
                  </a:cubicBezTo>
                  <a:cubicBezTo>
                    <a:pt x="383" y="212"/>
                    <a:pt x="383" y="212"/>
                    <a:pt x="383" y="212"/>
                  </a:cubicBezTo>
                  <a:cubicBezTo>
                    <a:pt x="383" y="213"/>
                    <a:pt x="383" y="213"/>
                    <a:pt x="383" y="213"/>
                  </a:cubicBezTo>
                  <a:cubicBezTo>
                    <a:pt x="382" y="212"/>
                    <a:pt x="382" y="212"/>
                    <a:pt x="382" y="212"/>
                  </a:cubicBezTo>
                  <a:cubicBezTo>
                    <a:pt x="380" y="213"/>
                    <a:pt x="381" y="213"/>
                    <a:pt x="379" y="213"/>
                  </a:cubicBezTo>
                  <a:cubicBezTo>
                    <a:pt x="379" y="214"/>
                    <a:pt x="379" y="214"/>
                    <a:pt x="379" y="214"/>
                  </a:cubicBezTo>
                  <a:cubicBezTo>
                    <a:pt x="379" y="214"/>
                    <a:pt x="379" y="214"/>
                    <a:pt x="379" y="214"/>
                  </a:cubicBezTo>
                  <a:cubicBezTo>
                    <a:pt x="379" y="215"/>
                    <a:pt x="379" y="215"/>
                    <a:pt x="379" y="215"/>
                  </a:cubicBezTo>
                  <a:cubicBezTo>
                    <a:pt x="380" y="215"/>
                    <a:pt x="380" y="215"/>
                    <a:pt x="380" y="215"/>
                  </a:cubicBezTo>
                  <a:cubicBezTo>
                    <a:pt x="381" y="215"/>
                    <a:pt x="381" y="215"/>
                    <a:pt x="381" y="215"/>
                  </a:cubicBezTo>
                  <a:cubicBezTo>
                    <a:pt x="381" y="216"/>
                    <a:pt x="381" y="216"/>
                    <a:pt x="381" y="216"/>
                  </a:cubicBezTo>
                  <a:cubicBezTo>
                    <a:pt x="379" y="216"/>
                    <a:pt x="380" y="216"/>
                    <a:pt x="377" y="217"/>
                  </a:cubicBezTo>
                  <a:cubicBezTo>
                    <a:pt x="377" y="218"/>
                    <a:pt x="377" y="218"/>
                    <a:pt x="376" y="219"/>
                  </a:cubicBezTo>
                  <a:cubicBezTo>
                    <a:pt x="376" y="223"/>
                    <a:pt x="377" y="224"/>
                    <a:pt x="378" y="226"/>
                  </a:cubicBezTo>
                  <a:cubicBezTo>
                    <a:pt x="377" y="226"/>
                    <a:pt x="377" y="226"/>
                    <a:pt x="377" y="226"/>
                  </a:cubicBezTo>
                  <a:cubicBezTo>
                    <a:pt x="375" y="224"/>
                    <a:pt x="376" y="225"/>
                    <a:pt x="374" y="223"/>
                  </a:cubicBezTo>
                  <a:cubicBezTo>
                    <a:pt x="372" y="223"/>
                    <a:pt x="372" y="222"/>
                    <a:pt x="369" y="222"/>
                  </a:cubicBezTo>
                  <a:cubicBezTo>
                    <a:pt x="368" y="222"/>
                    <a:pt x="368" y="222"/>
                    <a:pt x="368" y="222"/>
                  </a:cubicBezTo>
                  <a:cubicBezTo>
                    <a:pt x="367" y="220"/>
                    <a:pt x="367" y="220"/>
                    <a:pt x="366" y="219"/>
                  </a:cubicBezTo>
                  <a:cubicBezTo>
                    <a:pt x="365" y="218"/>
                    <a:pt x="365" y="218"/>
                    <a:pt x="365" y="218"/>
                  </a:cubicBezTo>
                  <a:cubicBezTo>
                    <a:pt x="365" y="218"/>
                    <a:pt x="365" y="218"/>
                    <a:pt x="365" y="218"/>
                  </a:cubicBezTo>
                  <a:cubicBezTo>
                    <a:pt x="364" y="218"/>
                    <a:pt x="364" y="218"/>
                    <a:pt x="364" y="218"/>
                  </a:cubicBezTo>
                  <a:cubicBezTo>
                    <a:pt x="362" y="218"/>
                    <a:pt x="362" y="218"/>
                    <a:pt x="358" y="216"/>
                  </a:cubicBezTo>
                  <a:cubicBezTo>
                    <a:pt x="357" y="216"/>
                    <a:pt x="354" y="216"/>
                    <a:pt x="352" y="216"/>
                  </a:cubicBezTo>
                  <a:cubicBezTo>
                    <a:pt x="348" y="215"/>
                    <a:pt x="349" y="216"/>
                    <a:pt x="344" y="215"/>
                  </a:cubicBezTo>
                  <a:cubicBezTo>
                    <a:pt x="342" y="215"/>
                    <a:pt x="342" y="215"/>
                    <a:pt x="342" y="215"/>
                  </a:cubicBezTo>
                  <a:cubicBezTo>
                    <a:pt x="341" y="214"/>
                    <a:pt x="341" y="214"/>
                    <a:pt x="341" y="214"/>
                  </a:cubicBezTo>
                  <a:cubicBezTo>
                    <a:pt x="340" y="215"/>
                    <a:pt x="340" y="215"/>
                    <a:pt x="340" y="215"/>
                  </a:cubicBezTo>
                  <a:cubicBezTo>
                    <a:pt x="337" y="215"/>
                    <a:pt x="337" y="215"/>
                    <a:pt x="337" y="215"/>
                  </a:cubicBezTo>
                  <a:cubicBezTo>
                    <a:pt x="335" y="215"/>
                    <a:pt x="335" y="215"/>
                    <a:pt x="335" y="215"/>
                  </a:cubicBezTo>
                  <a:cubicBezTo>
                    <a:pt x="332" y="215"/>
                    <a:pt x="332" y="215"/>
                    <a:pt x="332" y="215"/>
                  </a:cubicBezTo>
                  <a:cubicBezTo>
                    <a:pt x="329" y="215"/>
                    <a:pt x="329" y="215"/>
                    <a:pt x="329" y="215"/>
                  </a:cubicBezTo>
                  <a:cubicBezTo>
                    <a:pt x="328" y="215"/>
                    <a:pt x="328" y="215"/>
                    <a:pt x="328" y="215"/>
                  </a:cubicBezTo>
                  <a:cubicBezTo>
                    <a:pt x="327" y="215"/>
                    <a:pt x="327" y="215"/>
                    <a:pt x="327" y="215"/>
                  </a:cubicBezTo>
                  <a:cubicBezTo>
                    <a:pt x="326" y="217"/>
                    <a:pt x="326" y="217"/>
                    <a:pt x="326" y="217"/>
                  </a:cubicBezTo>
                  <a:cubicBezTo>
                    <a:pt x="326" y="217"/>
                    <a:pt x="326" y="217"/>
                    <a:pt x="326" y="217"/>
                  </a:cubicBezTo>
                  <a:cubicBezTo>
                    <a:pt x="317" y="216"/>
                    <a:pt x="315" y="213"/>
                    <a:pt x="310" y="210"/>
                  </a:cubicBezTo>
                  <a:cubicBezTo>
                    <a:pt x="309" y="211"/>
                    <a:pt x="309" y="211"/>
                    <a:pt x="309" y="211"/>
                  </a:cubicBezTo>
                  <a:cubicBezTo>
                    <a:pt x="308" y="211"/>
                    <a:pt x="308" y="211"/>
                    <a:pt x="307" y="211"/>
                  </a:cubicBezTo>
                  <a:cubicBezTo>
                    <a:pt x="306" y="212"/>
                    <a:pt x="306" y="212"/>
                    <a:pt x="306" y="212"/>
                  </a:cubicBezTo>
                  <a:cubicBezTo>
                    <a:pt x="304" y="213"/>
                    <a:pt x="304" y="213"/>
                    <a:pt x="303" y="213"/>
                  </a:cubicBezTo>
                  <a:cubicBezTo>
                    <a:pt x="302" y="214"/>
                    <a:pt x="302" y="214"/>
                    <a:pt x="302" y="214"/>
                  </a:cubicBezTo>
                  <a:cubicBezTo>
                    <a:pt x="301" y="219"/>
                    <a:pt x="301" y="218"/>
                    <a:pt x="301" y="220"/>
                  </a:cubicBezTo>
                  <a:cubicBezTo>
                    <a:pt x="302" y="223"/>
                    <a:pt x="302" y="223"/>
                    <a:pt x="302" y="223"/>
                  </a:cubicBezTo>
                  <a:cubicBezTo>
                    <a:pt x="301" y="223"/>
                    <a:pt x="301" y="223"/>
                    <a:pt x="301" y="223"/>
                  </a:cubicBezTo>
                  <a:cubicBezTo>
                    <a:pt x="300" y="222"/>
                    <a:pt x="300" y="222"/>
                    <a:pt x="300" y="222"/>
                  </a:cubicBezTo>
                  <a:cubicBezTo>
                    <a:pt x="299" y="222"/>
                    <a:pt x="299" y="222"/>
                    <a:pt x="299" y="222"/>
                  </a:cubicBezTo>
                  <a:cubicBezTo>
                    <a:pt x="298" y="221"/>
                    <a:pt x="296" y="221"/>
                    <a:pt x="294" y="221"/>
                  </a:cubicBezTo>
                  <a:cubicBezTo>
                    <a:pt x="294" y="220"/>
                    <a:pt x="294" y="220"/>
                    <a:pt x="293" y="220"/>
                  </a:cubicBezTo>
                  <a:cubicBezTo>
                    <a:pt x="291" y="219"/>
                    <a:pt x="293" y="220"/>
                    <a:pt x="288" y="218"/>
                  </a:cubicBezTo>
                  <a:cubicBezTo>
                    <a:pt x="248" y="216"/>
                    <a:pt x="319" y="211"/>
                    <a:pt x="279" y="218"/>
                  </a:cubicBezTo>
                  <a:cubicBezTo>
                    <a:pt x="278" y="217"/>
                    <a:pt x="278" y="217"/>
                    <a:pt x="278" y="217"/>
                  </a:cubicBezTo>
                  <a:cubicBezTo>
                    <a:pt x="276" y="218"/>
                    <a:pt x="276" y="218"/>
                    <a:pt x="276" y="218"/>
                  </a:cubicBezTo>
                  <a:cubicBezTo>
                    <a:pt x="274" y="221"/>
                    <a:pt x="276" y="219"/>
                    <a:pt x="274" y="221"/>
                  </a:cubicBezTo>
                  <a:cubicBezTo>
                    <a:pt x="274" y="222"/>
                    <a:pt x="274" y="222"/>
                    <a:pt x="274" y="222"/>
                  </a:cubicBezTo>
                  <a:cubicBezTo>
                    <a:pt x="273" y="223"/>
                    <a:pt x="273" y="223"/>
                    <a:pt x="272" y="224"/>
                  </a:cubicBezTo>
                  <a:cubicBezTo>
                    <a:pt x="272" y="225"/>
                    <a:pt x="272" y="225"/>
                    <a:pt x="272" y="225"/>
                  </a:cubicBezTo>
                  <a:cubicBezTo>
                    <a:pt x="273" y="226"/>
                    <a:pt x="273" y="226"/>
                    <a:pt x="273" y="226"/>
                  </a:cubicBezTo>
                  <a:cubicBezTo>
                    <a:pt x="272" y="226"/>
                    <a:pt x="272" y="226"/>
                    <a:pt x="272" y="226"/>
                  </a:cubicBezTo>
                  <a:cubicBezTo>
                    <a:pt x="271" y="226"/>
                    <a:pt x="271" y="226"/>
                    <a:pt x="271" y="226"/>
                  </a:cubicBezTo>
                  <a:cubicBezTo>
                    <a:pt x="270" y="227"/>
                    <a:pt x="270" y="227"/>
                    <a:pt x="270" y="227"/>
                  </a:cubicBezTo>
                  <a:cubicBezTo>
                    <a:pt x="270" y="227"/>
                    <a:pt x="269" y="228"/>
                    <a:pt x="269" y="229"/>
                  </a:cubicBezTo>
                  <a:cubicBezTo>
                    <a:pt x="268" y="229"/>
                    <a:pt x="268" y="229"/>
                    <a:pt x="268" y="229"/>
                  </a:cubicBezTo>
                  <a:cubicBezTo>
                    <a:pt x="268" y="228"/>
                    <a:pt x="268" y="228"/>
                    <a:pt x="268" y="228"/>
                  </a:cubicBezTo>
                  <a:cubicBezTo>
                    <a:pt x="267" y="228"/>
                    <a:pt x="267" y="228"/>
                    <a:pt x="267" y="228"/>
                  </a:cubicBezTo>
                  <a:cubicBezTo>
                    <a:pt x="265" y="229"/>
                    <a:pt x="265" y="230"/>
                    <a:pt x="263" y="232"/>
                  </a:cubicBezTo>
                  <a:cubicBezTo>
                    <a:pt x="262" y="233"/>
                    <a:pt x="261" y="233"/>
                    <a:pt x="259" y="234"/>
                  </a:cubicBezTo>
                  <a:cubicBezTo>
                    <a:pt x="257" y="235"/>
                    <a:pt x="258" y="235"/>
                    <a:pt x="256" y="236"/>
                  </a:cubicBezTo>
                  <a:cubicBezTo>
                    <a:pt x="255" y="237"/>
                    <a:pt x="255" y="237"/>
                    <a:pt x="255" y="237"/>
                  </a:cubicBezTo>
                  <a:cubicBezTo>
                    <a:pt x="254" y="237"/>
                    <a:pt x="254" y="237"/>
                    <a:pt x="253" y="238"/>
                  </a:cubicBezTo>
                  <a:cubicBezTo>
                    <a:pt x="252" y="239"/>
                    <a:pt x="252" y="239"/>
                    <a:pt x="252" y="239"/>
                  </a:cubicBezTo>
                  <a:cubicBezTo>
                    <a:pt x="252" y="240"/>
                    <a:pt x="252" y="240"/>
                    <a:pt x="252" y="240"/>
                  </a:cubicBezTo>
                  <a:cubicBezTo>
                    <a:pt x="251" y="241"/>
                    <a:pt x="251" y="241"/>
                    <a:pt x="251" y="241"/>
                  </a:cubicBezTo>
                  <a:cubicBezTo>
                    <a:pt x="249" y="243"/>
                    <a:pt x="247" y="244"/>
                    <a:pt x="246" y="247"/>
                  </a:cubicBezTo>
                  <a:cubicBezTo>
                    <a:pt x="246" y="248"/>
                    <a:pt x="246" y="248"/>
                    <a:pt x="246" y="248"/>
                  </a:cubicBezTo>
                  <a:cubicBezTo>
                    <a:pt x="247" y="248"/>
                    <a:pt x="247" y="248"/>
                    <a:pt x="247" y="248"/>
                  </a:cubicBezTo>
                  <a:cubicBezTo>
                    <a:pt x="247" y="249"/>
                    <a:pt x="247" y="249"/>
                    <a:pt x="247" y="249"/>
                  </a:cubicBezTo>
                  <a:cubicBezTo>
                    <a:pt x="246" y="250"/>
                    <a:pt x="246" y="250"/>
                    <a:pt x="246" y="250"/>
                  </a:cubicBezTo>
                  <a:cubicBezTo>
                    <a:pt x="245" y="250"/>
                    <a:pt x="245" y="250"/>
                    <a:pt x="245" y="250"/>
                  </a:cubicBezTo>
                  <a:cubicBezTo>
                    <a:pt x="243" y="250"/>
                    <a:pt x="242" y="249"/>
                    <a:pt x="240" y="247"/>
                  </a:cubicBezTo>
                  <a:cubicBezTo>
                    <a:pt x="241" y="246"/>
                    <a:pt x="241" y="245"/>
                    <a:pt x="241" y="244"/>
                  </a:cubicBezTo>
                  <a:cubicBezTo>
                    <a:pt x="240" y="243"/>
                    <a:pt x="240" y="243"/>
                    <a:pt x="239" y="241"/>
                  </a:cubicBezTo>
                  <a:cubicBezTo>
                    <a:pt x="238" y="242"/>
                    <a:pt x="239" y="241"/>
                    <a:pt x="238" y="242"/>
                  </a:cubicBezTo>
                  <a:cubicBezTo>
                    <a:pt x="237" y="241"/>
                    <a:pt x="237" y="241"/>
                    <a:pt x="237" y="241"/>
                  </a:cubicBezTo>
                  <a:cubicBezTo>
                    <a:pt x="235" y="242"/>
                    <a:pt x="231" y="242"/>
                    <a:pt x="227" y="242"/>
                  </a:cubicBezTo>
                  <a:cubicBezTo>
                    <a:pt x="226" y="242"/>
                    <a:pt x="226" y="242"/>
                    <a:pt x="226" y="242"/>
                  </a:cubicBezTo>
                  <a:cubicBezTo>
                    <a:pt x="225" y="242"/>
                    <a:pt x="225" y="242"/>
                    <a:pt x="225" y="242"/>
                  </a:cubicBezTo>
                  <a:cubicBezTo>
                    <a:pt x="224" y="238"/>
                    <a:pt x="223" y="233"/>
                    <a:pt x="223" y="229"/>
                  </a:cubicBezTo>
                  <a:cubicBezTo>
                    <a:pt x="219" y="229"/>
                    <a:pt x="222" y="229"/>
                    <a:pt x="218" y="229"/>
                  </a:cubicBezTo>
                  <a:cubicBezTo>
                    <a:pt x="218" y="220"/>
                    <a:pt x="218" y="227"/>
                    <a:pt x="218" y="220"/>
                  </a:cubicBezTo>
                  <a:cubicBezTo>
                    <a:pt x="218" y="218"/>
                    <a:pt x="218" y="218"/>
                    <a:pt x="218" y="218"/>
                  </a:cubicBezTo>
                  <a:cubicBezTo>
                    <a:pt x="218" y="216"/>
                    <a:pt x="218" y="216"/>
                    <a:pt x="218" y="216"/>
                  </a:cubicBezTo>
                  <a:cubicBezTo>
                    <a:pt x="219" y="214"/>
                    <a:pt x="219" y="214"/>
                    <a:pt x="219" y="214"/>
                  </a:cubicBezTo>
                  <a:cubicBezTo>
                    <a:pt x="218" y="215"/>
                    <a:pt x="218" y="215"/>
                    <a:pt x="218" y="215"/>
                  </a:cubicBezTo>
                  <a:cubicBezTo>
                    <a:pt x="216" y="215"/>
                    <a:pt x="216" y="215"/>
                    <a:pt x="216" y="215"/>
                  </a:cubicBezTo>
                  <a:cubicBezTo>
                    <a:pt x="215" y="216"/>
                    <a:pt x="215" y="216"/>
                    <a:pt x="215" y="216"/>
                  </a:cubicBezTo>
                  <a:cubicBezTo>
                    <a:pt x="214" y="215"/>
                    <a:pt x="214" y="215"/>
                    <a:pt x="214" y="215"/>
                  </a:cubicBezTo>
                  <a:cubicBezTo>
                    <a:pt x="214" y="213"/>
                    <a:pt x="214" y="213"/>
                    <a:pt x="214" y="213"/>
                  </a:cubicBezTo>
                  <a:cubicBezTo>
                    <a:pt x="213" y="211"/>
                    <a:pt x="213" y="211"/>
                    <a:pt x="213" y="211"/>
                  </a:cubicBezTo>
                  <a:cubicBezTo>
                    <a:pt x="212" y="209"/>
                    <a:pt x="212" y="209"/>
                    <a:pt x="212" y="209"/>
                  </a:cubicBezTo>
                  <a:cubicBezTo>
                    <a:pt x="210" y="208"/>
                    <a:pt x="210" y="208"/>
                    <a:pt x="210" y="208"/>
                  </a:cubicBezTo>
                  <a:cubicBezTo>
                    <a:pt x="209" y="208"/>
                    <a:pt x="209" y="208"/>
                    <a:pt x="209" y="208"/>
                  </a:cubicBezTo>
                  <a:cubicBezTo>
                    <a:pt x="208" y="206"/>
                    <a:pt x="208" y="206"/>
                    <a:pt x="208" y="206"/>
                  </a:cubicBezTo>
                  <a:cubicBezTo>
                    <a:pt x="207" y="205"/>
                    <a:pt x="207" y="205"/>
                    <a:pt x="207" y="205"/>
                  </a:cubicBezTo>
                  <a:cubicBezTo>
                    <a:pt x="206" y="204"/>
                    <a:pt x="206" y="204"/>
                    <a:pt x="206" y="204"/>
                  </a:cubicBezTo>
                  <a:cubicBezTo>
                    <a:pt x="205" y="203"/>
                    <a:pt x="205" y="203"/>
                    <a:pt x="205" y="203"/>
                  </a:cubicBezTo>
                  <a:cubicBezTo>
                    <a:pt x="204" y="203"/>
                    <a:pt x="204" y="203"/>
                    <a:pt x="204" y="203"/>
                  </a:cubicBezTo>
                  <a:cubicBezTo>
                    <a:pt x="203" y="204"/>
                    <a:pt x="203" y="204"/>
                    <a:pt x="203" y="204"/>
                  </a:cubicBezTo>
                  <a:cubicBezTo>
                    <a:pt x="202" y="205"/>
                    <a:pt x="202" y="205"/>
                    <a:pt x="202" y="205"/>
                  </a:cubicBezTo>
                  <a:cubicBezTo>
                    <a:pt x="201" y="205"/>
                    <a:pt x="201" y="205"/>
                    <a:pt x="201" y="205"/>
                  </a:cubicBezTo>
                  <a:cubicBezTo>
                    <a:pt x="200" y="206"/>
                    <a:pt x="200" y="206"/>
                    <a:pt x="200" y="206"/>
                  </a:cubicBezTo>
                  <a:cubicBezTo>
                    <a:pt x="199" y="205"/>
                    <a:pt x="199" y="205"/>
                    <a:pt x="199" y="205"/>
                  </a:cubicBezTo>
                  <a:cubicBezTo>
                    <a:pt x="197" y="205"/>
                    <a:pt x="197" y="205"/>
                    <a:pt x="197" y="205"/>
                  </a:cubicBezTo>
                  <a:cubicBezTo>
                    <a:pt x="195" y="205"/>
                    <a:pt x="195" y="205"/>
                    <a:pt x="195" y="205"/>
                  </a:cubicBezTo>
                  <a:cubicBezTo>
                    <a:pt x="193" y="205"/>
                    <a:pt x="193" y="205"/>
                    <a:pt x="193" y="205"/>
                  </a:cubicBezTo>
                  <a:cubicBezTo>
                    <a:pt x="191" y="205"/>
                    <a:pt x="191" y="205"/>
                    <a:pt x="191" y="205"/>
                  </a:cubicBezTo>
                  <a:cubicBezTo>
                    <a:pt x="189" y="205"/>
                    <a:pt x="189" y="205"/>
                    <a:pt x="189" y="205"/>
                  </a:cubicBezTo>
                  <a:cubicBezTo>
                    <a:pt x="186" y="204"/>
                    <a:pt x="186" y="204"/>
                    <a:pt x="186" y="204"/>
                  </a:cubicBezTo>
                  <a:cubicBezTo>
                    <a:pt x="184" y="205"/>
                    <a:pt x="184" y="205"/>
                    <a:pt x="184" y="205"/>
                  </a:cubicBezTo>
                  <a:cubicBezTo>
                    <a:pt x="182" y="205"/>
                    <a:pt x="182" y="205"/>
                    <a:pt x="182" y="205"/>
                  </a:cubicBezTo>
                  <a:cubicBezTo>
                    <a:pt x="180" y="206"/>
                    <a:pt x="180" y="206"/>
                    <a:pt x="180" y="206"/>
                  </a:cubicBezTo>
                  <a:cubicBezTo>
                    <a:pt x="178" y="206"/>
                    <a:pt x="178" y="206"/>
                    <a:pt x="178" y="206"/>
                  </a:cubicBezTo>
                  <a:cubicBezTo>
                    <a:pt x="175" y="206"/>
                    <a:pt x="175" y="206"/>
                    <a:pt x="175" y="206"/>
                  </a:cubicBezTo>
                  <a:cubicBezTo>
                    <a:pt x="173" y="207"/>
                    <a:pt x="173" y="207"/>
                    <a:pt x="173" y="207"/>
                  </a:cubicBezTo>
                  <a:cubicBezTo>
                    <a:pt x="172" y="207"/>
                    <a:pt x="172" y="207"/>
                    <a:pt x="172" y="207"/>
                  </a:cubicBezTo>
                  <a:cubicBezTo>
                    <a:pt x="171" y="205"/>
                    <a:pt x="171" y="205"/>
                    <a:pt x="171" y="205"/>
                  </a:cubicBezTo>
                  <a:cubicBezTo>
                    <a:pt x="169" y="203"/>
                    <a:pt x="169" y="203"/>
                    <a:pt x="169" y="203"/>
                  </a:cubicBezTo>
                  <a:cubicBezTo>
                    <a:pt x="168" y="202"/>
                    <a:pt x="168" y="202"/>
                    <a:pt x="168" y="202"/>
                  </a:cubicBezTo>
                  <a:cubicBezTo>
                    <a:pt x="167" y="201"/>
                    <a:pt x="167" y="201"/>
                    <a:pt x="167" y="201"/>
                  </a:cubicBezTo>
                  <a:cubicBezTo>
                    <a:pt x="166" y="199"/>
                    <a:pt x="166" y="199"/>
                    <a:pt x="166" y="199"/>
                  </a:cubicBezTo>
                  <a:cubicBezTo>
                    <a:pt x="164" y="197"/>
                    <a:pt x="164" y="197"/>
                    <a:pt x="164" y="197"/>
                  </a:cubicBezTo>
                  <a:cubicBezTo>
                    <a:pt x="163" y="196"/>
                    <a:pt x="163" y="196"/>
                    <a:pt x="163" y="196"/>
                  </a:cubicBezTo>
                  <a:cubicBezTo>
                    <a:pt x="162" y="195"/>
                    <a:pt x="162" y="195"/>
                    <a:pt x="162" y="195"/>
                  </a:cubicBezTo>
                  <a:cubicBezTo>
                    <a:pt x="162" y="193"/>
                    <a:pt x="162" y="193"/>
                    <a:pt x="162" y="193"/>
                  </a:cubicBezTo>
                  <a:cubicBezTo>
                    <a:pt x="161" y="193"/>
                    <a:pt x="161" y="193"/>
                    <a:pt x="161" y="193"/>
                  </a:cubicBezTo>
                  <a:cubicBezTo>
                    <a:pt x="160" y="192"/>
                    <a:pt x="160" y="192"/>
                    <a:pt x="160" y="192"/>
                  </a:cubicBezTo>
                  <a:cubicBezTo>
                    <a:pt x="158" y="191"/>
                    <a:pt x="158" y="191"/>
                    <a:pt x="158" y="191"/>
                  </a:cubicBezTo>
                  <a:cubicBezTo>
                    <a:pt x="157" y="189"/>
                    <a:pt x="157" y="189"/>
                    <a:pt x="157" y="189"/>
                  </a:cubicBezTo>
                  <a:cubicBezTo>
                    <a:pt x="155" y="188"/>
                    <a:pt x="155" y="188"/>
                    <a:pt x="155" y="188"/>
                  </a:cubicBezTo>
                  <a:cubicBezTo>
                    <a:pt x="154" y="187"/>
                    <a:pt x="154" y="187"/>
                    <a:pt x="154" y="187"/>
                  </a:cubicBezTo>
                  <a:cubicBezTo>
                    <a:pt x="152" y="186"/>
                    <a:pt x="152" y="186"/>
                    <a:pt x="152" y="186"/>
                  </a:cubicBezTo>
                  <a:cubicBezTo>
                    <a:pt x="151" y="185"/>
                    <a:pt x="151" y="185"/>
                    <a:pt x="151" y="185"/>
                  </a:cubicBezTo>
                  <a:cubicBezTo>
                    <a:pt x="149" y="184"/>
                    <a:pt x="149" y="184"/>
                    <a:pt x="149" y="184"/>
                  </a:cubicBezTo>
                  <a:cubicBezTo>
                    <a:pt x="148" y="183"/>
                    <a:pt x="148" y="183"/>
                    <a:pt x="148" y="183"/>
                  </a:cubicBezTo>
                  <a:cubicBezTo>
                    <a:pt x="146" y="182"/>
                    <a:pt x="146" y="182"/>
                    <a:pt x="146" y="182"/>
                  </a:cubicBezTo>
                  <a:cubicBezTo>
                    <a:pt x="144" y="181"/>
                    <a:pt x="144" y="181"/>
                    <a:pt x="144" y="181"/>
                  </a:cubicBezTo>
                  <a:cubicBezTo>
                    <a:pt x="143" y="180"/>
                    <a:pt x="143" y="180"/>
                    <a:pt x="143" y="180"/>
                  </a:cubicBezTo>
                  <a:cubicBezTo>
                    <a:pt x="141" y="179"/>
                    <a:pt x="141" y="179"/>
                    <a:pt x="141" y="179"/>
                  </a:cubicBezTo>
                  <a:cubicBezTo>
                    <a:pt x="140" y="178"/>
                    <a:pt x="140" y="178"/>
                    <a:pt x="140" y="178"/>
                  </a:cubicBezTo>
                  <a:cubicBezTo>
                    <a:pt x="138" y="177"/>
                    <a:pt x="138" y="177"/>
                    <a:pt x="138" y="177"/>
                  </a:cubicBezTo>
                  <a:cubicBezTo>
                    <a:pt x="137" y="176"/>
                    <a:pt x="137" y="176"/>
                    <a:pt x="137" y="176"/>
                  </a:cubicBezTo>
                  <a:cubicBezTo>
                    <a:pt x="135" y="175"/>
                    <a:pt x="135" y="175"/>
                    <a:pt x="135" y="175"/>
                  </a:cubicBezTo>
                  <a:cubicBezTo>
                    <a:pt x="134" y="174"/>
                    <a:pt x="134" y="174"/>
                    <a:pt x="134" y="174"/>
                  </a:cubicBezTo>
                  <a:cubicBezTo>
                    <a:pt x="133" y="174"/>
                    <a:pt x="133" y="174"/>
                    <a:pt x="133" y="174"/>
                  </a:cubicBezTo>
                  <a:cubicBezTo>
                    <a:pt x="131" y="175"/>
                    <a:pt x="131" y="175"/>
                    <a:pt x="131" y="175"/>
                  </a:cubicBezTo>
                  <a:cubicBezTo>
                    <a:pt x="129" y="175"/>
                    <a:pt x="129" y="175"/>
                    <a:pt x="129" y="175"/>
                  </a:cubicBezTo>
                  <a:cubicBezTo>
                    <a:pt x="127" y="176"/>
                    <a:pt x="127" y="176"/>
                    <a:pt x="127" y="176"/>
                  </a:cubicBezTo>
                  <a:cubicBezTo>
                    <a:pt x="124" y="177"/>
                    <a:pt x="124" y="177"/>
                    <a:pt x="124" y="177"/>
                  </a:cubicBezTo>
                  <a:cubicBezTo>
                    <a:pt x="122" y="178"/>
                    <a:pt x="122" y="178"/>
                    <a:pt x="122" y="178"/>
                  </a:cubicBezTo>
                  <a:cubicBezTo>
                    <a:pt x="120" y="178"/>
                    <a:pt x="120" y="178"/>
                    <a:pt x="120" y="178"/>
                  </a:cubicBezTo>
                  <a:cubicBezTo>
                    <a:pt x="118" y="179"/>
                    <a:pt x="118" y="179"/>
                    <a:pt x="118" y="179"/>
                  </a:cubicBezTo>
                  <a:cubicBezTo>
                    <a:pt x="116" y="179"/>
                    <a:pt x="116" y="179"/>
                    <a:pt x="116" y="179"/>
                  </a:cubicBezTo>
                  <a:cubicBezTo>
                    <a:pt x="114" y="180"/>
                    <a:pt x="114" y="180"/>
                    <a:pt x="114" y="180"/>
                  </a:cubicBezTo>
                  <a:cubicBezTo>
                    <a:pt x="112" y="181"/>
                    <a:pt x="112" y="181"/>
                    <a:pt x="112" y="181"/>
                  </a:cubicBezTo>
                  <a:cubicBezTo>
                    <a:pt x="110" y="182"/>
                    <a:pt x="110" y="182"/>
                    <a:pt x="110" y="182"/>
                  </a:cubicBezTo>
                  <a:cubicBezTo>
                    <a:pt x="108" y="182"/>
                    <a:pt x="108" y="182"/>
                    <a:pt x="108" y="182"/>
                  </a:cubicBezTo>
                  <a:cubicBezTo>
                    <a:pt x="106" y="183"/>
                    <a:pt x="106" y="183"/>
                    <a:pt x="106" y="183"/>
                  </a:cubicBezTo>
                  <a:cubicBezTo>
                    <a:pt x="105" y="183"/>
                    <a:pt x="105" y="183"/>
                    <a:pt x="105" y="183"/>
                  </a:cubicBezTo>
                  <a:cubicBezTo>
                    <a:pt x="105" y="187"/>
                    <a:pt x="105" y="187"/>
                    <a:pt x="105" y="187"/>
                  </a:cubicBezTo>
                  <a:cubicBezTo>
                    <a:pt x="105" y="190"/>
                    <a:pt x="105" y="190"/>
                    <a:pt x="105" y="190"/>
                  </a:cubicBezTo>
                  <a:cubicBezTo>
                    <a:pt x="105" y="194"/>
                    <a:pt x="105" y="194"/>
                    <a:pt x="105" y="194"/>
                  </a:cubicBezTo>
                  <a:cubicBezTo>
                    <a:pt x="105" y="197"/>
                    <a:pt x="105" y="197"/>
                    <a:pt x="105" y="197"/>
                  </a:cubicBezTo>
                  <a:cubicBezTo>
                    <a:pt x="105" y="201"/>
                    <a:pt x="105" y="201"/>
                    <a:pt x="105" y="201"/>
                  </a:cubicBezTo>
                  <a:cubicBezTo>
                    <a:pt x="105" y="205"/>
                    <a:pt x="105" y="205"/>
                    <a:pt x="105" y="205"/>
                  </a:cubicBezTo>
                  <a:cubicBezTo>
                    <a:pt x="105" y="208"/>
                    <a:pt x="105" y="208"/>
                    <a:pt x="105" y="208"/>
                  </a:cubicBezTo>
                  <a:cubicBezTo>
                    <a:pt x="105" y="212"/>
                    <a:pt x="105" y="212"/>
                    <a:pt x="105" y="212"/>
                  </a:cubicBezTo>
                  <a:cubicBezTo>
                    <a:pt x="105" y="215"/>
                    <a:pt x="105" y="215"/>
                    <a:pt x="105" y="215"/>
                  </a:cubicBezTo>
                  <a:cubicBezTo>
                    <a:pt x="105" y="219"/>
                    <a:pt x="105" y="219"/>
                    <a:pt x="105" y="219"/>
                  </a:cubicBezTo>
                  <a:cubicBezTo>
                    <a:pt x="105" y="222"/>
                    <a:pt x="105" y="222"/>
                    <a:pt x="105" y="222"/>
                  </a:cubicBezTo>
                  <a:cubicBezTo>
                    <a:pt x="105" y="226"/>
                    <a:pt x="105" y="226"/>
                    <a:pt x="105" y="226"/>
                  </a:cubicBezTo>
                  <a:cubicBezTo>
                    <a:pt x="105" y="229"/>
                    <a:pt x="105" y="229"/>
                    <a:pt x="105" y="229"/>
                  </a:cubicBezTo>
                  <a:cubicBezTo>
                    <a:pt x="105" y="233"/>
                    <a:pt x="105" y="233"/>
                    <a:pt x="105" y="233"/>
                  </a:cubicBezTo>
                  <a:cubicBezTo>
                    <a:pt x="105" y="236"/>
                    <a:pt x="105" y="236"/>
                    <a:pt x="105" y="236"/>
                  </a:cubicBezTo>
                  <a:cubicBezTo>
                    <a:pt x="105" y="239"/>
                    <a:pt x="105" y="239"/>
                    <a:pt x="105" y="239"/>
                  </a:cubicBezTo>
                  <a:cubicBezTo>
                    <a:pt x="105" y="239"/>
                    <a:pt x="105" y="239"/>
                    <a:pt x="105" y="239"/>
                  </a:cubicBezTo>
                  <a:cubicBezTo>
                    <a:pt x="103" y="240"/>
                    <a:pt x="103" y="240"/>
                    <a:pt x="103" y="240"/>
                  </a:cubicBezTo>
                  <a:cubicBezTo>
                    <a:pt x="102" y="240"/>
                    <a:pt x="102" y="240"/>
                    <a:pt x="102" y="240"/>
                  </a:cubicBezTo>
                  <a:cubicBezTo>
                    <a:pt x="100" y="240"/>
                    <a:pt x="100" y="240"/>
                    <a:pt x="100" y="240"/>
                  </a:cubicBezTo>
                  <a:cubicBezTo>
                    <a:pt x="99" y="240"/>
                    <a:pt x="99" y="240"/>
                    <a:pt x="99" y="240"/>
                  </a:cubicBezTo>
                  <a:cubicBezTo>
                    <a:pt x="99" y="240"/>
                    <a:pt x="99" y="240"/>
                    <a:pt x="99" y="240"/>
                  </a:cubicBezTo>
                  <a:cubicBezTo>
                    <a:pt x="98" y="239"/>
                    <a:pt x="98" y="239"/>
                    <a:pt x="98" y="239"/>
                  </a:cubicBezTo>
                  <a:cubicBezTo>
                    <a:pt x="98" y="238"/>
                    <a:pt x="98" y="238"/>
                    <a:pt x="98" y="238"/>
                  </a:cubicBezTo>
                  <a:cubicBezTo>
                    <a:pt x="97" y="237"/>
                    <a:pt x="97" y="237"/>
                    <a:pt x="97" y="237"/>
                  </a:cubicBezTo>
                  <a:cubicBezTo>
                    <a:pt x="96" y="236"/>
                    <a:pt x="96" y="236"/>
                    <a:pt x="96" y="236"/>
                  </a:cubicBezTo>
                  <a:cubicBezTo>
                    <a:pt x="95" y="235"/>
                    <a:pt x="95" y="235"/>
                    <a:pt x="95" y="235"/>
                  </a:cubicBezTo>
                  <a:cubicBezTo>
                    <a:pt x="93" y="232"/>
                    <a:pt x="93" y="232"/>
                    <a:pt x="93" y="232"/>
                  </a:cubicBezTo>
                  <a:cubicBezTo>
                    <a:pt x="93" y="231"/>
                    <a:pt x="93" y="231"/>
                    <a:pt x="93" y="231"/>
                  </a:cubicBezTo>
                  <a:cubicBezTo>
                    <a:pt x="93" y="230"/>
                    <a:pt x="93" y="230"/>
                    <a:pt x="93" y="230"/>
                  </a:cubicBezTo>
                  <a:cubicBezTo>
                    <a:pt x="92" y="230"/>
                    <a:pt x="92" y="230"/>
                    <a:pt x="92" y="230"/>
                  </a:cubicBezTo>
                  <a:cubicBezTo>
                    <a:pt x="90" y="228"/>
                    <a:pt x="90" y="228"/>
                    <a:pt x="90" y="228"/>
                  </a:cubicBezTo>
                  <a:cubicBezTo>
                    <a:pt x="88" y="227"/>
                    <a:pt x="88" y="227"/>
                    <a:pt x="88" y="227"/>
                  </a:cubicBezTo>
                  <a:cubicBezTo>
                    <a:pt x="86" y="225"/>
                    <a:pt x="86" y="225"/>
                    <a:pt x="86" y="225"/>
                  </a:cubicBezTo>
                  <a:cubicBezTo>
                    <a:pt x="85" y="225"/>
                    <a:pt x="85" y="225"/>
                    <a:pt x="85" y="225"/>
                  </a:cubicBezTo>
                  <a:cubicBezTo>
                    <a:pt x="84" y="224"/>
                    <a:pt x="84" y="224"/>
                    <a:pt x="84" y="224"/>
                  </a:cubicBezTo>
                  <a:cubicBezTo>
                    <a:pt x="83" y="224"/>
                    <a:pt x="83" y="224"/>
                    <a:pt x="83" y="224"/>
                  </a:cubicBezTo>
                  <a:cubicBezTo>
                    <a:pt x="82" y="224"/>
                    <a:pt x="82" y="224"/>
                    <a:pt x="82" y="224"/>
                  </a:cubicBezTo>
                  <a:cubicBezTo>
                    <a:pt x="79" y="225"/>
                    <a:pt x="79" y="225"/>
                    <a:pt x="79" y="225"/>
                  </a:cubicBezTo>
                  <a:cubicBezTo>
                    <a:pt x="77" y="225"/>
                    <a:pt x="77" y="225"/>
                    <a:pt x="77" y="225"/>
                  </a:cubicBezTo>
                  <a:cubicBezTo>
                    <a:pt x="74" y="226"/>
                    <a:pt x="74" y="226"/>
                    <a:pt x="74" y="226"/>
                  </a:cubicBezTo>
                  <a:cubicBezTo>
                    <a:pt x="72" y="227"/>
                    <a:pt x="72" y="227"/>
                    <a:pt x="72" y="227"/>
                  </a:cubicBezTo>
                  <a:cubicBezTo>
                    <a:pt x="72" y="227"/>
                    <a:pt x="72" y="227"/>
                    <a:pt x="72" y="227"/>
                  </a:cubicBezTo>
                  <a:cubicBezTo>
                    <a:pt x="70" y="228"/>
                    <a:pt x="70" y="228"/>
                    <a:pt x="70" y="228"/>
                  </a:cubicBezTo>
                  <a:cubicBezTo>
                    <a:pt x="68" y="230"/>
                    <a:pt x="68" y="230"/>
                    <a:pt x="68" y="230"/>
                  </a:cubicBezTo>
                  <a:cubicBezTo>
                    <a:pt x="66" y="233"/>
                    <a:pt x="66" y="233"/>
                    <a:pt x="66" y="233"/>
                  </a:cubicBezTo>
                  <a:cubicBezTo>
                    <a:pt x="66" y="231"/>
                    <a:pt x="66" y="231"/>
                    <a:pt x="66" y="231"/>
                  </a:cubicBezTo>
                  <a:cubicBezTo>
                    <a:pt x="65" y="229"/>
                    <a:pt x="65" y="229"/>
                    <a:pt x="65" y="229"/>
                  </a:cubicBezTo>
                  <a:cubicBezTo>
                    <a:pt x="66" y="228"/>
                    <a:pt x="66" y="228"/>
                    <a:pt x="66" y="228"/>
                  </a:cubicBezTo>
                  <a:cubicBezTo>
                    <a:pt x="66" y="226"/>
                    <a:pt x="66" y="226"/>
                    <a:pt x="66" y="226"/>
                  </a:cubicBezTo>
                  <a:cubicBezTo>
                    <a:pt x="67" y="224"/>
                    <a:pt x="67" y="224"/>
                    <a:pt x="67" y="224"/>
                  </a:cubicBezTo>
                  <a:cubicBezTo>
                    <a:pt x="67" y="223"/>
                    <a:pt x="67" y="223"/>
                    <a:pt x="67" y="223"/>
                  </a:cubicBezTo>
                  <a:cubicBezTo>
                    <a:pt x="68" y="221"/>
                    <a:pt x="68" y="221"/>
                    <a:pt x="68" y="221"/>
                  </a:cubicBezTo>
                  <a:cubicBezTo>
                    <a:pt x="67" y="218"/>
                    <a:pt x="67" y="218"/>
                    <a:pt x="67" y="218"/>
                  </a:cubicBezTo>
                  <a:cubicBezTo>
                    <a:pt x="67" y="217"/>
                    <a:pt x="67" y="217"/>
                    <a:pt x="67" y="217"/>
                  </a:cubicBezTo>
                  <a:cubicBezTo>
                    <a:pt x="66" y="217"/>
                    <a:pt x="66" y="217"/>
                    <a:pt x="66" y="217"/>
                  </a:cubicBezTo>
                  <a:cubicBezTo>
                    <a:pt x="65" y="217"/>
                    <a:pt x="65" y="217"/>
                    <a:pt x="65" y="217"/>
                  </a:cubicBezTo>
                  <a:cubicBezTo>
                    <a:pt x="64" y="217"/>
                    <a:pt x="64" y="217"/>
                    <a:pt x="64" y="217"/>
                  </a:cubicBezTo>
                  <a:cubicBezTo>
                    <a:pt x="63" y="217"/>
                    <a:pt x="63" y="217"/>
                    <a:pt x="63" y="217"/>
                  </a:cubicBezTo>
                  <a:cubicBezTo>
                    <a:pt x="62" y="216"/>
                    <a:pt x="62" y="216"/>
                    <a:pt x="62" y="216"/>
                  </a:cubicBezTo>
                  <a:cubicBezTo>
                    <a:pt x="61" y="216"/>
                    <a:pt x="61" y="216"/>
                    <a:pt x="61" y="216"/>
                  </a:cubicBezTo>
                  <a:cubicBezTo>
                    <a:pt x="61" y="216"/>
                    <a:pt x="61" y="216"/>
                    <a:pt x="61" y="216"/>
                  </a:cubicBezTo>
                  <a:cubicBezTo>
                    <a:pt x="60" y="216"/>
                    <a:pt x="60" y="216"/>
                    <a:pt x="60" y="216"/>
                  </a:cubicBezTo>
                  <a:cubicBezTo>
                    <a:pt x="59" y="216"/>
                    <a:pt x="59" y="216"/>
                    <a:pt x="59" y="216"/>
                  </a:cubicBezTo>
                  <a:cubicBezTo>
                    <a:pt x="59" y="215"/>
                    <a:pt x="59" y="215"/>
                    <a:pt x="59" y="215"/>
                  </a:cubicBezTo>
                  <a:cubicBezTo>
                    <a:pt x="58" y="215"/>
                    <a:pt x="58" y="215"/>
                    <a:pt x="58" y="215"/>
                  </a:cubicBezTo>
                  <a:cubicBezTo>
                    <a:pt x="58" y="214"/>
                    <a:pt x="58" y="214"/>
                    <a:pt x="58" y="214"/>
                  </a:cubicBezTo>
                  <a:cubicBezTo>
                    <a:pt x="57" y="213"/>
                    <a:pt x="57" y="213"/>
                    <a:pt x="57" y="213"/>
                  </a:cubicBezTo>
                  <a:cubicBezTo>
                    <a:pt x="56" y="212"/>
                    <a:pt x="56" y="212"/>
                    <a:pt x="56" y="212"/>
                  </a:cubicBezTo>
                  <a:cubicBezTo>
                    <a:pt x="55" y="211"/>
                    <a:pt x="55" y="211"/>
                    <a:pt x="55" y="211"/>
                  </a:cubicBezTo>
                  <a:cubicBezTo>
                    <a:pt x="53" y="212"/>
                    <a:pt x="53" y="212"/>
                    <a:pt x="53" y="212"/>
                  </a:cubicBezTo>
                  <a:cubicBezTo>
                    <a:pt x="52" y="211"/>
                    <a:pt x="52" y="211"/>
                    <a:pt x="52" y="211"/>
                  </a:cubicBezTo>
                  <a:cubicBezTo>
                    <a:pt x="52" y="211"/>
                    <a:pt x="52" y="211"/>
                    <a:pt x="52" y="211"/>
                  </a:cubicBezTo>
                  <a:cubicBezTo>
                    <a:pt x="53" y="209"/>
                    <a:pt x="53" y="209"/>
                    <a:pt x="53" y="209"/>
                  </a:cubicBezTo>
                  <a:cubicBezTo>
                    <a:pt x="53" y="208"/>
                    <a:pt x="53" y="208"/>
                    <a:pt x="53" y="208"/>
                  </a:cubicBezTo>
                  <a:cubicBezTo>
                    <a:pt x="53" y="207"/>
                    <a:pt x="53" y="207"/>
                    <a:pt x="53" y="207"/>
                  </a:cubicBezTo>
                  <a:cubicBezTo>
                    <a:pt x="52" y="206"/>
                    <a:pt x="52" y="206"/>
                    <a:pt x="52" y="206"/>
                  </a:cubicBezTo>
                  <a:cubicBezTo>
                    <a:pt x="52" y="205"/>
                    <a:pt x="52" y="205"/>
                    <a:pt x="52" y="205"/>
                  </a:cubicBezTo>
                  <a:cubicBezTo>
                    <a:pt x="51" y="204"/>
                    <a:pt x="51" y="204"/>
                    <a:pt x="51" y="204"/>
                  </a:cubicBezTo>
                  <a:cubicBezTo>
                    <a:pt x="50" y="203"/>
                    <a:pt x="50" y="203"/>
                    <a:pt x="50" y="203"/>
                  </a:cubicBezTo>
                  <a:cubicBezTo>
                    <a:pt x="48" y="199"/>
                    <a:pt x="48" y="199"/>
                    <a:pt x="48" y="199"/>
                  </a:cubicBezTo>
                  <a:cubicBezTo>
                    <a:pt x="47" y="196"/>
                    <a:pt x="47" y="196"/>
                    <a:pt x="47" y="196"/>
                  </a:cubicBezTo>
                  <a:cubicBezTo>
                    <a:pt x="47" y="195"/>
                    <a:pt x="47" y="195"/>
                    <a:pt x="47" y="195"/>
                  </a:cubicBezTo>
                  <a:cubicBezTo>
                    <a:pt x="46" y="195"/>
                    <a:pt x="46" y="195"/>
                    <a:pt x="46" y="195"/>
                  </a:cubicBezTo>
                  <a:cubicBezTo>
                    <a:pt x="43" y="194"/>
                    <a:pt x="43" y="194"/>
                    <a:pt x="43" y="194"/>
                  </a:cubicBezTo>
                  <a:cubicBezTo>
                    <a:pt x="42" y="194"/>
                    <a:pt x="42" y="194"/>
                    <a:pt x="42" y="194"/>
                  </a:cubicBezTo>
                  <a:cubicBezTo>
                    <a:pt x="41" y="193"/>
                    <a:pt x="41" y="193"/>
                    <a:pt x="41" y="193"/>
                  </a:cubicBezTo>
                  <a:cubicBezTo>
                    <a:pt x="41" y="192"/>
                    <a:pt x="41" y="192"/>
                    <a:pt x="41" y="192"/>
                  </a:cubicBezTo>
                  <a:cubicBezTo>
                    <a:pt x="41" y="191"/>
                    <a:pt x="41" y="191"/>
                    <a:pt x="41" y="191"/>
                  </a:cubicBezTo>
                  <a:cubicBezTo>
                    <a:pt x="41" y="190"/>
                    <a:pt x="41" y="190"/>
                    <a:pt x="41" y="190"/>
                  </a:cubicBezTo>
                  <a:cubicBezTo>
                    <a:pt x="41" y="190"/>
                    <a:pt x="41" y="190"/>
                    <a:pt x="41" y="190"/>
                  </a:cubicBezTo>
                  <a:cubicBezTo>
                    <a:pt x="42" y="189"/>
                    <a:pt x="42" y="189"/>
                    <a:pt x="42" y="189"/>
                  </a:cubicBezTo>
                  <a:cubicBezTo>
                    <a:pt x="45" y="189"/>
                    <a:pt x="45" y="189"/>
                    <a:pt x="45" y="189"/>
                  </a:cubicBezTo>
                  <a:cubicBezTo>
                    <a:pt x="48" y="189"/>
                    <a:pt x="48" y="189"/>
                    <a:pt x="48" y="189"/>
                  </a:cubicBezTo>
                  <a:cubicBezTo>
                    <a:pt x="50" y="190"/>
                    <a:pt x="50" y="190"/>
                    <a:pt x="50" y="190"/>
                  </a:cubicBezTo>
                  <a:cubicBezTo>
                    <a:pt x="50" y="191"/>
                    <a:pt x="50" y="191"/>
                    <a:pt x="50" y="191"/>
                  </a:cubicBezTo>
                  <a:cubicBezTo>
                    <a:pt x="51" y="191"/>
                    <a:pt x="51" y="191"/>
                    <a:pt x="51" y="191"/>
                  </a:cubicBezTo>
                  <a:cubicBezTo>
                    <a:pt x="53" y="190"/>
                    <a:pt x="53" y="190"/>
                    <a:pt x="53" y="190"/>
                  </a:cubicBezTo>
                  <a:cubicBezTo>
                    <a:pt x="53" y="190"/>
                    <a:pt x="53" y="190"/>
                    <a:pt x="53" y="190"/>
                  </a:cubicBezTo>
                  <a:cubicBezTo>
                    <a:pt x="55" y="190"/>
                    <a:pt x="55" y="190"/>
                    <a:pt x="55" y="190"/>
                  </a:cubicBezTo>
                  <a:cubicBezTo>
                    <a:pt x="55" y="190"/>
                    <a:pt x="55" y="190"/>
                    <a:pt x="55" y="190"/>
                  </a:cubicBezTo>
                  <a:cubicBezTo>
                    <a:pt x="54" y="189"/>
                    <a:pt x="54" y="189"/>
                    <a:pt x="54" y="189"/>
                  </a:cubicBezTo>
                  <a:cubicBezTo>
                    <a:pt x="53" y="189"/>
                    <a:pt x="53" y="189"/>
                    <a:pt x="53" y="189"/>
                  </a:cubicBezTo>
                  <a:cubicBezTo>
                    <a:pt x="53" y="189"/>
                    <a:pt x="53" y="189"/>
                    <a:pt x="53" y="189"/>
                  </a:cubicBezTo>
                  <a:cubicBezTo>
                    <a:pt x="52" y="188"/>
                    <a:pt x="52" y="188"/>
                    <a:pt x="52" y="188"/>
                  </a:cubicBezTo>
                  <a:cubicBezTo>
                    <a:pt x="50" y="186"/>
                    <a:pt x="50" y="186"/>
                    <a:pt x="50" y="186"/>
                  </a:cubicBezTo>
                  <a:cubicBezTo>
                    <a:pt x="49" y="185"/>
                    <a:pt x="49" y="185"/>
                    <a:pt x="49" y="185"/>
                  </a:cubicBezTo>
                  <a:cubicBezTo>
                    <a:pt x="49" y="184"/>
                    <a:pt x="49" y="184"/>
                    <a:pt x="49" y="184"/>
                  </a:cubicBezTo>
                  <a:cubicBezTo>
                    <a:pt x="50" y="183"/>
                    <a:pt x="50" y="183"/>
                    <a:pt x="50" y="183"/>
                  </a:cubicBezTo>
                  <a:cubicBezTo>
                    <a:pt x="51" y="182"/>
                    <a:pt x="51" y="182"/>
                    <a:pt x="51" y="182"/>
                  </a:cubicBezTo>
                  <a:cubicBezTo>
                    <a:pt x="52" y="181"/>
                    <a:pt x="52" y="181"/>
                    <a:pt x="52" y="181"/>
                  </a:cubicBezTo>
                  <a:cubicBezTo>
                    <a:pt x="52" y="179"/>
                    <a:pt x="52" y="179"/>
                    <a:pt x="52" y="179"/>
                  </a:cubicBezTo>
                  <a:cubicBezTo>
                    <a:pt x="53" y="179"/>
                    <a:pt x="53" y="179"/>
                    <a:pt x="53" y="179"/>
                  </a:cubicBezTo>
                  <a:cubicBezTo>
                    <a:pt x="54" y="177"/>
                    <a:pt x="54" y="177"/>
                    <a:pt x="54" y="177"/>
                  </a:cubicBezTo>
                  <a:cubicBezTo>
                    <a:pt x="55" y="178"/>
                    <a:pt x="55" y="178"/>
                    <a:pt x="55" y="178"/>
                  </a:cubicBezTo>
                  <a:cubicBezTo>
                    <a:pt x="57" y="177"/>
                    <a:pt x="57" y="177"/>
                    <a:pt x="57" y="177"/>
                  </a:cubicBezTo>
                  <a:cubicBezTo>
                    <a:pt x="61" y="177"/>
                    <a:pt x="61" y="177"/>
                    <a:pt x="61" y="177"/>
                  </a:cubicBezTo>
                  <a:cubicBezTo>
                    <a:pt x="65" y="177"/>
                    <a:pt x="65" y="177"/>
                    <a:pt x="65" y="177"/>
                  </a:cubicBezTo>
                  <a:cubicBezTo>
                    <a:pt x="66" y="177"/>
                    <a:pt x="66" y="177"/>
                    <a:pt x="66" y="177"/>
                  </a:cubicBezTo>
                  <a:cubicBezTo>
                    <a:pt x="69" y="178"/>
                    <a:pt x="69" y="178"/>
                    <a:pt x="69" y="178"/>
                  </a:cubicBezTo>
                  <a:cubicBezTo>
                    <a:pt x="71" y="178"/>
                    <a:pt x="71" y="178"/>
                    <a:pt x="71" y="178"/>
                  </a:cubicBezTo>
                  <a:cubicBezTo>
                    <a:pt x="72" y="178"/>
                    <a:pt x="72" y="178"/>
                    <a:pt x="72" y="178"/>
                  </a:cubicBezTo>
                  <a:cubicBezTo>
                    <a:pt x="74" y="178"/>
                    <a:pt x="74" y="178"/>
                    <a:pt x="74" y="178"/>
                  </a:cubicBezTo>
                  <a:cubicBezTo>
                    <a:pt x="73" y="177"/>
                    <a:pt x="73" y="177"/>
                    <a:pt x="73" y="177"/>
                  </a:cubicBezTo>
                  <a:cubicBezTo>
                    <a:pt x="70" y="175"/>
                    <a:pt x="70" y="175"/>
                    <a:pt x="70" y="175"/>
                  </a:cubicBezTo>
                  <a:cubicBezTo>
                    <a:pt x="69" y="174"/>
                    <a:pt x="69" y="174"/>
                    <a:pt x="69" y="174"/>
                  </a:cubicBezTo>
                  <a:cubicBezTo>
                    <a:pt x="70" y="171"/>
                    <a:pt x="70" y="171"/>
                    <a:pt x="70" y="171"/>
                  </a:cubicBezTo>
                  <a:cubicBezTo>
                    <a:pt x="72" y="168"/>
                    <a:pt x="72" y="168"/>
                    <a:pt x="72" y="168"/>
                  </a:cubicBezTo>
                  <a:cubicBezTo>
                    <a:pt x="73" y="164"/>
                    <a:pt x="73" y="164"/>
                    <a:pt x="73" y="164"/>
                  </a:cubicBezTo>
                  <a:cubicBezTo>
                    <a:pt x="73" y="160"/>
                    <a:pt x="73" y="160"/>
                    <a:pt x="73" y="160"/>
                  </a:cubicBezTo>
                  <a:cubicBezTo>
                    <a:pt x="72" y="159"/>
                    <a:pt x="72" y="159"/>
                    <a:pt x="72" y="159"/>
                  </a:cubicBezTo>
                  <a:cubicBezTo>
                    <a:pt x="72" y="158"/>
                    <a:pt x="72" y="158"/>
                    <a:pt x="72" y="158"/>
                  </a:cubicBezTo>
                  <a:cubicBezTo>
                    <a:pt x="73" y="157"/>
                    <a:pt x="73" y="157"/>
                    <a:pt x="73" y="157"/>
                  </a:cubicBezTo>
                  <a:cubicBezTo>
                    <a:pt x="73" y="156"/>
                    <a:pt x="73" y="156"/>
                    <a:pt x="73" y="156"/>
                  </a:cubicBezTo>
                  <a:cubicBezTo>
                    <a:pt x="73" y="155"/>
                    <a:pt x="73" y="155"/>
                    <a:pt x="73" y="155"/>
                  </a:cubicBezTo>
                  <a:cubicBezTo>
                    <a:pt x="72" y="153"/>
                    <a:pt x="72" y="153"/>
                    <a:pt x="72" y="153"/>
                  </a:cubicBezTo>
                  <a:cubicBezTo>
                    <a:pt x="72" y="153"/>
                    <a:pt x="72" y="153"/>
                    <a:pt x="72" y="153"/>
                  </a:cubicBezTo>
                  <a:cubicBezTo>
                    <a:pt x="71" y="152"/>
                    <a:pt x="71" y="152"/>
                    <a:pt x="71" y="152"/>
                  </a:cubicBezTo>
                  <a:cubicBezTo>
                    <a:pt x="68" y="151"/>
                    <a:pt x="68" y="151"/>
                    <a:pt x="68" y="151"/>
                  </a:cubicBezTo>
                  <a:cubicBezTo>
                    <a:pt x="66" y="151"/>
                    <a:pt x="66" y="151"/>
                    <a:pt x="66" y="151"/>
                  </a:cubicBezTo>
                  <a:cubicBezTo>
                    <a:pt x="65" y="151"/>
                    <a:pt x="65" y="151"/>
                    <a:pt x="65" y="151"/>
                  </a:cubicBezTo>
                  <a:cubicBezTo>
                    <a:pt x="65" y="152"/>
                    <a:pt x="65" y="152"/>
                    <a:pt x="65" y="152"/>
                  </a:cubicBezTo>
                  <a:cubicBezTo>
                    <a:pt x="64" y="152"/>
                    <a:pt x="64" y="152"/>
                    <a:pt x="64" y="152"/>
                  </a:cubicBezTo>
                  <a:cubicBezTo>
                    <a:pt x="62" y="153"/>
                    <a:pt x="62" y="153"/>
                    <a:pt x="62" y="153"/>
                  </a:cubicBezTo>
                  <a:cubicBezTo>
                    <a:pt x="62" y="154"/>
                    <a:pt x="62" y="154"/>
                    <a:pt x="62" y="154"/>
                  </a:cubicBezTo>
                  <a:cubicBezTo>
                    <a:pt x="61" y="153"/>
                    <a:pt x="61" y="153"/>
                    <a:pt x="61" y="153"/>
                  </a:cubicBezTo>
                  <a:cubicBezTo>
                    <a:pt x="60" y="152"/>
                    <a:pt x="60" y="152"/>
                    <a:pt x="60" y="152"/>
                  </a:cubicBezTo>
                  <a:cubicBezTo>
                    <a:pt x="60" y="152"/>
                    <a:pt x="60" y="152"/>
                    <a:pt x="60" y="152"/>
                  </a:cubicBezTo>
                  <a:cubicBezTo>
                    <a:pt x="57" y="152"/>
                    <a:pt x="57" y="152"/>
                    <a:pt x="57" y="152"/>
                  </a:cubicBezTo>
                  <a:cubicBezTo>
                    <a:pt x="56" y="150"/>
                    <a:pt x="56" y="150"/>
                    <a:pt x="56" y="150"/>
                  </a:cubicBezTo>
                  <a:cubicBezTo>
                    <a:pt x="56" y="150"/>
                    <a:pt x="56" y="150"/>
                    <a:pt x="56" y="150"/>
                  </a:cubicBezTo>
                  <a:cubicBezTo>
                    <a:pt x="52" y="149"/>
                    <a:pt x="52" y="149"/>
                    <a:pt x="52" y="149"/>
                  </a:cubicBezTo>
                  <a:cubicBezTo>
                    <a:pt x="51" y="149"/>
                    <a:pt x="51" y="149"/>
                    <a:pt x="51" y="149"/>
                  </a:cubicBezTo>
                  <a:cubicBezTo>
                    <a:pt x="48" y="150"/>
                    <a:pt x="48" y="150"/>
                    <a:pt x="48" y="150"/>
                  </a:cubicBezTo>
                  <a:cubicBezTo>
                    <a:pt x="46" y="152"/>
                    <a:pt x="46" y="152"/>
                    <a:pt x="46" y="152"/>
                  </a:cubicBezTo>
                  <a:cubicBezTo>
                    <a:pt x="46" y="152"/>
                    <a:pt x="46" y="152"/>
                    <a:pt x="46" y="152"/>
                  </a:cubicBezTo>
                  <a:cubicBezTo>
                    <a:pt x="44" y="153"/>
                    <a:pt x="44" y="153"/>
                    <a:pt x="44" y="153"/>
                  </a:cubicBezTo>
                  <a:cubicBezTo>
                    <a:pt x="44" y="153"/>
                    <a:pt x="44" y="153"/>
                    <a:pt x="44" y="153"/>
                  </a:cubicBezTo>
                  <a:cubicBezTo>
                    <a:pt x="43" y="153"/>
                    <a:pt x="43" y="153"/>
                    <a:pt x="43" y="153"/>
                  </a:cubicBezTo>
                  <a:cubicBezTo>
                    <a:pt x="43" y="153"/>
                    <a:pt x="43" y="153"/>
                    <a:pt x="43" y="153"/>
                  </a:cubicBezTo>
                  <a:cubicBezTo>
                    <a:pt x="41" y="154"/>
                    <a:pt x="41" y="154"/>
                    <a:pt x="41" y="154"/>
                  </a:cubicBezTo>
                  <a:cubicBezTo>
                    <a:pt x="39" y="156"/>
                    <a:pt x="39" y="156"/>
                    <a:pt x="39" y="156"/>
                  </a:cubicBezTo>
                  <a:cubicBezTo>
                    <a:pt x="38" y="157"/>
                    <a:pt x="38" y="157"/>
                    <a:pt x="38" y="157"/>
                  </a:cubicBezTo>
                  <a:cubicBezTo>
                    <a:pt x="37" y="157"/>
                    <a:pt x="37" y="157"/>
                    <a:pt x="37" y="157"/>
                  </a:cubicBezTo>
                  <a:cubicBezTo>
                    <a:pt x="35" y="158"/>
                    <a:pt x="35" y="158"/>
                    <a:pt x="35" y="158"/>
                  </a:cubicBezTo>
                  <a:cubicBezTo>
                    <a:pt x="34" y="158"/>
                    <a:pt x="34" y="158"/>
                    <a:pt x="34" y="158"/>
                  </a:cubicBezTo>
                  <a:cubicBezTo>
                    <a:pt x="33" y="158"/>
                    <a:pt x="33" y="158"/>
                    <a:pt x="33" y="158"/>
                  </a:cubicBezTo>
                  <a:cubicBezTo>
                    <a:pt x="32" y="158"/>
                    <a:pt x="32" y="158"/>
                    <a:pt x="32" y="158"/>
                  </a:cubicBezTo>
                  <a:cubicBezTo>
                    <a:pt x="31" y="159"/>
                    <a:pt x="31" y="159"/>
                    <a:pt x="31" y="159"/>
                  </a:cubicBezTo>
                  <a:cubicBezTo>
                    <a:pt x="31" y="159"/>
                    <a:pt x="31" y="159"/>
                    <a:pt x="31" y="159"/>
                  </a:cubicBezTo>
                  <a:cubicBezTo>
                    <a:pt x="31" y="160"/>
                    <a:pt x="31" y="160"/>
                    <a:pt x="31" y="160"/>
                  </a:cubicBezTo>
                  <a:cubicBezTo>
                    <a:pt x="30" y="160"/>
                    <a:pt x="30" y="160"/>
                    <a:pt x="30" y="160"/>
                  </a:cubicBezTo>
                  <a:cubicBezTo>
                    <a:pt x="29" y="161"/>
                    <a:pt x="29" y="161"/>
                    <a:pt x="29" y="161"/>
                  </a:cubicBezTo>
                  <a:cubicBezTo>
                    <a:pt x="29" y="162"/>
                    <a:pt x="29" y="162"/>
                    <a:pt x="29" y="162"/>
                  </a:cubicBezTo>
                  <a:cubicBezTo>
                    <a:pt x="29" y="161"/>
                    <a:pt x="29" y="161"/>
                    <a:pt x="29" y="161"/>
                  </a:cubicBezTo>
                  <a:cubicBezTo>
                    <a:pt x="26" y="160"/>
                    <a:pt x="26" y="160"/>
                    <a:pt x="26" y="160"/>
                  </a:cubicBezTo>
                  <a:cubicBezTo>
                    <a:pt x="24" y="159"/>
                    <a:pt x="24" y="159"/>
                    <a:pt x="24" y="159"/>
                  </a:cubicBezTo>
                  <a:cubicBezTo>
                    <a:pt x="22" y="158"/>
                    <a:pt x="22" y="158"/>
                    <a:pt x="22" y="157"/>
                  </a:cubicBezTo>
                  <a:cubicBezTo>
                    <a:pt x="21" y="156"/>
                    <a:pt x="21" y="156"/>
                    <a:pt x="21" y="156"/>
                  </a:cubicBezTo>
                  <a:cubicBezTo>
                    <a:pt x="21" y="156"/>
                    <a:pt x="21" y="156"/>
                    <a:pt x="21" y="156"/>
                  </a:cubicBezTo>
                  <a:cubicBezTo>
                    <a:pt x="21" y="155"/>
                    <a:pt x="21" y="155"/>
                    <a:pt x="21" y="155"/>
                  </a:cubicBezTo>
                  <a:cubicBezTo>
                    <a:pt x="22" y="155"/>
                    <a:pt x="22" y="155"/>
                    <a:pt x="22" y="155"/>
                  </a:cubicBezTo>
                  <a:cubicBezTo>
                    <a:pt x="22" y="155"/>
                    <a:pt x="22" y="155"/>
                    <a:pt x="22" y="155"/>
                  </a:cubicBezTo>
                  <a:cubicBezTo>
                    <a:pt x="23" y="155"/>
                    <a:pt x="23" y="155"/>
                    <a:pt x="23" y="155"/>
                  </a:cubicBezTo>
                  <a:cubicBezTo>
                    <a:pt x="23" y="155"/>
                    <a:pt x="23" y="155"/>
                    <a:pt x="23" y="155"/>
                  </a:cubicBezTo>
                  <a:cubicBezTo>
                    <a:pt x="24" y="156"/>
                    <a:pt x="24" y="156"/>
                    <a:pt x="24" y="156"/>
                  </a:cubicBezTo>
                  <a:cubicBezTo>
                    <a:pt x="25" y="156"/>
                    <a:pt x="25" y="156"/>
                    <a:pt x="25" y="156"/>
                  </a:cubicBezTo>
                  <a:cubicBezTo>
                    <a:pt x="26" y="155"/>
                    <a:pt x="26" y="155"/>
                    <a:pt x="26" y="155"/>
                  </a:cubicBezTo>
                  <a:cubicBezTo>
                    <a:pt x="26" y="154"/>
                    <a:pt x="26" y="154"/>
                    <a:pt x="26" y="154"/>
                  </a:cubicBezTo>
                  <a:cubicBezTo>
                    <a:pt x="25" y="152"/>
                    <a:pt x="25" y="152"/>
                    <a:pt x="25" y="152"/>
                  </a:cubicBezTo>
                  <a:cubicBezTo>
                    <a:pt x="23" y="149"/>
                    <a:pt x="23" y="149"/>
                    <a:pt x="23" y="149"/>
                  </a:cubicBezTo>
                  <a:cubicBezTo>
                    <a:pt x="21" y="145"/>
                    <a:pt x="17" y="139"/>
                    <a:pt x="17" y="138"/>
                  </a:cubicBezTo>
                  <a:cubicBezTo>
                    <a:pt x="14" y="138"/>
                    <a:pt x="12" y="138"/>
                    <a:pt x="10" y="137"/>
                  </a:cubicBezTo>
                  <a:cubicBezTo>
                    <a:pt x="8" y="138"/>
                    <a:pt x="9" y="138"/>
                    <a:pt x="7" y="139"/>
                  </a:cubicBezTo>
                  <a:cubicBezTo>
                    <a:pt x="6" y="138"/>
                    <a:pt x="6" y="138"/>
                    <a:pt x="6" y="138"/>
                  </a:cubicBezTo>
                  <a:cubicBezTo>
                    <a:pt x="6" y="136"/>
                    <a:pt x="6" y="137"/>
                    <a:pt x="5" y="135"/>
                  </a:cubicBezTo>
                  <a:cubicBezTo>
                    <a:pt x="6" y="134"/>
                    <a:pt x="5" y="134"/>
                    <a:pt x="6" y="132"/>
                  </a:cubicBezTo>
                  <a:cubicBezTo>
                    <a:pt x="5" y="130"/>
                    <a:pt x="5" y="130"/>
                    <a:pt x="5" y="130"/>
                  </a:cubicBezTo>
                  <a:cubicBezTo>
                    <a:pt x="4" y="129"/>
                    <a:pt x="4" y="129"/>
                    <a:pt x="4" y="129"/>
                  </a:cubicBezTo>
                  <a:cubicBezTo>
                    <a:pt x="2" y="129"/>
                    <a:pt x="3" y="129"/>
                    <a:pt x="0" y="127"/>
                  </a:cubicBezTo>
                  <a:cubicBezTo>
                    <a:pt x="0" y="125"/>
                    <a:pt x="0" y="125"/>
                    <a:pt x="0" y="125"/>
                  </a:cubicBezTo>
                  <a:cubicBezTo>
                    <a:pt x="1" y="121"/>
                    <a:pt x="1" y="121"/>
                    <a:pt x="1" y="121"/>
                  </a:cubicBezTo>
                  <a:cubicBezTo>
                    <a:pt x="3" y="118"/>
                    <a:pt x="3" y="118"/>
                    <a:pt x="3" y="118"/>
                  </a:cubicBezTo>
                  <a:cubicBezTo>
                    <a:pt x="4" y="117"/>
                    <a:pt x="4" y="117"/>
                    <a:pt x="4" y="117"/>
                  </a:cubicBezTo>
                  <a:cubicBezTo>
                    <a:pt x="4" y="116"/>
                    <a:pt x="4" y="116"/>
                    <a:pt x="4" y="116"/>
                  </a:cubicBezTo>
                  <a:cubicBezTo>
                    <a:pt x="5" y="115"/>
                    <a:pt x="5" y="115"/>
                    <a:pt x="5" y="115"/>
                  </a:cubicBezTo>
                  <a:cubicBezTo>
                    <a:pt x="4" y="114"/>
                    <a:pt x="4" y="114"/>
                    <a:pt x="4" y="114"/>
                  </a:cubicBezTo>
                  <a:cubicBezTo>
                    <a:pt x="4" y="113"/>
                    <a:pt x="4" y="113"/>
                    <a:pt x="3" y="112"/>
                  </a:cubicBezTo>
                  <a:cubicBezTo>
                    <a:pt x="2" y="111"/>
                    <a:pt x="2" y="111"/>
                    <a:pt x="2" y="111"/>
                  </a:cubicBezTo>
                  <a:cubicBezTo>
                    <a:pt x="3" y="106"/>
                    <a:pt x="3" y="105"/>
                    <a:pt x="4" y="103"/>
                  </a:cubicBezTo>
                  <a:cubicBezTo>
                    <a:pt x="6" y="101"/>
                    <a:pt x="5" y="101"/>
                    <a:pt x="7" y="100"/>
                  </a:cubicBezTo>
                  <a:cubicBezTo>
                    <a:pt x="8" y="99"/>
                    <a:pt x="8" y="99"/>
                    <a:pt x="8" y="99"/>
                  </a:cubicBezTo>
                  <a:cubicBezTo>
                    <a:pt x="8" y="97"/>
                    <a:pt x="8" y="98"/>
                    <a:pt x="8" y="96"/>
                  </a:cubicBezTo>
                  <a:cubicBezTo>
                    <a:pt x="8" y="95"/>
                    <a:pt x="8" y="95"/>
                    <a:pt x="8" y="95"/>
                  </a:cubicBezTo>
                  <a:cubicBezTo>
                    <a:pt x="9" y="94"/>
                    <a:pt x="9" y="94"/>
                    <a:pt x="10" y="93"/>
                  </a:cubicBezTo>
                  <a:cubicBezTo>
                    <a:pt x="11" y="93"/>
                    <a:pt x="11" y="93"/>
                    <a:pt x="11" y="93"/>
                  </a:cubicBezTo>
                  <a:cubicBezTo>
                    <a:pt x="12" y="93"/>
                    <a:pt x="12" y="93"/>
                    <a:pt x="12" y="93"/>
                  </a:cubicBezTo>
                  <a:cubicBezTo>
                    <a:pt x="17" y="98"/>
                    <a:pt x="16" y="99"/>
                    <a:pt x="19" y="103"/>
                  </a:cubicBezTo>
                  <a:cubicBezTo>
                    <a:pt x="20" y="103"/>
                    <a:pt x="20" y="103"/>
                    <a:pt x="20" y="103"/>
                  </a:cubicBezTo>
                  <a:cubicBezTo>
                    <a:pt x="23" y="102"/>
                    <a:pt x="22" y="102"/>
                    <a:pt x="24" y="101"/>
                  </a:cubicBezTo>
                  <a:cubicBezTo>
                    <a:pt x="25" y="101"/>
                    <a:pt x="25" y="101"/>
                    <a:pt x="25" y="101"/>
                  </a:cubicBezTo>
                  <a:cubicBezTo>
                    <a:pt x="25" y="100"/>
                    <a:pt x="25" y="100"/>
                    <a:pt x="25" y="100"/>
                  </a:cubicBezTo>
                  <a:cubicBezTo>
                    <a:pt x="24" y="96"/>
                    <a:pt x="24" y="98"/>
                    <a:pt x="23" y="90"/>
                  </a:cubicBezTo>
                  <a:cubicBezTo>
                    <a:pt x="22" y="89"/>
                    <a:pt x="22" y="89"/>
                    <a:pt x="22" y="89"/>
                  </a:cubicBezTo>
                  <a:cubicBezTo>
                    <a:pt x="23" y="89"/>
                    <a:pt x="23" y="89"/>
                    <a:pt x="23" y="89"/>
                  </a:cubicBezTo>
                  <a:cubicBezTo>
                    <a:pt x="24" y="89"/>
                    <a:pt x="23" y="89"/>
                    <a:pt x="25" y="90"/>
                  </a:cubicBezTo>
                  <a:cubicBezTo>
                    <a:pt x="26" y="89"/>
                    <a:pt x="25" y="89"/>
                    <a:pt x="27" y="87"/>
                  </a:cubicBezTo>
                  <a:cubicBezTo>
                    <a:pt x="30" y="85"/>
                    <a:pt x="30" y="85"/>
                    <a:pt x="30" y="85"/>
                  </a:cubicBezTo>
                  <a:cubicBezTo>
                    <a:pt x="31" y="84"/>
                    <a:pt x="31" y="84"/>
                    <a:pt x="31" y="84"/>
                  </a:cubicBezTo>
                  <a:cubicBezTo>
                    <a:pt x="31" y="82"/>
                    <a:pt x="31" y="82"/>
                    <a:pt x="31" y="82"/>
                  </a:cubicBezTo>
                  <a:cubicBezTo>
                    <a:pt x="32" y="81"/>
                    <a:pt x="32" y="81"/>
                    <a:pt x="32" y="81"/>
                  </a:cubicBezTo>
                  <a:cubicBezTo>
                    <a:pt x="34" y="81"/>
                    <a:pt x="34" y="81"/>
                    <a:pt x="34" y="81"/>
                  </a:cubicBezTo>
                  <a:cubicBezTo>
                    <a:pt x="36" y="80"/>
                    <a:pt x="36" y="80"/>
                    <a:pt x="36" y="80"/>
                  </a:cubicBezTo>
                  <a:cubicBezTo>
                    <a:pt x="37" y="79"/>
                    <a:pt x="37" y="79"/>
                    <a:pt x="37" y="79"/>
                  </a:cubicBezTo>
                  <a:cubicBezTo>
                    <a:pt x="39" y="78"/>
                    <a:pt x="39" y="78"/>
                    <a:pt x="39" y="78"/>
                  </a:cubicBezTo>
                  <a:cubicBezTo>
                    <a:pt x="41" y="77"/>
                    <a:pt x="41" y="77"/>
                    <a:pt x="41" y="77"/>
                  </a:cubicBezTo>
                  <a:cubicBezTo>
                    <a:pt x="41" y="77"/>
                    <a:pt x="41" y="77"/>
                    <a:pt x="41" y="77"/>
                  </a:cubicBezTo>
                  <a:cubicBezTo>
                    <a:pt x="42" y="76"/>
                    <a:pt x="42" y="76"/>
                    <a:pt x="42" y="76"/>
                  </a:cubicBezTo>
                  <a:cubicBezTo>
                    <a:pt x="44" y="73"/>
                    <a:pt x="44" y="73"/>
                    <a:pt x="44" y="73"/>
                  </a:cubicBezTo>
                  <a:cubicBezTo>
                    <a:pt x="45" y="72"/>
                    <a:pt x="45" y="72"/>
                    <a:pt x="45" y="72"/>
                  </a:cubicBezTo>
                  <a:cubicBezTo>
                    <a:pt x="46" y="70"/>
                    <a:pt x="46" y="70"/>
                    <a:pt x="46" y="70"/>
                  </a:cubicBezTo>
                  <a:cubicBezTo>
                    <a:pt x="47" y="69"/>
                    <a:pt x="47" y="69"/>
                    <a:pt x="47" y="69"/>
                  </a:cubicBezTo>
                  <a:cubicBezTo>
                    <a:pt x="48" y="70"/>
                    <a:pt x="48" y="70"/>
                    <a:pt x="48" y="70"/>
                  </a:cubicBezTo>
                  <a:cubicBezTo>
                    <a:pt x="49" y="70"/>
                    <a:pt x="49" y="70"/>
                    <a:pt x="49" y="70"/>
                  </a:cubicBezTo>
                  <a:cubicBezTo>
                    <a:pt x="51" y="71"/>
                    <a:pt x="51" y="71"/>
                    <a:pt x="51" y="71"/>
                  </a:cubicBezTo>
                  <a:cubicBezTo>
                    <a:pt x="52" y="72"/>
                    <a:pt x="52" y="72"/>
                    <a:pt x="52" y="72"/>
                  </a:cubicBezTo>
                  <a:cubicBezTo>
                    <a:pt x="52" y="73"/>
                    <a:pt x="52" y="73"/>
                    <a:pt x="52" y="73"/>
                  </a:cubicBezTo>
                  <a:cubicBezTo>
                    <a:pt x="52" y="74"/>
                    <a:pt x="52" y="74"/>
                    <a:pt x="52" y="74"/>
                  </a:cubicBezTo>
                  <a:cubicBezTo>
                    <a:pt x="53" y="74"/>
                    <a:pt x="53" y="74"/>
                    <a:pt x="53" y="74"/>
                  </a:cubicBezTo>
                  <a:cubicBezTo>
                    <a:pt x="54" y="74"/>
                    <a:pt x="54" y="74"/>
                    <a:pt x="54" y="74"/>
                  </a:cubicBezTo>
                  <a:cubicBezTo>
                    <a:pt x="54" y="74"/>
                    <a:pt x="54" y="74"/>
                    <a:pt x="54" y="74"/>
                  </a:cubicBezTo>
                  <a:cubicBezTo>
                    <a:pt x="56" y="74"/>
                    <a:pt x="56" y="74"/>
                    <a:pt x="56" y="74"/>
                  </a:cubicBezTo>
                  <a:cubicBezTo>
                    <a:pt x="58" y="73"/>
                    <a:pt x="58" y="73"/>
                    <a:pt x="58" y="73"/>
                  </a:cubicBezTo>
                  <a:cubicBezTo>
                    <a:pt x="60" y="70"/>
                    <a:pt x="60" y="70"/>
                    <a:pt x="60" y="70"/>
                  </a:cubicBezTo>
                  <a:cubicBezTo>
                    <a:pt x="63" y="70"/>
                    <a:pt x="63" y="70"/>
                    <a:pt x="63" y="70"/>
                  </a:cubicBezTo>
                  <a:cubicBezTo>
                    <a:pt x="64" y="70"/>
                    <a:pt x="64" y="70"/>
                    <a:pt x="64" y="70"/>
                  </a:cubicBezTo>
                  <a:cubicBezTo>
                    <a:pt x="65" y="72"/>
                    <a:pt x="65" y="72"/>
                    <a:pt x="65" y="72"/>
                  </a:cubicBezTo>
                  <a:cubicBezTo>
                    <a:pt x="66" y="73"/>
                    <a:pt x="66" y="73"/>
                    <a:pt x="66" y="73"/>
                  </a:cubicBezTo>
                  <a:cubicBezTo>
                    <a:pt x="67" y="74"/>
                    <a:pt x="67" y="74"/>
                    <a:pt x="67" y="74"/>
                  </a:cubicBezTo>
                  <a:cubicBezTo>
                    <a:pt x="67" y="74"/>
                    <a:pt x="67" y="74"/>
                    <a:pt x="67" y="74"/>
                  </a:cubicBezTo>
                  <a:cubicBezTo>
                    <a:pt x="67" y="74"/>
                    <a:pt x="67" y="74"/>
                    <a:pt x="67" y="74"/>
                  </a:cubicBezTo>
                  <a:cubicBezTo>
                    <a:pt x="69" y="74"/>
                    <a:pt x="69" y="74"/>
                    <a:pt x="69" y="74"/>
                  </a:cubicBezTo>
                  <a:cubicBezTo>
                    <a:pt x="69" y="74"/>
                    <a:pt x="69" y="74"/>
                    <a:pt x="69" y="74"/>
                  </a:cubicBezTo>
                  <a:cubicBezTo>
                    <a:pt x="70" y="74"/>
                    <a:pt x="70" y="74"/>
                    <a:pt x="70" y="74"/>
                  </a:cubicBezTo>
                  <a:cubicBezTo>
                    <a:pt x="70" y="74"/>
                    <a:pt x="70" y="74"/>
                    <a:pt x="70" y="74"/>
                  </a:cubicBezTo>
                  <a:cubicBezTo>
                    <a:pt x="72" y="74"/>
                    <a:pt x="72" y="74"/>
                    <a:pt x="72" y="74"/>
                  </a:cubicBezTo>
                  <a:cubicBezTo>
                    <a:pt x="74" y="74"/>
                    <a:pt x="74" y="74"/>
                    <a:pt x="74" y="74"/>
                  </a:cubicBezTo>
                  <a:cubicBezTo>
                    <a:pt x="74" y="74"/>
                    <a:pt x="74" y="74"/>
                    <a:pt x="74" y="74"/>
                  </a:cubicBezTo>
                  <a:cubicBezTo>
                    <a:pt x="75" y="74"/>
                    <a:pt x="75" y="74"/>
                    <a:pt x="75" y="74"/>
                  </a:cubicBezTo>
                  <a:cubicBezTo>
                    <a:pt x="77" y="75"/>
                    <a:pt x="77" y="75"/>
                    <a:pt x="77" y="75"/>
                  </a:cubicBezTo>
                  <a:cubicBezTo>
                    <a:pt x="78" y="75"/>
                    <a:pt x="78" y="75"/>
                    <a:pt x="78" y="75"/>
                  </a:cubicBezTo>
                  <a:cubicBezTo>
                    <a:pt x="79" y="78"/>
                    <a:pt x="79" y="78"/>
                    <a:pt x="79" y="78"/>
                  </a:cubicBezTo>
                  <a:cubicBezTo>
                    <a:pt x="80" y="79"/>
                    <a:pt x="80" y="79"/>
                    <a:pt x="80" y="79"/>
                  </a:cubicBezTo>
                  <a:cubicBezTo>
                    <a:pt x="82" y="80"/>
                    <a:pt x="82" y="80"/>
                    <a:pt x="82" y="80"/>
                  </a:cubicBezTo>
                  <a:cubicBezTo>
                    <a:pt x="83" y="80"/>
                    <a:pt x="83" y="80"/>
                    <a:pt x="83" y="80"/>
                  </a:cubicBezTo>
                  <a:cubicBezTo>
                    <a:pt x="84" y="82"/>
                    <a:pt x="84" y="82"/>
                    <a:pt x="84" y="82"/>
                  </a:cubicBezTo>
                  <a:cubicBezTo>
                    <a:pt x="85" y="83"/>
                    <a:pt x="85" y="83"/>
                    <a:pt x="85" y="83"/>
                  </a:cubicBezTo>
                  <a:cubicBezTo>
                    <a:pt x="86" y="84"/>
                    <a:pt x="86" y="84"/>
                    <a:pt x="86" y="84"/>
                  </a:cubicBezTo>
                  <a:cubicBezTo>
                    <a:pt x="88" y="86"/>
                    <a:pt x="88" y="86"/>
                    <a:pt x="88" y="86"/>
                  </a:cubicBezTo>
                  <a:cubicBezTo>
                    <a:pt x="88" y="88"/>
                    <a:pt x="88" y="88"/>
                    <a:pt x="88" y="88"/>
                  </a:cubicBezTo>
                  <a:cubicBezTo>
                    <a:pt x="88" y="90"/>
                    <a:pt x="88" y="90"/>
                    <a:pt x="88" y="90"/>
                  </a:cubicBezTo>
                  <a:cubicBezTo>
                    <a:pt x="89" y="91"/>
                    <a:pt x="89" y="91"/>
                    <a:pt x="89" y="91"/>
                  </a:cubicBezTo>
                  <a:cubicBezTo>
                    <a:pt x="89" y="91"/>
                    <a:pt x="89" y="91"/>
                    <a:pt x="89" y="91"/>
                  </a:cubicBezTo>
                  <a:cubicBezTo>
                    <a:pt x="89" y="90"/>
                    <a:pt x="89" y="90"/>
                    <a:pt x="89" y="90"/>
                  </a:cubicBezTo>
                  <a:cubicBezTo>
                    <a:pt x="90" y="90"/>
                    <a:pt x="90" y="90"/>
                    <a:pt x="90" y="90"/>
                  </a:cubicBezTo>
                  <a:cubicBezTo>
                    <a:pt x="90" y="88"/>
                    <a:pt x="90" y="88"/>
                    <a:pt x="90" y="88"/>
                  </a:cubicBezTo>
                  <a:cubicBezTo>
                    <a:pt x="90" y="86"/>
                    <a:pt x="90" y="86"/>
                    <a:pt x="90" y="86"/>
                  </a:cubicBezTo>
                  <a:cubicBezTo>
                    <a:pt x="90" y="85"/>
                    <a:pt x="90" y="85"/>
                    <a:pt x="90" y="85"/>
                  </a:cubicBezTo>
                  <a:cubicBezTo>
                    <a:pt x="89" y="84"/>
                    <a:pt x="89" y="84"/>
                    <a:pt x="89" y="84"/>
                  </a:cubicBezTo>
                  <a:cubicBezTo>
                    <a:pt x="89" y="83"/>
                    <a:pt x="89" y="83"/>
                    <a:pt x="89" y="83"/>
                  </a:cubicBezTo>
                  <a:cubicBezTo>
                    <a:pt x="89" y="83"/>
                    <a:pt x="89" y="83"/>
                    <a:pt x="89" y="83"/>
                  </a:cubicBezTo>
                  <a:cubicBezTo>
                    <a:pt x="90" y="82"/>
                    <a:pt x="90" y="82"/>
                    <a:pt x="90" y="82"/>
                  </a:cubicBezTo>
                  <a:cubicBezTo>
                    <a:pt x="91" y="83"/>
                    <a:pt x="91" y="83"/>
                    <a:pt x="91" y="83"/>
                  </a:cubicBezTo>
                  <a:cubicBezTo>
                    <a:pt x="93" y="84"/>
                    <a:pt x="93" y="84"/>
                    <a:pt x="93" y="84"/>
                  </a:cubicBezTo>
                  <a:cubicBezTo>
                    <a:pt x="94" y="85"/>
                    <a:pt x="94" y="85"/>
                    <a:pt x="94" y="85"/>
                  </a:cubicBezTo>
                  <a:cubicBezTo>
                    <a:pt x="96" y="87"/>
                    <a:pt x="96" y="87"/>
                    <a:pt x="96" y="87"/>
                  </a:cubicBezTo>
                  <a:cubicBezTo>
                    <a:pt x="98" y="88"/>
                    <a:pt x="98" y="88"/>
                    <a:pt x="98" y="88"/>
                  </a:cubicBezTo>
                  <a:cubicBezTo>
                    <a:pt x="100" y="90"/>
                    <a:pt x="100" y="90"/>
                    <a:pt x="100" y="90"/>
                  </a:cubicBezTo>
                  <a:cubicBezTo>
                    <a:pt x="102" y="90"/>
                    <a:pt x="102" y="90"/>
                    <a:pt x="102" y="90"/>
                  </a:cubicBezTo>
                  <a:cubicBezTo>
                    <a:pt x="103" y="90"/>
                    <a:pt x="103" y="90"/>
                    <a:pt x="103" y="90"/>
                  </a:cubicBezTo>
                  <a:cubicBezTo>
                    <a:pt x="104" y="89"/>
                    <a:pt x="104" y="89"/>
                    <a:pt x="104" y="89"/>
                  </a:cubicBezTo>
                  <a:cubicBezTo>
                    <a:pt x="106" y="88"/>
                    <a:pt x="106" y="88"/>
                    <a:pt x="106" y="88"/>
                  </a:cubicBezTo>
                  <a:cubicBezTo>
                    <a:pt x="106" y="86"/>
                    <a:pt x="106" y="86"/>
                    <a:pt x="106" y="86"/>
                  </a:cubicBezTo>
                  <a:cubicBezTo>
                    <a:pt x="107" y="85"/>
                    <a:pt x="107" y="85"/>
                    <a:pt x="107" y="85"/>
                  </a:cubicBezTo>
                  <a:cubicBezTo>
                    <a:pt x="109" y="84"/>
                    <a:pt x="109" y="84"/>
                    <a:pt x="109" y="84"/>
                  </a:cubicBezTo>
                  <a:cubicBezTo>
                    <a:pt x="111" y="82"/>
                    <a:pt x="111" y="82"/>
                    <a:pt x="111" y="82"/>
                  </a:cubicBezTo>
                  <a:cubicBezTo>
                    <a:pt x="112" y="82"/>
                    <a:pt x="112" y="82"/>
                    <a:pt x="112" y="82"/>
                  </a:cubicBezTo>
                  <a:cubicBezTo>
                    <a:pt x="112" y="83"/>
                    <a:pt x="112" y="83"/>
                    <a:pt x="112" y="83"/>
                  </a:cubicBezTo>
                  <a:cubicBezTo>
                    <a:pt x="114" y="82"/>
                    <a:pt x="114" y="82"/>
                    <a:pt x="114" y="82"/>
                  </a:cubicBezTo>
                  <a:cubicBezTo>
                    <a:pt x="115" y="82"/>
                    <a:pt x="115" y="82"/>
                    <a:pt x="115" y="82"/>
                  </a:cubicBezTo>
                  <a:cubicBezTo>
                    <a:pt x="117" y="81"/>
                    <a:pt x="117" y="81"/>
                    <a:pt x="117" y="81"/>
                  </a:cubicBezTo>
                  <a:cubicBezTo>
                    <a:pt x="118" y="82"/>
                    <a:pt x="118" y="82"/>
                    <a:pt x="118" y="82"/>
                  </a:cubicBezTo>
                  <a:cubicBezTo>
                    <a:pt x="120" y="83"/>
                    <a:pt x="120" y="83"/>
                    <a:pt x="120" y="83"/>
                  </a:cubicBezTo>
                  <a:cubicBezTo>
                    <a:pt x="121" y="84"/>
                    <a:pt x="121" y="84"/>
                    <a:pt x="121" y="84"/>
                  </a:cubicBezTo>
                  <a:cubicBezTo>
                    <a:pt x="123" y="84"/>
                    <a:pt x="123" y="84"/>
                    <a:pt x="123" y="84"/>
                  </a:cubicBezTo>
                  <a:cubicBezTo>
                    <a:pt x="124" y="84"/>
                    <a:pt x="124" y="84"/>
                    <a:pt x="124" y="84"/>
                  </a:cubicBezTo>
                  <a:cubicBezTo>
                    <a:pt x="125" y="83"/>
                    <a:pt x="125" y="83"/>
                    <a:pt x="125" y="83"/>
                  </a:cubicBezTo>
                  <a:cubicBezTo>
                    <a:pt x="125" y="82"/>
                    <a:pt x="125" y="82"/>
                    <a:pt x="125" y="82"/>
                  </a:cubicBezTo>
                  <a:cubicBezTo>
                    <a:pt x="126" y="81"/>
                    <a:pt x="126" y="81"/>
                    <a:pt x="126" y="81"/>
                  </a:cubicBezTo>
                  <a:cubicBezTo>
                    <a:pt x="126" y="81"/>
                    <a:pt x="126" y="81"/>
                    <a:pt x="126" y="81"/>
                  </a:cubicBezTo>
                  <a:cubicBezTo>
                    <a:pt x="128" y="81"/>
                    <a:pt x="128" y="81"/>
                    <a:pt x="128" y="81"/>
                  </a:cubicBezTo>
                  <a:cubicBezTo>
                    <a:pt x="130" y="81"/>
                    <a:pt x="130" y="81"/>
                    <a:pt x="130" y="81"/>
                  </a:cubicBezTo>
                  <a:cubicBezTo>
                    <a:pt x="130" y="81"/>
                    <a:pt x="130" y="81"/>
                    <a:pt x="130" y="81"/>
                  </a:cubicBezTo>
                  <a:cubicBezTo>
                    <a:pt x="132" y="81"/>
                    <a:pt x="132" y="81"/>
                    <a:pt x="132" y="81"/>
                  </a:cubicBezTo>
                  <a:cubicBezTo>
                    <a:pt x="134" y="83"/>
                    <a:pt x="134" y="83"/>
                    <a:pt x="134" y="83"/>
                  </a:cubicBezTo>
                  <a:cubicBezTo>
                    <a:pt x="135" y="85"/>
                    <a:pt x="135" y="85"/>
                    <a:pt x="135" y="85"/>
                  </a:cubicBezTo>
                  <a:cubicBezTo>
                    <a:pt x="137" y="87"/>
                    <a:pt x="137" y="87"/>
                    <a:pt x="137" y="87"/>
                  </a:cubicBezTo>
                  <a:cubicBezTo>
                    <a:pt x="138" y="88"/>
                    <a:pt x="138" y="88"/>
                    <a:pt x="138" y="88"/>
                  </a:cubicBezTo>
                  <a:cubicBezTo>
                    <a:pt x="139" y="88"/>
                    <a:pt x="139" y="88"/>
                    <a:pt x="139" y="88"/>
                  </a:cubicBezTo>
                  <a:cubicBezTo>
                    <a:pt x="140" y="88"/>
                    <a:pt x="140" y="88"/>
                    <a:pt x="140" y="88"/>
                  </a:cubicBezTo>
                  <a:cubicBezTo>
                    <a:pt x="141" y="89"/>
                    <a:pt x="141" y="89"/>
                    <a:pt x="141" y="89"/>
                  </a:cubicBezTo>
                  <a:cubicBezTo>
                    <a:pt x="144" y="89"/>
                    <a:pt x="144" y="89"/>
                    <a:pt x="144" y="89"/>
                  </a:cubicBezTo>
                  <a:cubicBezTo>
                    <a:pt x="144" y="89"/>
                    <a:pt x="144" y="89"/>
                    <a:pt x="144" y="89"/>
                  </a:cubicBezTo>
                  <a:cubicBezTo>
                    <a:pt x="145" y="90"/>
                    <a:pt x="145" y="90"/>
                    <a:pt x="145" y="90"/>
                  </a:cubicBezTo>
                  <a:cubicBezTo>
                    <a:pt x="145" y="91"/>
                    <a:pt x="145" y="91"/>
                    <a:pt x="145" y="91"/>
                  </a:cubicBezTo>
                  <a:cubicBezTo>
                    <a:pt x="145" y="91"/>
                    <a:pt x="145" y="91"/>
                    <a:pt x="145" y="91"/>
                  </a:cubicBezTo>
                  <a:cubicBezTo>
                    <a:pt x="147" y="91"/>
                    <a:pt x="147" y="91"/>
                    <a:pt x="147" y="91"/>
                  </a:cubicBezTo>
                  <a:cubicBezTo>
                    <a:pt x="148" y="90"/>
                    <a:pt x="148" y="90"/>
                    <a:pt x="148" y="90"/>
                  </a:cubicBezTo>
                  <a:cubicBezTo>
                    <a:pt x="149" y="88"/>
                    <a:pt x="149" y="88"/>
                    <a:pt x="149" y="88"/>
                  </a:cubicBezTo>
                  <a:cubicBezTo>
                    <a:pt x="150" y="86"/>
                    <a:pt x="150" y="86"/>
                    <a:pt x="150" y="86"/>
                  </a:cubicBezTo>
                  <a:cubicBezTo>
                    <a:pt x="150" y="85"/>
                    <a:pt x="150" y="85"/>
                    <a:pt x="150" y="85"/>
                  </a:cubicBezTo>
                  <a:cubicBezTo>
                    <a:pt x="151" y="85"/>
                    <a:pt x="151" y="85"/>
                    <a:pt x="151" y="85"/>
                  </a:cubicBezTo>
                  <a:cubicBezTo>
                    <a:pt x="151" y="85"/>
                    <a:pt x="151" y="85"/>
                    <a:pt x="151" y="85"/>
                  </a:cubicBezTo>
                  <a:cubicBezTo>
                    <a:pt x="152" y="87"/>
                    <a:pt x="152" y="87"/>
                    <a:pt x="152" y="87"/>
                  </a:cubicBezTo>
                  <a:cubicBezTo>
                    <a:pt x="153" y="88"/>
                    <a:pt x="153" y="88"/>
                    <a:pt x="153" y="88"/>
                  </a:cubicBezTo>
                  <a:cubicBezTo>
                    <a:pt x="155" y="88"/>
                    <a:pt x="155" y="88"/>
                    <a:pt x="155" y="88"/>
                  </a:cubicBezTo>
                  <a:cubicBezTo>
                    <a:pt x="156" y="88"/>
                    <a:pt x="156" y="88"/>
                    <a:pt x="156" y="88"/>
                  </a:cubicBezTo>
                  <a:cubicBezTo>
                    <a:pt x="157" y="88"/>
                    <a:pt x="157" y="88"/>
                    <a:pt x="157" y="88"/>
                  </a:cubicBezTo>
                  <a:cubicBezTo>
                    <a:pt x="161" y="88"/>
                    <a:pt x="161" y="88"/>
                    <a:pt x="161" y="88"/>
                  </a:cubicBezTo>
                  <a:cubicBezTo>
                    <a:pt x="164" y="86"/>
                    <a:pt x="164" y="86"/>
                    <a:pt x="164" y="86"/>
                  </a:cubicBezTo>
                  <a:cubicBezTo>
                    <a:pt x="166" y="85"/>
                    <a:pt x="166" y="85"/>
                    <a:pt x="166" y="85"/>
                  </a:cubicBezTo>
                  <a:cubicBezTo>
                    <a:pt x="167" y="83"/>
                    <a:pt x="167" y="83"/>
                    <a:pt x="167" y="83"/>
                  </a:cubicBezTo>
                  <a:cubicBezTo>
                    <a:pt x="167" y="80"/>
                    <a:pt x="167" y="80"/>
                    <a:pt x="167" y="80"/>
                  </a:cubicBezTo>
                  <a:cubicBezTo>
                    <a:pt x="168" y="78"/>
                    <a:pt x="168" y="78"/>
                    <a:pt x="168" y="78"/>
                  </a:cubicBezTo>
                  <a:cubicBezTo>
                    <a:pt x="168" y="77"/>
                    <a:pt x="168" y="77"/>
                    <a:pt x="168" y="77"/>
                  </a:cubicBezTo>
                  <a:cubicBezTo>
                    <a:pt x="166" y="75"/>
                    <a:pt x="166" y="75"/>
                    <a:pt x="166" y="75"/>
                  </a:cubicBezTo>
                  <a:cubicBezTo>
                    <a:pt x="165" y="75"/>
                    <a:pt x="165" y="75"/>
                    <a:pt x="165" y="75"/>
                  </a:cubicBezTo>
                  <a:cubicBezTo>
                    <a:pt x="162" y="74"/>
                    <a:pt x="162" y="74"/>
                    <a:pt x="162" y="74"/>
                  </a:cubicBezTo>
                  <a:cubicBezTo>
                    <a:pt x="161" y="73"/>
                    <a:pt x="161" y="73"/>
                    <a:pt x="161" y="73"/>
                  </a:cubicBezTo>
                  <a:cubicBezTo>
                    <a:pt x="161" y="73"/>
                    <a:pt x="161" y="73"/>
                    <a:pt x="161" y="73"/>
                  </a:cubicBezTo>
                  <a:cubicBezTo>
                    <a:pt x="157" y="71"/>
                    <a:pt x="157" y="71"/>
                    <a:pt x="157" y="71"/>
                  </a:cubicBezTo>
                  <a:cubicBezTo>
                    <a:pt x="155" y="71"/>
                    <a:pt x="155" y="71"/>
                    <a:pt x="155" y="71"/>
                  </a:cubicBezTo>
                  <a:cubicBezTo>
                    <a:pt x="155" y="70"/>
                    <a:pt x="155" y="70"/>
                    <a:pt x="155" y="70"/>
                  </a:cubicBezTo>
                  <a:cubicBezTo>
                    <a:pt x="154" y="69"/>
                    <a:pt x="154" y="69"/>
                    <a:pt x="154" y="69"/>
                  </a:cubicBezTo>
                  <a:cubicBezTo>
                    <a:pt x="153" y="67"/>
                    <a:pt x="153" y="67"/>
                    <a:pt x="153" y="67"/>
                  </a:cubicBezTo>
                  <a:cubicBezTo>
                    <a:pt x="151" y="66"/>
                    <a:pt x="151" y="66"/>
                    <a:pt x="151" y="66"/>
                  </a:cubicBezTo>
                  <a:cubicBezTo>
                    <a:pt x="150" y="66"/>
                    <a:pt x="150" y="66"/>
                    <a:pt x="150" y="66"/>
                  </a:cubicBezTo>
                  <a:cubicBezTo>
                    <a:pt x="151" y="65"/>
                    <a:pt x="151" y="65"/>
                    <a:pt x="151" y="65"/>
                  </a:cubicBezTo>
                  <a:cubicBezTo>
                    <a:pt x="153" y="64"/>
                    <a:pt x="153" y="64"/>
                    <a:pt x="153" y="64"/>
                  </a:cubicBezTo>
                  <a:cubicBezTo>
                    <a:pt x="155" y="62"/>
                    <a:pt x="155" y="62"/>
                    <a:pt x="155" y="62"/>
                  </a:cubicBezTo>
                  <a:cubicBezTo>
                    <a:pt x="156" y="62"/>
                    <a:pt x="156" y="62"/>
                    <a:pt x="156" y="62"/>
                  </a:cubicBezTo>
                  <a:cubicBezTo>
                    <a:pt x="158" y="62"/>
                    <a:pt x="158" y="62"/>
                    <a:pt x="158" y="62"/>
                  </a:cubicBezTo>
                  <a:cubicBezTo>
                    <a:pt x="159" y="60"/>
                    <a:pt x="159" y="60"/>
                    <a:pt x="159" y="60"/>
                  </a:cubicBezTo>
                  <a:cubicBezTo>
                    <a:pt x="161" y="59"/>
                    <a:pt x="161" y="59"/>
                    <a:pt x="161" y="59"/>
                  </a:cubicBezTo>
                  <a:cubicBezTo>
                    <a:pt x="161" y="58"/>
                    <a:pt x="161" y="58"/>
                    <a:pt x="161" y="58"/>
                  </a:cubicBezTo>
                  <a:cubicBezTo>
                    <a:pt x="161" y="57"/>
                    <a:pt x="161" y="57"/>
                    <a:pt x="161" y="57"/>
                  </a:cubicBezTo>
                  <a:cubicBezTo>
                    <a:pt x="159" y="54"/>
                    <a:pt x="159" y="54"/>
                    <a:pt x="159" y="54"/>
                  </a:cubicBezTo>
                  <a:cubicBezTo>
                    <a:pt x="159" y="52"/>
                    <a:pt x="159" y="52"/>
                    <a:pt x="159" y="52"/>
                  </a:cubicBezTo>
                  <a:cubicBezTo>
                    <a:pt x="159" y="51"/>
                    <a:pt x="159" y="51"/>
                    <a:pt x="159" y="51"/>
                  </a:cubicBezTo>
                  <a:cubicBezTo>
                    <a:pt x="160" y="49"/>
                    <a:pt x="160" y="49"/>
                    <a:pt x="160" y="49"/>
                  </a:cubicBezTo>
                  <a:cubicBezTo>
                    <a:pt x="161" y="49"/>
                    <a:pt x="161" y="49"/>
                    <a:pt x="161" y="49"/>
                  </a:cubicBezTo>
                  <a:cubicBezTo>
                    <a:pt x="161" y="47"/>
                    <a:pt x="161" y="47"/>
                    <a:pt x="161" y="47"/>
                  </a:cubicBezTo>
                  <a:cubicBezTo>
                    <a:pt x="162" y="47"/>
                    <a:pt x="162" y="47"/>
                    <a:pt x="162" y="47"/>
                  </a:cubicBezTo>
                  <a:cubicBezTo>
                    <a:pt x="164" y="46"/>
                    <a:pt x="164" y="46"/>
                    <a:pt x="164" y="46"/>
                  </a:cubicBezTo>
                  <a:cubicBezTo>
                    <a:pt x="166" y="46"/>
                    <a:pt x="166" y="46"/>
                    <a:pt x="166" y="46"/>
                  </a:cubicBezTo>
                  <a:cubicBezTo>
                    <a:pt x="167" y="46"/>
                    <a:pt x="167" y="46"/>
                    <a:pt x="167" y="46"/>
                  </a:cubicBezTo>
                  <a:cubicBezTo>
                    <a:pt x="169" y="47"/>
                    <a:pt x="169" y="47"/>
                    <a:pt x="169" y="47"/>
                  </a:cubicBezTo>
                  <a:cubicBezTo>
                    <a:pt x="171" y="47"/>
                    <a:pt x="171" y="47"/>
                    <a:pt x="171" y="47"/>
                  </a:cubicBezTo>
                  <a:cubicBezTo>
                    <a:pt x="172" y="47"/>
                    <a:pt x="172" y="47"/>
                    <a:pt x="172" y="47"/>
                  </a:cubicBezTo>
                  <a:cubicBezTo>
                    <a:pt x="173" y="47"/>
                    <a:pt x="173" y="47"/>
                    <a:pt x="173" y="47"/>
                  </a:cubicBezTo>
                  <a:cubicBezTo>
                    <a:pt x="174" y="46"/>
                    <a:pt x="174" y="46"/>
                    <a:pt x="174" y="46"/>
                  </a:cubicBezTo>
                  <a:cubicBezTo>
                    <a:pt x="173" y="45"/>
                    <a:pt x="173" y="45"/>
                    <a:pt x="173" y="45"/>
                  </a:cubicBezTo>
                  <a:cubicBezTo>
                    <a:pt x="173" y="44"/>
                    <a:pt x="173" y="44"/>
                    <a:pt x="173" y="44"/>
                  </a:cubicBezTo>
                  <a:cubicBezTo>
                    <a:pt x="170" y="43"/>
                    <a:pt x="170" y="43"/>
                    <a:pt x="170" y="43"/>
                  </a:cubicBezTo>
                  <a:cubicBezTo>
                    <a:pt x="169" y="42"/>
                    <a:pt x="169" y="42"/>
                    <a:pt x="169" y="42"/>
                  </a:cubicBezTo>
                  <a:cubicBezTo>
                    <a:pt x="168" y="42"/>
                    <a:pt x="168" y="42"/>
                    <a:pt x="168" y="42"/>
                  </a:cubicBezTo>
                  <a:cubicBezTo>
                    <a:pt x="166" y="42"/>
                    <a:pt x="166" y="42"/>
                    <a:pt x="166" y="42"/>
                  </a:cubicBezTo>
                  <a:cubicBezTo>
                    <a:pt x="165" y="41"/>
                    <a:pt x="165" y="41"/>
                    <a:pt x="165" y="41"/>
                  </a:cubicBezTo>
                  <a:cubicBezTo>
                    <a:pt x="164" y="41"/>
                    <a:pt x="164" y="41"/>
                    <a:pt x="164" y="41"/>
                  </a:cubicBezTo>
                  <a:cubicBezTo>
                    <a:pt x="163" y="40"/>
                    <a:pt x="163" y="40"/>
                    <a:pt x="163" y="40"/>
                  </a:cubicBezTo>
                  <a:cubicBezTo>
                    <a:pt x="163" y="38"/>
                    <a:pt x="163" y="38"/>
                    <a:pt x="163" y="38"/>
                  </a:cubicBezTo>
                  <a:cubicBezTo>
                    <a:pt x="164" y="38"/>
                    <a:pt x="164" y="38"/>
                    <a:pt x="164" y="38"/>
                  </a:cubicBezTo>
                  <a:cubicBezTo>
                    <a:pt x="165" y="37"/>
                    <a:pt x="165" y="37"/>
                    <a:pt x="165" y="37"/>
                  </a:cubicBezTo>
                  <a:cubicBezTo>
                    <a:pt x="166" y="38"/>
                    <a:pt x="166" y="38"/>
                    <a:pt x="166" y="38"/>
                  </a:cubicBezTo>
                  <a:cubicBezTo>
                    <a:pt x="167" y="37"/>
                    <a:pt x="167" y="37"/>
                    <a:pt x="167" y="37"/>
                  </a:cubicBezTo>
                  <a:cubicBezTo>
                    <a:pt x="167" y="37"/>
                    <a:pt x="167" y="37"/>
                    <a:pt x="167" y="37"/>
                  </a:cubicBezTo>
                  <a:cubicBezTo>
                    <a:pt x="167" y="36"/>
                    <a:pt x="167" y="36"/>
                    <a:pt x="167" y="36"/>
                  </a:cubicBezTo>
                  <a:cubicBezTo>
                    <a:pt x="167" y="36"/>
                    <a:pt x="167" y="36"/>
                    <a:pt x="167" y="36"/>
                  </a:cubicBezTo>
                  <a:cubicBezTo>
                    <a:pt x="167" y="35"/>
                    <a:pt x="167" y="35"/>
                    <a:pt x="167" y="35"/>
                  </a:cubicBezTo>
                  <a:cubicBezTo>
                    <a:pt x="166" y="35"/>
                    <a:pt x="166" y="35"/>
                    <a:pt x="166" y="35"/>
                  </a:cubicBezTo>
                  <a:cubicBezTo>
                    <a:pt x="165" y="35"/>
                    <a:pt x="165" y="35"/>
                    <a:pt x="165" y="35"/>
                  </a:cubicBezTo>
                  <a:cubicBezTo>
                    <a:pt x="164" y="36"/>
                    <a:pt x="164" y="36"/>
                    <a:pt x="164" y="36"/>
                  </a:cubicBezTo>
                  <a:cubicBezTo>
                    <a:pt x="162" y="35"/>
                    <a:pt x="162" y="35"/>
                    <a:pt x="162" y="35"/>
                  </a:cubicBezTo>
                  <a:cubicBezTo>
                    <a:pt x="161" y="34"/>
                    <a:pt x="161" y="34"/>
                    <a:pt x="161" y="34"/>
                  </a:cubicBezTo>
                  <a:cubicBezTo>
                    <a:pt x="161" y="34"/>
                    <a:pt x="161" y="34"/>
                    <a:pt x="161" y="34"/>
                  </a:cubicBezTo>
                  <a:cubicBezTo>
                    <a:pt x="162" y="33"/>
                    <a:pt x="162" y="33"/>
                    <a:pt x="162" y="33"/>
                  </a:cubicBezTo>
                  <a:cubicBezTo>
                    <a:pt x="163" y="32"/>
                    <a:pt x="163" y="32"/>
                    <a:pt x="163" y="32"/>
                  </a:cubicBezTo>
                  <a:cubicBezTo>
                    <a:pt x="163" y="31"/>
                    <a:pt x="163" y="31"/>
                    <a:pt x="163" y="31"/>
                  </a:cubicBezTo>
                  <a:cubicBezTo>
                    <a:pt x="163" y="29"/>
                    <a:pt x="163" y="29"/>
                    <a:pt x="163" y="29"/>
                  </a:cubicBezTo>
                  <a:cubicBezTo>
                    <a:pt x="163" y="28"/>
                    <a:pt x="163" y="28"/>
                    <a:pt x="163" y="28"/>
                  </a:cubicBezTo>
                  <a:cubicBezTo>
                    <a:pt x="164" y="27"/>
                    <a:pt x="164" y="27"/>
                    <a:pt x="164" y="27"/>
                  </a:cubicBezTo>
                  <a:cubicBezTo>
                    <a:pt x="165" y="26"/>
                    <a:pt x="165" y="26"/>
                    <a:pt x="165" y="26"/>
                  </a:cubicBezTo>
                  <a:cubicBezTo>
                    <a:pt x="168" y="27"/>
                    <a:pt x="168" y="27"/>
                    <a:pt x="168" y="27"/>
                  </a:cubicBezTo>
                  <a:cubicBezTo>
                    <a:pt x="172" y="28"/>
                    <a:pt x="172" y="28"/>
                    <a:pt x="172" y="28"/>
                  </a:cubicBezTo>
                  <a:cubicBezTo>
                    <a:pt x="172" y="28"/>
                    <a:pt x="172" y="28"/>
                    <a:pt x="172" y="28"/>
                  </a:cubicBezTo>
                  <a:cubicBezTo>
                    <a:pt x="173" y="28"/>
                    <a:pt x="173" y="28"/>
                    <a:pt x="173" y="28"/>
                  </a:cubicBezTo>
                  <a:cubicBezTo>
                    <a:pt x="173" y="27"/>
                    <a:pt x="173" y="27"/>
                    <a:pt x="173" y="27"/>
                  </a:cubicBezTo>
                  <a:cubicBezTo>
                    <a:pt x="178" y="27"/>
                    <a:pt x="178" y="27"/>
                    <a:pt x="178" y="27"/>
                  </a:cubicBezTo>
                  <a:cubicBezTo>
                    <a:pt x="179" y="26"/>
                    <a:pt x="179" y="26"/>
                    <a:pt x="179" y="26"/>
                  </a:cubicBezTo>
                  <a:cubicBezTo>
                    <a:pt x="180" y="26"/>
                    <a:pt x="180" y="26"/>
                    <a:pt x="180" y="26"/>
                  </a:cubicBezTo>
                  <a:cubicBezTo>
                    <a:pt x="185" y="25"/>
                    <a:pt x="185" y="25"/>
                    <a:pt x="185" y="25"/>
                  </a:cubicBezTo>
                  <a:cubicBezTo>
                    <a:pt x="185" y="25"/>
                    <a:pt x="185" y="25"/>
                    <a:pt x="185" y="25"/>
                  </a:cubicBezTo>
                  <a:cubicBezTo>
                    <a:pt x="186" y="24"/>
                    <a:pt x="186" y="24"/>
                    <a:pt x="186" y="24"/>
                  </a:cubicBezTo>
                  <a:cubicBezTo>
                    <a:pt x="187" y="24"/>
                    <a:pt x="187" y="24"/>
                    <a:pt x="187" y="24"/>
                  </a:cubicBezTo>
                  <a:cubicBezTo>
                    <a:pt x="188" y="24"/>
                    <a:pt x="188" y="24"/>
                    <a:pt x="188" y="24"/>
                  </a:cubicBezTo>
                  <a:cubicBezTo>
                    <a:pt x="190" y="23"/>
                    <a:pt x="190" y="23"/>
                    <a:pt x="190" y="23"/>
                  </a:cubicBezTo>
                  <a:cubicBezTo>
                    <a:pt x="192" y="23"/>
                    <a:pt x="192" y="23"/>
                    <a:pt x="192" y="23"/>
                  </a:cubicBezTo>
                  <a:cubicBezTo>
                    <a:pt x="192" y="23"/>
                    <a:pt x="192" y="23"/>
                    <a:pt x="192" y="23"/>
                  </a:cubicBezTo>
                  <a:cubicBezTo>
                    <a:pt x="193" y="23"/>
                    <a:pt x="193" y="23"/>
                    <a:pt x="193" y="23"/>
                  </a:cubicBezTo>
                  <a:cubicBezTo>
                    <a:pt x="195" y="22"/>
                    <a:pt x="195" y="22"/>
                    <a:pt x="195" y="22"/>
                  </a:cubicBezTo>
                  <a:cubicBezTo>
                    <a:pt x="195" y="22"/>
                    <a:pt x="195" y="22"/>
                    <a:pt x="195" y="22"/>
                  </a:cubicBezTo>
                  <a:cubicBezTo>
                    <a:pt x="196" y="21"/>
                    <a:pt x="196" y="21"/>
                    <a:pt x="196" y="21"/>
                  </a:cubicBezTo>
                  <a:cubicBezTo>
                    <a:pt x="197" y="21"/>
                    <a:pt x="197" y="21"/>
                    <a:pt x="197" y="21"/>
                  </a:cubicBezTo>
                  <a:cubicBezTo>
                    <a:pt x="200" y="20"/>
                    <a:pt x="200" y="20"/>
                    <a:pt x="200" y="20"/>
                  </a:cubicBezTo>
                  <a:cubicBezTo>
                    <a:pt x="201" y="20"/>
                    <a:pt x="201" y="20"/>
                    <a:pt x="201" y="20"/>
                  </a:cubicBezTo>
                  <a:cubicBezTo>
                    <a:pt x="202" y="21"/>
                    <a:pt x="202" y="21"/>
                    <a:pt x="202" y="21"/>
                  </a:cubicBezTo>
                  <a:cubicBezTo>
                    <a:pt x="204" y="20"/>
                    <a:pt x="204" y="20"/>
                    <a:pt x="204" y="20"/>
                  </a:cubicBezTo>
                  <a:cubicBezTo>
                    <a:pt x="205" y="20"/>
                    <a:pt x="205" y="20"/>
                    <a:pt x="205" y="20"/>
                  </a:cubicBezTo>
                  <a:cubicBezTo>
                    <a:pt x="206" y="20"/>
                    <a:pt x="206" y="20"/>
                    <a:pt x="206" y="20"/>
                  </a:cubicBezTo>
                  <a:cubicBezTo>
                    <a:pt x="207" y="21"/>
                    <a:pt x="207" y="21"/>
                    <a:pt x="207" y="21"/>
                  </a:cubicBezTo>
                  <a:cubicBezTo>
                    <a:pt x="208" y="20"/>
                    <a:pt x="208" y="20"/>
                    <a:pt x="208" y="20"/>
                  </a:cubicBezTo>
                  <a:cubicBezTo>
                    <a:pt x="208" y="19"/>
                    <a:pt x="208" y="19"/>
                    <a:pt x="208" y="19"/>
                  </a:cubicBezTo>
                  <a:cubicBezTo>
                    <a:pt x="209" y="17"/>
                    <a:pt x="209" y="17"/>
                    <a:pt x="209" y="17"/>
                  </a:cubicBezTo>
                  <a:cubicBezTo>
                    <a:pt x="210" y="17"/>
                    <a:pt x="210" y="17"/>
                    <a:pt x="210" y="17"/>
                  </a:cubicBezTo>
                  <a:cubicBezTo>
                    <a:pt x="210" y="16"/>
                    <a:pt x="210" y="16"/>
                    <a:pt x="210" y="16"/>
                  </a:cubicBezTo>
                  <a:cubicBezTo>
                    <a:pt x="211" y="16"/>
                    <a:pt x="211" y="16"/>
                    <a:pt x="211" y="16"/>
                  </a:cubicBezTo>
                  <a:cubicBezTo>
                    <a:pt x="212" y="15"/>
                    <a:pt x="212" y="15"/>
                    <a:pt x="212" y="15"/>
                  </a:cubicBezTo>
                  <a:cubicBezTo>
                    <a:pt x="214" y="15"/>
                    <a:pt x="214" y="15"/>
                    <a:pt x="214" y="15"/>
                  </a:cubicBezTo>
                  <a:cubicBezTo>
                    <a:pt x="217" y="14"/>
                    <a:pt x="217" y="14"/>
                    <a:pt x="217" y="14"/>
                  </a:cubicBezTo>
                  <a:cubicBezTo>
                    <a:pt x="217" y="15"/>
                    <a:pt x="217" y="15"/>
                    <a:pt x="217" y="15"/>
                  </a:cubicBezTo>
                  <a:cubicBezTo>
                    <a:pt x="220" y="14"/>
                    <a:pt x="220" y="14"/>
                    <a:pt x="220" y="14"/>
                  </a:cubicBezTo>
                  <a:cubicBezTo>
                    <a:pt x="224" y="13"/>
                    <a:pt x="224" y="13"/>
                    <a:pt x="224" y="13"/>
                  </a:cubicBezTo>
                  <a:cubicBezTo>
                    <a:pt x="226" y="13"/>
                    <a:pt x="226" y="13"/>
                    <a:pt x="226" y="13"/>
                  </a:cubicBezTo>
                  <a:cubicBezTo>
                    <a:pt x="230" y="12"/>
                    <a:pt x="230" y="12"/>
                    <a:pt x="230" y="12"/>
                  </a:cubicBezTo>
                  <a:cubicBezTo>
                    <a:pt x="232" y="11"/>
                    <a:pt x="232" y="11"/>
                    <a:pt x="232" y="11"/>
                  </a:cubicBezTo>
                  <a:cubicBezTo>
                    <a:pt x="234" y="11"/>
                    <a:pt x="234" y="11"/>
                    <a:pt x="234" y="11"/>
                  </a:cubicBezTo>
                  <a:cubicBezTo>
                    <a:pt x="236" y="10"/>
                    <a:pt x="236" y="10"/>
                    <a:pt x="236" y="10"/>
                  </a:cubicBezTo>
                  <a:cubicBezTo>
                    <a:pt x="238" y="9"/>
                    <a:pt x="238" y="9"/>
                    <a:pt x="238" y="9"/>
                  </a:cubicBezTo>
                  <a:cubicBezTo>
                    <a:pt x="239" y="9"/>
                    <a:pt x="239" y="9"/>
                    <a:pt x="239" y="9"/>
                  </a:cubicBezTo>
                  <a:cubicBezTo>
                    <a:pt x="241" y="9"/>
                    <a:pt x="241" y="9"/>
                    <a:pt x="241" y="9"/>
                  </a:cubicBezTo>
                  <a:cubicBezTo>
                    <a:pt x="242" y="8"/>
                    <a:pt x="242" y="8"/>
                    <a:pt x="242" y="8"/>
                  </a:cubicBezTo>
                  <a:cubicBezTo>
                    <a:pt x="242" y="8"/>
                    <a:pt x="242" y="8"/>
                    <a:pt x="242" y="8"/>
                  </a:cubicBezTo>
                  <a:cubicBezTo>
                    <a:pt x="243" y="7"/>
                    <a:pt x="243" y="7"/>
                    <a:pt x="243" y="7"/>
                  </a:cubicBezTo>
                  <a:cubicBezTo>
                    <a:pt x="242" y="6"/>
                    <a:pt x="242" y="6"/>
                    <a:pt x="242" y="6"/>
                  </a:cubicBezTo>
                  <a:cubicBezTo>
                    <a:pt x="242" y="5"/>
                    <a:pt x="242" y="5"/>
                    <a:pt x="242" y="5"/>
                  </a:cubicBezTo>
                  <a:cubicBezTo>
                    <a:pt x="243" y="4"/>
                    <a:pt x="243" y="4"/>
                    <a:pt x="243" y="4"/>
                  </a:cubicBezTo>
                  <a:cubicBezTo>
                    <a:pt x="245" y="4"/>
                    <a:pt x="245" y="4"/>
                    <a:pt x="245" y="4"/>
                  </a:cubicBezTo>
                  <a:cubicBezTo>
                    <a:pt x="246" y="4"/>
                    <a:pt x="246" y="4"/>
                    <a:pt x="246" y="4"/>
                  </a:cubicBezTo>
                  <a:cubicBezTo>
                    <a:pt x="248" y="2"/>
                    <a:pt x="248" y="2"/>
                    <a:pt x="248" y="2"/>
                  </a:cubicBezTo>
                  <a:cubicBezTo>
                    <a:pt x="249" y="1"/>
                    <a:pt x="249" y="1"/>
                    <a:pt x="249" y="1"/>
                  </a:cubicBezTo>
                  <a:cubicBezTo>
                    <a:pt x="251" y="0"/>
                    <a:pt x="251" y="0"/>
                    <a:pt x="251" y="0"/>
                  </a:cubicBezTo>
                  <a:cubicBezTo>
                    <a:pt x="254" y="1"/>
                    <a:pt x="254" y="1"/>
                    <a:pt x="254" y="1"/>
                  </a:cubicBezTo>
                  <a:cubicBezTo>
                    <a:pt x="257" y="1"/>
                    <a:pt x="257" y="1"/>
                    <a:pt x="257" y="1"/>
                  </a:cubicBezTo>
                  <a:cubicBezTo>
                    <a:pt x="259" y="2"/>
                    <a:pt x="259" y="2"/>
                    <a:pt x="259" y="2"/>
                  </a:cubicBezTo>
                  <a:cubicBezTo>
                    <a:pt x="261" y="3"/>
                    <a:pt x="261" y="3"/>
                    <a:pt x="261" y="3"/>
                  </a:cubicBezTo>
                  <a:cubicBezTo>
                    <a:pt x="262" y="4"/>
                    <a:pt x="262" y="4"/>
                    <a:pt x="262" y="4"/>
                  </a:cubicBezTo>
                  <a:cubicBezTo>
                    <a:pt x="263" y="4"/>
                    <a:pt x="263" y="4"/>
                    <a:pt x="263" y="4"/>
                  </a:cubicBezTo>
                  <a:cubicBezTo>
                    <a:pt x="264" y="5"/>
                    <a:pt x="264" y="5"/>
                    <a:pt x="264" y="5"/>
                  </a:cubicBezTo>
                  <a:cubicBezTo>
                    <a:pt x="266" y="4"/>
                    <a:pt x="266" y="4"/>
                    <a:pt x="266" y="4"/>
                  </a:cubicBezTo>
                  <a:cubicBezTo>
                    <a:pt x="267" y="4"/>
                    <a:pt x="267" y="4"/>
                    <a:pt x="267" y="4"/>
                  </a:cubicBezTo>
                  <a:cubicBezTo>
                    <a:pt x="267" y="3"/>
                    <a:pt x="267" y="3"/>
                    <a:pt x="267" y="3"/>
                  </a:cubicBezTo>
                  <a:cubicBezTo>
                    <a:pt x="268" y="2"/>
                    <a:pt x="268" y="2"/>
                    <a:pt x="268" y="2"/>
                  </a:cubicBezTo>
                  <a:cubicBezTo>
                    <a:pt x="271" y="2"/>
                    <a:pt x="271" y="2"/>
                    <a:pt x="271" y="2"/>
                  </a:cubicBezTo>
                  <a:cubicBezTo>
                    <a:pt x="271" y="3"/>
                    <a:pt x="271" y="3"/>
                    <a:pt x="271" y="3"/>
                  </a:cubicBezTo>
                  <a:cubicBezTo>
                    <a:pt x="273" y="5"/>
                    <a:pt x="273" y="5"/>
                    <a:pt x="273" y="5"/>
                  </a:cubicBezTo>
                  <a:cubicBezTo>
                    <a:pt x="274" y="9"/>
                    <a:pt x="274" y="9"/>
                    <a:pt x="274" y="9"/>
                  </a:cubicBezTo>
                  <a:cubicBezTo>
                    <a:pt x="275" y="13"/>
                    <a:pt x="275" y="13"/>
                    <a:pt x="275" y="13"/>
                  </a:cubicBezTo>
                  <a:cubicBezTo>
                    <a:pt x="276" y="16"/>
                    <a:pt x="276" y="16"/>
                    <a:pt x="276" y="16"/>
                  </a:cubicBezTo>
                  <a:cubicBezTo>
                    <a:pt x="275" y="17"/>
                    <a:pt x="275" y="17"/>
                    <a:pt x="275" y="17"/>
                  </a:cubicBezTo>
                  <a:cubicBezTo>
                    <a:pt x="275" y="19"/>
                    <a:pt x="275" y="19"/>
                    <a:pt x="275" y="19"/>
                  </a:cubicBezTo>
                  <a:cubicBezTo>
                    <a:pt x="275" y="20"/>
                    <a:pt x="275" y="20"/>
                    <a:pt x="275" y="20"/>
                  </a:cubicBezTo>
                  <a:cubicBezTo>
                    <a:pt x="274" y="22"/>
                    <a:pt x="274" y="22"/>
                    <a:pt x="274" y="22"/>
                  </a:cubicBezTo>
                  <a:cubicBezTo>
                    <a:pt x="275" y="23"/>
                    <a:pt x="275" y="23"/>
                    <a:pt x="275" y="23"/>
                  </a:cubicBezTo>
                  <a:cubicBezTo>
                    <a:pt x="277" y="24"/>
                    <a:pt x="277" y="24"/>
                    <a:pt x="277" y="24"/>
                  </a:cubicBezTo>
                  <a:cubicBezTo>
                    <a:pt x="281" y="24"/>
                    <a:pt x="281" y="24"/>
                    <a:pt x="281" y="24"/>
                  </a:cubicBezTo>
                  <a:cubicBezTo>
                    <a:pt x="284" y="23"/>
                    <a:pt x="284" y="23"/>
                    <a:pt x="284" y="23"/>
                  </a:cubicBezTo>
                  <a:cubicBezTo>
                    <a:pt x="285" y="23"/>
                    <a:pt x="285" y="23"/>
                    <a:pt x="285" y="23"/>
                  </a:cubicBezTo>
                  <a:cubicBezTo>
                    <a:pt x="286" y="23"/>
                    <a:pt x="286" y="23"/>
                    <a:pt x="286" y="23"/>
                  </a:cubicBezTo>
                  <a:cubicBezTo>
                    <a:pt x="286" y="21"/>
                    <a:pt x="286" y="21"/>
                    <a:pt x="286" y="21"/>
                  </a:cubicBezTo>
                  <a:cubicBezTo>
                    <a:pt x="287" y="21"/>
                    <a:pt x="287" y="21"/>
                    <a:pt x="287" y="21"/>
                  </a:cubicBezTo>
                  <a:cubicBezTo>
                    <a:pt x="288" y="22"/>
                    <a:pt x="288" y="22"/>
                    <a:pt x="288" y="22"/>
                  </a:cubicBezTo>
                  <a:cubicBezTo>
                    <a:pt x="289" y="24"/>
                    <a:pt x="289" y="24"/>
                    <a:pt x="289" y="24"/>
                  </a:cubicBezTo>
                  <a:cubicBezTo>
                    <a:pt x="289" y="25"/>
                    <a:pt x="289" y="25"/>
                    <a:pt x="289" y="25"/>
                  </a:cubicBezTo>
                  <a:cubicBezTo>
                    <a:pt x="289" y="26"/>
                    <a:pt x="289" y="26"/>
                    <a:pt x="289" y="26"/>
                  </a:cubicBezTo>
                  <a:cubicBezTo>
                    <a:pt x="289" y="28"/>
                    <a:pt x="289" y="28"/>
                    <a:pt x="289" y="28"/>
                  </a:cubicBezTo>
                  <a:cubicBezTo>
                    <a:pt x="290" y="28"/>
                    <a:pt x="290" y="28"/>
                    <a:pt x="290" y="28"/>
                  </a:cubicBezTo>
                  <a:cubicBezTo>
                    <a:pt x="291" y="28"/>
                    <a:pt x="291" y="28"/>
                    <a:pt x="291" y="28"/>
                  </a:cubicBezTo>
                  <a:cubicBezTo>
                    <a:pt x="291" y="27"/>
                    <a:pt x="291" y="27"/>
                    <a:pt x="291" y="27"/>
                  </a:cubicBezTo>
                  <a:cubicBezTo>
                    <a:pt x="292" y="27"/>
                    <a:pt x="292" y="27"/>
                    <a:pt x="292" y="27"/>
                  </a:cubicBezTo>
                  <a:cubicBezTo>
                    <a:pt x="291" y="26"/>
                    <a:pt x="291" y="26"/>
                    <a:pt x="291" y="26"/>
                  </a:cubicBezTo>
                  <a:cubicBezTo>
                    <a:pt x="291" y="26"/>
                    <a:pt x="291" y="26"/>
                    <a:pt x="291" y="26"/>
                  </a:cubicBezTo>
                  <a:cubicBezTo>
                    <a:pt x="291" y="25"/>
                    <a:pt x="291" y="25"/>
                    <a:pt x="291" y="25"/>
                  </a:cubicBezTo>
                  <a:cubicBezTo>
                    <a:pt x="292" y="25"/>
                    <a:pt x="292" y="25"/>
                    <a:pt x="292" y="25"/>
                  </a:cubicBezTo>
                  <a:cubicBezTo>
                    <a:pt x="293" y="25"/>
                    <a:pt x="293" y="25"/>
                    <a:pt x="293" y="25"/>
                  </a:cubicBezTo>
                  <a:cubicBezTo>
                    <a:pt x="295" y="25"/>
                    <a:pt x="295" y="25"/>
                    <a:pt x="295" y="25"/>
                  </a:cubicBezTo>
                  <a:cubicBezTo>
                    <a:pt x="297" y="28"/>
                    <a:pt x="297" y="28"/>
                    <a:pt x="297" y="28"/>
                  </a:cubicBezTo>
                  <a:cubicBezTo>
                    <a:pt x="299" y="28"/>
                    <a:pt x="299" y="28"/>
                    <a:pt x="299" y="28"/>
                  </a:cubicBezTo>
                  <a:cubicBezTo>
                    <a:pt x="299" y="28"/>
                    <a:pt x="299" y="28"/>
                    <a:pt x="299" y="28"/>
                  </a:cubicBezTo>
                  <a:cubicBezTo>
                    <a:pt x="300" y="28"/>
                    <a:pt x="300" y="28"/>
                    <a:pt x="300" y="28"/>
                  </a:cubicBezTo>
                  <a:cubicBezTo>
                    <a:pt x="302" y="27"/>
                    <a:pt x="302" y="27"/>
                    <a:pt x="302" y="27"/>
                  </a:cubicBezTo>
                  <a:cubicBezTo>
                    <a:pt x="303" y="26"/>
                    <a:pt x="303" y="26"/>
                    <a:pt x="303" y="26"/>
                  </a:cubicBezTo>
                  <a:cubicBezTo>
                    <a:pt x="303" y="26"/>
                    <a:pt x="303" y="26"/>
                    <a:pt x="303" y="26"/>
                  </a:cubicBezTo>
                  <a:cubicBezTo>
                    <a:pt x="304" y="26"/>
                    <a:pt x="304" y="26"/>
                    <a:pt x="304" y="26"/>
                  </a:cubicBezTo>
                  <a:cubicBezTo>
                    <a:pt x="304" y="26"/>
                    <a:pt x="304" y="26"/>
                    <a:pt x="304" y="26"/>
                  </a:cubicBezTo>
                  <a:cubicBezTo>
                    <a:pt x="304" y="27"/>
                    <a:pt x="304" y="27"/>
                    <a:pt x="304" y="27"/>
                  </a:cubicBezTo>
                  <a:cubicBezTo>
                    <a:pt x="304" y="29"/>
                    <a:pt x="304" y="29"/>
                    <a:pt x="304" y="29"/>
                  </a:cubicBezTo>
                  <a:cubicBezTo>
                    <a:pt x="302" y="30"/>
                    <a:pt x="302" y="30"/>
                    <a:pt x="302" y="30"/>
                  </a:cubicBezTo>
                  <a:cubicBezTo>
                    <a:pt x="301" y="31"/>
                    <a:pt x="301" y="31"/>
                    <a:pt x="301" y="31"/>
                  </a:cubicBezTo>
                  <a:cubicBezTo>
                    <a:pt x="299" y="33"/>
                    <a:pt x="299" y="33"/>
                    <a:pt x="299" y="33"/>
                  </a:cubicBezTo>
                  <a:cubicBezTo>
                    <a:pt x="299" y="35"/>
                    <a:pt x="299" y="35"/>
                    <a:pt x="299" y="35"/>
                  </a:cubicBezTo>
                  <a:cubicBezTo>
                    <a:pt x="300" y="36"/>
                    <a:pt x="300" y="36"/>
                    <a:pt x="300" y="36"/>
                  </a:cubicBezTo>
                  <a:cubicBezTo>
                    <a:pt x="300" y="37"/>
                    <a:pt x="300" y="37"/>
                    <a:pt x="300" y="37"/>
                  </a:cubicBezTo>
                  <a:cubicBezTo>
                    <a:pt x="300" y="38"/>
                    <a:pt x="300" y="38"/>
                    <a:pt x="300" y="38"/>
                  </a:cubicBezTo>
                  <a:cubicBezTo>
                    <a:pt x="301" y="38"/>
                    <a:pt x="301" y="38"/>
                    <a:pt x="301" y="38"/>
                  </a:cubicBezTo>
                  <a:cubicBezTo>
                    <a:pt x="301" y="37"/>
                    <a:pt x="301" y="37"/>
                    <a:pt x="301" y="37"/>
                  </a:cubicBezTo>
                  <a:cubicBezTo>
                    <a:pt x="303" y="35"/>
                    <a:pt x="303" y="35"/>
                    <a:pt x="303" y="35"/>
                  </a:cubicBezTo>
                  <a:cubicBezTo>
                    <a:pt x="304" y="35"/>
                    <a:pt x="304" y="35"/>
                    <a:pt x="304" y="35"/>
                  </a:cubicBezTo>
                  <a:cubicBezTo>
                    <a:pt x="306" y="34"/>
                    <a:pt x="306" y="34"/>
                    <a:pt x="306" y="34"/>
                  </a:cubicBezTo>
                  <a:cubicBezTo>
                    <a:pt x="308" y="35"/>
                    <a:pt x="308" y="35"/>
                    <a:pt x="308" y="35"/>
                  </a:cubicBezTo>
                  <a:cubicBezTo>
                    <a:pt x="310" y="35"/>
                    <a:pt x="310" y="35"/>
                    <a:pt x="310" y="35"/>
                  </a:cubicBezTo>
                  <a:cubicBezTo>
                    <a:pt x="310" y="36"/>
                    <a:pt x="310" y="36"/>
                    <a:pt x="310" y="36"/>
                  </a:cubicBezTo>
                  <a:cubicBezTo>
                    <a:pt x="311" y="37"/>
                    <a:pt x="311" y="37"/>
                    <a:pt x="311" y="37"/>
                  </a:cubicBezTo>
                  <a:cubicBezTo>
                    <a:pt x="312" y="37"/>
                    <a:pt x="312" y="37"/>
                    <a:pt x="312" y="37"/>
                  </a:cubicBezTo>
                  <a:cubicBezTo>
                    <a:pt x="312" y="36"/>
                    <a:pt x="312" y="36"/>
                    <a:pt x="312" y="36"/>
                  </a:cubicBezTo>
                  <a:cubicBezTo>
                    <a:pt x="312" y="35"/>
                    <a:pt x="312" y="35"/>
                    <a:pt x="312" y="35"/>
                  </a:cubicBezTo>
                  <a:cubicBezTo>
                    <a:pt x="312" y="34"/>
                    <a:pt x="312" y="34"/>
                    <a:pt x="312" y="34"/>
                  </a:cubicBezTo>
                  <a:cubicBezTo>
                    <a:pt x="315" y="32"/>
                    <a:pt x="315" y="32"/>
                    <a:pt x="315" y="32"/>
                  </a:cubicBezTo>
                  <a:cubicBezTo>
                    <a:pt x="317" y="31"/>
                    <a:pt x="317" y="31"/>
                    <a:pt x="317" y="31"/>
                  </a:cubicBezTo>
                  <a:cubicBezTo>
                    <a:pt x="317" y="30"/>
                    <a:pt x="317" y="30"/>
                    <a:pt x="317" y="30"/>
                  </a:cubicBezTo>
                  <a:cubicBezTo>
                    <a:pt x="318" y="31"/>
                    <a:pt x="318" y="31"/>
                    <a:pt x="318" y="31"/>
                  </a:cubicBezTo>
                  <a:cubicBezTo>
                    <a:pt x="319" y="31"/>
                    <a:pt x="319" y="31"/>
                    <a:pt x="319" y="31"/>
                  </a:cubicBezTo>
                  <a:cubicBezTo>
                    <a:pt x="321" y="29"/>
                    <a:pt x="321" y="29"/>
                    <a:pt x="321" y="29"/>
                  </a:cubicBezTo>
                  <a:cubicBezTo>
                    <a:pt x="323" y="28"/>
                    <a:pt x="323" y="28"/>
                    <a:pt x="323" y="28"/>
                  </a:cubicBezTo>
                  <a:cubicBezTo>
                    <a:pt x="323" y="27"/>
                    <a:pt x="323" y="27"/>
                    <a:pt x="323" y="27"/>
                  </a:cubicBezTo>
                  <a:cubicBezTo>
                    <a:pt x="323" y="26"/>
                    <a:pt x="323" y="26"/>
                    <a:pt x="323" y="26"/>
                  </a:cubicBezTo>
                  <a:cubicBezTo>
                    <a:pt x="323" y="26"/>
                    <a:pt x="323" y="26"/>
                    <a:pt x="323" y="26"/>
                  </a:cubicBezTo>
                  <a:cubicBezTo>
                    <a:pt x="326" y="25"/>
                    <a:pt x="326" y="25"/>
                    <a:pt x="326" y="25"/>
                  </a:cubicBezTo>
                  <a:cubicBezTo>
                    <a:pt x="326" y="25"/>
                    <a:pt x="326" y="25"/>
                    <a:pt x="326" y="25"/>
                  </a:cubicBezTo>
                  <a:cubicBezTo>
                    <a:pt x="328" y="24"/>
                    <a:pt x="328" y="24"/>
                    <a:pt x="328" y="24"/>
                  </a:cubicBezTo>
                  <a:cubicBezTo>
                    <a:pt x="331" y="22"/>
                    <a:pt x="331" y="22"/>
                    <a:pt x="331" y="22"/>
                  </a:cubicBezTo>
                  <a:cubicBezTo>
                    <a:pt x="333" y="21"/>
                    <a:pt x="333" y="21"/>
                    <a:pt x="333" y="21"/>
                  </a:cubicBezTo>
                  <a:cubicBezTo>
                    <a:pt x="335" y="21"/>
                    <a:pt x="335" y="21"/>
                    <a:pt x="335" y="21"/>
                  </a:cubicBezTo>
                  <a:cubicBezTo>
                    <a:pt x="336" y="21"/>
                    <a:pt x="336" y="21"/>
                    <a:pt x="336" y="21"/>
                  </a:cubicBezTo>
                  <a:cubicBezTo>
                    <a:pt x="337" y="20"/>
                    <a:pt x="337" y="20"/>
                    <a:pt x="337" y="20"/>
                  </a:cubicBezTo>
                  <a:cubicBezTo>
                    <a:pt x="338" y="19"/>
                    <a:pt x="338" y="19"/>
                    <a:pt x="338" y="19"/>
                  </a:cubicBezTo>
                  <a:cubicBezTo>
                    <a:pt x="339" y="19"/>
                    <a:pt x="339" y="19"/>
                    <a:pt x="339" y="19"/>
                  </a:cubicBezTo>
                  <a:cubicBezTo>
                    <a:pt x="339" y="21"/>
                    <a:pt x="339" y="21"/>
                    <a:pt x="339" y="21"/>
                  </a:cubicBezTo>
                  <a:cubicBezTo>
                    <a:pt x="338" y="24"/>
                    <a:pt x="338" y="24"/>
                    <a:pt x="338" y="24"/>
                  </a:cubicBezTo>
                  <a:cubicBezTo>
                    <a:pt x="337" y="24"/>
                    <a:pt x="337" y="24"/>
                    <a:pt x="337" y="24"/>
                  </a:cubicBezTo>
                  <a:cubicBezTo>
                    <a:pt x="334" y="24"/>
                    <a:pt x="334" y="24"/>
                    <a:pt x="334" y="24"/>
                  </a:cubicBezTo>
                  <a:cubicBezTo>
                    <a:pt x="334" y="25"/>
                    <a:pt x="334" y="25"/>
                    <a:pt x="334" y="25"/>
                  </a:cubicBezTo>
                  <a:cubicBezTo>
                    <a:pt x="335" y="26"/>
                    <a:pt x="335" y="26"/>
                    <a:pt x="335" y="26"/>
                  </a:cubicBezTo>
                  <a:cubicBezTo>
                    <a:pt x="335" y="27"/>
                    <a:pt x="335" y="27"/>
                    <a:pt x="335" y="27"/>
                  </a:cubicBezTo>
                  <a:cubicBezTo>
                    <a:pt x="335" y="27"/>
                    <a:pt x="335" y="27"/>
                    <a:pt x="335" y="27"/>
                  </a:cubicBezTo>
                  <a:cubicBezTo>
                    <a:pt x="336" y="28"/>
                    <a:pt x="336" y="28"/>
                    <a:pt x="336" y="28"/>
                  </a:cubicBezTo>
                  <a:cubicBezTo>
                    <a:pt x="339" y="31"/>
                    <a:pt x="339" y="31"/>
                    <a:pt x="339" y="31"/>
                  </a:cubicBezTo>
                  <a:cubicBezTo>
                    <a:pt x="342" y="34"/>
                    <a:pt x="342" y="34"/>
                    <a:pt x="342" y="34"/>
                  </a:cubicBezTo>
                  <a:cubicBezTo>
                    <a:pt x="346" y="37"/>
                    <a:pt x="346" y="37"/>
                    <a:pt x="346" y="37"/>
                  </a:cubicBezTo>
                  <a:cubicBezTo>
                    <a:pt x="349" y="39"/>
                    <a:pt x="349" y="39"/>
                    <a:pt x="349" y="39"/>
                  </a:cubicBezTo>
                  <a:cubicBezTo>
                    <a:pt x="350" y="40"/>
                    <a:pt x="350" y="40"/>
                    <a:pt x="350" y="40"/>
                  </a:cubicBezTo>
                  <a:cubicBezTo>
                    <a:pt x="351" y="41"/>
                    <a:pt x="351" y="41"/>
                    <a:pt x="351" y="41"/>
                  </a:cubicBezTo>
                  <a:cubicBezTo>
                    <a:pt x="353" y="44"/>
                    <a:pt x="353" y="44"/>
                    <a:pt x="353" y="44"/>
                  </a:cubicBezTo>
                  <a:cubicBezTo>
                    <a:pt x="354" y="47"/>
                    <a:pt x="354" y="47"/>
                    <a:pt x="354" y="47"/>
                  </a:cubicBezTo>
                  <a:cubicBezTo>
                    <a:pt x="358" y="53"/>
                    <a:pt x="358" y="53"/>
                    <a:pt x="358" y="53"/>
                  </a:cubicBezTo>
                  <a:cubicBezTo>
                    <a:pt x="360" y="58"/>
                    <a:pt x="360" y="58"/>
                    <a:pt x="360" y="58"/>
                  </a:cubicBezTo>
                  <a:cubicBezTo>
                    <a:pt x="363" y="64"/>
                    <a:pt x="363" y="64"/>
                    <a:pt x="363" y="64"/>
                  </a:cubicBezTo>
                  <a:cubicBezTo>
                    <a:pt x="365" y="67"/>
                    <a:pt x="365" y="67"/>
                    <a:pt x="365" y="67"/>
                  </a:cubicBezTo>
                  <a:cubicBezTo>
                    <a:pt x="369" y="74"/>
                    <a:pt x="369" y="74"/>
                    <a:pt x="369" y="74"/>
                  </a:cubicBezTo>
                  <a:cubicBezTo>
                    <a:pt x="370" y="76"/>
                    <a:pt x="370" y="76"/>
                    <a:pt x="370" y="76"/>
                  </a:cubicBezTo>
                  <a:cubicBezTo>
                    <a:pt x="371" y="80"/>
                    <a:pt x="371" y="80"/>
                    <a:pt x="371" y="80"/>
                  </a:cubicBezTo>
                  <a:cubicBezTo>
                    <a:pt x="373" y="83"/>
                    <a:pt x="373" y="83"/>
                    <a:pt x="373" y="83"/>
                  </a:cubicBezTo>
                  <a:cubicBezTo>
                    <a:pt x="374" y="86"/>
                    <a:pt x="374" y="86"/>
                    <a:pt x="374" y="86"/>
                  </a:cubicBezTo>
                  <a:cubicBezTo>
                    <a:pt x="375" y="87"/>
                    <a:pt x="375" y="87"/>
                    <a:pt x="375" y="87"/>
                  </a:cubicBezTo>
                  <a:cubicBezTo>
                    <a:pt x="375" y="86"/>
                    <a:pt x="375" y="86"/>
                    <a:pt x="375" y="86"/>
                  </a:cubicBezTo>
                  <a:cubicBezTo>
                    <a:pt x="376" y="85"/>
                    <a:pt x="376" y="85"/>
                    <a:pt x="376" y="85"/>
                  </a:cubicBezTo>
                  <a:cubicBezTo>
                    <a:pt x="376" y="85"/>
                    <a:pt x="376" y="85"/>
                    <a:pt x="376" y="85"/>
                  </a:cubicBezTo>
                  <a:cubicBezTo>
                    <a:pt x="377" y="84"/>
                    <a:pt x="377" y="84"/>
                    <a:pt x="377" y="84"/>
                  </a:cubicBezTo>
                  <a:cubicBezTo>
                    <a:pt x="378" y="84"/>
                    <a:pt x="378" y="84"/>
                    <a:pt x="378" y="84"/>
                  </a:cubicBezTo>
                  <a:cubicBezTo>
                    <a:pt x="379" y="84"/>
                    <a:pt x="379" y="84"/>
                    <a:pt x="379" y="84"/>
                  </a:cubicBezTo>
                  <a:cubicBezTo>
                    <a:pt x="379" y="83"/>
                    <a:pt x="379" y="83"/>
                    <a:pt x="379" y="83"/>
                  </a:cubicBezTo>
                  <a:cubicBezTo>
                    <a:pt x="380" y="83"/>
                    <a:pt x="380" y="83"/>
                    <a:pt x="380" y="83"/>
                  </a:cubicBezTo>
                  <a:cubicBezTo>
                    <a:pt x="379" y="81"/>
                    <a:pt x="379" y="81"/>
                    <a:pt x="379" y="81"/>
                  </a:cubicBezTo>
                  <a:cubicBezTo>
                    <a:pt x="379" y="80"/>
                    <a:pt x="379" y="80"/>
                    <a:pt x="379" y="80"/>
                  </a:cubicBezTo>
                  <a:cubicBezTo>
                    <a:pt x="380" y="79"/>
                    <a:pt x="380" y="79"/>
                    <a:pt x="380" y="79"/>
                  </a:cubicBezTo>
                  <a:cubicBezTo>
                    <a:pt x="380" y="79"/>
                    <a:pt x="380" y="79"/>
                    <a:pt x="380" y="79"/>
                  </a:cubicBezTo>
                  <a:cubicBezTo>
                    <a:pt x="381" y="79"/>
                    <a:pt x="381" y="79"/>
                    <a:pt x="381" y="79"/>
                  </a:cubicBezTo>
                  <a:cubicBezTo>
                    <a:pt x="381" y="78"/>
                    <a:pt x="381" y="78"/>
                    <a:pt x="381" y="78"/>
                  </a:cubicBezTo>
                  <a:cubicBezTo>
                    <a:pt x="382" y="78"/>
                    <a:pt x="382" y="78"/>
                    <a:pt x="382" y="78"/>
                  </a:cubicBezTo>
                  <a:cubicBezTo>
                    <a:pt x="383" y="77"/>
                    <a:pt x="383" y="77"/>
                    <a:pt x="383" y="77"/>
                  </a:cubicBezTo>
                  <a:cubicBezTo>
                    <a:pt x="384" y="77"/>
                    <a:pt x="384" y="77"/>
                    <a:pt x="384" y="77"/>
                  </a:cubicBezTo>
                  <a:cubicBezTo>
                    <a:pt x="384" y="77"/>
                    <a:pt x="384" y="77"/>
                    <a:pt x="384" y="77"/>
                  </a:cubicBezTo>
                  <a:cubicBezTo>
                    <a:pt x="385" y="78"/>
                    <a:pt x="385" y="78"/>
                    <a:pt x="385" y="78"/>
                  </a:cubicBezTo>
                  <a:cubicBezTo>
                    <a:pt x="385" y="79"/>
                    <a:pt x="385" y="79"/>
                    <a:pt x="385" y="79"/>
                  </a:cubicBezTo>
                  <a:cubicBezTo>
                    <a:pt x="386" y="79"/>
                    <a:pt x="386" y="79"/>
                    <a:pt x="386" y="79"/>
                  </a:cubicBezTo>
                  <a:cubicBezTo>
                    <a:pt x="387" y="79"/>
                    <a:pt x="387" y="79"/>
                    <a:pt x="387" y="79"/>
                  </a:cubicBezTo>
                  <a:cubicBezTo>
                    <a:pt x="387" y="80"/>
                    <a:pt x="387" y="80"/>
                    <a:pt x="387" y="80"/>
                  </a:cubicBezTo>
                  <a:cubicBezTo>
                    <a:pt x="387" y="81"/>
                    <a:pt x="387" y="81"/>
                    <a:pt x="387" y="81"/>
                  </a:cubicBezTo>
                  <a:cubicBezTo>
                    <a:pt x="387" y="82"/>
                    <a:pt x="387" y="82"/>
                    <a:pt x="387" y="82"/>
                  </a:cubicBezTo>
                  <a:cubicBezTo>
                    <a:pt x="387" y="83"/>
                    <a:pt x="387" y="83"/>
                    <a:pt x="387" y="83"/>
                  </a:cubicBezTo>
                  <a:cubicBezTo>
                    <a:pt x="387" y="83"/>
                    <a:pt x="387" y="83"/>
                    <a:pt x="387" y="83"/>
                  </a:cubicBezTo>
                  <a:cubicBezTo>
                    <a:pt x="389" y="83"/>
                    <a:pt x="389" y="83"/>
                    <a:pt x="389" y="83"/>
                  </a:cubicBezTo>
                  <a:cubicBezTo>
                    <a:pt x="390" y="83"/>
                    <a:pt x="390" y="83"/>
                    <a:pt x="390" y="83"/>
                  </a:cubicBezTo>
                  <a:cubicBezTo>
                    <a:pt x="390" y="84"/>
                    <a:pt x="390" y="84"/>
                    <a:pt x="390" y="84"/>
                  </a:cubicBezTo>
                  <a:cubicBezTo>
                    <a:pt x="391" y="85"/>
                    <a:pt x="391" y="85"/>
                    <a:pt x="391" y="85"/>
                  </a:cubicBezTo>
                  <a:cubicBezTo>
                    <a:pt x="391" y="86"/>
                    <a:pt x="391" y="86"/>
                    <a:pt x="391" y="86"/>
                  </a:cubicBezTo>
                  <a:cubicBezTo>
                    <a:pt x="391" y="87"/>
                    <a:pt x="391" y="87"/>
                    <a:pt x="391" y="87"/>
                  </a:cubicBezTo>
                  <a:cubicBezTo>
                    <a:pt x="391" y="87"/>
                    <a:pt x="391" y="87"/>
                    <a:pt x="391" y="87"/>
                  </a:cubicBezTo>
                  <a:cubicBezTo>
                    <a:pt x="393" y="87"/>
                    <a:pt x="393" y="87"/>
                    <a:pt x="393" y="87"/>
                  </a:cubicBezTo>
                  <a:cubicBezTo>
                    <a:pt x="394" y="87"/>
                    <a:pt x="394" y="87"/>
                    <a:pt x="394" y="87"/>
                  </a:cubicBezTo>
                  <a:cubicBezTo>
                    <a:pt x="396" y="87"/>
                    <a:pt x="396" y="87"/>
                    <a:pt x="396" y="87"/>
                  </a:cubicBezTo>
                  <a:cubicBezTo>
                    <a:pt x="398" y="88"/>
                    <a:pt x="398" y="88"/>
                    <a:pt x="398" y="88"/>
                  </a:cubicBezTo>
                  <a:cubicBezTo>
                    <a:pt x="399" y="87"/>
                    <a:pt x="399" y="87"/>
                    <a:pt x="399" y="87"/>
                  </a:cubicBezTo>
                  <a:cubicBezTo>
                    <a:pt x="401" y="87"/>
                    <a:pt x="401" y="87"/>
                    <a:pt x="401" y="87"/>
                  </a:cubicBezTo>
                  <a:cubicBezTo>
                    <a:pt x="403" y="87"/>
                    <a:pt x="403" y="87"/>
                    <a:pt x="403" y="87"/>
                  </a:cubicBezTo>
                  <a:cubicBezTo>
                    <a:pt x="404" y="87"/>
                    <a:pt x="404" y="87"/>
                    <a:pt x="404" y="87"/>
                  </a:cubicBezTo>
                  <a:cubicBezTo>
                    <a:pt x="405" y="86"/>
                    <a:pt x="405" y="86"/>
                    <a:pt x="405" y="86"/>
                  </a:cubicBezTo>
                  <a:cubicBezTo>
                    <a:pt x="405" y="85"/>
                    <a:pt x="405" y="85"/>
                    <a:pt x="405" y="85"/>
                  </a:cubicBezTo>
                  <a:cubicBezTo>
                    <a:pt x="406" y="84"/>
                    <a:pt x="406" y="84"/>
                    <a:pt x="406" y="84"/>
                  </a:cubicBezTo>
                  <a:cubicBezTo>
                    <a:pt x="407" y="84"/>
                    <a:pt x="407" y="84"/>
                    <a:pt x="407" y="84"/>
                  </a:cubicBezTo>
                  <a:cubicBezTo>
                    <a:pt x="409" y="84"/>
                    <a:pt x="409" y="84"/>
                    <a:pt x="409" y="84"/>
                  </a:cubicBezTo>
                  <a:cubicBezTo>
                    <a:pt x="409" y="83"/>
                    <a:pt x="409" y="83"/>
                    <a:pt x="409" y="83"/>
                  </a:cubicBezTo>
                  <a:cubicBezTo>
                    <a:pt x="410" y="83"/>
                    <a:pt x="410" y="83"/>
                    <a:pt x="410" y="83"/>
                  </a:cubicBezTo>
                  <a:cubicBezTo>
                    <a:pt x="411" y="83"/>
                    <a:pt x="411" y="83"/>
                    <a:pt x="411" y="83"/>
                  </a:cubicBezTo>
                  <a:cubicBezTo>
                    <a:pt x="412" y="83"/>
                    <a:pt x="412" y="83"/>
                    <a:pt x="412" y="83"/>
                  </a:cubicBezTo>
                  <a:cubicBezTo>
                    <a:pt x="415" y="84"/>
                    <a:pt x="415" y="84"/>
                    <a:pt x="415" y="84"/>
                  </a:cubicBezTo>
                  <a:cubicBezTo>
                    <a:pt x="416" y="84"/>
                    <a:pt x="416" y="84"/>
                    <a:pt x="416" y="84"/>
                  </a:cubicBezTo>
                  <a:cubicBezTo>
                    <a:pt x="418" y="86"/>
                    <a:pt x="418" y="86"/>
                    <a:pt x="418" y="86"/>
                  </a:cubicBezTo>
                  <a:cubicBezTo>
                    <a:pt x="419" y="86"/>
                    <a:pt x="419" y="86"/>
                    <a:pt x="419" y="86"/>
                  </a:cubicBezTo>
                  <a:cubicBezTo>
                    <a:pt x="420" y="88"/>
                    <a:pt x="420" y="88"/>
                    <a:pt x="420" y="88"/>
                  </a:cubicBezTo>
                  <a:cubicBezTo>
                    <a:pt x="421" y="89"/>
                    <a:pt x="421" y="89"/>
                    <a:pt x="421" y="89"/>
                  </a:cubicBezTo>
                  <a:cubicBezTo>
                    <a:pt x="421" y="91"/>
                    <a:pt x="421" y="91"/>
                    <a:pt x="421" y="91"/>
                  </a:cubicBezTo>
                  <a:cubicBezTo>
                    <a:pt x="422" y="92"/>
                    <a:pt x="422" y="92"/>
                    <a:pt x="422" y="92"/>
                  </a:cubicBezTo>
                  <a:cubicBezTo>
                    <a:pt x="422" y="95"/>
                    <a:pt x="422" y="95"/>
                    <a:pt x="422" y="95"/>
                  </a:cubicBezTo>
                  <a:cubicBezTo>
                    <a:pt x="423" y="96"/>
                    <a:pt x="423" y="96"/>
                    <a:pt x="423" y="96"/>
                  </a:cubicBezTo>
                  <a:cubicBezTo>
                    <a:pt x="424" y="96"/>
                    <a:pt x="424" y="96"/>
                    <a:pt x="424" y="96"/>
                  </a:cubicBezTo>
                  <a:cubicBezTo>
                    <a:pt x="425" y="96"/>
                    <a:pt x="425" y="96"/>
                    <a:pt x="425" y="96"/>
                  </a:cubicBezTo>
                  <a:cubicBezTo>
                    <a:pt x="426" y="97"/>
                    <a:pt x="426" y="97"/>
                    <a:pt x="426" y="97"/>
                  </a:cubicBezTo>
                  <a:cubicBezTo>
                    <a:pt x="429" y="98"/>
                    <a:pt x="429" y="98"/>
                    <a:pt x="429" y="98"/>
                  </a:cubicBezTo>
                  <a:cubicBezTo>
                    <a:pt x="430" y="99"/>
                    <a:pt x="430" y="99"/>
                    <a:pt x="430" y="99"/>
                  </a:cubicBezTo>
                  <a:cubicBezTo>
                    <a:pt x="431" y="99"/>
                    <a:pt x="431" y="99"/>
                    <a:pt x="431" y="99"/>
                  </a:cubicBezTo>
                  <a:cubicBezTo>
                    <a:pt x="431" y="100"/>
                    <a:pt x="431" y="100"/>
                    <a:pt x="431" y="100"/>
                  </a:cubicBezTo>
                  <a:cubicBezTo>
                    <a:pt x="430" y="101"/>
                    <a:pt x="430" y="101"/>
                    <a:pt x="430" y="101"/>
                  </a:cubicBezTo>
                  <a:cubicBezTo>
                    <a:pt x="431" y="102"/>
                    <a:pt x="431" y="102"/>
                    <a:pt x="431" y="102"/>
                  </a:cubicBezTo>
                  <a:cubicBezTo>
                    <a:pt x="432" y="103"/>
                    <a:pt x="433" y="105"/>
                    <a:pt x="433" y="107"/>
                  </a:cubicBezTo>
                  <a:cubicBezTo>
                    <a:pt x="434" y="107"/>
                    <a:pt x="434" y="107"/>
                    <a:pt x="434" y="107"/>
                  </a:cubicBezTo>
                  <a:cubicBezTo>
                    <a:pt x="435" y="107"/>
                    <a:pt x="435" y="107"/>
                    <a:pt x="435" y="107"/>
                  </a:cubicBezTo>
                  <a:cubicBezTo>
                    <a:pt x="437" y="107"/>
                    <a:pt x="440" y="108"/>
                    <a:pt x="441" y="108"/>
                  </a:cubicBezTo>
                  <a:cubicBezTo>
                    <a:pt x="442" y="109"/>
                    <a:pt x="442" y="109"/>
                    <a:pt x="442" y="109"/>
                  </a:cubicBezTo>
                  <a:cubicBezTo>
                    <a:pt x="443" y="109"/>
                    <a:pt x="443" y="109"/>
                    <a:pt x="444" y="109"/>
                  </a:cubicBezTo>
                  <a:cubicBezTo>
                    <a:pt x="445" y="108"/>
                    <a:pt x="445" y="108"/>
                    <a:pt x="445" y="107"/>
                  </a:cubicBezTo>
                  <a:cubicBezTo>
                    <a:pt x="446" y="106"/>
                    <a:pt x="446" y="107"/>
                    <a:pt x="449" y="104"/>
                  </a:cubicBezTo>
                  <a:cubicBezTo>
                    <a:pt x="450" y="104"/>
                    <a:pt x="450" y="104"/>
                    <a:pt x="450" y="104"/>
                  </a:cubicBezTo>
                  <a:cubicBezTo>
                    <a:pt x="450" y="104"/>
                    <a:pt x="450" y="104"/>
                    <a:pt x="450" y="104"/>
                  </a:cubicBezTo>
                  <a:cubicBezTo>
                    <a:pt x="450" y="105"/>
                    <a:pt x="450" y="105"/>
                    <a:pt x="450" y="105"/>
                  </a:cubicBezTo>
                  <a:cubicBezTo>
                    <a:pt x="449" y="106"/>
                    <a:pt x="450" y="106"/>
                    <a:pt x="449" y="107"/>
                  </a:cubicBezTo>
                  <a:cubicBezTo>
                    <a:pt x="449" y="108"/>
                    <a:pt x="449" y="108"/>
                    <a:pt x="449" y="108"/>
                  </a:cubicBezTo>
                  <a:cubicBezTo>
                    <a:pt x="450" y="108"/>
                    <a:pt x="450" y="108"/>
                    <a:pt x="450" y="108"/>
                  </a:cubicBezTo>
                  <a:cubicBezTo>
                    <a:pt x="452" y="110"/>
                    <a:pt x="452" y="111"/>
                    <a:pt x="454" y="113"/>
                  </a:cubicBezTo>
                  <a:cubicBezTo>
                    <a:pt x="455" y="113"/>
                    <a:pt x="455" y="113"/>
                    <a:pt x="456" y="114"/>
                  </a:cubicBezTo>
                  <a:cubicBezTo>
                    <a:pt x="457" y="115"/>
                    <a:pt x="456" y="115"/>
                    <a:pt x="457" y="116"/>
                  </a:cubicBezTo>
                  <a:close/>
                  <a:moveTo>
                    <a:pt x="41" y="183"/>
                  </a:moveTo>
                  <a:cubicBezTo>
                    <a:pt x="41" y="184"/>
                    <a:pt x="41" y="184"/>
                    <a:pt x="41" y="184"/>
                  </a:cubicBezTo>
                  <a:cubicBezTo>
                    <a:pt x="41" y="183"/>
                    <a:pt x="41" y="183"/>
                    <a:pt x="41" y="183"/>
                  </a:cubicBezTo>
                  <a:cubicBezTo>
                    <a:pt x="41" y="182"/>
                    <a:pt x="41" y="182"/>
                    <a:pt x="41" y="182"/>
                  </a:cubicBezTo>
                  <a:cubicBezTo>
                    <a:pt x="42" y="182"/>
                    <a:pt x="42" y="182"/>
                    <a:pt x="42" y="182"/>
                  </a:cubicBezTo>
                  <a:cubicBezTo>
                    <a:pt x="42" y="183"/>
                    <a:pt x="42" y="183"/>
                    <a:pt x="42" y="183"/>
                  </a:cubicBezTo>
                  <a:cubicBezTo>
                    <a:pt x="41" y="183"/>
                    <a:pt x="41" y="183"/>
                    <a:pt x="41" y="183"/>
                  </a:cubicBezTo>
                  <a:close/>
                  <a:moveTo>
                    <a:pt x="40" y="185"/>
                  </a:moveTo>
                  <a:cubicBezTo>
                    <a:pt x="40" y="186"/>
                    <a:pt x="40" y="186"/>
                    <a:pt x="40" y="186"/>
                  </a:cubicBezTo>
                  <a:cubicBezTo>
                    <a:pt x="39" y="186"/>
                    <a:pt x="39" y="186"/>
                    <a:pt x="39" y="186"/>
                  </a:cubicBezTo>
                  <a:cubicBezTo>
                    <a:pt x="38" y="184"/>
                    <a:pt x="38" y="184"/>
                    <a:pt x="38" y="184"/>
                  </a:cubicBezTo>
                  <a:cubicBezTo>
                    <a:pt x="38" y="182"/>
                    <a:pt x="38" y="182"/>
                    <a:pt x="38" y="182"/>
                  </a:cubicBezTo>
                  <a:cubicBezTo>
                    <a:pt x="39" y="182"/>
                    <a:pt x="39" y="182"/>
                    <a:pt x="39" y="182"/>
                  </a:cubicBezTo>
                  <a:cubicBezTo>
                    <a:pt x="39" y="182"/>
                    <a:pt x="39" y="182"/>
                    <a:pt x="39" y="182"/>
                  </a:cubicBezTo>
                  <a:cubicBezTo>
                    <a:pt x="39" y="182"/>
                    <a:pt x="39" y="182"/>
                    <a:pt x="39" y="182"/>
                  </a:cubicBezTo>
                  <a:cubicBezTo>
                    <a:pt x="38" y="183"/>
                    <a:pt x="38" y="183"/>
                    <a:pt x="38" y="183"/>
                  </a:cubicBezTo>
                  <a:cubicBezTo>
                    <a:pt x="38" y="184"/>
                    <a:pt x="38" y="184"/>
                    <a:pt x="38" y="184"/>
                  </a:cubicBezTo>
                  <a:cubicBezTo>
                    <a:pt x="39" y="185"/>
                    <a:pt x="39" y="185"/>
                    <a:pt x="39" y="185"/>
                  </a:cubicBezTo>
                  <a:lnTo>
                    <a:pt x="40" y="185"/>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132">
              <a:extLst>
                <a:ext uri="{FF2B5EF4-FFF2-40B4-BE49-F238E27FC236}">
                  <a16:creationId xmlns:a16="http://schemas.microsoft.com/office/drawing/2014/main" id="{3E334FF5-3BF9-40CC-BBE6-82D0FB0249C1}"/>
                </a:ext>
              </a:extLst>
            </p:cNvPr>
            <p:cNvSpPr>
              <a:spLocks/>
            </p:cNvSpPr>
            <p:nvPr/>
          </p:nvSpPr>
          <p:spPr bwMode="auto">
            <a:xfrm>
              <a:off x="16370513" y="7952694"/>
              <a:ext cx="356192" cy="417930"/>
            </a:xfrm>
            <a:custGeom>
              <a:avLst/>
              <a:gdLst>
                <a:gd name="T0" fmla="*/ 28 w 85"/>
                <a:gd name="T1" fmla="*/ 7 h 101"/>
                <a:gd name="T2" fmla="*/ 30 w 85"/>
                <a:gd name="T3" fmla="*/ 10 h 101"/>
                <a:gd name="T4" fmla="*/ 31 w 85"/>
                <a:gd name="T5" fmla="*/ 9 h 101"/>
                <a:gd name="T6" fmla="*/ 32 w 85"/>
                <a:gd name="T7" fmla="*/ 11 h 101"/>
                <a:gd name="T8" fmla="*/ 41 w 85"/>
                <a:gd name="T9" fmla="*/ 22 h 101"/>
                <a:gd name="T10" fmla="*/ 51 w 85"/>
                <a:gd name="T11" fmla="*/ 22 h 101"/>
                <a:gd name="T12" fmla="*/ 48 w 85"/>
                <a:gd name="T13" fmla="*/ 25 h 101"/>
                <a:gd name="T14" fmla="*/ 52 w 85"/>
                <a:gd name="T15" fmla="*/ 27 h 101"/>
                <a:gd name="T16" fmla="*/ 54 w 85"/>
                <a:gd name="T17" fmla="*/ 28 h 101"/>
                <a:gd name="T18" fmla="*/ 53 w 85"/>
                <a:gd name="T19" fmla="*/ 32 h 101"/>
                <a:gd name="T20" fmla="*/ 44 w 85"/>
                <a:gd name="T21" fmla="*/ 34 h 101"/>
                <a:gd name="T22" fmla="*/ 44 w 85"/>
                <a:gd name="T23" fmla="*/ 37 h 101"/>
                <a:gd name="T24" fmla="*/ 57 w 85"/>
                <a:gd name="T25" fmla="*/ 46 h 101"/>
                <a:gd name="T26" fmla="*/ 56 w 85"/>
                <a:gd name="T27" fmla="*/ 48 h 101"/>
                <a:gd name="T28" fmla="*/ 60 w 85"/>
                <a:gd name="T29" fmla="*/ 52 h 101"/>
                <a:gd name="T30" fmla="*/ 73 w 85"/>
                <a:gd name="T31" fmla="*/ 69 h 101"/>
                <a:gd name="T32" fmla="*/ 76 w 85"/>
                <a:gd name="T33" fmla="*/ 71 h 101"/>
                <a:gd name="T34" fmla="*/ 79 w 85"/>
                <a:gd name="T35" fmla="*/ 74 h 101"/>
                <a:gd name="T36" fmla="*/ 82 w 85"/>
                <a:gd name="T37" fmla="*/ 78 h 101"/>
                <a:gd name="T38" fmla="*/ 84 w 85"/>
                <a:gd name="T39" fmla="*/ 84 h 101"/>
                <a:gd name="T40" fmla="*/ 83 w 85"/>
                <a:gd name="T41" fmla="*/ 89 h 101"/>
                <a:gd name="T42" fmla="*/ 82 w 85"/>
                <a:gd name="T43" fmla="*/ 94 h 101"/>
                <a:gd name="T44" fmla="*/ 79 w 85"/>
                <a:gd name="T45" fmla="*/ 95 h 101"/>
                <a:gd name="T46" fmla="*/ 76 w 85"/>
                <a:gd name="T47" fmla="*/ 97 h 101"/>
                <a:gd name="T48" fmla="*/ 72 w 85"/>
                <a:gd name="T49" fmla="*/ 94 h 101"/>
                <a:gd name="T50" fmla="*/ 68 w 85"/>
                <a:gd name="T51" fmla="*/ 96 h 101"/>
                <a:gd name="T52" fmla="*/ 68 w 85"/>
                <a:gd name="T53" fmla="*/ 100 h 101"/>
                <a:gd name="T54" fmla="*/ 61 w 85"/>
                <a:gd name="T55" fmla="*/ 98 h 101"/>
                <a:gd name="T56" fmla="*/ 57 w 85"/>
                <a:gd name="T57" fmla="*/ 96 h 101"/>
                <a:gd name="T58" fmla="*/ 61 w 85"/>
                <a:gd name="T59" fmla="*/ 88 h 101"/>
                <a:gd name="T60" fmla="*/ 62 w 85"/>
                <a:gd name="T61" fmla="*/ 83 h 101"/>
                <a:gd name="T62" fmla="*/ 60 w 85"/>
                <a:gd name="T63" fmla="*/ 79 h 101"/>
                <a:gd name="T64" fmla="*/ 59 w 85"/>
                <a:gd name="T65" fmla="*/ 77 h 101"/>
                <a:gd name="T66" fmla="*/ 53 w 85"/>
                <a:gd name="T67" fmla="*/ 72 h 101"/>
                <a:gd name="T68" fmla="*/ 51 w 85"/>
                <a:gd name="T69" fmla="*/ 59 h 101"/>
                <a:gd name="T70" fmla="*/ 36 w 85"/>
                <a:gd name="T71" fmla="*/ 49 h 101"/>
                <a:gd name="T72" fmla="*/ 35 w 85"/>
                <a:gd name="T73" fmla="*/ 51 h 101"/>
                <a:gd name="T74" fmla="*/ 34 w 85"/>
                <a:gd name="T75" fmla="*/ 52 h 101"/>
                <a:gd name="T76" fmla="*/ 29 w 85"/>
                <a:gd name="T77" fmla="*/ 55 h 101"/>
                <a:gd name="T78" fmla="*/ 28 w 85"/>
                <a:gd name="T79" fmla="*/ 55 h 101"/>
                <a:gd name="T80" fmla="*/ 23 w 85"/>
                <a:gd name="T81" fmla="*/ 51 h 101"/>
                <a:gd name="T82" fmla="*/ 20 w 85"/>
                <a:gd name="T83" fmla="*/ 53 h 101"/>
                <a:gd name="T84" fmla="*/ 17 w 85"/>
                <a:gd name="T85" fmla="*/ 56 h 101"/>
                <a:gd name="T86" fmla="*/ 9 w 85"/>
                <a:gd name="T87" fmla="*/ 59 h 101"/>
                <a:gd name="T88" fmla="*/ 11 w 85"/>
                <a:gd name="T89" fmla="*/ 48 h 101"/>
                <a:gd name="T90" fmla="*/ 13 w 85"/>
                <a:gd name="T91" fmla="*/ 38 h 101"/>
                <a:gd name="T92" fmla="*/ 10 w 85"/>
                <a:gd name="T93" fmla="*/ 35 h 101"/>
                <a:gd name="T94" fmla="*/ 8 w 85"/>
                <a:gd name="T95" fmla="*/ 36 h 101"/>
                <a:gd name="T96" fmla="*/ 4 w 85"/>
                <a:gd name="T97" fmla="*/ 33 h 101"/>
                <a:gd name="T98" fmla="*/ 5 w 85"/>
                <a:gd name="T99" fmla="*/ 28 h 101"/>
                <a:gd name="T100" fmla="*/ 2 w 85"/>
                <a:gd name="T101" fmla="*/ 26 h 101"/>
                <a:gd name="T102" fmla="*/ 0 w 85"/>
                <a:gd name="T103" fmla="*/ 27 h 101"/>
                <a:gd name="T104" fmla="*/ 5 w 85"/>
                <a:gd name="T105" fmla="*/ 20 h 101"/>
                <a:gd name="T106" fmla="*/ 5 w 85"/>
                <a:gd name="T107" fmla="*/ 20 h 101"/>
                <a:gd name="T108" fmla="*/ 6 w 85"/>
                <a:gd name="T109" fmla="*/ 17 h 101"/>
                <a:gd name="T110" fmla="*/ 11 w 85"/>
                <a:gd name="T111" fmla="*/ 13 h 101"/>
                <a:gd name="T112" fmla="*/ 13 w 85"/>
                <a:gd name="T113" fmla="*/ 14 h 101"/>
                <a:gd name="T114" fmla="*/ 13 w 85"/>
                <a:gd name="T115" fmla="*/ 16 h 101"/>
                <a:gd name="T116" fmla="*/ 18 w 85"/>
                <a:gd name="T117" fmla="*/ 16 h 101"/>
                <a:gd name="T118" fmla="*/ 19 w 85"/>
                <a:gd name="T119" fmla="*/ 14 h 101"/>
                <a:gd name="T120" fmla="*/ 16 w 85"/>
                <a:gd name="T121" fmla="*/ 3 h 101"/>
                <a:gd name="T122" fmla="*/ 18 w 85"/>
                <a:gd name="T123" fmla="*/ 0 h 101"/>
                <a:gd name="T124" fmla="*/ 21 w 85"/>
                <a:gd name="T125" fmla="*/ 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101">
                  <a:moveTo>
                    <a:pt x="23" y="2"/>
                  </a:moveTo>
                  <a:cubicBezTo>
                    <a:pt x="24" y="3"/>
                    <a:pt x="24" y="3"/>
                    <a:pt x="24" y="3"/>
                  </a:cubicBezTo>
                  <a:cubicBezTo>
                    <a:pt x="25" y="4"/>
                    <a:pt x="26" y="5"/>
                    <a:pt x="27" y="7"/>
                  </a:cubicBezTo>
                  <a:cubicBezTo>
                    <a:pt x="28" y="7"/>
                    <a:pt x="28" y="7"/>
                    <a:pt x="28" y="7"/>
                  </a:cubicBezTo>
                  <a:cubicBezTo>
                    <a:pt x="28" y="8"/>
                    <a:pt x="29" y="8"/>
                    <a:pt x="29" y="10"/>
                  </a:cubicBezTo>
                  <a:cubicBezTo>
                    <a:pt x="29" y="10"/>
                    <a:pt x="29" y="10"/>
                    <a:pt x="29" y="10"/>
                  </a:cubicBezTo>
                  <a:cubicBezTo>
                    <a:pt x="29" y="10"/>
                    <a:pt x="29" y="10"/>
                    <a:pt x="29" y="10"/>
                  </a:cubicBezTo>
                  <a:cubicBezTo>
                    <a:pt x="30" y="10"/>
                    <a:pt x="30" y="10"/>
                    <a:pt x="30" y="10"/>
                  </a:cubicBezTo>
                  <a:cubicBezTo>
                    <a:pt x="30" y="10"/>
                    <a:pt x="30" y="10"/>
                    <a:pt x="30" y="10"/>
                  </a:cubicBezTo>
                  <a:cubicBezTo>
                    <a:pt x="31" y="9"/>
                    <a:pt x="31" y="9"/>
                    <a:pt x="31" y="9"/>
                  </a:cubicBezTo>
                  <a:cubicBezTo>
                    <a:pt x="31" y="8"/>
                    <a:pt x="31" y="8"/>
                    <a:pt x="31" y="8"/>
                  </a:cubicBezTo>
                  <a:cubicBezTo>
                    <a:pt x="31" y="9"/>
                    <a:pt x="31" y="9"/>
                    <a:pt x="31" y="9"/>
                  </a:cubicBezTo>
                  <a:cubicBezTo>
                    <a:pt x="32" y="10"/>
                    <a:pt x="31" y="9"/>
                    <a:pt x="32" y="10"/>
                  </a:cubicBezTo>
                  <a:cubicBezTo>
                    <a:pt x="32" y="10"/>
                    <a:pt x="32" y="10"/>
                    <a:pt x="32" y="10"/>
                  </a:cubicBezTo>
                  <a:cubicBezTo>
                    <a:pt x="32" y="11"/>
                    <a:pt x="32" y="11"/>
                    <a:pt x="32" y="11"/>
                  </a:cubicBezTo>
                  <a:cubicBezTo>
                    <a:pt x="32" y="11"/>
                    <a:pt x="32" y="11"/>
                    <a:pt x="32" y="11"/>
                  </a:cubicBezTo>
                  <a:cubicBezTo>
                    <a:pt x="31" y="13"/>
                    <a:pt x="32" y="13"/>
                    <a:pt x="31" y="15"/>
                  </a:cubicBezTo>
                  <a:cubicBezTo>
                    <a:pt x="32" y="16"/>
                    <a:pt x="33" y="18"/>
                    <a:pt x="34" y="19"/>
                  </a:cubicBezTo>
                  <a:cubicBezTo>
                    <a:pt x="38" y="21"/>
                    <a:pt x="35" y="19"/>
                    <a:pt x="40" y="22"/>
                  </a:cubicBezTo>
                  <a:cubicBezTo>
                    <a:pt x="41" y="22"/>
                    <a:pt x="41" y="22"/>
                    <a:pt x="41" y="22"/>
                  </a:cubicBezTo>
                  <a:cubicBezTo>
                    <a:pt x="42" y="20"/>
                    <a:pt x="42" y="20"/>
                    <a:pt x="42" y="20"/>
                  </a:cubicBezTo>
                  <a:cubicBezTo>
                    <a:pt x="43" y="20"/>
                    <a:pt x="43" y="20"/>
                    <a:pt x="45" y="19"/>
                  </a:cubicBezTo>
                  <a:cubicBezTo>
                    <a:pt x="45" y="19"/>
                    <a:pt x="45" y="19"/>
                    <a:pt x="45" y="19"/>
                  </a:cubicBezTo>
                  <a:cubicBezTo>
                    <a:pt x="47" y="20"/>
                    <a:pt x="49" y="21"/>
                    <a:pt x="51" y="22"/>
                  </a:cubicBezTo>
                  <a:cubicBezTo>
                    <a:pt x="51" y="23"/>
                    <a:pt x="51" y="23"/>
                    <a:pt x="51" y="23"/>
                  </a:cubicBezTo>
                  <a:cubicBezTo>
                    <a:pt x="50" y="23"/>
                    <a:pt x="50" y="23"/>
                    <a:pt x="50" y="23"/>
                  </a:cubicBezTo>
                  <a:cubicBezTo>
                    <a:pt x="49" y="24"/>
                    <a:pt x="50" y="24"/>
                    <a:pt x="49" y="24"/>
                  </a:cubicBezTo>
                  <a:cubicBezTo>
                    <a:pt x="48" y="25"/>
                    <a:pt x="48" y="25"/>
                    <a:pt x="48" y="25"/>
                  </a:cubicBezTo>
                  <a:cubicBezTo>
                    <a:pt x="48" y="25"/>
                    <a:pt x="48" y="25"/>
                    <a:pt x="48" y="25"/>
                  </a:cubicBezTo>
                  <a:cubicBezTo>
                    <a:pt x="50" y="25"/>
                    <a:pt x="49" y="25"/>
                    <a:pt x="51" y="26"/>
                  </a:cubicBezTo>
                  <a:cubicBezTo>
                    <a:pt x="51" y="26"/>
                    <a:pt x="51" y="26"/>
                    <a:pt x="51" y="26"/>
                  </a:cubicBezTo>
                  <a:cubicBezTo>
                    <a:pt x="52" y="27"/>
                    <a:pt x="51" y="27"/>
                    <a:pt x="52" y="27"/>
                  </a:cubicBezTo>
                  <a:cubicBezTo>
                    <a:pt x="52" y="28"/>
                    <a:pt x="52" y="28"/>
                    <a:pt x="52" y="28"/>
                  </a:cubicBezTo>
                  <a:cubicBezTo>
                    <a:pt x="53" y="28"/>
                    <a:pt x="53" y="28"/>
                    <a:pt x="53" y="28"/>
                  </a:cubicBezTo>
                  <a:cubicBezTo>
                    <a:pt x="54" y="28"/>
                    <a:pt x="54" y="28"/>
                    <a:pt x="54" y="28"/>
                  </a:cubicBezTo>
                  <a:cubicBezTo>
                    <a:pt x="54" y="28"/>
                    <a:pt x="54" y="28"/>
                    <a:pt x="54" y="28"/>
                  </a:cubicBezTo>
                  <a:cubicBezTo>
                    <a:pt x="55" y="29"/>
                    <a:pt x="55" y="29"/>
                    <a:pt x="55" y="29"/>
                  </a:cubicBezTo>
                  <a:cubicBezTo>
                    <a:pt x="54" y="30"/>
                    <a:pt x="54" y="30"/>
                    <a:pt x="54" y="30"/>
                  </a:cubicBezTo>
                  <a:cubicBezTo>
                    <a:pt x="53" y="31"/>
                    <a:pt x="54" y="31"/>
                    <a:pt x="53" y="31"/>
                  </a:cubicBezTo>
                  <a:cubicBezTo>
                    <a:pt x="53" y="32"/>
                    <a:pt x="53" y="32"/>
                    <a:pt x="53" y="32"/>
                  </a:cubicBezTo>
                  <a:cubicBezTo>
                    <a:pt x="52" y="33"/>
                    <a:pt x="53" y="33"/>
                    <a:pt x="51" y="35"/>
                  </a:cubicBezTo>
                  <a:cubicBezTo>
                    <a:pt x="50" y="35"/>
                    <a:pt x="50" y="35"/>
                    <a:pt x="50" y="35"/>
                  </a:cubicBezTo>
                  <a:cubicBezTo>
                    <a:pt x="47" y="34"/>
                    <a:pt x="47" y="34"/>
                    <a:pt x="47" y="34"/>
                  </a:cubicBezTo>
                  <a:cubicBezTo>
                    <a:pt x="46" y="34"/>
                    <a:pt x="45" y="34"/>
                    <a:pt x="44" y="34"/>
                  </a:cubicBezTo>
                  <a:cubicBezTo>
                    <a:pt x="44" y="34"/>
                    <a:pt x="44" y="34"/>
                    <a:pt x="44" y="34"/>
                  </a:cubicBezTo>
                  <a:cubicBezTo>
                    <a:pt x="45" y="35"/>
                    <a:pt x="45" y="35"/>
                    <a:pt x="45" y="35"/>
                  </a:cubicBezTo>
                  <a:cubicBezTo>
                    <a:pt x="45" y="36"/>
                    <a:pt x="45" y="36"/>
                    <a:pt x="45" y="36"/>
                  </a:cubicBezTo>
                  <a:cubicBezTo>
                    <a:pt x="44" y="37"/>
                    <a:pt x="44" y="37"/>
                    <a:pt x="44" y="37"/>
                  </a:cubicBezTo>
                  <a:cubicBezTo>
                    <a:pt x="44" y="37"/>
                    <a:pt x="43" y="37"/>
                    <a:pt x="43" y="38"/>
                  </a:cubicBezTo>
                  <a:cubicBezTo>
                    <a:pt x="43" y="38"/>
                    <a:pt x="43" y="38"/>
                    <a:pt x="43" y="38"/>
                  </a:cubicBezTo>
                  <a:cubicBezTo>
                    <a:pt x="43" y="39"/>
                    <a:pt x="43" y="39"/>
                    <a:pt x="43" y="39"/>
                  </a:cubicBezTo>
                  <a:cubicBezTo>
                    <a:pt x="57" y="45"/>
                    <a:pt x="41" y="39"/>
                    <a:pt x="57" y="46"/>
                  </a:cubicBezTo>
                  <a:cubicBezTo>
                    <a:pt x="57" y="46"/>
                    <a:pt x="57" y="46"/>
                    <a:pt x="57" y="46"/>
                  </a:cubicBezTo>
                  <a:cubicBezTo>
                    <a:pt x="57" y="46"/>
                    <a:pt x="57" y="46"/>
                    <a:pt x="57" y="46"/>
                  </a:cubicBezTo>
                  <a:cubicBezTo>
                    <a:pt x="57" y="47"/>
                    <a:pt x="57" y="47"/>
                    <a:pt x="57" y="47"/>
                  </a:cubicBezTo>
                  <a:cubicBezTo>
                    <a:pt x="56" y="48"/>
                    <a:pt x="56" y="48"/>
                    <a:pt x="56" y="48"/>
                  </a:cubicBezTo>
                  <a:cubicBezTo>
                    <a:pt x="56" y="48"/>
                    <a:pt x="56" y="48"/>
                    <a:pt x="56" y="48"/>
                  </a:cubicBezTo>
                  <a:cubicBezTo>
                    <a:pt x="57" y="50"/>
                    <a:pt x="57" y="50"/>
                    <a:pt x="59" y="51"/>
                  </a:cubicBezTo>
                  <a:cubicBezTo>
                    <a:pt x="60" y="52"/>
                    <a:pt x="60" y="52"/>
                    <a:pt x="60" y="52"/>
                  </a:cubicBezTo>
                  <a:cubicBezTo>
                    <a:pt x="60" y="52"/>
                    <a:pt x="60" y="52"/>
                    <a:pt x="60" y="52"/>
                  </a:cubicBezTo>
                  <a:cubicBezTo>
                    <a:pt x="61" y="53"/>
                    <a:pt x="61" y="53"/>
                    <a:pt x="62" y="54"/>
                  </a:cubicBezTo>
                  <a:cubicBezTo>
                    <a:pt x="63" y="58"/>
                    <a:pt x="68" y="61"/>
                    <a:pt x="71" y="65"/>
                  </a:cubicBezTo>
                  <a:cubicBezTo>
                    <a:pt x="72" y="66"/>
                    <a:pt x="72" y="66"/>
                    <a:pt x="72" y="66"/>
                  </a:cubicBezTo>
                  <a:cubicBezTo>
                    <a:pt x="73" y="67"/>
                    <a:pt x="73" y="68"/>
                    <a:pt x="73" y="69"/>
                  </a:cubicBezTo>
                  <a:cubicBezTo>
                    <a:pt x="74" y="71"/>
                    <a:pt x="74" y="71"/>
                    <a:pt x="74" y="71"/>
                  </a:cubicBezTo>
                  <a:cubicBezTo>
                    <a:pt x="74" y="72"/>
                    <a:pt x="74" y="72"/>
                    <a:pt x="74" y="72"/>
                  </a:cubicBezTo>
                  <a:cubicBezTo>
                    <a:pt x="75" y="72"/>
                    <a:pt x="75" y="72"/>
                    <a:pt x="75" y="72"/>
                  </a:cubicBezTo>
                  <a:cubicBezTo>
                    <a:pt x="76" y="71"/>
                    <a:pt x="75" y="71"/>
                    <a:pt x="76" y="71"/>
                  </a:cubicBezTo>
                  <a:cubicBezTo>
                    <a:pt x="76" y="71"/>
                    <a:pt x="76" y="71"/>
                    <a:pt x="76" y="71"/>
                  </a:cubicBezTo>
                  <a:cubicBezTo>
                    <a:pt x="77" y="72"/>
                    <a:pt x="77" y="72"/>
                    <a:pt x="77" y="72"/>
                  </a:cubicBezTo>
                  <a:cubicBezTo>
                    <a:pt x="77" y="73"/>
                    <a:pt x="77" y="73"/>
                    <a:pt x="77" y="73"/>
                  </a:cubicBezTo>
                  <a:cubicBezTo>
                    <a:pt x="78" y="74"/>
                    <a:pt x="78" y="73"/>
                    <a:pt x="79" y="74"/>
                  </a:cubicBezTo>
                  <a:cubicBezTo>
                    <a:pt x="81" y="76"/>
                    <a:pt x="80" y="76"/>
                    <a:pt x="81" y="76"/>
                  </a:cubicBezTo>
                  <a:cubicBezTo>
                    <a:pt x="82" y="76"/>
                    <a:pt x="82" y="76"/>
                    <a:pt x="82" y="77"/>
                  </a:cubicBezTo>
                  <a:cubicBezTo>
                    <a:pt x="82" y="77"/>
                    <a:pt x="82" y="77"/>
                    <a:pt x="82" y="77"/>
                  </a:cubicBezTo>
                  <a:cubicBezTo>
                    <a:pt x="82" y="78"/>
                    <a:pt x="82" y="78"/>
                    <a:pt x="82" y="78"/>
                  </a:cubicBezTo>
                  <a:cubicBezTo>
                    <a:pt x="82" y="78"/>
                    <a:pt x="82" y="78"/>
                    <a:pt x="82" y="78"/>
                  </a:cubicBezTo>
                  <a:cubicBezTo>
                    <a:pt x="80" y="79"/>
                    <a:pt x="80" y="79"/>
                    <a:pt x="80" y="79"/>
                  </a:cubicBezTo>
                  <a:cubicBezTo>
                    <a:pt x="80" y="79"/>
                    <a:pt x="80" y="79"/>
                    <a:pt x="80" y="79"/>
                  </a:cubicBezTo>
                  <a:cubicBezTo>
                    <a:pt x="81" y="82"/>
                    <a:pt x="82" y="83"/>
                    <a:pt x="84" y="84"/>
                  </a:cubicBezTo>
                  <a:cubicBezTo>
                    <a:pt x="85" y="85"/>
                    <a:pt x="85" y="85"/>
                    <a:pt x="85" y="86"/>
                  </a:cubicBezTo>
                  <a:cubicBezTo>
                    <a:pt x="85" y="87"/>
                    <a:pt x="85" y="87"/>
                    <a:pt x="84" y="88"/>
                  </a:cubicBezTo>
                  <a:cubicBezTo>
                    <a:pt x="83" y="88"/>
                    <a:pt x="83" y="88"/>
                    <a:pt x="83" y="88"/>
                  </a:cubicBezTo>
                  <a:cubicBezTo>
                    <a:pt x="83" y="89"/>
                    <a:pt x="83" y="89"/>
                    <a:pt x="83" y="89"/>
                  </a:cubicBezTo>
                  <a:cubicBezTo>
                    <a:pt x="83" y="90"/>
                    <a:pt x="83" y="89"/>
                    <a:pt x="84" y="90"/>
                  </a:cubicBezTo>
                  <a:cubicBezTo>
                    <a:pt x="84" y="91"/>
                    <a:pt x="84" y="90"/>
                    <a:pt x="84" y="92"/>
                  </a:cubicBezTo>
                  <a:cubicBezTo>
                    <a:pt x="83" y="92"/>
                    <a:pt x="83" y="92"/>
                    <a:pt x="83" y="92"/>
                  </a:cubicBezTo>
                  <a:cubicBezTo>
                    <a:pt x="82" y="94"/>
                    <a:pt x="82" y="94"/>
                    <a:pt x="82" y="94"/>
                  </a:cubicBezTo>
                  <a:cubicBezTo>
                    <a:pt x="82" y="94"/>
                    <a:pt x="82" y="94"/>
                    <a:pt x="82" y="94"/>
                  </a:cubicBezTo>
                  <a:cubicBezTo>
                    <a:pt x="81" y="93"/>
                    <a:pt x="81" y="93"/>
                    <a:pt x="81" y="93"/>
                  </a:cubicBezTo>
                  <a:cubicBezTo>
                    <a:pt x="81" y="94"/>
                    <a:pt x="81" y="94"/>
                    <a:pt x="81" y="94"/>
                  </a:cubicBezTo>
                  <a:cubicBezTo>
                    <a:pt x="80" y="95"/>
                    <a:pt x="80" y="94"/>
                    <a:pt x="79" y="95"/>
                  </a:cubicBezTo>
                  <a:cubicBezTo>
                    <a:pt x="78" y="95"/>
                    <a:pt x="78" y="95"/>
                    <a:pt x="78" y="95"/>
                  </a:cubicBezTo>
                  <a:cubicBezTo>
                    <a:pt x="78" y="95"/>
                    <a:pt x="78" y="95"/>
                    <a:pt x="78" y="95"/>
                  </a:cubicBezTo>
                  <a:cubicBezTo>
                    <a:pt x="78" y="96"/>
                    <a:pt x="78" y="96"/>
                    <a:pt x="77" y="96"/>
                  </a:cubicBezTo>
                  <a:cubicBezTo>
                    <a:pt x="77" y="96"/>
                    <a:pt x="76" y="96"/>
                    <a:pt x="76" y="97"/>
                  </a:cubicBezTo>
                  <a:cubicBezTo>
                    <a:pt x="75" y="96"/>
                    <a:pt x="75" y="96"/>
                    <a:pt x="75" y="96"/>
                  </a:cubicBezTo>
                  <a:cubicBezTo>
                    <a:pt x="74" y="95"/>
                    <a:pt x="74" y="95"/>
                    <a:pt x="73" y="94"/>
                  </a:cubicBezTo>
                  <a:cubicBezTo>
                    <a:pt x="72" y="94"/>
                    <a:pt x="73" y="94"/>
                    <a:pt x="72" y="93"/>
                  </a:cubicBezTo>
                  <a:cubicBezTo>
                    <a:pt x="72" y="94"/>
                    <a:pt x="72" y="94"/>
                    <a:pt x="72" y="94"/>
                  </a:cubicBezTo>
                  <a:cubicBezTo>
                    <a:pt x="71" y="95"/>
                    <a:pt x="71" y="95"/>
                    <a:pt x="71" y="95"/>
                  </a:cubicBezTo>
                  <a:cubicBezTo>
                    <a:pt x="69" y="95"/>
                    <a:pt x="69" y="95"/>
                    <a:pt x="69" y="95"/>
                  </a:cubicBezTo>
                  <a:cubicBezTo>
                    <a:pt x="69" y="96"/>
                    <a:pt x="69" y="96"/>
                    <a:pt x="69" y="96"/>
                  </a:cubicBezTo>
                  <a:cubicBezTo>
                    <a:pt x="68" y="96"/>
                    <a:pt x="68" y="96"/>
                    <a:pt x="68" y="96"/>
                  </a:cubicBezTo>
                  <a:cubicBezTo>
                    <a:pt x="67" y="96"/>
                    <a:pt x="67" y="96"/>
                    <a:pt x="67" y="96"/>
                  </a:cubicBezTo>
                  <a:cubicBezTo>
                    <a:pt x="66" y="96"/>
                    <a:pt x="66" y="96"/>
                    <a:pt x="66" y="96"/>
                  </a:cubicBezTo>
                  <a:cubicBezTo>
                    <a:pt x="67" y="97"/>
                    <a:pt x="67" y="97"/>
                    <a:pt x="67" y="97"/>
                  </a:cubicBezTo>
                  <a:cubicBezTo>
                    <a:pt x="68" y="99"/>
                    <a:pt x="68" y="99"/>
                    <a:pt x="68" y="100"/>
                  </a:cubicBezTo>
                  <a:cubicBezTo>
                    <a:pt x="67" y="101"/>
                    <a:pt x="67" y="101"/>
                    <a:pt x="67" y="101"/>
                  </a:cubicBezTo>
                  <a:cubicBezTo>
                    <a:pt x="65" y="101"/>
                    <a:pt x="65" y="101"/>
                    <a:pt x="65" y="101"/>
                  </a:cubicBezTo>
                  <a:cubicBezTo>
                    <a:pt x="65" y="100"/>
                    <a:pt x="64" y="100"/>
                    <a:pt x="64" y="99"/>
                  </a:cubicBezTo>
                  <a:cubicBezTo>
                    <a:pt x="61" y="98"/>
                    <a:pt x="61" y="98"/>
                    <a:pt x="61" y="98"/>
                  </a:cubicBezTo>
                  <a:cubicBezTo>
                    <a:pt x="60" y="99"/>
                    <a:pt x="60" y="99"/>
                    <a:pt x="60" y="99"/>
                  </a:cubicBezTo>
                  <a:cubicBezTo>
                    <a:pt x="59" y="99"/>
                    <a:pt x="59" y="99"/>
                    <a:pt x="59" y="99"/>
                  </a:cubicBezTo>
                  <a:cubicBezTo>
                    <a:pt x="58" y="98"/>
                    <a:pt x="58" y="98"/>
                    <a:pt x="57" y="96"/>
                  </a:cubicBezTo>
                  <a:cubicBezTo>
                    <a:pt x="57" y="96"/>
                    <a:pt x="57" y="96"/>
                    <a:pt x="57" y="96"/>
                  </a:cubicBezTo>
                  <a:cubicBezTo>
                    <a:pt x="59" y="95"/>
                    <a:pt x="60" y="95"/>
                    <a:pt x="61" y="94"/>
                  </a:cubicBezTo>
                  <a:cubicBezTo>
                    <a:pt x="61" y="93"/>
                    <a:pt x="61" y="93"/>
                    <a:pt x="61" y="93"/>
                  </a:cubicBezTo>
                  <a:cubicBezTo>
                    <a:pt x="61" y="91"/>
                    <a:pt x="61" y="90"/>
                    <a:pt x="61" y="89"/>
                  </a:cubicBezTo>
                  <a:cubicBezTo>
                    <a:pt x="61" y="88"/>
                    <a:pt x="61" y="88"/>
                    <a:pt x="61" y="88"/>
                  </a:cubicBezTo>
                  <a:cubicBezTo>
                    <a:pt x="61" y="87"/>
                    <a:pt x="61" y="87"/>
                    <a:pt x="61" y="87"/>
                  </a:cubicBezTo>
                  <a:cubicBezTo>
                    <a:pt x="61" y="85"/>
                    <a:pt x="61" y="86"/>
                    <a:pt x="61" y="84"/>
                  </a:cubicBezTo>
                  <a:cubicBezTo>
                    <a:pt x="62" y="84"/>
                    <a:pt x="62" y="84"/>
                    <a:pt x="62" y="84"/>
                  </a:cubicBezTo>
                  <a:cubicBezTo>
                    <a:pt x="62" y="83"/>
                    <a:pt x="62" y="83"/>
                    <a:pt x="62" y="83"/>
                  </a:cubicBezTo>
                  <a:cubicBezTo>
                    <a:pt x="63" y="82"/>
                    <a:pt x="62" y="82"/>
                    <a:pt x="63" y="81"/>
                  </a:cubicBezTo>
                  <a:cubicBezTo>
                    <a:pt x="62" y="81"/>
                    <a:pt x="62" y="81"/>
                    <a:pt x="62" y="81"/>
                  </a:cubicBezTo>
                  <a:cubicBezTo>
                    <a:pt x="61" y="80"/>
                    <a:pt x="62" y="80"/>
                    <a:pt x="60" y="80"/>
                  </a:cubicBezTo>
                  <a:cubicBezTo>
                    <a:pt x="60" y="79"/>
                    <a:pt x="60" y="79"/>
                    <a:pt x="60" y="79"/>
                  </a:cubicBezTo>
                  <a:cubicBezTo>
                    <a:pt x="59" y="78"/>
                    <a:pt x="59" y="78"/>
                    <a:pt x="59" y="78"/>
                  </a:cubicBezTo>
                  <a:cubicBezTo>
                    <a:pt x="60" y="78"/>
                    <a:pt x="60" y="78"/>
                    <a:pt x="60" y="78"/>
                  </a:cubicBezTo>
                  <a:cubicBezTo>
                    <a:pt x="60" y="77"/>
                    <a:pt x="60" y="77"/>
                    <a:pt x="60" y="77"/>
                  </a:cubicBezTo>
                  <a:cubicBezTo>
                    <a:pt x="59" y="77"/>
                    <a:pt x="59" y="77"/>
                    <a:pt x="59" y="77"/>
                  </a:cubicBezTo>
                  <a:cubicBezTo>
                    <a:pt x="57" y="76"/>
                    <a:pt x="57" y="76"/>
                    <a:pt x="57" y="76"/>
                  </a:cubicBezTo>
                  <a:cubicBezTo>
                    <a:pt x="56" y="75"/>
                    <a:pt x="56" y="75"/>
                    <a:pt x="56" y="75"/>
                  </a:cubicBezTo>
                  <a:cubicBezTo>
                    <a:pt x="56" y="74"/>
                    <a:pt x="56" y="74"/>
                    <a:pt x="56" y="74"/>
                  </a:cubicBezTo>
                  <a:cubicBezTo>
                    <a:pt x="55" y="73"/>
                    <a:pt x="55" y="73"/>
                    <a:pt x="53" y="72"/>
                  </a:cubicBezTo>
                  <a:cubicBezTo>
                    <a:pt x="53" y="69"/>
                    <a:pt x="53" y="69"/>
                    <a:pt x="53" y="69"/>
                  </a:cubicBezTo>
                  <a:cubicBezTo>
                    <a:pt x="52" y="65"/>
                    <a:pt x="52" y="65"/>
                    <a:pt x="53" y="62"/>
                  </a:cubicBezTo>
                  <a:cubicBezTo>
                    <a:pt x="52" y="60"/>
                    <a:pt x="52" y="60"/>
                    <a:pt x="52" y="60"/>
                  </a:cubicBezTo>
                  <a:cubicBezTo>
                    <a:pt x="51" y="59"/>
                    <a:pt x="51" y="59"/>
                    <a:pt x="51" y="59"/>
                  </a:cubicBezTo>
                  <a:cubicBezTo>
                    <a:pt x="47" y="56"/>
                    <a:pt x="47" y="54"/>
                    <a:pt x="44" y="50"/>
                  </a:cubicBezTo>
                  <a:cubicBezTo>
                    <a:pt x="43" y="50"/>
                    <a:pt x="43" y="50"/>
                    <a:pt x="43" y="50"/>
                  </a:cubicBezTo>
                  <a:cubicBezTo>
                    <a:pt x="40" y="50"/>
                    <a:pt x="39" y="48"/>
                    <a:pt x="36" y="49"/>
                  </a:cubicBezTo>
                  <a:cubicBezTo>
                    <a:pt x="36" y="49"/>
                    <a:pt x="36" y="49"/>
                    <a:pt x="36" y="49"/>
                  </a:cubicBezTo>
                  <a:cubicBezTo>
                    <a:pt x="36" y="50"/>
                    <a:pt x="36" y="50"/>
                    <a:pt x="36" y="50"/>
                  </a:cubicBezTo>
                  <a:cubicBezTo>
                    <a:pt x="36" y="50"/>
                    <a:pt x="36" y="50"/>
                    <a:pt x="36" y="50"/>
                  </a:cubicBezTo>
                  <a:cubicBezTo>
                    <a:pt x="36" y="50"/>
                    <a:pt x="36" y="50"/>
                    <a:pt x="36" y="50"/>
                  </a:cubicBezTo>
                  <a:cubicBezTo>
                    <a:pt x="35" y="51"/>
                    <a:pt x="35" y="51"/>
                    <a:pt x="35" y="51"/>
                  </a:cubicBezTo>
                  <a:cubicBezTo>
                    <a:pt x="35" y="51"/>
                    <a:pt x="35" y="51"/>
                    <a:pt x="35" y="51"/>
                  </a:cubicBezTo>
                  <a:cubicBezTo>
                    <a:pt x="34" y="52"/>
                    <a:pt x="34" y="52"/>
                    <a:pt x="34" y="52"/>
                  </a:cubicBezTo>
                  <a:cubicBezTo>
                    <a:pt x="34" y="52"/>
                    <a:pt x="34" y="52"/>
                    <a:pt x="34" y="52"/>
                  </a:cubicBezTo>
                  <a:cubicBezTo>
                    <a:pt x="34" y="52"/>
                    <a:pt x="34" y="52"/>
                    <a:pt x="34" y="52"/>
                  </a:cubicBezTo>
                  <a:cubicBezTo>
                    <a:pt x="34" y="52"/>
                    <a:pt x="34" y="52"/>
                    <a:pt x="34" y="52"/>
                  </a:cubicBezTo>
                  <a:cubicBezTo>
                    <a:pt x="33" y="53"/>
                    <a:pt x="33" y="53"/>
                    <a:pt x="33" y="53"/>
                  </a:cubicBezTo>
                  <a:cubicBezTo>
                    <a:pt x="33" y="54"/>
                    <a:pt x="33" y="54"/>
                    <a:pt x="33" y="54"/>
                  </a:cubicBezTo>
                  <a:cubicBezTo>
                    <a:pt x="31" y="54"/>
                    <a:pt x="30" y="54"/>
                    <a:pt x="29" y="55"/>
                  </a:cubicBezTo>
                  <a:cubicBezTo>
                    <a:pt x="29" y="56"/>
                    <a:pt x="29" y="56"/>
                    <a:pt x="29" y="56"/>
                  </a:cubicBezTo>
                  <a:cubicBezTo>
                    <a:pt x="29" y="56"/>
                    <a:pt x="29" y="56"/>
                    <a:pt x="29" y="56"/>
                  </a:cubicBezTo>
                  <a:cubicBezTo>
                    <a:pt x="29" y="56"/>
                    <a:pt x="29" y="56"/>
                    <a:pt x="29" y="56"/>
                  </a:cubicBezTo>
                  <a:cubicBezTo>
                    <a:pt x="28" y="55"/>
                    <a:pt x="28" y="55"/>
                    <a:pt x="28" y="55"/>
                  </a:cubicBezTo>
                  <a:cubicBezTo>
                    <a:pt x="28" y="55"/>
                    <a:pt x="28" y="55"/>
                    <a:pt x="28" y="55"/>
                  </a:cubicBezTo>
                  <a:cubicBezTo>
                    <a:pt x="28" y="54"/>
                    <a:pt x="28" y="54"/>
                    <a:pt x="28" y="54"/>
                  </a:cubicBezTo>
                  <a:cubicBezTo>
                    <a:pt x="27" y="54"/>
                    <a:pt x="27" y="54"/>
                    <a:pt x="27" y="54"/>
                  </a:cubicBezTo>
                  <a:cubicBezTo>
                    <a:pt x="24" y="52"/>
                    <a:pt x="26" y="53"/>
                    <a:pt x="23" y="51"/>
                  </a:cubicBezTo>
                  <a:cubicBezTo>
                    <a:pt x="23" y="51"/>
                    <a:pt x="23" y="51"/>
                    <a:pt x="23" y="51"/>
                  </a:cubicBezTo>
                  <a:cubicBezTo>
                    <a:pt x="22" y="52"/>
                    <a:pt x="22" y="52"/>
                    <a:pt x="21" y="53"/>
                  </a:cubicBezTo>
                  <a:cubicBezTo>
                    <a:pt x="20" y="53"/>
                    <a:pt x="20" y="53"/>
                    <a:pt x="20" y="53"/>
                  </a:cubicBezTo>
                  <a:cubicBezTo>
                    <a:pt x="20" y="53"/>
                    <a:pt x="20" y="53"/>
                    <a:pt x="20" y="53"/>
                  </a:cubicBezTo>
                  <a:cubicBezTo>
                    <a:pt x="19" y="53"/>
                    <a:pt x="19" y="53"/>
                    <a:pt x="19" y="53"/>
                  </a:cubicBezTo>
                  <a:cubicBezTo>
                    <a:pt x="19" y="54"/>
                    <a:pt x="19" y="54"/>
                    <a:pt x="19" y="54"/>
                  </a:cubicBezTo>
                  <a:cubicBezTo>
                    <a:pt x="18" y="55"/>
                    <a:pt x="18" y="55"/>
                    <a:pt x="18" y="55"/>
                  </a:cubicBezTo>
                  <a:cubicBezTo>
                    <a:pt x="17" y="56"/>
                    <a:pt x="17" y="56"/>
                    <a:pt x="17" y="56"/>
                  </a:cubicBezTo>
                  <a:cubicBezTo>
                    <a:pt x="17" y="56"/>
                    <a:pt x="15" y="57"/>
                    <a:pt x="12" y="60"/>
                  </a:cubicBezTo>
                  <a:cubicBezTo>
                    <a:pt x="12" y="60"/>
                    <a:pt x="12" y="60"/>
                    <a:pt x="12" y="60"/>
                  </a:cubicBezTo>
                  <a:cubicBezTo>
                    <a:pt x="11" y="59"/>
                    <a:pt x="11" y="60"/>
                    <a:pt x="10" y="59"/>
                  </a:cubicBezTo>
                  <a:cubicBezTo>
                    <a:pt x="9" y="59"/>
                    <a:pt x="9" y="59"/>
                    <a:pt x="9" y="59"/>
                  </a:cubicBezTo>
                  <a:cubicBezTo>
                    <a:pt x="11" y="54"/>
                    <a:pt x="12" y="53"/>
                    <a:pt x="12" y="50"/>
                  </a:cubicBezTo>
                  <a:cubicBezTo>
                    <a:pt x="11" y="49"/>
                    <a:pt x="12" y="50"/>
                    <a:pt x="11" y="49"/>
                  </a:cubicBezTo>
                  <a:cubicBezTo>
                    <a:pt x="11" y="48"/>
                    <a:pt x="11" y="48"/>
                    <a:pt x="11" y="48"/>
                  </a:cubicBezTo>
                  <a:cubicBezTo>
                    <a:pt x="11" y="48"/>
                    <a:pt x="11" y="48"/>
                    <a:pt x="11" y="48"/>
                  </a:cubicBezTo>
                  <a:cubicBezTo>
                    <a:pt x="12" y="47"/>
                    <a:pt x="11" y="48"/>
                    <a:pt x="12" y="46"/>
                  </a:cubicBezTo>
                  <a:cubicBezTo>
                    <a:pt x="13" y="44"/>
                    <a:pt x="13" y="45"/>
                    <a:pt x="14" y="42"/>
                  </a:cubicBezTo>
                  <a:cubicBezTo>
                    <a:pt x="14" y="41"/>
                    <a:pt x="14" y="41"/>
                    <a:pt x="14" y="41"/>
                  </a:cubicBezTo>
                  <a:cubicBezTo>
                    <a:pt x="13" y="39"/>
                    <a:pt x="13" y="40"/>
                    <a:pt x="13" y="38"/>
                  </a:cubicBezTo>
                  <a:cubicBezTo>
                    <a:pt x="13" y="36"/>
                    <a:pt x="13" y="36"/>
                    <a:pt x="13" y="36"/>
                  </a:cubicBezTo>
                  <a:cubicBezTo>
                    <a:pt x="13" y="35"/>
                    <a:pt x="13" y="35"/>
                    <a:pt x="13" y="35"/>
                  </a:cubicBezTo>
                  <a:cubicBezTo>
                    <a:pt x="12" y="35"/>
                    <a:pt x="12" y="35"/>
                    <a:pt x="12" y="35"/>
                  </a:cubicBezTo>
                  <a:cubicBezTo>
                    <a:pt x="10" y="35"/>
                    <a:pt x="10" y="35"/>
                    <a:pt x="10" y="35"/>
                  </a:cubicBezTo>
                  <a:cubicBezTo>
                    <a:pt x="9" y="35"/>
                    <a:pt x="9" y="35"/>
                    <a:pt x="9" y="35"/>
                  </a:cubicBezTo>
                  <a:cubicBezTo>
                    <a:pt x="9" y="35"/>
                    <a:pt x="9" y="35"/>
                    <a:pt x="9" y="35"/>
                  </a:cubicBezTo>
                  <a:cubicBezTo>
                    <a:pt x="8" y="36"/>
                    <a:pt x="8" y="36"/>
                    <a:pt x="8" y="36"/>
                  </a:cubicBezTo>
                  <a:cubicBezTo>
                    <a:pt x="8" y="36"/>
                    <a:pt x="8" y="36"/>
                    <a:pt x="8" y="36"/>
                  </a:cubicBezTo>
                  <a:cubicBezTo>
                    <a:pt x="6" y="36"/>
                    <a:pt x="6" y="36"/>
                    <a:pt x="6" y="36"/>
                  </a:cubicBezTo>
                  <a:cubicBezTo>
                    <a:pt x="5" y="35"/>
                    <a:pt x="5" y="35"/>
                    <a:pt x="5" y="35"/>
                  </a:cubicBezTo>
                  <a:cubicBezTo>
                    <a:pt x="4" y="34"/>
                    <a:pt x="4" y="34"/>
                    <a:pt x="4" y="34"/>
                  </a:cubicBezTo>
                  <a:cubicBezTo>
                    <a:pt x="4" y="33"/>
                    <a:pt x="4" y="33"/>
                    <a:pt x="4" y="33"/>
                  </a:cubicBezTo>
                  <a:cubicBezTo>
                    <a:pt x="5" y="30"/>
                    <a:pt x="5" y="30"/>
                    <a:pt x="5" y="29"/>
                  </a:cubicBezTo>
                  <a:cubicBezTo>
                    <a:pt x="5" y="29"/>
                    <a:pt x="5" y="29"/>
                    <a:pt x="5" y="29"/>
                  </a:cubicBezTo>
                  <a:cubicBezTo>
                    <a:pt x="5" y="28"/>
                    <a:pt x="5" y="28"/>
                    <a:pt x="5" y="28"/>
                  </a:cubicBezTo>
                  <a:cubicBezTo>
                    <a:pt x="5" y="28"/>
                    <a:pt x="5" y="28"/>
                    <a:pt x="5" y="28"/>
                  </a:cubicBezTo>
                  <a:cubicBezTo>
                    <a:pt x="4" y="27"/>
                    <a:pt x="4" y="27"/>
                    <a:pt x="4" y="27"/>
                  </a:cubicBezTo>
                  <a:cubicBezTo>
                    <a:pt x="3" y="26"/>
                    <a:pt x="3" y="26"/>
                    <a:pt x="3" y="26"/>
                  </a:cubicBezTo>
                  <a:cubicBezTo>
                    <a:pt x="3" y="25"/>
                    <a:pt x="3" y="25"/>
                    <a:pt x="3" y="25"/>
                  </a:cubicBezTo>
                  <a:cubicBezTo>
                    <a:pt x="2" y="26"/>
                    <a:pt x="2" y="26"/>
                    <a:pt x="2" y="26"/>
                  </a:cubicBezTo>
                  <a:cubicBezTo>
                    <a:pt x="2" y="26"/>
                    <a:pt x="2" y="26"/>
                    <a:pt x="2" y="26"/>
                  </a:cubicBezTo>
                  <a:cubicBezTo>
                    <a:pt x="1" y="27"/>
                    <a:pt x="1" y="27"/>
                    <a:pt x="1" y="27"/>
                  </a:cubicBezTo>
                  <a:cubicBezTo>
                    <a:pt x="1" y="27"/>
                    <a:pt x="1" y="27"/>
                    <a:pt x="1" y="27"/>
                  </a:cubicBezTo>
                  <a:cubicBezTo>
                    <a:pt x="0" y="27"/>
                    <a:pt x="0" y="27"/>
                    <a:pt x="0" y="27"/>
                  </a:cubicBezTo>
                  <a:cubicBezTo>
                    <a:pt x="1" y="24"/>
                    <a:pt x="1" y="23"/>
                    <a:pt x="2" y="21"/>
                  </a:cubicBezTo>
                  <a:cubicBezTo>
                    <a:pt x="3" y="21"/>
                    <a:pt x="3" y="21"/>
                    <a:pt x="3" y="21"/>
                  </a:cubicBezTo>
                  <a:cubicBezTo>
                    <a:pt x="4" y="20"/>
                    <a:pt x="4" y="20"/>
                    <a:pt x="4" y="20"/>
                  </a:cubicBezTo>
                  <a:cubicBezTo>
                    <a:pt x="5" y="20"/>
                    <a:pt x="5" y="20"/>
                    <a:pt x="5" y="20"/>
                  </a:cubicBezTo>
                  <a:cubicBezTo>
                    <a:pt x="6" y="20"/>
                    <a:pt x="6" y="20"/>
                    <a:pt x="6" y="20"/>
                  </a:cubicBezTo>
                  <a:cubicBezTo>
                    <a:pt x="6" y="20"/>
                    <a:pt x="6" y="20"/>
                    <a:pt x="6" y="20"/>
                  </a:cubicBezTo>
                  <a:cubicBezTo>
                    <a:pt x="6" y="20"/>
                    <a:pt x="6" y="20"/>
                    <a:pt x="6" y="20"/>
                  </a:cubicBezTo>
                  <a:cubicBezTo>
                    <a:pt x="5" y="20"/>
                    <a:pt x="5" y="20"/>
                    <a:pt x="5" y="20"/>
                  </a:cubicBezTo>
                  <a:cubicBezTo>
                    <a:pt x="5" y="19"/>
                    <a:pt x="5" y="19"/>
                    <a:pt x="5" y="19"/>
                  </a:cubicBezTo>
                  <a:cubicBezTo>
                    <a:pt x="5" y="18"/>
                    <a:pt x="5" y="18"/>
                    <a:pt x="5" y="18"/>
                  </a:cubicBezTo>
                  <a:cubicBezTo>
                    <a:pt x="6" y="18"/>
                    <a:pt x="6" y="18"/>
                    <a:pt x="6" y="18"/>
                  </a:cubicBezTo>
                  <a:cubicBezTo>
                    <a:pt x="6" y="17"/>
                    <a:pt x="6" y="17"/>
                    <a:pt x="6" y="17"/>
                  </a:cubicBezTo>
                  <a:cubicBezTo>
                    <a:pt x="7" y="16"/>
                    <a:pt x="6" y="17"/>
                    <a:pt x="7" y="15"/>
                  </a:cubicBezTo>
                  <a:cubicBezTo>
                    <a:pt x="8" y="14"/>
                    <a:pt x="8" y="14"/>
                    <a:pt x="8" y="14"/>
                  </a:cubicBezTo>
                  <a:cubicBezTo>
                    <a:pt x="8" y="14"/>
                    <a:pt x="8" y="14"/>
                    <a:pt x="8" y="14"/>
                  </a:cubicBezTo>
                  <a:cubicBezTo>
                    <a:pt x="10" y="14"/>
                    <a:pt x="9" y="14"/>
                    <a:pt x="11" y="13"/>
                  </a:cubicBezTo>
                  <a:cubicBezTo>
                    <a:pt x="12" y="11"/>
                    <a:pt x="12" y="11"/>
                    <a:pt x="12" y="11"/>
                  </a:cubicBezTo>
                  <a:cubicBezTo>
                    <a:pt x="13" y="12"/>
                    <a:pt x="13" y="12"/>
                    <a:pt x="13" y="12"/>
                  </a:cubicBezTo>
                  <a:cubicBezTo>
                    <a:pt x="12" y="13"/>
                    <a:pt x="12" y="13"/>
                    <a:pt x="12" y="13"/>
                  </a:cubicBezTo>
                  <a:cubicBezTo>
                    <a:pt x="13" y="14"/>
                    <a:pt x="13" y="14"/>
                    <a:pt x="13" y="14"/>
                  </a:cubicBezTo>
                  <a:cubicBezTo>
                    <a:pt x="13" y="14"/>
                    <a:pt x="13" y="14"/>
                    <a:pt x="13" y="14"/>
                  </a:cubicBezTo>
                  <a:cubicBezTo>
                    <a:pt x="13" y="15"/>
                    <a:pt x="13" y="15"/>
                    <a:pt x="13" y="15"/>
                  </a:cubicBezTo>
                  <a:cubicBezTo>
                    <a:pt x="13" y="15"/>
                    <a:pt x="13" y="15"/>
                    <a:pt x="13" y="15"/>
                  </a:cubicBezTo>
                  <a:cubicBezTo>
                    <a:pt x="13" y="16"/>
                    <a:pt x="13" y="16"/>
                    <a:pt x="13" y="16"/>
                  </a:cubicBezTo>
                  <a:cubicBezTo>
                    <a:pt x="14" y="16"/>
                    <a:pt x="14" y="16"/>
                    <a:pt x="14" y="16"/>
                  </a:cubicBezTo>
                  <a:cubicBezTo>
                    <a:pt x="15" y="15"/>
                    <a:pt x="15" y="15"/>
                    <a:pt x="15" y="15"/>
                  </a:cubicBezTo>
                  <a:cubicBezTo>
                    <a:pt x="16" y="15"/>
                    <a:pt x="16" y="15"/>
                    <a:pt x="16" y="15"/>
                  </a:cubicBezTo>
                  <a:cubicBezTo>
                    <a:pt x="18" y="16"/>
                    <a:pt x="17" y="16"/>
                    <a:pt x="18" y="16"/>
                  </a:cubicBezTo>
                  <a:cubicBezTo>
                    <a:pt x="19" y="16"/>
                    <a:pt x="19" y="16"/>
                    <a:pt x="19" y="16"/>
                  </a:cubicBezTo>
                  <a:cubicBezTo>
                    <a:pt x="19" y="16"/>
                    <a:pt x="19" y="16"/>
                    <a:pt x="19" y="16"/>
                  </a:cubicBezTo>
                  <a:cubicBezTo>
                    <a:pt x="19" y="15"/>
                    <a:pt x="19" y="15"/>
                    <a:pt x="19" y="15"/>
                  </a:cubicBezTo>
                  <a:cubicBezTo>
                    <a:pt x="19" y="15"/>
                    <a:pt x="19" y="15"/>
                    <a:pt x="19" y="14"/>
                  </a:cubicBezTo>
                  <a:cubicBezTo>
                    <a:pt x="19" y="12"/>
                    <a:pt x="19" y="11"/>
                    <a:pt x="19" y="8"/>
                  </a:cubicBezTo>
                  <a:cubicBezTo>
                    <a:pt x="18" y="8"/>
                    <a:pt x="18" y="8"/>
                    <a:pt x="17" y="6"/>
                  </a:cubicBezTo>
                  <a:cubicBezTo>
                    <a:pt x="17" y="5"/>
                    <a:pt x="17" y="5"/>
                    <a:pt x="17" y="4"/>
                  </a:cubicBezTo>
                  <a:cubicBezTo>
                    <a:pt x="16" y="4"/>
                    <a:pt x="16" y="4"/>
                    <a:pt x="16" y="3"/>
                  </a:cubicBezTo>
                  <a:cubicBezTo>
                    <a:pt x="17" y="3"/>
                    <a:pt x="17" y="3"/>
                    <a:pt x="17" y="3"/>
                  </a:cubicBezTo>
                  <a:cubicBezTo>
                    <a:pt x="17" y="2"/>
                    <a:pt x="17" y="2"/>
                    <a:pt x="17" y="2"/>
                  </a:cubicBezTo>
                  <a:cubicBezTo>
                    <a:pt x="18" y="1"/>
                    <a:pt x="18" y="1"/>
                    <a:pt x="18" y="1"/>
                  </a:cubicBezTo>
                  <a:cubicBezTo>
                    <a:pt x="18" y="0"/>
                    <a:pt x="18" y="0"/>
                    <a:pt x="18" y="0"/>
                  </a:cubicBezTo>
                  <a:cubicBezTo>
                    <a:pt x="19" y="0"/>
                    <a:pt x="19" y="0"/>
                    <a:pt x="19" y="0"/>
                  </a:cubicBezTo>
                  <a:cubicBezTo>
                    <a:pt x="19" y="0"/>
                    <a:pt x="19" y="0"/>
                    <a:pt x="19" y="0"/>
                  </a:cubicBezTo>
                  <a:cubicBezTo>
                    <a:pt x="20" y="1"/>
                    <a:pt x="20" y="1"/>
                    <a:pt x="20" y="1"/>
                  </a:cubicBezTo>
                  <a:cubicBezTo>
                    <a:pt x="21" y="1"/>
                    <a:pt x="21" y="1"/>
                    <a:pt x="21" y="1"/>
                  </a:cubicBezTo>
                  <a:cubicBezTo>
                    <a:pt x="22" y="1"/>
                    <a:pt x="22" y="1"/>
                    <a:pt x="22" y="1"/>
                  </a:cubicBezTo>
                  <a:cubicBezTo>
                    <a:pt x="23" y="1"/>
                    <a:pt x="23" y="1"/>
                    <a:pt x="23" y="1"/>
                  </a:cubicBezTo>
                  <a:lnTo>
                    <a:pt x="23" y="2"/>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133">
              <a:extLst>
                <a:ext uri="{FF2B5EF4-FFF2-40B4-BE49-F238E27FC236}">
                  <a16:creationId xmlns:a16="http://schemas.microsoft.com/office/drawing/2014/main" id="{5DC47201-8A36-4B85-84CE-D57BD8C838FF}"/>
                </a:ext>
              </a:extLst>
            </p:cNvPr>
            <p:cNvSpPr>
              <a:spLocks/>
            </p:cNvSpPr>
            <p:nvPr/>
          </p:nvSpPr>
          <p:spPr bwMode="auto">
            <a:xfrm>
              <a:off x="13335772" y="7306799"/>
              <a:ext cx="66489" cy="85486"/>
            </a:xfrm>
            <a:custGeom>
              <a:avLst/>
              <a:gdLst>
                <a:gd name="T0" fmla="*/ 6 w 16"/>
                <a:gd name="T1" fmla="*/ 19 h 21"/>
                <a:gd name="T2" fmla="*/ 5 w 16"/>
                <a:gd name="T3" fmla="*/ 19 h 21"/>
                <a:gd name="T4" fmla="*/ 5 w 16"/>
                <a:gd name="T5" fmla="*/ 19 h 21"/>
                <a:gd name="T6" fmla="*/ 4 w 16"/>
                <a:gd name="T7" fmla="*/ 19 h 21"/>
                <a:gd name="T8" fmla="*/ 4 w 16"/>
                <a:gd name="T9" fmla="*/ 21 h 21"/>
                <a:gd name="T10" fmla="*/ 3 w 16"/>
                <a:gd name="T11" fmla="*/ 21 h 21"/>
                <a:gd name="T12" fmla="*/ 0 w 16"/>
                <a:gd name="T13" fmla="*/ 21 h 21"/>
                <a:gd name="T14" fmla="*/ 1 w 16"/>
                <a:gd name="T15" fmla="*/ 17 h 21"/>
                <a:gd name="T16" fmla="*/ 5 w 16"/>
                <a:gd name="T17" fmla="*/ 9 h 21"/>
                <a:gd name="T18" fmla="*/ 6 w 16"/>
                <a:gd name="T19" fmla="*/ 6 h 21"/>
                <a:gd name="T20" fmla="*/ 8 w 16"/>
                <a:gd name="T21" fmla="*/ 3 h 21"/>
                <a:gd name="T22" fmla="*/ 9 w 16"/>
                <a:gd name="T23" fmla="*/ 2 h 21"/>
                <a:gd name="T24" fmla="*/ 9 w 16"/>
                <a:gd name="T25" fmla="*/ 2 h 21"/>
                <a:gd name="T26" fmla="*/ 9 w 16"/>
                <a:gd name="T27" fmla="*/ 0 h 21"/>
                <a:gd name="T28" fmla="*/ 13 w 16"/>
                <a:gd name="T29" fmla="*/ 0 h 21"/>
                <a:gd name="T30" fmla="*/ 13 w 16"/>
                <a:gd name="T31" fmla="*/ 0 h 21"/>
                <a:gd name="T32" fmla="*/ 14 w 16"/>
                <a:gd name="T33" fmla="*/ 0 h 21"/>
                <a:gd name="T34" fmla="*/ 15 w 16"/>
                <a:gd name="T35" fmla="*/ 1 h 21"/>
                <a:gd name="T36" fmla="*/ 13 w 16"/>
                <a:gd name="T37" fmla="*/ 2 h 21"/>
                <a:gd name="T38" fmla="*/ 13 w 16"/>
                <a:gd name="T39" fmla="*/ 2 h 21"/>
                <a:gd name="T40" fmla="*/ 14 w 16"/>
                <a:gd name="T41" fmla="*/ 2 h 21"/>
                <a:gd name="T42" fmla="*/ 15 w 16"/>
                <a:gd name="T43" fmla="*/ 3 h 21"/>
                <a:gd name="T44" fmla="*/ 15 w 16"/>
                <a:gd name="T45" fmla="*/ 3 h 21"/>
                <a:gd name="T46" fmla="*/ 16 w 16"/>
                <a:gd name="T47" fmla="*/ 6 h 21"/>
                <a:gd name="T48" fmla="*/ 15 w 16"/>
                <a:gd name="T49" fmla="*/ 8 h 21"/>
                <a:gd name="T50" fmla="*/ 14 w 16"/>
                <a:gd name="T51" fmla="*/ 8 h 21"/>
                <a:gd name="T52" fmla="*/ 13 w 16"/>
                <a:gd name="T53" fmla="*/ 10 h 21"/>
                <a:gd name="T54" fmla="*/ 13 w 16"/>
                <a:gd name="T55" fmla="*/ 10 h 21"/>
                <a:gd name="T56" fmla="*/ 13 w 16"/>
                <a:gd name="T57" fmla="*/ 10 h 21"/>
                <a:gd name="T58" fmla="*/ 14 w 16"/>
                <a:gd name="T59" fmla="*/ 11 h 21"/>
                <a:gd name="T60" fmla="*/ 14 w 16"/>
                <a:gd name="T61" fmla="*/ 11 h 21"/>
                <a:gd name="T62" fmla="*/ 14 w 16"/>
                <a:gd name="T63" fmla="*/ 11 h 21"/>
                <a:gd name="T64" fmla="*/ 11 w 16"/>
                <a:gd name="T65" fmla="*/ 11 h 21"/>
                <a:gd name="T66" fmla="*/ 9 w 16"/>
                <a:gd name="T67" fmla="*/ 13 h 21"/>
                <a:gd name="T68" fmla="*/ 9 w 16"/>
                <a:gd name="T69" fmla="*/ 13 h 21"/>
                <a:gd name="T70" fmla="*/ 9 w 16"/>
                <a:gd name="T71" fmla="*/ 14 h 21"/>
                <a:gd name="T72" fmla="*/ 10 w 16"/>
                <a:gd name="T73" fmla="*/ 14 h 21"/>
                <a:gd name="T74" fmla="*/ 10 w 16"/>
                <a:gd name="T75" fmla="*/ 15 h 21"/>
                <a:gd name="T76" fmla="*/ 10 w 16"/>
                <a:gd name="T77" fmla="*/ 15 h 21"/>
                <a:gd name="T78" fmla="*/ 9 w 16"/>
                <a:gd name="T79" fmla="*/ 16 h 21"/>
                <a:gd name="T80" fmla="*/ 9 w 16"/>
                <a:gd name="T81" fmla="*/ 16 h 21"/>
                <a:gd name="T82" fmla="*/ 6 w 16"/>
                <a:gd name="T83"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 h="21">
                  <a:moveTo>
                    <a:pt x="6" y="19"/>
                  </a:moveTo>
                  <a:cubicBezTo>
                    <a:pt x="5" y="19"/>
                    <a:pt x="5" y="19"/>
                    <a:pt x="5" y="19"/>
                  </a:cubicBezTo>
                  <a:cubicBezTo>
                    <a:pt x="5" y="19"/>
                    <a:pt x="5" y="19"/>
                    <a:pt x="5" y="19"/>
                  </a:cubicBezTo>
                  <a:cubicBezTo>
                    <a:pt x="4" y="19"/>
                    <a:pt x="4" y="19"/>
                    <a:pt x="4" y="19"/>
                  </a:cubicBezTo>
                  <a:cubicBezTo>
                    <a:pt x="4" y="21"/>
                    <a:pt x="4" y="21"/>
                    <a:pt x="4" y="21"/>
                  </a:cubicBezTo>
                  <a:cubicBezTo>
                    <a:pt x="3" y="21"/>
                    <a:pt x="3" y="21"/>
                    <a:pt x="3" y="21"/>
                  </a:cubicBezTo>
                  <a:cubicBezTo>
                    <a:pt x="1" y="21"/>
                    <a:pt x="2" y="21"/>
                    <a:pt x="0" y="21"/>
                  </a:cubicBezTo>
                  <a:cubicBezTo>
                    <a:pt x="1" y="19"/>
                    <a:pt x="1" y="19"/>
                    <a:pt x="1" y="17"/>
                  </a:cubicBezTo>
                  <a:cubicBezTo>
                    <a:pt x="3" y="14"/>
                    <a:pt x="3" y="12"/>
                    <a:pt x="5" y="9"/>
                  </a:cubicBezTo>
                  <a:cubicBezTo>
                    <a:pt x="6" y="6"/>
                    <a:pt x="6" y="6"/>
                    <a:pt x="6" y="6"/>
                  </a:cubicBezTo>
                  <a:cubicBezTo>
                    <a:pt x="8" y="3"/>
                    <a:pt x="8" y="3"/>
                    <a:pt x="8" y="3"/>
                  </a:cubicBezTo>
                  <a:cubicBezTo>
                    <a:pt x="9" y="2"/>
                    <a:pt x="9" y="2"/>
                    <a:pt x="9" y="2"/>
                  </a:cubicBezTo>
                  <a:cubicBezTo>
                    <a:pt x="9" y="2"/>
                    <a:pt x="9" y="2"/>
                    <a:pt x="9" y="2"/>
                  </a:cubicBezTo>
                  <a:cubicBezTo>
                    <a:pt x="9" y="0"/>
                    <a:pt x="9" y="0"/>
                    <a:pt x="9" y="0"/>
                  </a:cubicBezTo>
                  <a:cubicBezTo>
                    <a:pt x="12" y="0"/>
                    <a:pt x="11" y="0"/>
                    <a:pt x="13" y="0"/>
                  </a:cubicBezTo>
                  <a:cubicBezTo>
                    <a:pt x="13" y="0"/>
                    <a:pt x="13" y="0"/>
                    <a:pt x="13" y="0"/>
                  </a:cubicBezTo>
                  <a:cubicBezTo>
                    <a:pt x="14" y="0"/>
                    <a:pt x="14" y="0"/>
                    <a:pt x="14" y="0"/>
                  </a:cubicBezTo>
                  <a:cubicBezTo>
                    <a:pt x="15" y="1"/>
                    <a:pt x="15" y="1"/>
                    <a:pt x="15" y="1"/>
                  </a:cubicBezTo>
                  <a:cubicBezTo>
                    <a:pt x="14" y="1"/>
                    <a:pt x="14" y="1"/>
                    <a:pt x="13" y="2"/>
                  </a:cubicBezTo>
                  <a:cubicBezTo>
                    <a:pt x="13" y="2"/>
                    <a:pt x="13" y="2"/>
                    <a:pt x="13" y="2"/>
                  </a:cubicBezTo>
                  <a:cubicBezTo>
                    <a:pt x="14" y="2"/>
                    <a:pt x="14" y="2"/>
                    <a:pt x="14" y="2"/>
                  </a:cubicBezTo>
                  <a:cubicBezTo>
                    <a:pt x="15" y="3"/>
                    <a:pt x="15" y="3"/>
                    <a:pt x="15" y="3"/>
                  </a:cubicBezTo>
                  <a:cubicBezTo>
                    <a:pt x="15" y="3"/>
                    <a:pt x="15" y="3"/>
                    <a:pt x="15" y="3"/>
                  </a:cubicBezTo>
                  <a:cubicBezTo>
                    <a:pt x="16" y="6"/>
                    <a:pt x="16" y="6"/>
                    <a:pt x="16" y="6"/>
                  </a:cubicBezTo>
                  <a:cubicBezTo>
                    <a:pt x="16" y="7"/>
                    <a:pt x="16" y="7"/>
                    <a:pt x="15" y="8"/>
                  </a:cubicBezTo>
                  <a:cubicBezTo>
                    <a:pt x="14" y="8"/>
                    <a:pt x="14" y="8"/>
                    <a:pt x="14" y="8"/>
                  </a:cubicBezTo>
                  <a:cubicBezTo>
                    <a:pt x="14" y="9"/>
                    <a:pt x="14" y="9"/>
                    <a:pt x="13" y="10"/>
                  </a:cubicBezTo>
                  <a:cubicBezTo>
                    <a:pt x="13" y="10"/>
                    <a:pt x="13" y="10"/>
                    <a:pt x="13" y="10"/>
                  </a:cubicBezTo>
                  <a:cubicBezTo>
                    <a:pt x="13" y="10"/>
                    <a:pt x="13" y="10"/>
                    <a:pt x="13" y="10"/>
                  </a:cubicBezTo>
                  <a:cubicBezTo>
                    <a:pt x="14" y="11"/>
                    <a:pt x="14" y="11"/>
                    <a:pt x="14" y="11"/>
                  </a:cubicBezTo>
                  <a:cubicBezTo>
                    <a:pt x="14" y="11"/>
                    <a:pt x="14" y="11"/>
                    <a:pt x="14" y="11"/>
                  </a:cubicBezTo>
                  <a:cubicBezTo>
                    <a:pt x="14" y="11"/>
                    <a:pt x="14" y="11"/>
                    <a:pt x="14" y="11"/>
                  </a:cubicBezTo>
                  <a:cubicBezTo>
                    <a:pt x="12" y="11"/>
                    <a:pt x="12" y="11"/>
                    <a:pt x="11" y="11"/>
                  </a:cubicBezTo>
                  <a:cubicBezTo>
                    <a:pt x="10" y="12"/>
                    <a:pt x="10" y="12"/>
                    <a:pt x="9" y="13"/>
                  </a:cubicBezTo>
                  <a:cubicBezTo>
                    <a:pt x="9" y="13"/>
                    <a:pt x="9" y="13"/>
                    <a:pt x="9" y="13"/>
                  </a:cubicBezTo>
                  <a:cubicBezTo>
                    <a:pt x="9" y="14"/>
                    <a:pt x="9" y="14"/>
                    <a:pt x="9" y="14"/>
                  </a:cubicBezTo>
                  <a:cubicBezTo>
                    <a:pt x="10" y="14"/>
                    <a:pt x="10" y="14"/>
                    <a:pt x="10" y="14"/>
                  </a:cubicBezTo>
                  <a:cubicBezTo>
                    <a:pt x="10" y="15"/>
                    <a:pt x="10" y="15"/>
                    <a:pt x="10" y="15"/>
                  </a:cubicBezTo>
                  <a:cubicBezTo>
                    <a:pt x="10" y="15"/>
                    <a:pt x="10" y="15"/>
                    <a:pt x="10" y="15"/>
                  </a:cubicBezTo>
                  <a:cubicBezTo>
                    <a:pt x="9" y="15"/>
                    <a:pt x="9" y="15"/>
                    <a:pt x="9" y="16"/>
                  </a:cubicBezTo>
                  <a:cubicBezTo>
                    <a:pt x="9" y="16"/>
                    <a:pt x="9" y="16"/>
                    <a:pt x="9" y="16"/>
                  </a:cubicBezTo>
                  <a:cubicBezTo>
                    <a:pt x="6" y="18"/>
                    <a:pt x="7" y="18"/>
                    <a:pt x="6" y="19"/>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134">
              <a:extLst>
                <a:ext uri="{FF2B5EF4-FFF2-40B4-BE49-F238E27FC236}">
                  <a16:creationId xmlns:a16="http://schemas.microsoft.com/office/drawing/2014/main" id="{1866DE26-B94C-43EB-8A62-5B9A95481C9E}"/>
                </a:ext>
              </a:extLst>
            </p:cNvPr>
            <p:cNvSpPr>
              <a:spLocks/>
            </p:cNvSpPr>
            <p:nvPr/>
          </p:nvSpPr>
          <p:spPr bwMode="auto">
            <a:xfrm>
              <a:off x="8838272" y="8365874"/>
              <a:ext cx="4751" cy="14249"/>
            </a:xfrm>
            <a:custGeom>
              <a:avLst/>
              <a:gdLst>
                <a:gd name="T0" fmla="*/ 2 w 2"/>
                <a:gd name="T1" fmla="*/ 3 h 4"/>
                <a:gd name="T2" fmla="*/ 1 w 2"/>
                <a:gd name="T3" fmla="*/ 4 h 4"/>
                <a:gd name="T4" fmla="*/ 0 w 2"/>
                <a:gd name="T5" fmla="*/ 4 h 4"/>
                <a:gd name="T6" fmla="*/ 0 w 2"/>
                <a:gd name="T7" fmla="*/ 3 h 4"/>
                <a:gd name="T8" fmla="*/ 0 w 2"/>
                <a:gd name="T9" fmla="*/ 2 h 4"/>
                <a:gd name="T10" fmla="*/ 1 w 2"/>
                <a:gd name="T11" fmla="*/ 0 h 4"/>
                <a:gd name="T12" fmla="*/ 2 w 2"/>
                <a:gd name="T13" fmla="*/ 0 h 4"/>
                <a:gd name="T14" fmla="*/ 2 w 2"/>
                <a:gd name="T15" fmla="*/ 1 h 4"/>
                <a:gd name="T16" fmla="*/ 2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3"/>
                  </a:moveTo>
                  <a:cubicBezTo>
                    <a:pt x="1" y="4"/>
                    <a:pt x="1" y="4"/>
                    <a:pt x="1" y="4"/>
                  </a:cubicBezTo>
                  <a:cubicBezTo>
                    <a:pt x="0" y="4"/>
                    <a:pt x="0" y="4"/>
                    <a:pt x="0" y="4"/>
                  </a:cubicBezTo>
                  <a:cubicBezTo>
                    <a:pt x="0" y="3"/>
                    <a:pt x="0" y="3"/>
                    <a:pt x="0" y="3"/>
                  </a:cubicBezTo>
                  <a:cubicBezTo>
                    <a:pt x="0" y="2"/>
                    <a:pt x="0" y="2"/>
                    <a:pt x="0" y="2"/>
                  </a:cubicBezTo>
                  <a:cubicBezTo>
                    <a:pt x="1" y="1"/>
                    <a:pt x="1" y="1"/>
                    <a:pt x="1" y="0"/>
                  </a:cubicBezTo>
                  <a:cubicBezTo>
                    <a:pt x="2" y="0"/>
                    <a:pt x="2" y="0"/>
                    <a:pt x="2" y="0"/>
                  </a:cubicBezTo>
                  <a:cubicBezTo>
                    <a:pt x="2" y="1"/>
                    <a:pt x="2" y="1"/>
                    <a:pt x="2" y="1"/>
                  </a:cubicBezTo>
                  <a:lnTo>
                    <a:pt x="2" y="3"/>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135">
              <a:extLst>
                <a:ext uri="{FF2B5EF4-FFF2-40B4-BE49-F238E27FC236}">
                  <a16:creationId xmlns:a16="http://schemas.microsoft.com/office/drawing/2014/main" id="{7C23DCED-D863-4895-A85E-183A5EA07B26}"/>
                </a:ext>
              </a:extLst>
            </p:cNvPr>
            <p:cNvSpPr>
              <a:spLocks/>
            </p:cNvSpPr>
            <p:nvPr/>
          </p:nvSpPr>
          <p:spPr bwMode="auto">
            <a:xfrm>
              <a:off x="12134221" y="6523182"/>
              <a:ext cx="4751" cy="18997"/>
            </a:xfrm>
            <a:custGeom>
              <a:avLst/>
              <a:gdLst>
                <a:gd name="T0" fmla="*/ 1 w 1"/>
                <a:gd name="T1" fmla="*/ 4 h 4"/>
                <a:gd name="T2" fmla="*/ 0 w 1"/>
                <a:gd name="T3" fmla="*/ 4 h 4"/>
                <a:gd name="T4" fmla="*/ 1 w 1"/>
                <a:gd name="T5" fmla="*/ 0 h 4"/>
                <a:gd name="T6" fmla="*/ 1 w 1"/>
                <a:gd name="T7" fmla="*/ 2 h 4"/>
                <a:gd name="T8" fmla="*/ 1 w 1"/>
                <a:gd name="T9" fmla="*/ 3 h 4"/>
                <a:gd name="T10" fmla="*/ 1 w 1"/>
                <a:gd name="T11" fmla="*/ 3 h 4"/>
                <a:gd name="T12" fmla="*/ 1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4"/>
                  </a:moveTo>
                  <a:cubicBezTo>
                    <a:pt x="1" y="4"/>
                    <a:pt x="0" y="4"/>
                    <a:pt x="0" y="4"/>
                  </a:cubicBezTo>
                  <a:cubicBezTo>
                    <a:pt x="0" y="2"/>
                    <a:pt x="0" y="2"/>
                    <a:pt x="1" y="0"/>
                  </a:cubicBezTo>
                  <a:cubicBezTo>
                    <a:pt x="1" y="1"/>
                    <a:pt x="1" y="1"/>
                    <a:pt x="1" y="2"/>
                  </a:cubicBezTo>
                  <a:cubicBezTo>
                    <a:pt x="1" y="3"/>
                    <a:pt x="1" y="3"/>
                    <a:pt x="1" y="3"/>
                  </a:cubicBezTo>
                  <a:cubicBezTo>
                    <a:pt x="1" y="3"/>
                    <a:pt x="1" y="3"/>
                    <a:pt x="1" y="3"/>
                  </a:cubicBezTo>
                  <a:cubicBezTo>
                    <a:pt x="1" y="4"/>
                    <a:pt x="1" y="3"/>
                    <a:pt x="1" y="4"/>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136">
              <a:extLst>
                <a:ext uri="{FF2B5EF4-FFF2-40B4-BE49-F238E27FC236}">
                  <a16:creationId xmlns:a16="http://schemas.microsoft.com/office/drawing/2014/main" id="{304F4152-4E6B-42FB-AFB2-7CC2F9088F27}"/>
                </a:ext>
              </a:extLst>
            </p:cNvPr>
            <p:cNvSpPr>
              <a:spLocks noEditPoints="1"/>
            </p:cNvSpPr>
            <p:nvPr/>
          </p:nvSpPr>
          <p:spPr bwMode="auto">
            <a:xfrm>
              <a:off x="15415924" y="8570091"/>
              <a:ext cx="104483" cy="175722"/>
            </a:xfrm>
            <a:custGeom>
              <a:avLst/>
              <a:gdLst>
                <a:gd name="T0" fmla="*/ 3 w 25"/>
                <a:gd name="T1" fmla="*/ 0 h 43"/>
                <a:gd name="T2" fmla="*/ 6 w 25"/>
                <a:gd name="T3" fmla="*/ 0 h 43"/>
                <a:gd name="T4" fmla="*/ 12 w 25"/>
                <a:gd name="T5" fmla="*/ 5 h 43"/>
                <a:gd name="T6" fmla="*/ 14 w 25"/>
                <a:gd name="T7" fmla="*/ 8 h 43"/>
                <a:gd name="T8" fmla="*/ 14 w 25"/>
                <a:gd name="T9" fmla="*/ 9 h 43"/>
                <a:gd name="T10" fmla="*/ 15 w 25"/>
                <a:gd name="T11" fmla="*/ 10 h 43"/>
                <a:gd name="T12" fmla="*/ 17 w 25"/>
                <a:gd name="T13" fmla="*/ 13 h 43"/>
                <a:gd name="T14" fmla="*/ 17 w 25"/>
                <a:gd name="T15" fmla="*/ 14 h 43"/>
                <a:gd name="T16" fmla="*/ 17 w 25"/>
                <a:gd name="T17" fmla="*/ 15 h 43"/>
                <a:gd name="T18" fmla="*/ 19 w 25"/>
                <a:gd name="T19" fmla="*/ 15 h 43"/>
                <a:gd name="T20" fmla="*/ 19 w 25"/>
                <a:gd name="T21" fmla="*/ 15 h 43"/>
                <a:gd name="T22" fmla="*/ 20 w 25"/>
                <a:gd name="T23" fmla="*/ 19 h 43"/>
                <a:gd name="T24" fmla="*/ 22 w 25"/>
                <a:gd name="T25" fmla="*/ 23 h 43"/>
                <a:gd name="T26" fmla="*/ 23 w 25"/>
                <a:gd name="T27" fmla="*/ 23 h 43"/>
                <a:gd name="T28" fmla="*/ 22 w 25"/>
                <a:gd name="T29" fmla="*/ 24 h 43"/>
                <a:gd name="T30" fmla="*/ 23 w 25"/>
                <a:gd name="T31" fmla="*/ 24 h 43"/>
                <a:gd name="T32" fmla="*/ 24 w 25"/>
                <a:gd name="T33" fmla="*/ 26 h 43"/>
                <a:gd name="T34" fmla="*/ 24 w 25"/>
                <a:gd name="T35" fmla="*/ 27 h 43"/>
                <a:gd name="T36" fmla="*/ 25 w 25"/>
                <a:gd name="T37" fmla="*/ 28 h 43"/>
                <a:gd name="T38" fmla="*/ 12 w 25"/>
                <a:gd name="T39" fmla="*/ 43 h 43"/>
                <a:gd name="T40" fmla="*/ 9 w 25"/>
                <a:gd name="T41" fmla="*/ 43 h 43"/>
                <a:gd name="T42" fmla="*/ 7 w 25"/>
                <a:gd name="T43" fmla="*/ 43 h 43"/>
                <a:gd name="T44" fmla="*/ 5 w 25"/>
                <a:gd name="T45" fmla="*/ 41 h 43"/>
                <a:gd name="T46" fmla="*/ 0 w 25"/>
                <a:gd name="T47" fmla="*/ 18 h 43"/>
                <a:gd name="T48" fmla="*/ 1 w 25"/>
                <a:gd name="T49" fmla="*/ 17 h 43"/>
                <a:gd name="T50" fmla="*/ 1 w 25"/>
                <a:gd name="T51" fmla="*/ 20 h 43"/>
                <a:gd name="T52" fmla="*/ 1 w 25"/>
                <a:gd name="T53" fmla="*/ 20 h 43"/>
                <a:gd name="T54" fmla="*/ 2 w 25"/>
                <a:gd name="T55" fmla="*/ 20 h 43"/>
                <a:gd name="T56" fmla="*/ 3 w 25"/>
                <a:gd name="T57" fmla="*/ 13 h 43"/>
                <a:gd name="T58" fmla="*/ 3 w 25"/>
                <a:gd name="T59" fmla="*/ 10 h 43"/>
                <a:gd name="T60" fmla="*/ 4 w 25"/>
                <a:gd name="T61" fmla="*/ 8 h 43"/>
                <a:gd name="T62" fmla="*/ 5 w 25"/>
                <a:gd name="T63" fmla="*/ 3 h 43"/>
                <a:gd name="T64" fmla="*/ 6 w 25"/>
                <a:gd name="T65" fmla="*/ 3 h 43"/>
                <a:gd name="T66" fmla="*/ 7 w 25"/>
                <a:gd name="T67" fmla="*/ 4 h 43"/>
                <a:gd name="T68" fmla="*/ 8 w 25"/>
                <a:gd name="T69" fmla="*/ 4 h 43"/>
                <a:gd name="T70" fmla="*/ 8 w 25"/>
                <a:gd name="T71" fmla="*/ 4 h 43"/>
                <a:gd name="T72" fmla="*/ 8 w 25"/>
                <a:gd name="T73" fmla="*/ 3 h 43"/>
                <a:gd name="T74" fmla="*/ 7 w 25"/>
                <a:gd name="T75" fmla="*/ 2 h 43"/>
                <a:gd name="T76" fmla="*/ 4 w 25"/>
                <a:gd name="T77" fmla="*/ 2 h 43"/>
                <a:gd name="T78" fmla="*/ 3 w 25"/>
                <a:gd name="T79" fmla="*/ 1 h 43"/>
                <a:gd name="T80" fmla="*/ 3 w 25"/>
                <a:gd name="T81" fmla="*/ 1 h 43"/>
                <a:gd name="T82" fmla="*/ 3 w 25"/>
                <a:gd name="T83" fmla="*/ 0 h 43"/>
                <a:gd name="T84" fmla="*/ 3 w 25"/>
                <a:gd name="T85" fmla="*/ 2 h 43"/>
                <a:gd name="T86" fmla="*/ 3 w 25"/>
                <a:gd name="T87" fmla="*/ 2 h 43"/>
                <a:gd name="T88" fmla="*/ 2 w 25"/>
                <a:gd name="T89" fmla="*/ 1 h 43"/>
                <a:gd name="T90" fmla="*/ 2 w 25"/>
                <a:gd name="T91" fmla="*/ 1 h 43"/>
                <a:gd name="T92" fmla="*/ 2 w 25"/>
                <a:gd name="T93" fmla="*/ 1 h 43"/>
                <a:gd name="T94" fmla="*/ 2 w 25"/>
                <a:gd name="T95" fmla="*/ 1 h 43"/>
                <a:gd name="T96" fmla="*/ 3 w 25"/>
                <a:gd name="T97" fmla="*/ 1 h 43"/>
                <a:gd name="T98" fmla="*/ 3 w 25"/>
                <a:gd name="T99" fmla="*/ 2 h 43"/>
                <a:gd name="T100" fmla="*/ 2 w 25"/>
                <a:gd name="T101" fmla="*/ 8 h 43"/>
                <a:gd name="T102" fmla="*/ 3 w 25"/>
                <a:gd name="T103" fmla="*/ 9 h 43"/>
                <a:gd name="T104" fmla="*/ 1 w 25"/>
                <a:gd name="T105" fmla="*/ 8 h 43"/>
                <a:gd name="T106" fmla="*/ 1 w 25"/>
                <a:gd name="T107" fmla="*/ 8 h 43"/>
                <a:gd name="T108" fmla="*/ 2 w 25"/>
                <a:gd name="T109"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 h="43">
                  <a:moveTo>
                    <a:pt x="3" y="0"/>
                  </a:moveTo>
                  <a:cubicBezTo>
                    <a:pt x="5" y="0"/>
                    <a:pt x="5" y="0"/>
                    <a:pt x="6" y="0"/>
                  </a:cubicBezTo>
                  <a:cubicBezTo>
                    <a:pt x="8" y="2"/>
                    <a:pt x="7" y="1"/>
                    <a:pt x="12" y="5"/>
                  </a:cubicBezTo>
                  <a:cubicBezTo>
                    <a:pt x="14" y="8"/>
                    <a:pt x="14" y="8"/>
                    <a:pt x="14" y="8"/>
                  </a:cubicBezTo>
                  <a:cubicBezTo>
                    <a:pt x="14" y="9"/>
                    <a:pt x="14" y="9"/>
                    <a:pt x="14" y="9"/>
                  </a:cubicBezTo>
                  <a:cubicBezTo>
                    <a:pt x="15" y="10"/>
                    <a:pt x="15" y="9"/>
                    <a:pt x="15" y="10"/>
                  </a:cubicBezTo>
                  <a:cubicBezTo>
                    <a:pt x="16" y="11"/>
                    <a:pt x="17" y="13"/>
                    <a:pt x="17" y="13"/>
                  </a:cubicBezTo>
                  <a:cubicBezTo>
                    <a:pt x="17" y="14"/>
                    <a:pt x="17" y="14"/>
                    <a:pt x="17" y="14"/>
                  </a:cubicBezTo>
                  <a:cubicBezTo>
                    <a:pt x="17" y="15"/>
                    <a:pt x="17" y="15"/>
                    <a:pt x="17" y="15"/>
                  </a:cubicBezTo>
                  <a:cubicBezTo>
                    <a:pt x="18" y="15"/>
                    <a:pt x="18" y="15"/>
                    <a:pt x="19" y="15"/>
                  </a:cubicBezTo>
                  <a:cubicBezTo>
                    <a:pt x="19" y="15"/>
                    <a:pt x="19" y="15"/>
                    <a:pt x="19" y="15"/>
                  </a:cubicBezTo>
                  <a:cubicBezTo>
                    <a:pt x="19" y="17"/>
                    <a:pt x="20" y="18"/>
                    <a:pt x="20" y="19"/>
                  </a:cubicBezTo>
                  <a:cubicBezTo>
                    <a:pt x="20" y="19"/>
                    <a:pt x="22" y="22"/>
                    <a:pt x="22" y="23"/>
                  </a:cubicBezTo>
                  <a:cubicBezTo>
                    <a:pt x="23" y="23"/>
                    <a:pt x="23" y="23"/>
                    <a:pt x="23" y="23"/>
                  </a:cubicBezTo>
                  <a:cubicBezTo>
                    <a:pt x="22" y="24"/>
                    <a:pt x="22" y="24"/>
                    <a:pt x="22" y="24"/>
                  </a:cubicBezTo>
                  <a:cubicBezTo>
                    <a:pt x="23" y="24"/>
                    <a:pt x="23" y="24"/>
                    <a:pt x="23" y="24"/>
                  </a:cubicBezTo>
                  <a:cubicBezTo>
                    <a:pt x="23" y="25"/>
                    <a:pt x="23" y="25"/>
                    <a:pt x="24" y="26"/>
                  </a:cubicBezTo>
                  <a:cubicBezTo>
                    <a:pt x="24" y="27"/>
                    <a:pt x="24" y="27"/>
                    <a:pt x="24" y="27"/>
                  </a:cubicBezTo>
                  <a:cubicBezTo>
                    <a:pt x="25" y="28"/>
                    <a:pt x="25" y="28"/>
                    <a:pt x="25" y="28"/>
                  </a:cubicBezTo>
                  <a:cubicBezTo>
                    <a:pt x="25" y="40"/>
                    <a:pt x="20" y="39"/>
                    <a:pt x="12" y="43"/>
                  </a:cubicBezTo>
                  <a:cubicBezTo>
                    <a:pt x="9" y="43"/>
                    <a:pt x="9" y="43"/>
                    <a:pt x="9" y="43"/>
                  </a:cubicBezTo>
                  <a:cubicBezTo>
                    <a:pt x="7" y="43"/>
                    <a:pt x="7" y="43"/>
                    <a:pt x="7" y="43"/>
                  </a:cubicBezTo>
                  <a:cubicBezTo>
                    <a:pt x="5" y="41"/>
                    <a:pt x="5" y="41"/>
                    <a:pt x="5" y="41"/>
                  </a:cubicBezTo>
                  <a:cubicBezTo>
                    <a:pt x="2" y="35"/>
                    <a:pt x="0" y="21"/>
                    <a:pt x="0" y="18"/>
                  </a:cubicBezTo>
                  <a:cubicBezTo>
                    <a:pt x="1" y="17"/>
                    <a:pt x="1" y="17"/>
                    <a:pt x="1" y="17"/>
                  </a:cubicBezTo>
                  <a:cubicBezTo>
                    <a:pt x="1" y="20"/>
                    <a:pt x="1" y="20"/>
                    <a:pt x="1" y="20"/>
                  </a:cubicBezTo>
                  <a:cubicBezTo>
                    <a:pt x="1" y="20"/>
                    <a:pt x="1" y="20"/>
                    <a:pt x="1" y="20"/>
                  </a:cubicBezTo>
                  <a:cubicBezTo>
                    <a:pt x="2" y="20"/>
                    <a:pt x="2" y="20"/>
                    <a:pt x="2" y="20"/>
                  </a:cubicBezTo>
                  <a:cubicBezTo>
                    <a:pt x="2" y="15"/>
                    <a:pt x="2" y="17"/>
                    <a:pt x="3" y="13"/>
                  </a:cubicBezTo>
                  <a:cubicBezTo>
                    <a:pt x="3" y="11"/>
                    <a:pt x="3" y="12"/>
                    <a:pt x="3" y="10"/>
                  </a:cubicBezTo>
                  <a:cubicBezTo>
                    <a:pt x="4" y="8"/>
                    <a:pt x="4" y="8"/>
                    <a:pt x="4" y="8"/>
                  </a:cubicBezTo>
                  <a:cubicBezTo>
                    <a:pt x="5" y="5"/>
                    <a:pt x="5" y="5"/>
                    <a:pt x="5" y="3"/>
                  </a:cubicBezTo>
                  <a:cubicBezTo>
                    <a:pt x="6" y="3"/>
                    <a:pt x="6" y="3"/>
                    <a:pt x="6" y="3"/>
                  </a:cubicBezTo>
                  <a:cubicBezTo>
                    <a:pt x="7" y="4"/>
                    <a:pt x="6" y="3"/>
                    <a:pt x="7" y="4"/>
                  </a:cubicBezTo>
                  <a:cubicBezTo>
                    <a:pt x="8" y="4"/>
                    <a:pt x="8" y="4"/>
                    <a:pt x="8" y="4"/>
                  </a:cubicBezTo>
                  <a:cubicBezTo>
                    <a:pt x="8" y="4"/>
                    <a:pt x="8" y="4"/>
                    <a:pt x="8" y="4"/>
                  </a:cubicBezTo>
                  <a:cubicBezTo>
                    <a:pt x="8" y="3"/>
                    <a:pt x="8" y="3"/>
                    <a:pt x="8" y="3"/>
                  </a:cubicBezTo>
                  <a:cubicBezTo>
                    <a:pt x="7" y="2"/>
                    <a:pt x="7" y="2"/>
                    <a:pt x="7" y="2"/>
                  </a:cubicBezTo>
                  <a:cubicBezTo>
                    <a:pt x="4" y="2"/>
                    <a:pt x="4" y="2"/>
                    <a:pt x="4" y="2"/>
                  </a:cubicBezTo>
                  <a:cubicBezTo>
                    <a:pt x="3" y="1"/>
                    <a:pt x="3" y="1"/>
                    <a:pt x="3" y="1"/>
                  </a:cubicBezTo>
                  <a:cubicBezTo>
                    <a:pt x="3" y="1"/>
                    <a:pt x="3" y="1"/>
                    <a:pt x="3" y="1"/>
                  </a:cubicBezTo>
                  <a:cubicBezTo>
                    <a:pt x="3" y="0"/>
                    <a:pt x="3" y="0"/>
                    <a:pt x="3" y="0"/>
                  </a:cubicBezTo>
                  <a:close/>
                  <a:moveTo>
                    <a:pt x="3" y="2"/>
                  </a:moveTo>
                  <a:cubicBezTo>
                    <a:pt x="3" y="2"/>
                    <a:pt x="3" y="2"/>
                    <a:pt x="3" y="2"/>
                  </a:cubicBezTo>
                  <a:cubicBezTo>
                    <a:pt x="2" y="2"/>
                    <a:pt x="2" y="1"/>
                    <a:pt x="2" y="1"/>
                  </a:cubicBezTo>
                  <a:cubicBezTo>
                    <a:pt x="2" y="1"/>
                    <a:pt x="2" y="1"/>
                    <a:pt x="2" y="1"/>
                  </a:cubicBezTo>
                  <a:cubicBezTo>
                    <a:pt x="2" y="1"/>
                    <a:pt x="2" y="1"/>
                    <a:pt x="2" y="1"/>
                  </a:cubicBezTo>
                  <a:cubicBezTo>
                    <a:pt x="2" y="1"/>
                    <a:pt x="2" y="1"/>
                    <a:pt x="2" y="1"/>
                  </a:cubicBezTo>
                  <a:cubicBezTo>
                    <a:pt x="3" y="1"/>
                    <a:pt x="3" y="1"/>
                    <a:pt x="3" y="1"/>
                  </a:cubicBezTo>
                  <a:cubicBezTo>
                    <a:pt x="3" y="2"/>
                    <a:pt x="3" y="2"/>
                    <a:pt x="3" y="2"/>
                  </a:cubicBezTo>
                  <a:close/>
                  <a:moveTo>
                    <a:pt x="2" y="8"/>
                  </a:moveTo>
                  <a:cubicBezTo>
                    <a:pt x="3" y="9"/>
                    <a:pt x="3" y="9"/>
                    <a:pt x="3" y="9"/>
                  </a:cubicBezTo>
                  <a:cubicBezTo>
                    <a:pt x="1" y="9"/>
                    <a:pt x="2" y="9"/>
                    <a:pt x="1" y="8"/>
                  </a:cubicBezTo>
                  <a:cubicBezTo>
                    <a:pt x="1" y="8"/>
                    <a:pt x="1" y="8"/>
                    <a:pt x="1" y="8"/>
                  </a:cubicBezTo>
                  <a:cubicBezTo>
                    <a:pt x="2" y="8"/>
                    <a:pt x="2" y="8"/>
                    <a:pt x="2" y="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137">
              <a:extLst>
                <a:ext uri="{FF2B5EF4-FFF2-40B4-BE49-F238E27FC236}">
                  <a16:creationId xmlns:a16="http://schemas.microsoft.com/office/drawing/2014/main" id="{529B505D-8563-47D2-BA1F-C817C94E5978}"/>
                </a:ext>
              </a:extLst>
            </p:cNvPr>
            <p:cNvSpPr>
              <a:spLocks/>
            </p:cNvSpPr>
            <p:nvPr/>
          </p:nvSpPr>
          <p:spPr bwMode="auto">
            <a:xfrm>
              <a:off x="11151134" y="8627082"/>
              <a:ext cx="199467" cy="194719"/>
            </a:xfrm>
            <a:custGeom>
              <a:avLst/>
              <a:gdLst>
                <a:gd name="T0" fmla="*/ 36 w 47"/>
                <a:gd name="T1" fmla="*/ 17 h 47"/>
                <a:gd name="T2" fmla="*/ 36 w 47"/>
                <a:gd name="T3" fmla="*/ 18 h 47"/>
                <a:gd name="T4" fmla="*/ 33 w 47"/>
                <a:gd name="T5" fmla="*/ 23 h 47"/>
                <a:gd name="T6" fmla="*/ 34 w 47"/>
                <a:gd name="T7" fmla="*/ 24 h 47"/>
                <a:gd name="T8" fmla="*/ 36 w 47"/>
                <a:gd name="T9" fmla="*/ 25 h 47"/>
                <a:gd name="T10" fmla="*/ 39 w 47"/>
                <a:gd name="T11" fmla="*/ 25 h 47"/>
                <a:gd name="T12" fmla="*/ 41 w 47"/>
                <a:gd name="T13" fmla="*/ 26 h 47"/>
                <a:gd name="T14" fmla="*/ 42 w 47"/>
                <a:gd name="T15" fmla="*/ 28 h 47"/>
                <a:gd name="T16" fmla="*/ 43 w 47"/>
                <a:gd name="T17" fmla="*/ 30 h 47"/>
                <a:gd name="T18" fmla="*/ 45 w 47"/>
                <a:gd name="T19" fmla="*/ 31 h 47"/>
                <a:gd name="T20" fmla="*/ 46 w 47"/>
                <a:gd name="T21" fmla="*/ 30 h 47"/>
                <a:gd name="T22" fmla="*/ 47 w 47"/>
                <a:gd name="T23" fmla="*/ 34 h 47"/>
                <a:gd name="T24" fmla="*/ 46 w 47"/>
                <a:gd name="T25" fmla="*/ 36 h 47"/>
                <a:gd name="T26" fmla="*/ 45 w 47"/>
                <a:gd name="T27" fmla="*/ 38 h 47"/>
                <a:gd name="T28" fmla="*/ 45 w 47"/>
                <a:gd name="T29" fmla="*/ 39 h 47"/>
                <a:gd name="T30" fmla="*/ 45 w 47"/>
                <a:gd name="T31" fmla="*/ 47 h 47"/>
                <a:gd name="T32" fmla="*/ 13 w 47"/>
                <a:gd name="T33" fmla="*/ 27 h 47"/>
                <a:gd name="T34" fmla="*/ 8 w 47"/>
                <a:gd name="T35" fmla="*/ 24 h 47"/>
                <a:gd name="T36" fmla="*/ 0 w 47"/>
                <a:gd name="T37" fmla="*/ 19 h 47"/>
                <a:gd name="T38" fmla="*/ 10 w 47"/>
                <a:gd name="T39" fmla="*/ 9 h 47"/>
                <a:gd name="T40" fmla="*/ 11 w 47"/>
                <a:gd name="T41" fmla="*/ 6 h 47"/>
                <a:gd name="T42" fmla="*/ 13 w 47"/>
                <a:gd name="T43" fmla="*/ 5 h 47"/>
                <a:gd name="T44" fmla="*/ 14 w 47"/>
                <a:gd name="T45" fmla="*/ 1 h 47"/>
                <a:gd name="T46" fmla="*/ 16 w 47"/>
                <a:gd name="T47" fmla="*/ 0 h 47"/>
                <a:gd name="T48" fmla="*/ 17 w 47"/>
                <a:gd name="T49" fmla="*/ 1 h 47"/>
                <a:gd name="T50" fmla="*/ 20 w 47"/>
                <a:gd name="T51" fmla="*/ 0 h 47"/>
                <a:gd name="T52" fmla="*/ 20 w 47"/>
                <a:gd name="T53" fmla="*/ 1 h 47"/>
                <a:gd name="T54" fmla="*/ 21 w 47"/>
                <a:gd name="T55" fmla="*/ 1 h 47"/>
                <a:gd name="T56" fmla="*/ 21 w 47"/>
                <a:gd name="T57" fmla="*/ 1 h 47"/>
                <a:gd name="T58" fmla="*/ 22 w 47"/>
                <a:gd name="T59" fmla="*/ 2 h 47"/>
                <a:gd name="T60" fmla="*/ 23 w 47"/>
                <a:gd name="T61" fmla="*/ 2 h 47"/>
                <a:gd name="T62" fmla="*/ 23 w 47"/>
                <a:gd name="T63" fmla="*/ 5 h 47"/>
                <a:gd name="T64" fmla="*/ 23 w 47"/>
                <a:gd name="T65" fmla="*/ 6 h 47"/>
                <a:gd name="T66" fmla="*/ 24 w 47"/>
                <a:gd name="T67" fmla="*/ 8 h 47"/>
                <a:gd name="T68" fmla="*/ 23 w 47"/>
                <a:gd name="T69" fmla="*/ 13 h 47"/>
                <a:gd name="T70" fmla="*/ 24 w 47"/>
                <a:gd name="T71" fmla="*/ 13 h 47"/>
                <a:gd name="T72" fmla="*/ 25 w 47"/>
                <a:gd name="T73" fmla="*/ 13 h 47"/>
                <a:gd name="T74" fmla="*/ 27 w 47"/>
                <a:gd name="T75" fmla="*/ 14 h 47"/>
                <a:gd name="T76" fmla="*/ 27 w 47"/>
                <a:gd name="T77" fmla="*/ 15 h 47"/>
                <a:gd name="T78" fmla="*/ 29 w 47"/>
                <a:gd name="T79" fmla="*/ 15 h 47"/>
                <a:gd name="T80" fmla="*/ 29 w 47"/>
                <a:gd name="T81" fmla="*/ 15 h 47"/>
                <a:gd name="T82" fmla="*/ 30 w 47"/>
                <a:gd name="T83" fmla="*/ 13 h 47"/>
                <a:gd name="T84" fmla="*/ 32 w 47"/>
                <a:gd name="T85" fmla="*/ 11 h 47"/>
                <a:gd name="T86" fmla="*/ 32 w 47"/>
                <a:gd name="T87" fmla="*/ 10 h 47"/>
                <a:gd name="T88" fmla="*/ 33 w 47"/>
                <a:gd name="T89" fmla="*/ 10 h 47"/>
                <a:gd name="T90" fmla="*/ 35 w 47"/>
                <a:gd name="T91" fmla="*/ 1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7" h="47">
                  <a:moveTo>
                    <a:pt x="35" y="12"/>
                  </a:moveTo>
                  <a:cubicBezTo>
                    <a:pt x="35" y="13"/>
                    <a:pt x="36" y="15"/>
                    <a:pt x="36" y="17"/>
                  </a:cubicBezTo>
                  <a:cubicBezTo>
                    <a:pt x="36" y="18"/>
                    <a:pt x="36" y="18"/>
                    <a:pt x="36" y="18"/>
                  </a:cubicBezTo>
                  <a:cubicBezTo>
                    <a:pt x="36" y="18"/>
                    <a:pt x="36" y="18"/>
                    <a:pt x="36" y="18"/>
                  </a:cubicBezTo>
                  <a:cubicBezTo>
                    <a:pt x="36" y="19"/>
                    <a:pt x="36" y="19"/>
                    <a:pt x="36" y="20"/>
                  </a:cubicBezTo>
                  <a:cubicBezTo>
                    <a:pt x="35" y="21"/>
                    <a:pt x="35" y="22"/>
                    <a:pt x="33" y="23"/>
                  </a:cubicBezTo>
                  <a:cubicBezTo>
                    <a:pt x="33" y="23"/>
                    <a:pt x="33" y="23"/>
                    <a:pt x="33" y="23"/>
                  </a:cubicBezTo>
                  <a:cubicBezTo>
                    <a:pt x="34" y="24"/>
                    <a:pt x="34" y="24"/>
                    <a:pt x="34" y="24"/>
                  </a:cubicBezTo>
                  <a:cubicBezTo>
                    <a:pt x="35" y="24"/>
                    <a:pt x="35" y="24"/>
                    <a:pt x="35" y="24"/>
                  </a:cubicBezTo>
                  <a:cubicBezTo>
                    <a:pt x="35" y="24"/>
                    <a:pt x="35" y="24"/>
                    <a:pt x="36" y="25"/>
                  </a:cubicBezTo>
                  <a:cubicBezTo>
                    <a:pt x="37" y="25"/>
                    <a:pt x="36" y="25"/>
                    <a:pt x="37" y="26"/>
                  </a:cubicBezTo>
                  <a:cubicBezTo>
                    <a:pt x="38" y="26"/>
                    <a:pt x="38" y="26"/>
                    <a:pt x="39" y="25"/>
                  </a:cubicBezTo>
                  <a:cubicBezTo>
                    <a:pt x="40" y="26"/>
                    <a:pt x="40" y="26"/>
                    <a:pt x="40" y="26"/>
                  </a:cubicBezTo>
                  <a:cubicBezTo>
                    <a:pt x="41" y="26"/>
                    <a:pt x="41" y="26"/>
                    <a:pt x="41" y="26"/>
                  </a:cubicBezTo>
                  <a:cubicBezTo>
                    <a:pt x="41" y="27"/>
                    <a:pt x="41" y="27"/>
                    <a:pt x="42" y="28"/>
                  </a:cubicBezTo>
                  <a:cubicBezTo>
                    <a:pt x="42" y="28"/>
                    <a:pt x="42" y="28"/>
                    <a:pt x="42" y="28"/>
                  </a:cubicBezTo>
                  <a:cubicBezTo>
                    <a:pt x="42" y="29"/>
                    <a:pt x="42" y="29"/>
                    <a:pt x="42" y="29"/>
                  </a:cubicBezTo>
                  <a:cubicBezTo>
                    <a:pt x="43" y="30"/>
                    <a:pt x="43" y="30"/>
                    <a:pt x="43" y="30"/>
                  </a:cubicBezTo>
                  <a:cubicBezTo>
                    <a:pt x="44" y="30"/>
                    <a:pt x="44" y="30"/>
                    <a:pt x="44" y="30"/>
                  </a:cubicBezTo>
                  <a:cubicBezTo>
                    <a:pt x="45" y="31"/>
                    <a:pt x="45" y="31"/>
                    <a:pt x="45" y="31"/>
                  </a:cubicBezTo>
                  <a:cubicBezTo>
                    <a:pt x="46" y="31"/>
                    <a:pt x="46" y="31"/>
                    <a:pt x="46" y="31"/>
                  </a:cubicBezTo>
                  <a:cubicBezTo>
                    <a:pt x="46" y="30"/>
                    <a:pt x="46" y="30"/>
                    <a:pt x="46" y="30"/>
                  </a:cubicBezTo>
                  <a:cubicBezTo>
                    <a:pt x="46" y="31"/>
                    <a:pt x="46" y="31"/>
                    <a:pt x="46" y="31"/>
                  </a:cubicBezTo>
                  <a:cubicBezTo>
                    <a:pt x="46" y="33"/>
                    <a:pt x="46" y="33"/>
                    <a:pt x="47" y="34"/>
                  </a:cubicBezTo>
                  <a:cubicBezTo>
                    <a:pt x="46" y="34"/>
                    <a:pt x="46" y="34"/>
                    <a:pt x="46" y="35"/>
                  </a:cubicBezTo>
                  <a:cubicBezTo>
                    <a:pt x="46" y="36"/>
                    <a:pt x="46" y="36"/>
                    <a:pt x="46" y="36"/>
                  </a:cubicBezTo>
                  <a:cubicBezTo>
                    <a:pt x="46" y="37"/>
                    <a:pt x="46" y="37"/>
                    <a:pt x="46" y="37"/>
                  </a:cubicBezTo>
                  <a:cubicBezTo>
                    <a:pt x="45" y="38"/>
                    <a:pt x="45" y="38"/>
                    <a:pt x="45" y="38"/>
                  </a:cubicBezTo>
                  <a:cubicBezTo>
                    <a:pt x="45" y="39"/>
                    <a:pt x="45" y="39"/>
                    <a:pt x="45" y="39"/>
                  </a:cubicBezTo>
                  <a:cubicBezTo>
                    <a:pt x="45" y="39"/>
                    <a:pt x="45" y="39"/>
                    <a:pt x="45" y="39"/>
                  </a:cubicBezTo>
                  <a:cubicBezTo>
                    <a:pt x="45" y="40"/>
                    <a:pt x="44" y="38"/>
                    <a:pt x="45" y="47"/>
                  </a:cubicBezTo>
                  <a:cubicBezTo>
                    <a:pt x="45" y="47"/>
                    <a:pt x="45" y="47"/>
                    <a:pt x="45" y="47"/>
                  </a:cubicBezTo>
                  <a:cubicBezTo>
                    <a:pt x="44" y="47"/>
                    <a:pt x="44" y="47"/>
                    <a:pt x="44" y="47"/>
                  </a:cubicBezTo>
                  <a:cubicBezTo>
                    <a:pt x="15" y="35"/>
                    <a:pt x="26" y="36"/>
                    <a:pt x="13" y="27"/>
                  </a:cubicBezTo>
                  <a:cubicBezTo>
                    <a:pt x="11" y="26"/>
                    <a:pt x="10" y="26"/>
                    <a:pt x="9" y="25"/>
                  </a:cubicBezTo>
                  <a:cubicBezTo>
                    <a:pt x="8" y="24"/>
                    <a:pt x="8" y="24"/>
                    <a:pt x="8" y="24"/>
                  </a:cubicBezTo>
                  <a:cubicBezTo>
                    <a:pt x="6" y="23"/>
                    <a:pt x="6" y="23"/>
                    <a:pt x="3" y="21"/>
                  </a:cubicBezTo>
                  <a:cubicBezTo>
                    <a:pt x="0" y="19"/>
                    <a:pt x="0" y="19"/>
                    <a:pt x="0" y="19"/>
                  </a:cubicBezTo>
                  <a:cubicBezTo>
                    <a:pt x="1" y="18"/>
                    <a:pt x="1" y="18"/>
                    <a:pt x="1" y="18"/>
                  </a:cubicBezTo>
                  <a:cubicBezTo>
                    <a:pt x="4" y="13"/>
                    <a:pt x="5" y="14"/>
                    <a:pt x="10" y="9"/>
                  </a:cubicBezTo>
                  <a:cubicBezTo>
                    <a:pt x="10" y="9"/>
                    <a:pt x="10" y="9"/>
                    <a:pt x="10" y="9"/>
                  </a:cubicBezTo>
                  <a:cubicBezTo>
                    <a:pt x="10" y="7"/>
                    <a:pt x="10" y="8"/>
                    <a:pt x="11" y="6"/>
                  </a:cubicBezTo>
                  <a:cubicBezTo>
                    <a:pt x="12" y="5"/>
                    <a:pt x="12" y="5"/>
                    <a:pt x="12" y="5"/>
                  </a:cubicBezTo>
                  <a:cubicBezTo>
                    <a:pt x="13" y="5"/>
                    <a:pt x="13" y="5"/>
                    <a:pt x="13" y="5"/>
                  </a:cubicBezTo>
                  <a:cubicBezTo>
                    <a:pt x="13" y="4"/>
                    <a:pt x="13" y="4"/>
                    <a:pt x="13" y="4"/>
                  </a:cubicBezTo>
                  <a:cubicBezTo>
                    <a:pt x="14" y="3"/>
                    <a:pt x="14" y="2"/>
                    <a:pt x="14" y="1"/>
                  </a:cubicBezTo>
                  <a:cubicBezTo>
                    <a:pt x="15" y="1"/>
                    <a:pt x="15" y="1"/>
                    <a:pt x="15" y="1"/>
                  </a:cubicBezTo>
                  <a:cubicBezTo>
                    <a:pt x="16" y="0"/>
                    <a:pt x="16" y="0"/>
                    <a:pt x="16" y="0"/>
                  </a:cubicBezTo>
                  <a:cubicBezTo>
                    <a:pt x="16" y="1"/>
                    <a:pt x="16" y="1"/>
                    <a:pt x="16" y="1"/>
                  </a:cubicBezTo>
                  <a:cubicBezTo>
                    <a:pt x="17" y="1"/>
                    <a:pt x="16" y="1"/>
                    <a:pt x="17" y="1"/>
                  </a:cubicBezTo>
                  <a:cubicBezTo>
                    <a:pt x="20" y="0"/>
                    <a:pt x="20" y="0"/>
                    <a:pt x="20" y="0"/>
                  </a:cubicBezTo>
                  <a:cubicBezTo>
                    <a:pt x="20" y="0"/>
                    <a:pt x="20" y="0"/>
                    <a:pt x="20" y="0"/>
                  </a:cubicBezTo>
                  <a:cubicBezTo>
                    <a:pt x="20" y="0"/>
                    <a:pt x="20" y="0"/>
                    <a:pt x="20" y="0"/>
                  </a:cubicBezTo>
                  <a:cubicBezTo>
                    <a:pt x="20" y="1"/>
                    <a:pt x="20" y="1"/>
                    <a:pt x="20" y="1"/>
                  </a:cubicBezTo>
                  <a:cubicBezTo>
                    <a:pt x="20" y="1"/>
                    <a:pt x="20" y="1"/>
                    <a:pt x="20" y="1"/>
                  </a:cubicBezTo>
                  <a:cubicBezTo>
                    <a:pt x="21" y="1"/>
                    <a:pt x="21" y="1"/>
                    <a:pt x="21" y="1"/>
                  </a:cubicBezTo>
                  <a:cubicBezTo>
                    <a:pt x="21" y="1"/>
                    <a:pt x="21" y="1"/>
                    <a:pt x="21" y="1"/>
                  </a:cubicBezTo>
                  <a:cubicBezTo>
                    <a:pt x="21" y="1"/>
                    <a:pt x="21" y="1"/>
                    <a:pt x="21" y="1"/>
                  </a:cubicBezTo>
                  <a:cubicBezTo>
                    <a:pt x="21" y="1"/>
                    <a:pt x="21" y="1"/>
                    <a:pt x="21" y="1"/>
                  </a:cubicBezTo>
                  <a:cubicBezTo>
                    <a:pt x="22" y="2"/>
                    <a:pt x="22" y="2"/>
                    <a:pt x="22" y="2"/>
                  </a:cubicBezTo>
                  <a:cubicBezTo>
                    <a:pt x="22" y="2"/>
                    <a:pt x="22" y="2"/>
                    <a:pt x="22" y="2"/>
                  </a:cubicBezTo>
                  <a:cubicBezTo>
                    <a:pt x="23" y="2"/>
                    <a:pt x="23" y="2"/>
                    <a:pt x="23" y="2"/>
                  </a:cubicBezTo>
                  <a:cubicBezTo>
                    <a:pt x="23" y="4"/>
                    <a:pt x="23" y="3"/>
                    <a:pt x="23" y="4"/>
                  </a:cubicBezTo>
                  <a:cubicBezTo>
                    <a:pt x="23" y="5"/>
                    <a:pt x="23" y="5"/>
                    <a:pt x="23" y="5"/>
                  </a:cubicBezTo>
                  <a:cubicBezTo>
                    <a:pt x="23" y="5"/>
                    <a:pt x="23" y="5"/>
                    <a:pt x="23" y="6"/>
                  </a:cubicBezTo>
                  <a:cubicBezTo>
                    <a:pt x="23" y="6"/>
                    <a:pt x="23" y="6"/>
                    <a:pt x="23" y="6"/>
                  </a:cubicBezTo>
                  <a:cubicBezTo>
                    <a:pt x="24" y="7"/>
                    <a:pt x="24" y="7"/>
                    <a:pt x="24" y="7"/>
                  </a:cubicBezTo>
                  <a:cubicBezTo>
                    <a:pt x="24" y="8"/>
                    <a:pt x="24" y="8"/>
                    <a:pt x="24" y="8"/>
                  </a:cubicBezTo>
                  <a:cubicBezTo>
                    <a:pt x="24" y="9"/>
                    <a:pt x="24" y="8"/>
                    <a:pt x="24" y="10"/>
                  </a:cubicBezTo>
                  <a:cubicBezTo>
                    <a:pt x="24" y="11"/>
                    <a:pt x="24" y="12"/>
                    <a:pt x="23" y="13"/>
                  </a:cubicBezTo>
                  <a:cubicBezTo>
                    <a:pt x="23" y="13"/>
                    <a:pt x="23" y="13"/>
                    <a:pt x="23" y="13"/>
                  </a:cubicBezTo>
                  <a:cubicBezTo>
                    <a:pt x="24" y="13"/>
                    <a:pt x="24" y="13"/>
                    <a:pt x="24" y="13"/>
                  </a:cubicBezTo>
                  <a:cubicBezTo>
                    <a:pt x="24" y="13"/>
                    <a:pt x="24" y="13"/>
                    <a:pt x="24" y="13"/>
                  </a:cubicBezTo>
                  <a:cubicBezTo>
                    <a:pt x="25" y="13"/>
                    <a:pt x="25" y="13"/>
                    <a:pt x="25" y="13"/>
                  </a:cubicBezTo>
                  <a:cubicBezTo>
                    <a:pt x="26" y="13"/>
                    <a:pt x="26" y="13"/>
                    <a:pt x="26" y="13"/>
                  </a:cubicBezTo>
                  <a:cubicBezTo>
                    <a:pt x="26" y="14"/>
                    <a:pt x="26" y="14"/>
                    <a:pt x="27" y="14"/>
                  </a:cubicBezTo>
                  <a:cubicBezTo>
                    <a:pt x="27" y="15"/>
                    <a:pt x="27" y="15"/>
                    <a:pt x="27" y="15"/>
                  </a:cubicBezTo>
                  <a:cubicBezTo>
                    <a:pt x="27" y="15"/>
                    <a:pt x="27" y="15"/>
                    <a:pt x="27" y="15"/>
                  </a:cubicBezTo>
                  <a:cubicBezTo>
                    <a:pt x="28" y="15"/>
                    <a:pt x="28" y="15"/>
                    <a:pt x="28" y="15"/>
                  </a:cubicBezTo>
                  <a:cubicBezTo>
                    <a:pt x="29" y="15"/>
                    <a:pt x="29" y="15"/>
                    <a:pt x="29" y="15"/>
                  </a:cubicBezTo>
                  <a:cubicBezTo>
                    <a:pt x="29" y="14"/>
                    <a:pt x="29" y="14"/>
                    <a:pt x="29" y="14"/>
                  </a:cubicBezTo>
                  <a:cubicBezTo>
                    <a:pt x="29" y="15"/>
                    <a:pt x="29" y="15"/>
                    <a:pt x="29" y="15"/>
                  </a:cubicBezTo>
                  <a:cubicBezTo>
                    <a:pt x="30" y="15"/>
                    <a:pt x="30" y="15"/>
                    <a:pt x="30" y="15"/>
                  </a:cubicBezTo>
                  <a:cubicBezTo>
                    <a:pt x="30" y="14"/>
                    <a:pt x="30" y="14"/>
                    <a:pt x="30" y="13"/>
                  </a:cubicBezTo>
                  <a:cubicBezTo>
                    <a:pt x="31" y="13"/>
                    <a:pt x="31" y="12"/>
                    <a:pt x="31" y="12"/>
                  </a:cubicBezTo>
                  <a:cubicBezTo>
                    <a:pt x="32" y="11"/>
                    <a:pt x="32" y="12"/>
                    <a:pt x="32" y="11"/>
                  </a:cubicBezTo>
                  <a:cubicBezTo>
                    <a:pt x="32" y="10"/>
                    <a:pt x="32" y="10"/>
                    <a:pt x="32" y="10"/>
                  </a:cubicBezTo>
                  <a:cubicBezTo>
                    <a:pt x="32" y="10"/>
                    <a:pt x="32" y="10"/>
                    <a:pt x="32" y="10"/>
                  </a:cubicBezTo>
                  <a:cubicBezTo>
                    <a:pt x="33" y="10"/>
                    <a:pt x="33" y="10"/>
                    <a:pt x="33" y="10"/>
                  </a:cubicBezTo>
                  <a:cubicBezTo>
                    <a:pt x="33" y="10"/>
                    <a:pt x="33" y="10"/>
                    <a:pt x="33" y="10"/>
                  </a:cubicBezTo>
                  <a:cubicBezTo>
                    <a:pt x="33" y="11"/>
                    <a:pt x="33" y="11"/>
                    <a:pt x="33" y="11"/>
                  </a:cubicBezTo>
                  <a:cubicBezTo>
                    <a:pt x="34" y="11"/>
                    <a:pt x="35" y="11"/>
                    <a:pt x="35" y="1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138">
              <a:extLst>
                <a:ext uri="{FF2B5EF4-FFF2-40B4-BE49-F238E27FC236}">
                  <a16:creationId xmlns:a16="http://schemas.microsoft.com/office/drawing/2014/main" id="{54F554C5-EB26-4EC6-AC2B-18F4AFC3FB1F}"/>
                </a:ext>
              </a:extLst>
            </p:cNvPr>
            <p:cNvSpPr>
              <a:spLocks/>
            </p:cNvSpPr>
            <p:nvPr/>
          </p:nvSpPr>
          <p:spPr bwMode="auto">
            <a:xfrm>
              <a:off x="12955835" y="10412784"/>
              <a:ext cx="113981" cy="109233"/>
            </a:xfrm>
            <a:custGeom>
              <a:avLst/>
              <a:gdLst>
                <a:gd name="T0" fmla="*/ 18 w 27"/>
                <a:gd name="T1" fmla="*/ 20 h 26"/>
                <a:gd name="T2" fmla="*/ 15 w 27"/>
                <a:gd name="T3" fmla="*/ 20 h 26"/>
                <a:gd name="T4" fmla="*/ 12 w 27"/>
                <a:gd name="T5" fmla="*/ 24 h 26"/>
                <a:gd name="T6" fmla="*/ 12 w 27"/>
                <a:gd name="T7" fmla="*/ 25 h 26"/>
                <a:gd name="T8" fmla="*/ 12 w 27"/>
                <a:gd name="T9" fmla="*/ 26 h 26"/>
                <a:gd name="T10" fmla="*/ 11 w 27"/>
                <a:gd name="T11" fmla="*/ 26 h 26"/>
                <a:gd name="T12" fmla="*/ 8 w 27"/>
                <a:gd name="T13" fmla="*/ 26 h 26"/>
                <a:gd name="T14" fmla="*/ 6 w 27"/>
                <a:gd name="T15" fmla="*/ 23 h 26"/>
                <a:gd name="T16" fmla="*/ 5 w 27"/>
                <a:gd name="T17" fmla="*/ 23 h 26"/>
                <a:gd name="T18" fmla="*/ 4 w 27"/>
                <a:gd name="T19" fmla="*/ 22 h 26"/>
                <a:gd name="T20" fmla="*/ 4 w 27"/>
                <a:gd name="T21" fmla="*/ 21 h 26"/>
                <a:gd name="T22" fmla="*/ 4 w 27"/>
                <a:gd name="T23" fmla="*/ 20 h 26"/>
                <a:gd name="T24" fmla="*/ 0 w 27"/>
                <a:gd name="T25" fmla="*/ 14 h 26"/>
                <a:gd name="T26" fmla="*/ 0 w 27"/>
                <a:gd name="T27" fmla="*/ 13 h 26"/>
                <a:gd name="T28" fmla="*/ 3 w 27"/>
                <a:gd name="T29" fmla="*/ 12 h 26"/>
                <a:gd name="T30" fmla="*/ 5 w 27"/>
                <a:gd name="T31" fmla="*/ 9 h 26"/>
                <a:gd name="T32" fmla="*/ 8 w 27"/>
                <a:gd name="T33" fmla="*/ 4 h 26"/>
                <a:gd name="T34" fmla="*/ 10 w 27"/>
                <a:gd name="T35" fmla="*/ 4 h 26"/>
                <a:gd name="T36" fmla="*/ 18 w 27"/>
                <a:gd name="T37" fmla="*/ 0 h 26"/>
                <a:gd name="T38" fmla="*/ 18 w 27"/>
                <a:gd name="T39" fmla="*/ 0 h 26"/>
                <a:gd name="T40" fmla="*/ 21 w 27"/>
                <a:gd name="T41" fmla="*/ 2 h 26"/>
                <a:gd name="T42" fmla="*/ 26 w 27"/>
                <a:gd name="T43" fmla="*/ 6 h 26"/>
                <a:gd name="T44" fmla="*/ 27 w 27"/>
                <a:gd name="T45" fmla="*/ 9 h 26"/>
                <a:gd name="T46" fmla="*/ 25 w 27"/>
                <a:gd name="T47" fmla="*/ 12 h 26"/>
                <a:gd name="T48" fmla="*/ 25 w 27"/>
                <a:gd name="T49" fmla="*/ 13 h 26"/>
                <a:gd name="T50" fmla="*/ 24 w 27"/>
                <a:gd name="T51" fmla="*/ 14 h 26"/>
                <a:gd name="T52" fmla="*/ 23 w 27"/>
                <a:gd name="T53" fmla="*/ 17 h 26"/>
                <a:gd name="T54" fmla="*/ 18 w 27"/>
                <a:gd name="T55"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 h="26">
                  <a:moveTo>
                    <a:pt x="18" y="20"/>
                  </a:moveTo>
                  <a:cubicBezTo>
                    <a:pt x="16" y="19"/>
                    <a:pt x="17" y="20"/>
                    <a:pt x="15" y="20"/>
                  </a:cubicBezTo>
                  <a:cubicBezTo>
                    <a:pt x="13" y="22"/>
                    <a:pt x="14" y="22"/>
                    <a:pt x="12" y="24"/>
                  </a:cubicBezTo>
                  <a:cubicBezTo>
                    <a:pt x="12" y="25"/>
                    <a:pt x="12" y="25"/>
                    <a:pt x="12" y="25"/>
                  </a:cubicBezTo>
                  <a:cubicBezTo>
                    <a:pt x="12" y="26"/>
                    <a:pt x="12" y="25"/>
                    <a:pt x="12" y="26"/>
                  </a:cubicBezTo>
                  <a:cubicBezTo>
                    <a:pt x="11" y="26"/>
                    <a:pt x="11" y="26"/>
                    <a:pt x="11" y="26"/>
                  </a:cubicBezTo>
                  <a:cubicBezTo>
                    <a:pt x="10" y="26"/>
                    <a:pt x="10" y="26"/>
                    <a:pt x="8" y="26"/>
                  </a:cubicBezTo>
                  <a:cubicBezTo>
                    <a:pt x="7" y="25"/>
                    <a:pt x="7" y="25"/>
                    <a:pt x="6" y="23"/>
                  </a:cubicBezTo>
                  <a:cubicBezTo>
                    <a:pt x="5" y="23"/>
                    <a:pt x="5" y="23"/>
                    <a:pt x="5" y="23"/>
                  </a:cubicBezTo>
                  <a:cubicBezTo>
                    <a:pt x="5" y="23"/>
                    <a:pt x="4" y="22"/>
                    <a:pt x="4" y="22"/>
                  </a:cubicBezTo>
                  <a:cubicBezTo>
                    <a:pt x="4" y="22"/>
                    <a:pt x="4" y="22"/>
                    <a:pt x="4" y="21"/>
                  </a:cubicBezTo>
                  <a:cubicBezTo>
                    <a:pt x="4" y="20"/>
                    <a:pt x="4" y="20"/>
                    <a:pt x="4" y="20"/>
                  </a:cubicBezTo>
                  <a:cubicBezTo>
                    <a:pt x="1" y="17"/>
                    <a:pt x="1" y="16"/>
                    <a:pt x="0" y="14"/>
                  </a:cubicBezTo>
                  <a:cubicBezTo>
                    <a:pt x="0" y="13"/>
                    <a:pt x="0" y="13"/>
                    <a:pt x="0" y="13"/>
                  </a:cubicBezTo>
                  <a:cubicBezTo>
                    <a:pt x="1" y="13"/>
                    <a:pt x="2" y="12"/>
                    <a:pt x="3" y="12"/>
                  </a:cubicBezTo>
                  <a:cubicBezTo>
                    <a:pt x="4" y="11"/>
                    <a:pt x="4" y="11"/>
                    <a:pt x="5" y="9"/>
                  </a:cubicBezTo>
                  <a:cubicBezTo>
                    <a:pt x="6" y="8"/>
                    <a:pt x="7" y="5"/>
                    <a:pt x="8" y="4"/>
                  </a:cubicBezTo>
                  <a:cubicBezTo>
                    <a:pt x="9" y="4"/>
                    <a:pt x="9" y="4"/>
                    <a:pt x="10" y="4"/>
                  </a:cubicBezTo>
                  <a:cubicBezTo>
                    <a:pt x="14" y="1"/>
                    <a:pt x="14" y="1"/>
                    <a:pt x="18" y="0"/>
                  </a:cubicBezTo>
                  <a:cubicBezTo>
                    <a:pt x="18" y="0"/>
                    <a:pt x="18" y="0"/>
                    <a:pt x="18" y="0"/>
                  </a:cubicBezTo>
                  <a:cubicBezTo>
                    <a:pt x="19" y="1"/>
                    <a:pt x="19" y="2"/>
                    <a:pt x="21" y="2"/>
                  </a:cubicBezTo>
                  <a:cubicBezTo>
                    <a:pt x="22" y="4"/>
                    <a:pt x="24" y="6"/>
                    <a:pt x="26" y="6"/>
                  </a:cubicBezTo>
                  <a:cubicBezTo>
                    <a:pt x="26" y="8"/>
                    <a:pt x="26" y="8"/>
                    <a:pt x="27" y="9"/>
                  </a:cubicBezTo>
                  <a:cubicBezTo>
                    <a:pt x="26" y="10"/>
                    <a:pt x="26" y="11"/>
                    <a:pt x="25" y="12"/>
                  </a:cubicBezTo>
                  <a:cubicBezTo>
                    <a:pt x="25" y="13"/>
                    <a:pt x="25" y="13"/>
                    <a:pt x="25" y="13"/>
                  </a:cubicBezTo>
                  <a:cubicBezTo>
                    <a:pt x="24" y="14"/>
                    <a:pt x="24" y="13"/>
                    <a:pt x="24" y="14"/>
                  </a:cubicBezTo>
                  <a:cubicBezTo>
                    <a:pt x="23" y="16"/>
                    <a:pt x="24" y="15"/>
                    <a:pt x="23" y="17"/>
                  </a:cubicBezTo>
                  <a:cubicBezTo>
                    <a:pt x="22" y="18"/>
                    <a:pt x="20" y="19"/>
                    <a:pt x="18" y="2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139">
              <a:extLst>
                <a:ext uri="{FF2B5EF4-FFF2-40B4-BE49-F238E27FC236}">
                  <a16:creationId xmlns:a16="http://schemas.microsoft.com/office/drawing/2014/main" id="{E35BF133-F50F-4B58-A036-4E419E8788F6}"/>
                </a:ext>
              </a:extLst>
            </p:cNvPr>
            <p:cNvSpPr>
              <a:spLocks noEditPoints="1"/>
            </p:cNvSpPr>
            <p:nvPr/>
          </p:nvSpPr>
          <p:spPr bwMode="auto">
            <a:xfrm>
              <a:off x="12670883" y="5829794"/>
              <a:ext cx="270706" cy="204217"/>
            </a:xfrm>
            <a:custGeom>
              <a:avLst/>
              <a:gdLst>
                <a:gd name="T0" fmla="*/ 63 w 66"/>
                <a:gd name="T1" fmla="*/ 21 h 49"/>
                <a:gd name="T2" fmla="*/ 66 w 66"/>
                <a:gd name="T3" fmla="*/ 22 h 49"/>
                <a:gd name="T4" fmla="*/ 66 w 66"/>
                <a:gd name="T5" fmla="*/ 23 h 49"/>
                <a:gd name="T6" fmla="*/ 65 w 66"/>
                <a:gd name="T7" fmla="*/ 24 h 49"/>
                <a:gd name="T8" fmla="*/ 61 w 66"/>
                <a:gd name="T9" fmla="*/ 25 h 49"/>
                <a:gd name="T10" fmla="*/ 59 w 66"/>
                <a:gd name="T11" fmla="*/ 28 h 49"/>
                <a:gd name="T12" fmla="*/ 56 w 66"/>
                <a:gd name="T13" fmla="*/ 30 h 49"/>
                <a:gd name="T14" fmla="*/ 54 w 66"/>
                <a:gd name="T15" fmla="*/ 36 h 49"/>
                <a:gd name="T16" fmla="*/ 52 w 66"/>
                <a:gd name="T17" fmla="*/ 41 h 49"/>
                <a:gd name="T18" fmla="*/ 54 w 66"/>
                <a:gd name="T19" fmla="*/ 42 h 49"/>
                <a:gd name="T20" fmla="*/ 55 w 66"/>
                <a:gd name="T21" fmla="*/ 44 h 49"/>
                <a:gd name="T22" fmla="*/ 54 w 66"/>
                <a:gd name="T23" fmla="*/ 45 h 49"/>
                <a:gd name="T24" fmla="*/ 52 w 66"/>
                <a:gd name="T25" fmla="*/ 44 h 49"/>
                <a:gd name="T26" fmla="*/ 52 w 66"/>
                <a:gd name="T27" fmla="*/ 43 h 49"/>
                <a:gd name="T28" fmla="*/ 51 w 66"/>
                <a:gd name="T29" fmla="*/ 42 h 49"/>
                <a:gd name="T30" fmla="*/ 49 w 66"/>
                <a:gd name="T31" fmla="*/ 42 h 49"/>
                <a:gd name="T32" fmla="*/ 47 w 66"/>
                <a:gd name="T33" fmla="*/ 44 h 49"/>
                <a:gd name="T34" fmla="*/ 45 w 66"/>
                <a:gd name="T35" fmla="*/ 44 h 49"/>
                <a:gd name="T36" fmla="*/ 44 w 66"/>
                <a:gd name="T37" fmla="*/ 47 h 49"/>
                <a:gd name="T38" fmla="*/ 42 w 66"/>
                <a:gd name="T39" fmla="*/ 48 h 49"/>
                <a:gd name="T40" fmla="*/ 38 w 66"/>
                <a:gd name="T41" fmla="*/ 49 h 49"/>
                <a:gd name="T42" fmla="*/ 35 w 66"/>
                <a:gd name="T43" fmla="*/ 49 h 49"/>
                <a:gd name="T44" fmla="*/ 32 w 66"/>
                <a:gd name="T45" fmla="*/ 49 h 49"/>
                <a:gd name="T46" fmla="*/ 29 w 66"/>
                <a:gd name="T47" fmla="*/ 48 h 49"/>
                <a:gd name="T48" fmla="*/ 29 w 66"/>
                <a:gd name="T49" fmla="*/ 45 h 49"/>
                <a:gd name="T50" fmla="*/ 24 w 66"/>
                <a:gd name="T51" fmla="*/ 41 h 49"/>
                <a:gd name="T52" fmla="*/ 22 w 66"/>
                <a:gd name="T53" fmla="*/ 40 h 49"/>
                <a:gd name="T54" fmla="*/ 20 w 66"/>
                <a:gd name="T55" fmla="*/ 38 h 49"/>
                <a:gd name="T56" fmla="*/ 22 w 66"/>
                <a:gd name="T57" fmla="*/ 30 h 49"/>
                <a:gd name="T58" fmla="*/ 19 w 66"/>
                <a:gd name="T59" fmla="*/ 27 h 49"/>
                <a:gd name="T60" fmla="*/ 6 w 66"/>
                <a:gd name="T61" fmla="*/ 23 h 49"/>
                <a:gd name="T62" fmla="*/ 4 w 66"/>
                <a:gd name="T63" fmla="*/ 23 h 49"/>
                <a:gd name="T64" fmla="*/ 4 w 66"/>
                <a:gd name="T65" fmla="*/ 19 h 49"/>
                <a:gd name="T66" fmla="*/ 2 w 66"/>
                <a:gd name="T67" fmla="*/ 7 h 49"/>
                <a:gd name="T68" fmla="*/ 13 w 66"/>
                <a:gd name="T69" fmla="*/ 0 h 49"/>
                <a:gd name="T70" fmla="*/ 22 w 66"/>
                <a:gd name="T71" fmla="*/ 0 h 49"/>
                <a:gd name="T72" fmla="*/ 24 w 66"/>
                <a:gd name="T73" fmla="*/ 2 h 49"/>
                <a:gd name="T74" fmla="*/ 26 w 66"/>
                <a:gd name="T75" fmla="*/ 1 h 49"/>
                <a:gd name="T76" fmla="*/ 40 w 66"/>
                <a:gd name="T77" fmla="*/ 2 h 49"/>
                <a:gd name="T78" fmla="*/ 43 w 66"/>
                <a:gd name="T79" fmla="*/ 1 h 49"/>
                <a:gd name="T80" fmla="*/ 45 w 66"/>
                <a:gd name="T81" fmla="*/ 0 h 49"/>
                <a:gd name="T82" fmla="*/ 53 w 66"/>
                <a:gd name="T83" fmla="*/ 6 h 49"/>
                <a:gd name="T84" fmla="*/ 64 w 66"/>
                <a:gd name="T85" fmla="*/ 15 h 49"/>
                <a:gd name="T86" fmla="*/ 0 w 66"/>
                <a:gd name="T87" fmla="*/ 22 h 49"/>
                <a:gd name="T88" fmla="*/ 3 w 66"/>
                <a:gd name="T89" fmla="*/ 1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 h="49">
                  <a:moveTo>
                    <a:pt x="64" y="15"/>
                  </a:moveTo>
                  <a:cubicBezTo>
                    <a:pt x="64" y="18"/>
                    <a:pt x="63" y="19"/>
                    <a:pt x="63" y="21"/>
                  </a:cubicBezTo>
                  <a:cubicBezTo>
                    <a:pt x="63" y="22"/>
                    <a:pt x="63" y="22"/>
                    <a:pt x="63" y="22"/>
                  </a:cubicBezTo>
                  <a:cubicBezTo>
                    <a:pt x="65" y="22"/>
                    <a:pt x="65" y="22"/>
                    <a:pt x="66" y="22"/>
                  </a:cubicBezTo>
                  <a:cubicBezTo>
                    <a:pt x="66" y="23"/>
                    <a:pt x="66" y="23"/>
                    <a:pt x="66" y="23"/>
                  </a:cubicBezTo>
                  <a:cubicBezTo>
                    <a:pt x="66" y="23"/>
                    <a:pt x="66" y="23"/>
                    <a:pt x="66" y="23"/>
                  </a:cubicBezTo>
                  <a:cubicBezTo>
                    <a:pt x="65" y="24"/>
                    <a:pt x="65" y="24"/>
                    <a:pt x="65" y="24"/>
                  </a:cubicBezTo>
                  <a:cubicBezTo>
                    <a:pt x="65" y="24"/>
                    <a:pt x="65" y="24"/>
                    <a:pt x="65" y="24"/>
                  </a:cubicBezTo>
                  <a:cubicBezTo>
                    <a:pt x="64" y="25"/>
                    <a:pt x="64" y="25"/>
                    <a:pt x="64" y="25"/>
                  </a:cubicBezTo>
                  <a:cubicBezTo>
                    <a:pt x="61" y="25"/>
                    <a:pt x="61" y="25"/>
                    <a:pt x="61" y="25"/>
                  </a:cubicBezTo>
                  <a:cubicBezTo>
                    <a:pt x="60" y="26"/>
                    <a:pt x="60" y="26"/>
                    <a:pt x="60" y="26"/>
                  </a:cubicBezTo>
                  <a:cubicBezTo>
                    <a:pt x="60" y="27"/>
                    <a:pt x="60" y="26"/>
                    <a:pt x="59" y="28"/>
                  </a:cubicBezTo>
                  <a:cubicBezTo>
                    <a:pt x="59" y="29"/>
                    <a:pt x="59" y="29"/>
                    <a:pt x="59" y="29"/>
                  </a:cubicBezTo>
                  <a:cubicBezTo>
                    <a:pt x="57" y="29"/>
                    <a:pt x="57" y="29"/>
                    <a:pt x="56" y="30"/>
                  </a:cubicBezTo>
                  <a:cubicBezTo>
                    <a:pt x="55" y="32"/>
                    <a:pt x="55" y="31"/>
                    <a:pt x="54" y="33"/>
                  </a:cubicBezTo>
                  <a:cubicBezTo>
                    <a:pt x="54" y="34"/>
                    <a:pt x="54" y="36"/>
                    <a:pt x="54" y="36"/>
                  </a:cubicBezTo>
                  <a:cubicBezTo>
                    <a:pt x="53" y="38"/>
                    <a:pt x="53" y="39"/>
                    <a:pt x="52" y="41"/>
                  </a:cubicBezTo>
                  <a:cubicBezTo>
                    <a:pt x="52" y="41"/>
                    <a:pt x="52" y="41"/>
                    <a:pt x="52" y="41"/>
                  </a:cubicBezTo>
                  <a:cubicBezTo>
                    <a:pt x="53" y="41"/>
                    <a:pt x="53" y="41"/>
                    <a:pt x="53" y="41"/>
                  </a:cubicBezTo>
                  <a:cubicBezTo>
                    <a:pt x="54" y="42"/>
                    <a:pt x="54" y="42"/>
                    <a:pt x="54" y="42"/>
                  </a:cubicBezTo>
                  <a:cubicBezTo>
                    <a:pt x="55" y="42"/>
                    <a:pt x="55" y="42"/>
                    <a:pt x="55" y="42"/>
                  </a:cubicBezTo>
                  <a:cubicBezTo>
                    <a:pt x="55" y="43"/>
                    <a:pt x="55" y="43"/>
                    <a:pt x="55" y="44"/>
                  </a:cubicBezTo>
                  <a:cubicBezTo>
                    <a:pt x="55" y="44"/>
                    <a:pt x="55" y="44"/>
                    <a:pt x="55" y="44"/>
                  </a:cubicBezTo>
                  <a:cubicBezTo>
                    <a:pt x="54" y="45"/>
                    <a:pt x="54" y="45"/>
                    <a:pt x="54" y="45"/>
                  </a:cubicBezTo>
                  <a:cubicBezTo>
                    <a:pt x="53" y="45"/>
                    <a:pt x="53" y="45"/>
                    <a:pt x="53" y="45"/>
                  </a:cubicBezTo>
                  <a:cubicBezTo>
                    <a:pt x="52" y="44"/>
                    <a:pt x="52" y="44"/>
                    <a:pt x="52" y="44"/>
                  </a:cubicBezTo>
                  <a:cubicBezTo>
                    <a:pt x="52" y="44"/>
                    <a:pt x="52" y="44"/>
                    <a:pt x="52" y="44"/>
                  </a:cubicBezTo>
                  <a:cubicBezTo>
                    <a:pt x="52" y="43"/>
                    <a:pt x="52" y="43"/>
                    <a:pt x="52" y="43"/>
                  </a:cubicBezTo>
                  <a:cubicBezTo>
                    <a:pt x="52" y="42"/>
                    <a:pt x="52" y="42"/>
                    <a:pt x="52" y="42"/>
                  </a:cubicBezTo>
                  <a:cubicBezTo>
                    <a:pt x="51" y="42"/>
                    <a:pt x="51" y="42"/>
                    <a:pt x="51" y="42"/>
                  </a:cubicBezTo>
                  <a:cubicBezTo>
                    <a:pt x="50" y="42"/>
                    <a:pt x="50" y="42"/>
                    <a:pt x="50" y="42"/>
                  </a:cubicBezTo>
                  <a:cubicBezTo>
                    <a:pt x="49" y="42"/>
                    <a:pt x="49" y="42"/>
                    <a:pt x="49" y="42"/>
                  </a:cubicBezTo>
                  <a:cubicBezTo>
                    <a:pt x="48" y="43"/>
                    <a:pt x="48" y="43"/>
                    <a:pt x="48" y="43"/>
                  </a:cubicBezTo>
                  <a:cubicBezTo>
                    <a:pt x="47" y="44"/>
                    <a:pt x="47" y="44"/>
                    <a:pt x="47" y="44"/>
                  </a:cubicBezTo>
                  <a:cubicBezTo>
                    <a:pt x="47" y="45"/>
                    <a:pt x="47" y="45"/>
                    <a:pt x="47" y="45"/>
                  </a:cubicBezTo>
                  <a:cubicBezTo>
                    <a:pt x="45" y="44"/>
                    <a:pt x="45" y="44"/>
                    <a:pt x="45" y="44"/>
                  </a:cubicBezTo>
                  <a:cubicBezTo>
                    <a:pt x="44" y="45"/>
                    <a:pt x="44" y="45"/>
                    <a:pt x="44" y="45"/>
                  </a:cubicBezTo>
                  <a:cubicBezTo>
                    <a:pt x="44" y="47"/>
                    <a:pt x="44" y="47"/>
                    <a:pt x="44" y="47"/>
                  </a:cubicBezTo>
                  <a:cubicBezTo>
                    <a:pt x="44" y="48"/>
                    <a:pt x="44" y="48"/>
                    <a:pt x="44" y="48"/>
                  </a:cubicBezTo>
                  <a:cubicBezTo>
                    <a:pt x="42" y="48"/>
                    <a:pt x="42" y="48"/>
                    <a:pt x="42" y="48"/>
                  </a:cubicBezTo>
                  <a:cubicBezTo>
                    <a:pt x="40" y="49"/>
                    <a:pt x="41" y="48"/>
                    <a:pt x="39" y="49"/>
                  </a:cubicBezTo>
                  <a:cubicBezTo>
                    <a:pt x="38" y="49"/>
                    <a:pt x="38" y="49"/>
                    <a:pt x="38" y="49"/>
                  </a:cubicBezTo>
                  <a:cubicBezTo>
                    <a:pt x="37" y="48"/>
                    <a:pt x="37" y="48"/>
                    <a:pt x="37" y="48"/>
                  </a:cubicBezTo>
                  <a:cubicBezTo>
                    <a:pt x="36" y="48"/>
                    <a:pt x="36" y="48"/>
                    <a:pt x="35" y="49"/>
                  </a:cubicBezTo>
                  <a:cubicBezTo>
                    <a:pt x="34" y="48"/>
                    <a:pt x="34" y="48"/>
                    <a:pt x="34" y="48"/>
                  </a:cubicBezTo>
                  <a:cubicBezTo>
                    <a:pt x="34" y="48"/>
                    <a:pt x="34" y="48"/>
                    <a:pt x="32" y="49"/>
                  </a:cubicBezTo>
                  <a:cubicBezTo>
                    <a:pt x="30" y="49"/>
                    <a:pt x="30" y="49"/>
                    <a:pt x="30" y="49"/>
                  </a:cubicBezTo>
                  <a:cubicBezTo>
                    <a:pt x="29" y="48"/>
                    <a:pt x="29" y="48"/>
                    <a:pt x="29" y="48"/>
                  </a:cubicBezTo>
                  <a:cubicBezTo>
                    <a:pt x="29" y="48"/>
                    <a:pt x="29" y="48"/>
                    <a:pt x="29" y="48"/>
                  </a:cubicBezTo>
                  <a:cubicBezTo>
                    <a:pt x="29" y="46"/>
                    <a:pt x="29" y="46"/>
                    <a:pt x="29" y="45"/>
                  </a:cubicBezTo>
                  <a:cubicBezTo>
                    <a:pt x="27" y="42"/>
                    <a:pt x="25" y="42"/>
                    <a:pt x="24" y="41"/>
                  </a:cubicBezTo>
                  <a:cubicBezTo>
                    <a:pt x="24" y="41"/>
                    <a:pt x="24" y="41"/>
                    <a:pt x="24" y="41"/>
                  </a:cubicBezTo>
                  <a:cubicBezTo>
                    <a:pt x="24" y="40"/>
                    <a:pt x="24" y="40"/>
                    <a:pt x="23" y="40"/>
                  </a:cubicBezTo>
                  <a:cubicBezTo>
                    <a:pt x="22" y="40"/>
                    <a:pt x="22" y="40"/>
                    <a:pt x="22" y="40"/>
                  </a:cubicBezTo>
                  <a:cubicBezTo>
                    <a:pt x="21" y="40"/>
                    <a:pt x="21" y="40"/>
                    <a:pt x="21" y="40"/>
                  </a:cubicBezTo>
                  <a:cubicBezTo>
                    <a:pt x="21" y="39"/>
                    <a:pt x="21" y="40"/>
                    <a:pt x="20" y="38"/>
                  </a:cubicBezTo>
                  <a:cubicBezTo>
                    <a:pt x="20" y="35"/>
                    <a:pt x="21" y="35"/>
                    <a:pt x="22" y="31"/>
                  </a:cubicBezTo>
                  <a:cubicBezTo>
                    <a:pt x="22" y="30"/>
                    <a:pt x="22" y="30"/>
                    <a:pt x="22" y="30"/>
                  </a:cubicBezTo>
                  <a:cubicBezTo>
                    <a:pt x="21" y="29"/>
                    <a:pt x="21" y="30"/>
                    <a:pt x="20" y="29"/>
                  </a:cubicBezTo>
                  <a:cubicBezTo>
                    <a:pt x="19" y="27"/>
                    <a:pt x="19" y="27"/>
                    <a:pt x="19" y="27"/>
                  </a:cubicBezTo>
                  <a:cubicBezTo>
                    <a:pt x="14" y="27"/>
                    <a:pt x="13" y="28"/>
                    <a:pt x="6" y="23"/>
                  </a:cubicBezTo>
                  <a:cubicBezTo>
                    <a:pt x="6" y="23"/>
                    <a:pt x="6" y="23"/>
                    <a:pt x="6" y="23"/>
                  </a:cubicBezTo>
                  <a:cubicBezTo>
                    <a:pt x="4" y="23"/>
                    <a:pt x="5" y="23"/>
                    <a:pt x="4" y="23"/>
                  </a:cubicBezTo>
                  <a:cubicBezTo>
                    <a:pt x="4" y="23"/>
                    <a:pt x="4" y="23"/>
                    <a:pt x="4" y="23"/>
                  </a:cubicBezTo>
                  <a:cubicBezTo>
                    <a:pt x="4" y="21"/>
                    <a:pt x="4" y="21"/>
                    <a:pt x="4" y="21"/>
                  </a:cubicBezTo>
                  <a:cubicBezTo>
                    <a:pt x="4" y="19"/>
                    <a:pt x="4" y="19"/>
                    <a:pt x="4" y="19"/>
                  </a:cubicBezTo>
                  <a:cubicBezTo>
                    <a:pt x="3" y="15"/>
                    <a:pt x="4" y="17"/>
                    <a:pt x="2" y="12"/>
                  </a:cubicBezTo>
                  <a:cubicBezTo>
                    <a:pt x="2" y="10"/>
                    <a:pt x="2" y="8"/>
                    <a:pt x="2" y="7"/>
                  </a:cubicBezTo>
                  <a:cubicBezTo>
                    <a:pt x="6" y="4"/>
                    <a:pt x="4" y="5"/>
                    <a:pt x="9" y="2"/>
                  </a:cubicBezTo>
                  <a:cubicBezTo>
                    <a:pt x="11" y="1"/>
                    <a:pt x="12" y="0"/>
                    <a:pt x="13" y="0"/>
                  </a:cubicBezTo>
                  <a:cubicBezTo>
                    <a:pt x="21" y="1"/>
                    <a:pt x="17" y="1"/>
                    <a:pt x="21" y="1"/>
                  </a:cubicBezTo>
                  <a:cubicBezTo>
                    <a:pt x="22" y="0"/>
                    <a:pt x="22" y="0"/>
                    <a:pt x="22" y="0"/>
                  </a:cubicBezTo>
                  <a:cubicBezTo>
                    <a:pt x="23" y="1"/>
                    <a:pt x="23" y="1"/>
                    <a:pt x="23" y="1"/>
                  </a:cubicBezTo>
                  <a:cubicBezTo>
                    <a:pt x="24" y="2"/>
                    <a:pt x="24" y="2"/>
                    <a:pt x="24" y="2"/>
                  </a:cubicBezTo>
                  <a:cubicBezTo>
                    <a:pt x="25" y="2"/>
                    <a:pt x="25" y="2"/>
                    <a:pt x="25" y="2"/>
                  </a:cubicBezTo>
                  <a:cubicBezTo>
                    <a:pt x="26" y="1"/>
                    <a:pt x="26" y="1"/>
                    <a:pt x="26" y="1"/>
                  </a:cubicBezTo>
                  <a:cubicBezTo>
                    <a:pt x="33" y="2"/>
                    <a:pt x="33" y="1"/>
                    <a:pt x="36" y="3"/>
                  </a:cubicBezTo>
                  <a:cubicBezTo>
                    <a:pt x="38" y="3"/>
                    <a:pt x="39" y="3"/>
                    <a:pt x="40" y="2"/>
                  </a:cubicBezTo>
                  <a:cubicBezTo>
                    <a:pt x="41" y="2"/>
                    <a:pt x="41" y="2"/>
                    <a:pt x="41" y="2"/>
                  </a:cubicBezTo>
                  <a:cubicBezTo>
                    <a:pt x="43" y="1"/>
                    <a:pt x="43" y="1"/>
                    <a:pt x="43" y="1"/>
                  </a:cubicBezTo>
                  <a:cubicBezTo>
                    <a:pt x="44" y="0"/>
                    <a:pt x="43" y="0"/>
                    <a:pt x="44" y="0"/>
                  </a:cubicBezTo>
                  <a:cubicBezTo>
                    <a:pt x="45" y="0"/>
                    <a:pt x="45" y="0"/>
                    <a:pt x="45" y="0"/>
                  </a:cubicBezTo>
                  <a:cubicBezTo>
                    <a:pt x="46" y="2"/>
                    <a:pt x="45" y="1"/>
                    <a:pt x="47" y="4"/>
                  </a:cubicBezTo>
                  <a:cubicBezTo>
                    <a:pt x="49" y="5"/>
                    <a:pt x="48" y="4"/>
                    <a:pt x="53" y="6"/>
                  </a:cubicBezTo>
                  <a:cubicBezTo>
                    <a:pt x="55" y="7"/>
                    <a:pt x="59" y="10"/>
                    <a:pt x="61" y="13"/>
                  </a:cubicBezTo>
                  <a:cubicBezTo>
                    <a:pt x="62" y="14"/>
                    <a:pt x="62" y="15"/>
                    <a:pt x="64" y="15"/>
                  </a:cubicBezTo>
                  <a:close/>
                  <a:moveTo>
                    <a:pt x="1" y="22"/>
                  </a:moveTo>
                  <a:cubicBezTo>
                    <a:pt x="0" y="22"/>
                    <a:pt x="0" y="22"/>
                    <a:pt x="0" y="22"/>
                  </a:cubicBezTo>
                  <a:cubicBezTo>
                    <a:pt x="2" y="19"/>
                    <a:pt x="2" y="20"/>
                    <a:pt x="2" y="16"/>
                  </a:cubicBezTo>
                  <a:cubicBezTo>
                    <a:pt x="3" y="16"/>
                    <a:pt x="3" y="16"/>
                    <a:pt x="3" y="16"/>
                  </a:cubicBezTo>
                  <a:cubicBezTo>
                    <a:pt x="3" y="18"/>
                    <a:pt x="2" y="20"/>
                    <a:pt x="1" y="2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140">
              <a:extLst>
                <a:ext uri="{FF2B5EF4-FFF2-40B4-BE49-F238E27FC236}">
                  <a16:creationId xmlns:a16="http://schemas.microsoft.com/office/drawing/2014/main" id="{26AFF46C-4E2E-4DD5-8772-EFAF22EDAE84}"/>
                </a:ext>
              </a:extLst>
            </p:cNvPr>
            <p:cNvSpPr>
              <a:spLocks/>
            </p:cNvSpPr>
            <p:nvPr/>
          </p:nvSpPr>
          <p:spPr bwMode="auto">
            <a:xfrm>
              <a:off x="11958499" y="6318964"/>
              <a:ext cx="37994" cy="52243"/>
            </a:xfrm>
            <a:custGeom>
              <a:avLst/>
              <a:gdLst>
                <a:gd name="T0" fmla="*/ 4 w 9"/>
                <a:gd name="T1" fmla="*/ 1 h 13"/>
                <a:gd name="T2" fmla="*/ 4 w 9"/>
                <a:gd name="T3" fmla="*/ 2 h 13"/>
                <a:gd name="T4" fmla="*/ 4 w 9"/>
                <a:gd name="T5" fmla="*/ 4 h 13"/>
                <a:gd name="T6" fmla="*/ 8 w 9"/>
                <a:gd name="T7" fmla="*/ 7 h 13"/>
                <a:gd name="T8" fmla="*/ 8 w 9"/>
                <a:gd name="T9" fmla="*/ 8 h 13"/>
                <a:gd name="T10" fmla="*/ 7 w 9"/>
                <a:gd name="T11" fmla="*/ 13 h 13"/>
                <a:gd name="T12" fmla="*/ 6 w 9"/>
                <a:gd name="T13" fmla="*/ 12 h 13"/>
                <a:gd name="T14" fmla="*/ 5 w 9"/>
                <a:gd name="T15" fmla="*/ 12 h 13"/>
                <a:gd name="T16" fmla="*/ 4 w 9"/>
                <a:gd name="T17" fmla="*/ 12 h 13"/>
                <a:gd name="T18" fmla="*/ 4 w 9"/>
                <a:gd name="T19" fmla="*/ 13 h 13"/>
                <a:gd name="T20" fmla="*/ 3 w 9"/>
                <a:gd name="T21" fmla="*/ 13 h 13"/>
                <a:gd name="T22" fmla="*/ 2 w 9"/>
                <a:gd name="T23" fmla="*/ 13 h 13"/>
                <a:gd name="T24" fmla="*/ 2 w 9"/>
                <a:gd name="T25" fmla="*/ 12 h 13"/>
                <a:gd name="T26" fmla="*/ 1 w 9"/>
                <a:gd name="T27" fmla="*/ 12 h 13"/>
                <a:gd name="T28" fmla="*/ 1 w 9"/>
                <a:gd name="T29" fmla="*/ 11 h 13"/>
                <a:gd name="T30" fmla="*/ 1 w 9"/>
                <a:gd name="T31" fmla="*/ 11 h 13"/>
                <a:gd name="T32" fmla="*/ 2 w 9"/>
                <a:gd name="T33" fmla="*/ 9 h 13"/>
                <a:gd name="T34" fmla="*/ 1 w 9"/>
                <a:gd name="T35" fmla="*/ 7 h 13"/>
                <a:gd name="T36" fmla="*/ 0 w 9"/>
                <a:gd name="T37" fmla="*/ 6 h 13"/>
                <a:gd name="T38" fmla="*/ 0 w 9"/>
                <a:gd name="T39" fmla="*/ 6 h 13"/>
                <a:gd name="T40" fmla="*/ 0 w 9"/>
                <a:gd name="T41" fmla="*/ 6 h 13"/>
                <a:gd name="T42" fmla="*/ 0 w 9"/>
                <a:gd name="T43" fmla="*/ 5 h 13"/>
                <a:gd name="T44" fmla="*/ 0 w 9"/>
                <a:gd name="T45" fmla="*/ 4 h 13"/>
                <a:gd name="T46" fmla="*/ 1 w 9"/>
                <a:gd name="T47" fmla="*/ 2 h 13"/>
                <a:gd name="T48" fmla="*/ 3 w 9"/>
                <a:gd name="T49" fmla="*/ 0 h 13"/>
                <a:gd name="T50" fmla="*/ 4 w 9"/>
                <a:gd name="T51" fmla="*/ 0 h 13"/>
                <a:gd name="T52" fmla="*/ 4 w 9"/>
                <a:gd name="T53" fmla="*/ 0 h 13"/>
                <a:gd name="T54" fmla="*/ 4 w 9"/>
                <a:gd name="T5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13">
                  <a:moveTo>
                    <a:pt x="4" y="1"/>
                  </a:moveTo>
                  <a:cubicBezTo>
                    <a:pt x="4" y="1"/>
                    <a:pt x="4" y="1"/>
                    <a:pt x="4" y="2"/>
                  </a:cubicBezTo>
                  <a:cubicBezTo>
                    <a:pt x="4" y="4"/>
                    <a:pt x="4" y="4"/>
                    <a:pt x="4" y="4"/>
                  </a:cubicBezTo>
                  <a:cubicBezTo>
                    <a:pt x="6" y="5"/>
                    <a:pt x="6" y="6"/>
                    <a:pt x="8" y="7"/>
                  </a:cubicBezTo>
                  <a:cubicBezTo>
                    <a:pt x="8" y="8"/>
                    <a:pt x="9" y="7"/>
                    <a:pt x="8" y="8"/>
                  </a:cubicBezTo>
                  <a:cubicBezTo>
                    <a:pt x="8" y="9"/>
                    <a:pt x="7" y="10"/>
                    <a:pt x="7" y="13"/>
                  </a:cubicBezTo>
                  <a:cubicBezTo>
                    <a:pt x="6" y="12"/>
                    <a:pt x="6" y="12"/>
                    <a:pt x="6" y="12"/>
                  </a:cubicBezTo>
                  <a:cubicBezTo>
                    <a:pt x="5" y="12"/>
                    <a:pt x="5" y="12"/>
                    <a:pt x="5" y="12"/>
                  </a:cubicBezTo>
                  <a:cubicBezTo>
                    <a:pt x="4" y="12"/>
                    <a:pt x="4" y="12"/>
                    <a:pt x="4" y="12"/>
                  </a:cubicBezTo>
                  <a:cubicBezTo>
                    <a:pt x="4" y="13"/>
                    <a:pt x="4" y="13"/>
                    <a:pt x="4" y="13"/>
                  </a:cubicBezTo>
                  <a:cubicBezTo>
                    <a:pt x="3" y="13"/>
                    <a:pt x="3" y="13"/>
                    <a:pt x="3" y="13"/>
                  </a:cubicBezTo>
                  <a:cubicBezTo>
                    <a:pt x="2" y="13"/>
                    <a:pt x="2" y="13"/>
                    <a:pt x="2" y="13"/>
                  </a:cubicBezTo>
                  <a:cubicBezTo>
                    <a:pt x="2" y="12"/>
                    <a:pt x="2" y="12"/>
                    <a:pt x="2" y="12"/>
                  </a:cubicBezTo>
                  <a:cubicBezTo>
                    <a:pt x="1" y="12"/>
                    <a:pt x="1" y="12"/>
                    <a:pt x="1" y="12"/>
                  </a:cubicBezTo>
                  <a:cubicBezTo>
                    <a:pt x="1" y="11"/>
                    <a:pt x="1" y="11"/>
                    <a:pt x="1" y="11"/>
                  </a:cubicBezTo>
                  <a:cubicBezTo>
                    <a:pt x="1" y="11"/>
                    <a:pt x="1" y="11"/>
                    <a:pt x="1" y="11"/>
                  </a:cubicBezTo>
                  <a:cubicBezTo>
                    <a:pt x="1" y="10"/>
                    <a:pt x="1" y="10"/>
                    <a:pt x="2" y="9"/>
                  </a:cubicBezTo>
                  <a:cubicBezTo>
                    <a:pt x="1" y="9"/>
                    <a:pt x="1" y="8"/>
                    <a:pt x="1" y="7"/>
                  </a:cubicBezTo>
                  <a:cubicBezTo>
                    <a:pt x="0" y="6"/>
                    <a:pt x="0" y="6"/>
                    <a:pt x="0" y="6"/>
                  </a:cubicBezTo>
                  <a:cubicBezTo>
                    <a:pt x="0" y="6"/>
                    <a:pt x="0" y="6"/>
                    <a:pt x="0" y="6"/>
                  </a:cubicBezTo>
                  <a:cubicBezTo>
                    <a:pt x="0" y="6"/>
                    <a:pt x="0" y="6"/>
                    <a:pt x="0" y="6"/>
                  </a:cubicBezTo>
                  <a:cubicBezTo>
                    <a:pt x="0" y="5"/>
                    <a:pt x="0" y="5"/>
                    <a:pt x="0" y="5"/>
                  </a:cubicBezTo>
                  <a:cubicBezTo>
                    <a:pt x="0" y="4"/>
                    <a:pt x="0" y="4"/>
                    <a:pt x="0" y="4"/>
                  </a:cubicBezTo>
                  <a:cubicBezTo>
                    <a:pt x="1" y="4"/>
                    <a:pt x="1" y="3"/>
                    <a:pt x="1" y="2"/>
                  </a:cubicBezTo>
                  <a:cubicBezTo>
                    <a:pt x="3" y="0"/>
                    <a:pt x="3" y="0"/>
                    <a:pt x="3" y="0"/>
                  </a:cubicBezTo>
                  <a:cubicBezTo>
                    <a:pt x="4" y="0"/>
                    <a:pt x="4" y="0"/>
                    <a:pt x="4" y="0"/>
                  </a:cubicBezTo>
                  <a:cubicBezTo>
                    <a:pt x="4" y="0"/>
                    <a:pt x="4" y="0"/>
                    <a:pt x="4" y="0"/>
                  </a:cubicBezTo>
                  <a:cubicBezTo>
                    <a:pt x="4" y="1"/>
                    <a:pt x="4" y="1"/>
                    <a:pt x="4" y="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141">
              <a:extLst>
                <a:ext uri="{FF2B5EF4-FFF2-40B4-BE49-F238E27FC236}">
                  <a16:creationId xmlns:a16="http://schemas.microsoft.com/office/drawing/2014/main" id="{F07D227F-9912-44F6-9AF4-5C303374C3AC}"/>
                </a:ext>
              </a:extLst>
            </p:cNvPr>
            <p:cNvSpPr>
              <a:spLocks/>
            </p:cNvSpPr>
            <p:nvPr/>
          </p:nvSpPr>
          <p:spPr bwMode="auto">
            <a:xfrm>
              <a:off x="12670883" y="5692069"/>
              <a:ext cx="337195" cy="204217"/>
            </a:xfrm>
            <a:custGeom>
              <a:avLst/>
              <a:gdLst>
                <a:gd name="T0" fmla="*/ 73 w 81"/>
                <a:gd name="T1" fmla="*/ 11 h 49"/>
                <a:gd name="T2" fmla="*/ 77 w 81"/>
                <a:gd name="T3" fmla="*/ 15 h 49"/>
                <a:gd name="T4" fmla="*/ 77 w 81"/>
                <a:gd name="T5" fmla="*/ 18 h 49"/>
                <a:gd name="T6" fmla="*/ 75 w 81"/>
                <a:gd name="T7" fmla="*/ 25 h 49"/>
                <a:gd name="T8" fmla="*/ 77 w 81"/>
                <a:gd name="T9" fmla="*/ 25 h 49"/>
                <a:gd name="T10" fmla="*/ 78 w 81"/>
                <a:gd name="T11" fmla="*/ 25 h 49"/>
                <a:gd name="T12" fmla="*/ 79 w 81"/>
                <a:gd name="T13" fmla="*/ 30 h 49"/>
                <a:gd name="T14" fmla="*/ 81 w 81"/>
                <a:gd name="T15" fmla="*/ 37 h 49"/>
                <a:gd name="T16" fmla="*/ 80 w 81"/>
                <a:gd name="T17" fmla="*/ 39 h 49"/>
                <a:gd name="T18" fmla="*/ 75 w 81"/>
                <a:gd name="T19" fmla="*/ 44 h 49"/>
                <a:gd name="T20" fmla="*/ 74 w 81"/>
                <a:gd name="T21" fmla="*/ 46 h 49"/>
                <a:gd name="T22" fmla="*/ 67 w 81"/>
                <a:gd name="T23" fmla="*/ 46 h 49"/>
                <a:gd name="T24" fmla="*/ 65 w 81"/>
                <a:gd name="T25" fmla="*/ 48 h 49"/>
                <a:gd name="T26" fmla="*/ 63 w 81"/>
                <a:gd name="T27" fmla="*/ 49 h 49"/>
                <a:gd name="T28" fmla="*/ 52 w 81"/>
                <a:gd name="T29" fmla="*/ 40 h 49"/>
                <a:gd name="T30" fmla="*/ 44 w 81"/>
                <a:gd name="T31" fmla="*/ 34 h 49"/>
                <a:gd name="T32" fmla="*/ 42 w 81"/>
                <a:gd name="T33" fmla="*/ 35 h 49"/>
                <a:gd name="T34" fmla="*/ 39 w 81"/>
                <a:gd name="T35" fmla="*/ 36 h 49"/>
                <a:gd name="T36" fmla="*/ 25 w 81"/>
                <a:gd name="T37" fmla="*/ 35 h 49"/>
                <a:gd name="T38" fmla="*/ 23 w 81"/>
                <a:gd name="T39" fmla="*/ 36 h 49"/>
                <a:gd name="T40" fmla="*/ 21 w 81"/>
                <a:gd name="T41" fmla="*/ 34 h 49"/>
                <a:gd name="T42" fmla="*/ 13 w 81"/>
                <a:gd name="T43" fmla="*/ 34 h 49"/>
                <a:gd name="T44" fmla="*/ 1 w 81"/>
                <a:gd name="T45" fmla="*/ 41 h 49"/>
                <a:gd name="T46" fmla="*/ 4 w 81"/>
                <a:gd name="T47" fmla="*/ 22 h 49"/>
                <a:gd name="T48" fmla="*/ 9 w 81"/>
                <a:gd name="T49" fmla="*/ 10 h 49"/>
                <a:gd name="T50" fmla="*/ 19 w 81"/>
                <a:gd name="T51" fmla="*/ 10 h 49"/>
                <a:gd name="T52" fmla="*/ 26 w 81"/>
                <a:gd name="T53" fmla="*/ 20 h 49"/>
                <a:gd name="T54" fmla="*/ 33 w 81"/>
                <a:gd name="T55" fmla="*/ 22 h 49"/>
                <a:gd name="T56" fmla="*/ 37 w 81"/>
                <a:gd name="T57" fmla="*/ 6 h 49"/>
                <a:gd name="T58" fmla="*/ 38 w 81"/>
                <a:gd name="T59" fmla="*/ 4 h 49"/>
                <a:gd name="T60" fmla="*/ 43 w 81"/>
                <a:gd name="T61" fmla="*/ 1 h 49"/>
                <a:gd name="T62" fmla="*/ 48 w 81"/>
                <a:gd name="T63" fmla="*/ 1 h 49"/>
                <a:gd name="T64" fmla="*/ 48 w 81"/>
                <a:gd name="T65" fmla="*/ 1 h 49"/>
                <a:gd name="T66" fmla="*/ 48 w 81"/>
                <a:gd name="T67" fmla="*/ 0 h 49"/>
                <a:gd name="T68" fmla="*/ 53 w 81"/>
                <a:gd name="T69" fmla="*/ 3 h 49"/>
                <a:gd name="T70" fmla="*/ 56 w 81"/>
                <a:gd name="T71" fmla="*/ 4 h 49"/>
                <a:gd name="T72" fmla="*/ 60 w 81"/>
                <a:gd name="T73" fmla="*/ 9 h 49"/>
                <a:gd name="T74" fmla="*/ 67 w 81"/>
                <a:gd name="T75" fmla="*/ 9 h 49"/>
                <a:gd name="T76" fmla="*/ 70 w 81"/>
                <a:gd name="T77" fmla="*/ 11 h 49"/>
                <a:gd name="T78" fmla="*/ 73 w 81"/>
                <a:gd name="T79"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1" h="49">
                  <a:moveTo>
                    <a:pt x="73" y="11"/>
                  </a:moveTo>
                  <a:cubicBezTo>
                    <a:pt x="73" y="11"/>
                    <a:pt x="73" y="11"/>
                    <a:pt x="73" y="11"/>
                  </a:cubicBezTo>
                  <a:cubicBezTo>
                    <a:pt x="74" y="13"/>
                    <a:pt x="74" y="13"/>
                    <a:pt x="74" y="13"/>
                  </a:cubicBezTo>
                  <a:cubicBezTo>
                    <a:pt x="76" y="15"/>
                    <a:pt x="75" y="14"/>
                    <a:pt x="77" y="15"/>
                  </a:cubicBezTo>
                  <a:cubicBezTo>
                    <a:pt x="77" y="16"/>
                    <a:pt x="77" y="16"/>
                    <a:pt x="77" y="16"/>
                  </a:cubicBezTo>
                  <a:cubicBezTo>
                    <a:pt x="77" y="17"/>
                    <a:pt x="77" y="18"/>
                    <a:pt x="77" y="18"/>
                  </a:cubicBezTo>
                  <a:cubicBezTo>
                    <a:pt x="76" y="19"/>
                    <a:pt x="76" y="19"/>
                    <a:pt x="76" y="19"/>
                  </a:cubicBezTo>
                  <a:cubicBezTo>
                    <a:pt x="76" y="21"/>
                    <a:pt x="76" y="21"/>
                    <a:pt x="75" y="25"/>
                  </a:cubicBezTo>
                  <a:cubicBezTo>
                    <a:pt x="75" y="25"/>
                    <a:pt x="75" y="25"/>
                    <a:pt x="75" y="25"/>
                  </a:cubicBezTo>
                  <a:cubicBezTo>
                    <a:pt x="77" y="25"/>
                    <a:pt x="77" y="25"/>
                    <a:pt x="77" y="25"/>
                  </a:cubicBezTo>
                  <a:cubicBezTo>
                    <a:pt x="77" y="25"/>
                    <a:pt x="77" y="25"/>
                    <a:pt x="77" y="25"/>
                  </a:cubicBezTo>
                  <a:cubicBezTo>
                    <a:pt x="78" y="25"/>
                    <a:pt x="78" y="25"/>
                    <a:pt x="78" y="25"/>
                  </a:cubicBezTo>
                  <a:cubicBezTo>
                    <a:pt x="78" y="27"/>
                    <a:pt x="78" y="27"/>
                    <a:pt x="78" y="27"/>
                  </a:cubicBezTo>
                  <a:cubicBezTo>
                    <a:pt x="79" y="29"/>
                    <a:pt x="79" y="29"/>
                    <a:pt x="79" y="30"/>
                  </a:cubicBezTo>
                  <a:cubicBezTo>
                    <a:pt x="80" y="31"/>
                    <a:pt x="80" y="31"/>
                    <a:pt x="80" y="31"/>
                  </a:cubicBezTo>
                  <a:cubicBezTo>
                    <a:pt x="81" y="35"/>
                    <a:pt x="81" y="32"/>
                    <a:pt x="81" y="37"/>
                  </a:cubicBezTo>
                  <a:cubicBezTo>
                    <a:pt x="81" y="39"/>
                    <a:pt x="81" y="38"/>
                    <a:pt x="81" y="39"/>
                  </a:cubicBezTo>
                  <a:cubicBezTo>
                    <a:pt x="80" y="39"/>
                    <a:pt x="80" y="39"/>
                    <a:pt x="80" y="39"/>
                  </a:cubicBezTo>
                  <a:cubicBezTo>
                    <a:pt x="79" y="40"/>
                    <a:pt x="79" y="40"/>
                    <a:pt x="79" y="40"/>
                  </a:cubicBezTo>
                  <a:cubicBezTo>
                    <a:pt x="76" y="42"/>
                    <a:pt x="77" y="41"/>
                    <a:pt x="75" y="44"/>
                  </a:cubicBezTo>
                  <a:cubicBezTo>
                    <a:pt x="74" y="46"/>
                    <a:pt x="74" y="46"/>
                    <a:pt x="74" y="46"/>
                  </a:cubicBezTo>
                  <a:cubicBezTo>
                    <a:pt x="74" y="46"/>
                    <a:pt x="74" y="46"/>
                    <a:pt x="74" y="46"/>
                  </a:cubicBezTo>
                  <a:cubicBezTo>
                    <a:pt x="69" y="46"/>
                    <a:pt x="73" y="46"/>
                    <a:pt x="68" y="46"/>
                  </a:cubicBezTo>
                  <a:cubicBezTo>
                    <a:pt x="67" y="46"/>
                    <a:pt x="67" y="46"/>
                    <a:pt x="67" y="46"/>
                  </a:cubicBezTo>
                  <a:cubicBezTo>
                    <a:pt x="66" y="48"/>
                    <a:pt x="66" y="48"/>
                    <a:pt x="66" y="48"/>
                  </a:cubicBezTo>
                  <a:cubicBezTo>
                    <a:pt x="65" y="48"/>
                    <a:pt x="65" y="48"/>
                    <a:pt x="65" y="48"/>
                  </a:cubicBezTo>
                  <a:cubicBezTo>
                    <a:pt x="63" y="49"/>
                    <a:pt x="63" y="49"/>
                    <a:pt x="63" y="49"/>
                  </a:cubicBezTo>
                  <a:cubicBezTo>
                    <a:pt x="63" y="49"/>
                    <a:pt x="63" y="49"/>
                    <a:pt x="63" y="49"/>
                  </a:cubicBezTo>
                  <a:cubicBezTo>
                    <a:pt x="61" y="49"/>
                    <a:pt x="61" y="48"/>
                    <a:pt x="60" y="47"/>
                  </a:cubicBezTo>
                  <a:cubicBezTo>
                    <a:pt x="58" y="44"/>
                    <a:pt x="54" y="41"/>
                    <a:pt x="52" y="40"/>
                  </a:cubicBezTo>
                  <a:cubicBezTo>
                    <a:pt x="47" y="38"/>
                    <a:pt x="48" y="39"/>
                    <a:pt x="46" y="38"/>
                  </a:cubicBezTo>
                  <a:cubicBezTo>
                    <a:pt x="44" y="35"/>
                    <a:pt x="45" y="36"/>
                    <a:pt x="44" y="34"/>
                  </a:cubicBezTo>
                  <a:cubicBezTo>
                    <a:pt x="43" y="34"/>
                    <a:pt x="43" y="34"/>
                    <a:pt x="43" y="34"/>
                  </a:cubicBezTo>
                  <a:cubicBezTo>
                    <a:pt x="43" y="34"/>
                    <a:pt x="43" y="34"/>
                    <a:pt x="42" y="35"/>
                  </a:cubicBezTo>
                  <a:cubicBezTo>
                    <a:pt x="40" y="36"/>
                    <a:pt x="40" y="36"/>
                    <a:pt x="40" y="36"/>
                  </a:cubicBezTo>
                  <a:cubicBezTo>
                    <a:pt x="39" y="36"/>
                    <a:pt x="39" y="36"/>
                    <a:pt x="39" y="36"/>
                  </a:cubicBezTo>
                  <a:cubicBezTo>
                    <a:pt x="38" y="36"/>
                    <a:pt x="37" y="37"/>
                    <a:pt x="35" y="37"/>
                  </a:cubicBezTo>
                  <a:cubicBezTo>
                    <a:pt x="32" y="35"/>
                    <a:pt x="33" y="36"/>
                    <a:pt x="25" y="35"/>
                  </a:cubicBezTo>
                  <a:cubicBezTo>
                    <a:pt x="24" y="36"/>
                    <a:pt x="24" y="36"/>
                    <a:pt x="24" y="36"/>
                  </a:cubicBezTo>
                  <a:cubicBezTo>
                    <a:pt x="23" y="36"/>
                    <a:pt x="23" y="36"/>
                    <a:pt x="23" y="36"/>
                  </a:cubicBezTo>
                  <a:cubicBezTo>
                    <a:pt x="22" y="35"/>
                    <a:pt x="22" y="35"/>
                    <a:pt x="22" y="35"/>
                  </a:cubicBezTo>
                  <a:cubicBezTo>
                    <a:pt x="21" y="34"/>
                    <a:pt x="21" y="34"/>
                    <a:pt x="21" y="34"/>
                  </a:cubicBezTo>
                  <a:cubicBezTo>
                    <a:pt x="20" y="35"/>
                    <a:pt x="20" y="35"/>
                    <a:pt x="20" y="35"/>
                  </a:cubicBezTo>
                  <a:cubicBezTo>
                    <a:pt x="18" y="35"/>
                    <a:pt x="20" y="35"/>
                    <a:pt x="13" y="34"/>
                  </a:cubicBezTo>
                  <a:cubicBezTo>
                    <a:pt x="10" y="35"/>
                    <a:pt x="10" y="35"/>
                    <a:pt x="8" y="36"/>
                  </a:cubicBezTo>
                  <a:cubicBezTo>
                    <a:pt x="3" y="39"/>
                    <a:pt x="5" y="38"/>
                    <a:pt x="1" y="41"/>
                  </a:cubicBezTo>
                  <a:cubicBezTo>
                    <a:pt x="0" y="37"/>
                    <a:pt x="0" y="34"/>
                    <a:pt x="1" y="26"/>
                  </a:cubicBezTo>
                  <a:cubicBezTo>
                    <a:pt x="4" y="23"/>
                    <a:pt x="3" y="24"/>
                    <a:pt x="4" y="22"/>
                  </a:cubicBezTo>
                  <a:cubicBezTo>
                    <a:pt x="6" y="16"/>
                    <a:pt x="4" y="20"/>
                    <a:pt x="5" y="15"/>
                  </a:cubicBezTo>
                  <a:cubicBezTo>
                    <a:pt x="9" y="10"/>
                    <a:pt x="9" y="10"/>
                    <a:pt x="9" y="10"/>
                  </a:cubicBezTo>
                  <a:cubicBezTo>
                    <a:pt x="11" y="9"/>
                    <a:pt x="13" y="9"/>
                    <a:pt x="18" y="7"/>
                  </a:cubicBezTo>
                  <a:cubicBezTo>
                    <a:pt x="19" y="9"/>
                    <a:pt x="18" y="8"/>
                    <a:pt x="19" y="10"/>
                  </a:cubicBezTo>
                  <a:cubicBezTo>
                    <a:pt x="21" y="11"/>
                    <a:pt x="23" y="13"/>
                    <a:pt x="24" y="15"/>
                  </a:cubicBezTo>
                  <a:cubicBezTo>
                    <a:pt x="26" y="20"/>
                    <a:pt x="26" y="20"/>
                    <a:pt x="26" y="20"/>
                  </a:cubicBezTo>
                  <a:cubicBezTo>
                    <a:pt x="30" y="22"/>
                    <a:pt x="30" y="22"/>
                    <a:pt x="30" y="22"/>
                  </a:cubicBezTo>
                  <a:cubicBezTo>
                    <a:pt x="33" y="22"/>
                    <a:pt x="33" y="22"/>
                    <a:pt x="33" y="22"/>
                  </a:cubicBezTo>
                  <a:cubicBezTo>
                    <a:pt x="38" y="18"/>
                    <a:pt x="37" y="19"/>
                    <a:pt x="38" y="17"/>
                  </a:cubicBezTo>
                  <a:cubicBezTo>
                    <a:pt x="39" y="15"/>
                    <a:pt x="39" y="10"/>
                    <a:pt x="37" y="6"/>
                  </a:cubicBezTo>
                  <a:cubicBezTo>
                    <a:pt x="38" y="4"/>
                    <a:pt x="38" y="4"/>
                    <a:pt x="38" y="4"/>
                  </a:cubicBezTo>
                  <a:cubicBezTo>
                    <a:pt x="38" y="4"/>
                    <a:pt x="38" y="4"/>
                    <a:pt x="38" y="4"/>
                  </a:cubicBezTo>
                  <a:cubicBezTo>
                    <a:pt x="40" y="3"/>
                    <a:pt x="41" y="2"/>
                    <a:pt x="43" y="1"/>
                  </a:cubicBezTo>
                  <a:cubicBezTo>
                    <a:pt x="43" y="1"/>
                    <a:pt x="43" y="1"/>
                    <a:pt x="43" y="1"/>
                  </a:cubicBezTo>
                  <a:cubicBezTo>
                    <a:pt x="45" y="1"/>
                    <a:pt x="45" y="0"/>
                    <a:pt x="46" y="0"/>
                  </a:cubicBezTo>
                  <a:cubicBezTo>
                    <a:pt x="47" y="0"/>
                    <a:pt x="47" y="0"/>
                    <a:pt x="48" y="1"/>
                  </a:cubicBezTo>
                  <a:cubicBezTo>
                    <a:pt x="48" y="1"/>
                    <a:pt x="48" y="1"/>
                    <a:pt x="48" y="1"/>
                  </a:cubicBezTo>
                  <a:cubicBezTo>
                    <a:pt x="48" y="1"/>
                    <a:pt x="48" y="1"/>
                    <a:pt x="48" y="1"/>
                  </a:cubicBezTo>
                  <a:cubicBezTo>
                    <a:pt x="48" y="0"/>
                    <a:pt x="48" y="0"/>
                    <a:pt x="48" y="0"/>
                  </a:cubicBezTo>
                  <a:cubicBezTo>
                    <a:pt x="48" y="0"/>
                    <a:pt x="48" y="0"/>
                    <a:pt x="48" y="0"/>
                  </a:cubicBezTo>
                  <a:cubicBezTo>
                    <a:pt x="49" y="0"/>
                    <a:pt x="49" y="0"/>
                    <a:pt x="49" y="0"/>
                  </a:cubicBezTo>
                  <a:cubicBezTo>
                    <a:pt x="51" y="1"/>
                    <a:pt x="52" y="3"/>
                    <a:pt x="53" y="3"/>
                  </a:cubicBezTo>
                  <a:cubicBezTo>
                    <a:pt x="54" y="4"/>
                    <a:pt x="54" y="4"/>
                    <a:pt x="54" y="4"/>
                  </a:cubicBezTo>
                  <a:cubicBezTo>
                    <a:pt x="56" y="4"/>
                    <a:pt x="56" y="4"/>
                    <a:pt x="56" y="4"/>
                  </a:cubicBezTo>
                  <a:cubicBezTo>
                    <a:pt x="57" y="5"/>
                    <a:pt x="57" y="5"/>
                    <a:pt x="57" y="6"/>
                  </a:cubicBezTo>
                  <a:cubicBezTo>
                    <a:pt x="59" y="9"/>
                    <a:pt x="59" y="8"/>
                    <a:pt x="60" y="9"/>
                  </a:cubicBezTo>
                  <a:cubicBezTo>
                    <a:pt x="61" y="10"/>
                    <a:pt x="61" y="10"/>
                    <a:pt x="62" y="11"/>
                  </a:cubicBezTo>
                  <a:cubicBezTo>
                    <a:pt x="64" y="10"/>
                    <a:pt x="65" y="10"/>
                    <a:pt x="67" y="9"/>
                  </a:cubicBezTo>
                  <a:cubicBezTo>
                    <a:pt x="67" y="9"/>
                    <a:pt x="67" y="9"/>
                    <a:pt x="67" y="9"/>
                  </a:cubicBezTo>
                  <a:cubicBezTo>
                    <a:pt x="68" y="10"/>
                    <a:pt x="68" y="10"/>
                    <a:pt x="70" y="11"/>
                  </a:cubicBezTo>
                  <a:cubicBezTo>
                    <a:pt x="71" y="11"/>
                    <a:pt x="71" y="11"/>
                    <a:pt x="71" y="11"/>
                  </a:cubicBezTo>
                  <a:cubicBezTo>
                    <a:pt x="72" y="11"/>
                    <a:pt x="72" y="11"/>
                    <a:pt x="73" y="1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142">
              <a:extLst>
                <a:ext uri="{FF2B5EF4-FFF2-40B4-BE49-F238E27FC236}">
                  <a16:creationId xmlns:a16="http://schemas.microsoft.com/office/drawing/2014/main" id="{20FF18C8-A94D-40FF-8E73-2BB3AA8FAF00}"/>
                </a:ext>
              </a:extLst>
            </p:cNvPr>
            <p:cNvSpPr>
              <a:spLocks/>
            </p:cNvSpPr>
            <p:nvPr/>
          </p:nvSpPr>
          <p:spPr bwMode="auto">
            <a:xfrm>
              <a:off x="12129470" y="7359042"/>
              <a:ext cx="740876" cy="740876"/>
            </a:xfrm>
            <a:custGeom>
              <a:avLst/>
              <a:gdLst>
                <a:gd name="T0" fmla="*/ 175 w 178"/>
                <a:gd name="T1" fmla="*/ 31 h 178"/>
                <a:gd name="T2" fmla="*/ 173 w 178"/>
                <a:gd name="T3" fmla="*/ 46 h 178"/>
                <a:gd name="T4" fmla="*/ 176 w 178"/>
                <a:gd name="T5" fmla="*/ 172 h 178"/>
                <a:gd name="T6" fmla="*/ 165 w 178"/>
                <a:gd name="T7" fmla="*/ 178 h 178"/>
                <a:gd name="T8" fmla="*/ 64 w 178"/>
                <a:gd name="T9" fmla="*/ 136 h 178"/>
                <a:gd name="T10" fmla="*/ 55 w 178"/>
                <a:gd name="T11" fmla="*/ 141 h 178"/>
                <a:gd name="T12" fmla="*/ 47 w 178"/>
                <a:gd name="T13" fmla="*/ 134 h 178"/>
                <a:gd name="T14" fmla="*/ 25 w 178"/>
                <a:gd name="T15" fmla="*/ 120 h 178"/>
                <a:gd name="T16" fmla="*/ 16 w 178"/>
                <a:gd name="T17" fmla="*/ 117 h 178"/>
                <a:gd name="T18" fmla="*/ 12 w 178"/>
                <a:gd name="T19" fmla="*/ 118 h 178"/>
                <a:gd name="T20" fmla="*/ 10 w 178"/>
                <a:gd name="T21" fmla="*/ 116 h 178"/>
                <a:gd name="T22" fmla="*/ 8 w 178"/>
                <a:gd name="T23" fmla="*/ 111 h 178"/>
                <a:gd name="T24" fmla="*/ 2 w 178"/>
                <a:gd name="T25" fmla="*/ 98 h 178"/>
                <a:gd name="T26" fmla="*/ 2 w 178"/>
                <a:gd name="T27" fmla="*/ 96 h 178"/>
                <a:gd name="T28" fmla="*/ 6 w 178"/>
                <a:gd name="T29" fmla="*/ 92 h 178"/>
                <a:gd name="T30" fmla="*/ 6 w 178"/>
                <a:gd name="T31" fmla="*/ 88 h 178"/>
                <a:gd name="T32" fmla="*/ 7 w 178"/>
                <a:gd name="T33" fmla="*/ 77 h 178"/>
                <a:gd name="T34" fmla="*/ 7 w 178"/>
                <a:gd name="T35" fmla="*/ 44 h 178"/>
                <a:gd name="T36" fmla="*/ 9 w 178"/>
                <a:gd name="T37" fmla="*/ 30 h 178"/>
                <a:gd name="T38" fmla="*/ 11 w 178"/>
                <a:gd name="T39" fmla="*/ 26 h 178"/>
                <a:gd name="T40" fmla="*/ 15 w 178"/>
                <a:gd name="T41" fmla="*/ 24 h 178"/>
                <a:gd name="T42" fmla="*/ 17 w 178"/>
                <a:gd name="T43" fmla="*/ 22 h 178"/>
                <a:gd name="T44" fmla="*/ 25 w 178"/>
                <a:gd name="T45" fmla="*/ 16 h 178"/>
                <a:gd name="T46" fmla="*/ 24 w 178"/>
                <a:gd name="T47" fmla="*/ 14 h 178"/>
                <a:gd name="T48" fmla="*/ 26 w 178"/>
                <a:gd name="T49" fmla="*/ 8 h 178"/>
                <a:gd name="T50" fmla="*/ 33 w 178"/>
                <a:gd name="T51" fmla="*/ 11 h 178"/>
                <a:gd name="T52" fmla="*/ 45 w 178"/>
                <a:gd name="T53" fmla="*/ 10 h 178"/>
                <a:gd name="T54" fmla="*/ 59 w 178"/>
                <a:gd name="T55" fmla="*/ 16 h 178"/>
                <a:gd name="T56" fmla="*/ 67 w 178"/>
                <a:gd name="T57" fmla="*/ 18 h 178"/>
                <a:gd name="T58" fmla="*/ 68 w 178"/>
                <a:gd name="T59" fmla="*/ 23 h 178"/>
                <a:gd name="T60" fmla="*/ 90 w 178"/>
                <a:gd name="T61" fmla="*/ 35 h 178"/>
                <a:gd name="T62" fmla="*/ 97 w 178"/>
                <a:gd name="T63" fmla="*/ 38 h 178"/>
                <a:gd name="T64" fmla="*/ 108 w 178"/>
                <a:gd name="T65" fmla="*/ 45 h 178"/>
                <a:gd name="T66" fmla="*/ 112 w 178"/>
                <a:gd name="T67" fmla="*/ 45 h 178"/>
                <a:gd name="T68" fmla="*/ 122 w 178"/>
                <a:gd name="T69" fmla="*/ 35 h 178"/>
                <a:gd name="T70" fmla="*/ 119 w 178"/>
                <a:gd name="T71" fmla="*/ 25 h 178"/>
                <a:gd name="T72" fmla="*/ 136 w 178"/>
                <a:gd name="T73" fmla="*/ 12 h 178"/>
                <a:gd name="T74" fmla="*/ 139 w 178"/>
                <a:gd name="T75" fmla="*/ 10 h 178"/>
                <a:gd name="T76" fmla="*/ 145 w 178"/>
                <a:gd name="T77" fmla="*/ 10 h 178"/>
                <a:gd name="T78" fmla="*/ 155 w 178"/>
                <a:gd name="T79" fmla="*/ 17 h 178"/>
                <a:gd name="T80" fmla="*/ 157 w 178"/>
                <a:gd name="T81" fmla="*/ 20 h 178"/>
                <a:gd name="T82" fmla="*/ 165 w 178"/>
                <a:gd name="T83" fmla="*/ 22 h 178"/>
                <a:gd name="T84" fmla="*/ 173 w 178"/>
                <a:gd name="T85" fmla="*/ 22 h 178"/>
                <a:gd name="T86" fmla="*/ 176 w 178"/>
                <a:gd name="T87" fmla="*/ 23 h 178"/>
                <a:gd name="T88" fmla="*/ 178 w 178"/>
                <a:gd name="T89" fmla="*/ 2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8" h="178">
                  <a:moveTo>
                    <a:pt x="178" y="27"/>
                  </a:moveTo>
                  <a:cubicBezTo>
                    <a:pt x="177" y="28"/>
                    <a:pt x="175" y="31"/>
                    <a:pt x="175" y="31"/>
                  </a:cubicBezTo>
                  <a:cubicBezTo>
                    <a:pt x="175" y="36"/>
                    <a:pt x="175" y="34"/>
                    <a:pt x="176" y="39"/>
                  </a:cubicBezTo>
                  <a:cubicBezTo>
                    <a:pt x="175" y="44"/>
                    <a:pt x="174" y="42"/>
                    <a:pt x="173" y="46"/>
                  </a:cubicBezTo>
                  <a:cubicBezTo>
                    <a:pt x="176" y="76"/>
                    <a:pt x="176" y="0"/>
                    <a:pt x="176" y="172"/>
                  </a:cubicBezTo>
                  <a:cubicBezTo>
                    <a:pt x="176" y="172"/>
                    <a:pt x="176" y="172"/>
                    <a:pt x="176" y="172"/>
                  </a:cubicBezTo>
                  <a:cubicBezTo>
                    <a:pt x="169" y="172"/>
                    <a:pt x="172" y="172"/>
                    <a:pt x="165" y="172"/>
                  </a:cubicBezTo>
                  <a:cubicBezTo>
                    <a:pt x="165" y="174"/>
                    <a:pt x="165" y="176"/>
                    <a:pt x="165" y="178"/>
                  </a:cubicBezTo>
                  <a:cubicBezTo>
                    <a:pt x="137" y="164"/>
                    <a:pt x="107" y="148"/>
                    <a:pt x="75" y="131"/>
                  </a:cubicBezTo>
                  <a:cubicBezTo>
                    <a:pt x="66" y="135"/>
                    <a:pt x="69" y="134"/>
                    <a:pt x="64" y="136"/>
                  </a:cubicBezTo>
                  <a:cubicBezTo>
                    <a:pt x="64" y="136"/>
                    <a:pt x="64" y="136"/>
                    <a:pt x="64" y="136"/>
                  </a:cubicBezTo>
                  <a:cubicBezTo>
                    <a:pt x="58" y="139"/>
                    <a:pt x="60" y="138"/>
                    <a:pt x="55" y="141"/>
                  </a:cubicBezTo>
                  <a:cubicBezTo>
                    <a:pt x="55" y="141"/>
                    <a:pt x="55" y="141"/>
                    <a:pt x="55" y="141"/>
                  </a:cubicBezTo>
                  <a:cubicBezTo>
                    <a:pt x="53" y="139"/>
                    <a:pt x="49" y="135"/>
                    <a:pt x="47" y="134"/>
                  </a:cubicBezTo>
                  <a:cubicBezTo>
                    <a:pt x="33" y="130"/>
                    <a:pt x="38" y="132"/>
                    <a:pt x="30" y="130"/>
                  </a:cubicBezTo>
                  <a:cubicBezTo>
                    <a:pt x="27" y="124"/>
                    <a:pt x="28" y="127"/>
                    <a:pt x="25" y="120"/>
                  </a:cubicBezTo>
                  <a:cubicBezTo>
                    <a:pt x="25" y="120"/>
                    <a:pt x="25" y="120"/>
                    <a:pt x="25" y="120"/>
                  </a:cubicBezTo>
                  <a:cubicBezTo>
                    <a:pt x="19" y="118"/>
                    <a:pt x="21" y="119"/>
                    <a:pt x="16" y="117"/>
                  </a:cubicBezTo>
                  <a:cubicBezTo>
                    <a:pt x="13" y="118"/>
                    <a:pt x="13" y="118"/>
                    <a:pt x="13" y="118"/>
                  </a:cubicBezTo>
                  <a:cubicBezTo>
                    <a:pt x="12" y="118"/>
                    <a:pt x="12" y="118"/>
                    <a:pt x="12" y="118"/>
                  </a:cubicBezTo>
                  <a:cubicBezTo>
                    <a:pt x="11" y="117"/>
                    <a:pt x="12" y="118"/>
                    <a:pt x="11" y="117"/>
                  </a:cubicBezTo>
                  <a:cubicBezTo>
                    <a:pt x="10" y="116"/>
                    <a:pt x="10" y="116"/>
                    <a:pt x="10" y="116"/>
                  </a:cubicBezTo>
                  <a:cubicBezTo>
                    <a:pt x="9" y="114"/>
                    <a:pt x="9" y="114"/>
                    <a:pt x="9" y="114"/>
                  </a:cubicBezTo>
                  <a:cubicBezTo>
                    <a:pt x="8" y="111"/>
                    <a:pt x="8" y="111"/>
                    <a:pt x="8" y="111"/>
                  </a:cubicBezTo>
                  <a:cubicBezTo>
                    <a:pt x="8" y="110"/>
                    <a:pt x="8" y="109"/>
                    <a:pt x="8" y="108"/>
                  </a:cubicBezTo>
                  <a:cubicBezTo>
                    <a:pt x="3" y="101"/>
                    <a:pt x="4" y="102"/>
                    <a:pt x="2" y="98"/>
                  </a:cubicBezTo>
                  <a:cubicBezTo>
                    <a:pt x="1" y="97"/>
                    <a:pt x="1" y="97"/>
                    <a:pt x="1" y="97"/>
                  </a:cubicBezTo>
                  <a:cubicBezTo>
                    <a:pt x="2" y="96"/>
                    <a:pt x="2" y="96"/>
                    <a:pt x="2" y="96"/>
                  </a:cubicBezTo>
                  <a:cubicBezTo>
                    <a:pt x="2" y="95"/>
                    <a:pt x="2" y="95"/>
                    <a:pt x="2" y="95"/>
                  </a:cubicBezTo>
                  <a:cubicBezTo>
                    <a:pt x="5" y="94"/>
                    <a:pt x="4" y="94"/>
                    <a:pt x="6" y="92"/>
                  </a:cubicBezTo>
                  <a:cubicBezTo>
                    <a:pt x="7" y="91"/>
                    <a:pt x="7" y="90"/>
                    <a:pt x="7" y="89"/>
                  </a:cubicBezTo>
                  <a:cubicBezTo>
                    <a:pt x="6" y="88"/>
                    <a:pt x="6" y="88"/>
                    <a:pt x="6" y="88"/>
                  </a:cubicBezTo>
                  <a:cubicBezTo>
                    <a:pt x="5" y="84"/>
                    <a:pt x="5" y="84"/>
                    <a:pt x="5" y="83"/>
                  </a:cubicBezTo>
                  <a:cubicBezTo>
                    <a:pt x="6" y="79"/>
                    <a:pt x="6" y="80"/>
                    <a:pt x="7" y="77"/>
                  </a:cubicBezTo>
                  <a:cubicBezTo>
                    <a:pt x="3" y="59"/>
                    <a:pt x="10" y="65"/>
                    <a:pt x="0" y="47"/>
                  </a:cubicBezTo>
                  <a:cubicBezTo>
                    <a:pt x="5" y="44"/>
                    <a:pt x="3" y="46"/>
                    <a:pt x="7" y="44"/>
                  </a:cubicBezTo>
                  <a:cubicBezTo>
                    <a:pt x="8" y="42"/>
                    <a:pt x="10" y="39"/>
                    <a:pt x="11" y="37"/>
                  </a:cubicBezTo>
                  <a:cubicBezTo>
                    <a:pt x="11" y="35"/>
                    <a:pt x="11" y="37"/>
                    <a:pt x="9" y="30"/>
                  </a:cubicBezTo>
                  <a:cubicBezTo>
                    <a:pt x="10" y="28"/>
                    <a:pt x="10" y="28"/>
                    <a:pt x="11" y="27"/>
                  </a:cubicBezTo>
                  <a:cubicBezTo>
                    <a:pt x="11" y="26"/>
                    <a:pt x="11" y="26"/>
                    <a:pt x="11" y="26"/>
                  </a:cubicBezTo>
                  <a:cubicBezTo>
                    <a:pt x="13" y="26"/>
                    <a:pt x="13" y="26"/>
                    <a:pt x="13" y="26"/>
                  </a:cubicBezTo>
                  <a:cubicBezTo>
                    <a:pt x="14" y="25"/>
                    <a:pt x="14" y="25"/>
                    <a:pt x="15" y="24"/>
                  </a:cubicBezTo>
                  <a:cubicBezTo>
                    <a:pt x="16" y="23"/>
                    <a:pt x="15" y="23"/>
                    <a:pt x="17" y="22"/>
                  </a:cubicBezTo>
                  <a:cubicBezTo>
                    <a:pt x="17" y="22"/>
                    <a:pt x="17" y="22"/>
                    <a:pt x="17" y="22"/>
                  </a:cubicBezTo>
                  <a:cubicBezTo>
                    <a:pt x="22" y="19"/>
                    <a:pt x="20" y="20"/>
                    <a:pt x="25" y="17"/>
                  </a:cubicBezTo>
                  <a:cubicBezTo>
                    <a:pt x="25" y="16"/>
                    <a:pt x="25" y="16"/>
                    <a:pt x="25" y="16"/>
                  </a:cubicBezTo>
                  <a:cubicBezTo>
                    <a:pt x="25" y="16"/>
                    <a:pt x="25" y="16"/>
                    <a:pt x="25" y="16"/>
                  </a:cubicBezTo>
                  <a:cubicBezTo>
                    <a:pt x="24" y="14"/>
                    <a:pt x="24" y="14"/>
                    <a:pt x="24" y="14"/>
                  </a:cubicBezTo>
                  <a:cubicBezTo>
                    <a:pt x="24" y="7"/>
                    <a:pt x="24" y="13"/>
                    <a:pt x="25" y="7"/>
                  </a:cubicBezTo>
                  <a:cubicBezTo>
                    <a:pt x="26" y="8"/>
                    <a:pt x="26" y="8"/>
                    <a:pt x="26" y="8"/>
                  </a:cubicBezTo>
                  <a:cubicBezTo>
                    <a:pt x="28" y="8"/>
                    <a:pt x="28" y="8"/>
                    <a:pt x="28" y="8"/>
                  </a:cubicBezTo>
                  <a:cubicBezTo>
                    <a:pt x="33" y="11"/>
                    <a:pt x="33" y="11"/>
                    <a:pt x="33" y="11"/>
                  </a:cubicBezTo>
                  <a:cubicBezTo>
                    <a:pt x="35" y="12"/>
                    <a:pt x="34" y="12"/>
                    <a:pt x="39" y="12"/>
                  </a:cubicBezTo>
                  <a:cubicBezTo>
                    <a:pt x="44" y="11"/>
                    <a:pt x="42" y="11"/>
                    <a:pt x="45" y="10"/>
                  </a:cubicBezTo>
                  <a:cubicBezTo>
                    <a:pt x="53" y="14"/>
                    <a:pt x="48" y="10"/>
                    <a:pt x="55" y="14"/>
                  </a:cubicBezTo>
                  <a:cubicBezTo>
                    <a:pt x="57" y="15"/>
                    <a:pt x="57" y="15"/>
                    <a:pt x="59" y="16"/>
                  </a:cubicBezTo>
                  <a:cubicBezTo>
                    <a:pt x="66" y="17"/>
                    <a:pt x="66" y="17"/>
                    <a:pt x="66" y="17"/>
                  </a:cubicBezTo>
                  <a:cubicBezTo>
                    <a:pt x="67" y="18"/>
                    <a:pt x="67" y="18"/>
                    <a:pt x="67" y="18"/>
                  </a:cubicBezTo>
                  <a:cubicBezTo>
                    <a:pt x="68" y="21"/>
                    <a:pt x="68" y="21"/>
                    <a:pt x="68" y="21"/>
                  </a:cubicBezTo>
                  <a:cubicBezTo>
                    <a:pt x="68" y="23"/>
                    <a:pt x="68" y="23"/>
                    <a:pt x="68" y="23"/>
                  </a:cubicBezTo>
                  <a:cubicBezTo>
                    <a:pt x="70" y="28"/>
                    <a:pt x="70" y="28"/>
                    <a:pt x="72" y="30"/>
                  </a:cubicBezTo>
                  <a:cubicBezTo>
                    <a:pt x="78" y="34"/>
                    <a:pt x="79" y="31"/>
                    <a:pt x="90" y="35"/>
                  </a:cubicBezTo>
                  <a:cubicBezTo>
                    <a:pt x="96" y="37"/>
                    <a:pt x="96" y="37"/>
                    <a:pt x="96" y="37"/>
                  </a:cubicBezTo>
                  <a:cubicBezTo>
                    <a:pt x="97" y="38"/>
                    <a:pt x="97" y="38"/>
                    <a:pt x="97" y="38"/>
                  </a:cubicBezTo>
                  <a:cubicBezTo>
                    <a:pt x="100" y="39"/>
                    <a:pt x="100" y="39"/>
                    <a:pt x="100" y="39"/>
                  </a:cubicBezTo>
                  <a:cubicBezTo>
                    <a:pt x="106" y="44"/>
                    <a:pt x="104" y="43"/>
                    <a:pt x="108" y="45"/>
                  </a:cubicBezTo>
                  <a:cubicBezTo>
                    <a:pt x="110" y="45"/>
                    <a:pt x="110" y="45"/>
                    <a:pt x="110" y="45"/>
                  </a:cubicBezTo>
                  <a:cubicBezTo>
                    <a:pt x="112" y="45"/>
                    <a:pt x="112" y="45"/>
                    <a:pt x="112" y="45"/>
                  </a:cubicBezTo>
                  <a:cubicBezTo>
                    <a:pt x="116" y="43"/>
                    <a:pt x="116" y="43"/>
                    <a:pt x="117" y="42"/>
                  </a:cubicBezTo>
                  <a:cubicBezTo>
                    <a:pt x="120" y="39"/>
                    <a:pt x="121" y="38"/>
                    <a:pt x="122" y="35"/>
                  </a:cubicBezTo>
                  <a:cubicBezTo>
                    <a:pt x="122" y="33"/>
                    <a:pt x="122" y="33"/>
                    <a:pt x="121" y="32"/>
                  </a:cubicBezTo>
                  <a:cubicBezTo>
                    <a:pt x="119" y="29"/>
                    <a:pt x="120" y="28"/>
                    <a:pt x="119" y="25"/>
                  </a:cubicBezTo>
                  <a:cubicBezTo>
                    <a:pt x="121" y="18"/>
                    <a:pt x="125" y="16"/>
                    <a:pt x="132" y="12"/>
                  </a:cubicBezTo>
                  <a:cubicBezTo>
                    <a:pt x="134" y="12"/>
                    <a:pt x="135" y="12"/>
                    <a:pt x="136" y="12"/>
                  </a:cubicBezTo>
                  <a:cubicBezTo>
                    <a:pt x="138" y="10"/>
                    <a:pt x="138" y="10"/>
                    <a:pt x="138" y="10"/>
                  </a:cubicBezTo>
                  <a:cubicBezTo>
                    <a:pt x="139" y="10"/>
                    <a:pt x="139" y="10"/>
                    <a:pt x="139" y="10"/>
                  </a:cubicBezTo>
                  <a:cubicBezTo>
                    <a:pt x="141" y="11"/>
                    <a:pt x="141" y="11"/>
                    <a:pt x="141" y="11"/>
                  </a:cubicBezTo>
                  <a:cubicBezTo>
                    <a:pt x="145" y="10"/>
                    <a:pt x="145" y="10"/>
                    <a:pt x="145" y="10"/>
                  </a:cubicBezTo>
                  <a:cubicBezTo>
                    <a:pt x="146" y="11"/>
                    <a:pt x="152" y="13"/>
                    <a:pt x="155" y="14"/>
                  </a:cubicBezTo>
                  <a:cubicBezTo>
                    <a:pt x="155" y="17"/>
                    <a:pt x="155" y="17"/>
                    <a:pt x="155" y="17"/>
                  </a:cubicBezTo>
                  <a:cubicBezTo>
                    <a:pt x="155" y="18"/>
                    <a:pt x="155" y="17"/>
                    <a:pt x="155" y="18"/>
                  </a:cubicBezTo>
                  <a:cubicBezTo>
                    <a:pt x="157" y="20"/>
                    <a:pt x="157" y="20"/>
                    <a:pt x="157" y="20"/>
                  </a:cubicBezTo>
                  <a:cubicBezTo>
                    <a:pt x="159" y="20"/>
                    <a:pt x="162" y="20"/>
                    <a:pt x="164" y="21"/>
                  </a:cubicBezTo>
                  <a:cubicBezTo>
                    <a:pt x="165" y="22"/>
                    <a:pt x="165" y="22"/>
                    <a:pt x="165" y="22"/>
                  </a:cubicBezTo>
                  <a:cubicBezTo>
                    <a:pt x="166" y="22"/>
                    <a:pt x="166" y="22"/>
                    <a:pt x="166" y="22"/>
                  </a:cubicBezTo>
                  <a:cubicBezTo>
                    <a:pt x="171" y="23"/>
                    <a:pt x="170" y="23"/>
                    <a:pt x="173" y="22"/>
                  </a:cubicBezTo>
                  <a:cubicBezTo>
                    <a:pt x="175" y="23"/>
                    <a:pt x="175" y="23"/>
                    <a:pt x="175" y="23"/>
                  </a:cubicBezTo>
                  <a:cubicBezTo>
                    <a:pt x="176" y="23"/>
                    <a:pt x="176" y="23"/>
                    <a:pt x="176" y="23"/>
                  </a:cubicBezTo>
                  <a:cubicBezTo>
                    <a:pt x="177" y="24"/>
                    <a:pt x="177" y="24"/>
                    <a:pt x="177" y="24"/>
                  </a:cubicBezTo>
                  <a:cubicBezTo>
                    <a:pt x="177" y="25"/>
                    <a:pt x="177" y="26"/>
                    <a:pt x="178" y="2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143">
              <a:extLst>
                <a:ext uri="{FF2B5EF4-FFF2-40B4-BE49-F238E27FC236}">
                  <a16:creationId xmlns:a16="http://schemas.microsoft.com/office/drawing/2014/main" id="{B63F71D2-883D-41B1-913B-4A156F424A24}"/>
                </a:ext>
              </a:extLst>
            </p:cNvPr>
            <p:cNvSpPr>
              <a:spLocks/>
            </p:cNvSpPr>
            <p:nvPr/>
          </p:nvSpPr>
          <p:spPr bwMode="auto">
            <a:xfrm>
              <a:off x="11079897" y="7235563"/>
              <a:ext cx="565157" cy="455924"/>
            </a:xfrm>
            <a:custGeom>
              <a:avLst/>
              <a:gdLst>
                <a:gd name="T0" fmla="*/ 123 w 136"/>
                <a:gd name="T1" fmla="*/ 12 h 109"/>
                <a:gd name="T2" fmla="*/ 127 w 136"/>
                <a:gd name="T3" fmla="*/ 16 h 109"/>
                <a:gd name="T4" fmla="*/ 127 w 136"/>
                <a:gd name="T5" fmla="*/ 18 h 109"/>
                <a:gd name="T6" fmla="*/ 128 w 136"/>
                <a:gd name="T7" fmla="*/ 20 h 109"/>
                <a:gd name="T8" fmla="*/ 128 w 136"/>
                <a:gd name="T9" fmla="*/ 24 h 109"/>
                <a:gd name="T10" fmla="*/ 129 w 136"/>
                <a:gd name="T11" fmla="*/ 35 h 109"/>
                <a:gd name="T12" fmla="*/ 131 w 136"/>
                <a:gd name="T13" fmla="*/ 41 h 109"/>
                <a:gd name="T14" fmla="*/ 135 w 136"/>
                <a:gd name="T15" fmla="*/ 45 h 109"/>
                <a:gd name="T16" fmla="*/ 134 w 136"/>
                <a:gd name="T17" fmla="*/ 48 h 109"/>
                <a:gd name="T18" fmla="*/ 134 w 136"/>
                <a:gd name="T19" fmla="*/ 50 h 109"/>
                <a:gd name="T20" fmla="*/ 133 w 136"/>
                <a:gd name="T21" fmla="*/ 51 h 109"/>
                <a:gd name="T22" fmla="*/ 115 w 136"/>
                <a:gd name="T23" fmla="*/ 52 h 109"/>
                <a:gd name="T24" fmla="*/ 114 w 136"/>
                <a:gd name="T25" fmla="*/ 55 h 109"/>
                <a:gd name="T26" fmla="*/ 106 w 136"/>
                <a:gd name="T27" fmla="*/ 57 h 109"/>
                <a:gd name="T28" fmla="*/ 105 w 136"/>
                <a:gd name="T29" fmla="*/ 57 h 109"/>
                <a:gd name="T30" fmla="*/ 105 w 136"/>
                <a:gd name="T31" fmla="*/ 60 h 109"/>
                <a:gd name="T32" fmla="*/ 105 w 136"/>
                <a:gd name="T33" fmla="*/ 62 h 109"/>
                <a:gd name="T34" fmla="*/ 105 w 136"/>
                <a:gd name="T35" fmla="*/ 64 h 109"/>
                <a:gd name="T36" fmla="*/ 106 w 136"/>
                <a:gd name="T37" fmla="*/ 64 h 109"/>
                <a:gd name="T38" fmla="*/ 107 w 136"/>
                <a:gd name="T39" fmla="*/ 66 h 109"/>
                <a:gd name="T40" fmla="*/ 103 w 136"/>
                <a:gd name="T41" fmla="*/ 67 h 109"/>
                <a:gd name="T42" fmla="*/ 86 w 136"/>
                <a:gd name="T43" fmla="*/ 79 h 109"/>
                <a:gd name="T44" fmla="*/ 75 w 136"/>
                <a:gd name="T45" fmla="*/ 81 h 109"/>
                <a:gd name="T46" fmla="*/ 74 w 136"/>
                <a:gd name="T47" fmla="*/ 84 h 109"/>
                <a:gd name="T48" fmla="*/ 67 w 136"/>
                <a:gd name="T49" fmla="*/ 84 h 109"/>
                <a:gd name="T50" fmla="*/ 62 w 136"/>
                <a:gd name="T51" fmla="*/ 87 h 109"/>
                <a:gd name="T52" fmla="*/ 50 w 136"/>
                <a:gd name="T53" fmla="*/ 95 h 109"/>
                <a:gd name="T54" fmla="*/ 49 w 136"/>
                <a:gd name="T55" fmla="*/ 109 h 109"/>
                <a:gd name="T56" fmla="*/ 49 w 136"/>
                <a:gd name="T57" fmla="*/ 109 h 109"/>
                <a:gd name="T58" fmla="*/ 0 w 136"/>
                <a:gd name="T59" fmla="*/ 109 h 109"/>
                <a:gd name="T60" fmla="*/ 2 w 136"/>
                <a:gd name="T61" fmla="*/ 105 h 109"/>
                <a:gd name="T62" fmla="*/ 19 w 136"/>
                <a:gd name="T63" fmla="*/ 99 h 109"/>
                <a:gd name="T64" fmla="*/ 40 w 136"/>
                <a:gd name="T65" fmla="*/ 74 h 109"/>
                <a:gd name="T66" fmla="*/ 38 w 136"/>
                <a:gd name="T67" fmla="*/ 71 h 109"/>
                <a:gd name="T68" fmla="*/ 37 w 136"/>
                <a:gd name="T69" fmla="*/ 69 h 109"/>
                <a:gd name="T70" fmla="*/ 37 w 136"/>
                <a:gd name="T71" fmla="*/ 60 h 109"/>
                <a:gd name="T72" fmla="*/ 44 w 136"/>
                <a:gd name="T73" fmla="*/ 45 h 109"/>
                <a:gd name="T74" fmla="*/ 81 w 136"/>
                <a:gd name="T75" fmla="*/ 2 h 109"/>
                <a:gd name="T76" fmla="*/ 88 w 136"/>
                <a:gd name="T77" fmla="*/ 0 h 109"/>
                <a:gd name="T78" fmla="*/ 88 w 136"/>
                <a:gd name="T79" fmla="*/ 2 h 109"/>
                <a:gd name="T80" fmla="*/ 99 w 136"/>
                <a:gd name="T81" fmla="*/ 10 h 109"/>
                <a:gd name="T82" fmla="*/ 105 w 136"/>
                <a:gd name="T83" fmla="*/ 9 h 109"/>
                <a:gd name="T84" fmla="*/ 107 w 136"/>
                <a:gd name="T85" fmla="*/ 9 h 109"/>
                <a:gd name="T86" fmla="*/ 112 w 136"/>
                <a:gd name="T87" fmla="*/ 9 h 109"/>
                <a:gd name="T88" fmla="*/ 114 w 136"/>
                <a:gd name="T89" fmla="*/ 7 h 109"/>
                <a:gd name="T90" fmla="*/ 115 w 136"/>
                <a:gd name="T91" fmla="*/ 8 h 109"/>
                <a:gd name="T92" fmla="*/ 117 w 136"/>
                <a:gd name="T93" fmla="*/ 11 h 109"/>
                <a:gd name="T94" fmla="*/ 123 w 136"/>
                <a:gd name="T95" fmla="*/ 1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6" h="109">
                  <a:moveTo>
                    <a:pt x="123" y="11"/>
                  </a:moveTo>
                  <a:cubicBezTo>
                    <a:pt x="123" y="12"/>
                    <a:pt x="123" y="12"/>
                    <a:pt x="123" y="12"/>
                  </a:cubicBezTo>
                  <a:cubicBezTo>
                    <a:pt x="124" y="13"/>
                    <a:pt x="126" y="15"/>
                    <a:pt x="127" y="16"/>
                  </a:cubicBezTo>
                  <a:cubicBezTo>
                    <a:pt x="127" y="16"/>
                    <a:pt x="127" y="16"/>
                    <a:pt x="127" y="16"/>
                  </a:cubicBezTo>
                  <a:cubicBezTo>
                    <a:pt x="127" y="17"/>
                    <a:pt x="127" y="17"/>
                    <a:pt x="127" y="18"/>
                  </a:cubicBezTo>
                  <a:cubicBezTo>
                    <a:pt x="127" y="18"/>
                    <a:pt x="127" y="18"/>
                    <a:pt x="127" y="18"/>
                  </a:cubicBezTo>
                  <a:cubicBezTo>
                    <a:pt x="128" y="19"/>
                    <a:pt x="128" y="19"/>
                    <a:pt x="128" y="19"/>
                  </a:cubicBezTo>
                  <a:cubicBezTo>
                    <a:pt x="128" y="20"/>
                    <a:pt x="128" y="20"/>
                    <a:pt x="128" y="20"/>
                  </a:cubicBezTo>
                  <a:cubicBezTo>
                    <a:pt x="128" y="20"/>
                    <a:pt x="128" y="20"/>
                    <a:pt x="127" y="21"/>
                  </a:cubicBezTo>
                  <a:cubicBezTo>
                    <a:pt x="128" y="24"/>
                    <a:pt x="128" y="24"/>
                    <a:pt x="128" y="24"/>
                  </a:cubicBezTo>
                  <a:cubicBezTo>
                    <a:pt x="129" y="29"/>
                    <a:pt x="128" y="27"/>
                    <a:pt x="129" y="32"/>
                  </a:cubicBezTo>
                  <a:cubicBezTo>
                    <a:pt x="129" y="35"/>
                    <a:pt x="129" y="35"/>
                    <a:pt x="129" y="35"/>
                  </a:cubicBezTo>
                  <a:cubicBezTo>
                    <a:pt x="129" y="37"/>
                    <a:pt x="129" y="37"/>
                    <a:pt x="130" y="38"/>
                  </a:cubicBezTo>
                  <a:cubicBezTo>
                    <a:pt x="131" y="41"/>
                    <a:pt x="131" y="41"/>
                    <a:pt x="131" y="41"/>
                  </a:cubicBezTo>
                  <a:cubicBezTo>
                    <a:pt x="131" y="42"/>
                    <a:pt x="131" y="42"/>
                    <a:pt x="131" y="42"/>
                  </a:cubicBezTo>
                  <a:cubicBezTo>
                    <a:pt x="133" y="44"/>
                    <a:pt x="133" y="43"/>
                    <a:pt x="135" y="45"/>
                  </a:cubicBezTo>
                  <a:cubicBezTo>
                    <a:pt x="136" y="46"/>
                    <a:pt x="136" y="46"/>
                    <a:pt x="136" y="46"/>
                  </a:cubicBezTo>
                  <a:cubicBezTo>
                    <a:pt x="134" y="48"/>
                    <a:pt x="135" y="47"/>
                    <a:pt x="134" y="48"/>
                  </a:cubicBezTo>
                  <a:cubicBezTo>
                    <a:pt x="133" y="49"/>
                    <a:pt x="133" y="49"/>
                    <a:pt x="133" y="49"/>
                  </a:cubicBezTo>
                  <a:cubicBezTo>
                    <a:pt x="134" y="50"/>
                    <a:pt x="134" y="50"/>
                    <a:pt x="134" y="50"/>
                  </a:cubicBezTo>
                  <a:cubicBezTo>
                    <a:pt x="134" y="51"/>
                    <a:pt x="134" y="51"/>
                    <a:pt x="134" y="51"/>
                  </a:cubicBezTo>
                  <a:cubicBezTo>
                    <a:pt x="133" y="51"/>
                    <a:pt x="133" y="51"/>
                    <a:pt x="133" y="51"/>
                  </a:cubicBezTo>
                  <a:cubicBezTo>
                    <a:pt x="120" y="51"/>
                    <a:pt x="119" y="51"/>
                    <a:pt x="115" y="52"/>
                  </a:cubicBezTo>
                  <a:cubicBezTo>
                    <a:pt x="115" y="52"/>
                    <a:pt x="115" y="52"/>
                    <a:pt x="115" y="52"/>
                  </a:cubicBezTo>
                  <a:cubicBezTo>
                    <a:pt x="114" y="53"/>
                    <a:pt x="114" y="53"/>
                    <a:pt x="114" y="54"/>
                  </a:cubicBezTo>
                  <a:cubicBezTo>
                    <a:pt x="114" y="55"/>
                    <a:pt x="114" y="55"/>
                    <a:pt x="114" y="55"/>
                  </a:cubicBezTo>
                  <a:cubicBezTo>
                    <a:pt x="108" y="57"/>
                    <a:pt x="110" y="56"/>
                    <a:pt x="107" y="57"/>
                  </a:cubicBezTo>
                  <a:cubicBezTo>
                    <a:pt x="106" y="57"/>
                    <a:pt x="106" y="57"/>
                    <a:pt x="106" y="57"/>
                  </a:cubicBezTo>
                  <a:cubicBezTo>
                    <a:pt x="105" y="57"/>
                    <a:pt x="105" y="57"/>
                    <a:pt x="105" y="57"/>
                  </a:cubicBezTo>
                  <a:cubicBezTo>
                    <a:pt x="105" y="57"/>
                    <a:pt x="105" y="57"/>
                    <a:pt x="105" y="57"/>
                  </a:cubicBezTo>
                  <a:cubicBezTo>
                    <a:pt x="104" y="58"/>
                    <a:pt x="104" y="58"/>
                    <a:pt x="104" y="58"/>
                  </a:cubicBezTo>
                  <a:cubicBezTo>
                    <a:pt x="104" y="59"/>
                    <a:pt x="104" y="59"/>
                    <a:pt x="105" y="60"/>
                  </a:cubicBezTo>
                  <a:cubicBezTo>
                    <a:pt x="105" y="61"/>
                    <a:pt x="105" y="61"/>
                    <a:pt x="105" y="61"/>
                  </a:cubicBezTo>
                  <a:cubicBezTo>
                    <a:pt x="105" y="62"/>
                    <a:pt x="105" y="62"/>
                    <a:pt x="105" y="62"/>
                  </a:cubicBezTo>
                  <a:cubicBezTo>
                    <a:pt x="105" y="63"/>
                    <a:pt x="105" y="62"/>
                    <a:pt x="105" y="63"/>
                  </a:cubicBezTo>
                  <a:cubicBezTo>
                    <a:pt x="105" y="64"/>
                    <a:pt x="105" y="64"/>
                    <a:pt x="105" y="64"/>
                  </a:cubicBezTo>
                  <a:cubicBezTo>
                    <a:pt x="105" y="64"/>
                    <a:pt x="105" y="64"/>
                    <a:pt x="105" y="64"/>
                  </a:cubicBezTo>
                  <a:cubicBezTo>
                    <a:pt x="106" y="64"/>
                    <a:pt x="106" y="64"/>
                    <a:pt x="106" y="64"/>
                  </a:cubicBezTo>
                  <a:cubicBezTo>
                    <a:pt x="107" y="65"/>
                    <a:pt x="107" y="65"/>
                    <a:pt x="107" y="65"/>
                  </a:cubicBezTo>
                  <a:cubicBezTo>
                    <a:pt x="107" y="66"/>
                    <a:pt x="107" y="66"/>
                    <a:pt x="107" y="66"/>
                  </a:cubicBezTo>
                  <a:cubicBezTo>
                    <a:pt x="106" y="66"/>
                    <a:pt x="107" y="66"/>
                    <a:pt x="106" y="66"/>
                  </a:cubicBezTo>
                  <a:cubicBezTo>
                    <a:pt x="104" y="67"/>
                    <a:pt x="105" y="67"/>
                    <a:pt x="103" y="67"/>
                  </a:cubicBezTo>
                  <a:cubicBezTo>
                    <a:pt x="94" y="73"/>
                    <a:pt x="100" y="69"/>
                    <a:pt x="92" y="73"/>
                  </a:cubicBezTo>
                  <a:cubicBezTo>
                    <a:pt x="89" y="78"/>
                    <a:pt x="89" y="77"/>
                    <a:pt x="86" y="79"/>
                  </a:cubicBezTo>
                  <a:cubicBezTo>
                    <a:pt x="82" y="80"/>
                    <a:pt x="79" y="81"/>
                    <a:pt x="75" y="81"/>
                  </a:cubicBezTo>
                  <a:cubicBezTo>
                    <a:pt x="75" y="81"/>
                    <a:pt x="75" y="81"/>
                    <a:pt x="75" y="81"/>
                  </a:cubicBezTo>
                  <a:cubicBezTo>
                    <a:pt x="75" y="81"/>
                    <a:pt x="74" y="83"/>
                    <a:pt x="74" y="83"/>
                  </a:cubicBezTo>
                  <a:cubicBezTo>
                    <a:pt x="74" y="84"/>
                    <a:pt x="74" y="84"/>
                    <a:pt x="74" y="84"/>
                  </a:cubicBezTo>
                  <a:cubicBezTo>
                    <a:pt x="73" y="84"/>
                    <a:pt x="73" y="84"/>
                    <a:pt x="73" y="84"/>
                  </a:cubicBezTo>
                  <a:cubicBezTo>
                    <a:pt x="72" y="84"/>
                    <a:pt x="69" y="83"/>
                    <a:pt x="67" y="84"/>
                  </a:cubicBezTo>
                  <a:cubicBezTo>
                    <a:pt x="66" y="84"/>
                    <a:pt x="65" y="86"/>
                    <a:pt x="64" y="86"/>
                  </a:cubicBezTo>
                  <a:cubicBezTo>
                    <a:pt x="62" y="87"/>
                    <a:pt x="62" y="87"/>
                    <a:pt x="62" y="87"/>
                  </a:cubicBezTo>
                  <a:cubicBezTo>
                    <a:pt x="61" y="87"/>
                    <a:pt x="52" y="94"/>
                    <a:pt x="50" y="95"/>
                  </a:cubicBezTo>
                  <a:cubicBezTo>
                    <a:pt x="50" y="95"/>
                    <a:pt x="50" y="95"/>
                    <a:pt x="50" y="95"/>
                  </a:cubicBezTo>
                  <a:cubicBezTo>
                    <a:pt x="50" y="97"/>
                    <a:pt x="50" y="107"/>
                    <a:pt x="50" y="109"/>
                  </a:cubicBezTo>
                  <a:cubicBezTo>
                    <a:pt x="49" y="109"/>
                    <a:pt x="49" y="109"/>
                    <a:pt x="49" y="109"/>
                  </a:cubicBezTo>
                  <a:cubicBezTo>
                    <a:pt x="49" y="109"/>
                    <a:pt x="49" y="109"/>
                    <a:pt x="49" y="109"/>
                  </a:cubicBezTo>
                  <a:cubicBezTo>
                    <a:pt x="49" y="109"/>
                    <a:pt x="49" y="109"/>
                    <a:pt x="49" y="109"/>
                  </a:cubicBezTo>
                  <a:cubicBezTo>
                    <a:pt x="0" y="109"/>
                    <a:pt x="0" y="109"/>
                    <a:pt x="0" y="109"/>
                  </a:cubicBezTo>
                  <a:cubicBezTo>
                    <a:pt x="0" y="109"/>
                    <a:pt x="0" y="109"/>
                    <a:pt x="0" y="109"/>
                  </a:cubicBezTo>
                  <a:cubicBezTo>
                    <a:pt x="1" y="107"/>
                    <a:pt x="1" y="107"/>
                    <a:pt x="1" y="107"/>
                  </a:cubicBezTo>
                  <a:cubicBezTo>
                    <a:pt x="2" y="105"/>
                    <a:pt x="2" y="105"/>
                    <a:pt x="2" y="105"/>
                  </a:cubicBezTo>
                  <a:cubicBezTo>
                    <a:pt x="4" y="104"/>
                    <a:pt x="4" y="104"/>
                    <a:pt x="4" y="104"/>
                  </a:cubicBezTo>
                  <a:cubicBezTo>
                    <a:pt x="9" y="104"/>
                    <a:pt x="14" y="103"/>
                    <a:pt x="19" y="99"/>
                  </a:cubicBezTo>
                  <a:cubicBezTo>
                    <a:pt x="26" y="91"/>
                    <a:pt x="32" y="93"/>
                    <a:pt x="39" y="77"/>
                  </a:cubicBezTo>
                  <a:cubicBezTo>
                    <a:pt x="40" y="74"/>
                    <a:pt x="40" y="74"/>
                    <a:pt x="40" y="74"/>
                  </a:cubicBezTo>
                  <a:cubicBezTo>
                    <a:pt x="39" y="73"/>
                    <a:pt x="39" y="73"/>
                    <a:pt x="39" y="73"/>
                  </a:cubicBezTo>
                  <a:cubicBezTo>
                    <a:pt x="38" y="71"/>
                    <a:pt x="38" y="71"/>
                    <a:pt x="38" y="71"/>
                  </a:cubicBezTo>
                  <a:cubicBezTo>
                    <a:pt x="37" y="70"/>
                    <a:pt x="37" y="70"/>
                    <a:pt x="37" y="70"/>
                  </a:cubicBezTo>
                  <a:cubicBezTo>
                    <a:pt x="37" y="69"/>
                    <a:pt x="37" y="69"/>
                    <a:pt x="37" y="69"/>
                  </a:cubicBezTo>
                  <a:cubicBezTo>
                    <a:pt x="37" y="68"/>
                    <a:pt x="37" y="68"/>
                    <a:pt x="37" y="68"/>
                  </a:cubicBezTo>
                  <a:cubicBezTo>
                    <a:pt x="37" y="64"/>
                    <a:pt x="37" y="66"/>
                    <a:pt x="37" y="60"/>
                  </a:cubicBezTo>
                  <a:cubicBezTo>
                    <a:pt x="39" y="55"/>
                    <a:pt x="38" y="57"/>
                    <a:pt x="43" y="51"/>
                  </a:cubicBezTo>
                  <a:cubicBezTo>
                    <a:pt x="43" y="50"/>
                    <a:pt x="44" y="49"/>
                    <a:pt x="44" y="45"/>
                  </a:cubicBezTo>
                  <a:cubicBezTo>
                    <a:pt x="65" y="23"/>
                    <a:pt x="49" y="41"/>
                    <a:pt x="70" y="26"/>
                  </a:cubicBezTo>
                  <a:cubicBezTo>
                    <a:pt x="75" y="20"/>
                    <a:pt x="79" y="9"/>
                    <a:pt x="81" y="2"/>
                  </a:cubicBezTo>
                  <a:cubicBezTo>
                    <a:pt x="85" y="1"/>
                    <a:pt x="84" y="1"/>
                    <a:pt x="87" y="0"/>
                  </a:cubicBezTo>
                  <a:cubicBezTo>
                    <a:pt x="88" y="0"/>
                    <a:pt x="88" y="0"/>
                    <a:pt x="88" y="0"/>
                  </a:cubicBezTo>
                  <a:cubicBezTo>
                    <a:pt x="88" y="1"/>
                    <a:pt x="88" y="1"/>
                    <a:pt x="88" y="1"/>
                  </a:cubicBezTo>
                  <a:cubicBezTo>
                    <a:pt x="88" y="2"/>
                    <a:pt x="88" y="2"/>
                    <a:pt x="88" y="2"/>
                  </a:cubicBezTo>
                  <a:cubicBezTo>
                    <a:pt x="90" y="6"/>
                    <a:pt x="90" y="6"/>
                    <a:pt x="93" y="9"/>
                  </a:cubicBezTo>
                  <a:cubicBezTo>
                    <a:pt x="96" y="10"/>
                    <a:pt x="95" y="9"/>
                    <a:pt x="99" y="10"/>
                  </a:cubicBezTo>
                  <a:cubicBezTo>
                    <a:pt x="103" y="9"/>
                    <a:pt x="103" y="9"/>
                    <a:pt x="103" y="9"/>
                  </a:cubicBezTo>
                  <a:cubicBezTo>
                    <a:pt x="105" y="9"/>
                    <a:pt x="105" y="9"/>
                    <a:pt x="105" y="9"/>
                  </a:cubicBezTo>
                  <a:cubicBezTo>
                    <a:pt x="106" y="9"/>
                    <a:pt x="106" y="9"/>
                    <a:pt x="106" y="9"/>
                  </a:cubicBezTo>
                  <a:cubicBezTo>
                    <a:pt x="107" y="9"/>
                    <a:pt x="107" y="9"/>
                    <a:pt x="107" y="9"/>
                  </a:cubicBezTo>
                  <a:cubicBezTo>
                    <a:pt x="109" y="10"/>
                    <a:pt x="109" y="10"/>
                    <a:pt x="109" y="10"/>
                  </a:cubicBezTo>
                  <a:cubicBezTo>
                    <a:pt x="112" y="9"/>
                    <a:pt x="112" y="9"/>
                    <a:pt x="112" y="9"/>
                  </a:cubicBezTo>
                  <a:cubicBezTo>
                    <a:pt x="113" y="8"/>
                    <a:pt x="113" y="8"/>
                    <a:pt x="113" y="8"/>
                  </a:cubicBezTo>
                  <a:cubicBezTo>
                    <a:pt x="114" y="7"/>
                    <a:pt x="114" y="7"/>
                    <a:pt x="114" y="7"/>
                  </a:cubicBezTo>
                  <a:cubicBezTo>
                    <a:pt x="114" y="8"/>
                    <a:pt x="114" y="7"/>
                    <a:pt x="114" y="8"/>
                  </a:cubicBezTo>
                  <a:cubicBezTo>
                    <a:pt x="115" y="8"/>
                    <a:pt x="115" y="8"/>
                    <a:pt x="115" y="8"/>
                  </a:cubicBezTo>
                  <a:cubicBezTo>
                    <a:pt x="115" y="10"/>
                    <a:pt x="115" y="10"/>
                    <a:pt x="116" y="11"/>
                  </a:cubicBezTo>
                  <a:cubicBezTo>
                    <a:pt x="117" y="11"/>
                    <a:pt x="117" y="11"/>
                    <a:pt x="117" y="11"/>
                  </a:cubicBezTo>
                  <a:cubicBezTo>
                    <a:pt x="118" y="11"/>
                    <a:pt x="118" y="11"/>
                    <a:pt x="118" y="11"/>
                  </a:cubicBezTo>
                  <a:cubicBezTo>
                    <a:pt x="121" y="11"/>
                    <a:pt x="120" y="11"/>
                    <a:pt x="123" y="1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144">
              <a:extLst>
                <a:ext uri="{FF2B5EF4-FFF2-40B4-BE49-F238E27FC236}">
                  <a16:creationId xmlns:a16="http://schemas.microsoft.com/office/drawing/2014/main" id="{271093BF-1982-4276-BB8A-90573B31F94E}"/>
                </a:ext>
              </a:extLst>
            </p:cNvPr>
            <p:cNvSpPr>
              <a:spLocks/>
            </p:cNvSpPr>
            <p:nvPr/>
          </p:nvSpPr>
          <p:spPr bwMode="auto">
            <a:xfrm>
              <a:off x="12034486" y="6755891"/>
              <a:ext cx="4751" cy="4751"/>
            </a:xfrm>
            <a:custGeom>
              <a:avLst/>
              <a:gdLst>
                <a:gd name="T0" fmla="*/ 1 w 1"/>
                <a:gd name="T1" fmla="*/ 1 h 1"/>
                <a:gd name="T2" fmla="*/ 0 w 1"/>
                <a:gd name="T3" fmla="*/ 1 h 1"/>
                <a:gd name="T4" fmla="*/ 0 w 1"/>
                <a:gd name="T5" fmla="*/ 0 h 1"/>
                <a:gd name="T6" fmla="*/ 1 w 1"/>
                <a:gd name="T7" fmla="*/ 0 h 1"/>
                <a:gd name="T8" fmla="*/ 1 w 1"/>
                <a:gd name="T9" fmla="*/ 0 h 1"/>
                <a:gd name="T10" fmla="*/ 1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lnTo>
                    <a:pt x="0" y="1"/>
                  </a:lnTo>
                  <a:lnTo>
                    <a:pt x="0" y="0"/>
                  </a:lnTo>
                  <a:lnTo>
                    <a:pt x="1" y="0"/>
                  </a:lnTo>
                  <a:lnTo>
                    <a:pt x="1" y="0"/>
                  </a:lnTo>
                  <a:lnTo>
                    <a:pt x="1" y="0"/>
                  </a:lnTo>
                  <a:lnTo>
                    <a:pt x="1" y="1"/>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145">
              <a:extLst>
                <a:ext uri="{FF2B5EF4-FFF2-40B4-BE49-F238E27FC236}">
                  <a16:creationId xmlns:a16="http://schemas.microsoft.com/office/drawing/2014/main" id="{629FBB6E-1267-4B2B-8A43-4CD776CAA05F}"/>
                </a:ext>
              </a:extLst>
            </p:cNvPr>
            <p:cNvSpPr>
              <a:spLocks/>
            </p:cNvSpPr>
            <p:nvPr/>
          </p:nvSpPr>
          <p:spPr bwMode="auto">
            <a:xfrm>
              <a:off x="12936839" y="6437696"/>
              <a:ext cx="166224" cy="208965"/>
            </a:xfrm>
            <a:custGeom>
              <a:avLst/>
              <a:gdLst>
                <a:gd name="T0" fmla="*/ 17 w 40"/>
                <a:gd name="T1" fmla="*/ 47 h 50"/>
                <a:gd name="T2" fmla="*/ 18 w 40"/>
                <a:gd name="T3" fmla="*/ 47 h 50"/>
                <a:gd name="T4" fmla="*/ 19 w 40"/>
                <a:gd name="T5" fmla="*/ 34 h 50"/>
                <a:gd name="T6" fmla="*/ 19 w 40"/>
                <a:gd name="T7" fmla="*/ 31 h 50"/>
                <a:gd name="T8" fmla="*/ 14 w 40"/>
                <a:gd name="T9" fmla="*/ 23 h 50"/>
                <a:gd name="T10" fmla="*/ 12 w 40"/>
                <a:gd name="T11" fmla="*/ 19 h 50"/>
                <a:gd name="T12" fmla="*/ 4 w 40"/>
                <a:gd name="T13" fmla="*/ 5 h 50"/>
                <a:gd name="T14" fmla="*/ 0 w 40"/>
                <a:gd name="T15" fmla="*/ 4 h 50"/>
                <a:gd name="T16" fmla="*/ 3 w 40"/>
                <a:gd name="T17" fmla="*/ 2 h 50"/>
                <a:gd name="T18" fmla="*/ 7 w 40"/>
                <a:gd name="T19" fmla="*/ 2 h 50"/>
                <a:gd name="T20" fmla="*/ 9 w 40"/>
                <a:gd name="T21" fmla="*/ 1 h 50"/>
                <a:gd name="T22" fmla="*/ 11 w 40"/>
                <a:gd name="T23" fmla="*/ 0 h 50"/>
                <a:gd name="T24" fmla="*/ 14 w 40"/>
                <a:gd name="T25" fmla="*/ 1 h 50"/>
                <a:gd name="T26" fmla="*/ 16 w 40"/>
                <a:gd name="T27" fmla="*/ 3 h 50"/>
                <a:gd name="T28" fmla="*/ 17 w 40"/>
                <a:gd name="T29" fmla="*/ 4 h 50"/>
                <a:gd name="T30" fmla="*/ 19 w 40"/>
                <a:gd name="T31" fmla="*/ 4 h 50"/>
                <a:gd name="T32" fmla="*/ 20 w 40"/>
                <a:gd name="T33" fmla="*/ 5 h 50"/>
                <a:gd name="T34" fmla="*/ 20 w 40"/>
                <a:gd name="T35" fmla="*/ 5 h 50"/>
                <a:gd name="T36" fmla="*/ 21 w 40"/>
                <a:gd name="T37" fmla="*/ 6 h 50"/>
                <a:gd name="T38" fmla="*/ 22 w 40"/>
                <a:gd name="T39" fmla="*/ 6 h 50"/>
                <a:gd name="T40" fmla="*/ 26 w 40"/>
                <a:gd name="T41" fmla="*/ 9 h 50"/>
                <a:gd name="T42" fmla="*/ 28 w 40"/>
                <a:gd name="T43" fmla="*/ 9 h 50"/>
                <a:gd name="T44" fmla="*/ 29 w 40"/>
                <a:gd name="T45" fmla="*/ 10 h 50"/>
                <a:gd name="T46" fmla="*/ 29 w 40"/>
                <a:gd name="T47" fmla="*/ 17 h 50"/>
                <a:gd name="T48" fmla="*/ 29 w 40"/>
                <a:gd name="T49" fmla="*/ 17 h 50"/>
                <a:gd name="T50" fmla="*/ 31 w 40"/>
                <a:gd name="T51" fmla="*/ 19 h 50"/>
                <a:gd name="T52" fmla="*/ 33 w 40"/>
                <a:gd name="T53" fmla="*/ 20 h 50"/>
                <a:gd name="T54" fmla="*/ 33 w 40"/>
                <a:gd name="T55" fmla="*/ 21 h 50"/>
                <a:gd name="T56" fmla="*/ 33 w 40"/>
                <a:gd name="T57" fmla="*/ 23 h 50"/>
                <a:gd name="T58" fmla="*/ 33 w 40"/>
                <a:gd name="T59" fmla="*/ 24 h 50"/>
                <a:gd name="T60" fmla="*/ 34 w 40"/>
                <a:gd name="T61" fmla="*/ 26 h 50"/>
                <a:gd name="T62" fmla="*/ 38 w 40"/>
                <a:gd name="T63" fmla="*/ 29 h 50"/>
                <a:gd name="T64" fmla="*/ 40 w 40"/>
                <a:gd name="T65" fmla="*/ 34 h 50"/>
                <a:gd name="T66" fmla="*/ 37 w 40"/>
                <a:gd name="T67" fmla="*/ 35 h 50"/>
                <a:gd name="T68" fmla="*/ 35 w 40"/>
                <a:gd name="T69" fmla="*/ 34 h 50"/>
                <a:gd name="T70" fmla="*/ 34 w 40"/>
                <a:gd name="T71" fmla="*/ 35 h 50"/>
                <a:gd name="T72" fmla="*/ 32 w 40"/>
                <a:gd name="T73" fmla="*/ 34 h 50"/>
                <a:gd name="T74" fmla="*/ 32 w 40"/>
                <a:gd name="T75" fmla="*/ 34 h 50"/>
                <a:gd name="T76" fmla="*/ 31 w 40"/>
                <a:gd name="T77" fmla="*/ 33 h 50"/>
                <a:gd name="T78" fmla="*/ 30 w 40"/>
                <a:gd name="T79" fmla="*/ 35 h 50"/>
                <a:gd name="T80" fmla="*/ 29 w 40"/>
                <a:gd name="T81" fmla="*/ 33 h 50"/>
                <a:gd name="T82" fmla="*/ 29 w 40"/>
                <a:gd name="T83" fmla="*/ 32 h 50"/>
                <a:gd name="T84" fmla="*/ 26 w 40"/>
                <a:gd name="T85" fmla="*/ 34 h 50"/>
                <a:gd name="T86" fmla="*/ 27 w 40"/>
                <a:gd name="T87" fmla="*/ 40 h 50"/>
                <a:gd name="T88" fmla="*/ 24 w 40"/>
                <a:gd name="T89" fmla="*/ 42 h 50"/>
                <a:gd name="T90" fmla="*/ 23 w 40"/>
                <a:gd name="T91" fmla="*/ 44 h 50"/>
                <a:gd name="T92" fmla="*/ 21 w 40"/>
                <a:gd name="T93" fmla="*/ 46 h 50"/>
                <a:gd name="T94" fmla="*/ 22 w 40"/>
                <a:gd name="T95" fmla="*/ 49 h 50"/>
                <a:gd name="T96" fmla="*/ 19 w 40"/>
                <a:gd name="T97" fmla="*/ 49 h 50"/>
                <a:gd name="T98" fmla="*/ 18 w 40"/>
                <a:gd name="T9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50">
                  <a:moveTo>
                    <a:pt x="18" y="50"/>
                  </a:moveTo>
                  <a:cubicBezTo>
                    <a:pt x="18" y="49"/>
                    <a:pt x="17" y="48"/>
                    <a:pt x="17" y="47"/>
                  </a:cubicBezTo>
                  <a:cubicBezTo>
                    <a:pt x="17" y="47"/>
                    <a:pt x="17" y="47"/>
                    <a:pt x="17" y="47"/>
                  </a:cubicBezTo>
                  <a:cubicBezTo>
                    <a:pt x="17" y="47"/>
                    <a:pt x="17" y="47"/>
                    <a:pt x="18" y="47"/>
                  </a:cubicBezTo>
                  <a:cubicBezTo>
                    <a:pt x="18" y="46"/>
                    <a:pt x="18" y="45"/>
                    <a:pt x="17" y="44"/>
                  </a:cubicBezTo>
                  <a:cubicBezTo>
                    <a:pt x="17" y="40"/>
                    <a:pt x="17" y="41"/>
                    <a:pt x="19" y="34"/>
                  </a:cubicBezTo>
                  <a:cubicBezTo>
                    <a:pt x="18" y="33"/>
                    <a:pt x="18" y="33"/>
                    <a:pt x="18" y="33"/>
                  </a:cubicBezTo>
                  <a:cubicBezTo>
                    <a:pt x="19" y="31"/>
                    <a:pt x="19" y="31"/>
                    <a:pt x="19" y="31"/>
                  </a:cubicBezTo>
                  <a:cubicBezTo>
                    <a:pt x="17" y="27"/>
                    <a:pt x="18" y="31"/>
                    <a:pt x="17" y="25"/>
                  </a:cubicBezTo>
                  <a:cubicBezTo>
                    <a:pt x="15" y="24"/>
                    <a:pt x="16" y="24"/>
                    <a:pt x="14" y="23"/>
                  </a:cubicBezTo>
                  <a:cubicBezTo>
                    <a:pt x="14" y="22"/>
                    <a:pt x="14" y="22"/>
                    <a:pt x="13" y="21"/>
                  </a:cubicBezTo>
                  <a:cubicBezTo>
                    <a:pt x="12" y="20"/>
                    <a:pt x="13" y="20"/>
                    <a:pt x="12" y="19"/>
                  </a:cubicBezTo>
                  <a:cubicBezTo>
                    <a:pt x="12" y="19"/>
                    <a:pt x="4" y="6"/>
                    <a:pt x="4" y="6"/>
                  </a:cubicBezTo>
                  <a:cubicBezTo>
                    <a:pt x="4" y="5"/>
                    <a:pt x="4" y="5"/>
                    <a:pt x="4" y="5"/>
                  </a:cubicBezTo>
                  <a:cubicBezTo>
                    <a:pt x="2" y="4"/>
                    <a:pt x="2" y="4"/>
                    <a:pt x="2" y="4"/>
                  </a:cubicBezTo>
                  <a:cubicBezTo>
                    <a:pt x="1" y="4"/>
                    <a:pt x="2" y="4"/>
                    <a:pt x="0" y="4"/>
                  </a:cubicBezTo>
                  <a:cubicBezTo>
                    <a:pt x="1" y="3"/>
                    <a:pt x="1" y="3"/>
                    <a:pt x="1" y="3"/>
                  </a:cubicBezTo>
                  <a:cubicBezTo>
                    <a:pt x="3" y="2"/>
                    <a:pt x="3" y="2"/>
                    <a:pt x="3" y="2"/>
                  </a:cubicBezTo>
                  <a:cubicBezTo>
                    <a:pt x="4" y="2"/>
                    <a:pt x="4" y="2"/>
                    <a:pt x="4" y="2"/>
                  </a:cubicBezTo>
                  <a:cubicBezTo>
                    <a:pt x="5" y="2"/>
                    <a:pt x="4" y="2"/>
                    <a:pt x="7" y="2"/>
                  </a:cubicBezTo>
                  <a:cubicBezTo>
                    <a:pt x="8" y="1"/>
                    <a:pt x="8" y="1"/>
                    <a:pt x="8" y="1"/>
                  </a:cubicBezTo>
                  <a:cubicBezTo>
                    <a:pt x="9" y="1"/>
                    <a:pt x="9" y="1"/>
                    <a:pt x="9" y="1"/>
                  </a:cubicBezTo>
                  <a:cubicBezTo>
                    <a:pt x="10" y="1"/>
                    <a:pt x="10" y="1"/>
                    <a:pt x="11" y="0"/>
                  </a:cubicBezTo>
                  <a:cubicBezTo>
                    <a:pt x="11" y="0"/>
                    <a:pt x="11" y="0"/>
                    <a:pt x="11" y="0"/>
                  </a:cubicBezTo>
                  <a:cubicBezTo>
                    <a:pt x="13" y="1"/>
                    <a:pt x="13" y="1"/>
                    <a:pt x="13" y="1"/>
                  </a:cubicBezTo>
                  <a:cubicBezTo>
                    <a:pt x="14" y="1"/>
                    <a:pt x="14" y="1"/>
                    <a:pt x="14" y="1"/>
                  </a:cubicBezTo>
                  <a:cubicBezTo>
                    <a:pt x="15" y="2"/>
                    <a:pt x="14" y="2"/>
                    <a:pt x="15" y="3"/>
                  </a:cubicBezTo>
                  <a:cubicBezTo>
                    <a:pt x="16" y="3"/>
                    <a:pt x="16" y="3"/>
                    <a:pt x="16" y="3"/>
                  </a:cubicBezTo>
                  <a:cubicBezTo>
                    <a:pt x="17" y="3"/>
                    <a:pt x="17" y="3"/>
                    <a:pt x="17" y="3"/>
                  </a:cubicBezTo>
                  <a:cubicBezTo>
                    <a:pt x="17" y="4"/>
                    <a:pt x="17" y="4"/>
                    <a:pt x="17" y="4"/>
                  </a:cubicBezTo>
                  <a:cubicBezTo>
                    <a:pt x="18" y="4"/>
                    <a:pt x="18" y="4"/>
                    <a:pt x="18" y="4"/>
                  </a:cubicBezTo>
                  <a:cubicBezTo>
                    <a:pt x="19" y="4"/>
                    <a:pt x="19" y="4"/>
                    <a:pt x="19" y="4"/>
                  </a:cubicBezTo>
                  <a:cubicBezTo>
                    <a:pt x="20" y="5"/>
                    <a:pt x="20" y="5"/>
                    <a:pt x="20" y="5"/>
                  </a:cubicBezTo>
                  <a:cubicBezTo>
                    <a:pt x="20" y="5"/>
                    <a:pt x="20" y="5"/>
                    <a:pt x="20" y="5"/>
                  </a:cubicBezTo>
                  <a:cubicBezTo>
                    <a:pt x="20" y="6"/>
                    <a:pt x="20" y="6"/>
                    <a:pt x="20" y="6"/>
                  </a:cubicBezTo>
                  <a:cubicBezTo>
                    <a:pt x="20" y="5"/>
                    <a:pt x="20" y="5"/>
                    <a:pt x="20" y="5"/>
                  </a:cubicBezTo>
                  <a:cubicBezTo>
                    <a:pt x="21" y="6"/>
                    <a:pt x="21" y="6"/>
                    <a:pt x="21" y="6"/>
                  </a:cubicBezTo>
                  <a:cubicBezTo>
                    <a:pt x="21" y="6"/>
                    <a:pt x="21" y="6"/>
                    <a:pt x="21" y="6"/>
                  </a:cubicBezTo>
                  <a:cubicBezTo>
                    <a:pt x="21" y="7"/>
                    <a:pt x="21" y="7"/>
                    <a:pt x="21" y="7"/>
                  </a:cubicBezTo>
                  <a:cubicBezTo>
                    <a:pt x="22" y="6"/>
                    <a:pt x="22" y="6"/>
                    <a:pt x="22" y="6"/>
                  </a:cubicBezTo>
                  <a:cubicBezTo>
                    <a:pt x="23" y="6"/>
                    <a:pt x="23" y="6"/>
                    <a:pt x="25" y="6"/>
                  </a:cubicBezTo>
                  <a:cubicBezTo>
                    <a:pt x="25" y="8"/>
                    <a:pt x="25" y="8"/>
                    <a:pt x="26" y="9"/>
                  </a:cubicBezTo>
                  <a:cubicBezTo>
                    <a:pt x="27" y="9"/>
                    <a:pt x="27" y="9"/>
                    <a:pt x="27" y="9"/>
                  </a:cubicBezTo>
                  <a:cubicBezTo>
                    <a:pt x="28" y="9"/>
                    <a:pt x="27" y="9"/>
                    <a:pt x="28" y="9"/>
                  </a:cubicBezTo>
                  <a:cubicBezTo>
                    <a:pt x="29" y="9"/>
                    <a:pt x="29" y="9"/>
                    <a:pt x="29" y="9"/>
                  </a:cubicBezTo>
                  <a:cubicBezTo>
                    <a:pt x="29" y="10"/>
                    <a:pt x="29" y="10"/>
                    <a:pt x="29" y="10"/>
                  </a:cubicBezTo>
                  <a:cubicBezTo>
                    <a:pt x="30" y="12"/>
                    <a:pt x="30" y="13"/>
                    <a:pt x="29" y="16"/>
                  </a:cubicBezTo>
                  <a:cubicBezTo>
                    <a:pt x="29" y="17"/>
                    <a:pt x="29" y="17"/>
                    <a:pt x="29" y="17"/>
                  </a:cubicBezTo>
                  <a:cubicBezTo>
                    <a:pt x="29" y="17"/>
                    <a:pt x="29" y="17"/>
                    <a:pt x="29" y="17"/>
                  </a:cubicBezTo>
                  <a:cubicBezTo>
                    <a:pt x="29" y="17"/>
                    <a:pt x="29" y="17"/>
                    <a:pt x="29" y="17"/>
                  </a:cubicBezTo>
                  <a:cubicBezTo>
                    <a:pt x="31" y="19"/>
                    <a:pt x="31" y="19"/>
                    <a:pt x="31" y="19"/>
                  </a:cubicBezTo>
                  <a:cubicBezTo>
                    <a:pt x="31" y="19"/>
                    <a:pt x="31" y="19"/>
                    <a:pt x="31" y="19"/>
                  </a:cubicBezTo>
                  <a:cubicBezTo>
                    <a:pt x="32" y="20"/>
                    <a:pt x="32" y="20"/>
                    <a:pt x="32" y="20"/>
                  </a:cubicBezTo>
                  <a:cubicBezTo>
                    <a:pt x="33" y="20"/>
                    <a:pt x="33" y="20"/>
                    <a:pt x="33" y="20"/>
                  </a:cubicBezTo>
                  <a:cubicBezTo>
                    <a:pt x="33" y="20"/>
                    <a:pt x="33" y="20"/>
                    <a:pt x="33" y="20"/>
                  </a:cubicBezTo>
                  <a:cubicBezTo>
                    <a:pt x="33" y="21"/>
                    <a:pt x="33" y="21"/>
                    <a:pt x="33" y="21"/>
                  </a:cubicBezTo>
                  <a:cubicBezTo>
                    <a:pt x="33" y="22"/>
                    <a:pt x="33" y="22"/>
                    <a:pt x="33" y="22"/>
                  </a:cubicBezTo>
                  <a:cubicBezTo>
                    <a:pt x="33" y="23"/>
                    <a:pt x="33" y="23"/>
                    <a:pt x="33" y="23"/>
                  </a:cubicBezTo>
                  <a:cubicBezTo>
                    <a:pt x="33" y="23"/>
                    <a:pt x="33" y="23"/>
                    <a:pt x="33" y="23"/>
                  </a:cubicBezTo>
                  <a:cubicBezTo>
                    <a:pt x="33" y="24"/>
                    <a:pt x="33" y="24"/>
                    <a:pt x="33" y="24"/>
                  </a:cubicBezTo>
                  <a:cubicBezTo>
                    <a:pt x="34" y="25"/>
                    <a:pt x="34" y="25"/>
                    <a:pt x="34" y="25"/>
                  </a:cubicBezTo>
                  <a:cubicBezTo>
                    <a:pt x="34" y="26"/>
                    <a:pt x="34" y="26"/>
                    <a:pt x="34" y="26"/>
                  </a:cubicBezTo>
                  <a:cubicBezTo>
                    <a:pt x="36" y="27"/>
                    <a:pt x="35" y="26"/>
                    <a:pt x="37" y="28"/>
                  </a:cubicBezTo>
                  <a:cubicBezTo>
                    <a:pt x="38" y="28"/>
                    <a:pt x="37" y="28"/>
                    <a:pt x="38" y="29"/>
                  </a:cubicBezTo>
                  <a:cubicBezTo>
                    <a:pt x="38" y="31"/>
                    <a:pt x="38" y="31"/>
                    <a:pt x="38" y="32"/>
                  </a:cubicBezTo>
                  <a:cubicBezTo>
                    <a:pt x="40" y="34"/>
                    <a:pt x="40" y="34"/>
                    <a:pt x="40" y="34"/>
                  </a:cubicBezTo>
                  <a:cubicBezTo>
                    <a:pt x="40" y="35"/>
                    <a:pt x="40" y="34"/>
                    <a:pt x="39" y="35"/>
                  </a:cubicBezTo>
                  <a:cubicBezTo>
                    <a:pt x="38" y="35"/>
                    <a:pt x="37" y="35"/>
                    <a:pt x="37" y="35"/>
                  </a:cubicBezTo>
                  <a:cubicBezTo>
                    <a:pt x="36" y="34"/>
                    <a:pt x="36" y="34"/>
                    <a:pt x="36" y="34"/>
                  </a:cubicBezTo>
                  <a:cubicBezTo>
                    <a:pt x="35" y="34"/>
                    <a:pt x="35" y="34"/>
                    <a:pt x="35" y="34"/>
                  </a:cubicBezTo>
                  <a:cubicBezTo>
                    <a:pt x="35" y="34"/>
                    <a:pt x="35" y="34"/>
                    <a:pt x="35" y="34"/>
                  </a:cubicBezTo>
                  <a:cubicBezTo>
                    <a:pt x="34" y="35"/>
                    <a:pt x="34" y="35"/>
                    <a:pt x="34" y="35"/>
                  </a:cubicBezTo>
                  <a:cubicBezTo>
                    <a:pt x="33" y="34"/>
                    <a:pt x="33" y="34"/>
                    <a:pt x="33" y="34"/>
                  </a:cubicBezTo>
                  <a:cubicBezTo>
                    <a:pt x="33" y="34"/>
                    <a:pt x="33" y="34"/>
                    <a:pt x="32" y="34"/>
                  </a:cubicBezTo>
                  <a:cubicBezTo>
                    <a:pt x="32" y="34"/>
                    <a:pt x="32" y="34"/>
                    <a:pt x="32" y="34"/>
                  </a:cubicBezTo>
                  <a:cubicBezTo>
                    <a:pt x="32" y="34"/>
                    <a:pt x="32" y="34"/>
                    <a:pt x="32" y="34"/>
                  </a:cubicBezTo>
                  <a:cubicBezTo>
                    <a:pt x="31" y="34"/>
                    <a:pt x="31" y="34"/>
                    <a:pt x="31" y="34"/>
                  </a:cubicBezTo>
                  <a:cubicBezTo>
                    <a:pt x="31" y="33"/>
                    <a:pt x="31" y="33"/>
                    <a:pt x="31" y="33"/>
                  </a:cubicBezTo>
                  <a:cubicBezTo>
                    <a:pt x="30" y="35"/>
                    <a:pt x="30" y="35"/>
                    <a:pt x="30" y="35"/>
                  </a:cubicBezTo>
                  <a:cubicBezTo>
                    <a:pt x="30" y="35"/>
                    <a:pt x="30" y="35"/>
                    <a:pt x="30" y="35"/>
                  </a:cubicBezTo>
                  <a:cubicBezTo>
                    <a:pt x="29" y="35"/>
                    <a:pt x="29" y="35"/>
                    <a:pt x="29" y="35"/>
                  </a:cubicBezTo>
                  <a:cubicBezTo>
                    <a:pt x="29" y="33"/>
                    <a:pt x="29" y="33"/>
                    <a:pt x="29" y="33"/>
                  </a:cubicBezTo>
                  <a:cubicBezTo>
                    <a:pt x="29" y="33"/>
                    <a:pt x="29" y="33"/>
                    <a:pt x="29" y="33"/>
                  </a:cubicBezTo>
                  <a:cubicBezTo>
                    <a:pt x="29" y="32"/>
                    <a:pt x="29" y="32"/>
                    <a:pt x="29" y="32"/>
                  </a:cubicBezTo>
                  <a:cubicBezTo>
                    <a:pt x="27" y="33"/>
                    <a:pt x="28" y="33"/>
                    <a:pt x="27" y="34"/>
                  </a:cubicBezTo>
                  <a:cubicBezTo>
                    <a:pt x="26" y="34"/>
                    <a:pt x="26" y="34"/>
                    <a:pt x="26" y="34"/>
                  </a:cubicBezTo>
                  <a:cubicBezTo>
                    <a:pt x="26" y="36"/>
                    <a:pt x="26" y="36"/>
                    <a:pt x="27" y="38"/>
                  </a:cubicBezTo>
                  <a:cubicBezTo>
                    <a:pt x="27" y="39"/>
                    <a:pt x="27" y="39"/>
                    <a:pt x="27" y="40"/>
                  </a:cubicBezTo>
                  <a:cubicBezTo>
                    <a:pt x="25" y="41"/>
                    <a:pt x="25" y="41"/>
                    <a:pt x="25" y="41"/>
                  </a:cubicBezTo>
                  <a:cubicBezTo>
                    <a:pt x="24" y="42"/>
                    <a:pt x="24" y="42"/>
                    <a:pt x="24" y="42"/>
                  </a:cubicBezTo>
                  <a:cubicBezTo>
                    <a:pt x="24" y="43"/>
                    <a:pt x="24" y="43"/>
                    <a:pt x="24" y="43"/>
                  </a:cubicBezTo>
                  <a:cubicBezTo>
                    <a:pt x="23" y="44"/>
                    <a:pt x="23" y="44"/>
                    <a:pt x="23" y="44"/>
                  </a:cubicBezTo>
                  <a:cubicBezTo>
                    <a:pt x="22" y="45"/>
                    <a:pt x="22" y="45"/>
                    <a:pt x="22" y="45"/>
                  </a:cubicBezTo>
                  <a:cubicBezTo>
                    <a:pt x="21" y="46"/>
                    <a:pt x="21" y="46"/>
                    <a:pt x="21" y="46"/>
                  </a:cubicBezTo>
                  <a:cubicBezTo>
                    <a:pt x="22" y="47"/>
                    <a:pt x="22" y="47"/>
                    <a:pt x="22" y="48"/>
                  </a:cubicBezTo>
                  <a:cubicBezTo>
                    <a:pt x="22" y="48"/>
                    <a:pt x="22" y="48"/>
                    <a:pt x="22" y="49"/>
                  </a:cubicBezTo>
                  <a:cubicBezTo>
                    <a:pt x="21" y="49"/>
                    <a:pt x="21" y="49"/>
                    <a:pt x="21" y="49"/>
                  </a:cubicBezTo>
                  <a:cubicBezTo>
                    <a:pt x="19" y="49"/>
                    <a:pt x="19" y="49"/>
                    <a:pt x="19" y="49"/>
                  </a:cubicBezTo>
                  <a:cubicBezTo>
                    <a:pt x="19" y="49"/>
                    <a:pt x="19" y="49"/>
                    <a:pt x="19" y="49"/>
                  </a:cubicBezTo>
                  <a:lnTo>
                    <a:pt x="18" y="50"/>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146">
              <a:extLst>
                <a:ext uri="{FF2B5EF4-FFF2-40B4-BE49-F238E27FC236}">
                  <a16:creationId xmlns:a16="http://schemas.microsoft.com/office/drawing/2014/main" id="{3C8EA987-C5F9-48D7-8B08-679FACF0D330}"/>
                </a:ext>
              </a:extLst>
            </p:cNvPr>
            <p:cNvSpPr>
              <a:spLocks noEditPoints="1"/>
            </p:cNvSpPr>
            <p:nvPr/>
          </p:nvSpPr>
          <p:spPr bwMode="auto">
            <a:xfrm>
              <a:off x="13710958" y="9591172"/>
              <a:ext cx="341943" cy="664889"/>
            </a:xfrm>
            <a:custGeom>
              <a:avLst/>
              <a:gdLst>
                <a:gd name="T0" fmla="*/ 79 w 82"/>
                <a:gd name="T1" fmla="*/ 27 h 159"/>
                <a:gd name="T2" fmla="*/ 79 w 82"/>
                <a:gd name="T3" fmla="*/ 44 h 159"/>
                <a:gd name="T4" fmla="*/ 76 w 82"/>
                <a:gd name="T5" fmla="*/ 38 h 159"/>
                <a:gd name="T6" fmla="*/ 73 w 82"/>
                <a:gd name="T7" fmla="*/ 39 h 159"/>
                <a:gd name="T8" fmla="*/ 74 w 82"/>
                <a:gd name="T9" fmla="*/ 46 h 159"/>
                <a:gd name="T10" fmla="*/ 75 w 82"/>
                <a:gd name="T11" fmla="*/ 52 h 159"/>
                <a:gd name="T12" fmla="*/ 74 w 82"/>
                <a:gd name="T13" fmla="*/ 54 h 159"/>
                <a:gd name="T14" fmla="*/ 72 w 82"/>
                <a:gd name="T15" fmla="*/ 55 h 159"/>
                <a:gd name="T16" fmla="*/ 44 w 82"/>
                <a:gd name="T17" fmla="*/ 152 h 159"/>
                <a:gd name="T18" fmla="*/ 26 w 82"/>
                <a:gd name="T19" fmla="*/ 159 h 159"/>
                <a:gd name="T20" fmla="*/ 19 w 82"/>
                <a:gd name="T21" fmla="*/ 156 h 159"/>
                <a:gd name="T22" fmla="*/ 10 w 82"/>
                <a:gd name="T23" fmla="*/ 152 h 159"/>
                <a:gd name="T24" fmla="*/ 9 w 82"/>
                <a:gd name="T25" fmla="*/ 148 h 159"/>
                <a:gd name="T26" fmla="*/ 6 w 82"/>
                <a:gd name="T27" fmla="*/ 134 h 159"/>
                <a:gd name="T28" fmla="*/ 5 w 82"/>
                <a:gd name="T29" fmla="*/ 129 h 159"/>
                <a:gd name="T30" fmla="*/ 2 w 82"/>
                <a:gd name="T31" fmla="*/ 113 h 159"/>
                <a:gd name="T32" fmla="*/ 3 w 82"/>
                <a:gd name="T33" fmla="*/ 111 h 159"/>
                <a:gd name="T34" fmla="*/ 6 w 82"/>
                <a:gd name="T35" fmla="*/ 107 h 159"/>
                <a:gd name="T36" fmla="*/ 15 w 82"/>
                <a:gd name="T37" fmla="*/ 85 h 159"/>
                <a:gd name="T38" fmla="*/ 9 w 82"/>
                <a:gd name="T39" fmla="*/ 64 h 159"/>
                <a:gd name="T40" fmla="*/ 14 w 82"/>
                <a:gd name="T41" fmla="*/ 53 h 159"/>
                <a:gd name="T42" fmla="*/ 20 w 82"/>
                <a:gd name="T43" fmla="*/ 47 h 159"/>
                <a:gd name="T44" fmla="*/ 24 w 82"/>
                <a:gd name="T45" fmla="*/ 45 h 159"/>
                <a:gd name="T46" fmla="*/ 27 w 82"/>
                <a:gd name="T47" fmla="*/ 45 h 159"/>
                <a:gd name="T48" fmla="*/ 34 w 82"/>
                <a:gd name="T49" fmla="*/ 42 h 159"/>
                <a:gd name="T50" fmla="*/ 36 w 82"/>
                <a:gd name="T51" fmla="*/ 44 h 159"/>
                <a:gd name="T52" fmla="*/ 36 w 82"/>
                <a:gd name="T53" fmla="*/ 42 h 159"/>
                <a:gd name="T54" fmla="*/ 42 w 82"/>
                <a:gd name="T55" fmla="*/ 36 h 159"/>
                <a:gd name="T56" fmla="*/ 44 w 82"/>
                <a:gd name="T57" fmla="*/ 38 h 159"/>
                <a:gd name="T58" fmla="*/ 44 w 82"/>
                <a:gd name="T59" fmla="*/ 38 h 159"/>
                <a:gd name="T60" fmla="*/ 44 w 82"/>
                <a:gd name="T61" fmla="*/ 35 h 159"/>
                <a:gd name="T62" fmla="*/ 48 w 82"/>
                <a:gd name="T63" fmla="*/ 30 h 159"/>
                <a:gd name="T64" fmla="*/ 48 w 82"/>
                <a:gd name="T65" fmla="*/ 32 h 159"/>
                <a:gd name="T66" fmla="*/ 49 w 82"/>
                <a:gd name="T67" fmla="*/ 33 h 159"/>
                <a:gd name="T68" fmla="*/ 54 w 82"/>
                <a:gd name="T69" fmla="*/ 29 h 159"/>
                <a:gd name="T70" fmla="*/ 54 w 82"/>
                <a:gd name="T71" fmla="*/ 22 h 159"/>
                <a:gd name="T72" fmla="*/ 54 w 82"/>
                <a:gd name="T73" fmla="*/ 21 h 159"/>
                <a:gd name="T74" fmla="*/ 53 w 82"/>
                <a:gd name="T75" fmla="*/ 18 h 159"/>
                <a:gd name="T76" fmla="*/ 57 w 82"/>
                <a:gd name="T77" fmla="*/ 18 h 159"/>
                <a:gd name="T78" fmla="*/ 61 w 82"/>
                <a:gd name="T79" fmla="*/ 15 h 159"/>
                <a:gd name="T80" fmla="*/ 63 w 82"/>
                <a:gd name="T81" fmla="*/ 4 h 159"/>
                <a:gd name="T82" fmla="*/ 65 w 82"/>
                <a:gd name="T83" fmla="*/ 4 h 159"/>
                <a:gd name="T84" fmla="*/ 69 w 82"/>
                <a:gd name="T85" fmla="*/ 0 h 159"/>
                <a:gd name="T86" fmla="*/ 58 w 82"/>
                <a:gd name="T87" fmla="*/ 14 h 159"/>
                <a:gd name="T88" fmla="*/ 57 w 82"/>
                <a:gd name="T89" fmla="*/ 13 h 159"/>
                <a:gd name="T90" fmla="*/ 58 w 82"/>
                <a:gd name="T91" fmla="*/ 12 h 159"/>
                <a:gd name="T92" fmla="*/ 75 w 82"/>
                <a:gd name="T93" fmla="*/ 57 h 159"/>
                <a:gd name="T94" fmla="*/ 77 w 82"/>
                <a:gd name="T95" fmla="*/ 5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 h="159">
                  <a:moveTo>
                    <a:pt x="72" y="4"/>
                  </a:moveTo>
                  <a:cubicBezTo>
                    <a:pt x="73" y="8"/>
                    <a:pt x="74" y="7"/>
                    <a:pt x="76" y="11"/>
                  </a:cubicBezTo>
                  <a:cubicBezTo>
                    <a:pt x="77" y="18"/>
                    <a:pt x="78" y="14"/>
                    <a:pt x="79" y="27"/>
                  </a:cubicBezTo>
                  <a:cubicBezTo>
                    <a:pt x="80" y="31"/>
                    <a:pt x="80" y="32"/>
                    <a:pt x="82" y="35"/>
                  </a:cubicBezTo>
                  <a:cubicBezTo>
                    <a:pt x="82" y="38"/>
                    <a:pt x="82" y="38"/>
                    <a:pt x="82" y="38"/>
                  </a:cubicBezTo>
                  <a:cubicBezTo>
                    <a:pt x="82" y="40"/>
                    <a:pt x="81" y="42"/>
                    <a:pt x="79" y="44"/>
                  </a:cubicBezTo>
                  <a:cubicBezTo>
                    <a:pt x="79" y="44"/>
                    <a:pt x="79" y="44"/>
                    <a:pt x="79" y="44"/>
                  </a:cubicBezTo>
                  <a:cubicBezTo>
                    <a:pt x="78" y="43"/>
                    <a:pt x="78" y="43"/>
                    <a:pt x="78" y="43"/>
                  </a:cubicBezTo>
                  <a:cubicBezTo>
                    <a:pt x="77" y="43"/>
                    <a:pt x="77" y="42"/>
                    <a:pt x="76" y="38"/>
                  </a:cubicBezTo>
                  <a:cubicBezTo>
                    <a:pt x="75" y="38"/>
                    <a:pt x="75" y="38"/>
                    <a:pt x="75" y="38"/>
                  </a:cubicBezTo>
                  <a:cubicBezTo>
                    <a:pt x="74" y="38"/>
                    <a:pt x="74" y="38"/>
                    <a:pt x="74" y="38"/>
                  </a:cubicBezTo>
                  <a:cubicBezTo>
                    <a:pt x="73" y="39"/>
                    <a:pt x="73" y="39"/>
                    <a:pt x="73" y="39"/>
                  </a:cubicBezTo>
                  <a:cubicBezTo>
                    <a:pt x="73" y="40"/>
                    <a:pt x="73" y="40"/>
                    <a:pt x="73" y="40"/>
                  </a:cubicBezTo>
                  <a:cubicBezTo>
                    <a:pt x="73" y="44"/>
                    <a:pt x="74" y="41"/>
                    <a:pt x="74" y="46"/>
                  </a:cubicBezTo>
                  <a:cubicBezTo>
                    <a:pt x="74" y="46"/>
                    <a:pt x="74" y="46"/>
                    <a:pt x="74" y="46"/>
                  </a:cubicBezTo>
                  <a:cubicBezTo>
                    <a:pt x="74" y="46"/>
                    <a:pt x="74" y="46"/>
                    <a:pt x="74" y="46"/>
                  </a:cubicBezTo>
                  <a:cubicBezTo>
                    <a:pt x="75" y="48"/>
                    <a:pt x="75" y="48"/>
                    <a:pt x="75" y="48"/>
                  </a:cubicBezTo>
                  <a:cubicBezTo>
                    <a:pt x="75" y="51"/>
                    <a:pt x="75" y="50"/>
                    <a:pt x="75" y="52"/>
                  </a:cubicBezTo>
                  <a:cubicBezTo>
                    <a:pt x="74" y="53"/>
                    <a:pt x="74" y="53"/>
                    <a:pt x="74" y="53"/>
                  </a:cubicBezTo>
                  <a:cubicBezTo>
                    <a:pt x="74" y="53"/>
                    <a:pt x="74" y="53"/>
                    <a:pt x="74" y="53"/>
                  </a:cubicBezTo>
                  <a:cubicBezTo>
                    <a:pt x="74" y="54"/>
                    <a:pt x="74" y="54"/>
                    <a:pt x="74" y="54"/>
                  </a:cubicBezTo>
                  <a:cubicBezTo>
                    <a:pt x="74" y="55"/>
                    <a:pt x="74" y="55"/>
                    <a:pt x="74" y="55"/>
                  </a:cubicBezTo>
                  <a:cubicBezTo>
                    <a:pt x="73" y="55"/>
                    <a:pt x="73" y="55"/>
                    <a:pt x="73" y="55"/>
                  </a:cubicBezTo>
                  <a:cubicBezTo>
                    <a:pt x="72" y="55"/>
                    <a:pt x="72" y="55"/>
                    <a:pt x="72" y="55"/>
                  </a:cubicBezTo>
                  <a:cubicBezTo>
                    <a:pt x="72" y="57"/>
                    <a:pt x="72" y="56"/>
                    <a:pt x="71" y="59"/>
                  </a:cubicBezTo>
                  <a:cubicBezTo>
                    <a:pt x="71" y="60"/>
                    <a:pt x="71" y="60"/>
                    <a:pt x="71" y="60"/>
                  </a:cubicBezTo>
                  <a:cubicBezTo>
                    <a:pt x="72" y="69"/>
                    <a:pt x="46" y="148"/>
                    <a:pt x="44" y="152"/>
                  </a:cubicBezTo>
                  <a:cubicBezTo>
                    <a:pt x="43" y="153"/>
                    <a:pt x="43" y="152"/>
                    <a:pt x="40" y="154"/>
                  </a:cubicBezTo>
                  <a:cubicBezTo>
                    <a:pt x="36" y="155"/>
                    <a:pt x="35" y="153"/>
                    <a:pt x="28" y="159"/>
                  </a:cubicBezTo>
                  <a:cubicBezTo>
                    <a:pt x="26" y="159"/>
                    <a:pt x="26" y="159"/>
                    <a:pt x="26" y="159"/>
                  </a:cubicBezTo>
                  <a:cubicBezTo>
                    <a:pt x="23" y="159"/>
                    <a:pt x="23" y="159"/>
                    <a:pt x="23" y="159"/>
                  </a:cubicBezTo>
                  <a:cubicBezTo>
                    <a:pt x="22" y="159"/>
                    <a:pt x="22" y="159"/>
                    <a:pt x="22" y="159"/>
                  </a:cubicBezTo>
                  <a:cubicBezTo>
                    <a:pt x="19" y="156"/>
                    <a:pt x="19" y="156"/>
                    <a:pt x="19" y="156"/>
                  </a:cubicBezTo>
                  <a:cubicBezTo>
                    <a:pt x="16" y="155"/>
                    <a:pt x="15" y="156"/>
                    <a:pt x="13" y="155"/>
                  </a:cubicBezTo>
                  <a:cubicBezTo>
                    <a:pt x="12" y="153"/>
                    <a:pt x="12" y="153"/>
                    <a:pt x="12" y="153"/>
                  </a:cubicBezTo>
                  <a:cubicBezTo>
                    <a:pt x="12" y="153"/>
                    <a:pt x="11" y="152"/>
                    <a:pt x="10" y="152"/>
                  </a:cubicBezTo>
                  <a:cubicBezTo>
                    <a:pt x="10" y="151"/>
                    <a:pt x="10" y="151"/>
                    <a:pt x="9" y="150"/>
                  </a:cubicBezTo>
                  <a:cubicBezTo>
                    <a:pt x="9" y="149"/>
                    <a:pt x="9" y="149"/>
                    <a:pt x="9" y="149"/>
                  </a:cubicBezTo>
                  <a:cubicBezTo>
                    <a:pt x="9" y="148"/>
                    <a:pt x="9" y="148"/>
                    <a:pt x="9" y="148"/>
                  </a:cubicBezTo>
                  <a:cubicBezTo>
                    <a:pt x="8" y="146"/>
                    <a:pt x="8" y="147"/>
                    <a:pt x="6" y="144"/>
                  </a:cubicBezTo>
                  <a:cubicBezTo>
                    <a:pt x="6" y="143"/>
                    <a:pt x="6" y="137"/>
                    <a:pt x="6" y="135"/>
                  </a:cubicBezTo>
                  <a:cubicBezTo>
                    <a:pt x="6" y="134"/>
                    <a:pt x="6" y="134"/>
                    <a:pt x="6" y="134"/>
                  </a:cubicBezTo>
                  <a:cubicBezTo>
                    <a:pt x="6" y="133"/>
                    <a:pt x="6" y="133"/>
                    <a:pt x="6" y="133"/>
                  </a:cubicBezTo>
                  <a:cubicBezTo>
                    <a:pt x="5" y="131"/>
                    <a:pt x="5" y="131"/>
                    <a:pt x="5" y="131"/>
                  </a:cubicBezTo>
                  <a:cubicBezTo>
                    <a:pt x="5" y="130"/>
                    <a:pt x="5" y="130"/>
                    <a:pt x="5" y="129"/>
                  </a:cubicBezTo>
                  <a:cubicBezTo>
                    <a:pt x="3" y="126"/>
                    <a:pt x="3" y="126"/>
                    <a:pt x="3" y="126"/>
                  </a:cubicBezTo>
                  <a:cubicBezTo>
                    <a:pt x="1" y="123"/>
                    <a:pt x="0" y="117"/>
                    <a:pt x="2" y="114"/>
                  </a:cubicBezTo>
                  <a:cubicBezTo>
                    <a:pt x="2" y="113"/>
                    <a:pt x="2" y="113"/>
                    <a:pt x="2" y="113"/>
                  </a:cubicBezTo>
                  <a:cubicBezTo>
                    <a:pt x="2" y="112"/>
                    <a:pt x="2" y="112"/>
                    <a:pt x="2" y="112"/>
                  </a:cubicBezTo>
                  <a:cubicBezTo>
                    <a:pt x="3" y="112"/>
                    <a:pt x="3" y="112"/>
                    <a:pt x="3" y="112"/>
                  </a:cubicBezTo>
                  <a:cubicBezTo>
                    <a:pt x="3" y="111"/>
                    <a:pt x="3" y="111"/>
                    <a:pt x="3" y="111"/>
                  </a:cubicBezTo>
                  <a:cubicBezTo>
                    <a:pt x="4" y="108"/>
                    <a:pt x="4" y="108"/>
                    <a:pt x="4" y="108"/>
                  </a:cubicBezTo>
                  <a:cubicBezTo>
                    <a:pt x="5" y="107"/>
                    <a:pt x="5" y="107"/>
                    <a:pt x="5" y="107"/>
                  </a:cubicBezTo>
                  <a:cubicBezTo>
                    <a:pt x="6" y="107"/>
                    <a:pt x="6" y="107"/>
                    <a:pt x="6" y="107"/>
                  </a:cubicBezTo>
                  <a:cubicBezTo>
                    <a:pt x="7" y="106"/>
                    <a:pt x="7" y="106"/>
                    <a:pt x="7" y="106"/>
                  </a:cubicBezTo>
                  <a:cubicBezTo>
                    <a:pt x="8" y="105"/>
                    <a:pt x="8" y="105"/>
                    <a:pt x="9" y="102"/>
                  </a:cubicBezTo>
                  <a:cubicBezTo>
                    <a:pt x="12" y="97"/>
                    <a:pt x="15" y="93"/>
                    <a:pt x="15" y="85"/>
                  </a:cubicBezTo>
                  <a:cubicBezTo>
                    <a:pt x="14" y="83"/>
                    <a:pt x="14" y="84"/>
                    <a:pt x="12" y="81"/>
                  </a:cubicBezTo>
                  <a:cubicBezTo>
                    <a:pt x="12" y="80"/>
                    <a:pt x="12" y="79"/>
                    <a:pt x="12" y="77"/>
                  </a:cubicBezTo>
                  <a:cubicBezTo>
                    <a:pt x="8" y="67"/>
                    <a:pt x="10" y="70"/>
                    <a:pt x="9" y="64"/>
                  </a:cubicBezTo>
                  <a:cubicBezTo>
                    <a:pt x="9" y="63"/>
                    <a:pt x="9" y="63"/>
                    <a:pt x="9" y="63"/>
                  </a:cubicBezTo>
                  <a:cubicBezTo>
                    <a:pt x="9" y="61"/>
                    <a:pt x="9" y="61"/>
                    <a:pt x="9" y="61"/>
                  </a:cubicBezTo>
                  <a:cubicBezTo>
                    <a:pt x="14" y="53"/>
                    <a:pt x="14" y="53"/>
                    <a:pt x="14" y="53"/>
                  </a:cubicBezTo>
                  <a:cubicBezTo>
                    <a:pt x="15" y="51"/>
                    <a:pt x="14" y="49"/>
                    <a:pt x="14" y="48"/>
                  </a:cubicBezTo>
                  <a:cubicBezTo>
                    <a:pt x="15" y="47"/>
                    <a:pt x="15" y="47"/>
                    <a:pt x="15" y="47"/>
                  </a:cubicBezTo>
                  <a:cubicBezTo>
                    <a:pt x="16" y="47"/>
                    <a:pt x="18" y="47"/>
                    <a:pt x="20" y="47"/>
                  </a:cubicBezTo>
                  <a:cubicBezTo>
                    <a:pt x="22" y="46"/>
                    <a:pt x="21" y="45"/>
                    <a:pt x="23" y="44"/>
                  </a:cubicBezTo>
                  <a:cubicBezTo>
                    <a:pt x="24" y="44"/>
                    <a:pt x="24" y="44"/>
                    <a:pt x="24" y="44"/>
                  </a:cubicBezTo>
                  <a:cubicBezTo>
                    <a:pt x="24" y="45"/>
                    <a:pt x="24" y="45"/>
                    <a:pt x="24" y="45"/>
                  </a:cubicBezTo>
                  <a:cubicBezTo>
                    <a:pt x="25" y="45"/>
                    <a:pt x="25" y="45"/>
                    <a:pt x="25" y="45"/>
                  </a:cubicBezTo>
                  <a:cubicBezTo>
                    <a:pt x="26" y="45"/>
                    <a:pt x="26" y="45"/>
                    <a:pt x="26" y="45"/>
                  </a:cubicBezTo>
                  <a:cubicBezTo>
                    <a:pt x="27" y="44"/>
                    <a:pt x="27" y="44"/>
                    <a:pt x="27" y="45"/>
                  </a:cubicBezTo>
                  <a:cubicBezTo>
                    <a:pt x="28" y="43"/>
                    <a:pt x="28" y="44"/>
                    <a:pt x="28" y="43"/>
                  </a:cubicBezTo>
                  <a:cubicBezTo>
                    <a:pt x="29" y="43"/>
                    <a:pt x="29" y="43"/>
                    <a:pt x="29" y="43"/>
                  </a:cubicBezTo>
                  <a:cubicBezTo>
                    <a:pt x="32" y="42"/>
                    <a:pt x="32" y="42"/>
                    <a:pt x="34" y="42"/>
                  </a:cubicBezTo>
                  <a:cubicBezTo>
                    <a:pt x="34" y="42"/>
                    <a:pt x="34" y="42"/>
                    <a:pt x="34" y="42"/>
                  </a:cubicBezTo>
                  <a:cubicBezTo>
                    <a:pt x="36" y="44"/>
                    <a:pt x="36" y="44"/>
                    <a:pt x="36" y="44"/>
                  </a:cubicBezTo>
                  <a:cubicBezTo>
                    <a:pt x="36" y="44"/>
                    <a:pt x="36" y="44"/>
                    <a:pt x="36" y="44"/>
                  </a:cubicBezTo>
                  <a:cubicBezTo>
                    <a:pt x="37" y="43"/>
                    <a:pt x="37" y="43"/>
                    <a:pt x="37" y="43"/>
                  </a:cubicBezTo>
                  <a:cubicBezTo>
                    <a:pt x="36" y="43"/>
                    <a:pt x="36" y="43"/>
                    <a:pt x="36" y="43"/>
                  </a:cubicBezTo>
                  <a:cubicBezTo>
                    <a:pt x="36" y="42"/>
                    <a:pt x="36" y="42"/>
                    <a:pt x="36" y="42"/>
                  </a:cubicBezTo>
                  <a:cubicBezTo>
                    <a:pt x="36" y="41"/>
                    <a:pt x="36" y="41"/>
                    <a:pt x="36" y="41"/>
                  </a:cubicBezTo>
                  <a:cubicBezTo>
                    <a:pt x="36" y="40"/>
                    <a:pt x="36" y="40"/>
                    <a:pt x="36" y="40"/>
                  </a:cubicBezTo>
                  <a:cubicBezTo>
                    <a:pt x="37" y="39"/>
                    <a:pt x="41" y="37"/>
                    <a:pt x="42" y="36"/>
                  </a:cubicBezTo>
                  <a:cubicBezTo>
                    <a:pt x="43" y="36"/>
                    <a:pt x="43" y="36"/>
                    <a:pt x="43" y="36"/>
                  </a:cubicBezTo>
                  <a:cubicBezTo>
                    <a:pt x="43" y="36"/>
                    <a:pt x="43" y="36"/>
                    <a:pt x="43" y="36"/>
                  </a:cubicBezTo>
                  <a:cubicBezTo>
                    <a:pt x="44" y="38"/>
                    <a:pt x="44" y="38"/>
                    <a:pt x="44" y="38"/>
                  </a:cubicBezTo>
                  <a:cubicBezTo>
                    <a:pt x="44" y="38"/>
                    <a:pt x="44" y="38"/>
                    <a:pt x="44" y="38"/>
                  </a:cubicBezTo>
                  <a:cubicBezTo>
                    <a:pt x="44" y="38"/>
                    <a:pt x="44" y="38"/>
                    <a:pt x="44" y="38"/>
                  </a:cubicBezTo>
                  <a:cubicBezTo>
                    <a:pt x="44" y="38"/>
                    <a:pt x="44" y="38"/>
                    <a:pt x="44" y="38"/>
                  </a:cubicBezTo>
                  <a:cubicBezTo>
                    <a:pt x="45" y="37"/>
                    <a:pt x="45" y="37"/>
                    <a:pt x="45" y="37"/>
                  </a:cubicBezTo>
                  <a:cubicBezTo>
                    <a:pt x="45" y="37"/>
                    <a:pt x="45" y="37"/>
                    <a:pt x="45" y="37"/>
                  </a:cubicBezTo>
                  <a:cubicBezTo>
                    <a:pt x="44" y="35"/>
                    <a:pt x="44" y="35"/>
                    <a:pt x="44" y="35"/>
                  </a:cubicBezTo>
                  <a:cubicBezTo>
                    <a:pt x="46" y="33"/>
                    <a:pt x="45" y="34"/>
                    <a:pt x="46" y="32"/>
                  </a:cubicBezTo>
                  <a:cubicBezTo>
                    <a:pt x="47" y="31"/>
                    <a:pt x="47" y="31"/>
                    <a:pt x="47" y="30"/>
                  </a:cubicBezTo>
                  <a:cubicBezTo>
                    <a:pt x="48" y="30"/>
                    <a:pt x="48" y="30"/>
                    <a:pt x="48" y="30"/>
                  </a:cubicBezTo>
                  <a:cubicBezTo>
                    <a:pt x="48" y="30"/>
                    <a:pt x="48" y="30"/>
                    <a:pt x="48" y="30"/>
                  </a:cubicBezTo>
                  <a:cubicBezTo>
                    <a:pt x="49" y="31"/>
                    <a:pt x="49" y="30"/>
                    <a:pt x="49" y="31"/>
                  </a:cubicBezTo>
                  <a:cubicBezTo>
                    <a:pt x="48" y="32"/>
                    <a:pt x="49" y="31"/>
                    <a:pt x="48" y="32"/>
                  </a:cubicBezTo>
                  <a:cubicBezTo>
                    <a:pt x="48" y="33"/>
                    <a:pt x="48" y="33"/>
                    <a:pt x="48" y="33"/>
                  </a:cubicBezTo>
                  <a:cubicBezTo>
                    <a:pt x="49" y="33"/>
                    <a:pt x="49" y="33"/>
                    <a:pt x="49" y="33"/>
                  </a:cubicBezTo>
                  <a:cubicBezTo>
                    <a:pt x="49" y="33"/>
                    <a:pt x="49" y="33"/>
                    <a:pt x="49" y="33"/>
                  </a:cubicBezTo>
                  <a:cubicBezTo>
                    <a:pt x="50" y="31"/>
                    <a:pt x="50" y="31"/>
                    <a:pt x="51" y="29"/>
                  </a:cubicBezTo>
                  <a:cubicBezTo>
                    <a:pt x="52" y="29"/>
                    <a:pt x="52" y="29"/>
                    <a:pt x="52" y="29"/>
                  </a:cubicBezTo>
                  <a:cubicBezTo>
                    <a:pt x="53" y="29"/>
                    <a:pt x="53" y="29"/>
                    <a:pt x="54" y="29"/>
                  </a:cubicBezTo>
                  <a:cubicBezTo>
                    <a:pt x="52" y="28"/>
                    <a:pt x="52" y="28"/>
                    <a:pt x="52" y="28"/>
                  </a:cubicBezTo>
                  <a:cubicBezTo>
                    <a:pt x="52" y="26"/>
                    <a:pt x="52" y="26"/>
                    <a:pt x="52" y="26"/>
                  </a:cubicBezTo>
                  <a:cubicBezTo>
                    <a:pt x="54" y="22"/>
                    <a:pt x="54" y="22"/>
                    <a:pt x="54" y="22"/>
                  </a:cubicBezTo>
                  <a:cubicBezTo>
                    <a:pt x="54" y="22"/>
                    <a:pt x="54" y="22"/>
                    <a:pt x="54" y="22"/>
                  </a:cubicBezTo>
                  <a:cubicBezTo>
                    <a:pt x="54" y="21"/>
                    <a:pt x="54" y="21"/>
                    <a:pt x="54" y="21"/>
                  </a:cubicBezTo>
                  <a:cubicBezTo>
                    <a:pt x="54" y="21"/>
                    <a:pt x="54" y="21"/>
                    <a:pt x="54" y="21"/>
                  </a:cubicBezTo>
                  <a:cubicBezTo>
                    <a:pt x="53" y="20"/>
                    <a:pt x="53" y="20"/>
                    <a:pt x="53" y="20"/>
                  </a:cubicBezTo>
                  <a:cubicBezTo>
                    <a:pt x="53" y="19"/>
                    <a:pt x="53" y="19"/>
                    <a:pt x="53" y="19"/>
                  </a:cubicBezTo>
                  <a:cubicBezTo>
                    <a:pt x="53" y="18"/>
                    <a:pt x="53" y="18"/>
                    <a:pt x="53" y="18"/>
                  </a:cubicBezTo>
                  <a:cubicBezTo>
                    <a:pt x="54" y="18"/>
                    <a:pt x="54" y="18"/>
                    <a:pt x="54" y="17"/>
                  </a:cubicBezTo>
                  <a:cubicBezTo>
                    <a:pt x="55" y="17"/>
                    <a:pt x="55" y="17"/>
                    <a:pt x="55" y="17"/>
                  </a:cubicBezTo>
                  <a:cubicBezTo>
                    <a:pt x="56" y="17"/>
                    <a:pt x="56" y="18"/>
                    <a:pt x="57" y="18"/>
                  </a:cubicBezTo>
                  <a:cubicBezTo>
                    <a:pt x="57" y="18"/>
                    <a:pt x="57" y="18"/>
                    <a:pt x="57" y="18"/>
                  </a:cubicBezTo>
                  <a:cubicBezTo>
                    <a:pt x="58" y="17"/>
                    <a:pt x="58" y="18"/>
                    <a:pt x="59" y="16"/>
                  </a:cubicBezTo>
                  <a:cubicBezTo>
                    <a:pt x="60" y="15"/>
                    <a:pt x="60" y="16"/>
                    <a:pt x="61" y="15"/>
                  </a:cubicBezTo>
                  <a:cubicBezTo>
                    <a:pt x="63" y="13"/>
                    <a:pt x="63" y="13"/>
                    <a:pt x="63" y="13"/>
                  </a:cubicBezTo>
                  <a:cubicBezTo>
                    <a:pt x="64" y="12"/>
                    <a:pt x="65" y="10"/>
                    <a:pt x="65" y="8"/>
                  </a:cubicBezTo>
                  <a:cubicBezTo>
                    <a:pt x="64" y="6"/>
                    <a:pt x="64" y="6"/>
                    <a:pt x="63" y="4"/>
                  </a:cubicBezTo>
                  <a:cubicBezTo>
                    <a:pt x="63" y="4"/>
                    <a:pt x="63" y="4"/>
                    <a:pt x="63" y="4"/>
                  </a:cubicBezTo>
                  <a:cubicBezTo>
                    <a:pt x="65" y="4"/>
                    <a:pt x="65" y="4"/>
                    <a:pt x="65" y="4"/>
                  </a:cubicBezTo>
                  <a:cubicBezTo>
                    <a:pt x="65" y="4"/>
                    <a:pt x="65" y="4"/>
                    <a:pt x="65" y="4"/>
                  </a:cubicBezTo>
                  <a:cubicBezTo>
                    <a:pt x="66" y="2"/>
                    <a:pt x="66" y="3"/>
                    <a:pt x="68" y="0"/>
                  </a:cubicBezTo>
                  <a:cubicBezTo>
                    <a:pt x="69" y="0"/>
                    <a:pt x="69" y="0"/>
                    <a:pt x="69" y="0"/>
                  </a:cubicBezTo>
                  <a:cubicBezTo>
                    <a:pt x="69" y="0"/>
                    <a:pt x="69" y="0"/>
                    <a:pt x="69" y="0"/>
                  </a:cubicBezTo>
                  <a:cubicBezTo>
                    <a:pt x="69" y="1"/>
                    <a:pt x="69" y="1"/>
                    <a:pt x="69" y="1"/>
                  </a:cubicBezTo>
                  <a:cubicBezTo>
                    <a:pt x="71" y="3"/>
                    <a:pt x="70" y="1"/>
                    <a:pt x="72" y="4"/>
                  </a:cubicBezTo>
                  <a:close/>
                  <a:moveTo>
                    <a:pt x="58" y="14"/>
                  </a:moveTo>
                  <a:cubicBezTo>
                    <a:pt x="58" y="15"/>
                    <a:pt x="58" y="15"/>
                    <a:pt x="58" y="15"/>
                  </a:cubicBezTo>
                  <a:cubicBezTo>
                    <a:pt x="57" y="14"/>
                    <a:pt x="57" y="14"/>
                    <a:pt x="57" y="14"/>
                  </a:cubicBezTo>
                  <a:cubicBezTo>
                    <a:pt x="57" y="13"/>
                    <a:pt x="57" y="13"/>
                    <a:pt x="57" y="13"/>
                  </a:cubicBezTo>
                  <a:cubicBezTo>
                    <a:pt x="57" y="13"/>
                    <a:pt x="57" y="13"/>
                    <a:pt x="57" y="13"/>
                  </a:cubicBezTo>
                  <a:cubicBezTo>
                    <a:pt x="57" y="12"/>
                    <a:pt x="57" y="12"/>
                    <a:pt x="57" y="12"/>
                  </a:cubicBezTo>
                  <a:cubicBezTo>
                    <a:pt x="58" y="12"/>
                    <a:pt x="58" y="12"/>
                    <a:pt x="58" y="12"/>
                  </a:cubicBezTo>
                  <a:cubicBezTo>
                    <a:pt x="58" y="14"/>
                    <a:pt x="58" y="14"/>
                    <a:pt x="58" y="14"/>
                  </a:cubicBezTo>
                  <a:cubicBezTo>
                    <a:pt x="58" y="14"/>
                    <a:pt x="58" y="14"/>
                    <a:pt x="58" y="14"/>
                  </a:cubicBezTo>
                  <a:close/>
                  <a:moveTo>
                    <a:pt x="75" y="57"/>
                  </a:moveTo>
                  <a:cubicBezTo>
                    <a:pt x="75" y="56"/>
                    <a:pt x="75" y="56"/>
                    <a:pt x="75" y="56"/>
                  </a:cubicBezTo>
                  <a:cubicBezTo>
                    <a:pt x="77" y="53"/>
                    <a:pt x="77" y="53"/>
                    <a:pt x="77" y="53"/>
                  </a:cubicBezTo>
                  <a:cubicBezTo>
                    <a:pt x="77" y="53"/>
                    <a:pt x="77" y="53"/>
                    <a:pt x="77" y="53"/>
                  </a:cubicBezTo>
                  <a:cubicBezTo>
                    <a:pt x="76" y="56"/>
                    <a:pt x="76" y="55"/>
                    <a:pt x="75" y="5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147">
              <a:extLst>
                <a:ext uri="{FF2B5EF4-FFF2-40B4-BE49-F238E27FC236}">
                  <a16:creationId xmlns:a16="http://schemas.microsoft.com/office/drawing/2014/main" id="{BBCD6B2C-BDC4-4581-A644-F38B765B67E4}"/>
                </a:ext>
              </a:extLst>
            </p:cNvPr>
            <p:cNvSpPr>
              <a:spLocks/>
            </p:cNvSpPr>
            <p:nvPr/>
          </p:nvSpPr>
          <p:spPr bwMode="auto">
            <a:xfrm>
              <a:off x="12556902" y="6774888"/>
              <a:ext cx="85486" cy="104483"/>
            </a:xfrm>
            <a:custGeom>
              <a:avLst/>
              <a:gdLst>
                <a:gd name="T0" fmla="*/ 8 w 21"/>
                <a:gd name="T1" fmla="*/ 0 h 25"/>
                <a:gd name="T2" fmla="*/ 8 w 21"/>
                <a:gd name="T3" fmla="*/ 1 h 25"/>
                <a:gd name="T4" fmla="*/ 8 w 21"/>
                <a:gd name="T5" fmla="*/ 1 h 25"/>
                <a:gd name="T6" fmla="*/ 13 w 21"/>
                <a:gd name="T7" fmla="*/ 5 h 25"/>
                <a:gd name="T8" fmla="*/ 13 w 21"/>
                <a:gd name="T9" fmla="*/ 6 h 25"/>
                <a:gd name="T10" fmla="*/ 15 w 21"/>
                <a:gd name="T11" fmla="*/ 6 h 25"/>
                <a:gd name="T12" fmla="*/ 16 w 21"/>
                <a:gd name="T13" fmla="*/ 7 h 25"/>
                <a:gd name="T14" fmla="*/ 20 w 21"/>
                <a:gd name="T15" fmla="*/ 9 h 25"/>
                <a:gd name="T16" fmla="*/ 21 w 21"/>
                <a:gd name="T17" fmla="*/ 10 h 25"/>
                <a:gd name="T18" fmla="*/ 21 w 21"/>
                <a:gd name="T19" fmla="*/ 11 h 25"/>
                <a:gd name="T20" fmla="*/ 20 w 21"/>
                <a:gd name="T21" fmla="*/ 11 h 25"/>
                <a:gd name="T22" fmla="*/ 19 w 21"/>
                <a:gd name="T23" fmla="*/ 12 h 25"/>
                <a:gd name="T24" fmla="*/ 18 w 21"/>
                <a:gd name="T25" fmla="*/ 12 h 25"/>
                <a:gd name="T26" fmla="*/ 17 w 21"/>
                <a:gd name="T27" fmla="*/ 12 h 25"/>
                <a:gd name="T28" fmla="*/ 18 w 21"/>
                <a:gd name="T29" fmla="*/ 14 h 25"/>
                <a:gd name="T30" fmla="*/ 18 w 21"/>
                <a:gd name="T31" fmla="*/ 15 h 25"/>
                <a:gd name="T32" fmla="*/ 18 w 21"/>
                <a:gd name="T33" fmla="*/ 15 h 25"/>
                <a:gd name="T34" fmla="*/ 18 w 21"/>
                <a:gd name="T35" fmla="*/ 15 h 25"/>
                <a:gd name="T36" fmla="*/ 15 w 21"/>
                <a:gd name="T37" fmla="*/ 16 h 25"/>
                <a:gd name="T38" fmla="*/ 14 w 21"/>
                <a:gd name="T39" fmla="*/ 16 h 25"/>
                <a:gd name="T40" fmla="*/ 14 w 21"/>
                <a:gd name="T41" fmla="*/ 15 h 25"/>
                <a:gd name="T42" fmla="*/ 14 w 21"/>
                <a:gd name="T43" fmla="*/ 14 h 25"/>
                <a:gd name="T44" fmla="*/ 14 w 21"/>
                <a:gd name="T45" fmla="*/ 14 h 25"/>
                <a:gd name="T46" fmla="*/ 14 w 21"/>
                <a:gd name="T47" fmla="*/ 13 h 25"/>
                <a:gd name="T48" fmla="*/ 13 w 21"/>
                <a:gd name="T49" fmla="*/ 14 h 25"/>
                <a:gd name="T50" fmla="*/ 9 w 21"/>
                <a:gd name="T51" fmla="*/ 21 h 25"/>
                <a:gd name="T52" fmla="*/ 10 w 21"/>
                <a:gd name="T53" fmla="*/ 21 h 25"/>
                <a:gd name="T54" fmla="*/ 10 w 21"/>
                <a:gd name="T55" fmla="*/ 22 h 25"/>
                <a:gd name="T56" fmla="*/ 10 w 21"/>
                <a:gd name="T57" fmla="*/ 23 h 25"/>
                <a:gd name="T58" fmla="*/ 10 w 21"/>
                <a:gd name="T59" fmla="*/ 23 h 25"/>
                <a:gd name="T60" fmla="*/ 10 w 21"/>
                <a:gd name="T61" fmla="*/ 25 h 25"/>
                <a:gd name="T62" fmla="*/ 8 w 21"/>
                <a:gd name="T63" fmla="*/ 24 h 25"/>
                <a:gd name="T64" fmla="*/ 7 w 21"/>
                <a:gd name="T65" fmla="*/ 22 h 25"/>
                <a:gd name="T66" fmla="*/ 2 w 21"/>
                <a:gd name="T67" fmla="*/ 18 h 25"/>
                <a:gd name="T68" fmla="*/ 2 w 21"/>
                <a:gd name="T69" fmla="*/ 17 h 25"/>
                <a:gd name="T70" fmla="*/ 2 w 21"/>
                <a:gd name="T71" fmla="*/ 17 h 25"/>
                <a:gd name="T72" fmla="*/ 1 w 21"/>
                <a:gd name="T73" fmla="*/ 17 h 25"/>
                <a:gd name="T74" fmla="*/ 1 w 21"/>
                <a:gd name="T75" fmla="*/ 17 h 25"/>
                <a:gd name="T76" fmla="*/ 0 w 21"/>
                <a:gd name="T77" fmla="*/ 17 h 25"/>
                <a:gd name="T78" fmla="*/ 0 w 21"/>
                <a:gd name="T79" fmla="*/ 15 h 25"/>
                <a:gd name="T80" fmla="*/ 0 w 21"/>
                <a:gd name="T81" fmla="*/ 15 h 25"/>
                <a:gd name="T82" fmla="*/ 0 w 21"/>
                <a:gd name="T83" fmla="*/ 15 h 25"/>
                <a:gd name="T84" fmla="*/ 1 w 21"/>
                <a:gd name="T85" fmla="*/ 14 h 25"/>
                <a:gd name="T86" fmla="*/ 1 w 21"/>
                <a:gd name="T87" fmla="*/ 14 h 25"/>
                <a:gd name="T88" fmla="*/ 1 w 21"/>
                <a:gd name="T89" fmla="*/ 13 h 25"/>
                <a:gd name="T90" fmla="*/ 0 w 21"/>
                <a:gd name="T91" fmla="*/ 11 h 25"/>
                <a:gd name="T92" fmla="*/ 0 w 21"/>
                <a:gd name="T93" fmla="*/ 9 h 25"/>
                <a:gd name="T94" fmla="*/ 0 w 21"/>
                <a:gd name="T95" fmla="*/ 8 h 25"/>
                <a:gd name="T96" fmla="*/ 0 w 21"/>
                <a:gd name="T97" fmla="*/ 8 h 25"/>
                <a:gd name="T98" fmla="*/ 2 w 21"/>
                <a:gd name="T99" fmla="*/ 8 h 25"/>
                <a:gd name="T100" fmla="*/ 2 w 21"/>
                <a:gd name="T101" fmla="*/ 5 h 25"/>
                <a:gd name="T102" fmla="*/ 4 w 21"/>
                <a:gd name="T103" fmla="*/ 3 h 25"/>
                <a:gd name="T104" fmla="*/ 5 w 21"/>
                <a:gd name="T105" fmla="*/ 3 h 25"/>
                <a:gd name="T106" fmla="*/ 5 w 21"/>
                <a:gd name="T107" fmla="*/ 3 h 25"/>
                <a:gd name="T108" fmla="*/ 6 w 21"/>
                <a:gd name="T109" fmla="*/ 4 h 25"/>
                <a:gd name="T110" fmla="*/ 6 w 21"/>
                <a:gd name="T111" fmla="*/ 4 h 25"/>
                <a:gd name="T112" fmla="*/ 6 w 21"/>
                <a:gd name="T113" fmla="*/ 3 h 25"/>
                <a:gd name="T114" fmla="*/ 5 w 21"/>
                <a:gd name="T115" fmla="*/ 0 h 25"/>
                <a:gd name="T116" fmla="*/ 5 w 21"/>
                <a:gd name="T117" fmla="*/ 0 h 25"/>
                <a:gd name="T118" fmla="*/ 6 w 21"/>
                <a:gd name="T119" fmla="*/ 0 h 25"/>
                <a:gd name="T120" fmla="*/ 7 w 21"/>
                <a:gd name="T121" fmla="*/ 0 h 25"/>
                <a:gd name="T122" fmla="*/ 8 w 21"/>
                <a:gd name="T1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25">
                  <a:moveTo>
                    <a:pt x="8" y="0"/>
                  </a:moveTo>
                  <a:cubicBezTo>
                    <a:pt x="8" y="0"/>
                    <a:pt x="8" y="0"/>
                    <a:pt x="8" y="1"/>
                  </a:cubicBezTo>
                  <a:cubicBezTo>
                    <a:pt x="8" y="1"/>
                    <a:pt x="8" y="1"/>
                    <a:pt x="8" y="1"/>
                  </a:cubicBezTo>
                  <a:cubicBezTo>
                    <a:pt x="12" y="4"/>
                    <a:pt x="10" y="3"/>
                    <a:pt x="13" y="5"/>
                  </a:cubicBezTo>
                  <a:cubicBezTo>
                    <a:pt x="13" y="6"/>
                    <a:pt x="13" y="6"/>
                    <a:pt x="13" y="6"/>
                  </a:cubicBezTo>
                  <a:cubicBezTo>
                    <a:pt x="15" y="6"/>
                    <a:pt x="15" y="6"/>
                    <a:pt x="15" y="6"/>
                  </a:cubicBezTo>
                  <a:cubicBezTo>
                    <a:pt x="16" y="7"/>
                    <a:pt x="15" y="7"/>
                    <a:pt x="16" y="7"/>
                  </a:cubicBezTo>
                  <a:cubicBezTo>
                    <a:pt x="18" y="8"/>
                    <a:pt x="19" y="8"/>
                    <a:pt x="20" y="9"/>
                  </a:cubicBezTo>
                  <a:cubicBezTo>
                    <a:pt x="21" y="10"/>
                    <a:pt x="21" y="10"/>
                    <a:pt x="21" y="10"/>
                  </a:cubicBezTo>
                  <a:cubicBezTo>
                    <a:pt x="21" y="10"/>
                    <a:pt x="21" y="10"/>
                    <a:pt x="21" y="11"/>
                  </a:cubicBezTo>
                  <a:cubicBezTo>
                    <a:pt x="20" y="11"/>
                    <a:pt x="20" y="11"/>
                    <a:pt x="20" y="11"/>
                  </a:cubicBezTo>
                  <a:cubicBezTo>
                    <a:pt x="19" y="12"/>
                    <a:pt x="19" y="12"/>
                    <a:pt x="19" y="12"/>
                  </a:cubicBezTo>
                  <a:cubicBezTo>
                    <a:pt x="18" y="12"/>
                    <a:pt x="19" y="12"/>
                    <a:pt x="18" y="12"/>
                  </a:cubicBezTo>
                  <a:cubicBezTo>
                    <a:pt x="17" y="12"/>
                    <a:pt x="17" y="12"/>
                    <a:pt x="17" y="12"/>
                  </a:cubicBezTo>
                  <a:cubicBezTo>
                    <a:pt x="18" y="13"/>
                    <a:pt x="18" y="13"/>
                    <a:pt x="18" y="14"/>
                  </a:cubicBezTo>
                  <a:cubicBezTo>
                    <a:pt x="18" y="15"/>
                    <a:pt x="18" y="15"/>
                    <a:pt x="18" y="15"/>
                  </a:cubicBezTo>
                  <a:cubicBezTo>
                    <a:pt x="18" y="15"/>
                    <a:pt x="18" y="15"/>
                    <a:pt x="18" y="15"/>
                  </a:cubicBezTo>
                  <a:cubicBezTo>
                    <a:pt x="18" y="15"/>
                    <a:pt x="18" y="15"/>
                    <a:pt x="18" y="15"/>
                  </a:cubicBezTo>
                  <a:cubicBezTo>
                    <a:pt x="16" y="16"/>
                    <a:pt x="16" y="16"/>
                    <a:pt x="15" y="16"/>
                  </a:cubicBezTo>
                  <a:cubicBezTo>
                    <a:pt x="14" y="16"/>
                    <a:pt x="14" y="16"/>
                    <a:pt x="14" y="16"/>
                  </a:cubicBezTo>
                  <a:cubicBezTo>
                    <a:pt x="14" y="15"/>
                    <a:pt x="14" y="15"/>
                    <a:pt x="14" y="15"/>
                  </a:cubicBezTo>
                  <a:cubicBezTo>
                    <a:pt x="14" y="14"/>
                    <a:pt x="14" y="14"/>
                    <a:pt x="14" y="14"/>
                  </a:cubicBezTo>
                  <a:cubicBezTo>
                    <a:pt x="14" y="14"/>
                    <a:pt x="14" y="14"/>
                    <a:pt x="14" y="14"/>
                  </a:cubicBezTo>
                  <a:cubicBezTo>
                    <a:pt x="14" y="13"/>
                    <a:pt x="14" y="13"/>
                    <a:pt x="14" y="13"/>
                  </a:cubicBezTo>
                  <a:cubicBezTo>
                    <a:pt x="13" y="14"/>
                    <a:pt x="13" y="14"/>
                    <a:pt x="13" y="14"/>
                  </a:cubicBezTo>
                  <a:cubicBezTo>
                    <a:pt x="10" y="19"/>
                    <a:pt x="10" y="18"/>
                    <a:pt x="9" y="21"/>
                  </a:cubicBezTo>
                  <a:cubicBezTo>
                    <a:pt x="10" y="21"/>
                    <a:pt x="10" y="21"/>
                    <a:pt x="10" y="21"/>
                  </a:cubicBezTo>
                  <a:cubicBezTo>
                    <a:pt x="10" y="22"/>
                    <a:pt x="10" y="22"/>
                    <a:pt x="10" y="22"/>
                  </a:cubicBezTo>
                  <a:cubicBezTo>
                    <a:pt x="10" y="23"/>
                    <a:pt x="10" y="23"/>
                    <a:pt x="10" y="23"/>
                  </a:cubicBezTo>
                  <a:cubicBezTo>
                    <a:pt x="10" y="23"/>
                    <a:pt x="10" y="23"/>
                    <a:pt x="10" y="23"/>
                  </a:cubicBezTo>
                  <a:cubicBezTo>
                    <a:pt x="10" y="25"/>
                    <a:pt x="10" y="24"/>
                    <a:pt x="10" y="25"/>
                  </a:cubicBezTo>
                  <a:cubicBezTo>
                    <a:pt x="8" y="24"/>
                    <a:pt x="8" y="24"/>
                    <a:pt x="8" y="24"/>
                  </a:cubicBezTo>
                  <a:cubicBezTo>
                    <a:pt x="7" y="22"/>
                    <a:pt x="7" y="22"/>
                    <a:pt x="7" y="22"/>
                  </a:cubicBezTo>
                  <a:cubicBezTo>
                    <a:pt x="4" y="19"/>
                    <a:pt x="5" y="20"/>
                    <a:pt x="2" y="18"/>
                  </a:cubicBezTo>
                  <a:cubicBezTo>
                    <a:pt x="2" y="17"/>
                    <a:pt x="2" y="17"/>
                    <a:pt x="2" y="17"/>
                  </a:cubicBezTo>
                  <a:cubicBezTo>
                    <a:pt x="2" y="17"/>
                    <a:pt x="2" y="17"/>
                    <a:pt x="2" y="17"/>
                  </a:cubicBezTo>
                  <a:cubicBezTo>
                    <a:pt x="1" y="17"/>
                    <a:pt x="1" y="17"/>
                    <a:pt x="1" y="17"/>
                  </a:cubicBezTo>
                  <a:cubicBezTo>
                    <a:pt x="1" y="17"/>
                    <a:pt x="1" y="17"/>
                    <a:pt x="1" y="17"/>
                  </a:cubicBezTo>
                  <a:cubicBezTo>
                    <a:pt x="0" y="17"/>
                    <a:pt x="0" y="17"/>
                    <a:pt x="0" y="17"/>
                  </a:cubicBezTo>
                  <a:cubicBezTo>
                    <a:pt x="0" y="16"/>
                    <a:pt x="0" y="16"/>
                    <a:pt x="0" y="15"/>
                  </a:cubicBezTo>
                  <a:cubicBezTo>
                    <a:pt x="0" y="15"/>
                    <a:pt x="0" y="15"/>
                    <a:pt x="0" y="15"/>
                  </a:cubicBezTo>
                  <a:cubicBezTo>
                    <a:pt x="0" y="15"/>
                    <a:pt x="0" y="15"/>
                    <a:pt x="0" y="15"/>
                  </a:cubicBezTo>
                  <a:cubicBezTo>
                    <a:pt x="0" y="14"/>
                    <a:pt x="0" y="14"/>
                    <a:pt x="1" y="14"/>
                  </a:cubicBezTo>
                  <a:cubicBezTo>
                    <a:pt x="1" y="14"/>
                    <a:pt x="1" y="14"/>
                    <a:pt x="1" y="14"/>
                  </a:cubicBezTo>
                  <a:cubicBezTo>
                    <a:pt x="1" y="13"/>
                    <a:pt x="1" y="13"/>
                    <a:pt x="1" y="13"/>
                  </a:cubicBezTo>
                  <a:cubicBezTo>
                    <a:pt x="0" y="11"/>
                    <a:pt x="0" y="11"/>
                    <a:pt x="0" y="11"/>
                  </a:cubicBezTo>
                  <a:cubicBezTo>
                    <a:pt x="0" y="11"/>
                    <a:pt x="0" y="11"/>
                    <a:pt x="0" y="9"/>
                  </a:cubicBezTo>
                  <a:cubicBezTo>
                    <a:pt x="0" y="8"/>
                    <a:pt x="0" y="8"/>
                    <a:pt x="0" y="8"/>
                  </a:cubicBezTo>
                  <a:cubicBezTo>
                    <a:pt x="0" y="8"/>
                    <a:pt x="0" y="8"/>
                    <a:pt x="0" y="8"/>
                  </a:cubicBezTo>
                  <a:cubicBezTo>
                    <a:pt x="2" y="8"/>
                    <a:pt x="2" y="8"/>
                    <a:pt x="2" y="8"/>
                  </a:cubicBezTo>
                  <a:cubicBezTo>
                    <a:pt x="2" y="5"/>
                    <a:pt x="2" y="6"/>
                    <a:pt x="2" y="5"/>
                  </a:cubicBezTo>
                  <a:cubicBezTo>
                    <a:pt x="3" y="4"/>
                    <a:pt x="3" y="4"/>
                    <a:pt x="4" y="3"/>
                  </a:cubicBezTo>
                  <a:cubicBezTo>
                    <a:pt x="5" y="3"/>
                    <a:pt x="5" y="3"/>
                    <a:pt x="5" y="3"/>
                  </a:cubicBezTo>
                  <a:cubicBezTo>
                    <a:pt x="5" y="3"/>
                    <a:pt x="5" y="3"/>
                    <a:pt x="5" y="3"/>
                  </a:cubicBezTo>
                  <a:cubicBezTo>
                    <a:pt x="6" y="4"/>
                    <a:pt x="6" y="4"/>
                    <a:pt x="6" y="4"/>
                  </a:cubicBezTo>
                  <a:cubicBezTo>
                    <a:pt x="6" y="4"/>
                    <a:pt x="6" y="4"/>
                    <a:pt x="6" y="4"/>
                  </a:cubicBezTo>
                  <a:cubicBezTo>
                    <a:pt x="6" y="3"/>
                    <a:pt x="6" y="3"/>
                    <a:pt x="6" y="3"/>
                  </a:cubicBezTo>
                  <a:cubicBezTo>
                    <a:pt x="5" y="1"/>
                    <a:pt x="6" y="1"/>
                    <a:pt x="5" y="0"/>
                  </a:cubicBezTo>
                  <a:cubicBezTo>
                    <a:pt x="5" y="0"/>
                    <a:pt x="5" y="0"/>
                    <a:pt x="5" y="0"/>
                  </a:cubicBezTo>
                  <a:cubicBezTo>
                    <a:pt x="6" y="0"/>
                    <a:pt x="6" y="0"/>
                    <a:pt x="6" y="0"/>
                  </a:cubicBezTo>
                  <a:cubicBezTo>
                    <a:pt x="6" y="0"/>
                    <a:pt x="6" y="0"/>
                    <a:pt x="7" y="0"/>
                  </a:cubicBezTo>
                  <a:cubicBezTo>
                    <a:pt x="7" y="0"/>
                    <a:pt x="7" y="0"/>
                    <a:pt x="8" y="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148">
              <a:extLst>
                <a:ext uri="{FF2B5EF4-FFF2-40B4-BE49-F238E27FC236}">
                  <a16:creationId xmlns:a16="http://schemas.microsoft.com/office/drawing/2014/main" id="{3A86EAF7-4DAF-44A9-B069-FDA85CB80CDC}"/>
                </a:ext>
              </a:extLst>
            </p:cNvPr>
            <p:cNvSpPr>
              <a:spLocks/>
            </p:cNvSpPr>
            <p:nvPr/>
          </p:nvSpPr>
          <p:spPr bwMode="auto">
            <a:xfrm>
              <a:off x="8743288" y="8166407"/>
              <a:ext cx="0" cy="4751"/>
            </a:xfrm>
            <a:custGeom>
              <a:avLst/>
              <a:gdLst>
                <a:gd name="T0" fmla="*/ 1 h 1"/>
                <a:gd name="T1" fmla="*/ 1 h 1"/>
                <a:gd name="T2" fmla="*/ 1 h 1"/>
                <a:gd name="T3" fmla="*/ 0 h 1"/>
                <a:gd name="T4" fmla="*/ 0 h 1"/>
                <a:gd name="T5" fmla="*/ 0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lnTo>
                    <a:pt x="0" y="1"/>
                  </a:lnTo>
                  <a:lnTo>
                    <a:pt x="0" y="1"/>
                  </a:lnTo>
                  <a:lnTo>
                    <a:pt x="0" y="0"/>
                  </a:lnTo>
                  <a:lnTo>
                    <a:pt x="0" y="0"/>
                  </a:lnTo>
                  <a:lnTo>
                    <a:pt x="0" y="0"/>
                  </a:lnTo>
                  <a:lnTo>
                    <a:pt x="0" y="1"/>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149">
              <a:extLst>
                <a:ext uri="{FF2B5EF4-FFF2-40B4-BE49-F238E27FC236}">
                  <a16:creationId xmlns:a16="http://schemas.microsoft.com/office/drawing/2014/main" id="{8AAA54E3-8923-4837-AE00-4F51C82A0776}"/>
                </a:ext>
              </a:extLst>
            </p:cNvPr>
            <p:cNvSpPr>
              <a:spLocks noEditPoints="1"/>
            </p:cNvSpPr>
            <p:nvPr/>
          </p:nvSpPr>
          <p:spPr bwMode="auto">
            <a:xfrm>
              <a:off x="19495491" y="8503602"/>
              <a:ext cx="227962" cy="251709"/>
            </a:xfrm>
            <a:custGeom>
              <a:avLst/>
              <a:gdLst>
                <a:gd name="T0" fmla="*/ 0 w 55"/>
                <a:gd name="T1" fmla="*/ 1 h 61"/>
                <a:gd name="T2" fmla="*/ 0 w 55"/>
                <a:gd name="T3" fmla="*/ 1 h 61"/>
                <a:gd name="T4" fmla="*/ 0 w 55"/>
                <a:gd name="T5" fmla="*/ 1 h 61"/>
                <a:gd name="T6" fmla="*/ 0 w 55"/>
                <a:gd name="T7" fmla="*/ 1 h 61"/>
                <a:gd name="T8" fmla="*/ 0 w 55"/>
                <a:gd name="T9" fmla="*/ 0 h 61"/>
                <a:gd name="T10" fmla="*/ 0 w 55"/>
                <a:gd name="T11" fmla="*/ 1 h 61"/>
                <a:gd name="T12" fmla="*/ 0 w 55"/>
                <a:gd name="T13" fmla="*/ 1 h 61"/>
                <a:gd name="T14" fmla="*/ 22 w 55"/>
                <a:gd name="T15" fmla="*/ 44 h 61"/>
                <a:gd name="T16" fmla="*/ 22 w 55"/>
                <a:gd name="T17" fmla="*/ 44 h 61"/>
                <a:gd name="T18" fmla="*/ 21 w 55"/>
                <a:gd name="T19" fmla="*/ 44 h 61"/>
                <a:gd name="T20" fmla="*/ 20 w 55"/>
                <a:gd name="T21" fmla="*/ 44 h 61"/>
                <a:gd name="T22" fmla="*/ 20 w 55"/>
                <a:gd name="T23" fmla="*/ 44 h 61"/>
                <a:gd name="T24" fmla="*/ 22 w 55"/>
                <a:gd name="T25" fmla="*/ 44 h 61"/>
                <a:gd name="T26" fmla="*/ 47 w 55"/>
                <a:gd name="T27" fmla="*/ 46 h 61"/>
                <a:gd name="T28" fmla="*/ 49 w 55"/>
                <a:gd name="T29" fmla="*/ 47 h 61"/>
                <a:gd name="T30" fmla="*/ 51 w 55"/>
                <a:gd name="T31" fmla="*/ 46 h 61"/>
                <a:gd name="T32" fmla="*/ 50 w 55"/>
                <a:gd name="T33" fmla="*/ 47 h 61"/>
                <a:gd name="T34" fmla="*/ 49 w 55"/>
                <a:gd name="T35" fmla="*/ 47 h 61"/>
                <a:gd name="T36" fmla="*/ 47 w 55"/>
                <a:gd name="T37" fmla="*/ 46 h 61"/>
                <a:gd name="T38" fmla="*/ 47 w 55"/>
                <a:gd name="T39" fmla="*/ 46 h 61"/>
                <a:gd name="T40" fmla="*/ 47 w 55"/>
                <a:gd name="T41" fmla="*/ 46 h 61"/>
                <a:gd name="T42" fmla="*/ 47 w 55"/>
                <a:gd name="T43" fmla="*/ 46 h 61"/>
                <a:gd name="T44" fmla="*/ 53 w 55"/>
                <a:gd name="T45" fmla="*/ 47 h 61"/>
                <a:gd name="T46" fmla="*/ 53 w 55"/>
                <a:gd name="T47" fmla="*/ 47 h 61"/>
                <a:gd name="T48" fmla="*/ 54 w 55"/>
                <a:gd name="T49" fmla="*/ 47 h 61"/>
                <a:gd name="T50" fmla="*/ 55 w 55"/>
                <a:gd name="T51" fmla="*/ 48 h 61"/>
                <a:gd name="T52" fmla="*/ 54 w 55"/>
                <a:gd name="T53" fmla="*/ 48 h 61"/>
                <a:gd name="T54" fmla="*/ 54 w 55"/>
                <a:gd name="T55" fmla="*/ 48 h 61"/>
                <a:gd name="T56" fmla="*/ 54 w 55"/>
                <a:gd name="T57" fmla="*/ 47 h 61"/>
                <a:gd name="T58" fmla="*/ 53 w 55"/>
                <a:gd name="T59" fmla="*/ 48 h 61"/>
                <a:gd name="T60" fmla="*/ 53 w 55"/>
                <a:gd name="T61" fmla="*/ 47 h 61"/>
                <a:gd name="T62" fmla="*/ 53 w 55"/>
                <a:gd name="T63" fmla="*/ 47 h 61"/>
                <a:gd name="T64" fmla="*/ 31 w 55"/>
                <a:gd name="T65" fmla="*/ 61 h 61"/>
                <a:gd name="T66" fmla="*/ 31 w 55"/>
                <a:gd name="T67" fmla="*/ 61 h 61"/>
                <a:gd name="T68" fmla="*/ 30 w 55"/>
                <a:gd name="T69" fmla="*/ 61 h 61"/>
                <a:gd name="T70" fmla="*/ 31 w 55"/>
                <a:gd name="T71" fmla="*/ 61 h 61"/>
                <a:gd name="T72" fmla="*/ 31 w 55"/>
                <a:gd name="T73" fmla="*/ 59 h 61"/>
                <a:gd name="T74" fmla="*/ 32 w 55"/>
                <a:gd name="T75" fmla="*/ 59 h 61"/>
                <a:gd name="T76" fmla="*/ 32 w 55"/>
                <a:gd name="T77" fmla="*/ 59 h 61"/>
                <a:gd name="T78" fmla="*/ 31 w 55"/>
                <a:gd name="T79" fmla="*/ 60 h 61"/>
                <a:gd name="T80" fmla="*/ 31 w 55"/>
                <a:gd name="T81"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61">
                  <a:moveTo>
                    <a:pt x="0" y="1"/>
                  </a:moveTo>
                  <a:cubicBezTo>
                    <a:pt x="0" y="1"/>
                    <a:pt x="0" y="1"/>
                    <a:pt x="0" y="1"/>
                  </a:cubicBezTo>
                  <a:cubicBezTo>
                    <a:pt x="0" y="1"/>
                    <a:pt x="0" y="1"/>
                    <a:pt x="0" y="1"/>
                  </a:cubicBezTo>
                  <a:cubicBezTo>
                    <a:pt x="0" y="1"/>
                    <a:pt x="0" y="1"/>
                    <a:pt x="0" y="1"/>
                  </a:cubicBezTo>
                  <a:cubicBezTo>
                    <a:pt x="0" y="0"/>
                    <a:pt x="0" y="0"/>
                    <a:pt x="0" y="0"/>
                  </a:cubicBezTo>
                  <a:cubicBezTo>
                    <a:pt x="0" y="1"/>
                    <a:pt x="0" y="1"/>
                    <a:pt x="0" y="1"/>
                  </a:cubicBezTo>
                  <a:cubicBezTo>
                    <a:pt x="0" y="1"/>
                    <a:pt x="0" y="1"/>
                    <a:pt x="0" y="1"/>
                  </a:cubicBezTo>
                  <a:close/>
                  <a:moveTo>
                    <a:pt x="22" y="44"/>
                  </a:moveTo>
                  <a:cubicBezTo>
                    <a:pt x="22" y="44"/>
                    <a:pt x="22" y="44"/>
                    <a:pt x="22" y="44"/>
                  </a:cubicBezTo>
                  <a:cubicBezTo>
                    <a:pt x="21" y="44"/>
                    <a:pt x="21" y="44"/>
                    <a:pt x="21" y="44"/>
                  </a:cubicBezTo>
                  <a:cubicBezTo>
                    <a:pt x="20" y="44"/>
                    <a:pt x="20" y="44"/>
                    <a:pt x="20" y="44"/>
                  </a:cubicBezTo>
                  <a:cubicBezTo>
                    <a:pt x="20" y="44"/>
                    <a:pt x="20" y="44"/>
                    <a:pt x="20" y="44"/>
                  </a:cubicBezTo>
                  <a:cubicBezTo>
                    <a:pt x="21" y="44"/>
                    <a:pt x="21" y="44"/>
                    <a:pt x="22" y="44"/>
                  </a:cubicBezTo>
                  <a:close/>
                  <a:moveTo>
                    <a:pt x="47" y="46"/>
                  </a:moveTo>
                  <a:cubicBezTo>
                    <a:pt x="49" y="47"/>
                    <a:pt x="49" y="47"/>
                    <a:pt x="49" y="47"/>
                  </a:cubicBezTo>
                  <a:cubicBezTo>
                    <a:pt x="51" y="46"/>
                    <a:pt x="51" y="46"/>
                    <a:pt x="51" y="46"/>
                  </a:cubicBezTo>
                  <a:cubicBezTo>
                    <a:pt x="50" y="47"/>
                    <a:pt x="50" y="47"/>
                    <a:pt x="50" y="47"/>
                  </a:cubicBezTo>
                  <a:cubicBezTo>
                    <a:pt x="50" y="47"/>
                    <a:pt x="50" y="47"/>
                    <a:pt x="49" y="47"/>
                  </a:cubicBezTo>
                  <a:cubicBezTo>
                    <a:pt x="48" y="47"/>
                    <a:pt x="48" y="47"/>
                    <a:pt x="47" y="46"/>
                  </a:cubicBezTo>
                  <a:cubicBezTo>
                    <a:pt x="47" y="46"/>
                    <a:pt x="47" y="46"/>
                    <a:pt x="47" y="46"/>
                  </a:cubicBezTo>
                  <a:cubicBezTo>
                    <a:pt x="47" y="46"/>
                    <a:pt x="47" y="46"/>
                    <a:pt x="47" y="46"/>
                  </a:cubicBezTo>
                  <a:cubicBezTo>
                    <a:pt x="47" y="46"/>
                    <a:pt x="47" y="46"/>
                    <a:pt x="47" y="46"/>
                  </a:cubicBezTo>
                  <a:close/>
                  <a:moveTo>
                    <a:pt x="53" y="47"/>
                  </a:moveTo>
                  <a:cubicBezTo>
                    <a:pt x="53" y="47"/>
                    <a:pt x="53" y="47"/>
                    <a:pt x="53" y="47"/>
                  </a:cubicBezTo>
                  <a:cubicBezTo>
                    <a:pt x="54" y="47"/>
                    <a:pt x="54" y="47"/>
                    <a:pt x="54" y="47"/>
                  </a:cubicBezTo>
                  <a:cubicBezTo>
                    <a:pt x="55" y="48"/>
                    <a:pt x="55" y="48"/>
                    <a:pt x="55" y="48"/>
                  </a:cubicBezTo>
                  <a:cubicBezTo>
                    <a:pt x="54" y="48"/>
                    <a:pt x="54" y="48"/>
                    <a:pt x="54" y="48"/>
                  </a:cubicBezTo>
                  <a:cubicBezTo>
                    <a:pt x="54" y="48"/>
                    <a:pt x="54" y="48"/>
                    <a:pt x="54" y="48"/>
                  </a:cubicBezTo>
                  <a:cubicBezTo>
                    <a:pt x="54" y="47"/>
                    <a:pt x="54" y="47"/>
                    <a:pt x="54" y="47"/>
                  </a:cubicBezTo>
                  <a:cubicBezTo>
                    <a:pt x="53" y="48"/>
                    <a:pt x="53" y="48"/>
                    <a:pt x="53" y="48"/>
                  </a:cubicBezTo>
                  <a:cubicBezTo>
                    <a:pt x="53" y="47"/>
                    <a:pt x="53" y="47"/>
                    <a:pt x="53" y="47"/>
                  </a:cubicBezTo>
                  <a:cubicBezTo>
                    <a:pt x="53" y="47"/>
                    <a:pt x="53" y="47"/>
                    <a:pt x="53" y="47"/>
                  </a:cubicBezTo>
                  <a:close/>
                  <a:moveTo>
                    <a:pt x="31" y="61"/>
                  </a:moveTo>
                  <a:cubicBezTo>
                    <a:pt x="31" y="61"/>
                    <a:pt x="31" y="61"/>
                    <a:pt x="31" y="61"/>
                  </a:cubicBezTo>
                  <a:cubicBezTo>
                    <a:pt x="30" y="61"/>
                    <a:pt x="30" y="61"/>
                    <a:pt x="30" y="61"/>
                  </a:cubicBezTo>
                  <a:cubicBezTo>
                    <a:pt x="31" y="61"/>
                    <a:pt x="31" y="61"/>
                    <a:pt x="31" y="61"/>
                  </a:cubicBezTo>
                  <a:cubicBezTo>
                    <a:pt x="31" y="60"/>
                    <a:pt x="31" y="60"/>
                    <a:pt x="31" y="59"/>
                  </a:cubicBezTo>
                  <a:cubicBezTo>
                    <a:pt x="32" y="59"/>
                    <a:pt x="32" y="59"/>
                    <a:pt x="32" y="59"/>
                  </a:cubicBezTo>
                  <a:cubicBezTo>
                    <a:pt x="32" y="59"/>
                    <a:pt x="32" y="59"/>
                    <a:pt x="32" y="59"/>
                  </a:cubicBezTo>
                  <a:cubicBezTo>
                    <a:pt x="31" y="60"/>
                    <a:pt x="31" y="60"/>
                    <a:pt x="31" y="60"/>
                  </a:cubicBezTo>
                  <a:cubicBezTo>
                    <a:pt x="31" y="61"/>
                    <a:pt x="31" y="61"/>
                    <a:pt x="31" y="6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150">
              <a:extLst>
                <a:ext uri="{FF2B5EF4-FFF2-40B4-BE49-F238E27FC236}">
                  <a16:creationId xmlns:a16="http://schemas.microsoft.com/office/drawing/2014/main" id="{BC532839-10CA-42DF-A651-6B0EF9DD85D3}"/>
                </a:ext>
              </a:extLst>
            </p:cNvPr>
            <p:cNvSpPr>
              <a:spLocks/>
            </p:cNvSpPr>
            <p:nvPr/>
          </p:nvSpPr>
          <p:spPr bwMode="auto">
            <a:xfrm>
              <a:off x="12647135" y="6846128"/>
              <a:ext cx="123479" cy="94984"/>
            </a:xfrm>
            <a:custGeom>
              <a:avLst/>
              <a:gdLst>
                <a:gd name="T0" fmla="*/ 21 w 29"/>
                <a:gd name="T1" fmla="*/ 1 h 22"/>
                <a:gd name="T2" fmla="*/ 26 w 29"/>
                <a:gd name="T3" fmla="*/ 5 h 22"/>
                <a:gd name="T4" fmla="*/ 27 w 29"/>
                <a:gd name="T5" fmla="*/ 5 h 22"/>
                <a:gd name="T6" fmla="*/ 28 w 29"/>
                <a:gd name="T7" fmla="*/ 9 h 22"/>
                <a:gd name="T8" fmla="*/ 29 w 29"/>
                <a:gd name="T9" fmla="*/ 9 h 22"/>
                <a:gd name="T10" fmla="*/ 29 w 29"/>
                <a:gd name="T11" fmla="*/ 9 h 22"/>
                <a:gd name="T12" fmla="*/ 29 w 29"/>
                <a:gd name="T13" fmla="*/ 10 h 22"/>
                <a:gd name="T14" fmla="*/ 28 w 29"/>
                <a:gd name="T15" fmla="*/ 11 h 22"/>
                <a:gd name="T16" fmla="*/ 28 w 29"/>
                <a:gd name="T17" fmla="*/ 15 h 22"/>
                <a:gd name="T18" fmla="*/ 28 w 29"/>
                <a:gd name="T19" fmla="*/ 15 h 22"/>
                <a:gd name="T20" fmla="*/ 26 w 29"/>
                <a:gd name="T21" fmla="*/ 15 h 22"/>
                <a:gd name="T22" fmla="*/ 26 w 29"/>
                <a:gd name="T23" fmla="*/ 16 h 22"/>
                <a:gd name="T24" fmla="*/ 26 w 29"/>
                <a:gd name="T25" fmla="*/ 18 h 22"/>
                <a:gd name="T26" fmla="*/ 23 w 29"/>
                <a:gd name="T27" fmla="*/ 18 h 22"/>
                <a:gd name="T28" fmla="*/ 20 w 29"/>
                <a:gd name="T29" fmla="*/ 18 h 22"/>
                <a:gd name="T30" fmla="*/ 19 w 29"/>
                <a:gd name="T31" fmla="*/ 18 h 22"/>
                <a:gd name="T32" fmla="*/ 17 w 29"/>
                <a:gd name="T33" fmla="*/ 18 h 22"/>
                <a:gd name="T34" fmla="*/ 17 w 29"/>
                <a:gd name="T35" fmla="*/ 19 h 22"/>
                <a:gd name="T36" fmla="*/ 15 w 29"/>
                <a:gd name="T37" fmla="*/ 21 h 22"/>
                <a:gd name="T38" fmla="*/ 13 w 29"/>
                <a:gd name="T39" fmla="*/ 22 h 22"/>
                <a:gd name="T40" fmla="*/ 11 w 29"/>
                <a:gd name="T41" fmla="*/ 22 h 22"/>
                <a:gd name="T42" fmla="*/ 11 w 29"/>
                <a:gd name="T43" fmla="*/ 22 h 22"/>
                <a:gd name="T44" fmla="*/ 10 w 29"/>
                <a:gd name="T45" fmla="*/ 22 h 22"/>
                <a:gd name="T46" fmla="*/ 6 w 29"/>
                <a:gd name="T47" fmla="*/ 22 h 22"/>
                <a:gd name="T48" fmla="*/ 6 w 29"/>
                <a:gd name="T49" fmla="*/ 22 h 22"/>
                <a:gd name="T50" fmla="*/ 6 w 29"/>
                <a:gd name="T51" fmla="*/ 22 h 22"/>
                <a:gd name="T52" fmla="*/ 5 w 29"/>
                <a:gd name="T53" fmla="*/ 21 h 22"/>
                <a:gd name="T54" fmla="*/ 3 w 29"/>
                <a:gd name="T55" fmla="*/ 22 h 22"/>
                <a:gd name="T56" fmla="*/ 3 w 29"/>
                <a:gd name="T57" fmla="*/ 21 h 22"/>
                <a:gd name="T58" fmla="*/ 2 w 29"/>
                <a:gd name="T59" fmla="*/ 19 h 22"/>
                <a:gd name="T60" fmla="*/ 2 w 29"/>
                <a:gd name="T61" fmla="*/ 19 h 22"/>
                <a:gd name="T62" fmla="*/ 1 w 29"/>
                <a:gd name="T63" fmla="*/ 18 h 22"/>
                <a:gd name="T64" fmla="*/ 1 w 29"/>
                <a:gd name="T65" fmla="*/ 16 h 22"/>
                <a:gd name="T66" fmla="*/ 1 w 29"/>
                <a:gd name="T67" fmla="*/ 14 h 22"/>
                <a:gd name="T68" fmla="*/ 0 w 29"/>
                <a:gd name="T69" fmla="*/ 12 h 22"/>
                <a:gd name="T70" fmla="*/ 0 w 29"/>
                <a:gd name="T71" fmla="*/ 12 h 22"/>
                <a:gd name="T72" fmla="*/ 1 w 29"/>
                <a:gd name="T73" fmla="*/ 12 h 22"/>
                <a:gd name="T74" fmla="*/ 1 w 29"/>
                <a:gd name="T75" fmla="*/ 10 h 22"/>
                <a:gd name="T76" fmla="*/ 1 w 29"/>
                <a:gd name="T77" fmla="*/ 7 h 22"/>
                <a:gd name="T78" fmla="*/ 1 w 29"/>
                <a:gd name="T79" fmla="*/ 7 h 22"/>
                <a:gd name="T80" fmla="*/ 2 w 29"/>
                <a:gd name="T81" fmla="*/ 7 h 22"/>
                <a:gd name="T82" fmla="*/ 3 w 29"/>
                <a:gd name="T83" fmla="*/ 7 h 22"/>
                <a:gd name="T84" fmla="*/ 3 w 29"/>
                <a:gd name="T85" fmla="*/ 7 h 22"/>
                <a:gd name="T86" fmla="*/ 3 w 29"/>
                <a:gd name="T87" fmla="*/ 7 h 22"/>
                <a:gd name="T88" fmla="*/ 4 w 29"/>
                <a:gd name="T89" fmla="*/ 5 h 22"/>
                <a:gd name="T90" fmla="*/ 4 w 29"/>
                <a:gd name="T91" fmla="*/ 4 h 22"/>
                <a:gd name="T92" fmla="*/ 7 w 29"/>
                <a:gd name="T93" fmla="*/ 3 h 22"/>
                <a:gd name="T94" fmla="*/ 8 w 29"/>
                <a:gd name="T95" fmla="*/ 3 h 22"/>
                <a:gd name="T96" fmla="*/ 9 w 29"/>
                <a:gd name="T97" fmla="*/ 4 h 22"/>
                <a:gd name="T98" fmla="*/ 10 w 29"/>
                <a:gd name="T99" fmla="*/ 4 h 22"/>
                <a:gd name="T100" fmla="*/ 10 w 29"/>
                <a:gd name="T101" fmla="*/ 2 h 22"/>
                <a:gd name="T102" fmla="*/ 11 w 29"/>
                <a:gd name="T103" fmla="*/ 2 h 22"/>
                <a:gd name="T104" fmla="*/ 13 w 29"/>
                <a:gd name="T105" fmla="*/ 2 h 22"/>
                <a:gd name="T106" fmla="*/ 15 w 29"/>
                <a:gd name="T107" fmla="*/ 1 h 22"/>
                <a:gd name="T108" fmla="*/ 15 w 29"/>
                <a:gd name="T109" fmla="*/ 1 h 22"/>
                <a:gd name="T110" fmla="*/ 16 w 29"/>
                <a:gd name="T111" fmla="*/ 0 h 22"/>
                <a:gd name="T112" fmla="*/ 18 w 29"/>
                <a:gd name="T113" fmla="*/ 1 h 22"/>
                <a:gd name="T114" fmla="*/ 20 w 29"/>
                <a:gd name="T115" fmla="*/ 0 h 22"/>
                <a:gd name="T116" fmla="*/ 21 w 29"/>
                <a:gd name="T117" fmla="*/ 0 h 22"/>
                <a:gd name="T118" fmla="*/ 21 w 29"/>
                <a:gd name="T119" fmla="*/ 0 h 22"/>
                <a:gd name="T120" fmla="*/ 21 w 29"/>
                <a:gd name="T121"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 h="22">
                  <a:moveTo>
                    <a:pt x="21" y="1"/>
                  </a:moveTo>
                  <a:cubicBezTo>
                    <a:pt x="23" y="3"/>
                    <a:pt x="24" y="4"/>
                    <a:pt x="26" y="5"/>
                  </a:cubicBezTo>
                  <a:cubicBezTo>
                    <a:pt x="27" y="5"/>
                    <a:pt x="27" y="5"/>
                    <a:pt x="27" y="5"/>
                  </a:cubicBezTo>
                  <a:cubicBezTo>
                    <a:pt x="27" y="7"/>
                    <a:pt x="28" y="7"/>
                    <a:pt x="28" y="9"/>
                  </a:cubicBezTo>
                  <a:cubicBezTo>
                    <a:pt x="29" y="9"/>
                    <a:pt x="29" y="9"/>
                    <a:pt x="29" y="9"/>
                  </a:cubicBezTo>
                  <a:cubicBezTo>
                    <a:pt x="29" y="9"/>
                    <a:pt x="29" y="9"/>
                    <a:pt x="29" y="9"/>
                  </a:cubicBezTo>
                  <a:cubicBezTo>
                    <a:pt x="29" y="10"/>
                    <a:pt x="29" y="10"/>
                    <a:pt x="29" y="10"/>
                  </a:cubicBezTo>
                  <a:cubicBezTo>
                    <a:pt x="28" y="11"/>
                    <a:pt x="28" y="11"/>
                    <a:pt x="28" y="11"/>
                  </a:cubicBezTo>
                  <a:cubicBezTo>
                    <a:pt x="28" y="15"/>
                    <a:pt x="28" y="15"/>
                    <a:pt x="28" y="15"/>
                  </a:cubicBezTo>
                  <a:cubicBezTo>
                    <a:pt x="28" y="15"/>
                    <a:pt x="28" y="15"/>
                    <a:pt x="28" y="15"/>
                  </a:cubicBezTo>
                  <a:cubicBezTo>
                    <a:pt x="27" y="15"/>
                    <a:pt x="27" y="15"/>
                    <a:pt x="26" y="15"/>
                  </a:cubicBezTo>
                  <a:cubicBezTo>
                    <a:pt x="26" y="16"/>
                    <a:pt x="26" y="16"/>
                    <a:pt x="26" y="16"/>
                  </a:cubicBezTo>
                  <a:cubicBezTo>
                    <a:pt x="26" y="18"/>
                    <a:pt x="26" y="18"/>
                    <a:pt x="26" y="18"/>
                  </a:cubicBezTo>
                  <a:cubicBezTo>
                    <a:pt x="24" y="18"/>
                    <a:pt x="25" y="18"/>
                    <a:pt x="23" y="18"/>
                  </a:cubicBezTo>
                  <a:cubicBezTo>
                    <a:pt x="20" y="18"/>
                    <a:pt x="22" y="18"/>
                    <a:pt x="20" y="18"/>
                  </a:cubicBezTo>
                  <a:cubicBezTo>
                    <a:pt x="19" y="18"/>
                    <a:pt x="19" y="18"/>
                    <a:pt x="19" y="18"/>
                  </a:cubicBezTo>
                  <a:cubicBezTo>
                    <a:pt x="17" y="18"/>
                    <a:pt x="17" y="18"/>
                    <a:pt x="17" y="18"/>
                  </a:cubicBezTo>
                  <a:cubicBezTo>
                    <a:pt x="17" y="19"/>
                    <a:pt x="17" y="19"/>
                    <a:pt x="17" y="19"/>
                  </a:cubicBezTo>
                  <a:cubicBezTo>
                    <a:pt x="15" y="21"/>
                    <a:pt x="15" y="21"/>
                    <a:pt x="15" y="21"/>
                  </a:cubicBezTo>
                  <a:cubicBezTo>
                    <a:pt x="14" y="21"/>
                    <a:pt x="14" y="22"/>
                    <a:pt x="13" y="22"/>
                  </a:cubicBezTo>
                  <a:cubicBezTo>
                    <a:pt x="11" y="22"/>
                    <a:pt x="11" y="22"/>
                    <a:pt x="11" y="22"/>
                  </a:cubicBezTo>
                  <a:cubicBezTo>
                    <a:pt x="11" y="22"/>
                    <a:pt x="11" y="22"/>
                    <a:pt x="11" y="22"/>
                  </a:cubicBezTo>
                  <a:cubicBezTo>
                    <a:pt x="10" y="22"/>
                    <a:pt x="10" y="22"/>
                    <a:pt x="10" y="22"/>
                  </a:cubicBezTo>
                  <a:cubicBezTo>
                    <a:pt x="6" y="22"/>
                    <a:pt x="10" y="22"/>
                    <a:pt x="6" y="22"/>
                  </a:cubicBezTo>
                  <a:cubicBezTo>
                    <a:pt x="6" y="22"/>
                    <a:pt x="6" y="22"/>
                    <a:pt x="6" y="22"/>
                  </a:cubicBezTo>
                  <a:cubicBezTo>
                    <a:pt x="6" y="22"/>
                    <a:pt x="6" y="22"/>
                    <a:pt x="6" y="22"/>
                  </a:cubicBezTo>
                  <a:cubicBezTo>
                    <a:pt x="5" y="21"/>
                    <a:pt x="5" y="21"/>
                    <a:pt x="5" y="21"/>
                  </a:cubicBezTo>
                  <a:cubicBezTo>
                    <a:pt x="3" y="22"/>
                    <a:pt x="3" y="22"/>
                    <a:pt x="3" y="22"/>
                  </a:cubicBezTo>
                  <a:cubicBezTo>
                    <a:pt x="3" y="21"/>
                    <a:pt x="3" y="21"/>
                    <a:pt x="3" y="21"/>
                  </a:cubicBezTo>
                  <a:cubicBezTo>
                    <a:pt x="2" y="19"/>
                    <a:pt x="2" y="19"/>
                    <a:pt x="2" y="19"/>
                  </a:cubicBezTo>
                  <a:cubicBezTo>
                    <a:pt x="2" y="19"/>
                    <a:pt x="2" y="19"/>
                    <a:pt x="2" y="19"/>
                  </a:cubicBezTo>
                  <a:cubicBezTo>
                    <a:pt x="1" y="18"/>
                    <a:pt x="1" y="18"/>
                    <a:pt x="1" y="18"/>
                  </a:cubicBezTo>
                  <a:cubicBezTo>
                    <a:pt x="1" y="16"/>
                    <a:pt x="1" y="16"/>
                    <a:pt x="1" y="16"/>
                  </a:cubicBezTo>
                  <a:cubicBezTo>
                    <a:pt x="1" y="15"/>
                    <a:pt x="1" y="15"/>
                    <a:pt x="1" y="14"/>
                  </a:cubicBezTo>
                  <a:cubicBezTo>
                    <a:pt x="0" y="12"/>
                    <a:pt x="0" y="12"/>
                    <a:pt x="0" y="12"/>
                  </a:cubicBezTo>
                  <a:cubicBezTo>
                    <a:pt x="0" y="12"/>
                    <a:pt x="0" y="12"/>
                    <a:pt x="0" y="12"/>
                  </a:cubicBezTo>
                  <a:cubicBezTo>
                    <a:pt x="1" y="12"/>
                    <a:pt x="1" y="12"/>
                    <a:pt x="1" y="12"/>
                  </a:cubicBezTo>
                  <a:cubicBezTo>
                    <a:pt x="1" y="11"/>
                    <a:pt x="1" y="11"/>
                    <a:pt x="1" y="10"/>
                  </a:cubicBezTo>
                  <a:cubicBezTo>
                    <a:pt x="1" y="7"/>
                    <a:pt x="1" y="7"/>
                    <a:pt x="1" y="7"/>
                  </a:cubicBezTo>
                  <a:cubicBezTo>
                    <a:pt x="1" y="7"/>
                    <a:pt x="1" y="7"/>
                    <a:pt x="1" y="7"/>
                  </a:cubicBezTo>
                  <a:cubicBezTo>
                    <a:pt x="2" y="7"/>
                    <a:pt x="2" y="7"/>
                    <a:pt x="2" y="7"/>
                  </a:cubicBezTo>
                  <a:cubicBezTo>
                    <a:pt x="3" y="7"/>
                    <a:pt x="3" y="7"/>
                    <a:pt x="3" y="7"/>
                  </a:cubicBezTo>
                  <a:cubicBezTo>
                    <a:pt x="3" y="7"/>
                    <a:pt x="3" y="7"/>
                    <a:pt x="3" y="7"/>
                  </a:cubicBezTo>
                  <a:cubicBezTo>
                    <a:pt x="3" y="7"/>
                    <a:pt x="3" y="7"/>
                    <a:pt x="3" y="7"/>
                  </a:cubicBezTo>
                  <a:cubicBezTo>
                    <a:pt x="4" y="5"/>
                    <a:pt x="4" y="5"/>
                    <a:pt x="4" y="5"/>
                  </a:cubicBezTo>
                  <a:cubicBezTo>
                    <a:pt x="4" y="4"/>
                    <a:pt x="4" y="4"/>
                    <a:pt x="4" y="4"/>
                  </a:cubicBezTo>
                  <a:cubicBezTo>
                    <a:pt x="7" y="3"/>
                    <a:pt x="7" y="3"/>
                    <a:pt x="7" y="3"/>
                  </a:cubicBezTo>
                  <a:cubicBezTo>
                    <a:pt x="8" y="3"/>
                    <a:pt x="8" y="3"/>
                    <a:pt x="8" y="3"/>
                  </a:cubicBezTo>
                  <a:cubicBezTo>
                    <a:pt x="9" y="3"/>
                    <a:pt x="9" y="3"/>
                    <a:pt x="9" y="4"/>
                  </a:cubicBezTo>
                  <a:cubicBezTo>
                    <a:pt x="10" y="4"/>
                    <a:pt x="10" y="4"/>
                    <a:pt x="10" y="4"/>
                  </a:cubicBezTo>
                  <a:cubicBezTo>
                    <a:pt x="10" y="3"/>
                    <a:pt x="10" y="3"/>
                    <a:pt x="10" y="2"/>
                  </a:cubicBezTo>
                  <a:cubicBezTo>
                    <a:pt x="11" y="2"/>
                    <a:pt x="11" y="2"/>
                    <a:pt x="11" y="2"/>
                  </a:cubicBezTo>
                  <a:cubicBezTo>
                    <a:pt x="12" y="2"/>
                    <a:pt x="12" y="1"/>
                    <a:pt x="13" y="2"/>
                  </a:cubicBezTo>
                  <a:cubicBezTo>
                    <a:pt x="15" y="1"/>
                    <a:pt x="15" y="1"/>
                    <a:pt x="15" y="1"/>
                  </a:cubicBezTo>
                  <a:cubicBezTo>
                    <a:pt x="15" y="1"/>
                    <a:pt x="15" y="1"/>
                    <a:pt x="15" y="1"/>
                  </a:cubicBezTo>
                  <a:cubicBezTo>
                    <a:pt x="16" y="1"/>
                    <a:pt x="16" y="1"/>
                    <a:pt x="16" y="0"/>
                  </a:cubicBezTo>
                  <a:cubicBezTo>
                    <a:pt x="17" y="0"/>
                    <a:pt x="17" y="0"/>
                    <a:pt x="18" y="1"/>
                  </a:cubicBezTo>
                  <a:cubicBezTo>
                    <a:pt x="19" y="0"/>
                    <a:pt x="19" y="0"/>
                    <a:pt x="20" y="0"/>
                  </a:cubicBezTo>
                  <a:cubicBezTo>
                    <a:pt x="21" y="0"/>
                    <a:pt x="21" y="0"/>
                    <a:pt x="21" y="0"/>
                  </a:cubicBezTo>
                  <a:cubicBezTo>
                    <a:pt x="21" y="0"/>
                    <a:pt x="21" y="0"/>
                    <a:pt x="21" y="0"/>
                  </a:cubicBezTo>
                  <a:lnTo>
                    <a:pt x="21" y="1"/>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151">
              <a:extLst>
                <a:ext uri="{FF2B5EF4-FFF2-40B4-BE49-F238E27FC236}">
                  <a16:creationId xmlns:a16="http://schemas.microsoft.com/office/drawing/2014/main" id="{2D16D932-6A04-4CC9-95FB-D88AD74E0EC2}"/>
                </a:ext>
              </a:extLst>
            </p:cNvPr>
            <p:cNvSpPr>
              <a:spLocks/>
            </p:cNvSpPr>
            <p:nvPr/>
          </p:nvSpPr>
          <p:spPr bwMode="auto">
            <a:xfrm>
              <a:off x="11117891" y="7824464"/>
              <a:ext cx="774122" cy="726630"/>
            </a:xfrm>
            <a:custGeom>
              <a:avLst/>
              <a:gdLst>
                <a:gd name="T0" fmla="*/ 184 w 185"/>
                <a:gd name="T1" fmla="*/ 103 h 174"/>
                <a:gd name="T2" fmla="*/ 181 w 185"/>
                <a:gd name="T3" fmla="*/ 110 h 174"/>
                <a:gd name="T4" fmla="*/ 177 w 185"/>
                <a:gd name="T5" fmla="*/ 114 h 174"/>
                <a:gd name="T6" fmla="*/ 152 w 185"/>
                <a:gd name="T7" fmla="*/ 115 h 174"/>
                <a:gd name="T8" fmla="*/ 140 w 185"/>
                <a:gd name="T9" fmla="*/ 120 h 174"/>
                <a:gd name="T10" fmla="*/ 132 w 185"/>
                <a:gd name="T11" fmla="*/ 118 h 174"/>
                <a:gd name="T12" fmla="*/ 118 w 185"/>
                <a:gd name="T13" fmla="*/ 125 h 174"/>
                <a:gd name="T14" fmla="*/ 110 w 185"/>
                <a:gd name="T15" fmla="*/ 127 h 174"/>
                <a:gd name="T16" fmla="*/ 104 w 185"/>
                <a:gd name="T17" fmla="*/ 134 h 174"/>
                <a:gd name="T18" fmla="*/ 101 w 185"/>
                <a:gd name="T19" fmla="*/ 135 h 174"/>
                <a:gd name="T20" fmla="*/ 98 w 185"/>
                <a:gd name="T21" fmla="*/ 140 h 174"/>
                <a:gd name="T22" fmla="*/ 92 w 185"/>
                <a:gd name="T23" fmla="*/ 137 h 174"/>
                <a:gd name="T24" fmla="*/ 90 w 185"/>
                <a:gd name="T25" fmla="*/ 144 h 174"/>
                <a:gd name="T26" fmla="*/ 87 w 185"/>
                <a:gd name="T27" fmla="*/ 150 h 174"/>
                <a:gd name="T28" fmla="*/ 78 w 185"/>
                <a:gd name="T29" fmla="*/ 156 h 174"/>
                <a:gd name="T30" fmla="*/ 76 w 185"/>
                <a:gd name="T31" fmla="*/ 164 h 174"/>
                <a:gd name="T32" fmla="*/ 72 w 185"/>
                <a:gd name="T33" fmla="*/ 171 h 174"/>
                <a:gd name="T34" fmla="*/ 69 w 185"/>
                <a:gd name="T35" fmla="*/ 173 h 174"/>
                <a:gd name="T36" fmla="*/ 68 w 185"/>
                <a:gd name="T37" fmla="*/ 171 h 174"/>
                <a:gd name="T38" fmla="*/ 67 w 185"/>
                <a:gd name="T39" fmla="*/ 168 h 174"/>
                <a:gd name="T40" fmla="*/ 66 w 185"/>
                <a:gd name="T41" fmla="*/ 169 h 174"/>
                <a:gd name="T42" fmla="*/ 63 w 185"/>
                <a:gd name="T43" fmla="*/ 168 h 174"/>
                <a:gd name="T44" fmla="*/ 62 w 185"/>
                <a:gd name="T45" fmla="*/ 172 h 174"/>
                <a:gd name="T46" fmla="*/ 59 w 185"/>
                <a:gd name="T47" fmla="*/ 173 h 174"/>
                <a:gd name="T48" fmla="*/ 59 w 185"/>
                <a:gd name="T49" fmla="*/ 174 h 174"/>
                <a:gd name="T50" fmla="*/ 54 w 185"/>
                <a:gd name="T51" fmla="*/ 172 h 174"/>
                <a:gd name="T52" fmla="*/ 52 w 185"/>
                <a:gd name="T53" fmla="*/ 171 h 174"/>
                <a:gd name="T54" fmla="*/ 48 w 185"/>
                <a:gd name="T55" fmla="*/ 173 h 174"/>
                <a:gd name="T56" fmla="*/ 44 w 185"/>
                <a:gd name="T57" fmla="*/ 166 h 174"/>
                <a:gd name="T58" fmla="*/ 42 w 185"/>
                <a:gd name="T59" fmla="*/ 164 h 174"/>
                <a:gd name="T60" fmla="*/ 40 w 185"/>
                <a:gd name="T61" fmla="*/ 164 h 174"/>
                <a:gd name="T62" fmla="*/ 43 w 185"/>
                <a:gd name="T63" fmla="*/ 160 h 174"/>
                <a:gd name="T64" fmla="*/ 40 w 185"/>
                <a:gd name="T65" fmla="*/ 159 h 174"/>
                <a:gd name="T66" fmla="*/ 39 w 185"/>
                <a:gd name="T67" fmla="*/ 157 h 174"/>
                <a:gd name="T68" fmla="*/ 33 w 185"/>
                <a:gd name="T69" fmla="*/ 147 h 174"/>
                <a:gd name="T70" fmla="*/ 33 w 185"/>
                <a:gd name="T71" fmla="*/ 149 h 174"/>
                <a:gd name="T72" fmla="*/ 29 w 185"/>
                <a:gd name="T73" fmla="*/ 151 h 174"/>
                <a:gd name="T74" fmla="*/ 20 w 185"/>
                <a:gd name="T75" fmla="*/ 151 h 174"/>
                <a:gd name="T76" fmla="*/ 17 w 185"/>
                <a:gd name="T77" fmla="*/ 154 h 174"/>
                <a:gd name="T78" fmla="*/ 13 w 185"/>
                <a:gd name="T79" fmla="*/ 151 h 174"/>
                <a:gd name="T80" fmla="*/ 9 w 185"/>
                <a:gd name="T81" fmla="*/ 151 h 174"/>
                <a:gd name="T82" fmla="*/ 10 w 185"/>
                <a:gd name="T83" fmla="*/ 148 h 174"/>
                <a:gd name="T84" fmla="*/ 9 w 185"/>
                <a:gd name="T85" fmla="*/ 142 h 174"/>
                <a:gd name="T86" fmla="*/ 6 w 185"/>
                <a:gd name="T87" fmla="*/ 137 h 174"/>
                <a:gd name="T88" fmla="*/ 4 w 185"/>
                <a:gd name="T89" fmla="*/ 137 h 174"/>
                <a:gd name="T90" fmla="*/ 3 w 185"/>
                <a:gd name="T91" fmla="*/ 133 h 174"/>
                <a:gd name="T92" fmla="*/ 3 w 185"/>
                <a:gd name="T93" fmla="*/ 128 h 174"/>
                <a:gd name="T94" fmla="*/ 0 w 185"/>
                <a:gd name="T95" fmla="*/ 121 h 174"/>
                <a:gd name="T96" fmla="*/ 8 w 185"/>
                <a:gd name="T97" fmla="*/ 111 h 174"/>
                <a:gd name="T98" fmla="*/ 17 w 185"/>
                <a:gd name="T99" fmla="*/ 114 h 174"/>
                <a:gd name="T100" fmla="*/ 32 w 185"/>
                <a:gd name="T101" fmla="*/ 111 h 174"/>
                <a:gd name="T102" fmla="*/ 33 w 185"/>
                <a:gd name="T103" fmla="*/ 113 h 174"/>
                <a:gd name="T104" fmla="*/ 64 w 185"/>
                <a:gd name="T105" fmla="*/ 0 h 174"/>
                <a:gd name="T106" fmla="*/ 151 w 185"/>
                <a:gd name="T107" fmla="*/ 51 h 174"/>
                <a:gd name="T108" fmla="*/ 162 w 185"/>
                <a:gd name="T109" fmla="*/ 57 h 174"/>
                <a:gd name="T110" fmla="*/ 174 w 185"/>
                <a:gd name="T111" fmla="*/ 65 h 174"/>
                <a:gd name="T112" fmla="*/ 173 w 185"/>
                <a:gd name="T113" fmla="*/ 69 h 174"/>
                <a:gd name="T114" fmla="*/ 175 w 185"/>
                <a:gd name="T115" fmla="*/ 7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5" h="174">
                  <a:moveTo>
                    <a:pt x="185" y="70"/>
                  </a:moveTo>
                  <a:cubicBezTo>
                    <a:pt x="185" y="70"/>
                    <a:pt x="185" y="92"/>
                    <a:pt x="185" y="95"/>
                  </a:cubicBezTo>
                  <a:cubicBezTo>
                    <a:pt x="185" y="96"/>
                    <a:pt x="185" y="96"/>
                    <a:pt x="185" y="96"/>
                  </a:cubicBezTo>
                  <a:cubicBezTo>
                    <a:pt x="184" y="102"/>
                    <a:pt x="185" y="99"/>
                    <a:pt x="184" y="103"/>
                  </a:cubicBezTo>
                  <a:cubicBezTo>
                    <a:pt x="183" y="105"/>
                    <a:pt x="183" y="105"/>
                    <a:pt x="183" y="105"/>
                  </a:cubicBezTo>
                  <a:cubicBezTo>
                    <a:pt x="182" y="107"/>
                    <a:pt x="182" y="107"/>
                    <a:pt x="182" y="108"/>
                  </a:cubicBezTo>
                  <a:cubicBezTo>
                    <a:pt x="181" y="108"/>
                    <a:pt x="181" y="108"/>
                    <a:pt x="181" y="108"/>
                  </a:cubicBezTo>
                  <a:cubicBezTo>
                    <a:pt x="181" y="109"/>
                    <a:pt x="181" y="109"/>
                    <a:pt x="181" y="110"/>
                  </a:cubicBezTo>
                  <a:cubicBezTo>
                    <a:pt x="181" y="111"/>
                    <a:pt x="181" y="110"/>
                    <a:pt x="180" y="111"/>
                  </a:cubicBezTo>
                  <a:cubicBezTo>
                    <a:pt x="179" y="111"/>
                    <a:pt x="179" y="111"/>
                    <a:pt x="179" y="111"/>
                  </a:cubicBezTo>
                  <a:cubicBezTo>
                    <a:pt x="177" y="113"/>
                    <a:pt x="177" y="113"/>
                    <a:pt x="177" y="113"/>
                  </a:cubicBezTo>
                  <a:cubicBezTo>
                    <a:pt x="177" y="114"/>
                    <a:pt x="177" y="114"/>
                    <a:pt x="177" y="114"/>
                  </a:cubicBezTo>
                  <a:cubicBezTo>
                    <a:pt x="176" y="114"/>
                    <a:pt x="172" y="114"/>
                    <a:pt x="172" y="114"/>
                  </a:cubicBezTo>
                  <a:cubicBezTo>
                    <a:pt x="171" y="114"/>
                    <a:pt x="171" y="114"/>
                    <a:pt x="171" y="114"/>
                  </a:cubicBezTo>
                  <a:cubicBezTo>
                    <a:pt x="171" y="115"/>
                    <a:pt x="171" y="115"/>
                    <a:pt x="171" y="115"/>
                  </a:cubicBezTo>
                  <a:cubicBezTo>
                    <a:pt x="155" y="115"/>
                    <a:pt x="161" y="115"/>
                    <a:pt x="152" y="115"/>
                  </a:cubicBezTo>
                  <a:cubicBezTo>
                    <a:pt x="150" y="118"/>
                    <a:pt x="151" y="117"/>
                    <a:pt x="148" y="119"/>
                  </a:cubicBezTo>
                  <a:cubicBezTo>
                    <a:pt x="147" y="119"/>
                    <a:pt x="143" y="119"/>
                    <a:pt x="141" y="119"/>
                  </a:cubicBezTo>
                  <a:cubicBezTo>
                    <a:pt x="140" y="119"/>
                    <a:pt x="140" y="119"/>
                    <a:pt x="140" y="119"/>
                  </a:cubicBezTo>
                  <a:cubicBezTo>
                    <a:pt x="140" y="120"/>
                    <a:pt x="140" y="120"/>
                    <a:pt x="140" y="120"/>
                  </a:cubicBezTo>
                  <a:cubicBezTo>
                    <a:pt x="137" y="119"/>
                    <a:pt x="138" y="119"/>
                    <a:pt x="135" y="118"/>
                  </a:cubicBezTo>
                  <a:cubicBezTo>
                    <a:pt x="133" y="118"/>
                    <a:pt x="133" y="118"/>
                    <a:pt x="133" y="118"/>
                  </a:cubicBezTo>
                  <a:cubicBezTo>
                    <a:pt x="133" y="118"/>
                    <a:pt x="133" y="118"/>
                    <a:pt x="133" y="118"/>
                  </a:cubicBezTo>
                  <a:cubicBezTo>
                    <a:pt x="132" y="118"/>
                    <a:pt x="132" y="118"/>
                    <a:pt x="132" y="118"/>
                  </a:cubicBezTo>
                  <a:cubicBezTo>
                    <a:pt x="132" y="118"/>
                    <a:pt x="132" y="118"/>
                    <a:pt x="132" y="118"/>
                  </a:cubicBezTo>
                  <a:cubicBezTo>
                    <a:pt x="130" y="118"/>
                    <a:pt x="130" y="118"/>
                    <a:pt x="129" y="118"/>
                  </a:cubicBezTo>
                  <a:cubicBezTo>
                    <a:pt x="127" y="119"/>
                    <a:pt x="126" y="121"/>
                    <a:pt x="126" y="121"/>
                  </a:cubicBezTo>
                  <a:cubicBezTo>
                    <a:pt x="122" y="122"/>
                    <a:pt x="118" y="124"/>
                    <a:pt x="118" y="125"/>
                  </a:cubicBezTo>
                  <a:cubicBezTo>
                    <a:pt x="116" y="125"/>
                    <a:pt x="117" y="125"/>
                    <a:pt x="115" y="125"/>
                  </a:cubicBezTo>
                  <a:cubicBezTo>
                    <a:pt x="114" y="128"/>
                    <a:pt x="114" y="128"/>
                    <a:pt x="114" y="128"/>
                  </a:cubicBezTo>
                  <a:cubicBezTo>
                    <a:pt x="114" y="128"/>
                    <a:pt x="114" y="128"/>
                    <a:pt x="114" y="128"/>
                  </a:cubicBezTo>
                  <a:cubicBezTo>
                    <a:pt x="110" y="127"/>
                    <a:pt x="110" y="127"/>
                    <a:pt x="110" y="127"/>
                  </a:cubicBezTo>
                  <a:cubicBezTo>
                    <a:pt x="108" y="127"/>
                    <a:pt x="107" y="129"/>
                    <a:pt x="105" y="131"/>
                  </a:cubicBezTo>
                  <a:cubicBezTo>
                    <a:pt x="105" y="133"/>
                    <a:pt x="105" y="133"/>
                    <a:pt x="105" y="133"/>
                  </a:cubicBezTo>
                  <a:cubicBezTo>
                    <a:pt x="105" y="133"/>
                    <a:pt x="105" y="133"/>
                    <a:pt x="105" y="134"/>
                  </a:cubicBezTo>
                  <a:cubicBezTo>
                    <a:pt x="104" y="134"/>
                    <a:pt x="104" y="134"/>
                    <a:pt x="104" y="134"/>
                  </a:cubicBezTo>
                  <a:cubicBezTo>
                    <a:pt x="104" y="134"/>
                    <a:pt x="104" y="134"/>
                    <a:pt x="104" y="134"/>
                  </a:cubicBezTo>
                  <a:cubicBezTo>
                    <a:pt x="103" y="134"/>
                    <a:pt x="102" y="134"/>
                    <a:pt x="102" y="134"/>
                  </a:cubicBezTo>
                  <a:cubicBezTo>
                    <a:pt x="101" y="134"/>
                    <a:pt x="101" y="134"/>
                    <a:pt x="101" y="134"/>
                  </a:cubicBezTo>
                  <a:cubicBezTo>
                    <a:pt x="101" y="135"/>
                    <a:pt x="101" y="135"/>
                    <a:pt x="101" y="135"/>
                  </a:cubicBezTo>
                  <a:cubicBezTo>
                    <a:pt x="101" y="137"/>
                    <a:pt x="101" y="137"/>
                    <a:pt x="101" y="137"/>
                  </a:cubicBezTo>
                  <a:cubicBezTo>
                    <a:pt x="101" y="138"/>
                    <a:pt x="101" y="138"/>
                    <a:pt x="101" y="138"/>
                  </a:cubicBezTo>
                  <a:cubicBezTo>
                    <a:pt x="99" y="139"/>
                    <a:pt x="100" y="139"/>
                    <a:pt x="99" y="139"/>
                  </a:cubicBezTo>
                  <a:cubicBezTo>
                    <a:pt x="98" y="140"/>
                    <a:pt x="98" y="140"/>
                    <a:pt x="98" y="140"/>
                  </a:cubicBezTo>
                  <a:cubicBezTo>
                    <a:pt x="97" y="139"/>
                    <a:pt x="97" y="139"/>
                    <a:pt x="97" y="139"/>
                  </a:cubicBezTo>
                  <a:cubicBezTo>
                    <a:pt x="94" y="137"/>
                    <a:pt x="94" y="137"/>
                    <a:pt x="94" y="137"/>
                  </a:cubicBezTo>
                  <a:cubicBezTo>
                    <a:pt x="93" y="137"/>
                    <a:pt x="93" y="137"/>
                    <a:pt x="93" y="137"/>
                  </a:cubicBezTo>
                  <a:cubicBezTo>
                    <a:pt x="92" y="137"/>
                    <a:pt x="92" y="137"/>
                    <a:pt x="92" y="137"/>
                  </a:cubicBezTo>
                  <a:cubicBezTo>
                    <a:pt x="91" y="138"/>
                    <a:pt x="91" y="138"/>
                    <a:pt x="89" y="140"/>
                  </a:cubicBezTo>
                  <a:cubicBezTo>
                    <a:pt x="89" y="141"/>
                    <a:pt x="89" y="141"/>
                    <a:pt x="89" y="141"/>
                  </a:cubicBezTo>
                  <a:cubicBezTo>
                    <a:pt x="90" y="142"/>
                    <a:pt x="90" y="142"/>
                    <a:pt x="90" y="143"/>
                  </a:cubicBezTo>
                  <a:cubicBezTo>
                    <a:pt x="90" y="144"/>
                    <a:pt x="90" y="144"/>
                    <a:pt x="90" y="144"/>
                  </a:cubicBezTo>
                  <a:cubicBezTo>
                    <a:pt x="87" y="145"/>
                    <a:pt x="87" y="145"/>
                    <a:pt x="87" y="145"/>
                  </a:cubicBezTo>
                  <a:cubicBezTo>
                    <a:pt x="88" y="146"/>
                    <a:pt x="87" y="146"/>
                    <a:pt x="88" y="146"/>
                  </a:cubicBezTo>
                  <a:cubicBezTo>
                    <a:pt x="88" y="147"/>
                    <a:pt x="88" y="147"/>
                    <a:pt x="88" y="149"/>
                  </a:cubicBezTo>
                  <a:cubicBezTo>
                    <a:pt x="87" y="150"/>
                    <a:pt x="87" y="150"/>
                    <a:pt x="87" y="150"/>
                  </a:cubicBezTo>
                  <a:cubicBezTo>
                    <a:pt x="86" y="151"/>
                    <a:pt x="86" y="151"/>
                    <a:pt x="86" y="151"/>
                  </a:cubicBezTo>
                  <a:cubicBezTo>
                    <a:pt x="84" y="153"/>
                    <a:pt x="83" y="153"/>
                    <a:pt x="80" y="153"/>
                  </a:cubicBezTo>
                  <a:cubicBezTo>
                    <a:pt x="79" y="154"/>
                    <a:pt x="79" y="154"/>
                    <a:pt x="78" y="155"/>
                  </a:cubicBezTo>
                  <a:cubicBezTo>
                    <a:pt x="78" y="156"/>
                    <a:pt x="78" y="156"/>
                    <a:pt x="78" y="156"/>
                  </a:cubicBezTo>
                  <a:cubicBezTo>
                    <a:pt x="78" y="158"/>
                    <a:pt x="78" y="157"/>
                    <a:pt x="79" y="158"/>
                  </a:cubicBezTo>
                  <a:cubicBezTo>
                    <a:pt x="79" y="161"/>
                    <a:pt x="79" y="160"/>
                    <a:pt x="78" y="162"/>
                  </a:cubicBezTo>
                  <a:cubicBezTo>
                    <a:pt x="78" y="163"/>
                    <a:pt x="78" y="163"/>
                    <a:pt x="78" y="163"/>
                  </a:cubicBezTo>
                  <a:cubicBezTo>
                    <a:pt x="77" y="163"/>
                    <a:pt x="77" y="163"/>
                    <a:pt x="76" y="164"/>
                  </a:cubicBezTo>
                  <a:cubicBezTo>
                    <a:pt x="77" y="168"/>
                    <a:pt x="76" y="166"/>
                    <a:pt x="76" y="169"/>
                  </a:cubicBezTo>
                  <a:cubicBezTo>
                    <a:pt x="76" y="170"/>
                    <a:pt x="76" y="170"/>
                    <a:pt x="76" y="171"/>
                  </a:cubicBezTo>
                  <a:cubicBezTo>
                    <a:pt x="75" y="171"/>
                    <a:pt x="75" y="171"/>
                    <a:pt x="75" y="171"/>
                  </a:cubicBezTo>
                  <a:cubicBezTo>
                    <a:pt x="73" y="171"/>
                    <a:pt x="74" y="171"/>
                    <a:pt x="72" y="171"/>
                  </a:cubicBezTo>
                  <a:cubicBezTo>
                    <a:pt x="71" y="172"/>
                    <a:pt x="71" y="172"/>
                    <a:pt x="71" y="172"/>
                  </a:cubicBezTo>
                  <a:cubicBezTo>
                    <a:pt x="71" y="172"/>
                    <a:pt x="71" y="172"/>
                    <a:pt x="71" y="172"/>
                  </a:cubicBezTo>
                  <a:cubicBezTo>
                    <a:pt x="70" y="173"/>
                    <a:pt x="71" y="172"/>
                    <a:pt x="70" y="174"/>
                  </a:cubicBezTo>
                  <a:cubicBezTo>
                    <a:pt x="69" y="173"/>
                    <a:pt x="69" y="173"/>
                    <a:pt x="69" y="173"/>
                  </a:cubicBezTo>
                  <a:cubicBezTo>
                    <a:pt x="68" y="173"/>
                    <a:pt x="68" y="173"/>
                    <a:pt x="68" y="173"/>
                  </a:cubicBezTo>
                  <a:cubicBezTo>
                    <a:pt x="68" y="173"/>
                    <a:pt x="68" y="173"/>
                    <a:pt x="68" y="173"/>
                  </a:cubicBezTo>
                  <a:cubicBezTo>
                    <a:pt x="68" y="172"/>
                    <a:pt x="68" y="172"/>
                    <a:pt x="68" y="172"/>
                  </a:cubicBezTo>
                  <a:cubicBezTo>
                    <a:pt x="68" y="171"/>
                    <a:pt x="68" y="171"/>
                    <a:pt x="68" y="171"/>
                  </a:cubicBezTo>
                  <a:cubicBezTo>
                    <a:pt x="68" y="170"/>
                    <a:pt x="68" y="171"/>
                    <a:pt x="68" y="169"/>
                  </a:cubicBezTo>
                  <a:cubicBezTo>
                    <a:pt x="68" y="169"/>
                    <a:pt x="68" y="169"/>
                    <a:pt x="68" y="169"/>
                  </a:cubicBezTo>
                  <a:cubicBezTo>
                    <a:pt x="67" y="168"/>
                    <a:pt x="67" y="168"/>
                    <a:pt x="67" y="168"/>
                  </a:cubicBezTo>
                  <a:cubicBezTo>
                    <a:pt x="67" y="168"/>
                    <a:pt x="67" y="168"/>
                    <a:pt x="67" y="168"/>
                  </a:cubicBezTo>
                  <a:cubicBezTo>
                    <a:pt x="67" y="168"/>
                    <a:pt x="66" y="168"/>
                    <a:pt x="66" y="168"/>
                  </a:cubicBezTo>
                  <a:cubicBezTo>
                    <a:pt x="65" y="168"/>
                    <a:pt x="65" y="168"/>
                    <a:pt x="65" y="168"/>
                  </a:cubicBezTo>
                  <a:cubicBezTo>
                    <a:pt x="65" y="168"/>
                    <a:pt x="65" y="168"/>
                    <a:pt x="65" y="168"/>
                  </a:cubicBezTo>
                  <a:cubicBezTo>
                    <a:pt x="66" y="169"/>
                    <a:pt x="66" y="169"/>
                    <a:pt x="66" y="169"/>
                  </a:cubicBezTo>
                  <a:cubicBezTo>
                    <a:pt x="65" y="169"/>
                    <a:pt x="65" y="169"/>
                    <a:pt x="65" y="169"/>
                  </a:cubicBezTo>
                  <a:cubicBezTo>
                    <a:pt x="65" y="169"/>
                    <a:pt x="65" y="169"/>
                    <a:pt x="65" y="169"/>
                  </a:cubicBezTo>
                  <a:cubicBezTo>
                    <a:pt x="64" y="169"/>
                    <a:pt x="64" y="169"/>
                    <a:pt x="64" y="169"/>
                  </a:cubicBezTo>
                  <a:cubicBezTo>
                    <a:pt x="63" y="168"/>
                    <a:pt x="63" y="168"/>
                    <a:pt x="63" y="168"/>
                  </a:cubicBezTo>
                  <a:cubicBezTo>
                    <a:pt x="63" y="169"/>
                    <a:pt x="63" y="169"/>
                    <a:pt x="63" y="169"/>
                  </a:cubicBezTo>
                  <a:cubicBezTo>
                    <a:pt x="62" y="169"/>
                    <a:pt x="63" y="169"/>
                    <a:pt x="62" y="170"/>
                  </a:cubicBezTo>
                  <a:cubicBezTo>
                    <a:pt x="63" y="171"/>
                    <a:pt x="63" y="171"/>
                    <a:pt x="63" y="171"/>
                  </a:cubicBezTo>
                  <a:cubicBezTo>
                    <a:pt x="62" y="172"/>
                    <a:pt x="62" y="172"/>
                    <a:pt x="62" y="172"/>
                  </a:cubicBezTo>
                  <a:cubicBezTo>
                    <a:pt x="61" y="172"/>
                    <a:pt x="61" y="172"/>
                    <a:pt x="60" y="172"/>
                  </a:cubicBezTo>
                  <a:cubicBezTo>
                    <a:pt x="59" y="172"/>
                    <a:pt x="59" y="172"/>
                    <a:pt x="59" y="172"/>
                  </a:cubicBezTo>
                  <a:cubicBezTo>
                    <a:pt x="59" y="173"/>
                    <a:pt x="59" y="173"/>
                    <a:pt x="59" y="173"/>
                  </a:cubicBezTo>
                  <a:cubicBezTo>
                    <a:pt x="59" y="173"/>
                    <a:pt x="59" y="173"/>
                    <a:pt x="59" y="173"/>
                  </a:cubicBezTo>
                  <a:cubicBezTo>
                    <a:pt x="59" y="174"/>
                    <a:pt x="59" y="174"/>
                    <a:pt x="59" y="174"/>
                  </a:cubicBezTo>
                  <a:cubicBezTo>
                    <a:pt x="59" y="174"/>
                    <a:pt x="59" y="174"/>
                    <a:pt x="59" y="174"/>
                  </a:cubicBezTo>
                  <a:cubicBezTo>
                    <a:pt x="59" y="174"/>
                    <a:pt x="59" y="174"/>
                    <a:pt x="59" y="174"/>
                  </a:cubicBezTo>
                  <a:cubicBezTo>
                    <a:pt x="59" y="174"/>
                    <a:pt x="59" y="174"/>
                    <a:pt x="59" y="174"/>
                  </a:cubicBezTo>
                  <a:cubicBezTo>
                    <a:pt x="58" y="173"/>
                    <a:pt x="58" y="173"/>
                    <a:pt x="58" y="173"/>
                  </a:cubicBezTo>
                  <a:cubicBezTo>
                    <a:pt x="57" y="173"/>
                    <a:pt x="57" y="173"/>
                    <a:pt x="55" y="173"/>
                  </a:cubicBezTo>
                  <a:cubicBezTo>
                    <a:pt x="55" y="172"/>
                    <a:pt x="55" y="172"/>
                    <a:pt x="55" y="172"/>
                  </a:cubicBezTo>
                  <a:cubicBezTo>
                    <a:pt x="54" y="172"/>
                    <a:pt x="54" y="172"/>
                    <a:pt x="54" y="172"/>
                  </a:cubicBezTo>
                  <a:cubicBezTo>
                    <a:pt x="54" y="171"/>
                    <a:pt x="54" y="172"/>
                    <a:pt x="53" y="171"/>
                  </a:cubicBezTo>
                  <a:cubicBezTo>
                    <a:pt x="53" y="171"/>
                    <a:pt x="53" y="171"/>
                    <a:pt x="53" y="171"/>
                  </a:cubicBezTo>
                  <a:cubicBezTo>
                    <a:pt x="53" y="171"/>
                    <a:pt x="53" y="171"/>
                    <a:pt x="53" y="171"/>
                  </a:cubicBezTo>
                  <a:cubicBezTo>
                    <a:pt x="52" y="171"/>
                    <a:pt x="52" y="171"/>
                    <a:pt x="52" y="171"/>
                  </a:cubicBezTo>
                  <a:cubicBezTo>
                    <a:pt x="50" y="172"/>
                    <a:pt x="51" y="172"/>
                    <a:pt x="50" y="173"/>
                  </a:cubicBezTo>
                  <a:cubicBezTo>
                    <a:pt x="49" y="174"/>
                    <a:pt x="49" y="174"/>
                    <a:pt x="49" y="174"/>
                  </a:cubicBezTo>
                  <a:cubicBezTo>
                    <a:pt x="49" y="174"/>
                    <a:pt x="48" y="174"/>
                    <a:pt x="48" y="174"/>
                  </a:cubicBezTo>
                  <a:cubicBezTo>
                    <a:pt x="48" y="173"/>
                    <a:pt x="48" y="173"/>
                    <a:pt x="48" y="173"/>
                  </a:cubicBezTo>
                  <a:cubicBezTo>
                    <a:pt x="48" y="172"/>
                    <a:pt x="48" y="173"/>
                    <a:pt x="48" y="172"/>
                  </a:cubicBezTo>
                  <a:cubicBezTo>
                    <a:pt x="45" y="171"/>
                    <a:pt x="45" y="171"/>
                    <a:pt x="45" y="171"/>
                  </a:cubicBezTo>
                  <a:cubicBezTo>
                    <a:pt x="45" y="170"/>
                    <a:pt x="45" y="170"/>
                    <a:pt x="45" y="170"/>
                  </a:cubicBezTo>
                  <a:cubicBezTo>
                    <a:pt x="44" y="168"/>
                    <a:pt x="44" y="167"/>
                    <a:pt x="44" y="166"/>
                  </a:cubicBezTo>
                  <a:cubicBezTo>
                    <a:pt x="44" y="165"/>
                    <a:pt x="44" y="165"/>
                    <a:pt x="44" y="165"/>
                  </a:cubicBezTo>
                  <a:cubicBezTo>
                    <a:pt x="44" y="165"/>
                    <a:pt x="44" y="165"/>
                    <a:pt x="44" y="165"/>
                  </a:cubicBezTo>
                  <a:cubicBezTo>
                    <a:pt x="43" y="164"/>
                    <a:pt x="43" y="164"/>
                    <a:pt x="43" y="164"/>
                  </a:cubicBezTo>
                  <a:cubicBezTo>
                    <a:pt x="42" y="164"/>
                    <a:pt x="42" y="164"/>
                    <a:pt x="42" y="164"/>
                  </a:cubicBezTo>
                  <a:cubicBezTo>
                    <a:pt x="41" y="164"/>
                    <a:pt x="41" y="164"/>
                    <a:pt x="41" y="164"/>
                  </a:cubicBezTo>
                  <a:cubicBezTo>
                    <a:pt x="41" y="165"/>
                    <a:pt x="41" y="165"/>
                    <a:pt x="41" y="165"/>
                  </a:cubicBezTo>
                  <a:cubicBezTo>
                    <a:pt x="41" y="165"/>
                    <a:pt x="41" y="165"/>
                    <a:pt x="41" y="165"/>
                  </a:cubicBezTo>
                  <a:cubicBezTo>
                    <a:pt x="40" y="164"/>
                    <a:pt x="40" y="164"/>
                    <a:pt x="40" y="164"/>
                  </a:cubicBezTo>
                  <a:cubicBezTo>
                    <a:pt x="40" y="164"/>
                    <a:pt x="40" y="164"/>
                    <a:pt x="40" y="164"/>
                  </a:cubicBezTo>
                  <a:cubicBezTo>
                    <a:pt x="41" y="163"/>
                    <a:pt x="42" y="162"/>
                    <a:pt x="43" y="161"/>
                  </a:cubicBezTo>
                  <a:cubicBezTo>
                    <a:pt x="43" y="161"/>
                    <a:pt x="43" y="161"/>
                    <a:pt x="43" y="161"/>
                  </a:cubicBezTo>
                  <a:cubicBezTo>
                    <a:pt x="43" y="160"/>
                    <a:pt x="43" y="160"/>
                    <a:pt x="43" y="160"/>
                  </a:cubicBezTo>
                  <a:cubicBezTo>
                    <a:pt x="43" y="160"/>
                    <a:pt x="43" y="160"/>
                    <a:pt x="43" y="160"/>
                  </a:cubicBezTo>
                  <a:cubicBezTo>
                    <a:pt x="42" y="160"/>
                    <a:pt x="43" y="160"/>
                    <a:pt x="41" y="159"/>
                  </a:cubicBezTo>
                  <a:cubicBezTo>
                    <a:pt x="41" y="159"/>
                    <a:pt x="41" y="159"/>
                    <a:pt x="41" y="159"/>
                  </a:cubicBezTo>
                  <a:cubicBezTo>
                    <a:pt x="40" y="159"/>
                    <a:pt x="40" y="159"/>
                    <a:pt x="40" y="159"/>
                  </a:cubicBezTo>
                  <a:cubicBezTo>
                    <a:pt x="40" y="157"/>
                    <a:pt x="40" y="157"/>
                    <a:pt x="40" y="157"/>
                  </a:cubicBezTo>
                  <a:cubicBezTo>
                    <a:pt x="40" y="157"/>
                    <a:pt x="40" y="157"/>
                    <a:pt x="40" y="157"/>
                  </a:cubicBezTo>
                  <a:cubicBezTo>
                    <a:pt x="39" y="157"/>
                    <a:pt x="39" y="157"/>
                    <a:pt x="39" y="157"/>
                  </a:cubicBezTo>
                  <a:cubicBezTo>
                    <a:pt x="39" y="157"/>
                    <a:pt x="39" y="157"/>
                    <a:pt x="39" y="157"/>
                  </a:cubicBezTo>
                  <a:cubicBezTo>
                    <a:pt x="39" y="155"/>
                    <a:pt x="39" y="156"/>
                    <a:pt x="39" y="154"/>
                  </a:cubicBezTo>
                  <a:cubicBezTo>
                    <a:pt x="37" y="150"/>
                    <a:pt x="38" y="153"/>
                    <a:pt x="37" y="149"/>
                  </a:cubicBezTo>
                  <a:cubicBezTo>
                    <a:pt x="36" y="148"/>
                    <a:pt x="36" y="148"/>
                    <a:pt x="36" y="148"/>
                  </a:cubicBezTo>
                  <a:cubicBezTo>
                    <a:pt x="35" y="147"/>
                    <a:pt x="34" y="148"/>
                    <a:pt x="33" y="147"/>
                  </a:cubicBezTo>
                  <a:cubicBezTo>
                    <a:pt x="32" y="148"/>
                    <a:pt x="32" y="148"/>
                    <a:pt x="32" y="148"/>
                  </a:cubicBezTo>
                  <a:cubicBezTo>
                    <a:pt x="32" y="148"/>
                    <a:pt x="32" y="148"/>
                    <a:pt x="32" y="148"/>
                  </a:cubicBezTo>
                  <a:cubicBezTo>
                    <a:pt x="32" y="148"/>
                    <a:pt x="32" y="148"/>
                    <a:pt x="32" y="148"/>
                  </a:cubicBezTo>
                  <a:cubicBezTo>
                    <a:pt x="33" y="149"/>
                    <a:pt x="33" y="149"/>
                    <a:pt x="33" y="149"/>
                  </a:cubicBezTo>
                  <a:cubicBezTo>
                    <a:pt x="33" y="149"/>
                    <a:pt x="33" y="149"/>
                    <a:pt x="33" y="149"/>
                  </a:cubicBezTo>
                  <a:cubicBezTo>
                    <a:pt x="33" y="150"/>
                    <a:pt x="33" y="150"/>
                    <a:pt x="33" y="150"/>
                  </a:cubicBezTo>
                  <a:cubicBezTo>
                    <a:pt x="33" y="150"/>
                    <a:pt x="33" y="150"/>
                    <a:pt x="33" y="150"/>
                  </a:cubicBezTo>
                  <a:cubicBezTo>
                    <a:pt x="31" y="150"/>
                    <a:pt x="30" y="151"/>
                    <a:pt x="29" y="151"/>
                  </a:cubicBezTo>
                  <a:cubicBezTo>
                    <a:pt x="29" y="153"/>
                    <a:pt x="29" y="153"/>
                    <a:pt x="29" y="153"/>
                  </a:cubicBezTo>
                  <a:cubicBezTo>
                    <a:pt x="28" y="153"/>
                    <a:pt x="28" y="153"/>
                    <a:pt x="28" y="153"/>
                  </a:cubicBezTo>
                  <a:cubicBezTo>
                    <a:pt x="27" y="153"/>
                    <a:pt x="23" y="151"/>
                    <a:pt x="22" y="151"/>
                  </a:cubicBezTo>
                  <a:cubicBezTo>
                    <a:pt x="21" y="151"/>
                    <a:pt x="21" y="151"/>
                    <a:pt x="20" y="151"/>
                  </a:cubicBezTo>
                  <a:cubicBezTo>
                    <a:pt x="19" y="152"/>
                    <a:pt x="19" y="153"/>
                    <a:pt x="18" y="154"/>
                  </a:cubicBezTo>
                  <a:cubicBezTo>
                    <a:pt x="18" y="154"/>
                    <a:pt x="18" y="154"/>
                    <a:pt x="18" y="154"/>
                  </a:cubicBezTo>
                  <a:cubicBezTo>
                    <a:pt x="17" y="154"/>
                    <a:pt x="17" y="154"/>
                    <a:pt x="17" y="154"/>
                  </a:cubicBezTo>
                  <a:cubicBezTo>
                    <a:pt x="17" y="154"/>
                    <a:pt x="17" y="154"/>
                    <a:pt x="17" y="154"/>
                  </a:cubicBezTo>
                  <a:cubicBezTo>
                    <a:pt x="17" y="154"/>
                    <a:pt x="16" y="152"/>
                    <a:pt x="15" y="151"/>
                  </a:cubicBezTo>
                  <a:cubicBezTo>
                    <a:pt x="15" y="151"/>
                    <a:pt x="15" y="151"/>
                    <a:pt x="15" y="151"/>
                  </a:cubicBezTo>
                  <a:cubicBezTo>
                    <a:pt x="14" y="151"/>
                    <a:pt x="14" y="151"/>
                    <a:pt x="14" y="151"/>
                  </a:cubicBezTo>
                  <a:cubicBezTo>
                    <a:pt x="13" y="151"/>
                    <a:pt x="13" y="151"/>
                    <a:pt x="13" y="151"/>
                  </a:cubicBezTo>
                  <a:cubicBezTo>
                    <a:pt x="12" y="152"/>
                    <a:pt x="13" y="152"/>
                    <a:pt x="12" y="153"/>
                  </a:cubicBezTo>
                  <a:cubicBezTo>
                    <a:pt x="11" y="153"/>
                    <a:pt x="11" y="153"/>
                    <a:pt x="11" y="153"/>
                  </a:cubicBezTo>
                  <a:cubicBezTo>
                    <a:pt x="11" y="153"/>
                    <a:pt x="11" y="153"/>
                    <a:pt x="11" y="153"/>
                  </a:cubicBezTo>
                  <a:cubicBezTo>
                    <a:pt x="9" y="152"/>
                    <a:pt x="10" y="152"/>
                    <a:pt x="9" y="151"/>
                  </a:cubicBezTo>
                  <a:cubicBezTo>
                    <a:pt x="8" y="151"/>
                    <a:pt x="8" y="151"/>
                    <a:pt x="8" y="151"/>
                  </a:cubicBezTo>
                  <a:cubicBezTo>
                    <a:pt x="9" y="150"/>
                    <a:pt x="9" y="150"/>
                    <a:pt x="9" y="149"/>
                  </a:cubicBezTo>
                  <a:cubicBezTo>
                    <a:pt x="10" y="148"/>
                    <a:pt x="10" y="148"/>
                    <a:pt x="10" y="148"/>
                  </a:cubicBezTo>
                  <a:cubicBezTo>
                    <a:pt x="10" y="148"/>
                    <a:pt x="10" y="148"/>
                    <a:pt x="10" y="148"/>
                  </a:cubicBezTo>
                  <a:cubicBezTo>
                    <a:pt x="9" y="147"/>
                    <a:pt x="9" y="147"/>
                    <a:pt x="9" y="147"/>
                  </a:cubicBezTo>
                  <a:cubicBezTo>
                    <a:pt x="9" y="146"/>
                    <a:pt x="9" y="145"/>
                    <a:pt x="9" y="144"/>
                  </a:cubicBezTo>
                  <a:cubicBezTo>
                    <a:pt x="10" y="142"/>
                    <a:pt x="10" y="142"/>
                    <a:pt x="10" y="142"/>
                  </a:cubicBezTo>
                  <a:cubicBezTo>
                    <a:pt x="9" y="142"/>
                    <a:pt x="9" y="142"/>
                    <a:pt x="9" y="142"/>
                  </a:cubicBezTo>
                  <a:cubicBezTo>
                    <a:pt x="9" y="141"/>
                    <a:pt x="9" y="141"/>
                    <a:pt x="9" y="141"/>
                  </a:cubicBezTo>
                  <a:cubicBezTo>
                    <a:pt x="8" y="140"/>
                    <a:pt x="9" y="141"/>
                    <a:pt x="8" y="140"/>
                  </a:cubicBezTo>
                  <a:cubicBezTo>
                    <a:pt x="8" y="138"/>
                    <a:pt x="8" y="139"/>
                    <a:pt x="7" y="137"/>
                  </a:cubicBezTo>
                  <a:cubicBezTo>
                    <a:pt x="7" y="137"/>
                    <a:pt x="7" y="137"/>
                    <a:pt x="6" y="137"/>
                  </a:cubicBezTo>
                  <a:cubicBezTo>
                    <a:pt x="5" y="137"/>
                    <a:pt x="5" y="137"/>
                    <a:pt x="5" y="138"/>
                  </a:cubicBezTo>
                  <a:cubicBezTo>
                    <a:pt x="5" y="138"/>
                    <a:pt x="5" y="138"/>
                    <a:pt x="5" y="138"/>
                  </a:cubicBezTo>
                  <a:cubicBezTo>
                    <a:pt x="4" y="137"/>
                    <a:pt x="4" y="137"/>
                    <a:pt x="4" y="137"/>
                  </a:cubicBezTo>
                  <a:cubicBezTo>
                    <a:pt x="4" y="137"/>
                    <a:pt x="4" y="137"/>
                    <a:pt x="4" y="137"/>
                  </a:cubicBezTo>
                  <a:cubicBezTo>
                    <a:pt x="4" y="137"/>
                    <a:pt x="4" y="137"/>
                    <a:pt x="4" y="137"/>
                  </a:cubicBezTo>
                  <a:cubicBezTo>
                    <a:pt x="3" y="136"/>
                    <a:pt x="3" y="136"/>
                    <a:pt x="2" y="134"/>
                  </a:cubicBezTo>
                  <a:cubicBezTo>
                    <a:pt x="2" y="133"/>
                    <a:pt x="2" y="133"/>
                    <a:pt x="2" y="133"/>
                  </a:cubicBezTo>
                  <a:cubicBezTo>
                    <a:pt x="3" y="133"/>
                    <a:pt x="3" y="133"/>
                    <a:pt x="3" y="133"/>
                  </a:cubicBezTo>
                  <a:cubicBezTo>
                    <a:pt x="3" y="132"/>
                    <a:pt x="3" y="132"/>
                    <a:pt x="3" y="132"/>
                  </a:cubicBezTo>
                  <a:cubicBezTo>
                    <a:pt x="3" y="132"/>
                    <a:pt x="3" y="132"/>
                    <a:pt x="3" y="132"/>
                  </a:cubicBezTo>
                  <a:cubicBezTo>
                    <a:pt x="3" y="131"/>
                    <a:pt x="3" y="131"/>
                    <a:pt x="3" y="130"/>
                  </a:cubicBezTo>
                  <a:cubicBezTo>
                    <a:pt x="3" y="129"/>
                    <a:pt x="3" y="130"/>
                    <a:pt x="3" y="128"/>
                  </a:cubicBezTo>
                  <a:cubicBezTo>
                    <a:pt x="2" y="126"/>
                    <a:pt x="2" y="127"/>
                    <a:pt x="1" y="126"/>
                  </a:cubicBezTo>
                  <a:cubicBezTo>
                    <a:pt x="0" y="125"/>
                    <a:pt x="0" y="125"/>
                    <a:pt x="0" y="125"/>
                  </a:cubicBezTo>
                  <a:cubicBezTo>
                    <a:pt x="1" y="123"/>
                    <a:pt x="1" y="124"/>
                    <a:pt x="1" y="123"/>
                  </a:cubicBezTo>
                  <a:cubicBezTo>
                    <a:pt x="0" y="121"/>
                    <a:pt x="0" y="121"/>
                    <a:pt x="0" y="121"/>
                  </a:cubicBezTo>
                  <a:cubicBezTo>
                    <a:pt x="2" y="122"/>
                    <a:pt x="2" y="122"/>
                    <a:pt x="2" y="122"/>
                  </a:cubicBezTo>
                  <a:cubicBezTo>
                    <a:pt x="3" y="120"/>
                    <a:pt x="2" y="122"/>
                    <a:pt x="4" y="119"/>
                  </a:cubicBezTo>
                  <a:cubicBezTo>
                    <a:pt x="5" y="116"/>
                    <a:pt x="5" y="116"/>
                    <a:pt x="6" y="114"/>
                  </a:cubicBezTo>
                  <a:cubicBezTo>
                    <a:pt x="7" y="113"/>
                    <a:pt x="7" y="113"/>
                    <a:pt x="8" y="111"/>
                  </a:cubicBezTo>
                  <a:cubicBezTo>
                    <a:pt x="9" y="111"/>
                    <a:pt x="9" y="111"/>
                    <a:pt x="9" y="111"/>
                  </a:cubicBezTo>
                  <a:cubicBezTo>
                    <a:pt x="10" y="113"/>
                    <a:pt x="14" y="116"/>
                    <a:pt x="15" y="117"/>
                  </a:cubicBezTo>
                  <a:cubicBezTo>
                    <a:pt x="15" y="117"/>
                    <a:pt x="15" y="117"/>
                    <a:pt x="15" y="117"/>
                  </a:cubicBezTo>
                  <a:cubicBezTo>
                    <a:pt x="16" y="115"/>
                    <a:pt x="16" y="116"/>
                    <a:pt x="17" y="114"/>
                  </a:cubicBezTo>
                  <a:cubicBezTo>
                    <a:pt x="18" y="114"/>
                    <a:pt x="18" y="114"/>
                    <a:pt x="18" y="114"/>
                  </a:cubicBezTo>
                  <a:cubicBezTo>
                    <a:pt x="25" y="113"/>
                    <a:pt x="19" y="115"/>
                    <a:pt x="32" y="113"/>
                  </a:cubicBezTo>
                  <a:cubicBezTo>
                    <a:pt x="32" y="113"/>
                    <a:pt x="32" y="113"/>
                    <a:pt x="32" y="112"/>
                  </a:cubicBezTo>
                  <a:cubicBezTo>
                    <a:pt x="32" y="111"/>
                    <a:pt x="32" y="111"/>
                    <a:pt x="32" y="111"/>
                  </a:cubicBezTo>
                  <a:cubicBezTo>
                    <a:pt x="32" y="111"/>
                    <a:pt x="32" y="111"/>
                    <a:pt x="32" y="111"/>
                  </a:cubicBezTo>
                  <a:cubicBezTo>
                    <a:pt x="33" y="111"/>
                    <a:pt x="33" y="111"/>
                    <a:pt x="33" y="111"/>
                  </a:cubicBezTo>
                  <a:cubicBezTo>
                    <a:pt x="33" y="113"/>
                    <a:pt x="33" y="113"/>
                    <a:pt x="33" y="113"/>
                  </a:cubicBezTo>
                  <a:cubicBezTo>
                    <a:pt x="33" y="113"/>
                    <a:pt x="33" y="113"/>
                    <a:pt x="33" y="113"/>
                  </a:cubicBezTo>
                  <a:cubicBezTo>
                    <a:pt x="35" y="113"/>
                    <a:pt x="74" y="113"/>
                    <a:pt x="76" y="113"/>
                  </a:cubicBezTo>
                  <a:cubicBezTo>
                    <a:pt x="76" y="109"/>
                    <a:pt x="77" y="108"/>
                    <a:pt x="77" y="104"/>
                  </a:cubicBezTo>
                  <a:cubicBezTo>
                    <a:pt x="75" y="101"/>
                    <a:pt x="76" y="102"/>
                    <a:pt x="74" y="100"/>
                  </a:cubicBezTo>
                  <a:cubicBezTo>
                    <a:pt x="69" y="53"/>
                    <a:pt x="64" y="5"/>
                    <a:pt x="64" y="0"/>
                  </a:cubicBezTo>
                  <a:cubicBezTo>
                    <a:pt x="69" y="0"/>
                    <a:pt x="76" y="0"/>
                    <a:pt x="83" y="0"/>
                  </a:cubicBezTo>
                  <a:cubicBezTo>
                    <a:pt x="83" y="0"/>
                    <a:pt x="122" y="27"/>
                    <a:pt x="150" y="47"/>
                  </a:cubicBezTo>
                  <a:cubicBezTo>
                    <a:pt x="151" y="48"/>
                    <a:pt x="151" y="49"/>
                    <a:pt x="151" y="50"/>
                  </a:cubicBezTo>
                  <a:cubicBezTo>
                    <a:pt x="151" y="51"/>
                    <a:pt x="151" y="51"/>
                    <a:pt x="151" y="51"/>
                  </a:cubicBezTo>
                  <a:cubicBezTo>
                    <a:pt x="152" y="52"/>
                    <a:pt x="154" y="53"/>
                    <a:pt x="156" y="53"/>
                  </a:cubicBezTo>
                  <a:cubicBezTo>
                    <a:pt x="156" y="54"/>
                    <a:pt x="156" y="54"/>
                    <a:pt x="156" y="54"/>
                  </a:cubicBezTo>
                  <a:cubicBezTo>
                    <a:pt x="156" y="55"/>
                    <a:pt x="156" y="54"/>
                    <a:pt x="157" y="56"/>
                  </a:cubicBezTo>
                  <a:cubicBezTo>
                    <a:pt x="159" y="57"/>
                    <a:pt x="160" y="57"/>
                    <a:pt x="162" y="57"/>
                  </a:cubicBezTo>
                  <a:cubicBezTo>
                    <a:pt x="163" y="58"/>
                    <a:pt x="163" y="58"/>
                    <a:pt x="163" y="58"/>
                  </a:cubicBezTo>
                  <a:cubicBezTo>
                    <a:pt x="165" y="59"/>
                    <a:pt x="165" y="59"/>
                    <a:pt x="165" y="59"/>
                  </a:cubicBezTo>
                  <a:cubicBezTo>
                    <a:pt x="168" y="61"/>
                    <a:pt x="170" y="60"/>
                    <a:pt x="174" y="63"/>
                  </a:cubicBezTo>
                  <a:cubicBezTo>
                    <a:pt x="174" y="63"/>
                    <a:pt x="174" y="64"/>
                    <a:pt x="174" y="65"/>
                  </a:cubicBezTo>
                  <a:cubicBezTo>
                    <a:pt x="174" y="67"/>
                    <a:pt x="174" y="66"/>
                    <a:pt x="174" y="67"/>
                  </a:cubicBezTo>
                  <a:cubicBezTo>
                    <a:pt x="174" y="68"/>
                    <a:pt x="174" y="68"/>
                    <a:pt x="174" y="68"/>
                  </a:cubicBezTo>
                  <a:cubicBezTo>
                    <a:pt x="174" y="68"/>
                    <a:pt x="174" y="68"/>
                    <a:pt x="173" y="68"/>
                  </a:cubicBezTo>
                  <a:cubicBezTo>
                    <a:pt x="173" y="69"/>
                    <a:pt x="173" y="69"/>
                    <a:pt x="173" y="69"/>
                  </a:cubicBezTo>
                  <a:cubicBezTo>
                    <a:pt x="173" y="70"/>
                    <a:pt x="173" y="69"/>
                    <a:pt x="172" y="70"/>
                  </a:cubicBezTo>
                  <a:cubicBezTo>
                    <a:pt x="173" y="71"/>
                    <a:pt x="173" y="71"/>
                    <a:pt x="173" y="71"/>
                  </a:cubicBezTo>
                  <a:cubicBezTo>
                    <a:pt x="173" y="71"/>
                    <a:pt x="173" y="71"/>
                    <a:pt x="174" y="72"/>
                  </a:cubicBezTo>
                  <a:cubicBezTo>
                    <a:pt x="175" y="72"/>
                    <a:pt x="175" y="72"/>
                    <a:pt x="175" y="72"/>
                  </a:cubicBezTo>
                  <a:cubicBezTo>
                    <a:pt x="176" y="72"/>
                    <a:pt x="184" y="70"/>
                    <a:pt x="185" y="7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152">
              <a:extLst>
                <a:ext uri="{FF2B5EF4-FFF2-40B4-BE49-F238E27FC236}">
                  <a16:creationId xmlns:a16="http://schemas.microsoft.com/office/drawing/2014/main" id="{79F7D521-28C6-43A1-B9FC-32AE7F034217}"/>
                </a:ext>
              </a:extLst>
            </p:cNvPr>
            <p:cNvSpPr>
              <a:spLocks/>
            </p:cNvSpPr>
            <p:nvPr/>
          </p:nvSpPr>
          <p:spPr bwMode="auto">
            <a:xfrm>
              <a:off x="16997409" y="7962193"/>
              <a:ext cx="4751" cy="4751"/>
            </a:xfrm>
            <a:custGeom>
              <a:avLst/>
              <a:gdLst>
                <a:gd name="T0" fmla="*/ 0 w 1"/>
                <a:gd name="T1" fmla="*/ 1 h 1"/>
                <a:gd name="T2" fmla="*/ 1 w 1"/>
                <a:gd name="T3" fmla="*/ 1 h 1"/>
                <a:gd name="T4" fmla="*/ 1 w 1"/>
                <a:gd name="T5" fmla="*/ 0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0"/>
                    <a:pt x="1" y="0"/>
                    <a:pt x="1" y="0"/>
                  </a:cubicBezTo>
                  <a:cubicBezTo>
                    <a:pt x="1" y="0"/>
                    <a:pt x="1" y="0"/>
                    <a:pt x="1" y="0"/>
                  </a:cubicBezTo>
                  <a:cubicBezTo>
                    <a:pt x="1" y="0"/>
                    <a:pt x="1" y="0"/>
                    <a:pt x="1" y="0"/>
                  </a:cubicBezTo>
                  <a:cubicBezTo>
                    <a:pt x="1" y="0"/>
                    <a:pt x="0" y="1"/>
                    <a:pt x="0" y="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153">
              <a:extLst>
                <a:ext uri="{FF2B5EF4-FFF2-40B4-BE49-F238E27FC236}">
                  <a16:creationId xmlns:a16="http://schemas.microsoft.com/office/drawing/2014/main" id="{547C5EC9-1BDA-4FBF-8C02-75FC2DC5A46F}"/>
                </a:ext>
              </a:extLst>
            </p:cNvPr>
            <p:cNvSpPr>
              <a:spLocks noEditPoints="1"/>
            </p:cNvSpPr>
            <p:nvPr/>
          </p:nvSpPr>
          <p:spPr bwMode="auto">
            <a:xfrm>
              <a:off x="16000075" y="7643994"/>
              <a:ext cx="422681" cy="921346"/>
            </a:xfrm>
            <a:custGeom>
              <a:avLst/>
              <a:gdLst>
                <a:gd name="T0" fmla="*/ 94 w 101"/>
                <a:gd name="T1" fmla="*/ 94 h 221"/>
                <a:gd name="T2" fmla="*/ 87 w 101"/>
                <a:gd name="T3" fmla="*/ 99 h 221"/>
                <a:gd name="T4" fmla="*/ 79 w 101"/>
                <a:gd name="T5" fmla="*/ 103 h 221"/>
                <a:gd name="T6" fmla="*/ 67 w 101"/>
                <a:gd name="T7" fmla="*/ 107 h 221"/>
                <a:gd name="T8" fmla="*/ 63 w 101"/>
                <a:gd name="T9" fmla="*/ 121 h 221"/>
                <a:gd name="T10" fmla="*/ 62 w 101"/>
                <a:gd name="T11" fmla="*/ 130 h 221"/>
                <a:gd name="T12" fmla="*/ 76 w 101"/>
                <a:gd name="T13" fmla="*/ 148 h 221"/>
                <a:gd name="T14" fmla="*/ 68 w 101"/>
                <a:gd name="T15" fmla="*/ 160 h 221"/>
                <a:gd name="T16" fmla="*/ 79 w 101"/>
                <a:gd name="T17" fmla="*/ 189 h 221"/>
                <a:gd name="T18" fmla="*/ 74 w 101"/>
                <a:gd name="T19" fmla="*/ 212 h 221"/>
                <a:gd name="T20" fmla="*/ 72 w 101"/>
                <a:gd name="T21" fmla="*/ 211 h 221"/>
                <a:gd name="T22" fmla="*/ 73 w 101"/>
                <a:gd name="T23" fmla="*/ 200 h 221"/>
                <a:gd name="T24" fmla="*/ 73 w 101"/>
                <a:gd name="T25" fmla="*/ 192 h 221"/>
                <a:gd name="T26" fmla="*/ 67 w 101"/>
                <a:gd name="T27" fmla="*/ 177 h 221"/>
                <a:gd name="T28" fmla="*/ 63 w 101"/>
                <a:gd name="T29" fmla="*/ 160 h 221"/>
                <a:gd name="T30" fmla="*/ 58 w 101"/>
                <a:gd name="T31" fmla="*/ 143 h 221"/>
                <a:gd name="T32" fmla="*/ 50 w 101"/>
                <a:gd name="T33" fmla="*/ 144 h 221"/>
                <a:gd name="T34" fmla="*/ 47 w 101"/>
                <a:gd name="T35" fmla="*/ 146 h 221"/>
                <a:gd name="T36" fmla="*/ 36 w 101"/>
                <a:gd name="T37" fmla="*/ 154 h 221"/>
                <a:gd name="T38" fmla="*/ 31 w 101"/>
                <a:gd name="T39" fmla="*/ 150 h 221"/>
                <a:gd name="T40" fmla="*/ 29 w 101"/>
                <a:gd name="T41" fmla="*/ 145 h 221"/>
                <a:gd name="T42" fmla="*/ 26 w 101"/>
                <a:gd name="T43" fmla="*/ 140 h 221"/>
                <a:gd name="T44" fmla="*/ 22 w 101"/>
                <a:gd name="T45" fmla="*/ 118 h 221"/>
                <a:gd name="T46" fmla="*/ 15 w 101"/>
                <a:gd name="T47" fmla="*/ 112 h 221"/>
                <a:gd name="T48" fmla="*/ 18 w 101"/>
                <a:gd name="T49" fmla="*/ 109 h 221"/>
                <a:gd name="T50" fmla="*/ 12 w 101"/>
                <a:gd name="T51" fmla="*/ 106 h 221"/>
                <a:gd name="T52" fmla="*/ 7 w 101"/>
                <a:gd name="T53" fmla="*/ 102 h 221"/>
                <a:gd name="T54" fmla="*/ 1 w 101"/>
                <a:gd name="T55" fmla="*/ 91 h 221"/>
                <a:gd name="T56" fmla="*/ 5 w 101"/>
                <a:gd name="T57" fmla="*/ 80 h 221"/>
                <a:gd name="T58" fmla="*/ 11 w 101"/>
                <a:gd name="T59" fmla="*/ 78 h 221"/>
                <a:gd name="T60" fmla="*/ 14 w 101"/>
                <a:gd name="T61" fmla="*/ 67 h 221"/>
                <a:gd name="T62" fmla="*/ 22 w 101"/>
                <a:gd name="T63" fmla="*/ 57 h 221"/>
                <a:gd name="T64" fmla="*/ 32 w 101"/>
                <a:gd name="T65" fmla="*/ 32 h 221"/>
                <a:gd name="T66" fmla="*/ 51 w 101"/>
                <a:gd name="T67" fmla="*/ 15 h 221"/>
                <a:gd name="T68" fmla="*/ 58 w 101"/>
                <a:gd name="T69" fmla="*/ 7 h 221"/>
                <a:gd name="T70" fmla="*/ 64 w 101"/>
                <a:gd name="T71" fmla="*/ 2 h 221"/>
                <a:gd name="T72" fmla="*/ 71 w 101"/>
                <a:gd name="T73" fmla="*/ 11 h 221"/>
                <a:gd name="T74" fmla="*/ 73 w 101"/>
                <a:gd name="T75" fmla="*/ 33 h 221"/>
                <a:gd name="T76" fmla="*/ 62 w 101"/>
                <a:gd name="T77" fmla="*/ 44 h 221"/>
                <a:gd name="T78" fmla="*/ 62 w 101"/>
                <a:gd name="T79" fmla="*/ 53 h 221"/>
                <a:gd name="T80" fmla="*/ 74 w 101"/>
                <a:gd name="T81" fmla="*/ 56 h 221"/>
                <a:gd name="T82" fmla="*/ 82 w 101"/>
                <a:gd name="T83" fmla="*/ 68 h 221"/>
                <a:gd name="T84" fmla="*/ 87 w 101"/>
                <a:gd name="T85" fmla="*/ 80 h 221"/>
                <a:gd name="T86" fmla="*/ 92 w 101"/>
                <a:gd name="T87" fmla="*/ 86 h 221"/>
                <a:gd name="T88" fmla="*/ 10 w 101"/>
                <a:gd name="T89" fmla="*/ 106 h 221"/>
                <a:gd name="T90" fmla="*/ 15 w 101"/>
                <a:gd name="T91" fmla="*/ 107 h 221"/>
                <a:gd name="T92" fmla="*/ 18 w 101"/>
                <a:gd name="T93" fmla="*/ 111 h 221"/>
                <a:gd name="T94" fmla="*/ 18 w 101"/>
                <a:gd name="T95" fmla="*/ 118 h 221"/>
                <a:gd name="T96" fmla="*/ 61 w 101"/>
                <a:gd name="T97" fmla="*/ 146 h 221"/>
                <a:gd name="T98" fmla="*/ 26 w 101"/>
                <a:gd name="T99" fmla="*/ 152 h 221"/>
                <a:gd name="T100" fmla="*/ 69 w 101"/>
                <a:gd name="T101" fmla="*/ 185 h 221"/>
                <a:gd name="T102" fmla="*/ 70 w 101"/>
                <a:gd name="T103" fmla="*/ 193 h 221"/>
                <a:gd name="T104" fmla="*/ 66 w 101"/>
                <a:gd name="T105" fmla="*/ 194 h 221"/>
                <a:gd name="T106" fmla="*/ 67 w 101"/>
                <a:gd name="T107" fmla="*/ 195 h 221"/>
                <a:gd name="T108" fmla="*/ 71 w 101"/>
                <a:gd name="T109" fmla="*/ 196 h 221"/>
                <a:gd name="T110" fmla="*/ 66 w 101"/>
                <a:gd name="T111" fmla="*/ 200 h 221"/>
                <a:gd name="T112" fmla="*/ 72 w 101"/>
                <a:gd name="T113" fmla="*/ 199 h 221"/>
                <a:gd name="T114" fmla="*/ 68 w 101"/>
                <a:gd name="T115" fmla="*/ 203 h 221"/>
                <a:gd name="T116" fmla="*/ 69 w 101"/>
                <a:gd name="T117" fmla="*/ 211 h 221"/>
                <a:gd name="T118" fmla="*/ 67 w 101"/>
                <a:gd name="T119"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1" h="221">
                  <a:moveTo>
                    <a:pt x="101" y="85"/>
                  </a:moveTo>
                  <a:cubicBezTo>
                    <a:pt x="100" y="87"/>
                    <a:pt x="100" y="87"/>
                    <a:pt x="100" y="87"/>
                  </a:cubicBezTo>
                  <a:cubicBezTo>
                    <a:pt x="98" y="88"/>
                    <a:pt x="99" y="88"/>
                    <a:pt x="97" y="88"/>
                  </a:cubicBezTo>
                  <a:cubicBezTo>
                    <a:pt x="97" y="88"/>
                    <a:pt x="97" y="88"/>
                    <a:pt x="97" y="88"/>
                  </a:cubicBezTo>
                  <a:cubicBezTo>
                    <a:pt x="96" y="89"/>
                    <a:pt x="96" y="89"/>
                    <a:pt x="96" y="89"/>
                  </a:cubicBezTo>
                  <a:cubicBezTo>
                    <a:pt x="96" y="91"/>
                    <a:pt x="96" y="90"/>
                    <a:pt x="95" y="91"/>
                  </a:cubicBezTo>
                  <a:cubicBezTo>
                    <a:pt x="95" y="92"/>
                    <a:pt x="95" y="92"/>
                    <a:pt x="95" y="92"/>
                  </a:cubicBezTo>
                  <a:cubicBezTo>
                    <a:pt x="94" y="92"/>
                    <a:pt x="94" y="92"/>
                    <a:pt x="94" y="92"/>
                  </a:cubicBezTo>
                  <a:cubicBezTo>
                    <a:pt x="94" y="93"/>
                    <a:pt x="94" y="93"/>
                    <a:pt x="94" y="93"/>
                  </a:cubicBezTo>
                  <a:cubicBezTo>
                    <a:pt x="94" y="94"/>
                    <a:pt x="94" y="94"/>
                    <a:pt x="94" y="94"/>
                  </a:cubicBezTo>
                  <a:cubicBezTo>
                    <a:pt x="95" y="94"/>
                    <a:pt x="95" y="94"/>
                    <a:pt x="95" y="94"/>
                  </a:cubicBezTo>
                  <a:cubicBezTo>
                    <a:pt x="95" y="94"/>
                    <a:pt x="95" y="94"/>
                    <a:pt x="95" y="94"/>
                  </a:cubicBezTo>
                  <a:cubicBezTo>
                    <a:pt x="95" y="94"/>
                    <a:pt x="95" y="94"/>
                    <a:pt x="95" y="94"/>
                  </a:cubicBezTo>
                  <a:cubicBezTo>
                    <a:pt x="94" y="94"/>
                    <a:pt x="94" y="94"/>
                    <a:pt x="94" y="94"/>
                  </a:cubicBezTo>
                  <a:cubicBezTo>
                    <a:pt x="93" y="94"/>
                    <a:pt x="93" y="94"/>
                    <a:pt x="93" y="94"/>
                  </a:cubicBezTo>
                  <a:cubicBezTo>
                    <a:pt x="92" y="95"/>
                    <a:pt x="92" y="95"/>
                    <a:pt x="92" y="95"/>
                  </a:cubicBezTo>
                  <a:cubicBezTo>
                    <a:pt x="91" y="95"/>
                    <a:pt x="91" y="95"/>
                    <a:pt x="91" y="95"/>
                  </a:cubicBezTo>
                  <a:cubicBezTo>
                    <a:pt x="90" y="97"/>
                    <a:pt x="90" y="98"/>
                    <a:pt x="90" y="100"/>
                  </a:cubicBezTo>
                  <a:cubicBezTo>
                    <a:pt x="88" y="99"/>
                    <a:pt x="88" y="99"/>
                    <a:pt x="88" y="99"/>
                  </a:cubicBezTo>
                  <a:cubicBezTo>
                    <a:pt x="87" y="99"/>
                    <a:pt x="87" y="99"/>
                    <a:pt x="87" y="99"/>
                  </a:cubicBezTo>
                  <a:cubicBezTo>
                    <a:pt x="86" y="100"/>
                    <a:pt x="86" y="99"/>
                    <a:pt x="86" y="100"/>
                  </a:cubicBezTo>
                  <a:cubicBezTo>
                    <a:pt x="85" y="100"/>
                    <a:pt x="85" y="100"/>
                    <a:pt x="84" y="100"/>
                  </a:cubicBezTo>
                  <a:cubicBezTo>
                    <a:pt x="83" y="100"/>
                    <a:pt x="83" y="100"/>
                    <a:pt x="82" y="100"/>
                  </a:cubicBezTo>
                  <a:cubicBezTo>
                    <a:pt x="82" y="100"/>
                    <a:pt x="82" y="100"/>
                    <a:pt x="82" y="100"/>
                  </a:cubicBezTo>
                  <a:cubicBezTo>
                    <a:pt x="82" y="101"/>
                    <a:pt x="82" y="101"/>
                    <a:pt x="83" y="102"/>
                  </a:cubicBezTo>
                  <a:cubicBezTo>
                    <a:pt x="82" y="102"/>
                    <a:pt x="82" y="102"/>
                    <a:pt x="82" y="102"/>
                  </a:cubicBezTo>
                  <a:cubicBezTo>
                    <a:pt x="82" y="103"/>
                    <a:pt x="82" y="103"/>
                    <a:pt x="82" y="103"/>
                  </a:cubicBezTo>
                  <a:cubicBezTo>
                    <a:pt x="81" y="103"/>
                    <a:pt x="82" y="103"/>
                    <a:pt x="81" y="103"/>
                  </a:cubicBezTo>
                  <a:cubicBezTo>
                    <a:pt x="80" y="103"/>
                    <a:pt x="80" y="103"/>
                    <a:pt x="80" y="103"/>
                  </a:cubicBezTo>
                  <a:cubicBezTo>
                    <a:pt x="79" y="103"/>
                    <a:pt x="79" y="103"/>
                    <a:pt x="79" y="103"/>
                  </a:cubicBezTo>
                  <a:cubicBezTo>
                    <a:pt x="78" y="103"/>
                    <a:pt x="78" y="103"/>
                    <a:pt x="78" y="103"/>
                  </a:cubicBezTo>
                  <a:cubicBezTo>
                    <a:pt x="78" y="103"/>
                    <a:pt x="78" y="103"/>
                    <a:pt x="78" y="103"/>
                  </a:cubicBezTo>
                  <a:cubicBezTo>
                    <a:pt x="77" y="103"/>
                    <a:pt x="77" y="103"/>
                    <a:pt x="77" y="103"/>
                  </a:cubicBezTo>
                  <a:cubicBezTo>
                    <a:pt x="77" y="104"/>
                    <a:pt x="77" y="104"/>
                    <a:pt x="77" y="104"/>
                  </a:cubicBezTo>
                  <a:cubicBezTo>
                    <a:pt x="77" y="106"/>
                    <a:pt x="77" y="106"/>
                    <a:pt x="77" y="106"/>
                  </a:cubicBezTo>
                  <a:cubicBezTo>
                    <a:pt x="76" y="106"/>
                    <a:pt x="76" y="106"/>
                    <a:pt x="76" y="106"/>
                  </a:cubicBezTo>
                  <a:cubicBezTo>
                    <a:pt x="76" y="107"/>
                    <a:pt x="76" y="107"/>
                    <a:pt x="76" y="107"/>
                  </a:cubicBezTo>
                  <a:cubicBezTo>
                    <a:pt x="75" y="107"/>
                    <a:pt x="76" y="107"/>
                    <a:pt x="75" y="107"/>
                  </a:cubicBezTo>
                  <a:cubicBezTo>
                    <a:pt x="71" y="107"/>
                    <a:pt x="72" y="108"/>
                    <a:pt x="68" y="108"/>
                  </a:cubicBezTo>
                  <a:cubicBezTo>
                    <a:pt x="67" y="107"/>
                    <a:pt x="67" y="107"/>
                    <a:pt x="67" y="107"/>
                  </a:cubicBezTo>
                  <a:cubicBezTo>
                    <a:pt x="66" y="107"/>
                    <a:pt x="66" y="107"/>
                    <a:pt x="66" y="107"/>
                  </a:cubicBezTo>
                  <a:cubicBezTo>
                    <a:pt x="66" y="107"/>
                    <a:pt x="66" y="107"/>
                    <a:pt x="66" y="107"/>
                  </a:cubicBezTo>
                  <a:cubicBezTo>
                    <a:pt x="66" y="108"/>
                    <a:pt x="66" y="108"/>
                    <a:pt x="66" y="108"/>
                  </a:cubicBezTo>
                  <a:cubicBezTo>
                    <a:pt x="65" y="109"/>
                    <a:pt x="65" y="109"/>
                    <a:pt x="64" y="111"/>
                  </a:cubicBezTo>
                  <a:cubicBezTo>
                    <a:pt x="63" y="113"/>
                    <a:pt x="63" y="112"/>
                    <a:pt x="64" y="114"/>
                  </a:cubicBezTo>
                  <a:cubicBezTo>
                    <a:pt x="63" y="116"/>
                    <a:pt x="63" y="116"/>
                    <a:pt x="63" y="116"/>
                  </a:cubicBezTo>
                  <a:cubicBezTo>
                    <a:pt x="62" y="117"/>
                    <a:pt x="62" y="117"/>
                    <a:pt x="62" y="117"/>
                  </a:cubicBezTo>
                  <a:cubicBezTo>
                    <a:pt x="63" y="120"/>
                    <a:pt x="63" y="120"/>
                    <a:pt x="63" y="120"/>
                  </a:cubicBezTo>
                  <a:cubicBezTo>
                    <a:pt x="63" y="121"/>
                    <a:pt x="63" y="121"/>
                    <a:pt x="63" y="121"/>
                  </a:cubicBezTo>
                  <a:cubicBezTo>
                    <a:pt x="63" y="121"/>
                    <a:pt x="63" y="121"/>
                    <a:pt x="63" y="121"/>
                  </a:cubicBezTo>
                  <a:cubicBezTo>
                    <a:pt x="61" y="121"/>
                    <a:pt x="61" y="121"/>
                    <a:pt x="60" y="122"/>
                  </a:cubicBezTo>
                  <a:cubicBezTo>
                    <a:pt x="60" y="122"/>
                    <a:pt x="60" y="122"/>
                    <a:pt x="60" y="122"/>
                  </a:cubicBezTo>
                  <a:cubicBezTo>
                    <a:pt x="60" y="122"/>
                    <a:pt x="59" y="122"/>
                    <a:pt x="59" y="122"/>
                  </a:cubicBezTo>
                  <a:cubicBezTo>
                    <a:pt x="59" y="122"/>
                    <a:pt x="59" y="123"/>
                    <a:pt x="60" y="123"/>
                  </a:cubicBezTo>
                  <a:cubicBezTo>
                    <a:pt x="60" y="124"/>
                    <a:pt x="60" y="124"/>
                    <a:pt x="60" y="124"/>
                  </a:cubicBezTo>
                  <a:cubicBezTo>
                    <a:pt x="61" y="124"/>
                    <a:pt x="61" y="124"/>
                    <a:pt x="61" y="124"/>
                  </a:cubicBezTo>
                  <a:cubicBezTo>
                    <a:pt x="62" y="124"/>
                    <a:pt x="62" y="124"/>
                    <a:pt x="62" y="124"/>
                  </a:cubicBezTo>
                  <a:cubicBezTo>
                    <a:pt x="61" y="125"/>
                    <a:pt x="61" y="125"/>
                    <a:pt x="61" y="125"/>
                  </a:cubicBezTo>
                  <a:cubicBezTo>
                    <a:pt x="62" y="127"/>
                    <a:pt x="62" y="126"/>
                    <a:pt x="63" y="128"/>
                  </a:cubicBezTo>
                  <a:cubicBezTo>
                    <a:pt x="62" y="130"/>
                    <a:pt x="62" y="130"/>
                    <a:pt x="62" y="130"/>
                  </a:cubicBezTo>
                  <a:cubicBezTo>
                    <a:pt x="62" y="130"/>
                    <a:pt x="62" y="130"/>
                    <a:pt x="62" y="130"/>
                  </a:cubicBezTo>
                  <a:cubicBezTo>
                    <a:pt x="66" y="134"/>
                    <a:pt x="65" y="134"/>
                    <a:pt x="71" y="140"/>
                  </a:cubicBezTo>
                  <a:cubicBezTo>
                    <a:pt x="71" y="141"/>
                    <a:pt x="71" y="141"/>
                    <a:pt x="71" y="141"/>
                  </a:cubicBezTo>
                  <a:cubicBezTo>
                    <a:pt x="71" y="143"/>
                    <a:pt x="71" y="143"/>
                    <a:pt x="71" y="143"/>
                  </a:cubicBezTo>
                  <a:cubicBezTo>
                    <a:pt x="73" y="146"/>
                    <a:pt x="72" y="143"/>
                    <a:pt x="73" y="147"/>
                  </a:cubicBezTo>
                  <a:cubicBezTo>
                    <a:pt x="73" y="148"/>
                    <a:pt x="73" y="148"/>
                    <a:pt x="73" y="148"/>
                  </a:cubicBezTo>
                  <a:cubicBezTo>
                    <a:pt x="75" y="146"/>
                    <a:pt x="75" y="146"/>
                    <a:pt x="75" y="146"/>
                  </a:cubicBezTo>
                  <a:cubicBezTo>
                    <a:pt x="75" y="146"/>
                    <a:pt x="75" y="146"/>
                    <a:pt x="75" y="146"/>
                  </a:cubicBezTo>
                  <a:cubicBezTo>
                    <a:pt x="76" y="147"/>
                    <a:pt x="76" y="147"/>
                    <a:pt x="76" y="147"/>
                  </a:cubicBezTo>
                  <a:cubicBezTo>
                    <a:pt x="76" y="148"/>
                    <a:pt x="76" y="148"/>
                    <a:pt x="76" y="148"/>
                  </a:cubicBezTo>
                  <a:cubicBezTo>
                    <a:pt x="75" y="148"/>
                    <a:pt x="75" y="148"/>
                    <a:pt x="75" y="148"/>
                  </a:cubicBezTo>
                  <a:cubicBezTo>
                    <a:pt x="75" y="149"/>
                    <a:pt x="75" y="149"/>
                    <a:pt x="75" y="149"/>
                  </a:cubicBezTo>
                  <a:cubicBezTo>
                    <a:pt x="72" y="150"/>
                    <a:pt x="72" y="150"/>
                    <a:pt x="72" y="150"/>
                  </a:cubicBezTo>
                  <a:cubicBezTo>
                    <a:pt x="72" y="154"/>
                    <a:pt x="72" y="155"/>
                    <a:pt x="72" y="158"/>
                  </a:cubicBezTo>
                  <a:cubicBezTo>
                    <a:pt x="72" y="158"/>
                    <a:pt x="72" y="158"/>
                    <a:pt x="72" y="158"/>
                  </a:cubicBezTo>
                  <a:cubicBezTo>
                    <a:pt x="72" y="159"/>
                    <a:pt x="72" y="159"/>
                    <a:pt x="72" y="159"/>
                  </a:cubicBezTo>
                  <a:cubicBezTo>
                    <a:pt x="71" y="158"/>
                    <a:pt x="71" y="158"/>
                    <a:pt x="71" y="158"/>
                  </a:cubicBezTo>
                  <a:cubicBezTo>
                    <a:pt x="69" y="159"/>
                    <a:pt x="69" y="159"/>
                    <a:pt x="69" y="159"/>
                  </a:cubicBezTo>
                  <a:cubicBezTo>
                    <a:pt x="69" y="159"/>
                    <a:pt x="69" y="159"/>
                    <a:pt x="69" y="159"/>
                  </a:cubicBezTo>
                  <a:cubicBezTo>
                    <a:pt x="68" y="160"/>
                    <a:pt x="68" y="160"/>
                    <a:pt x="68" y="160"/>
                  </a:cubicBezTo>
                  <a:cubicBezTo>
                    <a:pt x="68" y="161"/>
                    <a:pt x="68" y="161"/>
                    <a:pt x="68" y="161"/>
                  </a:cubicBezTo>
                  <a:cubicBezTo>
                    <a:pt x="68" y="163"/>
                    <a:pt x="68" y="162"/>
                    <a:pt x="68" y="165"/>
                  </a:cubicBezTo>
                  <a:cubicBezTo>
                    <a:pt x="70" y="167"/>
                    <a:pt x="71" y="168"/>
                    <a:pt x="72" y="170"/>
                  </a:cubicBezTo>
                  <a:cubicBezTo>
                    <a:pt x="77" y="174"/>
                    <a:pt x="77" y="174"/>
                    <a:pt x="78" y="177"/>
                  </a:cubicBezTo>
                  <a:cubicBezTo>
                    <a:pt x="79" y="181"/>
                    <a:pt x="79" y="179"/>
                    <a:pt x="79" y="183"/>
                  </a:cubicBezTo>
                  <a:cubicBezTo>
                    <a:pt x="78" y="184"/>
                    <a:pt x="79" y="183"/>
                    <a:pt x="78" y="184"/>
                  </a:cubicBezTo>
                  <a:cubicBezTo>
                    <a:pt x="78" y="185"/>
                    <a:pt x="78" y="185"/>
                    <a:pt x="78" y="185"/>
                  </a:cubicBezTo>
                  <a:cubicBezTo>
                    <a:pt x="79" y="186"/>
                    <a:pt x="79" y="186"/>
                    <a:pt x="79" y="186"/>
                  </a:cubicBezTo>
                  <a:cubicBezTo>
                    <a:pt x="79" y="187"/>
                    <a:pt x="79" y="187"/>
                    <a:pt x="79" y="187"/>
                  </a:cubicBezTo>
                  <a:cubicBezTo>
                    <a:pt x="79" y="189"/>
                    <a:pt x="79" y="189"/>
                    <a:pt x="79" y="189"/>
                  </a:cubicBezTo>
                  <a:cubicBezTo>
                    <a:pt x="80" y="190"/>
                    <a:pt x="80" y="189"/>
                    <a:pt x="81" y="190"/>
                  </a:cubicBezTo>
                  <a:cubicBezTo>
                    <a:pt x="82" y="191"/>
                    <a:pt x="82" y="191"/>
                    <a:pt x="82" y="191"/>
                  </a:cubicBezTo>
                  <a:cubicBezTo>
                    <a:pt x="81" y="192"/>
                    <a:pt x="81" y="192"/>
                    <a:pt x="81" y="192"/>
                  </a:cubicBezTo>
                  <a:cubicBezTo>
                    <a:pt x="82" y="193"/>
                    <a:pt x="82" y="193"/>
                    <a:pt x="82" y="195"/>
                  </a:cubicBezTo>
                  <a:cubicBezTo>
                    <a:pt x="83" y="196"/>
                    <a:pt x="83" y="197"/>
                    <a:pt x="84" y="200"/>
                  </a:cubicBezTo>
                  <a:cubicBezTo>
                    <a:pt x="84" y="200"/>
                    <a:pt x="84" y="200"/>
                    <a:pt x="84" y="200"/>
                  </a:cubicBezTo>
                  <a:cubicBezTo>
                    <a:pt x="83" y="201"/>
                    <a:pt x="84" y="200"/>
                    <a:pt x="83" y="201"/>
                  </a:cubicBezTo>
                  <a:cubicBezTo>
                    <a:pt x="82" y="201"/>
                    <a:pt x="82" y="201"/>
                    <a:pt x="82" y="201"/>
                  </a:cubicBezTo>
                  <a:cubicBezTo>
                    <a:pt x="80" y="205"/>
                    <a:pt x="80" y="207"/>
                    <a:pt x="75" y="212"/>
                  </a:cubicBezTo>
                  <a:cubicBezTo>
                    <a:pt x="74" y="212"/>
                    <a:pt x="74" y="212"/>
                    <a:pt x="74" y="212"/>
                  </a:cubicBezTo>
                  <a:cubicBezTo>
                    <a:pt x="74" y="213"/>
                    <a:pt x="74" y="213"/>
                    <a:pt x="74" y="213"/>
                  </a:cubicBezTo>
                  <a:cubicBezTo>
                    <a:pt x="74" y="213"/>
                    <a:pt x="74" y="213"/>
                    <a:pt x="74" y="213"/>
                  </a:cubicBezTo>
                  <a:cubicBezTo>
                    <a:pt x="74" y="216"/>
                    <a:pt x="74" y="215"/>
                    <a:pt x="74" y="218"/>
                  </a:cubicBezTo>
                  <a:cubicBezTo>
                    <a:pt x="73" y="218"/>
                    <a:pt x="73" y="218"/>
                    <a:pt x="73" y="218"/>
                  </a:cubicBezTo>
                  <a:cubicBezTo>
                    <a:pt x="72" y="219"/>
                    <a:pt x="72" y="219"/>
                    <a:pt x="72" y="219"/>
                  </a:cubicBezTo>
                  <a:cubicBezTo>
                    <a:pt x="71" y="218"/>
                    <a:pt x="72" y="219"/>
                    <a:pt x="71" y="218"/>
                  </a:cubicBezTo>
                  <a:cubicBezTo>
                    <a:pt x="72" y="216"/>
                    <a:pt x="72" y="216"/>
                    <a:pt x="72" y="216"/>
                  </a:cubicBezTo>
                  <a:cubicBezTo>
                    <a:pt x="71" y="212"/>
                    <a:pt x="71" y="212"/>
                    <a:pt x="71" y="212"/>
                  </a:cubicBezTo>
                  <a:cubicBezTo>
                    <a:pt x="71" y="212"/>
                    <a:pt x="71" y="212"/>
                    <a:pt x="71" y="212"/>
                  </a:cubicBezTo>
                  <a:cubicBezTo>
                    <a:pt x="72" y="211"/>
                    <a:pt x="72" y="211"/>
                    <a:pt x="72" y="211"/>
                  </a:cubicBezTo>
                  <a:cubicBezTo>
                    <a:pt x="73" y="210"/>
                    <a:pt x="72" y="210"/>
                    <a:pt x="73" y="209"/>
                  </a:cubicBezTo>
                  <a:cubicBezTo>
                    <a:pt x="73" y="207"/>
                    <a:pt x="73" y="207"/>
                    <a:pt x="73" y="207"/>
                  </a:cubicBezTo>
                  <a:cubicBezTo>
                    <a:pt x="74" y="206"/>
                    <a:pt x="74" y="206"/>
                    <a:pt x="74" y="206"/>
                  </a:cubicBezTo>
                  <a:cubicBezTo>
                    <a:pt x="74" y="203"/>
                    <a:pt x="74" y="204"/>
                    <a:pt x="74" y="202"/>
                  </a:cubicBezTo>
                  <a:cubicBezTo>
                    <a:pt x="75" y="201"/>
                    <a:pt x="75" y="201"/>
                    <a:pt x="75" y="201"/>
                  </a:cubicBezTo>
                  <a:cubicBezTo>
                    <a:pt x="76" y="200"/>
                    <a:pt x="76" y="200"/>
                    <a:pt x="76" y="200"/>
                  </a:cubicBezTo>
                  <a:cubicBezTo>
                    <a:pt x="75" y="200"/>
                    <a:pt x="75" y="200"/>
                    <a:pt x="75" y="200"/>
                  </a:cubicBezTo>
                  <a:cubicBezTo>
                    <a:pt x="75" y="200"/>
                    <a:pt x="75" y="200"/>
                    <a:pt x="75" y="200"/>
                  </a:cubicBezTo>
                  <a:cubicBezTo>
                    <a:pt x="74" y="200"/>
                    <a:pt x="74" y="200"/>
                    <a:pt x="74" y="200"/>
                  </a:cubicBezTo>
                  <a:cubicBezTo>
                    <a:pt x="73" y="200"/>
                    <a:pt x="73" y="200"/>
                    <a:pt x="73" y="200"/>
                  </a:cubicBezTo>
                  <a:cubicBezTo>
                    <a:pt x="73" y="199"/>
                    <a:pt x="73" y="199"/>
                    <a:pt x="73" y="199"/>
                  </a:cubicBezTo>
                  <a:cubicBezTo>
                    <a:pt x="73" y="198"/>
                    <a:pt x="73" y="199"/>
                    <a:pt x="73" y="198"/>
                  </a:cubicBezTo>
                  <a:cubicBezTo>
                    <a:pt x="73" y="198"/>
                    <a:pt x="73" y="198"/>
                    <a:pt x="73" y="198"/>
                  </a:cubicBezTo>
                  <a:cubicBezTo>
                    <a:pt x="73" y="196"/>
                    <a:pt x="74" y="197"/>
                    <a:pt x="73" y="196"/>
                  </a:cubicBezTo>
                  <a:cubicBezTo>
                    <a:pt x="74" y="194"/>
                    <a:pt x="74" y="194"/>
                    <a:pt x="74" y="194"/>
                  </a:cubicBezTo>
                  <a:cubicBezTo>
                    <a:pt x="73" y="194"/>
                    <a:pt x="73" y="194"/>
                    <a:pt x="73" y="194"/>
                  </a:cubicBezTo>
                  <a:cubicBezTo>
                    <a:pt x="72" y="194"/>
                    <a:pt x="72" y="194"/>
                    <a:pt x="72" y="194"/>
                  </a:cubicBezTo>
                  <a:cubicBezTo>
                    <a:pt x="73" y="194"/>
                    <a:pt x="73" y="194"/>
                    <a:pt x="73" y="194"/>
                  </a:cubicBezTo>
                  <a:cubicBezTo>
                    <a:pt x="73" y="193"/>
                    <a:pt x="73" y="193"/>
                    <a:pt x="73" y="193"/>
                  </a:cubicBezTo>
                  <a:cubicBezTo>
                    <a:pt x="73" y="192"/>
                    <a:pt x="73" y="192"/>
                    <a:pt x="73" y="192"/>
                  </a:cubicBezTo>
                  <a:cubicBezTo>
                    <a:pt x="73" y="191"/>
                    <a:pt x="73" y="191"/>
                    <a:pt x="73" y="191"/>
                  </a:cubicBezTo>
                  <a:cubicBezTo>
                    <a:pt x="73" y="189"/>
                    <a:pt x="73" y="190"/>
                    <a:pt x="73" y="188"/>
                  </a:cubicBezTo>
                  <a:cubicBezTo>
                    <a:pt x="73" y="187"/>
                    <a:pt x="73" y="187"/>
                    <a:pt x="73" y="187"/>
                  </a:cubicBezTo>
                  <a:cubicBezTo>
                    <a:pt x="72" y="185"/>
                    <a:pt x="72" y="186"/>
                    <a:pt x="72" y="184"/>
                  </a:cubicBezTo>
                  <a:cubicBezTo>
                    <a:pt x="71" y="182"/>
                    <a:pt x="71" y="183"/>
                    <a:pt x="70" y="180"/>
                  </a:cubicBezTo>
                  <a:cubicBezTo>
                    <a:pt x="68" y="177"/>
                    <a:pt x="68" y="177"/>
                    <a:pt x="68" y="177"/>
                  </a:cubicBezTo>
                  <a:cubicBezTo>
                    <a:pt x="69" y="176"/>
                    <a:pt x="69" y="176"/>
                    <a:pt x="68" y="175"/>
                  </a:cubicBezTo>
                  <a:cubicBezTo>
                    <a:pt x="68" y="174"/>
                    <a:pt x="68" y="174"/>
                    <a:pt x="68" y="174"/>
                  </a:cubicBezTo>
                  <a:cubicBezTo>
                    <a:pt x="67" y="178"/>
                    <a:pt x="67" y="178"/>
                    <a:pt x="67" y="178"/>
                  </a:cubicBezTo>
                  <a:cubicBezTo>
                    <a:pt x="67" y="177"/>
                    <a:pt x="67" y="177"/>
                    <a:pt x="67" y="177"/>
                  </a:cubicBezTo>
                  <a:cubicBezTo>
                    <a:pt x="67" y="175"/>
                    <a:pt x="67" y="175"/>
                    <a:pt x="67" y="174"/>
                  </a:cubicBezTo>
                  <a:cubicBezTo>
                    <a:pt x="67" y="172"/>
                    <a:pt x="67" y="172"/>
                    <a:pt x="67" y="172"/>
                  </a:cubicBezTo>
                  <a:cubicBezTo>
                    <a:pt x="66" y="170"/>
                    <a:pt x="66" y="170"/>
                    <a:pt x="66" y="170"/>
                  </a:cubicBezTo>
                  <a:cubicBezTo>
                    <a:pt x="65" y="169"/>
                    <a:pt x="66" y="169"/>
                    <a:pt x="65" y="167"/>
                  </a:cubicBezTo>
                  <a:cubicBezTo>
                    <a:pt x="65" y="166"/>
                    <a:pt x="65" y="166"/>
                    <a:pt x="65" y="166"/>
                  </a:cubicBezTo>
                  <a:cubicBezTo>
                    <a:pt x="66" y="167"/>
                    <a:pt x="66" y="167"/>
                    <a:pt x="66" y="167"/>
                  </a:cubicBezTo>
                  <a:cubicBezTo>
                    <a:pt x="65" y="165"/>
                    <a:pt x="65" y="165"/>
                    <a:pt x="65" y="165"/>
                  </a:cubicBezTo>
                  <a:cubicBezTo>
                    <a:pt x="64" y="166"/>
                    <a:pt x="64" y="166"/>
                    <a:pt x="64" y="166"/>
                  </a:cubicBezTo>
                  <a:cubicBezTo>
                    <a:pt x="64" y="164"/>
                    <a:pt x="64" y="164"/>
                    <a:pt x="64" y="164"/>
                  </a:cubicBezTo>
                  <a:cubicBezTo>
                    <a:pt x="63" y="160"/>
                    <a:pt x="63" y="160"/>
                    <a:pt x="63" y="160"/>
                  </a:cubicBezTo>
                  <a:cubicBezTo>
                    <a:pt x="63" y="159"/>
                    <a:pt x="63" y="159"/>
                    <a:pt x="63" y="159"/>
                  </a:cubicBezTo>
                  <a:cubicBezTo>
                    <a:pt x="63" y="158"/>
                    <a:pt x="63" y="158"/>
                    <a:pt x="63" y="158"/>
                  </a:cubicBezTo>
                  <a:cubicBezTo>
                    <a:pt x="62" y="152"/>
                    <a:pt x="62" y="152"/>
                    <a:pt x="62" y="152"/>
                  </a:cubicBezTo>
                  <a:cubicBezTo>
                    <a:pt x="61" y="151"/>
                    <a:pt x="61" y="151"/>
                    <a:pt x="61" y="151"/>
                  </a:cubicBezTo>
                  <a:cubicBezTo>
                    <a:pt x="61" y="149"/>
                    <a:pt x="61" y="150"/>
                    <a:pt x="62" y="148"/>
                  </a:cubicBezTo>
                  <a:cubicBezTo>
                    <a:pt x="62" y="146"/>
                    <a:pt x="62" y="146"/>
                    <a:pt x="62" y="146"/>
                  </a:cubicBezTo>
                  <a:cubicBezTo>
                    <a:pt x="62" y="145"/>
                    <a:pt x="62" y="145"/>
                    <a:pt x="62" y="145"/>
                  </a:cubicBezTo>
                  <a:cubicBezTo>
                    <a:pt x="63" y="144"/>
                    <a:pt x="63" y="144"/>
                    <a:pt x="63" y="144"/>
                  </a:cubicBezTo>
                  <a:cubicBezTo>
                    <a:pt x="61" y="145"/>
                    <a:pt x="61" y="145"/>
                    <a:pt x="59" y="145"/>
                  </a:cubicBezTo>
                  <a:cubicBezTo>
                    <a:pt x="58" y="143"/>
                    <a:pt x="58" y="143"/>
                    <a:pt x="58" y="143"/>
                  </a:cubicBezTo>
                  <a:cubicBezTo>
                    <a:pt x="58" y="142"/>
                    <a:pt x="58" y="142"/>
                    <a:pt x="58" y="142"/>
                  </a:cubicBezTo>
                  <a:cubicBezTo>
                    <a:pt x="57" y="140"/>
                    <a:pt x="57" y="141"/>
                    <a:pt x="57" y="139"/>
                  </a:cubicBezTo>
                  <a:cubicBezTo>
                    <a:pt x="57" y="138"/>
                    <a:pt x="57" y="138"/>
                    <a:pt x="57" y="138"/>
                  </a:cubicBezTo>
                  <a:cubicBezTo>
                    <a:pt x="56" y="137"/>
                    <a:pt x="56" y="137"/>
                    <a:pt x="56" y="137"/>
                  </a:cubicBezTo>
                  <a:cubicBezTo>
                    <a:pt x="55" y="136"/>
                    <a:pt x="54" y="136"/>
                    <a:pt x="53" y="135"/>
                  </a:cubicBezTo>
                  <a:cubicBezTo>
                    <a:pt x="53" y="135"/>
                    <a:pt x="53" y="135"/>
                    <a:pt x="53" y="135"/>
                  </a:cubicBezTo>
                  <a:cubicBezTo>
                    <a:pt x="54" y="136"/>
                    <a:pt x="54" y="136"/>
                    <a:pt x="54" y="136"/>
                  </a:cubicBezTo>
                  <a:cubicBezTo>
                    <a:pt x="53" y="137"/>
                    <a:pt x="53" y="137"/>
                    <a:pt x="53" y="137"/>
                  </a:cubicBezTo>
                  <a:cubicBezTo>
                    <a:pt x="53" y="139"/>
                    <a:pt x="53" y="139"/>
                    <a:pt x="53" y="139"/>
                  </a:cubicBezTo>
                  <a:cubicBezTo>
                    <a:pt x="52" y="143"/>
                    <a:pt x="53" y="141"/>
                    <a:pt x="50" y="144"/>
                  </a:cubicBezTo>
                  <a:cubicBezTo>
                    <a:pt x="49" y="145"/>
                    <a:pt x="49" y="145"/>
                    <a:pt x="49" y="145"/>
                  </a:cubicBezTo>
                  <a:cubicBezTo>
                    <a:pt x="48" y="145"/>
                    <a:pt x="48" y="145"/>
                    <a:pt x="48" y="145"/>
                  </a:cubicBezTo>
                  <a:cubicBezTo>
                    <a:pt x="47" y="145"/>
                    <a:pt x="47" y="145"/>
                    <a:pt x="47" y="145"/>
                  </a:cubicBezTo>
                  <a:cubicBezTo>
                    <a:pt x="46" y="144"/>
                    <a:pt x="46" y="144"/>
                    <a:pt x="46" y="144"/>
                  </a:cubicBezTo>
                  <a:cubicBezTo>
                    <a:pt x="46" y="143"/>
                    <a:pt x="46" y="144"/>
                    <a:pt x="46" y="142"/>
                  </a:cubicBezTo>
                  <a:cubicBezTo>
                    <a:pt x="46" y="142"/>
                    <a:pt x="46" y="142"/>
                    <a:pt x="46" y="142"/>
                  </a:cubicBezTo>
                  <a:cubicBezTo>
                    <a:pt x="45" y="142"/>
                    <a:pt x="45" y="142"/>
                    <a:pt x="45" y="142"/>
                  </a:cubicBezTo>
                  <a:cubicBezTo>
                    <a:pt x="46" y="144"/>
                    <a:pt x="46" y="144"/>
                    <a:pt x="46" y="144"/>
                  </a:cubicBezTo>
                  <a:cubicBezTo>
                    <a:pt x="46" y="144"/>
                    <a:pt x="46" y="144"/>
                    <a:pt x="46" y="144"/>
                  </a:cubicBezTo>
                  <a:cubicBezTo>
                    <a:pt x="47" y="146"/>
                    <a:pt x="47" y="146"/>
                    <a:pt x="47" y="146"/>
                  </a:cubicBezTo>
                  <a:cubicBezTo>
                    <a:pt x="47" y="146"/>
                    <a:pt x="47" y="146"/>
                    <a:pt x="47" y="146"/>
                  </a:cubicBezTo>
                  <a:cubicBezTo>
                    <a:pt x="45" y="147"/>
                    <a:pt x="45" y="147"/>
                    <a:pt x="45" y="147"/>
                  </a:cubicBezTo>
                  <a:cubicBezTo>
                    <a:pt x="44" y="147"/>
                    <a:pt x="44" y="147"/>
                    <a:pt x="44" y="147"/>
                  </a:cubicBezTo>
                  <a:cubicBezTo>
                    <a:pt x="44" y="147"/>
                    <a:pt x="44" y="147"/>
                    <a:pt x="44" y="147"/>
                  </a:cubicBezTo>
                  <a:cubicBezTo>
                    <a:pt x="44" y="148"/>
                    <a:pt x="44" y="148"/>
                    <a:pt x="44" y="148"/>
                  </a:cubicBezTo>
                  <a:cubicBezTo>
                    <a:pt x="43" y="148"/>
                    <a:pt x="43" y="148"/>
                    <a:pt x="43" y="148"/>
                  </a:cubicBezTo>
                  <a:cubicBezTo>
                    <a:pt x="41" y="149"/>
                    <a:pt x="41" y="149"/>
                    <a:pt x="41" y="149"/>
                  </a:cubicBezTo>
                  <a:cubicBezTo>
                    <a:pt x="40" y="150"/>
                    <a:pt x="40" y="150"/>
                    <a:pt x="40" y="151"/>
                  </a:cubicBezTo>
                  <a:cubicBezTo>
                    <a:pt x="38" y="153"/>
                    <a:pt x="39" y="153"/>
                    <a:pt x="36" y="154"/>
                  </a:cubicBezTo>
                  <a:cubicBezTo>
                    <a:pt x="36" y="154"/>
                    <a:pt x="36" y="154"/>
                    <a:pt x="36" y="154"/>
                  </a:cubicBezTo>
                  <a:cubicBezTo>
                    <a:pt x="35" y="154"/>
                    <a:pt x="35" y="154"/>
                    <a:pt x="35" y="154"/>
                  </a:cubicBezTo>
                  <a:cubicBezTo>
                    <a:pt x="36" y="152"/>
                    <a:pt x="36" y="152"/>
                    <a:pt x="36" y="152"/>
                  </a:cubicBezTo>
                  <a:cubicBezTo>
                    <a:pt x="36" y="151"/>
                    <a:pt x="36" y="151"/>
                    <a:pt x="36" y="151"/>
                  </a:cubicBezTo>
                  <a:cubicBezTo>
                    <a:pt x="36" y="150"/>
                    <a:pt x="36" y="150"/>
                    <a:pt x="36" y="150"/>
                  </a:cubicBezTo>
                  <a:cubicBezTo>
                    <a:pt x="36" y="151"/>
                    <a:pt x="36" y="151"/>
                    <a:pt x="36" y="151"/>
                  </a:cubicBezTo>
                  <a:cubicBezTo>
                    <a:pt x="35" y="152"/>
                    <a:pt x="35" y="152"/>
                    <a:pt x="34" y="153"/>
                  </a:cubicBezTo>
                  <a:cubicBezTo>
                    <a:pt x="33" y="153"/>
                    <a:pt x="33" y="153"/>
                    <a:pt x="33" y="153"/>
                  </a:cubicBezTo>
                  <a:cubicBezTo>
                    <a:pt x="31" y="153"/>
                    <a:pt x="31" y="153"/>
                    <a:pt x="31" y="153"/>
                  </a:cubicBezTo>
                  <a:cubicBezTo>
                    <a:pt x="31" y="151"/>
                    <a:pt x="31" y="151"/>
                    <a:pt x="31" y="151"/>
                  </a:cubicBezTo>
                  <a:cubicBezTo>
                    <a:pt x="31" y="150"/>
                    <a:pt x="31" y="151"/>
                    <a:pt x="31" y="150"/>
                  </a:cubicBezTo>
                  <a:cubicBezTo>
                    <a:pt x="31" y="149"/>
                    <a:pt x="31" y="149"/>
                    <a:pt x="31" y="149"/>
                  </a:cubicBezTo>
                  <a:cubicBezTo>
                    <a:pt x="31" y="149"/>
                    <a:pt x="31" y="149"/>
                    <a:pt x="31" y="149"/>
                  </a:cubicBezTo>
                  <a:cubicBezTo>
                    <a:pt x="30" y="150"/>
                    <a:pt x="31" y="150"/>
                    <a:pt x="30" y="151"/>
                  </a:cubicBezTo>
                  <a:cubicBezTo>
                    <a:pt x="30" y="151"/>
                    <a:pt x="30" y="151"/>
                    <a:pt x="30" y="151"/>
                  </a:cubicBezTo>
                  <a:cubicBezTo>
                    <a:pt x="28" y="152"/>
                    <a:pt x="28" y="152"/>
                    <a:pt x="28" y="152"/>
                  </a:cubicBezTo>
                  <a:cubicBezTo>
                    <a:pt x="28" y="151"/>
                    <a:pt x="28" y="151"/>
                    <a:pt x="28" y="150"/>
                  </a:cubicBezTo>
                  <a:cubicBezTo>
                    <a:pt x="28" y="149"/>
                    <a:pt x="28" y="149"/>
                    <a:pt x="28" y="149"/>
                  </a:cubicBezTo>
                  <a:cubicBezTo>
                    <a:pt x="28" y="148"/>
                    <a:pt x="28" y="148"/>
                    <a:pt x="28" y="148"/>
                  </a:cubicBezTo>
                  <a:cubicBezTo>
                    <a:pt x="29" y="146"/>
                    <a:pt x="29" y="146"/>
                    <a:pt x="29" y="146"/>
                  </a:cubicBezTo>
                  <a:cubicBezTo>
                    <a:pt x="29" y="146"/>
                    <a:pt x="29" y="146"/>
                    <a:pt x="29" y="145"/>
                  </a:cubicBezTo>
                  <a:cubicBezTo>
                    <a:pt x="28" y="146"/>
                    <a:pt x="28" y="146"/>
                    <a:pt x="28" y="147"/>
                  </a:cubicBezTo>
                  <a:cubicBezTo>
                    <a:pt x="28" y="147"/>
                    <a:pt x="28" y="147"/>
                    <a:pt x="28" y="147"/>
                  </a:cubicBezTo>
                  <a:cubicBezTo>
                    <a:pt x="27" y="148"/>
                    <a:pt x="27" y="148"/>
                    <a:pt x="27" y="148"/>
                  </a:cubicBezTo>
                  <a:cubicBezTo>
                    <a:pt x="26" y="149"/>
                    <a:pt x="27" y="149"/>
                    <a:pt x="26" y="150"/>
                  </a:cubicBezTo>
                  <a:cubicBezTo>
                    <a:pt x="24" y="151"/>
                    <a:pt x="24" y="151"/>
                    <a:pt x="24" y="151"/>
                  </a:cubicBezTo>
                  <a:cubicBezTo>
                    <a:pt x="23" y="151"/>
                    <a:pt x="23" y="151"/>
                    <a:pt x="23" y="151"/>
                  </a:cubicBezTo>
                  <a:cubicBezTo>
                    <a:pt x="23" y="149"/>
                    <a:pt x="24" y="147"/>
                    <a:pt x="24" y="145"/>
                  </a:cubicBezTo>
                  <a:cubicBezTo>
                    <a:pt x="25" y="144"/>
                    <a:pt x="25" y="144"/>
                    <a:pt x="25" y="144"/>
                  </a:cubicBezTo>
                  <a:cubicBezTo>
                    <a:pt x="25" y="143"/>
                    <a:pt x="25" y="142"/>
                    <a:pt x="25" y="141"/>
                  </a:cubicBezTo>
                  <a:cubicBezTo>
                    <a:pt x="26" y="140"/>
                    <a:pt x="26" y="140"/>
                    <a:pt x="26" y="140"/>
                  </a:cubicBezTo>
                  <a:cubicBezTo>
                    <a:pt x="26" y="138"/>
                    <a:pt x="26" y="138"/>
                    <a:pt x="26" y="138"/>
                  </a:cubicBezTo>
                  <a:cubicBezTo>
                    <a:pt x="26" y="137"/>
                    <a:pt x="27" y="136"/>
                    <a:pt x="27" y="136"/>
                  </a:cubicBezTo>
                  <a:cubicBezTo>
                    <a:pt x="27" y="133"/>
                    <a:pt x="27" y="133"/>
                    <a:pt x="27" y="133"/>
                  </a:cubicBezTo>
                  <a:cubicBezTo>
                    <a:pt x="27" y="131"/>
                    <a:pt x="27" y="132"/>
                    <a:pt x="26" y="130"/>
                  </a:cubicBezTo>
                  <a:cubicBezTo>
                    <a:pt x="26" y="125"/>
                    <a:pt x="26" y="125"/>
                    <a:pt x="26" y="125"/>
                  </a:cubicBezTo>
                  <a:cubicBezTo>
                    <a:pt x="24" y="122"/>
                    <a:pt x="24" y="122"/>
                    <a:pt x="24" y="122"/>
                  </a:cubicBezTo>
                  <a:cubicBezTo>
                    <a:pt x="24" y="121"/>
                    <a:pt x="24" y="121"/>
                    <a:pt x="24" y="121"/>
                  </a:cubicBezTo>
                  <a:cubicBezTo>
                    <a:pt x="23" y="119"/>
                    <a:pt x="23" y="119"/>
                    <a:pt x="23" y="119"/>
                  </a:cubicBezTo>
                  <a:cubicBezTo>
                    <a:pt x="24" y="119"/>
                    <a:pt x="24" y="119"/>
                    <a:pt x="24" y="119"/>
                  </a:cubicBezTo>
                  <a:cubicBezTo>
                    <a:pt x="22" y="118"/>
                    <a:pt x="22" y="118"/>
                    <a:pt x="22" y="118"/>
                  </a:cubicBezTo>
                  <a:cubicBezTo>
                    <a:pt x="22" y="117"/>
                    <a:pt x="22" y="117"/>
                    <a:pt x="22" y="117"/>
                  </a:cubicBezTo>
                  <a:cubicBezTo>
                    <a:pt x="21" y="114"/>
                    <a:pt x="21" y="114"/>
                    <a:pt x="21" y="113"/>
                  </a:cubicBezTo>
                  <a:cubicBezTo>
                    <a:pt x="21" y="113"/>
                    <a:pt x="21" y="113"/>
                    <a:pt x="21" y="113"/>
                  </a:cubicBezTo>
                  <a:cubicBezTo>
                    <a:pt x="21" y="114"/>
                    <a:pt x="21" y="114"/>
                    <a:pt x="21" y="114"/>
                  </a:cubicBezTo>
                  <a:cubicBezTo>
                    <a:pt x="20" y="114"/>
                    <a:pt x="20" y="114"/>
                    <a:pt x="20" y="114"/>
                  </a:cubicBezTo>
                  <a:cubicBezTo>
                    <a:pt x="20" y="116"/>
                    <a:pt x="20" y="116"/>
                    <a:pt x="20" y="116"/>
                  </a:cubicBezTo>
                  <a:cubicBezTo>
                    <a:pt x="20" y="116"/>
                    <a:pt x="20" y="116"/>
                    <a:pt x="20" y="116"/>
                  </a:cubicBezTo>
                  <a:cubicBezTo>
                    <a:pt x="20" y="117"/>
                    <a:pt x="20" y="117"/>
                    <a:pt x="20" y="117"/>
                  </a:cubicBezTo>
                  <a:cubicBezTo>
                    <a:pt x="18" y="116"/>
                    <a:pt x="19" y="117"/>
                    <a:pt x="18" y="116"/>
                  </a:cubicBezTo>
                  <a:cubicBezTo>
                    <a:pt x="16" y="113"/>
                    <a:pt x="17" y="114"/>
                    <a:pt x="15" y="112"/>
                  </a:cubicBezTo>
                  <a:cubicBezTo>
                    <a:pt x="16" y="111"/>
                    <a:pt x="16" y="111"/>
                    <a:pt x="16" y="111"/>
                  </a:cubicBezTo>
                  <a:cubicBezTo>
                    <a:pt x="16" y="111"/>
                    <a:pt x="16" y="111"/>
                    <a:pt x="16" y="111"/>
                  </a:cubicBezTo>
                  <a:cubicBezTo>
                    <a:pt x="18" y="113"/>
                    <a:pt x="18" y="113"/>
                    <a:pt x="18" y="113"/>
                  </a:cubicBezTo>
                  <a:cubicBezTo>
                    <a:pt x="19" y="113"/>
                    <a:pt x="19" y="113"/>
                    <a:pt x="19" y="113"/>
                  </a:cubicBezTo>
                  <a:cubicBezTo>
                    <a:pt x="20" y="113"/>
                    <a:pt x="19" y="113"/>
                    <a:pt x="20" y="112"/>
                  </a:cubicBezTo>
                  <a:cubicBezTo>
                    <a:pt x="21" y="111"/>
                    <a:pt x="21" y="111"/>
                    <a:pt x="21" y="111"/>
                  </a:cubicBezTo>
                  <a:cubicBezTo>
                    <a:pt x="20" y="110"/>
                    <a:pt x="20" y="110"/>
                    <a:pt x="20" y="110"/>
                  </a:cubicBezTo>
                  <a:cubicBezTo>
                    <a:pt x="20" y="110"/>
                    <a:pt x="20" y="110"/>
                    <a:pt x="20" y="110"/>
                  </a:cubicBezTo>
                  <a:cubicBezTo>
                    <a:pt x="19" y="110"/>
                    <a:pt x="19" y="110"/>
                    <a:pt x="19" y="110"/>
                  </a:cubicBezTo>
                  <a:cubicBezTo>
                    <a:pt x="18" y="109"/>
                    <a:pt x="18" y="109"/>
                    <a:pt x="18" y="109"/>
                  </a:cubicBezTo>
                  <a:cubicBezTo>
                    <a:pt x="18" y="108"/>
                    <a:pt x="18" y="108"/>
                    <a:pt x="18" y="108"/>
                  </a:cubicBezTo>
                  <a:cubicBezTo>
                    <a:pt x="17" y="107"/>
                    <a:pt x="17" y="107"/>
                    <a:pt x="16" y="107"/>
                  </a:cubicBezTo>
                  <a:cubicBezTo>
                    <a:pt x="17" y="106"/>
                    <a:pt x="17" y="106"/>
                    <a:pt x="18" y="105"/>
                  </a:cubicBezTo>
                  <a:cubicBezTo>
                    <a:pt x="16" y="105"/>
                    <a:pt x="16" y="105"/>
                    <a:pt x="16" y="105"/>
                  </a:cubicBezTo>
                  <a:cubicBezTo>
                    <a:pt x="16" y="105"/>
                    <a:pt x="15" y="104"/>
                    <a:pt x="14" y="104"/>
                  </a:cubicBezTo>
                  <a:cubicBezTo>
                    <a:pt x="14" y="103"/>
                    <a:pt x="14" y="103"/>
                    <a:pt x="14" y="103"/>
                  </a:cubicBezTo>
                  <a:cubicBezTo>
                    <a:pt x="12" y="103"/>
                    <a:pt x="12" y="103"/>
                    <a:pt x="12" y="103"/>
                  </a:cubicBezTo>
                  <a:cubicBezTo>
                    <a:pt x="11" y="104"/>
                    <a:pt x="11" y="104"/>
                    <a:pt x="11" y="104"/>
                  </a:cubicBezTo>
                  <a:cubicBezTo>
                    <a:pt x="12" y="105"/>
                    <a:pt x="12" y="105"/>
                    <a:pt x="12" y="105"/>
                  </a:cubicBezTo>
                  <a:cubicBezTo>
                    <a:pt x="12" y="106"/>
                    <a:pt x="12" y="106"/>
                    <a:pt x="12" y="106"/>
                  </a:cubicBezTo>
                  <a:cubicBezTo>
                    <a:pt x="11" y="106"/>
                    <a:pt x="11" y="106"/>
                    <a:pt x="11" y="106"/>
                  </a:cubicBezTo>
                  <a:cubicBezTo>
                    <a:pt x="10" y="103"/>
                    <a:pt x="10" y="103"/>
                    <a:pt x="10" y="103"/>
                  </a:cubicBezTo>
                  <a:cubicBezTo>
                    <a:pt x="10" y="102"/>
                    <a:pt x="10" y="103"/>
                    <a:pt x="11" y="102"/>
                  </a:cubicBezTo>
                  <a:cubicBezTo>
                    <a:pt x="10" y="102"/>
                    <a:pt x="10" y="102"/>
                    <a:pt x="10" y="102"/>
                  </a:cubicBezTo>
                  <a:cubicBezTo>
                    <a:pt x="10" y="102"/>
                    <a:pt x="10" y="102"/>
                    <a:pt x="10" y="102"/>
                  </a:cubicBezTo>
                  <a:cubicBezTo>
                    <a:pt x="10" y="100"/>
                    <a:pt x="10" y="100"/>
                    <a:pt x="10" y="100"/>
                  </a:cubicBezTo>
                  <a:cubicBezTo>
                    <a:pt x="10" y="99"/>
                    <a:pt x="10" y="99"/>
                    <a:pt x="10" y="99"/>
                  </a:cubicBezTo>
                  <a:cubicBezTo>
                    <a:pt x="10" y="100"/>
                    <a:pt x="10" y="100"/>
                    <a:pt x="8" y="102"/>
                  </a:cubicBezTo>
                  <a:cubicBezTo>
                    <a:pt x="8" y="102"/>
                    <a:pt x="8" y="102"/>
                    <a:pt x="8" y="102"/>
                  </a:cubicBezTo>
                  <a:cubicBezTo>
                    <a:pt x="7" y="102"/>
                    <a:pt x="7" y="102"/>
                    <a:pt x="7" y="102"/>
                  </a:cubicBezTo>
                  <a:cubicBezTo>
                    <a:pt x="8" y="101"/>
                    <a:pt x="8" y="101"/>
                    <a:pt x="8" y="101"/>
                  </a:cubicBezTo>
                  <a:cubicBezTo>
                    <a:pt x="8" y="101"/>
                    <a:pt x="8" y="101"/>
                    <a:pt x="8" y="101"/>
                  </a:cubicBezTo>
                  <a:cubicBezTo>
                    <a:pt x="8" y="100"/>
                    <a:pt x="8" y="100"/>
                    <a:pt x="8" y="100"/>
                  </a:cubicBezTo>
                  <a:cubicBezTo>
                    <a:pt x="8" y="99"/>
                    <a:pt x="8" y="99"/>
                    <a:pt x="8" y="99"/>
                  </a:cubicBezTo>
                  <a:cubicBezTo>
                    <a:pt x="7" y="99"/>
                    <a:pt x="7" y="99"/>
                    <a:pt x="7" y="99"/>
                  </a:cubicBezTo>
                  <a:cubicBezTo>
                    <a:pt x="7" y="97"/>
                    <a:pt x="7" y="97"/>
                    <a:pt x="7" y="97"/>
                  </a:cubicBezTo>
                  <a:cubicBezTo>
                    <a:pt x="6" y="97"/>
                    <a:pt x="6" y="97"/>
                    <a:pt x="6" y="97"/>
                  </a:cubicBezTo>
                  <a:cubicBezTo>
                    <a:pt x="7" y="99"/>
                    <a:pt x="7" y="98"/>
                    <a:pt x="6" y="101"/>
                  </a:cubicBezTo>
                  <a:cubicBezTo>
                    <a:pt x="3" y="96"/>
                    <a:pt x="5" y="99"/>
                    <a:pt x="2" y="95"/>
                  </a:cubicBezTo>
                  <a:cubicBezTo>
                    <a:pt x="2" y="93"/>
                    <a:pt x="1" y="93"/>
                    <a:pt x="1" y="91"/>
                  </a:cubicBezTo>
                  <a:cubicBezTo>
                    <a:pt x="1" y="91"/>
                    <a:pt x="1" y="91"/>
                    <a:pt x="1" y="91"/>
                  </a:cubicBezTo>
                  <a:cubicBezTo>
                    <a:pt x="0" y="90"/>
                    <a:pt x="1" y="90"/>
                    <a:pt x="0" y="89"/>
                  </a:cubicBezTo>
                  <a:cubicBezTo>
                    <a:pt x="1" y="88"/>
                    <a:pt x="1" y="88"/>
                    <a:pt x="1" y="88"/>
                  </a:cubicBezTo>
                  <a:cubicBezTo>
                    <a:pt x="2" y="87"/>
                    <a:pt x="2" y="87"/>
                    <a:pt x="2" y="87"/>
                  </a:cubicBezTo>
                  <a:cubicBezTo>
                    <a:pt x="2" y="87"/>
                    <a:pt x="2" y="87"/>
                    <a:pt x="2" y="87"/>
                  </a:cubicBezTo>
                  <a:cubicBezTo>
                    <a:pt x="3" y="87"/>
                    <a:pt x="3" y="88"/>
                    <a:pt x="4" y="88"/>
                  </a:cubicBezTo>
                  <a:cubicBezTo>
                    <a:pt x="5" y="89"/>
                    <a:pt x="5" y="89"/>
                    <a:pt x="5" y="89"/>
                  </a:cubicBezTo>
                  <a:cubicBezTo>
                    <a:pt x="5" y="89"/>
                    <a:pt x="5" y="89"/>
                    <a:pt x="5" y="89"/>
                  </a:cubicBezTo>
                  <a:cubicBezTo>
                    <a:pt x="5" y="89"/>
                    <a:pt x="5" y="89"/>
                    <a:pt x="5" y="89"/>
                  </a:cubicBezTo>
                  <a:cubicBezTo>
                    <a:pt x="5" y="83"/>
                    <a:pt x="5" y="80"/>
                    <a:pt x="5" y="80"/>
                  </a:cubicBezTo>
                  <a:cubicBezTo>
                    <a:pt x="5" y="80"/>
                    <a:pt x="5" y="80"/>
                    <a:pt x="5" y="80"/>
                  </a:cubicBezTo>
                  <a:cubicBezTo>
                    <a:pt x="6" y="79"/>
                    <a:pt x="6" y="80"/>
                    <a:pt x="6" y="79"/>
                  </a:cubicBezTo>
                  <a:cubicBezTo>
                    <a:pt x="6" y="79"/>
                    <a:pt x="6" y="79"/>
                    <a:pt x="6" y="79"/>
                  </a:cubicBezTo>
                  <a:cubicBezTo>
                    <a:pt x="7" y="79"/>
                    <a:pt x="7" y="79"/>
                    <a:pt x="7" y="79"/>
                  </a:cubicBezTo>
                  <a:cubicBezTo>
                    <a:pt x="8" y="80"/>
                    <a:pt x="8" y="80"/>
                    <a:pt x="8" y="80"/>
                  </a:cubicBezTo>
                  <a:cubicBezTo>
                    <a:pt x="9" y="80"/>
                    <a:pt x="9" y="80"/>
                    <a:pt x="9" y="80"/>
                  </a:cubicBezTo>
                  <a:cubicBezTo>
                    <a:pt x="9" y="80"/>
                    <a:pt x="9" y="80"/>
                    <a:pt x="9" y="80"/>
                  </a:cubicBezTo>
                  <a:cubicBezTo>
                    <a:pt x="9" y="79"/>
                    <a:pt x="10" y="79"/>
                    <a:pt x="10" y="78"/>
                  </a:cubicBezTo>
                  <a:cubicBezTo>
                    <a:pt x="10" y="78"/>
                    <a:pt x="10" y="78"/>
                    <a:pt x="10" y="78"/>
                  </a:cubicBezTo>
                  <a:cubicBezTo>
                    <a:pt x="11" y="78"/>
                    <a:pt x="11" y="78"/>
                    <a:pt x="11" y="78"/>
                  </a:cubicBezTo>
                  <a:cubicBezTo>
                    <a:pt x="11" y="77"/>
                    <a:pt x="11" y="77"/>
                    <a:pt x="11" y="77"/>
                  </a:cubicBezTo>
                  <a:cubicBezTo>
                    <a:pt x="11" y="76"/>
                    <a:pt x="11" y="77"/>
                    <a:pt x="11" y="76"/>
                  </a:cubicBezTo>
                  <a:cubicBezTo>
                    <a:pt x="11" y="73"/>
                    <a:pt x="11" y="73"/>
                    <a:pt x="10" y="72"/>
                  </a:cubicBezTo>
                  <a:cubicBezTo>
                    <a:pt x="11" y="70"/>
                    <a:pt x="11" y="71"/>
                    <a:pt x="11" y="69"/>
                  </a:cubicBezTo>
                  <a:cubicBezTo>
                    <a:pt x="11" y="68"/>
                    <a:pt x="11" y="68"/>
                    <a:pt x="11" y="68"/>
                  </a:cubicBezTo>
                  <a:cubicBezTo>
                    <a:pt x="11" y="68"/>
                    <a:pt x="11" y="68"/>
                    <a:pt x="11" y="68"/>
                  </a:cubicBezTo>
                  <a:cubicBezTo>
                    <a:pt x="12" y="68"/>
                    <a:pt x="12" y="68"/>
                    <a:pt x="12" y="68"/>
                  </a:cubicBezTo>
                  <a:cubicBezTo>
                    <a:pt x="12" y="68"/>
                    <a:pt x="12" y="68"/>
                    <a:pt x="12" y="68"/>
                  </a:cubicBezTo>
                  <a:cubicBezTo>
                    <a:pt x="13" y="68"/>
                    <a:pt x="13" y="68"/>
                    <a:pt x="13" y="68"/>
                  </a:cubicBezTo>
                  <a:cubicBezTo>
                    <a:pt x="14" y="67"/>
                    <a:pt x="14" y="67"/>
                    <a:pt x="14" y="67"/>
                  </a:cubicBezTo>
                  <a:cubicBezTo>
                    <a:pt x="14" y="66"/>
                    <a:pt x="14" y="61"/>
                    <a:pt x="14" y="60"/>
                  </a:cubicBezTo>
                  <a:cubicBezTo>
                    <a:pt x="14" y="58"/>
                    <a:pt x="14" y="58"/>
                    <a:pt x="13" y="56"/>
                  </a:cubicBezTo>
                  <a:cubicBezTo>
                    <a:pt x="13" y="55"/>
                    <a:pt x="13" y="55"/>
                    <a:pt x="13" y="55"/>
                  </a:cubicBezTo>
                  <a:cubicBezTo>
                    <a:pt x="14" y="55"/>
                    <a:pt x="14" y="55"/>
                    <a:pt x="14" y="55"/>
                  </a:cubicBezTo>
                  <a:cubicBezTo>
                    <a:pt x="15" y="56"/>
                    <a:pt x="15" y="56"/>
                    <a:pt x="15" y="56"/>
                  </a:cubicBezTo>
                  <a:cubicBezTo>
                    <a:pt x="15" y="56"/>
                    <a:pt x="15" y="56"/>
                    <a:pt x="15" y="56"/>
                  </a:cubicBezTo>
                  <a:cubicBezTo>
                    <a:pt x="16" y="56"/>
                    <a:pt x="16" y="56"/>
                    <a:pt x="17" y="56"/>
                  </a:cubicBezTo>
                  <a:cubicBezTo>
                    <a:pt x="17" y="56"/>
                    <a:pt x="17" y="56"/>
                    <a:pt x="17" y="56"/>
                  </a:cubicBezTo>
                  <a:cubicBezTo>
                    <a:pt x="19" y="57"/>
                    <a:pt x="21" y="57"/>
                    <a:pt x="22" y="57"/>
                  </a:cubicBezTo>
                  <a:cubicBezTo>
                    <a:pt x="22" y="57"/>
                    <a:pt x="22" y="57"/>
                    <a:pt x="22" y="57"/>
                  </a:cubicBezTo>
                  <a:cubicBezTo>
                    <a:pt x="25" y="51"/>
                    <a:pt x="29" y="43"/>
                    <a:pt x="29" y="43"/>
                  </a:cubicBezTo>
                  <a:cubicBezTo>
                    <a:pt x="29" y="42"/>
                    <a:pt x="29" y="42"/>
                    <a:pt x="29" y="42"/>
                  </a:cubicBezTo>
                  <a:cubicBezTo>
                    <a:pt x="28" y="42"/>
                    <a:pt x="28" y="42"/>
                    <a:pt x="28" y="42"/>
                  </a:cubicBezTo>
                  <a:cubicBezTo>
                    <a:pt x="28" y="42"/>
                    <a:pt x="28" y="42"/>
                    <a:pt x="27" y="41"/>
                  </a:cubicBezTo>
                  <a:cubicBezTo>
                    <a:pt x="27" y="41"/>
                    <a:pt x="27" y="41"/>
                    <a:pt x="27" y="41"/>
                  </a:cubicBezTo>
                  <a:cubicBezTo>
                    <a:pt x="27" y="40"/>
                    <a:pt x="28" y="39"/>
                    <a:pt x="28" y="39"/>
                  </a:cubicBezTo>
                  <a:cubicBezTo>
                    <a:pt x="28" y="38"/>
                    <a:pt x="28" y="38"/>
                    <a:pt x="28" y="38"/>
                  </a:cubicBezTo>
                  <a:cubicBezTo>
                    <a:pt x="30" y="37"/>
                    <a:pt x="30" y="37"/>
                    <a:pt x="30" y="37"/>
                  </a:cubicBezTo>
                  <a:cubicBezTo>
                    <a:pt x="31" y="35"/>
                    <a:pt x="31" y="35"/>
                    <a:pt x="32" y="34"/>
                  </a:cubicBezTo>
                  <a:cubicBezTo>
                    <a:pt x="32" y="32"/>
                    <a:pt x="32" y="32"/>
                    <a:pt x="32" y="32"/>
                  </a:cubicBezTo>
                  <a:cubicBezTo>
                    <a:pt x="33" y="31"/>
                    <a:pt x="33" y="32"/>
                    <a:pt x="34" y="31"/>
                  </a:cubicBezTo>
                  <a:cubicBezTo>
                    <a:pt x="34" y="30"/>
                    <a:pt x="34" y="30"/>
                    <a:pt x="34" y="30"/>
                  </a:cubicBezTo>
                  <a:cubicBezTo>
                    <a:pt x="33" y="30"/>
                    <a:pt x="33" y="30"/>
                    <a:pt x="33" y="30"/>
                  </a:cubicBezTo>
                  <a:cubicBezTo>
                    <a:pt x="33" y="28"/>
                    <a:pt x="33" y="27"/>
                    <a:pt x="33" y="25"/>
                  </a:cubicBezTo>
                  <a:cubicBezTo>
                    <a:pt x="33" y="25"/>
                    <a:pt x="33" y="25"/>
                    <a:pt x="33" y="24"/>
                  </a:cubicBezTo>
                  <a:cubicBezTo>
                    <a:pt x="34" y="23"/>
                    <a:pt x="34" y="23"/>
                    <a:pt x="34" y="23"/>
                  </a:cubicBezTo>
                  <a:cubicBezTo>
                    <a:pt x="38" y="22"/>
                    <a:pt x="39" y="20"/>
                    <a:pt x="42" y="18"/>
                  </a:cubicBezTo>
                  <a:cubicBezTo>
                    <a:pt x="43" y="17"/>
                    <a:pt x="43" y="17"/>
                    <a:pt x="44" y="16"/>
                  </a:cubicBezTo>
                  <a:cubicBezTo>
                    <a:pt x="46" y="15"/>
                    <a:pt x="45" y="15"/>
                    <a:pt x="51" y="15"/>
                  </a:cubicBezTo>
                  <a:cubicBezTo>
                    <a:pt x="51" y="15"/>
                    <a:pt x="51" y="15"/>
                    <a:pt x="51" y="15"/>
                  </a:cubicBezTo>
                  <a:cubicBezTo>
                    <a:pt x="52" y="15"/>
                    <a:pt x="52" y="15"/>
                    <a:pt x="52" y="15"/>
                  </a:cubicBezTo>
                  <a:cubicBezTo>
                    <a:pt x="53" y="17"/>
                    <a:pt x="53" y="17"/>
                    <a:pt x="53" y="17"/>
                  </a:cubicBezTo>
                  <a:cubicBezTo>
                    <a:pt x="54" y="17"/>
                    <a:pt x="54" y="17"/>
                    <a:pt x="55" y="18"/>
                  </a:cubicBezTo>
                  <a:cubicBezTo>
                    <a:pt x="56" y="17"/>
                    <a:pt x="56" y="17"/>
                    <a:pt x="56" y="17"/>
                  </a:cubicBezTo>
                  <a:cubicBezTo>
                    <a:pt x="56" y="17"/>
                    <a:pt x="56" y="17"/>
                    <a:pt x="56" y="17"/>
                  </a:cubicBezTo>
                  <a:cubicBezTo>
                    <a:pt x="53" y="13"/>
                    <a:pt x="53" y="13"/>
                    <a:pt x="53" y="13"/>
                  </a:cubicBezTo>
                  <a:cubicBezTo>
                    <a:pt x="53" y="12"/>
                    <a:pt x="53" y="13"/>
                    <a:pt x="53" y="11"/>
                  </a:cubicBezTo>
                  <a:cubicBezTo>
                    <a:pt x="53" y="11"/>
                    <a:pt x="53" y="11"/>
                    <a:pt x="53" y="11"/>
                  </a:cubicBezTo>
                  <a:cubicBezTo>
                    <a:pt x="54" y="10"/>
                    <a:pt x="56" y="9"/>
                    <a:pt x="57" y="8"/>
                  </a:cubicBezTo>
                  <a:cubicBezTo>
                    <a:pt x="58" y="7"/>
                    <a:pt x="58" y="7"/>
                    <a:pt x="58" y="7"/>
                  </a:cubicBezTo>
                  <a:cubicBezTo>
                    <a:pt x="58" y="7"/>
                    <a:pt x="58" y="7"/>
                    <a:pt x="58" y="7"/>
                  </a:cubicBezTo>
                  <a:cubicBezTo>
                    <a:pt x="58" y="6"/>
                    <a:pt x="58" y="7"/>
                    <a:pt x="58" y="6"/>
                  </a:cubicBezTo>
                  <a:cubicBezTo>
                    <a:pt x="58" y="5"/>
                    <a:pt x="58" y="5"/>
                    <a:pt x="58" y="5"/>
                  </a:cubicBezTo>
                  <a:cubicBezTo>
                    <a:pt x="58" y="4"/>
                    <a:pt x="58" y="4"/>
                    <a:pt x="58" y="3"/>
                  </a:cubicBezTo>
                  <a:cubicBezTo>
                    <a:pt x="59" y="2"/>
                    <a:pt x="60" y="1"/>
                    <a:pt x="61" y="0"/>
                  </a:cubicBezTo>
                  <a:cubicBezTo>
                    <a:pt x="61" y="0"/>
                    <a:pt x="61" y="0"/>
                    <a:pt x="61" y="0"/>
                  </a:cubicBezTo>
                  <a:cubicBezTo>
                    <a:pt x="62" y="0"/>
                    <a:pt x="62" y="0"/>
                    <a:pt x="62" y="0"/>
                  </a:cubicBezTo>
                  <a:cubicBezTo>
                    <a:pt x="62" y="0"/>
                    <a:pt x="62" y="0"/>
                    <a:pt x="62" y="0"/>
                  </a:cubicBezTo>
                  <a:cubicBezTo>
                    <a:pt x="63" y="1"/>
                    <a:pt x="63" y="1"/>
                    <a:pt x="63" y="2"/>
                  </a:cubicBezTo>
                  <a:cubicBezTo>
                    <a:pt x="64" y="2"/>
                    <a:pt x="64" y="2"/>
                    <a:pt x="64" y="2"/>
                  </a:cubicBezTo>
                  <a:cubicBezTo>
                    <a:pt x="64" y="2"/>
                    <a:pt x="64" y="2"/>
                    <a:pt x="64" y="2"/>
                  </a:cubicBezTo>
                  <a:cubicBezTo>
                    <a:pt x="65" y="2"/>
                    <a:pt x="65" y="2"/>
                    <a:pt x="66" y="4"/>
                  </a:cubicBezTo>
                  <a:cubicBezTo>
                    <a:pt x="66" y="4"/>
                    <a:pt x="66" y="4"/>
                    <a:pt x="66" y="4"/>
                  </a:cubicBezTo>
                  <a:cubicBezTo>
                    <a:pt x="67" y="4"/>
                    <a:pt x="67" y="4"/>
                    <a:pt x="67" y="4"/>
                  </a:cubicBezTo>
                  <a:cubicBezTo>
                    <a:pt x="67" y="7"/>
                    <a:pt x="67" y="8"/>
                    <a:pt x="69" y="12"/>
                  </a:cubicBezTo>
                  <a:cubicBezTo>
                    <a:pt x="70" y="12"/>
                    <a:pt x="70" y="12"/>
                    <a:pt x="70" y="12"/>
                  </a:cubicBezTo>
                  <a:cubicBezTo>
                    <a:pt x="70" y="11"/>
                    <a:pt x="70" y="11"/>
                    <a:pt x="70" y="11"/>
                  </a:cubicBezTo>
                  <a:cubicBezTo>
                    <a:pt x="70" y="11"/>
                    <a:pt x="70" y="11"/>
                    <a:pt x="70" y="11"/>
                  </a:cubicBezTo>
                  <a:cubicBezTo>
                    <a:pt x="71" y="11"/>
                    <a:pt x="71" y="11"/>
                    <a:pt x="71" y="11"/>
                  </a:cubicBezTo>
                  <a:cubicBezTo>
                    <a:pt x="71" y="11"/>
                    <a:pt x="71" y="11"/>
                    <a:pt x="71" y="11"/>
                  </a:cubicBezTo>
                  <a:cubicBezTo>
                    <a:pt x="73" y="11"/>
                    <a:pt x="72" y="11"/>
                    <a:pt x="73" y="12"/>
                  </a:cubicBezTo>
                  <a:cubicBezTo>
                    <a:pt x="73" y="13"/>
                    <a:pt x="74" y="15"/>
                    <a:pt x="73" y="16"/>
                  </a:cubicBezTo>
                  <a:cubicBezTo>
                    <a:pt x="74" y="21"/>
                    <a:pt x="74" y="24"/>
                    <a:pt x="73" y="28"/>
                  </a:cubicBezTo>
                  <a:cubicBezTo>
                    <a:pt x="73" y="29"/>
                    <a:pt x="73" y="29"/>
                    <a:pt x="73" y="29"/>
                  </a:cubicBezTo>
                  <a:cubicBezTo>
                    <a:pt x="73" y="30"/>
                    <a:pt x="73" y="30"/>
                    <a:pt x="73" y="30"/>
                  </a:cubicBezTo>
                  <a:cubicBezTo>
                    <a:pt x="72" y="30"/>
                    <a:pt x="72" y="30"/>
                    <a:pt x="72" y="30"/>
                  </a:cubicBezTo>
                  <a:cubicBezTo>
                    <a:pt x="72" y="30"/>
                    <a:pt x="72" y="30"/>
                    <a:pt x="72" y="30"/>
                  </a:cubicBezTo>
                  <a:cubicBezTo>
                    <a:pt x="72" y="31"/>
                    <a:pt x="72" y="31"/>
                    <a:pt x="73" y="32"/>
                  </a:cubicBezTo>
                  <a:cubicBezTo>
                    <a:pt x="73" y="33"/>
                    <a:pt x="73" y="33"/>
                    <a:pt x="73" y="33"/>
                  </a:cubicBezTo>
                  <a:cubicBezTo>
                    <a:pt x="73" y="33"/>
                    <a:pt x="73" y="33"/>
                    <a:pt x="73" y="33"/>
                  </a:cubicBezTo>
                  <a:cubicBezTo>
                    <a:pt x="72" y="33"/>
                    <a:pt x="72" y="33"/>
                    <a:pt x="72" y="33"/>
                  </a:cubicBezTo>
                  <a:cubicBezTo>
                    <a:pt x="71" y="34"/>
                    <a:pt x="71" y="34"/>
                    <a:pt x="71" y="34"/>
                  </a:cubicBezTo>
                  <a:cubicBezTo>
                    <a:pt x="70" y="36"/>
                    <a:pt x="70" y="35"/>
                    <a:pt x="69" y="36"/>
                  </a:cubicBezTo>
                  <a:cubicBezTo>
                    <a:pt x="69" y="37"/>
                    <a:pt x="69" y="37"/>
                    <a:pt x="69" y="37"/>
                  </a:cubicBezTo>
                  <a:cubicBezTo>
                    <a:pt x="68" y="36"/>
                    <a:pt x="68" y="36"/>
                    <a:pt x="68" y="36"/>
                  </a:cubicBezTo>
                  <a:cubicBezTo>
                    <a:pt x="67" y="37"/>
                    <a:pt x="67" y="37"/>
                    <a:pt x="67" y="37"/>
                  </a:cubicBezTo>
                  <a:cubicBezTo>
                    <a:pt x="67" y="39"/>
                    <a:pt x="67" y="40"/>
                    <a:pt x="65" y="41"/>
                  </a:cubicBezTo>
                  <a:cubicBezTo>
                    <a:pt x="64" y="41"/>
                    <a:pt x="64" y="41"/>
                    <a:pt x="64" y="41"/>
                  </a:cubicBezTo>
                  <a:cubicBezTo>
                    <a:pt x="63" y="42"/>
                    <a:pt x="63" y="41"/>
                    <a:pt x="63" y="43"/>
                  </a:cubicBezTo>
                  <a:cubicBezTo>
                    <a:pt x="62" y="44"/>
                    <a:pt x="62" y="44"/>
                    <a:pt x="62" y="44"/>
                  </a:cubicBezTo>
                  <a:cubicBezTo>
                    <a:pt x="63" y="45"/>
                    <a:pt x="63" y="45"/>
                    <a:pt x="63" y="45"/>
                  </a:cubicBezTo>
                  <a:cubicBezTo>
                    <a:pt x="63" y="46"/>
                    <a:pt x="63" y="46"/>
                    <a:pt x="63" y="46"/>
                  </a:cubicBezTo>
                  <a:cubicBezTo>
                    <a:pt x="62" y="46"/>
                    <a:pt x="62" y="46"/>
                    <a:pt x="61" y="46"/>
                  </a:cubicBezTo>
                  <a:cubicBezTo>
                    <a:pt x="60" y="48"/>
                    <a:pt x="60" y="48"/>
                    <a:pt x="60" y="48"/>
                  </a:cubicBezTo>
                  <a:cubicBezTo>
                    <a:pt x="60" y="50"/>
                    <a:pt x="60" y="50"/>
                    <a:pt x="60" y="50"/>
                  </a:cubicBezTo>
                  <a:cubicBezTo>
                    <a:pt x="61" y="50"/>
                    <a:pt x="61" y="50"/>
                    <a:pt x="61" y="50"/>
                  </a:cubicBezTo>
                  <a:cubicBezTo>
                    <a:pt x="62" y="51"/>
                    <a:pt x="62" y="51"/>
                    <a:pt x="62" y="51"/>
                  </a:cubicBezTo>
                  <a:cubicBezTo>
                    <a:pt x="62" y="51"/>
                    <a:pt x="62" y="51"/>
                    <a:pt x="62" y="51"/>
                  </a:cubicBezTo>
                  <a:cubicBezTo>
                    <a:pt x="62" y="52"/>
                    <a:pt x="62" y="52"/>
                    <a:pt x="62" y="52"/>
                  </a:cubicBezTo>
                  <a:cubicBezTo>
                    <a:pt x="62" y="53"/>
                    <a:pt x="62" y="53"/>
                    <a:pt x="62" y="53"/>
                  </a:cubicBezTo>
                  <a:cubicBezTo>
                    <a:pt x="62" y="54"/>
                    <a:pt x="62" y="54"/>
                    <a:pt x="62" y="54"/>
                  </a:cubicBezTo>
                  <a:cubicBezTo>
                    <a:pt x="61" y="56"/>
                    <a:pt x="61" y="56"/>
                    <a:pt x="61" y="56"/>
                  </a:cubicBezTo>
                  <a:cubicBezTo>
                    <a:pt x="61" y="57"/>
                    <a:pt x="61" y="57"/>
                    <a:pt x="61" y="57"/>
                  </a:cubicBezTo>
                  <a:cubicBezTo>
                    <a:pt x="62" y="57"/>
                    <a:pt x="62" y="57"/>
                    <a:pt x="62" y="57"/>
                  </a:cubicBezTo>
                  <a:cubicBezTo>
                    <a:pt x="62" y="57"/>
                    <a:pt x="62" y="57"/>
                    <a:pt x="62" y="57"/>
                  </a:cubicBezTo>
                  <a:cubicBezTo>
                    <a:pt x="65" y="56"/>
                    <a:pt x="68" y="54"/>
                    <a:pt x="72" y="55"/>
                  </a:cubicBezTo>
                  <a:cubicBezTo>
                    <a:pt x="72" y="55"/>
                    <a:pt x="72" y="55"/>
                    <a:pt x="72" y="55"/>
                  </a:cubicBezTo>
                  <a:cubicBezTo>
                    <a:pt x="74" y="55"/>
                    <a:pt x="74" y="55"/>
                    <a:pt x="75" y="54"/>
                  </a:cubicBezTo>
                  <a:cubicBezTo>
                    <a:pt x="75" y="55"/>
                    <a:pt x="75" y="55"/>
                    <a:pt x="75" y="55"/>
                  </a:cubicBezTo>
                  <a:cubicBezTo>
                    <a:pt x="74" y="56"/>
                    <a:pt x="74" y="56"/>
                    <a:pt x="74" y="56"/>
                  </a:cubicBezTo>
                  <a:cubicBezTo>
                    <a:pt x="73" y="57"/>
                    <a:pt x="73" y="57"/>
                    <a:pt x="73" y="57"/>
                  </a:cubicBezTo>
                  <a:cubicBezTo>
                    <a:pt x="73" y="58"/>
                    <a:pt x="73" y="58"/>
                    <a:pt x="73" y="58"/>
                  </a:cubicBezTo>
                  <a:cubicBezTo>
                    <a:pt x="74" y="59"/>
                    <a:pt x="74" y="58"/>
                    <a:pt x="75" y="59"/>
                  </a:cubicBezTo>
                  <a:cubicBezTo>
                    <a:pt x="75" y="60"/>
                    <a:pt x="75" y="60"/>
                    <a:pt x="75" y="60"/>
                  </a:cubicBezTo>
                  <a:cubicBezTo>
                    <a:pt x="75" y="62"/>
                    <a:pt x="75" y="62"/>
                    <a:pt x="75" y="62"/>
                  </a:cubicBezTo>
                  <a:cubicBezTo>
                    <a:pt x="75" y="62"/>
                    <a:pt x="75" y="62"/>
                    <a:pt x="75" y="63"/>
                  </a:cubicBezTo>
                  <a:cubicBezTo>
                    <a:pt x="76" y="63"/>
                    <a:pt x="76" y="63"/>
                    <a:pt x="76" y="63"/>
                  </a:cubicBezTo>
                  <a:cubicBezTo>
                    <a:pt x="76" y="64"/>
                    <a:pt x="76" y="64"/>
                    <a:pt x="75" y="66"/>
                  </a:cubicBezTo>
                  <a:cubicBezTo>
                    <a:pt x="78" y="67"/>
                    <a:pt x="78" y="67"/>
                    <a:pt x="81" y="67"/>
                  </a:cubicBezTo>
                  <a:cubicBezTo>
                    <a:pt x="82" y="67"/>
                    <a:pt x="82" y="67"/>
                    <a:pt x="82" y="68"/>
                  </a:cubicBezTo>
                  <a:cubicBezTo>
                    <a:pt x="83" y="68"/>
                    <a:pt x="83" y="68"/>
                    <a:pt x="83" y="68"/>
                  </a:cubicBezTo>
                  <a:cubicBezTo>
                    <a:pt x="83" y="69"/>
                    <a:pt x="83" y="69"/>
                    <a:pt x="83" y="69"/>
                  </a:cubicBezTo>
                  <a:cubicBezTo>
                    <a:pt x="82" y="69"/>
                    <a:pt x="82" y="69"/>
                    <a:pt x="81" y="70"/>
                  </a:cubicBezTo>
                  <a:cubicBezTo>
                    <a:pt x="81" y="72"/>
                    <a:pt x="81" y="72"/>
                    <a:pt x="81" y="72"/>
                  </a:cubicBezTo>
                  <a:cubicBezTo>
                    <a:pt x="81" y="73"/>
                    <a:pt x="81" y="73"/>
                    <a:pt x="81" y="74"/>
                  </a:cubicBezTo>
                  <a:cubicBezTo>
                    <a:pt x="80" y="76"/>
                    <a:pt x="80" y="76"/>
                    <a:pt x="79" y="78"/>
                  </a:cubicBezTo>
                  <a:cubicBezTo>
                    <a:pt x="79" y="78"/>
                    <a:pt x="79" y="78"/>
                    <a:pt x="79" y="78"/>
                  </a:cubicBezTo>
                  <a:cubicBezTo>
                    <a:pt x="79" y="79"/>
                    <a:pt x="79" y="79"/>
                    <a:pt x="79" y="79"/>
                  </a:cubicBezTo>
                  <a:cubicBezTo>
                    <a:pt x="80" y="79"/>
                    <a:pt x="79" y="79"/>
                    <a:pt x="80" y="79"/>
                  </a:cubicBezTo>
                  <a:cubicBezTo>
                    <a:pt x="82" y="79"/>
                    <a:pt x="85" y="79"/>
                    <a:pt x="87" y="80"/>
                  </a:cubicBezTo>
                  <a:cubicBezTo>
                    <a:pt x="88" y="80"/>
                    <a:pt x="88" y="80"/>
                    <a:pt x="88" y="80"/>
                  </a:cubicBezTo>
                  <a:cubicBezTo>
                    <a:pt x="87" y="82"/>
                    <a:pt x="88" y="81"/>
                    <a:pt x="87" y="82"/>
                  </a:cubicBezTo>
                  <a:cubicBezTo>
                    <a:pt x="88" y="83"/>
                    <a:pt x="88" y="83"/>
                    <a:pt x="88" y="83"/>
                  </a:cubicBezTo>
                  <a:cubicBezTo>
                    <a:pt x="88" y="84"/>
                    <a:pt x="88" y="84"/>
                    <a:pt x="88" y="84"/>
                  </a:cubicBezTo>
                  <a:cubicBezTo>
                    <a:pt x="89" y="84"/>
                    <a:pt x="89" y="84"/>
                    <a:pt x="89" y="84"/>
                  </a:cubicBezTo>
                  <a:cubicBezTo>
                    <a:pt x="89" y="85"/>
                    <a:pt x="89" y="85"/>
                    <a:pt x="89" y="85"/>
                  </a:cubicBezTo>
                  <a:cubicBezTo>
                    <a:pt x="89" y="85"/>
                    <a:pt x="89" y="85"/>
                    <a:pt x="89" y="85"/>
                  </a:cubicBezTo>
                  <a:cubicBezTo>
                    <a:pt x="90" y="86"/>
                    <a:pt x="89" y="86"/>
                    <a:pt x="90" y="86"/>
                  </a:cubicBezTo>
                  <a:cubicBezTo>
                    <a:pt x="91" y="87"/>
                    <a:pt x="91" y="87"/>
                    <a:pt x="91" y="87"/>
                  </a:cubicBezTo>
                  <a:cubicBezTo>
                    <a:pt x="92" y="86"/>
                    <a:pt x="92" y="86"/>
                    <a:pt x="92" y="86"/>
                  </a:cubicBezTo>
                  <a:cubicBezTo>
                    <a:pt x="93" y="86"/>
                    <a:pt x="93" y="86"/>
                    <a:pt x="94" y="87"/>
                  </a:cubicBezTo>
                  <a:cubicBezTo>
                    <a:pt x="95" y="86"/>
                    <a:pt x="95" y="87"/>
                    <a:pt x="96" y="86"/>
                  </a:cubicBezTo>
                  <a:cubicBezTo>
                    <a:pt x="98" y="84"/>
                    <a:pt x="98" y="84"/>
                    <a:pt x="98" y="84"/>
                  </a:cubicBezTo>
                  <a:cubicBezTo>
                    <a:pt x="99" y="84"/>
                    <a:pt x="99" y="83"/>
                    <a:pt x="100" y="83"/>
                  </a:cubicBezTo>
                  <a:cubicBezTo>
                    <a:pt x="101" y="83"/>
                    <a:pt x="101" y="83"/>
                    <a:pt x="101" y="83"/>
                  </a:cubicBezTo>
                  <a:cubicBezTo>
                    <a:pt x="101" y="83"/>
                    <a:pt x="101" y="83"/>
                    <a:pt x="101" y="83"/>
                  </a:cubicBezTo>
                  <a:cubicBezTo>
                    <a:pt x="101" y="84"/>
                    <a:pt x="101" y="85"/>
                    <a:pt x="101" y="85"/>
                  </a:cubicBezTo>
                  <a:cubicBezTo>
                    <a:pt x="101" y="85"/>
                    <a:pt x="101" y="85"/>
                    <a:pt x="101" y="85"/>
                  </a:cubicBezTo>
                  <a:close/>
                  <a:moveTo>
                    <a:pt x="10" y="105"/>
                  </a:moveTo>
                  <a:cubicBezTo>
                    <a:pt x="10" y="106"/>
                    <a:pt x="10" y="106"/>
                    <a:pt x="10" y="106"/>
                  </a:cubicBezTo>
                  <a:cubicBezTo>
                    <a:pt x="9" y="106"/>
                    <a:pt x="9" y="106"/>
                    <a:pt x="9" y="106"/>
                  </a:cubicBezTo>
                  <a:cubicBezTo>
                    <a:pt x="9" y="104"/>
                    <a:pt x="9" y="104"/>
                    <a:pt x="9" y="104"/>
                  </a:cubicBezTo>
                  <a:cubicBezTo>
                    <a:pt x="9" y="103"/>
                    <a:pt x="9" y="103"/>
                    <a:pt x="9" y="103"/>
                  </a:cubicBezTo>
                  <a:cubicBezTo>
                    <a:pt x="9" y="104"/>
                    <a:pt x="9" y="104"/>
                    <a:pt x="9" y="104"/>
                  </a:cubicBezTo>
                  <a:cubicBezTo>
                    <a:pt x="10" y="105"/>
                    <a:pt x="10" y="105"/>
                    <a:pt x="10" y="105"/>
                  </a:cubicBezTo>
                  <a:close/>
                  <a:moveTo>
                    <a:pt x="15" y="107"/>
                  </a:moveTo>
                  <a:cubicBezTo>
                    <a:pt x="15" y="106"/>
                    <a:pt x="15" y="106"/>
                    <a:pt x="15" y="106"/>
                  </a:cubicBezTo>
                  <a:cubicBezTo>
                    <a:pt x="14" y="105"/>
                    <a:pt x="14" y="106"/>
                    <a:pt x="14" y="105"/>
                  </a:cubicBezTo>
                  <a:cubicBezTo>
                    <a:pt x="15" y="105"/>
                    <a:pt x="15" y="105"/>
                    <a:pt x="15" y="105"/>
                  </a:cubicBezTo>
                  <a:cubicBezTo>
                    <a:pt x="15" y="105"/>
                    <a:pt x="15" y="107"/>
                    <a:pt x="15" y="107"/>
                  </a:cubicBezTo>
                  <a:close/>
                  <a:moveTo>
                    <a:pt x="18" y="109"/>
                  </a:moveTo>
                  <a:cubicBezTo>
                    <a:pt x="19" y="110"/>
                    <a:pt x="19" y="110"/>
                    <a:pt x="19" y="110"/>
                  </a:cubicBezTo>
                  <a:cubicBezTo>
                    <a:pt x="19" y="110"/>
                    <a:pt x="19" y="110"/>
                    <a:pt x="19" y="110"/>
                  </a:cubicBezTo>
                  <a:cubicBezTo>
                    <a:pt x="20" y="111"/>
                    <a:pt x="20" y="111"/>
                    <a:pt x="20" y="111"/>
                  </a:cubicBezTo>
                  <a:cubicBezTo>
                    <a:pt x="20" y="111"/>
                    <a:pt x="20" y="111"/>
                    <a:pt x="20" y="111"/>
                  </a:cubicBezTo>
                  <a:cubicBezTo>
                    <a:pt x="20" y="112"/>
                    <a:pt x="20" y="112"/>
                    <a:pt x="20" y="112"/>
                  </a:cubicBezTo>
                  <a:cubicBezTo>
                    <a:pt x="20" y="112"/>
                    <a:pt x="20" y="112"/>
                    <a:pt x="20" y="112"/>
                  </a:cubicBezTo>
                  <a:cubicBezTo>
                    <a:pt x="19" y="112"/>
                    <a:pt x="19" y="112"/>
                    <a:pt x="19" y="112"/>
                  </a:cubicBezTo>
                  <a:cubicBezTo>
                    <a:pt x="18" y="112"/>
                    <a:pt x="18" y="112"/>
                    <a:pt x="18" y="112"/>
                  </a:cubicBezTo>
                  <a:cubicBezTo>
                    <a:pt x="18" y="111"/>
                    <a:pt x="18" y="111"/>
                    <a:pt x="18" y="111"/>
                  </a:cubicBezTo>
                  <a:cubicBezTo>
                    <a:pt x="17" y="111"/>
                    <a:pt x="17" y="111"/>
                    <a:pt x="17" y="111"/>
                  </a:cubicBezTo>
                  <a:cubicBezTo>
                    <a:pt x="17" y="110"/>
                    <a:pt x="17" y="110"/>
                    <a:pt x="17" y="110"/>
                  </a:cubicBezTo>
                  <a:cubicBezTo>
                    <a:pt x="17" y="109"/>
                    <a:pt x="17" y="109"/>
                    <a:pt x="17" y="109"/>
                  </a:cubicBezTo>
                  <a:cubicBezTo>
                    <a:pt x="17" y="109"/>
                    <a:pt x="18" y="109"/>
                    <a:pt x="18" y="109"/>
                  </a:cubicBezTo>
                  <a:close/>
                  <a:moveTo>
                    <a:pt x="17" y="120"/>
                  </a:moveTo>
                  <a:cubicBezTo>
                    <a:pt x="17" y="120"/>
                    <a:pt x="17" y="120"/>
                    <a:pt x="17" y="120"/>
                  </a:cubicBezTo>
                  <a:cubicBezTo>
                    <a:pt x="16" y="119"/>
                    <a:pt x="16" y="119"/>
                    <a:pt x="15" y="117"/>
                  </a:cubicBezTo>
                  <a:cubicBezTo>
                    <a:pt x="17" y="117"/>
                    <a:pt x="17" y="117"/>
                    <a:pt x="17" y="117"/>
                  </a:cubicBezTo>
                  <a:cubicBezTo>
                    <a:pt x="18" y="118"/>
                    <a:pt x="18" y="118"/>
                    <a:pt x="18" y="118"/>
                  </a:cubicBezTo>
                  <a:cubicBezTo>
                    <a:pt x="18" y="118"/>
                    <a:pt x="18" y="118"/>
                    <a:pt x="18" y="118"/>
                  </a:cubicBezTo>
                  <a:cubicBezTo>
                    <a:pt x="18" y="119"/>
                    <a:pt x="18" y="119"/>
                    <a:pt x="18" y="119"/>
                  </a:cubicBezTo>
                  <a:lnTo>
                    <a:pt x="17" y="120"/>
                  </a:lnTo>
                  <a:close/>
                  <a:moveTo>
                    <a:pt x="61" y="148"/>
                  </a:moveTo>
                  <a:cubicBezTo>
                    <a:pt x="61" y="148"/>
                    <a:pt x="61" y="148"/>
                    <a:pt x="61" y="148"/>
                  </a:cubicBezTo>
                  <a:cubicBezTo>
                    <a:pt x="60" y="147"/>
                    <a:pt x="60" y="147"/>
                    <a:pt x="60" y="147"/>
                  </a:cubicBezTo>
                  <a:cubicBezTo>
                    <a:pt x="60" y="146"/>
                    <a:pt x="60" y="146"/>
                    <a:pt x="60" y="146"/>
                  </a:cubicBezTo>
                  <a:cubicBezTo>
                    <a:pt x="60" y="145"/>
                    <a:pt x="60" y="145"/>
                    <a:pt x="60" y="145"/>
                  </a:cubicBezTo>
                  <a:cubicBezTo>
                    <a:pt x="61" y="145"/>
                    <a:pt x="61" y="145"/>
                    <a:pt x="61" y="145"/>
                  </a:cubicBezTo>
                  <a:cubicBezTo>
                    <a:pt x="61" y="145"/>
                    <a:pt x="61" y="145"/>
                    <a:pt x="61" y="145"/>
                  </a:cubicBezTo>
                  <a:cubicBezTo>
                    <a:pt x="61" y="146"/>
                    <a:pt x="61" y="146"/>
                    <a:pt x="61" y="146"/>
                  </a:cubicBezTo>
                  <a:cubicBezTo>
                    <a:pt x="61" y="146"/>
                    <a:pt x="61" y="146"/>
                    <a:pt x="61" y="146"/>
                  </a:cubicBezTo>
                  <a:cubicBezTo>
                    <a:pt x="61" y="147"/>
                    <a:pt x="61" y="147"/>
                    <a:pt x="61" y="148"/>
                  </a:cubicBezTo>
                  <a:close/>
                  <a:moveTo>
                    <a:pt x="26" y="152"/>
                  </a:moveTo>
                  <a:cubicBezTo>
                    <a:pt x="25" y="153"/>
                    <a:pt x="25" y="153"/>
                    <a:pt x="25" y="153"/>
                  </a:cubicBezTo>
                  <a:cubicBezTo>
                    <a:pt x="25" y="151"/>
                    <a:pt x="25" y="151"/>
                    <a:pt x="25" y="151"/>
                  </a:cubicBezTo>
                  <a:cubicBezTo>
                    <a:pt x="26" y="150"/>
                    <a:pt x="26" y="150"/>
                    <a:pt x="26" y="150"/>
                  </a:cubicBezTo>
                  <a:cubicBezTo>
                    <a:pt x="27" y="149"/>
                    <a:pt x="27" y="149"/>
                    <a:pt x="28" y="149"/>
                  </a:cubicBezTo>
                  <a:cubicBezTo>
                    <a:pt x="28" y="149"/>
                    <a:pt x="28" y="149"/>
                    <a:pt x="28" y="149"/>
                  </a:cubicBezTo>
                  <a:cubicBezTo>
                    <a:pt x="27" y="151"/>
                    <a:pt x="27" y="151"/>
                    <a:pt x="27" y="151"/>
                  </a:cubicBezTo>
                  <a:cubicBezTo>
                    <a:pt x="26" y="152"/>
                    <a:pt x="26" y="152"/>
                    <a:pt x="26" y="152"/>
                  </a:cubicBezTo>
                  <a:close/>
                  <a:moveTo>
                    <a:pt x="30" y="153"/>
                  </a:moveTo>
                  <a:cubicBezTo>
                    <a:pt x="30" y="153"/>
                    <a:pt x="30" y="153"/>
                    <a:pt x="30" y="153"/>
                  </a:cubicBezTo>
                  <a:cubicBezTo>
                    <a:pt x="29" y="153"/>
                    <a:pt x="29" y="153"/>
                    <a:pt x="29" y="153"/>
                  </a:cubicBezTo>
                  <a:cubicBezTo>
                    <a:pt x="29" y="153"/>
                    <a:pt x="29" y="153"/>
                    <a:pt x="29" y="153"/>
                  </a:cubicBezTo>
                  <a:cubicBezTo>
                    <a:pt x="30" y="152"/>
                    <a:pt x="30" y="152"/>
                    <a:pt x="30" y="152"/>
                  </a:cubicBezTo>
                  <a:cubicBezTo>
                    <a:pt x="30" y="152"/>
                    <a:pt x="30" y="152"/>
                    <a:pt x="30" y="152"/>
                  </a:cubicBezTo>
                  <a:cubicBezTo>
                    <a:pt x="30" y="153"/>
                    <a:pt x="30" y="153"/>
                    <a:pt x="30" y="153"/>
                  </a:cubicBezTo>
                  <a:close/>
                  <a:moveTo>
                    <a:pt x="69" y="184"/>
                  </a:moveTo>
                  <a:cubicBezTo>
                    <a:pt x="69" y="186"/>
                    <a:pt x="69" y="186"/>
                    <a:pt x="69" y="186"/>
                  </a:cubicBezTo>
                  <a:cubicBezTo>
                    <a:pt x="69" y="185"/>
                    <a:pt x="69" y="185"/>
                    <a:pt x="69" y="185"/>
                  </a:cubicBezTo>
                  <a:cubicBezTo>
                    <a:pt x="69" y="184"/>
                    <a:pt x="69" y="185"/>
                    <a:pt x="69" y="183"/>
                  </a:cubicBezTo>
                  <a:cubicBezTo>
                    <a:pt x="69" y="183"/>
                    <a:pt x="69" y="183"/>
                    <a:pt x="69" y="183"/>
                  </a:cubicBezTo>
                  <a:cubicBezTo>
                    <a:pt x="69" y="183"/>
                    <a:pt x="69" y="183"/>
                    <a:pt x="69" y="183"/>
                  </a:cubicBezTo>
                  <a:cubicBezTo>
                    <a:pt x="69" y="184"/>
                    <a:pt x="69" y="184"/>
                    <a:pt x="69" y="184"/>
                  </a:cubicBezTo>
                  <a:cubicBezTo>
                    <a:pt x="69" y="184"/>
                    <a:pt x="69" y="184"/>
                    <a:pt x="69" y="184"/>
                  </a:cubicBezTo>
                  <a:close/>
                  <a:moveTo>
                    <a:pt x="70" y="190"/>
                  </a:moveTo>
                  <a:cubicBezTo>
                    <a:pt x="71" y="191"/>
                    <a:pt x="71" y="191"/>
                    <a:pt x="71" y="191"/>
                  </a:cubicBezTo>
                  <a:cubicBezTo>
                    <a:pt x="71" y="191"/>
                    <a:pt x="71" y="191"/>
                    <a:pt x="71" y="191"/>
                  </a:cubicBezTo>
                  <a:cubicBezTo>
                    <a:pt x="71" y="192"/>
                    <a:pt x="71" y="192"/>
                    <a:pt x="71" y="192"/>
                  </a:cubicBezTo>
                  <a:cubicBezTo>
                    <a:pt x="70" y="193"/>
                    <a:pt x="70" y="193"/>
                    <a:pt x="70" y="193"/>
                  </a:cubicBezTo>
                  <a:cubicBezTo>
                    <a:pt x="69" y="193"/>
                    <a:pt x="69" y="193"/>
                    <a:pt x="69" y="193"/>
                  </a:cubicBezTo>
                  <a:cubicBezTo>
                    <a:pt x="69" y="193"/>
                    <a:pt x="69" y="193"/>
                    <a:pt x="69" y="193"/>
                  </a:cubicBezTo>
                  <a:cubicBezTo>
                    <a:pt x="69" y="191"/>
                    <a:pt x="69" y="191"/>
                    <a:pt x="69" y="191"/>
                  </a:cubicBezTo>
                  <a:cubicBezTo>
                    <a:pt x="69" y="190"/>
                    <a:pt x="69" y="190"/>
                    <a:pt x="69" y="190"/>
                  </a:cubicBezTo>
                  <a:cubicBezTo>
                    <a:pt x="69" y="189"/>
                    <a:pt x="69" y="189"/>
                    <a:pt x="69" y="189"/>
                  </a:cubicBezTo>
                  <a:cubicBezTo>
                    <a:pt x="70" y="190"/>
                    <a:pt x="70" y="190"/>
                    <a:pt x="70" y="190"/>
                  </a:cubicBezTo>
                  <a:cubicBezTo>
                    <a:pt x="70" y="190"/>
                    <a:pt x="70" y="190"/>
                    <a:pt x="70" y="190"/>
                  </a:cubicBezTo>
                  <a:close/>
                  <a:moveTo>
                    <a:pt x="66" y="193"/>
                  </a:moveTo>
                  <a:cubicBezTo>
                    <a:pt x="66" y="193"/>
                    <a:pt x="66" y="193"/>
                    <a:pt x="66" y="193"/>
                  </a:cubicBezTo>
                  <a:cubicBezTo>
                    <a:pt x="66" y="194"/>
                    <a:pt x="66" y="194"/>
                    <a:pt x="66" y="194"/>
                  </a:cubicBezTo>
                  <a:cubicBezTo>
                    <a:pt x="65" y="193"/>
                    <a:pt x="65" y="193"/>
                    <a:pt x="65" y="193"/>
                  </a:cubicBezTo>
                  <a:cubicBezTo>
                    <a:pt x="65" y="193"/>
                    <a:pt x="65" y="193"/>
                    <a:pt x="65" y="193"/>
                  </a:cubicBezTo>
                  <a:cubicBezTo>
                    <a:pt x="66" y="193"/>
                    <a:pt x="66" y="193"/>
                    <a:pt x="66" y="193"/>
                  </a:cubicBezTo>
                  <a:cubicBezTo>
                    <a:pt x="66" y="193"/>
                    <a:pt x="66" y="193"/>
                    <a:pt x="66" y="193"/>
                  </a:cubicBezTo>
                  <a:cubicBezTo>
                    <a:pt x="66" y="192"/>
                    <a:pt x="66" y="192"/>
                    <a:pt x="66" y="192"/>
                  </a:cubicBezTo>
                  <a:cubicBezTo>
                    <a:pt x="66" y="193"/>
                    <a:pt x="66" y="193"/>
                    <a:pt x="66" y="193"/>
                  </a:cubicBezTo>
                  <a:close/>
                  <a:moveTo>
                    <a:pt x="67" y="195"/>
                  </a:moveTo>
                  <a:cubicBezTo>
                    <a:pt x="67" y="195"/>
                    <a:pt x="67" y="195"/>
                    <a:pt x="67" y="195"/>
                  </a:cubicBezTo>
                  <a:cubicBezTo>
                    <a:pt x="67" y="195"/>
                    <a:pt x="67" y="195"/>
                    <a:pt x="67" y="195"/>
                  </a:cubicBezTo>
                  <a:cubicBezTo>
                    <a:pt x="67" y="195"/>
                    <a:pt x="67" y="195"/>
                    <a:pt x="67" y="195"/>
                  </a:cubicBezTo>
                  <a:cubicBezTo>
                    <a:pt x="66" y="194"/>
                    <a:pt x="66" y="194"/>
                    <a:pt x="66" y="194"/>
                  </a:cubicBezTo>
                  <a:cubicBezTo>
                    <a:pt x="66" y="194"/>
                    <a:pt x="66" y="194"/>
                    <a:pt x="66" y="194"/>
                  </a:cubicBezTo>
                  <a:cubicBezTo>
                    <a:pt x="67" y="194"/>
                    <a:pt x="67" y="194"/>
                    <a:pt x="67" y="194"/>
                  </a:cubicBezTo>
                  <a:cubicBezTo>
                    <a:pt x="67" y="194"/>
                    <a:pt x="67" y="194"/>
                    <a:pt x="67" y="194"/>
                  </a:cubicBezTo>
                  <a:cubicBezTo>
                    <a:pt x="67" y="194"/>
                    <a:pt x="67" y="194"/>
                    <a:pt x="67" y="194"/>
                  </a:cubicBezTo>
                  <a:cubicBezTo>
                    <a:pt x="67" y="194"/>
                    <a:pt x="67" y="194"/>
                    <a:pt x="67" y="194"/>
                  </a:cubicBezTo>
                  <a:cubicBezTo>
                    <a:pt x="67" y="194"/>
                    <a:pt x="67" y="194"/>
                    <a:pt x="67" y="194"/>
                  </a:cubicBezTo>
                  <a:cubicBezTo>
                    <a:pt x="67" y="195"/>
                    <a:pt x="67" y="195"/>
                    <a:pt x="67" y="195"/>
                  </a:cubicBezTo>
                  <a:close/>
                  <a:moveTo>
                    <a:pt x="71" y="198"/>
                  </a:moveTo>
                  <a:cubicBezTo>
                    <a:pt x="71" y="196"/>
                    <a:pt x="71" y="196"/>
                    <a:pt x="71" y="196"/>
                  </a:cubicBezTo>
                  <a:cubicBezTo>
                    <a:pt x="71" y="196"/>
                    <a:pt x="71" y="196"/>
                    <a:pt x="71" y="196"/>
                  </a:cubicBezTo>
                  <a:cubicBezTo>
                    <a:pt x="72" y="197"/>
                    <a:pt x="72" y="197"/>
                    <a:pt x="72" y="197"/>
                  </a:cubicBezTo>
                  <a:cubicBezTo>
                    <a:pt x="73" y="198"/>
                    <a:pt x="73" y="198"/>
                    <a:pt x="73" y="198"/>
                  </a:cubicBezTo>
                  <a:cubicBezTo>
                    <a:pt x="72" y="198"/>
                    <a:pt x="72" y="198"/>
                    <a:pt x="72" y="198"/>
                  </a:cubicBezTo>
                  <a:cubicBezTo>
                    <a:pt x="71" y="198"/>
                    <a:pt x="72" y="198"/>
                    <a:pt x="71" y="198"/>
                  </a:cubicBezTo>
                  <a:close/>
                  <a:moveTo>
                    <a:pt x="67" y="201"/>
                  </a:moveTo>
                  <a:cubicBezTo>
                    <a:pt x="67" y="201"/>
                    <a:pt x="67" y="201"/>
                    <a:pt x="67" y="201"/>
                  </a:cubicBezTo>
                  <a:cubicBezTo>
                    <a:pt x="66" y="200"/>
                    <a:pt x="66" y="200"/>
                    <a:pt x="66" y="200"/>
                  </a:cubicBezTo>
                  <a:cubicBezTo>
                    <a:pt x="66" y="199"/>
                    <a:pt x="66" y="199"/>
                    <a:pt x="66" y="199"/>
                  </a:cubicBezTo>
                  <a:cubicBezTo>
                    <a:pt x="66" y="200"/>
                    <a:pt x="66" y="200"/>
                    <a:pt x="66" y="200"/>
                  </a:cubicBezTo>
                  <a:cubicBezTo>
                    <a:pt x="67" y="200"/>
                    <a:pt x="67" y="200"/>
                    <a:pt x="67" y="200"/>
                  </a:cubicBezTo>
                  <a:cubicBezTo>
                    <a:pt x="67" y="201"/>
                    <a:pt x="67" y="201"/>
                    <a:pt x="67" y="201"/>
                  </a:cubicBezTo>
                  <a:close/>
                  <a:moveTo>
                    <a:pt x="72" y="200"/>
                  </a:moveTo>
                  <a:cubicBezTo>
                    <a:pt x="72" y="202"/>
                    <a:pt x="72" y="202"/>
                    <a:pt x="72" y="202"/>
                  </a:cubicBezTo>
                  <a:cubicBezTo>
                    <a:pt x="71" y="202"/>
                    <a:pt x="71" y="202"/>
                    <a:pt x="71" y="202"/>
                  </a:cubicBezTo>
                  <a:cubicBezTo>
                    <a:pt x="71" y="202"/>
                    <a:pt x="71" y="202"/>
                    <a:pt x="71" y="202"/>
                  </a:cubicBezTo>
                  <a:cubicBezTo>
                    <a:pt x="70" y="201"/>
                    <a:pt x="70" y="201"/>
                    <a:pt x="70" y="201"/>
                  </a:cubicBezTo>
                  <a:cubicBezTo>
                    <a:pt x="70" y="200"/>
                    <a:pt x="70" y="200"/>
                    <a:pt x="70" y="200"/>
                  </a:cubicBezTo>
                  <a:cubicBezTo>
                    <a:pt x="70" y="199"/>
                    <a:pt x="70" y="199"/>
                    <a:pt x="70" y="199"/>
                  </a:cubicBezTo>
                  <a:cubicBezTo>
                    <a:pt x="72" y="199"/>
                    <a:pt x="72" y="199"/>
                    <a:pt x="72" y="199"/>
                  </a:cubicBezTo>
                  <a:cubicBezTo>
                    <a:pt x="72" y="200"/>
                    <a:pt x="72" y="200"/>
                    <a:pt x="72" y="200"/>
                  </a:cubicBezTo>
                  <a:close/>
                  <a:moveTo>
                    <a:pt x="68" y="203"/>
                  </a:moveTo>
                  <a:cubicBezTo>
                    <a:pt x="68" y="203"/>
                    <a:pt x="68" y="203"/>
                    <a:pt x="68" y="203"/>
                  </a:cubicBezTo>
                  <a:cubicBezTo>
                    <a:pt x="68" y="203"/>
                    <a:pt x="68" y="203"/>
                    <a:pt x="68" y="203"/>
                  </a:cubicBezTo>
                  <a:cubicBezTo>
                    <a:pt x="68" y="202"/>
                    <a:pt x="68" y="202"/>
                    <a:pt x="68" y="202"/>
                  </a:cubicBezTo>
                  <a:cubicBezTo>
                    <a:pt x="68" y="201"/>
                    <a:pt x="68" y="201"/>
                    <a:pt x="69" y="200"/>
                  </a:cubicBezTo>
                  <a:cubicBezTo>
                    <a:pt x="69" y="199"/>
                    <a:pt x="69" y="199"/>
                    <a:pt x="69" y="199"/>
                  </a:cubicBezTo>
                  <a:cubicBezTo>
                    <a:pt x="69" y="200"/>
                    <a:pt x="69" y="200"/>
                    <a:pt x="69" y="200"/>
                  </a:cubicBezTo>
                  <a:cubicBezTo>
                    <a:pt x="69" y="202"/>
                    <a:pt x="69" y="202"/>
                    <a:pt x="69" y="202"/>
                  </a:cubicBezTo>
                  <a:cubicBezTo>
                    <a:pt x="68" y="203"/>
                    <a:pt x="68" y="203"/>
                    <a:pt x="68" y="203"/>
                  </a:cubicBezTo>
                  <a:cubicBezTo>
                    <a:pt x="68" y="203"/>
                    <a:pt x="68" y="203"/>
                    <a:pt x="68" y="203"/>
                  </a:cubicBezTo>
                  <a:close/>
                  <a:moveTo>
                    <a:pt x="72" y="209"/>
                  </a:moveTo>
                  <a:cubicBezTo>
                    <a:pt x="72" y="209"/>
                    <a:pt x="72" y="209"/>
                    <a:pt x="72" y="209"/>
                  </a:cubicBezTo>
                  <a:cubicBezTo>
                    <a:pt x="71" y="209"/>
                    <a:pt x="71" y="209"/>
                    <a:pt x="71" y="209"/>
                  </a:cubicBezTo>
                  <a:cubicBezTo>
                    <a:pt x="71" y="209"/>
                    <a:pt x="71" y="209"/>
                    <a:pt x="71" y="209"/>
                  </a:cubicBezTo>
                  <a:cubicBezTo>
                    <a:pt x="72" y="207"/>
                    <a:pt x="72" y="207"/>
                    <a:pt x="72" y="207"/>
                  </a:cubicBezTo>
                  <a:lnTo>
                    <a:pt x="72" y="209"/>
                  </a:lnTo>
                  <a:close/>
                  <a:moveTo>
                    <a:pt x="68" y="209"/>
                  </a:moveTo>
                  <a:cubicBezTo>
                    <a:pt x="69" y="211"/>
                    <a:pt x="69" y="211"/>
                    <a:pt x="69" y="211"/>
                  </a:cubicBezTo>
                  <a:cubicBezTo>
                    <a:pt x="69" y="211"/>
                    <a:pt x="69" y="211"/>
                    <a:pt x="69" y="211"/>
                  </a:cubicBezTo>
                  <a:cubicBezTo>
                    <a:pt x="69" y="211"/>
                    <a:pt x="69" y="211"/>
                    <a:pt x="69" y="211"/>
                  </a:cubicBezTo>
                  <a:cubicBezTo>
                    <a:pt x="69" y="211"/>
                    <a:pt x="69" y="211"/>
                    <a:pt x="69" y="211"/>
                  </a:cubicBezTo>
                  <a:cubicBezTo>
                    <a:pt x="68" y="210"/>
                    <a:pt x="68" y="210"/>
                    <a:pt x="68" y="210"/>
                  </a:cubicBezTo>
                  <a:cubicBezTo>
                    <a:pt x="67" y="210"/>
                    <a:pt x="67" y="210"/>
                    <a:pt x="67" y="210"/>
                  </a:cubicBezTo>
                  <a:cubicBezTo>
                    <a:pt x="67" y="210"/>
                    <a:pt x="67" y="210"/>
                    <a:pt x="67" y="210"/>
                  </a:cubicBezTo>
                  <a:cubicBezTo>
                    <a:pt x="67" y="209"/>
                    <a:pt x="67" y="209"/>
                    <a:pt x="67" y="209"/>
                  </a:cubicBezTo>
                  <a:cubicBezTo>
                    <a:pt x="68" y="209"/>
                    <a:pt x="68" y="209"/>
                    <a:pt x="68" y="209"/>
                  </a:cubicBezTo>
                  <a:cubicBezTo>
                    <a:pt x="68" y="209"/>
                    <a:pt x="68" y="209"/>
                    <a:pt x="68" y="209"/>
                  </a:cubicBezTo>
                  <a:close/>
                  <a:moveTo>
                    <a:pt x="68" y="221"/>
                  </a:moveTo>
                  <a:cubicBezTo>
                    <a:pt x="67" y="221"/>
                    <a:pt x="67" y="221"/>
                    <a:pt x="67" y="221"/>
                  </a:cubicBezTo>
                  <a:cubicBezTo>
                    <a:pt x="67" y="221"/>
                    <a:pt x="67" y="221"/>
                    <a:pt x="67" y="221"/>
                  </a:cubicBezTo>
                  <a:cubicBezTo>
                    <a:pt x="67" y="220"/>
                    <a:pt x="67" y="220"/>
                    <a:pt x="67" y="220"/>
                  </a:cubicBezTo>
                  <a:cubicBezTo>
                    <a:pt x="68" y="219"/>
                    <a:pt x="68" y="219"/>
                    <a:pt x="68" y="219"/>
                  </a:cubicBezTo>
                  <a:cubicBezTo>
                    <a:pt x="69" y="219"/>
                    <a:pt x="69" y="219"/>
                    <a:pt x="69" y="219"/>
                  </a:cubicBezTo>
                  <a:cubicBezTo>
                    <a:pt x="69" y="220"/>
                    <a:pt x="69" y="220"/>
                    <a:pt x="69" y="220"/>
                  </a:cubicBezTo>
                  <a:cubicBezTo>
                    <a:pt x="68" y="220"/>
                    <a:pt x="68" y="220"/>
                    <a:pt x="68" y="220"/>
                  </a:cubicBezTo>
                  <a:cubicBezTo>
                    <a:pt x="68" y="221"/>
                    <a:pt x="68" y="221"/>
                    <a:pt x="68" y="22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154">
              <a:extLst>
                <a:ext uri="{FF2B5EF4-FFF2-40B4-BE49-F238E27FC236}">
                  <a16:creationId xmlns:a16="http://schemas.microsoft.com/office/drawing/2014/main" id="{D7931AAF-B2BE-477E-A378-4C189E44FF8C}"/>
                </a:ext>
              </a:extLst>
            </p:cNvPr>
            <p:cNvSpPr>
              <a:spLocks/>
            </p:cNvSpPr>
            <p:nvPr/>
          </p:nvSpPr>
          <p:spPr bwMode="auto">
            <a:xfrm>
              <a:off x="15795861" y="6171740"/>
              <a:ext cx="1505500" cy="721879"/>
            </a:xfrm>
            <a:custGeom>
              <a:avLst/>
              <a:gdLst>
                <a:gd name="T0" fmla="*/ 312 w 361"/>
                <a:gd name="T1" fmla="*/ 73 h 173"/>
                <a:gd name="T2" fmla="*/ 323 w 361"/>
                <a:gd name="T3" fmla="*/ 75 h 173"/>
                <a:gd name="T4" fmla="*/ 340 w 361"/>
                <a:gd name="T5" fmla="*/ 72 h 173"/>
                <a:gd name="T6" fmla="*/ 352 w 361"/>
                <a:gd name="T7" fmla="*/ 80 h 173"/>
                <a:gd name="T8" fmla="*/ 361 w 361"/>
                <a:gd name="T9" fmla="*/ 91 h 173"/>
                <a:gd name="T10" fmla="*/ 352 w 361"/>
                <a:gd name="T11" fmla="*/ 95 h 173"/>
                <a:gd name="T12" fmla="*/ 343 w 361"/>
                <a:gd name="T13" fmla="*/ 93 h 173"/>
                <a:gd name="T14" fmla="*/ 333 w 361"/>
                <a:gd name="T15" fmla="*/ 96 h 173"/>
                <a:gd name="T16" fmla="*/ 323 w 361"/>
                <a:gd name="T17" fmla="*/ 100 h 173"/>
                <a:gd name="T18" fmla="*/ 317 w 361"/>
                <a:gd name="T19" fmla="*/ 110 h 173"/>
                <a:gd name="T20" fmla="*/ 300 w 361"/>
                <a:gd name="T21" fmla="*/ 117 h 173"/>
                <a:gd name="T22" fmla="*/ 277 w 361"/>
                <a:gd name="T23" fmla="*/ 120 h 173"/>
                <a:gd name="T24" fmla="*/ 266 w 361"/>
                <a:gd name="T25" fmla="*/ 132 h 173"/>
                <a:gd name="T26" fmla="*/ 269 w 361"/>
                <a:gd name="T27" fmla="*/ 142 h 173"/>
                <a:gd name="T28" fmla="*/ 196 w 361"/>
                <a:gd name="T29" fmla="*/ 171 h 173"/>
                <a:gd name="T30" fmla="*/ 159 w 361"/>
                <a:gd name="T31" fmla="*/ 164 h 173"/>
                <a:gd name="T32" fmla="*/ 96 w 361"/>
                <a:gd name="T33" fmla="*/ 153 h 173"/>
                <a:gd name="T34" fmla="*/ 85 w 361"/>
                <a:gd name="T35" fmla="*/ 133 h 173"/>
                <a:gd name="T36" fmla="*/ 66 w 361"/>
                <a:gd name="T37" fmla="*/ 123 h 173"/>
                <a:gd name="T38" fmla="*/ 38 w 361"/>
                <a:gd name="T39" fmla="*/ 118 h 173"/>
                <a:gd name="T40" fmla="*/ 33 w 361"/>
                <a:gd name="T41" fmla="*/ 114 h 173"/>
                <a:gd name="T42" fmla="*/ 35 w 361"/>
                <a:gd name="T43" fmla="*/ 100 h 173"/>
                <a:gd name="T44" fmla="*/ 29 w 361"/>
                <a:gd name="T45" fmla="*/ 79 h 173"/>
                <a:gd name="T46" fmla="*/ 24 w 361"/>
                <a:gd name="T47" fmla="*/ 74 h 173"/>
                <a:gd name="T48" fmla="*/ 17 w 361"/>
                <a:gd name="T49" fmla="*/ 72 h 173"/>
                <a:gd name="T50" fmla="*/ 8 w 361"/>
                <a:gd name="T51" fmla="*/ 66 h 173"/>
                <a:gd name="T52" fmla="*/ 3 w 361"/>
                <a:gd name="T53" fmla="*/ 60 h 173"/>
                <a:gd name="T54" fmla="*/ 1 w 361"/>
                <a:gd name="T55" fmla="*/ 55 h 173"/>
                <a:gd name="T56" fmla="*/ 3 w 361"/>
                <a:gd name="T57" fmla="*/ 52 h 173"/>
                <a:gd name="T58" fmla="*/ 10 w 361"/>
                <a:gd name="T59" fmla="*/ 47 h 173"/>
                <a:gd name="T60" fmla="*/ 14 w 361"/>
                <a:gd name="T61" fmla="*/ 47 h 173"/>
                <a:gd name="T62" fmla="*/ 21 w 361"/>
                <a:gd name="T63" fmla="*/ 42 h 173"/>
                <a:gd name="T64" fmla="*/ 26 w 361"/>
                <a:gd name="T65" fmla="*/ 36 h 173"/>
                <a:gd name="T66" fmla="*/ 40 w 361"/>
                <a:gd name="T67" fmla="*/ 30 h 173"/>
                <a:gd name="T68" fmla="*/ 50 w 361"/>
                <a:gd name="T69" fmla="*/ 26 h 173"/>
                <a:gd name="T70" fmla="*/ 56 w 361"/>
                <a:gd name="T71" fmla="*/ 26 h 173"/>
                <a:gd name="T72" fmla="*/ 60 w 361"/>
                <a:gd name="T73" fmla="*/ 27 h 173"/>
                <a:gd name="T74" fmla="*/ 76 w 361"/>
                <a:gd name="T75" fmla="*/ 37 h 173"/>
                <a:gd name="T76" fmla="*/ 82 w 361"/>
                <a:gd name="T77" fmla="*/ 39 h 173"/>
                <a:gd name="T78" fmla="*/ 91 w 361"/>
                <a:gd name="T79" fmla="*/ 38 h 173"/>
                <a:gd name="T80" fmla="*/ 96 w 361"/>
                <a:gd name="T81" fmla="*/ 40 h 173"/>
                <a:gd name="T82" fmla="*/ 103 w 361"/>
                <a:gd name="T83" fmla="*/ 40 h 173"/>
                <a:gd name="T84" fmla="*/ 113 w 361"/>
                <a:gd name="T85" fmla="*/ 39 h 173"/>
                <a:gd name="T86" fmla="*/ 117 w 361"/>
                <a:gd name="T87" fmla="*/ 28 h 173"/>
                <a:gd name="T88" fmla="*/ 114 w 361"/>
                <a:gd name="T89" fmla="*/ 18 h 173"/>
                <a:gd name="T90" fmla="*/ 117 w 361"/>
                <a:gd name="T91" fmla="*/ 11 h 173"/>
                <a:gd name="T92" fmla="*/ 126 w 361"/>
                <a:gd name="T93" fmla="*/ 2 h 173"/>
                <a:gd name="T94" fmla="*/ 161 w 361"/>
                <a:gd name="T95" fmla="*/ 14 h 173"/>
                <a:gd name="T96" fmla="*/ 162 w 361"/>
                <a:gd name="T97" fmla="*/ 24 h 173"/>
                <a:gd name="T98" fmla="*/ 167 w 361"/>
                <a:gd name="T99" fmla="*/ 31 h 173"/>
                <a:gd name="T100" fmla="*/ 184 w 361"/>
                <a:gd name="T101" fmla="*/ 35 h 173"/>
                <a:gd name="T102" fmla="*/ 203 w 361"/>
                <a:gd name="T103" fmla="*/ 31 h 173"/>
                <a:gd name="T104" fmla="*/ 226 w 361"/>
                <a:gd name="T105" fmla="*/ 39 h 173"/>
                <a:gd name="T106" fmla="*/ 233 w 361"/>
                <a:gd name="T107" fmla="*/ 49 h 173"/>
                <a:gd name="T108" fmla="*/ 257 w 361"/>
                <a:gd name="T109" fmla="*/ 53 h 173"/>
                <a:gd name="T110" fmla="*/ 284 w 361"/>
                <a:gd name="T111" fmla="*/ 45 h 173"/>
                <a:gd name="T112" fmla="*/ 314 w 361"/>
                <a:gd name="T113" fmla="*/ 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1" h="173">
                  <a:moveTo>
                    <a:pt x="324" y="41"/>
                  </a:moveTo>
                  <a:cubicBezTo>
                    <a:pt x="317" y="58"/>
                    <a:pt x="317" y="58"/>
                    <a:pt x="317" y="58"/>
                  </a:cubicBezTo>
                  <a:cubicBezTo>
                    <a:pt x="317" y="59"/>
                    <a:pt x="317" y="59"/>
                    <a:pt x="317" y="59"/>
                  </a:cubicBezTo>
                  <a:cubicBezTo>
                    <a:pt x="316" y="61"/>
                    <a:pt x="317" y="60"/>
                    <a:pt x="315" y="62"/>
                  </a:cubicBezTo>
                  <a:cubicBezTo>
                    <a:pt x="314" y="67"/>
                    <a:pt x="315" y="64"/>
                    <a:pt x="314" y="68"/>
                  </a:cubicBezTo>
                  <a:cubicBezTo>
                    <a:pt x="312" y="69"/>
                    <a:pt x="313" y="69"/>
                    <a:pt x="311" y="70"/>
                  </a:cubicBezTo>
                  <a:cubicBezTo>
                    <a:pt x="312" y="73"/>
                    <a:pt x="312" y="73"/>
                    <a:pt x="312" y="73"/>
                  </a:cubicBezTo>
                  <a:cubicBezTo>
                    <a:pt x="313" y="75"/>
                    <a:pt x="314" y="76"/>
                    <a:pt x="316" y="77"/>
                  </a:cubicBezTo>
                  <a:cubicBezTo>
                    <a:pt x="317" y="77"/>
                    <a:pt x="317" y="77"/>
                    <a:pt x="317" y="77"/>
                  </a:cubicBezTo>
                  <a:cubicBezTo>
                    <a:pt x="318" y="76"/>
                    <a:pt x="318" y="76"/>
                    <a:pt x="318" y="76"/>
                  </a:cubicBezTo>
                  <a:cubicBezTo>
                    <a:pt x="319" y="75"/>
                    <a:pt x="319" y="75"/>
                    <a:pt x="319" y="75"/>
                  </a:cubicBezTo>
                  <a:cubicBezTo>
                    <a:pt x="320" y="75"/>
                    <a:pt x="320" y="75"/>
                    <a:pt x="320" y="75"/>
                  </a:cubicBezTo>
                  <a:cubicBezTo>
                    <a:pt x="321" y="75"/>
                    <a:pt x="321" y="75"/>
                    <a:pt x="321" y="75"/>
                  </a:cubicBezTo>
                  <a:cubicBezTo>
                    <a:pt x="323" y="75"/>
                    <a:pt x="323" y="75"/>
                    <a:pt x="323" y="75"/>
                  </a:cubicBezTo>
                  <a:cubicBezTo>
                    <a:pt x="325" y="74"/>
                    <a:pt x="325" y="74"/>
                    <a:pt x="327" y="75"/>
                  </a:cubicBezTo>
                  <a:cubicBezTo>
                    <a:pt x="327" y="75"/>
                    <a:pt x="327" y="75"/>
                    <a:pt x="329" y="75"/>
                  </a:cubicBezTo>
                  <a:cubicBezTo>
                    <a:pt x="331" y="77"/>
                    <a:pt x="330" y="76"/>
                    <a:pt x="331" y="78"/>
                  </a:cubicBezTo>
                  <a:cubicBezTo>
                    <a:pt x="332" y="78"/>
                    <a:pt x="332" y="78"/>
                    <a:pt x="332" y="78"/>
                  </a:cubicBezTo>
                  <a:cubicBezTo>
                    <a:pt x="334" y="76"/>
                    <a:pt x="335" y="75"/>
                    <a:pt x="337" y="72"/>
                  </a:cubicBezTo>
                  <a:cubicBezTo>
                    <a:pt x="337" y="72"/>
                    <a:pt x="337" y="72"/>
                    <a:pt x="339" y="72"/>
                  </a:cubicBezTo>
                  <a:cubicBezTo>
                    <a:pt x="340" y="72"/>
                    <a:pt x="340" y="72"/>
                    <a:pt x="340" y="72"/>
                  </a:cubicBezTo>
                  <a:cubicBezTo>
                    <a:pt x="341" y="72"/>
                    <a:pt x="341" y="72"/>
                    <a:pt x="341" y="72"/>
                  </a:cubicBezTo>
                  <a:cubicBezTo>
                    <a:pt x="342" y="72"/>
                    <a:pt x="342" y="72"/>
                    <a:pt x="342" y="72"/>
                  </a:cubicBezTo>
                  <a:cubicBezTo>
                    <a:pt x="345" y="72"/>
                    <a:pt x="345" y="72"/>
                    <a:pt x="345" y="72"/>
                  </a:cubicBezTo>
                  <a:cubicBezTo>
                    <a:pt x="346" y="73"/>
                    <a:pt x="347" y="75"/>
                    <a:pt x="348" y="76"/>
                  </a:cubicBezTo>
                  <a:cubicBezTo>
                    <a:pt x="349" y="77"/>
                    <a:pt x="350" y="77"/>
                    <a:pt x="351" y="78"/>
                  </a:cubicBezTo>
                  <a:cubicBezTo>
                    <a:pt x="352" y="79"/>
                    <a:pt x="352" y="78"/>
                    <a:pt x="352" y="80"/>
                  </a:cubicBezTo>
                  <a:cubicBezTo>
                    <a:pt x="352" y="80"/>
                    <a:pt x="352" y="80"/>
                    <a:pt x="352" y="80"/>
                  </a:cubicBezTo>
                  <a:cubicBezTo>
                    <a:pt x="353" y="81"/>
                    <a:pt x="353" y="81"/>
                    <a:pt x="354" y="81"/>
                  </a:cubicBezTo>
                  <a:cubicBezTo>
                    <a:pt x="354" y="82"/>
                    <a:pt x="354" y="82"/>
                    <a:pt x="354" y="82"/>
                  </a:cubicBezTo>
                  <a:cubicBezTo>
                    <a:pt x="355" y="83"/>
                    <a:pt x="356" y="84"/>
                    <a:pt x="356" y="85"/>
                  </a:cubicBezTo>
                  <a:cubicBezTo>
                    <a:pt x="357" y="85"/>
                    <a:pt x="357" y="85"/>
                    <a:pt x="358" y="86"/>
                  </a:cubicBezTo>
                  <a:cubicBezTo>
                    <a:pt x="359" y="87"/>
                    <a:pt x="359" y="87"/>
                    <a:pt x="359" y="87"/>
                  </a:cubicBezTo>
                  <a:cubicBezTo>
                    <a:pt x="359" y="88"/>
                    <a:pt x="359" y="88"/>
                    <a:pt x="359" y="88"/>
                  </a:cubicBezTo>
                  <a:cubicBezTo>
                    <a:pt x="360" y="90"/>
                    <a:pt x="360" y="89"/>
                    <a:pt x="361" y="91"/>
                  </a:cubicBezTo>
                  <a:cubicBezTo>
                    <a:pt x="360" y="92"/>
                    <a:pt x="360" y="92"/>
                    <a:pt x="360" y="92"/>
                  </a:cubicBezTo>
                  <a:cubicBezTo>
                    <a:pt x="361" y="93"/>
                    <a:pt x="361" y="93"/>
                    <a:pt x="361" y="93"/>
                  </a:cubicBezTo>
                  <a:cubicBezTo>
                    <a:pt x="360" y="94"/>
                    <a:pt x="360" y="94"/>
                    <a:pt x="360" y="94"/>
                  </a:cubicBezTo>
                  <a:cubicBezTo>
                    <a:pt x="359" y="95"/>
                    <a:pt x="359" y="95"/>
                    <a:pt x="358" y="95"/>
                  </a:cubicBezTo>
                  <a:cubicBezTo>
                    <a:pt x="357" y="95"/>
                    <a:pt x="358" y="95"/>
                    <a:pt x="356" y="95"/>
                  </a:cubicBezTo>
                  <a:cubicBezTo>
                    <a:pt x="354" y="95"/>
                    <a:pt x="354" y="95"/>
                    <a:pt x="354" y="95"/>
                  </a:cubicBezTo>
                  <a:cubicBezTo>
                    <a:pt x="352" y="95"/>
                    <a:pt x="352" y="95"/>
                    <a:pt x="352" y="95"/>
                  </a:cubicBezTo>
                  <a:cubicBezTo>
                    <a:pt x="351" y="94"/>
                    <a:pt x="351" y="94"/>
                    <a:pt x="350" y="93"/>
                  </a:cubicBezTo>
                  <a:cubicBezTo>
                    <a:pt x="349" y="93"/>
                    <a:pt x="349" y="93"/>
                    <a:pt x="349" y="93"/>
                  </a:cubicBezTo>
                  <a:cubicBezTo>
                    <a:pt x="348" y="93"/>
                    <a:pt x="348" y="93"/>
                    <a:pt x="348" y="93"/>
                  </a:cubicBezTo>
                  <a:cubicBezTo>
                    <a:pt x="347" y="94"/>
                    <a:pt x="347" y="94"/>
                    <a:pt x="347" y="94"/>
                  </a:cubicBezTo>
                  <a:cubicBezTo>
                    <a:pt x="347" y="94"/>
                    <a:pt x="347" y="94"/>
                    <a:pt x="347" y="94"/>
                  </a:cubicBezTo>
                  <a:cubicBezTo>
                    <a:pt x="346" y="94"/>
                    <a:pt x="346" y="94"/>
                    <a:pt x="346" y="94"/>
                  </a:cubicBezTo>
                  <a:cubicBezTo>
                    <a:pt x="343" y="94"/>
                    <a:pt x="344" y="94"/>
                    <a:pt x="343" y="93"/>
                  </a:cubicBezTo>
                  <a:cubicBezTo>
                    <a:pt x="339" y="95"/>
                    <a:pt x="342" y="93"/>
                    <a:pt x="338" y="95"/>
                  </a:cubicBezTo>
                  <a:cubicBezTo>
                    <a:pt x="337" y="96"/>
                    <a:pt x="337" y="96"/>
                    <a:pt x="337" y="96"/>
                  </a:cubicBezTo>
                  <a:cubicBezTo>
                    <a:pt x="336" y="97"/>
                    <a:pt x="336" y="97"/>
                    <a:pt x="336" y="97"/>
                  </a:cubicBezTo>
                  <a:cubicBezTo>
                    <a:pt x="336" y="97"/>
                    <a:pt x="336" y="97"/>
                    <a:pt x="336" y="97"/>
                  </a:cubicBezTo>
                  <a:cubicBezTo>
                    <a:pt x="335" y="96"/>
                    <a:pt x="335" y="96"/>
                    <a:pt x="334" y="95"/>
                  </a:cubicBezTo>
                  <a:cubicBezTo>
                    <a:pt x="333" y="96"/>
                    <a:pt x="333" y="96"/>
                    <a:pt x="333" y="96"/>
                  </a:cubicBezTo>
                  <a:cubicBezTo>
                    <a:pt x="333" y="96"/>
                    <a:pt x="333" y="96"/>
                    <a:pt x="333" y="96"/>
                  </a:cubicBezTo>
                  <a:cubicBezTo>
                    <a:pt x="332" y="97"/>
                    <a:pt x="332" y="98"/>
                    <a:pt x="332" y="99"/>
                  </a:cubicBezTo>
                  <a:cubicBezTo>
                    <a:pt x="332" y="99"/>
                    <a:pt x="332" y="99"/>
                    <a:pt x="332" y="99"/>
                  </a:cubicBezTo>
                  <a:cubicBezTo>
                    <a:pt x="331" y="99"/>
                    <a:pt x="328" y="99"/>
                    <a:pt x="326" y="99"/>
                  </a:cubicBezTo>
                  <a:cubicBezTo>
                    <a:pt x="326" y="99"/>
                    <a:pt x="326" y="99"/>
                    <a:pt x="326" y="99"/>
                  </a:cubicBezTo>
                  <a:cubicBezTo>
                    <a:pt x="325" y="100"/>
                    <a:pt x="325" y="100"/>
                    <a:pt x="325" y="100"/>
                  </a:cubicBezTo>
                  <a:cubicBezTo>
                    <a:pt x="324" y="100"/>
                    <a:pt x="324" y="100"/>
                    <a:pt x="324" y="100"/>
                  </a:cubicBezTo>
                  <a:cubicBezTo>
                    <a:pt x="323" y="100"/>
                    <a:pt x="323" y="100"/>
                    <a:pt x="323" y="100"/>
                  </a:cubicBezTo>
                  <a:cubicBezTo>
                    <a:pt x="323" y="102"/>
                    <a:pt x="323" y="102"/>
                    <a:pt x="323" y="102"/>
                  </a:cubicBezTo>
                  <a:cubicBezTo>
                    <a:pt x="322" y="103"/>
                    <a:pt x="322" y="102"/>
                    <a:pt x="321" y="103"/>
                  </a:cubicBezTo>
                  <a:cubicBezTo>
                    <a:pt x="320" y="106"/>
                    <a:pt x="320" y="106"/>
                    <a:pt x="319" y="107"/>
                  </a:cubicBezTo>
                  <a:cubicBezTo>
                    <a:pt x="319" y="108"/>
                    <a:pt x="319" y="107"/>
                    <a:pt x="319" y="108"/>
                  </a:cubicBezTo>
                  <a:cubicBezTo>
                    <a:pt x="319" y="109"/>
                    <a:pt x="319" y="109"/>
                    <a:pt x="319" y="109"/>
                  </a:cubicBezTo>
                  <a:cubicBezTo>
                    <a:pt x="318" y="110"/>
                    <a:pt x="318" y="110"/>
                    <a:pt x="318" y="110"/>
                  </a:cubicBezTo>
                  <a:cubicBezTo>
                    <a:pt x="317" y="110"/>
                    <a:pt x="317" y="110"/>
                    <a:pt x="317" y="110"/>
                  </a:cubicBezTo>
                  <a:cubicBezTo>
                    <a:pt x="316" y="111"/>
                    <a:pt x="316" y="111"/>
                    <a:pt x="313" y="114"/>
                  </a:cubicBezTo>
                  <a:cubicBezTo>
                    <a:pt x="309" y="114"/>
                    <a:pt x="310" y="115"/>
                    <a:pt x="305" y="115"/>
                  </a:cubicBezTo>
                  <a:cubicBezTo>
                    <a:pt x="303" y="114"/>
                    <a:pt x="303" y="114"/>
                    <a:pt x="303" y="114"/>
                  </a:cubicBezTo>
                  <a:cubicBezTo>
                    <a:pt x="302" y="114"/>
                    <a:pt x="302" y="114"/>
                    <a:pt x="302" y="114"/>
                  </a:cubicBezTo>
                  <a:cubicBezTo>
                    <a:pt x="301" y="115"/>
                    <a:pt x="301" y="115"/>
                    <a:pt x="301" y="115"/>
                  </a:cubicBezTo>
                  <a:cubicBezTo>
                    <a:pt x="300" y="115"/>
                    <a:pt x="300" y="115"/>
                    <a:pt x="300" y="115"/>
                  </a:cubicBezTo>
                  <a:cubicBezTo>
                    <a:pt x="300" y="116"/>
                    <a:pt x="300" y="116"/>
                    <a:pt x="300" y="117"/>
                  </a:cubicBezTo>
                  <a:cubicBezTo>
                    <a:pt x="299" y="118"/>
                    <a:pt x="295" y="121"/>
                    <a:pt x="295" y="122"/>
                  </a:cubicBezTo>
                  <a:cubicBezTo>
                    <a:pt x="293" y="122"/>
                    <a:pt x="294" y="122"/>
                    <a:pt x="293" y="123"/>
                  </a:cubicBezTo>
                  <a:cubicBezTo>
                    <a:pt x="291" y="124"/>
                    <a:pt x="292" y="124"/>
                    <a:pt x="290" y="125"/>
                  </a:cubicBezTo>
                  <a:cubicBezTo>
                    <a:pt x="290" y="125"/>
                    <a:pt x="290" y="125"/>
                    <a:pt x="290" y="125"/>
                  </a:cubicBezTo>
                  <a:cubicBezTo>
                    <a:pt x="285" y="124"/>
                    <a:pt x="285" y="125"/>
                    <a:pt x="279" y="122"/>
                  </a:cubicBezTo>
                  <a:cubicBezTo>
                    <a:pt x="277" y="121"/>
                    <a:pt x="277" y="121"/>
                    <a:pt x="277" y="121"/>
                  </a:cubicBezTo>
                  <a:cubicBezTo>
                    <a:pt x="277" y="120"/>
                    <a:pt x="277" y="120"/>
                    <a:pt x="277" y="120"/>
                  </a:cubicBezTo>
                  <a:cubicBezTo>
                    <a:pt x="275" y="120"/>
                    <a:pt x="275" y="120"/>
                    <a:pt x="273" y="120"/>
                  </a:cubicBezTo>
                  <a:cubicBezTo>
                    <a:pt x="272" y="120"/>
                    <a:pt x="272" y="120"/>
                    <a:pt x="272" y="120"/>
                  </a:cubicBezTo>
                  <a:cubicBezTo>
                    <a:pt x="271" y="120"/>
                    <a:pt x="271" y="120"/>
                    <a:pt x="271" y="120"/>
                  </a:cubicBezTo>
                  <a:cubicBezTo>
                    <a:pt x="266" y="125"/>
                    <a:pt x="268" y="126"/>
                    <a:pt x="265" y="130"/>
                  </a:cubicBezTo>
                  <a:cubicBezTo>
                    <a:pt x="265" y="131"/>
                    <a:pt x="265" y="131"/>
                    <a:pt x="265" y="131"/>
                  </a:cubicBezTo>
                  <a:cubicBezTo>
                    <a:pt x="265" y="132"/>
                    <a:pt x="265" y="132"/>
                    <a:pt x="265" y="132"/>
                  </a:cubicBezTo>
                  <a:cubicBezTo>
                    <a:pt x="266" y="132"/>
                    <a:pt x="266" y="132"/>
                    <a:pt x="266" y="132"/>
                  </a:cubicBezTo>
                  <a:cubicBezTo>
                    <a:pt x="266" y="134"/>
                    <a:pt x="266" y="134"/>
                    <a:pt x="266" y="134"/>
                  </a:cubicBezTo>
                  <a:cubicBezTo>
                    <a:pt x="268" y="136"/>
                    <a:pt x="268" y="136"/>
                    <a:pt x="270" y="138"/>
                  </a:cubicBezTo>
                  <a:cubicBezTo>
                    <a:pt x="271" y="139"/>
                    <a:pt x="270" y="138"/>
                    <a:pt x="271" y="140"/>
                  </a:cubicBezTo>
                  <a:cubicBezTo>
                    <a:pt x="271" y="141"/>
                    <a:pt x="271" y="141"/>
                    <a:pt x="271" y="141"/>
                  </a:cubicBezTo>
                  <a:cubicBezTo>
                    <a:pt x="271" y="141"/>
                    <a:pt x="271" y="141"/>
                    <a:pt x="271" y="141"/>
                  </a:cubicBezTo>
                  <a:cubicBezTo>
                    <a:pt x="271" y="142"/>
                    <a:pt x="271" y="142"/>
                    <a:pt x="271" y="142"/>
                  </a:cubicBezTo>
                  <a:cubicBezTo>
                    <a:pt x="269" y="142"/>
                    <a:pt x="269" y="142"/>
                    <a:pt x="269" y="142"/>
                  </a:cubicBezTo>
                  <a:cubicBezTo>
                    <a:pt x="268" y="143"/>
                    <a:pt x="268" y="144"/>
                    <a:pt x="267" y="144"/>
                  </a:cubicBezTo>
                  <a:cubicBezTo>
                    <a:pt x="266" y="145"/>
                    <a:pt x="266" y="145"/>
                    <a:pt x="266" y="145"/>
                  </a:cubicBezTo>
                  <a:cubicBezTo>
                    <a:pt x="264" y="146"/>
                    <a:pt x="261" y="147"/>
                    <a:pt x="261" y="147"/>
                  </a:cubicBezTo>
                  <a:cubicBezTo>
                    <a:pt x="260" y="148"/>
                    <a:pt x="255" y="154"/>
                    <a:pt x="254" y="156"/>
                  </a:cubicBezTo>
                  <a:cubicBezTo>
                    <a:pt x="242" y="160"/>
                    <a:pt x="244" y="162"/>
                    <a:pt x="229" y="161"/>
                  </a:cubicBezTo>
                  <a:cubicBezTo>
                    <a:pt x="228" y="161"/>
                    <a:pt x="216" y="163"/>
                    <a:pt x="215" y="163"/>
                  </a:cubicBezTo>
                  <a:cubicBezTo>
                    <a:pt x="210" y="164"/>
                    <a:pt x="199" y="170"/>
                    <a:pt x="196" y="171"/>
                  </a:cubicBezTo>
                  <a:cubicBezTo>
                    <a:pt x="194" y="173"/>
                    <a:pt x="195" y="172"/>
                    <a:pt x="194" y="173"/>
                  </a:cubicBezTo>
                  <a:cubicBezTo>
                    <a:pt x="193" y="173"/>
                    <a:pt x="193" y="173"/>
                    <a:pt x="193" y="173"/>
                  </a:cubicBezTo>
                  <a:cubicBezTo>
                    <a:pt x="192" y="173"/>
                    <a:pt x="192" y="173"/>
                    <a:pt x="192" y="173"/>
                  </a:cubicBezTo>
                  <a:cubicBezTo>
                    <a:pt x="190" y="173"/>
                    <a:pt x="189" y="173"/>
                    <a:pt x="188" y="172"/>
                  </a:cubicBezTo>
                  <a:cubicBezTo>
                    <a:pt x="188" y="169"/>
                    <a:pt x="188" y="169"/>
                    <a:pt x="188" y="169"/>
                  </a:cubicBezTo>
                  <a:cubicBezTo>
                    <a:pt x="185" y="170"/>
                    <a:pt x="184" y="170"/>
                    <a:pt x="179" y="171"/>
                  </a:cubicBezTo>
                  <a:cubicBezTo>
                    <a:pt x="165" y="164"/>
                    <a:pt x="167" y="167"/>
                    <a:pt x="159" y="164"/>
                  </a:cubicBezTo>
                  <a:cubicBezTo>
                    <a:pt x="158" y="163"/>
                    <a:pt x="157" y="160"/>
                    <a:pt x="156" y="160"/>
                  </a:cubicBezTo>
                  <a:cubicBezTo>
                    <a:pt x="156" y="160"/>
                    <a:pt x="137" y="157"/>
                    <a:pt x="137" y="157"/>
                  </a:cubicBezTo>
                  <a:cubicBezTo>
                    <a:pt x="134" y="158"/>
                    <a:pt x="135" y="158"/>
                    <a:pt x="131" y="159"/>
                  </a:cubicBezTo>
                  <a:cubicBezTo>
                    <a:pt x="101" y="155"/>
                    <a:pt x="108" y="155"/>
                    <a:pt x="97" y="156"/>
                  </a:cubicBezTo>
                  <a:cubicBezTo>
                    <a:pt x="96" y="156"/>
                    <a:pt x="96" y="156"/>
                    <a:pt x="96" y="156"/>
                  </a:cubicBezTo>
                  <a:cubicBezTo>
                    <a:pt x="96" y="154"/>
                    <a:pt x="96" y="154"/>
                    <a:pt x="96" y="154"/>
                  </a:cubicBezTo>
                  <a:cubicBezTo>
                    <a:pt x="96" y="153"/>
                    <a:pt x="96" y="153"/>
                    <a:pt x="96" y="153"/>
                  </a:cubicBezTo>
                  <a:cubicBezTo>
                    <a:pt x="92" y="150"/>
                    <a:pt x="96" y="153"/>
                    <a:pt x="91" y="149"/>
                  </a:cubicBezTo>
                  <a:cubicBezTo>
                    <a:pt x="91" y="148"/>
                    <a:pt x="91" y="148"/>
                    <a:pt x="91" y="148"/>
                  </a:cubicBezTo>
                  <a:cubicBezTo>
                    <a:pt x="90" y="146"/>
                    <a:pt x="88" y="139"/>
                    <a:pt x="87" y="137"/>
                  </a:cubicBezTo>
                  <a:cubicBezTo>
                    <a:pt x="86" y="137"/>
                    <a:pt x="86" y="137"/>
                    <a:pt x="86" y="137"/>
                  </a:cubicBezTo>
                  <a:cubicBezTo>
                    <a:pt x="85" y="137"/>
                    <a:pt x="85" y="137"/>
                    <a:pt x="85" y="137"/>
                  </a:cubicBezTo>
                  <a:cubicBezTo>
                    <a:pt x="85" y="136"/>
                    <a:pt x="85" y="136"/>
                    <a:pt x="85" y="136"/>
                  </a:cubicBezTo>
                  <a:cubicBezTo>
                    <a:pt x="85" y="134"/>
                    <a:pt x="85" y="134"/>
                    <a:pt x="85" y="133"/>
                  </a:cubicBezTo>
                  <a:cubicBezTo>
                    <a:pt x="85" y="132"/>
                    <a:pt x="85" y="132"/>
                    <a:pt x="85" y="132"/>
                  </a:cubicBezTo>
                  <a:cubicBezTo>
                    <a:pt x="82" y="133"/>
                    <a:pt x="82" y="133"/>
                    <a:pt x="82" y="133"/>
                  </a:cubicBezTo>
                  <a:cubicBezTo>
                    <a:pt x="75" y="131"/>
                    <a:pt x="78" y="131"/>
                    <a:pt x="74" y="129"/>
                  </a:cubicBezTo>
                  <a:cubicBezTo>
                    <a:pt x="72" y="127"/>
                    <a:pt x="72" y="127"/>
                    <a:pt x="72" y="127"/>
                  </a:cubicBezTo>
                  <a:cubicBezTo>
                    <a:pt x="69" y="126"/>
                    <a:pt x="69" y="126"/>
                    <a:pt x="69" y="126"/>
                  </a:cubicBezTo>
                  <a:cubicBezTo>
                    <a:pt x="68" y="125"/>
                    <a:pt x="68" y="125"/>
                    <a:pt x="68" y="125"/>
                  </a:cubicBezTo>
                  <a:cubicBezTo>
                    <a:pt x="67" y="123"/>
                    <a:pt x="67" y="124"/>
                    <a:pt x="66" y="123"/>
                  </a:cubicBezTo>
                  <a:cubicBezTo>
                    <a:pt x="62" y="121"/>
                    <a:pt x="61" y="121"/>
                    <a:pt x="56" y="120"/>
                  </a:cubicBezTo>
                  <a:cubicBezTo>
                    <a:pt x="53" y="121"/>
                    <a:pt x="52" y="121"/>
                    <a:pt x="48" y="120"/>
                  </a:cubicBezTo>
                  <a:cubicBezTo>
                    <a:pt x="43" y="120"/>
                    <a:pt x="44" y="120"/>
                    <a:pt x="43" y="120"/>
                  </a:cubicBezTo>
                  <a:cubicBezTo>
                    <a:pt x="42" y="119"/>
                    <a:pt x="42" y="120"/>
                    <a:pt x="41" y="119"/>
                  </a:cubicBezTo>
                  <a:cubicBezTo>
                    <a:pt x="40" y="119"/>
                    <a:pt x="40" y="119"/>
                    <a:pt x="40" y="119"/>
                  </a:cubicBezTo>
                  <a:cubicBezTo>
                    <a:pt x="39" y="119"/>
                    <a:pt x="39" y="119"/>
                    <a:pt x="39" y="119"/>
                  </a:cubicBezTo>
                  <a:cubicBezTo>
                    <a:pt x="38" y="118"/>
                    <a:pt x="38" y="118"/>
                    <a:pt x="38" y="118"/>
                  </a:cubicBezTo>
                  <a:cubicBezTo>
                    <a:pt x="37" y="118"/>
                    <a:pt x="37" y="118"/>
                    <a:pt x="37" y="118"/>
                  </a:cubicBezTo>
                  <a:cubicBezTo>
                    <a:pt x="36" y="118"/>
                    <a:pt x="36" y="118"/>
                    <a:pt x="36" y="118"/>
                  </a:cubicBezTo>
                  <a:cubicBezTo>
                    <a:pt x="35" y="118"/>
                    <a:pt x="35" y="118"/>
                    <a:pt x="35" y="118"/>
                  </a:cubicBezTo>
                  <a:cubicBezTo>
                    <a:pt x="35" y="118"/>
                    <a:pt x="35" y="118"/>
                    <a:pt x="35" y="118"/>
                  </a:cubicBezTo>
                  <a:cubicBezTo>
                    <a:pt x="34" y="117"/>
                    <a:pt x="34" y="117"/>
                    <a:pt x="34" y="117"/>
                  </a:cubicBezTo>
                  <a:cubicBezTo>
                    <a:pt x="33" y="115"/>
                    <a:pt x="33" y="115"/>
                    <a:pt x="33" y="115"/>
                  </a:cubicBezTo>
                  <a:cubicBezTo>
                    <a:pt x="33" y="114"/>
                    <a:pt x="33" y="114"/>
                    <a:pt x="33" y="114"/>
                  </a:cubicBezTo>
                  <a:cubicBezTo>
                    <a:pt x="33" y="113"/>
                    <a:pt x="33" y="114"/>
                    <a:pt x="32" y="113"/>
                  </a:cubicBezTo>
                  <a:cubicBezTo>
                    <a:pt x="33" y="109"/>
                    <a:pt x="33" y="109"/>
                    <a:pt x="34" y="107"/>
                  </a:cubicBezTo>
                  <a:cubicBezTo>
                    <a:pt x="34" y="107"/>
                    <a:pt x="34" y="107"/>
                    <a:pt x="34" y="107"/>
                  </a:cubicBezTo>
                  <a:cubicBezTo>
                    <a:pt x="36" y="105"/>
                    <a:pt x="35" y="106"/>
                    <a:pt x="36" y="104"/>
                  </a:cubicBezTo>
                  <a:cubicBezTo>
                    <a:pt x="36" y="103"/>
                    <a:pt x="36" y="103"/>
                    <a:pt x="36" y="103"/>
                  </a:cubicBezTo>
                  <a:cubicBezTo>
                    <a:pt x="35" y="102"/>
                    <a:pt x="36" y="102"/>
                    <a:pt x="35" y="101"/>
                  </a:cubicBezTo>
                  <a:cubicBezTo>
                    <a:pt x="35" y="100"/>
                    <a:pt x="35" y="100"/>
                    <a:pt x="35" y="100"/>
                  </a:cubicBezTo>
                  <a:cubicBezTo>
                    <a:pt x="36" y="99"/>
                    <a:pt x="36" y="99"/>
                    <a:pt x="37" y="96"/>
                  </a:cubicBezTo>
                  <a:cubicBezTo>
                    <a:pt x="36" y="96"/>
                    <a:pt x="36" y="96"/>
                    <a:pt x="36" y="96"/>
                  </a:cubicBezTo>
                  <a:cubicBezTo>
                    <a:pt x="36" y="95"/>
                    <a:pt x="36" y="95"/>
                    <a:pt x="36" y="95"/>
                  </a:cubicBezTo>
                  <a:cubicBezTo>
                    <a:pt x="36" y="94"/>
                    <a:pt x="36" y="95"/>
                    <a:pt x="36" y="93"/>
                  </a:cubicBezTo>
                  <a:cubicBezTo>
                    <a:pt x="35" y="90"/>
                    <a:pt x="35" y="91"/>
                    <a:pt x="35" y="90"/>
                  </a:cubicBezTo>
                  <a:cubicBezTo>
                    <a:pt x="34" y="89"/>
                    <a:pt x="34" y="89"/>
                    <a:pt x="33" y="89"/>
                  </a:cubicBezTo>
                  <a:cubicBezTo>
                    <a:pt x="30" y="84"/>
                    <a:pt x="30" y="81"/>
                    <a:pt x="29" y="79"/>
                  </a:cubicBezTo>
                  <a:cubicBezTo>
                    <a:pt x="29" y="78"/>
                    <a:pt x="29" y="78"/>
                    <a:pt x="29" y="78"/>
                  </a:cubicBezTo>
                  <a:cubicBezTo>
                    <a:pt x="28" y="78"/>
                    <a:pt x="28" y="78"/>
                    <a:pt x="28" y="78"/>
                  </a:cubicBezTo>
                  <a:cubicBezTo>
                    <a:pt x="27" y="77"/>
                    <a:pt x="27" y="77"/>
                    <a:pt x="27" y="77"/>
                  </a:cubicBezTo>
                  <a:cubicBezTo>
                    <a:pt x="26" y="76"/>
                    <a:pt x="26" y="76"/>
                    <a:pt x="26" y="76"/>
                  </a:cubicBezTo>
                  <a:cubicBezTo>
                    <a:pt x="26" y="75"/>
                    <a:pt x="26" y="76"/>
                    <a:pt x="26" y="75"/>
                  </a:cubicBezTo>
                  <a:cubicBezTo>
                    <a:pt x="25" y="74"/>
                    <a:pt x="25" y="74"/>
                    <a:pt x="25" y="74"/>
                  </a:cubicBezTo>
                  <a:cubicBezTo>
                    <a:pt x="24" y="74"/>
                    <a:pt x="24" y="74"/>
                    <a:pt x="24" y="74"/>
                  </a:cubicBezTo>
                  <a:cubicBezTo>
                    <a:pt x="24" y="75"/>
                    <a:pt x="24" y="75"/>
                    <a:pt x="24" y="75"/>
                  </a:cubicBezTo>
                  <a:cubicBezTo>
                    <a:pt x="23" y="75"/>
                    <a:pt x="23" y="75"/>
                    <a:pt x="23" y="75"/>
                  </a:cubicBezTo>
                  <a:cubicBezTo>
                    <a:pt x="22" y="75"/>
                    <a:pt x="22" y="75"/>
                    <a:pt x="22" y="75"/>
                  </a:cubicBezTo>
                  <a:cubicBezTo>
                    <a:pt x="21" y="74"/>
                    <a:pt x="22" y="75"/>
                    <a:pt x="21" y="74"/>
                  </a:cubicBezTo>
                  <a:cubicBezTo>
                    <a:pt x="20" y="72"/>
                    <a:pt x="20" y="72"/>
                    <a:pt x="20" y="72"/>
                  </a:cubicBezTo>
                  <a:cubicBezTo>
                    <a:pt x="19" y="72"/>
                    <a:pt x="19" y="72"/>
                    <a:pt x="19" y="72"/>
                  </a:cubicBezTo>
                  <a:cubicBezTo>
                    <a:pt x="17" y="72"/>
                    <a:pt x="17" y="72"/>
                    <a:pt x="17" y="72"/>
                  </a:cubicBezTo>
                  <a:cubicBezTo>
                    <a:pt x="16" y="73"/>
                    <a:pt x="16" y="73"/>
                    <a:pt x="16" y="73"/>
                  </a:cubicBezTo>
                  <a:cubicBezTo>
                    <a:pt x="15" y="72"/>
                    <a:pt x="15" y="72"/>
                    <a:pt x="14" y="72"/>
                  </a:cubicBezTo>
                  <a:cubicBezTo>
                    <a:pt x="13" y="71"/>
                    <a:pt x="13" y="71"/>
                    <a:pt x="13" y="71"/>
                  </a:cubicBezTo>
                  <a:cubicBezTo>
                    <a:pt x="12" y="70"/>
                    <a:pt x="12" y="70"/>
                    <a:pt x="12" y="70"/>
                  </a:cubicBezTo>
                  <a:cubicBezTo>
                    <a:pt x="10" y="69"/>
                    <a:pt x="10" y="70"/>
                    <a:pt x="9" y="69"/>
                  </a:cubicBezTo>
                  <a:cubicBezTo>
                    <a:pt x="9" y="67"/>
                    <a:pt x="9" y="67"/>
                    <a:pt x="9" y="67"/>
                  </a:cubicBezTo>
                  <a:cubicBezTo>
                    <a:pt x="8" y="66"/>
                    <a:pt x="8" y="66"/>
                    <a:pt x="8" y="66"/>
                  </a:cubicBezTo>
                  <a:cubicBezTo>
                    <a:pt x="7" y="65"/>
                    <a:pt x="7" y="65"/>
                    <a:pt x="7" y="65"/>
                  </a:cubicBezTo>
                  <a:cubicBezTo>
                    <a:pt x="6" y="64"/>
                    <a:pt x="6" y="64"/>
                    <a:pt x="6" y="64"/>
                  </a:cubicBezTo>
                  <a:cubicBezTo>
                    <a:pt x="4" y="64"/>
                    <a:pt x="3" y="63"/>
                    <a:pt x="2" y="63"/>
                  </a:cubicBezTo>
                  <a:cubicBezTo>
                    <a:pt x="2" y="62"/>
                    <a:pt x="2" y="62"/>
                    <a:pt x="2" y="62"/>
                  </a:cubicBezTo>
                  <a:cubicBezTo>
                    <a:pt x="2" y="62"/>
                    <a:pt x="2" y="62"/>
                    <a:pt x="2" y="62"/>
                  </a:cubicBezTo>
                  <a:cubicBezTo>
                    <a:pt x="3" y="61"/>
                    <a:pt x="2" y="62"/>
                    <a:pt x="3" y="61"/>
                  </a:cubicBezTo>
                  <a:cubicBezTo>
                    <a:pt x="3" y="60"/>
                    <a:pt x="3" y="60"/>
                    <a:pt x="3" y="60"/>
                  </a:cubicBezTo>
                  <a:cubicBezTo>
                    <a:pt x="3" y="60"/>
                    <a:pt x="3" y="60"/>
                    <a:pt x="3" y="60"/>
                  </a:cubicBezTo>
                  <a:cubicBezTo>
                    <a:pt x="2" y="59"/>
                    <a:pt x="2" y="59"/>
                    <a:pt x="1" y="59"/>
                  </a:cubicBezTo>
                  <a:cubicBezTo>
                    <a:pt x="0" y="58"/>
                    <a:pt x="0" y="58"/>
                    <a:pt x="0" y="58"/>
                  </a:cubicBezTo>
                  <a:cubicBezTo>
                    <a:pt x="0" y="57"/>
                    <a:pt x="0" y="57"/>
                    <a:pt x="0" y="57"/>
                  </a:cubicBezTo>
                  <a:cubicBezTo>
                    <a:pt x="0" y="57"/>
                    <a:pt x="0" y="57"/>
                    <a:pt x="0" y="57"/>
                  </a:cubicBezTo>
                  <a:cubicBezTo>
                    <a:pt x="0" y="56"/>
                    <a:pt x="0" y="56"/>
                    <a:pt x="1" y="56"/>
                  </a:cubicBezTo>
                  <a:cubicBezTo>
                    <a:pt x="1" y="55"/>
                    <a:pt x="1" y="55"/>
                    <a:pt x="1" y="55"/>
                  </a:cubicBezTo>
                  <a:cubicBezTo>
                    <a:pt x="1" y="55"/>
                    <a:pt x="1" y="55"/>
                    <a:pt x="1" y="55"/>
                  </a:cubicBezTo>
                  <a:cubicBezTo>
                    <a:pt x="0" y="54"/>
                    <a:pt x="0" y="54"/>
                    <a:pt x="0" y="54"/>
                  </a:cubicBezTo>
                  <a:cubicBezTo>
                    <a:pt x="1" y="53"/>
                    <a:pt x="1" y="53"/>
                    <a:pt x="1" y="53"/>
                  </a:cubicBezTo>
                  <a:cubicBezTo>
                    <a:pt x="0" y="53"/>
                    <a:pt x="0" y="53"/>
                    <a:pt x="0" y="53"/>
                  </a:cubicBezTo>
                  <a:cubicBezTo>
                    <a:pt x="0" y="53"/>
                    <a:pt x="2" y="52"/>
                    <a:pt x="2" y="52"/>
                  </a:cubicBezTo>
                  <a:cubicBezTo>
                    <a:pt x="2" y="52"/>
                    <a:pt x="2" y="52"/>
                    <a:pt x="2" y="52"/>
                  </a:cubicBezTo>
                  <a:cubicBezTo>
                    <a:pt x="3" y="52"/>
                    <a:pt x="3" y="52"/>
                    <a:pt x="3" y="52"/>
                  </a:cubicBezTo>
                  <a:cubicBezTo>
                    <a:pt x="4" y="51"/>
                    <a:pt x="4" y="51"/>
                    <a:pt x="4" y="51"/>
                  </a:cubicBezTo>
                  <a:cubicBezTo>
                    <a:pt x="4" y="50"/>
                    <a:pt x="4" y="50"/>
                    <a:pt x="4" y="50"/>
                  </a:cubicBezTo>
                  <a:cubicBezTo>
                    <a:pt x="4" y="49"/>
                    <a:pt x="4" y="49"/>
                    <a:pt x="4" y="49"/>
                  </a:cubicBezTo>
                  <a:cubicBezTo>
                    <a:pt x="5" y="48"/>
                    <a:pt x="5" y="48"/>
                    <a:pt x="5" y="48"/>
                  </a:cubicBezTo>
                  <a:cubicBezTo>
                    <a:pt x="6" y="47"/>
                    <a:pt x="6" y="47"/>
                    <a:pt x="7" y="47"/>
                  </a:cubicBezTo>
                  <a:cubicBezTo>
                    <a:pt x="8" y="47"/>
                    <a:pt x="8" y="47"/>
                    <a:pt x="8" y="47"/>
                  </a:cubicBezTo>
                  <a:cubicBezTo>
                    <a:pt x="9" y="47"/>
                    <a:pt x="8" y="47"/>
                    <a:pt x="10" y="47"/>
                  </a:cubicBezTo>
                  <a:cubicBezTo>
                    <a:pt x="10" y="47"/>
                    <a:pt x="10" y="47"/>
                    <a:pt x="11" y="48"/>
                  </a:cubicBezTo>
                  <a:cubicBezTo>
                    <a:pt x="12" y="48"/>
                    <a:pt x="12" y="48"/>
                    <a:pt x="12" y="48"/>
                  </a:cubicBezTo>
                  <a:cubicBezTo>
                    <a:pt x="12" y="47"/>
                    <a:pt x="12" y="47"/>
                    <a:pt x="12" y="47"/>
                  </a:cubicBezTo>
                  <a:cubicBezTo>
                    <a:pt x="12" y="46"/>
                    <a:pt x="12" y="46"/>
                    <a:pt x="12" y="46"/>
                  </a:cubicBezTo>
                  <a:cubicBezTo>
                    <a:pt x="13" y="46"/>
                    <a:pt x="13" y="46"/>
                    <a:pt x="13" y="46"/>
                  </a:cubicBezTo>
                  <a:cubicBezTo>
                    <a:pt x="13" y="47"/>
                    <a:pt x="13" y="47"/>
                    <a:pt x="13" y="47"/>
                  </a:cubicBezTo>
                  <a:cubicBezTo>
                    <a:pt x="14" y="47"/>
                    <a:pt x="14" y="47"/>
                    <a:pt x="14" y="47"/>
                  </a:cubicBezTo>
                  <a:cubicBezTo>
                    <a:pt x="15" y="47"/>
                    <a:pt x="15" y="47"/>
                    <a:pt x="16" y="46"/>
                  </a:cubicBezTo>
                  <a:cubicBezTo>
                    <a:pt x="16" y="45"/>
                    <a:pt x="16" y="45"/>
                    <a:pt x="16" y="45"/>
                  </a:cubicBezTo>
                  <a:cubicBezTo>
                    <a:pt x="16" y="45"/>
                    <a:pt x="16" y="45"/>
                    <a:pt x="16" y="45"/>
                  </a:cubicBezTo>
                  <a:cubicBezTo>
                    <a:pt x="17" y="45"/>
                    <a:pt x="17" y="45"/>
                    <a:pt x="17" y="45"/>
                  </a:cubicBezTo>
                  <a:cubicBezTo>
                    <a:pt x="18" y="45"/>
                    <a:pt x="18" y="45"/>
                    <a:pt x="18" y="45"/>
                  </a:cubicBezTo>
                  <a:cubicBezTo>
                    <a:pt x="19" y="44"/>
                    <a:pt x="19" y="44"/>
                    <a:pt x="21" y="43"/>
                  </a:cubicBezTo>
                  <a:cubicBezTo>
                    <a:pt x="21" y="42"/>
                    <a:pt x="21" y="42"/>
                    <a:pt x="21" y="42"/>
                  </a:cubicBezTo>
                  <a:cubicBezTo>
                    <a:pt x="21" y="41"/>
                    <a:pt x="21" y="41"/>
                    <a:pt x="21" y="41"/>
                  </a:cubicBezTo>
                  <a:cubicBezTo>
                    <a:pt x="21" y="40"/>
                    <a:pt x="21" y="40"/>
                    <a:pt x="21" y="40"/>
                  </a:cubicBezTo>
                  <a:cubicBezTo>
                    <a:pt x="22" y="39"/>
                    <a:pt x="22" y="39"/>
                    <a:pt x="22" y="39"/>
                  </a:cubicBezTo>
                  <a:cubicBezTo>
                    <a:pt x="24" y="39"/>
                    <a:pt x="24" y="39"/>
                    <a:pt x="24" y="39"/>
                  </a:cubicBezTo>
                  <a:cubicBezTo>
                    <a:pt x="25" y="38"/>
                    <a:pt x="25" y="38"/>
                    <a:pt x="25" y="38"/>
                  </a:cubicBezTo>
                  <a:cubicBezTo>
                    <a:pt x="25" y="37"/>
                    <a:pt x="25" y="37"/>
                    <a:pt x="25" y="37"/>
                  </a:cubicBezTo>
                  <a:cubicBezTo>
                    <a:pt x="26" y="36"/>
                    <a:pt x="26" y="36"/>
                    <a:pt x="26" y="36"/>
                  </a:cubicBezTo>
                  <a:cubicBezTo>
                    <a:pt x="26" y="36"/>
                    <a:pt x="26" y="36"/>
                    <a:pt x="27" y="36"/>
                  </a:cubicBezTo>
                  <a:cubicBezTo>
                    <a:pt x="29" y="35"/>
                    <a:pt x="29" y="35"/>
                    <a:pt x="31" y="34"/>
                  </a:cubicBezTo>
                  <a:cubicBezTo>
                    <a:pt x="32" y="34"/>
                    <a:pt x="32" y="34"/>
                    <a:pt x="32" y="34"/>
                  </a:cubicBezTo>
                  <a:cubicBezTo>
                    <a:pt x="33" y="33"/>
                    <a:pt x="33" y="34"/>
                    <a:pt x="33" y="33"/>
                  </a:cubicBezTo>
                  <a:cubicBezTo>
                    <a:pt x="34" y="32"/>
                    <a:pt x="34" y="32"/>
                    <a:pt x="34" y="32"/>
                  </a:cubicBezTo>
                  <a:cubicBezTo>
                    <a:pt x="35" y="32"/>
                    <a:pt x="35" y="32"/>
                    <a:pt x="36" y="31"/>
                  </a:cubicBezTo>
                  <a:cubicBezTo>
                    <a:pt x="39" y="30"/>
                    <a:pt x="39" y="30"/>
                    <a:pt x="40" y="30"/>
                  </a:cubicBezTo>
                  <a:cubicBezTo>
                    <a:pt x="41" y="30"/>
                    <a:pt x="41" y="30"/>
                    <a:pt x="41" y="30"/>
                  </a:cubicBezTo>
                  <a:cubicBezTo>
                    <a:pt x="41" y="29"/>
                    <a:pt x="41" y="29"/>
                    <a:pt x="41" y="29"/>
                  </a:cubicBezTo>
                  <a:cubicBezTo>
                    <a:pt x="42" y="28"/>
                    <a:pt x="42" y="28"/>
                    <a:pt x="42" y="28"/>
                  </a:cubicBezTo>
                  <a:cubicBezTo>
                    <a:pt x="43" y="28"/>
                    <a:pt x="43" y="28"/>
                    <a:pt x="43" y="28"/>
                  </a:cubicBezTo>
                  <a:cubicBezTo>
                    <a:pt x="43" y="27"/>
                    <a:pt x="43" y="27"/>
                    <a:pt x="44" y="26"/>
                  </a:cubicBezTo>
                  <a:cubicBezTo>
                    <a:pt x="45" y="26"/>
                    <a:pt x="45" y="26"/>
                    <a:pt x="45" y="26"/>
                  </a:cubicBezTo>
                  <a:cubicBezTo>
                    <a:pt x="47" y="26"/>
                    <a:pt x="48" y="26"/>
                    <a:pt x="50" y="26"/>
                  </a:cubicBezTo>
                  <a:cubicBezTo>
                    <a:pt x="50" y="24"/>
                    <a:pt x="50" y="24"/>
                    <a:pt x="50" y="24"/>
                  </a:cubicBezTo>
                  <a:cubicBezTo>
                    <a:pt x="51" y="24"/>
                    <a:pt x="50" y="24"/>
                    <a:pt x="51" y="23"/>
                  </a:cubicBezTo>
                  <a:cubicBezTo>
                    <a:pt x="51" y="23"/>
                    <a:pt x="51" y="23"/>
                    <a:pt x="51" y="23"/>
                  </a:cubicBezTo>
                  <a:cubicBezTo>
                    <a:pt x="53" y="25"/>
                    <a:pt x="53" y="24"/>
                    <a:pt x="54" y="25"/>
                  </a:cubicBezTo>
                  <a:cubicBezTo>
                    <a:pt x="54" y="26"/>
                    <a:pt x="54" y="26"/>
                    <a:pt x="54" y="26"/>
                  </a:cubicBezTo>
                  <a:cubicBezTo>
                    <a:pt x="55" y="26"/>
                    <a:pt x="55" y="26"/>
                    <a:pt x="55" y="26"/>
                  </a:cubicBezTo>
                  <a:cubicBezTo>
                    <a:pt x="56" y="26"/>
                    <a:pt x="56" y="26"/>
                    <a:pt x="56" y="26"/>
                  </a:cubicBezTo>
                  <a:cubicBezTo>
                    <a:pt x="56" y="24"/>
                    <a:pt x="56" y="24"/>
                    <a:pt x="56" y="24"/>
                  </a:cubicBezTo>
                  <a:cubicBezTo>
                    <a:pt x="57" y="24"/>
                    <a:pt x="57" y="24"/>
                    <a:pt x="57" y="24"/>
                  </a:cubicBezTo>
                  <a:cubicBezTo>
                    <a:pt x="58" y="24"/>
                    <a:pt x="58" y="24"/>
                    <a:pt x="58" y="24"/>
                  </a:cubicBezTo>
                  <a:cubicBezTo>
                    <a:pt x="58" y="25"/>
                    <a:pt x="58" y="25"/>
                    <a:pt x="58" y="25"/>
                  </a:cubicBezTo>
                  <a:cubicBezTo>
                    <a:pt x="58" y="26"/>
                    <a:pt x="58" y="26"/>
                    <a:pt x="58" y="26"/>
                  </a:cubicBezTo>
                  <a:cubicBezTo>
                    <a:pt x="59" y="27"/>
                    <a:pt x="59" y="27"/>
                    <a:pt x="59" y="27"/>
                  </a:cubicBezTo>
                  <a:cubicBezTo>
                    <a:pt x="60" y="27"/>
                    <a:pt x="60" y="27"/>
                    <a:pt x="60" y="27"/>
                  </a:cubicBezTo>
                  <a:cubicBezTo>
                    <a:pt x="61" y="27"/>
                    <a:pt x="61" y="27"/>
                    <a:pt x="62" y="27"/>
                  </a:cubicBezTo>
                  <a:cubicBezTo>
                    <a:pt x="62" y="27"/>
                    <a:pt x="73" y="28"/>
                    <a:pt x="73" y="28"/>
                  </a:cubicBezTo>
                  <a:cubicBezTo>
                    <a:pt x="73" y="29"/>
                    <a:pt x="73" y="29"/>
                    <a:pt x="73" y="29"/>
                  </a:cubicBezTo>
                  <a:cubicBezTo>
                    <a:pt x="73" y="31"/>
                    <a:pt x="74" y="32"/>
                    <a:pt x="74" y="34"/>
                  </a:cubicBezTo>
                  <a:cubicBezTo>
                    <a:pt x="74" y="35"/>
                    <a:pt x="74" y="35"/>
                    <a:pt x="74" y="35"/>
                  </a:cubicBezTo>
                  <a:cubicBezTo>
                    <a:pt x="75" y="35"/>
                    <a:pt x="75" y="35"/>
                    <a:pt x="75" y="35"/>
                  </a:cubicBezTo>
                  <a:cubicBezTo>
                    <a:pt x="75" y="36"/>
                    <a:pt x="75" y="36"/>
                    <a:pt x="76" y="37"/>
                  </a:cubicBezTo>
                  <a:cubicBezTo>
                    <a:pt x="77" y="38"/>
                    <a:pt x="77" y="38"/>
                    <a:pt x="77" y="38"/>
                  </a:cubicBezTo>
                  <a:cubicBezTo>
                    <a:pt x="77" y="38"/>
                    <a:pt x="77" y="38"/>
                    <a:pt x="77" y="38"/>
                  </a:cubicBezTo>
                  <a:cubicBezTo>
                    <a:pt x="78" y="37"/>
                    <a:pt x="78" y="37"/>
                    <a:pt x="78" y="37"/>
                  </a:cubicBezTo>
                  <a:cubicBezTo>
                    <a:pt x="79" y="37"/>
                    <a:pt x="79" y="37"/>
                    <a:pt x="80" y="37"/>
                  </a:cubicBezTo>
                  <a:cubicBezTo>
                    <a:pt x="81" y="38"/>
                    <a:pt x="81" y="38"/>
                    <a:pt x="81" y="38"/>
                  </a:cubicBezTo>
                  <a:cubicBezTo>
                    <a:pt x="82" y="39"/>
                    <a:pt x="82" y="39"/>
                    <a:pt x="82" y="39"/>
                  </a:cubicBezTo>
                  <a:cubicBezTo>
                    <a:pt x="82" y="39"/>
                    <a:pt x="82" y="39"/>
                    <a:pt x="82" y="39"/>
                  </a:cubicBezTo>
                  <a:cubicBezTo>
                    <a:pt x="83" y="39"/>
                    <a:pt x="84" y="39"/>
                    <a:pt x="85" y="39"/>
                  </a:cubicBezTo>
                  <a:cubicBezTo>
                    <a:pt x="86" y="40"/>
                    <a:pt x="86" y="40"/>
                    <a:pt x="86" y="40"/>
                  </a:cubicBezTo>
                  <a:cubicBezTo>
                    <a:pt x="87" y="40"/>
                    <a:pt x="87" y="40"/>
                    <a:pt x="87" y="40"/>
                  </a:cubicBezTo>
                  <a:cubicBezTo>
                    <a:pt x="87" y="39"/>
                    <a:pt x="87" y="39"/>
                    <a:pt x="87" y="39"/>
                  </a:cubicBezTo>
                  <a:cubicBezTo>
                    <a:pt x="89" y="39"/>
                    <a:pt x="89" y="39"/>
                    <a:pt x="89" y="39"/>
                  </a:cubicBezTo>
                  <a:cubicBezTo>
                    <a:pt x="90" y="38"/>
                    <a:pt x="90" y="38"/>
                    <a:pt x="90" y="38"/>
                  </a:cubicBezTo>
                  <a:cubicBezTo>
                    <a:pt x="91" y="38"/>
                    <a:pt x="91" y="38"/>
                    <a:pt x="91" y="38"/>
                  </a:cubicBezTo>
                  <a:cubicBezTo>
                    <a:pt x="91" y="38"/>
                    <a:pt x="91" y="38"/>
                    <a:pt x="91" y="38"/>
                  </a:cubicBezTo>
                  <a:cubicBezTo>
                    <a:pt x="92" y="39"/>
                    <a:pt x="92" y="39"/>
                    <a:pt x="92" y="39"/>
                  </a:cubicBezTo>
                  <a:cubicBezTo>
                    <a:pt x="92" y="39"/>
                    <a:pt x="92" y="39"/>
                    <a:pt x="92" y="39"/>
                  </a:cubicBezTo>
                  <a:cubicBezTo>
                    <a:pt x="92" y="38"/>
                    <a:pt x="92" y="38"/>
                    <a:pt x="92" y="38"/>
                  </a:cubicBezTo>
                  <a:cubicBezTo>
                    <a:pt x="93" y="38"/>
                    <a:pt x="93" y="38"/>
                    <a:pt x="93" y="38"/>
                  </a:cubicBezTo>
                  <a:cubicBezTo>
                    <a:pt x="94" y="38"/>
                    <a:pt x="94" y="39"/>
                    <a:pt x="95" y="39"/>
                  </a:cubicBezTo>
                  <a:cubicBezTo>
                    <a:pt x="96" y="40"/>
                    <a:pt x="96" y="40"/>
                    <a:pt x="96" y="40"/>
                  </a:cubicBezTo>
                  <a:cubicBezTo>
                    <a:pt x="97" y="40"/>
                    <a:pt x="97" y="40"/>
                    <a:pt x="97" y="40"/>
                  </a:cubicBezTo>
                  <a:cubicBezTo>
                    <a:pt x="98" y="40"/>
                    <a:pt x="98" y="40"/>
                    <a:pt x="98" y="39"/>
                  </a:cubicBezTo>
                  <a:cubicBezTo>
                    <a:pt x="98" y="40"/>
                    <a:pt x="98" y="40"/>
                    <a:pt x="98" y="40"/>
                  </a:cubicBezTo>
                  <a:cubicBezTo>
                    <a:pt x="99" y="40"/>
                    <a:pt x="99" y="40"/>
                    <a:pt x="99" y="40"/>
                  </a:cubicBezTo>
                  <a:cubicBezTo>
                    <a:pt x="99" y="40"/>
                    <a:pt x="99" y="40"/>
                    <a:pt x="99" y="40"/>
                  </a:cubicBezTo>
                  <a:cubicBezTo>
                    <a:pt x="100" y="40"/>
                    <a:pt x="100" y="40"/>
                    <a:pt x="100" y="40"/>
                  </a:cubicBezTo>
                  <a:cubicBezTo>
                    <a:pt x="103" y="40"/>
                    <a:pt x="103" y="40"/>
                    <a:pt x="103" y="40"/>
                  </a:cubicBezTo>
                  <a:cubicBezTo>
                    <a:pt x="104" y="41"/>
                    <a:pt x="104" y="41"/>
                    <a:pt x="105" y="41"/>
                  </a:cubicBezTo>
                  <a:cubicBezTo>
                    <a:pt x="105" y="42"/>
                    <a:pt x="105" y="42"/>
                    <a:pt x="105" y="42"/>
                  </a:cubicBezTo>
                  <a:cubicBezTo>
                    <a:pt x="106" y="43"/>
                    <a:pt x="106" y="43"/>
                    <a:pt x="106" y="43"/>
                  </a:cubicBezTo>
                  <a:cubicBezTo>
                    <a:pt x="108" y="43"/>
                    <a:pt x="108" y="43"/>
                    <a:pt x="108" y="43"/>
                  </a:cubicBezTo>
                  <a:cubicBezTo>
                    <a:pt x="108" y="42"/>
                    <a:pt x="108" y="42"/>
                    <a:pt x="110" y="41"/>
                  </a:cubicBezTo>
                  <a:cubicBezTo>
                    <a:pt x="110" y="40"/>
                    <a:pt x="110" y="40"/>
                    <a:pt x="110" y="40"/>
                  </a:cubicBezTo>
                  <a:cubicBezTo>
                    <a:pt x="111" y="39"/>
                    <a:pt x="112" y="39"/>
                    <a:pt x="113" y="39"/>
                  </a:cubicBezTo>
                  <a:cubicBezTo>
                    <a:pt x="114" y="38"/>
                    <a:pt x="114" y="38"/>
                    <a:pt x="114" y="38"/>
                  </a:cubicBezTo>
                  <a:cubicBezTo>
                    <a:pt x="115" y="38"/>
                    <a:pt x="115" y="38"/>
                    <a:pt x="115" y="38"/>
                  </a:cubicBezTo>
                  <a:cubicBezTo>
                    <a:pt x="116" y="37"/>
                    <a:pt x="116" y="37"/>
                    <a:pt x="116" y="37"/>
                  </a:cubicBezTo>
                  <a:cubicBezTo>
                    <a:pt x="116" y="35"/>
                    <a:pt x="117" y="34"/>
                    <a:pt x="118" y="33"/>
                  </a:cubicBezTo>
                  <a:cubicBezTo>
                    <a:pt x="118" y="30"/>
                    <a:pt x="118" y="31"/>
                    <a:pt x="118" y="30"/>
                  </a:cubicBezTo>
                  <a:cubicBezTo>
                    <a:pt x="118" y="29"/>
                    <a:pt x="118" y="29"/>
                    <a:pt x="118" y="29"/>
                  </a:cubicBezTo>
                  <a:cubicBezTo>
                    <a:pt x="117" y="28"/>
                    <a:pt x="117" y="28"/>
                    <a:pt x="117" y="28"/>
                  </a:cubicBezTo>
                  <a:cubicBezTo>
                    <a:pt x="116" y="28"/>
                    <a:pt x="116" y="28"/>
                    <a:pt x="116" y="28"/>
                  </a:cubicBezTo>
                  <a:cubicBezTo>
                    <a:pt x="115" y="27"/>
                    <a:pt x="116" y="28"/>
                    <a:pt x="115" y="27"/>
                  </a:cubicBezTo>
                  <a:cubicBezTo>
                    <a:pt x="115" y="26"/>
                    <a:pt x="115" y="26"/>
                    <a:pt x="114" y="25"/>
                  </a:cubicBezTo>
                  <a:cubicBezTo>
                    <a:pt x="114" y="24"/>
                    <a:pt x="114" y="24"/>
                    <a:pt x="114" y="23"/>
                  </a:cubicBezTo>
                  <a:cubicBezTo>
                    <a:pt x="113" y="22"/>
                    <a:pt x="113" y="22"/>
                    <a:pt x="113" y="21"/>
                  </a:cubicBezTo>
                  <a:cubicBezTo>
                    <a:pt x="113" y="20"/>
                    <a:pt x="113" y="20"/>
                    <a:pt x="113" y="20"/>
                  </a:cubicBezTo>
                  <a:cubicBezTo>
                    <a:pt x="114" y="18"/>
                    <a:pt x="114" y="18"/>
                    <a:pt x="114" y="18"/>
                  </a:cubicBezTo>
                  <a:cubicBezTo>
                    <a:pt x="114" y="17"/>
                    <a:pt x="114" y="16"/>
                    <a:pt x="114" y="15"/>
                  </a:cubicBezTo>
                  <a:cubicBezTo>
                    <a:pt x="114" y="14"/>
                    <a:pt x="114" y="14"/>
                    <a:pt x="114" y="14"/>
                  </a:cubicBezTo>
                  <a:cubicBezTo>
                    <a:pt x="115" y="14"/>
                    <a:pt x="115" y="14"/>
                    <a:pt x="115" y="14"/>
                  </a:cubicBezTo>
                  <a:cubicBezTo>
                    <a:pt x="115" y="12"/>
                    <a:pt x="115" y="12"/>
                    <a:pt x="115" y="12"/>
                  </a:cubicBezTo>
                  <a:cubicBezTo>
                    <a:pt x="116" y="12"/>
                    <a:pt x="116" y="12"/>
                    <a:pt x="116" y="12"/>
                  </a:cubicBezTo>
                  <a:cubicBezTo>
                    <a:pt x="117" y="12"/>
                    <a:pt x="117" y="12"/>
                    <a:pt x="117" y="12"/>
                  </a:cubicBezTo>
                  <a:cubicBezTo>
                    <a:pt x="117" y="11"/>
                    <a:pt x="117" y="11"/>
                    <a:pt x="117" y="11"/>
                  </a:cubicBezTo>
                  <a:cubicBezTo>
                    <a:pt x="117" y="10"/>
                    <a:pt x="117" y="10"/>
                    <a:pt x="117" y="10"/>
                  </a:cubicBezTo>
                  <a:cubicBezTo>
                    <a:pt x="118" y="8"/>
                    <a:pt x="118" y="8"/>
                    <a:pt x="119" y="8"/>
                  </a:cubicBezTo>
                  <a:cubicBezTo>
                    <a:pt x="122" y="6"/>
                    <a:pt x="122" y="6"/>
                    <a:pt x="122" y="6"/>
                  </a:cubicBezTo>
                  <a:cubicBezTo>
                    <a:pt x="124" y="3"/>
                    <a:pt x="124" y="4"/>
                    <a:pt x="124" y="1"/>
                  </a:cubicBezTo>
                  <a:cubicBezTo>
                    <a:pt x="125" y="0"/>
                    <a:pt x="125" y="0"/>
                    <a:pt x="125" y="0"/>
                  </a:cubicBezTo>
                  <a:cubicBezTo>
                    <a:pt x="125" y="1"/>
                    <a:pt x="125" y="1"/>
                    <a:pt x="125" y="1"/>
                  </a:cubicBezTo>
                  <a:cubicBezTo>
                    <a:pt x="126" y="2"/>
                    <a:pt x="126" y="2"/>
                    <a:pt x="126" y="2"/>
                  </a:cubicBezTo>
                  <a:cubicBezTo>
                    <a:pt x="127" y="2"/>
                    <a:pt x="127" y="2"/>
                    <a:pt x="127" y="2"/>
                  </a:cubicBezTo>
                  <a:cubicBezTo>
                    <a:pt x="131" y="5"/>
                    <a:pt x="130" y="4"/>
                    <a:pt x="134" y="5"/>
                  </a:cubicBezTo>
                  <a:cubicBezTo>
                    <a:pt x="135" y="6"/>
                    <a:pt x="135" y="5"/>
                    <a:pt x="136" y="7"/>
                  </a:cubicBezTo>
                  <a:cubicBezTo>
                    <a:pt x="138" y="7"/>
                    <a:pt x="140" y="7"/>
                    <a:pt x="142" y="7"/>
                  </a:cubicBezTo>
                  <a:cubicBezTo>
                    <a:pt x="145" y="8"/>
                    <a:pt x="151" y="12"/>
                    <a:pt x="153" y="12"/>
                  </a:cubicBezTo>
                  <a:cubicBezTo>
                    <a:pt x="154" y="12"/>
                    <a:pt x="154" y="12"/>
                    <a:pt x="154" y="12"/>
                  </a:cubicBezTo>
                  <a:cubicBezTo>
                    <a:pt x="156" y="12"/>
                    <a:pt x="158" y="13"/>
                    <a:pt x="161" y="14"/>
                  </a:cubicBezTo>
                  <a:cubicBezTo>
                    <a:pt x="161" y="15"/>
                    <a:pt x="161" y="15"/>
                    <a:pt x="161" y="15"/>
                  </a:cubicBezTo>
                  <a:cubicBezTo>
                    <a:pt x="161" y="16"/>
                    <a:pt x="161" y="16"/>
                    <a:pt x="161" y="16"/>
                  </a:cubicBezTo>
                  <a:cubicBezTo>
                    <a:pt x="161" y="17"/>
                    <a:pt x="161" y="17"/>
                    <a:pt x="161" y="17"/>
                  </a:cubicBezTo>
                  <a:cubicBezTo>
                    <a:pt x="161" y="19"/>
                    <a:pt x="161" y="19"/>
                    <a:pt x="161" y="19"/>
                  </a:cubicBezTo>
                  <a:cubicBezTo>
                    <a:pt x="162" y="20"/>
                    <a:pt x="162" y="20"/>
                    <a:pt x="162" y="20"/>
                  </a:cubicBezTo>
                  <a:cubicBezTo>
                    <a:pt x="162" y="23"/>
                    <a:pt x="162" y="22"/>
                    <a:pt x="162" y="23"/>
                  </a:cubicBezTo>
                  <a:cubicBezTo>
                    <a:pt x="162" y="24"/>
                    <a:pt x="162" y="24"/>
                    <a:pt x="162" y="24"/>
                  </a:cubicBezTo>
                  <a:cubicBezTo>
                    <a:pt x="163" y="25"/>
                    <a:pt x="163" y="25"/>
                    <a:pt x="163" y="25"/>
                  </a:cubicBezTo>
                  <a:cubicBezTo>
                    <a:pt x="163" y="25"/>
                    <a:pt x="163" y="25"/>
                    <a:pt x="163" y="25"/>
                  </a:cubicBezTo>
                  <a:cubicBezTo>
                    <a:pt x="163" y="27"/>
                    <a:pt x="163" y="26"/>
                    <a:pt x="163" y="27"/>
                  </a:cubicBezTo>
                  <a:cubicBezTo>
                    <a:pt x="163" y="28"/>
                    <a:pt x="163" y="28"/>
                    <a:pt x="163" y="28"/>
                  </a:cubicBezTo>
                  <a:cubicBezTo>
                    <a:pt x="163" y="29"/>
                    <a:pt x="163" y="29"/>
                    <a:pt x="163" y="29"/>
                  </a:cubicBezTo>
                  <a:cubicBezTo>
                    <a:pt x="164" y="29"/>
                    <a:pt x="164" y="29"/>
                    <a:pt x="165" y="29"/>
                  </a:cubicBezTo>
                  <a:cubicBezTo>
                    <a:pt x="166" y="30"/>
                    <a:pt x="165" y="30"/>
                    <a:pt x="167" y="31"/>
                  </a:cubicBezTo>
                  <a:cubicBezTo>
                    <a:pt x="170" y="32"/>
                    <a:pt x="169" y="33"/>
                    <a:pt x="173" y="33"/>
                  </a:cubicBezTo>
                  <a:cubicBezTo>
                    <a:pt x="173" y="33"/>
                    <a:pt x="173" y="33"/>
                    <a:pt x="173" y="33"/>
                  </a:cubicBezTo>
                  <a:cubicBezTo>
                    <a:pt x="174" y="35"/>
                    <a:pt x="174" y="35"/>
                    <a:pt x="174" y="35"/>
                  </a:cubicBezTo>
                  <a:cubicBezTo>
                    <a:pt x="176" y="35"/>
                    <a:pt x="176" y="35"/>
                    <a:pt x="178" y="36"/>
                  </a:cubicBezTo>
                  <a:cubicBezTo>
                    <a:pt x="179" y="35"/>
                    <a:pt x="179" y="35"/>
                    <a:pt x="180" y="35"/>
                  </a:cubicBezTo>
                  <a:cubicBezTo>
                    <a:pt x="183" y="35"/>
                    <a:pt x="180" y="35"/>
                    <a:pt x="183" y="35"/>
                  </a:cubicBezTo>
                  <a:cubicBezTo>
                    <a:pt x="184" y="35"/>
                    <a:pt x="184" y="35"/>
                    <a:pt x="184" y="35"/>
                  </a:cubicBezTo>
                  <a:cubicBezTo>
                    <a:pt x="185" y="34"/>
                    <a:pt x="185" y="35"/>
                    <a:pt x="186" y="33"/>
                  </a:cubicBezTo>
                  <a:cubicBezTo>
                    <a:pt x="187" y="33"/>
                    <a:pt x="187" y="33"/>
                    <a:pt x="187" y="33"/>
                  </a:cubicBezTo>
                  <a:cubicBezTo>
                    <a:pt x="189" y="33"/>
                    <a:pt x="189" y="33"/>
                    <a:pt x="189" y="33"/>
                  </a:cubicBezTo>
                  <a:cubicBezTo>
                    <a:pt x="190" y="32"/>
                    <a:pt x="193" y="31"/>
                    <a:pt x="194" y="31"/>
                  </a:cubicBezTo>
                  <a:cubicBezTo>
                    <a:pt x="196" y="30"/>
                    <a:pt x="195" y="31"/>
                    <a:pt x="196" y="30"/>
                  </a:cubicBezTo>
                  <a:cubicBezTo>
                    <a:pt x="198" y="30"/>
                    <a:pt x="198" y="30"/>
                    <a:pt x="198" y="30"/>
                  </a:cubicBezTo>
                  <a:cubicBezTo>
                    <a:pt x="202" y="31"/>
                    <a:pt x="201" y="31"/>
                    <a:pt x="203" y="31"/>
                  </a:cubicBezTo>
                  <a:cubicBezTo>
                    <a:pt x="206" y="32"/>
                    <a:pt x="205" y="32"/>
                    <a:pt x="207" y="33"/>
                  </a:cubicBezTo>
                  <a:cubicBezTo>
                    <a:pt x="209" y="32"/>
                    <a:pt x="208" y="33"/>
                    <a:pt x="211" y="32"/>
                  </a:cubicBezTo>
                  <a:cubicBezTo>
                    <a:pt x="213" y="33"/>
                    <a:pt x="213" y="33"/>
                    <a:pt x="213" y="33"/>
                  </a:cubicBezTo>
                  <a:cubicBezTo>
                    <a:pt x="214" y="34"/>
                    <a:pt x="214" y="34"/>
                    <a:pt x="215" y="35"/>
                  </a:cubicBezTo>
                  <a:cubicBezTo>
                    <a:pt x="216" y="37"/>
                    <a:pt x="216" y="37"/>
                    <a:pt x="216" y="37"/>
                  </a:cubicBezTo>
                  <a:cubicBezTo>
                    <a:pt x="218" y="38"/>
                    <a:pt x="217" y="37"/>
                    <a:pt x="218" y="38"/>
                  </a:cubicBezTo>
                  <a:cubicBezTo>
                    <a:pt x="227" y="39"/>
                    <a:pt x="219" y="38"/>
                    <a:pt x="226" y="39"/>
                  </a:cubicBezTo>
                  <a:cubicBezTo>
                    <a:pt x="226" y="39"/>
                    <a:pt x="226" y="39"/>
                    <a:pt x="226" y="39"/>
                  </a:cubicBezTo>
                  <a:cubicBezTo>
                    <a:pt x="226" y="42"/>
                    <a:pt x="226" y="41"/>
                    <a:pt x="226" y="43"/>
                  </a:cubicBezTo>
                  <a:cubicBezTo>
                    <a:pt x="227" y="44"/>
                    <a:pt x="227" y="44"/>
                    <a:pt x="227" y="44"/>
                  </a:cubicBezTo>
                  <a:cubicBezTo>
                    <a:pt x="227" y="44"/>
                    <a:pt x="227" y="44"/>
                    <a:pt x="227" y="44"/>
                  </a:cubicBezTo>
                  <a:cubicBezTo>
                    <a:pt x="227" y="45"/>
                    <a:pt x="227" y="45"/>
                    <a:pt x="227" y="45"/>
                  </a:cubicBezTo>
                  <a:cubicBezTo>
                    <a:pt x="228" y="46"/>
                    <a:pt x="228" y="46"/>
                    <a:pt x="229" y="46"/>
                  </a:cubicBezTo>
                  <a:cubicBezTo>
                    <a:pt x="232" y="49"/>
                    <a:pt x="232" y="49"/>
                    <a:pt x="233" y="49"/>
                  </a:cubicBezTo>
                  <a:cubicBezTo>
                    <a:pt x="234" y="50"/>
                    <a:pt x="234" y="50"/>
                    <a:pt x="234" y="50"/>
                  </a:cubicBezTo>
                  <a:cubicBezTo>
                    <a:pt x="236" y="49"/>
                    <a:pt x="239" y="50"/>
                    <a:pt x="241" y="50"/>
                  </a:cubicBezTo>
                  <a:cubicBezTo>
                    <a:pt x="242" y="50"/>
                    <a:pt x="243" y="50"/>
                    <a:pt x="244" y="51"/>
                  </a:cubicBezTo>
                  <a:cubicBezTo>
                    <a:pt x="251" y="52"/>
                    <a:pt x="249" y="52"/>
                    <a:pt x="252" y="52"/>
                  </a:cubicBezTo>
                  <a:cubicBezTo>
                    <a:pt x="253" y="52"/>
                    <a:pt x="253" y="52"/>
                    <a:pt x="253" y="52"/>
                  </a:cubicBezTo>
                  <a:cubicBezTo>
                    <a:pt x="254" y="52"/>
                    <a:pt x="254" y="52"/>
                    <a:pt x="254" y="52"/>
                  </a:cubicBezTo>
                  <a:cubicBezTo>
                    <a:pt x="256" y="52"/>
                    <a:pt x="255" y="52"/>
                    <a:pt x="257" y="53"/>
                  </a:cubicBezTo>
                  <a:cubicBezTo>
                    <a:pt x="259" y="53"/>
                    <a:pt x="262" y="51"/>
                    <a:pt x="264" y="49"/>
                  </a:cubicBezTo>
                  <a:cubicBezTo>
                    <a:pt x="265" y="49"/>
                    <a:pt x="265" y="49"/>
                    <a:pt x="265" y="49"/>
                  </a:cubicBezTo>
                  <a:cubicBezTo>
                    <a:pt x="267" y="49"/>
                    <a:pt x="268" y="48"/>
                    <a:pt x="273" y="48"/>
                  </a:cubicBezTo>
                  <a:cubicBezTo>
                    <a:pt x="275" y="47"/>
                    <a:pt x="276" y="47"/>
                    <a:pt x="277" y="46"/>
                  </a:cubicBezTo>
                  <a:cubicBezTo>
                    <a:pt x="280" y="47"/>
                    <a:pt x="280" y="47"/>
                    <a:pt x="280" y="47"/>
                  </a:cubicBezTo>
                  <a:cubicBezTo>
                    <a:pt x="281" y="46"/>
                    <a:pt x="281" y="46"/>
                    <a:pt x="281" y="46"/>
                  </a:cubicBezTo>
                  <a:cubicBezTo>
                    <a:pt x="282" y="45"/>
                    <a:pt x="282" y="46"/>
                    <a:pt x="284" y="45"/>
                  </a:cubicBezTo>
                  <a:cubicBezTo>
                    <a:pt x="284" y="43"/>
                    <a:pt x="284" y="44"/>
                    <a:pt x="285" y="42"/>
                  </a:cubicBezTo>
                  <a:cubicBezTo>
                    <a:pt x="290" y="38"/>
                    <a:pt x="289" y="38"/>
                    <a:pt x="293" y="36"/>
                  </a:cubicBezTo>
                  <a:cubicBezTo>
                    <a:pt x="295" y="35"/>
                    <a:pt x="295" y="34"/>
                    <a:pt x="298" y="33"/>
                  </a:cubicBezTo>
                  <a:cubicBezTo>
                    <a:pt x="300" y="34"/>
                    <a:pt x="300" y="34"/>
                    <a:pt x="302" y="34"/>
                  </a:cubicBezTo>
                  <a:cubicBezTo>
                    <a:pt x="303" y="34"/>
                    <a:pt x="303" y="34"/>
                    <a:pt x="303" y="34"/>
                  </a:cubicBezTo>
                  <a:cubicBezTo>
                    <a:pt x="305" y="35"/>
                    <a:pt x="304" y="35"/>
                    <a:pt x="306" y="36"/>
                  </a:cubicBezTo>
                  <a:cubicBezTo>
                    <a:pt x="309" y="40"/>
                    <a:pt x="310" y="40"/>
                    <a:pt x="314" y="40"/>
                  </a:cubicBezTo>
                  <a:cubicBezTo>
                    <a:pt x="318" y="38"/>
                    <a:pt x="314" y="40"/>
                    <a:pt x="318" y="38"/>
                  </a:cubicBezTo>
                  <a:cubicBezTo>
                    <a:pt x="319" y="38"/>
                    <a:pt x="319" y="38"/>
                    <a:pt x="319" y="38"/>
                  </a:cubicBezTo>
                  <a:cubicBezTo>
                    <a:pt x="321" y="39"/>
                    <a:pt x="320" y="38"/>
                    <a:pt x="323" y="39"/>
                  </a:cubicBezTo>
                  <a:cubicBezTo>
                    <a:pt x="324" y="40"/>
                    <a:pt x="324" y="40"/>
                    <a:pt x="324" y="40"/>
                  </a:cubicBezTo>
                  <a:lnTo>
                    <a:pt x="324" y="41"/>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155">
              <a:extLst>
                <a:ext uri="{FF2B5EF4-FFF2-40B4-BE49-F238E27FC236}">
                  <a16:creationId xmlns:a16="http://schemas.microsoft.com/office/drawing/2014/main" id="{4B4361BD-B589-45E4-9A53-FAB1C7B77D96}"/>
                </a:ext>
              </a:extLst>
            </p:cNvPr>
            <p:cNvSpPr>
              <a:spLocks noEditPoints="1"/>
            </p:cNvSpPr>
            <p:nvPr/>
          </p:nvSpPr>
          <p:spPr bwMode="auto">
            <a:xfrm>
              <a:off x="18479161" y="8133164"/>
              <a:ext cx="33246" cy="232713"/>
            </a:xfrm>
            <a:custGeom>
              <a:avLst/>
              <a:gdLst>
                <a:gd name="T0" fmla="*/ 6 w 8"/>
                <a:gd name="T1" fmla="*/ 1 h 55"/>
                <a:gd name="T2" fmla="*/ 6 w 8"/>
                <a:gd name="T3" fmla="*/ 1 h 55"/>
                <a:gd name="T4" fmla="*/ 6 w 8"/>
                <a:gd name="T5" fmla="*/ 1 h 55"/>
                <a:gd name="T6" fmla="*/ 6 w 8"/>
                <a:gd name="T7" fmla="*/ 0 h 55"/>
                <a:gd name="T8" fmla="*/ 6 w 8"/>
                <a:gd name="T9" fmla="*/ 0 h 55"/>
                <a:gd name="T10" fmla="*/ 6 w 8"/>
                <a:gd name="T11" fmla="*/ 0 h 55"/>
                <a:gd name="T12" fmla="*/ 6 w 8"/>
                <a:gd name="T13" fmla="*/ 1 h 55"/>
                <a:gd name="T14" fmla="*/ 7 w 8"/>
                <a:gd name="T15" fmla="*/ 9 h 55"/>
                <a:gd name="T16" fmla="*/ 7 w 8"/>
                <a:gd name="T17" fmla="*/ 9 h 55"/>
                <a:gd name="T18" fmla="*/ 7 w 8"/>
                <a:gd name="T19" fmla="*/ 8 h 55"/>
                <a:gd name="T20" fmla="*/ 7 w 8"/>
                <a:gd name="T21" fmla="*/ 8 h 55"/>
                <a:gd name="T22" fmla="*/ 8 w 8"/>
                <a:gd name="T23" fmla="*/ 8 h 55"/>
                <a:gd name="T24" fmla="*/ 7 w 8"/>
                <a:gd name="T25" fmla="*/ 9 h 55"/>
                <a:gd name="T26" fmla="*/ 6 w 8"/>
                <a:gd name="T27" fmla="*/ 29 h 55"/>
                <a:gd name="T28" fmla="*/ 6 w 8"/>
                <a:gd name="T29" fmla="*/ 29 h 55"/>
                <a:gd name="T30" fmla="*/ 6 w 8"/>
                <a:gd name="T31" fmla="*/ 29 h 55"/>
                <a:gd name="T32" fmla="*/ 5 w 8"/>
                <a:gd name="T33" fmla="*/ 29 h 55"/>
                <a:gd name="T34" fmla="*/ 5 w 8"/>
                <a:gd name="T35" fmla="*/ 29 h 55"/>
                <a:gd name="T36" fmla="*/ 6 w 8"/>
                <a:gd name="T37" fmla="*/ 29 h 55"/>
                <a:gd name="T38" fmla="*/ 6 w 8"/>
                <a:gd name="T39" fmla="*/ 29 h 55"/>
                <a:gd name="T40" fmla="*/ 6 w 8"/>
                <a:gd name="T41" fmla="*/ 29 h 55"/>
                <a:gd name="T42" fmla="*/ 7 w 8"/>
                <a:gd name="T43" fmla="*/ 43 h 55"/>
                <a:gd name="T44" fmla="*/ 7 w 8"/>
                <a:gd name="T45" fmla="*/ 43 h 55"/>
                <a:gd name="T46" fmla="*/ 6 w 8"/>
                <a:gd name="T47" fmla="*/ 43 h 55"/>
                <a:gd name="T48" fmla="*/ 6 w 8"/>
                <a:gd name="T49" fmla="*/ 43 h 55"/>
                <a:gd name="T50" fmla="*/ 6 w 8"/>
                <a:gd name="T51" fmla="*/ 42 h 55"/>
                <a:gd name="T52" fmla="*/ 7 w 8"/>
                <a:gd name="T53" fmla="*/ 42 h 55"/>
                <a:gd name="T54" fmla="*/ 8 w 8"/>
                <a:gd name="T55" fmla="*/ 42 h 55"/>
                <a:gd name="T56" fmla="*/ 7 w 8"/>
                <a:gd name="T57" fmla="*/ 42 h 55"/>
                <a:gd name="T58" fmla="*/ 7 w 8"/>
                <a:gd name="T59" fmla="*/ 43 h 55"/>
                <a:gd name="T60" fmla="*/ 7 w 8"/>
                <a:gd name="T61" fmla="*/ 43 h 55"/>
                <a:gd name="T62" fmla="*/ 6 w 8"/>
                <a:gd name="T63" fmla="*/ 45 h 55"/>
                <a:gd name="T64" fmla="*/ 5 w 8"/>
                <a:gd name="T65" fmla="*/ 46 h 55"/>
                <a:gd name="T66" fmla="*/ 5 w 8"/>
                <a:gd name="T67" fmla="*/ 44 h 55"/>
                <a:gd name="T68" fmla="*/ 5 w 8"/>
                <a:gd name="T69" fmla="*/ 44 h 55"/>
                <a:gd name="T70" fmla="*/ 6 w 8"/>
                <a:gd name="T71" fmla="*/ 44 h 55"/>
                <a:gd name="T72" fmla="*/ 6 w 8"/>
                <a:gd name="T73" fmla="*/ 45 h 55"/>
                <a:gd name="T74" fmla="*/ 1 w 8"/>
                <a:gd name="T75" fmla="*/ 54 h 55"/>
                <a:gd name="T76" fmla="*/ 1 w 8"/>
                <a:gd name="T77" fmla="*/ 55 h 55"/>
                <a:gd name="T78" fmla="*/ 0 w 8"/>
                <a:gd name="T79" fmla="*/ 55 h 55"/>
                <a:gd name="T80" fmla="*/ 0 w 8"/>
                <a:gd name="T81" fmla="*/ 55 h 55"/>
                <a:gd name="T82" fmla="*/ 0 w 8"/>
                <a:gd name="T83" fmla="*/ 54 h 55"/>
                <a:gd name="T84" fmla="*/ 1 w 8"/>
                <a:gd name="T85" fmla="*/ 54 h 55"/>
                <a:gd name="T86" fmla="*/ 1 w 8"/>
                <a:gd name="T87"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 h="55">
                  <a:moveTo>
                    <a:pt x="6" y="1"/>
                  </a:moveTo>
                  <a:cubicBezTo>
                    <a:pt x="6" y="1"/>
                    <a:pt x="6" y="1"/>
                    <a:pt x="6" y="1"/>
                  </a:cubicBezTo>
                  <a:cubicBezTo>
                    <a:pt x="6" y="1"/>
                    <a:pt x="6" y="1"/>
                    <a:pt x="6" y="1"/>
                  </a:cubicBezTo>
                  <a:cubicBezTo>
                    <a:pt x="6" y="0"/>
                    <a:pt x="6" y="0"/>
                    <a:pt x="6" y="0"/>
                  </a:cubicBezTo>
                  <a:cubicBezTo>
                    <a:pt x="6" y="0"/>
                    <a:pt x="6" y="0"/>
                    <a:pt x="6" y="0"/>
                  </a:cubicBezTo>
                  <a:cubicBezTo>
                    <a:pt x="6" y="0"/>
                    <a:pt x="6" y="0"/>
                    <a:pt x="6" y="0"/>
                  </a:cubicBezTo>
                  <a:lnTo>
                    <a:pt x="6" y="1"/>
                  </a:lnTo>
                  <a:close/>
                  <a:moveTo>
                    <a:pt x="7" y="9"/>
                  </a:moveTo>
                  <a:cubicBezTo>
                    <a:pt x="7" y="9"/>
                    <a:pt x="7" y="9"/>
                    <a:pt x="7" y="9"/>
                  </a:cubicBezTo>
                  <a:cubicBezTo>
                    <a:pt x="7" y="8"/>
                    <a:pt x="7" y="8"/>
                    <a:pt x="7" y="8"/>
                  </a:cubicBezTo>
                  <a:cubicBezTo>
                    <a:pt x="7" y="8"/>
                    <a:pt x="7" y="8"/>
                    <a:pt x="7" y="8"/>
                  </a:cubicBezTo>
                  <a:cubicBezTo>
                    <a:pt x="8" y="8"/>
                    <a:pt x="8" y="8"/>
                    <a:pt x="8" y="8"/>
                  </a:cubicBezTo>
                  <a:cubicBezTo>
                    <a:pt x="7" y="9"/>
                    <a:pt x="7" y="9"/>
                    <a:pt x="7" y="9"/>
                  </a:cubicBezTo>
                  <a:close/>
                  <a:moveTo>
                    <a:pt x="6" y="29"/>
                  </a:moveTo>
                  <a:cubicBezTo>
                    <a:pt x="6" y="29"/>
                    <a:pt x="6" y="29"/>
                    <a:pt x="6" y="29"/>
                  </a:cubicBezTo>
                  <a:cubicBezTo>
                    <a:pt x="6" y="29"/>
                    <a:pt x="6" y="29"/>
                    <a:pt x="6" y="29"/>
                  </a:cubicBezTo>
                  <a:cubicBezTo>
                    <a:pt x="5" y="29"/>
                    <a:pt x="5" y="29"/>
                    <a:pt x="5" y="29"/>
                  </a:cubicBezTo>
                  <a:cubicBezTo>
                    <a:pt x="5" y="29"/>
                    <a:pt x="5" y="29"/>
                    <a:pt x="5" y="29"/>
                  </a:cubicBezTo>
                  <a:cubicBezTo>
                    <a:pt x="6" y="29"/>
                    <a:pt x="6" y="29"/>
                    <a:pt x="6" y="29"/>
                  </a:cubicBezTo>
                  <a:cubicBezTo>
                    <a:pt x="6" y="29"/>
                    <a:pt x="6" y="29"/>
                    <a:pt x="6" y="29"/>
                  </a:cubicBezTo>
                  <a:cubicBezTo>
                    <a:pt x="6" y="29"/>
                    <a:pt x="6" y="29"/>
                    <a:pt x="6" y="29"/>
                  </a:cubicBezTo>
                  <a:close/>
                  <a:moveTo>
                    <a:pt x="7" y="43"/>
                  </a:moveTo>
                  <a:cubicBezTo>
                    <a:pt x="7" y="43"/>
                    <a:pt x="7" y="43"/>
                    <a:pt x="7" y="43"/>
                  </a:cubicBezTo>
                  <a:cubicBezTo>
                    <a:pt x="6" y="43"/>
                    <a:pt x="6" y="43"/>
                    <a:pt x="6" y="43"/>
                  </a:cubicBezTo>
                  <a:cubicBezTo>
                    <a:pt x="6" y="43"/>
                    <a:pt x="6" y="43"/>
                    <a:pt x="6" y="43"/>
                  </a:cubicBezTo>
                  <a:cubicBezTo>
                    <a:pt x="6" y="42"/>
                    <a:pt x="6" y="42"/>
                    <a:pt x="6" y="42"/>
                  </a:cubicBezTo>
                  <a:cubicBezTo>
                    <a:pt x="7" y="42"/>
                    <a:pt x="7" y="42"/>
                    <a:pt x="7" y="42"/>
                  </a:cubicBezTo>
                  <a:cubicBezTo>
                    <a:pt x="8" y="42"/>
                    <a:pt x="8" y="42"/>
                    <a:pt x="8" y="42"/>
                  </a:cubicBezTo>
                  <a:cubicBezTo>
                    <a:pt x="7" y="42"/>
                    <a:pt x="7" y="42"/>
                    <a:pt x="7" y="42"/>
                  </a:cubicBezTo>
                  <a:cubicBezTo>
                    <a:pt x="7" y="43"/>
                    <a:pt x="7" y="43"/>
                    <a:pt x="7" y="43"/>
                  </a:cubicBezTo>
                  <a:cubicBezTo>
                    <a:pt x="7" y="43"/>
                    <a:pt x="7" y="43"/>
                    <a:pt x="7" y="43"/>
                  </a:cubicBezTo>
                  <a:close/>
                  <a:moveTo>
                    <a:pt x="6" y="45"/>
                  </a:moveTo>
                  <a:cubicBezTo>
                    <a:pt x="5" y="46"/>
                    <a:pt x="5" y="46"/>
                    <a:pt x="5" y="46"/>
                  </a:cubicBezTo>
                  <a:cubicBezTo>
                    <a:pt x="5" y="45"/>
                    <a:pt x="5" y="45"/>
                    <a:pt x="5" y="44"/>
                  </a:cubicBezTo>
                  <a:cubicBezTo>
                    <a:pt x="5" y="44"/>
                    <a:pt x="5" y="44"/>
                    <a:pt x="5" y="44"/>
                  </a:cubicBezTo>
                  <a:cubicBezTo>
                    <a:pt x="6" y="44"/>
                    <a:pt x="6" y="44"/>
                    <a:pt x="6" y="44"/>
                  </a:cubicBezTo>
                  <a:cubicBezTo>
                    <a:pt x="6" y="45"/>
                    <a:pt x="6" y="45"/>
                    <a:pt x="6" y="45"/>
                  </a:cubicBezTo>
                  <a:close/>
                  <a:moveTo>
                    <a:pt x="1" y="54"/>
                  </a:moveTo>
                  <a:cubicBezTo>
                    <a:pt x="1" y="55"/>
                    <a:pt x="1" y="55"/>
                    <a:pt x="1" y="55"/>
                  </a:cubicBezTo>
                  <a:cubicBezTo>
                    <a:pt x="0" y="55"/>
                    <a:pt x="0" y="55"/>
                    <a:pt x="0" y="55"/>
                  </a:cubicBezTo>
                  <a:cubicBezTo>
                    <a:pt x="0" y="55"/>
                    <a:pt x="0" y="55"/>
                    <a:pt x="0" y="55"/>
                  </a:cubicBezTo>
                  <a:cubicBezTo>
                    <a:pt x="0" y="54"/>
                    <a:pt x="0" y="54"/>
                    <a:pt x="0" y="54"/>
                  </a:cubicBezTo>
                  <a:cubicBezTo>
                    <a:pt x="1" y="54"/>
                    <a:pt x="1" y="54"/>
                    <a:pt x="1" y="54"/>
                  </a:cubicBezTo>
                  <a:cubicBezTo>
                    <a:pt x="1" y="54"/>
                    <a:pt x="1" y="54"/>
                    <a:pt x="1" y="54"/>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156">
              <a:extLst>
                <a:ext uri="{FF2B5EF4-FFF2-40B4-BE49-F238E27FC236}">
                  <a16:creationId xmlns:a16="http://schemas.microsoft.com/office/drawing/2014/main" id="{DB825D67-29E9-433B-AFED-51BA653B1A64}"/>
                </a:ext>
              </a:extLst>
            </p:cNvPr>
            <p:cNvSpPr>
              <a:spLocks/>
            </p:cNvSpPr>
            <p:nvPr/>
          </p:nvSpPr>
          <p:spPr bwMode="auto">
            <a:xfrm>
              <a:off x="8828773" y="8327880"/>
              <a:ext cx="18997" cy="18997"/>
            </a:xfrm>
            <a:custGeom>
              <a:avLst/>
              <a:gdLst>
                <a:gd name="T0" fmla="*/ 5 w 5"/>
                <a:gd name="T1" fmla="*/ 4 h 5"/>
                <a:gd name="T2" fmla="*/ 5 w 5"/>
                <a:gd name="T3" fmla="*/ 5 h 5"/>
                <a:gd name="T4" fmla="*/ 4 w 5"/>
                <a:gd name="T5" fmla="*/ 5 h 5"/>
                <a:gd name="T6" fmla="*/ 4 w 5"/>
                <a:gd name="T7" fmla="*/ 5 h 5"/>
                <a:gd name="T8" fmla="*/ 2 w 5"/>
                <a:gd name="T9" fmla="*/ 5 h 5"/>
                <a:gd name="T10" fmla="*/ 2 w 5"/>
                <a:gd name="T11" fmla="*/ 4 h 5"/>
                <a:gd name="T12" fmla="*/ 2 w 5"/>
                <a:gd name="T13" fmla="*/ 4 h 5"/>
                <a:gd name="T14" fmla="*/ 3 w 5"/>
                <a:gd name="T15" fmla="*/ 3 h 5"/>
                <a:gd name="T16" fmla="*/ 2 w 5"/>
                <a:gd name="T17" fmla="*/ 3 h 5"/>
                <a:gd name="T18" fmla="*/ 1 w 5"/>
                <a:gd name="T19" fmla="*/ 3 h 5"/>
                <a:gd name="T20" fmla="*/ 0 w 5"/>
                <a:gd name="T21" fmla="*/ 1 h 5"/>
                <a:gd name="T22" fmla="*/ 0 w 5"/>
                <a:gd name="T23" fmla="*/ 0 h 5"/>
                <a:gd name="T24" fmla="*/ 1 w 5"/>
                <a:gd name="T25" fmla="*/ 0 h 5"/>
                <a:gd name="T26" fmla="*/ 1 w 5"/>
                <a:gd name="T27" fmla="*/ 0 h 5"/>
                <a:gd name="T28" fmla="*/ 2 w 5"/>
                <a:gd name="T29" fmla="*/ 1 h 5"/>
                <a:gd name="T30" fmla="*/ 3 w 5"/>
                <a:gd name="T31" fmla="*/ 1 h 5"/>
                <a:gd name="T32" fmla="*/ 4 w 5"/>
                <a:gd name="T33" fmla="*/ 1 h 5"/>
                <a:gd name="T34" fmla="*/ 4 w 5"/>
                <a:gd name="T35" fmla="*/ 2 h 5"/>
                <a:gd name="T36" fmla="*/ 4 w 5"/>
                <a:gd name="T37" fmla="*/ 2 h 5"/>
                <a:gd name="T38" fmla="*/ 5 w 5"/>
                <a:gd name="T3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4"/>
                  </a:moveTo>
                  <a:cubicBezTo>
                    <a:pt x="5" y="5"/>
                    <a:pt x="5" y="5"/>
                    <a:pt x="5" y="5"/>
                  </a:cubicBezTo>
                  <a:cubicBezTo>
                    <a:pt x="4" y="5"/>
                    <a:pt x="4" y="5"/>
                    <a:pt x="4" y="5"/>
                  </a:cubicBezTo>
                  <a:cubicBezTo>
                    <a:pt x="4" y="5"/>
                    <a:pt x="4" y="5"/>
                    <a:pt x="4" y="5"/>
                  </a:cubicBezTo>
                  <a:cubicBezTo>
                    <a:pt x="2" y="5"/>
                    <a:pt x="2" y="5"/>
                    <a:pt x="2" y="5"/>
                  </a:cubicBezTo>
                  <a:cubicBezTo>
                    <a:pt x="2" y="4"/>
                    <a:pt x="2" y="4"/>
                    <a:pt x="2" y="4"/>
                  </a:cubicBezTo>
                  <a:cubicBezTo>
                    <a:pt x="2" y="4"/>
                    <a:pt x="2" y="4"/>
                    <a:pt x="2" y="4"/>
                  </a:cubicBezTo>
                  <a:cubicBezTo>
                    <a:pt x="3" y="3"/>
                    <a:pt x="3" y="3"/>
                    <a:pt x="3" y="3"/>
                  </a:cubicBezTo>
                  <a:cubicBezTo>
                    <a:pt x="2" y="3"/>
                    <a:pt x="2" y="3"/>
                    <a:pt x="2" y="3"/>
                  </a:cubicBezTo>
                  <a:cubicBezTo>
                    <a:pt x="1" y="3"/>
                    <a:pt x="1" y="3"/>
                    <a:pt x="1" y="3"/>
                  </a:cubicBezTo>
                  <a:cubicBezTo>
                    <a:pt x="0" y="1"/>
                    <a:pt x="0" y="1"/>
                    <a:pt x="0" y="1"/>
                  </a:cubicBezTo>
                  <a:cubicBezTo>
                    <a:pt x="0" y="0"/>
                    <a:pt x="0" y="0"/>
                    <a:pt x="0" y="0"/>
                  </a:cubicBezTo>
                  <a:cubicBezTo>
                    <a:pt x="1" y="0"/>
                    <a:pt x="1" y="0"/>
                    <a:pt x="1" y="0"/>
                  </a:cubicBezTo>
                  <a:cubicBezTo>
                    <a:pt x="1" y="0"/>
                    <a:pt x="1" y="0"/>
                    <a:pt x="1" y="0"/>
                  </a:cubicBezTo>
                  <a:cubicBezTo>
                    <a:pt x="2" y="1"/>
                    <a:pt x="2" y="1"/>
                    <a:pt x="2" y="1"/>
                  </a:cubicBezTo>
                  <a:cubicBezTo>
                    <a:pt x="3" y="1"/>
                    <a:pt x="3" y="1"/>
                    <a:pt x="3" y="1"/>
                  </a:cubicBezTo>
                  <a:cubicBezTo>
                    <a:pt x="4" y="1"/>
                    <a:pt x="4" y="1"/>
                    <a:pt x="4" y="1"/>
                  </a:cubicBezTo>
                  <a:cubicBezTo>
                    <a:pt x="4" y="2"/>
                    <a:pt x="4" y="2"/>
                    <a:pt x="4" y="2"/>
                  </a:cubicBezTo>
                  <a:cubicBezTo>
                    <a:pt x="4" y="2"/>
                    <a:pt x="4" y="2"/>
                    <a:pt x="4" y="2"/>
                  </a:cubicBezTo>
                  <a:cubicBezTo>
                    <a:pt x="4" y="3"/>
                    <a:pt x="4" y="3"/>
                    <a:pt x="5" y="4"/>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157">
              <a:extLst>
                <a:ext uri="{FF2B5EF4-FFF2-40B4-BE49-F238E27FC236}">
                  <a16:creationId xmlns:a16="http://schemas.microsoft.com/office/drawing/2014/main" id="{77532AAA-B3BB-4BB1-A6AA-B7D301BBE652}"/>
                </a:ext>
              </a:extLst>
            </p:cNvPr>
            <p:cNvSpPr>
              <a:spLocks noEditPoints="1"/>
            </p:cNvSpPr>
            <p:nvPr/>
          </p:nvSpPr>
          <p:spPr bwMode="auto">
            <a:xfrm>
              <a:off x="10894677" y="7705736"/>
              <a:ext cx="569905" cy="626895"/>
            </a:xfrm>
            <a:custGeom>
              <a:avLst/>
              <a:gdLst>
                <a:gd name="T0" fmla="*/ 128 w 137"/>
                <a:gd name="T1" fmla="*/ 129 h 151"/>
                <a:gd name="T2" fmla="*/ 130 w 137"/>
                <a:gd name="T3" fmla="*/ 142 h 151"/>
                <a:gd name="T4" fmla="*/ 87 w 137"/>
                <a:gd name="T5" fmla="*/ 142 h 151"/>
                <a:gd name="T6" fmla="*/ 86 w 137"/>
                <a:gd name="T7" fmla="*/ 140 h 151"/>
                <a:gd name="T8" fmla="*/ 86 w 137"/>
                <a:gd name="T9" fmla="*/ 141 h 151"/>
                <a:gd name="T10" fmla="*/ 72 w 137"/>
                <a:gd name="T11" fmla="*/ 143 h 151"/>
                <a:gd name="T12" fmla="*/ 69 w 137"/>
                <a:gd name="T13" fmla="*/ 146 h 151"/>
                <a:gd name="T14" fmla="*/ 63 w 137"/>
                <a:gd name="T15" fmla="*/ 140 h 151"/>
                <a:gd name="T16" fmla="*/ 60 w 137"/>
                <a:gd name="T17" fmla="*/ 143 h 151"/>
                <a:gd name="T18" fmla="*/ 56 w 137"/>
                <a:gd name="T19" fmla="*/ 151 h 151"/>
                <a:gd name="T20" fmla="*/ 52 w 137"/>
                <a:gd name="T21" fmla="*/ 148 h 151"/>
                <a:gd name="T22" fmla="*/ 49 w 137"/>
                <a:gd name="T23" fmla="*/ 146 h 151"/>
                <a:gd name="T24" fmla="*/ 48 w 137"/>
                <a:gd name="T25" fmla="*/ 145 h 151"/>
                <a:gd name="T26" fmla="*/ 47 w 137"/>
                <a:gd name="T27" fmla="*/ 145 h 151"/>
                <a:gd name="T28" fmla="*/ 47 w 137"/>
                <a:gd name="T29" fmla="*/ 144 h 151"/>
                <a:gd name="T30" fmla="*/ 46 w 137"/>
                <a:gd name="T31" fmla="*/ 142 h 151"/>
                <a:gd name="T32" fmla="*/ 45 w 137"/>
                <a:gd name="T33" fmla="*/ 142 h 151"/>
                <a:gd name="T34" fmla="*/ 44 w 137"/>
                <a:gd name="T35" fmla="*/ 141 h 151"/>
                <a:gd name="T36" fmla="*/ 43 w 137"/>
                <a:gd name="T37" fmla="*/ 140 h 151"/>
                <a:gd name="T38" fmla="*/ 41 w 137"/>
                <a:gd name="T39" fmla="*/ 135 h 151"/>
                <a:gd name="T40" fmla="*/ 40 w 137"/>
                <a:gd name="T41" fmla="*/ 135 h 151"/>
                <a:gd name="T42" fmla="*/ 40 w 137"/>
                <a:gd name="T43" fmla="*/ 134 h 151"/>
                <a:gd name="T44" fmla="*/ 39 w 137"/>
                <a:gd name="T45" fmla="*/ 135 h 151"/>
                <a:gd name="T46" fmla="*/ 38 w 137"/>
                <a:gd name="T47" fmla="*/ 134 h 151"/>
                <a:gd name="T48" fmla="*/ 37 w 137"/>
                <a:gd name="T49" fmla="*/ 134 h 151"/>
                <a:gd name="T50" fmla="*/ 35 w 137"/>
                <a:gd name="T51" fmla="*/ 134 h 151"/>
                <a:gd name="T52" fmla="*/ 35 w 137"/>
                <a:gd name="T53" fmla="*/ 132 h 151"/>
                <a:gd name="T54" fmla="*/ 28 w 137"/>
                <a:gd name="T55" fmla="*/ 128 h 151"/>
                <a:gd name="T56" fmla="*/ 24 w 137"/>
                <a:gd name="T57" fmla="*/ 128 h 151"/>
                <a:gd name="T58" fmla="*/ 23 w 137"/>
                <a:gd name="T59" fmla="*/ 128 h 151"/>
                <a:gd name="T60" fmla="*/ 22 w 137"/>
                <a:gd name="T61" fmla="*/ 128 h 151"/>
                <a:gd name="T62" fmla="*/ 22 w 137"/>
                <a:gd name="T63" fmla="*/ 129 h 151"/>
                <a:gd name="T64" fmla="*/ 16 w 137"/>
                <a:gd name="T65" fmla="*/ 130 h 151"/>
                <a:gd name="T66" fmla="*/ 11 w 137"/>
                <a:gd name="T67" fmla="*/ 130 h 151"/>
                <a:gd name="T68" fmla="*/ 9 w 137"/>
                <a:gd name="T69" fmla="*/ 130 h 151"/>
                <a:gd name="T70" fmla="*/ 7 w 137"/>
                <a:gd name="T71" fmla="*/ 133 h 151"/>
                <a:gd name="T72" fmla="*/ 6 w 137"/>
                <a:gd name="T73" fmla="*/ 137 h 151"/>
                <a:gd name="T74" fmla="*/ 6 w 137"/>
                <a:gd name="T75" fmla="*/ 133 h 151"/>
                <a:gd name="T76" fmla="*/ 9 w 137"/>
                <a:gd name="T77" fmla="*/ 99 h 151"/>
                <a:gd name="T78" fmla="*/ 6 w 137"/>
                <a:gd name="T79" fmla="*/ 97 h 151"/>
                <a:gd name="T80" fmla="*/ 8 w 137"/>
                <a:gd name="T81" fmla="*/ 96 h 151"/>
                <a:gd name="T82" fmla="*/ 7 w 137"/>
                <a:gd name="T83" fmla="*/ 95 h 151"/>
                <a:gd name="T84" fmla="*/ 9 w 137"/>
                <a:gd name="T85" fmla="*/ 87 h 151"/>
                <a:gd name="T86" fmla="*/ 7 w 137"/>
                <a:gd name="T87" fmla="*/ 81 h 151"/>
                <a:gd name="T88" fmla="*/ 6 w 137"/>
                <a:gd name="T89" fmla="*/ 81 h 151"/>
                <a:gd name="T90" fmla="*/ 6 w 137"/>
                <a:gd name="T91" fmla="*/ 82 h 151"/>
                <a:gd name="T92" fmla="*/ 2 w 137"/>
                <a:gd name="T93" fmla="*/ 76 h 151"/>
                <a:gd name="T94" fmla="*/ 1 w 137"/>
                <a:gd name="T95" fmla="*/ 77 h 151"/>
                <a:gd name="T96" fmla="*/ 0 w 137"/>
                <a:gd name="T97" fmla="*/ 78 h 151"/>
                <a:gd name="T98" fmla="*/ 46 w 137"/>
                <a:gd name="T99" fmla="*/ 73 h 151"/>
                <a:gd name="T100" fmla="*/ 44 w 137"/>
                <a:gd name="T101" fmla="*/ 55 h 151"/>
                <a:gd name="T102" fmla="*/ 50 w 137"/>
                <a:gd name="T103" fmla="*/ 50 h 151"/>
                <a:gd name="T104" fmla="*/ 57 w 137"/>
                <a:gd name="T105" fmla="*/ 16 h 151"/>
                <a:gd name="T106" fmla="*/ 94 w 137"/>
                <a:gd name="T107" fmla="*/ 0 h 151"/>
                <a:gd name="T108" fmla="*/ 118 w 137"/>
                <a:gd name="T109" fmla="*/ 29 h 151"/>
                <a:gd name="T110" fmla="*/ 7 w 137"/>
                <a:gd name="T111" fmla="*/ 94 h 151"/>
                <a:gd name="T112" fmla="*/ 7 w 137"/>
                <a:gd name="T113" fmla="*/ 93 h 151"/>
                <a:gd name="T114" fmla="*/ 8 w 137"/>
                <a:gd name="T115" fmla="*/ 9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51">
                  <a:moveTo>
                    <a:pt x="118" y="29"/>
                  </a:moveTo>
                  <a:cubicBezTo>
                    <a:pt x="118" y="33"/>
                    <a:pt x="123" y="79"/>
                    <a:pt x="128" y="129"/>
                  </a:cubicBezTo>
                  <a:cubicBezTo>
                    <a:pt x="130" y="131"/>
                    <a:pt x="129" y="130"/>
                    <a:pt x="131" y="133"/>
                  </a:cubicBezTo>
                  <a:cubicBezTo>
                    <a:pt x="130" y="140"/>
                    <a:pt x="131" y="135"/>
                    <a:pt x="130" y="142"/>
                  </a:cubicBezTo>
                  <a:cubicBezTo>
                    <a:pt x="128" y="142"/>
                    <a:pt x="89" y="142"/>
                    <a:pt x="87" y="142"/>
                  </a:cubicBezTo>
                  <a:cubicBezTo>
                    <a:pt x="87" y="142"/>
                    <a:pt x="87" y="142"/>
                    <a:pt x="87" y="142"/>
                  </a:cubicBezTo>
                  <a:cubicBezTo>
                    <a:pt x="87" y="140"/>
                    <a:pt x="87" y="140"/>
                    <a:pt x="87" y="140"/>
                  </a:cubicBezTo>
                  <a:cubicBezTo>
                    <a:pt x="86" y="140"/>
                    <a:pt x="86" y="140"/>
                    <a:pt x="86" y="140"/>
                  </a:cubicBezTo>
                  <a:cubicBezTo>
                    <a:pt x="86" y="140"/>
                    <a:pt x="86" y="140"/>
                    <a:pt x="86" y="140"/>
                  </a:cubicBezTo>
                  <a:cubicBezTo>
                    <a:pt x="86" y="141"/>
                    <a:pt x="86" y="141"/>
                    <a:pt x="86" y="141"/>
                  </a:cubicBezTo>
                  <a:cubicBezTo>
                    <a:pt x="86" y="142"/>
                    <a:pt x="86" y="142"/>
                    <a:pt x="86" y="142"/>
                  </a:cubicBezTo>
                  <a:cubicBezTo>
                    <a:pt x="73" y="144"/>
                    <a:pt x="79" y="142"/>
                    <a:pt x="72" y="143"/>
                  </a:cubicBezTo>
                  <a:cubicBezTo>
                    <a:pt x="71" y="143"/>
                    <a:pt x="71" y="143"/>
                    <a:pt x="71" y="143"/>
                  </a:cubicBezTo>
                  <a:cubicBezTo>
                    <a:pt x="70" y="145"/>
                    <a:pt x="70" y="144"/>
                    <a:pt x="69" y="146"/>
                  </a:cubicBezTo>
                  <a:cubicBezTo>
                    <a:pt x="69" y="146"/>
                    <a:pt x="69" y="146"/>
                    <a:pt x="69" y="146"/>
                  </a:cubicBezTo>
                  <a:cubicBezTo>
                    <a:pt x="68" y="146"/>
                    <a:pt x="64" y="141"/>
                    <a:pt x="63" y="140"/>
                  </a:cubicBezTo>
                  <a:cubicBezTo>
                    <a:pt x="62" y="140"/>
                    <a:pt x="62" y="140"/>
                    <a:pt x="62" y="140"/>
                  </a:cubicBezTo>
                  <a:cubicBezTo>
                    <a:pt x="60" y="142"/>
                    <a:pt x="61" y="142"/>
                    <a:pt x="60" y="143"/>
                  </a:cubicBezTo>
                  <a:cubicBezTo>
                    <a:pt x="59" y="145"/>
                    <a:pt x="59" y="145"/>
                    <a:pt x="58" y="148"/>
                  </a:cubicBezTo>
                  <a:cubicBezTo>
                    <a:pt x="56" y="151"/>
                    <a:pt x="57" y="149"/>
                    <a:pt x="56" y="151"/>
                  </a:cubicBezTo>
                  <a:cubicBezTo>
                    <a:pt x="53" y="150"/>
                    <a:pt x="54" y="150"/>
                    <a:pt x="52" y="149"/>
                  </a:cubicBezTo>
                  <a:cubicBezTo>
                    <a:pt x="52" y="148"/>
                    <a:pt x="52" y="148"/>
                    <a:pt x="52" y="148"/>
                  </a:cubicBezTo>
                  <a:cubicBezTo>
                    <a:pt x="51" y="147"/>
                    <a:pt x="51" y="147"/>
                    <a:pt x="51" y="147"/>
                  </a:cubicBezTo>
                  <a:cubicBezTo>
                    <a:pt x="49" y="147"/>
                    <a:pt x="50" y="147"/>
                    <a:pt x="49" y="146"/>
                  </a:cubicBezTo>
                  <a:cubicBezTo>
                    <a:pt x="48" y="145"/>
                    <a:pt x="48" y="145"/>
                    <a:pt x="48" y="145"/>
                  </a:cubicBezTo>
                  <a:cubicBezTo>
                    <a:pt x="48" y="145"/>
                    <a:pt x="48" y="145"/>
                    <a:pt x="48" y="145"/>
                  </a:cubicBezTo>
                  <a:cubicBezTo>
                    <a:pt x="47" y="145"/>
                    <a:pt x="47" y="145"/>
                    <a:pt x="47" y="145"/>
                  </a:cubicBezTo>
                  <a:cubicBezTo>
                    <a:pt x="47" y="145"/>
                    <a:pt x="47" y="145"/>
                    <a:pt x="47" y="145"/>
                  </a:cubicBezTo>
                  <a:cubicBezTo>
                    <a:pt x="47" y="144"/>
                    <a:pt x="47" y="144"/>
                    <a:pt x="47" y="144"/>
                  </a:cubicBezTo>
                  <a:cubicBezTo>
                    <a:pt x="47" y="144"/>
                    <a:pt x="47" y="144"/>
                    <a:pt x="47" y="144"/>
                  </a:cubicBezTo>
                  <a:cubicBezTo>
                    <a:pt x="46" y="142"/>
                    <a:pt x="46" y="142"/>
                    <a:pt x="46" y="142"/>
                  </a:cubicBezTo>
                  <a:cubicBezTo>
                    <a:pt x="46" y="142"/>
                    <a:pt x="46" y="142"/>
                    <a:pt x="46" y="142"/>
                  </a:cubicBezTo>
                  <a:cubicBezTo>
                    <a:pt x="45" y="142"/>
                    <a:pt x="45" y="142"/>
                    <a:pt x="45" y="142"/>
                  </a:cubicBezTo>
                  <a:cubicBezTo>
                    <a:pt x="45" y="142"/>
                    <a:pt x="45" y="142"/>
                    <a:pt x="45" y="142"/>
                  </a:cubicBezTo>
                  <a:cubicBezTo>
                    <a:pt x="45" y="141"/>
                    <a:pt x="45" y="141"/>
                    <a:pt x="45" y="141"/>
                  </a:cubicBezTo>
                  <a:cubicBezTo>
                    <a:pt x="44" y="141"/>
                    <a:pt x="44" y="141"/>
                    <a:pt x="44" y="141"/>
                  </a:cubicBezTo>
                  <a:cubicBezTo>
                    <a:pt x="44" y="141"/>
                    <a:pt x="44" y="141"/>
                    <a:pt x="44" y="141"/>
                  </a:cubicBezTo>
                  <a:cubicBezTo>
                    <a:pt x="43" y="140"/>
                    <a:pt x="43" y="140"/>
                    <a:pt x="43" y="140"/>
                  </a:cubicBezTo>
                  <a:cubicBezTo>
                    <a:pt x="43" y="139"/>
                    <a:pt x="43" y="139"/>
                    <a:pt x="43" y="139"/>
                  </a:cubicBezTo>
                  <a:cubicBezTo>
                    <a:pt x="42" y="136"/>
                    <a:pt x="42" y="136"/>
                    <a:pt x="41" y="135"/>
                  </a:cubicBezTo>
                  <a:cubicBezTo>
                    <a:pt x="41" y="135"/>
                    <a:pt x="41" y="135"/>
                    <a:pt x="41" y="135"/>
                  </a:cubicBezTo>
                  <a:cubicBezTo>
                    <a:pt x="40" y="135"/>
                    <a:pt x="40" y="135"/>
                    <a:pt x="40" y="135"/>
                  </a:cubicBezTo>
                  <a:cubicBezTo>
                    <a:pt x="40" y="135"/>
                    <a:pt x="40" y="135"/>
                    <a:pt x="40" y="135"/>
                  </a:cubicBezTo>
                  <a:cubicBezTo>
                    <a:pt x="40" y="134"/>
                    <a:pt x="40" y="134"/>
                    <a:pt x="40" y="134"/>
                  </a:cubicBezTo>
                  <a:cubicBezTo>
                    <a:pt x="39" y="134"/>
                    <a:pt x="39" y="134"/>
                    <a:pt x="39" y="134"/>
                  </a:cubicBezTo>
                  <a:cubicBezTo>
                    <a:pt x="39" y="135"/>
                    <a:pt x="39" y="135"/>
                    <a:pt x="39" y="135"/>
                  </a:cubicBezTo>
                  <a:cubicBezTo>
                    <a:pt x="38" y="135"/>
                    <a:pt x="38" y="135"/>
                    <a:pt x="38" y="135"/>
                  </a:cubicBezTo>
                  <a:cubicBezTo>
                    <a:pt x="38" y="134"/>
                    <a:pt x="38" y="134"/>
                    <a:pt x="38" y="134"/>
                  </a:cubicBezTo>
                  <a:cubicBezTo>
                    <a:pt x="37" y="134"/>
                    <a:pt x="37" y="134"/>
                    <a:pt x="37" y="134"/>
                  </a:cubicBezTo>
                  <a:cubicBezTo>
                    <a:pt x="37" y="134"/>
                    <a:pt x="37" y="134"/>
                    <a:pt x="37" y="134"/>
                  </a:cubicBezTo>
                  <a:cubicBezTo>
                    <a:pt x="36" y="134"/>
                    <a:pt x="36" y="134"/>
                    <a:pt x="36" y="134"/>
                  </a:cubicBezTo>
                  <a:cubicBezTo>
                    <a:pt x="35" y="134"/>
                    <a:pt x="35" y="134"/>
                    <a:pt x="35" y="134"/>
                  </a:cubicBezTo>
                  <a:cubicBezTo>
                    <a:pt x="35" y="133"/>
                    <a:pt x="35" y="133"/>
                    <a:pt x="35" y="133"/>
                  </a:cubicBezTo>
                  <a:cubicBezTo>
                    <a:pt x="35" y="132"/>
                    <a:pt x="35" y="132"/>
                    <a:pt x="35" y="132"/>
                  </a:cubicBezTo>
                  <a:cubicBezTo>
                    <a:pt x="33" y="131"/>
                    <a:pt x="34" y="131"/>
                    <a:pt x="31" y="129"/>
                  </a:cubicBezTo>
                  <a:cubicBezTo>
                    <a:pt x="28" y="128"/>
                    <a:pt x="28" y="128"/>
                    <a:pt x="28" y="128"/>
                  </a:cubicBezTo>
                  <a:cubicBezTo>
                    <a:pt x="25" y="129"/>
                    <a:pt x="26" y="129"/>
                    <a:pt x="24" y="128"/>
                  </a:cubicBezTo>
                  <a:cubicBezTo>
                    <a:pt x="24" y="128"/>
                    <a:pt x="24" y="128"/>
                    <a:pt x="24" y="128"/>
                  </a:cubicBezTo>
                  <a:cubicBezTo>
                    <a:pt x="23" y="128"/>
                    <a:pt x="23" y="128"/>
                    <a:pt x="23" y="128"/>
                  </a:cubicBezTo>
                  <a:cubicBezTo>
                    <a:pt x="23" y="128"/>
                    <a:pt x="23" y="128"/>
                    <a:pt x="23" y="128"/>
                  </a:cubicBezTo>
                  <a:cubicBezTo>
                    <a:pt x="23" y="129"/>
                    <a:pt x="23" y="129"/>
                    <a:pt x="23" y="129"/>
                  </a:cubicBezTo>
                  <a:cubicBezTo>
                    <a:pt x="22" y="128"/>
                    <a:pt x="22" y="128"/>
                    <a:pt x="22" y="128"/>
                  </a:cubicBezTo>
                  <a:cubicBezTo>
                    <a:pt x="22" y="129"/>
                    <a:pt x="22" y="129"/>
                    <a:pt x="22" y="129"/>
                  </a:cubicBezTo>
                  <a:cubicBezTo>
                    <a:pt x="22" y="129"/>
                    <a:pt x="22" y="129"/>
                    <a:pt x="22" y="129"/>
                  </a:cubicBezTo>
                  <a:cubicBezTo>
                    <a:pt x="20" y="129"/>
                    <a:pt x="20" y="129"/>
                    <a:pt x="17" y="130"/>
                  </a:cubicBezTo>
                  <a:cubicBezTo>
                    <a:pt x="16" y="130"/>
                    <a:pt x="16" y="130"/>
                    <a:pt x="16" y="130"/>
                  </a:cubicBezTo>
                  <a:cubicBezTo>
                    <a:pt x="15" y="130"/>
                    <a:pt x="14" y="131"/>
                    <a:pt x="11" y="130"/>
                  </a:cubicBezTo>
                  <a:cubicBezTo>
                    <a:pt x="11" y="130"/>
                    <a:pt x="11" y="130"/>
                    <a:pt x="11" y="130"/>
                  </a:cubicBezTo>
                  <a:cubicBezTo>
                    <a:pt x="10" y="130"/>
                    <a:pt x="10" y="130"/>
                    <a:pt x="10" y="130"/>
                  </a:cubicBezTo>
                  <a:cubicBezTo>
                    <a:pt x="9" y="130"/>
                    <a:pt x="9" y="130"/>
                    <a:pt x="9" y="130"/>
                  </a:cubicBezTo>
                  <a:cubicBezTo>
                    <a:pt x="9" y="131"/>
                    <a:pt x="9" y="131"/>
                    <a:pt x="9" y="131"/>
                  </a:cubicBezTo>
                  <a:cubicBezTo>
                    <a:pt x="8" y="133"/>
                    <a:pt x="8" y="132"/>
                    <a:pt x="7" y="133"/>
                  </a:cubicBezTo>
                  <a:cubicBezTo>
                    <a:pt x="7" y="134"/>
                    <a:pt x="7" y="134"/>
                    <a:pt x="7" y="134"/>
                  </a:cubicBezTo>
                  <a:cubicBezTo>
                    <a:pt x="7" y="135"/>
                    <a:pt x="7" y="135"/>
                    <a:pt x="6" y="137"/>
                  </a:cubicBezTo>
                  <a:cubicBezTo>
                    <a:pt x="6" y="138"/>
                    <a:pt x="6" y="138"/>
                    <a:pt x="6" y="138"/>
                  </a:cubicBezTo>
                  <a:cubicBezTo>
                    <a:pt x="6" y="133"/>
                    <a:pt x="6" y="133"/>
                    <a:pt x="6" y="133"/>
                  </a:cubicBezTo>
                  <a:cubicBezTo>
                    <a:pt x="12" y="113"/>
                    <a:pt x="13" y="118"/>
                    <a:pt x="10" y="101"/>
                  </a:cubicBezTo>
                  <a:cubicBezTo>
                    <a:pt x="9" y="99"/>
                    <a:pt x="9" y="99"/>
                    <a:pt x="9" y="99"/>
                  </a:cubicBezTo>
                  <a:cubicBezTo>
                    <a:pt x="7" y="98"/>
                    <a:pt x="7" y="98"/>
                    <a:pt x="7" y="98"/>
                  </a:cubicBezTo>
                  <a:cubicBezTo>
                    <a:pt x="6" y="97"/>
                    <a:pt x="6" y="97"/>
                    <a:pt x="6" y="97"/>
                  </a:cubicBezTo>
                  <a:cubicBezTo>
                    <a:pt x="7" y="96"/>
                    <a:pt x="7" y="96"/>
                    <a:pt x="7" y="96"/>
                  </a:cubicBezTo>
                  <a:cubicBezTo>
                    <a:pt x="8" y="96"/>
                    <a:pt x="8" y="96"/>
                    <a:pt x="8" y="96"/>
                  </a:cubicBezTo>
                  <a:cubicBezTo>
                    <a:pt x="9" y="95"/>
                    <a:pt x="9" y="95"/>
                    <a:pt x="9" y="95"/>
                  </a:cubicBezTo>
                  <a:cubicBezTo>
                    <a:pt x="7" y="95"/>
                    <a:pt x="7" y="95"/>
                    <a:pt x="7" y="95"/>
                  </a:cubicBezTo>
                  <a:cubicBezTo>
                    <a:pt x="9" y="91"/>
                    <a:pt x="9" y="92"/>
                    <a:pt x="9" y="89"/>
                  </a:cubicBezTo>
                  <a:cubicBezTo>
                    <a:pt x="9" y="87"/>
                    <a:pt x="9" y="87"/>
                    <a:pt x="9" y="87"/>
                  </a:cubicBezTo>
                  <a:cubicBezTo>
                    <a:pt x="10" y="86"/>
                    <a:pt x="10" y="86"/>
                    <a:pt x="10" y="86"/>
                  </a:cubicBezTo>
                  <a:cubicBezTo>
                    <a:pt x="8" y="84"/>
                    <a:pt x="8" y="85"/>
                    <a:pt x="7" y="81"/>
                  </a:cubicBezTo>
                  <a:cubicBezTo>
                    <a:pt x="7" y="81"/>
                    <a:pt x="7" y="81"/>
                    <a:pt x="7" y="81"/>
                  </a:cubicBezTo>
                  <a:cubicBezTo>
                    <a:pt x="6" y="81"/>
                    <a:pt x="6" y="81"/>
                    <a:pt x="6" y="81"/>
                  </a:cubicBezTo>
                  <a:cubicBezTo>
                    <a:pt x="6" y="81"/>
                    <a:pt x="6" y="81"/>
                    <a:pt x="6" y="81"/>
                  </a:cubicBezTo>
                  <a:cubicBezTo>
                    <a:pt x="6" y="82"/>
                    <a:pt x="6" y="82"/>
                    <a:pt x="6" y="82"/>
                  </a:cubicBezTo>
                  <a:cubicBezTo>
                    <a:pt x="5" y="82"/>
                    <a:pt x="5" y="82"/>
                    <a:pt x="5" y="82"/>
                  </a:cubicBezTo>
                  <a:cubicBezTo>
                    <a:pt x="4" y="79"/>
                    <a:pt x="4" y="80"/>
                    <a:pt x="2" y="76"/>
                  </a:cubicBezTo>
                  <a:cubicBezTo>
                    <a:pt x="2" y="76"/>
                    <a:pt x="2" y="76"/>
                    <a:pt x="2" y="76"/>
                  </a:cubicBezTo>
                  <a:cubicBezTo>
                    <a:pt x="1" y="76"/>
                    <a:pt x="1" y="76"/>
                    <a:pt x="1" y="77"/>
                  </a:cubicBezTo>
                  <a:cubicBezTo>
                    <a:pt x="0" y="79"/>
                    <a:pt x="0" y="79"/>
                    <a:pt x="0" y="79"/>
                  </a:cubicBezTo>
                  <a:cubicBezTo>
                    <a:pt x="0" y="78"/>
                    <a:pt x="0" y="78"/>
                    <a:pt x="0" y="78"/>
                  </a:cubicBezTo>
                  <a:cubicBezTo>
                    <a:pt x="0" y="77"/>
                    <a:pt x="1" y="76"/>
                    <a:pt x="1" y="73"/>
                  </a:cubicBezTo>
                  <a:cubicBezTo>
                    <a:pt x="4" y="73"/>
                    <a:pt x="37" y="73"/>
                    <a:pt x="46" y="73"/>
                  </a:cubicBezTo>
                  <a:cubicBezTo>
                    <a:pt x="44" y="50"/>
                    <a:pt x="45" y="63"/>
                    <a:pt x="44" y="56"/>
                  </a:cubicBezTo>
                  <a:cubicBezTo>
                    <a:pt x="44" y="55"/>
                    <a:pt x="44" y="55"/>
                    <a:pt x="44" y="55"/>
                  </a:cubicBezTo>
                  <a:cubicBezTo>
                    <a:pt x="44" y="55"/>
                    <a:pt x="44" y="55"/>
                    <a:pt x="45" y="53"/>
                  </a:cubicBezTo>
                  <a:cubicBezTo>
                    <a:pt x="47" y="52"/>
                    <a:pt x="47" y="52"/>
                    <a:pt x="50" y="50"/>
                  </a:cubicBezTo>
                  <a:cubicBezTo>
                    <a:pt x="52" y="49"/>
                    <a:pt x="52" y="50"/>
                    <a:pt x="57" y="47"/>
                  </a:cubicBezTo>
                  <a:cubicBezTo>
                    <a:pt x="57" y="46"/>
                    <a:pt x="57" y="18"/>
                    <a:pt x="57" y="16"/>
                  </a:cubicBezTo>
                  <a:cubicBezTo>
                    <a:pt x="70" y="16"/>
                    <a:pt x="80" y="16"/>
                    <a:pt x="94" y="16"/>
                  </a:cubicBezTo>
                  <a:cubicBezTo>
                    <a:pt x="94" y="12"/>
                    <a:pt x="94" y="2"/>
                    <a:pt x="94" y="0"/>
                  </a:cubicBezTo>
                  <a:cubicBezTo>
                    <a:pt x="132" y="25"/>
                    <a:pt x="125" y="20"/>
                    <a:pt x="137" y="29"/>
                  </a:cubicBezTo>
                  <a:cubicBezTo>
                    <a:pt x="137" y="29"/>
                    <a:pt x="118" y="29"/>
                    <a:pt x="118" y="29"/>
                  </a:cubicBezTo>
                  <a:close/>
                  <a:moveTo>
                    <a:pt x="8" y="93"/>
                  </a:moveTo>
                  <a:cubicBezTo>
                    <a:pt x="7" y="94"/>
                    <a:pt x="7" y="94"/>
                    <a:pt x="7" y="94"/>
                  </a:cubicBezTo>
                  <a:cubicBezTo>
                    <a:pt x="7" y="93"/>
                    <a:pt x="7" y="93"/>
                    <a:pt x="7" y="93"/>
                  </a:cubicBezTo>
                  <a:cubicBezTo>
                    <a:pt x="7" y="93"/>
                    <a:pt x="7" y="93"/>
                    <a:pt x="7" y="93"/>
                  </a:cubicBezTo>
                  <a:cubicBezTo>
                    <a:pt x="7" y="91"/>
                    <a:pt x="7" y="91"/>
                    <a:pt x="8" y="91"/>
                  </a:cubicBezTo>
                  <a:cubicBezTo>
                    <a:pt x="8" y="91"/>
                    <a:pt x="8" y="91"/>
                    <a:pt x="8" y="91"/>
                  </a:cubicBezTo>
                  <a:lnTo>
                    <a:pt x="8" y="93"/>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158">
              <a:extLst>
                <a:ext uri="{FF2B5EF4-FFF2-40B4-BE49-F238E27FC236}">
                  <a16:creationId xmlns:a16="http://schemas.microsoft.com/office/drawing/2014/main" id="{58F4FA20-49B0-4C09-9E98-9894C72C8685}"/>
                </a:ext>
              </a:extLst>
            </p:cNvPr>
            <p:cNvSpPr>
              <a:spLocks/>
            </p:cNvSpPr>
            <p:nvPr/>
          </p:nvSpPr>
          <p:spPr bwMode="auto">
            <a:xfrm>
              <a:off x="8781281" y="8232896"/>
              <a:ext cx="4751" cy="4751"/>
            </a:xfrm>
            <a:custGeom>
              <a:avLst/>
              <a:gdLst>
                <a:gd name="T0" fmla="*/ 1 w 1"/>
                <a:gd name="T1" fmla="*/ 0 h 1"/>
                <a:gd name="T2" fmla="*/ 1 w 1"/>
                <a:gd name="T3" fmla="*/ 1 h 1"/>
                <a:gd name="T4" fmla="*/ 0 w 1"/>
                <a:gd name="T5" fmla="*/ 1 h 1"/>
                <a:gd name="T6" fmla="*/ 0 w 1"/>
                <a:gd name="T7" fmla="*/ 0 h 1"/>
                <a:gd name="T8" fmla="*/ 0 w 1"/>
                <a:gd name="T9" fmla="*/ 0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lnTo>
                    <a:pt x="1" y="1"/>
                  </a:lnTo>
                  <a:lnTo>
                    <a:pt x="0" y="1"/>
                  </a:lnTo>
                  <a:lnTo>
                    <a:pt x="0" y="0"/>
                  </a:lnTo>
                  <a:lnTo>
                    <a:pt x="0" y="0"/>
                  </a:lnTo>
                  <a:lnTo>
                    <a:pt x="1" y="0"/>
                  </a:lnTo>
                  <a:lnTo>
                    <a:pt x="1" y="0"/>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159">
              <a:extLst>
                <a:ext uri="{FF2B5EF4-FFF2-40B4-BE49-F238E27FC236}">
                  <a16:creationId xmlns:a16="http://schemas.microsoft.com/office/drawing/2014/main" id="{22E837F1-BB28-47BA-8590-90C0A7119772}"/>
                </a:ext>
              </a:extLst>
            </p:cNvPr>
            <p:cNvSpPr>
              <a:spLocks noEditPoints="1"/>
            </p:cNvSpPr>
            <p:nvPr/>
          </p:nvSpPr>
          <p:spPr bwMode="auto">
            <a:xfrm>
              <a:off x="12357432" y="7226064"/>
              <a:ext cx="14249" cy="14249"/>
            </a:xfrm>
            <a:custGeom>
              <a:avLst/>
              <a:gdLst>
                <a:gd name="T0" fmla="*/ 1 w 4"/>
                <a:gd name="T1" fmla="*/ 0 h 3"/>
                <a:gd name="T2" fmla="*/ 1 w 4"/>
                <a:gd name="T3" fmla="*/ 1 h 3"/>
                <a:gd name="T4" fmla="*/ 0 w 4"/>
                <a:gd name="T5" fmla="*/ 0 h 3"/>
                <a:gd name="T6" fmla="*/ 0 w 4"/>
                <a:gd name="T7" fmla="*/ 0 h 3"/>
                <a:gd name="T8" fmla="*/ 1 w 4"/>
                <a:gd name="T9" fmla="*/ 0 h 3"/>
                <a:gd name="T10" fmla="*/ 1 w 4"/>
                <a:gd name="T11" fmla="*/ 0 h 3"/>
                <a:gd name="T12" fmla="*/ 1 w 4"/>
                <a:gd name="T13" fmla="*/ 0 h 3"/>
                <a:gd name="T14" fmla="*/ 1 w 4"/>
                <a:gd name="T15" fmla="*/ 0 h 3"/>
                <a:gd name="T16" fmla="*/ 4 w 4"/>
                <a:gd name="T17" fmla="*/ 3 h 3"/>
                <a:gd name="T18" fmla="*/ 4 w 4"/>
                <a:gd name="T19" fmla="*/ 3 h 3"/>
                <a:gd name="T20" fmla="*/ 3 w 4"/>
                <a:gd name="T21" fmla="*/ 3 h 3"/>
                <a:gd name="T22" fmla="*/ 2 w 4"/>
                <a:gd name="T23" fmla="*/ 2 h 3"/>
                <a:gd name="T24" fmla="*/ 2 w 4"/>
                <a:gd name="T25" fmla="*/ 1 h 3"/>
                <a:gd name="T26" fmla="*/ 3 w 4"/>
                <a:gd name="T27" fmla="*/ 1 h 3"/>
                <a:gd name="T28" fmla="*/ 4 w 4"/>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1" y="0"/>
                  </a:moveTo>
                  <a:cubicBezTo>
                    <a:pt x="1" y="1"/>
                    <a:pt x="1" y="1"/>
                    <a:pt x="1" y="1"/>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lose/>
                  <a:moveTo>
                    <a:pt x="4" y="3"/>
                  </a:moveTo>
                  <a:cubicBezTo>
                    <a:pt x="4" y="3"/>
                    <a:pt x="4" y="3"/>
                    <a:pt x="4" y="3"/>
                  </a:cubicBezTo>
                  <a:cubicBezTo>
                    <a:pt x="3" y="3"/>
                    <a:pt x="3" y="3"/>
                    <a:pt x="3" y="3"/>
                  </a:cubicBezTo>
                  <a:cubicBezTo>
                    <a:pt x="2" y="2"/>
                    <a:pt x="2" y="2"/>
                    <a:pt x="2" y="2"/>
                  </a:cubicBezTo>
                  <a:cubicBezTo>
                    <a:pt x="2" y="1"/>
                    <a:pt x="2" y="1"/>
                    <a:pt x="2" y="1"/>
                  </a:cubicBezTo>
                  <a:cubicBezTo>
                    <a:pt x="3" y="1"/>
                    <a:pt x="3" y="1"/>
                    <a:pt x="3" y="1"/>
                  </a:cubicBezTo>
                  <a:cubicBezTo>
                    <a:pt x="3" y="2"/>
                    <a:pt x="4" y="2"/>
                    <a:pt x="4" y="3"/>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160">
              <a:extLst>
                <a:ext uri="{FF2B5EF4-FFF2-40B4-BE49-F238E27FC236}">
                  <a16:creationId xmlns:a16="http://schemas.microsoft.com/office/drawing/2014/main" id="{D10EBB2A-29CC-48EC-A955-7F348CF2859A}"/>
                </a:ext>
              </a:extLst>
            </p:cNvPr>
            <p:cNvSpPr>
              <a:spLocks/>
            </p:cNvSpPr>
            <p:nvPr/>
          </p:nvSpPr>
          <p:spPr bwMode="auto">
            <a:xfrm>
              <a:off x="14371099" y="9971109"/>
              <a:ext cx="23748" cy="28495"/>
            </a:xfrm>
            <a:custGeom>
              <a:avLst/>
              <a:gdLst>
                <a:gd name="T0" fmla="*/ 4 w 5"/>
                <a:gd name="T1" fmla="*/ 6 h 7"/>
                <a:gd name="T2" fmla="*/ 2 w 5"/>
                <a:gd name="T3" fmla="*/ 7 h 7"/>
                <a:gd name="T4" fmla="*/ 1 w 5"/>
                <a:gd name="T5" fmla="*/ 7 h 7"/>
                <a:gd name="T6" fmla="*/ 0 w 5"/>
                <a:gd name="T7" fmla="*/ 6 h 7"/>
                <a:gd name="T8" fmla="*/ 0 w 5"/>
                <a:gd name="T9" fmla="*/ 6 h 7"/>
                <a:gd name="T10" fmla="*/ 1 w 5"/>
                <a:gd name="T11" fmla="*/ 5 h 7"/>
                <a:gd name="T12" fmla="*/ 1 w 5"/>
                <a:gd name="T13" fmla="*/ 3 h 7"/>
                <a:gd name="T14" fmla="*/ 1 w 5"/>
                <a:gd name="T15" fmla="*/ 3 h 7"/>
                <a:gd name="T16" fmla="*/ 2 w 5"/>
                <a:gd name="T17" fmla="*/ 2 h 7"/>
                <a:gd name="T18" fmla="*/ 2 w 5"/>
                <a:gd name="T19" fmla="*/ 1 h 7"/>
                <a:gd name="T20" fmla="*/ 3 w 5"/>
                <a:gd name="T21" fmla="*/ 1 h 7"/>
                <a:gd name="T22" fmla="*/ 4 w 5"/>
                <a:gd name="T23" fmla="*/ 0 h 7"/>
                <a:gd name="T24" fmla="*/ 5 w 5"/>
                <a:gd name="T25" fmla="*/ 3 h 7"/>
                <a:gd name="T26" fmla="*/ 5 w 5"/>
                <a:gd name="T27" fmla="*/ 4 h 7"/>
                <a:gd name="T28" fmla="*/ 5 w 5"/>
                <a:gd name="T29" fmla="*/ 5 h 7"/>
                <a:gd name="T30" fmla="*/ 4 w 5"/>
                <a:gd name="T3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4" y="6"/>
                  </a:moveTo>
                  <a:cubicBezTo>
                    <a:pt x="2" y="7"/>
                    <a:pt x="2" y="7"/>
                    <a:pt x="2" y="7"/>
                  </a:cubicBezTo>
                  <a:cubicBezTo>
                    <a:pt x="1" y="7"/>
                    <a:pt x="1" y="7"/>
                    <a:pt x="1" y="7"/>
                  </a:cubicBezTo>
                  <a:cubicBezTo>
                    <a:pt x="0" y="6"/>
                    <a:pt x="0" y="6"/>
                    <a:pt x="0" y="6"/>
                  </a:cubicBezTo>
                  <a:cubicBezTo>
                    <a:pt x="0" y="6"/>
                    <a:pt x="0" y="6"/>
                    <a:pt x="0" y="6"/>
                  </a:cubicBezTo>
                  <a:cubicBezTo>
                    <a:pt x="1" y="5"/>
                    <a:pt x="1" y="5"/>
                    <a:pt x="1" y="5"/>
                  </a:cubicBezTo>
                  <a:cubicBezTo>
                    <a:pt x="1" y="4"/>
                    <a:pt x="0" y="5"/>
                    <a:pt x="1" y="3"/>
                  </a:cubicBezTo>
                  <a:cubicBezTo>
                    <a:pt x="1" y="3"/>
                    <a:pt x="1" y="3"/>
                    <a:pt x="1" y="3"/>
                  </a:cubicBezTo>
                  <a:cubicBezTo>
                    <a:pt x="2" y="2"/>
                    <a:pt x="2" y="2"/>
                    <a:pt x="2" y="2"/>
                  </a:cubicBezTo>
                  <a:cubicBezTo>
                    <a:pt x="2" y="1"/>
                    <a:pt x="2" y="1"/>
                    <a:pt x="2" y="1"/>
                  </a:cubicBezTo>
                  <a:cubicBezTo>
                    <a:pt x="3" y="1"/>
                    <a:pt x="3" y="1"/>
                    <a:pt x="3" y="1"/>
                  </a:cubicBezTo>
                  <a:cubicBezTo>
                    <a:pt x="4" y="0"/>
                    <a:pt x="4" y="0"/>
                    <a:pt x="4" y="0"/>
                  </a:cubicBezTo>
                  <a:cubicBezTo>
                    <a:pt x="5" y="2"/>
                    <a:pt x="5" y="1"/>
                    <a:pt x="5" y="3"/>
                  </a:cubicBezTo>
                  <a:cubicBezTo>
                    <a:pt x="5" y="4"/>
                    <a:pt x="5" y="4"/>
                    <a:pt x="5" y="4"/>
                  </a:cubicBezTo>
                  <a:cubicBezTo>
                    <a:pt x="5" y="5"/>
                    <a:pt x="5" y="5"/>
                    <a:pt x="5" y="5"/>
                  </a:cubicBezTo>
                  <a:cubicBezTo>
                    <a:pt x="4" y="6"/>
                    <a:pt x="4" y="6"/>
                    <a:pt x="4" y="6"/>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161">
              <a:extLst>
                <a:ext uri="{FF2B5EF4-FFF2-40B4-BE49-F238E27FC236}">
                  <a16:creationId xmlns:a16="http://schemas.microsoft.com/office/drawing/2014/main" id="{4BF1C800-93D4-4B9A-8229-EAA37F9A60EA}"/>
                </a:ext>
              </a:extLst>
            </p:cNvPr>
            <p:cNvSpPr>
              <a:spLocks noEditPoints="1"/>
            </p:cNvSpPr>
            <p:nvPr/>
          </p:nvSpPr>
          <p:spPr bwMode="auto">
            <a:xfrm>
              <a:off x="15121474" y="8826548"/>
              <a:ext cx="9498" cy="47492"/>
            </a:xfrm>
            <a:custGeom>
              <a:avLst/>
              <a:gdLst>
                <a:gd name="T0" fmla="*/ 2 w 2"/>
                <a:gd name="T1" fmla="*/ 1 h 12"/>
                <a:gd name="T2" fmla="*/ 2 w 2"/>
                <a:gd name="T3" fmla="*/ 1 h 12"/>
                <a:gd name="T4" fmla="*/ 1 w 2"/>
                <a:gd name="T5" fmla="*/ 1 h 12"/>
                <a:gd name="T6" fmla="*/ 1 w 2"/>
                <a:gd name="T7" fmla="*/ 1 h 12"/>
                <a:gd name="T8" fmla="*/ 2 w 2"/>
                <a:gd name="T9" fmla="*/ 1 h 12"/>
                <a:gd name="T10" fmla="*/ 2 w 2"/>
                <a:gd name="T11" fmla="*/ 0 h 12"/>
                <a:gd name="T12" fmla="*/ 2 w 2"/>
                <a:gd name="T13" fmla="*/ 0 h 12"/>
                <a:gd name="T14" fmla="*/ 2 w 2"/>
                <a:gd name="T15" fmla="*/ 1 h 12"/>
                <a:gd name="T16" fmla="*/ 1 w 2"/>
                <a:gd name="T17" fmla="*/ 12 h 12"/>
                <a:gd name="T18" fmla="*/ 1 w 2"/>
                <a:gd name="T19" fmla="*/ 12 h 12"/>
                <a:gd name="T20" fmla="*/ 0 w 2"/>
                <a:gd name="T21" fmla="*/ 12 h 12"/>
                <a:gd name="T22" fmla="*/ 0 w 2"/>
                <a:gd name="T23" fmla="*/ 11 h 12"/>
                <a:gd name="T24" fmla="*/ 1 w 2"/>
                <a:gd name="T25" fmla="*/ 11 h 12"/>
                <a:gd name="T26" fmla="*/ 1 w 2"/>
                <a:gd name="T27" fmla="*/ 11 h 12"/>
                <a:gd name="T28" fmla="*/ 1 w 2"/>
                <a:gd name="T29" fmla="*/ 11 h 12"/>
                <a:gd name="T30" fmla="*/ 1 w 2"/>
                <a:gd name="T31" fmla="*/ 12 h 12"/>
                <a:gd name="T32" fmla="*/ 1 w 2"/>
                <a:gd name="T3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12">
                  <a:moveTo>
                    <a:pt x="2" y="1"/>
                  </a:moveTo>
                  <a:cubicBezTo>
                    <a:pt x="2" y="1"/>
                    <a:pt x="2" y="1"/>
                    <a:pt x="2" y="1"/>
                  </a:cubicBezTo>
                  <a:cubicBezTo>
                    <a:pt x="1" y="1"/>
                    <a:pt x="1" y="1"/>
                    <a:pt x="1" y="1"/>
                  </a:cubicBezTo>
                  <a:cubicBezTo>
                    <a:pt x="1" y="1"/>
                    <a:pt x="1" y="1"/>
                    <a:pt x="1" y="1"/>
                  </a:cubicBezTo>
                  <a:cubicBezTo>
                    <a:pt x="2" y="1"/>
                    <a:pt x="2" y="1"/>
                    <a:pt x="2" y="1"/>
                  </a:cubicBezTo>
                  <a:cubicBezTo>
                    <a:pt x="2" y="0"/>
                    <a:pt x="2" y="0"/>
                    <a:pt x="2" y="0"/>
                  </a:cubicBezTo>
                  <a:cubicBezTo>
                    <a:pt x="2" y="0"/>
                    <a:pt x="2" y="0"/>
                    <a:pt x="2" y="0"/>
                  </a:cubicBezTo>
                  <a:cubicBezTo>
                    <a:pt x="2" y="1"/>
                    <a:pt x="2" y="1"/>
                    <a:pt x="2" y="1"/>
                  </a:cubicBezTo>
                  <a:close/>
                  <a:moveTo>
                    <a:pt x="1" y="12"/>
                  </a:moveTo>
                  <a:cubicBezTo>
                    <a:pt x="1" y="12"/>
                    <a:pt x="1" y="12"/>
                    <a:pt x="1" y="12"/>
                  </a:cubicBezTo>
                  <a:cubicBezTo>
                    <a:pt x="0" y="12"/>
                    <a:pt x="0" y="12"/>
                    <a:pt x="0" y="12"/>
                  </a:cubicBezTo>
                  <a:cubicBezTo>
                    <a:pt x="0" y="11"/>
                    <a:pt x="0" y="11"/>
                    <a:pt x="0"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162">
              <a:extLst>
                <a:ext uri="{FF2B5EF4-FFF2-40B4-BE49-F238E27FC236}">
                  <a16:creationId xmlns:a16="http://schemas.microsoft.com/office/drawing/2014/main" id="{053B3B2B-E8DE-45B7-89D2-DC4C254CD045}"/>
                </a:ext>
              </a:extLst>
            </p:cNvPr>
            <p:cNvSpPr>
              <a:spLocks noEditPoints="1"/>
            </p:cNvSpPr>
            <p:nvPr/>
          </p:nvSpPr>
          <p:spPr bwMode="auto">
            <a:xfrm>
              <a:off x="13217040" y="9462942"/>
              <a:ext cx="156725" cy="370438"/>
            </a:xfrm>
            <a:custGeom>
              <a:avLst/>
              <a:gdLst>
                <a:gd name="T0" fmla="*/ 22 w 37"/>
                <a:gd name="T1" fmla="*/ 25 h 89"/>
                <a:gd name="T2" fmla="*/ 23 w 37"/>
                <a:gd name="T3" fmla="*/ 47 h 89"/>
                <a:gd name="T4" fmla="*/ 36 w 37"/>
                <a:gd name="T5" fmla="*/ 62 h 89"/>
                <a:gd name="T6" fmla="*/ 35 w 37"/>
                <a:gd name="T7" fmla="*/ 76 h 89"/>
                <a:gd name="T8" fmla="*/ 30 w 37"/>
                <a:gd name="T9" fmla="*/ 78 h 89"/>
                <a:gd name="T10" fmla="*/ 30 w 37"/>
                <a:gd name="T11" fmla="*/ 88 h 89"/>
                <a:gd name="T12" fmla="*/ 28 w 37"/>
                <a:gd name="T13" fmla="*/ 89 h 89"/>
                <a:gd name="T14" fmla="*/ 28 w 37"/>
                <a:gd name="T15" fmla="*/ 87 h 89"/>
                <a:gd name="T16" fmla="*/ 27 w 37"/>
                <a:gd name="T17" fmla="*/ 85 h 89"/>
                <a:gd name="T18" fmla="*/ 20 w 37"/>
                <a:gd name="T19" fmla="*/ 79 h 89"/>
                <a:gd name="T20" fmla="*/ 19 w 37"/>
                <a:gd name="T21" fmla="*/ 76 h 89"/>
                <a:gd name="T22" fmla="*/ 19 w 37"/>
                <a:gd name="T23" fmla="*/ 72 h 89"/>
                <a:gd name="T24" fmla="*/ 21 w 37"/>
                <a:gd name="T25" fmla="*/ 59 h 89"/>
                <a:gd name="T26" fmla="*/ 16 w 37"/>
                <a:gd name="T27" fmla="*/ 58 h 89"/>
                <a:gd name="T28" fmla="*/ 11 w 37"/>
                <a:gd name="T29" fmla="*/ 59 h 89"/>
                <a:gd name="T30" fmla="*/ 6 w 37"/>
                <a:gd name="T31" fmla="*/ 53 h 89"/>
                <a:gd name="T32" fmla="*/ 5 w 37"/>
                <a:gd name="T33" fmla="*/ 53 h 89"/>
                <a:gd name="T34" fmla="*/ 4 w 37"/>
                <a:gd name="T35" fmla="*/ 53 h 89"/>
                <a:gd name="T36" fmla="*/ 2 w 37"/>
                <a:gd name="T37" fmla="*/ 49 h 89"/>
                <a:gd name="T38" fmla="*/ 0 w 37"/>
                <a:gd name="T39" fmla="*/ 48 h 89"/>
                <a:gd name="T40" fmla="*/ 3 w 37"/>
                <a:gd name="T41" fmla="*/ 44 h 89"/>
                <a:gd name="T42" fmla="*/ 4 w 37"/>
                <a:gd name="T43" fmla="*/ 40 h 89"/>
                <a:gd name="T44" fmla="*/ 4 w 37"/>
                <a:gd name="T45" fmla="*/ 38 h 89"/>
                <a:gd name="T46" fmla="*/ 10 w 37"/>
                <a:gd name="T47" fmla="*/ 34 h 89"/>
                <a:gd name="T48" fmla="*/ 8 w 37"/>
                <a:gd name="T49" fmla="*/ 33 h 89"/>
                <a:gd name="T50" fmla="*/ 7 w 37"/>
                <a:gd name="T51" fmla="*/ 25 h 89"/>
                <a:gd name="T52" fmla="*/ 7 w 37"/>
                <a:gd name="T53" fmla="*/ 23 h 89"/>
                <a:gd name="T54" fmla="*/ 7 w 37"/>
                <a:gd name="T55" fmla="*/ 17 h 89"/>
                <a:gd name="T56" fmla="*/ 11 w 37"/>
                <a:gd name="T57" fmla="*/ 14 h 89"/>
                <a:gd name="T58" fmla="*/ 10 w 37"/>
                <a:gd name="T59" fmla="*/ 10 h 89"/>
                <a:gd name="T60" fmla="*/ 7 w 37"/>
                <a:gd name="T61" fmla="*/ 4 h 89"/>
                <a:gd name="T62" fmla="*/ 5 w 37"/>
                <a:gd name="T63" fmla="*/ 2 h 89"/>
                <a:gd name="T64" fmla="*/ 4 w 37"/>
                <a:gd name="T65" fmla="*/ 1 h 89"/>
                <a:gd name="T66" fmla="*/ 3 w 37"/>
                <a:gd name="T67" fmla="*/ 0 h 89"/>
                <a:gd name="T68" fmla="*/ 8 w 37"/>
                <a:gd name="T69" fmla="*/ 1 h 89"/>
                <a:gd name="T70" fmla="*/ 13 w 37"/>
                <a:gd name="T71" fmla="*/ 3 h 89"/>
                <a:gd name="T72" fmla="*/ 15 w 37"/>
                <a:gd name="T73" fmla="*/ 3 h 89"/>
                <a:gd name="T74" fmla="*/ 15 w 37"/>
                <a:gd name="T75" fmla="*/ 2 h 89"/>
                <a:gd name="T76" fmla="*/ 19 w 37"/>
                <a:gd name="T77" fmla="*/ 4 h 89"/>
                <a:gd name="T78" fmla="*/ 21 w 37"/>
                <a:gd name="T79" fmla="*/ 8 h 89"/>
                <a:gd name="T80" fmla="*/ 22 w 37"/>
                <a:gd name="T81" fmla="*/ 13 h 89"/>
                <a:gd name="T82" fmla="*/ 24 w 37"/>
                <a:gd name="T83" fmla="*/ 22 h 89"/>
                <a:gd name="T84" fmla="*/ 26 w 37"/>
                <a:gd name="T85" fmla="*/ 25 h 89"/>
                <a:gd name="T86" fmla="*/ 22 w 37"/>
                <a:gd name="T87" fmla="*/ 30 h 89"/>
                <a:gd name="T88" fmla="*/ 22 w 37"/>
                <a:gd name="T89" fmla="*/ 29 h 89"/>
                <a:gd name="T90" fmla="*/ 23 w 37"/>
                <a:gd name="T91" fmla="*/ 31 h 89"/>
                <a:gd name="T92" fmla="*/ 23 w 37"/>
                <a:gd name="T93" fmla="*/ 30 h 89"/>
                <a:gd name="T94" fmla="*/ 24 w 37"/>
                <a:gd name="T95" fmla="*/ 30 h 89"/>
                <a:gd name="T96" fmla="*/ 23 w 37"/>
                <a:gd name="T97" fmla="*/ 3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 h="89">
                  <a:moveTo>
                    <a:pt x="26" y="25"/>
                  </a:moveTo>
                  <a:cubicBezTo>
                    <a:pt x="24" y="25"/>
                    <a:pt x="25" y="25"/>
                    <a:pt x="23" y="25"/>
                  </a:cubicBezTo>
                  <a:cubicBezTo>
                    <a:pt x="22" y="25"/>
                    <a:pt x="22" y="25"/>
                    <a:pt x="22" y="25"/>
                  </a:cubicBezTo>
                  <a:cubicBezTo>
                    <a:pt x="22" y="29"/>
                    <a:pt x="21" y="28"/>
                    <a:pt x="19" y="32"/>
                  </a:cubicBezTo>
                  <a:cubicBezTo>
                    <a:pt x="19" y="32"/>
                    <a:pt x="20" y="34"/>
                    <a:pt x="22" y="45"/>
                  </a:cubicBezTo>
                  <a:cubicBezTo>
                    <a:pt x="22" y="46"/>
                    <a:pt x="22" y="46"/>
                    <a:pt x="23" y="47"/>
                  </a:cubicBezTo>
                  <a:cubicBezTo>
                    <a:pt x="25" y="47"/>
                    <a:pt x="25" y="47"/>
                    <a:pt x="25" y="47"/>
                  </a:cubicBezTo>
                  <a:cubicBezTo>
                    <a:pt x="28" y="49"/>
                    <a:pt x="32" y="55"/>
                    <a:pt x="36" y="60"/>
                  </a:cubicBezTo>
                  <a:cubicBezTo>
                    <a:pt x="36" y="62"/>
                    <a:pt x="36" y="62"/>
                    <a:pt x="36" y="62"/>
                  </a:cubicBezTo>
                  <a:cubicBezTo>
                    <a:pt x="37" y="63"/>
                    <a:pt x="37" y="63"/>
                    <a:pt x="37" y="63"/>
                  </a:cubicBezTo>
                  <a:cubicBezTo>
                    <a:pt x="36" y="65"/>
                    <a:pt x="36" y="64"/>
                    <a:pt x="36" y="67"/>
                  </a:cubicBezTo>
                  <a:cubicBezTo>
                    <a:pt x="36" y="70"/>
                    <a:pt x="36" y="74"/>
                    <a:pt x="35" y="76"/>
                  </a:cubicBezTo>
                  <a:cubicBezTo>
                    <a:pt x="34" y="77"/>
                    <a:pt x="34" y="77"/>
                    <a:pt x="34" y="77"/>
                  </a:cubicBezTo>
                  <a:cubicBezTo>
                    <a:pt x="33" y="77"/>
                    <a:pt x="34" y="77"/>
                    <a:pt x="31" y="78"/>
                  </a:cubicBezTo>
                  <a:cubicBezTo>
                    <a:pt x="30" y="78"/>
                    <a:pt x="30" y="78"/>
                    <a:pt x="30" y="78"/>
                  </a:cubicBezTo>
                  <a:cubicBezTo>
                    <a:pt x="30" y="79"/>
                    <a:pt x="29" y="81"/>
                    <a:pt x="28" y="82"/>
                  </a:cubicBezTo>
                  <a:cubicBezTo>
                    <a:pt x="29" y="82"/>
                    <a:pt x="29" y="83"/>
                    <a:pt x="29" y="83"/>
                  </a:cubicBezTo>
                  <a:cubicBezTo>
                    <a:pt x="30" y="85"/>
                    <a:pt x="30" y="84"/>
                    <a:pt x="30" y="88"/>
                  </a:cubicBezTo>
                  <a:cubicBezTo>
                    <a:pt x="30" y="89"/>
                    <a:pt x="30" y="89"/>
                    <a:pt x="30" y="89"/>
                  </a:cubicBezTo>
                  <a:cubicBezTo>
                    <a:pt x="29" y="89"/>
                    <a:pt x="29" y="89"/>
                    <a:pt x="28" y="89"/>
                  </a:cubicBezTo>
                  <a:cubicBezTo>
                    <a:pt x="28" y="89"/>
                    <a:pt x="28" y="89"/>
                    <a:pt x="28" y="89"/>
                  </a:cubicBezTo>
                  <a:cubicBezTo>
                    <a:pt x="27" y="88"/>
                    <a:pt x="27" y="88"/>
                    <a:pt x="27" y="88"/>
                  </a:cubicBezTo>
                  <a:cubicBezTo>
                    <a:pt x="27" y="87"/>
                    <a:pt x="27" y="87"/>
                    <a:pt x="27" y="87"/>
                  </a:cubicBezTo>
                  <a:cubicBezTo>
                    <a:pt x="28" y="87"/>
                    <a:pt x="28" y="87"/>
                    <a:pt x="28" y="87"/>
                  </a:cubicBezTo>
                  <a:cubicBezTo>
                    <a:pt x="28" y="86"/>
                    <a:pt x="28" y="86"/>
                    <a:pt x="28" y="86"/>
                  </a:cubicBezTo>
                  <a:cubicBezTo>
                    <a:pt x="27" y="85"/>
                    <a:pt x="27" y="85"/>
                    <a:pt x="27" y="85"/>
                  </a:cubicBezTo>
                  <a:cubicBezTo>
                    <a:pt x="27" y="85"/>
                    <a:pt x="27" y="85"/>
                    <a:pt x="27" y="85"/>
                  </a:cubicBezTo>
                  <a:cubicBezTo>
                    <a:pt x="26" y="84"/>
                    <a:pt x="22" y="81"/>
                    <a:pt x="21" y="79"/>
                  </a:cubicBezTo>
                  <a:cubicBezTo>
                    <a:pt x="20" y="79"/>
                    <a:pt x="20" y="79"/>
                    <a:pt x="20" y="79"/>
                  </a:cubicBezTo>
                  <a:cubicBezTo>
                    <a:pt x="20" y="79"/>
                    <a:pt x="20" y="79"/>
                    <a:pt x="20" y="79"/>
                  </a:cubicBezTo>
                  <a:cubicBezTo>
                    <a:pt x="20" y="78"/>
                    <a:pt x="20" y="78"/>
                    <a:pt x="20" y="78"/>
                  </a:cubicBezTo>
                  <a:cubicBezTo>
                    <a:pt x="20" y="77"/>
                    <a:pt x="20" y="77"/>
                    <a:pt x="20" y="77"/>
                  </a:cubicBezTo>
                  <a:cubicBezTo>
                    <a:pt x="19" y="76"/>
                    <a:pt x="19" y="76"/>
                    <a:pt x="19" y="76"/>
                  </a:cubicBezTo>
                  <a:cubicBezTo>
                    <a:pt x="18" y="75"/>
                    <a:pt x="18" y="75"/>
                    <a:pt x="18" y="74"/>
                  </a:cubicBezTo>
                  <a:cubicBezTo>
                    <a:pt x="18" y="74"/>
                    <a:pt x="18" y="74"/>
                    <a:pt x="18" y="74"/>
                  </a:cubicBezTo>
                  <a:cubicBezTo>
                    <a:pt x="19" y="73"/>
                    <a:pt x="18" y="73"/>
                    <a:pt x="19" y="72"/>
                  </a:cubicBezTo>
                  <a:cubicBezTo>
                    <a:pt x="20" y="70"/>
                    <a:pt x="20" y="71"/>
                    <a:pt x="20" y="70"/>
                  </a:cubicBezTo>
                  <a:cubicBezTo>
                    <a:pt x="21" y="68"/>
                    <a:pt x="21" y="68"/>
                    <a:pt x="21" y="68"/>
                  </a:cubicBezTo>
                  <a:cubicBezTo>
                    <a:pt x="22" y="64"/>
                    <a:pt x="22" y="64"/>
                    <a:pt x="21" y="59"/>
                  </a:cubicBezTo>
                  <a:cubicBezTo>
                    <a:pt x="19" y="57"/>
                    <a:pt x="19" y="57"/>
                    <a:pt x="19" y="57"/>
                  </a:cubicBezTo>
                  <a:cubicBezTo>
                    <a:pt x="19" y="57"/>
                    <a:pt x="19" y="57"/>
                    <a:pt x="19" y="57"/>
                  </a:cubicBezTo>
                  <a:cubicBezTo>
                    <a:pt x="17" y="57"/>
                    <a:pt x="18" y="57"/>
                    <a:pt x="16" y="58"/>
                  </a:cubicBezTo>
                  <a:cubicBezTo>
                    <a:pt x="16" y="58"/>
                    <a:pt x="16" y="58"/>
                    <a:pt x="16" y="58"/>
                  </a:cubicBezTo>
                  <a:cubicBezTo>
                    <a:pt x="14" y="58"/>
                    <a:pt x="13" y="58"/>
                    <a:pt x="12" y="59"/>
                  </a:cubicBezTo>
                  <a:cubicBezTo>
                    <a:pt x="11" y="59"/>
                    <a:pt x="11" y="59"/>
                    <a:pt x="11" y="59"/>
                  </a:cubicBezTo>
                  <a:cubicBezTo>
                    <a:pt x="11" y="59"/>
                    <a:pt x="11" y="59"/>
                    <a:pt x="11" y="59"/>
                  </a:cubicBezTo>
                  <a:cubicBezTo>
                    <a:pt x="8" y="56"/>
                    <a:pt x="9" y="56"/>
                    <a:pt x="7" y="53"/>
                  </a:cubicBezTo>
                  <a:cubicBezTo>
                    <a:pt x="6" y="53"/>
                    <a:pt x="6" y="53"/>
                    <a:pt x="6" y="53"/>
                  </a:cubicBezTo>
                  <a:cubicBezTo>
                    <a:pt x="6" y="52"/>
                    <a:pt x="6" y="52"/>
                    <a:pt x="6" y="52"/>
                  </a:cubicBezTo>
                  <a:cubicBezTo>
                    <a:pt x="5" y="52"/>
                    <a:pt x="5" y="52"/>
                    <a:pt x="5" y="52"/>
                  </a:cubicBezTo>
                  <a:cubicBezTo>
                    <a:pt x="5" y="53"/>
                    <a:pt x="5" y="53"/>
                    <a:pt x="5" y="53"/>
                  </a:cubicBezTo>
                  <a:cubicBezTo>
                    <a:pt x="4" y="53"/>
                    <a:pt x="4" y="53"/>
                    <a:pt x="4" y="53"/>
                  </a:cubicBezTo>
                  <a:cubicBezTo>
                    <a:pt x="4" y="53"/>
                    <a:pt x="4" y="53"/>
                    <a:pt x="4" y="53"/>
                  </a:cubicBezTo>
                  <a:cubicBezTo>
                    <a:pt x="4" y="53"/>
                    <a:pt x="4" y="53"/>
                    <a:pt x="4" y="53"/>
                  </a:cubicBezTo>
                  <a:cubicBezTo>
                    <a:pt x="3" y="51"/>
                    <a:pt x="3" y="51"/>
                    <a:pt x="3" y="50"/>
                  </a:cubicBezTo>
                  <a:cubicBezTo>
                    <a:pt x="2" y="50"/>
                    <a:pt x="2" y="50"/>
                    <a:pt x="1" y="50"/>
                  </a:cubicBezTo>
                  <a:cubicBezTo>
                    <a:pt x="2" y="49"/>
                    <a:pt x="2" y="50"/>
                    <a:pt x="2" y="49"/>
                  </a:cubicBezTo>
                  <a:cubicBezTo>
                    <a:pt x="2" y="49"/>
                    <a:pt x="2" y="49"/>
                    <a:pt x="2" y="49"/>
                  </a:cubicBezTo>
                  <a:cubicBezTo>
                    <a:pt x="1" y="49"/>
                    <a:pt x="1" y="49"/>
                    <a:pt x="1" y="49"/>
                  </a:cubicBezTo>
                  <a:cubicBezTo>
                    <a:pt x="0" y="48"/>
                    <a:pt x="0" y="48"/>
                    <a:pt x="0" y="48"/>
                  </a:cubicBezTo>
                  <a:cubicBezTo>
                    <a:pt x="0" y="48"/>
                    <a:pt x="0" y="48"/>
                    <a:pt x="0" y="48"/>
                  </a:cubicBezTo>
                  <a:cubicBezTo>
                    <a:pt x="1" y="47"/>
                    <a:pt x="1" y="47"/>
                    <a:pt x="1" y="47"/>
                  </a:cubicBezTo>
                  <a:cubicBezTo>
                    <a:pt x="2" y="47"/>
                    <a:pt x="2" y="47"/>
                    <a:pt x="3" y="44"/>
                  </a:cubicBezTo>
                  <a:cubicBezTo>
                    <a:pt x="4" y="44"/>
                    <a:pt x="4" y="44"/>
                    <a:pt x="4" y="44"/>
                  </a:cubicBezTo>
                  <a:cubicBezTo>
                    <a:pt x="4" y="43"/>
                    <a:pt x="4" y="43"/>
                    <a:pt x="4" y="42"/>
                  </a:cubicBezTo>
                  <a:cubicBezTo>
                    <a:pt x="4" y="41"/>
                    <a:pt x="4" y="41"/>
                    <a:pt x="4" y="40"/>
                  </a:cubicBezTo>
                  <a:cubicBezTo>
                    <a:pt x="4" y="40"/>
                    <a:pt x="4" y="40"/>
                    <a:pt x="4" y="40"/>
                  </a:cubicBezTo>
                  <a:cubicBezTo>
                    <a:pt x="3" y="39"/>
                    <a:pt x="3" y="39"/>
                    <a:pt x="3" y="39"/>
                  </a:cubicBezTo>
                  <a:cubicBezTo>
                    <a:pt x="4" y="38"/>
                    <a:pt x="4" y="38"/>
                    <a:pt x="4" y="38"/>
                  </a:cubicBezTo>
                  <a:cubicBezTo>
                    <a:pt x="4" y="37"/>
                    <a:pt x="4" y="37"/>
                    <a:pt x="4" y="37"/>
                  </a:cubicBezTo>
                  <a:cubicBezTo>
                    <a:pt x="7" y="36"/>
                    <a:pt x="6" y="36"/>
                    <a:pt x="8" y="35"/>
                  </a:cubicBezTo>
                  <a:cubicBezTo>
                    <a:pt x="10" y="34"/>
                    <a:pt x="9" y="34"/>
                    <a:pt x="10" y="34"/>
                  </a:cubicBezTo>
                  <a:cubicBezTo>
                    <a:pt x="10" y="33"/>
                    <a:pt x="10" y="33"/>
                    <a:pt x="10" y="33"/>
                  </a:cubicBezTo>
                  <a:cubicBezTo>
                    <a:pt x="8" y="33"/>
                    <a:pt x="8" y="33"/>
                    <a:pt x="8" y="33"/>
                  </a:cubicBezTo>
                  <a:cubicBezTo>
                    <a:pt x="8" y="33"/>
                    <a:pt x="8" y="33"/>
                    <a:pt x="8" y="33"/>
                  </a:cubicBezTo>
                  <a:cubicBezTo>
                    <a:pt x="7" y="31"/>
                    <a:pt x="7" y="31"/>
                    <a:pt x="7" y="31"/>
                  </a:cubicBezTo>
                  <a:cubicBezTo>
                    <a:pt x="7" y="29"/>
                    <a:pt x="8" y="28"/>
                    <a:pt x="7" y="25"/>
                  </a:cubicBezTo>
                  <a:cubicBezTo>
                    <a:pt x="7" y="25"/>
                    <a:pt x="7" y="25"/>
                    <a:pt x="7" y="25"/>
                  </a:cubicBezTo>
                  <a:cubicBezTo>
                    <a:pt x="7" y="24"/>
                    <a:pt x="7" y="24"/>
                    <a:pt x="7" y="24"/>
                  </a:cubicBezTo>
                  <a:cubicBezTo>
                    <a:pt x="7" y="23"/>
                    <a:pt x="7" y="23"/>
                    <a:pt x="7" y="23"/>
                  </a:cubicBezTo>
                  <a:cubicBezTo>
                    <a:pt x="7" y="23"/>
                    <a:pt x="7" y="23"/>
                    <a:pt x="7" y="23"/>
                  </a:cubicBezTo>
                  <a:cubicBezTo>
                    <a:pt x="8" y="21"/>
                    <a:pt x="8" y="21"/>
                    <a:pt x="8" y="20"/>
                  </a:cubicBezTo>
                  <a:cubicBezTo>
                    <a:pt x="7" y="18"/>
                    <a:pt x="7" y="18"/>
                    <a:pt x="7" y="17"/>
                  </a:cubicBezTo>
                  <a:cubicBezTo>
                    <a:pt x="7" y="17"/>
                    <a:pt x="7" y="17"/>
                    <a:pt x="7" y="17"/>
                  </a:cubicBezTo>
                  <a:cubicBezTo>
                    <a:pt x="8" y="16"/>
                    <a:pt x="8" y="16"/>
                    <a:pt x="8" y="16"/>
                  </a:cubicBezTo>
                  <a:cubicBezTo>
                    <a:pt x="9" y="16"/>
                    <a:pt x="8" y="16"/>
                    <a:pt x="9" y="16"/>
                  </a:cubicBezTo>
                  <a:cubicBezTo>
                    <a:pt x="11" y="14"/>
                    <a:pt x="11" y="14"/>
                    <a:pt x="11" y="14"/>
                  </a:cubicBezTo>
                  <a:cubicBezTo>
                    <a:pt x="11" y="13"/>
                    <a:pt x="11" y="13"/>
                    <a:pt x="11" y="13"/>
                  </a:cubicBezTo>
                  <a:cubicBezTo>
                    <a:pt x="11" y="12"/>
                    <a:pt x="10" y="11"/>
                    <a:pt x="10" y="11"/>
                  </a:cubicBezTo>
                  <a:cubicBezTo>
                    <a:pt x="10" y="10"/>
                    <a:pt x="10" y="10"/>
                    <a:pt x="10" y="10"/>
                  </a:cubicBezTo>
                  <a:cubicBezTo>
                    <a:pt x="10" y="9"/>
                    <a:pt x="8" y="8"/>
                    <a:pt x="8" y="7"/>
                  </a:cubicBezTo>
                  <a:cubicBezTo>
                    <a:pt x="8" y="6"/>
                    <a:pt x="8" y="7"/>
                    <a:pt x="8" y="5"/>
                  </a:cubicBezTo>
                  <a:cubicBezTo>
                    <a:pt x="7" y="5"/>
                    <a:pt x="8" y="5"/>
                    <a:pt x="7" y="4"/>
                  </a:cubicBezTo>
                  <a:cubicBezTo>
                    <a:pt x="6" y="3"/>
                    <a:pt x="6" y="3"/>
                    <a:pt x="6" y="3"/>
                  </a:cubicBezTo>
                  <a:cubicBezTo>
                    <a:pt x="6" y="2"/>
                    <a:pt x="6" y="2"/>
                    <a:pt x="6" y="2"/>
                  </a:cubicBezTo>
                  <a:cubicBezTo>
                    <a:pt x="5" y="2"/>
                    <a:pt x="5" y="2"/>
                    <a:pt x="5" y="2"/>
                  </a:cubicBezTo>
                  <a:cubicBezTo>
                    <a:pt x="5" y="3"/>
                    <a:pt x="5" y="3"/>
                    <a:pt x="5" y="3"/>
                  </a:cubicBezTo>
                  <a:cubicBezTo>
                    <a:pt x="4" y="3"/>
                    <a:pt x="5" y="3"/>
                    <a:pt x="4" y="3"/>
                  </a:cubicBezTo>
                  <a:cubicBezTo>
                    <a:pt x="4" y="2"/>
                    <a:pt x="4" y="2"/>
                    <a:pt x="4" y="1"/>
                  </a:cubicBezTo>
                  <a:cubicBezTo>
                    <a:pt x="3" y="1"/>
                    <a:pt x="4" y="1"/>
                    <a:pt x="3" y="1"/>
                  </a:cubicBezTo>
                  <a:cubicBezTo>
                    <a:pt x="3" y="0"/>
                    <a:pt x="3" y="0"/>
                    <a:pt x="3" y="0"/>
                  </a:cubicBezTo>
                  <a:cubicBezTo>
                    <a:pt x="3" y="0"/>
                    <a:pt x="3" y="0"/>
                    <a:pt x="3" y="0"/>
                  </a:cubicBezTo>
                  <a:cubicBezTo>
                    <a:pt x="4" y="0"/>
                    <a:pt x="4" y="0"/>
                    <a:pt x="4" y="0"/>
                  </a:cubicBezTo>
                  <a:cubicBezTo>
                    <a:pt x="5" y="1"/>
                    <a:pt x="5" y="1"/>
                    <a:pt x="5" y="1"/>
                  </a:cubicBezTo>
                  <a:cubicBezTo>
                    <a:pt x="7" y="1"/>
                    <a:pt x="6" y="1"/>
                    <a:pt x="8" y="1"/>
                  </a:cubicBezTo>
                  <a:cubicBezTo>
                    <a:pt x="9" y="2"/>
                    <a:pt x="9" y="2"/>
                    <a:pt x="9" y="2"/>
                  </a:cubicBezTo>
                  <a:cubicBezTo>
                    <a:pt x="9" y="3"/>
                    <a:pt x="9" y="3"/>
                    <a:pt x="9" y="3"/>
                  </a:cubicBezTo>
                  <a:cubicBezTo>
                    <a:pt x="11" y="2"/>
                    <a:pt x="12" y="2"/>
                    <a:pt x="13" y="3"/>
                  </a:cubicBezTo>
                  <a:cubicBezTo>
                    <a:pt x="14" y="3"/>
                    <a:pt x="14" y="3"/>
                    <a:pt x="14" y="3"/>
                  </a:cubicBezTo>
                  <a:cubicBezTo>
                    <a:pt x="14" y="3"/>
                    <a:pt x="14" y="3"/>
                    <a:pt x="15" y="3"/>
                  </a:cubicBezTo>
                  <a:cubicBezTo>
                    <a:pt x="15" y="3"/>
                    <a:pt x="15" y="3"/>
                    <a:pt x="15" y="3"/>
                  </a:cubicBezTo>
                  <a:cubicBezTo>
                    <a:pt x="15" y="3"/>
                    <a:pt x="15" y="3"/>
                    <a:pt x="15" y="3"/>
                  </a:cubicBezTo>
                  <a:cubicBezTo>
                    <a:pt x="15" y="2"/>
                    <a:pt x="15" y="2"/>
                    <a:pt x="15" y="2"/>
                  </a:cubicBezTo>
                  <a:cubicBezTo>
                    <a:pt x="15" y="2"/>
                    <a:pt x="15" y="2"/>
                    <a:pt x="15" y="2"/>
                  </a:cubicBezTo>
                  <a:cubicBezTo>
                    <a:pt x="15" y="1"/>
                    <a:pt x="15" y="1"/>
                    <a:pt x="15" y="1"/>
                  </a:cubicBezTo>
                  <a:cubicBezTo>
                    <a:pt x="16" y="2"/>
                    <a:pt x="16" y="2"/>
                    <a:pt x="16" y="2"/>
                  </a:cubicBezTo>
                  <a:cubicBezTo>
                    <a:pt x="19" y="4"/>
                    <a:pt x="19" y="4"/>
                    <a:pt x="19" y="4"/>
                  </a:cubicBezTo>
                  <a:cubicBezTo>
                    <a:pt x="19" y="4"/>
                    <a:pt x="19" y="4"/>
                    <a:pt x="19" y="4"/>
                  </a:cubicBezTo>
                  <a:cubicBezTo>
                    <a:pt x="20" y="6"/>
                    <a:pt x="20" y="6"/>
                    <a:pt x="21" y="7"/>
                  </a:cubicBezTo>
                  <a:cubicBezTo>
                    <a:pt x="21" y="8"/>
                    <a:pt x="21" y="8"/>
                    <a:pt x="21" y="8"/>
                  </a:cubicBezTo>
                  <a:cubicBezTo>
                    <a:pt x="22" y="10"/>
                    <a:pt x="22" y="10"/>
                    <a:pt x="22" y="11"/>
                  </a:cubicBezTo>
                  <a:cubicBezTo>
                    <a:pt x="22" y="12"/>
                    <a:pt x="22" y="11"/>
                    <a:pt x="22" y="13"/>
                  </a:cubicBezTo>
                  <a:cubicBezTo>
                    <a:pt x="22" y="13"/>
                    <a:pt x="22" y="13"/>
                    <a:pt x="22" y="13"/>
                  </a:cubicBezTo>
                  <a:cubicBezTo>
                    <a:pt x="24" y="16"/>
                    <a:pt x="22" y="16"/>
                    <a:pt x="22" y="19"/>
                  </a:cubicBezTo>
                  <a:cubicBezTo>
                    <a:pt x="22" y="19"/>
                    <a:pt x="22" y="19"/>
                    <a:pt x="22" y="19"/>
                  </a:cubicBezTo>
                  <a:cubicBezTo>
                    <a:pt x="22" y="19"/>
                    <a:pt x="24" y="22"/>
                    <a:pt x="24" y="22"/>
                  </a:cubicBezTo>
                  <a:cubicBezTo>
                    <a:pt x="24" y="22"/>
                    <a:pt x="24" y="22"/>
                    <a:pt x="25" y="22"/>
                  </a:cubicBezTo>
                  <a:cubicBezTo>
                    <a:pt x="25" y="23"/>
                    <a:pt x="25" y="23"/>
                    <a:pt x="26" y="24"/>
                  </a:cubicBezTo>
                  <a:cubicBezTo>
                    <a:pt x="26" y="24"/>
                    <a:pt x="26" y="24"/>
                    <a:pt x="26" y="25"/>
                  </a:cubicBezTo>
                  <a:close/>
                  <a:moveTo>
                    <a:pt x="22" y="30"/>
                  </a:moveTo>
                  <a:cubicBezTo>
                    <a:pt x="22" y="30"/>
                    <a:pt x="22" y="30"/>
                    <a:pt x="22" y="30"/>
                  </a:cubicBezTo>
                  <a:cubicBezTo>
                    <a:pt x="22" y="30"/>
                    <a:pt x="22" y="30"/>
                    <a:pt x="22" y="30"/>
                  </a:cubicBezTo>
                  <a:cubicBezTo>
                    <a:pt x="21" y="30"/>
                    <a:pt x="21" y="30"/>
                    <a:pt x="21" y="30"/>
                  </a:cubicBezTo>
                  <a:cubicBezTo>
                    <a:pt x="21" y="29"/>
                    <a:pt x="21" y="29"/>
                    <a:pt x="21" y="29"/>
                  </a:cubicBezTo>
                  <a:cubicBezTo>
                    <a:pt x="22" y="29"/>
                    <a:pt x="22" y="29"/>
                    <a:pt x="22" y="29"/>
                  </a:cubicBezTo>
                  <a:cubicBezTo>
                    <a:pt x="22" y="29"/>
                    <a:pt x="22" y="29"/>
                    <a:pt x="22" y="29"/>
                  </a:cubicBezTo>
                  <a:cubicBezTo>
                    <a:pt x="22" y="30"/>
                    <a:pt x="22" y="30"/>
                    <a:pt x="22" y="30"/>
                  </a:cubicBezTo>
                  <a:close/>
                  <a:moveTo>
                    <a:pt x="23" y="31"/>
                  </a:moveTo>
                  <a:cubicBezTo>
                    <a:pt x="23" y="31"/>
                    <a:pt x="23" y="31"/>
                    <a:pt x="23" y="31"/>
                  </a:cubicBezTo>
                  <a:cubicBezTo>
                    <a:pt x="23" y="31"/>
                    <a:pt x="23" y="31"/>
                    <a:pt x="23" y="31"/>
                  </a:cubicBezTo>
                  <a:cubicBezTo>
                    <a:pt x="23" y="30"/>
                    <a:pt x="23" y="30"/>
                    <a:pt x="23" y="30"/>
                  </a:cubicBezTo>
                  <a:cubicBezTo>
                    <a:pt x="23" y="30"/>
                    <a:pt x="23" y="30"/>
                    <a:pt x="23" y="30"/>
                  </a:cubicBezTo>
                  <a:cubicBezTo>
                    <a:pt x="24" y="30"/>
                    <a:pt x="24" y="30"/>
                    <a:pt x="24" y="30"/>
                  </a:cubicBezTo>
                  <a:cubicBezTo>
                    <a:pt x="24" y="30"/>
                    <a:pt x="24" y="30"/>
                    <a:pt x="24" y="30"/>
                  </a:cubicBezTo>
                  <a:cubicBezTo>
                    <a:pt x="24" y="30"/>
                    <a:pt x="24" y="30"/>
                    <a:pt x="24" y="30"/>
                  </a:cubicBezTo>
                  <a:cubicBezTo>
                    <a:pt x="24" y="31"/>
                    <a:pt x="24" y="31"/>
                    <a:pt x="24" y="31"/>
                  </a:cubicBezTo>
                  <a:lnTo>
                    <a:pt x="23" y="31"/>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163">
              <a:extLst>
                <a:ext uri="{FF2B5EF4-FFF2-40B4-BE49-F238E27FC236}">
                  <a16:creationId xmlns:a16="http://schemas.microsoft.com/office/drawing/2014/main" id="{5D785CCF-C128-407B-9D12-1DBD8D444EDC}"/>
                </a:ext>
              </a:extLst>
            </p:cNvPr>
            <p:cNvSpPr>
              <a:spLocks noEditPoints="1"/>
            </p:cNvSpPr>
            <p:nvPr/>
          </p:nvSpPr>
          <p:spPr bwMode="auto">
            <a:xfrm>
              <a:off x="6154969" y="7416033"/>
              <a:ext cx="1481752" cy="926097"/>
            </a:xfrm>
            <a:custGeom>
              <a:avLst/>
              <a:gdLst>
                <a:gd name="T0" fmla="*/ 236 w 356"/>
                <a:gd name="T1" fmla="*/ 144 h 223"/>
                <a:gd name="T2" fmla="*/ 239 w 356"/>
                <a:gd name="T3" fmla="*/ 151 h 223"/>
                <a:gd name="T4" fmla="*/ 253 w 356"/>
                <a:gd name="T5" fmla="*/ 173 h 223"/>
                <a:gd name="T6" fmla="*/ 279 w 356"/>
                <a:gd name="T7" fmla="*/ 178 h 223"/>
                <a:gd name="T8" fmla="*/ 301 w 356"/>
                <a:gd name="T9" fmla="*/ 177 h 223"/>
                <a:gd name="T10" fmla="*/ 303 w 356"/>
                <a:gd name="T11" fmla="*/ 173 h 223"/>
                <a:gd name="T12" fmla="*/ 333 w 356"/>
                <a:gd name="T13" fmla="*/ 142 h 223"/>
                <a:gd name="T14" fmla="*/ 351 w 356"/>
                <a:gd name="T15" fmla="*/ 141 h 223"/>
                <a:gd name="T16" fmla="*/ 350 w 356"/>
                <a:gd name="T17" fmla="*/ 153 h 223"/>
                <a:gd name="T18" fmla="*/ 346 w 356"/>
                <a:gd name="T19" fmla="*/ 164 h 223"/>
                <a:gd name="T20" fmla="*/ 346 w 356"/>
                <a:gd name="T21" fmla="*/ 168 h 223"/>
                <a:gd name="T22" fmla="*/ 341 w 356"/>
                <a:gd name="T23" fmla="*/ 177 h 223"/>
                <a:gd name="T24" fmla="*/ 332 w 356"/>
                <a:gd name="T25" fmla="*/ 184 h 223"/>
                <a:gd name="T26" fmla="*/ 311 w 356"/>
                <a:gd name="T27" fmla="*/ 198 h 223"/>
                <a:gd name="T28" fmla="*/ 296 w 356"/>
                <a:gd name="T29" fmla="*/ 217 h 223"/>
                <a:gd name="T30" fmla="*/ 270 w 356"/>
                <a:gd name="T31" fmla="*/ 203 h 223"/>
                <a:gd name="T32" fmla="*/ 267 w 356"/>
                <a:gd name="T33" fmla="*/ 202 h 223"/>
                <a:gd name="T34" fmla="*/ 262 w 356"/>
                <a:gd name="T35" fmla="*/ 204 h 223"/>
                <a:gd name="T36" fmla="*/ 207 w 356"/>
                <a:gd name="T37" fmla="*/ 195 h 223"/>
                <a:gd name="T38" fmla="*/ 148 w 356"/>
                <a:gd name="T39" fmla="*/ 163 h 223"/>
                <a:gd name="T40" fmla="*/ 146 w 356"/>
                <a:gd name="T41" fmla="*/ 149 h 223"/>
                <a:gd name="T42" fmla="*/ 122 w 356"/>
                <a:gd name="T43" fmla="*/ 107 h 223"/>
                <a:gd name="T44" fmla="*/ 117 w 356"/>
                <a:gd name="T45" fmla="*/ 101 h 223"/>
                <a:gd name="T46" fmla="*/ 107 w 356"/>
                <a:gd name="T47" fmla="*/ 92 h 223"/>
                <a:gd name="T48" fmla="*/ 104 w 356"/>
                <a:gd name="T49" fmla="*/ 82 h 223"/>
                <a:gd name="T50" fmla="*/ 95 w 356"/>
                <a:gd name="T51" fmla="*/ 73 h 223"/>
                <a:gd name="T52" fmla="*/ 76 w 356"/>
                <a:gd name="T53" fmla="*/ 55 h 223"/>
                <a:gd name="T54" fmla="*/ 60 w 356"/>
                <a:gd name="T55" fmla="*/ 27 h 223"/>
                <a:gd name="T56" fmla="*/ 54 w 356"/>
                <a:gd name="T57" fmla="*/ 18 h 223"/>
                <a:gd name="T58" fmla="*/ 40 w 356"/>
                <a:gd name="T59" fmla="*/ 16 h 223"/>
                <a:gd name="T60" fmla="*/ 55 w 356"/>
                <a:gd name="T61" fmla="*/ 47 h 223"/>
                <a:gd name="T62" fmla="*/ 62 w 356"/>
                <a:gd name="T63" fmla="*/ 56 h 223"/>
                <a:gd name="T64" fmla="*/ 72 w 356"/>
                <a:gd name="T65" fmla="*/ 74 h 223"/>
                <a:gd name="T66" fmla="*/ 78 w 356"/>
                <a:gd name="T67" fmla="*/ 80 h 223"/>
                <a:gd name="T68" fmla="*/ 87 w 356"/>
                <a:gd name="T69" fmla="*/ 103 h 223"/>
                <a:gd name="T70" fmla="*/ 91 w 356"/>
                <a:gd name="T71" fmla="*/ 107 h 223"/>
                <a:gd name="T72" fmla="*/ 101 w 356"/>
                <a:gd name="T73" fmla="*/ 120 h 223"/>
                <a:gd name="T74" fmla="*/ 74 w 356"/>
                <a:gd name="T75" fmla="*/ 104 h 223"/>
                <a:gd name="T76" fmla="*/ 68 w 356"/>
                <a:gd name="T77" fmla="*/ 84 h 223"/>
                <a:gd name="T78" fmla="*/ 50 w 356"/>
                <a:gd name="T79" fmla="*/ 74 h 223"/>
                <a:gd name="T80" fmla="*/ 43 w 356"/>
                <a:gd name="T81" fmla="*/ 64 h 223"/>
                <a:gd name="T82" fmla="*/ 47 w 356"/>
                <a:gd name="T83" fmla="*/ 62 h 223"/>
                <a:gd name="T84" fmla="*/ 29 w 356"/>
                <a:gd name="T85" fmla="*/ 32 h 223"/>
                <a:gd name="T86" fmla="*/ 20 w 356"/>
                <a:gd name="T87" fmla="*/ 13 h 223"/>
                <a:gd name="T88" fmla="*/ 115 w 356"/>
                <a:gd name="T89" fmla="*/ 18 h 223"/>
                <a:gd name="T90" fmla="*/ 172 w 356"/>
                <a:gd name="T91" fmla="*/ 48 h 223"/>
                <a:gd name="T92" fmla="*/ 183 w 356"/>
                <a:gd name="T93" fmla="*/ 38 h 223"/>
                <a:gd name="T94" fmla="*/ 196 w 356"/>
                <a:gd name="T95" fmla="*/ 43 h 223"/>
                <a:gd name="T96" fmla="*/ 212 w 356"/>
                <a:gd name="T97" fmla="*/ 70 h 223"/>
                <a:gd name="T98" fmla="*/ 223 w 356"/>
                <a:gd name="T99" fmla="*/ 83 h 223"/>
                <a:gd name="T100" fmla="*/ 41 w 356"/>
                <a:gd name="T101" fmla="*/ 13 h 223"/>
                <a:gd name="T102" fmla="*/ 56 w 356"/>
                <a:gd name="T103" fmla="*/ 42 h 223"/>
                <a:gd name="T104" fmla="*/ 68 w 356"/>
                <a:gd name="T105" fmla="*/ 46 h 223"/>
                <a:gd name="T106" fmla="*/ 2 w 356"/>
                <a:gd name="T107" fmla="*/ 47 h 223"/>
                <a:gd name="T108" fmla="*/ 37 w 356"/>
                <a:gd name="T109" fmla="*/ 60 h 223"/>
                <a:gd name="T110" fmla="*/ 72 w 356"/>
                <a:gd name="T111" fmla="*/ 104 h 223"/>
                <a:gd name="T112" fmla="*/ 72 w 356"/>
                <a:gd name="T113" fmla="*/ 104 h 223"/>
                <a:gd name="T114" fmla="*/ 76 w 356"/>
                <a:gd name="T115" fmla="*/ 107 h 223"/>
                <a:gd name="T116" fmla="*/ 97 w 356"/>
                <a:gd name="T117" fmla="*/ 109 h 223"/>
                <a:gd name="T118" fmla="*/ 356 w 356"/>
                <a:gd name="T119" fmla="*/ 145 h 223"/>
                <a:gd name="T120" fmla="*/ 354 w 356"/>
                <a:gd name="T121" fmla="*/ 155 h 223"/>
                <a:gd name="T122" fmla="*/ 302 w 356"/>
                <a:gd name="T123" fmla="*/ 17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6" h="223">
                  <a:moveTo>
                    <a:pt x="239" y="87"/>
                  </a:moveTo>
                  <a:cubicBezTo>
                    <a:pt x="238" y="95"/>
                    <a:pt x="234" y="95"/>
                    <a:pt x="232" y="114"/>
                  </a:cubicBezTo>
                  <a:cubicBezTo>
                    <a:pt x="232" y="114"/>
                    <a:pt x="232" y="114"/>
                    <a:pt x="232" y="114"/>
                  </a:cubicBezTo>
                  <a:cubicBezTo>
                    <a:pt x="232" y="114"/>
                    <a:pt x="232" y="114"/>
                    <a:pt x="232" y="114"/>
                  </a:cubicBezTo>
                  <a:cubicBezTo>
                    <a:pt x="232" y="121"/>
                    <a:pt x="232" y="118"/>
                    <a:pt x="232" y="124"/>
                  </a:cubicBezTo>
                  <a:cubicBezTo>
                    <a:pt x="232" y="124"/>
                    <a:pt x="231" y="126"/>
                    <a:pt x="231" y="128"/>
                  </a:cubicBezTo>
                  <a:cubicBezTo>
                    <a:pt x="232" y="132"/>
                    <a:pt x="232" y="133"/>
                    <a:pt x="232" y="134"/>
                  </a:cubicBezTo>
                  <a:cubicBezTo>
                    <a:pt x="237" y="142"/>
                    <a:pt x="234" y="136"/>
                    <a:pt x="237" y="140"/>
                  </a:cubicBezTo>
                  <a:cubicBezTo>
                    <a:pt x="237" y="142"/>
                    <a:pt x="237" y="142"/>
                    <a:pt x="237" y="142"/>
                  </a:cubicBezTo>
                  <a:cubicBezTo>
                    <a:pt x="236" y="143"/>
                    <a:pt x="236" y="143"/>
                    <a:pt x="236" y="143"/>
                  </a:cubicBezTo>
                  <a:cubicBezTo>
                    <a:pt x="236" y="144"/>
                    <a:pt x="236" y="144"/>
                    <a:pt x="236" y="144"/>
                  </a:cubicBezTo>
                  <a:cubicBezTo>
                    <a:pt x="236" y="143"/>
                    <a:pt x="236" y="143"/>
                    <a:pt x="236" y="143"/>
                  </a:cubicBezTo>
                  <a:cubicBezTo>
                    <a:pt x="236" y="142"/>
                    <a:pt x="236" y="142"/>
                    <a:pt x="236" y="142"/>
                  </a:cubicBezTo>
                  <a:cubicBezTo>
                    <a:pt x="236" y="141"/>
                    <a:pt x="236" y="141"/>
                    <a:pt x="236" y="141"/>
                  </a:cubicBezTo>
                  <a:cubicBezTo>
                    <a:pt x="236" y="140"/>
                    <a:pt x="236" y="140"/>
                    <a:pt x="236" y="140"/>
                  </a:cubicBezTo>
                  <a:cubicBezTo>
                    <a:pt x="236" y="140"/>
                    <a:pt x="236" y="140"/>
                    <a:pt x="236" y="140"/>
                  </a:cubicBezTo>
                  <a:cubicBezTo>
                    <a:pt x="234" y="138"/>
                    <a:pt x="234" y="139"/>
                    <a:pt x="232" y="135"/>
                  </a:cubicBezTo>
                  <a:cubicBezTo>
                    <a:pt x="233" y="136"/>
                    <a:pt x="233" y="140"/>
                    <a:pt x="234" y="141"/>
                  </a:cubicBezTo>
                  <a:cubicBezTo>
                    <a:pt x="234" y="141"/>
                    <a:pt x="234" y="141"/>
                    <a:pt x="235" y="141"/>
                  </a:cubicBezTo>
                  <a:cubicBezTo>
                    <a:pt x="235" y="142"/>
                    <a:pt x="235" y="142"/>
                    <a:pt x="235" y="142"/>
                  </a:cubicBezTo>
                  <a:cubicBezTo>
                    <a:pt x="237" y="147"/>
                    <a:pt x="236" y="145"/>
                    <a:pt x="238" y="150"/>
                  </a:cubicBezTo>
                  <a:cubicBezTo>
                    <a:pt x="239" y="151"/>
                    <a:pt x="239" y="151"/>
                    <a:pt x="239" y="151"/>
                  </a:cubicBezTo>
                  <a:cubicBezTo>
                    <a:pt x="239" y="151"/>
                    <a:pt x="244" y="157"/>
                    <a:pt x="247" y="161"/>
                  </a:cubicBezTo>
                  <a:cubicBezTo>
                    <a:pt x="247" y="163"/>
                    <a:pt x="248" y="164"/>
                    <a:pt x="248" y="165"/>
                  </a:cubicBezTo>
                  <a:cubicBezTo>
                    <a:pt x="249" y="167"/>
                    <a:pt x="249" y="167"/>
                    <a:pt x="249" y="167"/>
                  </a:cubicBezTo>
                  <a:cubicBezTo>
                    <a:pt x="250" y="169"/>
                    <a:pt x="250" y="169"/>
                    <a:pt x="250" y="169"/>
                  </a:cubicBezTo>
                  <a:cubicBezTo>
                    <a:pt x="251" y="170"/>
                    <a:pt x="251" y="170"/>
                    <a:pt x="251" y="170"/>
                  </a:cubicBezTo>
                  <a:cubicBezTo>
                    <a:pt x="252" y="170"/>
                    <a:pt x="252" y="170"/>
                    <a:pt x="252" y="170"/>
                  </a:cubicBezTo>
                  <a:cubicBezTo>
                    <a:pt x="253" y="172"/>
                    <a:pt x="253" y="172"/>
                    <a:pt x="253" y="172"/>
                  </a:cubicBezTo>
                  <a:cubicBezTo>
                    <a:pt x="254" y="173"/>
                    <a:pt x="254" y="173"/>
                    <a:pt x="254" y="173"/>
                  </a:cubicBezTo>
                  <a:cubicBezTo>
                    <a:pt x="254" y="173"/>
                    <a:pt x="254" y="173"/>
                    <a:pt x="254" y="173"/>
                  </a:cubicBezTo>
                  <a:cubicBezTo>
                    <a:pt x="253" y="173"/>
                    <a:pt x="253" y="173"/>
                    <a:pt x="253" y="173"/>
                  </a:cubicBezTo>
                  <a:cubicBezTo>
                    <a:pt x="253" y="173"/>
                    <a:pt x="253" y="173"/>
                    <a:pt x="253" y="173"/>
                  </a:cubicBezTo>
                  <a:cubicBezTo>
                    <a:pt x="254" y="174"/>
                    <a:pt x="254" y="174"/>
                    <a:pt x="254" y="174"/>
                  </a:cubicBezTo>
                  <a:cubicBezTo>
                    <a:pt x="256" y="175"/>
                    <a:pt x="256" y="175"/>
                    <a:pt x="256" y="175"/>
                  </a:cubicBezTo>
                  <a:cubicBezTo>
                    <a:pt x="257" y="175"/>
                    <a:pt x="257" y="175"/>
                    <a:pt x="257" y="175"/>
                  </a:cubicBezTo>
                  <a:cubicBezTo>
                    <a:pt x="256" y="174"/>
                    <a:pt x="256" y="174"/>
                    <a:pt x="255" y="174"/>
                  </a:cubicBezTo>
                  <a:cubicBezTo>
                    <a:pt x="255" y="174"/>
                    <a:pt x="255" y="174"/>
                    <a:pt x="255" y="174"/>
                  </a:cubicBezTo>
                  <a:cubicBezTo>
                    <a:pt x="257" y="174"/>
                    <a:pt x="257" y="174"/>
                    <a:pt x="257" y="174"/>
                  </a:cubicBezTo>
                  <a:cubicBezTo>
                    <a:pt x="261" y="174"/>
                    <a:pt x="261" y="174"/>
                    <a:pt x="261" y="174"/>
                  </a:cubicBezTo>
                  <a:cubicBezTo>
                    <a:pt x="263" y="176"/>
                    <a:pt x="263" y="176"/>
                    <a:pt x="263" y="176"/>
                  </a:cubicBezTo>
                  <a:cubicBezTo>
                    <a:pt x="265" y="177"/>
                    <a:pt x="265" y="177"/>
                    <a:pt x="265" y="177"/>
                  </a:cubicBezTo>
                  <a:cubicBezTo>
                    <a:pt x="267" y="179"/>
                    <a:pt x="266" y="178"/>
                    <a:pt x="268" y="181"/>
                  </a:cubicBezTo>
                  <a:cubicBezTo>
                    <a:pt x="272" y="181"/>
                    <a:pt x="274" y="180"/>
                    <a:pt x="279" y="178"/>
                  </a:cubicBezTo>
                  <a:cubicBezTo>
                    <a:pt x="281" y="178"/>
                    <a:pt x="283" y="177"/>
                    <a:pt x="284" y="178"/>
                  </a:cubicBezTo>
                  <a:cubicBezTo>
                    <a:pt x="287" y="177"/>
                    <a:pt x="287" y="177"/>
                    <a:pt x="287" y="177"/>
                  </a:cubicBezTo>
                  <a:cubicBezTo>
                    <a:pt x="288" y="177"/>
                    <a:pt x="288" y="177"/>
                    <a:pt x="288" y="177"/>
                  </a:cubicBezTo>
                  <a:cubicBezTo>
                    <a:pt x="289" y="176"/>
                    <a:pt x="289" y="176"/>
                    <a:pt x="289" y="175"/>
                  </a:cubicBezTo>
                  <a:cubicBezTo>
                    <a:pt x="291" y="175"/>
                    <a:pt x="290" y="175"/>
                    <a:pt x="297" y="174"/>
                  </a:cubicBezTo>
                  <a:cubicBezTo>
                    <a:pt x="298" y="175"/>
                    <a:pt x="298" y="175"/>
                    <a:pt x="298" y="175"/>
                  </a:cubicBezTo>
                  <a:cubicBezTo>
                    <a:pt x="298" y="176"/>
                    <a:pt x="298" y="176"/>
                    <a:pt x="298" y="176"/>
                  </a:cubicBezTo>
                  <a:cubicBezTo>
                    <a:pt x="297" y="176"/>
                    <a:pt x="297" y="176"/>
                    <a:pt x="297" y="176"/>
                  </a:cubicBezTo>
                  <a:cubicBezTo>
                    <a:pt x="298" y="176"/>
                    <a:pt x="298" y="176"/>
                    <a:pt x="298" y="176"/>
                  </a:cubicBezTo>
                  <a:cubicBezTo>
                    <a:pt x="299" y="177"/>
                    <a:pt x="299" y="177"/>
                    <a:pt x="299" y="177"/>
                  </a:cubicBezTo>
                  <a:cubicBezTo>
                    <a:pt x="301" y="177"/>
                    <a:pt x="301" y="177"/>
                    <a:pt x="301" y="177"/>
                  </a:cubicBezTo>
                  <a:cubicBezTo>
                    <a:pt x="302" y="177"/>
                    <a:pt x="302" y="177"/>
                    <a:pt x="302" y="177"/>
                  </a:cubicBezTo>
                  <a:cubicBezTo>
                    <a:pt x="303" y="176"/>
                    <a:pt x="303" y="176"/>
                    <a:pt x="303" y="176"/>
                  </a:cubicBezTo>
                  <a:cubicBezTo>
                    <a:pt x="305" y="175"/>
                    <a:pt x="305" y="175"/>
                    <a:pt x="305" y="175"/>
                  </a:cubicBezTo>
                  <a:cubicBezTo>
                    <a:pt x="305" y="174"/>
                    <a:pt x="305" y="174"/>
                    <a:pt x="305" y="174"/>
                  </a:cubicBezTo>
                  <a:cubicBezTo>
                    <a:pt x="305" y="174"/>
                    <a:pt x="305" y="174"/>
                    <a:pt x="305" y="174"/>
                  </a:cubicBezTo>
                  <a:cubicBezTo>
                    <a:pt x="304" y="174"/>
                    <a:pt x="304" y="174"/>
                    <a:pt x="304" y="174"/>
                  </a:cubicBezTo>
                  <a:cubicBezTo>
                    <a:pt x="304" y="173"/>
                    <a:pt x="304" y="173"/>
                    <a:pt x="304" y="173"/>
                  </a:cubicBezTo>
                  <a:cubicBezTo>
                    <a:pt x="304" y="172"/>
                    <a:pt x="304" y="172"/>
                    <a:pt x="304" y="172"/>
                  </a:cubicBezTo>
                  <a:cubicBezTo>
                    <a:pt x="304" y="172"/>
                    <a:pt x="304" y="172"/>
                    <a:pt x="304" y="172"/>
                  </a:cubicBezTo>
                  <a:cubicBezTo>
                    <a:pt x="303" y="173"/>
                    <a:pt x="303" y="173"/>
                    <a:pt x="303" y="173"/>
                  </a:cubicBezTo>
                  <a:cubicBezTo>
                    <a:pt x="303" y="173"/>
                    <a:pt x="303" y="173"/>
                    <a:pt x="303" y="173"/>
                  </a:cubicBezTo>
                  <a:cubicBezTo>
                    <a:pt x="303" y="173"/>
                    <a:pt x="303" y="173"/>
                    <a:pt x="303" y="173"/>
                  </a:cubicBezTo>
                  <a:cubicBezTo>
                    <a:pt x="303" y="172"/>
                    <a:pt x="303" y="172"/>
                    <a:pt x="303" y="172"/>
                  </a:cubicBezTo>
                  <a:cubicBezTo>
                    <a:pt x="307" y="170"/>
                    <a:pt x="308" y="170"/>
                    <a:pt x="309" y="169"/>
                  </a:cubicBezTo>
                  <a:cubicBezTo>
                    <a:pt x="311" y="167"/>
                    <a:pt x="311" y="167"/>
                    <a:pt x="311" y="167"/>
                  </a:cubicBezTo>
                  <a:cubicBezTo>
                    <a:pt x="311" y="162"/>
                    <a:pt x="311" y="162"/>
                    <a:pt x="311" y="162"/>
                  </a:cubicBezTo>
                  <a:cubicBezTo>
                    <a:pt x="312" y="162"/>
                    <a:pt x="312" y="162"/>
                    <a:pt x="312" y="162"/>
                  </a:cubicBezTo>
                  <a:cubicBezTo>
                    <a:pt x="314" y="160"/>
                    <a:pt x="314" y="160"/>
                    <a:pt x="314" y="160"/>
                  </a:cubicBezTo>
                  <a:cubicBezTo>
                    <a:pt x="314" y="160"/>
                    <a:pt x="314" y="160"/>
                    <a:pt x="314" y="160"/>
                  </a:cubicBezTo>
                  <a:cubicBezTo>
                    <a:pt x="314" y="157"/>
                    <a:pt x="313" y="154"/>
                    <a:pt x="314" y="151"/>
                  </a:cubicBezTo>
                  <a:cubicBezTo>
                    <a:pt x="314" y="150"/>
                    <a:pt x="315" y="148"/>
                    <a:pt x="315" y="147"/>
                  </a:cubicBezTo>
                  <a:cubicBezTo>
                    <a:pt x="323" y="142"/>
                    <a:pt x="324" y="144"/>
                    <a:pt x="333" y="142"/>
                  </a:cubicBezTo>
                  <a:cubicBezTo>
                    <a:pt x="335" y="141"/>
                    <a:pt x="335" y="141"/>
                    <a:pt x="335" y="141"/>
                  </a:cubicBezTo>
                  <a:cubicBezTo>
                    <a:pt x="336" y="140"/>
                    <a:pt x="336" y="140"/>
                    <a:pt x="336" y="140"/>
                  </a:cubicBezTo>
                  <a:cubicBezTo>
                    <a:pt x="338" y="140"/>
                    <a:pt x="339" y="140"/>
                    <a:pt x="340" y="140"/>
                  </a:cubicBezTo>
                  <a:cubicBezTo>
                    <a:pt x="340" y="140"/>
                    <a:pt x="340" y="140"/>
                    <a:pt x="340" y="140"/>
                  </a:cubicBezTo>
                  <a:cubicBezTo>
                    <a:pt x="340" y="140"/>
                    <a:pt x="340" y="140"/>
                    <a:pt x="340" y="140"/>
                  </a:cubicBezTo>
                  <a:cubicBezTo>
                    <a:pt x="340" y="140"/>
                    <a:pt x="340" y="140"/>
                    <a:pt x="340" y="140"/>
                  </a:cubicBezTo>
                  <a:cubicBezTo>
                    <a:pt x="344" y="140"/>
                    <a:pt x="345" y="141"/>
                    <a:pt x="350" y="142"/>
                  </a:cubicBezTo>
                  <a:cubicBezTo>
                    <a:pt x="351" y="142"/>
                    <a:pt x="350" y="142"/>
                    <a:pt x="351" y="141"/>
                  </a:cubicBezTo>
                  <a:cubicBezTo>
                    <a:pt x="351" y="141"/>
                    <a:pt x="351" y="141"/>
                    <a:pt x="351" y="141"/>
                  </a:cubicBezTo>
                  <a:cubicBezTo>
                    <a:pt x="351" y="141"/>
                    <a:pt x="351" y="141"/>
                    <a:pt x="351" y="141"/>
                  </a:cubicBezTo>
                  <a:cubicBezTo>
                    <a:pt x="351" y="141"/>
                    <a:pt x="351" y="141"/>
                    <a:pt x="351" y="141"/>
                  </a:cubicBezTo>
                  <a:cubicBezTo>
                    <a:pt x="350" y="141"/>
                    <a:pt x="350" y="141"/>
                    <a:pt x="350" y="141"/>
                  </a:cubicBezTo>
                  <a:cubicBezTo>
                    <a:pt x="350" y="141"/>
                    <a:pt x="350" y="141"/>
                    <a:pt x="350" y="141"/>
                  </a:cubicBezTo>
                  <a:cubicBezTo>
                    <a:pt x="349" y="141"/>
                    <a:pt x="349" y="141"/>
                    <a:pt x="349" y="141"/>
                  </a:cubicBezTo>
                  <a:cubicBezTo>
                    <a:pt x="349" y="140"/>
                    <a:pt x="349" y="140"/>
                    <a:pt x="349" y="140"/>
                  </a:cubicBezTo>
                  <a:cubicBezTo>
                    <a:pt x="350" y="140"/>
                    <a:pt x="350" y="140"/>
                    <a:pt x="351" y="140"/>
                  </a:cubicBezTo>
                  <a:cubicBezTo>
                    <a:pt x="353" y="140"/>
                    <a:pt x="353" y="140"/>
                    <a:pt x="353" y="140"/>
                  </a:cubicBezTo>
                  <a:cubicBezTo>
                    <a:pt x="354" y="142"/>
                    <a:pt x="354" y="142"/>
                    <a:pt x="354" y="142"/>
                  </a:cubicBezTo>
                  <a:cubicBezTo>
                    <a:pt x="355" y="142"/>
                    <a:pt x="355" y="142"/>
                    <a:pt x="355" y="142"/>
                  </a:cubicBezTo>
                  <a:cubicBezTo>
                    <a:pt x="355" y="144"/>
                    <a:pt x="355" y="144"/>
                    <a:pt x="355" y="144"/>
                  </a:cubicBezTo>
                  <a:cubicBezTo>
                    <a:pt x="355" y="145"/>
                    <a:pt x="355" y="145"/>
                    <a:pt x="355" y="145"/>
                  </a:cubicBezTo>
                  <a:cubicBezTo>
                    <a:pt x="354" y="149"/>
                    <a:pt x="354" y="150"/>
                    <a:pt x="350" y="153"/>
                  </a:cubicBezTo>
                  <a:cubicBezTo>
                    <a:pt x="348" y="156"/>
                    <a:pt x="348" y="156"/>
                    <a:pt x="348" y="156"/>
                  </a:cubicBezTo>
                  <a:cubicBezTo>
                    <a:pt x="348" y="158"/>
                    <a:pt x="348" y="158"/>
                    <a:pt x="348" y="158"/>
                  </a:cubicBezTo>
                  <a:cubicBezTo>
                    <a:pt x="348" y="159"/>
                    <a:pt x="348" y="159"/>
                    <a:pt x="348" y="159"/>
                  </a:cubicBezTo>
                  <a:cubicBezTo>
                    <a:pt x="348" y="160"/>
                    <a:pt x="348" y="160"/>
                    <a:pt x="348" y="160"/>
                  </a:cubicBezTo>
                  <a:cubicBezTo>
                    <a:pt x="348" y="161"/>
                    <a:pt x="348" y="161"/>
                    <a:pt x="348" y="161"/>
                  </a:cubicBezTo>
                  <a:cubicBezTo>
                    <a:pt x="348" y="161"/>
                    <a:pt x="348" y="161"/>
                    <a:pt x="348" y="161"/>
                  </a:cubicBezTo>
                  <a:cubicBezTo>
                    <a:pt x="347" y="161"/>
                    <a:pt x="347" y="161"/>
                    <a:pt x="347" y="161"/>
                  </a:cubicBezTo>
                  <a:cubicBezTo>
                    <a:pt x="346" y="162"/>
                    <a:pt x="346" y="162"/>
                    <a:pt x="346" y="162"/>
                  </a:cubicBezTo>
                  <a:cubicBezTo>
                    <a:pt x="345" y="163"/>
                    <a:pt x="345" y="163"/>
                    <a:pt x="345" y="163"/>
                  </a:cubicBezTo>
                  <a:cubicBezTo>
                    <a:pt x="345" y="164"/>
                    <a:pt x="345" y="164"/>
                    <a:pt x="345" y="164"/>
                  </a:cubicBezTo>
                  <a:cubicBezTo>
                    <a:pt x="346" y="164"/>
                    <a:pt x="346" y="164"/>
                    <a:pt x="346" y="164"/>
                  </a:cubicBezTo>
                  <a:cubicBezTo>
                    <a:pt x="346" y="164"/>
                    <a:pt x="346" y="164"/>
                    <a:pt x="346" y="164"/>
                  </a:cubicBezTo>
                  <a:cubicBezTo>
                    <a:pt x="347" y="164"/>
                    <a:pt x="347" y="164"/>
                    <a:pt x="347" y="164"/>
                  </a:cubicBezTo>
                  <a:cubicBezTo>
                    <a:pt x="348" y="164"/>
                    <a:pt x="348" y="164"/>
                    <a:pt x="348" y="164"/>
                  </a:cubicBezTo>
                  <a:cubicBezTo>
                    <a:pt x="348" y="164"/>
                    <a:pt x="348" y="164"/>
                    <a:pt x="348" y="164"/>
                  </a:cubicBezTo>
                  <a:cubicBezTo>
                    <a:pt x="348" y="165"/>
                    <a:pt x="348" y="165"/>
                    <a:pt x="348" y="165"/>
                  </a:cubicBezTo>
                  <a:cubicBezTo>
                    <a:pt x="347" y="166"/>
                    <a:pt x="347" y="166"/>
                    <a:pt x="347" y="166"/>
                  </a:cubicBezTo>
                  <a:cubicBezTo>
                    <a:pt x="347" y="166"/>
                    <a:pt x="347" y="166"/>
                    <a:pt x="347" y="166"/>
                  </a:cubicBezTo>
                  <a:cubicBezTo>
                    <a:pt x="347" y="166"/>
                    <a:pt x="347" y="166"/>
                    <a:pt x="347" y="166"/>
                  </a:cubicBezTo>
                  <a:cubicBezTo>
                    <a:pt x="346" y="166"/>
                    <a:pt x="346" y="166"/>
                    <a:pt x="346" y="166"/>
                  </a:cubicBezTo>
                  <a:cubicBezTo>
                    <a:pt x="346" y="167"/>
                    <a:pt x="346" y="167"/>
                    <a:pt x="346" y="167"/>
                  </a:cubicBezTo>
                  <a:cubicBezTo>
                    <a:pt x="346" y="168"/>
                    <a:pt x="346" y="168"/>
                    <a:pt x="346" y="168"/>
                  </a:cubicBezTo>
                  <a:cubicBezTo>
                    <a:pt x="346" y="168"/>
                    <a:pt x="346" y="168"/>
                    <a:pt x="346" y="168"/>
                  </a:cubicBezTo>
                  <a:cubicBezTo>
                    <a:pt x="347" y="167"/>
                    <a:pt x="347" y="167"/>
                    <a:pt x="347" y="167"/>
                  </a:cubicBezTo>
                  <a:cubicBezTo>
                    <a:pt x="347" y="167"/>
                    <a:pt x="347" y="167"/>
                    <a:pt x="347" y="167"/>
                  </a:cubicBezTo>
                  <a:cubicBezTo>
                    <a:pt x="347" y="168"/>
                    <a:pt x="347" y="168"/>
                    <a:pt x="347" y="168"/>
                  </a:cubicBezTo>
                  <a:cubicBezTo>
                    <a:pt x="346" y="171"/>
                    <a:pt x="346" y="170"/>
                    <a:pt x="346" y="173"/>
                  </a:cubicBezTo>
                  <a:cubicBezTo>
                    <a:pt x="345" y="175"/>
                    <a:pt x="345" y="175"/>
                    <a:pt x="345" y="175"/>
                  </a:cubicBezTo>
                  <a:cubicBezTo>
                    <a:pt x="344" y="177"/>
                    <a:pt x="344" y="177"/>
                    <a:pt x="344" y="177"/>
                  </a:cubicBezTo>
                  <a:cubicBezTo>
                    <a:pt x="344" y="179"/>
                    <a:pt x="344" y="178"/>
                    <a:pt x="343" y="180"/>
                  </a:cubicBezTo>
                  <a:cubicBezTo>
                    <a:pt x="343" y="179"/>
                    <a:pt x="343" y="179"/>
                    <a:pt x="343" y="179"/>
                  </a:cubicBezTo>
                  <a:cubicBezTo>
                    <a:pt x="342" y="178"/>
                    <a:pt x="342" y="178"/>
                    <a:pt x="342" y="178"/>
                  </a:cubicBezTo>
                  <a:cubicBezTo>
                    <a:pt x="341" y="177"/>
                    <a:pt x="341" y="177"/>
                    <a:pt x="341" y="177"/>
                  </a:cubicBezTo>
                  <a:cubicBezTo>
                    <a:pt x="341" y="177"/>
                    <a:pt x="341" y="177"/>
                    <a:pt x="341" y="177"/>
                  </a:cubicBezTo>
                  <a:cubicBezTo>
                    <a:pt x="342" y="174"/>
                    <a:pt x="342" y="174"/>
                    <a:pt x="342" y="174"/>
                  </a:cubicBezTo>
                  <a:cubicBezTo>
                    <a:pt x="341" y="173"/>
                    <a:pt x="341" y="173"/>
                    <a:pt x="341" y="173"/>
                  </a:cubicBezTo>
                  <a:cubicBezTo>
                    <a:pt x="341" y="173"/>
                    <a:pt x="341" y="173"/>
                    <a:pt x="341" y="173"/>
                  </a:cubicBezTo>
                  <a:cubicBezTo>
                    <a:pt x="340" y="174"/>
                    <a:pt x="340" y="173"/>
                    <a:pt x="339" y="174"/>
                  </a:cubicBezTo>
                  <a:cubicBezTo>
                    <a:pt x="339" y="175"/>
                    <a:pt x="339" y="175"/>
                    <a:pt x="339" y="175"/>
                  </a:cubicBezTo>
                  <a:cubicBezTo>
                    <a:pt x="339" y="176"/>
                    <a:pt x="339" y="176"/>
                    <a:pt x="338" y="177"/>
                  </a:cubicBezTo>
                  <a:cubicBezTo>
                    <a:pt x="337" y="177"/>
                    <a:pt x="338" y="177"/>
                    <a:pt x="336" y="177"/>
                  </a:cubicBezTo>
                  <a:cubicBezTo>
                    <a:pt x="336" y="177"/>
                    <a:pt x="336" y="177"/>
                    <a:pt x="336" y="177"/>
                  </a:cubicBezTo>
                  <a:cubicBezTo>
                    <a:pt x="335" y="181"/>
                    <a:pt x="334" y="180"/>
                    <a:pt x="333" y="183"/>
                  </a:cubicBezTo>
                  <a:cubicBezTo>
                    <a:pt x="332" y="184"/>
                    <a:pt x="332" y="184"/>
                    <a:pt x="332" y="184"/>
                  </a:cubicBezTo>
                  <a:cubicBezTo>
                    <a:pt x="332" y="184"/>
                    <a:pt x="332" y="184"/>
                    <a:pt x="332" y="184"/>
                  </a:cubicBezTo>
                  <a:cubicBezTo>
                    <a:pt x="331" y="183"/>
                    <a:pt x="331" y="183"/>
                    <a:pt x="330" y="183"/>
                  </a:cubicBezTo>
                  <a:cubicBezTo>
                    <a:pt x="329" y="183"/>
                    <a:pt x="329" y="183"/>
                    <a:pt x="329" y="183"/>
                  </a:cubicBezTo>
                  <a:cubicBezTo>
                    <a:pt x="329" y="184"/>
                    <a:pt x="329" y="184"/>
                    <a:pt x="329" y="184"/>
                  </a:cubicBezTo>
                  <a:cubicBezTo>
                    <a:pt x="329" y="185"/>
                    <a:pt x="329" y="185"/>
                    <a:pt x="329" y="185"/>
                  </a:cubicBezTo>
                  <a:cubicBezTo>
                    <a:pt x="326" y="185"/>
                    <a:pt x="311" y="185"/>
                    <a:pt x="308" y="185"/>
                  </a:cubicBezTo>
                  <a:cubicBezTo>
                    <a:pt x="308" y="188"/>
                    <a:pt x="308" y="188"/>
                    <a:pt x="308" y="191"/>
                  </a:cubicBezTo>
                  <a:cubicBezTo>
                    <a:pt x="305" y="191"/>
                    <a:pt x="306" y="191"/>
                    <a:pt x="303" y="191"/>
                  </a:cubicBezTo>
                  <a:cubicBezTo>
                    <a:pt x="304" y="192"/>
                    <a:pt x="304" y="192"/>
                    <a:pt x="304" y="192"/>
                  </a:cubicBezTo>
                  <a:cubicBezTo>
                    <a:pt x="304" y="192"/>
                    <a:pt x="304" y="192"/>
                    <a:pt x="304" y="192"/>
                  </a:cubicBezTo>
                  <a:cubicBezTo>
                    <a:pt x="307" y="195"/>
                    <a:pt x="309" y="196"/>
                    <a:pt x="311" y="198"/>
                  </a:cubicBezTo>
                  <a:cubicBezTo>
                    <a:pt x="312" y="199"/>
                    <a:pt x="312" y="199"/>
                    <a:pt x="312" y="199"/>
                  </a:cubicBezTo>
                  <a:cubicBezTo>
                    <a:pt x="312" y="200"/>
                    <a:pt x="312" y="200"/>
                    <a:pt x="312" y="200"/>
                  </a:cubicBezTo>
                  <a:cubicBezTo>
                    <a:pt x="313" y="201"/>
                    <a:pt x="313" y="201"/>
                    <a:pt x="313" y="201"/>
                  </a:cubicBezTo>
                  <a:cubicBezTo>
                    <a:pt x="314" y="201"/>
                    <a:pt x="314" y="201"/>
                    <a:pt x="314" y="201"/>
                  </a:cubicBezTo>
                  <a:cubicBezTo>
                    <a:pt x="315" y="201"/>
                    <a:pt x="315" y="201"/>
                    <a:pt x="315" y="201"/>
                  </a:cubicBezTo>
                  <a:cubicBezTo>
                    <a:pt x="315" y="202"/>
                    <a:pt x="315" y="202"/>
                    <a:pt x="315" y="202"/>
                  </a:cubicBezTo>
                  <a:cubicBezTo>
                    <a:pt x="314" y="204"/>
                    <a:pt x="314" y="204"/>
                    <a:pt x="314" y="205"/>
                  </a:cubicBezTo>
                  <a:cubicBezTo>
                    <a:pt x="313" y="205"/>
                    <a:pt x="301" y="205"/>
                    <a:pt x="300" y="205"/>
                  </a:cubicBezTo>
                  <a:cubicBezTo>
                    <a:pt x="299" y="206"/>
                    <a:pt x="295" y="214"/>
                    <a:pt x="294" y="214"/>
                  </a:cubicBezTo>
                  <a:cubicBezTo>
                    <a:pt x="294" y="215"/>
                    <a:pt x="294" y="215"/>
                    <a:pt x="294" y="215"/>
                  </a:cubicBezTo>
                  <a:cubicBezTo>
                    <a:pt x="296" y="217"/>
                    <a:pt x="296" y="217"/>
                    <a:pt x="296" y="217"/>
                  </a:cubicBezTo>
                  <a:cubicBezTo>
                    <a:pt x="296" y="217"/>
                    <a:pt x="296" y="217"/>
                    <a:pt x="296" y="217"/>
                  </a:cubicBezTo>
                  <a:cubicBezTo>
                    <a:pt x="295" y="218"/>
                    <a:pt x="295" y="218"/>
                    <a:pt x="295" y="218"/>
                  </a:cubicBezTo>
                  <a:cubicBezTo>
                    <a:pt x="295" y="218"/>
                    <a:pt x="295" y="218"/>
                    <a:pt x="295" y="218"/>
                  </a:cubicBezTo>
                  <a:cubicBezTo>
                    <a:pt x="295" y="219"/>
                    <a:pt x="295" y="219"/>
                    <a:pt x="295" y="219"/>
                  </a:cubicBezTo>
                  <a:cubicBezTo>
                    <a:pt x="295" y="220"/>
                    <a:pt x="295" y="220"/>
                    <a:pt x="295" y="220"/>
                  </a:cubicBezTo>
                  <a:cubicBezTo>
                    <a:pt x="295" y="221"/>
                    <a:pt x="295" y="220"/>
                    <a:pt x="295" y="221"/>
                  </a:cubicBezTo>
                  <a:cubicBezTo>
                    <a:pt x="295" y="222"/>
                    <a:pt x="295" y="222"/>
                    <a:pt x="294" y="223"/>
                  </a:cubicBezTo>
                  <a:cubicBezTo>
                    <a:pt x="294" y="223"/>
                    <a:pt x="294" y="223"/>
                    <a:pt x="294" y="223"/>
                  </a:cubicBezTo>
                  <a:cubicBezTo>
                    <a:pt x="290" y="220"/>
                    <a:pt x="283" y="210"/>
                    <a:pt x="273" y="204"/>
                  </a:cubicBezTo>
                  <a:cubicBezTo>
                    <a:pt x="272" y="204"/>
                    <a:pt x="271" y="204"/>
                    <a:pt x="270" y="203"/>
                  </a:cubicBezTo>
                  <a:cubicBezTo>
                    <a:pt x="270" y="203"/>
                    <a:pt x="270" y="203"/>
                    <a:pt x="270" y="203"/>
                  </a:cubicBezTo>
                  <a:cubicBezTo>
                    <a:pt x="270" y="203"/>
                    <a:pt x="270" y="203"/>
                    <a:pt x="270" y="203"/>
                  </a:cubicBezTo>
                  <a:cubicBezTo>
                    <a:pt x="270" y="204"/>
                    <a:pt x="270" y="204"/>
                    <a:pt x="271" y="204"/>
                  </a:cubicBezTo>
                  <a:cubicBezTo>
                    <a:pt x="272" y="204"/>
                    <a:pt x="272" y="204"/>
                    <a:pt x="272" y="204"/>
                  </a:cubicBezTo>
                  <a:cubicBezTo>
                    <a:pt x="272" y="204"/>
                    <a:pt x="273" y="205"/>
                    <a:pt x="274" y="205"/>
                  </a:cubicBezTo>
                  <a:cubicBezTo>
                    <a:pt x="274" y="206"/>
                    <a:pt x="274" y="206"/>
                    <a:pt x="274" y="206"/>
                  </a:cubicBezTo>
                  <a:cubicBezTo>
                    <a:pt x="269" y="204"/>
                    <a:pt x="269" y="204"/>
                    <a:pt x="269" y="204"/>
                  </a:cubicBezTo>
                  <a:cubicBezTo>
                    <a:pt x="267" y="204"/>
                    <a:pt x="267" y="204"/>
                    <a:pt x="267" y="204"/>
                  </a:cubicBezTo>
                  <a:cubicBezTo>
                    <a:pt x="267" y="203"/>
                    <a:pt x="267" y="203"/>
                    <a:pt x="267" y="203"/>
                  </a:cubicBezTo>
                  <a:cubicBezTo>
                    <a:pt x="268" y="202"/>
                    <a:pt x="268" y="202"/>
                    <a:pt x="268" y="202"/>
                  </a:cubicBezTo>
                  <a:cubicBezTo>
                    <a:pt x="267" y="202"/>
                    <a:pt x="267" y="202"/>
                    <a:pt x="267" y="202"/>
                  </a:cubicBezTo>
                  <a:cubicBezTo>
                    <a:pt x="267" y="202"/>
                    <a:pt x="267" y="202"/>
                    <a:pt x="267" y="202"/>
                  </a:cubicBezTo>
                  <a:cubicBezTo>
                    <a:pt x="266" y="203"/>
                    <a:pt x="266" y="203"/>
                    <a:pt x="266" y="203"/>
                  </a:cubicBezTo>
                  <a:cubicBezTo>
                    <a:pt x="265" y="203"/>
                    <a:pt x="265" y="203"/>
                    <a:pt x="265" y="203"/>
                  </a:cubicBezTo>
                  <a:cubicBezTo>
                    <a:pt x="265" y="202"/>
                    <a:pt x="265" y="202"/>
                    <a:pt x="265" y="202"/>
                  </a:cubicBezTo>
                  <a:cubicBezTo>
                    <a:pt x="265" y="202"/>
                    <a:pt x="265" y="202"/>
                    <a:pt x="265" y="202"/>
                  </a:cubicBezTo>
                  <a:cubicBezTo>
                    <a:pt x="265" y="201"/>
                    <a:pt x="265" y="201"/>
                    <a:pt x="265" y="201"/>
                  </a:cubicBezTo>
                  <a:cubicBezTo>
                    <a:pt x="264" y="201"/>
                    <a:pt x="264" y="201"/>
                    <a:pt x="264" y="201"/>
                  </a:cubicBezTo>
                  <a:cubicBezTo>
                    <a:pt x="264" y="202"/>
                    <a:pt x="264" y="201"/>
                    <a:pt x="263" y="202"/>
                  </a:cubicBezTo>
                  <a:cubicBezTo>
                    <a:pt x="263" y="203"/>
                    <a:pt x="263" y="203"/>
                    <a:pt x="263" y="203"/>
                  </a:cubicBezTo>
                  <a:cubicBezTo>
                    <a:pt x="264" y="203"/>
                    <a:pt x="265" y="203"/>
                    <a:pt x="266" y="203"/>
                  </a:cubicBezTo>
                  <a:cubicBezTo>
                    <a:pt x="265" y="204"/>
                    <a:pt x="265" y="204"/>
                    <a:pt x="265" y="204"/>
                  </a:cubicBezTo>
                  <a:cubicBezTo>
                    <a:pt x="263" y="204"/>
                    <a:pt x="264" y="204"/>
                    <a:pt x="262" y="204"/>
                  </a:cubicBezTo>
                  <a:cubicBezTo>
                    <a:pt x="258" y="206"/>
                    <a:pt x="258" y="206"/>
                    <a:pt x="258" y="206"/>
                  </a:cubicBezTo>
                  <a:cubicBezTo>
                    <a:pt x="254" y="208"/>
                    <a:pt x="255" y="207"/>
                    <a:pt x="249" y="210"/>
                  </a:cubicBezTo>
                  <a:cubicBezTo>
                    <a:pt x="247" y="210"/>
                    <a:pt x="247" y="210"/>
                    <a:pt x="246" y="210"/>
                  </a:cubicBezTo>
                  <a:cubicBezTo>
                    <a:pt x="242" y="209"/>
                    <a:pt x="244" y="210"/>
                    <a:pt x="239" y="207"/>
                  </a:cubicBezTo>
                  <a:cubicBezTo>
                    <a:pt x="232" y="206"/>
                    <a:pt x="232" y="206"/>
                    <a:pt x="232" y="206"/>
                  </a:cubicBezTo>
                  <a:cubicBezTo>
                    <a:pt x="228" y="204"/>
                    <a:pt x="228" y="204"/>
                    <a:pt x="228" y="204"/>
                  </a:cubicBezTo>
                  <a:cubicBezTo>
                    <a:pt x="224" y="203"/>
                    <a:pt x="224" y="203"/>
                    <a:pt x="224" y="203"/>
                  </a:cubicBezTo>
                  <a:cubicBezTo>
                    <a:pt x="221" y="200"/>
                    <a:pt x="221" y="200"/>
                    <a:pt x="221" y="200"/>
                  </a:cubicBezTo>
                  <a:cubicBezTo>
                    <a:pt x="219" y="200"/>
                    <a:pt x="219" y="200"/>
                    <a:pt x="219" y="200"/>
                  </a:cubicBezTo>
                  <a:cubicBezTo>
                    <a:pt x="217" y="199"/>
                    <a:pt x="213" y="198"/>
                    <a:pt x="210" y="198"/>
                  </a:cubicBezTo>
                  <a:cubicBezTo>
                    <a:pt x="207" y="195"/>
                    <a:pt x="207" y="195"/>
                    <a:pt x="207" y="195"/>
                  </a:cubicBezTo>
                  <a:cubicBezTo>
                    <a:pt x="194" y="192"/>
                    <a:pt x="197" y="191"/>
                    <a:pt x="191" y="188"/>
                  </a:cubicBezTo>
                  <a:cubicBezTo>
                    <a:pt x="190" y="187"/>
                    <a:pt x="190" y="187"/>
                    <a:pt x="190" y="187"/>
                  </a:cubicBezTo>
                  <a:cubicBezTo>
                    <a:pt x="189" y="187"/>
                    <a:pt x="189" y="187"/>
                    <a:pt x="189" y="187"/>
                  </a:cubicBezTo>
                  <a:cubicBezTo>
                    <a:pt x="187" y="184"/>
                    <a:pt x="187" y="184"/>
                    <a:pt x="186" y="184"/>
                  </a:cubicBezTo>
                  <a:cubicBezTo>
                    <a:pt x="185" y="183"/>
                    <a:pt x="185" y="183"/>
                    <a:pt x="185" y="183"/>
                  </a:cubicBezTo>
                  <a:cubicBezTo>
                    <a:pt x="184" y="183"/>
                    <a:pt x="183" y="183"/>
                    <a:pt x="182" y="183"/>
                  </a:cubicBezTo>
                  <a:cubicBezTo>
                    <a:pt x="170" y="180"/>
                    <a:pt x="182" y="183"/>
                    <a:pt x="168" y="179"/>
                  </a:cubicBezTo>
                  <a:cubicBezTo>
                    <a:pt x="161" y="170"/>
                    <a:pt x="163" y="173"/>
                    <a:pt x="158" y="170"/>
                  </a:cubicBezTo>
                  <a:cubicBezTo>
                    <a:pt x="155" y="169"/>
                    <a:pt x="156" y="170"/>
                    <a:pt x="152" y="167"/>
                  </a:cubicBezTo>
                  <a:cubicBezTo>
                    <a:pt x="150" y="165"/>
                    <a:pt x="150" y="166"/>
                    <a:pt x="150" y="164"/>
                  </a:cubicBezTo>
                  <a:cubicBezTo>
                    <a:pt x="148" y="163"/>
                    <a:pt x="148" y="163"/>
                    <a:pt x="148" y="163"/>
                  </a:cubicBezTo>
                  <a:cubicBezTo>
                    <a:pt x="145" y="159"/>
                    <a:pt x="143" y="155"/>
                    <a:pt x="143" y="155"/>
                  </a:cubicBezTo>
                  <a:cubicBezTo>
                    <a:pt x="144" y="154"/>
                    <a:pt x="144" y="154"/>
                    <a:pt x="144" y="154"/>
                  </a:cubicBezTo>
                  <a:cubicBezTo>
                    <a:pt x="145" y="153"/>
                    <a:pt x="145" y="153"/>
                    <a:pt x="145" y="153"/>
                  </a:cubicBezTo>
                  <a:cubicBezTo>
                    <a:pt x="147" y="153"/>
                    <a:pt x="147" y="153"/>
                    <a:pt x="147" y="153"/>
                  </a:cubicBezTo>
                  <a:cubicBezTo>
                    <a:pt x="148" y="152"/>
                    <a:pt x="148" y="152"/>
                    <a:pt x="148" y="152"/>
                  </a:cubicBezTo>
                  <a:cubicBezTo>
                    <a:pt x="148" y="152"/>
                    <a:pt x="148" y="152"/>
                    <a:pt x="148" y="152"/>
                  </a:cubicBezTo>
                  <a:cubicBezTo>
                    <a:pt x="148" y="151"/>
                    <a:pt x="148" y="151"/>
                    <a:pt x="148" y="151"/>
                  </a:cubicBezTo>
                  <a:cubicBezTo>
                    <a:pt x="147" y="150"/>
                    <a:pt x="147" y="150"/>
                    <a:pt x="147" y="150"/>
                  </a:cubicBezTo>
                  <a:cubicBezTo>
                    <a:pt x="146" y="150"/>
                    <a:pt x="146" y="150"/>
                    <a:pt x="145" y="150"/>
                  </a:cubicBezTo>
                  <a:cubicBezTo>
                    <a:pt x="145" y="149"/>
                    <a:pt x="145" y="149"/>
                    <a:pt x="145" y="149"/>
                  </a:cubicBezTo>
                  <a:cubicBezTo>
                    <a:pt x="146" y="149"/>
                    <a:pt x="146" y="149"/>
                    <a:pt x="146" y="149"/>
                  </a:cubicBezTo>
                  <a:cubicBezTo>
                    <a:pt x="148" y="146"/>
                    <a:pt x="147" y="148"/>
                    <a:pt x="148" y="146"/>
                  </a:cubicBezTo>
                  <a:cubicBezTo>
                    <a:pt x="148" y="144"/>
                    <a:pt x="148" y="145"/>
                    <a:pt x="148" y="143"/>
                  </a:cubicBezTo>
                  <a:cubicBezTo>
                    <a:pt x="149" y="141"/>
                    <a:pt x="149" y="141"/>
                    <a:pt x="149" y="141"/>
                  </a:cubicBezTo>
                  <a:cubicBezTo>
                    <a:pt x="146" y="140"/>
                    <a:pt x="146" y="140"/>
                    <a:pt x="146" y="140"/>
                  </a:cubicBezTo>
                  <a:cubicBezTo>
                    <a:pt x="145" y="137"/>
                    <a:pt x="145" y="138"/>
                    <a:pt x="144" y="135"/>
                  </a:cubicBezTo>
                  <a:cubicBezTo>
                    <a:pt x="144" y="131"/>
                    <a:pt x="144" y="131"/>
                    <a:pt x="144" y="131"/>
                  </a:cubicBezTo>
                  <a:cubicBezTo>
                    <a:pt x="142" y="128"/>
                    <a:pt x="142" y="128"/>
                    <a:pt x="142" y="128"/>
                  </a:cubicBezTo>
                  <a:cubicBezTo>
                    <a:pt x="140" y="126"/>
                    <a:pt x="137" y="123"/>
                    <a:pt x="135" y="121"/>
                  </a:cubicBezTo>
                  <a:cubicBezTo>
                    <a:pt x="129" y="111"/>
                    <a:pt x="126" y="110"/>
                    <a:pt x="120" y="105"/>
                  </a:cubicBezTo>
                  <a:cubicBezTo>
                    <a:pt x="120" y="105"/>
                    <a:pt x="120" y="105"/>
                    <a:pt x="120" y="105"/>
                  </a:cubicBezTo>
                  <a:cubicBezTo>
                    <a:pt x="122" y="107"/>
                    <a:pt x="122" y="107"/>
                    <a:pt x="122" y="107"/>
                  </a:cubicBezTo>
                  <a:cubicBezTo>
                    <a:pt x="123" y="106"/>
                    <a:pt x="123" y="106"/>
                    <a:pt x="123" y="106"/>
                  </a:cubicBezTo>
                  <a:cubicBezTo>
                    <a:pt x="123" y="106"/>
                    <a:pt x="123" y="106"/>
                    <a:pt x="123" y="106"/>
                  </a:cubicBezTo>
                  <a:cubicBezTo>
                    <a:pt x="123" y="105"/>
                    <a:pt x="123" y="105"/>
                    <a:pt x="123" y="105"/>
                  </a:cubicBezTo>
                  <a:cubicBezTo>
                    <a:pt x="122" y="105"/>
                    <a:pt x="122" y="105"/>
                    <a:pt x="122" y="105"/>
                  </a:cubicBezTo>
                  <a:cubicBezTo>
                    <a:pt x="122" y="105"/>
                    <a:pt x="122" y="105"/>
                    <a:pt x="122" y="105"/>
                  </a:cubicBezTo>
                  <a:cubicBezTo>
                    <a:pt x="121" y="105"/>
                    <a:pt x="121" y="105"/>
                    <a:pt x="121" y="105"/>
                  </a:cubicBezTo>
                  <a:cubicBezTo>
                    <a:pt x="120" y="104"/>
                    <a:pt x="120" y="104"/>
                    <a:pt x="120" y="104"/>
                  </a:cubicBezTo>
                  <a:cubicBezTo>
                    <a:pt x="119" y="104"/>
                    <a:pt x="119" y="104"/>
                    <a:pt x="119" y="104"/>
                  </a:cubicBezTo>
                  <a:cubicBezTo>
                    <a:pt x="118" y="103"/>
                    <a:pt x="118" y="103"/>
                    <a:pt x="118" y="103"/>
                  </a:cubicBezTo>
                  <a:cubicBezTo>
                    <a:pt x="117" y="102"/>
                    <a:pt x="117" y="102"/>
                    <a:pt x="117" y="102"/>
                  </a:cubicBezTo>
                  <a:cubicBezTo>
                    <a:pt x="117" y="101"/>
                    <a:pt x="117" y="101"/>
                    <a:pt x="117" y="101"/>
                  </a:cubicBezTo>
                  <a:cubicBezTo>
                    <a:pt x="114" y="99"/>
                    <a:pt x="115" y="99"/>
                    <a:pt x="114" y="98"/>
                  </a:cubicBezTo>
                  <a:cubicBezTo>
                    <a:pt x="114" y="98"/>
                    <a:pt x="114" y="98"/>
                    <a:pt x="114" y="98"/>
                  </a:cubicBezTo>
                  <a:cubicBezTo>
                    <a:pt x="115" y="98"/>
                    <a:pt x="115" y="98"/>
                    <a:pt x="115" y="98"/>
                  </a:cubicBezTo>
                  <a:cubicBezTo>
                    <a:pt x="116" y="98"/>
                    <a:pt x="115" y="98"/>
                    <a:pt x="116" y="98"/>
                  </a:cubicBezTo>
                  <a:cubicBezTo>
                    <a:pt x="117" y="98"/>
                    <a:pt x="117" y="98"/>
                    <a:pt x="117" y="98"/>
                  </a:cubicBezTo>
                  <a:cubicBezTo>
                    <a:pt x="117" y="98"/>
                    <a:pt x="117" y="98"/>
                    <a:pt x="117" y="98"/>
                  </a:cubicBezTo>
                  <a:cubicBezTo>
                    <a:pt x="116" y="97"/>
                    <a:pt x="114" y="97"/>
                    <a:pt x="113" y="96"/>
                  </a:cubicBezTo>
                  <a:cubicBezTo>
                    <a:pt x="110" y="94"/>
                    <a:pt x="111" y="95"/>
                    <a:pt x="109" y="93"/>
                  </a:cubicBezTo>
                  <a:cubicBezTo>
                    <a:pt x="108" y="92"/>
                    <a:pt x="108" y="92"/>
                    <a:pt x="108" y="92"/>
                  </a:cubicBezTo>
                  <a:cubicBezTo>
                    <a:pt x="108" y="92"/>
                    <a:pt x="108" y="92"/>
                    <a:pt x="108" y="92"/>
                  </a:cubicBezTo>
                  <a:cubicBezTo>
                    <a:pt x="107" y="92"/>
                    <a:pt x="107" y="92"/>
                    <a:pt x="107" y="92"/>
                  </a:cubicBezTo>
                  <a:cubicBezTo>
                    <a:pt x="106" y="93"/>
                    <a:pt x="106" y="93"/>
                    <a:pt x="106" y="93"/>
                  </a:cubicBezTo>
                  <a:cubicBezTo>
                    <a:pt x="105" y="92"/>
                    <a:pt x="105" y="92"/>
                    <a:pt x="105" y="92"/>
                  </a:cubicBezTo>
                  <a:cubicBezTo>
                    <a:pt x="105" y="92"/>
                    <a:pt x="105" y="92"/>
                    <a:pt x="105" y="92"/>
                  </a:cubicBezTo>
                  <a:cubicBezTo>
                    <a:pt x="106" y="91"/>
                    <a:pt x="106" y="91"/>
                    <a:pt x="106" y="91"/>
                  </a:cubicBezTo>
                  <a:cubicBezTo>
                    <a:pt x="107" y="90"/>
                    <a:pt x="107" y="90"/>
                    <a:pt x="107" y="90"/>
                  </a:cubicBezTo>
                  <a:cubicBezTo>
                    <a:pt x="107" y="90"/>
                    <a:pt x="107" y="90"/>
                    <a:pt x="107" y="90"/>
                  </a:cubicBezTo>
                  <a:cubicBezTo>
                    <a:pt x="106" y="91"/>
                    <a:pt x="105" y="91"/>
                    <a:pt x="104" y="91"/>
                  </a:cubicBezTo>
                  <a:cubicBezTo>
                    <a:pt x="103" y="91"/>
                    <a:pt x="103" y="91"/>
                    <a:pt x="103" y="91"/>
                  </a:cubicBezTo>
                  <a:cubicBezTo>
                    <a:pt x="102" y="90"/>
                    <a:pt x="102" y="90"/>
                    <a:pt x="102" y="90"/>
                  </a:cubicBezTo>
                  <a:cubicBezTo>
                    <a:pt x="101" y="86"/>
                    <a:pt x="101" y="86"/>
                    <a:pt x="101" y="86"/>
                  </a:cubicBezTo>
                  <a:cubicBezTo>
                    <a:pt x="103" y="83"/>
                    <a:pt x="103" y="83"/>
                    <a:pt x="104" y="82"/>
                  </a:cubicBezTo>
                  <a:cubicBezTo>
                    <a:pt x="104" y="83"/>
                    <a:pt x="104" y="83"/>
                    <a:pt x="104" y="83"/>
                  </a:cubicBezTo>
                  <a:cubicBezTo>
                    <a:pt x="105" y="83"/>
                    <a:pt x="105" y="83"/>
                    <a:pt x="105" y="83"/>
                  </a:cubicBezTo>
                  <a:cubicBezTo>
                    <a:pt x="104" y="82"/>
                    <a:pt x="104" y="82"/>
                    <a:pt x="104" y="82"/>
                  </a:cubicBezTo>
                  <a:cubicBezTo>
                    <a:pt x="104" y="82"/>
                    <a:pt x="104" y="82"/>
                    <a:pt x="104" y="82"/>
                  </a:cubicBezTo>
                  <a:cubicBezTo>
                    <a:pt x="103" y="81"/>
                    <a:pt x="103" y="81"/>
                    <a:pt x="103" y="81"/>
                  </a:cubicBezTo>
                  <a:cubicBezTo>
                    <a:pt x="103" y="81"/>
                    <a:pt x="103" y="81"/>
                    <a:pt x="103" y="81"/>
                  </a:cubicBezTo>
                  <a:cubicBezTo>
                    <a:pt x="103" y="80"/>
                    <a:pt x="103" y="80"/>
                    <a:pt x="103" y="80"/>
                  </a:cubicBezTo>
                  <a:cubicBezTo>
                    <a:pt x="101" y="77"/>
                    <a:pt x="101" y="77"/>
                    <a:pt x="101" y="77"/>
                  </a:cubicBezTo>
                  <a:cubicBezTo>
                    <a:pt x="99" y="78"/>
                    <a:pt x="99" y="78"/>
                    <a:pt x="97" y="78"/>
                  </a:cubicBezTo>
                  <a:cubicBezTo>
                    <a:pt x="97" y="77"/>
                    <a:pt x="97" y="77"/>
                    <a:pt x="97" y="77"/>
                  </a:cubicBezTo>
                  <a:cubicBezTo>
                    <a:pt x="95" y="73"/>
                    <a:pt x="96" y="75"/>
                    <a:pt x="95" y="73"/>
                  </a:cubicBezTo>
                  <a:cubicBezTo>
                    <a:pt x="92" y="72"/>
                    <a:pt x="92" y="72"/>
                    <a:pt x="92" y="72"/>
                  </a:cubicBezTo>
                  <a:cubicBezTo>
                    <a:pt x="90" y="71"/>
                    <a:pt x="91" y="71"/>
                    <a:pt x="89" y="70"/>
                  </a:cubicBezTo>
                  <a:cubicBezTo>
                    <a:pt x="89" y="69"/>
                    <a:pt x="89" y="69"/>
                    <a:pt x="88" y="68"/>
                  </a:cubicBezTo>
                  <a:cubicBezTo>
                    <a:pt x="88" y="67"/>
                    <a:pt x="88" y="67"/>
                    <a:pt x="88" y="66"/>
                  </a:cubicBezTo>
                  <a:cubicBezTo>
                    <a:pt x="88" y="64"/>
                    <a:pt x="88" y="64"/>
                    <a:pt x="88" y="64"/>
                  </a:cubicBezTo>
                  <a:cubicBezTo>
                    <a:pt x="89" y="63"/>
                    <a:pt x="89" y="63"/>
                    <a:pt x="89" y="63"/>
                  </a:cubicBezTo>
                  <a:cubicBezTo>
                    <a:pt x="87" y="63"/>
                    <a:pt x="87" y="62"/>
                    <a:pt x="85" y="62"/>
                  </a:cubicBezTo>
                  <a:cubicBezTo>
                    <a:pt x="84" y="63"/>
                    <a:pt x="84" y="63"/>
                    <a:pt x="84" y="63"/>
                  </a:cubicBezTo>
                  <a:cubicBezTo>
                    <a:pt x="84" y="62"/>
                    <a:pt x="84" y="62"/>
                    <a:pt x="82" y="62"/>
                  </a:cubicBezTo>
                  <a:cubicBezTo>
                    <a:pt x="80" y="59"/>
                    <a:pt x="81" y="61"/>
                    <a:pt x="78" y="56"/>
                  </a:cubicBezTo>
                  <a:cubicBezTo>
                    <a:pt x="76" y="55"/>
                    <a:pt x="76" y="55"/>
                    <a:pt x="76" y="55"/>
                  </a:cubicBezTo>
                  <a:cubicBezTo>
                    <a:pt x="74" y="52"/>
                    <a:pt x="75" y="55"/>
                    <a:pt x="73" y="52"/>
                  </a:cubicBezTo>
                  <a:cubicBezTo>
                    <a:pt x="73" y="51"/>
                    <a:pt x="73" y="51"/>
                    <a:pt x="73" y="51"/>
                  </a:cubicBezTo>
                  <a:cubicBezTo>
                    <a:pt x="73" y="51"/>
                    <a:pt x="72" y="50"/>
                    <a:pt x="70" y="48"/>
                  </a:cubicBezTo>
                  <a:cubicBezTo>
                    <a:pt x="70" y="47"/>
                    <a:pt x="70" y="47"/>
                    <a:pt x="70" y="45"/>
                  </a:cubicBezTo>
                  <a:cubicBezTo>
                    <a:pt x="69" y="44"/>
                    <a:pt x="69" y="44"/>
                    <a:pt x="69" y="44"/>
                  </a:cubicBezTo>
                  <a:cubicBezTo>
                    <a:pt x="68" y="44"/>
                    <a:pt x="68" y="44"/>
                    <a:pt x="68" y="44"/>
                  </a:cubicBezTo>
                  <a:cubicBezTo>
                    <a:pt x="68" y="43"/>
                    <a:pt x="68" y="43"/>
                    <a:pt x="68" y="43"/>
                  </a:cubicBezTo>
                  <a:cubicBezTo>
                    <a:pt x="68" y="43"/>
                    <a:pt x="68" y="43"/>
                    <a:pt x="68" y="43"/>
                  </a:cubicBezTo>
                  <a:cubicBezTo>
                    <a:pt x="68" y="42"/>
                    <a:pt x="68" y="42"/>
                    <a:pt x="68" y="42"/>
                  </a:cubicBezTo>
                  <a:cubicBezTo>
                    <a:pt x="66" y="40"/>
                    <a:pt x="66" y="40"/>
                    <a:pt x="64" y="36"/>
                  </a:cubicBezTo>
                  <a:cubicBezTo>
                    <a:pt x="64" y="33"/>
                    <a:pt x="64" y="32"/>
                    <a:pt x="60" y="27"/>
                  </a:cubicBezTo>
                  <a:cubicBezTo>
                    <a:pt x="60" y="25"/>
                    <a:pt x="60" y="25"/>
                    <a:pt x="60" y="25"/>
                  </a:cubicBezTo>
                  <a:cubicBezTo>
                    <a:pt x="60" y="24"/>
                    <a:pt x="60" y="24"/>
                    <a:pt x="60" y="24"/>
                  </a:cubicBezTo>
                  <a:cubicBezTo>
                    <a:pt x="60" y="22"/>
                    <a:pt x="60" y="22"/>
                    <a:pt x="60" y="22"/>
                  </a:cubicBezTo>
                  <a:cubicBezTo>
                    <a:pt x="60" y="22"/>
                    <a:pt x="60" y="22"/>
                    <a:pt x="60" y="22"/>
                  </a:cubicBezTo>
                  <a:cubicBezTo>
                    <a:pt x="60" y="22"/>
                    <a:pt x="60" y="22"/>
                    <a:pt x="60" y="22"/>
                  </a:cubicBezTo>
                  <a:cubicBezTo>
                    <a:pt x="60" y="22"/>
                    <a:pt x="60" y="22"/>
                    <a:pt x="60" y="22"/>
                  </a:cubicBezTo>
                  <a:cubicBezTo>
                    <a:pt x="61" y="22"/>
                    <a:pt x="61" y="22"/>
                    <a:pt x="61" y="22"/>
                  </a:cubicBezTo>
                  <a:cubicBezTo>
                    <a:pt x="61" y="20"/>
                    <a:pt x="61" y="20"/>
                    <a:pt x="61" y="20"/>
                  </a:cubicBezTo>
                  <a:cubicBezTo>
                    <a:pt x="60" y="20"/>
                    <a:pt x="60" y="20"/>
                    <a:pt x="60" y="20"/>
                  </a:cubicBezTo>
                  <a:cubicBezTo>
                    <a:pt x="59" y="20"/>
                    <a:pt x="59" y="20"/>
                    <a:pt x="58" y="19"/>
                  </a:cubicBezTo>
                  <a:cubicBezTo>
                    <a:pt x="55" y="19"/>
                    <a:pt x="56" y="19"/>
                    <a:pt x="54" y="18"/>
                  </a:cubicBezTo>
                  <a:cubicBezTo>
                    <a:pt x="54" y="17"/>
                    <a:pt x="54" y="17"/>
                    <a:pt x="54" y="17"/>
                  </a:cubicBezTo>
                  <a:cubicBezTo>
                    <a:pt x="53" y="16"/>
                    <a:pt x="53" y="16"/>
                    <a:pt x="50" y="14"/>
                  </a:cubicBezTo>
                  <a:cubicBezTo>
                    <a:pt x="50" y="15"/>
                    <a:pt x="50" y="15"/>
                    <a:pt x="50" y="15"/>
                  </a:cubicBezTo>
                  <a:cubicBezTo>
                    <a:pt x="50" y="16"/>
                    <a:pt x="50" y="16"/>
                    <a:pt x="50" y="16"/>
                  </a:cubicBezTo>
                  <a:cubicBezTo>
                    <a:pt x="49" y="16"/>
                    <a:pt x="49" y="16"/>
                    <a:pt x="48" y="16"/>
                  </a:cubicBezTo>
                  <a:cubicBezTo>
                    <a:pt x="45" y="15"/>
                    <a:pt x="46" y="14"/>
                    <a:pt x="43" y="13"/>
                  </a:cubicBezTo>
                  <a:cubicBezTo>
                    <a:pt x="42" y="13"/>
                    <a:pt x="42" y="13"/>
                    <a:pt x="42" y="13"/>
                  </a:cubicBezTo>
                  <a:cubicBezTo>
                    <a:pt x="41" y="12"/>
                    <a:pt x="40" y="11"/>
                    <a:pt x="39" y="11"/>
                  </a:cubicBezTo>
                  <a:cubicBezTo>
                    <a:pt x="40" y="12"/>
                    <a:pt x="40" y="11"/>
                    <a:pt x="40" y="12"/>
                  </a:cubicBezTo>
                  <a:cubicBezTo>
                    <a:pt x="41" y="14"/>
                    <a:pt x="41" y="14"/>
                    <a:pt x="41" y="14"/>
                  </a:cubicBezTo>
                  <a:cubicBezTo>
                    <a:pt x="40" y="16"/>
                    <a:pt x="40" y="16"/>
                    <a:pt x="40" y="16"/>
                  </a:cubicBezTo>
                  <a:cubicBezTo>
                    <a:pt x="40" y="21"/>
                    <a:pt x="40" y="21"/>
                    <a:pt x="40" y="21"/>
                  </a:cubicBezTo>
                  <a:cubicBezTo>
                    <a:pt x="40" y="22"/>
                    <a:pt x="40" y="21"/>
                    <a:pt x="41" y="23"/>
                  </a:cubicBezTo>
                  <a:cubicBezTo>
                    <a:pt x="42" y="26"/>
                    <a:pt x="42" y="25"/>
                    <a:pt x="42" y="28"/>
                  </a:cubicBezTo>
                  <a:cubicBezTo>
                    <a:pt x="43" y="29"/>
                    <a:pt x="43" y="29"/>
                    <a:pt x="43" y="29"/>
                  </a:cubicBezTo>
                  <a:cubicBezTo>
                    <a:pt x="43" y="33"/>
                    <a:pt x="43" y="33"/>
                    <a:pt x="43" y="33"/>
                  </a:cubicBezTo>
                  <a:cubicBezTo>
                    <a:pt x="43" y="34"/>
                    <a:pt x="43" y="34"/>
                    <a:pt x="43" y="34"/>
                  </a:cubicBezTo>
                  <a:cubicBezTo>
                    <a:pt x="44" y="35"/>
                    <a:pt x="44" y="35"/>
                    <a:pt x="44" y="35"/>
                  </a:cubicBezTo>
                  <a:cubicBezTo>
                    <a:pt x="45" y="37"/>
                    <a:pt x="45" y="37"/>
                    <a:pt x="45" y="37"/>
                  </a:cubicBezTo>
                  <a:cubicBezTo>
                    <a:pt x="46" y="38"/>
                    <a:pt x="46" y="38"/>
                    <a:pt x="46" y="38"/>
                  </a:cubicBezTo>
                  <a:cubicBezTo>
                    <a:pt x="48" y="39"/>
                    <a:pt x="48" y="39"/>
                    <a:pt x="48" y="39"/>
                  </a:cubicBezTo>
                  <a:cubicBezTo>
                    <a:pt x="52" y="45"/>
                    <a:pt x="49" y="39"/>
                    <a:pt x="55" y="47"/>
                  </a:cubicBezTo>
                  <a:cubicBezTo>
                    <a:pt x="55" y="48"/>
                    <a:pt x="55" y="48"/>
                    <a:pt x="55" y="48"/>
                  </a:cubicBezTo>
                  <a:cubicBezTo>
                    <a:pt x="55" y="49"/>
                    <a:pt x="55" y="49"/>
                    <a:pt x="55" y="49"/>
                  </a:cubicBezTo>
                  <a:cubicBezTo>
                    <a:pt x="57" y="49"/>
                    <a:pt x="57" y="49"/>
                    <a:pt x="57" y="49"/>
                  </a:cubicBezTo>
                  <a:cubicBezTo>
                    <a:pt x="57" y="50"/>
                    <a:pt x="57" y="50"/>
                    <a:pt x="57" y="50"/>
                  </a:cubicBezTo>
                  <a:cubicBezTo>
                    <a:pt x="57" y="51"/>
                    <a:pt x="57" y="51"/>
                    <a:pt x="57" y="51"/>
                  </a:cubicBezTo>
                  <a:cubicBezTo>
                    <a:pt x="57" y="51"/>
                    <a:pt x="57" y="51"/>
                    <a:pt x="57" y="51"/>
                  </a:cubicBezTo>
                  <a:cubicBezTo>
                    <a:pt x="58" y="51"/>
                    <a:pt x="58" y="51"/>
                    <a:pt x="58" y="51"/>
                  </a:cubicBezTo>
                  <a:cubicBezTo>
                    <a:pt x="59" y="51"/>
                    <a:pt x="59" y="51"/>
                    <a:pt x="59" y="51"/>
                  </a:cubicBezTo>
                  <a:cubicBezTo>
                    <a:pt x="60" y="55"/>
                    <a:pt x="60" y="55"/>
                    <a:pt x="60" y="55"/>
                  </a:cubicBezTo>
                  <a:cubicBezTo>
                    <a:pt x="61" y="55"/>
                    <a:pt x="61" y="55"/>
                    <a:pt x="61" y="55"/>
                  </a:cubicBezTo>
                  <a:cubicBezTo>
                    <a:pt x="62" y="55"/>
                    <a:pt x="61" y="55"/>
                    <a:pt x="62" y="56"/>
                  </a:cubicBezTo>
                  <a:cubicBezTo>
                    <a:pt x="63" y="57"/>
                    <a:pt x="63" y="57"/>
                    <a:pt x="63" y="58"/>
                  </a:cubicBezTo>
                  <a:cubicBezTo>
                    <a:pt x="63" y="59"/>
                    <a:pt x="63" y="59"/>
                    <a:pt x="63" y="59"/>
                  </a:cubicBezTo>
                  <a:cubicBezTo>
                    <a:pt x="63" y="60"/>
                    <a:pt x="63" y="60"/>
                    <a:pt x="63" y="60"/>
                  </a:cubicBezTo>
                  <a:cubicBezTo>
                    <a:pt x="64" y="61"/>
                    <a:pt x="64" y="61"/>
                    <a:pt x="64" y="61"/>
                  </a:cubicBezTo>
                  <a:cubicBezTo>
                    <a:pt x="64" y="62"/>
                    <a:pt x="64" y="62"/>
                    <a:pt x="64" y="62"/>
                  </a:cubicBezTo>
                  <a:cubicBezTo>
                    <a:pt x="64" y="63"/>
                    <a:pt x="64" y="63"/>
                    <a:pt x="64" y="63"/>
                  </a:cubicBezTo>
                  <a:cubicBezTo>
                    <a:pt x="67" y="66"/>
                    <a:pt x="66" y="65"/>
                    <a:pt x="69" y="67"/>
                  </a:cubicBezTo>
                  <a:cubicBezTo>
                    <a:pt x="69" y="70"/>
                    <a:pt x="69" y="69"/>
                    <a:pt x="70" y="71"/>
                  </a:cubicBezTo>
                  <a:cubicBezTo>
                    <a:pt x="71" y="72"/>
                    <a:pt x="71" y="72"/>
                    <a:pt x="72" y="73"/>
                  </a:cubicBezTo>
                  <a:cubicBezTo>
                    <a:pt x="72" y="74"/>
                    <a:pt x="72" y="74"/>
                    <a:pt x="72" y="74"/>
                  </a:cubicBezTo>
                  <a:cubicBezTo>
                    <a:pt x="72" y="74"/>
                    <a:pt x="72" y="74"/>
                    <a:pt x="72" y="74"/>
                  </a:cubicBezTo>
                  <a:cubicBezTo>
                    <a:pt x="74" y="76"/>
                    <a:pt x="74" y="76"/>
                    <a:pt x="74" y="76"/>
                  </a:cubicBezTo>
                  <a:cubicBezTo>
                    <a:pt x="74" y="78"/>
                    <a:pt x="74" y="78"/>
                    <a:pt x="74" y="78"/>
                  </a:cubicBezTo>
                  <a:cubicBezTo>
                    <a:pt x="75" y="79"/>
                    <a:pt x="75" y="79"/>
                    <a:pt x="75" y="79"/>
                  </a:cubicBezTo>
                  <a:cubicBezTo>
                    <a:pt x="75" y="79"/>
                    <a:pt x="75" y="79"/>
                    <a:pt x="75" y="79"/>
                  </a:cubicBezTo>
                  <a:cubicBezTo>
                    <a:pt x="76" y="79"/>
                    <a:pt x="76" y="79"/>
                    <a:pt x="76" y="79"/>
                  </a:cubicBezTo>
                  <a:cubicBezTo>
                    <a:pt x="75" y="78"/>
                    <a:pt x="75" y="78"/>
                    <a:pt x="74" y="77"/>
                  </a:cubicBezTo>
                  <a:cubicBezTo>
                    <a:pt x="74" y="75"/>
                    <a:pt x="74" y="75"/>
                    <a:pt x="74" y="75"/>
                  </a:cubicBezTo>
                  <a:cubicBezTo>
                    <a:pt x="75" y="75"/>
                    <a:pt x="75" y="75"/>
                    <a:pt x="75" y="75"/>
                  </a:cubicBezTo>
                  <a:cubicBezTo>
                    <a:pt x="77" y="77"/>
                    <a:pt x="77" y="77"/>
                    <a:pt x="77" y="77"/>
                  </a:cubicBezTo>
                  <a:cubicBezTo>
                    <a:pt x="77" y="79"/>
                    <a:pt x="77" y="79"/>
                    <a:pt x="77" y="79"/>
                  </a:cubicBezTo>
                  <a:cubicBezTo>
                    <a:pt x="78" y="80"/>
                    <a:pt x="78" y="80"/>
                    <a:pt x="78" y="80"/>
                  </a:cubicBezTo>
                  <a:cubicBezTo>
                    <a:pt x="78" y="81"/>
                    <a:pt x="78" y="81"/>
                    <a:pt x="78" y="81"/>
                  </a:cubicBezTo>
                  <a:cubicBezTo>
                    <a:pt x="79" y="82"/>
                    <a:pt x="79" y="82"/>
                    <a:pt x="79" y="82"/>
                  </a:cubicBezTo>
                  <a:cubicBezTo>
                    <a:pt x="79" y="83"/>
                    <a:pt x="79" y="83"/>
                    <a:pt x="79" y="83"/>
                  </a:cubicBezTo>
                  <a:cubicBezTo>
                    <a:pt x="80" y="85"/>
                    <a:pt x="80" y="85"/>
                    <a:pt x="80" y="85"/>
                  </a:cubicBezTo>
                  <a:cubicBezTo>
                    <a:pt x="80" y="88"/>
                    <a:pt x="80" y="87"/>
                    <a:pt x="80" y="89"/>
                  </a:cubicBezTo>
                  <a:cubicBezTo>
                    <a:pt x="82" y="92"/>
                    <a:pt x="82" y="92"/>
                    <a:pt x="82" y="92"/>
                  </a:cubicBezTo>
                  <a:cubicBezTo>
                    <a:pt x="83" y="92"/>
                    <a:pt x="83" y="92"/>
                    <a:pt x="83" y="92"/>
                  </a:cubicBezTo>
                  <a:cubicBezTo>
                    <a:pt x="83" y="94"/>
                    <a:pt x="84" y="95"/>
                    <a:pt x="85" y="97"/>
                  </a:cubicBezTo>
                  <a:cubicBezTo>
                    <a:pt x="87" y="99"/>
                    <a:pt x="86" y="98"/>
                    <a:pt x="87" y="100"/>
                  </a:cubicBezTo>
                  <a:cubicBezTo>
                    <a:pt x="87" y="101"/>
                    <a:pt x="87" y="101"/>
                    <a:pt x="87" y="101"/>
                  </a:cubicBezTo>
                  <a:cubicBezTo>
                    <a:pt x="87" y="103"/>
                    <a:pt x="87" y="103"/>
                    <a:pt x="87" y="103"/>
                  </a:cubicBezTo>
                  <a:cubicBezTo>
                    <a:pt x="86" y="104"/>
                    <a:pt x="86" y="104"/>
                    <a:pt x="86" y="104"/>
                  </a:cubicBezTo>
                  <a:cubicBezTo>
                    <a:pt x="87" y="107"/>
                    <a:pt x="87" y="107"/>
                    <a:pt x="87" y="107"/>
                  </a:cubicBezTo>
                  <a:cubicBezTo>
                    <a:pt x="89" y="108"/>
                    <a:pt x="89" y="108"/>
                    <a:pt x="89" y="108"/>
                  </a:cubicBezTo>
                  <a:cubicBezTo>
                    <a:pt x="90" y="109"/>
                    <a:pt x="90" y="109"/>
                    <a:pt x="90" y="109"/>
                  </a:cubicBezTo>
                  <a:cubicBezTo>
                    <a:pt x="90" y="109"/>
                    <a:pt x="90" y="109"/>
                    <a:pt x="90" y="109"/>
                  </a:cubicBezTo>
                  <a:cubicBezTo>
                    <a:pt x="90" y="109"/>
                    <a:pt x="90" y="109"/>
                    <a:pt x="90" y="109"/>
                  </a:cubicBezTo>
                  <a:cubicBezTo>
                    <a:pt x="91" y="110"/>
                    <a:pt x="91" y="110"/>
                    <a:pt x="91" y="110"/>
                  </a:cubicBezTo>
                  <a:cubicBezTo>
                    <a:pt x="91" y="109"/>
                    <a:pt x="91" y="109"/>
                    <a:pt x="91" y="109"/>
                  </a:cubicBezTo>
                  <a:cubicBezTo>
                    <a:pt x="91" y="109"/>
                    <a:pt x="91" y="109"/>
                    <a:pt x="91" y="109"/>
                  </a:cubicBezTo>
                  <a:cubicBezTo>
                    <a:pt x="91" y="108"/>
                    <a:pt x="91" y="108"/>
                    <a:pt x="91" y="107"/>
                  </a:cubicBezTo>
                  <a:cubicBezTo>
                    <a:pt x="91" y="107"/>
                    <a:pt x="91" y="107"/>
                    <a:pt x="91" y="107"/>
                  </a:cubicBezTo>
                  <a:cubicBezTo>
                    <a:pt x="92" y="107"/>
                    <a:pt x="92" y="107"/>
                    <a:pt x="92" y="107"/>
                  </a:cubicBezTo>
                  <a:cubicBezTo>
                    <a:pt x="94" y="109"/>
                    <a:pt x="94" y="109"/>
                    <a:pt x="94" y="109"/>
                  </a:cubicBezTo>
                  <a:cubicBezTo>
                    <a:pt x="95" y="110"/>
                    <a:pt x="95" y="110"/>
                    <a:pt x="95" y="110"/>
                  </a:cubicBezTo>
                  <a:cubicBezTo>
                    <a:pt x="96" y="111"/>
                    <a:pt x="96" y="110"/>
                    <a:pt x="97" y="112"/>
                  </a:cubicBezTo>
                  <a:cubicBezTo>
                    <a:pt x="97" y="113"/>
                    <a:pt x="97" y="113"/>
                    <a:pt x="97" y="113"/>
                  </a:cubicBezTo>
                  <a:cubicBezTo>
                    <a:pt x="98" y="113"/>
                    <a:pt x="98" y="113"/>
                    <a:pt x="98" y="113"/>
                  </a:cubicBezTo>
                  <a:cubicBezTo>
                    <a:pt x="98" y="115"/>
                    <a:pt x="98" y="115"/>
                    <a:pt x="98" y="115"/>
                  </a:cubicBezTo>
                  <a:cubicBezTo>
                    <a:pt x="100" y="116"/>
                    <a:pt x="100" y="116"/>
                    <a:pt x="100" y="116"/>
                  </a:cubicBezTo>
                  <a:cubicBezTo>
                    <a:pt x="101" y="117"/>
                    <a:pt x="101" y="117"/>
                    <a:pt x="101" y="117"/>
                  </a:cubicBezTo>
                  <a:cubicBezTo>
                    <a:pt x="101" y="118"/>
                    <a:pt x="101" y="118"/>
                    <a:pt x="101" y="118"/>
                  </a:cubicBezTo>
                  <a:cubicBezTo>
                    <a:pt x="101" y="120"/>
                    <a:pt x="101" y="120"/>
                    <a:pt x="101" y="120"/>
                  </a:cubicBezTo>
                  <a:cubicBezTo>
                    <a:pt x="100" y="121"/>
                    <a:pt x="100" y="121"/>
                    <a:pt x="100" y="121"/>
                  </a:cubicBezTo>
                  <a:cubicBezTo>
                    <a:pt x="98" y="123"/>
                    <a:pt x="98" y="123"/>
                    <a:pt x="96" y="124"/>
                  </a:cubicBezTo>
                  <a:cubicBezTo>
                    <a:pt x="95" y="124"/>
                    <a:pt x="95" y="124"/>
                    <a:pt x="95" y="124"/>
                  </a:cubicBezTo>
                  <a:cubicBezTo>
                    <a:pt x="94" y="123"/>
                    <a:pt x="94" y="123"/>
                    <a:pt x="94" y="123"/>
                  </a:cubicBezTo>
                  <a:cubicBezTo>
                    <a:pt x="93" y="119"/>
                    <a:pt x="93" y="119"/>
                    <a:pt x="93" y="119"/>
                  </a:cubicBezTo>
                  <a:cubicBezTo>
                    <a:pt x="92" y="118"/>
                    <a:pt x="92" y="118"/>
                    <a:pt x="92" y="118"/>
                  </a:cubicBezTo>
                  <a:cubicBezTo>
                    <a:pt x="91" y="117"/>
                    <a:pt x="91" y="117"/>
                    <a:pt x="91" y="117"/>
                  </a:cubicBezTo>
                  <a:cubicBezTo>
                    <a:pt x="91" y="116"/>
                    <a:pt x="91" y="116"/>
                    <a:pt x="91" y="116"/>
                  </a:cubicBezTo>
                  <a:cubicBezTo>
                    <a:pt x="88" y="114"/>
                    <a:pt x="88" y="114"/>
                    <a:pt x="88" y="114"/>
                  </a:cubicBezTo>
                  <a:cubicBezTo>
                    <a:pt x="83" y="109"/>
                    <a:pt x="78" y="107"/>
                    <a:pt x="76" y="104"/>
                  </a:cubicBezTo>
                  <a:cubicBezTo>
                    <a:pt x="75" y="104"/>
                    <a:pt x="75" y="104"/>
                    <a:pt x="74" y="104"/>
                  </a:cubicBezTo>
                  <a:cubicBezTo>
                    <a:pt x="74" y="104"/>
                    <a:pt x="74" y="104"/>
                    <a:pt x="74" y="104"/>
                  </a:cubicBezTo>
                  <a:cubicBezTo>
                    <a:pt x="74" y="103"/>
                    <a:pt x="74" y="103"/>
                    <a:pt x="74" y="103"/>
                  </a:cubicBezTo>
                  <a:cubicBezTo>
                    <a:pt x="74" y="103"/>
                    <a:pt x="74" y="103"/>
                    <a:pt x="74" y="103"/>
                  </a:cubicBezTo>
                  <a:cubicBezTo>
                    <a:pt x="71" y="101"/>
                    <a:pt x="71" y="101"/>
                    <a:pt x="71" y="101"/>
                  </a:cubicBezTo>
                  <a:cubicBezTo>
                    <a:pt x="71" y="99"/>
                    <a:pt x="71" y="99"/>
                    <a:pt x="71" y="99"/>
                  </a:cubicBezTo>
                  <a:cubicBezTo>
                    <a:pt x="71" y="98"/>
                    <a:pt x="71" y="95"/>
                    <a:pt x="72" y="93"/>
                  </a:cubicBezTo>
                  <a:cubicBezTo>
                    <a:pt x="71" y="92"/>
                    <a:pt x="71" y="92"/>
                    <a:pt x="71" y="92"/>
                  </a:cubicBezTo>
                  <a:cubicBezTo>
                    <a:pt x="71" y="91"/>
                    <a:pt x="71" y="91"/>
                    <a:pt x="71" y="91"/>
                  </a:cubicBezTo>
                  <a:cubicBezTo>
                    <a:pt x="71" y="91"/>
                    <a:pt x="71" y="91"/>
                    <a:pt x="71" y="91"/>
                  </a:cubicBezTo>
                  <a:cubicBezTo>
                    <a:pt x="71" y="89"/>
                    <a:pt x="71" y="89"/>
                    <a:pt x="71" y="89"/>
                  </a:cubicBezTo>
                  <a:cubicBezTo>
                    <a:pt x="70" y="88"/>
                    <a:pt x="71" y="88"/>
                    <a:pt x="68" y="84"/>
                  </a:cubicBezTo>
                  <a:cubicBezTo>
                    <a:pt x="66" y="83"/>
                    <a:pt x="67" y="83"/>
                    <a:pt x="65" y="82"/>
                  </a:cubicBezTo>
                  <a:cubicBezTo>
                    <a:pt x="61" y="79"/>
                    <a:pt x="61" y="79"/>
                    <a:pt x="61" y="79"/>
                  </a:cubicBezTo>
                  <a:cubicBezTo>
                    <a:pt x="60" y="77"/>
                    <a:pt x="60" y="77"/>
                    <a:pt x="60" y="77"/>
                  </a:cubicBezTo>
                  <a:cubicBezTo>
                    <a:pt x="59" y="76"/>
                    <a:pt x="59" y="77"/>
                    <a:pt x="59" y="74"/>
                  </a:cubicBezTo>
                  <a:cubicBezTo>
                    <a:pt x="59" y="76"/>
                    <a:pt x="59" y="76"/>
                    <a:pt x="59" y="76"/>
                  </a:cubicBezTo>
                  <a:cubicBezTo>
                    <a:pt x="58" y="76"/>
                    <a:pt x="58" y="76"/>
                    <a:pt x="58" y="76"/>
                  </a:cubicBezTo>
                  <a:cubicBezTo>
                    <a:pt x="56" y="76"/>
                    <a:pt x="56" y="76"/>
                    <a:pt x="56" y="76"/>
                  </a:cubicBezTo>
                  <a:cubicBezTo>
                    <a:pt x="54" y="77"/>
                    <a:pt x="54" y="77"/>
                    <a:pt x="54" y="77"/>
                  </a:cubicBezTo>
                  <a:cubicBezTo>
                    <a:pt x="53" y="76"/>
                    <a:pt x="53" y="76"/>
                    <a:pt x="53" y="76"/>
                  </a:cubicBezTo>
                  <a:cubicBezTo>
                    <a:pt x="52" y="75"/>
                    <a:pt x="53" y="76"/>
                    <a:pt x="52" y="74"/>
                  </a:cubicBezTo>
                  <a:cubicBezTo>
                    <a:pt x="50" y="74"/>
                    <a:pt x="51" y="74"/>
                    <a:pt x="50" y="74"/>
                  </a:cubicBezTo>
                  <a:cubicBezTo>
                    <a:pt x="49" y="72"/>
                    <a:pt x="49" y="72"/>
                    <a:pt x="49" y="72"/>
                  </a:cubicBezTo>
                  <a:cubicBezTo>
                    <a:pt x="48" y="72"/>
                    <a:pt x="48" y="72"/>
                    <a:pt x="48" y="72"/>
                  </a:cubicBezTo>
                  <a:cubicBezTo>
                    <a:pt x="46" y="72"/>
                    <a:pt x="46" y="72"/>
                    <a:pt x="46" y="72"/>
                  </a:cubicBezTo>
                  <a:cubicBezTo>
                    <a:pt x="45" y="71"/>
                    <a:pt x="45" y="71"/>
                    <a:pt x="45" y="71"/>
                  </a:cubicBezTo>
                  <a:cubicBezTo>
                    <a:pt x="44" y="70"/>
                    <a:pt x="44" y="70"/>
                    <a:pt x="44" y="70"/>
                  </a:cubicBezTo>
                  <a:cubicBezTo>
                    <a:pt x="44" y="69"/>
                    <a:pt x="44" y="69"/>
                    <a:pt x="44" y="69"/>
                  </a:cubicBezTo>
                  <a:cubicBezTo>
                    <a:pt x="44" y="68"/>
                    <a:pt x="44" y="68"/>
                    <a:pt x="44" y="68"/>
                  </a:cubicBezTo>
                  <a:cubicBezTo>
                    <a:pt x="40" y="66"/>
                    <a:pt x="42" y="66"/>
                    <a:pt x="39" y="65"/>
                  </a:cubicBezTo>
                  <a:cubicBezTo>
                    <a:pt x="38" y="64"/>
                    <a:pt x="38" y="64"/>
                    <a:pt x="38" y="64"/>
                  </a:cubicBezTo>
                  <a:cubicBezTo>
                    <a:pt x="38" y="63"/>
                    <a:pt x="38" y="63"/>
                    <a:pt x="38" y="63"/>
                  </a:cubicBezTo>
                  <a:cubicBezTo>
                    <a:pt x="41" y="63"/>
                    <a:pt x="40" y="63"/>
                    <a:pt x="43" y="64"/>
                  </a:cubicBezTo>
                  <a:cubicBezTo>
                    <a:pt x="45" y="64"/>
                    <a:pt x="45" y="64"/>
                    <a:pt x="45" y="64"/>
                  </a:cubicBezTo>
                  <a:cubicBezTo>
                    <a:pt x="46" y="63"/>
                    <a:pt x="45" y="63"/>
                    <a:pt x="46" y="63"/>
                  </a:cubicBezTo>
                  <a:cubicBezTo>
                    <a:pt x="47" y="63"/>
                    <a:pt x="47" y="63"/>
                    <a:pt x="47" y="63"/>
                  </a:cubicBezTo>
                  <a:cubicBezTo>
                    <a:pt x="46" y="64"/>
                    <a:pt x="46" y="64"/>
                    <a:pt x="46" y="64"/>
                  </a:cubicBezTo>
                  <a:cubicBezTo>
                    <a:pt x="47" y="65"/>
                    <a:pt x="47" y="65"/>
                    <a:pt x="48" y="65"/>
                  </a:cubicBezTo>
                  <a:cubicBezTo>
                    <a:pt x="49" y="65"/>
                    <a:pt x="49" y="65"/>
                    <a:pt x="49" y="65"/>
                  </a:cubicBezTo>
                  <a:cubicBezTo>
                    <a:pt x="48" y="65"/>
                    <a:pt x="48" y="65"/>
                    <a:pt x="48" y="65"/>
                  </a:cubicBezTo>
                  <a:cubicBezTo>
                    <a:pt x="48" y="63"/>
                    <a:pt x="48" y="63"/>
                    <a:pt x="48" y="63"/>
                  </a:cubicBezTo>
                  <a:cubicBezTo>
                    <a:pt x="48" y="63"/>
                    <a:pt x="48" y="63"/>
                    <a:pt x="48" y="63"/>
                  </a:cubicBezTo>
                  <a:cubicBezTo>
                    <a:pt x="48" y="62"/>
                    <a:pt x="48" y="62"/>
                    <a:pt x="48" y="62"/>
                  </a:cubicBezTo>
                  <a:cubicBezTo>
                    <a:pt x="47" y="62"/>
                    <a:pt x="47" y="62"/>
                    <a:pt x="47" y="62"/>
                  </a:cubicBezTo>
                  <a:cubicBezTo>
                    <a:pt x="47" y="62"/>
                    <a:pt x="47" y="62"/>
                    <a:pt x="47" y="62"/>
                  </a:cubicBezTo>
                  <a:cubicBezTo>
                    <a:pt x="48" y="61"/>
                    <a:pt x="48" y="61"/>
                    <a:pt x="48" y="61"/>
                  </a:cubicBezTo>
                  <a:cubicBezTo>
                    <a:pt x="49" y="58"/>
                    <a:pt x="49" y="59"/>
                    <a:pt x="49" y="56"/>
                  </a:cubicBezTo>
                  <a:cubicBezTo>
                    <a:pt x="48" y="54"/>
                    <a:pt x="48" y="54"/>
                    <a:pt x="48" y="54"/>
                  </a:cubicBezTo>
                  <a:cubicBezTo>
                    <a:pt x="46" y="52"/>
                    <a:pt x="40" y="45"/>
                    <a:pt x="39" y="44"/>
                  </a:cubicBezTo>
                  <a:cubicBezTo>
                    <a:pt x="39" y="44"/>
                    <a:pt x="39" y="44"/>
                    <a:pt x="39" y="44"/>
                  </a:cubicBezTo>
                  <a:cubicBezTo>
                    <a:pt x="37" y="43"/>
                    <a:pt x="37" y="43"/>
                    <a:pt x="37" y="43"/>
                  </a:cubicBezTo>
                  <a:cubicBezTo>
                    <a:pt x="33" y="40"/>
                    <a:pt x="35" y="42"/>
                    <a:pt x="31" y="39"/>
                  </a:cubicBezTo>
                  <a:cubicBezTo>
                    <a:pt x="30" y="36"/>
                    <a:pt x="30" y="36"/>
                    <a:pt x="30" y="36"/>
                  </a:cubicBezTo>
                  <a:cubicBezTo>
                    <a:pt x="30" y="36"/>
                    <a:pt x="30" y="36"/>
                    <a:pt x="30" y="36"/>
                  </a:cubicBezTo>
                  <a:cubicBezTo>
                    <a:pt x="30" y="35"/>
                    <a:pt x="30" y="35"/>
                    <a:pt x="29" y="32"/>
                  </a:cubicBezTo>
                  <a:cubicBezTo>
                    <a:pt x="29" y="31"/>
                    <a:pt x="29" y="31"/>
                    <a:pt x="29" y="31"/>
                  </a:cubicBezTo>
                  <a:cubicBezTo>
                    <a:pt x="27" y="30"/>
                    <a:pt x="27" y="30"/>
                    <a:pt x="27" y="30"/>
                  </a:cubicBezTo>
                  <a:cubicBezTo>
                    <a:pt x="27" y="27"/>
                    <a:pt x="27" y="27"/>
                    <a:pt x="27" y="25"/>
                  </a:cubicBezTo>
                  <a:cubicBezTo>
                    <a:pt x="24" y="23"/>
                    <a:pt x="24" y="23"/>
                    <a:pt x="24" y="23"/>
                  </a:cubicBezTo>
                  <a:cubicBezTo>
                    <a:pt x="24" y="22"/>
                    <a:pt x="24" y="22"/>
                    <a:pt x="24" y="21"/>
                  </a:cubicBezTo>
                  <a:cubicBezTo>
                    <a:pt x="24" y="20"/>
                    <a:pt x="24" y="20"/>
                    <a:pt x="24" y="20"/>
                  </a:cubicBezTo>
                  <a:cubicBezTo>
                    <a:pt x="22" y="17"/>
                    <a:pt x="21" y="17"/>
                    <a:pt x="20" y="15"/>
                  </a:cubicBezTo>
                  <a:cubicBezTo>
                    <a:pt x="20" y="14"/>
                    <a:pt x="20" y="14"/>
                    <a:pt x="20" y="14"/>
                  </a:cubicBezTo>
                  <a:cubicBezTo>
                    <a:pt x="19" y="13"/>
                    <a:pt x="19" y="13"/>
                    <a:pt x="19" y="13"/>
                  </a:cubicBezTo>
                  <a:cubicBezTo>
                    <a:pt x="19" y="13"/>
                    <a:pt x="19" y="13"/>
                    <a:pt x="19" y="13"/>
                  </a:cubicBezTo>
                  <a:cubicBezTo>
                    <a:pt x="20" y="13"/>
                    <a:pt x="20" y="13"/>
                    <a:pt x="20" y="13"/>
                  </a:cubicBezTo>
                  <a:cubicBezTo>
                    <a:pt x="20" y="13"/>
                    <a:pt x="20" y="13"/>
                    <a:pt x="20" y="13"/>
                  </a:cubicBezTo>
                  <a:cubicBezTo>
                    <a:pt x="20" y="12"/>
                    <a:pt x="20" y="12"/>
                    <a:pt x="20" y="12"/>
                  </a:cubicBezTo>
                  <a:cubicBezTo>
                    <a:pt x="18" y="10"/>
                    <a:pt x="18" y="10"/>
                    <a:pt x="18" y="10"/>
                  </a:cubicBezTo>
                  <a:cubicBezTo>
                    <a:pt x="17" y="7"/>
                    <a:pt x="17" y="7"/>
                    <a:pt x="17" y="7"/>
                  </a:cubicBezTo>
                  <a:cubicBezTo>
                    <a:pt x="16" y="6"/>
                    <a:pt x="16" y="6"/>
                    <a:pt x="15" y="5"/>
                  </a:cubicBezTo>
                  <a:cubicBezTo>
                    <a:pt x="15" y="3"/>
                    <a:pt x="15" y="3"/>
                    <a:pt x="15" y="3"/>
                  </a:cubicBezTo>
                  <a:cubicBezTo>
                    <a:pt x="17" y="2"/>
                    <a:pt x="40" y="0"/>
                    <a:pt x="42" y="0"/>
                  </a:cubicBezTo>
                  <a:cubicBezTo>
                    <a:pt x="41" y="2"/>
                    <a:pt x="41" y="2"/>
                    <a:pt x="41" y="2"/>
                  </a:cubicBezTo>
                  <a:cubicBezTo>
                    <a:pt x="40" y="3"/>
                    <a:pt x="40" y="3"/>
                    <a:pt x="40" y="3"/>
                  </a:cubicBezTo>
                  <a:cubicBezTo>
                    <a:pt x="56" y="9"/>
                    <a:pt x="68" y="13"/>
                    <a:pt x="83" y="18"/>
                  </a:cubicBezTo>
                  <a:cubicBezTo>
                    <a:pt x="94" y="18"/>
                    <a:pt x="103" y="18"/>
                    <a:pt x="115" y="18"/>
                  </a:cubicBezTo>
                  <a:cubicBezTo>
                    <a:pt x="115" y="17"/>
                    <a:pt x="115" y="17"/>
                    <a:pt x="115" y="13"/>
                  </a:cubicBezTo>
                  <a:cubicBezTo>
                    <a:pt x="115" y="13"/>
                    <a:pt x="134" y="13"/>
                    <a:pt x="135" y="13"/>
                  </a:cubicBezTo>
                  <a:cubicBezTo>
                    <a:pt x="137" y="16"/>
                    <a:pt x="135" y="14"/>
                    <a:pt x="138" y="17"/>
                  </a:cubicBezTo>
                  <a:cubicBezTo>
                    <a:pt x="141" y="18"/>
                    <a:pt x="145" y="24"/>
                    <a:pt x="150" y="26"/>
                  </a:cubicBezTo>
                  <a:cubicBezTo>
                    <a:pt x="152" y="28"/>
                    <a:pt x="152" y="28"/>
                    <a:pt x="154" y="34"/>
                  </a:cubicBezTo>
                  <a:cubicBezTo>
                    <a:pt x="154" y="36"/>
                    <a:pt x="154" y="36"/>
                    <a:pt x="154" y="36"/>
                  </a:cubicBezTo>
                  <a:cubicBezTo>
                    <a:pt x="155" y="38"/>
                    <a:pt x="155" y="39"/>
                    <a:pt x="158" y="41"/>
                  </a:cubicBezTo>
                  <a:cubicBezTo>
                    <a:pt x="160" y="42"/>
                    <a:pt x="160" y="43"/>
                    <a:pt x="162" y="44"/>
                  </a:cubicBezTo>
                  <a:cubicBezTo>
                    <a:pt x="166" y="45"/>
                    <a:pt x="167" y="47"/>
                    <a:pt x="170" y="48"/>
                  </a:cubicBezTo>
                  <a:cubicBezTo>
                    <a:pt x="171" y="49"/>
                    <a:pt x="171" y="49"/>
                    <a:pt x="171" y="49"/>
                  </a:cubicBezTo>
                  <a:cubicBezTo>
                    <a:pt x="172" y="48"/>
                    <a:pt x="172" y="48"/>
                    <a:pt x="172" y="48"/>
                  </a:cubicBezTo>
                  <a:cubicBezTo>
                    <a:pt x="173" y="47"/>
                    <a:pt x="173" y="47"/>
                    <a:pt x="174" y="46"/>
                  </a:cubicBezTo>
                  <a:cubicBezTo>
                    <a:pt x="175" y="46"/>
                    <a:pt x="175" y="46"/>
                    <a:pt x="175" y="46"/>
                  </a:cubicBezTo>
                  <a:cubicBezTo>
                    <a:pt x="175" y="45"/>
                    <a:pt x="175" y="45"/>
                    <a:pt x="175" y="45"/>
                  </a:cubicBezTo>
                  <a:cubicBezTo>
                    <a:pt x="175" y="44"/>
                    <a:pt x="175" y="44"/>
                    <a:pt x="175" y="44"/>
                  </a:cubicBezTo>
                  <a:cubicBezTo>
                    <a:pt x="175" y="43"/>
                    <a:pt x="175" y="43"/>
                    <a:pt x="176" y="40"/>
                  </a:cubicBezTo>
                  <a:cubicBezTo>
                    <a:pt x="178" y="39"/>
                    <a:pt x="178" y="39"/>
                    <a:pt x="178" y="39"/>
                  </a:cubicBezTo>
                  <a:cubicBezTo>
                    <a:pt x="179" y="39"/>
                    <a:pt x="179" y="39"/>
                    <a:pt x="179" y="39"/>
                  </a:cubicBezTo>
                  <a:cubicBezTo>
                    <a:pt x="180" y="38"/>
                    <a:pt x="180" y="38"/>
                    <a:pt x="180" y="38"/>
                  </a:cubicBezTo>
                  <a:cubicBezTo>
                    <a:pt x="181" y="37"/>
                    <a:pt x="181" y="37"/>
                    <a:pt x="181" y="37"/>
                  </a:cubicBezTo>
                  <a:cubicBezTo>
                    <a:pt x="181" y="37"/>
                    <a:pt x="181" y="37"/>
                    <a:pt x="181" y="37"/>
                  </a:cubicBezTo>
                  <a:cubicBezTo>
                    <a:pt x="183" y="38"/>
                    <a:pt x="183" y="38"/>
                    <a:pt x="183" y="38"/>
                  </a:cubicBezTo>
                  <a:cubicBezTo>
                    <a:pt x="185" y="38"/>
                    <a:pt x="185" y="39"/>
                    <a:pt x="189" y="38"/>
                  </a:cubicBezTo>
                  <a:cubicBezTo>
                    <a:pt x="189" y="38"/>
                    <a:pt x="189" y="38"/>
                    <a:pt x="189" y="38"/>
                  </a:cubicBezTo>
                  <a:cubicBezTo>
                    <a:pt x="190" y="38"/>
                    <a:pt x="190" y="38"/>
                    <a:pt x="190" y="38"/>
                  </a:cubicBezTo>
                  <a:cubicBezTo>
                    <a:pt x="190" y="38"/>
                    <a:pt x="190" y="38"/>
                    <a:pt x="190" y="38"/>
                  </a:cubicBezTo>
                  <a:cubicBezTo>
                    <a:pt x="190" y="39"/>
                    <a:pt x="190" y="39"/>
                    <a:pt x="190" y="39"/>
                  </a:cubicBezTo>
                  <a:cubicBezTo>
                    <a:pt x="191" y="39"/>
                    <a:pt x="191" y="39"/>
                    <a:pt x="191" y="39"/>
                  </a:cubicBezTo>
                  <a:cubicBezTo>
                    <a:pt x="191" y="39"/>
                    <a:pt x="191" y="39"/>
                    <a:pt x="191" y="39"/>
                  </a:cubicBezTo>
                  <a:cubicBezTo>
                    <a:pt x="192" y="40"/>
                    <a:pt x="192" y="40"/>
                    <a:pt x="192" y="40"/>
                  </a:cubicBezTo>
                  <a:cubicBezTo>
                    <a:pt x="195" y="43"/>
                    <a:pt x="195" y="43"/>
                    <a:pt x="195" y="43"/>
                  </a:cubicBezTo>
                  <a:cubicBezTo>
                    <a:pt x="195" y="43"/>
                    <a:pt x="195" y="43"/>
                    <a:pt x="195" y="43"/>
                  </a:cubicBezTo>
                  <a:cubicBezTo>
                    <a:pt x="196" y="43"/>
                    <a:pt x="196" y="43"/>
                    <a:pt x="196" y="43"/>
                  </a:cubicBezTo>
                  <a:cubicBezTo>
                    <a:pt x="198" y="46"/>
                    <a:pt x="198" y="45"/>
                    <a:pt x="200" y="48"/>
                  </a:cubicBezTo>
                  <a:cubicBezTo>
                    <a:pt x="200" y="49"/>
                    <a:pt x="200" y="49"/>
                    <a:pt x="200" y="49"/>
                  </a:cubicBezTo>
                  <a:cubicBezTo>
                    <a:pt x="202" y="53"/>
                    <a:pt x="201" y="51"/>
                    <a:pt x="203" y="55"/>
                  </a:cubicBezTo>
                  <a:cubicBezTo>
                    <a:pt x="203" y="55"/>
                    <a:pt x="203" y="55"/>
                    <a:pt x="203" y="55"/>
                  </a:cubicBezTo>
                  <a:cubicBezTo>
                    <a:pt x="203" y="56"/>
                    <a:pt x="203" y="56"/>
                    <a:pt x="204" y="57"/>
                  </a:cubicBezTo>
                  <a:cubicBezTo>
                    <a:pt x="204" y="58"/>
                    <a:pt x="204" y="58"/>
                    <a:pt x="204" y="58"/>
                  </a:cubicBezTo>
                  <a:cubicBezTo>
                    <a:pt x="206" y="59"/>
                    <a:pt x="206" y="59"/>
                    <a:pt x="206" y="59"/>
                  </a:cubicBezTo>
                  <a:cubicBezTo>
                    <a:pt x="209" y="63"/>
                    <a:pt x="206" y="61"/>
                    <a:pt x="210" y="65"/>
                  </a:cubicBezTo>
                  <a:cubicBezTo>
                    <a:pt x="212" y="66"/>
                    <a:pt x="211" y="66"/>
                    <a:pt x="213" y="67"/>
                  </a:cubicBezTo>
                  <a:cubicBezTo>
                    <a:pt x="213" y="68"/>
                    <a:pt x="213" y="68"/>
                    <a:pt x="213" y="69"/>
                  </a:cubicBezTo>
                  <a:cubicBezTo>
                    <a:pt x="212" y="70"/>
                    <a:pt x="212" y="70"/>
                    <a:pt x="212" y="70"/>
                  </a:cubicBezTo>
                  <a:cubicBezTo>
                    <a:pt x="213" y="70"/>
                    <a:pt x="213" y="70"/>
                    <a:pt x="213" y="70"/>
                  </a:cubicBezTo>
                  <a:cubicBezTo>
                    <a:pt x="213" y="71"/>
                    <a:pt x="213" y="71"/>
                    <a:pt x="213" y="71"/>
                  </a:cubicBezTo>
                  <a:cubicBezTo>
                    <a:pt x="213" y="72"/>
                    <a:pt x="213" y="72"/>
                    <a:pt x="213" y="72"/>
                  </a:cubicBezTo>
                  <a:cubicBezTo>
                    <a:pt x="213" y="72"/>
                    <a:pt x="213" y="73"/>
                    <a:pt x="213" y="73"/>
                  </a:cubicBezTo>
                  <a:cubicBezTo>
                    <a:pt x="213" y="73"/>
                    <a:pt x="213" y="73"/>
                    <a:pt x="213" y="73"/>
                  </a:cubicBezTo>
                  <a:cubicBezTo>
                    <a:pt x="215" y="76"/>
                    <a:pt x="215" y="74"/>
                    <a:pt x="216" y="79"/>
                  </a:cubicBezTo>
                  <a:cubicBezTo>
                    <a:pt x="217" y="81"/>
                    <a:pt x="217" y="81"/>
                    <a:pt x="217" y="81"/>
                  </a:cubicBezTo>
                  <a:cubicBezTo>
                    <a:pt x="218" y="81"/>
                    <a:pt x="218" y="81"/>
                    <a:pt x="218" y="81"/>
                  </a:cubicBezTo>
                  <a:cubicBezTo>
                    <a:pt x="220" y="82"/>
                    <a:pt x="219" y="81"/>
                    <a:pt x="221" y="82"/>
                  </a:cubicBezTo>
                  <a:cubicBezTo>
                    <a:pt x="222" y="83"/>
                    <a:pt x="222" y="83"/>
                    <a:pt x="222" y="83"/>
                  </a:cubicBezTo>
                  <a:cubicBezTo>
                    <a:pt x="223" y="83"/>
                    <a:pt x="223" y="83"/>
                    <a:pt x="223" y="83"/>
                  </a:cubicBezTo>
                  <a:cubicBezTo>
                    <a:pt x="224" y="83"/>
                    <a:pt x="224" y="83"/>
                    <a:pt x="224" y="83"/>
                  </a:cubicBezTo>
                  <a:cubicBezTo>
                    <a:pt x="225" y="84"/>
                    <a:pt x="225" y="84"/>
                    <a:pt x="226" y="85"/>
                  </a:cubicBezTo>
                  <a:cubicBezTo>
                    <a:pt x="232" y="86"/>
                    <a:pt x="229" y="85"/>
                    <a:pt x="234" y="86"/>
                  </a:cubicBezTo>
                  <a:cubicBezTo>
                    <a:pt x="236" y="88"/>
                    <a:pt x="236" y="88"/>
                    <a:pt x="236" y="88"/>
                  </a:cubicBezTo>
                  <a:cubicBezTo>
                    <a:pt x="236" y="88"/>
                    <a:pt x="236" y="88"/>
                    <a:pt x="237" y="88"/>
                  </a:cubicBezTo>
                  <a:cubicBezTo>
                    <a:pt x="237" y="88"/>
                    <a:pt x="237" y="88"/>
                    <a:pt x="237" y="87"/>
                  </a:cubicBezTo>
                  <a:cubicBezTo>
                    <a:pt x="237" y="87"/>
                    <a:pt x="237" y="87"/>
                    <a:pt x="237" y="87"/>
                  </a:cubicBezTo>
                  <a:cubicBezTo>
                    <a:pt x="239" y="87"/>
                    <a:pt x="239" y="87"/>
                    <a:pt x="239" y="87"/>
                  </a:cubicBezTo>
                  <a:close/>
                  <a:moveTo>
                    <a:pt x="42" y="13"/>
                  </a:moveTo>
                  <a:cubicBezTo>
                    <a:pt x="42" y="14"/>
                    <a:pt x="42" y="14"/>
                    <a:pt x="42" y="14"/>
                  </a:cubicBezTo>
                  <a:cubicBezTo>
                    <a:pt x="41" y="13"/>
                    <a:pt x="41" y="13"/>
                    <a:pt x="41" y="13"/>
                  </a:cubicBezTo>
                  <a:cubicBezTo>
                    <a:pt x="41" y="12"/>
                    <a:pt x="41" y="12"/>
                    <a:pt x="41" y="12"/>
                  </a:cubicBezTo>
                  <a:cubicBezTo>
                    <a:pt x="41" y="12"/>
                    <a:pt x="41" y="12"/>
                    <a:pt x="41" y="12"/>
                  </a:cubicBezTo>
                  <a:cubicBezTo>
                    <a:pt x="42" y="13"/>
                    <a:pt x="42" y="13"/>
                    <a:pt x="42" y="13"/>
                  </a:cubicBezTo>
                  <a:cubicBezTo>
                    <a:pt x="42" y="13"/>
                    <a:pt x="42" y="13"/>
                    <a:pt x="42" y="13"/>
                  </a:cubicBezTo>
                  <a:close/>
                  <a:moveTo>
                    <a:pt x="59" y="48"/>
                  </a:moveTo>
                  <a:cubicBezTo>
                    <a:pt x="59" y="48"/>
                    <a:pt x="59" y="48"/>
                    <a:pt x="59" y="48"/>
                  </a:cubicBezTo>
                  <a:cubicBezTo>
                    <a:pt x="57" y="47"/>
                    <a:pt x="56" y="45"/>
                    <a:pt x="55" y="43"/>
                  </a:cubicBezTo>
                  <a:cubicBezTo>
                    <a:pt x="54" y="43"/>
                    <a:pt x="54" y="43"/>
                    <a:pt x="54" y="43"/>
                  </a:cubicBezTo>
                  <a:cubicBezTo>
                    <a:pt x="54" y="41"/>
                    <a:pt x="54" y="41"/>
                    <a:pt x="54" y="41"/>
                  </a:cubicBezTo>
                  <a:cubicBezTo>
                    <a:pt x="55" y="41"/>
                    <a:pt x="55" y="41"/>
                    <a:pt x="55" y="41"/>
                  </a:cubicBezTo>
                  <a:cubicBezTo>
                    <a:pt x="56" y="42"/>
                    <a:pt x="56" y="42"/>
                    <a:pt x="56" y="42"/>
                  </a:cubicBezTo>
                  <a:cubicBezTo>
                    <a:pt x="57" y="43"/>
                    <a:pt x="57" y="43"/>
                    <a:pt x="57" y="43"/>
                  </a:cubicBezTo>
                  <a:cubicBezTo>
                    <a:pt x="57" y="44"/>
                    <a:pt x="57" y="44"/>
                    <a:pt x="57" y="44"/>
                  </a:cubicBezTo>
                  <a:cubicBezTo>
                    <a:pt x="59" y="45"/>
                    <a:pt x="59" y="45"/>
                    <a:pt x="59" y="45"/>
                  </a:cubicBezTo>
                  <a:cubicBezTo>
                    <a:pt x="59" y="48"/>
                    <a:pt x="59" y="48"/>
                    <a:pt x="59" y="48"/>
                  </a:cubicBezTo>
                  <a:close/>
                  <a:moveTo>
                    <a:pt x="70" y="48"/>
                  </a:moveTo>
                  <a:cubicBezTo>
                    <a:pt x="69" y="51"/>
                    <a:pt x="69" y="51"/>
                    <a:pt x="69" y="51"/>
                  </a:cubicBezTo>
                  <a:cubicBezTo>
                    <a:pt x="68" y="51"/>
                    <a:pt x="68" y="51"/>
                    <a:pt x="68" y="51"/>
                  </a:cubicBezTo>
                  <a:cubicBezTo>
                    <a:pt x="67" y="50"/>
                    <a:pt x="67" y="50"/>
                    <a:pt x="67" y="50"/>
                  </a:cubicBezTo>
                  <a:cubicBezTo>
                    <a:pt x="66" y="50"/>
                    <a:pt x="66" y="50"/>
                    <a:pt x="66" y="50"/>
                  </a:cubicBezTo>
                  <a:cubicBezTo>
                    <a:pt x="67" y="46"/>
                    <a:pt x="67" y="46"/>
                    <a:pt x="67" y="46"/>
                  </a:cubicBezTo>
                  <a:cubicBezTo>
                    <a:pt x="68" y="46"/>
                    <a:pt x="68" y="46"/>
                    <a:pt x="68" y="46"/>
                  </a:cubicBezTo>
                  <a:cubicBezTo>
                    <a:pt x="69" y="45"/>
                    <a:pt x="69" y="45"/>
                    <a:pt x="69" y="45"/>
                  </a:cubicBezTo>
                  <a:cubicBezTo>
                    <a:pt x="69" y="46"/>
                    <a:pt x="69" y="46"/>
                    <a:pt x="69" y="46"/>
                  </a:cubicBezTo>
                  <a:cubicBezTo>
                    <a:pt x="70" y="47"/>
                    <a:pt x="69" y="47"/>
                    <a:pt x="70" y="48"/>
                  </a:cubicBezTo>
                  <a:close/>
                  <a:moveTo>
                    <a:pt x="2" y="49"/>
                  </a:moveTo>
                  <a:cubicBezTo>
                    <a:pt x="2" y="50"/>
                    <a:pt x="2" y="50"/>
                    <a:pt x="2" y="50"/>
                  </a:cubicBezTo>
                  <a:cubicBezTo>
                    <a:pt x="0" y="47"/>
                    <a:pt x="0" y="47"/>
                    <a:pt x="0" y="47"/>
                  </a:cubicBezTo>
                  <a:cubicBezTo>
                    <a:pt x="0" y="46"/>
                    <a:pt x="0" y="46"/>
                    <a:pt x="0" y="46"/>
                  </a:cubicBezTo>
                  <a:cubicBezTo>
                    <a:pt x="1" y="46"/>
                    <a:pt x="1" y="46"/>
                    <a:pt x="1" y="46"/>
                  </a:cubicBezTo>
                  <a:cubicBezTo>
                    <a:pt x="1" y="46"/>
                    <a:pt x="1" y="46"/>
                    <a:pt x="1" y="46"/>
                  </a:cubicBezTo>
                  <a:cubicBezTo>
                    <a:pt x="1" y="47"/>
                    <a:pt x="1" y="47"/>
                    <a:pt x="1" y="47"/>
                  </a:cubicBezTo>
                  <a:cubicBezTo>
                    <a:pt x="2" y="47"/>
                    <a:pt x="2" y="47"/>
                    <a:pt x="2" y="47"/>
                  </a:cubicBezTo>
                  <a:cubicBezTo>
                    <a:pt x="2" y="48"/>
                    <a:pt x="2" y="48"/>
                    <a:pt x="2" y="48"/>
                  </a:cubicBezTo>
                  <a:cubicBezTo>
                    <a:pt x="2" y="49"/>
                    <a:pt x="2" y="49"/>
                    <a:pt x="2" y="49"/>
                  </a:cubicBezTo>
                  <a:close/>
                  <a:moveTo>
                    <a:pt x="37" y="60"/>
                  </a:moveTo>
                  <a:cubicBezTo>
                    <a:pt x="37" y="61"/>
                    <a:pt x="37" y="61"/>
                    <a:pt x="37" y="61"/>
                  </a:cubicBezTo>
                  <a:cubicBezTo>
                    <a:pt x="35" y="60"/>
                    <a:pt x="35" y="60"/>
                    <a:pt x="35" y="60"/>
                  </a:cubicBezTo>
                  <a:cubicBezTo>
                    <a:pt x="36" y="58"/>
                    <a:pt x="36" y="58"/>
                    <a:pt x="36" y="58"/>
                  </a:cubicBezTo>
                  <a:cubicBezTo>
                    <a:pt x="36" y="57"/>
                    <a:pt x="36" y="57"/>
                    <a:pt x="36" y="57"/>
                  </a:cubicBezTo>
                  <a:cubicBezTo>
                    <a:pt x="36" y="57"/>
                    <a:pt x="36" y="57"/>
                    <a:pt x="36" y="57"/>
                  </a:cubicBezTo>
                  <a:cubicBezTo>
                    <a:pt x="36" y="57"/>
                    <a:pt x="36" y="57"/>
                    <a:pt x="36" y="57"/>
                  </a:cubicBezTo>
                  <a:cubicBezTo>
                    <a:pt x="37" y="59"/>
                    <a:pt x="37" y="59"/>
                    <a:pt x="37" y="59"/>
                  </a:cubicBezTo>
                  <a:cubicBezTo>
                    <a:pt x="37" y="60"/>
                    <a:pt x="37" y="60"/>
                    <a:pt x="37" y="60"/>
                  </a:cubicBezTo>
                  <a:close/>
                  <a:moveTo>
                    <a:pt x="82" y="86"/>
                  </a:moveTo>
                  <a:cubicBezTo>
                    <a:pt x="83" y="86"/>
                    <a:pt x="83" y="86"/>
                    <a:pt x="83" y="86"/>
                  </a:cubicBezTo>
                  <a:cubicBezTo>
                    <a:pt x="82" y="87"/>
                    <a:pt x="82" y="87"/>
                    <a:pt x="82" y="87"/>
                  </a:cubicBezTo>
                  <a:cubicBezTo>
                    <a:pt x="82" y="86"/>
                    <a:pt x="82" y="86"/>
                    <a:pt x="82" y="86"/>
                  </a:cubicBezTo>
                  <a:cubicBezTo>
                    <a:pt x="81" y="88"/>
                    <a:pt x="81" y="88"/>
                    <a:pt x="81" y="88"/>
                  </a:cubicBezTo>
                  <a:cubicBezTo>
                    <a:pt x="81" y="88"/>
                    <a:pt x="81" y="88"/>
                    <a:pt x="81" y="88"/>
                  </a:cubicBezTo>
                  <a:cubicBezTo>
                    <a:pt x="81" y="86"/>
                    <a:pt x="81" y="86"/>
                    <a:pt x="81" y="86"/>
                  </a:cubicBezTo>
                  <a:cubicBezTo>
                    <a:pt x="82" y="85"/>
                    <a:pt x="82" y="85"/>
                    <a:pt x="82" y="85"/>
                  </a:cubicBezTo>
                  <a:cubicBezTo>
                    <a:pt x="82" y="85"/>
                    <a:pt x="82" y="85"/>
                    <a:pt x="82" y="85"/>
                  </a:cubicBezTo>
                  <a:cubicBezTo>
                    <a:pt x="82" y="85"/>
                    <a:pt x="82" y="86"/>
                    <a:pt x="82" y="86"/>
                  </a:cubicBezTo>
                  <a:close/>
                  <a:moveTo>
                    <a:pt x="72" y="104"/>
                  </a:moveTo>
                  <a:cubicBezTo>
                    <a:pt x="71" y="104"/>
                    <a:pt x="71" y="104"/>
                    <a:pt x="71" y="104"/>
                  </a:cubicBezTo>
                  <a:cubicBezTo>
                    <a:pt x="70" y="103"/>
                    <a:pt x="70" y="103"/>
                    <a:pt x="70" y="103"/>
                  </a:cubicBezTo>
                  <a:cubicBezTo>
                    <a:pt x="70" y="102"/>
                    <a:pt x="70" y="102"/>
                    <a:pt x="70" y="102"/>
                  </a:cubicBezTo>
                  <a:cubicBezTo>
                    <a:pt x="70" y="102"/>
                    <a:pt x="70" y="102"/>
                    <a:pt x="70" y="102"/>
                  </a:cubicBezTo>
                  <a:cubicBezTo>
                    <a:pt x="69" y="101"/>
                    <a:pt x="69" y="101"/>
                    <a:pt x="69" y="101"/>
                  </a:cubicBezTo>
                  <a:cubicBezTo>
                    <a:pt x="70" y="99"/>
                    <a:pt x="70" y="100"/>
                    <a:pt x="70" y="95"/>
                  </a:cubicBezTo>
                  <a:cubicBezTo>
                    <a:pt x="71" y="96"/>
                    <a:pt x="71" y="96"/>
                    <a:pt x="71" y="96"/>
                  </a:cubicBezTo>
                  <a:cubicBezTo>
                    <a:pt x="71" y="97"/>
                    <a:pt x="70" y="100"/>
                    <a:pt x="70" y="101"/>
                  </a:cubicBezTo>
                  <a:cubicBezTo>
                    <a:pt x="70" y="101"/>
                    <a:pt x="70" y="101"/>
                    <a:pt x="71" y="102"/>
                  </a:cubicBezTo>
                  <a:cubicBezTo>
                    <a:pt x="71" y="103"/>
                    <a:pt x="71" y="103"/>
                    <a:pt x="71" y="103"/>
                  </a:cubicBezTo>
                  <a:cubicBezTo>
                    <a:pt x="72" y="104"/>
                    <a:pt x="72" y="104"/>
                    <a:pt x="72" y="104"/>
                  </a:cubicBezTo>
                  <a:cubicBezTo>
                    <a:pt x="72" y="104"/>
                    <a:pt x="72" y="104"/>
                    <a:pt x="72" y="104"/>
                  </a:cubicBezTo>
                  <a:close/>
                  <a:moveTo>
                    <a:pt x="89" y="100"/>
                  </a:moveTo>
                  <a:cubicBezTo>
                    <a:pt x="88" y="100"/>
                    <a:pt x="88" y="100"/>
                    <a:pt x="88" y="100"/>
                  </a:cubicBezTo>
                  <a:cubicBezTo>
                    <a:pt x="87" y="99"/>
                    <a:pt x="87" y="99"/>
                    <a:pt x="87" y="99"/>
                  </a:cubicBezTo>
                  <a:cubicBezTo>
                    <a:pt x="87" y="98"/>
                    <a:pt x="87" y="98"/>
                    <a:pt x="87" y="98"/>
                  </a:cubicBezTo>
                  <a:cubicBezTo>
                    <a:pt x="87" y="98"/>
                    <a:pt x="87" y="98"/>
                    <a:pt x="87" y="98"/>
                  </a:cubicBezTo>
                  <a:cubicBezTo>
                    <a:pt x="87" y="98"/>
                    <a:pt x="87" y="98"/>
                    <a:pt x="87" y="98"/>
                  </a:cubicBezTo>
                  <a:cubicBezTo>
                    <a:pt x="88" y="98"/>
                    <a:pt x="88" y="98"/>
                    <a:pt x="88" y="98"/>
                  </a:cubicBezTo>
                  <a:cubicBezTo>
                    <a:pt x="88" y="99"/>
                    <a:pt x="88" y="98"/>
                    <a:pt x="89" y="100"/>
                  </a:cubicBezTo>
                  <a:close/>
                  <a:moveTo>
                    <a:pt x="76" y="106"/>
                  </a:moveTo>
                  <a:cubicBezTo>
                    <a:pt x="76" y="107"/>
                    <a:pt x="76" y="107"/>
                    <a:pt x="76" y="107"/>
                  </a:cubicBezTo>
                  <a:cubicBezTo>
                    <a:pt x="72" y="104"/>
                    <a:pt x="72" y="104"/>
                    <a:pt x="72" y="104"/>
                  </a:cubicBezTo>
                  <a:cubicBezTo>
                    <a:pt x="73" y="104"/>
                    <a:pt x="73" y="104"/>
                    <a:pt x="73" y="104"/>
                  </a:cubicBezTo>
                  <a:cubicBezTo>
                    <a:pt x="74" y="104"/>
                    <a:pt x="74" y="104"/>
                    <a:pt x="74" y="104"/>
                  </a:cubicBezTo>
                  <a:lnTo>
                    <a:pt x="76" y="106"/>
                  </a:lnTo>
                  <a:close/>
                  <a:moveTo>
                    <a:pt x="97" y="109"/>
                  </a:moveTo>
                  <a:cubicBezTo>
                    <a:pt x="97" y="109"/>
                    <a:pt x="97" y="109"/>
                    <a:pt x="97" y="109"/>
                  </a:cubicBezTo>
                  <a:cubicBezTo>
                    <a:pt x="96" y="108"/>
                    <a:pt x="96" y="108"/>
                    <a:pt x="96" y="108"/>
                  </a:cubicBezTo>
                  <a:cubicBezTo>
                    <a:pt x="96" y="107"/>
                    <a:pt x="96" y="107"/>
                    <a:pt x="96" y="107"/>
                  </a:cubicBezTo>
                  <a:cubicBezTo>
                    <a:pt x="96" y="107"/>
                    <a:pt x="96" y="107"/>
                    <a:pt x="96" y="107"/>
                  </a:cubicBezTo>
                  <a:cubicBezTo>
                    <a:pt x="97" y="109"/>
                    <a:pt x="97" y="109"/>
                    <a:pt x="97" y="109"/>
                  </a:cubicBezTo>
                  <a:cubicBezTo>
                    <a:pt x="97" y="109"/>
                    <a:pt x="97" y="109"/>
                    <a:pt x="97" y="109"/>
                  </a:cubicBezTo>
                  <a:cubicBezTo>
                    <a:pt x="97" y="109"/>
                    <a:pt x="97" y="109"/>
                    <a:pt x="97" y="109"/>
                  </a:cubicBezTo>
                  <a:close/>
                  <a:moveTo>
                    <a:pt x="134" y="140"/>
                  </a:moveTo>
                  <a:cubicBezTo>
                    <a:pt x="134" y="141"/>
                    <a:pt x="134" y="141"/>
                    <a:pt x="134" y="141"/>
                  </a:cubicBezTo>
                  <a:cubicBezTo>
                    <a:pt x="133" y="140"/>
                    <a:pt x="133" y="140"/>
                    <a:pt x="133" y="140"/>
                  </a:cubicBezTo>
                  <a:cubicBezTo>
                    <a:pt x="133" y="140"/>
                    <a:pt x="133" y="140"/>
                    <a:pt x="133" y="140"/>
                  </a:cubicBezTo>
                  <a:cubicBezTo>
                    <a:pt x="132" y="139"/>
                    <a:pt x="132" y="139"/>
                    <a:pt x="132" y="139"/>
                  </a:cubicBezTo>
                  <a:cubicBezTo>
                    <a:pt x="133" y="139"/>
                    <a:pt x="133" y="139"/>
                    <a:pt x="133" y="139"/>
                  </a:cubicBezTo>
                  <a:cubicBezTo>
                    <a:pt x="134" y="139"/>
                    <a:pt x="134" y="139"/>
                    <a:pt x="134" y="139"/>
                  </a:cubicBezTo>
                  <a:cubicBezTo>
                    <a:pt x="134" y="139"/>
                    <a:pt x="134" y="139"/>
                    <a:pt x="134" y="140"/>
                  </a:cubicBezTo>
                  <a:close/>
                  <a:moveTo>
                    <a:pt x="356" y="145"/>
                  </a:moveTo>
                  <a:cubicBezTo>
                    <a:pt x="356" y="145"/>
                    <a:pt x="356" y="145"/>
                    <a:pt x="356" y="145"/>
                  </a:cubicBezTo>
                  <a:cubicBezTo>
                    <a:pt x="356" y="144"/>
                    <a:pt x="356" y="144"/>
                    <a:pt x="356" y="144"/>
                  </a:cubicBezTo>
                  <a:cubicBezTo>
                    <a:pt x="356" y="144"/>
                    <a:pt x="356" y="144"/>
                    <a:pt x="356" y="144"/>
                  </a:cubicBezTo>
                  <a:cubicBezTo>
                    <a:pt x="356" y="144"/>
                    <a:pt x="356" y="144"/>
                    <a:pt x="356" y="145"/>
                  </a:cubicBezTo>
                  <a:close/>
                  <a:moveTo>
                    <a:pt x="354" y="155"/>
                  </a:moveTo>
                  <a:cubicBezTo>
                    <a:pt x="353" y="156"/>
                    <a:pt x="353" y="156"/>
                    <a:pt x="353" y="156"/>
                  </a:cubicBezTo>
                  <a:cubicBezTo>
                    <a:pt x="353" y="155"/>
                    <a:pt x="353" y="155"/>
                    <a:pt x="353" y="155"/>
                  </a:cubicBezTo>
                  <a:cubicBezTo>
                    <a:pt x="353" y="153"/>
                    <a:pt x="353" y="153"/>
                    <a:pt x="353" y="153"/>
                  </a:cubicBezTo>
                  <a:cubicBezTo>
                    <a:pt x="354" y="153"/>
                    <a:pt x="354" y="153"/>
                    <a:pt x="354" y="153"/>
                  </a:cubicBezTo>
                  <a:cubicBezTo>
                    <a:pt x="355" y="152"/>
                    <a:pt x="355" y="152"/>
                    <a:pt x="356" y="152"/>
                  </a:cubicBezTo>
                  <a:cubicBezTo>
                    <a:pt x="356" y="153"/>
                    <a:pt x="356" y="153"/>
                    <a:pt x="356" y="153"/>
                  </a:cubicBezTo>
                  <a:cubicBezTo>
                    <a:pt x="355" y="154"/>
                    <a:pt x="354" y="155"/>
                    <a:pt x="354" y="155"/>
                  </a:cubicBezTo>
                  <a:close/>
                  <a:moveTo>
                    <a:pt x="84" y="174"/>
                  </a:moveTo>
                  <a:cubicBezTo>
                    <a:pt x="84" y="174"/>
                    <a:pt x="84" y="174"/>
                    <a:pt x="84" y="174"/>
                  </a:cubicBezTo>
                  <a:cubicBezTo>
                    <a:pt x="83" y="173"/>
                    <a:pt x="83" y="173"/>
                    <a:pt x="83" y="173"/>
                  </a:cubicBezTo>
                  <a:cubicBezTo>
                    <a:pt x="83" y="173"/>
                    <a:pt x="83" y="173"/>
                    <a:pt x="83" y="173"/>
                  </a:cubicBezTo>
                  <a:cubicBezTo>
                    <a:pt x="84" y="173"/>
                    <a:pt x="84" y="173"/>
                    <a:pt x="84" y="173"/>
                  </a:cubicBezTo>
                  <a:cubicBezTo>
                    <a:pt x="84" y="173"/>
                    <a:pt x="84" y="173"/>
                    <a:pt x="84" y="174"/>
                  </a:cubicBezTo>
                  <a:close/>
                  <a:moveTo>
                    <a:pt x="300" y="175"/>
                  </a:moveTo>
                  <a:cubicBezTo>
                    <a:pt x="299" y="175"/>
                    <a:pt x="299" y="175"/>
                    <a:pt x="299" y="175"/>
                  </a:cubicBezTo>
                  <a:cubicBezTo>
                    <a:pt x="299" y="175"/>
                    <a:pt x="299" y="175"/>
                    <a:pt x="299" y="175"/>
                  </a:cubicBezTo>
                  <a:cubicBezTo>
                    <a:pt x="301" y="174"/>
                    <a:pt x="301" y="174"/>
                    <a:pt x="301" y="174"/>
                  </a:cubicBezTo>
                  <a:cubicBezTo>
                    <a:pt x="302" y="174"/>
                    <a:pt x="302" y="174"/>
                    <a:pt x="302" y="174"/>
                  </a:cubicBezTo>
                  <a:cubicBezTo>
                    <a:pt x="302" y="174"/>
                    <a:pt x="302" y="174"/>
                    <a:pt x="302" y="174"/>
                  </a:cubicBezTo>
                  <a:cubicBezTo>
                    <a:pt x="301" y="174"/>
                    <a:pt x="301" y="174"/>
                    <a:pt x="301" y="174"/>
                  </a:cubicBezTo>
                  <a:cubicBezTo>
                    <a:pt x="300" y="175"/>
                    <a:pt x="300" y="175"/>
                    <a:pt x="300" y="175"/>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164">
              <a:extLst>
                <a:ext uri="{FF2B5EF4-FFF2-40B4-BE49-F238E27FC236}">
                  <a16:creationId xmlns:a16="http://schemas.microsoft.com/office/drawing/2014/main" id="{4E9EF2A4-6862-47D7-AC5B-03285B80B465}"/>
                </a:ext>
              </a:extLst>
            </p:cNvPr>
            <p:cNvSpPr>
              <a:spLocks noEditPoints="1"/>
            </p:cNvSpPr>
            <p:nvPr/>
          </p:nvSpPr>
          <p:spPr bwMode="auto">
            <a:xfrm>
              <a:off x="16351517" y="8684072"/>
              <a:ext cx="921346" cy="299202"/>
            </a:xfrm>
            <a:custGeom>
              <a:avLst/>
              <a:gdLst>
                <a:gd name="T0" fmla="*/ 198 w 221"/>
                <a:gd name="T1" fmla="*/ 0 h 72"/>
                <a:gd name="T2" fmla="*/ 200 w 221"/>
                <a:gd name="T3" fmla="*/ 35 h 72"/>
                <a:gd name="T4" fmla="*/ 188 w 221"/>
                <a:gd name="T5" fmla="*/ 34 h 72"/>
                <a:gd name="T6" fmla="*/ 182 w 221"/>
                <a:gd name="T7" fmla="*/ 33 h 72"/>
                <a:gd name="T8" fmla="*/ 179 w 221"/>
                <a:gd name="T9" fmla="*/ 43 h 72"/>
                <a:gd name="T10" fmla="*/ 175 w 221"/>
                <a:gd name="T11" fmla="*/ 48 h 72"/>
                <a:gd name="T12" fmla="*/ 175 w 221"/>
                <a:gd name="T13" fmla="*/ 53 h 72"/>
                <a:gd name="T14" fmla="*/ 171 w 221"/>
                <a:gd name="T15" fmla="*/ 59 h 72"/>
                <a:gd name="T16" fmla="*/ 167 w 221"/>
                <a:gd name="T17" fmla="*/ 66 h 72"/>
                <a:gd name="T18" fmla="*/ 151 w 221"/>
                <a:gd name="T19" fmla="*/ 66 h 72"/>
                <a:gd name="T20" fmla="*/ 144 w 221"/>
                <a:gd name="T21" fmla="*/ 64 h 72"/>
                <a:gd name="T22" fmla="*/ 134 w 221"/>
                <a:gd name="T23" fmla="*/ 70 h 72"/>
                <a:gd name="T24" fmla="*/ 112 w 221"/>
                <a:gd name="T25" fmla="*/ 62 h 72"/>
                <a:gd name="T26" fmla="*/ 120 w 221"/>
                <a:gd name="T27" fmla="*/ 63 h 72"/>
                <a:gd name="T28" fmla="*/ 130 w 221"/>
                <a:gd name="T29" fmla="*/ 66 h 72"/>
                <a:gd name="T30" fmla="*/ 130 w 221"/>
                <a:gd name="T31" fmla="*/ 59 h 72"/>
                <a:gd name="T32" fmla="*/ 132 w 221"/>
                <a:gd name="T33" fmla="*/ 55 h 72"/>
                <a:gd name="T34" fmla="*/ 135 w 221"/>
                <a:gd name="T35" fmla="*/ 50 h 72"/>
                <a:gd name="T36" fmla="*/ 162 w 221"/>
                <a:gd name="T37" fmla="*/ 31 h 72"/>
                <a:gd name="T38" fmla="*/ 168 w 221"/>
                <a:gd name="T39" fmla="*/ 37 h 72"/>
                <a:gd name="T40" fmla="*/ 171 w 221"/>
                <a:gd name="T41" fmla="*/ 33 h 72"/>
                <a:gd name="T42" fmla="*/ 176 w 221"/>
                <a:gd name="T43" fmla="*/ 33 h 72"/>
                <a:gd name="T44" fmla="*/ 179 w 221"/>
                <a:gd name="T45" fmla="*/ 25 h 72"/>
                <a:gd name="T46" fmla="*/ 180 w 221"/>
                <a:gd name="T47" fmla="*/ 20 h 72"/>
                <a:gd name="T48" fmla="*/ 192 w 221"/>
                <a:gd name="T49" fmla="*/ 4 h 72"/>
                <a:gd name="T50" fmla="*/ 193 w 221"/>
                <a:gd name="T51" fmla="*/ 8 h 72"/>
                <a:gd name="T52" fmla="*/ 198 w 221"/>
                <a:gd name="T53" fmla="*/ 5 h 72"/>
                <a:gd name="T54" fmla="*/ 203 w 221"/>
                <a:gd name="T55" fmla="*/ 12 h 72"/>
                <a:gd name="T56" fmla="*/ 206 w 221"/>
                <a:gd name="T57" fmla="*/ 14 h 72"/>
                <a:gd name="T58" fmla="*/ 206 w 221"/>
                <a:gd name="T59" fmla="*/ 18 h 72"/>
                <a:gd name="T60" fmla="*/ 220 w 221"/>
                <a:gd name="T61" fmla="*/ 22 h 72"/>
                <a:gd name="T62" fmla="*/ 209 w 221"/>
                <a:gd name="T63" fmla="*/ 26 h 72"/>
                <a:gd name="T64" fmla="*/ 206 w 221"/>
                <a:gd name="T65" fmla="*/ 34 h 72"/>
                <a:gd name="T66" fmla="*/ 201 w 221"/>
                <a:gd name="T67" fmla="*/ 35 h 72"/>
                <a:gd name="T68" fmla="*/ 42 w 221"/>
                <a:gd name="T69" fmla="*/ 41 h 72"/>
                <a:gd name="T70" fmla="*/ 52 w 221"/>
                <a:gd name="T71" fmla="*/ 66 h 72"/>
                <a:gd name="T72" fmla="*/ 50 w 221"/>
                <a:gd name="T73" fmla="*/ 65 h 72"/>
                <a:gd name="T74" fmla="*/ 44 w 221"/>
                <a:gd name="T75" fmla="*/ 67 h 72"/>
                <a:gd name="T76" fmla="*/ 24 w 221"/>
                <a:gd name="T77" fmla="*/ 53 h 72"/>
                <a:gd name="T78" fmla="*/ 19 w 221"/>
                <a:gd name="T79" fmla="*/ 46 h 72"/>
                <a:gd name="T80" fmla="*/ 11 w 221"/>
                <a:gd name="T81" fmla="*/ 30 h 72"/>
                <a:gd name="T82" fmla="*/ 6 w 221"/>
                <a:gd name="T83" fmla="*/ 7 h 72"/>
                <a:gd name="T84" fmla="*/ 13 w 221"/>
                <a:gd name="T85" fmla="*/ 10 h 72"/>
                <a:gd name="T86" fmla="*/ 15 w 221"/>
                <a:gd name="T87" fmla="*/ 17 h 72"/>
                <a:gd name="T88" fmla="*/ 22 w 221"/>
                <a:gd name="T89" fmla="*/ 16 h 72"/>
                <a:gd name="T90" fmla="*/ 25 w 221"/>
                <a:gd name="T91" fmla="*/ 17 h 72"/>
                <a:gd name="T92" fmla="*/ 3 w 221"/>
                <a:gd name="T93" fmla="*/ 11 h 72"/>
                <a:gd name="T94" fmla="*/ 1 w 221"/>
                <a:gd name="T95" fmla="*/ 11 h 72"/>
                <a:gd name="T96" fmla="*/ 3 w 221"/>
                <a:gd name="T97" fmla="*/ 11 h 72"/>
                <a:gd name="T98" fmla="*/ 8 w 221"/>
                <a:gd name="T99" fmla="*/ 21 h 72"/>
                <a:gd name="T100" fmla="*/ 202 w 221"/>
                <a:gd name="T101" fmla="*/ 34 h 72"/>
                <a:gd name="T102" fmla="*/ 18 w 221"/>
                <a:gd name="T103" fmla="*/ 48 h 72"/>
                <a:gd name="T104" fmla="*/ 51 w 221"/>
                <a:gd name="T105" fmla="*/ 51 h 72"/>
                <a:gd name="T106" fmla="*/ 132 w 221"/>
                <a:gd name="T107" fmla="*/ 55 h 72"/>
                <a:gd name="T108" fmla="*/ 132 w 221"/>
                <a:gd name="T109" fmla="*/ 5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1" h="72">
                  <a:moveTo>
                    <a:pt x="197" y="2"/>
                  </a:moveTo>
                  <a:cubicBezTo>
                    <a:pt x="196" y="2"/>
                    <a:pt x="196" y="2"/>
                    <a:pt x="196" y="2"/>
                  </a:cubicBezTo>
                  <a:cubicBezTo>
                    <a:pt x="196" y="2"/>
                    <a:pt x="196" y="2"/>
                    <a:pt x="196" y="2"/>
                  </a:cubicBezTo>
                  <a:cubicBezTo>
                    <a:pt x="196" y="1"/>
                    <a:pt x="196" y="1"/>
                    <a:pt x="196" y="1"/>
                  </a:cubicBezTo>
                  <a:cubicBezTo>
                    <a:pt x="197" y="0"/>
                    <a:pt x="197" y="0"/>
                    <a:pt x="197" y="0"/>
                  </a:cubicBezTo>
                  <a:cubicBezTo>
                    <a:pt x="198" y="0"/>
                    <a:pt x="198" y="0"/>
                    <a:pt x="198" y="0"/>
                  </a:cubicBezTo>
                  <a:cubicBezTo>
                    <a:pt x="198" y="0"/>
                    <a:pt x="198" y="0"/>
                    <a:pt x="198" y="0"/>
                  </a:cubicBezTo>
                  <a:cubicBezTo>
                    <a:pt x="198" y="1"/>
                    <a:pt x="198" y="1"/>
                    <a:pt x="198" y="1"/>
                  </a:cubicBezTo>
                  <a:cubicBezTo>
                    <a:pt x="198" y="2"/>
                    <a:pt x="198" y="2"/>
                    <a:pt x="198" y="2"/>
                  </a:cubicBezTo>
                  <a:cubicBezTo>
                    <a:pt x="197" y="2"/>
                    <a:pt x="197" y="2"/>
                    <a:pt x="197" y="2"/>
                  </a:cubicBezTo>
                  <a:close/>
                  <a:moveTo>
                    <a:pt x="201" y="35"/>
                  </a:moveTo>
                  <a:cubicBezTo>
                    <a:pt x="201" y="35"/>
                    <a:pt x="201" y="35"/>
                    <a:pt x="200" y="35"/>
                  </a:cubicBezTo>
                  <a:cubicBezTo>
                    <a:pt x="198" y="34"/>
                    <a:pt x="198" y="34"/>
                    <a:pt x="198" y="34"/>
                  </a:cubicBezTo>
                  <a:cubicBezTo>
                    <a:pt x="195" y="33"/>
                    <a:pt x="196" y="34"/>
                    <a:pt x="192" y="33"/>
                  </a:cubicBezTo>
                  <a:cubicBezTo>
                    <a:pt x="191" y="33"/>
                    <a:pt x="191" y="33"/>
                    <a:pt x="190" y="33"/>
                  </a:cubicBezTo>
                  <a:cubicBezTo>
                    <a:pt x="190" y="33"/>
                    <a:pt x="190" y="33"/>
                    <a:pt x="190" y="33"/>
                  </a:cubicBezTo>
                  <a:cubicBezTo>
                    <a:pt x="190" y="33"/>
                    <a:pt x="190" y="33"/>
                    <a:pt x="190" y="33"/>
                  </a:cubicBezTo>
                  <a:cubicBezTo>
                    <a:pt x="188" y="34"/>
                    <a:pt x="188" y="34"/>
                    <a:pt x="188" y="34"/>
                  </a:cubicBezTo>
                  <a:cubicBezTo>
                    <a:pt x="188" y="33"/>
                    <a:pt x="188" y="34"/>
                    <a:pt x="187" y="33"/>
                  </a:cubicBezTo>
                  <a:cubicBezTo>
                    <a:pt x="186" y="33"/>
                    <a:pt x="187" y="33"/>
                    <a:pt x="185" y="33"/>
                  </a:cubicBezTo>
                  <a:cubicBezTo>
                    <a:pt x="184" y="34"/>
                    <a:pt x="184" y="34"/>
                    <a:pt x="184" y="34"/>
                  </a:cubicBezTo>
                  <a:cubicBezTo>
                    <a:pt x="183" y="33"/>
                    <a:pt x="183" y="33"/>
                    <a:pt x="183" y="33"/>
                  </a:cubicBezTo>
                  <a:cubicBezTo>
                    <a:pt x="182" y="33"/>
                    <a:pt x="182" y="33"/>
                    <a:pt x="182" y="33"/>
                  </a:cubicBezTo>
                  <a:cubicBezTo>
                    <a:pt x="182" y="33"/>
                    <a:pt x="182" y="33"/>
                    <a:pt x="182" y="33"/>
                  </a:cubicBezTo>
                  <a:cubicBezTo>
                    <a:pt x="181" y="34"/>
                    <a:pt x="181" y="34"/>
                    <a:pt x="181" y="34"/>
                  </a:cubicBezTo>
                  <a:cubicBezTo>
                    <a:pt x="180" y="35"/>
                    <a:pt x="180" y="35"/>
                    <a:pt x="180" y="35"/>
                  </a:cubicBezTo>
                  <a:cubicBezTo>
                    <a:pt x="179" y="37"/>
                    <a:pt x="180" y="36"/>
                    <a:pt x="179" y="37"/>
                  </a:cubicBezTo>
                  <a:cubicBezTo>
                    <a:pt x="179" y="38"/>
                    <a:pt x="179" y="38"/>
                    <a:pt x="179" y="38"/>
                  </a:cubicBezTo>
                  <a:cubicBezTo>
                    <a:pt x="179" y="41"/>
                    <a:pt x="179" y="40"/>
                    <a:pt x="179" y="41"/>
                  </a:cubicBezTo>
                  <a:cubicBezTo>
                    <a:pt x="179" y="43"/>
                    <a:pt x="179" y="43"/>
                    <a:pt x="179" y="43"/>
                  </a:cubicBezTo>
                  <a:cubicBezTo>
                    <a:pt x="179" y="43"/>
                    <a:pt x="179" y="43"/>
                    <a:pt x="179" y="43"/>
                  </a:cubicBezTo>
                  <a:cubicBezTo>
                    <a:pt x="178" y="45"/>
                    <a:pt x="178" y="44"/>
                    <a:pt x="178" y="46"/>
                  </a:cubicBezTo>
                  <a:cubicBezTo>
                    <a:pt x="178" y="46"/>
                    <a:pt x="178" y="46"/>
                    <a:pt x="178" y="46"/>
                  </a:cubicBezTo>
                  <a:cubicBezTo>
                    <a:pt x="178" y="47"/>
                    <a:pt x="178" y="47"/>
                    <a:pt x="178" y="48"/>
                  </a:cubicBezTo>
                  <a:cubicBezTo>
                    <a:pt x="177" y="48"/>
                    <a:pt x="177" y="48"/>
                    <a:pt x="176" y="48"/>
                  </a:cubicBezTo>
                  <a:cubicBezTo>
                    <a:pt x="175" y="48"/>
                    <a:pt x="175" y="48"/>
                    <a:pt x="175" y="48"/>
                  </a:cubicBezTo>
                  <a:cubicBezTo>
                    <a:pt x="174" y="49"/>
                    <a:pt x="174" y="50"/>
                    <a:pt x="174" y="50"/>
                  </a:cubicBezTo>
                  <a:cubicBezTo>
                    <a:pt x="174" y="51"/>
                    <a:pt x="174" y="51"/>
                    <a:pt x="174" y="51"/>
                  </a:cubicBezTo>
                  <a:cubicBezTo>
                    <a:pt x="173" y="51"/>
                    <a:pt x="173" y="51"/>
                    <a:pt x="173" y="51"/>
                  </a:cubicBezTo>
                  <a:cubicBezTo>
                    <a:pt x="173" y="52"/>
                    <a:pt x="173" y="52"/>
                    <a:pt x="173" y="52"/>
                  </a:cubicBezTo>
                  <a:cubicBezTo>
                    <a:pt x="174" y="53"/>
                    <a:pt x="174" y="53"/>
                    <a:pt x="174" y="53"/>
                  </a:cubicBezTo>
                  <a:cubicBezTo>
                    <a:pt x="175" y="53"/>
                    <a:pt x="175" y="53"/>
                    <a:pt x="175" y="53"/>
                  </a:cubicBezTo>
                  <a:cubicBezTo>
                    <a:pt x="175" y="54"/>
                    <a:pt x="175" y="54"/>
                    <a:pt x="175" y="54"/>
                  </a:cubicBezTo>
                  <a:cubicBezTo>
                    <a:pt x="174" y="55"/>
                    <a:pt x="172" y="56"/>
                    <a:pt x="170" y="57"/>
                  </a:cubicBezTo>
                  <a:cubicBezTo>
                    <a:pt x="170" y="57"/>
                    <a:pt x="170" y="57"/>
                    <a:pt x="170" y="57"/>
                  </a:cubicBezTo>
                  <a:cubicBezTo>
                    <a:pt x="170" y="58"/>
                    <a:pt x="170" y="58"/>
                    <a:pt x="170" y="58"/>
                  </a:cubicBezTo>
                  <a:cubicBezTo>
                    <a:pt x="170" y="59"/>
                    <a:pt x="170" y="59"/>
                    <a:pt x="170" y="59"/>
                  </a:cubicBezTo>
                  <a:cubicBezTo>
                    <a:pt x="171" y="59"/>
                    <a:pt x="171" y="59"/>
                    <a:pt x="171" y="59"/>
                  </a:cubicBezTo>
                  <a:cubicBezTo>
                    <a:pt x="171" y="60"/>
                    <a:pt x="171" y="60"/>
                    <a:pt x="171" y="60"/>
                  </a:cubicBezTo>
                  <a:cubicBezTo>
                    <a:pt x="170" y="60"/>
                    <a:pt x="170" y="60"/>
                    <a:pt x="170" y="61"/>
                  </a:cubicBezTo>
                  <a:cubicBezTo>
                    <a:pt x="170" y="61"/>
                    <a:pt x="170" y="61"/>
                    <a:pt x="169" y="61"/>
                  </a:cubicBezTo>
                  <a:cubicBezTo>
                    <a:pt x="169" y="62"/>
                    <a:pt x="169" y="62"/>
                    <a:pt x="169" y="62"/>
                  </a:cubicBezTo>
                  <a:cubicBezTo>
                    <a:pt x="168" y="65"/>
                    <a:pt x="169" y="63"/>
                    <a:pt x="167" y="65"/>
                  </a:cubicBezTo>
                  <a:cubicBezTo>
                    <a:pt x="167" y="66"/>
                    <a:pt x="167" y="66"/>
                    <a:pt x="167" y="66"/>
                  </a:cubicBezTo>
                  <a:cubicBezTo>
                    <a:pt x="166" y="65"/>
                    <a:pt x="166" y="65"/>
                    <a:pt x="166" y="65"/>
                  </a:cubicBezTo>
                  <a:cubicBezTo>
                    <a:pt x="161" y="66"/>
                    <a:pt x="163" y="65"/>
                    <a:pt x="160" y="66"/>
                  </a:cubicBezTo>
                  <a:cubicBezTo>
                    <a:pt x="159" y="67"/>
                    <a:pt x="159" y="67"/>
                    <a:pt x="157" y="68"/>
                  </a:cubicBezTo>
                  <a:cubicBezTo>
                    <a:pt x="156" y="67"/>
                    <a:pt x="156" y="67"/>
                    <a:pt x="156" y="67"/>
                  </a:cubicBezTo>
                  <a:cubicBezTo>
                    <a:pt x="155" y="67"/>
                    <a:pt x="155" y="67"/>
                    <a:pt x="155" y="67"/>
                  </a:cubicBezTo>
                  <a:cubicBezTo>
                    <a:pt x="154" y="67"/>
                    <a:pt x="152" y="66"/>
                    <a:pt x="151" y="66"/>
                  </a:cubicBezTo>
                  <a:cubicBezTo>
                    <a:pt x="150" y="66"/>
                    <a:pt x="150" y="66"/>
                    <a:pt x="150" y="66"/>
                  </a:cubicBezTo>
                  <a:cubicBezTo>
                    <a:pt x="150" y="66"/>
                    <a:pt x="150" y="66"/>
                    <a:pt x="150" y="66"/>
                  </a:cubicBezTo>
                  <a:cubicBezTo>
                    <a:pt x="150" y="65"/>
                    <a:pt x="150" y="65"/>
                    <a:pt x="150" y="65"/>
                  </a:cubicBezTo>
                  <a:cubicBezTo>
                    <a:pt x="150" y="65"/>
                    <a:pt x="150" y="65"/>
                    <a:pt x="150" y="65"/>
                  </a:cubicBezTo>
                  <a:cubicBezTo>
                    <a:pt x="149" y="64"/>
                    <a:pt x="149" y="64"/>
                    <a:pt x="149" y="64"/>
                  </a:cubicBezTo>
                  <a:cubicBezTo>
                    <a:pt x="144" y="64"/>
                    <a:pt x="144" y="64"/>
                    <a:pt x="144" y="64"/>
                  </a:cubicBezTo>
                  <a:cubicBezTo>
                    <a:pt x="143" y="65"/>
                    <a:pt x="142" y="65"/>
                    <a:pt x="141" y="66"/>
                  </a:cubicBezTo>
                  <a:cubicBezTo>
                    <a:pt x="141" y="67"/>
                    <a:pt x="141" y="67"/>
                    <a:pt x="140" y="69"/>
                  </a:cubicBezTo>
                  <a:cubicBezTo>
                    <a:pt x="138" y="69"/>
                    <a:pt x="138" y="69"/>
                    <a:pt x="138" y="69"/>
                  </a:cubicBezTo>
                  <a:cubicBezTo>
                    <a:pt x="137" y="71"/>
                    <a:pt x="137" y="71"/>
                    <a:pt x="137" y="71"/>
                  </a:cubicBezTo>
                  <a:cubicBezTo>
                    <a:pt x="136" y="71"/>
                    <a:pt x="136" y="71"/>
                    <a:pt x="136" y="71"/>
                  </a:cubicBezTo>
                  <a:cubicBezTo>
                    <a:pt x="135" y="70"/>
                    <a:pt x="136" y="71"/>
                    <a:pt x="134" y="70"/>
                  </a:cubicBezTo>
                  <a:cubicBezTo>
                    <a:pt x="134" y="71"/>
                    <a:pt x="134" y="71"/>
                    <a:pt x="134" y="71"/>
                  </a:cubicBezTo>
                  <a:cubicBezTo>
                    <a:pt x="133" y="71"/>
                    <a:pt x="131" y="70"/>
                    <a:pt x="129" y="70"/>
                  </a:cubicBezTo>
                  <a:cubicBezTo>
                    <a:pt x="125" y="71"/>
                    <a:pt x="124" y="72"/>
                    <a:pt x="122" y="72"/>
                  </a:cubicBezTo>
                  <a:cubicBezTo>
                    <a:pt x="122" y="72"/>
                    <a:pt x="122" y="72"/>
                    <a:pt x="122" y="72"/>
                  </a:cubicBezTo>
                  <a:cubicBezTo>
                    <a:pt x="119" y="70"/>
                    <a:pt x="115" y="67"/>
                    <a:pt x="113" y="64"/>
                  </a:cubicBezTo>
                  <a:cubicBezTo>
                    <a:pt x="112" y="62"/>
                    <a:pt x="112" y="62"/>
                    <a:pt x="112" y="62"/>
                  </a:cubicBezTo>
                  <a:cubicBezTo>
                    <a:pt x="112" y="62"/>
                    <a:pt x="112" y="62"/>
                    <a:pt x="112" y="62"/>
                  </a:cubicBezTo>
                  <a:cubicBezTo>
                    <a:pt x="111" y="61"/>
                    <a:pt x="111" y="61"/>
                    <a:pt x="111" y="61"/>
                  </a:cubicBezTo>
                  <a:cubicBezTo>
                    <a:pt x="111" y="61"/>
                    <a:pt x="111" y="61"/>
                    <a:pt x="111" y="61"/>
                  </a:cubicBezTo>
                  <a:cubicBezTo>
                    <a:pt x="112" y="59"/>
                    <a:pt x="112" y="59"/>
                    <a:pt x="112" y="59"/>
                  </a:cubicBezTo>
                  <a:cubicBezTo>
                    <a:pt x="113" y="60"/>
                    <a:pt x="113" y="61"/>
                    <a:pt x="113" y="61"/>
                  </a:cubicBezTo>
                  <a:cubicBezTo>
                    <a:pt x="115" y="62"/>
                    <a:pt x="118" y="64"/>
                    <a:pt x="120" y="63"/>
                  </a:cubicBezTo>
                  <a:cubicBezTo>
                    <a:pt x="123" y="64"/>
                    <a:pt x="123" y="64"/>
                    <a:pt x="125" y="65"/>
                  </a:cubicBezTo>
                  <a:cubicBezTo>
                    <a:pt x="126" y="65"/>
                    <a:pt x="126" y="65"/>
                    <a:pt x="126" y="65"/>
                  </a:cubicBezTo>
                  <a:cubicBezTo>
                    <a:pt x="127" y="65"/>
                    <a:pt x="127" y="65"/>
                    <a:pt x="127" y="65"/>
                  </a:cubicBezTo>
                  <a:cubicBezTo>
                    <a:pt x="129" y="66"/>
                    <a:pt x="129" y="66"/>
                    <a:pt x="129" y="66"/>
                  </a:cubicBezTo>
                  <a:cubicBezTo>
                    <a:pt x="129" y="66"/>
                    <a:pt x="129" y="66"/>
                    <a:pt x="129" y="66"/>
                  </a:cubicBezTo>
                  <a:cubicBezTo>
                    <a:pt x="130" y="66"/>
                    <a:pt x="130" y="66"/>
                    <a:pt x="130" y="66"/>
                  </a:cubicBezTo>
                  <a:cubicBezTo>
                    <a:pt x="129" y="66"/>
                    <a:pt x="129" y="66"/>
                    <a:pt x="128" y="65"/>
                  </a:cubicBezTo>
                  <a:cubicBezTo>
                    <a:pt x="128" y="64"/>
                    <a:pt x="128" y="64"/>
                    <a:pt x="128" y="64"/>
                  </a:cubicBezTo>
                  <a:cubicBezTo>
                    <a:pt x="128" y="64"/>
                    <a:pt x="128" y="64"/>
                    <a:pt x="128" y="64"/>
                  </a:cubicBezTo>
                  <a:cubicBezTo>
                    <a:pt x="129" y="63"/>
                    <a:pt x="129" y="63"/>
                    <a:pt x="129" y="62"/>
                  </a:cubicBezTo>
                  <a:cubicBezTo>
                    <a:pt x="130" y="60"/>
                    <a:pt x="130" y="61"/>
                    <a:pt x="130" y="60"/>
                  </a:cubicBezTo>
                  <a:cubicBezTo>
                    <a:pt x="130" y="59"/>
                    <a:pt x="130" y="59"/>
                    <a:pt x="130" y="59"/>
                  </a:cubicBezTo>
                  <a:cubicBezTo>
                    <a:pt x="131" y="58"/>
                    <a:pt x="131" y="58"/>
                    <a:pt x="131" y="58"/>
                  </a:cubicBezTo>
                  <a:cubicBezTo>
                    <a:pt x="130" y="57"/>
                    <a:pt x="130" y="57"/>
                    <a:pt x="130" y="57"/>
                  </a:cubicBezTo>
                  <a:cubicBezTo>
                    <a:pt x="130" y="56"/>
                    <a:pt x="130" y="56"/>
                    <a:pt x="130" y="56"/>
                  </a:cubicBezTo>
                  <a:cubicBezTo>
                    <a:pt x="130" y="55"/>
                    <a:pt x="130" y="55"/>
                    <a:pt x="130" y="55"/>
                  </a:cubicBezTo>
                  <a:cubicBezTo>
                    <a:pt x="130" y="55"/>
                    <a:pt x="130" y="55"/>
                    <a:pt x="130" y="55"/>
                  </a:cubicBezTo>
                  <a:cubicBezTo>
                    <a:pt x="131" y="55"/>
                    <a:pt x="131" y="55"/>
                    <a:pt x="132" y="55"/>
                  </a:cubicBezTo>
                  <a:cubicBezTo>
                    <a:pt x="132" y="55"/>
                    <a:pt x="132" y="55"/>
                    <a:pt x="132" y="55"/>
                  </a:cubicBezTo>
                  <a:cubicBezTo>
                    <a:pt x="133" y="55"/>
                    <a:pt x="133" y="55"/>
                    <a:pt x="133" y="55"/>
                  </a:cubicBezTo>
                  <a:cubicBezTo>
                    <a:pt x="133" y="55"/>
                    <a:pt x="133" y="55"/>
                    <a:pt x="133" y="55"/>
                  </a:cubicBezTo>
                  <a:cubicBezTo>
                    <a:pt x="133" y="54"/>
                    <a:pt x="133" y="54"/>
                    <a:pt x="133" y="52"/>
                  </a:cubicBezTo>
                  <a:cubicBezTo>
                    <a:pt x="133" y="51"/>
                    <a:pt x="133" y="51"/>
                    <a:pt x="133" y="51"/>
                  </a:cubicBezTo>
                  <a:cubicBezTo>
                    <a:pt x="135" y="50"/>
                    <a:pt x="135" y="50"/>
                    <a:pt x="135" y="50"/>
                  </a:cubicBezTo>
                  <a:cubicBezTo>
                    <a:pt x="138" y="49"/>
                    <a:pt x="148" y="48"/>
                    <a:pt x="151" y="46"/>
                  </a:cubicBezTo>
                  <a:cubicBezTo>
                    <a:pt x="154" y="42"/>
                    <a:pt x="161" y="34"/>
                    <a:pt x="161" y="34"/>
                  </a:cubicBezTo>
                  <a:cubicBezTo>
                    <a:pt x="161" y="32"/>
                    <a:pt x="161" y="32"/>
                    <a:pt x="161" y="31"/>
                  </a:cubicBezTo>
                  <a:cubicBezTo>
                    <a:pt x="161" y="31"/>
                    <a:pt x="161" y="31"/>
                    <a:pt x="161" y="31"/>
                  </a:cubicBezTo>
                  <a:cubicBezTo>
                    <a:pt x="162" y="31"/>
                    <a:pt x="162" y="31"/>
                    <a:pt x="162" y="31"/>
                  </a:cubicBezTo>
                  <a:cubicBezTo>
                    <a:pt x="162" y="31"/>
                    <a:pt x="162" y="31"/>
                    <a:pt x="162" y="31"/>
                  </a:cubicBezTo>
                  <a:cubicBezTo>
                    <a:pt x="163" y="32"/>
                    <a:pt x="162" y="30"/>
                    <a:pt x="164" y="32"/>
                  </a:cubicBezTo>
                  <a:cubicBezTo>
                    <a:pt x="164" y="33"/>
                    <a:pt x="164" y="32"/>
                    <a:pt x="165" y="33"/>
                  </a:cubicBezTo>
                  <a:cubicBezTo>
                    <a:pt x="165" y="34"/>
                    <a:pt x="165" y="34"/>
                    <a:pt x="165" y="34"/>
                  </a:cubicBezTo>
                  <a:cubicBezTo>
                    <a:pt x="165" y="34"/>
                    <a:pt x="165" y="34"/>
                    <a:pt x="165" y="34"/>
                  </a:cubicBezTo>
                  <a:cubicBezTo>
                    <a:pt x="166" y="34"/>
                    <a:pt x="166" y="34"/>
                    <a:pt x="166" y="34"/>
                  </a:cubicBezTo>
                  <a:cubicBezTo>
                    <a:pt x="167" y="35"/>
                    <a:pt x="167" y="36"/>
                    <a:pt x="168" y="37"/>
                  </a:cubicBezTo>
                  <a:cubicBezTo>
                    <a:pt x="169" y="37"/>
                    <a:pt x="169" y="37"/>
                    <a:pt x="169" y="37"/>
                  </a:cubicBezTo>
                  <a:cubicBezTo>
                    <a:pt x="170" y="36"/>
                    <a:pt x="169" y="36"/>
                    <a:pt x="170" y="35"/>
                  </a:cubicBezTo>
                  <a:cubicBezTo>
                    <a:pt x="170" y="34"/>
                    <a:pt x="170" y="34"/>
                    <a:pt x="170" y="34"/>
                  </a:cubicBezTo>
                  <a:cubicBezTo>
                    <a:pt x="170" y="34"/>
                    <a:pt x="170" y="34"/>
                    <a:pt x="170" y="34"/>
                  </a:cubicBezTo>
                  <a:cubicBezTo>
                    <a:pt x="171" y="33"/>
                    <a:pt x="171" y="33"/>
                    <a:pt x="171" y="33"/>
                  </a:cubicBezTo>
                  <a:cubicBezTo>
                    <a:pt x="171" y="33"/>
                    <a:pt x="171" y="33"/>
                    <a:pt x="171" y="33"/>
                  </a:cubicBezTo>
                  <a:cubicBezTo>
                    <a:pt x="170" y="32"/>
                    <a:pt x="171" y="33"/>
                    <a:pt x="170" y="32"/>
                  </a:cubicBezTo>
                  <a:cubicBezTo>
                    <a:pt x="170" y="30"/>
                    <a:pt x="170" y="30"/>
                    <a:pt x="170" y="29"/>
                  </a:cubicBezTo>
                  <a:cubicBezTo>
                    <a:pt x="170" y="29"/>
                    <a:pt x="172" y="28"/>
                    <a:pt x="173" y="27"/>
                  </a:cubicBezTo>
                  <a:cubicBezTo>
                    <a:pt x="173" y="30"/>
                    <a:pt x="173" y="29"/>
                    <a:pt x="174" y="33"/>
                  </a:cubicBezTo>
                  <a:cubicBezTo>
                    <a:pt x="175" y="33"/>
                    <a:pt x="174" y="33"/>
                    <a:pt x="175" y="33"/>
                  </a:cubicBezTo>
                  <a:cubicBezTo>
                    <a:pt x="176" y="33"/>
                    <a:pt x="176" y="33"/>
                    <a:pt x="176" y="33"/>
                  </a:cubicBezTo>
                  <a:cubicBezTo>
                    <a:pt x="176" y="33"/>
                    <a:pt x="176" y="33"/>
                    <a:pt x="176" y="33"/>
                  </a:cubicBezTo>
                  <a:cubicBezTo>
                    <a:pt x="176" y="33"/>
                    <a:pt x="176" y="33"/>
                    <a:pt x="176" y="33"/>
                  </a:cubicBezTo>
                  <a:cubicBezTo>
                    <a:pt x="176" y="32"/>
                    <a:pt x="176" y="32"/>
                    <a:pt x="176" y="32"/>
                  </a:cubicBezTo>
                  <a:cubicBezTo>
                    <a:pt x="176" y="30"/>
                    <a:pt x="175" y="29"/>
                    <a:pt x="174" y="27"/>
                  </a:cubicBezTo>
                  <a:cubicBezTo>
                    <a:pt x="177" y="27"/>
                    <a:pt x="177" y="27"/>
                    <a:pt x="177" y="27"/>
                  </a:cubicBezTo>
                  <a:cubicBezTo>
                    <a:pt x="178" y="26"/>
                    <a:pt x="178" y="25"/>
                    <a:pt x="179" y="25"/>
                  </a:cubicBezTo>
                  <a:cubicBezTo>
                    <a:pt x="179" y="24"/>
                    <a:pt x="179" y="24"/>
                    <a:pt x="179" y="24"/>
                  </a:cubicBezTo>
                  <a:cubicBezTo>
                    <a:pt x="178" y="23"/>
                    <a:pt x="178" y="23"/>
                    <a:pt x="178" y="23"/>
                  </a:cubicBezTo>
                  <a:cubicBezTo>
                    <a:pt x="177" y="22"/>
                    <a:pt x="177" y="22"/>
                    <a:pt x="177" y="22"/>
                  </a:cubicBezTo>
                  <a:cubicBezTo>
                    <a:pt x="177" y="21"/>
                    <a:pt x="177" y="21"/>
                    <a:pt x="177" y="21"/>
                  </a:cubicBezTo>
                  <a:cubicBezTo>
                    <a:pt x="178" y="21"/>
                    <a:pt x="179" y="20"/>
                    <a:pt x="179" y="19"/>
                  </a:cubicBezTo>
                  <a:cubicBezTo>
                    <a:pt x="180" y="20"/>
                    <a:pt x="180" y="20"/>
                    <a:pt x="180" y="20"/>
                  </a:cubicBezTo>
                  <a:cubicBezTo>
                    <a:pt x="180" y="20"/>
                    <a:pt x="180" y="20"/>
                    <a:pt x="182" y="20"/>
                  </a:cubicBezTo>
                  <a:cubicBezTo>
                    <a:pt x="182" y="19"/>
                    <a:pt x="182" y="19"/>
                    <a:pt x="182" y="19"/>
                  </a:cubicBezTo>
                  <a:cubicBezTo>
                    <a:pt x="183" y="18"/>
                    <a:pt x="183" y="18"/>
                    <a:pt x="183" y="18"/>
                  </a:cubicBezTo>
                  <a:cubicBezTo>
                    <a:pt x="184" y="16"/>
                    <a:pt x="184" y="16"/>
                    <a:pt x="184" y="16"/>
                  </a:cubicBezTo>
                  <a:cubicBezTo>
                    <a:pt x="185" y="15"/>
                    <a:pt x="185" y="15"/>
                    <a:pt x="185" y="13"/>
                  </a:cubicBezTo>
                  <a:cubicBezTo>
                    <a:pt x="191" y="8"/>
                    <a:pt x="189" y="10"/>
                    <a:pt x="192" y="4"/>
                  </a:cubicBezTo>
                  <a:cubicBezTo>
                    <a:pt x="192" y="4"/>
                    <a:pt x="192" y="4"/>
                    <a:pt x="192" y="4"/>
                  </a:cubicBezTo>
                  <a:cubicBezTo>
                    <a:pt x="193" y="4"/>
                    <a:pt x="193" y="4"/>
                    <a:pt x="193" y="4"/>
                  </a:cubicBezTo>
                  <a:cubicBezTo>
                    <a:pt x="193" y="6"/>
                    <a:pt x="193" y="6"/>
                    <a:pt x="193" y="6"/>
                  </a:cubicBezTo>
                  <a:cubicBezTo>
                    <a:pt x="193" y="6"/>
                    <a:pt x="193" y="6"/>
                    <a:pt x="193" y="6"/>
                  </a:cubicBezTo>
                  <a:cubicBezTo>
                    <a:pt x="193" y="7"/>
                    <a:pt x="193" y="7"/>
                    <a:pt x="193" y="8"/>
                  </a:cubicBezTo>
                  <a:cubicBezTo>
                    <a:pt x="193" y="8"/>
                    <a:pt x="193" y="8"/>
                    <a:pt x="193" y="8"/>
                  </a:cubicBezTo>
                  <a:cubicBezTo>
                    <a:pt x="194" y="7"/>
                    <a:pt x="194" y="7"/>
                    <a:pt x="194" y="7"/>
                  </a:cubicBezTo>
                  <a:cubicBezTo>
                    <a:pt x="195" y="6"/>
                    <a:pt x="195" y="6"/>
                    <a:pt x="196" y="5"/>
                  </a:cubicBezTo>
                  <a:cubicBezTo>
                    <a:pt x="196" y="4"/>
                    <a:pt x="196" y="4"/>
                    <a:pt x="196" y="4"/>
                  </a:cubicBezTo>
                  <a:cubicBezTo>
                    <a:pt x="198" y="4"/>
                    <a:pt x="198" y="4"/>
                    <a:pt x="198" y="4"/>
                  </a:cubicBezTo>
                  <a:cubicBezTo>
                    <a:pt x="198" y="5"/>
                    <a:pt x="198" y="5"/>
                    <a:pt x="198" y="5"/>
                  </a:cubicBezTo>
                  <a:cubicBezTo>
                    <a:pt x="198" y="5"/>
                    <a:pt x="198" y="5"/>
                    <a:pt x="198" y="5"/>
                  </a:cubicBezTo>
                  <a:cubicBezTo>
                    <a:pt x="198" y="6"/>
                    <a:pt x="198" y="6"/>
                    <a:pt x="198" y="7"/>
                  </a:cubicBezTo>
                  <a:cubicBezTo>
                    <a:pt x="199" y="8"/>
                    <a:pt x="199" y="8"/>
                    <a:pt x="199" y="8"/>
                  </a:cubicBezTo>
                  <a:cubicBezTo>
                    <a:pt x="201" y="9"/>
                    <a:pt x="200" y="8"/>
                    <a:pt x="202" y="9"/>
                  </a:cubicBezTo>
                  <a:cubicBezTo>
                    <a:pt x="202" y="10"/>
                    <a:pt x="202" y="10"/>
                    <a:pt x="202" y="10"/>
                  </a:cubicBezTo>
                  <a:cubicBezTo>
                    <a:pt x="203" y="10"/>
                    <a:pt x="202" y="10"/>
                    <a:pt x="203" y="11"/>
                  </a:cubicBezTo>
                  <a:cubicBezTo>
                    <a:pt x="203" y="12"/>
                    <a:pt x="203" y="12"/>
                    <a:pt x="203" y="12"/>
                  </a:cubicBezTo>
                  <a:cubicBezTo>
                    <a:pt x="202" y="13"/>
                    <a:pt x="202" y="13"/>
                    <a:pt x="202" y="13"/>
                  </a:cubicBezTo>
                  <a:cubicBezTo>
                    <a:pt x="202" y="14"/>
                    <a:pt x="202" y="14"/>
                    <a:pt x="202" y="14"/>
                  </a:cubicBezTo>
                  <a:cubicBezTo>
                    <a:pt x="202" y="15"/>
                    <a:pt x="202" y="15"/>
                    <a:pt x="202" y="15"/>
                  </a:cubicBezTo>
                  <a:cubicBezTo>
                    <a:pt x="202" y="16"/>
                    <a:pt x="202" y="16"/>
                    <a:pt x="202" y="16"/>
                  </a:cubicBezTo>
                  <a:cubicBezTo>
                    <a:pt x="201" y="16"/>
                    <a:pt x="201" y="16"/>
                    <a:pt x="201" y="16"/>
                  </a:cubicBezTo>
                  <a:cubicBezTo>
                    <a:pt x="206" y="15"/>
                    <a:pt x="205" y="15"/>
                    <a:pt x="206" y="14"/>
                  </a:cubicBezTo>
                  <a:cubicBezTo>
                    <a:pt x="207" y="15"/>
                    <a:pt x="207" y="15"/>
                    <a:pt x="207" y="15"/>
                  </a:cubicBezTo>
                  <a:cubicBezTo>
                    <a:pt x="208" y="16"/>
                    <a:pt x="208" y="16"/>
                    <a:pt x="208" y="16"/>
                  </a:cubicBezTo>
                  <a:cubicBezTo>
                    <a:pt x="207" y="17"/>
                    <a:pt x="207" y="17"/>
                    <a:pt x="207" y="17"/>
                  </a:cubicBezTo>
                  <a:cubicBezTo>
                    <a:pt x="205" y="17"/>
                    <a:pt x="205" y="17"/>
                    <a:pt x="205" y="17"/>
                  </a:cubicBezTo>
                  <a:cubicBezTo>
                    <a:pt x="205" y="17"/>
                    <a:pt x="205" y="17"/>
                    <a:pt x="205" y="17"/>
                  </a:cubicBezTo>
                  <a:cubicBezTo>
                    <a:pt x="206" y="18"/>
                    <a:pt x="206" y="18"/>
                    <a:pt x="206" y="18"/>
                  </a:cubicBezTo>
                  <a:cubicBezTo>
                    <a:pt x="207" y="18"/>
                    <a:pt x="208" y="18"/>
                    <a:pt x="209" y="17"/>
                  </a:cubicBezTo>
                  <a:cubicBezTo>
                    <a:pt x="210" y="17"/>
                    <a:pt x="212" y="17"/>
                    <a:pt x="213" y="18"/>
                  </a:cubicBezTo>
                  <a:cubicBezTo>
                    <a:pt x="213" y="19"/>
                    <a:pt x="213" y="19"/>
                    <a:pt x="213" y="19"/>
                  </a:cubicBezTo>
                  <a:cubicBezTo>
                    <a:pt x="217" y="21"/>
                    <a:pt x="216" y="22"/>
                    <a:pt x="219" y="21"/>
                  </a:cubicBezTo>
                  <a:cubicBezTo>
                    <a:pt x="220" y="21"/>
                    <a:pt x="220" y="21"/>
                    <a:pt x="220" y="21"/>
                  </a:cubicBezTo>
                  <a:cubicBezTo>
                    <a:pt x="220" y="22"/>
                    <a:pt x="220" y="22"/>
                    <a:pt x="220" y="22"/>
                  </a:cubicBezTo>
                  <a:cubicBezTo>
                    <a:pt x="220" y="23"/>
                    <a:pt x="221" y="23"/>
                    <a:pt x="220" y="24"/>
                  </a:cubicBezTo>
                  <a:cubicBezTo>
                    <a:pt x="220" y="24"/>
                    <a:pt x="220" y="24"/>
                    <a:pt x="220" y="24"/>
                  </a:cubicBezTo>
                  <a:cubicBezTo>
                    <a:pt x="218" y="26"/>
                    <a:pt x="216" y="26"/>
                    <a:pt x="214" y="26"/>
                  </a:cubicBezTo>
                  <a:cubicBezTo>
                    <a:pt x="212" y="26"/>
                    <a:pt x="213" y="27"/>
                    <a:pt x="211" y="26"/>
                  </a:cubicBezTo>
                  <a:cubicBezTo>
                    <a:pt x="210" y="26"/>
                    <a:pt x="210" y="26"/>
                    <a:pt x="210" y="26"/>
                  </a:cubicBezTo>
                  <a:cubicBezTo>
                    <a:pt x="209" y="26"/>
                    <a:pt x="209" y="26"/>
                    <a:pt x="209" y="26"/>
                  </a:cubicBezTo>
                  <a:cubicBezTo>
                    <a:pt x="208" y="28"/>
                    <a:pt x="208" y="28"/>
                    <a:pt x="208" y="28"/>
                  </a:cubicBezTo>
                  <a:cubicBezTo>
                    <a:pt x="210" y="30"/>
                    <a:pt x="209" y="29"/>
                    <a:pt x="213" y="32"/>
                  </a:cubicBezTo>
                  <a:cubicBezTo>
                    <a:pt x="213" y="32"/>
                    <a:pt x="213" y="32"/>
                    <a:pt x="213" y="32"/>
                  </a:cubicBezTo>
                  <a:cubicBezTo>
                    <a:pt x="213" y="33"/>
                    <a:pt x="213" y="33"/>
                    <a:pt x="213" y="33"/>
                  </a:cubicBezTo>
                  <a:cubicBezTo>
                    <a:pt x="212" y="33"/>
                    <a:pt x="212" y="33"/>
                    <a:pt x="212" y="33"/>
                  </a:cubicBezTo>
                  <a:cubicBezTo>
                    <a:pt x="208" y="34"/>
                    <a:pt x="211" y="33"/>
                    <a:pt x="206" y="34"/>
                  </a:cubicBezTo>
                  <a:cubicBezTo>
                    <a:pt x="205" y="34"/>
                    <a:pt x="205" y="34"/>
                    <a:pt x="205" y="34"/>
                  </a:cubicBezTo>
                  <a:cubicBezTo>
                    <a:pt x="203" y="33"/>
                    <a:pt x="203" y="33"/>
                    <a:pt x="203" y="33"/>
                  </a:cubicBezTo>
                  <a:cubicBezTo>
                    <a:pt x="203" y="33"/>
                    <a:pt x="203" y="33"/>
                    <a:pt x="203" y="33"/>
                  </a:cubicBezTo>
                  <a:cubicBezTo>
                    <a:pt x="202" y="34"/>
                    <a:pt x="202" y="34"/>
                    <a:pt x="202" y="34"/>
                  </a:cubicBezTo>
                  <a:cubicBezTo>
                    <a:pt x="202" y="35"/>
                    <a:pt x="202" y="35"/>
                    <a:pt x="202" y="35"/>
                  </a:cubicBezTo>
                  <a:cubicBezTo>
                    <a:pt x="201" y="35"/>
                    <a:pt x="201" y="35"/>
                    <a:pt x="201" y="35"/>
                  </a:cubicBezTo>
                  <a:close/>
                  <a:moveTo>
                    <a:pt x="30" y="13"/>
                  </a:moveTo>
                  <a:cubicBezTo>
                    <a:pt x="33" y="16"/>
                    <a:pt x="33" y="16"/>
                    <a:pt x="33" y="16"/>
                  </a:cubicBezTo>
                  <a:cubicBezTo>
                    <a:pt x="34" y="18"/>
                    <a:pt x="36" y="19"/>
                    <a:pt x="38" y="20"/>
                  </a:cubicBezTo>
                  <a:cubicBezTo>
                    <a:pt x="40" y="23"/>
                    <a:pt x="41" y="24"/>
                    <a:pt x="43" y="28"/>
                  </a:cubicBezTo>
                  <a:cubicBezTo>
                    <a:pt x="43" y="32"/>
                    <a:pt x="43" y="35"/>
                    <a:pt x="42" y="40"/>
                  </a:cubicBezTo>
                  <a:cubicBezTo>
                    <a:pt x="42" y="41"/>
                    <a:pt x="42" y="41"/>
                    <a:pt x="42" y="41"/>
                  </a:cubicBezTo>
                  <a:cubicBezTo>
                    <a:pt x="43" y="43"/>
                    <a:pt x="43" y="43"/>
                    <a:pt x="43" y="43"/>
                  </a:cubicBezTo>
                  <a:cubicBezTo>
                    <a:pt x="43" y="44"/>
                    <a:pt x="43" y="44"/>
                    <a:pt x="43" y="44"/>
                  </a:cubicBezTo>
                  <a:cubicBezTo>
                    <a:pt x="43" y="46"/>
                    <a:pt x="43" y="47"/>
                    <a:pt x="43" y="49"/>
                  </a:cubicBezTo>
                  <a:cubicBezTo>
                    <a:pt x="43" y="50"/>
                    <a:pt x="43" y="50"/>
                    <a:pt x="47" y="53"/>
                  </a:cubicBezTo>
                  <a:cubicBezTo>
                    <a:pt x="47" y="54"/>
                    <a:pt x="51" y="60"/>
                    <a:pt x="52" y="65"/>
                  </a:cubicBezTo>
                  <a:cubicBezTo>
                    <a:pt x="52" y="66"/>
                    <a:pt x="52" y="66"/>
                    <a:pt x="52" y="66"/>
                  </a:cubicBezTo>
                  <a:cubicBezTo>
                    <a:pt x="52" y="66"/>
                    <a:pt x="52" y="66"/>
                    <a:pt x="52" y="66"/>
                  </a:cubicBezTo>
                  <a:cubicBezTo>
                    <a:pt x="51" y="67"/>
                    <a:pt x="51" y="67"/>
                    <a:pt x="51" y="67"/>
                  </a:cubicBezTo>
                  <a:cubicBezTo>
                    <a:pt x="50" y="66"/>
                    <a:pt x="50" y="66"/>
                    <a:pt x="50" y="66"/>
                  </a:cubicBezTo>
                  <a:cubicBezTo>
                    <a:pt x="50" y="66"/>
                    <a:pt x="50" y="66"/>
                    <a:pt x="50" y="66"/>
                  </a:cubicBezTo>
                  <a:cubicBezTo>
                    <a:pt x="50" y="65"/>
                    <a:pt x="50" y="65"/>
                    <a:pt x="50" y="65"/>
                  </a:cubicBezTo>
                  <a:cubicBezTo>
                    <a:pt x="50" y="65"/>
                    <a:pt x="50" y="65"/>
                    <a:pt x="50" y="65"/>
                  </a:cubicBezTo>
                  <a:cubicBezTo>
                    <a:pt x="49" y="64"/>
                    <a:pt x="49" y="64"/>
                    <a:pt x="49" y="64"/>
                  </a:cubicBezTo>
                  <a:cubicBezTo>
                    <a:pt x="49" y="65"/>
                    <a:pt x="49" y="64"/>
                    <a:pt x="49" y="66"/>
                  </a:cubicBezTo>
                  <a:cubicBezTo>
                    <a:pt x="48" y="66"/>
                    <a:pt x="48" y="66"/>
                    <a:pt x="48" y="66"/>
                  </a:cubicBezTo>
                  <a:cubicBezTo>
                    <a:pt x="47" y="65"/>
                    <a:pt x="47" y="65"/>
                    <a:pt x="47" y="65"/>
                  </a:cubicBezTo>
                  <a:cubicBezTo>
                    <a:pt x="46" y="66"/>
                    <a:pt x="46" y="66"/>
                    <a:pt x="46" y="66"/>
                  </a:cubicBezTo>
                  <a:cubicBezTo>
                    <a:pt x="44" y="67"/>
                    <a:pt x="44" y="67"/>
                    <a:pt x="44" y="67"/>
                  </a:cubicBezTo>
                  <a:cubicBezTo>
                    <a:pt x="43" y="67"/>
                    <a:pt x="43" y="67"/>
                    <a:pt x="43" y="67"/>
                  </a:cubicBezTo>
                  <a:cubicBezTo>
                    <a:pt x="43" y="66"/>
                    <a:pt x="43" y="66"/>
                    <a:pt x="42" y="65"/>
                  </a:cubicBezTo>
                  <a:cubicBezTo>
                    <a:pt x="42" y="65"/>
                    <a:pt x="42" y="65"/>
                    <a:pt x="42" y="65"/>
                  </a:cubicBezTo>
                  <a:cubicBezTo>
                    <a:pt x="36" y="61"/>
                    <a:pt x="37" y="62"/>
                    <a:pt x="35" y="61"/>
                  </a:cubicBezTo>
                  <a:cubicBezTo>
                    <a:pt x="33" y="59"/>
                    <a:pt x="33" y="59"/>
                    <a:pt x="33" y="59"/>
                  </a:cubicBezTo>
                  <a:cubicBezTo>
                    <a:pt x="29" y="57"/>
                    <a:pt x="27" y="56"/>
                    <a:pt x="24" y="53"/>
                  </a:cubicBezTo>
                  <a:cubicBezTo>
                    <a:pt x="21" y="52"/>
                    <a:pt x="21" y="52"/>
                    <a:pt x="21" y="52"/>
                  </a:cubicBezTo>
                  <a:cubicBezTo>
                    <a:pt x="20" y="50"/>
                    <a:pt x="20" y="50"/>
                    <a:pt x="20" y="50"/>
                  </a:cubicBezTo>
                  <a:cubicBezTo>
                    <a:pt x="19" y="50"/>
                    <a:pt x="19" y="50"/>
                    <a:pt x="19" y="50"/>
                  </a:cubicBezTo>
                  <a:cubicBezTo>
                    <a:pt x="19" y="50"/>
                    <a:pt x="19" y="50"/>
                    <a:pt x="19" y="50"/>
                  </a:cubicBezTo>
                  <a:cubicBezTo>
                    <a:pt x="19" y="48"/>
                    <a:pt x="19" y="48"/>
                    <a:pt x="19" y="48"/>
                  </a:cubicBezTo>
                  <a:cubicBezTo>
                    <a:pt x="19" y="46"/>
                    <a:pt x="19" y="47"/>
                    <a:pt x="19" y="46"/>
                  </a:cubicBezTo>
                  <a:cubicBezTo>
                    <a:pt x="16" y="43"/>
                    <a:pt x="17" y="43"/>
                    <a:pt x="16" y="41"/>
                  </a:cubicBezTo>
                  <a:cubicBezTo>
                    <a:pt x="13" y="39"/>
                    <a:pt x="14" y="40"/>
                    <a:pt x="12" y="38"/>
                  </a:cubicBezTo>
                  <a:cubicBezTo>
                    <a:pt x="13" y="37"/>
                    <a:pt x="13" y="37"/>
                    <a:pt x="13" y="37"/>
                  </a:cubicBezTo>
                  <a:cubicBezTo>
                    <a:pt x="13" y="36"/>
                    <a:pt x="13" y="36"/>
                    <a:pt x="12" y="35"/>
                  </a:cubicBezTo>
                  <a:cubicBezTo>
                    <a:pt x="11" y="33"/>
                    <a:pt x="11" y="33"/>
                    <a:pt x="11" y="33"/>
                  </a:cubicBezTo>
                  <a:cubicBezTo>
                    <a:pt x="11" y="30"/>
                    <a:pt x="11" y="30"/>
                    <a:pt x="11" y="30"/>
                  </a:cubicBezTo>
                  <a:cubicBezTo>
                    <a:pt x="9" y="25"/>
                    <a:pt x="10" y="27"/>
                    <a:pt x="8" y="19"/>
                  </a:cubicBezTo>
                  <a:cubicBezTo>
                    <a:pt x="8" y="17"/>
                    <a:pt x="8" y="17"/>
                    <a:pt x="8" y="17"/>
                  </a:cubicBezTo>
                  <a:cubicBezTo>
                    <a:pt x="8" y="14"/>
                    <a:pt x="8" y="14"/>
                    <a:pt x="6" y="11"/>
                  </a:cubicBezTo>
                  <a:cubicBezTo>
                    <a:pt x="6" y="10"/>
                    <a:pt x="6" y="10"/>
                    <a:pt x="6" y="10"/>
                  </a:cubicBezTo>
                  <a:cubicBezTo>
                    <a:pt x="6" y="9"/>
                    <a:pt x="6" y="9"/>
                    <a:pt x="6" y="8"/>
                  </a:cubicBezTo>
                  <a:cubicBezTo>
                    <a:pt x="6" y="7"/>
                    <a:pt x="6" y="7"/>
                    <a:pt x="6" y="7"/>
                  </a:cubicBezTo>
                  <a:cubicBezTo>
                    <a:pt x="7" y="7"/>
                    <a:pt x="7" y="7"/>
                    <a:pt x="7" y="7"/>
                  </a:cubicBezTo>
                  <a:cubicBezTo>
                    <a:pt x="7" y="7"/>
                    <a:pt x="7" y="7"/>
                    <a:pt x="7" y="7"/>
                  </a:cubicBezTo>
                  <a:cubicBezTo>
                    <a:pt x="8" y="9"/>
                    <a:pt x="8" y="9"/>
                    <a:pt x="8" y="9"/>
                  </a:cubicBezTo>
                  <a:cubicBezTo>
                    <a:pt x="9" y="9"/>
                    <a:pt x="10" y="9"/>
                    <a:pt x="11" y="10"/>
                  </a:cubicBezTo>
                  <a:cubicBezTo>
                    <a:pt x="12" y="9"/>
                    <a:pt x="12" y="9"/>
                    <a:pt x="12" y="9"/>
                  </a:cubicBezTo>
                  <a:cubicBezTo>
                    <a:pt x="13" y="10"/>
                    <a:pt x="13" y="10"/>
                    <a:pt x="13" y="10"/>
                  </a:cubicBezTo>
                  <a:cubicBezTo>
                    <a:pt x="13" y="11"/>
                    <a:pt x="13" y="11"/>
                    <a:pt x="13" y="11"/>
                  </a:cubicBezTo>
                  <a:cubicBezTo>
                    <a:pt x="14" y="12"/>
                    <a:pt x="14" y="12"/>
                    <a:pt x="14" y="12"/>
                  </a:cubicBezTo>
                  <a:cubicBezTo>
                    <a:pt x="15" y="12"/>
                    <a:pt x="15" y="12"/>
                    <a:pt x="15" y="12"/>
                  </a:cubicBezTo>
                  <a:cubicBezTo>
                    <a:pt x="16" y="12"/>
                    <a:pt x="16" y="12"/>
                    <a:pt x="16" y="12"/>
                  </a:cubicBezTo>
                  <a:cubicBezTo>
                    <a:pt x="16" y="14"/>
                    <a:pt x="16" y="14"/>
                    <a:pt x="16" y="15"/>
                  </a:cubicBezTo>
                  <a:cubicBezTo>
                    <a:pt x="15" y="17"/>
                    <a:pt x="15" y="17"/>
                    <a:pt x="15" y="17"/>
                  </a:cubicBezTo>
                  <a:cubicBezTo>
                    <a:pt x="15" y="17"/>
                    <a:pt x="15" y="17"/>
                    <a:pt x="15" y="17"/>
                  </a:cubicBezTo>
                  <a:cubicBezTo>
                    <a:pt x="16" y="18"/>
                    <a:pt x="16" y="18"/>
                    <a:pt x="17" y="19"/>
                  </a:cubicBezTo>
                  <a:cubicBezTo>
                    <a:pt x="17" y="19"/>
                    <a:pt x="17" y="19"/>
                    <a:pt x="17" y="19"/>
                  </a:cubicBezTo>
                  <a:cubicBezTo>
                    <a:pt x="18" y="19"/>
                    <a:pt x="18" y="19"/>
                    <a:pt x="18" y="19"/>
                  </a:cubicBezTo>
                  <a:cubicBezTo>
                    <a:pt x="18" y="18"/>
                    <a:pt x="18" y="18"/>
                    <a:pt x="18" y="17"/>
                  </a:cubicBezTo>
                  <a:cubicBezTo>
                    <a:pt x="20" y="16"/>
                    <a:pt x="20" y="17"/>
                    <a:pt x="22" y="16"/>
                  </a:cubicBezTo>
                  <a:cubicBezTo>
                    <a:pt x="22" y="16"/>
                    <a:pt x="22" y="16"/>
                    <a:pt x="22" y="16"/>
                  </a:cubicBezTo>
                  <a:cubicBezTo>
                    <a:pt x="22" y="16"/>
                    <a:pt x="22" y="17"/>
                    <a:pt x="23" y="17"/>
                  </a:cubicBezTo>
                  <a:cubicBezTo>
                    <a:pt x="23" y="17"/>
                    <a:pt x="23" y="17"/>
                    <a:pt x="23" y="17"/>
                  </a:cubicBezTo>
                  <a:cubicBezTo>
                    <a:pt x="23" y="17"/>
                    <a:pt x="23" y="17"/>
                    <a:pt x="23" y="17"/>
                  </a:cubicBezTo>
                  <a:cubicBezTo>
                    <a:pt x="24" y="17"/>
                    <a:pt x="24" y="17"/>
                    <a:pt x="24" y="17"/>
                  </a:cubicBezTo>
                  <a:cubicBezTo>
                    <a:pt x="25" y="17"/>
                    <a:pt x="25" y="17"/>
                    <a:pt x="25" y="17"/>
                  </a:cubicBezTo>
                  <a:cubicBezTo>
                    <a:pt x="26" y="16"/>
                    <a:pt x="26" y="16"/>
                    <a:pt x="26" y="15"/>
                  </a:cubicBezTo>
                  <a:cubicBezTo>
                    <a:pt x="27" y="14"/>
                    <a:pt x="27" y="14"/>
                    <a:pt x="27" y="14"/>
                  </a:cubicBezTo>
                  <a:cubicBezTo>
                    <a:pt x="27" y="13"/>
                    <a:pt x="27" y="13"/>
                    <a:pt x="27" y="13"/>
                  </a:cubicBezTo>
                  <a:cubicBezTo>
                    <a:pt x="28" y="12"/>
                    <a:pt x="28" y="12"/>
                    <a:pt x="28" y="12"/>
                  </a:cubicBezTo>
                  <a:cubicBezTo>
                    <a:pt x="29" y="12"/>
                    <a:pt x="29" y="12"/>
                    <a:pt x="30" y="13"/>
                  </a:cubicBezTo>
                  <a:close/>
                  <a:moveTo>
                    <a:pt x="3" y="11"/>
                  </a:moveTo>
                  <a:cubicBezTo>
                    <a:pt x="3" y="11"/>
                    <a:pt x="3" y="11"/>
                    <a:pt x="3" y="11"/>
                  </a:cubicBezTo>
                  <a:cubicBezTo>
                    <a:pt x="3" y="11"/>
                    <a:pt x="3" y="11"/>
                    <a:pt x="3" y="11"/>
                  </a:cubicBezTo>
                  <a:cubicBezTo>
                    <a:pt x="2" y="11"/>
                    <a:pt x="2" y="11"/>
                    <a:pt x="2" y="11"/>
                  </a:cubicBezTo>
                  <a:cubicBezTo>
                    <a:pt x="2" y="12"/>
                    <a:pt x="2" y="12"/>
                    <a:pt x="2" y="12"/>
                  </a:cubicBezTo>
                  <a:cubicBezTo>
                    <a:pt x="1" y="12"/>
                    <a:pt x="1" y="12"/>
                    <a:pt x="1" y="12"/>
                  </a:cubicBezTo>
                  <a:cubicBezTo>
                    <a:pt x="1" y="11"/>
                    <a:pt x="1" y="11"/>
                    <a:pt x="1" y="11"/>
                  </a:cubicBezTo>
                  <a:cubicBezTo>
                    <a:pt x="0" y="11"/>
                    <a:pt x="0" y="11"/>
                    <a:pt x="0" y="11"/>
                  </a:cubicBezTo>
                  <a:cubicBezTo>
                    <a:pt x="0" y="10"/>
                    <a:pt x="0" y="10"/>
                    <a:pt x="0" y="10"/>
                  </a:cubicBezTo>
                  <a:cubicBezTo>
                    <a:pt x="1" y="10"/>
                    <a:pt x="1" y="10"/>
                    <a:pt x="1" y="10"/>
                  </a:cubicBezTo>
                  <a:cubicBezTo>
                    <a:pt x="1" y="10"/>
                    <a:pt x="1" y="10"/>
                    <a:pt x="1" y="10"/>
                  </a:cubicBezTo>
                  <a:cubicBezTo>
                    <a:pt x="2" y="10"/>
                    <a:pt x="2" y="10"/>
                    <a:pt x="2" y="10"/>
                  </a:cubicBezTo>
                  <a:cubicBezTo>
                    <a:pt x="2" y="10"/>
                    <a:pt x="3" y="11"/>
                    <a:pt x="3" y="11"/>
                  </a:cubicBezTo>
                  <a:close/>
                  <a:moveTo>
                    <a:pt x="7" y="23"/>
                  </a:moveTo>
                  <a:cubicBezTo>
                    <a:pt x="7" y="23"/>
                    <a:pt x="7" y="23"/>
                    <a:pt x="7" y="23"/>
                  </a:cubicBezTo>
                  <a:cubicBezTo>
                    <a:pt x="6" y="23"/>
                    <a:pt x="6" y="23"/>
                    <a:pt x="6" y="23"/>
                  </a:cubicBezTo>
                  <a:cubicBezTo>
                    <a:pt x="6" y="21"/>
                    <a:pt x="6" y="21"/>
                    <a:pt x="6" y="21"/>
                  </a:cubicBezTo>
                  <a:cubicBezTo>
                    <a:pt x="7" y="21"/>
                    <a:pt x="7" y="21"/>
                    <a:pt x="7" y="21"/>
                  </a:cubicBezTo>
                  <a:cubicBezTo>
                    <a:pt x="8" y="21"/>
                    <a:pt x="8" y="21"/>
                    <a:pt x="8" y="21"/>
                  </a:cubicBezTo>
                  <a:cubicBezTo>
                    <a:pt x="8" y="21"/>
                    <a:pt x="8" y="21"/>
                    <a:pt x="8" y="21"/>
                  </a:cubicBezTo>
                  <a:cubicBezTo>
                    <a:pt x="7" y="23"/>
                    <a:pt x="7" y="23"/>
                    <a:pt x="7" y="23"/>
                  </a:cubicBezTo>
                  <a:close/>
                  <a:moveTo>
                    <a:pt x="205" y="35"/>
                  </a:moveTo>
                  <a:cubicBezTo>
                    <a:pt x="203" y="35"/>
                    <a:pt x="204" y="35"/>
                    <a:pt x="202" y="35"/>
                  </a:cubicBezTo>
                  <a:cubicBezTo>
                    <a:pt x="202" y="35"/>
                    <a:pt x="202" y="35"/>
                    <a:pt x="202" y="35"/>
                  </a:cubicBezTo>
                  <a:cubicBezTo>
                    <a:pt x="202" y="34"/>
                    <a:pt x="202" y="34"/>
                    <a:pt x="202" y="34"/>
                  </a:cubicBezTo>
                  <a:cubicBezTo>
                    <a:pt x="203" y="34"/>
                    <a:pt x="203" y="34"/>
                    <a:pt x="203" y="34"/>
                  </a:cubicBezTo>
                  <a:cubicBezTo>
                    <a:pt x="204" y="34"/>
                    <a:pt x="204" y="34"/>
                    <a:pt x="204" y="34"/>
                  </a:cubicBezTo>
                  <a:lnTo>
                    <a:pt x="205" y="35"/>
                  </a:lnTo>
                  <a:close/>
                  <a:moveTo>
                    <a:pt x="19" y="48"/>
                  </a:moveTo>
                  <a:cubicBezTo>
                    <a:pt x="18" y="49"/>
                    <a:pt x="18" y="49"/>
                    <a:pt x="18" y="49"/>
                  </a:cubicBezTo>
                  <a:cubicBezTo>
                    <a:pt x="18" y="48"/>
                    <a:pt x="18" y="48"/>
                    <a:pt x="18" y="48"/>
                  </a:cubicBezTo>
                  <a:cubicBezTo>
                    <a:pt x="18" y="48"/>
                    <a:pt x="18" y="48"/>
                    <a:pt x="18" y="48"/>
                  </a:cubicBezTo>
                  <a:cubicBezTo>
                    <a:pt x="19" y="48"/>
                    <a:pt x="19" y="48"/>
                    <a:pt x="19" y="48"/>
                  </a:cubicBezTo>
                  <a:cubicBezTo>
                    <a:pt x="19" y="48"/>
                    <a:pt x="19" y="48"/>
                    <a:pt x="19" y="48"/>
                  </a:cubicBezTo>
                  <a:close/>
                  <a:moveTo>
                    <a:pt x="52" y="51"/>
                  </a:moveTo>
                  <a:cubicBezTo>
                    <a:pt x="51" y="51"/>
                    <a:pt x="51" y="51"/>
                    <a:pt x="51" y="51"/>
                  </a:cubicBezTo>
                  <a:cubicBezTo>
                    <a:pt x="51" y="51"/>
                    <a:pt x="51" y="51"/>
                    <a:pt x="51" y="51"/>
                  </a:cubicBezTo>
                  <a:cubicBezTo>
                    <a:pt x="51" y="51"/>
                    <a:pt x="51" y="51"/>
                    <a:pt x="51" y="51"/>
                  </a:cubicBezTo>
                  <a:cubicBezTo>
                    <a:pt x="51" y="50"/>
                    <a:pt x="51" y="50"/>
                    <a:pt x="51" y="50"/>
                  </a:cubicBezTo>
                  <a:cubicBezTo>
                    <a:pt x="51" y="50"/>
                    <a:pt x="51" y="50"/>
                    <a:pt x="51" y="50"/>
                  </a:cubicBezTo>
                  <a:cubicBezTo>
                    <a:pt x="52" y="51"/>
                    <a:pt x="52" y="51"/>
                    <a:pt x="52" y="51"/>
                  </a:cubicBezTo>
                  <a:cubicBezTo>
                    <a:pt x="52" y="51"/>
                    <a:pt x="52" y="51"/>
                    <a:pt x="52" y="51"/>
                  </a:cubicBezTo>
                  <a:close/>
                  <a:moveTo>
                    <a:pt x="132" y="55"/>
                  </a:moveTo>
                  <a:cubicBezTo>
                    <a:pt x="132" y="55"/>
                    <a:pt x="132" y="55"/>
                    <a:pt x="132" y="55"/>
                  </a:cubicBezTo>
                  <a:cubicBezTo>
                    <a:pt x="131" y="55"/>
                    <a:pt x="131" y="55"/>
                    <a:pt x="131" y="55"/>
                  </a:cubicBezTo>
                  <a:cubicBezTo>
                    <a:pt x="131" y="51"/>
                    <a:pt x="131" y="51"/>
                    <a:pt x="131" y="51"/>
                  </a:cubicBezTo>
                  <a:cubicBezTo>
                    <a:pt x="131" y="51"/>
                    <a:pt x="131" y="51"/>
                    <a:pt x="131" y="51"/>
                  </a:cubicBezTo>
                  <a:cubicBezTo>
                    <a:pt x="132" y="51"/>
                    <a:pt x="132" y="51"/>
                    <a:pt x="132" y="51"/>
                  </a:cubicBezTo>
                  <a:cubicBezTo>
                    <a:pt x="132" y="52"/>
                    <a:pt x="132" y="52"/>
                    <a:pt x="132" y="52"/>
                  </a:cubicBezTo>
                  <a:cubicBezTo>
                    <a:pt x="132" y="53"/>
                    <a:pt x="132" y="54"/>
                    <a:pt x="132" y="55"/>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165">
              <a:extLst>
                <a:ext uri="{FF2B5EF4-FFF2-40B4-BE49-F238E27FC236}">
                  <a16:creationId xmlns:a16="http://schemas.microsoft.com/office/drawing/2014/main" id="{21E7BA7D-560B-4210-85B3-5052C8676169}"/>
                </a:ext>
              </a:extLst>
            </p:cNvPr>
            <p:cNvSpPr>
              <a:spLocks noEditPoints="1"/>
            </p:cNvSpPr>
            <p:nvPr/>
          </p:nvSpPr>
          <p:spPr bwMode="auto">
            <a:xfrm>
              <a:off x="13107810" y="9515185"/>
              <a:ext cx="493917" cy="807365"/>
            </a:xfrm>
            <a:custGeom>
              <a:avLst/>
              <a:gdLst>
                <a:gd name="T0" fmla="*/ 21 w 119"/>
                <a:gd name="T1" fmla="*/ 190 h 194"/>
                <a:gd name="T2" fmla="*/ 19 w 119"/>
                <a:gd name="T3" fmla="*/ 181 h 194"/>
                <a:gd name="T4" fmla="*/ 15 w 119"/>
                <a:gd name="T5" fmla="*/ 152 h 194"/>
                <a:gd name="T6" fmla="*/ 24 w 119"/>
                <a:gd name="T7" fmla="*/ 124 h 194"/>
                <a:gd name="T8" fmla="*/ 26 w 119"/>
                <a:gd name="T9" fmla="*/ 118 h 194"/>
                <a:gd name="T10" fmla="*/ 29 w 119"/>
                <a:gd name="T11" fmla="*/ 100 h 194"/>
                <a:gd name="T12" fmla="*/ 28 w 119"/>
                <a:gd name="T13" fmla="*/ 97 h 194"/>
                <a:gd name="T14" fmla="*/ 31 w 119"/>
                <a:gd name="T15" fmla="*/ 91 h 194"/>
                <a:gd name="T16" fmla="*/ 30 w 119"/>
                <a:gd name="T17" fmla="*/ 74 h 194"/>
                <a:gd name="T18" fmla="*/ 27 w 119"/>
                <a:gd name="T19" fmla="*/ 70 h 194"/>
                <a:gd name="T20" fmla="*/ 2 w 119"/>
                <a:gd name="T21" fmla="*/ 64 h 194"/>
                <a:gd name="T22" fmla="*/ 0 w 119"/>
                <a:gd name="T23" fmla="*/ 52 h 194"/>
                <a:gd name="T24" fmla="*/ 38 w 119"/>
                <a:gd name="T25" fmla="*/ 47 h 194"/>
                <a:gd name="T26" fmla="*/ 46 w 119"/>
                <a:gd name="T27" fmla="*/ 45 h 194"/>
                <a:gd name="T28" fmla="*/ 47 w 119"/>
                <a:gd name="T29" fmla="*/ 58 h 194"/>
                <a:gd name="T30" fmla="*/ 47 w 119"/>
                <a:gd name="T31" fmla="*/ 64 h 194"/>
                <a:gd name="T32" fmla="*/ 47 w 119"/>
                <a:gd name="T33" fmla="*/ 67 h 194"/>
                <a:gd name="T34" fmla="*/ 55 w 119"/>
                <a:gd name="T35" fmla="*/ 74 h 194"/>
                <a:gd name="T36" fmla="*/ 55 w 119"/>
                <a:gd name="T37" fmla="*/ 77 h 194"/>
                <a:gd name="T38" fmla="*/ 56 w 119"/>
                <a:gd name="T39" fmla="*/ 71 h 194"/>
                <a:gd name="T40" fmla="*/ 61 w 119"/>
                <a:gd name="T41" fmla="*/ 65 h 194"/>
                <a:gd name="T42" fmla="*/ 63 w 119"/>
                <a:gd name="T43" fmla="*/ 50 h 194"/>
                <a:gd name="T44" fmla="*/ 49 w 119"/>
                <a:gd name="T45" fmla="*/ 33 h 194"/>
                <a:gd name="T46" fmla="*/ 59 w 119"/>
                <a:gd name="T47" fmla="*/ 13 h 194"/>
                <a:gd name="T48" fmla="*/ 67 w 119"/>
                <a:gd name="T49" fmla="*/ 13 h 194"/>
                <a:gd name="T50" fmla="*/ 75 w 119"/>
                <a:gd name="T51" fmla="*/ 13 h 194"/>
                <a:gd name="T52" fmla="*/ 80 w 119"/>
                <a:gd name="T53" fmla="*/ 14 h 194"/>
                <a:gd name="T54" fmla="*/ 86 w 119"/>
                <a:gd name="T55" fmla="*/ 10 h 194"/>
                <a:gd name="T56" fmla="*/ 98 w 119"/>
                <a:gd name="T57" fmla="*/ 8 h 194"/>
                <a:gd name="T58" fmla="*/ 115 w 119"/>
                <a:gd name="T59" fmla="*/ 1 h 194"/>
                <a:gd name="T60" fmla="*/ 115 w 119"/>
                <a:gd name="T61" fmla="*/ 5 h 194"/>
                <a:gd name="T62" fmla="*/ 114 w 119"/>
                <a:gd name="T63" fmla="*/ 10 h 194"/>
                <a:gd name="T64" fmla="*/ 115 w 119"/>
                <a:gd name="T65" fmla="*/ 19 h 194"/>
                <a:gd name="T66" fmla="*/ 116 w 119"/>
                <a:gd name="T67" fmla="*/ 25 h 194"/>
                <a:gd name="T68" fmla="*/ 115 w 119"/>
                <a:gd name="T69" fmla="*/ 29 h 194"/>
                <a:gd name="T70" fmla="*/ 116 w 119"/>
                <a:gd name="T71" fmla="*/ 33 h 194"/>
                <a:gd name="T72" fmla="*/ 118 w 119"/>
                <a:gd name="T73" fmla="*/ 43 h 194"/>
                <a:gd name="T74" fmla="*/ 118 w 119"/>
                <a:gd name="T75" fmla="*/ 45 h 194"/>
                <a:gd name="T76" fmla="*/ 119 w 119"/>
                <a:gd name="T77" fmla="*/ 47 h 194"/>
                <a:gd name="T78" fmla="*/ 118 w 119"/>
                <a:gd name="T79" fmla="*/ 51 h 194"/>
                <a:gd name="T80" fmla="*/ 117 w 119"/>
                <a:gd name="T81" fmla="*/ 53 h 194"/>
                <a:gd name="T82" fmla="*/ 111 w 119"/>
                <a:gd name="T83" fmla="*/ 63 h 194"/>
                <a:gd name="T84" fmla="*/ 107 w 119"/>
                <a:gd name="T85" fmla="*/ 67 h 194"/>
                <a:gd name="T86" fmla="*/ 97 w 119"/>
                <a:gd name="T87" fmla="*/ 76 h 194"/>
                <a:gd name="T88" fmla="*/ 94 w 119"/>
                <a:gd name="T89" fmla="*/ 76 h 194"/>
                <a:gd name="T90" fmla="*/ 75 w 119"/>
                <a:gd name="T91" fmla="*/ 87 h 194"/>
                <a:gd name="T92" fmla="*/ 68 w 119"/>
                <a:gd name="T93" fmla="*/ 96 h 194"/>
                <a:gd name="T94" fmla="*/ 66 w 119"/>
                <a:gd name="T95" fmla="*/ 97 h 194"/>
                <a:gd name="T96" fmla="*/ 50 w 119"/>
                <a:gd name="T97" fmla="*/ 107 h 194"/>
                <a:gd name="T98" fmla="*/ 55 w 119"/>
                <a:gd name="T99" fmla="*/ 125 h 194"/>
                <a:gd name="T100" fmla="*/ 58 w 119"/>
                <a:gd name="T101" fmla="*/ 140 h 194"/>
                <a:gd name="T102" fmla="*/ 59 w 119"/>
                <a:gd name="T103" fmla="*/ 136 h 194"/>
                <a:gd name="T104" fmla="*/ 58 w 119"/>
                <a:gd name="T105" fmla="*/ 157 h 194"/>
                <a:gd name="T106" fmla="*/ 60 w 119"/>
                <a:gd name="T107" fmla="*/ 157 h 194"/>
                <a:gd name="T108" fmla="*/ 28 w 119"/>
                <a:gd name="T109" fmla="*/ 185 h 194"/>
                <a:gd name="T110" fmla="*/ 31 w 119"/>
                <a:gd name="T111" fmla="*/ 184 h 194"/>
                <a:gd name="T112" fmla="*/ 51 w 119"/>
                <a:gd name="T113" fmla="*/ 18 h 194"/>
                <a:gd name="T114" fmla="*/ 50 w 119"/>
                <a:gd name="T115" fmla="*/ 18 h 194"/>
                <a:gd name="T116" fmla="*/ 49 w 119"/>
                <a:gd name="T117" fmla="*/ 18 h 194"/>
                <a:gd name="T118" fmla="*/ 48 w 119"/>
                <a:gd name="T119" fmla="*/ 1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194">
                  <a:moveTo>
                    <a:pt x="30" y="194"/>
                  </a:moveTo>
                  <a:cubicBezTo>
                    <a:pt x="23" y="194"/>
                    <a:pt x="25" y="194"/>
                    <a:pt x="22" y="194"/>
                  </a:cubicBezTo>
                  <a:cubicBezTo>
                    <a:pt x="21" y="194"/>
                    <a:pt x="21" y="194"/>
                    <a:pt x="21" y="194"/>
                  </a:cubicBezTo>
                  <a:cubicBezTo>
                    <a:pt x="21" y="190"/>
                    <a:pt x="21" y="190"/>
                    <a:pt x="21" y="190"/>
                  </a:cubicBezTo>
                  <a:cubicBezTo>
                    <a:pt x="20" y="188"/>
                    <a:pt x="20" y="188"/>
                    <a:pt x="20" y="187"/>
                  </a:cubicBezTo>
                  <a:cubicBezTo>
                    <a:pt x="21" y="185"/>
                    <a:pt x="21" y="185"/>
                    <a:pt x="20" y="184"/>
                  </a:cubicBezTo>
                  <a:cubicBezTo>
                    <a:pt x="20" y="183"/>
                    <a:pt x="20" y="183"/>
                    <a:pt x="19" y="183"/>
                  </a:cubicBezTo>
                  <a:cubicBezTo>
                    <a:pt x="19" y="182"/>
                    <a:pt x="19" y="182"/>
                    <a:pt x="19" y="181"/>
                  </a:cubicBezTo>
                  <a:cubicBezTo>
                    <a:pt x="20" y="179"/>
                    <a:pt x="20" y="179"/>
                    <a:pt x="20" y="179"/>
                  </a:cubicBezTo>
                  <a:cubicBezTo>
                    <a:pt x="19" y="164"/>
                    <a:pt x="21" y="166"/>
                    <a:pt x="18" y="157"/>
                  </a:cubicBezTo>
                  <a:cubicBezTo>
                    <a:pt x="16" y="155"/>
                    <a:pt x="17" y="155"/>
                    <a:pt x="15" y="152"/>
                  </a:cubicBezTo>
                  <a:cubicBezTo>
                    <a:pt x="15" y="152"/>
                    <a:pt x="15" y="152"/>
                    <a:pt x="15" y="152"/>
                  </a:cubicBezTo>
                  <a:cubicBezTo>
                    <a:pt x="15" y="146"/>
                    <a:pt x="12" y="143"/>
                    <a:pt x="12" y="139"/>
                  </a:cubicBezTo>
                  <a:cubicBezTo>
                    <a:pt x="14" y="138"/>
                    <a:pt x="22" y="129"/>
                    <a:pt x="24" y="127"/>
                  </a:cubicBezTo>
                  <a:cubicBezTo>
                    <a:pt x="25" y="126"/>
                    <a:pt x="24" y="126"/>
                    <a:pt x="25" y="126"/>
                  </a:cubicBezTo>
                  <a:cubicBezTo>
                    <a:pt x="24" y="124"/>
                    <a:pt x="24" y="124"/>
                    <a:pt x="24" y="124"/>
                  </a:cubicBezTo>
                  <a:cubicBezTo>
                    <a:pt x="25" y="122"/>
                    <a:pt x="25" y="122"/>
                    <a:pt x="25" y="122"/>
                  </a:cubicBezTo>
                  <a:cubicBezTo>
                    <a:pt x="25" y="120"/>
                    <a:pt x="25" y="121"/>
                    <a:pt x="25" y="119"/>
                  </a:cubicBezTo>
                  <a:cubicBezTo>
                    <a:pt x="25" y="118"/>
                    <a:pt x="25" y="118"/>
                    <a:pt x="25" y="118"/>
                  </a:cubicBezTo>
                  <a:cubicBezTo>
                    <a:pt x="26" y="118"/>
                    <a:pt x="26" y="118"/>
                    <a:pt x="26" y="118"/>
                  </a:cubicBezTo>
                  <a:cubicBezTo>
                    <a:pt x="27" y="117"/>
                    <a:pt x="27" y="117"/>
                    <a:pt x="27" y="117"/>
                  </a:cubicBezTo>
                  <a:cubicBezTo>
                    <a:pt x="29" y="115"/>
                    <a:pt x="31" y="111"/>
                    <a:pt x="31" y="109"/>
                  </a:cubicBezTo>
                  <a:cubicBezTo>
                    <a:pt x="29" y="105"/>
                    <a:pt x="30" y="109"/>
                    <a:pt x="29" y="103"/>
                  </a:cubicBezTo>
                  <a:cubicBezTo>
                    <a:pt x="29" y="102"/>
                    <a:pt x="29" y="101"/>
                    <a:pt x="29" y="100"/>
                  </a:cubicBezTo>
                  <a:cubicBezTo>
                    <a:pt x="29" y="99"/>
                    <a:pt x="29" y="99"/>
                    <a:pt x="29" y="99"/>
                  </a:cubicBezTo>
                  <a:cubicBezTo>
                    <a:pt x="28" y="99"/>
                    <a:pt x="29" y="99"/>
                    <a:pt x="28" y="99"/>
                  </a:cubicBezTo>
                  <a:cubicBezTo>
                    <a:pt x="28" y="98"/>
                    <a:pt x="28" y="98"/>
                    <a:pt x="28" y="97"/>
                  </a:cubicBezTo>
                  <a:cubicBezTo>
                    <a:pt x="28" y="97"/>
                    <a:pt x="28" y="97"/>
                    <a:pt x="28" y="97"/>
                  </a:cubicBezTo>
                  <a:cubicBezTo>
                    <a:pt x="29" y="96"/>
                    <a:pt x="29" y="96"/>
                    <a:pt x="29" y="96"/>
                  </a:cubicBezTo>
                  <a:cubicBezTo>
                    <a:pt x="30" y="96"/>
                    <a:pt x="30" y="96"/>
                    <a:pt x="30" y="96"/>
                  </a:cubicBezTo>
                  <a:cubicBezTo>
                    <a:pt x="30" y="95"/>
                    <a:pt x="30" y="95"/>
                    <a:pt x="30" y="95"/>
                  </a:cubicBezTo>
                  <a:cubicBezTo>
                    <a:pt x="30" y="94"/>
                    <a:pt x="31" y="92"/>
                    <a:pt x="31" y="91"/>
                  </a:cubicBezTo>
                  <a:cubicBezTo>
                    <a:pt x="31" y="91"/>
                    <a:pt x="31" y="91"/>
                    <a:pt x="31" y="91"/>
                  </a:cubicBezTo>
                  <a:cubicBezTo>
                    <a:pt x="30" y="88"/>
                    <a:pt x="31" y="82"/>
                    <a:pt x="31" y="78"/>
                  </a:cubicBezTo>
                  <a:cubicBezTo>
                    <a:pt x="30" y="76"/>
                    <a:pt x="30" y="76"/>
                    <a:pt x="30" y="76"/>
                  </a:cubicBezTo>
                  <a:cubicBezTo>
                    <a:pt x="30" y="74"/>
                    <a:pt x="30" y="74"/>
                    <a:pt x="30" y="74"/>
                  </a:cubicBezTo>
                  <a:cubicBezTo>
                    <a:pt x="30" y="73"/>
                    <a:pt x="30" y="73"/>
                    <a:pt x="30" y="73"/>
                  </a:cubicBezTo>
                  <a:cubicBezTo>
                    <a:pt x="30" y="72"/>
                    <a:pt x="30" y="72"/>
                    <a:pt x="30" y="72"/>
                  </a:cubicBezTo>
                  <a:cubicBezTo>
                    <a:pt x="29" y="72"/>
                    <a:pt x="30" y="72"/>
                    <a:pt x="28" y="72"/>
                  </a:cubicBezTo>
                  <a:cubicBezTo>
                    <a:pt x="27" y="70"/>
                    <a:pt x="27" y="70"/>
                    <a:pt x="27" y="70"/>
                  </a:cubicBezTo>
                  <a:cubicBezTo>
                    <a:pt x="22" y="69"/>
                    <a:pt x="23" y="69"/>
                    <a:pt x="19" y="69"/>
                  </a:cubicBezTo>
                  <a:cubicBezTo>
                    <a:pt x="16" y="66"/>
                    <a:pt x="16" y="66"/>
                    <a:pt x="16" y="66"/>
                  </a:cubicBezTo>
                  <a:cubicBezTo>
                    <a:pt x="13" y="66"/>
                    <a:pt x="14" y="66"/>
                    <a:pt x="11" y="64"/>
                  </a:cubicBezTo>
                  <a:cubicBezTo>
                    <a:pt x="3" y="64"/>
                    <a:pt x="5" y="64"/>
                    <a:pt x="2" y="64"/>
                  </a:cubicBezTo>
                  <a:cubicBezTo>
                    <a:pt x="2" y="63"/>
                    <a:pt x="2" y="63"/>
                    <a:pt x="2" y="63"/>
                  </a:cubicBezTo>
                  <a:cubicBezTo>
                    <a:pt x="2" y="58"/>
                    <a:pt x="2" y="60"/>
                    <a:pt x="1" y="56"/>
                  </a:cubicBezTo>
                  <a:cubicBezTo>
                    <a:pt x="0" y="55"/>
                    <a:pt x="0" y="54"/>
                    <a:pt x="0" y="52"/>
                  </a:cubicBezTo>
                  <a:cubicBezTo>
                    <a:pt x="0" y="52"/>
                    <a:pt x="0" y="52"/>
                    <a:pt x="0" y="52"/>
                  </a:cubicBezTo>
                  <a:cubicBezTo>
                    <a:pt x="0" y="52"/>
                    <a:pt x="32" y="41"/>
                    <a:pt x="33" y="41"/>
                  </a:cubicBezTo>
                  <a:cubicBezTo>
                    <a:pt x="34" y="41"/>
                    <a:pt x="34" y="41"/>
                    <a:pt x="34" y="41"/>
                  </a:cubicBezTo>
                  <a:cubicBezTo>
                    <a:pt x="36" y="44"/>
                    <a:pt x="36" y="44"/>
                    <a:pt x="38" y="47"/>
                  </a:cubicBezTo>
                  <a:cubicBezTo>
                    <a:pt x="38" y="47"/>
                    <a:pt x="38" y="47"/>
                    <a:pt x="38" y="47"/>
                  </a:cubicBezTo>
                  <a:cubicBezTo>
                    <a:pt x="39" y="47"/>
                    <a:pt x="39" y="47"/>
                    <a:pt x="39" y="47"/>
                  </a:cubicBezTo>
                  <a:cubicBezTo>
                    <a:pt x="40" y="46"/>
                    <a:pt x="41" y="46"/>
                    <a:pt x="43" y="46"/>
                  </a:cubicBezTo>
                  <a:cubicBezTo>
                    <a:pt x="43" y="46"/>
                    <a:pt x="43" y="46"/>
                    <a:pt x="43" y="46"/>
                  </a:cubicBezTo>
                  <a:cubicBezTo>
                    <a:pt x="45" y="45"/>
                    <a:pt x="44" y="45"/>
                    <a:pt x="46" y="45"/>
                  </a:cubicBezTo>
                  <a:cubicBezTo>
                    <a:pt x="46" y="45"/>
                    <a:pt x="46" y="45"/>
                    <a:pt x="46" y="45"/>
                  </a:cubicBezTo>
                  <a:cubicBezTo>
                    <a:pt x="48" y="47"/>
                    <a:pt x="48" y="47"/>
                    <a:pt x="48" y="47"/>
                  </a:cubicBezTo>
                  <a:cubicBezTo>
                    <a:pt x="49" y="52"/>
                    <a:pt x="49" y="52"/>
                    <a:pt x="48" y="56"/>
                  </a:cubicBezTo>
                  <a:cubicBezTo>
                    <a:pt x="47" y="58"/>
                    <a:pt x="47" y="58"/>
                    <a:pt x="47" y="58"/>
                  </a:cubicBezTo>
                  <a:cubicBezTo>
                    <a:pt x="47" y="59"/>
                    <a:pt x="47" y="58"/>
                    <a:pt x="46" y="60"/>
                  </a:cubicBezTo>
                  <a:cubicBezTo>
                    <a:pt x="45" y="61"/>
                    <a:pt x="46" y="61"/>
                    <a:pt x="45" y="62"/>
                  </a:cubicBezTo>
                  <a:cubicBezTo>
                    <a:pt x="45" y="62"/>
                    <a:pt x="45" y="62"/>
                    <a:pt x="45" y="62"/>
                  </a:cubicBezTo>
                  <a:cubicBezTo>
                    <a:pt x="45" y="63"/>
                    <a:pt x="45" y="63"/>
                    <a:pt x="47" y="64"/>
                  </a:cubicBezTo>
                  <a:cubicBezTo>
                    <a:pt x="47" y="65"/>
                    <a:pt x="47" y="65"/>
                    <a:pt x="47" y="65"/>
                  </a:cubicBezTo>
                  <a:cubicBezTo>
                    <a:pt x="47" y="65"/>
                    <a:pt x="47" y="65"/>
                    <a:pt x="47" y="66"/>
                  </a:cubicBezTo>
                  <a:cubicBezTo>
                    <a:pt x="47" y="67"/>
                    <a:pt x="47" y="67"/>
                    <a:pt x="47" y="67"/>
                  </a:cubicBezTo>
                  <a:cubicBezTo>
                    <a:pt x="47" y="67"/>
                    <a:pt x="47" y="67"/>
                    <a:pt x="47" y="67"/>
                  </a:cubicBezTo>
                  <a:cubicBezTo>
                    <a:pt x="48" y="67"/>
                    <a:pt x="48" y="67"/>
                    <a:pt x="48" y="67"/>
                  </a:cubicBezTo>
                  <a:cubicBezTo>
                    <a:pt x="49" y="69"/>
                    <a:pt x="53" y="72"/>
                    <a:pt x="54" y="73"/>
                  </a:cubicBezTo>
                  <a:cubicBezTo>
                    <a:pt x="54" y="73"/>
                    <a:pt x="54" y="73"/>
                    <a:pt x="54" y="73"/>
                  </a:cubicBezTo>
                  <a:cubicBezTo>
                    <a:pt x="55" y="74"/>
                    <a:pt x="55" y="74"/>
                    <a:pt x="55" y="74"/>
                  </a:cubicBezTo>
                  <a:cubicBezTo>
                    <a:pt x="55" y="75"/>
                    <a:pt x="55" y="75"/>
                    <a:pt x="55" y="75"/>
                  </a:cubicBezTo>
                  <a:cubicBezTo>
                    <a:pt x="54" y="75"/>
                    <a:pt x="54" y="75"/>
                    <a:pt x="54" y="75"/>
                  </a:cubicBezTo>
                  <a:cubicBezTo>
                    <a:pt x="54" y="76"/>
                    <a:pt x="54" y="76"/>
                    <a:pt x="54" y="76"/>
                  </a:cubicBezTo>
                  <a:cubicBezTo>
                    <a:pt x="55" y="77"/>
                    <a:pt x="55" y="77"/>
                    <a:pt x="55" y="77"/>
                  </a:cubicBezTo>
                  <a:cubicBezTo>
                    <a:pt x="55" y="77"/>
                    <a:pt x="55" y="77"/>
                    <a:pt x="55" y="77"/>
                  </a:cubicBezTo>
                  <a:cubicBezTo>
                    <a:pt x="56" y="77"/>
                    <a:pt x="56" y="77"/>
                    <a:pt x="57" y="77"/>
                  </a:cubicBezTo>
                  <a:cubicBezTo>
                    <a:pt x="57" y="76"/>
                    <a:pt x="57" y="76"/>
                    <a:pt x="57" y="76"/>
                  </a:cubicBezTo>
                  <a:cubicBezTo>
                    <a:pt x="57" y="72"/>
                    <a:pt x="57" y="73"/>
                    <a:pt x="56" y="71"/>
                  </a:cubicBezTo>
                  <a:cubicBezTo>
                    <a:pt x="56" y="71"/>
                    <a:pt x="56" y="70"/>
                    <a:pt x="55" y="70"/>
                  </a:cubicBezTo>
                  <a:cubicBezTo>
                    <a:pt x="56" y="70"/>
                    <a:pt x="57" y="67"/>
                    <a:pt x="57" y="66"/>
                  </a:cubicBezTo>
                  <a:cubicBezTo>
                    <a:pt x="58" y="66"/>
                    <a:pt x="58" y="66"/>
                    <a:pt x="58" y="66"/>
                  </a:cubicBezTo>
                  <a:cubicBezTo>
                    <a:pt x="61" y="65"/>
                    <a:pt x="60" y="65"/>
                    <a:pt x="61" y="65"/>
                  </a:cubicBezTo>
                  <a:cubicBezTo>
                    <a:pt x="62" y="64"/>
                    <a:pt x="62" y="64"/>
                    <a:pt x="62" y="64"/>
                  </a:cubicBezTo>
                  <a:cubicBezTo>
                    <a:pt x="63" y="62"/>
                    <a:pt x="63" y="58"/>
                    <a:pt x="63" y="55"/>
                  </a:cubicBezTo>
                  <a:cubicBezTo>
                    <a:pt x="63" y="52"/>
                    <a:pt x="63" y="53"/>
                    <a:pt x="64" y="51"/>
                  </a:cubicBezTo>
                  <a:cubicBezTo>
                    <a:pt x="63" y="50"/>
                    <a:pt x="63" y="50"/>
                    <a:pt x="63" y="50"/>
                  </a:cubicBezTo>
                  <a:cubicBezTo>
                    <a:pt x="63" y="48"/>
                    <a:pt x="63" y="48"/>
                    <a:pt x="63" y="48"/>
                  </a:cubicBezTo>
                  <a:cubicBezTo>
                    <a:pt x="59" y="44"/>
                    <a:pt x="55" y="37"/>
                    <a:pt x="52" y="35"/>
                  </a:cubicBezTo>
                  <a:cubicBezTo>
                    <a:pt x="50" y="35"/>
                    <a:pt x="50" y="35"/>
                    <a:pt x="50" y="35"/>
                  </a:cubicBezTo>
                  <a:cubicBezTo>
                    <a:pt x="49" y="34"/>
                    <a:pt x="49" y="34"/>
                    <a:pt x="49" y="33"/>
                  </a:cubicBezTo>
                  <a:cubicBezTo>
                    <a:pt x="47" y="22"/>
                    <a:pt x="46" y="20"/>
                    <a:pt x="46" y="20"/>
                  </a:cubicBezTo>
                  <a:cubicBezTo>
                    <a:pt x="48" y="16"/>
                    <a:pt x="49" y="17"/>
                    <a:pt x="49" y="13"/>
                  </a:cubicBezTo>
                  <a:cubicBezTo>
                    <a:pt x="50" y="13"/>
                    <a:pt x="50" y="13"/>
                    <a:pt x="50" y="13"/>
                  </a:cubicBezTo>
                  <a:cubicBezTo>
                    <a:pt x="52" y="13"/>
                    <a:pt x="57" y="13"/>
                    <a:pt x="59" y="13"/>
                  </a:cubicBezTo>
                  <a:cubicBezTo>
                    <a:pt x="60" y="13"/>
                    <a:pt x="60" y="13"/>
                    <a:pt x="61" y="13"/>
                  </a:cubicBezTo>
                  <a:cubicBezTo>
                    <a:pt x="62" y="12"/>
                    <a:pt x="61" y="13"/>
                    <a:pt x="62" y="11"/>
                  </a:cubicBezTo>
                  <a:cubicBezTo>
                    <a:pt x="64" y="11"/>
                    <a:pt x="64" y="11"/>
                    <a:pt x="64" y="11"/>
                  </a:cubicBezTo>
                  <a:cubicBezTo>
                    <a:pt x="66" y="12"/>
                    <a:pt x="66" y="12"/>
                    <a:pt x="67" y="13"/>
                  </a:cubicBezTo>
                  <a:cubicBezTo>
                    <a:pt x="67" y="14"/>
                    <a:pt x="67" y="14"/>
                    <a:pt x="67" y="14"/>
                  </a:cubicBezTo>
                  <a:cubicBezTo>
                    <a:pt x="70" y="15"/>
                    <a:pt x="70" y="14"/>
                    <a:pt x="72" y="14"/>
                  </a:cubicBezTo>
                  <a:cubicBezTo>
                    <a:pt x="73" y="13"/>
                    <a:pt x="73" y="13"/>
                    <a:pt x="73" y="13"/>
                  </a:cubicBezTo>
                  <a:cubicBezTo>
                    <a:pt x="75" y="13"/>
                    <a:pt x="75" y="13"/>
                    <a:pt x="75" y="13"/>
                  </a:cubicBezTo>
                  <a:cubicBezTo>
                    <a:pt x="76" y="13"/>
                    <a:pt x="76" y="13"/>
                    <a:pt x="76" y="13"/>
                  </a:cubicBezTo>
                  <a:cubicBezTo>
                    <a:pt x="77" y="13"/>
                    <a:pt x="77" y="13"/>
                    <a:pt x="77" y="13"/>
                  </a:cubicBezTo>
                  <a:cubicBezTo>
                    <a:pt x="77" y="14"/>
                    <a:pt x="77" y="14"/>
                    <a:pt x="77" y="14"/>
                  </a:cubicBezTo>
                  <a:cubicBezTo>
                    <a:pt x="79" y="14"/>
                    <a:pt x="78" y="14"/>
                    <a:pt x="80" y="14"/>
                  </a:cubicBezTo>
                  <a:cubicBezTo>
                    <a:pt x="82" y="14"/>
                    <a:pt x="82" y="14"/>
                    <a:pt x="82" y="14"/>
                  </a:cubicBezTo>
                  <a:cubicBezTo>
                    <a:pt x="84" y="13"/>
                    <a:pt x="84" y="13"/>
                    <a:pt x="84" y="13"/>
                  </a:cubicBezTo>
                  <a:cubicBezTo>
                    <a:pt x="85" y="12"/>
                    <a:pt x="85" y="12"/>
                    <a:pt x="85" y="12"/>
                  </a:cubicBezTo>
                  <a:cubicBezTo>
                    <a:pt x="86" y="10"/>
                    <a:pt x="86" y="11"/>
                    <a:pt x="86" y="10"/>
                  </a:cubicBezTo>
                  <a:cubicBezTo>
                    <a:pt x="86" y="10"/>
                    <a:pt x="86" y="10"/>
                    <a:pt x="86" y="10"/>
                  </a:cubicBezTo>
                  <a:cubicBezTo>
                    <a:pt x="89" y="9"/>
                    <a:pt x="89" y="9"/>
                    <a:pt x="91" y="10"/>
                  </a:cubicBezTo>
                  <a:cubicBezTo>
                    <a:pt x="93" y="11"/>
                    <a:pt x="93" y="11"/>
                    <a:pt x="93" y="11"/>
                  </a:cubicBezTo>
                  <a:cubicBezTo>
                    <a:pt x="97" y="8"/>
                    <a:pt x="96" y="9"/>
                    <a:pt x="98" y="8"/>
                  </a:cubicBezTo>
                  <a:cubicBezTo>
                    <a:pt x="100" y="8"/>
                    <a:pt x="100" y="8"/>
                    <a:pt x="100" y="8"/>
                  </a:cubicBezTo>
                  <a:cubicBezTo>
                    <a:pt x="102" y="8"/>
                    <a:pt x="102" y="8"/>
                    <a:pt x="102" y="8"/>
                  </a:cubicBezTo>
                  <a:cubicBezTo>
                    <a:pt x="102" y="7"/>
                    <a:pt x="107" y="6"/>
                    <a:pt x="115" y="0"/>
                  </a:cubicBezTo>
                  <a:cubicBezTo>
                    <a:pt x="115" y="1"/>
                    <a:pt x="115" y="1"/>
                    <a:pt x="115" y="1"/>
                  </a:cubicBezTo>
                  <a:cubicBezTo>
                    <a:pt x="117" y="2"/>
                    <a:pt x="117" y="2"/>
                    <a:pt x="117" y="2"/>
                  </a:cubicBezTo>
                  <a:cubicBezTo>
                    <a:pt x="116" y="3"/>
                    <a:pt x="116" y="3"/>
                    <a:pt x="115" y="4"/>
                  </a:cubicBezTo>
                  <a:cubicBezTo>
                    <a:pt x="116" y="4"/>
                    <a:pt x="116" y="4"/>
                    <a:pt x="116" y="4"/>
                  </a:cubicBezTo>
                  <a:cubicBezTo>
                    <a:pt x="115" y="5"/>
                    <a:pt x="115" y="5"/>
                    <a:pt x="115" y="5"/>
                  </a:cubicBezTo>
                  <a:cubicBezTo>
                    <a:pt x="115" y="6"/>
                    <a:pt x="115" y="6"/>
                    <a:pt x="115" y="6"/>
                  </a:cubicBezTo>
                  <a:cubicBezTo>
                    <a:pt x="116" y="7"/>
                    <a:pt x="116" y="6"/>
                    <a:pt x="116" y="7"/>
                  </a:cubicBezTo>
                  <a:cubicBezTo>
                    <a:pt x="115" y="9"/>
                    <a:pt x="115" y="8"/>
                    <a:pt x="114" y="9"/>
                  </a:cubicBezTo>
                  <a:cubicBezTo>
                    <a:pt x="114" y="10"/>
                    <a:pt x="114" y="10"/>
                    <a:pt x="114" y="10"/>
                  </a:cubicBezTo>
                  <a:cubicBezTo>
                    <a:pt x="115" y="11"/>
                    <a:pt x="115" y="11"/>
                    <a:pt x="115" y="11"/>
                  </a:cubicBezTo>
                  <a:cubicBezTo>
                    <a:pt x="115" y="14"/>
                    <a:pt x="115" y="14"/>
                    <a:pt x="115" y="14"/>
                  </a:cubicBezTo>
                  <a:cubicBezTo>
                    <a:pt x="115" y="16"/>
                    <a:pt x="116" y="17"/>
                    <a:pt x="116" y="18"/>
                  </a:cubicBezTo>
                  <a:cubicBezTo>
                    <a:pt x="115" y="19"/>
                    <a:pt x="115" y="19"/>
                    <a:pt x="115" y="19"/>
                  </a:cubicBezTo>
                  <a:cubicBezTo>
                    <a:pt x="115" y="21"/>
                    <a:pt x="115" y="21"/>
                    <a:pt x="116" y="22"/>
                  </a:cubicBezTo>
                  <a:cubicBezTo>
                    <a:pt x="115" y="23"/>
                    <a:pt x="115" y="23"/>
                    <a:pt x="115" y="23"/>
                  </a:cubicBezTo>
                  <a:cubicBezTo>
                    <a:pt x="116" y="24"/>
                    <a:pt x="116" y="24"/>
                    <a:pt x="116" y="24"/>
                  </a:cubicBezTo>
                  <a:cubicBezTo>
                    <a:pt x="116" y="25"/>
                    <a:pt x="116" y="25"/>
                    <a:pt x="116" y="25"/>
                  </a:cubicBezTo>
                  <a:cubicBezTo>
                    <a:pt x="116" y="26"/>
                    <a:pt x="116" y="26"/>
                    <a:pt x="116" y="27"/>
                  </a:cubicBezTo>
                  <a:cubicBezTo>
                    <a:pt x="115" y="28"/>
                    <a:pt x="115" y="28"/>
                    <a:pt x="115" y="28"/>
                  </a:cubicBezTo>
                  <a:cubicBezTo>
                    <a:pt x="115" y="28"/>
                    <a:pt x="115" y="28"/>
                    <a:pt x="115" y="28"/>
                  </a:cubicBezTo>
                  <a:cubicBezTo>
                    <a:pt x="115" y="29"/>
                    <a:pt x="115" y="29"/>
                    <a:pt x="115" y="29"/>
                  </a:cubicBezTo>
                  <a:cubicBezTo>
                    <a:pt x="116" y="29"/>
                    <a:pt x="116" y="29"/>
                    <a:pt x="116" y="29"/>
                  </a:cubicBezTo>
                  <a:cubicBezTo>
                    <a:pt x="116" y="30"/>
                    <a:pt x="116" y="30"/>
                    <a:pt x="116" y="32"/>
                  </a:cubicBezTo>
                  <a:cubicBezTo>
                    <a:pt x="116" y="32"/>
                    <a:pt x="116" y="32"/>
                    <a:pt x="116" y="32"/>
                  </a:cubicBezTo>
                  <a:cubicBezTo>
                    <a:pt x="116" y="33"/>
                    <a:pt x="116" y="33"/>
                    <a:pt x="116" y="33"/>
                  </a:cubicBezTo>
                  <a:cubicBezTo>
                    <a:pt x="116" y="34"/>
                    <a:pt x="116" y="34"/>
                    <a:pt x="116" y="34"/>
                  </a:cubicBezTo>
                  <a:cubicBezTo>
                    <a:pt x="116" y="37"/>
                    <a:pt x="116" y="42"/>
                    <a:pt x="116" y="42"/>
                  </a:cubicBezTo>
                  <a:cubicBezTo>
                    <a:pt x="117" y="43"/>
                    <a:pt x="117" y="43"/>
                    <a:pt x="117" y="43"/>
                  </a:cubicBezTo>
                  <a:cubicBezTo>
                    <a:pt x="118" y="43"/>
                    <a:pt x="118" y="43"/>
                    <a:pt x="118" y="43"/>
                  </a:cubicBezTo>
                  <a:cubicBezTo>
                    <a:pt x="118" y="44"/>
                    <a:pt x="118" y="44"/>
                    <a:pt x="118" y="44"/>
                  </a:cubicBezTo>
                  <a:cubicBezTo>
                    <a:pt x="117" y="45"/>
                    <a:pt x="117" y="45"/>
                    <a:pt x="117" y="45"/>
                  </a:cubicBezTo>
                  <a:cubicBezTo>
                    <a:pt x="117" y="46"/>
                    <a:pt x="117" y="46"/>
                    <a:pt x="117" y="47"/>
                  </a:cubicBezTo>
                  <a:cubicBezTo>
                    <a:pt x="118" y="45"/>
                    <a:pt x="118" y="45"/>
                    <a:pt x="118" y="45"/>
                  </a:cubicBezTo>
                  <a:cubicBezTo>
                    <a:pt x="118" y="45"/>
                    <a:pt x="118" y="45"/>
                    <a:pt x="118" y="45"/>
                  </a:cubicBezTo>
                  <a:cubicBezTo>
                    <a:pt x="119" y="46"/>
                    <a:pt x="119" y="46"/>
                    <a:pt x="119" y="46"/>
                  </a:cubicBezTo>
                  <a:cubicBezTo>
                    <a:pt x="119" y="47"/>
                    <a:pt x="119" y="47"/>
                    <a:pt x="119" y="47"/>
                  </a:cubicBezTo>
                  <a:cubicBezTo>
                    <a:pt x="119" y="47"/>
                    <a:pt x="119" y="47"/>
                    <a:pt x="119" y="47"/>
                  </a:cubicBezTo>
                  <a:cubicBezTo>
                    <a:pt x="119" y="48"/>
                    <a:pt x="119" y="48"/>
                    <a:pt x="119" y="48"/>
                  </a:cubicBezTo>
                  <a:cubicBezTo>
                    <a:pt x="119" y="49"/>
                    <a:pt x="119" y="49"/>
                    <a:pt x="119" y="49"/>
                  </a:cubicBezTo>
                  <a:cubicBezTo>
                    <a:pt x="119" y="50"/>
                    <a:pt x="119" y="50"/>
                    <a:pt x="119" y="50"/>
                  </a:cubicBezTo>
                  <a:cubicBezTo>
                    <a:pt x="118" y="50"/>
                    <a:pt x="119" y="50"/>
                    <a:pt x="118" y="51"/>
                  </a:cubicBezTo>
                  <a:cubicBezTo>
                    <a:pt x="117" y="52"/>
                    <a:pt x="117" y="52"/>
                    <a:pt x="117" y="52"/>
                  </a:cubicBezTo>
                  <a:cubicBezTo>
                    <a:pt x="117" y="53"/>
                    <a:pt x="117" y="53"/>
                    <a:pt x="117" y="53"/>
                  </a:cubicBezTo>
                  <a:cubicBezTo>
                    <a:pt x="117" y="53"/>
                    <a:pt x="117" y="53"/>
                    <a:pt x="117" y="53"/>
                  </a:cubicBezTo>
                  <a:cubicBezTo>
                    <a:pt x="117" y="53"/>
                    <a:pt x="117" y="53"/>
                    <a:pt x="117" y="53"/>
                  </a:cubicBezTo>
                  <a:cubicBezTo>
                    <a:pt x="117" y="54"/>
                    <a:pt x="117" y="54"/>
                    <a:pt x="117" y="54"/>
                  </a:cubicBezTo>
                  <a:cubicBezTo>
                    <a:pt x="117" y="55"/>
                    <a:pt x="117" y="55"/>
                    <a:pt x="117" y="55"/>
                  </a:cubicBezTo>
                  <a:cubicBezTo>
                    <a:pt x="116" y="58"/>
                    <a:pt x="116" y="58"/>
                    <a:pt x="116" y="58"/>
                  </a:cubicBezTo>
                  <a:cubicBezTo>
                    <a:pt x="109" y="66"/>
                    <a:pt x="118" y="55"/>
                    <a:pt x="111" y="63"/>
                  </a:cubicBezTo>
                  <a:cubicBezTo>
                    <a:pt x="111" y="64"/>
                    <a:pt x="111" y="64"/>
                    <a:pt x="111" y="64"/>
                  </a:cubicBezTo>
                  <a:cubicBezTo>
                    <a:pt x="109" y="66"/>
                    <a:pt x="109" y="66"/>
                    <a:pt x="109" y="66"/>
                  </a:cubicBezTo>
                  <a:cubicBezTo>
                    <a:pt x="108" y="67"/>
                    <a:pt x="108" y="67"/>
                    <a:pt x="108" y="67"/>
                  </a:cubicBezTo>
                  <a:cubicBezTo>
                    <a:pt x="107" y="67"/>
                    <a:pt x="107" y="67"/>
                    <a:pt x="107" y="67"/>
                  </a:cubicBezTo>
                  <a:cubicBezTo>
                    <a:pt x="108" y="69"/>
                    <a:pt x="108" y="69"/>
                    <a:pt x="108" y="69"/>
                  </a:cubicBezTo>
                  <a:cubicBezTo>
                    <a:pt x="107" y="69"/>
                    <a:pt x="107" y="69"/>
                    <a:pt x="107" y="69"/>
                  </a:cubicBezTo>
                  <a:cubicBezTo>
                    <a:pt x="103" y="73"/>
                    <a:pt x="102" y="71"/>
                    <a:pt x="99" y="75"/>
                  </a:cubicBezTo>
                  <a:cubicBezTo>
                    <a:pt x="98" y="75"/>
                    <a:pt x="98" y="75"/>
                    <a:pt x="97" y="76"/>
                  </a:cubicBezTo>
                  <a:cubicBezTo>
                    <a:pt x="96" y="76"/>
                    <a:pt x="96" y="76"/>
                    <a:pt x="96" y="76"/>
                  </a:cubicBezTo>
                  <a:cubicBezTo>
                    <a:pt x="95" y="76"/>
                    <a:pt x="95" y="76"/>
                    <a:pt x="95" y="76"/>
                  </a:cubicBezTo>
                  <a:cubicBezTo>
                    <a:pt x="95" y="76"/>
                    <a:pt x="95" y="76"/>
                    <a:pt x="95" y="76"/>
                  </a:cubicBezTo>
                  <a:cubicBezTo>
                    <a:pt x="94" y="76"/>
                    <a:pt x="94" y="76"/>
                    <a:pt x="94" y="76"/>
                  </a:cubicBezTo>
                  <a:cubicBezTo>
                    <a:pt x="93" y="76"/>
                    <a:pt x="89" y="78"/>
                    <a:pt x="88" y="78"/>
                  </a:cubicBezTo>
                  <a:cubicBezTo>
                    <a:pt x="88" y="79"/>
                    <a:pt x="88" y="79"/>
                    <a:pt x="88" y="79"/>
                  </a:cubicBezTo>
                  <a:cubicBezTo>
                    <a:pt x="80" y="82"/>
                    <a:pt x="80" y="84"/>
                    <a:pt x="76" y="86"/>
                  </a:cubicBezTo>
                  <a:cubicBezTo>
                    <a:pt x="75" y="87"/>
                    <a:pt x="75" y="87"/>
                    <a:pt x="75" y="87"/>
                  </a:cubicBezTo>
                  <a:cubicBezTo>
                    <a:pt x="75" y="88"/>
                    <a:pt x="75" y="88"/>
                    <a:pt x="75" y="88"/>
                  </a:cubicBezTo>
                  <a:cubicBezTo>
                    <a:pt x="71" y="94"/>
                    <a:pt x="73" y="90"/>
                    <a:pt x="69" y="95"/>
                  </a:cubicBezTo>
                  <a:cubicBezTo>
                    <a:pt x="69" y="96"/>
                    <a:pt x="69" y="96"/>
                    <a:pt x="69" y="96"/>
                  </a:cubicBezTo>
                  <a:cubicBezTo>
                    <a:pt x="68" y="96"/>
                    <a:pt x="68" y="96"/>
                    <a:pt x="68" y="96"/>
                  </a:cubicBezTo>
                  <a:cubicBezTo>
                    <a:pt x="68" y="95"/>
                    <a:pt x="68" y="95"/>
                    <a:pt x="68" y="95"/>
                  </a:cubicBezTo>
                  <a:cubicBezTo>
                    <a:pt x="67" y="97"/>
                    <a:pt x="67" y="97"/>
                    <a:pt x="67" y="97"/>
                  </a:cubicBezTo>
                  <a:cubicBezTo>
                    <a:pt x="67" y="97"/>
                    <a:pt x="67" y="97"/>
                    <a:pt x="67" y="97"/>
                  </a:cubicBezTo>
                  <a:cubicBezTo>
                    <a:pt x="66" y="97"/>
                    <a:pt x="66" y="97"/>
                    <a:pt x="66" y="97"/>
                  </a:cubicBezTo>
                  <a:cubicBezTo>
                    <a:pt x="60" y="100"/>
                    <a:pt x="62" y="101"/>
                    <a:pt x="53" y="108"/>
                  </a:cubicBezTo>
                  <a:cubicBezTo>
                    <a:pt x="52" y="108"/>
                    <a:pt x="52" y="108"/>
                    <a:pt x="52" y="108"/>
                  </a:cubicBezTo>
                  <a:cubicBezTo>
                    <a:pt x="50" y="107"/>
                    <a:pt x="50" y="107"/>
                    <a:pt x="50" y="107"/>
                  </a:cubicBezTo>
                  <a:cubicBezTo>
                    <a:pt x="50" y="107"/>
                    <a:pt x="50" y="107"/>
                    <a:pt x="50" y="107"/>
                  </a:cubicBezTo>
                  <a:cubicBezTo>
                    <a:pt x="50" y="108"/>
                    <a:pt x="50" y="108"/>
                    <a:pt x="51" y="108"/>
                  </a:cubicBezTo>
                  <a:cubicBezTo>
                    <a:pt x="51" y="108"/>
                    <a:pt x="50" y="116"/>
                    <a:pt x="50" y="116"/>
                  </a:cubicBezTo>
                  <a:cubicBezTo>
                    <a:pt x="51" y="117"/>
                    <a:pt x="52" y="118"/>
                    <a:pt x="53" y="120"/>
                  </a:cubicBezTo>
                  <a:cubicBezTo>
                    <a:pt x="55" y="125"/>
                    <a:pt x="55" y="125"/>
                    <a:pt x="55" y="125"/>
                  </a:cubicBezTo>
                  <a:cubicBezTo>
                    <a:pt x="55" y="127"/>
                    <a:pt x="55" y="127"/>
                    <a:pt x="55" y="127"/>
                  </a:cubicBezTo>
                  <a:cubicBezTo>
                    <a:pt x="57" y="130"/>
                    <a:pt x="57" y="130"/>
                    <a:pt x="57" y="130"/>
                  </a:cubicBezTo>
                  <a:cubicBezTo>
                    <a:pt x="57" y="135"/>
                    <a:pt x="58" y="132"/>
                    <a:pt x="57" y="139"/>
                  </a:cubicBezTo>
                  <a:cubicBezTo>
                    <a:pt x="58" y="140"/>
                    <a:pt x="58" y="140"/>
                    <a:pt x="58" y="140"/>
                  </a:cubicBezTo>
                  <a:cubicBezTo>
                    <a:pt x="58" y="139"/>
                    <a:pt x="58" y="139"/>
                    <a:pt x="58" y="139"/>
                  </a:cubicBezTo>
                  <a:cubicBezTo>
                    <a:pt x="58" y="138"/>
                    <a:pt x="58" y="138"/>
                    <a:pt x="58" y="137"/>
                  </a:cubicBezTo>
                  <a:cubicBezTo>
                    <a:pt x="59" y="136"/>
                    <a:pt x="59" y="136"/>
                    <a:pt x="59" y="136"/>
                  </a:cubicBezTo>
                  <a:cubicBezTo>
                    <a:pt x="59" y="136"/>
                    <a:pt x="59" y="136"/>
                    <a:pt x="59" y="136"/>
                  </a:cubicBezTo>
                  <a:cubicBezTo>
                    <a:pt x="60" y="140"/>
                    <a:pt x="60" y="137"/>
                    <a:pt x="59" y="142"/>
                  </a:cubicBezTo>
                  <a:cubicBezTo>
                    <a:pt x="59" y="144"/>
                    <a:pt x="59" y="143"/>
                    <a:pt x="60" y="146"/>
                  </a:cubicBezTo>
                  <a:cubicBezTo>
                    <a:pt x="59" y="150"/>
                    <a:pt x="58" y="154"/>
                    <a:pt x="58" y="156"/>
                  </a:cubicBezTo>
                  <a:cubicBezTo>
                    <a:pt x="58" y="157"/>
                    <a:pt x="58" y="157"/>
                    <a:pt x="58" y="157"/>
                  </a:cubicBezTo>
                  <a:cubicBezTo>
                    <a:pt x="59" y="157"/>
                    <a:pt x="59" y="157"/>
                    <a:pt x="59" y="157"/>
                  </a:cubicBezTo>
                  <a:cubicBezTo>
                    <a:pt x="59" y="156"/>
                    <a:pt x="59" y="156"/>
                    <a:pt x="59" y="156"/>
                  </a:cubicBezTo>
                  <a:cubicBezTo>
                    <a:pt x="59" y="156"/>
                    <a:pt x="59" y="156"/>
                    <a:pt x="59" y="156"/>
                  </a:cubicBezTo>
                  <a:cubicBezTo>
                    <a:pt x="60" y="157"/>
                    <a:pt x="60" y="157"/>
                    <a:pt x="60" y="157"/>
                  </a:cubicBezTo>
                  <a:cubicBezTo>
                    <a:pt x="56" y="173"/>
                    <a:pt x="41" y="167"/>
                    <a:pt x="29" y="179"/>
                  </a:cubicBezTo>
                  <a:cubicBezTo>
                    <a:pt x="28" y="181"/>
                    <a:pt x="28" y="181"/>
                    <a:pt x="28" y="181"/>
                  </a:cubicBezTo>
                  <a:cubicBezTo>
                    <a:pt x="27" y="182"/>
                    <a:pt x="27" y="182"/>
                    <a:pt x="26" y="183"/>
                  </a:cubicBezTo>
                  <a:cubicBezTo>
                    <a:pt x="27" y="185"/>
                    <a:pt x="27" y="184"/>
                    <a:pt x="28" y="185"/>
                  </a:cubicBezTo>
                  <a:cubicBezTo>
                    <a:pt x="29" y="186"/>
                    <a:pt x="28" y="186"/>
                    <a:pt x="29" y="186"/>
                  </a:cubicBezTo>
                  <a:cubicBezTo>
                    <a:pt x="29" y="187"/>
                    <a:pt x="29" y="187"/>
                    <a:pt x="29" y="187"/>
                  </a:cubicBezTo>
                  <a:cubicBezTo>
                    <a:pt x="30" y="186"/>
                    <a:pt x="30" y="185"/>
                    <a:pt x="30" y="184"/>
                  </a:cubicBezTo>
                  <a:cubicBezTo>
                    <a:pt x="31" y="184"/>
                    <a:pt x="31" y="184"/>
                    <a:pt x="31" y="184"/>
                  </a:cubicBezTo>
                  <a:cubicBezTo>
                    <a:pt x="30" y="187"/>
                    <a:pt x="30" y="194"/>
                    <a:pt x="30" y="194"/>
                  </a:cubicBezTo>
                  <a:close/>
                  <a:moveTo>
                    <a:pt x="50" y="19"/>
                  </a:moveTo>
                  <a:cubicBezTo>
                    <a:pt x="51" y="19"/>
                    <a:pt x="51" y="19"/>
                    <a:pt x="51" y="19"/>
                  </a:cubicBezTo>
                  <a:cubicBezTo>
                    <a:pt x="51" y="18"/>
                    <a:pt x="51" y="18"/>
                    <a:pt x="51" y="18"/>
                  </a:cubicBezTo>
                  <a:cubicBezTo>
                    <a:pt x="51" y="18"/>
                    <a:pt x="51" y="18"/>
                    <a:pt x="51" y="18"/>
                  </a:cubicBezTo>
                  <a:cubicBezTo>
                    <a:pt x="51" y="18"/>
                    <a:pt x="51" y="18"/>
                    <a:pt x="51" y="18"/>
                  </a:cubicBezTo>
                  <a:cubicBezTo>
                    <a:pt x="50" y="18"/>
                    <a:pt x="50" y="18"/>
                    <a:pt x="50" y="18"/>
                  </a:cubicBezTo>
                  <a:cubicBezTo>
                    <a:pt x="50" y="18"/>
                    <a:pt x="50" y="18"/>
                    <a:pt x="50" y="18"/>
                  </a:cubicBezTo>
                  <a:cubicBezTo>
                    <a:pt x="50" y="18"/>
                    <a:pt x="50" y="18"/>
                    <a:pt x="50" y="19"/>
                  </a:cubicBezTo>
                  <a:cubicBezTo>
                    <a:pt x="50" y="19"/>
                    <a:pt x="50" y="19"/>
                    <a:pt x="50" y="19"/>
                  </a:cubicBezTo>
                  <a:cubicBezTo>
                    <a:pt x="50" y="19"/>
                    <a:pt x="50" y="19"/>
                    <a:pt x="50" y="19"/>
                  </a:cubicBezTo>
                  <a:close/>
                  <a:moveTo>
                    <a:pt x="49" y="18"/>
                  </a:moveTo>
                  <a:cubicBezTo>
                    <a:pt x="49" y="17"/>
                    <a:pt x="49" y="17"/>
                    <a:pt x="49" y="17"/>
                  </a:cubicBezTo>
                  <a:cubicBezTo>
                    <a:pt x="49" y="17"/>
                    <a:pt x="49" y="17"/>
                    <a:pt x="49" y="17"/>
                  </a:cubicBezTo>
                  <a:cubicBezTo>
                    <a:pt x="48" y="17"/>
                    <a:pt x="48" y="17"/>
                    <a:pt x="48" y="17"/>
                  </a:cubicBezTo>
                  <a:cubicBezTo>
                    <a:pt x="48" y="18"/>
                    <a:pt x="48" y="18"/>
                    <a:pt x="48" y="18"/>
                  </a:cubicBezTo>
                  <a:cubicBezTo>
                    <a:pt x="49" y="18"/>
                    <a:pt x="49" y="18"/>
                    <a:pt x="49" y="18"/>
                  </a:cubicBezTo>
                  <a:cubicBezTo>
                    <a:pt x="49" y="18"/>
                    <a:pt x="49" y="18"/>
                    <a:pt x="49" y="18"/>
                  </a:cubicBezTo>
                  <a:cubicBezTo>
                    <a:pt x="49" y="18"/>
                    <a:pt x="49" y="18"/>
                    <a:pt x="49" y="1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166">
              <a:extLst>
                <a:ext uri="{FF2B5EF4-FFF2-40B4-BE49-F238E27FC236}">
                  <a16:creationId xmlns:a16="http://schemas.microsoft.com/office/drawing/2014/main" id="{395A2B17-D26A-41F0-97B2-6E23400E2540}"/>
                </a:ext>
              </a:extLst>
            </p:cNvPr>
            <p:cNvSpPr>
              <a:spLocks/>
            </p:cNvSpPr>
            <p:nvPr/>
          </p:nvSpPr>
          <p:spPr bwMode="auto">
            <a:xfrm>
              <a:off x="12238704" y="9823882"/>
              <a:ext cx="636394" cy="607898"/>
            </a:xfrm>
            <a:custGeom>
              <a:avLst/>
              <a:gdLst>
                <a:gd name="T0" fmla="*/ 152 w 152"/>
                <a:gd name="T1" fmla="*/ 10 h 145"/>
                <a:gd name="T2" fmla="*/ 147 w 152"/>
                <a:gd name="T3" fmla="*/ 10 h 145"/>
                <a:gd name="T4" fmla="*/ 143 w 152"/>
                <a:gd name="T5" fmla="*/ 12 h 145"/>
                <a:gd name="T6" fmla="*/ 135 w 152"/>
                <a:gd name="T7" fmla="*/ 17 h 145"/>
                <a:gd name="T8" fmla="*/ 133 w 152"/>
                <a:gd name="T9" fmla="*/ 17 h 145"/>
                <a:gd name="T10" fmla="*/ 130 w 152"/>
                <a:gd name="T11" fmla="*/ 12 h 145"/>
                <a:gd name="T12" fmla="*/ 104 w 152"/>
                <a:gd name="T13" fmla="*/ 16 h 145"/>
                <a:gd name="T14" fmla="*/ 93 w 152"/>
                <a:gd name="T15" fmla="*/ 59 h 145"/>
                <a:gd name="T16" fmla="*/ 92 w 152"/>
                <a:gd name="T17" fmla="*/ 139 h 145"/>
                <a:gd name="T18" fmla="*/ 87 w 152"/>
                <a:gd name="T19" fmla="*/ 142 h 145"/>
                <a:gd name="T20" fmla="*/ 85 w 152"/>
                <a:gd name="T21" fmla="*/ 143 h 145"/>
                <a:gd name="T22" fmla="*/ 85 w 152"/>
                <a:gd name="T23" fmla="*/ 144 h 145"/>
                <a:gd name="T24" fmla="*/ 84 w 152"/>
                <a:gd name="T25" fmla="*/ 145 h 145"/>
                <a:gd name="T26" fmla="*/ 72 w 152"/>
                <a:gd name="T27" fmla="*/ 145 h 145"/>
                <a:gd name="T28" fmla="*/ 64 w 152"/>
                <a:gd name="T29" fmla="*/ 142 h 145"/>
                <a:gd name="T30" fmla="*/ 63 w 152"/>
                <a:gd name="T31" fmla="*/ 140 h 145"/>
                <a:gd name="T32" fmla="*/ 64 w 152"/>
                <a:gd name="T33" fmla="*/ 139 h 145"/>
                <a:gd name="T34" fmla="*/ 63 w 152"/>
                <a:gd name="T35" fmla="*/ 137 h 145"/>
                <a:gd name="T36" fmla="*/ 62 w 152"/>
                <a:gd name="T37" fmla="*/ 136 h 145"/>
                <a:gd name="T38" fmla="*/ 62 w 152"/>
                <a:gd name="T39" fmla="*/ 135 h 145"/>
                <a:gd name="T40" fmla="*/ 60 w 152"/>
                <a:gd name="T41" fmla="*/ 134 h 145"/>
                <a:gd name="T42" fmla="*/ 58 w 152"/>
                <a:gd name="T43" fmla="*/ 135 h 145"/>
                <a:gd name="T44" fmla="*/ 57 w 152"/>
                <a:gd name="T45" fmla="*/ 138 h 145"/>
                <a:gd name="T46" fmla="*/ 56 w 152"/>
                <a:gd name="T47" fmla="*/ 139 h 145"/>
                <a:gd name="T48" fmla="*/ 54 w 152"/>
                <a:gd name="T49" fmla="*/ 141 h 145"/>
                <a:gd name="T50" fmla="*/ 38 w 152"/>
                <a:gd name="T51" fmla="*/ 118 h 145"/>
                <a:gd name="T52" fmla="*/ 39 w 152"/>
                <a:gd name="T53" fmla="*/ 116 h 145"/>
                <a:gd name="T54" fmla="*/ 37 w 152"/>
                <a:gd name="T55" fmla="*/ 112 h 145"/>
                <a:gd name="T56" fmla="*/ 35 w 152"/>
                <a:gd name="T57" fmla="*/ 103 h 145"/>
                <a:gd name="T58" fmla="*/ 30 w 152"/>
                <a:gd name="T59" fmla="*/ 71 h 145"/>
                <a:gd name="T60" fmla="*/ 31 w 152"/>
                <a:gd name="T61" fmla="*/ 70 h 145"/>
                <a:gd name="T62" fmla="*/ 32 w 152"/>
                <a:gd name="T63" fmla="*/ 68 h 145"/>
                <a:gd name="T64" fmla="*/ 1 w 152"/>
                <a:gd name="T65" fmla="*/ 12 h 145"/>
                <a:gd name="T66" fmla="*/ 2 w 152"/>
                <a:gd name="T67" fmla="*/ 3 h 145"/>
                <a:gd name="T68" fmla="*/ 5 w 152"/>
                <a:gd name="T69" fmla="*/ 2 h 145"/>
                <a:gd name="T70" fmla="*/ 9 w 152"/>
                <a:gd name="T71" fmla="*/ 3 h 145"/>
                <a:gd name="T72" fmla="*/ 19 w 152"/>
                <a:gd name="T73" fmla="*/ 0 h 145"/>
                <a:gd name="T74" fmla="*/ 21 w 152"/>
                <a:gd name="T75" fmla="*/ 2 h 145"/>
                <a:gd name="T76" fmla="*/ 75 w 152"/>
                <a:gd name="T77" fmla="*/ 5 h 145"/>
                <a:gd name="T78" fmla="*/ 79 w 152"/>
                <a:gd name="T79" fmla="*/ 9 h 145"/>
                <a:gd name="T80" fmla="*/ 101 w 152"/>
                <a:gd name="T81" fmla="*/ 12 h 145"/>
                <a:gd name="T82" fmla="*/ 108 w 152"/>
                <a:gd name="T83" fmla="*/ 12 h 145"/>
                <a:gd name="T84" fmla="*/ 149 w 152"/>
                <a:gd name="T85" fmla="*/ 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2" h="145">
                  <a:moveTo>
                    <a:pt x="149" y="7"/>
                  </a:moveTo>
                  <a:cubicBezTo>
                    <a:pt x="150" y="8"/>
                    <a:pt x="150" y="7"/>
                    <a:pt x="152" y="10"/>
                  </a:cubicBezTo>
                  <a:cubicBezTo>
                    <a:pt x="152" y="9"/>
                    <a:pt x="152" y="9"/>
                    <a:pt x="152" y="9"/>
                  </a:cubicBezTo>
                  <a:cubicBezTo>
                    <a:pt x="149" y="10"/>
                    <a:pt x="149" y="10"/>
                    <a:pt x="147" y="10"/>
                  </a:cubicBezTo>
                  <a:cubicBezTo>
                    <a:pt x="144" y="13"/>
                    <a:pt x="144" y="13"/>
                    <a:pt x="144" y="13"/>
                  </a:cubicBezTo>
                  <a:cubicBezTo>
                    <a:pt x="143" y="12"/>
                    <a:pt x="143" y="12"/>
                    <a:pt x="143" y="12"/>
                  </a:cubicBezTo>
                  <a:cubicBezTo>
                    <a:pt x="142" y="12"/>
                    <a:pt x="142" y="12"/>
                    <a:pt x="142" y="12"/>
                  </a:cubicBezTo>
                  <a:cubicBezTo>
                    <a:pt x="138" y="13"/>
                    <a:pt x="138" y="14"/>
                    <a:pt x="135" y="17"/>
                  </a:cubicBezTo>
                  <a:cubicBezTo>
                    <a:pt x="134" y="17"/>
                    <a:pt x="134" y="17"/>
                    <a:pt x="134" y="17"/>
                  </a:cubicBezTo>
                  <a:cubicBezTo>
                    <a:pt x="133" y="17"/>
                    <a:pt x="133" y="17"/>
                    <a:pt x="133" y="17"/>
                  </a:cubicBezTo>
                  <a:cubicBezTo>
                    <a:pt x="133" y="17"/>
                    <a:pt x="133" y="17"/>
                    <a:pt x="133" y="17"/>
                  </a:cubicBezTo>
                  <a:cubicBezTo>
                    <a:pt x="132" y="14"/>
                    <a:pt x="132" y="15"/>
                    <a:pt x="130" y="12"/>
                  </a:cubicBezTo>
                  <a:cubicBezTo>
                    <a:pt x="130" y="12"/>
                    <a:pt x="130" y="12"/>
                    <a:pt x="129" y="12"/>
                  </a:cubicBezTo>
                  <a:cubicBezTo>
                    <a:pt x="124" y="12"/>
                    <a:pt x="113" y="15"/>
                    <a:pt x="104" y="16"/>
                  </a:cubicBezTo>
                  <a:cubicBezTo>
                    <a:pt x="104" y="16"/>
                    <a:pt x="104" y="59"/>
                    <a:pt x="104" y="59"/>
                  </a:cubicBezTo>
                  <a:cubicBezTo>
                    <a:pt x="100" y="59"/>
                    <a:pt x="97" y="59"/>
                    <a:pt x="93" y="59"/>
                  </a:cubicBezTo>
                  <a:cubicBezTo>
                    <a:pt x="93" y="88"/>
                    <a:pt x="93" y="128"/>
                    <a:pt x="93" y="139"/>
                  </a:cubicBezTo>
                  <a:cubicBezTo>
                    <a:pt x="92" y="139"/>
                    <a:pt x="92" y="139"/>
                    <a:pt x="92" y="139"/>
                  </a:cubicBezTo>
                  <a:cubicBezTo>
                    <a:pt x="89" y="140"/>
                    <a:pt x="90" y="140"/>
                    <a:pt x="88" y="141"/>
                  </a:cubicBezTo>
                  <a:cubicBezTo>
                    <a:pt x="87" y="142"/>
                    <a:pt x="87" y="142"/>
                    <a:pt x="87" y="142"/>
                  </a:cubicBezTo>
                  <a:cubicBezTo>
                    <a:pt x="86" y="143"/>
                    <a:pt x="86" y="143"/>
                    <a:pt x="86" y="143"/>
                  </a:cubicBezTo>
                  <a:cubicBezTo>
                    <a:pt x="85" y="143"/>
                    <a:pt x="85" y="143"/>
                    <a:pt x="85" y="143"/>
                  </a:cubicBezTo>
                  <a:cubicBezTo>
                    <a:pt x="85" y="143"/>
                    <a:pt x="85" y="143"/>
                    <a:pt x="85" y="143"/>
                  </a:cubicBezTo>
                  <a:cubicBezTo>
                    <a:pt x="85" y="144"/>
                    <a:pt x="85" y="144"/>
                    <a:pt x="85" y="144"/>
                  </a:cubicBezTo>
                  <a:cubicBezTo>
                    <a:pt x="85" y="145"/>
                    <a:pt x="85" y="145"/>
                    <a:pt x="85" y="145"/>
                  </a:cubicBezTo>
                  <a:cubicBezTo>
                    <a:pt x="84" y="145"/>
                    <a:pt x="84" y="145"/>
                    <a:pt x="84" y="145"/>
                  </a:cubicBezTo>
                  <a:cubicBezTo>
                    <a:pt x="82" y="145"/>
                    <a:pt x="83" y="145"/>
                    <a:pt x="80" y="144"/>
                  </a:cubicBezTo>
                  <a:cubicBezTo>
                    <a:pt x="74" y="144"/>
                    <a:pt x="78" y="145"/>
                    <a:pt x="72" y="145"/>
                  </a:cubicBezTo>
                  <a:cubicBezTo>
                    <a:pt x="69" y="143"/>
                    <a:pt x="69" y="143"/>
                    <a:pt x="67" y="143"/>
                  </a:cubicBezTo>
                  <a:cubicBezTo>
                    <a:pt x="66" y="143"/>
                    <a:pt x="67" y="143"/>
                    <a:pt x="64" y="142"/>
                  </a:cubicBezTo>
                  <a:cubicBezTo>
                    <a:pt x="64" y="141"/>
                    <a:pt x="64" y="141"/>
                    <a:pt x="64" y="141"/>
                  </a:cubicBezTo>
                  <a:cubicBezTo>
                    <a:pt x="63" y="140"/>
                    <a:pt x="63" y="140"/>
                    <a:pt x="63" y="140"/>
                  </a:cubicBezTo>
                  <a:cubicBezTo>
                    <a:pt x="63" y="139"/>
                    <a:pt x="63" y="139"/>
                    <a:pt x="63" y="139"/>
                  </a:cubicBezTo>
                  <a:cubicBezTo>
                    <a:pt x="64" y="139"/>
                    <a:pt x="64" y="139"/>
                    <a:pt x="64" y="139"/>
                  </a:cubicBezTo>
                  <a:cubicBezTo>
                    <a:pt x="64" y="138"/>
                    <a:pt x="64" y="138"/>
                    <a:pt x="64" y="138"/>
                  </a:cubicBezTo>
                  <a:cubicBezTo>
                    <a:pt x="63" y="137"/>
                    <a:pt x="63" y="137"/>
                    <a:pt x="63" y="137"/>
                  </a:cubicBezTo>
                  <a:cubicBezTo>
                    <a:pt x="63" y="136"/>
                    <a:pt x="63" y="136"/>
                    <a:pt x="63" y="136"/>
                  </a:cubicBezTo>
                  <a:cubicBezTo>
                    <a:pt x="62" y="136"/>
                    <a:pt x="62" y="136"/>
                    <a:pt x="62" y="136"/>
                  </a:cubicBezTo>
                  <a:cubicBezTo>
                    <a:pt x="62" y="136"/>
                    <a:pt x="62" y="136"/>
                    <a:pt x="62" y="136"/>
                  </a:cubicBezTo>
                  <a:cubicBezTo>
                    <a:pt x="62" y="135"/>
                    <a:pt x="62" y="135"/>
                    <a:pt x="62" y="135"/>
                  </a:cubicBezTo>
                  <a:cubicBezTo>
                    <a:pt x="61" y="134"/>
                    <a:pt x="61" y="134"/>
                    <a:pt x="61" y="134"/>
                  </a:cubicBezTo>
                  <a:cubicBezTo>
                    <a:pt x="60" y="134"/>
                    <a:pt x="60" y="134"/>
                    <a:pt x="60" y="134"/>
                  </a:cubicBezTo>
                  <a:cubicBezTo>
                    <a:pt x="59" y="134"/>
                    <a:pt x="59" y="134"/>
                    <a:pt x="59" y="134"/>
                  </a:cubicBezTo>
                  <a:cubicBezTo>
                    <a:pt x="58" y="135"/>
                    <a:pt x="58" y="135"/>
                    <a:pt x="58" y="135"/>
                  </a:cubicBezTo>
                  <a:cubicBezTo>
                    <a:pt x="58" y="136"/>
                    <a:pt x="58" y="136"/>
                    <a:pt x="57" y="137"/>
                  </a:cubicBezTo>
                  <a:cubicBezTo>
                    <a:pt x="57" y="138"/>
                    <a:pt x="57" y="138"/>
                    <a:pt x="57" y="138"/>
                  </a:cubicBezTo>
                  <a:cubicBezTo>
                    <a:pt x="57" y="139"/>
                    <a:pt x="57" y="139"/>
                    <a:pt x="57" y="139"/>
                  </a:cubicBezTo>
                  <a:cubicBezTo>
                    <a:pt x="56" y="139"/>
                    <a:pt x="56" y="139"/>
                    <a:pt x="56" y="139"/>
                  </a:cubicBezTo>
                  <a:cubicBezTo>
                    <a:pt x="56" y="139"/>
                    <a:pt x="56" y="139"/>
                    <a:pt x="56" y="139"/>
                  </a:cubicBezTo>
                  <a:cubicBezTo>
                    <a:pt x="55" y="140"/>
                    <a:pt x="55" y="140"/>
                    <a:pt x="54" y="141"/>
                  </a:cubicBezTo>
                  <a:cubicBezTo>
                    <a:pt x="53" y="141"/>
                    <a:pt x="53" y="141"/>
                    <a:pt x="53" y="141"/>
                  </a:cubicBezTo>
                  <a:cubicBezTo>
                    <a:pt x="42" y="132"/>
                    <a:pt x="41" y="125"/>
                    <a:pt x="38" y="118"/>
                  </a:cubicBezTo>
                  <a:cubicBezTo>
                    <a:pt x="38" y="117"/>
                    <a:pt x="38" y="117"/>
                    <a:pt x="38" y="117"/>
                  </a:cubicBezTo>
                  <a:cubicBezTo>
                    <a:pt x="39" y="116"/>
                    <a:pt x="39" y="116"/>
                    <a:pt x="39" y="116"/>
                  </a:cubicBezTo>
                  <a:cubicBezTo>
                    <a:pt x="38" y="114"/>
                    <a:pt x="39" y="115"/>
                    <a:pt x="38" y="114"/>
                  </a:cubicBezTo>
                  <a:cubicBezTo>
                    <a:pt x="37" y="112"/>
                    <a:pt x="37" y="112"/>
                    <a:pt x="37" y="112"/>
                  </a:cubicBezTo>
                  <a:cubicBezTo>
                    <a:pt x="36" y="107"/>
                    <a:pt x="36" y="108"/>
                    <a:pt x="35" y="105"/>
                  </a:cubicBezTo>
                  <a:cubicBezTo>
                    <a:pt x="35" y="103"/>
                    <a:pt x="35" y="103"/>
                    <a:pt x="35" y="103"/>
                  </a:cubicBezTo>
                  <a:cubicBezTo>
                    <a:pt x="35" y="100"/>
                    <a:pt x="35" y="100"/>
                    <a:pt x="35" y="96"/>
                  </a:cubicBezTo>
                  <a:cubicBezTo>
                    <a:pt x="28" y="69"/>
                    <a:pt x="33" y="89"/>
                    <a:pt x="30" y="71"/>
                  </a:cubicBezTo>
                  <a:cubicBezTo>
                    <a:pt x="31" y="70"/>
                    <a:pt x="31" y="70"/>
                    <a:pt x="31" y="70"/>
                  </a:cubicBezTo>
                  <a:cubicBezTo>
                    <a:pt x="31" y="70"/>
                    <a:pt x="31" y="70"/>
                    <a:pt x="31" y="70"/>
                  </a:cubicBezTo>
                  <a:cubicBezTo>
                    <a:pt x="31" y="71"/>
                    <a:pt x="31" y="71"/>
                    <a:pt x="31" y="71"/>
                  </a:cubicBezTo>
                  <a:cubicBezTo>
                    <a:pt x="32" y="69"/>
                    <a:pt x="32" y="70"/>
                    <a:pt x="32" y="68"/>
                  </a:cubicBezTo>
                  <a:cubicBezTo>
                    <a:pt x="30" y="59"/>
                    <a:pt x="22" y="55"/>
                    <a:pt x="16" y="38"/>
                  </a:cubicBezTo>
                  <a:cubicBezTo>
                    <a:pt x="16" y="38"/>
                    <a:pt x="1" y="12"/>
                    <a:pt x="1" y="12"/>
                  </a:cubicBezTo>
                  <a:cubicBezTo>
                    <a:pt x="0" y="8"/>
                    <a:pt x="0" y="7"/>
                    <a:pt x="0" y="3"/>
                  </a:cubicBezTo>
                  <a:cubicBezTo>
                    <a:pt x="2" y="3"/>
                    <a:pt x="2" y="3"/>
                    <a:pt x="2" y="3"/>
                  </a:cubicBezTo>
                  <a:cubicBezTo>
                    <a:pt x="3" y="2"/>
                    <a:pt x="3" y="2"/>
                    <a:pt x="3" y="2"/>
                  </a:cubicBezTo>
                  <a:cubicBezTo>
                    <a:pt x="5" y="2"/>
                    <a:pt x="5" y="2"/>
                    <a:pt x="5" y="2"/>
                  </a:cubicBezTo>
                  <a:cubicBezTo>
                    <a:pt x="6" y="3"/>
                    <a:pt x="6" y="3"/>
                    <a:pt x="6" y="3"/>
                  </a:cubicBezTo>
                  <a:cubicBezTo>
                    <a:pt x="6" y="3"/>
                    <a:pt x="7" y="3"/>
                    <a:pt x="9" y="3"/>
                  </a:cubicBezTo>
                  <a:cubicBezTo>
                    <a:pt x="15" y="0"/>
                    <a:pt x="15" y="0"/>
                    <a:pt x="16" y="0"/>
                  </a:cubicBezTo>
                  <a:cubicBezTo>
                    <a:pt x="17" y="0"/>
                    <a:pt x="18" y="0"/>
                    <a:pt x="19" y="0"/>
                  </a:cubicBezTo>
                  <a:cubicBezTo>
                    <a:pt x="20" y="1"/>
                    <a:pt x="20" y="1"/>
                    <a:pt x="20" y="1"/>
                  </a:cubicBezTo>
                  <a:cubicBezTo>
                    <a:pt x="21" y="2"/>
                    <a:pt x="21" y="2"/>
                    <a:pt x="21" y="2"/>
                  </a:cubicBezTo>
                  <a:cubicBezTo>
                    <a:pt x="22" y="3"/>
                    <a:pt x="24" y="4"/>
                    <a:pt x="25" y="5"/>
                  </a:cubicBezTo>
                  <a:cubicBezTo>
                    <a:pt x="25" y="5"/>
                    <a:pt x="74" y="5"/>
                    <a:pt x="75" y="5"/>
                  </a:cubicBezTo>
                  <a:cubicBezTo>
                    <a:pt x="76" y="5"/>
                    <a:pt x="76" y="5"/>
                    <a:pt x="76" y="5"/>
                  </a:cubicBezTo>
                  <a:cubicBezTo>
                    <a:pt x="78" y="7"/>
                    <a:pt x="77" y="7"/>
                    <a:pt x="79" y="9"/>
                  </a:cubicBezTo>
                  <a:cubicBezTo>
                    <a:pt x="83" y="11"/>
                    <a:pt x="94" y="10"/>
                    <a:pt x="98" y="11"/>
                  </a:cubicBezTo>
                  <a:cubicBezTo>
                    <a:pt x="100" y="12"/>
                    <a:pt x="100" y="12"/>
                    <a:pt x="101" y="12"/>
                  </a:cubicBezTo>
                  <a:cubicBezTo>
                    <a:pt x="104" y="12"/>
                    <a:pt x="103" y="12"/>
                    <a:pt x="106" y="11"/>
                  </a:cubicBezTo>
                  <a:cubicBezTo>
                    <a:pt x="108" y="12"/>
                    <a:pt x="108" y="12"/>
                    <a:pt x="108" y="12"/>
                  </a:cubicBezTo>
                  <a:cubicBezTo>
                    <a:pt x="108" y="12"/>
                    <a:pt x="108" y="12"/>
                    <a:pt x="108" y="12"/>
                  </a:cubicBezTo>
                  <a:cubicBezTo>
                    <a:pt x="115" y="12"/>
                    <a:pt x="140" y="4"/>
                    <a:pt x="149" y="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167">
              <a:extLst>
                <a:ext uri="{FF2B5EF4-FFF2-40B4-BE49-F238E27FC236}">
                  <a16:creationId xmlns:a16="http://schemas.microsoft.com/office/drawing/2014/main" id="{B992A21E-1452-46C8-8152-2BB3799CBB67}"/>
                </a:ext>
              </a:extLst>
            </p:cNvPr>
            <p:cNvSpPr>
              <a:spLocks noEditPoints="1"/>
            </p:cNvSpPr>
            <p:nvPr/>
          </p:nvSpPr>
          <p:spPr bwMode="auto">
            <a:xfrm>
              <a:off x="19172545" y="9928364"/>
              <a:ext cx="379937" cy="175722"/>
            </a:xfrm>
            <a:custGeom>
              <a:avLst/>
              <a:gdLst>
                <a:gd name="T0" fmla="*/ 0 w 92"/>
                <a:gd name="T1" fmla="*/ 1 h 42"/>
                <a:gd name="T2" fmla="*/ 0 w 92"/>
                <a:gd name="T3" fmla="*/ 2 h 42"/>
                <a:gd name="T4" fmla="*/ 0 w 92"/>
                <a:gd name="T5" fmla="*/ 3 h 42"/>
                <a:gd name="T6" fmla="*/ 49 w 92"/>
                <a:gd name="T7" fmla="*/ 14 h 42"/>
                <a:gd name="T8" fmla="*/ 59 w 92"/>
                <a:gd name="T9" fmla="*/ 20 h 42"/>
                <a:gd name="T10" fmla="*/ 61 w 92"/>
                <a:gd name="T11" fmla="*/ 22 h 42"/>
                <a:gd name="T12" fmla="*/ 62 w 92"/>
                <a:gd name="T13" fmla="*/ 23 h 42"/>
                <a:gd name="T14" fmla="*/ 64 w 92"/>
                <a:gd name="T15" fmla="*/ 26 h 42"/>
                <a:gd name="T16" fmla="*/ 66 w 92"/>
                <a:gd name="T17" fmla="*/ 27 h 42"/>
                <a:gd name="T18" fmla="*/ 68 w 92"/>
                <a:gd name="T19" fmla="*/ 28 h 42"/>
                <a:gd name="T20" fmla="*/ 79 w 92"/>
                <a:gd name="T21" fmla="*/ 38 h 42"/>
                <a:gd name="T22" fmla="*/ 78 w 92"/>
                <a:gd name="T23" fmla="*/ 39 h 42"/>
                <a:gd name="T24" fmla="*/ 77 w 92"/>
                <a:gd name="T25" fmla="*/ 39 h 42"/>
                <a:gd name="T26" fmla="*/ 73 w 92"/>
                <a:gd name="T27" fmla="*/ 38 h 42"/>
                <a:gd name="T28" fmla="*/ 73 w 92"/>
                <a:gd name="T29" fmla="*/ 37 h 42"/>
                <a:gd name="T30" fmla="*/ 70 w 92"/>
                <a:gd name="T31" fmla="*/ 35 h 42"/>
                <a:gd name="T32" fmla="*/ 69 w 92"/>
                <a:gd name="T33" fmla="*/ 34 h 42"/>
                <a:gd name="T34" fmla="*/ 65 w 92"/>
                <a:gd name="T35" fmla="*/ 32 h 42"/>
                <a:gd name="T36" fmla="*/ 56 w 92"/>
                <a:gd name="T37" fmla="*/ 26 h 42"/>
                <a:gd name="T38" fmla="*/ 47 w 92"/>
                <a:gd name="T39" fmla="*/ 16 h 42"/>
                <a:gd name="T40" fmla="*/ 47 w 92"/>
                <a:gd name="T41" fmla="*/ 14 h 42"/>
                <a:gd name="T42" fmla="*/ 46 w 92"/>
                <a:gd name="T43" fmla="*/ 13 h 42"/>
                <a:gd name="T44" fmla="*/ 46 w 92"/>
                <a:gd name="T45" fmla="*/ 12 h 42"/>
                <a:gd name="T46" fmla="*/ 74 w 92"/>
                <a:gd name="T47" fmla="*/ 19 h 42"/>
                <a:gd name="T48" fmla="*/ 74 w 92"/>
                <a:gd name="T49" fmla="*/ 18 h 42"/>
                <a:gd name="T50" fmla="*/ 75 w 92"/>
                <a:gd name="T51" fmla="*/ 15 h 42"/>
                <a:gd name="T52" fmla="*/ 76 w 92"/>
                <a:gd name="T53" fmla="*/ 16 h 42"/>
                <a:gd name="T54" fmla="*/ 75 w 92"/>
                <a:gd name="T55" fmla="*/ 17 h 42"/>
                <a:gd name="T56" fmla="*/ 75 w 92"/>
                <a:gd name="T57" fmla="*/ 18 h 42"/>
                <a:gd name="T58" fmla="*/ 74 w 92"/>
                <a:gd name="T59" fmla="*/ 19 h 42"/>
                <a:gd name="T60" fmla="*/ 83 w 92"/>
                <a:gd name="T61" fmla="*/ 25 h 42"/>
                <a:gd name="T62" fmla="*/ 81 w 92"/>
                <a:gd name="T63" fmla="*/ 23 h 42"/>
                <a:gd name="T64" fmla="*/ 80 w 92"/>
                <a:gd name="T65" fmla="*/ 22 h 42"/>
                <a:gd name="T66" fmla="*/ 81 w 92"/>
                <a:gd name="T67" fmla="*/ 20 h 42"/>
                <a:gd name="T68" fmla="*/ 80 w 92"/>
                <a:gd name="T69" fmla="*/ 20 h 42"/>
                <a:gd name="T70" fmla="*/ 82 w 92"/>
                <a:gd name="T71" fmla="*/ 19 h 42"/>
                <a:gd name="T72" fmla="*/ 83 w 92"/>
                <a:gd name="T73" fmla="*/ 19 h 42"/>
                <a:gd name="T74" fmla="*/ 83 w 92"/>
                <a:gd name="T75" fmla="*/ 22 h 42"/>
                <a:gd name="T76" fmla="*/ 84 w 92"/>
                <a:gd name="T77" fmla="*/ 24 h 42"/>
                <a:gd name="T78" fmla="*/ 91 w 92"/>
                <a:gd name="T79" fmla="*/ 28 h 42"/>
                <a:gd name="T80" fmla="*/ 92 w 92"/>
                <a:gd name="T81" fmla="*/ 28 h 42"/>
                <a:gd name="T82" fmla="*/ 91 w 92"/>
                <a:gd name="T83" fmla="*/ 30 h 42"/>
                <a:gd name="T84" fmla="*/ 90 w 92"/>
                <a:gd name="T85" fmla="*/ 30 h 42"/>
                <a:gd name="T86" fmla="*/ 89 w 92"/>
                <a:gd name="T87" fmla="*/ 29 h 42"/>
                <a:gd name="T88" fmla="*/ 90 w 92"/>
                <a:gd name="T89" fmla="*/ 27 h 42"/>
                <a:gd name="T90" fmla="*/ 90 w 92"/>
                <a:gd name="T91" fmla="*/ 27 h 42"/>
                <a:gd name="T92" fmla="*/ 91 w 92"/>
                <a:gd name="T93" fmla="*/ 28 h 42"/>
                <a:gd name="T94" fmla="*/ 85 w 92"/>
                <a:gd name="T95" fmla="*/ 42 h 42"/>
                <a:gd name="T96" fmla="*/ 84 w 92"/>
                <a:gd name="T97" fmla="*/ 42 h 42"/>
                <a:gd name="T98" fmla="*/ 84 w 92"/>
                <a:gd name="T99" fmla="*/ 41 h 42"/>
                <a:gd name="T100" fmla="*/ 85 w 92"/>
                <a:gd name="T10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2" h="42">
                  <a:moveTo>
                    <a:pt x="0" y="3"/>
                  </a:moveTo>
                  <a:cubicBezTo>
                    <a:pt x="0" y="1"/>
                    <a:pt x="0" y="1"/>
                    <a:pt x="0" y="1"/>
                  </a:cubicBezTo>
                  <a:cubicBezTo>
                    <a:pt x="0" y="0"/>
                    <a:pt x="0" y="0"/>
                    <a:pt x="0" y="0"/>
                  </a:cubicBezTo>
                  <a:cubicBezTo>
                    <a:pt x="0" y="2"/>
                    <a:pt x="0" y="2"/>
                    <a:pt x="0" y="2"/>
                  </a:cubicBezTo>
                  <a:cubicBezTo>
                    <a:pt x="0" y="2"/>
                    <a:pt x="0" y="2"/>
                    <a:pt x="0" y="2"/>
                  </a:cubicBezTo>
                  <a:cubicBezTo>
                    <a:pt x="0" y="2"/>
                    <a:pt x="0" y="3"/>
                    <a:pt x="0" y="3"/>
                  </a:cubicBezTo>
                  <a:close/>
                  <a:moveTo>
                    <a:pt x="48" y="14"/>
                  </a:moveTo>
                  <a:cubicBezTo>
                    <a:pt x="49" y="14"/>
                    <a:pt x="49" y="14"/>
                    <a:pt x="49" y="14"/>
                  </a:cubicBezTo>
                  <a:cubicBezTo>
                    <a:pt x="51" y="14"/>
                    <a:pt x="51" y="14"/>
                    <a:pt x="51" y="14"/>
                  </a:cubicBezTo>
                  <a:cubicBezTo>
                    <a:pt x="55" y="17"/>
                    <a:pt x="56" y="19"/>
                    <a:pt x="59" y="20"/>
                  </a:cubicBezTo>
                  <a:cubicBezTo>
                    <a:pt x="60" y="20"/>
                    <a:pt x="60" y="20"/>
                    <a:pt x="60" y="21"/>
                  </a:cubicBezTo>
                  <a:cubicBezTo>
                    <a:pt x="61" y="22"/>
                    <a:pt x="61" y="22"/>
                    <a:pt x="61" y="22"/>
                  </a:cubicBezTo>
                  <a:cubicBezTo>
                    <a:pt x="61" y="22"/>
                    <a:pt x="61" y="22"/>
                    <a:pt x="61" y="22"/>
                  </a:cubicBezTo>
                  <a:cubicBezTo>
                    <a:pt x="62" y="23"/>
                    <a:pt x="62" y="23"/>
                    <a:pt x="62" y="23"/>
                  </a:cubicBezTo>
                  <a:cubicBezTo>
                    <a:pt x="62" y="23"/>
                    <a:pt x="62" y="23"/>
                    <a:pt x="62" y="23"/>
                  </a:cubicBezTo>
                  <a:cubicBezTo>
                    <a:pt x="64" y="25"/>
                    <a:pt x="63" y="24"/>
                    <a:pt x="64" y="26"/>
                  </a:cubicBezTo>
                  <a:cubicBezTo>
                    <a:pt x="66" y="26"/>
                    <a:pt x="66" y="26"/>
                    <a:pt x="66" y="26"/>
                  </a:cubicBezTo>
                  <a:cubicBezTo>
                    <a:pt x="66" y="27"/>
                    <a:pt x="66" y="27"/>
                    <a:pt x="66" y="27"/>
                  </a:cubicBezTo>
                  <a:cubicBezTo>
                    <a:pt x="67" y="27"/>
                    <a:pt x="67" y="27"/>
                    <a:pt x="67" y="27"/>
                  </a:cubicBezTo>
                  <a:cubicBezTo>
                    <a:pt x="68" y="28"/>
                    <a:pt x="68" y="28"/>
                    <a:pt x="68" y="28"/>
                  </a:cubicBezTo>
                  <a:cubicBezTo>
                    <a:pt x="70" y="29"/>
                    <a:pt x="74" y="33"/>
                    <a:pt x="79" y="36"/>
                  </a:cubicBezTo>
                  <a:cubicBezTo>
                    <a:pt x="79" y="38"/>
                    <a:pt x="79" y="38"/>
                    <a:pt x="79" y="38"/>
                  </a:cubicBezTo>
                  <a:cubicBezTo>
                    <a:pt x="79" y="38"/>
                    <a:pt x="79" y="38"/>
                    <a:pt x="79" y="38"/>
                  </a:cubicBezTo>
                  <a:cubicBezTo>
                    <a:pt x="78" y="39"/>
                    <a:pt x="78" y="39"/>
                    <a:pt x="78" y="39"/>
                  </a:cubicBezTo>
                  <a:cubicBezTo>
                    <a:pt x="77" y="39"/>
                    <a:pt x="77" y="39"/>
                    <a:pt x="77" y="39"/>
                  </a:cubicBezTo>
                  <a:cubicBezTo>
                    <a:pt x="77" y="39"/>
                    <a:pt x="77" y="39"/>
                    <a:pt x="77" y="39"/>
                  </a:cubicBezTo>
                  <a:cubicBezTo>
                    <a:pt x="76" y="39"/>
                    <a:pt x="75" y="38"/>
                    <a:pt x="74" y="38"/>
                  </a:cubicBezTo>
                  <a:cubicBezTo>
                    <a:pt x="73" y="38"/>
                    <a:pt x="73" y="38"/>
                    <a:pt x="73" y="38"/>
                  </a:cubicBezTo>
                  <a:cubicBezTo>
                    <a:pt x="73" y="37"/>
                    <a:pt x="73" y="37"/>
                    <a:pt x="73" y="37"/>
                  </a:cubicBezTo>
                  <a:cubicBezTo>
                    <a:pt x="73" y="37"/>
                    <a:pt x="73" y="37"/>
                    <a:pt x="73" y="37"/>
                  </a:cubicBezTo>
                  <a:cubicBezTo>
                    <a:pt x="71" y="36"/>
                    <a:pt x="72" y="37"/>
                    <a:pt x="70" y="36"/>
                  </a:cubicBezTo>
                  <a:cubicBezTo>
                    <a:pt x="70" y="35"/>
                    <a:pt x="70" y="35"/>
                    <a:pt x="70" y="35"/>
                  </a:cubicBezTo>
                  <a:cubicBezTo>
                    <a:pt x="69" y="34"/>
                    <a:pt x="69" y="34"/>
                    <a:pt x="69" y="34"/>
                  </a:cubicBezTo>
                  <a:cubicBezTo>
                    <a:pt x="69" y="34"/>
                    <a:pt x="69" y="34"/>
                    <a:pt x="69" y="34"/>
                  </a:cubicBezTo>
                  <a:cubicBezTo>
                    <a:pt x="67" y="33"/>
                    <a:pt x="68" y="34"/>
                    <a:pt x="66" y="33"/>
                  </a:cubicBezTo>
                  <a:cubicBezTo>
                    <a:pt x="65" y="32"/>
                    <a:pt x="65" y="32"/>
                    <a:pt x="65" y="32"/>
                  </a:cubicBezTo>
                  <a:cubicBezTo>
                    <a:pt x="60" y="29"/>
                    <a:pt x="60" y="29"/>
                    <a:pt x="57" y="26"/>
                  </a:cubicBezTo>
                  <a:cubicBezTo>
                    <a:pt x="56" y="26"/>
                    <a:pt x="56" y="26"/>
                    <a:pt x="56" y="26"/>
                  </a:cubicBezTo>
                  <a:cubicBezTo>
                    <a:pt x="56" y="26"/>
                    <a:pt x="48" y="16"/>
                    <a:pt x="48" y="16"/>
                  </a:cubicBezTo>
                  <a:cubicBezTo>
                    <a:pt x="47" y="16"/>
                    <a:pt x="47" y="16"/>
                    <a:pt x="47" y="16"/>
                  </a:cubicBezTo>
                  <a:cubicBezTo>
                    <a:pt x="47" y="15"/>
                    <a:pt x="47" y="15"/>
                    <a:pt x="47" y="15"/>
                  </a:cubicBezTo>
                  <a:cubicBezTo>
                    <a:pt x="47" y="14"/>
                    <a:pt x="47" y="14"/>
                    <a:pt x="47" y="14"/>
                  </a:cubicBezTo>
                  <a:cubicBezTo>
                    <a:pt x="46" y="14"/>
                    <a:pt x="46" y="14"/>
                    <a:pt x="46" y="14"/>
                  </a:cubicBezTo>
                  <a:cubicBezTo>
                    <a:pt x="46" y="13"/>
                    <a:pt x="46" y="13"/>
                    <a:pt x="46" y="13"/>
                  </a:cubicBezTo>
                  <a:cubicBezTo>
                    <a:pt x="46" y="13"/>
                    <a:pt x="46" y="13"/>
                    <a:pt x="46" y="13"/>
                  </a:cubicBezTo>
                  <a:cubicBezTo>
                    <a:pt x="46" y="12"/>
                    <a:pt x="46" y="12"/>
                    <a:pt x="46" y="12"/>
                  </a:cubicBezTo>
                  <a:cubicBezTo>
                    <a:pt x="48" y="14"/>
                    <a:pt x="48" y="14"/>
                    <a:pt x="48" y="14"/>
                  </a:cubicBezTo>
                  <a:close/>
                  <a:moveTo>
                    <a:pt x="74" y="19"/>
                  </a:moveTo>
                  <a:cubicBezTo>
                    <a:pt x="74" y="19"/>
                    <a:pt x="74" y="19"/>
                    <a:pt x="74" y="19"/>
                  </a:cubicBezTo>
                  <a:cubicBezTo>
                    <a:pt x="74" y="18"/>
                    <a:pt x="74" y="18"/>
                    <a:pt x="74" y="18"/>
                  </a:cubicBezTo>
                  <a:cubicBezTo>
                    <a:pt x="74" y="17"/>
                    <a:pt x="74" y="17"/>
                    <a:pt x="75" y="16"/>
                  </a:cubicBezTo>
                  <a:cubicBezTo>
                    <a:pt x="75" y="15"/>
                    <a:pt x="75" y="15"/>
                    <a:pt x="75" y="15"/>
                  </a:cubicBezTo>
                  <a:cubicBezTo>
                    <a:pt x="75" y="16"/>
                    <a:pt x="75" y="16"/>
                    <a:pt x="75" y="16"/>
                  </a:cubicBezTo>
                  <a:cubicBezTo>
                    <a:pt x="76" y="16"/>
                    <a:pt x="76" y="16"/>
                    <a:pt x="76" y="16"/>
                  </a:cubicBezTo>
                  <a:cubicBezTo>
                    <a:pt x="75" y="16"/>
                    <a:pt x="75" y="16"/>
                    <a:pt x="75" y="16"/>
                  </a:cubicBezTo>
                  <a:cubicBezTo>
                    <a:pt x="75" y="17"/>
                    <a:pt x="75" y="17"/>
                    <a:pt x="75" y="17"/>
                  </a:cubicBezTo>
                  <a:cubicBezTo>
                    <a:pt x="75" y="18"/>
                    <a:pt x="75" y="18"/>
                    <a:pt x="75" y="18"/>
                  </a:cubicBezTo>
                  <a:cubicBezTo>
                    <a:pt x="75" y="18"/>
                    <a:pt x="75" y="18"/>
                    <a:pt x="75" y="18"/>
                  </a:cubicBezTo>
                  <a:cubicBezTo>
                    <a:pt x="75" y="18"/>
                    <a:pt x="75" y="18"/>
                    <a:pt x="75" y="18"/>
                  </a:cubicBezTo>
                  <a:cubicBezTo>
                    <a:pt x="74" y="19"/>
                    <a:pt x="74" y="19"/>
                    <a:pt x="74" y="19"/>
                  </a:cubicBezTo>
                  <a:close/>
                  <a:moveTo>
                    <a:pt x="84" y="24"/>
                  </a:moveTo>
                  <a:cubicBezTo>
                    <a:pt x="83" y="25"/>
                    <a:pt x="83" y="25"/>
                    <a:pt x="83" y="25"/>
                  </a:cubicBezTo>
                  <a:cubicBezTo>
                    <a:pt x="82" y="24"/>
                    <a:pt x="82" y="24"/>
                    <a:pt x="82" y="24"/>
                  </a:cubicBezTo>
                  <a:cubicBezTo>
                    <a:pt x="81" y="23"/>
                    <a:pt x="81" y="23"/>
                    <a:pt x="81" y="23"/>
                  </a:cubicBezTo>
                  <a:cubicBezTo>
                    <a:pt x="80" y="22"/>
                    <a:pt x="80" y="22"/>
                    <a:pt x="80" y="22"/>
                  </a:cubicBezTo>
                  <a:cubicBezTo>
                    <a:pt x="80" y="22"/>
                    <a:pt x="80" y="22"/>
                    <a:pt x="80" y="22"/>
                  </a:cubicBezTo>
                  <a:cubicBezTo>
                    <a:pt x="81" y="21"/>
                    <a:pt x="81" y="21"/>
                    <a:pt x="81" y="21"/>
                  </a:cubicBezTo>
                  <a:cubicBezTo>
                    <a:pt x="81" y="20"/>
                    <a:pt x="81" y="20"/>
                    <a:pt x="81" y="20"/>
                  </a:cubicBezTo>
                  <a:cubicBezTo>
                    <a:pt x="81" y="20"/>
                    <a:pt x="81" y="20"/>
                    <a:pt x="81" y="20"/>
                  </a:cubicBezTo>
                  <a:cubicBezTo>
                    <a:pt x="80" y="20"/>
                    <a:pt x="80" y="20"/>
                    <a:pt x="80" y="20"/>
                  </a:cubicBezTo>
                  <a:cubicBezTo>
                    <a:pt x="80" y="19"/>
                    <a:pt x="80" y="19"/>
                    <a:pt x="80" y="19"/>
                  </a:cubicBezTo>
                  <a:cubicBezTo>
                    <a:pt x="82" y="19"/>
                    <a:pt x="82" y="19"/>
                    <a:pt x="82" y="19"/>
                  </a:cubicBezTo>
                  <a:cubicBezTo>
                    <a:pt x="82" y="19"/>
                    <a:pt x="82" y="19"/>
                    <a:pt x="82" y="19"/>
                  </a:cubicBezTo>
                  <a:cubicBezTo>
                    <a:pt x="83" y="19"/>
                    <a:pt x="83" y="19"/>
                    <a:pt x="83" y="19"/>
                  </a:cubicBezTo>
                  <a:cubicBezTo>
                    <a:pt x="83" y="21"/>
                    <a:pt x="83" y="21"/>
                    <a:pt x="83" y="21"/>
                  </a:cubicBezTo>
                  <a:cubicBezTo>
                    <a:pt x="83" y="22"/>
                    <a:pt x="83" y="22"/>
                    <a:pt x="83" y="22"/>
                  </a:cubicBezTo>
                  <a:cubicBezTo>
                    <a:pt x="84" y="23"/>
                    <a:pt x="84" y="23"/>
                    <a:pt x="84" y="23"/>
                  </a:cubicBezTo>
                  <a:cubicBezTo>
                    <a:pt x="84" y="24"/>
                    <a:pt x="84" y="24"/>
                    <a:pt x="84" y="24"/>
                  </a:cubicBezTo>
                  <a:cubicBezTo>
                    <a:pt x="84" y="24"/>
                    <a:pt x="84" y="24"/>
                    <a:pt x="84" y="24"/>
                  </a:cubicBezTo>
                  <a:close/>
                  <a:moveTo>
                    <a:pt x="91" y="28"/>
                  </a:moveTo>
                  <a:cubicBezTo>
                    <a:pt x="91" y="28"/>
                    <a:pt x="91" y="28"/>
                    <a:pt x="91" y="28"/>
                  </a:cubicBezTo>
                  <a:cubicBezTo>
                    <a:pt x="92" y="28"/>
                    <a:pt x="92" y="28"/>
                    <a:pt x="92" y="28"/>
                  </a:cubicBezTo>
                  <a:cubicBezTo>
                    <a:pt x="92" y="30"/>
                    <a:pt x="92" y="30"/>
                    <a:pt x="92" y="30"/>
                  </a:cubicBezTo>
                  <a:cubicBezTo>
                    <a:pt x="91" y="30"/>
                    <a:pt x="91" y="30"/>
                    <a:pt x="91" y="30"/>
                  </a:cubicBezTo>
                  <a:cubicBezTo>
                    <a:pt x="90" y="30"/>
                    <a:pt x="90" y="30"/>
                    <a:pt x="90" y="30"/>
                  </a:cubicBezTo>
                  <a:cubicBezTo>
                    <a:pt x="90" y="30"/>
                    <a:pt x="90" y="30"/>
                    <a:pt x="90" y="30"/>
                  </a:cubicBezTo>
                  <a:cubicBezTo>
                    <a:pt x="89" y="29"/>
                    <a:pt x="89" y="29"/>
                    <a:pt x="89" y="29"/>
                  </a:cubicBezTo>
                  <a:cubicBezTo>
                    <a:pt x="89" y="29"/>
                    <a:pt x="89" y="29"/>
                    <a:pt x="89" y="29"/>
                  </a:cubicBezTo>
                  <a:cubicBezTo>
                    <a:pt x="88" y="27"/>
                    <a:pt x="88" y="27"/>
                    <a:pt x="88" y="27"/>
                  </a:cubicBezTo>
                  <a:cubicBezTo>
                    <a:pt x="90" y="27"/>
                    <a:pt x="90" y="27"/>
                    <a:pt x="90" y="27"/>
                  </a:cubicBezTo>
                  <a:cubicBezTo>
                    <a:pt x="90" y="27"/>
                    <a:pt x="90" y="27"/>
                    <a:pt x="90" y="27"/>
                  </a:cubicBezTo>
                  <a:cubicBezTo>
                    <a:pt x="90" y="27"/>
                    <a:pt x="90" y="27"/>
                    <a:pt x="90" y="27"/>
                  </a:cubicBezTo>
                  <a:cubicBezTo>
                    <a:pt x="90" y="27"/>
                    <a:pt x="90" y="27"/>
                    <a:pt x="90" y="27"/>
                  </a:cubicBezTo>
                  <a:cubicBezTo>
                    <a:pt x="91" y="28"/>
                    <a:pt x="91" y="28"/>
                    <a:pt x="91" y="28"/>
                  </a:cubicBezTo>
                  <a:close/>
                  <a:moveTo>
                    <a:pt x="85" y="42"/>
                  </a:moveTo>
                  <a:cubicBezTo>
                    <a:pt x="85" y="42"/>
                    <a:pt x="85" y="42"/>
                    <a:pt x="85" y="42"/>
                  </a:cubicBezTo>
                  <a:cubicBezTo>
                    <a:pt x="85" y="42"/>
                    <a:pt x="85" y="42"/>
                    <a:pt x="85" y="42"/>
                  </a:cubicBezTo>
                  <a:cubicBezTo>
                    <a:pt x="84" y="42"/>
                    <a:pt x="84" y="42"/>
                    <a:pt x="84" y="42"/>
                  </a:cubicBezTo>
                  <a:cubicBezTo>
                    <a:pt x="84" y="42"/>
                    <a:pt x="84" y="42"/>
                    <a:pt x="84" y="42"/>
                  </a:cubicBezTo>
                  <a:cubicBezTo>
                    <a:pt x="84" y="41"/>
                    <a:pt x="84" y="41"/>
                    <a:pt x="84" y="41"/>
                  </a:cubicBezTo>
                  <a:cubicBezTo>
                    <a:pt x="85" y="41"/>
                    <a:pt x="85" y="41"/>
                    <a:pt x="85" y="41"/>
                  </a:cubicBezTo>
                  <a:cubicBezTo>
                    <a:pt x="85" y="42"/>
                    <a:pt x="85" y="42"/>
                    <a:pt x="85" y="4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168">
              <a:extLst>
                <a:ext uri="{FF2B5EF4-FFF2-40B4-BE49-F238E27FC236}">
                  <a16:creationId xmlns:a16="http://schemas.microsoft.com/office/drawing/2014/main" id="{8E839B4B-EFA1-4E45-AC80-C3801B876419}"/>
                </a:ext>
              </a:extLst>
            </p:cNvPr>
            <p:cNvSpPr>
              <a:spLocks/>
            </p:cNvSpPr>
            <p:nvPr/>
          </p:nvSpPr>
          <p:spPr bwMode="auto">
            <a:xfrm>
              <a:off x="11697294" y="7900452"/>
              <a:ext cx="740876" cy="574656"/>
            </a:xfrm>
            <a:custGeom>
              <a:avLst/>
              <a:gdLst>
                <a:gd name="T0" fmla="*/ 169 w 178"/>
                <a:gd name="T1" fmla="*/ 25 h 138"/>
                <a:gd name="T2" fmla="*/ 174 w 178"/>
                <a:gd name="T3" fmla="*/ 31 h 138"/>
                <a:gd name="T4" fmla="*/ 174 w 178"/>
                <a:gd name="T5" fmla="*/ 33 h 138"/>
                <a:gd name="T6" fmla="*/ 175 w 178"/>
                <a:gd name="T7" fmla="*/ 43 h 138"/>
                <a:gd name="T8" fmla="*/ 150 w 178"/>
                <a:gd name="T9" fmla="*/ 108 h 138"/>
                <a:gd name="T10" fmla="*/ 149 w 178"/>
                <a:gd name="T11" fmla="*/ 116 h 138"/>
                <a:gd name="T12" fmla="*/ 147 w 178"/>
                <a:gd name="T13" fmla="*/ 117 h 138"/>
                <a:gd name="T14" fmla="*/ 139 w 178"/>
                <a:gd name="T15" fmla="*/ 121 h 138"/>
                <a:gd name="T16" fmla="*/ 135 w 178"/>
                <a:gd name="T17" fmla="*/ 123 h 138"/>
                <a:gd name="T18" fmla="*/ 107 w 178"/>
                <a:gd name="T19" fmla="*/ 126 h 138"/>
                <a:gd name="T20" fmla="*/ 86 w 178"/>
                <a:gd name="T21" fmla="*/ 120 h 138"/>
                <a:gd name="T22" fmla="*/ 80 w 178"/>
                <a:gd name="T23" fmla="*/ 122 h 138"/>
                <a:gd name="T24" fmla="*/ 78 w 178"/>
                <a:gd name="T25" fmla="*/ 124 h 138"/>
                <a:gd name="T26" fmla="*/ 76 w 178"/>
                <a:gd name="T27" fmla="*/ 124 h 138"/>
                <a:gd name="T28" fmla="*/ 69 w 178"/>
                <a:gd name="T29" fmla="*/ 116 h 138"/>
                <a:gd name="T30" fmla="*/ 68 w 178"/>
                <a:gd name="T31" fmla="*/ 116 h 138"/>
                <a:gd name="T32" fmla="*/ 57 w 178"/>
                <a:gd name="T33" fmla="*/ 115 h 138"/>
                <a:gd name="T34" fmla="*/ 48 w 178"/>
                <a:gd name="T35" fmla="*/ 116 h 138"/>
                <a:gd name="T36" fmla="*/ 45 w 178"/>
                <a:gd name="T37" fmla="*/ 118 h 138"/>
                <a:gd name="T38" fmla="*/ 40 w 178"/>
                <a:gd name="T39" fmla="*/ 129 h 138"/>
                <a:gd name="T40" fmla="*/ 39 w 178"/>
                <a:gd name="T41" fmla="*/ 136 h 138"/>
                <a:gd name="T42" fmla="*/ 40 w 178"/>
                <a:gd name="T43" fmla="*/ 137 h 138"/>
                <a:gd name="T44" fmla="*/ 40 w 178"/>
                <a:gd name="T45" fmla="*/ 138 h 138"/>
                <a:gd name="T46" fmla="*/ 38 w 178"/>
                <a:gd name="T47" fmla="*/ 137 h 138"/>
                <a:gd name="T48" fmla="*/ 36 w 178"/>
                <a:gd name="T49" fmla="*/ 136 h 138"/>
                <a:gd name="T50" fmla="*/ 35 w 178"/>
                <a:gd name="T51" fmla="*/ 135 h 138"/>
                <a:gd name="T52" fmla="*/ 30 w 178"/>
                <a:gd name="T53" fmla="*/ 131 h 138"/>
                <a:gd name="T54" fmla="*/ 29 w 178"/>
                <a:gd name="T55" fmla="*/ 131 h 138"/>
                <a:gd name="T56" fmla="*/ 25 w 178"/>
                <a:gd name="T57" fmla="*/ 132 h 138"/>
                <a:gd name="T58" fmla="*/ 26 w 178"/>
                <a:gd name="T59" fmla="*/ 135 h 138"/>
                <a:gd name="T60" fmla="*/ 22 w 178"/>
                <a:gd name="T61" fmla="*/ 131 h 138"/>
                <a:gd name="T62" fmla="*/ 23 w 178"/>
                <a:gd name="T63" fmla="*/ 130 h 138"/>
                <a:gd name="T64" fmla="*/ 24 w 178"/>
                <a:gd name="T65" fmla="*/ 130 h 138"/>
                <a:gd name="T66" fmla="*/ 22 w 178"/>
                <a:gd name="T67" fmla="*/ 127 h 138"/>
                <a:gd name="T68" fmla="*/ 21 w 178"/>
                <a:gd name="T69" fmla="*/ 127 h 138"/>
                <a:gd name="T70" fmla="*/ 19 w 178"/>
                <a:gd name="T71" fmla="*/ 128 h 138"/>
                <a:gd name="T72" fmla="*/ 11 w 178"/>
                <a:gd name="T73" fmla="*/ 124 h 138"/>
                <a:gd name="T74" fmla="*/ 10 w 178"/>
                <a:gd name="T75" fmla="*/ 123 h 138"/>
                <a:gd name="T76" fmla="*/ 12 w 178"/>
                <a:gd name="T77" fmla="*/ 120 h 138"/>
                <a:gd name="T78" fmla="*/ 10 w 178"/>
                <a:gd name="T79" fmla="*/ 118 h 138"/>
                <a:gd name="T80" fmla="*/ 9 w 178"/>
                <a:gd name="T81" fmla="*/ 117 h 138"/>
                <a:gd name="T82" fmla="*/ 6 w 178"/>
                <a:gd name="T83" fmla="*/ 116 h 138"/>
                <a:gd name="T84" fmla="*/ 3 w 178"/>
                <a:gd name="T85" fmla="*/ 109 h 138"/>
                <a:gd name="T86" fmla="*/ 1 w 178"/>
                <a:gd name="T87" fmla="*/ 102 h 138"/>
                <a:gd name="T88" fmla="*/ 2 w 178"/>
                <a:gd name="T89" fmla="*/ 101 h 138"/>
                <a:gd name="T90" fmla="*/ 13 w 178"/>
                <a:gd name="T91" fmla="*/ 97 h 138"/>
                <a:gd name="T92" fmla="*/ 32 w 178"/>
                <a:gd name="T93" fmla="*/ 96 h 138"/>
                <a:gd name="T94" fmla="*/ 38 w 178"/>
                <a:gd name="T95" fmla="*/ 96 h 138"/>
                <a:gd name="T96" fmla="*/ 40 w 178"/>
                <a:gd name="T97" fmla="*/ 93 h 138"/>
                <a:gd name="T98" fmla="*/ 42 w 178"/>
                <a:gd name="T99" fmla="*/ 92 h 138"/>
                <a:gd name="T100" fmla="*/ 43 w 178"/>
                <a:gd name="T101" fmla="*/ 90 h 138"/>
                <a:gd name="T102" fmla="*/ 45 w 178"/>
                <a:gd name="T103" fmla="*/ 85 h 138"/>
                <a:gd name="T104" fmla="*/ 46 w 178"/>
                <a:gd name="T105" fmla="*/ 77 h 138"/>
                <a:gd name="T106" fmla="*/ 63 w 178"/>
                <a:gd name="T107" fmla="*/ 49 h 138"/>
                <a:gd name="T108" fmla="*/ 150 w 178"/>
                <a:gd name="T109" fmla="*/ 4 h 138"/>
                <a:gd name="T110" fmla="*/ 158 w 178"/>
                <a:gd name="T111" fmla="*/ 11 h 138"/>
                <a:gd name="T112" fmla="*/ 169 w 178"/>
                <a:gd name="T113" fmla="*/ 2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 h="138">
                  <a:moveTo>
                    <a:pt x="169" y="24"/>
                  </a:moveTo>
                  <a:cubicBezTo>
                    <a:pt x="169" y="25"/>
                    <a:pt x="169" y="25"/>
                    <a:pt x="169" y="25"/>
                  </a:cubicBezTo>
                  <a:cubicBezTo>
                    <a:pt x="170" y="25"/>
                    <a:pt x="170" y="25"/>
                    <a:pt x="170" y="25"/>
                  </a:cubicBezTo>
                  <a:cubicBezTo>
                    <a:pt x="174" y="31"/>
                    <a:pt x="174" y="31"/>
                    <a:pt x="174" y="31"/>
                  </a:cubicBezTo>
                  <a:cubicBezTo>
                    <a:pt x="173" y="32"/>
                    <a:pt x="173" y="32"/>
                    <a:pt x="173" y="32"/>
                  </a:cubicBezTo>
                  <a:cubicBezTo>
                    <a:pt x="174" y="33"/>
                    <a:pt x="174" y="33"/>
                    <a:pt x="174" y="33"/>
                  </a:cubicBezTo>
                  <a:cubicBezTo>
                    <a:pt x="175" y="34"/>
                    <a:pt x="177" y="37"/>
                    <a:pt x="178" y="38"/>
                  </a:cubicBezTo>
                  <a:cubicBezTo>
                    <a:pt x="177" y="39"/>
                    <a:pt x="176" y="42"/>
                    <a:pt x="175" y="43"/>
                  </a:cubicBezTo>
                  <a:cubicBezTo>
                    <a:pt x="173" y="71"/>
                    <a:pt x="175" y="49"/>
                    <a:pt x="172" y="78"/>
                  </a:cubicBezTo>
                  <a:cubicBezTo>
                    <a:pt x="136" y="118"/>
                    <a:pt x="165" y="89"/>
                    <a:pt x="150" y="108"/>
                  </a:cubicBezTo>
                  <a:cubicBezTo>
                    <a:pt x="150" y="111"/>
                    <a:pt x="150" y="109"/>
                    <a:pt x="151" y="116"/>
                  </a:cubicBezTo>
                  <a:cubicBezTo>
                    <a:pt x="149" y="116"/>
                    <a:pt x="149" y="116"/>
                    <a:pt x="149" y="116"/>
                  </a:cubicBezTo>
                  <a:cubicBezTo>
                    <a:pt x="148" y="116"/>
                    <a:pt x="148" y="116"/>
                    <a:pt x="148" y="116"/>
                  </a:cubicBezTo>
                  <a:cubicBezTo>
                    <a:pt x="147" y="117"/>
                    <a:pt x="147" y="117"/>
                    <a:pt x="147" y="117"/>
                  </a:cubicBezTo>
                  <a:cubicBezTo>
                    <a:pt x="143" y="118"/>
                    <a:pt x="144" y="118"/>
                    <a:pt x="141" y="120"/>
                  </a:cubicBezTo>
                  <a:cubicBezTo>
                    <a:pt x="139" y="121"/>
                    <a:pt x="139" y="121"/>
                    <a:pt x="139" y="121"/>
                  </a:cubicBezTo>
                  <a:cubicBezTo>
                    <a:pt x="138" y="123"/>
                    <a:pt x="138" y="123"/>
                    <a:pt x="138" y="123"/>
                  </a:cubicBezTo>
                  <a:cubicBezTo>
                    <a:pt x="137" y="123"/>
                    <a:pt x="137" y="123"/>
                    <a:pt x="135" y="123"/>
                  </a:cubicBezTo>
                  <a:cubicBezTo>
                    <a:pt x="133" y="121"/>
                    <a:pt x="133" y="121"/>
                    <a:pt x="133" y="121"/>
                  </a:cubicBezTo>
                  <a:cubicBezTo>
                    <a:pt x="124" y="118"/>
                    <a:pt x="114" y="118"/>
                    <a:pt x="107" y="126"/>
                  </a:cubicBezTo>
                  <a:cubicBezTo>
                    <a:pt x="97" y="126"/>
                    <a:pt x="97" y="125"/>
                    <a:pt x="89" y="120"/>
                  </a:cubicBezTo>
                  <a:cubicBezTo>
                    <a:pt x="88" y="120"/>
                    <a:pt x="87" y="120"/>
                    <a:pt x="86" y="120"/>
                  </a:cubicBezTo>
                  <a:cubicBezTo>
                    <a:pt x="81" y="122"/>
                    <a:pt x="81" y="122"/>
                    <a:pt x="81" y="122"/>
                  </a:cubicBezTo>
                  <a:cubicBezTo>
                    <a:pt x="80" y="122"/>
                    <a:pt x="80" y="122"/>
                    <a:pt x="80" y="122"/>
                  </a:cubicBezTo>
                  <a:cubicBezTo>
                    <a:pt x="79" y="123"/>
                    <a:pt x="79" y="123"/>
                    <a:pt x="79" y="123"/>
                  </a:cubicBezTo>
                  <a:cubicBezTo>
                    <a:pt x="78" y="123"/>
                    <a:pt x="78" y="123"/>
                    <a:pt x="78" y="124"/>
                  </a:cubicBezTo>
                  <a:cubicBezTo>
                    <a:pt x="77" y="124"/>
                    <a:pt x="77" y="124"/>
                    <a:pt x="77" y="124"/>
                  </a:cubicBezTo>
                  <a:cubicBezTo>
                    <a:pt x="76" y="124"/>
                    <a:pt x="76" y="124"/>
                    <a:pt x="76" y="124"/>
                  </a:cubicBezTo>
                  <a:cubicBezTo>
                    <a:pt x="76" y="123"/>
                    <a:pt x="76" y="123"/>
                    <a:pt x="76" y="123"/>
                  </a:cubicBezTo>
                  <a:cubicBezTo>
                    <a:pt x="73" y="120"/>
                    <a:pt x="74" y="119"/>
                    <a:pt x="69" y="116"/>
                  </a:cubicBezTo>
                  <a:cubicBezTo>
                    <a:pt x="69" y="116"/>
                    <a:pt x="69" y="116"/>
                    <a:pt x="69" y="116"/>
                  </a:cubicBezTo>
                  <a:cubicBezTo>
                    <a:pt x="68" y="116"/>
                    <a:pt x="68" y="116"/>
                    <a:pt x="68" y="116"/>
                  </a:cubicBezTo>
                  <a:cubicBezTo>
                    <a:pt x="63" y="115"/>
                    <a:pt x="65" y="115"/>
                    <a:pt x="60" y="114"/>
                  </a:cubicBezTo>
                  <a:cubicBezTo>
                    <a:pt x="59" y="114"/>
                    <a:pt x="59" y="114"/>
                    <a:pt x="57" y="115"/>
                  </a:cubicBezTo>
                  <a:cubicBezTo>
                    <a:pt x="56" y="115"/>
                    <a:pt x="56" y="115"/>
                    <a:pt x="53" y="115"/>
                  </a:cubicBezTo>
                  <a:cubicBezTo>
                    <a:pt x="50" y="115"/>
                    <a:pt x="51" y="115"/>
                    <a:pt x="48" y="116"/>
                  </a:cubicBezTo>
                  <a:cubicBezTo>
                    <a:pt x="46" y="118"/>
                    <a:pt x="46" y="118"/>
                    <a:pt x="46" y="118"/>
                  </a:cubicBezTo>
                  <a:cubicBezTo>
                    <a:pt x="45" y="118"/>
                    <a:pt x="46" y="118"/>
                    <a:pt x="45" y="118"/>
                  </a:cubicBezTo>
                  <a:cubicBezTo>
                    <a:pt x="44" y="124"/>
                    <a:pt x="45" y="123"/>
                    <a:pt x="43" y="126"/>
                  </a:cubicBezTo>
                  <a:cubicBezTo>
                    <a:pt x="41" y="128"/>
                    <a:pt x="41" y="128"/>
                    <a:pt x="40" y="129"/>
                  </a:cubicBezTo>
                  <a:cubicBezTo>
                    <a:pt x="39" y="131"/>
                    <a:pt x="39" y="133"/>
                    <a:pt x="39" y="135"/>
                  </a:cubicBezTo>
                  <a:cubicBezTo>
                    <a:pt x="39" y="136"/>
                    <a:pt x="39" y="136"/>
                    <a:pt x="39" y="136"/>
                  </a:cubicBezTo>
                  <a:cubicBezTo>
                    <a:pt x="39" y="137"/>
                    <a:pt x="39" y="137"/>
                    <a:pt x="39" y="137"/>
                  </a:cubicBezTo>
                  <a:cubicBezTo>
                    <a:pt x="40" y="137"/>
                    <a:pt x="40" y="137"/>
                    <a:pt x="40" y="137"/>
                  </a:cubicBezTo>
                  <a:cubicBezTo>
                    <a:pt x="40" y="138"/>
                    <a:pt x="40" y="138"/>
                    <a:pt x="40" y="138"/>
                  </a:cubicBezTo>
                  <a:cubicBezTo>
                    <a:pt x="40" y="138"/>
                    <a:pt x="40" y="138"/>
                    <a:pt x="40" y="138"/>
                  </a:cubicBezTo>
                  <a:cubicBezTo>
                    <a:pt x="39" y="138"/>
                    <a:pt x="39" y="138"/>
                    <a:pt x="39" y="138"/>
                  </a:cubicBezTo>
                  <a:cubicBezTo>
                    <a:pt x="38" y="137"/>
                    <a:pt x="38" y="137"/>
                    <a:pt x="38" y="137"/>
                  </a:cubicBezTo>
                  <a:cubicBezTo>
                    <a:pt x="37" y="137"/>
                    <a:pt x="37" y="137"/>
                    <a:pt x="37" y="137"/>
                  </a:cubicBezTo>
                  <a:cubicBezTo>
                    <a:pt x="36" y="136"/>
                    <a:pt x="36" y="136"/>
                    <a:pt x="36" y="136"/>
                  </a:cubicBezTo>
                  <a:cubicBezTo>
                    <a:pt x="36" y="136"/>
                    <a:pt x="36" y="136"/>
                    <a:pt x="36" y="136"/>
                  </a:cubicBezTo>
                  <a:cubicBezTo>
                    <a:pt x="35" y="135"/>
                    <a:pt x="35" y="135"/>
                    <a:pt x="35" y="135"/>
                  </a:cubicBezTo>
                  <a:cubicBezTo>
                    <a:pt x="34" y="134"/>
                    <a:pt x="34" y="134"/>
                    <a:pt x="31" y="131"/>
                  </a:cubicBezTo>
                  <a:cubicBezTo>
                    <a:pt x="31" y="131"/>
                    <a:pt x="31" y="131"/>
                    <a:pt x="30" y="131"/>
                  </a:cubicBezTo>
                  <a:cubicBezTo>
                    <a:pt x="29" y="131"/>
                    <a:pt x="29" y="131"/>
                    <a:pt x="29" y="131"/>
                  </a:cubicBezTo>
                  <a:cubicBezTo>
                    <a:pt x="29" y="131"/>
                    <a:pt x="29" y="131"/>
                    <a:pt x="29" y="131"/>
                  </a:cubicBezTo>
                  <a:cubicBezTo>
                    <a:pt x="28" y="132"/>
                    <a:pt x="28" y="132"/>
                    <a:pt x="28" y="132"/>
                  </a:cubicBezTo>
                  <a:cubicBezTo>
                    <a:pt x="27" y="132"/>
                    <a:pt x="26" y="132"/>
                    <a:pt x="25" y="132"/>
                  </a:cubicBezTo>
                  <a:cubicBezTo>
                    <a:pt x="25" y="133"/>
                    <a:pt x="25" y="133"/>
                    <a:pt x="25" y="133"/>
                  </a:cubicBezTo>
                  <a:cubicBezTo>
                    <a:pt x="26" y="135"/>
                    <a:pt x="26" y="135"/>
                    <a:pt x="26" y="135"/>
                  </a:cubicBezTo>
                  <a:cubicBezTo>
                    <a:pt x="25" y="136"/>
                    <a:pt x="25" y="136"/>
                    <a:pt x="25" y="136"/>
                  </a:cubicBezTo>
                  <a:cubicBezTo>
                    <a:pt x="25" y="135"/>
                    <a:pt x="22" y="132"/>
                    <a:pt x="22" y="131"/>
                  </a:cubicBezTo>
                  <a:cubicBezTo>
                    <a:pt x="22" y="131"/>
                    <a:pt x="22" y="131"/>
                    <a:pt x="22" y="131"/>
                  </a:cubicBezTo>
                  <a:cubicBezTo>
                    <a:pt x="22" y="131"/>
                    <a:pt x="22" y="131"/>
                    <a:pt x="23" y="130"/>
                  </a:cubicBezTo>
                  <a:cubicBezTo>
                    <a:pt x="24" y="130"/>
                    <a:pt x="24" y="130"/>
                    <a:pt x="24" y="130"/>
                  </a:cubicBezTo>
                  <a:cubicBezTo>
                    <a:pt x="24" y="130"/>
                    <a:pt x="24" y="130"/>
                    <a:pt x="24" y="130"/>
                  </a:cubicBezTo>
                  <a:cubicBezTo>
                    <a:pt x="23" y="129"/>
                    <a:pt x="23" y="129"/>
                    <a:pt x="23" y="129"/>
                  </a:cubicBezTo>
                  <a:cubicBezTo>
                    <a:pt x="23" y="128"/>
                    <a:pt x="23" y="128"/>
                    <a:pt x="22" y="127"/>
                  </a:cubicBezTo>
                  <a:cubicBezTo>
                    <a:pt x="22" y="127"/>
                    <a:pt x="22" y="127"/>
                    <a:pt x="22" y="127"/>
                  </a:cubicBezTo>
                  <a:cubicBezTo>
                    <a:pt x="21" y="127"/>
                    <a:pt x="21" y="127"/>
                    <a:pt x="21" y="127"/>
                  </a:cubicBezTo>
                  <a:cubicBezTo>
                    <a:pt x="19" y="128"/>
                    <a:pt x="19" y="128"/>
                    <a:pt x="19" y="128"/>
                  </a:cubicBezTo>
                  <a:cubicBezTo>
                    <a:pt x="19" y="128"/>
                    <a:pt x="19" y="128"/>
                    <a:pt x="19" y="128"/>
                  </a:cubicBezTo>
                  <a:cubicBezTo>
                    <a:pt x="17" y="128"/>
                    <a:pt x="18" y="128"/>
                    <a:pt x="16" y="128"/>
                  </a:cubicBezTo>
                  <a:cubicBezTo>
                    <a:pt x="16" y="127"/>
                    <a:pt x="12" y="124"/>
                    <a:pt x="11" y="124"/>
                  </a:cubicBezTo>
                  <a:cubicBezTo>
                    <a:pt x="10" y="123"/>
                    <a:pt x="10" y="123"/>
                    <a:pt x="10" y="123"/>
                  </a:cubicBezTo>
                  <a:cubicBezTo>
                    <a:pt x="10" y="123"/>
                    <a:pt x="10" y="123"/>
                    <a:pt x="10" y="123"/>
                  </a:cubicBezTo>
                  <a:cubicBezTo>
                    <a:pt x="10" y="122"/>
                    <a:pt x="9" y="121"/>
                    <a:pt x="10" y="119"/>
                  </a:cubicBezTo>
                  <a:cubicBezTo>
                    <a:pt x="11" y="120"/>
                    <a:pt x="10" y="120"/>
                    <a:pt x="12" y="120"/>
                  </a:cubicBezTo>
                  <a:cubicBezTo>
                    <a:pt x="12" y="120"/>
                    <a:pt x="12" y="120"/>
                    <a:pt x="12" y="120"/>
                  </a:cubicBezTo>
                  <a:cubicBezTo>
                    <a:pt x="11" y="119"/>
                    <a:pt x="11" y="119"/>
                    <a:pt x="10" y="118"/>
                  </a:cubicBezTo>
                  <a:cubicBezTo>
                    <a:pt x="10" y="117"/>
                    <a:pt x="10" y="117"/>
                    <a:pt x="10" y="117"/>
                  </a:cubicBezTo>
                  <a:cubicBezTo>
                    <a:pt x="9" y="117"/>
                    <a:pt x="9" y="117"/>
                    <a:pt x="9" y="117"/>
                  </a:cubicBezTo>
                  <a:cubicBezTo>
                    <a:pt x="8" y="116"/>
                    <a:pt x="8" y="116"/>
                    <a:pt x="7" y="116"/>
                  </a:cubicBezTo>
                  <a:cubicBezTo>
                    <a:pt x="6" y="116"/>
                    <a:pt x="6" y="116"/>
                    <a:pt x="6" y="116"/>
                  </a:cubicBezTo>
                  <a:cubicBezTo>
                    <a:pt x="4" y="114"/>
                    <a:pt x="3" y="112"/>
                    <a:pt x="3" y="111"/>
                  </a:cubicBezTo>
                  <a:cubicBezTo>
                    <a:pt x="3" y="109"/>
                    <a:pt x="3" y="109"/>
                    <a:pt x="3" y="109"/>
                  </a:cubicBezTo>
                  <a:cubicBezTo>
                    <a:pt x="3" y="109"/>
                    <a:pt x="1" y="107"/>
                    <a:pt x="0" y="106"/>
                  </a:cubicBezTo>
                  <a:cubicBezTo>
                    <a:pt x="1" y="105"/>
                    <a:pt x="1" y="103"/>
                    <a:pt x="1" y="102"/>
                  </a:cubicBezTo>
                  <a:cubicBezTo>
                    <a:pt x="1" y="101"/>
                    <a:pt x="1" y="102"/>
                    <a:pt x="1" y="101"/>
                  </a:cubicBezTo>
                  <a:cubicBezTo>
                    <a:pt x="2" y="101"/>
                    <a:pt x="2" y="101"/>
                    <a:pt x="2" y="101"/>
                  </a:cubicBezTo>
                  <a:cubicBezTo>
                    <a:pt x="4" y="101"/>
                    <a:pt x="8" y="101"/>
                    <a:pt x="9" y="101"/>
                  </a:cubicBezTo>
                  <a:cubicBezTo>
                    <a:pt x="12" y="99"/>
                    <a:pt x="11" y="100"/>
                    <a:pt x="13" y="97"/>
                  </a:cubicBezTo>
                  <a:cubicBezTo>
                    <a:pt x="22" y="97"/>
                    <a:pt x="16" y="97"/>
                    <a:pt x="32" y="97"/>
                  </a:cubicBezTo>
                  <a:cubicBezTo>
                    <a:pt x="32" y="96"/>
                    <a:pt x="32" y="96"/>
                    <a:pt x="32" y="96"/>
                  </a:cubicBezTo>
                  <a:cubicBezTo>
                    <a:pt x="33" y="96"/>
                    <a:pt x="33" y="96"/>
                    <a:pt x="33" y="96"/>
                  </a:cubicBezTo>
                  <a:cubicBezTo>
                    <a:pt x="33" y="96"/>
                    <a:pt x="37" y="96"/>
                    <a:pt x="38" y="96"/>
                  </a:cubicBezTo>
                  <a:cubicBezTo>
                    <a:pt x="38" y="95"/>
                    <a:pt x="38" y="95"/>
                    <a:pt x="38" y="95"/>
                  </a:cubicBezTo>
                  <a:cubicBezTo>
                    <a:pt x="40" y="93"/>
                    <a:pt x="40" y="93"/>
                    <a:pt x="40" y="93"/>
                  </a:cubicBezTo>
                  <a:cubicBezTo>
                    <a:pt x="41" y="93"/>
                    <a:pt x="41" y="93"/>
                    <a:pt x="41" y="93"/>
                  </a:cubicBezTo>
                  <a:cubicBezTo>
                    <a:pt x="42" y="92"/>
                    <a:pt x="42" y="93"/>
                    <a:pt x="42" y="92"/>
                  </a:cubicBezTo>
                  <a:cubicBezTo>
                    <a:pt x="42" y="91"/>
                    <a:pt x="42" y="91"/>
                    <a:pt x="42" y="90"/>
                  </a:cubicBezTo>
                  <a:cubicBezTo>
                    <a:pt x="43" y="90"/>
                    <a:pt x="43" y="90"/>
                    <a:pt x="43" y="90"/>
                  </a:cubicBezTo>
                  <a:cubicBezTo>
                    <a:pt x="43" y="89"/>
                    <a:pt x="43" y="89"/>
                    <a:pt x="44" y="87"/>
                  </a:cubicBezTo>
                  <a:cubicBezTo>
                    <a:pt x="45" y="85"/>
                    <a:pt x="45" y="85"/>
                    <a:pt x="45" y="85"/>
                  </a:cubicBezTo>
                  <a:cubicBezTo>
                    <a:pt x="46" y="81"/>
                    <a:pt x="45" y="83"/>
                    <a:pt x="46" y="78"/>
                  </a:cubicBezTo>
                  <a:cubicBezTo>
                    <a:pt x="46" y="77"/>
                    <a:pt x="46" y="77"/>
                    <a:pt x="46" y="77"/>
                  </a:cubicBezTo>
                  <a:cubicBezTo>
                    <a:pt x="46" y="74"/>
                    <a:pt x="46" y="52"/>
                    <a:pt x="46" y="52"/>
                  </a:cubicBezTo>
                  <a:cubicBezTo>
                    <a:pt x="49" y="52"/>
                    <a:pt x="61" y="49"/>
                    <a:pt x="63" y="49"/>
                  </a:cubicBezTo>
                  <a:cubicBezTo>
                    <a:pt x="63" y="49"/>
                    <a:pt x="66" y="43"/>
                    <a:pt x="133" y="0"/>
                  </a:cubicBezTo>
                  <a:cubicBezTo>
                    <a:pt x="141" y="2"/>
                    <a:pt x="136" y="1"/>
                    <a:pt x="150" y="4"/>
                  </a:cubicBezTo>
                  <a:cubicBezTo>
                    <a:pt x="152" y="5"/>
                    <a:pt x="156" y="9"/>
                    <a:pt x="158" y="11"/>
                  </a:cubicBezTo>
                  <a:cubicBezTo>
                    <a:pt x="158" y="11"/>
                    <a:pt x="158" y="11"/>
                    <a:pt x="158" y="11"/>
                  </a:cubicBezTo>
                  <a:cubicBezTo>
                    <a:pt x="163" y="8"/>
                    <a:pt x="161" y="9"/>
                    <a:pt x="167" y="6"/>
                  </a:cubicBezTo>
                  <a:cubicBezTo>
                    <a:pt x="167" y="6"/>
                    <a:pt x="169" y="14"/>
                    <a:pt x="169" y="24"/>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169">
              <a:extLst>
                <a:ext uri="{FF2B5EF4-FFF2-40B4-BE49-F238E27FC236}">
                  <a16:creationId xmlns:a16="http://schemas.microsoft.com/office/drawing/2014/main" id="{3AAB3FED-DEF3-4E43-B681-610A61EC2AEC}"/>
                </a:ext>
              </a:extLst>
            </p:cNvPr>
            <p:cNvSpPr>
              <a:spLocks/>
            </p:cNvSpPr>
            <p:nvPr/>
          </p:nvSpPr>
          <p:spPr bwMode="auto">
            <a:xfrm>
              <a:off x="19542983" y="10431780"/>
              <a:ext cx="0" cy="4751"/>
            </a:xfrm>
            <a:custGeom>
              <a:avLst/>
              <a:gdLst>
                <a:gd name="T0" fmla="*/ 1 w 1"/>
                <a:gd name="T1" fmla="*/ 0 h 1"/>
                <a:gd name="T2" fmla="*/ 1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1 h 1"/>
                <a:gd name="T34" fmla="*/ 1 w 1"/>
                <a:gd name="T35" fmla="*/ 0 h 1"/>
                <a:gd name="T36" fmla="*/ 0 w 1"/>
                <a:gd name="T37" fmla="*/ 1 h 1"/>
                <a:gd name="T38" fmla="*/ 1 w 1"/>
                <a:gd name="T3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1">
                  <a:moveTo>
                    <a:pt x="1" y="0"/>
                  </a:move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0" y="1"/>
                    <a:pt x="0" y="1"/>
                    <a:pt x="0" y="1"/>
                  </a:cubicBezTo>
                  <a:cubicBezTo>
                    <a:pt x="1" y="0"/>
                    <a:pt x="1" y="0"/>
                    <a:pt x="1" y="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170">
              <a:extLst>
                <a:ext uri="{FF2B5EF4-FFF2-40B4-BE49-F238E27FC236}">
                  <a16:creationId xmlns:a16="http://schemas.microsoft.com/office/drawing/2014/main" id="{D0B60791-9E88-421B-9E87-27A86DEA392D}"/>
                </a:ext>
              </a:extLst>
            </p:cNvPr>
            <p:cNvSpPr>
              <a:spLocks noEditPoints="1"/>
            </p:cNvSpPr>
            <p:nvPr/>
          </p:nvSpPr>
          <p:spPr bwMode="auto">
            <a:xfrm>
              <a:off x="11820774" y="8375372"/>
              <a:ext cx="555659" cy="451176"/>
            </a:xfrm>
            <a:custGeom>
              <a:avLst/>
              <a:gdLst>
                <a:gd name="T0" fmla="*/ 130 w 134"/>
                <a:gd name="T1" fmla="*/ 17 h 108"/>
                <a:gd name="T2" fmla="*/ 133 w 134"/>
                <a:gd name="T3" fmla="*/ 24 h 108"/>
                <a:gd name="T4" fmla="*/ 127 w 134"/>
                <a:gd name="T5" fmla="*/ 30 h 108"/>
                <a:gd name="T6" fmla="*/ 119 w 134"/>
                <a:gd name="T7" fmla="*/ 43 h 108"/>
                <a:gd name="T8" fmla="*/ 115 w 134"/>
                <a:gd name="T9" fmla="*/ 50 h 108"/>
                <a:gd name="T10" fmla="*/ 109 w 134"/>
                <a:gd name="T11" fmla="*/ 60 h 108"/>
                <a:gd name="T12" fmla="*/ 104 w 134"/>
                <a:gd name="T13" fmla="*/ 71 h 108"/>
                <a:gd name="T14" fmla="*/ 100 w 134"/>
                <a:gd name="T15" fmla="*/ 79 h 108"/>
                <a:gd name="T16" fmla="*/ 94 w 134"/>
                <a:gd name="T17" fmla="*/ 84 h 108"/>
                <a:gd name="T18" fmla="*/ 89 w 134"/>
                <a:gd name="T19" fmla="*/ 77 h 108"/>
                <a:gd name="T20" fmla="*/ 87 w 134"/>
                <a:gd name="T21" fmla="*/ 79 h 108"/>
                <a:gd name="T22" fmla="*/ 80 w 134"/>
                <a:gd name="T23" fmla="*/ 80 h 108"/>
                <a:gd name="T24" fmla="*/ 66 w 134"/>
                <a:gd name="T25" fmla="*/ 103 h 108"/>
                <a:gd name="T26" fmla="*/ 64 w 134"/>
                <a:gd name="T27" fmla="*/ 102 h 108"/>
                <a:gd name="T28" fmla="*/ 63 w 134"/>
                <a:gd name="T29" fmla="*/ 104 h 108"/>
                <a:gd name="T30" fmla="*/ 54 w 134"/>
                <a:gd name="T31" fmla="*/ 104 h 108"/>
                <a:gd name="T32" fmla="*/ 51 w 134"/>
                <a:gd name="T33" fmla="*/ 105 h 108"/>
                <a:gd name="T34" fmla="*/ 50 w 134"/>
                <a:gd name="T35" fmla="*/ 104 h 108"/>
                <a:gd name="T36" fmla="*/ 47 w 134"/>
                <a:gd name="T37" fmla="*/ 106 h 108"/>
                <a:gd name="T38" fmla="*/ 46 w 134"/>
                <a:gd name="T39" fmla="*/ 106 h 108"/>
                <a:gd name="T40" fmla="*/ 43 w 134"/>
                <a:gd name="T41" fmla="*/ 106 h 108"/>
                <a:gd name="T42" fmla="*/ 40 w 134"/>
                <a:gd name="T43" fmla="*/ 107 h 108"/>
                <a:gd name="T44" fmla="*/ 39 w 134"/>
                <a:gd name="T45" fmla="*/ 108 h 108"/>
                <a:gd name="T46" fmla="*/ 30 w 134"/>
                <a:gd name="T47" fmla="*/ 99 h 108"/>
                <a:gd name="T48" fmla="*/ 30 w 134"/>
                <a:gd name="T49" fmla="*/ 98 h 108"/>
                <a:gd name="T50" fmla="*/ 32 w 134"/>
                <a:gd name="T51" fmla="*/ 95 h 108"/>
                <a:gd name="T52" fmla="*/ 28 w 134"/>
                <a:gd name="T53" fmla="*/ 94 h 108"/>
                <a:gd name="T54" fmla="*/ 30 w 134"/>
                <a:gd name="T55" fmla="*/ 93 h 108"/>
                <a:gd name="T56" fmla="*/ 29 w 134"/>
                <a:gd name="T57" fmla="*/ 93 h 108"/>
                <a:gd name="T58" fmla="*/ 26 w 134"/>
                <a:gd name="T59" fmla="*/ 91 h 108"/>
                <a:gd name="T60" fmla="*/ 9 w 134"/>
                <a:gd name="T61" fmla="*/ 84 h 108"/>
                <a:gd name="T62" fmla="*/ 7 w 134"/>
                <a:gd name="T63" fmla="*/ 84 h 108"/>
                <a:gd name="T64" fmla="*/ 0 w 134"/>
                <a:gd name="T65" fmla="*/ 77 h 108"/>
                <a:gd name="T66" fmla="*/ 1 w 134"/>
                <a:gd name="T67" fmla="*/ 72 h 108"/>
                <a:gd name="T68" fmla="*/ 0 w 134"/>
                <a:gd name="T69" fmla="*/ 62 h 108"/>
                <a:gd name="T70" fmla="*/ 5 w 134"/>
                <a:gd name="T71" fmla="*/ 51 h 108"/>
                <a:gd name="T72" fmla="*/ 7 w 134"/>
                <a:gd name="T73" fmla="*/ 46 h 108"/>
                <a:gd name="T74" fmla="*/ 11 w 134"/>
                <a:gd name="T75" fmla="*/ 42 h 108"/>
                <a:gd name="T76" fmla="*/ 11 w 134"/>
                <a:gd name="T77" fmla="*/ 39 h 108"/>
                <a:gd name="T78" fmla="*/ 13 w 134"/>
                <a:gd name="T79" fmla="*/ 37 h 108"/>
                <a:gd name="T80" fmla="*/ 11 w 134"/>
                <a:gd name="T81" fmla="*/ 31 h 108"/>
                <a:gd name="T82" fmla="*/ 11 w 134"/>
                <a:gd name="T83" fmla="*/ 24 h 108"/>
                <a:gd name="T84" fmla="*/ 10 w 134"/>
                <a:gd name="T85" fmla="*/ 22 h 108"/>
                <a:gd name="T86" fmla="*/ 16 w 134"/>
                <a:gd name="T87" fmla="*/ 4 h 108"/>
                <a:gd name="T88" fmla="*/ 28 w 134"/>
                <a:gd name="T89" fmla="*/ 1 h 108"/>
                <a:gd name="T90" fmla="*/ 40 w 134"/>
                <a:gd name="T91" fmla="*/ 2 h 108"/>
                <a:gd name="T92" fmla="*/ 49 w 134"/>
                <a:gd name="T93" fmla="*/ 10 h 108"/>
                <a:gd name="T94" fmla="*/ 57 w 134"/>
                <a:gd name="T95" fmla="*/ 6 h 108"/>
                <a:gd name="T96" fmla="*/ 106 w 134"/>
                <a:gd name="T97" fmla="*/ 9 h 108"/>
                <a:gd name="T98" fmla="*/ 118 w 134"/>
                <a:gd name="T99" fmla="*/ 3 h 108"/>
                <a:gd name="T100" fmla="*/ 52 w 134"/>
                <a:gd name="T101" fmla="*/ 107 h 108"/>
                <a:gd name="T102" fmla="*/ 51 w 134"/>
                <a:gd name="T103"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4" h="108">
                  <a:moveTo>
                    <a:pt x="122" y="2"/>
                  </a:moveTo>
                  <a:cubicBezTo>
                    <a:pt x="126" y="7"/>
                    <a:pt x="126" y="6"/>
                    <a:pt x="127" y="9"/>
                  </a:cubicBezTo>
                  <a:cubicBezTo>
                    <a:pt x="128" y="14"/>
                    <a:pt x="129" y="15"/>
                    <a:pt x="129" y="17"/>
                  </a:cubicBezTo>
                  <a:cubicBezTo>
                    <a:pt x="130" y="17"/>
                    <a:pt x="130" y="17"/>
                    <a:pt x="130" y="17"/>
                  </a:cubicBezTo>
                  <a:cubicBezTo>
                    <a:pt x="131" y="17"/>
                    <a:pt x="131" y="17"/>
                    <a:pt x="131" y="17"/>
                  </a:cubicBezTo>
                  <a:cubicBezTo>
                    <a:pt x="133" y="18"/>
                    <a:pt x="133" y="18"/>
                    <a:pt x="133" y="18"/>
                  </a:cubicBezTo>
                  <a:cubicBezTo>
                    <a:pt x="133" y="19"/>
                    <a:pt x="133" y="18"/>
                    <a:pt x="134" y="19"/>
                  </a:cubicBezTo>
                  <a:cubicBezTo>
                    <a:pt x="134" y="20"/>
                    <a:pt x="134" y="22"/>
                    <a:pt x="133" y="24"/>
                  </a:cubicBezTo>
                  <a:cubicBezTo>
                    <a:pt x="133" y="25"/>
                    <a:pt x="133" y="26"/>
                    <a:pt x="133" y="27"/>
                  </a:cubicBezTo>
                  <a:cubicBezTo>
                    <a:pt x="133" y="27"/>
                    <a:pt x="129" y="29"/>
                    <a:pt x="128" y="30"/>
                  </a:cubicBezTo>
                  <a:cubicBezTo>
                    <a:pt x="127" y="30"/>
                    <a:pt x="127" y="30"/>
                    <a:pt x="127" y="30"/>
                  </a:cubicBezTo>
                  <a:cubicBezTo>
                    <a:pt x="127" y="30"/>
                    <a:pt x="127" y="30"/>
                    <a:pt x="127" y="30"/>
                  </a:cubicBezTo>
                  <a:cubicBezTo>
                    <a:pt x="126" y="31"/>
                    <a:pt x="126" y="31"/>
                    <a:pt x="126" y="31"/>
                  </a:cubicBezTo>
                  <a:cubicBezTo>
                    <a:pt x="123" y="35"/>
                    <a:pt x="124" y="33"/>
                    <a:pt x="122" y="37"/>
                  </a:cubicBezTo>
                  <a:cubicBezTo>
                    <a:pt x="121" y="40"/>
                    <a:pt x="121" y="39"/>
                    <a:pt x="120" y="42"/>
                  </a:cubicBezTo>
                  <a:cubicBezTo>
                    <a:pt x="119" y="43"/>
                    <a:pt x="119" y="43"/>
                    <a:pt x="119" y="43"/>
                  </a:cubicBezTo>
                  <a:cubicBezTo>
                    <a:pt x="118" y="46"/>
                    <a:pt x="119" y="46"/>
                    <a:pt x="118" y="49"/>
                  </a:cubicBezTo>
                  <a:cubicBezTo>
                    <a:pt x="117" y="49"/>
                    <a:pt x="117" y="49"/>
                    <a:pt x="117" y="49"/>
                  </a:cubicBezTo>
                  <a:cubicBezTo>
                    <a:pt x="116" y="50"/>
                    <a:pt x="116" y="50"/>
                    <a:pt x="116" y="50"/>
                  </a:cubicBezTo>
                  <a:cubicBezTo>
                    <a:pt x="115" y="50"/>
                    <a:pt x="115" y="50"/>
                    <a:pt x="115" y="50"/>
                  </a:cubicBezTo>
                  <a:cubicBezTo>
                    <a:pt x="114" y="52"/>
                    <a:pt x="114" y="52"/>
                    <a:pt x="114" y="52"/>
                  </a:cubicBezTo>
                  <a:cubicBezTo>
                    <a:pt x="114" y="52"/>
                    <a:pt x="113" y="56"/>
                    <a:pt x="113" y="57"/>
                  </a:cubicBezTo>
                  <a:cubicBezTo>
                    <a:pt x="112" y="58"/>
                    <a:pt x="112" y="58"/>
                    <a:pt x="111" y="59"/>
                  </a:cubicBezTo>
                  <a:cubicBezTo>
                    <a:pt x="109" y="60"/>
                    <a:pt x="109" y="60"/>
                    <a:pt x="109" y="60"/>
                  </a:cubicBezTo>
                  <a:cubicBezTo>
                    <a:pt x="108" y="62"/>
                    <a:pt x="108" y="61"/>
                    <a:pt x="107" y="63"/>
                  </a:cubicBezTo>
                  <a:cubicBezTo>
                    <a:pt x="107" y="64"/>
                    <a:pt x="106" y="66"/>
                    <a:pt x="106" y="67"/>
                  </a:cubicBezTo>
                  <a:cubicBezTo>
                    <a:pt x="105" y="69"/>
                    <a:pt x="105" y="69"/>
                    <a:pt x="105" y="69"/>
                  </a:cubicBezTo>
                  <a:cubicBezTo>
                    <a:pt x="104" y="70"/>
                    <a:pt x="104" y="70"/>
                    <a:pt x="104" y="71"/>
                  </a:cubicBezTo>
                  <a:cubicBezTo>
                    <a:pt x="103" y="72"/>
                    <a:pt x="103" y="73"/>
                    <a:pt x="102" y="75"/>
                  </a:cubicBezTo>
                  <a:cubicBezTo>
                    <a:pt x="102" y="75"/>
                    <a:pt x="102" y="75"/>
                    <a:pt x="103" y="76"/>
                  </a:cubicBezTo>
                  <a:cubicBezTo>
                    <a:pt x="103" y="76"/>
                    <a:pt x="103" y="76"/>
                    <a:pt x="103" y="76"/>
                  </a:cubicBezTo>
                  <a:cubicBezTo>
                    <a:pt x="101" y="78"/>
                    <a:pt x="102" y="77"/>
                    <a:pt x="100" y="79"/>
                  </a:cubicBezTo>
                  <a:cubicBezTo>
                    <a:pt x="99" y="79"/>
                    <a:pt x="99" y="79"/>
                    <a:pt x="99" y="79"/>
                  </a:cubicBezTo>
                  <a:cubicBezTo>
                    <a:pt x="99" y="81"/>
                    <a:pt x="99" y="81"/>
                    <a:pt x="99" y="81"/>
                  </a:cubicBezTo>
                  <a:cubicBezTo>
                    <a:pt x="99" y="82"/>
                    <a:pt x="97" y="84"/>
                    <a:pt x="95" y="84"/>
                  </a:cubicBezTo>
                  <a:cubicBezTo>
                    <a:pt x="94" y="84"/>
                    <a:pt x="94" y="84"/>
                    <a:pt x="94" y="84"/>
                  </a:cubicBezTo>
                  <a:cubicBezTo>
                    <a:pt x="94" y="83"/>
                    <a:pt x="94" y="83"/>
                    <a:pt x="94" y="83"/>
                  </a:cubicBezTo>
                  <a:cubicBezTo>
                    <a:pt x="93" y="81"/>
                    <a:pt x="93" y="81"/>
                    <a:pt x="93" y="81"/>
                  </a:cubicBezTo>
                  <a:cubicBezTo>
                    <a:pt x="93" y="81"/>
                    <a:pt x="93" y="81"/>
                    <a:pt x="93" y="81"/>
                  </a:cubicBezTo>
                  <a:cubicBezTo>
                    <a:pt x="90" y="79"/>
                    <a:pt x="92" y="79"/>
                    <a:pt x="89" y="77"/>
                  </a:cubicBezTo>
                  <a:cubicBezTo>
                    <a:pt x="88" y="77"/>
                    <a:pt x="88" y="77"/>
                    <a:pt x="88" y="77"/>
                  </a:cubicBezTo>
                  <a:cubicBezTo>
                    <a:pt x="88" y="77"/>
                    <a:pt x="88" y="77"/>
                    <a:pt x="88" y="77"/>
                  </a:cubicBezTo>
                  <a:cubicBezTo>
                    <a:pt x="88" y="78"/>
                    <a:pt x="88" y="78"/>
                    <a:pt x="88" y="78"/>
                  </a:cubicBezTo>
                  <a:cubicBezTo>
                    <a:pt x="87" y="79"/>
                    <a:pt x="87" y="79"/>
                    <a:pt x="87" y="79"/>
                  </a:cubicBezTo>
                  <a:cubicBezTo>
                    <a:pt x="86" y="79"/>
                    <a:pt x="85" y="79"/>
                    <a:pt x="84" y="79"/>
                  </a:cubicBezTo>
                  <a:cubicBezTo>
                    <a:pt x="84" y="79"/>
                    <a:pt x="84" y="79"/>
                    <a:pt x="84" y="79"/>
                  </a:cubicBezTo>
                  <a:cubicBezTo>
                    <a:pt x="84" y="78"/>
                    <a:pt x="84" y="78"/>
                    <a:pt x="83" y="78"/>
                  </a:cubicBezTo>
                  <a:cubicBezTo>
                    <a:pt x="82" y="79"/>
                    <a:pt x="83" y="78"/>
                    <a:pt x="80" y="80"/>
                  </a:cubicBezTo>
                  <a:cubicBezTo>
                    <a:pt x="80" y="80"/>
                    <a:pt x="80" y="80"/>
                    <a:pt x="79" y="80"/>
                  </a:cubicBezTo>
                  <a:cubicBezTo>
                    <a:pt x="79" y="82"/>
                    <a:pt x="79" y="81"/>
                    <a:pt x="78" y="83"/>
                  </a:cubicBezTo>
                  <a:cubicBezTo>
                    <a:pt x="70" y="89"/>
                    <a:pt x="70" y="90"/>
                    <a:pt x="68" y="98"/>
                  </a:cubicBezTo>
                  <a:cubicBezTo>
                    <a:pt x="68" y="99"/>
                    <a:pt x="66" y="101"/>
                    <a:pt x="66" y="103"/>
                  </a:cubicBezTo>
                  <a:cubicBezTo>
                    <a:pt x="66" y="103"/>
                    <a:pt x="66" y="103"/>
                    <a:pt x="66" y="103"/>
                  </a:cubicBezTo>
                  <a:cubicBezTo>
                    <a:pt x="65" y="103"/>
                    <a:pt x="65" y="103"/>
                    <a:pt x="65" y="103"/>
                  </a:cubicBezTo>
                  <a:cubicBezTo>
                    <a:pt x="64" y="103"/>
                    <a:pt x="64" y="103"/>
                    <a:pt x="64" y="103"/>
                  </a:cubicBezTo>
                  <a:cubicBezTo>
                    <a:pt x="64" y="102"/>
                    <a:pt x="64" y="102"/>
                    <a:pt x="64" y="102"/>
                  </a:cubicBezTo>
                  <a:cubicBezTo>
                    <a:pt x="63" y="102"/>
                    <a:pt x="63" y="102"/>
                    <a:pt x="63" y="102"/>
                  </a:cubicBezTo>
                  <a:cubicBezTo>
                    <a:pt x="62" y="101"/>
                    <a:pt x="62" y="101"/>
                    <a:pt x="62" y="101"/>
                  </a:cubicBezTo>
                  <a:cubicBezTo>
                    <a:pt x="62" y="101"/>
                    <a:pt x="62" y="101"/>
                    <a:pt x="62" y="101"/>
                  </a:cubicBezTo>
                  <a:cubicBezTo>
                    <a:pt x="63" y="104"/>
                    <a:pt x="63" y="104"/>
                    <a:pt x="63" y="104"/>
                  </a:cubicBezTo>
                  <a:cubicBezTo>
                    <a:pt x="63" y="105"/>
                    <a:pt x="63" y="105"/>
                    <a:pt x="63" y="105"/>
                  </a:cubicBezTo>
                  <a:cubicBezTo>
                    <a:pt x="58" y="105"/>
                    <a:pt x="58" y="105"/>
                    <a:pt x="55" y="105"/>
                  </a:cubicBezTo>
                  <a:cubicBezTo>
                    <a:pt x="55" y="105"/>
                    <a:pt x="55" y="105"/>
                    <a:pt x="55" y="105"/>
                  </a:cubicBezTo>
                  <a:cubicBezTo>
                    <a:pt x="54" y="104"/>
                    <a:pt x="54" y="104"/>
                    <a:pt x="54" y="104"/>
                  </a:cubicBezTo>
                  <a:cubicBezTo>
                    <a:pt x="54" y="104"/>
                    <a:pt x="54" y="104"/>
                    <a:pt x="54" y="104"/>
                  </a:cubicBezTo>
                  <a:cubicBezTo>
                    <a:pt x="54" y="105"/>
                    <a:pt x="54" y="105"/>
                    <a:pt x="54" y="105"/>
                  </a:cubicBezTo>
                  <a:cubicBezTo>
                    <a:pt x="53" y="105"/>
                    <a:pt x="53" y="105"/>
                    <a:pt x="53" y="105"/>
                  </a:cubicBezTo>
                  <a:cubicBezTo>
                    <a:pt x="51" y="105"/>
                    <a:pt x="51" y="105"/>
                    <a:pt x="51" y="105"/>
                  </a:cubicBezTo>
                  <a:cubicBezTo>
                    <a:pt x="50" y="104"/>
                    <a:pt x="51" y="105"/>
                    <a:pt x="50" y="104"/>
                  </a:cubicBezTo>
                  <a:cubicBezTo>
                    <a:pt x="49" y="103"/>
                    <a:pt x="49" y="103"/>
                    <a:pt x="49" y="103"/>
                  </a:cubicBezTo>
                  <a:cubicBezTo>
                    <a:pt x="49" y="104"/>
                    <a:pt x="49" y="104"/>
                    <a:pt x="49" y="104"/>
                  </a:cubicBezTo>
                  <a:cubicBezTo>
                    <a:pt x="50" y="104"/>
                    <a:pt x="50" y="104"/>
                    <a:pt x="50" y="104"/>
                  </a:cubicBezTo>
                  <a:cubicBezTo>
                    <a:pt x="50" y="105"/>
                    <a:pt x="50" y="105"/>
                    <a:pt x="50" y="105"/>
                  </a:cubicBezTo>
                  <a:cubicBezTo>
                    <a:pt x="48" y="107"/>
                    <a:pt x="48" y="107"/>
                    <a:pt x="48" y="107"/>
                  </a:cubicBezTo>
                  <a:cubicBezTo>
                    <a:pt x="47" y="107"/>
                    <a:pt x="47" y="107"/>
                    <a:pt x="47" y="107"/>
                  </a:cubicBezTo>
                  <a:cubicBezTo>
                    <a:pt x="47" y="106"/>
                    <a:pt x="47" y="106"/>
                    <a:pt x="47" y="106"/>
                  </a:cubicBezTo>
                  <a:cubicBezTo>
                    <a:pt x="46" y="105"/>
                    <a:pt x="46" y="106"/>
                    <a:pt x="46" y="104"/>
                  </a:cubicBezTo>
                  <a:cubicBezTo>
                    <a:pt x="46" y="103"/>
                    <a:pt x="46" y="103"/>
                    <a:pt x="46" y="103"/>
                  </a:cubicBezTo>
                  <a:cubicBezTo>
                    <a:pt x="46" y="103"/>
                    <a:pt x="46" y="103"/>
                    <a:pt x="46" y="103"/>
                  </a:cubicBezTo>
                  <a:cubicBezTo>
                    <a:pt x="46" y="104"/>
                    <a:pt x="46" y="104"/>
                    <a:pt x="46" y="106"/>
                  </a:cubicBezTo>
                  <a:cubicBezTo>
                    <a:pt x="47" y="107"/>
                    <a:pt x="47" y="107"/>
                    <a:pt x="47" y="107"/>
                  </a:cubicBezTo>
                  <a:cubicBezTo>
                    <a:pt x="45" y="107"/>
                    <a:pt x="46" y="107"/>
                    <a:pt x="44" y="107"/>
                  </a:cubicBezTo>
                  <a:cubicBezTo>
                    <a:pt x="44" y="107"/>
                    <a:pt x="44" y="107"/>
                    <a:pt x="44" y="106"/>
                  </a:cubicBezTo>
                  <a:cubicBezTo>
                    <a:pt x="43" y="106"/>
                    <a:pt x="43" y="106"/>
                    <a:pt x="43" y="106"/>
                  </a:cubicBezTo>
                  <a:cubicBezTo>
                    <a:pt x="43" y="107"/>
                    <a:pt x="43" y="107"/>
                    <a:pt x="43" y="107"/>
                  </a:cubicBezTo>
                  <a:cubicBezTo>
                    <a:pt x="43" y="107"/>
                    <a:pt x="42" y="107"/>
                    <a:pt x="40" y="108"/>
                  </a:cubicBezTo>
                  <a:cubicBezTo>
                    <a:pt x="40" y="108"/>
                    <a:pt x="40" y="108"/>
                    <a:pt x="40" y="108"/>
                  </a:cubicBezTo>
                  <a:cubicBezTo>
                    <a:pt x="40" y="107"/>
                    <a:pt x="40" y="107"/>
                    <a:pt x="40" y="107"/>
                  </a:cubicBezTo>
                  <a:cubicBezTo>
                    <a:pt x="40" y="107"/>
                    <a:pt x="40" y="107"/>
                    <a:pt x="40" y="107"/>
                  </a:cubicBezTo>
                  <a:cubicBezTo>
                    <a:pt x="40" y="106"/>
                    <a:pt x="40" y="106"/>
                    <a:pt x="40" y="106"/>
                  </a:cubicBezTo>
                  <a:cubicBezTo>
                    <a:pt x="39" y="107"/>
                    <a:pt x="39" y="107"/>
                    <a:pt x="39" y="107"/>
                  </a:cubicBezTo>
                  <a:cubicBezTo>
                    <a:pt x="39" y="108"/>
                    <a:pt x="39" y="108"/>
                    <a:pt x="39" y="108"/>
                  </a:cubicBezTo>
                  <a:cubicBezTo>
                    <a:pt x="39" y="108"/>
                    <a:pt x="39" y="108"/>
                    <a:pt x="39" y="108"/>
                  </a:cubicBezTo>
                  <a:cubicBezTo>
                    <a:pt x="38" y="108"/>
                    <a:pt x="38" y="108"/>
                    <a:pt x="38" y="108"/>
                  </a:cubicBezTo>
                  <a:cubicBezTo>
                    <a:pt x="35" y="107"/>
                    <a:pt x="34" y="106"/>
                    <a:pt x="32" y="104"/>
                  </a:cubicBezTo>
                  <a:cubicBezTo>
                    <a:pt x="31" y="100"/>
                    <a:pt x="32" y="104"/>
                    <a:pt x="30" y="99"/>
                  </a:cubicBezTo>
                  <a:cubicBezTo>
                    <a:pt x="30" y="98"/>
                    <a:pt x="30" y="98"/>
                    <a:pt x="30" y="98"/>
                  </a:cubicBezTo>
                  <a:cubicBezTo>
                    <a:pt x="31" y="99"/>
                    <a:pt x="31" y="99"/>
                    <a:pt x="31" y="99"/>
                  </a:cubicBezTo>
                  <a:cubicBezTo>
                    <a:pt x="31" y="98"/>
                    <a:pt x="31" y="98"/>
                    <a:pt x="31" y="98"/>
                  </a:cubicBezTo>
                  <a:cubicBezTo>
                    <a:pt x="30" y="98"/>
                    <a:pt x="30" y="98"/>
                    <a:pt x="30" y="98"/>
                  </a:cubicBezTo>
                  <a:cubicBezTo>
                    <a:pt x="30" y="98"/>
                    <a:pt x="30" y="98"/>
                    <a:pt x="30" y="98"/>
                  </a:cubicBezTo>
                  <a:cubicBezTo>
                    <a:pt x="30" y="97"/>
                    <a:pt x="30" y="97"/>
                    <a:pt x="30" y="96"/>
                  </a:cubicBezTo>
                  <a:cubicBezTo>
                    <a:pt x="31" y="96"/>
                    <a:pt x="31" y="96"/>
                    <a:pt x="31" y="96"/>
                  </a:cubicBezTo>
                  <a:cubicBezTo>
                    <a:pt x="32" y="95"/>
                    <a:pt x="32" y="95"/>
                    <a:pt x="32" y="95"/>
                  </a:cubicBezTo>
                  <a:cubicBezTo>
                    <a:pt x="30" y="96"/>
                    <a:pt x="30" y="96"/>
                    <a:pt x="30" y="96"/>
                  </a:cubicBezTo>
                  <a:cubicBezTo>
                    <a:pt x="28" y="95"/>
                    <a:pt x="28" y="95"/>
                    <a:pt x="28" y="95"/>
                  </a:cubicBezTo>
                  <a:cubicBezTo>
                    <a:pt x="28" y="94"/>
                    <a:pt x="28" y="94"/>
                    <a:pt x="28" y="94"/>
                  </a:cubicBezTo>
                  <a:cubicBezTo>
                    <a:pt x="28" y="94"/>
                    <a:pt x="28" y="94"/>
                    <a:pt x="28" y="94"/>
                  </a:cubicBezTo>
                  <a:cubicBezTo>
                    <a:pt x="29" y="94"/>
                    <a:pt x="29" y="94"/>
                    <a:pt x="30" y="94"/>
                  </a:cubicBezTo>
                  <a:cubicBezTo>
                    <a:pt x="31" y="93"/>
                    <a:pt x="31" y="93"/>
                    <a:pt x="31" y="93"/>
                  </a:cubicBezTo>
                  <a:cubicBezTo>
                    <a:pt x="30" y="93"/>
                    <a:pt x="30" y="93"/>
                    <a:pt x="30" y="93"/>
                  </a:cubicBezTo>
                  <a:cubicBezTo>
                    <a:pt x="30" y="93"/>
                    <a:pt x="30" y="93"/>
                    <a:pt x="30" y="93"/>
                  </a:cubicBezTo>
                  <a:cubicBezTo>
                    <a:pt x="29" y="93"/>
                    <a:pt x="29" y="93"/>
                    <a:pt x="29" y="93"/>
                  </a:cubicBezTo>
                  <a:cubicBezTo>
                    <a:pt x="29" y="92"/>
                    <a:pt x="29" y="92"/>
                    <a:pt x="29" y="92"/>
                  </a:cubicBezTo>
                  <a:cubicBezTo>
                    <a:pt x="29" y="92"/>
                    <a:pt x="29" y="92"/>
                    <a:pt x="29" y="92"/>
                  </a:cubicBezTo>
                  <a:cubicBezTo>
                    <a:pt x="29" y="93"/>
                    <a:pt x="29" y="93"/>
                    <a:pt x="29" y="93"/>
                  </a:cubicBezTo>
                  <a:cubicBezTo>
                    <a:pt x="28" y="93"/>
                    <a:pt x="28" y="93"/>
                    <a:pt x="28" y="93"/>
                  </a:cubicBezTo>
                  <a:cubicBezTo>
                    <a:pt x="27" y="93"/>
                    <a:pt x="27" y="93"/>
                    <a:pt x="27" y="93"/>
                  </a:cubicBezTo>
                  <a:cubicBezTo>
                    <a:pt x="27" y="92"/>
                    <a:pt x="27" y="92"/>
                    <a:pt x="27" y="91"/>
                  </a:cubicBezTo>
                  <a:cubicBezTo>
                    <a:pt x="26" y="91"/>
                    <a:pt x="26" y="91"/>
                    <a:pt x="26" y="91"/>
                  </a:cubicBezTo>
                  <a:cubicBezTo>
                    <a:pt x="24" y="88"/>
                    <a:pt x="24" y="88"/>
                    <a:pt x="19" y="85"/>
                  </a:cubicBezTo>
                  <a:cubicBezTo>
                    <a:pt x="15" y="84"/>
                    <a:pt x="17" y="84"/>
                    <a:pt x="9" y="84"/>
                  </a:cubicBezTo>
                  <a:cubicBezTo>
                    <a:pt x="8" y="84"/>
                    <a:pt x="8" y="84"/>
                    <a:pt x="8" y="84"/>
                  </a:cubicBezTo>
                  <a:cubicBezTo>
                    <a:pt x="9" y="84"/>
                    <a:pt x="9" y="84"/>
                    <a:pt x="9" y="84"/>
                  </a:cubicBezTo>
                  <a:cubicBezTo>
                    <a:pt x="10" y="83"/>
                    <a:pt x="11" y="83"/>
                    <a:pt x="12" y="82"/>
                  </a:cubicBezTo>
                  <a:cubicBezTo>
                    <a:pt x="11" y="82"/>
                    <a:pt x="11" y="82"/>
                    <a:pt x="11" y="82"/>
                  </a:cubicBezTo>
                  <a:cubicBezTo>
                    <a:pt x="10" y="82"/>
                    <a:pt x="9" y="83"/>
                    <a:pt x="8" y="83"/>
                  </a:cubicBezTo>
                  <a:cubicBezTo>
                    <a:pt x="7" y="84"/>
                    <a:pt x="7" y="84"/>
                    <a:pt x="7" y="84"/>
                  </a:cubicBezTo>
                  <a:cubicBezTo>
                    <a:pt x="6" y="84"/>
                    <a:pt x="1" y="85"/>
                    <a:pt x="0" y="85"/>
                  </a:cubicBezTo>
                  <a:cubicBezTo>
                    <a:pt x="0" y="83"/>
                    <a:pt x="0" y="82"/>
                    <a:pt x="1" y="81"/>
                  </a:cubicBezTo>
                  <a:cubicBezTo>
                    <a:pt x="0" y="79"/>
                    <a:pt x="0" y="79"/>
                    <a:pt x="0" y="78"/>
                  </a:cubicBezTo>
                  <a:cubicBezTo>
                    <a:pt x="0" y="77"/>
                    <a:pt x="0" y="77"/>
                    <a:pt x="0" y="77"/>
                  </a:cubicBezTo>
                  <a:cubicBezTo>
                    <a:pt x="1" y="77"/>
                    <a:pt x="1" y="77"/>
                    <a:pt x="1" y="77"/>
                  </a:cubicBezTo>
                  <a:cubicBezTo>
                    <a:pt x="0" y="76"/>
                    <a:pt x="0" y="74"/>
                    <a:pt x="0" y="73"/>
                  </a:cubicBezTo>
                  <a:cubicBezTo>
                    <a:pt x="1" y="73"/>
                    <a:pt x="1" y="73"/>
                    <a:pt x="1" y="73"/>
                  </a:cubicBezTo>
                  <a:cubicBezTo>
                    <a:pt x="1" y="72"/>
                    <a:pt x="1" y="72"/>
                    <a:pt x="1" y="72"/>
                  </a:cubicBezTo>
                  <a:cubicBezTo>
                    <a:pt x="0" y="71"/>
                    <a:pt x="1" y="72"/>
                    <a:pt x="0" y="71"/>
                  </a:cubicBezTo>
                  <a:cubicBezTo>
                    <a:pt x="0" y="69"/>
                    <a:pt x="0" y="70"/>
                    <a:pt x="0" y="68"/>
                  </a:cubicBezTo>
                  <a:cubicBezTo>
                    <a:pt x="0" y="68"/>
                    <a:pt x="0" y="68"/>
                    <a:pt x="0" y="68"/>
                  </a:cubicBezTo>
                  <a:cubicBezTo>
                    <a:pt x="0" y="66"/>
                    <a:pt x="0" y="64"/>
                    <a:pt x="0" y="62"/>
                  </a:cubicBezTo>
                  <a:cubicBezTo>
                    <a:pt x="0" y="61"/>
                    <a:pt x="1" y="56"/>
                    <a:pt x="1" y="55"/>
                  </a:cubicBezTo>
                  <a:cubicBezTo>
                    <a:pt x="2" y="54"/>
                    <a:pt x="2" y="54"/>
                    <a:pt x="4" y="54"/>
                  </a:cubicBezTo>
                  <a:cubicBezTo>
                    <a:pt x="5" y="53"/>
                    <a:pt x="5" y="53"/>
                    <a:pt x="5" y="53"/>
                  </a:cubicBezTo>
                  <a:cubicBezTo>
                    <a:pt x="5" y="51"/>
                    <a:pt x="5" y="51"/>
                    <a:pt x="5" y="51"/>
                  </a:cubicBezTo>
                  <a:cubicBezTo>
                    <a:pt x="5" y="50"/>
                    <a:pt x="5" y="50"/>
                    <a:pt x="5" y="50"/>
                  </a:cubicBezTo>
                  <a:cubicBezTo>
                    <a:pt x="6" y="49"/>
                    <a:pt x="6" y="49"/>
                    <a:pt x="7" y="48"/>
                  </a:cubicBezTo>
                  <a:cubicBezTo>
                    <a:pt x="7" y="46"/>
                    <a:pt x="7" y="46"/>
                    <a:pt x="7" y="46"/>
                  </a:cubicBezTo>
                  <a:cubicBezTo>
                    <a:pt x="7" y="46"/>
                    <a:pt x="7" y="46"/>
                    <a:pt x="7" y="46"/>
                  </a:cubicBezTo>
                  <a:cubicBezTo>
                    <a:pt x="8" y="46"/>
                    <a:pt x="8" y="46"/>
                    <a:pt x="8" y="46"/>
                  </a:cubicBezTo>
                  <a:cubicBezTo>
                    <a:pt x="9" y="45"/>
                    <a:pt x="9" y="45"/>
                    <a:pt x="9" y="45"/>
                  </a:cubicBezTo>
                  <a:cubicBezTo>
                    <a:pt x="10" y="45"/>
                    <a:pt x="10" y="45"/>
                    <a:pt x="10" y="45"/>
                  </a:cubicBezTo>
                  <a:cubicBezTo>
                    <a:pt x="10" y="44"/>
                    <a:pt x="10" y="44"/>
                    <a:pt x="11" y="42"/>
                  </a:cubicBezTo>
                  <a:cubicBezTo>
                    <a:pt x="10" y="41"/>
                    <a:pt x="10" y="41"/>
                    <a:pt x="10" y="41"/>
                  </a:cubicBezTo>
                  <a:cubicBezTo>
                    <a:pt x="10" y="40"/>
                    <a:pt x="10" y="40"/>
                    <a:pt x="10" y="40"/>
                  </a:cubicBezTo>
                  <a:cubicBezTo>
                    <a:pt x="10" y="40"/>
                    <a:pt x="10" y="40"/>
                    <a:pt x="11" y="39"/>
                  </a:cubicBezTo>
                  <a:cubicBezTo>
                    <a:pt x="11" y="39"/>
                    <a:pt x="11" y="39"/>
                    <a:pt x="11" y="39"/>
                  </a:cubicBezTo>
                  <a:cubicBezTo>
                    <a:pt x="12" y="39"/>
                    <a:pt x="12" y="39"/>
                    <a:pt x="12" y="39"/>
                  </a:cubicBezTo>
                  <a:cubicBezTo>
                    <a:pt x="12" y="39"/>
                    <a:pt x="12" y="39"/>
                    <a:pt x="12" y="39"/>
                  </a:cubicBezTo>
                  <a:cubicBezTo>
                    <a:pt x="12" y="39"/>
                    <a:pt x="12" y="39"/>
                    <a:pt x="12" y="39"/>
                  </a:cubicBezTo>
                  <a:cubicBezTo>
                    <a:pt x="13" y="37"/>
                    <a:pt x="13" y="37"/>
                    <a:pt x="13" y="37"/>
                  </a:cubicBezTo>
                  <a:cubicBezTo>
                    <a:pt x="13" y="36"/>
                    <a:pt x="13" y="36"/>
                    <a:pt x="13" y="36"/>
                  </a:cubicBezTo>
                  <a:cubicBezTo>
                    <a:pt x="12" y="35"/>
                    <a:pt x="12" y="35"/>
                    <a:pt x="12" y="35"/>
                  </a:cubicBezTo>
                  <a:cubicBezTo>
                    <a:pt x="11" y="32"/>
                    <a:pt x="12" y="34"/>
                    <a:pt x="11" y="32"/>
                  </a:cubicBezTo>
                  <a:cubicBezTo>
                    <a:pt x="11" y="31"/>
                    <a:pt x="11" y="31"/>
                    <a:pt x="11" y="31"/>
                  </a:cubicBezTo>
                  <a:cubicBezTo>
                    <a:pt x="10" y="30"/>
                    <a:pt x="9" y="29"/>
                    <a:pt x="9" y="28"/>
                  </a:cubicBezTo>
                  <a:cubicBezTo>
                    <a:pt x="9" y="27"/>
                    <a:pt x="9" y="27"/>
                    <a:pt x="9" y="27"/>
                  </a:cubicBezTo>
                  <a:cubicBezTo>
                    <a:pt x="10" y="25"/>
                    <a:pt x="10" y="25"/>
                    <a:pt x="10" y="24"/>
                  </a:cubicBezTo>
                  <a:cubicBezTo>
                    <a:pt x="11" y="24"/>
                    <a:pt x="11" y="24"/>
                    <a:pt x="11" y="24"/>
                  </a:cubicBezTo>
                  <a:cubicBezTo>
                    <a:pt x="11" y="24"/>
                    <a:pt x="11" y="24"/>
                    <a:pt x="11" y="24"/>
                  </a:cubicBezTo>
                  <a:cubicBezTo>
                    <a:pt x="11" y="23"/>
                    <a:pt x="11" y="23"/>
                    <a:pt x="11" y="23"/>
                  </a:cubicBezTo>
                  <a:cubicBezTo>
                    <a:pt x="10" y="23"/>
                    <a:pt x="10" y="23"/>
                    <a:pt x="10" y="23"/>
                  </a:cubicBezTo>
                  <a:cubicBezTo>
                    <a:pt x="10" y="22"/>
                    <a:pt x="10" y="22"/>
                    <a:pt x="10" y="22"/>
                  </a:cubicBezTo>
                  <a:cubicBezTo>
                    <a:pt x="10" y="22"/>
                    <a:pt x="10" y="22"/>
                    <a:pt x="10" y="21"/>
                  </a:cubicBezTo>
                  <a:cubicBezTo>
                    <a:pt x="10" y="19"/>
                    <a:pt x="10" y="17"/>
                    <a:pt x="11" y="15"/>
                  </a:cubicBezTo>
                  <a:cubicBezTo>
                    <a:pt x="12" y="14"/>
                    <a:pt x="12" y="14"/>
                    <a:pt x="14" y="12"/>
                  </a:cubicBezTo>
                  <a:cubicBezTo>
                    <a:pt x="16" y="9"/>
                    <a:pt x="15" y="10"/>
                    <a:pt x="16" y="4"/>
                  </a:cubicBezTo>
                  <a:cubicBezTo>
                    <a:pt x="17" y="4"/>
                    <a:pt x="17" y="4"/>
                    <a:pt x="17" y="4"/>
                  </a:cubicBezTo>
                  <a:cubicBezTo>
                    <a:pt x="19" y="2"/>
                    <a:pt x="19" y="2"/>
                    <a:pt x="19" y="2"/>
                  </a:cubicBezTo>
                  <a:cubicBezTo>
                    <a:pt x="22" y="1"/>
                    <a:pt x="21" y="1"/>
                    <a:pt x="24" y="1"/>
                  </a:cubicBezTo>
                  <a:cubicBezTo>
                    <a:pt x="27" y="1"/>
                    <a:pt x="27" y="1"/>
                    <a:pt x="28" y="1"/>
                  </a:cubicBezTo>
                  <a:cubicBezTo>
                    <a:pt x="30" y="0"/>
                    <a:pt x="30" y="0"/>
                    <a:pt x="31" y="0"/>
                  </a:cubicBezTo>
                  <a:cubicBezTo>
                    <a:pt x="36" y="1"/>
                    <a:pt x="34" y="1"/>
                    <a:pt x="39" y="2"/>
                  </a:cubicBezTo>
                  <a:cubicBezTo>
                    <a:pt x="40" y="2"/>
                    <a:pt x="40" y="2"/>
                    <a:pt x="40" y="2"/>
                  </a:cubicBezTo>
                  <a:cubicBezTo>
                    <a:pt x="40" y="2"/>
                    <a:pt x="40" y="2"/>
                    <a:pt x="40" y="2"/>
                  </a:cubicBezTo>
                  <a:cubicBezTo>
                    <a:pt x="45" y="5"/>
                    <a:pt x="44" y="6"/>
                    <a:pt x="47" y="9"/>
                  </a:cubicBezTo>
                  <a:cubicBezTo>
                    <a:pt x="47" y="10"/>
                    <a:pt x="47" y="10"/>
                    <a:pt x="47" y="10"/>
                  </a:cubicBezTo>
                  <a:cubicBezTo>
                    <a:pt x="48" y="10"/>
                    <a:pt x="48" y="10"/>
                    <a:pt x="48" y="10"/>
                  </a:cubicBezTo>
                  <a:cubicBezTo>
                    <a:pt x="49" y="10"/>
                    <a:pt x="49" y="10"/>
                    <a:pt x="49" y="10"/>
                  </a:cubicBezTo>
                  <a:cubicBezTo>
                    <a:pt x="49" y="9"/>
                    <a:pt x="49" y="9"/>
                    <a:pt x="50" y="9"/>
                  </a:cubicBezTo>
                  <a:cubicBezTo>
                    <a:pt x="51" y="8"/>
                    <a:pt x="51" y="8"/>
                    <a:pt x="51" y="8"/>
                  </a:cubicBezTo>
                  <a:cubicBezTo>
                    <a:pt x="52" y="8"/>
                    <a:pt x="52" y="8"/>
                    <a:pt x="52" y="8"/>
                  </a:cubicBezTo>
                  <a:cubicBezTo>
                    <a:pt x="57" y="6"/>
                    <a:pt x="57" y="6"/>
                    <a:pt x="57" y="6"/>
                  </a:cubicBezTo>
                  <a:cubicBezTo>
                    <a:pt x="58" y="6"/>
                    <a:pt x="59" y="6"/>
                    <a:pt x="60" y="6"/>
                  </a:cubicBezTo>
                  <a:cubicBezTo>
                    <a:pt x="68" y="11"/>
                    <a:pt x="68" y="12"/>
                    <a:pt x="78" y="12"/>
                  </a:cubicBezTo>
                  <a:cubicBezTo>
                    <a:pt x="85" y="4"/>
                    <a:pt x="95" y="4"/>
                    <a:pt x="104" y="7"/>
                  </a:cubicBezTo>
                  <a:cubicBezTo>
                    <a:pt x="106" y="9"/>
                    <a:pt x="106" y="9"/>
                    <a:pt x="106" y="9"/>
                  </a:cubicBezTo>
                  <a:cubicBezTo>
                    <a:pt x="108" y="9"/>
                    <a:pt x="108" y="9"/>
                    <a:pt x="110" y="9"/>
                  </a:cubicBezTo>
                  <a:cubicBezTo>
                    <a:pt x="110" y="7"/>
                    <a:pt x="110" y="7"/>
                    <a:pt x="110" y="7"/>
                  </a:cubicBezTo>
                  <a:cubicBezTo>
                    <a:pt x="112" y="6"/>
                    <a:pt x="112" y="6"/>
                    <a:pt x="112" y="6"/>
                  </a:cubicBezTo>
                  <a:cubicBezTo>
                    <a:pt x="115" y="4"/>
                    <a:pt x="114" y="4"/>
                    <a:pt x="118" y="3"/>
                  </a:cubicBezTo>
                  <a:cubicBezTo>
                    <a:pt x="119" y="2"/>
                    <a:pt x="119" y="2"/>
                    <a:pt x="119" y="2"/>
                  </a:cubicBezTo>
                  <a:cubicBezTo>
                    <a:pt x="120" y="2"/>
                    <a:pt x="120" y="2"/>
                    <a:pt x="120" y="2"/>
                  </a:cubicBezTo>
                  <a:cubicBezTo>
                    <a:pt x="122" y="2"/>
                    <a:pt x="122" y="2"/>
                    <a:pt x="122" y="2"/>
                  </a:cubicBezTo>
                  <a:close/>
                  <a:moveTo>
                    <a:pt x="52" y="107"/>
                  </a:moveTo>
                  <a:cubicBezTo>
                    <a:pt x="50" y="107"/>
                    <a:pt x="50" y="107"/>
                    <a:pt x="50" y="107"/>
                  </a:cubicBezTo>
                  <a:cubicBezTo>
                    <a:pt x="50" y="107"/>
                    <a:pt x="50" y="107"/>
                    <a:pt x="50" y="107"/>
                  </a:cubicBezTo>
                  <a:cubicBezTo>
                    <a:pt x="51" y="105"/>
                    <a:pt x="51" y="105"/>
                    <a:pt x="51" y="105"/>
                  </a:cubicBezTo>
                  <a:cubicBezTo>
                    <a:pt x="51" y="106"/>
                    <a:pt x="51" y="106"/>
                    <a:pt x="51" y="106"/>
                  </a:cubicBezTo>
                  <a:cubicBezTo>
                    <a:pt x="52" y="106"/>
                    <a:pt x="52" y="106"/>
                    <a:pt x="52" y="106"/>
                  </a:cubicBezTo>
                  <a:cubicBezTo>
                    <a:pt x="52" y="107"/>
                    <a:pt x="52" y="107"/>
                    <a:pt x="52" y="10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171">
              <a:extLst>
                <a:ext uri="{FF2B5EF4-FFF2-40B4-BE49-F238E27FC236}">
                  <a16:creationId xmlns:a16="http://schemas.microsoft.com/office/drawing/2014/main" id="{0EA1D9CA-9C7E-47AD-9D09-BB06239BA175}"/>
                </a:ext>
              </a:extLst>
            </p:cNvPr>
            <p:cNvSpPr>
              <a:spLocks/>
            </p:cNvSpPr>
            <p:nvPr/>
          </p:nvSpPr>
          <p:spPr bwMode="auto">
            <a:xfrm>
              <a:off x="7589229" y="8323133"/>
              <a:ext cx="213716" cy="199467"/>
            </a:xfrm>
            <a:custGeom>
              <a:avLst/>
              <a:gdLst>
                <a:gd name="T0" fmla="*/ 50 w 51"/>
                <a:gd name="T1" fmla="*/ 2 h 48"/>
                <a:gd name="T2" fmla="*/ 49 w 51"/>
                <a:gd name="T3" fmla="*/ 1 h 48"/>
                <a:gd name="T4" fmla="*/ 49 w 51"/>
                <a:gd name="T5" fmla="*/ 2 h 48"/>
                <a:gd name="T6" fmla="*/ 51 w 51"/>
                <a:gd name="T7" fmla="*/ 7 h 48"/>
                <a:gd name="T8" fmla="*/ 47 w 51"/>
                <a:gd name="T9" fmla="*/ 27 h 48"/>
                <a:gd name="T10" fmla="*/ 46 w 51"/>
                <a:gd name="T11" fmla="*/ 29 h 48"/>
                <a:gd name="T12" fmla="*/ 46 w 51"/>
                <a:gd name="T13" fmla="*/ 27 h 48"/>
                <a:gd name="T14" fmla="*/ 46 w 51"/>
                <a:gd name="T15" fmla="*/ 27 h 48"/>
                <a:gd name="T16" fmla="*/ 44 w 51"/>
                <a:gd name="T17" fmla="*/ 28 h 48"/>
                <a:gd name="T18" fmla="*/ 45 w 51"/>
                <a:gd name="T19" fmla="*/ 34 h 48"/>
                <a:gd name="T20" fmla="*/ 44 w 51"/>
                <a:gd name="T21" fmla="*/ 33 h 48"/>
                <a:gd name="T22" fmla="*/ 44 w 51"/>
                <a:gd name="T23" fmla="*/ 36 h 48"/>
                <a:gd name="T24" fmla="*/ 46 w 51"/>
                <a:gd name="T25" fmla="*/ 38 h 48"/>
                <a:gd name="T26" fmla="*/ 43 w 51"/>
                <a:gd name="T27" fmla="*/ 44 h 48"/>
                <a:gd name="T28" fmla="*/ 45 w 51"/>
                <a:gd name="T29" fmla="*/ 47 h 48"/>
                <a:gd name="T30" fmla="*/ 43 w 51"/>
                <a:gd name="T31" fmla="*/ 48 h 48"/>
                <a:gd name="T32" fmla="*/ 39 w 51"/>
                <a:gd name="T33" fmla="*/ 47 h 48"/>
                <a:gd name="T34" fmla="*/ 34 w 51"/>
                <a:gd name="T35" fmla="*/ 45 h 48"/>
                <a:gd name="T36" fmla="*/ 23 w 51"/>
                <a:gd name="T37" fmla="*/ 43 h 48"/>
                <a:gd name="T38" fmla="*/ 22 w 51"/>
                <a:gd name="T39" fmla="*/ 45 h 48"/>
                <a:gd name="T40" fmla="*/ 7 w 51"/>
                <a:gd name="T41" fmla="*/ 29 h 48"/>
                <a:gd name="T42" fmla="*/ 1 w 51"/>
                <a:gd name="T43" fmla="*/ 22 h 48"/>
                <a:gd name="T44" fmla="*/ 4 w 51"/>
                <a:gd name="T45" fmla="*/ 24 h 48"/>
                <a:gd name="T46" fmla="*/ 7 w 51"/>
                <a:gd name="T47" fmla="*/ 23 h 48"/>
                <a:gd name="T48" fmla="*/ 9 w 51"/>
                <a:gd name="T49" fmla="*/ 21 h 48"/>
                <a:gd name="T50" fmla="*/ 11 w 51"/>
                <a:gd name="T51" fmla="*/ 19 h 48"/>
                <a:gd name="T52" fmla="*/ 11 w 51"/>
                <a:gd name="T53" fmla="*/ 14 h 48"/>
                <a:gd name="T54" fmla="*/ 15 w 51"/>
                <a:gd name="T55" fmla="*/ 14 h 48"/>
                <a:gd name="T56" fmla="*/ 19 w 51"/>
                <a:gd name="T57" fmla="*/ 12 h 48"/>
                <a:gd name="T58" fmla="*/ 22 w 51"/>
                <a:gd name="T59" fmla="*/ 13 h 48"/>
                <a:gd name="T60" fmla="*/ 27 w 51"/>
                <a:gd name="T61" fmla="*/ 8 h 48"/>
                <a:gd name="T62" fmla="*/ 28 w 51"/>
                <a:gd name="T63" fmla="*/ 7 h 48"/>
                <a:gd name="T64" fmla="*/ 30 w 51"/>
                <a:gd name="T65" fmla="*/ 4 h 48"/>
                <a:gd name="T66" fmla="*/ 30 w 51"/>
                <a:gd name="T67" fmla="*/ 3 h 48"/>
                <a:gd name="T68" fmla="*/ 33 w 51"/>
                <a:gd name="T69" fmla="*/ 2 h 48"/>
                <a:gd name="T70" fmla="*/ 36 w 51"/>
                <a:gd name="T71" fmla="*/ 4 h 48"/>
                <a:gd name="T72" fmla="*/ 38 w 51"/>
                <a:gd name="T73" fmla="*/ 3 h 48"/>
                <a:gd name="T74" fmla="*/ 39 w 51"/>
                <a:gd name="T75" fmla="*/ 3 h 48"/>
                <a:gd name="T76" fmla="*/ 40 w 51"/>
                <a:gd name="T77" fmla="*/ 3 h 48"/>
                <a:gd name="T78" fmla="*/ 41 w 51"/>
                <a:gd name="T79" fmla="*/ 2 h 48"/>
                <a:gd name="T80" fmla="*/ 43 w 51"/>
                <a:gd name="T81" fmla="*/ 2 h 48"/>
                <a:gd name="T82" fmla="*/ 46 w 51"/>
                <a:gd name="T83" fmla="*/ 1 h 48"/>
                <a:gd name="T84" fmla="*/ 51 w 51"/>
                <a:gd name="T8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51" y="0"/>
                  </a:moveTo>
                  <a:cubicBezTo>
                    <a:pt x="51" y="0"/>
                    <a:pt x="51" y="0"/>
                    <a:pt x="50" y="0"/>
                  </a:cubicBezTo>
                  <a:cubicBezTo>
                    <a:pt x="50" y="2"/>
                    <a:pt x="50" y="2"/>
                    <a:pt x="50" y="2"/>
                  </a:cubicBezTo>
                  <a:cubicBezTo>
                    <a:pt x="49" y="2"/>
                    <a:pt x="49" y="2"/>
                    <a:pt x="49" y="2"/>
                  </a:cubicBezTo>
                  <a:cubicBezTo>
                    <a:pt x="49" y="1"/>
                    <a:pt x="49" y="1"/>
                    <a:pt x="49" y="1"/>
                  </a:cubicBezTo>
                  <a:cubicBezTo>
                    <a:pt x="49" y="1"/>
                    <a:pt x="49" y="1"/>
                    <a:pt x="49" y="1"/>
                  </a:cubicBezTo>
                  <a:cubicBezTo>
                    <a:pt x="48" y="1"/>
                    <a:pt x="48" y="1"/>
                    <a:pt x="48" y="1"/>
                  </a:cubicBezTo>
                  <a:cubicBezTo>
                    <a:pt x="48" y="2"/>
                    <a:pt x="48" y="2"/>
                    <a:pt x="48" y="2"/>
                  </a:cubicBezTo>
                  <a:cubicBezTo>
                    <a:pt x="49" y="2"/>
                    <a:pt x="49" y="2"/>
                    <a:pt x="49" y="2"/>
                  </a:cubicBezTo>
                  <a:cubicBezTo>
                    <a:pt x="49" y="2"/>
                    <a:pt x="49" y="2"/>
                    <a:pt x="49" y="2"/>
                  </a:cubicBezTo>
                  <a:cubicBezTo>
                    <a:pt x="49" y="3"/>
                    <a:pt x="49" y="3"/>
                    <a:pt x="49" y="3"/>
                  </a:cubicBezTo>
                  <a:cubicBezTo>
                    <a:pt x="51" y="7"/>
                    <a:pt x="51" y="7"/>
                    <a:pt x="51" y="7"/>
                  </a:cubicBezTo>
                  <a:cubicBezTo>
                    <a:pt x="50" y="8"/>
                    <a:pt x="49" y="10"/>
                    <a:pt x="48" y="11"/>
                  </a:cubicBezTo>
                  <a:cubicBezTo>
                    <a:pt x="47" y="15"/>
                    <a:pt x="47" y="13"/>
                    <a:pt x="46" y="19"/>
                  </a:cubicBezTo>
                  <a:cubicBezTo>
                    <a:pt x="47" y="24"/>
                    <a:pt x="47" y="22"/>
                    <a:pt x="47" y="27"/>
                  </a:cubicBezTo>
                  <a:cubicBezTo>
                    <a:pt x="47" y="28"/>
                    <a:pt x="47" y="28"/>
                    <a:pt x="47" y="29"/>
                  </a:cubicBezTo>
                  <a:cubicBezTo>
                    <a:pt x="46" y="30"/>
                    <a:pt x="46" y="30"/>
                    <a:pt x="46" y="30"/>
                  </a:cubicBezTo>
                  <a:cubicBezTo>
                    <a:pt x="46" y="29"/>
                    <a:pt x="46" y="29"/>
                    <a:pt x="46" y="29"/>
                  </a:cubicBezTo>
                  <a:cubicBezTo>
                    <a:pt x="46" y="29"/>
                    <a:pt x="46" y="29"/>
                    <a:pt x="46" y="29"/>
                  </a:cubicBezTo>
                  <a:cubicBezTo>
                    <a:pt x="46" y="28"/>
                    <a:pt x="46" y="28"/>
                    <a:pt x="46" y="28"/>
                  </a:cubicBezTo>
                  <a:cubicBezTo>
                    <a:pt x="46" y="27"/>
                    <a:pt x="46" y="27"/>
                    <a:pt x="46" y="27"/>
                  </a:cubicBezTo>
                  <a:cubicBezTo>
                    <a:pt x="46" y="26"/>
                    <a:pt x="46" y="26"/>
                    <a:pt x="46" y="26"/>
                  </a:cubicBezTo>
                  <a:cubicBezTo>
                    <a:pt x="46" y="26"/>
                    <a:pt x="46" y="26"/>
                    <a:pt x="46" y="26"/>
                  </a:cubicBezTo>
                  <a:cubicBezTo>
                    <a:pt x="46" y="27"/>
                    <a:pt x="46" y="27"/>
                    <a:pt x="46" y="27"/>
                  </a:cubicBezTo>
                  <a:cubicBezTo>
                    <a:pt x="45" y="28"/>
                    <a:pt x="45" y="28"/>
                    <a:pt x="45" y="28"/>
                  </a:cubicBezTo>
                  <a:cubicBezTo>
                    <a:pt x="45" y="28"/>
                    <a:pt x="45" y="28"/>
                    <a:pt x="45" y="28"/>
                  </a:cubicBezTo>
                  <a:cubicBezTo>
                    <a:pt x="44" y="28"/>
                    <a:pt x="44" y="28"/>
                    <a:pt x="44" y="28"/>
                  </a:cubicBezTo>
                  <a:cubicBezTo>
                    <a:pt x="45" y="30"/>
                    <a:pt x="45" y="29"/>
                    <a:pt x="45" y="30"/>
                  </a:cubicBezTo>
                  <a:cubicBezTo>
                    <a:pt x="46" y="31"/>
                    <a:pt x="46" y="31"/>
                    <a:pt x="46" y="31"/>
                  </a:cubicBezTo>
                  <a:cubicBezTo>
                    <a:pt x="45" y="32"/>
                    <a:pt x="45" y="33"/>
                    <a:pt x="45" y="34"/>
                  </a:cubicBezTo>
                  <a:cubicBezTo>
                    <a:pt x="45" y="34"/>
                    <a:pt x="45" y="34"/>
                    <a:pt x="45" y="34"/>
                  </a:cubicBezTo>
                  <a:cubicBezTo>
                    <a:pt x="45" y="33"/>
                    <a:pt x="45" y="33"/>
                    <a:pt x="45" y="33"/>
                  </a:cubicBezTo>
                  <a:cubicBezTo>
                    <a:pt x="44" y="33"/>
                    <a:pt x="44" y="33"/>
                    <a:pt x="44" y="33"/>
                  </a:cubicBezTo>
                  <a:cubicBezTo>
                    <a:pt x="44" y="34"/>
                    <a:pt x="44" y="34"/>
                    <a:pt x="44" y="35"/>
                  </a:cubicBezTo>
                  <a:cubicBezTo>
                    <a:pt x="44" y="35"/>
                    <a:pt x="44" y="35"/>
                    <a:pt x="44" y="35"/>
                  </a:cubicBezTo>
                  <a:cubicBezTo>
                    <a:pt x="44" y="36"/>
                    <a:pt x="44" y="36"/>
                    <a:pt x="44" y="36"/>
                  </a:cubicBezTo>
                  <a:cubicBezTo>
                    <a:pt x="44" y="36"/>
                    <a:pt x="44" y="36"/>
                    <a:pt x="44" y="36"/>
                  </a:cubicBezTo>
                  <a:cubicBezTo>
                    <a:pt x="45" y="36"/>
                    <a:pt x="45" y="36"/>
                    <a:pt x="45" y="36"/>
                  </a:cubicBezTo>
                  <a:cubicBezTo>
                    <a:pt x="45" y="37"/>
                    <a:pt x="45" y="37"/>
                    <a:pt x="46" y="38"/>
                  </a:cubicBezTo>
                  <a:cubicBezTo>
                    <a:pt x="44" y="39"/>
                    <a:pt x="44" y="39"/>
                    <a:pt x="44" y="39"/>
                  </a:cubicBezTo>
                  <a:cubicBezTo>
                    <a:pt x="44" y="40"/>
                    <a:pt x="43" y="40"/>
                    <a:pt x="43" y="42"/>
                  </a:cubicBezTo>
                  <a:cubicBezTo>
                    <a:pt x="43" y="44"/>
                    <a:pt x="43" y="44"/>
                    <a:pt x="43" y="44"/>
                  </a:cubicBezTo>
                  <a:cubicBezTo>
                    <a:pt x="44" y="46"/>
                    <a:pt x="44" y="45"/>
                    <a:pt x="45" y="46"/>
                  </a:cubicBezTo>
                  <a:cubicBezTo>
                    <a:pt x="46" y="46"/>
                    <a:pt x="46" y="46"/>
                    <a:pt x="46" y="46"/>
                  </a:cubicBezTo>
                  <a:cubicBezTo>
                    <a:pt x="45" y="47"/>
                    <a:pt x="45" y="47"/>
                    <a:pt x="45" y="47"/>
                  </a:cubicBezTo>
                  <a:cubicBezTo>
                    <a:pt x="45" y="48"/>
                    <a:pt x="45" y="48"/>
                    <a:pt x="45" y="48"/>
                  </a:cubicBezTo>
                  <a:cubicBezTo>
                    <a:pt x="44" y="48"/>
                    <a:pt x="44" y="48"/>
                    <a:pt x="44" y="48"/>
                  </a:cubicBezTo>
                  <a:cubicBezTo>
                    <a:pt x="43" y="48"/>
                    <a:pt x="43" y="48"/>
                    <a:pt x="43" y="48"/>
                  </a:cubicBezTo>
                  <a:cubicBezTo>
                    <a:pt x="41" y="48"/>
                    <a:pt x="41" y="48"/>
                    <a:pt x="40" y="48"/>
                  </a:cubicBezTo>
                  <a:cubicBezTo>
                    <a:pt x="39" y="48"/>
                    <a:pt x="39" y="48"/>
                    <a:pt x="39" y="48"/>
                  </a:cubicBezTo>
                  <a:cubicBezTo>
                    <a:pt x="39" y="47"/>
                    <a:pt x="39" y="47"/>
                    <a:pt x="39" y="47"/>
                  </a:cubicBezTo>
                  <a:cubicBezTo>
                    <a:pt x="39" y="46"/>
                    <a:pt x="39" y="47"/>
                    <a:pt x="38" y="46"/>
                  </a:cubicBezTo>
                  <a:cubicBezTo>
                    <a:pt x="37" y="46"/>
                    <a:pt x="37" y="46"/>
                    <a:pt x="37" y="46"/>
                  </a:cubicBezTo>
                  <a:cubicBezTo>
                    <a:pt x="35" y="45"/>
                    <a:pt x="35" y="45"/>
                    <a:pt x="34" y="45"/>
                  </a:cubicBezTo>
                  <a:cubicBezTo>
                    <a:pt x="32" y="45"/>
                    <a:pt x="33" y="45"/>
                    <a:pt x="31" y="46"/>
                  </a:cubicBezTo>
                  <a:cubicBezTo>
                    <a:pt x="30" y="46"/>
                    <a:pt x="25" y="44"/>
                    <a:pt x="24" y="43"/>
                  </a:cubicBezTo>
                  <a:cubicBezTo>
                    <a:pt x="23" y="43"/>
                    <a:pt x="23" y="43"/>
                    <a:pt x="23" y="43"/>
                  </a:cubicBezTo>
                  <a:cubicBezTo>
                    <a:pt x="23" y="44"/>
                    <a:pt x="23" y="44"/>
                    <a:pt x="22" y="44"/>
                  </a:cubicBezTo>
                  <a:cubicBezTo>
                    <a:pt x="22" y="45"/>
                    <a:pt x="22" y="45"/>
                    <a:pt x="22" y="45"/>
                  </a:cubicBezTo>
                  <a:cubicBezTo>
                    <a:pt x="22" y="45"/>
                    <a:pt x="22" y="45"/>
                    <a:pt x="22" y="45"/>
                  </a:cubicBezTo>
                  <a:cubicBezTo>
                    <a:pt x="22" y="44"/>
                    <a:pt x="22" y="44"/>
                    <a:pt x="22" y="44"/>
                  </a:cubicBezTo>
                  <a:cubicBezTo>
                    <a:pt x="17" y="38"/>
                    <a:pt x="15" y="40"/>
                    <a:pt x="11" y="32"/>
                  </a:cubicBezTo>
                  <a:cubicBezTo>
                    <a:pt x="9" y="31"/>
                    <a:pt x="9" y="30"/>
                    <a:pt x="7" y="29"/>
                  </a:cubicBezTo>
                  <a:cubicBezTo>
                    <a:pt x="4" y="26"/>
                    <a:pt x="2" y="25"/>
                    <a:pt x="0" y="24"/>
                  </a:cubicBezTo>
                  <a:cubicBezTo>
                    <a:pt x="0" y="23"/>
                    <a:pt x="0" y="23"/>
                    <a:pt x="0" y="23"/>
                  </a:cubicBezTo>
                  <a:cubicBezTo>
                    <a:pt x="1" y="22"/>
                    <a:pt x="1" y="22"/>
                    <a:pt x="1" y="22"/>
                  </a:cubicBezTo>
                  <a:cubicBezTo>
                    <a:pt x="2" y="22"/>
                    <a:pt x="2" y="22"/>
                    <a:pt x="2" y="22"/>
                  </a:cubicBezTo>
                  <a:cubicBezTo>
                    <a:pt x="2" y="23"/>
                    <a:pt x="2" y="23"/>
                    <a:pt x="3" y="24"/>
                  </a:cubicBezTo>
                  <a:cubicBezTo>
                    <a:pt x="4" y="24"/>
                    <a:pt x="4" y="24"/>
                    <a:pt x="4" y="24"/>
                  </a:cubicBezTo>
                  <a:cubicBezTo>
                    <a:pt x="4" y="23"/>
                    <a:pt x="4" y="23"/>
                    <a:pt x="4" y="23"/>
                  </a:cubicBezTo>
                  <a:cubicBezTo>
                    <a:pt x="4" y="23"/>
                    <a:pt x="4" y="23"/>
                    <a:pt x="4" y="23"/>
                  </a:cubicBezTo>
                  <a:cubicBezTo>
                    <a:pt x="7" y="23"/>
                    <a:pt x="7" y="23"/>
                    <a:pt x="7" y="23"/>
                  </a:cubicBezTo>
                  <a:cubicBezTo>
                    <a:pt x="8" y="23"/>
                    <a:pt x="8" y="23"/>
                    <a:pt x="8" y="23"/>
                  </a:cubicBezTo>
                  <a:cubicBezTo>
                    <a:pt x="8" y="22"/>
                    <a:pt x="8" y="22"/>
                    <a:pt x="8" y="22"/>
                  </a:cubicBezTo>
                  <a:cubicBezTo>
                    <a:pt x="9" y="21"/>
                    <a:pt x="9" y="21"/>
                    <a:pt x="9" y="21"/>
                  </a:cubicBezTo>
                  <a:cubicBezTo>
                    <a:pt x="9" y="20"/>
                    <a:pt x="9" y="21"/>
                    <a:pt x="9" y="20"/>
                  </a:cubicBezTo>
                  <a:cubicBezTo>
                    <a:pt x="9" y="20"/>
                    <a:pt x="9" y="20"/>
                    <a:pt x="9" y="20"/>
                  </a:cubicBezTo>
                  <a:cubicBezTo>
                    <a:pt x="10" y="19"/>
                    <a:pt x="10" y="19"/>
                    <a:pt x="11" y="19"/>
                  </a:cubicBezTo>
                  <a:cubicBezTo>
                    <a:pt x="11" y="19"/>
                    <a:pt x="11" y="19"/>
                    <a:pt x="11" y="19"/>
                  </a:cubicBezTo>
                  <a:cubicBezTo>
                    <a:pt x="11" y="17"/>
                    <a:pt x="11" y="16"/>
                    <a:pt x="10" y="15"/>
                  </a:cubicBezTo>
                  <a:cubicBezTo>
                    <a:pt x="11" y="14"/>
                    <a:pt x="11" y="14"/>
                    <a:pt x="11" y="14"/>
                  </a:cubicBezTo>
                  <a:cubicBezTo>
                    <a:pt x="11" y="14"/>
                    <a:pt x="11" y="14"/>
                    <a:pt x="11" y="14"/>
                  </a:cubicBezTo>
                  <a:cubicBezTo>
                    <a:pt x="12" y="14"/>
                    <a:pt x="12" y="14"/>
                    <a:pt x="15" y="14"/>
                  </a:cubicBezTo>
                  <a:cubicBezTo>
                    <a:pt x="15" y="14"/>
                    <a:pt x="15" y="14"/>
                    <a:pt x="15" y="14"/>
                  </a:cubicBezTo>
                  <a:cubicBezTo>
                    <a:pt x="16" y="12"/>
                    <a:pt x="17" y="12"/>
                    <a:pt x="18" y="11"/>
                  </a:cubicBezTo>
                  <a:cubicBezTo>
                    <a:pt x="19" y="11"/>
                    <a:pt x="19" y="11"/>
                    <a:pt x="19" y="11"/>
                  </a:cubicBezTo>
                  <a:cubicBezTo>
                    <a:pt x="19" y="12"/>
                    <a:pt x="19" y="12"/>
                    <a:pt x="19" y="12"/>
                  </a:cubicBezTo>
                  <a:cubicBezTo>
                    <a:pt x="22" y="13"/>
                    <a:pt x="22" y="13"/>
                    <a:pt x="22" y="13"/>
                  </a:cubicBezTo>
                  <a:cubicBezTo>
                    <a:pt x="22" y="13"/>
                    <a:pt x="22" y="13"/>
                    <a:pt x="22" y="13"/>
                  </a:cubicBezTo>
                  <a:cubicBezTo>
                    <a:pt x="22" y="13"/>
                    <a:pt x="22" y="13"/>
                    <a:pt x="22" y="13"/>
                  </a:cubicBezTo>
                  <a:cubicBezTo>
                    <a:pt x="22" y="12"/>
                    <a:pt x="22" y="12"/>
                    <a:pt x="22" y="12"/>
                  </a:cubicBezTo>
                  <a:cubicBezTo>
                    <a:pt x="23" y="11"/>
                    <a:pt x="23" y="11"/>
                    <a:pt x="23" y="11"/>
                  </a:cubicBezTo>
                  <a:cubicBezTo>
                    <a:pt x="26" y="10"/>
                    <a:pt x="25" y="10"/>
                    <a:pt x="27" y="8"/>
                  </a:cubicBezTo>
                  <a:cubicBezTo>
                    <a:pt x="28" y="8"/>
                    <a:pt x="28" y="8"/>
                    <a:pt x="28" y="8"/>
                  </a:cubicBezTo>
                  <a:cubicBezTo>
                    <a:pt x="28" y="7"/>
                    <a:pt x="28" y="7"/>
                    <a:pt x="28" y="7"/>
                  </a:cubicBezTo>
                  <a:cubicBezTo>
                    <a:pt x="28" y="7"/>
                    <a:pt x="28" y="7"/>
                    <a:pt x="28" y="7"/>
                  </a:cubicBezTo>
                  <a:cubicBezTo>
                    <a:pt x="28" y="6"/>
                    <a:pt x="28" y="6"/>
                    <a:pt x="29" y="5"/>
                  </a:cubicBezTo>
                  <a:cubicBezTo>
                    <a:pt x="29" y="5"/>
                    <a:pt x="29" y="5"/>
                    <a:pt x="29" y="5"/>
                  </a:cubicBezTo>
                  <a:cubicBezTo>
                    <a:pt x="30" y="4"/>
                    <a:pt x="30" y="4"/>
                    <a:pt x="30" y="4"/>
                  </a:cubicBezTo>
                  <a:cubicBezTo>
                    <a:pt x="30" y="4"/>
                    <a:pt x="30" y="4"/>
                    <a:pt x="30" y="4"/>
                  </a:cubicBezTo>
                  <a:cubicBezTo>
                    <a:pt x="30" y="4"/>
                    <a:pt x="30" y="4"/>
                    <a:pt x="30" y="4"/>
                  </a:cubicBezTo>
                  <a:cubicBezTo>
                    <a:pt x="30" y="3"/>
                    <a:pt x="30" y="3"/>
                    <a:pt x="30" y="3"/>
                  </a:cubicBezTo>
                  <a:cubicBezTo>
                    <a:pt x="31" y="2"/>
                    <a:pt x="31" y="2"/>
                    <a:pt x="31" y="2"/>
                  </a:cubicBezTo>
                  <a:cubicBezTo>
                    <a:pt x="32" y="2"/>
                    <a:pt x="32" y="2"/>
                    <a:pt x="32" y="2"/>
                  </a:cubicBezTo>
                  <a:cubicBezTo>
                    <a:pt x="33" y="2"/>
                    <a:pt x="33" y="2"/>
                    <a:pt x="33" y="2"/>
                  </a:cubicBezTo>
                  <a:cubicBezTo>
                    <a:pt x="33" y="3"/>
                    <a:pt x="33" y="3"/>
                    <a:pt x="33" y="3"/>
                  </a:cubicBezTo>
                  <a:cubicBezTo>
                    <a:pt x="34" y="4"/>
                    <a:pt x="34" y="4"/>
                    <a:pt x="34" y="4"/>
                  </a:cubicBezTo>
                  <a:cubicBezTo>
                    <a:pt x="36" y="4"/>
                    <a:pt x="36" y="4"/>
                    <a:pt x="36" y="4"/>
                  </a:cubicBezTo>
                  <a:cubicBezTo>
                    <a:pt x="37" y="4"/>
                    <a:pt x="37" y="4"/>
                    <a:pt x="37" y="4"/>
                  </a:cubicBezTo>
                  <a:cubicBezTo>
                    <a:pt x="37" y="3"/>
                    <a:pt x="37" y="3"/>
                    <a:pt x="37" y="3"/>
                  </a:cubicBezTo>
                  <a:cubicBezTo>
                    <a:pt x="38" y="3"/>
                    <a:pt x="38" y="3"/>
                    <a:pt x="38" y="3"/>
                  </a:cubicBezTo>
                  <a:cubicBezTo>
                    <a:pt x="38" y="3"/>
                    <a:pt x="38" y="3"/>
                    <a:pt x="38" y="3"/>
                  </a:cubicBezTo>
                  <a:cubicBezTo>
                    <a:pt x="39" y="3"/>
                    <a:pt x="39" y="3"/>
                    <a:pt x="39" y="3"/>
                  </a:cubicBezTo>
                  <a:cubicBezTo>
                    <a:pt x="39" y="3"/>
                    <a:pt x="39" y="3"/>
                    <a:pt x="39" y="3"/>
                  </a:cubicBezTo>
                  <a:cubicBezTo>
                    <a:pt x="39" y="3"/>
                    <a:pt x="39" y="3"/>
                    <a:pt x="39" y="3"/>
                  </a:cubicBezTo>
                  <a:cubicBezTo>
                    <a:pt x="39" y="3"/>
                    <a:pt x="39" y="3"/>
                    <a:pt x="39" y="3"/>
                  </a:cubicBezTo>
                  <a:cubicBezTo>
                    <a:pt x="40" y="3"/>
                    <a:pt x="40" y="3"/>
                    <a:pt x="40" y="3"/>
                  </a:cubicBezTo>
                  <a:cubicBezTo>
                    <a:pt x="40" y="3"/>
                    <a:pt x="40" y="3"/>
                    <a:pt x="40" y="3"/>
                  </a:cubicBezTo>
                  <a:cubicBezTo>
                    <a:pt x="40" y="2"/>
                    <a:pt x="40" y="2"/>
                    <a:pt x="40" y="2"/>
                  </a:cubicBezTo>
                  <a:cubicBezTo>
                    <a:pt x="41" y="2"/>
                    <a:pt x="41" y="2"/>
                    <a:pt x="41" y="2"/>
                  </a:cubicBezTo>
                  <a:cubicBezTo>
                    <a:pt x="41" y="2"/>
                    <a:pt x="41" y="2"/>
                    <a:pt x="41" y="2"/>
                  </a:cubicBezTo>
                  <a:cubicBezTo>
                    <a:pt x="42" y="2"/>
                    <a:pt x="42" y="2"/>
                    <a:pt x="42" y="2"/>
                  </a:cubicBezTo>
                  <a:cubicBezTo>
                    <a:pt x="43" y="2"/>
                    <a:pt x="43" y="2"/>
                    <a:pt x="43" y="2"/>
                  </a:cubicBezTo>
                  <a:cubicBezTo>
                    <a:pt x="45" y="1"/>
                    <a:pt x="44" y="1"/>
                    <a:pt x="45" y="1"/>
                  </a:cubicBezTo>
                  <a:cubicBezTo>
                    <a:pt x="46" y="1"/>
                    <a:pt x="46" y="1"/>
                    <a:pt x="46" y="1"/>
                  </a:cubicBezTo>
                  <a:cubicBezTo>
                    <a:pt x="46" y="1"/>
                    <a:pt x="46" y="1"/>
                    <a:pt x="46" y="1"/>
                  </a:cubicBezTo>
                  <a:cubicBezTo>
                    <a:pt x="47" y="0"/>
                    <a:pt x="47" y="0"/>
                    <a:pt x="47" y="0"/>
                  </a:cubicBezTo>
                  <a:cubicBezTo>
                    <a:pt x="48" y="0"/>
                    <a:pt x="48" y="0"/>
                    <a:pt x="48" y="0"/>
                  </a:cubicBezTo>
                  <a:lnTo>
                    <a:pt x="51" y="0"/>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172">
              <a:extLst>
                <a:ext uri="{FF2B5EF4-FFF2-40B4-BE49-F238E27FC236}">
                  <a16:creationId xmlns:a16="http://schemas.microsoft.com/office/drawing/2014/main" id="{0B2C4834-9E6B-4B8C-A6A3-4C21BB3576FD}"/>
                </a:ext>
              </a:extLst>
            </p:cNvPr>
            <p:cNvSpPr>
              <a:spLocks noEditPoints="1"/>
            </p:cNvSpPr>
            <p:nvPr/>
          </p:nvSpPr>
          <p:spPr bwMode="auto">
            <a:xfrm>
              <a:off x="11849269" y="6057756"/>
              <a:ext cx="180470" cy="218464"/>
            </a:xfrm>
            <a:custGeom>
              <a:avLst/>
              <a:gdLst>
                <a:gd name="T0" fmla="*/ 25 w 43"/>
                <a:gd name="T1" fmla="*/ 4 h 53"/>
                <a:gd name="T2" fmla="*/ 27 w 43"/>
                <a:gd name="T3" fmla="*/ 4 h 53"/>
                <a:gd name="T4" fmla="*/ 29 w 43"/>
                <a:gd name="T5" fmla="*/ 3 h 53"/>
                <a:gd name="T6" fmla="*/ 27 w 43"/>
                <a:gd name="T7" fmla="*/ 4 h 53"/>
                <a:gd name="T8" fmla="*/ 32 w 43"/>
                <a:gd name="T9" fmla="*/ 3 h 53"/>
                <a:gd name="T10" fmla="*/ 33 w 43"/>
                <a:gd name="T11" fmla="*/ 2 h 53"/>
                <a:gd name="T12" fmla="*/ 18 w 43"/>
                <a:gd name="T13" fmla="*/ 7 h 53"/>
                <a:gd name="T14" fmla="*/ 39 w 43"/>
                <a:gd name="T15" fmla="*/ 0 h 53"/>
                <a:gd name="T16" fmla="*/ 37 w 43"/>
                <a:gd name="T17" fmla="*/ 1 h 53"/>
                <a:gd name="T18" fmla="*/ 8 w 43"/>
                <a:gd name="T19" fmla="*/ 41 h 53"/>
                <a:gd name="T20" fmla="*/ 1 w 43"/>
                <a:gd name="T21" fmla="*/ 41 h 53"/>
                <a:gd name="T22" fmla="*/ 1 w 43"/>
                <a:gd name="T23" fmla="*/ 44 h 53"/>
                <a:gd name="T24" fmla="*/ 3 w 43"/>
                <a:gd name="T25" fmla="*/ 43 h 53"/>
                <a:gd name="T26" fmla="*/ 6 w 43"/>
                <a:gd name="T27" fmla="*/ 45 h 53"/>
                <a:gd name="T28" fmla="*/ 10 w 43"/>
                <a:gd name="T29" fmla="*/ 42 h 53"/>
                <a:gd name="T30" fmla="*/ 8 w 43"/>
                <a:gd name="T31" fmla="*/ 41 h 53"/>
                <a:gd name="T32" fmla="*/ 39 w 43"/>
                <a:gd name="T33" fmla="*/ 4 h 53"/>
                <a:gd name="T34" fmla="*/ 23 w 43"/>
                <a:gd name="T35" fmla="*/ 10 h 53"/>
                <a:gd name="T36" fmla="*/ 16 w 43"/>
                <a:gd name="T37" fmla="*/ 13 h 53"/>
                <a:gd name="T38" fmla="*/ 9 w 43"/>
                <a:gd name="T39" fmla="*/ 36 h 53"/>
                <a:gd name="T40" fmla="*/ 8 w 43"/>
                <a:gd name="T41" fmla="*/ 39 h 53"/>
                <a:gd name="T42" fmla="*/ 10 w 43"/>
                <a:gd name="T43" fmla="*/ 40 h 53"/>
                <a:gd name="T44" fmla="*/ 5 w 43"/>
                <a:gd name="T45" fmla="*/ 38 h 53"/>
                <a:gd name="T46" fmla="*/ 1 w 43"/>
                <a:gd name="T47" fmla="*/ 39 h 53"/>
                <a:gd name="T48" fmla="*/ 5 w 43"/>
                <a:gd name="T49" fmla="*/ 41 h 53"/>
                <a:gd name="T50" fmla="*/ 12 w 43"/>
                <a:gd name="T51" fmla="*/ 42 h 53"/>
                <a:gd name="T52" fmla="*/ 12 w 43"/>
                <a:gd name="T53" fmla="*/ 40 h 53"/>
                <a:gd name="T54" fmla="*/ 14 w 43"/>
                <a:gd name="T55" fmla="*/ 41 h 53"/>
                <a:gd name="T56" fmla="*/ 16 w 43"/>
                <a:gd name="T57" fmla="*/ 40 h 53"/>
                <a:gd name="T58" fmla="*/ 17 w 43"/>
                <a:gd name="T59" fmla="*/ 41 h 53"/>
                <a:gd name="T60" fmla="*/ 19 w 43"/>
                <a:gd name="T61" fmla="*/ 40 h 53"/>
                <a:gd name="T62" fmla="*/ 22 w 43"/>
                <a:gd name="T63" fmla="*/ 44 h 53"/>
                <a:gd name="T64" fmla="*/ 25 w 43"/>
                <a:gd name="T65" fmla="*/ 44 h 53"/>
                <a:gd name="T66" fmla="*/ 28 w 43"/>
                <a:gd name="T67" fmla="*/ 46 h 53"/>
                <a:gd name="T68" fmla="*/ 27 w 43"/>
                <a:gd name="T69" fmla="*/ 49 h 53"/>
                <a:gd name="T70" fmla="*/ 26 w 43"/>
                <a:gd name="T71" fmla="*/ 51 h 53"/>
                <a:gd name="T72" fmla="*/ 27 w 43"/>
                <a:gd name="T73" fmla="*/ 53 h 53"/>
                <a:gd name="T74" fmla="*/ 30 w 43"/>
                <a:gd name="T75" fmla="*/ 49 h 53"/>
                <a:gd name="T76" fmla="*/ 28 w 43"/>
                <a:gd name="T77" fmla="*/ 48 h 53"/>
                <a:gd name="T78" fmla="*/ 29 w 43"/>
                <a:gd name="T79" fmla="*/ 48 h 53"/>
                <a:gd name="T80" fmla="*/ 31 w 43"/>
                <a:gd name="T81" fmla="*/ 45 h 53"/>
                <a:gd name="T82" fmla="*/ 31 w 43"/>
                <a:gd name="T83" fmla="*/ 44 h 53"/>
                <a:gd name="T84" fmla="*/ 31 w 43"/>
                <a:gd name="T85" fmla="*/ 37 h 53"/>
                <a:gd name="T86" fmla="*/ 29 w 43"/>
                <a:gd name="T87" fmla="*/ 34 h 53"/>
                <a:gd name="T88" fmla="*/ 31 w 43"/>
                <a:gd name="T89" fmla="*/ 33 h 53"/>
                <a:gd name="T90" fmla="*/ 34 w 43"/>
                <a:gd name="T91" fmla="*/ 34 h 53"/>
                <a:gd name="T92" fmla="*/ 38 w 43"/>
                <a:gd name="T93" fmla="*/ 32 h 53"/>
                <a:gd name="T94" fmla="*/ 38 w 43"/>
                <a:gd name="T95" fmla="*/ 30 h 53"/>
                <a:gd name="T96" fmla="*/ 38 w 43"/>
                <a:gd name="T97" fmla="*/ 29 h 53"/>
                <a:gd name="T98" fmla="*/ 42 w 43"/>
                <a:gd name="T99" fmla="*/ 24 h 53"/>
                <a:gd name="T100" fmla="*/ 38 w 43"/>
                <a:gd name="T101" fmla="*/ 22 h 53"/>
                <a:gd name="T102" fmla="*/ 38 w 43"/>
                <a:gd name="T103" fmla="*/ 20 h 53"/>
                <a:gd name="T104" fmla="*/ 38 w 43"/>
                <a:gd name="T105" fmla="*/ 19 h 53"/>
                <a:gd name="T106" fmla="*/ 42 w 43"/>
                <a:gd name="T107" fmla="*/ 19 h 53"/>
                <a:gd name="T108" fmla="*/ 5 w 43"/>
                <a:gd name="T109" fmla="*/ 36 h 53"/>
                <a:gd name="T110" fmla="*/ 8 w 43"/>
                <a:gd name="T111" fmla="*/ 37 h 53"/>
                <a:gd name="T112" fmla="*/ 4 w 43"/>
                <a:gd name="T113" fmla="*/ 35 h 53"/>
                <a:gd name="T114" fmla="*/ 16 w 43"/>
                <a:gd name="T115" fmla="*/ 12 h 53"/>
                <a:gd name="T116" fmla="*/ 16 w 43"/>
                <a:gd name="T117" fmla="*/ 10 h 53"/>
                <a:gd name="T118" fmla="*/ 16 w 43"/>
                <a:gd name="T11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53">
                  <a:moveTo>
                    <a:pt x="21" y="5"/>
                  </a:moveTo>
                  <a:cubicBezTo>
                    <a:pt x="21" y="5"/>
                    <a:pt x="21" y="5"/>
                    <a:pt x="21" y="5"/>
                  </a:cubicBezTo>
                  <a:cubicBezTo>
                    <a:pt x="24" y="4"/>
                    <a:pt x="23" y="4"/>
                    <a:pt x="25" y="4"/>
                  </a:cubicBezTo>
                  <a:cubicBezTo>
                    <a:pt x="25" y="4"/>
                    <a:pt x="25" y="4"/>
                    <a:pt x="25" y="4"/>
                  </a:cubicBezTo>
                  <a:cubicBezTo>
                    <a:pt x="24" y="4"/>
                    <a:pt x="23" y="5"/>
                    <a:pt x="21" y="5"/>
                  </a:cubicBezTo>
                  <a:close/>
                  <a:moveTo>
                    <a:pt x="27" y="4"/>
                  </a:moveTo>
                  <a:cubicBezTo>
                    <a:pt x="29" y="3"/>
                    <a:pt x="29" y="3"/>
                    <a:pt x="29" y="3"/>
                  </a:cubicBezTo>
                  <a:cubicBezTo>
                    <a:pt x="29" y="3"/>
                    <a:pt x="29" y="3"/>
                    <a:pt x="29" y="3"/>
                  </a:cubicBezTo>
                  <a:cubicBezTo>
                    <a:pt x="29" y="3"/>
                    <a:pt x="29" y="3"/>
                    <a:pt x="29" y="3"/>
                  </a:cubicBezTo>
                  <a:cubicBezTo>
                    <a:pt x="28" y="3"/>
                    <a:pt x="27" y="3"/>
                    <a:pt x="26" y="3"/>
                  </a:cubicBezTo>
                  <a:cubicBezTo>
                    <a:pt x="26" y="4"/>
                    <a:pt x="26" y="4"/>
                    <a:pt x="26" y="4"/>
                  </a:cubicBezTo>
                  <a:cubicBezTo>
                    <a:pt x="27" y="4"/>
                    <a:pt x="27" y="4"/>
                    <a:pt x="27" y="4"/>
                  </a:cubicBezTo>
                  <a:close/>
                  <a:moveTo>
                    <a:pt x="33" y="2"/>
                  </a:moveTo>
                  <a:cubicBezTo>
                    <a:pt x="32" y="3"/>
                    <a:pt x="32" y="3"/>
                    <a:pt x="32" y="3"/>
                  </a:cubicBezTo>
                  <a:cubicBezTo>
                    <a:pt x="32" y="3"/>
                    <a:pt x="32" y="3"/>
                    <a:pt x="32" y="3"/>
                  </a:cubicBezTo>
                  <a:cubicBezTo>
                    <a:pt x="32" y="3"/>
                    <a:pt x="32" y="3"/>
                    <a:pt x="32" y="3"/>
                  </a:cubicBezTo>
                  <a:cubicBezTo>
                    <a:pt x="34" y="3"/>
                    <a:pt x="34" y="3"/>
                    <a:pt x="34" y="3"/>
                  </a:cubicBezTo>
                  <a:cubicBezTo>
                    <a:pt x="34" y="3"/>
                    <a:pt x="33" y="2"/>
                    <a:pt x="33" y="2"/>
                  </a:cubicBezTo>
                  <a:close/>
                  <a:moveTo>
                    <a:pt x="20" y="6"/>
                  </a:moveTo>
                  <a:cubicBezTo>
                    <a:pt x="19" y="6"/>
                    <a:pt x="19" y="6"/>
                    <a:pt x="19" y="6"/>
                  </a:cubicBezTo>
                  <a:cubicBezTo>
                    <a:pt x="18" y="7"/>
                    <a:pt x="18" y="7"/>
                    <a:pt x="18" y="7"/>
                  </a:cubicBezTo>
                  <a:cubicBezTo>
                    <a:pt x="18" y="8"/>
                    <a:pt x="18" y="8"/>
                    <a:pt x="18" y="8"/>
                  </a:cubicBezTo>
                  <a:lnTo>
                    <a:pt x="20" y="6"/>
                  </a:lnTo>
                  <a:close/>
                  <a:moveTo>
                    <a:pt x="39" y="0"/>
                  </a:moveTo>
                  <a:cubicBezTo>
                    <a:pt x="38" y="0"/>
                    <a:pt x="38" y="0"/>
                    <a:pt x="38" y="0"/>
                  </a:cubicBezTo>
                  <a:cubicBezTo>
                    <a:pt x="37" y="1"/>
                    <a:pt x="37" y="1"/>
                    <a:pt x="37" y="1"/>
                  </a:cubicBezTo>
                  <a:cubicBezTo>
                    <a:pt x="37" y="1"/>
                    <a:pt x="37" y="1"/>
                    <a:pt x="37" y="1"/>
                  </a:cubicBezTo>
                  <a:cubicBezTo>
                    <a:pt x="38" y="1"/>
                    <a:pt x="38" y="1"/>
                    <a:pt x="38" y="1"/>
                  </a:cubicBezTo>
                  <a:lnTo>
                    <a:pt x="39" y="0"/>
                  </a:lnTo>
                  <a:close/>
                  <a:moveTo>
                    <a:pt x="8" y="41"/>
                  </a:moveTo>
                  <a:cubicBezTo>
                    <a:pt x="6" y="42"/>
                    <a:pt x="6" y="42"/>
                    <a:pt x="6" y="42"/>
                  </a:cubicBezTo>
                  <a:cubicBezTo>
                    <a:pt x="4" y="42"/>
                    <a:pt x="5" y="42"/>
                    <a:pt x="3" y="41"/>
                  </a:cubicBezTo>
                  <a:cubicBezTo>
                    <a:pt x="1" y="41"/>
                    <a:pt x="1" y="41"/>
                    <a:pt x="1" y="41"/>
                  </a:cubicBezTo>
                  <a:cubicBezTo>
                    <a:pt x="0" y="42"/>
                    <a:pt x="0" y="42"/>
                    <a:pt x="0" y="42"/>
                  </a:cubicBezTo>
                  <a:cubicBezTo>
                    <a:pt x="1" y="43"/>
                    <a:pt x="1" y="43"/>
                    <a:pt x="1" y="43"/>
                  </a:cubicBezTo>
                  <a:cubicBezTo>
                    <a:pt x="1" y="44"/>
                    <a:pt x="1" y="44"/>
                    <a:pt x="1" y="44"/>
                  </a:cubicBezTo>
                  <a:cubicBezTo>
                    <a:pt x="1" y="44"/>
                    <a:pt x="1" y="44"/>
                    <a:pt x="1" y="44"/>
                  </a:cubicBezTo>
                  <a:cubicBezTo>
                    <a:pt x="2" y="44"/>
                    <a:pt x="2" y="44"/>
                    <a:pt x="2" y="44"/>
                  </a:cubicBezTo>
                  <a:cubicBezTo>
                    <a:pt x="2" y="44"/>
                    <a:pt x="2" y="44"/>
                    <a:pt x="3" y="43"/>
                  </a:cubicBezTo>
                  <a:cubicBezTo>
                    <a:pt x="4" y="44"/>
                    <a:pt x="4" y="43"/>
                    <a:pt x="5" y="44"/>
                  </a:cubicBezTo>
                  <a:cubicBezTo>
                    <a:pt x="5" y="44"/>
                    <a:pt x="5" y="44"/>
                    <a:pt x="5" y="44"/>
                  </a:cubicBezTo>
                  <a:cubicBezTo>
                    <a:pt x="6" y="45"/>
                    <a:pt x="6" y="45"/>
                    <a:pt x="6" y="45"/>
                  </a:cubicBezTo>
                  <a:cubicBezTo>
                    <a:pt x="6" y="45"/>
                    <a:pt x="6" y="45"/>
                    <a:pt x="6" y="45"/>
                  </a:cubicBezTo>
                  <a:cubicBezTo>
                    <a:pt x="8" y="44"/>
                    <a:pt x="8" y="44"/>
                    <a:pt x="9" y="43"/>
                  </a:cubicBezTo>
                  <a:cubicBezTo>
                    <a:pt x="10" y="42"/>
                    <a:pt x="10" y="42"/>
                    <a:pt x="10" y="42"/>
                  </a:cubicBezTo>
                  <a:cubicBezTo>
                    <a:pt x="10" y="42"/>
                    <a:pt x="10" y="42"/>
                    <a:pt x="10" y="42"/>
                  </a:cubicBezTo>
                  <a:cubicBezTo>
                    <a:pt x="9" y="42"/>
                    <a:pt x="9" y="42"/>
                    <a:pt x="9" y="42"/>
                  </a:cubicBezTo>
                  <a:cubicBezTo>
                    <a:pt x="8" y="41"/>
                    <a:pt x="8" y="41"/>
                    <a:pt x="8" y="41"/>
                  </a:cubicBezTo>
                  <a:close/>
                  <a:moveTo>
                    <a:pt x="43" y="7"/>
                  </a:moveTo>
                  <a:cubicBezTo>
                    <a:pt x="42" y="6"/>
                    <a:pt x="42" y="7"/>
                    <a:pt x="41" y="6"/>
                  </a:cubicBezTo>
                  <a:cubicBezTo>
                    <a:pt x="40" y="5"/>
                    <a:pt x="40" y="5"/>
                    <a:pt x="39" y="4"/>
                  </a:cubicBezTo>
                  <a:cubicBezTo>
                    <a:pt x="28" y="4"/>
                    <a:pt x="29" y="5"/>
                    <a:pt x="25" y="7"/>
                  </a:cubicBezTo>
                  <a:cubicBezTo>
                    <a:pt x="24" y="8"/>
                    <a:pt x="24" y="8"/>
                    <a:pt x="24" y="8"/>
                  </a:cubicBezTo>
                  <a:cubicBezTo>
                    <a:pt x="23" y="10"/>
                    <a:pt x="23" y="10"/>
                    <a:pt x="23" y="10"/>
                  </a:cubicBezTo>
                  <a:cubicBezTo>
                    <a:pt x="19" y="13"/>
                    <a:pt x="19" y="13"/>
                    <a:pt x="17" y="14"/>
                  </a:cubicBezTo>
                  <a:cubicBezTo>
                    <a:pt x="17" y="13"/>
                    <a:pt x="17" y="13"/>
                    <a:pt x="17" y="13"/>
                  </a:cubicBezTo>
                  <a:cubicBezTo>
                    <a:pt x="16" y="13"/>
                    <a:pt x="16" y="13"/>
                    <a:pt x="16" y="13"/>
                  </a:cubicBezTo>
                  <a:cubicBezTo>
                    <a:pt x="14" y="18"/>
                    <a:pt x="15" y="27"/>
                    <a:pt x="8" y="31"/>
                  </a:cubicBezTo>
                  <a:cubicBezTo>
                    <a:pt x="7" y="34"/>
                    <a:pt x="8" y="31"/>
                    <a:pt x="7" y="34"/>
                  </a:cubicBezTo>
                  <a:cubicBezTo>
                    <a:pt x="9" y="36"/>
                    <a:pt x="9" y="36"/>
                    <a:pt x="9" y="36"/>
                  </a:cubicBezTo>
                  <a:cubicBezTo>
                    <a:pt x="9" y="37"/>
                    <a:pt x="9" y="37"/>
                    <a:pt x="10" y="38"/>
                  </a:cubicBezTo>
                  <a:cubicBezTo>
                    <a:pt x="8" y="38"/>
                    <a:pt x="8" y="38"/>
                    <a:pt x="8" y="38"/>
                  </a:cubicBezTo>
                  <a:cubicBezTo>
                    <a:pt x="8" y="39"/>
                    <a:pt x="8" y="39"/>
                    <a:pt x="8" y="39"/>
                  </a:cubicBezTo>
                  <a:cubicBezTo>
                    <a:pt x="10" y="39"/>
                    <a:pt x="9" y="39"/>
                    <a:pt x="10" y="39"/>
                  </a:cubicBezTo>
                  <a:cubicBezTo>
                    <a:pt x="11" y="40"/>
                    <a:pt x="11" y="40"/>
                    <a:pt x="11" y="40"/>
                  </a:cubicBezTo>
                  <a:cubicBezTo>
                    <a:pt x="10" y="40"/>
                    <a:pt x="10" y="40"/>
                    <a:pt x="10" y="40"/>
                  </a:cubicBezTo>
                  <a:cubicBezTo>
                    <a:pt x="9" y="40"/>
                    <a:pt x="9" y="40"/>
                    <a:pt x="9" y="40"/>
                  </a:cubicBezTo>
                  <a:cubicBezTo>
                    <a:pt x="6" y="38"/>
                    <a:pt x="6" y="38"/>
                    <a:pt x="6" y="38"/>
                  </a:cubicBezTo>
                  <a:cubicBezTo>
                    <a:pt x="5" y="38"/>
                    <a:pt x="5" y="38"/>
                    <a:pt x="5" y="38"/>
                  </a:cubicBezTo>
                  <a:cubicBezTo>
                    <a:pt x="2" y="38"/>
                    <a:pt x="2" y="38"/>
                    <a:pt x="2" y="38"/>
                  </a:cubicBezTo>
                  <a:cubicBezTo>
                    <a:pt x="2" y="38"/>
                    <a:pt x="2" y="38"/>
                    <a:pt x="2" y="38"/>
                  </a:cubicBezTo>
                  <a:cubicBezTo>
                    <a:pt x="1" y="39"/>
                    <a:pt x="1" y="39"/>
                    <a:pt x="1" y="39"/>
                  </a:cubicBezTo>
                  <a:cubicBezTo>
                    <a:pt x="2" y="40"/>
                    <a:pt x="2" y="40"/>
                    <a:pt x="3" y="40"/>
                  </a:cubicBezTo>
                  <a:cubicBezTo>
                    <a:pt x="4" y="40"/>
                    <a:pt x="4" y="40"/>
                    <a:pt x="4" y="40"/>
                  </a:cubicBezTo>
                  <a:cubicBezTo>
                    <a:pt x="5" y="41"/>
                    <a:pt x="5" y="41"/>
                    <a:pt x="5" y="41"/>
                  </a:cubicBezTo>
                  <a:cubicBezTo>
                    <a:pt x="8" y="41"/>
                    <a:pt x="8" y="41"/>
                    <a:pt x="8" y="41"/>
                  </a:cubicBezTo>
                  <a:cubicBezTo>
                    <a:pt x="10" y="42"/>
                    <a:pt x="9" y="41"/>
                    <a:pt x="11" y="42"/>
                  </a:cubicBezTo>
                  <a:cubicBezTo>
                    <a:pt x="12" y="42"/>
                    <a:pt x="12" y="42"/>
                    <a:pt x="12" y="42"/>
                  </a:cubicBezTo>
                  <a:cubicBezTo>
                    <a:pt x="12" y="42"/>
                    <a:pt x="12" y="42"/>
                    <a:pt x="12" y="42"/>
                  </a:cubicBezTo>
                  <a:cubicBezTo>
                    <a:pt x="12" y="41"/>
                    <a:pt x="12" y="41"/>
                    <a:pt x="12" y="41"/>
                  </a:cubicBezTo>
                  <a:cubicBezTo>
                    <a:pt x="12" y="40"/>
                    <a:pt x="12" y="40"/>
                    <a:pt x="12" y="40"/>
                  </a:cubicBezTo>
                  <a:cubicBezTo>
                    <a:pt x="13" y="40"/>
                    <a:pt x="13" y="40"/>
                    <a:pt x="13" y="40"/>
                  </a:cubicBezTo>
                  <a:cubicBezTo>
                    <a:pt x="13" y="40"/>
                    <a:pt x="13" y="40"/>
                    <a:pt x="13" y="40"/>
                  </a:cubicBezTo>
                  <a:cubicBezTo>
                    <a:pt x="14" y="41"/>
                    <a:pt x="14" y="41"/>
                    <a:pt x="14" y="41"/>
                  </a:cubicBezTo>
                  <a:cubicBezTo>
                    <a:pt x="15" y="41"/>
                    <a:pt x="15" y="41"/>
                    <a:pt x="15" y="41"/>
                  </a:cubicBezTo>
                  <a:cubicBezTo>
                    <a:pt x="16" y="40"/>
                    <a:pt x="16" y="40"/>
                    <a:pt x="16" y="40"/>
                  </a:cubicBezTo>
                  <a:cubicBezTo>
                    <a:pt x="16" y="40"/>
                    <a:pt x="16" y="40"/>
                    <a:pt x="16" y="40"/>
                  </a:cubicBezTo>
                  <a:cubicBezTo>
                    <a:pt x="17" y="40"/>
                    <a:pt x="17" y="40"/>
                    <a:pt x="17" y="40"/>
                  </a:cubicBezTo>
                  <a:cubicBezTo>
                    <a:pt x="17" y="41"/>
                    <a:pt x="17" y="41"/>
                    <a:pt x="17" y="41"/>
                  </a:cubicBezTo>
                  <a:cubicBezTo>
                    <a:pt x="17" y="41"/>
                    <a:pt x="17" y="41"/>
                    <a:pt x="17" y="41"/>
                  </a:cubicBezTo>
                  <a:cubicBezTo>
                    <a:pt x="18" y="41"/>
                    <a:pt x="18" y="41"/>
                    <a:pt x="18" y="41"/>
                  </a:cubicBezTo>
                  <a:cubicBezTo>
                    <a:pt x="19" y="40"/>
                    <a:pt x="19" y="41"/>
                    <a:pt x="19" y="40"/>
                  </a:cubicBezTo>
                  <a:cubicBezTo>
                    <a:pt x="19" y="40"/>
                    <a:pt x="19" y="40"/>
                    <a:pt x="19" y="40"/>
                  </a:cubicBezTo>
                  <a:cubicBezTo>
                    <a:pt x="20" y="41"/>
                    <a:pt x="19" y="41"/>
                    <a:pt x="20" y="42"/>
                  </a:cubicBezTo>
                  <a:cubicBezTo>
                    <a:pt x="21" y="43"/>
                    <a:pt x="21" y="43"/>
                    <a:pt x="21" y="43"/>
                  </a:cubicBezTo>
                  <a:cubicBezTo>
                    <a:pt x="22" y="44"/>
                    <a:pt x="22" y="44"/>
                    <a:pt x="22" y="44"/>
                  </a:cubicBezTo>
                  <a:cubicBezTo>
                    <a:pt x="23" y="44"/>
                    <a:pt x="23" y="44"/>
                    <a:pt x="24" y="43"/>
                  </a:cubicBezTo>
                  <a:cubicBezTo>
                    <a:pt x="24" y="44"/>
                    <a:pt x="24" y="44"/>
                    <a:pt x="24" y="44"/>
                  </a:cubicBezTo>
                  <a:cubicBezTo>
                    <a:pt x="25" y="44"/>
                    <a:pt x="25" y="44"/>
                    <a:pt x="25" y="44"/>
                  </a:cubicBezTo>
                  <a:cubicBezTo>
                    <a:pt x="26" y="45"/>
                    <a:pt x="26" y="45"/>
                    <a:pt x="26" y="45"/>
                  </a:cubicBezTo>
                  <a:cubicBezTo>
                    <a:pt x="26" y="45"/>
                    <a:pt x="27" y="45"/>
                    <a:pt x="28" y="46"/>
                  </a:cubicBezTo>
                  <a:cubicBezTo>
                    <a:pt x="28" y="46"/>
                    <a:pt x="28" y="46"/>
                    <a:pt x="28" y="46"/>
                  </a:cubicBezTo>
                  <a:cubicBezTo>
                    <a:pt x="28" y="47"/>
                    <a:pt x="28" y="47"/>
                    <a:pt x="28" y="47"/>
                  </a:cubicBezTo>
                  <a:cubicBezTo>
                    <a:pt x="28" y="48"/>
                    <a:pt x="27" y="48"/>
                    <a:pt x="27" y="49"/>
                  </a:cubicBezTo>
                  <a:cubicBezTo>
                    <a:pt x="27" y="49"/>
                    <a:pt x="27" y="49"/>
                    <a:pt x="27" y="49"/>
                  </a:cubicBezTo>
                  <a:cubicBezTo>
                    <a:pt x="27" y="50"/>
                    <a:pt x="27" y="50"/>
                    <a:pt x="27" y="50"/>
                  </a:cubicBezTo>
                  <a:cubicBezTo>
                    <a:pt x="26" y="51"/>
                    <a:pt x="26" y="51"/>
                    <a:pt x="26" y="51"/>
                  </a:cubicBezTo>
                  <a:cubicBezTo>
                    <a:pt x="26" y="51"/>
                    <a:pt x="26" y="51"/>
                    <a:pt x="26" y="51"/>
                  </a:cubicBezTo>
                  <a:cubicBezTo>
                    <a:pt x="26" y="52"/>
                    <a:pt x="26" y="52"/>
                    <a:pt x="27" y="52"/>
                  </a:cubicBezTo>
                  <a:cubicBezTo>
                    <a:pt x="27" y="52"/>
                    <a:pt x="27" y="52"/>
                    <a:pt x="27" y="52"/>
                  </a:cubicBezTo>
                  <a:cubicBezTo>
                    <a:pt x="27" y="53"/>
                    <a:pt x="27" y="53"/>
                    <a:pt x="27" y="53"/>
                  </a:cubicBezTo>
                  <a:cubicBezTo>
                    <a:pt x="28" y="53"/>
                    <a:pt x="29" y="53"/>
                    <a:pt x="30" y="53"/>
                  </a:cubicBezTo>
                  <a:cubicBezTo>
                    <a:pt x="30" y="50"/>
                    <a:pt x="30" y="50"/>
                    <a:pt x="30" y="50"/>
                  </a:cubicBezTo>
                  <a:cubicBezTo>
                    <a:pt x="30" y="49"/>
                    <a:pt x="30" y="49"/>
                    <a:pt x="30" y="49"/>
                  </a:cubicBezTo>
                  <a:cubicBezTo>
                    <a:pt x="29" y="49"/>
                    <a:pt x="29" y="49"/>
                    <a:pt x="29" y="49"/>
                  </a:cubicBezTo>
                  <a:cubicBezTo>
                    <a:pt x="29" y="49"/>
                    <a:pt x="29" y="49"/>
                    <a:pt x="29" y="49"/>
                  </a:cubicBezTo>
                  <a:cubicBezTo>
                    <a:pt x="28" y="48"/>
                    <a:pt x="28" y="48"/>
                    <a:pt x="28" y="48"/>
                  </a:cubicBezTo>
                  <a:cubicBezTo>
                    <a:pt x="28" y="48"/>
                    <a:pt x="28" y="48"/>
                    <a:pt x="28" y="48"/>
                  </a:cubicBezTo>
                  <a:cubicBezTo>
                    <a:pt x="28" y="48"/>
                    <a:pt x="28" y="48"/>
                    <a:pt x="28" y="48"/>
                  </a:cubicBezTo>
                  <a:cubicBezTo>
                    <a:pt x="29" y="48"/>
                    <a:pt x="29" y="48"/>
                    <a:pt x="29" y="48"/>
                  </a:cubicBezTo>
                  <a:cubicBezTo>
                    <a:pt x="30" y="47"/>
                    <a:pt x="31" y="46"/>
                    <a:pt x="31" y="46"/>
                  </a:cubicBezTo>
                  <a:cubicBezTo>
                    <a:pt x="31" y="46"/>
                    <a:pt x="31" y="46"/>
                    <a:pt x="31" y="46"/>
                  </a:cubicBezTo>
                  <a:cubicBezTo>
                    <a:pt x="31" y="45"/>
                    <a:pt x="31" y="45"/>
                    <a:pt x="31" y="45"/>
                  </a:cubicBezTo>
                  <a:cubicBezTo>
                    <a:pt x="31" y="45"/>
                    <a:pt x="31" y="45"/>
                    <a:pt x="31" y="45"/>
                  </a:cubicBezTo>
                  <a:cubicBezTo>
                    <a:pt x="31" y="45"/>
                    <a:pt x="31" y="45"/>
                    <a:pt x="31" y="45"/>
                  </a:cubicBezTo>
                  <a:cubicBezTo>
                    <a:pt x="31" y="44"/>
                    <a:pt x="31" y="44"/>
                    <a:pt x="31" y="44"/>
                  </a:cubicBezTo>
                  <a:cubicBezTo>
                    <a:pt x="32" y="43"/>
                    <a:pt x="32" y="42"/>
                    <a:pt x="32" y="40"/>
                  </a:cubicBezTo>
                  <a:cubicBezTo>
                    <a:pt x="31" y="38"/>
                    <a:pt x="32" y="39"/>
                    <a:pt x="31" y="38"/>
                  </a:cubicBezTo>
                  <a:cubicBezTo>
                    <a:pt x="31" y="37"/>
                    <a:pt x="31" y="37"/>
                    <a:pt x="31" y="37"/>
                  </a:cubicBezTo>
                  <a:cubicBezTo>
                    <a:pt x="31" y="37"/>
                    <a:pt x="31" y="37"/>
                    <a:pt x="31" y="37"/>
                  </a:cubicBezTo>
                  <a:cubicBezTo>
                    <a:pt x="29" y="35"/>
                    <a:pt x="29" y="35"/>
                    <a:pt x="29" y="35"/>
                  </a:cubicBezTo>
                  <a:cubicBezTo>
                    <a:pt x="29" y="34"/>
                    <a:pt x="29" y="34"/>
                    <a:pt x="29" y="34"/>
                  </a:cubicBezTo>
                  <a:cubicBezTo>
                    <a:pt x="30" y="34"/>
                    <a:pt x="30" y="34"/>
                    <a:pt x="30" y="34"/>
                  </a:cubicBezTo>
                  <a:cubicBezTo>
                    <a:pt x="31" y="33"/>
                    <a:pt x="31" y="33"/>
                    <a:pt x="31" y="33"/>
                  </a:cubicBezTo>
                  <a:cubicBezTo>
                    <a:pt x="31" y="33"/>
                    <a:pt x="31" y="33"/>
                    <a:pt x="31" y="33"/>
                  </a:cubicBezTo>
                  <a:cubicBezTo>
                    <a:pt x="32" y="33"/>
                    <a:pt x="32" y="33"/>
                    <a:pt x="32" y="33"/>
                  </a:cubicBezTo>
                  <a:cubicBezTo>
                    <a:pt x="33" y="33"/>
                    <a:pt x="33" y="33"/>
                    <a:pt x="33" y="33"/>
                  </a:cubicBezTo>
                  <a:cubicBezTo>
                    <a:pt x="34" y="34"/>
                    <a:pt x="34" y="34"/>
                    <a:pt x="34" y="34"/>
                  </a:cubicBezTo>
                  <a:cubicBezTo>
                    <a:pt x="34" y="34"/>
                    <a:pt x="34" y="33"/>
                    <a:pt x="35" y="33"/>
                  </a:cubicBezTo>
                  <a:cubicBezTo>
                    <a:pt x="36" y="33"/>
                    <a:pt x="36" y="33"/>
                    <a:pt x="36" y="33"/>
                  </a:cubicBezTo>
                  <a:cubicBezTo>
                    <a:pt x="38" y="32"/>
                    <a:pt x="38" y="32"/>
                    <a:pt x="38" y="32"/>
                  </a:cubicBezTo>
                  <a:cubicBezTo>
                    <a:pt x="39" y="32"/>
                    <a:pt x="39" y="32"/>
                    <a:pt x="39" y="31"/>
                  </a:cubicBezTo>
                  <a:cubicBezTo>
                    <a:pt x="39" y="31"/>
                    <a:pt x="39" y="31"/>
                    <a:pt x="39" y="31"/>
                  </a:cubicBezTo>
                  <a:cubicBezTo>
                    <a:pt x="38" y="30"/>
                    <a:pt x="38" y="30"/>
                    <a:pt x="38" y="30"/>
                  </a:cubicBezTo>
                  <a:cubicBezTo>
                    <a:pt x="38" y="29"/>
                    <a:pt x="38" y="29"/>
                    <a:pt x="38" y="29"/>
                  </a:cubicBezTo>
                  <a:cubicBezTo>
                    <a:pt x="38" y="29"/>
                    <a:pt x="38" y="29"/>
                    <a:pt x="38" y="29"/>
                  </a:cubicBezTo>
                  <a:cubicBezTo>
                    <a:pt x="38" y="29"/>
                    <a:pt x="38" y="29"/>
                    <a:pt x="38" y="29"/>
                  </a:cubicBezTo>
                  <a:cubicBezTo>
                    <a:pt x="39" y="28"/>
                    <a:pt x="40" y="28"/>
                    <a:pt x="41" y="27"/>
                  </a:cubicBezTo>
                  <a:cubicBezTo>
                    <a:pt x="41" y="26"/>
                    <a:pt x="41" y="26"/>
                    <a:pt x="41" y="26"/>
                  </a:cubicBezTo>
                  <a:cubicBezTo>
                    <a:pt x="42" y="24"/>
                    <a:pt x="42" y="25"/>
                    <a:pt x="42" y="24"/>
                  </a:cubicBezTo>
                  <a:cubicBezTo>
                    <a:pt x="41" y="23"/>
                    <a:pt x="41" y="23"/>
                    <a:pt x="41" y="22"/>
                  </a:cubicBezTo>
                  <a:cubicBezTo>
                    <a:pt x="40" y="22"/>
                    <a:pt x="40" y="22"/>
                    <a:pt x="39" y="22"/>
                  </a:cubicBezTo>
                  <a:cubicBezTo>
                    <a:pt x="38" y="22"/>
                    <a:pt x="38" y="22"/>
                    <a:pt x="38" y="22"/>
                  </a:cubicBezTo>
                  <a:cubicBezTo>
                    <a:pt x="38" y="21"/>
                    <a:pt x="38" y="21"/>
                    <a:pt x="38" y="21"/>
                  </a:cubicBezTo>
                  <a:cubicBezTo>
                    <a:pt x="38" y="21"/>
                    <a:pt x="38" y="21"/>
                    <a:pt x="38" y="21"/>
                  </a:cubicBezTo>
                  <a:cubicBezTo>
                    <a:pt x="38" y="20"/>
                    <a:pt x="38" y="20"/>
                    <a:pt x="38" y="20"/>
                  </a:cubicBezTo>
                  <a:cubicBezTo>
                    <a:pt x="38" y="20"/>
                    <a:pt x="38" y="20"/>
                    <a:pt x="38" y="20"/>
                  </a:cubicBezTo>
                  <a:cubicBezTo>
                    <a:pt x="38" y="20"/>
                    <a:pt x="38" y="20"/>
                    <a:pt x="38" y="20"/>
                  </a:cubicBezTo>
                  <a:cubicBezTo>
                    <a:pt x="38" y="19"/>
                    <a:pt x="38" y="19"/>
                    <a:pt x="38" y="19"/>
                  </a:cubicBezTo>
                  <a:cubicBezTo>
                    <a:pt x="38" y="19"/>
                    <a:pt x="38" y="19"/>
                    <a:pt x="38" y="19"/>
                  </a:cubicBezTo>
                  <a:cubicBezTo>
                    <a:pt x="41" y="19"/>
                    <a:pt x="41" y="19"/>
                    <a:pt x="41" y="19"/>
                  </a:cubicBezTo>
                  <a:cubicBezTo>
                    <a:pt x="42" y="19"/>
                    <a:pt x="42" y="19"/>
                    <a:pt x="42" y="19"/>
                  </a:cubicBezTo>
                  <a:cubicBezTo>
                    <a:pt x="43" y="9"/>
                    <a:pt x="43" y="21"/>
                    <a:pt x="43" y="7"/>
                  </a:cubicBezTo>
                  <a:close/>
                  <a:moveTo>
                    <a:pt x="4" y="36"/>
                  </a:moveTo>
                  <a:cubicBezTo>
                    <a:pt x="5" y="36"/>
                    <a:pt x="5" y="36"/>
                    <a:pt x="5" y="36"/>
                  </a:cubicBezTo>
                  <a:cubicBezTo>
                    <a:pt x="7" y="37"/>
                    <a:pt x="7" y="37"/>
                    <a:pt x="7" y="37"/>
                  </a:cubicBezTo>
                  <a:cubicBezTo>
                    <a:pt x="8" y="37"/>
                    <a:pt x="8" y="37"/>
                    <a:pt x="8" y="37"/>
                  </a:cubicBezTo>
                  <a:cubicBezTo>
                    <a:pt x="8" y="37"/>
                    <a:pt x="8" y="37"/>
                    <a:pt x="8" y="37"/>
                  </a:cubicBezTo>
                  <a:cubicBezTo>
                    <a:pt x="8" y="36"/>
                    <a:pt x="7" y="36"/>
                    <a:pt x="7" y="35"/>
                  </a:cubicBezTo>
                  <a:cubicBezTo>
                    <a:pt x="5" y="35"/>
                    <a:pt x="5" y="35"/>
                    <a:pt x="5" y="35"/>
                  </a:cubicBezTo>
                  <a:cubicBezTo>
                    <a:pt x="4" y="35"/>
                    <a:pt x="4" y="35"/>
                    <a:pt x="4" y="35"/>
                  </a:cubicBezTo>
                  <a:cubicBezTo>
                    <a:pt x="4" y="36"/>
                    <a:pt x="4" y="36"/>
                    <a:pt x="4" y="36"/>
                  </a:cubicBezTo>
                  <a:cubicBezTo>
                    <a:pt x="4" y="36"/>
                    <a:pt x="4" y="36"/>
                    <a:pt x="4" y="36"/>
                  </a:cubicBezTo>
                  <a:close/>
                  <a:moveTo>
                    <a:pt x="16" y="12"/>
                  </a:moveTo>
                  <a:cubicBezTo>
                    <a:pt x="17" y="11"/>
                    <a:pt x="17" y="11"/>
                    <a:pt x="17" y="11"/>
                  </a:cubicBezTo>
                  <a:cubicBezTo>
                    <a:pt x="17" y="9"/>
                    <a:pt x="17" y="9"/>
                    <a:pt x="17" y="9"/>
                  </a:cubicBezTo>
                  <a:cubicBezTo>
                    <a:pt x="16" y="10"/>
                    <a:pt x="16" y="10"/>
                    <a:pt x="16" y="10"/>
                  </a:cubicBezTo>
                  <a:cubicBezTo>
                    <a:pt x="15" y="11"/>
                    <a:pt x="15" y="11"/>
                    <a:pt x="15" y="11"/>
                  </a:cubicBezTo>
                  <a:cubicBezTo>
                    <a:pt x="16" y="12"/>
                    <a:pt x="16" y="12"/>
                    <a:pt x="16" y="12"/>
                  </a:cubicBezTo>
                  <a:cubicBezTo>
                    <a:pt x="16" y="12"/>
                    <a:pt x="16" y="12"/>
                    <a:pt x="16" y="1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173">
              <a:extLst>
                <a:ext uri="{FF2B5EF4-FFF2-40B4-BE49-F238E27FC236}">
                  <a16:creationId xmlns:a16="http://schemas.microsoft.com/office/drawing/2014/main" id="{0A01CCED-0874-4A6A-BADE-E760E14BDB8F}"/>
                </a:ext>
              </a:extLst>
            </p:cNvPr>
            <p:cNvSpPr>
              <a:spLocks noEditPoints="1"/>
            </p:cNvSpPr>
            <p:nvPr/>
          </p:nvSpPr>
          <p:spPr bwMode="auto">
            <a:xfrm>
              <a:off x="11915758" y="4234061"/>
              <a:ext cx="1225295" cy="1462756"/>
            </a:xfrm>
            <a:custGeom>
              <a:avLst/>
              <a:gdLst>
                <a:gd name="T0" fmla="*/ 292 w 294"/>
                <a:gd name="T1" fmla="*/ 54 h 351"/>
                <a:gd name="T2" fmla="*/ 252 w 294"/>
                <a:gd name="T3" fmla="*/ 41 h 351"/>
                <a:gd name="T4" fmla="*/ 213 w 294"/>
                <a:gd name="T5" fmla="*/ 80 h 351"/>
                <a:gd name="T6" fmla="*/ 175 w 294"/>
                <a:gd name="T7" fmla="*/ 74 h 351"/>
                <a:gd name="T8" fmla="*/ 131 w 294"/>
                <a:gd name="T9" fmla="*/ 129 h 351"/>
                <a:gd name="T10" fmla="*/ 83 w 294"/>
                <a:gd name="T11" fmla="*/ 239 h 351"/>
                <a:gd name="T12" fmla="*/ 79 w 294"/>
                <a:gd name="T13" fmla="*/ 314 h 351"/>
                <a:gd name="T14" fmla="*/ 64 w 294"/>
                <a:gd name="T15" fmla="*/ 320 h 351"/>
                <a:gd name="T16" fmla="*/ 50 w 294"/>
                <a:gd name="T17" fmla="*/ 336 h 351"/>
                <a:gd name="T18" fmla="*/ 21 w 294"/>
                <a:gd name="T19" fmla="*/ 349 h 351"/>
                <a:gd name="T20" fmla="*/ 16 w 294"/>
                <a:gd name="T21" fmla="*/ 331 h 351"/>
                <a:gd name="T22" fmla="*/ 6 w 294"/>
                <a:gd name="T23" fmla="*/ 315 h 351"/>
                <a:gd name="T24" fmla="*/ 20 w 294"/>
                <a:gd name="T25" fmla="*/ 298 h 351"/>
                <a:gd name="T26" fmla="*/ 5 w 294"/>
                <a:gd name="T27" fmla="*/ 308 h 351"/>
                <a:gd name="T28" fmla="*/ 4 w 294"/>
                <a:gd name="T29" fmla="*/ 293 h 351"/>
                <a:gd name="T30" fmla="*/ 30 w 294"/>
                <a:gd name="T31" fmla="*/ 280 h 351"/>
                <a:gd name="T32" fmla="*/ 10 w 294"/>
                <a:gd name="T33" fmla="*/ 281 h 351"/>
                <a:gd name="T34" fmla="*/ 14 w 294"/>
                <a:gd name="T35" fmla="*/ 266 h 351"/>
                <a:gd name="T36" fmla="*/ 12 w 294"/>
                <a:gd name="T37" fmla="*/ 252 h 351"/>
                <a:gd name="T38" fmla="*/ 31 w 294"/>
                <a:gd name="T39" fmla="*/ 246 h 351"/>
                <a:gd name="T40" fmla="*/ 33 w 294"/>
                <a:gd name="T41" fmla="*/ 234 h 351"/>
                <a:gd name="T42" fmla="*/ 41 w 294"/>
                <a:gd name="T43" fmla="*/ 224 h 351"/>
                <a:gd name="T44" fmla="*/ 67 w 294"/>
                <a:gd name="T45" fmla="*/ 225 h 351"/>
                <a:gd name="T46" fmla="*/ 71 w 294"/>
                <a:gd name="T47" fmla="*/ 216 h 351"/>
                <a:gd name="T48" fmla="*/ 73 w 294"/>
                <a:gd name="T49" fmla="*/ 194 h 351"/>
                <a:gd name="T50" fmla="*/ 84 w 294"/>
                <a:gd name="T51" fmla="*/ 179 h 351"/>
                <a:gd name="T52" fmla="*/ 98 w 294"/>
                <a:gd name="T53" fmla="*/ 152 h 351"/>
                <a:gd name="T54" fmla="*/ 105 w 294"/>
                <a:gd name="T55" fmla="*/ 127 h 351"/>
                <a:gd name="T56" fmla="*/ 120 w 294"/>
                <a:gd name="T57" fmla="*/ 117 h 351"/>
                <a:gd name="T58" fmla="*/ 113 w 294"/>
                <a:gd name="T59" fmla="*/ 109 h 351"/>
                <a:gd name="T60" fmla="*/ 127 w 294"/>
                <a:gd name="T61" fmla="*/ 95 h 351"/>
                <a:gd name="T62" fmla="*/ 143 w 294"/>
                <a:gd name="T63" fmla="*/ 87 h 351"/>
                <a:gd name="T64" fmla="*/ 152 w 294"/>
                <a:gd name="T65" fmla="*/ 56 h 351"/>
                <a:gd name="T66" fmla="*/ 172 w 294"/>
                <a:gd name="T67" fmla="*/ 42 h 351"/>
                <a:gd name="T68" fmla="*/ 182 w 294"/>
                <a:gd name="T69" fmla="*/ 41 h 351"/>
                <a:gd name="T70" fmla="*/ 194 w 294"/>
                <a:gd name="T71" fmla="*/ 30 h 351"/>
                <a:gd name="T72" fmla="*/ 221 w 294"/>
                <a:gd name="T73" fmla="*/ 15 h 351"/>
                <a:gd name="T74" fmla="*/ 229 w 294"/>
                <a:gd name="T75" fmla="*/ 28 h 351"/>
                <a:gd name="T76" fmla="*/ 253 w 294"/>
                <a:gd name="T77" fmla="*/ 12 h 351"/>
                <a:gd name="T78" fmla="*/ 263 w 294"/>
                <a:gd name="T79" fmla="*/ 30 h 351"/>
                <a:gd name="T80" fmla="*/ 286 w 294"/>
                <a:gd name="T81" fmla="*/ 21 h 351"/>
                <a:gd name="T82" fmla="*/ 284 w 294"/>
                <a:gd name="T83" fmla="*/ 48 h 351"/>
                <a:gd name="T84" fmla="*/ 201 w 294"/>
                <a:gd name="T85" fmla="*/ 20 h 351"/>
                <a:gd name="T86" fmla="*/ 216 w 294"/>
                <a:gd name="T87" fmla="*/ 20 h 351"/>
                <a:gd name="T88" fmla="*/ 206 w 294"/>
                <a:gd name="T89" fmla="*/ 29 h 351"/>
                <a:gd name="T90" fmla="*/ 172 w 294"/>
                <a:gd name="T91" fmla="*/ 34 h 351"/>
                <a:gd name="T92" fmla="*/ 165 w 294"/>
                <a:gd name="T93" fmla="*/ 42 h 351"/>
                <a:gd name="T94" fmla="*/ 155 w 294"/>
                <a:gd name="T95" fmla="*/ 45 h 351"/>
                <a:gd name="T96" fmla="*/ 177 w 294"/>
                <a:gd name="T97" fmla="*/ 36 h 351"/>
                <a:gd name="T98" fmla="*/ 144 w 294"/>
                <a:gd name="T99" fmla="*/ 54 h 351"/>
                <a:gd name="T100" fmla="*/ 135 w 294"/>
                <a:gd name="T101" fmla="*/ 68 h 351"/>
                <a:gd name="T102" fmla="*/ 124 w 294"/>
                <a:gd name="T103" fmla="*/ 85 h 351"/>
                <a:gd name="T104" fmla="*/ 125 w 294"/>
                <a:gd name="T105" fmla="*/ 89 h 351"/>
                <a:gd name="T106" fmla="*/ 116 w 294"/>
                <a:gd name="T107" fmla="*/ 88 h 351"/>
                <a:gd name="T108" fmla="*/ 117 w 294"/>
                <a:gd name="T109" fmla="*/ 72 h 351"/>
                <a:gd name="T110" fmla="*/ 113 w 294"/>
                <a:gd name="T111" fmla="*/ 74 h 351"/>
                <a:gd name="T112" fmla="*/ 100 w 294"/>
                <a:gd name="T113" fmla="*/ 98 h 351"/>
                <a:gd name="T114" fmla="*/ 92 w 294"/>
                <a:gd name="T115" fmla="*/ 101 h 351"/>
                <a:gd name="T116" fmla="*/ 87 w 294"/>
                <a:gd name="T117" fmla="*/ 159 h 351"/>
                <a:gd name="T118" fmla="*/ 68 w 294"/>
                <a:gd name="T119" fmla="*/ 190 h 351"/>
                <a:gd name="T120" fmla="*/ 35 w 294"/>
                <a:gd name="T121" fmla="*/ 228 h 351"/>
                <a:gd name="T122" fmla="*/ 4 w 294"/>
                <a:gd name="T123" fmla="*/ 30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4" h="351">
                  <a:moveTo>
                    <a:pt x="234" y="0"/>
                  </a:moveTo>
                  <a:cubicBezTo>
                    <a:pt x="237" y="1"/>
                    <a:pt x="237" y="1"/>
                    <a:pt x="237" y="1"/>
                  </a:cubicBezTo>
                  <a:cubicBezTo>
                    <a:pt x="238" y="1"/>
                    <a:pt x="238" y="1"/>
                    <a:pt x="238" y="1"/>
                  </a:cubicBezTo>
                  <a:cubicBezTo>
                    <a:pt x="239" y="4"/>
                    <a:pt x="239" y="4"/>
                    <a:pt x="239" y="4"/>
                  </a:cubicBezTo>
                  <a:cubicBezTo>
                    <a:pt x="240" y="4"/>
                    <a:pt x="240" y="4"/>
                    <a:pt x="240" y="4"/>
                  </a:cubicBezTo>
                  <a:cubicBezTo>
                    <a:pt x="240" y="5"/>
                    <a:pt x="240" y="5"/>
                    <a:pt x="240" y="5"/>
                  </a:cubicBezTo>
                  <a:cubicBezTo>
                    <a:pt x="238" y="6"/>
                    <a:pt x="239" y="6"/>
                    <a:pt x="236" y="6"/>
                  </a:cubicBezTo>
                  <a:cubicBezTo>
                    <a:pt x="236" y="7"/>
                    <a:pt x="236" y="7"/>
                    <a:pt x="236" y="7"/>
                  </a:cubicBezTo>
                  <a:cubicBezTo>
                    <a:pt x="234" y="6"/>
                    <a:pt x="234" y="6"/>
                    <a:pt x="234" y="6"/>
                  </a:cubicBezTo>
                  <a:cubicBezTo>
                    <a:pt x="233" y="4"/>
                    <a:pt x="233" y="4"/>
                    <a:pt x="233" y="4"/>
                  </a:cubicBezTo>
                  <a:cubicBezTo>
                    <a:pt x="231" y="4"/>
                    <a:pt x="231" y="4"/>
                    <a:pt x="231" y="4"/>
                  </a:cubicBezTo>
                  <a:cubicBezTo>
                    <a:pt x="231" y="3"/>
                    <a:pt x="231" y="3"/>
                    <a:pt x="231" y="3"/>
                  </a:cubicBezTo>
                  <a:cubicBezTo>
                    <a:pt x="232" y="1"/>
                    <a:pt x="232" y="2"/>
                    <a:pt x="234" y="0"/>
                  </a:cubicBezTo>
                  <a:close/>
                  <a:moveTo>
                    <a:pt x="293" y="46"/>
                  </a:moveTo>
                  <a:cubicBezTo>
                    <a:pt x="294" y="49"/>
                    <a:pt x="294" y="50"/>
                    <a:pt x="293" y="53"/>
                  </a:cubicBezTo>
                  <a:cubicBezTo>
                    <a:pt x="293" y="54"/>
                    <a:pt x="293" y="54"/>
                    <a:pt x="293" y="54"/>
                  </a:cubicBezTo>
                  <a:cubicBezTo>
                    <a:pt x="292" y="54"/>
                    <a:pt x="292" y="54"/>
                    <a:pt x="292" y="54"/>
                  </a:cubicBezTo>
                  <a:cubicBezTo>
                    <a:pt x="290" y="54"/>
                    <a:pt x="290" y="54"/>
                    <a:pt x="290" y="54"/>
                  </a:cubicBezTo>
                  <a:cubicBezTo>
                    <a:pt x="287" y="52"/>
                    <a:pt x="288" y="52"/>
                    <a:pt x="286" y="51"/>
                  </a:cubicBezTo>
                  <a:cubicBezTo>
                    <a:pt x="285" y="51"/>
                    <a:pt x="285" y="51"/>
                    <a:pt x="285" y="51"/>
                  </a:cubicBezTo>
                  <a:cubicBezTo>
                    <a:pt x="285" y="51"/>
                    <a:pt x="285" y="51"/>
                    <a:pt x="285" y="51"/>
                  </a:cubicBezTo>
                  <a:cubicBezTo>
                    <a:pt x="286" y="52"/>
                    <a:pt x="286" y="52"/>
                    <a:pt x="286" y="52"/>
                  </a:cubicBezTo>
                  <a:cubicBezTo>
                    <a:pt x="285" y="56"/>
                    <a:pt x="285" y="57"/>
                    <a:pt x="283" y="58"/>
                  </a:cubicBezTo>
                  <a:cubicBezTo>
                    <a:pt x="281" y="60"/>
                    <a:pt x="282" y="59"/>
                    <a:pt x="276" y="61"/>
                  </a:cubicBezTo>
                  <a:cubicBezTo>
                    <a:pt x="275" y="64"/>
                    <a:pt x="275" y="67"/>
                    <a:pt x="273" y="69"/>
                  </a:cubicBezTo>
                  <a:cubicBezTo>
                    <a:pt x="272" y="70"/>
                    <a:pt x="272" y="70"/>
                    <a:pt x="272" y="70"/>
                  </a:cubicBezTo>
                  <a:cubicBezTo>
                    <a:pt x="271" y="69"/>
                    <a:pt x="271" y="69"/>
                    <a:pt x="270" y="67"/>
                  </a:cubicBezTo>
                  <a:cubicBezTo>
                    <a:pt x="270" y="65"/>
                    <a:pt x="270" y="65"/>
                    <a:pt x="270" y="65"/>
                  </a:cubicBezTo>
                  <a:cubicBezTo>
                    <a:pt x="275" y="57"/>
                    <a:pt x="273" y="62"/>
                    <a:pt x="276" y="56"/>
                  </a:cubicBezTo>
                  <a:cubicBezTo>
                    <a:pt x="274" y="49"/>
                    <a:pt x="274" y="49"/>
                    <a:pt x="274" y="49"/>
                  </a:cubicBezTo>
                  <a:cubicBezTo>
                    <a:pt x="265" y="45"/>
                    <a:pt x="264" y="44"/>
                    <a:pt x="260" y="37"/>
                  </a:cubicBezTo>
                  <a:cubicBezTo>
                    <a:pt x="258" y="37"/>
                    <a:pt x="258" y="37"/>
                    <a:pt x="258" y="37"/>
                  </a:cubicBezTo>
                  <a:cubicBezTo>
                    <a:pt x="256" y="37"/>
                    <a:pt x="256" y="37"/>
                    <a:pt x="256" y="37"/>
                  </a:cubicBezTo>
                  <a:cubicBezTo>
                    <a:pt x="253" y="40"/>
                    <a:pt x="254" y="40"/>
                    <a:pt x="252" y="41"/>
                  </a:cubicBezTo>
                  <a:cubicBezTo>
                    <a:pt x="252" y="41"/>
                    <a:pt x="251" y="42"/>
                    <a:pt x="251" y="42"/>
                  </a:cubicBezTo>
                  <a:cubicBezTo>
                    <a:pt x="249" y="41"/>
                    <a:pt x="249" y="41"/>
                    <a:pt x="249" y="41"/>
                  </a:cubicBezTo>
                  <a:cubicBezTo>
                    <a:pt x="246" y="41"/>
                    <a:pt x="247" y="41"/>
                    <a:pt x="245" y="41"/>
                  </a:cubicBezTo>
                  <a:cubicBezTo>
                    <a:pt x="244" y="41"/>
                    <a:pt x="244" y="41"/>
                    <a:pt x="244" y="41"/>
                  </a:cubicBezTo>
                  <a:cubicBezTo>
                    <a:pt x="243" y="44"/>
                    <a:pt x="242" y="47"/>
                    <a:pt x="239" y="49"/>
                  </a:cubicBezTo>
                  <a:cubicBezTo>
                    <a:pt x="236" y="54"/>
                    <a:pt x="236" y="67"/>
                    <a:pt x="236" y="71"/>
                  </a:cubicBezTo>
                  <a:cubicBezTo>
                    <a:pt x="234" y="74"/>
                    <a:pt x="234" y="73"/>
                    <a:pt x="234" y="74"/>
                  </a:cubicBezTo>
                  <a:cubicBezTo>
                    <a:pt x="232" y="74"/>
                    <a:pt x="233" y="74"/>
                    <a:pt x="231" y="75"/>
                  </a:cubicBezTo>
                  <a:cubicBezTo>
                    <a:pt x="230" y="76"/>
                    <a:pt x="230" y="76"/>
                    <a:pt x="230" y="76"/>
                  </a:cubicBezTo>
                  <a:cubicBezTo>
                    <a:pt x="229" y="78"/>
                    <a:pt x="229" y="77"/>
                    <a:pt x="228" y="82"/>
                  </a:cubicBezTo>
                  <a:cubicBezTo>
                    <a:pt x="227" y="83"/>
                    <a:pt x="227" y="83"/>
                    <a:pt x="227" y="83"/>
                  </a:cubicBezTo>
                  <a:cubicBezTo>
                    <a:pt x="225" y="83"/>
                    <a:pt x="225" y="83"/>
                    <a:pt x="225" y="83"/>
                  </a:cubicBezTo>
                  <a:cubicBezTo>
                    <a:pt x="224" y="81"/>
                    <a:pt x="224" y="81"/>
                    <a:pt x="224" y="81"/>
                  </a:cubicBezTo>
                  <a:cubicBezTo>
                    <a:pt x="221" y="80"/>
                    <a:pt x="222" y="81"/>
                    <a:pt x="220" y="80"/>
                  </a:cubicBezTo>
                  <a:cubicBezTo>
                    <a:pt x="217" y="78"/>
                    <a:pt x="218" y="78"/>
                    <a:pt x="216" y="77"/>
                  </a:cubicBezTo>
                  <a:cubicBezTo>
                    <a:pt x="214" y="77"/>
                    <a:pt x="214" y="77"/>
                    <a:pt x="214" y="77"/>
                  </a:cubicBezTo>
                  <a:cubicBezTo>
                    <a:pt x="213" y="79"/>
                    <a:pt x="214" y="78"/>
                    <a:pt x="213" y="80"/>
                  </a:cubicBezTo>
                  <a:cubicBezTo>
                    <a:pt x="210" y="81"/>
                    <a:pt x="210" y="81"/>
                    <a:pt x="208" y="82"/>
                  </a:cubicBezTo>
                  <a:cubicBezTo>
                    <a:pt x="206" y="82"/>
                    <a:pt x="206" y="82"/>
                    <a:pt x="206" y="82"/>
                  </a:cubicBezTo>
                  <a:cubicBezTo>
                    <a:pt x="206" y="81"/>
                    <a:pt x="206" y="81"/>
                    <a:pt x="206" y="81"/>
                  </a:cubicBezTo>
                  <a:cubicBezTo>
                    <a:pt x="204" y="80"/>
                    <a:pt x="200" y="79"/>
                    <a:pt x="198" y="79"/>
                  </a:cubicBezTo>
                  <a:cubicBezTo>
                    <a:pt x="197" y="75"/>
                    <a:pt x="197" y="75"/>
                    <a:pt x="189" y="62"/>
                  </a:cubicBezTo>
                  <a:cubicBezTo>
                    <a:pt x="188" y="62"/>
                    <a:pt x="187" y="62"/>
                    <a:pt x="185" y="62"/>
                  </a:cubicBezTo>
                  <a:cubicBezTo>
                    <a:pt x="184" y="63"/>
                    <a:pt x="184" y="63"/>
                    <a:pt x="184" y="63"/>
                  </a:cubicBezTo>
                  <a:cubicBezTo>
                    <a:pt x="183" y="64"/>
                    <a:pt x="183" y="64"/>
                    <a:pt x="183" y="64"/>
                  </a:cubicBezTo>
                  <a:cubicBezTo>
                    <a:pt x="183" y="65"/>
                    <a:pt x="183" y="65"/>
                    <a:pt x="183" y="65"/>
                  </a:cubicBezTo>
                  <a:cubicBezTo>
                    <a:pt x="184" y="68"/>
                    <a:pt x="184" y="68"/>
                    <a:pt x="184" y="68"/>
                  </a:cubicBezTo>
                  <a:cubicBezTo>
                    <a:pt x="183" y="69"/>
                    <a:pt x="183" y="69"/>
                    <a:pt x="183" y="69"/>
                  </a:cubicBezTo>
                  <a:cubicBezTo>
                    <a:pt x="183" y="69"/>
                    <a:pt x="183" y="69"/>
                    <a:pt x="183" y="69"/>
                  </a:cubicBezTo>
                  <a:cubicBezTo>
                    <a:pt x="181" y="68"/>
                    <a:pt x="181" y="68"/>
                    <a:pt x="181" y="68"/>
                  </a:cubicBezTo>
                  <a:cubicBezTo>
                    <a:pt x="179" y="69"/>
                    <a:pt x="179" y="69"/>
                    <a:pt x="179" y="69"/>
                  </a:cubicBezTo>
                  <a:cubicBezTo>
                    <a:pt x="178" y="70"/>
                    <a:pt x="178" y="70"/>
                    <a:pt x="178" y="70"/>
                  </a:cubicBezTo>
                  <a:cubicBezTo>
                    <a:pt x="176" y="70"/>
                    <a:pt x="175" y="70"/>
                    <a:pt x="172" y="70"/>
                  </a:cubicBezTo>
                  <a:cubicBezTo>
                    <a:pt x="174" y="72"/>
                    <a:pt x="174" y="72"/>
                    <a:pt x="175" y="74"/>
                  </a:cubicBezTo>
                  <a:cubicBezTo>
                    <a:pt x="175" y="78"/>
                    <a:pt x="174" y="80"/>
                    <a:pt x="173" y="83"/>
                  </a:cubicBezTo>
                  <a:cubicBezTo>
                    <a:pt x="171" y="85"/>
                    <a:pt x="171" y="85"/>
                    <a:pt x="171" y="85"/>
                  </a:cubicBezTo>
                  <a:cubicBezTo>
                    <a:pt x="174" y="87"/>
                    <a:pt x="174" y="87"/>
                    <a:pt x="174" y="87"/>
                  </a:cubicBezTo>
                  <a:cubicBezTo>
                    <a:pt x="172" y="89"/>
                    <a:pt x="172" y="89"/>
                    <a:pt x="171" y="91"/>
                  </a:cubicBezTo>
                  <a:cubicBezTo>
                    <a:pt x="170" y="90"/>
                    <a:pt x="170" y="90"/>
                    <a:pt x="170" y="90"/>
                  </a:cubicBezTo>
                  <a:cubicBezTo>
                    <a:pt x="163" y="87"/>
                    <a:pt x="161" y="86"/>
                    <a:pt x="157" y="86"/>
                  </a:cubicBezTo>
                  <a:cubicBezTo>
                    <a:pt x="153" y="84"/>
                    <a:pt x="153" y="84"/>
                    <a:pt x="153" y="84"/>
                  </a:cubicBezTo>
                  <a:cubicBezTo>
                    <a:pt x="152" y="84"/>
                    <a:pt x="152" y="84"/>
                    <a:pt x="150" y="85"/>
                  </a:cubicBezTo>
                  <a:cubicBezTo>
                    <a:pt x="150" y="89"/>
                    <a:pt x="150" y="92"/>
                    <a:pt x="151" y="95"/>
                  </a:cubicBezTo>
                  <a:cubicBezTo>
                    <a:pt x="150" y="99"/>
                    <a:pt x="150" y="98"/>
                    <a:pt x="148" y="102"/>
                  </a:cubicBezTo>
                  <a:cubicBezTo>
                    <a:pt x="143" y="99"/>
                    <a:pt x="144" y="100"/>
                    <a:pt x="141" y="98"/>
                  </a:cubicBezTo>
                  <a:cubicBezTo>
                    <a:pt x="140" y="100"/>
                    <a:pt x="140" y="99"/>
                    <a:pt x="135" y="104"/>
                  </a:cubicBezTo>
                  <a:cubicBezTo>
                    <a:pt x="132" y="114"/>
                    <a:pt x="133" y="112"/>
                    <a:pt x="131" y="115"/>
                  </a:cubicBezTo>
                  <a:cubicBezTo>
                    <a:pt x="129" y="116"/>
                    <a:pt x="130" y="115"/>
                    <a:pt x="128" y="116"/>
                  </a:cubicBezTo>
                  <a:cubicBezTo>
                    <a:pt x="128" y="118"/>
                    <a:pt x="128" y="118"/>
                    <a:pt x="128" y="118"/>
                  </a:cubicBezTo>
                  <a:cubicBezTo>
                    <a:pt x="131" y="124"/>
                    <a:pt x="130" y="122"/>
                    <a:pt x="131" y="126"/>
                  </a:cubicBezTo>
                  <a:cubicBezTo>
                    <a:pt x="131" y="128"/>
                    <a:pt x="131" y="128"/>
                    <a:pt x="131" y="129"/>
                  </a:cubicBezTo>
                  <a:cubicBezTo>
                    <a:pt x="128" y="132"/>
                    <a:pt x="121" y="144"/>
                    <a:pt x="120" y="145"/>
                  </a:cubicBezTo>
                  <a:cubicBezTo>
                    <a:pt x="120" y="150"/>
                    <a:pt x="120" y="150"/>
                    <a:pt x="120" y="150"/>
                  </a:cubicBezTo>
                  <a:cubicBezTo>
                    <a:pt x="119" y="152"/>
                    <a:pt x="119" y="152"/>
                    <a:pt x="119" y="152"/>
                  </a:cubicBezTo>
                  <a:cubicBezTo>
                    <a:pt x="115" y="155"/>
                    <a:pt x="116" y="154"/>
                    <a:pt x="110" y="155"/>
                  </a:cubicBezTo>
                  <a:cubicBezTo>
                    <a:pt x="111" y="163"/>
                    <a:pt x="111" y="162"/>
                    <a:pt x="111" y="164"/>
                  </a:cubicBezTo>
                  <a:cubicBezTo>
                    <a:pt x="110" y="168"/>
                    <a:pt x="110" y="170"/>
                    <a:pt x="109" y="178"/>
                  </a:cubicBezTo>
                  <a:cubicBezTo>
                    <a:pt x="109" y="178"/>
                    <a:pt x="108" y="183"/>
                    <a:pt x="100" y="197"/>
                  </a:cubicBezTo>
                  <a:cubicBezTo>
                    <a:pt x="103" y="199"/>
                    <a:pt x="102" y="198"/>
                    <a:pt x="105" y="200"/>
                  </a:cubicBezTo>
                  <a:cubicBezTo>
                    <a:pt x="106" y="204"/>
                    <a:pt x="105" y="205"/>
                    <a:pt x="105" y="207"/>
                  </a:cubicBezTo>
                  <a:cubicBezTo>
                    <a:pt x="105" y="209"/>
                    <a:pt x="104" y="210"/>
                    <a:pt x="103" y="211"/>
                  </a:cubicBezTo>
                  <a:cubicBezTo>
                    <a:pt x="102" y="211"/>
                    <a:pt x="96" y="210"/>
                    <a:pt x="95" y="210"/>
                  </a:cubicBezTo>
                  <a:cubicBezTo>
                    <a:pt x="92" y="211"/>
                    <a:pt x="92" y="211"/>
                    <a:pt x="92" y="211"/>
                  </a:cubicBezTo>
                  <a:cubicBezTo>
                    <a:pt x="87" y="214"/>
                    <a:pt x="89" y="214"/>
                    <a:pt x="83" y="222"/>
                  </a:cubicBezTo>
                  <a:cubicBezTo>
                    <a:pt x="84" y="225"/>
                    <a:pt x="84" y="225"/>
                    <a:pt x="84" y="225"/>
                  </a:cubicBezTo>
                  <a:cubicBezTo>
                    <a:pt x="81" y="230"/>
                    <a:pt x="81" y="230"/>
                    <a:pt x="81" y="230"/>
                  </a:cubicBezTo>
                  <a:cubicBezTo>
                    <a:pt x="83" y="236"/>
                    <a:pt x="83" y="235"/>
                    <a:pt x="84" y="237"/>
                  </a:cubicBezTo>
                  <a:cubicBezTo>
                    <a:pt x="83" y="238"/>
                    <a:pt x="83" y="238"/>
                    <a:pt x="83" y="239"/>
                  </a:cubicBezTo>
                  <a:cubicBezTo>
                    <a:pt x="83" y="241"/>
                    <a:pt x="83" y="245"/>
                    <a:pt x="83" y="247"/>
                  </a:cubicBezTo>
                  <a:cubicBezTo>
                    <a:pt x="85" y="254"/>
                    <a:pt x="85" y="254"/>
                    <a:pt x="85" y="254"/>
                  </a:cubicBezTo>
                  <a:cubicBezTo>
                    <a:pt x="85" y="258"/>
                    <a:pt x="85" y="256"/>
                    <a:pt x="83" y="268"/>
                  </a:cubicBezTo>
                  <a:cubicBezTo>
                    <a:pt x="86" y="271"/>
                    <a:pt x="87" y="271"/>
                    <a:pt x="88" y="272"/>
                  </a:cubicBezTo>
                  <a:cubicBezTo>
                    <a:pt x="90" y="275"/>
                    <a:pt x="89" y="274"/>
                    <a:pt x="91" y="277"/>
                  </a:cubicBezTo>
                  <a:cubicBezTo>
                    <a:pt x="91" y="282"/>
                    <a:pt x="90" y="279"/>
                    <a:pt x="89" y="283"/>
                  </a:cubicBezTo>
                  <a:cubicBezTo>
                    <a:pt x="89" y="284"/>
                    <a:pt x="89" y="284"/>
                    <a:pt x="89" y="284"/>
                  </a:cubicBezTo>
                  <a:cubicBezTo>
                    <a:pt x="87" y="284"/>
                    <a:pt x="87" y="284"/>
                    <a:pt x="87" y="284"/>
                  </a:cubicBezTo>
                  <a:cubicBezTo>
                    <a:pt x="85" y="284"/>
                    <a:pt x="85" y="284"/>
                    <a:pt x="85" y="284"/>
                  </a:cubicBezTo>
                  <a:cubicBezTo>
                    <a:pt x="85" y="285"/>
                    <a:pt x="85" y="285"/>
                    <a:pt x="85" y="285"/>
                  </a:cubicBezTo>
                  <a:cubicBezTo>
                    <a:pt x="85" y="291"/>
                    <a:pt x="87" y="292"/>
                    <a:pt x="88" y="297"/>
                  </a:cubicBezTo>
                  <a:cubicBezTo>
                    <a:pt x="87" y="300"/>
                    <a:pt x="87" y="300"/>
                    <a:pt x="87" y="301"/>
                  </a:cubicBezTo>
                  <a:cubicBezTo>
                    <a:pt x="87" y="302"/>
                    <a:pt x="87" y="302"/>
                    <a:pt x="87" y="305"/>
                  </a:cubicBezTo>
                  <a:cubicBezTo>
                    <a:pt x="85" y="308"/>
                    <a:pt x="85" y="308"/>
                    <a:pt x="83" y="309"/>
                  </a:cubicBezTo>
                  <a:cubicBezTo>
                    <a:pt x="82" y="310"/>
                    <a:pt x="82" y="310"/>
                    <a:pt x="81" y="310"/>
                  </a:cubicBezTo>
                  <a:cubicBezTo>
                    <a:pt x="81" y="311"/>
                    <a:pt x="81" y="311"/>
                    <a:pt x="81" y="311"/>
                  </a:cubicBezTo>
                  <a:cubicBezTo>
                    <a:pt x="80" y="313"/>
                    <a:pt x="80" y="312"/>
                    <a:pt x="79" y="314"/>
                  </a:cubicBezTo>
                  <a:cubicBezTo>
                    <a:pt x="78" y="317"/>
                    <a:pt x="78" y="317"/>
                    <a:pt x="78" y="317"/>
                  </a:cubicBezTo>
                  <a:cubicBezTo>
                    <a:pt x="78" y="317"/>
                    <a:pt x="79" y="323"/>
                    <a:pt x="79" y="323"/>
                  </a:cubicBezTo>
                  <a:cubicBezTo>
                    <a:pt x="78" y="331"/>
                    <a:pt x="78" y="329"/>
                    <a:pt x="77" y="331"/>
                  </a:cubicBezTo>
                  <a:cubicBezTo>
                    <a:pt x="76" y="332"/>
                    <a:pt x="76" y="332"/>
                    <a:pt x="76" y="332"/>
                  </a:cubicBezTo>
                  <a:cubicBezTo>
                    <a:pt x="75" y="332"/>
                    <a:pt x="75" y="332"/>
                    <a:pt x="75" y="332"/>
                  </a:cubicBezTo>
                  <a:cubicBezTo>
                    <a:pt x="73" y="326"/>
                    <a:pt x="75" y="331"/>
                    <a:pt x="74" y="327"/>
                  </a:cubicBezTo>
                  <a:cubicBezTo>
                    <a:pt x="72" y="326"/>
                    <a:pt x="72" y="326"/>
                    <a:pt x="72" y="326"/>
                  </a:cubicBezTo>
                  <a:cubicBezTo>
                    <a:pt x="71" y="326"/>
                    <a:pt x="71" y="326"/>
                    <a:pt x="71" y="326"/>
                  </a:cubicBezTo>
                  <a:cubicBezTo>
                    <a:pt x="70" y="326"/>
                    <a:pt x="70" y="326"/>
                    <a:pt x="68" y="326"/>
                  </a:cubicBezTo>
                  <a:cubicBezTo>
                    <a:pt x="67" y="323"/>
                    <a:pt x="67" y="324"/>
                    <a:pt x="66" y="321"/>
                  </a:cubicBezTo>
                  <a:cubicBezTo>
                    <a:pt x="66" y="321"/>
                    <a:pt x="66" y="313"/>
                    <a:pt x="66" y="313"/>
                  </a:cubicBezTo>
                  <a:cubicBezTo>
                    <a:pt x="65" y="314"/>
                    <a:pt x="65" y="314"/>
                    <a:pt x="65" y="314"/>
                  </a:cubicBezTo>
                  <a:cubicBezTo>
                    <a:pt x="65" y="317"/>
                    <a:pt x="65" y="317"/>
                    <a:pt x="65" y="317"/>
                  </a:cubicBezTo>
                  <a:cubicBezTo>
                    <a:pt x="64" y="318"/>
                    <a:pt x="64" y="318"/>
                    <a:pt x="64" y="318"/>
                  </a:cubicBezTo>
                  <a:cubicBezTo>
                    <a:pt x="63" y="318"/>
                    <a:pt x="63" y="318"/>
                    <a:pt x="63" y="318"/>
                  </a:cubicBezTo>
                  <a:cubicBezTo>
                    <a:pt x="63" y="320"/>
                    <a:pt x="63" y="320"/>
                    <a:pt x="63" y="320"/>
                  </a:cubicBezTo>
                  <a:cubicBezTo>
                    <a:pt x="64" y="320"/>
                    <a:pt x="64" y="320"/>
                    <a:pt x="64" y="320"/>
                  </a:cubicBezTo>
                  <a:cubicBezTo>
                    <a:pt x="64" y="322"/>
                    <a:pt x="64" y="321"/>
                    <a:pt x="64" y="323"/>
                  </a:cubicBezTo>
                  <a:cubicBezTo>
                    <a:pt x="62" y="328"/>
                    <a:pt x="62" y="328"/>
                    <a:pt x="62" y="328"/>
                  </a:cubicBezTo>
                  <a:cubicBezTo>
                    <a:pt x="61" y="329"/>
                    <a:pt x="61" y="329"/>
                    <a:pt x="61" y="329"/>
                  </a:cubicBezTo>
                  <a:cubicBezTo>
                    <a:pt x="61" y="329"/>
                    <a:pt x="61" y="329"/>
                    <a:pt x="61" y="329"/>
                  </a:cubicBezTo>
                  <a:cubicBezTo>
                    <a:pt x="60" y="329"/>
                    <a:pt x="60" y="329"/>
                    <a:pt x="60" y="329"/>
                  </a:cubicBezTo>
                  <a:cubicBezTo>
                    <a:pt x="58" y="330"/>
                    <a:pt x="58" y="330"/>
                    <a:pt x="58" y="330"/>
                  </a:cubicBezTo>
                  <a:cubicBezTo>
                    <a:pt x="57" y="330"/>
                    <a:pt x="57" y="330"/>
                    <a:pt x="57" y="330"/>
                  </a:cubicBezTo>
                  <a:cubicBezTo>
                    <a:pt x="57" y="329"/>
                    <a:pt x="57" y="329"/>
                    <a:pt x="57" y="329"/>
                  </a:cubicBezTo>
                  <a:cubicBezTo>
                    <a:pt x="55" y="327"/>
                    <a:pt x="55" y="327"/>
                    <a:pt x="55" y="327"/>
                  </a:cubicBezTo>
                  <a:cubicBezTo>
                    <a:pt x="54" y="327"/>
                    <a:pt x="54" y="327"/>
                    <a:pt x="54" y="327"/>
                  </a:cubicBezTo>
                  <a:cubicBezTo>
                    <a:pt x="55" y="328"/>
                    <a:pt x="54" y="328"/>
                    <a:pt x="55" y="329"/>
                  </a:cubicBezTo>
                  <a:cubicBezTo>
                    <a:pt x="55" y="330"/>
                    <a:pt x="55" y="330"/>
                    <a:pt x="55" y="331"/>
                  </a:cubicBezTo>
                  <a:cubicBezTo>
                    <a:pt x="53" y="331"/>
                    <a:pt x="52" y="332"/>
                    <a:pt x="51" y="333"/>
                  </a:cubicBezTo>
                  <a:cubicBezTo>
                    <a:pt x="52" y="334"/>
                    <a:pt x="52" y="334"/>
                    <a:pt x="52" y="334"/>
                  </a:cubicBezTo>
                  <a:cubicBezTo>
                    <a:pt x="51" y="335"/>
                    <a:pt x="51" y="335"/>
                    <a:pt x="51" y="335"/>
                  </a:cubicBezTo>
                  <a:cubicBezTo>
                    <a:pt x="50" y="335"/>
                    <a:pt x="50" y="335"/>
                    <a:pt x="50" y="335"/>
                  </a:cubicBezTo>
                  <a:cubicBezTo>
                    <a:pt x="50" y="336"/>
                    <a:pt x="50" y="336"/>
                    <a:pt x="50" y="336"/>
                  </a:cubicBezTo>
                  <a:cubicBezTo>
                    <a:pt x="50" y="337"/>
                    <a:pt x="50" y="337"/>
                    <a:pt x="50" y="337"/>
                  </a:cubicBezTo>
                  <a:cubicBezTo>
                    <a:pt x="46" y="340"/>
                    <a:pt x="48" y="338"/>
                    <a:pt x="42" y="345"/>
                  </a:cubicBezTo>
                  <a:cubicBezTo>
                    <a:pt x="39" y="347"/>
                    <a:pt x="40" y="346"/>
                    <a:pt x="38" y="348"/>
                  </a:cubicBezTo>
                  <a:cubicBezTo>
                    <a:pt x="37" y="348"/>
                    <a:pt x="37" y="348"/>
                    <a:pt x="37" y="348"/>
                  </a:cubicBezTo>
                  <a:cubicBezTo>
                    <a:pt x="35" y="349"/>
                    <a:pt x="35" y="349"/>
                    <a:pt x="35" y="349"/>
                  </a:cubicBezTo>
                  <a:cubicBezTo>
                    <a:pt x="30" y="351"/>
                    <a:pt x="30" y="351"/>
                    <a:pt x="30" y="351"/>
                  </a:cubicBezTo>
                  <a:cubicBezTo>
                    <a:pt x="27" y="350"/>
                    <a:pt x="27" y="350"/>
                    <a:pt x="27" y="350"/>
                  </a:cubicBezTo>
                  <a:cubicBezTo>
                    <a:pt x="25" y="351"/>
                    <a:pt x="25" y="351"/>
                    <a:pt x="25" y="351"/>
                  </a:cubicBezTo>
                  <a:cubicBezTo>
                    <a:pt x="24" y="350"/>
                    <a:pt x="24" y="350"/>
                    <a:pt x="24" y="350"/>
                  </a:cubicBezTo>
                  <a:cubicBezTo>
                    <a:pt x="24" y="349"/>
                    <a:pt x="24" y="349"/>
                    <a:pt x="24" y="349"/>
                  </a:cubicBezTo>
                  <a:cubicBezTo>
                    <a:pt x="24" y="348"/>
                    <a:pt x="24" y="349"/>
                    <a:pt x="24" y="348"/>
                  </a:cubicBezTo>
                  <a:cubicBezTo>
                    <a:pt x="24" y="348"/>
                    <a:pt x="24" y="348"/>
                    <a:pt x="24" y="348"/>
                  </a:cubicBezTo>
                  <a:cubicBezTo>
                    <a:pt x="23" y="348"/>
                    <a:pt x="23" y="348"/>
                    <a:pt x="23" y="348"/>
                  </a:cubicBezTo>
                  <a:cubicBezTo>
                    <a:pt x="23" y="348"/>
                    <a:pt x="23" y="348"/>
                    <a:pt x="23" y="348"/>
                  </a:cubicBezTo>
                  <a:cubicBezTo>
                    <a:pt x="23" y="349"/>
                    <a:pt x="23" y="349"/>
                    <a:pt x="23" y="349"/>
                  </a:cubicBezTo>
                  <a:cubicBezTo>
                    <a:pt x="22" y="350"/>
                    <a:pt x="22" y="350"/>
                    <a:pt x="22" y="350"/>
                  </a:cubicBezTo>
                  <a:cubicBezTo>
                    <a:pt x="21" y="349"/>
                    <a:pt x="21" y="349"/>
                    <a:pt x="21" y="349"/>
                  </a:cubicBezTo>
                  <a:cubicBezTo>
                    <a:pt x="20" y="348"/>
                    <a:pt x="20" y="348"/>
                    <a:pt x="20" y="348"/>
                  </a:cubicBezTo>
                  <a:cubicBezTo>
                    <a:pt x="21" y="347"/>
                    <a:pt x="21" y="347"/>
                    <a:pt x="21" y="347"/>
                  </a:cubicBezTo>
                  <a:cubicBezTo>
                    <a:pt x="22" y="346"/>
                    <a:pt x="22" y="346"/>
                    <a:pt x="22" y="346"/>
                  </a:cubicBezTo>
                  <a:cubicBezTo>
                    <a:pt x="22" y="346"/>
                    <a:pt x="22" y="346"/>
                    <a:pt x="22" y="346"/>
                  </a:cubicBezTo>
                  <a:cubicBezTo>
                    <a:pt x="21" y="345"/>
                    <a:pt x="21" y="345"/>
                    <a:pt x="21" y="345"/>
                  </a:cubicBezTo>
                  <a:cubicBezTo>
                    <a:pt x="21" y="345"/>
                    <a:pt x="21" y="345"/>
                    <a:pt x="21" y="345"/>
                  </a:cubicBezTo>
                  <a:cubicBezTo>
                    <a:pt x="19" y="346"/>
                    <a:pt x="19" y="346"/>
                    <a:pt x="19" y="346"/>
                  </a:cubicBezTo>
                  <a:cubicBezTo>
                    <a:pt x="18" y="345"/>
                    <a:pt x="18" y="345"/>
                    <a:pt x="18" y="345"/>
                  </a:cubicBezTo>
                  <a:cubicBezTo>
                    <a:pt x="15" y="343"/>
                    <a:pt x="15" y="343"/>
                    <a:pt x="15" y="343"/>
                  </a:cubicBezTo>
                  <a:cubicBezTo>
                    <a:pt x="14" y="342"/>
                    <a:pt x="14" y="342"/>
                    <a:pt x="14" y="342"/>
                  </a:cubicBezTo>
                  <a:cubicBezTo>
                    <a:pt x="11" y="340"/>
                    <a:pt x="11" y="340"/>
                    <a:pt x="11" y="340"/>
                  </a:cubicBezTo>
                  <a:cubicBezTo>
                    <a:pt x="9" y="337"/>
                    <a:pt x="9" y="338"/>
                    <a:pt x="9" y="336"/>
                  </a:cubicBezTo>
                  <a:cubicBezTo>
                    <a:pt x="9" y="333"/>
                    <a:pt x="8" y="334"/>
                    <a:pt x="9" y="330"/>
                  </a:cubicBezTo>
                  <a:cubicBezTo>
                    <a:pt x="10" y="329"/>
                    <a:pt x="10" y="329"/>
                    <a:pt x="10" y="329"/>
                  </a:cubicBezTo>
                  <a:cubicBezTo>
                    <a:pt x="13" y="331"/>
                    <a:pt x="12" y="330"/>
                    <a:pt x="15" y="332"/>
                  </a:cubicBezTo>
                  <a:cubicBezTo>
                    <a:pt x="15" y="332"/>
                    <a:pt x="15" y="332"/>
                    <a:pt x="15" y="332"/>
                  </a:cubicBezTo>
                  <a:cubicBezTo>
                    <a:pt x="16" y="331"/>
                    <a:pt x="16" y="331"/>
                    <a:pt x="16" y="331"/>
                  </a:cubicBezTo>
                  <a:cubicBezTo>
                    <a:pt x="18" y="330"/>
                    <a:pt x="18" y="330"/>
                    <a:pt x="18" y="330"/>
                  </a:cubicBezTo>
                  <a:cubicBezTo>
                    <a:pt x="18" y="329"/>
                    <a:pt x="18" y="329"/>
                    <a:pt x="18" y="329"/>
                  </a:cubicBezTo>
                  <a:cubicBezTo>
                    <a:pt x="15" y="331"/>
                    <a:pt x="15" y="331"/>
                    <a:pt x="15" y="331"/>
                  </a:cubicBezTo>
                  <a:cubicBezTo>
                    <a:pt x="14" y="330"/>
                    <a:pt x="14" y="330"/>
                    <a:pt x="13" y="328"/>
                  </a:cubicBezTo>
                  <a:cubicBezTo>
                    <a:pt x="13" y="327"/>
                    <a:pt x="13" y="327"/>
                    <a:pt x="13" y="327"/>
                  </a:cubicBezTo>
                  <a:cubicBezTo>
                    <a:pt x="13" y="327"/>
                    <a:pt x="13" y="327"/>
                    <a:pt x="13" y="327"/>
                  </a:cubicBezTo>
                  <a:cubicBezTo>
                    <a:pt x="14" y="326"/>
                    <a:pt x="14" y="326"/>
                    <a:pt x="14" y="326"/>
                  </a:cubicBezTo>
                  <a:cubicBezTo>
                    <a:pt x="13" y="324"/>
                    <a:pt x="13" y="324"/>
                    <a:pt x="13" y="324"/>
                  </a:cubicBezTo>
                  <a:cubicBezTo>
                    <a:pt x="13" y="323"/>
                    <a:pt x="13" y="323"/>
                    <a:pt x="13" y="323"/>
                  </a:cubicBezTo>
                  <a:cubicBezTo>
                    <a:pt x="14" y="322"/>
                    <a:pt x="17" y="319"/>
                    <a:pt x="19" y="318"/>
                  </a:cubicBezTo>
                  <a:cubicBezTo>
                    <a:pt x="18" y="317"/>
                    <a:pt x="18" y="317"/>
                    <a:pt x="18" y="317"/>
                  </a:cubicBezTo>
                  <a:cubicBezTo>
                    <a:pt x="16" y="318"/>
                    <a:pt x="15" y="321"/>
                    <a:pt x="9" y="323"/>
                  </a:cubicBezTo>
                  <a:cubicBezTo>
                    <a:pt x="8" y="325"/>
                    <a:pt x="8" y="325"/>
                    <a:pt x="8" y="325"/>
                  </a:cubicBezTo>
                  <a:cubicBezTo>
                    <a:pt x="7" y="326"/>
                    <a:pt x="7" y="326"/>
                    <a:pt x="7" y="326"/>
                  </a:cubicBezTo>
                  <a:cubicBezTo>
                    <a:pt x="5" y="326"/>
                    <a:pt x="5" y="326"/>
                    <a:pt x="5" y="326"/>
                  </a:cubicBezTo>
                  <a:cubicBezTo>
                    <a:pt x="4" y="325"/>
                    <a:pt x="4" y="325"/>
                    <a:pt x="4" y="325"/>
                  </a:cubicBezTo>
                  <a:cubicBezTo>
                    <a:pt x="5" y="320"/>
                    <a:pt x="5" y="319"/>
                    <a:pt x="6" y="315"/>
                  </a:cubicBezTo>
                  <a:cubicBezTo>
                    <a:pt x="7" y="315"/>
                    <a:pt x="7" y="315"/>
                    <a:pt x="7" y="315"/>
                  </a:cubicBezTo>
                  <a:cubicBezTo>
                    <a:pt x="8" y="314"/>
                    <a:pt x="8" y="314"/>
                    <a:pt x="8" y="314"/>
                  </a:cubicBezTo>
                  <a:cubicBezTo>
                    <a:pt x="9" y="314"/>
                    <a:pt x="9" y="314"/>
                    <a:pt x="9" y="314"/>
                  </a:cubicBezTo>
                  <a:cubicBezTo>
                    <a:pt x="9" y="314"/>
                    <a:pt x="9" y="314"/>
                    <a:pt x="9" y="314"/>
                  </a:cubicBezTo>
                  <a:cubicBezTo>
                    <a:pt x="11" y="315"/>
                    <a:pt x="11" y="315"/>
                    <a:pt x="11" y="315"/>
                  </a:cubicBezTo>
                  <a:cubicBezTo>
                    <a:pt x="12" y="313"/>
                    <a:pt x="12" y="313"/>
                    <a:pt x="12" y="313"/>
                  </a:cubicBezTo>
                  <a:cubicBezTo>
                    <a:pt x="14" y="313"/>
                    <a:pt x="14" y="313"/>
                    <a:pt x="14" y="313"/>
                  </a:cubicBezTo>
                  <a:cubicBezTo>
                    <a:pt x="16" y="312"/>
                    <a:pt x="16" y="312"/>
                    <a:pt x="16" y="312"/>
                  </a:cubicBezTo>
                  <a:cubicBezTo>
                    <a:pt x="16" y="311"/>
                    <a:pt x="16" y="311"/>
                    <a:pt x="16" y="311"/>
                  </a:cubicBezTo>
                  <a:cubicBezTo>
                    <a:pt x="13" y="312"/>
                    <a:pt x="15" y="311"/>
                    <a:pt x="12" y="312"/>
                  </a:cubicBezTo>
                  <a:cubicBezTo>
                    <a:pt x="11" y="312"/>
                    <a:pt x="11" y="312"/>
                    <a:pt x="11" y="312"/>
                  </a:cubicBezTo>
                  <a:cubicBezTo>
                    <a:pt x="11" y="311"/>
                    <a:pt x="11" y="311"/>
                    <a:pt x="11" y="311"/>
                  </a:cubicBezTo>
                  <a:cubicBezTo>
                    <a:pt x="13" y="307"/>
                    <a:pt x="14" y="308"/>
                    <a:pt x="15" y="305"/>
                  </a:cubicBezTo>
                  <a:cubicBezTo>
                    <a:pt x="15" y="304"/>
                    <a:pt x="15" y="304"/>
                    <a:pt x="15" y="304"/>
                  </a:cubicBezTo>
                  <a:cubicBezTo>
                    <a:pt x="16" y="302"/>
                    <a:pt x="16" y="302"/>
                    <a:pt x="16" y="302"/>
                  </a:cubicBezTo>
                  <a:cubicBezTo>
                    <a:pt x="18" y="300"/>
                    <a:pt x="18" y="300"/>
                    <a:pt x="18" y="300"/>
                  </a:cubicBezTo>
                  <a:cubicBezTo>
                    <a:pt x="20" y="298"/>
                    <a:pt x="20" y="298"/>
                    <a:pt x="20" y="298"/>
                  </a:cubicBezTo>
                  <a:cubicBezTo>
                    <a:pt x="20" y="299"/>
                    <a:pt x="20" y="299"/>
                    <a:pt x="20" y="299"/>
                  </a:cubicBezTo>
                  <a:cubicBezTo>
                    <a:pt x="20" y="302"/>
                    <a:pt x="20" y="302"/>
                    <a:pt x="20" y="304"/>
                  </a:cubicBezTo>
                  <a:cubicBezTo>
                    <a:pt x="21" y="299"/>
                    <a:pt x="21" y="299"/>
                    <a:pt x="23" y="297"/>
                  </a:cubicBezTo>
                  <a:cubicBezTo>
                    <a:pt x="25" y="297"/>
                    <a:pt x="25" y="297"/>
                    <a:pt x="25" y="297"/>
                  </a:cubicBezTo>
                  <a:cubicBezTo>
                    <a:pt x="25" y="296"/>
                    <a:pt x="25" y="296"/>
                    <a:pt x="25" y="296"/>
                  </a:cubicBezTo>
                  <a:cubicBezTo>
                    <a:pt x="22" y="296"/>
                    <a:pt x="24" y="296"/>
                    <a:pt x="18" y="298"/>
                  </a:cubicBezTo>
                  <a:cubicBezTo>
                    <a:pt x="16" y="300"/>
                    <a:pt x="16" y="300"/>
                    <a:pt x="16" y="300"/>
                  </a:cubicBezTo>
                  <a:cubicBezTo>
                    <a:pt x="15" y="302"/>
                    <a:pt x="14" y="301"/>
                    <a:pt x="13" y="304"/>
                  </a:cubicBezTo>
                  <a:cubicBezTo>
                    <a:pt x="13" y="306"/>
                    <a:pt x="13" y="306"/>
                    <a:pt x="13" y="306"/>
                  </a:cubicBezTo>
                  <a:cubicBezTo>
                    <a:pt x="12" y="307"/>
                    <a:pt x="12" y="307"/>
                    <a:pt x="12" y="307"/>
                  </a:cubicBezTo>
                  <a:cubicBezTo>
                    <a:pt x="11" y="307"/>
                    <a:pt x="11" y="307"/>
                    <a:pt x="11" y="307"/>
                  </a:cubicBezTo>
                  <a:cubicBezTo>
                    <a:pt x="9" y="310"/>
                    <a:pt x="9" y="309"/>
                    <a:pt x="8" y="311"/>
                  </a:cubicBezTo>
                  <a:cubicBezTo>
                    <a:pt x="7" y="313"/>
                    <a:pt x="6" y="314"/>
                    <a:pt x="5" y="315"/>
                  </a:cubicBezTo>
                  <a:cubicBezTo>
                    <a:pt x="4" y="316"/>
                    <a:pt x="4" y="316"/>
                    <a:pt x="4" y="316"/>
                  </a:cubicBezTo>
                  <a:cubicBezTo>
                    <a:pt x="4" y="315"/>
                    <a:pt x="4" y="315"/>
                    <a:pt x="4" y="315"/>
                  </a:cubicBezTo>
                  <a:cubicBezTo>
                    <a:pt x="4" y="313"/>
                    <a:pt x="4" y="314"/>
                    <a:pt x="4" y="311"/>
                  </a:cubicBezTo>
                  <a:cubicBezTo>
                    <a:pt x="5" y="309"/>
                    <a:pt x="5" y="310"/>
                    <a:pt x="5" y="308"/>
                  </a:cubicBezTo>
                  <a:cubicBezTo>
                    <a:pt x="5" y="306"/>
                    <a:pt x="5" y="306"/>
                    <a:pt x="5" y="306"/>
                  </a:cubicBezTo>
                  <a:cubicBezTo>
                    <a:pt x="5" y="306"/>
                    <a:pt x="5" y="306"/>
                    <a:pt x="5" y="306"/>
                  </a:cubicBezTo>
                  <a:cubicBezTo>
                    <a:pt x="6" y="306"/>
                    <a:pt x="6" y="306"/>
                    <a:pt x="6" y="306"/>
                  </a:cubicBezTo>
                  <a:cubicBezTo>
                    <a:pt x="7" y="306"/>
                    <a:pt x="7" y="306"/>
                    <a:pt x="7" y="306"/>
                  </a:cubicBezTo>
                  <a:cubicBezTo>
                    <a:pt x="8" y="306"/>
                    <a:pt x="8" y="306"/>
                    <a:pt x="8" y="306"/>
                  </a:cubicBezTo>
                  <a:cubicBezTo>
                    <a:pt x="10" y="305"/>
                    <a:pt x="10" y="305"/>
                    <a:pt x="10" y="305"/>
                  </a:cubicBezTo>
                  <a:cubicBezTo>
                    <a:pt x="10" y="304"/>
                    <a:pt x="10" y="304"/>
                    <a:pt x="10" y="304"/>
                  </a:cubicBezTo>
                  <a:cubicBezTo>
                    <a:pt x="9" y="304"/>
                    <a:pt x="9" y="304"/>
                    <a:pt x="7" y="304"/>
                  </a:cubicBezTo>
                  <a:cubicBezTo>
                    <a:pt x="6" y="303"/>
                    <a:pt x="6" y="303"/>
                    <a:pt x="6" y="303"/>
                  </a:cubicBezTo>
                  <a:cubicBezTo>
                    <a:pt x="5" y="301"/>
                    <a:pt x="5" y="301"/>
                    <a:pt x="5" y="301"/>
                  </a:cubicBezTo>
                  <a:cubicBezTo>
                    <a:pt x="4" y="297"/>
                    <a:pt x="4" y="297"/>
                    <a:pt x="4" y="297"/>
                  </a:cubicBezTo>
                  <a:cubicBezTo>
                    <a:pt x="5" y="297"/>
                    <a:pt x="5" y="297"/>
                    <a:pt x="5" y="297"/>
                  </a:cubicBezTo>
                  <a:cubicBezTo>
                    <a:pt x="7" y="295"/>
                    <a:pt x="8" y="294"/>
                    <a:pt x="10" y="292"/>
                  </a:cubicBezTo>
                  <a:cubicBezTo>
                    <a:pt x="9" y="292"/>
                    <a:pt x="9" y="292"/>
                    <a:pt x="9" y="292"/>
                  </a:cubicBezTo>
                  <a:cubicBezTo>
                    <a:pt x="8" y="294"/>
                    <a:pt x="8" y="294"/>
                    <a:pt x="8" y="294"/>
                  </a:cubicBezTo>
                  <a:cubicBezTo>
                    <a:pt x="5" y="295"/>
                    <a:pt x="5" y="295"/>
                    <a:pt x="5" y="295"/>
                  </a:cubicBezTo>
                  <a:cubicBezTo>
                    <a:pt x="4" y="293"/>
                    <a:pt x="4" y="293"/>
                    <a:pt x="4" y="293"/>
                  </a:cubicBezTo>
                  <a:cubicBezTo>
                    <a:pt x="3" y="291"/>
                    <a:pt x="3" y="291"/>
                    <a:pt x="3" y="291"/>
                  </a:cubicBezTo>
                  <a:cubicBezTo>
                    <a:pt x="2" y="284"/>
                    <a:pt x="3" y="290"/>
                    <a:pt x="3" y="284"/>
                  </a:cubicBezTo>
                  <a:cubicBezTo>
                    <a:pt x="4" y="283"/>
                    <a:pt x="4" y="283"/>
                    <a:pt x="4" y="283"/>
                  </a:cubicBezTo>
                  <a:cubicBezTo>
                    <a:pt x="7" y="284"/>
                    <a:pt x="9" y="283"/>
                    <a:pt x="14" y="282"/>
                  </a:cubicBezTo>
                  <a:cubicBezTo>
                    <a:pt x="17" y="283"/>
                    <a:pt x="17" y="283"/>
                    <a:pt x="17" y="283"/>
                  </a:cubicBezTo>
                  <a:cubicBezTo>
                    <a:pt x="19" y="283"/>
                    <a:pt x="19" y="283"/>
                    <a:pt x="19" y="283"/>
                  </a:cubicBezTo>
                  <a:cubicBezTo>
                    <a:pt x="21" y="282"/>
                    <a:pt x="21" y="282"/>
                    <a:pt x="21" y="282"/>
                  </a:cubicBezTo>
                  <a:cubicBezTo>
                    <a:pt x="23" y="281"/>
                    <a:pt x="23" y="281"/>
                    <a:pt x="23" y="281"/>
                  </a:cubicBezTo>
                  <a:cubicBezTo>
                    <a:pt x="24" y="282"/>
                    <a:pt x="24" y="282"/>
                    <a:pt x="24" y="282"/>
                  </a:cubicBezTo>
                  <a:cubicBezTo>
                    <a:pt x="25" y="283"/>
                    <a:pt x="25" y="283"/>
                    <a:pt x="25" y="283"/>
                  </a:cubicBezTo>
                  <a:cubicBezTo>
                    <a:pt x="25" y="285"/>
                    <a:pt x="25" y="285"/>
                    <a:pt x="25" y="285"/>
                  </a:cubicBezTo>
                  <a:cubicBezTo>
                    <a:pt x="26" y="286"/>
                    <a:pt x="26" y="286"/>
                    <a:pt x="26" y="286"/>
                  </a:cubicBezTo>
                  <a:cubicBezTo>
                    <a:pt x="26" y="286"/>
                    <a:pt x="26" y="286"/>
                    <a:pt x="26" y="286"/>
                  </a:cubicBezTo>
                  <a:cubicBezTo>
                    <a:pt x="26" y="284"/>
                    <a:pt x="26" y="285"/>
                    <a:pt x="26" y="283"/>
                  </a:cubicBezTo>
                  <a:cubicBezTo>
                    <a:pt x="31" y="281"/>
                    <a:pt x="31" y="281"/>
                    <a:pt x="31" y="281"/>
                  </a:cubicBezTo>
                  <a:cubicBezTo>
                    <a:pt x="32" y="280"/>
                    <a:pt x="32" y="280"/>
                    <a:pt x="32" y="280"/>
                  </a:cubicBezTo>
                  <a:cubicBezTo>
                    <a:pt x="30" y="280"/>
                    <a:pt x="30" y="280"/>
                    <a:pt x="30" y="280"/>
                  </a:cubicBezTo>
                  <a:cubicBezTo>
                    <a:pt x="29" y="278"/>
                    <a:pt x="29" y="278"/>
                    <a:pt x="29" y="278"/>
                  </a:cubicBezTo>
                  <a:cubicBezTo>
                    <a:pt x="30" y="275"/>
                    <a:pt x="30" y="275"/>
                    <a:pt x="30" y="275"/>
                  </a:cubicBezTo>
                  <a:cubicBezTo>
                    <a:pt x="30" y="275"/>
                    <a:pt x="30" y="275"/>
                    <a:pt x="30" y="275"/>
                  </a:cubicBezTo>
                  <a:cubicBezTo>
                    <a:pt x="29" y="276"/>
                    <a:pt x="29" y="276"/>
                    <a:pt x="29" y="276"/>
                  </a:cubicBezTo>
                  <a:cubicBezTo>
                    <a:pt x="28" y="278"/>
                    <a:pt x="28" y="278"/>
                    <a:pt x="28" y="278"/>
                  </a:cubicBezTo>
                  <a:cubicBezTo>
                    <a:pt x="29" y="280"/>
                    <a:pt x="29" y="280"/>
                    <a:pt x="29" y="280"/>
                  </a:cubicBezTo>
                  <a:cubicBezTo>
                    <a:pt x="28" y="281"/>
                    <a:pt x="28" y="281"/>
                    <a:pt x="28" y="281"/>
                  </a:cubicBezTo>
                  <a:cubicBezTo>
                    <a:pt x="27" y="281"/>
                    <a:pt x="28" y="281"/>
                    <a:pt x="25" y="281"/>
                  </a:cubicBezTo>
                  <a:cubicBezTo>
                    <a:pt x="23" y="280"/>
                    <a:pt x="23" y="280"/>
                    <a:pt x="21" y="280"/>
                  </a:cubicBezTo>
                  <a:cubicBezTo>
                    <a:pt x="21" y="279"/>
                    <a:pt x="21" y="279"/>
                    <a:pt x="21" y="279"/>
                  </a:cubicBezTo>
                  <a:cubicBezTo>
                    <a:pt x="21" y="278"/>
                    <a:pt x="21" y="278"/>
                    <a:pt x="21" y="278"/>
                  </a:cubicBezTo>
                  <a:cubicBezTo>
                    <a:pt x="21" y="278"/>
                    <a:pt x="21" y="278"/>
                    <a:pt x="21" y="278"/>
                  </a:cubicBezTo>
                  <a:cubicBezTo>
                    <a:pt x="20" y="279"/>
                    <a:pt x="20" y="279"/>
                    <a:pt x="20" y="279"/>
                  </a:cubicBezTo>
                  <a:cubicBezTo>
                    <a:pt x="19" y="281"/>
                    <a:pt x="19" y="281"/>
                    <a:pt x="19" y="281"/>
                  </a:cubicBezTo>
                  <a:cubicBezTo>
                    <a:pt x="18" y="282"/>
                    <a:pt x="18" y="282"/>
                    <a:pt x="18" y="282"/>
                  </a:cubicBezTo>
                  <a:cubicBezTo>
                    <a:pt x="15" y="281"/>
                    <a:pt x="15" y="281"/>
                    <a:pt x="15" y="281"/>
                  </a:cubicBezTo>
                  <a:cubicBezTo>
                    <a:pt x="10" y="281"/>
                    <a:pt x="10" y="281"/>
                    <a:pt x="10" y="281"/>
                  </a:cubicBezTo>
                  <a:cubicBezTo>
                    <a:pt x="8" y="282"/>
                    <a:pt x="8" y="282"/>
                    <a:pt x="8" y="282"/>
                  </a:cubicBezTo>
                  <a:cubicBezTo>
                    <a:pt x="6" y="282"/>
                    <a:pt x="6" y="282"/>
                    <a:pt x="6" y="282"/>
                  </a:cubicBezTo>
                  <a:cubicBezTo>
                    <a:pt x="4" y="280"/>
                    <a:pt x="4" y="280"/>
                    <a:pt x="4" y="280"/>
                  </a:cubicBezTo>
                  <a:cubicBezTo>
                    <a:pt x="3" y="279"/>
                    <a:pt x="3" y="279"/>
                    <a:pt x="3" y="279"/>
                  </a:cubicBezTo>
                  <a:cubicBezTo>
                    <a:pt x="3" y="277"/>
                    <a:pt x="3" y="276"/>
                    <a:pt x="3" y="275"/>
                  </a:cubicBezTo>
                  <a:cubicBezTo>
                    <a:pt x="5" y="274"/>
                    <a:pt x="5" y="274"/>
                    <a:pt x="5" y="274"/>
                  </a:cubicBezTo>
                  <a:cubicBezTo>
                    <a:pt x="6" y="274"/>
                    <a:pt x="6" y="274"/>
                    <a:pt x="6" y="274"/>
                  </a:cubicBezTo>
                  <a:cubicBezTo>
                    <a:pt x="7" y="273"/>
                    <a:pt x="7" y="273"/>
                    <a:pt x="7" y="273"/>
                  </a:cubicBezTo>
                  <a:cubicBezTo>
                    <a:pt x="6" y="273"/>
                    <a:pt x="6" y="273"/>
                    <a:pt x="5" y="272"/>
                  </a:cubicBezTo>
                  <a:cubicBezTo>
                    <a:pt x="4" y="270"/>
                    <a:pt x="4" y="270"/>
                    <a:pt x="4" y="270"/>
                  </a:cubicBezTo>
                  <a:cubicBezTo>
                    <a:pt x="3" y="270"/>
                    <a:pt x="3" y="270"/>
                    <a:pt x="3" y="270"/>
                  </a:cubicBezTo>
                  <a:cubicBezTo>
                    <a:pt x="2" y="268"/>
                    <a:pt x="2" y="268"/>
                    <a:pt x="2" y="268"/>
                  </a:cubicBezTo>
                  <a:cubicBezTo>
                    <a:pt x="2" y="265"/>
                    <a:pt x="2" y="266"/>
                    <a:pt x="2" y="264"/>
                  </a:cubicBezTo>
                  <a:cubicBezTo>
                    <a:pt x="3" y="264"/>
                    <a:pt x="3" y="264"/>
                    <a:pt x="3" y="264"/>
                  </a:cubicBezTo>
                  <a:cubicBezTo>
                    <a:pt x="4" y="264"/>
                    <a:pt x="4" y="264"/>
                    <a:pt x="4" y="264"/>
                  </a:cubicBezTo>
                  <a:cubicBezTo>
                    <a:pt x="8" y="264"/>
                    <a:pt x="8" y="264"/>
                    <a:pt x="8" y="264"/>
                  </a:cubicBezTo>
                  <a:cubicBezTo>
                    <a:pt x="12" y="266"/>
                    <a:pt x="11" y="265"/>
                    <a:pt x="14" y="266"/>
                  </a:cubicBezTo>
                  <a:cubicBezTo>
                    <a:pt x="19" y="266"/>
                    <a:pt x="19" y="266"/>
                    <a:pt x="19" y="266"/>
                  </a:cubicBezTo>
                  <a:cubicBezTo>
                    <a:pt x="22" y="264"/>
                    <a:pt x="22" y="264"/>
                    <a:pt x="22" y="264"/>
                  </a:cubicBezTo>
                  <a:cubicBezTo>
                    <a:pt x="22" y="264"/>
                    <a:pt x="22" y="264"/>
                    <a:pt x="22" y="264"/>
                  </a:cubicBezTo>
                  <a:cubicBezTo>
                    <a:pt x="18" y="265"/>
                    <a:pt x="18" y="265"/>
                    <a:pt x="18" y="265"/>
                  </a:cubicBezTo>
                  <a:cubicBezTo>
                    <a:pt x="15" y="265"/>
                    <a:pt x="15" y="265"/>
                    <a:pt x="15" y="265"/>
                  </a:cubicBezTo>
                  <a:cubicBezTo>
                    <a:pt x="9" y="263"/>
                    <a:pt x="11" y="263"/>
                    <a:pt x="8" y="263"/>
                  </a:cubicBezTo>
                  <a:cubicBezTo>
                    <a:pt x="6" y="263"/>
                    <a:pt x="6" y="263"/>
                    <a:pt x="6" y="263"/>
                  </a:cubicBezTo>
                  <a:cubicBezTo>
                    <a:pt x="5" y="262"/>
                    <a:pt x="5" y="262"/>
                    <a:pt x="5" y="262"/>
                  </a:cubicBezTo>
                  <a:cubicBezTo>
                    <a:pt x="4" y="261"/>
                    <a:pt x="4" y="261"/>
                    <a:pt x="4" y="261"/>
                  </a:cubicBezTo>
                  <a:cubicBezTo>
                    <a:pt x="4" y="257"/>
                    <a:pt x="4" y="257"/>
                    <a:pt x="4" y="257"/>
                  </a:cubicBezTo>
                  <a:cubicBezTo>
                    <a:pt x="5" y="257"/>
                    <a:pt x="5" y="257"/>
                    <a:pt x="5" y="257"/>
                  </a:cubicBezTo>
                  <a:cubicBezTo>
                    <a:pt x="6" y="258"/>
                    <a:pt x="6" y="258"/>
                    <a:pt x="6" y="258"/>
                  </a:cubicBezTo>
                  <a:cubicBezTo>
                    <a:pt x="7" y="258"/>
                    <a:pt x="7" y="258"/>
                    <a:pt x="7" y="258"/>
                  </a:cubicBezTo>
                  <a:cubicBezTo>
                    <a:pt x="8" y="256"/>
                    <a:pt x="7" y="256"/>
                    <a:pt x="8" y="256"/>
                  </a:cubicBezTo>
                  <a:cubicBezTo>
                    <a:pt x="9" y="254"/>
                    <a:pt x="9" y="254"/>
                    <a:pt x="9" y="254"/>
                  </a:cubicBezTo>
                  <a:cubicBezTo>
                    <a:pt x="11" y="252"/>
                    <a:pt x="11" y="252"/>
                    <a:pt x="11" y="252"/>
                  </a:cubicBezTo>
                  <a:cubicBezTo>
                    <a:pt x="12" y="252"/>
                    <a:pt x="12" y="252"/>
                    <a:pt x="12" y="252"/>
                  </a:cubicBezTo>
                  <a:cubicBezTo>
                    <a:pt x="13" y="251"/>
                    <a:pt x="13" y="251"/>
                    <a:pt x="13" y="251"/>
                  </a:cubicBezTo>
                  <a:cubicBezTo>
                    <a:pt x="14" y="251"/>
                    <a:pt x="14" y="251"/>
                    <a:pt x="14" y="251"/>
                  </a:cubicBezTo>
                  <a:cubicBezTo>
                    <a:pt x="14" y="252"/>
                    <a:pt x="14" y="252"/>
                    <a:pt x="15" y="253"/>
                  </a:cubicBezTo>
                  <a:cubicBezTo>
                    <a:pt x="17" y="253"/>
                    <a:pt x="18" y="252"/>
                    <a:pt x="20" y="251"/>
                  </a:cubicBezTo>
                  <a:cubicBezTo>
                    <a:pt x="21" y="251"/>
                    <a:pt x="21" y="251"/>
                    <a:pt x="22" y="250"/>
                  </a:cubicBezTo>
                  <a:cubicBezTo>
                    <a:pt x="18" y="251"/>
                    <a:pt x="17" y="251"/>
                    <a:pt x="15" y="251"/>
                  </a:cubicBezTo>
                  <a:cubicBezTo>
                    <a:pt x="15" y="250"/>
                    <a:pt x="15" y="250"/>
                    <a:pt x="15" y="250"/>
                  </a:cubicBezTo>
                  <a:cubicBezTo>
                    <a:pt x="16" y="249"/>
                    <a:pt x="16" y="250"/>
                    <a:pt x="17" y="249"/>
                  </a:cubicBezTo>
                  <a:cubicBezTo>
                    <a:pt x="17" y="247"/>
                    <a:pt x="17" y="247"/>
                    <a:pt x="17" y="247"/>
                  </a:cubicBezTo>
                  <a:cubicBezTo>
                    <a:pt x="18" y="246"/>
                    <a:pt x="18" y="246"/>
                    <a:pt x="18" y="246"/>
                  </a:cubicBezTo>
                  <a:cubicBezTo>
                    <a:pt x="20" y="247"/>
                    <a:pt x="21" y="246"/>
                    <a:pt x="22" y="246"/>
                  </a:cubicBezTo>
                  <a:cubicBezTo>
                    <a:pt x="25" y="246"/>
                    <a:pt x="24" y="246"/>
                    <a:pt x="28" y="247"/>
                  </a:cubicBezTo>
                  <a:cubicBezTo>
                    <a:pt x="31" y="248"/>
                    <a:pt x="31" y="248"/>
                    <a:pt x="31" y="248"/>
                  </a:cubicBezTo>
                  <a:cubicBezTo>
                    <a:pt x="32" y="248"/>
                    <a:pt x="31" y="248"/>
                    <a:pt x="32" y="248"/>
                  </a:cubicBezTo>
                  <a:cubicBezTo>
                    <a:pt x="33" y="247"/>
                    <a:pt x="33" y="247"/>
                    <a:pt x="33" y="247"/>
                  </a:cubicBezTo>
                  <a:cubicBezTo>
                    <a:pt x="31" y="247"/>
                    <a:pt x="31" y="247"/>
                    <a:pt x="31" y="247"/>
                  </a:cubicBezTo>
                  <a:cubicBezTo>
                    <a:pt x="31" y="246"/>
                    <a:pt x="31" y="246"/>
                    <a:pt x="31" y="246"/>
                  </a:cubicBezTo>
                  <a:cubicBezTo>
                    <a:pt x="31" y="245"/>
                    <a:pt x="31" y="245"/>
                    <a:pt x="31" y="245"/>
                  </a:cubicBezTo>
                  <a:cubicBezTo>
                    <a:pt x="34" y="244"/>
                    <a:pt x="34" y="244"/>
                    <a:pt x="34" y="244"/>
                  </a:cubicBezTo>
                  <a:cubicBezTo>
                    <a:pt x="37" y="244"/>
                    <a:pt x="37" y="244"/>
                    <a:pt x="37" y="244"/>
                  </a:cubicBezTo>
                  <a:cubicBezTo>
                    <a:pt x="37" y="243"/>
                    <a:pt x="37" y="243"/>
                    <a:pt x="37" y="243"/>
                  </a:cubicBezTo>
                  <a:cubicBezTo>
                    <a:pt x="30" y="244"/>
                    <a:pt x="30" y="244"/>
                    <a:pt x="30" y="244"/>
                  </a:cubicBezTo>
                  <a:cubicBezTo>
                    <a:pt x="28" y="243"/>
                    <a:pt x="28" y="243"/>
                    <a:pt x="28" y="243"/>
                  </a:cubicBezTo>
                  <a:cubicBezTo>
                    <a:pt x="26" y="243"/>
                    <a:pt x="26" y="243"/>
                    <a:pt x="26" y="243"/>
                  </a:cubicBezTo>
                  <a:cubicBezTo>
                    <a:pt x="25" y="244"/>
                    <a:pt x="25" y="244"/>
                    <a:pt x="25" y="244"/>
                  </a:cubicBezTo>
                  <a:cubicBezTo>
                    <a:pt x="23" y="244"/>
                    <a:pt x="23" y="244"/>
                    <a:pt x="23" y="244"/>
                  </a:cubicBezTo>
                  <a:cubicBezTo>
                    <a:pt x="22" y="244"/>
                    <a:pt x="22" y="244"/>
                    <a:pt x="22" y="244"/>
                  </a:cubicBezTo>
                  <a:cubicBezTo>
                    <a:pt x="23" y="242"/>
                    <a:pt x="22" y="243"/>
                    <a:pt x="24" y="239"/>
                  </a:cubicBezTo>
                  <a:cubicBezTo>
                    <a:pt x="24" y="239"/>
                    <a:pt x="24" y="239"/>
                    <a:pt x="24" y="239"/>
                  </a:cubicBezTo>
                  <a:cubicBezTo>
                    <a:pt x="25" y="238"/>
                    <a:pt x="25" y="238"/>
                    <a:pt x="25" y="238"/>
                  </a:cubicBezTo>
                  <a:cubicBezTo>
                    <a:pt x="30" y="236"/>
                    <a:pt x="30" y="236"/>
                    <a:pt x="30" y="236"/>
                  </a:cubicBezTo>
                  <a:cubicBezTo>
                    <a:pt x="32" y="234"/>
                    <a:pt x="32" y="234"/>
                    <a:pt x="32" y="234"/>
                  </a:cubicBezTo>
                  <a:cubicBezTo>
                    <a:pt x="33" y="234"/>
                    <a:pt x="33" y="234"/>
                    <a:pt x="33" y="234"/>
                  </a:cubicBezTo>
                  <a:cubicBezTo>
                    <a:pt x="33" y="234"/>
                    <a:pt x="33" y="234"/>
                    <a:pt x="33" y="234"/>
                  </a:cubicBezTo>
                  <a:cubicBezTo>
                    <a:pt x="35" y="234"/>
                    <a:pt x="35" y="234"/>
                    <a:pt x="35" y="234"/>
                  </a:cubicBezTo>
                  <a:cubicBezTo>
                    <a:pt x="38" y="235"/>
                    <a:pt x="38" y="235"/>
                    <a:pt x="38" y="235"/>
                  </a:cubicBezTo>
                  <a:cubicBezTo>
                    <a:pt x="39" y="237"/>
                    <a:pt x="39" y="237"/>
                    <a:pt x="39" y="237"/>
                  </a:cubicBezTo>
                  <a:cubicBezTo>
                    <a:pt x="40" y="238"/>
                    <a:pt x="42" y="239"/>
                    <a:pt x="43" y="241"/>
                  </a:cubicBezTo>
                  <a:cubicBezTo>
                    <a:pt x="43" y="240"/>
                    <a:pt x="43" y="240"/>
                    <a:pt x="43" y="240"/>
                  </a:cubicBezTo>
                  <a:cubicBezTo>
                    <a:pt x="42" y="238"/>
                    <a:pt x="41" y="236"/>
                    <a:pt x="39" y="235"/>
                  </a:cubicBezTo>
                  <a:cubicBezTo>
                    <a:pt x="38" y="233"/>
                    <a:pt x="38" y="233"/>
                    <a:pt x="38" y="233"/>
                  </a:cubicBezTo>
                  <a:cubicBezTo>
                    <a:pt x="38" y="231"/>
                    <a:pt x="38" y="231"/>
                    <a:pt x="38" y="231"/>
                  </a:cubicBezTo>
                  <a:cubicBezTo>
                    <a:pt x="39" y="230"/>
                    <a:pt x="39" y="230"/>
                    <a:pt x="39" y="230"/>
                  </a:cubicBezTo>
                  <a:cubicBezTo>
                    <a:pt x="43" y="229"/>
                    <a:pt x="43" y="229"/>
                    <a:pt x="43" y="229"/>
                  </a:cubicBezTo>
                  <a:cubicBezTo>
                    <a:pt x="44" y="228"/>
                    <a:pt x="44" y="228"/>
                    <a:pt x="44" y="228"/>
                  </a:cubicBezTo>
                  <a:cubicBezTo>
                    <a:pt x="44" y="227"/>
                    <a:pt x="44" y="227"/>
                    <a:pt x="44" y="227"/>
                  </a:cubicBezTo>
                  <a:cubicBezTo>
                    <a:pt x="43" y="226"/>
                    <a:pt x="43" y="226"/>
                    <a:pt x="43" y="226"/>
                  </a:cubicBezTo>
                  <a:cubicBezTo>
                    <a:pt x="42" y="226"/>
                    <a:pt x="42" y="226"/>
                    <a:pt x="42" y="226"/>
                  </a:cubicBezTo>
                  <a:cubicBezTo>
                    <a:pt x="41" y="226"/>
                    <a:pt x="41" y="226"/>
                    <a:pt x="41" y="226"/>
                  </a:cubicBezTo>
                  <a:cubicBezTo>
                    <a:pt x="40" y="225"/>
                    <a:pt x="40" y="225"/>
                    <a:pt x="40" y="225"/>
                  </a:cubicBezTo>
                  <a:cubicBezTo>
                    <a:pt x="41" y="224"/>
                    <a:pt x="41" y="224"/>
                    <a:pt x="41" y="224"/>
                  </a:cubicBezTo>
                  <a:cubicBezTo>
                    <a:pt x="43" y="221"/>
                    <a:pt x="43" y="222"/>
                    <a:pt x="46" y="221"/>
                  </a:cubicBezTo>
                  <a:cubicBezTo>
                    <a:pt x="49" y="222"/>
                    <a:pt x="49" y="222"/>
                    <a:pt x="49" y="222"/>
                  </a:cubicBezTo>
                  <a:cubicBezTo>
                    <a:pt x="49" y="223"/>
                    <a:pt x="49" y="223"/>
                    <a:pt x="49" y="223"/>
                  </a:cubicBezTo>
                  <a:cubicBezTo>
                    <a:pt x="48" y="224"/>
                    <a:pt x="48" y="224"/>
                    <a:pt x="48" y="224"/>
                  </a:cubicBezTo>
                  <a:cubicBezTo>
                    <a:pt x="49" y="225"/>
                    <a:pt x="49" y="225"/>
                    <a:pt x="49" y="225"/>
                  </a:cubicBezTo>
                  <a:cubicBezTo>
                    <a:pt x="49" y="226"/>
                    <a:pt x="49" y="226"/>
                    <a:pt x="49" y="226"/>
                  </a:cubicBezTo>
                  <a:cubicBezTo>
                    <a:pt x="51" y="223"/>
                    <a:pt x="51" y="223"/>
                    <a:pt x="51" y="223"/>
                  </a:cubicBezTo>
                  <a:cubicBezTo>
                    <a:pt x="53" y="222"/>
                    <a:pt x="53" y="222"/>
                    <a:pt x="53" y="222"/>
                  </a:cubicBezTo>
                  <a:cubicBezTo>
                    <a:pt x="55" y="222"/>
                    <a:pt x="54" y="222"/>
                    <a:pt x="55" y="221"/>
                  </a:cubicBezTo>
                  <a:cubicBezTo>
                    <a:pt x="56" y="223"/>
                    <a:pt x="57" y="224"/>
                    <a:pt x="58" y="225"/>
                  </a:cubicBezTo>
                  <a:cubicBezTo>
                    <a:pt x="58" y="225"/>
                    <a:pt x="58" y="225"/>
                    <a:pt x="58" y="225"/>
                  </a:cubicBezTo>
                  <a:cubicBezTo>
                    <a:pt x="59" y="227"/>
                    <a:pt x="59" y="227"/>
                    <a:pt x="59" y="227"/>
                  </a:cubicBezTo>
                  <a:cubicBezTo>
                    <a:pt x="59" y="227"/>
                    <a:pt x="59" y="227"/>
                    <a:pt x="59" y="227"/>
                  </a:cubicBezTo>
                  <a:cubicBezTo>
                    <a:pt x="60" y="226"/>
                    <a:pt x="60" y="226"/>
                    <a:pt x="60" y="226"/>
                  </a:cubicBezTo>
                  <a:cubicBezTo>
                    <a:pt x="61" y="226"/>
                    <a:pt x="61" y="226"/>
                    <a:pt x="63" y="225"/>
                  </a:cubicBezTo>
                  <a:cubicBezTo>
                    <a:pt x="65" y="226"/>
                    <a:pt x="65" y="226"/>
                    <a:pt x="65" y="226"/>
                  </a:cubicBezTo>
                  <a:cubicBezTo>
                    <a:pt x="67" y="225"/>
                    <a:pt x="67" y="225"/>
                    <a:pt x="67" y="225"/>
                  </a:cubicBezTo>
                  <a:cubicBezTo>
                    <a:pt x="67" y="225"/>
                    <a:pt x="67" y="225"/>
                    <a:pt x="67" y="225"/>
                  </a:cubicBezTo>
                  <a:cubicBezTo>
                    <a:pt x="67" y="224"/>
                    <a:pt x="67" y="224"/>
                    <a:pt x="67" y="224"/>
                  </a:cubicBezTo>
                  <a:cubicBezTo>
                    <a:pt x="66" y="223"/>
                    <a:pt x="66" y="223"/>
                    <a:pt x="66" y="223"/>
                  </a:cubicBezTo>
                  <a:cubicBezTo>
                    <a:pt x="67" y="221"/>
                    <a:pt x="67" y="221"/>
                    <a:pt x="67" y="221"/>
                  </a:cubicBezTo>
                  <a:cubicBezTo>
                    <a:pt x="68" y="221"/>
                    <a:pt x="68" y="221"/>
                    <a:pt x="68" y="221"/>
                  </a:cubicBezTo>
                  <a:cubicBezTo>
                    <a:pt x="70" y="219"/>
                    <a:pt x="70" y="219"/>
                    <a:pt x="70" y="219"/>
                  </a:cubicBezTo>
                  <a:cubicBezTo>
                    <a:pt x="71" y="219"/>
                    <a:pt x="71" y="219"/>
                    <a:pt x="71" y="219"/>
                  </a:cubicBezTo>
                  <a:cubicBezTo>
                    <a:pt x="73" y="218"/>
                    <a:pt x="72" y="218"/>
                    <a:pt x="74" y="217"/>
                  </a:cubicBezTo>
                  <a:cubicBezTo>
                    <a:pt x="74" y="216"/>
                    <a:pt x="74" y="216"/>
                    <a:pt x="74" y="215"/>
                  </a:cubicBezTo>
                  <a:cubicBezTo>
                    <a:pt x="72" y="215"/>
                    <a:pt x="72" y="215"/>
                    <a:pt x="72" y="215"/>
                  </a:cubicBezTo>
                  <a:cubicBezTo>
                    <a:pt x="72" y="214"/>
                    <a:pt x="72" y="214"/>
                    <a:pt x="72" y="214"/>
                  </a:cubicBezTo>
                  <a:cubicBezTo>
                    <a:pt x="74" y="213"/>
                    <a:pt x="73" y="213"/>
                    <a:pt x="75" y="212"/>
                  </a:cubicBezTo>
                  <a:cubicBezTo>
                    <a:pt x="75" y="211"/>
                    <a:pt x="75" y="211"/>
                    <a:pt x="75" y="211"/>
                  </a:cubicBezTo>
                  <a:cubicBezTo>
                    <a:pt x="73" y="211"/>
                    <a:pt x="73" y="211"/>
                    <a:pt x="73" y="211"/>
                  </a:cubicBezTo>
                  <a:cubicBezTo>
                    <a:pt x="71" y="212"/>
                    <a:pt x="71" y="212"/>
                    <a:pt x="69" y="214"/>
                  </a:cubicBezTo>
                  <a:cubicBezTo>
                    <a:pt x="70" y="214"/>
                    <a:pt x="70" y="214"/>
                    <a:pt x="70" y="214"/>
                  </a:cubicBezTo>
                  <a:cubicBezTo>
                    <a:pt x="71" y="216"/>
                    <a:pt x="71" y="216"/>
                    <a:pt x="71" y="216"/>
                  </a:cubicBezTo>
                  <a:cubicBezTo>
                    <a:pt x="69" y="218"/>
                    <a:pt x="69" y="218"/>
                    <a:pt x="69" y="218"/>
                  </a:cubicBezTo>
                  <a:cubicBezTo>
                    <a:pt x="61" y="224"/>
                    <a:pt x="63" y="222"/>
                    <a:pt x="59" y="224"/>
                  </a:cubicBezTo>
                  <a:cubicBezTo>
                    <a:pt x="58" y="224"/>
                    <a:pt x="58" y="224"/>
                    <a:pt x="58" y="224"/>
                  </a:cubicBezTo>
                  <a:cubicBezTo>
                    <a:pt x="58" y="223"/>
                    <a:pt x="58" y="223"/>
                    <a:pt x="58" y="223"/>
                  </a:cubicBezTo>
                  <a:cubicBezTo>
                    <a:pt x="57" y="222"/>
                    <a:pt x="57" y="222"/>
                    <a:pt x="56" y="219"/>
                  </a:cubicBezTo>
                  <a:cubicBezTo>
                    <a:pt x="55" y="220"/>
                    <a:pt x="55" y="220"/>
                    <a:pt x="55" y="220"/>
                  </a:cubicBezTo>
                  <a:cubicBezTo>
                    <a:pt x="54" y="220"/>
                    <a:pt x="54" y="220"/>
                    <a:pt x="54" y="220"/>
                  </a:cubicBezTo>
                  <a:cubicBezTo>
                    <a:pt x="54" y="219"/>
                    <a:pt x="54" y="219"/>
                    <a:pt x="54" y="219"/>
                  </a:cubicBezTo>
                  <a:cubicBezTo>
                    <a:pt x="55" y="217"/>
                    <a:pt x="55" y="217"/>
                    <a:pt x="55" y="217"/>
                  </a:cubicBezTo>
                  <a:cubicBezTo>
                    <a:pt x="56" y="215"/>
                    <a:pt x="56" y="215"/>
                    <a:pt x="56" y="215"/>
                  </a:cubicBezTo>
                  <a:cubicBezTo>
                    <a:pt x="57" y="214"/>
                    <a:pt x="57" y="214"/>
                    <a:pt x="57" y="214"/>
                  </a:cubicBezTo>
                  <a:cubicBezTo>
                    <a:pt x="58" y="212"/>
                    <a:pt x="58" y="213"/>
                    <a:pt x="59" y="210"/>
                  </a:cubicBezTo>
                  <a:cubicBezTo>
                    <a:pt x="61" y="207"/>
                    <a:pt x="61" y="209"/>
                    <a:pt x="65" y="201"/>
                  </a:cubicBezTo>
                  <a:cubicBezTo>
                    <a:pt x="68" y="199"/>
                    <a:pt x="68" y="199"/>
                    <a:pt x="68" y="199"/>
                  </a:cubicBezTo>
                  <a:cubicBezTo>
                    <a:pt x="69" y="197"/>
                    <a:pt x="69" y="197"/>
                    <a:pt x="69" y="197"/>
                  </a:cubicBezTo>
                  <a:cubicBezTo>
                    <a:pt x="71" y="196"/>
                    <a:pt x="71" y="196"/>
                    <a:pt x="71" y="196"/>
                  </a:cubicBezTo>
                  <a:cubicBezTo>
                    <a:pt x="73" y="194"/>
                    <a:pt x="73" y="194"/>
                    <a:pt x="73" y="194"/>
                  </a:cubicBezTo>
                  <a:cubicBezTo>
                    <a:pt x="74" y="194"/>
                    <a:pt x="74" y="194"/>
                    <a:pt x="74" y="194"/>
                  </a:cubicBezTo>
                  <a:cubicBezTo>
                    <a:pt x="76" y="193"/>
                    <a:pt x="76" y="193"/>
                    <a:pt x="76" y="193"/>
                  </a:cubicBezTo>
                  <a:cubicBezTo>
                    <a:pt x="77" y="191"/>
                    <a:pt x="77" y="191"/>
                    <a:pt x="77" y="191"/>
                  </a:cubicBezTo>
                  <a:cubicBezTo>
                    <a:pt x="76" y="191"/>
                    <a:pt x="76" y="191"/>
                    <a:pt x="76" y="191"/>
                  </a:cubicBezTo>
                  <a:cubicBezTo>
                    <a:pt x="74" y="192"/>
                    <a:pt x="74" y="192"/>
                    <a:pt x="73" y="192"/>
                  </a:cubicBezTo>
                  <a:cubicBezTo>
                    <a:pt x="73" y="190"/>
                    <a:pt x="73" y="191"/>
                    <a:pt x="74" y="188"/>
                  </a:cubicBezTo>
                  <a:cubicBezTo>
                    <a:pt x="76" y="186"/>
                    <a:pt x="74" y="187"/>
                    <a:pt x="83" y="181"/>
                  </a:cubicBezTo>
                  <a:cubicBezTo>
                    <a:pt x="84" y="182"/>
                    <a:pt x="84" y="182"/>
                    <a:pt x="85" y="183"/>
                  </a:cubicBezTo>
                  <a:cubicBezTo>
                    <a:pt x="87" y="183"/>
                    <a:pt x="87" y="183"/>
                    <a:pt x="87" y="183"/>
                  </a:cubicBezTo>
                  <a:cubicBezTo>
                    <a:pt x="90" y="179"/>
                    <a:pt x="89" y="181"/>
                    <a:pt x="92" y="177"/>
                  </a:cubicBezTo>
                  <a:cubicBezTo>
                    <a:pt x="90" y="177"/>
                    <a:pt x="90" y="177"/>
                    <a:pt x="90" y="177"/>
                  </a:cubicBezTo>
                  <a:cubicBezTo>
                    <a:pt x="89" y="179"/>
                    <a:pt x="90" y="178"/>
                    <a:pt x="87" y="181"/>
                  </a:cubicBezTo>
                  <a:cubicBezTo>
                    <a:pt x="86" y="181"/>
                    <a:pt x="86" y="181"/>
                    <a:pt x="86" y="181"/>
                  </a:cubicBezTo>
                  <a:cubicBezTo>
                    <a:pt x="85" y="181"/>
                    <a:pt x="85" y="181"/>
                    <a:pt x="85" y="181"/>
                  </a:cubicBezTo>
                  <a:cubicBezTo>
                    <a:pt x="85" y="179"/>
                    <a:pt x="85" y="179"/>
                    <a:pt x="85" y="179"/>
                  </a:cubicBezTo>
                  <a:cubicBezTo>
                    <a:pt x="84" y="179"/>
                    <a:pt x="84" y="179"/>
                    <a:pt x="84" y="179"/>
                  </a:cubicBezTo>
                  <a:cubicBezTo>
                    <a:pt x="84" y="179"/>
                    <a:pt x="84" y="179"/>
                    <a:pt x="84" y="179"/>
                  </a:cubicBezTo>
                  <a:cubicBezTo>
                    <a:pt x="83" y="178"/>
                    <a:pt x="83" y="178"/>
                    <a:pt x="83" y="178"/>
                  </a:cubicBezTo>
                  <a:cubicBezTo>
                    <a:pt x="83" y="176"/>
                    <a:pt x="83" y="176"/>
                    <a:pt x="83" y="176"/>
                  </a:cubicBezTo>
                  <a:cubicBezTo>
                    <a:pt x="85" y="169"/>
                    <a:pt x="84" y="170"/>
                    <a:pt x="88" y="164"/>
                  </a:cubicBezTo>
                  <a:cubicBezTo>
                    <a:pt x="89" y="161"/>
                    <a:pt x="89" y="161"/>
                    <a:pt x="89" y="161"/>
                  </a:cubicBezTo>
                  <a:cubicBezTo>
                    <a:pt x="90" y="160"/>
                    <a:pt x="90" y="160"/>
                    <a:pt x="90" y="160"/>
                  </a:cubicBezTo>
                  <a:cubicBezTo>
                    <a:pt x="92" y="160"/>
                    <a:pt x="92" y="160"/>
                    <a:pt x="92" y="160"/>
                  </a:cubicBezTo>
                  <a:cubicBezTo>
                    <a:pt x="93" y="160"/>
                    <a:pt x="93" y="160"/>
                    <a:pt x="93" y="160"/>
                  </a:cubicBezTo>
                  <a:cubicBezTo>
                    <a:pt x="92" y="158"/>
                    <a:pt x="92" y="158"/>
                    <a:pt x="92" y="158"/>
                  </a:cubicBezTo>
                  <a:cubicBezTo>
                    <a:pt x="90" y="157"/>
                    <a:pt x="90" y="157"/>
                    <a:pt x="90" y="157"/>
                  </a:cubicBezTo>
                  <a:cubicBezTo>
                    <a:pt x="90" y="156"/>
                    <a:pt x="90" y="156"/>
                    <a:pt x="90" y="156"/>
                  </a:cubicBezTo>
                  <a:cubicBezTo>
                    <a:pt x="97" y="154"/>
                    <a:pt x="97" y="154"/>
                    <a:pt x="97" y="154"/>
                  </a:cubicBezTo>
                  <a:cubicBezTo>
                    <a:pt x="100" y="154"/>
                    <a:pt x="100" y="154"/>
                    <a:pt x="100" y="154"/>
                  </a:cubicBezTo>
                  <a:cubicBezTo>
                    <a:pt x="101" y="153"/>
                    <a:pt x="101" y="153"/>
                    <a:pt x="101" y="153"/>
                  </a:cubicBezTo>
                  <a:cubicBezTo>
                    <a:pt x="103" y="152"/>
                    <a:pt x="103" y="152"/>
                    <a:pt x="103" y="152"/>
                  </a:cubicBezTo>
                  <a:cubicBezTo>
                    <a:pt x="104" y="150"/>
                    <a:pt x="104" y="150"/>
                    <a:pt x="104" y="150"/>
                  </a:cubicBezTo>
                  <a:cubicBezTo>
                    <a:pt x="103" y="150"/>
                    <a:pt x="103" y="150"/>
                    <a:pt x="103" y="150"/>
                  </a:cubicBezTo>
                  <a:cubicBezTo>
                    <a:pt x="99" y="151"/>
                    <a:pt x="100" y="151"/>
                    <a:pt x="98" y="152"/>
                  </a:cubicBezTo>
                  <a:cubicBezTo>
                    <a:pt x="97" y="152"/>
                    <a:pt x="97" y="152"/>
                    <a:pt x="97" y="152"/>
                  </a:cubicBezTo>
                  <a:cubicBezTo>
                    <a:pt x="96" y="152"/>
                    <a:pt x="96" y="152"/>
                    <a:pt x="96" y="152"/>
                  </a:cubicBezTo>
                  <a:cubicBezTo>
                    <a:pt x="94" y="152"/>
                    <a:pt x="94" y="152"/>
                    <a:pt x="94" y="152"/>
                  </a:cubicBezTo>
                  <a:cubicBezTo>
                    <a:pt x="93" y="146"/>
                    <a:pt x="93" y="148"/>
                    <a:pt x="94" y="144"/>
                  </a:cubicBezTo>
                  <a:cubicBezTo>
                    <a:pt x="95" y="144"/>
                    <a:pt x="95" y="144"/>
                    <a:pt x="95" y="144"/>
                  </a:cubicBezTo>
                  <a:cubicBezTo>
                    <a:pt x="95" y="141"/>
                    <a:pt x="95" y="141"/>
                    <a:pt x="95" y="141"/>
                  </a:cubicBezTo>
                  <a:cubicBezTo>
                    <a:pt x="96" y="139"/>
                    <a:pt x="96" y="139"/>
                    <a:pt x="96" y="139"/>
                  </a:cubicBezTo>
                  <a:cubicBezTo>
                    <a:pt x="98" y="139"/>
                    <a:pt x="98" y="139"/>
                    <a:pt x="98" y="139"/>
                  </a:cubicBezTo>
                  <a:cubicBezTo>
                    <a:pt x="98" y="138"/>
                    <a:pt x="98" y="138"/>
                    <a:pt x="99" y="136"/>
                  </a:cubicBezTo>
                  <a:cubicBezTo>
                    <a:pt x="101" y="137"/>
                    <a:pt x="101" y="137"/>
                    <a:pt x="101" y="137"/>
                  </a:cubicBezTo>
                  <a:cubicBezTo>
                    <a:pt x="103" y="136"/>
                    <a:pt x="103" y="136"/>
                    <a:pt x="103" y="136"/>
                  </a:cubicBezTo>
                  <a:cubicBezTo>
                    <a:pt x="103" y="136"/>
                    <a:pt x="103" y="136"/>
                    <a:pt x="103" y="136"/>
                  </a:cubicBezTo>
                  <a:cubicBezTo>
                    <a:pt x="100" y="135"/>
                    <a:pt x="100" y="135"/>
                    <a:pt x="100" y="135"/>
                  </a:cubicBezTo>
                  <a:cubicBezTo>
                    <a:pt x="100" y="133"/>
                    <a:pt x="100" y="133"/>
                    <a:pt x="100" y="133"/>
                  </a:cubicBezTo>
                  <a:cubicBezTo>
                    <a:pt x="101" y="132"/>
                    <a:pt x="100" y="133"/>
                    <a:pt x="102" y="132"/>
                  </a:cubicBezTo>
                  <a:cubicBezTo>
                    <a:pt x="102" y="132"/>
                    <a:pt x="102" y="132"/>
                    <a:pt x="102" y="132"/>
                  </a:cubicBezTo>
                  <a:cubicBezTo>
                    <a:pt x="104" y="128"/>
                    <a:pt x="104" y="128"/>
                    <a:pt x="105" y="127"/>
                  </a:cubicBezTo>
                  <a:cubicBezTo>
                    <a:pt x="106" y="127"/>
                    <a:pt x="106" y="127"/>
                    <a:pt x="106" y="127"/>
                  </a:cubicBezTo>
                  <a:cubicBezTo>
                    <a:pt x="108" y="126"/>
                    <a:pt x="108" y="126"/>
                    <a:pt x="108" y="126"/>
                  </a:cubicBezTo>
                  <a:cubicBezTo>
                    <a:pt x="109" y="126"/>
                    <a:pt x="109" y="126"/>
                    <a:pt x="109" y="126"/>
                  </a:cubicBezTo>
                  <a:cubicBezTo>
                    <a:pt x="110" y="126"/>
                    <a:pt x="110" y="126"/>
                    <a:pt x="110" y="126"/>
                  </a:cubicBezTo>
                  <a:cubicBezTo>
                    <a:pt x="112" y="125"/>
                    <a:pt x="112" y="125"/>
                    <a:pt x="112" y="125"/>
                  </a:cubicBezTo>
                  <a:cubicBezTo>
                    <a:pt x="120" y="125"/>
                    <a:pt x="120" y="125"/>
                    <a:pt x="120" y="125"/>
                  </a:cubicBezTo>
                  <a:cubicBezTo>
                    <a:pt x="120" y="123"/>
                    <a:pt x="120" y="123"/>
                    <a:pt x="120" y="123"/>
                  </a:cubicBezTo>
                  <a:cubicBezTo>
                    <a:pt x="116" y="123"/>
                    <a:pt x="113" y="123"/>
                    <a:pt x="110" y="123"/>
                  </a:cubicBezTo>
                  <a:cubicBezTo>
                    <a:pt x="109" y="123"/>
                    <a:pt x="109" y="123"/>
                    <a:pt x="109" y="123"/>
                  </a:cubicBezTo>
                  <a:cubicBezTo>
                    <a:pt x="109" y="123"/>
                    <a:pt x="109" y="123"/>
                    <a:pt x="109" y="123"/>
                  </a:cubicBezTo>
                  <a:cubicBezTo>
                    <a:pt x="109" y="122"/>
                    <a:pt x="109" y="122"/>
                    <a:pt x="109" y="122"/>
                  </a:cubicBezTo>
                  <a:cubicBezTo>
                    <a:pt x="110" y="121"/>
                    <a:pt x="110" y="121"/>
                    <a:pt x="110" y="121"/>
                  </a:cubicBezTo>
                  <a:cubicBezTo>
                    <a:pt x="110" y="119"/>
                    <a:pt x="111" y="118"/>
                    <a:pt x="112" y="116"/>
                  </a:cubicBezTo>
                  <a:cubicBezTo>
                    <a:pt x="115" y="114"/>
                    <a:pt x="115" y="114"/>
                    <a:pt x="115" y="114"/>
                  </a:cubicBezTo>
                  <a:cubicBezTo>
                    <a:pt x="116" y="114"/>
                    <a:pt x="116" y="114"/>
                    <a:pt x="116" y="114"/>
                  </a:cubicBezTo>
                  <a:cubicBezTo>
                    <a:pt x="118" y="117"/>
                    <a:pt x="118" y="117"/>
                    <a:pt x="118" y="117"/>
                  </a:cubicBezTo>
                  <a:cubicBezTo>
                    <a:pt x="120" y="117"/>
                    <a:pt x="120" y="117"/>
                    <a:pt x="120" y="117"/>
                  </a:cubicBezTo>
                  <a:cubicBezTo>
                    <a:pt x="120" y="118"/>
                    <a:pt x="120" y="118"/>
                    <a:pt x="120" y="118"/>
                  </a:cubicBezTo>
                  <a:cubicBezTo>
                    <a:pt x="121" y="120"/>
                    <a:pt x="121" y="120"/>
                    <a:pt x="121" y="120"/>
                  </a:cubicBezTo>
                  <a:cubicBezTo>
                    <a:pt x="122" y="121"/>
                    <a:pt x="122" y="121"/>
                    <a:pt x="122" y="121"/>
                  </a:cubicBezTo>
                  <a:cubicBezTo>
                    <a:pt x="121" y="118"/>
                    <a:pt x="121" y="118"/>
                    <a:pt x="121" y="118"/>
                  </a:cubicBezTo>
                  <a:cubicBezTo>
                    <a:pt x="123" y="115"/>
                    <a:pt x="123" y="115"/>
                    <a:pt x="123" y="115"/>
                  </a:cubicBezTo>
                  <a:cubicBezTo>
                    <a:pt x="122" y="115"/>
                    <a:pt x="122" y="115"/>
                    <a:pt x="122" y="115"/>
                  </a:cubicBezTo>
                  <a:cubicBezTo>
                    <a:pt x="120" y="116"/>
                    <a:pt x="120" y="116"/>
                    <a:pt x="120" y="116"/>
                  </a:cubicBezTo>
                  <a:cubicBezTo>
                    <a:pt x="119" y="115"/>
                    <a:pt x="119" y="115"/>
                    <a:pt x="119" y="115"/>
                  </a:cubicBezTo>
                  <a:cubicBezTo>
                    <a:pt x="118" y="113"/>
                    <a:pt x="118" y="113"/>
                    <a:pt x="118" y="113"/>
                  </a:cubicBezTo>
                  <a:cubicBezTo>
                    <a:pt x="117" y="112"/>
                    <a:pt x="117" y="112"/>
                    <a:pt x="117" y="112"/>
                  </a:cubicBezTo>
                  <a:cubicBezTo>
                    <a:pt x="118" y="110"/>
                    <a:pt x="118" y="110"/>
                    <a:pt x="118" y="110"/>
                  </a:cubicBezTo>
                  <a:cubicBezTo>
                    <a:pt x="119" y="109"/>
                    <a:pt x="119" y="109"/>
                    <a:pt x="119" y="109"/>
                  </a:cubicBezTo>
                  <a:cubicBezTo>
                    <a:pt x="118" y="108"/>
                    <a:pt x="118" y="108"/>
                    <a:pt x="118" y="108"/>
                  </a:cubicBezTo>
                  <a:cubicBezTo>
                    <a:pt x="115" y="111"/>
                    <a:pt x="115" y="111"/>
                    <a:pt x="115" y="111"/>
                  </a:cubicBezTo>
                  <a:cubicBezTo>
                    <a:pt x="113" y="111"/>
                    <a:pt x="113" y="111"/>
                    <a:pt x="113" y="111"/>
                  </a:cubicBezTo>
                  <a:cubicBezTo>
                    <a:pt x="113" y="111"/>
                    <a:pt x="113" y="111"/>
                    <a:pt x="113" y="111"/>
                  </a:cubicBezTo>
                  <a:cubicBezTo>
                    <a:pt x="113" y="109"/>
                    <a:pt x="113" y="109"/>
                    <a:pt x="113" y="109"/>
                  </a:cubicBezTo>
                  <a:cubicBezTo>
                    <a:pt x="113" y="107"/>
                    <a:pt x="113" y="107"/>
                    <a:pt x="113" y="107"/>
                  </a:cubicBezTo>
                  <a:cubicBezTo>
                    <a:pt x="116" y="103"/>
                    <a:pt x="116" y="103"/>
                    <a:pt x="116" y="103"/>
                  </a:cubicBezTo>
                  <a:cubicBezTo>
                    <a:pt x="116" y="102"/>
                    <a:pt x="116" y="102"/>
                    <a:pt x="116" y="102"/>
                  </a:cubicBezTo>
                  <a:cubicBezTo>
                    <a:pt x="118" y="102"/>
                    <a:pt x="118" y="102"/>
                    <a:pt x="118" y="102"/>
                  </a:cubicBezTo>
                  <a:cubicBezTo>
                    <a:pt x="119" y="104"/>
                    <a:pt x="119" y="104"/>
                    <a:pt x="119" y="104"/>
                  </a:cubicBezTo>
                  <a:cubicBezTo>
                    <a:pt x="121" y="103"/>
                    <a:pt x="121" y="103"/>
                    <a:pt x="121" y="103"/>
                  </a:cubicBezTo>
                  <a:cubicBezTo>
                    <a:pt x="122" y="103"/>
                    <a:pt x="122" y="103"/>
                    <a:pt x="122" y="103"/>
                  </a:cubicBezTo>
                  <a:cubicBezTo>
                    <a:pt x="122" y="102"/>
                    <a:pt x="122" y="102"/>
                    <a:pt x="122" y="102"/>
                  </a:cubicBezTo>
                  <a:cubicBezTo>
                    <a:pt x="119" y="101"/>
                    <a:pt x="119" y="101"/>
                    <a:pt x="119" y="101"/>
                  </a:cubicBezTo>
                  <a:cubicBezTo>
                    <a:pt x="118" y="100"/>
                    <a:pt x="118" y="100"/>
                    <a:pt x="118" y="100"/>
                  </a:cubicBezTo>
                  <a:cubicBezTo>
                    <a:pt x="119" y="99"/>
                    <a:pt x="119" y="99"/>
                    <a:pt x="119" y="99"/>
                  </a:cubicBezTo>
                  <a:cubicBezTo>
                    <a:pt x="120" y="98"/>
                    <a:pt x="120" y="98"/>
                    <a:pt x="120" y="98"/>
                  </a:cubicBezTo>
                  <a:cubicBezTo>
                    <a:pt x="122" y="96"/>
                    <a:pt x="122" y="96"/>
                    <a:pt x="122" y="96"/>
                  </a:cubicBezTo>
                  <a:cubicBezTo>
                    <a:pt x="125" y="96"/>
                    <a:pt x="125" y="96"/>
                    <a:pt x="125" y="96"/>
                  </a:cubicBezTo>
                  <a:cubicBezTo>
                    <a:pt x="126" y="94"/>
                    <a:pt x="126" y="94"/>
                    <a:pt x="126" y="94"/>
                  </a:cubicBezTo>
                  <a:cubicBezTo>
                    <a:pt x="127" y="95"/>
                    <a:pt x="127" y="95"/>
                    <a:pt x="127" y="95"/>
                  </a:cubicBezTo>
                  <a:cubicBezTo>
                    <a:pt x="127" y="95"/>
                    <a:pt x="127" y="95"/>
                    <a:pt x="127" y="95"/>
                  </a:cubicBezTo>
                  <a:cubicBezTo>
                    <a:pt x="128" y="102"/>
                    <a:pt x="127" y="100"/>
                    <a:pt x="129" y="105"/>
                  </a:cubicBezTo>
                  <a:cubicBezTo>
                    <a:pt x="130" y="105"/>
                    <a:pt x="130" y="105"/>
                    <a:pt x="130" y="105"/>
                  </a:cubicBezTo>
                  <a:cubicBezTo>
                    <a:pt x="129" y="101"/>
                    <a:pt x="129" y="101"/>
                    <a:pt x="129" y="101"/>
                  </a:cubicBezTo>
                  <a:cubicBezTo>
                    <a:pt x="130" y="100"/>
                    <a:pt x="129" y="100"/>
                    <a:pt x="130" y="99"/>
                  </a:cubicBezTo>
                  <a:cubicBezTo>
                    <a:pt x="131" y="99"/>
                    <a:pt x="131" y="99"/>
                    <a:pt x="131" y="99"/>
                  </a:cubicBezTo>
                  <a:cubicBezTo>
                    <a:pt x="130" y="98"/>
                    <a:pt x="130" y="98"/>
                    <a:pt x="130" y="98"/>
                  </a:cubicBezTo>
                  <a:cubicBezTo>
                    <a:pt x="129" y="96"/>
                    <a:pt x="129" y="95"/>
                    <a:pt x="128" y="93"/>
                  </a:cubicBezTo>
                  <a:cubicBezTo>
                    <a:pt x="128" y="92"/>
                    <a:pt x="128" y="92"/>
                    <a:pt x="128" y="92"/>
                  </a:cubicBezTo>
                  <a:cubicBezTo>
                    <a:pt x="131" y="90"/>
                    <a:pt x="131" y="90"/>
                    <a:pt x="131" y="90"/>
                  </a:cubicBezTo>
                  <a:cubicBezTo>
                    <a:pt x="133" y="89"/>
                    <a:pt x="133" y="89"/>
                    <a:pt x="133" y="89"/>
                  </a:cubicBezTo>
                  <a:cubicBezTo>
                    <a:pt x="136" y="91"/>
                    <a:pt x="136" y="91"/>
                    <a:pt x="136" y="91"/>
                  </a:cubicBezTo>
                  <a:cubicBezTo>
                    <a:pt x="137" y="91"/>
                    <a:pt x="137" y="91"/>
                    <a:pt x="137" y="91"/>
                  </a:cubicBezTo>
                  <a:cubicBezTo>
                    <a:pt x="140" y="90"/>
                    <a:pt x="139" y="90"/>
                    <a:pt x="143" y="88"/>
                  </a:cubicBezTo>
                  <a:cubicBezTo>
                    <a:pt x="144" y="88"/>
                    <a:pt x="144" y="88"/>
                    <a:pt x="144" y="88"/>
                  </a:cubicBezTo>
                  <a:cubicBezTo>
                    <a:pt x="144" y="88"/>
                    <a:pt x="144" y="88"/>
                    <a:pt x="144" y="88"/>
                  </a:cubicBezTo>
                  <a:cubicBezTo>
                    <a:pt x="143" y="87"/>
                    <a:pt x="143" y="87"/>
                    <a:pt x="143" y="87"/>
                  </a:cubicBezTo>
                  <a:cubicBezTo>
                    <a:pt x="143" y="87"/>
                    <a:pt x="143" y="87"/>
                    <a:pt x="143" y="87"/>
                  </a:cubicBezTo>
                  <a:cubicBezTo>
                    <a:pt x="142" y="87"/>
                    <a:pt x="142" y="87"/>
                    <a:pt x="142" y="87"/>
                  </a:cubicBezTo>
                  <a:cubicBezTo>
                    <a:pt x="140" y="87"/>
                    <a:pt x="140" y="87"/>
                    <a:pt x="140" y="87"/>
                  </a:cubicBezTo>
                  <a:cubicBezTo>
                    <a:pt x="133" y="87"/>
                    <a:pt x="133" y="87"/>
                    <a:pt x="133" y="87"/>
                  </a:cubicBezTo>
                  <a:cubicBezTo>
                    <a:pt x="132" y="86"/>
                    <a:pt x="132" y="86"/>
                    <a:pt x="132" y="86"/>
                  </a:cubicBezTo>
                  <a:cubicBezTo>
                    <a:pt x="132" y="85"/>
                    <a:pt x="132" y="85"/>
                    <a:pt x="132" y="85"/>
                  </a:cubicBezTo>
                  <a:cubicBezTo>
                    <a:pt x="133" y="83"/>
                    <a:pt x="133" y="83"/>
                    <a:pt x="133" y="83"/>
                  </a:cubicBezTo>
                  <a:cubicBezTo>
                    <a:pt x="134" y="82"/>
                    <a:pt x="134" y="82"/>
                    <a:pt x="134" y="82"/>
                  </a:cubicBezTo>
                  <a:cubicBezTo>
                    <a:pt x="136" y="80"/>
                    <a:pt x="136" y="80"/>
                    <a:pt x="136" y="80"/>
                  </a:cubicBezTo>
                  <a:cubicBezTo>
                    <a:pt x="139" y="80"/>
                    <a:pt x="139" y="80"/>
                    <a:pt x="139" y="80"/>
                  </a:cubicBezTo>
                  <a:cubicBezTo>
                    <a:pt x="142" y="77"/>
                    <a:pt x="142" y="77"/>
                    <a:pt x="142" y="77"/>
                  </a:cubicBezTo>
                  <a:cubicBezTo>
                    <a:pt x="143" y="74"/>
                    <a:pt x="143" y="75"/>
                    <a:pt x="144" y="71"/>
                  </a:cubicBezTo>
                  <a:cubicBezTo>
                    <a:pt x="145" y="68"/>
                    <a:pt x="145" y="68"/>
                    <a:pt x="145" y="68"/>
                  </a:cubicBezTo>
                  <a:cubicBezTo>
                    <a:pt x="150" y="66"/>
                    <a:pt x="150" y="66"/>
                    <a:pt x="150" y="66"/>
                  </a:cubicBezTo>
                  <a:cubicBezTo>
                    <a:pt x="150" y="65"/>
                    <a:pt x="150" y="65"/>
                    <a:pt x="150" y="65"/>
                  </a:cubicBezTo>
                  <a:cubicBezTo>
                    <a:pt x="149" y="63"/>
                    <a:pt x="149" y="63"/>
                    <a:pt x="149" y="63"/>
                  </a:cubicBezTo>
                  <a:cubicBezTo>
                    <a:pt x="150" y="60"/>
                    <a:pt x="150" y="60"/>
                    <a:pt x="150" y="60"/>
                  </a:cubicBezTo>
                  <a:cubicBezTo>
                    <a:pt x="150" y="58"/>
                    <a:pt x="150" y="57"/>
                    <a:pt x="152" y="56"/>
                  </a:cubicBezTo>
                  <a:cubicBezTo>
                    <a:pt x="152" y="56"/>
                    <a:pt x="152" y="56"/>
                    <a:pt x="152" y="56"/>
                  </a:cubicBezTo>
                  <a:cubicBezTo>
                    <a:pt x="153" y="57"/>
                    <a:pt x="153" y="56"/>
                    <a:pt x="154" y="59"/>
                  </a:cubicBezTo>
                  <a:cubicBezTo>
                    <a:pt x="156" y="61"/>
                    <a:pt x="156" y="61"/>
                    <a:pt x="156" y="61"/>
                  </a:cubicBezTo>
                  <a:cubicBezTo>
                    <a:pt x="158" y="61"/>
                    <a:pt x="158" y="61"/>
                    <a:pt x="158" y="61"/>
                  </a:cubicBezTo>
                  <a:cubicBezTo>
                    <a:pt x="159" y="60"/>
                    <a:pt x="159" y="60"/>
                    <a:pt x="159" y="60"/>
                  </a:cubicBezTo>
                  <a:cubicBezTo>
                    <a:pt x="157" y="59"/>
                    <a:pt x="157" y="59"/>
                    <a:pt x="157" y="59"/>
                  </a:cubicBezTo>
                  <a:cubicBezTo>
                    <a:pt x="156" y="57"/>
                    <a:pt x="156" y="57"/>
                    <a:pt x="156" y="57"/>
                  </a:cubicBezTo>
                  <a:cubicBezTo>
                    <a:pt x="156" y="55"/>
                    <a:pt x="156" y="55"/>
                    <a:pt x="156" y="55"/>
                  </a:cubicBezTo>
                  <a:cubicBezTo>
                    <a:pt x="156" y="54"/>
                    <a:pt x="156" y="54"/>
                    <a:pt x="156" y="54"/>
                  </a:cubicBezTo>
                  <a:cubicBezTo>
                    <a:pt x="157" y="54"/>
                    <a:pt x="157" y="54"/>
                    <a:pt x="159" y="54"/>
                  </a:cubicBezTo>
                  <a:cubicBezTo>
                    <a:pt x="160" y="53"/>
                    <a:pt x="160" y="53"/>
                    <a:pt x="160" y="53"/>
                  </a:cubicBezTo>
                  <a:cubicBezTo>
                    <a:pt x="160" y="50"/>
                    <a:pt x="160" y="52"/>
                    <a:pt x="160" y="50"/>
                  </a:cubicBezTo>
                  <a:cubicBezTo>
                    <a:pt x="162" y="47"/>
                    <a:pt x="162" y="47"/>
                    <a:pt x="162" y="47"/>
                  </a:cubicBezTo>
                  <a:cubicBezTo>
                    <a:pt x="168" y="45"/>
                    <a:pt x="168" y="45"/>
                    <a:pt x="168" y="45"/>
                  </a:cubicBezTo>
                  <a:cubicBezTo>
                    <a:pt x="168" y="46"/>
                    <a:pt x="168" y="46"/>
                    <a:pt x="168" y="46"/>
                  </a:cubicBezTo>
                  <a:cubicBezTo>
                    <a:pt x="168" y="52"/>
                    <a:pt x="167" y="55"/>
                    <a:pt x="167" y="57"/>
                  </a:cubicBezTo>
                  <a:cubicBezTo>
                    <a:pt x="170" y="51"/>
                    <a:pt x="168" y="48"/>
                    <a:pt x="172" y="42"/>
                  </a:cubicBezTo>
                  <a:cubicBezTo>
                    <a:pt x="173" y="42"/>
                    <a:pt x="173" y="42"/>
                    <a:pt x="173" y="42"/>
                  </a:cubicBezTo>
                  <a:cubicBezTo>
                    <a:pt x="174" y="41"/>
                    <a:pt x="174" y="41"/>
                    <a:pt x="174" y="41"/>
                  </a:cubicBezTo>
                  <a:cubicBezTo>
                    <a:pt x="175" y="40"/>
                    <a:pt x="175" y="40"/>
                    <a:pt x="175" y="40"/>
                  </a:cubicBezTo>
                  <a:cubicBezTo>
                    <a:pt x="175" y="41"/>
                    <a:pt x="175" y="41"/>
                    <a:pt x="175" y="43"/>
                  </a:cubicBezTo>
                  <a:cubicBezTo>
                    <a:pt x="175" y="50"/>
                    <a:pt x="175" y="48"/>
                    <a:pt x="175" y="51"/>
                  </a:cubicBezTo>
                  <a:cubicBezTo>
                    <a:pt x="174" y="54"/>
                    <a:pt x="175" y="53"/>
                    <a:pt x="172" y="59"/>
                  </a:cubicBezTo>
                  <a:cubicBezTo>
                    <a:pt x="172" y="60"/>
                    <a:pt x="172" y="60"/>
                    <a:pt x="172" y="60"/>
                  </a:cubicBezTo>
                  <a:cubicBezTo>
                    <a:pt x="172" y="60"/>
                    <a:pt x="172" y="60"/>
                    <a:pt x="172" y="60"/>
                  </a:cubicBezTo>
                  <a:cubicBezTo>
                    <a:pt x="173" y="59"/>
                    <a:pt x="173" y="59"/>
                    <a:pt x="173" y="59"/>
                  </a:cubicBezTo>
                  <a:cubicBezTo>
                    <a:pt x="177" y="53"/>
                    <a:pt x="177" y="53"/>
                    <a:pt x="177" y="53"/>
                  </a:cubicBezTo>
                  <a:cubicBezTo>
                    <a:pt x="179" y="54"/>
                    <a:pt x="179" y="54"/>
                    <a:pt x="179" y="54"/>
                  </a:cubicBezTo>
                  <a:cubicBezTo>
                    <a:pt x="179" y="54"/>
                    <a:pt x="179" y="54"/>
                    <a:pt x="179" y="54"/>
                  </a:cubicBezTo>
                  <a:cubicBezTo>
                    <a:pt x="178" y="52"/>
                    <a:pt x="179" y="52"/>
                    <a:pt x="177" y="51"/>
                  </a:cubicBezTo>
                  <a:cubicBezTo>
                    <a:pt x="177" y="48"/>
                    <a:pt x="177" y="49"/>
                    <a:pt x="177" y="44"/>
                  </a:cubicBezTo>
                  <a:cubicBezTo>
                    <a:pt x="178" y="41"/>
                    <a:pt x="178" y="41"/>
                    <a:pt x="178" y="41"/>
                  </a:cubicBezTo>
                  <a:cubicBezTo>
                    <a:pt x="181" y="42"/>
                    <a:pt x="181" y="42"/>
                    <a:pt x="181" y="42"/>
                  </a:cubicBezTo>
                  <a:cubicBezTo>
                    <a:pt x="182" y="41"/>
                    <a:pt x="182" y="41"/>
                    <a:pt x="182" y="41"/>
                  </a:cubicBezTo>
                  <a:cubicBezTo>
                    <a:pt x="183" y="42"/>
                    <a:pt x="183" y="42"/>
                    <a:pt x="183" y="42"/>
                  </a:cubicBezTo>
                  <a:cubicBezTo>
                    <a:pt x="184" y="42"/>
                    <a:pt x="184" y="42"/>
                    <a:pt x="184" y="42"/>
                  </a:cubicBezTo>
                  <a:cubicBezTo>
                    <a:pt x="185" y="39"/>
                    <a:pt x="185" y="39"/>
                    <a:pt x="185" y="39"/>
                  </a:cubicBezTo>
                  <a:cubicBezTo>
                    <a:pt x="187" y="38"/>
                    <a:pt x="187" y="38"/>
                    <a:pt x="187" y="38"/>
                  </a:cubicBezTo>
                  <a:cubicBezTo>
                    <a:pt x="189" y="41"/>
                    <a:pt x="189" y="41"/>
                    <a:pt x="189" y="41"/>
                  </a:cubicBezTo>
                  <a:cubicBezTo>
                    <a:pt x="191" y="42"/>
                    <a:pt x="191" y="42"/>
                    <a:pt x="191" y="42"/>
                  </a:cubicBezTo>
                  <a:cubicBezTo>
                    <a:pt x="193" y="45"/>
                    <a:pt x="193" y="45"/>
                    <a:pt x="193" y="45"/>
                  </a:cubicBezTo>
                  <a:cubicBezTo>
                    <a:pt x="193" y="44"/>
                    <a:pt x="193" y="44"/>
                    <a:pt x="193" y="44"/>
                  </a:cubicBezTo>
                  <a:cubicBezTo>
                    <a:pt x="192" y="38"/>
                    <a:pt x="192" y="38"/>
                    <a:pt x="192" y="38"/>
                  </a:cubicBezTo>
                  <a:cubicBezTo>
                    <a:pt x="191" y="36"/>
                    <a:pt x="191" y="36"/>
                    <a:pt x="191" y="36"/>
                  </a:cubicBezTo>
                  <a:cubicBezTo>
                    <a:pt x="189" y="35"/>
                    <a:pt x="189" y="35"/>
                    <a:pt x="189" y="35"/>
                  </a:cubicBezTo>
                  <a:cubicBezTo>
                    <a:pt x="188" y="34"/>
                    <a:pt x="187" y="33"/>
                    <a:pt x="186" y="32"/>
                  </a:cubicBezTo>
                  <a:cubicBezTo>
                    <a:pt x="186" y="31"/>
                    <a:pt x="186" y="31"/>
                    <a:pt x="186" y="31"/>
                  </a:cubicBezTo>
                  <a:cubicBezTo>
                    <a:pt x="188" y="30"/>
                    <a:pt x="188" y="30"/>
                    <a:pt x="188" y="30"/>
                  </a:cubicBezTo>
                  <a:cubicBezTo>
                    <a:pt x="191" y="31"/>
                    <a:pt x="191" y="31"/>
                    <a:pt x="191" y="31"/>
                  </a:cubicBezTo>
                  <a:cubicBezTo>
                    <a:pt x="194" y="29"/>
                    <a:pt x="194" y="29"/>
                    <a:pt x="194" y="29"/>
                  </a:cubicBezTo>
                  <a:cubicBezTo>
                    <a:pt x="194" y="30"/>
                    <a:pt x="194" y="30"/>
                    <a:pt x="194" y="30"/>
                  </a:cubicBezTo>
                  <a:cubicBezTo>
                    <a:pt x="196" y="28"/>
                    <a:pt x="196" y="28"/>
                    <a:pt x="196" y="28"/>
                  </a:cubicBezTo>
                  <a:cubicBezTo>
                    <a:pt x="197" y="30"/>
                    <a:pt x="197" y="30"/>
                    <a:pt x="197" y="30"/>
                  </a:cubicBezTo>
                  <a:cubicBezTo>
                    <a:pt x="198" y="29"/>
                    <a:pt x="198" y="29"/>
                    <a:pt x="198" y="29"/>
                  </a:cubicBezTo>
                  <a:cubicBezTo>
                    <a:pt x="198" y="27"/>
                    <a:pt x="198" y="27"/>
                    <a:pt x="198" y="27"/>
                  </a:cubicBezTo>
                  <a:cubicBezTo>
                    <a:pt x="201" y="26"/>
                    <a:pt x="201" y="26"/>
                    <a:pt x="201" y="26"/>
                  </a:cubicBezTo>
                  <a:cubicBezTo>
                    <a:pt x="203" y="27"/>
                    <a:pt x="203" y="27"/>
                    <a:pt x="203" y="27"/>
                  </a:cubicBezTo>
                  <a:cubicBezTo>
                    <a:pt x="204" y="29"/>
                    <a:pt x="204" y="29"/>
                    <a:pt x="204" y="29"/>
                  </a:cubicBezTo>
                  <a:cubicBezTo>
                    <a:pt x="205" y="31"/>
                    <a:pt x="204" y="30"/>
                    <a:pt x="205" y="35"/>
                  </a:cubicBezTo>
                  <a:cubicBezTo>
                    <a:pt x="207" y="38"/>
                    <a:pt x="207" y="38"/>
                    <a:pt x="208" y="39"/>
                  </a:cubicBezTo>
                  <a:cubicBezTo>
                    <a:pt x="209" y="39"/>
                    <a:pt x="209" y="39"/>
                    <a:pt x="209" y="39"/>
                  </a:cubicBezTo>
                  <a:cubicBezTo>
                    <a:pt x="209" y="38"/>
                    <a:pt x="209" y="38"/>
                    <a:pt x="209" y="38"/>
                  </a:cubicBezTo>
                  <a:cubicBezTo>
                    <a:pt x="208" y="37"/>
                    <a:pt x="208" y="37"/>
                    <a:pt x="208" y="37"/>
                  </a:cubicBezTo>
                  <a:cubicBezTo>
                    <a:pt x="208" y="35"/>
                    <a:pt x="208" y="35"/>
                    <a:pt x="208" y="35"/>
                  </a:cubicBezTo>
                  <a:cubicBezTo>
                    <a:pt x="209" y="31"/>
                    <a:pt x="209" y="29"/>
                    <a:pt x="215" y="23"/>
                  </a:cubicBezTo>
                  <a:cubicBezTo>
                    <a:pt x="216" y="23"/>
                    <a:pt x="216" y="23"/>
                    <a:pt x="216" y="23"/>
                  </a:cubicBezTo>
                  <a:cubicBezTo>
                    <a:pt x="217" y="21"/>
                    <a:pt x="219" y="17"/>
                    <a:pt x="220" y="15"/>
                  </a:cubicBezTo>
                  <a:cubicBezTo>
                    <a:pt x="221" y="15"/>
                    <a:pt x="221" y="15"/>
                    <a:pt x="221" y="15"/>
                  </a:cubicBezTo>
                  <a:cubicBezTo>
                    <a:pt x="221" y="14"/>
                    <a:pt x="221" y="14"/>
                    <a:pt x="221" y="14"/>
                  </a:cubicBezTo>
                  <a:cubicBezTo>
                    <a:pt x="219" y="13"/>
                    <a:pt x="219" y="13"/>
                    <a:pt x="219" y="13"/>
                  </a:cubicBezTo>
                  <a:cubicBezTo>
                    <a:pt x="219" y="11"/>
                    <a:pt x="219" y="11"/>
                    <a:pt x="219" y="11"/>
                  </a:cubicBezTo>
                  <a:cubicBezTo>
                    <a:pt x="221" y="8"/>
                    <a:pt x="220" y="10"/>
                    <a:pt x="223" y="5"/>
                  </a:cubicBezTo>
                  <a:cubicBezTo>
                    <a:pt x="225" y="5"/>
                    <a:pt x="225" y="5"/>
                    <a:pt x="225" y="5"/>
                  </a:cubicBezTo>
                  <a:cubicBezTo>
                    <a:pt x="225" y="6"/>
                    <a:pt x="225" y="6"/>
                    <a:pt x="225" y="6"/>
                  </a:cubicBezTo>
                  <a:cubicBezTo>
                    <a:pt x="228" y="7"/>
                    <a:pt x="228" y="7"/>
                    <a:pt x="228" y="7"/>
                  </a:cubicBezTo>
                  <a:cubicBezTo>
                    <a:pt x="229" y="10"/>
                    <a:pt x="229" y="9"/>
                    <a:pt x="230" y="10"/>
                  </a:cubicBezTo>
                  <a:cubicBezTo>
                    <a:pt x="231" y="10"/>
                    <a:pt x="231" y="10"/>
                    <a:pt x="231" y="10"/>
                  </a:cubicBezTo>
                  <a:cubicBezTo>
                    <a:pt x="231" y="9"/>
                    <a:pt x="231" y="9"/>
                    <a:pt x="231" y="9"/>
                  </a:cubicBezTo>
                  <a:cubicBezTo>
                    <a:pt x="232" y="8"/>
                    <a:pt x="232" y="8"/>
                    <a:pt x="232" y="8"/>
                  </a:cubicBezTo>
                  <a:cubicBezTo>
                    <a:pt x="234" y="8"/>
                    <a:pt x="234" y="8"/>
                    <a:pt x="234" y="8"/>
                  </a:cubicBezTo>
                  <a:cubicBezTo>
                    <a:pt x="235" y="9"/>
                    <a:pt x="235" y="9"/>
                    <a:pt x="235" y="9"/>
                  </a:cubicBezTo>
                  <a:cubicBezTo>
                    <a:pt x="235" y="9"/>
                    <a:pt x="235" y="9"/>
                    <a:pt x="235" y="9"/>
                  </a:cubicBezTo>
                  <a:cubicBezTo>
                    <a:pt x="236" y="10"/>
                    <a:pt x="236" y="10"/>
                    <a:pt x="236" y="10"/>
                  </a:cubicBezTo>
                  <a:cubicBezTo>
                    <a:pt x="236" y="11"/>
                    <a:pt x="236" y="11"/>
                    <a:pt x="236" y="11"/>
                  </a:cubicBezTo>
                  <a:cubicBezTo>
                    <a:pt x="229" y="18"/>
                    <a:pt x="229" y="24"/>
                    <a:pt x="229" y="28"/>
                  </a:cubicBezTo>
                  <a:cubicBezTo>
                    <a:pt x="227" y="31"/>
                    <a:pt x="227" y="31"/>
                    <a:pt x="227" y="31"/>
                  </a:cubicBezTo>
                  <a:cubicBezTo>
                    <a:pt x="227" y="34"/>
                    <a:pt x="227" y="34"/>
                    <a:pt x="227" y="34"/>
                  </a:cubicBezTo>
                  <a:cubicBezTo>
                    <a:pt x="228" y="35"/>
                    <a:pt x="228" y="35"/>
                    <a:pt x="228" y="35"/>
                  </a:cubicBezTo>
                  <a:cubicBezTo>
                    <a:pt x="230" y="34"/>
                    <a:pt x="230" y="34"/>
                    <a:pt x="230" y="34"/>
                  </a:cubicBezTo>
                  <a:cubicBezTo>
                    <a:pt x="232" y="31"/>
                    <a:pt x="232" y="31"/>
                    <a:pt x="232" y="31"/>
                  </a:cubicBezTo>
                  <a:cubicBezTo>
                    <a:pt x="233" y="27"/>
                    <a:pt x="233" y="27"/>
                    <a:pt x="233" y="27"/>
                  </a:cubicBezTo>
                  <a:cubicBezTo>
                    <a:pt x="246" y="6"/>
                    <a:pt x="237" y="18"/>
                    <a:pt x="244" y="8"/>
                  </a:cubicBezTo>
                  <a:cubicBezTo>
                    <a:pt x="246" y="7"/>
                    <a:pt x="246" y="7"/>
                    <a:pt x="246" y="7"/>
                  </a:cubicBezTo>
                  <a:cubicBezTo>
                    <a:pt x="247" y="10"/>
                    <a:pt x="247" y="10"/>
                    <a:pt x="247" y="10"/>
                  </a:cubicBezTo>
                  <a:cubicBezTo>
                    <a:pt x="246" y="14"/>
                    <a:pt x="246" y="14"/>
                    <a:pt x="246" y="14"/>
                  </a:cubicBezTo>
                  <a:cubicBezTo>
                    <a:pt x="245" y="16"/>
                    <a:pt x="245" y="16"/>
                    <a:pt x="245" y="16"/>
                  </a:cubicBezTo>
                  <a:cubicBezTo>
                    <a:pt x="246" y="17"/>
                    <a:pt x="246" y="17"/>
                    <a:pt x="246" y="17"/>
                  </a:cubicBezTo>
                  <a:cubicBezTo>
                    <a:pt x="245" y="22"/>
                    <a:pt x="245" y="22"/>
                    <a:pt x="245" y="25"/>
                  </a:cubicBezTo>
                  <a:cubicBezTo>
                    <a:pt x="246" y="25"/>
                    <a:pt x="246" y="25"/>
                    <a:pt x="246" y="25"/>
                  </a:cubicBezTo>
                  <a:cubicBezTo>
                    <a:pt x="250" y="22"/>
                    <a:pt x="250" y="22"/>
                    <a:pt x="250" y="22"/>
                  </a:cubicBezTo>
                  <a:cubicBezTo>
                    <a:pt x="252" y="13"/>
                    <a:pt x="251" y="18"/>
                    <a:pt x="252" y="14"/>
                  </a:cubicBezTo>
                  <a:cubicBezTo>
                    <a:pt x="253" y="12"/>
                    <a:pt x="253" y="12"/>
                    <a:pt x="253" y="12"/>
                  </a:cubicBezTo>
                  <a:cubicBezTo>
                    <a:pt x="256" y="12"/>
                    <a:pt x="256" y="12"/>
                    <a:pt x="256" y="12"/>
                  </a:cubicBezTo>
                  <a:cubicBezTo>
                    <a:pt x="256" y="11"/>
                    <a:pt x="256" y="11"/>
                    <a:pt x="256" y="11"/>
                  </a:cubicBezTo>
                  <a:cubicBezTo>
                    <a:pt x="253" y="8"/>
                    <a:pt x="253" y="8"/>
                    <a:pt x="253" y="8"/>
                  </a:cubicBezTo>
                  <a:cubicBezTo>
                    <a:pt x="252" y="7"/>
                    <a:pt x="252" y="7"/>
                    <a:pt x="252" y="7"/>
                  </a:cubicBezTo>
                  <a:cubicBezTo>
                    <a:pt x="253" y="5"/>
                    <a:pt x="253" y="6"/>
                    <a:pt x="256" y="2"/>
                  </a:cubicBezTo>
                  <a:cubicBezTo>
                    <a:pt x="258" y="2"/>
                    <a:pt x="258" y="2"/>
                    <a:pt x="258" y="2"/>
                  </a:cubicBezTo>
                  <a:cubicBezTo>
                    <a:pt x="259" y="3"/>
                    <a:pt x="259" y="3"/>
                    <a:pt x="259" y="3"/>
                  </a:cubicBezTo>
                  <a:cubicBezTo>
                    <a:pt x="263" y="4"/>
                    <a:pt x="263" y="4"/>
                    <a:pt x="263" y="4"/>
                  </a:cubicBezTo>
                  <a:cubicBezTo>
                    <a:pt x="265" y="6"/>
                    <a:pt x="265" y="6"/>
                    <a:pt x="265" y="6"/>
                  </a:cubicBezTo>
                  <a:cubicBezTo>
                    <a:pt x="265" y="10"/>
                    <a:pt x="265" y="10"/>
                    <a:pt x="265" y="10"/>
                  </a:cubicBezTo>
                  <a:cubicBezTo>
                    <a:pt x="264" y="11"/>
                    <a:pt x="265" y="11"/>
                    <a:pt x="264" y="12"/>
                  </a:cubicBezTo>
                  <a:cubicBezTo>
                    <a:pt x="260" y="15"/>
                    <a:pt x="260" y="15"/>
                    <a:pt x="260" y="15"/>
                  </a:cubicBezTo>
                  <a:cubicBezTo>
                    <a:pt x="260" y="16"/>
                    <a:pt x="260" y="16"/>
                    <a:pt x="260" y="16"/>
                  </a:cubicBezTo>
                  <a:cubicBezTo>
                    <a:pt x="261" y="17"/>
                    <a:pt x="261" y="17"/>
                    <a:pt x="261" y="17"/>
                  </a:cubicBezTo>
                  <a:cubicBezTo>
                    <a:pt x="263" y="15"/>
                    <a:pt x="263" y="15"/>
                    <a:pt x="263" y="15"/>
                  </a:cubicBezTo>
                  <a:cubicBezTo>
                    <a:pt x="264" y="16"/>
                    <a:pt x="264" y="16"/>
                    <a:pt x="264" y="16"/>
                  </a:cubicBezTo>
                  <a:cubicBezTo>
                    <a:pt x="263" y="20"/>
                    <a:pt x="262" y="27"/>
                    <a:pt x="263" y="30"/>
                  </a:cubicBezTo>
                  <a:cubicBezTo>
                    <a:pt x="263" y="28"/>
                    <a:pt x="264" y="26"/>
                    <a:pt x="264" y="24"/>
                  </a:cubicBezTo>
                  <a:cubicBezTo>
                    <a:pt x="266" y="22"/>
                    <a:pt x="266" y="22"/>
                    <a:pt x="266" y="22"/>
                  </a:cubicBezTo>
                  <a:cubicBezTo>
                    <a:pt x="267" y="14"/>
                    <a:pt x="268" y="14"/>
                    <a:pt x="269" y="11"/>
                  </a:cubicBezTo>
                  <a:cubicBezTo>
                    <a:pt x="270" y="10"/>
                    <a:pt x="270" y="10"/>
                    <a:pt x="270" y="10"/>
                  </a:cubicBezTo>
                  <a:cubicBezTo>
                    <a:pt x="273" y="10"/>
                    <a:pt x="273" y="10"/>
                    <a:pt x="273" y="10"/>
                  </a:cubicBezTo>
                  <a:cubicBezTo>
                    <a:pt x="275" y="11"/>
                    <a:pt x="275" y="11"/>
                    <a:pt x="275" y="11"/>
                  </a:cubicBezTo>
                  <a:cubicBezTo>
                    <a:pt x="276" y="13"/>
                    <a:pt x="276" y="13"/>
                    <a:pt x="276" y="13"/>
                  </a:cubicBezTo>
                  <a:cubicBezTo>
                    <a:pt x="277" y="14"/>
                    <a:pt x="277" y="14"/>
                    <a:pt x="277" y="14"/>
                  </a:cubicBezTo>
                  <a:cubicBezTo>
                    <a:pt x="279" y="15"/>
                    <a:pt x="279" y="15"/>
                    <a:pt x="279" y="15"/>
                  </a:cubicBezTo>
                  <a:cubicBezTo>
                    <a:pt x="280" y="16"/>
                    <a:pt x="280" y="16"/>
                    <a:pt x="280" y="16"/>
                  </a:cubicBezTo>
                  <a:cubicBezTo>
                    <a:pt x="280" y="17"/>
                    <a:pt x="280" y="17"/>
                    <a:pt x="280" y="17"/>
                  </a:cubicBezTo>
                  <a:cubicBezTo>
                    <a:pt x="281" y="17"/>
                    <a:pt x="281" y="17"/>
                    <a:pt x="281" y="17"/>
                  </a:cubicBezTo>
                  <a:cubicBezTo>
                    <a:pt x="283" y="16"/>
                    <a:pt x="283" y="16"/>
                    <a:pt x="283" y="16"/>
                  </a:cubicBezTo>
                  <a:cubicBezTo>
                    <a:pt x="284" y="15"/>
                    <a:pt x="284" y="15"/>
                    <a:pt x="284" y="15"/>
                  </a:cubicBezTo>
                  <a:cubicBezTo>
                    <a:pt x="286" y="18"/>
                    <a:pt x="286" y="18"/>
                    <a:pt x="286" y="18"/>
                  </a:cubicBezTo>
                  <a:cubicBezTo>
                    <a:pt x="286" y="20"/>
                    <a:pt x="286" y="20"/>
                    <a:pt x="286" y="20"/>
                  </a:cubicBezTo>
                  <a:cubicBezTo>
                    <a:pt x="286" y="21"/>
                    <a:pt x="286" y="21"/>
                    <a:pt x="286" y="21"/>
                  </a:cubicBezTo>
                  <a:cubicBezTo>
                    <a:pt x="288" y="20"/>
                    <a:pt x="288" y="20"/>
                    <a:pt x="288" y="20"/>
                  </a:cubicBezTo>
                  <a:cubicBezTo>
                    <a:pt x="290" y="21"/>
                    <a:pt x="290" y="21"/>
                    <a:pt x="290" y="21"/>
                  </a:cubicBezTo>
                  <a:cubicBezTo>
                    <a:pt x="294" y="25"/>
                    <a:pt x="294" y="25"/>
                    <a:pt x="294" y="25"/>
                  </a:cubicBezTo>
                  <a:cubicBezTo>
                    <a:pt x="294" y="27"/>
                    <a:pt x="294" y="27"/>
                    <a:pt x="294" y="27"/>
                  </a:cubicBezTo>
                  <a:cubicBezTo>
                    <a:pt x="294" y="30"/>
                    <a:pt x="294" y="30"/>
                    <a:pt x="294" y="30"/>
                  </a:cubicBezTo>
                  <a:cubicBezTo>
                    <a:pt x="289" y="32"/>
                    <a:pt x="289" y="32"/>
                    <a:pt x="289" y="32"/>
                  </a:cubicBezTo>
                  <a:cubicBezTo>
                    <a:pt x="286" y="35"/>
                    <a:pt x="286" y="35"/>
                    <a:pt x="286" y="35"/>
                  </a:cubicBezTo>
                  <a:cubicBezTo>
                    <a:pt x="283" y="35"/>
                    <a:pt x="283" y="35"/>
                    <a:pt x="283" y="35"/>
                  </a:cubicBezTo>
                  <a:cubicBezTo>
                    <a:pt x="270" y="34"/>
                    <a:pt x="270" y="34"/>
                    <a:pt x="270" y="34"/>
                  </a:cubicBezTo>
                  <a:cubicBezTo>
                    <a:pt x="270" y="36"/>
                    <a:pt x="270" y="36"/>
                    <a:pt x="270" y="36"/>
                  </a:cubicBezTo>
                  <a:cubicBezTo>
                    <a:pt x="279" y="39"/>
                    <a:pt x="279" y="39"/>
                    <a:pt x="279" y="39"/>
                  </a:cubicBezTo>
                  <a:cubicBezTo>
                    <a:pt x="279" y="41"/>
                    <a:pt x="279" y="41"/>
                    <a:pt x="279" y="41"/>
                  </a:cubicBezTo>
                  <a:cubicBezTo>
                    <a:pt x="279" y="43"/>
                    <a:pt x="279" y="43"/>
                    <a:pt x="279" y="46"/>
                  </a:cubicBezTo>
                  <a:cubicBezTo>
                    <a:pt x="280" y="47"/>
                    <a:pt x="280" y="47"/>
                    <a:pt x="280" y="47"/>
                  </a:cubicBezTo>
                  <a:cubicBezTo>
                    <a:pt x="281" y="48"/>
                    <a:pt x="281" y="48"/>
                    <a:pt x="281" y="48"/>
                  </a:cubicBezTo>
                  <a:cubicBezTo>
                    <a:pt x="283" y="47"/>
                    <a:pt x="283" y="47"/>
                    <a:pt x="283" y="47"/>
                  </a:cubicBezTo>
                  <a:cubicBezTo>
                    <a:pt x="284" y="48"/>
                    <a:pt x="284" y="48"/>
                    <a:pt x="284" y="48"/>
                  </a:cubicBezTo>
                  <a:cubicBezTo>
                    <a:pt x="285" y="47"/>
                    <a:pt x="285" y="47"/>
                    <a:pt x="285" y="47"/>
                  </a:cubicBezTo>
                  <a:cubicBezTo>
                    <a:pt x="285" y="44"/>
                    <a:pt x="285" y="44"/>
                    <a:pt x="285" y="44"/>
                  </a:cubicBezTo>
                  <a:cubicBezTo>
                    <a:pt x="286" y="43"/>
                    <a:pt x="286" y="43"/>
                    <a:pt x="286" y="43"/>
                  </a:cubicBezTo>
                  <a:cubicBezTo>
                    <a:pt x="287" y="44"/>
                    <a:pt x="287" y="44"/>
                    <a:pt x="287" y="44"/>
                  </a:cubicBezTo>
                  <a:cubicBezTo>
                    <a:pt x="288" y="47"/>
                    <a:pt x="288" y="47"/>
                    <a:pt x="288" y="47"/>
                  </a:cubicBezTo>
                  <a:cubicBezTo>
                    <a:pt x="288" y="48"/>
                    <a:pt x="288" y="48"/>
                    <a:pt x="288" y="48"/>
                  </a:cubicBezTo>
                  <a:cubicBezTo>
                    <a:pt x="289" y="45"/>
                    <a:pt x="289" y="45"/>
                    <a:pt x="289" y="45"/>
                  </a:cubicBezTo>
                  <a:cubicBezTo>
                    <a:pt x="290" y="46"/>
                    <a:pt x="290" y="46"/>
                    <a:pt x="290" y="46"/>
                  </a:cubicBezTo>
                  <a:cubicBezTo>
                    <a:pt x="291" y="45"/>
                    <a:pt x="291" y="45"/>
                    <a:pt x="291" y="45"/>
                  </a:cubicBezTo>
                  <a:cubicBezTo>
                    <a:pt x="293" y="46"/>
                    <a:pt x="293" y="46"/>
                    <a:pt x="293" y="46"/>
                  </a:cubicBezTo>
                  <a:close/>
                  <a:moveTo>
                    <a:pt x="210" y="11"/>
                  </a:moveTo>
                  <a:cubicBezTo>
                    <a:pt x="209" y="13"/>
                    <a:pt x="210" y="12"/>
                    <a:pt x="209" y="13"/>
                  </a:cubicBezTo>
                  <a:cubicBezTo>
                    <a:pt x="208" y="15"/>
                    <a:pt x="207" y="17"/>
                    <a:pt x="206" y="19"/>
                  </a:cubicBezTo>
                  <a:cubicBezTo>
                    <a:pt x="204" y="20"/>
                    <a:pt x="204" y="20"/>
                    <a:pt x="204" y="20"/>
                  </a:cubicBezTo>
                  <a:cubicBezTo>
                    <a:pt x="203" y="20"/>
                    <a:pt x="203" y="20"/>
                    <a:pt x="203" y="20"/>
                  </a:cubicBezTo>
                  <a:cubicBezTo>
                    <a:pt x="203" y="21"/>
                    <a:pt x="203" y="21"/>
                    <a:pt x="203" y="21"/>
                  </a:cubicBezTo>
                  <a:cubicBezTo>
                    <a:pt x="201" y="20"/>
                    <a:pt x="201" y="20"/>
                    <a:pt x="201" y="20"/>
                  </a:cubicBezTo>
                  <a:cubicBezTo>
                    <a:pt x="200" y="21"/>
                    <a:pt x="200" y="21"/>
                    <a:pt x="200" y="22"/>
                  </a:cubicBezTo>
                  <a:cubicBezTo>
                    <a:pt x="198" y="22"/>
                    <a:pt x="198" y="22"/>
                    <a:pt x="198" y="22"/>
                  </a:cubicBezTo>
                  <a:cubicBezTo>
                    <a:pt x="198" y="22"/>
                    <a:pt x="198" y="22"/>
                    <a:pt x="198" y="22"/>
                  </a:cubicBezTo>
                  <a:cubicBezTo>
                    <a:pt x="195" y="20"/>
                    <a:pt x="195" y="20"/>
                    <a:pt x="195" y="20"/>
                  </a:cubicBezTo>
                  <a:cubicBezTo>
                    <a:pt x="194" y="18"/>
                    <a:pt x="194" y="19"/>
                    <a:pt x="193" y="17"/>
                  </a:cubicBezTo>
                  <a:cubicBezTo>
                    <a:pt x="195" y="17"/>
                    <a:pt x="195" y="17"/>
                    <a:pt x="195" y="17"/>
                  </a:cubicBezTo>
                  <a:cubicBezTo>
                    <a:pt x="196" y="16"/>
                    <a:pt x="196" y="16"/>
                    <a:pt x="196" y="16"/>
                  </a:cubicBezTo>
                  <a:cubicBezTo>
                    <a:pt x="197" y="17"/>
                    <a:pt x="197" y="17"/>
                    <a:pt x="197" y="17"/>
                  </a:cubicBezTo>
                  <a:cubicBezTo>
                    <a:pt x="198" y="15"/>
                    <a:pt x="198" y="15"/>
                    <a:pt x="198" y="15"/>
                  </a:cubicBezTo>
                  <a:cubicBezTo>
                    <a:pt x="200" y="15"/>
                    <a:pt x="200" y="15"/>
                    <a:pt x="200" y="15"/>
                  </a:cubicBezTo>
                  <a:cubicBezTo>
                    <a:pt x="203" y="14"/>
                    <a:pt x="203" y="14"/>
                    <a:pt x="203" y="14"/>
                  </a:cubicBezTo>
                  <a:cubicBezTo>
                    <a:pt x="204" y="15"/>
                    <a:pt x="204" y="15"/>
                    <a:pt x="204" y="15"/>
                  </a:cubicBezTo>
                  <a:cubicBezTo>
                    <a:pt x="207" y="11"/>
                    <a:pt x="207" y="11"/>
                    <a:pt x="207" y="11"/>
                  </a:cubicBezTo>
                  <a:cubicBezTo>
                    <a:pt x="208" y="11"/>
                    <a:pt x="208" y="11"/>
                    <a:pt x="208" y="11"/>
                  </a:cubicBezTo>
                  <a:cubicBezTo>
                    <a:pt x="209" y="10"/>
                    <a:pt x="209" y="10"/>
                    <a:pt x="209" y="10"/>
                  </a:cubicBezTo>
                  <a:cubicBezTo>
                    <a:pt x="210" y="11"/>
                    <a:pt x="210" y="11"/>
                    <a:pt x="210" y="11"/>
                  </a:cubicBezTo>
                  <a:close/>
                  <a:moveTo>
                    <a:pt x="216" y="20"/>
                  </a:moveTo>
                  <a:cubicBezTo>
                    <a:pt x="214" y="21"/>
                    <a:pt x="214" y="21"/>
                    <a:pt x="214" y="21"/>
                  </a:cubicBezTo>
                  <a:cubicBezTo>
                    <a:pt x="213" y="20"/>
                    <a:pt x="213" y="20"/>
                    <a:pt x="213" y="20"/>
                  </a:cubicBezTo>
                  <a:cubicBezTo>
                    <a:pt x="212" y="19"/>
                    <a:pt x="212" y="19"/>
                    <a:pt x="212" y="19"/>
                  </a:cubicBezTo>
                  <a:cubicBezTo>
                    <a:pt x="212" y="16"/>
                    <a:pt x="212" y="16"/>
                    <a:pt x="213" y="15"/>
                  </a:cubicBezTo>
                  <a:cubicBezTo>
                    <a:pt x="214" y="14"/>
                    <a:pt x="214" y="14"/>
                    <a:pt x="214" y="14"/>
                  </a:cubicBezTo>
                  <a:cubicBezTo>
                    <a:pt x="214" y="14"/>
                    <a:pt x="214" y="14"/>
                    <a:pt x="214" y="14"/>
                  </a:cubicBezTo>
                  <a:cubicBezTo>
                    <a:pt x="214" y="15"/>
                    <a:pt x="214" y="15"/>
                    <a:pt x="214" y="15"/>
                  </a:cubicBezTo>
                  <a:cubicBezTo>
                    <a:pt x="216" y="15"/>
                    <a:pt x="216" y="15"/>
                    <a:pt x="216" y="15"/>
                  </a:cubicBezTo>
                  <a:cubicBezTo>
                    <a:pt x="217" y="17"/>
                    <a:pt x="217" y="17"/>
                    <a:pt x="217" y="17"/>
                  </a:cubicBezTo>
                  <a:cubicBezTo>
                    <a:pt x="216" y="20"/>
                    <a:pt x="216" y="20"/>
                    <a:pt x="216" y="20"/>
                  </a:cubicBezTo>
                  <a:close/>
                  <a:moveTo>
                    <a:pt x="212" y="23"/>
                  </a:moveTo>
                  <a:cubicBezTo>
                    <a:pt x="211" y="25"/>
                    <a:pt x="211" y="25"/>
                    <a:pt x="211" y="25"/>
                  </a:cubicBezTo>
                  <a:cubicBezTo>
                    <a:pt x="209" y="28"/>
                    <a:pt x="209" y="28"/>
                    <a:pt x="209" y="28"/>
                  </a:cubicBezTo>
                  <a:cubicBezTo>
                    <a:pt x="209" y="28"/>
                    <a:pt x="209" y="28"/>
                    <a:pt x="209" y="28"/>
                  </a:cubicBezTo>
                  <a:cubicBezTo>
                    <a:pt x="208" y="29"/>
                    <a:pt x="208" y="29"/>
                    <a:pt x="208" y="29"/>
                  </a:cubicBezTo>
                  <a:cubicBezTo>
                    <a:pt x="207" y="29"/>
                    <a:pt x="207" y="29"/>
                    <a:pt x="207" y="29"/>
                  </a:cubicBezTo>
                  <a:cubicBezTo>
                    <a:pt x="206" y="29"/>
                    <a:pt x="206" y="29"/>
                    <a:pt x="206" y="29"/>
                  </a:cubicBezTo>
                  <a:cubicBezTo>
                    <a:pt x="206" y="27"/>
                    <a:pt x="206" y="27"/>
                    <a:pt x="206" y="27"/>
                  </a:cubicBezTo>
                  <a:cubicBezTo>
                    <a:pt x="206" y="26"/>
                    <a:pt x="206" y="26"/>
                    <a:pt x="206" y="26"/>
                  </a:cubicBezTo>
                  <a:cubicBezTo>
                    <a:pt x="205" y="27"/>
                    <a:pt x="205" y="27"/>
                    <a:pt x="205" y="27"/>
                  </a:cubicBezTo>
                  <a:cubicBezTo>
                    <a:pt x="204" y="26"/>
                    <a:pt x="204" y="26"/>
                    <a:pt x="204" y="26"/>
                  </a:cubicBezTo>
                  <a:cubicBezTo>
                    <a:pt x="204" y="25"/>
                    <a:pt x="204" y="25"/>
                    <a:pt x="204" y="25"/>
                  </a:cubicBezTo>
                  <a:cubicBezTo>
                    <a:pt x="204" y="24"/>
                    <a:pt x="204" y="24"/>
                    <a:pt x="204" y="24"/>
                  </a:cubicBezTo>
                  <a:cubicBezTo>
                    <a:pt x="205" y="23"/>
                    <a:pt x="205" y="23"/>
                    <a:pt x="205" y="23"/>
                  </a:cubicBezTo>
                  <a:cubicBezTo>
                    <a:pt x="207" y="22"/>
                    <a:pt x="207" y="22"/>
                    <a:pt x="207" y="22"/>
                  </a:cubicBezTo>
                  <a:cubicBezTo>
                    <a:pt x="208" y="22"/>
                    <a:pt x="208" y="22"/>
                    <a:pt x="208" y="22"/>
                  </a:cubicBezTo>
                  <a:cubicBezTo>
                    <a:pt x="211" y="18"/>
                    <a:pt x="211" y="18"/>
                    <a:pt x="211" y="18"/>
                  </a:cubicBezTo>
                  <a:cubicBezTo>
                    <a:pt x="212" y="20"/>
                    <a:pt x="212" y="21"/>
                    <a:pt x="212" y="23"/>
                  </a:cubicBezTo>
                  <a:close/>
                  <a:moveTo>
                    <a:pt x="168" y="32"/>
                  </a:moveTo>
                  <a:cubicBezTo>
                    <a:pt x="169" y="32"/>
                    <a:pt x="169" y="32"/>
                    <a:pt x="169" y="32"/>
                  </a:cubicBezTo>
                  <a:cubicBezTo>
                    <a:pt x="170" y="32"/>
                    <a:pt x="170" y="32"/>
                    <a:pt x="170" y="32"/>
                  </a:cubicBezTo>
                  <a:cubicBezTo>
                    <a:pt x="170" y="32"/>
                    <a:pt x="170" y="32"/>
                    <a:pt x="170" y="32"/>
                  </a:cubicBezTo>
                  <a:cubicBezTo>
                    <a:pt x="171" y="34"/>
                    <a:pt x="171" y="34"/>
                    <a:pt x="171" y="34"/>
                  </a:cubicBezTo>
                  <a:cubicBezTo>
                    <a:pt x="172" y="34"/>
                    <a:pt x="172" y="34"/>
                    <a:pt x="172" y="34"/>
                  </a:cubicBezTo>
                  <a:cubicBezTo>
                    <a:pt x="172" y="35"/>
                    <a:pt x="172" y="35"/>
                    <a:pt x="172" y="35"/>
                  </a:cubicBezTo>
                  <a:cubicBezTo>
                    <a:pt x="171" y="36"/>
                    <a:pt x="171" y="36"/>
                    <a:pt x="171" y="36"/>
                  </a:cubicBezTo>
                  <a:cubicBezTo>
                    <a:pt x="170" y="36"/>
                    <a:pt x="170" y="36"/>
                    <a:pt x="170" y="36"/>
                  </a:cubicBezTo>
                  <a:cubicBezTo>
                    <a:pt x="169" y="36"/>
                    <a:pt x="169" y="36"/>
                    <a:pt x="169" y="36"/>
                  </a:cubicBezTo>
                  <a:cubicBezTo>
                    <a:pt x="168" y="35"/>
                    <a:pt x="168" y="35"/>
                    <a:pt x="168" y="33"/>
                  </a:cubicBezTo>
                  <a:cubicBezTo>
                    <a:pt x="167" y="31"/>
                    <a:pt x="167" y="31"/>
                    <a:pt x="167" y="31"/>
                  </a:cubicBezTo>
                  <a:cubicBezTo>
                    <a:pt x="167" y="30"/>
                    <a:pt x="167" y="30"/>
                    <a:pt x="167" y="30"/>
                  </a:cubicBezTo>
                  <a:cubicBezTo>
                    <a:pt x="168" y="30"/>
                    <a:pt x="168" y="30"/>
                    <a:pt x="168" y="30"/>
                  </a:cubicBezTo>
                  <a:cubicBezTo>
                    <a:pt x="168" y="32"/>
                    <a:pt x="168" y="32"/>
                    <a:pt x="168" y="32"/>
                  </a:cubicBezTo>
                  <a:close/>
                  <a:moveTo>
                    <a:pt x="163" y="36"/>
                  </a:moveTo>
                  <a:cubicBezTo>
                    <a:pt x="164" y="38"/>
                    <a:pt x="164" y="38"/>
                    <a:pt x="164" y="38"/>
                  </a:cubicBezTo>
                  <a:cubicBezTo>
                    <a:pt x="165" y="38"/>
                    <a:pt x="165" y="38"/>
                    <a:pt x="165" y="38"/>
                  </a:cubicBezTo>
                  <a:cubicBezTo>
                    <a:pt x="165" y="37"/>
                    <a:pt x="165" y="37"/>
                    <a:pt x="165" y="37"/>
                  </a:cubicBezTo>
                  <a:cubicBezTo>
                    <a:pt x="165" y="37"/>
                    <a:pt x="165" y="37"/>
                    <a:pt x="165" y="37"/>
                  </a:cubicBezTo>
                  <a:cubicBezTo>
                    <a:pt x="167" y="38"/>
                    <a:pt x="167" y="38"/>
                    <a:pt x="167" y="38"/>
                  </a:cubicBezTo>
                  <a:cubicBezTo>
                    <a:pt x="167" y="40"/>
                    <a:pt x="167" y="40"/>
                    <a:pt x="167" y="40"/>
                  </a:cubicBezTo>
                  <a:cubicBezTo>
                    <a:pt x="165" y="42"/>
                    <a:pt x="165" y="42"/>
                    <a:pt x="165" y="42"/>
                  </a:cubicBezTo>
                  <a:cubicBezTo>
                    <a:pt x="164" y="45"/>
                    <a:pt x="164" y="45"/>
                    <a:pt x="164" y="45"/>
                  </a:cubicBezTo>
                  <a:cubicBezTo>
                    <a:pt x="162" y="45"/>
                    <a:pt x="162" y="45"/>
                    <a:pt x="162" y="45"/>
                  </a:cubicBezTo>
                  <a:cubicBezTo>
                    <a:pt x="161" y="45"/>
                    <a:pt x="161" y="45"/>
                    <a:pt x="161" y="45"/>
                  </a:cubicBezTo>
                  <a:cubicBezTo>
                    <a:pt x="159" y="47"/>
                    <a:pt x="159" y="47"/>
                    <a:pt x="158" y="50"/>
                  </a:cubicBezTo>
                  <a:cubicBezTo>
                    <a:pt x="158" y="52"/>
                    <a:pt x="158" y="51"/>
                    <a:pt x="157" y="52"/>
                  </a:cubicBezTo>
                  <a:cubicBezTo>
                    <a:pt x="153" y="53"/>
                    <a:pt x="154" y="53"/>
                    <a:pt x="152" y="54"/>
                  </a:cubicBezTo>
                  <a:cubicBezTo>
                    <a:pt x="150" y="53"/>
                    <a:pt x="150" y="53"/>
                    <a:pt x="150" y="53"/>
                  </a:cubicBezTo>
                  <a:cubicBezTo>
                    <a:pt x="149" y="52"/>
                    <a:pt x="149" y="52"/>
                    <a:pt x="149" y="52"/>
                  </a:cubicBezTo>
                  <a:cubicBezTo>
                    <a:pt x="150" y="51"/>
                    <a:pt x="150" y="51"/>
                    <a:pt x="150" y="51"/>
                  </a:cubicBezTo>
                  <a:cubicBezTo>
                    <a:pt x="151" y="51"/>
                    <a:pt x="151" y="51"/>
                    <a:pt x="151" y="51"/>
                  </a:cubicBezTo>
                  <a:cubicBezTo>
                    <a:pt x="151" y="49"/>
                    <a:pt x="151" y="49"/>
                    <a:pt x="151" y="49"/>
                  </a:cubicBezTo>
                  <a:cubicBezTo>
                    <a:pt x="152" y="48"/>
                    <a:pt x="152" y="48"/>
                    <a:pt x="152" y="48"/>
                  </a:cubicBezTo>
                  <a:cubicBezTo>
                    <a:pt x="152" y="48"/>
                    <a:pt x="152" y="48"/>
                    <a:pt x="152" y="48"/>
                  </a:cubicBezTo>
                  <a:cubicBezTo>
                    <a:pt x="153" y="46"/>
                    <a:pt x="153" y="46"/>
                    <a:pt x="153" y="46"/>
                  </a:cubicBezTo>
                  <a:cubicBezTo>
                    <a:pt x="153" y="46"/>
                    <a:pt x="153" y="46"/>
                    <a:pt x="153" y="46"/>
                  </a:cubicBezTo>
                  <a:cubicBezTo>
                    <a:pt x="154" y="46"/>
                    <a:pt x="154" y="46"/>
                    <a:pt x="154" y="46"/>
                  </a:cubicBezTo>
                  <a:cubicBezTo>
                    <a:pt x="155" y="45"/>
                    <a:pt x="155" y="45"/>
                    <a:pt x="155" y="45"/>
                  </a:cubicBezTo>
                  <a:cubicBezTo>
                    <a:pt x="156" y="45"/>
                    <a:pt x="156" y="45"/>
                    <a:pt x="156" y="45"/>
                  </a:cubicBezTo>
                  <a:cubicBezTo>
                    <a:pt x="156" y="46"/>
                    <a:pt x="156" y="46"/>
                    <a:pt x="156" y="46"/>
                  </a:cubicBezTo>
                  <a:cubicBezTo>
                    <a:pt x="156" y="44"/>
                    <a:pt x="156" y="44"/>
                    <a:pt x="156" y="44"/>
                  </a:cubicBezTo>
                  <a:cubicBezTo>
                    <a:pt x="156" y="43"/>
                    <a:pt x="156" y="43"/>
                    <a:pt x="156" y="43"/>
                  </a:cubicBezTo>
                  <a:cubicBezTo>
                    <a:pt x="156" y="42"/>
                    <a:pt x="156" y="42"/>
                    <a:pt x="156" y="42"/>
                  </a:cubicBezTo>
                  <a:cubicBezTo>
                    <a:pt x="158" y="40"/>
                    <a:pt x="158" y="40"/>
                    <a:pt x="159" y="38"/>
                  </a:cubicBezTo>
                  <a:cubicBezTo>
                    <a:pt x="160" y="37"/>
                    <a:pt x="160" y="37"/>
                    <a:pt x="160" y="37"/>
                  </a:cubicBezTo>
                  <a:cubicBezTo>
                    <a:pt x="160" y="37"/>
                    <a:pt x="160" y="37"/>
                    <a:pt x="160" y="37"/>
                  </a:cubicBezTo>
                  <a:cubicBezTo>
                    <a:pt x="161" y="36"/>
                    <a:pt x="161" y="36"/>
                    <a:pt x="161" y="36"/>
                  </a:cubicBezTo>
                  <a:cubicBezTo>
                    <a:pt x="160" y="33"/>
                    <a:pt x="160" y="33"/>
                    <a:pt x="161" y="31"/>
                  </a:cubicBezTo>
                  <a:cubicBezTo>
                    <a:pt x="162" y="31"/>
                    <a:pt x="162" y="31"/>
                    <a:pt x="162" y="31"/>
                  </a:cubicBezTo>
                  <a:cubicBezTo>
                    <a:pt x="163" y="33"/>
                    <a:pt x="163" y="32"/>
                    <a:pt x="163" y="36"/>
                  </a:cubicBezTo>
                  <a:close/>
                  <a:moveTo>
                    <a:pt x="180" y="36"/>
                  </a:moveTo>
                  <a:cubicBezTo>
                    <a:pt x="179" y="36"/>
                    <a:pt x="179" y="36"/>
                    <a:pt x="179" y="36"/>
                  </a:cubicBezTo>
                  <a:cubicBezTo>
                    <a:pt x="178" y="37"/>
                    <a:pt x="178" y="37"/>
                    <a:pt x="178" y="37"/>
                  </a:cubicBezTo>
                  <a:cubicBezTo>
                    <a:pt x="178" y="36"/>
                    <a:pt x="178" y="36"/>
                    <a:pt x="178" y="36"/>
                  </a:cubicBezTo>
                  <a:cubicBezTo>
                    <a:pt x="177" y="36"/>
                    <a:pt x="177" y="36"/>
                    <a:pt x="177" y="36"/>
                  </a:cubicBezTo>
                  <a:cubicBezTo>
                    <a:pt x="176" y="36"/>
                    <a:pt x="176" y="36"/>
                    <a:pt x="176" y="36"/>
                  </a:cubicBezTo>
                  <a:cubicBezTo>
                    <a:pt x="176" y="35"/>
                    <a:pt x="176" y="35"/>
                    <a:pt x="176" y="35"/>
                  </a:cubicBezTo>
                  <a:cubicBezTo>
                    <a:pt x="176" y="34"/>
                    <a:pt x="176" y="34"/>
                    <a:pt x="176" y="34"/>
                  </a:cubicBezTo>
                  <a:cubicBezTo>
                    <a:pt x="177" y="32"/>
                    <a:pt x="177" y="32"/>
                    <a:pt x="177" y="32"/>
                  </a:cubicBezTo>
                  <a:cubicBezTo>
                    <a:pt x="178" y="31"/>
                    <a:pt x="178" y="31"/>
                    <a:pt x="178" y="31"/>
                  </a:cubicBezTo>
                  <a:cubicBezTo>
                    <a:pt x="180" y="31"/>
                    <a:pt x="180" y="31"/>
                    <a:pt x="180" y="31"/>
                  </a:cubicBezTo>
                  <a:cubicBezTo>
                    <a:pt x="180" y="32"/>
                    <a:pt x="180" y="32"/>
                    <a:pt x="180" y="32"/>
                  </a:cubicBezTo>
                  <a:cubicBezTo>
                    <a:pt x="180" y="36"/>
                    <a:pt x="180" y="36"/>
                    <a:pt x="180" y="36"/>
                  </a:cubicBezTo>
                  <a:close/>
                  <a:moveTo>
                    <a:pt x="283" y="45"/>
                  </a:moveTo>
                  <a:cubicBezTo>
                    <a:pt x="281" y="46"/>
                    <a:pt x="281" y="46"/>
                    <a:pt x="281" y="46"/>
                  </a:cubicBezTo>
                  <a:cubicBezTo>
                    <a:pt x="280" y="45"/>
                    <a:pt x="280" y="45"/>
                    <a:pt x="280" y="45"/>
                  </a:cubicBezTo>
                  <a:cubicBezTo>
                    <a:pt x="281" y="44"/>
                    <a:pt x="281" y="45"/>
                    <a:pt x="282" y="42"/>
                  </a:cubicBezTo>
                  <a:cubicBezTo>
                    <a:pt x="282" y="42"/>
                    <a:pt x="282" y="42"/>
                    <a:pt x="282" y="42"/>
                  </a:cubicBezTo>
                  <a:cubicBezTo>
                    <a:pt x="283" y="43"/>
                    <a:pt x="283" y="43"/>
                    <a:pt x="284" y="44"/>
                  </a:cubicBezTo>
                  <a:lnTo>
                    <a:pt x="283" y="45"/>
                  </a:lnTo>
                  <a:close/>
                  <a:moveTo>
                    <a:pt x="143" y="52"/>
                  </a:moveTo>
                  <a:cubicBezTo>
                    <a:pt x="144" y="54"/>
                    <a:pt x="144" y="54"/>
                    <a:pt x="144" y="54"/>
                  </a:cubicBezTo>
                  <a:cubicBezTo>
                    <a:pt x="145" y="53"/>
                    <a:pt x="145" y="53"/>
                    <a:pt x="145" y="53"/>
                  </a:cubicBezTo>
                  <a:cubicBezTo>
                    <a:pt x="146" y="53"/>
                    <a:pt x="146" y="53"/>
                    <a:pt x="146" y="53"/>
                  </a:cubicBezTo>
                  <a:cubicBezTo>
                    <a:pt x="147" y="53"/>
                    <a:pt x="147" y="53"/>
                    <a:pt x="147" y="53"/>
                  </a:cubicBezTo>
                  <a:cubicBezTo>
                    <a:pt x="148" y="55"/>
                    <a:pt x="148" y="55"/>
                    <a:pt x="148" y="55"/>
                  </a:cubicBezTo>
                  <a:cubicBezTo>
                    <a:pt x="149" y="55"/>
                    <a:pt x="149" y="55"/>
                    <a:pt x="149" y="55"/>
                  </a:cubicBezTo>
                  <a:cubicBezTo>
                    <a:pt x="149" y="57"/>
                    <a:pt x="149" y="56"/>
                    <a:pt x="150" y="58"/>
                  </a:cubicBezTo>
                  <a:cubicBezTo>
                    <a:pt x="149" y="60"/>
                    <a:pt x="149" y="60"/>
                    <a:pt x="149" y="60"/>
                  </a:cubicBezTo>
                  <a:cubicBezTo>
                    <a:pt x="148" y="60"/>
                    <a:pt x="148" y="60"/>
                    <a:pt x="148" y="60"/>
                  </a:cubicBezTo>
                  <a:cubicBezTo>
                    <a:pt x="148" y="62"/>
                    <a:pt x="148" y="62"/>
                    <a:pt x="148" y="62"/>
                  </a:cubicBezTo>
                  <a:cubicBezTo>
                    <a:pt x="148" y="64"/>
                    <a:pt x="148" y="64"/>
                    <a:pt x="148" y="64"/>
                  </a:cubicBezTo>
                  <a:cubicBezTo>
                    <a:pt x="146" y="65"/>
                    <a:pt x="147" y="65"/>
                    <a:pt x="144" y="66"/>
                  </a:cubicBezTo>
                  <a:cubicBezTo>
                    <a:pt x="143" y="65"/>
                    <a:pt x="143" y="65"/>
                    <a:pt x="143" y="65"/>
                  </a:cubicBezTo>
                  <a:cubicBezTo>
                    <a:pt x="141" y="67"/>
                    <a:pt x="141" y="66"/>
                    <a:pt x="139" y="70"/>
                  </a:cubicBezTo>
                  <a:cubicBezTo>
                    <a:pt x="138" y="70"/>
                    <a:pt x="138" y="70"/>
                    <a:pt x="138" y="70"/>
                  </a:cubicBezTo>
                  <a:cubicBezTo>
                    <a:pt x="138" y="69"/>
                    <a:pt x="138" y="69"/>
                    <a:pt x="138" y="69"/>
                  </a:cubicBezTo>
                  <a:cubicBezTo>
                    <a:pt x="137" y="69"/>
                    <a:pt x="137" y="69"/>
                    <a:pt x="137" y="69"/>
                  </a:cubicBezTo>
                  <a:cubicBezTo>
                    <a:pt x="135" y="68"/>
                    <a:pt x="135" y="68"/>
                    <a:pt x="135" y="68"/>
                  </a:cubicBezTo>
                  <a:cubicBezTo>
                    <a:pt x="135" y="68"/>
                    <a:pt x="135" y="68"/>
                    <a:pt x="135" y="68"/>
                  </a:cubicBezTo>
                  <a:cubicBezTo>
                    <a:pt x="136" y="67"/>
                    <a:pt x="136" y="67"/>
                    <a:pt x="136" y="67"/>
                  </a:cubicBezTo>
                  <a:cubicBezTo>
                    <a:pt x="137" y="66"/>
                    <a:pt x="137" y="66"/>
                    <a:pt x="137" y="66"/>
                  </a:cubicBezTo>
                  <a:cubicBezTo>
                    <a:pt x="137" y="65"/>
                    <a:pt x="137" y="65"/>
                    <a:pt x="137" y="62"/>
                  </a:cubicBezTo>
                  <a:cubicBezTo>
                    <a:pt x="137" y="60"/>
                    <a:pt x="137" y="60"/>
                    <a:pt x="137" y="59"/>
                  </a:cubicBezTo>
                  <a:cubicBezTo>
                    <a:pt x="138" y="58"/>
                    <a:pt x="138" y="58"/>
                    <a:pt x="138" y="58"/>
                  </a:cubicBezTo>
                  <a:cubicBezTo>
                    <a:pt x="141" y="59"/>
                    <a:pt x="141" y="59"/>
                    <a:pt x="141" y="59"/>
                  </a:cubicBezTo>
                  <a:cubicBezTo>
                    <a:pt x="142" y="58"/>
                    <a:pt x="142" y="58"/>
                    <a:pt x="142" y="58"/>
                  </a:cubicBezTo>
                  <a:cubicBezTo>
                    <a:pt x="142" y="57"/>
                    <a:pt x="142" y="57"/>
                    <a:pt x="142" y="57"/>
                  </a:cubicBezTo>
                  <a:cubicBezTo>
                    <a:pt x="140" y="56"/>
                    <a:pt x="140" y="56"/>
                    <a:pt x="140" y="56"/>
                  </a:cubicBezTo>
                  <a:cubicBezTo>
                    <a:pt x="140" y="55"/>
                    <a:pt x="140" y="55"/>
                    <a:pt x="140" y="55"/>
                  </a:cubicBezTo>
                  <a:cubicBezTo>
                    <a:pt x="141" y="54"/>
                    <a:pt x="141" y="54"/>
                    <a:pt x="141" y="54"/>
                  </a:cubicBezTo>
                  <a:cubicBezTo>
                    <a:pt x="143" y="54"/>
                    <a:pt x="143" y="54"/>
                    <a:pt x="143" y="54"/>
                  </a:cubicBezTo>
                  <a:cubicBezTo>
                    <a:pt x="143" y="53"/>
                    <a:pt x="143" y="53"/>
                    <a:pt x="143" y="52"/>
                  </a:cubicBezTo>
                  <a:cubicBezTo>
                    <a:pt x="143" y="52"/>
                    <a:pt x="143" y="52"/>
                    <a:pt x="143" y="52"/>
                  </a:cubicBezTo>
                  <a:close/>
                  <a:moveTo>
                    <a:pt x="124" y="84"/>
                  </a:moveTo>
                  <a:cubicBezTo>
                    <a:pt x="124" y="85"/>
                    <a:pt x="124" y="85"/>
                    <a:pt x="124" y="85"/>
                  </a:cubicBezTo>
                  <a:cubicBezTo>
                    <a:pt x="125" y="82"/>
                    <a:pt x="125" y="82"/>
                    <a:pt x="125" y="82"/>
                  </a:cubicBezTo>
                  <a:cubicBezTo>
                    <a:pt x="127" y="81"/>
                    <a:pt x="127" y="81"/>
                    <a:pt x="127" y="81"/>
                  </a:cubicBezTo>
                  <a:cubicBezTo>
                    <a:pt x="127" y="80"/>
                    <a:pt x="127" y="80"/>
                    <a:pt x="127" y="80"/>
                  </a:cubicBezTo>
                  <a:cubicBezTo>
                    <a:pt x="128" y="79"/>
                    <a:pt x="128" y="79"/>
                    <a:pt x="128" y="79"/>
                  </a:cubicBezTo>
                  <a:cubicBezTo>
                    <a:pt x="128" y="77"/>
                    <a:pt x="128" y="77"/>
                    <a:pt x="128" y="77"/>
                  </a:cubicBezTo>
                  <a:cubicBezTo>
                    <a:pt x="128" y="76"/>
                    <a:pt x="128" y="76"/>
                    <a:pt x="128" y="76"/>
                  </a:cubicBezTo>
                  <a:cubicBezTo>
                    <a:pt x="129" y="75"/>
                    <a:pt x="129" y="75"/>
                    <a:pt x="129" y="75"/>
                  </a:cubicBezTo>
                  <a:cubicBezTo>
                    <a:pt x="129" y="75"/>
                    <a:pt x="129" y="75"/>
                    <a:pt x="129" y="75"/>
                  </a:cubicBezTo>
                  <a:cubicBezTo>
                    <a:pt x="130" y="75"/>
                    <a:pt x="130" y="75"/>
                    <a:pt x="130" y="75"/>
                  </a:cubicBezTo>
                  <a:cubicBezTo>
                    <a:pt x="131" y="76"/>
                    <a:pt x="131" y="76"/>
                    <a:pt x="131" y="76"/>
                  </a:cubicBezTo>
                  <a:cubicBezTo>
                    <a:pt x="132" y="77"/>
                    <a:pt x="131" y="76"/>
                    <a:pt x="132" y="80"/>
                  </a:cubicBezTo>
                  <a:cubicBezTo>
                    <a:pt x="132" y="82"/>
                    <a:pt x="132" y="82"/>
                    <a:pt x="132" y="82"/>
                  </a:cubicBezTo>
                  <a:cubicBezTo>
                    <a:pt x="130" y="84"/>
                    <a:pt x="130" y="84"/>
                    <a:pt x="130" y="84"/>
                  </a:cubicBezTo>
                  <a:cubicBezTo>
                    <a:pt x="128" y="85"/>
                    <a:pt x="128" y="85"/>
                    <a:pt x="128" y="85"/>
                  </a:cubicBezTo>
                  <a:cubicBezTo>
                    <a:pt x="126" y="88"/>
                    <a:pt x="127" y="87"/>
                    <a:pt x="126" y="89"/>
                  </a:cubicBezTo>
                  <a:cubicBezTo>
                    <a:pt x="125" y="90"/>
                    <a:pt x="125" y="90"/>
                    <a:pt x="125" y="90"/>
                  </a:cubicBezTo>
                  <a:cubicBezTo>
                    <a:pt x="125" y="89"/>
                    <a:pt x="125" y="89"/>
                    <a:pt x="125" y="89"/>
                  </a:cubicBezTo>
                  <a:cubicBezTo>
                    <a:pt x="124" y="89"/>
                    <a:pt x="124" y="89"/>
                    <a:pt x="124" y="89"/>
                  </a:cubicBezTo>
                  <a:cubicBezTo>
                    <a:pt x="124" y="89"/>
                    <a:pt x="124" y="89"/>
                    <a:pt x="124" y="89"/>
                  </a:cubicBezTo>
                  <a:cubicBezTo>
                    <a:pt x="123" y="91"/>
                    <a:pt x="123" y="91"/>
                    <a:pt x="123" y="91"/>
                  </a:cubicBezTo>
                  <a:cubicBezTo>
                    <a:pt x="120" y="92"/>
                    <a:pt x="120" y="92"/>
                    <a:pt x="120" y="92"/>
                  </a:cubicBezTo>
                  <a:cubicBezTo>
                    <a:pt x="119" y="92"/>
                    <a:pt x="119" y="92"/>
                    <a:pt x="119" y="92"/>
                  </a:cubicBezTo>
                  <a:cubicBezTo>
                    <a:pt x="119" y="90"/>
                    <a:pt x="119" y="90"/>
                    <a:pt x="119" y="90"/>
                  </a:cubicBezTo>
                  <a:cubicBezTo>
                    <a:pt x="118" y="90"/>
                    <a:pt x="118" y="90"/>
                    <a:pt x="118" y="90"/>
                  </a:cubicBezTo>
                  <a:cubicBezTo>
                    <a:pt x="117" y="92"/>
                    <a:pt x="117" y="92"/>
                    <a:pt x="117" y="92"/>
                  </a:cubicBezTo>
                  <a:cubicBezTo>
                    <a:pt x="116" y="93"/>
                    <a:pt x="116" y="93"/>
                    <a:pt x="116" y="93"/>
                  </a:cubicBezTo>
                  <a:cubicBezTo>
                    <a:pt x="115" y="93"/>
                    <a:pt x="115" y="93"/>
                    <a:pt x="115" y="93"/>
                  </a:cubicBezTo>
                  <a:cubicBezTo>
                    <a:pt x="114" y="92"/>
                    <a:pt x="114" y="92"/>
                    <a:pt x="114" y="92"/>
                  </a:cubicBezTo>
                  <a:cubicBezTo>
                    <a:pt x="111" y="95"/>
                    <a:pt x="111" y="95"/>
                    <a:pt x="111" y="95"/>
                  </a:cubicBezTo>
                  <a:cubicBezTo>
                    <a:pt x="108" y="96"/>
                    <a:pt x="108" y="96"/>
                    <a:pt x="108" y="96"/>
                  </a:cubicBezTo>
                  <a:cubicBezTo>
                    <a:pt x="107" y="96"/>
                    <a:pt x="107" y="96"/>
                    <a:pt x="107" y="96"/>
                  </a:cubicBezTo>
                  <a:cubicBezTo>
                    <a:pt x="107" y="94"/>
                    <a:pt x="107" y="94"/>
                    <a:pt x="107" y="94"/>
                  </a:cubicBezTo>
                  <a:cubicBezTo>
                    <a:pt x="109" y="91"/>
                    <a:pt x="108" y="91"/>
                    <a:pt x="110" y="89"/>
                  </a:cubicBezTo>
                  <a:cubicBezTo>
                    <a:pt x="116" y="88"/>
                    <a:pt x="116" y="88"/>
                    <a:pt x="116" y="88"/>
                  </a:cubicBezTo>
                  <a:cubicBezTo>
                    <a:pt x="120" y="83"/>
                    <a:pt x="120" y="83"/>
                    <a:pt x="120" y="83"/>
                  </a:cubicBezTo>
                  <a:cubicBezTo>
                    <a:pt x="121" y="76"/>
                    <a:pt x="120" y="78"/>
                    <a:pt x="121" y="75"/>
                  </a:cubicBezTo>
                  <a:cubicBezTo>
                    <a:pt x="121" y="73"/>
                    <a:pt x="121" y="73"/>
                    <a:pt x="121" y="73"/>
                  </a:cubicBezTo>
                  <a:cubicBezTo>
                    <a:pt x="120" y="73"/>
                    <a:pt x="120" y="73"/>
                    <a:pt x="120" y="73"/>
                  </a:cubicBezTo>
                  <a:cubicBezTo>
                    <a:pt x="120" y="71"/>
                    <a:pt x="120" y="71"/>
                    <a:pt x="120" y="71"/>
                  </a:cubicBezTo>
                  <a:cubicBezTo>
                    <a:pt x="120" y="69"/>
                    <a:pt x="120" y="69"/>
                    <a:pt x="120" y="69"/>
                  </a:cubicBezTo>
                  <a:cubicBezTo>
                    <a:pt x="125" y="63"/>
                    <a:pt x="122" y="68"/>
                    <a:pt x="125" y="62"/>
                  </a:cubicBezTo>
                  <a:cubicBezTo>
                    <a:pt x="126" y="61"/>
                    <a:pt x="126" y="61"/>
                    <a:pt x="126" y="61"/>
                  </a:cubicBezTo>
                  <a:cubicBezTo>
                    <a:pt x="127" y="61"/>
                    <a:pt x="127" y="61"/>
                    <a:pt x="127" y="61"/>
                  </a:cubicBezTo>
                  <a:cubicBezTo>
                    <a:pt x="128" y="62"/>
                    <a:pt x="128" y="62"/>
                    <a:pt x="128" y="62"/>
                  </a:cubicBezTo>
                  <a:cubicBezTo>
                    <a:pt x="127" y="64"/>
                    <a:pt x="127" y="64"/>
                    <a:pt x="127" y="64"/>
                  </a:cubicBezTo>
                  <a:cubicBezTo>
                    <a:pt x="126" y="68"/>
                    <a:pt x="127" y="67"/>
                    <a:pt x="124" y="70"/>
                  </a:cubicBezTo>
                  <a:cubicBezTo>
                    <a:pt x="124" y="72"/>
                    <a:pt x="124" y="72"/>
                    <a:pt x="124" y="72"/>
                  </a:cubicBezTo>
                  <a:cubicBezTo>
                    <a:pt x="125" y="74"/>
                    <a:pt x="125" y="74"/>
                    <a:pt x="125" y="74"/>
                  </a:cubicBezTo>
                  <a:cubicBezTo>
                    <a:pt x="125" y="77"/>
                    <a:pt x="125" y="76"/>
                    <a:pt x="125" y="79"/>
                  </a:cubicBezTo>
                  <a:cubicBezTo>
                    <a:pt x="124" y="83"/>
                    <a:pt x="124" y="82"/>
                    <a:pt x="124" y="84"/>
                  </a:cubicBezTo>
                  <a:close/>
                  <a:moveTo>
                    <a:pt x="117" y="72"/>
                  </a:moveTo>
                  <a:cubicBezTo>
                    <a:pt x="119" y="76"/>
                    <a:pt x="119" y="76"/>
                    <a:pt x="119" y="77"/>
                  </a:cubicBezTo>
                  <a:cubicBezTo>
                    <a:pt x="119" y="81"/>
                    <a:pt x="119" y="81"/>
                    <a:pt x="119" y="81"/>
                  </a:cubicBezTo>
                  <a:cubicBezTo>
                    <a:pt x="117" y="83"/>
                    <a:pt x="117" y="83"/>
                    <a:pt x="117" y="83"/>
                  </a:cubicBezTo>
                  <a:cubicBezTo>
                    <a:pt x="115" y="83"/>
                    <a:pt x="116" y="83"/>
                    <a:pt x="114" y="83"/>
                  </a:cubicBezTo>
                  <a:cubicBezTo>
                    <a:pt x="113" y="82"/>
                    <a:pt x="113" y="82"/>
                    <a:pt x="113" y="82"/>
                  </a:cubicBezTo>
                  <a:cubicBezTo>
                    <a:pt x="113" y="81"/>
                    <a:pt x="113" y="81"/>
                    <a:pt x="113" y="81"/>
                  </a:cubicBezTo>
                  <a:cubicBezTo>
                    <a:pt x="112" y="81"/>
                    <a:pt x="112" y="81"/>
                    <a:pt x="112" y="81"/>
                  </a:cubicBezTo>
                  <a:cubicBezTo>
                    <a:pt x="111" y="82"/>
                    <a:pt x="111" y="82"/>
                    <a:pt x="111" y="82"/>
                  </a:cubicBezTo>
                  <a:cubicBezTo>
                    <a:pt x="110" y="82"/>
                    <a:pt x="110" y="82"/>
                    <a:pt x="110" y="82"/>
                  </a:cubicBezTo>
                  <a:cubicBezTo>
                    <a:pt x="108" y="81"/>
                    <a:pt x="108" y="81"/>
                    <a:pt x="108" y="81"/>
                  </a:cubicBezTo>
                  <a:cubicBezTo>
                    <a:pt x="108" y="80"/>
                    <a:pt x="108" y="80"/>
                    <a:pt x="108" y="80"/>
                  </a:cubicBezTo>
                  <a:cubicBezTo>
                    <a:pt x="110" y="77"/>
                    <a:pt x="109" y="78"/>
                    <a:pt x="110" y="76"/>
                  </a:cubicBezTo>
                  <a:cubicBezTo>
                    <a:pt x="111" y="76"/>
                    <a:pt x="111" y="76"/>
                    <a:pt x="111" y="76"/>
                  </a:cubicBezTo>
                  <a:cubicBezTo>
                    <a:pt x="112" y="77"/>
                    <a:pt x="112" y="77"/>
                    <a:pt x="112" y="77"/>
                  </a:cubicBezTo>
                  <a:cubicBezTo>
                    <a:pt x="113" y="77"/>
                    <a:pt x="113" y="77"/>
                    <a:pt x="113" y="77"/>
                  </a:cubicBezTo>
                  <a:cubicBezTo>
                    <a:pt x="113" y="75"/>
                    <a:pt x="113" y="75"/>
                    <a:pt x="113" y="75"/>
                  </a:cubicBezTo>
                  <a:cubicBezTo>
                    <a:pt x="113" y="74"/>
                    <a:pt x="113" y="74"/>
                    <a:pt x="113" y="74"/>
                  </a:cubicBezTo>
                  <a:cubicBezTo>
                    <a:pt x="114" y="73"/>
                    <a:pt x="114" y="73"/>
                    <a:pt x="114" y="73"/>
                  </a:cubicBezTo>
                  <a:cubicBezTo>
                    <a:pt x="115" y="74"/>
                    <a:pt x="115" y="74"/>
                    <a:pt x="115" y="74"/>
                  </a:cubicBezTo>
                  <a:cubicBezTo>
                    <a:pt x="115" y="71"/>
                    <a:pt x="115" y="71"/>
                    <a:pt x="115" y="71"/>
                  </a:cubicBezTo>
                  <a:cubicBezTo>
                    <a:pt x="116" y="70"/>
                    <a:pt x="116" y="70"/>
                    <a:pt x="116" y="70"/>
                  </a:cubicBezTo>
                  <a:cubicBezTo>
                    <a:pt x="116" y="71"/>
                    <a:pt x="116" y="71"/>
                    <a:pt x="116" y="71"/>
                  </a:cubicBezTo>
                  <a:cubicBezTo>
                    <a:pt x="117" y="71"/>
                    <a:pt x="117" y="71"/>
                    <a:pt x="117" y="71"/>
                  </a:cubicBezTo>
                  <a:cubicBezTo>
                    <a:pt x="117" y="72"/>
                    <a:pt x="117" y="72"/>
                    <a:pt x="117" y="72"/>
                  </a:cubicBezTo>
                  <a:close/>
                  <a:moveTo>
                    <a:pt x="102" y="93"/>
                  </a:moveTo>
                  <a:cubicBezTo>
                    <a:pt x="103" y="94"/>
                    <a:pt x="103" y="94"/>
                    <a:pt x="103" y="94"/>
                  </a:cubicBezTo>
                  <a:cubicBezTo>
                    <a:pt x="105" y="94"/>
                    <a:pt x="105" y="94"/>
                    <a:pt x="105" y="94"/>
                  </a:cubicBezTo>
                  <a:cubicBezTo>
                    <a:pt x="105" y="94"/>
                    <a:pt x="105" y="94"/>
                    <a:pt x="105" y="94"/>
                  </a:cubicBezTo>
                  <a:cubicBezTo>
                    <a:pt x="105" y="95"/>
                    <a:pt x="105" y="95"/>
                    <a:pt x="105" y="95"/>
                  </a:cubicBezTo>
                  <a:cubicBezTo>
                    <a:pt x="104" y="96"/>
                    <a:pt x="104" y="96"/>
                    <a:pt x="104" y="96"/>
                  </a:cubicBezTo>
                  <a:cubicBezTo>
                    <a:pt x="102" y="96"/>
                    <a:pt x="102" y="96"/>
                    <a:pt x="102" y="96"/>
                  </a:cubicBezTo>
                  <a:cubicBezTo>
                    <a:pt x="102" y="98"/>
                    <a:pt x="102" y="98"/>
                    <a:pt x="102" y="98"/>
                  </a:cubicBezTo>
                  <a:cubicBezTo>
                    <a:pt x="101" y="98"/>
                    <a:pt x="101" y="98"/>
                    <a:pt x="101" y="98"/>
                  </a:cubicBezTo>
                  <a:cubicBezTo>
                    <a:pt x="100" y="98"/>
                    <a:pt x="100" y="98"/>
                    <a:pt x="100" y="98"/>
                  </a:cubicBezTo>
                  <a:cubicBezTo>
                    <a:pt x="99" y="98"/>
                    <a:pt x="99" y="98"/>
                    <a:pt x="99" y="98"/>
                  </a:cubicBezTo>
                  <a:cubicBezTo>
                    <a:pt x="98" y="100"/>
                    <a:pt x="98" y="100"/>
                    <a:pt x="98" y="100"/>
                  </a:cubicBezTo>
                  <a:cubicBezTo>
                    <a:pt x="97" y="99"/>
                    <a:pt x="97" y="99"/>
                    <a:pt x="97" y="99"/>
                  </a:cubicBezTo>
                  <a:cubicBezTo>
                    <a:pt x="97" y="100"/>
                    <a:pt x="97" y="99"/>
                    <a:pt x="97" y="101"/>
                  </a:cubicBezTo>
                  <a:cubicBezTo>
                    <a:pt x="96" y="101"/>
                    <a:pt x="96" y="101"/>
                    <a:pt x="96" y="101"/>
                  </a:cubicBezTo>
                  <a:cubicBezTo>
                    <a:pt x="95" y="101"/>
                    <a:pt x="95" y="101"/>
                    <a:pt x="95" y="101"/>
                  </a:cubicBezTo>
                  <a:cubicBezTo>
                    <a:pt x="95" y="99"/>
                    <a:pt x="95" y="99"/>
                    <a:pt x="95" y="99"/>
                  </a:cubicBezTo>
                  <a:cubicBezTo>
                    <a:pt x="96" y="97"/>
                    <a:pt x="95" y="98"/>
                    <a:pt x="96" y="96"/>
                  </a:cubicBezTo>
                  <a:cubicBezTo>
                    <a:pt x="97" y="96"/>
                    <a:pt x="97" y="96"/>
                    <a:pt x="97" y="96"/>
                  </a:cubicBezTo>
                  <a:cubicBezTo>
                    <a:pt x="97" y="96"/>
                    <a:pt x="97" y="96"/>
                    <a:pt x="97" y="96"/>
                  </a:cubicBezTo>
                  <a:cubicBezTo>
                    <a:pt x="99" y="94"/>
                    <a:pt x="99" y="94"/>
                    <a:pt x="99" y="94"/>
                  </a:cubicBezTo>
                  <a:cubicBezTo>
                    <a:pt x="100" y="93"/>
                    <a:pt x="100" y="93"/>
                    <a:pt x="100" y="93"/>
                  </a:cubicBezTo>
                  <a:cubicBezTo>
                    <a:pt x="101" y="93"/>
                    <a:pt x="101" y="93"/>
                    <a:pt x="101" y="93"/>
                  </a:cubicBezTo>
                  <a:cubicBezTo>
                    <a:pt x="101" y="93"/>
                    <a:pt x="102" y="93"/>
                    <a:pt x="102" y="93"/>
                  </a:cubicBezTo>
                  <a:close/>
                  <a:moveTo>
                    <a:pt x="92" y="105"/>
                  </a:moveTo>
                  <a:cubicBezTo>
                    <a:pt x="91" y="107"/>
                    <a:pt x="91" y="107"/>
                    <a:pt x="91" y="107"/>
                  </a:cubicBezTo>
                  <a:cubicBezTo>
                    <a:pt x="91" y="103"/>
                    <a:pt x="91" y="104"/>
                    <a:pt x="92" y="101"/>
                  </a:cubicBezTo>
                  <a:cubicBezTo>
                    <a:pt x="93" y="99"/>
                    <a:pt x="93" y="99"/>
                    <a:pt x="93" y="99"/>
                  </a:cubicBezTo>
                  <a:cubicBezTo>
                    <a:pt x="94" y="100"/>
                    <a:pt x="94" y="100"/>
                    <a:pt x="94" y="100"/>
                  </a:cubicBezTo>
                  <a:cubicBezTo>
                    <a:pt x="94" y="102"/>
                    <a:pt x="94" y="101"/>
                    <a:pt x="94" y="103"/>
                  </a:cubicBezTo>
                  <a:cubicBezTo>
                    <a:pt x="93" y="104"/>
                    <a:pt x="93" y="104"/>
                    <a:pt x="92" y="105"/>
                  </a:cubicBezTo>
                  <a:close/>
                  <a:moveTo>
                    <a:pt x="86" y="158"/>
                  </a:moveTo>
                  <a:cubicBezTo>
                    <a:pt x="85" y="158"/>
                    <a:pt x="85" y="158"/>
                    <a:pt x="85" y="158"/>
                  </a:cubicBezTo>
                  <a:cubicBezTo>
                    <a:pt x="85" y="157"/>
                    <a:pt x="85" y="157"/>
                    <a:pt x="85" y="157"/>
                  </a:cubicBezTo>
                  <a:cubicBezTo>
                    <a:pt x="86" y="155"/>
                    <a:pt x="86" y="155"/>
                    <a:pt x="86" y="154"/>
                  </a:cubicBezTo>
                  <a:cubicBezTo>
                    <a:pt x="87" y="153"/>
                    <a:pt x="87" y="153"/>
                    <a:pt x="87" y="153"/>
                  </a:cubicBezTo>
                  <a:cubicBezTo>
                    <a:pt x="88" y="154"/>
                    <a:pt x="88" y="154"/>
                    <a:pt x="88" y="154"/>
                  </a:cubicBezTo>
                  <a:cubicBezTo>
                    <a:pt x="88" y="155"/>
                    <a:pt x="88" y="155"/>
                    <a:pt x="88" y="155"/>
                  </a:cubicBezTo>
                  <a:cubicBezTo>
                    <a:pt x="88" y="157"/>
                    <a:pt x="88" y="157"/>
                    <a:pt x="88" y="157"/>
                  </a:cubicBezTo>
                  <a:cubicBezTo>
                    <a:pt x="86" y="158"/>
                    <a:pt x="86" y="158"/>
                    <a:pt x="86" y="158"/>
                  </a:cubicBezTo>
                  <a:close/>
                  <a:moveTo>
                    <a:pt x="87" y="161"/>
                  </a:moveTo>
                  <a:cubicBezTo>
                    <a:pt x="86" y="162"/>
                    <a:pt x="86" y="162"/>
                    <a:pt x="86" y="162"/>
                  </a:cubicBezTo>
                  <a:cubicBezTo>
                    <a:pt x="86" y="160"/>
                    <a:pt x="86" y="160"/>
                    <a:pt x="86" y="160"/>
                  </a:cubicBezTo>
                  <a:cubicBezTo>
                    <a:pt x="87" y="159"/>
                    <a:pt x="87" y="159"/>
                    <a:pt x="87" y="159"/>
                  </a:cubicBezTo>
                  <a:cubicBezTo>
                    <a:pt x="87" y="159"/>
                    <a:pt x="87" y="159"/>
                    <a:pt x="87" y="159"/>
                  </a:cubicBezTo>
                  <a:cubicBezTo>
                    <a:pt x="89" y="158"/>
                    <a:pt x="88" y="159"/>
                    <a:pt x="90" y="158"/>
                  </a:cubicBezTo>
                  <a:cubicBezTo>
                    <a:pt x="90" y="159"/>
                    <a:pt x="90" y="159"/>
                    <a:pt x="90" y="159"/>
                  </a:cubicBezTo>
                  <a:cubicBezTo>
                    <a:pt x="89" y="160"/>
                    <a:pt x="88" y="160"/>
                    <a:pt x="87" y="161"/>
                  </a:cubicBezTo>
                  <a:close/>
                  <a:moveTo>
                    <a:pt x="81" y="169"/>
                  </a:moveTo>
                  <a:cubicBezTo>
                    <a:pt x="80" y="170"/>
                    <a:pt x="80" y="170"/>
                    <a:pt x="80" y="170"/>
                  </a:cubicBezTo>
                  <a:cubicBezTo>
                    <a:pt x="79" y="170"/>
                    <a:pt x="79" y="170"/>
                    <a:pt x="79" y="170"/>
                  </a:cubicBezTo>
                  <a:cubicBezTo>
                    <a:pt x="79" y="169"/>
                    <a:pt x="79" y="169"/>
                    <a:pt x="79" y="169"/>
                  </a:cubicBezTo>
                  <a:cubicBezTo>
                    <a:pt x="79" y="167"/>
                    <a:pt x="79" y="167"/>
                    <a:pt x="79" y="167"/>
                  </a:cubicBezTo>
                  <a:cubicBezTo>
                    <a:pt x="80" y="167"/>
                    <a:pt x="80" y="167"/>
                    <a:pt x="80" y="167"/>
                  </a:cubicBezTo>
                  <a:cubicBezTo>
                    <a:pt x="81" y="167"/>
                    <a:pt x="81" y="167"/>
                    <a:pt x="81" y="167"/>
                  </a:cubicBezTo>
                  <a:cubicBezTo>
                    <a:pt x="81" y="168"/>
                    <a:pt x="81" y="168"/>
                    <a:pt x="81" y="168"/>
                  </a:cubicBezTo>
                  <a:cubicBezTo>
                    <a:pt x="81" y="169"/>
                    <a:pt x="81" y="169"/>
                    <a:pt x="81" y="169"/>
                  </a:cubicBezTo>
                  <a:close/>
                  <a:moveTo>
                    <a:pt x="73" y="189"/>
                  </a:moveTo>
                  <a:cubicBezTo>
                    <a:pt x="72" y="190"/>
                    <a:pt x="72" y="190"/>
                    <a:pt x="72" y="190"/>
                  </a:cubicBezTo>
                  <a:cubicBezTo>
                    <a:pt x="71" y="189"/>
                    <a:pt x="71" y="189"/>
                    <a:pt x="71" y="189"/>
                  </a:cubicBezTo>
                  <a:cubicBezTo>
                    <a:pt x="68" y="190"/>
                    <a:pt x="68" y="190"/>
                    <a:pt x="68" y="190"/>
                  </a:cubicBezTo>
                  <a:cubicBezTo>
                    <a:pt x="67" y="189"/>
                    <a:pt x="67" y="189"/>
                    <a:pt x="67" y="189"/>
                  </a:cubicBezTo>
                  <a:cubicBezTo>
                    <a:pt x="68" y="188"/>
                    <a:pt x="68" y="188"/>
                    <a:pt x="68" y="188"/>
                  </a:cubicBezTo>
                  <a:cubicBezTo>
                    <a:pt x="70" y="186"/>
                    <a:pt x="70" y="186"/>
                    <a:pt x="70" y="186"/>
                  </a:cubicBezTo>
                  <a:cubicBezTo>
                    <a:pt x="72" y="186"/>
                    <a:pt x="72" y="186"/>
                    <a:pt x="72" y="186"/>
                  </a:cubicBezTo>
                  <a:cubicBezTo>
                    <a:pt x="73" y="188"/>
                    <a:pt x="73" y="188"/>
                    <a:pt x="73" y="188"/>
                  </a:cubicBezTo>
                  <a:cubicBezTo>
                    <a:pt x="73" y="188"/>
                    <a:pt x="73" y="189"/>
                    <a:pt x="73" y="189"/>
                  </a:cubicBezTo>
                  <a:close/>
                  <a:moveTo>
                    <a:pt x="40" y="220"/>
                  </a:moveTo>
                  <a:cubicBezTo>
                    <a:pt x="40" y="220"/>
                    <a:pt x="40" y="220"/>
                    <a:pt x="40" y="220"/>
                  </a:cubicBezTo>
                  <a:cubicBezTo>
                    <a:pt x="42" y="218"/>
                    <a:pt x="41" y="219"/>
                    <a:pt x="44" y="218"/>
                  </a:cubicBezTo>
                  <a:cubicBezTo>
                    <a:pt x="45" y="217"/>
                    <a:pt x="45" y="217"/>
                    <a:pt x="45" y="217"/>
                  </a:cubicBezTo>
                  <a:cubicBezTo>
                    <a:pt x="45" y="217"/>
                    <a:pt x="45" y="217"/>
                    <a:pt x="45" y="217"/>
                  </a:cubicBezTo>
                  <a:cubicBezTo>
                    <a:pt x="45" y="218"/>
                    <a:pt x="45" y="218"/>
                    <a:pt x="45" y="218"/>
                  </a:cubicBezTo>
                  <a:cubicBezTo>
                    <a:pt x="46" y="219"/>
                    <a:pt x="46" y="219"/>
                    <a:pt x="46" y="219"/>
                  </a:cubicBezTo>
                  <a:cubicBezTo>
                    <a:pt x="45" y="219"/>
                    <a:pt x="45" y="219"/>
                    <a:pt x="45" y="219"/>
                  </a:cubicBezTo>
                  <a:cubicBezTo>
                    <a:pt x="43" y="220"/>
                    <a:pt x="42" y="220"/>
                    <a:pt x="40" y="220"/>
                  </a:cubicBezTo>
                  <a:close/>
                  <a:moveTo>
                    <a:pt x="36" y="229"/>
                  </a:moveTo>
                  <a:cubicBezTo>
                    <a:pt x="35" y="228"/>
                    <a:pt x="35" y="228"/>
                    <a:pt x="35" y="228"/>
                  </a:cubicBezTo>
                  <a:cubicBezTo>
                    <a:pt x="34" y="227"/>
                    <a:pt x="34" y="227"/>
                    <a:pt x="34" y="227"/>
                  </a:cubicBezTo>
                  <a:cubicBezTo>
                    <a:pt x="34" y="227"/>
                    <a:pt x="34" y="227"/>
                    <a:pt x="34" y="227"/>
                  </a:cubicBezTo>
                  <a:cubicBezTo>
                    <a:pt x="36" y="226"/>
                    <a:pt x="35" y="226"/>
                    <a:pt x="37" y="225"/>
                  </a:cubicBezTo>
                  <a:cubicBezTo>
                    <a:pt x="38" y="226"/>
                    <a:pt x="38" y="226"/>
                    <a:pt x="38" y="226"/>
                  </a:cubicBezTo>
                  <a:cubicBezTo>
                    <a:pt x="38" y="228"/>
                    <a:pt x="38" y="228"/>
                    <a:pt x="38" y="228"/>
                  </a:cubicBezTo>
                  <a:cubicBezTo>
                    <a:pt x="38" y="229"/>
                    <a:pt x="38" y="229"/>
                    <a:pt x="38" y="229"/>
                  </a:cubicBezTo>
                  <a:cubicBezTo>
                    <a:pt x="38" y="229"/>
                    <a:pt x="36" y="229"/>
                    <a:pt x="36" y="229"/>
                  </a:cubicBezTo>
                  <a:close/>
                  <a:moveTo>
                    <a:pt x="2" y="283"/>
                  </a:moveTo>
                  <a:cubicBezTo>
                    <a:pt x="1" y="283"/>
                    <a:pt x="1" y="283"/>
                    <a:pt x="1" y="283"/>
                  </a:cubicBezTo>
                  <a:cubicBezTo>
                    <a:pt x="0" y="283"/>
                    <a:pt x="0" y="283"/>
                    <a:pt x="0" y="283"/>
                  </a:cubicBezTo>
                  <a:cubicBezTo>
                    <a:pt x="1" y="281"/>
                    <a:pt x="1" y="281"/>
                    <a:pt x="1" y="281"/>
                  </a:cubicBezTo>
                  <a:cubicBezTo>
                    <a:pt x="1" y="280"/>
                    <a:pt x="1" y="280"/>
                    <a:pt x="1" y="280"/>
                  </a:cubicBezTo>
                  <a:cubicBezTo>
                    <a:pt x="2" y="280"/>
                    <a:pt x="2" y="280"/>
                    <a:pt x="2" y="280"/>
                  </a:cubicBezTo>
                  <a:cubicBezTo>
                    <a:pt x="2" y="281"/>
                    <a:pt x="2" y="281"/>
                    <a:pt x="2" y="281"/>
                  </a:cubicBezTo>
                  <a:lnTo>
                    <a:pt x="2" y="283"/>
                  </a:lnTo>
                  <a:close/>
                  <a:moveTo>
                    <a:pt x="4" y="301"/>
                  </a:moveTo>
                  <a:cubicBezTo>
                    <a:pt x="4" y="303"/>
                    <a:pt x="4" y="303"/>
                    <a:pt x="4" y="303"/>
                  </a:cubicBezTo>
                  <a:cubicBezTo>
                    <a:pt x="3" y="303"/>
                    <a:pt x="3" y="303"/>
                    <a:pt x="3" y="303"/>
                  </a:cubicBezTo>
                  <a:cubicBezTo>
                    <a:pt x="2" y="301"/>
                    <a:pt x="2" y="301"/>
                    <a:pt x="2" y="298"/>
                  </a:cubicBezTo>
                  <a:cubicBezTo>
                    <a:pt x="2" y="297"/>
                    <a:pt x="2" y="297"/>
                    <a:pt x="2" y="297"/>
                  </a:cubicBezTo>
                  <a:cubicBezTo>
                    <a:pt x="3" y="297"/>
                    <a:pt x="3" y="297"/>
                    <a:pt x="3" y="297"/>
                  </a:cubicBezTo>
                  <a:cubicBezTo>
                    <a:pt x="3" y="299"/>
                    <a:pt x="3" y="298"/>
                    <a:pt x="4" y="30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174">
              <a:extLst>
                <a:ext uri="{FF2B5EF4-FFF2-40B4-BE49-F238E27FC236}">
                  <a16:creationId xmlns:a16="http://schemas.microsoft.com/office/drawing/2014/main" id="{9CDDAA70-4338-4C4D-93D8-79F6112327EB}"/>
                </a:ext>
              </a:extLst>
            </p:cNvPr>
            <p:cNvSpPr>
              <a:spLocks/>
            </p:cNvSpPr>
            <p:nvPr/>
          </p:nvSpPr>
          <p:spPr bwMode="auto">
            <a:xfrm>
              <a:off x="15434921" y="7544260"/>
              <a:ext cx="379937" cy="213716"/>
            </a:xfrm>
            <a:custGeom>
              <a:avLst/>
              <a:gdLst>
                <a:gd name="T0" fmla="*/ 91 w 91"/>
                <a:gd name="T1" fmla="*/ 32 h 51"/>
                <a:gd name="T2" fmla="*/ 89 w 91"/>
                <a:gd name="T3" fmla="*/ 42 h 51"/>
                <a:gd name="T4" fmla="*/ 91 w 91"/>
                <a:gd name="T5" fmla="*/ 45 h 51"/>
                <a:gd name="T6" fmla="*/ 90 w 91"/>
                <a:gd name="T7" fmla="*/ 50 h 51"/>
                <a:gd name="T8" fmla="*/ 89 w 91"/>
                <a:gd name="T9" fmla="*/ 51 h 51"/>
                <a:gd name="T10" fmla="*/ 85 w 91"/>
                <a:gd name="T11" fmla="*/ 50 h 51"/>
                <a:gd name="T12" fmla="*/ 81 w 91"/>
                <a:gd name="T13" fmla="*/ 51 h 51"/>
                <a:gd name="T14" fmla="*/ 79 w 91"/>
                <a:gd name="T15" fmla="*/ 49 h 51"/>
                <a:gd name="T16" fmla="*/ 76 w 91"/>
                <a:gd name="T17" fmla="*/ 50 h 51"/>
                <a:gd name="T18" fmla="*/ 67 w 91"/>
                <a:gd name="T19" fmla="*/ 47 h 51"/>
                <a:gd name="T20" fmla="*/ 65 w 91"/>
                <a:gd name="T21" fmla="*/ 48 h 51"/>
                <a:gd name="T22" fmla="*/ 64 w 91"/>
                <a:gd name="T23" fmla="*/ 46 h 51"/>
                <a:gd name="T24" fmla="*/ 62 w 91"/>
                <a:gd name="T25" fmla="*/ 45 h 51"/>
                <a:gd name="T26" fmla="*/ 58 w 91"/>
                <a:gd name="T27" fmla="*/ 46 h 51"/>
                <a:gd name="T28" fmla="*/ 57 w 91"/>
                <a:gd name="T29" fmla="*/ 45 h 51"/>
                <a:gd name="T30" fmla="*/ 56 w 91"/>
                <a:gd name="T31" fmla="*/ 44 h 51"/>
                <a:gd name="T32" fmla="*/ 52 w 91"/>
                <a:gd name="T33" fmla="*/ 42 h 51"/>
                <a:gd name="T34" fmla="*/ 51 w 91"/>
                <a:gd name="T35" fmla="*/ 39 h 51"/>
                <a:gd name="T36" fmla="*/ 43 w 91"/>
                <a:gd name="T37" fmla="*/ 37 h 51"/>
                <a:gd name="T38" fmla="*/ 38 w 91"/>
                <a:gd name="T39" fmla="*/ 37 h 51"/>
                <a:gd name="T40" fmla="*/ 37 w 91"/>
                <a:gd name="T41" fmla="*/ 38 h 51"/>
                <a:gd name="T42" fmla="*/ 30 w 91"/>
                <a:gd name="T43" fmla="*/ 36 h 51"/>
                <a:gd name="T44" fmla="*/ 29 w 91"/>
                <a:gd name="T45" fmla="*/ 34 h 51"/>
                <a:gd name="T46" fmla="*/ 22 w 91"/>
                <a:gd name="T47" fmla="*/ 31 h 51"/>
                <a:gd name="T48" fmla="*/ 20 w 91"/>
                <a:gd name="T49" fmla="*/ 32 h 51"/>
                <a:gd name="T50" fmla="*/ 6 w 91"/>
                <a:gd name="T51" fmla="*/ 22 h 51"/>
                <a:gd name="T52" fmla="*/ 5 w 91"/>
                <a:gd name="T53" fmla="*/ 23 h 51"/>
                <a:gd name="T54" fmla="*/ 0 w 91"/>
                <a:gd name="T55" fmla="*/ 20 h 51"/>
                <a:gd name="T56" fmla="*/ 1 w 91"/>
                <a:gd name="T57" fmla="*/ 16 h 51"/>
                <a:gd name="T58" fmla="*/ 2 w 91"/>
                <a:gd name="T59" fmla="*/ 15 h 51"/>
                <a:gd name="T60" fmla="*/ 10 w 91"/>
                <a:gd name="T61" fmla="*/ 2 h 51"/>
                <a:gd name="T62" fmla="*/ 11 w 91"/>
                <a:gd name="T63" fmla="*/ 3 h 51"/>
                <a:gd name="T64" fmla="*/ 13 w 91"/>
                <a:gd name="T65" fmla="*/ 4 h 51"/>
                <a:gd name="T66" fmla="*/ 16 w 91"/>
                <a:gd name="T67" fmla="*/ 0 h 51"/>
                <a:gd name="T68" fmla="*/ 23 w 91"/>
                <a:gd name="T69" fmla="*/ 0 h 51"/>
                <a:gd name="T70" fmla="*/ 25 w 91"/>
                <a:gd name="T71" fmla="*/ 4 h 51"/>
                <a:gd name="T72" fmla="*/ 35 w 91"/>
                <a:gd name="T73" fmla="*/ 10 h 51"/>
                <a:gd name="T74" fmla="*/ 41 w 91"/>
                <a:gd name="T75" fmla="*/ 15 h 51"/>
                <a:gd name="T76" fmla="*/ 46 w 91"/>
                <a:gd name="T77" fmla="*/ 15 h 51"/>
                <a:gd name="T78" fmla="*/ 50 w 91"/>
                <a:gd name="T79" fmla="*/ 21 h 51"/>
                <a:gd name="T80" fmla="*/ 52 w 91"/>
                <a:gd name="T81" fmla="*/ 22 h 51"/>
                <a:gd name="T82" fmla="*/ 54 w 91"/>
                <a:gd name="T83" fmla="*/ 23 h 51"/>
                <a:gd name="T84" fmla="*/ 57 w 91"/>
                <a:gd name="T85" fmla="*/ 22 h 51"/>
                <a:gd name="T86" fmla="*/ 58 w 91"/>
                <a:gd name="T87" fmla="*/ 23 h 51"/>
                <a:gd name="T88" fmla="*/ 57 w 91"/>
                <a:gd name="T89" fmla="*/ 26 h 51"/>
                <a:gd name="T90" fmla="*/ 66 w 91"/>
                <a:gd name="T91" fmla="*/ 31 h 51"/>
                <a:gd name="T92" fmla="*/ 68 w 91"/>
                <a:gd name="T93" fmla="*/ 31 h 51"/>
                <a:gd name="T94" fmla="*/ 69 w 91"/>
                <a:gd name="T95" fmla="*/ 29 h 51"/>
                <a:gd name="T96" fmla="*/ 69 w 91"/>
                <a:gd name="T97" fmla="*/ 30 h 51"/>
                <a:gd name="T98" fmla="*/ 72 w 91"/>
                <a:gd name="T99" fmla="*/ 31 h 51"/>
                <a:gd name="T100" fmla="*/ 73 w 91"/>
                <a:gd name="T101" fmla="*/ 29 h 51"/>
                <a:gd name="T102" fmla="*/ 75 w 91"/>
                <a:gd name="T103" fmla="*/ 29 h 51"/>
                <a:gd name="T104" fmla="*/ 75 w 91"/>
                <a:gd name="T105" fmla="*/ 30 h 51"/>
                <a:gd name="T106" fmla="*/ 86 w 91"/>
                <a:gd name="T107" fmla="*/ 32 h 51"/>
                <a:gd name="T108" fmla="*/ 91 w 91"/>
                <a:gd name="T109" fmla="*/ 3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1" h="51">
                  <a:moveTo>
                    <a:pt x="91" y="32"/>
                  </a:moveTo>
                  <a:cubicBezTo>
                    <a:pt x="91" y="32"/>
                    <a:pt x="91" y="32"/>
                    <a:pt x="91" y="32"/>
                  </a:cubicBezTo>
                  <a:cubicBezTo>
                    <a:pt x="91" y="32"/>
                    <a:pt x="90" y="37"/>
                    <a:pt x="89" y="41"/>
                  </a:cubicBezTo>
                  <a:cubicBezTo>
                    <a:pt x="89" y="42"/>
                    <a:pt x="89" y="42"/>
                    <a:pt x="89" y="42"/>
                  </a:cubicBezTo>
                  <a:cubicBezTo>
                    <a:pt x="91" y="44"/>
                    <a:pt x="91" y="44"/>
                    <a:pt x="91" y="44"/>
                  </a:cubicBezTo>
                  <a:cubicBezTo>
                    <a:pt x="91" y="45"/>
                    <a:pt x="91" y="45"/>
                    <a:pt x="91" y="45"/>
                  </a:cubicBezTo>
                  <a:cubicBezTo>
                    <a:pt x="91" y="46"/>
                    <a:pt x="91" y="46"/>
                    <a:pt x="91" y="46"/>
                  </a:cubicBezTo>
                  <a:cubicBezTo>
                    <a:pt x="91" y="48"/>
                    <a:pt x="91" y="48"/>
                    <a:pt x="90" y="50"/>
                  </a:cubicBezTo>
                  <a:cubicBezTo>
                    <a:pt x="90" y="50"/>
                    <a:pt x="90" y="50"/>
                    <a:pt x="90" y="50"/>
                  </a:cubicBezTo>
                  <a:cubicBezTo>
                    <a:pt x="89" y="51"/>
                    <a:pt x="89" y="51"/>
                    <a:pt x="89" y="51"/>
                  </a:cubicBezTo>
                  <a:cubicBezTo>
                    <a:pt x="88" y="50"/>
                    <a:pt x="88" y="50"/>
                    <a:pt x="88" y="50"/>
                  </a:cubicBezTo>
                  <a:cubicBezTo>
                    <a:pt x="86" y="50"/>
                    <a:pt x="87" y="50"/>
                    <a:pt x="85" y="50"/>
                  </a:cubicBezTo>
                  <a:cubicBezTo>
                    <a:pt x="84" y="50"/>
                    <a:pt x="84" y="50"/>
                    <a:pt x="83" y="50"/>
                  </a:cubicBezTo>
                  <a:cubicBezTo>
                    <a:pt x="81" y="51"/>
                    <a:pt x="81" y="51"/>
                    <a:pt x="81" y="51"/>
                  </a:cubicBezTo>
                  <a:cubicBezTo>
                    <a:pt x="80" y="50"/>
                    <a:pt x="80" y="50"/>
                    <a:pt x="79" y="50"/>
                  </a:cubicBezTo>
                  <a:cubicBezTo>
                    <a:pt x="79" y="49"/>
                    <a:pt x="79" y="49"/>
                    <a:pt x="79" y="49"/>
                  </a:cubicBezTo>
                  <a:cubicBezTo>
                    <a:pt x="78" y="48"/>
                    <a:pt x="78" y="48"/>
                    <a:pt x="78" y="48"/>
                  </a:cubicBezTo>
                  <a:cubicBezTo>
                    <a:pt x="76" y="50"/>
                    <a:pt x="76" y="50"/>
                    <a:pt x="76" y="50"/>
                  </a:cubicBezTo>
                  <a:cubicBezTo>
                    <a:pt x="75" y="50"/>
                    <a:pt x="75" y="50"/>
                    <a:pt x="75" y="50"/>
                  </a:cubicBezTo>
                  <a:cubicBezTo>
                    <a:pt x="73" y="49"/>
                    <a:pt x="69" y="48"/>
                    <a:pt x="67" y="47"/>
                  </a:cubicBezTo>
                  <a:cubicBezTo>
                    <a:pt x="65" y="48"/>
                    <a:pt x="65" y="48"/>
                    <a:pt x="65" y="48"/>
                  </a:cubicBezTo>
                  <a:cubicBezTo>
                    <a:pt x="65" y="48"/>
                    <a:pt x="65" y="48"/>
                    <a:pt x="65" y="48"/>
                  </a:cubicBezTo>
                  <a:cubicBezTo>
                    <a:pt x="64" y="47"/>
                    <a:pt x="64" y="47"/>
                    <a:pt x="64" y="47"/>
                  </a:cubicBezTo>
                  <a:cubicBezTo>
                    <a:pt x="64" y="46"/>
                    <a:pt x="64" y="47"/>
                    <a:pt x="64" y="46"/>
                  </a:cubicBezTo>
                  <a:cubicBezTo>
                    <a:pt x="63" y="45"/>
                    <a:pt x="63" y="45"/>
                    <a:pt x="63" y="45"/>
                  </a:cubicBezTo>
                  <a:cubicBezTo>
                    <a:pt x="62" y="45"/>
                    <a:pt x="62" y="45"/>
                    <a:pt x="62" y="45"/>
                  </a:cubicBezTo>
                  <a:cubicBezTo>
                    <a:pt x="61" y="45"/>
                    <a:pt x="61" y="45"/>
                    <a:pt x="59" y="46"/>
                  </a:cubicBezTo>
                  <a:cubicBezTo>
                    <a:pt x="58" y="46"/>
                    <a:pt x="59" y="46"/>
                    <a:pt x="58" y="46"/>
                  </a:cubicBezTo>
                  <a:cubicBezTo>
                    <a:pt x="58" y="46"/>
                    <a:pt x="58" y="46"/>
                    <a:pt x="58" y="46"/>
                  </a:cubicBezTo>
                  <a:cubicBezTo>
                    <a:pt x="57" y="45"/>
                    <a:pt x="57" y="45"/>
                    <a:pt x="57" y="45"/>
                  </a:cubicBezTo>
                  <a:cubicBezTo>
                    <a:pt x="57" y="45"/>
                    <a:pt x="57" y="45"/>
                    <a:pt x="57" y="45"/>
                  </a:cubicBezTo>
                  <a:cubicBezTo>
                    <a:pt x="57" y="45"/>
                    <a:pt x="57" y="45"/>
                    <a:pt x="56" y="44"/>
                  </a:cubicBezTo>
                  <a:cubicBezTo>
                    <a:pt x="55" y="43"/>
                    <a:pt x="54" y="43"/>
                    <a:pt x="52" y="42"/>
                  </a:cubicBezTo>
                  <a:cubicBezTo>
                    <a:pt x="52" y="42"/>
                    <a:pt x="52" y="42"/>
                    <a:pt x="52" y="42"/>
                  </a:cubicBezTo>
                  <a:cubicBezTo>
                    <a:pt x="52" y="40"/>
                    <a:pt x="52" y="40"/>
                    <a:pt x="52" y="40"/>
                  </a:cubicBezTo>
                  <a:cubicBezTo>
                    <a:pt x="52" y="40"/>
                    <a:pt x="52" y="40"/>
                    <a:pt x="51" y="39"/>
                  </a:cubicBezTo>
                  <a:cubicBezTo>
                    <a:pt x="48" y="38"/>
                    <a:pt x="48" y="38"/>
                    <a:pt x="46" y="37"/>
                  </a:cubicBezTo>
                  <a:cubicBezTo>
                    <a:pt x="45" y="37"/>
                    <a:pt x="45" y="37"/>
                    <a:pt x="43" y="37"/>
                  </a:cubicBezTo>
                  <a:cubicBezTo>
                    <a:pt x="43" y="38"/>
                    <a:pt x="43" y="38"/>
                    <a:pt x="43" y="38"/>
                  </a:cubicBezTo>
                  <a:cubicBezTo>
                    <a:pt x="40" y="38"/>
                    <a:pt x="40" y="37"/>
                    <a:pt x="38" y="37"/>
                  </a:cubicBezTo>
                  <a:cubicBezTo>
                    <a:pt x="38" y="37"/>
                    <a:pt x="38" y="37"/>
                    <a:pt x="38" y="37"/>
                  </a:cubicBezTo>
                  <a:cubicBezTo>
                    <a:pt x="37" y="38"/>
                    <a:pt x="37" y="38"/>
                    <a:pt x="37" y="38"/>
                  </a:cubicBezTo>
                  <a:cubicBezTo>
                    <a:pt x="37" y="38"/>
                    <a:pt x="37" y="38"/>
                    <a:pt x="37" y="38"/>
                  </a:cubicBezTo>
                  <a:cubicBezTo>
                    <a:pt x="35" y="37"/>
                    <a:pt x="33" y="37"/>
                    <a:pt x="30" y="36"/>
                  </a:cubicBezTo>
                  <a:cubicBezTo>
                    <a:pt x="30" y="35"/>
                    <a:pt x="30" y="36"/>
                    <a:pt x="30" y="34"/>
                  </a:cubicBezTo>
                  <a:cubicBezTo>
                    <a:pt x="29" y="34"/>
                    <a:pt x="29" y="34"/>
                    <a:pt x="29" y="34"/>
                  </a:cubicBezTo>
                  <a:cubicBezTo>
                    <a:pt x="27" y="34"/>
                    <a:pt x="27" y="34"/>
                    <a:pt x="27" y="34"/>
                  </a:cubicBezTo>
                  <a:cubicBezTo>
                    <a:pt x="26" y="33"/>
                    <a:pt x="23" y="32"/>
                    <a:pt x="22" y="31"/>
                  </a:cubicBezTo>
                  <a:cubicBezTo>
                    <a:pt x="21" y="32"/>
                    <a:pt x="22" y="31"/>
                    <a:pt x="21" y="32"/>
                  </a:cubicBezTo>
                  <a:cubicBezTo>
                    <a:pt x="20" y="32"/>
                    <a:pt x="20" y="32"/>
                    <a:pt x="20" y="32"/>
                  </a:cubicBezTo>
                  <a:cubicBezTo>
                    <a:pt x="17" y="30"/>
                    <a:pt x="15" y="29"/>
                    <a:pt x="13" y="26"/>
                  </a:cubicBezTo>
                  <a:cubicBezTo>
                    <a:pt x="6" y="22"/>
                    <a:pt x="8" y="23"/>
                    <a:pt x="6" y="22"/>
                  </a:cubicBezTo>
                  <a:cubicBezTo>
                    <a:pt x="5" y="22"/>
                    <a:pt x="5" y="22"/>
                    <a:pt x="5" y="22"/>
                  </a:cubicBezTo>
                  <a:cubicBezTo>
                    <a:pt x="5" y="22"/>
                    <a:pt x="5" y="22"/>
                    <a:pt x="5" y="23"/>
                  </a:cubicBezTo>
                  <a:cubicBezTo>
                    <a:pt x="4" y="22"/>
                    <a:pt x="4" y="22"/>
                    <a:pt x="4" y="22"/>
                  </a:cubicBezTo>
                  <a:cubicBezTo>
                    <a:pt x="2" y="21"/>
                    <a:pt x="3" y="21"/>
                    <a:pt x="0" y="20"/>
                  </a:cubicBezTo>
                  <a:cubicBezTo>
                    <a:pt x="0" y="19"/>
                    <a:pt x="0" y="19"/>
                    <a:pt x="0" y="19"/>
                  </a:cubicBezTo>
                  <a:cubicBezTo>
                    <a:pt x="1" y="17"/>
                    <a:pt x="0" y="18"/>
                    <a:pt x="1" y="16"/>
                  </a:cubicBezTo>
                  <a:cubicBezTo>
                    <a:pt x="2" y="16"/>
                    <a:pt x="2" y="16"/>
                    <a:pt x="2" y="16"/>
                  </a:cubicBezTo>
                  <a:cubicBezTo>
                    <a:pt x="2" y="15"/>
                    <a:pt x="2" y="15"/>
                    <a:pt x="2" y="15"/>
                  </a:cubicBezTo>
                  <a:cubicBezTo>
                    <a:pt x="3" y="13"/>
                    <a:pt x="3" y="14"/>
                    <a:pt x="3" y="12"/>
                  </a:cubicBezTo>
                  <a:cubicBezTo>
                    <a:pt x="4" y="8"/>
                    <a:pt x="6" y="5"/>
                    <a:pt x="10" y="2"/>
                  </a:cubicBezTo>
                  <a:cubicBezTo>
                    <a:pt x="11" y="2"/>
                    <a:pt x="11" y="2"/>
                    <a:pt x="11" y="2"/>
                  </a:cubicBezTo>
                  <a:cubicBezTo>
                    <a:pt x="11" y="3"/>
                    <a:pt x="11" y="3"/>
                    <a:pt x="11" y="3"/>
                  </a:cubicBezTo>
                  <a:cubicBezTo>
                    <a:pt x="12" y="4"/>
                    <a:pt x="11" y="3"/>
                    <a:pt x="12" y="4"/>
                  </a:cubicBezTo>
                  <a:cubicBezTo>
                    <a:pt x="13" y="4"/>
                    <a:pt x="13" y="4"/>
                    <a:pt x="13" y="4"/>
                  </a:cubicBezTo>
                  <a:cubicBezTo>
                    <a:pt x="14" y="3"/>
                    <a:pt x="14" y="3"/>
                    <a:pt x="14" y="3"/>
                  </a:cubicBezTo>
                  <a:cubicBezTo>
                    <a:pt x="16" y="0"/>
                    <a:pt x="16" y="0"/>
                    <a:pt x="16" y="0"/>
                  </a:cubicBezTo>
                  <a:cubicBezTo>
                    <a:pt x="18" y="0"/>
                    <a:pt x="18" y="0"/>
                    <a:pt x="18" y="0"/>
                  </a:cubicBezTo>
                  <a:cubicBezTo>
                    <a:pt x="21" y="0"/>
                    <a:pt x="20" y="0"/>
                    <a:pt x="23" y="0"/>
                  </a:cubicBezTo>
                  <a:cubicBezTo>
                    <a:pt x="24" y="3"/>
                    <a:pt x="23" y="1"/>
                    <a:pt x="24" y="3"/>
                  </a:cubicBezTo>
                  <a:cubicBezTo>
                    <a:pt x="25" y="4"/>
                    <a:pt x="25" y="4"/>
                    <a:pt x="25" y="4"/>
                  </a:cubicBezTo>
                  <a:cubicBezTo>
                    <a:pt x="29" y="6"/>
                    <a:pt x="31" y="8"/>
                    <a:pt x="33" y="10"/>
                  </a:cubicBezTo>
                  <a:cubicBezTo>
                    <a:pt x="35" y="10"/>
                    <a:pt x="35" y="10"/>
                    <a:pt x="35" y="10"/>
                  </a:cubicBezTo>
                  <a:cubicBezTo>
                    <a:pt x="37" y="12"/>
                    <a:pt x="38" y="13"/>
                    <a:pt x="40" y="15"/>
                  </a:cubicBezTo>
                  <a:cubicBezTo>
                    <a:pt x="41" y="15"/>
                    <a:pt x="41" y="15"/>
                    <a:pt x="41" y="15"/>
                  </a:cubicBezTo>
                  <a:cubicBezTo>
                    <a:pt x="43" y="14"/>
                    <a:pt x="42" y="15"/>
                    <a:pt x="44" y="14"/>
                  </a:cubicBezTo>
                  <a:cubicBezTo>
                    <a:pt x="45" y="14"/>
                    <a:pt x="45" y="14"/>
                    <a:pt x="46" y="15"/>
                  </a:cubicBezTo>
                  <a:cubicBezTo>
                    <a:pt x="47" y="18"/>
                    <a:pt x="46" y="15"/>
                    <a:pt x="47" y="19"/>
                  </a:cubicBezTo>
                  <a:cubicBezTo>
                    <a:pt x="49" y="20"/>
                    <a:pt x="49" y="20"/>
                    <a:pt x="50" y="21"/>
                  </a:cubicBezTo>
                  <a:cubicBezTo>
                    <a:pt x="52" y="22"/>
                    <a:pt x="52" y="22"/>
                    <a:pt x="52" y="22"/>
                  </a:cubicBezTo>
                  <a:cubicBezTo>
                    <a:pt x="52" y="22"/>
                    <a:pt x="52" y="22"/>
                    <a:pt x="52" y="22"/>
                  </a:cubicBezTo>
                  <a:cubicBezTo>
                    <a:pt x="53" y="23"/>
                    <a:pt x="53" y="23"/>
                    <a:pt x="53" y="23"/>
                  </a:cubicBezTo>
                  <a:cubicBezTo>
                    <a:pt x="53" y="23"/>
                    <a:pt x="53" y="23"/>
                    <a:pt x="54" y="23"/>
                  </a:cubicBezTo>
                  <a:cubicBezTo>
                    <a:pt x="54" y="23"/>
                    <a:pt x="54" y="23"/>
                    <a:pt x="54" y="23"/>
                  </a:cubicBezTo>
                  <a:cubicBezTo>
                    <a:pt x="57" y="22"/>
                    <a:pt x="57" y="22"/>
                    <a:pt x="57" y="22"/>
                  </a:cubicBezTo>
                  <a:cubicBezTo>
                    <a:pt x="57" y="23"/>
                    <a:pt x="57" y="23"/>
                    <a:pt x="58" y="23"/>
                  </a:cubicBezTo>
                  <a:cubicBezTo>
                    <a:pt x="58" y="23"/>
                    <a:pt x="58" y="23"/>
                    <a:pt x="58" y="23"/>
                  </a:cubicBezTo>
                  <a:cubicBezTo>
                    <a:pt x="57" y="24"/>
                    <a:pt x="57" y="24"/>
                    <a:pt x="57" y="26"/>
                  </a:cubicBezTo>
                  <a:cubicBezTo>
                    <a:pt x="57" y="26"/>
                    <a:pt x="57" y="26"/>
                    <a:pt x="57" y="26"/>
                  </a:cubicBezTo>
                  <a:cubicBezTo>
                    <a:pt x="59" y="27"/>
                    <a:pt x="61" y="27"/>
                    <a:pt x="63" y="27"/>
                  </a:cubicBezTo>
                  <a:cubicBezTo>
                    <a:pt x="65" y="28"/>
                    <a:pt x="65" y="28"/>
                    <a:pt x="66" y="31"/>
                  </a:cubicBezTo>
                  <a:cubicBezTo>
                    <a:pt x="67" y="31"/>
                    <a:pt x="67" y="31"/>
                    <a:pt x="67" y="31"/>
                  </a:cubicBezTo>
                  <a:cubicBezTo>
                    <a:pt x="68" y="31"/>
                    <a:pt x="68" y="31"/>
                    <a:pt x="68" y="31"/>
                  </a:cubicBezTo>
                  <a:cubicBezTo>
                    <a:pt x="68" y="30"/>
                    <a:pt x="68" y="30"/>
                    <a:pt x="68" y="29"/>
                  </a:cubicBezTo>
                  <a:cubicBezTo>
                    <a:pt x="69" y="29"/>
                    <a:pt x="69" y="29"/>
                    <a:pt x="69" y="29"/>
                  </a:cubicBezTo>
                  <a:cubicBezTo>
                    <a:pt x="69" y="29"/>
                    <a:pt x="69" y="29"/>
                    <a:pt x="69" y="29"/>
                  </a:cubicBezTo>
                  <a:cubicBezTo>
                    <a:pt x="69" y="30"/>
                    <a:pt x="69" y="30"/>
                    <a:pt x="69" y="30"/>
                  </a:cubicBezTo>
                  <a:cubicBezTo>
                    <a:pt x="71" y="31"/>
                    <a:pt x="71" y="31"/>
                    <a:pt x="72" y="31"/>
                  </a:cubicBezTo>
                  <a:cubicBezTo>
                    <a:pt x="72" y="31"/>
                    <a:pt x="72" y="31"/>
                    <a:pt x="72" y="31"/>
                  </a:cubicBezTo>
                  <a:cubicBezTo>
                    <a:pt x="73" y="31"/>
                    <a:pt x="73" y="31"/>
                    <a:pt x="73" y="31"/>
                  </a:cubicBezTo>
                  <a:cubicBezTo>
                    <a:pt x="73" y="29"/>
                    <a:pt x="73" y="29"/>
                    <a:pt x="73" y="29"/>
                  </a:cubicBezTo>
                  <a:cubicBezTo>
                    <a:pt x="74" y="29"/>
                    <a:pt x="74" y="29"/>
                    <a:pt x="74" y="29"/>
                  </a:cubicBezTo>
                  <a:cubicBezTo>
                    <a:pt x="75" y="29"/>
                    <a:pt x="75" y="29"/>
                    <a:pt x="75" y="29"/>
                  </a:cubicBezTo>
                  <a:cubicBezTo>
                    <a:pt x="75" y="29"/>
                    <a:pt x="75" y="29"/>
                    <a:pt x="75" y="29"/>
                  </a:cubicBezTo>
                  <a:cubicBezTo>
                    <a:pt x="75" y="30"/>
                    <a:pt x="75" y="30"/>
                    <a:pt x="75" y="30"/>
                  </a:cubicBezTo>
                  <a:cubicBezTo>
                    <a:pt x="78" y="31"/>
                    <a:pt x="78" y="31"/>
                    <a:pt x="80" y="32"/>
                  </a:cubicBezTo>
                  <a:cubicBezTo>
                    <a:pt x="81" y="32"/>
                    <a:pt x="86" y="33"/>
                    <a:pt x="86" y="32"/>
                  </a:cubicBezTo>
                  <a:cubicBezTo>
                    <a:pt x="88" y="32"/>
                    <a:pt x="88" y="32"/>
                    <a:pt x="88" y="32"/>
                  </a:cubicBezTo>
                  <a:cubicBezTo>
                    <a:pt x="89" y="32"/>
                    <a:pt x="89" y="32"/>
                    <a:pt x="91" y="3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175">
              <a:extLst>
                <a:ext uri="{FF2B5EF4-FFF2-40B4-BE49-F238E27FC236}">
                  <a16:creationId xmlns:a16="http://schemas.microsoft.com/office/drawing/2014/main" id="{968CA07F-E427-42C7-802A-CAF05DC7E5B4}"/>
                </a:ext>
              </a:extLst>
            </p:cNvPr>
            <p:cNvSpPr>
              <a:spLocks/>
            </p:cNvSpPr>
            <p:nvPr/>
          </p:nvSpPr>
          <p:spPr bwMode="auto">
            <a:xfrm>
              <a:off x="19495491" y="9045012"/>
              <a:ext cx="4751" cy="4751"/>
            </a:xfrm>
            <a:custGeom>
              <a:avLst/>
              <a:gdLst>
                <a:gd name="T0" fmla="*/ 1 w 1"/>
                <a:gd name="T1" fmla="*/ 1 h 1"/>
                <a:gd name="T2" fmla="*/ 1 w 1"/>
                <a:gd name="T3" fmla="*/ 1 h 1"/>
                <a:gd name="T4" fmla="*/ 0 w 1"/>
                <a:gd name="T5" fmla="*/ 1 h 1"/>
                <a:gd name="T6" fmla="*/ 0 w 1"/>
                <a:gd name="T7" fmla="*/ 1 h 1"/>
                <a:gd name="T8" fmla="*/ 0 w 1"/>
                <a:gd name="T9" fmla="*/ 0 h 1"/>
                <a:gd name="T10" fmla="*/ 1 w 1"/>
                <a:gd name="T11" fmla="*/ 0 h 1"/>
                <a:gd name="T12" fmla="*/ 1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lnTo>
                    <a:pt x="1" y="1"/>
                  </a:lnTo>
                  <a:lnTo>
                    <a:pt x="0" y="1"/>
                  </a:lnTo>
                  <a:lnTo>
                    <a:pt x="0" y="1"/>
                  </a:lnTo>
                  <a:lnTo>
                    <a:pt x="0" y="0"/>
                  </a:lnTo>
                  <a:lnTo>
                    <a:pt x="1" y="0"/>
                  </a:lnTo>
                  <a:lnTo>
                    <a:pt x="1" y="0"/>
                  </a:lnTo>
                  <a:lnTo>
                    <a:pt x="1" y="1"/>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176">
              <a:extLst>
                <a:ext uri="{FF2B5EF4-FFF2-40B4-BE49-F238E27FC236}">
                  <a16:creationId xmlns:a16="http://schemas.microsoft.com/office/drawing/2014/main" id="{DFA3A4B9-6B9C-4C5E-AAC7-41D052470FBF}"/>
                </a:ext>
              </a:extLst>
            </p:cNvPr>
            <p:cNvSpPr>
              <a:spLocks/>
            </p:cNvSpPr>
            <p:nvPr/>
          </p:nvSpPr>
          <p:spPr bwMode="auto">
            <a:xfrm>
              <a:off x="20578310" y="9923617"/>
              <a:ext cx="9498" cy="4751"/>
            </a:xfrm>
            <a:custGeom>
              <a:avLst/>
              <a:gdLst>
                <a:gd name="T0" fmla="*/ 2 w 2"/>
                <a:gd name="T1" fmla="*/ 1 h 1"/>
                <a:gd name="T2" fmla="*/ 1 w 2"/>
                <a:gd name="T3" fmla="*/ 1 h 1"/>
                <a:gd name="T4" fmla="*/ 0 w 2"/>
                <a:gd name="T5" fmla="*/ 1 h 1"/>
                <a:gd name="T6" fmla="*/ 1 w 2"/>
                <a:gd name="T7" fmla="*/ 0 h 1"/>
                <a:gd name="T8" fmla="*/ 1 w 2"/>
                <a:gd name="T9" fmla="*/ 0 h 1"/>
                <a:gd name="T10" fmla="*/ 1 w 2"/>
                <a:gd name="T11" fmla="*/ 0 h 1"/>
                <a:gd name="T12" fmla="*/ 2 w 2"/>
                <a:gd name="T13" fmla="*/ 0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lnTo>
                    <a:pt x="1" y="1"/>
                  </a:lnTo>
                  <a:lnTo>
                    <a:pt x="0" y="1"/>
                  </a:lnTo>
                  <a:lnTo>
                    <a:pt x="1" y="0"/>
                  </a:lnTo>
                  <a:lnTo>
                    <a:pt x="1" y="0"/>
                  </a:lnTo>
                  <a:lnTo>
                    <a:pt x="1" y="0"/>
                  </a:lnTo>
                  <a:lnTo>
                    <a:pt x="2" y="0"/>
                  </a:lnTo>
                  <a:lnTo>
                    <a:pt x="2" y="1"/>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177">
              <a:extLst>
                <a:ext uri="{FF2B5EF4-FFF2-40B4-BE49-F238E27FC236}">
                  <a16:creationId xmlns:a16="http://schemas.microsoft.com/office/drawing/2014/main" id="{0E0CE17B-38B6-4B12-91FF-ED215DD74A42}"/>
                </a:ext>
              </a:extLst>
            </p:cNvPr>
            <p:cNvSpPr>
              <a:spLocks noEditPoints="1"/>
            </p:cNvSpPr>
            <p:nvPr/>
          </p:nvSpPr>
          <p:spPr bwMode="auto">
            <a:xfrm>
              <a:off x="19447999" y="10730982"/>
              <a:ext cx="840611" cy="1182554"/>
            </a:xfrm>
            <a:custGeom>
              <a:avLst/>
              <a:gdLst>
                <a:gd name="T0" fmla="*/ 198 w 202"/>
                <a:gd name="T1" fmla="*/ 136 h 284"/>
                <a:gd name="T2" fmla="*/ 197 w 202"/>
                <a:gd name="T3" fmla="*/ 141 h 284"/>
                <a:gd name="T4" fmla="*/ 195 w 202"/>
                <a:gd name="T5" fmla="*/ 135 h 284"/>
                <a:gd name="T6" fmla="*/ 202 w 202"/>
                <a:gd name="T7" fmla="*/ 143 h 284"/>
                <a:gd name="T8" fmla="*/ 88 w 202"/>
                <a:gd name="T9" fmla="*/ 9 h 284"/>
                <a:gd name="T10" fmla="*/ 93 w 202"/>
                <a:gd name="T11" fmla="*/ 12 h 284"/>
                <a:gd name="T12" fmla="*/ 95 w 202"/>
                <a:gd name="T13" fmla="*/ 19 h 284"/>
                <a:gd name="T14" fmla="*/ 99 w 202"/>
                <a:gd name="T15" fmla="*/ 33 h 284"/>
                <a:gd name="T16" fmla="*/ 106 w 202"/>
                <a:gd name="T17" fmla="*/ 36 h 284"/>
                <a:gd name="T18" fmla="*/ 107 w 202"/>
                <a:gd name="T19" fmla="*/ 29 h 284"/>
                <a:gd name="T20" fmla="*/ 114 w 202"/>
                <a:gd name="T21" fmla="*/ 44 h 284"/>
                <a:gd name="T22" fmla="*/ 135 w 202"/>
                <a:gd name="T23" fmla="*/ 45 h 284"/>
                <a:gd name="T24" fmla="*/ 135 w 202"/>
                <a:gd name="T25" fmla="*/ 66 h 284"/>
                <a:gd name="T26" fmla="*/ 124 w 202"/>
                <a:gd name="T27" fmla="*/ 73 h 284"/>
                <a:gd name="T28" fmla="*/ 101 w 202"/>
                <a:gd name="T29" fmla="*/ 100 h 284"/>
                <a:gd name="T30" fmla="*/ 98 w 202"/>
                <a:gd name="T31" fmla="*/ 98 h 284"/>
                <a:gd name="T32" fmla="*/ 89 w 202"/>
                <a:gd name="T33" fmla="*/ 70 h 284"/>
                <a:gd name="T34" fmla="*/ 100 w 202"/>
                <a:gd name="T35" fmla="*/ 50 h 284"/>
                <a:gd name="T36" fmla="*/ 98 w 202"/>
                <a:gd name="T37" fmla="*/ 37 h 284"/>
                <a:gd name="T38" fmla="*/ 98 w 202"/>
                <a:gd name="T39" fmla="*/ 36 h 284"/>
                <a:gd name="T40" fmla="*/ 95 w 202"/>
                <a:gd name="T41" fmla="*/ 27 h 284"/>
                <a:gd name="T42" fmla="*/ 91 w 202"/>
                <a:gd name="T43" fmla="*/ 24 h 284"/>
                <a:gd name="T44" fmla="*/ 86 w 202"/>
                <a:gd name="T45" fmla="*/ 14 h 284"/>
                <a:gd name="T46" fmla="*/ 82 w 202"/>
                <a:gd name="T47" fmla="*/ 13 h 284"/>
                <a:gd name="T48" fmla="*/ 83 w 202"/>
                <a:gd name="T49" fmla="*/ 7 h 284"/>
                <a:gd name="T50" fmla="*/ 107 w 202"/>
                <a:gd name="T51" fmla="*/ 23 h 284"/>
                <a:gd name="T52" fmla="*/ 90 w 202"/>
                <a:gd name="T53" fmla="*/ 94 h 284"/>
                <a:gd name="T54" fmla="*/ 91 w 202"/>
                <a:gd name="T55" fmla="*/ 95 h 284"/>
                <a:gd name="T56" fmla="*/ 93 w 202"/>
                <a:gd name="T57" fmla="*/ 96 h 284"/>
                <a:gd name="T58" fmla="*/ 92 w 202"/>
                <a:gd name="T59" fmla="*/ 100 h 284"/>
                <a:gd name="T60" fmla="*/ 90 w 202"/>
                <a:gd name="T61" fmla="*/ 112 h 284"/>
                <a:gd name="T62" fmla="*/ 75 w 202"/>
                <a:gd name="T63" fmla="*/ 130 h 284"/>
                <a:gd name="T64" fmla="*/ 79 w 202"/>
                <a:gd name="T65" fmla="*/ 137 h 284"/>
                <a:gd name="T66" fmla="*/ 73 w 202"/>
                <a:gd name="T67" fmla="*/ 136 h 284"/>
                <a:gd name="T68" fmla="*/ 62 w 202"/>
                <a:gd name="T69" fmla="*/ 141 h 284"/>
                <a:gd name="T70" fmla="*/ 59 w 202"/>
                <a:gd name="T71" fmla="*/ 154 h 284"/>
                <a:gd name="T72" fmla="*/ 51 w 202"/>
                <a:gd name="T73" fmla="*/ 170 h 284"/>
                <a:gd name="T74" fmla="*/ 28 w 202"/>
                <a:gd name="T75" fmla="*/ 180 h 284"/>
                <a:gd name="T76" fmla="*/ 18 w 202"/>
                <a:gd name="T77" fmla="*/ 173 h 284"/>
                <a:gd name="T78" fmla="*/ 9 w 202"/>
                <a:gd name="T79" fmla="*/ 170 h 284"/>
                <a:gd name="T80" fmla="*/ 10 w 202"/>
                <a:gd name="T81" fmla="*/ 166 h 284"/>
                <a:gd name="T82" fmla="*/ 11 w 202"/>
                <a:gd name="T83" fmla="*/ 161 h 284"/>
                <a:gd name="T84" fmla="*/ 15 w 202"/>
                <a:gd name="T85" fmla="*/ 159 h 284"/>
                <a:gd name="T86" fmla="*/ 14 w 202"/>
                <a:gd name="T87" fmla="*/ 154 h 284"/>
                <a:gd name="T88" fmla="*/ 22 w 202"/>
                <a:gd name="T89" fmla="*/ 149 h 284"/>
                <a:gd name="T90" fmla="*/ 36 w 202"/>
                <a:gd name="T91" fmla="*/ 137 h 284"/>
                <a:gd name="T92" fmla="*/ 45 w 202"/>
                <a:gd name="T93" fmla="*/ 131 h 284"/>
                <a:gd name="T94" fmla="*/ 50 w 202"/>
                <a:gd name="T95" fmla="*/ 126 h 284"/>
                <a:gd name="T96" fmla="*/ 54 w 202"/>
                <a:gd name="T97" fmla="*/ 123 h 284"/>
                <a:gd name="T98" fmla="*/ 60 w 202"/>
                <a:gd name="T99" fmla="*/ 115 h 284"/>
                <a:gd name="T100" fmla="*/ 76 w 202"/>
                <a:gd name="T101" fmla="*/ 86 h 284"/>
                <a:gd name="T102" fmla="*/ 81 w 202"/>
                <a:gd name="T103" fmla="*/ 98 h 284"/>
                <a:gd name="T104" fmla="*/ 90 w 202"/>
                <a:gd name="T105" fmla="*/ 91 h 284"/>
                <a:gd name="T106" fmla="*/ 8 w 202"/>
                <a:gd name="T107" fmla="*/ 166 h 284"/>
                <a:gd name="T108" fmla="*/ 24 w 202"/>
                <a:gd name="T109" fmla="*/ 185 h 284"/>
                <a:gd name="T110" fmla="*/ 22 w 202"/>
                <a:gd name="T111" fmla="*/ 190 h 284"/>
                <a:gd name="T112" fmla="*/ 20 w 202"/>
                <a:gd name="T113" fmla="*/ 188 h 284"/>
                <a:gd name="T114" fmla="*/ 4 w 202"/>
                <a:gd name="T115" fmla="*/ 252 h 284"/>
                <a:gd name="T116" fmla="*/ 2 w 202"/>
                <a:gd name="T117" fmla="*/ 250 h 284"/>
                <a:gd name="T118" fmla="*/ 3 w 202"/>
                <a:gd name="T119" fmla="*/ 251 h 284"/>
                <a:gd name="T120" fmla="*/ 36 w 202"/>
                <a:gd name="T121" fmla="*/ 28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 h="284">
                  <a:moveTo>
                    <a:pt x="201" y="135"/>
                  </a:moveTo>
                  <a:cubicBezTo>
                    <a:pt x="201" y="135"/>
                    <a:pt x="201" y="135"/>
                    <a:pt x="201" y="135"/>
                  </a:cubicBezTo>
                  <a:cubicBezTo>
                    <a:pt x="200" y="135"/>
                    <a:pt x="200" y="135"/>
                    <a:pt x="200" y="135"/>
                  </a:cubicBezTo>
                  <a:cubicBezTo>
                    <a:pt x="199" y="137"/>
                    <a:pt x="199" y="137"/>
                    <a:pt x="199" y="137"/>
                  </a:cubicBezTo>
                  <a:cubicBezTo>
                    <a:pt x="199" y="136"/>
                    <a:pt x="199" y="136"/>
                    <a:pt x="199" y="136"/>
                  </a:cubicBezTo>
                  <a:cubicBezTo>
                    <a:pt x="199" y="135"/>
                    <a:pt x="199" y="135"/>
                    <a:pt x="199" y="135"/>
                  </a:cubicBezTo>
                  <a:cubicBezTo>
                    <a:pt x="198" y="135"/>
                    <a:pt x="198" y="135"/>
                    <a:pt x="198" y="135"/>
                  </a:cubicBezTo>
                  <a:cubicBezTo>
                    <a:pt x="197" y="136"/>
                    <a:pt x="197" y="136"/>
                    <a:pt x="197" y="136"/>
                  </a:cubicBezTo>
                  <a:cubicBezTo>
                    <a:pt x="198" y="136"/>
                    <a:pt x="198" y="136"/>
                    <a:pt x="198" y="136"/>
                  </a:cubicBezTo>
                  <a:cubicBezTo>
                    <a:pt x="198" y="136"/>
                    <a:pt x="198" y="136"/>
                    <a:pt x="198" y="136"/>
                  </a:cubicBezTo>
                  <a:cubicBezTo>
                    <a:pt x="198" y="137"/>
                    <a:pt x="198" y="137"/>
                    <a:pt x="198" y="137"/>
                  </a:cubicBezTo>
                  <a:cubicBezTo>
                    <a:pt x="198" y="138"/>
                    <a:pt x="198" y="138"/>
                    <a:pt x="198" y="138"/>
                  </a:cubicBezTo>
                  <a:cubicBezTo>
                    <a:pt x="199" y="138"/>
                    <a:pt x="199" y="138"/>
                    <a:pt x="199" y="138"/>
                  </a:cubicBezTo>
                  <a:cubicBezTo>
                    <a:pt x="199" y="139"/>
                    <a:pt x="199" y="139"/>
                    <a:pt x="199" y="139"/>
                  </a:cubicBezTo>
                  <a:cubicBezTo>
                    <a:pt x="199" y="140"/>
                    <a:pt x="199" y="140"/>
                    <a:pt x="199" y="140"/>
                  </a:cubicBezTo>
                  <a:cubicBezTo>
                    <a:pt x="198" y="140"/>
                    <a:pt x="198" y="140"/>
                    <a:pt x="198" y="140"/>
                  </a:cubicBezTo>
                  <a:cubicBezTo>
                    <a:pt x="197" y="141"/>
                    <a:pt x="197" y="141"/>
                    <a:pt x="197" y="141"/>
                  </a:cubicBezTo>
                  <a:cubicBezTo>
                    <a:pt x="197" y="141"/>
                    <a:pt x="197" y="141"/>
                    <a:pt x="197" y="141"/>
                  </a:cubicBezTo>
                  <a:cubicBezTo>
                    <a:pt x="196" y="141"/>
                    <a:pt x="196" y="141"/>
                    <a:pt x="196" y="141"/>
                  </a:cubicBezTo>
                  <a:cubicBezTo>
                    <a:pt x="196" y="140"/>
                    <a:pt x="196" y="140"/>
                    <a:pt x="196" y="139"/>
                  </a:cubicBezTo>
                  <a:cubicBezTo>
                    <a:pt x="197" y="138"/>
                    <a:pt x="197" y="138"/>
                    <a:pt x="197" y="138"/>
                  </a:cubicBezTo>
                  <a:cubicBezTo>
                    <a:pt x="197" y="137"/>
                    <a:pt x="197" y="137"/>
                    <a:pt x="197" y="137"/>
                  </a:cubicBezTo>
                  <a:cubicBezTo>
                    <a:pt x="197" y="137"/>
                    <a:pt x="197" y="137"/>
                    <a:pt x="197" y="137"/>
                  </a:cubicBezTo>
                  <a:cubicBezTo>
                    <a:pt x="196" y="136"/>
                    <a:pt x="196" y="136"/>
                    <a:pt x="196" y="136"/>
                  </a:cubicBezTo>
                  <a:cubicBezTo>
                    <a:pt x="194" y="136"/>
                    <a:pt x="194" y="136"/>
                    <a:pt x="194" y="136"/>
                  </a:cubicBezTo>
                  <a:cubicBezTo>
                    <a:pt x="194" y="136"/>
                    <a:pt x="194" y="136"/>
                    <a:pt x="194" y="136"/>
                  </a:cubicBezTo>
                  <a:cubicBezTo>
                    <a:pt x="195" y="135"/>
                    <a:pt x="195" y="135"/>
                    <a:pt x="195" y="135"/>
                  </a:cubicBezTo>
                  <a:cubicBezTo>
                    <a:pt x="196" y="135"/>
                    <a:pt x="196" y="135"/>
                    <a:pt x="196" y="135"/>
                  </a:cubicBezTo>
                  <a:cubicBezTo>
                    <a:pt x="197" y="135"/>
                    <a:pt x="197" y="135"/>
                    <a:pt x="197" y="135"/>
                  </a:cubicBezTo>
                  <a:cubicBezTo>
                    <a:pt x="201" y="135"/>
                    <a:pt x="201" y="135"/>
                    <a:pt x="201" y="135"/>
                  </a:cubicBezTo>
                  <a:close/>
                  <a:moveTo>
                    <a:pt x="201" y="144"/>
                  </a:moveTo>
                  <a:cubicBezTo>
                    <a:pt x="201" y="144"/>
                    <a:pt x="201" y="144"/>
                    <a:pt x="201" y="144"/>
                  </a:cubicBezTo>
                  <a:cubicBezTo>
                    <a:pt x="201" y="143"/>
                    <a:pt x="201" y="143"/>
                    <a:pt x="201" y="143"/>
                  </a:cubicBezTo>
                  <a:cubicBezTo>
                    <a:pt x="201" y="143"/>
                    <a:pt x="201" y="143"/>
                    <a:pt x="201" y="143"/>
                  </a:cubicBezTo>
                  <a:cubicBezTo>
                    <a:pt x="201" y="142"/>
                    <a:pt x="201" y="142"/>
                    <a:pt x="201" y="142"/>
                  </a:cubicBezTo>
                  <a:cubicBezTo>
                    <a:pt x="202" y="143"/>
                    <a:pt x="202" y="143"/>
                    <a:pt x="202" y="143"/>
                  </a:cubicBezTo>
                  <a:cubicBezTo>
                    <a:pt x="201" y="144"/>
                    <a:pt x="201" y="144"/>
                    <a:pt x="201" y="144"/>
                  </a:cubicBezTo>
                  <a:close/>
                  <a:moveTo>
                    <a:pt x="83" y="7"/>
                  </a:moveTo>
                  <a:cubicBezTo>
                    <a:pt x="83" y="8"/>
                    <a:pt x="83" y="8"/>
                    <a:pt x="83" y="8"/>
                  </a:cubicBezTo>
                  <a:cubicBezTo>
                    <a:pt x="83" y="8"/>
                    <a:pt x="83" y="8"/>
                    <a:pt x="83" y="8"/>
                  </a:cubicBezTo>
                  <a:cubicBezTo>
                    <a:pt x="84" y="7"/>
                    <a:pt x="84" y="7"/>
                    <a:pt x="85" y="6"/>
                  </a:cubicBezTo>
                  <a:cubicBezTo>
                    <a:pt x="85" y="7"/>
                    <a:pt x="85" y="7"/>
                    <a:pt x="85" y="7"/>
                  </a:cubicBezTo>
                  <a:cubicBezTo>
                    <a:pt x="85" y="8"/>
                    <a:pt x="85" y="8"/>
                    <a:pt x="85" y="8"/>
                  </a:cubicBezTo>
                  <a:cubicBezTo>
                    <a:pt x="87" y="8"/>
                    <a:pt x="87" y="8"/>
                    <a:pt x="87" y="8"/>
                  </a:cubicBezTo>
                  <a:cubicBezTo>
                    <a:pt x="88" y="9"/>
                    <a:pt x="88" y="9"/>
                    <a:pt x="88" y="9"/>
                  </a:cubicBezTo>
                  <a:cubicBezTo>
                    <a:pt x="89" y="9"/>
                    <a:pt x="89" y="9"/>
                    <a:pt x="89" y="9"/>
                  </a:cubicBezTo>
                  <a:cubicBezTo>
                    <a:pt x="89" y="9"/>
                    <a:pt x="89" y="9"/>
                    <a:pt x="89" y="9"/>
                  </a:cubicBezTo>
                  <a:cubicBezTo>
                    <a:pt x="89" y="9"/>
                    <a:pt x="89" y="9"/>
                    <a:pt x="89" y="9"/>
                  </a:cubicBezTo>
                  <a:cubicBezTo>
                    <a:pt x="90" y="9"/>
                    <a:pt x="91" y="9"/>
                    <a:pt x="92" y="10"/>
                  </a:cubicBezTo>
                  <a:cubicBezTo>
                    <a:pt x="92" y="11"/>
                    <a:pt x="92" y="11"/>
                    <a:pt x="92" y="11"/>
                  </a:cubicBezTo>
                  <a:cubicBezTo>
                    <a:pt x="92" y="11"/>
                    <a:pt x="92" y="11"/>
                    <a:pt x="92" y="11"/>
                  </a:cubicBezTo>
                  <a:cubicBezTo>
                    <a:pt x="92" y="12"/>
                    <a:pt x="92" y="12"/>
                    <a:pt x="92" y="12"/>
                  </a:cubicBezTo>
                  <a:cubicBezTo>
                    <a:pt x="93" y="12"/>
                    <a:pt x="93" y="12"/>
                    <a:pt x="93" y="12"/>
                  </a:cubicBezTo>
                  <a:cubicBezTo>
                    <a:pt x="93" y="12"/>
                    <a:pt x="93" y="12"/>
                    <a:pt x="93" y="12"/>
                  </a:cubicBezTo>
                  <a:cubicBezTo>
                    <a:pt x="94" y="12"/>
                    <a:pt x="94" y="12"/>
                    <a:pt x="94" y="12"/>
                  </a:cubicBezTo>
                  <a:cubicBezTo>
                    <a:pt x="94" y="12"/>
                    <a:pt x="94" y="12"/>
                    <a:pt x="94" y="12"/>
                  </a:cubicBezTo>
                  <a:cubicBezTo>
                    <a:pt x="95" y="13"/>
                    <a:pt x="95" y="13"/>
                    <a:pt x="95" y="13"/>
                  </a:cubicBezTo>
                  <a:cubicBezTo>
                    <a:pt x="95" y="13"/>
                    <a:pt x="95" y="13"/>
                    <a:pt x="95" y="13"/>
                  </a:cubicBezTo>
                  <a:cubicBezTo>
                    <a:pt x="97" y="16"/>
                    <a:pt x="95" y="13"/>
                    <a:pt x="97" y="16"/>
                  </a:cubicBezTo>
                  <a:cubicBezTo>
                    <a:pt x="97" y="17"/>
                    <a:pt x="97" y="17"/>
                    <a:pt x="97" y="17"/>
                  </a:cubicBezTo>
                  <a:cubicBezTo>
                    <a:pt x="97" y="19"/>
                    <a:pt x="97" y="19"/>
                    <a:pt x="97" y="19"/>
                  </a:cubicBezTo>
                  <a:cubicBezTo>
                    <a:pt x="97" y="19"/>
                    <a:pt x="97" y="19"/>
                    <a:pt x="97" y="19"/>
                  </a:cubicBezTo>
                  <a:cubicBezTo>
                    <a:pt x="95" y="19"/>
                    <a:pt x="95" y="19"/>
                    <a:pt x="95" y="19"/>
                  </a:cubicBezTo>
                  <a:cubicBezTo>
                    <a:pt x="95" y="19"/>
                    <a:pt x="95" y="19"/>
                    <a:pt x="95" y="19"/>
                  </a:cubicBezTo>
                  <a:cubicBezTo>
                    <a:pt x="95" y="19"/>
                    <a:pt x="97" y="22"/>
                    <a:pt x="100" y="26"/>
                  </a:cubicBezTo>
                  <a:cubicBezTo>
                    <a:pt x="100" y="27"/>
                    <a:pt x="100" y="27"/>
                    <a:pt x="100" y="27"/>
                  </a:cubicBezTo>
                  <a:cubicBezTo>
                    <a:pt x="100" y="28"/>
                    <a:pt x="100" y="28"/>
                    <a:pt x="100" y="28"/>
                  </a:cubicBezTo>
                  <a:cubicBezTo>
                    <a:pt x="99" y="29"/>
                    <a:pt x="99" y="29"/>
                    <a:pt x="99" y="29"/>
                  </a:cubicBezTo>
                  <a:cubicBezTo>
                    <a:pt x="100" y="30"/>
                    <a:pt x="100" y="30"/>
                    <a:pt x="100" y="30"/>
                  </a:cubicBezTo>
                  <a:cubicBezTo>
                    <a:pt x="100" y="31"/>
                    <a:pt x="100" y="31"/>
                    <a:pt x="100" y="31"/>
                  </a:cubicBezTo>
                  <a:cubicBezTo>
                    <a:pt x="99" y="33"/>
                    <a:pt x="99" y="33"/>
                    <a:pt x="99" y="33"/>
                  </a:cubicBezTo>
                  <a:cubicBezTo>
                    <a:pt x="99" y="33"/>
                    <a:pt x="99" y="33"/>
                    <a:pt x="99" y="33"/>
                  </a:cubicBezTo>
                  <a:cubicBezTo>
                    <a:pt x="99" y="34"/>
                    <a:pt x="99" y="34"/>
                    <a:pt x="99" y="34"/>
                  </a:cubicBezTo>
                  <a:cubicBezTo>
                    <a:pt x="100" y="34"/>
                    <a:pt x="100" y="34"/>
                    <a:pt x="100" y="34"/>
                  </a:cubicBezTo>
                  <a:cubicBezTo>
                    <a:pt x="100" y="34"/>
                    <a:pt x="100" y="34"/>
                    <a:pt x="100" y="34"/>
                  </a:cubicBezTo>
                  <a:cubicBezTo>
                    <a:pt x="101" y="35"/>
                    <a:pt x="101" y="35"/>
                    <a:pt x="101" y="35"/>
                  </a:cubicBezTo>
                  <a:cubicBezTo>
                    <a:pt x="101" y="34"/>
                    <a:pt x="101" y="34"/>
                    <a:pt x="101" y="34"/>
                  </a:cubicBezTo>
                  <a:cubicBezTo>
                    <a:pt x="102" y="34"/>
                    <a:pt x="102" y="34"/>
                    <a:pt x="102" y="34"/>
                  </a:cubicBezTo>
                  <a:cubicBezTo>
                    <a:pt x="103" y="35"/>
                    <a:pt x="103" y="35"/>
                    <a:pt x="103" y="35"/>
                  </a:cubicBezTo>
                  <a:cubicBezTo>
                    <a:pt x="104" y="35"/>
                    <a:pt x="105" y="35"/>
                    <a:pt x="106" y="36"/>
                  </a:cubicBezTo>
                  <a:cubicBezTo>
                    <a:pt x="106" y="36"/>
                    <a:pt x="106" y="36"/>
                    <a:pt x="106" y="36"/>
                  </a:cubicBezTo>
                  <a:cubicBezTo>
                    <a:pt x="106" y="38"/>
                    <a:pt x="106" y="38"/>
                    <a:pt x="106" y="38"/>
                  </a:cubicBezTo>
                  <a:cubicBezTo>
                    <a:pt x="106" y="39"/>
                    <a:pt x="106" y="39"/>
                    <a:pt x="106" y="39"/>
                  </a:cubicBezTo>
                  <a:cubicBezTo>
                    <a:pt x="107" y="39"/>
                    <a:pt x="107" y="39"/>
                    <a:pt x="107" y="39"/>
                  </a:cubicBezTo>
                  <a:cubicBezTo>
                    <a:pt x="108" y="39"/>
                    <a:pt x="108" y="39"/>
                    <a:pt x="108" y="39"/>
                  </a:cubicBezTo>
                  <a:cubicBezTo>
                    <a:pt x="109" y="38"/>
                    <a:pt x="109" y="38"/>
                    <a:pt x="109" y="38"/>
                  </a:cubicBezTo>
                  <a:cubicBezTo>
                    <a:pt x="108" y="36"/>
                    <a:pt x="108" y="34"/>
                    <a:pt x="108" y="32"/>
                  </a:cubicBezTo>
                  <a:cubicBezTo>
                    <a:pt x="108" y="31"/>
                    <a:pt x="107" y="31"/>
                    <a:pt x="106" y="30"/>
                  </a:cubicBezTo>
                  <a:cubicBezTo>
                    <a:pt x="107" y="29"/>
                    <a:pt x="107" y="29"/>
                    <a:pt x="107" y="29"/>
                  </a:cubicBezTo>
                  <a:cubicBezTo>
                    <a:pt x="107" y="29"/>
                    <a:pt x="107" y="29"/>
                    <a:pt x="107" y="29"/>
                  </a:cubicBezTo>
                  <a:cubicBezTo>
                    <a:pt x="109" y="32"/>
                    <a:pt x="106" y="28"/>
                    <a:pt x="110" y="32"/>
                  </a:cubicBezTo>
                  <a:cubicBezTo>
                    <a:pt x="111" y="32"/>
                    <a:pt x="111" y="32"/>
                    <a:pt x="111" y="32"/>
                  </a:cubicBezTo>
                  <a:cubicBezTo>
                    <a:pt x="111" y="33"/>
                    <a:pt x="111" y="33"/>
                    <a:pt x="111" y="33"/>
                  </a:cubicBezTo>
                  <a:cubicBezTo>
                    <a:pt x="112" y="34"/>
                    <a:pt x="112" y="34"/>
                    <a:pt x="112" y="34"/>
                  </a:cubicBezTo>
                  <a:cubicBezTo>
                    <a:pt x="112" y="35"/>
                    <a:pt x="113" y="40"/>
                    <a:pt x="113" y="42"/>
                  </a:cubicBezTo>
                  <a:cubicBezTo>
                    <a:pt x="115" y="43"/>
                    <a:pt x="115" y="43"/>
                    <a:pt x="115" y="43"/>
                  </a:cubicBezTo>
                  <a:cubicBezTo>
                    <a:pt x="115" y="44"/>
                    <a:pt x="115" y="44"/>
                    <a:pt x="115" y="44"/>
                  </a:cubicBezTo>
                  <a:cubicBezTo>
                    <a:pt x="114" y="44"/>
                    <a:pt x="114" y="44"/>
                    <a:pt x="114" y="44"/>
                  </a:cubicBezTo>
                  <a:cubicBezTo>
                    <a:pt x="114" y="44"/>
                    <a:pt x="114" y="44"/>
                    <a:pt x="114" y="44"/>
                  </a:cubicBezTo>
                  <a:cubicBezTo>
                    <a:pt x="114" y="44"/>
                    <a:pt x="114" y="44"/>
                    <a:pt x="114" y="44"/>
                  </a:cubicBezTo>
                  <a:cubicBezTo>
                    <a:pt x="115" y="45"/>
                    <a:pt x="115" y="45"/>
                    <a:pt x="115" y="45"/>
                  </a:cubicBezTo>
                  <a:cubicBezTo>
                    <a:pt x="116" y="45"/>
                    <a:pt x="116" y="45"/>
                    <a:pt x="116" y="45"/>
                  </a:cubicBezTo>
                  <a:cubicBezTo>
                    <a:pt x="116" y="45"/>
                    <a:pt x="116" y="45"/>
                    <a:pt x="116" y="45"/>
                  </a:cubicBezTo>
                  <a:cubicBezTo>
                    <a:pt x="120" y="47"/>
                    <a:pt x="123" y="50"/>
                    <a:pt x="128" y="50"/>
                  </a:cubicBezTo>
                  <a:cubicBezTo>
                    <a:pt x="130" y="49"/>
                    <a:pt x="130" y="49"/>
                    <a:pt x="130" y="49"/>
                  </a:cubicBezTo>
                  <a:cubicBezTo>
                    <a:pt x="131" y="49"/>
                    <a:pt x="131" y="49"/>
                    <a:pt x="131" y="49"/>
                  </a:cubicBezTo>
                  <a:cubicBezTo>
                    <a:pt x="132" y="47"/>
                    <a:pt x="132" y="48"/>
                    <a:pt x="133" y="46"/>
                  </a:cubicBezTo>
                  <a:cubicBezTo>
                    <a:pt x="134" y="45"/>
                    <a:pt x="133" y="45"/>
                    <a:pt x="135" y="45"/>
                  </a:cubicBezTo>
                  <a:cubicBezTo>
                    <a:pt x="135" y="44"/>
                    <a:pt x="135" y="44"/>
                    <a:pt x="136" y="44"/>
                  </a:cubicBezTo>
                  <a:cubicBezTo>
                    <a:pt x="139" y="44"/>
                    <a:pt x="139" y="44"/>
                    <a:pt x="139" y="44"/>
                  </a:cubicBezTo>
                  <a:cubicBezTo>
                    <a:pt x="141" y="46"/>
                    <a:pt x="140" y="44"/>
                    <a:pt x="142" y="46"/>
                  </a:cubicBezTo>
                  <a:cubicBezTo>
                    <a:pt x="142" y="47"/>
                    <a:pt x="142" y="47"/>
                    <a:pt x="142" y="47"/>
                  </a:cubicBezTo>
                  <a:cubicBezTo>
                    <a:pt x="139" y="52"/>
                    <a:pt x="140" y="53"/>
                    <a:pt x="139" y="58"/>
                  </a:cubicBezTo>
                  <a:cubicBezTo>
                    <a:pt x="138" y="59"/>
                    <a:pt x="138" y="59"/>
                    <a:pt x="137" y="60"/>
                  </a:cubicBezTo>
                  <a:cubicBezTo>
                    <a:pt x="136" y="60"/>
                    <a:pt x="136" y="60"/>
                    <a:pt x="136" y="60"/>
                  </a:cubicBezTo>
                  <a:cubicBezTo>
                    <a:pt x="135" y="62"/>
                    <a:pt x="135" y="64"/>
                    <a:pt x="135" y="65"/>
                  </a:cubicBezTo>
                  <a:cubicBezTo>
                    <a:pt x="135" y="66"/>
                    <a:pt x="135" y="66"/>
                    <a:pt x="135" y="66"/>
                  </a:cubicBezTo>
                  <a:cubicBezTo>
                    <a:pt x="135" y="66"/>
                    <a:pt x="135" y="66"/>
                    <a:pt x="135" y="66"/>
                  </a:cubicBezTo>
                  <a:cubicBezTo>
                    <a:pt x="135" y="68"/>
                    <a:pt x="135" y="68"/>
                    <a:pt x="135" y="68"/>
                  </a:cubicBezTo>
                  <a:cubicBezTo>
                    <a:pt x="134" y="68"/>
                    <a:pt x="134" y="68"/>
                    <a:pt x="134" y="68"/>
                  </a:cubicBezTo>
                  <a:cubicBezTo>
                    <a:pt x="134" y="66"/>
                    <a:pt x="134" y="66"/>
                    <a:pt x="134" y="66"/>
                  </a:cubicBezTo>
                  <a:cubicBezTo>
                    <a:pt x="133" y="66"/>
                    <a:pt x="133" y="66"/>
                    <a:pt x="133" y="66"/>
                  </a:cubicBezTo>
                  <a:cubicBezTo>
                    <a:pt x="131" y="65"/>
                    <a:pt x="131" y="65"/>
                    <a:pt x="129" y="65"/>
                  </a:cubicBezTo>
                  <a:cubicBezTo>
                    <a:pt x="125" y="67"/>
                    <a:pt x="125" y="67"/>
                    <a:pt x="124" y="70"/>
                  </a:cubicBezTo>
                  <a:cubicBezTo>
                    <a:pt x="124" y="72"/>
                    <a:pt x="124" y="71"/>
                    <a:pt x="124" y="72"/>
                  </a:cubicBezTo>
                  <a:cubicBezTo>
                    <a:pt x="124" y="73"/>
                    <a:pt x="124" y="73"/>
                    <a:pt x="124" y="73"/>
                  </a:cubicBezTo>
                  <a:cubicBezTo>
                    <a:pt x="126" y="74"/>
                    <a:pt x="126" y="74"/>
                    <a:pt x="126" y="74"/>
                  </a:cubicBezTo>
                  <a:cubicBezTo>
                    <a:pt x="124" y="78"/>
                    <a:pt x="125" y="77"/>
                    <a:pt x="123" y="81"/>
                  </a:cubicBezTo>
                  <a:cubicBezTo>
                    <a:pt x="122" y="82"/>
                    <a:pt x="122" y="82"/>
                    <a:pt x="121" y="83"/>
                  </a:cubicBezTo>
                  <a:cubicBezTo>
                    <a:pt x="120" y="85"/>
                    <a:pt x="120" y="85"/>
                    <a:pt x="120" y="85"/>
                  </a:cubicBezTo>
                  <a:cubicBezTo>
                    <a:pt x="114" y="93"/>
                    <a:pt x="116" y="96"/>
                    <a:pt x="106" y="103"/>
                  </a:cubicBezTo>
                  <a:cubicBezTo>
                    <a:pt x="105" y="102"/>
                    <a:pt x="105" y="102"/>
                    <a:pt x="105" y="102"/>
                  </a:cubicBezTo>
                  <a:cubicBezTo>
                    <a:pt x="104" y="101"/>
                    <a:pt x="104" y="101"/>
                    <a:pt x="104" y="100"/>
                  </a:cubicBezTo>
                  <a:cubicBezTo>
                    <a:pt x="103" y="99"/>
                    <a:pt x="103" y="99"/>
                    <a:pt x="103" y="99"/>
                  </a:cubicBezTo>
                  <a:cubicBezTo>
                    <a:pt x="101" y="100"/>
                    <a:pt x="101" y="100"/>
                    <a:pt x="101" y="100"/>
                  </a:cubicBezTo>
                  <a:cubicBezTo>
                    <a:pt x="101" y="100"/>
                    <a:pt x="101" y="100"/>
                    <a:pt x="101" y="100"/>
                  </a:cubicBezTo>
                  <a:cubicBezTo>
                    <a:pt x="101" y="99"/>
                    <a:pt x="101" y="98"/>
                    <a:pt x="101" y="98"/>
                  </a:cubicBezTo>
                  <a:cubicBezTo>
                    <a:pt x="101" y="97"/>
                    <a:pt x="101" y="97"/>
                    <a:pt x="101" y="97"/>
                  </a:cubicBezTo>
                  <a:cubicBezTo>
                    <a:pt x="101" y="97"/>
                    <a:pt x="101" y="97"/>
                    <a:pt x="101" y="97"/>
                  </a:cubicBezTo>
                  <a:cubicBezTo>
                    <a:pt x="100" y="97"/>
                    <a:pt x="100" y="97"/>
                    <a:pt x="100" y="97"/>
                  </a:cubicBezTo>
                  <a:cubicBezTo>
                    <a:pt x="100" y="97"/>
                    <a:pt x="100" y="97"/>
                    <a:pt x="100" y="97"/>
                  </a:cubicBezTo>
                  <a:cubicBezTo>
                    <a:pt x="100" y="98"/>
                    <a:pt x="100" y="98"/>
                    <a:pt x="100" y="98"/>
                  </a:cubicBezTo>
                  <a:cubicBezTo>
                    <a:pt x="99" y="98"/>
                    <a:pt x="99" y="98"/>
                    <a:pt x="99" y="98"/>
                  </a:cubicBezTo>
                  <a:cubicBezTo>
                    <a:pt x="98" y="98"/>
                    <a:pt x="98" y="98"/>
                    <a:pt x="98" y="98"/>
                  </a:cubicBezTo>
                  <a:cubicBezTo>
                    <a:pt x="98" y="98"/>
                    <a:pt x="98" y="98"/>
                    <a:pt x="98" y="98"/>
                  </a:cubicBezTo>
                  <a:cubicBezTo>
                    <a:pt x="98" y="98"/>
                    <a:pt x="98" y="98"/>
                    <a:pt x="98" y="98"/>
                  </a:cubicBezTo>
                  <a:cubicBezTo>
                    <a:pt x="100" y="94"/>
                    <a:pt x="103" y="94"/>
                    <a:pt x="105" y="83"/>
                  </a:cubicBezTo>
                  <a:cubicBezTo>
                    <a:pt x="104" y="81"/>
                    <a:pt x="104" y="81"/>
                    <a:pt x="102" y="78"/>
                  </a:cubicBezTo>
                  <a:cubicBezTo>
                    <a:pt x="100" y="77"/>
                    <a:pt x="100" y="77"/>
                    <a:pt x="100" y="77"/>
                  </a:cubicBezTo>
                  <a:cubicBezTo>
                    <a:pt x="98" y="77"/>
                    <a:pt x="99" y="77"/>
                    <a:pt x="97" y="76"/>
                  </a:cubicBezTo>
                  <a:cubicBezTo>
                    <a:pt x="96" y="75"/>
                    <a:pt x="96" y="75"/>
                    <a:pt x="95" y="74"/>
                  </a:cubicBezTo>
                  <a:cubicBezTo>
                    <a:pt x="92" y="72"/>
                    <a:pt x="93" y="73"/>
                    <a:pt x="90" y="72"/>
                  </a:cubicBezTo>
                  <a:cubicBezTo>
                    <a:pt x="89" y="70"/>
                    <a:pt x="89" y="70"/>
                    <a:pt x="89" y="70"/>
                  </a:cubicBezTo>
                  <a:cubicBezTo>
                    <a:pt x="88" y="70"/>
                    <a:pt x="89" y="70"/>
                    <a:pt x="88" y="69"/>
                  </a:cubicBezTo>
                  <a:cubicBezTo>
                    <a:pt x="88" y="68"/>
                    <a:pt x="88" y="67"/>
                    <a:pt x="89" y="67"/>
                  </a:cubicBezTo>
                  <a:cubicBezTo>
                    <a:pt x="90" y="65"/>
                    <a:pt x="92" y="65"/>
                    <a:pt x="94" y="64"/>
                  </a:cubicBezTo>
                  <a:cubicBezTo>
                    <a:pt x="95" y="64"/>
                    <a:pt x="95" y="64"/>
                    <a:pt x="95" y="64"/>
                  </a:cubicBezTo>
                  <a:cubicBezTo>
                    <a:pt x="95" y="64"/>
                    <a:pt x="95" y="64"/>
                    <a:pt x="95" y="64"/>
                  </a:cubicBezTo>
                  <a:cubicBezTo>
                    <a:pt x="96" y="63"/>
                    <a:pt x="96" y="63"/>
                    <a:pt x="97" y="62"/>
                  </a:cubicBezTo>
                  <a:cubicBezTo>
                    <a:pt x="98" y="61"/>
                    <a:pt x="98" y="61"/>
                    <a:pt x="98" y="61"/>
                  </a:cubicBezTo>
                  <a:cubicBezTo>
                    <a:pt x="98" y="57"/>
                    <a:pt x="98" y="57"/>
                    <a:pt x="99" y="53"/>
                  </a:cubicBezTo>
                  <a:cubicBezTo>
                    <a:pt x="100" y="51"/>
                    <a:pt x="100" y="51"/>
                    <a:pt x="100" y="50"/>
                  </a:cubicBezTo>
                  <a:cubicBezTo>
                    <a:pt x="100" y="49"/>
                    <a:pt x="100" y="49"/>
                    <a:pt x="100" y="49"/>
                  </a:cubicBezTo>
                  <a:cubicBezTo>
                    <a:pt x="100" y="48"/>
                    <a:pt x="100" y="48"/>
                    <a:pt x="100" y="48"/>
                  </a:cubicBezTo>
                  <a:cubicBezTo>
                    <a:pt x="101" y="47"/>
                    <a:pt x="101" y="47"/>
                    <a:pt x="101" y="47"/>
                  </a:cubicBezTo>
                  <a:cubicBezTo>
                    <a:pt x="101" y="47"/>
                    <a:pt x="101" y="47"/>
                    <a:pt x="101" y="47"/>
                  </a:cubicBezTo>
                  <a:cubicBezTo>
                    <a:pt x="101" y="46"/>
                    <a:pt x="100" y="44"/>
                    <a:pt x="99" y="42"/>
                  </a:cubicBezTo>
                  <a:cubicBezTo>
                    <a:pt x="99" y="41"/>
                    <a:pt x="99" y="42"/>
                    <a:pt x="100" y="41"/>
                  </a:cubicBezTo>
                  <a:cubicBezTo>
                    <a:pt x="99" y="40"/>
                    <a:pt x="99" y="40"/>
                    <a:pt x="99" y="40"/>
                  </a:cubicBezTo>
                  <a:cubicBezTo>
                    <a:pt x="98" y="39"/>
                    <a:pt x="98" y="38"/>
                    <a:pt x="97" y="37"/>
                  </a:cubicBezTo>
                  <a:cubicBezTo>
                    <a:pt x="98" y="37"/>
                    <a:pt x="98" y="37"/>
                    <a:pt x="98" y="37"/>
                  </a:cubicBezTo>
                  <a:cubicBezTo>
                    <a:pt x="98" y="37"/>
                    <a:pt x="98" y="37"/>
                    <a:pt x="98" y="37"/>
                  </a:cubicBezTo>
                  <a:cubicBezTo>
                    <a:pt x="99" y="39"/>
                    <a:pt x="99" y="39"/>
                    <a:pt x="99" y="39"/>
                  </a:cubicBezTo>
                  <a:cubicBezTo>
                    <a:pt x="99" y="38"/>
                    <a:pt x="99" y="38"/>
                    <a:pt x="99" y="38"/>
                  </a:cubicBezTo>
                  <a:cubicBezTo>
                    <a:pt x="100" y="37"/>
                    <a:pt x="100" y="37"/>
                    <a:pt x="100" y="37"/>
                  </a:cubicBezTo>
                  <a:cubicBezTo>
                    <a:pt x="101" y="37"/>
                    <a:pt x="101" y="37"/>
                    <a:pt x="101" y="37"/>
                  </a:cubicBezTo>
                  <a:cubicBezTo>
                    <a:pt x="101" y="37"/>
                    <a:pt x="101" y="37"/>
                    <a:pt x="101" y="37"/>
                  </a:cubicBezTo>
                  <a:cubicBezTo>
                    <a:pt x="100" y="35"/>
                    <a:pt x="100" y="35"/>
                    <a:pt x="100" y="35"/>
                  </a:cubicBezTo>
                  <a:cubicBezTo>
                    <a:pt x="99" y="35"/>
                    <a:pt x="99" y="35"/>
                    <a:pt x="99" y="35"/>
                  </a:cubicBezTo>
                  <a:cubicBezTo>
                    <a:pt x="98" y="36"/>
                    <a:pt x="99" y="35"/>
                    <a:pt x="98" y="36"/>
                  </a:cubicBezTo>
                  <a:cubicBezTo>
                    <a:pt x="97" y="36"/>
                    <a:pt x="97" y="36"/>
                    <a:pt x="97" y="36"/>
                  </a:cubicBezTo>
                  <a:cubicBezTo>
                    <a:pt x="96" y="35"/>
                    <a:pt x="96" y="35"/>
                    <a:pt x="96" y="35"/>
                  </a:cubicBezTo>
                  <a:cubicBezTo>
                    <a:pt x="95" y="31"/>
                    <a:pt x="97" y="35"/>
                    <a:pt x="93" y="29"/>
                  </a:cubicBezTo>
                  <a:cubicBezTo>
                    <a:pt x="94" y="29"/>
                    <a:pt x="94" y="29"/>
                    <a:pt x="94" y="29"/>
                  </a:cubicBezTo>
                  <a:cubicBezTo>
                    <a:pt x="95" y="30"/>
                    <a:pt x="95" y="30"/>
                    <a:pt x="95" y="30"/>
                  </a:cubicBezTo>
                  <a:cubicBezTo>
                    <a:pt x="96" y="30"/>
                    <a:pt x="96" y="30"/>
                    <a:pt x="96" y="29"/>
                  </a:cubicBezTo>
                  <a:cubicBezTo>
                    <a:pt x="96" y="28"/>
                    <a:pt x="96" y="28"/>
                    <a:pt x="96" y="28"/>
                  </a:cubicBezTo>
                  <a:cubicBezTo>
                    <a:pt x="96" y="28"/>
                    <a:pt x="96" y="28"/>
                    <a:pt x="96" y="28"/>
                  </a:cubicBezTo>
                  <a:cubicBezTo>
                    <a:pt x="95" y="27"/>
                    <a:pt x="95" y="27"/>
                    <a:pt x="95" y="27"/>
                  </a:cubicBezTo>
                  <a:cubicBezTo>
                    <a:pt x="95" y="26"/>
                    <a:pt x="95" y="26"/>
                    <a:pt x="95" y="26"/>
                  </a:cubicBezTo>
                  <a:cubicBezTo>
                    <a:pt x="95" y="26"/>
                    <a:pt x="95" y="26"/>
                    <a:pt x="95" y="26"/>
                  </a:cubicBezTo>
                  <a:cubicBezTo>
                    <a:pt x="95" y="25"/>
                    <a:pt x="95" y="25"/>
                    <a:pt x="95" y="25"/>
                  </a:cubicBezTo>
                  <a:cubicBezTo>
                    <a:pt x="94" y="24"/>
                    <a:pt x="94" y="24"/>
                    <a:pt x="94" y="24"/>
                  </a:cubicBezTo>
                  <a:cubicBezTo>
                    <a:pt x="94" y="24"/>
                    <a:pt x="94" y="24"/>
                    <a:pt x="94" y="24"/>
                  </a:cubicBezTo>
                  <a:cubicBezTo>
                    <a:pt x="94" y="25"/>
                    <a:pt x="94" y="25"/>
                    <a:pt x="94" y="25"/>
                  </a:cubicBezTo>
                  <a:cubicBezTo>
                    <a:pt x="94" y="25"/>
                    <a:pt x="94" y="25"/>
                    <a:pt x="94" y="25"/>
                  </a:cubicBezTo>
                  <a:cubicBezTo>
                    <a:pt x="94" y="25"/>
                    <a:pt x="94" y="25"/>
                    <a:pt x="94" y="25"/>
                  </a:cubicBezTo>
                  <a:cubicBezTo>
                    <a:pt x="91" y="24"/>
                    <a:pt x="91" y="24"/>
                    <a:pt x="91" y="24"/>
                  </a:cubicBezTo>
                  <a:cubicBezTo>
                    <a:pt x="90" y="22"/>
                    <a:pt x="91" y="23"/>
                    <a:pt x="90" y="21"/>
                  </a:cubicBezTo>
                  <a:cubicBezTo>
                    <a:pt x="90" y="21"/>
                    <a:pt x="90" y="21"/>
                    <a:pt x="90" y="22"/>
                  </a:cubicBezTo>
                  <a:cubicBezTo>
                    <a:pt x="91" y="24"/>
                    <a:pt x="93" y="26"/>
                    <a:pt x="93" y="27"/>
                  </a:cubicBezTo>
                  <a:cubicBezTo>
                    <a:pt x="93" y="27"/>
                    <a:pt x="93" y="27"/>
                    <a:pt x="93" y="27"/>
                  </a:cubicBezTo>
                  <a:cubicBezTo>
                    <a:pt x="92" y="27"/>
                    <a:pt x="92" y="27"/>
                    <a:pt x="92" y="27"/>
                  </a:cubicBezTo>
                  <a:cubicBezTo>
                    <a:pt x="92" y="27"/>
                    <a:pt x="92" y="27"/>
                    <a:pt x="92" y="27"/>
                  </a:cubicBezTo>
                  <a:cubicBezTo>
                    <a:pt x="90" y="24"/>
                    <a:pt x="91" y="25"/>
                    <a:pt x="84" y="16"/>
                  </a:cubicBezTo>
                  <a:cubicBezTo>
                    <a:pt x="85" y="15"/>
                    <a:pt x="85" y="15"/>
                    <a:pt x="85" y="15"/>
                  </a:cubicBezTo>
                  <a:cubicBezTo>
                    <a:pt x="86" y="14"/>
                    <a:pt x="86" y="14"/>
                    <a:pt x="86" y="14"/>
                  </a:cubicBezTo>
                  <a:cubicBezTo>
                    <a:pt x="87" y="13"/>
                    <a:pt x="86" y="13"/>
                    <a:pt x="87" y="13"/>
                  </a:cubicBezTo>
                  <a:cubicBezTo>
                    <a:pt x="86" y="13"/>
                    <a:pt x="86" y="13"/>
                    <a:pt x="86" y="13"/>
                  </a:cubicBezTo>
                  <a:cubicBezTo>
                    <a:pt x="86" y="13"/>
                    <a:pt x="86" y="13"/>
                    <a:pt x="85" y="14"/>
                  </a:cubicBezTo>
                  <a:cubicBezTo>
                    <a:pt x="84" y="15"/>
                    <a:pt x="84" y="15"/>
                    <a:pt x="84" y="15"/>
                  </a:cubicBezTo>
                  <a:cubicBezTo>
                    <a:pt x="84" y="15"/>
                    <a:pt x="84" y="15"/>
                    <a:pt x="84" y="15"/>
                  </a:cubicBezTo>
                  <a:cubicBezTo>
                    <a:pt x="83" y="14"/>
                    <a:pt x="83" y="14"/>
                    <a:pt x="83" y="14"/>
                  </a:cubicBezTo>
                  <a:cubicBezTo>
                    <a:pt x="83" y="13"/>
                    <a:pt x="83" y="13"/>
                    <a:pt x="83" y="13"/>
                  </a:cubicBezTo>
                  <a:cubicBezTo>
                    <a:pt x="83" y="13"/>
                    <a:pt x="83" y="13"/>
                    <a:pt x="83" y="13"/>
                  </a:cubicBezTo>
                  <a:cubicBezTo>
                    <a:pt x="82" y="13"/>
                    <a:pt x="82" y="13"/>
                    <a:pt x="82" y="13"/>
                  </a:cubicBezTo>
                  <a:cubicBezTo>
                    <a:pt x="81" y="11"/>
                    <a:pt x="81" y="12"/>
                    <a:pt x="81" y="11"/>
                  </a:cubicBezTo>
                  <a:cubicBezTo>
                    <a:pt x="82" y="10"/>
                    <a:pt x="82" y="10"/>
                    <a:pt x="82" y="10"/>
                  </a:cubicBezTo>
                  <a:cubicBezTo>
                    <a:pt x="82" y="8"/>
                    <a:pt x="82" y="8"/>
                    <a:pt x="82" y="8"/>
                  </a:cubicBezTo>
                  <a:cubicBezTo>
                    <a:pt x="80" y="5"/>
                    <a:pt x="80" y="6"/>
                    <a:pt x="76" y="1"/>
                  </a:cubicBezTo>
                  <a:cubicBezTo>
                    <a:pt x="79" y="0"/>
                    <a:pt x="78" y="1"/>
                    <a:pt x="80" y="1"/>
                  </a:cubicBezTo>
                  <a:cubicBezTo>
                    <a:pt x="79" y="2"/>
                    <a:pt x="79" y="2"/>
                    <a:pt x="79" y="2"/>
                  </a:cubicBezTo>
                  <a:cubicBezTo>
                    <a:pt x="79" y="2"/>
                    <a:pt x="82" y="6"/>
                    <a:pt x="82" y="6"/>
                  </a:cubicBezTo>
                  <a:cubicBezTo>
                    <a:pt x="82" y="6"/>
                    <a:pt x="82" y="6"/>
                    <a:pt x="82" y="6"/>
                  </a:cubicBezTo>
                  <a:cubicBezTo>
                    <a:pt x="82" y="7"/>
                    <a:pt x="82" y="7"/>
                    <a:pt x="83" y="7"/>
                  </a:cubicBezTo>
                  <a:close/>
                  <a:moveTo>
                    <a:pt x="108" y="27"/>
                  </a:moveTo>
                  <a:cubicBezTo>
                    <a:pt x="107" y="26"/>
                    <a:pt x="107" y="26"/>
                    <a:pt x="107" y="26"/>
                  </a:cubicBezTo>
                  <a:cubicBezTo>
                    <a:pt x="107" y="26"/>
                    <a:pt x="107" y="26"/>
                    <a:pt x="107" y="26"/>
                  </a:cubicBezTo>
                  <a:cubicBezTo>
                    <a:pt x="106" y="25"/>
                    <a:pt x="106" y="25"/>
                    <a:pt x="106" y="25"/>
                  </a:cubicBezTo>
                  <a:cubicBezTo>
                    <a:pt x="106" y="25"/>
                    <a:pt x="106" y="25"/>
                    <a:pt x="106" y="25"/>
                  </a:cubicBezTo>
                  <a:cubicBezTo>
                    <a:pt x="106" y="24"/>
                    <a:pt x="106" y="24"/>
                    <a:pt x="106" y="24"/>
                  </a:cubicBezTo>
                  <a:cubicBezTo>
                    <a:pt x="106" y="23"/>
                    <a:pt x="106" y="23"/>
                    <a:pt x="106" y="23"/>
                  </a:cubicBezTo>
                  <a:cubicBezTo>
                    <a:pt x="106" y="23"/>
                    <a:pt x="106" y="23"/>
                    <a:pt x="106" y="23"/>
                  </a:cubicBezTo>
                  <a:cubicBezTo>
                    <a:pt x="107" y="23"/>
                    <a:pt x="107" y="23"/>
                    <a:pt x="107" y="23"/>
                  </a:cubicBezTo>
                  <a:cubicBezTo>
                    <a:pt x="107" y="24"/>
                    <a:pt x="107" y="23"/>
                    <a:pt x="108" y="24"/>
                  </a:cubicBezTo>
                  <a:cubicBezTo>
                    <a:pt x="108" y="26"/>
                    <a:pt x="108" y="26"/>
                    <a:pt x="108" y="27"/>
                  </a:cubicBezTo>
                  <a:close/>
                  <a:moveTo>
                    <a:pt x="82" y="98"/>
                  </a:moveTo>
                  <a:cubicBezTo>
                    <a:pt x="84" y="96"/>
                    <a:pt x="88" y="93"/>
                    <a:pt x="90" y="93"/>
                  </a:cubicBezTo>
                  <a:cubicBezTo>
                    <a:pt x="90" y="92"/>
                    <a:pt x="90" y="92"/>
                    <a:pt x="90" y="92"/>
                  </a:cubicBezTo>
                  <a:cubicBezTo>
                    <a:pt x="91" y="92"/>
                    <a:pt x="91" y="92"/>
                    <a:pt x="91" y="92"/>
                  </a:cubicBezTo>
                  <a:cubicBezTo>
                    <a:pt x="90" y="93"/>
                    <a:pt x="90" y="93"/>
                    <a:pt x="90" y="93"/>
                  </a:cubicBezTo>
                  <a:cubicBezTo>
                    <a:pt x="90" y="94"/>
                    <a:pt x="90" y="94"/>
                    <a:pt x="90" y="94"/>
                  </a:cubicBezTo>
                  <a:cubicBezTo>
                    <a:pt x="90" y="94"/>
                    <a:pt x="90" y="94"/>
                    <a:pt x="90" y="94"/>
                  </a:cubicBezTo>
                  <a:cubicBezTo>
                    <a:pt x="90" y="95"/>
                    <a:pt x="90" y="95"/>
                    <a:pt x="90" y="95"/>
                  </a:cubicBezTo>
                  <a:cubicBezTo>
                    <a:pt x="89" y="95"/>
                    <a:pt x="89" y="95"/>
                    <a:pt x="89" y="95"/>
                  </a:cubicBezTo>
                  <a:cubicBezTo>
                    <a:pt x="89" y="96"/>
                    <a:pt x="89" y="96"/>
                    <a:pt x="89" y="96"/>
                  </a:cubicBezTo>
                  <a:cubicBezTo>
                    <a:pt x="89" y="98"/>
                    <a:pt x="89" y="98"/>
                    <a:pt x="89" y="98"/>
                  </a:cubicBezTo>
                  <a:cubicBezTo>
                    <a:pt x="90" y="97"/>
                    <a:pt x="90" y="97"/>
                    <a:pt x="90" y="97"/>
                  </a:cubicBezTo>
                  <a:cubicBezTo>
                    <a:pt x="90" y="96"/>
                    <a:pt x="90" y="96"/>
                    <a:pt x="90" y="96"/>
                  </a:cubicBezTo>
                  <a:cubicBezTo>
                    <a:pt x="90" y="96"/>
                    <a:pt x="90" y="96"/>
                    <a:pt x="90" y="96"/>
                  </a:cubicBezTo>
                  <a:cubicBezTo>
                    <a:pt x="90" y="95"/>
                    <a:pt x="90" y="95"/>
                    <a:pt x="90" y="95"/>
                  </a:cubicBezTo>
                  <a:cubicBezTo>
                    <a:pt x="91" y="95"/>
                    <a:pt x="91" y="95"/>
                    <a:pt x="91" y="95"/>
                  </a:cubicBezTo>
                  <a:cubicBezTo>
                    <a:pt x="91" y="94"/>
                    <a:pt x="91" y="94"/>
                    <a:pt x="91" y="94"/>
                  </a:cubicBezTo>
                  <a:cubicBezTo>
                    <a:pt x="91" y="93"/>
                    <a:pt x="91" y="93"/>
                    <a:pt x="91" y="93"/>
                  </a:cubicBezTo>
                  <a:cubicBezTo>
                    <a:pt x="92" y="94"/>
                    <a:pt x="92" y="94"/>
                    <a:pt x="92" y="94"/>
                  </a:cubicBezTo>
                  <a:cubicBezTo>
                    <a:pt x="93" y="93"/>
                    <a:pt x="93" y="93"/>
                    <a:pt x="93" y="93"/>
                  </a:cubicBezTo>
                  <a:cubicBezTo>
                    <a:pt x="93" y="93"/>
                    <a:pt x="93" y="93"/>
                    <a:pt x="93" y="93"/>
                  </a:cubicBezTo>
                  <a:cubicBezTo>
                    <a:pt x="93" y="94"/>
                    <a:pt x="93" y="94"/>
                    <a:pt x="93" y="94"/>
                  </a:cubicBezTo>
                  <a:cubicBezTo>
                    <a:pt x="94" y="94"/>
                    <a:pt x="94" y="94"/>
                    <a:pt x="94" y="94"/>
                  </a:cubicBezTo>
                  <a:cubicBezTo>
                    <a:pt x="94" y="95"/>
                    <a:pt x="94" y="94"/>
                    <a:pt x="93" y="95"/>
                  </a:cubicBezTo>
                  <a:cubicBezTo>
                    <a:pt x="93" y="96"/>
                    <a:pt x="93" y="96"/>
                    <a:pt x="93" y="96"/>
                  </a:cubicBezTo>
                  <a:cubicBezTo>
                    <a:pt x="92" y="97"/>
                    <a:pt x="92" y="97"/>
                    <a:pt x="91" y="97"/>
                  </a:cubicBezTo>
                  <a:cubicBezTo>
                    <a:pt x="92" y="97"/>
                    <a:pt x="92" y="97"/>
                    <a:pt x="92" y="97"/>
                  </a:cubicBezTo>
                  <a:cubicBezTo>
                    <a:pt x="94" y="96"/>
                    <a:pt x="94" y="96"/>
                    <a:pt x="95" y="95"/>
                  </a:cubicBezTo>
                  <a:cubicBezTo>
                    <a:pt x="95" y="96"/>
                    <a:pt x="95" y="96"/>
                    <a:pt x="95" y="96"/>
                  </a:cubicBezTo>
                  <a:cubicBezTo>
                    <a:pt x="94" y="98"/>
                    <a:pt x="94" y="97"/>
                    <a:pt x="94" y="98"/>
                  </a:cubicBezTo>
                  <a:cubicBezTo>
                    <a:pt x="93" y="98"/>
                    <a:pt x="93" y="98"/>
                    <a:pt x="93" y="98"/>
                  </a:cubicBezTo>
                  <a:cubicBezTo>
                    <a:pt x="92" y="99"/>
                    <a:pt x="92" y="99"/>
                    <a:pt x="92" y="99"/>
                  </a:cubicBezTo>
                  <a:cubicBezTo>
                    <a:pt x="92" y="100"/>
                    <a:pt x="92" y="100"/>
                    <a:pt x="92" y="100"/>
                  </a:cubicBezTo>
                  <a:cubicBezTo>
                    <a:pt x="92" y="100"/>
                    <a:pt x="92" y="100"/>
                    <a:pt x="92" y="100"/>
                  </a:cubicBezTo>
                  <a:cubicBezTo>
                    <a:pt x="92" y="101"/>
                    <a:pt x="92" y="101"/>
                    <a:pt x="92" y="101"/>
                  </a:cubicBezTo>
                  <a:cubicBezTo>
                    <a:pt x="93" y="102"/>
                    <a:pt x="93" y="102"/>
                    <a:pt x="93" y="102"/>
                  </a:cubicBezTo>
                  <a:cubicBezTo>
                    <a:pt x="92" y="103"/>
                    <a:pt x="92" y="103"/>
                    <a:pt x="92" y="103"/>
                  </a:cubicBezTo>
                  <a:cubicBezTo>
                    <a:pt x="93" y="103"/>
                    <a:pt x="93" y="103"/>
                    <a:pt x="93" y="103"/>
                  </a:cubicBezTo>
                  <a:cubicBezTo>
                    <a:pt x="93" y="104"/>
                    <a:pt x="93" y="104"/>
                    <a:pt x="93" y="104"/>
                  </a:cubicBezTo>
                  <a:cubicBezTo>
                    <a:pt x="94" y="105"/>
                    <a:pt x="94" y="105"/>
                    <a:pt x="94" y="105"/>
                  </a:cubicBezTo>
                  <a:cubicBezTo>
                    <a:pt x="93" y="107"/>
                    <a:pt x="93" y="107"/>
                    <a:pt x="91" y="110"/>
                  </a:cubicBezTo>
                  <a:cubicBezTo>
                    <a:pt x="90" y="110"/>
                    <a:pt x="90" y="110"/>
                    <a:pt x="90" y="110"/>
                  </a:cubicBezTo>
                  <a:cubicBezTo>
                    <a:pt x="90" y="112"/>
                    <a:pt x="90" y="112"/>
                    <a:pt x="90" y="112"/>
                  </a:cubicBezTo>
                  <a:cubicBezTo>
                    <a:pt x="82" y="125"/>
                    <a:pt x="82" y="124"/>
                    <a:pt x="78" y="125"/>
                  </a:cubicBezTo>
                  <a:cubicBezTo>
                    <a:pt x="77" y="127"/>
                    <a:pt x="78" y="126"/>
                    <a:pt x="77" y="128"/>
                  </a:cubicBezTo>
                  <a:cubicBezTo>
                    <a:pt x="75" y="128"/>
                    <a:pt x="75" y="128"/>
                    <a:pt x="75" y="128"/>
                  </a:cubicBezTo>
                  <a:cubicBezTo>
                    <a:pt x="75" y="128"/>
                    <a:pt x="75" y="128"/>
                    <a:pt x="75" y="128"/>
                  </a:cubicBezTo>
                  <a:cubicBezTo>
                    <a:pt x="76" y="128"/>
                    <a:pt x="76" y="128"/>
                    <a:pt x="76" y="128"/>
                  </a:cubicBezTo>
                  <a:cubicBezTo>
                    <a:pt x="77" y="129"/>
                    <a:pt x="77" y="129"/>
                    <a:pt x="77" y="129"/>
                  </a:cubicBezTo>
                  <a:cubicBezTo>
                    <a:pt x="76" y="130"/>
                    <a:pt x="76" y="130"/>
                    <a:pt x="76" y="130"/>
                  </a:cubicBezTo>
                  <a:cubicBezTo>
                    <a:pt x="76" y="130"/>
                    <a:pt x="76" y="130"/>
                    <a:pt x="76" y="130"/>
                  </a:cubicBezTo>
                  <a:cubicBezTo>
                    <a:pt x="75" y="130"/>
                    <a:pt x="75" y="130"/>
                    <a:pt x="75" y="130"/>
                  </a:cubicBezTo>
                  <a:cubicBezTo>
                    <a:pt x="74" y="131"/>
                    <a:pt x="74" y="131"/>
                    <a:pt x="74" y="131"/>
                  </a:cubicBezTo>
                  <a:cubicBezTo>
                    <a:pt x="76" y="130"/>
                    <a:pt x="76" y="130"/>
                    <a:pt x="76" y="130"/>
                  </a:cubicBezTo>
                  <a:cubicBezTo>
                    <a:pt x="77" y="131"/>
                    <a:pt x="77" y="131"/>
                    <a:pt x="77" y="131"/>
                  </a:cubicBezTo>
                  <a:cubicBezTo>
                    <a:pt x="77" y="132"/>
                    <a:pt x="77" y="132"/>
                    <a:pt x="78" y="133"/>
                  </a:cubicBezTo>
                  <a:cubicBezTo>
                    <a:pt x="79" y="134"/>
                    <a:pt x="79" y="134"/>
                    <a:pt x="80" y="134"/>
                  </a:cubicBezTo>
                  <a:cubicBezTo>
                    <a:pt x="81" y="134"/>
                    <a:pt x="81" y="134"/>
                    <a:pt x="81" y="134"/>
                  </a:cubicBezTo>
                  <a:cubicBezTo>
                    <a:pt x="81" y="136"/>
                    <a:pt x="81" y="136"/>
                    <a:pt x="81" y="136"/>
                  </a:cubicBezTo>
                  <a:cubicBezTo>
                    <a:pt x="81" y="137"/>
                    <a:pt x="81" y="136"/>
                    <a:pt x="80" y="137"/>
                  </a:cubicBezTo>
                  <a:cubicBezTo>
                    <a:pt x="80" y="137"/>
                    <a:pt x="80" y="137"/>
                    <a:pt x="79" y="137"/>
                  </a:cubicBezTo>
                  <a:cubicBezTo>
                    <a:pt x="78" y="137"/>
                    <a:pt x="78" y="137"/>
                    <a:pt x="78" y="137"/>
                  </a:cubicBezTo>
                  <a:cubicBezTo>
                    <a:pt x="77" y="136"/>
                    <a:pt x="77" y="136"/>
                    <a:pt x="77" y="136"/>
                  </a:cubicBezTo>
                  <a:cubicBezTo>
                    <a:pt x="76" y="136"/>
                    <a:pt x="75" y="136"/>
                    <a:pt x="74" y="137"/>
                  </a:cubicBezTo>
                  <a:cubicBezTo>
                    <a:pt x="74" y="136"/>
                    <a:pt x="74" y="136"/>
                    <a:pt x="74" y="136"/>
                  </a:cubicBezTo>
                  <a:cubicBezTo>
                    <a:pt x="75" y="135"/>
                    <a:pt x="75" y="135"/>
                    <a:pt x="75" y="135"/>
                  </a:cubicBezTo>
                  <a:cubicBezTo>
                    <a:pt x="74" y="135"/>
                    <a:pt x="74" y="135"/>
                    <a:pt x="74" y="135"/>
                  </a:cubicBezTo>
                  <a:cubicBezTo>
                    <a:pt x="74" y="135"/>
                    <a:pt x="74" y="135"/>
                    <a:pt x="74" y="135"/>
                  </a:cubicBezTo>
                  <a:cubicBezTo>
                    <a:pt x="73" y="135"/>
                    <a:pt x="73" y="135"/>
                    <a:pt x="73" y="135"/>
                  </a:cubicBezTo>
                  <a:cubicBezTo>
                    <a:pt x="73" y="136"/>
                    <a:pt x="73" y="136"/>
                    <a:pt x="73" y="136"/>
                  </a:cubicBezTo>
                  <a:cubicBezTo>
                    <a:pt x="73" y="136"/>
                    <a:pt x="73" y="136"/>
                    <a:pt x="73" y="136"/>
                  </a:cubicBezTo>
                  <a:cubicBezTo>
                    <a:pt x="72" y="137"/>
                    <a:pt x="72" y="137"/>
                    <a:pt x="72" y="137"/>
                  </a:cubicBezTo>
                  <a:cubicBezTo>
                    <a:pt x="72" y="137"/>
                    <a:pt x="72" y="137"/>
                    <a:pt x="72" y="137"/>
                  </a:cubicBezTo>
                  <a:cubicBezTo>
                    <a:pt x="69" y="135"/>
                    <a:pt x="72" y="137"/>
                    <a:pt x="69" y="134"/>
                  </a:cubicBezTo>
                  <a:cubicBezTo>
                    <a:pt x="69" y="135"/>
                    <a:pt x="69" y="135"/>
                    <a:pt x="69" y="135"/>
                  </a:cubicBezTo>
                  <a:cubicBezTo>
                    <a:pt x="70" y="137"/>
                    <a:pt x="70" y="136"/>
                    <a:pt x="70" y="137"/>
                  </a:cubicBezTo>
                  <a:cubicBezTo>
                    <a:pt x="70" y="137"/>
                    <a:pt x="65" y="141"/>
                    <a:pt x="65" y="141"/>
                  </a:cubicBezTo>
                  <a:cubicBezTo>
                    <a:pt x="63" y="141"/>
                    <a:pt x="63" y="141"/>
                    <a:pt x="63" y="141"/>
                  </a:cubicBezTo>
                  <a:cubicBezTo>
                    <a:pt x="62" y="141"/>
                    <a:pt x="62" y="141"/>
                    <a:pt x="62" y="141"/>
                  </a:cubicBezTo>
                  <a:cubicBezTo>
                    <a:pt x="62" y="142"/>
                    <a:pt x="62" y="142"/>
                    <a:pt x="62" y="142"/>
                  </a:cubicBezTo>
                  <a:cubicBezTo>
                    <a:pt x="61" y="143"/>
                    <a:pt x="61" y="143"/>
                    <a:pt x="61" y="143"/>
                  </a:cubicBezTo>
                  <a:cubicBezTo>
                    <a:pt x="60" y="143"/>
                    <a:pt x="60" y="143"/>
                    <a:pt x="60" y="143"/>
                  </a:cubicBezTo>
                  <a:cubicBezTo>
                    <a:pt x="60" y="143"/>
                    <a:pt x="60" y="143"/>
                    <a:pt x="60" y="143"/>
                  </a:cubicBezTo>
                  <a:cubicBezTo>
                    <a:pt x="61" y="144"/>
                    <a:pt x="61" y="144"/>
                    <a:pt x="61" y="144"/>
                  </a:cubicBezTo>
                  <a:cubicBezTo>
                    <a:pt x="59" y="152"/>
                    <a:pt x="60" y="147"/>
                    <a:pt x="59" y="153"/>
                  </a:cubicBezTo>
                  <a:cubicBezTo>
                    <a:pt x="57" y="153"/>
                    <a:pt x="57" y="153"/>
                    <a:pt x="57" y="153"/>
                  </a:cubicBezTo>
                  <a:cubicBezTo>
                    <a:pt x="57" y="154"/>
                    <a:pt x="57" y="154"/>
                    <a:pt x="57" y="154"/>
                  </a:cubicBezTo>
                  <a:cubicBezTo>
                    <a:pt x="59" y="154"/>
                    <a:pt x="59" y="154"/>
                    <a:pt x="59" y="154"/>
                  </a:cubicBezTo>
                  <a:cubicBezTo>
                    <a:pt x="58" y="155"/>
                    <a:pt x="58" y="155"/>
                    <a:pt x="58" y="155"/>
                  </a:cubicBezTo>
                  <a:cubicBezTo>
                    <a:pt x="57" y="157"/>
                    <a:pt x="57" y="157"/>
                    <a:pt x="57" y="158"/>
                  </a:cubicBezTo>
                  <a:cubicBezTo>
                    <a:pt x="56" y="162"/>
                    <a:pt x="56" y="162"/>
                    <a:pt x="54" y="166"/>
                  </a:cubicBezTo>
                  <a:cubicBezTo>
                    <a:pt x="54" y="166"/>
                    <a:pt x="54" y="166"/>
                    <a:pt x="54" y="166"/>
                  </a:cubicBezTo>
                  <a:cubicBezTo>
                    <a:pt x="54" y="167"/>
                    <a:pt x="54" y="167"/>
                    <a:pt x="55" y="167"/>
                  </a:cubicBezTo>
                  <a:cubicBezTo>
                    <a:pt x="55" y="168"/>
                    <a:pt x="55" y="168"/>
                    <a:pt x="55" y="168"/>
                  </a:cubicBezTo>
                  <a:cubicBezTo>
                    <a:pt x="55" y="169"/>
                    <a:pt x="55" y="169"/>
                    <a:pt x="55" y="169"/>
                  </a:cubicBezTo>
                  <a:cubicBezTo>
                    <a:pt x="54" y="169"/>
                    <a:pt x="54" y="169"/>
                    <a:pt x="54" y="169"/>
                  </a:cubicBezTo>
                  <a:cubicBezTo>
                    <a:pt x="53" y="169"/>
                    <a:pt x="52" y="169"/>
                    <a:pt x="51" y="170"/>
                  </a:cubicBezTo>
                  <a:cubicBezTo>
                    <a:pt x="50" y="171"/>
                    <a:pt x="50" y="171"/>
                    <a:pt x="50" y="171"/>
                  </a:cubicBezTo>
                  <a:cubicBezTo>
                    <a:pt x="47" y="176"/>
                    <a:pt x="46" y="174"/>
                    <a:pt x="43" y="179"/>
                  </a:cubicBezTo>
                  <a:cubicBezTo>
                    <a:pt x="42" y="180"/>
                    <a:pt x="42" y="180"/>
                    <a:pt x="42" y="180"/>
                  </a:cubicBezTo>
                  <a:cubicBezTo>
                    <a:pt x="35" y="182"/>
                    <a:pt x="36" y="181"/>
                    <a:pt x="32" y="180"/>
                  </a:cubicBezTo>
                  <a:cubicBezTo>
                    <a:pt x="31" y="180"/>
                    <a:pt x="31" y="180"/>
                    <a:pt x="31" y="180"/>
                  </a:cubicBezTo>
                  <a:cubicBezTo>
                    <a:pt x="30" y="181"/>
                    <a:pt x="30" y="181"/>
                    <a:pt x="30" y="181"/>
                  </a:cubicBezTo>
                  <a:cubicBezTo>
                    <a:pt x="29" y="180"/>
                    <a:pt x="29" y="180"/>
                    <a:pt x="29" y="180"/>
                  </a:cubicBezTo>
                  <a:cubicBezTo>
                    <a:pt x="28" y="180"/>
                    <a:pt x="28" y="180"/>
                    <a:pt x="28" y="180"/>
                  </a:cubicBezTo>
                  <a:cubicBezTo>
                    <a:pt x="28" y="180"/>
                    <a:pt x="28" y="180"/>
                    <a:pt x="28" y="180"/>
                  </a:cubicBezTo>
                  <a:cubicBezTo>
                    <a:pt x="27" y="179"/>
                    <a:pt x="27" y="179"/>
                    <a:pt x="27" y="179"/>
                  </a:cubicBezTo>
                  <a:cubicBezTo>
                    <a:pt x="27" y="179"/>
                    <a:pt x="27" y="179"/>
                    <a:pt x="27" y="179"/>
                  </a:cubicBezTo>
                  <a:cubicBezTo>
                    <a:pt x="27" y="178"/>
                    <a:pt x="27" y="178"/>
                    <a:pt x="27" y="178"/>
                  </a:cubicBezTo>
                  <a:cubicBezTo>
                    <a:pt x="27" y="177"/>
                    <a:pt x="27" y="177"/>
                    <a:pt x="27" y="177"/>
                  </a:cubicBezTo>
                  <a:cubicBezTo>
                    <a:pt x="26" y="177"/>
                    <a:pt x="26" y="177"/>
                    <a:pt x="26" y="177"/>
                  </a:cubicBezTo>
                  <a:cubicBezTo>
                    <a:pt x="23" y="176"/>
                    <a:pt x="24" y="177"/>
                    <a:pt x="22" y="177"/>
                  </a:cubicBezTo>
                  <a:cubicBezTo>
                    <a:pt x="21" y="176"/>
                    <a:pt x="21" y="175"/>
                    <a:pt x="20" y="174"/>
                  </a:cubicBezTo>
                  <a:cubicBezTo>
                    <a:pt x="18" y="173"/>
                    <a:pt x="18" y="173"/>
                    <a:pt x="18" y="173"/>
                  </a:cubicBezTo>
                  <a:cubicBezTo>
                    <a:pt x="18" y="173"/>
                    <a:pt x="18" y="173"/>
                    <a:pt x="18" y="173"/>
                  </a:cubicBezTo>
                  <a:cubicBezTo>
                    <a:pt x="17" y="174"/>
                    <a:pt x="17" y="174"/>
                    <a:pt x="17" y="174"/>
                  </a:cubicBezTo>
                  <a:cubicBezTo>
                    <a:pt x="16" y="175"/>
                    <a:pt x="16" y="175"/>
                    <a:pt x="16" y="175"/>
                  </a:cubicBezTo>
                  <a:cubicBezTo>
                    <a:pt x="14" y="175"/>
                    <a:pt x="12" y="175"/>
                    <a:pt x="9" y="174"/>
                  </a:cubicBezTo>
                  <a:cubicBezTo>
                    <a:pt x="9" y="173"/>
                    <a:pt x="9" y="173"/>
                    <a:pt x="9" y="173"/>
                  </a:cubicBezTo>
                  <a:cubicBezTo>
                    <a:pt x="11" y="170"/>
                    <a:pt x="11" y="170"/>
                    <a:pt x="11" y="170"/>
                  </a:cubicBezTo>
                  <a:cubicBezTo>
                    <a:pt x="11" y="170"/>
                    <a:pt x="10" y="171"/>
                    <a:pt x="9" y="172"/>
                  </a:cubicBezTo>
                  <a:cubicBezTo>
                    <a:pt x="8" y="171"/>
                    <a:pt x="8" y="171"/>
                    <a:pt x="8" y="171"/>
                  </a:cubicBezTo>
                  <a:cubicBezTo>
                    <a:pt x="9" y="170"/>
                    <a:pt x="9" y="170"/>
                    <a:pt x="9" y="170"/>
                  </a:cubicBezTo>
                  <a:cubicBezTo>
                    <a:pt x="9" y="170"/>
                    <a:pt x="9" y="170"/>
                    <a:pt x="9" y="170"/>
                  </a:cubicBezTo>
                  <a:cubicBezTo>
                    <a:pt x="9" y="169"/>
                    <a:pt x="9" y="169"/>
                    <a:pt x="9" y="169"/>
                  </a:cubicBezTo>
                  <a:cubicBezTo>
                    <a:pt x="8" y="170"/>
                    <a:pt x="8" y="170"/>
                    <a:pt x="8" y="170"/>
                  </a:cubicBezTo>
                  <a:cubicBezTo>
                    <a:pt x="7" y="170"/>
                    <a:pt x="7" y="170"/>
                    <a:pt x="7" y="170"/>
                  </a:cubicBezTo>
                  <a:cubicBezTo>
                    <a:pt x="6" y="169"/>
                    <a:pt x="6" y="169"/>
                    <a:pt x="6" y="169"/>
                  </a:cubicBezTo>
                  <a:cubicBezTo>
                    <a:pt x="7" y="168"/>
                    <a:pt x="7" y="168"/>
                    <a:pt x="7" y="168"/>
                  </a:cubicBezTo>
                  <a:cubicBezTo>
                    <a:pt x="7" y="168"/>
                    <a:pt x="7" y="168"/>
                    <a:pt x="7" y="168"/>
                  </a:cubicBezTo>
                  <a:cubicBezTo>
                    <a:pt x="9" y="167"/>
                    <a:pt x="10" y="167"/>
                    <a:pt x="12" y="167"/>
                  </a:cubicBezTo>
                  <a:cubicBezTo>
                    <a:pt x="12" y="166"/>
                    <a:pt x="12" y="166"/>
                    <a:pt x="12" y="166"/>
                  </a:cubicBezTo>
                  <a:cubicBezTo>
                    <a:pt x="10" y="166"/>
                    <a:pt x="10" y="166"/>
                    <a:pt x="10" y="166"/>
                  </a:cubicBezTo>
                  <a:cubicBezTo>
                    <a:pt x="10" y="165"/>
                    <a:pt x="10" y="165"/>
                    <a:pt x="10" y="165"/>
                  </a:cubicBezTo>
                  <a:cubicBezTo>
                    <a:pt x="10" y="164"/>
                    <a:pt x="10" y="164"/>
                    <a:pt x="10" y="164"/>
                  </a:cubicBezTo>
                  <a:cubicBezTo>
                    <a:pt x="12" y="163"/>
                    <a:pt x="12" y="163"/>
                    <a:pt x="12" y="163"/>
                  </a:cubicBezTo>
                  <a:cubicBezTo>
                    <a:pt x="11" y="163"/>
                    <a:pt x="11" y="163"/>
                    <a:pt x="11" y="163"/>
                  </a:cubicBezTo>
                  <a:cubicBezTo>
                    <a:pt x="9" y="163"/>
                    <a:pt x="9" y="163"/>
                    <a:pt x="9" y="163"/>
                  </a:cubicBezTo>
                  <a:cubicBezTo>
                    <a:pt x="9" y="162"/>
                    <a:pt x="9" y="162"/>
                    <a:pt x="9" y="162"/>
                  </a:cubicBezTo>
                  <a:cubicBezTo>
                    <a:pt x="10" y="161"/>
                    <a:pt x="10" y="161"/>
                    <a:pt x="10" y="161"/>
                  </a:cubicBezTo>
                  <a:cubicBezTo>
                    <a:pt x="11" y="161"/>
                    <a:pt x="11" y="161"/>
                    <a:pt x="11" y="161"/>
                  </a:cubicBezTo>
                  <a:cubicBezTo>
                    <a:pt x="11" y="161"/>
                    <a:pt x="11" y="161"/>
                    <a:pt x="11" y="161"/>
                  </a:cubicBezTo>
                  <a:cubicBezTo>
                    <a:pt x="11" y="160"/>
                    <a:pt x="11" y="160"/>
                    <a:pt x="11" y="160"/>
                  </a:cubicBezTo>
                  <a:cubicBezTo>
                    <a:pt x="11" y="160"/>
                    <a:pt x="11" y="160"/>
                    <a:pt x="11" y="160"/>
                  </a:cubicBezTo>
                  <a:cubicBezTo>
                    <a:pt x="13" y="161"/>
                    <a:pt x="13" y="161"/>
                    <a:pt x="13" y="161"/>
                  </a:cubicBezTo>
                  <a:cubicBezTo>
                    <a:pt x="14" y="161"/>
                    <a:pt x="14" y="161"/>
                    <a:pt x="14" y="161"/>
                  </a:cubicBezTo>
                  <a:cubicBezTo>
                    <a:pt x="14" y="160"/>
                    <a:pt x="14" y="160"/>
                    <a:pt x="14" y="160"/>
                  </a:cubicBezTo>
                  <a:cubicBezTo>
                    <a:pt x="14" y="160"/>
                    <a:pt x="14" y="160"/>
                    <a:pt x="14" y="160"/>
                  </a:cubicBezTo>
                  <a:cubicBezTo>
                    <a:pt x="14" y="159"/>
                    <a:pt x="14" y="159"/>
                    <a:pt x="14" y="159"/>
                  </a:cubicBezTo>
                  <a:cubicBezTo>
                    <a:pt x="15" y="159"/>
                    <a:pt x="15" y="159"/>
                    <a:pt x="15" y="159"/>
                  </a:cubicBezTo>
                  <a:cubicBezTo>
                    <a:pt x="15" y="159"/>
                    <a:pt x="15" y="159"/>
                    <a:pt x="15" y="159"/>
                  </a:cubicBezTo>
                  <a:cubicBezTo>
                    <a:pt x="14" y="159"/>
                    <a:pt x="14" y="159"/>
                    <a:pt x="14" y="159"/>
                  </a:cubicBezTo>
                  <a:cubicBezTo>
                    <a:pt x="13" y="158"/>
                    <a:pt x="13" y="158"/>
                    <a:pt x="13" y="158"/>
                  </a:cubicBezTo>
                  <a:cubicBezTo>
                    <a:pt x="13" y="157"/>
                    <a:pt x="13" y="158"/>
                    <a:pt x="13" y="157"/>
                  </a:cubicBezTo>
                  <a:cubicBezTo>
                    <a:pt x="14" y="156"/>
                    <a:pt x="14" y="156"/>
                    <a:pt x="14" y="156"/>
                  </a:cubicBezTo>
                  <a:cubicBezTo>
                    <a:pt x="14" y="156"/>
                    <a:pt x="14" y="156"/>
                    <a:pt x="14" y="156"/>
                  </a:cubicBezTo>
                  <a:cubicBezTo>
                    <a:pt x="15" y="156"/>
                    <a:pt x="15" y="156"/>
                    <a:pt x="15" y="156"/>
                  </a:cubicBezTo>
                  <a:cubicBezTo>
                    <a:pt x="15" y="155"/>
                    <a:pt x="15" y="155"/>
                    <a:pt x="15" y="155"/>
                  </a:cubicBezTo>
                  <a:cubicBezTo>
                    <a:pt x="14" y="155"/>
                    <a:pt x="14" y="155"/>
                    <a:pt x="14" y="155"/>
                  </a:cubicBezTo>
                  <a:cubicBezTo>
                    <a:pt x="14" y="154"/>
                    <a:pt x="14" y="154"/>
                    <a:pt x="14" y="154"/>
                  </a:cubicBezTo>
                  <a:cubicBezTo>
                    <a:pt x="17" y="152"/>
                    <a:pt x="17" y="152"/>
                    <a:pt x="17" y="152"/>
                  </a:cubicBezTo>
                  <a:cubicBezTo>
                    <a:pt x="18" y="154"/>
                    <a:pt x="18" y="154"/>
                    <a:pt x="18" y="154"/>
                  </a:cubicBezTo>
                  <a:cubicBezTo>
                    <a:pt x="18" y="153"/>
                    <a:pt x="18" y="154"/>
                    <a:pt x="18" y="153"/>
                  </a:cubicBezTo>
                  <a:cubicBezTo>
                    <a:pt x="17" y="152"/>
                    <a:pt x="17" y="152"/>
                    <a:pt x="17" y="152"/>
                  </a:cubicBezTo>
                  <a:cubicBezTo>
                    <a:pt x="17" y="152"/>
                    <a:pt x="17" y="152"/>
                    <a:pt x="17" y="152"/>
                  </a:cubicBezTo>
                  <a:cubicBezTo>
                    <a:pt x="18" y="151"/>
                    <a:pt x="18" y="151"/>
                    <a:pt x="18" y="151"/>
                  </a:cubicBezTo>
                  <a:cubicBezTo>
                    <a:pt x="19" y="151"/>
                    <a:pt x="19" y="151"/>
                    <a:pt x="19" y="151"/>
                  </a:cubicBezTo>
                  <a:cubicBezTo>
                    <a:pt x="20" y="149"/>
                    <a:pt x="20" y="149"/>
                    <a:pt x="21" y="148"/>
                  </a:cubicBezTo>
                  <a:cubicBezTo>
                    <a:pt x="22" y="149"/>
                    <a:pt x="22" y="149"/>
                    <a:pt x="22" y="149"/>
                  </a:cubicBezTo>
                  <a:cubicBezTo>
                    <a:pt x="23" y="149"/>
                    <a:pt x="23" y="149"/>
                    <a:pt x="23" y="149"/>
                  </a:cubicBezTo>
                  <a:cubicBezTo>
                    <a:pt x="22" y="149"/>
                    <a:pt x="22" y="149"/>
                    <a:pt x="22" y="149"/>
                  </a:cubicBezTo>
                  <a:cubicBezTo>
                    <a:pt x="22" y="148"/>
                    <a:pt x="22" y="148"/>
                    <a:pt x="22" y="148"/>
                  </a:cubicBezTo>
                  <a:cubicBezTo>
                    <a:pt x="22" y="147"/>
                    <a:pt x="22" y="147"/>
                    <a:pt x="22" y="147"/>
                  </a:cubicBezTo>
                  <a:cubicBezTo>
                    <a:pt x="23" y="145"/>
                    <a:pt x="27" y="141"/>
                    <a:pt x="29" y="139"/>
                  </a:cubicBezTo>
                  <a:cubicBezTo>
                    <a:pt x="31" y="139"/>
                    <a:pt x="31" y="139"/>
                    <a:pt x="31" y="139"/>
                  </a:cubicBezTo>
                  <a:cubicBezTo>
                    <a:pt x="32" y="139"/>
                    <a:pt x="32" y="139"/>
                    <a:pt x="32" y="139"/>
                  </a:cubicBezTo>
                  <a:cubicBezTo>
                    <a:pt x="33" y="139"/>
                    <a:pt x="33" y="139"/>
                    <a:pt x="33" y="139"/>
                  </a:cubicBezTo>
                  <a:cubicBezTo>
                    <a:pt x="34" y="138"/>
                    <a:pt x="34" y="137"/>
                    <a:pt x="36" y="137"/>
                  </a:cubicBezTo>
                  <a:cubicBezTo>
                    <a:pt x="36" y="138"/>
                    <a:pt x="36" y="137"/>
                    <a:pt x="37" y="138"/>
                  </a:cubicBezTo>
                  <a:cubicBezTo>
                    <a:pt x="36" y="136"/>
                    <a:pt x="36" y="136"/>
                    <a:pt x="36" y="136"/>
                  </a:cubicBezTo>
                  <a:cubicBezTo>
                    <a:pt x="37" y="136"/>
                    <a:pt x="37" y="136"/>
                    <a:pt x="37" y="136"/>
                  </a:cubicBezTo>
                  <a:cubicBezTo>
                    <a:pt x="40" y="133"/>
                    <a:pt x="41" y="133"/>
                    <a:pt x="42" y="133"/>
                  </a:cubicBezTo>
                  <a:cubicBezTo>
                    <a:pt x="43" y="132"/>
                    <a:pt x="43" y="132"/>
                    <a:pt x="43" y="132"/>
                  </a:cubicBezTo>
                  <a:cubicBezTo>
                    <a:pt x="44" y="132"/>
                    <a:pt x="44" y="132"/>
                    <a:pt x="44" y="132"/>
                  </a:cubicBezTo>
                  <a:cubicBezTo>
                    <a:pt x="44" y="131"/>
                    <a:pt x="44" y="131"/>
                    <a:pt x="44" y="131"/>
                  </a:cubicBezTo>
                  <a:cubicBezTo>
                    <a:pt x="44" y="131"/>
                    <a:pt x="44" y="131"/>
                    <a:pt x="44" y="131"/>
                  </a:cubicBezTo>
                  <a:cubicBezTo>
                    <a:pt x="45" y="131"/>
                    <a:pt x="45" y="131"/>
                    <a:pt x="45" y="131"/>
                  </a:cubicBezTo>
                  <a:cubicBezTo>
                    <a:pt x="45" y="130"/>
                    <a:pt x="45" y="130"/>
                    <a:pt x="45" y="130"/>
                  </a:cubicBezTo>
                  <a:cubicBezTo>
                    <a:pt x="44" y="130"/>
                    <a:pt x="44" y="130"/>
                    <a:pt x="44" y="130"/>
                  </a:cubicBezTo>
                  <a:cubicBezTo>
                    <a:pt x="46" y="129"/>
                    <a:pt x="46" y="129"/>
                    <a:pt x="46" y="129"/>
                  </a:cubicBezTo>
                  <a:cubicBezTo>
                    <a:pt x="47" y="128"/>
                    <a:pt x="47" y="128"/>
                    <a:pt x="47" y="128"/>
                  </a:cubicBezTo>
                  <a:cubicBezTo>
                    <a:pt x="48" y="127"/>
                    <a:pt x="48" y="127"/>
                    <a:pt x="48" y="127"/>
                  </a:cubicBezTo>
                  <a:cubicBezTo>
                    <a:pt x="49" y="126"/>
                    <a:pt x="49" y="126"/>
                    <a:pt x="49" y="126"/>
                  </a:cubicBezTo>
                  <a:cubicBezTo>
                    <a:pt x="49" y="126"/>
                    <a:pt x="49" y="126"/>
                    <a:pt x="49" y="126"/>
                  </a:cubicBezTo>
                  <a:cubicBezTo>
                    <a:pt x="50" y="126"/>
                    <a:pt x="50" y="126"/>
                    <a:pt x="50" y="126"/>
                  </a:cubicBezTo>
                  <a:cubicBezTo>
                    <a:pt x="50" y="126"/>
                    <a:pt x="50" y="126"/>
                    <a:pt x="50" y="126"/>
                  </a:cubicBezTo>
                  <a:cubicBezTo>
                    <a:pt x="50" y="126"/>
                    <a:pt x="50" y="126"/>
                    <a:pt x="50" y="126"/>
                  </a:cubicBezTo>
                  <a:cubicBezTo>
                    <a:pt x="49" y="125"/>
                    <a:pt x="49" y="125"/>
                    <a:pt x="49" y="125"/>
                  </a:cubicBezTo>
                  <a:cubicBezTo>
                    <a:pt x="50" y="124"/>
                    <a:pt x="50" y="125"/>
                    <a:pt x="51" y="124"/>
                  </a:cubicBezTo>
                  <a:cubicBezTo>
                    <a:pt x="52" y="125"/>
                    <a:pt x="52" y="124"/>
                    <a:pt x="53" y="125"/>
                  </a:cubicBezTo>
                  <a:cubicBezTo>
                    <a:pt x="52" y="124"/>
                    <a:pt x="52" y="124"/>
                    <a:pt x="52" y="124"/>
                  </a:cubicBezTo>
                  <a:cubicBezTo>
                    <a:pt x="52" y="124"/>
                    <a:pt x="52" y="124"/>
                    <a:pt x="52" y="124"/>
                  </a:cubicBezTo>
                  <a:cubicBezTo>
                    <a:pt x="53" y="123"/>
                    <a:pt x="53" y="123"/>
                    <a:pt x="53" y="123"/>
                  </a:cubicBezTo>
                  <a:cubicBezTo>
                    <a:pt x="54" y="124"/>
                    <a:pt x="54" y="124"/>
                    <a:pt x="54" y="124"/>
                  </a:cubicBezTo>
                  <a:cubicBezTo>
                    <a:pt x="54" y="123"/>
                    <a:pt x="54" y="123"/>
                    <a:pt x="54" y="123"/>
                  </a:cubicBezTo>
                  <a:cubicBezTo>
                    <a:pt x="54" y="122"/>
                    <a:pt x="54" y="122"/>
                    <a:pt x="54" y="122"/>
                  </a:cubicBezTo>
                  <a:cubicBezTo>
                    <a:pt x="56" y="121"/>
                    <a:pt x="55" y="122"/>
                    <a:pt x="57" y="119"/>
                  </a:cubicBezTo>
                  <a:cubicBezTo>
                    <a:pt x="57" y="120"/>
                    <a:pt x="57" y="120"/>
                    <a:pt x="57" y="120"/>
                  </a:cubicBezTo>
                  <a:cubicBezTo>
                    <a:pt x="57" y="121"/>
                    <a:pt x="57" y="121"/>
                    <a:pt x="57" y="122"/>
                  </a:cubicBezTo>
                  <a:cubicBezTo>
                    <a:pt x="58" y="121"/>
                    <a:pt x="58" y="121"/>
                    <a:pt x="58" y="121"/>
                  </a:cubicBezTo>
                  <a:cubicBezTo>
                    <a:pt x="58" y="121"/>
                    <a:pt x="58" y="121"/>
                    <a:pt x="58" y="119"/>
                  </a:cubicBezTo>
                  <a:cubicBezTo>
                    <a:pt x="59" y="116"/>
                    <a:pt x="59" y="116"/>
                    <a:pt x="59" y="116"/>
                  </a:cubicBezTo>
                  <a:cubicBezTo>
                    <a:pt x="60" y="116"/>
                    <a:pt x="60" y="116"/>
                    <a:pt x="60" y="116"/>
                  </a:cubicBezTo>
                  <a:cubicBezTo>
                    <a:pt x="60" y="115"/>
                    <a:pt x="60" y="115"/>
                    <a:pt x="60" y="115"/>
                  </a:cubicBezTo>
                  <a:cubicBezTo>
                    <a:pt x="61" y="115"/>
                    <a:pt x="61" y="115"/>
                    <a:pt x="61" y="115"/>
                  </a:cubicBezTo>
                  <a:cubicBezTo>
                    <a:pt x="61" y="115"/>
                    <a:pt x="61" y="115"/>
                    <a:pt x="61" y="115"/>
                  </a:cubicBezTo>
                  <a:cubicBezTo>
                    <a:pt x="60" y="114"/>
                    <a:pt x="60" y="114"/>
                    <a:pt x="60" y="114"/>
                  </a:cubicBezTo>
                  <a:cubicBezTo>
                    <a:pt x="60" y="114"/>
                    <a:pt x="63" y="105"/>
                    <a:pt x="63" y="105"/>
                  </a:cubicBezTo>
                  <a:cubicBezTo>
                    <a:pt x="63" y="105"/>
                    <a:pt x="63" y="105"/>
                    <a:pt x="63" y="105"/>
                  </a:cubicBezTo>
                  <a:cubicBezTo>
                    <a:pt x="65" y="105"/>
                    <a:pt x="65" y="105"/>
                    <a:pt x="65" y="105"/>
                  </a:cubicBezTo>
                  <a:cubicBezTo>
                    <a:pt x="69" y="102"/>
                    <a:pt x="69" y="97"/>
                    <a:pt x="70" y="93"/>
                  </a:cubicBezTo>
                  <a:cubicBezTo>
                    <a:pt x="72" y="90"/>
                    <a:pt x="72" y="90"/>
                    <a:pt x="72" y="90"/>
                  </a:cubicBezTo>
                  <a:cubicBezTo>
                    <a:pt x="74" y="87"/>
                    <a:pt x="73" y="88"/>
                    <a:pt x="76" y="86"/>
                  </a:cubicBezTo>
                  <a:cubicBezTo>
                    <a:pt x="76" y="86"/>
                    <a:pt x="76" y="86"/>
                    <a:pt x="76" y="86"/>
                  </a:cubicBezTo>
                  <a:cubicBezTo>
                    <a:pt x="78" y="86"/>
                    <a:pt x="78" y="86"/>
                    <a:pt x="78" y="86"/>
                  </a:cubicBezTo>
                  <a:cubicBezTo>
                    <a:pt x="79" y="86"/>
                    <a:pt x="79" y="86"/>
                    <a:pt x="79" y="86"/>
                  </a:cubicBezTo>
                  <a:cubicBezTo>
                    <a:pt x="77" y="87"/>
                    <a:pt x="77" y="87"/>
                    <a:pt x="77" y="87"/>
                  </a:cubicBezTo>
                  <a:cubicBezTo>
                    <a:pt x="76" y="88"/>
                    <a:pt x="76" y="87"/>
                    <a:pt x="76" y="89"/>
                  </a:cubicBezTo>
                  <a:cubicBezTo>
                    <a:pt x="77" y="90"/>
                    <a:pt x="77" y="89"/>
                    <a:pt x="77" y="90"/>
                  </a:cubicBezTo>
                  <a:cubicBezTo>
                    <a:pt x="78" y="91"/>
                    <a:pt x="78" y="91"/>
                    <a:pt x="80" y="91"/>
                  </a:cubicBezTo>
                  <a:cubicBezTo>
                    <a:pt x="80" y="93"/>
                    <a:pt x="80" y="93"/>
                    <a:pt x="80" y="93"/>
                  </a:cubicBezTo>
                  <a:cubicBezTo>
                    <a:pt x="80" y="95"/>
                    <a:pt x="80" y="96"/>
                    <a:pt x="81" y="98"/>
                  </a:cubicBezTo>
                  <a:cubicBezTo>
                    <a:pt x="81" y="98"/>
                    <a:pt x="82" y="98"/>
                    <a:pt x="82" y="98"/>
                  </a:cubicBezTo>
                  <a:close/>
                  <a:moveTo>
                    <a:pt x="90" y="91"/>
                  </a:moveTo>
                  <a:cubicBezTo>
                    <a:pt x="88" y="92"/>
                    <a:pt x="88" y="92"/>
                    <a:pt x="88" y="92"/>
                  </a:cubicBezTo>
                  <a:cubicBezTo>
                    <a:pt x="88" y="92"/>
                    <a:pt x="88" y="92"/>
                    <a:pt x="89" y="90"/>
                  </a:cubicBezTo>
                  <a:cubicBezTo>
                    <a:pt x="89" y="90"/>
                    <a:pt x="89" y="90"/>
                    <a:pt x="89" y="90"/>
                  </a:cubicBezTo>
                  <a:cubicBezTo>
                    <a:pt x="90" y="90"/>
                    <a:pt x="90" y="90"/>
                    <a:pt x="90" y="90"/>
                  </a:cubicBezTo>
                  <a:cubicBezTo>
                    <a:pt x="90" y="89"/>
                    <a:pt x="90" y="89"/>
                    <a:pt x="90" y="89"/>
                  </a:cubicBezTo>
                  <a:cubicBezTo>
                    <a:pt x="90" y="90"/>
                    <a:pt x="90" y="90"/>
                    <a:pt x="90" y="90"/>
                  </a:cubicBezTo>
                  <a:cubicBezTo>
                    <a:pt x="90" y="91"/>
                    <a:pt x="90" y="91"/>
                    <a:pt x="90" y="91"/>
                  </a:cubicBezTo>
                  <a:close/>
                  <a:moveTo>
                    <a:pt x="12" y="158"/>
                  </a:moveTo>
                  <a:cubicBezTo>
                    <a:pt x="13" y="159"/>
                    <a:pt x="13" y="159"/>
                    <a:pt x="13" y="159"/>
                  </a:cubicBezTo>
                  <a:cubicBezTo>
                    <a:pt x="12" y="159"/>
                    <a:pt x="12" y="159"/>
                    <a:pt x="12" y="159"/>
                  </a:cubicBezTo>
                  <a:cubicBezTo>
                    <a:pt x="11" y="158"/>
                    <a:pt x="11" y="158"/>
                    <a:pt x="11" y="158"/>
                  </a:cubicBezTo>
                  <a:cubicBezTo>
                    <a:pt x="12" y="158"/>
                    <a:pt x="12" y="158"/>
                    <a:pt x="12" y="158"/>
                  </a:cubicBezTo>
                  <a:cubicBezTo>
                    <a:pt x="12" y="158"/>
                    <a:pt x="12" y="158"/>
                    <a:pt x="12" y="158"/>
                  </a:cubicBezTo>
                  <a:close/>
                  <a:moveTo>
                    <a:pt x="9" y="165"/>
                  </a:moveTo>
                  <a:cubicBezTo>
                    <a:pt x="9" y="166"/>
                    <a:pt x="9" y="166"/>
                    <a:pt x="9" y="166"/>
                  </a:cubicBezTo>
                  <a:cubicBezTo>
                    <a:pt x="9" y="166"/>
                    <a:pt x="9" y="166"/>
                    <a:pt x="8" y="166"/>
                  </a:cubicBezTo>
                  <a:cubicBezTo>
                    <a:pt x="8" y="166"/>
                    <a:pt x="8" y="166"/>
                    <a:pt x="8" y="166"/>
                  </a:cubicBezTo>
                  <a:cubicBezTo>
                    <a:pt x="7" y="166"/>
                    <a:pt x="7" y="166"/>
                    <a:pt x="7" y="166"/>
                  </a:cubicBezTo>
                  <a:cubicBezTo>
                    <a:pt x="7" y="166"/>
                    <a:pt x="7" y="166"/>
                    <a:pt x="7" y="166"/>
                  </a:cubicBezTo>
                  <a:cubicBezTo>
                    <a:pt x="7" y="165"/>
                    <a:pt x="7" y="165"/>
                    <a:pt x="7" y="165"/>
                  </a:cubicBezTo>
                  <a:cubicBezTo>
                    <a:pt x="9" y="164"/>
                    <a:pt x="9" y="164"/>
                    <a:pt x="9" y="164"/>
                  </a:cubicBezTo>
                  <a:cubicBezTo>
                    <a:pt x="9" y="165"/>
                    <a:pt x="9" y="165"/>
                    <a:pt x="9" y="165"/>
                  </a:cubicBezTo>
                  <a:close/>
                  <a:moveTo>
                    <a:pt x="25" y="185"/>
                  </a:moveTo>
                  <a:cubicBezTo>
                    <a:pt x="25" y="185"/>
                    <a:pt x="25" y="185"/>
                    <a:pt x="25" y="185"/>
                  </a:cubicBezTo>
                  <a:cubicBezTo>
                    <a:pt x="24" y="185"/>
                    <a:pt x="24" y="185"/>
                    <a:pt x="24" y="185"/>
                  </a:cubicBezTo>
                  <a:cubicBezTo>
                    <a:pt x="24" y="186"/>
                    <a:pt x="24" y="186"/>
                    <a:pt x="24" y="186"/>
                  </a:cubicBezTo>
                  <a:cubicBezTo>
                    <a:pt x="25" y="186"/>
                    <a:pt x="25" y="186"/>
                    <a:pt x="25" y="186"/>
                  </a:cubicBezTo>
                  <a:cubicBezTo>
                    <a:pt x="25" y="187"/>
                    <a:pt x="25" y="187"/>
                    <a:pt x="25" y="187"/>
                  </a:cubicBezTo>
                  <a:cubicBezTo>
                    <a:pt x="26" y="187"/>
                    <a:pt x="26" y="187"/>
                    <a:pt x="26" y="187"/>
                  </a:cubicBezTo>
                  <a:cubicBezTo>
                    <a:pt x="26" y="187"/>
                    <a:pt x="26" y="187"/>
                    <a:pt x="26" y="187"/>
                  </a:cubicBezTo>
                  <a:cubicBezTo>
                    <a:pt x="26" y="188"/>
                    <a:pt x="26" y="188"/>
                    <a:pt x="26" y="188"/>
                  </a:cubicBezTo>
                  <a:cubicBezTo>
                    <a:pt x="26" y="189"/>
                    <a:pt x="26" y="189"/>
                    <a:pt x="26" y="189"/>
                  </a:cubicBezTo>
                  <a:cubicBezTo>
                    <a:pt x="24" y="189"/>
                    <a:pt x="24" y="189"/>
                    <a:pt x="24" y="189"/>
                  </a:cubicBezTo>
                  <a:cubicBezTo>
                    <a:pt x="22" y="190"/>
                    <a:pt x="22" y="190"/>
                    <a:pt x="22" y="190"/>
                  </a:cubicBezTo>
                  <a:cubicBezTo>
                    <a:pt x="21" y="190"/>
                    <a:pt x="21" y="190"/>
                    <a:pt x="21" y="190"/>
                  </a:cubicBezTo>
                  <a:cubicBezTo>
                    <a:pt x="21" y="190"/>
                    <a:pt x="21" y="190"/>
                    <a:pt x="21" y="190"/>
                  </a:cubicBezTo>
                  <a:cubicBezTo>
                    <a:pt x="20" y="191"/>
                    <a:pt x="20" y="191"/>
                    <a:pt x="20" y="191"/>
                  </a:cubicBezTo>
                  <a:cubicBezTo>
                    <a:pt x="19" y="191"/>
                    <a:pt x="19" y="191"/>
                    <a:pt x="19" y="191"/>
                  </a:cubicBezTo>
                  <a:cubicBezTo>
                    <a:pt x="18" y="191"/>
                    <a:pt x="18" y="191"/>
                    <a:pt x="18" y="191"/>
                  </a:cubicBezTo>
                  <a:cubicBezTo>
                    <a:pt x="18" y="190"/>
                    <a:pt x="18" y="190"/>
                    <a:pt x="18" y="190"/>
                  </a:cubicBezTo>
                  <a:cubicBezTo>
                    <a:pt x="19" y="189"/>
                    <a:pt x="19" y="189"/>
                    <a:pt x="19" y="189"/>
                  </a:cubicBezTo>
                  <a:cubicBezTo>
                    <a:pt x="19" y="188"/>
                    <a:pt x="19" y="188"/>
                    <a:pt x="19" y="188"/>
                  </a:cubicBezTo>
                  <a:cubicBezTo>
                    <a:pt x="20" y="188"/>
                    <a:pt x="20" y="188"/>
                    <a:pt x="20" y="188"/>
                  </a:cubicBezTo>
                  <a:cubicBezTo>
                    <a:pt x="21" y="187"/>
                    <a:pt x="21" y="187"/>
                    <a:pt x="21" y="187"/>
                  </a:cubicBezTo>
                  <a:cubicBezTo>
                    <a:pt x="21" y="186"/>
                    <a:pt x="21" y="186"/>
                    <a:pt x="21" y="186"/>
                  </a:cubicBezTo>
                  <a:cubicBezTo>
                    <a:pt x="21" y="185"/>
                    <a:pt x="21" y="185"/>
                    <a:pt x="21" y="185"/>
                  </a:cubicBezTo>
                  <a:cubicBezTo>
                    <a:pt x="21" y="184"/>
                    <a:pt x="21" y="184"/>
                    <a:pt x="21" y="184"/>
                  </a:cubicBezTo>
                  <a:cubicBezTo>
                    <a:pt x="21" y="182"/>
                    <a:pt x="21" y="182"/>
                    <a:pt x="21" y="182"/>
                  </a:cubicBezTo>
                  <a:cubicBezTo>
                    <a:pt x="23" y="182"/>
                    <a:pt x="23" y="182"/>
                    <a:pt x="23" y="182"/>
                  </a:cubicBezTo>
                  <a:cubicBezTo>
                    <a:pt x="25" y="185"/>
                    <a:pt x="25" y="185"/>
                    <a:pt x="25" y="185"/>
                  </a:cubicBezTo>
                  <a:close/>
                  <a:moveTo>
                    <a:pt x="4" y="251"/>
                  </a:moveTo>
                  <a:cubicBezTo>
                    <a:pt x="4" y="252"/>
                    <a:pt x="4" y="252"/>
                    <a:pt x="4" y="252"/>
                  </a:cubicBezTo>
                  <a:cubicBezTo>
                    <a:pt x="3" y="252"/>
                    <a:pt x="3" y="252"/>
                    <a:pt x="3" y="252"/>
                  </a:cubicBezTo>
                  <a:cubicBezTo>
                    <a:pt x="2" y="252"/>
                    <a:pt x="2" y="252"/>
                    <a:pt x="2" y="252"/>
                  </a:cubicBezTo>
                  <a:cubicBezTo>
                    <a:pt x="2" y="251"/>
                    <a:pt x="2" y="251"/>
                    <a:pt x="2" y="251"/>
                  </a:cubicBezTo>
                  <a:cubicBezTo>
                    <a:pt x="1" y="251"/>
                    <a:pt x="1" y="251"/>
                    <a:pt x="1" y="251"/>
                  </a:cubicBezTo>
                  <a:cubicBezTo>
                    <a:pt x="1" y="252"/>
                    <a:pt x="1" y="252"/>
                    <a:pt x="1" y="252"/>
                  </a:cubicBezTo>
                  <a:cubicBezTo>
                    <a:pt x="0" y="252"/>
                    <a:pt x="0" y="252"/>
                    <a:pt x="0" y="252"/>
                  </a:cubicBezTo>
                  <a:cubicBezTo>
                    <a:pt x="0" y="252"/>
                    <a:pt x="0" y="252"/>
                    <a:pt x="0" y="252"/>
                  </a:cubicBezTo>
                  <a:cubicBezTo>
                    <a:pt x="0" y="251"/>
                    <a:pt x="0" y="251"/>
                    <a:pt x="0" y="251"/>
                  </a:cubicBezTo>
                  <a:cubicBezTo>
                    <a:pt x="2" y="250"/>
                    <a:pt x="2" y="250"/>
                    <a:pt x="2" y="250"/>
                  </a:cubicBezTo>
                  <a:cubicBezTo>
                    <a:pt x="2" y="249"/>
                    <a:pt x="2" y="248"/>
                    <a:pt x="2" y="247"/>
                  </a:cubicBezTo>
                  <a:cubicBezTo>
                    <a:pt x="4" y="247"/>
                    <a:pt x="4" y="247"/>
                    <a:pt x="4" y="247"/>
                  </a:cubicBezTo>
                  <a:cubicBezTo>
                    <a:pt x="4" y="247"/>
                    <a:pt x="4" y="247"/>
                    <a:pt x="4" y="247"/>
                  </a:cubicBezTo>
                  <a:cubicBezTo>
                    <a:pt x="4" y="247"/>
                    <a:pt x="4" y="247"/>
                    <a:pt x="4" y="247"/>
                  </a:cubicBezTo>
                  <a:cubicBezTo>
                    <a:pt x="4" y="248"/>
                    <a:pt x="4" y="248"/>
                    <a:pt x="4" y="248"/>
                  </a:cubicBezTo>
                  <a:cubicBezTo>
                    <a:pt x="3" y="248"/>
                    <a:pt x="3" y="248"/>
                    <a:pt x="3" y="248"/>
                  </a:cubicBezTo>
                  <a:cubicBezTo>
                    <a:pt x="3" y="249"/>
                    <a:pt x="3" y="249"/>
                    <a:pt x="4" y="250"/>
                  </a:cubicBezTo>
                  <a:cubicBezTo>
                    <a:pt x="3" y="250"/>
                    <a:pt x="3" y="250"/>
                    <a:pt x="3" y="250"/>
                  </a:cubicBezTo>
                  <a:cubicBezTo>
                    <a:pt x="3" y="251"/>
                    <a:pt x="3" y="251"/>
                    <a:pt x="3" y="251"/>
                  </a:cubicBezTo>
                  <a:cubicBezTo>
                    <a:pt x="4" y="251"/>
                    <a:pt x="4" y="251"/>
                    <a:pt x="4" y="251"/>
                  </a:cubicBezTo>
                  <a:close/>
                  <a:moveTo>
                    <a:pt x="37" y="282"/>
                  </a:moveTo>
                  <a:cubicBezTo>
                    <a:pt x="37" y="283"/>
                    <a:pt x="37" y="283"/>
                    <a:pt x="37" y="283"/>
                  </a:cubicBezTo>
                  <a:cubicBezTo>
                    <a:pt x="36" y="284"/>
                    <a:pt x="36" y="284"/>
                    <a:pt x="36" y="284"/>
                  </a:cubicBezTo>
                  <a:cubicBezTo>
                    <a:pt x="36" y="283"/>
                    <a:pt x="36" y="283"/>
                    <a:pt x="36" y="283"/>
                  </a:cubicBezTo>
                  <a:cubicBezTo>
                    <a:pt x="35" y="283"/>
                    <a:pt x="35" y="283"/>
                    <a:pt x="35" y="283"/>
                  </a:cubicBezTo>
                  <a:cubicBezTo>
                    <a:pt x="35" y="282"/>
                    <a:pt x="35" y="282"/>
                    <a:pt x="35" y="282"/>
                  </a:cubicBezTo>
                  <a:cubicBezTo>
                    <a:pt x="36" y="282"/>
                    <a:pt x="36" y="282"/>
                    <a:pt x="36" y="282"/>
                  </a:cubicBezTo>
                  <a:cubicBezTo>
                    <a:pt x="36" y="282"/>
                    <a:pt x="36" y="282"/>
                    <a:pt x="36" y="282"/>
                  </a:cubicBezTo>
                  <a:lnTo>
                    <a:pt x="37" y="282"/>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178">
              <a:extLst>
                <a:ext uri="{FF2B5EF4-FFF2-40B4-BE49-F238E27FC236}">
                  <a16:creationId xmlns:a16="http://schemas.microsoft.com/office/drawing/2014/main" id="{1583487A-777A-4E10-B0D8-216530EA9922}"/>
                </a:ext>
              </a:extLst>
            </p:cNvPr>
            <p:cNvSpPr>
              <a:spLocks noEditPoints="1"/>
            </p:cNvSpPr>
            <p:nvPr/>
          </p:nvSpPr>
          <p:spPr bwMode="auto">
            <a:xfrm>
              <a:off x="14124140" y="7757975"/>
              <a:ext cx="365690" cy="479671"/>
            </a:xfrm>
            <a:custGeom>
              <a:avLst/>
              <a:gdLst>
                <a:gd name="T0" fmla="*/ 48 w 88"/>
                <a:gd name="T1" fmla="*/ 9 h 116"/>
                <a:gd name="T2" fmla="*/ 47 w 88"/>
                <a:gd name="T3" fmla="*/ 9 h 116"/>
                <a:gd name="T4" fmla="*/ 47 w 88"/>
                <a:gd name="T5" fmla="*/ 4 h 116"/>
                <a:gd name="T6" fmla="*/ 46 w 88"/>
                <a:gd name="T7" fmla="*/ 4 h 116"/>
                <a:gd name="T8" fmla="*/ 47 w 88"/>
                <a:gd name="T9" fmla="*/ 1 h 116"/>
                <a:gd name="T10" fmla="*/ 49 w 88"/>
                <a:gd name="T11" fmla="*/ 1 h 116"/>
                <a:gd name="T12" fmla="*/ 50 w 88"/>
                <a:gd name="T13" fmla="*/ 0 h 116"/>
                <a:gd name="T14" fmla="*/ 49 w 88"/>
                <a:gd name="T15" fmla="*/ 7 h 116"/>
                <a:gd name="T16" fmla="*/ 49 w 88"/>
                <a:gd name="T17" fmla="*/ 9 h 116"/>
                <a:gd name="T18" fmla="*/ 48 w 88"/>
                <a:gd name="T19" fmla="*/ 14 h 116"/>
                <a:gd name="T20" fmla="*/ 48 w 88"/>
                <a:gd name="T21" fmla="*/ 13 h 116"/>
                <a:gd name="T22" fmla="*/ 48 w 88"/>
                <a:gd name="T23" fmla="*/ 13 h 116"/>
                <a:gd name="T24" fmla="*/ 48 w 88"/>
                <a:gd name="T25" fmla="*/ 14 h 116"/>
                <a:gd name="T26" fmla="*/ 9 w 88"/>
                <a:gd name="T27" fmla="*/ 109 h 116"/>
                <a:gd name="T28" fmla="*/ 0 w 88"/>
                <a:gd name="T29" fmla="*/ 89 h 116"/>
                <a:gd name="T30" fmla="*/ 41 w 88"/>
                <a:gd name="T31" fmla="*/ 53 h 116"/>
                <a:gd name="T32" fmla="*/ 36 w 88"/>
                <a:gd name="T33" fmla="*/ 41 h 116"/>
                <a:gd name="T34" fmla="*/ 40 w 88"/>
                <a:gd name="T35" fmla="*/ 30 h 116"/>
                <a:gd name="T36" fmla="*/ 40 w 88"/>
                <a:gd name="T37" fmla="*/ 29 h 116"/>
                <a:gd name="T38" fmla="*/ 43 w 88"/>
                <a:gd name="T39" fmla="*/ 29 h 116"/>
                <a:gd name="T40" fmla="*/ 45 w 88"/>
                <a:gd name="T41" fmla="*/ 28 h 116"/>
                <a:gd name="T42" fmla="*/ 43 w 88"/>
                <a:gd name="T43" fmla="*/ 26 h 116"/>
                <a:gd name="T44" fmla="*/ 43 w 88"/>
                <a:gd name="T45" fmla="*/ 25 h 116"/>
                <a:gd name="T46" fmla="*/ 43 w 88"/>
                <a:gd name="T47" fmla="*/ 23 h 116"/>
                <a:gd name="T48" fmla="*/ 43 w 88"/>
                <a:gd name="T49" fmla="*/ 21 h 116"/>
                <a:gd name="T50" fmla="*/ 43 w 88"/>
                <a:gd name="T51" fmla="*/ 18 h 116"/>
                <a:gd name="T52" fmla="*/ 44 w 88"/>
                <a:gd name="T53" fmla="*/ 17 h 116"/>
                <a:gd name="T54" fmla="*/ 45 w 88"/>
                <a:gd name="T55" fmla="*/ 17 h 116"/>
                <a:gd name="T56" fmla="*/ 45 w 88"/>
                <a:gd name="T57" fmla="*/ 18 h 116"/>
                <a:gd name="T58" fmla="*/ 45 w 88"/>
                <a:gd name="T59" fmla="*/ 18 h 116"/>
                <a:gd name="T60" fmla="*/ 46 w 88"/>
                <a:gd name="T61" fmla="*/ 20 h 116"/>
                <a:gd name="T62" fmla="*/ 49 w 88"/>
                <a:gd name="T63" fmla="*/ 17 h 116"/>
                <a:gd name="T64" fmla="*/ 69 w 88"/>
                <a:gd name="T65" fmla="*/ 32 h 116"/>
                <a:gd name="T66" fmla="*/ 72 w 88"/>
                <a:gd name="T67" fmla="*/ 34 h 116"/>
                <a:gd name="T68" fmla="*/ 74 w 88"/>
                <a:gd name="T69" fmla="*/ 33 h 116"/>
                <a:gd name="T70" fmla="*/ 77 w 88"/>
                <a:gd name="T71" fmla="*/ 36 h 116"/>
                <a:gd name="T72" fmla="*/ 79 w 88"/>
                <a:gd name="T73" fmla="*/ 39 h 116"/>
                <a:gd name="T74" fmla="*/ 88 w 88"/>
                <a:gd name="T75" fmla="*/ 47 h 116"/>
                <a:gd name="T76" fmla="*/ 87 w 88"/>
                <a:gd name="T77" fmla="*/ 53 h 116"/>
                <a:gd name="T78" fmla="*/ 83 w 88"/>
                <a:gd name="T79" fmla="*/ 59 h 116"/>
                <a:gd name="T80" fmla="*/ 72 w 88"/>
                <a:gd name="T81" fmla="*/ 72 h 116"/>
                <a:gd name="T82" fmla="*/ 70 w 88"/>
                <a:gd name="T83" fmla="*/ 72 h 116"/>
                <a:gd name="T84" fmla="*/ 69 w 88"/>
                <a:gd name="T85" fmla="*/ 70 h 116"/>
                <a:gd name="T86" fmla="*/ 66 w 88"/>
                <a:gd name="T87" fmla="*/ 89 h 116"/>
                <a:gd name="T88" fmla="*/ 51 w 88"/>
                <a:gd name="T89" fmla="*/ 99 h 116"/>
                <a:gd name="T90" fmla="*/ 48 w 88"/>
                <a:gd name="T91" fmla="*/ 101 h 116"/>
                <a:gd name="T92" fmla="*/ 37 w 88"/>
                <a:gd name="T93" fmla="*/ 106 h 116"/>
                <a:gd name="T94" fmla="*/ 37 w 88"/>
                <a:gd name="T95" fmla="*/ 107 h 116"/>
                <a:gd name="T96" fmla="*/ 35 w 88"/>
                <a:gd name="T97" fmla="*/ 112 h 116"/>
                <a:gd name="T98" fmla="*/ 24 w 88"/>
                <a:gd name="T99" fmla="*/ 112 h 116"/>
                <a:gd name="T100" fmla="*/ 18 w 88"/>
                <a:gd name="T101" fmla="*/ 115 h 116"/>
                <a:gd name="T102" fmla="*/ 76 w 88"/>
                <a:gd name="T103" fmla="*/ 74 h 116"/>
                <a:gd name="T104" fmla="*/ 75 w 88"/>
                <a:gd name="T105" fmla="*/ 75 h 116"/>
                <a:gd name="T106" fmla="*/ 78 w 88"/>
                <a:gd name="T107" fmla="*/ 69 h 116"/>
                <a:gd name="T108" fmla="*/ 77 w 88"/>
                <a:gd name="T109" fmla="*/ 72 h 116"/>
                <a:gd name="T110" fmla="*/ 76 w 88"/>
                <a:gd name="T111" fmla="*/ 7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 h="116">
                  <a:moveTo>
                    <a:pt x="49" y="9"/>
                  </a:moveTo>
                  <a:cubicBezTo>
                    <a:pt x="48" y="9"/>
                    <a:pt x="48" y="9"/>
                    <a:pt x="48" y="9"/>
                  </a:cubicBezTo>
                  <a:cubicBezTo>
                    <a:pt x="48" y="9"/>
                    <a:pt x="48" y="9"/>
                    <a:pt x="48" y="9"/>
                  </a:cubicBezTo>
                  <a:cubicBezTo>
                    <a:pt x="47" y="9"/>
                    <a:pt x="47" y="9"/>
                    <a:pt x="47" y="9"/>
                  </a:cubicBezTo>
                  <a:cubicBezTo>
                    <a:pt x="47" y="8"/>
                    <a:pt x="47" y="8"/>
                    <a:pt x="47" y="8"/>
                  </a:cubicBezTo>
                  <a:cubicBezTo>
                    <a:pt x="47" y="7"/>
                    <a:pt x="47" y="5"/>
                    <a:pt x="47" y="4"/>
                  </a:cubicBezTo>
                  <a:cubicBezTo>
                    <a:pt x="47" y="3"/>
                    <a:pt x="47" y="3"/>
                    <a:pt x="47" y="3"/>
                  </a:cubicBezTo>
                  <a:cubicBezTo>
                    <a:pt x="46" y="4"/>
                    <a:pt x="46" y="4"/>
                    <a:pt x="46" y="4"/>
                  </a:cubicBezTo>
                  <a:cubicBezTo>
                    <a:pt x="47" y="2"/>
                    <a:pt x="47" y="2"/>
                    <a:pt x="47" y="2"/>
                  </a:cubicBezTo>
                  <a:cubicBezTo>
                    <a:pt x="47" y="1"/>
                    <a:pt x="47" y="1"/>
                    <a:pt x="47" y="1"/>
                  </a:cubicBezTo>
                  <a:cubicBezTo>
                    <a:pt x="48" y="2"/>
                    <a:pt x="48" y="2"/>
                    <a:pt x="48" y="2"/>
                  </a:cubicBezTo>
                  <a:cubicBezTo>
                    <a:pt x="49" y="1"/>
                    <a:pt x="49" y="1"/>
                    <a:pt x="49" y="1"/>
                  </a:cubicBezTo>
                  <a:cubicBezTo>
                    <a:pt x="49" y="0"/>
                    <a:pt x="49" y="0"/>
                    <a:pt x="49" y="0"/>
                  </a:cubicBezTo>
                  <a:cubicBezTo>
                    <a:pt x="50" y="0"/>
                    <a:pt x="50" y="0"/>
                    <a:pt x="50" y="0"/>
                  </a:cubicBezTo>
                  <a:cubicBezTo>
                    <a:pt x="50" y="0"/>
                    <a:pt x="50" y="0"/>
                    <a:pt x="50" y="0"/>
                  </a:cubicBezTo>
                  <a:cubicBezTo>
                    <a:pt x="50" y="5"/>
                    <a:pt x="50" y="0"/>
                    <a:pt x="49" y="7"/>
                  </a:cubicBezTo>
                  <a:cubicBezTo>
                    <a:pt x="49" y="7"/>
                    <a:pt x="49" y="7"/>
                    <a:pt x="49" y="8"/>
                  </a:cubicBezTo>
                  <a:cubicBezTo>
                    <a:pt x="49" y="9"/>
                    <a:pt x="49" y="9"/>
                    <a:pt x="49" y="9"/>
                  </a:cubicBezTo>
                  <a:close/>
                  <a:moveTo>
                    <a:pt x="48" y="14"/>
                  </a:moveTo>
                  <a:cubicBezTo>
                    <a:pt x="48" y="14"/>
                    <a:pt x="48" y="14"/>
                    <a:pt x="48" y="14"/>
                  </a:cubicBezTo>
                  <a:cubicBezTo>
                    <a:pt x="48" y="14"/>
                    <a:pt x="48" y="14"/>
                    <a:pt x="48" y="14"/>
                  </a:cubicBezTo>
                  <a:cubicBezTo>
                    <a:pt x="48" y="13"/>
                    <a:pt x="48" y="13"/>
                    <a:pt x="48" y="13"/>
                  </a:cubicBezTo>
                  <a:cubicBezTo>
                    <a:pt x="48" y="13"/>
                    <a:pt x="48" y="13"/>
                    <a:pt x="48" y="13"/>
                  </a:cubicBezTo>
                  <a:cubicBezTo>
                    <a:pt x="48" y="13"/>
                    <a:pt x="48" y="13"/>
                    <a:pt x="48" y="13"/>
                  </a:cubicBezTo>
                  <a:cubicBezTo>
                    <a:pt x="48" y="13"/>
                    <a:pt x="48" y="13"/>
                    <a:pt x="48" y="13"/>
                  </a:cubicBezTo>
                  <a:cubicBezTo>
                    <a:pt x="48" y="14"/>
                    <a:pt x="48" y="14"/>
                    <a:pt x="48" y="14"/>
                  </a:cubicBezTo>
                  <a:close/>
                  <a:moveTo>
                    <a:pt x="13" y="116"/>
                  </a:moveTo>
                  <a:cubicBezTo>
                    <a:pt x="10" y="111"/>
                    <a:pt x="11" y="112"/>
                    <a:pt x="9" y="109"/>
                  </a:cubicBezTo>
                  <a:cubicBezTo>
                    <a:pt x="9" y="109"/>
                    <a:pt x="9" y="109"/>
                    <a:pt x="9" y="109"/>
                  </a:cubicBezTo>
                  <a:cubicBezTo>
                    <a:pt x="8" y="107"/>
                    <a:pt x="4" y="97"/>
                    <a:pt x="0" y="89"/>
                  </a:cubicBezTo>
                  <a:cubicBezTo>
                    <a:pt x="0" y="89"/>
                    <a:pt x="34" y="77"/>
                    <a:pt x="34" y="77"/>
                  </a:cubicBezTo>
                  <a:cubicBezTo>
                    <a:pt x="40" y="57"/>
                    <a:pt x="40" y="57"/>
                    <a:pt x="41" y="53"/>
                  </a:cubicBezTo>
                  <a:cubicBezTo>
                    <a:pt x="40" y="51"/>
                    <a:pt x="37" y="47"/>
                    <a:pt x="36" y="45"/>
                  </a:cubicBezTo>
                  <a:cubicBezTo>
                    <a:pt x="36" y="42"/>
                    <a:pt x="36" y="43"/>
                    <a:pt x="36" y="41"/>
                  </a:cubicBezTo>
                  <a:cubicBezTo>
                    <a:pt x="37" y="39"/>
                    <a:pt x="40" y="33"/>
                    <a:pt x="40" y="31"/>
                  </a:cubicBezTo>
                  <a:cubicBezTo>
                    <a:pt x="40" y="30"/>
                    <a:pt x="40" y="30"/>
                    <a:pt x="40" y="30"/>
                  </a:cubicBezTo>
                  <a:cubicBezTo>
                    <a:pt x="39" y="30"/>
                    <a:pt x="40" y="30"/>
                    <a:pt x="39" y="30"/>
                  </a:cubicBezTo>
                  <a:cubicBezTo>
                    <a:pt x="40" y="29"/>
                    <a:pt x="40" y="29"/>
                    <a:pt x="40" y="29"/>
                  </a:cubicBezTo>
                  <a:cubicBezTo>
                    <a:pt x="42" y="29"/>
                    <a:pt x="42" y="29"/>
                    <a:pt x="42" y="29"/>
                  </a:cubicBezTo>
                  <a:cubicBezTo>
                    <a:pt x="43" y="29"/>
                    <a:pt x="43" y="29"/>
                    <a:pt x="43" y="29"/>
                  </a:cubicBezTo>
                  <a:cubicBezTo>
                    <a:pt x="44" y="28"/>
                    <a:pt x="44" y="28"/>
                    <a:pt x="45" y="28"/>
                  </a:cubicBezTo>
                  <a:cubicBezTo>
                    <a:pt x="45" y="28"/>
                    <a:pt x="45" y="28"/>
                    <a:pt x="45" y="28"/>
                  </a:cubicBezTo>
                  <a:cubicBezTo>
                    <a:pt x="45" y="27"/>
                    <a:pt x="45" y="27"/>
                    <a:pt x="44" y="26"/>
                  </a:cubicBezTo>
                  <a:cubicBezTo>
                    <a:pt x="43" y="26"/>
                    <a:pt x="43" y="26"/>
                    <a:pt x="43" y="26"/>
                  </a:cubicBezTo>
                  <a:cubicBezTo>
                    <a:pt x="43" y="26"/>
                    <a:pt x="43" y="26"/>
                    <a:pt x="43" y="26"/>
                  </a:cubicBezTo>
                  <a:cubicBezTo>
                    <a:pt x="43" y="25"/>
                    <a:pt x="43" y="25"/>
                    <a:pt x="43" y="25"/>
                  </a:cubicBezTo>
                  <a:cubicBezTo>
                    <a:pt x="43" y="24"/>
                    <a:pt x="43" y="24"/>
                    <a:pt x="43" y="24"/>
                  </a:cubicBezTo>
                  <a:cubicBezTo>
                    <a:pt x="43" y="24"/>
                    <a:pt x="43" y="24"/>
                    <a:pt x="43" y="23"/>
                  </a:cubicBezTo>
                  <a:cubicBezTo>
                    <a:pt x="43" y="22"/>
                    <a:pt x="43" y="22"/>
                    <a:pt x="43" y="22"/>
                  </a:cubicBezTo>
                  <a:cubicBezTo>
                    <a:pt x="43" y="21"/>
                    <a:pt x="43" y="21"/>
                    <a:pt x="43" y="21"/>
                  </a:cubicBezTo>
                  <a:cubicBezTo>
                    <a:pt x="43" y="19"/>
                    <a:pt x="43" y="21"/>
                    <a:pt x="43" y="18"/>
                  </a:cubicBezTo>
                  <a:cubicBezTo>
                    <a:pt x="43" y="18"/>
                    <a:pt x="43" y="18"/>
                    <a:pt x="43" y="18"/>
                  </a:cubicBezTo>
                  <a:cubicBezTo>
                    <a:pt x="44" y="17"/>
                    <a:pt x="44" y="17"/>
                    <a:pt x="44" y="17"/>
                  </a:cubicBezTo>
                  <a:cubicBezTo>
                    <a:pt x="44" y="17"/>
                    <a:pt x="44" y="17"/>
                    <a:pt x="44" y="17"/>
                  </a:cubicBezTo>
                  <a:cubicBezTo>
                    <a:pt x="45" y="17"/>
                    <a:pt x="45" y="17"/>
                    <a:pt x="45" y="17"/>
                  </a:cubicBezTo>
                  <a:cubicBezTo>
                    <a:pt x="45" y="17"/>
                    <a:pt x="45" y="17"/>
                    <a:pt x="45" y="17"/>
                  </a:cubicBezTo>
                  <a:cubicBezTo>
                    <a:pt x="45" y="18"/>
                    <a:pt x="45" y="18"/>
                    <a:pt x="45" y="18"/>
                  </a:cubicBezTo>
                  <a:cubicBezTo>
                    <a:pt x="45" y="18"/>
                    <a:pt x="45" y="18"/>
                    <a:pt x="45" y="18"/>
                  </a:cubicBezTo>
                  <a:cubicBezTo>
                    <a:pt x="45" y="18"/>
                    <a:pt x="45" y="18"/>
                    <a:pt x="45" y="18"/>
                  </a:cubicBezTo>
                  <a:cubicBezTo>
                    <a:pt x="45" y="18"/>
                    <a:pt x="45" y="18"/>
                    <a:pt x="45" y="18"/>
                  </a:cubicBezTo>
                  <a:cubicBezTo>
                    <a:pt x="45" y="19"/>
                    <a:pt x="45" y="19"/>
                    <a:pt x="46" y="20"/>
                  </a:cubicBezTo>
                  <a:cubicBezTo>
                    <a:pt x="46" y="20"/>
                    <a:pt x="46" y="20"/>
                    <a:pt x="46" y="20"/>
                  </a:cubicBezTo>
                  <a:cubicBezTo>
                    <a:pt x="47" y="19"/>
                    <a:pt x="47" y="19"/>
                    <a:pt x="48" y="18"/>
                  </a:cubicBezTo>
                  <a:cubicBezTo>
                    <a:pt x="49" y="17"/>
                    <a:pt x="49" y="18"/>
                    <a:pt x="49" y="17"/>
                  </a:cubicBezTo>
                  <a:cubicBezTo>
                    <a:pt x="50" y="17"/>
                    <a:pt x="50" y="17"/>
                    <a:pt x="50" y="17"/>
                  </a:cubicBezTo>
                  <a:cubicBezTo>
                    <a:pt x="54" y="30"/>
                    <a:pt x="61" y="31"/>
                    <a:pt x="69" y="32"/>
                  </a:cubicBezTo>
                  <a:cubicBezTo>
                    <a:pt x="71" y="33"/>
                    <a:pt x="71" y="33"/>
                    <a:pt x="71" y="33"/>
                  </a:cubicBezTo>
                  <a:cubicBezTo>
                    <a:pt x="72" y="34"/>
                    <a:pt x="72" y="34"/>
                    <a:pt x="72" y="34"/>
                  </a:cubicBezTo>
                  <a:cubicBezTo>
                    <a:pt x="73" y="33"/>
                    <a:pt x="73" y="33"/>
                    <a:pt x="73" y="33"/>
                  </a:cubicBezTo>
                  <a:cubicBezTo>
                    <a:pt x="74" y="33"/>
                    <a:pt x="74" y="33"/>
                    <a:pt x="74" y="33"/>
                  </a:cubicBezTo>
                  <a:cubicBezTo>
                    <a:pt x="76" y="35"/>
                    <a:pt x="76" y="35"/>
                    <a:pt x="76" y="35"/>
                  </a:cubicBezTo>
                  <a:cubicBezTo>
                    <a:pt x="77" y="36"/>
                    <a:pt x="77" y="36"/>
                    <a:pt x="77" y="36"/>
                  </a:cubicBezTo>
                  <a:cubicBezTo>
                    <a:pt x="78" y="37"/>
                    <a:pt x="78" y="37"/>
                    <a:pt x="78" y="37"/>
                  </a:cubicBezTo>
                  <a:cubicBezTo>
                    <a:pt x="79" y="38"/>
                    <a:pt x="79" y="38"/>
                    <a:pt x="79" y="39"/>
                  </a:cubicBezTo>
                  <a:cubicBezTo>
                    <a:pt x="82" y="43"/>
                    <a:pt x="82" y="44"/>
                    <a:pt x="85" y="46"/>
                  </a:cubicBezTo>
                  <a:cubicBezTo>
                    <a:pt x="87" y="47"/>
                    <a:pt x="86" y="46"/>
                    <a:pt x="88" y="47"/>
                  </a:cubicBezTo>
                  <a:cubicBezTo>
                    <a:pt x="88" y="48"/>
                    <a:pt x="88" y="48"/>
                    <a:pt x="88" y="51"/>
                  </a:cubicBezTo>
                  <a:cubicBezTo>
                    <a:pt x="87" y="53"/>
                    <a:pt x="87" y="53"/>
                    <a:pt x="87" y="53"/>
                  </a:cubicBezTo>
                  <a:cubicBezTo>
                    <a:pt x="86" y="54"/>
                    <a:pt x="86" y="54"/>
                    <a:pt x="86" y="54"/>
                  </a:cubicBezTo>
                  <a:cubicBezTo>
                    <a:pt x="84" y="56"/>
                    <a:pt x="85" y="55"/>
                    <a:pt x="83" y="59"/>
                  </a:cubicBezTo>
                  <a:cubicBezTo>
                    <a:pt x="78" y="64"/>
                    <a:pt x="82" y="56"/>
                    <a:pt x="73" y="72"/>
                  </a:cubicBezTo>
                  <a:cubicBezTo>
                    <a:pt x="72" y="72"/>
                    <a:pt x="72" y="72"/>
                    <a:pt x="72" y="72"/>
                  </a:cubicBezTo>
                  <a:cubicBezTo>
                    <a:pt x="71" y="72"/>
                    <a:pt x="71" y="72"/>
                    <a:pt x="71" y="72"/>
                  </a:cubicBezTo>
                  <a:cubicBezTo>
                    <a:pt x="70" y="72"/>
                    <a:pt x="70" y="72"/>
                    <a:pt x="70" y="72"/>
                  </a:cubicBezTo>
                  <a:cubicBezTo>
                    <a:pt x="70" y="71"/>
                    <a:pt x="70" y="71"/>
                    <a:pt x="70" y="70"/>
                  </a:cubicBezTo>
                  <a:cubicBezTo>
                    <a:pt x="69" y="70"/>
                    <a:pt x="70" y="70"/>
                    <a:pt x="69" y="70"/>
                  </a:cubicBezTo>
                  <a:cubicBezTo>
                    <a:pt x="67" y="73"/>
                    <a:pt x="67" y="73"/>
                    <a:pt x="66" y="74"/>
                  </a:cubicBezTo>
                  <a:cubicBezTo>
                    <a:pt x="65" y="83"/>
                    <a:pt x="63" y="75"/>
                    <a:pt x="66" y="89"/>
                  </a:cubicBezTo>
                  <a:cubicBezTo>
                    <a:pt x="62" y="91"/>
                    <a:pt x="59" y="88"/>
                    <a:pt x="53" y="94"/>
                  </a:cubicBezTo>
                  <a:cubicBezTo>
                    <a:pt x="51" y="99"/>
                    <a:pt x="51" y="99"/>
                    <a:pt x="51" y="99"/>
                  </a:cubicBezTo>
                  <a:cubicBezTo>
                    <a:pt x="50" y="101"/>
                    <a:pt x="50" y="101"/>
                    <a:pt x="50" y="101"/>
                  </a:cubicBezTo>
                  <a:cubicBezTo>
                    <a:pt x="48" y="101"/>
                    <a:pt x="48" y="101"/>
                    <a:pt x="48" y="101"/>
                  </a:cubicBezTo>
                  <a:cubicBezTo>
                    <a:pt x="45" y="101"/>
                    <a:pt x="42" y="102"/>
                    <a:pt x="39" y="103"/>
                  </a:cubicBezTo>
                  <a:cubicBezTo>
                    <a:pt x="37" y="106"/>
                    <a:pt x="37" y="106"/>
                    <a:pt x="37" y="106"/>
                  </a:cubicBezTo>
                  <a:cubicBezTo>
                    <a:pt x="37" y="106"/>
                    <a:pt x="37" y="106"/>
                    <a:pt x="37" y="106"/>
                  </a:cubicBezTo>
                  <a:cubicBezTo>
                    <a:pt x="37" y="107"/>
                    <a:pt x="37" y="107"/>
                    <a:pt x="37" y="107"/>
                  </a:cubicBezTo>
                  <a:cubicBezTo>
                    <a:pt x="37" y="108"/>
                    <a:pt x="37" y="108"/>
                    <a:pt x="37" y="108"/>
                  </a:cubicBezTo>
                  <a:cubicBezTo>
                    <a:pt x="37" y="110"/>
                    <a:pt x="36" y="111"/>
                    <a:pt x="35" y="112"/>
                  </a:cubicBezTo>
                  <a:cubicBezTo>
                    <a:pt x="31" y="113"/>
                    <a:pt x="31" y="113"/>
                    <a:pt x="31" y="113"/>
                  </a:cubicBezTo>
                  <a:cubicBezTo>
                    <a:pt x="29" y="112"/>
                    <a:pt x="28" y="112"/>
                    <a:pt x="24" y="112"/>
                  </a:cubicBezTo>
                  <a:cubicBezTo>
                    <a:pt x="22" y="113"/>
                    <a:pt x="22" y="113"/>
                    <a:pt x="22" y="113"/>
                  </a:cubicBezTo>
                  <a:cubicBezTo>
                    <a:pt x="20" y="114"/>
                    <a:pt x="21" y="114"/>
                    <a:pt x="18" y="115"/>
                  </a:cubicBezTo>
                  <a:cubicBezTo>
                    <a:pt x="14" y="116"/>
                    <a:pt x="15" y="115"/>
                    <a:pt x="13" y="116"/>
                  </a:cubicBezTo>
                  <a:close/>
                  <a:moveTo>
                    <a:pt x="76" y="74"/>
                  </a:moveTo>
                  <a:cubicBezTo>
                    <a:pt x="75" y="75"/>
                    <a:pt x="75" y="75"/>
                    <a:pt x="75" y="75"/>
                  </a:cubicBezTo>
                  <a:cubicBezTo>
                    <a:pt x="75" y="75"/>
                    <a:pt x="75" y="75"/>
                    <a:pt x="75" y="75"/>
                  </a:cubicBezTo>
                  <a:cubicBezTo>
                    <a:pt x="75" y="73"/>
                    <a:pt x="75" y="73"/>
                    <a:pt x="75" y="73"/>
                  </a:cubicBezTo>
                  <a:cubicBezTo>
                    <a:pt x="77" y="71"/>
                    <a:pt x="76" y="72"/>
                    <a:pt x="78" y="69"/>
                  </a:cubicBezTo>
                  <a:cubicBezTo>
                    <a:pt x="78" y="71"/>
                    <a:pt x="78" y="71"/>
                    <a:pt x="78" y="71"/>
                  </a:cubicBezTo>
                  <a:cubicBezTo>
                    <a:pt x="77" y="72"/>
                    <a:pt x="77" y="72"/>
                    <a:pt x="77" y="72"/>
                  </a:cubicBezTo>
                  <a:cubicBezTo>
                    <a:pt x="76" y="74"/>
                    <a:pt x="76" y="74"/>
                    <a:pt x="76" y="74"/>
                  </a:cubicBezTo>
                  <a:cubicBezTo>
                    <a:pt x="76" y="74"/>
                    <a:pt x="76" y="74"/>
                    <a:pt x="76" y="74"/>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179">
              <a:extLst>
                <a:ext uri="{FF2B5EF4-FFF2-40B4-BE49-F238E27FC236}">
                  <a16:creationId xmlns:a16="http://schemas.microsoft.com/office/drawing/2014/main" id="{891FB025-4717-4081-9FAC-EF5A4F09BA2A}"/>
                </a:ext>
              </a:extLst>
            </p:cNvPr>
            <p:cNvSpPr>
              <a:spLocks noEditPoints="1"/>
            </p:cNvSpPr>
            <p:nvPr/>
          </p:nvSpPr>
          <p:spPr bwMode="auto">
            <a:xfrm>
              <a:off x="7812443" y="8574839"/>
              <a:ext cx="270706" cy="113981"/>
            </a:xfrm>
            <a:custGeom>
              <a:avLst/>
              <a:gdLst>
                <a:gd name="T0" fmla="*/ 63 w 65"/>
                <a:gd name="T1" fmla="*/ 14 h 27"/>
                <a:gd name="T2" fmla="*/ 63 w 65"/>
                <a:gd name="T3" fmla="*/ 20 h 27"/>
                <a:gd name="T4" fmla="*/ 60 w 65"/>
                <a:gd name="T5" fmla="*/ 23 h 27"/>
                <a:gd name="T6" fmla="*/ 59 w 65"/>
                <a:gd name="T7" fmla="*/ 22 h 27"/>
                <a:gd name="T8" fmla="*/ 57 w 65"/>
                <a:gd name="T9" fmla="*/ 27 h 27"/>
                <a:gd name="T10" fmla="*/ 53 w 65"/>
                <a:gd name="T11" fmla="*/ 17 h 27"/>
                <a:gd name="T12" fmla="*/ 55 w 65"/>
                <a:gd name="T13" fmla="*/ 14 h 27"/>
                <a:gd name="T14" fmla="*/ 56 w 65"/>
                <a:gd name="T15" fmla="*/ 15 h 27"/>
                <a:gd name="T16" fmla="*/ 53 w 65"/>
                <a:gd name="T17" fmla="*/ 14 h 27"/>
                <a:gd name="T18" fmla="*/ 52 w 65"/>
                <a:gd name="T19" fmla="*/ 13 h 27"/>
                <a:gd name="T20" fmla="*/ 52 w 65"/>
                <a:gd name="T21" fmla="*/ 14 h 27"/>
                <a:gd name="T22" fmla="*/ 48 w 65"/>
                <a:gd name="T23" fmla="*/ 10 h 27"/>
                <a:gd name="T24" fmla="*/ 44 w 65"/>
                <a:gd name="T25" fmla="*/ 7 h 27"/>
                <a:gd name="T26" fmla="*/ 37 w 65"/>
                <a:gd name="T27" fmla="*/ 9 h 27"/>
                <a:gd name="T28" fmla="*/ 31 w 65"/>
                <a:gd name="T29" fmla="*/ 15 h 27"/>
                <a:gd name="T30" fmla="*/ 29 w 65"/>
                <a:gd name="T31" fmla="*/ 18 h 27"/>
                <a:gd name="T32" fmla="*/ 32 w 65"/>
                <a:gd name="T33" fmla="*/ 25 h 27"/>
                <a:gd name="T34" fmla="*/ 29 w 65"/>
                <a:gd name="T35" fmla="*/ 26 h 27"/>
                <a:gd name="T36" fmla="*/ 22 w 65"/>
                <a:gd name="T37" fmla="*/ 22 h 27"/>
                <a:gd name="T38" fmla="*/ 20 w 65"/>
                <a:gd name="T39" fmla="*/ 21 h 27"/>
                <a:gd name="T40" fmla="*/ 17 w 65"/>
                <a:gd name="T41" fmla="*/ 21 h 27"/>
                <a:gd name="T42" fmla="*/ 9 w 65"/>
                <a:gd name="T43" fmla="*/ 16 h 27"/>
                <a:gd name="T44" fmla="*/ 3 w 65"/>
                <a:gd name="T45" fmla="*/ 15 h 27"/>
                <a:gd name="T46" fmla="*/ 1 w 65"/>
                <a:gd name="T47" fmla="*/ 18 h 27"/>
                <a:gd name="T48" fmla="*/ 0 w 65"/>
                <a:gd name="T49" fmla="*/ 15 h 27"/>
                <a:gd name="T50" fmla="*/ 1 w 65"/>
                <a:gd name="T51" fmla="*/ 10 h 27"/>
                <a:gd name="T52" fmla="*/ 3 w 65"/>
                <a:gd name="T53" fmla="*/ 8 h 27"/>
                <a:gd name="T54" fmla="*/ 1 w 65"/>
                <a:gd name="T55" fmla="*/ 2 h 27"/>
                <a:gd name="T56" fmla="*/ 2 w 65"/>
                <a:gd name="T57" fmla="*/ 0 h 27"/>
                <a:gd name="T58" fmla="*/ 5 w 65"/>
                <a:gd name="T59" fmla="*/ 1 h 27"/>
                <a:gd name="T60" fmla="*/ 7 w 65"/>
                <a:gd name="T61" fmla="*/ 5 h 27"/>
                <a:gd name="T62" fmla="*/ 9 w 65"/>
                <a:gd name="T63" fmla="*/ 5 h 27"/>
                <a:gd name="T64" fmla="*/ 12 w 65"/>
                <a:gd name="T65" fmla="*/ 8 h 27"/>
                <a:gd name="T66" fmla="*/ 12 w 65"/>
                <a:gd name="T67" fmla="*/ 6 h 27"/>
                <a:gd name="T68" fmla="*/ 14 w 65"/>
                <a:gd name="T69" fmla="*/ 7 h 27"/>
                <a:gd name="T70" fmla="*/ 32 w 65"/>
                <a:gd name="T71" fmla="*/ 5 h 27"/>
                <a:gd name="T72" fmla="*/ 38 w 65"/>
                <a:gd name="T73" fmla="*/ 0 h 27"/>
                <a:gd name="T74" fmla="*/ 45 w 65"/>
                <a:gd name="T75" fmla="*/ 2 h 27"/>
                <a:gd name="T76" fmla="*/ 63 w 65"/>
                <a:gd name="T77" fmla="*/ 11 h 27"/>
                <a:gd name="T78" fmla="*/ 8 w 65"/>
                <a:gd name="T79" fmla="*/ 2 h 27"/>
                <a:gd name="T80" fmla="*/ 46 w 65"/>
                <a:gd name="T81" fmla="*/ 16 h 27"/>
                <a:gd name="T82" fmla="*/ 46 w 65"/>
                <a:gd name="T83" fmla="*/ 13 h 27"/>
                <a:gd name="T84" fmla="*/ 46 w 65"/>
                <a:gd name="T85" fmla="*/ 15 h 27"/>
                <a:gd name="T86" fmla="*/ 44 w 65"/>
                <a:gd name="T87" fmla="*/ 15 h 27"/>
                <a:gd name="T88" fmla="*/ 14 w 65"/>
                <a:gd name="T89" fmla="*/ 25 h 27"/>
                <a:gd name="T90" fmla="*/ 13 w 65"/>
                <a:gd name="T91" fmla="*/ 23 h 27"/>
                <a:gd name="T92" fmla="*/ 14 w 65"/>
                <a:gd name="T93" fmla="*/ 24 h 27"/>
                <a:gd name="T94" fmla="*/ 15 w 65"/>
                <a:gd name="T95"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 h="27">
                  <a:moveTo>
                    <a:pt x="63" y="11"/>
                  </a:moveTo>
                  <a:cubicBezTo>
                    <a:pt x="63" y="11"/>
                    <a:pt x="63" y="11"/>
                    <a:pt x="63" y="11"/>
                  </a:cubicBezTo>
                  <a:cubicBezTo>
                    <a:pt x="62" y="12"/>
                    <a:pt x="62" y="12"/>
                    <a:pt x="62" y="13"/>
                  </a:cubicBezTo>
                  <a:cubicBezTo>
                    <a:pt x="63" y="14"/>
                    <a:pt x="63" y="14"/>
                    <a:pt x="63" y="14"/>
                  </a:cubicBezTo>
                  <a:cubicBezTo>
                    <a:pt x="63" y="16"/>
                    <a:pt x="64" y="16"/>
                    <a:pt x="65" y="19"/>
                  </a:cubicBezTo>
                  <a:cubicBezTo>
                    <a:pt x="65" y="19"/>
                    <a:pt x="65" y="19"/>
                    <a:pt x="65" y="19"/>
                  </a:cubicBezTo>
                  <a:cubicBezTo>
                    <a:pt x="64" y="19"/>
                    <a:pt x="64" y="19"/>
                    <a:pt x="64" y="19"/>
                  </a:cubicBezTo>
                  <a:cubicBezTo>
                    <a:pt x="63" y="20"/>
                    <a:pt x="63" y="20"/>
                    <a:pt x="63" y="20"/>
                  </a:cubicBezTo>
                  <a:cubicBezTo>
                    <a:pt x="63" y="21"/>
                    <a:pt x="63" y="21"/>
                    <a:pt x="63" y="21"/>
                  </a:cubicBezTo>
                  <a:cubicBezTo>
                    <a:pt x="63" y="22"/>
                    <a:pt x="63" y="22"/>
                    <a:pt x="63" y="22"/>
                  </a:cubicBezTo>
                  <a:cubicBezTo>
                    <a:pt x="62" y="22"/>
                    <a:pt x="61" y="23"/>
                    <a:pt x="61" y="23"/>
                  </a:cubicBezTo>
                  <a:cubicBezTo>
                    <a:pt x="60" y="23"/>
                    <a:pt x="60" y="23"/>
                    <a:pt x="60" y="23"/>
                  </a:cubicBezTo>
                  <a:cubicBezTo>
                    <a:pt x="60" y="23"/>
                    <a:pt x="60" y="22"/>
                    <a:pt x="59" y="22"/>
                  </a:cubicBezTo>
                  <a:cubicBezTo>
                    <a:pt x="59" y="22"/>
                    <a:pt x="59" y="22"/>
                    <a:pt x="59" y="22"/>
                  </a:cubicBezTo>
                  <a:cubicBezTo>
                    <a:pt x="59" y="22"/>
                    <a:pt x="59" y="22"/>
                    <a:pt x="59" y="22"/>
                  </a:cubicBezTo>
                  <a:cubicBezTo>
                    <a:pt x="59" y="22"/>
                    <a:pt x="59" y="22"/>
                    <a:pt x="59" y="22"/>
                  </a:cubicBezTo>
                  <a:cubicBezTo>
                    <a:pt x="59" y="24"/>
                    <a:pt x="59" y="24"/>
                    <a:pt x="59" y="24"/>
                  </a:cubicBezTo>
                  <a:cubicBezTo>
                    <a:pt x="59" y="24"/>
                    <a:pt x="59" y="24"/>
                    <a:pt x="59" y="24"/>
                  </a:cubicBezTo>
                  <a:cubicBezTo>
                    <a:pt x="58" y="25"/>
                    <a:pt x="58" y="25"/>
                    <a:pt x="58" y="25"/>
                  </a:cubicBezTo>
                  <a:cubicBezTo>
                    <a:pt x="57" y="27"/>
                    <a:pt x="57" y="27"/>
                    <a:pt x="57" y="27"/>
                  </a:cubicBezTo>
                  <a:cubicBezTo>
                    <a:pt x="54" y="25"/>
                    <a:pt x="53" y="22"/>
                    <a:pt x="52" y="19"/>
                  </a:cubicBezTo>
                  <a:cubicBezTo>
                    <a:pt x="51" y="18"/>
                    <a:pt x="51" y="18"/>
                    <a:pt x="51" y="18"/>
                  </a:cubicBezTo>
                  <a:cubicBezTo>
                    <a:pt x="52" y="18"/>
                    <a:pt x="52" y="18"/>
                    <a:pt x="52" y="18"/>
                  </a:cubicBezTo>
                  <a:cubicBezTo>
                    <a:pt x="53" y="17"/>
                    <a:pt x="53" y="17"/>
                    <a:pt x="53" y="17"/>
                  </a:cubicBezTo>
                  <a:cubicBezTo>
                    <a:pt x="53" y="16"/>
                    <a:pt x="53" y="16"/>
                    <a:pt x="53" y="16"/>
                  </a:cubicBezTo>
                  <a:cubicBezTo>
                    <a:pt x="54" y="15"/>
                    <a:pt x="54" y="15"/>
                    <a:pt x="54" y="15"/>
                  </a:cubicBezTo>
                  <a:cubicBezTo>
                    <a:pt x="54" y="14"/>
                    <a:pt x="54" y="14"/>
                    <a:pt x="54" y="14"/>
                  </a:cubicBezTo>
                  <a:cubicBezTo>
                    <a:pt x="55" y="14"/>
                    <a:pt x="55" y="14"/>
                    <a:pt x="55" y="14"/>
                  </a:cubicBezTo>
                  <a:cubicBezTo>
                    <a:pt x="55" y="15"/>
                    <a:pt x="55" y="15"/>
                    <a:pt x="55" y="15"/>
                  </a:cubicBezTo>
                  <a:cubicBezTo>
                    <a:pt x="57" y="16"/>
                    <a:pt x="56" y="16"/>
                    <a:pt x="58" y="17"/>
                  </a:cubicBezTo>
                  <a:cubicBezTo>
                    <a:pt x="59" y="17"/>
                    <a:pt x="59" y="17"/>
                    <a:pt x="59" y="17"/>
                  </a:cubicBezTo>
                  <a:cubicBezTo>
                    <a:pt x="57" y="16"/>
                    <a:pt x="58" y="16"/>
                    <a:pt x="56" y="15"/>
                  </a:cubicBezTo>
                  <a:cubicBezTo>
                    <a:pt x="55" y="14"/>
                    <a:pt x="55" y="14"/>
                    <a:pt x="55" y="13"/>
                  </a:cubicBezTo>
                  <a:cubicBezTo>
                    <a:pt x="54" y="13"/>
                    <a:pt x="54" y="13"/>
                    <a:pt x="54" y="13"/>
                  </a:cubicBezTo>
                  <a:cubicBezTo>
                    <a:pt x="54" y="14"/>
                    <a:pt x="54" y="14"/>
                    <a:pt x="54" y="14"/>
                  </a:cubicBezTo>
                  <a:cubicBezTo>
                    <a:pt x="53" y="14"/>
                    <a:pt x="53" y="14"/>
                    <a:pt x="53" y="14"/>
                  </a:cubicBezTo>
                  <a:cubicBezTo>
                    <a:pt x="53" y="14"/>
                    <a:pt x="53" y="14"/>
                    <a:pt x="53" y="14"/>
                  </a:cubicBezTo>
                  <a:cubicBezTo>
                    <a:pt x="53" y="13"/>
                    <a:pt x="53" y="13"/>
                    <a:pt x="53" y="13"/>
                  </a:cubicBezTo>
                  <a:cubicBezTo>
                    <a:pt x="52" y="13"/>
                    <a:pt x="52" y="13"/>
                    <a:pt x="52" y="13"/>
                  </a:cubicBezTo>
                  <a:cubicBezTo>
                    <a:pt x="52" y="13"/>
                    <a:pt x="52" y="13"/>
                    <a:pt x="52" y="13"/>
                  </a:cubicBezTo>
                  <a:cubicBezTo>
                    <a:pt x="51" y="13"/>
                    <a:pt x="51" y="13"/>
                    <a:pt x="51" y="13"/>
                  </a:cubicBezTo>
                  <a:cubicBezTo>
                    <a:pt x="52" y="13"/>
                    <a:pt x="52" y="13"/>
                    <a:pt x="52" y="13"/>
                  </a:cubicBezTo>
                  <a:cubicBezTo>
                    <a:pt x="52" y="14"/>
                    <a:pt x="52" y="14"/>
                    <a:pt x="52" y="14"/>
                  </a:cubicBezTo>
                  <a:cubicBezTo>
                    <a:pt x="52" y="14"/>
                    <a:pt x="52" y="14"/>
                    <a:pt x="52" y="14"/>
                  </a:cubicBezTo>
                  <a:cubicBezTo>
                    <a:pt x="51" y="14"/>
                    <a:pt x="51" y="14"/>
                    <a:pt x="51" y="14"/>
                  </a:cubicBezTo>
                  <a:cubicBezTo>
                    <a:pt x="51" y="14"/>
                    <a:pt x="51" y="14"/>
                    <a:pt x="51" y="13"/>
                  </a:cubicBezTo>
                  <a:cubicBezTo>
                    <a:pt x="50" y="11"/>
                    <a:pt x="50" y="11"/>
                    <a:pt x="50" y="11"/>
                  </a:cubicBezTo>
                  <a:cubicBezTo>
                    <a:pt x="49" y="11"/>
                    <a:pt x="49" y="10"/>
                    <a:pt x="48" y="10"/>
                  </a:cubicBezTo>
                  <a:cubicBezTo>
                    <a:pt x="48" y="10"/>
                    <a:pt x="48" y="10"/>
                    <a:pt x="48" y="10"/>
                  </a:cubicBezTo>
                  <a:cubicBezTo>
                    <a:pt x="47" y="9"/>
                    <a:pt x="47" y="9"/>
                    <a:pt x="47" y="9"/>
                  </a:cubicBezTo>
                  <a:cubicBezTo>
                    <a:pt x="46" y="9"/>
                    <a:pt x="46" y="9"/>
                    <a:pt x="46" y="9"/>
                  </a:cubicBezTo>
                  <a:cubicBezTo>
                    <a:pt x="45" y="8"/>
                    <a:pt x="46" y="8"/>
                    <a:pt x="44" y="7"/>
                  </a:cubicBezTo>
                  <a:cubicBezTo>
                    <a:pt x="42" y="7"/>
                    <a:pt x="42" y="7"/>
                    <a:pt x="40" y="7"/>
                  </a:cubicBezTo>
                  <a:cubicBezTo>
                    <a:pt x="39" y="7"/>
                    <a:pt x="39" y="7"/>
                    <a:pt x="39" y="7"/>
                  </a:cubicBezTo>
                  <a:cubicBezTo>
                    <a:pt x="38" y="8"/>
                    <a:pt x="39" y="8"/>
                    <a:pt x="38" y="8"/>
                  </a:cubicBezTo>
                  <a:cubicBezTo>
                    <a:pt x="37" y="9"/>
                    <a:pt x="37" y="9"/>
                    <a:pt x="37" y="9"/>
                  </a:cubicBezTo>
                  <a:cubicBezTo>
                    <a:pt x="36" y="10"/>
                    <a:pt x="37" y="9"/>
                    <a:pt x="36" y="10"/>
                  </a:cubicBezTo>
                  <a:cubicBezTo>
                    <a:pt x="36" y="11"/>
                    <a:pt x="36" y="11"/>
                    <a:pt x="36" y="11"/>
                  </a:cubicBezTo>
                  <a:cubicBezTo>
                    <a:pt x="36" y="12"/>
                    <a:pt x="36" y="12"/>
                    <a:pt x="36" y="12"/>
                  </a:cubicBezTo>
                  <a:cubicBezTo>
                    <a:pt x="35" y="12"/>
                    <a:pt x="33" y="14"/>
                    <a:pt x="31" y="15"/>
                  </a:cubicBezTo>
                  <a:cubicBezTo>
                    <a:pt x="29" y="15"/>
                    <a:pt x="29" y="15"/>
                    <a:pt x="29" y="15"/>
                  </a:cubicBezTo>
                  <a:cubicBezTo>
                    <a:pt x="29" y="15"/>
                    <a:pt x="29" y="15"/>
                    <a:pt x="28" y="16"/>
                  </a:cubicBezTo>
                  <a:cubicBezTo>
                    <a:pt x="28" y="17"/>
                    <a:pt x="28" y="17"/>
                    <a:pt x="28" y="17"/>
                  </a:cubicBezTo>
                  <a:cubicBezTo>
                    <a:pt x="29" y="18"/>
                    <a:pt x="29" y="18"/>
                    <a:pt x="29" y="18"/>
                  </a:cubicBezTo>
                  <a:cubicBezTo>
                    <a:pt x="31" y="20"/>
                    <a:pt x="30" y="20"/>
                    <a:pt x="33" y="22"/>
                  </a:cubicBezTo>
                  <a:cubicBezTo>
                    <a:pt x="33" y="23"/>
                    <a:pt x="33" y="23"/>
                    <a:pt x="33" y="24"/>
                  </a:cubicBezTo>
                  <a:cubicBezTo>
                    <a:pt x="33" y="24"/>
                    <a:pt x="33" y="24"/>
                    <a:pt x="33" y="24"/>
                  </a:cubicBezTo>
                  <a:cubicBezTo>
                    <a:pt x="32" y="25"/>
                    <a:pt x="32" y="25"/>
                    <a:pt x="32" y="25"/>
                  </a:cubicBezTo>
                  <a:cubicBezTo>
                    <a:pt x="30" y="25"/>
                    <a:pt x="30" y="25"/>
                    <a:pt x="30" y="25"/>
                  </a:cubicBezTo>
                  <a:cubicBezTo>
                    <a:pt x="30" y="25"/>
                    <a:pt x="30" y="25"/>
                    <a:pt x="30" y="25"/>
                  </a:cubicBezTo>
                  <a:cubicBezTo>
                    <a:pt x="29" y="26"/>
                    <a:pt x="29" y="26"/>
                    <a:pt x="29" y="26"/>
                  </a:cubicBezTo>
                  <a:cubicBezTo>
                    <a:pt x="29" y="26"/>
                    <a:pt x="29" y="26"/>
                    <a:pt x="29" y="26"/>
                  </a:cubicBezTo>
                  <a:cubicBezTo>
                    <a:pt x="26" y="27"/>
                    <a:pt x="26" y="27"/>
                    <a:pt x="24" y="27"/>
                  </a:cubicBezTo>
                  <a:cubicBezTo>
                    <a:pt x="23" y="26"/>
                    <a:pt x="23" y="26"/>
                    <a:pt x="23" y="26"/>
                  </a:cubicBezTo>
                  <a:cubicBezTo>
                    <a:pt x="23" y="25"/>
                    <a:pt x="23" y="25"/>
                    <a:pt x="23" y="25"/>
                  </a:cubicBezTo>
                  <a:cubicBezTo>
                    <a:pt x="22" y="22"/>
                    <a:pt x="22" y="22"/>
                    <a:pt x="22" y="22"/>
                  </a:cubicBezTo>
                  <a:cubicBezTo>
                    <a:pt x="22" y="19"/>
                    <a:pt x="22" y="19"/>
                    <a:pt x="22" y="19"/>
                  </a:cubicBezTo>
                  <a:cubicBezTo>
                    <a:pt x="21" y="20"/>
                    <a:pt x="21" y="20"/>
                    <a:pt x="21" y="20"/>
                  </a:cubicBezTo>
                  <a:cubicBezTo>
                    <a:pt x="21" y="20"/>
                    <a:pt x="21" y="20"/>
                    <a:pt x="21" y="20"/>
                  </a:cubicBezTo>
                  <a:cubicBezTo>
                    <a:pt x="20" y="21"/>
                    <a:pt x="20" y="21"/>
                    <a:pt x="20" y="21"/>
                  </a:cubicBezTo>
                  <a:cubicBezTo>
                    <a:pt x="20" y="22"/>
                    <a:pt x="20" y="22"/>
                    <a:pt x="20" y="22"/>
                  </a:cubicBezTo>
                  <a:cubicBezTo>
                    <a:pt x="20" y="23"/>
                    <a:pt x="20" y="23"/>
                    <a:pt x="20" y="23"/>
                  </a:cubicBezTo>
                  <a:cubicBezTo>
                    <a:pt x="19" y="23"/>
                    <a:pt x="19" y="23"/>
                    <a:pt x="19" y="23"/>
                  </a:cubicBezTo>
                  <a:cubicBezTo>
                    <a:pt x="18" y="22"/>
                    <a:pt x="18" y="22"/>
                    <a:pt x="17" y="21"/>
                  </a:cubicBezTo>
                  <a:cubicBezTo>
                    <a:pt x="13" y="16"/>
                    <a:pt x="15" y="19"/>
                    <a:pt x="14" y="17"/>
                  </a:cubicBezTo>
                  <a:cubicBezTo>
                    <a:pt x="12" y="16"/>
                    <a:pt x="13" y="17"/>
                    <a:pt x="11" y="16"/>
                  </a:cubicBezTo>
                  <a:cubicBezTo>
                    <a:pt x="10" y="16"/>
                    <a:pt x="10" y="16"/>
                    <a:pt x="10" y="16"/>
                  </a:cubicBezTo>
                  <a:cubicBezTo>
                    <a:pt x="9" y="16"/>
                    <a:pt x="9" y="16"/>
                    <a:pt x="9" y="16"/>
                  </a:cubicBezTo>
                  <a:cubicBezTo>
                    <a:pt x="9" y="16"/>
                    <a:pt x="9" y="16"/>
                    <a:pt x="9" y="16"/>
                  </a:cubicBezTo>
                  <a:cubicBezTo>
                    <a:pt x="8" y="15"/>
                    <a:pt x="8" y="15"/>
                    <a:pt x="8" y="15"/>
                  </a:cubicBezTo>
                  <a:cubicBezTo>
                    <a:pt x="7" y="15"/>
                    <a:pt x="7" y="15"/>
                    <a:pt x="7" y="15"/>
                  </a:cubicBezTo>
                  <a:cubicBezTo>
                    <a:pt x="5" y="15"/>
                    <a:pt x="5" y="15"/>
                    <a:pt x="3" y="15"/>
                  </a:cubicBezTo>
                  <a:cubicBezTo>
                    <a:pt x="2" y="15"/>
                    <a:pt x="2" y="15"/>
                    <a:pt x="2" y="15"/>
                  </a:cubicBezTo>
                  <a:cubicBezTo>
                    <a:pt x="1" y="16"/>
                    <a:pt x="1" y="16"/>
                    <a:pt x="1" y="16"/>
                  </a:cubicBezTo>
                  <a:cubicBezTo>
                    <a:pt x="1" y="17"/>
                    <a:pt x="1" y="17"/>
                    <a:pt x="1" y="17"/>
                  </a:cubicBezTo>
                  <a:cubicBezTo>
                    <a:pt x="1" y="18"/>
                    <a:pt x="1" y="18"/>
                    <a:pt x="1" y="18"/>
                  </a:cubicBezTo>
                  <a:cubicBezTo>
                    <a:pt x="1" y="17"/>
                    <a:pt x="1" y="17"/>
                    <a:pt x="1" y="17"/>
                  </a:cubicBezTo>
                  <a:cubicBezTo>
                    <a:pt x="1" y="16"/>
                    <a:pt x="1" y="16"/>
                    <a:pt x="0" y="15"/>
                  </a:cubicBezTo>
                  <a:cubicBezTo>
                    <a:pt x="0" y="15"/>
                    <a:pt x="0" y="15"/>
                    <a:pt x="0" y="15"/>
                  </a:cubicBezTo>
                  <a:cubicBezTo>
                    <a:pt x="0" y="15"/>
                    <a:pt x="0" y="15"/>
                    <a:pt x="0" y="15"/>
                  </a:cubicBezTo>
                  <a:cubicBezTo>
                    <a:pt x="0" y="14"/>
                    <a:pt x="1" y="14"/>
                    <a:pt x="1" y="13"/>
                  </a:cubicBezTo>
                  <a:cubicBezTo>
                    <a:pt x="2" y="13"/>
                    <a:pt x="2" y="13"/>
                    <a:pt x="2" y="13"/>
                  </a:cubicBezTo>
                  <a:cubicBezTo>
                    <a:pt x="2" y="12"/>
                    <a:pt x="2" y="12"/>
                    <a:pt x="1" y="11"/>
                  </a:cubicBezTo>
                  <a:cubicBezTo>
                    <a:pt x="1" y="10"/>
                    <a:pt x="1" y="10"/>
                    <a:pt x="1" y="10"/>
                  </a:cubicBezTo>
                  <a:cubicBezTo>
                    <a:pt x="1" y="9"/>
                    <a:pt x="1" y="9"/>
                    <a:pt x="1" y="9"/>
                  </a:cubicBezTo>
                  <a:cubicBezTo>
                    <a:pt x="2" y="9"/>
                    <a:pt x="2" y="9"/>
                    <a:pt x="3" y="8"/>
                  </a:cubicBezTo>
                  <a:cubicBezTo>
                    <a:pt x="3" y="8"/>
                    <a:pt x="3" y="8"/>
                    <a:pt x="3" y="8"/>
                  </a:cubicBezTo>
                  <a:cubicBezTo>
                    <a:pt x="3" y="8"/>
                    <a:pt x="3" y="8"/>
                    <a:pt x="3" y="8"/>
                  </a:cubicBezTo>
                  <a:cubicBezTo>
                    <a:pt x="2" y="7"/>
                    <a:pt x="2" y="7"/>
                    <a:pt x="1" y="6"/>
                  </a:cubicBezTo>
                  <a:cubicBezTo>
                    <a:pt x="1" y="6"/>
                    <a:pt x="1" y="6"/>
                    <a:pt x="1" y="6"/>
                  </a:cubicBezTo>
                  <a:cubicBezTo>
                    <a:pt x="0" y="4"/>
                    <a:pt x="0" y="5"/>
                    <a:pt x="1" y="2"/>
                  </a:cubicBezTo>
                  <a:cubicBezTo>
                    <a:pt x="1" y="2"/>
                    <a:pt x="1" y="2"/>
                    <a:pt x="1" y="2"/>
                  </a:cubicBezTo>
                  <a:cubicBezTo>
                    <a:pt x="1" y="2"/>
                    <a:pt x="1" y="2"/>
                    <a:pt x="1" y="2"/>
                  </a:cubicBezTo>
                  <a:cubicBezTo>
                    <a:pt x="1" y="1"/>
                    <a:pt x="1" y="1"/>
                    <a:pt x="1" y="1"/>
                  </a:cubicBezTo>
                  <a:cubicBezTo>
                    <a:pt x="2" y="1"/>
                    <a:pt x="2" y="1"/>
                    <a:pt x="2" y="1"/>
                  </a:cubicBezTo>
                  <a:cubicBezTo>
                    <a:pt x="2" y="0"/>
                    <a:pt x="2" y="0"/>
                    <a:pt x="2" y="0"/>
                  </a:cubicBezTo>
                  <a:cubicBezTo>
                    <a:pt x="3" y="1"/>
                    <a:pt x="3" y="1"/>
                    <a:pt x="4" y="1"/>
                  </a:cubicBezTo>
                  <a:cubicBezTo>
                    <a:pt x="4" y="1"/>
                    <a:pt x="4" y="1"/>
                    <a:pt x="4" y="1"/>
                  </a:cubicBezTo>
                  <a:cubicBezTo>
                    <a:pt x="5" y="1"/>
                    <a:pt x="4" y="1"/>
                    <a:pt x="5" y="1"/>
                  </a:cubicBezTo>
                  <a:cubicBezTo>
                    <a:pt x="5" y="1"/>
                    <a:pt x="5" y="1"/>
                    <a:pt x="5" y="1"/>
                  </a:cubicBezTo>
                  <a:cubicBezTo>
                    <a:pt x="5" y="1"/>
                    <a:pt x="5" y="1"/>
                    <a:pt x="7" y="2"/>
                  </a:cubicBezTo>
                  <a:cubicBezTo>
                    <a:pt x="7" y="3"/>
                    <a:pt x="7" y="3"/>
                    <a:pt x="7" y="3"/>
                  </a:cubicBezTo>
                  <a:cubicBezTo>
                    <a:pt x="7" y="3"/>
                    <a:pt x="7" y="3"/>
                    <a:pt x="7" y="3"/>
                  </a:cubicBezTo>
                  <a:cubicBezTo>
                    <a:pt x="7" y="5"/>
                    <a:pt x="7" y="5"/>
                    <a:pt x="7" y="5"/>
                  </a:cubicBezTo>
                  <a:cubicBezTo>
                    <a:pt x="8" y="5"/>
                    <a:pt x="8" y="5"/>
                    <a:pt x="8" y="5"/>
                  </a:cubicBezTo>
                  <a:cubicBezTo>
                    <a:pt x="9" y="5"/>
                    <a:pt x="9" y="5"/>
                    <a:pt x="9" y="5"/>
                  </a:cubicBezTo>
                  <a:cubicBezTo>
                    <a:pt x="9" y="5"/>
                    <a:pt x="9" y="5"/>
                    <a:pt x="9" y="5"/>
                  </a:cubicBezTo>
                  <a:cubicBezTo>
                    <a:pt x="9" y="5"/>
                    <a:pt x="9" y="5"/>
                    <a:pt x="9" y="5"/>
                  </a:cubicBezTo>
                  <a:cubicBezTo>
                    <a:pt x="8" y="5"/>
                    <a:pt x="8" y="5"/>
                    <a:pt x="8" y="5"/>
                  </a:cubicBezTo>
                  <a:cubicBezTo>
                    <a:pt x="8" y="7"/>
                    <a:pt x="8" y="7"/>
                    <a:pt x="8" y="7"/>
                  </a:cubicBezTo>
                  <a:cubicBezTo>
                    <a:pt x="10" y="7"/>
                    <a:pt x="10" y="7"/>
                    <a:pt x="10" y="8"/>
                  </a:cubicBezTo>
                  <a:cubicBezTo>
                    <a:pt x="12" y="8"/>
                    <a:pt x="12" y="8"/>
                    <a:pt x="12" y="8"/>
                  </a:cubicBezTo>
                  <a:cubicBezTo>
                    <a:pt x="13" y="8"/>
                    <a:pt x="13" y="8"/>
                    <a:pt x="13" y="8"/>
                  </a:cubicBezTo>
                  <a:cubicBezTo>
                    <a:pt x="14" y="8"/>
                    <a:pt x="14" y="8"/>
                    <a:pt x="14" y="8"/>
                  </a:cubicBezTo>
                  <a:cubicBezTo>
                    <a:pt x="13" y="7"/>
                    <a:pt x="13" y="7"/>
                    <a:pt x="13" y="7"/>
                  </a:cubicBezTo>
                  <a:cubicBezTo>
                    <a:pt x="12" y="6"/>
                    <a:pt x="12" y="6"/>
                    <a:pt x="12" y="6"/>
                  </a:cubicBezTo>
                  <a:cubicBezTo>
                    <a:pt x="12" y="5"/>
                    <a:pt x="12" y="5"/>
                    <a:pt x="12" y="5"/>
                  </a:cubicBezTo>
                  <a:cubicBezTo>
                    <a:pt x="13" y="6"/>
                    <a:pt x="13" y="6"/>
                    <a:pt x="13" y="6"/>
                  </a:cubicBezTo>
                  <a:cubicBezTo>
                    <a:pt x="13" y="6"/>
                    <a:pt x="13" y="6"/>
                    <a:pt x="13" y="6"/>
                  </a:cubicBezTo>
                  <a:cubicBezTo>
                    <a:pt x="14" y="7"/>
                    <a:pt x="14" y="7"/>
                    <a:pt x="14" y="7"/>
                  </a:cubicBezTo>
                  <a:cubicBezTo>
                    <a:pt x="16" y="9"/>
                    <a:pt x="16" y="9"/>
                    <a:pt x="16" y="9"/>
                  </a:cubicBezTo>
                  <a:cubicBezTo>
                    <a:pt x="18" y="10"/>
                    <a:pt x="18" y="10"/>
                    <a:pt x="18" y="10"/>
                  </a:cubicBezTo>
                  <a:cubicBezTo>
                    <a:pt x="21" y="9"/>
                    <a:pt x="21" y="9"/>
                    <a:pt x="24" y="8"/>
                  </a:cubicBezTo>
                  <a:cubicBezTo>
                    <a:pt x="27" y="6"/>
                    <a:pt x="27" y="6"/>
                    <a:pt x="32" y="5"/>
                  </a:cubicBezTo>
                  <a:cubicBezTo>
                    <a:pt x="34" y="3"/>
                    <a:pt x="34" y="3"/>
                    <a:pt x="34" y="3"/>
                  </a:cubicBezTo>
                  <a:cubicBezTo>
                    <a:pt x="35" y="3"/>
                    <a:pt x="34" y="3"/>
                    <a:pt x="35" y="3"/>
                  </a:cubicBezTo>
                  <a:cubicBezTo>
                    <a:pt x="37" y="1"/>
                    <a:pt x="37" y="2"/>
                    <a:pt x="37" y="1"/>
                  </a:cubicBezTo>
                  <a:cubicBezTo>
                    <a:pt x="38" y="0"/>
                    <a:pt x="38" y="0"/>
                    <a:pt x="38" y="0"/>
                  </a:cubicBezTo>
                  <a:cubicBezTo>
                    <a:pt x="41" y="1"/>
                    <a:pt x="40" y="1"/>
                    <a:pt x="42" y="1"/>
                  </a:cubicBezTo>
                  <a:cubicBezTo>
                    <a:pt x="43" y="1"/>
                    <a:pt x="43" y="1"/>
                    <a:pt x="43" y="1"/>
                  </a:cubicBezTo>
                  <a:cubicBezTo>
                    <a:pt x="45" y="1"/>
                    <a:pt x="45" y="1"/>
                    <a:pt x="45" y="1"/>
                  </a:cubicBezTo>
                  <a:cubicBezTo>
                    <a:pt x="45" y="2"/>
                    <a:pt x="45" y="2"/>
                    <a:pt x="45" y="2"/>
                  </a:cubicBezTo>
                  <a:cubicBezTo>
                    <a:pt x="46" y="2"/>
                    <a:pt x="46" y="2"/>
                    <a:pt x="46" y="2"/>
                  </a:cubicBezTo>
                  <a:cubicBezTo>
                    <a:pt x="50" y="2"/>
                    <a:pt x="52" y="2"/>
                    <a:pt x="58" y="6"/>
                  </a:cubicBezTo>
                  <a:cubicBezTo>
                    <a:pt x="59" y="8"/>
                    <a:pt x="59" y="8"/>
                    <a:pt x="59" y="8"/>
                  </a:cubicBezTo>
                  <a:cubicBezTo>
                    <a:pt x="63" y="11"/>
                    <a:pt x="63" y="11"/>
                    <a:pt x="63" y="11"/>
                  </a:cubicBezTo>
                  <a:close/>
                  <a:moveTo>
                    <a:pt x="8" y="3"/>
                  </a:moveTo>
                  <a:cubicBezTo>
                    <a:pt x="8" y="3"/>
                    <a:pt x="8" y="3"/>
                    <a:pt x="8" y="3"/>
                  </a:cubicBezTo>
                  <a:cubicBezTo>
                    <a:pt x="7" y="2"/>
                    <a:pt x="7" y="2"/>
                    <a:pt x="7" y="2"/>
                  </a:cubicBezTo>
                  <a:cubicBezTo>
                    <a:pt x="8" y="2"/>
                    <a:pt x="8" y="2"/>
                    <a:pt x="8" y="2"/>
                  </a:cubicBezTo>
                  <a:cubicBezTo>
                    <a:pt x="8" y="2"/>
                    <a:pt x="8" y="2"/>
                    <a:pt x="8" y="2"/>
                  </a:cubicBezTo>
                  <a:lnTo>
                    <a:pt x="8" y="3"/>
                  </a:lnTo>
                  <a:close/>
                  <a:moveTo>
                    <a:pt x="46" y="15"/>
                  </a:moveTo>
                  <a:cubicBezTo>
                    <a:pt x="46" y="16"/>
                    <a:pt x="46" y="16"/>
                    <a:pt x="46" y="16"/>
                  </a:cubicBezTo>
                  <a:cubicBezTo>
                    <a:pt x="45" y="15"/>
                    <a:pt x="45" y="15"/>
                    <a:pt x="45" y="15"/>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7" y="14"/>
                    <a:pt x="47" y="14"/>
                    <a:pt x="47" y="14"/>
                  </a:cubicBezTo>
                  <a:cubicBezTo>
                    <a:pt x="46" y="15"/>
                    <a:pt x="46" y="15"/>
                    <a:pt x="46" y="15"/>
                  </a:cubicBezTo>
                  <a:close/>
                  <a:moveTo>
                    <a:pt x="44" y="15"/>
                  </a:moveTo>
                  <a:cubicBezTo>
                    <a:pt x="43" y="16"/>
                    <a:pt x="43" y="16"/>
                    <a:pt x="43" y="16"/>
                  </a:cubicBezTo>
                  <a:cubicBezTo>
                    <a:pt x="43" y="15"/>
                    <a:pt x="43" y="15"/>
                    <a:pt x="43" y="15"/>
                  </a:cubicBezTo>
                  <a:cubicBezTo>
                    <a:pt x="44" y="15"/>
                    <a:pt x="44" y="15"/>
                    <a:pt x="44" y="15"/>
                  </a:cubicBezTo>
                  <a:cubicBezTo>
                    <a:pt x="44" y="15"/>
                    <a:pt x="44" y="15"/>
                    <a:pt x="44" y="15"/>
                  </a:cubicBezTo>
                  <a:cubicBezTo>
                    <a:pt x="44" y="15"/>
                    <a:pt x="44" y="15"/>
                    <a:pt x="44" y="15"/>
                  </a:cubicBezTo>
                  <a:close/>
                  <a:moveTo>
                    <a:pt x="15" y="26"/>
                  </a:moveTo>
                  <a:cubicBezTo>
                    <a:pt x="14" y="25"/>
                    <a:pt x="14" y="25"/>
                    <a:pt x="14" y="25"/>
                  </a:cubicBezTo>
                  <a:cubicBezTo>
                    <a:pt x="13" y="24"/>
                    <a:pt x="13" y="24"/>
                    <a:pt x="13" y="24"/>
                  </a:cubicBezTo>
                  <a:cubicBezTo>
                    <a:pt x="13" y="24"/>
                    <a:pt x="13" y="24"/>
                    <a:pt x="13" y="24"/>
                  </a:cubicBezTo>
                  <a:cubicBezTo>
                    <a:pt x="13" y="24"/>
                    <a:pt x="13" y="24"/>
                    <a:pt x="13" y="24"/>
                  </a:cubicBezTo>
                  <a:cubicBezTo>
                    <a:pt x="13" y="23"/>
                    <a:pt x="13" y="23"/>
                    <a:pt x="13" y="23"/>
                  </a:cubicBezTo>
                  <a:cubicBezTo>
                    <a:pt x="14" y="23"/>
                    <a:pt x="14" y="23"/>
                    <a:pt x="14" y="23"/>
                  </a:cubicBezTo>
                  <a:cubicBezTo>
                    <a:pt x="14" y="23"/>
                    <a:pt x="14" y="23"/>
                    <a:pt x="14" y="23"/>
                  </a:cubicBezTo>
                  <a:cubicBezTo>
                    <a:pt x="15" y="24"/>
                    <a:pt x="15" y="24"/>
                    <a:pt x="15" y="24"/>
                  </a:cubicBezTo>
                  <a:cubicBezTo>
                    <a:pt x="14" y="24"/>
                    <a:pt x="14" y="24"/>
                    <a:pt x="14" y="24"/>
                  </a:cubicBezTo>
                  <a:cubicBezTo>
                    <a:pt x="14" y="25"/>
                    <a:pt x="14" y="25"/>
                    <a:pt x="14" y="25"/>
                  </a:cubicBezTo>
                  <a:cubicBezTo>
                    <a:pt x="15" y="25"/>
                    <a:pt x="15" y="25"/>
                    <a:pt x="15" y="25"/>
                  </a:cubicBezTo>
                  <a:cubicBezTo>
                    <a:pt x="16" y="26"/>
                    <a:pt x="16" y="26"/>
                    <a:pt x="16" y="26"/>
                  </a:cubicBezTo>
                  <a:cubicBezTo>
                    <a:pt x="16" y="26"/>
                    <a:pt x="15" y="26"/>
                    <a:pt x="15" y="26"/>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180">
              <a:extLst>
                <a:ext uri="{FF2B5EF4-FFF2-40B4-BE49-F238E27FC236}">
                  <a16:creationId xmlns:a16="http://schemas.microsoft.com/office/drawing/2014/main" id="{D1E9A053-D535-4A38-BA5C-CBB64AE00342}"/>
                </a:ext>
              </a:extLst>
            </p:cNvPr>
            <p:cNvSpPr>
              <a:spLocks/>
            </p:cNvSpPr>
            <p:nvPr/>
          </p:nvSpPr>
          <p:spPr bwMode="auto">
            <a:xfrm>
              <a:off x="7888430" y="9026015"/>
              <a:ext cx="593652" cy="864356"/>
            </a:xfrm>
            <a:custGeom>
              <a:avLst/>
              <a:gdLst>
                <a:gd name="T0" fmla="*/ 125 w 143"/>
                <a:gd name="T1" fmla="*/ 48 h 208"/>
                <a:gd name="T2" fmla="*/ 117 w 143"/>
                <a:gd name="T3" fmla="*/ 48 h 208"/>
                <a:gd name="T4" fmla="*/ 96 w 143"/>
                <a:gd name="T5" fmla="*/ 57 h 208"/>
                <a:gd name="T6" fmla="*/ 93 w 143"/>
                <a:gd name="T7" fmla="*/ 71 h 208"/>
                <a:gd name="T8" fmla="*/ 85 w 143"/>
                <a:gd name="T9" fmla="*/ 79 h 208"/>
                <a:gd name="T10" fmla="*/ 84 w 143"/>
                <a:gd name="T11" fmla="*/ 82 h 208"/>
                <a:gd name="T12" fmla="*/ 83 w 143"/>
                <a:gd name="T13" fmla="*/ 84 h 208"/>
                <a:gd name="T14" fmla="*/ 86 w 143"/>
                <a:gd name="T15" fmla="*/ 88 h 208"/>
                <a:gd name="T16" fmla="*/ 88 w 143"/>
                <a:gd name="T17" fmla="*/ 93 h 208"/>
                <a:gd name="T18" fmla="*/ 94 w 143"/>
                <a:gd name="T19" fmla="*/ 101 h 208"/>
                <a:gd name="T20" fmla="*/ 102 w 143"/>
                <a:gd name="T21" fmla="*/ 109 h 208"/>
                <a:gd name="T22" fmla="*/ 120 w 143"/>
                <a:gd name="T23" fmla="*/ 106 h 208"/>
                <a:gd name="T24" fmla="*/ 121 w 143"/>
                <a:gd name="T25" fmla="*/ 110 h 208"/>
                <a:gd name="T26" fmla="*/ 143 w 143"/>
                <a:gd name="T27" fmla="*/ 140 h 208"/>
                <a:gd name="T28" fmla="*/ 138 w 143"/>
                <a:gd name="T29" fmla="*/ 154 h 208"/>
                <a:gd name="T30" fmla="*/ 139 w 143"/>
                <a:gd name="T31" fmla="*/ 162 h 208"/>
                <a:gd name="T32" fmla="*/ 137 w 143"/>
                <a:gd name="T33" fmla="*/ 171 h 208"/>
                <a:gd name="T34" fmla="*/ 138 w 143"/>
                <a:gd name="T35" fmla="*/ 183 h 208"/>
                <a:gd name="T36" fmla="*/ 139 w 143"/>
                <a:gd name="T37" fmla="*/ 186 h 208"/>
                <a:gd name="T38" fmla="*/ 132 w 143"/>
                <a:gd name="T39" fmla="*/ 195 h 208"/>
                <a:gd name="T40" fmla="*/ 131 w 143"/>
                <a:gd name="T41" fmla="*/ 200 h 208"/>
                <a:gd name="T42" fmla="*/ 129 w 143"/>
                <a:gd name="T43" fmla="*/ 206 h 208"/>
                <a:gd name="T44" fmla="*/ 112 w 143"/>
                <a:gd name="T45" fmla="*/ 197 h 208"/>
                <a:gd name="T46" fmla="*/ 79 w 143"/>
                <a:gd name="T47" fmla="*/ 179 h 208"/>
                <a:gd name="T48" fmla="*/ 58 w 143"/>
                <a:gd name="T49" fmla="*/ 160 h 208"/>
                <a:gd name="T50" fmla="*/ 58 w 143"/>
                <a:gd name="T51" fmla="*/ 152 h 208"/>
                <a:gd name="T52" fmla="*/ 47 w 143"/>
                <a:gd name="T53" fmla="*/ 135 h 208"/>
                <a:gd name="T54" fmla="*/ 27 w 143"/>
                <a:gd name="T55" fmla="*/ 92 h 208"/>
                <a:gd name="T56" fmla="*/ 3 w 143"/>
                <a:gd name="T57" fmla="*/ 65 h 208"/>
                <a:gd name="T58" fmla="*/ 2 w 143"/>
                <a:gd name="T59" fmla="*/ 58 h 208"/>
                <a:gd name="T60" fmla="*/ 12 w 143"/>
                <a:gd name="T61" fmla="*/ 38 h 208"/>
                <a:gd name="T62" fmla="*/ 13 w 143"/>
                <a:gd name="T63" fmla="*/ 41 h 208"/>
                <a:gd name="T64" fmla="*/ 11 w 143"/>
                <a:gd name="T65" fmla="*/ 45 h 208"/>
                <a:gd name="T66" fmla="*/ 12 w 143"/>
                <a:gd name="T67" fmla="*/ 47 h 208"/>
                <a:gd name="T68" fmla="*/ 13 w 143"/>
                <a:gd name="T69" fmla="*/ 48 h 208"/>
                <a:gd name="T70" fmla="*/ 23 w 143"/>
                <a:gd name="T71" fmla="*/ 55 h 208"/>
                <a:gd name="T72" fmla="*/ 28 w 143"/>
                <a:gd name="T73" fmla="*/ 54 h 208"/>
                <a:gd name="T74" fmla="*/ 31 w 143"/>
                <a:gd name="T75" fmla="*/ 50 h 208"/>
                <a:gd name="T76" fmla="*/ 33 w 143"/>
                <a:gd name="T77" fmla="*/ 43 h 208"/>
                <a:gd name="T78" fmla="*/ 34 w 143"/>
                <a:gd name="T79" fmla="*/ 38 h 208"/>
                <a:gd name="T80" fmla="*/ 36 w 143"/>
                <a:gd name="T81" fmla="*/ 38 h 208"/>
                <a:gd name="T82" fmla="*/ 53 w 143"/>
                <a:gd name="T83" fmla="*/ 28 h 208"/>
                <a:gd name="T84" fmla="*/ 69 w 143"/>
                <a:gd name="T85" fmla="*/ 6 h 208"/>
                <a:gd name="T86" fmla="*/ 65 w 143"/>
                <a:gd name="T87" fmla="*/ 1 h 208"/>
                <a:gd name="T88" fmla="*/ 74 w 143"/>
                <a:gd name="T89" fmla="*/ 2 h 208"/>
                <a:gd name="T90" fmla="*/ 80 w 143"/>
                <a:gd name="T91" fmla="*/ 11 h 208"/>
                <a:gd name="T92" fmla="*/ 86 w 143"/>
                <a:gd name="T93" fmla="*/ 13 h 208"/>
                <a:gd name="T94" fmla="*/ 88 w 143"/>
                <a:gd name="T95" fmla="*/ 18 h 208"/>
                <a:gd name="T96" fmla="*/ 93 w 143"/>
                <a:gd name="T97" fmla="*/ 23 h 208"/>
                <a:gd name="T98" fmla="*/ 97 w 143"/>
                <a:gd name="T99" fmla="*/ 27 h 208"/>
                <a:gd name="T100" fmla="*/ 108 w 143"/>
                <a:gd name="T101" fmla="*/ 24 h 208"/>
                <a:gd name="T102" fmla="*/ 114 w 143"/>
                <a:gd name="T103" fmla="*/ 26 h 208"/>
                <a:gd name="T104" fmla="*/ 121 w 143"/>
                <a:gd name="T105" fmla="*/ 27 h 208"/>
                <a:gd name="T106" fmla="*/ 127 w 143"/>
                <a:gd name="T107" fmla="*/ 30 h 208"/>
                <a:gd name="T108" fmla="*/ 124 w 143"/>
                <a:gd name="T109" fmla="*/ 4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 h="208">
                  <a:moveTo>
                    <a:pt x="128" y="47"/>
                  </a:moveTo>
                  <a:cubicBezTo>
                    <a:pt x="128" y="48"/>
                    <a:pt x="128" y="48"/>
                    <a:pt x="128" y="48"/>
                  </a:cubicBezTo>
                  <a:cubicBezTo>
                    <a:pt x="128" y="48"/>
                    <a:pt x="128" y="48"/>
                    <a:pt x="128" y="48"/>
                  </a:cubicBezTo>
                  <a:cubicBezTo>
                    <a:pt x="127" y="48"/>
                    <a:pt x="127" y="48"/>
                    <a:pt x="127" y="48"/>
                  </a:cubicBezTo>
                  <a:cubicBezTo>
                    <a:pt x="126" y="48"/>
                    <a:pt x="126" y="48"/>
                    <a:pt x="126" y="48"/>
                  </a:cubicBezTo>
                  <a:cubicBezTo>
                    <a:pt x="126" y="48"/>
                    <a:pt x="126" y="48"/>
                    <a:pt x="125" y="48"/>
                  </a:cubicBezTo>
                  <a:cubicBezTo>
                    <a:pt x="124" y="47"/>
                    <a:pt x="124" y="47"/>
                    <a:pt x="124" y="47"/>
                  </a:cubicBezTo>
                  <a:cubicBezTo>
                    <a:pt x="124" y="47"/>
                    <a:pt x="124" y="47"/>
                    <a:pt x="124" y="47"/>
                  </a:cubicBezTo>
                  <a:cubicBezTo>
                    <a:pt x="123" y="46"/>
                    <a:pt x="123" y="46"/>
                    <a:pt x="123" y="46"/>
                  </a:cubicBezTo>
                  <a:cubicBezTo>
                    <a:pt x="121" y="46"/>
                    <a:pt x="121" y="46"/>
                    <a:pt x="120" y="46"/>
                  </a:cubicBezTo>
                  <a:cubicBezTo>
                    <a:pt x="119" y="46"/>
                    <a:pt x="119" y="46"/>
                    <a:pt x="119" y="46"/>
                  </a:cubicBezTo>
                  <a:cubicBezTo>
                    <a:pt x="117" y="48"/>
                    <a:pt x="119" y="47"/>
                    <a:pt x="117" y="48"/>
                  </a:cubicBezTo>
                  <a:cubicBezTo>
                    <a:pt x="115" y="49"/>
                    <a:pt x="115" y="49"/>
                    <a:pt x="114" y="49"/>
                  </a:cubicBezTo>
                  <a:cubicBezTo>
                    <a:pt x="113" y="49"/>
                    <a:pt x="113" y="49"/>
                    <a:pt x="113" y="49"/>
                  </a:cubicBezTo>
                  <a:cubicBezTo>
                    <a:pt x="112" y="49"/>
                    <a:pt x="111" y="50"/>
                    <a:pt x="107" y="50"/>
                  </a:cubicBezTo>
                  <a:cubicBezTo>
                    <a:pt x="105" y="51"/>
                    <a:pt x="103" y="52"/>
                    <a:pt x="101" y="53"/>
                  </a:cubicBezTo>
                  <a:cubicBezTo>
                    <a:pt x="100" y="55"/>
                    <a:pt x="100" y="55"/>
                    <a:pt x="97" y="56"/>
                  </a:cubicBezTo>
                  <a:cubicBezTo>
                    <a:pt x="96" y="57"/>
                    <a:pt x="96" y="57"/>
                    <a:pt x="96" y="57"/>
                  </a:cubicBezTo>
                  <a:cubicBezTo>
                    <a:pt x="95" y="57"/>
                    <a:pt x="95" y="57"/>
                    <a:pt x="95" y="57"/>
                  </a:cubicBezTo>
                  <a:cubicBezTo>
                    <a:pt x="95" y="57"/>
                    <a:pt x="95" y="57"/>
                    <a:pt x="95" y="57"/>
                  </a:cubicBezTo>
                  <a:cubicBezTo>
                    <a:pt x="95" y="58"/>
                    <a:pt x="95" y="58"/>
                    <a:pt x="95" y="58"/>
                  </a:cubicBezTo>
                  <a:cubicBezTo>
                    <a:pt x="94" y="61"/>
                    <a:pt x="94" y="63"/>
                    <a:pt x="94" y="63"/>
                  </a:cubicBezTo>
                  <a:cubicBezTo>
                    <a:pt x="92" y="67"/>
                    <a:pt x="92" y="66"/>
                    <a:pt x="91" y="68"/>
                  </a:cubicBezTo>
                  <a:cubicBezTo>
                    <a:pt x="92" y="69"/>
                    <a:pt x="93" y="70"/>
                    <a:pt x="93" y="71"/>
                  </a:cubicBezTo>
                  <a:cubicBezTo>
                    <a:pt x="93" y="72"/>
                    <a:pt x="93" y="72"/>
                    <a:pt x="93" y="72"/>
                  </a:cubicBezTo>
                  <a:cubicBezTo>
                    <a:pt x="92" y="73"/>
                    <a:pt x="92" y="73"/>
                    <a:pt x="92" y="73"/>
                  </a:cubicBezTo>
                  <a:cubicBezTo>
                    <a:pt x="91" y="73"/>
                    <a:pt x="91" y="73"/>
                    <a:pt x="91" y="73"/>
                  </a:cubicBezTo>
                  <a:cubicBezTo>
                    <a:pt x="90" y="73"/>
                    <a:pt x="90" y="73"/>
                    <a:pt x="90" y="73"/>
                  </a:cubicBezTo>
                  <a:cubicBezTo>
                    <a:pt x="89" y="74"/>
                    <a:pt x="87" y="75"/>
                    <a:pt x="86" y="77"/>
                  </a:cubicBezTo>
                  <a:cubicBezTo>
                    <a:pt x="85" y="78"/>
                    <a:pt x="85" y="78"/>
                    <a:pt x="85" y="79"/>
                  </a:cubicBezTo>
                  <a:cubicBezTo>
                    <a:pt x="85" y="80"/>
                    <a:pt x="85" y="80"/>
                    <a:pt x="85" y="80"/>
                  </a:cubicBezTo>
                  <a:cubicBezTo>
                    <a:pt x="86" y="80"/>
                    <a:pt x="86" y="80"/>
                    <a:pt x="86" y="80"/>
                  </a:cubicBezTo>
                  <a:cubicBezTo>
                    <a:pt x="86" y="81"/>
                    <a:pt x="86" y="81"/>
                    <a:pt x="86" y="81"/>
                  </a:cubicBezTo>
                  <a:cubicBezTo>
                    <a:pt x="86" y="82"/>
                    <a:pt x="86" y="82"/>
                    <a:pt x="86" y="82"/>
                  </a:cubicBezTo>
                  <a:cubicBezTo>
                    <a:pt x="86" y="82"/>
                    <a:pt x="86" y="82"/>
                    <a:pt x="86" y="82"/>
                  </a:cubicBezTo>
                  <a:cubicBezTo>
                    <a:pt x="85" y="82"/>
                    <a:pt x="85" y="82"/>
                    <a:pt x="84" y="82"/>
                  </a:cubicBezTo>
                  <a:cubicBezTo>
                    <a:pt x="84" y="82"/>
                    <a:pt x="84" y="82"/>
                    <a:pt x="84" y="82"/>
                  </a:cubicBezTo>
                  <a:cubicBezTo>
                    <a:pt x="84" y="82"/>
                    <a:pt x="84" y="82"/>
                    <a:pt x="84" y="82"/>
                  </a:cubicBezTo>
                  <a:cubicBezTo>
                    <a:pt x="83" y="82"/>
                    <a:pt x="83" y="82"/>
                    <a:pt x="83" y="82"/>
                  </a:cubicBezTo>
                  <a:cubicBezTo>
                    <a:pt x="83" y="83"/>
                    <a:pt x="83" y="83"/>
                    <a:pt x="83" y="83"/>
                  </a:cubicBezTo>
                  <a:cubicBezTo>
                    <a:pt x="83" y="84"/>
                    <a:pt x="83" y="84"/>
                    <a:pt x="83" y="84"/>
                  </a:cubicBezTo>
                  <a:cubicBezTo>
                    <a:pt x="83" y="84"/>
                    <a:pt x="83" y="84"/>
                    <a:pt x="83" y="84"/>
                  </a:cubicBezTo>
                  <a:cubicBezTo>
                    <a:pt x="83" y="85"/>
                    <a:pt x="83" y="85"/>
                    <a:pt x="83" y="85"/>
                  </a:cubicBezTo>
                  <a:cubicBezTo>
                    <a:pt x="84" y="85"/>
                    <a:pt x="84" y="85"/>
                    <a:pt x="85" y="86"/>
                  </a:cubicBezTo>
                  <a:cubicBezTo>
                    <a:pt x="85" y="87"/>
                    <a:pt x="85" y="87"/>
                    <a:pt x="85" y="87"/>
                  </a:cubicBezTo>
                  <a:cubicBezTo>
                    <a:pt x="86" y="87"/>
                    <a:pt x="86" y="87"/>
                    <a:pt x="86" y="87"/>
                  </a:cubicBezTo>
                  <a:cubicBezTo>
                    <a:pt x="86" y="87"/>
                    <a:pt x="86" y="87"/>
                    <a:pt x="86" y="87"/>
                  </a:cubicBezTo>
                  <a:cubicBezTo>
                    <a:pt x="86" y="88"/>
                    <a:pt x="86" y="88"/>
                    <a:pt x="86" y="88"/>
                  </a:cubicBezTo>
                  <a:cubicBezTo>
                    <a:pt x="85" y="88"/>
                    <a:pt x="85" y="88"/>
                    <a:pt x="85" y="88"/>
                  </a:cubicBezTo>
                  <a:cubicBezTo>
                    <a:pt x="85" y="89"/>
                    <a:pt x="85" y="89"/>
                    <a:pt x="85" y="89"/>
                  </a:cubicBezTo>
                  <a:cubicBezTo>
                    <a:pt x="87" y="90"/>
                    <a:pt x="87" y="90"/>
                    <a:pt x="87" y="91"/>
                  </a:cubicBezTo>
                  <a:cubicBezTo>
                    <a:pt x="87" y="91"/>
                    <a:pt x="87" y="91"/>
                    <a:pt x="87" y="91"/>
                  </a:cubicBezTo>
                  <a:cubicBezTo>
                    <a:pt x="88" y="92"/>
                    <a:pt x="88" y="92"/>
                    <a:pt x="88" y="93"/>
                  </a:cubicBezTo>
                  <a:cubicBezTo>
                    <a:pt x="88" y="93"/>
                    <a:pt x="88" y="93"/>
                    <a:pt x="88" y="93"/>
                  </a:cubicBezTo>
                  <a:cubicBezTo>
                    <a:pt x="88" y="93"/>
                    <a:pt x="90" y="94"/>
                    <a:pt x="90" y="95"/>
                  </a:cubicBezTo>
                  <a:cubicBezTo>
                    <a:pt x="90" y="95"/>
                    <a:pt x="90" y="95"/>
                    <a:pt x="90" y="95"/>
                  </a:cubicBezTo>
                  <a:cubicBezTo>
                    <a:pt x="90" y="96"/>
                    <a:pt x="90" y="96"/>
                    <a:pt x="90" y="96"/>
                  </a:cubicBezTo>
                  <a:cubicBezTo>
                    <a:pt x="91" y="97"/>
                    <a:pt x="91" y="97"/>
                    <a:pt x="91" y="97"/>
                  </a:cubicBezTo>
                  <a:cubicBezTo>
                    <a:pt x="92" y="97"/>
                    <a:pt x="92" y="97"/>
                    <a:pt x="92" y="97"/>
                  </a:cubicBezTo>
                  <a:cubicBezTo>
                    <a:pt x="94" y="100"/>
                    <a:pt x="92" y="98"/>
                    <a:pt x="94" y="101"/>
                  </a:cubicBezTo>
                  <a:cubicBezTo>
                    <a:pt x="94" y="102"/>
                    <a:pt x="94" y="102"/>
                    <a:pt x="94" y="102"/>
                  </a:cubicBezTo>
                  <a:cubicBezTo>
                    <a:pt x="93" y="104"/>
                    <a:pt x="93" y="103"/>
                    <a:pt x="92" y="105"/>
                  </a:cubicBezTo>
                  <a:cubicBezTo>
                    <a:pt x="98" y="105"/>
                    <a:pt x="96" y="105"/>
                    <a:pt x="101" y="106"/>
                  </a:cubicBezTo>
                  <a:cubicBezTo>
                    <a:pt x="102" y="107"/>
                    <a:pt x="102" y="107"/>
                    <a:pt x="102" y="107"/>
                  </a:cubicBezTo>
                  <a:cubicBezTo>
                    <a:pt x="102" y="108"/>
                    <a:pt x="102" y="108"/>
                    <a:pt x="102" y="108"/>
                  </a:cubicBezTo>
                  <a:cubicBezTo>
                    <a:pt x="102" y="109"/>
                    <a:pt x="102" y="109"/>
                    <a:pt x="102" y="109"/>
                  </a:cubicBezTo>
                  <a:cubicBezTo>
                    <a:pt x="103" y="110"/>
                    <a:pt x="103" y="110"/>
                    <a:pt x="103" y="110"/>
                  </a:cubicBezTo>
                  <a:cubicBezTo>
                    <a:pt x="103" y="111"/>
                    <a:pt x="103" y="111"/>
                    <a:pt x="103" y="112"/>
                  </a:cubicBezTo>
                  <a:cubicBezTo>
                    <a:pt x="106" y="112"/>
                    <a:pt x="111" y="112"/>
                    <a:pt x="114" y="112"/>
                  </a:cubicBezTo>
                  <a:cubicBezTo>
                    <a:pt x="115" y="110"/>
                    <a:pt x="115" y="110"/>
                    <a:pt x="115" y="110"/>
                  </a:cubicBezTo>
                  <a:cubicBezTo>
                    <a:pt x="117" y="110"/>
                    <a:pt x="117" y="109"/>
                    <a:pt x="118" y="108"/>
                  </a:cubicBezTo>
                  <a:cubicBezTo>
                    <a:pt x="120" y="107"/>
                    <a:pt x="118" y="108"/>
                    <a:pt x="120" y="106"/>
                  </a:cubicBezTo>
                  <a:cubicBezTo>
                    <a:pt x="121" y="106"/>
                    <a:pt x="121" y="106"/>
                    <a:pt x="121" y="106"/>
                  </a:cubicBezTo>
                  <a:cubicBezTo>
                    <a:pt x="121" y="106"/>
                    <a:pt x="121" y="106"/>
                    <a:pt x="122" y="106"/>
                  </a:cubicBezTo>
                  <a:cubicBezTo>
                    <a:pt x="121" y="106"/>
                    <a:pt x="121" y="106"/>
                    <a:pt x="121" y="107"/>
                  </a:cubicBezTo>
                  <a:cubicBezTo>
                    <a:pt x="121" y="108"/>
                    <a:pt x="121" y="108"/>
                    <a:pt x="121" y="108"/>
                  </a:cubicBezTo>
                  <a:cubicBezTo>
                    <a:pt x="121" y="109"/>
                    <a:pt x="121" y="109"/>
                    <a:pt x="121" y="109"/>
                  </a:cubicBezTo>
                  <a:cubicBezTo>
                    <a:pt x="121" y="109"/>
                    <a:pt x="121" y="109"/>
                    <a:pt x="121" y="110"/>
                  </a:cubicBezTo>
                  <a:cubicBezTo>
                    <a:pt x="121" y="117"/>
                    <a:pt x="121" y="121"/>
                    <a:pt x="121" y="123"/>
                  </a:cubicBezTo>
                  <a:cubicBezTo>
                    <a:pt x="121" y="123"/>
                    <a:pt x="121" y="123"/>
                    <a:pt x="122" y="123"/>
                  </a:cubicBezTo>
                  <a:cubicBezTo>
                    <a:pt x="123" y="124"/>
                    <a:pt x="123" y="124"/>
                    <a:pt x="123" y="124"/>
                  </a:cubicBezTo>
                  <a:cubicBezTo>
                    <a:pt x="125" y="124"/>
                    <a:pt x="126" y="123"/>
                    <a:pt x="128" y="122"/>
                  </a:cubicBezTo>
                  <a:cubicBezTo>
                    <a:pt x="131" y="123"/>
                    <a:pt x="131" y="123"/>
                    <a:pt x="132" y="123"/>
                  </a:cubicBezTo>
                  <a:cubicBezTo>
                    <a:pt x="135" y="127"/>
                    <a:pt x="136" y="129"/>
                    <a:pt x="143" y="140"/>
                  </a:cubicBezTo>
                  <a:cubicBezTo>
                    <a:pt x="142" y="141"/>
                    <a:pt x="142" y="141"/>
                    <a:pt x="142" y="142"/>
                  </a:cubicBezTo>
                  <a:cubicBezTo>
                    <a:pt x="142" y="142"/>
                    <a:pt x="142" y="142"/>
                    <a:pt x="142" y="142"/>
                  </a:cubicBezTo>
                  <a:cubicBezTo>
                    <a:pt x="141" y="143"/>
                    <a:pt x="141" y="143"/>
                    <a:pt x="140" y="143"/>
                  </a:cubicBezTo>
                  <a:cubicBezTo>
                    <a:pt x="140" y="144"/>
                    <a:pt x="140" y="144"/>
                    <a:pt x="139" y="145"/>
                  </a:cubicBezTo>
                  <a:cubicBezTo>
                    <a:pt x="139" y="149"/>
                    <a:pt x="140" y="150"/>
                    <a:pt x="139" y="153"/>
                  </a:cubicBezTo>
                  <a:cubicBezTo>
                    <a:pt x="138" y="154"/>
                    <a:pt x="138" y="153"/>
                    <a:pt x="138" y="154"/>
                  </a:cubicBezTo>
                  <a:cubicBezTo>
                    <a:pt x="139" y="155"/>
                    <a:pt x="139" y="155"/>
                    <a:pt x="139" y="157"/>
                  </a:cubicBezTo>
                  <a:cubicBezTo>
                    <a:pt x="140" y="158"/>
                    <a:pt x="140" y="159"/>
                    <a:pt x="140" y="159"/>
                  </a:cubicBezTo>
                  <a:cubicBezTo>
                    <a:pt x="140" y="160"/>
                    <a:pt x="140" y="160"/>
                    <a:pt x="140" y="160"/>
                  </a:cubicBezTo>
                  <a:cubicBezTo>
                    <a:pt x="139" y="160"/>
                    <a:pt x="139" y="160"/>
                    <a:pt x="139" y="160"/>
                  </a:cubicBezTo>
                  <a:cubicBezTo>
                    <a:pt x="139" y="161"/>
                    <a:pt x="139" y="161"/>
                    <a:pt x="139" y="161"/>
                  </a:cubicBezTo>
                  <a:cubicBezTo>
                    <a:pt x="139" y="162"/>
                    <a:pt x="139" y="162"/>
                    <a:pt x="139" y="162"/>
                  </a:cubicBezTo>
                  <a:cubicBezTo>
                    <a:pt x="138" y="162"/>
                    <a:pt x="139" y="162"/>
                    <a:pt x="138" y="163"/>
                  </a:cubicBezTo>
                  <a:cubicBezTo>
                    <a:pt x="137" y="164"/>
                    <a:pt x="137" y="164"/>
                    <a:pt x="136" y="164"/>
                  </a:cubicBezTo>
                  <a:cubicBezTo>
                    <a:pt x="136" y="165"/>
                    <a:pt x="136" y="165"/>
                    <a:pt x="136" y="166"/>
                  </a:cubicBezTo>
                  <a:cubicBezTo>
                    <a:pt x="135" y="167"/>
                    <a:pt x="135" y="167"/>
                    <a:pt x="135" y="167"/>
                  </a:cubicBezTo>
                  <a:cubicBezTo>
                    <a:pt x="135" y="168"/>
                    <a:pt x="135" y="168"/>
                    <a:pt x="135" y="169"/>
                  </a:cubicBezTo>
                  <a:cubicBezTo>
                    <a:pt x="135" y="170"/>
                    <a:pt x="136" y="170"/>
                    <a:pt x="137" y="171"/>
                  </a:cubicBezTo>
                  <a:cubicBezTo>
                    <a:pt x="137" y="172"/>
                    <a:pt x="137" y="172"/>
                    <a:pt x="137" y="172"/>
                  </a:cubicBezTo>
                  <a:cubicBezTo>
                    <a:pt x="136" y="173"/>
                    <a:pt x="136" y="173"/>
                    <a:pt x="134" y="176"/>
                  </a:cubicBezTo>
                  <a:cubicBezTo>
                    <a:pt x="134" y="176"/>
                    <a:pt x="134" y="176"/>
                    <a:pt x="134" y="176"/>
                  </a:cubicBezTo>
                  <a:cubicBezTo>
                    <a:pt x="135" y="178"/>
                    <a:pt x="136" y="181"/>
                    <a:pt x="137" y="182"/>
                  </a:cubicBezTo>
                  <a:cubicBezTo>
                    <a:pt x="137" y="183"/>
                    <a:pt x="137" y="183"/>
                    <a:pt x="137" y="183"/>
                  </a:cubicBezTo>
                  <a:cubicBezTo>
                    <a:pt x="138" y="183"/>
                    <a:pt x="138" y="183"/>
                    <a:pt x="138" y="183"/>
                  </a:cubicBezTo>
                  <a:cubicBezTo>
                    <a:pt x="140" y="184"/>
                    <a:pt x="140" y="184"/>
                    <a:pt x="140" y="184"/>
                  </a:cubicBezTo>
                  <a:cubicBezTo>
                    <a:pt x="141" y="184"/>
                    <a:pt x="141" y="184"/>
                    <a:pt x="141" y="184"/>
                  </a:cubicBezTo>
                  <a:cubicBezTo>
                    <a:pt x="141" y="185"/>
                    <a:pt x="141" y="185"/>
                    <a:pt x="141" y="185"/>
                  </a:cubicBezTo>
                  <a:cubicBezTo>
                    <a:pt x="141" y="185"/>
                    <a:pt x="141" y="185"/>
                    <a:pt x="141" y="185"/>
                  </a:cubicBezTo>
                  <a:cubicBezTo>
                    <a:pt x="140" y="185"/>
                    <a:pt x="140" y="185"/>
                    <a:pt x="139" y="186"/>
                  </a:cubicBezTo>
                  <a:cubicBezTo>
                    <a:pt x="139" y="186"/>
                    <a:pt x="139" y="186"/>
                    <a:pt x="139" y="186"/>
                  </a:cubicBezTo>
                  <a:cubicBezTo>
                    <a:pt x="139" y="187"/>
                    <a:pt x="139" y="187"/>
                    <a:pt x="139" y="188"/>
                  </a:cubicBezTo>
                  <a:cubicBezTo>
                    <a:pt x="138" y="188"/>
                    <a:pt x="138" y="188"/>
                    <a:pt x="138" y="188"/>
                  </a:cubicBezTo>
                  <a:cubicBezTo>
                    <a:pt x="136" y="190"/>
                    <a:pt x="136" y="191"/>
                    <a:pt x="134" y="193"/>
                  </a:cubicBezTo>
                  <a:cubicBezTo>
                    <a:pt x="134" y="193"/>
                    <a:pt x="134" y="193"/>
                    <a:pt x="134" y="193"/>
                  </a:cubicBezTo>
                  <a:cubicBezTo>
                    <a:pt x="133" y="194"/>
                    <a:pt x="133" y="194"/>
                    <a:pt x="133" y="194"/>
                  </a:cubicBezTo>
                  <a:cubicBezTo>
                    <a:pt x="132" y="195"/>
                    <a:pt x="132" y="195"/>
                    <a:pt x="132" y="195"/>
                  </a:cubicBezTo>
                  <a:cubicBezTo>
                    <a:pt x="132" y="195"/>
                    <a:pt x="132" y="195"/>
                    <a:pt x="132" y="195"/>
                  </a:cubicBezTo>
                  <a:cubicBezTo>
                    <a:pt x="132" y="196"/>
                    <a:pt x="132" y="196"/>
                    <a:pt x="132" y="196"/>
                  </a:cubicBezTo>
                  <a:cubicBezTo>
                    <a:pt x="133" y="196"/>
                    <a:pt x="133" y="196"/>
                    <a:pt x="133" y="196"/>
                  </a:cubicBezTo>
                  <a:cubicBezTo>
                    <a:pt x="133" y="197"/>
                    <a:pt x="133" y="197"/>
                    <a:pt x="133" y="197"/>
                  </a:cubicBezTo>
                  <a:cubicBezTo>
                    <a:pt x="133" y="198"/>
                    <a:pt x="133" y="198"/>
                    <a:pt x="133" y="198"/>
                  </a:cubicBezTo>
                  <a:cubicBezTo>
                    <a:pt x="132" y="199"/>
                    <a:pt x="133" y="199"/>
                    <a:pt x="131" y="200"/>
                  </a:cubicBezTo>
                  <a:cubicBezTo>
                    <a:pt x="130" y="200"/>
                    <a:pt x="130" y="200"/>
                    <a:pt x="130" y="200"/>
                  </a:cubicBezTo>
                  <a:cubicBezTo>
                    <a:pt x="129" y="201"/>
                    <a:pt x="129" y="201"/>
                    <a:pt x="129" y="201"/>
                  </a:cubicBezTo>
                  <a:cubicBezTo>
                    <a:pt x="130" y="202"/>
                    <a:pt x="129" y="201"/>
                    <a:pt x="130" y="203"/>
                  </a:cubicBezTo>
                  <a:cubicBezTo>
                    <a:pt x="130" y="204"/>
                    <a:pt x="130" y="204"/>
                    <a:pt x="130" y="204"/>
                  </a:cubicBezTo>
                  <a:cubicBezTo>
                    <a:pt x="130" y="205"/>
                    <a:pt x="130" y="205"/>
                    <a:pt x="130" y="205"/>
                  </a:cubicBezTo>
                  <a:cubicBezTo>
                    <a:pt x="129" y="206"/>
                    <a:pt x="129" y="206"/>
                    <a:pt x="129" y="206"/>
                  </a:cubicBezTo>
                  <a:cubicBezTo>
                    <a:pt x="127" y="208"/>
                    <a:pt x="127" y="207"/>
                    <a:pt x="126" y="208"/>
                  </a:cubicBezTo>
                  <a:cubicBezTo>
                    <a:pt x="125" y="208"/>
                    <a:pt x="124" y="208"/>
                    <a:pt x="123" y="208"/>
                  </a:cubicBezTo>
                  <a:cubicBezTo>
                    <a:pt x="120" y="205"/>
                    <a:pt x="121" y="207"/>
                    <a:pt x="117" y="203"/>
                  </a:cubicBezTo>
                  <a:cubicBezTo>
                    <a:pt x="115" y="202"/>
                    <a:pt x="115" y="202"/>
                    <a:pt x="113" y="200"/>
                  </a:cubicBezTo>
                  <a:cubicBezTo>
                    <a:pt x="112" y="199"/>
                    <a:pt x="112" y="198"/>
                    <a:pt x="112" y="197"/>
                  </a:cubicBezTo>
                  <a:cubicBezTo>
                    <a:pt x="112" y="197"/>
                    <a:pt x="112" y="197"/>
                    <a:pt x="112" y="197"/>
                  </a:cubicBezTo>
                  <a:cubicBezTo>
                    <a:pt x="111" y="196"/>
                    <a:pt x="111" y="196"/>
                    <a:pt x="111" y="196"/>
                  </a:cubicBezTo>
                  <a:cubicBezTo>
                    <a:pt x="108" y="195"/>
                    <a:pt x="107" y="195"/>
                    <a:pt x="106" y="193"/>
                  </a:cubicBezTo>
                  <a:cubicBezTo>
                    <a:pt x="104" y="192"/>
                    <a:pt x="104" y="192"/>
                    <a:pt x="104" y="192"/>
                  </a:cubicBezTo>
                  <a:cubicBezTo>
                    <a:pt x="102" y="191"/>
                    <a:pt x="101" y="190"/>
                    <a:pt x="100" y="189"/>
                  </a:cubicBezTo>
                  <a:cubicBezTo>
                    <a:pt x="96" y="188"/>
                    <a:pt x="85" y="183"/>
                    <a:pt x="81" y="180"/>
                  </a:cubicBezTo>
                  <a:cubicBezTo>
                    <a:pt x="79" y="179"/>
                    <a:pt x="79" y="179"/>
                    <a:pt x="79" y="179"/>
                  </a:cubicBezTo>
                  <a:cubicBezTo>
                    <a:pt x="76" y="177"/>
                    <a:pt x="78" y="178"/>
                    <a:pt x="70" y="174"/>
                  </a:cubicBezTo>
                  <a:cubicBezTo>
                    <a:pt x="69" y="173"/>
                    <a:pt x="70" y="173"/>
                    <a:pt x="69" y="171"/>
                  </a:cubicBezTo>
                  <a:cubicBezTo>
                    <a:pt x="67" y="170"/>
                    <a:pt x="67" y="170"/>
                    <a:pt x="67" y="170"/>
                  </a:cubicBezTo>
                  <a:cubicBezTo>
                    <a:pt x="66" y="168"/>
                    <a:pt x="66" y="168"/>
                    <a:pt x="66" y="168"/>
                  </a:cubicBezTo>
                  <a:cubicBezTo>
                    <a:pt x="63" y="166"/>
                    <a:pt x="64" y="167"/>
                    <a:pt x="61" y="165"/>
                  </a:cubicBezTo>
                  <a:cubicBezTo>
                    <a:pt x="60" y="162"/>
                    <a:pt x="59" y="162"/>
                    <a:pt x="58" y="160"/>
                  </a:cubicBezTo>
                  <a:cubicBezTo>
                    <a:pt x="57" y="159"/>
                    <a:pt x="57" y="159"/>
                    <a:pt x="57" y="159"/>
                  </a:cubicBezTo>
                  <a:cubicBezTo>
                    <a:pt x="57" y="157"/>
                    <a:pt x="57" y="157"/>
                    <a:pt x="57" y="157"/>
                  </a:cubicBezTo>
                  <a:cubicBezTo>
                    <a:pt x="56" y="156"/>
                    <a:pt x="56" y="156"/>
                    <a:pt x="56" y="156"/>
                  </a:cubicBezTo>
                  <a:cubicBezTo>
                    <a:pt x="57" y="155"/>
                    <a:pt x="57" y="155"/>
                    <a:pt x="57" y="155"/>
                  </a:cubicBezTo>
                  <a:cubicBezTo>
                    <a:pt x="57" y="155"/>
                    <a:pt x="57" y="155"/>
                    <a:pt x="57" y="155"/>
                  </a:cubicBezTo>
                  <a:cubicBezTo>
                    <a:pt x="58" y="152"/>
                    <a:pt x="58" y="152"/>
                    <a:pt x="58" y="152"/>
                  </a:cubicBezTo>
                  <a:cubicBezTo>
                    <a:pt x="58" y="150"/>
                    <a:pt x="58" y="150"/>
                    <a:pt x="58" y="150"/>
                  </a:cubicBezTo>
                  <a:cubicBezTo>
                    <a:pt x="56" y="148"/>
                    <a:pt x="55" y="147"/>
                    <a:pt x="54" y="144"/>
                  </a:cubicBezTo>
                  <a:cubicBezTo>
                    <a:pt x="52" y="142"/>
                    <a:pt x="52" y="141"/>
                    <a:pt x="51" y="139"/>
                  </a:cubicBezTo>
                  <a:cubicBezTo>
                    <a:pt x="50" y="138"/>
                    <a:pt x="49" y="137"/>
                    <a:pt x="49" y="137"/>
                  </a:cubicBezTo>
                  <a:cubicBezTo>
                    <a:pt x="48" y="136"/>
                    <a:pt x="48" y="136"/>
                    <a:pt x="48" y="136"/>
                  </a:cubicBezTo>
                  <a:cubicBezTo>
                    <a:pt x="47" y="135"/>
                    <a:pt x="47" y="135"/>
                    <a:pt x="47" y="135"/>
                  </a:cubicBezTo>
                  <a:cubicBezTo>
                    <a:pt x="47" y="134"/>
                    <a:pt x="48" y="134"/>
                    <a:pt x="47" y="131"/>
                  </a:cubicBezTo>
                  <a:cubicBezTo>
                    <a:pt x="46" y="129"/>
                    <a:pt x="46" y="129"/>
                    <a:pt x="46" y="129"/>
                  </a:cubicBezTo>
                  <a:cubicBezTo>
                    <a:pt x="42" y="127"/>
                    <a:pt x="42" y="127"/>
                    <a:pt x="42" y="127"/>
                  </a:cubicBezTo>
                  <a:cubicBezTo>
                    <a:pt x="42" y="124"/>
                    <a:pt x="31" y="102"/>
                    <a:pt x="29" y="98"/>
                  </a:cubicBezTo>
                  <a:cubicBezTo>
                    <a:pt x="29" y="96"/>
                    <a:pt x="29" y="96"/>
                    <a:pt x="29" y="96"/>
                  </a:cubicBezTo>
                  <a:cubicBezTo>
                    <a:pt x="27" y="93"/>
                    <a:pt x="28" y="94"/>
                    <a:pt x="27" y="92"/>
                  </a:cubicBezTo>
                  <a:cubicBezTo>
                    <a:pt x="24" y="88"/>
                    <a:pt x="21" y="87"/>
                    <a:pt x="20" y="81"/>
                  </a:cubicBezTo>
                  <a:cubicBezTo>
                    <a:pt x="19" y="80"/>
                    <a:pt x="17" y="77"/>
                    <a:pt x="14" y="74"/>
                  </a:cubicBezTo>
                  <a:cubicBezTo>
                    <a:pt x="10" y="72"/>
                    <a:pt x="5" y="70"/>
                    <a:pt x="3" y="68"/>
                  </a:cubicBezTo>
                  <a:cubicBezTo>
                    <a:pt x="2" y="66"/>
                    <a:pt x="2" y="66"/>
                    <a:pt x="2" y="66"/>
                  </a:cubicBezTo>
                  <a:cubicBezTo>
                    <a:pt x="2" y="65"/>
                    <a:pt x="2" y="65"/>
                    <a:pt x="2" y="65"/>
                  </a:cubicBezTo>
                  <a:cubicBezTo>
                    <a:pt x="3" y="65"/>
                    <a:pt x="3" y="65"/>
                    <a:pt x="3" y="65"/>
                  </a:cubicBezTo>
                  <a:cubicBezTo>
                    <a:pt x="4" y="65"/>
                    <a:pt x="4" y="65"/>
                    <a:pt x="4" y="65"/>
                  </a:cubicBezTo>
                  <a:cubicBezTo>
                    <a:pt x="5" y="65"/>
                    <a:pt x="5" y="65"/>
                    <a:pt x="5" y="65"/>
                  </a:cubicBezTo>
                  <a:cubicBezTo>
                    <a:pt x="6" y="64"/>
                    <a:pt x="6" y="64"/>
                    <a:pt x="6" y="64"/>
                  </a:cubicBezTo>
                  <a:cubicBezTo>
                    <a:pt x="6" y="63"/>
                    <a:pt x="6" y="63"/>
                    <a:pt x="6" y="63"/>
                  </a:cubicBezTo>
                  <a:cubicBezTo>
                    <a:pt x="5" y="61"/>
                    <a:pt x="5" y="61"/>
                    <a:pt x="5" y="61"/>
                  </a:cubicBezTo>
                  <a:cubicBezTo>
                    <a:pt x="2" y="58"/>
                    <a:pt x="2" y="58"/>
                    <a:pt x="2" y="58"/>
                  </a:cubicBezTo>
                  <a:cubicBezTo>
                    <a:pt x="3" y="57"/>
                    <a:pt x="3" y="57"/>
                    <a:pt x="3" y="57"/>
                  </a:cubicBezTo>
                  <a:cubicBezTo>
                    <a:pt x="3" y="56"/>
                    <a:pt x="3" y="56"/>
                    <a:pt x="3" y="56"/>
                  </a:cubicBezTo>
                  <a:cubicBezTo>
                    <a:pt x="2" y="54"/>
                    <a:pt x="1" y="53"/>
                    <a:pt x="0" y="52"/>
                  </a:cubicBezTo>
                  <a:cubicBezTo>
                    <a:pt x="1" y="48"/>
                    <a:pt x="1" y="48"/>
                    <a:pt x="1" y="48"/>
                  </a:cubicBezTo>
                  <a:cubicBezTo>
                    <a:pt x="3" y="45"/>
                    <a:pt x="4" y="46"/>
                    <a:pt x="7" y="41"/>
                  </a:cubicBezTo>
                  <a:cubicBezTo>
                    <a:pt x="11" y="39"/>
                    <a:pt x="7" y="40"/>
                    <a:pt x="12" y="38"/>
                  </a:cubicBezTo>
                  <a:cubicBezTo>
                    <a:pt x="12" y="38"/>
                    <a:pt x="12" y="38"/>
                    <a:pt x="12" y="38"/>
                  </a:cubicBezTo>
                  <a:cubicBezTo>
                    <a:pt x="12" y="39"/>
                    <a:pt x="12" y="38"/>
                    <a:pt x="13" y="39"/>
                  </a:cubicBezTo>
                  <a:cubicBezTo>
                    <a:pt x="13" y="39"/>
                    <a:pt x="13" y="39"/>
                    <a:pt x="13" y="39"/>
                  </a:cubicBezTo>
                  <a:cubicBezTo>
                    <a:pt x="13" y="40"/>
                    <a:pt x="13" y="40"/>
                    <a:pt x="13" y="40"/>
                  </a:cubicBezTo>
                  <a:cubicBezTo>
                    <a:pt x="13" y="40"/>
                    <a:pt x="13" y="40"/>
                    <a:pt x="13" y="40"/>
                  </a:cubicBezTo>
                  <a:cubicBezTo>
                    <a:pt x="13" y="41"/>
                    <a:pt x="13" y="40"/>
                    <a:pt x="13" y="41"/>
                  </a:cubicBezTo>
                  <a:cubicBezTo>
                    <a:pt x="13" y="42"/>
                    <a:pt x="13" y="42"/>
                    <a:pt x="13" y="42"/>
                  </a:cubicBezTo>
                  <a:cubicBezTo>
                    <a:pt x="13" y="42"/>
                    <a:pt x="13" y="42"/>
                    <a:pt x="13" y="43"/>
                  </a:cubicBezTo>
                  <a:cubicBezTo>
                    <a:pt x="13" y="43"/>
                    <a:pt x="13" y="43"/>
                    <a:pt x="13" y="43"/>
                  </a:cubicBezTo>
                  <a:cubicBezTo>
                    <a:pt x="13" y="44"/>
                    <a:pt x="13" y="44"/>
                    <a:pt x="13" y="44"/>
                  </a:cubicBezTo>
                  <a:cubicBezTo>
                    <a:pt x="12" y="45"/>
                    <a:pt x="12" y="45"/>
                    <a:pt x="12" y="45"/>
                  </a:cubicBezTo>
                  <a:cubicBezTo>
                    <a:pt x="11" y="45"/>
                    <a:pt x="11" y="45"/>
                    <a:pt x="11" y="45"/>
                  </a:cubicBezTo>
                  <a:cubicBezTo>
                    <a:pt x="11" y="44"/>
                    <a:pt x="11" y="44"/>
                    <a:pt x="11" y="44"/>
                  </a:cubicBezTo>
                  <a:cubicBezTo>
                    <a:pt x="10" y="45"/>
                    <a:pt x="10" y="45"/>
                    <a:pt x="10" y="45"/>
                  </a:cubicBezTo>
                  <a:cubicBezTo>
                    <a:pt x="10" y="45"/>
                    <a:pt x="10" y="45"/>
                    <a:pt x="10" y="45"/>
                  </a:cubicBezTo>
                  <a:cubicBezTo>
                    <a:pt x="10" y="46"/>
                    <a:pt x="10" y="46"/>
                    <a:pt x="10" y="46"/>
                  </a:cubicBezTo>
                  <a:cubicBezTo>
                    <a:pt x="10" y="47"/>
                    <a:pt x="10" y="47"/>
                    <a:pt x="10" y="47"/>
                  </a:cubicBezTo>
                  <a:cubicBezTo>
                    <a:pt x="12" y="47"/>
                    <a:pt x="12" y="47"/>
                    <a:pt x="12" y="47"/>
                  </a:cubicBezTo>
                  <a:cubicBezTo>
                    <a:pt x="10" y="48"/>
                    <a:pt x="10" y="48"/>
                    <a:pt x="10" y="49"/>
                  </a:cubicBezTo>
                  <a:cubicBezTo>
                    <a:pt x="10" y="49"/>
                    <a:pt x="10" y="49"/>
                    <a:pt x="10" y="49"/>
                  </a:cubicBezTo>
                  <a:cubicBezTo>
                    <a:pt x="11" y="50"/>
                    <a:pt x="11" y="50"/>
                    <a:pt x="11" y="50"/>
                  </a:cubicBezTo>
                  <a:cubicBezTo>
                    <a:pt x="11" y="50"/>
                    <a:pt x="11" y="50"/>
                    <a:pt x="11" y="50"/>
                  </a:cubicBezTo>
                  <a:cubicBezTo>
                    <a:pt x="12" y="49"/>
                    <a:pt x="12" y="49"/>
                    <a:pt x="12" y="49"/>
                  </a:cubicBezTo>
                  <a:cubicBezTo>
                    <a:pt x="13" y="48"/>
                    <a:pt x="13" y="48"/>
                    <a:pt x="13" y="48"/>
                  </a:cubicBezTo>
                  <a:cubicBezTo>
                    <a:pt x="14" y="48"/>
                    <a:pt x="14" y="48"/>
                    <a:pt x="14" y="48"/>
                  </a:cubicBezTo>
                  <a:cubicBezTo>
                    <a:pt x="14" y="48"/>
                    <a:pt x="17" y="49"/>
                    <a:pt x="18" y="50"/>
                  </a:cubicBezTo>
                  <a:cubicBezTo>
                    <a:pt x="19" y="50"/>
                    <a:pt x="19" y="50"/>
                    <a:pt x="20" y="50"/>
                  </a:cubicBezTo>
                  <a:cubicBezTo>
                    <a:pt x="20" y="50"/>
                    <a:pt x="20" y="50"/>
                    <a:pt x="21" y="51"/>
                  </a:cubicBezTo>
                  <a:cubicBezTo>
                    <a:pt x="21" y="52"/>
                    <a:pt x="21" y="52"/>
                    <a:pt x="21" y="52"/>
                  </a:cubicBezTo>
                  <a:cubicBezTo>
                    <a:pt x="22" y="53"/>
                    <a:pt x="22" y="53"/>
                    <a:pt x="23" y="55"/>
                  </a:cubicBezTo>
                  <a:cubicBezTo>
                    <a:pt x="24" y="55"/>
                    <a:pt x="24" y="55"/>
                    <a:pt x="24" y="55"/>
                  </a:cubicBezTo>
                  <a:cubicBezTo>
                    <a:pt x="25" y="55"/>
                    <a:pt x="25" y="55"/>
                    <a:pt x="25" y="55"/>
                  </a:cubicBezTo>
                  <a:cubicBezTo>
                    <a:pt x="26" y="56"/>
                    <a:pt x="26" y="56"/>
                    <a:pt x="26" y="56"/>
                  </a:cubicBezTo>
                  <a:cubicBezTo>
                    <a:pt x="26" y="55"/>
                    <a:pt x="26" y="55"/>
                    <a:pt x="26" y="55"/>
                  </a:cubicBezTo>
                  <a:cubicBezTo>
                    <a:pt x="27" y="55"/>
                    <a:pt x="27" y="55"/>
                    <a:pt x="27" y="54"/>
                  </a:cubicBezTo>
                  <a:cubicBezTo>
                    <a:pt x="28" y="54"/>
                    <a:pt x="28" y="54"/>
                    <a:pt x="28" y="54"/>
                  </a:cubicBezTo>
                  <a:cubicBezTo>
                    <a:pt x="28" y="54"/>
                    <a:pt x="28" y="54"/>
                    <a:pt x="28" y="54"/>
                  </a:cubicBezTo>
                  <a:cubicBezTo>
                    <a:pt x="28" y="53"/>
                    <a:pt x="28" y="53"/>
                    <a:pt x="28" y="53"/>
                  </a:cubicBezTo>
                  <a:cubicBezTo>
                    <a:pt x="28" y="52"/>
                    <a:pt x="28" y="52"/>
                    <a:pt x="28" y="52"/>
                  </a:cubicBezTo>
                  <a:cubicBezTo>
                    <a:pt x="28" y="52"/>
                    <a:pt x="28" y="52"/>
                    <a:pt x="28" y="52"/>
                  </a:cubicBezTo>
                  <a:cubicBezTo>
                    <a:pt x="30" y="51"/>
                    <a:pt x="30" y="51"/>
                    <a:pt x="30" y="51"/>
                  </a:cubicBezTo>
                  <a:cubicBezTo>
                    <a:pt x="30" y="50"/>
                    <a:pt x="30" y="50"/>
                    <a:pt x="31" y="50"/>
                  </a:cubicBezTo>
                  <a:cubicBezTo>
                    <a:pt x="31" y="49"/>
                    <a:pt x="31" y="49"/>
                    <a:pt x="31" y="49"/>
                  </a:cubicBezTo>
                  <a:cubicBezTo>
                    <a:pt x="30" y="49"/>
                    <a:pt x="30" y="49"/>
                    <a:pt x="30" y="49"/>
                  </a:cubicBezTo>
                  <a:cubicBezTo>
                    <a:pt x="30" y="48"/>
                    <a:pt x="30" y="48"/>
                    <a:pt x="30" y="48"/>
                  </a:cubicBezTo>
                  <a:cubicBezTo>
                    <a:pt x="31" y="46"/>
                    <a:pt x="31" y="47"/>
                    <a:pt x="32" y="44"/>
                  </a:cubicBezTo>
                  <a:cubicBezTo>
                    <a:pt x="32" y="44"/>
                    <a:pt x="32" y="44"/>
                    <a:pt x="32" y="44"/>
                  </a:cubicBezTo>
                  <a:cubicBezTo>
                    <a:pt x="32" y="43"/>
                    <a:pt x="32" y="44"/>
                    <a:pt x="33" y="43"/>
                  </a:cubicBezTo>
                  <a:cubicBezTo>
                    <a:pt x="33" y="42"/>
                    <a:pt x="33" y="42"/>
                    <a:pt x="33" y="42"/>
                  </a:cubicBezTo>
                  <a:cubicBezTo>
                    <a:pt x="33" y="41"/>
                    <a:pt x="33" y="41"/>
                    <a:pt x="33" y="41"/>
                  </a:cubicBezTo>
                  <a:cubicBezTo>
                    <a:pt x="33" y="41"/>
                    <a:pt x="33" y="41"/>
                    <a:pt x="33" y="41"/>
                  </a:cubicBezTo>
                  <a:cubicBezTo>
                    <a:pt x="33" y="40"/>
                    <a:pt x="33" y="40"/>
                    <a:pt x="33" y="40"/>
                  </a:cubicBezTo>
                  <a:cubicBezTo>
                    <a:pt x="34" y="39"/>
                    <a:pt x="34" y="38"/>
                    <a:pt x="34" y="38"/>
                  </a:cubicBezTo>
                  <a:cubicBezTo>
                    <a:pt x="34" y="38"/>
                    <a:pt x="34" y="38"/>
                    <a:pt x="34" y="38"/>
                  </a:cubicBezTo>
                  <a:cubicBezTo>
                    <a:pt x="35" y="38"/>
                    <a:pt x="35" y="38"/>
                    <a:pt x="35" y="38"/>
                  </a:cubicBezTo>
                  <a:cubicBezTo>
                    <a:pt x="35" y="38"/>
                    <a:pt x="35" y="38"/>
                    <a:pt x="35" y="38"/>
                  </a:cubicBezTo>
                  <a:cubicBezTo>
                    <a:pt x="35" y="39"/>
                    <a:pt x="35" y="39"/>
                    <a:pt x="35" y="39"/>
                  </a:cubicBezTo>
                  <a:cubicBezTo>
                    <a:pt x="35" y="39"/>
                    <a:pt x="35" y="39"/>
                    <a:pt x="35" y="39"/>
                  </a:cubicBezTo>
                  <a:cubicBezTo>
                    <a:pt x="36" y="39"/>
                    <a:pt x="36" y="39"/>
                    <a:pt x="36" y="39"/>
                  </a:cubicBezTo>
                  <a:cubicBezTo>
                    <a:pt x="36" y="38"/>
                    <a:pt x="36" y="38"/>
                    <a:pt x="36" y="38"/>
                  </a:cubicBezTo>
                  <a:cubicBezTo>
                    <a:pt x="36" y="38"/>
                    <a:pt x="36" y="38"/>
                    <a:pt x="36" y="38"/>
                  </a:cubicBezTo>
                  <a:cubicBezTo>
                    <a:pt x="36" y="38"/>
                    <a:pt x="36" y="38"/>
                    <a:pt x="36" y="38"/>
                  </a:cubicBezTo>
                  <a:cubicBezTo>
                    <a:pt x="36" y="38"/>
                    <a:pt x="36" y="38"/>
                    <a:pt x="36" y="38"/>
                  </a:cubicBezTo>
                  <a:cubicBezTo>
                    <a:pt x="36" y="37"/>
                    <a:pt x="36" y="37"/>
                    <a:pt x="36" y="37"/>
                  </a:cubicBezTo>
                  <a:cubicBezTo>
                    <a:pt x="37" y="36"/>
                    <a:pt x="38" y="34"/>
                    <a:pt x="40" y="33"/>
                  </a:cubicBezTo>
                  <a:cubicBezTo>
                    <a:pt x="46" y="31"/>
                    <a:pt x="44" y="31"/>
                    <a:pt x="53" y="28"/>
                  </a:cubicBezTo>
                  <a:cubicBezTo>
                    <a:pt x="64" y="21"/>
                    <a:pt x="57" y="25"/>
                    <a:pt x="65" y="17"/>
                  </a:cubicBezTo>
                  <a:cubicBezTo>
                    <a:pt x="65" y="16"/>
                    <a:pt x="67" y="11"/>
                    <a:pt x="67" y="10"/>
                  </a:cubicBezTo>
                  <a:cubicBezTo>
                    <a:pt x="67" y="10"/>
                    <a:pt x="67" y="10"/>
                    <a:pt x="68" y="11"/>
                  </a:cubicBezTo>
                  <a:cubicBezTo>
                    <a:pt x="68" y="11"/>
                    <a:pt x="68" y="11"/>
                    <a:pt x="69" y="11"/>
                  </a:cubicBezTo>
                  <a:cubicBezTo>
                    <a:pt x="69" y="10"/>
                    <a:pt x="69" y="10"/>
                    <a:pt x="69" y="10"/>
                  </a:cubicBezTo>
                  <a:cubicBezTo>
                    <a:pt x="69" y="9"/>
                    <a:pt x="68" y="8"/>
                    <a:pt x="69" y="6"/>
                  </a:cubicBezTo>
                  <a:cubicBezTo>
                    <a:pt x="69" y="6"/>
                    <a:pt x="69" y="6"/>
                    <a:pt x="69" y="6"/>
                  </a:cubicBezTo>
                  <a:cubicBezTo>
                    <a:pt x="68" y="5"/>
                    <a:pt x="68" y="6"/>
                    <a:pt x="67" y="4"/>
                  </a:cubicBezTo>
                  <a:cubicBezTo>
                    <a:pt x="66" y="3"/>
                    <a:pt x="66" y="4"/>
                    <a:pt x="66" y="3"/>
                  </a:cubicBezTo>
                  <a:cubicBezTo>
                    <a:pt x="65" y="2"/>
                    <a:pt x="66" y="2"/>
                    <a:pt x="65" y="2"/>
                  </a:cubicBezTo>
                  <a:cubicBezTo>
                    <a:pt x="65" y="1"/>
                    <a:pt x="65" y="1"/>
                    <a:pt x="65" y="1"/>
                  </a:cubicBezTo>
                  <a:cubicBezTo>
                    <a:pt x="65" y="1"/>
                    <a:pt x="65" y="1"/>
                    <a:pt x="65" y="1"/>
                  </a:cubicBezTo>
                  <a:cubicBezTo>
                    <a:pt x="66" y="2"/>
                    <a:pt x="66" y="2"/>
                    <a:pt x="66" y="2"/>
                  </a:cubicBezTo>
                  <a:cubicBezTo>
                    <a:pt x="67" y="1"/>
                    <a:pt x="67" y="1"/>
                    <a:pt x="68" y="1"/>
                  </a:cubicBezTo>
                  <a:cubicBezTo>
                    <a:pt x="69" y="1"/>
                    <a:pt x="68" y="1"/>
                    <a:pt x="69" y="0"/>
                  </a:cubicBezTo>
                  <a:cubicBezTo>
                    <a:pt x="70" y="0"/>
                    <a:pt x="69" y="0"/>
                    <a:pt x="70" y="0"/>
                  </a:cubicBezTo>
                  <a:cubicBezTo>
                    <a:pt x="71" y="1"/>
                    <a:pt x="71" y="1"/>
                    <a:pt x="72" y="2"/>
                  </a:cubicBezTo>
                  <a:cubicBezTo>
                    <a:pt x="73" y="2"/>
                    <a:pt x="73" y="2"/>
                    <a:pt x="74" y="2"/>
                  </a:cubicBezTo>
                  <a:cubicBezTo>
                    <a:pt x="74" y="3"/>
                    <a:pt x="74" y="2"/>
                    <a:pt x="74" y="3"/>
                  </a:cubicBezTo>
                  <a:cubicBezTo>
                    <a:pt x="75" y="4"/>
                    <a:pt x="75" y="3"/>
                    <a:pt x="76" y="4"/>
                  </a:cubicBezTo>
                  <a:cubicBezTo>
                    <a:pt x="77" y="5"/>
                    <a:pt x="77" y="5"/>
                    <a:pt x="78" y="6"/>
                  </a:cubicBezTo>
                  <a:cubicBezTo>
                    <a:pt x="78" y="7"/>
                    <a:pt x="79" y="8"/>
                    <a:pt x="79" y="9"/>
                  </a:cubicBezTo>
                  <a:cubicBezTo>
                    <a:pt x="79" y="9"/>
                    <a:pt x="79" y="9"/>
                    <a:pt x="79" y="9"/>
                  </a:cubicBezTo>
                  <a:cubicBezTo>
                    <a:pt x="80" y="10"/>
                    <a:pt x="80" y="10"/>
                    <a:pt x="80" y="11"/>
                  </a:cubicBezTo>
                  <a:cubicBezTo>
                    <a:pt x="81" y="11"/>
                    <a:pt x="81" y="11"/>
                    <a:pt x="82" y="11"/>
                  </a:cubicBezTo>
                  <a:cubicBezTo>
                    <a:pt x="83" y="12"/>
                    <a:pt x="83" y="12"/>
                    <a:pt x="83" y="12"/>
                  </a:cubicBezTo>
                  <a:cubicBezTo>
                    <a:pt x="84" y="12"/>
                    <a:pt x="84" y="12"/>
                    <a:pt x="84" y="12"/>
                  </a:cubicBezTo>
                  <a:cubicBezTo>
                    <a:pt x="84" y="13"/>
                    <a:pt x="84" y="13"/>
                    <a:pt x="84" y="13"/>
                  </a:cubicBezTo>
                  <a:cubicBezTo>
                    <a:pt x="85" y="13"/>
                    <a:pt x="85" y="13"/>
                    <a:pt x="85" y="13"/>
                  </a:cubicBezTo>
                  <a:cubicBezTo>
                    <a:pt x="86" y="13"/>
                    <a:pt x="86" y="13"/>
                    <a:pt x="86" y="13"/>
                  </a:cubicBezTo>
                  <a:cubicBezTo>
                    <a:pt x="87" y="14"/>
                    <a:pt x="87" y="14"/>
                    <a:pt x="87" y="14"/>
                  </a:cubicBezTo>
                  <a:cubicBezTo>
                    <a:pt x="87" y="15"/>
                    <a:pt x="87" y="15"/>
                    <a:pt x="87" y="15"/>
                  </a:cubicBezTo>
                  <a:cubicBezTo>
                    <a:pt x="88" y="15"/>
                    <a:pt x="88" y="15"/>
                    <a:pt x="88" y="15"/>
                  </a:cubicBezTo>
                  <a:cubicBezTo>
                    <a:pt x="88" y="16"/>
                    <a:pt x="88" y="16"/>
                    <a:pt x="88" y="16"/>
                  </a:cubicBezTo>
                  <a:cubicBezTo>
                    <a:pt x="89" y="17"/>
                    <a:pt x="89" y="17"/>
                    <a:pt x="89" y="17"/>
                  </a:cubicBezTo>
                  <a:cubicBezTo>
                    <a:pt x="88" y="18"/>
                    <a:pt x="88" y="18"/>
                    <a:pt x="88" y="18"/>
                  </a:cubicBezTo>
                  <a:cubicBezTo>
                    <a:pt x="89" y="19"/>
                    <a:pt x="89" y="19"/>
                    <a:pt x="89" y="19"/>
                  </a:cubicBezTo>
                  <a:cubicBezTo>
                    <a:pt x="89" y="19"/>
                    <a:pt x="89" y="19"/>
                    <a:pt x="90" y="20"/>
                  </a:cubicBezTo>
                  <a:cubicBezTo>
                    <a:pt x="91" y="20"/>
                    <a:pt x="91" y="20"/>
                    <a:pt x="91" y="20"/>
                  </a:cubicBezTo>
                  <a:cubicBezTo>
                    <a:pt x="92" y="20"/>
                    <a:pt x="92" y="20"/>
                    <a:pt x="92" y="20"/>
                  </a:cubicBezTo>
                  <a:cubicBezTo>
                    <a:pt x="92" y="20"/>
                    <a:pt x="92" y="20"/>
                    <a:pt x="92" y="20"/>
                  </a:cubicBezTo>
                  <a:cubicBezTo>
                    <a:pt x="93" y="22"/>
                    <a:pt x="92" y="22"/>
                    <a:pt x="93" y="23"/>
                  </a:cubicBezTo>
                  <a:cubicBezTo>
                    <a:pt x="92" y="24"/>
                    <a:pt x="92" y="24"/>
                    <a:pt x="92" y="24"/>
                  </a:cubicBezTo>
                  <a:cubicBezTo>
                    <a:pt x="92" y="25"/>
                    <a:pt x="92" y="25"/>
                    <a:pt x="92" y="25"/>
                  </a:cubicBezTo>
                  <a:cubicBezTo>
                    <a:pt x="94" y="26"/>
                    <a:pt x="93" y="26"/>
                    <a:pt x="94" y="26"/>
                  </a:cubicBezTo>
                  <a:cubicBezTo>
                    <a:pt x="95" y="27"/>
                    <a:pt x="95" y="27"/>
                    <a:pt x="95" y="27"/>
                  </a:cubicBezTo>
                  <a:cubicBezTo>
                    <a:pt x="95" y="27"/>
                    <a:pt x="95" y="27"/>
                    <a:pt x="95" y="27"/>
                  </a:cubicBezTo>
                  <a:cubicBezTo>
                    <a:pt x="96" y="27"/>
                    <a:pt x="96" y="27"/>
                    <a:pt x="97" y="27"/>
                  </a:cubicBezTo>
                  <a:cubicBezTo>
                    <a:pt x="98" y="26"/>
                    <a:pt x="98" y="26"/>
                    <a:pt x="98" y="26"/>
                  </a:cubicBezTo>
                  <a:cubicBezTo>
                    <a:pt x="100" y="27"/>
                    <a:pt x="100" y="27"/>
                    <a:pt x="101" y="27"/>
                  </a:cubicBezTo>
                  <a:cubicBezTo>
                    <a:pt x="103" y="26"/>
                    <a:pt x="102" y="27"/>
                    <a:pt x="104" y="26"/>
                  </a:cubicBezTo>
                  <a:cubicBezTo>
                    <a:pt x="105" y="26"/>
                    <a:pt x="105" y="26"/>
                    <a:pt x="105" y="26"/>
                  </a:cubicBezTo>
                  <a:cubicBezTo>
                    <a:pt x="105" y="26"/>
                    <a:pt x="105" y="26"/>
                    <a:pt x="105" y="26"/>
                  </a:cubicBezTo>
                  <a:cubicBezTo>
                    <a:pt x="106" y="25"/>
                    <a:pt x="107" y="25"/>
                    <a:pt x="108" y="24"/>
                  </a:cubicBezTo>
                  <a:cubicBezTo>
                    <a:pt x="108" y="24"/>
                    <a:pt x="108" y="24"/>
                    <a:pt x="108" y="24"/>
                  </a:cubicBezTo>
                  <a:cubicBezTo>
                    <a:pt x="109" y="24"/>
                    <a:pt x="109" y="24"/>
                    <a:pt x="110" y="25"/>
                  </a:cubicBezTo>
                  <a:cubicBezTo>
                    <a:pt x="111" y="25"/>
                    <a:pt x="111" y="25"/>
                    <a:pt x="111" y="25"/>
                  </a:cubicBezTo>
                  <a:cubicBezTo>
                    <a:pt x="112" y="25"/>
                    <a:pt x="112" y="25"/>
                    <a:pt x="112" y="25"/>
                  </a:cubicBezTo>
                  <a:cubicBezTo>
                    <a:pt x="112" y="26"/>
                    <a:pt x="112" y="26"/>
                    <a:pt x="112" y="26"/>
                  </a:cubicBezTo>
                  <a:cubicBezTo>
                    <a:pt x="113" y="26"/>
                    <a:pt x="113" y="26"/>
                    <a:pt x="114" y="26"/>
                  </a:cubicBezTo>
                  <a:cubicBezTo>
                    <a:pt x="115" y="25"/>
                    <a:pt x="115" y="25"/>
                    <a:pt x="115" y="25"/>
                  </a:cubicBezTo>
                  <a:cubicBezTo>
                    <a:pt x="116" y="25"/>
                    <a:pt x="116" y="25"/>
                    <a:pt x="117" y="24"/>
                  </a:cubicBezTo>
                  <a:cubicBezTo>
                    <a:pt x="117" y="25"/>
                    <a:pt x="117" y="25"/>
                    <a:pt x="117" y="25"/>
                  </a:cubicBezTo>
                  <a:cubicBezTo>
                    <a:pt x="120" y="26"/>
                    <a:pt x="120" y="26"/>
                    <a:pt x="120" y="26"/>
                  </a:cubicBezTo>
                  <a:cubicBezTo>
                    <a:pt x="120" y="27"/>
                    <a:pt x="120" y="27"/>
                    <a:pt x="120" y="27"/>
                  </a:cubicBezTo>
                  <a:cubicBezTo>
                    <a:pt x="121" y="27"/>
                    <a:pt x="121" y="27"/>
                    <a:pt x="121" y="27"/>
                  </a:cubicBezTo>
                  <a:cubicBezTo>
                    <a:pt x="123" y="28"/>
                    <a:pt x="122" y="27"/>
                    <a:pt x="124" y="28"/>
                  </a:cubicBezTo>
                  <a:cubicBezTo>
                    <a:pt x="124" y="28"/>
                    <a:pt x="124" y="28"/>
                    <a:pt x="124" y="28"/>
                  </a:cubicBezTo>
                  <a:cubicBezTo>
                    <a:pt x="125" y="29"/>
                    <a:pt x="125" y="29"/>
                    <a:pt x="125" y="29"/>
                  </a:cubicBezTo>
                  <a:cubicBezTo>
                    <a:pt x="126" y="29"/>
                    <a:pt x="126" y="29"/>
                    <a:pt x="127" y="29"/>
                  </a:cubicBezTo>
                  <a:cubicBezTo>
                    <a:pt x="127" y="30"/>
                    <a:pt x="127" y="30"/>
                    <a:pt x="127" y="30"/>
                  </a:cubicBezTo>
                  <a:cubicBezTo>
                    <a:pt x="127" y="30"/>
                    <a:pt x="127" y="30"/>
                    <a:pt x="127" y="30"/>
                  </a:cubicBezTo>
                  <a:cubicBezTo>
                    <a:pt x="127" y="31"/>
                    <a:pt x="120" y="42"/>
                    <a:pt x="120" y="42"/>
                  </a:cubicBezTo>
                  <a:cubicBezTo>
                    <a:pt x="120" y="42"/>
                    <a:pt x="121" y="43"/>
                    <a:pt x="122" y="43"/>
                  </a:cubicBezTo>
                  <a:cubicBezTo>
                    <a:pt x="122" y="43"/>
                    <a:pt x="122" y="43"/>
                    <a:pt x="122" y="43"/>
                  </a:cubicBezTo>
                  <a:cubicBezTo>
                    <a:pt x="123" y="43"/>
                    <a:pt x="123" y="43"/>
                    <a:pt x="123" y="43"/>
                  </a:cubicBezTo>
                  <a:cubicBezTo>
                    <a:pt x="124" y="42"/>
                    <a:pt x="124" y="42"/>
                    <a:pt x="124" y="42"/>
                  </a:cubicBezTo>
                  <a:cubicBezTo>
                    <a:pt x="124" y="42"/>
                    <a:pt x="124" y="42"/>
                    <a:pt x="124" y="42"/>
                  </a:cubicBezTo>
                  <a:cubicBezTo>
                    <a:pt x="125" y="43"/>
                    <a:pt x="124" y="43"/>
                    <a:pt x="125" y="43"/>
                  </a:cubicBezTo>
                  <a:cubicBezTo>
                    <a:pt x="126" y="45"/>
                    <a:pt x="126" y="44"/>
                    <a:pt x="126" y="45"/>
                  </a:cubicBezTo>
                  <a:cubicBezTo>
                    <a:pt x="127" y="46"/>
                    <a:pt x="127" y="46"/>
                    <a:pt x="128" y="4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181">
              <a:extLst>
                <a:ext uri="{FF2B5EF4-FFF2-40B4-BE49-F238E27FC236}">
                  <a16:creationId xmlns:a16="http://schemas.microsoft.com/office/drawing/2014/main" id="{AEAF2E29-EDF9-4939-BB0B-7BF67204987D}"/>
                </a:ext>
              </a:extLst>
            </p:cNvPr>
            <p:cNvSpPr>
              <a:spLocks noEditPoints="1"/>
            </p:cNvSpPr>
            <p:nvPr/>
          </p:nvSpPr>
          <p:spPr bwMode="auto">
            <a:xfrm>
              <a:off x="4611478" y="9434447"/>
              <a:ext cx="712381" cy="584154"/>
            </a:xfrm>
            <a:custGeom>
              <a:avLst/>
              <a:gdLst>
                <a:gd name="T0" fmla="*/ 126 w 171"/>
                <a:gd name="T1" fmla="*/ 1 h 140"/>
                <a:gd name="T2" fmla="*/ 128 w 171"/>
                <a:gd name="T3" fmla="*/ 0 h 140"/>
                <a:gd name="T4" fmla="*/ 127 w 171"/>
                <a:gd name="T5" fmla="*/ 2 h 140"/>
                <a:gd name="T6" fmla="*/ 133 w 171"/>
                <a:gd name="T7" fmla="*/ 1 h 140"/>
                <a:gd name="T8" fmla="*/ 134 w 171"/>
                <a:gd name="T9" fmla="*/ 1 h 140"/>
                <a:gd name="T10" fmla="*/ 128 w 171"/>
                <a:gd name="T11" fmla="*/ 7 h 140"/>
                <a:gd name="T12" fmla="*/ 127 w 171"/>
                <a:gd name="T13" fmla="*/ 7 h 140"/>
                <a:gd name="T14" fmla="*/ 128 w 171"/>
                <a:gd name="T15" fmla="*/ 7 h 140"/>
                <a:gd name="T16" fmla="*/ 142 w 171"/>
                <a:gd name="T17" fmla="*/ 11 h 140"/>
                <a:gd name="T18" fmla="*/ 139 w 171"/>
                <a:gd name="T19" fmla="*/ 12 h 140"/>
                <a:gd name="T20" fmla="*/ 140 w 171"/>
                <a:gd name="T21" fmla="*/ 10 h 140"/>
                <a:gd name="T22" fmla="*/ 139 w 171"/>
                <a:gd name="T23" fmla="*/ 13 h 140"/>
                <a:gd name="T24" fmla="*/ 140 w 171"/>
                <a:gd name="T25" fmla="*/ 13 h 140"/>
                <a:gd name="T26" fmla="*/ 144 w 171"/>
                <a:gd name="T27" fmla="*/ 19 h 140"/>
                <a:gd name="T28" fmla="*/ 144 w 171"/>
                <a:gd name="T29" fmla="*/ 20 h 140"/>
                <a:gd name="T30" fmla="*/ 72 w 171"/>
                <a:gd name="T31" fmla="*/ 81 h 140"/>
                <a:gd name="T32" fmla="*/ 71 w 171"/>
                <a:gd name="T33" fmla="*/ 80 h 140"/>
                <a:gd name="T34" fmla="*/ 101 w 171"/>
                <a:gd name="T35" fmla="*/ 84 h 140"/>
                <a:gd name="T36" fmla="*/ 101 w 171"/>
                <a:gd name="T37" fmla="*/ 84 h 140"/>
                <a:gd name="T38" fmla="*/ 67 w 171"/>
                <a:gd name="T39" fmla="*/ 86 h 140"/>
                <a:gd name="T40" fmla="*/ 66 w 171"/>
                <a:gd name="T41" fmla="*/ 84 h 140"/>
                <a:gd name="T42" fmla="*/ 0 w 171"/>
                <a:gd name="T43" fmla="*/ 90 h 140"/>
                <a:gd name="T44" fmla="*/ 0 w 171"/>
                <a:gd name="T45" fmla="*/ 90 h 140"/>
                <a:gd name="T46" fmla="*/ 0 w 171"/>
                <a:gd name="T47" fmla="*/ 90 h 140"/>
                <a:gd name="T48" fmla="*/ 87 w 171"/>
                <a:gd name="T49" fmla="*/ 89 h 140"/>
                <a:gd name="T50" fmla="*/ 90 w 171"/>
                <a:gd name="T51" fmla="*/ 90 h 140"/>
                <a:gd name="T52" fmla="*/ 89 w 171"/>
                <a:gd name="T53" fmla="*/ 90 h 140"/>
                <a:gd name="T54" fmla="*/ 1 w 171"/>
                <a:gd name="T55" fmla="*/ 93 h 140"/>
                <a:gd name="T56" fmla="*/ 0 w 171"/>
                <a:gd name="T57" fmla="*/ 91 h 140"/>
                <a:gd name="T58" fmla="*/ 1 w 171"/>
                <a:gd name="T59" fmla="*/ 93 h 140"/>
                <a:gd name="T60" fmla="*/ 18 w 171"/>
                <a:gd name="T61" fmla="*/ 101 h 140"/>
                <a:gd name="T62" fmla="*/ 18 w 171"/>
                <a:gd name="T63" fmla="*/ 100 h 140"/>
                <a:gd name="T64" fmla="*/ 19 w 171"/>
                <a:gd name="T65" fmla="*/ 101 h 140"/>
                <a:gd name="T66" fmla="*/ 26 w 171"/>
                <a:gd name="T67" fmla="*/ 104 h 140"/>
                <a:gd name="T68" fmla="*/ 25 w 171"/>
                <a:gd name="T69" fmla="*/ 104 h 140"/>
                <a:gd name="T70" fmla="*/ 21 w 171"/>
                <a:gd name="T71" fmla="*/ 103 h 140"/>
                <a:gd name="T72" fmla="*/ 21 w 171"/>
                <a:gd name="T73" fmla="*/ 100 h 140"/>
                <a:gd name="T74" fmla="*/ 24 w 171"/>
                <a:gd name="T75" fmla="*/ 101 h 140"/>
                <a:gd name="T76" fmla="*/ 120 w 171"/>
                <a:gd name="T77" fmla="*/ 105 h 140"/>
                <a:gd name="T78" fmla="*/ 119 w 171"/>
                <a:gd name="T79" fmla="*/ 104 h 140"/>
                <a:gd name="T80" fmla="*/ 122 w 171"/>
                <a:gd name="T81" fmla="*/ 102 h 140"/>
                <a:gd name="T82" fmla="*/ 120 w 171"/>
                <a:gd name="T83" fmla="*/ 104 h 140"/>
                <a:gd name="T84" fmla="*/ 120 w 171"/>
                <a:gd name="T85" fmla="*/ 109 h 140"/>
                <a:gd name="T86" fmla="*/ 119 w 171"/>
                <a:gd name="T87" fmla="*/ 107 h 140"/>
                <a:gd name="T88" fmla="*/ 162 w 171"/>
                <a:gd name="T89" fmla="*/ 109 h 140"/>
                <a:gd name="T90" fmla="*/ 163 w 171"/>
                <a:gd name="T91" fmla="*/ 110 h 140"/>
                <a:gd name="T92" fmla="*/ 120 w 171"/>
                <a:gd name="T93" fmla="*/ 110 h 140"/>
                <a:gd name="T94" fmla="*/ 171 w 171"/>
                <a:gd name="T95" fmla="*/ 112 h 140"/>
                <a:gd name="T96" fmla="*/ 169 w 171"/>
                <a:gd name="T97" fmla="*/ 112 h 140"/>
                <a:gd name="T98" fmla="*/ 169 w 171"/>
                <a:gd name="T99" fmla="*/ 111 h 140"/>
                <a:gd name="T100" fmla="*/ 145 w 171"/>
                <a:gd name="T101" fmla="*/ 140 h 140"/>
                <a:gd name="T102" fmla="*/ 145 w 171"/>
                <a:gd name="T103" fmla="*/ 139 h 140"/>
                <a:gd name="T104" fmla="*/ 146 w 171"/>
                <a:gd name="T105"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1" h="140">
                  <a:moveTo>
                    <a:pt x="127" y="2"/>
                  </a:moveTo>
                  <a:cubicBezTo>
                    <a:pt x="127" y="2"/>
                    <a:pt x="127" y="2"/>
                    <a:pt x="127" y="2"/>
                  </a:cubicBezTo>
                  <a:cubicBezTo>
                    <a:pt x="126" y="1"/>
                    <a:pt x="126" y="1"/>
                    <a:pt x="126" y="1"/>
                  </a:cubicBezTo>
                  <a:cubicBezTo>
                    <a:pt x="126" y="0"/>
                    <a:pt x="126" y="0"/>
                    <a:pt x="126" y="0"/>
                  </a:cubicBezTo>
                  <a:cubicBezTo>
                    <a:pt x="126" y="0"/>
                    <a:pt x="126" y="0"/>
                    <a:pt x="126" y="0"/>
                  </a:cubicBezTo>
                  <a:cubicBezTo>
                    <a:pt x="128" y="0"/>
                    <a:pt x="128" y="0"/>
                    <a:pt x="128" y="0"/>
                  </a:cubicBezTo>
                  <a:cubicBezTo>
                    <a:pt x="128" y="1"/>
                    <a:pt x="128" y="1"/>
                    <a:pt x="128" y="1"/>
                  </a:cubicBezTo>
                  <a:cubicBezTo>
                    <a:pt x="128" y="1"/>
                    <a:pt x="128" y="1"/>
                    <a:pt x="128" y="1"/>
                  </a:cubicBezTo>
                  <a:cubicBezTo>
                    <a:pt x="128" y="2"/>
                    <a:pt x="128" y="2"/>
                    <a:pt x="127" y="2"/>
                  </a:cubicBezTo>
                  <a:close/>
                  <a:moveTo>
                    <a:pt x="133" y="2"/>
                  </a:moveTo>
                  <a:cubicBezTo>
                    <a:pt x="133" y="1"/>
                    <a:pt x="133" y="1"/>
                    <a:pt x="133" y="1"/>
                  </a:cubicBezTo>
                  <a:cubicBezTo>
                    <a:pt x="133" y="1"/>
                    <a:pt x="133" y="1"/>
                    <a:pt x="133" y="1"/>
                  </a:cubicBezTo>
                  <a:cubicBezTo>
                    <a:pt x="134" y="1"/>
                    <a:pt x="134" y="1"/>
                    <a:pt x="134" y="1"/>
                  </a:cubicBezTo>
                  <a:cubicBezTo>
                    <a:pt x="134" y="1"/>
                    <a:pt x="134" y="1"/>
                    <a:pt x="134" y="1"/>
                  </a:cubicBezTo>
                  <a:cubicBezTo>
                    <a:pt x="134" y="1"/>
                    <a:pt x="134" y="1"/>
                    <a:pt x="134" y="1"/>
                  </a:cubicBezTo>
                  <a:cubicBezTo>
                    <a:pt x="134" y="2"/>
                    <a:pt x="134" y="2"/>
                    <a:pt x="134" y="2"/>
                  </a:cubicBezTo>
                  <a:cubicBezTo>
                    <a:pt x="134" y="2"/>
                    <a:pt x="134" y="2"/>
                    <a:pt x="133" y="2"/>
                  </a:cubicBezTo>
                  <a:close/>
                  <a:moveTo>
                    <a:pt x="128" y="7"/>
                  </a:moveTo>
                  <a:cubicBezTo>
                    <a:pt x="128" y="8"/>
                    <a:pt x="128" y="8"/>
                    <a:pt x="128" y="8"/>
                  </a:cubicBezTo>
                  <a:cubicBezTo>
                    <a:pt x="127" y="7"/>
                    <a:pt x="127" y="7"/>
                    <a:pt x="127" y="7"/>
                  </a:cubicBezTo>
                  <a:cubicBezTo>
                    <a:pt x="127" y="7"/>
                    <a:pt x="127" y="7"/>
                    <a:pt x="127" y="7"/>
                  </a:cubicBezTo>
                  <a:cubicBezTo>
                    <a:pt x="128" y="6"/>
                    <a:pt x="128" y="6"/>
                    <a:pt x="128" y="6"/>
                  </a:cubicBezTo>
                  <a:cubicBezTo>
                    <a:pt x="129" y="7"/>
                    <a:pt x="129" y="7"/>
                    <a:pt x="129" y="7"/>
                  </a:cubicBezTo>
                  <a:cubicBezTo>
                    <a:pt x="129" y="7"/>
                    <a:pt x="128" y="7"/>
                    <a:pt x="128" y="7"/>
                  </a:cubicBezTo>
                  <a:close/>
                  <a:moveTo>
                    <a:pt x="140" y="10"/>
                  </a:moveTo>
                  <a:cubicBezTo>
                    <a:pt x="142" y="11"/>
                    <a:pt x="142" y="11"/>
                    <a:pt x="142" y="11"/>
                  </a:cubicBezTo>
                  <a:cubicBezTo>
                    <a:pt x="142" y="11"/>
                    <a:pt x="142" y="11"/>
                    <a:pt x="142" y="11"/>
                  </a:cubicBezTo>
                  <a:cubicBezTo>
                    <a:pt x="142" y="12"/>
                    <a:pt x="142" y="12"/>
                    <a:pt x="142" y="12"/>
                  </a:cubicBezTo>
                  <a:cubicBezTo>
                    <a:pt x="140" y="12"/>
                    <a:pt x="140" y="12"/>
                    <a:pt x="140" y="12"/>
                  </a:cubicBezTo>
                  <a:cubicBezTo>
                    <a:pt x="139" y="12"/>
                    <a:pt x="139" y="12"/>
                    <a:pt x="139" y="12"/>
                  </a:cubicBezTo>
                  <a:cubicBezTo>
                    <a:pt x="139" y="12"/>
                    <a:pt x="139" y="12"/>
                    <a:pt x="139" y="12"/>
                  </a:cubicBezTo>
                  <a:cubicBezTo>
                    <a:pt x="138" y="11"/>
                    <a:pt x="138" y="11"/>
                    <a:pt x="138" y="11"/>
                  </a:cubicBezTo>
                  <a:lnTo>
                    <a:pt x="140" y="10"/>
                  </a:lnTo>
                  <a:close/>
                  <a:moveTo>
                    <a:pt x="140" y="13"/>
                  </a:moveTo>
                  <a:cubicBezTo>
                    <a:pt x="139" y="14"/>
                    <a:pt x="139" y="14"/>
                    <a:pt x="139" y="14"/>
                  </a:cubicBezTo>
                  <a:cubicBezTo>
                    <a:pt x="139" y="13"/>
                    <a:pt x="139" y="13"/>
                    <a:pt x="139" y="13"/>
                  </a:cubicBezTo>
                  <a:cubicBezTo>
                    <a:pt x="139" y="13"/>
                    <a:pt x="139" y="13"/>
                    <a:pt x="139" y="13"/>
                  </a:cubicBezTo>
                  <a:cubicBezTo>
                    <a:pt x="139" y="13"/>
                    <a:pt x="139" y="13"/>
                    <a:pt x="139" y="13"/>
                  </a:cubicBezTo>
                  <a:cubicBezTo>
                    <a:pt x="140" y="13"/>
                    <a:pt x="140" y="13"/>
                    <a:pt x="140" y="13"/>
                  </a:cubicBezTo>
                  <a:close/>
                  <a:moveTo>
                    <a:pt x="144" y="20"/>
                  </a:moveTo>
                  <a:cubicBezTo>
                    <a:pt x="144" y="20"/>
                    <a:pt x="144" y="20"/>
                    <a:pt x="144" y="20"/>
                  </a:cubicBezTo>
                  <a:cubicBezTo>
                    <a:pt x="144" y="19"/>
                    <a:pt x="144" y="19"/>
                    <a:pt x="144" y="19"/>
                  </a:cubicBezTo>
                  <a:cubicBezTo>
                    <a:pt x="144" y="19"/>
                    <a:pt x="144" y="19"/>
                    <a:pt x="144" y="19"/>
                  </a:cubicBezTo>
                  <a:cubicBezTo>
                    <a:pt x="144" y="19"/>
                    <a:pt x="144" y="19"/>
                    <a:pt x="144" y="19"/>
                  </a:cubicBezTo>
                  <a:cubicBezTo>
                    <a:pt x="144" y="20"/>
                    <a:pt x="144" y="20"/>
                    <a:pt x="144" y="20"/>
                  </a:cubicBezTo>
                  <a:cubicBezTo>
                    <a:pt x="144" y="20"/>
                    <a:pt x="144" y="20"/>
                    <a:pt x="144" y="20"/>
                  </a:cubicBezTo>
                  <a:close/>
                  <a:moveTo>
                    <a:pt x="72" y="81"/>
                  </a:moveTo>
                  <a:cubicBezTo>
                    <a:pt x="72" y="81"/>
                    <a:pt x="72" y="81"/>
                    <a:pt x="72" y="81"/>
                  </a:cubicBezTo>
                  <a:cubicBezTo>
                    <a:pt x="72" y="81"/>
                    <a:pt x="72" y="81"/>
                    <a:pt x="72" y="81"/>
                  </a:cubicBezTo>
                  <a:cubicBezTo>
                    <a:pt x="71" y="80"/>
                    <a:pt x="71" y="80"/>
                    <a:pt x="71" y="80"/>
                  </a:cubicBezTo>
                  <a:cubicBezTo>
                    <a:pt x="71" y="80"/>
                    <a:pt x="71" y="80"/>
                    <a:pt x="71" y="80"/>
                  </a:cubicBezTo>
                  <a:cubicBezTo>
                    <a:pt x="72" y="81"/>
                    <a:pt x="72" y="81"/>
                    <a:pt x="72" y="81"/>
                  </a:cubicBezTo>
                  <a:close/>
                  <a:moveTo>
                    <a:pt x="101" y="84"/>
                  </a:moveTo>
                  <a:cubicBezTo>
                    <a:pt x="101" y="84"/>
                    <a:pt x="101" y="84"/>
                    <a:pt x="101" y="84"/>
                  </a:cubicBezTo>
                  <a:cubicBezTo>
                    <a:pt x="101" y="83"/>
                    <a:pt x="101" y="83"/>
                    <a:pt x="101" y="83"/>
                  </a:cubicBezTo>
                  <a:cubicBezTo>
                    <a:pt x="101" y="83"/>
                    <a:pt x="101" y="83"/>
                    <a:pt x="101" y="83"/>
                  </a:cubicBezTo>
                  <a:lnTo>
                    <a:pt x="101" y="84"/>
                  </a:lnTo>
                  <a:close/>
                  <a:moveTo>
                    <a:pt x="67" y="87"/>
                  </a:moveTo>
                  <a:cubicBezTo>
                    <a:pt x="67" y="87"/>
                    <a:pt x="67" y="87"/>
                    <a:pt x="67" y="87"/>
                  </a:cubicBezTo>
                  <a:cubicBezTo>
                    <a:pt x="67" y="86"/>
                    <a:pt x="67" y="86"/>
                    <a:pt x="67" y="86"/>
                  </a:cubicBezTo>
                  <a:cubicBezTo>
                    <a:pt x="67" y="85"/>
                    <a:pt x="67" y="86"/>
                    <a:pt x="66" y="85"/>
                  </a:cubicBezTo>
                  <a:cubicBezTo>
                    <a:pt x="66" y="85"/>
                    <a:pt x="66" y="85"/>
                    <a:pt x="66" y="85"/>
                  </a:cubicBezTo>
                  <a:cubicBezTo>
                    <a:pt x="66" y="84"/>
                    <a:pt x="66" y="84"/>
                    <a:pt x="66" y="84"/>
                  </a:cubicBezTo>
                  <a:cubicBezTo>
                    <a:pt x="66" y="84"/>
                    <a:pt x="67" y="86"/>
                    <a:pt x="67" y="86"/>
                  </a:cubicBezTo>
                  <a:cubicBezTo>
                    <a:pt x="67" y="86"/>
                    <a:pt x="67" y="87"/>
                    <a:pt x="67" y="87"/>
                  </a:cubicBezTo>
                  <a:close/>
                  <a:moveTo>
                    <a:pt x="0" y="90"/>
                  </a:moveTo>
                  <a:cubicBezTo>
                    <a:pt x="0" y="90"/>
                    <a:pt x="0" y="90"/>
                    <a:pt x="0" y="90"/>
                  </a:cubicBezTo>
                  <a:cubicBezTo>
                    <a:pt x="0" y="90"/>
                    <a:pt x="0" y="90"/>
                    <a:pt x="0" y="90"/>
                  </a:cubicBezTo>
                  <a:cubicBezTo>
                    <a:pt x="0" y="90"/>
                    <a:pt x="0" y="90"/>
                    <a:pt x="0" y="90"/>
                  </a:cubicBezTo>
                  <a:cubicBezTo>
                    <a:pt x="0" y="89"/>
                    <a:pt x="0" y="89"/>
                    <a:pt x="0" y="89"/>
                  </a:cubicBezTo>
                  <a:cubicBezTo>
                    <a:pt x="0" y="90"/>
                    <a:pt x="0" y="90"/>
                    <a:pt x="1" y="90"/>
                  </a:cubicBezTo>
                  <a:lnTo>
                    <a:pt x="0" y="90"/>
                  </a:lnTo>
                  <a:close/>
                  <a:moveTo>
                    <a:pt x="89" y="90"/>
                  </a:moveTo>
                  <a:cubicBezTo>
                    <a:pt x="88" y="90"/>
                    <a:pt x="88" y="90"/>
                    <a:pt x="88" y="90"/>
                  </a:cubicBezTo>
                  <a:cubicBezTo>
                    <a:pt x="87" y="89"/>
                    <a:pt x="87" y="89"/>
                    <a:pt x="87" y="89"/>
                  </a:cubicBezTo>
                  <a:cubicBezTo>
                    <a:pt x="88" y="89"/>
                    <a:pt x="88" y="89"/>
                    <a:pt x="88" y="89"/>
                  </a:cubicBezTo>
                  <a:cubicBezTo>
                    <a:pt x="88" y="90"/>
                    <a:pt x="89" y="90"/>
                    <a:pt x="89" y="90"/>
                  </a:cubicBezTo>
                  <a:close/>
                  <a:moveTo>
                    <a:pt x="90" y="90"/>
                  </a:moveTo>
                  <a:cubicBezTo>
                    <a:pt x="91" y="90"/>
                    <a:pt x="91" y="90"/>
                    <a:pt x="91" y="90"/>
                  </a:cubicBezTo>
                  <a:cubicBezTo>
                    <a:pt x="90" y="90"/>
                    <a:pt x="90" y="90"/>
                    <a:pt x="90" y="90"/>
                  </a:cubicBezTo>
                  <a:cubicBezTo>
                    <a:pt x="89" y="90"/>
                    <a:pt x="89" y="90"/>
                    <a:pt x="89" y="90"/>
                  </a:cubicBezTo>
                  <a:cubicBezTo>
                    <a:pt x="89" y="90"/>
                    <a:pt x="89" y="90"/>
                    <a:pt x="89" y="90"/>
                  </a:cubicBezTo>
                  <a:cubicBezTo>
                    <a:pt x="90" y="90"/>
                    <a:pt x="90" y="90"/>
                    <a:pt x="90" y="90"/>
                  </a:cubicBezTo>
                  <a:close/>
                  <a:moveTo>
                    <a:pt x="1" y="93"/>
                  </a:moveTo>
                  <a:cubicBezTo>
                    <a:pt x="0" y="93"/>
                    <a:pt x="0" y="93"/>
                    <a:pt x="0" y="93"/>
                  </a:cubicBezTo>
                  <a:cubicBezTo>
                    <a:pt x="0" y="93"/>
                    <a:pt x="0" y="93"/>
                    <a:pt x="0" y="93"/>
                  </a:cubicBezTo>
                  <a:cubicBezTo>
                    <a:pt x="0" y="91"/>
                    <a:pt x="0" y="91"/>
                    <a:pt x="0" y="91"/>
                  </a:cubicBezTo>
                  <a:cubicBezTo>
                    <a:pt x="0" y="91"/>
                    <a:pt x="0" y="91"/>
                    <a:pt x="0" y="91"/>
                  </a:cubicBezTo>
                  <a:cubicBezTo>
                    <a:pt x="1" y="92"/>
                    <a:pt x="1" y="92"/>
                    <a:pt x="1" y="92"/>
                  </a:cubicBezTo>
                  <a:cubicBezTo>
                    <a:pt x="1" y="93"/>
                    <a:pt x="1" y="93"/>
                    <a:pt x="1" y="93"/>
                  </a:cubicBezTo>
                  <a:close/>
                  <a:moveTo>
                    <a:pt x="19" y="101"/>
                  </a:moveTo>
                  <a:cubicBezTo>
                    <a:pt x="18" y="101"/>
                    <a:pt x="18" y="101"/>
                    <a:pt x="18" y="101"/>
                  </a:cubicBezTo>
                  <a:cubicBezTo>
                    <a:pt x="18" y="101"/>
                    <a:pt x="18" y="101"/>
                    <a:pt x="18" y="101"/>
                  </a:cubicBezTo>
                  <a:cubicBezTo>
                    <a:pt x="18" y="100"/>
                    <a:pt x="18" y="100"/>
                    <a:pt x="18" y="100"/>
                  </a:cubicBezTo>
                  <a:cubicBezTo>
                    <a:pt x="18" y="100"/>
                    <a:pt x="18" y="100"/>
                    <a:pt x="18" y="100"/>
                  </a:cubicBezTo>
                  <a:cubicBezTo>
                    <a:pt x="18" y="100"/>
                    <a:pt x="18" y="100"/>
                    <a:pt x="18" y="100"/>
                  </a:cubicBezTo>
                  <a:cubicBezTo>
                    <a:pt x="19" y="100"/>
                    <a:pt x="19" y="100"/>
                    <a:pt x="19" y="100"/>
                  </a:cubicBezTo>
                  <a:cubicBezTo>
                    <a:pt x="19" y="100"/>
                    <a:pt x="19" y="100"/>
                    <a:pt x="19" y="100"/>
                  </a:cubicBezTo>
                  <a:lnTo>
                    <a:pt x="19" y="101"/>
                  </a:lnTo>
                  <a:close/>
                  <a:moveTo>
                    <a:pt x="24" y="102"/>
                  </a:moveTo>
                  <a:cubicBezTo>
                    <a:pt x="26" y="103"/>
                    <a:pt x="26" y="103"/>
                    <a:pt x="26" y="103"/>
                  </a:cubicBezTo>
                  <a:cubicBezTo>
                    <a:pt x="26" y="104"/>
                    <a:pt x="26" y="104"/>
                    <a:pt x="26" y="104"/>
                  </a:cubicBezTo>
                  <a:cubicBezTo>
                    <a:pt x="26" y="104"/>
                    <a:pt x="26" y="104"/>
                    <a:pt x="26" y="104"/>
                  </a:cubicBezTo>
                  <a:cubicBezTo>
                    <a:pt x="25" y="104"/>
                    <a:pt x="25" y="104"/>
                    <a:pt x="25" y="104"/>
                  </a:cubicBezTo>
                  <a:cubicBezTo>
                    <a:pt x="25" y="104"/>
                    <a:pt x="25" y="104"/>
                    <a:pt x="25" y="104"/>
                  </a:cubicBezTo>
                  <a:cubicBezTo>
                    <a:pt x="24" y="103"/>
                    <a:pt x="24" y="103"/>
                    <a:pt x="24" y="103"/>
                  </a:cubicBezTo>
                  <a:cubicBezTo>
                    <a:pt x="23" y="103"/>
                    <a:pt x="23" y="103"/>
                    <a:pt x="23" y="103"/>
                  </a:cubicBezTo>
                  <a:cubicBezTo>
                    <a:pt x="21" y="103"/>
                    <a:pt x="21" y="103"/>
                    <a:pt x="21" y="103"/>
                  </a:cubicBezTo>
                  <a:cubicBezTo>
                    <a:pt x="21" y="101"/>
                    <a:pt x="21" y="101"/>
                    <a:pt x="21" y="101"/>
                  </a:cubicBezTo>
                  <a:cubicBezTo>
                    <a:pt x="21" y="101"/>
                    <a:pt x="21" y="101"/>
                    <a:pt x="21" y="101"/>
                  </a:cubicBezTo>
                  <a:cubicBezTo>
                    <a:pt x="21" y="100"/>
                    <a:pt x="21" y="100"/>
                    <a:pt x="21" y="100"/>
                  </a:cubicBezTo>
                  <a:cubicBezTo>
                    <a:pt x="22" y="100"/>
                    <a:pt x="22" y="100"/>
                    <a:pt x="22" y="100"/>
                  </a:cubicBezTo>
                  <a:cubicBezTo>
                    <a:pt x="24" y="100"/>
                    <a:pt x="24" y="100"/>
                    <a:pt x="24" y="100"/>
                  </a:cubicBezTo>
                  <a:cubicBezTo>
                    <a:pt x="24" y="101"/>
                    <a:pt x="24" y="101"/>
                    <a:pt x="24" y="101"/>
                  </a:cubicBezTo>
                  <a:lnTo>
                    <a:pt x="24" y="102"/>
                  </a:lnTo>
                  <a:close/>
                  <a:moveTo>
                    <a:pt x="120" y="104"/>
                  </a:moveTo>
                  <a:cubicBezTo>
                    <a:pt x="120" y="105"/>
                    <a:pt x="120" y="105"/>
                    <a:pt x="120" y="105"/>
                  </a:cubicBezTo>
                  <a:cubicBezTo>
                    <a:pt x="120" y="104"/>
                    <a:pt x="120" y="104"/>
                    <a:pt x="120" y="104"/>
                  </a:cubicBezTo>
                  <a:cubicBezTo>
                    <a:pt x="119" y="104"/>
                    <a:pt x="119" y="104"/>
                    <a:pt x="119" y="104"/>
                  </a:cubicBezTo>
                  <a:cubicBezTo>
                    <a:pt x="119" y="104"/>
                    <a:pt x="119" y="104"/>
                    <a:pt x="119" y="104"/>
                  </a:cubicBezTo>
                  <a:cubicBezTo>
                    <a:pt x="120" y="103"/>
                    <a:pt x="120" y="104"/>
                    <a:pt x="120" y="103"/>
                  </a:cubicBezTo>
                  <a:cubicBezTo>
                    <a:pt x="120" y="103"/>
                    <a:pt x="120" y="103"/>
                    <a:pt x="122" y="102"/>
                  </a:cubicBezTo>
                  <a:cubicBezTo>
                    <a:pt x="122" y="102"/>
                    <a:pt x="122" y="102"/>
                    <a:pt x="122" y="102"/>
                  </a:cubicBezTo>
                  <a:cubicBezTo>
                    <a:pt x="122" y="102"/>
                    <a:pt x="120" y="103"/>
                    <a:pt x="120" y="103"/>
                  </a:cubicBezTo>
                  <a:cubicBezTo>
                    <a:pt x="120" y="104"/>
                    <a:pt x="120" y="104"/>
                    <a:pt x="120" y="104"/>
                  </a:cubicBezTo>
                  <a:cubicBezTo>
                    <a:pt x="120" y="104"/>
                    <a:pt x="120" y="104"/>
                    <a:pt x="120" y="104"/>
                  </a:cubicBezTo>
                  <a:cubicBezTo>
                    <a:pt x="120" y="104"/>
                    <a:pt x="120" y="104"/>
                    <a:pt x="120" y="104"/>
                  </a:cubicBezTo>
                  <a:close/>
                  <a:moveTo>
                    <a:pt x="120" y="108"/>
                  </a:moveTo>
                  <a:cubicBezTo>
                    <a:pt x="120" y="109"/>
                    <a:pt x="120" y="109"/>
                    <a:pt x="120" y="109"/>
                  </a:cubicBezTo>
                  <a:cubicBezTo>
                    <a:pt x="119" y="108"/>
                    <a:pt x="119" y="108"/>
                    <a:pt x="119" y="108"/>
                  </a:cubicBezTo>
                  <a:cubicBezTo>
                    <a:pt x="119" y="108"/>
                    <a:pt x="118" y="107"/>
                    <a:pt x="118" y="107"/>
                  </a:cubicBezTo>
                  <a:cubicBezTo>
                    <a:pt x="119" y="107"/>
                    <a:pt x="119" y="107"/>
                    <a:pt x="119" y="107"/>
                  </a:cubicBezTo>
                  <a:cubicBezTo>
                    <a:pt x="119" y="107"/>
                    <a:pt x="120" y="108"/>
                    <a:pt x="120" y="108"/>
                  </a:cubicBezTo>
                  <a:close/>
                  <a:moveTo>
                    <a:pt x="163" y="110"/>
                  </a:moveTo>
                  <a:cubicBezTo>
                    <a:pt x="162" y="109"/>
                    <a:pt x="162" y="109"/>
                    <a:pt x="162" y="109"/>
                  </a:cubicBezTo>
                  <a:cubicBezTo>
                    <a:pt x="162" y="109"/>
                    <a:pt x="162" y="109"/>
                    <a:pt x="162" y="109"/>
                  </a:cubicBezTo>
                  <a:cubicBezTo>
                    <a:pt x="163" y="110"/>
                    <a:pt x="163" y="110"/>
                    <a:pt x="163" y="110"/>
                  </a:cubicBezTo>
                  <a:cubicBezTo>
                    <a:pt x="163" y="110"/>
                    <a:pt x="163" y="110"/>
                    <a:pt x="163" y="110"/>
                  </a:cubicBezTo>
                  <a:close/>
                  <a:moveTo>
                    <a:pt x="121" y="110"/>
                  </a:moveTo>
                  <a:cubicBezTo>
                    <a:pt x="121" y="111"/>
                    <a:pt x="121" y="111"/>
                    <a:pt x="121" y="111"/>
                  </a:cubicBezTo>
                  <a:cubicBezTo>
                    <a:pt x="121" y="111"/>
                    <a:pt x="121" y="110"/>
                    <a:pt x="120" y="110"/>
                  </a:cubicBezTo>
                  <a:cubicBezTo>
                    <a:pt x="120" y="110"/>
                    <a:pt x="120" y="110"/>
                    <a:pt x="120" y="110"/>
                  </a:cubicBezTo>
                  <a:lnTo>
                    <a:pt x="121" y="110"/>
                  </a:lnTo>
                  <a:close/>
                  <a:moveTo>
                    <a:pt x="171" y="112"/>
                  </a:moveTo>
                  <a:cubicBezTo>
                    <a:pt x="170" y="113"/>
                    <a:pt x="170" y="113"/>
                    <a:pt x="170" y="113"/>
                  </a:cubicBezTo>
                  <a:cubicBezTo>
                    <a:pt x="170" y="112"/>
                    <a:pt x="170" y="112"/>
                    <a:pt x="170" y="112"/>
                  </a:cubicBezTo>
                  <a:cubicBezTo>
                    <a:pt x="170" y="112"/>
                    <a:pt x="169" y="112"/>
                    <a:pt x="169" y="112"/>
                  </a:cubicBezTo>
                  <a:cubicBezTo>
                    <a:pt x="169" y="112"/>
                    <a:pt x="169" y="112"/>
                    <a:pt x="169" y="112"/>
                  </a:cubicBezTo>
                  <a:cubicBezTo>
                    <a:pt x="168" y="112"/>
                    <a:pt x="168" y="112"/>
                    <a:pt x="168" y="112"/>
                  </a:cubicBezTo>
                  <a:cubicBezTo>
                    <a:pt x="169" y="111"/>
                    <a:pt x="169" y="111"/>
                    <a:pt x="169" y="111"/>
                  </a:cubicBezTo>
                  <a:cubicBezTo>
                    <a:pt x="169" y="112"/>
                    <a:pt x="170" y="112"/>
                    <a:pt x="171" y="112"/>
                  </a:cubicBezTo>
                  <a:close/>
                  <a:moveTo>
                    <a:pt x="146" y="140"/>
                  </a:moveTo>
                  <a:cubicBezTo>
                    <a:pt x="145" y="140"/>
                    <a:pt x="145" y="140"/>
                    <a:pt x="145" y="140"/>
                  </a:cubicBezTo>
                  <a:cubicBezTo>
                    <a:pt x="146" y="140"/>
                    <a:pt x="146" y="140"/>
                    <a:pt x="146" y="140"/>
                  </a:cubicBezTo>
                  <a:cubicBezTo>
                    <a:pt x="145" y="139"/>
                    <a:pt x="145" y="139"/>
                    <a:pt x="145" y="139"/>
                  </a:cubicBezTo>
                  <a:cubicBezTo>
                    <a:pt x="145" y="139"/>
                    <a:pt x="145" y="139"/>
                    <a:pt x="145" y="139"/>
                  </a:cubicBezTo>
                  <a:cubicBezTo>
                    <a:pt x="145" y="139"/>
                    <a:pt x="145" y="139"/>
                    <a:pt x="145" y="139"/>
                  </a:cubicBezTo>
                  <a:cubicBezTo>
                    <a:pt x="146" y="139"/>
                    <a:pt x="146" y="139"/>
                    <a:pt x="146" y="139"/>
                  </a:cubicBezTo>
                  <a:cubicBezTo>
                    <a:pt x="146" y="140"/>
                    <a:pt x="146" y="140"/>
                    <a:pt x="146" y="14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182">
              <a:extLst>
                <a:ext uri="{FF2B5EF4-FFF2-40B4-BE49-F238E27FC236}">
                  <a16:creationId xmlns:a16="http://schemas.microsoft.com/office/drawing/2014/main" id="{E6DBF9DB-A4E6-4B5C-BAEC-B55B03130FC5}"/>
                </a:ext>
              </a:extLst>
            </p:cNvPr>
            <p:cNvSpPr>
              <a:spLocks noEditPoints="1"/>
            </p:cNvSpPr>
            <p:nvPr/>
          </p:nvSpPr>
          <p:spPr bwMode="auto">
            <a:xfrm>
              <a:off x="18279694" y="9087753"/>
              <a:ext cx="702883" cy="479671"/>
            </a:xfrm>
            <a:custGeom>
              <a:avLst/>
              <a:gdLst>
                <a:gd name="T0" fmla="*/ 140 w 169"/>
                <a:gd name="T1" fmla="*/ 114 h 115"/>
                <a:gd name="T2" fmla="*/ 150 w 169"/>
                <a:gd name="T3" fmla="*/ 113 h 115"/>
                <a:gd name="T4" fmla="*/ 113 w 169"/>
                <a:gd name="T5" fmla="*/ 103 h 115"/>
                <a:gd name="T6" fmla="*/ 116 w 169"/>
                <a:gd name="T7" fmla="*/ 96 h 115"/>
                <a:gd name="T8" fmla="*/ 111 w 169"/>
                <a:gd name="T9" fmla="*/ 94 h 115"/>
                <a:gd name="T10" fmla="*/ 108 w 169"/>
                <a:gd name="T11" fmla="*/ 90 h 115"/>
                <a:gd name="T12" fmla="*/ 112 w 169"/>
                <a:gd name="T13" fmla="*/ 93 h 115"/>
                <a:gd name="T14" fmla="*/ 106 w 169"/>
                <a:gd name="T15" fmla="*/ 91 h 115"/>
                <a:gd name="T16" fmla="*/ 106 w 169"/>
                <a:gd name="T17" fmla="*/ 91 h 115"/>
                <a:gd name="T18" fmla="*/ 136 w 169"/>
                <a:gd name="T19" fmla="*/ 88 h 115"/>
                <a:gd name="T20" fmla="*/ 131 w 169"/>
                <a:gd name="T21" fmla="*/ 85 h 115"/>
                <a:gd name="T22" fmla="*/ 115 w 169"/>
                <a:gd name="T23" fmla="*/ 83 h 115"/>
                <a:gd name="T24" fmla="*/ 115 w 169"/>
                <a:gd name="T25" fmla="*/ 79 h 115"/>
                <a:gd name="T26" fmla="*/ 30 w 169"/>
                <a:gd name="T27" fmla="*/ 79 h 115"/>
                <a:gd name="T28" fmla="*/ 78 w 169"/>
                <a:gd name="T29" fmla="*/ 47 h 115"/>
                <a:gd name="T30" fmla="*/ 169 w 169"/>
                <a:gd name="T31" fmla="*/ 61 h 115"/>
                <a:gd name="T32" fmla="*/ 159 w 169"/>
                <a:gd name="T33" fmla="*/ 54 h 115"/>
                <a:gd name="T34" fmla="*/ 160 w 169"/>
                <a:gd name="T35" fmla="*/ 48 h 115"/>
                <a:gd name="T36" fmla="*/ 71 w 169"/>
                <a:gd name="T37" fmla="*/ 45 h 115"/>
                <a:gd name="T38" fmla="*/ 155 w 169"/>
                <a:gd name="T39" fmla="*/ 46 h 115"/>
                <a:gd name="T40" fmla="*/ 155 w 169"/>
                <a:gd name="T41" fmla="*/ 45 h 115"/>
                <a:gd name="T42" fmla="*/ 58 w 169"/>
                <a:gd name="T43" fmla="*/ 36 h 115"/>
                <a:gd name="T44" fmla="*/ 129 w 169"/>
                <a:gd name="T45" fmla="*/ 35 h 115"/>
                <a:gd name="T46" fmla="*/ 126 w 169"/>
                <a:gd name="T47" fmla="*/ 46 h 115"/>
                <a:gd name="T48" fmla="*/ 110 w 169"/>
                <a:gd name="T49" fmla="*/ 54 h 115"/>
                <a:gd name="T50" fmla="*/ 93 w 169"/>
                <a:gd name="T51" fmla="*/ 53 h 115"/>
                <a:gd name="T52" fmla="*/ 89 w 169"/>
                <a:gd name="T53" fmla="*/ 46 h 115"/>
                <a:gd name="T54" fmla="*/ 104 w 169"/>
                <a:gd name="T55" fmla="*/ 41 h 115"/>
                <a:gd name="T56" fmla="*/ 107 w 169"/>
                <a:gd name="T57" fmla="*/ 46 h 115"/>
                <a:gd name="T58" fmla="*/ 117 w 169"/>
                <a:gd name="T59" fmla="*/ 40 h 115"/>
                <a:gd name="T60" fmla="*/ 144 w 169"/>
                <a:gd name="T61" fmla="*/ 31 h 115"/>
                <a:gd name="T62" fmla="*/ 131 w 169"/>
                <a:gd name="T63" fmla="*/ 20 h 115"/>
                <a:gd name="T64" fmla="*/ 124 w 169"/>
                <a:gd name="T65" fmla="*/ 17 h 115"/>
                <a:gd name="T66" fmla="*/ 125 w 169"/>
                <a:gd name="T67" fmla="*/ 16 h 115"/>
                <a:gd name="T68" fmla="*/ 47 w 169"/>
                <a:gd name="T69" fmla="*/ 33 h 115"/>
                <a:gd name="T70" fmla="*/ 78 w 169"/>
                <a:gd name="T71" fmla="*/ 59 h 115"/>
                <a:gd name="T72" fmla="*/ 79 w 169"/>
                <a:gd name="T73" fmla="*/ 74 h 115"/>
                <a:gd name="T74" fmla="*/ 94 w 169"/>
                <a:gd name="T75" fmla="*/ 86 h 115"/>
                <a:gd name="T76" fmla="*/ 100 w 169"/>
                <a:gd name="T77" fmla="*/ 95 h 115"/>
                <a:gd name="T78" fmla="*/ 107 w 169"/>
                <a:gd name="T79" fmla="*/ 101 h 115"/>
                <a:gd name="T80" fmla="*/ 88 w 169"/>
                <a:gd name="T81" fmla="*/ 99 h 115"/>
                <a:gd name="T82" fmla="*/ 69 w 169"/>
                <a:gd name="T83" fmla="*/ 90 h 115"/>
                <a:gd name="T84" fmla="*/ 58 w 169"/>
                <a:gd name="T85" fmla="*/ 76 h 115"/>
                <a:gd name="T86" fmla="*/ 40 w 169"/>
                <a:gd name="T87" fmla="*/ 70 h 115"/>
                <a:gd name="T88" fmla="*/ 32 w 169"/>
                <a:gd name="T89" fmla="*/ 69 h 115"/>
                <a:gd name="T90" fmla="*/ 31 w 169"/>
                <a:gd name="T91" fmla="*/ 77 h 115"/>
                <a:gd name="T92" fmla="*/ 17 w 169"/>
                <a:gd name="T93" fmla="*/ 78 h 115"/>
                <a:gd name="T94" fmla="*/ 20 w 169"/>
                <a:gd name="T95" fmla="*/ 89 h 115"/>
                <a:gd name="T96" fmla="*/ 1 w 169"/>
                <a:gd name="T97" fmla="*/ 62 h 115"/>
                <a:gd name="T98" fmla="*/ 33 w 169"/>
                <a:gd name="T99" fmla="*/ 25 h 115"/>
                <a:gd name="T100" fmla="*/ 119 w 169"/>
                <a:gd name="T101" fmla="*/ 19 h 115"/>
                <a:gd name="T102" fmla="*/ 116 w 169"/>
                <a:gd name="T103" fmla="*/ 16 h 115"/>
                <a:gd name="T104" fmla="*/ 136 w 169"/>
                <a:gd name="T105" fmla="*/ 37 h 115"/>
                <a:gd name="T106" fmla="*/ 102 w 169"/>
                <a:gd name="T107" fmla="*/ 12 h 115"/>
                <a:gd name="T108" fmla="*/ 77 w 169"/>
                <a:gd name="T109" fmla="*/ 11 h 115"/>
                <a:gd name="T110" fmla="*/ 73 w 169"/>
                <a:gd name="T111" fmla="*/ 7 h 115"/>
                <a:gd name="T112" fmla="*/ 66 w 169"/>
                <a:gd name="T113" fmla="*/ 9 h 115"/>
                <a:gd name="T114" fmla="*/ 64 w 169"/>
                <a:gd name="T115" fmla="*/ 7 h 115"/>
                <a:gd name="T116" fmla="*/ 99 w 169"/>
                <a:gd name="T117" fmla="*/ 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5">
                  <a:moveTo>
                    <a:pt x="142" y="114"/>
                  </a:moveTo>
                  <a:cubicBezTo>
                    <a:pt x="144" y="114"/>
                    <a:pt x="144" y="114"/>
                    <a:pt x="144" y="114"/>
                  </a:cubicBezTo>
                  <a:cubicBezTo>
                    <a:pt x="145" y="115"/>
                    <a:pt x="145" y="115"/>
                    <a:pt x="145" y="115"/>
                  </a:cubicBezTo>
                  <a:cubicBezTo>
                    <a:pt x="144" y="115"/>
                    <a:pt x="144" y="115"/>
                    <a:pt x="144" y="115"/>
                  </a:cubicBezTo>
                  <a:cubicBezTo>
                    <a:pt x="142" y="115"/>
                    <a:pt x="142" y="115"/>
                    <a:pt x="142" y="115"/>
                  </a:cubicBezTo>
                  <a:cubicBezTo>
                    <a:pt x="142" y="115"/>
                    <a:pt x="142" y="115"/>
                    <a:pt x="142" y="115"/>
                  </a:cubicBezTo>
                  <a:cubicBezTo>
                    <a:pt x="140" y="115"/>
                    <a:pt x="140" y="115"/>
                    <a:pt x="140" y="115"/>
                  </a:cubicBezTo>
                  <a:cubicBezTo>
                    <a:pt x="140" y="114"/>
                    <a:pt x="140" y="114"/>
                    <a:pt x="140" y="114"/>
                  </a:cubicBezTo>
                  <a:cubicBezTo>
                    <a:pt x="139" y="114"/>
                    <a:pt x="139" y="114"/>
                    <a:pt x="139" y="114"/>
                  </a:cubicBezTo>
                  <a:cubicBezTo>
                    <a:pt x="140" y="114"/>
                    <a:pt x="140" y="114"/>
                    <a:pt x="140" y="114"/>
                  </a:cubicBezTo>
                  <a:cubicBezTo>
                    <a:pt x="139" y="113"/>
                    <a:pt x="139" y="113"/>
                    <a:pt x="139" y="113"/>
                  </a:cubicBezTo>
                  <a:cubicBezTo>
                    <a:pt x="139" y="113"/>
                    <a:pt x="138" y="112"/>
                    <a:pt x="138" y="112"/>
                  </a:cubicBezTo>
                  <a:cubicBezTo>
                    <a:pt x="140" y="112"/>
                    <a:pt x="140" y="113"/>
                    <a:pt x="142" y="114"/>
                  </a:cubicBezTo>
                  <a:close/>
                  <a:moveTo>
                    <a:pt x="151" y="112"/>
                  </a:moveTo>
                  <a:cubicBezTo>
                    <a:pt x="150" y="113"/>
                    <a:pt x="150" y="113"/>
                    <a:pt x="150" y="113"/>
                  </a:cubicBezTo>
                  <a:cubicBezTo>
                    <a:pt x="150" y="113"/>
                    <a:pt x="150" y="113"/>
                    <a:pt x="150" y="113"/>
                  </a:cubicBezTo>
                  <a:cubicBezTo>
                    <a:pt x="149" y="113"/>
                    <a:pt x="149" y="113"/>
                    <a:pt x="149" y="113"/>
                  </a:cubicBezTo>
                  <a:cubicBezTo>
                    <a:pt x="148" y="113"/>
                    <a:pt x="148" y="113"/>
                    <a:pt x="148" y="113"/>
                  </a:cubicBezTo>
                  <a:cubicBezTo>
                    <a:pt x="148" y="113"/>
                    <a:pt x="148" y="113"/>
                    <a:pt x="148" y="112"/>
                  </a:cubicBezTo>
                  <a:cubicBezTo>
                    <a:pt x="149" y="112"/>
                    <a:pt x="149" y="112"/>
                    <a:pt x="149" y="112"/>
                  </a:cubicBezTo>
                  <a:cubicBezTo>
                    <a:pt x="149" y="112"/>
                    <a:pt x="149" y="112"/>
                    <a:pt x="149" y="112"/>
                  </a:cubicBezTo>
                  <a:cubicBezTo>
                    <a:pt x="150" y="112"/>
                    <a:pt x="150" y="112"/>
                    <a:pt x="150" y="112"/>
                  </a:cubicBezTo>
                  <a:cubicBezTo>
                    <a:pt x="151" y="112"/>
                    <a:pt x="151" y="112"/>
                    <a:pt x="151" y="112"/>
                  </a:cubicBezTo>
                  <a:close/>
                  <a:moveTo>
                    <a:pt x="113" y="103"/>
                  </a:moveTo>
                  <a:cubicBezTo>
                    <a:pt x="112" y="104"/>
                    <a:pt x="112" y="104"/>
                    <a:pt x="112" y="104"/>
                  </a:cubicBezTo>
                  <a:cubicBezTo>
                    <a:pt x="111" y="104"/>
                    <a:pt x="111" y="104"/>
                    <a:pt x="111" y="104"/>
                  </a:cubicBezTo>
                  <a:cubicBezTo>
                    <a:pt x="111" y="104"/>
                    <a:pt x="111" y="104"/>
                    <a:pt x="111" y="104"/>
                  </a:cubicBezTo>
                  <a:cubicBezTo>
                    <a:pt x="111" y="103"/>
                    <a:pt x="111" y="103"/>
                    <a:pt x="111" y="103"/>
                  </a:cubicBezTo>
                  <a:cubicBezTo>
                    <a:pt x="112" y="103"/>
                    <a:pt x="112" y="103"/>
                    <a:pt x="112" y="103"/>
                  </a:cubicBezTo>
                  <a:cubicBezTo>
                    <a:pt x="113" y="103"/>
                    <a:pt x="113" y="103"/>
                    <a:pt x="113" y="103"/>
                  </a:cubicBezTo>
                  <a:close/>
                  <a:moveTo>
                    <a:pt x="115" y="97"/>
                  </a:moveTo>
                  <a:cubicBezTo>
                    <a:pt x="116" y="96"/>
                    <a:pt x="116" y="96"/>
                    <a:pt x="116" y="96"/>
                  </a:cubicBezTo>
                  <a:cubicBezTo>
                    <a:pt x="117" y="96"/>
                    <a:pt x="117" y="96"/>
                    <a:pt x="117" y="96"/>
                  </a:cubicBezTo>
                  <a:cubicBezTo>
                    <a:pt x="117" y="96"/>
                    <a:pt x="117" y="96"/>
                    <a:pt x="117" y="96"/>
                  </a:cubicBezTo>
                  <a:cubicBezTo>
                    <a:pt x="116" y="99"/>
                    <a:pt x="116" y="99"/>
                    <a:pt x="116" y="99"/>
                  </a:cubicBezTo>
                  <a:cubicBezTo>
                    <a:pt x="116" y="99"/>
                    <a:pt x="116" y="99"/>
                    <a:pt x="116" y="99"/>
                  </a:cubicBezTo>
                  <a:cubicBezTo>
                    <a:pt x="113" y="98"/>
                    <a:pt x="113" y="98"/>
                    <a:pt x="113" y="98"/>
                  </a:cubicBezTo>
                  <a:cubicBezTo>
                    <a:pt x="113" y="97"/>
                    <a:pt x="113" y="97"/>
                    <a:pt x="113" y="97"/>
                  </a:cubicBezTo>
                  <a:cubicBezTo>
                    <a:pt x="113" y="97"/>
                    <a:pt x="113" y="97"/>
                    <a:pt x="113" y="97"/>
                  </a:cubicBezTo>
                  <a:cubicBezTo>
                    <a:pt x="112" y="95"/>
                    <a:pt x="112" y="96"/>
                    <a:pt x="111" y="94"/>
                  </a:cubicBezTo>
                  <a:cubicBezTo>
                    <a:pt x="111" y="94"/>
                    <a:pt x="111" y="94"/>
                    <a:pt x="111" y="94"/>
                  </a:cubicBezTo>
                  <a:cubicBezTo>
                    <a:pt x="112" y="94"/>
                    <a:pt x="112" y="94"/>
                    <a:pt x="112" y="94"/>
                  </a:cubicBezTo>
                  <a:cubicBezTo>
                    <a:pt x="112" y="95"/>
                    <a:pt x="112" y="95"/>
                    <a:pt x="112" y="95"/>
                  </a:cubicBezTo>
                  <a:cubicBezTo>
                    <a:pt x="114" y="96"/>
                    <a:pt x="114" y="96"/>
                    <a:pt x="114" y="96"/>
                  </a:cubicBezTo>
                  <a:cubicBezTo>
                    <a:pt x="114" y="97"/>
                    <a:pt x="114" y="97"/>
                    <a:pt x="114" y="97"/>
                  </a:cubicBezTo>
                  <a:cubicBezTo>
                    <a:pt x="115" y="97"/>
                    <a:pt x="115" y="97"/>
                    <a:pt x="115" y="97"/>
                  </a:cubicBezTo>
                  <a:cubicBezTo>
                    <a:pt x="115" y="97"/>
                    <a:pt x="115" y="97"/>
                    <a:pt x="115" y="97"/>
                  </a:cubicBezTo>
                  <a:close/>
                  <a:moveTo>
                    <a:pt x="108" y="90"/>
                  </a:moveTo>
                  <a:cubicBezTo>
                    <a:pt x="110" y="90"/>
                    <a:pt x="110" y="90"/>
                    <a:pt x="110" y="90"/>
                  </a:cubicBezTo>
                  <a:cubicBezTo>
                    <a:pt x="111" y="90"/>
                    <a:pt x="111" y="90"/>
                    <a:pt x="111" y="90"/>
                  </a:cubicBezTo>
                  <a:cubicBezTo>
                    <a:pt x="111" y="90"/>
                    <a:pt x="111" y="90"/>
                    <a:pt x="111" y="90"/>
                  </a:cubicBezTo>
                  <a:cubicBezTo>
                    <a:pt x="112" y="91"/>
                    <a:pt x="112" y="91"/>
                    <a:pt x="112" y="91"/>
                  </a:cubicBezTo>
                  <a:cubicBezTo>
                    <a:pt x="112" y="92"/>
                    <a:pt x="112" y="92"/>
                    <a:pt x="113" y="93"/>
                  </a:cubicBezTo>
                  <a:cubicBezTo>
                    <a:pt x="113" y="93"/>
                    <a:pt x="113" y="93"/>
                    <a:pt x="113" y="93"/>
                  </a:cubicBezTo>
                  <a:cubicBezTo>
                    <a:pt x="112" y="94"/>
                    <a:pt x="112" y="94"/>
                    <a:pt x="112" y="94"/>
                  </a:cubicBezTo>
                  <a:cubicBezTo>
                    <a:pt x="112" y="93"/>
                    <a:pt x="112" y="93"/>
                    <a:pt x="112" y="93"/>
                  </a:cubicBezTo>
                  <a:cubicBezTo>
                    <a:pt x="112" y="93"/>
                    <a:pt x="108" y="93"/>
                    <a:pt x="107" y="93"/>
                  </a:cubicBezTo>
                  <a:cubicBezTo>
                    <a:pt x="108" y="92"/>
                    <a:pt x="108" y="92"/>
                    <a:pt x="108" y="92"/>
                  </a:cubicBezTo>
                  <a:cubicBezTo>
                    <a:pt x="108" y="92"/>
                    <a:pt x="108" y="92"/>
                    <a:pt x="108" y="92"/>
                  </a:cubicBezTo>
                  <a:cubicBezTo>
                    <a:pt x="107" y="91"/>
                    <a:pt x="107" y="91"/>
                    <a:pt x="107" y="91"/>
                  </a:cubicBezTo>
                  <a:cubicBezTo>
                    <a:pt x="107" y="90"/>
                    <a:pt x="107" y="90"/>
                    <a:pt x="107" y="90"/>
                  </a:cubicBezTo>
                  <a:cubicBezTo>
                    <a:pt x="107" y="90"/>
                    <a:pt x="107" y="90"/>
                    <a:pt x="107" y="90"/>
                  </a:cubicBezTo>
                  <a:cubicBezTo>
                    <a:pt x="108" y="89"/>
                    <a:pt x="108" y="90"/>
                    <a:pt x="108" y="90"/>
                  </a:cubicBezTo>
                  <a:close/>
                  <a:moveTo>
                    <a:pt x="106" y="91"/>
                  </a:moveTo>
                  <a:cubicBezTo>
                    <a:pt x="106" y="91"/>
                    <a:pt x="106" y="91"/>
                    <a:pt x="106" y="91"/>
                  </a:cubicBezTo>
                  <a:cubicBezTo>
                    <a:pt x="106" y="91"/>
                    <a:pt x="106" y="91"/>
                    <a:pt x="106" y="91"/>
                  </a:cubicBezTo>
                  <a:cubicBezTo>
                    <a:pt x="104" y="90"/>
                    <a:pt x="104" y="90"/>
                    <a:pt x="104" y="90"/>
                  </a:cubicBezTo>
                  <a:cubicBezTo>
                    <a:pt x="104" y="89"/>
                    <a:pt x="104" y="89"/>
                    <a:pt x="104" y="89"/>
                  </a:cubicBezTo>
                  <a:cubicBezTo>
                    <a:pt x="105" y="88"/>
                    <a:pt x="105" y="88"/>
                    <a:pt x="105" y="88"/>
                  </a:cubicBezTo>
                  <a:cubicBezTo>
                    <a:pt x="106" y="89"/>
                    <a:pt x="106" y="89"/>
                    <a:pt x="106" y="89"/>
                  </a:cubicBezTo>
                  <a:cubicBezTo>
                    <a:pt x="107" y="90"/>
                    <a:pt x="106" y="90"/>
                    <a:pt x="107" y="90"/>
                  </a:cubicBezTo>
                  <a:cubicBezTo>
                    <a:pt x="106" y="91"/>
                    <a:pt x="106" y="91"/>
                    <a:pt x="106" y="91"/>
                  </a:cubicBezTo>
                  <a:close/>
                  <a:moveTo>
                    <a:pt x="132" y="85"/>
                  </a:moveTo>
                  <a:cubicBezTo>
                    <a:pt x="133" y="85"/>
                    <a:pt x="133" y="85"/>
                    <a:pt x="133" y="85"/>
                  </a:cubicBezTo>
                  <a:cubicBezTo>
                    <a:pt x="134" y="85"/>
                    <a:pt x="134" y="85"/>
                    <a:pt x="134" y="85"/>
                  </a:cubicBezTo>
                  <a:cubicBezTo>
                    <a:pt x="134" y="86"/>
                    <a:pt x="134" y="86"/>
                    <a:pt x="134" y="86"/>
                  </a:cubicBezTo>
                  <a:cubicBezTo>
                    <a:pt x="136" y="86"/>
                    <a:pt x="136" y="86"/>
                    <a:pt x="136" y="87"/>
                  </a:cubicBezTo>
                  <a:cubicBezTo>
                    <a:pt x="136" y="87"/>
                    <a:pt x="136" y="87"/>
                    <a:pt x="136" y="87"/>
                  </a:cubicBezTo>
                  <a:cubicBezTo>
                    <a:pt x="136" y="87"/>
                    <a:pt x="136" y="87"/>
                    <a:pt x="136" y="87"/>
                  </a:cubicBezTo>
                  <a:cubicBezTo>
                    <a:pt x="136" y="88"/>
                    <a:pt x="136" y="88"/>
                    <a:pt x="136" y="88"/>
                  </a:cubicBezTo>
                  <a:cubicBezTo>
                    <a:pt x="136" y="88"/>
                    <a:pt x="136" y="88"/>
                    <a:pt x="136" y="88"/>
                  </a:cubicBezTo>
                  <a:cubicBezTo>
                    <a:pt x="135" y="88"/>
                    <a:pt x="135" y="88"/>
                    <a:pt x="135" y="88"/>
                  </a:cubicBezTo>
                  <a:cubicBezTo>
                    <a:pt x="135" y="88"/>
                    <a:pt x="135" y="88"/>
                    <a:pt x="135" y="88"/>
                  </a:cubicBezTo>
                  <a:cubicBezTo>
                    <a:pt x="134" y="88"/>
                    <a:pt x="134" y="88"/>
                    <a:pt x="133" y="87"/>
                  </a:cubicBezTo>
                  <a:cubicBezTo>
                    <a:pt x="133" y="87"/>
                    <a:pt x="133" y="87"/>
                    <a:pt x="133" y="87"/>
                  </a:cubicBezTo>
                  <a:cubicBezTo>
                    <a:pt x="132" y="86"/>
                    <a:pt x="132" y="86"/>
                    <a:pt x="132" y="86"/>
                  </a:cubicBezTo>
                  <a:cubicBezTo>
                    <a:pt x="131" y="86"/>
                    <a:pt x="131" y="86"/>
                    <a:pt x="131" y="86"/>
                  </a:cubicBezTo>
                  <a:cubicBezTo>
                    <a:pt x="131" y="85"/>
                    <a:pt x="131" y="85"/>
                    <a:pt x="131" y="85"/>
                  </a:cubicBezTo>
                  <a:cubicBezTo>
                    <a:pt x="132" y="85"/>
                    <a:pt x="132" y="85"/>
                    <a:pt x="132" y="85"/>
                  </a:cubicBezTo>
                  <a:close/>
                  <a:moveTo>
                    <a:pt x="31" y="81"/>
                  </a:moveTo>
                  <a:cubicBezTo>
                    <a:pt x="31" y="82"/>
                    <a:pt x="31" y="82"/>
                    <a:pt x="31" y="82"/>
                  </a:cubicBezTo>
                  <a:cubicBezTo>
                    <a:pt x="28" y="81"/>
                    <a:pt x="28" y="80"/>
                    <a:pt x="27" y="80"/>
                  </a:cubicBezTo>
                  <a:cubicBezTo>
                    <a:pt x="26" y="79"/>
                    <a:pt x="26" y="79"/>
                    <a:pt x="26" y="79"/>
                  </a:cubicBezTo>
                  <a:cubicBezTo>
                    <a:pt x="27" y="80"/>
                    <a:pt x="27" y="80"/>
                    <a:pt x="29" y="80"/>
                  </a:cubicBezTo>
                  <a:cubicBezTo>
                    <a:pt x="31" y="81"/>
                    <a:pt x="31" y="81"/>
                    <a:pt x="31" y="81"/>
                  </a:cubicBezTo>
                  <a:close/>
                  <a:moveTo>
                    <a:pt x="115" y="83"/>
                  </a:moveTo>
                  <a:cubicBezTo>
                    <a:pt x="115" y="83"/>
                    <a:pt x="115" y="83"/>
                    <a:pt x="115" y="83"/>
                  </a:cubicBezTo>
                  <a:cubicBezTo>
                    <a:pt x="114" y="83"/>
                    <a:pt x="114" y="83"/>
                    <a:pt x="114" y="83"/>
                  </a:cubicBezTo>
                  <a:cubicBezTo>
                    <a:pt x="115" y="81"/>
                    <a:pt x="115" y="82"/>
                    <a:pt x="115" y="81"/>
                  </a:cubicBezTo>
                  <a:cubicBezTo>
                    <a:pt x="115" y="81"/>
                    <a:pt x="115" y="81"/>
                    <a:pt x="115" y="81"/>
                  </a:cubicBezTo>
                  <a:cubicBezTo>
                    <a:pt x="114" y="80"/>
                    <a:pt x="114" y="80"/>
                    <a:pt x="114" y="80"/>
                  </a:cubicBezTo>
                  <a:cubicBezTo>
                    <a:pt x="114" y="79"/>
                    <a:pt x="114" y="79"/>
                    <a:pt x="114" y="79"/>
                  </a:cubicBezTo>
                  <a:cubicBezTo>
                    <a:pt x="115" y="79"/>
                    <a:pt x="115" y="79"/>
                    <a:pt x="115" y="79"/>
                  </a:cubicBezTo>
                  <a:cubicBezTo>
                    <a:pt x="115" y="79"/>
                    <a:pt x="115" y="79"/>
                    <a:pt x="115" y="79"/>
                  </a:cubicBezTo>
                  <a:cubicBezTo>
                    <a:pt x="115" y="80"/>
                    <a:pt x="115" y="80"/>
                    <a:pt x="115" y="80"/>
                  </a:cubicBezTo>
                  <a:cubicBezTo>
                    <a:pt x="115" y="81"/>
                    <a:pt x="115" y="81"/>
                    <a:pt x="115" y="81"/>
                  </a:cubicBezTo>
                  <a:cubicBezTo>
                    <a:pt x="115" y="83"/>
                    <a:pt x="115" y="83"/>
                    <a:pt x="115" y="83"/>
                  </a:cubicBezTo>
                  <a:close/>
                  <a:moveTo>
                    <a:pt x="30" y="80"/>
                  </a:moveTo>
                  <a:cubicBezTo>
                    <a:pt x="30" y="80"/>
                    <a:pt x="30" y="80"/>
                    <a:pt x="30" y="80"/>
                  </a:cubicBezTo>
                  <a:cubicBezTo>
                    <a:pt x="28" y="79"/>
                    <a:pt x="28" y="79"/>
                    <a:pt x="28" y="79"/>
                  </a:cubicBezTo>
                  <a:cubicBezTo>
                    <a:pt x="28" y="78"/>
                    <a:pt x="28" y="78"/>
                    <a:pt x="28" y="78"/>
                  </a:cubicBezTo>
                  <a:cubicBezTo>
                    <a:pt x="28" y="79"/>
                    <a:pt x="30" y="79"/>
                    <a:pt x="30" y="79"/>
                  </a:cubicBezTo>
                  <a:cubicBezTo>
                    <a:pt x="31" y="80"/>
                    <a:pt x="31" y="80"/>
                    <a:pt x="31" y="80"/>
                  </a:cubicBezTo>
                  <a:lnTo>
                    <a:pt x="30" y="80"/>
                  </a:lnTo>
                  <a:close/>
                  <a:moveTo>
                    <a:pt x="80" y="50"/>
                  </a:moveTo>
                  <a:cubicBezTo>
                    <a:pt x="80" y="50"/>
                    <a:pt x="80" y="50"/>
                    <a:pt x="80" y="50"/>
                  </a:cubicBezTo>
                  <a:cubicBezTo>
                    <a:pt x="80" y="49"/>
                    <a:pt x="80" y="49"/>
                    <a:pt x="80" y="49"/>
                  </a:cubicBezTo>
                  <a:cubicBezTo>
                    <a:pt x="79" y="49"/>
                    <a:pt x="79" y="49"/>
                    <a:pt x="79" y="49"/>
                  </a:cubicBezTo>
                  <a:cubicBezTo>
                    <a:pt x="78" y="48"/>
                    <a:pt x="78" y="48"/>
                    <a:pt x="78" y="48"/>
                  </a:cubicBezTo>
                  <a:cubicBezTo>
                    <a:pt x="78" y="47"/>
                    <a:pt x="78" y="47"/>
                    <a:pt x="78" y="47"/>
                  </a:cubicBezTo>
                  <a:cubicBezTo>
                    <a:pt x="78" y="46"/>
                    <a:pt x="78" y="46"/>
                    <a:pt x="78" y="46"/>
                  </a:cubicBezTo>
                  <a:cubicBezTo>
                    <a:pt x="78" y="46"/>
                    <a:pt x="78" y="46"/>
                    <a:pt x="78" y="46"/>
                  </a:cubicBezTo>
                  <a:cubicBezTo>
                    <a:pt x="81" y="48"/>
                    <a:pt x="81" y="48"/>
                    <a:pt x="81" y="48"/>
                  </a:cubicBezTo>
                  <a:cubicBezTo>
                    <a:pt x="81" y="48"/>
                    <a:pt x="81" y="48"/>
                    <a:pt x="81" y="48"/>
                  </a:cubicBezTo>
                  <a:cubicBezTo>
                    <a:pt x="81" y="49"/>
                    <a:pt x="81" y="49"/>
                    <a:pt x="81" y="49"/>
                  </a:cubicBezTo>
                  <a:cubicBezTo>
                    <a:pt x="80" y="50"/>
                    <a:pt x="80" y="50"/>
                    <a:pt x="80" y="50"/>
                  </a:cubicBezTo>
                  <a:close/>
                  <a:moveTo>
                    <a:pt x="169" y="60"/>
                  </a:moveTo>
                  <a:cubicBezTo>
                    <a:pt x="169" y="61"/>
                    <a:pt x="169" y="61"/>
                    <a:pt x="169" y="61"/>
                  </a:cubicBezTo>
                  <a:cubicBezTo>
                    <a:pt x="169" y="61"/>
                    <a:pt x="169" y="61"/>
                    <a:pt x="169" y="61"/>
                  </a:cubicBezTo>
                  <a:cubicBezTo>
                    <a:pt x="169" y="60"/>
                    <a:pt x="169" y="60"/>
                    <a:pt x="169" y="60"/>
                  </a:cubicBezTo>
                  <a:cubicBezTo>
                    <a:pt x="168" y="61"/>
                    <a:pt x="168" y="61"/>
                    <a:pt x="168" y="61"/>
                  </a:cubicBezTo>
                  <a:cubicBezTo>
                    <a:pt x="167" y="61"/>
                    <a:pt x="167" y="61"/>
                    <a:pt x="167" y="62"/>
                  </a:cubicBezTo>
                  <a:cubicBezTo>
                    <a:pt x="164" y="61"/>
                    <a:pt x="162" y="60"/>
                    <a:pt x="161" y="58"/>
                  </a:cubicBezTo>
                  <a:cubicBezTo>
                    <a:pt x="161" y="56"/>
                    <a:pt x="161" y="56"/>
                    <a:pt x="161" y="56"/>
                  </a:cubicBezTo>
                  <a:cubicBezTo>
                    <a:pt x="161" y="55"/>
                    <a:pt x="161" y="55"/>
                    <a:pt x="161" y="55"/>
                  </a:cubicBezTo>
                  <a:cubicBezTo>
                    <a:pt x="160" y="55"/>
                    <a:pt x="159" y="55"/>
                    <a:pt x="159" y="54"/>
                  </a:cubicBezTo>
                  <a:cubicBezTo>
                    <a:pt x="158" y="53"/>
                    <a:pt x="158" y="53"/>
                    <a:pt x="158" y="53"/>
                  </a:cubicBezTo>
                  <a:cubicBezTo>
                    <a:pt x="156" y="52"/>
                    <a:pt x="156" y="51"/>
                    <a:pt x="155" y="49"/>
                  </a:cubicBezTo>
                  <a:cubicBezTo>
                    <a:pt x="156" y="47"/>
                    <a:pt x="156" y="47"/>
                    <a:pt x="156" y="47"/>
                  </a:cubicBezTo>
                  <a:cubicBezTo>
                    <a:pt x="156" y="46"/>
                    <a:pt x="156" y="46"/>
                    <a:pt x="156" y="46"/>
                  </a:cubicBezTo>
                  <a:cubicBezTo>
                    <a:pt x="156" y="46"/>
                    <a:pt x="156" y="46"/>
                    <a:pt x="156" y="46"/>
                  </a:cubicBezTo>
                  <a:cubicBezTo>
                    <a:pt x="157" y="46"/>
                    <a:pt x="156" y="46"/>
                    <a:pt x="157" y="47"/>
                  </a:cubicBezTo>
                  <a:cubicBezTo>
                    <a:pt x="159" y="47"/>
                    <a:pt x="159" y="47"/>
                    <a:pt x="159" y="47"/>
                  </a:cubicBezTo>
                  <a:cubicBezTo>
                    <a:pt x="160" y="48"/>
                    <a:pt x="160" y="48"/>
                    <a:pt x="160" y="48"/>
                  </a:cubicBezTo>
                  <a:cubicBezTo>
                    <a:pt x="161" y="49"/>
                    <a:pt x="161" y="49"/>
                    <a:pt x="161" y="49"/>
                  </a:cubicBezTo>
                  <a:cubicBezTo>
                    <a:pt x="161" y="50"/>
                    <a:pt x="161" y="50"/>
                    <a:pt x="161" y="50"/>
                  </a:cubicBezTo>
                  <a:cubicBezTo>
                    <a:pt x="161" y="50"/>
                    <a:pt x="161" y="50"/>
                    <a:pt x="161" y="50"/>
                  </a:cubicBezTo>
                  <a:cubicBezTo>
                    <a:pt x="162" y="51"/>
                    <a:pt x="162" y="51"/>
                    <a:pt x="163" y="52"/>
                  </a:cubicBezTo>
                  <a:cubicBezTo>
                    <a:pt x="164" y="54"/>
                    <a:pt x="164" y="54"/>
                    <a:pt x="164" y="54"/>
                  </a:cubicBezTo>
                  <a:cubicBezTo>
                    <a:pt x="164" y="54"/>
                    <a:pt x="164" y="54"/>
                    <a:pt x="164" y="54"/>
                  </a:cubicBezTo>
                  <a:cubicBezTo>
                    <a:pt x="167" y="55"/>
                    <a:pt x="169" y="57"/>
                    <a:pt x="169" y="60"/>
                  </a:cubicBezTo>
                  <a:close/>
                  <a:moveTo>
                    <a:pt x="71" y="45"/>
                  </a:moveTo>
                  <a:cubicBezTo>
                    <a:pt x="70" y="46"/>
                    <a:pt x="70" y="46"/>
                    <a:pt x="70" y="46"/>
                  </a:cubicBezTo>
                  <a:cubicBezTo>
                    <a:pt x="70" y="45"/>
                    <a:pt x="69" y="45"/>
                    <a:pt x="69" y="44"/>
                  </a:cubicBezTo>
                  <a:cubicBezTo>
                    <a:pt x="69" y="44"/>
                    <a:pt x="69" y="44"/>
                    <a:pt x="69" y="44"/>
                  </a:cubicBezTo>
                  <a:cubicBezTo>
                    <a:pt x="70" y="43"/>
                    <a:pt x="70" y="43"/>
                    <a:pt x="70" y="43"/>
                  </a:cubicBezTo>
                  <a:cubicBezTo>
                    <a:pt x="71" y="43"/>
                    <a:pt x="71" y="43"/>
                    <a:pt x="71" y="43"/>
                  </a:cubicBezTo>
                  <a:cubicBezTo>
                    <a:pt x="71" y="45"/>
                    <a:pt x="71" y="45"/>
                    <a:pt x="71" y="45"/>
                  </a:cubicBezTo>
                  <a:cubicBezTo>
                    <a:pt x="71" y="45"/>
                    <a:pt x="71" y="45"/>
                    <a:pt x="71" y="45"/>
                  </a:cubicBezTo>
                  <a:close/>
                  <a:moveTo>
                    <a:pt x="155" y="46"/>
                  </a:moveTo>
                  <a:cubicBezTo>
                    <a:pt x="154" y="46"/>
                    <a:pt x="154" y="46"/>
                    <a:pt x="154" y="46"/>
                  </a:cubicBezTo>
                  <a:cubicBezTo>
                    <a:pt x="153" y="43"/>
                    <a:pt x="154" y="45"/>
                    <a:pt x="154" y="42"/>
                  </a:cubicBezTo>
                  <a:cubicBezTo>
                    <a:pt x="153" y="42"/>
                    <a:pt x="153" y="42"/>
                    <a:pt x="153" y="42"/>
                  </a:cubicBezTo>
                  <a:cubicBezTo>
                    <a:pt x="154" y="41"/>
                    <a:pt x="154" y="41"/>
                    <a:pt x="154" y="41"/>
                  </a:cubicBezTo>
                  <a:cubicBezTo>
                    <a:pt x="155" y="41"/>
                    <a:pt x="155" y="41"/>
                    <a:pt x="155" y="41"/>
                  </a:cubicBezTo>
                  <a:cubicBezTo>
                    <a:pt x="155" y="42"/>
                    <a:pt x="155" y="42"/>
                    <a:pt x="155" y="42"/>
                  </a:cubicBezTo>
                  <a:cubicBezTo>
                    <a:pt x="156" y="43"/>
                    <a:pt x="156" y="43"/>
                    <a:pt x="156" y="43"/>
                  </a:cubicBezTo>
                  <a:cubicBezTo>
                    <a:pt x="155" y="45"/>
                    <a:pt x="155" y="45"/>
                    <a:pt x="155" y="45"/>
                  </a:cubicBezTo>
                  <a:cubicBezTo>
                    <a:pt x="155" y="46"/>
                    <a:pt x="155" y="46"/>
                    <a:pt x="155" y="46"/>
                  </a:cubicBezTo>
                  <a:close/>
                  <a:moveTo>
                    <a:pt x="58" y="38"/>
                  </a:moveTo>
                  <a:cubicBezTo>
                    <a:pt x="57" y="38"/>
                    <a:pt x="57" y="38"/>
                    <a:pt x="57" y="38"/>
                  </a:cubicBezTo>
                  <a:cubicBezTo>
                    <a:pt x="56" y="38"/>
                    <a:pt x="56" y="38"/>
                    <a:pt x="56" y="38"/>
                  </a:cubicBezTo>
                  <a:cubicBezTo>
                    <a:pt x="56" y="37"/>
                    <a:pt x="56" y="37"/>
                    <a:pt x="56" y="37"/>
                  </a:cubicBezTo>
                  <a:cubicBezTo>
                    <a:pt x="56" y="36"/>
                    <a:pt x="56" y="36"/>
                    <a:pt x="56" y="36"/>
                  </a:cubicBezTo>
                  <a:cubicBezTo>
                    <a:pt x="57" y="36"/>
                    <a:pt x="57" y="36"/>
                    <a:pt x="57" y="36"/>
                  </a:cubicBezTo>
                  <a:cubicBezTo>
                    <a:pt x="58" y="36"/>
                    <a:pt x="58" y="36"/>
                    <a:pt x="58" y="36"/>
                  </a:cubicBezTo>
                  <a:cubicBezTo>
                    <a:pt x="58" y="36"/>
                    <a:pt x="58" y="36"/>
                    <a:pt x="58" y="36"/>
                  </a:cubicBezTo>
                  <a:cubicBezTo>
                    <a:pt x="58" y="37"/>
                    <a:pt x="58" y="37"/>
                    <a:pt x="58" y="37"/>
                  </a:cubicBezTo>
                  <a:lnTo>
                    <a:pt x="58" y="38"/>
                  </a:lnTo>
                  <a:close/>
                  <a:moveTo>
                    <a:pt x="125" y="33"/>
                  </a:moveTo>
                  <a:cubicBezTo>
                    <a:pt x="126" y="32"/>
                    <a:pt x="126" y="32"/>
                    <a:pt x="126" y="32"/>
                  </a:cubicBezTo>
                  <a:cubicBezTo>
                    <a:pt x="127" y="33"/>
                    <a:pt x="127" y="33"/>
                    <a:pt x="127" y="33"/>
                  </a:cubicBezTo>
                  <a:cubicBezTo>
                    <a:pt x="129" y="33"/>
                    <a:pt x="128" y="33"/>
                    <a:pt x="129" y="33"/>
                  </a:cubicBezTo>
                  <a:cubicBezTo>
                    <a:pt x="129" y="35"/>
                    <a:pt x="129" y="35"/>
                    <a:pt x="129" y="35"/>
                  </a:cubicBezTo>
                  <a:cubicBezTo>
                    <a:pt x="129" y="36"/>
                    <a:pt x="129" y="36"/>
                    <a:pt x="129" y="37"/>
                  </a:cubicBezTo>
                  <a:cubicBezTo>
                    <a:pt x="129" y="38"/>
                    <a:pt x="129" y="38"/>
                    <a:pt x="129" y="38"/>
                  </a:cubicBezTo>
                  <a:cubicBezTo>
                    <a:pt x="129" y="39"/>
                    <a:pt x="129" y="38"/>
                    <a:pt x="128" y="40"/>
                  </a:cubicBezTo>
                  <a:cubicBezTo>
                    <a:pt x="127" y="41"/>
                    <a:pt x="126" y="41"/>
                    <a:pt x="125" y="41"/>
                  </a:cubicBezTo>
                  <a:cubicBezTo>
                    <a:pt x="125" y="41"/>
                    <a:pt x="125" y="41"/>
                    <a:pt x="125" y="41"/>
                  </a:cubicBezTo>
                  <a:cubicBezTo>
                    <a:pt x="125" y="42"/>
                    <a:pt x="125" y="42"/>
                    <a:pt x="125" y="42"/>
                  </a:cubicBezTo>
                  <a:cubicBezTo>
                    <a:pt x="126" y="44"/>
                    <a:pt x="126" y="43"/>
                    <a:pt x="127" y="45"/>
                  </a:cubicBezTo>
                  <a:cubicBezTo>
                    <a:pt x="126" y="46"/>
                    <a:pt x="126" y="46"/>
                    <a:pt x="126" y="46"/>
                  </a:cubicBezTo>
                  <a:cubicBezTo>
                    <a:pt x="124" y="47"/>
                    <a:pt x="125" y="46"/>
                    <a:pt x="123" y="47"/>
                  </a:cubicBezTo>
                  <a:cubicBezTo>
                    <a:pt x="121" y="47"/>
                    <a:pt x="122" y="47"/>
                    <a:pt x="119" y="47"/>
                  </a:cubicBezTo>
                  <a:cubicBezTo>
                    <a:pt x="119" y="47"/>
                    <a:pt x="119" y="47"/>
                    <a:pt x="119" y="47"/>
                  </a:cubicBezTo>
                  <a:cubicBezTo>
                    <a:pt x="119" y="48"/>
                    <a:pt x="119" y="48"/>
                    <a:pt x="119" y="48"/>
                  </a:cubicBezTo>
                  <a:cubicBezTo>
                    <a:pt x="118" y="50"/>
                    <a:pt x="116" y="51"/>
                    <a:pt x="114" y="52"/>
                  </a:cubicBezTo>
                  <a:cubicBezTo>
                    <a:pt x="113" y="52"/>
                    <a:pt x="113" y="52"/>
                    <a:pt x="113" y="52"/>
                  </a:cubicBezTo>
                  <a:cubicBezTo>
                    <a:pt x="112" y="53"/>
                    <a:pt x="112" y="53"/>
                    <a:pt x="112" y="53"/>
                  </a:cubicBezTo>
                  <a:cubicBezTo>
                    <a:pt x="111" y="53"/>
                    <a:pt x="111" y="53"/>
                    <a:pt x="110" y="54"/>
                  </a:cubicBezTo>
                  <a:cubicBezTo>
                    <a:pt x="109" y="54"/>
                    <a:pt x="109" y="54"/>
                    <a:pt x="109" y="54"/>
                  </a:cubicBezTo>
                  <a:cubicBezTo>
                    <a:pt x="108" y="55"/>
                    <a:pt x="108" y="55"/>
                    <a:pt x="108" y="55"/>
                  </a:cubicBezTo>
                  <a:cubicBezTo>
                    <a:pt x="107" y="55"/>
                    <a:pt x="100" y="55"/>
                    <a:pt x="99" y="55"/>
                  </a:cubicBezTo>
                  <a:cubicBezTo>
                    <a:pt x="98" y="55"/>
                    <a:pt x="98" y="55"/>
                    <a:pt x="98" y="55"/>
                  </a:cubicBezTo>
                  <a:cubicBezTo>
                    <a:pt x="97" y="53"/>
                    <a:pt x="97" y="53"/>
                    <a:pt x="97" y="53"/>
                  </a:cubicBezTo>
                  <a:cubicBezTo>
                    <a:pt x="96" y="53"/>
                    <a:pt x="96" y="53"/>
                    <a:pt x="96" y="53"/>
                  </a:cubicBezTo>
                  <a:cubicBezTo>
                    <a:pt x="94" y="53"/>
                    <a:pt x="94" y="53"/>
                    <a:pt x="94" y="53"/>
                  </a:cubicBezTo>
                  <a:cubicBezTo>
                    <a:pt x="93" y="53"/>
                    <a:pt x="93" y="53"/>
                    <a:pt x="93" y="53"/>
                  </a:cubicBezTo>
                  <a:cubicBezTo>
                    <a:pt x="93" y="53"/>
                    <a:pt x="91" y="52"/>
                    <a:pt x="85" y="49"/>
                  </a:cubicBezTo>
                  <a:cubicBezTo>
                    <a:pt x="84" y="48"/>
                    <a:pt x="84" y="48"/>
                    <a:pt x="84" y="48"/>
                  </a:cubicBezTo>
                  <a:cubicBezTo>
                    <a:pt x="84" y="47"/>
                    <a:pt x="84" y="47"/>
                    <a:pt x="84" y="47"/>
                  </a:cubicBezTo>
                  <a:cubicBezTo>
                    <a:pt x="85" y="46"/>
                    <a:pt x="85" y="46"/>
                    <a:pt x="85" y="46"/>
                  </a:cubicBezTo>
                  <a:cubicBezTo>
                    <a:pt x="86" y="46"/>
                    <a:pt x="86" y="46"/>
                    <a:pt x="86" y="46"/>
                  </a:cubicBezTo>
                  <a:cubicBezTo>
                    <a:pt x="87" y="46"/>
                    <a:pt x="87" y="46"/>
                    <a:pt x="87" y="46"/>
                  </a:cubicBezTo>
                  <a:cubicBezTo>
                    <a:pt x="87" y="46"/>
                    <a:pt x="87" y="46"/>
                    <a:pt x="87" y="46"/>
                  </a:cubicBezTo>
                  <a:cubicBezTo>
                    <a:pt x="88" y="46"/>
                    <a:pt x="88" y="46"/>
                    <a:pt x="89" y="46"/>
                  </a:cubicBezTo>
                  <a:cubicBezTo>
                    <a:pt x="91" y="46"/>
                    <a:pt x="91" y="46"/>
                    <a:pt x="91" y="46"/>
                  </a:cubicBezTo>
                  <a:cubicBezTo>
                    <a:pt x="93" y="47"/>
                    <a:pt x="92" y="46"/>
                    <a:pt x="94" y="47"/>
                  </a:cubicBezTo>
                  <a:cubicBezTo>
                    <a:pt x="96" y="47"/>
                    <a:pt x="96" y="47"/>
                    <a:pt x="98" y="46"/>
                  </a:cubicBezTo>
                  <a:cubicBezTo>
                    <a:pt x="99" y="47"/>
                    <a:pt x="100" y="47"/>
                    <a:pt x="101" y="47"/>
                  </a:cubicBezTo>
                  <a:cubicBezTo>
                    <a:pt x="102" y="46"/>
                    <a:pt x="102" y="46"/>
                    <a:pt x="102" y="46"/>
                  </a:cubicBezTo>
                  <a:cubicBezTo>
                    <a:pt x="102" y="44"/>
                    <a:pt x="102" y="43"/>
                    <a:pt x="103" y="41"/>
                  </a:cubicBezTo>
                  <a:cubicBezTo>
                    <a:pt x="103" y="41"/>
                    <a:pt x="103" y="41"/>
                    <a:pt x="103" y="41"/>
                  </a:cubicBezTo>
                  <a:cubicBezTo>
                    <a:pt x="104" y="41"/>
                    <a:pt x="104" y="41"/>
                    <a:pt x="104" y="41"/>
                  </a:cubicBezTo>
                  <a:cubicBezTo>
                    <a:pt x="104" y="41"/>
                    <a:pt x="104" y="41"/>
                    <a:pt x="104" y="41"/>
                  </a:cubicBezTo>
                  <a:cubicBezTo>
                    <a:pt x="104" y="42"/>
                    <a:pt x="104" y="42"/>
                    <a:pt x="104" y="42"/>
                  </a:cubicBezTo>
                  <a:cubicBezTo>
                    <a:pt x="103" y="43"/>
                    <a:pt x="103" y="43"/>
                    <a:pt x="103" y="43"/>
                  </a:cubicBezTo>
                  <a:cubicBezTo>
                    <a:pt x="103" y="44"/>
                    <a:pt x="103" y="44"/>
                    <a:pt x="103" y="44"/>
                  </a:cubicBezTo>
                  <a:cubicBezTo>
                    <a:pt x="104" y="45"/>
                    <a:pt x="104" y="45"/>
                    <a:pt x="104" y="45"/>
                  </a:cubicBezTo>
                  <a:cubicBezTo>
                    <a:pt x="105" y="47"/>
                    <a:pt x="105" y="47"/>
                    <a:pt x="105" y="47"/>
                  </a:cubicBezTo>
                  <a:cubicBezTo>
                    <a:pt x="106" y="47"/>
                    <a:pt x="106" y="47"/>
                    <a:pt x="106" y="47"/>
                  </a:cubicBezTo>
                  <a:cubicBezTo>
                    <a:pt x="107" y="46"/>
                    <a:pt x="107" y="46"/>
                    <a:pt x="107" y="46"/>
                  </a:cubicBezTo>
                  <a:cubicBezTo>
                    <a:pt x="108" y="46"/>
                    <a:pt x="108" y="46"/>
                    <a:pt x="108" y="46"/>
                  </a:cubicBezTo>
                  <a:cubicBezTo>
                    <a:pt x="109" y="46"/>
                    <a:pt x="109" y="46"/>
                    <a:pt x="109" y="46"/>
                  </a:cubicBezTo>
                  <a:cubicBezTo>
                    <a:pt x="111" y="46"/>
                    <a:pt x="111" y="46"/>
                    <a:pt x="111" y="46"/>
                  </a:cubicBezTo>
                  <a:cubicBezTo>
                    <a:pt x="111" y="46"/>
                    <a:pt x="111" y="46"/>
                    <a:pt x="111" y="46"/>
                  </a:cubicBezTo>
                  <a:cubicBezTo>
                    <a:pt x="112" y="46"/>
                    <a:pt x="112" y="46"/>
                    <a:pt x="113" y="46"/>
                  </a:cubicBezTo>
                  <a:cubicBezTo>
                    <a:pt x="113" y="45"/>
                    <a:pt x="113" y="45"/>
                    <a:pt x="113" y="45"/>
                  </a:cubicBezTo>
                  <a:cubicBezTo>
                    <a:pt x="114" y="44"/>
                    <a:pt x="114" y="45"/>
                    <a:pt x="114" y="43"/>
                  </a:cubicBezTo>
                  <a:cubicBezTo>
                    <a:pt x="115" y="42"/>
                    <a:pt x="115" y="42"/>
                    <a:pt x="117" y="40"/>
                  </a:cubicBezTo>
                  <a:cubicBezTo>
                    <a:pt x="119" y="40"/>
                    <a:pt x="119" y="40"/>
                    <a:pt x="120" y="40"/>
                  </a:cubicBezTo>
                  <a:cubicBezTo>
                    <a:pt x="121" y="39"/>
                    <a:pt x="121" y="39"/>
                    <a:pt x="121" y="39"/>
                  </a:cubicBezTo>
                  <a:cubicBezTo>
                    <a:pt x="122" y="35"/>
                    <a:pt x="120" y="37"/>
                    <a:pt x="120" y="33"/>
                  </a:cubicBezTo>
                  <a:cubicBezTo>
                    <a:pt x="120" y="32"/>
                    <a:pt x="120" y="32"/>
                    <a:pt x="120" y="32"/>
                  </a:cubicBezTo>
                  <a:cubicBezTo>
                    <a:pt x="120" y="32"/>
                    <a:pt x="120" y="32"/>
                    <a:pt x="120" y="32"/>
                  </a:cubicBezTo>
                  <a:cubicBezTo>
                    <a:pt x="122" y="32"/>
                    <a:pt x="121" y="32"/>
                    <a:pt x="123" y="32"/>
                  </a:cubicBezTo>
                  <a:cubicBezTo>
                    <a:pt x="124" y="33"/>
                    <a:pt x="124" y="33"/>
                    <a:pt x="125" y="33"/>
                  </a:cubicBezTo>
                  <a:close/>
                  <a:moveTo>
                    <a:pt x="144" y="31"/>
                  </a:moveTo>
                  <a:cubicBezTo>
                    <a:pt x="143" y="31"/>
                    <a:pt x="143" y="31"/>
                    <a:pt x="143" y="31"/>
                  </a:cubicBezTo>
                  <a:cubicBezTo>
                    <a:pt x="143" y="31"/>
                    <a:pt x="143" y="31"/>
                    <a:pt x="143" y="31"/>
                  </a:cubicBezTo>
                  <a:cubicBezTo>
                    <a:pt x="143" y="30"/>
                    <a:pt x="143" y="30"/>
                    <a:pt x="143" y="30"/>
                  </a:cubicBezTo>
                  <a:cubicBezTo>
                    <a:pt x="144" y="30"/>
                    <a:pt x="144" y="30"/>
                    <a:pt x="144" y="30"/>
                  </a:cubicBezTo>
                  <a:lnTo>
                    <a:pt x="144" y="31"/>
                  </a:lnTo>
                  <a:close/>
                  <a:moveTo>
                    <a:pt x="132" y="20"/>
                  </a:moveTo>
                  <a:cubicBezTo>
                    <a:pt x="132" y="21"/>
                    <a:pt x="132" y="21"/>
                    <a:pt x="132" y="21"/>
                  </a:cubicBezTo>
                  <a:cubicBezTo>
                    <a:pt x="131" y="20"/>
                    <a:pt x="131" y="20"/>
                    <a:pt x="131" y="20"/>
                  </a:cubicBezTo>
                  <a:cubicBezTo>
                    <a:pt x="131" y="19"/>
                    <a:pt x="131" y="19"/>
                    <a:pt x="131" y="19"/>
                  </a:cubicBezTo>
                  <a:cubicBezTo>
                    <a:pt x="131" y="19"/>
                    <a:pt x="131" y="19"/>
                    <a:pt x="131" y="19"/>
                  </a:cubicBezTo>
                  <a:cubicBezTo>
                    <a:pt x="132" y="19"/>
                    <a:pt x="132" y="19"/>
                    <a:pt x="132" y="19"/>
                  </a:cubicBezTo>
                  <a:cubicBezTo>
                    <a:pt x="132" y="20"/>
                    <a:pt x="132" y="20"/>
                    <a:pt x="132" y="20"/>
                  </a:cubicBezTo>
                  <a:close/>
                  <a:moveTo>
                    <a:pt x="126" y="18"/>
                  </a:moveTo>
                  <a:cubicBezTo>
                    <a:pt x="126" y="18"/>
                    <a:pt x="126" y="18"/>
                    <a:pt x="126" y="18"/>
                  </a:cubicBezTo>
                  <a:cubicBezTo>
                    <a:pt x="126" y="18"/>
                    <a:pt x="126" y="18"/>
                    <a:pt x="126" y="18"/>
                  </a:cubicBezTo>
                  <a:cubicBezTo>
                    <a:pt x="125" y="18"/>
                    <a:pt x="125" y="17"/>
                    <a:pt x="124" y="17"/>
                  </a:cubicBezTo>
                  <a:cubicBezTo>
                    <a:pt x="125" y="17"/>
                    <a:pt x="125" y="17"/>
                    <a:pt x="125" y="17"/>
                  </a:cubicBezTo>
                  <a:cubicBezTo>
                    <a:pt x="125" y="17"/>
                    <a:pt x="126" y="17"/>
                    <a:pt x="126" y="18"/>
                  </a:cubicBezTo>
                  <a:close/>
                  <a:moveTo>
                    <a:pt x="124" y="16"/>
                  </a:moveTo>
                  <a:cubicBezTo>
                    <a:pt x="124" y="16"/>
                    <a:pt x="124" y="16"/>
                    <a:pt x="124" y="16"/>
                  </a:cubicBezTo>
                  <a:cubicBezTo>
                    <a:pt x="124" y="16"/>
                    <a:pt x="124" y="16"/>
                    <a:pt x="124" y="16"/>
                  </a:cubicBezTo>
                  <a:cubicBezTo>
                    <a:pt x="124" y="15"/>
                    <a:pt x="124" y="15"/>
                    <a:pt x="124" y="15"/>
                  </a:cubicBezTo>
                  <a:cubicBezTo>
                    <a:pt x="125" y="15"/>
                    <a:pt x="125" y="15"/>
                    <a:pt x="125" y="15"/>
                  </a:cubicBezTo>
                  <a:cubicBezTo>
                    <a:pt x="125" y="16"/>
                    <a:pt x="125" y="16"/>
                    <a:pt x="125" y="16"/>
                  </a:cubicBezTo>
                  <a:lnTo>
                    <a:pt x="124" y="16"/>
                  </a:lnTo>
                  <a:close/>
                  <a:moveTo>
                    <a:pt x="36" y="27"/>
                  </a:moveTo>
                  <a:cubicBezTo>
                    <a:pt x="39" y="27"/>
                    <a:pt x="39" y="27"/>
                    <a:pt x="40" y="28"/>
                  </a:cubicBezTo>
                  <a:cubicBezTo>
                    <a:pt x="41" y="28"/>
                    <a:pt x="41" y="28"/>
                    <a:pt x="41" y="28"/>
                  </a:cubicBezTo>
                  <a:cubicBezTo>
                    <a:pt x="41" y="29"/>
                    <a:pt x="41" y="29"/>
                    <a:pt x="41" y="29"/>
                  </a:cubicBezTo>
                  <a:cubicBezTo>
                    <a:pt x="42" y="29"/>
                    <a:pt x="42" y="29"/>
                    <a:pt x="42" y="29"/>
                  </a:cubicBezTo>
                  <a:cubicBezTo>
                    <a:pt x="43" y="30"/>
                    <a:pt x="43" y="30"/>
                    <a:pt x="43" y="30"/>
                  </a:cubicBezTo>
                  <a:cubicBezTo>
                    <a:pt x="47" y="32"/>
                    <a:pt x="45" y="31"/>
                    <a:pt x="47" y="33"/>
                  </a:cubicBezTo>
                  <a:cubicBezTo>
                    <a:pt x="49" y="34"/>
                    <a:pt x="48" y="34"/>
                    <a:pt x="50" y="34"/>
                  </a:cubicBezTo>
                  <a:cubicBezTo>
                    <a:pt x="55" y="39"/>
                    <a:pt x="55" y="39"/>
                    <a:pt x="55" y="39"/>
                  </a:cubicBezTo>
                  <a:cubicBezTo>
                    <a:pt x="55" y="39"/>
                    <a:pt x="55" y="39"/>
                    <a:pt x="55" y="39"/>
                  </a:cubicBezTo>
                  <a:cubicBezTo>
                    <a:pt x="55" y="43"/>
                    <a:pt x="55" y="42"/>
                    <a:pt x="55" y="45"/>
                  </a:cubicBezTo>
                  <a:cubicBezTo>
                    <a:pt x="56" y="46"/>
                    <a:pt x="56" y="46"/>
                    <a:pt x="56" y="46"/>
                  </a:cubicBezTo>
                  <a:cubicBezTo>
                    <a:pt x="67" y="48"/>
                    <a:pt x="66" y="52"/>
                    <a:pt x="73" y="51"/>
                  </a:cubicBezTo>
                  <a:cubicBezTo>
                    <a:pt x="77" y="53"/>
                    <a:pt x="76" y="54"/>
                    <a:pt x="78" y="55"/>
                  </a:cubicBezTo>
                  <a:cubicBezTo>
                    <a:pt x="79" y="57"/>
                    <a:pt x="78" y="58"/>
                    <a:pt x="78" y="59"/>
                  </a:cubicBezTo>
                  <a:cubicBezTo>
                    <a:pt x="78" y="60"/>
                    <a:pt x="78" y="60"/>
                    <a:pt x="78" y="60"/>
                  </a:cubicBezTo>
                  <a:cubicBezTo>
                    <a:pt x="74" y="60"/>
                    <a:pt x="72" y="60"/>
                    <a:pt x="70" y="60"/>
                  </a:cubicBezTo>
                  <a:cubicBezTo>
                    <a:pt x="68" y="61"/>
                    <a:pt x="68" y="61"/>
                    <a:pt x="68" y="61"/>
                  </a:cubicBezTo>
                  <a:cubicBezTo>
                    <a:pt x="68" y="62"/>
                    <a:pt x="68" y="62"/>
                    <a:pt x="68" y="62"/>
                  </a:cubicBezTo>
                  <a:cubicBezTo>
                    <a:pt x="68" y="62"/>
                    <a:pt x="68" y="62"/>
                    <a:pt x="68" y="62"/>
                  </a:cubicBezTo>
                  <a:cubicBezTo>
                    <a:pt x="70" y="65"/>
                    <a:pt x="70" y="64"/>
                    <a:pt x="71" y="67"/>
                  </a:cubicBezTo>
                  <a:cubicBezTo>
                    <a:pt x="72" y="68"/>
                    <a:pt x="72" y="68"/>
                    <a:pt x="72" y="68"/>
                  </a:cubicBezTo>
                  <a:cubicBezTo>
                    <a:pt x="75" y="71"/>
                    <a:pt x="76" y="73"/>
                    <a:pt x="79" y="74"/>
                  </a:cubicBezTo>
                  <a:cubicBezTo>
                    <a:pt x="81" y="75"/>
                    <a:pt x="81" y="75"/>
                    <a:pt x="81" y="75"/>
                  </a:cubicBezTo>
                  <a:cubicBezTo>
                    <a:pt x="83" y="78"/>
                    <a:pt x="82" y="79"/>
                    <a:pt x="83" y="81"/>
                  </a:cubicBezTo>
                  <a:cubicBezTo>
                    <a:pt x="84" y="81"/>
                    <a:pt x="84" y="82"/>
                    <a:pt x="85" y="82"/>
                  </a:cubicBezTo>
                  <a:cubicBezTo>
                    <a:pt x="86" y="85"/>
                    <a:pt x="86" y="85"/>
                    <a:pt x="87" y="86"/>
                  </a:cubicBezTo>
                  <a:cubicBezTo>
                    <a:pt x="88" y="87"/>
                    <a:pt x="88" y="87"/>
                    <a:pt x="88" y="87"/>
                  </a:cubicBezTo>
                  <a:cubicBezTo>
                    <a:pt x="91" y="87"/>
                    <a:pt x="90" y="86"/>
                    <a:pt x="93" y="86"/>
                  </a:cubicBezTo>
                  <a:cubicBezTo>
                    <a:pt x="93" y="86"/>
                    <a:pt x="93" y="86"/>
                    <a:pt x="93" y="86"/>
                  </a:cubicBezTo>
                  <a:cubicBezTo>
                    <a:pt x="94" y="86"/>
                    <a:pt x="94" y="86"/>
                    <a:pt x="94" y="86"/>
                  </a:cubicBezTo>
                  <a:cubicBezTo>
                    <a:pt x="94" y="88"/>
                    <a:pt x="94" y="88"/>
                    <a:pt x="94" y="88"/>
                  </a:cubicBezTo>
                  <a:cubicBezTo>
                    <a:pt x="94" y="89"/>
                    <a:pt x="94" y="89"/>
                    <a:pt x="94" y="89"/>
                  </a:cubicBezTo>
                  <a:cubicBezTo>
                    <a:pt x="94" y="90"/>
                    <a:pt x="94" y="90"/>
                    <a:pt x="94" y="90"/>
                  </a:cubicBezTo>
                  <a:cubicBezTo>
                    <a:pt x="94" y="91"/>
                    <a:pt x="94" y="91"/>
                    <a:pt x="94" y="91"/>
                  </a:cubicBezTo>
                  <a:cubicBezTo>
                    <a:pt x="99" y="93"/>
                    <a:pt x="97" y="92"/>
                    <a:pt x="102" y="93"/>
                  </a:cubicBezTo>
                  <a:cubicBezTo>
                    <a:pt x="103" y="93"/>
                    <a:pt x="103" y="93"/>
                    <a:pt x="103" y="93"/>
                  </a:cubicBezTo>
                  <a:cubicBezTo>
                    <a:pt x="102" y="94"/>
                    <a:pt x="102" y="94"/>
                    <a:pt x="102" y="94"/>
                  </a:cubicBezTo>
                  <a:cubicBezTo>
                    <a:pt x="102" y="94"/>
                    <a:pt x="101" y="94"/>
                    <a:pt x="100" y="95"/>
                  </a:cubicBezTo>
                  <a:cubicBezTo>
                    <a:pt x="100" y="95"/>
                    <a:pt x="100" y="95"/>
                    <a:pt x="100" y="95"/>
                  </a:cubicBezTo>
                  <a:cubicBezTo>
                    <a:pt x="101" y="96"/>
                    <a:pt x="100" y="96"/>
                    <a:pt x="101" y="97"/>
                  </a:cubicBezTo>
                  <a:cubicBezTo>
                    <a:pt x="102" y="98"/>
                    <a:pt x="106" y="99"/>
                    <a:pt x="109" y="99"/>
                  </a:cubicBezTo>
                  <a:cubicBezTo>
                    <a:pt x="110" y="100"/>
                    <a:pt x="110" y="100"/>
                    <a:pt x="110" y="100"/>
                  </a:cubicBezTo>
                  <a:cubicBezTo>
                    <a:pt x="112" y="100"/>
                    <a:pt x="112" y="100"/>
                    <a:pt x="112" y="100"/>
                  </a:cubicBezTo>
                  <a:cubicBezTo>
                    <a:pt x="111" y="100"/>
                    <a:pt x="110" y="100"/>
                    <a:pt x="110" y="101"/>
                  </a:cubicBezTo>
                  <a:cubicBezTo>
                    <a:pt x="107" y="100"/>
                    <a:pt x="107" y="100"/>
                    <a:pt x="107" y="100"/>
                  </a:cubicBezTo>
                  <a:cubicBezTo>
                    <a:pt x="107" y="101"/>
                    <a:pt x="107" y="101"/>
                    <a:pt x="107" y="101"/>
                  </a:cubicBezTo>
                  <a:cubicBezTo>
                    <a:pt x="108" y="102"/>
                    <a:pt x="108" y="102"/>
                    <a:pt x="108" y="102"/>
                  </a:cubicBezTo>
                  <a:cubicBezTo>
                    <a:pt x="109" y="102"/>
                    <a:pt x="109" y="102"/>
                    <a:pt x="110" y="103"/>
                  </a:cubicBezTo>
                  <a:cubicBezTo>
                    <a:pt x="109" y="103"/>
                    <a:pt x="109" y="103"/>
                    <a:pt x="109" y="103"/>
                  </a:cubicBezTo>
                  <a:cubicBezTo>
                    <a:pt x="108" y="104"/>
                    <a:pt x="108" y="104"/>
                    <a:pt x="108" y="104"/>
                  </a:cubicBezTo>
                  <a:cubicBezTo>
                    <a:pt x="106" y="104"/>
                    <a:pt x="106" y="104"/>
                    <a:pt x="103" y="103"/>
                  </a:cubicBezTo>
                  <a:cubicBezTo>
                    <a:pt x="102" y="103"/>
                    <a:pt x="102" y="102"/>
                    <a:pt x="100" y="101"/>
                  </a:cubicBezTo>
                  <a:cubicBezTo>
                    <a:pt x="99" y="101"/>
                    <a:pt x="90" y="100"/>
                    <a:pt x="89" y="100"/>
                  </a:cubicBezTo>
                  <a:cubicBezTo>
                    <a:pt x="88" y="99"/>
                    <a:pt x="88" y="99"/>
                    <a:pt x="88" y="99"/>
                  </a:cubicBezTo>
                  <a:cubicBezTo>
                    <a:pt x="87" y="99"/>
                    <a:pt x="87" y="99"/>
                    <a:pt x="87" y="99"/>
                  </a:cubicBezTo>
                  <a:cubicBezTo>
                    <a:pt x="86" y="99"/>
                    <a:pt x="85" y="99"/>
                    <a:pt x="84" y="99"/>
                  </a:cubicBezTo>
                  <a:cubicBezTo>
                    <a:pt x="83" y="98"/>
                    <a:pt x="83" y="98"/>
                    <a:pt x="83" y="98"/>
                  </a:cubicBezTo>
                  <a:cubicBezTo>
                    <a:pt x="82" y="98"/>
                    <a:pt x="82" y="98"/>
                    <a:pt x="82" y="98"/>
                  </a:cubicBezTo>
                  <a:cubicBezTo>
                    <a:pt x="81" y="98"/>
                    <a:pt x="81" y="98"/>
                    <a:pt x="81" y="98"/>
                  </a:cubicBezTo>
                  <a:cubicBezTo>
                    <a:pt x="78" y="98"/>
                    <a:pt x="79" y="98"/>
                    <a:pt x="77" y="98"/>
                  </a:cubicBezTo>
                  <a:cubicBezTo>
                    <a:pt x="75" y="97"/>
                    <a:pt x="77" y="97"/>
                    <a:pt x="75" y="96"/>
                  </a:cubicBezTo>
                  <a:cubicBezTo>
                    <a:pt x="73" y="92"/>
                    <a:pt x="72" y="93"/>
                    <a:pt x="69" y="90"/>
                  </a:cubicBezTo>
                  <a:cubicBezTo>
                    <a:pt x="68" y="88"/>
                    <a:pt x="68" y="88"/>
                    <a:pt x="68" y="88"/>
                  </a:cubicBezTo>
                  <a:cubicBezTo>
                    <a:pt x="68" y="87"/>
                    <a:pt x="68" y="87"/>
                    <a:pt x="68" y="87"/>
                  </a:cubicBezTo>
                  <a:cubicBezTo>
                    <a:pt x="68" y="86"/>
                    <a:pt x="68" y="86"/>
                    <a:pt x="68" y="86"/>
                  </a:cubicBezTo>
                  <a:cubicBezTo>
                    <a:pt x="68" y="87"/>
                    <a:pt x="68" y="87"/>
                    <a:pt x="68" y="87"/>
                  </a:cubicBezTo>
                  <a:cubicBezTo>
                    <a:pt x="67" y="87"/>
                    <a:pt x="67" y="87"/>
                    <a:pt x="67" y="87"/>
                  </a:cubicBezTo>
                  <a:cubicBezTo>
                    <a:pt x="65" y="86"/>
                    <a:pt x="65" y="86"/>
                    <a:pt x="65" y="86"/>
                  </a:cubicBezTo>
                  <a:cubicBezTo>
                    <a:pt x="65" y="86"/>
                    <a:pt x="64" y="83"/>
                    <a:pt x="61" y="79"/>
                  </a:cubicBezTo>
                  <a:cubicBezTo>
                    <a:pt x="59" y="76"/>
                    <a:pt x="60" y="78"/>
                    <a:pt x="58" y="76"/>
                  </a:cubicBezTo>
                  <a:cubicBezTo>
                    <a:pt x="58" y="75"/>
                    <a:pt x="58" y="75"/>
                    <a:pt x="58" y="75"/>
                  </a:cubicBezTo>
                  <a:cubicBezTo>
                    <a:pt x="57" y="75"/>
                    <a:pt x="56" y="74"/>
                    <a:pt x="55" y="74"/>
                  </a:cubicBezTo>
                  <a:cubicBezTo>
                    <a:pt x="54" y="74"/>
                    <a:pt x="47" y="73"/>
                    <a:pt x="45" y="72"/>
                  </a:cubicBezTo>
                  <a:cubicBezTo>
                    <a:pt x="45" y="71"/>
                    <a:pt x="45" y="71"/>
                    <a:pt x="45" y="71"/>
                  </a:cubicBezTo>
                  <a:cubicBezTo>
                    <a:pt x="45" y="70"/>
                    <a:pt x="45" y="70"/>
                    <a:pt x="45" y="70"/>
                  </a:cubicBezTo>
                  <a:cubicBezTo>
                    <a:pt x="44" y="70"/>
                    <a:pt x="44" y="70"/>
                    <a:pt x="44" y="70"/>
                  </a:cubicBezTo>
                  <a:cubicBezTo>
                    <a:pt x="42" y="70"/>
                    <a:pt x="43" y="70"/>
                    <a:pt x="41" y="69"/>
                  </a:cubicBezTo>
                  <a:cubicBezTo>
                    <a:pt x="40" y="70"/>
                    <a:pt x="40" y="70"/>
                    <a:pt x="40" y="70"/>
                  </a:cubicBezTo>
                  <a:cubicBezTo>
                    <a:pt x="40" y="71"/>
                    <a:pt x="40" y="71"/>
                    <a:pt x="40" y="71"/>
                  </a:cubicBezTo>
                  <a:cubicBezTo>
                    <a:pt x="40" y="71"/>
                    <a:pt x="40" y="71"/>
                    <a:pt x="40" y="71"/>
                  </a:cubicBezTo>
                  <a:cubicBezTo>
                    <a:pt x="39" y="71"/>
                    <a:pt x="39" y="71"/>
                    <a:pt x="39" y="71"/>
                  </a:cubicBezTo>
                  <a:cubicBezTo>
                    <a:pt x="39" y="71"/>
                    <a:pt x="39" y="71"/>
                    <a:pt x="38" y="71"/>
                  </a:cubicBezTo>
                  <a:cubicBezTo>
                    <a:pt x="38" y="72"/>
                    <a:pt x="38" y="72"/>
                    <a:pt x="38" y="72"/>
                  </a:cubicBezTo>
                  <a:cubicBezTo>
                    <a:pt x="37" y="72"/>
                    <a:pt x="36" y="72"/>
                    <a:pt x="34" y="71"/>
                  </a:cubicBezTo>
                  <a:cubicBezTo>
                    <a:pt x="33" y="69"/>
                    <a:pt x="33" y="69"/>
                    <a:pt x="31" y="68"/>
                  </a:cubicBezTo>
                  <a:cubicBezTo>
                    <a:pt x="32" y="69"/>
                    <a:pt x="32" y="69"/>
                    <a:pt x="32" y="69"/>
                  </a:cubicBezTo>
                  <a:cubicBezTo>
                    <a:pt x="34" y="74"/>
                    <a:pt x="34" y="74"/>
                    <a:pt x="34" y="74"/>
                  </a:cubicBezTo>
                  <a:cubicBezTo>
                    <a:pt x="34" y="74"/>
                    <a:pt x="34" y="74"/>
                    <a:pt x="34" y="74"/>
                  </a:cubicBezTo>
                  <a:cubicBezTo>
                    <a:pt x="33" y="74"/>
                    <a:pt x="33" y="74"/>
                    <a:pt x="33" y="74"/>
                  </a:cubicBezTo>
                  <a:cubicBezTo>
                    <a:pt x="34" y="75"/>
                    <a:pt x="34" y="75"/>
                    <a:pt x="34" y="75"/>
                  </a:cubicBezTo>
                  <a:cubicBezTo>
                    <a:pt x="33" y="75"/>
                    <a:pt x="33" y="75"/>
                    <a:pt x="33" y="75"/>
                  </a:cubicBezTo>
                  <a:cubicBezTo>
                    <a:pt x="31" y="74"/>
                    <a:pt x="32" y="74"/>
                    <a:pt x="30" y="74"/>
                  </a:cubicBezTo>
                  <a:cubicBezTo>
                    <a:pt x="30" y="74"/>
                    <a:pt x="30" y="74"/>
                    <a:pt x="30" y="74"/>
                  </a:cubicBezTo>
                  <a:cubicBezTo>
                    <a:pt x="30" y="75"/>
                    <a:pt x="30" y="76"/>
                    <a:pt x="31" y="77"/>
                  </a:cubicBezTo>
                  <a:cubicBezTo>
                    <a:pt x="28" y="77"/>
                    <a:pt x="25" y="78"/>
                    <a:pt x="23" y="78"/>
                  </a:cubicBezTo>
                  <a:cubicBezTo>
                    <a:pt x="21" y="77"/>
                    <a:pt x="22" y="78"/>
                    <a:pt x="21" y="77"/>
                  </a:cubicBezTo>
                  <a:cubicBezTo>
                    <a:pt x="19" y="78"/>
                    <a:pt x="20" y="77"/>
                    <a:pt x="19" y="78"/>
                  </a:cubicBezTo>
                  <a:cubicBezTo>
                    <a:pt x="18" y="78"/>
                    <a:pt x="18" y="78"/>
                    <a:pt x="18" y="78"/>
                  </a:cubicBezTo>
                  <a:cubicBezTo>
                    <a:pt x="16" y="76"/>
                    <a:pt x="18" y="78"/>
                    <a:pt x="17" y="76"/>
                  </a:cubicBezTo>
                  <a:cubicBezTo>
                    <a:pt x="16" y="76"/>
                    <a:pt x="16" y="76"/>
                    <a:pt x="15" y="77"/>
                  </a:cubicBezTo>
                  <a:cubicBezTo>
                    <a:pt x="16" y="77"/>
                    <a:pt x="16" y="77"/>
                    <a:pt x="16" y="77"/>
                  </a:cubicBezTo>
                  <a:cubicBezTo>
                    <a:pt x="17" y="77"/>
                    <a:pt x="17" y="77"/>
                    <a:pt x="17" y="78"/>
                  </a:cubicBezTo>
                  <a:cubicBezTo>
                    <a:pt x="18" y="78"/>
                    <a:pt x="18" y="78"/>
                    <a:pt x="18" y="78"/>
                  </a:cubicBezTo>
                  <a:cubicBezTo>
                    <a:pt x="19" y="78"/>
                    <a:pt x="19" y="78"/>
                    <a:pt x="19" y="78"/>
                  </a:cubicBezTo>
                  <a:cubicBezTo>
                    <a:pt x="22" y="78"/>
                    <a:pt x="22" y="78"/>
                    <a:pt x="22" y="78"/>
                  </a:cubicBezTo>
                  <a:cubicBezTo>
                    <a:pt x="22" y="79"/>
                    <a:pt x="24" y="79"/>
                    <a:pt x="25" y="80"/>
                  </a:cubicBezTo>
                  <a:cubicBezTo>
                    <a:pt x="26" y="81"/>
                    <a:pt x="28" y="82"/>
                    <a:pt x="28" y="83"/>
                  </a:cubicBezTo>
                  <a:cubicBezTo>
                    <a:pt x="28" y="85"/>
                    <a:pt x="28" y="85"/>
                    <a:pt x="28" y="85"/>
                  </a:cubicBezTo>
                  <a:cubicBezTo>
                    <a:pt x="28" y="85"/>
                    <a:pt x="28" y="85"/>
                    <a:pt x="28" y="85"/>
                  </a:cubicBezTo>
                  <a:cubicBezTo>
                    <a:pt x="24" y="87"/>
                    <a:pt x="27" y="85"/>
                    <a:pt x="20" y="89"/>
                  </a:cubicBezTo>
                  <a:cubicBezTo>
                    <a:pt x="19" y="89"/>
                    <a:pt x="19" y="89"/>
                    <a:pt x="19" y="89"/>
                  </a:cubicBezTo>
                  <a:cubicBezTo>
                    <a:pt x="17" y="88"/>
                    <a:pt x="17" y="88"/>
                    <a:pt x="15" y="88"/>
                  </a:cubicBezTo>
                  <a:cubicBezTo>
                    <a:pt x="12" y="88"/>
                    <a:pt x="9" y="88"/>
                    <a:pt x="6" y="87"/>
                  </a:cubicBezTo>
                  <a:cubicBezTo>
                    <a:pt x="5" y="87"/>
                    <a:pt x="5" y="87"/>
                    <a:pt x="5" y="87"/>
                  </a:cubicBezTo>
                  <a:cubicBezTo>
                    <a:pt x="4" y="88"/>
                    <a:pt x="4" y="88"/>
                    <a:pt x="4" y="88"/>
                  </a:cubicBezTo>
                  <a:cubicBezTo>
                    <a:pt x="3" y="88"/>
                    <a:pt x="3" y="88"/>
                    <a:pt x="3" y="88"/>
                  </a:cubicBezTo>
                  <a:cubicBezTo>
                    <a:pt x="1" y="87"/>
                    <a:pt x="1" y="87"/>
                    <a:pt x="1" y="87"/>
                  </a:cubicBezTo>
                  <a:cubicBezTo>
                    <a:pt x="1" y="87"/>
                    <a:pt x="1" y="62"/>
                    <a:pt x="1" y="62"/>
                  </a:cubicBezTo>
                  <a:cubicBezTo>
                    <a:pt x="0" y="61"/>
                    <a:pt x="1" y="61"/>
                    <a:pt x="0" y="60"/>
                  </a:cubicBezTo>
                  <a:cubicBezTo>
                    <a:pt x="0" y="59"/>
                    <a:pt x="0" y="59"/>
                    <a:pt x="0" y="59"/>
                  </a:cubicBezTo>
                  <a:cubicBezTo>
                    <a:pt x="1" y="57"/>
                    <a:pt x="1" y="57"/>
                    <a:pt x="1" y="56"/>
                  </a:cubicBezTo>
                  <a:cubicBezTo>
                    <a:pt x="1" y="49"/>
                    <a:pt x="1" y="14"/>
                    <a:pt x="1" y="14"/>
                  </a:cubicBezTo>
                  <a:cubicBezTo>
                    <a:pt x="5" y="14"/>
                    <a:pt x="8" y="16"/>
                    <a:pt x="11" y="18"/>
                  </a:cubicBezTo>
                  <a:cubicBezTo>
                    <a:pt x="12" y="18"/>
                    <a:pt x="12" y="18"/>
                    <a:pt x="13" y="18"/>
                  </a:cubicBezTo>
                  <a:cubicBezTo>
                    <a:pt x="21" y="22"/>
                    <a:pt x="25" y="22"/>
                    <a:pt x="30" y="23"/>
                  </a:cubicBezTo>
                  <a:cubicBezTo>
                    <a:pt x="31" y="24"/>
                    <a:pt x="31" y="25"/>
                    <a:pt x="33" y="25"/>
                  </a:cubicBezTo>
                  <a:cubicBezTo>
                    <a:pt x="34" y="26"/>
                    <a:pt x="35" y="27"/>
                    <a:pt x="36" y="27"/>
                  </a:cubicBezTo>
                  <a:close/>
                  <a:moveTo>
                    <a:pt x="136" y="38"/>
                  </a:moveTo>
                  <a:cubicBezTo>
                    <a:pt x="135" y="39"/>
                    <a:pt x="135" y="39"/>
                    <a:pt x="135" y="39"/>
                  </a:cubicBezTo>
                  <a:cubicBezTo>
                    <a:pt x="133" y="36"/>
                    <a:pt x="134" y="39"/>
                    <a:pt x="133" y="35"/>
                  </a:cubicBezTo>
                  <a:cubicBezTo>
                    <a:pt x="132" y="32"/>
                    <a:pt x="133" y="35"/>
                    <a:pt x="132" y="31"/>
                  </a:cubicBezTo>
                  <a:cubicBezTo>
                    <a:pt x="131" y="28"/>
                    <a:pt x="129" y="26"/>
                    <a:pt x="127" y="24"/>
                  </a:cubicBezTo>
                  <a:cubicBezTo>
                    <a:pt x="124" y="23"/>
                    <a:pt x="126" y="25"/>
                    <a:pt x="120" y="20"/>
                  </a:cubicBezTo>
                  <a:cubicBezTo>
                    <a:pt x="119" y="19"/>
                    <a:pt x="119" y="19"/>
                    <a:pt x="119" y="19"/>
                  </a:cubicBezTo>
                  <a:cubicBezTo>
                    <a:pt x="118" y="19"/>
                    <a:pt x="118" y="19"/>
                    <a:pt x="118" y="19"/>
                  </a:cubicBezTo>
                  <a:cubicBezTo>
                    <a:pt x="117" y="18"/>
                    <a:pt x="115" y="17"/>
                    <a:pt x="113" y="16"/>
                  </a:cubicBezTo>
                  <a:cubicBezTo>
                    <a:pt x="112" y="16"/>
                    <a:pt x="112" y="16"/>
                    <a:pt x="112" y="16"/>
                  </a:cubicBezTo>
                  <a:cubicBezTo>
                    <a:pt x="111" y="15"/>
                    <a:pt x="111" y="15"/>
                    <a:pt x="111" y="15"/>
                  </a:cubicBezTo>
                  <a:cubicBezTo>
                    <a:pt x="112" y="15"/>
                    <a:pt x="112" y="15"/>
                    <a:pt x="112" y="15"/>
                  </a:cubicBezTo>
                  <a:cubicBezTo>
                    <a:pt x="112" y="14"/>
                    <a:pt x="112" y="14"/>
                    <a:pt x="112" y="14"/>
                  </a:cubicBezTo>
                  <a:cubicBezTo>
                    <a:pt x="112" y="14"/>
                    <a:pt x="112" y="14"/>
                    <a:pt x="112" y="14"/>
                  </a:cubicBezTo>
                  <a:cubicBezTo>
                    <a:pt x="114" y="15"/>
                    <a:pt x="113" y="15"/>
                    <a:pt x="116" y="16"/>
                  </a:cubicBezTo>
                  <a:cubicBezTo>
                    <a:pt x="116" y="17"/>
                    <a:pt x="116" y="17"/>
                    <a:pt x="116" y="17"/>
                  </a:cubicBezTo>
                  <a:cubicBezTo>
                    <a:pt x="117" y="17"/>
                    <a:pt x="117" y="17"/>
                    <a:pt x="117" y="17"/>
                  </a:cubicBezTo>
                  <a:cubicBezTo>
                    <a:pt x="120" y="18"/>
                    <a:pt x="121" y="19"/>
                    <a:pt x="123" y="20"/>
                  </a:cubicBezTo>
                  <a:cubicBezTo>
                    <a:pt x="125" y="21"/>
                    <a:pt x="125" y="21"/>
                    <a:pt x="125" y="21"/>
                  </a:cubicBezTo>
                  <a:cubicBezTo>
                    <a:pt x="126" y="21"/>
                    <a:pt x="137" y="31"/>
                    <a:pt x="138" y="32"/>
                  </a:cubicBezTo>
                  <a:cubicBezTo>
                    <a:pt x="138" y="33"/>
                    <a:pt x="138" y="33"/>
                    <a:pt x="138" y="33"/>
                  </a:cubicBezTo>
                  <a:cubicBezTo>
                    <a:pt x="137" y="34"/>
                    <a:pt x="137" y="34"/>
                    <a:pt x="137" y="35"/>
                  </a:cubicBezTo>
                  <a:cubicBezTo>
                    <a:pt x="137" y="36"/>
                    <a:pt x="137" y="36"/>
                    <a:pt x="136" y="37"/>
                  </a:cubicBezTo>
                  <a:cubicBezTo>
                    <a:pt x="136" y="38"/>
                    <a:pt x="136" y="38"/>
                    <a:pt x="136" y="38"/>
                  </a:cubicBezTo>
                  <a:close/>
                  <a:moveTo>
                    <a:pt x="107" y="15"/>
                  </a:moveTo>
                  <a:cubicBezTo>
                    <a:pt x="105" y="15"/>
                    <a:pt x="105" y="15"/>
                    <a:pt x="105" y="15"/>
                  </a:cubicBezTo>
                  <a:cubicBezTo>
                    <a:pt x="104" y="15"/>
                    <a:pt x="104" y="15"/>
                    <a:pt x="104" y="15"/>
                  </a:cubicBezTo>
                  <a:cubicBezTo>
                    <a:pt x="104" y="14"/>
                    <a:pt x="104" y="14"/>
                    <a:pt x="104" y="14"/>
                  </a:cubicBezTo>
                  <a:cubicBezTo>
                    <a:pt x="103" y="13"/>
                    <a:pt x="103" y="13"/>
                    <a:pt x="103" y="13"/>
                  </a:cubicBezTo>
                  <a:cubicBezTo>
                    <a:pt x="102" y="13"/>
                    <a:pt x="102" y="13"/>
                    <a:pt x="102" y="13"/>
                  </a:cubicBezTo>
                  <a:cubicBezTo>
                    <a:pt x="102" y="12"/>
                    <a:pt x="102" y="12"/>
                    <a:pt x="102" y="12"/>
                  </a:cubicBezTo>
                  <a:cubicBezTo>
                    <a:pt x="104" y="12"/>
                    <a:pt x="104" y="12"/>
                    <a:pt x="104" y="12"/>
                  </a:cubicBezTo>
                  <a:cubicBezTo>
                    <a:pt x="105" y="11"/>
                    <a:pt x="105" y="11"/>
                    <a:pt x="105" y="11"/>
                  </a:cubicBezTo>
                  <a:cubicBezTo>
                    <a:pt x="107" y="12"/>
                    <a:pt x="107" y="12"/>
                    <a:pt x="107" y="12"/>
                  </a:cubicBezTo>
                  <a:cubicBezTo>
                    <a:pt x="108" y="13"/>
                    <a:pt x="108" y="13"/>
                    <a:pt x="108" y="13"/>
                  </a:cubicBezTo>
                  <a:cubicBezTo>
                    <a:pt x="108" y="13"/>
                    <a:pt x="108" y="14"/>
                    <a:pt x="107" y="15"/>
                  </a:cubicBezTo>
                  <a:close/>
                  <a:moveTo>
                    <a:pt x="79" y="10"/>
                  </a:moveTo>
                  <a:cubicBezTo>
                    <a:pt x="78" y="11"/>
                    <a:pt x="78" y="11"/>
                    <a:pt x="78" y="11"/>
                  </a:cubicBezTo>
                  <a:cubicBezTo>
                    <a:pt x="77" y="11"/>
                    <a:pt x="77" y="11"/>
                    <a:pt x="77" y="11"/>
                  </a:cubicBezTo>
                  <a:cubicBezTo>
                    <a:pt x="77" y="11"/>
                    <a:pt x="77" y="11"/>
                    <a:pt x="77" y="11"/>
                  </a:cubicBezTo>
                  <a:cubicBezTo>
                    <a:pt x="78" y="11"/>
                    <a:pt x="78" y="11"/>
                    <a:pt x="78" y="11"/>
                  </a:cubicBezTo>
                  <a:cubicBezTo>
                    <a:pt x="78" y="10"/>
                    <a:pt x="78" y="10"/>
                    <a:pt x="78" y="10"/>
                  </a:cubicBezTo>
                  <a:cubicBezTo>
                    <a:pt x="78" y="10"/>
                    <a:pt x="78" y="10"/>
                    <a:pt x="78" y="10"/>
                  </a:cubicBezTo>
                  <a:cubicBezTo>
                    <a:pt x="79" y="10"/>
                    <a:pt x="79" y="10"/>
                    <a:pt x="79" y="10"/>
                  </a:cubicBezTo>
                  <a:close/>
                  <a:moveTo>
                    <a:pt x="70" y="7"/>
                  </a:moveTo>
                  <a:cubicBezTo>
                    <a:pt x="70" y="7"/>
                    <a:pt x="73" y="7"/>
                    <a:pt x="74" y="7"/>
                  </a:cubicBezTo>
                  <a:cubicBezTo>
                    <a:pt x="73" y="7"/>
                    <a:pt x="73" y="7"/>
                    <a:pt x="73" y="7"/>
                  </a:cubicBezTo>
                  <a:cubicBezTo>
                    <a:pt x="74" y="7"/>
                    <a:pt x="74" y="7"/>
                    <a:pt x="74" y="7"/>
                  </a:cubicBezTo>
                  <a:cubicBezTo>
                    <a:pt x="74" y="7"/>
                    <a:pt x="74" y="7"/>
                    <a:pt x="74" y="7"/>
                  </a:cubicBezTo>
                  <a:cubicBezTo>
                    <a:pt x="74" y="8"/>
                    <a:pt x="74" y="8"/>
                    <a:pt x="74" y="8"/>
                  </a:cubicBezTo>
                  <a:cubicBezTo>
                    <a:pt x="73" y="8"/>
                    <a:pt x="73" y="8"/>
                    <a:pt x="73" y="8"/>
                  </a:cubicBezTo>
                  <a:cubicBezTo>
                    <a:pt x="73" y="8"/>
                    <a:pt x="73" y="8"/>
                    <a:pt x="73" y="8"/>
                  </a:cubicBezTo>
                  <a:cubicBezTo>
                    <a:pt x="72" y="8"/>
                    <a:pt x="72" y="9"/>
                    <a:pt x="71" y="9"/>
                  </a:cubicBezTo>
                  <a:cubicBezTo>
                    <a:pt x="70" y="9"/>
                    <a:pt x="70" y="9"/>
                    <a:pt x="70" y="9"/>
                  </a:cubicBezTo>
                  <a:cubicBezTo>
                    <a:pt x="68" y="10"/>
                    <a:pt x="68" y="9"/>
                    <a:pt x="66" y="9"/>
                  </a:cubicBezTo>
                  <a:cubicBezTo>
                    <a:pt x="65" y="9"/>
                    <a:pt x="65" y="9"/>
                    <a:pt x="65" y="9"/>
                  </a:cubicBezTo>
                  <a:cubicBezTo>
                    <a:pt x="65" y="9"/>
                    <a:pt x="65" y="9"/>
                    <a:pt x="65" y="9"/>
                  </a:cubicBezTo>
                  <a:cubicBezTo>
                    <a:pt x="64" y="9"/>
                    <a:pt x="64" y="9"/>
                    <a:pt x="64" y="9"/>
                  </a:cubicBezTo>
                  <a:cubicBezTo>
                    <a:pt x="64" y="9"/>
                    <a:pt x="64" y="9"/>
                    <a:pt x="64" y="9"/>
                  </a:cubicBezTo>
                  <a:cubicBezTo>
                    <a:pt x="64" y="9"/>
                    <a:pt x="64" y="9"/>
                    <a:pt x="64" y="9"/>
                  </a:cubicBezTo>
                  <a:cubicBezTo>
                    <a:pt x="64" y="9"/>
                    <a:pt x="64" y="9"/>
                    <a:pt x="64" y="9"/>
                  </a:cubicBezTo>
                  <a:cubicBezTo>
                    <a:pt x="64" y="8"/>
                    <a:pt x="64" y="8"/>
                    <a:pt x="64" y="8"/>
                  </a:cubicBezTo>
                  <a:cubicBezTo>
                    <a:pt x="64" y="7"/>
                    <a:pt x="64" y="7"/>
                    <a:pt x="64" y="7"/>
                  </a:cubicBezTo>
                  <a:cubicBezTo>
                    <a:pt x="65" y="7"/>
                    <a:pt x="65" y="7"/>
                    <a:pt x="65" y="7"/>
                  </a:cubicBezTo>
                  <a:cubicBezTo>
                    <a:pt x="66" y="7"/>
                    <a:pt x="66" y="7"/>
                    <a:pt x="66" y="7"/>
                  </a:cubicBezTo>
                  <a:cubicBezTo>
                    <a:pt x="67" y="7"/>
                    <a:pt x="67" y="7"/>
                    <a:pt x="67" y="7"/>
                  </a:cubicBezTo>
                  <a:cubicBezTo>
                    <a:pt x="70" y="7"/>
                    <a:pt x="70" y="7"/>
                    <a:pt x="70" y="7"/>
                  </a:cubicBezTo>
                  <a:close/>
                  <a:moveTo>
                    <a:pt x="100" y="2"/>
                  </a:moveTo>
                  <a:cubicBezTo>
                    <a:pt x="100" y="3"/>
                    <a:pt x="100" y="3"/>
                    <a:pt x="100" y="3"/>
                  </a:cubicBezTo>
                  <a:cubicBezTo>
                    <a:pt x="99" y="2"/>
                    <a:pt x="99" y="2"/>
                    <a:pt x="99" y="2"/>
                  </a:cubicBezTo>
                  <a:cubicBezTo>
                    <a:pt x="99" y="2"/>
                    <a:pt x="99" y="2"/>
                    <a:pt x="99" y="2"/>
                  </a:cubicBezTo>
                  <a:cubicBezTo>
                    <a:pt x="97" y="1"/>
                    <a:pt x="97" y="1"/>
                    <a:pt x="97" y="1"/>
                  </a:cubicBezTo>
                  <a:cubicBezTo>
                    <a:pt x="97" y="1"/>
                    <a:pt x="97" y="1"/>
                    <a:pt x="97" y="1"/>
                  </a:cubicBezTo>
                  <a:cubicBezTo>
                    <a:pt x="98" y="0"/>
                    <a:pt x="98" y="0"/>
                    <a:pt x="98" y="0"/>
                  </a:cubicBezTo>
                  <a:cubicBezTo>
                    <a:pt x="98" y="0"/>
                    <a:pt x="98" y="0"/>
                    <a:pt x="98" y="0"/>
                  </a:cubicBezTo>
                  <a:cubicBezTo>
                    <a:pt x="99" y="1"/>
                    <a:pt x="99" y="1"/>
                    <a:pt x="99" y="1"/>
                  </a:cubicBezTo>
                  <a:cubicBezTo>
                    <a:pt x="100" y="2"/>
                    <a:pt x="100" y="2"/>
                    <a:pt x="100" y="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183">
              <a:extLst>
                <a:ext uri="{FF2B5EF4-FFF2-40B4-BE49-F238E27FC236}">
                  <a16:creationId xmlns:a16="http://schemas.microsoft.com/office/drawing/2014/main" id="{CEA8A1B0-CDCE-498A-842E-E92F568A99C9}"/>
                </a:ext>
              </a:extLst>
            </p:cNvPr>
            <p:cNvSpPr>
              <a:spLocks noEditPoints="1"/>
            </p:cNvSpPr>
            <p:nvPr/>
          </p:nvSpPr>
          <p:spPr bwMode="auto">
            <a:xfrm>
              <a:off x="17163632" y="8033429"/>
              <a:ext cx="451176" cy="755125"/>
            </a:xfrm>
            <a:custGeom>
              <a:avLst/>
              <a:gdLst>
                <a:gd name="T0" fmla="*/ 51 w 108"/>
                <a:gd name="T1" fmla="*/ 18 h 181"/>
                <a:gd name="T2" fmla="*/ 48 w 108"/>
                <a:gd name="T3" fmla="*/ 21 h 181"/>
                <a:gd name="T4" fmla="*/ 60 w 108"/>
                <a:gd name="T5" fmla="*/ 29 h 181"/>
                <a:gd name="T6" fmla="*/ 51 w 108"/>
                <a:gd name="T7" fmla="*/ 59 h 181"/>
                <a:gd name="T8" fmla="*/ 59 w 108"/>
                <a:gd name="T9" fmla="*/ 80 h 181"/>
                <a:gd name="T10" fmla="*/ 70 w 108"/>
                <a:gd name="T11" fmla="*/ 80 h 181"/>
                <a:gd name="T12" fmla="*/ 77 w 108"/>
                <a:gd name="T13" fmla="*/ 90 h 181"/>
                <a:gd name="T14" fmla="*/ 71 w 108"/>
                <a:gd name="T15" fmla="*/ 91 h 181"/>
                <a:gd name="T16" fmla="*/ 62 w 108"/>
                <a:gd name="T17" fmla="*/ 89 h 181"/>
                <a:gd name="T18" fmla="*/ 41 w 108"/>
                <a:gd name="T19" fmla="*/ 78 h 181"/>
                <a:gd name="T20" fmla="*/ 38 w 108"/>
                <a:gd name="T21" fmla="*/ 73 h 181"/>
                <a:gd name="T22" fmla="*/ 37 w 108"/>
                <a:gd name="T23" fmla="*/ 56 h 181"/>
                <a:gd name="T24" fmla="*/ 56 w 108"/>
                <a:gd name="T25" fmla="*/ 69 h 181"/>
                <a:gd name="T26" fmla="*/ 58 w 108"/>
                <a:gd name="T27" fmla="*/ 80 h 181"/>
                <a:gd name="T28" fmla="*/ 81 w 108"/>
                <a:gd name="T29" fmla="*/ 79 h 181"/>
                <a:gd name="T30" fmla="*/ 55 w 108"/>
                <a:gd name="T31" fmla="*/ 85 h 181"/>
                <a:gd name="T32" fmla="*/ 45 w 108"/>
                <a:gd name="T33" fmla="*/ 86 h 181"/>
                <a:gd name="T34" fmla="*/ 49 w 108"/>
                <a:gd name="T35" fmla="*/ 99 h 181"/>
                <a:gd name="T36" fmla="*/ 39 w 108"/>
                <a:gd name="T37" fmla="*/ 87 h 181"/>
                <a:gd name="T38" fmla="*/ 70 w 108"/>
                <a:gd name="T39" fmla="*/ 93 h 181"/>
                <a:gd name="T40" fmla="*/ 56 w 108"/>
                <a:gd name="T41" fmla="*/ 98 h 181"/>
                <a:gd name="T42" fmla="*/ 79 w 108"/>
                <a:gd name="T43" fmla="*/ 103 h 181"/>
                <a:gd name="T44" fmla="*/ 70 w 108"/>
                <a:gd name="T45" fmla="*/ 99 h 181"/>
                <a:gd name="T46" fmla="*/ 95 w 108"/>
                <a:gd name="T47" fmla="*/ 104 h 181"/>
                <a:gd name="T48" fmla="*/ 92 w 108"/>
                <a:gd name="T49" fmla="*/ 111 h 181"/>
                <a:gd name="T50" fmla="*/ 61 w 108"/>
                <a:gd name="T51" fmla="*/ 98 h 181"/>
                <a:gd name="T52" fmla="*/ 36 w 108"/>
                <a:gd name="T53" fmla="*/ 103 h 181"/>
                <a:gd name="T54" fmla="*/ 33 w 108"/>
                <a:gd name="T55" fmla="*/ 107 h 181"/>
                <a:gd name="T56" fmla="*/ 66 w 108"/>
                <a:gd name="T57" fmla="*/ 109 h 181"/>
                <a:gd name="T58" fmla="*/ 56 w 108"/>
                <a:gd name="T59" fmla="*/ 121 h 181"/>
                <a:gd name="T60" fmla="*/ 88 w 108"/>
                <a:gd name="T61" fmla="*/ 108 h 181"/>
                <a:gd name="T62" fmla="*/ 85 w 108"/>
                <a:gd name="T63" fmla="*/ 109 h 181"/>
                <a:gd name="T64" fmla="*/ 91 w 108"/>
                <a:gd name="T65" fmla="*/ 123 h 181"/>
                <a:gd name="T66" fmla="*/ 84 w 108"/>
                <a:gd name="T67" fmla="*/ 115 h 181"/>
                <a:gd name="T68" fmla="*/ 31 w 108"/>
                <a:gd name="T69" fmla="*/ 109 h 181"/>
                <a:gd name="T70" fmla="*/ 28 w 108"/>
                <a:gd name="T71" fmla="*/ 113 h 181"/>
                <a:gd name="T72" fmla="*/ 15 w 108"/>
                <a:gd name="T73" fmla="*/ 135 h 181"/>
                <a:gd name="T74" fmla="*/ 71 w 108"/>
                <a:gd name="T75" fmla="*/ 132 h 181"/>
                <a:gd name="T76" fmla="*/ 79 w 108"/>
                <a:gd name="T77" fmla="*/ 119 h 181"/>
                <a:gd name="T78" fmla="*/ 61 w 108"/>
                <a:gd name="T79" fmla="*/ 127 h 181"/>
                <a:gd name="T80" fmla="*/ 71 w 108"/>
                <a:gd name="T81" fmla="*/ 133 h 181"/>
                <a:gd name="T82" fmla="*/ 64 w 108"/>
                <a:gd name="T83" fmla="*/ 120 h 181"/>
                <a:gd name="T84" fmla="*/ 98 w 108"/>
                <a:gd name="T85" fmla="*/ 127 h 181"/>
                <a:gd name="T86" fmla="*/ 98 w 108"/>
                <a:gd name="T87" fmla="*/ 126 h 181"/>
                <a:gd name="T88" fmla="*/ 83 w 108"/>
                <a:gd name="T89" fmla="*/ 124 h 181"/>
                <a:gd name="T90" fmla="*/ 101 w 108"/>
                <a:gd name="T91" fmla="*/ 128 h 181"/>
                <a:gd name="T92" fmla="*/ 105 w 108"/>
                <a:gd name="T93" fmla="*/ 139 h 181"/>
                <a:gd name="T94" fmla="*/ 103 w 108"/>
                <a:gd name="T95" fmla="*/ 161 h 181"/>
                <a:gd name="T96" fmla="*/ 97 w 108"/>
                <a:gd name="T97" fmla="*/ 168 h 181"/>
                <a:gd name="T98" fmla="*/ 79 w 108"/>
                <a:gd name="T99" fmla="*/ 158 h 181"/>
                <a:gd name="T100" fmla="*/ 65 w 108"/>
                <a:gd name="T101" fmla="*/ 153 h 181"/>
                <a:gd name="T102" fmla="*/ 64 w 108"/>
                <a:gd name="T103" fmla="*/ 147 h 181"/>
                <a:gd name="T104" fmla="*/ 76 w 108"/>
                <a:gd name="T105" fmla="*/ 148 h 181"/>
                <a:gd name="T106" fmla="*/ 94 w 108"/>
                <a:gd name="T107" fmla="*/ 137 h 181"/>
                <a:gd name="T108" fmla="*/ 101 w 108"/>
                <a:gd name="T109" fmla="*/ 130 h 181"/>
                <a:gd name="T110" fmla="*/ 87 w 108"/>
                <a:gd name="T111" fmla="*/ 134 h 181"/>
                <a:gd name="T112" fmla="*/ 1 w 108"/>
                <a:gd name="T113" fmla="*/ 148 h 181"/>
                <a:gd name="T114" fmla="*/ 98 w 108"/>
                <a:gd name="T115" fmla="*/ 158 h 181"/>
                <a:gd name="T116" fmla="*/ 57 w 108"/>
                <a:gd name="T117" fmla="*/ 166 h 181"/>
                <a:gd name="T118" fmla="*/ 47 w 108"/>
                <a:gd name="T119" fmla="*/ 170 h 181"/>
                <a:gd name="T120" fmla="*/ 36 w 108"/>
                <a:gd name="T121" fmla="*/ 17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8" h="181">
                  <a:moveTo>
                    <a:pt x="55" y="1"/>
                  </a:moveTo>
                  <a:cubicBezTo>
                    <a:pt x="54" y="2"/>
                    <a:pt x="54" y="2"/>
                    <a:pt x="54" y="2"/>
                  </a:cubicBezTo>
                  <a:cubicBezTo>
                    <a:pt x="54" y="2"/>
                    <a:pt x="54" y="2"/>
                    <a:pt x="54" y="2"/>
                  </a:cubicBezTo>
                  <a:cubicBezTo>
                    <a:pt x="54" y="1"/>
                    <a:pt x="54" y="1"/>
                    <a:pt x="54" y="1"/>
                  </a:cubicBezTo>
                  <a:cubicBezTo>
                    <a:pt x="54" y="0"/>
                    <a:pt x="54" y="0"/>
                    <a:pt x="54" y="0"/>
                  </a:cubicBezTo>
                  <a:cubicBezTo>
                    <a:pt x="55" y="0"/>
                    <a:pt x="55" y="0"/>
                    <a:pt x="55" y="0"/>
                  </a:cubicBezTo>
                  <a:cubicBezTo>
                    <a:pt x="55" y="1"/>
                    <a:pt x="55" y="1"/>
                    <a:pt x="55" y="1"/>
                  </a:cubicBezTo>
                  <a:close/>
                  <a:moveTo>
                    <a:pt x="56" y="6"/>
                  </a:moveTo>
                  <a:cubicBezTo>
                    <a:pt x="55" y="6"/>
                    <a:pt x="55" y="6"/>
                    <a:pt x="55" y="6"/>
                  </a:cubicBezTo>
                  <a:cubicBezTo>
                    <a:pt x="55" y="6"/>
                    <a:pt x="55" y="6"/>
                    <a:pt x="55" y="6"/>
                  </a:cubicBezTo>
                  <a:cubicBezTo>
                    <a:pt x="55" y="5"/>
                    <a:pt x="55" y="5"/>
                    <a:pt x="55" y="5"/>
                  </a:cubicBezTo>
                  <a:cubicBezTo>
                    <a:pt x="56" y="4"/>
                    <a:pt x="56" y="4"/>
                    <a:pt x="56" y="4"/>
                  </a:cubicBezTo>
                  <a:cubicBezTo>
                    <a:pt x="56" y="5"/>
                    <a:pt x="56" y="5"/>
                    <a:pt x="56" y="5"/>
                  </a:cubicBezTo>
                  <a:cubicBezTo>
                    <a:pt x="56" y="6"/>
                    <a:pt x="56" y="6"/>
                    <a:pt x="56" y="6"/>
                  </a:cubicBezTo>
                  <a:close/>
                  <a:moveTo>
                    <a:pt x="51" y="18"/>
                  </a:moveTo>
                  <a:cubicBezTo>
                    <a:pt x="51" y="19"/>
                    <a:pt x="51" y="19"/>
                    <a:pt x="51" y="19"/>
                  </a:cubicBezTo>
                  <a:cubicBezTo>
                    <a:pt x="50" y="19"/>
                    <a:pt x="50" y="19"/>
                    <a:pt x="50" y="19"/>
                  </a:cubicBezTo>
                  <a:cubicBezTo>
                    <a:pt x="49" y="18"/>
                    <a:pt x="49" y="18"/>
                    <a:pt x="49" y="18"/>
                  </a:cubicBezTo>
                  <a:cubicBezTo>
                    <a:pt x="49" y="18"/>
                    <a:pt x="49" y="18"/>
                    <a:pt x="49" y="18"/>
                  </a:cubicBezTo>
                  <a:cubicBezTo>
                    <a:pt x="49" y="17"/>
                    <a:pt x="49" y="17"/>
                    <a:pt x="49" y="17"/>
                  </a:cubicBezTo>
                  <a:cubicBezTo>
                    <a:pt x="49" y="17"/>
                    <a:pt x="49" y="17"/>
                    <a:pt x="49" y="17"/>
                  </a:cubicBezTo>
                  <a:lnTo>
                    <a:pt x="51" y="18"/>
                  </a:lnTo>
                  <a:close/>
                  <a:moveTo>
                    <a:pt x="48" y="21"/>
                  </a:moveTo>
                  <a:cubicBezTo>
                    <a:pt x="48" y="22"/>
                    <a:pt x="48" y="22"/>
                    <a:pt x="48" y="22"/>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8" y="21"/>
                    <a:pt x="48" y="21"/>
                    <a:pt x="48" y="21"/>
                  </a:cubicBezTo>
                  <a:close/>
                  <a:moveTo>
                    <a:pt x="55" y="23"/>
                  </a:moveTo>
                  <a:cubicBezTo>
                    <a:pt x="55" y="24"/>
                    <a:pt x="55" y="24"/>
                    <a:pt x="55" y="24"/>
                  </a:cubicBezTo>
                  <a:cubicBezTo>
                    <a:pt x="54" y="24"/>
                    <a:pt x="54" y="24"/>
                    <a:pt x="54" y="24"/>
                  </a:cubicBezTo>
                  <a:cubicBezTo>
                    <a:pt x="55" y="23"/>
                    <a:pt x="55" y="23"/>
                    <a:pt x="55" y="23"/>
                  </a:cubicBezTo>
                  <a:cubicBezTo>
                    <a:pt x="55" y="23"/>
                    <a:pt x="55" y="23"/>
                    <a:pt x="55" y="23"/>
                  </a:cubicBezTo>
                  <a:cubicBezTo>
                    <a:pt x="55" y="22"/>
                    <a:pt x="55" y="22"/>
                    <a:pt x="55" y="22"/>
                  </a:cubicBezTo>
                  <a:cubicBezTo>
                    <a:pt x="56" y="22"/>
                    <a:pt x="56" y="22"/>
                    <a:pt x="56" y="22"/>
                  </a:cubicBezTo>
                  <a:cubicBezTo>
                    <a:pt x="56" y="22"/>
                    <a:pt x="56" y="22"/>
                    <a:pt x="56" y="22"/>
                  </a:cubicBezTo>
                  <a:cubicBezTo>
                    <a:pt x="55" y="23"/>
                    <a:pt x="55" y="23"/>
                    <a:pt x="55" y="23"/>
                  </a:cubicBezTo>
                  <a:close/>
                  <a:moveTo>
                    <a:pt x="46" y="26"/>
                  </a:moveTo>
                  <a:cubicBezTo>
                    <a:pt x="51" y="28"/>
                    <a:pt x="51" y="30"/>
                    <a:pt x="56" y="30"/>
                  </a:cubicBezTo>
                  <a:cubicBezTo>
                    <a:pt x="57" y="30"/>
                    <a:pt x="57" y="30"/>
                    <a:pt x="57" y="30"/>
                  </a:cubicBezTo>
                  <a:cubicBezTo>
                    <a:pt x="57" y="29"/>
                    <a:pt x="57" y="29"/>
                    <a:pt x="58" y="28"/>
                  </a:cubicBezTo>
                  <a:cubicBezTo>
                    <a:pt x="59" y="28"/>
                    <a:pt x="59" y="28"/>
                    <a:pt x="59" y="28"/>
                  </a:cubicBezTo>
                  <a:cubicBezTo>
                    <a:pt x="59" y="28"/>
                    <a:pt x="59" y="28"/>
                    <a:pt x="60" y="29"/>
                  </a:cubicBezTo>
                  <a:cubicBezTo>
                    <a:pt x="60" y="30"/>
                    <a:pt x="60" y="30"/>
                    <a:pt x="60" y="30"/>
                  </a:cubicBezTo>
                  <a:cubicBezTo>
                    <a:pt x="59" y="31"/>
                    <a:pt x="59" y="31"/>
                    <a:pt x="59" y="31"/>
                  </a:cubicBezTo>
                  <a:cubicBezTo>
                    <a:pt x="59" y="32"/>
                    <a:pt x="59" y="32"/>
                    <a:pt x="59" y="32"/>
                  </a:cubicBezTo>
                  <a:cubicBezTo>
                    <a:pt x="58" y="33"/>
                    <a:pt x="58" y="33"/>
                    <a:pt x="58" y="33"/>
                  </a:cubicBezTo>
                  <a:cubicBezTo>
                    <a:pt x="58" y="38"/>
                    <a:pt x="58" y="38"/>
                    <a:pt x="59" y="40"/>
                  </a:cubicBezTo>
                  <a:cubicBezTo>
                    <a:pt x="59" y="41"/>
                    <a:pt x="59" y="41"/>
                    <a:pt x="59" y="41"/>
                  </a:cubicBezTo>
                  <a:cubicBezTo>
                    <a:pt x="60" y="41"/>
                    <a:pt x="60" y="41"/>
                    <a:pt x="60" y="41"/>
                  </a:cubicBezTo>
                  <a:cubicBezTo>
                    <a:pt x="60" y="42"/>
                    <a:pt x="60" y="42"/>
                    <a:pt x="60" y="42"/>
                  </a:cubicBezTo>
                  <a:cubicBezTo>
                    <a:pt x="61" y="43"/>
                    <a:pt x="61" y="42"/>
                    <a:pt x="61" y="43"/>
                  </a:cubicBezTo>
                  <a:cubicBezTo>
                    <a:pt x="62" y="44"/>
                    <a:pt x="61" y="43"/>
                    <a:pt x="62" y="44"/>
                  </a:cubicBezTo>
                  <a:cubicBezTo>
                    <a:pt x="61" y="48"/>
                    <a:pt x="61" y="48"/>
                    <a:pt x="59" y="52"/>
                  </a:cubicBezTo>
                  <a:cubicBezTo>
                    <a:pt x="59" y="53"/>
                    <a:pt x="59" y="53"/>
                    <a:pt x="59" y="53"/>
                  </a:cubicBezTo>
                  <a:cubicBezTo>
                    <a:pt x="58" y="55"/>
                    <a:pt x="58" y="55"/>
                    <a:pt x="58" y="55"/>
                  </a:cubicBezTo>
                  <a:cubicBezTo>
                    <a:pt x="55" y="55"/>
                    <a:pt x="53" y="56"/>
                    <a:pt x="52" y="58"/>
                  </a:cubicBezTo>
                  <a:cubicBezTo>
                    <a:pt x="51" y="59"/>
                    <a:pt x="51" y="59"/>
                    <a:pt x="51" y="59"/>
                  </a:cubicBezTo>
                  <a:cubicBezTo>
                    <a:pt x="52" y="60"/>
                    <a:pt x="51" y="59"/>
                    <a:pt x="52" y="60"/>
                  </a:cubicBezTo>
                  <a:cubicBezTo>
                    <a:pt x="52" y="61"/>
                    <a:pt x="52" y="61"/>
                    <a:pt x="52" y="61"/>
                  </a:cubicBezTo>
                  <a:cubicBezTo>
                    <a:pt x="51" y="62"/>
                    <a:pt x="51" y="62"/>
                    <a:pt x="50" y="63"/>
                  </a:cubicBezTo>
                  <a:cubicBezTo>
                    <a:pt x="50" y="64"/>
                    <a:pt x="50" y="64"/>
                    <a:pt x="50" y="64"/>
                  </a:cubicBezTo>
                  <a:cubicBezTo>
                    <a:pt x="50" y="64"/>
                    <a:pt x="50" y="64"/>
                    <a:pt x="50" y="64"/>
                  </a:cubicBezTo>
                  <a:cubicBezTo>
                    <a:pt x="49" y="65"/>
                    <a:pt x="49" y="65"/>
                    <a:pt x="49" y="65"/>
                  </a:cubicBezTo>
                  <a:cubicBezTo>
                    <a:pt x="49" y="66"/>
                    <a:pt x="49" y="66"/>
                    <a:pt x="49" y="66"/>
                  </a:cubicBezTo>
                  <a:cubicBezTo>
                    <a:pt x="50" y="66"/>
                    <a:pt x="52" y="71"/>
                    <a:pt x="52" y="71"/>
                  </a:cubicBezTo>
                  <a:cubicBezTo>
                    <a:pt x="53" y="71"/>
                    <a:pt x="53" y="71"/>
                    <a:pt x="53" y="71"/>
                  </a:cubicBezTo>
                  <a:cubicBezTo>
                    <a:pt x="53" y="72"/>
                    <a:pt x="53" y="72"/>
                    <a:pt x="53" y="72"/>
                  </a:cubicBezTo>
                  <a:cubicBezTo>
                    <a:pt x="52" y="72"/>
                    <a:pt x="52" y="72"/>
                    <a:pt x="52" y="72"/>
                  </a:cubicBezTo>
                  <a:cubicBezTo>
                    <a:pt x="52" y="76"/>
                    <a:pt x="53" y="75"/>
                    <a:pt x="54" y="78"/>
                  </a:cubicBezTo>
                  <a:cubicBezTo>
                    <a:pt x="55" y="80"/>
                    <a:pt x="56" y="81"/>
                    <a:pt x="59" y="81"/>
                  </a:cubicBezTo>
                  <a:cubicBezTo>
                    <a:pt x="59" y="80"/>
                    <a:pt x="59" y="80"/>
                    <a:pt x="59" y="80"/>
                  </a:cubicBezTo>
                  <a:cubicBezTo>
                    <a:pt x="59" y="80"/>
                    <a:pt x="59" y="80"/>
                    <a:pt x="59" y="80"/>
                  </a:cubicBezTo>
                  <a:cubicBezTo>
                    <a:pt x="59" y="80"/>
                    <a:pt x="59" y="80"/>
                    <a:pt x="59" y="80"/>
                  </a:cubicBezTo>
                  <a:cubicBezTo>
                    <a:pt x="58" y="79"/>
                    <a:pt x="58" y="79"/>
                    <a:pt x="58" y="79"/>
                  </a:cubicBezTo>
                  <a:cubicBezTo>
                    <a:pt x="58" y="78"/>
                    <a:pt x="58" y="78"/>
                    <a:pt x="58" y="78"/>
                  </a:cubicBezTo>
                  <a:cubicBezTo>
                    <a:pt x="59" y="78"/>
                    <a:pt x="59" y="78"/>
                    <a:pt x="59" y="78"/>
                  </a:cubicBezTo>
                  <a:cubicBezTo>
                    <a:pt x="59" y="78"/>
                    <a:pt x="59" y="78"/>
                    <a:pt x="59" y="78"/>
                  </a:cubicBezTo>
                  <a:cubicBezTo>
                    <a:pt x="61" y="77"/>
                    <a:pt x="60" y="77"/>
                    <a:pt x="62" y="76"/>
                  </a:cubicBezTo>
                  <a:cubicBezTo>
                    <a:pt x="63" y="76"/>
                    <a:pt x="63" y="76"/>
                    <a:pt x="66" y="77"/>
                  </a:cubicBezTo>
                  <a:cubicBezTo>
                    <a:pt x="67" y="79"/>
                    <a:pt x="67" y="79"/>
                    <a:pt x="68" y="81"/>
                  </a:cubicBezTo>
                  <a:cubicBezTo>
                    <a:pt x="68" y="81"/>
                    <a:pt x="68" y="81"/>
                    <a:pt x="68" y="82"/>
                  </a:cubicBezTo>
                  <a:cubicBezTo>
                    <a:pt x="68" y="83"/>
                    <a:pt x="68" y="83"/>
                    <a:pt x="68" y="83"/>
                  </a:cubicBezTo>
                  <a:cubicBezTo>
                    <a:pt x="69" y="83"/>
                    <a:pt x="69" y="83"/>
                    <a:pt x="69" y="83"/>
                  </a:cubicBezTo>
                  <a:cubicBezTo>
                    <a:pt x="70" y="83"/>
                    <a:pt x="70" y="83"/>
                    <a:pt x="70" y="83"/>
                  </a:cubicBezTo>
                  <a:cubicBezTo>
                    <a:pt x="71" y="82"/>
                    <a:pt x="71" y="82"/>
                    <a:pt x="71" y="82"/>
                  </a:cubicBezTo>
                  <a:cubicBezTo>
                    <a:pt x="71" y="81"/>
                    <a:pt x="71" y="81"/>
                    <a:pt x="71" y="81"/>
                  </a:cubicBezTo>
                  <a:cubicBezTo>
                    <a:pt x="70" y="80"/>
                    <a:pt x="70" y="80"/>
                    <a:pt x="70" y="80"/>
                  </a:cubicBezTo>
                  <a:cubicBezTo>
                    <a:pt x="71" y="80"/>
                    <a:pt x="71" y="80"/>
                    <a:pt x="71" y="80"/>
                  </a:cubicBezTo>
                  <a:cubicBezTo>
                    <a:pt x="71" y="79"/>
                    <a:pt x="71" y="79"/>
                    <a:pt x="71" y="79"/>
                  </a:cubicBezTo>
                  <a:cubicBezTo>
                    <a:pt x="72" y="80"/>
                    <a:pt x="72" y="80"/>
                    <a:pt x="72" y="80"/>
                  </a:cubicBezTo>
                  <a:cubicBezTo>
                    <a:pt x="72" y="81"/>
                    <a:pt x="72" y="81"/>
                    <a:pt x="72" y="81"/>
                  </a:cubicBezTo>
                  <a:cubicBezTo>
                    <a:pt x="74" y="81"/>
                    <a:pt x="74" y="81"/>
                    <a:pt x="74" y="81"/>
                  </a:cubicBezTo>
                  <a:cubicBezTo>
                    <a:pt x="75" y="81"/>
                    <a:pt x="75" y="81"/>
                    <a:pt x="75" y="81"/>
                  </a:cubicBezTo>
                  <a:cubicBezTo>
                    <a:pt x="76" y="82"/>
                    <a:pt x="77" y="82"/>
                    <a:pt x="77" y="82"/>
                  </a:cubicBezTo>
                  <a:cubicBezTo>
                    <a:pt x="76" y="83"/>
                    <a:pt x="76" y="83"/>
                    <a:pt x="76" y="83"/>
                  </a:cubicBezTo>
                  <a:cubicBezTo>
                    <a:pt x="74" y="84"/>
                    <a:pt x="74" y="84"/>
                    <a:pt x="74" y="84"/>
                  </a:cubicBezTo>
                  <a:cubicBezTo>
                    <a:pt x="74" y="84"/>
                    <a:pt x="74" y="84"/>
                    <a:pt x="74" y="84"/>
                  </a:cubicBezTo>
                  <a:cubicBezTo>
                    <a:pt x="74" y="86"/>
                    <a:pt x="74" y="86"/>
                    <a:pt x="74" y="86"/>
                  </a:cubicBezTo>
                  <a:cubicBezTo>
                    <a:pt x="76" y="87"/>
                    <a:pt x="76" y="87"/>
                    <a:pt x="77" y="89"/>
                  </a:cubicBezTo>
                  <a:cubicBezTo>
                    <a:pt x="77" y="89"/>
                    <a:pt x="77" y="89"/>
                    <a:pt x="77" y="89"/>
                  </a:cubicBezTo>
                  <a:cubicBezTo>
                    <a:pt x="76" y="90"/>
                    <a:pt x="76" y="90"/>
                    <a:pt x="76" y="90"/>
                  </a:cubicBezTo>
                  <a:cubicBezTo>
                    <a:pt x="77" y="90"/>
                    <a:pt x="77" y="90"/>
                    <a:pt x="77" y="90"/>
                  </a:cubicBezTo>
                  <a:cubicBezTo>
                    <a:pt x="78" y="90"/>
                    <a:pt x="78" y="90"/>
                    <a:pt x="78" y="90"/>
                  </a:cubicBezTo>
                  <a:cubicBezTo>
                    <a:pt x="79" y="91"/>
                    <a:pt x="79" y="91"/>
                    <a:pt x="79" y="91"/>
                  </a:cubicBezTo>
                  <a:cubicBezTo>
                    <a:pt x="80" y="91"/>
                    <a:pt x="80" y="91"/>
                    <a:pt x="80" y="91"/>
                  </a:cubicBezTo>
                  <a:cubicBezTo>
                    <a:pt x="80" y="91"/>
                    <a:pt x="80" y="91"/>
                    <a:pt x="80" y="91"/>
                  </a:cubicBezTo>
                  <a:cubicBezTo>
                    <a:pt x="80" y="94"/>
                    <a:pt x="80" y="94"/>
                    <a:pt x="80" y="94"/>
                  </a:cubicBezTo>
                  <a:cubicBezTo>
                    <a:pt x="79" y="97"/>
                    <a:pt x="79" y="97"/>
                    <a:pt x="79" y="97"/>
                  </a:cubicBezTo>
                  <a:cubicBezTo>
                    <a:pt x="78" y="96"/>
                    <a:pt x="78" y="96"/>
                    <a:pt x="78" y="96"/>
                  </a:cubicBezTo>
                  <a:cubicBezTo>
                    <a:pt x="77" y="95"/>
                    <a:pt x="77" y="95"/>
                    <a:pt x="77" y="95"/>
                  </a:cubicBezTo>
                  <a:cubicBezTo>
                    <a:pt x="77" y="94"/>
                    <a:pt x="77" y="94"/>
                    <a:pt x="77" y="94"/>
                  </a:cubicBezTo>
                  <a:cubicBezTo>
                    <a:pt x="78" y="93"/>
                    <a:pt x="78" y="93"/>
                    <a:pt x="78" y="93"/>
                  </a:cubicBezTo>
                  <a:cubicBezTo>
                    <a:pt x="78" y="92"/>
                    <a:pt x="78" y="92"/>
                    <a:pt x="78" y="92"/>
                  </a:cubicBezTo>
                  <a:cubicBezTo>
                    <a:pt x="76" y="93"/>
                    <a:pt x="77" y="93"/>
                    <a:pt x="76" y="93"/>
                  </a:cubicBezTo>
                  <a:cubicBezTo>
                    <a:pt x="74" y="93"/>
                    <a:pt x="74" y="93"/>
                    <a:pt x="74" y="93"/>
                  </a:cubicBezTo>
                  <a:cubicBezTo>
                    <a:pt x="72" y="91"/>
                    <a:pt x="72" y="91"/>
                    <a:pt x="72" y="91"/>
                  </a:cubicBezTo>
                  <a:cubicBezTo>
                    <a:pt x="71" y="91"/>
                    <a:pt x="71" y="91"/>
                    <a:pt x="71" y="91"/>
                  </a:cubicBezTo>
                  <a:cubicBezTo>
                    <a:pt x="71" y="90"/>
                    <a:pt x="71" y="90"/>
                    <a:pt x="71" y="90"/>
                  </a:cubicBezTo>
                  <a:cubicBezTo>
                    <a:pt x="71" y="89"/>
                    <a:pt x="71" y="89"/>
                    <a:pt x="71" y="89"/>
                  </a:cubicBezTo>
                  <a:cubicBezTo>
                    <a:pt x="70" y="88"/>
                    <a:pt x="70" y="88"/>
                    <a:pt x="70" y="88"/>
                  </a:cubicBezTo>
                  <a:cubicBezTo>
                    <a:pt x="70" y="87"/>
                    <a:pt x="70" y="87"/>
                    <a:pt x="70" y="87"/>
                  </a:cubicBezTo>
                  <a:cubicBezTo>
                    <a:pt x="69" y="87"/>
                    <a:pt x="69" y="87"/>
                    <a:pt x="69" y="87"/>
                  </a:cubicBezTo>
                  <a:cubicBezTo>
                    <a:pt x="69" y="86"/>
                    <a:pt x="66" y="85"/>
                    <a:pt x="66" y="85"/>
                  </a:cubicBezTo>
                  <a:cubicBezTo>
                    <a:pt x="65" y="83"/>
                    <a:pt x="65" y="83"/>
                    <a:pt x="63" y="81"/>
                  </a:cubicBezTo>
                  <a:cubicBezTo>
                    <a:pt x="62" y="81"/>
                    <a:pt x="62" y="81"/>
                    <a:pt x="62" y="81"/>
                  </a:cubicBezTo>
                  <a:cubicBezTo>
                    <a:pt x="61" y="81"/>
                    <a:pt x="61" y="81"/>
                    <a:pt x="61" y="81"/>
                  </a:cubicBezTo>
                  <a:cubicBezTo>
                    <a:pt x="62" y="83"/>
                    <a:pt x="62" y="82"/>
                    <a:pt x="62" y="84"/>
                  </a:cubicBezTo>
                  <a:cubicBezTo>
                    <a:pt x="63" y="85"/>
                    <a:pt x="63" y="85"/>
                    <a:pt x="63" y="85"/>
                  </a:cubicBezTo>
                  <a:cubicBezTo>
                    <a:pt x="63" y="86"/>
                    <a:pt x="63" y="86"/>
                    <a:pt x="64" y="87"/>
                  </a:cubicBezTo>
                  <a:cubicBezTo>
                    <a:pt x="64" y="89"/>
                    <a:pt x="64" y="89"/>
                    <a:pt x="64" y="89"/>
                  </a:cubicBezTo>
                  <a:cubicBezTo>
                    <a:pt x="63" y="89"/>
                    <a:pt x="63" y="89"/>
                    <a:pt x="63" y="89"/>
                  </a:cubicBezTo>
                  <a:cubicBezTo>
                    <a:pt x="62" y="89"/>
                    <a:pt x="62" y="89"/>
                    <a:pt x="62" y="89"/>
                  </a:cubicBezTo>
                  <a:cubicBezTo>
                    <a:pt x="62" y="88"/>
                    <a:pt x="62" y="88"/>
                    <a:pt x="62" y="87"/>
                  </a:cubicBezTo>
                  <a:cubicBezTo>
                    <a:pt x="60" y="84"/>
                    <a:pt x="60" y="86"/>
                    <a:pt x="57" y="83"/>
                  </a:cubicBezTo>
                  <a:cubicBezTo>
                    <a:pt x="56" y="82"/>
                    <a:pt x="54" y="81"/>
                    <a:pt x="53" y="81"/>
                  </a:cubicBezTo>
                  <a:cubicBezTo>
                    <a:pt x="52" y="81"/>
                    <a:pt x="52" y="81"/>
                    <a:pt x="51" y="82"/>
                  </a:cubicBezTo>
                  <a:cubicBezTo>
                    <a:pt x="50" y="83"/>
                    <a:pt x="50" y="83"/>
                    <a:pt x="50" y="83"/>
                  </a:cubicBezTo>
                  <a:cubicBezTo>
                    <a:pt x="50" y="83"/>
                    <a:pt x="50" y="83"/>
                    <a:pt x="50" y="83"/>
                  </a:cubicBezTo>
                  <a:cubicBezTo>
                    <a:pt x="49" y="84"/>
                    <a:pt x="49" y="84"/>
                    <a:pt x="49" y="84"/>
                  </a:cubicBezTo>
                  <a:cubicBezTo>
                    <a:pt x="47" y="84"/>
                    <a:pt x="47" y="84"/>
                    <a:pt x="47" y="84"/>
                  </a:cubicBezTo>
                  <a:cubicBezTo>
                    <a:pt x="46" y="84"/>
                    <a:pt x="46" y="84"/>
                    <a:pt x="46" y="84"/>
                  </a:cubicBezTo>
                  <a:cubicBezTo>
                    <a:pt x="45" y="83"/>
                    <a:pt x="45" y="83"/>
                    <a:pt x="45" y="83"/>
                  </a:cubicBezTo>
                  <a:cubicBezTo>
                    <a:pt x="44" y="83"/>
                    <a:pt x="44" y="83"/>
                    <a:pt x="44" y="83"/>
                  </a:cubicBezTo>
                  <a:cubicBezTo>
                    <a:pt x="43" y="81"/>
                    <a:pt x="43" y="81"/>
                    <a:pt x="43" y="81"/>
                  </a:cubicBezTo>
                  <a:cubicBezTo>
                    <a:pt x="42" y="81"/>
                    <a:pt x="42" y="81"/>
                    <a:pt x="42" y="81"/>
                  </a:cubicBezTo>
                  <a:cubicBezTo>
                    <a:pt x="41" y="82"/>
                    <a:pt x="41" y="82"/>
                    <a:pt x="41" y="82"/>
                  </a:cubicBezTo>
                  <a:cubicBezTo>
                    <a:pt x="41" y="80"/>
                    <a:pt x="41" y="81"/>
                    <a:pt x="41" y="78"/>
                  </a:cubicBezTo>
                  <a:cubicBezTo>
                    <a:pt x="41" y="77"/>
                    <a:pt x="41" y="77"/>
                    <a:pt x="41" y="77"/>
                  </a:cubicBezTo>
                  <a:cubicBezTo>
                    <a:pt x="42" y="77"/>
                    <a:pt x="43" y="75"/>
                    <a:pt x="44" y="74"/>
                  </a:cubicBezTo>
                  <a:cubicBezTo>
                    <a:pt x="44" y="74"/>
                    <a:pt x="44" y="74"/>
                    <a:pt x="44" y="74"/>
                  </a:cubicBezTo>
                  <a:cubicBezTo>
                    <a:pt x="44" y="73"/>
                    <a:pt x="44" y="73"/>
                    <a:pt x="44" y="73"/>
                  </a:cubicBezTo>
                  <a:cubicBezTo>
                    <a:pt x="44" y="72"/>
                    <a:pt x="44" y="72"/>
                    <a:pt x="44" y="72"/>
                  </a:cubicBezTo>
                  <a:cubicBezTo>
                    <a:pt x="43" y="71"/>
                    <a:pt x="43" y="71"/>
                    <a:pt x="43" y="71"/>
                  </a:cubicBezTo>
                  <a:cubicBezTo>
                    <a:pt x="42" y="71"/>
                    <a:pt x="42" y="71"/>
                    <a:pt x="42" y="71"/>
                  </a:cubicBezTo>
                  <a:cubicBezTo>
                    <a:pt x="41" y="71"/>
                    <a:pt x="41" y="71"/>
                    <a:pt x="41" y="71"/>
                  </a:cubicBezTo>
                  <a:cubicBezTo>
                    <a:pt x="40" y="70"/>
                    <a:pt x="40" y="70"/>
                    <a:pt x="40" y="70"/>
                  </a:cubicBezTo>
                  <a:cubicBezTo>
                    <a:pt x="40" y="71"/>
                    <a:pt x="40" y="71"/>
                    <a:pt x="40" y="71"/>
                  </a:cubicBezTo>
                  <a:cubicBezTo>
                    <a:pt x="40" y="74"/>
                    <a:pt x="40" y="73"/>
                    <a:pt x="40" y="75"/>
                  </a:cubicBezTo>
                  <a:cubicBezTo>
                    <a:pt x="40" y="75"/>
                    <a:pt x="40" y="75"/>
                    <a:pt x="40" y="75"/>
                  </a:cubicBezTo>
                  <a:cubicBezTo>
                    <a:pt x="39" y="75"/>
                    <a:pt x="39" y="75"/>
                    <a:pt x="39" y="75"/>
                  </a:cubicBezTo>
                  <a:cubicBezTo>
                    <a:pt x="38" y="74"/>
                    <a:pt x="38" y="74"/>
                    <a:pt x="38" y="74"/>
                  </a:cubicBezTo>
                  <a:cubicBezTo>
                    <a:pt x="38" y="73"/>
                    <a:pt x="38" y="73"/>
                    <a:pt x="38" y="73"/>
                  </a:cubicBezTo>
                  <a:cubicBezTo>
                    <a:pt x="37" y="72"/>
                    <a:pt x="37" y="72"/>
                    <a:pt x="37" y="72"/>
                  </a:cubicBezTo>
                  <a:cubicBezTo>
                    <a:pt x="36" y="71"/>
                    <a:pt x="36" y="71"/>
                    <a:pt x="36" y="71"/>
                  </a:cubicBezTo>
                  <a:cubicBezTo>
                    <a:pt x="36" y="71"/>
                    <a:pt x="36" y="71"/>
                    <a:pt x="36" y="71"/>
                  </a:cubicBezTo>
                  <a:cubicBezTo>
                    <a:pt x="35" y="71"/>
                    <a:pt x="35" y="71"/>
                    <a:pt x="35" y="71"/>
                  </a:cubicBezTo>
                  <a:cubicBezTo>
                    <a:pt x="35" y="70"/>
                    <a:pt x="35" y="70"/>
                    <a:pt x="35" y="70"/>
                  </a:cubicBezTo>
                  <a:cubicBezTo>
                    <a:pt x="33" y="64"/>
                    <a:pt x="32" y="59"/>
                    <a:pt x="32" y="58"/>
                  </a:cubicBezTo>
                  <a:cubicBezTo>
                    <a:pt x="31" y="57"/>
                    <a:pt x="32" y="59"/>
                    <a:pt x="31" y="57"/>
                  </a:cubicBezTo>
                  <a:cubicBezTo>
                    <a:pt x="31" y="56"/>
                    <a:pt x="31" y="55"/>
                    <a:pt x="31" y="54"/>
                  </a:cubicBezTo>
                  <a:cubicBezTo>
                    <a:pt x="31" y="53"/>
                    <a:pt x="31" y="53"/>
                    <a:pt x="31" y="53"/>
                  </a:cubicBezTo>
                  <a:cubicBezTo>
                    <a:pt x="32" y="53"/>
                    <a:pt x="32" y="53"/>
                    <a:pt x="32" y="53"/>
                  </a:cubicBezTo>
                  <a:cubicBezTo>
                    <a:pt x="33" y="54"/>
                    <a:pt x="32" y="54"/>
                    <a:pt x="33" y="54"/>
                  </a:cubicBezTo>
                  <a:cubicBezTo>
                    <a:pt x="34" y="55"/>
                    <a:pt x="33" y="54"/>
                    <a:pt x="34" y="55"/>
                  </a:cubicBezTo>
                  <a:cubicBezTo>
                    <a:pt x="35" y="56"/>
                    <a:pt x="35" y="56"/>
                    <a:pt x="35" y="56"/>
                  </a:cubicBezTo>
                  <a:cubicBezTo>
                    <a:pt x="35" y="56"/>
                    <a:pt x="35" y="56"/>
                    <a:pt x="35" y="56"/>
                  </a:cubicBezTo>
                  <a:cubicBezTo>
                    <a:pt x="37" y="56"/>
                    <a:pt x="37" y="56"/>
                    <a:pt x="37" y="56"/>
                  </a:cubicBezTo>
                  <a:cubicBezTo>
                    <a:pt x="38" y="56"/>
                    <a:pt x="38" y="56"/>
                    <a:pt x="38" y="55"/>
                  </a:cubicBezTo>
                  <a:cubicBezTo>
                    <a:pt x="38" y="54"/>
                    <a:pt x="38" y="54"/>
                    <a:pt x="38" y="54"/>
                  </a:cubicBezTo>
                  <a:cubicBezTo>
                    <a:pt x="37" y="52"/>
                    <a:pt x="37" y="51"/>
                    <a:pt x="37" y="48"/>
                  </a:cubicBezTo>
                  <a:cubicBezTo>
                    <a:pt x="38" y="46"/>
                    <a:pt x="38" y="46"/>
                    <a:pt x="38" y="46"/>
                  </a:cubicBezTo>
                  <a:cubicBezTo>
                    <a:pt x="38" y="45"/>
                    <a:pt x="38" y="40"/>
                    <a:pt x="38" y="40"/>
                  </a:cubicBezTo>
                  <a:cubicBezTo>
                    <a:pt x="38" y="39"/>
                    <a:pt x="38" y="39"/>
                    <a:pt x="38" y="39"/>
                  </a:cubicBezTo>
                  <a:cubicBezTo>
                    <a:pt x="38" y="38"/>
                    <a:pt x="38" y="38"/>
                    <a:pt x="38" y="38"/>
                  </a:cubicBezTo>
                  <a:cubicBezTo>
                    <a:pt x="40" y="30"/>
                    <a:pt x="40" y="30"/>
                    <a:pt x="40" y="28"/>
                  </a:cubicBezTo>
                  <a:cubicBezTo>
                    <a:pt x="42" y="27"/>
                    <a:pt x="41" y="27"/>
                    <a:pt x="43" y="27"/>
                  </a:cubicBezTo>
                  <a:cubicBezTo>
                    <a:pt x="44" y="27"/>
                    <a:pt x="43" y="27"/>
                    <a:pt x="44" y="27"/>
                  </a:cubicBezTo>
                  <a:cubicBezTo>
                    <a:pt x="45" y="27"/>
                    <a:pt x="45" y="26"/>
                    <a:pt x="46" y="26"/>
                  </a:cubicBezTo>
                  <a:close/>
                  <a:moveTo>
                    <a:pt x="57" y="69"/>
                  </a:moveTo>
                  <a:cubicBezTo>
                    <a:pt x="57" y="69"/>
                    <a:pt x="57" y="69"/>
                    <a:pt x="57" y="69"/>
                  </a:cubicBezTo>
                  <a:cubicBezTo>
                    <a:pt x="57" y="69"/>
                    <a:pt x="57" y="69"/>
                    <a:pt x="57" y="69"/>
                  </a:cubicBezTo>
                  <a:cubicBezTo>
                    <a:pt x="56" y="69"/>
                    <a:pt x="56" y="69"/>
                    <a:pt x="56" y="69"/>
                  </a:cubicBezTo>
                  <a:cubicBezTo>
                    <a:pt x="56" y="70"/>
                    <a:pt x="56" y="70"/>
                    <a:pt x="56" y="70"/>
                  </a:cubicBezTo>
                  <a:cubicBezTo>
                    <a:pt x="56" y="71"/>
                    <a:pt x="56" y="71"/>
                    <a:pt x="56" y="71"/>
                  </a:cubicBezTo>
                  <a:cubicBezTo>
                    <a:pt x="56" y="72"/>
                    <a:pt x="56" y="72"/>
                    <a:pt x="56" y="72"/>
                  </a:cubicBezTo>
                  <a:cubicBezTo>
                    <a:pt x="55" y="73"/>
                    <a:pt x="55" y="73"/>
                    <a:pt x="55" y="73"/>
                  </a:cubicBezTo>
                  <a:cubicBezTo>
                    <a:pt x="55" y="72"/>
                    <a:pt x="55" y="72"/>
                    <a:pt x="55" y="72"/>
                  </a:cubicBezTo>
                  <a:cubicBezTo>
                    <a:pt x="55" y="72"/>
                    <a:pt x="55" y="72"/>
                    <a:pt x="55" y="72"/>
                  </a:cubicBezTo>
                  <a:cubicBezTo>
                    <a:pt x="55" y="71"/>
                    <a:pt x="55" y="71"/>
                    <a:pt x="55" y="71"/>
                  </a:cubicBezTo>
                  <a:cubicBezTo>
                    <a:pt x="55" y="70"/>
                    <a:pt x="55" y="70"/>
                    <a:pt x="55" y="70"/>
                  </a:cubicBezTo>
                  <a:cubicBezTo>
                    <a:pt x="55" y="70"/>
                    <a:pt x="55" y="70"/>
                    <a:pt x="55" y="70"/>
                  </a:cubicBezTo>
                  <a:cubicBezTo>
                    <a:pt x="54" y="69"/>
                    <a:pt x="54" y="69"/>
                    <a:pt x="54" y="69"/>
                  </a:cubicBezTo>
                  <a:cubicBezTo>
                    <a:pt x="54" y="68"/>
                    <a:pt x="54" y="68"/>
                    <a:pt x="54" y="68"/>
                  </a:cubicBezTo>
                  <a:cubicBezTo>
                    <a:pt x="56" y="68"/>
                    <a:pt x="56" y="68"/>
                    <a:pt x="56" y="68"/>
                  </a:cubicBezTo>
                  <a:cubicBezTo>
                    <a:pt x="57" y="69"/>
                    <a:pt x="57" y="69"/>
                    <a:pt x="57" y="69"/>
                  </a:cubicBezTo>
                  <a:close/>
                  <a:moveTo>
                    <a:pt x="58" y="80"/>
                  </a:moveTo>
                  <a:cubicBezTo>
                    <a:pt x="58" y="80"/>
                    <a:pt x="58" y="80"/>
                    <a:pt x="58" y="80"/>
                  </a:cubicBezTo>
                  <a:cubicBezTo>
                    <a:pt x="56" y="78"/>
                    <a:pt x="56" y="78"/>
                    <a:pt x="56" y="78"/>
                  </a:cubicBezTo>
                  <a:cubicBezTo>
                    <a:pt x="56" y="78"/>
                    <a:pt x="56" y="78"/>
                    <a:pt x="56" y="78"/>
                  </a:cubicBezTo>
                  <a:cubicBezTo>
                    <a:pt x="56" y="78"/>
                    <a:pt x="56" y="78"/>
                    <a:pt x="56" y="78"/>
                  </a:cubicBezTo>
                  <a:cubicBezTo>
                    <a:pt x="56" y="77"/>
                    <a:pt x="56" y="77"/>
                    <a:pt x="56" y="77"/>
                  </a:cubicBezTo>
                  <a:cubicBezTo>
                    <a:pt x="58" y="80"/>
                    <a:pt x="58" y="80"/>
                    <a:pt x="58" y="80"/>
                  </a:cubicBezTo>
                  <a:close/>
                  <a:moveTo>
                    <a:pt x="83" y="84"/>
                  </a:moveTo>
                  <a:cubicBezTo>
                    <a:pt x="82" y="85"/>
                    <a:pt x="82" y="85"/>
                    <a:pt x="82" y="85"/>
                  </a:cubicBezTo>
                  <a:cubicBezTo>
                    <a:pt x="82" y="85"/>
                    <a:pt x="82" y="85"/>
                    <a:pt x="82" y="85"/>
                  </a:cubicBezTo>
                  <a:cubicBezTo>
                    <a:pt x="81" y="85"/>
                    <a:pt x="81" y="85"/>
                    <a:pt x="81" y="85"/>
                  </a:cubicBezTo>
                  <a:cubicBezTo>
                    <a:pt x="81" y="86"/>
                    <a:pt x="81" y="86"/>
                    <a:pt x="81" y="86"/>
                  </a:cubicBezTo>
                  <a:cubicBezTo>
                    <a:pt x="79" y="85"/>
                    <a:pt x="79" y="85"/>
                    <a:pt x="79" y="85"/>
                  </a:cubicBezTo>
                  <a:cubicBezTo>
                    <a:pt x="79" y="84"/>
                    <a:pt x="79" y="84"/>
                    <a:pt x="79" y="84"/>
                  </a:cubicBezTo>
                  <a:cubicBezTo>
                    <a:pt x="80" y="83"/>
                    <a:pt x="80" y="83"/>
                    <a:pt x="80" y="83"/>
                  </a:cubicBezTo>
                  <a:cubicBezTo>
                    <a:pt x="80" y="80"/>
                    <a:pt x="80" y="80"/>
                    <a:pt x="80" y="80"/>
                  </a:cubicBezTo>
                  <a:cubicBezTo>
                    <a:pt x="80" y="80"/>
                    <a:pt x="80" y="80"/>
                    <a:pt x="81" y="79"/>
                  </a:cubicBezTo>
                  <a:cubicBezTo>
                    <a:pt x="81" y="79"/>
                    <a:pt x="81" y="79"/>
                    <a:pt x="81" y="79"/>
                  </a:cubicBezTo>
                  <a:cubicBezTo>
                    <a:pt x="82" y="81"/>
                    <a:pt x="82" y="81"/>
                    <a:pt x="82" y="81"/>
                  </a:cubicBezTo>
                  <a:cubicBezTo>
                    <a:pt x="82" y="81"/>
                    <a:pt x="83" y="81"/>
                    <a:pt x="83" y="82"/>
                  </a:cubicBezTo>
                  <a:cubicBezTo>
                    <a:pt x="83" y="83"/>
                    <a:pt x="83" y="83"/>
                    <a:pt x="83" y="83"/>
                  </a:cubicBezTo>
                  <a:cubicBezTo>
                    <a:pt x="83" y="84"/>
                    <a:pt x="83" y="84"/>
                    <a:pt x="83" y="84"/>
                  </a:cubicBezTo>
                  <a:cubicBezTo>
                    <a:pt x="83" y="84"/>
                    <a:pt x="83" y="84"/>
                    <a:pt x="83" y="84"/>
                  </a:cubicBezTo>
                  <a:close/>
                  <a:moveTo>
                    <a:pt x="37" y="83"/>
                  </a:moveTo>
                  <a:cubicBezTo>
                    <a:pt x="37" y="84"/>
                    <a:pt x="37" y="84"/>
                    <a:pt x="37" y="84"/>
                  </a:cubicBezTo>
                  <a:cubicBezTo>
                    <a:pt x="35" y="83"/>
                    <a:pt x="35" y="83"/>
                    <a:pt x="35" y="83"/>
                  </a:cubicBezTo>
                  <a:cubicBezTo>
                    <a:pt x="35" y="82"/>
                    <a:pt x="35" y="82"/>
                    <a:pt x="35" y="82"/>
                  </a:cubicBezTo>
                  <a:cubicBezTo>
                    <a:pt x="35" y="82"/>
                    <a:pt x="35" y="82"/>
                    <a:pt x="35" y="82"/>
                  </a:cubicBezTo>
                  <a:cubicBezTo>
                    <a:pt x="35" y="82"/>
                    <a:pt x="35" y="82"/>
                    <a:pt x="35" y="82"/>
                  </a:cubicBezTo>
                  <a:cubicBezTo>
                    <a:pt x="36" y="82"/>
                    <a:pt x="36" y="82"/>
                    <a:pt x="36" y="82"/>
                  </a:cubicBezTo>
                  <a:cubicBezTo>
                    <a:pt x="37" y="83"/>
                    <a:pt x="37" y="83"/>
                    <a:pt x="37" y="83"/>
                  </a:cubicBezTo>
                  <a:close/>
                  <a:moveTo>
                    <a:pt x="55" y="85"/>
                  </a:moveTo>
                  <a:cubicBezTo>
                    <a:pt x="56" y="85"/>
                    <a:pt x="56" y="85"/>
                    <a:pt x="56" y="85"/>
                  </a:cubicBezTo>
                  <a:cubicBezTo>
                    <a:pt x="56" y="85"/>
                    <a:pt x="56" y="85"/>
                    <a:pt x="56" y="85"/>
                  </a:cubicBezTo>
                  <a:cubicBezTo>
                    <a:pt x="57" y="86"/>
                    <a:pt x="57" y="86"/>
                    <a:pt x="57" y="86"/>
                  </a:cubicBezTo>
                  <a:cubicBezTo>
                    <a:pt x="57" y="87"/>
                    <a:pt x="57" y="87"/>
                    <a:pt x="57" y="87"/>
                  </a:cubicBezTo>
                  <a:cubicBezTo>
                    <a:pt x="58" y="87"/>
                    <a:pt x="58" y="87"/>
                    <a:pt x="58" y="87"/>
                  </a:cubicBezTo>
                  <a:cubicBezTo>
                    <a:pt x="57" y="88"/>
                    <a:pt x="57" y="88"/>
                    <a:pt x="57" y="89"/>
                  </a:cubicBezTo>
                  <a:cubicBezTo>
                    <a:pt x="56" y="89"/>
                    <a:pt x="56" y="89"/>
                    <a:pt x="56" y="89"/>
                  </a:cubicBezTo>
                  <a:cubicBezTo>
                    <a:pt x="55" y="89"/>
                    <a:pt x="55" y="89"/>
                    <a:pt x="54" y="88"/>
                  </a:cubicBezTo>
                  <a:cubicBezTo>
                    <a:pt x="54" y="87"/>
                    <a:pt x="54" y="87"/>
                    <a:pt x="54" y="87"/>
                  </a:cubicBezTo>
                  <a:cubicBezTo>
                    <a:pt x="55" y="85"/>
                    <a:pt x="55" y="85"/>
                    <a:pt x="55" y="85"/>
                  </a:cubicBezTo>
                  <a:cubicBezTo>
                    <a:pt x="55" y="85"/>
                    <a:pt x="55" y="85"/>
                    <a:pt x="55" y="85"/>
                  </a:cubicBezTo>
                  <a:close/>
                  <a:moveTo>
                    <a:pt x="42" y="86"/>
                  </a:moveTo>
                  <a:cubicBezTo>
                    <a:pt x="42" y="86"/>
                    <a:pt x="42" y="86"/>
                    <a:pt x="42" y="86"/>
                  </a:cubicBezTo>
                  <a:cubicBezTo>
                    <a:pt x="44" y="86"/>
                    <a:pt x="44" y="86"/>
                    <a:pt x="44" y="86"/>
                  </a:cubicBezTo>
                  <a:cubicBezTo>
                    <a:pt x="45" y="86"/>
                    <a:pt x="45" y="86"/>
                    <a:pt x="45" y="86"/>
                  </a:cubicBezTo>
                  <a:cubicBezTo>
                    <a:pt x="45" y="87"/>
                    <a:pt x="45" y="87"/>
                    <a:pt x="45" y="87"/>
                  </a:cubicBezTo>
                  <a:cubicBezTo>
                    <a:pt x="46" y="87"/>
                    <a:pt x="46" y="87"/>
                    <a:pt x="46" y="87"/>
                  </a:cubicBezTo>
                  <a:cubicBezTo>
                    <a:pt x="46" y="87"/>
                    <a:pt x="46" y="87"/>
                    <a:pt x="46" y="87"/>
                  </a:cubicBezTo>
                  <a:cubicBezTo>
                    <a:pt x="47" y="87"/>
                    <a:pt x="47" y="87"/>
                    <a:pt x="47" y="87"/>
                  </a:cubicBezTo>
                  <a:cubicBezTo>
                    <a:pt x="48" y="87"/>
                    <a:pt x="48" y="87"/>
                    <a:pt x="48" y="87"/>
                  </a:cubicBezTo>
                  <a:cubicBezTo>
                    <a:pt x="49" y="89"/>
                    <a:pt x="49" y="89"/>
                    <a:pt x="51" y="90"/>
                  </a:cubicBezTo>
                  <a:cubicBezTo>
                    <a:pt x="51" y="91"/>
                    <a:pt x="51" y="91"/>
                    <a:pt x="51" y="91"/>
                  </a:cubicBezTo>
                  <a:cubicBezTo>
                    <a:pt x="50" y="91"/>
                    <a:pt x="50" y="91"/>
                    <a:pt x="50" y="91"/>
                  </a:cubicBezTo>
                  <a:cubicBezTo>
                    <a:pt x="50" y="93"/>
                    <a:pt x="50" y="94"/>
                    <a:pt x="51" y="96"/>
                  </a:cubicBezTo>
                  <a:cubicBezTo>
                    <a:pt x="51" y="96"/>
                    <a:pt x="51" y="96"/>
                    <a:pt x="51" y="96"/>
                  </a:cubicBezTo>
                  <a:cubicBezTo>
                    <a:pt x="50" y="97"/>
                    <a:pt x="50" y="97"/>
                    <a:pt x="50" y="98"/>
                  </a:cubicBezTo>
                  <a:cubicBezTo>
                    <a:pt x="50" y="99"/>
                    <a:pt x="50" y="99"/>
                    <a:pt x="50" y="99"/>
                  </a:cubicBezTo>
                  <a:cubicBezTo>
                    <a:pt x="49" y="99"/>
                    <a:pt x="49" y="99"/>
                    <a:pt x="49" y="99"/>
                  </a:cubicBezTo>
                  <a:cubicBezTo>
                    <a:pt x="49" y="100"/>
                    <a:pt x="49" y="100"/>
                    <a:pt x="49" y="100"/>
                  </a:cubicBezTo>
                  <a:cubicBezTo>
                    <a:pt x="49" y="99"/>
                    <a:pt x="49" y="99"/>
                    <a:pt x="49" y="99"/>
                  </a:cubicBezTo>
                  <a:cubicBezTo>
                    <a:pt x="49" y="100"/>
                    <a:pt x="49" y="100"/>
                    <a:pt x="49" y="100"/>
                  </a:cubicBezTo>
                  <a:cubicBezTo>
                    <a:pt x="48" y="100"/>
                    <a:pt x="48" y="100"/>
                    <a:pt x="48" y="101"/>
                  </a:cubicBezTo>
                  <a:cubicBezTo>
                    <a:pt x="47" y="100"/>
                    <a:pt x="47" y="100"/>
                    <a:pt x="46" y="100"/>
                  </a:cubicBezTo>
                  <a:cubicBezTo>
                    <a:pt x="46" y="100"/>
                    <a:pt x="46" y="100"/>
                    <a:pt x="46" y="100"/>
                  </a:cubicBezTo>
                  <a:cubicBezTo>
                    <a:pt x="46" y="99"/>
                    <a:pt x="46" y="99"/>
                    <a:pt x="46" y="99"/>
                  </a:cubicBezTo>
                  <a:cubicBezTo>
                    <a:pt x="45" y="99"/>
                    <a:pt x="44" y="98"/>
                    <a:pt x="44" y="97"/>
                  </a:cubicBezTo>
                  <a:cubicBezTo>
                    <a:pt x="44" y="96"/>
                    <a:pt x="44" y="96"/>
                    <a:pt x="44" y="96"/>
                  </a:cubicBezTo>
                  <a:cubicBezTo>
                    <a:pt x="44" y="96"/>
                    <a:pt x="44" y="96"/>
                    <a:pt x="44" y="96"/>
                  </a:cubicBezTo>
                  <a:cubicBezTo>
                    <a:pt x="43" y="95"/>
                    <a:pt x="43" y="95"/>
                    <a:pt x="43" y="95"/>
                  </a:cubicBezTo>
                  <a:cubicBezTo>
                    <a:pt x="43" y="94"/>
                    <a:pt x="43" y="94"/>
                    <a:pt x="43" y="94"/>
                  </a:cubicBezTo>
                  <a:cubicBezTo>
                    <a:pt x="42" y="94"/>
                    <a:pt x="42" y="94"/>
                    <a:pt x="42" y="94"/>
                  </a:cubicBezTo>
                  <a:cubicBezTo>
                    <a:pt x="42" y="93"/>
                    <a:pt x="42" y="93"/>
                    <a:pt x="42" y="92"/>
                  </a:cubicBezTo>
                  <a:cubicBezTo>
                    <a:pt x="42" y="91"/>
                    <a:pt x="41" y="90"/>
                    <a:pt x="41" y="90"/>
                  </a:cubicBezTo>
                  <a:cubicBezTo>
                    <a:pt x="40" y="89"/>
                    <a:pt x="40" y="89"/>
                    <a:pt x="39" y="89"/>
                  </a:cubicBezTo>
                  <a:cubicBezTo>
                    <a:pt x="39" y="88"/>
                    <a:pt x="39" y="88"/>
                    <a:pt x="39" y="87"/>
                  </a:cubicBezTo>
                  <a:cubicBezTo>
                    <a:pt x="39" y="87"/>
                    <a:pt x="39" y="87"/>
                    <a:pt x="39" y="87"/>
                  </a:cubicBezTo>
                  <a:cubicBezTo>
                    <a:pt x="38" y="87"/>
                    <a:pt x="38" y="87"/>
                    <a:pt x="38" y="87"/>
                  </a:cubicBezTo>
                  <a:cubicBezTo>
                    <a:pt x="37" y="87"/>
                    <a:pt x="37" y="87"/>
                    <a:pt x="37" y="87"/>
                  </a:cubicBezTo>
                  <a:cubicBezTo>
                    <a:pt x="38" y="86"/>
                    <a:pt x="38" y="86"/>
                    <a:pt x="38" y="86"/>
                  </a:cubicBezTo>
                  <a:cubicBezTo>
                    <a:pt x="38" y="86"/>
                    <a:pt x="38" y="86"/>
                    <a:pt x="38" y="86"/>
                  </a:cubicBezTo>
                  <a:cubicBezTo>
                    <a:pt x="39" y="86"/>
                    <a:pt x="41" y="86"/>
                    <a:pt x="42" y="86"/>
                  </a:cubicBezTo>
                  <a:close/>
                  <a:moveTo>
                    <a:pt x="71" y="93"/>
                  </a:moveTo>
                  <a:cubicBezTo>
                    <a:pt x="71" y="95"/>
                    <a:pt x="71" y="95"/>
                    <a:pt x="71" y="95"/>
                  </a:cubicBezTo>
                  <a:cubicBezTo>
                    <a:pt x="69" y="92"/>
                    <a:pt x="71" y="95"/>
                    <a:pt x="68" y="92"/>
                  </a:cubicBezTo>
                  <a:cubicBezTo>
                    <a:pt x="67" y="91"/>
                    <a:pt x="67" y="91"/>
                    <a:pt x="67" y="91"/>
                  </a:cubicBezTo>
                  <a:cubicBezTo>
                    <a:pt x="67" y="91"/>
                    <a:pt x="67" y="91"/>
                    <a:pt x="67" y="91"/>
                  </a:cubicBezTo>
                  <a:cubicBezTo>
                    <a:pt x="67" y="90"/>
                    <a:pt x="67" y="90"/>
                    <a:pt x="67" y="90"/>
                  </a:cubicBezTo>
                  <a:cubicBezTo>
                    <a:pt x="68" y="90"/>
                    <a:pt x="68" y="90"/>
                    <a:pt x="68" y="90"/>
                  </a:cubicBezTo>
                  <a:cubicBezTo>
                    <a:pt x="68" y="90"/>
                    <a:pt x="68" y="90"/>
                    <a:pt x="68" y="90"/>
                  </a:cubicBezTo>
                  <a:cubicBezTo>
                    <a:pt x="70" y="93"/>
                    <a:pt x="70" y="93"/>
                    <a:pt x="70" y="93"/>
                  </a:cubicBezTo>
                  <a:lnTo>
                    <a:pt x="71" y="93"/>
                  </a:lnTo>
                  <a:close/>
                  <a:moveTo>
                    <a:pt x="76" y="98"/>
                  </a:moveTo>
                  <a:cubicBezTo>
                    <a:pt x="76" y="99"/>
                    <a:pt x="76" y="99"/>
                    <a:pt x="76" y="99"/>
                  </a:cubicBezTo>
                  <a:cubicBezTo>
                    <a:pt x="75" y="98"/>
                    <a:pt x="74" y="97"/>
                    <a:pt x="74" y="96"/>
                  </a:cubicBezTo>
                  <a:cubicBezTo>
                    <a:pt x="74" y="95"/>
                    <a:pt x="74" y="95"/>
                    <a:pt x="74" y="95"/>
                  </a:cubicBezTo>
                  <a:cubicBezTo>
                    <a:pt x="75" y="96"/>
                    <a:pt x="75" y="96"/>
                    <a:pt x="75" y="96"/>
                  </a:cubicBezTo>
                  <a:cubicBezTo>
                    <a:pt x="76" y="98"/>
                    <a:pt x="76" y="98"/>
                    <a:pt x="76" y="98"/>
                  </a:cubicBezTo>
                  <a:close/>
                  <a:moveTo>
                    <a:pt x="57" y="99"/>
                  </a:moveTo>
                  <a:cubicBezTo>
                    <a:pt x="56" y="102"/>
                    <a:pt x="56" y="102"/>
                    <a:pt x="56" y="102"/>
                  </a:cubicBezTo>
                  <a:cubicBezTo>
                    <a:pt x="56" y="101"/>
                    <a:pt x="56" y="101"/>
                    <a:pt x="56" y="101"/>
                  </a:cubicBezTo>
                  <a:cubicBezTo>
                    <a:pt x="56" y="100"/>
                    <a:pt x="56" y="100"/>
                    <a:pt x="56" y="100"/>
                  </a:cubicBezTo>
                  <a:cubicBezTo>
                    <a:pt x="55" y="100"/>
                    <a:pt x="55" y="100"/>
                    <a:pt x="55" y="100"/>
                  </a:cubicBezTo>
                  <a:cubicBezTo>
                    <a:pt x="55" y="99"/>
                    <a:pt x="55" y="99"/>
                    <a:pt x="55" y="99"/>
                  </a:cubicBezTo>
                  <a:cubicBezTo>
                    <a:pt x="55" y="99"/>
                    <a:pt x="55" y="99"/>
                    <a:pt x="55" y="99"/>
                  </a:cubicBezTo>
                  <a:cubicBezTo>
                    <a:pt x="56" y="98"/>
                    <a:pt x="56" y="98"/>
                    <a:pt x="56" y="98"/>
                  </a:cubicBezTo>
                  <a:cubicBezTo>
                    <a:pt x="56" y="96"/>
                    <a:pt x="56" y="96"/>
                    <a:pt x="56" y="96"/>
                  </a:cubicBezTo>
                  <a:cubicBezTo>
                    <a:pt x="57" y="96"/>
                    <a:pt x="57" y="96"/>
                    <a:pt x="57" y="96"/>
                  </a:cubicBezTo>
                  <a:cubicBezTo>
                    <a:pt x="58" y="96"/>
                    <a:pt x="58" y="96"/>
                    <a:pt x="58" y="96"/>
                  </a:cubicBezTo>
                  <a:cubicBezTo>
                    <a:pt x="58" y="96"/>
                    <a:pt x="58" y="96"/>
                    <a:pt x="58" y="96"/>
                  </a:cubicBezTo>
                  <a:cubicBezTo>
                    <a:pt x="58" y="97"/>
                    <a:pt x="57" y="98"/>
                    <a:pt x="57" y="99"/>
                  </a:cubicBezTo>
                  <a:close/>
                  <a:moveTo>
                    <a:pt x="60" y="97"/>
                  </a:moveTo>
                  <a:cubicBezTo>
                    <a:pt x="59" y="97"/>
                    <a:pt x="59" y="97"/>
                    <a:pt x="59" y="97"/>
                  </a:cubicBezTo>
                  <a:cubicBezTo>
                    <a:pt x="59" y="97"/>
                    <a:pt x="59" y="97"/>
                    <a:pt x="59" y="97"/>
                  </a:cubicBezTo>
                  <a:cubicBezTo>
                    <a:pt x="59" y="97"/>
                    <a:pt x="59" y="97"/>
                    <a:pt x="59" y="97"/>
                  </a:cubicBezTo>
                  <a:cubicBezTo>
                    <a:pt x="59" y="96"/>
                    <a:pt x="59" y="96"/>
                    <a:pt x="59" y="96"/>
                  </a:cubicBezTo>
                  <a:cubicBezTo>
                    <a:pt x="59" y="96"/>
                    <a:pt x="59" y="96"/>
                    <a:pt x="59" y="96"/>
                  </a:cubicBezTo>
                  <a:cubicBezTo>
                    <a:pt x="60" y="97"/>
                    <a:pt x="60" y="97"/>
                    <a:pt x="60" y="97"/>
                  </a:cubicBezTo>
                  <a:close/>
                  <a:moveTo>
                    <a:pt x="75" y="100"/>
                  </a:moveTo>
                  <a:cubicBezTo>
                    <a:pt x="78" y="101"/>
                    <a:pt x="78" y="101"/>
                    <a:pt x="78" y="101"/>
                  </a:cubicBezTo>
                  <a:cubicBezTo>
                    <a:pt x="79" y="103"/>
                    <a:pt x="79" y="103"/>
                    <a:pt x="79" y="103"/>
                  </a:cubicBezTo>
                  <a:cubicBezTo>
                    <a:pt x="79" y="105"/>
                    <a:pt x="79" y="105"/>
                    <a:pt x="79" y="105"/>
                  </a:cubicBezTo>
                  <a:cubicBezTo>
                    <a:pt x="79" y="106"/>
                    <a:pt x="79" y="106"/>
                    <a:pt x="79" y="106"/>
                  </a:cubicBezTo>
                  <a:cubicBezTo>
                    <a:pt x="78" y="105"/>
                    <a:pt x="79" y="105"/>
                    <a:pt x="77" y="104"/>
                  </a:cubicBezTo>
                  <a:cubicBezTo>
                    <a:pt x="76" y="104"/>
                    <a:pt x="76" y="104"/>
                    <a:pt x="76" y="104"/>
                  </a:cubicBezTo>
                  <a:cubicBezTo>
                    <a:pt x="76" y="104"/>
                    <a:pt x="76" y="104"/>
                    <a:pt x="76" y="104"/>
                  </a:cubicBezTo>
                  <a:cubicBezTo>
                    <a:pt x="76" y="103"/>
                    <a:pt x="76" y="103"/>
                    <a:pt x="76" y="103"/>
                  </a:cubicBezTo>
                  <a:cubicBezTo>
                    <a:pt x="75" y="102"/>
                    <a:pt x="75" y="102"/>
                    <a:pt x="75" y="102"/>
                  </a:cubicBezTo>
                  <a:cubicBezTo>
                    <a:pt x="75" y="102"/>
                    <a:pt x="75" y="102"/>
                    <a:pt x="75" y="102"/>
                  </a:cubicBezTo>
                  <a:cubicBezTo>
                    <a:pt x="74" y="102"/>
                    <a:pt x="74" y="102"/>
                    <a:pt x="74" y="102"/>
                  </a:cubicBezTo>
                  <a:cubicBezTo>
                    <a:pt x="73" y="101"/>
                    <a:pt x="73" y="101"/>
                    <a:pt x="73" y="101"/>
                  </a:cubicBezTo>
                  <a:cubicBezTo>
                    <a:pt x="73" y="101"/>
                    <a:pt x="73" y="101"/>
                    <a:pt x="73" y="101"/>
                  </a:cubicBezTo>
                  <a:cubicBezTo>
                    <a:pt x="72" y="101"/>
                    <a:pt x="72" y="101"/>
                    <a:pt x="72" y="101"/>
                  </a:cubicBezTo>
                  <a:cubicBezTo>
                    <a:pt x="70" y="103"/>
                    <a:pt x="71" y="102"/>
                    <a:pt x="69" y="104"/>
                  </a:cubicBezTo>
                  <a:cubicBezTo>
                    <a:pt x="69" y="103"/>
                    <a:pt x="69" y="103"/>
                    <a:pt x="69" y="103"/>
                  </a:cubicBezTo>
                  <a:cubicBezTo>
                    <a:pt x="71" y="99"/>
                    <a:pt x="69" y="102"/>
                    <a:pt x="70" y="99"/>
                  </a:cubicBezTo>
                  <a:cubicBezTo>
                    <a:pt x="70" y="97"/>
                    <a:pt x="70" y="98"/>
                    <a:pt x="70" y="96"/>
                  </a:cubicBezTo>
                  <a:cubicBezTo>
                    <a:pt x="72" y="97"/>
                    <a:pt x="72" y="97"/>
                    <a:pt x="74" y="98"/>
                  </a:cubicBezTo>
                  <a:cubicBezTo>
                    <a:pt x="74" y="98"/>
                    <a:pt x="74" y="98"/>
                    <a:pt x="74" y="98"/>
                  </a:cubicBezTo>
                  <a:cubicBezTo>
                    <a:pt x="75" y="100"/>
                    <a:pt x="75" y="100"/>
                    <a:pt x="75" y="100"/>
                  </a:cubicBezTo>
                  <a:close/>
                  <a:moveTo>
                    <a:pt x="93" y="97"/>
                  </a:moveTo>
                  <a:cubicBezTo>
                    <a:pt x="93" y="98"/>
                    <a:pt x="93" y="98"/>
                    <a:pt x="93" y="98"/>
                  </a:cubicBezTo>
                  <a:cubicBezTo>
                    <a:pt x="94" y="99"/>
                    <a:pt x="94" y="99"/>
                    <a:pt x="94" y="99"/>
                  </a:cubicBezTo>
                  <a:cubicBezTo>
                    <a:pt x="93" y="99"/>
                    <a:pt x="93" y="99"/>
                    <a:pt x="93" y="99"/>
                  </a:cubicBezTo>
                  <a:cubicBezTo>
                    <a:pt x="94" y="100"/>
                    <a:pt x="94" y="100"/>
                    <a:pt x="94" y="100"/>
                  </a:cubicBezTo>
                  <a:cubicBezTo>
                    <a:pt x="94" y="100"/>
                    <a:pt x="94" y="100"/>
                    <a:pt x="94" y="100"/>
                  </a:cubicBezTo>
                  <a:cubicBezTo>
                    <a:pt x="95" y="100"/>
                    <a:pt x="95" y="100"/>
                    <a:pt x="95" y="100"/>
                  </a:cubicBezTo>
                  <a:cubicBezTo>
                    <a:pt x="96" y="101"/>
                    <a:pt x="96" y="101"/>
                    <a:pt x="96" y="101"/>
                  </a:cubicBezTo>
                  <a:cubicBezTo>
                    <a:pt x="95" y="101"/>
                    <a:pt x="95" y="101"/>
                    <a:pt x="95" y="101"/>
                  </a:cubicBezTo>
                  <a:cubicBezTo>
                    <a:pt x="96" y="102"/>
                    <a:pt x="96" y="102"/>
                    <a:pt x="96" y="102"/>
                  </a:cubicBezTo>
                  <a:cubicBezTo>
                    <a:pt x="95" y="104"/>
                    <a:pt x="95" y="104"/>
                    <a:pt x="95" y="104"/>
                  </a:cubicBezTo>
                  <a:cubicBezTo>
                    <a:pt x="95" y="106"/>
                    <a:pt x="95" y="106"/>
                    <a:pt x="95" y="106"/>
                  </a:cubicBezTo>
                  <a:cubicBezTo>
                    <a:pt x="95" y="106"/>
                    <a:pt x="95" y="106"/>
                    <a:pt x="95" y="106"/>
                  </a:cubicBezTo>
                  <a:cubicBezTo>
                    <a:pt x="95" y="107"/>
                    <a:pt x="95" y="107"/>
                    <a:pt x="95" y="108"/>
                  </a:cubicBezTo>
                  <a:cubicBezTo>
                    <a:pt x="96" y="109"/>
                    <a:pt x="96" y="109"/>
                    <a:pt x="97" y="111"/>
                  </a:cubicBezTo>
                  <a:cubicBezTo>
                    <a:pt x="96" y="111"/>
                    <a:pt x="96" y="111"/>
                    <a:pt x="96" y="111"/>
                  </a:cubicBezTo>
                  <a:cubicBezTo>
                    <a:pt x="96" y="112"/>
                    <a:pt x="96" y="112"/>
                    <a:pt x="96" y="112"/>
                  </a:cubicBezTo>
                  <a:cubicBezTo>
                    <a:pt x="97" y="112"/>
                    <a:pt x="97" y="112"/>
                    <a:pt x="97" y="112"/>
                  </a:cubicBezTo>
                  <a:cubicBezTo>
                    <a:pt x="98" y="113"/>
                    <a:pt x="98" y="113"/>
                    <a:pt x="98" y="113"/>
                  </a:cubicBezTo>
                  <a:cubicBezTo>
                    <a:pt x="98" y="114"/>
                    <a:pt x="98" y="114"/>
                    <a:pt x="98" y="114"/>
                  </a:cubicBezTo>
                  <a:cubicBezTo>
                    <a:pt x="98" y="114"/>
                    <a:pt x="98" y="114"/>
                    <a:pt x="98" y="114"/>
                  </a:cubicBezTo>
                  <a:cubicBezTo>
                    <a:pt x="97" y="113"/>
                    <a:pt x="97" y="113"/>
                    <a:pt x="97" y="113"/>
                  </a:cubicBezTo>
                  <a:cubicBezTo>
                    <a:pt x="97" y="113"/>
                    <a:pt x="97" y="113"/>
                    <a:pt x="97" y="113"/>
                  </a:cubicBezTo>
                  <a:cubicBezTo>
                    <a:pt x="95" y="113"/>
                    <a:pt x="95" y="113"/>
                    <a:pt x="95" y="113"/>
                  </a:cubicBezTo>
                  <a:cubicBezTo>
                    <a:pt x="93" y="113"/>
                    <a:pt x="93" y="113"/>
                    <a:pt x="92" y="113"/>
                  </a:cubicBezTo>
                  <a:cubicBezTo>
                    <a:pt x="92" y="111"/>
                    <a:pt x="92" y="111"/>
                    <a:pt x="92" y="111"/>
                  </a:cubicBezTo>
                  <a:cubicBezTo>
                    <a:pt x="91" y="111"/>
                    <a:pt x="91" y="111"/>
                    <a:pt x="91" y="111"/>
                  </a:cubicBezTo>
                  <a:cubicBezTo>
                    <a:pt x="89" y="110"/>
                    <a:pt x="89" y="109"/>
                    <a:pt x="89" y="108"/>
                  </a:cubicBezTo>
                  <a:cubicBezTo>
                    <a:pt x="90" y="107"/>
                    <a:pt x="90" y="107"/>
                    <a:pt x="90" y="107"/>
                  </a:cubicBezTo>
                  <a:cubicBezTo>
                    <a:pt x="90" y="106"/>
                    <a:pt x="90" y="106"/>
                    <a:pt x="90" y="106"/>
                  </a:cubicBezTo>
                  <a:cubicBezTo>
                    <a:pt x="90" y="106"/>
                    <a:pt x="90" y="106"/>
                    <a:pt x="90" y="106"/>
                  </a:cubicBezTo>
                  <a:cubicBezTo>
                    <a:pt x="89" y="106"/>
                    <a:pt x="89" y="106"/>
                    <a:pt x="89" y="106"/>
                  </a:cubicBezTo>
                  <a:cubicBezTo>
                    <a:pt x="89" y="106"/>
                    <a:pt x="89" y="106"/>
                    <a:pt x="89" y="106"/>
                  </a:cubicBezTo>
                  <a:cubicBezTo>
                    <a:pt x="88" y="105"/>
                    <a:pt x="88" y="105"/>
                    <a:pt x="88" y="104"/>
                  </a:cubicBezTo>
                  <a:cubicBezTo>
                    <a:pt x="87" y="104"/>
                    <a:pt x="87" y="104"/>
                    <a:pt x="86" y="103"/>
                  </a:cubicBezTo>
                  <a:cubicBezTo>
                    <a:pt x="84" y="102"/>
                    <a:pt x="83" y="101"/>
                    <a:pt x="82" y="97"/>
                  </a:cubicBezTo>
                  <a:cubicBezTo>
                    <a:pt x="85" y="97"/>
                    <a:pt x="85" y="97"/>
                    <a:pt x="92" y="96"/>
                  </a:cubicBezTo>
                  <a:cubicBezTo>
                    <a:pt x="92" y="96"/>
                    <a:pt x="93" y="97"/>
                    <a:pt x="93" y="97"/>
                  </a:cubicBezTo>
                  <a:close/>
                  <a:moveTo>
                    <a:pt x="63" y="99"/>
                  </a:moveTo>
                  <a:cubicBezTo>
                    <a:pt x="63" y="100"/>
                    <a:pt x="63" y="100"/>
                    <a:pt x="63" y="100"/>
                  </a:cubicBezTo>
                  <a:cubicBezTo>
                    <a:pt x="62" y="98"/>
                    <a:pt x="62" y="99"/>
                    <a:pt x="61" y="98"/>
                  </a:cubicBezTo>
                  <a:cubicBezTo>
                    <a:pt x="61" y="98"/>
                    <a:pt x="61" y="98"/>
                    <a:pt x="61" y="98"/>
                  </a:cubicBezTo>
                  <a:cubicBezTo>
                    <a:pt x="61" y="97"/>
                    <a:pt x="61" y="97"/>
                    <a:pt x="61" y="97"/>
                  </a:cubicBezTo>
                  <a:cubicBezTo>
                    <a:pt x="63" y="97"/>
                    <a:pt x="63" y="97"/>
                    <a:pt x="63" y="97"/>
                  </a:cubicBezTo>
                  <a:cubicBezTo>
                    <a:pt x="64" y="98"/>
                    <a:pt x="64" y="98"/>
                    <a:pt x="64" y="98"/>
                  </a:cubicBezTo>
                  <a:cubicBezTo>
                    <a:pt x="64" y="99"/>
                    <a:pt x="64" y="99"/>
                    <a:pt x="64" y="99"/>
                  </a:cubicBezTo>
                  <a:cubicBezTo>
                    <a:pt x="63" y="99"/>
                    <a:pt x="63" y="99"/>
                    <a:pt x="63" y="99"/>
                  </a:cubicBezTo>
                  <a:close/>
                  <a:moveTo>
                    <a:pt x="35" y="101"/>
                  </a:moveTo>
                  <a:cubicBezTo>
                    <a:pt x="35" y="101"/>
                    <a:pt x="35" y="101"/>
                    <a:pt x="35" y="101"/>
                  </a:cubicBezTo>
                  <a:cubicBezTo>
                    <a:pt x="36" y="101"/>
                    <a:pt x="36" y="101"/>
                    <a:pt x="36" y="101"/>
                  </a:cubicBezTo>
                  <a:cubicBezTo>
                    <a:pt x="36" y="101"/>
                    <a:pt x="36" y="101"/>
                    <a:pt x="36" y="101"/>
                  </a:cubicBezTo>
                  <a:cubicBezTo>
                    <a:pt x="37" y="101"/>
                    <a:pt x="37" y="101"/>
                    <a:pt x="37" y="101"/>
                  </a:cubicBezTo>
                  <a:cubicBezTo>
                    <a:pt x="38" y="102"/>
                    <a:pt x="38" y="102"/>
                    <a:pt x="38" y="102"/>
                  </a:cubicBezTo>
                  <a:cubicBezTo>
                    <a:pt x="37" y="103"/>
                    <a:pt x="37" y="103"/>
                    <a:pt x="37" y="103"/>
                  </a:cubicBezTo>
                  <a:cubicBezTo>
                    <a:pt x="36" y="103"/>
                    <a:pt x="36" y="103"/>
                    <a:pt x="36" y="103"/>
                  </a:cubicBezTo>
                  <a:cubicBezTo>
                    <a:pt x="36" y="103"/>
                    <a:pt x="36" y="103"/>
                    <a:pt x="36" y="103"/>
                  </a:cubicBezTo>
                  <a:cubicBezTo>
                    <a:pt x="35" y="103"/>
                    <a:pt x="35" y="103"/>
                    <a:pt x="35" y="103"/>
                  </a:cubicBezTo>
                  <a:cubicBezTo>
                    <a:pt x="34" y="103"/>
                    <a:pt x="34" y="103"/>
                    <a:pt x="34" y="103"/>
                  </a:cubicBezTo>
                  <a:cubicBezTo>
                    <a:pt x="33" y="102"/>
                    <a:pt x="33" y="102"/>
                    <a:pt x="33" y="101"/>
                  </a:cubicBezTo>
                  <a:cubicBezTo>
                    <a:pt x="32" y="101"/>
                    <a:pt x="32" y="101"/>
                    <a:pt x="32" y="101"/>
                  </a:cubicBezTo>
                  <a:cubicBezTo>
                    <a:pt x="32" y="100"/>
                    <a:pt x="32" y="100"/>
                    <a:pt x="32" y="100"/>
                  </a:cubicBezTo>
                  <a:cubicBezTo>
                    <a:pt x="32" y="100"/>
                    <a:pt x="32" y="100"/>
                    <a:pt x="32" y="100"/>
                  </a:cubicBezTo>
                  <a:cubicBezTo>
                    <a:pt x="32" y="100"/>
                    <a:pt x="32" y="100"/>
                    <a:pt x="32" y="100"/>
                  </a:cubicBezTo>
                  <a:cubicBezTo>
                    <a:pt x="32" y="100"/>
                    <a:pt x="32" y="100"/>
                    <a:pt x="32" y="100"/>
                  </a:cubicBezTo>
                  <a:cubicBezTo>
                    <a:pt x="33" y="99"/>
                    <a:pt x="33" y="99"/>
                    <a:pt x="33" y="99"/>
                  </a:cubicBezTo>
                  <a:cubicBezTo>
                    <a:pt x="33" y="99"/>
                    <a:pt x="33" y="99"/>
                    <a:pt x="33" y="99"/>
                  </a:cubicBezTo>
                  <a:cubicBezTo>
                    <a:pt x="33" y="100"/>
                    <a:pt x="33" y="100"/>
                    <a:pt x="35" y="101"/>
                  </a:cubicBezTo>
                  <a:cubicBezTo>
                    <a:pt x="35" y="101"/>
                    <a:pt x="35" y="101"/>
                    <a:pt x="35" y="101"/>
                  </a:cubicBezTo>
                  <a:close/>
                  <a:moveTo>
                    <a:pt x="34" y="106"/>
                  </a:moveTo>
                  <a:cubicBezTo>
                    <a:pt x="33" y="107"/>
                    <a:pt x="33" y="107"/>
                    <a:pt x="33" y="107"/>
                  </a:cubicBezTo>
                  <a:cubicBezTo>
                    <a:pt x="33" y="107"/>
                    <a:pt x="33" y="107"/>
                    <a:pt x="33" y="107"/>
                  </a:cubicBezTo>
                  <a:cubicBezTo>
                    <a:pt x="33" y="106"/>
                    <a:pt x="33" y="106"/>
                    <a:pt x="33" y="106"/>
                  </a:cubicBezTo>
                  <a:cubicBezTo>
                    <a:pt x="33" y="106"/>
                    <a:pt x="33" y="106"/>
                    <a:pt x="33" y="106"/>
                  </a:cubicBezTo>
                  <a:cubicBezTo>
                    <a:pt x="32" y="104"/>
                    <a:pt x="32" y="104"/>
                    <a:pt x="32" y="104"/>
                  </a:cubicBezTo>
                  <a:cubicBezTo>
                    <a:pt x="33" y="103"/>
                    <a:pt x="33" y="103"/>
                    <a:pt x="33" y="103"/>
                  </a:cubicBezTo>
                  <a:cubicBezTo>
                    <a:pt x="34" y="104"/>
                    <a:pt x="33" y="104"/>
                    <a:pt x="34" y="104"/>
                  </a:cubicBezTo>
                  <a:cubicBezTo>
                    <a:pt x="34" y="105"/>
                    <a:pt x="34" y="105"/>
                    <a:pt x="34" y="105"/>
                  </a:cubicBezTo>
                  <a:cubicBezTo>
                    <a:pt x="34" y="105"/>
                    <a:pt x="34" y="105"/>
                    <a:pt x="34" y="105"/>
                  </a:cubicBezTo>
                  <a:cubicBezTo>
                    <a:pt x="35" y="105"/>
                    <a:pt x="35" y="105"/>
                    <a:pt x="35" y="105"/>
                  </a:cubicBezTo>
                  <a:cubicBezTo>
                    <a:pt x="34" y="106"/>
                    <a:pt x="34" y="106"/>
                    <a:pt x="34" y="106"/>
                  </a:cubicBezTo>
                  <a:close/>
                  <a:moveTo>
                    <a:pt x="62" y="107"/>
                  </a:moveTo>
                  <a:cubicBezTo>
                    <a:pt x="63" y="108"/>
                    <a:pt x="63" y="108"/>
                    <a:pt x="63" y="108"/>
                  </a:cubicBezTo>
                  <a:cubicBezTo>
                    <a:pt x="64" y="107"/>
                    <a:pt x="64" y="107"/>
                    <a:pt x="64" y="107"/>
                  </a:cubicBezTo>
                  <a:cubicBezTo>
                    <a:pt x="66" y="108"/>
                    <a:pt x="66" y="108"/>
                    <a:pt x="66" y="108"/>
                  </a:cubicBezTo>
                  <a:cubicBezTo>
                    <a:pt x="67" y="108"/>
                    <a:pt x="67" y="108"/>
                    <a:pt x="67" y="108"/>
                  </a:cubicBezTo>
                  <a:cubicBezTo>
                    <a:pt x="66" y="109"/>
                    <a:pt x="66" y="109"/>
                    <a:pt x="66" y="109"/>
                  </a:cubicBezTo>
                  <a:cubicBezTo>
                    <a:pt x="66" y="109"/>
                    <a:pt x="66" y="109"/>
                    <a:pt x="66" y="109"/>
                  </a:cubicBezTo>
                  <a:cubicBezTo>
                    <a:pt x="69" y="108"/>
                    <a:pt x="69" y="108"/>
                    <a:pt x="69" y="108"/>
                  </a:cubicBezTo>
                  <a:cubicBezTo>
                    <a:pt x="69" y="108"/>
                    <a:pt x="69" y="108"/>
                    <a:pt x="69" y="108"/>
                  </a:cubicBezTo>
                  <a:cubicBezTo>
                    <a:pt x="69" y="110"/>
                    <a:pt x="69" y="111"/>
                    <a:pt x="68" y="113"/>
                  </a:cubicBezTo>
                  <a:cubicBezTo>
                    <a:pt x="67" y="114"/>
                    <a:pt x="67" y="114"/>
                    <a:pt x="67" y="114"/>
                  </a:cubicBezTo>
                  <a:cubicBezTo>
                    <a:pt x="66" y="114"/>
                    <a:pt x="66" y="114"/>
                    <a:pt x="66" y="114"/>
                  </a:cubicBezTo>
                  <a:cubicBezTo>
                    <a:pt x="65" y="115"/>
                    <a:pt x="65" y="115"/>
                    <a:pt x="65" y="115"/>
                  </a:cubicBezTo>
                  <a:cubicBezTo>
                    <a:pt x="65" y="115"/>
                    <a:pt x="65" y="115"/>
                    <a:pt x="65" y="115"/>
                  </a:cubicBezTo>
                  <a:cubicBezTo>
                    <a:pt x="65" y="116"/>
                    <a:pt x="65" y="116"/>
                    <a:pt x="65" y="116"/>
                  </a:cubicBezTo>
                  <a:cubicBezTo>
                    <a:pt x="65" y="116"/>
                    <a:pt x="65" y="116"/>
                    <a:pt x="65" y="116"/>
                  </a:cubicBezTo>
                  <a:cubicBezTo>
                    <a:pt x="64" y="117"/>
                    <a:pt x="64" y="117"/>
                    <a:pt x="64" y="117"/>
                  </a:cubicBezTo>
                  <a:cubicBezTo>
                    <a:pt x="62" y="118"/>
                    <a:pt x="62" y="118"/>
                    <a:pt x="62" y="118"/>
                  </a:cubicBezTo>
                  <a:cubicBezTo>
                    <a:pt x="58" y="119"/>
                    <a:pt x="58" y="119"/>
                    <a:pt x="58" y="119"/>
                  </a:cubicBezTo>
                  <a:cubicBezTo>
                    <a:pt x="57" y="119"/>
                    <a:pt x="57" y="119"/>
                    <a:pt x="57" y="119"/>
                  </a:cubicBezTo>
                  <a:cubicBezTo>
                    <a:pt x="57" y="120"/>
                    <a:pt x="57" y="120"/>
                    <a:pt x="56" y="121"/>
                  </a:cubicBezTo>
                  <a:cubicBezTo>
                    <a:pt x="56" y="121"/>
                    <a:pt x="56" y="121"/>
                    <a:pt x="56" y="121"/>
                  </a:cubicBezTo>
                  <a:cubicBezTo>
                    <a:pt x="55" y="120"/>
                    <a:pt x="55" y="120"/>
                    <a:pt x="55" y="120"/>
                  </a:cubicBezTo>
                  <a:cubicBezTo>
                    <a:pt x="55" y="120"/>
                    <a:pt x="55" y="120"/>
                    <a:pt x="55" y="120"/>
                  </a:cubicBezTo>
                  <a:cubicBezTo>
                    <a:pt x="56" y="119"/>
                    <a:pt x="56" y="119"/>
                    <a:pt x="56" y="119"/>
                  </a:cubicBezTo>
                  <a:cubicBezTo>
                    <a:pt x="56" y="118"/>
                    <a:pt x="56" y="118"/>
                    <a:pt x="56" y="117"/>
                  </a:cubicBezTo>
                  <a:cubicBezTo>
                    <a:pt x="56" y="116"/>
                    <a:pt x="56" y="116"/>
                    <a:pt x="56" y="116"/>
                  </a:cubicBezTo>
                  <a:cubicBezTo>
                    <a:pt x="57" y="114"/>
                    <a:pt x="57" y="108"/>
                    <a:pt x="57" y="107"/>
                  </a:cubicBezTo>
                  <a:cubicBezTo>
                    <a:pt x="57" y="106"/>
                    <a:pt x="57" y="106"/>
                    <a:pt x="57" y="106"/>
                  </a:cubicBezTo>
                  <a:cubicBezTo>
                    <a:pt x="55" y="106"/>
                    <a:pt x="55" y="106"/>
                    <a:pt x="55" y="106"/>
                  </a:cubicBezTo>
                  <a:cubicBezTo>
                    <a:pt x="55" y="105"/>
                    <a:pt x="55" y="105"/>
                    <a:pt x="55" y="105"/>
                  </a:cubicBezTo>
                  <a:cubicBezTo>
                    <a:pt x="55" y="105"/>
                    <a:pt x="55" y="105"/>
                    <a:pt x="55" y="105"/>
                  </a:cubicBezTo>
                  <a:cubicBezTo>
                    <a:pt x="56" y="104"/>
                    <a:pt x="56" y="104"/>
                    <a:pt x="56" y="104"/>
                  </a:cubicBezTo>
                  <a:cubicBezTo>
                    <a:pt x="56" y="104"/>
                    <a:pt x="56" y="104"/>
                    <a:pt x="56" y="104"/>
                  </a:cubicBezTo>
                  <a:cubicBezTo>
                    <a:pt x="60" y="107"/>
                    <a:pt x="58" y="104"/>
                    <a:pt x="62" y="107"/>
                  </a:cubicBezTo>
                  <a:close/>
                  <a:moveTo>
                    <a:pt x="88" y="108"/>
                  </a:moveTo>
                  <a:cubicBezTo>
                    <a:pt x="88" y="108"/>
                    <a:pt x="88" y="108"/>
                    <a:pt x="88" y="108"/>
                  </a:cubicBezTo>
                  <a:cubicBezTo>
                    <a:pt x="88" y="108"/>
                    <a:pt x="88" y="108"/>
                    <a:pt x="88" y="108"/>
                  </a:cubicBezTo>
                  <a:cubicBezTo>
                    <a:pt x="87" y="108"/>
                    <a:pt x="87" y="108"/>
                    <a:pt x="87" y="108"/>
                  </a:cubicBezTo>
                  <a:cubicBezTo>
                    <a:pt x="87" y="107"/>
                    <a:pt x="87" y="107"/>
                    <a:pt x="87" y="106"/>
                  </a:cubicBezTo>
                  <a:cubicBezTo>
                    <a:pt x="87" y="107"/>
                    <a:pt x="87" y="107"/>
                    <a:pt x="87" y="107"/>
                  </a:cubicBezTo>
                  <a:cubicBezTo>
                    <a:pt x="88" y="107"/>
                    <a:pt x="88" y="107"/>
                    <a:pt x="88" y="108"/>
                  </a:cubicBezTo>
                  <a:close/>
                  <a:moveTo>
                    <a:pt x="85" y="109"/>
                  </a:moveTo>
                  <a:cubicBezTo>
                    <a:pt x="84" y="109"/>
                    <a:pt x="84" y="109"/>
                    <a:pt x="84" y="109"/>
                  </a:cubicBezTo>
                  <a:cubicBezTo>
                    <a:pt x="83" y="108"/>
                    <a:pt x="83" y="108"/>
                    <a:pt x="83" y="108"/>
                  </a:cubicBezTo>
                  <a:cubicBezTo>
                    <a:pt x="83" y="107"/>
                    <a:pt x="83" y="107"/>
                    <a:pt x="83" y="107"/>
                  </a:cubicBezTo>
                  <a:cubicBezTo>
                    <a:pt x="84" y="107"/>
                    <a:pt x="84" y="107"/>
                    <a:pt x="84" y="107"/>
                  </a:cubicBezTo>
                  <a:cubicBezTo>
                    <a:pt x="84" y="107"/>
                    <a:pt x="84" y="107"/>
                    <a:pt x="84" y="107"/>
                  </a:cubicBezTo>
                  <a:cubicBezTo>
                    <a:pt x="85" y="107"/>
                    <a:pt x="85" y="107"/>
                    <a:pt x="85" y="107"/>
                  </a:cubicBezTo>
                  <a:cubicBezTo>
                    <a:pt x="86" y="108"/>
                    <a:pt x="86" y="108"/>
                    <a:pt x="86" y="108"/>
                  </a:cubicBezTo>
                  <a:cubicBezTo>
                    <a:pt x="85" y="109"/>
                    <a:pt x="85" y="109"/>
                    <a:pt x="85" y="109"/>
                  </a:cubicBezTo>
                  <a:close/>
                  <a:moveTo>
                    <a:pt x="85" y="111"/>
                  </a:moveTo>
                  <a:cubicBezTo>
                    <a:pt x="86" y="111"/>
                    <a:pt x="86" y="111"/>
                    <a:pt x="86" y="111"/>
                  </a:cubicBezTo>
                  <a:cubicBezTo>
                    <a:pt x="87" y="111"/>
                    <a:pt x="87" y="111"/>
                    <a:pt x="87" y="111"/>
                  </a:cubicBezTo>
                  <a:cubicBezTo>
                    <a:pt x="88" y="110"/>
                    <a:pt x="88" y="110"/>
                    <a:pt x="88" y="110"/>
                  </a:cubicBezTo>
                  <a:cubicBezTo>
                    <a:pt x="89" y="110"/>
                    <a:pt x="89" y="110"/>
                    <a:pt x="89" y="110"/>
                  </a:cubicBezTo>
                  <a:cubicBezTo>
                    <a:pt x="90" y="111"/>
                    <a:pt x="90" y="111"/>
                    <a:pt x="90" y="112"/>
                  </a:cubicBezTo>
                  <a:cubicBezTo>
                    <a:pt x="91" y="114"/>
                    <a:pt x="90" y="115"/>
                    <a:pt x="90" y="117"/>
                  </a:cubicBezTo>
                  <a:cubicBezTo>
                    <a:pt x="90" y="117"/>
                    <a:pt x="90" y="117"/>
                    <a:pt x="90" y="117"/>
                  </a:cubicBezTo>
                  <a:cubicBezTo>
                    <a:pt x="91" y="118"/>
                    <a:pt x="92" y="118"/>
                    <a:pt x="92" y="119"/>
                  </a:cubicBezTo>
                  <a:cubicBezTo>
                    <a:pt x="92" y="121"/>
                    <a:pt x="92" y="121"/>
                    <a:pt x="92" y="121"/>
                  </a:cubicBezTo>
                  <a:cubicBezTo>
                    <a:pt x="93" y="122"/>
                    <a:pt x="93" y="122"/>
                    <a:pt x="93" y="122"/>
                  </a:cubicBezTo>
                  <a:cubicBezTo>
                    <a:pt x="93" y="122"/>
                    <a:pt x="93" y="122"/>
                    <a:pt x="93" y="122"/>
                  </a:cubicBezTo>
                  <a:cubicBezTo>
                    <a:pt x="93" y="123"/>
                    <a:pt x="93" y="123"/>
                    <a:pt x="93" y="123"/>
                  </a:cubicBezTo>
                  <a:cubicBezTo>
                    <a:pt x="91" y="123"/>
                    <a:pt x="91" y="123"/>
                    <a:pt x="91" y="123"/>
                  </a:cubicBezTo>
                  <a:cubicBezTo>
                    <a:pt x="91" y="123"/>
                    <a:pt x="91" y="123"/>
                    <a:pt x="91" y="123"/>
                  </a:cubicBezTo>
                  <a:cubicBezTo>
                    <a:pt x="91" y="124"/>
                    <a:pt x="91" y="124"/>
                    <a:pt x="91" y="124"/>
                  </a:cubicBezTo>
                  <a:cubicBezTo>
                    <a:pt x="91" y="123"/>
                    <a:pt x="91" y="123"/>
                    <a:pt x="91" y="123"/>
                  </a:cubicBezTo>
                  <a:cubicBezTo>
                    <a:pt x="90" y="122"/>
                    <a:pt x="90" y="122"/>
                    <a:pt x="90" y="122"/>
                  </a:cubicBezTo>
                  <a:cubicBezTo>
                    <a:pt x="90" y="122"/>
                    <a:pt x="90" y="122"/>
                    <a:pt x="90" y="122"/>
                  </a:cubicBezTo>
                  <a:cubicBezTo>
                    <a:pt x="90" y="123"/>
                    <a:pt x="90" y="125"/>
                    <a:pt x="90" y="125"/>
                  </a:cubicBezTo>
                  <a:cubicBezTo>
                    <a:pt x="89" y="124"/>
                    <a:pt x="89" y="125"/>
                    <a:pt x="88" y="124"/>
                  </a:cubicBezTo>
                  <a:cubicBezTo>
                    <a:pt x="87" y="124"/>
                    <a:pt x="87" y="124"/>
                    <a:pt x="87" y="124"/>
                  </a:cubicBezTo>
                  <a:cubicBezTo>
                    <a:pt x="88" y="122"/>
                    <a:pt x="87" y="123"/>
                    <a:pt x="87" y="122"/>
                  </a:cubicBezTo>
                  <a:cubicBezTo>
                    <a:pt x="87" y="121"/>
                    <a:pt x="87" y="121"/>
                    <a:pt x="87" y="121"/>
                  </a:cubicBezTo>
                  <a:cubicBezTo>
                    <a:pt x="88" y="118"/>
                    <a:pt x="88" y="118"/>
                    <a:pt x="88" y="118"/>
                  </a:cubicBezTo>
                  <a:cubicBezTo>
                    <a:pt x="88" y="117"/>
                    <a:pt x="87" y="117"/>
                    <a:pt x="87" y="116"/>
                  </a:cubicBezTo>
                  <a:cubicBezTo>
                    <a:pt x="86" y="115"/>
                    <a:pt x="86" y="115"/>
                    <a:pt x="86" y="115"/>
                  </a:cubicBezTo>
                  <a:cubicBezTo>
                    <a:pt x="86" y="115"/>
                    <a:pt x="86" y="115"/>
                    <a:pt x="86" y="115"/>
                  </a:cubicBezTo>
                  <a:cubicBezTo>
                    <a:pt x="84" y="115"/>
                    <a:pt x="84" y="115"/>
                    <a:pt x="84" y="115"/>
                  </a:cubicBezTo>
                  <a:cubicBezTo>
                    <a:pt x="84" y="115"/>
                    <a:pt x="84" y="115"/>
                    <a:pt x="84" y="115"/>
                  </a:cubicBezTo>
                  <a:cubicBezTo>
                    <a:pt x="83" y="112"/>
                    <a:pt x="83" y="113"/>
                    <a:pt x="83" y="110"/>
                  </a:cubicBezTo>
                  <a:cubicBezTo>
                    <a:pt x="82" y="109"/>
                    <a:pt x="82" y="110"/>
                    <a:pt x="82" y="109"/>
                  </a:cubicBezTo>
                  <a:cubicBezTo>
                    <a:pt x="82" y="108"/>
                    <a:pt x="82" y="108"/>
                    <a:pt x="82" y="108"/>
                  </a:cubicBezTo>
                  <a:cubicBezTo>
                    <a:pt x="83" y="109"/>
                    <a:pt x="83" y="109"/>
                    <a:pt x="83" y="109"/>
                  </a:cubicBezTo>
                  <a:cubicBezTo>
                    <a:pt x="83" y="109"/>
                    <a:pt x="83" y="109"/>
                    <a:pt x="83" y="109"/>
                  </a:cubicBezTo>
                  <a:cubicBezTo>
                    <a:pt x="84" y="110"/>
                    <a:pt x="84" y="110"/>
                    <a:pt x="85" y="110"/>
                  </a:cubicBezTo>
                  <a:cubicBezTo>
                    <a:pt x="85" y="111"/>
                    <a:pt x="85" y="111"/>
                    <a:pt x="85" y="111"/>
                  </a:cubicBezTo>
                  <a:close/>
                  <a:moveTo>
                    <a:pt x="32" y="108"/>
                  </a:moveTo>
                  <a:cubicBezTo>
                    <a:pt x="32" y="109"/>
                    <a:pt x="32" y="109"/>
                    <a:pt x="32" y="109"/>
                  </a:cubicBezTo>
                  <a:cubicBezTo>
                    <a:pt x="32" y="110"/>
                    <a:pt x="32" y="110"/>
                    <a:pt x="32" y="110"/>
                  </a:cubicBezTo>
                  <a:cubicBezTo>
                    <a:pt x="32" y="110"/>
                    <a:pt x="32" y="110"/>
                    <a:pt x="32" y="110"/>
                  </a:cubicBezTo>
                  <a:cubicBezTo>
                    <a:pt x="31" y="110"/>
                    <a:pt x="31" y="110"/>
                    <a:pt x="31" y="110"/>
                  </a:cubicBezTo>
                  <a:cubicBezTo>
                    <a:pt x="31" y="109"/>
                    <a:pt x="31" y="109"/>
                    <a:pt x="31" y="109"/>
                  </a:cubicBezTo>
                  <a:cubicBezTo>
                    <a:pt x="31" y="109"/>
                    <a:pt x="31" y="109"/>
                    <a:pt x="31" y="109"/>
                  </a:cubicBezTo>
                  <a:cubicBezTo>
                    <a:pt x="31" y="109"/>
                    <a:pt x="31" y="109"/>
                    <a:pt x="31" y="109"/>
                  </a:cubicBezTo>
                  <a:cubicBezTo>
                    <a:pt x="32" y="109"/>
                    <a:pt x="32" y="109"/>
                    <a:pt x="32" y="109"/>
                  </a:cubicBezTo>
                  <a:cubicBezTo>
                    <a:pt x="32" y="108"/>
                    <a:pt x="32" y="108"/>
                    <a:pt x="32" y="108"/>
                  </a:cubicBezTo>
                  <a:close/>
                  <a:moveTo>
                    <a:pt x="2" y="144"/>
                  </a:moveTo>
                  <a:cubicBezTo>
                    <a:pt x="3" y="142"/>
                    <a:pt x="3" y="142"/>
                    <a:pt x="4" y="140"/>
                  </a:cubicBezTo>
                  <a:cubicBezTo>
                    <a:pt x="4" y="140"/>
                    <a:pt x="10" y="134"/>
                    <a:pt x="10" y="134"/>
                  </a:cubicBezTo>
                  <a:cubicBezTo>
                    <a:pt x="11" y="134"/>
                    <a:pt x="10" y="134"/>
                    <a:pt x="11" y="134"/>
                  </a:cubicBezTo>
                  <a:cubicBezTo>
                    <a:pt x="12" y="134"/>
                    <a:pt x="12" y="134"/>
                    <a:pt x="12" y="134"/>
                  </a:cubicBezTo>
                  <a:cubicBezTo>
                    <a:pt x="12" y="133"/>
                    <a:pt x="20" y="126"/>
                    <a:pt x="23" y="122"/>
                  </a:cubicBezTo>
                  <a:cubicBezTo>
                    <a:pt x="25" y="121"/>
                    <a:pt x="24" y="122"/>
                    <a:pt x="26" y="119"/>
                  </a:cubicBezTo>
                  <a:cubicBezTo>
                    <a:pt x="26" y="118"/>
                    <a:pt x="26" y="118"/>
                    <a:pt x="26" y="118"/>
                  </a:cubicBezTo>
                  <a:cubicBezTo>
                    <a:pt x="26" y="117"/>
                    <a:pt x="26" y="117"/>
                    <a:pt x="25" y="116"/>
                  </a:cubicBezTo>
                  <a:cubicBezTo>
                    <a:pt x="26" y="114"/>
                    <a:pt x="28" y="111"/>
                    <a:pt x="28" y="110"/>
                  </a:cubicBezTo>
                  <a:cubicBezTo>
                    <a:pt x="29" y="111"/>
                    <a:pt x="29" y="111"/>
                    <a:pt x="29" y="111"/>
                  </a:cubicBezTo>
                  <a:cubicBezTo>
                    <a:pt x="29" y="111"/>
                    <a:pt x="29" y="111"/>
                    <a:pt x="29" y="111"/>
                  </a:cubicBezTo>
                  <a:cubicBezTo>
                    <a:pt x="28" y="113"/>
                    <a:pt x="28" y="113"/>
                    <a:pt x="28" y="113"/>
                  </a:cubicBezTo>
                  <a:cubicBezTo>
                    <a:pt x="29" y="114"/>
                    <a:pt x="29" y="114"/>
                    <a:pt x="29" y="114"/>
                  </a:cubicBezTo>
                  <a:cubicBezTo>
                    <a:pt x="28" y="115"/>
                    <a:pt x="28" y="115"/>
                    <a:pt x="28" y="115"/>
                  </a:cubicBezTo>
                  <a:cubicBezTo>
                    <a:pt x="30" y="118"/>
                    <a:pt x="29" y="117"/>
                    <a:pt x="30" y="120"/>
                  </a:cubicBezTo>
                  <a:cubicBezTo>
                    <a:pt x="30" y="120"/>
                    <a:pt x="30" y="120"/>
                    <a:pt x="30" y="120"/>
                  </a:cubicBezTo>
                  <a:cubicBezTo>
                    <a:pt x="29" y="121"/>
                    <a:pt x="29" y="121"/>
                    <a:pt x="29" y="121"/>
                  </a:cubicBezTo>
                  <a:cubicBezTo>
                    <a:pt x="29" y="121"/>
                    <a:pt x="29" y="121"/>
                    <a:pt x="29" y="121"/>
                  </a:cubicBezTo>
                  <a:cubicBezTo>
                    <a:pt x="27" y="122"/>
                    <a:pt x="27" y="122"/>
                    <a:pt x="27" y="122"/>
                  </a:cubicBezTo>
                  <a:cubicBezTo>
                    <a:pt x="27" y="122"/>
                    <a:pt x="27" y="122"/>
                    <a:pt x="26" y="123"/>
                  </a:cubicBezTo>
                  <a:cubicBezTo>
                    <a:pt x="25" y="124"/>
                    <a:pt x="25" y="124"/>
                    <a:pt x="25" y="125"/>
                  </a:cubicBezTo>
                  <a:cubicBezTo>
                    <a:pt x="25" y="125"/>
                    <a:pt x="25" y="125"/>
                    <a:pt x="25" y="125"/>
                  </a:cubicBezTo>
                  <a:cubicBezTo>
                    <a:pt x="23" y="126"/>
                    <a:pt x="21" y="126"/>
                    <a:pt x="20" y="127"/>
                  </a:cubicBezTo>
                  <a:cubicBezTo>
                    <a:pt x="20" y="127"/>
                    <a:pt x="20" y="127"/>
                    <a:pt x="20" y="127"/>
                  </a:cubicBezTo>
                  <a:cubicBezTo>
                    <a:pt x="20" y="128"/>
                    <a:pt x="20" y="128"/>
                    <a:pt x="20" y="128"/>
                  </a:cubicBezTo>
                  <a:cubicBezTo>
                    <a:pt x="18" y="132"/>
                    <a:pt x="18" y="132"/>
                    <a:pt x="16" y="134"/>
                  </a:cubicBezTo>
                  <a:cubicBezTo>
                    <a:pt x="15" y="135"/>
                    <a:pt x="15" y="135"/>
                    <a:pt x="15" y="135"/>
                  </a:cubicBezTo>
                  <a:cubicBezTo>
                    <a:pt x="14" y="135"/>
                    <a:pt x="14" y="135"/>
                    <a:pt x="14" y="135"/>
                  </a:cubicBezTo>
                  <a:cubicBezTo>
                    <a:pt x="13" y="136"/>
                    <a:pt x="13" y="136"/>
                    <a:pt x="13" y="136"/>
                  </a:cubicBezTo>
                  <a:cubicBezTo>
                    <a:pt x="12" y="138"/>
                    <a:pt x="12" y="137"/>
                    <a:pt x="11" y="138"/>
                  </a:cubicBezTo>
                  <a:cubicBezTo>
                    <a:pt x="9" y="140"/>
                    <a:pt x="8" y="141"/>
                    <a:pt x="6" y="141"/>
                  </a:cubicBezTo>
                  <a:cubicBezTo>
                    <a:pt x="6" y="142"/>
                    <a:pt x="6" y="141"/>
                    <a:pt x="6" y="142"/>
                  </a:cubicBezTo>
                  <a:cubicBezTo>
                    <a:pt x="6" y="142"/>
                    <a:pt x="5" y="143"/>
                    <a:pt x="4" y="143"/>
                  </a:cubicBezTo>
                  <a:cubicBezTo>
                    <a:pt x="4" y="143"/>
                    <a:pt x="2" y="144"/>
                    <a:pt x="2" y="144"/>
                  </a:cubicBezTo>
                  <a:close/>
                  <a:moveTo>
                    <a:pt x="76" y="111"/>
                  </a:moveTo>
                  <a:cubicBezTo>
                    <a:pt x="77" y="113"/>
                    <a:pt x="77" y="113"/>
                    <a:pt x="77" y="113"/>
                  </a:cubicBezTo>
                  <a:cubicBezTo>
                    <a:pt x="76" y="113"/>
                    <a:pt x="76" y="113"/>
                    <a:pt x="76" y="113"/>
                  </a:cubicBezTo>
                  <a:cubicBezTo>
                    <a:pt x="75" y="112"/>
                    <a:pt x="75" y="112"/>
                    <a:pt x="75" y="112"/>
                  </a:cubicBezTo>
                  <a:cubicBezTo>
                    <a:pt x="76" y="111"/>
                    <a:pt x="76" y="111"/>
                    <a:pt x="76" y="111"/>
                  </a:cubicBezTo>
                  <a:cubicBezTo>
                    <a:pt x="76" y="111"/>
                    <a:pt x="76" y="111"/>
                    <a:pt x="76" y="111"/>
                  </a:cubicBezTo>
                  <a:close/>
                  <a:moveTo>
                    <a:pt x="72" y="132"/>
                  </a:moveTo>
                  <a:cubicBezTo>
                    <a:pt x="71" y="132"/>
                    <a:pt x="71" y="132"/>
                    <a:pt x="71" y="132"/>
                  </a:cubicBezTo>
                  <a:cubicBezTo>
                    <a:pt x="71" y="132"/>
                    <a:pt x="71" y="132"/>
                    <a:pt x="71" y="132"/>
                  </a:cubicBezTo>
                  <a:cubicBezTo>
                    <a:pt x="71" y="130"/>
                    <a:pt x="72" y="129"/>
                    <a:pt x="72" y="127"/>
                  </a:cubicBezTo>
                  <a:cubicBezTo>
                    <a:pt x="72" y="126"/>
                    <a:pt x="72" y="126"/>
                    <a:pt x="72" y="126"/>
                  </a:cubicBezTo>
                  <a:cubicBezTo>
                    <a:pt x="75" y="122"/>
                    <a:pt x="72" y="125"/>
                    <a:pt x="75" y="120"/>
                  </a:cubicBezTo>
                  <a:cubicBezTo>
                    <a:pt x="76" y="119"/>
                    <a:pt x="76" y="119"/>
                    <a:pt x="76" y="119"/>
                  </a:cubicBezTo>
                  <a:cubicBezTo>
                    <a:pt x="77" y="117"/>
                    <a:pt x="76" y="118"/>
                    <a:pt x="78" y="115"/>
                  </a:cubicBezTo>
                  <a:cubicBezTo>
                    <a:pt x="78" y="114"/>
                    <a:pt x="78" y="114"/>
                    <a:pt x="78" y="114"/>
                  </a:cubicBezTo>
                  <a:cubicBezTo>
                    <a:pt x="78" y="114"/>
                    <a:pt x="78" y="114"/>
                    <a:pt x="78" y="114"/>
                  </a:cubicBezTo>
                  <a:cubicBezTo>
                    <a:pt x="78" y="113"/>
                    <a:pt x="78" y="113"/>
                    <a:pt x="78" y="112"/>
                  </a:cubicBezTo>
                  <a:cubicBezTo>
                    <a:pt x="79" y="111"/>
                    <a:pt x="79" y="111"/>
                    <a:pt x="79" y="111"/>
                  </a:cubicBezTo>
                  <a:cubicBezTo>
                    <a:pt x="79" y="112"/>
                    <a:pt x="79" y="112"/>
                    <a:pt x="79" y="112"/>
                  </a:cubicBezTo>
                  <a:cubicBezTo>
                    <a:pt x="79" y="113"/>
                    <a:pt x="79" y="113"/>
                    <a:pt x="79" y="114"/>
                  </a:cubicBezTo>
                  <a:cubicBezTo>
                    <a:pt x="79" y="114"/>
                    <a:pt x="79" y="114"/>
                    <a:pt x="79" y="114"/>
                  </a:cubicBezTo>
                  <a:cubicBezTo>
                    <a:pt x="79" y="115"/>
                    <a:pt x="79" y="115"/>
                    <a:pt x="79" y="117"/>
                  </a:cubicBezTo>
                  <a:cubicBezTo>
                    <a:pt x="79" y="119"/>
                    <a:pt x="79" y="119"/>
                    <a:pt x="79" y="119"/>
                  </a:cubicBezTo>
                  <a:cubicBezTo>
                    <a:pt x="79" y="121"/>
                    <a:pt x="79" y="121"/>
                    <a:pt x="79" y="121"/>
                  </a:cubicBezTo>
                  <a:cubicBezTo>
                    <a:pt x="78" y="122"/>
                    <a:pt x="78" y="122"/>
                    <a:pt x="78" y="122"/>
                  </a:cubicBezTo>
                  <a:cubicBezTo>
                    <a:pt x="77" y="123"/>
                    <a:pt x="77" y="123"/>
                    <a:pt x="76" y="123"/>
                  </a:cubicBezTo>
                  <a:cubicBezTo>
                    <a:pt x="75" y="124"/>
                    <a:pt x="75" y="124"/>
                    <a:pt x="75" y="124"/>
                  </a:cubicBezTo>
                  <a:cubicBezTo>
                    <a:pt x="75" y="126"/>
                    <a:pt x="75" y="126"/>
                    <a:pt x="75" y="126"/>
                  </a:cubicBezTo>
                  <a:cubicBezTo>
                    <a:pt x="74" y="127"/>
                    <a:pt x="74" y="127"/>
                    <a:pt x="74" y="127"/>
                  </a:cubicBezTo>
                  <a:cubicBezTo>
                    <a:pt x="73" y="130"/>
                    <a:pt x="73" y="130"/>
                    <a:pt x="73" y="130"/>
                  </a:cubicBezTo>
                  <a:cubicBezTo>
                    <a:pt x="72" y="132"/>
                    <a:pt x="72" y="132"/>
                    <a:pt x="72" y="132"/>
                  </a:cubicBezTo>
                  <a:close/>
                  <a:moveTo>
                    <a:pt x="69" y="136"/>
                  </a:moveTo>
                  <a:cubicBezTo>
                    <a:pt x="68" y="136"/>
                    <a:pt x="68" y="136"/>
                    <a:pt x="67" y="136"/>
                  </a:cubicBezTo>
                  <a:cubicBezTo>
                    <a:pt x="67" y="136"/>
                    <a:pt x="67" y="136"/>
                    <a:pt x="67" y="136"/>
                  </a:cubicBezTo>
                  <a:cubicBezTo>
                    <a:pt x="66" y="133"/>
                    <a:pt x="66" y="133"/>
                    <a:pt x="66" y="133"/>
                  </a:cubicBezTo>
                  <a:cubicBezTo>
                    <a:pt x="62" y="131"/>
                    <a:pt x="64" y="133"/>
                    <a:pt x="61" y="129"/>
                  </a:cubicBezTo>
                  <a:cubicBezTo>
                    <a:pt x="61" y="128"/>
                    <a:pt x="61" y="128"/>
                    <a:pt x="61" y="128"/>
                  </a:cubicBezTo>
                  <a:cubicBezTo>
                    <a:pt x="61" y="127"/>
                    <a:pt x="61" y="127"/>
                    <a:pt x="61" y="127"/>
                  </a:cubicBezTo>
                  <a:cubicBezTo>
                    <a:pt x="61" y="126"/>
                    <a:pt x="61" y="126"/>
                    <a:pt x="61" y="126"/>
                  </a:cubicBezTo>
                  <a:cubicBezTo>
                    <a:pt x="62" y="126"/>
                    <a:pt x="62" y="126"/>
                    <a:pt x="62" y="126"/>
                  </a:cubicBezTo>
                  <a:cubicBezTo>
                    <a:pt x="64" y="126"/>
                    <a:pt x="63" y="126"/>
                    <a:pt x="64" y="126"/>
                  </a:cubicBezTo>
                  <a:cubicBezTo>
                    <a:pt x="66" y="125"/>
                    <a:pt x="66" y="125"/>
                    <a:pt x="66" y="125"/>
                  </a:cubicBezTo>
                  <a:cubicBezTo>
                    <a:pt x="66" y="124"/>
                    <a:pt x="66" y="122"/>
                    <a:pt x="65" y="120"/>
                  </a:cubicBezTo>
                  <a:cubicBezTo>
                    <a:pt x="66" y="119"/>
                    <a:pt x="66" y="120"/>
                    <a:pt x="66" y="119"/>
                  </a:cubicBezTo>
                  <a:cubicBezTo>
                    <a:pt x="67" y="118"/>
                    <a:pt x="67" y="118"/>
                    <a:pt x="67" y="118"/>
                  </a:cubicBezTo>
                  <a:cubicBezTo>
                    <a:pt x="67" y="117"/>
                    <a:pt x="67" y="117"/>
                    <a:pt x="67" y="116"/>
                  </a:cubicBezTo>
                  <a:cubicBezTo>
                    <a:pt x="68" y="115"/>
                    <a:pt x="70" y="115"/>
                    <a:pt x="70" y="114"/>
                  </a:cubicBezTo>
                  <a:cubicBezTo>
                    <a:pt x="73" y="115"/>
                    <a:pt x="73" y="115"/>
                    <a:pt x="73" y="115"/>
                  </a:cubicBezTo>
                  <a:cubicBezTo>
                    <a:pt x="74" y="116"/>
                    <a:pt x="74" y="116"/>
                    <a:pt x="74" y="116"/>
                  </a:cubicBezTo>
                  <a:cubicBezTo>
                    <a:pt x="74" y="117"/>
                    <a:pt x="74" y="117"/>
                    <a:pt x="74" y="117"/>
                  </a:cubicBezTo>
                  <a:cubicBezTo>
                    <a:pt x="73" y="119"/>
                    <a:pt x="69" y="127"/>
                    <a:pt x="69" y="127"/>
                  </a:cubicBezTo>
                  <a:cubicBezTo>
                    <a:pt x="69" y="129"/>
                    <a:pt x="69" y="130"/>
                    <a:pt x="69" y="130"/>
                  </a:cubicBezTo>
                  <a:cubicBezTo>
                    <a:pt x="69" y="131"/>
                    <a:pt x="71" y="133"/>
                    <a:pt x="71" y="133"/>
                  </a:cubicBezTo>
                  <a:cubicBezTo>
                    <a:pt x="71" y="134"/>
                    <a:pt x="71" y="134"/>
                    <a:pt x="71" y="134"/>
                  </a:cubicBezTo>
                  <a:cubicBezTo>
                    <a:pt x="70" y="135"/>
                    <a:pt x="70" y="136"/>
                    <a:pt x="70" y="136"/>
                  </a:cubicBezTo>
                  <a:cubicBezTo>
                    <a:pt x="69" y="136"/>
                    <a:pt x="69" y="136"/>
                    <a:pt x="69" y="136"/>
                  </a:cubicBezTo>
                  <a:close/>
                  <a:moveTo>
                    <a:pt x="63" y="120"/>
                  </a:moveTo>
                  <a:cubicBezTo>
                    <a:pt x="63" y="121"/>
                    <a:pt x="63" y="121"/>
                    <a:pt x="63" y="121"/>
                  </a:cubicBezTo>
                  <a:cubicBezTo>
                    <a:pt x="63" y="121"/>
                    <a:pt x="63" y="121"/>
                    <a:pt x="63" y="121"/>
                  </a:cubicBezTo>
                  <a:cubicBezTo>
                    <a:pt x="62" y="121"/>
                    <a:pt x="62" y="121"/>
                    <a:pt x="62" y="121"/>
                  </a:cubicBezTo>
                  <a:cubicBezTo>
                    <a:pt x="62" y="120"/>
                    <a:pt x="62" y="120"/>
                    <a:pt x="62" y="120"/>
                  </a:cubicBezTo>
                  <a:cubicBezTo>
                    <a:pt x="62" y="119"/>
                    <a:pt x="62" y="119"/>
                    <a:pt x="62" y="119"/>
                  </a:cubicBezTo>
                  <a:cubicBezTo>
                    <a:pt x="63" y="118"/>
                    <a:pt x="63" y="118"/>
                    <a:pt x="63" y="118"/>
                  </a:cubicBezTo>
                  <a:cubicBezTo>
                    <a:pt x="64" y="117"/>
                    <a:pt x="64" y="117"/>
                    <a:pt x="64" y="117"/>
                  </a:cubicBezTo>
                  <a:cubicBezTo>
                    <a:pt x="64" y="117"/>
                    <a:pt x="64" y="117"/>
                    <a:pt x="64" y="117"/>
                  </a:cubicBezTo>
                  <a:cubicBezTo>
                    <a:pt x="64" y="118"/>
                    <a:pt x="64" y="118"/>
                    <a:pt x="64" y="118"/>
                  </a:cubicBezTo>
                  <a:cubicBezTo>
                    <a:pt x="64" y="118"/>
                    <a:pt x="64" y="118"/>
                    <a:pt x="64" y="118"/>
                  </a:cubicBezTo>
                  <a:cubicBezTo>
                    <a:pt x="64" y="120"/>
                    <a:pt x="64" y="120"/>
                    <a:pt x="64" y="120"/>
                  </a:cubicBezTo>
                  <a:cubicBezTo>
                    <a:pt x="63" y="120"/>
                    <a:pt x="63" y="120"/>
                    <a:pt x="63" y="120"/>
                  </a:cubicBezTo>
                  <a:close/>
                  <a:moveTo>
                    <a:pt x="82" y="119"/>
                  </a:moveTo>
                  <a:cubicBezTo>
                    <a:pt x="82" y="118"/>
                    <a:pt x="82" y="118"/>
                    <a:pt x="82" y="118"/>
                  </a:cubicBezTo>
                  <a:cubicBezTo>
                    <a:pt x="83" y="118"/>
                    <a:pt x="83" y="118"/>
                    <a:pt x="83" y="118"/>
                  </a:cubicBezTo>
                  <a:cubicBezTo>
                    <a:pt x="83" y="118"/>
                    <a:pt x="83" y="118"/>
                    <a:pt x="83" y="118"/>
                  </a:cubicBezTo>
                  <a:cubicBezTo>
                    <a:pt x="83" y="119"/>
                    <a:pt x="83" y="119"/>
                    <a:pt x="83" y="119"/>
                  </a:cubicBezTo>
                  <a:cubicBezTo>
                    <a:pt x="82" y="119"/>
                    <a:pt x="82" y="119"/>
                    <a:pt x="82" y="119"/>
                  </a:cubicBezTo>
                  <a:cubicBezTo>
                    <a:pt x="82" y="119"/>
                    <a:pt x="82" y="119"/>
                    <a:pt x="82" y="119"/>
                  </a:cubicBezTo>
                  <a:close/>
                  <a:moveTo>
                    <a:pt x="33" y="120"/>
                  </a:moveTo>
                  <a:cubicBezTo>
                    <a:pt x="31" y="121"/>
                    <a:pt x="31" y="121"/>
                    <a:pt x="31" y="121"/>
                  </a:cubicBezTo>
                  <a:cubicBezTo>
                    <a:pt x="31" y="119"/>
                    <a:pt x="31" y="119"/>
                    <a:pt x="31" y="119"/>
                  </a:cubicBezTo>
                  <a:cubicBezTo>
                    <a:pt x="32" y="118"/>
                    <a:pt x="32" y="118"/>
                    <a:pt x="32" y="118"/>
                  </a:cubicBezTo>
                  <a:cubicBezTo>
                    <a:pt x="33" y="119"/>
                    <a:pt x="33" y="119"/>
                    <a:pt x="34" y="119"/>
                  </a:cubicBezTo>
                  <a:cubicBezTo>
                    <a:pt x="34" y="120"/>
                    <a:pt x="34" y="120"/>
                    <a:pt x="33" y="120"/>
                  </a:cubicBezTo>
                  <a:close/>
                  <a:moveTo>
                    <a:pt x="98" y="127"/>
                  </a:moveTo>
                  <a:cubicBezTo>
                    <a:pt x="97" y="127"/>
                    <a:pt x="97" y="127"/>
                    <a:pt x="97" y="127"/>
                  </a:cubicBezTo>
                  <a:cubicBezTo>
                    <a:pt x="97" y="126"/>
                    <a:pt x="97" y="126"/>
                    <a:pt x="97" y="126"/>
                  </a:cubicBezTo>
                  <a:cubicBezTo>
                    <a:pt x="96" y="126"/>
                    <a:pt x="96" y="126"/>
                    <a:pt x="96" y="126"/>
                  </a:cubicBezTo>
                  <a:cubicBezTo>
                    <a:pt x="96" y="125"/>
                    <a:pt x="96" y="125"/>
                    <a:pt x="96" y="125"/>
                  </a:cubicBezTo>
                  <a:cubicBezTo>
                    <a:pt x="95" y="124"/>
                    <a:pt x="95" y="124"/>
                    <a:pt x="95" y="124"/>
                  </a:cubicBezTo>
                  <a:cubicBezTo>
                    <a:pt x="96" y="124"/>
                    <a:pt x="96" y="124"/>
                    <a:pt x="96" y="124"/>
                  </a:cubicBezTo>
                  <a:cubicBezTo>
                    <a:pt x="96" y="122"/>
                    <a:pt x="96" y="122"/>
                    <a:pt x="96" y="122"/>
                  </a:cubicBezTo>
                  <a:cubicBezTo>
                    <a:pt x="96" y="122"/>
                    <a:pt x="96" y="122"/>
                    <a:pt x="97" y="121"/>
                  </a:cubicBezTo>
                  <a:cubicBezTo>
                    <a:pt x="97" y="121"/>
                    <a:pt x="97" y="121"/>
                    <a:pt x="97" y="121"/>
                  </a:cubicBezTo>
                  <a:cubicBezTo>
                    <a:pt x="97" y="121"/>
                    <a:pt x="97" y="121"/>
                    <a:pt x="97" y="121"/>
                  </a:cubicBezTo>
                  <a:cubicBezTo>
                    <a:pt x="98" y="121"/>
                    <a:pt x="98" y="121"/>
                    <a:pt x="98" y="121"/>
                  </a:cubicBezTo>
                  <a:cubicBezTo>
                    <a:pt x="97" y="123"/>
                    <a:pt x="97" y="123"/>
                    <a:pt x="97" y="123"/>
                  </a:cubicBezTo>
                  <a:cubicBezTo>
                    <a:pt x="98" y="125"/>
                    <a:pt x="98" y="125"/>
                    <a:pt x="98" y="125"/>
                  </a:cubicBezTo>
                  <a:cubicBezTo>
                    <a:pt x="98" y="126"/>
                    <a:pt x="98" y="126"/>
                    <a:pt x="98" y="126"/>
                  </a:cubicBezTo>
                  <a:cubicBezTo>
                    <a:pt x="98" y="126"/>
                    <a:pt x="98" y="126"/>
                    <a:pt x="98" y="126"/>
                  </a:cubicBezTo>
                  <a:cubicBezTo>
                    <a:pt x="98" y="127"/>
                    <a:pt x="98" y="127"/>
                    <a:pt x="98" y="127"/>
                  </a:cubicBezTo>
                  <a:close/>
                  <a:moveTo>
                    <a:pt x="85" y="128"/>
                  </a:moveTo>
                  <a:cubicBezTo>
                    <a:pt x="85" y="129"/>
                    <a:pt x="85" y="129"/>
                    <a:pt x="85" y="129"/>
                  </a:cubicBezTo>
                  <a:cubicBezTo>
                    <a:pt x="85" y="129"/>
                    <a:pt x="84" y="129"/>
                    <a:pt x="84" y="129"/>
                  </a:cubicBezTo>
                  <a:cubicBezTo>
                    <a:pt x="83" y="130"/>
                    <a:pt x="83" y="130"/>
                    <a:pt x="83" y="130"/>
                  </a:cubicBezTo>
                  <a:cubicBezTo>
                    <a:pt x="83" y="130"/>
                    <a:pt x="83" y="130"/>
                    <a:pt x="83" y="130"/>
                  </a:cubicBezTo>
                  <a:cubicBezTo>
                    <a:pt x="80" y="130"/>
                    <a:pt x="80" y="130"/>
                    <a:pt x="80" y="130"/>
                  </a:cubicBezTo>
                  <a:cubicBezTo>
                    <a:pt x="78" y="130"/>
                    <a:pt x="78" y="130"/>
                    <a:pt x="78" y="130"/>
                  </a:cubicBezTo>
                  <a:cubicBezTo>
                    <a:pt x="77" y="129"/>
                    <a:pt x="77" y="129"/>
                    <a:pt x="77" y="129"/>
                  </a:cubicBezTo>
                  <a:cubicBezTo>
                    <a:pt x="77" y="128"/>
                    <a:pt x="77" y="129"/>
                    <a:pt x="77" y="128"/>
                  </a:cubicBezTo>
                  <a:cubicBezTo>
                    <a:pt x="77" y="127"/>
                    <a:pt x="77" y="127"/>
                    <a:pt x="79" y="126"/>
                  </a:cubicBezTo>
                  <a:cubicBezTo>
                    <a:pt x="80" y="125"/>
                    <a:pt x="80" y="125"/>
                    <a:pt x="80" y="125"/>
                  </a:cubicBezTo>
                  <a:cubicBezTo>
                    <a:pt x="81" y="124"/>
                    <a:pt x="81" y="124"/>
                    <a:pt x="81" y="124"/>
                  </a:cubicBezTo>
                  <a:cubicBezTo>
                    <a:pt x="82" y="124"/>
                    <a:pt x="82" y="124"/>
                    <a:pt x="82" y="124"/>
                  </a:cubicBezTo>
                  <a:cubicBezTo>
                    <a:pt x="83" y="124"/>
                    <a:pt x="83" y="124"/>
                    <a:pt x="83" y="124"/>
                  </a:cubicBezTo>
                  <a:cubicBezTo>
                    <a:pt x="83" y="124"/>
                    <a:pt x="83" y="124"/>
                    <a:pt x="83" y="124"/>
                  </a:cubicBezTo>
                  <a:cubicBezTo>
                    <a:pt x="83" y="124"/>
                    <a:pt x="83" y="124"/>
                    <a:pt x="83" y="124"/>
                  </a:cubicBezTo>
                  <a:cubicBezTo>
                    <a:pt x="84" y="125"/>
                    <a:pt x="84" y="125"/>
                    <a:pt x="85" y="125"/>
                  </a:cubicBezTo>
                  <a:cubicBezTo>
                    <a:pt x="85" y="127"/>
                    <a:pt x="85" y="127"/>
                    <a:pt x="85" y="127"/>
                  </a:cubicBezTo>
                  <a:cubicBezTo>
                    <a:pt x="85" y="128"/>
                    <a:pt x="85" y="128"/>
                    <a:pt x="85" y="128"/>
                  </a:cubicBezTo>
                  <a:close/>
                  <a:moveTo>
                    <a:pt x="93" y="126"/>
                  </a:moveTo>
                  <a:cubicBezTo>
                    <a:pt x="93" y="127"/>
                    <a:pt x="93" y="127"/>
                    <a:pt x="93" y="127"/>
                  </a:cubicBezTo>
                  <a:cubicBezTo>
                    <a:pt x="92" y="125"/>
                    <a:pt x="92" y="125"/>
                    <a:pt x="92" y="125"/>
                  </a:cubicBezTo>
                  <a:cubicBezTo>
                    <a:pt x="91" y="124"/>
                    <a:pt x="91" y="124"/>
                    <a:pt x="91" y="124"/>
                  </a:cubicBezTo>
                  <a:cubicBezTo>
                    <a:pt x="92" y="124"/>
                    <a:pt x="92" y="124"/>
                    <a:pt x="92" y="124"/>
                  </a:cubicBezTo>
                  <a:cubicBezTo>
                    <a:pt x="92" y="124"/>
                    <a:pt x="92" y="124"/>
                    <a:pt x="92" y="124"/>
                  </a:cubicBezTo>
                  <a:cubicBezTo>
                    <a:pt x="93" y="126"/>
                    <a:pt x="93" y="126"/>
                    <a:pt x="93" y="126"/>
                  </a:cubicBezTo>
                  <a:close/>
                  <a:moveTo>
                    <a:pt x="102" y="128"/>
                  </a:moveTo>
                  <a:cubicBezTo>
                    <a:pt x="102" y="128"/>
                    <a:pt x="102" y="128"/>
                    <a:pt x="102" y="128"/>
                  </a:cubicBezTo>
                  <a:cubicBezTo>
                    <a:pt x="101" y="128"/>
                    <a:pt x="101" y="128"/>
                    <a:pt x="101" y="128"/>
                  </a:cubicBezTo>
                  <a:cubicBezTo>
                    <a:pt x="101" y="127"/>
                    <a:pt x="101" y="127"/>
                    <a:pt x="101" y="127"/>
                  </a:cubicBezTo>
                  <a:cubicBezTo>
                    <a:pt x="102" y="125"/>
                    <a:pt x="102" y="125"/>
                    <a:pt x="102" y="125"/>
                  </a:cubicBezTo>
                  <a:cubicBezTo>
                    <a:pt x="103" y="126"/>
                    <a:pt x="103" y="126"/>
                    <a:pt x="103" y="126"/>
                  </a:cubicBezTo>
                  <a:cubicBezTo>
                    <a:pt x="102" y="127"/>
                    <a:pt x="102" y="127"/>
                    <a:pt x="102" y="127"/>
                  </a:cubicBezTo>
                  <a:cubicBezTo>
                    <a:pt x="102" y="127"/>
                    <a:pt x="102" y="127"/>
                    <a:pt x="102" y="127"/>
                  </a:cubicBezTo>
                  <a:cubicBezTo>
                    <a:pt x="103" y="128"/>
                    <a:pt x="103" y="128"/>
                    <a:pt x="103" y="128"/>
                  </a:cubicBezTo>
                  <a:cubicBezTo>
                    <a:pt x="103" y="128"/>
                    <a:pt x="103" y="128"/>
                    <a:pt x="103" y="128"/>
                  </a:cubicBezTo>
                  <a:cubicBezTo>
                    <a:pt x="102" y="128"/>
                    <a:pt x="102" y="128"/>
                    <a:pt x="102" y="128"/>
                  </a:cubicBezTo>
                  <a:close/>
                  <a:moveTo>
                    <a:pt x="101" y="133"/>
                  </a:moveTo>
                  <a:cubicBezTo>
                    <a:pt x="102" y="134"/>
                    <a:pt x="102" y="134"/>
                    <a:pt x="102" y="134"/>
                  </a:cubicBezTo>
                  <a:cubicBezTo>
                    <a:pt x="103" y="134"/>
                    <a:pt x="103" y="134"/>
                    <a:pt x="103" y="134"/>
                  </a:cubicBezTo>
                  <a:cubicBezTo>
                    <a:pt x="103" y="136"/>
                    <a:pt x="103" y="136"/>
                    <a:pt x="103" y="136"/>
                  </a:cubicBezTo>
                  <a:cubicBezTo>
                    <a:pt x="103" y="136"/>
                    <a:pt x="103" y="136"/>
                    <a:pt x="103" y="136"/>
                  </a:cubicBezTo>
                  <a:cubicBezTo>
                    <a:pt x="104" y="138"/>
                    <a:pt x="104" y="138"/>
                    <a:pt x="104" y="138"/>
                  </a:cubicBezTo>
                  <a:cubicBezTo>
                    <a:pt x="105" y="139"/>
                    <a:pt x="105" y="139"/>
                    <a:pt x="105" y="139"/>
                  </a:cubicBezTo>
                  <a:cubicBezTo>
                    <a:pt x="104" y="140"/>
                    <a:pt x="104" y="140"/>
                    <a:pt x="103" y="141"/>
                  </a:cubicBezTo>
                  <a:cubicBezTo>
                    <a:pt x="103" y="142"/>
                    <a:pt x="103" y="142"/>
                    <a:pt x="103" y="142"/>
                  </a:cubicBezTo>
                  <a:cubicBezTo>
                    <a:pt x="103" y="142"/>
                    <a:pt x="103" y="142"/>
                    <a:pt x="103" y="142"/>
                  </a:cubicBezTo>
                  <a:cubicBezTo>
                    <a:pt x="104" y="142"/>
                    <a:pt x="104" y="142"/>
                    <a:pt x="104" y="142"/>
                  </a:cubicBezTo>
                  <a:cubicBezTo>
                    <a:pt x="105" y="143"/>
                    <a:pt x="105" y="143"/>
                    <a:pt x="105" y="143"/>
                  </a:cubicBezTo>
                  <a:cubicBezTo>
                    <a:pt x="105" y="145"/>
                    <a:pt x="105" y="145"/>
                    <a:pt x="105" y="145"/>
                  </a:cubicBezTo>
                  <a:cubicBezTo>
                    <a:pt x="106" y="146"/>
                    <a:pt x="106" y="146"/>
                    <a:pt x="106" y="146"/>
                  </a:cubicBezTo>
                  <a:cubicBezTo>
                    <a:pt x="106" y="148"/>
                    <a:pt x="106" y="148"/>
                    <a:pt x="106" y="150"/>
                  </a:cubicBezTo>
                  <a:cubicBezTo>
                    <a:pt x="107" y="151"/>
                    <a:pt x="107" y="151"/>
                    <a:pt x="107" y="151"/>
                  </a:cubicBezTo>
                  <a:cubicBezTo>
                    <a:pt x="107" y="151"/>
                    <a:pt x="107" y="151"/>
                    <a:pt x="107" y="151"/>
                  </a:cubicBezTo>
                  <a:cubicBezTo>
                    <a:pt x="107" y="152"/>
                    <a:pt x="107" y="152"/>
                    <a:pt x="107" y="152"/>
                  </a:cubicBezTo>
                  <a:cubicBezTo>
                    <a:pt x="108" y="153"/>
                    <a:pt x="108" y="154"/>
                    <a:pt x="108" y="157"/>
                  </a:cubicBezTo>
                  <a:cubicBezTo>
                    <a:pt x="106" y="159"/>
                    <a:pt x="106" y="159"/>
                    <a:pt x="104" y="161"/>
                  </a:cubicBezTo>
                  <a:cubicBezTo>
                    <a:pt x="103" y="161"/>
                    <a:pt x="103" y="161"/>
                    <a:pt x="103" y="161"/>
                  </a:cubicBezTo>
                  <a:cubicBezTo>
                    <a:pt x="103" y="161"/>
                    <a:pt x="103" y="161"/>
                    <a:pt x="103" y="161"/>
                  </a:cubicBezTo>
                  <a:cubicBezTo>
                    <a:pt x="104" y="163"/>
                    <a:pt x="104" y="163"/>
                    <a:pt x="104" y="163"/>
                  </a:cubicBezTo>
                  <a:cubicBezTo>
                    <a:pt x="103" y="166"/>
                    <a:pt x="104" y="165"/>
                    <a:pt x="103" y="167"/>
                  </a:cubicBezTo>
                  <a:cubicBezTo>
                    <a:pt x="101" y="163"/>
                    <a:pt x="103" y="164"/>
                    <a:pt x="101" y="160"/>
                  </a:cubicBezTo>
                  <a:cubicBezTo>
                    <a:pt x="101" y="159"/>
                    <a:pt x="101" y="159"/>
                    <a:pt x="101" y="159"/>
                  </a:cubicBezTo>
                  <a:cubicBezTo>
                    <a:pt x="100" y="158"/>
                    <a:pt x="100" y="158"/>
                    <a:pt x="100" y="158"/>
                  </a:cubicBezTo>
                  <a:cubicBezTo>
                    <a:pt x="99" y="156"/>
                    <a:pt x="99" y="156"/>
                    <a:pt x="99" y="156"/>
                  </a:cubicBezTo>
                  <a:cubicBezTo>
                    <a:pt x="99" y="156"/>
                    <a:pt x="99" y="156"/>
                    <a:pt x="99" y="156"/>
                  </a:cubicBezTo>
                  <a:cubicBezTo>
                    <a:pt x="98" y="157"/>
                    <a:pt x="98" y="157"/>
                    <a:pt x="98" y="157"/>
                  </a:cubicBezTo>
                  <a:cubicBezTo>
                    <a:pt x="97" y="157"/>
                    <a:pt x="97" y="157"/>
                    <a:pt x="97" y="157"/>
                  </a:cubicBezTo>
                  <a:cubicBezTo>
                    <a:pt x="97" y="158"/>
                    <a:pt x="97" y="158"/>
                    <a:pt x="97" y="158"/>
                  </a:cubicBezTo>
                  <a:cubicBezTo>
                    <a:pt x="96" y="160"/>
                    <a:pt x="96" y="160"/>
                    <a:pt x="94" y="162"/>
                  </a:cubicBezTo>
                  <a:cubicBezTo>
                    <a:pt x="94" y="163"/>
                    <a:pt x="94" y="163"/>
                    <a:pt x="94" y="163"/>
                  </a:cubicBezTo>
                  <a:cubicBezTo>
                    <a:pt x="95" y="164"/>
                    <a:pt x="95" y="164"/>
                    <a:pt x="95" y="164"/>
                  </a:cubicBezTo>
                  <a:cubicBezTo>
                    <a:pt x="96" y="165"/>
                    <a:pt x="96" y="165"/>
                    <a:pt x="96" y="166"/>
                  </a:cubicBezTo>
                  <a:cubicBezTo>
                    <a:pt x="97" y="168"/>
                    <a:pt x="97" y="168"/>
                    <a:pt x="97" y="168"/>
                  </a:cubicBezTo>
                  <a:cubicBezTo>
                    <a:pt x="97" y="171"/>
                    <a:pt x="97" y="171"/>
                    <a:pt x="97" y="171"/>
                  </a:cubicBezTo>
                  <a:cubicBezTo>
                    <a:pt x="97" y="172"/>
                    <a:pt x="97" y="172"/>
                    <a:pt x="95" y="175"/>
                  </a:cubicBezTo>
                  <a:cubicBezTo>
                    <a:pt x="94" y="175"/>
                    <a:pt x="94" y="175"/>
                    <a:pt x="94" y="175"/>
                  </a:cubicBezTo>
                  <a:cubicBezTo>
                    <a:pt x="93" y="175"/>
                    <a:pt x="93" y="175"/>
                    <a:pt x="93" y="175"/>
                  </a:cubicBezTo>
                  <a:cubicBezTo>
                    <a:pt x="93" y="174"/>
                    <a:pt x="93" y="174"/>
                    <a:pt x="92" y="173"/>
                  </a:cubicBezTo>
                  <a:cubicBezTo>
                    <a:pt x="93" y="171"/>
                    <a:pt x="93" y="172"/>
                    <a:pt x="93" y="170"/>
                  </a:cubicBezTo>
                  <a:cubicBezTo>
                    <a:pt x="92" y="170"/>
                    <a:pt x="92" y="170"/>
                    <a:pt x="92" y="170"/>
                  </a:cubicBezTo>
                  <a:cubicBezTo>
                    <a:pt x="92" y="170"/>
                    <a:pt x="92" y="170"/>
                    <a:pt x="92" y="170"/>
                  </a:cubicBezTo>
                  <a:cubicBezTo>
                    <a:pt x="91" y="171"/>
                    <a:pt x="92" y="171"/>
                    <a:pt x="90" y="172"/>
                  </a:cubicBezTo>
                  <a:cubicBezTo>
                    <a:pt x="90" y="172"/>
                    <a:pt x="90" y="172"/>
                    <a:pt x="90" y="172"/>
                  </a:cubicBezTo>
                  <a:cubicBezTo>
                    <a:pt x="87" y="172"/>
                    <a:pt x="83" y="169"/>
                    <a:pt x="81" y="168"/>
                  </a:cubicBezTo>
                  <a:cubicBezTo>
                    <a:pt x="79" y="166"/>
                    <a:pt x="79" y="166"/>
                    <a:pt x="79" y="166"/>
                  </a:cubicBezTo>
                  <a:cubicBezTo>
                    <a:pt x="79" y="165"/>
                    <a:pt x="79" y="165"/>
                    <a:pt x="79" y="163"/>
                  </a:cubicBezTo>
                  <a:cubicBezTo>
                    <a:pt x="78" y="160"/>
                    <a:pt x="78" y="161"/>
                    <a:pt x="78" y="160"/>
                  </a:cubicBezTo>
                  <a:cubicBezTo>
                    <a:pt x="79" y="158"/>
                    <a:pt x="79" y="158"/>
                    <a:pt x="79" y="158"/>
                  </a:cubicBezTo>
                  <a:cubicBezTo>
                    <a:pt x="81" y="157"/>
                    <a:pt x="81" y="157"/>
                    <a:pt x="81" y="156"/>
                  </a:cubicBezTo>
                  <a:cubicBezTo>
                    <a:pt x="81" y="155"/>
                    <a:pt x="81" y="155"/>
                    <a:pt x="81" y="155"/>
                  </a:cubicBezTo>
                  <a:cubicBezTo>
                    <a:pt x="80" y="154"/>
                    <a:pt x="79" y="153"/>
                    <a:pt x="78" y="152"/>
                  </a:cubicBezTo>
                  <a:cubicBezTo>
                    <a:pt x="76" y="151"/>
                    <a:pt x="76" y="151"/>
                    <a:pt x="76" y="151"/>
                  </a:cubicBezTo>
                  <a:cubicBezTo>
                    <a:pt x="75" y="151"/>
                    <a:pt x="76" y="151"/>
                    <a:pt x="75" y="150"/>
                  </a:cubicBezTo>
                  <a:cubicBezTo>
                    <a:pt x="74" y="150"/>
                    <a:pt x="74" y="150"/>
                    <a:pt x="74" y="150"/>
                  </a:cubicBezTo>
                  <a:cubicBezTo>
                    <a:pt x="73" y="150"/>
                    <a:pt x="73" y="150"/>
                    <a:pt x="73" y="150"/>
                  </a:cubicBezTo>
                  <a:cubicBezTo>
                    <a:pt x="73" y="151"/>
                    <a:pt x="73" y="151"/>
                    <a:pt x="73" y="151"/>
                  </a:cubicBezTo>
                  <a:cubicBezTo>
                    <a:pt x="73" y="152"/>
                    <a:pt x="72" y="154"/>
                    <a:pt x="72" y="155"/>
                  </a:cubicBezTo>
                  <a:cubicBezTo>
                    <a:pt x="70" y="154"/>
                    <a:pt x="71" y="155"/>
                    <a:pt x="69" y="154"/>
                  </a:cubicBezTo>
                  <a:cubicBezTo>
                    <a:pt x="69" y="153"/>
                    <a:pt x="69" y="153"/>
                    <a:pt x="69" y="153"/>
                  </a:cubicBezTo>
                  <a:cubicBezTo>
                    <a:pt x="69" y="152"/>
                    <a:pt x="69" y="152"/>
                    <a:pt x="68" y="152"/>
                  </a:cubicBezTo>
                  <a:cubicBezTo>
                    <a:pt x="68" y="153"/>
                    <a:pt x="68" y="152"/>
                    <a:pt x="67" y="153"/>
                  </a:cubicBezTo>
                  <a:cubicBezTo>
                    <a:pt x="66" y="154"/>
                    <a:pt x="67" y="154"/>
                    <a:pt x="66" y="154"/>
                  </a:cubicBezTo>
                  <a:cubicBezTo>
                    <a:pt x="65" y="153"/>
                    <a:pt x="65" y="153"/>
                    <a:pt x="65" y="153"/>
                  </a:cubicBezTo>
                  <a:cubicBezTo>
                    <a:pt x="65" y="151"/>
                    <a:pt x="65" y="151"/>
                    <a:pt x="65" y="151"/>
                  </a:cubicBezTo>
                  <a:cubicBezTo>
                    <a:pt x="64" y="151"/>
                    <a:pt x="64" y="151"/>
                    <a:pt x="64" y="151"/>
                  </a:cubicBezTo>
                  <a:cubicBezTo>
                    <a:pt x="63" y="151"/>
                    <a:pt x="63" y="151"/>
                    <a:pt x="63" y="151"/>
                  </a:cubicBezTo>
                  <a:cubicBezTo>
                    <a:pt x="62" y="152"/>
                    <a:pt x="62" y="152"/>
                    <a:pt x="62" y="152"/>
                  </a:cubicBezTo>
                  <a:cubicBezTo>
                    <a:pt x="61" y="152"/>
                    <a:pt x="61" y="152"/>
                    <a:pt x="61" y="152"/>
                  </a:cubicBezTo>
                  <a:cubicBezTo>
                    <a:pt x="61" y="153"/>
                    <a:pt x="58" y="160"/>
                    <a:pt x="58" y="160"/>
                  </a:cubicBezTo>
                  <a:cubicBezTo>
                    <a:pt x="57" y="161"/>
                    <a:pt x="57" y="161"/>
                    <a:pt x="57" y="161"/>
                  </a:cubicBezTo>
                  <a:cubicBezTo>
                    <a:pt x="56" y="160"/>
                    <a:pt x="56" y="160"/>
                    <a:pt x="56" y="160"/>
                  </a:cubicBezTo>
                  <a:cubicBezTo>
                    <a:pt x="56" y="160"/>
                    <a:pt x="56" y="160"/>
                    <a:pt x="56" y="160"/>
                  </a:cubicBezTo>
                  <a:cubicBezTo>
                    <a:pt x="55" y="159"/>
                    <a:pt x="55" y="159"/>
                    <a:pt x="55" y="159"/>
                  </a:cubicBezTo>
                  <a:cubicBezTo>
                    <a:pt x="55" y="157"/>
                    <a:pt x="55" y="157"/>
                    <a:pt x="55" y="157"/>
                  </a:cubicBezTo>
                  <a:cubicBezTo>
                    <a:pt x="56" y="156"/>
                    <a:pt x="56" y="157"/>
                    <a:pt x="57" y="155"/>
                  </a:cubicBezTo>
                  <a:cubicBezTo>
                    <a:pt x="57" y="152"/>
                    <a:pt x="58" y="150"/>
                    <a:pt x="58" y="150"/>
                  </a:cubicBezTo>
                  <a:cubicBezTo>
                    <a:pt x="59" y="149"/>
                    <a:pt x="59" y="149"/>
                    <a:pt x="60" y="148"/>
                  </a:cubicBezTo>
                  <a:cubicBezTo>
                    <a:pt x="62" y="147"/>
                    <a:pt x="62" y="148"/>
                    <a:pt x="64" y="147"/>
                  </a:cubicBezTo>
                  <a:cubicBezTo>
                    <a:pt x="65" y="147"/>
                    <a:pt x="65" y="147"/>
                    <a:pt x="66" y="147"/>
                  </a:cubicBezTo>
                  <a:cubicBezTo>
                    <a:pt x="67" y="146"/>
                    <a:pt x="67" y="146"/>
                    <a:pt x="67" y="146"/>
                  </a:cubicBezTo>
                  <a:cubicBezTo>
                    <a:pt x="67" y="145"/>
                    <a:pt x="67" y="145"/>
                    <a:pt x="67" y="144"/>
                  </a:cubicBezTo>
                  <a:cubicBezTo>
                    <a:pt x="68" y="144"/>
                    <a:pt x="68" y="144"/>
                    <a:pt x="68" y="144"/>
                  </a:cubicBezTo>
                  <a:cubicBezTo>
                    <a:pt x="69" y="143"/>
                    <a:pt x="69" y="143"/>
                    <a:pt x="69" y="143"/>
                  </a:cubicBezTo>
                  <a:cubicBezTo>
                    <a:pt x="71" y="142"/>
                    <a:pt x="71" y="142"/>
                    <a:pt x="71" y="142"/>
                  </a:cubicBezTo>
                  <a:cubicBezTo>
                    <a:pt x="71" y="142"/>
                    <a:pt x="71" y="142"/>
                    <a:pt x="71" y="142"/>
                  </a:cubicBezTo>
                  <a:cubicBezTo>
                    <a:pt x="72" y="141"/>
                    <a:pt x="72" y="142"/>
                    <a:pt x="72" y="140"/>
                  </a:cubicBezTo>
                  <a:cubicBezTo>
                    <a:pt x="75" y="141"/>
                    <a:pt x="72" y="141"/>
                    <a:pt x="75" y="141"/>
                  </a:cubicBezTo>
                  <a:cubicBezTo>
                    <a:pt x="76" y="142"/>
                    <a:pt x="76" y="142"/>
                    <a:pt x="76" y="142"/>
                  </a:cubicBezTo>
                  <a:cubicBezTo>
                    <a:pt x="77" y="143"/>
                    <a:pt x="77" y="143"/>
                    <a:pt x="77" y="143"/>
                  </a:cubicBezTo>
                  <a:cubicBezTo>
                    <a:pt x="77" y="144"/>
                    <a:pt x="77" y="145"/>
                    <a:pt x="77" y="146"/>
                  </a:cubicBezTo>
                  <a:cubicBezTo>
                    <a:pt x="77" y="147"/>
                    <a:pt x="77" y="147"/>
                    <a:pt x="77" y="147"/>
                  </a:cubicBezTo>
                  <a:cubicBezTo>
                    <a:pt x="76" y="148"/>
                    <a:pt x="76" y="148"/>
                    <a:pt x="76" y="148"/>
                  </a:cubicBezTo>
                  <a:cubicBezTo>
                    <a:pt x="76" y="148"/>
                    <a:pt x="76" y="148"/>
                    <a:pt x="76" y="148"/>
                  </a:cubicBezTo>
                  <a:cubicBezTo>
                    <a:pt x="79" y="146"/>
                    <a:pt x="78" y="147"/>
                    <a:pt x="80" y="146"/>
                  </a:cubicBezTo>
                  <a:cubicBezTo>
                    <a:pt x="81" y="146"/>
                    <a:pt x="81" y="146"/>
                    <a:pt x="81" y="146"/>
                  </a:cubicBezTo>
                  <a:cubicBezTo>
                    <a:pt x="82" y="144"/>
                    <a:pt x="82" y="143"/>
                    <a:pt x="83" y="142"/>
                  </a:cubicBezTo>
                  <a:cubicBezTo>
                    <a:pt x="83" y="142"/>
                    <a:pt x="83" y="142"/>
                    <a:pt x="83" y="142"/>
                  </a:cubicBezTo>
                  <a:cubicBezTo>
                    <a:pt x="84" y="141"/>
                    <a:pt x="84" y="141"/>
                    <a:pt x="84" y="141"/>
                  </a:cubicBezTo>
                  <a:cubicBezTo>
                    <a:pt x="86" y="142"/>
                    <a:pt x="86" y="142"/>
                    <a:pt x="86" y="142"/>
                  </a:cubicBezTo>
                  <a:cubicBezTo>
                    <a:pt x="87" y="142"/>
                    <a:pt x="87" y="142"/>
                    <a:pt x="87" y="142"/>
                  </a:cubicBezTo>
                  <a:cubicBezTo>
                    <a:pt x="87" y="141"/>
                    <a:pt x="87" y="138"/>
                    <a:pt x="88" y="138"/>
                  </a:cubicBezTo>
                  <a:cubicBezTo>
                    <a:pt x="88" y="137"/>
                    <a:pt x="88" y="137"/>
                    <a:pt x="88" y="137"/>
                  </a:cubicBezTo>
                  <a:cubicBezTo>
                    <a:pt x="89" y="138"/>
                    <a:pt x="89" y="138"/>
                    <a:pt x="89" y="138"/>
                  </a:cubicBezTo>
                  <a:cubicBezTo>
                    <a:pt x="90" y="138"/>
                    <a:pt x="90" y="138"/>
                    <a:pt x="90" y="138"/>
                  </a:cubicBezTo>
                  <a:cubicBezTo>
                    <a:pt x="91" y="139"/>
                    <a:pt x="91" y="139"/>
                    <a:pt x="91" y="139"/>
                  </a:cubicBezTo>
                  <a:cubicBezTo>
                    <a:pt x="92" y="138"/>
                    <a:pt x="92" y="138"/>
                    <a:pt x="92" y="138"/>
                  </a:cubicBezTo>
                  <a:cubicBezTo>
                    <a:pt x="92" y="137"/>
                    <a:pt x="92" y="137"/>
                    <a:pt x="92" y="137"/>
                  </a:cubicBezTo>
                  <a:cubicBezTo>
                    <a:pt x="93" y="137"/>
                    <a:pt x="93" y="137"/>
                    <a:pt x="94" y="137"/>
                  </a:cubicBezTo>
                  <a:cubicBezTo>
                    <a:pt x="95" y="137"/>
                    <a:pt x="95" y="137"/>
                    <a:pt x="95" y="137"/>
                  </a:cubicBezTo>
                  <a:cubicBezTo>
                    <a:pt x="96" y="135"/>
                    <a:pt x="96" y="135"/>
                    <a:pt x="96" y="135"/>
                  </a:cubicBezTo>
                  <a:cubicBezTo>
                    <a:pt x="95" y="133"/>
                    <a:pt x="95" y="132"/>
                    <a:pt x="94" y="129"/>
                  </a:cubicBezTo>
                  <a:cubicBezTo>
                    <a:pt x="95" y="128"/>
                    <a:pt x="95" y="128"/>
                    <a:pt x="95" y="128"/>
                  </a:cubicBezTo>
                  <a:cubicBezTo>
                    <a:pt x="96" y="128"/>
                    <a:pt x="96" y="128"/>
                    <a:pt x="96" y="128"/>
                  </a:cubicBezTo>
                  <a:cubicBezTo>
                    <a:pt x="97" y="130"/>
                    <a:pt x="97" y="129"/>
                    <a:pt x="100" y="131"/>
                  </a:cubicBezTo>
                  <a:cubicBezTo>
                    <a:pt x="101" y="132"/>
                    <a:pt x="101" y="132"/>
                    <a:pt x="101" y="132"/>
                  </a:cubicBezTo>
                  <a:cubicBezTo>
                    <a:pt x="101" y="133"/>
                    <a:pt x="101" y="133"/>
                    <a:pt x="101" y="133"/>
                  </a:cubicBezTo>
                  <a:close/>
                  <a:moveTo>
                    <a:pt x="101" y="130"/>
                  </a:moveTo>
                  <a:cubicBezTo>
                    <a:pt x="101" y="131"/>
                    <a:pt x="101" y="131"/>
                    <a:pt x="101" y="131"/>
                  </a:cubicBezTo>
                  <a:cubicBezTo>
                    <a:pt x="100" y="130"/>
                    <a:pt x="100" y="130"/>
                    <a:pt x="100" y="130"/>
                  </a:cubicBezTo>
                  <a:cubicBezTo>
                    <a:pt x="100" y="129"/>
                    <a:pt x="100" y="129"/>
                    <a:pt x="100" y="129"/>
                  </a:cubicBezTo>
                  <a:cubicBezTo>
                    <a:pt x="101" y="128"/>
                    <a:pt x="101" y="128"/>
                    <a:pt x="101" y="128"/>
                  </a:cubicBezTo>
                  <a:cubicBezTo>
                    <a:pt x="101" y="129"/>
                    <a:pt x="101" y="129"/>
                    <a:pt x="101" y="129"/>
                  </a:cubicBezTo>
                  <a:cubicBezTo>
                    <a:pt x="101" y="130"/>
                    <a:pt x="101" y="130"/>
                    <a:pt x="101" y="130"/>
                  </a:cubicBezTo>
                  <a:close/>
                  <a:moveTo>
                    <a:pt x="75" y="134"/>
                  </a:moveTo>
                  <a:cubicBezTo>
                    <a:pt x="75" y="136"/>
                    <a:pt x="75" y="136"/>
                    <a:pt x="75" y="136"/>
                  </a:cubicBezTo>
                  <a:cubicBezTo>
                    <a:pt x="74" y="136"/>
                    <a:pt x="74" y="136"/>
                    <a:pt x="74" y="136"/>
                  </a:cubicBezTo>
                  <a:cubicBezTo>
                    <a:pt x="73" y="136"/>
                    <a:pt x="73" y="136"/>
                    <a:pt x="73" y="136"/>
                  </a:cubicBezTo>
                  <a:cubicBezTo>
                    <a:pt x="73" y="135"/>
                    <a:pt x="73" y="135"/>
                    <a:pt x="73" y="135"/>
                  </a:cubicBezTo>
                  <a:cubicBezTo>
                    <a:pt x="73" y="135"/>
                    <a:pt x="73" y="135"/>
                    <a:pt x="73" y="135"/>
                  </a:cubicBezTo>
                  <a:cubicBezTo>
                    <a:pt x="73" y="135"/>
                    <a:pt x="73" y="135"/>
                    <a:pt x="73" y="135"/>
                  </a:cubicBezTo>
                  <a:cubicBezTo>
                    <a:pt x="74" y="134"/>
                    <a:pt x="74" y="134"/>
                    <a:pt x="75" y="134"/>
                  </a:cubicBezTo>
                  <a:close/>
                  <a:moveTo>
                    <a:pt x="88" y="135"/>
                  </a:moveTo>
                  <a:cubicBezTo>
                    <a:pt x="87" y="136"/>
                    <a:pt x="87" y="136"/>
                    <a:pt x="87" y="136"/>
                  </a:cubicBezTo>
                  <a:cubicBezTo>
                    <a:pt x="86" y="136"/>
                    <a:pt x="86" y="136"/>
                    <a:pt x="86" y="136"/>
                  </a:cubicBezTo>
                  <a:cubicBezTo>
                    <a:pt x="86" y="135"/>
                    <a:pt x="86" y="135"/>
                    <a:pt x="86" y="135"/>
                  </a:cubicBezTo>
                  <a:cubicBezTo>
                    <a:pt x="86" y="135"/>
                    <a:pt x="86" y="135"/>
                    <a:pt x="86" y="135"/>
                  </a:cubicBezTo>
                  <a:cubicBezTo>
                    <a:pt x="87" y="134"/>
                    <a:pt x="87" y="134"/>
                    <a:pt x="87" y="134"/>
                  </a:cubicBezTo>
                  <a:cubicBezTo>
                    <a:pt x="87" y="134"/>
                    <a:pt x="87" y="134"/>
                    <a:pt x="87" y="134"/>
                  </a:cubicBezTo>
                  <a:cubicBezTo>
                    <a:pt x="87" y="135"/>
                    <a:pt x="87" y="135"/>
                    <a:pt x="87" y="135"/>
                  </a:cubicBezTo>
                  <a:cubicBezTo>
                    <a:pt x="88" y="135"/>
                    <a:pt x="88" y="135"/>
                    <a:pt x="88" y="135"/>
                  </a:cubicBezTo>
                  <a:close/>
                  <a:moveTo>
                    <a:pt x="4" y="146"/>
                  </a:moveTo>
                  <a:cubicBezTo>
                    <a:pt x="3" y="146"/>
                    <a:pt x="3" y="146"/>
                    <a:pt x="3" y="146"/>
                  </a:cubicBezTo>
                  <a:cubicBezTo>
                    <a:pt x="3" y="145"/>
                    <a:pt x="3" y="145"/>
                    <a:pt x="3" y="145"/>
                  </a:cubicBezTo>
                  <a:cubicBezTo>
                    <a:pt x="3" y="145"/>
                    <a:pt x="3" y="145"/>
                    <a:pt x="3" y="145"/>
                  </a:cubicBezTo>
                  <a:cubicBezTo>
                    <a:pt x="4" y="145"/>
                    <a:pt x="4" y="145"/>
                    <a:pt x="4" y="145"/>
                  </a:cubicBezTo>
                  <a:cubicBezTo>
                    <a:pt x="4" y="145"/>
                    <a:pt x="4" y="145"/>
                    <a:pt x="4" y="145"/>
                  </a:cubicBezTo>
                  <a:cubicBezTo>
                    <a:pt x="4" y="146"/>
                    <a:pt x="4" y="146"/>
                    <a:pt x="4" y="146"/>
                  </a:cubicBezTo>
                  <a:close/>
                  <a:moveTo>
                    <a:pt x="1" y="150"/>
                  </a:moveTo>
                  <a:cubicBezTo>
                    <a:pt x="0" y="151"/>
                    <a:pt x="0" y="151"/>
                    <a:pt x="0" y="151"/>
                  </a:cubicBezTo>
                  <a:cubicBezTo>
                    <a:pt x="0" y="150"/>
                    <a:pt x="0" y="150"/>
                    <a:pt x="0" y="150"/>
                  </a:cubicBezTo>
                  <a:cubicBezTo>
                    <a:pt x="0" y="148"/>
                    <a:pt x="0" y="148"/>
                    <a:pt x="0" y="148"/>
                  </a:cubicBezTo>
                  <a:cubicBezTo>
                    <a:pt x="0" y="148"/>
                    <a:pt x="0" y="148"/>
                    <a:pt x="0" y="148"/>
                  </a:cubicBezTo>
                  <a:cubicBezTo>
                    <a:pt x="1" y="148"/>
                    <a:pt x="1" y="148"/>
                    <a:pt x="1" y="148"/>
                  </a:cubicBezTo>
                  <a:lnTo>
                    <a:pt x="1" y="150"/>
                  </a:lnTo>
                  <a:close/>
                  <a:moveTo>
                    <a:pt x="67" y="155"/>
                  </a:moveTo>
                  <a:cubicBezTo>
                    <a:pt x="67" y="155"/>
                    <a:pt x="67" y="155"/>
                    <a:pt x="67" y="155"/>
                  </a:cubicBezTo>
                  <a:cubicBezTo>
                    <a:pt x="67" y="156"/>
                    <a:pt x="67" y="156"/>
                    <a:pt x="67" y="156"/>
                  </a:cubicBezTo>
                  <a:cubicBezTo>
                    <a:pt x="66" y="156"/>
                    <a:pt x="66" y="156"/>
                    <a:pt x="66" y="156"/>
                  </a:cubicBezTo>
                  <a:cubicBezTo>
                    <a:pt x="65" y="156"/>
                    <a:pt x="65" y="156"/>
                    <a:pt x="65" y="156"/>
                  </a:cubicBezTo>
                  <a:cubicBezTo>
                    <a:pt x="65" y="155"/>
                    <a:pt x="65" y="155"/>
                    <a:pt x="65" y="155"/>
                  </a:cubicBezTo>
                  <a:cubicBezTo>
                    <a:pt x="65" y="155"/>
                    <a:pt x="65" y="155"/>
                    <a:pt x="65" y="155"/>
                  </a:cubicBezTo>
                  <a:cubicBezTo>
                    <a:pt x="66" y="155"/>
                    <a:pt x="66" y="155"/>
                    <a:pt x="66" y="155"/>
                  </a:cubicBezTo>
                  <a:cubicBezTo>
                    <a:pt x="66" y="155"/>
                    <a:pt x="66" y="155"/>
                    <a:pt x="66" y="155"/>
                  </a:cubicBezTo>
                  <a:cubicBezTo>
                    <a:pt x="67" y="155"/>
                    <a:pt x="67" y="155"/>
                    <a:pt x="67" y="155"/>
                  </a:cubicBezTo>
                  <a:close/>
                  <a:moveTo>
                    <a:pt x="99" y="160"/>
                  </a:moveTo>
                  <a:cubicBezTo>
                    <a:pt x="98" y="161"/>
                    <a:pt x="98" y="161"/>
                    <a:pt x="98" y="161"/>
                  </a:cubicBezTo>
                  <a:cubicBezTo>
                    <a:pt x="98" y="160"/>
                    <a:pt x="98" y="159"/>
                    <a:pt x="97" y="159"/>
                  </a:cubicBezTo>
                  <a:cubicBezTo>
                    <a:pt x="98" y="158"/>
                    <a:pt x="98" y="158"/>
                    <a:pt x="98" y="158"/>
                  </a:cubicBezTo>
                  <a:cubicBezTo>
                    <a:pt x="99" y="158"/>
                    <a:pt x="99" y="158"/>
                    <a:pt x="99" y="158"/>
                  </a:cubicBezTo>
                  <a:cubicBezTo>
                    <a:pt x="99" y="160"/>
                    <a:pt x="99" y="160"/>
                    <a:pt x="99" y="160"/>
                  </a:cubicBezTo>
                  <a:close/>
                  <a:moveTo>
                    <a:pt x="57" y="166"/>
                  </a:moveTo>
                  <a:cubicBezTo>
                    <a:pt x="57" y="166"/>
                    <a:pt x="56" y="166"/>
                    <a:pt x="56" y="166"/>
                  </a:cubicBezTo>
                  <a:cubicBezTo>
                    <a:pt x="55" y="165"/>
                    <a:pt x="55" y="165"/>
                    <a:pt x="55" y="165"/>
                  </a:cubicBezTo>
                  <a:cubicBezTo>
                    <a:pt x="55" y="164"/>
                    <a:pt x="55" y="164"/>
                    <a:pt x="55" y="164"/>
                  </a:cubicBezTo>
                  <a:cubicBezTo>
                    <a:pt x="54" y="164"/>
                    <a:pt x="54" y="164"/>
                    <a:pt x="54" y="164"/>
                  </a:cubicBezTo>
                  <a:cubicBezTo>
                    <a:pt x="54" y="163"/>
                    <a:pt x="54" y="163"/>
                    <a:pt x="54" y="163"/>
                  </a:cubicBezTo>
                  <a:cubicBezTo>
                    <a:pt x="55" y="163"/>
                    <a:pt x="55" y="163"/>
                    <a:pt x="55" y="163"/>
                  </a:cubicBezTo>
                  <a:cubicBezTo>
                    <a:pt x="57" y="162"/>
                    <a:pt x="57" y="162"/>
                    <a:pt x="57" y="162"/>
                  </a:cubicBezTo>
                  <a:cubicBezTo>
                    <a:pt x="59" y="164"/>
                    <a:pt x="59" y="164"/>
                    <a:pt x="59" y="164"/>
                  </a:cubicBezTo>
                  <a:cubicBezTo>
                    <a:pt x="60" y="164"/>
                    <a:pt x="60" y="164"/>
                    <a:pt x="60" y="164"/>
                  </a:cubicBezTo>
                  <a:cubicBezTo>
                    <a:pt x="59" y="164"/>
                    <a:pt x="59" y="164"/>
                    <a:pt x="59" y="164"/>
                  </a:cubicBezTo>
                  <a:cubicBezTo>
                    <a:pt x="58" y="165"/>
                    <a:pt x="58" y="165"/>
                    <a:pt x="58" y="165"/>
                  </a:cubicBezTo>
                  <a:cubicBezTo>
                    <a:pt x="57" y="166"/>
                    <a:pt x="57" y="166"/>
                    <a:pt x="57" y="166"/>
                  </a:cubicBezTo>
                  <a:close/>
                  <a:moveTo>
                    <a:pt x="47" y="170"/>
                  </a:moveTo>
                  <a:cubicBezTo>
                    <a:pt x="47" y="171"/>
                    <a:pt x="47" y="171"/>
                    <a:pt x="47" y="171"/>
                  </a:cubicBezTo>
                  <a:cubicBezTo>
                    <a:pt x="48" y="171"/>
                    <a:pt x="48" y="171"/>
                    <a:pt x="48" y="171"/>
                  </a:cubicBezTo>
                  <a:cubicBezTo>
                    <a:pt x="49" y="171"/>
                    <a:pt x="49" y="171"/>
                    <a:pt x="49" y="171"/>
                  </a:cubicBezTo>
                  <a:cubicBezTo>
                    <a:pt x="50" y="171"/>
                    <a:pt x="50" y="171"/>
                    <a:pt x="50" y="171"/>
                  </a:cubicBezTo>
                  <a:cubicBezTo>
                    <a:pt x="50" y="171"/>
                    <a:pt x="50" y="171"/>
                    <a:pt x="50" y="171"/>
                  </a:cubicBezTo>
                  <a:cubicBezTo>
                    <a:pt x="48" y="172"/>
                    <a:pt x="48" y="172"/>
                    <a:pt x="48" y="172"/>
                  </a:cubicBezTo>
                  <a:cubicBezTo>
                    <a:pt x="47" y="171"/>
                    <a:pt x="47" y="171"/>
                    <a:pt x="47" y="171"/>
                  </a:cubicBezTo>
                  <a:cubicBezTo>
                    <a:pt x="46" y="172"/>
                    <a:pt x="46" y="172"/>
                    <a:pt x="46" y="172"/>
                  </a:cubicBezTo>
                  <a:cubicBezTo>
                    <a:pt x="45" y="172"/>
                    <a:pt x="45" y="172"/>
                    <a:pt x="45" y="172"/>
                  </a:cubicBezTo>
                  <a:cubicBezTo>
                    <a:pt x="44" y="172"/>
                    <a:pt x="44" y="172"/>
                    <a:pt x="44" y="172"/>
                  </a:cubicBezTo>
                  <a:cubicBezTo>
                    <a:pt x="44" y="171"/>
                    <a:pt x="44" y="171"/>
                    <a:pt x="44" y="171"/>
                  </a:cubicBezTo>
                  <a:cubicBezTo>
                    <a:pt x="44" y="171"/>
                    <a:pt x="44" y="171"/>
                    <a:pt x="44" y="171"/>
                  </a:cubicBezTo>
                  <a:cubicBezTo>
                    <a:pt x="45" y="170"/>
                    <a:pt x="45" y="170"/>
                    <a:pt x="45" y="170"/>
                  </a:cubicBezTo>
                  <a:lnTo>
                    <a:pt x="47" y="170"/>
                  </a:lnTo>
                  <a:close/>
                  <a:moveTo>
                    <a:pt x="37" y="179"/>
                  </a:moveTo>
                  <a:cubicBezTo>
                    <a:pt x="36" y="180"/>
                    <a:pt x="36" y="180"/>
                    <a:pt x="36" y="180"/>
                  </a:cubicBezTo>
                  <a:cubicBezTo>
                    <a:pt x="36" y="180"/>
                    <a:pt x="36" y="180"/>
                    <a:pt x="36" y="180"/>
                  </a:cubicBezTo>
                  <a:cubicBezTo>
                    <a:pt x="35" y="180"/>
                    <a:pt x="35" y="180"/>
                    <a:pt x="35" y="180"/>
                  </a:cubicBezTo>
                  <a:cubicBezTo>
                    <a:pt x="35" y="180"/>
                    <a:pt x="35" y="180"/>
                    <a:pt x="35" y="180"/>
                  </a:cubicBezTo>
                  <a:cubicBezTo>
                    <a:pt x="35" y="180"/>
                    <a:pt x="35" y="180"/>
                    <a:pt x="35" y="180"/>
                  </a:cubicBezTo>
                  <a:cubicBezTo>
                    <a:pt x="34" y="180"/>
                    <a:pt x="34" y="180"/>
                    <a:pt x="34" y="180"/>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79"/>
                    <a:pt x="33" y="179"/>
                    <a:pt x="35" y="179"/>
                  </a:cubicBezTo>
                  <a:cubicBezTo>
                    <a:pt x="36" y="178"/>
                    <a:pt x="36" y="178"/>
                    <a:pt x="36" y="178"/>
                  </a:cubicBezTo>
                  <a:cubicBezTo>
                    <a:pt x="36" y="178"/>
                    <a:pt x="36" y="178"/>
                    <a:pt x="36" y="178"/>
                  </a:cubicBezTo>
                  <a:cubicBezTo>
                    <a:pt x="36" y="179"/>
                    <a:pt x="36" y="179"/>
                    <a:pt x="36" y="179"/>
                  </a:cubicBezTo>
                  <a:cubicBezTo>
                    <a:pt x="37" y="179"/>
                    <a:pt x="37" y="179"/>
                    <a:pt x="37" y="179"/>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184">
              <a:extLst>
                <a:ext uri="{FF2B5EF4-FFF2-40B4-BE49-F238E27FC236}">
                  <a16:creationId xmlns:a16="http://schemas.microsoft.com/office/drawing/2014/main" id="{3E9E6378-3B3D-4698-B8DA-1E156329165A}"/>
                </a:ext>
              </a:extLst>
            </p:cNvPr>
            <p:cNvSpPr>
              <a:spLocks/>
            </p:cNvSpPr>
            <p:nvPr/>
          </p:nvSpPr>
          <p:spPr bwMode="auto">
            <a:xfrm>
              <a:off x="14537320" y="7169074"/>
              <a:ext cx="793119" cy="721879"/>
            </a:xfrm>
            <a:custGeom>
              <a:avLst/>
              <a:gdLst>
                <a:gd name="T0" fmla="*/ 164 w 190"/>
                <a:gd name="T1" fmla="*/ 5 h 173"/>
                <a:gd name="T2" fmla="*/ 169 w 190"/>
                <a:gd name="T3" fmla="*/ 14 h 173"/>
                <a:gd name="T4" fmla="*/ 176 w 190"/>
                <a:gd name="T5" fmla="*/ 16 h 173"/>
                <a:gd name="T6" fmla="*/ 178 w 190"/>
                <a:gd name="T7" fmla="*/ 30 h 173"/>
                <a:gd name="T8" fmla="*/ 172 w 190"/>
                <a:gd name="T9" fmla="*/ 33 h 173"/>
                <a:gd name="T10" fmla="*/ 151 w 190"/>
                <a:gd name="T11" fmla="*/ 32 h 173"/>
                <a:gd name="T12" fmla="*/ 147 w 190"/>
                <a:gd name="T13" fmla="*/ 39 h 173"/>
                <a:gd name="T14" fmla="*/ 150 w 190"/>
                <a:gd name="T15" fmla="*/ 42 h 173"/>
                <a:gd name="T16" fmla="*/ 147 w 190"/>
                <a:gd name="T17" fmla="*/ 46 h 173"/>
                <a:gd name="T18" fmla="*/ 147 w 190"/>
                <a:gd name="T19" fmla="*/ 52 h 173"/>
                <a:gd name="T20" fmla="*/ 151 w 190"/>
                <a:gd name="T21" fmla="*/ 58 h 173"/>
                <a:gd name="T22" fmla="*/ 155 w 190"/>
                <a:gd name="T23" fmla="*/ 62 h 173"/>
                <a:gd name="T24" fmla="*/ 161 w 190"/>
                <a:gd name="T25" fmla="*/ 67 h 173"/>
                <a:gd name="T26" fmla="*/ 154 w 190"/>
                <a:gd name="T27" fmla="*/ 80 h 173"/>
                <a:gd name="T28" fmla="*/ 146 w 190"/>
                <a:gd name="T29" fmla="*/ 91 h 173"/>
                <a:gd name="T30" fmla="*/ 128 w 190"/>
                <a:gd name="T31" fmla="*/ 111 h 173"/>
                <a:gd name="T32" fmla="*/ 110 w 190"/>
                <a:gd name="T33" fmla="*/ 123 h 173"/>
                <a:gd name="T34" fmla="*/ 99 w 190"/>
                <a:gd name="T35" fmla="*/ 129 h 173"/>
                <a:gd name="T36" fmla="*/ 99 w 190"/>
                <a:gd name="T37" fmla="*/ 137 h 173"/>
                <a:gd name="T38" fmla="*/ 104 w 190"/>
                <a:gd name="T39" fmla="*/ 146 h 173"/>
                <a:gd name="T40" fmla="*/ 110 w 190"/>
                <a:gd name="T41" fmla="*/ 149 h 173"/>
                <a:gd name="T42" fmla="*/ 113 w 190"/>
                <a:gd name="T43" fmla="*/ 164 h 173"/>
                <a:gd name="T44" fmla="*/ 113 w 190"/>
                <a:gd name="T45" fmla="*/ 165 h 173"/>
                <a:gd name="T46" fmla="*/ 109 w 190"/>
                <a:gd name="T47" fmla="*/ 167 h 173"/>
                <a:gd name="T48" fmla="*/ 99 w 190"/>
                <a:gd name="T49" fmla="*/ 168 h 173"/>
                <a:gd name="T50" fmla="*/ 90 w 190"/>
                <a:gd name="T51" fmla="*/ 167 h 173"/>
                <a:gd name="T52" fmla="*/ 88 w 190"/>
                <a:gd name="T53" fmla="*/ 167 h 173"/>
                <a:gd name="T54" fmla="*/ 80 w 190"/>
                <a:gd name="T55" fmla="*/ 172 h 173"/>
                <a:gd name="T56" fmla="*/ 76 w 190"/>
                <a:gd name="T57" fmla="*/ 171 h 173"/>
                <a:gd name="T58" fmla="*/ 72 w 190"/>
                <a:gd name="T59" fmla="*/ 168 h 173"/>
                <a:gd name="T60" fmla="*/ 64 w 190"/>
                <a:gd name="T61" fmla="*/ 153 h 173"/>
                <a:gd name="T62" fmla="*/ 59 w 190"/>
                <a:gd name="T63" fmla="*/ 152 h 173"/>
                <a:gd name="T64" fmla="*/ 44 w 190"/>
                <a:gd name="T65" fmla="*/ 154 h 173"/>
                <a:gd name="T66" fmla="*/ 35 w 190"/>
                <a:gd name="T67" fmla="*/ 153 h 173"/>
                <a:gd name="T68" fmla="*/ 26 w 190"/>
                <a:gd name="T69" fmla="*/ 155 h 173"/>
                <a:gd name="T70" fmla="*/ 15 w 190"/>
                <a:gd name="T71" fmla="*/ 155 h 173"/>
                <a:gd name="T72" fmla="*/ 9 w 190"/>
                <a:gd name="T73" fmla="*/ 148 h 173"/>
                <a:gd name="T74" fmla="*/ 14 w 190"/>
                <a:gd name="T75" fmla="*/ 141 h 173"/>
                <a:gd name="T76" fmla="*/ 25 w 190"/>
                <a:gd name="T77" fmla="*/ 137 h 173"/>
                <a:gd name="T78" fmla="*/ 27 w 190"/>
                <a:gd name="T79" fmla="*/ 132 h 173"/>
                <a:gd name="T80" fmla="*/ 23 w 190"/>
                <a:gd name="T81" fmla="*/ 130 h 173"/>
                <a:gd name="T82" fmla="*/ 21 w 190"/>
                <a:gd name="T83" fmla="*/ 120 h 173"/>
                <a:gd name="T84" fmla="*/ 11 w 190"/>
                <a:gd name="T85" fmla="*/ 113 h 173"/>
                <a:gd name="T86" fmla="*/ 30 w 190"/>
                <a:gd name="T87" fmla="*/ 101 h 173"/>
                <a:gd name="T88" fmla="*/ 48 w 190"/>
                <a:gd name="T89" fmla="*/ 100 h 173"/>
                <a:gd name="T90" fmla="*/ 61 w 190"/>
                <a:gd name="T91" fmla="*/ 95 h 173"/>
                <a:gd name="T92" fmla="*/ 64 w 190"/>
                <a:gd name="T93" fmla="*/ 82 h 173"/>
                <a:gd name="T94" fmla="*/ 77 w 190"/>
                <a:gd name="T95" fmla="*/ 77 h 173"/>
                <a:gd name="T96" fmla="*/ 77 w 190"/>
                <a:gd name="T97" fmla="*/ 75 h 173"/>
                <a:gd name="T98" fmla="*/ 86 w 190"/>
                <a:gd name="T99" fmla="*/ 71 h 173"/>
                <a:gd name="T100" fmla="*/ 94 w 190"/>
                <a:gd name="T101" fmla="*/ 69 h 173"/>
                <a:gd name="T102" fmla="*/ 96 w 190"/>
                <a:gd name="T103" fmla="*/ 58 h 173"/>
                <a:gd name="T104" fmla="*/ 101 w 190"/>
                <a:gd name="T105" fmla="*/ 43 h 173"/>
                <a:gd name="T106" fmla="*/ 113 w 190"/>
                <a:gd name="T107" fmla="*/ 35 h 173"/>
                <a:gd name="T108" fmla="*/ 119 w 190"/>
                <a:gd name="T109" fmla="*/ 29 h 173"/>
                <a:gd name="T110" fmla="*/ 120 w 190"/>
                <a:gd name="T111" fmla="*/ 23 h 173"/>
                <a:gd name="T112" fmla="*/ 116 w 190"/>
                <a:gd name="T113" fmla="*/ 13 h 173"/>
                <a:gd name="T114" fmla="*/ 128 w 190"/>
                <a:gd name="T115" fmla="*/ 4 h 173"/>
                <a:gd name="T116" fmla="*/ 155 w 190"/>
                <a:gd name="T1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0" h="173">
                  <a:moveTo>
                    <a:pt x="157" y="1"/>
                  </a:moveTo>
                  <a:cubicBezTo>
                    <a:pt x="158" y="1"/>
                    <a:pt x="158" y="1"/>
                    <a:pt x="159" y="1"/>
                  </a:cubicBezTo>
                  <a:cubicBezTo>
                    <a:pt x="160" y="1"/>
                    <a:pt x="161" y="1"/>
                    <a:pt x="162" y="2"/>
                  </a:cubicBezTo>
                  <a:cubicBezTo>
                    <a:pt x="163" y="2"/>
                    <a:pt x="163" y="2"/>
                    <a:pt x="163" y="2"/>
                  </a:cubicBezTo>
                  <a:cubicBezTo>
                    <a:pt x="163" y="4"/>
                    <a:pt x="163" y="4"/>
                    <a:pt x="163" y="4"/>
                  </a:cubicBezTo>
                  <a:cubicBezTo>
                    <a:pt x="164" y="5"/>
                    <a:pt x="164" y="5"/>
                    <a:pt x="164" y="5"/>
                  </a:cubicBezTo>
                  <a:cubicBezTo>
                    <a:pt x="165" y="4"/>
                    <a:pt x="165" y="4"/>
                    <a:pt x="165" y="4"/>
                  </a:cubicBezTo>
                  <a:cubicBezTo>
                    <a:pt x="166" y="4"/>
                    <a:pt x="166" y="4"/>
                    <a:pt x="166" y="4"/>
                  </a:cubicBezTo>
                  <a:cubicBezTo>
                    <a:pt x="168" y="6"/>
                    <a:pt x="169" y="6"/>
                    <a:pt x="169" y="9"/>
                  </a:cubicBezTo>
                  <a:cubicBezTo>
                    <a:pt x="169" y="12"/>
                    <a:pt x="169" y="12"/>
                    <a:pt x="169" y="12"/>
                  </a:cubicBezTo>
                  <a:cubicBezTo>
                    <a:pt x="169" y="13"/>
                    <a:pt x="169" y="13"/>
                    <a:pt x="169" y="13"/>
                  </a:cubicBezTo>
                  <a:cubicBezTo>
                    <a:pt x="169" y="14"/>
                    <a:pt x="169" y="14"/>
                    <a:pt x="169" y="14"/>
                  </a:cubicBezTo>
                  <a:cubicBezTo>
                    <a:pt x="169" y="14"/>
                    <a:pt x="169" y="14"/>
                    <a:pt x="169" y="14"/>
                  </a:cubicBezTo>
                  <a:cubicBezTo>
                    <a:pt x="170" y="15"/>
                    <a:pt x="170" y="15"/>
                    <a:pt x="171" y="15"/>
                  </a:cubicBezTo>
                  <a:cubicBezTo>
                    <a:pt x="171" y="15"/>
                    <a:pt x="171" y="15"/>
                    <a:pt x="171" y="15"/>
                  </a:cubicBezTo>
                  <a:cubicBezTo>
                    <a:pt x="171" y="17"/>
                    <a:pt x="171" y="17"/>
                    <a:pt x="171" y="17"/>
                  </a:cubicBezTo>
                  <a:cubicBezTo>
                    <a:pt x="172" y="17"/>
                    <a:pt x="172" y="17"/>
                    <a:pt x="172" y="17"/>
                  </a:cubicBezTo>
                  <a:cubicBezTo>
                    <a:pt x="174" y="17"/>
                    <a:pt x="174" y="17"/>
                    <a:pt x="176" y="16"/>
                  </a:cubicBezTo>
                  <a:cubicBezTo>
                    <a:pt x="176" y="18"/>
                    <a:pt x="176" y="18"/>
                    <a:pt x="176" y="18"/>
                  </a:cubicBezTo>
                  <a:cubicBezTo>
                    <a:pt x="179" y="20"/>
                    <a:pt x="185" y="23"/>
                    <a:pt x="190" y="22"/>
                  </a:cubicBezTo>
                  <a:cubicBezTo>
                    <a:pt x="190" y="22"/>
                    <a:pt x="182" y="27"/>
                    <a:pt x="182" y="27"/>
                  </a:cubicBezTo>
                  <a:cubicBezTo>
                    <a:pt x="181" y="28"/>
                    <a:pt x="181" y="27"/>
                    <a:pt x="181" y="29"/>
                  </a:cubicBezTo>
                  <a:cubicBezTo>
                    <a:pt x="179" y="29"/>
                    <a:pt x="180" y="29"/>
                    <a:pt x="179" y="30"/>
                  </a:cubicBezTo>
                  <a:cubicBezTo>
                    <a:pt x="178" y="30"/>
                    <a:pt x="178" y="30"/>
                    <a:pt x="178" y="30"/>
                  </a:cubicBezTo>
                  <a:cubicBezTo>
                    <a:pt x="178" y="30"/>
                    <a:pt x="178" y="30"/>
                    <a:pt x="178" y="30"/>
                  </a:cubicBezTo>
                  <a:cubicBezTo>
                    <a:pt x="178" y="31"/>
                    <a:pt x="178" y="31"/>
                    <a:pt x="178" y="31"/>
                  </a:cubicBezTo>
                  <a:cubicBezTo>
                    <a:pt x="176" y="32"/>
                    <a:pt x="176" y="32"/>
                    <a:pt x="176" y="32"/>
                  </a:cubicBezTo>
                  <a:cubicBezTo>
                    <a:pt x="175" y="32"/>
                    <a:pt x="175" y="32"/>
                    <a:pt x="175" y="32"/>
                  </a:cubicBezTo>
                  <a:cubicBezTo>
                    <a:pt x="175" y="32"/>
                    <a:pt x="175" y="32"/>
                    <a:pt x="175" y="32"/>
                  </a:cubicBezTo>
                  <a:cubicBezTo>
                    <a:pt x="172" y="33"/>
                    <a:pt x="172" y="33"/>
                    <a:pt x="172" y="33"/>
                  </a:cubicBezTo>
                  <a:cubicBezTo>
                    <a:pt x="170" y="33"/>
                    <a:pt x="170" y="33"/>
                    <a:pt x="170" y="33"/>
                  </a:cubicBezTo>
                  <a:cubicBezTo>
                    <a:pt x="169" y="34"/>
                    <a:pt x="169" y="34"/>
                    <a:pt x="168" y="34"/>
                  </a:cubicBezTo>
                  <a:cubicBezTo>
                    <a:pt x="166" y="35"/>
                    <a:pt x="166" y="35"/>
                    <a:pt x="166" y="35"/>
                  </a:cubicBezTo>
                  <a:cubicBezTo>
                    <a:pt x="165" y="35"/>
                    <a:pt x="165" y="35"/>
                    <a:pt x="165" y="35"/>
                  </a:cubicBezTo>
                  <a:cubicBezTo>
                    <a:pt x="162" y="34"/>
                    <a:pt x="162" y="34"/>
                    <a:pt x="161" y="33"/>
                  </a:cubicBezTo>
                  <a:cubicBezTo>
                    <a:pt x="158" y="33"/>
                    <a:pt x="159" y="33"/>
                    <a:pt x="151" y="32"/>
                  </a:cubicBezTo>
                  <a:cubicBezTo>
                    <a:pt x="149" y="32"/>
                    <a:pt x="148" y="33"/>
                    <a:pt x="147" y="33"/>
                  </a:cubicBezTo>
                  <a:cubicBezTo>
                    <a:pt x="146" y="34"/>
                    <a:pt x="145" y="36"/>
                    <a:pt x="145" y="37"/>
                  </a:cubicBezTo>
                  <a:cubicBezTo>
                    <a:pt x="145" y="38"/>
                    <a:pt x="145" y="38"/>
                    <a:pt x="145" y="38"/>
                  </a:cubicBezTo>
                  <a:cubicBezTo>
                    <a:pt x="146" y="38"/>
                    <a:pt x="146" y="38"/>
                    <a:pt x="146" y="38"/>
                  </a:cubicBezTo>
                  <a:cubicBezTo>
                    <a:pt x="147" y="39"/>
                    <a:pt x="147" y="39"/>
                    <a:pt x="147" y="39"/>
                  </a:cubicBezTo>
                  <a:cubicBezTo>
                    <a:pt x="147" y="39"/>
                    <a:pt x="147" y="39"/>
                    <a:pt x="147" y="39"/>
                  </a:cubicBezTo>
                  <a:cubicBezTo>
                    <a:pt x="147" y="40"/>
                    <a:pt x="147" y="40"/>
                    <a:pt x="146" y="41"/>
                  </a:cubicBezTo>
                  <a:cubicBezTo>
                    <a:pt x="146" y="41"/>
                    <a:pt x="146" y="41"/>
                    <a:pt x="146" y="41"/>
                  </a:cubicBezTo>
                  <a:cubicBezTo>
                    <a:pt x="146" y="41"/>
                    <a:pt x="146" y="41"/>
                    <a:pt x="146" y="41"/>
                  </a:cubicBezTo>
                  <a:cubicBezTo>
                    <a:pt x="147" y="42"/>
                    <a:pt x="147" y="42"/>
                    <a:pt x="147" y="42"/>
                  </a:cubicBezTo>
                  <a:cubicBezTo>
                    <a:pt x="149" y="42"/>
                    <a:pt x="148" y="42"/>
                    <a:pt x="150" y="42"/>
                  </a:cubicBezTo>
                  <a:cubicBezTo>
                    <a:pt x="150" y="42"/>
                    <a:pt x="150" y="42"/>
                    <a:pt x="150" y="42"/>
                  </a:cubicBezTo>
                  <a:cubicBezTo>
                    <a:pt x="150" y="43"/>
                    <a:pt x="150" y="43"/>
                    <a:pt x="150" y="43"/>
                  </a:cubicBezTo>
                  <a:cubicBezTo>
                    <a:pt x="150" y="43"/>
                    <a:pt x="150" y="43"/>
                    <a:pt x="150" y="43"/>
                  </a:cubicBezTo>
                  <a:cubicBezTo>
                    <a:pt x="148" y="44"/>
                    <a:pt x="148" y="44"/>
                    <a:pt x="148" y="44"/>
                  </a:cubicBezTo>
                  <a:cubicBezTo>
                    <a:pt x="147" y="45"/>
                    <a:pt x="147" y="45"/>
                    <a:pt x="147" y="45"/>
                  </a:cubicBezTo>
                  <a:cubicBezTo>
                    <a:pt x="147" y="46"/>
                    <a:pt x="147" y="46"/>
                    <a:pt x="147" y="46"/>
                  </a:cubicBezTo>
                  <a:cubicBezTo>
                    <a:pt x="147" y="46"/>
                    <a:pt x="147" y="46"/>
                    <a:pt x="147" y="46"/>
                  </a:cubicBezTo>
                  <a:cubicBezTo>
                    <a:pt x="147" y="47"/>
                    <a:pt x="147" y="47"/>
                    <a:pt x="147" y="47"/>
                  </a:cubicBezTo>
                  <a:cubicBezTo>
                    <a:pt x="148" y="48"/>
                    <a:pt x="148" y="47"/>
                    <a:pt x="149" y="48"/>
                  </a:cubicBezTo>
                  <a:cubicBezTo>
                    <a:pt x="149" y="49"/>
                    <a:pt x="149" y="49"/>
                    <a:pt x="149" y="49"/>
                  </a:cubicBezTo>
                  <a:cubicBezTo>
                    <a:pt x="149" y="49"/>
                    <a:pt x="149" y="49"/>
                    <a:pt x="149" y="50"/>
                  </a:cubicBezTo>
                  <a:cubicBezTo>
                    <a:pt x="148" y="52"/>
                    <a:pt x="148" y="51"/>
                    <a:pt x="147" y="52"/>
                  </a:cubicBezTo>
                  <a:cubicBezTo>
                    <a:pt x="147" y="52"/>
                    <a:pt x="147" y="52"/>
                    <a:pt x="147" y="52"/>
                  </a:cubicBezTo>
                  <a:cubicBezTo>
                    <a:pt x="147" y="53"/>
                    <a:pt x="147" y="53"/>
                    <a:pt x="147" y="53"/>
                  </a:cubicBezTo>
                  <a:cubicBezTo>
                    <a:pt x="149" y="54"/>
                    <a:pt x="149" y="54"/>
                    <a:pt x="150" y="55"/>
                  </a:cubicBezTo>
                  <a:cubicBezTo>
                    <a:pt x="150" y="55"/>
                    <a:pt x="150" y="55"/>
                    <a:pt x="150" y="55"/>
                  </a:cubicBezTo>
                  <a:cubicBezTo>
                    <a:pt x="151" y="55"/>
                    <a:pt x="151" y="55"/>
                    <a:pt x="151" y="55"/>
                  </a:cubicBezTo>
                  <a:cubicBezTo>
                    <a:pt x="151" y="57"/>
                    <a:pt x="151" y="56"/>
                    <a:pt x="151" y="57"/>
                  </a:cubicBezTo>
                  <a:cubicBezTo>
                    <a:pt x="151" y="58"/>
                    <a:pt x="151" y="58"/>
                    <a:pt x="151" y="58"/>
                  </a:cubicBezTo>
                  <a:cubicBezTo>
                    <a:pt x="151" y="58"/>
                    <a:pt x="151" y="58"/>
                    <a:pt x="151" y="58"/>
                  </a:cubicBezTo>
                  <a:cubicBezTo>
                    <a:pt x="153" y="58"/>
                    <a:pt x="152" y="58"/>
                    <a:pt x="154" y="59"/>
                  </a:cubicBezTo>
                  <a:cubicBezTo>
                    <a:pt x="154" y="58"/>
                    <a:pt x="154" y="58"/>
                    <a:pt x="154" y="58"/>
                  </a:cubicBezTo>
                  <a:cubicBezTo>
                    <a:pt x="155" y="59"/>
                    <a:pt x="155" y="59"/>
                    <a:pt x="155" y="59"/>
                  </a:cubicBezTo>
                  <a:cubicBezTo>
                    <a:pt x="154" y="61"/>
                    <a:pt x="155" y="60"/>
                    <a:pt x="155" y="62"/>
                  </a:cubicBezTo>
                  <a:cubicBezTo>
                    <a:pt x="155" y="62"/>
                    <a:pt x="155" y="62"/>
                    <a:pt x="155" y="62"/>
                  </a:cubicBezTo>
                  <a:cubicBezTo>
                    <a:pt x="156" y="63"/>
                    <a:pt x="156" y="63"/>
                    <a:pt x="156" y="63"/>
                  </a:cubicBezTo>
                  <a:cubicBezTo>
                    <a:pt x="158" y="63"/>
                    <a:pt x="158" y="63"/>
                    <a:pt x="158" y="63"/>
                  </a:cubicBezTo>
                  <a:cubicBezTo>
                    <a:pt x="160" y="63"/>
                    <a:pt x="159" y="63"/>
                    <a:pt x="161" y="64"/>
                  </a:cubicBezTo>
                  <a:cubicBezTo>
                    <a:pt x="162" y="64"/>
                    <a:pt x="162" y="64"/>
                    <a:pt x="162" y="65"/>
                  </a:cubicBezTo>
                  <a:cubicBezTo>
                    <a:pt x="162" y="66"/>
                    <a:pt x="162" y="66"/>
                    <a:pt x="162" y="66"/>
                  </a:cubicBezTo>
                  <a:cubicBezTo>
                    <a:pt x="161" y="67"/>
                    <a:pt x="161" y="67"/>
                    <a:pt x="161" y="67"/>
                  </a:cubicBezTo>
                  <a:cubicBezTo>
                    <a:pt x="158" y="68"/>
                    <a:pt x="156" y="69"/>
                    <a:pt x="154" y="71"/>
                  </a:cubicBezTo>
                  <a:cubicBezTo>
                    <a:pt x="153" y="72"/>
                    <a:pt x="153" y="72"/>
                    <a:pt x="153" y="72"/>
                  </a:cubicBezTo>
                  <a:cubicBezTo>
                    <a:pt x="153" y="74"/>
                    <a:pt x="154" y="75"/>
                    <a:pt x="154" y="76"/>
                  </a:cubicBezTo>
                  <a:cubicBezTo>
                    <a:pt x="154" y="77"/>
                    <a:pt x="153" y="78"/>
                    <a:pt x="153" y="79"/>
                  </a:cubicBezTo>
                  <a:cubicBezTo>
                    <a:pt x="153" y="80"/>
                    <a:pt x="153" y="80"/>
                    <a:pt x="153" y="80"/>
                  </a:cubicBezTo>
                  <a:cubicBezTo>
                    <a:pt x="154" y="80"/>
                    <a:pt x="154" y="80"/>
                    <a:pt x="154" y="80"/>
                  </a:cubicBezTo>
                  <a:cubicBezTo>
                    <a:pt x="154" y="81"/>
                    <a:pt x="154" y="81"/>
                    <a:pt x="154" y="81"/>
                  </a:cubicBezTo>
                  <a:cubicBezTo>
                    <a:pt x="153" y="82"/>
                    <a:pt x="153" y="82"/>
                    <a:pt x="152" y="83"/>
                  </a:cubicBezTo>
                  <a:cubicBezTo>
                    <a:pt x="151" y="83"/>
                    <a:pt x="151" y="83"/>
                    <a:pt x="151" y="83"/>
                  </a:cubicBezTo>
                  <a:cubicBezTo>
                    <a:pt x="149" y="86"/>
                    <a:pt x="148" y="87"/>
                    <a:pt x="146" y="89"/>
                  </a:cubicBezTo>
                  <a:cubicBezTo>
                    <a:pt x="146" y="90"/>
                    <a:pt x="146" y="89"/>
                    <a:pt x="146" y="90"/>
                  </a:cubicBezTo>
                  <a:cubicBezTo>
                    <a:pt x="146" y="91"/>
                    <a:pt x="146" y="91"/>
                    <a:pt x="146" y="91"/>
                  </a:cubicBezTo>
                  <a:cubicBezTo>
                    <a:pt x="147" y="92"/>
                    <a:pt x="147" y="92"/>
                    <a:pt x="147" y="92"/>
                  </a:cubicBezTo>
                  <a:cubicBezTo>
                    <a:pt x="146" y="93"/>
                    <a:pt x="146" y="92"/>
                    <a:pt x="145" y="93"/>
                  </a:cubicBezTo>
                  <a:cubicBezTo>
                    <a:pt x="143" y="94"/>
                    <a:pt x="142" y="95"/>
                    <a:pt x="140" y="96"/>
                  </a:cubicBezTo>
                  <a:cubicBezTo>
                    <a:pt x="139" y="100"/>
                    <a:pt x="139" y="102"/>
                    <a:pt x="135" y="107"/>
                  </a:cubicBezTo>
                  <a:cubicBezTo>
                    <a:pt x="131" y="109"/>
                    <a:pt x="133" y="108"/>
                    <a:pt x="129" y="111"/>
                  </a:cubicBezTo>
                  <a:cubicBezTo>
                    <a:pt x="128" y="111"/>
                    <a:pt x="128" y="111"/>
                    <a:pt x="128" y="111"/>
                  </a:cubicBezTo>
                  <a:cubicBezTo>
                    <a:pt x="126" y="116"/>
                    <a:pt x="127" y="115"/>
                    <a:pt x="124" y="118"/>
                  </a:cubicBezTo>
                  <a:cubicBezTo>
                    <a:pt x="124" y="120"/>
                    <a:pt x="124" y="119"/>
                    <a:pt x="123" y="121"/>
                  </a:cubicBezTo>
                  <a:cubicBezTo>
                    <a:pt x="115" y="124"/>
                    <a:pt x="121" y="120"/>
                    <a:pt x="112" y="124"/>
                  </a:cubicBezTo>
                  <a:cubicBezTo>
                    <a:pt x="111" y="124"/>
                    <a:pt x="111" y="124"/>
                    <a:pt x="111" y="124"/>
                  </a:cubicBezTo>
                  <a:cubicBezTo>
                    <a:pt x="111" y="124"/>
                    <a:pt x="111" y="124"/>
                    <a:pt x="111" y="124"/>
                  </a:cubicBezTo>
                  <a:cubicBezTo>
                    <a:pt x="110" y="123"/>
                    <a:pt x="110" y="123"/>
                    <a:pt x="110" y="123"/>
                  </a:cubicBezTo>
                  <a:cubicBezTo>
                    <a:pt x="110" y="122"/>
                    <a:pt x="110" y="122"/>
                    <a:pt x="110" y="122"/>
                  </a:cubicBezTo>
                  <a:cubicBezTo>
                    <a:pt x="109" y="121"/>
                    <a:pt x="109" y="121"/>
                    <a:pt x="109" y="121"/>
                  </a:cubicBezTo>
                  <a:cubicBezTo>
                    <a:pt x="109" y="120"/>
                    <a:pt x="109" y="121"/>
                    <a:pt x="108" y="120"/>
                  </a:cubicBezTo>
                  <a:cubicBezTo>
                    <a:pt x="107" y="120"/>
                    <a:pt x="107" y="120"/>
                    <a:pt x="107" y="120"/>
                  </a:cubicBezTo>
                  <a:cubicBezTo>
                    <a:pt x="106" y="121"/>
                    <a:pt x="105" y="121"/>
                    <a:pt x="104" y="122"/>
                  </a:cubicBezTo>
                  <a:cubicBezTo>
                    <a:pt x="102" y="125"/>
                    <a:pt x="101" y="127"/>
                    <a:pt x="99" y="129"/>
                  </a:cubicBezTo>
                  <a:cubicBezTo>
                    <a:pt x="98" y="130"/>
                    <a:pt x="98" y="130"/>
                    <a:pt x="98" y="131"/>
                  </a:cubicBezTo>
                  <a:cubicBezTo>
                    <a:pt x="97" y="131"/>
                    <a:pt x="97" y="131"/>
                    <a:pt x="97" y="131"/>
                  </a:cubicBezTo>
                  <a:cubicBezTo>
                    <a:pt x="97" y="134"/>
                    <a:pt x="97" y="133"/>
                    <a:pt x="96" y="135"/>
                  </a:cubicBezTo>
                  <a:cubicBezTo>
                    <a:pt x="97" y="136"/>
                    <a:pt x="97" y="136"/>
                    <a:pt x="97" y="136"/>
                  </a:cubicBezTo>
                  <a:cubicBezTo>
                    <a:pt x="97" y="136"/>
                    <a:pt x="97" y="136"/>
                    <a:pt x="97" y="136"/>
                  </a:cubicBezTo>
                  <a:cubicBezTo>
                    <a:pt x="98" y="137"/>
                    <a:pt x="98" y="136"/>
                    <a:pt x="99" y="137"/>
                  </a:cubicBezTo>
                  <a:cubicBezTo>
                    <a:pt x="102" y="138"/>
                    <a:pt x="101" y="138"/>
                    <a:pt x="103" y="138"/>
                  </a:cubicBezTo>
                  <a:cubicBezTo>
                    <a:pt x="104" y="138"/>
                    <a:pt x="104" y="138"/>
                    <a:pt x="104" y="138"/>
                  </a:cubicBezTo>
                  <a:cubicBezTo>
                    <a:pt x="104" y="139"/>
                    <a:pt x="104" y="139"/>
                    <a:pt x="104" y="139"/>
                  </a:cubicBezTo>
                  <a:cubicBezTo>
                    <a:pt x="104" y="139"/>
                    <a:pt x="104" y="139"/>
                    <a:pt x="104" y="139"/>
                  </a:cubicBezTo>
                  <a:cubicBezTo>
                    <a:pt x="104" y="143"/>
                    <a:pt x="104" y="143"/>
                    <a:pt x="103" y="144"/>
                  </a:cubicBezTo>
                  <a:cubicBezTo>
                    <a:pt x="103" y="146"/>
                    <a:pt x="103" y="145"/>
                    <a:pt x="104" y="146"/>
                  </a:cubicBezTo>
                  <a:cubicBezTo>
                    <a:pt x="105" y="149"/>
                    <a:pt x="105" y="149"/>
                    <a:pt x="105" y="149"/>
                  </a:cubicBezTo>
                  <a:cubicBezTo>
                    <a:pt x="106" y="149"/>
                    <a:pt x="106" y="149"/>
                    <a:pt x="106" y="149"/>
                  </a:cubicBezTo>
                  <a:cubicBezTo>
                    <a:pt x="108" y="149"/>
                    <a:pt x="108" y="149"/>
                    <a:pt x="108" y="149"/>
                  </a:cubicBezTo>
                  <a:cubicBezTo>
                    <a:pt x="109" y="149"/>
                    <a:pt x="109" y="149"/>
                    <a:pt x="109" y="149"/>
                  </a:cubicBezTo>
                  <a:cubicBezTo>
                    <a:pt x="109" y="149"/>
                    <a:pt x="109" y="149"/>
                    <a:pt x="109" y="149"/>
                  </a:cubicBezTo>
                  <a:cubicBezTo>
                    <a:pt x="110" y="149"/>
                    <a:pt x="110" y="149"/>
                    <a:pt x="110" y="149"/>
                  </a:cubicBezTo>
                  <a:cubicBezTo>
                    <a:pt x="110" y="150"/>
                    <a:pt x="110" y="152"/>
                    <a:pt x="110" y="152"/>
                  </a:cubicBezTo>
                  <a:cubicBezTo>
                    <a:pt x="111" y="155"/>
                    <a:pt x="112" y="155"/>
                    <a:pt x="114" y="161"/>
                  </a:cubicBezTo>
                  <a:cubicBezTo>
                    <a:pt x="114" y="162"/>
                    <a:pt x="114" y="162"/>
                    <a:pt x="114" y="162"/>
                  </a:cubicBezTo>
                  <a:cubicBezTo>
                    <a:pt x="113" y="162"/>
                    <a:pt x="113" y="162"/>
                    <a:pt x="113" y="162"/>
                  </a:cubicBezTo>
                  <a:cubicBezTo>
                    <a:pt x="113" y="163"/>
                    <a:pt x="113" y="163"/>
                    <a:pt x="113" y="163"/>
                  </a:cubicBezTo>
                  <a:cubicBezTo>
                    <a:pt x="113" y="164"/>
                    <a:pt x="113" y="164"/>
                    <a:pt x="113" y="164"/>
                  </a:cubicBezTo>
                  <a:cubicBezTo>
                    <a:pt x="113" y="164"/>
                    <a:pt x="113" y="164"/>
                    <a:pt x="113" y="164"/>
                  </a:cubicBezTo>
                  <a:cubicBezTo>
                    <a:pt x="114" y="164"/>
                    <a:pt x="114" y="164"/>
                    <a:pt x="114" y="164"/>
                  </a:cubicBezTo>
                  <a:cubicBezTo>
                    <a:pt x="114" y="165"/>
                    <a:pt x="114" y="165"/>
                    <a:pt x="114" y="165"/>
                  </a:cubicBezTo>
                  <a:cubicBezTo>
                    <a:pt x="114" y="165"/>
                    <a:pt x="114" y="165"/>
                    <a:pt x="114" y="165"/>
                  </a:cubicBezTo>
                  <a:cubicBezTo>
                    <a:pt x="113" y="166"/>
                    <a:pt x="113" y="166"/>
                    <a:pt x="113" y="166"/>
                  </a:cubicBezTo>
                  <a:cubicBezTo>
                    <a:pt x="113" y="165"/>
                    <a:pt x="113" y="165"/>
                    <a:pt x="113" y="165"/>
                  </a:cubicBezTo>
                  <a:cubicBezTo>
                    <a:pt x="112" y="166"/>
                    <a:pt x="112" y="166"/>
                    <a:pt x="112" y="166"/>
                  </a:cubicBezTo>
                  <a:cubicBezTo>
                    <a:pt x="111" y="167"/>
                    <a:pt x="111" y="167"/>
                    <a:pt x="111" y="167"/>
                  </a:cubicBezTo>
                  <a:cubicBezTo>
                    <a:pt x="111" y="167"/>
                    <a:pt x="111" y="167"/>
                    <a:pt x="111" y="167"/>
                  </a:cubicBezTo>
                  <a:cubicBezTo>
                    <a:pt x="110" y="167"/>
                    <a:pt x="110" y="167"/>
                    <a:pt x="110" y="167"/>
                  </a:cubicBezTo>
                  <a:cubicBezTo>
                    <a:pt x="110" y="167"/>
                    <a:pt x="110" y="167"/>
                    <a:pt x="110" y="167"/>
                  </a:cubicBezTo>
                  <a:cubicBezTo>
                    <a:pt x="109" y="167"/>
                    <a:pt x="109" y="167"/>
                    <a:pt x="109" y="167"/>
                  </a:cubicBezTo>
                  <a:cubicBezTo>
                    <a:pt x="109" y="166"/>
                    <a:pt x="109" y="166"/>
                    <a:pt x="109" y="166"/>
                  </a:cubicBezTo>
                  <a:cubicBezTo>
                    <a:pt x="109" y="165"/>
                    <a:pt x="109" y="165"/>
                    <a:pt x="109" y="165"/>
                  </a:cubicBezTo>
                  <a:cubicBezTo>
                    <a:pt x="109" y="165"/>
                    <a:pt x="109" y="165"/>
                    <a:pt x="109" y="165"/>
                  </a:cubicBezTo>
                  <a:cubicBezTo>
                    <a:pt x="107" y="165"/>
                    <a:pt x="105" y="166"/>
                    <a:pt x="104" y="166"/>
                  </a:cubicBezTo>
                  <a:cubicBezTo>
                    <a:pt x="103" y="167"/>
                    <a:pt x="103" y="167"/>
                    <a:pt x="103" y="168"/>
                  </a:cubicBezTo>
                  <a:cubicBezTo>
                    <a:pt x="101" y="168"/>
                    <a:pt x="101" y="168"/>
                    <a:pt x="99" y="168"/>
                  </a:cubicBezTo>
                  <a:cubicBezTo>
                    <a:pt x="98" y="167"/>
                    <a:pt x="98" y="167"/>
                    <a:pt x="97" y="167"/>
                  </a:cubicBezTo>
                  <a:cubicBezTo>
                    <a:pt x="94" y="167"/>
                    <a:pt x="96" y="167"/>
                    <a:pt x="93" y="167"/>
                  </a:cubicBezTo>
                  <a:cubicBezTo>
                    <a:pt x="92" y="166"/>
                    <a:pt x="92" y="166"/>
                    <a:pt x="92" y="166"/>
                  </a:cubicBezTo>
                  <a:cubicBezTo>
                    <a:pt x="91" y="167"/>
                    <a:pt x="91" y="167"/>
                    <a:pt x="91" y="167"/>
                  </a:cubicBezTo>
                  <a:cubicBezTo>
                    <a:pt x="90" y="166"/>
                    <a:pt x="90" y="166"/>
                    <a:pt x="90" y="166"/>
                  </a:cubicBezTo>
                  <a:cubicBezTo>
                    <a:pt x="90" y="167"/>
                    <a:pt x="90" y="167"/>
                    <a:pt x="90" y="167"/>
                  </a:cubicBezTo>
                  <a:cubicBezTo>
                    <a:pt x="89" y="167"/>
                    <a:pt x="89" y="167"/>
                    <a:pt x="89" y="167"/>
                  </a:cubicBezTo>
                  <a:cubicBezTo>
                    <a:pt x="89" y="166"/>
                    <a:pt x="89" y="166"/>
                    <a:pt x="89" y="166"/>
                  </a:cubicBezTo>
                  <a:cubicBezTo>
                    <a:pt x="89" y="166"/>
                    <a:pt x="89" y="166"/>
                    <a:pt x="89" y="166"/>
                  </a:cubicBezTo>
                  <a:cubicBezTo>
                    <a:pt x="88" y="166"/>
                    <a:pt x="88" y="166"/>
                    <a:pt x="88" y="166"/>
                  </a:cubicBezTo>
                  <a:cubicBezTo>
                    <a:pt x="88" y="166"/>
                    <a:pt x="88" y="166"/>
                    <a:pt x="88" y="166"/>
                  </a:cubicBezTo>
                  <a:cubicBezTo>
                    <a:pt x="88" y="167"/>
                    <a:pt x="88" y="167"/>
                    <a:pt x="88" y="167"/>
                  </a:cubicBezTo>
                  <a:cubicBezTo>
                    <a:pt x="88" y="170"/>
                    <a:pt x="88" y="170"/>
                    <a:pt x="88" y="170"/>
                  </a:cubicBezTo>
                  <a:cubicBezTo>
                    <a:pt x="85" y="170"/>
                    <a:pt x="85" y="170"/>
                    <a:pt x="83" y="171"/>
                  </a:cubicBezTo>
                  <a:cubicBezTo>
                    <a:pt x="82" y="171"/>
                    <a:pt x="83" y="171"/>
                    <a:pt x="82" y="172"/>
                  </a:cubicBezTo>
                  <a:cubicBezTo>
                    <a:pt x="82" y="172"/>
                    <a:pt x="82" y="172"/>
                    <a:pt x="82" y="172"/>
                  </a:cubicBezTo>
                  <a:cubicBezTo>
                    <a:pt x="81" y="173"/>
                    <a:pt x="81" y="173"/>
                    <a:pt x="81" y="173"/>
                  </a:cubicBezTo>
                  <a:cubicBezTo>
                    <a:pt x="81" y="172"/>
                    <a:pt x="81" y="172"/>
                    <a:pt x="80" y="172"/>
                  </a:cubicBezTo>
                  <a:cubicBezTo>
                    <a:pt x="80" y="172"/>
                    <a:pt x="80" y="172"/>
                    <a:pt x="80" y="172"/>
                  </a:cubicBezTo>
                  <a:cubicBezTo>
                    <a:pt x="79" y="172"/>
                    <a:pt x="79" y="172"/>
                    <a:pt x="79" y="172"/>
                  </a:cubicBezTo>
                  <a:cubicBezTo>
                    <a:pt x="78" y="171"/>
                    <a:pt x="78" y="171"/>
                    <a:pt x="78" y="171"/>
                  </a:cubicBezTo>
                  <a:cubicBezTo>
                    <a:pt x="78" y="172"/>
                    <a:pt x="78" y="172"/>
                    <a:pt x="78" y="172"/>
                  </a:cubicBezTo>
                  <a:cubicBezTo>
                    <a:pt x="76" y="172"/>
                    <a:pt x="76" y="172"/>
                    <a:pt x="76" y="172"/>
                  </a:cubicBezTo>
                  <a:cubicBezTo>
                    <a:pt x="76" y="171"/>
                    <a:pt x="76" y="172"/>
                    <a:pt x="76" y="171"/>
                  </a:cubicBezTo>
                  <a:cubicBezTo>
                    <a:pt x="75" y="171"/>
                    <a:pt x="75" y="171"/>
                    <a:pt x="75" y="171"/>
                  </a:cubicBezTo>
                  <a:cubicBezTo>
                    <a:pt x="74" y="171"/>
                    <a:pt x="74" y="171"/>
                    <a:pt x="74" y="171"/>
                  </a:cubicBezTo>
                  <a:cubicBezTo>
                    <a:pt x="74" y="170"/>
                    <a:pt x="74" y="170"/>
                    <a:pt x="74" y="170"/>
                  </a:cubicBezTo>
                  <a:cubicBezTo>
                    <a:pt x="74" y="169"/>
                    <a:pt x="74" y="169"/>
                    <a:pt x="74" y="169"/>
                  </a:cubicBezTo>
                  <a:cubicBezTo>
                    <a:pt x="73" y="169"/>
                    <a:pt x="73" y="169"/>
                    <a:pt x="73" y="169"/>
                  </a:cubicBezTo>
                  <a:cubicBezTo>
                    <a:pt x="72" y="168"/>
                    <a:pt x="72" y="168"/>
                    <a:pt x="72" y="168"/>
                  </a:cubicBezTo>
                  <a:cubicBezTo>
                    <a:pt x="72" y="165"/>
                    <a:pt x="72" y="166"/>
                    <a:pt x="71" y="161"/>
                  </a:cubicBezTo>
                  <a:cubicBezTo>
                    <a:pt x="70" y="160"/>
                    <a:pt x="70" y="160"/>
                    <a:pt x="70" y="160"/>
                  </a:cubicBezTo>
                  <a:cubicBezTo>
                    <a:pt x="65" y="159"/>
                    <a:pt x="65" y="159"/>
                    <a:pt x="65" y="159"/>
                  </a:cubicBezTo>
                  <a:cubicBezTo>
                    <a:pt x="65" y="159"/>
                    <a:pt x="65" y="159"/>
                    <a:pt x="65" y="159"/>
                  </a:cubicBezTo>
                  <a:cubicBezTo>
                    <a:pt x="66" y="156"/>
                    <a:pt x="65" y="156"/>
                    <a:pt x="65" y="155"/>
                  </a:cubicBezTo>
                  <a:cubicBezTo>
                    <a:pt x="64" y="153"/>
                    <a:pt x="64" y="153"/>
                    <a:pt x="64" y="153"/>
                  </a:cubicBezTo>
                  <a:cubicBezTo>
                    <a:pt x="63" y="152"/>
                    <a:pt x="63" y="152"/>
                    <a:pt x="63" y="152"/>
                  </a:cubicBezTo>
                  <a:cubicBezTo>
                    <a:pt x="62" y="151"/>
                    <a:pt x="62" y="151"/>
                    <a:pt x="62" y="151"/>
                  </a:cubicBezTo>
                  <a:cubicBezTo>
                    <a:pt x="61" y="150"/>
                    <a:pt x="61" y="150"/>
                    <a:pt x="61" y="150"/>
                  </a:cubicBezTo>
                  <a:cubicBezTo>
                    <a:pt x="60" y="150"/>
                    <a:pt x="60" y="150"/>
                    <a:pt x="60" y="150"/>
                  </a:cubicBezTo>
                  <a:cubicBezTo>
                    <a:pt x="59" y="151"/>
                    <a:pt x="59" y="151"/>
                    <a:pt x="59" y="151"/>
                  </a:cubicBezTo>
                  <a:cubicBezTo>
                    <a:pt x="59" y="152"/>
                    <a:pt x="59" y="152"/>
                    <a:pt x="59" y="152"/>
                  </a:cubicBezTo>
                  <a:cubicBezTo>
                    <a:pt x="61" y="151"/>
                    <a:pt x="61" y="151"/>
                    <a:pt x="61" y="151"/>
                  </a:cubicBezTo>
                  <a:cubicBezTo>
                    <a:pt x="62" y="152"/>
                    <a:pt x="62" y="152"/>
                    <a:pt x="63" y="152"/>
                  </a:cubicBezTo>
                  <a:cubicBezTo>
                    <a:pt x="62" y="152"/>
                    <a:pt x="62" y="152"/>
                    <a:pt x="61" y="152"/>
                  </a:cubicBezTo>
                  <a:cubicBezTo>
                    <a:pt x="57" y="152"/>
                    <a:pt x="56" y="153"/>
                    <a:pt x="54" y="153"/>
                  </a:cubicBezTo>
                  <a:cubicBezTo>
                    <a:pt x="51" y="153"/>
                    <a:pt x="51" y="153"/>
                    <a:pt x="51" y="153"/>
                  </a:cubicBezTo>
                  <a:cubicBezTo>
                    <a:pt x="46" y="154"/>
                    <a:pt x="48" y="154"/>
                    <a:pt x="44" y="154"/>
                  </a:cubicBezTo>
                  <a:cubicBezTo>
                    <a:pt x="42" y="155"/>
                    <a:pt x="42" y="155"/>
                    <a:pt x="42" y="155"/>
                  </a:cubicBezTo>
                  <a:cubicBezTo>
                    <a:pt x="42" y="155"/>
                    <a:pt x="42" y="155"/>
                    <a:pt x="41" y="155"/>
                  </a:cubicBezTo>
                  <a:cubicBezTo>
                    <a:pt x="37" y="154"/>
                    <a:pt x="37" y="154"/>
                    <a:pt x="37" y="154"/>
                  </a:cubicBezTo>
                  <a:cubicBezTo>
                    <a:pt x="36" y="153"/>
                    <a:pt x="36" y="153"/>
                    <a:pt x="36" y="153"/>
                  </a:cubicBezTo>
                  <a:cubicBezTo>
                    <a:pt x="36" y="153"/>
                    <a:pt x="36" y="153"/>
                    <a:pt x="36" y="153"/>
                  </a:cubicBezTo>
                  <a:cubicBezTo>
                    <a:pt x="35" y="153"/>
                    <a:pt x="35" y="153"/>
                    <a:pt x="35" y="153"/>
                  </a:cubicBezTo>
                  <a:cubicBezTo>
                    <a:pt x="34" y="153"/>
                    <a:pt x="34" y="153"/>
                    <a:pt x="34" y="153"/>
                  </a:cubicBezTo>
                  <a:cubicBezTo>
                    <a:pt x="32" y="153"/>
                    <a:pt x="32" y="153"/>
                    <a:pt x="32" y="153"/>
                  </a:cubicBezTo>
                  <a:cubicBezTo>
                    <a:pt x="30" y="153"/>
                    <a:pt x="30" y="153"/>
                    <a:pt x="30" y="153"/>
                  </a:cubicBezTo>
                  <a:cubicBezTo>
                    <a:pt x="29" y="154"/>
                    <a:pt x="29" y="154"/>
                    <a:pt x="29" y="154"/>
                  </a:cubicBezTo>
                  <a:cubicBezTo>
                    <a:pt x="29" y="155"/>
                    <a:pt x="29" y="155"/>
                    <a:pt x="29" y="155"/>
                  </a:cubicBezTo>
                  <a:cubicBezTo>
                    <a:pt x="27" y="155"/>
                    <a:pt x="27" y="155"/>
                    <a:pt x="26" y="155"/>
                  </a:cubicBezTo>
                  <a:cubicBezTo>
                    <a:pt x="24" y="155"/>
                    <a:pt x="24" y="155"/>
                    <a:pt x="24" y="155"/>
                  </a:cubicBezTo>
                  <a:cubicBezTo>
                    <a:pt x="22" y="155"/>
                    <a:pt x="20" y="154"/>
                    <a:pt x="19" y="155"/>
                  </a:cubicBezTo>
                  <a:cubicBezTo>
                    <a:pt x="18" y="155"/>
                    <a:pt x="18" y="155"/>
                    <a:pt x="18" y="155"/>
                  </a:cubicBezTo>
                  <a:cubicBezTo>
                    <a:pt x="17" y="156"/>
                    <a:pt x="17" y="156"/>
                    <a:pt x="17" y="156"/>
                  </a:cubicBezTo>
                  <a:cubicBezTo>
                    <a:pt x="16" y="156"/>
                    <a:pt x="16" y="156"/>
                    <a:pt x="16" y="156"/>
                  </a:cubicBezTo>
                  <a:cubicBezTo>
                    <a:pt x="15" y="155"/>
                    <a:pt x="15" y="155"/>
                    <a:pt x="15" y="155"/>
                  </a:cubicBezTo>
                  <a:cubicBezTo>
                    <a:pt x="14" y="155"/>
                    <a:pt x="14" y="155"/>
                    <a:pt x="14" y="155"/>
                  </a:cubicBezTo>
                  <a:cubicBezTo>
                    <a:pt x="14" y="156"/>
                    <a:pt x="14" y="156"/>
                    <a:pt x="14" y="156"/>
                  </a:cubicBezTo>
                  <a:cubicBezTo>
                    <a:pt x="10" y="156"/>
                    <a:pt x="10" y="156"/>
                    <a:pt x="8" y="155"/>
                  </a:cubicBezTo>
                  <a:cubicBezTo>
                    <a:pt x="8" y="155"/>
                    <a:pt x="8" y="155"/>
                    <a:pt x="8" y="155"/>
                  </a:cubicBezTo>
                  <a:cubicBezTo>
                    <a:pt x="9" y="152"/>
                    <a:pt x="8" y="153"/>
                    <a:pt x="9" y="149"/>
                  </a:cubicBezTo>
                  <a:cubicBezTo>
                    <a:pt x="9" y="148"/>
                    <a:pt x="9" y="148"/>
                    <a:pt x="9" y="148"/>
                  </a:cubicBezTo>
                  <a:cubicBezTo>
                    <a:pt x="9" y="148"/>
                    <a:pt x="9" y="148"/>
                    <a:pt x="9" y="148"/>
                  </a:cubicBezTo>
                  <a:cubicBezTo>
                    <a:pt x="10" y="148"/>
                    <a:pt x="10" y="148"/>
                    <a:pt x="10" y="148"/>
                  </a:cubicBezTo>
                  <a:cubicBezTo>
                    <a:pt x="10" y="147"/>
                    <a:pt x="10" y="147"/>
                    <a:pt x="10" y="147"/>
                  </a:cubicBezTo>
                  <a:cubicBezTo>
                    <a:pt x="10" y="145"/>
                    <a:pt x="10" y="146"/>
                    <a:pt x="10" y="143"/>
                  </a:cubicBezTo>
                  <a:cubicBezTo>
                    <a:pt x="11" y="142"/>
                    <a:pt x="11" y="142"/>
                    <a:pt x="11" y="142"/>
                  </a:cubicBezTo>
                  <a:cubicBezTo>
                    <a:pt x="11" y="142"/>
                    <a:pt x="13" y="142"/>
                    <a:pt x="14" y="141"/>
                  </a:cubicBezTo>
                  <a:cubicBezTo>
                    <a:pt x="14" y="141"/>
                    <a:pt x="14" y="141"/>
                    <a:pt x="14" y="141"/>
                  </a:cubicBezTo>
                  <a:cubicBezTo>
                    <a:pt x="15" y="141"/>
                    <a:pt x="15" y="141"/>
                    <a:pt x="15" y="141"/>
                  </a:cubicBezTo>
                  <a:cubicBezTo>
                    <a:pt x="15" y="141"/>
                    <a:pt x="15" y="141"/>
                    <a:pt x="15" y="141"/>
                  </a:cubicBezTo>
                  <a:cubicBezTo>
                    <a:pt x="16" y="140"/>
                    <a:pt x="16" y="140"/>
                    <a:pt x="16" y="140"/>
                  </a:cubicBezTo>
                  <a:cubicBezTo>
                    <a:pt x="16" y="139"/>
                    <a:pt x="16" y="139"/>
                    <a:pt x="17" y="139"/>
                  </a:cubicBezTo>
                  <a:cubicBezTo>
                    <a:pt x="21" y="137"/>
                    <a:pt x="21" y="137"/>
                    <a:pt x="25" y="137"/>
                  </a:cubicBezTo>
                  <a:cubicBezTo>
                    <a:pt x="26" y="137"/>
                    <a:pt x="26" y="137"/>
                    <a:pt x="26" y="137"/>
                  </a:cubicBezTo>
                  <a:cubicBezTo>
                    <a:pt x="26" y="137"/>
                    <a:pt x="26" y="137"/>
                    <a:pt x="26" y="137"/>
                  </a:cubicBezTo>
                  <a:cubicBezTo>
                    <a:pt x="26" y="135"/>
                    <a:pt x="26" y="135"/>
                    <a:pt x="26" y="135"/>
                  </a:cubicBezTo>
                  <a:cubicBezTo>
                    <a:pt x="27" y="135"/>
                    <a:pt x="27" y="135"/>
                    <a:pt x="27" y="135"/>
                  </a:cubicBezTo>
                  <a:cubicBezTo>
                    <a:pt x="27" y="134"/>
                    <a:pt x="27" y="134"/>
                    <a:pt x="27" y="134"/>
                  </a:cubicBezTo>
                  <a:cubicBezTo>
                    <a:pt x="26" y="133"/>
                    <a:pt x="26" y="133"/>
                    <a:pt x="27" y="132"/>
                  </a:cubicBezTo>
                  <a:cubicBezTo>
                    <a:pt x="27" y="131"/>
                    <a:pt x="27" y="131"/>
                    <a:pt x="27" y="131"/>
                  </a:cubicBezTo>
                  <a:cubicBezTo>
                    <a:pt x="27" y="131"/>
                    <a:pt x="27" y="131"/>
                    <a:pt x="27" y="131"/>
                  </a:cubicBezTo>
                  <a:cubicBezTo>
                    <a:pt x="27" y="130"/>
                    <a:pt x="27" y="130"/>
                    <a:pt x="27" y="130"/>
                  </a:cubicBezTo>
                  <a:cubicBezTo>
                    <a:pt x="26" y="130"/>
                    <a:pt x="26" y="130"/>
                    <a:pt x="26" y="130"/>
                  </a:cubicBezTo>
                  <a:cubicBezTo>
                    <a:pt x="26" y="130"/>
                    <a:pt x="26" y="130"/>
                    <a:pt x="26" y="130"/>
                  </a:cubicBezTo>
                  <a:cubicBezTo>
                    <a:pt x="23" y="130"/>
                    <a:pt x="23" y="130"/>
                    <a:pt x="23" y="130"/>
                  </a:cubicBezTo>
                  <a:cubicBezTo>
                    <a:pt x="22" y="130"/>
                    <a:pt x="22" y="130"/>
                    <a:pt x="22" y="130"/>
                  </a:cubicBezTo>
                  <a:cubicBezTo>
                    <a:pt x="21" y="130"/>
                    <a:pt x="21" y="130"/>
                    <a:pt x="21" y="130"/>
                  </a:cubicBezTo>
                  <a:cubicBezTo>
                    <a:pt x="21" y="129"/>
                    <a:pt x="21" y="129"/>
                    <a:pt x="21" y="129"/>
                  </a:cubicBezTo>
                  <a:cubicBezTo>
                    <a:pt x="21" y="129"/>
                    <a:pt x="21" y="129"/>
                    <a:pt x="21" y="128"/>
                  </a:cubicBezTo>
                  <a:cubicBezTo>
                    <a:pt x="22" y="127"/>
                    <a:pt x="22" y="127"/>
                    <a:pt x="22" y="127"/>
                  </a:cubicBezTo>
                  <a:cubicBezTo>
                    <a:pt x="21" y="122"/>
                    <a:pt x="21" y="123"/>
                    <a:pt x="21" y="120"/>
                  </a:cubicBezTo>
                  <a:cubicBezTo>
                    <a:pt x="21" y="119"/>
                    <a:pt x="21" y="118"/>
                    <a:pt x="21" y="117"/>
                  </a:cubicBezTo>
                  <a:cubicBezTo>
                    <a:pt x="21" y="117"/>
                    <a:pt x="21" y="117"/>
                    <a:pt x="21" y="117"/>
                  </a:cubicBezTo>
                  <a:cubicBezTo>
                    <a:pt x="20" y="117"/>
                    <a:pt x="19" y="117"/>
                    <a:pt x="19" y="117"/>
                  </a:cubicBezTo>
                  <a:cubicBezTo>
                    <a:pt x="17" y="115"/>
                    <a:pt x="17" y="116"/>
                    <a:pt x="17" y="115"/>
                  </a:cubicBezTo>
                  <a:cubicBezTo>
                    <a:pt x="15" y="114"/>
                    <a:pt x="14" y="114"/>
                    <a:pt x="13" y="114"/>
                  </a:cubicBezTo>
                  <a:cubicBezTo>
                    <a:pt x="11" y="113"/>
                    <a:pt x="11" y="113"/>
                    <a:pt x="11" y="113"/>
                  </a:cubicBezTo>
                  <a:cubicBezTo>
                    <a:pt x="6" y="108"/>
                    <a:pt x="10" y="112"/>
                    <a:pt x="5" y="104"/>
                  </a:cubicBezTo>
                  <a:cubicBezTo>
                    <a:pt x="5" y="103"/>
                    <a:pt x="5" y="103"/>
                    <a:pt x="5" y="103"/>
                  </a:cubicBezTo>
                  <a:cubicBezTo>
                    <a:pt x="5" y="103"/>
                    <a:pt x="5" y="103"/>
                    <a:pt x="5" y="103"/>
                  </a:cubicBezTo>
                  <a:cubicBezTo>
                    <a:pt x="2" y="100"/>
                    <a:pt x="2" y="100"/>
                    <a:pt x="0" y="96"/>
                  </a:cubicBezTo>
                  <a:cubicBezTo>
                    <a:pt x="2" y="97"/>
                    <a:pt x="16" y="102"/>
                    <a:pt x="18" y="102"/>
                  </a:cubicBezTo>
                  <a:cubicBezTo>
                    <a:pt x="30" y="101"/>
                    <a:pt x="30" y="101"/>
                    <a:pt x="30" y="101"/>
                  </a:cubicBezTo>
                  <a:cubicBezTo>
                    <a:pt x="33" y="102"/>
                    <a:pt x="34" y="102"/>
                    <a:pt x="36" y="102"/>
                  </a:cubicBezTo>
                  <a:cubicBezTo>
                    <a:pt x="36" y="102"/>
                    <a:pt x="37" y="102"/>
                    <a:pt x="37" y="102"/>
                  </a:cubicBezTo>
                  <a:cubicBezTo>
                    <a:pt x="38" y="101"/>
                    <a:pt x="38" y="101"/>
                    <a:pt x="39" y="101"/>
                  </a:cubicBezTo>
                  <a:cubicBezTo>
                    <a:pt x="41" y="100"/>
                    <a:pt x="40" y="100"/>
                    <a:pt x="43" y="100"/>
                  </a:cubicBezTo>
                  <a:cubicBezTo>
                    <a:pt x="45" y="100"/>
                    <a:pt x="44" y="100"/>
                    <a:pt x="45" y="100"/>
                  </a:cubicBezTo>
                  <a:cubicBezTo>
                    <a:pt x="48" y="100"/>
                    <a:pt x="47" y="100"/>
                    <a:pt x="48" y="100"/>
                  </a:cubicBezTo>
                  <a:cubicBezTo>
                    <a:pt x="52" y="99"/>
                    <a:pt x="51" y="99"/>
                    <a:pt x="54" y="99"/>
                  </a:cubicBezTo>
                  <a:cubicBezTo>
                    <a:pt x="57" y="98"/>
                    <a:pt x="57" y="98"/>
                    <a:pt x="57" y="98"/>
                  </a:cubicBezTo>
                  <a:cubicBezTo>
                    <a:pt x="59" y="97"/>
                    <a:pt x="59" y="97"/>
                    <a:pt x="59" y="97"/>
                  </a:cubicBezTo>
                  <a:cubicBezTo>
                    <a:pt x="60" y="96"/>
                    <a:pt x="60" y="96"/>
                    <a:pt x="60" y="96"/>
                  </a:cubicBezTo>
                  <a:cubicBezTo>
                    <a:pt x="61" y="96"/>
                    <a:pt x="61" y="96"/>
                    <a:pt x="61" y="96"/>
                  </a:cubicBezTo>
                  <a:cubicBezTo>
                    <a:pt x="61" y="95"/>
                    <a:pt x="61" y="95"/>
                    <a:pt x="61" y="95"/>
                  </a:cubicBezTo>
                  <a:cubicBezTo>
                    <a:pt x="60" y="94"/>
                    <a:pt x="60" y="94"/>
                    <a:pt x="60" y="94"/>
                  </a:cubicBezTo>
                  <a:cubicBezTo>
                    <a:pt x="60" y="93"/>
                    <a:pt x="60" y="93"/>
                    <a:pt x="60" y="93"/>
                  </a:cubicBezTo>
                  <a:cubicBezTo>
                    <a:pt x="61" y="92"/>
                    <a:pt x="61" y="92"/>
                    <a:pt x="61" y="92"/>
                  </a:cubicBezTo>
                  <a:cubicBezTo>
                    <a:pt x="61" y="91"/>
                    <a:pt x="61" y="90"/>
                    <a:pt x="61" y="87"/>
                  </a:cubicBezTo>
                  <a:cubicBezTo>
                    <a:pt x="61" y="84"/>
                    <a:pt x="61" y="84"/>
                    <a:pt x="62" y="83"/>
                  </a:cubicBezTo>
                  <a:cubicBezTo>
                    <a:pt x="63" y="82"/>
                    <a:pt x="63" y="82"/>
                    <a:pt x="64" y="82"/>
                  </a:cubicBezTo>
                  <a:cubicBezTo>
                    <a:pt x="64" y="81"/>
                    <a:pt x="64" y="81"/>
                    <a:pt x="66" y="79"/>
                  </a:cubicBezTo>
                  <a:cubicBezTo>
                    <a:pt x="67" y="78"/>
                    <a:pt x="67" y="78"/>
                    <a:pt x="68" y="78"/>
                  </a:cubicBezTo>
                  <a:cubicBezTo>
                    <a:pt x="69" y="78"/>
                    <a:pt x="69" y="78"/>
                    <a:pt x="69" y="78"/>
                  </a:cubicBezTo>
                  <a:cubicBezTo>
                    <a:pt x="70" y="79"/>
                    <a:pt x="70" y="79"/>
                    <a:pt x="70" y="79"/>
                  </a:cubicBezTo>
                  <a:cubicBezTo>
                    <a:pt x="72" y="79"/>
                    <a:pt x="72" y="79"/>
                    <a:pt x="72" y="79"/>
                  </a:cubicBezTo>
                  <a:cubicBezTo>
                    <a:pt x="75" y="78"/>
                    <a:pt x="75" y="78"/>
                    <a:pt x="77" y="77"/>
                  </a:cubicBezTo>
                  <a:cubicBezTo>
                    <a:pt x="77" y="77"/>
                    <a:pt x="77" y="77"/>
                    <a:pt x="77" y="77"/>
                  </a:cubicBezTo>
                  <a:cubicBezTo>
                    <a:pt x="76" y="76"/>
                    <a:pt x="76" y="76"/>
                    <a:pt x="76" y="76"/>
                  </a:cubicBezTo>
                  <a:cubicBezTo>
                    <a:pt x="75" y="76"/>
                    <a:pt x="75" y="76"/>
                    <a:pt x="75" y="76"/>
                  </a:cubicBezTo>
                  <a:cubicBezTo>
                    <a:pt x="75" y="75"/>
                    <a:pt x="75" y="75"/>
                    <a:pt x="75" y="75"/>
                  </a:cubicBezTo>
                  <a:cubicBezTo>
                    <a:pt x="76" y="75"/>
                    <a:pt x="76" y="75"/>
                    <a:pt x="76" y="75"/>
                  </a:cubicBezTo>
                  <a:cubicBezTo>
                    <a:pt x="77" y="75"/>
                    <a:pt x="77" y="75"/>
                    <a:pt x="77" y="75"/>
                  </a:cubicBezTo>
                  <a:cubicBezTo>
                    <a:pt x="81" y="73"/>
                    <a:pt x="80" y="73"/>
                    <a:pt x="81" y="72"/>
                  </a:cubicBezTo>
                  <a:cubicBezTo>
                    <a:pt x="82" y="71"/>
                    <a:pt x="82" y="71"/>
                    <a:pt x="82" y="71"/>
                  </a:cubicBezTo>
                  <a:cubicBezTo>
                    <a:pt x="82" y="71"/>
                    <a:pt x="82" y="71"/>
                    <a:pt x="82" y="71"/>
                  </a:cubicBezTo>
                  <a:cubicBezTo>
                    <a:pt x="84" y="72"/>
                    <a:pt x="84" y="72"/>
                    <a:pt x="84" y="72"/>
                  </a:cubicBezTo>
                  <a:cubicBezTo>
                    <a:pt x="85" y="72"/>
                    <a:pt x="85" y="72"/>
                    <a:pt x="85" y="72"/>
                  </a:cubicBezTo>
                  <a:cubicBezTo>
                    <a:pt x="86" y="71"/>
                    <a:pt x="86" y="71"/>
                    <a:pt x="86" y="71"/>
                  </a:cubicBezTo>
                  <a:cubicBezTo>
                    <a:pt x="87" y="71"/>
                    <a:pt x="87" y="71"/>
                    <a:pt x="87" y="71"/>
                  </a:cubicBezTo>
                  <a:cubicBezTo>
                    <a:pt x="88" y="72"/>
                    <a:pt x="88" y="72"/>
                    <a:pt x="88" y="72"/>
                  </a:cubicBezTo>
                  <a:cubicBezTo>
                    <a:pt x="88" y="73"/>
                    <a:pt x="88" y="72"/>
                    <a:pt x="89" y="73"/>
                  </a:cubicBezTo>
                  <a:cubicBezTo>
                    <a:pt x="90" y="73"/>
                    <a:pt x="90" y="73"/>
                    <a:pt x="90" y="73"/>
                  </a:cubicBezTo>
                  <a:cubicBezTo>
                    <a:pt x="91" y="73"/>
                    <a:pt x="91" y="73"/>
                    <a:pt x="91" y="73"/>
                  </a:cubicBezTo>
                  <a:cubicBezTo>
                    <a:pt x="92" y="72"/>
                    <a:pt x="92" y="72"/>
                    <a:pt x="94" y="69"/>
                  </a:cubicBezTo>
                  <a:cubicBezTo>
                    <a:pt x="94" y="64"/>
                    <a:pt x="94" y="65"/>
                    <a:pt x="94" y="63"/>
                  </a:cubicBezTo>
                  <a:cubicBezTo>
                    <a:pt x="94" y="62"/>
                    <a:pt x="94" y="62"/>
                    <a:pt x="94" y="62"/>
                  </a:cubicBezTo>
                  <a:cubicBezTo>
                    <a:pt x="95" y="61"/>
                    <a:pt x="95" y="61"/>
                    <a:pt x="95" y="61"/>
                  </a:cubicBezTo>
                  <a:cubicBezTo>
                    <a:pt x="96" y="60"/>
                    <a:pt x="96" y="60"/>
                    <a:pt x="96" y="60"/>
                  </a:cubicBezTo>
                  <a:cubicBezTo>
                    <a:pt x="96" y="58"/>
                    <a:pt x="96" y="58"/>
                    <a:pt x="96" y="58"/>
                  </a:cubicBezTo>
                  <a:cubicBezTo>
                    <a:pt x="96" y="58"/>
                    <a:pt x="96" y="58"/>
                    <a:pt x="96" y="58"/>
                  </a:cubicBezTo>
                  <a:cubicBezTo>
                    <a:pt x="97" y="55"/>
                    <a:pt x="97" y="55"/>
                    <a:pt x="97" y="55"/>
                  </a:cubicBezTo>
                  <a:cubicBezTo>
                    <a:pt x="98" y="55"/>
                    <a:pt x="98" y="55"/>
                    <a:pt x="98" y="55"/>
                  </a:cubicBezTo>
                  <a:cubicBezTo>
                    <a:pt x="99" y="54"/>
                    <a:pt x="99" y="54"/>
                    <a:pt x="102" y="54"/>
                  </a:cubicBezTo>
                  <a:cubicBezTo>
                    <a:pt x="104" y="52"/>
                    <a:pt x="103" y="53"/>
                    <a:pt x="105" y="52"/>
                  </a:cubicBezTo>
                  <a:cubicBezTo>
                    <a:pt x="106" y="50"/>
                    <a:pt x="106" y="50"/>
                    <a:pt x="106" y="50"/>
                  </a:cubicBezTo>
                  <a:cubicBezTo>
                    <a:pt x="103" y="46"/>
                    <a:pt x="106" y="49"/>
                    <a:pt x="101" y="43"/>
                  </a:cubicBezTo>
                  <a:cubicBezTo>
                    <a:pt x="101" y="42"/>
                    <a:pt x="101" y="42"/>
                    <a:pt x="101" y="42"/>
                  </a:cubicBezTo>
                  <a:cubicBezTo>
                    <a:pt x="102" y="41"/>
                    <a:pt x="102" y="41"/>
                    <a:pt x="102" y="41"/>
                  </a:cubicBezTo>
                  <a:cubicBezTo>
                    <a:pt x="107" y="43"/>
                    <a:pt x="109" y="44"/>
                    <a:pt x="114" y="41"/>
                  </a:cubicBezTo>
                  <a:cubicBezTo>
                    <a:pt x="115" y="40"/>
                    <a:pt x="115" y="40"/>
                    <a:pt x="115" y="40"/>
                  </a:cubicBezTo>
                  <a:cubicBezTo>
                    <a:pt x="115" y="39"/>
                    <a:pt x="115" y="39"/>
                    <a:pt x="115" y="37"/>
                  </a:cubicBezTo>
                  <a:cubicBezTo>
                    <a:pt x="114" y="36"/>
                    <a:pt x="114" y="36"/>
                    <a:pt x="113" y="35"/>
                  </a:cubicBezTo>
                  <a:cubicBezTo>
                    <a:pt x="113" y="35"/>
                    <a:pt x="113" y="35"/>
                    <a:pt x="113" y="35"/>
                  </a:cubicBezTo>
                  <a:cubicBezTo>
                    <a:pt x="114" y="34"/>
                    <a:pt x="114" y="34"/>
                    <a:pt x="114" y="34"/>
                  </a:cubicBezTo>
                  <a:cubicBezTo>
                    <a:pt x="114" y="34"/>
                    <a:pt x="114" y="34"/>
                    <a:pt x="114" y="34"/>
                  </a:cubicBezTo>
                  <a:cubicBezTo>
                    <a:pt x="115" y="33"/>
                    <a:pt x="115" y="33"/>
                    <a:pt x="115" y="33"/>
                  </a:cubicBezTo>
                  <a:cubicBezTo>
                    <a:pt x="116" y="31"/>
                    <a:pt x="116" y="32"/>
                    <a:pt x="117" y="30"/>
                  </a:cubicBezTo>
                  <a:cubicBezTo>
                    <a:pt x="118" y="30"/>
                    <a:pt x="117" y="30"/>
                    <a:pt x="119" y="29"/>
                  </a:cubicBezTo>
                  <a:cubicBezTo>
                    <a:pt x="120" y="28"/>
                    <a:pt x="119" y="28"/>
                    <a:pt x="120" y="27"/>
                  </a:cubicBezTo>
                  <a:cubicBezTo>
                    <a:pt x="120" y="26"/>
                    <a:pt x="120" y="26"/>
                    <a:pt x="120" y="26"/>
                  </a:cubicBezTo>
                  <a:cubicBezTo>
                    <a:pt x="121" y="26"/>
                    <a:pt x="121" y="26"/>
                    <a:pt x="121" y="26"/>
                  </a:cubicBezTo>
                  <a:cubicBezTo>
                    <a:pt x="120" y="25"/>
                    <a:pt x="120" y="25"/>
                    <a:pt x="120" y="24"/>
                  </a:cubicBezTo>
                  <a:cubicBezTo>
                    <a:pt x="120" y="24"/>
                    <a:pt x="120" y="24"/>
                    <a:pt x="120" y="24"/>
                  </a:cubicBezTo>
                  <a:cubicBezTo>
                    <a:pt x="120" y="23"/>
                    <a:pt x="120" y="23"/>
                    <a:pt x="120" y="23"/>
                  </a:cubicBezTo>
                  <a:cubicBezTo>
                    <a:pt x="120" y="22"/>
                    <a:pt x="120" y="22"/>
                    <a:pt x="120" y="21"/>
                  </a:cubicBezTo>
                  <a:cubicBezTo>
                    <a:pt x="119" y="20"/>
                    <a:pt x="119" y="20"/>
                    <a:pt x="119" y="20"/>
                  </a:cubicBezTo>
                  <a:cubicBezTo>
                    <a:pt x="119" y="17"/>
                    <a:pt x="118" y="17"/>
                    <a:pt x="117" y="16"/>
                  </a:cubicBezTo>
                  <a:cubicBezTo>
                    <a:pt x="116" y="15"/>
                    <a:pt x="116" y="15"/>
                    <a:pt x="116" y="15"/>
                  </a:cubicBezTo>
                  <a:cubicBezTo>
                    <a:pt x="116" y="14"/>
                    <a:pt x="116" y="14"/>
                    <a:pt x="116" y="14"/>
                  </a:cubicBezTo>
                  <a:cubicBezTo>
                    <a:pt x="116" y="13"/>
                    <a:pt x="116" y="13"/>
                    <a:pt x="116" y="13"/>
                  </a:cubicBezTo>
                  <a:cubicBezTo>
                    <a:pt x="119" y="11"/>
                    <a:pt x="119" y="11"/>
                    <a:pt x="121" y="9"/>
                  </a:cubicBezTo>
                  <a:cubicBezTo>
                    <a:pt x="122" y="9"/>
                    <a:pt x="122" y="9"/>
                    <a:pt x="122" y="9"/>
                  </a:cubicBezTo>
                  <a:cubicBezTo>
                    <a:pt x="123" y="8"/>
                    <a:pt x="123" y="8"/>
                    <a:pt x="123" y="8"/>
                  </a:cubicBezTo>
                  <a:cubicBezTo>
                    <a:pt x="124" y="7"/>
                    <a:pt x="124" y="8"/>
                    <a:pt x="126" y="6"/>
                  </a:cubicBezTo>
                  <a:cubicBezTo>
                    <a:pt x="127" y="5"/>
                    <a:pt x="127" y="5"/>
                    <a:pt x="127" y="5"/>
                  </a:cubicBezTo>
                  <a:cubicBezTo>
                    <a:pt x="128" y="4"/>
                    <a:pt x="128" y="4"/>
                    <a:pt x="128" y="4"/>
                  </a:cubicBezTo>
                  <a:cubicBezTo>
                    <a:pt x="130" y="4"/>
                    <a:pt x="130" y="4"/>
                    <a:pt x="132" y="3"/>
                  </a:cubicBezTo>
                  <a:cubicBezTo>
                    <a:pt x="140" y="3"/>
                    <a:pt x="133" y="3"/>
                    <a:pt x="145" y="2"/>
                  </a:cubicBezTo>
                  <a:cubicBezTo>
                    <a:pt x="147" y="3"/>
                    <a:pt x="146" y="3"/>
                    <a:pt x="147" y="3"/>
                  </a:cubicBezTo>
                  <a:cubicBezTo>
                    <a:pt x="148" y="3"/>
                    <a:pt x="148" y="3"/>
                    <a:pt x="148" y="3"/>
                  </a:cubicBezTo>
                  <a:cubicBezTo>
                    <a:pt x="149" y="2"/>
                    <a:pt x="152" y="1"/>
                    <a:pt x="154" y="0"/>
                  </a:cubicBezTo>
                  <a:cubicBezTo>
                    <a:pt x="155" y="0"/>
                    <a:pt x="155" y="0"/>
                    <a:pt x="155" y="0"/>
                  </a:cubicBezTo>
                  <a:cubicBezTo>
                    <a:pt x="156" y="1"/>
                    <a:pt x="156" y="1"/>
                    <a:pt x="157" y="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185">
              <a:extLst>
                <a:ext uri="{FF2B5EF4-FFF2-40B4-BE49-F238E27FC236}">
                  <a16:creationId xmlns:a16="http://schemas.microsoft.com/office/drawing/2014/main" id="{0C9FE251-670D-4E47-8BFB-FDAA0F14667D}"/>
                </a:ext>
              </a:extLst>
            </p:cNvPr>
            <p:cNvSpPr>
              <a:spLocks/>
            </p:cNvSpPr>
            <p:nvPr/>
          </p:nvSpPr>
          <p:spPr bwMode="auto">
            <a:xfrm>
              <a:off x="12352685" y="5962772"/>
              <a:ext cx="465422" cy="441678"/>
            </a:xfrm>
            <a:custGeom>
              <a:avLst/>
              <a:gdLst>
                <a:gd name="T0" fmla="*/ 97 w 112"/>
                <a:gd name="T1" fmla="*/ 9 h 106"/>
                <a:gd name="T2" fmla="*/ 100 w 112"/>
                <a:gd name="T3" fmla="*/ 10 h 106"/>
                <a:gd name="T4" fmla="*/ 109 w 112"/>
                <a:gd name="T5" fmla="*/ 41 h 106"/>
                <a:gd name="T6" fmla="*/ 105 w 112"/>
                <a:gd name="T7" fmla="*/ 51 h 106"/>
                <a:gd name="T8" fmla="*/ 107 w 112"/>
                <a:gd name="T9" fmla="*/ 56 h 106"/>
                <a:gd name="T10" fmla="*/ 107 w 112"/>
                <a:gd name="T11" fmla="*/ 64 h 106"/>
                <a:gd name="T12" fmla="*/ 111 w 112"/>
                <a:gd name="T13" fmla="*/ 73 h 106"/>
                <a:gd name="T14" fmla="*/ 111 w 112"/>
                <a:gd name="T15" fmla="*/ 75 h 106"/>
                <a:gd name="T16" fmla="*/ 112 w 112"/>
                <a:gd name="T17" fmla="*/ 80 h 106"/>
                <a:gd name="T18" fmla="*/ 96 w 112"/>
                <a:gd name="T19" fmla="*/ 97 h 106"/>
                <a:gd name="T20" fmla="*/ 98 w 112"/>
                <a:gd name="T21" fmla="*/ 105 h 106"/>
                <a:gd name="T22" fmla="*/ 95 w 112"/>
                <a:gd name="T23" fmla="*/ 105 h 106"/>
                <a:gd name="T24" fmla="*/ 87 w 112"/>
                <a:gd name="T25" fmla="*/ 100 h 106"/>
                <a:gd name="T26" fmla="*/ 77 w 112"/>
                <a:gd name="T27" fmla="*/ 101 h 106"/>
                <a:gd name="T28" fmla="*/ 73 w 112"/>
                <a:gd name="T29" fmla="*/ 100 h 106"/>
                <a:gd name="T30" fmla="*/ 70 w 112"/>
                <a:gd name="T31" fmla="*/ 100 h 106"/>
                <a:gd name="T32" fmla="*/ 65 w 112"/>
                <a:gd name="T33" fmla="*/ 103 h 106"/>
                <a:gd name="T34" fmla="*/ 64 w 112"/>
                <a:gd name="T35" fmla="*/ 100 h 106"/>
                <a:gd name="T36" fmla="*/ 62 w 112"/>
                <a:gd name="T37" fmla="*/ 99 h 106"/>
                <a:gd name="T38" fmla="*/ 57 w 112"/>
                <a:gd name="T39" fmla="*/ 99 h 106"/>
                <a:gd name="T40" fmla="*/ 53 w 112"/>
                <a:gd name="T41" fmla="*/ 96 h 106"/>
                <a:gd name="T42" fmla="*/ 50 w 112"/>
                <a:gd name="T43" fmla="*/ 91 h 106"/>
                <a:gd name="T44" fmla="*/ 46 w 112"/>
                <a:gd name="T45" fmla="*/ 90 h 106"/>
                <a:gd name="T46" fmla="*/ 44 w 112"/>
                <a:gd name="T47" fmla="*/ 88 h 106"/>
                <a:gd name="T48" fmla="*/ 41 w 112"/>
                <a:gd name="T49" fmla="*/ 89 h 106"/>
                <a:gd name="T50" fmla="*/ 39 w 112"/>
                <a:gd name="T51" fmla="*/ 86 h 106"/>
                <a:gd name="T52" fmla="*/ 40 w 112"/>
                <a:gd name="T53" fmla="*/ 84 h 106"/>
                <a:gd name="T54" fmla="*/ 31 w 112"/>
                <a:gd name="T55" fmla="*/ 82 h 106"/>
                <a:gd name="T56" fmla="*/ 29 w 112"/>
                <a:gd name="T57" fmla="*/ 87 h 106"/>
                <a:gd name="T58" fmla="*/ 25 w 112"/>
                <a:gd name="T59" fmla="*/ 83 h 106"/>
                <a:gd name="T60" fmla="*/ 24 w 112"/>
                <a:gd name="T61" fmla="*/ 82 h 106"/>
                <a:gd name="T62" fmla="*/ 26 w 112"/>
                <a:gd name="T63" fmla="*/ 79 h 106"/>
                <a:gd name="T64" fmla="*/ 21 w 112"/>
                <a:gd name="T65" fmla="*/ 78 h 106"/>
                <a:gd name="T66" fmla="*/ 18 w 112"/>
                <a:gd name="T67" fmla="*/ 76 h 106"/>
                <a:gd name="T68" fmla="*/ 13 w 112"/>
                <a:gd name="T69" fmla="*/ 74 h 106"/>
                <a:gd name="T70" fmla="*/ 10 w 112"/>
                <a:gd name="T71" fmla="*/ 73 h 106"/>
                <a:gd name="T72" fmla="*/ 9 w 112"/>
                <a:gd name="T73" fmla="*/ 64 h 106"/>
                <a:gd name="T74" fmla="*/ 7 w 112"/>
                <a:gd name="T75" fmla="*/ 60 h 106"/>
                <a:gd name="T76" fmla="*/ 7 w 112"/>
                <a:gd name="T77" fmla="*/ 52 h 106"/>
                <a:gd name="T78" fmla="*/ 6 w 112"/>
                <a:gd name="T79" fmla="*/ 49 h 106"/>
                <a:gd name="T80" fmla="*/ 6 w 112"/>
                <a:gd name="T81" fmla="*/ 44 h 106"/>
                <a:gd name="T82" fmla="*/ 1 w 112"/>
                <a:gd name="T83" fmla="*/ 35 h 106"/>
                <a:gd name="T84" fmla="*/ 5 w 112"/>
                <a:gd name="T85" fmla="*/ 23 h 106"/>
                <a:gd name="T86" fmla="*/ 1 w 112"/>
                <a:gd name="T87" fmla="*/ 18 h 106"/>
                <a:gd name="T88" fmla="*/ 23 w 112"/>
                <a:gd name="T89" fmla="*/ 11 h 106"/>
                <a:gd name="T90" fmla="*/ 52 w 112"/>
                <a:gd name="T91" fmla="*/ 3 h 106"/>
                <a:gd name="T92" fmla="*/ 51 w 112"/>
                <a:gd name="T93" fmla="*/ 8 h 106"/>
                <a:gd name="T94" fmla="*/ 62 w 112"/>
                <a:gd name="T95" fmla="*/ 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 h="106">
                  <a:moveTo>
                    <a:pt x="62" y="7"/>
                  </a:moveTo>
                  <a:cubicBezTo>
                    <a:pt x="62" y="8"/>
                    <a:pt x="62" y="8"/>
                    <a:pt x="62" y="8"/>
                  </a:cubicBezTo>
                  <a:cubicBezTo>
                    <a:pt x="72" y="8"/>
                    <a:pt x="88" y="9"/>
                    <a:pt x="97" y="10"/>
                  </a:cubicBezTo>
                  <a:cubicBezTo>
                    <a:pt x="97" y="9"/>
                    <a:pt x="97" y="9"/>
                    <a:pt x="97" y="9"/>
                  </a:cubicBezTo>
                  <a:cubicBezTo>
                    <a:pt x="98" y="9"/>
                    <a:pt x="98" y="9"/>
                    <a:pt x="98" y="9"/>
                  </a:cubicBezTo>
                  <a:cubicBezTo>
                    <a:pt x="99" y="9"/>
                    <a:pt x="99" y="9"/>
                    <a:pt x="99" y="9"/>
                  </a:cubicBezTo>
                  <a:cubicBezTo>
                    <a:pt x="100" y="9"/>
                    <a:pt x="100" y="9"/>
                    <a:pt x="100" y="10"/>
                  </a:cubicBezTo>
                  <a:cubicBezTo>
                    <a:pt x="100" y="10"/>
                    <a:pt x="100" y="10"/>
                    <a:pt x="100" y="10"/>
                  </a:cubicBezTo>
                  <a:cubicBezTo>
                    <a:pt x="102" y="11"/>
                    <a:pt x="103" y="11"/>
                    <a:pt x="105" y="14"/>
                  </a:cubicBezTo>
                  <a:cubicBezTo>
                    <a:pt x="105" y="15"/>
                    <a:pt x="105" y="15"/>
                    <a:pt x="105" y="17"/>
                  </a:cubicBezTo>
                  <a:cubicBezTo>
                    <a:pt x="108" y="30"/>
                    <a:pt x="111" y="34"/>
                    <a:pt x="110" y="41"/>
                  </a:cubicBezTo>
                  <a:cubicBezTo>
                    <a:pt x="109" y="41"/>
                    <a:pt x="109" y="41"/>
                    <a:pt x="109" y="41"/>
                  </a:cubicBezTo>
                  <a:cubicBezTo>
                    <a:pt x="106" y="43"/>
                    <a:pt x="102" y="44"/>
                    <a:pt x="102" y="48"/>
                  </a:cubicBezTo>
                  <a:cubicBezTo>
                    <a:pt x="102" y="49"/>
                    <a:pt x="102" y="49"/>
                    <a:pt x="102" y="49"/>
                  </a:cubicBezTo>
                  <a:cubicBezTo>
                    <a:pt x="104" y="50"/>
                    <a:pt x="103" y="50"/>
                    <a:pt x="105" y="50"/>
                  </a:cubicBezTo>
                  <a:cubicBezTo>
                    <a:pt x="105" y="51"/>
                    <a:pt x="105" y="51"/>
                    <a:pt x="105" y="51"/>
                  </a:cubicBezTo>
                  <a:cubicBezTo>
                    <a:pt x="106" y="52"/>
                    <a:pt x="106" y="52"/>
                    <a:pt x="106" y="52"/>
                  </a:cubicBezTo>
                  <a:cubicBezTo>
                    <a:pt x="107" y="52"/>
                    <a:pt x="107" y="52"/>
                    <a:pt x="107" y="53"/>
                  </a:cubicBezTo>
                  <a:cubicBezTo>
                    <a:pt x="107" y="54"/>
                    <a:pt x="107" y="54"/>
                    <a:pt x="107" y="54"/>
                  </a:cubicBezTo>
                  <a:cubicBezTo>
                    <a:pt x="107" y="56"/>
                    <a:pt x="107" y="56"/>
                    <a:pt x="107" y="56"/>
                  </a:cubicBezTo>
                  <a:cubicBezTo>
                    <a:pt x="107" y="57"/>
                    <a:pt x="107" y="57"/>
                    <a:pt x="107" y="57"/>
                  </a:cubicBezTo>
                  <a:cubicBezTo>
                    <a:pt x="106" y="58"/>
                    <a:pt x="106" y="58"/>
                    <a:pt x="106" y="59"/>
                  </a:cubicBezTo>
                  <a:cubicBezTo>
                    <a:pt x="106" y="60"/>
                    <a:pt x="106" y="60"/>
                    <a:pt x="106" y="60"/>
                  </a:cubicBezTo>
                  <a:cubicBezTo>
                    <a:pt x="106" y="62"/>
                    <a:pt x="107" y="63"/>
                    <a:pt x="107" y="64"/>
                  </a:cubicBezTo>
                  <a:cubicBezTo>
                    <a:pt x="107" y="65"/>
                    <a:pt x="107" y="65"/>
                    <a:pt x="107" y="65"/>
                  </a:cubicBezTo>
                  <a:cubicBezTo>
                    <a:pt x="107" y="66"/>
                    <a:pt x="107" y="66"/>
                    <a:pt x="107" y="66"/>
                  </a:cubicBezTo>
                  <a:cubicBezTo>
                    <a:pt x="108" y="67"/>
                    <a:pt x="109" y="68"/>
                    <a:pt x="109" y="69"/>
                  </a:cubicBezTo>
                  <a:cubicBezTo>
                    <a:pt x="110" y="71"/>
                    <a:pt x="110" y="71"/>
                    <a:pt x="111" y="73"/>
                  </a:cubicBezTo>
                  <a:cubicBezTo>
                    <a:pt x="112" y="74"/>
                    <a:pt x="112" y="74"/>
                    <a:pt x="112" y="74"/>
                  </a:cubicBezTo>
                  <a:cubicBezTo>
                    <a:pt x="112" y="74"/>
                    <a:pt x="112" y="74"/>
                    <a:pt x="112" y="74"/>
                  </a:cubicBezTo>
                  <a:cubicBezTo>
                    <a:pt x="112" y="75"/>
                    <a:pt x="112" y="75"/>
                    <a:pt x="112" y="75"/>
                  </a:cubicBezTo>
                  <a:cubicBezTo>
                    <a:pt x="111" y="75"/>
                    <a:pt x="111" y="75"/>
                    <a:pt x="111" y="75"/>
                  </a:cubicBezTo>
                  <a:cubicBezTo>
                    <a:pt x="111" y="75"/>
                    <a:pt x="111" y="75"/>
                    <a:pt x="111" y="75"/>
                  </a:cubicBezTo>
                  <a:cubicBezTo>
                    <a:pt x="111" y="76"/>
                    <a:pt x="111" y="76"/>
                    <a:pt x="112" y="76"/>
                  </a:cubicBezTo>
                  <a:cubicBezTo>
                    <a:pt x="112" y="78"/>
                    <a:pt x="112" y="78"/>
                    <a:pt x="112" y="78"/>
                  </a:cubicBezTo>
                  <a:cubicBezTo>
                    <a:pt x="112" y="80"/>
                    <a:pt x="112" y="80"/>
                    <a:pt x="112" y="80"/>
                  </a:cubicBezTo>
                  <a:cubicBezTo>
                    <a:pt x="112" y="80"/>
                    <a:pt x="112" y="80"/>
                    <a:pt x="112" y="80"/>
                  </a:cubicBezTo>
                  <a:cubicBezTo>
                    <a:pt x="111" y="81"/>
                    <a:pt x="111" y="81"/>
                    <a:pt x="111" y="82"/>
                  </a:cubicBezTo>
                  <a:cubicBezTo>
                    <a:pt x="108" y="82"/>
                    <a:pt x="108" y="82"/>
                    <a:pt x="108" y="82"/>
                  </a:cubicBezTo>
                  <a:cubicBezTo>
                    <a:pt x="105" y="86"/>
                    <a:pt x="99" y="91"/>
                    <a:pt x="96" y="97"/>
                  </a:cubicBezTo>
                  <a:cubicBezTo>
                    <a:pt x="96" y="99"/>
                    <a:pt x="96" y="99"/>
                    <a:pt x="97" y="101"/>
                  </a:cubicBezTo>
                  <a:cubicBezTo>
                    <a:pt x="97" y="102"/>
                    <a:pt x="97" y="102"/>
                    <a:pt x="96" y="103"/>
                  </a:cubicBezTo>
                  <a:cubicBezTo>
                    <a:pt x="96" y="103"/>
                    <a:pt x="96" y="103"/>
                    <a:pt x="96" y="103"/>
                  </a:cubicBezTo>
                  <a:cubicBezTo>
                    <a:pt x="97" y="104"/>
                    <a:pt x="97" y="104"/>
                    <a:pt x="98" y="105"/>
                  </a:cubicBezTo>
                  <a:cubicBezTo>
                    <a:pt x="98" y="105"/>
                    <a:pt x="98" y="105"/>
                    <a:pt x="98" y="105"/>
                  </a:cubicBezTo>
                  <a:cubicBezTo>
                    <a:pt x="98" y="106"/>
                    <a:pt x="98" y="106"/>
                    <a:pt x="98" y="106"/>
                  </a:cubicBezTo>
                  <a:cubicBezTo>
                    <a:pt x="98" y="106"/>
                    <a:pt x="98" y="106"/>
                    <a:pt x="98" y="106"/>
                  </a:cubicBezTo>
                  <a:cubicBezTo>
                    <a:pt x="96" y="106"/>
                    <a:pt x="97" y="106"/>
                    <a:pt x="95" y="105"/>
                  </a:cubicBezTo>
                  <a:cubicBezTo>
                    <a:pt x="95" y="105"/>
                    <a:pt x="95" y="105"/>
                    <a:pt x="95" y="105"/>
                  </a:cubicBezTo>
                  <a:cubicBezTo>
                    <a:pt x="93" y="105"/>
                    <a:pt x="90" y="103"/>
                    <a:pt x="89" y="103"/>
                  </a:cubicBezTo>
                  <a:cubicBezTo>
                    <a:pt x="89" y="102"/>
                    <a:pt x="89" y="102"/>
                    <a:pt x="88" y="101"/>
                  </a:cubicBezTo>
                  <a:cubicBezTo>
                    <a:pt x="87" y="100"/>
                    <a:pt x="87" y="100"/>
                    <a:pt x="87" y="100"/>
                  </a:cubicBezTo>
                  <a:cubicBezTo>
                    <a:pt x="85" y="100"/>
                    <a:pt x="85" y="100"/>
                    <a:pt x="85" y="99"/>
                  </a:cubicBezTo>
                  <a:cubicBezTo>
                    <a:pt x="76" y="99"/>
                    <a:pt x="82" y="99"/>
                    <a:pt x="78" y="99"/>
                  </a:cubicBezTo>
                  <a:cubicBezTo>
                    <a:pt x="77" y="100"/>
                    <a:pt x="77" y="100"/>
                    <a:pt x="77" y="100"/>
                  </a:cubicBezTo>
                  <a:cubicBezTo>
                    <a:pt x="77" y="101"/>
                    <a:pt x="77" y="101"/>
                    <a:pt x="77" y="101"/>
                  </a:cubicBezTo>
                  <a:cubicBezTo>
                    <a:pt x="76" y="101"/>
                    <a:pt x="76" y="101"/>
                    <a:pt x="76" y="101"/>
                  </a:cubicBezTo>
                  <a:cubicBezTo>
                    <a:pt x="75" y="101"/>
                    <a:pt x="75" y="101"/>
                    <a:pt x="75" y="101"/>
                  </a:cubicBezTo>
                  <a:cubicBezTo>
                    <a:pt x="74" y="100"/>
                    <a:pt x="74" y="100"/>
                    <a:pt x="74" y="100"/>
                  </a:cubicBezTo>
                  <a:cubicBezTo>
                    <a:pt x="73" y="100"/>
                    <a:pt x="73" y="100"/>
                    <a:pt x="73" y="100"/>
                  </a:cubicBezTo>
                  <a:cubicBezTo>
                    <a:pt x="72" y="100"/>
                    <a:pt x="72" y="100"/>
                    <a:pt x="72" y="100"/>
                  </a:cubicBezTo>
                  <a:cubicBezTo>
                    <a:pt x="71" y="100"/>
                    <a:pt x="72" y="100"/>
                    <a:pt x="71" y="100"/>
                  </a:cubicBezTo>
                  <a:cubicBezTo>
                    <a:pt x="71" y="100"/>
                    <a:pt x="71" y="100"/>
                    <a:pt x="71" y="100"/>
                  </a:cubicBezTo>
                  <a:cubicBezTo>
                    <a:pt x="70" y="100"/>
                    <a:pt x="70" y="100"/>
                    <a:pt x="70" y="100"/>
                  </a:cubicBezTo>
                  <a:cubicBezTo>
                    <a:pt x="68" y="101"/>
                    <a:pt x="70" y="100"/>
                    <a:pt x="68" y="101"/>
                  </a:cubicBezTo>
                  <a:cubicBezTo>
                    <a:pt x="67" y="102"/>
                    <a:pt x="67" y="102"/>
                    <a:pt x="67" y="102"/>
                  </a:cubicBezTo>
                  <a:cubicBezTo>
                    <a:pt x="67" y="103"/>
                    <a:pt x="67" y="103"/>
                    <a:pt x="67" y="103"/>
                  </a:cubicBezTo>
                  <a:cubicBezTo>
                    <a:pt x="65" y="103"/>
                    <a:pt x="65" y="103"/>
                    <a:pt x="65" y="103"/>
                  </a:cubicBezTo>
                  <a:cubicBezTo>
                    <a:pt x="65" y="103"/>
                    <a:pt x="65" y="103"/>
                    <a:pt x="64" y="103"/>
                  </a:cubicBezTo>
                  <a:cubicBezTo>
                    <a:pt x="63" y="103"/>
                    <a:pt x="63" y="103"/>
                    <a:pt x="63" y="103"/>
                  </a:cubicBezTo>
                  <a:cubicBezTo>
                    <a:pt x="64" y="102"/>
                    <a:pt x="63" y="102"/>
                    <a:pt x="64" y="102"/>
                  </a:cubicBezTo>
                  <a:cubicBezTo>
                    <a:pt x="64" y="101"/>
                    <a:pt x="64" y="101"/>
                    <a:pt x="64" y="100"/>
                  </a:cubicBezTo>
                  <a:cubicBezTo>
                    <a:pt x="63" y="100"/>
                    <a:pt x="63" y="100"/>
                    <a:pt x="63" y="100"/>
                  </a:cubicBezTo>
                  <a:cubicBezTo>
                    <a:pt x="62" y="100"/>
                    <a:pt x="62" y="100"/>
                    <a:pt x="62" y="100"/>
                  </a:cubicBezTo>
                  <a:cubicBezTo>
                    <a:pt x="62" y="99"/>
                    <a:pt x="62" y="99"/>
                    <a:pt x="62" y="99"/>
                  </a:cubicBezTo>
                  <a:cubicBezTo>
                    <a:pt x="62" y="99"/>
                    <a:pt x="62" y="99"/>
                    <a:pt x="62" y="99"/>
                  </a:cubicBezTo>
                  <a:cubicBezTo>
                    <a:pt x="61" y="98"/>
                    <a:pt x="61" y="97"/>
                    <a:pt x="60" y="96"/>
                  </a:cubicBezTo>
                  <a:cubicBezTo>
                    <a:pt x="60" y="96"/>
                    <a:pt x="60" y="96"/>
                    <a:pt x="60" y="96"/>
                  </a:cubicBezTo>
                  <a:cubicBezTo>
                    <a:pt x="59" y="97"/>
                    <a:pt x="58" y="97"/>
                    <a:pt x="58" y="98"/>
                  </a:cubicBezTo>
                  <a:cubicBezTo>
                    <a:pt x="57" y="99"/>
                    <a:pt x="57" y="99"/>
                    <a:pt x="57" y="99"/>
                  </a:cubicBezTo>
                  <a:cubicBezTo>
                    <a:pt x="55" y="100"/>
                    <a:pt x="55" y="100"/>
                    <a:pt x="55" y="100"/>
                  </a:cubicBezTo>
                  <a:cubicBezTo>
                    <a:pt x="54" y="98"/>
                    <a:pt x="54" y="99"/>
                    <a:pt x="54" y="98"/>
                  </a:cubicBezTo>
                  <a:cubicBezTo>
                    <a:pt x="53" y="98"/>
                    <a:pt x="53" y="98"/>
                    <a:pt x="53" y="98"/>
                  </a:cubicBezTo>
                  <a:cubicBezTo>
                    <a:pt x="53" y="97"/>
                    <a:pt x="53" y="97"/>
                    <a:pt x="53" y="96"/>
                  </a:cubicBezTo>
                  <a:cubicBezTo>
                    <a:pt x="50" y="93"/>
                    <a:pt x="50" y="93"/>
                    <a:pt x="50" y="93"/>
                  </a:cubicBezTo>
                  <a:cubicBezTo>
                    <a:pt x="50" y="92"/>
                    <a:pt x="50" y="92"/>
                    <a:pt x="50" y="92"/>
                  </a:cubicBezTo>
                  <a:cubicBezTo>
                    <a:pt x="50" y="92"/>
                    <a:pt x="50" y="92"/>
                    <a:pt x="50" y="92"/>
                  </a:cubicBezTo>
                  <a:cubicBezTo>
                    <a:pt x="50" y="91"/>
                    <a:pt x="50" y="91"/>
                    <a:pt x="50" y="91"/>
                  </a:cubicBezTo>
                  <a:cubicBezTo>
                    <a:pt x="49" y="91"/>
                    <a:pt x="49" y="91"/>
                    <a:pt x="49" y="91"/>
                  </a:cubicBezTo>
                  <a:cubicBezTo>
                    <a:pt x="48" y="90"/>
                    <a:pt x="48" y="90"/>
                    <a:pt x="48" y="90"/>
                  </a:cubicBezTo>
                  <a:cubicBezTo>
                    <a:pt x="47" y="91"/>
                    <a:pt x="47" y="91"/>
                    <a:pt x="47" y="91"/>
                  </a:cubicBezTo>
                  <a:cubicBezTo>
                    <a:pt x="47" y="90"/>
                    <a:pt x="47" y="90"/>
                    <a:pt x="46" y="90"/>
                  </a:cubicBezTo>
                  <a:cubicBezTo>
                    <a:pt x="45" y="89"/>
                    <a:pt x="45" y="89"/>
                    <a:pt x="45" y="89"/>
                  </a:cubicBezTo>
                  <a:cubicBezTo>
                    <a:pt x="45" y="89"/>
                    <a:pt x="45" y="89"/>
                    <a:pt x="45" y="89"/>
                  </a:cubicBezTo>
                  <a:cubicBezTo>
                    <a:pt x="44" y="89"/>
                    <a:pt x="44" y="89"/>
                    <a:pt x="44" y="89"/>
                  </a:cubicBezTo>
                  <a:cubicBezTo>
                    <a:pt x="44" y="88"/>
                    <a:pt x="44" y="88"/>
                    <a:pt x="44" y="88"/>
                  </a:cubicBezTo>
                  <a:cubicBezTo>
                    <a:pt x="44" y="89"/>
                    <a:pt x="44" y="89"/>
                    <a:pt x="43" y="89"/>
                  </a:cubicBezTo>
                  <a:cubicBezTo>
                    <a:pt x="42" y="90"/>
                    <a:pt x="42" y="90"/>
                    <a:pt x="42" y="90"/>
                  </a:cubicBezTo>
                  <a:cubicBezTo>
                    <a:pt x="42" y="89"/>
                    <a:pt x="42" y="89"/>
                    <a:pt x="42" y="89"/>
                  </a:cubicBezTo>
                  <a:cubicBezTo>
                    <a:pt x="41" y="89"/>
                    <a:pt x="41" y="89"/>
                    <a:pt x="41" y="89"/>
                  </a:cubicBezTo>
                  <a:cubicBezTo>
                    <a:pt x="41" y="88"/>
                    <a:pt x="41" y="88"/>
                    <a:pt x="40" y="87"/>
                  </a:cubicBezTo>
                  <a:cubicBezTo>
                    <a:pt x="39" y="87"/>
                    <a:pt x="39" y="87"/>
                    <a:pt x="39" y="87"/>
                  </a:cubicBezTo>
                  <a:cubicBezTo>
                    <a:pt x="39" y="87"/>
                    <a:pt x="39" y="87"/>
                    <a:pt x="39" y="87"/>
                  </a:cubicBezTo>
                  <a:cubicBezTo>
                    <a:pt x="39" y="86"/>
                    <a:pt x="39" y="86"/>
                    <a:pt x="39" y="86"/>
                  </a:cubicBezTo>
                  <a:cubicBezTo>
                    <a:pt x="40" y="86"/>
                    <a:pt x="40" y="86"/>
                    <a:pt x="40" y="86"/>
                  </a:cubicBezTo>
                  <a:cubicBezTo>
                    <a:pt x="41" y="85"/>
                    <a:pt x="41" y="85"/>
                    <a:pt x="41" y="85"/>
                  </a:cubicBezTo>
                  <a:cubicBezTo>
                    <a:pt x="41" y="84"/>
                    <a:pt x="41" y="84"/>
                    <a:pt x="41" y="84"/>
                  </a:cubicBezTo>
                  <a:cubicBezTo>
                    <a:pt x="40" y="84"/>
                    <a:pt x="40" y="84"/>
                    <a:pt x="40" y="84"/>
                  </a:cubicBezTo>
                  <a:cubicBezTo>
                    <a:pt x="40" y="84"/>
                    <a:pt x="40" y="84"/>
                    <a:pt x="40" y="84"/>
                  </a:cubicBezTo>
                  <a:cubicBezTo>
                    <a:pt x="39" y="84"/>
                    <a:pt x="38" y="85"/>
                    <a:pt x="37" y="85"/>
                  </a:cubicBezTo>
                  <a:cubicBezTo>
                    <a:pt x="34" y="82"/>
                    <a:pt x="34" y="82"/>
                    <a:pt x="34" y="82"/>
                  </a:cubicBezTo>
                  <a:cubicBezTo>
                    <a:pt x="32" y="82"/>
                    <a:pt x="32" y="82"/>
                    <a:pt x="31" y="82"/>
                  </a:cubicBezTo>
                  <a:cubicBezTo>
                    <a:pt x="31" y="82"/>
                    <a:pt x="31" y="82"/>
                    <a:pt x="31" y="82"/>
                  </a:cubicBezTo>
                  <a:cubicBezTo>
                    <a:pt x="32" y="83"/>
                    <a:pt x="31" y="83"/>
                    <a:pt x="32" y="85"/>
                  </a:cubicBezTo>
                  <a:cubicBezTo>
                    <a:pt x="32" y="85"/>
                    <a:pt x="32" y="85"/>
                    <a:pt x="32" y="85"/>
                  </a:cubicBezTo>
                  <a:cubicBezTo>
                    <a:pt x="31" y="86"/>
                    <a:pt x="30" y="86"/>
                    <a:pt x="29" y="87"/>
                  </a:cubicBezTo>
                  <a:cubicBezTo>
                    <a:pt x="29" y="87"/>
                    <a:pt x="29" y="87"/>
                    <a:pt x="29" y="87"/>
                  </a:cubicBezTo>
                  <a:cubicBezTo>
                    <a:pt x="28" y="87"/>
                    <a:pt x="28" y="87"/>
                    <a:pt x="28" y="87"/>
                  </a:cubicBezTo>
                  <a:cubicBezTo>
                    <a:pt x="28" y="87"/>
                    <a:pt x="28" y="87"/>
                    <a:pt x="28" y="87"/>
                  </a:cubicBezTo>
                  <a:cubicBezTo>
                    <a:pt x="26" y="84"/>
                    <a:pt x="27" y="85"/>
                    <a:pt x="25" y="83"/>
                  </a:cubicBezTo>
                  <a:cubicBezTo>
                    <a:pt x="25" y="83"/>
                    <a:pt x="25" y="83"/>
                    <a:pt x="25" y="83"/>
                  </a:cubicBezTo>
                  <a:cubicBezTo>
                    <a:pt x="24" y="83"/>
                    <a:pt x="24" y="83"/>
                    <a:pt x="24" y="83"/>
                  </a:cubicBezTo>
                  <a:cubicBezTo>
                    <a:pt x="24" y="82"/>
                    <a:pt x="24" y="82"/>
                    <a:pt x="24" y="82"/>
                  </a:cubicBezTo>
                  <a:cubicBezTo>
                    <a:pt x="24" y="82"/>
                    <a:pt x="24" y="82"/>
                    <a:pt x="24" y="82"/>
                  </a:cubicBezTo>
                  <a:cubicBezTo>
                    <a:pt x="24" y="81"/>
                    <a:pt x="24" y="81"/>
                    <a:pt x="24" y="81"/>
                  </a:cubicBezTo>
                  <a:cubicBezTo>
                    <a:pt x="25" y="80"/>
                    <a:pt x="25" y="80"/>
                    <a:pt x="25" y="80"/>
                  </a:cubicBezTo>
                  <a:cubicBezTo>
                    <a:pt x="25" y="80"/>
                    <a:pt x="25" y="80"/>
                    <a:pt x="25" y="80"/>
                  </a:cubicBezTo>
                  <a:cubicBezTo>
                    <a:pt x="26" y="79"/>
                    <a:pt x="26" y="80"/>
                    <a:pt x="26" y="79"/>
                  </a:cubicBezTo>
                  <a:cubicBezTo>
                    <a:pt x="26" y="79"/>
                    <a:pt x="26" y="79"/>
                    <a:pt x="26" y="79"/>
                  </a:cubicBezTo>
                  <a:cubicBezTo>
                    <a:pt x="25" y="78"/>
                    <a:pt x="25" y="78"/>
                    <a:pt x="24" y="78"/>
                  </a:cubicBezTo>
                  <a:cubicBezTo>
                    <a:pt x="22" y="78"/>
                    <a:pt x="22" y="78"/>
                    <a:pt x="22" y="78"/>
                  </a:cubicBezTo>
                  <a:cubicBezTo>
                    <a:pt x="21" y="78"/>
                    <a:pt x="21" y="78"/>
                    <a:pt x="21" y="78"/>
                  </a:cubicBezTo>
                  <a:cubicBezTo>
                    <a:pt x="21" y="78"/>
                    <a:pt x="21" y="78"/>
                    <a:pt x="21" y="78"/>
                  </a:cubicBezTo>
                  <a:cubicBezTo>
                    <a:pt x="21" y="77"/>
                    <a:pt x="21" y="77"/>
                    <a:pt x="21" y="77"/>
                  </a:cubicBezTo>
                  <a:cubicBezTo>
                    <a:pt x="20" y="77"/>
                    <a:pt x="20" y="77"/>
                    <a:pt x="20" y="77"/>
                  </a:cubicBezTo>
                  <a:cubicBezTo>
                    <a:pt x="19" y="77"/>
                    <a:pt x="19" y="77"/>
                    <a:pt x="18" y="76"/>
                  </a:cubicBezTo>
                  <a:cubicBezTo>
                    <a:pt x="17" y="76"/>
                    <a:pt x="18" y="76"/>
                    <a:pt x="15" y="75"/>
                  </a:cubicBezTo>
                  <a:cubicBezTo>
                    <a:pt x="14" y="75"/>
                    <a:pt x="14" y="75"/>
                    <a:pt x="14" y="75"/>
                  </a:cubicBezTo>
                  <a:cubicBezTo>
                    <a:pt x="14" y="75"/>
                    <a:pt x="14" y="75"/>
                    <a:pt x="14" y="75"/>
                  </a:cubicBezTo>
                  <a:cubicBezTo>
                    <a:pt x="13" y="74"/>
                    <a:pt x="14" y="74"/>
                    <a:pt x="13" y="74"/>
                  </a:cubicBezTo>
                  <a:cubicBezTo>
                    <a:pt x="13" y="72"/>
                    <a:pt x="13" y="72"/>
                    <a:pt x="13" y="72"/>
                  </a:cubicBezTo>
                  <a:cubicBezTo>
                    <a:pt x="11" y="71"/>
                    <a:pt x="12" y="72"/>
                    <a:pt x="10" y="71"/>
                  </a:cubicBezTo>
                  <a:cubicBezTo>
                    <a:pt x="10" y="71"/>
                    <a:pt x="10" y="71"/>
                    <a:pt x="10" y="71"/>
                  </a:cubicBezTo>
                  <a:cubicBezTo>
                    <a:pt x="10" y="73"/>
                    <a:pt x="10" y="73"/>
                    <a:pt x="10" y="73"/>
                  </a:cubicBezTo>
                  <a:cubicBezTo>
                    <a:pt x="9" y="74"/>
                    <a:pt x="9" y="74"/>
                    <a:pt x="9" y="74"/>
                  </a:cubicBezTo>
                  <a:cubicBezTo>
                    <a:pt x="8" y="74"/>
                    <a:pt x="8" y="74"/>
                    <a:pt x="8" y="74"/>
                  </a:cubicBezTo>
                  <a:cubicBezTo>
                    <a:pt x="8" y="74"/>
                    <a:pt x="9" y="72"/>
                    <a:pt x="10" y="67"/>
                  </a:cubicBezTo>
                  <a:cubicBezTo>
                    <a:pt x="9" y="64"/>
                    <a:pt x="9" y="65"/>
                    <a:pt x="9" y="64"/>
                  </a:cubicBezTo>
                  <a:cubicBezTo>
                    <a:pt x="9" y="63"/>
                    <a:pt x="9" y="63"/>
                    <a:pt x="9" y="63"/>
                  </a:cubicBezTo>
                  <a:cubicBezTo>
                    <a:pt x="7" y="62"/>
                    <a:pt x="7" y="62"/>
                    <a:pt x="7" y="62"/>
                  </a:cubicBezTo>
                  <a:cubicBezTo>
                    <a:pt x="7" y="62"/>
                    <a:pt x="7" y="62"/>
                    <a:pt x="7" y="62"/>
                  </a:cubicBezTo>
                  <a:cubicBezTo>
                    <a:pt x="7" y="60"/>
                    <a:pt x="7" y="60"/>
                    <a:pt x="7" y="60"/>
                  </a:cubicBezTo>
                  <a:cubicBezTo>
                    <a:pt x="7" y="60"/>
                    <a:pt x="7" y="60"/>
                    <a:pt x="7" y="60"/>
                  </a:cubicBezTo>
                  <a:cubicBezTo>
                    <a:pt x="6" y="58"/>
                    <a:pt x="6" y="58"/>
                    <a:pt x="5" y="57"/>
                  </a:cubicBezTo>
                  <a:cubicBezTo>
                    <a:pt x="6" y="55"/>
                    <a:pt x="6" y="55"/>
                    <a:pt x="6" y="55"/>
                  </a:cubicBezTo>
                  <a:cubicBezTo>
                    <a:pt x="7" y="52"/>
                    <a:pt x="7" y="54"/>
                    <a:pt x="7" y="52"/>
                  </a:cubicBezTo>
                  <a:cubicBezTo>
                    <a:pt x="7" y="51"/>
                    <a:pt x="7" y="51"/>
                    <a:pt x="7" y="51"/>
                  </a:cubicBezTo>
                  <a:cubicBezTo>
                    <a:pt x="7" y="51"/>
                    <a:pt x="7" y="51"/>
                    <a:pt x="7" y="51"/>
                  </a:cubicBezTo>
                  <a:cubicBezTo>
                    <a:pt x="7" y="50"/>
                    <a:pt x="7" y="50"/>
                    <a:pt x="7" y="50"/>
                  </a:cubicBezTo>
                  <a:cubicBezTo>
                    <a:pt x="6" y="49"/>
                    <a:pt x="6" y="49"/>
                    <a:pt x="6" y="49"/>
                  </a:cubicBezTo>
                  <a:cubicBezTo>
                    <a:pt x="6" y="48"/>
                    <a:pt x="6" y="48"/>
                    <a:pt x="6" y="48"/>
                  </a:cubicBezTo>
                  <a:cubicBezTo>
                    <a:pt x="5" y="48"/>
                    <a:pt x="5" y="48"/>
                    <a:pt x="5" y="48"/>
                  </a:cubicBezTo>
                  <a:cubicBezTo>
                    <a:pt x="5" y="47"/>
                    <a:pt x="5" y="47"/>
                    <a:pt x="5" y="47"/>
                  </a:cubicBezTo>
                  <a:cubicBezTo>
                    <a:pt x="5" y="45"/>
                    <a:pt x="5" y="46"/>
                    <a:pt x="6" y="44"/>
                  </a:cubicBezTo>
                  <a:cubicBezTo>
                    <a:pt x="5" y="42"/>
                    <a:pt x="5" y="42"/>
                    <a:pt x="5" y="42"/>
                  </a:cubicBezTo>
                  <a:cubicBezTo>
                    <a:pt x="1" y="39"/>
                    <a:pt x="2" y="39"/>
                    <a:pt x="0" y="37"/>
                  </a:cubicBezTo>
                  <a:cubicBezTo>
                    <a:pt x="0" y="36"/>
                    <a:pt x="0" y="36"/>
                    <a:pt x="0" y="36"/>
                  </a:cubicBezTo>
                  <a:cubicBezTo>
                    <a:pt x="1" y="35"/>
                    <a:pt x="1" y="35"/>
                    <a:pt x="1" y="35"/>
                  </a:cubicBezTo>
                  <a:cubicBezTo>
                    <a:pt x="2" y="35"/>
                    <a:pt x="2" y="35"/>
                    <a:pt x="2" y="35"/>
                  </a:cubicBezTo>
                  <a:cubicBezTo>
                    <a:pt x="3" y="32"/>
                    <a:pt x="3" y="32"/>
                    <a:pt x="3" y="30"/>
                  </a:cubicBezTo>
                  <a:cubicBezTo>
                    <a:pt x="1" y="20"/>
                    <a:pt x="2" y="26"/>
                    <a:pt x="2" y="21"/>
                  </a:cubicBezTo>
                  <a:cubicBezTo>
                    <a:pt x="4" y="22"/>
                    <a:pt x="4" y="22"/>
                    <a:pt x="5" y="23"/>
                  </a:cubicBezTo>
                  <a:cubicBezTo>
                    <a:pt x="5" y="22"/>
                    <a:pt x="5" y="23"/>
                    <a:pt x="5" y="22"/>
                  </a:cubicBezTo>
                  <a:cubicBezTo>
                    <a:pt x="5" y="21"/>
                    <a:pt x="5" y="21"/>
                    <a:pt x="5" y="20"/>
                  </a:cubicBezTo>
                  <a:cubicBezTo>
                    <a:pt x="2" y="19"/>
                    <a:pt x="3" y="19"/>
                    <a:pt x="1" y="19"/>
                  </a:cubicBezTo>
                  <a:cubicBezTo>
                    <a:pt x="1" y="18"/>
                    <a:pt x="1" y="18"/>
                    <a:pt x="1" y="18"/>
                  </a:cubicBezTo>
                  <a:cubicBezTo>
                    <a:pt x="1" y="17"/>
                    <a:pt x="1" y="17"/>
                    <a:pt x="1" y="17"/>
                  </a:cubicBezTo>
                  <a:cubicBezTo>
                    <a:pt x="2" y="18"/>
                    <a:pt x="2" y="18"/>
                    <a:pt x="2" y="18"/>
                  </a:cubicBezTo>
                  <a:cubicBezTo>
                    <a:pt x="3" y="18"/>
                    <a:pt x="3" y="18"/>
                    <a:pt x="3" y="18"/>
                  </a:cubicBezTo>
                  <a:cubicBezTo>
                    <a:pt x="11" y="14"/>
                    <a:pt x="15" y="13"/>
                    <a:pt x="23" y="11"/>
                  </a:cubicBezTo>
                  <a:cubicBezTo>
                    <a:pt x="26" y="7"/>
                    <a:pt x="26" y="7"/>
                    <a:pt x="27" y="6"/>
                  </a:cubicBezTo>
                  <a:cubicBezTo>
                    <a:pt x="31" y="5"/>
                    <a:pt x="31" y="5"/>
                    <a:pt x="31" y="5"/>
                  </a:cubicBezTo>
                  <a:cubicBezTo>
                    <a:pt x="34" y="2"/>
                    <a:pt x="39" y="0"/>
                    <a:pt x="47" y="0"/>
                  </a:cubicBezTo>
                  <a:cubicBezTo>
                    <a:pt x="50" y="2"/>
                    <a:pt x="49" y="1"/>
                    <a:pt x="52" y="3"/>
                  </a:cubicBezTo>
                  <a:cubicBezTo>
                    <a:pt x="53" y="4"/>
                    <a:pt x="53" y="4"/>
                    <a:pt x="53" y="4"/>
                  </a:cubicBezTo>
                  <a:cubicBezTo>
                    <a:pt x="51" y="3"/>
                    <a:pt x="52" y="4"/>
                    <a:pt x="49" y="2"/>
                  </a:cubicBezTo>
                  <a:cubicBezTo>
                    <a:pt x="49" y="2"/>
                    <a:pt x="49" y="2"/>
                    <a:pt x="49" y="2"/>
                  </a:cubicBezTo>
                  <a:cubicBezTo>
                    <a:pt x="51" y="7"/>
                    <a:pt x="50" y="6"/>
                    <a:pt x="51" y="8"/>
                  </a:cubicBezTo>
                  <a:cubicBezTo>
                    <a:pt x="53" y="9"/>
                    <a:pt x="53" y="9"/>
                    <a:pt x="53" y="9"/>
                  </a:cubicBezTo>
                  <a:cubicBezTo>
                    <a:pt x="55" y="10"/>
                    <a:pt x="55" y="10"/>
                    <a:pt x="55" y="10"/>
                  </a:cubicBezTo>
                  <a:cubicBezTo>
                    <a:pt x="59" y="9"/>
                    <a:pt x="59" y="9"/>
                    <a:pt x="59" y="9"/>
                  </a:cubicBezTo>
                  <a:cubicBezTo>
                    <a:pt x="60" y="8"/>
                    <a:pt x="61" y="8"/>
                    <a:pt x="62" y="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186">
              <a:extLst>
                <a:ext uri="{FF2B5EF4-FFF2-40B4-BE49-F238E27FC236}">
                  <a16:creationId xmlns:a16="http://schemas.microsoft.com/office/drawing/2014/main" id="{DD6190E4-F96F-4230-85F8-7A4900A895A8}"/>
                </a:ext>
              </a:extLst>
            </p:cNvPr>
            <p:cNvSpPr>
              <a:spLocks noEditPoints="1"/>
            </p:cNvSpPr>
            <p:nvPr/>
          </p:nvSpPr>
          <p:spPr bwMode="auto">
            <a:xfrm>
              <a:off x="9056735" y="6537428"/>
              <a:ext cx="9498" cy="23748"/>
            </a:xfrm>
            <a:custGeom>
              <a:avLst/>
              <a:gdLst>
                <a:gd name="T0" fmla="*/ 1 w 2"/>
                <a:gd name="T1" fmla="*/ 4 h 6"/>
                <a:gd name="T2" fmla="*/ 0 w 2"/>
                <a:gd name="T3" fmla="*/ 5 h 6"/>
                <a:gd name="T4" fmla="*/ 0 w 2"/>
                <a:gd name="T5" fmla="*/ 5 h 6"/>
                <a:gd name="T6" fmla="*/ 0 w 2"/>
                <a:gd name="T7" fmla="*/ 3 h 6"/>
                <a:gd name="T8" fmla="*/ 0 w 2"/>
                <a:gd name="T9" fmla="*/ 1 h 6"/>
                <a:gd name="T10" fmla="*/ 0 w 2"/>
                <a:gd name="T11" fmla="*/ 0 h 6"/>
                <a:gd name="T12" fmla="*/ 0 w 2"/>
                <a:gd name="T13" fmla="*/ 0 h 6"/>
                <a:gd name="T14" fmla="*/ 1 w 2"/>
                <a:gd name="T15" fmla="*/ 1 h 6"/>
                <a:gd name="T16" fmla="*/ 1 w 2"/>
                <a:gd name="T17" fmla="*/ 1 h 6"/>
                <a:gd name="T18" fmla="*/ 0 w 2"/>
                <a:gd name="T19" fmla="*/ 3 h 6"/>
                <a:gd name="T20" fmla="*/ 1 w 2"/>
                <a:gd name="T21" fmla="*/ 4 h 6"/>
                <a:gd name="T22" fmla="*/ 1 w 2"/>
                <a:gd name="T23" fmla="*/ 4 h 6"/>
                <a:gd name="T24" fmla="*/ 2 w 2"/>
                <a:gd name="T25" fmla="*/ 6 h 6"/>
                <a:gd name="T26" fmla="*/ 2 w 2"/>
                <a:gd name="T27" fmla="*/ 6 h 6"/>
                <a:gd name="T28" fmla="*/ 1 w 2"/>
                <a:gd name="T29" fmla="*/ 6 h 6"/>
                <a:gd name="T30" fmla="*/ 2 w 2"/>
                <a:gd name="T31" fmla="*/ 5 h 6"/>
                <a:gd name="T32" fmla="*/ 2 w 2"/>
                <a:gd name="T33" fmla="*/ 5 h 6"/>
                <a:gd name="T34" fmla="*/ 2 w 2"/>
                <a:gd name="T35" fmla="*/ 5 h 6"/>
                <a:gd name="T36" fmla="*/ 2 w 2"/>
                <a:gd name="T37" fmla="*/ 5 h 6"/>
                <a:gd name="T38" fmla="*/ 2 w 2"/>
                <a:gd name="T39" fmla="*/ 5 h 6"/>
                <a:gd name="T40" fmla="*/ 2 w 2"/>
                <a:gd name="T4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 h="6">
                  <a:moveTo>
                    <a:pt x="1" y="4"/>
                  </a:moveTo>
                  <a:cubicBezTo>
                    <a:pt x="0" y="5"/>
                    <a:pt x="0" y="5"/>
                    <a:pt x="0" y="5"/>
                  </a:cubicBezTo>
                  <a:cubicBezTo>
                    <a:pt x="0" y="5"/>
                    <a:pt x="0" y="5"/>
                    <a:pt x="0" y="5"/>
                  </a:cubicBezTo>
                  <a:cubicBezTo>
                    <a:pt x="0" y="4"/>
                    <a:pt x="0" y="4"/>
                    <a:pt x="0" y="3"/>
                  </a:cubicBezTo>
                  <a:cubicBezTo>
                    <a:pt x="0" y="3"/>
                    <a:pt x="0" y="1"/>
                    <a:pt x="0" y="1"/>
                  </a:cubicBezTo>
                  <a:cubicBezTo>
                    <a:pt x="0" y="0"/>
                    <a:pt x="0" y="0"/>
                    <a:pt x="0" y="0"/>
                  </a:cubicBezTo>
                  <a:cubicBezTo>
                    <a:pt x="0" y="0"/>
                    <a:pt x="0" y="0"/>
                    <a:pt x="0" y="0"/>
                  </a:cubicBezTo>
                  <a:cubicBezTo>
                    <a:pt x="1" y="1"/>
                    <a:pt x="1" y="1"/>
                    <a:pt x="1" y="1"/>
                  </a:cubicBezTo>
                  <a:cubicBezTo>
                    <a:pt x="1" y="1"/>
                    <a:pt x="1" y="1"/>
                    <a:pt x="1" y="1"/>
                  </a:cubicBezTo>
                  <a:cubicBezTo>
                    <a:pt x="0" y="3"/>
                    <a:pt x="0" y="3"/>
                    <a:pt x="0" y="3"/>
                  </a:cubicBezTo>
                  <a:cubicBezTo>
                    <a:pt x="1" y="4"/>
                    <a:pt x="1" y="3"/>
                    <a:pt x="1" y="4"/>
                  </a:cubicBezTo>
                  <a:cubicBezTo>
                    <a:pt x="1" y="4"/>
                    <a:pt x="1" y="4"/>
                    <a:pt x="1" y="4"/>
                  </a:cubicBezTo>
                  <a:close/>
                  <a:moveTo>
                    <a:pt x="2" y="6"/>
                  </a:moveTo>
                  <a:cubicBezTo>
                    <a:pt x="2" y="6"/>
                    <a:pt x="2" y="6"/>
                    <a:pt x="2" y="6"/>
                  </a:cubicBezTo>
                  <a:cubicBezTo>
                    <a:pt x="1" y="6"/>
                    <a:pt x="1" y="6"/>
                    <a:pt x="1"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187">
              <a:extLst>
                <a:ext uri="{FF2B5EF4-FFF2-40B4-BE49-F238E27FC236}">
                  <a16:creationId xmlns:a16="http://schemas.microsoft.com/office/drawing/2014/main" id="{5780A973-69F6-4993-A52A-3B527B98EF3F}"/>
                </a:ext>
              </a:extLst>
            </p:cNvPr>
            <p:cNvSpPr>
              <a:spLocks/>
            </p:cNvSpPr>
            <p:nvPr/>
          </p:nvSpPr>
          <p:spPr bwMode="auto">
            <a:xfrm>
              <a:off x="5694297" y="1019432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188">
              <a:extLst>
                <a:ext uri="{FF2B5EF4-FFF2-40B4-BE49-F238E27FC236}">
                  <a16:creationId xmlns:a16="http://schemas.microsoft.com/office/drawing/2014/main" id="{DA8CE8F4-0248-4222-BA4A-B6B55166C350}"/>
                </a:ext>
              </a:extLst>
            </p:cNvPr>
            <p:cNvSpPr>
              <a:spLocks noEditPoints="1"/>
            </p:cNvSpPr>
            <p:nvPr/>
          </p:nvSpPr>
          <p:spPr bwMode="auto">
            <a:xfrm>
              <a:off x="8515326" y="8152161"/>
              <a:ext cx="123479" cy="23748"/>
            </a:xfrm>
            <a:custGeom>
              <a:avLst/>
              <a:gdLst>
                <a:gd name="T0" fmla="*/ 20 w 30"/>
                <a:gd name="T1" fmla="*/ 0 h 6"/>
                <a:gd name="T2" fmla="*/ 21 w 30"/>
                <a:gd name="T3" fmla="*/ 1 h 6"/>
                <a:gd name="T4" fmla="*/ 21 w 30"/>
                <a:gd name="T5" fmla="*/ 1 h 6"/>
                <a:gd name="T6" fmla="*/ 21 w 30"/>
                <a:gd name="T7" fmla="*/ 0 h 6"/>
                <a:gd name="T8" fmla="*/ 26 w 30"/>
                <a:gd name="T9" fmla="*/ 1 h 6"/>
                <a:gd name="T10" fmla="*/ 26 w 30"/>
                <a:gd name="T11" fmla="*/ 3 h 6"/>
                <a:gd name="T12" fmla="*/ 24 w 30"/>
                <a:gd name="T13" fmla="*/ 5 h 6"/>
                <a:gd name="T14" fmla="*/ 22 w 30"/>
                <a:gd name="T15" fmla="*/ 6 h 6"/>
                <a:gd name="T16" fmla="*/ 18 w 30"/>
                <a:gd name="T17" fmla="*/ 6 h 6"/>
                <a:gd name="T18" fmla="*/ 18 w 30"/>
                <a:gd name="T19" fmla="*/ 6 h 6"/>
                <a:gd name="T20" fmla="*/ 17 w 30"/>
                <a:gd name="T21" fmla="*/ 6 h 6"/>
                <a:gd name="T22" fmla="*/ 16 w 30"/>
                <a:gd name="T23" fmla="*/ 6 h 6"/>
                <a:gd name="T24" fmla="*/ 13 w 30"/>
                <a:gd name="T25" fmla="*/ 6 h 6"/>
                <a:gd name="T26" fmla="*/ 12 w 30"/>
                <a:gd name="T27" fmla="*/ 6 h 6"/>
                <a:gd name="T28" fmla="*/ 10 w 30"/>
                <a:gd name="T29" fmla="*/ 6 h 6"/>
                <a:gd name="T30" fmla="*/ 9 w 30"/>
                <a:gd name="T31" fmla="*/ 6 h 6"/>
                <a:gd name="T32" fmla="*/ 8 w 30"/>
                <a:gd name="T33" fmla="*/ 6 h 6"/>
                <a:gd name="T34" fmla="*/ 9 w 30"/>
                <a:gd name="T35" fmla="*/ 3 h 6"/>
                <a:gd name="T36" fmla="*/ 7 w 30"/>
                <a:gd name="T37" fmla="*/ 1 h 6"/>
                <a:gd name="T38" fmla="*/ 8 w 30"/>
                <a:gd name="T39" fmla="*/ 1 h 6"/>
                <a:gd name="T40" fmla="*/ 9 w 30"/>
                <a:gd name="T41" fmla="*/ 1 h 6"/>
                <a:gd name="T42" fmla="*/ 9 w 30"/>
                <a:gd name="T43" fmla="*/ 0 h 6"/>
                <a:gd name="T44" fmla="*/ 10 w 30"/>
                <a:gd name="T45" fmla="*/ 0 h 6"/>
                <a:gd name="T46" fmla="*/ 20 w 30"/>
                <a:gd name="T47" fmla="*/ 0 h 6"/>
                <a:gd name="T48" fmla="*/ 20 w 30"/>
                <a:gd name="T49" fmla="*/ 0 h 6"/>
                <a:gd name="T50" fmla="*/ 27 w 30"/>
                <a:gd name="T51" fmla="*/ 4 h 6"/>
                <a:gd name="T52" fmla="*/ 26 w 30"/>
                <a:gd name="T53" fmla="*/ 4 h 6"/>
                <a:gd name="T54" fmla="*/ 28 w 30"/>
                <a:gd name="T55" fmla="*/ 4 h 6"/>
                <a:gd name="T56" fmla="*/ 29 w 30"/>
                <a:gd name="T57" fmla="*/ 4 h 6"/>
                <a:gd name="T58" fmla="*/ 30 w 30"/>
                <a:gd name="T59" fmla="*/ 4 h 6"/>
                <a:gd name="T60" fmla="*/ 27 w 30"/>
                <a:gd name="T61" fmla="*/ 4 h 6"/>
                <a:gd name="T62" fmla="*/ 0 w 30"/>
                <a:gd name="T63" fmla="*/ 5 h 6"/>
                <a:gd name="T64" fmla="*/ 0 w 30"/>
                <a:gd name="T65" fmla="*/ 5 h 6"/>
                <a:gd name="T66" fmla="*/ 0 w 30"/>
                <a:gd name="T67" fmla="*/ 5 h 6"/>
                <a:gd name="T68" fmla="*/ 0 w 30"/>
                <a:gd name="T69" fmla="*/ 5 h 6"/>
                <a:gd name="T70" fmla="*/ 0 w 30"/>
                <a:gd name="T71" fmla="*/ 5 h 6"/>
                <a:gd name="T72" fmla="*/ 0 w 30"/>
                <a:gd name="T73" fmla="*/ 4 h 6"/>
                <a:gd name="T74" fmla="*/ 0 w 30"/>
                <a:gd name="T75" fmla="*/ 4 h 6"/>
                <a:gd name="T76" fmla="*/ 1 w 30"/>
                <a:gd name="T77" fmla="*/ 4 h 6"/>
                <a:gd name="T78" fmla="*/ 1 w 30"/>
                <a:gd name="T79" fmla="*/ 4 h 6"/>
                <a:gd name="T80" fmla="*/ 1 w 30"/>
                <a:gd name="T81" fmla="*/ 4 h 6"/>
                <a:gd name="T82" fmla="*/ 1 w 30"/>
                <a:gd name="T83" fmla="*/ 5 h 6"/>
                <a:gd name="T84" fmla="*/ 1 w 30"/>
                <a:gd name="T85" fmla="*/ 5 h 6"/>
                <a:gd name="T86" fmla="*/ 1 w 30"/>
                <a:gd name="T87" fmla="*/ 5 h 6"/>
                <a:gd name="T88" fmla="*/ 0 w 30"/>
                <a:gd name="T8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 h="6">
                  <a:moveTo>
                    <a:pt x="20" y="0"/>
                  </a:moveTo>
                  <a:cubicBezTo>
                    <a:pt x="21" y="1"/>
                    <a:pt x="21" y="1"/>
                    <a:pt x="21" y="1"/>
                  </a:cubicBezTo>
                  <a:cubicBezTo>
                    <a:pt x="21" y="1"/>
                    <a:pt x="21" y="1"/>
                    <a:pt x="21" y="1"/>
                  </a:cubicBezTo>
                  <a:cubicBezTo>
                    <a:pt x="21" y="0"/>
                    <a:pt x="21" y="0"/>
                    <a:pt x="21" y="0"/>
                  </a:cubicBezTo>
                  <a:cubicBezTo>
                    <a:pt x="23" y="0"/>
                    <a:pt x="24" y="1"/>
                    <a:pt x="26" y="1"/>
                  </a:cubicBezTo>
                  <a:cubicBezTo>
                    <a:pt x="26" y="3"/>
                    <a:pt x="26" y="3"/>
                    <a:pt x="26" y="3"/>
                  </a:cubicBezTo>
                  <a:cubicBezTo>
                    <a:pt x="24" y="4"/>
                    <a:pt x="24" y="4"/>
                    <a:pt x="24" y="5"/>
                  </a:cubicBezTo>
                  <a:cubicBezTo>
                    <a:pt x="22" y="6"/>
                    <a:pt x="22" y="6"/>
                    <a:pt x="22" y="6"/>
                  </a:cubicBezTo>
                  <a:cubicBezTo>
                    <a:pt x="21" y="6"/>
                    <a:pt x="20" y="6"/>
                    <a:pt x="18" y="6"/>
                  </a:cubicBezTo>
                  <a:cubicBezTo>
                    <a:pt x="18" y="6"/>
                    <a:pt x="18" y="6"/>
                    <a:pt x="18" y="6"/>
                  </a:cubicBezTo>
                  <a:cubicBezTo>
                    <a:pt x="17" y="6"/>
                    <a:pt x="17" y="6"/>
                    <a:pt x="17" y="6"/>
                  </a:cubicBezTo>
                  <a:cubicBezTo>
                    <a:pt x="16" y="6"/>
                    <a:pt x="16" y="6"/>
                    <a:pt x="16" y="6"/>
                  </a:cubicBezTo>
                  <a:cubicBezTo>
                    <a:pt x="15" y="6"/>
                    <a:pt x="15" y="6"/>
                    <a:pt x="13" y="6"/>
                  </a:cubicBezTo>
                  <a:cubicBezTo>
                    <a:pt x="12" y="6"/>
                    <a:pt x="12" y="6"/>
                    <a:pt x="12" y="6"/>
                  </a:cubicBezTo>
                  <a:cubicBezTo>
                    <a:pt x="11" y="6"/>
                    <a:pt x="11" y="6"/>
                    <a:pt x="10" y="6"/>
                  </a:cubicBezTo>
                  <a:cubicBezTo>
                    <a:pt x="9" y="6"/>
                    <a:pt x="9" y="6"/>
                    <a:pt x="9" y="6"/>
                  </a:cubicBezTo>
                  <a:cubicBezTo>
                    <a:pt x="8" y="6"/>
                    <a:pt x="8" y="6"/>
                    <a:pt x="8" y="6"/>
                  </a:cubicBezTo>
                  <a:cubicBezTo>
                    <a:pt x="8" y="4"/>
                    <a:pt x="8" y="4"/>
                    <a:pt x="9" y="3"/>
                  </a:cubicBezTo>
                  <a:cubicBezTo>
                    <a:pt x="8" y="1"/>
                    <a:pt x="8" y="3"/>
                    <a:pt x="7" y="1"/>
                  </a:cubicBezTo>
                  <a:cubicBezTo>
                    <a:pt x="8" y="1"/>
                    <a:pt x="8" y="1"/>
                    <a:pt x="8" y="1"/>
                  </a:cubicBezTo>
                  <a:cubicBezTo>
                    <a:pt x="9" y="1"/>
                    <a:pt x="9" y="1"/>
                    <a:pt x="9" y="1"/>
                  </a:cubicBezTo>
                  <a:cubicBezTo>
                    <a:pt x="9" y="0"/>
                    <a:pt x="9" y="0"/>
                    <a:pt x="9" y="0"/>
                  </a:cubicBezTo>
                  <a:cubicBezTo>
                    <a:pt x="9" y="0"/>
                    <a:pt x="9" y="0"/>
                    <a:pt x="10" y="0"/>
                  </a:cubicBezTo>
                  <a:cubicBezTo>
                    <a:pt x="13" y="0"/>
                    <a:pt x="20" y="0"/>
                    <a:pt x="20" y="0"/>
                  </a:cubicBezTo>
                  <a:cubicBezTo>
                    <a:pt x="20" y="0"/>
                    <a:pt x="20" y="0"/>
                    <a:pt x="20" y="0"/>
                  </a:cubicBezTo>
                  <a:close/>
                  <a:moveTo>
                    <a:pt x="27" y="4"/>
                  </a:moveTo>
                  <a:cubicBezTo>
                    <a:pt x="26" y="4"/>
                    <a:pt x="26" y="4"/>
                    <a:pt x="26" y="4"/>
                  </a:cubicBezTo>
                  <a:cubicBezTo>
                    <a:pt x="28" y="4"/>
                    <a:pt x="28" y="4"/>
                    <a:pt x="28" y="4"/>
                  </a:cubicBezTo>
                  <a:cubicBezTo>
                    <a:pt x="29" y="4"/>
                    <a:pt x="29" y="4"/>
                    <a:pt x="29" y="4"/>
                  </a:cubicBezTo>
                  <a:cubicBezTo>
                    <a:pt x="30" y="4"/>
                    <a:pt x="30" y="4"/>
                    <a:pt x="30" y="4"/>
                  </a:cubicBezTo>
                  <a:cubicBezTo>
                    <a:pt x="28" y="4"/>
                    <a:pt x="28" y="5"/>
                    <a:pt x="27" y="4"/>
                  </a:cubicBezTo>
                  <a:close/>
                  <a:moveTo>
                    <a:pt x="0" y="5"/>
                  </a:moveTo>
                  <a:cubicBezTo>
                    <a:pt x="0" y="5"/>
                    <a:pt x="0" y="5"/>
                    <a:pt x="0" y="5"/>
                  </a:cubicBezTo>
                  <a:cubicBezTo>
                    <a:pt x="0" y="5"/>
                    <a:pt x="0" y="5"/>
                    <a:pt x="0" y="5"/>
                  </a:cubicBezTo>
                  <a:cubicBezTo>
                    <a:pt x="0" y="5"/>
                    <a:pt x="0" y="5"/>
                    <a:pt x="0" y="5"/>
                  </a:cubicBezTo>
                  <a:cubicBezTo>
                    <a:pt x="0" y="5"/>
                    <a:pt x="0" y="5"/>
                    <a:pt x="0" y="5"/>
                  </a:cubicBezTo>
                  <a:cubicBezTo>
                    <a:pt x="0" y="4"/>
                    <a:pt x="0" y="4"/>
                    <a:pt x="0" y="4"/>
                  </a:cubicBezTo>
                  <a:cubicBezTo>
                    <a:pt x="0" y="4"/>
                    <a:pt x="0" y="4"/>
                    <a:pt x="0" y="4"/>
                  </a:cubicBezTo>
                  <a:cubicBezTo>
                    <a:pt x="0" y="4"/>
                    <a:pt x="1" y="4"/>
                    <a:pt x="1" y="4"/>
                  </a:cubicBezTo>
                  <a:cubicBezTo>
                    <a:pt x="1" y="4"/>
                    <a:pt x="1" y="4"/>
                    <a:pt x="1" y="4"/>
                  </a:cubicBezTo>
                  <a:cubicBezTo>
                    <a:pt x="1" y="4"/>
                    <a:pt x="1" y="4"/>
                    <a:pt x="1" y="4"/>
                  </a:cubicBezTo>
                  <a:cubicBezTo>
                    <a:pt x="1" y="4"/>
                    <a:pt x="1" y="5"/>
                    <a:pt x="1" y="5"/>
                  </a:cubicBezTo>
                  <a:cubicBezTo>
                    <a:pt x="1" y="5"/>
                    <a:pt x="1" y="5"/>
                    <a:pt x="1" y="5"/>
                  </a:cubicBezTo>
                  <a:cubicBezTo>
                    <a:pt x="1" y="5"/>
                    <a:pt x="1" y="5"/>
                    <a:pt x="1" y="5"/>
                  </a:cubicBezTo>
                  <a:cubicBezTo>
                    <a:pt x="0" y="5"/>
                    <a:pt x="1" y="5"/>
                    <a:pt x="0" y="5"/>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189">
              <a:extLst>
                <a:ext uri="{FF2B5EF4-FFF2-40B4-BE49-F238E27FC236}">
                  <a16:creationId xmlns:a16="http://schemas.microsoft.com/office/drawing/2014/main" id="{82294710-75B7-4BA8-95DC-8159033DB3B1}"/>
                </a:ext>
              </a:extLst>
            </p:cNvPr>
            <p:cNvSpPr>
              <a:spLocks noEditPoints="1"/>
            </p:cNvSpPr>
            <p:nvPr/>
          </p:nvSpPr>
          <p:spPr bwMode="auto">
            <a:xfrm>
              <a:off x="13288280" y="7425531"/>
              <a:ext cx="66489" cy="71240"/>
            </a:xfrm>
            <a:custGeom>
              <a:avLst/>
              <a:gdLst>
                <a:gd name="T0" fmla="*/ 2 w 16"/>
                <a:gd name="T1" fmla="*/ 16 h 17"/>
                <a:gd name="T2" fmla="*/ 1 w 16"/>
                <a:gd name="T3" fmla="*/ 17 h 17"/>
                <a:gd name="T4" fmla="*/ 0 w 16"/>
                <a:gd name="T5" fmla="*/ 16 h 17"/>
                <a:gd name="T6" fmla="*/ 4 w 16"/>
                <a:gd name="T7" fmla="*/ 12 h 17"/>
                <a:gd name="T8" fmla="*/ 4 w 16"/>
                <a:gd name="T9" fmla="*/ 13 h 17"/>
                <a:gd name="T10" fmla="*/ 4 w 16"/>
                <a:gd name="T11" fmla="*/ 13 h 17"/>
                <a:gd name="T12" fmla="*/ 2 w 16"/>
                <a:gd name="T13" fmla="*/ 15 h 17"/>
                <a:gd name="T14" fmla="*/ 2 w 16"/>
                <a:gd name="T15" fmla="*/ 16 h 17"/>
                <a:gd name="T16" fmla="*/ 15 w 16"/>
                <a:gd name="T17" fmla="*/ 7 h 17"/>
                <a:gd name="T18" fmla="*/ 16 w 16"/>
                <a:gd name="T19" fmla="*/ 10 h 17"/>
                <a:gd name="T20" fmla="*/ 15 w 16"/>
                <a:gd name="T21" fmla="*/ 13 h 17"/>
                <a:gd name="T22" fmla="*/ 14 w 16"/>
                <a:gd name="T23" fmla="*/ 13 h 17"/>
                <a:gd name="T24" fmla="*/ 11 w 16"/>
                <a:gd name="T25" fmla="*/ 15 h 17"/>
                <a:gd name="T26" fmla="*/ 8 w 16"/>
                <a:gd name="T27" fmla="*/ 15 h 17"/>
                <a:gd name="T28" fmla="*/ 8 w 16"/>
                <a:gd name="T29" fmla="*/ 15 h 17"/>
                <a:gd name="T30" fmla="*/ 8 w 16"/>
                <a:gd name="T31" fmla="*/ 15 h 17"/>
                <a:gd name="T32" fmla="*/ 9 w 16"/>
                <a:gd name="T33" fmla="*/ 12 h 17"/>
                <a:gd name="T34" fmla="*/ 12 w 16"/>
                <a:gd name="T35" fmla="*/ 10 h 17"/>
                <a:gd name="T36" fmla="*/ 12 w 16"/>
                <a:gd name="T37" fmla="*/ 10 h 17"/>
                <a:gd name="T38" fmla="*/ 11 w 16"/>
                <a:gd name="T39" fmla="*/ 9 h 17"/>
                <a:gd name="T40" fmla="*/ 10 w 16"/>
                <a:gd name="T41" fmla="*/ 9 h 17"/>
                <a:gd name="T42" fmla="*/ 9 w 16"/>
                <a:gd name="T43" fmla="*/ 9 h 17"/>
                <a:gd name="T44" fmla="*/ 9 w 16"/>
                <a:gd name="T45" fmla="*/ 9 h 17"/>
                <a:gd name="T46" fmla="*/ 9 w 16"/>
                <a:gd name="T47" fmla="*/ 9 h 17"/>
                <a:gd name="T48" fmla="*/ 9 w 16"/>
                <a:gd name="T49" fmla="*/ 8 h 17"/>
                <a:gd name="T50" fmla="*/ 9 w 16"/>
                <a:gd name="T51" fmla="*/ 8 h 17"/>
                <a:gd name="T52" fmla="*/ 9 w 16"/>
                <a:gd name="T53" fmla="*/ 4 h 17"/>
                <a:gd name="T54" fmla="*/ 10 w 16"/>
                <a:gd name="T55" fmla="*/ 1 h 17"/>
                <a:gd name="T56" fmla="*/ 12 w 16"/>
                <a:gd name="T57" fmla="*/ 0 h 17"/>
                <a:gd name="T58" fmla="*/ 14 w 16"/>
                <a:gd name="T59" fmla="*/ 0 h 17"/>
                <a:gd name="T60" fmla="*/ 14 w 16"/>
                <a:gd name="T61" fmla="*/ 0 h 17"/>
                <a:gd name="T62" fmla="*/ 14 w 16"/>
                <a:gd name="T63" fmla="*/ 1 h 17"/>
                <a:gd name="T64" fmla="*/ 15 w 16"/>
                <a:gd name="T65" fmla="*/ 1 h 17"/>
                <a:gd name="T66" fmla="*/ 16 w 16"/>
                <a:gd name="T67" fmla="*/ 1 h 17"/>
                <a:gd name="T68" fmla="*/ 16 w 16"/>
                <a:gd name="T69" fmla="*/ 3 h 17"/>
                <a:gd name="T70" fmla="*/ 15 w 16"/>
                <a:gd name="T7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17">
                  <a:moveTo>
                    <a:pt x="2" y="16"/>
                  </a:moveTo>
                  <a:cubicBezTo>
                    <a:pt x="1" y="17"/>
                    <a:pt x="1" y="17"/>
                    <a:pt x="1" y="17"/>
                  </a:cubicBezTo>
                  <a:cubicBezTo>
                    <a:pt x="1" y="16"/>
                    <a:pt x="1" y="16"/>
                    <a:pt x="0" y="16"/>
                  </a:cubicBezTo>
                  <a:cubicBezTo>
                    <a:pt x="3" y="13"/>
                    <a:pt x="3" y="13"/>
                    <a:pt x="4" y="12"/>
                  </a:cubicBezTo>
                  <a:cubicBezTo>
                    <a:pt x="4" y="13"/>
                    <a:pt x="4" y="13"/>
                    <a:pt x="4" y="13"/>
                  </a:cubicBezTo>
                  <a:cubicBezTo>
                    <a:pt x="4" y="13"/>
                    <a:pt x="4" y="13"/>
                    <a:pt x="4" y="13"/>
                  </a:cubicBezTo>
                  <a:cubicBezTo>
                    <a:pt x="2" y="15"/>
                    <a:pt x="2" y="15"/>
                    <a:pt x="2" y="15"/>
                  </a:cubicBezTo>
                  <a:lnTo>
                    <a:pt x="2" y="16"/>
                  </a:lnTo>
                  <a:close/>
                  <a:moveTo>
                    <a:pt x="15" y="7"/>
                  </a:moveTo>
                  <a:cubicBezTo>
                    <a:pt x="16" y="10"/>
                    <a:pt x="16" y="10"/>
                    <a:pt x="16" y="10"/>
                  </a:cubicBezTo>
                  <a:cubicBezTo>
                    <a:pt x="15" y="11"/>
                    <a:pt x="15" y="11"/>
                    <a:pt x="15" y="13"/>
                  </a:cubicBezTo>
                  <a:cubicBezTo>
                    <a:pt x="14" y="13"/>
                    <a:pt x="14" y="13"/>
                    <a:pt x="14" y="13"/>
                  </a:cubicBezTo>
                  <a:cubicBezTo>
                    <a:pt x="12" y="14"/>
                    <a:pt x="13" y="14"/>
                    <a:pt x="11" y="15"/>
                  </a:cubicBezTo>
                  <a:cubicBezTo>
                    <a:pt x="8" y="15"/>
                    <a:pt x="8" y="15"/>
                    <a:pt x="8" y="15"/>
                  </a:cubicBezTo>
                  <a:cubicBezTo>
                    <a:pt x="8" y="15"/>
                    <a:pt x="8" y="15"/>
                    <a:pt x="8" y="15"/>
                  </a:cubicBezTo>
                  <a:cubicBezTo>
                    <a:pt x="8" y="15"/>
                    <a:pt x="8" y="15"/>
                    <a:pt x="8" y="15"/>
                  </a:cubicBezTo>
                  <a:cubicBezTo>
                    <a:pt x="9" y="12"/>
                    <a:pt x="9" y="13"/>
                    <a:pt x="9" y="12"/>
                  </a:cubicBezTo>
                  <a:cubicBezTo>
                    <a:pt x="10" y="11"/>
                    <a:pt x="10" y="10"/>
                    <a:pt x="12" y="10"/>
                  </a:cubicBezTo>
                  <a:cubicBezTo>
                    <a:pt x="12" y="10"/>
                    <a:pt x="12" y="10"/>
                    <a:pt x="12" y="10"/>
                  </a:cubicBezTo>
                  <a:cubicBezTo>
                    <a:pt x="11" y="9"/>
                    <a:pt x="11" y="9"/>
                    <a:pt x="11" y="9"/>
                  </a:cubicBezTo>
                  <a:cubicBezTo>
                    <a:pt x="10" y="9"/>
                    <a:pt x="10" y="9"/>
                    <a:pt x="10" y="9"/>
                  </a:cubicBezTo>
                  <a:cubicBezTo>
                    <a:pt x="9" y="9"/>
                    <a:pt x="9" y="9"/>
                    <a:pt x="9" y="9"/>
                  </a:cubicBezTo>
                  <a:cubicBezTo>
                    <a:pt x="9" y="9"/>
                    <a:pt x="9" y="9"/>
                    <a:pt x="9" y="9"/>
                  </a:cubicBezTo>
                  <a:cubicBezTo>
                    <a:pt x="9" y="9"/>
                    <a:pt x="9" y="9"/>
                    <a:pt x="9" y="9"/>
                  </a:cubicBezTo>
                  <a:cubicBezTo>
                    <a:pt x="9" y="8"/>
                    <a:pt x="9" y="8"/>
                    <a:pt x="9" y="8"/>
                  </a:cubicBezTo>
                  <a:cubicBezTo>
                    <a:pt x="9" y="8"/>
                    <a:pt x="9" y="8"/>
                    <a:pt x="9" y="8"/>
                  </a:cubicBezTo>
                  <a:cubicBezTo>
                    <a:pt x="9" y="6"/>
                    <a:pt x="9" y="6"/>
                    <a:pt x="9" y="4"/>
                  </a:cubicBezTo>
                  <a:cubicBezTo>
                    <a:pt x="10" y="1"/>
                    <a:pt x="9" y="4"/>
                    <a:pt x="10" y="1"/>
                  </a:cubicBezTo>
                  <a:cubicBezTo>
                    <a:pt x="12" y="0"/>
                    <a:pt x="12" y="0"/>
                    <a:pt x="12" y="0"/>
                  </a:cubicBezTo>
                  <a:cubicBezTo>
                    <a:pt x="13" y="0"/>
                    <a:pt x="13" y="0"/>
                    <a:pt x="14" y="0"/>
                  </a:cubicBezTo>
                  <a:cubicBezTo>
                    <a:pt x="14" y="0"/>
                    <a:pt x="14" y="0"/>
                    <a:pt x="14" y="0"/>
                  </a:cubicBezTo>
                  <a:cubicBezTo>
                    <a:pt x="14" y="1"/>
                    <a:pt x="14" y="1"/>
                    <a:pt x="14" y="1"/>
                  </a:cubicBezTo>
                  <a:cubicBezTo>
                    <a:pt x="15" y="1"/>
                    <a:pt x="15" y="1"/>
                    <a:pt x="15" y="1"/>
                  </a:cubicBezTo>
                  <a:cubicBezTo>
                    <a:pt x="16" y="1"/>
                    <a:pt x="16" y="1"/>
                    <a:pt x="16" y="1"/>
                  </a:cubicBezTo>
                  <a:cubicBezTo>
                    <a:pt x="16" y="3"/>
                    <a:pt x="16" y="3"/>
                    <a:pt x="16" y="3"/>
                  </a:cubicBezTo>
                  <a:cubicBezTo>
                    <a:pt x="15" y="6"/>
                    <a:pt x="15" y="5"/>
                    <a:pt x="15" y="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190">
              <a:extLst>
                <a:ext uri="{FF2B5EF4-FFF2-40B4-BE49-F238E27FC236}">
                  <a16:creationId xmlns:a16="http://schemas.microsoft.com/office/drawing/2014/main" id="{1E439A58-04F0-422B-9332-F1B5DE2738C0}"/>
                </a:ext>
              </a:extLst>
            </p:cNvPr>
            <p:cNvSpPr>
              <a:spLocks noEditPoints="1"/>
            </p:cNvSpPr>
            <p:nvPr/>
          </p:nvSpPr>
          <p:spPr bwMode="auto">
            <a:xfrm>
              <a:off x="10229788" y="6860374"/>
              <a:ext cx="1173056" cy="560406"/>
            </a:xfrm>
            <a:custGeom>
              <a:avLst/>
              <a:gdLst>
                <a:gd name="T0" fmla="*/ 164 w 282"/>
                <a:gd name="T1" fmla="*/ 133 h 134"/>
                <a:gd name="T2" fmla="*/ 158 w 282"/>
                <a:gd name="T3" fmla="*/ 132 h 134"/>
                <a:gd name="T4" fmla="*/ 71 w 282"/>
                <a:gd name="T5" fmla="*/ 76 h 134"/>
                <a:gd name="T6" fmla="*/ 70 w 282"/>
                <a:gd name="T7" fmla="*/ 74 h 134"/>
                <a:gd name="T8" fmla="*/ 69 w 282"/>
                <a:gd name="T9" fmla="*/ 64 h 134"/>
                <a:gd name="T10" fmla="*/ 62 w 282"/>
                <a:gd name="T11" fmla="*/ 63 h 134"/>
                <a:gd name="T12" fmla="*/ 64 w 282"/>
                <a:gd name="T13" fmla="*/ 63 h 134"/>
                <a:gd name="T14" fmla="*/ 35 w 282"/>
                <a:gd name="T15" fmla="*/ 55 h 134"/>
                <a:gd name="T16" fmla="*/ 31 w 282"/>
                <a:gd name="T17" fmla="*/ 54 h 134"/>
                <a:gd name="T18" fmla="*/ 36 w 282"/>
                <a:gd name="T19" fmla="*/ 54 h 134"/>
                <a:gd name="T20" fmla="*/ 29 w 282"/>
                <a:gd name="T21" fmla="*/ 52 h 134"/>
                <a:gd name="T22" fmla="*/ 39 w 282"/>
                <a:gd name="T23" fmla="*/ 53 h 134"/>
                <a:gd name="T24" fmla="*/ 47 w 282"/>
                <a:gd name="T25" fmla="*/ 52 h 134"/>
                <a:gd name="T26" fmla="*/ 45 w 282"/>
                <a:gd name="T27" fmla="*/ 49 h 134"/>
                <a:gd name="T28" fmla="*/ 48 w 282"/>
                <a:gd name="T29" fmla="*/ 51 h 134"/>
                <a:gd name="T30" fmla="*/ 2 w 282"/>
                <a:gd name="T31" fmla="*/ 41 h 134"/>
                <a:gd name="T32" fmla="*/ 1 w 282"/>
                <a:gd name="T33" fmla="*/ 39 h 134"/>
                <a:gd name="T34" fmla="*/ 260 w 282"/>
                <a:gd name="T35" fmla="*/ 5 h 134"/>
                <a:gd name="T36" fmla="*/ 265 w 282"/>
                <a:gd name="T37" fmla="*/ 4 h 134"/>
                <a:gd name="T38" fmla="*/ 271 w 282"/>
                <a:gd name="T39" fmla="*/ 4 h 134"/>
                <a:gd name="T40" fmla="*/ 275 w 282"/>
                <a:gd name="T41" fmla="*/ 3 h 134"/>
                <a:gd name="T42" fmla="*/ 277 w 282"/>
                <a:gd name="T43" fmla="*/ 3 h 134"/>
                <a:gd name="T44" fmla="*/ 278 w 282"/>
                <a:gd name="T45" fmla="*/ 7 h 134"/>
                <a:gd name="T46" fmla="*/ 282 w 282"/>
                <a:gd name="T47" fmla="*/ 9 h 134"/>
                <a:gd name="T48" fmla="*/ 276 w 282"/>
                <a:gd name="T49" fmla="*/ 16 h 134"/>
                <a:gd name="T50" fmla="*/ 275 w 282"/>
                <a:gd name="T51" fmla="*/ 22 h 134"/>
                <a:gd name="T52" fmla="*/ 275 w 282"/>
                <a:gd name="T53" fmla="*/ 27 h 134"/>
                <a:gd name="T54" fmla="*/ 274 w 282"/>
                <a:gd name="T55" fmla="*/ 31 h 134"/>
                <a:gd name="T56" fmla="*/ 272 w 282"/>
                <a:gd name="T57" fmla="*/ 37 h 134"/>
                <a:gd name="T58" fmla="*/ 269 w 282"/>
                <a:gd name="T59" fmla="*/ 40 h 134"/>
                <a:gd name="T60" fmla="*/ 273 w 282"/>
                <a:gd name="T61" fmla="*/ 46 h 134"/>
                <a:gd name="T62" fmla="*/ 269 w 282"/>
                <a:gd name="T63" fmla="*/ 54 h 134"/>
                <a:gd name="T64" fmla="*/ 273 w 282"/>
                <a:gd name="T65" fmla="*/ 60 h 134"/>
                <a:gd name="T66" fmla="*/ 268 w 282"/>
                <a:gd name="T67" fmla="*/ 72 h 134"/>
                <a:gd name="T68" fmla="*/ 260 w 282"/>
                <a:gd name="T69" fmla="*/ 74 h 134"/>
                <a:gd name="T70" fmla="*/ 251 w 282"/>
                <a:gd name="T71" fmla="*/ 75 h 134"/>
                <a:gd name="T72" fmla="*/ 253 w 282"/>
                <a:gd name="T73" fmla="*/ 62 h 134"/>
                <a:gd name="T74" fmla="*/ 252 w 282"/>
                <a:gd name="T75" fmla="*/ 54 h 134"/>
                <a:gd name="T76" fmla="*/ 248 w 282"/>
                <a:gd name="T77" fmla="*/ 54 h 134"/>
                <a:gd name="T78" fmla="*/ 249 w 282"/>
                <a:gd name="T79" fmla="*/ 51 h 134"/>
                <a:gd name="T80" fmla="*/ 251 w 282"/>
                <a:gd name="T81" fmla="*/ 48 h 134"/>
                <a:gd name="T82" fmla="*/ 251 w 282"/>
                <a:gd name="T83" fmla="*/ 46 h 134"/>
                <a:gd name="T84" fmla="*/ 247 w 282"/>
                <a:gd name="T85" fmla="*/ 43 h 134"/>
                <a:gd name="T86" fmla="*/ 252 w 282"/>
                <a:gd name="T87" fmla="*/ 30 h 134"/>
                <a:gd name="T88" fmla="*/ 254 w 282"/>
                <a:gd name="T89" fmla="*/ 21 h 134"/>
                <a:gd name="T90" fmla="*/ 252 w 282"/>
                <a:gd name="T91" fmla="*/ 6 h 134"/>
                <a:gd name="T92" fmla="*/ 260 w 282"/>
                <a:gd name="T93" fmla="*/ 2 h 134"/>
                <a:gd name="T94" fmla="*/ 260 w 282"/>
                <a:gd name="T95"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2" h="134">
                  <a:moveTo>
                    <a:pt x="159" y="131"/>
                  </a:moveTo>
                  <a:cubicBezTo>
                    <a:pt x="160" y="132"/>
                    <a:pt x="160" y="132"/>
                    <a:pt x="160" y="132"/>
                  </a:cubicBezTo>
                  <a:cubicBezTo>
                    <a:pt x="162" y="131"/>
                    <a:pt x="162" y="131"/>
                    <a:pt x="162" y="131"/>
                  </a:cubicBezTo>
                  <a:cubicBezTo>
                    <a:pt x="164" y="133"/>
                    <a:pt x="163" y="132"/>
                    <a:pt x="164" y="133"/>
                  </a:cubicBezTo>
                  <a:cubicBezTo>
                    <a:pt x="163" y="133"/>
                    <a:pt x="164" y="133"/>
                    <a:pt x="163" y="134"/>
                  </a:cubicBezTo>
                  <a:cubicBezTo>
                    <a:pt x="161" y="134"/>
                    <a:pt x="161" y="134"/>
                    <a:pt x="161" y="134"/>
                  </a:cubicBezTo>
                  <a:cubicBezTo>
                    <a:pt x="159" y="133"/>
                    <a:pt x="159" y="133"/>
                    <a:pt x="159" y="133"/>
                  </a:cubicBezTo>
                  <a:cubicBezTo>
                    <a:pt x="158" y="132"/>
                    <a:pt x="158" y="132"/>
                    <a:pt x="158" y="132"/>
                  </a:cubicBezTo>
                  <a:cubicBezTo>
                    <a:pt x="158" y="132"/>
                    <a:pt x="158" y="132"/>
                    <a:pt x="158" y="132"/>
                  </a:cubicBezTo>
                  <a:cubicBezTo>
                    <a:pt x="159" y="131"/>
                    <a:pt x="159" y="131"/>
                    <a:pt x="159" y="131"/>
                  </a:cubicBezTo>
                  <a:close/>
                  <a:moveTo>
                    <a:pt x="71" y="75"/>
                  </a:moveTo>
                  <a:cubicBezTo>
                    <a:pt x="71" y="76"/>
                    <a:pt x="71" y="76"/>
                    <a:pt x="71" y="76"/>
                  </a:cubicBezTo>
                  <a:cubicBezTo>
                    <a:pt x="70" y="75"/>
                    <a:pt x="70" y="75"/>
                    <a:pt x="69" y="76"/>
                  </a:cubicBezTo>
                  <a:cubicBezTo>
                    <a:pt x="69" y="75"/>
                    <a:pt x="69" y="75"/>
                    <a:pt x="69" y="75"/>
                  </a:cubicBezTo>
                  <a:cubicBezTo>
                    <a:pt x="69" y="75"/>
                    <a:pt x="69" y="75"/>
                    <a:pt x="69" y="75"/>
                  </a:cubicBezTo>
                  <a:cubicBezTo>
                    <a:pt x="70" y="74"/>
                    <a:pt x="70" y="74"/>
                    <a:pt x="70" y="74"/>
                  </a:cubicBezTo>
                  <a:cubicBezTo>
                    <a:pt x="70" y="75"/>
                    <a:pt x="70" y="75"/>
                    <a:pt x="70" y="75"/>
                  </a:cubicBezTo>
                  <a:cubicBezTo>
                    <a:pt x="71" y="75"/>
                    <a:pt x="71" y="75"/>
                    <a:pt x="71" y="75"/>
                  </a:cubicBezTo>
                  <a:close/>
                  <a:moveTo>
                    <a:pt x="69" y="63"/>
                  </a:moveTo>
                  <a:cubicBezTo>
                    <a:pt x="69" y="64"/>
                    <a:pt x="69" y="64"/>
                    <a:pt x="69" y="64"/>
                  </a:cubicBezTo>
                  <a:cubicBezTo>
                    <a:pt x="68" y="64"/>
                    <a:pt x="68" y="64"/>
                    <a:pt x="68" y="64"/>
                  </a:cubicBezTo>
                  <a:cubicBezTo>
                    <a:pt x="66" y="65"/>
                    <a:pt x="66" y="65"/>
                    <a:pt x="66" y="65"/>
                  </a:cubicBezTo>
                  <a:cubicBezTo>
                    <a:pt x="63" y="64"/>
                    <a:pt x="63" y="64"/>
                    <a:pt x="63" y="64"/>
                  </a:cubicBezTo>
                  <a:cubicBezTo>
                    <a:pt x="62" y="63"/>
                    <a:pt x="62" y="63"/>
                    <a:pt x="62" y="63"/>
                  </a:cubicBezTo>
                  <a:cubicBezTo>
                    <a:pt x="61" y="62"/>
                    <a:pt x="61" y="62"/>
                    <a:pt x="61" y="62"/>
                  </a:cubicBezTo>
                  <a:cubicBezTo>
                    <a:pt x="61" y="62"/>
                    <a:pt x="61" y="62"/>
                    <a:pt x="61" y="62"/>
                  </a:cubicBezTo>
                  <a:cubicBezTo>
                    <a:pt x="62" y="62"/>
                    <a:pt x="62" y="62"/>
                    <a:pt x="62" y="62"/>
                  </a:cubicBezTo>
                  <a:cubicBezTo>
                    <a:pt x="64" y="63"/>
                    <a:pt x="64" y="63"/>
                    <a:pt x="64" y="63"/>
                  </a:cubicBezTo>
                  <a:cubicBezTo>
                    <a:pt x="65" y="63"/>
                    <a:pt x="68" y="63"/>
                    <a:pt x="69" y="63"/>
                  </a:cubicBezTo>
                  <a:close/>
                  <a:moveTo>
                    <a:pt x="36" y="54"/>
                  </a:moveTo>
                  <a:cubicBezTo>
                    <a:pt x="37" y="55"/>
                    <a:pt x="37" y="55"/>
                    <a:pt x="37" y="55"/>
                  </a:cubicBezTo>
                  <a:cubicBezTo>
                    <a:pt x="35" y="55"/>
                    <a:pt x="35" y="55"/>
                    <a:pt x="35" y="55"/>
                  </a:cubicBezTo>
                  <a:cubicBezTo>
                    <a:pt x="35" y="55"/>
                    <a:pt x="35" y="55"/>
                    <a:pt x="35" y="55"/>
                  </a:cubicBezTo>
                  <a:cubicBezTo>
                    <a:pt x="34" y="55"/>
                    <a:pt x="34" y="55"/>
                    <a:pt x="34" y="55"/>
                  </a:cubicBezTo>
                  <a:cubicBezTo>
                    <a:pt x="32" y="55"/>
                    <a:pt x="32" y="55"/>
                    <a:pt x="32" y="55"/>
                  </a:cubicBezTo>
                  <a:cubicBezTo>
                    <a:pt x="31" y="54"/>
                    <a:pt x="31" y="54"/>
                    <a:pt x="31" y="54"/>
                  </a:cubicBezTo>
                  <a:cubicBezTo>
                    <a:pt x="31" y="53"/>
                    <a:pt x="31" y="53"/>
                    <a:pt x="31" y="53"/>
                  </a:cubicBezTo>
                  <a:cubicBezTo>
                    <a:pt x="32" y="53"/>
                    <a:pt x="32" y="53"/>
                    <a:pt x="32" y="53"/>
                  </a:cubicBezTo>
                  <a:cubicBezTo>
                    <a:pt x="33" y="53"/>
                    <a:pt x="33" y="53"/>
                    <a:pt x="33" y="53"/>
                  </a:cubicBezTo>
                  <a:cubicBezTo>
                    <a:pt x="36" y="54"/>
                    <a:pt x="36" y="54"/>
                    <a:pt x="36" y="54"/>
                  </a:cubicBezTo>
                  <a:close/>
                  <a:moveTo>
                    <a:pt x="30" y="53"/>
                  </a:moveTo>
                  <a:cubicBezTo>
                    <a:pt x="29" y="53"/>
                    <a:pt x="29" y="53"/>
                    <a:pt x="29" y="53"/>
                  </a:cubicBezTo>
                  <a:cubicBezTo>
                    <a:pt x="28" y="52"/>
                    <a:pt x="28" y="52"/>
                    <a:pt x="28" y="52"/>
                  </a:cubicBezTo>
                  <a:cubicBezTo>
                    <a:pt x="29" y="52"/>
                    <a:pt x="29" y="52"/>
                    <a:pt x="29" y="52"/>
                  </a:cubicBezTo>
                  <a:cubicBezTo>
                    <a:pt x="30" y="52"/>
                    <a:pt x="30" y="52"/>
                    <a:pt x="30" y="52"/>
                  </a:cubicBezTo>
                  <a:cubicBezTo>
                    <a:pt x="30" y="53"/>
                    <a:pt x="30" y="53"/>
                    <a:pt x="30" y="53"/>
                  </a:cubicBezTo>
                  <a:close/>
                  <a:moveTo>
                    <a:pt x="40" y="53"/>
                  </a:moveTo>
                  <a:cubicBezTo>
                    <a:pt x="39" y="53"/>
                    <a:pt x="39" y="53"/>
                    <a:pt x="39" y="53"/>
                  </a:cubicBezTo>
                  <a:cubicBezTo>
                    <a:pt x="37" y="52"/>
                    <a:pt x="37" y="52"/>
                    <a:pt x="35" y="51"/>
                  </a:cubicBezTo>
                  <a:cubicBezTo>
                    <a:pt x="34" y="50"/>
                    <a:pt x="34" y="50"/>
                    <a:pt x="34" y="50"/>
                  </a:cubicBezTo>
                  <a:cubicBezTo>
                    <a:pt x="39" y="52"/>
                    <a:pt x="38" y="52"/>
                    <a:pt x="40" y="53"/>
                  </a:cubicBezTo>
                  <a:close/>
                  <a:moveTo>
                    <a:pt x="47" y="52"/>
                  </a:moveTo>
                  <a:cubicBezTo>
                    <a:pt x="45" y="51"/>
                    <a:pt x="45" y="51"/>
                    <a:pt x="45" y="51"/>
                  </a:cubicBezTo>
                  <a:cubicBezTo>
                    <a:pt x="44" y="51"/>
                    <a:pt x="44" y="51"/>
                    <a:pt x="44" y="51"/>
                  </a:cubicBezTo>
                  <a:cubicBezTo>
                    <a:pt x="44" y="50"/>
                    <a:pt x="44" y="50"/>
                    <a:pt x="44" y="50"/>
                  </a:cubicBezTo>
                  <a:cubicBezTo>
                    <a:pt x="45" y="49"/>
                    <a:pt x="45" y="49"/>
                    <a:pt x="45" y="49"/>
                  </a:cubicBezTo>
                  <a:cubicBezTo>
                    <a:pt x="46" y="49"/>
                    <a:pt x="46" y="49"/>
                    <a:pt x="46" y="49"/>
                  </a:cubicBezTo>
                  <a:cubicBezTo>
                    <a:pt x="47" y="49"/>
                    <a:pt x="47" y="49"/>
                    <a:pt x="47" y="49"/>
                  </a:cubicBezTo>
                  <a:cubicBezTo>
                    <a:pt x="48" y="50"/>
                    <a:pt x="48" y="50"/>
                    <a:pt x="48" y="50"/>
                  </a:cubicBezTo>
                  <a:cubicBezTo>
                    <a:pt x="48" y="51"/>
                    <a:pt x="48" y="51"/>
                    <a:pt x="48" y="51"/>
                  </a:cubicBezTo>
                  <a:cubicBezTo>
                    <a:pt x="48" y="52"/>
                    <a:pt x="48" y="52"/>
                    <a:pt x="48" y="52"/>
                  </a:cubicBezTo>
                  <a:cubicBezTo>
                    <a:pt x="48" y="52"/>
                    <a:pt x="47" y="52"/>
                    <a:pt x="47" y="52"/>
                  </a:cubicBezTo>
                  <a:close/>
                  <a:moveTo>
                    <a:pt x="2" y="41"/>
                  </a:moveTo>
                  <a:cubicBezTo>
                    <a:pt x="2" y="41"/>
                    <a:pt x="2" y="41"/>
                    <a:pt x="2" y="41"/>
                  </a:cubicBezTo>
                  <a:cubicBezTo>
                    <a:pt x="1" y="41"/>
                    <a:pt x="1" y="41"/>
                    <a:pt x="1" y="41"/>
                  </a:cubicBezTo>
                  <a:cubicBezTo>
                    <a:pt x="0" y="41"/>
                    <a:pt x="0" y="41"/>
                    <a:pt x="0" y="41"/>
                  </a:cubicBezTo>
                  <a:cubicBezTo>
                    <a:pt x="1" y="39"/>
                    <a:pt x="1" y="39"/>
                    <a:pt x="1" y="39"/>
                  </a:cubicBezTo>
                  <a:cubicBezTo>
                    <a:pt x="1" y="39"/>
                    <a:pt x="1" y="39"/>
                    <a:pt x="1" y="39"/>
                  </a:cubicBezTo>
                  <a:cubicBezTo>
                    <a:pt x="2" y="39"/>
                    <a:pt x="2" y="39"/>
                    <a:pt x="2" y="39"/>
                  </a:cubicBezTo>
                  <a:cubicBezTo>
                    <a:pt x="2" y="40"/>
                    <a:pt x="2" y="41"/>
                    <a:pt x="2" y="41"/>
                  </a:cubicBezTo>
                  <a:close/>
                  <a:moveTo>
                    <a:pt x="260" y="5"/>
                  </a:moveTo>
                  <a:cubicBezTo>
                    <a:pt x="260" y="5"/>
                    <a:pt x="260" y="5"/>
                    <a:pt x="260" y="5"/>
                  </a:cubicBezTo>
                  <a:cubicBezTo>
                    <a:pt x="261" y="5"/>
                    <a:pt x="261" y="5"/>
                    <a:pt x="261" y="5"/>
                  </a:cubicBezTo>
                  <a:cubicBezTo>
                    <a:pt x="262" y="4"/>
                    <a:pt x="262" y="5"/>
                    <a:pt x="263" y="4"/>
                  </a:cubicBezTo>
                  <a:cubicBezTo>
                    <a:pt x="263" y="4"/>
                    <a:pt x="263" y="4"/>
                    <a:pt x="263" y="4"/>
                  </a:cubicBezTo>
                  <a:cubicBezTo>
                    <a:pt x="265" y="4"/>
                    <a:pt x="265" y="4"/>
                    <a:pt x="265" y="4"/>
                  </a:cubicBezTo>
                  <a:cubicBezTo>
                    <a:pt x="266" y="4"/>
                    <a:pt x="266" y="4"/>
                    <a:pt x="266" y="4"/>
                  </a:cubicBezTo>
                  <a:cubicBezTo>
                    <a:pt x="268" y="5"/>
                    <a:pt x="267" y="5"/>
                    <a:pt x="268" y="5"/>
                  </a:cubicBezTo>
                  <a:cubicBezTo>
                    <a:pt x="270" y="4"/>
                    <a:pt x="270" y="4"/>
                    <a:pt x="270" y="4"/>
                  </a:cubicBezTo>
                  <a:cubicBezTo>
                    <a:pt x="271" y="4"/>
                    <a:pt x="271" y="4"/>
                    <a:pt x="271" y="4"/>
                  </a:cubicBezTo>
                  <a:cubicBezTo>
                    <a:pt x="271" y="3"/>
                    <a:pt x="271" y="3"/>
                    <a:pt x="271" y="3"/>
                  </a:cubicBezTo>
                  <a:cubicBezTo>
                    <a:pt x="271" y="3"/>
                    <a:pt x="271" y="3"/>
                    <a:pt x="271" y="3"/>
                  </a:cubicBezTo>
                  <a:cubicBezTo>
                    <a:pt x="271" y="3"/>
                    <a:pt x="271" y="3"/>
                    <a:pt x="271" y="3"/>
                  </a:cubicBezTo>
                  <a:cubicBezTo>
                    <a:pt x="273" y="3"/>
                    <a:pt x="273" y="3"/>
                    <a:pt x="275" y="3"/>
                  </a:cubicBezTo>
                  <a:cubicBezTo>
                    <a:pt x="275" y="3"/>
                    <a:pt x="275" y="3"/>
                    <a:pt x="275" y="3"/>
                  </a:cubicBezTo>
                  <a:cubicBezTo>
                    <a:pt x="276" y="3"/>
                    <a:pt x="276" y="3"/>
                    <a:pt x="276" y="3"/>
                  </a:cubicBezTo>
                  <a:cubicBezTo>
                    <a:pt x="276" y="3"/>
                    <a:pt x="276" y="3"/>
                    <a:pt x="276" y="3"/>
                  </a:cubicBezTo>
                  <a:cubicBezTo>
                    <a:pt x="277" y="3"/>
                    <a:pt x="277" y="3"/>
                    <a:pt x="277" y="3"/>
                  </a:cubicBezTo>
                  <a:cubicBezTo>
                    <a:pt x="278" y="4"/>
                    <a:pt x="278" y="4"/>
                    <a:pt x="278" y="4"/>
                  </a:cubicBezTo>
                  <a:cubicBezTo>
                    <a:pt x="278" y="4"/>
                    <a:pt x="278" y="4"/>
                    <a:pt x="278" y="4"/>
                  </a:cubicBezTo>
                  <a:cubicBezTo>
                    <a:pt x="278" y="6"/>
                    <a:pt x="278" y="5"/>
                    <a:pt x="278" y="7"/>
                  </a:cubicBezTo>
                  <a:cubicBezTo>
                    <a:pt x="278" y="7"/>
                    <a:pt x="278" y="7"/>
                    <a:pt x="278" y="7"/>
                  </a:cubicBezTo>
                  <a:cubicBezTo>
                    <a:pt x="279" y="7"/>
                    <a:pt x="279" y="7"/>
                    <a:pt x="280" y="7"/>
                  </a:cubicBezTo>
                  <a:cubicBezTo>
                    <a:pt x="281" y="8"/>
                    <a:pt x="281" y="8"/>
                    <a:pt x="281" y="8"/>
                  </a:cubicBezTo>
                  <a:cubicBezTo>
                    <a:pt x="282" y="8"/>
                    <a:pt x="282" y="8"/>
                    <a:pt x="282" y="8"/>
                  </a:cubicBezTo>
                  <a:cubicBezTo>
                    <a:pt x="282" y="9"/>
                    <a:pt x="282" y="9"/>
                    <a:pt x="282" y="9"/>
                  </a:cubicBezTo>
                  <a:cubicBezTo>
                    <a:pt x="281" y="10"/>
                    <a:pt x="281" y="10"/>
                    <a:pt x="281" y="10"/>
                  </a:cubicBezTo>
                  <a:cubicBezTo>
                    <a:pt x="281" y="10"/>
                    <a:pt x="281" y="10"/>
                    <a:pt x="281" y="10"/>
                  </a:cubicBezTo>
                  <a:cubicBezTo>
                    <a:pt x="278" y="13"/>
                    <a:pt x="280" y="11"/>
                    <a:pt x="276" y="14"/>
                  </a:cubicBezTo>
                  <a:cubicBezTo>
                    <a:pt x="276" y="16"/>
                    <a:pt x="276" y="16"/>
                    <a:pt x="276" y="16"/>
                  </a:cubicBezTo>
                  <a:cubicBezTo>
                    <a:pt x="274" y="16"/>
                    <a:pt x="274" y="16"/>
                    <a:pt x="274" y="16"/>
                  </a:cubicBezTo>
                  <a:cubicBezTo>
                    <a:pt x="274" y="17"/>
                    <a:pt x="274" y="17"/>
                    <a:pt x="274" y="17"/>
                  </a:cubicBezTo>
                  <a:cubicBezTo>
                    <a:pt x="274" y="17"/>
                    <a:pt x="274" y="17"/>
                    <a:pt x="274" y="17"/>
                  </a:cubicBezTo>
                  <a:cubicBezTo>
                    <a:pt x="275" y="19"/>
                    <a:pt x="275" y="19"/>
                    <a:pt x="275" y="22"/>
                  </a:cubicBezTo>
                  <a:cubicBezTo>
                    <a:pt x="275" y="23"/>
                    <a:pt x="275" y="24"/>
                    <a:pt x="275" y="25"/>
                  </a:cubicBezTo>
                  <a:cubicBezTo>
                    <a:pt x="275" y="25"/>
                    <a:pt x="275" y="25"/>
                    <a:pt x="275" y="25"/>
                  </a:cubicBezTo>
                  <a:cubicBezTo>
                    <a:pt x="275" y="26"/>
                    <a:pt x="275" y="26"/>
                    <a:pt x="275" y="26"/>
                  </a:cubicBezTo>
                  <a:cubicBezTo>
                    <a:pt x="275" y="26"/>
                    <a:pt x="275" y="26"/>
                    <a:pt x="275" y="27"/>
                  </a:cubicBezTo>
                  <a:cubicBezTo>
                    <a:pt x="274" y="28"/>
                    <a:pt x="274" y="28"/>
                    <a:pt x="273" y="29"/>
                  </a:cubicBezTo>
                  <a:cubicBezTo>
                    <a:pt x="273" y="29"/>
                    <a:pt x="273" y="29"/>
                    <a:pt x="273" y="29"/>
                  </a:cubicBezTo>
                  <a:cubicBezTo>
                    <a:pt x="273" y="30"/>
                    <a:pt x="273" y="30"/>
                    <a:pt x="273" y="30"/>
                  </a:cubicBezTo>
                  <a:cubicBezTo>
                    <a:pt x="274" y="31"/>
                    <a:pt x="274" y="31"/>
                    <a:pt x="274" y="31"/>
                  </a:cubicBezTo>
                  <a:cubicBezTo>
                    <a:pt x="274" y="32"/>
                    <a:pt x="274" y="32"/>
                    <a:pt x="274" y="32"/>
                  </a:cubicBezTo>
                  <a:cubicBezTo>
                    <a:pt x="274" y="34"/>
                    <a:pt x="273" y="35"/>
                    <a:pt x="273" y="36"/>
                  </a:cubicBezTo>
                  <a:cubicBezTo>
                    <a:pt x="272" y="36"/>
                    <a:pt x="272" y="36"/>
                    <a:pt x="272" y="36"/>
                  </a:cubicBezTo>
                  <a:cubicBezTo>
                    <a:pt x="272" y="37"/>
                    <a:pt x="272" y="37"/>
                    <a:pt x="272" y="37"/>
                  </a:cubicBezTo>
                  <a:cubicBezTo>
                    <a:pt x="268" y="37"/>
                    <a:pt x="268" y="37"/>
                    <a:pt x="268" y="37"/>
                  </a:cubicBezTo>
                  <a:cubicBezTo>
                    <a:pt x="267" y="37"/>
                    <a:pt x="267" y="37"/>
                    <a:pt x="267" y="37"/>
                  </a:cubicBezTo>
                  <a:cubicBezTo>
                    <a:pt x="267" y="37"/>
                    <a:pt x="268" y="38"/>
                    <a:pt x="268" y="39"/>
                  </a:cubicBezTo>
                  <a:cubicBezTo>
                    <a:pt x="268" y="39"/>
                    <a:pt x="269" y="39"/>
                    <a:pt x="269" y="40"/>
                  </a:cubicBezTo>
                  <a:cubicBezTo>
                    <a:pt x="270" y="42"/>
                    <a:pt x="270" y="42"/>
                    <a:pt x="270" y="42"/>
                  </a:cubicBezTo>
                  <a:cubicBezTo>
                    <a:pt x="271" y="44"/>
                    <a:pt x="271" y="44"/>
                    <a:pt x="271" y="44"/>
                  </a:cubicBezTo>
                  <a:cubicBezTo>
                    <a:pt x="273" y="45"/>
                    <a:pt x="273" y="45"/>
                    <a:pt x="273" y="45"/>
                  </a:cubicBezTo>
                  <a:cubicBezTo>
                    <a:pt x="273" y="46"/>
                    <a:pt x="273" y="46"/>
                    <a:pt x="273" y="46"/>
                  </a:cubicBezTo>
                  <a:cubicBezTo>
                    <a:pt x="273" y="47"/>
                    <a:pt x="273" y="47"/>
                    <a:pt x="273" y="47"/>
                  </a:cubicBezTo>
                  <a:cubicBezTo>
                    <a:pt x="272" y="48"/>
                    <a:pt x="272" y="48"/>
                    <a:pt x="272" y="48"/>
                  </a:cubicBezTo>
                  <a:cubicBezTo>
                    <a:pt x="270" y="50"/>
                    <a:pt x="272" y="48"/>
                    <a:pt x="270" y="50"/>
                  </a:cubicBezTo>
                  <a:cubicBezTo>
                    <a:pt x="270" y="54"/>
                    <a:pt x="269" y="52"/>
                    <a:pt x="269" y="54"/>
                  </a:cubicBezTo>
                  <a:cubicBezTo>
                    <a:pt x="272" y="58"/>
                    <a:pt x="272" y="58"/>
                    <a:pt x="272" y="58"/>
                  </a:cubicBezTo>
                  <a:cubicBezTo>
                    <a:pt x="273" y="58"/>
                    <a:pt x="273" y="58"/>
                    <a:pt x="273" y="58"/>
                  </a:cubicBezTo>
                  <a:cubicBezTo>
                    <a:pt x="273" y="58"/>
                    <a:pt x="273" y="58"/>
                    <a:pt x="273" y="58"/>
                  </a:cubicBezTo>
                  <a:cubicBezTo>
                    <a:pt x="273" y="59"/>
                    <a:pt x="273" y="59"/>
                    <a:pt x="273" y="60"/>
                  </a:cubicBezTo>
                  <a:cubicBezTo>
                    <a:pt x="272" y="60"/>
                    <a:pt x="272" y="60"/>
                    <a:pt x="271" y="61"/>
                  </a:cubicBezTo>
                  <a:cubicBezTo>
                    <a:pt x="269" y="63"/>
                    <a:pt x="269" y="63"/>
                    <a:pt x="268" y="65"/>
                  </a:cubicBezTo>
                  <a:cubicBezTo>
                    <a:pt x="267" y="67"/>
                    <a:pt x="267" y="67"/>
                    <a:pt x="267" y="67"/>
                  </a:cubicBezTo>
                  <a:cubicBezTo>
                    <a:pt x="267" y="67"/>
                    <a:pt x="268" y="72"/>
                    <a:pt x="268" y="72"/>
                  </a:cubicBezTo>
                  <a:cubicBezTo>
                    <a:pt x="267" y="72"/>
                    <a:pt x="267" y="72"/>
                    <a:pt x="267" y="72"/>
                  </a:cubicBezTo>
                  <a:cubicBezTo>
                    <a:pt x="264" y="75"/>
                    <a:pt x="264" y="75"/>
                    <a:pt x="264" y="75"/>
                  </a:cubicBezTo>
                  <a:cubicBezTo>
                    <a:pt x="262" y="75"/>
                    <a:pt x="262" y="75"/>
                    <a:pt x="262" y="75"/>
                  </a:cubicBezTo>
                  <a:cubicBezTo>
                    <a:pt x="260" y="74"/>
                    <a:pt x="260" y="74"/>
                    <a:pt x="260" y="74"/>
                  </a:cubicBezTo>
                  <a:cubicBezTo>
                    <a:pt x="258" y="73"/>
                    <a:pt x="257" y="73"/>
                    <a:pt x="255" y="73"/>
                  </a:cubicBezTo>
                  <a:cubicBezTo>
                    <a:pt x="253" y="74"/>
                    <a:pt x="253" y="74"/>
                    <a:pt x="253" y="74"/>
                  </a:cubicBezTo>
                  <a:cubicBezTo>
                    <a:pt x="252" y="74"/>
                    <a:pt x="252" y="74"/>
                    <a:pt x="252" y="74"/>
                  </a:cubicBezTo>
                  <a:cubicBezTo>
                    <a:pt x="251" y="75"/>
                    <a:pt x="251" y="75"/>
                    <a:pt x="251" y="75"/>
                  </a:cubicBezTo>
                  <a:cubicBezTo>
                    <a:pt x="251" y="74"/>
                    <a:pt x="251" y="74"/>
                    <a:pt x="251" y="74"/>
                  </a:cubicBezTo>
                  <a:cubicBezTo>
                    <a:pt x="251" y="73"/>
                    <a:pt x="251" y="73"/>
                    <a:pt x="253" y="69"/>
                  </a:cubicBezTo>
                  <a:cubicBezTo>
                    <a:pt x="253" y="66"/>
                    <a:pt x="253" y="67"/>
                    <a:pt x="253" y="64"/>
                  </a:cubicBezTo>
                  <a:cubicBezTo>
                    <a:pt x="253" y="62"/>
                    <a:pt x="253" y="62"/>
                    <a:pt x="253" y="62"/>
                  </a:cubicBezTo>
                  <a:cubicBezTo>
                    <a:pt x="252" y="61"/>
                    <a:pt x="252" y="61"/>
                    <a:pt x="252" y="61"/>
                  </a:cubicBezTo>
                  <a:cubicBezTo>
                    <a:pt x="253" y="58"/>
                    <a:pt x="253" y="58"/>
                    <a:pt x="253" y="58"/>
                  </a:cubicBezTo>
                  <a:cubicBezTo>
                    <a:pt x="253" y="56"/>
                    <a:pt x="253" y="56"/>
                    <a:pt x="253" y="56"/>
                  </a:cubicBezTo>
                  <a:cubicBezTo>
                    <a:pt x="252" y="54"/>
                    <a:pt x="252" y="54"/>
                    <a:pt x="252" y="54"/>
                  </a:cubicBezTo>
                  <a:cubicBezTo>
                    <a:pt x="254" y="55"/>
                    <a:pt x="254" y="55"/>
                    <a:pt x="254" y="55"/>
                  </a:cubicBezTo>
                  <a:cubicBezTo>
                    <a:pt x="253" y="54"/>
                    <a:pt x="254" y="54"/>
                    <a:pt x="253" y="53"/>
                  </a:cubicBezTo>
                  <a:cubicBezTo>
                    <a:pt x="252" y="53"/>
                    <a:pt x="252" y="53"/>
                    <a:pt x="252" y="53"/>
                  </a:cubicBezTo>
                  <a:cubicBezTo>
                    <a:pt x="249" y="54"/>
                    <a:pt x="249" y="54"/>
                    <a:pt x="248" y="54"/>
                  </a:cubicBezTo>
                  <a:cubicBezTo>
                    <a:pt x="248" y="54"/>
                    <a:pt x="248" y="54"/>
                    <a:pt x="248" y="54"/>
                  </a:cubicBezTo>
                  <a:cubicBezTo>
                    <a:pt x="248" y="53"/>
                    <a:pt x="248" y="53"/>
                    <a:pt x="248" y="53"/>
                  </a:cubicBezTo>
                  <a:cubicBezTo>
                    <a:pt x="248" y="51"/>
                    <a:pt x="248" y="51"/>
                    <a:pt x="248" y="51"/>
                  </a:cubicBezTo>
                  <a:cubicBezTo>
                    <a:pt x="249" y="51"/>
                    <a:pt x="249" y="51"/>
                    <a:pt x="249" y="51"/>
                  </a:cubicBezTo>
                  <a:cubicBezTo>
                    <a:pt x="250" y="51"/>
                    <a:pt x="250" y="51"/>
                    <a:pt x="250" y="51"/>
                  </a:cubicBezTo>
                  <a:cubicBezTo>
                    <a:pt x="250" y="50"/>
                    <a:pt x="250" y="50"/>
                    <a:pt x="250" y="50"/>
                  </a:cubicBezTo>
                  <a:cubicBezTo>
                    <a:pt x="251" y="49"/>
                    <a:pt x="251" y="49"/>
                    <a:pt x="251" y="49"/>
                  </a:cubicBezTo>
                  <a:cubicBezTo>
                    <a:pt x="251" y="48"/>
                    <a:pt x="251" y="48"/>
                    <a:pt x="251" y="48"/>
                  </a:cubicBezTo>
                  <a:cubicBezTo>
                    <a:pt x="251" y="46"/>
                    <a:pt x="251" y="46"/>
                    <a:pt x="251" y="46"/>
                  </a:cubicBezTo>
                  <a:cubicBezTo>
                    <a:pt x="253" y="45"/>
                    <a:pt x="253" y="45"/>
                    <a:pt x="253" y="45"/>
                  </a:cubicBezTo>
                  <a:cubicBezTo>
                    <a:pt x="252" y="45"/>
                    <a:pt x="252" y="45"/>
                    <a:pt x="252" y="45"/>
                  </a:cubicBezTo>
                  <a:cubicBezTo>
                    <a:pt x="251" y="46"/>
                    <a:pt x="251" y="46"/>
                    <a:pt x="251" y="46"/>
                  </a:cubicBezTo>
                  <a:cubicBezTo>
                    <a:pt x="249" y="49"/>
                    <a:pt x="249" y="49"/>
                    <a:pt x="249" y="50"/>
                  </a:cubicBezTo>
                  <a:cubicBezTo>
                    <a:pt x="247" y="51"/>
                    <a:pt x="248" y="50"/>
                    <a:pt x="247" y="51"/>
                  </a:cubicBezTo>
                  <a:cubicBezTo>
                    <a:pt x="246" y="51"/>
                    <a:pt x="246" y="51"/>
                    <a:pt x="245" y="50"/>
                  </a:cubicBezTo>
                  <a:cubicBezTo>
                    <a:pt x="245" y="49"/>
                    <a:pt x="246" y="46"/>
                    <a:pt x="247" y="43"/>
                  </a:cubicBezTo>
                  <a:cubicBezTo>
                    <a:pt x="247" y="42"/>
                    <a:pt x="247" y="42"/>
                    <a:pt x="246" y="41"/>
                  </a:cubicBezTo>
                  <a:cubicBezTo>
                    <a:pt x="247" y="41"/>
                    <a:pt x="247" y="41"/>
                    <a:pt x="247" y="41"/>
                  </a:cubicBezTo>
                  <a:cubicBezTo>
                    <a:pt x="248" y="40"/>
                    <a:pt x="248" y="40"/>
                    <a:pt x="248" y="40"/>
                  </a:cubicBezTo>
                  <a:cubicBezTo>
                    <a:pt x="249" y="38"/>
                    <a:pt x="248" y="41"/>
                    <a:pt x="252" y="30"/>
                  </a:cubicBezTo>
                  <a:cubicBezTo>
                    <a:pt x="252" y="30"/>
                    <a:pt x="252" y="30"/>
                    <a:pt x="252" y="30"/>
                  </a:cubicBezTo>
                  <a:cubicBezTo>
                    <a:pt x="252" y="29"/>
                    <a:pt x="252" y="29"/>
                    <a:pt x="252" y="29"/>
                  </a:cubicBezTo>
                  <a:cubicBezTo>
                    <a:pt x="252" y="28"/>
                    <a:pt x="253" y="25"/>
                    <a:pt x="253" y="23"/>
                  </a:cubicBezTo>
                  <a:cubicBezTo>
                    <a:pt x="254" y="22"/>
                    <a:pt x="253" y="23"/>
                    <a:pt x="254" y="21"/>
                  </a:cubicBezTo>
                  <a:cubicBezTo>
                    <a:pt x="255" y="9"/>
                    <a:pt x="253" y="17"/>
                    <a:pt x="253" y="7"/>
                  </a:cubicBezTo>
                  <a:cubicBezTo>
                    <a:pt x="253" y="7"/>
                    <a:pt x="253" y="7"/>
                    <a:pt x="253" y="7"/>
                  </a:cubicBezTo>
                  <a:cubicBezTo>
                    <a:pt x="252" y="7"/>
                    <a:pt x="252" y="7"/>
                    <a:pt x="252" y="7"/>
                  </a:cubicBezTo>
                  <a:cubicBezTo>
                    <a:pt x="252" y="6"/>
                    <a:pt x="252" y="6"/>
                    <a:pt x="252" y="6"/>
                  </a:cubicBezTo>
                  <a:cubicBezTo>
                    <a:pt x="252" y="5"/>
                    <a:pt x="252" y="5"/>
                    <a:pt x="252" y="5"/>
                  </a:cubicBezTo>
                  <a:cubicBezTo>
                    <a:pt x="255" y="0"/>
                    <a:pt x="255" y="2"/>
                    <a:pt x="259" y="0"/>
                  </a:cubicBezTo>
                  <a:cubicBezTo>
                    <a:pt x="259" y="0"/>
                    <a:pt x="259" y="0"/>
                    <a:pt x="259" y="0"/>
                  </a:cubicBezTo>
                  <a:cubicBezTo>
                    <a:pt x="260" y="1"/>
                    <a:pt x="260" y="1"/>
                    <a:pt x="260" y="2"/>
                  </a:cubicBezTo>
                  <a:cubicBezTo>
                    <a:pt x="260" y="2"/>
                    <a:pt x="260" y="2"/>
                    <a:pt x="260" y="2"/>
                  </a:cubicBezTo>
                  <a:cubicBezTo>
                    <a:pt x="259" y="3"/>
                    <a:pt x="259" y="3"/>
                    <a:pt x="259" y="3"/>
                  </a:cubicBezTo>
                  <a:cubicBezTo>
                    <a:pt x="259" y="4"/>
                    <a:pt x="259" y="4"/>
                    <a:pt x="259" y="4"/>
                  </a:cubicBezTo>
                  <a:cubicBezTo>
                    <a:pt x="259" y="4"/>
                    <a:pt x="260" y="5"/>
                    <a:pt x="260" y="5"/>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191">
              <a:extLst>
                <a:ext uri="{FF2B5EF4-FFF2-40B4-BE49-F238E27FC236}">
                  <a16:creationId xmlns:a16="http://schemas.microsoft.com/office/drawing/2014/main" id="{C337DF2F-61EC-4760-B6FA-11B536A7537B}"/>
                </a:ext>
              </a:extLst>
            </p:cNvPr>
            <p:cNvSpPr>
              <a:spLocks noEditPoints="1"/>
            </p:cNvSpPr>
            <p:nvPr/>
          </p:nvSpPr>
          <p:spPr bwMode="auto">
            <a:xfrm>
              <a:off x="17823771" y="8669823"/>
              <a:ext cx="161473" cy="213716"/>
            </a:xfrm>
            <a:custGeom>
              <a:avLst/>
              <a:gdLst>
                <a:gd name="T0" fmla="*/ 34 w 34"/>
                <a:gd name="T1" fmla="*/ 2 h 45"/>
                <a:gd name="T2" fmla="*/ 34 w 34"/>
                <a:gd name="T3" fmla="*/ 3 h 45"/>
                <a:gd name="T4" fmla="*/ 34 w 34"/>
                <a:gd name="T5" fmla="*/ 2 h 45"/>
                <a:gd name="T6" fmla="*/ 34 w 34"/>
                <a:gd name="T7" fmla="*/ 1 h 45"/>
                <a:gd name="T8" fmla="*/ 34 w 34"/>
                <a:gd name="T9" fmla="*/ 0 h 45"/>
                <a:gd name="T10" fmla="*/ 34 w 34"/>
                <a:gd name="T11" fmla="*/ 0 h 45"/>
                <a:gd name="T12" fmla="*/ 34 w 34"/>
                <a:gd name="T13" fmla="*/ 0 h 45"/>
                <a:gd name="T14" fmla="*/ 34 w 34"/>
                <a:gd name="T15" fmla="*/ 0 h 45"/>
                <a:gd name="T16" fmla="*/ 34 w 34"/>
                <a:gd name="T17" fmla="*/ 0 h 45"/>
                <a:gd name="T18" fmla="*/ 34 w 34"/>
                <a:gd name="T19" fmla="*/ 1 h 45"/>
                <a:gd name="T20" fmla="*/ 34 w 34"/>
                <a:gd name="T21" fmla="*/ 2 h 45"/>
                <a:gd name="T22" fmla="*/ 34 w 34"/>
                <a:gd name="T23" fmla="*/ 2 h 45"/>
                <a:gd name="T24" fmla="*/ 34 w 34"/>
                <a:gd name="T25" fmla="*/ 2 h 45"/>
                <a:gd name="T26" fmla="*/ 0 w 34"/>
                <a:gd name="T27" fmla="*/ 45 h 45"/>
                <a:gd name="T28" fmla="*/ 0 w 34"/>
                <a:gd name="T29" fmla="*/ 45 h 45"/>
                <a:gd name="T30" fmla="*/ 0 w 34"/>
                <a:gd name="T31" fmla="*/ 45 h 45"/>
                <a:gd name="T32" fmla="*/ 0 w 34"/>
                <a:gd name="T33" fmla="*/ 45 h 45"/>
                <a:gd name="T34" fmla="*/ 0 w 34"/>
                <a:gd name="T35" fmla="*/ 45 h 45"/>
                <a:gd name="T36" fmla="*/ 0 w 34"/>
                <a:gd name="T37" fmla="*/ 45 h 45"/>
                <a:gd name="T38" fmla="*/ 0 w 34"/>
                <a:gd name="T39" fmla="*/ 45 h 45"/>
                <a:gd name="T40" fmla="*/ 0 w 34"/>
                <a:gd name="T41" fmla="*/ 45 h 45"/>
                <a:gd name="T42" fmla="*/ 0 w 34"/>
                <a:gd name="T4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45">
                  <a:moveTo>
                    <a:pt x="34" y="2"/>
                  </a:moveTo>
                  <a:lnTo>
                    <a:pt x="34" y="3"/>
                  </a:lnTo>
                  <a:lnTo>
                    <a:pt x="34" y="2"/>
                  </a:lnTo>
                  <a:lnTo>
                    <a:pt x="34" y="1"/>
                  </a:lnTo>
                  <a:lnTo>
                    <a:pt x="34" y="0"/>
                  </a:lnTo>
                  <a:lnTo>
                    <a:pt x="34" y="0"/>
                  </a:lnTo>
                  <a:lnTo>
                    <a:pt x="34" y="0"/>
                  </a:lnTo>
                  <a:lnTo>
                    <a:pt x="34" y="0"/>
                  </a:lnTo>
                  <a:lnTo>
                    <a:pt x="34" y="0"/>
                  </a:lnTo>
                  <a:lnTo>
                    <a:pt x="34" y="1"/>
                  </a:lnTo>
                  <a:lnTo>
                    <a:pt x="34" y="2"/>
                  </a:lnTo>
                  <a:lnTo>
                    <a:pt x="34" y="2"/>
                  </a:lnTo>
                  <a:lnTo>
                    <a:pt x="34" y="2"/>
                  </a:lnTo>
                  <a:close/>
                  <a:moveTo>
                    <a:pt x="0" y="45"/>
                  </a:moveTo>
                  <a:lnTo>
                    <a:pt x="0" y="45"/>
                  </a:lnTo>
                  <a:lnTo>
                    <a:pt x="0" y="45"/>
                  </a:lnTo>
                  <a:lnTo>
                    <a:pt x="0" y="45"/>
                  </a:lnTo>
                  <a:lnTo>
                    <a:pt x="0" y="45"/>
                  </a:lnTo>
                  <a:lnTo>
                    <a:pt x="0" y="45"/>
                  </a:lnTo>
                  <a:lnTo>
                    <a:pt x="0" y="45"/>
                  </a:lnTo>
                  <a:lnTo>
                    <a:pt x="0" y="45"/>
                  </a:lnTo>
                  <a:lnTo>
                    <a:pt x="0" y="45"/>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192">
              <a:extLst>
                <a:ext uri="{FF2B5EF4-FFF2-40B4-BE49-F238E27FC236}">
                  <a16:creationId xmlns:a16="http://schemas.microsoft.com/office/drawing/2014/main" id="{8AB5A701-F164-4330-8D89-15FBA5D88DEB}"/>
                </a:ext>
              </a:extLst>
            </p:cNvPr>
            <p:cNvSpPr>
              <a:spLocks/>
            </p:cNvSpPr>
            <p:nvPr/>
          </p:nvSpPr>
          <p:spPr bwMode="auto">
            <a:xfrm>
              <a:off x="8762284" y="9937863"/>
              <a:ext cx="394186" cy="422681"/>
            </a:xfrm>
            <a:custGeom>
              <a:avLst/>
              <a:gdLst>
                <a:gd name="T0" fmla="*/ 52 w 95"/>
                <a:gd name="T1" fmla="*/ 13 h 101"/>
                <a:gd name="T2" fmla="*/ 52 w 95"/>
                <a:gd name="T3" fmla="*/ 15 h 101"/>
                <a:gd name="T4" fmla="*/ 53 w 95"/>
                <a:gd name="T5" fmla="*/ 17 h 101"/>
                <a:gd name="T6" fmla="*/ 54 w 95"/>
                <a:gd name="T7" fmla="*/ 18 h 101"/>
                <a:gd name="T8" fmla="*/ 54 w 95"/>
                <a:gd name="T9" fmla="*/ 19 h 101"/>
                <a:gd name="T10" fmla="*/ 54 w 95"/>
                <a:gd name="T11" fmla="*/ 22 h 101"/>
                <a:gd name="T12" fmla="*/ 53 w 95"/>
                <a:gd name="T13" fmla="*/ 26 h 101"/>
                <a:gd name="T14" fmla="*/ 53 w 95"/>
                <a:gd name="T15" fmla="*/ 31 h 101"/>
                <a:gd name="T16" fmla="*/ 54 w 95"/>
                <a:gd name="T17" fmla="*/ 34 h 101"/>
                <a:gd name="T18" fmla="*/ 56 w 95"/>
                <a:gd name="T19" fmla="*/ 34 h 101"/>
                <a:gd name="T20" fmla="*/ 61 w 95"/>
                <a:gd name="T21" fmla="*/ 35 h 101"/>
                <a:gd name="T22" fmla="*/ 67 w 95"/>
                <a:gd name="T23" fmla="*/ 35 h 101"/>
                <a:gd name="T24" fmla="*/ 70 w 95"/>
                <a:gd name="T25" fmla="*/ 33 h 101"/>
                <a:gd name="T26" fmla="*/ 72 w 95"/>
                <a:gd name="T27" fmla="*/ 35 h 101"/>
                <a:gd name="T28" fmla="*/ 75 w 95"/>
                <a:gd name="T29" fmla="*/ 36 h 101"/>
                <a:gd name="T30" fmla="*/ 78 w 95"/>
                <a:gd name="T31" fmla="*/ 37 h 101"/>
                <a:gd name="T32" fmla="*/ 79 w 95"/>
                <a:gd name="T33" fmla="*/ 40 h 101"/>
                <a:gd name="T34" fmla="*/ 79 w 95"/>
                <a:gd name="T35" fmla="*/ 43 h 101"/>
                <a:gd name="T36" fmla="*/ 80 w 95"/>
                <a:gd name="T37" fmla="*/ 46 h 101"/>
                <a:gd name="T38" fmla="*/ 80 w 95"/>
                <a:gd name="T39" fmla="*/ 50 h 101"/>
                <a:gd name="T40" fmla="*/ 81 w 95"/>
                <a:gd name="T41" fmla="*/ 53 h 101"/>
                <a:gd name="T42" fmla="*/ 82 w 95"/>
                <a:gd name="T43" fmla="*/ 57 h 101"/>
                <a:gd name="T44" fmla="*/ 92 w 95"/>
                <a:gd name="T45" fmla="*/ 56 h 101"/>
                <a:gd name="T46" fmla="*/ 94 w 95"/>
                <a:gd name="T47" fmla="*/ 59 h 101"/>
                <a:gd name="T48" fmla="*/ 92 w 95"/>
                <a:gd name="T49" fmla="*/ 71 h 101"/>
                <a:gd name="T50" fmla="*/ 87 w 95"/>
                <a:gd name="T51" fmla="*/ 90 h 101"/>
                <a:gd name="T52" fmla="*/ 86 w 95"/>
                <a:gd name="T53" fmla="*/ 91 h 101"/>
                <a:gd name="T54" fmla="*/ 85 w 95"/>
                <a:gd name="T55" fmla="*/ 93 h 101"/>
                <a:gd name="T56" fmla="*/ 81 w 95"/>
                <a:gd name="T57" fmla="*/ 94 h 101"/>
                <a:gd name="T58" fmla="*/ 80 w 95"/>
                <a:gd name="T59" fmla="*/ 96 h 101"/>
                <a:gd name="T60" fmla="*/ 79 w 95"/>
                <a:gd name="T61" fmla="*/ 98 h 101"/>
                <a:gd name="T62" fmla="*/ 77 w 95"/>
                <a:gd name="T63" fmla="*/ 98 h 101"/>
                <a:gd name="T64" fmla="*/ 72 w 95"/>
                <a:gd name="T65" fmla="*/ 98 h 101"/>
                <a:gd name="T66" fmla="*/ 69 w 95"/>
                <a:gd name="T67" fmla="*/ 100 h 101"/>
                <a:gd name="T68" fmla="*/ 66 w 95"/>
                <a:gd name="T69" fmla="*/ 100 h 101"/>
                <a:gd name="T70" fmla="*/ 62 w 95"/>
                <a:gd name="T71" fmla="*/ 100 h 101"/>
                <a:gd name="T72" fmla="*/ 46 w 95"/>
                <a:gd name="T73" fmla="*/ 96 h 101"/>
                <a:gd name="T74" fmla="*/ 47 w 95"/>
                <a:gd name="T75" fmla="*/ 93 h 101"/>
                <a:gd name="T76" fmla="*/ 49 w 95"/>
                <a:gd name="T77" fmla="*/ 92 h 101"/>
                <a:gd name="T78" fmla="*/ 49 w 95"/>
                <a:gd name="T79" fmla="*/ 91 h 101"/>
                <a:gd name="T80" fmla="*/ 50 w 95"/>
                <a:gd name="T81" fmla="*/ 89 h 101"/>
                <a:gd name="T82" fmla="*/ 51 w 95"/>
                <a:gd name="T83" fmla="*/ 85 h 101"/>
                <a:gd name="T84" fmla="*/ 52 w 95"/>
                <a:gd name="T85" fmla="*/ 83 h 101"/>
                <a:gd name="T86" fmla="*/ 55 w 95"/>
                <a:gd name="T87" fmla="*/ 78 h 101"/>
                <a:gd name="T88" fmla="*/ 57 w 95"/>
                <a:gd name="T89" fmla="*/ 75 h 101"/>
                <a:gd name="T90" fmla="*/ 50 w 95"/>
                <a:gd name="T91" fmla="*/ 68 h 101"/>
                <a:gd name="T92" fmla="*/ 48 w 95"/>
                <a:gd name="T93" fmla="*/ 68 h 101"/>
                <a:gd name="T94" fmla="*/ 18 w 95"/>
                <a:gd name="T95" fmla="*/ 54 h 101"/>
                <a:gd name="T96" fmla="*/ 13 w 95"/>
                <a:gd name="T97" fmla="*/ 49 h 101"/>
                <a:gd name="T98" fmla="*/ 1 w 95"/>
                <a:gd name="T99" fmla="*/ 36 h 101"/>
                <a:gd name="T100" fmla="*/ 4 w 95"/>
                <a:gd name="T101" fmla="*/ 15 h 101"/>
                <a:gd name="T102" fmla="*/ 50 w 95"/>
                <a:gd name="T103" fmla="*/ 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5" h="101">
                  <a:moveTo>
                    <a:pt x="51" y="11"/>
                  </a:moveTo>
                  <a:cubicBezTo>
                    <a:pt x="51" y="12"/>
                    <a:pt x="51" y="11"/>
                    <a:pt x="51" y="12"/>
                  </a:cubicBezTo>
                  <a:cubicBezTo>
                    <a:pt x="52" y="13"/>
                    <a:pt x="51" y="12"/>
                    <a:pt x="52" y="13"/>
                  </a:cubicBezTo>
                  <a:cubicBezTo>
                    <a:pt x="52" y="14"/>
                    <a:pt x="52" y="14"/>
                    <a:pt x="52" y="14"/>
                  </a:cubicBezTo>
                  <a:cubicBezTo>
                    <a:pt x="52" y="14"/>
                    <a:pt x="52" y="14"/>
                    <a:pt x="52" y="14"/>
                  </a:cubicBezTo>
                  <a:cubicBezTo>
                    <a:pt x="52" y="15"/>
                    <a:pt x="52" y="15"/>
                    <a:pt x="52" y="15"/>
                  </a:cubicBezTo>
                  <a:cubicBezTo>
                    <a:pt x="53" y="16"/>
                    <a:pt x="52" y="15"/>
                    <a:pt x="53" y="16"/>
                  </a:cubicBezTo>
                  <a:cubicBezTo>
                    <a:pt x="53" y="17"/>
                    <a:pt x="53" y="17"/>
                    <a:pt x="53" y="17"/>
                  </a:cubicBezTo>
                  <a:cubicBezTo>
                    <a:pt x="53" y="17"/>
                    <a:pt x="53" y="17"/>
                    <a:pt x="53" y="17"/>
                  </a:cubicBezTo>
                  <a:cubicBezTo>
                    <a:pt x="54" y="17"/>
                    <a:pt x="54" y="17"/>
                    <a:pt x="54" y="17"/>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4" y="19"/>
                    <a:pt x="54" y="19"/>
                  </a:cubicBezTo>
                  <a:cubicBezTo>
                    <a:pt x="54" y="20"/>
                    <a:pt x="54" y="20"/>
                    <a:pt x="54" y="20"/>
                  </a:cubicBezTo>
                  <a:cubicBezTo>
                    <a:pt x="54" y="20"/>
                    <a:pt x="54" y="20"/>
                    <a:pt x="54" y="20"/>
                  </a:cubicBezTo>
                  <a:cubicBezTo>
                    <a:pt x="54" y="22"/>
                    <a:pt x="54" y="22"/>
                    <a:pt x="54" y="22"/>
                  </a:cubicBezTo>
                  <a:cubicBezTo>
                    <a:pt x="54" y="23"/>
                    <a:pt x="54" y="23"/>
                    <a:pt x="54" y="24"/>
                  </a:cubicBezTo>
                  <a:cubicBezTo>
                    <a:pt x="54" y="25"/>
                    <a:pt x="54" y="25"/>
                    <a:pt x="54" y="25"/>
                  </a:cubicBezTo>
                  <a:cubicBezTo>
                    <a:pt x="53" y="26"/>
                    <a:pt x="54" y="25"/>
                    <a:pt x="53" y="26"/>
                  </a:cubicBezTo>
                  <a:cubicBezTo>
                    <a:pt x="53" y="28"/>
                    <a:pt x="53" y="28"/>
                    <a:pt x="53" y="29"/>
                  </a:cubicBezTo>
                  <a:cubicBezTo>
                    <a:pt x="53" y="30"/>
                    <a:pt x="53" y="30"/>
                    <a:pt x="53" y="31"/>
                  </a:cubicBezTo>
                  <a:cubicBezTo>
                    <a:pt x="53" y="31"/>
                    <a:pt x="53" y="31"/>
                    <a:pt x="53" y="31"/>
                  </a:cubicBezTo>
                  <a:cubicBezTo>
                    <a:pt x="53" y="33"/>
                    <a:pt x="53" y="33"/>
                    <a:pt x="53" y="33"/>
                  </a:cubicBezTo>
                  <a:cubicBezTo>
                    <a:pt x="53" y="34"/>
                    <a:pt x="53" y="34"/>
                    <a:pt x="53" y="34"/>
                  </a:cubicBezTo>
                  <a:cubicBezTo>
                    <a:pt x="54" y="34"/>
                    <a:pt x="54" y="34"/>
                    <a:pt x="54" y="34"/>
                  </a:cubicBezTo>
                  <a:cubicBezTo>
                    <a:pt x="55" y="34"/>
                    <a:pt x="55" y="34"/>
                    <a:pt x="55" y="34"/>
                  </a:cubicBezTo>
                  <a:cubicBezTo>
                    <a:pt x="56" y="34"/>
                    <a:pt x="56" y="34"/>
                    <a:pt x="56" y="34"/>
                  </a:cubicBezTo>
                  <a:cubicBezTo>
                    <a:pt x="56" y="34"/>
                    <a:pt x="56" y="34"/>
                    <a:pt x="56" y="34"/>
                  </a:cubicBezTo>
                  <a:cubicBezTo>
                    <a:pt x="57" y="35"/>
                    <a:pt x="57" y="35"/>
                    <a:pt x="57" y="35"/>
                  </a:cubicBezTo>
                  <a:cubicBezTo>
                    <a:pt x="59" y="35"/>
                    <a:pt x="59" y="35"/>
                    <a:pt x="60" y="35"/>
                  </a:cubicBezTo>
                  <a:cubicBezTo>
                    <a:pt x="61" y="35"/>
                    <a:pt x="61" y="35"/>
                    <a:pt x="61" y="35"/>
                  </a:cubicBezTo>
                  <a:cubicBezTo>
                    <a:pt x="62" y="35"/>
                    <a:pt x="62" y="35"/>
                    <a:pt x="64" y="36"/>
                  </a:cubicBezTo>
                  <a:cubicBezTo>
                    <a:pt x="66" y="36"/>
                    <a:pt x="65" y="36"/>
                    <a:pt x="66" y="36"/>
                  </a:cubicBezTo>
                  <a:cubicBezTo>
                    <a:pt x="67" y="35"/>
                    <a:pt x="67" y="35"/>
                    <a:pt x="67" y="35"/>
                  </a:cubicBezTo>
                  <a:cubicBezTo>
                    <a:pt x="68" y="35"/>
                    <a:pt x="68" y="35"/>
                    <a:pt x="68" y="35"/>
                  </a:cubicBezTo>
                  <a:cubicBezTo>
                    <a:pt x="69" y="34"/>
                    <a:pt x="68" y="35"/>
                    <a:pt x="69" y="34"/>
                  </a:cubicBezTo>
                  <a:cubicBezTo>
                    <a:pt x="70" y="33"/>
                    <a:pt x="70" y="33"/>
                    <a:pt x="70" y="33"/>
                  </a:cubicBezTo>
                  <a:cubicBezTo>
                    <a:pt x="70" y="34"/>
                    <a:pt x="70" y="34"/>
                    <a:pt x="70" y="34"/>
                  </a:cubicBezTo>
                  <a:cubicBezTo>
                    <a:pt x="71" y="35"/>
                    <a:pt x="71" y="35"/>
                    <a:pt x="71" y="35"/>
                  </a:cubicBezTo>
                  <a:cubicBezTo>
                    <a:pt x="72" y="35"/>
                    <a:pt x="72" y="35"/>
                    <a:pt x="72" y="35"/>
                  </a:cubicBezTo>
                  <a:cubicBezTo>
                    <a:pt x="72" y="36"/>
                    <a:pt x="72" y="36"/>
                    <a:pt x="72" y="36"/>
                  </a:cubicBezTo>
                  <a:cubicBezTo>
                    <a:pt x="73" y="36"/>
                    <a:pt x="73" y="36"/>
                    <a:pt x="73" y="36"/>
                  </a:cubicBezTo>
                  <a:cubicBezTo>
                    <a:pt x="74" y="36"/>
                    <a:pt x="74" y="36"/>
                    <a:pt x="75" y="36"/>
                  </a:cubicBezTo>
                  <a:cubicBezTo>
                    <a:pt x="76" y="36"/>
                    <a:pt x="76" y="36"/>
                    <a:pt x="76" y="36"/>
                  </a:cubicBezTo>
                  <a:cubicBezTo>
                    <a:pt x="77" y="36"/>
                    <a:pt x="77" y="36"/>
                    <a:pt x="77" y="36"/>
                  </a:cubicBezTo>
                  <a:cubicBezTo>
                    <a:pt x="77" y="37"/>
                    <a:pt x="77" y="37"/>
                    <a:pt x="78" y="37"/>
                  </a:cubicBezTo>
                  <a:cubicBezTo>
                    <a:pt x="78" y="39"/>
                    <a:pt x="78" y="39"/>
                    <a:pt x="78" y="39"/>
                  </a:cubicBezTo>
                  <a:cubicBezTo>
                    <a:pt x="78" y="40"/>
                    <a:pt x="78" y="40"/>
                    <a:pt x="78" y="40"/>
                  </a:cubicBezTo>
                  <a:cubicBezTo>
                    <a:pt x="79" y="40"/>
                    <a:pt x="79" y="40"/>
                    <a:pt x="79" y="40"/>
                  </a:cubicBezTo>
                  <a:cubicBezTo>
                    <a:pt x="79" y="41"/>
                    <a:pt x="79" y="41"/>
                    <a:pt x="79" y="41"/>
                  </a:cubicBezTo>
                  <a:cubicBezTo>
                    <a:pt x="79" y="42"/>
                    <a:pt x="79" y="41"/>
                    <a:pt x="79" y="42"/>
                  </a:cubicBezTo>
                  <a:cubicBezTo>
                    <a:pt x="79" y="43"/>
                    <a:pt x="79" y="43"/>
                    <a:pt x="79" y="43"/>
                  </a:cubicBezTo>
                  <a:cubicBezTo>
                    <a:pt x="79" y="44"/>
                    <a:pt x="79" y="44"/>
                    <a:pt x="79" y="44"/>
                  </a:cubicBezTo>
                  <a:cubicBezTo>
                    <a:pt x="79" y="45"/>
                    <a:pt x="79" y="45"/>
                    <a:pt x="79" y="46"/>
                  </a:cubicBezTo>
                  <a:cubicBezTo>
                    <a:pt x="80" y="46"/>
                    <a:pt x="80" y="46"/>
                    <a:pt x="80" y="46"/>
                  </a:cubicBezTo>
                  <a:cubicBezTo>
                    <a:pt x="80" y="48"/>
                    <a:pt x="80" y="47"/>
                    <a:pt x="80" y="48"/>
                  </a:cubicBezTo>
                  <a:cubicBezTo>
                    <a:pt x="80" y="49"/>
                    <a:pt x="80" y="49"/>
                    <a:pt x="80" y="49"/>
                  </a:cubicBezTo>
                  <a:cubicBezTo>
                    <a:pt x="80" y="50"/>
                    <a:pt x="80" y="50"/>
                    <a:pt x="80" y="50"/>
                  </a:cubicBezTo>
                  <a:cubicBezTo>
                    <a:pt x="80" y="50"/>
                    <a:pt x="80" y="50"/>
                    <a:pt x="80" y="52"/>
                  </a:cubicBezTo>
                  <a:cubicBezTo>
                    <a:pt x="80" y="52"/>
                    <a:pt x="80" y="52"/>
                    <a:pt x="80" y="52"/>
                  </a:cubicBezTo>
                  <a:cubicBezTo>
                    <a:pt x="81" y="53"/>
                    <a:pt x="81" y="53"/>
                    <a:pt x="81" y="53"/>
                  </a:cubicBezTo>
                  <a:cubicBezTo>
                    <a:pt x="81" y="54"/>
                    <a:pt x="81" y="54"/>
                    <a:pt x="81" y="55"/>
                  </a:cubicBezTo>
                  <a:cubicBezTo>
                    <a:pt x="81" y="56"/>
                    <a:pt x="81" y="56"/>
                    <a:pt x="81" y="56"/>
                  </a:cubicBezTo>
                  <a:cubicBezTo>
                    <a:pt x="82" y="57"/>
                    <a:pt x="82" y="57"/>
                    <a:pt x="82" y="57"/>
                  </a:cubicBezTo>
                  <a:cubicBezTo>
                    <a:pt x="83" y="57"/>
                    <a:pt x="83" y="57"/>
                    <a:pt x="84" y="57"/>
                  </a:cubicBezTo>
                  <a:cubicBezTo>
                    <a:pt x="88" y="56"/>
                    <a:pt x="86" y="56"/>
                    <a:pt x="90" y="54"/>
                  </a:cubicBezTo>
                  <a:cubicBezTo>
                    <a:pt x="92" y="55"/>
                    <a:pt x="91" y="55"/>
                    <a:pt x="92" y="56"/>
                  </a:cubicBezTo>
                  <a:cubicBezTo>
                    <a:pt x="93" y="57"/>
                    <a:pt x="93" y="56"/>
                    <a:pt x="95" y="57"/>
                  </a:cubicBezTo>
                  <a:cubicBezTo>
                    <a:pt x="94" y="58"/>
                    <a:pt x="94" y="58"/>
                    <a:pt x="94" y="58"/>
                  </a:cubicBezTo>
                  <a:cubicBezTo>
                    <a:pt x="94" y="59"/>
                    <a:pt x="94" y="59"/>
                    <a:pt x="94" y="59"/>
                  </a:cubicBezTo>
                  <a:cubicBezTo>
                    <a:pt x="94" y="60"/>
                    <a:pt x="94" y="60"/>
                    <a:pt x="94" y="60"/>
                  </a:cubicBezTo>
                  <a:cubicBezTo>
                    <a:pt x="94" y="66"/>
                    <a:pt x="93" y="64"/>
                    <a:pt x="92" y="70"/>
                  </a:cubicBezTo>
                  <a:cubicBezTo>
                    <a:pt x="92" y="71"/>
                    <a:pt x="92" y="71"/>
                    <a:pt x="92" y="71"/>
                  </a:cubicBezTo>
                  <a:cubicBezTo>
                    <a:pt x="92" y="72"/>
                    <a:pt x="92" y="73"/>
                    <a:pt x="91" y="74"/>
                  </a:cubicBezTo>
                  <a:cubicBezTo>
                    <a:pt x="90" y="82"/>
                    <a:pt x="90" y="85"/>
                    <a:pt x="88" y="90"/>
                  </a:cubicBezTo>
                  <a:cubicBezTo>
                    <a:pt x="87" y="90"/>
                    <a:pt x="87" y="90"/>
                    <a:pt x="87" y="90"/>
                  </a:cubicBezTo>
                  <a:cubicBezTo>
                    <a:pt x="87" y="90"/>
                    <a:pt x="87" y="90"/>
                    <a:pt x="87" y="90"/>
                  </a:cubicBezTo>
                  <a:cubicBezTo>
                    <a:pt x="87" y="91"/>
                    <a:pt x="87" y="91"/>
                    <a:pt x="87" y="91"/>
                  </a:cubicBezTo>
                  <a:cubicBezTo>
                    <a:pt x="86" y="91"/>
                    <a:pt x="86" y="91"/>
                    <a:pt x="86" y="91"/>
                  </a:cubicBezTo>
                  <a:cubicBezTo>
                    <a:pt x="85" y="92"/>
                    <a:pt x="85" y="92"/>
                    <a:pt x="85" y="92"/>
                  </a:cubicBezTo>
                  <a:cubicBezTo>
                    <a:pt x="85" y="92"/>
                    <a:pt x="85" y="92"/>
                    <a:pt x="85" y="92"/>
                  </a:cubicBezTo>
                  <a:cubicBezTo>
                    <a:pt x="85" y="93"/>
                    <a:pt x="85" y="93"/>
                    <a:pt x="85" y="93"/>
                  </a:cubicBezTo>
                  <a:cubicBezTo>
                    <a:pt x="84" y="93"/>
                    <a:pt x="84" y="93"/>
                    <a:pt x="84" y="93"/>
                  </a:cubicBezTo>
                  <a:cubicBezTo>
                    <a:pt x="82" y="94"/>
                    <a:pt x="82" y="94"/>
                    <a:pt x="82" y="94"/>
                  </a:cubicBezTo>
                  <a:cubicBezTo>
                    <a:pt x="81" y="94"/>
                    <a:pt x="81" y="94"/>
                    <a:pt x="81" y="94"/>
                  </a:cubicBezTo>
                  <a:cubicBezTo>
                    <a:pt x="81" y="95"/>
                    <a:pt x="81" y="95"/>
                    <a:pt x="81" y="95"/>
                  </a:cubicBezTo>
                  <a:cubicBezTo>
                    <a:pt x="81" y="95"/>
                    <a:pt x="81" y="95"/>
                    <a:pt x="81" y="95"/>
                  </a:cubicBezTo>
                  <a:cubicBezTo>
                    <a:pt x="80" y="96"/>
                    <a:pt x="80" y="96"/>
                    <a:pt x="80" y="96"/>
                  </a:cubicBezTo>
                  <a:cubicBezTo>
                    <a:pt x="79" y="96"/>
                    <a:pt x="79" y="96"/>
                    <a:pt x="79" y="96"/>
                  </a:cubicBezTo>
                  <a:cubicBezTo>
                    <a:pt x="79" y="97"/>
                    <a:pt x="79" y="97"/>
                    <a:pt x="79" y="97"/>
                  </a:cubicBezTo>
                  <a:cubicBezTo>
                    <a:pt x="79" y="98"/>
                    <a:pt x="79" y="98"/>
                    <a:pt x="79" y="98"/>
                  </a:cubicBezTo>
                  <a:cubicBezTo>
                    <a:pt x="78" y="99"/>
                    <a:pt x="78" y="99"/>
                    <a:pt x="78" y="99"/>
                  </a:cubicBezTo>
                  <a:cubicBezTo>
                    <a:pt x="77" y="99"/>
                    <a:pt x="77" y="99"/>
                    <a:pt x="77" y="99"/>
                  </a:cubicBezTo>
                  <a:cubicBezTo>
                    <a:pt x="77" y="98"/>
                    <a:pt x="77" y="98"/>
                    <a:pt x="77" y="98"/>
                  </a:cubicBezTo>
                  <a:cubicBezTo>
                    <a:pt x="75" y="98"/>
                    <a:pt x="76" y="98"/>
                    <a:pt x="74" y="98"/>
                  </a:cubicBezTo>
                  <a:cubicBezTo>
                    <a:pt x="73" y="98"/>
                    <a:pt x="73" y="98"/>
                    <a:pt x="73" y="98"/>
                  </a:cubicBezTo>
                  <a:cubicBezTo>
                    <a:pt x="72" y="98"/>
                    <a:pt x="72" y="98"/>
                    <a:pt x="72" y="98"/>
                  </a:cubicBezTo>
                  <a:cubicBezTo>
                    <a:pt x="71" y="100"/>
                    <a:pt x="72" y="99"/>
                    <a:pt x="71" y="101"/>
                  </a:cubicBezTo>
                  <a:cubicBezTo>
                    <a:pt x="70" y="101"/>
                    <a:pt x="70" y="101"/>
                    <a:pt x="70" y="101"/>
                  </a:cubicBezTo>
                  <a:cubicBezTo>
                    <a:pt x="69" y="100"/>
                    <a:pt x="69" y="100"/>
                    <a:pt x="69" y="100"/>
                  </a:cubicBezTo>
                  <a:cubicBezTo>
                    <a:pt x="68" y="100"/>
                    <a:pt x="68" y="100"/>
                    <a:pt x="68" y="100"/>
                  </a:cubicBezTo>
                  <a:cubicBezTo>
                    <a:pt x="67" y="100"/>
                    <a:pt x="67" y="100"/>
                    <a:pt x="67" y="100"/>
                  </a:cubicBezTo>
                  <a:cubicBezTo>
                    <a:pt x="66" y="100"/>
                    <a:pt x="66" y="100"/>
                    <a:pt x="66" y="100"/>
                  </a:cubicBezTo>
                  <a:cubicBezTo>
                    <a:pt x="65" y="99"/>
                    <a:pt x="65" y="99"/>
                    <a:pt x="65" y="99"/>
                  </a:cubicBezTo>
                  <a:cubicBezTo>
                    <a:pt x="64" y="99"/>
                    <a:pt x="64" y="99"/>
                    <a:pt x="64" y="99"/>
                  </a:cubicBezTo>
                  <a:cubicBezTo>
                    <a:pt x="62" y="100"/>
                    <a:pt x="62" y="100"/>
                    <a:pt x="62" y="100"/>
                  </a:cubicBezTo>
                  <a:cubicBezTo>
                    <a:pt x="52" y="98"/>
                    <a:pt x="56" y="97"/>
                    <a:pt x="46" y="98"/>
                  </a:cubicBezTo>
                  <a:cubicBezTo>
                    <a:pt x="45" y="96"/>
                    <a:pt x="45" y="96"/>
                    <a:pt x="45" y="96"/>
                  </a:cubicBezTo>
                  <a:cubicBezTo>
                    <a:pt x="46" y="96"/>
                    <a:pt x="46" y="96"/>
                    <a:pt x="46" y="96"/>
                  </a:cubicBezTo>
                  <a:cubicBezTo>
                    <a:pt x="46" y="95"/>
                    <a:pt x="46" y="95"/>
                    <a:pt x="46" y="95"/>
                  </a:cubicBezTo>
                  <a:cubicBezTo>
                    <a:pt x="47" y="94"/>
                    <a:pt x="47" y="94"/>
                    <a:pt x="47" y="94"/>
                  </a:cubicBezTo>
                  <a:cubicBezTo>
                    <a:pt x="47" y="93"/>
                    <a:pt x="47" y="93"/>
                    <a:pt x="47" y="93"/>
                  </a:cubicBezTo>
                  <a:cubicBezTo>
                    <a:pt x="48" y="93"/>
                    <a:pt x="48" y="93"/>
                    <a:pt x="48" y="93"/>
                  </a:cubicBezTo>
                  <a:cubicBezTo>
                    <a:pt x="48" y="92"/>
                    <a:pt x="48" y="92"/>
                    <a:pt x="48" y="92"/>
                  </a:cubicBezTo>
                  <a:cubicBezTo>
                    <a:pt x="49" y="92"/>
                    <a:pt x="49" y="92"/>
                    <a:pt x="49" y="92"/>
                  </a:cubicBezTo>
                  <a:cubicBezTo>
                    <a:pt x="49" y="92"/>
                    <a:pt x="49" y="92"/>
                    <a:pt x="49" y="92"/>
                  </a:cubicBezTo>
                  <a:cubicBezTo>
                    <a:pt x="49" y="91"/>
                    <a:pt x="49" y="91"/>
                    <a:pt x="49" y="91"/>
                  </a:cubicBezTo>
                  <a:cubicBezTo>
                    <a:pt x="49" y="91"/>
                    <a:pt x="49" y="91"/>
                    <a:pt x="49" y="91"/>
                  </a:cubicBezTo>
                  <a:cubicBezTo>
                    <a:pt x="50" y="90"/>
                    <a:pt x="50" y="90"/>
                    <a:pt x="50" y="90"/>
                  </a:cubicBezTo>
                  <a:cubicBezTo>
                    <a:pt x="50" y="90"/>
                    <a:pt x="50" y="90"/>
                    <a:pt x="50" y="90"/>
                  </a:cubicBezTo>
                  <a:cubicBezTo>
                    <a:pt x="50" y="89"/>
                    <a:pt x="50" y="89"/>
                    <a:pt x="50" y="89"/>
                  </a:cubicBezTo>
                  <a:cubicBezTo>
                    <a:pt x="50" y="89"/>
                    <a:pt x="50" y="89"/>
                    <a:pt x="50" y="89"/>
                  </a:cubicBezTo>
                  <a:cubicBezTo>
                    <a:pt x="51" y="87"/>
                    <a:pt x="50" y="87"/>
                    <a:pt x="51" y="85"/>
                  </a:cubicBezTo>
                  <a:cubicBezTo>
                    <a:pt x="51" y="85"/>
                    <a:pt x="51" y="85"/>
                    <a:pt x="51" y="85"/>
                  </a:cubicBezTo>
                  <a:cubicBezTo>
                    <a:pt x="51" y="84"/>
                    <a:pt x="51" y="84"/>
                    <a:pt x="51" y="84"/>
                  </a:cubicBezTo>
                  <a:cubicBezTo>
                    <a:pt x="51" y="84"/>
                    <a:pt x="51" y="84"/>
                    <a:pt x="51" y="84"/>
                  </a:cubicBezTo>
                  <a:cubicBezTo>
                    <a:pt x="52" y="83"/>
                    <a:pt x="52" y="83"/>
                    <a:pt x="52" y="83"/>
                  </a:cubicBezTo>
                  <a:cubicBezTo>
                    <a:pt x="53" y="82"/>
                    <a:pt x="53" y="82"/>
                    <a:pt x="54" y="81"/>
                  </a:cubicBezTo>
                  <a:cubicBezTo>
                    <a:pt x="54" y="80"/>
                    <a:pt x="55" y="80"/>
                    <a:pt x="55" y="78"/>
                  </a:cubicBezTo>
                  <a:cubicBezTo>
                    <a:pt x="55" y="78"/>
                    <a:pt x="55" y="78"/>
                    <a:pt x="55" y="78"/>
                  </a:cubicBezTo>
                  <a:cubicBezTo>
                    <a:pt x="56" y="77"/>
                    <a:pt x="56" y="77"/>
                    <a:pt x="57" y="76"/>
                  </a:cubicBezTo>
                  <a:cubicBezTo>
                    <a:pt x="57" y="76"/>
                    <a:pt x="57" y="76"/>
                    <a:pt x="57" y="76"/>
                  </a:cubicBezTo>
                  <a:cubicBezTo>
                    <a:pt x="57" y="75"/>
                    <a:pt x="57" y="75"/>
                    <a:pt x="57" y="75"/>
                  </a:cubicBezTo>
                  <a:cubicBezTo>
                    <a:pt x="57" y="74"/>
                    <a:pt x="57" y="74"/>
                    <a:pt x="57" y="74"/>
                  </a:cubicBezTo>
                  <a:cubicBezTo>
                    <a:pt x="56" y="73"/>
                    <a:pt x="56" y="72"/>
                    <a:pt x="54" y="71"/>
                  </a:cubicBezTo>
                  <a:cubicBezTo>
                    <a:pt x="53" y="69"/>
                    <a:pt x="52" y="69"/>
                    <a:pt x="50" y="68"/>
                  </a:cubicBezTo>
                  <a:cubicBezTo>
                    <a:pt x="49" y="69"/>
                    <a:pt x="49" y="69"/>
                    <a:pt x="49" y="69"/>
                  </a:cubicBezTo>
                  <a:cubicBezTo>
                    <a:pt x="48" y="69"/>
                    <a:pt x="48" y="69"/>
                    <a:pt x="48" y="69"/>
                  </a:cubicBezTo>
                  <a:cubicBezTo>
                    <a:pt x="48" y="68"/>
                    <a:pt x="48" y="68"/>
                    <a:pt x="48" y="68"/>
                  </a:cubicBezTo>
                  <a:cubicBezTo>
                    <a:pt x="44" y="65"/>
                    <a:pt x="47" y="68"/>
                    <a:pt x="37" y="62"/>
                  </a:cubicBezTo>
                  <a:cubicBezTo>
                    <a:pt x="36" y="61"/>
                    <a:pt x="33" y="59"/>
                    <a:pt x="29" y="57"/>
                  </a:cubicBezTo>
                  <a:cubicBezTo>
                    <a:pt x="25" y="57"/>
                    <a:pt x="22" y="56"/>
                    <a:pt x="18" y="54"/>
                  </a:cubicBezTo>
                  <a:cubicBezTo>
                    <a:pt x="18" y="53"/>
                    <a:pt x="18" y="53"/>
                    <a:pt x="18" y="53"/>
                  </a:cubicBezTo>
                  <a:cubicBezTo>
                    <a:pt x="15" y="50"/>
                    <a:pt x="16" y="52"/>
                    <a:pt x="13" y="49"/>
                  </a:cubicBezTo>
                  <a:cubicBezTo>
                    <a:pt x="13" y="49"/>
                    <a:pt x="13" y="49"/>
                    <a:pt x="13" y="49"/>
                  </a:cubicBezTo>
                  <a:cubicBezTo>
                    <a:pt x="4" y="42"/>
                    <a:pt x="9" y="45"/>
                    <a:pt x="3" y="38"/>
                  </a:cubicBezTo>
                  <a:cubicBezTo>
                    <a:pt x="1" y="37"/>
                    <a:pt x="1" y="37"/>
                    <a:pt x="1" y="36"/>
                  </a:cubicBezTo>
                  <a:cubicBezTo>
                    <a:pt x="1" y="36"/>
                    <a:pt x="1" y="36"/>
                    <a:pt x="1" y="36"/>
                  </a:cubicBezTo>
                  <a:cubicBezTo>
                    <a:pt x="0" y="35"/>
                    <a:pt x="0" y="35"/>
                    <a:pt x="0" y="35"/>
                  </a:cubicBezTo>
                  <a:cubicBezTo>
                    <a:pt x="1" y="35"/>
                    <a:pt x="4" y="22"/>
                    <a:pt x="4" y="21"/>
                  </a:cubicBezTo>
                  <a:cubicBezTo>
                    <a:pt x="4" y="18"/>
                    <a:pt x="4" y="19"/>
                    <a:pt x="4" y="15"/>
                  </a:cubicBezTo>
                  <a:cubicBezTo>
                    <a:pt x="9" y="8"/>
                    <a:pt x="8" y="10"/>
                    <a:pt x="10" y="4"/>
                  </a:cubicBezTo>
                  <a:cubicBezTo>
                    <a:pt x="32" y="1"/>
                    <a:pt x="22" y="0"/>
                    <a:pt x="40" y="0"/>
                  </a:cubicBezTo>
                  <a:cubicBezTo>
                    <a:pt x="50" y="6"/>
                    <a:pt x="44" y="2"/>
                    <a:pt x="50" y="6"/>
                  </a:cubicBezTo>
                  <a:cubicBezTo>
                    <a:pt x="51" y="7"/>
                    <a:pt x="51" y="7"/>
                    <a:pt x="51" y="7"/>
                  </a:cubicBezTo>
                  <a:cubicBezTo>
                    <a:pt x="51" y="9"/>
                    <a:pt x="51" y="8"/>
                    <a:pt x="51" y="1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193">
              <a:extLst>
                <a:ext uri="{FF2B5EF4-FFF2-40B4-BE49-F238E27FC236}">
                  <a16:creationId xmlns:a16="http://schemas.microsoft.com/office/drawing/2014/main" id="{C2B1D1EB-9624-4AB6-875B-0DFDB593B0BE}"/>
                </a:ext>
              </a:extLst>
            </p:cNvPr>
            <p:cNvSpPr>
              <a:spLocks/>
            </p:cNvSpPr>
            <p:nvPr/>
          </p:nvSpPr>
          <p:spPr bwMode="auto">
            <a:xfrm>
              <a:off x="14062399" y="7762726"/>
              <a:ext cx="42744" cy="85486"/>
            </a:xfrm>
            <a:custGeom>
              <a:avLst/>
              <a:gdLst>
                <a:gd name="T0" fmla="*/ 4 w 10"/>
                <a:gd name="T1" fmla="*/ 20 h 20"/>
                <a:gd name="T2" fmla="*/ 3 w 10"/>
                <a:gd name="T3" fmla="*/ 20 h 20"/>
                <a:gd name="T4" fmla="*/ 2 w 10"/>
                <a:gd name="T5" fmla="*/ 20 h 20"/>
                <a:gd name="T6" fmla="*/ 1 w 10"/>
                <a:gd name="T7" fmla="*/ 17 h 20"/>
                <a:gd name="T8" fmla="*/ 1 w 10"/>
                <a:gd name="T9" fmla="*/ 16 h 20"/>
                <a:gd name="T10" fmla="*/ 0 w 10"/>
                <a:gd name="T11" fmla="*/ 9 h 20"/>
                <a:gd name="T12" fmla="*/ 3 w 10"/>
                <a:gd name="T13" fmla="*/ 3 h 20"/>
                <a:gd name="T14" fmla="*/ 4 w 10"/>
                <a:gd name="T15" fmla="*/ 1 h 20"/>
                <a:gd name="T16" fmla="*/ 6 w 10"/>
                <a:gd name="T17" fmla="*/ 0 h 20"/>
                <a:gd name="T18" fmla="*/ 9 w 10"/>
                <a:gd name="T19" fmla="*/ 3 h 20"/>
                <a:gd name="T20" fmla="*/ 10 w 10"/>
                <a:gd name="T21" fmla="*/ 5 h 20"/>
                <a:gd name="T22" fmla="*/ 9 w 10"/>
                <a:gd name="T23" fmla="*/ 8 h 20"/>
                <a:gd name="T24" fmla="*/ 10 w 10"/>
                <a:gd name="T25" fmla="*/ 14 h 20"/>
                <a:gd name="T26" fmla="*/ 10 w 10"/>
                <a:gd name="T27" fmla="*/ 15 h 20"/>
                <a:gd name="T28" fmla="*/ 8 w 10"/>
                <a:gd name="T29" fmla="*/ 19 h 20"/>
                <a:gd name="T30" fmla="*/ 8 w 10"/>
                <a:gd name="T31" fmla="*/ 19 h 20"/>
                <a:gd name="T32" fmla="*/ 4 w 10"/>
                <a:gd name="T3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20">
                  <a:moveTo>
                    <a:pt x="4" y="20"/>
                  </a:moveTo>
                  <a:cubicBezTo>
                    <a:pt x="3" y="20"/>
                    <a:pt x="4" y="20"/>
                    <a:pt x="3" y="20"/>
                  </a:cubicBezTo>
                  <a:cubicBezTo>
                    <a:pt x="2" y="20"/>
                    <a:pt x="2" y="20"/>
                    <a:pt x="2" y="20"/>
                  </a:cubicBezTo>
                  <a:cubicBezTo>
                    <a:pt x="1" y="18"/>
                    <a:pt x="2" y="19"/>
                    <a:pt x="1" y="17"/>
                  </a:cubicBezTo>
                  <a:cubicBezTo>
                    <a:pt x="1" y="16"/>
                    <a:pt x="1" y="17"/>
                    <a:pt x="1" y="16"/>
                  </a:cubicBezTo>
                  <a:cubicBezTo>
                    <a:pt x="1" y="14"/>
                    <a:pt x="0" y="11"/>
                    <a:pt x="0" y="9"/>
                  </a:cubicBezTo>
                  <a:cubicBezTo>
                    <a:pt x="2" y="7"/>
                    <a:pt x="1" y="8"/>
                    <a:pt x="3" y="3"/>
                  </a:cubicBezTo>
                  <a:cubicBezTo>
                    <a:pt x="4" y="1"/>
                    <a:pt x="4" y="1"/>
                    <a:pt x="4" y="1"/>
                  </a:cubicBezTo>
                  <a:cubicBezTo>
                    <a:pt x="6" y="0"/>
                    <a:pt x="6" y="0"/>
                    <a:pt x="6" y="0"/>
                  </a:cubicBezTo>
                  <a:cubicBezTo>
                    <a:pt x="8" y="3"/>
                    <a:pt x="7" y="2"/>
                    <a:pt x="9" y="3"/>
                  </a:cubicBezTo>
                  <a:cubicBezTo>
                    <a:pt x="10" y="5"/>
                    <a:pt x="10" y="5"/>
                    <a:pt x="10" y="5"/>
                  </a:cubicBezTo>
                  <a:cubicBezTo>
                    <a:pt x="9" y="6"/>
                    <a:pt x="9" y="6"/>
                    <a:pt x="9" y="8"/>
                  </a:cubicBezTo>
                  <a:cubicBezTo>
                    <a:pt x="9" y="10"/>
                    <a:pt x="10" y="12"/>
                    <a:pt x="10" y="14"/>
                  </a:cubicBezTo>
                  <a:cubicBezTo>
                    <a:pt x="10" y="15"/>
                    <a:pt x="10" y="15"/>
                    <a:pt x="10" y="15"/>
                  </a:cubicBezTo>
                  <a:cubicBezTo>
                    <a:pt x="9" y="16"/>
                    <a:pt x="9" y="17"/>
                    <a:pt x="8" y="19"/>
                  </a:cubicBezTo>
                  <a:cubicBezTo>
                    <a:pt x="8" y="19"/>
                    <a:pt x="8" y="19"/>
                    <a:pt x="8" y="19"/>
                  </a:cubicBezTo>
                  <a:cubicBezTo>
                    <a:pt x="5" y="20"/>
                    <a:pt x="7" y="19"/>
                    <a:pt x="4" y="2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194">
              <a:extLst>
                <a:ext uri="{FF2B5EF4-FFF2-40B4-BE49-F238E27FC236}">
                  <a16:creationId xmlns:a16="http://schemas.microsoft.com/office/drawing/2014/main" id="{B872F288-5197-46D1-BA64-A710B2592632}"/>
                </a:ext>
              </a:extLst>
            </p:cNvPr>
            <p:cNvSpPr>
              <a:spLocks/>
            </p:cNvSpPr>
            <p:nvPr/>
          </p:nvSpPr>
          <p:spPr bwMode="auto">
            <a:xfrm>
              <a:off x="14276115" y="10018601"/>
              <a:ext cx="23748" cy="23748"/>
            </a:xfrm>
            <a:custGeom>
              <a:avLst/>
              <a:gdLst>
                <a:gd name="T0" fmla="*/ 6 w 6"/>
                <a:gd name="T1" fmla="*/ 6 h 6"/>
                <a:gd name="T2" fmla="*/ 4 w 6"/>
                <a:gd name="T3" fmla="*/ 6 h 6"/>
                <a:gd name="T4" fmla="*/ 3 w 6"/>
                <a:gd name="T5" fmla="*/ 6 h 6"/>
                <a:gd name="T6" fmla="*/ 1 w 6"/>
                <a:gd name="T7" fmla="*/ 5 h 6"/>
                <a:gd name="T8" fmla="*/ 0 w 6"/>
                <a:gd name="T9" fmla="*/ 4 h 6"/>
                <a:gd name="T10" fmla="*/ 0 w 6"/>
                <a:gd name="T11" fmla="*/ 2 h 6"/>
                <a:gd name="T12" fmla="*/ 1 w 6"/>
                <a:gd name="T13" fmla="*/ 0 h 6"/>
                <a:gd name="T14" fmla="*/ 2 w 6"/>
                <a:gd name="T15" fmla="*/ 0 h 6"/>
                <a:gd name="T16" fmla="*/ 4 w 6"/>
                <a:gd name="T17" fmla="*/ 0 h 6"/>
                <a:gd name="T18" fmla="*/ 4 w 6"/>
                <a:gd name="T19" fmla="*/ 0 h 6"/>
                <a:gd name="T20" fmla="*/ 6 w 6"/>
                <a:gd name="T21" fmla="*/ 3 h 6"/>
                <a:gd name="T22" fmla="*/ 6 w 6"/>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6" y="6"/>
                  </a:moveTo>
                  <a:cubicBezTo>
                    <a:pt x="4" y="6"/>
                    <a:pt x="4" y="6"/>
                    <a:pt x="4" y="6"/>
                  </a:cubicBezTo>
                  <a:cubicBezTo>
                    <a:pt x="3" y="6"/>
                    <a:pt x="3" y="6"/>
                    <a:pt x="3" y="6"/>
                  </a:cubicBezTo>
                  <a:cubicBezTo>
                    <a:pt x="1" y="5"/>
                    <a:pt x="1" y="5"/>
                    <a:pt x="1" y="5"/>
                  </a:cubicBezTo>
                  <a:cubicBezTo>
                    <a:pt x="0" y="4"/>
                    <a:pt x="0" y="4"/>
                    <a:pt x="0" y="4"/>
                  </a:cubicBezTo>
                  <a:cubicBezTo>
                    <a:pt x="0" y="2"/>
                    <a:pt x="0" y="2"/>
                    <a:pt x="0" y="2"/>
                  </a:cubicBezTo>
                  <a:cubicBezTo>
                    <a:pt x="0" y="2"/>
                    <a:pt x="0" y="2"/>
                    <a:pt x="1" y="0"/>
                  </a:cubicBezTo>
                  <a:cubicBezTo>
                    <a:pt x="2" y="0"/>
                    <a:pt x="2" y="0"/>
                    <a:pt x="2" y="0"/>
                  </a:cubicBezTo>
                  <a:cubicBezTo>
                    <a:pt x="4" y="0"/>
                    <a:pt x="4" y="0"/>
                    <a:pt x="4" y="0"/>
                  </a:cubicBezTo>
                  <a:cubicBezTo>
                    <a:pt x="4" y="0"/>
                    <a:pt x="4" y="0"/>
                    <a:pt x="4" y="0"/>
                  </a:cubicBezTo>
                  <a:cubicBezTo>
                    <a:pt x="6" y="2"/>
                    <a:pt x="5" y="1"/>
                    <a:pt x="6" y="3"/>
                  </a:cubicBezTo>
                  <a:cubicBezTo>
                    <a:pt x="6" y="5"/>
                    <a:pt x="6" y="5"/>
                    <a:pt x="6" y="6"/>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195">
              <a:extLst>
                <a:ext uri="{FF2B5EF4-FFF2-40B4-BE49-F238E27FC236}">
                  <a16:creationId xmlns:a16="http://schemas.microsoft.com/office/drawing/2014/main" id="{B6676411-133F-4BB9-B7B4-9AEA73061B94}"/>
                </a:ext>
              </a:extLst>
            </p:cNvPr>
            <p:cNvSpPr>
              <a:spLocks/>
            </p:cNvSpPr>
            <p:nvPr/>
          </p:nvSpPr>
          <p:spPr bwMode="auto">
            <a:xfrm>
              <a:off x="12637637" y="6456693"/>
              <a:ext cx="441678" cy="308700"/>
            </a:xfrm>
            <a:custGeom>
              <a:avLst/>
              <a:gdLst>
                <a:gd name="T0" fmla="*/ 95 w 106"/>
                <a:gd name="T1" fmla="*/ 49 h 74"/>
                <a:gd name="T2" fmla="*/ 96 w 106"/>
                <a:gd name="T3" fmla="*/ 49 h 74"/>
                <a:gd name="T4" fmla="*/ 96 w 106"/>
                <a:gd name="T5" fmla="*/ 48 h 74"/>
                <a:gd name="T6" fmla="*/ 103 w 106"/>
                <a:gd name="T7" fmla="*/ 46 h 74"/>
                <a:gd name="T8" fmla="*/ 104 w 106"/>
                <a:gd name="T9" fmla="*/ 55 h 74"/>
                <a:gd name="T10" fmla="*/ 99 w 106"/>
                <a:gd name="T11" fmla="*/ 54 h 74"/>
                <a:gd name="T12" fmla="*/ 97 w 106"/>
                <a:gd name="T13" fmla="*/ 54 h 74"/>
                <a:gd name="T14" fmla="*/ 96 w 106"/>
                <a:gd name="T15" fmla="*/ 57 h 74"/>
                <a:gd name="T16" fmla="*/ 96 w 106"/>
                <a:gd name="T17" fmla="*/ 60 h 74"/>
                <a:gd name="T18" fmla="*/ 94 w 106"/>
                <a:gd name="T19" fmla="*/ 64 h 74"/>
                <a:gd name="T20" fmla="*/ 87 w 106"/>
                <a:gd name="T21" fmla="*/ 71 h 74"/>
                <a:gd name="T22" fmla="*/ 84 w 106"/>
                <a:gd name="T23" fmla="*/ 69 h 74"/>
                <a:gd name="T24" fmla="*/ 80 w 106"/>
                <a:gd name="T25" fmla="*/ 68 h 74"/>
                <a:gd name="T26" fmla="*/ 62 w 106"/>
                <a:gd name="T27" fmla="*/ 72 h 74"/>
                <a:gd name="T28" fmla="*/ 45 w 106"/>
                <a:gd name="T29" fmla="*/ 72 h 74"/>
                <a:gd name="T30" fmla="*/ 29 w 106"/>
                <a:gd name="T31" fmla="*/ 71 h 74"/>
                <a:gd name="T32" fmla="*/ 30 w 106"/>
                <a:gd name="T33" fmla="*/ 69 h 74"/>
                <a:gd name="T34" fmla="*/ 31 w 106"/>
                <a:gd name="T35" fmla="*/ 67 h 74"/>
                <a:gd name="T36" fmla="*/ 27 w 106"/>
                <a:gd name="T37" fmla="*/ 64 h 74"/>
                <a:gd name="T38" fmla="*/ 25 w 106"/>
                <a:gd name="T39" fmla="*/ 62 h 74"/>
                <a:gd name="T40" fmla="*/ 27 w 106"/>
                <a:gd name="T41" fmla="*/ 60 h 74"/>
                <a:gd name="T42" fmla="*/ 28 w 106"/>
                <a:gd name="T43" fmla="*/ 59 h 74"/>
                <a:gd name="T44" fmla="*/ 22 w 106"/>
                <a:gd name="T45" fmla="*/ 60 h 74"/>
                <a:gd name="T46" fmla="*/ 19 w 106"/>
                <a:gd name="T47" fmla="*/ 58 h 74"/>
                <a:gd name="T48" fmla="*/ 14 w 106"/>
                <a:gd name="T49" fmla="*/ 56 h 74"/>
                <a:gd name="T50" fmla="*/ 13 w 106"/>
                <a:gd name="T51" fmla="*/ 55 h 74"/>
                <a:gd name="T52" fmla="*/ 14 w 106"/>
                <a:gd name="T53" fmla="*/ 54 h 74"/>
                <a:gd name="T54" fmla="*/ 12 w 106"/>
                <a:gd name="T55" fmla="*/ 53 h 74"/>
                <a:gd name="T56" fmla="*/ 13 w 106"/>
                <a:gd name="T57" fmla="*/ 52 h 74"/>
                <a:gd name="T58" fmla="*/ 14 w 106"/>
                <a:gd name="T59" fmla="*/ 51 h 74"/>
                <a:gd name="T60" fmla="*/ 11 w 106"/>
                <a:gd name="T61" fmla="*/ 49 h 74"/>
                <a:gd name="T62" fmla="*/ 6 w 106"/>
                <a:gd name="T63" fmla="*/ 45 h 74"/>
                <a:gd name="T64" fmla="*/ 6 w 106"/>
                <a:gd name="T65" fmla="*/ 43 h 74"/>
                <a:gd name="T66" fmla="*/ 5 w 106"/>
                <a:gd name="T67" fmla="*/ 41 h 74"/>
                <a:gd name="T68" fmla="*/ 1 w 106"/>
                <a:gd name="T69" fmla="*/ 37 h 74"/>
                <a:gd name="T70" fmla="*/ 3 w 106"/>
                <a:gd name="T71" fmla="*/ 34 h 74"/>
                <a:gd name="T72" fmla="*/ 5 w 106"/>
                <a:gd name="T73" fmla="*/ 34 h 74"/>
                <a:gd name="T74" fmla="*/ 6 w 106"/>
                <a:gd name="T75" fmla="*/ 33 h 74"/>
                <a:gd name="T76" fmla="*/ 10 w 106"/>
                <a:gd name="T77" fmla="*/ 31 h 74"/>
                <a:gd name="T78" fmla="*/ 12 w 106"/>
                <a:gd name="T79" fmla="*/ 27 h 74"/>
                <a:gd name="T80" fmla="*/ 14 w 106"/>
                <a:gd name="T81" fmla="*/ 24 h 74"/>
                <a:gd name="T82" fmla="*/ 17 w 106"/>
                <a:gd name="T83" fmla="*/ 18 h 74"/>
                <a:gd name="T84" fmla="*/ 20 w 106"/>
                <a:gd name="T85" fmla="*/ 12 h 74"/>
                <a:gd name="T86" fmla="*/ 23 w 106"/>
                <a:gd name="T87" fmla="*/ 9 h 74"/>
                <a:gd name="T88" fmla="*/ 26 w 106"/>
                <a:gd name="T89" fmla="*/ 8 h 74"/>
                <a:gd name="T90" fmla="*/ 31 w 106"/>
                <a:gd name="T91" fmla="*/ 4 h 74"/>
                <a:gd name="T92" fmla="*/ 35 w 106"/>
                <a:gd name="T93" fmla="*/ 4 h 74"/>
                <a:gd name="T94" fmla="*/ 44 w 106"/>
                <a:gd name="T95" fmla="*/ 6 h 74"/>
                <a:gd name="T96" fmla="*/ 49 w 106"/>
                <a:gd name="T97" fmla="*/ 5 h 74"/>
                <a:gd name="T98" fmla="*/ 55 w 106"/>
                <a:gd name="T99" fmla="*/ 7 h 74"/>
                <a:gd name="T100" fmla="*/ 68 w 106"/>
                <a:gd name="T101" fmla="*/ 2 h 74"/>
                <a:gd name="T102" fmla="*/ 73 w 106"/>
                <a:gd name="T103" fmla="*/ 0 h 74"/>
                <a:gd name="T104" fmla="*/ 83 w 106"/>
                <a:gd name="T105" fmla="*/ 15 h 74"/>
                <a:gd name="T106" fmla="*/ 88 w 106"/>
                <a:gd name="T107" fmla="*/ 21 h 74"/>
                <a:gd name="T108" fmla="*/ 90 w 106"/>
                <a:gd name="T109" fmla="*/ 30 h 74"/>
                <a:gd name="T110" fmla="*/ 88 w 106"/>
                <a:gd name="T111" fmla="*/ 4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 h="74">
                  <a:moveTo>
                    <a:pt x="90" y="47"/>
                  </a:moveTo>
                  <a:cubicBezTo>
                    <a:pt x="92" y="48"/>
                    <a:pt x="92" y="48"/>
                    <a:pt x="92" y="48"/>
                  </a:cubicBezTo>
                  <a:cubicBezTo>
                    <a:pt x="95" y="49"/>
                    <a:pt x="95" y="49"/>
                    <a:pt x="95" y="49"/>
                  </a:cubicBezTo>
                  <a:cubicBezTo>
                    <a:pt x="96" y="49"/>
                    <a:pt x="96" y="49"/>
                    <a:pt x="96" y="49"/>
                  </a:cubicBezTo>
                  <a:cubicBezTo>
                    <a:pt x="96" y="49"/>
                    <a:pt x="96" y="49"/>
                    <a:pt x="96" y="49"/>
                  </a:cubicBezTo>
                  <a:cubicBezTo>
                    <a:pt x="96" y="49"/>
                    <a:pt x="96" y="49"/>
                    <a:pt x="96" y="49"/>
                  </a:cubicBezTo>
                  <a:cubicBezTo>
                    <a:pt x="96" y="48"/>
                    <a:pt x="96" y="48"/>
                    <a:pt x="96" y="48"/>
                  </a:cubicBezTo>
                  <a:cubicBezTo>
                    <a:pt x="96" y="48"/>
                    <a:pt x="96" y="48"/>
                    <a:pt x="96" y="48"/>
                  </a:cubicBezTo>
                  <a:cubicBezTo>
                    <a:pt x="96" y="48"/>
                    <a:pt x="96" y="48"/>
                    <a:pt x="96" y="48"/>
                  </a:cubicBezTo>
                  <a:cubicBezTo>
                    <a:pt x="97" y="48"/>
                    <a:pt x="97" y="48"/>
                    <a:pt x="97" y="48"/>
                  </a:cubicBezTo>
                  <a:cubicBezTo>
                    <a:pt x="99" y="48"/>
                    <a:pt x="98" y="48"/>
                    <a:pt x="101" y="47"/>
                  </a:cubicBezTo>
                  <a:cubicBezTo>
                    <a:pt x="103" y="46"/>
                    <a:pt x="103" y="46"/>
                    <a:pt x="103" y="46"/>
                  </a:cubicBezTo>
                  <a:cubicBezTo>
                    <a:pt x="105" y="47"/>
                    <a:pt x="105" y="47"/>
                    <a:pt x="105" y="47"/>
                  </a:cubicBezTo>
                  <a:cubicBezTo>
                    <a:pt x="106" y="48"/>
                    <a:pt x="105" y="48"/>
                    <a:pt x="106" y="49"/>
                  </a:cubicBezTo>
                  <a:cubicBezTo>
                    <a:pt x="105" y="54"/>
                    <a:pt x="105" y="53"/>
                    <a:pt x="104" y="55"/>
                  </a:cubicBezTo>
                  <a:cubicBezTo>
                    <a:pt x="99" y="57"/>
                    <a:pt x="99" y="57"/>
                    <a:pt x="99" y="57"/>
                  </a:cubicBezTo>
                  <a:cubicBezTo>
                    <a:pt x="99" y="56"/>
                    <a:pt x="99" y="56"/>
                    <a:pt x="99" y="56"/>
                  </a:cubicBezTo>
                  <a:cubicBezTo>
                    <a:pt x="99" y="55"/>
                    <a:pt x="99" y="55"/>
                    <a:pt x="99" y="54"/>
                  </a:cubicBezTo>
                  <a:cubicBezTo>
                    <a:pt x="99" y="53"/>
                    <a:pt x="99" y="53"/>
                    <a:pt x="99" y="53"/>
                  </a:cubicBezTo>
                  <a:cubicBezTo>
                    <a:pt x="98" y="53"/>
                    <a:pt x="98" y="53"/>
                    <a:pt x="98" y="53"/>
                  </a:cubicBezTo>
                  <a:cubicBezTo>
                    <a:pt x="97" y="54"/>
                    <a:pt x="97" y="54"/>
                    <a:pt x="97" y="54"/>
                  </a:cubicBezTo>
                  <a:cubicBezTo>
                    <a:pt x="97" y="54"/>
                    <a:pt x="97" y="54"/>
                    <a:pt x="97" y="54"/>
                  </a:cubicBezTo>
                  <a:cubicBezTo>
                    <a:pt x="97" y="56"/>
                    <a:pt x="97" y="56"/>
                    <a:pt x="97" y="56"/>
                  </a:cubicBezTo>
                  <a:cubicBezTo>
                    <a:pt x="97" y="57"/>
                    <a:pt x="97" y="57"/>
                    <a:pt x="96" y="57"/>
                  </a:cubicBezTo>
                  <a:cubicBezTo>
                    <a:pt x="96" y="59"/>
                    <a:pt x="96" y="59"/>
                    <a:pt x="96" y="59"/>
                  </a:cubicBezTo>
                  <a:cubicBezTo>
                    <a:pt x="96" y="59"/>
                    <a:pt x="96" y="59"/>
                    <a:pt x="96" y="59"/>
                  </a:cubicBezTo>
                  <a:cubicBezTo>
                    <a:pt x="96" y="60"/>
                    <a:pt x="96" y="60"/>
                    <a:pt x="96" y="60"/>
                  </a:cubicBezTo>
                  <a:cubicBezTo>
                    <a:pt x="97" y="60"/>
                    <a:pt x="97" y="60"/>
                    <a:pt x="97" y="60"/>
                  </a:cubicBezTo>
                  <a:cubicBezTo>
                    <a:pt x="96" y="61"/>
                    <a:pt x="96" y="61"/>
                    <a:pt x="96" y="61"/>
                  </a:cubicBezTo>
                  <a:cubicBezTo>
                    <a:pt x="94" y="63"/>
                    <a:pt x="95" y="63"/>
                    <a:pt x="94" y="64"/>
                  </a:cubicBezTo>
                  <a:cubicBezTo>
                    <a:pt x="94" y="69"/>
                    <a:pt x="94" y="69"/>
                    <a:pt x="94" y="69"/>
                  </a:cubicBezTo>
                  <a:cubicBezTo>
                    <a:pt x="94" y="70"/>
                    <a:pt x="94" y="71"/>
                    <a:pt x="93" y="73"/>
                  </a:cubicBezTo>
                  <a:cubicBezTo>
                    <a:pt x="91" y="73"/>
                    <a:pt x="91" y="73"/>
                    <a:pt x="87" y="71"/>
                  </a:cubicBezTo>
                  <a:cubicBezTo>
                    <a:pt x="86" y="70"/>
                    <a:pt x="86" y="70"/>
                    <a:pt x="86" y="69"/>
                  </a:cubicBezTo>
                  <a:cubicBezTo>
                    <a:pt x="84" y="69"/>
                    <a:pt x="84" y="69"/>
                    <a:pt x="84" y="69"/>
                  </a:cubicBezTo>
                  <a:cubicBezTo>
                    <a:pt x="84" y="69"/>
                    <a:pt x="84" y="69"/>
                    <a:pt x="84" y="69"/>
                  </a:cubicBezTo>
                  <a:cubicBezTo>
                    <a:pt x="83" y="69"/>
                    <a:pt x="83" y="69"/>
                    <a:pt x="83" y="69"/>
                  </a:cubicBezTo>
                  <a:cubicBezTo>
                    <a:pt x="82" y="68"/>
                    <a:pt x="82" y="68"/>
                    <a:pt x="82" y="68"/>
                  </a:cubicBezTo>
                  <a:cubicBezTo>
                    <a:pt x="80" y="68"/>
                    <a:pt x="80" y="68"/>
                    <a:pt x="80" y="68"/>
                  </a:cubicBezTo>
                  <a:cubicBezTo>
                    <a:pt x="80" y="68"/>
                    <a:pt x="77" y="67"/>
                    <a:pt x="77" y="66"/>
                  </a:cubicBezTo>
                  <a:cubicBezTo>
                    <a:pt x="69" y="67"/>
                    <a:pt x="67" y="68"/>
                    <a:pt x="64" y="71"/>
                  </a:cubicBezTo>
                  <a:cubicBezTo>
                    <a:pt x="62" y="72"/>
                    <a:pt x="62" y="72"/>
                    <a:pt x="62" y="72"/>
                  </a:cubicBezTo>
                  <a:cubicBezTo>
                    <a:pt x="61" y="73"/>
                    <a:pt x="61" y="73"/>
                    <a:pt x="59" y="74"/>
                  </a:cubicBezTo>
                  <a:cubicBezTo>
                    <a:pt x="54" y="73"/>
                    <a:pt x="57" y="74"/>
                    <a:pt x="47" y="72"/>
                  </a:cubicBezTo>
                  <a:cubicBezTo>
                    <a:pt x="45" y="72"/>
                    <a:pt x="45" y="72"/>
                    <a:pt x="45" y="72"/>
                  </a:cubicBezTo>
                  <a:cubicBezTo>
                    <a:pt x="37" y="71"/>
                    <a:pt x="41" y="71"/>
                    <a:pt x="33" y="71"/>
                  </a:cubicBezTo>
                  <a:cubicBezTo>
                    <a:pt x="30" y="71"/>
                    <a:pt x="30" y="71"/>
                    <a:pt x="30" y="71"/>
                  </a:cubicBezTo>
                  <a:cubicBezTo>
                    <a:pt x="29" y="71"/>
                    <a:pt x="29" y="71"/>
                    <a:pt x="29" y="71"/>
                  </a:cubicBezTo>
                  <a:cubicBezTo>
                    <a:pt x="29" y="70"/>
                    <a:pt x="29" y="70"/>
                    <a:pt x="29" y="70"/>
                  </a:cubicBezTo>
                  <a:cubicBezTo>
                    <a:pt x="29" y="69"/>
                    <a:pt x="29" y="69"/>
                    <a:pt x="29" y="69"/>
                  </a:cubicBezTo>
                  <a:cubicBezTo>
                    <a:pt x="30" y="69"/>
                    <a:pt x="30" y="69"/>
                    <a:pt x="30" y="69"/>
                  </a:cubicBezTo>
                  <a:cubicBezTo>
                    <a:pt x="31" y="68"/>
                    <a:pt x="31" y="68"/>
                    <a:pt x="31" y="68"/>
                  </a:cubicBezTo>
                  <a:cubicBezTo>
                    <a:pt x="31" y="68"/>
                    <a:pt x="31" y="68"/>
                    <a:pt x="31" y="68"/>
                  </a:cubicBezTo>
                  <a:cubicBezTo>
                    <a:pt x="31" y="67"/>
                    <a:pt x="31" y="67"/>
                    <a:pt x="31" y="67"/>
                  </a:cubicBezTo>
                  <a:cubicBezTo>
                    <a:pt x="29" y="66"/>
                    <a:pt x="30" y="67"/>
                    <a:pt x="27" y="65"/>
                  </a:cubicBezTo>
                  <a:cubicBezTo>
                    <a:pt x="27" y="64"/>
                    <a:pt x="27" y="64"/>
                    <a:pt x="27" y="64"/>
                  </a:cubicBezTo>
                  <a:cubicBezTo>
                    <a:pt x="27" y="64"/>
                    <a:pt x="27" y="64"/>
                    <a:pt x="27" y="64"/>
                  </a:cubicBezTo>
                  <a:cubicBezTo>
                    <a:pt x="26" y="63"/>
                    <a:pt x="26" y="63"/>
                    <a:pt x="26" y="63"/>
                  </a:cubicBezTo>
                  <a:cubicBezTo>
                    <a:pt x="26" y="63"/>
                    <a:pt x="26" y="63"/>
                    <a:pt x="26" y="63"/>
                  </a:cubicBezTo>
                  <a:cubicBezTo>
                    <a:pt x="25" y="62"/>
                    <a:pt x="25" y="62"/>
                    <a:pt x="25" y="62"/>
                  </a:cubicBezTo>
                  <a:cubicBezTo>
                    <a:pt x="25" y="61"/>
                    <a:pt x="25" y="61"/>
                    <a:pt x="25" y="61"/>
                  </a:cubicBezTo>
                  <a:cubicBezTo>
                    <a:pt x="26" y="60"/>
                    <a:pt x="26" y="60"/>
                    <a:pt x="26" y="60"/>
                  </a:cubicBezTo>
                  <a:cubicBezTo>
                    <a:pt x="27" y="60"/>
                    <a:pt x="27" y="60"/>
                    <a:pt x="27" y="60"/>
                  </a:cubicBezTo>
                  <a:cubicBezTo>
                    <a:pt x="27" y="60"/>
                    <a:pt x="27" y="60"/>
                    <a:pt x="27" y="60"/>
                  </a:cubicBezTo>
                  <a:cubicBezTo>
                    <a:pt x="28" y="60"/>
                    <a:pt x="28" y="60"/>
                    <a:pt x="28" y="60"/>
                  </a:cubicBezTo>
                  <a:cubicBezTo>
                    <a:pt x="28" y="59"/>
                    <a:pt x="28" y="59"/>
                    <a:pt x="28" y="59"/>
                  </a:cubicBezTo>
                  <a:cubicBezTo>
                    <a:pt x="27" y="58"/>
                    <a:pt x="27" y="59"/>
                    <a:pt x="25" y="58"/>
                  </a:cubicBezTo>
                  <a:cubicBezTo>
                    <a:pt x="23" y="58"/>
                    <a:pt x="23" y="58"/>
                    <a:pt x="23" y="58"/>
                  </a:cubicBezTo>
                  <a:cubicBezTo>
                    <a:pt x="22" y="60"/>
                    <a:pt x="22" y="60"/>
                    <a:pt x="22" y="60"/>
                  </a:cubicBezTo>
                  <a:cubicBezTo>
                    <a:pt x="21" y="60"/>
                    <a:pt x="21" y="60"/>
                    <a:pt x="21" y="60"/>
                  </a:cubicBezTo>
                  <a:cubicBezTo>
                    <a:pt x="20" y="59"/>
                    <a:pt x="20" y="59"/>
                    <a:pt x="20" y="59"/>
                  </a:cubicBezTo>
                  <a:cubicBezTo>
                    <a:pt x="19" y="58"/>
                    <a:pt x="19" y="58"/>
                    <a:pt x="19" y="58"/>
                  </a:cubicBezTo>
                  <a:cubicBezTo>
                    <a:pt x="16" y="58"/>
                    <a:pt x="17" y="58"/>
                    <a:pt x="15" y="58"/>
                  </a:cubicBezTo>
                  <a:cubicBezTo>
                    <a:pt x="15" y="57"/>
                    <a:pt x="15" y="57"/>
                    <a:pt x="15" y="57"/>
                  </a:cubicBezTo>
                  <a:cubicBezTo>
                    <a:pt x="14" y="56"/>
                    <a:pt x="14" y="56"/>
                    <a:pt x="14" y="56"/>
                  </a:cubicBezTo>
                  <a:cubicBezTo>
                    <a:pt x="12" y="56"/>
                    <a:pt x="12" y="56"/>
                    <a:pt x="12" y="56"/>
                  </a:cubicBezTo>
                  <a:cubicBezTo>
                    <a:pt x="12" y="55"/>
                    <a:pt x="12" y="55"/>
                    <a:pt x="12" y="55"/>
                  </a:cubicBezTo>
                  <a:cubicBezTo>
                    <a:pt x="13" y="55"/>
                    <a:pt x="13" y="55"/>
                    <a:pt x="13" y="55"/>
                  </a:cubicBezTo>
                  <a:cubicBezTo>
                    <a:pt x="13" y="55"/>
                    <a:pt x="13" y="55"/>
                    <a:pt x="14" y="55"/>
                  </a:cubicBezTo>
                  <a:cubicBezTo>
                    <a:pt x="14" y="55"/>
                    <a:pt x="14" y="55"/>
                    <a:pt x="14" y="55"/>
                  </a:cubicBezTo>
                  <a:cubicBezTo>
                    <a:pt x="14" y="54"/>
                    <a:pt x="14" y="54"/>
                    <a:pt x="14" y="54"/>
                  </a:cubicBezTo>
                  <a:cubicBezTo>
                    <a:pt x="14" y="54"/>
                    <a:pt x="13" y="54"/>
                    <a:pt x="13" y="53"/>
                  </a:cubicBezTo>
                  <a:cubicBezTo>
                    <a:pt x="12" y="53"/>
                    <a:pt x="12" y="53"/>
                    <a:pt x="12" y="53"/>
                  </a:cubicBezTo>
                  <a:cubicBezTo>
                    <a:pt x="12" y="53"/>
                    <a:pt x="12" y="53"/>
                    <a:pt x="12" y="53"/>
                  </a:cubicBezTo>
                  <a:cubicBezTo>
                    <a:pt x="12" y="53"/>
                    <a:pt x="12" y="53"/>
                    <a:pt x="12" y="53"/>
                  </a:cubicBezTo>
                  <a:cubicBezTo>
                    <a:pt x="13" y="53"/>
                    <a:pt x="13" y="53"/>
                    <a:pt x="13" y="53"/>
                  </a:cubicBezTo>
                  <a:cubicBezTo>
                    <a:pt x="13" y="52"/>
                    <a:pt x="13" y="52"/>
                    <a:pt x="13" y="52"/>
                  </a:cubicBezTo>
                  <a:cubicBezTo>
                    <a:pt x="13" y="52"/>
                    <a:pt x="13" y="52"/>
                    <a:pt x="13" y="52"/>
                  </a:cubicBezTo>
                  <a:cubicBezTo>
                    <a:pt x="14" y="51"/>
                    <a:pt x="14" y="51"/>
                    <a:pt x="14" y="51"/>
                  </a:cubicBezTo>
                  <a:cubicBezTo>
                    <a:pt x="14" y="51"/>
                    <a:pt x="14" y="51"/>
                    <a:pt x="14" y="51"/>
                  </a:cubicBezTo>
                  <a:cubicBezTo>
                    <a:pt x="14" y="51"/>
                    <a:pt x="14" y="51"/>
                    <a:pt x="14" y="51"/>
                  </a:cubicBezTo>
                  <a:cubicBezTo>
                    <a:pt x="13" y="50"/>
                    <a:pt x="14" y="50"/>
                    <a:pt x="13" y="50"/>
                  </a:cubicBezTo>
                  <a:cubicBezTo>
                    <a:pt x="12" y="50"/>
                    <a:pt x="12" y="49"/>
                    <a:pt x="11" y="49"/>
                  </a:cubicBezTo>
                  <a:cubicBezTo>
                    <a:pt x="10" y="48"/>
                    <a:pt x="10" y="48"/>
                    <a:pt x="10" y="48"/>
                  </a:cubicBezTo>
                  <a:cubicBezTo>
                    <a:pt x="9" y="48"/>
                    <a:pt x="9" y="48"/>
                    <a:pt x="9" y="48"/>
                  </a:cubicBezTo>
                  <a:cubicBezTo>
                    <a:pt x="9" y="48"/>
                    <a:pt x="8" y="47"/>
                    <a:pt x="6" y="45"/>
                  </a:cubicBezTo>
                  <a:cubicBezTo>
                    <a:pt x="6" y="45"/>
                    <a:pt x="6" y="45"/>
                    <a:pt x="6" y="45"/>
                  </a:cubicBezTo>
                  <a:cubicBezTo>
                    <a:pt x="6" y="45"/>
                    <a:pt x="6" y="45"/>
                    <a:pt x="6" y="45"/>
                  </a:cubicBezTo>
                  <a:cubicBezTo>
                    <a:pt x="6" y="44"/>
                    <a:pt x="6" y="44"/>
                    <a:pt x="6" y="43"/>
                  </a:cubicBezTo>
                  <a:cubicBezTo>
                    <a:pt x="6" y="42"/>
                    <a:pt x="6" y="43"/>
                    <a:pt x="6" y="41"/>
                  </a:cubicBezTo>
                  <a:cubicBezTo>
                    <a:pt x="6" y="41"/>
                    <a:pt x="6" y="41"/>
                    <a:pt x="6" y="41"/>
                  </a:cubicBezTo>
                  <a:cubicBezTo>
                    <a:pt x="5" y="41"/>
                    <a:pt x="6" y="41"/>
                    <a:pt x="5" y="41"/>
                  </a:cubicBezTo>
                  <a:cubicBezTo>
                    <a:pt x="5" y="41"/>
                    <a:pt x="5" y="41"/>
                    <a:pt x="5" y="41"/>
                  </a:cubicBezTo>
                  <a:cubicBezTo>
                    <a:pt x="4" y="41"/>
                    <a:pt x="5" y="41"/>
                    <a:pt x="4" y="39"/>
                  </a:cubicBezTo>
                  <a:cubicBezTo>
                    <a:pt x="3" y="38"/>
                    <a:pt x="2" y="38"/>
                    <a:pt x="1" y="37"/>
                  </a:cubicBezTo>
                  <a:cubicBezTo>
                    <a:pt x="0" y="36"/>
                    <a:pt x="1" y="36"/>
                    <a:pt x="0" y="35"/>
                  </a:cubicBezTo>
                  <a:cubicBezTo>
                    <a:pt x="0" y="35"/>
                    <a:pt x="0" y="35"/>
                    <a:pt x="0" y="35"/>
                  </a:cubicBezTo>
                  <a:cubicBezTo>
                    <a:pt x="3" y="34"/>
                    <a:pt x="3" y="34"/>
                    <a:pt x="3" y="34"/>
                  </a:cubicBezTo>
                  <a:cubicBezTo>
                    <a:pt x="4" y="35"/>
                    <a:pt x="4" y="35"/>
                    <a:pt x="4" y="35"/>
                  </a:cubicBezTo>
                  <a:cubicBezTo>
                    <a:pt x="5" y="35"/>
                    <a:pt x="5" y="35"/>
                    <a:pt x="5" y="35"/>
                  </a:cubicBezTo>
                  <a:cubicBezTo>
                    <a:pt x="5" y="34"/>
                    <a:pt x="5" y="34"/>
                    <a:pt x="5" y="34"/>
                  </a:cubicBezTo>
                  <a:cubicBezTo>
                    <a:pt x="5" y="34"/>
                    <a:pt x="5" y="34"/>
                    <a:pt x="5" y="34"/>
                  </a:cubicBezTo>
                  <a:cubicBezTo>
                    <a:pt x="6" y="33"/>
                    <a:pt x="6" y="33"/>
                    <a:pt x="6" y="33"/>
                  </a:cubicBezTo>
                  <a:cubicBezTo>
                    <a:pt x="6" y="33"/>
                    <a:pt x="6" y="33"/>
                    <a:pt x="6" y="33"/>
                  </a:cubicBezTo>
                  <a:cubicBezTo>
                    <a:pt x="9" y="33"/>
                    <a:pt x="9" y="33"/>
                    <a:pt x="9" y="33"/>
                  </a:cubicBezTo>
                  <a:cubicBezTo>
                    <a:pt x="9" y="33"/>
                    <a:pt x="10" y="33"/>
                    <a:pt x="10" y="32"/>
                  </a:cubicBezTo>
                  <a:cubicBezTo>
                    <a:pt x="10" y="31"/>
                    <a:pt x="10" y="31"/>
                    <a:pt x="10" y="31"/>
                  </a:cubicBezTo>
                  <a:cubicBezTo>
                    <a:pt x="11" y="30"/>
                    <a:pt x="11" y="30"/>
                    <a:pt x="11" y="30"/>
                  </a:cubicBezTo>
                  <a:cubicBezTo>
                    <a:pt x="11" y="30"/>
                    <a:pt x="11" y="30"/>
                    <a:pt x="11" y="29"/>
                  </a:cubicBezTo>
                  <a:cubicBezTo>
                    <a:pt x="12" y="28"/>
                    <a:pt x="12" y="28"/>
                    <a:pt x="12" y="27"/>
                  </a:cubicBezTo>
                  <a:cubicBezTo>
                    <a:pt x="13" y="27"/>
                    <a:pt x="13" y="26"/>
                    <a:pt x="14" y="26"/>
                  </a:cubicBezTo>
                  <a:cubicBezTo>
                    <a:pt x="14" y="25"/>
                    <a:pt x="14" y="25"/>
                    <a:pt x="14" y="25"/>
                  </a:cubicBezTo>
                  <a:cubicBezTo>
                    <a:pt x="14" y="24"/>
                    <a:pt x="14" y="24"/>
                    <a:pt x="14" y="24"/>
                  </a:cubicBezTo>
                  <a:cubicBezTo>
                    <a:pt x="15" y="22"/>
                    <a:pt x="15" y="23"/>
                    <a:pt x="16" y="21"/>
                  </a:cubicBezTo>
                  <a:cubicBezTo>
                    <a:pt x="16" y="21"/>
                    <a:pt x="16" y="21"/>
                    <a:pt x="16" y="20"/>
                  </a:cubicBezTo>
                  <a:cubicBezTo>
                    <a:pt x="17" y="19"/>
                    <a:pt x="16" y="20"/>
                    <a:pt x="17" y="18"/>
                  </a:cubicBezTo>
                  <a:cubicBezTo>
                    <a:pt x="18" y="16"/>
                    <a:pt x="18" y="16"/>
                    <a:pt x="18" y="16"/>
                  </a:cubicBezTo>
                  <a:cubicBezTo>
                    <a:pt x="19" y="15"/>
                    <a:pt x="19" y="15"/>
                    <a:pt x="19" y="14"/>
                  </a:cubicBezTo>
                  <a:cubicBezTo>
                    <a:pt x="20" y="12"/>
                    <a:pt x="20" y="12"/>
                    <a:pt x="20" y="12"/>
                  </a:cubicBezTo>
                  <a:cubicBezTo>
                    <a:pt x="20" y="12"/>
                    <a:pt x="20" y="12"/>
                    <a:pt x="20" y="12"/>
                  </a:cubicBezTo>
                  <a:cubicBezTo>
                    <a:pt x="22" y="10"/>
                    <a:pt x="21" y="10"/>
                    <a:pt x="23" y="9"/>
                  </a:cubicBezTo>
                  <a:cubicBezTo>
                    <a:pt x="23" y="9"/>
                    <a:pt x="23" y="9"/>
                    <a:pt x="23" y="9"/>
                  </a:cubicBezTo>
                  <a:cubicBezTo>
                    <a:pt x="24" y="8"/>
                    <a:pt x="24" y="8"/>
                    <a:pt x="24" y="8"/>
                  </a:cubicBezTo>
                  <a:cubicBezTo>
                    <a:pt x="25" y="8"/>
                    <a:pt x="25" y="8"/>
                    <a:pt x="25" y="8"/>
                  </a:cubicBezTo>
                  <a:cubicBezTo>
                    <a:pt x="26" y="8"/>
                    <a:pt x="26" y="8"/>
                    <a:pt x="26" y="8"/>
                  </a:cubicBezTo>
                  <a:cubicBezTo>
                    <a:pt x="26" y="8"/>
                    <a:pt x="26" y="8"/>
                    <a:pt x="26" y="8"/>
                  </a:cubicBezTo>
                  <a:cubicBezTo>
                    <a:pt x="28" y="7"/>
                    <a:pt x="29" y="6"/>
                    <a:pt x="29" y="5"/>
                  </a:cubicBezTo>
                  <a:cubicBezTo>
                    <a:pt x="30" y="5"/>
                    <a:pt x="31" y="4"/>
                    <a:pt x="31" y="4"/>
                  </a:cubicBezTo>
                  <a:cubicBezTo>
                    <a:pt x="32" y="3"/>
                    <a:pt x="32" y="4"/>
                    <a:pt x="32" y="3"/>
                  </a:cubicBezTo>
                  <a:cubicBezTo>
                    <a:pt x="33" y="3"/>
                    <a:pt x="33" y="3"/>
                    <a:pt x="33" y="3"/>
                  </a:cubicBezTo>
                  <a:cubicBezTo>
                    <a:pt x="35" y="4"/>
                    <a:pt x="35" y="4"/>
                    <a:pt x="35" y="4"/>
                  </a:cubicBezTo>
                  <a:cubicBezTo>
                    <a:pt x="39" y="4"/>
                    <a:pt x="37" y="4"/>
                    <a:pt x="42" y="5"/>
                  </a:cubicBezTo>
                  <a:cubicBezTo>
                    <a:pt x="42" y="5"/>
                    <a:pt x="42" y="5"/>
                    <a:pt x="43" y="5"/>
                  </a:cubicBezTo>
                  <a:cubicBezTo>
                    <a:pt x="44" y="6"/>
                    <a:pt x="44" y="6"/>
                    <a:pt x="44" y="6"/>
                  </a:cubicBezTo>
                  <a:cubicBezTo>
                    <a:pt x="45" y="6"/>
                    <a:pt x="45" y="6"/>
                    <a:pt x="45" y="6"/>
                  </a:cubicBezTo>
                  <a:cubicBezTo>
                    <a:pt x="47" y="5"/>
                    <a:pt x="46" y="5"/>
                    <a:pt x="47" y="5"/>
                  </a:cubicBezTo>
                  <a:cubicBezTo>
                    <a:pt x="49" y="5"/>
                    <a:pt x="49" y="5"/>
                    <a:pt x="49" y="5"/>
                  </a:cubicBezTo>
                  <a:cubicBezTo>
                    <a:pt x="51" y="8"/>
                    <a:pt x="50" y="7"/>
                    <a:pt x="52" y="9"/>
                  </a:cubicBezTo>
                  <a:cubicBezTo>
                    <a:pt x="53" y="9"/>
                    <a:pt x="53" y="9"/>
                    <a:pt x="54" y="8"/>
                  </a:cubicBezTo>
                  <a:cubicBezTo>
                    <a:pt x="55" y="7"/>
                    <a:pt x="55" y="7"/>
                    <a:pt x="55" y="7"/>
                  </a:cubicBezTo>
                  <a:cubicBezTo>
                    <a:pt x="58" y="6"/>
                    <a:pt x="58" y="6"/>
                    <a:pt x="58" y="6"/>
                  </a:cubicBezTo>
                  <a:cubicBezTo>
                    <a:pt x="65" y="5"/>
                    <a:pt x="60" y="5"/>
                    <a:pt x="66" y="4"/>
                  </a:cubicBezTo>
                  <a:cubicBezTo>
                    <a:pt x="67" y="3"/>
                    <a:pt x="67" y="3"/>
                    <a:pt x="68" y="2"/>
                  </a:cubicBezTo>
                  <a:cubicBezTo>
                    <a:pt x="68" y="1"/>
                    <a:pt x="68" y="1"/>
                    <a:pt x="68" y="1"/>
                  </a:cubicBezTo>
                  <a:cubicBezTo>
                    <a:pt x="69" y="1"/>
                    <a:pt x="71" y="0"/>
                    <a:pt x="71" y="0"/>
                  </a:cubicBezTo>
                  <a:cubicBezTo>
                    <a:pt x="73" y="0"/>
                    <a:pt x="72" y="0"/>
                    <a:pt x="73" y="0"/>
                  </a:cubicBezTo>
                  <a:cubicBezTo>
                    <a:pt x="75" y="1"/>
                    <a:pt x="75" y="1"/>
                    <a:pt x="75" y="1"/>
                  </a:cubicBezTo>
                  <a:cubicBezTo>
                    <a:pt x="75" y="2"/>
                    <a:pt x="75" y="2"/>
                    <a:pt x="75" y="2"/>
                  </a:cubicBezTo>
                  <a:cubicBezTo>
                    <a:pt x="75" y="2"/>
                    <a:pt x="83" y="15"/>
                    <a:pt x="83" y="15"/>
                  </a:cubicBezTo>
                  <a:cubicBezTo>
                    <a:pt x="84" y="16"/>
                    <a:pt x="83" y="16"/>
                    <a:pt x="84" y="17"/>
                  </a:cubicBezTo>
                  <a:cubicBezTo>
                    <a:pt x="85" y="18"/>
                    <a:pt x="85" y="18"/>
                    <a:pt x="85" y="19"/>
                  </a:cubicBezTo>
                  <a:cubicBezTo>
                    <a:pt x="87" y="20"/>
                    <a:pt x="86" y="20"/>
                    <a:pt x="88" y="21"/>
                  </a:cubicBezTo>
                  <a:cubicBezTo>
                    <a:pt x="89" y="27"/>
                    <a:pt x="88" y="23"/>
                    <a:pt x="90" y="27"/>
                  </a:cubicBezTo>
                  <a:cubicBezTo>
                    <a:pt x="89" y="29"/>
                    <a:pt x="89" y="29"/>
                    <a:pt x="89" y="29"/>
                  </a:cubicBezTo>
                  <a:cubicBezTo>
                    <a:pt x="90" y="30"/>
                    <a:pt x="90" y="30"/>
                    <a:pt x="90" y="30"/>
                  </a:cubicBezTo>
                  <a:cubicBezTo>
                    <a:pt x="88" y="37"/>
                    <a:pt x="88" y="36"/>
                    <a:pt x="88" y="40"/>
                  </a:cubicBezTo>
                  <a:cubicBezTo>
                    <a:pt x="89" y="41"/>
                    <a:pt x="89" y="42"/>
                    <a:pt x="89" y="43"/>
                  </a:cubicBezTo>
                  <a:cubicBezTo>
                    <a:pt x="88" y="43"/>
                    <a:pt x="88" y="43"/>
                    <a:pt x="88" y="43"/>
                  </a:cubicBezTo>
                  <a:cubicBezTo>
                    <a:pt x="88" y="43"/>
                    <a:pt x="88" y="43"/>
                    <a:pt x="88" y="43"/>
                  </a:cubicBezTo>
                  <a:cubicBezTo>
                    <a:pt x="88" y="44"/>
                    <a:pt x="90" y="46"/>
                    <a:pt x="90" y="4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196">
              <a:extLst>
                <a:ext uri="{FF2B5EF4-FFF2-40B4-BE49-F238E27FC236}">
                  <a16:creationId xmlns:a16="http://schemas.microsoft.com/office/drawing/2014/main" id="{1F2448F7-930B-40AB-9E64-7BE9B31D58AE}"/>
                </a:ext>
              </a:extLst>
            </p:cNvPr>
            <p:cNvSpPr>
              <a:spLocks/>
            </p:cNvSpPr>
            <p:nvPr/>
          </p:nvSpPr>
          <p:spPr bwMode="auto">
            <a:xfrm>
              <a:off x="12571148" y="6599169"/>
              <a:ext cx="199467" cy="256457"/>
            </a:xfrm>
            <a:custGeom>
              <a:avLst/>
              <a:gdLst>
                <a:gd name="T0" fmla="*/ 15 w 47"/>
                <a:gd name="T1" fmla="*/ 1 h 62"/>
                <a:gd name="T2" fmla="*/ 20 w 47"/>
                <a:gd name="T3" fmla="*/ 5 h 62"/>
                <a:gd name="T4" fmla="*/ 22 w 47"/>
                <a:gd name="T5" fmla="*/ 7 h 62"/>
                <a:gd name="T6" fmla="*/ 22 w 47"/>
                <a:gd name="T7" fmla="*/ 11 h 62"/>
                <a:gd name="T8" fmla="*/ 25 w 47"/>
                <a:gd name="T9" fmla="*/ 14 h 62"/>
                <a:gd name="T10" fmla="*/ 29 w 47"/>
                <a:gd name="T11" fmla="*/ 16 h 62"/>
                <a:gd name="T12" fmla="*/ 30 w 47"/>
                <a:gd name="T13" fmla="*/ 17 h 62"/>
                <a:gd name="T14" fmla="*/ 29 w 47"/>
                <a:gd name="T15" fmla="*/ 19 h 62"/>
                <a:gd name="T16" fmla="*/ 28 w 47"/>
                <a:gd name="T17" fmla="*/ 19 h 62"/>
                <a:gd name="T18" fmla="*/ 30 w 47"/>
                <a:gd name="T19" fmla="*/ 21 h 62"/>
                <a:gd name="T20" fmla="*/ 28 w 47"/>
                <a:gd name="T21" fmla="*/ 21 h 62"/>
                <a:gd name="T22" fmla="*/ 31 w 47"/>
                <a:gd name="T23" fmla="*/ 23 h 62"/>
                <a:gd name="T24" fmla="*/ 36 w 47"/>
                <a:gd name="T25" fmla="*/ 25 h 62"/>
                <a:gd name="T26" fmla="*/ 39 w 47"/>
                <a:gd name="T27" fmla="*/ 24 h 62"/>
                <a:gd name="T28" fmla="*/ 44 w 47"/>
                <a:gd name="T29" fmla="*/ 26 h 62"/>
                <a:gd name="T30" fmla="*/ 42 w 47"/>
                <a:gd name="T31" fmla="*/ 26 h 62"/>
                <a:gd name="T32" fmla="*/ 42 w 47"/>
                <a:gd name="T33" fmla="*/ 29 h 62"/>
                <a:gd name="T34" fmla="*/ 43 w 47"/>
                <a:gd name="T35" fmla="*/ 30 h 62"/>
                <a:gd name="T36" fmla="*/ 43 w 47"/>
                <a:gd name="T37" fmla="*/ 32 h 62"/>
                <a:gd name="T38" fmla="*/ 40 w 47"/>
                <a:gd name="T39" fmla="*/ 35 h 62"/>
                <a:gd name="T40" fmla="*/ 41 w 47"/>
                <a:gd name="T41" fmla="*/ 42 h 62"/>
                <a:gd name="T42" fmla="*/ 45 w 47"/>
                <a:gd name="T43" fmla="*/ 46 h 62"/>
                <a:gd name="T44" fmla="*/ 45 w 47"/>
                <a:gd name="T45" fmla="*/ 50 h 62"/>
                <a:gd name="T46" fmla="*/ 41 w 47"/>
                <a:gd name="T47" fmla="*/ 52 h 62"/>
                <a:gd name="T48" fmla="*/ 41 w 47"/>
                <a:gd name="T49" fmla="*/ 54 h 62"/>
                <a:gd name="T50" fmla="*/ 41 w 47"/>
                <a:gd name="T51" fmla="*/ 58 h 62"/>
                <a:gd name="T52" fmla="*/ 40 w 47"/>
                <a:gd name="T53" fmla="*/ 60 h 62"/>
                <a:gd name="T54" fmla="*/ 39 w 47"/>
                <a:gd name="T55" fmla="*/ 60 h 62"/>
                <a:gd name="T56" fmla="*/ 34 w 47"/>
                <a:gd name="T57" fmla="*/ 60 h 62"/>
                <a:gd name="T58" fmla="*/ 31 w 47"/>
                <a:gd name="T59" fmla="*/ 62 h 62"/>
                <a:gd name="T60" fmla="*/ 30 w 47"/>
                <a:gd name="T61" fmla="*/ 60 h 62"/>
                <a:gd name="T62" fmla="*/ 33 w 47"/>
                <a:gd name="T63" fmla="*/ 55 h 62"/>
                <a:gd name="T64" fmla="*/ 29 w 47"/>
                <a:gd name="T65" fmla="*/ 54 h 62"/>
                <a:gd name="T66" fmla="*/ 27 w 47"/>
                <a:gd name="T67" fmla="*/ 51 h 62"/>
                <a:gd name="T68" fmla="*/ 22 w 47"/>
                <a:gd name="T69" fmla="*/ 47 h 62"/>
                <a:gd name="T70" fmla="*/ 22 w 47"/>
                <a:gd name="T71" fmla="*/ 46 h 62"/>
                <a:gd name="T72" fmla="*/ 20 w 47"/>
                <a:gd name="T73" fmla="*/ 49 h 62"/>
                <a:gd name="T74" fmla="*/ 18 w 47"/>
                <a:gd name="T75" fmla="*/ 51 h 62"/>
                <a:gd name="T76" fmla="*/ 17 w 47"/>
                <a:gd name="T77" fmla="*/ 53 h 62"/>
                <a:gd name="T78" fmla="*/ 12 w 47"/>
                <a:gd name="T79" fmla="*/ 49 h 62"/>
                <a:gd name="T80" fmla="*/ 9 w 47"/>
                <a:gd name="T81" fmla="*/ 47 h 62"/>
                <a:gd name="T82" fmla="*/ 4 w 47"/>
                <a:gd name="T83" fmla="*/ 42 h 62"/>
                <a:gd name="T84" fmla="*/ 6 w 47"/>
                <a:gd name="T85" fmla="*/ 41 h 62"/>
                <a:gd name="T86" fmla="*/ 7 w 47"/>
                <a:gd name="T87" fmla="*/ 40 h 62"/>
                <a:gd name="T88" fmla="*/ 5 w 47"/>
                <a:gd name="T89" fmla="*/ 35 h 62"/>
                <a:gd name="T90" fmla="*/ 8 w 47"/>
                <a:gd name="T91" fmla="*/ 35 h 62"/>
                <a:gd name="T92" fmla="*/ 4 w 47"/>
                <a:gd name="T93" fmla="*/ 30 h 62"/>
                <a:gd name="T94" fmla="*/ 4 w 47"/>
                <a:gd name="T95" fmla="*/ 26 h 62"/>
                <a:gd name="T96" fmla="*/ 5 w 47"/>
                <a:gd name="T97" fmla="*/ 21 h 62"/>
                <a:gd name="T98" fmla="*/ 2 w 47"/>
                <a:gd name="T99" fmla="*/ 21 h 62"/>
                <a:gd name="T100" fmla="*/ 2 w 47"/>
                <a:gd name="T101" fmla="*/ 20 h 62"/>
                <a:gd name="T102" fmla="*/ 3 w 47"/>
                <a:gd name="T103" fmla="*/ 19 h 62"/>
                <a:gd name="T104" fmla="*/ 3 w 47"/>
                <a:gd name="T105" fmla="*/ 16 h 62"/>
                <a:gd name="T106" fmla="*/ 6 w 47"/>
                <a:gd name="T107" fmla="*/ 16 h 62"/>
                <a:gd name="T108" fmla="*/ 6 w 47"/>
                <a:gd name="T109" fmla="*/ 15 h 62"/>
                <a:gd name="T110" fmla="*/ 2 w 47"/>
                <a:gd name="T111" fmla="*/ 13 h 62"/>
                <a:gd name="T112" fmla="*/ 3 w 47"/>
                <a:gd name="T113" fmla="*/ 11 h 62"/>
                <a:gd name="T114" fmla="*/ 1 w 47"/>
                <a:gd name="T115" fmla="*/ 9 h 62"/>
                <a:gd name="T116" fmla="*/ 1 w 47"/>
                <a:gd name="T117" fmla="*/ 5 h 62"/>
                <a:gd name="T118" fmla="*/ 2 w 47"/>
                <a:gd name="T119" fmla="*/ 4 h 62"/>
                <a:gd name="T120" fmla="*/ 3 w 47"/>
                <a:gd name="T121" fmla="*/ 3 h 62"/>
                <a:gd name="T122" fmla="*/ 8 w 47"/>
                <a:gd name="T12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 h="62">
                  <a:moveTo>
                    <a:pt x="11" y="1"/>
                  </a:moveTo>
                  <a:cubicBezTo>
                    <a:pt x="12" y="0"/>
                    <a:pt x="12" y="0"/>
                    <a:pt x="12" y="0"/>
                  </a:cubicBezTo>
                  <a:cubicBezTo>
                    <a:pt x="15" y="1"/>
                    <a:pt x="15" y="1"/>
                    <a:pt x="15" y="1"/>
                  </a:cubicBezTo>
                  <a:cubicBezTo>
                    <a:pt x="16" y="1"/>
                    <a:pt x="15" y="1"/>
                    <a:pt x="16" y="1"/>
                  </a:cubicBezTo>
                  <a:cubicBezTo>
                    <a:pt x="17" y="2"/>
                    <a:pt x="16" y="2"/>
                    <a:pt x="17" y="3"/>
                  </a:cubicBezTo>
                  <a:cubicBezTo>
                    <a:pt x="18" y="4"/>
                    <a:pt x="19" y="4"/>
                    <a:pt x="20" y="5"/>
                  </a:cubicBezTo>
                  <a:cubicBezTo>
                    <a:pt x="21" y="7"/>
                    <a:pt x="20" y="7"/>
                    <a:pt x="21" y="7"/>
                  </a:cubicBezTo>
                  <a:cubicBezTo>
                    <a:pt x="21" y="7"/>
                    <a:pt x="21" y="7"/>
                    <a:pt x="21" y="7"/>
                  </a:cubicBezTo>
                  <a:cubicBezTo>
                    <a:pt x="22" y="7"/>
                    <a:pt x="21" y="7"/>
                    <a:pt x="22" y="7"/>
                  </a:cubicBezTo>
                  <a:cubicBezTo>
                    <a:pt x="22" y="7"/>
                    <a:pt x="22" y="7"/>
                    <a:pt x="22" y="7"/>
                  </a:cubicBezTo>
                  <a:cubicBezTo>
                    <a:pt x="22" y="9"/>
                    <a:pt x="22" y="8"/>
                    <a:pt x="22" y="9"/>
                  </a:cubicBezTo>
                  <a:cubicBezTo>
                    <a:pt x="22" y="10"/>
                    <a:pt x="22" y="10"/>
                    <a:pt x="22" y="11"/>
                  </a:cubicBezTo>
                  <a:cubicBezTo>
                    <a:pt x="22" y="11"/>
                    <a:pt x="22" y="11"/>
                    <a:pt x="22" y="11"/>
                  </a:cubicBezTo>
                  <a:cubicBezTo>
                    <a:pt x="22" y="11"/>
                    <a:pt x="22" y="11"/>
                    <a:pt x="22" y="11"/>
                  </a:cubicBezTo>
                  <a:cubicBezTo>
                    <a:pt x="23" y="13"/>
                    <a:pt x="25" y="14"/>
                    <a:pt x="25" y="14"/>
                  </a:cubicBezTo>
                  <a:cubicBezTo>
                    <a:pt x="26" y="14"/>
                    <a:pt x="26" y="14"/>
                    <a:pt x="26" y="14"/>
                  </a:cubicBezTo>
                  <a:cubicBezTo>
                    <a:pt x="27" y="15"/>
                    <a:pt x="27" y="15"/>
                    <a:pt x="27" y="15"/>
                  </a:cubicBezTo>
                  <a:cubicBezTo>
                    <a:pt x="28" y="15"/>
                    <a:pt x="28" y="16"/>
                    <a:pt x="29" y="16"/>
                  </a:cubicBezTo>
                  <a:cubicBezTo>
                    <a:pt x="30" y="16"/>
                    <a:pt x="29" y="16"/>
                    <a:pt x="30" y="17"/>
                  </a:cubicBezTo>
                  <a:cubicBezTo>
                    <a:pt x="30" y="17"/>
                    <a:pt x="30" y="17"/>
                    <a:pt x="30" y="17"/>
                  </a:cubicBezTo>
                  <a:cubicBezTo>
                    <a:pt x="30" y="17"/>
                    <a:pt x="30" y="17"/>
                    <a:pt x="30" y="17"/>
                  </a:cubicBezTo>
                  <a:cubicBezTo>
                    <a:pt x="29" y="18"/>
                    <a:pt x="29" y="18"/>
                    <a:pt x="29" y="18"/>
                  </a:cubicBezTo>
                  <a:cubicBezTo>
                    <a:pt x="29" y="18"/>
                    <a:pt x="29" y="18"/>
                    <a:pt x="29" y="18"/>
                  </a:cubicBezTo>
                  <a:cubicBezTo>
                    <a:pt x="29" y="19"/>
                    <a:pt x="29" y="19"/>
                    <a:pt x="29" y="19"/>
                  </a:cubicBezTo>
                  <a:cubicBezTo>
                    <a:pt x="28" y="19"/>
                    <a:pt x="28" y="19"/>
                    <a:pt x="28" y="19"/>
                  </a:cubicBezTo>
                  <a:cubicBezTo>
                    <a:pt x="28" y="19"/>
                    <a:pt x="28" y="19"/>
                    <a:pt x="28" y="19"/>
                  </a:cubicBezTo>
                  <a:cubicBezTo>
                    <a:pt x="28" y="19"/>
                    <a:pt x="28" y="19"/>
                    <a:pt x="28" y="19"/>
                  </a:cubicBezTo>
                  <a:cubicBezTo>
                    <a:pt x="29" y="19"/>
                    <a:pt x="29" y="19"/>
                    <a:pt x="29" y="19"/>
                  </a:cubicBezTo>
                  <a:cubicBezTo>
                    <a:pt x="29" y="20"/>
                    <a:pt x="30" y="20"/>
                    <a:pt x="30" y="20"/>
                  </a:cubicBezTo>
                  <a:cubicBezTo>
                    <a:pt x="30" y="21"/>
                    <a:pt x="30" y="21"/>
                    <a:pt x="30" y="21"/>
                  </a:cubicBezTo>
                  <a:cubicBezTo>
                    <a:pt x="30" y="21"/>
                    <a:pt x="30" y="21"/>
                    <a:pt x="30" y="21"/>
                  </a:cubicBezTo>
                  <a:cubicBezTo>
                    <a:pt x="29" y="21"/>
                    <a:pt x="29" y="21"/>
                    <a:pt x="29" y="21"/>
                  </a:cubicBezTo>
                  <a:cubicBezTo>
                    <a:pt x="28" y="21"/>
                    <a:pt x="28" y="21"/>
                    <a:pt x="28" y="21"/>
                  </a:cubicBezTo>
                  <a:cubicBezTo>
                    <a:pt x="28" y="22"/>
                    <a:pt x="28" y="22"/>
                    <a:pt x="28" y="22"/>
                  </a:cubicBezTo>
                  <a:cubicBezTo>
                    <a:pt x="30" y="22"/>
                    <a:pt x="30" y="22"/>
                    <a:pt x="30" y="22"/>
                  </a:cubicBezTo>
                  <a:cubicBezTo>
                    <a:pt x="31" y="23"/>
                    <a:pt x="31" y="23"/>
                    <a:pt x="31" y="23"/>
                  </a:cubicBezTo>
                  <a:cubicBezTo>
                    <a:pt x="31" y="24"/>
                    <a:pt x="31" y="24"/>
                    <a:pt x="31" y="24"/>
                  </a:cubicBezTo>
                  <a:cubicBezTo>
                    <a:pt x="33" y="24"/>
                    <a:pt x="32" y="24"/>
                    <a:pt x="35" y="24"/>
                  </a:cubicBezTo>
                  <a:cubicBezTo>
                    <a:pt x="36" y="25"/>
                    <a:pt x="36" y="25"/>
                    <a:pt x="36" y="25"/>
                  </a:cubicBezTo>
                  <a:cubicBezTo>
                    <a:pt x="37" y="26"/>
                    <a:pt x="37" y="26"/>
                    <a:pt x="37" y="26"/>
                  </a:cubicBezTo>
                  <a:cubicBezTo>
                    <a:pt x="38" y="26"/>
                    <a:pt x="38" y="26"/>
                    <a:pt x="38" y="26"/>
                  </a:cubicBezTo>
                  <a:cubicBezTo>
                    <a:pt x="39" y="24"/>
                    <a:pt x="39" y="24"/>
                    <a:pt x="39" y="24"/>
                  </a:cubicBezTo>
                  <a:cubicBezTo>
                    <a:pt x="41" y="24"/>
                    <a:pt x="41" y="24"/>
                    <a:pt x="41" y="24"/>
                  </a:cubicBezTo>
                  <a:cubicBezTo>
                    <a:pt x="43" y="25"/>
                    <a:pt x="43" y="24"/>
                    <a:pt x="44" y="25"/>
                  </a:cubicBezTo>
                  <a:cubicBezTo>
                    <a:pt x="44" y="26"/>
                    <a:pt x="44" y="26"/>
                    <a:pt x="44" y="26"/>
                  </a:cubicBezTo>
                  <a:cubicBezTo>
                    <a:pt x="43" y="26"/>
                    <a:pt x="43" y="26"/>
                    <a:pt x="43" y="26"/>
                  </a:cubicBezTo>
                  <a:cubicBezTo>
                    <a:pt x="43" y="26"/>
                    <a:pt x="43" y="26"/>
                    <a:pt x="43" y="26"/>
                  </a:cubicBezTo>
                  <a:cubicBezTo>
                    <a:pt x="42" y="26"/>
                    <a:pt x="42" y="26"/>
                    <a:pt x="42" y="26"/>
                  </a:cubicBezTo>
                  <a:cubicBezTo>
                    <a:pt x="41" y="27"/>
                    <a:pt x="41" y="27"/>
                    <a:pt x="41" y="27"/>
                  </a:cubicBezTo>
                  <a:cubicBezTo>
                    <a:pt x="41" y="28"/>
                    <a:pt x="41" y="28"/>
                    <a:pt x="41" y="28"/>
                  </a:cubicBezTo>
                  <a:cubicBezTo>
                    <a:pt x="42" y="29"/>
                    <a:pt x="42" y="29"/>
                    <a:pt x="42" y="29"/>
                  </a:cubicBezTo>
                  <a:cubicBezTo>
                    <a:pt x="42" y="29"/>
                    <a:pt x="42" y="29"/>
                    <a:pt x="42" y="29"/>
                  </a:cubicBezTo>
                  <a:cubicBezTo>
                    <a:pt x="43" y="30"/>
                    <a:pt x="43" y="30"/>
                    <a:pt x="43" y="30"/>
                  </a:cubicBezTo>
                  <a:cubicBezTo>
                    <a:pt x="43" y="30"/>
                    <a:pt x="43" y="30"/>
                    <a:pt x="43" y="30"/>
                  </a:cubicBezTo>
                  <a:cubicBezTo>
                    <a:pt x="43" y="31"/>
                    <a:pt x="43" y="31"/>
                    <a:pt x="43" y="31"/>
                  </a:cubicBezTo>
                  <a:cubicBezTo>
                    <a:pt x="43" y="31"/>
                    <a:pt x="43" y="31"/>
                    <a:pt x="43" y="31"/>
                  </a:cubicBezTo>
                  <a:cubicBezTo>
                    <a:pt x="43" y="31"/>
                    <a:pt x="43" y="31"/>
                    <a:pt x="43" y="32"/>
                  </a:cubicBezTo>
                  <a:cubicBezTo>
                    <a:pt x="42" y="32"/>
                    <a:pt x="42" y="32"/>
                    <a:pt x="42" y="32"/>
                  </a:cubicBezTo>
                  <a:cubicBezTo>
                    <a:pt x="42" y="33"/>
                    <a:pt x="42" y="33"/>
                    <a:pt x="42" y="33"/>
                  </a:cubicBezTo>
                  <a:cubicBezTo>
                    <a:pt x="41" y="34"/>
                    <a:pt x="41" y="34"/>
                    <a:pt x="40" y="35"/>
                  </a:cubicBezTo>
                  <a:cubicBezTo>
                    <a:pt x="40" y="36"/>
                    <a:pt x="40" y="37"/>
                    <a:pt x="40" y="38"/>
                  </a:cubicBezTo>
                  <a:cubicBezTo>
                    <a:pt x="40" y="39"/>
                    <a:pt x="40" y="39"/>
                    <a:pt x="40" y="39"/>
                  </a:cubicBezTo>
                  <a:cubicBezTo>
                    <a:pt x="41" y="40"/>
                    <a:pt x="41" y="41"/>
                    <a:pt x="41" y="42"/>
                  </a:cubicBezTo>
                  <a:cubicBezTo>
                    <a:pt x="42" y="43"/>
                    <a:pt x="42" y="43"/>
                    <a:pt x="42" y="43"/>
                  </a:cubicBezTo>
                  <a:cubicBezTo>
                    <a:pt x="44" y="44"/>
                    <a:pt x="43" y="44"/>
                    <a:pt x="44" y="45"/>
                  </a:cubicBezTo>
                  <a:cubicBezTo>
                    <a:pt x="45" y="46"/>
                    <a:pt x="45" y="45"/>
                    <a:pt x="45" y="46"/>
                  </a:cubicBezTo>
                  <a:cubicBezTo>
                    <a:pt x="47" y="47"/>
                    <a:pt x="47" y="47"/>
                    <a:pt x="47" y="47"/>
                  </a:cubicBezTo>
                  <a:cubicBezTo>
                    <a:pt x="46" y="48"/>
                    <a:pt x="46" y="48"/>
                    <a:pt x="46" y="49"/>
                  </a:cubicBezTo>
                  <a:cubicBezTo>
                    <a:pt x="46" y="49"/>
                    <a:pt x="46" y="49"/>
                    <a:pt x="45" y="50"/>
                  </a:cubicBezTo>
                  <a:cubicBezTo>
                    <a:pt x="45" y="50"/>
                    <a:pt x="45" y="50"/>
                    <a:pt x="45" y="50"/>
                  </a:cubicBezTo>
                  <a:cubicBezTo>
                    <a:pt x="43" y="52"/>
                    <a:pt x="43" y="52"/>
                    <a:pt x="43" y="52"/>
                  </a:cubicBezTo>
                  <a:cubicBezTo>
                    <a:pt x="43" y="52"/>
                    <a:pt x="42" y="52"/>
                    <a:pt x="41" y="52"/>
                  </a:cubicBezTo>
                  <a:cubicBezTo>
                    <a:pt x="41" y="52"/>
                    <a:pt x="41" y="52"/>
                    <a:pt x="41" y="52"/>
                  </a:cubicBezTo>
                  <a:cubicBezTo>
                    <a:pt x="40" y="53"/>
                    <a:pt x="40" y="53"/>
                    <a:pt x="40" y="53"/>
                  </a:cubicBezTo>
                  <a:cubicBezTo>
                    <a:pt x="41" y="54"/>
                    <a:pt x="41" y="54"/>
                    <a:pt x="41" y="54"/>
                  </a:cubicBezTo>
                  <a:cubicBezTo>
                    <a:pt x="41" y="54"/>
                    <a:pt x="41" y="54"/>
                    <a:pt x="40" y="56"/>
                  </a:cubicBezTo>
                  <a:cubicBezTo>
                    <a:pt x="41" y="57"/>
                    <a:pt x="41" y="57"/>
                    <a:pt x="41" y="57"/>
                  </a:cubicBezTo>
                  <a:cubicBezTo>
                    <a:pt x="41" y="58"/>
                    <a:pt x="41" y="58"/>
                    <a:pt x="41" y="58"/>
                  </a:cubicBezTo>
                  <a:cubicBezTo>
                    <a:pt x="42" y="58"/>
                    <a:pt x="42" y="58"/>
                    <a:pt x="42" y="58"/>
                  </a:cubicBezTo>
                  <a:cubicBezTo>
                    <a:pt x="41" y="59"/>
                    <a:pt x="41" y="59"/>
                    <a:pt x="41" y="59"/>
                  </a:cubicBezTo>
                  <a:cubicBezTo>
                    <a:pt x="41" y="59"/>
                    <a:pt x="41" y="60"/>
                    <a:pt x="40" y="60"/>
                  </a:cubicBezTo>
                  <a:cubicBezTo>
                    <a:pt x="39" y="61"/>
                    <a:pt x="39" y="61"/>
                    <a:pt x="39" y="61"/>
                  </a:cubicBezTo>
                  <a:cubicBezTo>
                    <a:pt x="39" y="60"/>
                    <a:pt x="39" y="60"/>
                    <a:pt x="39" y="60"/>
                  </a:cubicBezTo>
                  <a:cubicBezTo>
                    <a:pt x="39" y="60"/>
                    <a:pt x="39" y="60"/>
                    <a:pt x="39" y="60"/>
                  </a:cubicBezTo>
                  <a:cubicBezTo>
                    <a:pt x="38" y="60"/>
                    <a:pt x="38" y="60"/>
                    <a:pt x="38" y="60"/>
                  </a:cubicBezTo>
                  <a:cubicBezTo>
                    <a:pt x="37" y="60"/>
                    <a:pt x="37" y="60"/>
                    <a:pt x="36" y="61"/>
                  </a:cubicBezTo>
                  <a:cubicBezTo>
                    <a:pt x="35" y="60"/>
                    <a:pt x="35" y="60"/>
                    <a:pt x="34" y="60"/>
                  </a:cubicBezTo>
                  <a:cubicBezTo>
                    <a:pt x="34" y="61"/>
                    <a:pt x="34" y="61"/>
                    <a:pt x="33" y="61"/>
                  </a:cubicBezTo>
                  <a:cubicBezTo>
                    <a:pt x="33" y="61"/>
                    <a:pt x="33" y="61"/>
                    <a:pt x="33" y="61"/>
                  </a:cubicBezTo>
                  <a:cubicBezTo>
                    <a:pt x="31" y="62"/>
                    <a:pt x="31" y="62"/>
                    <a:pt x="31" y="62"/>
                  </a:cubicBezTo>
                  <a:cubicBezTo>
                    <a:pt x="31" y="62"/>
                    <a:pt x="31" y="62"/>
                    <a:pt x="31" y="62"/>
                  </a:cubicBezTo>
                  <a:cubicBezTo>
                    <a:pt x="30" y="61"/>
                    <a:pt x="30" y="61"/>
                    <a:pt x="30" y="60"/>
                  </a:cubicBezTo>
                  <a:cubicBezTo>
                    <a:pt x="30" y="60"/>
                    <a:pt x="30" y="60"/>
                    <a:pt x="30" y="60"/>
                  </a:cubicBezTo>
                  <a:cubicBezTo>
                    <a:pt x="31" y="59"/>
                    <a:pt x="31" y="59"/>
                    <a:pt x="31" y="59"/>
                  </a:cubicBezTo>
                  <a:cubicBezTo>
                    <a:pt x="31" y="59"/>
                    <a:pt x="31" y="59"/>
                    <a:pt x="31" y="59"/>
                  </a:cubicBezTo>
                  <a:cubicBezTo>
                    <a:pt x="32" y="58"/>
                    <a:pt x="33" y="56"/>
                    <a:pt x="33" y="55"/>
                  </a:cubicBezTo>
                  <a:cubicBezTo>
                    <a:pt x="32" y="55"/>
                    <a:pt x="32" y="55"/>
                    <a:pt x="32" y="55"/>
                  </a:cubicBezTo>
                  <a:cubicBezTo>
                    <a:pt x="32" y="55"/>
                    <a:pt x="32" y="55"/>
                    <a:pt x="32" y="55"/>
                  </a:cubicBezTo>
                  <a:cubicBezTo>
                    <a:pt x="29" y="54"/>
                    <a:pt x="29" y="54"/>
                    <a:pt x="29" y="54"/>
                  </a:cubicBezTo>
                  <a:cubicBezTo>
                    <a:pt x="29" y="53"/>
                    <a:pt x="29" y="53"/>
                    <a:pt x="29" y="53"/>
                  </a:cubicBezTo>
                  <a:cubicBezTo>
                    <a:pt x="28" y="52"/>
                    <a:pt x="28" y="52"/>
                    <a:pt x="27" y="51"/>
                  </a:cubicBezTo>
                  <a:cubicBezTo>
                    <a:pt x="27" y="51"/>
                    <a:pt x="27" y="51"/>
                    <a:pt x="27" y="51"/>
                  </a:cubicBezTo>
                  <a:cubicBezTo>
                    <a:pt x="26" y="49"/>
                    <a:pt x="26" y="50"/>
                    <a:pt x="25" y="49"/>
                  </a:cubicBezTo>
                  <a:cubicBezTo>
                    <a:pt x="24" y="48"/>
                    <a:pt x="24" y="48"/>
                    <a:pt x="23" y="47"/>
                  </a:cubicBezTo>
                  <a:cubicBezTo>
                    <a:pt x="22" y="47"/>
                    <a:pt x="22" y="47"/>
                    <a:pt x="22" y="47"/>
                  </a:cubicBezTo>
                  <a:cubicBezTo>
                    <a:pt x="22" y="46"/>
                    <a:pt x="22" y="46"/>
                    <a:pt x="22" y="46"/>
                  </a:cubicBezTo>
                  <a:cubicBezTo>
                    <a:pt x="22" y="46"/>
                    <a:pt x="22" y="46"/>
                    <a:pt x="22" y="46"/>
                  </a:cubicBezTo>
                  <a:cubicBezTo>
                    <a:pt x="22" y="46"/>
                    <a:pt x="22" y="46"/>
                    <a:pt x="22" y="46"/>
                  </a:cubicBezTo>
                  <a:cubicBezTo>
                    <a:pt x="21" y="47"/>
                    <a:pt x="21" y="47"/>
                    <a:pt x="20" y="47"/>
                  </a:cubicBezTo>
                  <a:cubicBezTo>
                    <a:pt x="20" y="47"/>
                    <a:pt x="20" y="47"/>
                    <a:pt x="20" y="47"/>
                  </a:cubicBezTo>
                  <a:cubicBezTo>
                    <a:pt x="20" y="48"/>
                    <a:pt x="20" y="48"/>
                    <a:pt x="20" y="49"/>
                  </a:cubicBezTo>
                  <a:cubicBezTo>
                    <a:pt x="20" y="49"/>
                    <a:pt x="20" y="49"/>
                    <a:pt x="20" y="50"/>
                  </a:cubicBezTo>
                  <a:cubicBezTo>
                    <a:pt x="18" y="51"/>
                    <a:pt x="18" y="51"/>
                    <a:pt x="18" y="51"/>
                  </a:cubicBezTo>
                  <a:cubicBezTo>
                    <a:pt x="18" y="51"/>
                    <a:pt x="18" y="51"/>
                    <a:pt x="18" y="51"/>
                  </a:cubicBezTo>
                  <a:cubicBezTo>
                    <a:pt x="19" y="52"/>
                    <a:pt x="19" y="52"/>
                    <a:pt x="19" y="52"/>
                  </a:cubicBezTo>
                  <a:cubicBezTo>
                    <a:pt x="18" y="52"/>
                    <a:pt x="18" y="52"/>
                    <a:pt x="18" y="52"/>
                  </a:cubicBezTo>
                  <a:cubicBezTo>
                    <a:pt x="17" y="53"/>
                    <a:pt x="17" y="53"/>
                    <a:pt x="17" y="53"/>
                  </a:cubicBezTo>
                  <a:cubicBezTo>
                    <a:pt x="17" y="52"/>
                    <a:pt x="17" y="52"/>
                    <a:pt x="17" y="52"/>
                  </a:cubicBezTo>
                  <a:cubicBezTo>
                    <a:pt x="16" y="51"/>
                    <a:pt x="16" y="51"/>
                    <a:pt x="16" y="51"/>
                  </a:cubicBezTo>
                  <a:cubicBezTo>
                    <a:pt x="15" y="50"/>
                    <a:pt x="14" y="50"/>
                    <a:pt x="12" y="49"/>
                  </a:cubicBezTo>
                  <a:cubicBezTo>
                    <a:pt x="11" y="49"/>
                    <a:pt x="12" y="49"/>
                    <a:pt x="11" y="48"/>
                  </a:cubicBezTo>
                  <a:cubicBezTo>
                    <a:pt x="9" y="48"/>
                    <a:pt x="9" y="48"/>
                    <a:pt x="9" y="48"/>
                  </a:cubicBezTo>
                  <a:cubicBezTo>
                    <a:pt x="9" y="47"/>
                    <a:pt x="9" y="47"/>
                    <a:pt x="9" y="47"/>
                  </a:cubicBezTo>
                  <a:cubicBezTo>
                    <a:pt x="6" y="45"/>
                    <a:pt x="8" y="46"/>
                    <a:pt x="4" y="43"/>
                  </a:cubicBezTo>
                  <a:cubicBezTo>
                    <a:pt x="4" y="43"/>
                    <a:pt x="4" y="43"/>
                    <a:pt x="4" y="43"/>
                  </a:cubicBezTo>
                  <a:cubicBezTo>
                    <a:pt x="4" y="42"/>
                    <a:pt x="4" y="42"/>
                    <a:pt x="4" y="42"/>
                  </a:cubicBezTo>
                  <a:cubicBezTo>
                    <a:pt x="5" y="41"/>
                    <a:pt x="5" y="41"/>
                    <a:pt x="5" y="41"/>
                  </a:cubicBezTo>
                  <a:cubicBezTo>
                    <a:pt x="5" y="41"/>
                    <a:pt x="5" y="41"/>
                    <a:pt x="6" y="41"/>
                  </a:cubicBezTo>
                  <a:cubicBezTo>
                    <a:pt x="6" y="41"/>
                    <a:pt x="6" y="41"/>
                    <a:pt x="6" y="41"/>
                  </a:cubicBezTo>
                  <a:cubicBezTo>
                    <a:pt x="7" y="41"/>
                    <a:pt x="7" y="41"/>
                    <a:pt x="7" y="41"/>
                  </a:cubicBezTo>
                  <a:cubicBezTo>
                    <a:pt x="7" y="41"/>
                    <a:pt x="7" y="41"/>
                    <a:pt x="7" y="41"/>
                  </a:cubicBezTo>
                  <a:cubicBezTo>
                    <a:pt x="7" y="40"/>
                    <a:pt x="7" y="40"/>
                    <a:pt x="7" y="40"/>
                  </a:cubicBezTo>
                  <a:cubicBezTo>
                    <a:pt x="7" y="39"/>
                    <a:pt x="7" y="39"/>
                    <a:pt x="7" y="39"/>
                  </a:cubicBezTo>
                  <a:cubicBezTo>
                    <a:pt x="6" y="37"/>
                    <a:pt x="6" y="37"/>
                    <a:pt x="5" y="36"/>
                  </a:cubicBezTo>
                  <a:cubicBezTo>
                    <a:pt x="5" y="35"/>
                    <a:pt x="5" y="35"/>
                    <a:pt x="5" y="35"/>
                  </a:cubicBezTo>
                  <a:cubicBezTo>
                    <a:pt x="5" y="35"/>
                    <a:pt x="5" y="35"/>
                    <a:pt x="5" y="35"/>
                  </a:cubicBezTo>
                  <a:cubicBezTo>
                    <a:pt x="5" y="35"/>
                    <a:pt x="5" y="35"/>
                    <a:pt x="5" y="35"/>
                  </a:cubicBezTo>
                  <a:cubicBezTo>
                    <a:pt x="7" y="35"/>
                    <a:pt x="7" y="35"/>
                    <a:pt x="8" y="35"/>
                  </a:cubicBezTo>
                  <a:cubicBezTo>
                    <a:pt x="8" y="34"/>
                    <a:pt x="8" y="34"/>
                    <a:pt x="8" y="34"/>
                  </a:cubicBezTo>
                  <a:cubicBezTo>
                    <a:pt x="8" y="34"/>
                    <a:pt x="8" y="34"/>
                    <a:pt x="8" y="34"/>
                  </a:cubicBezTo>
                  <a:cubicBezTo>
                    <a:pt x="7" y="32"/>
                    <a:pt x="5" y="31"/>
                    <a:pt x="4" y="30"/>
                  </a:cubicBezTo>
                  <a:cubicBezTo>
                    <a:pt x="3" y="30"/>
                    <a:pt x="3" y="30"/>
                    <a:pt x="3" y="30"/>
                  </a:cubicBezTo>
                  <a:cubicBezTo>
                    <a:pt x="3" y="29"/>
                    <a:pt x="3" y="29"/>
                    <a:pt x="3" y="29"/>
                  </a:cubicBezTo>
                  <a:cubicBezTo>
                    <a:pt x="3" y="28"/>
                    <a:pt x="3" y="27"/>
                    <a:pt x="4" y="26"/>
                  </a:cubicBezTo>
                  <a:cubicBezTo>
                    <a:pt x="6" y="23"/>
                    <a:pt x="6" y="23"/>
                    <a:pt x="6" y="21"/>
                  </a:cubicBezTo>
                  <a:cubicBezTo>
                    <a:pt x="6" y="21"/>
                    <a:pt x="6" y="21"/>
                    <a:pt x="6" y="21"/>
                  </a:cubicBezTo>
                  <a:cubicBezTo>
                    <a:pt x="5" y="21"/>
                    <a:pt x="5" y="21"/>
                    <a:pt x="5" y="21"/>
                  </a:cubicBezTo>
                  <a:cubicBezTo>
                    <a:pt x="5" y="20"/>
                    <a:pt x="5" y="20"/>
                    <a:pt x="5" y="20"/>
                  </a:cubicBezTo>
                  <a:cubicBezTo>
                    <a:pt x="3" y="21"/>
                    <a:pt x="4" y="20"/>
                    <a:pt x="2" y="21"/>
                  </a:cubicBezTo>
                  <a:cubicBezTo>
                    <a:pt x="2" y="21"/>
                    <a:pt x="2" y="21"/>
                    <a:pt x="2" y="21"/>
                  </a:cubicBezTo>
                  <a:cubicBezTo>
                    <a:pt x="2" y="21"/>
                    <a:pt x="2" y="21"/>
                    <a:pt x="2" y="21"/>
                  </a:cubicBezTo>
                  <a:cubicBezTo>
                    <a:pt x="2" y="20"/>
                    <a:pt x="2" y="20"/>
                    <a:pt x="2" y="20"/>
                  </a:cubicBezTo>
                  <a:cubicBezTo>
                    <a:pt x="2" y="20"/>
                    <a:pt x="2" y="20"/>
                    <a:pt x="2" y="20"/>
                  </a:cubicBezTo>
                  <a:cubicBezTo>
                    <a:pt x="3" y="20"/>
                    <a:pt x="3" y="20"/>
                    <a:pt x="3" y="20"/>
                  </a:cubicBezTo>
                  <a:cubicBezTo>
                    <a:pt x="3" y="20"/>
                    <a:pt x="3" y="20"/>
                    <a:pt x="3" y="20"/>
                  </a:cubicBezTo>
                  <a:cubicBezTo>
                    <a:pt x="3" y="19"/>
                    <a:pt x="3" y="19"/>
                    <a:pt x="3" y="19"/>
                  </a:cubicBezTo>
                  <a:cubicBezTo>
                    <a:pt x="3" y="17"/>
                    <a:pt x="3" y="17"/>
                    <a:pt x="3" y="17"/>
                  </a:cubicBezTo>
                  <a:cubicBezTo>
                    <a:pt x="3" y="17"/>
                    <a:pt x="3" y="17"/>
                    <a:pt x="3" y="17"/>
                  </a:cubicBezTo>
                  <a:cubicBezTo>
                    <a:pt x="3" y="16"/>
                    <a:pt x="3" y="16"/>
                    <a:pt x="3" y="16"/>
                  </a:cubicBezTo>
                  <a:cubicBezTo>
                    <a:pt x="4" y="16"/>
                    <a:pt x="4" y="16"/>
                    <a:pt x="4" y="16"/>
                  </a:cubicBezTo>
                  <a:cubicBezTo>
                    <a:pt x="6" y="16"/>
                    <a:pt x="5"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5" y="15"/>
                    <a:pt x="4" y="14"/>
                    <a:pt x="3" y="14"/>
                  </a:cubicBezTo>
                  <a:cubicBezTo>
                    <a:pt x="2" y="13"/>
                    <a:pt x="2" y="13"/>
                    <a:pt x="2" y="13"/>
                  </a:cubicBezTo>
                  <a:cubicBezTo>
                    <a:pt x="2" y="12"/>
                    <a:pt x="2" y="12"/>
                    <a:pt x="2" y="12"/>
                  </a:cubicBezTo>
                  <a:cubicBezTo>
                    <a:pt x="2" y="11"/>
                    <a:pt x="2" y="11"/>
                    <a:pt x="2" y="11"/>
                  </a:cubicBezTo>
                  <a:cubicBezTo>
                    <a:pt x="3" y="11"/>
                    <a:pt x="3" y="11"/>
                    <a:pt x="3" y="11"/>
                  </a:cubicBezTo>
                  <a:cubicBezTo>
                    <a:pt x="2" y="11"/>
                    <a:pt x="2" y="11"/>
                    <a:pt x="2" y="11"/>
                  </a:cubicBezTo>
                  <a:cubicBezTo>
                    <a:pt x="1" y="10"/>
                    <a:pt x="1" y="10"/>
                    <a:pt x="1" y="10"/>
                  </a:cubicBezTo>
                  <a:cubicBezTo>
                    <a:pt x="1" y="9"/>
                    <a:pt x="1" y="9"/>
                    <a:pt x="1" y="9"/>
                  </a:cubicBezTo>
                  <a:cubicBezTo>
                    <a:pt x="1" y="9"/>
                    <a:pt x="1" y="9"/>
                    <a:pt x="1" y="9"/>
                  </a:cubicBezTo>
                  <a:cubicBezTo>
                    <a:pt x="1" y="6"/>
                    <a:pt x="1" y="7"/>
                    <a:pt x="0" y="6"/>
                  </a:cubicBezTo>
                  <a:cubicBezTo>
                    <a:pt x="1" y="5"/>
                    <a:pt x="1" y="5"/>
                    <a:pt x="1" y="5"/>
                  </a:cubicBezTo>
                  <a:cubicBezTo>
                    <a:pt x="1" y="4"/>
                    <a:pt x="1" y="5"/>
                    <a:pt x="1" y="4"/>
                  </a:cubicBezTo>
                  <a:cubicBezTo>
                    <a:pt x="1" y="4"/>
                    <a:pt x="1" y="4"/>
                    <a:pt x="1" y="4"/>
                  </a:cubicBezTo>
                  <a:cubicBezTo>
                    <a:pt x="2" y="4"/>
                    <a:pt x="2" y="4"/>
                    <a:pt x="2" y="4"/>
                  </a:cubicBezTo>
                  <a:cubicBezTo>
                    <a:pt x="2" y="3"/>
                    <a:pt x="2" y="3"/>
                    <a:pt x="2" y="3"/>
                  </a:cubicBezTo>
                  <a:cubicBezTo>
                    <a:pt x="3" y="3"/>
                    <a:pt x="3" y="3"/>
                    <a:pt x="3" y="3"/>
                  </a:cubicBezTo>
                  <a:cubicBezTo>
                    <a:pt x="3" y="3"/>
                    <a:pt x="3" y="3"/>
                    <a:pt x="3" y="3"/>
                  </a:cubicBezTo>
                  <a:cubicBezTo>
                    <a:pt x="4" y="3"/>
                    <a:pt x="4" y="3"/>
                    <a:pt x="4" y="3"/>
                  </a:cubicBezTo>
                  <a:cubicBezTo>
                    <a:pt x="4" y="3"/>
                    <a:pt x="4" y="3"/>
                    <a:pt x="4" y="3"/>
                  </a:cubicBezTo>
                  <a:cubicBezTo>
                    <a:pt x="7" y="2"/>
                    <a:pt x="7" y="2"/>
                    <a:pt x="8" y="1"/>
                  </a:cubicBezTo>
                  <a:cubicBezTo>
                    <a:pt x="9" y="0"/>
                    <a:pt x="9" y="0"/>
                    <a:pt x="9" y="0"/>
                  </a:cubicBezTo>
                  <a:cubicBezTo>
                    <a:pt x="10" y="1"/>
                    <a:pt x="10" y="1"/>
                    <a:pt x="11" y="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197">
              <a:extLst>
                <a:ext uri="{FF2B5EF4-FFF2-40B4-BE49-F238E27FC236}">
                  <a16:creationId xmlns:a16="http://schemas.microsoft.com/office/drawing/2014/main" id="{3024461C-063D-4402-8BB8-CF52F0CDDFDB}"/>
                </a:ext>
              </a:extLst>
            </p:cNvPr>
            <p:cNvSpPr>
              <a:spLocks noEditPoints="1"/>
            </p:cNvSpPr>
            <p:nvPr/>
          </p:nvSpPr>
          <p:spPr bwMode="auto">
            <a:xfrm>
              <a:off x="12609142" y="1968688"/>
              <a:ext cx="7983418" cy="4948679"/>
            </a:xfrm>
            <a:custGeom>
              <a:avLst/>
              <a:gdLst>
                <a:gd name="T0" fmla="*/ 406 w 1916"/>
                <a:gd name="T1" fmla="*/ 484 h 1189"/>
                <a:gd name="T2" fmla="*/ 390 w 1916"/>
                <a:gd name="T3" fmla="*/ 79 h 1189"/>
                <a:gd name="T4" fmla="*/ 331 w 1916"/>
                <a:gd name="T5" fmla="*/ 84 h 1189"/>
                <a:gd name="T6" fmla="*/ 336 w 1916"/>
                <a:gd name="T7" fmla="*/ 123 h 1189"/>
                <a:gd name="T8" fmla="*/ 471 w 1916"/>
                <a:gd name="T9" fmla="*/ 72 h 1189"/>
                <a:gd name="T10" fmla="*/ 409 w 1916"/>
                <a:gd name="T11" fmla="*/ 417 h 1189"/>
                <a:gd name="T12" fmla="*/ 420 w 1916"/>
                <a:gd name="T13" fmla="*/ 99 h 1189"/>
                <a:gd name="T14" fmla="*/ 372 w 1916"/>
                <a:gd name="T15" fmla="*/ 537 h 1189"/>
                <a:gd name="T16" fmla="*/ 876 w 1916"/>
                <a:gd name="T17" fmla="*/ 147 h 1189"/>
                <a:gd name="T18" fmla="*/ 954 w 1916"/>
                <a:gd name="T19" fmla="*/ 203 h 1189"/>
                <a:gd name="T20" fmla="*/ 1390 w 1916"/>
                <a:gd name="T21" fmla="*/ 1025 h 1189"/>
                <a:gd name="T22" fmla="*/ 718 w 1916"/>
                <a:gd name="T23" fmla="*/ 433 h 1189"/>
                <a:gd name="T24" fmla="*/ 1306 w 1916"/>
                <a:gd name="T25" fmla="*/ 372 h 1189"/>
                <a:gd name="T26" fmla="*/ 1317 w 1916"/>
                <a:gd name="T27" fmla="*/ 379 h 1189"/>
                <a:gd name="T28" fmla="*/ 1785 w 1916"/>
                <a:gd name="T29" fmla="*/ 545 h 1189"/>
                <a:gd name="T30" fmla="*/ 1376 w 1916"/>
                <a:gd name="T31" fmla="*/ 441 h 1189"/>
                <a:gd name="T32" fmla="*/ 1515 w 1916"/>
                <a:gd name="T33" fmla="*/ 1059 h 1189"/>
                <a:gd name="T34" fmla="*/ 1509 w 1916"/>
                <a:gd name="T35" fmla="*/ 1068 h 1189"/>
                <a:gd name="T36" fmla="*/ 1437 w 1916"/>
                <a:gd name="T37" fmla="*/ 1133 h 1189"/>
                <a:gd name="T38" fmla="*/ 627 w 1916"/>
                <a:gd name="T39" fmla="*/ 459 h 1189"/>
                <a:gd name="T40" fmla="*/ 1329 w 1916"/>
                <a:gd name="T41" fmla="*/ 955 h 1189"/>
                <a:gd name="T42" fmla="*/ 1865 w 1916"/>
                <a:gd name="T43" fmla="*/ 690 h 1189"/>
                <a:gd name="T44" fmla="*/ 1653 w 1916"/>
                <a:gd name="T45" fmla="*/ 599 h 1189"/>
                <a:gd name="T46" fmla="*/ 1398 w 1916"/>
                <a:gd name="T47" fmla="*/ 504 h 1189"/>
                <a:gd name="T48" fmla="*/ 1247 w 1916"/>
                <a:gd name="T49" fmla="*/ 550 h 1189"/>
                <a:gd name="T50" fmla="*/ 1155 w 1916"/>
                <a:gd name="T51" fmla="*/ 478 h 1189"/>
                <a:gd name="T52" fmla="*/ 973 w 1916"/>
                <a:gd name="T53" fmla="*/ 472 h 1189"/>
                <a:gd name="T54" fmla="*/ 977 w 1916"/>
                <a:gd name="T55" fmla="*/ 301 h 1189"/>
                <a:gd name="T56" fmla="*/ 823 w 1916"/>
                <a:gd name="T57" fmla="*/ 347 h 1189"/>
                <a:gd name="T58" fmla="*/ 687 w 1916"/>
                <a:gd name="T59" fmla="*/ 496 h 1189"/>
                <a:gd name="T60" fmla="*/ 634 w 1916"/>
                <a:gd name="T61" fmla="*/ 542 h 1189"/>
                <a:gd name="T62" fmla="*/ 570 w 1916"/>
                <a:gd name="T63" fmla="*/ 685 h 1189"/>
                <a:gd name="T64" fmla="*/ 455 w 1916"/>
                <a:gd name="T65" fmla="*/ 596 h 1189"/>
                <a:gd name="T66" fmla="*/ 317 w 1916"/>
                <a:gd name="T67" fmla="*/ 661 h 1189"/>
                <a:gd name="T68" fmla="*/ 199 w 1916"/>
                <a:gd name="T69" fmla="*/ 761 h 1189"/>
                <a:gd name="T70" fmla="*/ 154 w 1916"/>
                <a:gd name="T71" fmla="*/ 610 h 1189"/>
                <a:gd name="T72" fmla="*/ 118 w 1916"/>
                <a:gd name="T73" fmla="*/ 746 h 1189"/>
                <a:gd name="T74" fmla="*/ 103 w 1916"/>
                <a:gd name="T75" fmla="*/ 937 h 1189"/>
                <a:gd name="T76" fmla="*/ 148 w 1916"/>
                <a:gd name="T77" fmla="*/ 1008 h 1189"/>
                <a:gd name="T78" fmla="*/ 225 w 1916"/>
                <a:gd name="T79" fmla="*/ 1065 h 1189"/>
                <a:gd name="T80" fmla="*/ 193 w 1916"/>
                <a:gd name="T81" fmla="*/ 1124 h 1189"/>
                <a:gd name="T82" fmla="*/ 313 w 1916"/>
                <a:gd name="T83" fmla="*/ 1159 h 1189"/>
                <a:gd name="T84" fmla="*/ 305 w 1916"/>
                <a:gd name="T85" fmla="*/ 1059 h 1189"/>
                <a:gd name="T86" fmla="*/ 392 w 1916"/>
                <a:gd name="T87" fmla="*/ 1031 h 1189"/>
                <a:gd name="T88" fmla="*/ 458 w 1916"/>
                <a:gd name="T89" fmla="*/ 1010 h 1189"/>
                <a:gd name="T90" fmla="*/ 511 w 1916"/>
                <a:gd name="T91" fmla="*/ 968 h 1189"/>
                <a:gd name="T92" fmla="*/ 606 w 1916"/>
                <a:gd name="T93" fmla="*/ 974 h 1189"/>
                <a:gd name="T94" fmla="*/ 682 w 1916"/>
                <a:gd name="T95" fmla="*/ 1028 h 1189"/>
                <a:gd name="T96" fmla="*/ 762 w 1916"/>
                <a:gd name="T97" fmla="*/ 1063 h 1189"/>
                <a:gd name="T98" fmla="*/ 856 w 1916"/>
                <a:gd name="T99" fmla="*/ 1049 h 1189"/>
                <a:gd name="T100" fmla="*/ 961 w 1916"/>
                <a:gd name="T101" fmla="*/ 1040 h 1189"/>
                <a:gd name="T102" fmla="*/ 1164 w 1916"/>
                <a:gd name="T103" fmla="*/ 984 h 1189"/>
                <a:gd name="T104" fmla="*/ 1233 w 1916"/>
                <a:gd name="T105" fmla="*/ 1059 h 1189"/>
                <a:gd name="T106" fmla="*/ 1252 w 1916"/>
                <a:gd name="T107" fmla="*/ 1154 h 1189"/>
                <a:gd name="T108" fmla="*/ 1357 w 1916"/>
                <a:gd name="T109" fmla="*/ 1046 h 1189"/>
                <a:gd name="T110" fmla="*/ 1322 w 1916"/>
                <a:gd name="T111" fmla="*/ 937 h 1189"/>
                <a:gd name="T112" fmla="*/ 1511 w 1916"/>
                <a:gd name="T113" fmla="*/ 871 h 1189"/>
                <a:gd name="T114" fmla="*/ 1634 w 1916"/>
                <a:gd name="T115" fmla="*/ 796 h 1189"/>
                <a:gd name="T116" fmla="*/ 1609 w 1916"/>
                <a:gd name="T117" fmla="*/ 926 h 1189"/>
                <a:gd name="T118" fmla="*/ 1680 w 1916"/>
                <a:gd name="T119" fmla="*/ 839 h 1189"/>
                <a:gd name="T120" fmla="*/ 1785 w 1916"/>
                <a:gd name="T121" fmla="*/ 765 h 1189"/>
                <a:gd name="T122" fmla="*/ 1816 w 1916"/>
                <a:gd name="T123" fmla="*/ 698 h 1189"/>
                <a:gd name="T124" fmla="*/ 1887 w 1916"/>
                <a:gd name="T125" fmla="*/ 714 h 1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16" h="1189">
                  <a:moveTo>
                    <a:pt x="389" y="104"/>
                  </a:moveTo>
                  <a:cubicBezTo>
                    <a:pt x="384" y="101"/>
                    <a:pt x="384" y="101"/>
                    <a:pt x="384" y="101"/>
                  </a:cubicBezTo>
                  <a:cubicBezTo>
                    <a:pt x="384" y="99"/>
                    <a:pt x="384" y="99"/>
                    <a:pt x="384" y="99"/>
                  </a:cubicBezTo>
                  <a:cubicBezTo>
                    <a:pt x="385" y="98"/>
                    <a:pt x="385" y="98"/>
                    <a:pt x="385" y="98"/>
                  </a:cubicBezTo>
                  <a:cubicBezTo>
                    <a:pt x="385" y="96"/>
                    <a:pt x="385" y="96"/>
                    <a:pt x="385" y="96"/>
                  </a:cubicBezTo>
                  <a:cubicBezTo>
                    <a:pt x="384" y="95"/>
                    <a:pt x="384" y="95"/>
                    <a:pt x="384" y="95"/>
                  </a:cubicBezTo>
                  <a:cubicBezTo>
                    <a:pt x="384" y="92"/>
                    <a:pt x="384" y="92"/>
                    <a:pt x="384" y="92"/>
                  </a:cubicBezTo>
                  <a:cubicBezTo>
                    <a:pt x="388" y="94"/>
                    <a:pt x="388" y="94"/>
                    <a:pt x="388" y="94"/>
                  </a:cubicBezTo>
                  <a:cubicBezTo>
                    <a:pt x="388" y="95"/>
                    <a:pt x="388" y="95"/>
                    <a:pt x="388" y="95"/>
                  </a:cubicBezTo>
                  <a:cubicBezTo>
                    <a:pt x="390" y="96"/>
                    <a:pt x="390" y="96"/>
                    <a:pt x="390" y="96"/>
                  </a:cubicBezTo>
                  <a:cubicBezTo>
                    <a:pt x="391" y="99"/>
                    <a:pt x="391" y="99"/>
                    <a:pt x="391" y="99"/>
                  </a:cubicBezTo>
                  <a:cubicBezTo>
                    <a:pt x="390" y="101"/>
                    <a:pt x="390" y="101"/>
                    <a:pt x="390" y="101"/>
                  </a:cubicBezTo>
                  <a:cubicBezTo>
                    <a:pt x="389" y="104"/>
                    <a:pt x="389" y="104"/>
                    <a:pt x="389" y="104"/>
                  </a:cubicBezTo>
                  <a:close/>
                  <a:moveTo>
                    <a:pt x="359" y="511"/>
                  </a:moveTo>
                  <a:cubicBezTo>
                    <a:pt x="357" y="517"/>
                    <a:pt x="356" y="521"/>
                    <a:pt x="359" y="529"/>
                  </a:cubicBezTo>
                  <a:cubicBezTo>
                    <a:pt x="360" y="531"/>
                    <a:pt x="360" y="530"/>
                    <a:pt x="361" y="532"/>
                  </a:cubicBezTo>
                  <a:cubicBezTo>
                    <a:pt x="363" y="532"/>
                    <a:pt x="363" y="532"/>
                    <a:pt x="363" y="532"/>
                  </a:cubicBezTo>
                  <a:cubicBezTo>
                    <a:pt x="365" y="532"/>
                    <a:pt x="365" y="532"/>
                    <a:pt x="365" y="532"/>
                  </a:cubicBezTo>
                  <a:cubicBezTo>
                    <a:pt x="368" y="530"/>
                    <a:pt x="368" y="530"/>
                    <a:pt x="368" y="530"/>
                  </a:cubicBezTo>
                  <a:cubicBezTo>
                    <a:pt x="372" y="532"/>
                    <a:pt x="370" y="531"/>
                    <a:pt x="374" y="532"/>
                  </a:cubicBezTo>
                  <a:cubicBezTo>
                    <a:pt x="379" y="530"/>
                    <a:pt x="379" y="530"/>
                    <a:pt x="379" y="530"/>
                  </a:cubicBezTo>
                  <a:cubicBezTo>
                    <a:pt x="379" y="531"/>
                    <a:pt x="379" y="531"/>
                    <a:pt x="379" y="531"/>
                  </a:cubicBezTo>
                  <a:cubicBezTo>
                    <a:pt x="378" y="532"/>
                    <a:pt x="378" y="532"/>
                    <a:pt x="378" y="532"/>
                  </a:cubicBezTo>
                  <a:cubicBezTo>
                    <a:pt x="378" y="535"/>
                    <a:pt x="378" y="535"/>
                    <a:pt x="378" y="535"/>
                  </a:cubicBezTo>
                  <a:cubicBezTo>
                    <a:pt x="379" y="537"/>
                    <a:pt x="379" y="537"/>
                    <a:pt x="379" y="537"/>
                  </a:cubicBezTo>
                  <a:cubicBezTo>
                    <a:pt x="380" y="537"/>
                    <a:pt x="380" y="537"/>
                    <a:pt x="380" y="537"/>
                  </a:cubicBezTo>
                  <a:cubicBezTo>
                    <a:pt x="382" y="537"/>
                    <a:pt x="382" y="537"/>
                    <a:pt x="382" y="537"/>
                  </a:cubicBezTo>
                  <a:cubicBezTo>
                    <a:pt x="381" y="539"/>
                    <a:pt x="381" y="539"/>
                    <a:pt x="381" y="539"/>
                  </a:cubicBezTo>
                  <a:cubicBezTo>
                    <a:pt x="385" y="543"/>
                    <a:pt x="384" y="542"/>
                    <a:pt x="388" y="545"/>
                  </a:cubicBezTo>
                  <a:cubicBezTo>
                    <a:pt x="387" y="545"/>
                    <a:pt x="387" y="545"/>
                    <a:pt x="387" y="545"/>
                  </a:cubicBezTo>
                  <a:cubicBezTo>
                    <a:pt x="385" y="544"/>
                    <a:pt x="385" y="544"/>
                    <a:pt x="385" y="544"/>
                  </a:cubicBezTo>
                  <a:cubicBezTo>
                    <a:pt x="384" y="545"/>
                    <a:pt x="384" y="545"/>
                    <a:pt x="384" y="545"/>
                  </a:cubicBezTo>
                  <a:cubicBezTo>
                    <a:pt x="384" y="547"/>
                    <a:pt x="384" y="547"/>
                    <a:pt x="384" y="547"/>
                  </a:cubicBezTo>
                  <a:cubicBezTo>
                    <a:pt x="382" y="546"/>
                    <a:pt x="382" y="546"/>
                    <a:pt x="382" y="546"/>
                  </a:cubicBezTo>
                  <a:cubicBezTo>
                    <a:pt x="381" y="547"/>
                    <a:pt x="381" y="547"/>
                    <a:pt x="381" y="547"/>
                  </a:cubicBezTo>
                  <a:cubicBezTo>
                    <a:pt x="381" y="550"/>
                    <a:pt x="381" y="550"/>
                    <a:pt x="381" y="552"/>
                  </a:cubicBezTo>
                  <a:cubicBezTo>
                    <a:pt x="380" y="552"/>
                    <a:pt x="380" y="552"/>
                    <a:pt x="380" y="552"/>
                  </a:cubicBezTo>
                  <a:cubicBezTo>
                    <a:pt x="379" y="553"/>
                    <a:pt x="379" y="553"/>
                    <a:pt x="379" y="553"/>
                  </a:cubicBezTo>
                  <a:cubicBezTo>
                    <a:pt x="386" y="557"/>
                    <a:pt x="384" y="555"/>
                    <a:pt x="390" y="558"/>
                  </a:cubicBezTo>
                  <a:cubicBezTo>
                    <a:pt x="391" y="559"/>
                    <a:pt x="391" y="559"/>
                    <a:pt x="393" y="560"/>
                  </a:cubicBezTo>
                  <a:cubicBezTo>
                    <a:pt x="393" y="559"/>
                    <a:pt x="393" y="559"/>
                    <a:pt x="393" y="559"/>
                  </a:cubicBezTo>
                  <a:cubicBezTo>
                    <a:pt x="393" y="558"/>
                    <a:pt x="393" y="558"/>
                    <a:pt x="393" y="558"/>
                  </a:cubicBezTo>
                  <a:cubicBezTo>
                    <a:pt x="396" y="560"/>
                    <a:pt x="396" y="560"/>
                    <a:pt x="396" y="560"/>
                  </a:cubicBezTo>
                  <a:cubicBezTo>
                    <a:pt x="398" y="561"/>
                    <a:pt x="398" y="561"/>
                    <a:pt x="405" y="560"/>
                  </a:cubicBezTo>
                  <a:cubicBezTo>
                    <a:pt x="405" y="560"/>
                    <a:pt x="405" y="560"/>
                    <a:pt x="405" y="560"/>
                  </a:cubicBezTo>
                  <a:cubicBezTo>
                    <a:pt x="405" y="561"/>
                    <a:pt x="405" y="561"/>
                    <a:pt x="405" y="561"/>
                  </a:cubicBezTo>
                  <a:cubicBezTo>
                    <a:pt x="406" y="562"/>
                    <a:pt x="406" y="562"/>
                    <a:pt x="406" y="562"/>
                  </a:cubicBezTo>
                  <a:cubicBezTo>
                    <a:pt x="407" y="562"/>
                    <a:pt x="407" y="562"/>
                    <a:pt x="407" y="562"/>
                  </a:cubicBezTo>
                  <a:cubicBezTo>
                    <a:pt x="408" y="561"/>
                    <a:pt x="408" y="561"/>
                    <a:pt x="408" y="561"/>
                  </a:cubicBezTo>
                  <a:cubicBezTo>
                    <a:pt x="409" y="562"/>
                    <a:pt x="409" y="562"/>
                    <a:pt x="409" y="562"/>
                  </a:cubicBezTo>
                  <a:cubicBezTo>
                    <a:pt x="410" y="561"/>
                    <a:pt x="410" y="561"/>
                    <a:pt x="410" y="561"/>
                  </a:cubicBezTo>
                  <a:cubicBezTo>
                    <a:pt x="410" y="561"/>
                    <a:pt x="410" y="561"/>
                    <a:pt x="410" y="561"/>
                  </a:cubicBezTo>
                  <a:cubicBezTo>
                    <a:pt x="413" y="564"/>
                    <a:pt x="413" y="564"/>
                    <a:pt x="413" y="564"/>
                  </a:cubicBezTo>
                  <a:cubicBezTo>
                    <a:pt x="414" y="564"/>
                    <a:pt x="414" y="564"/>
                    <a:pt x="414" y="564"/>
                  </a:cubicBezTo>
                  <a:cubicBezTo>
                    <a:pt x="415" y="563"/>
                    <a:pt x="415" y="563"/>
                    <a:pt x="415" y="563"/>
                  </a:cubicBezTo>
                  <a:cubicBezTo>
                    <a:pt x="413" y="560"/>
                    <a:pt x="413" y="560"/>
                    <a:pt x="413" y="560"/>
                  </a:cubicBezTo>
                  <a:cubicBezTo>
                    <a:pt x="412" y="560"/>
                    <a:pt x="412" y="560"/>
                    <a:pt x="412" y="560"/>
                  </a:cubicBezTo>
                  <a:cubicBezTo>
                    <a:pt x="411" y="559"/>
                    <a:pt x="411" y="559"/>
                    <a:pt x="411" y="559"/>
                  </a:cubicBezTo>
                  <a:cubicBezTo>
                    <a:pt x="413" y="558"/>
                    <a:pt x="413" y="558"/>
                    <a:pt x="413" y="558"/>
                  </a:cubicBezTo>
                  <a:cubicBezTo>
                    <a:pt x="414" y="558"/>
                    <a:pt x="414" y="558"/>
                    <a:pt x="414" y="558"/>
                  </a:cubicBezTo>
                  <a:cubicBezTo>
                    <a:pt x="415" y="560"/>
                    <a:pt x="415" y="559"/>
                    <a:pt x="415" y="561"/>
                  </a:cubicBezTo>
                  <a:cubicBezTo>
                    <a:pt x="416" y="561"/>
                    <a:pt x="416" y="561"/>
                    <a:pt x="416" y="561"/>
                  </a:cubicBezTo>
                  <a:cubicBezTo>
                    <a:pt x="421" y="563"/>
                    <a:pt x="421" y="563"/>
                    <a:pt x="421" y="563"/>
                  </a:cubicBezTo>
                  <a:cubicBezTo>
                    <a:pt x="422" y="563"/>
                    <a:pt x="422" y="563"/>
                    <a:pt x="422" y="563"/>
                  </a:cubicBezTo>
                  <a:cubicBezTo>
                    <a:pt x="422" y="561"/>
                    <a:pt x="422" y="561"/>
                    <a:pt x="422" y="561"/>
                  </a:cubicBezTo>
                  <a:cubicBezTo>
                    <a:pt x="425" y="561"/>
                    <a:pt x="425" y="561"/>
                    <a:pt x="425" y="561"/>
                  </a:cubicBezTo>
                  <a:cubicBezTo>
                    <a:pt x="427" y="558"/>
                    <a:pt x="427" y="558"/>
                    <a:pt x="427" y="558"/>
                  </a:cubicBezTo>
                  <a:cubicBezTo>
                    <a:pt x="426" y="557"/>
                    <a:pt x="426" y="557"/>
                    <a:pt x="425" y="556"/>
                  </a:cubicBezTo>
                  <a:cubicBezTo>
                    <a:pt x="411" y="548"/>
                    <a:pt x="406" y="533"/>
                    <a:pt x="402" y="518"/>
                  </a:cubicBezTo>
                  <a:cubicBezTo>
                    <a:pt x="400" y="516"/>
                    <a:pt x="400" y="516"/>
                    <a:pt x="400" y="516"/>
                  </a:cubicBezTo>
                  <a:cubicBezTo>
                    <a:pt x="401" y="512"/>
                    <a:pt x="401" y="514"/>
                    <a:pt x="402" y="510"/>
                  </a:cubicBezTo>
                  <a:cubicBezTo>
                    <a:pt x="403" y="507"/>
                    <a:pt x="403" y="507"/>
                    <a:pt x="403" y="506"/>
                  </a:cubicBezTo>
                  <a:cubicBezTo>
                    <a:pt x="402" y="502"/>
                    <a:pt x="402" y="502"/>
                    <a:pt x="402" y="502"/>
                  </a:cubicBezTo>
                  <a:cubicBezTo>
                    <a:pt x="401" y="499"/>
                    <a:pt x="401" y="500"/>
                    <a:pt x="401" y="499"/>
                  </a:cubicBezTo>
                  <a:cubicBezTo>
                    <a:pt x="401" y="497"/>
                    <a:pt x="401" y="497"/>
                    <a:pt x="401" y="497"/>
                  </a:cubicBezTo>
                  <a:cubicBezTo>
                    <a:pt x="402" y="495"/>
                    <a:pt x="402" y="495"/>
                    <a:pt x="402" y="495"/>
                  </a:cubicBezTo>
                  <a:cubicBezTo>
                    <a:pt x="402" y="493"/>
                    <a:pt x="402" y="493"/>
                    <a:pt x="402" y="493"/>
                  </a:cubicBezTo>
                  <a:cubicBezTo>
                    <a:pt x="402" y="492"/>
                    <a:pt x="402" y="492"/>
                    <a:pt x="402" y="492"/>
                  </a:cubicBezTo>
                  <a:cubicBezTo>
                    <a:pt x="404" y="492"/>
                    <a:pt x="404" y="492"/>
                    <a:pt x="404" y="492"/>
                  </a:cubicBezTo>
                  <a:cubicBezTo>
                    <a:pt x="405" y="488"/>
                    <a:pt x="405" y="489"/>
                    <a:pt x="405" y="485"/>
                  </a:cubicBezTo>
                  <a:cubicBezTo>
                    <a:pt x="406" y="484"/>
                    <a:pt x="406" y="484"/>
                    <a:pt x="406" y="484"/>
                  </a:cubicBezTo>
                  <a:cubicBezTo>
                    <a:pt x="409" y="484"/>
                    <a:pt x="409" y="484"/>
                    <a:pt x="409" y="484"/>
                  </a:cubicBezTo>
                  <a:cubicBezTo>
                    <a:pt x="411" y="481"/>
                    <a:pt x="410" y="479"/>
                    <a:pt x="410" y="475"/>
                  </a:cubicBezTo>
                  <a:cubicBezTo>
                    <a:pt x="411" y="473"/>
                    <a:pt x="412" y="472"/>
                    <a:pt x="413" y="471"/>
                  </a:cubicBezTo>
                  <a:cubicBezTo>
                    <a:pt x="413" y="469"/>
                    <a:pt x="413" y="469"/>
                    <a:pt x="413" y="469"/>
                  </a:cubicBezTo>
                  <a:cubicBezTo>
                    <a:pt x="412" y="468"/>
                    <a:pt x="412" y="468"/>
                    <a:pt x="412" y="468"/>
                  </a:cubicBezTo>
                  <a:cubicBezTo>
                    <a:pt x="410" y="466"/>
                    <a:pt x="410" y="466"/>
                    <a:pt x="410" y="466"/>
                  </a:cubicBezTo>
                  <a:cubicBezTo>
                    <a:pt x="405" y="466"/>
                    <a:pt x="407" y="466"/>
                    <a:pt x="401" y="464"/>
                  </a:cubicBezTo>
                  <a:cubicBezTo>
                    <a:pt x="398" y="462"/>
                    <a:pt x="399" y="463"/>
                    <a:pt x="396" y="461"/>
                  </a:cubicBezTo>
                  <a:cubicBezTo>
                    <a:pt x="395" y="461"/>
                    <a:pt x="395" y="461"/>
                    <a:pt x="395" y="461"/>
                  </a:cubicBezTo>
                  <a:cubicBezTo>
                    <a:pt x="391" y="463"/>
                    <a:pt x="392" y="464"/>
                    <a:pt x="388" y="465"/>
                  </a:cubicBezTo>
                  <a:cubicBezTo>
                    <a:pt x="387" y="466"/>
                    <a:pt x="387" y="466"/>
                    <a:pt x="387" y="466"/>
                  </a:cubicBezTo>
                  <a:cubicBezTo>
                    <a:pt x="384" y="465"/>
                    <a:pt x="384" y="465"/>
                    <a:pt x="384" y="465"/>
                  </a:cubicBezTo>
                  <a:cubicBezTo>
                    <a:pt x="383" y="465"/>
                    <a:pt x="383" y="465"/>
                    <a:pt x="383" y="465"/>
                  </a:cubicBezTo>
                  <a:cubicBezTo>
                    <a:pt x="381" y="467"/>
                    <a:pt x="381" y="467"/>
                    <a:pt x="379" y="468"/>
                  </a:cubicBezTo>
                  <a:cubicBezTo>
                    <a:pt x="377" y="470"/>
                    <a:pt x="378" y="469"/>
                    <a:pt x="377" y="471"/>
                  </a:cubicBezTo>
                  <a:cubicBezTo>
                    <a:pt x="377" y="473"/>
                    <a:pt x="377" y="474"/>
                    <a:pt x="377" y="477"/>
                  </a:cubicBezTo>
                  <a:cubicBezTo>
                    <a:pt x="379" y="480"/>
                    <a:pt x="379" y="480"/>
                    <a:pt x="379" y="480"/>
                  </a:cubicBezTo>
                  <a:cubicBezTo>
                    <a:pt x="377" y="480"/>
                    <a:pt x="377" y="480"/>
                    <a:pt x="377" y="480"/>
                  </a:cubicBezTo>
                  <a:cubicBezTo>
                    <a:pt x="376" y="480"/>
                    <a:pt x="376" y="480"/>
                    <a:pt x="375" y="480"/>
                  </a:cubicBezTo>
                  <a:cubicBezTo>
                    <a:pt x="374" y="480"/>
                    <a:pt x="374" y="480"/>
                    <a:pt x="374" y="480"/>
                  </a:cubicBezTo>
                  <a:cubicBezTo>
                    <a:pt x="372" y="481"/>
                    <a:pt x="371" y="482"/>
                    <a:pt x="370" y="484"/>
                  </a:cubicBezTo>
                  <a:cubicBezTo>
                    <a:pt x="369" y="485"/>
                    <a:pt x="370" y="485"/>
                    <a:pt x="369" y="486"/>
                  </a:cubicBezTo>
                  <a:cubicBezTo>
                    <a:pt x="370" y="488"/>
                    <a:pt x="370" y="487"/>
                    <a:pt x="371" y="488"/>
                  </a:cubicBezTo>
                  <a:cubicBezTo>
                    <a:pt x="374" y="489"/>
                    <a:pt x="374" y="489"/>
                    <a:pt x="374" y="489"/>
                  </a:cubicBezTo>
                  <a:cubicBezTo>
                    <a:pt x="373" y="491"/>
                    <a:pt x="373" y="491"/>
                    <a:pt x="373" y="491"/>
                  </a:cubicBezTo>
                  <a:cubicBezTo>
                    <a:pt x="373" y="492"/>
                    <a:pt x="373" y="492"/>
                    <a:pt x="373" y="492"/>
                  </a:cubicBezTo>
                  <a:cubicBezTo>
                    <a:pt x="373" y="493"/>
                    <a:pt x="373" y="493"/>
                    <a:pt x="373" y="493"/>
                  </a:cubicBezTo>
                  <a:cubicBezTo>
                    <a:pt x="371" y="497"/>
                    <a:pt x="371" y="502"/>
                    <a:pt x="370" y="503"/>
                  </a:cubicBezTo>
                  <a:cubicBezTo>
                    <a:pt x="369" y="504"/>
                    <a:pt x="369" y="504"/>
                    <a:pt x="369" y="504"/>
                  </a:cubicBezTo>
                  <a:cubicBezTo>
                    <a:pt x="368" y="507"/>
                    <a:pt x="368" y="506"/>
                    <a:pt x="367" y="508"/>
                  </a:cubicBezTo>
                  <a:cubicBezTo>
                    <a:pt x="366" y="509"/>
                    <a:pt x="366" y="509"/>
                    <a:pt x="366" y="509"/>
                  </a:cubicBezTo>
                  <a:cubicBezTo>
                    <a:pt x="364" y="509"/>
                    <a:pt x="364" y="509"/>
                    <a:pt x="364" y="509"/>
                  </a:cubicBezTo>
                  <a:cubicBezTo>
                    <a:pt x="362" y="508"/>
                    <a:pt x="362" y="508"/>
                    <a:pt x="362" y="508"/>
                  </a:cubicBezTo>
                  <a:cubicBezTo>
                    <a:pt x="361" y="508"/>
                    <a:pt x="361" y="508"/>
                    <a:pt x="361" y="508"/>
                  </a:cubicBezTo>
                  <a:cubicBezTo>
                    <a:pt x="359" y="510"/>
                    <a:pt x="359" y="510"/>
                    <a:pt x="359" y="511"/>
                  </a:cubicBezTo>
                  <a:close/>
                  <a:moveTo>
                    <a:pt x="370" y="119"/>
                  </a:moveTo>
                  <a:cubicBezTo>
                    <a:pt x="370" y="120"/>
                    <a:pt x="370" y="120"/>
                    <a:pt x="370" y="120"/>
                  </a:cubicBezTo>
                  <a:cubicBezTo>
                    <a:pt x="370" y="120"/>
                    <a:pt x="370" y="120"/>
                    <a:pt x="370" y="120"/>
                  </a:cubicBezTo>
                  <a:cubicBezTo>
                    <a:pt x="374" y="121"/>
                    <a:pt x="372" y="121"/>
                    <a:pt x="380" y="120"/>
                  </a:cubicBezTo>
                  <a:cubicBezTo>
                    <a:pt x="382" y="118"/>
                    <a:pt x="382" y="118"/>
                    <a:pt x="382" y="118"/>
                  </a:cubicBezTo>
                  <a:cubicBezTo>
                    <a:pt x="383" y="117"/>
                    <a:pt x="383" y="117"/>
                    <a:pt x="383" y="117"/>
                  </a:cubicBezTo>
                  <a:cubicBezTo>
                    <a:pt x="384" y="115"/>
                    <a:pt x="384" y="115"/>
                    <a:pt x="384" y="115"/>
                  </a:cubicBezTo>
                  <a:cubicBezTo>
                    <a:pt x="380" y="111"/>
                    <a:pt x="380" y="111"/>
                    <a:pt x="380" y="111"/>
                  </a:cubicBezTo>
                  <a:cubicBezTo>
                    <a:pt x="378" y="108"/>
                    <a:pt x="378" y="108"/>
                    <a:pt x="378" y="108"/>
                  </a:cubicBezTo>
                  <a:cubicBezTo>
                    <a:pt x="378" y="106"/>
                    <a:pt x="378" y="106"/>
                    <a:pt x="378" y="106"/>
                  </a:cubicBezTo>
                  <a:cubicBezTo>
                    <a:pt x="377" y="105"/>
                    <a:pt x="377" y="105"/>
                    <a:pt x="377" y="105"/>
                  </a:cubicBezTo>
                  <a:cubicBezTo>
                    <a:pt x="373" y="106"/>
                    <a:pt x="373" y="106"/>
                    <a:pt x="373" y="106"/>
                  </a:cubicBezTo>
                  <a:cubicBezTo>
                    <a:pt x="371" y="110"/>
                    <a:pt x="371" y="109"/>
                    <a:pt x="371" y="111"/>
                  </a:cubicBezTo>
                  <a:cubicBezTo>
                    <a:pt x="370" y="113"/>
                    <a:pt x="370" y="113"/>
                    <a:pt x="370" y="113"/>
                  </a:cubicBezTo>
                  <a:cubicBezTo>
                    <a:pt x="366" y="114"/>
                    <a:pt x="366" y="114"/>
                    <a:pt x="366" y="114"/>
                  </a:cubicBezTo>
                  <a:cubicBezTo>
                    <a:pt x="366" y="115"/>
                    <a:pt x="366" y="115"/>
                    <a:pt x="366" y="115"/>
                  </a:cubicBezTo>
                  <a:cubicBezTo>
                    <a:pt x="367" y="118"/>
                    <a:pt x="367" y="118"/>
                    <a:pt x="367" y="118"/>
                  </a:cubicBezTo>
                  <a:cubicBezTo>
                    <a:pt x="370" y="119"/>
                    <a:pt x="370" y="119"/>
                    <a:pt x="370" y="119"/>
                  </a:cubicBezTo>
                  <a:close/>
                  <a:moveTo>
                    <a:pt x="405" y="50"/>
                  </a:moveTo>
                  <a:cubicBezTo>
                    <a:pt x="410" y="48"/>
                    <a:pt x="410" y="48"/>
                    <a:pt x="410" y="48"/>
                  </a:cubicBezTo>
                  <a:cubicBezTo>
                    <a:pt x="412" y="51"/>
                    <a:pt x="412" y="51"/>
                    <a:pt x="412" y="51"/>
                  </a:cubicBezTo>
                  <a:cubicBezTo>
                    <a:pt x="414" y="51"/>
                    <a:pt x="414" y="51"/>
                    <a:pt x="414" y="51"/>
                  </a:cubicBezTo>
                  <a:cubicBezTo>
                    <a:pt x="416" y="50"/>
                    <a:pt x="416" y="50"/>
                    <a:pt x="416" y="50"/>
                  </a:cubicBezTo>
                  <a:cubicBezTo>
                    <a:pt x="417" y="47"/>
                    <a:pt x="417" y="47"/>
                    <a:pt x="417" y="47"/>
                  </a:cubicBezTo>
                  <a:cubicBezTo>
                    <a:pt x="422" y="52"/>
                    <a:pt x="421" y="50"/>
                    <a:pt x="425" y="54"/>
                  </a:cubicBezTo>
                  <a:cubicBezTo>
                    <a:pt x="428" y="52"/>
                    <a:pt x="428" y="52"/>
                    <a:pt x="428" y="52"/>
                  </a:cubicBezTo>
                  <a:cubicBezTo>
                    <a:pt x="430" y="50"/>
                    <a:pt x="430" y="50"/>
                    <a:pt x="430" y="50"/>
                  </a:cubicBezTo>
                  <a:cubicBezTo>
                    <a:pt x="431" y="45"/>
                    <a:pt x="431" y="45"/>
                    <a:pt x="431" y="45"/>
                  </a:cubicBezTo>
                  <a:cubicBezTo>
                    <a:pt x="429" y="41"/>
                    <a:pt x="430" y="43"/>
                    <a:pt x="429" y="37"/>
                  </a:cubicBezTo>
                  <a:cubicBezTo>
                    <a:pt x="435" y="36"/>
                    <a:pt x="435" y="36"/>
                    <a:pt x="435" y="36"/>
                  </a:cubicBezTo>
                  <a:cubicBezTo>
                    <a:pt x="437" y="33"/>
                    <a:pt x="437" y="33"/>
                    <a:pt x="437" y="33"/>
                  </a:cubicBezTo>
                  <a:cubicBezTo>
                    <a:pt x="436" y="30"/>
                    <a:pt x="436" y="30"/>
                    <a:pt x="436" y="30"/>
                  </a:cubicBezTo>
                  <a:cubicBezTo>
                    <a:pt x="431" y="28"/>
                    <a:pt x="431" y="28"/>
                    <a:pt x="431" y="28"/>
                  </a:cubicBezTo>
                  <a:cubicBezTo>
                    <a:pt x="429" y="27"/>
                    <a:pt x="429" y="27"/>
                    <a:pt x="429" y="27"/>
                  </a:cubicBezTo>
                  <a:cubicBezTo>
                    <a:pt x="429" y="24"/>
                    <a:pt x="429" y="24"/>
                    <a:pt x="429" y="24"/>
                  </a:cubicBezTo>
                  <a:cubicBezTo>
                    <a:pt x="427" y="22"/>
                    <a:pt x="427" y="22"/>
                    <a:pt x="427" y="22"/>
                  </a:cubicBezTo>
                  <a:cubicBezTo>
                    <a:pt x="426" y="23"/>
                    <a:pt x="425" y="24"/>
                    <a:pt x="424" y="24"/>
                  </a:cubicBezTo>
                  <a:cubicBezTo>
                    <a:pt x="420" y="24"/>
                    <a:pt x="420" y="24"/>
                    <a:pt x="420" y="24"/>
                  </a:cubicBezTo>
                  <a:cubicBezTo>
                    <a:pt x="419" y="27"/>
                    <a:pt x="420" y="25"/>
                    <a:pt x="416" y="33"/>
                  </a:cubicBezTo>
                  <a:cubicBezTo>
                    <a:pt x="413" y="36"/>
                    <a:pt x="413" y="36"/>
                    <a:pt x="413" y="36"/>
                  </a:cubicBezTo>
                  <a:cubicBezTo>
                    <a:pt x="410" y="42"/>
                    <a:pt x="410" y="42"/>
                    <a:pt x="410" y="42"/>
                  </a:cubicBezTo>
                  <a:cubicBezTo>
                    <a:pt x="406" y="40"/>
                    <a:pt x="406" y="40"/>
                    <a:pt x="406" y="40"/>
                  </a:cubicBezTo>
                  <a:cubicBezTo>
                    <a:pt x="402" y="41"/>
                    <a:pt x="402" y="41"/>
                    <a:pt x="402" y="41"/>
                  </a:cubicBezTo>
                  <a:cubicBezTo>
                    <a:pt x="403" y="47"/>
                    <a:pt x="403" y="47"/>
                    <a:pt x="403" y="47"/>
                  </a:cubicBezTo>
                  <a:cubicBezTo>
                    <a:pt x="405" y="50"/>
                    <a:pt x="405" y="50"/>
                    <a:pt x="405" y="50"/>
                  </a:cubicBezTo>
                  <a:close/>
                  <a:moveTo>
                    <a:pt x="390" y="79"/>
                  </a:moveTo>
                  <a:cubicBezTo>
                    <a:pt x="392" y="79"/>
                    <a:pt x="392" y="79"/>
                    <a:pt x="392" y="79"/>
                  </a:cubicBezTo>
                  <a:cubicBezTo>
                    <a:pt x="393" y="81"/>
                    <a:pt x="393" y="81"/>
                    <a:pt x="393" y="81"/>
                  </a:cubicBezTo>
                  <a:cubicBezTo>
                    <a:pt x="393" y="83"/>
                    <a:pt x="393" y="83"/>
                    <a:pt x="393" y="83"/>
                  </a:cubicBezTo>
                  <a:cubicBezTo>
                    <a:pt x="398" y="82"/>
                    <a:pt x="398" y="82"/>
                    <a:pt x="398" y="82"/>
                  </a:cubicBezTo>
                  <a:cubicBezTo>
                    <a:pt x="403" y="85"/>
                    <a:pt x="403" y="85"/>
                    <a:pt x="403" y="85"/>
                  </a:cubicBezTo>
                  <a:cubicBezTo>
                    <a:pt x="405" y="90"/>
                    <a:pt x="405" y="90"/>
                    <a:pt x="405" y="90"/>
                  </a:cubicBezTo>
                  <a:cubicBezTo>
                    <a:pt x="407" y="90"/>
                    <a:pt x="407" y="90"/>
                    <a:pt x="407" y="90"/>
                  </a:cubicBezTo>
                  <a:cubicBezTo>
                    <a:pt x="412" y="90"/>
                    <a:pt x="412" y="90"/>
                    <a:pt x="412" y="90"/>
                  </a:cubicBezTo>
                  <a:cubicBezTo>
                    <a:pt x="417" y="88"/>
                    <a:pt x="417" y="88"/>
                    <a:pt x="417" y="88"/>
                  </a:cubicBezTo>
                  <a:cubicBezTo>
                    <a:pt x="426" y="81"/>
                    <a:pt x="426" y="81"/>
                    <a:pt x="426" y="81"/>
                  </a:cubicBezTo>
                  <a:cubicBezTo>
                    <a:pt x="427" y="79"/>
                    <a:pt x="427" y="79"/>
                    <a:pt x="427" y="79"/>
                  </a:cubicBezTo>
                  <a:cubicBezTo>
                    <a:pt x="427" y="78"/>
                    <a:pt x="419" y="71"/>
                    <a:pt x="414" y="64"/>
                  </a:cubicBezTo>
                  <a:cubicBezTo>
                    <a:pt x="410" y="62"/>
                    <a:pt x="410" y="62"/>
                    <a:pt x="410" y="62"/>
                  </a:cubicBezTo>
                  <a:cubicBezTo>
                    <a:pt x="402" y="63"/>
                    <a:pt x="402" y="63"/>
                    <a:pt x="402" y="63"/>
                  </a:cubicBezTo>
                  <a:cubicBezTo>
                    <a:pt x="394" y="56"/>
                    <a:pt x="394" y="56"/>
                    <a:pt x="394" y="56"/>
                  </a:cubicBezTo>
                  <a:cubicBezTo>
                    <a:pt x="393" y="56"/>
                    <a:pt x="393" y="56"/>
                    <a:pt x="393" y="56"/>
                  </a:cubicBezTo>
                  <a:cubicBezTo>
                    <a:pt x="390" y="67"/>
                    <a:pt x="391" y="64"/>
                    <a:pt x="390" y="71"/>
                  </a:cubicBezTo>
                  <a:cubicBezTo>
                    <a:pt x="388" y="71"/>
                    <a:pt x="388" y="71"/>
                    <a:pt x="388" y="71"/>
                  </a:cubicBezTo>
                  <a:cubicBezTo>
                    <a:pt x="386" y="73"/>
                    <a:pt x="386" y="73"/>
                    <a:pt x="386" y="73"/>
                  </a:cubicBezTo>
                  <a:cubicBezTo>
                    <a:pt x="387" y="77"/>
                    <a:pt x="387" y="77"/>
                    <a:pt x="387" y="77"/>
                  </a:cubicBezTo>
                  <a:lnTo>
                    <a:pt x="390" y="79"/>
                  </a:lnTo>
                  <a:close/>
                  <a:moveTo>
                    <a:pt x="430" y="12"/>
                  </a:moveTo>
                  <a:cubicBezTo>
                    <a:pt x="435" y="10"/>
                    <a:pt x="432" y="11"/>
                    <a:pt x="446" y="7"/>
                  </a:cubicBezTo>
                  <a:cubicBezTo>
                    <a:pt x="446" y="6"/>
                    <a:pt x="446" y="6"/>
                    <a:pt x="447" y="2"/>
                  </a:cubicBezTo>
                  <a:cubicBezTo>
                    <a:pt x="445" y="0"/>
                    <a:pt x="445" y="0"/>
                    <a:pt x="445" y="0"/>
                  </a:cubicBezTo>
                  <a:cubicBezTo>
                    <a:pt x="432" y="2"/>
                    <a:pt x="432" y="2"/>
                    <a:pt x="432" y="2"/>
                  </a:cubicBezTo>
                  <a:cubicBezTo>
                    <a:pt x="431" y="4"/>
                    <a:pt x="431" y="4"/>
                    <a:pt x="431" y="4"/>
                  </a:cubicBezTo>
                  <a:cubicBezTo>
                    <a:pt x="430" y="9"/>
                    <a:pt x="430" y="8"/>
                    <a:pt x="430" y="10"/>
                  </a:cubicBezTo>
                  <a:cubicBezTo>
                    <a:pt x="430" y="11"/>
                    <a:pt x="430" y="11"/>
                    <a:pt x="430" y="12"/>
                  </a:cubicBezTo>
                  <a:close/>
                  <a:moveTo>
                    <a:pt x="325" y="98"/>
                  </a:moveTo>
                  <a:cubicBezTo>
                    <a:pt x="324" y="95"/>
                    <a:pt x="324" y="95"/>
                    <a:pt x="324" y="95"/>
                  </a:cubicBezTo>
                  <a:cubicBezTo>
                    <a:pt x="323" y="94"/>
                    <a:pt x="323" y="94"/>
                    <a:pt x="323" y="94"/>
                  </a:cubicBezTo>
                  <a:cubicBezTo>
                    <a:pt x="322" y="95"/>
                    <a:pt x="322" y="95"/>
                    <a:pt x="322" y="95"/>
                  </a:cubicBezTo>
                  <a:cubicBezTo>
                    <a:pt x="321" y="96"/>
                    <a:pt x="321" y="96"/>
                    <a:pt x="321" y="96"/>
                  </a:cubicBezTo>
                  <a:cubicBezTo>
                    <a:pt x="317" y="97"/>
                    <a:pt x="317" y="97"/>
                    <a:pt x="317" y="97"/>
                  </a:cubicBezTo>
                  <a:cubicBezTo>
                    <a:pt x="315" y="99"/>
                    <a:pt x="315" y="99"/>
                    <a:pt x="315" y="99"/>
                  </a:cubicBezTo>
                  <a:cubicBezTo>
                    <a:pt x="311" y="104"/>
                    <a:pt x="313" y="101"/>
                    <a:pt x="303" y="112"/>
                  </a:cubicBezTo>
                  <a:cubicBezTo>
                    <a:pt x="304" y="115"/>
                    <a:pt x="304" y="115"/>
                    <a:pt x="304" y="115"/>
                  </a:cubicBezTo>
                  <a:cubicBezTo>
                    <a:pt x="305" y="117"/>
                    <a:pt x="305" y="117"/>
                    <a:pt x="305" y="117"/>
                  </a:cubicBezTo>
                  <a:cubicBezTo>
                    <a:pt x="307" y="120"/>
                    <a:pt x="307" y="120"/>
                    <a:pt x="307" y="120"/>
                  </a:cubicBezTo>
                  <a:cubicBezTo>
                    <a:pt x="310" y="120"/>
                    <a:pt x="310" y="120"/>
                    <a:pt x="310" y="120"/>
                  </a:cubicBezTo>
                  <a:cubicBezTo>
                    <a:pt x="311" y="120"/>
                    <a:pt x="311" y="120"/>
                    <a:pt x="311" y="120"/>
                  </a:cubicBezTo>
                  <a:cubicBezTo>
                    <a:pt x="312" y="117"/>
                    <a:pt x="312" y="117"/>
                    <a:pt x="312" y="117"/>
                  </a:cubicBezTo>
                  <a:cubicBezTo>
                    <a:pt x="314" y="116"/>
                    <a:pt x="314" y="116"/>
                    <a:pt x="314" y="116"/>
                  </a:cubicBezTo>
                  <a:cubicBezTo>
                    <a:pt x="317" y="116"/>
                    <a:pt x="317" y="116"/>
                    <a:pt x="317" y="116"/>
                  </a:cubicBezTo>
                  <a:cubicBezTo>
                    <a:pt x="318" y="118"/>
                    <a:pt x="318" y="118"/>
                    <a:pt x="318" y="118"/>
                  </a:cubicBezTo>
                  <a:cubicBezTo>
                    <a:pt x="315" y="123"/>
                    <a:pt x="315" y="122"/>
                    <a:pt x="314" y="125"/>
                  </a:cubicBezTo>
                  <a:cubicBezTo>
                    <a:pt x="315" y="127"/>
                    <a:pt x="315" y="127"/>
                    <a:pt x="315" y="127"/>
                  </a:cubicBezTo>
                  <a:cubicBezTo>
                    <a:pt x="318" y="126"/>
                    <a:pt x="318" y="126"/>
                    <a:pt x="318" y="126"/>
                  </a:cubicBezTo>
                  <a:cubicBezTo>
                    <a:pt x="319" y="126"/>
                    <a:pt x="319" y="126"/>
                    <a:pt x="319" y="126"/>
                  </a:cubicBezTo>
                  <a:cubicBezTo>
                    <a:pt x="320" y="124"/>
                    <a:pt x="320" y="124"/>
                    <a:pt x="320" y="124"/>
                  </a:cubicBezTo>
                  <a:cubicBezTo>
                    <a:pt x="320" y="123"/>
                    <a:pt x="320" y="123"/>
                    <a:pt x="320" y="123"/>
                  </a:cubicBezTo>
                  <a:cubicBezTo>
                    <a:pt x="323" y="126"/>
                    <a:pt x="323" y="126"/>
                    <a:pt x="323" y="126"/>
                  </a:cubicBezTo>
                  <a:cubicBezTo>
                    <a:pt x="324" y="125"/>
                    <a:pt x="324" y="125"/>
                    <a:pt x="324" y="125"/>
                  </a:cubicBezTo>
                  <a:cubicBezTo>
                    <a:pt x="324" y="124"/>
                    <a:pt x="325" y="120"/>
                    <a:pt x="325" y="119"/>
                  </a:cubicBezTo>
                  <a:cubicBezTo>
                    <a:pt x="327" y="122"/>
                    <a:pt x="327" y="122"/>
                    <a:pt x="327" y="122"/>
                  </a:cubicBezTo>
                  <a:cubicBezTo>
                    <a:pt x="328" y="122"/>
                    <a:pt x="328" y="122"/>
                    <a:pt x="328" y="122"/>
                  </a:cubicBezTo>
                  <a:cubicBezTo>
                    <a:pt x="329" y="121"/>
                    <a:pt x="329" y="121"/>
                    <a:pt x="329" y="121"/>
                  </a:cubicBezTo>
                  <a:cubicBezTo>
                    <a:pt x="330" y="118"/>
                    <a:pt x="330" y="118"/>
                    <a:pt x="329" y="115"/>
                  </a:cubicBezTo>
                  <a:cubicBezTo>
                    <a:pt x="329" y="114"/>
                    <a:pt x="329" y="114"/>
                    <a:pt x="329" y="114"/>
                  </a:cubicBezTo>
                  <a:cubicBezTo>
                    <a:pt x="326" y="113"/>
                    <a:pt x="326" y="113"/>
                    <a:pt x="326" y="113"/>
                  </a:cubicBezTo>
                  <a:cubicBezTo>
                    <a:pt x="326" y="112"/>
                    <a:pt x="326" y="112"/>
                    <a:pt x="326" y="112"/>
                  </a:cubicBezTo>
                  <a:cubicBezTo>
                    <a:pt x="328" y="109"/>
                    <a:pt x="328" y="109"/>
                    <a:pt x="328" y="109"/>
                  </a:cubicBezTo>
                  <a:cubicBezTo>
                    <a:pt x="328" y="108"/>
                    <a:pt x="328" y="108"/>
                    <a:pt x="328" y="108"/>
                  </a:cubicBezTo>
                  <a:cubicBezTo>
                    <a:pt x="336" y="107"/>
                    <a:pt x="336" y="107"/>
                    <a:pt x="336" y="107"/>
                  </a:cubicBezTo>
                  <a:cubicBezTo>
                    <a:pt x="339" y="104"/>
                    <a:pt x="339" y="104"/>
                    <a:pt x="339" y="104"/>
                  </a:cubicBezTo>
                  <a:cubicBezTo>
                    <a:pt x="338" y="101"/>
                    <a:pt x="338" y="101"/>
                    <a:pt x="338" y="101"/>
                  </a:cubicBezTo>
                  <a:cubicBezTo>
                    <a:pt x="339" y="99"/>
                    <a:pt x="339" y="99"/>
                    <a:pt x="339" y="99"/>
                  </a:cubicBezTo>
                  <a:cubicBezTo>
                    <a:pt x="344" y="97"/>
                    <a:pt x="344" y="97"/>
                    <a:pt x="344" y="97"/>
                  </a:cubicBezTo>
                  <a:cubicBezTo>
                    <a:pt x="352" y="96"/>
                    <a:pt x="352" y="96"/>
                    <a:pt x="352" y="96"/>
                  </a:cubicBezTo>
                  <a:cubicBezTo>
                    <a:pt x="354" y="92"/>
                    <a:pt x="354" y="92"/>
                    <a:pt x="354" y="92"/>
                  </a:cubicBezTo>
                  <a:cubicBezTo>
                    <a:pt x="360" y="86"/>
                    <a:pt x="360" y="86"/>
                    <a:pt x="360" y="86"/>
                  </a:cubicBezTo>
                  <a:cubicBezTo>
                    <a:pt x="359" y="82"/>
                    <a:pt x="359" y="82"/>
                    <a:pt x="359" y="82"/>
                  </a:cubicBezTo>
                  <a:cubicBezTo>
                    <a:pt x="357" y="82"/>
                    <a:pt x="357" y="82"/>
                    <a:pt x="357" y="82"/>
                  </a:cubicBezTo>
                  <a:cubicBezTo>
                    <a:pt x="350" y="70"/>
                    <a:pt x="352" y="73"/>
                    <a:pt x="350" y="70"/>
                  </a:cubicBezTo>
                  <a:cubicBezTo>
                    <a:pt x="346" y="70"/>
                    <a:pt x="346" y="70"/>
                    <a:pt x="346" y="70"/>
                  </a:cubicBezTo>
                  <a:cubicBezTo>
                    <a:pt x="344" y="69"/>
                    <a:pt x="344" y="69"/>
                    <a:pt x="344" y="69"/>
                  </a:cubicBezTo>
                  <a:cubicBezTo>
                    <a:pt x="342" y="69"/>
                    <a:pt x="342" y="69"/>
                    <a:pt x="342" y="69"/>
                  </a:cubicBezTo>
                  <a:cubicBezTo>
                    <a:pt x="335" y="74"/>
                    <a:pt x="335" y="74"/>
                    <a:pt x="335" y="74"/>
                  </a:cubicBezTo>
                  <a:cubicBezTo>
                    <a:pt x="332" y="77"/>
                    <a:pt x="332" y="77"/>
                    <a:pt x="332" y="77"/>
                  </a:cubicBezTo>
                  <a:cubicBezTo>
                    <a:pt x="331" y="84"/>
                    <a:pt x="331" y="84"/>
                    <a:pt x="331" y="84"/>
                  </a:cubicBezTo>
                  <a:cubicBezTo>
                    <a:pt x="332" y="89"/>
                    <a:pt x="332" y="87"/>
                    <a:pt x="332" y="95"/>
                  </a:cubicBezTo>
                  <a:cubicBezTo>
                    <a:pt x="331" y="98"/>
                    <a:pt x="331" y="98"/>
                    <a:pt x="331" y="98"/>
                  </a:cubicBezTo>
                  <a:cubicBezTo>
                    <a:pt x="331" y="98"/>
                    <a:pt x="325" y="98"/>
                    <a:pt x="325" y="98"/>
                  </a:cubicBezTo>
                  <a:close/>
                  <a:moveTo>
                    <a:pt x="346" y="58"/>
                  </a:moveTo>
                  <a:cubicBezTo>
                    <a:pt x="347" y="61"/>
                    <a:pt x="347" y="61"/>
                    <a:pt x="347" y="61"/>
                  </a:cubicBezTo>
                  <a:cubicBezTo>
                    <a:pt x="348" y="61"/>
                    <a:pt x="348" y="61"/>
                    <a:pt x="348" y="61"/>
                  </a:cubicBezTo>
                  <a:cubicBezTo>
                    <a:pt x="349" y="61"/>
                    <a:pt x="349" y="61"/>
                    <a:pt x="349" y="61"/>
                  </a:cubicBezTo>
                  <a:cubicBezTo>
                    <a:pt x="350" y="59"/>
                    <a:pt x="350" y="59"/>
                    <a:pt x="350" y="59"/>
                  </a:cubicBezTo>
                  <a:cubicBezTo>
                    <a:pt x="352" y="56"/>
                    <a:pt x="352" y="56"/>
                    <a:pt x="352" y="56"/>
                  </a:cubicBezTo>
                  <a:cubicBezTo>
                    <a:pt x="351" y="53"/>
                    <a:pt x="351" y="53"/>
                    <a:pt x="351" y="53"/>
                  </a:cubicBezTo>
                  <a:cubicBezTo>
                    <a:pt x="349" y="52"/>
                    <a:pt x="349" y="52"/>
                    <a:pt x="349" y="52"/>
                  </a:cubicBezTo>
                  <a:cubicBezTo>
                    <a:pt x="348" y="52"/>
                    <a:pt x="348" y="52"/>
                    <a:pt x="348" y="52"/>
                  </a:cubicBezTo>
                  <a:cubicBezTo>
                    <a:pt x="347" y="53"/>
                    <a:pt x="347" y="53"/>
                    <a:pt x="347" y="53"/>
                  </a:cubicBezTo>
                  <a:cubicBezTo>
                    <a:pt x="347" y="54"/>
                    <a:pt x="347" y="53"/>
                    <a:pt x="346" y="55"/>
                  </a:cubicBezTo>
                  <a:cubicBezTo>
                    <a:pt x="345" y="55"/>
                    <a:pt x="345" y="55"/>
                    <a:pt x="345" y="55"/>
                  </a:cubicBezTo>
                  <a:cubicBezTo>
                    <a:pt x="345" y="57"/>
                    <a:pt x="345" y="56"/>
                    <a:pt x="346" y="58"/>
                  </a:cubicBezTo>
                  <a:close/>
                  <a:moveTo>
                    <a:pt x="329" y="599"/>
                  </a:moveTo>
                  <a:cubicBezTo>
                    <a:pt x="328" y="599"/>
                    <a:pt x="328" y="599"/>
                    <a:pt x="328" y="599"/>
                  </a:cubicBezTo>
                  <a:cubicBezTo>
                    <a:pt x="325" y="601"/>
                    <a:pt x="326" y="600"/>
                    <a:pt x="323" y="604"/>
                  </a:cubicBezTo>
                  <a:cubicBezTo>
                    <a:pt x="322" y="606"/>
                    <a:pt x="322" y="606"/>
                    <a:pt x="322" y="606"/>
                  </a:cubicBezTo>
                  <a:cubicBezTo>
                    <a:pt x="321" y="615"/>
                    <a:pt x="321" y="615"/>
                    <a:pt x="323" y="621"/>
                  </a:cubicBezTo>
                  <a:cubicBezTo>
                    <a:pt x="326" y="623"/>
                    <a:pt x="326" y="623"/>
                    <a:pt x="326" y="623"/>
                  </a:cubicBezTo>
                  <a:cubicBezTo>
                    <a:pt x="330" y="623"/>
                    <a:pt x="330" y="622"/>
                    <a:pt x="337" y="619"/>
                  </a:cubicBezTo>
                  <a:cubicBezTo>
                    <a:pt x="340" y="615"/>
                    <a:pt x="339" y="616"/>
                    <a:pt x="340" y="613"/>
                  </a:cubicBezTo>
                  <a:cubicBezTo>
                    <a:pt x="342" y="611"/>
                    <a:pt x="342" y="611"/>
                    <a:pt x="342" y="611"/>
                  </a:cubicBezTo>
                  <a:cubicBezTo>
                    <a:pt x="342" y="612"/>
                    <a:pt x="342" y="612"/>
                    <a:pt x="342" y="612"/>
                  </a:cubicBezTo>
                  <a:cubicBezTo>
                    <a:pt x="343" y="614"/>
                    <a:pt x="343" y="614"/>
                    <a:pt x="343" y="614"/>
                  </a:cubicBezTo>
                  <a:cubicBezTo>
                    <a:pt x="343" y="613"/>
                    <a:pt x="343" y="613"/>
                    <a:pt x="343" y="613"/>
                  </a:cubicBezTo>
                  <a:cubicBezTo>
                    <a:pt x="344" y="612"/>
                    <a:pt x="344" y="612"/>
                    <a:pt x="344" y="612"/>
                  </a:cubicBezTo>
                  <a:cubicBezTo>
                    <a:pt x="344" y="609"/>
                    <a:pt x="344" y="609"/>
                    <a:pt x="344" y="609"/>
                  </a:cubicBezTo>
                  <a:cubicBezTo>
                    <a:pt x="343" y="607"/>
                    <a:pt x="343" y="607"/>
                    <a:pt x="343" y="607"/>
                  </a:cubicBezTo>
                  <a:cubicBezTo>
                    <a:pt x="340" y="604"/>
                    <a:pt x="342" y="606"/>
                    <a:pt x="332" y="599"/>
                  </a:cubicBezTo>
                  <a:cubicBezTo>
                    <a:pt x="329" y="599"/>
                    <a:pt x="329" y="599"/>
                    <a:pt x="329" y="599"/>
                  </a:cubicBezTo>
                  <a:close/>
                  <a:moveTo>
                    <a:pt x="289" y="95"/>
                  </a:moveTo>
                  <a:cubicBezTo>
                    <a:pt x="292" y="96"/>
                    <a:pt x="292" y="96"/>
                    <a:pt x="292" y="96"/>
                  </a:cubicBezTo>
                  <a:cubicBezTo>
                    <a:pt x="296" y="94"/>
                    <a:pt x="296" y="94"/>
                    <a:pt x="296" y="94"/>
                  </a:cubicBezTo>
                  <a:cubicBezTo>
                    <a:pt x="297" y="100"/>
                    <a:pt x="295" y="97"/>
                    <a:pt x="298" y="103"/>
                  </a:cubicBezTo>
                  <a:cubicBezTo>
                    <a:pt x="300" y="102"/>
                    <a:pt x="300" y="102"/>
                    <a:pt x="300" y="102"/>
                  </a:cubicBezTo>
                  <a:cubicBezTo>
                    <a:pt x="302" y="101"/>
                    <a:pt x="302" y="101"/>
                    <a:pt x="302" y="101"/>
                  </a:cubicBezTo>
                  <a:cubicBezTo>
                    <a:pt x="302" y="98"/>
                    <a:pt x="303" y="97"/>
                    <a:pt x="304" y="95"/>
                  </a:cubicBezTo>
                  <a:cubicBezTo>
                    <a:pt x="307" y="95"/>
                    <a:pt x="307" y="95"/>
                    <a:pt x="307" y="95"/>
                  </a:cubicBezTo>
                  <a:cubicBezTo>
                    <a:pt x="309" y="91"/>
                    <a:pt x="309" y="91"/>
                    <a:pt x="309" y="91"/>
                  </a:cubicBezTo>
                  <a:cubicBezTo>
                    <a:pt x="309" y="91"/>
                    <a:pt x="309" y="91"/>
                    <a:pt x="309" y="91"/>
                  </a:cubicBezTo>
                  <a:cubicBezTo>
                    <a:pt x="311" y="92"/>
                    <a:pt x="311" y="92"/>
                    <a:pt x="311" y="92"/>
                  </a:cubicBezTo>
                  <a:cubicBezTo>
                    <a:pt x="312" y="87"/>
                    <a:pt x="312" y="87"/>
                    <a:pt x="312" y="87"/>
                  </a:cubicBezTo>
                  <a:cubicBezTo>
                    <a:pt x="313" y="86"/>
                    <a:pt x="313" y="86"/>
                    <a:pt x="313" y="86"/>
                  </a:cubicBezTo>
                  <a:cubicBezTo>
                    <a:pt x="314" y="82"/>
                    <a:pt x="314" y="82"/>
                    <a:pt x="314" y="82"/>
                  </a:cubicBezTo>
                  <a:cubicBezTo>
                    <a:pt x="315" y="81"/>
                    <a:pt x="315" y="81"/>
                    <a:pt x="315" y="81"/>
                  </a:cubicBezTo>
                  <a:cubicBezTo>
                    <a:pt x="316" y="81"/>
                    <a:pt x="316" y="81"/>
                    <a:pt x="316" y="81"/>
                  </a:cubicBezTo>
                  <a:cubicBezTo>
                    <a:pt x="319" y="87"/>
                    <a:pt x="319" y="87"/>
                    <a:pt x="319" y="87"/>
                  </a:cubicBezTo>
                  <a:cubicBezTo>
                    <a:pt x="325" y="90"/>
                    <a:pt x="325" y="90"/>
                    <a:pt x="325" y="90"/>
                  </a:cubicBezTo>
                  <a:cubicBezTo>
                    <a:pt x="326" y="90"/>
                    <a:pt x="326" y="90"/>
                    <a:pt x="326" y="90"/>
                  </a:cubicBezTo>
                  <a:cubicBezTo>
                    <a:pt x="326" y="84"/>
                    <a:pt x="326" y="84"/>
                    <a:pt x="326" y="84"/>
                  </a:cubicBezTo>
                  <a:cubicBezTo>
                    <a:pt x="324" y="79"/>
                    <a:pt x="324" y="79"/>
                    <a:pt x="323" y="78"/>
                  </a:cubicBezTo>
                  <a:cubicBezTo>
                    <a:pt x="322" y="77"/>
                    <a:pt x="322" y="77"/>
                    <a:pt x="322" y="77"/>
                  </a:cubicBezTo>
                  <a:cubicBezTo>
                    <a:pt x="321" y="77"/>
                    <a:pt x="321" y="77"/>
                    <a:pt x="321" y="77"/>
                  </a:cubicBezTo>
                  <a:cubicBezTo>
                    <a:pt x="317" y="77"/>
                    <a:pt x="317" y="77"/>
                    <a:pt x="317" y="77"/>
                  </a:cubicBezTo>
                  <a:cubicBezTo>
                    <a:pt x="312" y="74"/>
                    <a:pt x="312" y="74"/>
                    <a:pt x="312" y="74"/>
                  </a:cubicBezTo>
                  <a:cubicBezTo>
                    <a:pt x="311" y="74"/>
                    <a:pt x="311" y="74"/>
                    <a:pt x="311" y="74"/>
                  </a:cubicBezTo>
                  <a:cubicBezTo>
                    <a:pt x="307" y="77"/>
                    <a:pt x="307" y="77"/>
                    <a:pt x="307" y="77"/>
                  </a:cubicBezTo>
                  <a:cubicBezTo>
                    <a:pt x="305" y="81"/>
                    <a:pt x="305" y="81"/>
                    <a:pt x="305" y="81"/>
                  </a:cubicBezTo>
                  <a:cubicBezTo>
                    <a:pt x="298" y="83"/>
                    <a:pt x="302" y="82"/>
                    <a:pt x="286" y="89"/>
                  </a:cubicBezTo>
                  <a:cubicBezTo>
                    <a:pt x="284" y="91"/>
                    <a:pt x="284" y="91"/>
                    <a:pt x="284" y="91"/>
                  </a:cubicBezTo>
                  <a:cubicBezTo>
                    <a:pt x="286" y="92"/>
                    <a:pt x="286" y="92"/>
                    <a:pt x="286" y="92"/>
                  </a:cubicBezTo>
                  <a:lnTo>
                    <a:pt x="289" y="95"/>
                  </a:lnTo>
                  <a:close/>
                  <a:moveTo>
                    <a:pt x="357" y="137"/>
                  </a:moveTo>
                  <a:cubicBezTo>
                    <a:pt x="357" y="136"/>
                    <a:pt x="357" y="136"/>
                    <a:pt x="357" y="136"/>
                  </a:cubicBezTo>
                  <a:cubicBezTo>
                    <a:pt x="356" y="134"/>
                    <a:pt x="356" y="134"/>
                    <a:pt x="355" y="133"/>
                  </a:cubicBezTo>
                  <a:cubicBezTo>
                    <a:pt x="355" y="132"/>
                    <a:pt x="355" y="132"/>
                    <a:pt x="355" y="129"/>
                  </a:cubicBezTo>
                  <a:cubicBezTo>
                    <a:pt x="351" y="126"/>
                    <a:pt x="351" y="126"/>
                    <a:pt x="351" y="126"/>
                  </a:cubicBezTo>
                  <a:cubicBezTo>
                    <a:pt x="348" y="129"/>
                    <a:pt x="348" y="129"/>
                    <a:pt x="348" y="129"/>
                  </a:cubicBezTo>
                  <a:cubicBezTo>
                    <a:pt x="346" y="130"/>
                    <a:pt x="346" y="130"/>
                    <a:pt x="346" y="130"/>
                  </a:cubicBezTo>
                  <a:cubicBezTo>
                    <a:pt x="342" y="133"/>
                    <a:pt x="342" y="133"/>
                    <a:pt x="342" y="133"/>
                  </a:cubicBezTo>
                  <a:cubicBezTo>
                    <a:pt x="346" y="137"/>
                    <a:pt x="346" y="137"/>
                    <a:pt x="346" y="137"/>
                  </a:cubicBezTo>
                  <a:cubicBezTo>
                    <a:pt x="355" y="136"/>
                    <a:pt x="352" y="136"/>
                    <a:pt x="357" y="137"/>
                  </a:cubicBezTo>
                  <a:close/>
                  <a:moveTo>
                    <a:pt x="342" y="125"/>
                  </a:moveTo>
                  <a:cubicBezTo>
                    <a:pt x="344" y="121"/>
                    <a:pt x="344" y="121"/>
                    <a:pt x="344" y="121"/>
                  </a:cubicBezTo>
                  <a:cubicBezTo>
                    <a:pt x="344" y="120"/>
                    <a:pt x="344" y="119"/>
                    <a:pt x="344" y="118"/>
                  </a:cubicBezTo>
                  <a:cubicBezTo>
                    <a:pt x="340" y="117"/>
                    <a:pt x="340" y="117"/>
                    <a:pt x="340" y="117"/>
                  </a:cubicBezTo>
                  <a:cubicBezTo>
                    <a:pt x="336" y="122"/>
                    <a:pt x="336" y="122"/>
                    <a:pt x="336" y="122"/>
                  </a:cubicBezTo>
                  <a:cubicBezTo>
                    <a:pt x="336" y="123"/>
                    <a:pt x="336" y="123"/>
                    <a:pt x="336" y="123"/>
                  </a:cubicBezTo>
                  <a:cubicBezTo>
                    <a:pt x="341" y="128"/>
                    <a:pt x="341" y="128"/>
                    <a:pt x="341" y="128"/>
                  </a:cubicBezTo>
                  <a:cubicBezTo>
                    <a:pt x="342" y="127"/>
                    <a:pt x="341" y="128"/>
                    <a:pt x="342" y="125"/>
                  </a:cubicBezTo>
                  <a:close/>
                  <a:moveTo>
                    <a:pt x="488" y="66"/>
                  </a:moveTo>
                  <a:cubicBezTo>
                    <a:pt x="484" y="73"/>
                    <a:pt x="485" y="71"/>
                    <a:pt x="482" y="74"/>
                  </a:cubicBezTo>
                  <a:cubicBezTo>
                    <a:pt x="481" y="77"/>
                    <a:pt x="481" y="77"/>
                    <a:pt x="481" y="77"/>
                  </a:cubicBezTo>
                  <a:cubicBezTo>
                    <a:pt x="485" y="82"/>
                    <a:pt x="484" y="80"/>
                    <a:pt x="487" y="84"/>
                  </a:cubicBezTo>
                  <a:cubicBezTo>
                    <a:pt x="489" y="85"/>
                    <a:pt x="489" y="85"/>
                    <a:pt x="489" y="85"/>
                  </a:cubicBezTo>
                  <a:cubicBezTo>
                    <a:pt x="492" y="85"/>
                    <a:pt x="489" y="86"/>
                    <a:pt x="504" y="81"/>
                  </a:cubicBezTo>
                  <a:cubicBezTo>
                    <a:pt x="509" y="77"/>
                    <a:pt x="509" y="77"/>
                    <a:pt x="509" y="77"/>
                  </a:cubicBezTo>
                  <a:cubicBezTo>
                    <a:pt x="514" y="69"/>
                    <a:pt x="514" y="69"/>
                    <a:pt x="514" y="69"/>
                  </a:cubicBezTo>
                  <a:cubicBezTo>
                    <a:pt x="513" y="66"/>
                    <a:pt x="513" y="66"/>
                    <a:pt x="514" y="60"/>
                  </a:cubicBezTo>
                  <a:cubicBezTo>
                    <a:pt x="513" y="56"/>
                    <a:pt x="513" y="58"/>
                    <a:pt x="511" y="54"/>
                  </a:cubicBezTo>
                  <a:cubicBezTo>
                    <a:pt x="509" y="51"/>
                    <a:pt x="510" y="52"/>
                    <a:pt x="507" y="50"/>
                  </a:cubicBezTo>
                  <a:cubicBezTo>
                    <a:pt x="505" y="50"/>
                    <a:pt x="505" y="50"/>
                    <a:pt x="505" y="50"/>
                  </a:cubicBezTo>
                  <a:cubicBezTo>
                    <a:pt x="502" y="51"/>
                    <a:pt x="502" y="51"/>
                    <a:pt x="502" y="51"/>
                  </a:cubicBezTo>
                  <a:cubicBezTo>
                    <a:pt x="499" y="59"/>
                    <a:pt x="501" y="58"/>
                    <a:pt x="499" y="64"/>
                  </a:cubicBezTo>
                  <a:cubicBezTo>
                    <a:pt x="496" y="65"/>
                    <a:pt x="496" y="65"/>
                    <a:pt x="496" y="65"/>
                  </a:cubicBezTo>
                  <a:cubicBezTo>
                    <a:pt x="490" y="65"/>
                    <a:pt x="492" y="66"/>
                    <a:pt x="488" y="66"/>
                  </a:cubicBezTo>
                  <a:close/>
                  <a:moveTo>
                    <a:pt x="405" y="125"/>
                  </a:moveTo>
                  <a:cubicBezTo>
                    <a:pt x="406" y="126"/>
                    <a:pt x="406" y="126"/>
                    <a:pt x="406" y="126"/>
                  </a:cubicBezTo>
                  <a:cubicBezTo>
                    <a:pt x="412" y="127"/>
                    <a:pt x="409" y="127"/>
                    <a:pt x="419" y="127"/>
                  </a:cubicBezTo>
                  <a:cubicBezTo>
                    <a:pt x="420" y="126"/>
                    <a:pt x="420" y="126"/>
                    <a:pt x="420" y="126"/>
                  </a:cubicBezTo>
                  <a:cubicBezTo>
                    <a:pt x="420" y="121"/>
                    <a:pt x="422" y="115"/>
                    <a:pt x="420" y="109"/>
                  </a:cubicBezTo>
                  <a:cubicBezTo>
                    <a:pt x="419" y="108"/>
                    <a:pt x="419" y="108"/>
                    <a:pt x="419" y="108"/>
                  </a:cubicBezTo>
                  <a:cubicBezTo>
                    <a:pt x="416" y="108"/>
                    <a:pt x="416" y="108"/>
                    <a:pt x="416" y="108"/>
                  </a:cubicBezTo>
                  <a:cubicBezTo>
                    <a:pt x="416" y="110"/>
                    <a:pt x="416" y="110"/>
                    <a:pt x="416" y="110"/>
                  </a:cubicBezTo>
                  <a:cubicBezTo>
                    <a:pt x="409" y="110"/>
                    <a:pt x="409" y="110"/>
                    <a:pt x="409" y="110"/>
                  </a:cubicBezTo>
                  <a:cubicBezTo>
                    <a:pt x="408" y="111"/>
                    <a:pt x="408" y="111"/>
                    <a:pt x="408" y="111"/>
                  </a:cubicBezTo>
                  <a:cubicBezTo>
                    <a:pt x="408" y="119"/>
                    <a:pt x="408" y="119"/>
                    <a:pt x="408" y="119"/>
                  </a:cubicBezTo>
                  <a:cubicBezTo>
                    <a:pt x="408" y="121"/>
                    <a:pt x="408" y="121"/>
                    <a:pt x="408" y="121"/>
                  </a:cubicBezTo>
                  <a:cubicBezTo>
                    <a:pt x="405" y="125"/>
                    <a:pt x="405" y="125"/>
                    <a:pt x="405" y="125"/>
                  </a:cubicBezTo>
                  <a:close/>
                  <a:moveTo>
                    <a:pt x="399" y="117"/>
                  </a:moveTo>
                  <a:cubicBezTo>
                    <a:pt x="402" y="114"/>
                    <a:pt x="402" y="114"/>
                    <a:pt x="402" y="114"/>
                  </a:cubicBezTo>
                  <a:cubicBezTo>
                    <a:pt x="402" y="112"/>
                    <a:pt x="402" y="112"/>
                    <a:pt x="402" y="112"/>
                  </a:cubicBezTo>
                  <a:cubicBezTo>
                    <a:pt x="401" y="111"/>
                    <a:pt x="401" y="111"/>
                    <a:pt x="401" y="111"/>
                  </a:cubicBezTo>
                  <a:cubicBezTo>
                    <a:pt x="400" y="111"/>
                    <a:pt x="400" y="111"/>
                    <a:pt x="400" y="111"/>
                  </a:cubicBezTo>
                  <a:cubicBezTo>
                    <a:pt x="398" y="113"/>
                    <a:pt x="398" y="112"/>
                    <a:pt x="397" y="115"/>
                  </a:cubicBezTo>
                  <a:cubicBezTo>
                    <a:pt x="398" y="117"/>
                    <a:pt x="398" y="117"/>
                    <a:pt x="398" y="117"/>
                  </a:cubicBezTo>
                  <a:lnTo>
                    <a:pt x="399" y="117"/>
                  </a:lnTo>
                  <a:close/>
                  <a:moveTo>
                    <a:pt x="443" y="43"/>
                  </a:moveTo>
                  <a:cubicBezTo>
                    <a:pt x="445" y="42"/>
                    <a:pt x="445" y="42"/>
                    <a:pt x="445" y="42"/>
                  </a:cubicBezTo>
                  <a:cubicBezTo>
                    <a:pt x="446" y="40"/>
                    <a:pt x="446" y="40"/>
                    <a:pt x="446" y="40"/>
                  </a:cubicBezTo>
                  <a:cubicBezTo>
                    <a:pt x="445" y="37"/>
                    <a:pt x="445" y="37"/>
                    <a:pt x="445" y="37"/>
                  </a:cubicBezTo>
                  <a:cubicBezTo>
                    <a:pt x="443" y="35"/>
                    <a:pt x="443" y="35"/>
                    <a:pt x="443" y="35"/>
                  </a:cubicBezTo>
                  <a:cubicBezTo>
                    <a:pt x="441" y="35"/>
                    <a:pt x="441" y="35"/>
                    <a:pt x="441" y="35"/>
                  </a:cubicBezTo>
                  <a:cubicBezTo>
                    <a:pt x="438" y="38"/>
                    <a:pt x="438" y="38"/>
                    <a:pt x="438" y="38"/>
                  </a:cubicBezTo>
                  <a:cubicBezTo>
                    <a:pt x="438" y="39"/>
                    <a:pt x="438" y="39"/>
                    <a:pt x="438" y="39"/>
                  </a:cubicBezTo>
                  <a:cubicBezTo>
                    <a:pt x="439" y="41"/>
                    <a:pt x="439" y="41"/>
                    <a:pt x="439" y="41"/>
                  </a:cubicBezTo>
                  <a:lnTo>
                    <a:pt x="443" y="43"/>
                  </a:lnTo>
                  <a:close/>
                  <a:moveTo>
                    <a:pt x="433" y="57"/>
                  </a:moveTo>
                  <a:cubicBezTo>
                    <a:pt x="432" y="56"/>
                    <a:pt x="432" y="56"/>
                    <a:pt x="432" y="56"/>
                  </a:cubicBezTo>
                  <a:cubicBezTo>
                    <a:pt x="431" y="55"/>
                    <a:pt x="431" y="55"/>
                    <a:pt x="431" y="55"/>
                  </a:cubicBezTo>
                  <a:cubicBezTo>
                    <a:pt x="427" y="62"/>
                    <a:pt x="427" y="62"/>
                    <a:pt x="427" y="62"/>
                  </a:cubicBezTo>
                  <a:cubicBezTo>
                    <a:pt x="424" y="61"/>
                    <a:pt x="424" y="61"/>
                    <a:pt x="424" y="61"/>
                  </a:cubicBezTo>
                  <a:cubicBezTo>
                    <a:pt x="422" y="63"/>
                    <a:pt x="422" y="63"/>
                    <a:pt x="422" y="63"/>
                  </a:cubicBezTo>
                  <a:cubicBezTo>
                    <a:pt x="424" y="70"/>
                    <a:pt x="424" y="70"/>
                    <a:pt x="424" y="70"/>
                  </a:cubicBezTo>
                  <a:cubicBezTo>
                    <a:pt x="428" y="72"/>
                    <a:pt x="428" y="72"/>
                    <a:pt x="428" y="72"/>
                  </a:cubicBezTo>
                  <a:cubicBezTo>
                    <a:pt x="430" y="79"/>
                    <a:pt x="430" y="79"/>
                    <a:pt x="430" y="79"/>
                  </a:cubicBezTo>
                  <a:cubicBezTo>
                    <a:pt x="434" y="81"/>
                    <a:pt x="434" y="81"/>
                    <a:pt x="434" y="81"/>
                  </a:cubicBezTo>
                  <a:cubicBezTo>
                    <a:pt x="438" y="80"/>
                    <a:pt x="438" y="80"/>
                    <a:pt x="438" y="80"/>
                  </a:cubicBezTo>
                  <a:cubicBezTo>
                    <a:pt x="440" y="80"/>
                    <a:pt x="440" y="80"/>
                    <a:pt x="440" y="80"/>
                  </a:cubicBezTo>
                  <a:cubicBezTo>
                    <a:pt x="441" y="76"/>
                    <a:pt x="441" y="76"/>
                    <a:pt x="441" y="76"/>
                  </a:cubicBezTo>
                  <a:cubicBezTo>
                    <a:pt x="441" y="71"/>
                    <a:pt x="441" y="71"/>
                    <a:pt x="441" y="71"/>
                  </a:cubicBezTo>
                  <a:cubicBezTo>
                    <a:pt x="438" y="64"/>
                    <a:pt x="441" y="69"/>
                    <a:pt x="438" y="61"/>
                  </a:cubicBezTo>
                  <a:cubicBezTo>
                    <a:pt x="437" y="60"/>
                    <a:pt x="437" y="60"/>
                    <a:pt x="433" y="57"/>
                  </a:cubicBezTo>
                  <a:close/>
                  <a:moveTo>
                    <a:pt x="445" y="91"/>
                  </a:moveTo>
                  <a:cubicBezTo>
                    <a:pt x="445" y="95"/>
                    <a:pt x="445" y="93"/>
                    <a:pt x="445" y="97"/>
                  </a:cubicBezTo>
                  <a:cubicBezTo>
                    <a:pt x="446" y="99"/>
                    <a:pt x="448" y="102"/>
                    <a:pt x="449" y="104"/>
                  </a:cubicBezTo>
                  <a:cubicBezTo>
                    <a:pt x="452" y="103"/>
                    <a:pt x="452" y="103"/>
                    <a:pt x="452" y="103"/>
                  </a:cubicBezTo>
                  <a:cubicBezTo>
                    <a:pt x="456" y="99"/>
                    <a:pt x="456" y="99"/>
                    <a:pt x="456" y="99"/>
                  </a:cubicBezTo>
                  <a:cubicBezTo>
                    <a:pt x="461" y="103"/>
                    <a:pt x="461" y="103"/>
                    <a:pt x="461" y="103"/>
                  </a:cubicBezTo>
                  <a:cubicBezTo>
                    <a:pt x="465" y="104"/>
                    <a:pt x="465" y="104"/>
                    <a:pt x="465" y="104"/>
                  </a:cubicBezTo>
                  <a:cubicBezTo>
                    <a:pt x="468" y="99"/>
                    <a:pt x="468" y="99"/>
                    <a:pt x="468" y="99"/>
                  </a:cubicBezTo>
                  <a:cubicBezTo>
                    <a:pt x="471" y="97"/>
                    <a:pt x="471" y="97"/>
                    <a:pt x="471" y="97"/>
                  </a:cubicBezTo>
                  <a:cubicBezTo>
                    <a:pt x="472" y="93"/>
                    <a:pt x="472" y="93"/>
                    <a:pt x="472" y="93"/>
                  </a:cubicBezTo>
                  <a:cubicBezTo>
                    <a:pt x="473" y="92"/>
                    <a:pt x="473" y="92"/>
                    <a:pt x="473" y="92"/>
                  </a:cubicBezTo>
                  <a:cubicBezTo>
                    <a:pt x="476" y="91"/>
                    <a:pt x="476" y="91"/>
                    <a:pt x="476" y="91"/>
                  </a:cubicBezTo>
                  <a:cubicBezTo>
                    <a:pt x="477" y="80"/>
                    <a:pt x="477" y="89"/>
                    <a:pt x="478" y="79"/>
                  </a:cubicBezTo>
                  <a:cubicBezTo>
                    <a:pt x="477" y="75"/>
                    <a:pt x="478" y="76"/>
                    <a:pt x="477" y="74"/>
                  </a:cubicBezTo>
                  <a:cubicBezTo>
                    <a:pt x="474" y="72"/>
                    <a:pt x="474" y="72"/>
                    <a:pt x="474" y="72"/>
                  </a:cubicBezTo>
                  <a:cubicBezTo>
                    <a:pt x="471" y="72"/>
                    <a:pt x="471" y="72"/>
                    <a:pt x="471" y="72"/>
                  </a:cubicBezTo>
                  <a:cubicBezTo>
                    <a:pt x="467" y="74"/>
                    <a:pt x="468" y="74"/>
                    <a:pt x="459" y="78"/>
                  </a:cubicBezTo>
                  <a:cubicBezTo>
                    <a:pt x="456" y="78"/>
                    <a:pt x="456" y="78"/>
                    <a:pt x="456" y="78"/>
                  </a:cubicBezTo>
                  <a:cubicBezTo>
                    <a:pt x="456" y="76"/>
                    <a:pt x="456" y="76"/>
                    <a:pt x="456" y="76"/>
                  </a:cubicBezTo>
                  <a:cubicBezTo>
                    <a:pt x="454" y="75"/>
                    <a:pt x="454" y="75"/>
                    <a:pt x="454" y="75"/>
                  </a:cubicBezTo>
                  <a:cubicBezTo>
                    <a:pt x="450" y="76"/>
                    <a:pt x="450" y="76"/>
                    <a:pt x="450" y="76"/>
                  </a:cubicBezTo>
                  <a:cubicBezTo>
                    <a:pt x="449" y="77"/>
                    <a:pt x="449" y="77"/>
                    <a:pt x="449" y="77"/>
                  </a:cubicBezTo>
                  <a:cubicBezTo>
                    <a:pt x="448" y="79"/>
                    <a:pt x="448" y="79"/>
                    <a:pt x="448" y="79"/>
                  </a:cubicBezTo>
                  <a:cubicBezTo>
                    <a:pt x="446" y="83"/>
                    <a:pt x="446" y="86"/>
                    <a:pt x="445" y="91"/>
                  </a:cubicBezTo>
                  <a:close/>
                  <a:moveTo>
                    <a:pt x="449" y="592"/>
                  </a:moveTo>
                  <a:cubicBezTo>
                    <a:pt x="450" y="592"/>
                    <a:pt x="450" y="592"/>
                    <a:pt x="451" y="593"/>
                  </a:cubicBezTo>
                  <a:cubicBezTo>
                    <a:pt x="452" y="593"/>
                    <a:pt x="452" y="593"/>
                    <a:pt x="452" y="593"/>
                  </a:cubicBezTo>
                  <a:cubicBezTo>
                    <a:pt x="453" y="592"/>
                    <a:pt x="453" y="592"/>
                    <a:pt x="453" y="592"/>
                  </a:cubicBezTo>
                  <a:cubicBezTo>
                    <a:pt x="456" y="593"/>
                    <a:pt x="456" y="593"/>
                    <a:pt x="456" y="593"/>
                  </a:cubicBezTo>
                  <a:cubicBezTo>
                    <a:pt x="457" y="592"/>
                    <a:pt x="457" y="592"/>
                    <a:pt x="457" y="592"/>
                  </a:cubicBezTo>
                  <a:cubicBezTo>
                    <a:pt x="458" y="592"/>
                    <a:pt x="458" y="592"/>
                    <a:pt x="458" y="592"/>
                  </a:cubicBezTo>
                  <a:cubicBezTo>
                    <a:pt x="459" y="588"/>
                    <a:pt x="459" y="587"/>
                    <a:pt x="458" y="585"/>
                  </a:cubicBezTo>
                  <a:cubicBezTo>
                    <a:pt x="458" y="584"/>
                    <a:pt x="458" y="584"/>
                    <a:pt x="458" y="584"/>
                  </a:cubicBezTo>
                  <a:cubicBezTo>
                    <a:pt x="451" y="579"/>
                    <a:pt x="457" y="583"/>
                    <a:pt x="449" y="576"/>
                  </a:cubicBezTo>
                  <a:cubicBezTo>
                    <a:pt x="444" y="569"/>
                    <a:pt x="442" y="567"/>
                    <a:pt x="442" y="567"/>
                  </a:cubicBezTo>
                  <a:cubicBezTo>
                    <a:pt x="442" y="567"/>
                    <a:pt x="442" y="567"/>
                    <a:pt x="442" y="567"/>
                  </a:cubicBezTo>
                  <a:cubicBezTo>
                    <a:pt x="440" y="568"/>
                    <a:pt x="440" y="568"/>
                    <a:pt x="440" y="568"/>
                  </a:cubicBezTo>
                  <a:cubicBezTo>
                    <a:pt x="438" y="571"/>
                    <a:pt x="438" y="571"/>
                    <a:pt x="438" y="571"/>
                  </a:cubicBezTo>
                  <a:cubicBezTo>
                    <a:pt x="438" y="571"/>
                    <a:pt x="438" y="571"/>
                    <a:pt x="438" y="571"/>
                  </a:cubicBezTo>
                  <a:cubicBezTo>
                    <a:pt x="437" y="572"/>
                    <a:pt x="437" y="572"/>
                    <a:pt x="437" y="572"/>
                  </a:cubicBezTo>
                  <a:cubicBezTo>
                    <a:pt x="436" y="574"/>
                    <a:pt x="436" y="574"/>
                    <a:pt x="436" y="574"/>
                  </a:cubicBezTo>
                  <a:cubicBezTo>
                    <a:pt x="438" y="582"/>
                    <a:pt x="438" y="580"/>
                    <a:pt x="441" y="586"/>
                  </a:cubicBezTo>
                  <a:cubicBezTo>
                    <a:pt x="442" y="586"/>
                    <a:pt x="442" y="586"/>
                    <a:pt x="442" y="586"/>
                  </a:cubicBezTo>
                  <a:cubicBezTo>
                    <a:pt x="443" y="586"/>
                    <a:pt x="443" y="586"/>
                    <a:pt x="443" y="586"/>
                  </a:cubicBezTo>
                  <a:cubicBezTo>
                    <a:pt x="444" y="585"/>
                    <a:pt x="444" y="585"/>
                    <a:pt x="444" y="585"/>
                  </a:cubicBezTo>
                  <a:cubicBezTo>
                    <a:pt x="445" y="586"/>
                    <a:pt x="445" y="586"/>
                    <a:pt x="445" y="586"/>
                  </a:cubicBezTo>
                  <a:cubicBezTo>
                    <a:pt x="446" y="586"/>
                    <a:pt x="446" y="586"/>
                    <a:pt x="446" y="586"/>
                  </a:cubicBezTo>
                  <a:cubicBezTo>
                    <a:pt x="448" y="587"/>
                    <a:pt x="448" y="587"/>
                    <a:pt x="448" y="587"/>
                  </a:cubicBezTo>
                  <a:cubicBezTo>
                    <a:pt x="448" y="589"/>
                    <a:pt x="448" y="589"/>
                    <a:pt x="448" y="589"/>
                  </a:cubicBezTo>
                  <a:cubicBezTo>
                    <a:pt x="448" y="591"/>
                    <a:pt x="448" y="591"/>
                    <a:pt x="448" y="591"/>
                  </a:cubicBezTo>
                  <a:cubicBezTo>
                    <a:pt x="449" y="592"/>
                    <a:pt x="449" y="592"/>
                    <a:pt x="449" y="592"/>
                  </a:cubicBezTo>
                  <a:close/>
                  <a:moveTo>
                    <a:pt x="510" y="327"/>
                  </a:moveTo>
                  <a:cubicBezTo>
                    <a:pt x="509" y="327"/>
                    <a:pt x="509" y="327"/>
                    <a:pt x="509" y="327"/>
                  </a:cubicBezTo>
                  <a:cubicBezTo>
                    <a:pt x="505" y="331"/>
                    <a:pt x="507" y="329"/>
                    <a:pt x="503" y="332"/>
                  </a:cubicBezTo>
                  <a:cubicBezTo>
                    <a:pt x="491" y="336"/>
                    <a:pt x="494" y="335"/>
                    <a:pt x="486" y="339"/>
                  </a:cubicBezTo>
                  <a:cubicBezTo>
                    <a:pt x="484" y="339"/>
                    <a:pt x="484" y="339"/>
                    <a:pt x="484" y="339"/>
                  </a:cubicBezTo>
                  <a:cubicBezTo>
                    <a:pt x="481" y="339"/>
                    <a:pt x="481" y="339"/>
                    <a:pt x="481" y="339"/>
                  </a:cubicBezTo>
                  <a:cubicBezTo>
                    <a:pt x="479" y="339"/>
                    <a:pt x="480" y="339"/>
                    <a:pt x="473" y="336"/>
                  </a:cubicBezTo>
                  <a:cubicBezTo>
                    <a:pt x="471" y="336"/>
                    <a:pt x="471" y="336"/>
                    <a:pt x="471" y="336"/>
                  </a:cubicBezTo>
                  <a:cubicBezTo>
                    <a:pt x="467" y="337"/>
                    <a:pt x="467" y="337"/>
                    <a:pt x="467" y="337"/>
                  </a:cubicBezTo>
                  <a:cubicBezTo>
                    <a:pt x="466" y="337"/>
                    <a:pt x="466" y="337"/>
                    <a:pt x="466" y="337"/>
                  </a:cubicBezTo>
                  <a:cubicBezTo>
                    <a:pt x="465" y="339"/>
                    <a:pt x="465" y="339"/>
                    <a:pt x="465" y="339"/>
                  </a:cubicBezTo>
                  <a:cubicBezTo>
                    <a:pt x="465" y="343"/>
                    <a:pt x="465" y="342"/>
                    <a:pt x="465" y="344"/>
                  </a:cubicBezTo>
                  <a:cubicBezTo>
                    <a:pt x="464" y="346"/>
                    <a:pt x="464" y="346"/>
                    <a:pt x="464" y="347"/>
                  </a:cubicBezTo>
                  <a:cubicBezTo>
                    <a:pt x="462" y="347"/>
                    <a:pt x="462" y="347"/>
                    <a:pt x="462" y="347"/>
                  </a:cubicBezTo>
                  <a:cubicBezTo>
                    <a:pt x="461" y="345"/>
                    <a:pt x="461" y="345"/>
                    <a:pt x="461" y="345"/>
                  </a:cubicBezTo>
                  <a:cubicBezTo>
                    <a:pt x="460" y="345"/>
                    <a:pt x="460" y="345"/>
                    <a:pt x="460" y="345"/>
                  </a:cubicBezTo>
                  <a:cubicBezTo>
                    <a:pt x="456" y="346"/>
                    <a:pt x="456" y="346"/>
                    <a:pt x="456" y="346"/>
                  </a:cubicBezTo>
                  <a:cubicBezTo>
                    <a:pt x="454" y="347"/>
                    <a:pt x="454" y="347"/>
                    <a:pt x="454" y="347"/>
                  </a:cubicBezTo>
                  <a:cubicBezTo>
                    <a:pt x="454" y="351"/>
                    <a:pt x="454" y="351"/>
                    <a:pt x="454" y="351"/>
                  </a:cubicBezTo>
                  <a:cubicBezTo>
                    <a:pt x="447" y="355"/>
                    <a:pt x="450" y="352"/>
                    <a:pt x="443" y="356"/>
                  </a:cubicBezTo>
                  <a:cubicBezTo>
                    <a:pt x="442" y="356"/>
                    <a:pt x="442" y="356"/>
                    <a:pt x="442" y="356"/>
                  </a:cubicBezTo>
                  <a:cubicBezTo>
                    <a:pt x="441" y="357"/>
                    <a:pt x="441" y="357"/>
                    <a:pt x="441" y="357"/>
                  </a:cubicBezTo>
                  <a:cubicBezTo>
                    <a:pt x="436" y="363"/>
                    <a:pt x="436" y="362"/>
                    <a:pt x="431" y="365"/>
                  </a:cubicBezTo>
                  <a:cubicBezTo>
                    <a:pt x="432" y="368"/>
                    <a:pt x="431" y="367"/>
                    <a:pt x="432" y="369"/>
                  </a:cubicBezTo>
                  <a:cubicBezTo>
                    <a:pt x="428" y="373"/>
                    <a:pt x="428" y="373"/>
                    <a:pt x="428" y="373"/>
                  </a:cubicBezTo>
                  <a:cubicBezTo>
                    <a:pt x="427" y="375"/>
                    <a:pt x="426" y="379"/>
                    <a:pt x="426" y="380"/>
                  </a:cubicBezTo>
                  <a:cubicBezTo>
                    <a:pt x="422" y="378"/>
                    <a:pt x="423" y="379"/>
                    <a:pt x="420" y="378"/>
                  </a:cubicBezTo>
                  <a:cubicBezTo>
                    <a:pt x="419" y="378"/>
                    <a:pt x="420" y="378"/>
                    <a:pt x="418" y="379"/>
                  </a:cubicBezTo>
                  <a:cubicBezTo>
                    <a:pt x="417" y="380"/>
                    <a:pt x="417" y="380"/>
                    <a:pt x="417" y="380"/>
                  </a:cubicBezTo>
                  <a:cubicBezTo>
                    <a:pt x="418" y="383"/>
                    <a:pt x="417" y="382"/>
                    <a:pt x="418" y="384"/>
                  </a:cubicBezTo>
                  <a:cubicBezTo>
                    <a:pt x="415" y="391"/>
                    <a:pt x="415" y="391"/>
                    <a:pt x="415" y="391"/>
                  </a:cubicBezTo>
                  <a:cubicBezTo>
                    <a:pt x="414" y="391"/>
                    <a:pt x="414" y="391"/>
                    <a:pt x="414" y="391"/>
                  </a:cubicBezTo>
                  <a:cubicBezTo>
                    <a:pt x="412" y="388"/>
                    <a:pt x="412" y="388"/>
                    <a:pt x="410" y="387"/>
                  </a:cubicBezTo>
                  <a:cubicBezTo>
                    <a:pt x="409" y="386"/>
                    <a:pt x="409" y="386"/>
                    <a:pt x="409" y="386"/>
                  </a:cubicBezTo>
                  <a:cubicBezTo>
                    <a:pt x="407" y="388"/>
                    <a:pt x="407" y="388"/>
                    <a:pt x="407" y="388"/>
                  </a:cubicBezTo>
                  <a:cubicBezTo>
                    <a:pt x="406" y="389"/>
                    <a:pt x="406" y="389"/>
                    <a:pt x="406" y="389"/>
                  </a:cubicBezTo>
                  <a:cubicBezTo>
                    <a:pt x="406" y="392"/>
                    <a:pt x="407" y="392"/>
                    <a:pt x="408" y="395"/>
                  </a:cubicBezTo>
                  <a:cubicBezTo>
                    <a:pt x="412" y="394"/>
                    <a:pt x="412" y="394"/>
                    <a:pt x="412" y="394"/>
                  </a:cubicBezTo>
                  <a:cubicBezTo>
                    <a:pt x="413" y="396"/>
                    <a:pt x="413" y="396"/>
                    <a:pt x="413" y="396"/>
                  </a:cubicBezTo>
                  <a:cubicBezTo>
                    <a:pt x="414" y="397"/>
                    <a:pt x="414" y="397"/>
                    <a:pt x="414" y="397"/>
                  </a:cubicBezTo>
                  <a:cubicBezTo>
                    <a:pt x="405" y="404"/>
                    <a:pt x="407" y="406"/>
                    <a:pt x="404" y="411"/>
                  </a:cubicBezTo>
                  <a:cubicBezTo>
                    <a:pt x="404" y="413"/>
                    <a:pt x="404" y="412"/>
                    <a:pt x="404" y="414"/>
                  </a:cubicBezTo>
                  <a:cubicBezTo>
                    <a:pt x="405" y="414"/>
                    <a:pt x="405" y="414"/>
                    <a:pt x="405" y="414"/>
                  </a:cubicBezTo>
                  <a:cubicBezTo>
                    <a:pt x="408" y="414"/>
                    <a:pt x="408" y="414"/>
                    <a:pt x="408" y="414"/>
                  </a:cubicBezTo>
                  <a:cubicBezTo>
                    <a:pt x="410" y="416"/>
                    <a:pt x="410" y="416"/>
                    <a:pt x="410" y="416"/>
                  </a:cubicBezTo>
                  <a:cubicBezTo>
                    <a:pt x="409" y="417"/>
                    <a:pt x="409" y="417"/>
                    <a:pt x="409" y="417"/>
                  </a:cubicBezTo>
                  <a:cubicBezTo>
                    <a:pt x="402" y="419"/>
                    <a:pt x="402" y="419"/>
                    <a:pt x="402" y="419"/>
                  </a:cubicBezTo>
                  <a:cubicBezTo>
                    <a:pt x="401" y="420"/>
                    <a:pt x="401" y="420"/>
                    <a:pt x="401" y="420"/>
                  </a:cubicBezTo>
                  <a:cubicBezTo>
                    <a:pt x="397" y="429"/>
                    <a:pt x="393" y="437"/>
                    <a:pt x="393" y="438"/>
                  </a:cubicBezTo>
                  <a:cubicBezTo>
                    <a:pt x="393" y="439"/>
                    <a:pt x="393" y="439"/>
                    <a:pt x="393" y="439"/>
                  </a:cubicBezTo>
                  <a:cubicBezTo>
                    <a:pt x="390" y="439"/>
                    <a:pt x="390" y="439"/>
                    <a:pt x="390" y="439"/>
                  </a:cubicBezTo>
                  <a:cubicBezTo>
                    <a:pt x="388" y="442"/>
                    <a:pt x="385" y="444"/>
                    <a:pt x="384" y="445"/>
                  </a:cubicBezTo>
                  <a:cubicBezTo>
                    <a:pt x="383" y="446"/>
                    <a:pt x="383" y="446"/>
                    <a:pt x="383" y="446"/>
                  </a:cubicBezTo>
                  <a:cubicBezTo>
                    <a:pt x="384" y="449"/>
                    <a:pt x="384" y="449"/>
                    <a:pt x="384" y="449"/>
                  </a:cubicBezTo>
                  <a:cubicBezTo>
                    <a:pt x="388" y="455"/>
                    <a:pt x="388" y="455"/>
                    <a:pt x="388" y="455"/>
                  </a:cubicBezTo>
                  <a:cubicBezTo>
                    <a:pt x="387" y="458"/>
                    <a:pt x="387" y="458"/>
                    <a:pt x="387" y="458"/>
                  </a:cubicBezTo>
                  <a:cubicBezTo>
                    <a:pt x="389" y="463"/>
                    <a:pt x="389" y="463"/>
                    <a:pt x="389" y="463"/>
                  </a:cubicBezTo>
                  <a:cubicBezTo>
                    <a:pt x="393" y="460"/>
                    <a:pt x="392" y="460"/>
                    <a:pt x="394" y="459"/>
                  </a:cubicBezTo>
                  <a:cubicBezTo>
                    <a:pt x="397" y="459"/>
                    <a:pt x="397" y="459"/>
                    <a:pt x="397" y="459"/>
                  </a:cubicBezTo>
                  <a:cubicBezTo>
                    <a:pt x="401" y="462"/>
                    <a:pt x="399" y="461"/>
                    <a:pt x="403" y="463"/>
                  </a:cubicBezTo>
                  <a:cubicBezTo>
                    <a:pt x="409" y="463"/>
                    <a:pt x="409" y="463"/>
                    <a:pt x="409" y="463"/>
                  </a:cubicBezTo>
                  <a:cubicBezTo>
                    <a:pt x="411" y="464"/>
                    <a:pt x="410" y="464"/>
                    <a:pt x="413" y="465"/>
                  </a:cubicBezTo>
                  <a:cubicBezTo>
                    <a:pt x="415" y="465"/>
                    <a:pt x="415" y="465"/>
                    <a:pt x="415" y="465"/>
                  </a:cubicBezTo>
                  <a:cubicBezTo>
                    <a:pt x="419" y="462"/>
                    <a:pt x="419" y="462"/>
                    <a:pt x="419" y="462"/>
                  </a:cubicBezTo>
                  <a:cubicBezTo>
                    <a:pt x="421" y="457"/>
                    <a:pt x="421" y="457"/>
                    <a:pt x="421" y="457"/>
                  </a:cubicBezTo>
                  <a:cubicBezTo>
                    <a:pt x="425" y="453"/>
                    <a:pt x="425" y="453"/>
                    <a:pt x="425" y="453"/>
                  </a:cubicBezTo>
                  <a:cubicBezTo>
                    <a:pt x="426" y="451"/>
                    <a:pt x="426" y="451"/>
                    <a:pt x="426" y="451"/>
                  </a:cubicBezTo>
                  <a:cubicBezTo>
                    <a:pt x="425" y="447"/>
                    <a:pt x="425" y="447"/>
                    <a:pt x="425" y="447"/>
                  </a:cubicBezTo>
                  <a:cubicBezTo>
                    <a:pt x="423" y="444"/>
                    <a:pt x="423" y="444"/>
                    <a:pt x="423" y="444"/>
                  </a:cubicBezTo>
                  <a:cubicBezTo>
                    <a:pt x="423" y="443"/>
                    <a:pt x="423" y="443"/>
                    <a:pt x="423" y="443"/>
                  </a:cubicBezTo>
                  <a:cubicBezTo>
                    <a:pt x="425" y="444"/>
                    <a:pt x="425" y="444"/>
                    <a:pt x="425" y="444"/>
                  </a:cubicBezTo>
                  <a:cubicBezTo>
                    <a:pt x="426" y="446"/>
                    <a:pt x="426" y="446"/>
                    <a:pt x="426" y="446"/>
                  </a:cubicBezTo>
                  <a:cubicBezTo>
                    <a:pt x="427" y="446"/>
                    <a:pt x="427" y="446"/>
                    <a:pt x="427" y="446"/>
                  </a:cubicBezTo>
                  <a:cubicBezTo>
                    <a:pt x="428" y="446"/>
                    <a:pt x="428" y="446"/>
                    <a:pt x="428" y="446"/>
                  </a:cubicBezTo>
                  <a:cubicBezTo>
                    <a:pt x="429" y="445"/>
                    <a:pt x="429" y="445"/>
                    <a:pt x="429" y="445"/>
                  </a:cubicBezTo>
                  <a:cubicBezTo>
                    <a:pt x="429" y="443"/>
                    <a:pt x="429" y="443"/>
                    <a:pt x="429" y="443"/>
                  </a:cubicBezTo>
                  <a:cubicBezTo>
                    <a:pt x="429" y="438"/>
                    <a:pt x="428" y="440"/>
                    <a:pt x="428" y="436"/>
                  </a:cubicBezTo>
                  <a:cubicBezTo>
                    <a:pt x="436" y="432"/>
                    <a:pt x="436" y="432"/>
                    <a:pt x="436" y="432"/>
                  </a:cubicBezTo>
                  <a:cubicBezTo>
                    <a:pt x="438" y="427"/>
                    <a:pt x="438" y="428"/>
                    <a:pt x="438" y="425"/>
                  </a:cubicBezTo>
                  <a:cubicBezTo>
                    <a:pt x="438" y="421"/>
                    <a:pt x="437" y="419"/>
                    <a:pt x="436" y="418"/>
                  </a:cubicBezTo>
                  <a:cubicBezTo>
                    <a:pt x="437" y="416"/>
                    <a:pt x="437" y="416"/>
                    <a:pt x="437" y="416"/>
                  </a:cubicBezTo>
                  <a:cubicBezTo>
                    <a:pt x="441" y="418"/>
                    <a:pt x="441" y="418"/>
                    <a:pt x="441" y="418"/>
                  </a:cubicBezTo>
                  <a:cubicBezTo>
                    <a:pt x="442" y="417"/>
                    <a:pt x="442" y="417"/>
                    <a:pt x="442" y="417"/>
                  </a:cubicBezTo>
                  <a:cubicBezTo>
                    <a:pt x="443" y="416"/>
                    <a:pt x="443" y="416"/>
                    <a:pt x="443" y="416"/>
                  </a:cubicBezTo>
                  <a:cubicBezTo>
                    <a:pt x="444" y="413"/>
                    <a:pt x="443" y="414"/>
                    <a:pt x="444" y="409"/>
                  </a:cubicBezTo>
                  <a:cubicBezTo>
                    <a:pt x="445" y="408"/>
                    <a:pt x="445" y="408"/>
                    <a:pt x="445" y="408"/>
                  </a:cubicBezTo>
                  <a:cubicBezTo>
                    <a:pt x="449" y="411"/>
                    <a:pt x="449" y="411"/>
                    <a:pt x="449" y="411"/>
                  </a:cubicBezTo>
                  <a:cubicBezTo>
                    <a:pt x="449" y="412"/>
                    <a:pt x="449" y="412"/>
                    <a:pt x="449" y="412"/>
                  </a:cubicBezTo>
                  <a:cubicBezTo>
                    <a:pt x="450" y="410"/>
                    <a:pt x="450" y="410"/>
                    <a:pt x="450" y="410"/>
                  </a:cubicBezTo>
                  <a:cubicBezTo>
                    <a:pt x="451" y="409"/>
                    <a:pt x="451" y="409"/>
                    <a:pt x="451" y="409"/>
                  </a:cubicBezTo>
                  <a:cubicBezTo>
                    <a:pt x="450" y="408"/>
                    <a:pt x="450" y="408"/>
                    <a:pt x="450" y="408"/>
                  </a:cubicBezTo>
                  <a:cubicBezTo>
                    <a:pt x="450" y="406"/>
                    <a:pt x="450" y="406"/>
                    <a:pt x="450" y="406"/>
                  </a:cubicBezTo>
                  <a:cubicBezTo>
                    <a:pt x="453" y="406"/>
                    <a:pt x="453" y="406"/>
                    <a:pt x="453" y="406"/>
                  </a:cubicBezTo>
                  <a:cubicBezTo>
                    <a:pt x="454" y="405"/>
                    <a:pt x="454" y="405"/>
                    <a:pt x="454" y="405"/>
                  </a:cubicBezTo>
                  <a:cubicBezTo>
                    <a:pt x="456" y="404"/>
                    <a:pt x="456" y="404"/>
                    <a:pt x="456" y="404"/>
                  </a:cubicBezTo>
                  <a:cubicBezTo>
                    <a:pt x="457" y="402"/>
                    <a:pt x="457" y="402"/>
                    <a:pt x="457" y="402"/>
                  </a:cubicBezTo>
                  <a:cubicBezTo>
                    <a:pt x="458" y="400"/>
                    <a:pt x="458" y="400"/>
                    <a:pt x="459" y="399"/>
                  </a:cubicBezTo>
                  <a:cubicBezTo>
                    <a:pt x="458" y="397"/>
                    <a:pt x="458" y="397"/>
                    <a:pt x="458" y="397"/>
                  </a:cubicBezTo>
                  <a:cubicBezTo>
                    <a:pt x="456" y="396"/>
                    <a:pt x="456" y="396"/>
                    <a:pt x="456" y="396"/>
                  </a:cubicBezTo>
                  <a:cubicBezTo>
                    <a:pt x="456" y="395"/>
                    <a:pt x="456" y="395"/>
                    <a:pt x="456" y="395"/>
                  </a:cubicBezTo>
                  <a:cubicBezTo>
                    <a:pt x="458" y="392"/>
                    <a:pt x="458" y="392"/>
                    <a:pt x="458" y="392"/>
                  </a:cubicBezTo>
                  <a:cubicBezTo>
                    <a:pt x="459" y="392"/>
                    <a:pt x="459" y="392"/>
                    <a:pt x="459" y="392"/>
                  </a:cubicBezTo>
                  <a:cubicBezTo>
                    <a:pt x="461" y="392"/>
                    <a:pt x="461" y="392"/>
                    <a:pt x="461" y="392"/>
                  </a:cubicBezTo>
                  <a:cubicBezTo>
                    <a:pt x="461" y="392"/>
                    <a:pt x="461" y="392"/>
                    <a:pt x="461" y="392"/>
                  </a:cubicBezTo>
                  <a:cubicBezTo>
                    <a:pt x="463" y="390"/>
                    <a:pt x="462" y="391"/>
                    <a:pt x="464" y="388"/>
                  </a:cubicBezTo>
                  <a:cubicBezTo>
                    <a:pt x="466" y="385"/>
                    <a:pt x="466" y="385"/>
                    <a:pt x="466" y="385"/>
                  </a:cubicBezTo>
                  <a:cubicBezTo>
                    <a:pt x="467" y="382"/>
                    <a:pt x="467" y="383"/>
                    <a:pt x="468" y="381"/>
                  </a:cubicBezTo>
                  <a:cubicBezTo>
                    <a:pt x="470" y="381"/>
                    <a:pt x="470" y="381"/>
                    <a:pt x="470" y="381"/>
                  </a:cubicBezTo>
                  <a:cubicBezTo>
                    <a:pt x="471" y="381"/>
                    <a:pt x="471" y="381"/>
                    <a:pt x="471" y="381"/>
                  </a:cubicBezTo>
                  <a:cubicBezTo>
                    <a:pt x="475" y="377"/>
                    <a:pt x="480" y="372"/>
                    <a:pt x="490" y="368"/>
                  </a:cubicBezTo>
                  <a:cubicBezTo>
                    <a:pt x="494" y="365"/>
                    <a:pt x="494" y="365"/>
                    <a:pt x="494" y="365"/>
                  </a:cubicBezTo>
                  <a:cubicBezTo>
                    <a:pt x="505" y="364"/>
                    <a:pt x="541" y="339"/>
                    <a:pt x="545" y="337"/>
                  </a:cubicBezTo>
                  <a:cubicBezTo>
                    <a:pt x="547" y="333"/>
                    <a:pt x="551" y="327"/>
                    <a:pt x="553" y="323"/>
                  </a:cubicBezTo>
                  <a:cubicBezTo>
                    <a:pt x="553" y="321"/>
                    <a:pt x="553" y="321"/>
                    <a:pt x="553" y="321"/>
                  </a:cubicBezTo>
                  <a:cubicBezTo>
                    <a:pt x="553" y="318"/>
                    <a:pt x="553" y="319"/>
                    <a:pt x="554" y="316"/>
                  </a:cubicBezTo>
                  <a:cubicBezTo>
                    <a:pt x="553" y="312"/>
                    <a:pt x="553" y="311"/>
                    <a:pt x="548" y="305"/>
                  </a:cubicBezTo>
                  <a:cubicBezTo>
                    <a:pt x="542" y="302"/>
                    <a:pt x="544" y="303"/>
                    <a:pt x="539" y="301"/>
                  </a:cubicBezTo>
                  <a:cubicBezTo>
                    <a:pt x="538" y="302"/>
                    <a:pt x="538" y="302"/>
                    <a:pt x="538" y="302"/>
                  </a:cubicBezTo>
                  <a:cubicBezTo>
                    <a:pt x="534" y="304"/>
                    <a:pt x="536" y="303"/>
                    <a:pt x="530" y="306"/>
                  </a:cubicBezTo>
                  <a:cubicBezTo>
                    <a:pt x="523" y="312"/>
                    <a:pt x="525" y="310"/>
                    <a:pt x="521" y="314"/>
                  </a:cubicBezTo>
                  <a:cubicBezTo>
                    <a:pt x="520" y="318"/>
                    <a:pt x="520" y="316"/>
                    <a:pt x="519" y="321"/>
                  </a:cubicBezTo>
                  <a:cubicBezTo>
                    <a:pt x="518" y="323"/>
                    <a:pt x="518" y="323"/>
                    <a:pt x="518" y="323"/>
                  </a:cubicBezTo>
                  <a:cubicBezTo>
                    <a:pt x="516" y="323"/>
                    <a:pt x="516" y="323"/>
                    <a:pt x="516" y="323"/>
                  </a:cubicBezTo>
                  <a:cubicBezTo>
                    <a:pt x="515" y="323"/>
                    <a:pt x="515" y="323"/>
                    <a:pt x="515" y="323"/>
                  </a:cubicBezTo>
                  <a:cubicBezTo>
                    <a:pt x="512" y="326"/>
                    <a:pt x="513" y="326"/>
                    <a:pt x="511" y="326"/>
                  </a:cubicBezTo>
                  <a:cubicBezTo>
                    <a:pt x="511" y="326"/>
                    <a:pt x="510" y="327"/>
                    <a:pt x="510" y="327"/>
                  </a:cubicBezTo>
                  <a:close/>
                  <a:moveTo>
                    <a:pt x="420" y="99"/>
                  </a:moveTo>
                  <a:cubicBezTo>
                    <a:pt x="420" y="101"/>
                    <a:pt x="420" y="101"/>
                    <a:pt x="420" y="101"/>
                  </a:cubicBezTo>
                  <a:cubicBezTo>
                    <a:pt x="424" y="110"/>
                    <a:pt x="421" y="117"/>
                    <a:pt x="424" y="123"/>
                  </a:cubicBezTo>
                  <a:cubicBezTo>
                    <a:pt x="428" y="125"/>
                    <a:pt x="428" y="125"/>
                    <a:pt x="428" y="125"/>
                  </a:cubicBezTo>
                  <a:cubicBezTo>
                    <a:pt x="430" y="124"/>
                    <a:pt x="430" y="124"/>
                    <a:pt x="430" y="124"/>
                  </a:cubicBezTo>
                  <a:cubicBezTo>
                    <a:pt x="433" y="119"/>
                    <a:pt x="433" y="119"/>
                    <a:pt x="433" y="119"/>
                  </a:cubicBezTo>
                  <a:cubicBezTo>
                    <a:pt x="434" y="119"/>
                    <a:pt x="434" y="119"/>
                    <a:pt x="434" y="119"/>
                  </a:cubicBezTo>
                  <a:cubicBezTo>
                    <a:pt x="434" y="115"/>
                    <a:pt x="434" y="117"/>
                    <a:pt x="434" y="113"/>
                  </a:cubicBezTo>
                  <a:cubicBezTo>
                    <a:pt x="435" y="111"/>
                    <a:pt x="435" y="111"/>
                    <a:pt x="435" y="111"/>
                  </a:cubicBezTo>
                  <a:cubicBezTo>
                    <a:pt x="445" y="110"/>
                    <a:pt x="445" y="110"/>
                    <a:pt x="445" y="110"/>
                  </a:cubicBezTo>
                  <a:cubicBezTo>
                    <a:pt x="443" y="106"/>
                    <a:pt x="444" y="107"/>
                    <a:pt x="442" y="105"/>
                  </a:cubicBezTo>
                  <a:cubicBezTo>
                    <a:pt x="436" y="101"/>
                    <a:pt x="436" y="101"/>
                    <a:pt x="436" y="101"/>
                  </a:cubicBezTo>
                  <a:cubicBezTo>
                    <a:pt x="423" y="100"/>
                    <a:pt x="427" y="101"/>
                    <a:pt x="420" y="99"/>
                  </a:cubicBezTo>
                  <a:close/>
                  <a:moveTo>
                    <a:pt x="462" y="69"/>
                  </a:moveTo>
                  <a:cubicBezTo>
                    <a:pt x="466" y="68"/>
                    <a:pt x="466" y="68"/>
                    <a:pt x="466" y="68"/>
                  </a:cubicBezTo>
                  <a:cubicBezTo>
                    <a:pt x="470" y="63"/>
                    <a:pt x="470" y="63"/>
                    <a:pt x="470" y="63"/>
                  </a:cubicBezTo>
                  <a:cubicBezTo>
                    <a:pt x="471" y="60"/>
                    <a:pt x="471" y="60"/>
                    <a:pt x="471" y="60"/>
                  </a:cubicBezTo>
                  <a:cubicBezTo>
                    <a:pt x="469" y="57"/>
                    <a:pt x="469" y="57"/>
                    <a:pt x="469" y="57"/>
                  </a:cubicBezTo>
                  <a:cubicBezTo>
                    <a:pt x="460" y="58"/>
                    <a:pt x="460" y="58"/>
                    <a:pt x="460" y="58"/>
                  </a:cubicBezTo>
                  <a:cubicBezTo>
                    <a:pt x="458" y="59"/>
                    <a:pt x="455" y="62"/>
                    <a:pt x="454" y="64"/>
                  </a:cubicBezTo>
                  <a:cubicBezTo>
                    <a:pt x="454" y="65"/>
                    <a:pt x="454" y="65"/>
                    <a:pt x="454" y="65"/>
                  </a:cubicBezTo>
                  <a:cubicBezTo>
                    <a:pt x="457" y="67"/>
                    <a:pt x="457" y="67"/>
                    <a:pt x="457" y="67"/>
                  </a:cubicBezTo>
                  <a:lnTo>
                    <a:pt x="462" y="69"/>
                  </a:lnTo>
                  <a:close/>
                  <a:moveTo>
                    <a:pt x="482" y="17"/>
                  </a:moveTo>
                  <a:cubicBezTo>
                    <a:pt x="486" y="19"/>
                    <a:pt x="486" y="19"/>
                    <a:pt x="486" y="19"/>
                  </a:cubicBezTo>
                  <a:cubicBezTo>
                    <a:pt x="493" y="20"/>
                    <a:pt x="493" y="20"/>
                    <a:pt x="493" y="20"/>
                  </a:cubicBezTo>
                  <a:cubicBezTo>
                    <a:pt x="494" y="19"/>
                    <a:pt x="494" y="19"/>
                    <a:pt x="494" y="19"/>
                  </a:cubicBezTo>
                  <a:cubicBezTo>
                    <a:pt x="496" y="16"/>
                    <a:pt x="496" y="16"/>
                    <a:pt x="496" y="16"/>
                  </a:cubicBezTo>
                  <a:cubicBezTo>
                    <a:pt x="495" y="14"/>
                    <a:pt x="496" y="15"/>
                    <a:pt x="495" y="13"/>
                  </a:cubicBezTo>
                  <a:cubicBezTo>
                    <a:pt x="485" y="10"/>
                    <a:pt x="485" y="10"/>
                    <a:pt x="485" y="10"/>
                  </a:cubicBezTo>
                  <a:cubicBezTo>
                    <a:pt x="479" y="11"/>
                    <a:pt x="479" y="11"/>
                    <a:pt x="479" y="11"/>
                  </a:cubicBezTo>
                  <a:cubicBezTo>
                    <a:pt x="477" y="13"/>
                    <a:pt x="477" y="13"/>
                    <a:pt x="477" y="13"/>
                  </a:cubicBezTo>
                  <a:cubicBezTo>
                    <a:pt x="481" y="15"/>
                    <a:pt x="481" y="15"/>
                    <a:pt x="481" y="15"/>
                  </a:cubicBezTo>
                  <a:cubicBezTo>
                    <a:pt x="482" y="16"/>
                    <a:pt x="481" y="16"/>
                    <a:pt x="482" y="17"/>
                  </a:cubicBezTo>
                  <a:close/>
                  <a:moveTo>
                    <a:pt x="441" y="133"/>
                  </a:moveTo>
                  <a:cubicBezTo>
                    <a:pt x="443" y="134"/>
                    <a:pt x="443" y="134"/>
                    <a:pt x="443" y="134"/>
                  </a:cubicBezTo>
                  <a:cubicBezTo>
                    <a:pt x="444" y="135"/>
                    <a:pt x="444" y="135"/>
                    <a:pt x="444" y="135"/>
                  </a:cubicBezTo>
                  <a:cubicBezTo>
                    <a:pt x="444" y="136"/>
                    <a:pt x="444" y="136"/>
                    <a:pt x="444" y="136"/>
                  </a:cubicBezTo>
                  <a:cubicBezTo>
                    <a:pt x="446" y="137"/>
                    <a:pt x="446" y="137"/>
                    <a:pt x="446" y="137"/>
                  </a:cubicBezTo>
                  <a:cubicBezTo>
                    <a:pt x="450" y="135"/>
                    <a:pt x="450" y="135"/>
                    <a:pt x="450" y="135"/>
                  </a:cubicBezTo>
                  <a:cubicBezTo>
                    <a:pt x="452" y="132"/>
                    <a:pt x="452" y="132"/>
                    <a:pt x="452" y="132"/>
                  </a:cubicBezTo>
                  <a:cubicBezTo>
                    <a:pt x="451" y="127"/>
                    <a:pt x="451" y="127"/>
                    <a:pt x="451" y="127"/>
                  </a:cubicBezTo>
                  <a:cubicBezTo>
                    <a:pt x="448" y="124"/>
                    <a:pt x="448" y="124"/>
                    <a:pt x="448" y="124"/>
                  </a:cubicBezTo>
                  <a:cubicBezTo>
                    <a:pt x="442" y="129"/>
                    <a:pt x="442" y="129"/>
                    <a:pt x="442" y="129"/>
                  </a:cubicBezTo>
                  <a:cubicBezTo>
                    <a:pt x="441" y="129"/>
                    <a:pt x="441" y="129"/>
                    <a:pt x="441" y="129"/>
                  </a:cubicBezTo>
                  <a:cubicBezTo>
                    <a:pt x="441" y="133"/>
                    <a:pt x="441" y="133"/>
                    <a:pt x="441" y="133"/>
                  </a:cubicBezTo>
                  <a:close/>
                  <a:moveTo>
                    <a:pt x="35" y="963"/>
                  </a:moveTo>
                  <a:cubicBezTo>
                    <a:pt x="36" y="959"/>
                    <a:pt x="36" y="959"/>
                    <a:pt x="36" y="959"/>
                  </a:cubicBezTo>
                  <a:cubicBezTo>
                    <a:pt x="36" y="958"/>
                    <a:pt x="36" y="958"/>
                    <a:pt x="36" y="958"/>
                  </a:cubicBezTo>
                  <a:cubicBezTo>
                    <a:pt x="35" y="957"/>
                    <a:pt x="35" y="958"/>
                    <a:pt x="34" y="957"/>
                  </a:cubicBezTo>
                  <a:cubicBezTo>
                    <a:pt x="33" y="955"/>
                    <a:pt x="33" y="955"/>
                    <a:pt x="33" y="955"/>
                  </a:cubicBezTo>
                  <a:cubicBezTo>
                    <a:pt x="28" y="955"/>
                    <a:pt x="27" y="956"/>
                    <a:pt x="20" y="951"/>
                  </a:cubicBezTo>
                  <a:cubicBezTo>
                    <a:pt x="20" y="951"/>
                    <a:pt x="20" y="951"/>
                    <a:pt x="20" y="951"/>
                  </a:cubicBezTo>
                  <a:cubicBezTo>
                    <a:pt x="18" y="951"/>
                    <a:pt x="19" y="951"/>
                    <a:pt x="18" y="951"/>
                  </a:cubicBezTo>
                  <a:cubicBezTo>
                    <a:pt x="18" y="955"/>
                    <a:pt x="18" y="953"/>
                    <a:pt x="17" y="957"/>
                  </a:cubicBezTo>
                  <a:cubicBezTo>
                    <a:pt x="15" y="958"/>
                    <a:pt x="15" y="958"/>
                    <a:pt x="15" y="958"/>
                  </a:cubicBezTo>
                  <a:cubicBezTo>
                    <a:pt x="14" y="958"/>
                    <a:pt x="14" y="958"/>
                    <a:pt x="14" y="958"/>
                  </a:cubicBezTo>
                  <a:cubicBezTo>
                    <a:pt x="13" y="957"/>
                    <a:pt x="13" y="957"/>
                    <a:pt x="13" y="957"/>
                  </a:cubicBezTo>
                  <a:cubicBezTo>
                    <a:pt x="12" y="957"/>
                    <a:pt x="12" y="957"/>
                    <a:pt x="12" y="957"/>
                  </a:cubicBezTo>
                  <a:cubicBezTo>
                    <a:pt x="11" y="956"/>
                    <a:pt x="11" y="956"/>
                    <a:pt x="11" y="956"/>
                  </a:cubicBezTo>
                  <a:cubicBezTo>
                    <a:pt x="14" y="952"/>
                    <a:pt x="13" y="953"/>
                    <a:pt x="15" y="951"/>
                  </a:cubicBezTo>
                  <a:cubicBezTo>
                    <a:pt x="14" y="950"/>
                    <a:pt x="14" y="950"/>
                    <a:pt x="14" y="950"/>
                  </a:cubicBezTo>
                  <a:cubicBezTo>
                    <a:pt x="13" y="953"/>
                    <a:pt x="12" y="954"/>
                    <a:pt x="10" y="956"/>
                  </a:cubicBezTo>
                  <a:cubicBezTo>
                    <a:pt x="9" y="957"/>
                    <a:pt x="9" y="957"/>
                    <a:pt x="9" y="957"/>
                  </a:cubicBezTo>
                  <a:cubicBezTo>
                    <a:pt x="5" y="957"/>
                    <a:pt x="5" y="957"/>
                    <a:pt x="5" y="957"/>
                  </a:cubicBezTo>
                  <a:cubicBezTo>
                    <a:pt x="4" y="958"/>
                    <a:pt x="4" y="958"/>
                    <a:pt x="4" y="958"/>
                  </a:cubicBezTo>
                  <a:cubicBezTo>
                    <a:pt x="4" y="960"/>
                    <a:pt x="4" y="959"/>
                    <a:pt x="3" y="961"/>
                  </a:cubicBezTo>
                  <a:cubicBezTo>
                    <a:pt x="2" y="965"/>
                    <a:pt x="2" y="964"/>
                    <a:pt x="0" y="966"/>
                  </a:cubicBezTo>
                  <a:cubicBezTo>
                    <a:pt x="0" y="967"/>
                    <a:pt x="0" y="967"/>
                    <a:pt x="0" y="967"/>
                  </a:cubicBezTo>
                  <a:cubicBezTo>
                    <a:pt x="10" y="967"/>
                    <a:pt x="26" y="968"/>
                    <a:pt x="35" y="969"/>
                  </a:cubicBezTo>
                  <a:cubicBezTo>
                    <a:pt x="35" y="968"/>
                    <a:pt x="35" y="968"/>
                    <a:pt x="35" y="968"/>
                  </a:cubicBezTo>
                  <a:cubicBezTo>
                    <a:pt x="35" y="967"/>
                    <a:pt x="35" y="968"/>
                    <a:pt x="34" y="966"/>
                  </a:cubicBezTo>
                  <a:cubicBezTo>
                    <a:pt x="34" y="964"/>
                    <a:pt x="34" y="965"/>
                    <a:pt x="35" y="963"/>
                  </a:cubicBezTo>
                  <a:close/>
                  <a:moveTo>
                    <a:pt x="377" y="544"/>
                  </a:moveTo>
                  <a:cubicBezTo>
                    <a:pt x="377" y="542"/>
                    <a:pt x="377" y="542"/>
                    <a:pt x="377" y="542"/>
                  </a:cubicBezTo>
                  <a:cubicBezTo>
                    <a:pt x="376" y="541"/>
                    <a:pt x="376" y="541"/>
                    <a:pt x="376" y="541"/>
                  </a:cubicBezTo>
                  <a:cubicBezTo>
                    <a:pt x="375" y="541"/>
                    <a:pt x="375" y="541"/>
                    <a:pt x="375" y="541"/>
                  </a:cubicBezTo>
                  <a:cubicBezTo>
                    <a:pt x="374" y="539"/>
                    <a:pt x="375" y="539"/>
                    <a:pt x="373" y="536"/>
                  </a:cubicBezTo>
                  <a:cubicBezTo>
                    <a:pt x="372" y="535"/>
                    <a:pt x="372" y="535"/>
                    <a:pt x="372" y="535"/>
                  </a:cubicBezTo>
                  <a:cubicBezTo>
                    <a:pt x="372" y="535"/>
                    <a:pt x="372" y="535"/>
                    <a:pt x="372" y="535"/>
                  </a:cubicBezTo>
                  <a:cubicBezTo>
                    <a:pt x="371" y="535"/>
                    <a:pt x="371" y="535"/>
                    <a:pt x="371" y="535"/>
                  </a:cubicBezTo>
                  <a:cubicBezTo>
                    <a:pt x="372" y="537"/>
                    <a:pt x="372" y="537"/>
                    <a:pt x="372" y="537"/>
                  </a:cubicBezTo>
                  <a:cubicBezTo>
                    <a:pt x="370" y="536"/>
                    <a:pt x="370" y="536"/>
                    <a:pt x="370" y="536"/>
                  </a:cubicBezTo>
                  <a:cubicBezTo>
                    <a:pt x="369" y="536"/>
                    <a:pt x="369" y="536"/>
                    <a:pt x="369" y="536"/>
                  </a:cubicBezTo>
                  <a:cubicBezTo>
                    <a:pt x="367" y="537"/>
                    <a:pt x="367" y="537"/>
                    <a:pt x="367" y="537"/>
                  </a:cubicBezTo>
                  <a:cubicBezTo>
                    <a:pt x="366" y="538"/>
                    <a:pt x="366" y="538"/>
                    <a:pt x="366" y="538"/>
                  </a:cubicBezTo>
                  <a:cubicBezTo>
                    <a:pt x="366" y="539"/>
                    <a:pt x="366" y="539"/>
                    <a:pt x="366" y="539"/>
                  </a:cubicBezTo>
                  <a:cubicBezTo>
                    <a:pt x="367" y="540"/>
                    <a:pt x="367" y="540"/>
                    <a:pt x="368" y="541"/>
                  </a:cubicBezTo>
                  <a:cubicBezTo>
                    <a:pt x="369" y="540"/>
                    <a:pt x="369" y="540"/>
                    <a:pt x="369" y="540"/>
                  </a:cubicBezTo>
                  <a:cubicBezTo>
                    <a:pt x="372" y="543"/>
                    <a:pt x="372" y="543"/>
                    <a:pt x="372" y="543"/>
                  </a:cubicBezTo>
                  <a:cubicBezTo>
                    <a:pt x="372" y="545"/>
                    <a:pt x="372" y="545"/>
                    <a:pt x="373" y="546"/>
                  </a:cubicBezTo>
                  <a:cubicBezTo>
                    <a:pt x="374" y="547"/>
                    <a:pt x="374" y="547"/>
                    <a:pt x="374" y="547"/>
                  </a:cubicBezTo>
                  <a:cubicBezTo>
                    <a:pt x="375" y="549"/>
                    <a:pt x="375" y="549"/>
                    <a:pt x="375" y="549"/>
                  </a:cubicBezTo>
                  <a:cubicBezTo>
                    <a:pt x="375" y="550"/>
                    <a:pt x="375" y="550"/>
                    <a:pt x="375" y="550"/>
                  </a:cubicBezTo>
                  <a:cubicBezTo>
                    <a:pt x="376" y="550"/>
                    <a:pt x="376" y="550"/>
                    <a:pt x="376" y="550"/>
                  </a:cubicBezTo>
                  <a:cubicBezTo>
                    <a:pt x="376" y="549"/>
                    <a:pt x="376" y="549"/>
                    <a:pt x="375" y="548"/>
                  </a:cubicBezTo>
                  <a:cubicBezTo>
                    <a:pt x="375" y="546"/>
                    <a:pt x="376" y="545"/>
                    <a:pt x="377" y="544"/>
                  </a:cubicBezTo>
                  <a:close/>
                  <a:moveTo>
                    <a:pt x="875" y="121"/>
                  </a:moveTo>
                  <a:cubicBezTo>
                    <a:pt x="869" y="122"/>
                    <a:pt x="872" y="121"/>
                    <a:pt x="862" y="125"/>
                  </a:cubicBezTo>
                  <a:cubicBezTo>
                    <a:pt x="860" y="125"/>
                    <a:pt x="860" y="125"/>
                    <a:pt x="860" y="125"/>
                  </a:cubicBezTo>
                  <a:cubicBezTo>
                    <a:pt x="859" y="126"/>
                    <a:pt x="859" y="126"/>
                    <a:pt x="859" y="126"/>
                  </a:cubicBezTo>
                  <a:cubicBezTo>
                    <a:pt x="856" y="125"/>
                    <a:pt x="856" y="125"/>
                    <a:pt x="856" y="125"/>
                  </a:cubicBezTo>
                  <a:cubicBezTo>
                    <a:pt x="852" y="125"/>
                    <a:pt x="852" y="125"/>
                    <a:pt x="852" y="125"/>
                  </a:cubicBezTo>
                  <a:cubicBezTo>
                    <a:pt x="850" y="128"/>
                    <a:pt x="851" y="127"/>
                    <a:pt x="850" y="129"/>
                  </a:cubicBezTo>
                  <a:cubicBezTo>
                    <a:pt x="849" y="130"/>
                    <a:pt x="849" y="130"/>
                    <a:pt x="849" y="130"/>
                  </a:cubicBezTo>
                  <a:cubicBezTo>
                    <a:pt x="846" y="126"/>
                    <a:pt x="846" y="126"/>
                    <a:pt x="846" y="126"/>
                  </a:cubicBezTo>
                  <a:cubicBezTo>
                    <a:pt x="845" y="126"/>
                    <a:pt x="845" y="126"/>
                    <a:pt x="845" y="126"/>
                  </a:cubicBezTo>
                  <a:cubicBezTo>
                    <a:pt x="843" y="131"/>
                    <a:pt x="844" y="130"/>
                    <a:pt x="839" y="136"/>
                  </a:cubicBezTo>
                  <a:cubicBezTo>
                    <a:pt x="838" y="143"/>
                    <a:pt x="838" y="143"/>
                    <a:pt x="838" y="143"/>
                  </a:cubicBezTo>
                  <a:cubicBezTo>
                    <a:pt x="835" y="149"/>
                    <a:pt x="836" y="147"/>
                    <a:pt x="833" y="151"/>
                  </a:cubicBezTo>
                  <a:cubicBezTo>
                    <a:pt x="828" y="155"/>
                    <a:pt x="828" y="155"/>
                    <a:pt x="828" y="155"/>
                  </a:cubicBezTo>
                  <a:cubicBezTo>
                    <a:pt x="824" y="164"/>
                    <a:pt x="824" y="164"/>
                    <a:pt x="824" y="164"/>
                  </a:cubicBezTo>
                  <a:cubicBezTo>
                    <a:pt x="827" y="166"/>
                    <a:pt x="827" y="166"/>
                    <a:pt x="827" y="166"/>
                  </a:cubicBezTo>
                  <a:cubicBezTo>
                    <a:pt x="829" y="166"/>
                    <a:pt x="829" y="166"/>
                    <a:pt x="829" y="166"/>
                  </a:cubicBezTo>
                  <a:cubicBezTo>
                    <a:pt x="832" y="167"/>
                    <a:pt x="832" y="167"/>
                    <a:pt x="832" y="167"/>
                  </a:cubicBezTo>
                  <a:cubicBezTo>
                    <a:pt x="837" y="170"/>
                    <a:pt x="837" y="170"/>
                    <a:pt x="837" y="170"/>
                  </a:cubicBezTo>
                  <a:cubicBezTo>
                    <a:pt x="839" y="177"/>
                    <a:pt x="838" y="174"/>
                    <a:pt x="840" y="181"/>
                  </a:cubicBezTo>
                  <a:cubicBezTo>
                    <a:pt x="842" y="182"/>
                    <a:pt x="842" y="182"/>
                    <a:pt x="842" y="182"/>
                  </a:cubicBezTo>
                  <a:cubicBezTo>
                    <a:pt x="842" y="184"/>
                    <a:pt x="842" y="185"/>
                    <a:pt x="842" y="186"/>
                  </a:cubicBezTo>
                  <a:cubicBezTo>
                    <a:pt x="844" y="189"/>
                    <a:pt x="844" y="189"/>
                    <a:pt x="844" y="189"/>
                  </a:cubicBezTo>
                  <a:cubicBezTo>
                    <a:pt x="846" y="191"/>
                    <a:pt x="846" y="191"/>
                    <a:pt x="846" y="191"/>
                  </a:cubicBezTo>
                  <a:cubicBezTo>
                    <a:pt x="848" y="191"/>
                    <a:pt x="848" y="191"/>
                    <a:pt x="848" y="191"/>
                  </a:cubicBezTo>
                  <a:cubicBezTo>
                    <a:pt x="851" y="188"/>
                    <a:pt x="851" y="188"/>
                    <a:pt x="851" y="188"/>
                  </a:cubicBezTo>
                  <a:cubicBezTo>
                    <a:pt x="852" y="188"/>
                    <a:pt x="852" y="188"/>
                    <a:pt x="852" y="188"/>
                  </a:cubicBezTo>
                  <a:cubicBezTo>
                    <a:pt x="854" y="193"/>
                    <a:pt x="854" y="193"/>
                    <a:pt x="854" y="193"/>
                  </a:cubicBezTo>
                  <a:cubicBezTo>
                    <a:pt x="855" y="194"/>
                    <a:pt x="855" y="194"/>
                    <a:pt x="855" y="194"/>
                  </a:cubicBezTo>
                  <a:cubicBezTo>
                    <a:pt x="861" y="193"/>
                    <a:pt x="861" y="193"/>
                    <a:pt x="861" y="193"/>
                  </a:cubicBezTo>
                  <a:cubicBezTo>
                    <a:pt x="862" y="194"/>
                    <a:pt x="862" y="194"/>
                    <a:pt x="862" y="194"/>
                  </a:cubicBezTo>
                  <a:cubicBezTo>
                    <a:pt x="866" y="195"/>
                    <a:pt x="866" y="195"/>
                    <a:pt x="866" y="195"/>
                  </a:cubicBezTo>
                  <a:cubicBezTo>
                    <a:pt x="867" y="196"/>
                    <a:pt x="867" y="195"/>
                    <a:pt x="868" y="198"/>
                  </a:cubicBezTo>
                  <a:cubicBezTo>
                    <a:pt x="872" y="202"/>
                    <a:pt x="870" y="201"/>
                    <a:pt x="875" y="204"/>
                  </a:cubicBezTo>
                  <a:cubicBezTo>
                    <a:pt x="876" y="204"/>
                    <a:pt x="876" y="204"/>
                    <a:pt x="876" y="204"/>
                  </a:cubicBezTo>
                  <a:cubicBezTo>
                    <a:pt x="879" y="205"/>
                    <a:pt x="879" y="205"/>
                    <a:pt x="879" y="205"/>
                  </a:cubicBezTo>
                  <a:cubicBezTo>
                    <a:pt x="880" y="204"/>
                    <a:pt x="880" y="204"/>
                    <a:pt x="880" y="204"/>
                  </a:cubicBezTo>
                  <a:cubicBezTo>
                    <a:pt x="883" y="206"/>
                    <a:pt x="883" y="206"/>
                    <a:pt x="884" y="206"/>
                  </a:cubicBezTo>
                  <a:cubicBezTo>
                    <a:pt x="890" y="204"/>
                    <a:pt x="887" y="205"/>
                    <a:pt x="896" y="203"/>
                  </a:cubicBezTo>
                  <a:cubicBezTo>
                    <a:pt x="898" y="202"/>
                    <a:pt x="900" y="198"/>
                    <a:pt x="901" y="196"/>
                  </a:cubicBezTo>
                  <a:cubicBezTo>
                    <a:pt x="901" y="194"/>
                    <a:pt x="901" y="195"/>
                    <a:pt x="900" y="188"/>
                  </a:cubicBezTo>
                  <a:cubicBezTo>
                    <a:pt x="899" y="187"/>
                    <a:pt x="899" y="187"/>
                    <a:pt x="899" y="187"/>
                  </a:cubicBezTo>
                  <a:cubicBezTo>
                    <a:pt x="897" y="186"/>
                    <a:pt x="897" y="186"/>
                    <a:pt x="897" y="186"/>
                  </a:cubicBezTo>
                  <a:cubicBezTo>
                    <a:pt x="895" y="180"/>
                    <a:pt x="895" y="180"/>
                    <a:pt x="895" y="180"/>
                  </a:cubicBezTo>
                  <a:cubicBezTo>
                    <a:pt x="891" y="176"/>
                    <a:pt x="891" y="176"/>
                    <a:pt x="891" y="176"/>
                  </a:cubicBezTo>
                  <a:cubicBezTo>
                    <a:pt x="892" y="175"/>
                    <a:pt x="892" y="175"/>
                    <a:pt x="892" y="175"/>
                  </a:cubicBezTo>
                  <a:cubicBezTo>
                    <a:pt x="893" y="175"/>
                    <a:pt x="893" y="175"/>
                    <a:pt x="893" y="175"/>
                  </a:cubicBezTo>
                  <a:cubicBezTo>
                    <a:pt x="895" y="177"/>
                    <a:pt x="895" y="177"/>
                    <a:pt x="895" y="177"/>
                  </a:cubicBezTo>
                  <a:cubicBezTo>
                    <a:pt x="897" y="177"/>
                    <a:pt x="897" y="177"/>
                    <a:pt x="897" y="177"/>
                  </a:cubicBezTo>
                  <a:cubicBezTo>
                    <a:pt x="899" y="174"/>
                    <a:pt x="899" y="174"/>
                    <a:pt x="899" y="174"/>
                  </a:cubicBezTo>
                  <a:cubicBezTo>
                    <a:pt x="900" y="166"/>
                    <a:pt x="898" y="166"/>
                    <a:pt x="901" y="149"/>
                  </a:cubicBezTo>
                  <a:cubicBezTo>
                    <a:pt x="903" y="146"/>
                    <a:pt x="903" y="146"/>
                    <a:pt x="903" y="146"/>
                  </a:cubicBezTo>
                  <a:cubicBezTo>
                    <a:pt x="902" y="142"/>
                    <a:pt x="901" y="140"/>
                    <a:pt x="899" y="137"/>
                  </a:cubicBezTo>
                  <a:cubicBezTo>
                    <a:pt x="897" y="136"/>
                    <a:pt x="897" y="136"/>
                    <a:pt x="897" y="136"/>
                  </a:cubicBezTo>
                  <a:cubicBezTo>
                    <a:pt x="896" y="134"/>
                    <a:pt x="896" y="134"/>
                    <a:pt x="896" y="134"/>
                  </a:cubicBezTo>
                  <a:cubicBezTo>
                    <a:pt x="895" y="133"/>
                    <a:pt x="895" y="133"/>
                    <a:pt x="895" y="133"/>
                  </a:cubicBezTo>
                  <a:cubicBezTo>
                    <a:pt x="894" y="131"/>
                    <a:pt x="894" y="131"/>
                    <a:pt x="894" y="131"/>
                  </a:cubicBezTo>
                  <a:cubicBezTo>
                    <a:pt x="888" y="129"/>
                    <a:pt x="890" y="129"/>
                    <a:pt x="886" y="129"/>
                  </a:cubicBezTo>
                  <a:cubicBezTo>
                    <a:pt x="886" y="129"/>
                    <a:pt x="886" y="129"/>
                    <a:pt x="886" y="129"/>
                  </a:cubicBezTo>
                  <a:cubicBezTo>
                    <a:pt x="885" y="131"/>
                    <a:pt x="885" y="131"/>
                    <a:pt x="885" y="131"/>
                  </a:cubicBezTo>
                  <a:cubicBezTo>
                    <a:pt x="885" y="135"/>
                    <a:pt x="885" y="135"/>
                    <a:pt x="885" y="135"/>
                  </a:cubicBezTo>
                  <a:cubicBezTo>
                    <a:pt x="884" y="140"/>
                    <a:pt x="884" y="140"/>
                    <a:pt x="884" y="140"/>
                  </a:cubicBezTo>
                  <a:cubicBezTo>
                    <a:pt x="883" y="140"/>
                    <a:pt x="883" y="140"/>
                    <a:pt x="883" y="140"/>
                  </a:cubicBezTo>
                  <a:cubicBezTo>
                    <a:pt x="880" y="138"/>
                    <a:pt x="880" y="138"/>
                    <a:pt x="880" y="138"/>
                  </a:cubicBezTo>
                  <a:cubicBezTo>
                    <a:pt x="878" y="142"/>
                    <a:pt x="878" y="142"/>
                    <a:pt x="878" y="142"/>
                  </a:cubicBezTo>
                  <a:cubicBezTo>
                    <a:pt x="877" y="144"/>
                    <a:pt x="877" y="145"/>
                    <a:pt x="876" y="147"/>
                  </a:cubicBezTo>
                  <a:cubicBezTo>
                    <a:pt x="875" y="146"/>
                    <a:pt x="875" y="146"/>
                    <a:pt x="875" y="146"/>
                  </a:cubicBezTo>
                  <a:cubicBezTo>
                    <a:pt x="876" y="142"/>
                    <a:pt x="876" y="142"/>
                    <a:pt x="876" y="142"/>
                  </a:cubicBezTo>
                  <a:cubicBezTo>
                    <a:pt x="877" y="139"/>
                    <a:pt x="877" y="139"/>
                    <a:pt x="877" y="139"/>
                  </a:cubicBezTo>
                  <a:cubicBezTo>
                    <a:pt x="878" y="134"/>
                    <a:pt x="877" y="136"/>
                    <a:pt x="879" y="132"/>
                  </a:cubicBezTo>
                  <a:cubicBezTo>
                    <a:pt x="880" y="131"/>
                    <a:pt x="880" y="131"/>
                    <a:pt x="880" y="131"/>
                  </a:cubicBezTo>
                  <a:cubicBezTo>
                    <a:pt x="879" y="126"/>
                    <a:pt x="879" y="126"/>
                    <a:pt x="879" y="126"/>
                  </a:cubicBezTo>
                  <a:cubicBezTo>
                    <a:pt x="876" y="122"/>
                    <a:pt x="876" y="122"/>
                    <a:pt x="876" y="122"/>
                  </a:cubicBezTo>
                  <a:cubicBezTo>
                    <a:pt x="875" y="121"/>
                    <a:pt x="875" y="121"/>
                    <a:pt x="875" y="121"/>
                  </a:cubicBezTo>
                  <a:close/>
                  <a:moveTo>
                    <a:pt x="864" y="338"/>
                  </a:moveTo>
                  <a:cubicBezTo>
                    <a:pt x="863" y="337"/>
                    <a:pt x="862" y="336"/>
                    <a:pt x="860" y="336"/>
                  </a:cubicBezTo>
                  <a:cubicBezTo>
                    <a:pt x="859" y="337"/>
                    <a:pt x="859" y="337"/>
                    <a:pt x="859" y="337"/>
                  </a:cubicBezTo>
                  <a:cubicBezTo>
                    <a:pt x="855" y="336"/>
                    <a:pt x="855" y="336"/>
                    <a:pt x="855" y="336"/>
                  </a:cubicBezTo>
                  <a:cubicBezTo>
                    <a:pt x="853" y="338"/>
                    <a:pt x="853" y="338"/>
                    <a:pt x="853" y="338"/>
                  </a:cubicBezTo>
                  <a:cubicBezTo>
                    <a:pt x="850" y="336"/>
                    <a:pt x="850" y="336"/>
                    <a:pt x="850" y="336"/>
                  </a:cubicBezTo>
                  <a:cubicBezTo>
                    <a:pt x="850" y="338"/>
                    <a:pt x="850" y="338"/>
                    <a:pt x="850" y="338"/>
                  </a:cubicBezTo>
                  <a:cubicBezTo>
                    <a:pt x="850" y="340"/>
                    <a:pt x="850" y="340"/>
                    <a:pt x="850" y="340"/>
                  </a:cubicBezTo>
                  <a:cubicBezTo>
                    <a:pt x="854" y="341"/>
                    <a:pt x="854" y="341"/>
                    <a:pt x="854" y="341"/>
                  </a:cubicBezTo>
                  <a:cubicBezTo>
                    <a:pt x="856" y="343"/>
                    <a:pt x="856" y="343"/>
                    <a:pt x="856" y="343"/>
                  </a:cubicBezTo>
                  <a:cubicBezTo>
                    <a:pt x="858" y="343"/>
                    <a:pt x="858" y="343"/>
                    <a:pt x="858" y="343"/>
                  </a:cubicBezTo>
                  <a:cubicBezTo>
                    <a:pt x="861" y="344"/>
                    <a:pt x="861" y="344"/>
                    <a:pt x="861" y="344"/>
                  </a:cubicBezTo>
                  <a:cubicBezTo>
                    <a:pt x="861" y="341"/>
                    <a:pt x="861" y="342"/>
                    <a:pt x="861" y="340"/>
                  </a:cubicBezTo>
                  <a:cubicBezTo>
                    <a:pt x="863" y="339"/>
                    <a:pt x="863" y="339"/>
                    <a:pt x="863" y="339"/>
                  </a:cubicBezTo>
                  <a:cubicBezTo>
                    <a:pt x="864" y="340"/>
                    <a:pt x="864" y="340"/>
                    <a:pt x="864" y="338"/>
                  </a:cubicBezTo>
                  <a:close/>
                  <a:moveTo>
                    <a:pt x="867" y="333"/>
                  </a:moveTo>
                  <a:cubicBezTo>
                    <a:pt x="867" y="334"/>
                    <a:pt x="867" y="334"/>
                    <a:pt x="867" y="334"/>
                  </a:cubicBezTo>
                  <a:cubicBezTo>
                    <a:pt x="867" y="335"/>
                    <a:pt x="867" y="335"/>
                    <a:pt x="867" y="335"/>
                  </a:cubicBezTo>
                  <a:cubicBezTo>
                    <a:pt x="866" y="338"/>
                    <a:pt x="866" y="338"/>
                    <a:pt x="866" y="338"/>
                  </a:cubicBezTo>
                  <a:cubicBezTo>
                    <a:pt x="866" y="340"/>
                    <a:pt x="866" y="340"/>
                    <a:pt x="866" y="340"/>
                  </a:cubicBezTo>
                  <a:cubicBezTo>
                    <a:pt x="866" y="341"/>
                    <a:pt x="866" y="341"/>
                    <a:pt x="866" y="341"/>
                  </a:cubicBezTo>
                  <a:cubicBezTo>
                    <a:pt x="866" y="341"/>
                    <a:pt x="866" y="341"/>
                    <a:pt x="866" y="341"/>
                  </a:cubicBezTo>
                  <a:cubicBezTo>
                    <a:pt x="867" y="341"/>
                    <a:pt x="867" y="340"/>
                    <a:pt x="868" y="339"/>
                  </a:cubicBezTo>
                  <a:cubicBezTo>
                    <a:pt x="869" y="336"/>
                    <a:pt x="869" y="336"/>
                    <a:pt x="869" y="336"/>
                  </a:cubicBezTo>
                  <a:cubicBezTo>
                    <a:pt x="869" y="335"/>
                    <a:pt x="869" y="335"/>
                    <a:pt x="869" y="335"/>
                  </a:cubicBezTo>
                  <a:cubicBezTo>
                    <a:pt x="868" y="334"/>
                    <a:pt x="868" y="334"/>
                    <a:pt x="868" y="334"/>
                  </a:cubicBezTo>
                  <a:lnTo>
                    <a:pt x="867" y="333"/>
                  </a:lnTo>
                  <a:close/>
                  <a:moveTo>
                    <a:pt x="901" y="157"/>
                  </a:moveTo>
                  <a:cubicBezTo>
                    <a:pt x="904" y="157"/>
                    <a:pt x="904" y="157"/>
                    <a:pt x="904" y="157"/>
                  </a:cubicBezTo>
                  <a:cubicBezTo>
                    <a:pt x="906" y="153"/>
                    <a:pt x="906" y="153"/>
                    <a:pt x="906" y="153"/>
                  </a:cubicBezTo>
                  <a:cubicBezTo>
                    <a:pt x="904" y="152"/>
                    <a:pt x="904" y="152"/>
                    <a:pt x="904" y="152"/>
                  </a:cubicBezTo>
                  <a:cubicBezTo>
                    <a:pt x="903" y="151"/>
                    <a:pt x="903" y="151"/>
                    <a:pt x="903" y="151"/>
                  </a:cubicBezTo>
                  <a:cubicBezTo>
                    <a:pt x="902" y="152"/>
                    <a:pt x="902" y="152"/>
                    <a:pt x="902" y="152"/>
                  </a:cubicBezTo>
                  <a:cubicBezTo>
                    <a:pt x="901" y="153"/>
                    <a:pt x="901" y="155"/>
                    <a:pt x="901" y="157"/>
                  </a:cubicBezTo>
                  <a:close/>
                  <a:moveTo>
                    <a:pt x="872" y="320"/>
                  </a:moveTo>
                  <a:cubicBezTo>
                    <a:pt x="873" y="322"/>
                    <a:pt x="873" y="322"/>
                    <a:pt x="873" y="322"/>
                  </a:cubicBezTo>
                  <a:cubicBezTo>
                    <a:pt x="875" y="322"/>
                    <a:pt x="875" y="322"/>
                    <a:pt x="875" y="322"/>
                  </a:cubicBezTo>
                  <a:cubicBezTo>
                    <a:pt x="875" y="322"/>
                    <a:pt x="875" y="322"/>
                    <a:pt x="875" y="322"/>
                  </a:cubicBezTo>
                  <a:cubicBezTo>
                    <a:pt x="873" y="316"/>
                    <a:pt x="873" y="316"/>
                    <a:pt x="873" y="316"/>
                  </a:cubicBezTo>
                  <a:cubicBezTo>
                    <a:pt x="872" y="318"/>
                    <a:pt x="872" y="318"/>
                    <a:pt x="872" y="320"/>
                  </a:cubicBezTo>
                  <a:close/>
                  <a:moveTo>
                    <a:pt x="987" y="285"/>
                  </a:moveTo>
                  <a:cubicBezTo>
                    <a:pt x="986" y="284"/>
                    <a:pt x="986" y="284"/>
                    <a:pt x="986" y="284"/>
                  </a:cubicBezTo>
                  <a:cubicBezTo>
                    <a:pt x="985" y="284"/>
                    <a:pt x="985" y="284"/>
                    <a:pt x="985" y="284"/>
                  </a:cubicBezTo>
                  <a:cubicBezTo>
                    <a:pt x="984" y="287"/>
                    <a:pt x="984" y="287"/>
                    <a:pt x="984" y="287"/>
                  </a:cubicBezTo>
                  <a:cubicBezTo>
                    <a:pt x="984" y="290"/>
                    <a:pt x="984" y="290"/>
                    <a:pt x="984" y="290"/>
                  </a:cubicBezTo>
                  <a:cubicBezTo>
                    <a:pt x="985" y="290"/>
                    <a:pt x="985" y="290"/>
                    <a:pt x="985" y="290"/>
                  </a:cubicBezTo>
                  <a:cubicBezTo>
                    <a:pt x="988" y="288"/>
                    <a:pt x="988" y="288"/>
                    <a:pt x="988" y="288"/>
                  </a:cubicBezTo>
                  <a:cubicBezTo>
                    <a:pt x="988" y="287"/>
                    <a:pt x="988" y="287"/>
                    <a:pt x="988" y="287"/>
                  </a:cubicBezTo>
                  <a:cubicBezTo>
                    <a:pt x="988" y="286"/>
                    <a:pt x="988" y="286"/>
                    <a:pt x="988" y="286"/>
                  </a:cubicBezTo>
                  <a:lnTo>
                    <a:pt x="987" y="285"/>
                  </a:lnTo>
                  <a:close/>
                  <a:moveTo>
                    <a:pt x="905" y="215"/>
                  </a:moveTo>
                  <a:cubicBezTo>
                    <a:pt x="905" y="217"/>
                    <a:pt x="903" y="230"/>
                    <a:pt x="902" y="232"/>
                  </a:cubicBezTo>
                  <a:cubicBezTo>
                    <a:pt x="897" y="240"/>
                    <a:pt x="897" y="239"/>
                    <a:pt x="896" y="246"/>
                  </a:cubicBezTo>
                  <a:cubicBezTo>
                    <a:pt x="894" y="248"/>
                    <a:pt x="894" y="248"/>
                    <a:pt x="894" y="248"/>
                  </a:cubicBezTo>
                  <a:cubicBezTo>
                    <a:pt x="896" y="250"/>
                    <a:pt x="895" y="250"/>
                    <a:pt x="897" y="251"/>
                  </a:cubicBezTo>
                  <a:cubicBezTo>
                    <a:pt x="900" y="252"/>
                    <a:pt x="900" y="252"/>
                    <a:pt x="900" y="252"/>
                  </a:cubicBezTo>
                  <a:cubicBezTo>
                    <a:pt x="903" y="251"/>
                    <a:pt x="903" y="251"/>
                    <a:pt x="903" y="251"/>
                  </a:cubicBezTo>
                  <a:cubicBezTo>
                    <a:pt x="908" y="248"/>
                    <a:pt x="912" y="245"/>
                    <a:pt x="916" y="240"/>
                  </a:cubicBezTo>
                  <a:cubicBezTo>
                    <a:pt x="925" y="239"/>
                    <a:pt x="926" y="239"/>
                    <a:pt x="932" y="238"/>
                  </a:cubicBezTo>
                  <a:cubicBezTo>
                    <a:pt x="932" y="239"/>
                    <a:pt x="932" y="239"/>
                    <a:pt x="932" y="239"/>
                  </a:cubicBezTo>
                  <a:cubicBezTo>
                    <a:pt x="933" y="240"/>
                    <a:pt x="933" y="240"/>
                    <a:pt x="933" y="240"/>
                  </a:cubicBezTo>
                  <a:cubicBezTo>
                    <a:pt x="934" y="240"/>
                    <a:pt x="934" y="240"/>
                    <a:pt x="934" y="240"/>
                  </a:cubicBezTo>
                  <a:cubicBezTo>
                    <a:pt x="936" y="236"/>
                    <a:pt x="936" y="236"/>
                    <a:pt x="936" y="236"/>
                  </a:cubicBezTo>
                  <a:cubicBezTo>
                    <a:pt x="944" y="236"/>
                    <a:pt x="944" y="236"/>
                    <a:pt x="944" y="236"/>
                  </a:cubicBezTo>
                  <a:cubicBezTo>
                    <a:pt x="950" y="232"/>
                    <a:pt x="950" y="232"/>
                    <a:pt x="950" y="232"/>
                  </a:cubicBezTo>
                  <a:cubicBezTo>
                    <a:pt x="953" y="231"/>
                    <a:pt x="953" y="231"/>
                    <a:pt x="953" y="231"/>
                  </a:cubicBezTo>
                  <a:cubicBezTo>
                    <a:pt x="955" y="231"/>
                    <a:pt x="955" y="231"/>
                    <a:pt x="955" y="231"/>
                  </a:cubicBezTo>
                  <a:cubicBezTo>
                    <a:pt x="956" y="231"/>
                    <a:pt x="956" y="231"/>
                    <a:pt x="956" y="231"/>
                  </a:cubicBezTo>
                  <a:cubicBezTo>
                    <a:pt x="962" y="223"/>
                    <a:pt x="962" y="223"/>
                    <a:pt x="962" y="223"/>
                  </a:cubicBezTo>
                  <a:cubicBezTo>
                    <a:pt x="962" y="216"/>
                    <a:pt x="962" y="212"/>
                    <a:pt x="960" y="204"/>
                  </a:cubicBezTo>
                  <a:cubicBezTo>
                    <a:pt x="958" y="203"/>
                    <a:pt x="958" y="203"/>
                    <a:pt x="958" y="203"/>
                  </a:cubicBezTo>
                  <a:cubicBezTo>
                    <a:pt x="957" y="202"/>
                    <a:pt x="957" y="202"/>
                    <a:pt x="957" y="202"/>
                  </a:cubicBezTo>
                  <a:cubicBezTo>
                    <a:pt x="954" y="203"/>
                    <a:pt x="954" y="203"/>
                    <a:pt x="954" y="203"/>
                  </a:cubicBezTo>
                  <a:cubicBezTo>
                    <a:pt x="952" y="201"/>
                    <a:pt x="952" y="201"/>
                    <a:pt x="952" y="201"/>
                  </a:cubicBezTo>
                  <a:cubicBezTo>
                    <a:pt x="952" y="198"/>
                    <a:pt x="953" y="199"/>
                    <a:pt x="952" y="196"/>
                  </a:cubicBezTo>
                  <a:cubicBezTo>
                    <a:pt x="952" y="195"/>
                    <a:pt x="952" y="195"/>
                    <a:pt x="952" y="195"/>
                  </a:cubicBezTo>
                  <a:cubicBezTo>
                    <a:pt x="948" y="193"/>
                    <a:pt x="948" y="193"/>
                    <a:pt x="948" y="193"/>
                  </a:cubicBezTo>
                  <a:cubicBezTo>
                    <a:pt x="947" y="189"/>
                    <a:pt x="947" y="191"/>
                    <a:pt x="946" y="186"/>
                  </a:cubicBezTo>
                  <a:cubicBezTo>
                    <a:pt x="945" y="185"/>
                    <a:pt x="945" y="185"/>
                    <a:pt x="945" y="185"/>
                  </a:cubicBezTo>
                  <a:cubicBezTo>
                    <a:pt x="943" y="185"/>
                    <a:pt x="943" y="185"/>
                    <a:pt x="943" y="185"/>
                  </a:cubicBezTo>
                  <a:cubicBezTo>
                    <a:pt x="941" y="186"/>
                    <a:pt x="941" y="186"/>
                    <a:pt x="941" y="186"/>
                  </a:cubicBezTo>
                  <a:cubicBezTo>
                    <a:pt x="938" y="190"/>
                    <a:pt x="938" y="190"/>
                    <a:pt x="938" y="190"/>
                  </a:cubicBezTo>
                  <a:cubicBezTo>
                    <a:pt x="937" y="190"/>
                    <a:pt x="937" y="190"/>
                    <a:pt x="937" y="190"/>
                  </a:cubicBezTo>
                  <a:cubicBezTo>
                    <a:pt x="935" y="190"/>
                    <a:pt x="935" y="190"/>
                    <a:pt x="935" y="190"/>
                  </a:cubicBezTo>
                  <a:cubicBezTo>
                    <a:pt x="934" y="192"/>
                    <a:pt x="933" y="196"/>
                    <a:pt x="931" y="201"/>
                  </a:cubicBezTo>
                  <a:cubicBezTo>
                    <a:pt x="929" y="203"/>
                    <a:pt x="929" y="203"/>
                    <a:pt x="929" y="203"/>
                  </a:cubicBezTo>
                  <a:cubicBezTo>
                    <a:pt x="929" y="203"/>
                    <a:pt x="935" y="179"/>
                    <a:pt x="935" y="179"/>
                  </a:cubicBezTo>
                  <a:cubicBezTo>
                    <a:pt x="935" y="178"/>
                    <a:pt x="935" y="178"/>
                    <a:pt x="935" y="178"/>
                  </a:cubicBezTo>
                  <a:cubicBezTo>
                    <a:pt x="936" y="177"/>
                    <a:pt x="936" y="177"/>
                    <a:pt x="936" y="177"/>
                  </a:cubicBezTo>
                  <a:cubicBezTo>
                    <a:pt x="937" y="176"/>
                    <a:pt x="937" y="176"/>
                    <a:pt x="937" y="176"/>
                  </a:cubicBezTo>
                  <a:cubicBezTo>
                    <a:pt x="936" y="174"/>
                    <a:pt x="936" y="174"/>
                    <a:pt x="936" y="174"/>
                  </a:cubicBezTo>
                  <a:cubicBezTo>
                    <a:pt x="933" y="170"/>
                    <a:pt x="933" y="170"/>
                    <a:pt x="933" y="170"/>
                  </a:cubicBezTo>
                  <a:cubicBezTo>
                    <a:pt x="929" y="168"/>
                    <a:pt x="929" y="168"/>
                    <a:pt x="929" y="168"/>
                  </a:cubicBezTo>
                  <a:cubicBezTo>
                    <a:pt x="928" y="168"/>
                    <a:pt x="928" y="168"/>
                    <a:pt x="928" y="168"/>
                  </a:cubicBezTo>
                  <a:cubicBezTo>
                    <a:pt x="927" y="169"/>
                    <a:pt x="927" y="169"/>
                    <a:pt x="927" y="169"/>
                  </a:cubicBezTo>
                  <a:cubicBezTo>
                    <a:pt x="926" y="174"/>
                    <a:pt x="927" y="175"/>
                    <a:pt x="927" y="178"/>
                  </a:cubicBezTo>
                  <a:cubicBezTo>
                    <a:pt x="926" y="179"/>
                    <a:pt x="926" y="179"/>
                    <a:pt x="926" y="179"/>
                  </a:cubicBezTo>
                  <a:cubicBezTo>
                    <a:pt x="925" y="178"/>
                    <a:pt x="925" y="178"/>
                    <a:pt x="925" y="178"/>
                  </a:cubicBezTo>
                  <a:cubicBezTo>
                    <a:pt x="923" y="174"/>
                    <a:pt x="924" y="176"/>
                    <a:pt x="923" y="172"/>
                  </a:cubicBezTo>
                  <a:cubicBezTo>
                    <a:pt x="922" y="171"/>
                    <a:pt x="922" y="171"/>
                    <a:pt x="922" y="171"/>
                  </a:cubicBezTo>
                  <a:cubicBezTo>
                    <a:pt x="921" y="172"/>
                    <a:pt x="921" y="172"/>
                    <a:pt x="921" y="172"/>
                  </a:cubicBezTo>
                  <a:cubicBezTo>
                    <a:pt x="920" y="173"/>
                    <a:pt x="920" y="173"/>
                    <a:pt x="920" y="173"/>
                  </a:cubicBezTo>
                  <a:cubicBezTo>
                    <a:pt x="920" y="175"/>
                    <a:pt x="920" y="174"/>
                    <a:pt x="919" y="179"/>
                  </a:cubicBezTo>
                  <a:cubicBezTo>
                    <a:pt x="917" y="180"/>
                    <a:pt x="917" y="180"/>
                    <a:pt x="917" y="180"/>
                  </a:cubicBezTo>
                  <a:cubicBezTo>
                    <a:pt x="916" y="182"/>
                    <a:pt x="916" y="182"/>
                    <a:pt x="916" y="182"/>
                  </a:cubicBezTo>
                  <a:cubicBezTo>
                    <a:pt x="915" y="184"/>
                    <a:pt x="915" y="184"/>
                    <a:pt x="915" y="184"/>
                  </a:cubicBezTo>
                  <a:cubicBezTo>
                    <a:pt x="914" y="186"/>
                    <a:pt x="914" y="186"/>
                    <a:pt x="914" y="186"/>
                  </a:cubicBezTo>
                  <a:cubicBezTo>
                    <a:pt x="914" y="189"/>
                    <a:pt x="914" y="187"/>
                    <a:pt x="914" y="192"/>
                  </a:cubicBezTo>
                  <a:cubicBezTo>
                    <a:pt x="913" y="194"/>
                    <a:pt x="913" y="193"/>
                    <a:pt x="912" y="195"/>
                  </a:cubicBezTo>
                  <a:cubicBezTo>
                    <a:pt x="912" y="200"/>
                    <a:pt x="912" y="199"/>
                    <a:pt x="912" y="205"/>
                  </a:cubicBezTo>
                  <a:cubicBezTo>
                    <a:pt x="913" y="206"/>
                    <a:pt x="913" y="206"/>
                    <a:pt x="913" y="206"/>
                  </a:cubicBezTo>
                  <a:cubicBezTo>
                    <a:pt x="912" y="206"/>
                    <a:pt x="912" y="206"/>
                    <a:pt x="912" y="206"/>
                  </a:cubicBezTo>
                  <a:cubicBezTo>
                    <a:pt x="909" y="206"/>
                    <a:pt x="909" y="206"/>
                    <a:pt x="909" y="206"/>
                  </a:cubicBezTo>
                  <a:cubicBezTo>
                    <a:pt x="908" y="206"/>
                    <a:pt x="908" y="206"/>
                    <a:pt x="908" y="206"/>
                  </a:cubicBezTo>
                  <a:cubicBezTo>
                    <a:pt x="905" y="211"/>
                    <a:pt x="905" y="213"/>
                    <a:pt x="905" y="215"/>
                  </a:cubicBezTo>
                  <a:close/>
                  <a:moveTo>
                    <a:pt x="973" y="239"/>
                  </a:moveTo>
                  <a:cubicBezTo>
                    <a:pt x="975" y="237"/>
                    <a:pt x="975" y="237"/>
                    <a:pt x="975" y="237"/>
                  </a:cubicBezTo>
                  <a:cubicBezTo>
                    <a:pt x="975" y="236"/>
                    <a:pt x="975" y="236"/>
                    <a:pt x="975" y="236"/>
                  </a:cubicBezTo>
                  <a:cubicBezTo>
                    <a:pt x="976" y="236"/>
                    <a:pt x="977" y="236"/>
                    <a:pt x="978" y="236"/>
                  </a:cubicBezTo>
                  <a:cubicBezTo>
                    <a:pt x="978" y="234"/>
                    <a:pt x="978" y="234"/>
                    <a:pt x="977" y="232"/>
                  </a:cubicBezTo>
                  <a:cubicBezTo>
                    <a:pt x="975" y="231"/>
                    <a:pt x="975" y="231"/>
                    <a:pt x="975" y="231"/>
                  </a:cubicBezTo>
                  <a:cubicBezTo>
                    <a:pt x="973" y="235"/>
                    <a:pt x="973" y="235"/>
                    <a:pt x="973" y="235"/>
                  </a:cubicBezTo>
                  <a:cubicBezTo>
                    <a:pt x="970" y="236"/>
                    <a:pt x="970" y="236"/>
                    <a:pt x="970" y="236"/>
                  </a:cubicBezTo>
                  <a:cubicBezTo>
                    <a:pt x="970" y="238"/>
                    <a:pt x="970" y="238"/>
                    <a:pt x="970" y="238"/>
                  </a:cubicBezTo>
                  <a:cubicBezTo>
                    <a:pt x="971" y="239"/>
                    <a:pt x="971" y="239"/>
                    <a:pt x="971" y="239"/>
                  </a:cubicBezTo>
                  <a:lnTo>
                    <a:pt x="973" y="239"/>
                  </a:lnTo>
                  <a:close/>
                  <a:moveTo>
                    <a:pt x="830" y="144"/>
                  </a:moveTo>
                  <a:cubicBezTo>
                    <a:pt x="833" y="138"/>
                    <a:pt x="833" y="138"/>
                    <a:pt x="833" y="138"/>
                  </a:cubicBezTo>
                  <a:cubicBezTo>
                    <a:pt x="823" y="132"/>
                    <a:pt x="825" y="137"/>
                    <a:pt x="814" y="129"/>
                  </a:cubicBezTo>
                  <a:cubicBezTo>
                    <a:pt x="809" y="129"/>
                    <a:pt x="810" y="129"/>
                    <a:pt x="806" y="129"/>
                  </a:cubicBezTo>
                  <a:cubicBezTo>
                    <a:pt x="804" y="130"/>
                    <a:pt x="804" y="130"/>
                    <a:pt x="804" y="130"/>
                  </a:cubicBezTo>
                  <a:cubicBezTo>
                    <a:pt x="802" y="133"/>
                    <a:pt x="802" y="133"/>
                    <a:pt x="802" y="133"/>
                  </a:cubicBezTo>
                  <a:cubicBezTo>
                    <a:pt x="803" y="138"/>
                    <a:pt x="803" y="138"/>
                    <a:pt x="803" y="138"/>
                  </a:cubicBezTo>
                  <a:cubicBezTo>
                    <a:pt x="805" y="143"/>
                    <a:pt x="805" y="143"/>
                    <a:pt x="805" y="143"/>
                  </a:cubicBezTo>
                  <a:cubicBezTo>
                    <a:pt x="810" y="146"/>
                    <a:pt x="808" y="144"/>
                    <a:pt x="814" y="152"/>
                  </a:cubicBezTo>
                  <a:cubicBezTo>
                    <a:pt x="817" y="153"/>
                    <a:pt x="817" y="153"/>
                    <a:pt x="817" y="153"/>
                  </a:cubicBezTo>
                  <a:cubicBezTo>
                    <a:pt x="821" y="152"/>
                    <a:pt x="819" y="152"/>
                    <a:pt x="823" y="151"/>
                  </a:cubicBezTo>
                  <a:cubicBezTo>
                    <a:pt x="829" y="146"/>
                    <a:pt x="824" y="149"/>
                    <a:pt x="830" y="144"/>
                  </a:cubicBezTo>
                  <a:close/>
                  <a:moveTo>
                    <a:pt x="753" y="401"/>
                  </a:moveTo>
                  <a:cubicBezTo>
                    <a:pt x="755" y="402"/>
                    <a:pt x="755" y="402"/>
                    <a:pt x="755" y="402"/>
                  </a:cubicBezTo>
                  <a:cubicBezTo>
                    <a:pt x="756" y="401"/>
                    <a:pt x="756" y="402"/>
                    <a:pt x="758" y="397"/>
                  </a:cubicBezTo>
                  <a:cubicBezTo>
                    <a:pt x="757" y="396"/>
                    <a:pt x="757" y="396"/>
                    <a:pt x="757" y="396"/>
                  </a:cubicBezTo>
                  <a:cubicBezTo>
                    <a:pt x="756" y="395"/>
                    <a:pt x="756" y="395"/>
                    <a:pt x="756" y="395"/>
                  </a:cubicBezTo>
                  <a:cubicBezTo>
                    <a:pt x="753" y="396"/>
                    <a:pt x="753" y="396"/>
                    <a:pt x="753" y="396"/>
                  </a:cubicBezTo>
                  <a:cubicBezTo>
                    <a:pt x="752" y="396"/>
                    <a:pt x="752" y="396"/>
                    <a:pt x="752" y="395"/>
                  </a:cubicBezTo>
                  <a:cubicBezTo>
                    <a:pt x="750" y="397"/>
                    <a:pt x="751" y="396"/>
                    <a:pt x="749" y="398"/>
                  </a:cubicBezTo>
                  <a:cubicBezTo>
                    <a:pt x="748" y="399"/>
                    <a:pt x="748" y="399"/>
                    <a:pt x="748" y="399"/>
                  </a:cubicBezTo>
                  <a:cubicBezTo>
                    <a:pt x="749" y="401"/>
                    <a:pt x="749" y="401"/>
                    <a:pt x="749" y="401"/>
                  </a:cubicBezTo>
                  <a:cubicBezTo>
                    <a:pt x="749" y="401"/>
                    <a:pt x="753" y="401"/>
                    <a:pt x="753" y="401"/>
                  </a:cubicBezTo>
                  <a:close/>
                  <a:moveTo>
                    <a:pt x="1404" y="1067"/>
                  </a:moveTo>
                  <a:cubicBezTo>
                    <a:pt x="1403" y="1066"/>
                    <a:pt x="1403" y="1067"/>
                    <a:pt x="1401" y="1064"/>
                  </a:cubicBezTo>
                  <a:cubicBezTo>
                    <a:pt x="1399" y="1060"/>
                    <a:pt x="1392" y="1032"/>
                    <a:pt x="1391" y="1026"/>
                  </a:cubicBezTo>
                  <a:cubicBezTo>
                    <a:pt x="1390" y="1026"/>
                    <a:pt x="1390" y="1026"/>
                    <a:pt x="1390" y="1026"/>
                  </a:cubicBezTo>
                  <a:cubicBezTo>
                    <a:pt x="1390" y="1025"/>
                    <a:pt x="1390" y="1025"/>
                    <a:pt x="1390" y="1025"/>
                  </a:cubicBezTo>
                  <a:cubicBezTo>
                    <a:pt x="1390" y="1023"/>
                    <a:pt x="1390" y="1024"/>
                    <a:pt x="1390" y="1022"/>
                  </a:cubicBezTo>
                  <a:cubicBezTo>
                    <a:pt x="1390" y="1021"/>
                    <a:pt x="1390" y="1021"/>
                    <a:pt x="1390" y="1021"/>
                  </a:cubicBezTo>
                  <a:cubicBezTo>
                    <a:pt x="1388" y="1020"/>
                    <a:pt x="1388" y="1020"/>
                    <a:pt x="1388" y="1020"/>
                  </a:cubicBezTo>
                  <a:cubicBezTo>
                    <a:pt x="1386" y="1011"/>
                    <a:pt x="1387" y="1008"/>
                    <a:pt x="1387" y="1004"/>
                  </a:cubicBezTo>
                  <a:cubicBezTo>
                    <a:pt x="1388" y="1004"/>
                    <a:pt x="1388" y="1004"/>
                    <a:pt x="1388" y="1004"/>
                  </a:cubicBezTo>
                  <a:cubicBezTo>
                    <a:pt x="1391" y="995"/>
                    <a:pt x="1385" y="983"/>
                    <a:pt x="1384" y="979"/>
                  </a:cubicBezTo>
                  <a:cubicBezTo>
                    <a:pt x="1384" y="979"/>
                    <a:pt x="1384" y="979"/>
                    <a:pt x="1384" y="979"/>
                  </a:cubicBezTo>
                  <a:cubicBezTo>
                    <a:pt x="1384" y="978"/>
                    <a:pt x="1384" y="978"/>
                    <a:pt x="1384" y="978"/>
                  </a:cubicBezTo>
                  <a:cubicBezTo>
                    <a:pt x="1384" y="975"/>
                    <a:pt x="1384" y="977"/>
                    <a:pt x="1385" y="974"/>
                  </a:cubicBezTo>
                  <a:cubicBezTo>
                    <a:pt x="1385" y="973"/>
                    <a:pt x="1385" y="973"/>
                    <a:pt x="1385" y="973"/>
                  </a:cubicBezTo>
                  <a:cubicBezTo>
                    <a:pt x="1382" y="968"/>
                    <a:pt x="1382" y="968"/>
                    <a:pt x="1382" y="968"/>
                  </a:cubicBezTo>
                  <a:cubicBezTo>
                    <a:pt x="1381" y="967"/>
                    <a:pt x="1381" y="967"/>
                    <a:pt x="1381" y="967"/>
                  </a:cubicBezTo>
                  <a:cubicBezTo>
                    <a:pt x="1381" y="969"/>
                    <a:pt x="1381" y="968"/>
                    <a:pt x="1381" y="969"/>
                  </a:cubicBezTo>
                  <a:cubicBezTo>
                    <a:pt x="1380" y="970"/>
                    <a:pt x="1380" y="970"/>
                    <a:pt x="1380" y="970"/>
                  </a:cubicBezTo>
                  <a:cubicBezTo>
                    <a:pt x="1377" y="970"/>
                    <a:pt x="1377" y="970"/>
                    <a:pt x="1377" y="970"/>
                  </a:cubicBezTo>
                  <a:cubicBezTo>
                    <a:pt x="1379" y="973"/>
                    <a:pt x="1378" y="972"/>
                    <a:pt x="1381" y="976"/>
                  </a:cubicBezTo>
                  <a:cubicBezTo>
                    <a:pt x="1382" y="977"/>
                    <a:pt x="1382" y="977"/>
                    <a:pt x="1382" y="977"/>
                  </a:cubicBezTo>
                  <a:cubicBezTo>
                    <a:pt x="1381" y="979"/>
                    <a:pt x="1381" y="978"/>
                    <a:pt x="1381" y="980"/>
                  </a:cubicBezTo>
                  <a:cubicBezTo>
                    <a:pt x="1381" y="980"/>
                    <a:pt x="1381" y="980"/>
                    <a:pt x="1381" y="980"/>
                  </a:cubicBezTo>
                  <a:cubicBezTo>
                    <a:pt x="1381" y="981"/>
                    <a:pt x="1381" y="981"/>
                    <a:pt x="1381" y="981"/>
                  </a:cubicBezTo>
                  <a:cubicBezTo>
                    <a:pt x="1380" y="982"/>
                    <a:pt x="1380" y="982"/>
                    <a:pt x="1380" y="982"/>
                  </a:cubicBezTo>
                  <a:cubicBezTo>
                    <a:pt x="1379" y="983"/>
                    <a:pt x="1379" y="983"/>
                    <a:pt x="1379" y="983"/>
                  </a:cubicBezTo>
                  <a:cubicBezTo>
                    <a:pt x="1380" y="984"/>
                    <a:pt x="1380" y="984"/>
                    <a:pt x="1380" y="984"/>
                  </a:cubicBezTo>
                  <a:cubicBezTo>
                    <a:pt x="1380" y="986"/>
                    <a:pt x="1380" y="986"/>
                    <a:pt x="1380" y="986"/>
                  </a:cubicBezTo>
                  <a:cubicBezTo>
                    <a:pt x="1378" y="986"/>
                    <a:pt x="1378" y="986"/>
                    <a:pt x="1378" y="986"/>
                  </a:cubicBezTo>
                  <a:cubicBezTo>
                    <a:pt x="1378" y="987"/>
                    <a:pt x="1378" y="987"/>
                    <a:pt x="1378" y="987"/>
                  </a:cubicBezTo>
                  <a:cubicBezTo>
                    <a:pt x="1377" y="986"/>
                    <a:pt x="1377" y="986"/>
                    <a:pt x="1377" y="986"/>
                  </a:cubicBezTo>
                  <a:cubicBezTo>
                    <a:pt x="1376" y="985"/>
                    <a:pt x="1376" y="985"/>
                    <a:pt x="1376" y="985"/>
                  </a:cubicBezTo>
                  <a:cubicBezTo>
                    <a:pt x="1375" y="985"/>
                    <a:pt x="1375" y="985"/>
                    <a:pt x="1375" y="985"/>
                  </a:cubicBezTo>
                  <a:cubicBezTo>
                    <a:pt x="1373" y="986"/>
                    <a:pt x="1373" y="986"/>
                    <a:pt x="1373" y="986"/>
                  </a:cubicBezTo>
                  <a:cubicBezTo>
                    <a:pt x="1372" y="987"/>
                    <a:pt x="1372" y="987"/>
                    <a:pt x="1372" y="987"/>
                  </a:cubicBezTo>
                  <a:cubicBezTo>
                    <a:pt x="1372" y="988"/>
                    <a:pt x="1372" y="988"/>
                    <a:pt x="1372" y="988"/>
                  </a:cubicBezTo>
                  <a:cubicBezTo>
                    <a:pt x="1373" y="1011"/>
                    <a:pt x="1370" y="998"/>
                    <a:pt x="1370" y="1014"/>
                  </a:cubicBezTo>
                  <a:cubicBezTo>
                    <a:pt x="1371" y="1015"/>
                    <a:pt x="1371" y="1015"/>
                    <a:pt x="1371" y="1015"/>
                  </a:cubicBezTo>
                  <a:cubicBezTo>
                    <a:pt x="1372" y="1016"/>
                    <a:pt x="1372" y="1016"/>
                    <a:pt x="1372" y="1016"/>
                  </a:cubicBezTo>
                  <a:cubicBezTo>
                    <a:pt x="1371" y="1017"/>
                    <a:pt x="1371" y="1017"/>
                    <a:pt x="1371" y="1017"/>
                  </a:cubicBezTo>
                  <a:cubicBezTo>
                    <a:pt x="1371" y="1017"/>
                    <a:pt x="1371" y="1017"/>
                    <a:pt x="1371" y="1017"/>
                  </a:cubicBezTo>
                  <a:cubicBezTo>
                    <a:pt x="1373" y="1021"/>
                    <a:pt x="1373" y="1019"/>
                    <a:pt x="1376" y="1026"/>
                  </a:cubicBezTo>
                  <a:cubicBezTo>
                    <a:pt x="1376" y="1030"/>
                    <a:pt x="1376" y="1030"/>
                    <a:pt x="1376" y="1030"/>
                  </a:cubicBezTo>
                  <a:cubicBezTo>
                    <a:pt x="1372" y="1041"/>
                    <a:pt x="1379" y="1049"/>
                    <a:pt x="1372" y="1070"/>
                  </a:cubicBezTo>
                  <a:cubicBezTo>
                    <a:pt x="1372" y="1070"/>
                    <a:pt x="1375" y="1076"/>
                    <a:pt x="1376" y="1082"/>
                  </a:cubicBezTo>
                  <a:cubicBezTo>
                    <a:pt x="1375" y="1084"/>
                    <a:pt x="1375" y="1084"/>
                    <a:pt x="1375" y="1084"/>
                  </a:cubicBezTo>
                  <a:cubicBezTo>
                    <a:pt x="1374" y="1085"/>
                    <a:pt x="1374" y="1085"/>
                    <a:pt x="1373" y="1089"/>
                  </a:cubicBezTo>
                  <a:cubicBezTo>
                    <a:pt x="1373" y="1092"/>
                    <a:pt x="1374" y="1093"/>
                    <a:pt x="1374" y="1096"/>
                  </a:cubicBezTo>
                  <a:cubicBezTo>
                    <a:pt x="1373" y="1103"/>
                    <a:pt x="1373" y="1100"/>
                    <a:pt x="1372" y="1108"/>
                  </a:cubicBezTo>
                  <a:cubicBezTo>
                    <a:pt x="1372" y="1108"/>
                    <a:pt x="1373" y="1114"/>
                    <a:pt x="1373" y="1115"/>
                  </a:cubicBezTo>
                  <a:cubicBezTo>
                    <a:pt x="1374" y="1116"/>
                    <a:pt x="1374" y="1115"/>
                    <a:pt x="1375" y="1116"/>
                  </a:cubicBezTo>
                  <a:cubicBezTo>
                    <a:pt x="1378" y="1111"/>
                    <a:pt x="1376" y="1110"/>
                    <a:pt x="1379" y="1105"/>
                  </a:cubicBezTo>
                  <a:cubicBezTo>
                    <a:pt x="1380" y="1104"/>
                    <a:pt x="1380" y="1104"/>
                    <a:pt x="1380" y="1104"/>
                  </a:cubicBezTo>
                  <a:cubicBezTo>
                    <a:pt x="1381" y="1103"/>
                    <a:pt x="1381" y="1103"/>
                    <a:pt x="1381" y="1103"/>
                  </a:cubicBezTo>
                  <a:cubicBezTo>
                    <a:pt x="1381" y="1103"/>
                    <a:pt x="1381" y="1103"/>
                    <a:pt x="1381" y="1103"/>
                  </a:cubicBezTo>
                  <a:cubicBezTo>
                    <a:pt x="1382" y="1104"/>
                    <a:pt x="1382" y="1104"/>
                    <a:pt x="1383" y="1105"/>
                  </a:cubicBezTo>
                  <a:cubicBezTo>
                    <a:pt x="1383" y="1105"/>
                    <a:pt x="1383" y="1105"/>
                    <a:pt x="1383" y="1105"/>
                  </a:cubicBezTo>
                  <a:cubicBezTo>
                    <a:pt x="1386" y="1105"/>
                    <a:pt x="1385" y="1105"/>
                    <a:pt x="1388" y="1106"/>
                  </a:cubicBezTo>
                  <a:cubicBezTo>
                    <a:pt x="1389" y="1107"/>
                    <a:pt x="1389" y="1107"/>
                    <a:pt x="1389" y="1107"/>
                  </a:cubicBezTo>
                  <a:cubicBezTo>
                    <a:pt x="1389" y="1113"/>
                    <a:pt x="1389" y="1108"/>
                    <a:pt x="1390" y="1115"/>
                  </a:cubicBezTo>
                  <a:cubicBezTo>
                    <a:pt x="1390" y="1114"/>
                    <a:pt x="1391" y="1111"/>
                    <a:pt x="1391" y="1109"/>
                  </a:cubicBezTo>
                  <a:cubicBezTo>
                    <a:pt x="1391" y="1107"/>
                    <a:pt x="1391" y="1105"/>
                    <a:pt x="1390" y="1103"/>
                  </a:cubicBezTo>
                  <a:cubicBezTo>
                    <a:pt x="1390" y="1102"/>
                    <a:pt x="1390" y="1102"/>
                    <a:pt x="1390" y="1102"/>
                  </a:cubicBezTo>
                  <a:cubicBezTo>
                    <a:pt x="1389" y="1102"/>
                    <a:pt x="1389" y="1102"/>
                    <a:pt x="1389" y="1102"/>
                  </a:cubicBezTo>
                  <a:cubicBezTo>
                    <a:pt x="1388" y="1102"/>
                    <a:pt x="1389" y="1102"/>
                    <a:pt x="1387" y="1102"/>
                  </a:cubicBezTo>
                  <a:cubicBezTo>
                    <a:pt x="1386" y="1099"/>
                    <a:pt x="1385" y="1094"/>
                    <a:pt x="1383" y="1092"/>
                  </a:cubicBezTo>
                  <a:cubicBezTo>
                    <a:pt x="1383" y="1092"/>
                    <a:pt x="1383" y="1092"/>
                    <a:pt x="1382" y="1091"/>
                  </a:cubicBezTo>
                  <a:cubicBezTo>
                    <a:pt x="1377" y="1082"/>
                    <a:pt x="1382" y="1079"/>
                    <a:pt x="1385" y="1063"/>
                  </a:cubicBezTo>
                  <a:cubicBezTo>
                    <a:pt x="1386" y="1062"/>
                    <a:pt x="1386" y="1062"/>
                    <a:pt x="1386" y="1062"/>
                  </a:cubicBezTo>
                  <a:cubicBezTo>
                    <a:pt x="1388" y="1061"/>
                    <a:pt x="1388" y="1061"/>
                    <a:pt x="1388" y="1061"/>
                  </a:cubicBezTo>
                  <a:cubicBezTo>
                    <a:pt x="1396" y="1058"/>
                    <a:pt x="1398" y="1061"/>
                    <a:pt x="1403" y="1068"/>
                  </a:cubicBezTo>
                  <a:cubicBezTo>
                    <a:pt x="1404" y="1071"/>
                    <a:pt x="1404" y="1071"/>
                    <a:pt x="1404" y="1071"/>
                  </a:cubicBezTo>
                  <a:cubicBezTo>
                    <a:pt x="1404" y="1071"/>
                    <a:pt x="1404" y="1071"/>
                    <a:pt x="1404" y="1071"/>
                  </a:cubicBezTo>
                  <a:cubicBezTo>
                    <a:pt x="1404" y="1070"/>
                    <a:pt x="1404" y="1069"/>
                    <a:pt x="1404" y="1067"/>
                  </a:cubicBezTo>
                  <a:close/>
                  <a:moveTo>
                    <a:pt x="731" y="420"/>
                  </a:moveTo>
                  <a:cubicBezTo>
                    <a:pt x="731" y="418"/>
                    <a:pt x="731" y="418"/>
                    <a:pt x="731" y="418"/>
                  </a:cubicBezTo>
                  <a:cubicBezTo>
                    <a:pt x="732" y="416"/>
                    <a:pt x="732" y="416"/>
                    <a:pt x="732" y="416"/>
                  </a:cubicBezTo>
                  <a:cubicBezTo>
                    <a:pt x="730" y="416"/>
                    <a:pt x="730" y="416"/>
                    <a:pt x="730" y="416"/>
                  </a:cubicBezTo>
                  <a:cubicBezTo>
                    <a:pt x="728" y="417"/>
                    <a:pt x="729" y="416"/>
                    <a:pt x="727" y="418"/>
                  </a:cubicBezTo>
                  <a:cubicBezTo>
                    <a:pt x="727" y="419"/>
                    <a:pt x="727" y="419"/>
                    <a:pt x="727" y="419"/>
                  </a:cubicBezTo>
                  <a:lnTo>
                    <a:pt x="731" y="420"/>
                  </a:lnTo>
                  <a:close/>
                  <a:moveTo>
                    <a:pt x="716" y="435"/>
                  </a:moveTo>
                  <a:cubicBezTo>
                    <a:pt x="716" y="435"/>
                    <a:pt x="716" y="435"/>
                    <a:pt x="716" y="435"/>
                  </a:cubicBezTo>
                  <a:cubicBezTo>
                    <a:pt x="717" y="435"/>
                    <a:pt x="717" y="435"/>
                    <a:pt x="717" y="435"/>
                  </a:cubicBezTo>
                  <a:cubicBezTo>
                    <a:pt x="718" y="434"/>
                    <a:pt x="717" y="434"/>
                    <a:pt x="718" y="433"/>
                  </a:cubicBezTo>
                  <a:cubicBezTo>
                    <a:pt x="717" y="432"/>
                    <a:pt x="717" y="432"/>
                    <a:pt x="717" y="432"/>
                  </a:cubicBezTo>
                  <a:cubicBezTo>
                    <a:pt x="713" y="431"/>
                    <a:pt x="713" y="431"/>
                    <a:pt x="713" y="431"/>
                  </a:cubicBezTo>
                  <a:cubicBezTo>
                    <a:pt x="710" y="432"/>
                    <a:pt x="710" y="432"/>
                    <a:pt x="710" y="432"/>
                  </a:cubicBezTo>
                  <a:cubicBezTo>
                    <a:pt x="709" y="433"/>
                    <a:pt x="709" y="433"/>
                    <a:pt x="709" y="433"/>
                  </a:cubicBezTo>
                  <a:cubicBezTo>
                    <a:pt x="713" y="434"/>
                    <a:pt x="713" y="434"/>
                    <a:pt x="713" y="434"/>
                  </a:cubicBezTo>
                  <a:cubicBezTo>
                    <a:pt x="716" y="435"/>
                    <a:pt x="716" y="435"/>
                    <a:pt x="716" y="435"/>
                  </a:cubicBezTo>
                  <a:close/>
                  <a:moveTo>
                    <a:pt x="808" y="114"/>
                  </a:moveTo>
                  <a:cubicBezTo>
                    <a:pt x="812" y="116"/>
                    <a:pt x="811" y="115"/>
                    <a:pt x="813" y="117"/>
                  </a:cubicBezTo>
                  <a:cubicBezTo>
                    <a:pt x="815" y="120"/>
                    <a:pt x="815" y="120"/>
                    <a:pt x="815" y="120"/>
                  </a:cubicBezTo>
                  <a:cubicBezTo>
                    <a:pt x="826" y="127"/>
                    <a:pt x="822" y="124"/>
                    <a:pt x="831" y="131"/>
                  </a:cubicBezTo>
                  <a:cubicBezTo>
                    <a:pt x="833" y="131"/>
                    <a:pt x="833" y="131"/>
                    <a:pt x="833" y="131"/>
                  </a:cubicBezTo>
                  <a:cubicBezTo>
                    <a:pt x="840" y="126"/>
                    <a:pt x="838" y="128"/>
                    <a:pt x="841" y="124"/>
                  </a:cubicBezTo>
                  <a:cubicBezTo>
                    <a:pt x="842" y="124"/>
                    <a:pt x="842" y="124"/>
                    <a:pt x="842" y="124"/>
                  </a:cubicBezTo>
                  <a:cubicBezTo>
                    <a:pt x="846" y="122"/>
                    <a:pt x="846" y="122"/>
                    <a:pt x="846" y="122"/>
                  </a:cubicBezTo>
                  <a:cubicBezTo>
                    <a:pt x="858" y="120"/>
                    <a:pt x="853" y="121"/>
                    <a:pt x="870" y="116"/>
                  </a:cubicBezTo>
                  <a:cubicBezTo>
                    <a:pt x="872" y="114"/>
                    <a:pt x="872" y="115"/>
                    <a:pt x="873" y="111"/>
                  </a:cubicBezTo>
                  <a:cubicBezTo>
                    <a:pt x="872" y="110"/>
                    <a:pt x="872" y="110"/>
                    <a:pt x="872" y="110"/>
                  </a:cubicBezTo>
                  <a:cubicBezTo>
                    <a:pt x="870" y="105"/>
                    <a:pt x="871" y="100"/>
                    <a:pt x="869" y="97"/>
                  </a:cubicBezTo>
                  <a:cubicBezTo>
                    <a:pt x="870" y="90"/>
                    <a:pt x="870" y="91"/>
                    <a:pt x="871" y="88"/>
                  </a:cubicBezTo>
                  <a:cubicBezTo>
                    <a:pt x="876" y="87"/>
                    <a:pt x="876" y="87"/>
                    <a:pt x="876" y="87"/>
                  </a:cubicBezTo>
                  <a:cubicBezTo>
                    <a:pt x="877" y="85"/>
                    <a:pt x="877" y="85"/>
                    <a:pt x="877" y="85"/>
                  </a:cubicBezTo>
                  <a:cubicBezTo>
                    <a:pt x="878" y="85"/>
                    <a:pt x="878" y="85"/>
                    <a:pt x="878" y="85"/>
                  </a:cubicBezTo>
                  <a:cubicBezTo>
                    <a:pt x="878" y="80"/>
                    <a:pt x="878" y="81"/>
                    <a:pt x="878" y="78"/>
                  </a:cubicBezTo>
                  <a:cubicBezTo>
                    <a:pt x="876" y="76"/>
                    <a:pt x="876" y="76"/>
                    <a:pt x="876" y="76"/>
                  </a:cubicBezTo>
                  <a:cubicBezTo>
                    <a:pt x="873" y="75"/>
                    <a:pt x="873" y="75"/>
                    <a:pt x="873" y="75"/>
                  </a:cubicBezTo>
                  <a:cubicBezTo>
                    <a:pt x="866" y="67"/>
                    <a:pt x="866" y="67"/>
                    <a:pt x="866" y="67"/>
                  </a:cubicBezTo>
                  <a:cubicBezTo>
                    <a:pt x="865" y="64"/>
                    <a:pt x="865" y="65"/>
                    <a:pt x="864" y="62"/>
                  </a:cubicBezTo>
                  <a:cubicBezTo>
                    <a:pt x="863" y="57"/>
                    <a:pt x="864" y="59"/>
                    <a:pt x="859" y="51"/>
                  </a:cubicBezTo>
                  <a:cubicBezTo>
                    <a:pt x="858" y="50"/>
                    <a:pt x="858" y="50"/>
                    <a:pt x="858" y="50"/>
                  </a:cubicBezTo>
                  <a:cubicBezTo>
                    <a:pt x="857" y="49"/>
                    <a:pt x="857" y="49"/>
                    <a:pt x="857" y="49"/>
                  </a:cubicBezTo>
                  <a:cubicBezTo>
                    <a:pt x="856" y="45"/>
                    <a:pt x="856" y="45"/>
                    <a:pt x="856" y="45"/>
                  </a:cubicBezTo>
                  <a:cubicBezTo>
                    <a:pt x="855" y="44"/>
                    <a:pt x="855" y="44"/>
                    <a:pt x="855" y="44"/>
                  </a:cubicBezTo>
                  <a:cubicBezTo>
                    <a:pt x="848" y="44"/>
                    <a:pt x="848" y="44"/>
                    <a:pt x="848" y="44"/>
                  </a:cubicBezTo>
                  <a:cubicBezTo>
                    <a:pt x="847" y="50"/>
                    <a:pt x="847" y="50"/>
                    <a:pt x="847" y="50"/>
                  </a:cubicBezTo>
                  <a:cubicBezTo>
                    <a:pt x="844" y="54"/>
                    <a:pt x="844" y="54"/>
                    <a:pt x="844" y="54"/>
                  </a:cubicBezTo>
                  <a:cubicBezTo>
                    <a:pt x="842" y="56"/>
                    <a:pt x="842" y="56"/>
                    <a:pt x="842" y="56"/>
                  </a:cubicBezTo>
                  <a:cubicBezTo>
                    <a:pt x="835" y="57"/>
                    <a:pt x="838" y="58"/>
                    <a:pt x="831" y="61"/>
                  </a:cubicBezTo>
                  <a:cubicBezTo>
                    <a:pt x="829" y="61"/>
                    <a:pt x="829" y="61"/>
                    <a:pt x="829" y="61"/>
                  </a:cubicBezTo>
                  <a:cubicBezTo>
                    <a:pt x="828" y="62"/>
                    <a:pt x="828" y="62"/>
                    <a:pt x="828" y="62"/>
                  </a:cubicBezTo>
                  <a:cubicBezTo>
                    <a:pt x="824" y="65"/>
                    <a:pt x="824" y="65"/>
                    <a:pt x="824" y="65"/>
                  </a:cubicBezTo>
                  <a:cubicBezTo>
                    <a:pt x="823" y="69"/>
                    <a:pt x="823" y="69"/>
                    <a:pt x="823" y="69"/>
                  </a:cubicBezTo>
                  <a:cubicBezTo>
                    <a:pt x="821" y="72"/>
                    <a:pt x="821" y="72"/>
                    <a:pt x="821" y="72"/>
                  </a:cubicBezTo>
                  <a:cubicBezTo>
                    <a:pt x="819" y="75"/>
                    <a:pt x="819" y="78"/>
                    <a:pt x="819" y="80"/>
                  </a:cubicBezTo>
                  <a:cubicBezTo>
                    <a:pt x="821" y="80"/>
                    <a:pt x="821" y="80"/>
                    <a:pt x="821" y="80"/>
                  </a:cubicBezTo>
                  <a:cubicBezTo>
                    <a:pt x="827" y="79"/>
                    <a:pt x="827" y="79"/>
                    <a:pt x="827" y="79"/>
                  </a:cubicBezTo>
                  <a:cubicBezTo>
                    <a:pt x="820" y="92"/>
                    <a:pt x="826" y="83"/>
                    <a:pt x="819" y="97"/>
                  </a:cubicBezTo>
                  <a:cubicBezTo>
                    <a:pt x="814" y="100"/>
                    <a:pt x="816" y="99"/>
                    <a:pt x="811" y="100"/>
                  </a:cubicBezTo>
                  <a:cubicBezTo>
                    <a:pt x="808" y="105"/>
                    <a:pt x="809" y="104"/>
                    <a:pt x="807" y="108"/>
                  </a:cubicBezTo>
                  <a:cubicBezTo>
                    <a:pt x="808" y="114"/>
                    <a:pt x="808" y="114"/>
                    <a:pt x="808" y="114"/>
                  </a:cubicBezTo>
                  <a:close/>
                  <a:moveTo>
                    <a:pt x="974" y="242"/>
                  </a:moveTo>
                  <a:cubicBezTo>
                    <a:pt x="981" y="245"/>
                    <a:pt x="981" y="245"/>
                    <a:pt x="981" y="245"/>
                  </a:cubicBezTo>
                  <a:cubicBezTo>
                    <a:pt x="985" y="245"/>
                    <a:pt x="985" y="245"/>
                    <a:pt x="985" y="245"/>
                  </a:cubicBezTo>
                  <a:cubicBezTo>
                    <a:pt x="986" y="247"/>
                    <a:pt x="986" y="247"/>
                    <a:pt x="986" y="247"/>
                  </a:cubicBezTo>
                  <a:cubicBezTo>
                    <a:pt x="988" y="246"/>
                    <a:pt x="988" y="246"/>
                    <a:pt x="988" y="246"/>
                  </a:cubicBezTo>
                  <a:cubicBezTo>
                    <a:pt x="989" y="243"/>
                    <a:pt x="989" y="243"/>
                    <a:pt x="989" y="243"/>
                  </a:cubicBezTo>
                  <a:cubicBezTo>
                    <a:pt x="987" y="240"/>
                    <a:pt x="987" y="240"/>
                    <a:pt x="987" y="240"/>
                  </a:cubicBezTo>
                  <a:cubicBezTo>
                    <a:pt x="986" y="240"/>
                    <a:pt x="986" y="240"/>
                    <a:pt x="986" y="240"/>
                  </a:cubicBezTo>
                  <a:cubicBezTo>
                    <a:pt x="976" y="241"/>
                    <a:pt x="976" y="241"/>
                    <a:pt x="976" y="241"/>
                  </a:cubicBezTo>
                  <a:lnTo>
                    <a:pt x="974" y="242"/>
                  </a:lnTo>
                  <a:close/>
                  <a:moveTo>
                    <a:pt x="854" y="301"/>
                  </a:moveTo>
                  <a:cubicBezTo>
                    <a:pt x="855" y="302"/>
                    <a:pt x="855" y="302"/>
                    <a:pt x="855" y="302"/>
                  </a:cubicBezTo>
                  <a:cubicBezTo>
                    <a:pt x="856" y="303"/>
                    <a:pt x="856" y="303"/>
                    <a:pt x="856" y="303"/>
                  </a:cubicBezTo>
                  <a:cubicBezTo>
                    <a:pt x="858" y="302"/>
                    <a:pt x="858" y="302"/>
                    <a:pt x="858" y="302"/>
                  </a:cubicBezTo>
                  <a:cubicBezTo>
                    <a:pt x="860" y="302"/>
                    <a:pt x="860" y="302"/>
                    <a:pt x="860" y="302"/>
                  </a:cubicBezTo>
                  <a:cubicBezTo>
                    <a:pt x="860" y="302"/>
                    <a:pt x="862" y="298"/>
                    <a:pt x="864" y="295"/>
                  </a:cubicBezTo>
                  <a:cubicBezTo>
                    <a:pt x="864" y="294"/>
                    <a:pt x="864" y="295"/>
                    <a:pt x="863" y="292"/>
                  </a:cubicBezTo>
                  <a:cubicBezTo>
                    <a:pt x="854" y="298"/>
                    <a:pt x="857" y="297"/>
                    <a:pt x="851" y="299"/>
                  </a:cubicBezTo>
                  <a:cubicBezTo>
                    <a:pt x="849" y="301"/>
                    <a:pt x="849" y="301"/>
                    <a:pt x="849" y="301"/>
                  </a:cubicBezTo>
                  <a:cubicBezTo>
                    <a:pt x="850" y="301"/>
                    <a:pt x="850" y="301"/>
                    <a:pt x="850" y="301"/>
                  </a:cubicBezTo>
                  <a:cubicBezTo>
                    <a:pt x="850" y="301"/>
                    <a:pt x="854" y="301"/>
                    <a:pt x="854" y="301"/>
                  </a:cubicBezTo>
                  <a:close/>
                  <a:moveTo>
                    <a:pt x="790" y="56"/>
                  </a:moveTo>
                  <a:cubicBezTo>
                    <a:pt x="804" y="59"/>
                    <a:pt x="804" y="59"/>
                    <a:pt x="804" y="59"/>
                  </a:cubicBezTo>
                  <a:cubicBezTo>
                    <a:pt x="808" y="54"/>
                    <a:pt x="808" y="54"/>
                    <a:pt x="808" y="54"/>
                  </a:cubicBezTo>
                  <a:cubicBezTo>
                    <a:pt x="807" y="51"/>
                    <a:pt x="807" y="51"/>
                    <a:pt x="807" y="51"/>
                  </a:cubicBezTo>
                  <a:cubicBezTo>
                    <a:pt x="801" y="49"/>
                    <a:pt x="804" y="50"/>
                    <a:pt x="791" y="49"/>
                  </a:cubicBezTo>
                  <a:cubicBezTo>
                    <a:pt x="789" y="52"/>
                    <a:pt x="789" y="52"/>
                    <a:pt x="789" y="52"/>
                  </a:cubicBezTo>
                  <a:cubicBezTo>
                    <a:pt x="789" y="53"/>
                    <a:pt x="789" y="53"/>
                    <a:pt x="790" y="56"/>
                  </a:cubicBezTo>
                  <a:close/>
                  <a:moveTo>
                    <a:pt x="1306" y="377"/>
                  </a:moveTo>
                  <a:cubicBezTo>
                    <a:pt x="1307" y="376"/>
                    <a:pt x="1307" y="376"/>
                    <a:pt x="1307" y="376"/>
                  </a:cubicBezTo>
                  <a:cubicBezTo>
                    <a:pt x="1306" y="373"/>
                    <a:pt x="1306" y="373"/>
                    <a:pt x="1306" y="373"/>
                  </a:cubicBezTo>
                  <a:cubicBezTo>
                    <a:pt x="1306" y="372"/>
                    <a:pt x="1306" y="372"/>
                    <a:pt x="1306" y="372"/>
                  </a:cubicBezTo>
                  <a:cubicBezTo>
                    <a:pt x="1308" y="368"/>
                    <a:pt x="1308" y="368"/>
                    <a:pt x="1308" y="368"/>
                  </a:cubicBezTo>
                  <a:cubicBezTo>
                    <a:pt x="1308" y="367"/>
                    <a:pt x="1306" y="365"/>
                    <a:pt x="1305" y="364"/>
                  </a:cubicBezTo>
                  <a:cubicBezTo>
                    <a:pt x="1303" y="360"/>
                    <a:pt x="1305" y="362"/>
                    <a:pt x="1303" y="357"/>
                  </a:cubicBezTo>
                  <a:cubicBezTo>
                    <a:pt x="1301" y="365"/>
                    <a:pt x="1301" y="366"/>
                    <a:pt x="1302" y="369"/>
                  </a:cubicBezTo>
                  <a:cubicBezTo>
                    <a:pt x="1301" y="374"/>
                    <a:pt x="1301" y="373"/>
                    <a:pt x="1300" y="374"/>
                  </a:cubicBezTo>
                  <a:cubicBezTo>
                    <a:pt x="1300" y="378"/>
                    <a:pt x="1300" y="378"/>
                    <a:pt x="1300" y="378"/>
                  </a:cubicBezTo>
                  <a:cubicBezTo>
                    <a:pt x="1303" y="378"/>
                    <a:pt x="1303" y="378"/>
                    <a:pt x="1303" y="378"/>
                  </a:cubicBezTo>
                  <a:cubicBezTo>
                    <a:pt x="1306" y="377"/>
                    <a:pt x="1306" y="377"/>
                    <a:pt x="1306" y="377"/>
                  </a:cubicBezTo>
                  <a:close/>
                  <a:moveTo>
                    <a:pt x="1318" y="385"/>
                  </a:moveTo>
                  <a:cubicBezTo>
                    <a:pt x="1320" y="390"/>
                    <a:pt x="1319" y="389"/>
                    <a:pt x="1323" y="393"/>
                  </a:cubicBezTo>
                  <a:cubicBezTo>
                    <a:pt x="1324" y="393"/>
                    <a:pt x="1324" y="393"/>
                    <a:pt x="1324" y="393"/>
                  </a:cubicBezTo>
                  <a:cubicBezTo>
                    <a:pt x="1325" y="394"/>
                    <a:pt x="1325" y="394"/>
                    <a:pt x="1325" y="394"/>
                  </a:cubicBezTo>
                  <a:cubicBezTo>
                    <a:pt x="1328" y="402"/>
                    <a:pt x="1328" y="401"/>
                    <a:pt x="1330" y="404"/>
                  </a:cubicBezTo>
                  <a:cubicBezTo>
                    <a:pt x="1338" y="408"/>
                    <a:pt x="1338" y="408"/>
                    <a:pt x="1338" y="408"/>
                  </a:cubicBezTo>
                  <a:cubicBezTo>
                    <a:pt x="1340" y="409"/>
                    <a:pt x="1339" y="409"/>
                    <a:pt x="1341" y="410"/>
                  </a:cubicBezTo>
                  <a:cubicBezTo>
                    <a:pt x="1342" y="409"/>
                    <a:pt x="1342" y="409"/>
                    <a:pt x="1342" y="409"/>
                  </a:cubicBezTo>
                  <a:cubicBezTo>
                    <a:pt x="1344" y="408"/>
                    <a:pt x="1344" y="408"/>
                    <a:pt x="1344" y="408"/>
                  </a:cubicBezTo>
                  <a:cubicBezTo>
                    <a:pt x="1347" y="400"/>
                    <a:pt x="1345" y="403"/>
                    <a:pt x="1347" y="397"/>
                  </a:cubicBezTo>
                  <a:cubicBezTo>
                    <a:pt x="1348" y="396"/>
                    <a:pt x="1348" y="396"/>
                    <a:pt x="1348" y="396"/>
                  </a:cubicBezTo>
                  <a:cubicBezTo>
                    <a:pt x="1349" y="396"/>
                    <a:pt x="1349" y="396"/>
                    <a:pt x="1349" y="396"/>
                  </a:cubicBezTo>
                  <a:cubicBezTo>
                    <a:pt x="1352" y="400"/>
                    <a:pt x="1351" y="399"/>
                    <a:pt x="1354" y="401"/>
                  </a:cubicBezTo>
                  <a:cubicBezTo>
                    <a:pt x="1356" y="401"/>
                    <a:pt x="1356" y="401"/>
                    <a:pt x="1356" y="401"/>
                  </a:cubicBezTo>
                  <a:cubicBezTo>
                    <a:pt x="1363" y="398"/>
                    <a:pt x="1363" y="400"/>
                    <a:pt x="1371" y="396"/>
                  </a:cubicBezTo>
                  <a:cubicBezTo>
                    <a:pt x="1374" y="395"/>
                    <a:pt x="1374" y="395"/>
                    <a:pt x="1374" y="395"/>
                  </a:cubicBezTo>
                  <a:cubicBezTo>
                    <a:pt x="1375" y="398"/>
                    <a:pt x="1375" y="398"/>
                    <a:pt x="1377" y="401"/>
                  </a:cubicBezTo>
                  <a:cubicBezTo>
                    <a:pt x="1378" y="402"/>
                    <a:pt x="1378" y="402"/>
                    <a:pt x="1378" y="402"/>
                  </a:cubicBezTo>
                  <a:cubicBezTo>
                    <a:pt x="1379" y="403"/>
                    <a:pt x="1379" y="403"/>
                    <a:pt x="1379" y="403"/>
                  </a:cubicBezTo>
                  <a:cubicBezTo>
                    <a:pt x="1383" y="401"/>
                    <a:pt x="1383" y="399"/>
                    <a:pt x="1386" y="396"/>
                  </a:cubicBezTo>
                  <a:cubicBezTo>
                    <a:pt x="1384" y="392"/>
                    <a:pt x="1384" y="392"/>
                    <a:pt x="1384" y="392"/>
                  </a:cubicBezTo>
                  <a:cubicBezTo>
                    <a:pt x="1381" y="390"/>
                    <a:pt x="1381" y="390"/>
                    <a:pt x="1381" y="390"/>
                  </a:cubicBezTo>
                  <a:cubicBezTo>
                    <a:pt x="1375" y="380"/>
                    <a:pt x="1375" y="370"/>
                    <a:pt x="1375" y="366"/>
                  </a:cubicBezTo>
                  <a:cubicBezTo>
                    <a:pt x="1378" y="364"/>
                    <a:pt x="1377" y="364"/>
                    <a:pt x="1380" y="363"/>
                  </a:cubicBezTo>
                  <a:cubicBezTo>
                    <a:pt x="1384" y="363"/>
                    <a:pt x="1384" y="363"/>
                    <a:pt x="1384" y="363"/>
                  </a:cubicBezTo>
                  <a:cubicBezTo>
                    <a:pt x="1385" y="366"/>
                    <a:pt x="1385" y="366"/>
                    <a:pt x="1385" y="366"/>
                  </a:cubicBezTo>
                  <a:cubicBezTo>
                    <a:pt x="1385" y="367"/>
                    <a:pt x="1385" y="367"/>
                    <a:pt x="1385" y="367"/>
                  </a:cubicBezTo>
                  <a:cubicBezTo>
                    <a:pt x="1383" y="370"/>
                    <a:pt x="1383" y="370"/>
                    <a:pt x="1383" y="370"/>
                  </a:cubicBezTo>
                  <a:cubicBezTo>
                    <a:pt x="1382" y="371"/>
                    <a:pt x="1382" y="371"/>
                    <a:pt x="1382" y="371"/>
                  </a:cubicBezTo>
                  <a:cubicBezTo>
                    <a:pt x="1381" y="381"/>
                    <a:pt x="1382" y="382"/>
                    <a:pt x="1387" y="390"/>
                  </a:cubicBezTo>
                  <a:cubicBezTo>
                    <a:pt x="1389" y="391"/>
                    <a:pt x="1389" y="391"/>
                    <a:pt x="1389" y="391"/>
                  </a:cubicBezTo>
                  <a:cubicBezTo>
                    <a:pt x="1392" y="391"/>
                    <a:pt x="1392" y="391"/>
                    <a:pt x="1392" y="391"/>
                  </a:cubicBezTo>
                  <a:cubicBezTo>
                    <a:pt x="1396" y="393"/>
                    <a:pt x="1396" y="393"/>
                    <a:pt x="1396" y="393"/>
                  </a:cubicBezTo>
                  <a:cubicBezTo>
                    <a:pt x="1399" y="392"/>
                    <a:pt x="1399" y="392"/>
                    <a:pt x="1399" y="392"/>
                  </a:cubicBezTo>
                  <a:cubicBezTo>
                    <a:pt x="1402" y="390"/>
                    <a:pt x="1400" y="392"/>
                    <a:pt x="1406" y="383"/>
                  </a:cubicBezTo>
                  <a:cubicBezTo>
                    <a:pt x="1405" y="380"/>
                    <a:pt x="1405" y="381"/>
                    <a:pt x="1404" y="379"/>
                  </a:cubicBezTo>
                  <a:cubicBezTo>
                    <a:pt x="1405" y="377"/>
                    <a:pt x="1405" y="377"/>
                    <a:pt x="1405" y="377"/>
                  </a:cubicBezTo>
                  <a:cubicBezTo>
                    <a:pt x="1408" y="373"/>
                    <a:pt x="1408" y="373"/>
                    <a:pt x="1408" y="373"/>
                  </a:cubicBezTo>
                  <a:cubicBezTo>
                    <a:pt x="1411" y="371"/>
                    <a:pt x="1411" y="371"/>
                    <a:pt x="1411" y="371"/>
                  </a:cubicBezTo>
                  <a:cubicBezTo>
                    <a:pt x="1411" y="370"/>
                    <a:pt x="1411" y="370"/>
                    <a:pt x="1410" y="369"/>
                  </a:cubicBezTo>
                  <a:cubicBezTo>
                    <a:pt x="1393" y="356"/>
                    <a:pt x="1393" y="356"/>
                    <a:pt x="1393" y="356"/>
                  </a:cubicBezTo>
                  <a:cubicBezTo>
                    <a:pt x="1391" y="356"/>
                    <a:pt x="1391" y="356"/>
                    <a:pt x="1391" y="356"/>
                  </a:cubicBezTo>
                  <a:cubicBezTo>
                    <a:pt x="1388" y="358"/>
                    <a:pt x="1388" y="358"/>
                    <a:pt x="1388" y="358"/>
                  </a:cubicBezTo>
                  <a:cubicBezTo>
                    <a:pt x="1387" y="359"/>
                    <a:pt x="1387" y="359"/>
                    <a:pt x="1387" y="359"/>
                  </a:cubicBezTo>
                  <a:cubicBezTo>
                    <a:pt x="1384" y="358"/>
                    <a:pt x="1384" y="358"/>
                    <a:pt x="1384" y="358"/>
                  </a:cubicBezTo>
                  <a:cubicBezTo>
                    <a:pt x="1376" y="353"/>
                    <a:pt x="1380" y="355"/>
                    <a:pt x="1371" y="345"/>
                  </a:cubicBezTo>
                  <a:cubicBezTo>
                    <a:pt x="1368" y="344"/>
                    <a:pt x="1368" y="344"/>
                    <a:pt x="1368" y="344"/>
                  </a:cubicBezTo>
                  <a:cubicBezTo>
                    <a:pt x="1365" y="348"/>
                    <a:pt x="1366" y="346"/>
                    <a:pt x="1363" y="351"/>
                  </a:cubicBezTo>
                  <a:cubicBezTo>
                    <a:pt x="1361" y="354"/>
                    <a:pt x="1362" y="359"/>
                    <a:pt x="1362" y="364"/>
                  </a:cubicBezTo>
                  <a:cubicBezTo>
                    <a:pt x="1361" y="366"/>
                    <a:pt x="1361" y="366"/>
                    <a:pt x="1361" y="366"/>
                  </a:cubicBezTo>
                  <a:cubicBezTo>
                    <a:pt x="1360" y="367"/>
                    <a:pt x="1360" y="367"/>
                    <a:pt x="1360" y="367"/>
                  </a:cubicBezTo>
                  <a:cubicBezTo>
                    <a:pt x="1359" y="367"/>
                    <a:pt x="1359" y="367"/>
                    <a:pt x="1359" y="367"/>
                  </a:cubicBezTo>
                  <a:cubicBezTo>
                    <a:pt x="1358" y="366"/>
                    <a:pt x="1358" y="366"/>
                    <a:pt x="1358" y="366"/>
                  </a:cubicBezTo>
                  <a:cubicBezTo>
                    <a:pt x="1357" y="364"/>
                    <a:pt x="1357" y="364"/>
                    <a:pt x="1356" y="359"/>
                  </a:cubicBezTo>
                  <a:cubicBezTo>
                    <a:pt x="1354" y="358"/>
                    <a:pt x="1354" y="358"/>
                    <a:pt x="1354" y="358"/>
                  </a:cubicBezTo>
                  <a:cubicBezTo>
                    <a:pt x="1353" y="359"/>
                    <a:pt x="1353" y="359"/>
                    <a:pt x="1353" y="359"/>
                  </a:cubicBezTo>
                  <a:cubicBezTo>
                    <a:pt x="1352" y="358"/>
                    <a:pt x="1352" y="358"/>
                    <a:pt x="1352" y="358"/>
                  </a:cubicBezTo>
                  <a:cubicBezTo>
                    <a:pt x="1344" y="345"/>
                    <a:pt x="1349" y="353"/>
                    <a:pt x="1341" y="345"/>
                  </a:cubicBezTo>
                  <a:cubicBezTo>
                    <a:pt x="1340" y="342"/>
                    <a:pt x="1340" y="343"/>
                    <a:pt x="1339" y="341"/>
                  </a:cubicBezTo>
                  <a:cubicBezTo>
                    <a:pt x="1338" y="341"/>
                    <a:pt x="1338" y="341"/>
                    <a:pt x="1338" y="341"/>
                  </a:cubicBezTo>
                  <a:cubicBezTo>
                    <a:pt x="1334" y="344"/>
                    <a:pt x="1334" y="344"/>
                    <a:pt x="1334" y="344"/>
                  </a:cubicBezTo>
                  <a:cubicBezTo>
                    <a:pt x="1331" y="345"/>
                    <a:pt x="1331" y="345"/>
                    <a:pt x="1331" y="345"/>
                  </a:cubicBezTo>
                  <a:cubicBezTo>
                    <a:pt x="1330" y="346"/>
                    <a:pt x="1330" y="346"/>
                    <a:pt x="1330" y="346"/>
                  </a:cubicBezTo>
                  <a:cubicBezTo>
                    <a:pt x="1329" y="348"/>
                    <a:pt x="1329" y="348"/>
                    <a:pt x="1328" y="349"/>
                  </a:cubicBezTo>
                  <a:cubicBezTo>
                    <a:pt x="1326" y="349"/>
                    <a:pt x="1326" y="349"/>
                    <a:pt x="1326" y="349"/>
                  </a:cubicBezTo>
                  <a:cubicBezTo>
                    <a:pt x="1325" y="351"/>
                    <a:pt x="1325" y="351"/>
                    <a:pt x="1325" y="351"/>
                  </a:cubicBezTo>
                  <a:cubicBezTo>
                    <a:pt x="1324" y="352"/>
                    <a:pt x="1324" y="352"/>
                    <a:pt x="1323" y="354"/>
                  </a:cubicBezTo>
                  <a:cubicBezTo>
                    <a:pt x="1324" y="359"/>
                    <a:pt x="1324" y="357"/>
                    <a:pt x="1325" y="361"/>
                  </a:cubicBezTo>
                  <a:cubicBezTo>
                    <a:pt x="1322" y="360"/>
                    <a:pt x="1322" y="360"/>
                    <a:pt x="1322" y="360"/>
                  </a:cubicBezTo>
                  <a:cubicBezTo>
                    <a:pt x="1321" y="362"/>
                    <a:pt x="1321" y="362"/>
                    <a:pt x="1321" y="362"/>
                  </a:cubicBezTo>
                  <a:cubicBezTo>
                    <a:pt x="1320" y="372"/>
                    <a:pt x="1320" y="368"/>
                    <a:pt x="1321" y="380"/>
                  </a:cubicBezTo>
                  <a:cubicBezTo>
                    <a:pt x="1319" y="380"/>
                    <a:pt x="1319" y="380"/>
                    <a:pt x="1319" y="380"/>
                  </a:cubicBezTo>
                  <a:cubicBezTo>
                    <a:pt x="1317" y="379"/>
                    <a:pt x="1317" y="379"/>
                    <a:pt x="1317" y="379"/>
                  </a:cubicBezTo>
                  <a:cubicBezTo>
                    <a:pt x="1317" y="381"/>
                    <a:pt x="1317" y="381"/>
                    <a:pt x="1317" y="381"/>
                  </a:cubicBezTo>
                  <a:cubicBezTo>
                    <a:pt x="1317" y="383"/>
                    <a:pt x="1317" y="383"/>
                    <a:pt x="1318" y="385"/>
                  </a:cubicBezTo>
                  <a:close/>
                  <a:moveTo>
                    <a:pt x="1583" y="556"/>
                  </a:moveTo>
                  <a:cubicBezTo>
                    <a:pt x="1584" y="555"/>
                    <a:pt x="1584" y="555"/>
                    <a:pt x="1584" y="555"/>
                  </a:cubicBezTo>
                  <a:cubicBezTo>
                    <a:pt x="1583" y="553"/>
                    <a:pt x="1583" y="553"/>
                    <a:pt x="1582" y="552"/>
                  </a:cubicBezTo>
                  <a:cubicBezTo>
                    <a:pt x="1581" y="551"/>
                    <a:pt x="1581" y="551"/>
                    <a:pt x="1581" y="551"/>
                  </a:cubicBezTo>
                  <a:cubicBezTo>
                    <a:pt x="1581" y="552"/>
                    <a:pt x="1581" y="554"/>
                    <a:pt x="1581" y="554"/>
                  </a:cubicBezTo>
                  <a:cubicBezTo>
                    <a:pt x="1581" y="555"/>
                    <a:pt x="1581" y="555"/>
                    <a:pt x="1581" y="555"/>
                  </a:cubicBezTo>
                  <a:cubicBezTo>
                    <a:pt x="1583" y="556"/>
                    <a:pt x="1583" y="556"/>
                    <a:pt x="1583" y="556"/>
                  </a:cubicBezTo>
                  <a:close/>
                  <a:moveTo>
                    <a:pt x="1455" y="318"/>
                  </a:moveTo>
                  <a:cubicBezTo>
                    <a:pt x="1455" y="314"/>
                    <a:pt x="1455" y="314"/>
                    <a:pt x="1455" y="314"/>
                  </a:cubicBezTo>
                  <a:cubicBezTo>
                    <a:pt x="1457" y="313"/>
                    <a:pt x="1457" y="313"/>
                    <a:pt x="1457" y="313"/>
                  </a:cubicBezTo>
                  <a:cubicBezTo>
                    <a:pt x="1449" y="314"/>
                    <a:pt x="1449" y="314"/>
                    <a:pt x="1449" y="314"/>
                  </a:cubicBezTo>
                  <a:cubicBezTo>
                    <a:pt x="1446" y="318"/>
                    <a:pt x="1446" y="318"/>
                    <a:pt x="1446" y="318"/>
                  </a:cubicBezTo>
                  <a:cubicBezTo>
                    <a:pt x="1445" y="319"/>
                    <a:pt x="1445" y="319"/>
                    <a:pt x="1445" y="319"/>
                  </a:cubicBezTo>
                  <a:cubicBezTo>
                    <a:pt x="1454" y="319"/>
                    <a:pt x="1454" y="319"/>
                    <a:pt x="1454" y="319"/>
                  </a:cubicBezTo>
                  <a:cubicBezTo>
                    <a:pt x="1455" y="318"/>
                    <a:pt x="1455" y="318"/>
                    <a:pt x="1455" y="318"/>
                  </a:cubicBezTo>
                  <a:close/>
                  <a:moveTo>
                    <a:pt x="1429" y="392"/>
                  </a:moveTo>
                  <a:cubicBezTo>
                    <a:pt x="1431" y="395"/>
                    <a:pt x="1431" y="395"/>
                    <a:pt x="1431" y="395"/>
                  </a:cubicBezTo>
                  <a:cubicBezTo>
                    <a:pt x="1433" y="396"/>
                    <a:pt x="1435" y="396"/>
                    <a:pt x="1437" y="397"/>
                  </a:cubicBezTo>
                  <a:cubicBezTo>
                    <a:pt x="1440" y="399"/>
                    <a:pt x="1439" y="399"/>
                    <a:pt x="1442" y="402"/>
                  </a:cubicBezTo>
                  <a:cubicBezTo>
                    <a:pt x="1444" y="403"/>
                    <a:pt x="1444" y="403"/>
                    <a:pt x="1444" y="403"/>
                  </a:cubicBezTo>
                  <a:cubicBezTo>
                    <a:pt x="1455" y="405"/>
                    <a:pt x="1451" y="405"/>
                    <a:pt x="1459" y="405"/>
                  </a:cubicBezTo>
                  <a:cubicBezTo>
                    <a:pt x="1465" y="402"/>
                    <a:pt x="1467" y="401"/>
                    <a:pt x="1470" y="398"/>
                  </a:cubicBezTo>
                  <a:cubicBezTo>
                    <a:pt x="1471" y="397"/>
                    <a:pt x="1471" y="397"/>
                    <a:pt x="1471" y="397"/>
                  </a:cubicBezTo>
                  <a:cubicBezTo>
                    <a:pt x="1473" y="388"/>
                    <a:pt x="1473" y="388"/>
                    <a:pt x="1473" y="388"/>
                  </a:cubicBezTo>
                  <a:cubicBezTo>
                    <a:pt x="1472" y="388"/>
                    <a:pt x="1472" y="388"/>
                    <a:pt x="1472" y="388"/>
                  </a:cubicBezTo>
                  <a:cubicBezTo>
                    <a:pt x="1471" y="388"/>
                    <a:pt x="1471" y="388"/>
                    <a:pt x="1471" y="388"/>
                  </a:cubicBezTo>
                  <a:cubicBezTo>
                    <a:pt x="1470" y="390"/>
                    <a:pt x="1470" y="390"/>
                    <a:pt x="1470" y="390"/>
                  </a:cubicBezTo>
                  <a:cubicBezTo>
                    <a:pt x="1469" y="391"/>
                    <a:pt x="1469" y="391"/>
                    <a:pt x="1469" y="391"/>
                  </a:cubicBezTo>
                  <a:cubicBezTo>
                    <a:pt x="1466" y="387"/>
                    <a:pt x="1469" y="390"/>
                    <a:pt x="1465" y="385"/>
                  </a:cubicBezTo>
                  <a:cubicBezTo>
                    <a:pt x="1458" y="384"/>
                    <a:pt x="1461" y="384"/>
                    <a:pt x="1453" y="383"/>
                  </a:cubicBezTo>
                  <a:cubicBezTo>
                    <a:pt x="1451" y="385"/>
                    <a:pt x="1451" y="385"/>
                    <a:pt x="1451" y="385"/>
                  </a:cubicBezTo>
                  <a:cubicBezTo>
                    <a:pt x="1448" y="385"/>
                    <a:pt x="1448" y="385"/>
                    <a:pt x="1448" y="385"/>
                  </a:cubicBezTo>
                  <a:cubicBezTo>
                    <a:pt x="1446" y="383"/>
                    <a:pt x="1446" y="383"/>
                    <a:pt x="1446" y="383"/>
                  </a:cubicBezTo>
                  <a:cubicBezTo>
                    <a:pt x="1447" y="381"/>
                    <a:pt x="1446" y="382"/>
                    <a:pt x="1447" y="380"/>
                  </a:cubicBezTo>
                  <a:cubicBezTo>
                    <a:pt x="1447" y="378"/>
                    <a:pt x="1447" y="378"/>
                    <a:pt x="1447" y="378"/>
                  </a:cubicBezTo>
                  <a:cubicBezTo>
                    <a:pt x="1446" y="377"/>
                    <a:pt x="1446" y="377"/>
                    <a:pt x="1446" y="377"/>
                  </a:cubicBezTo>
                  <a:cubicBezTo>
                    <a:pt x="1435" y="375"/>
                    <a:pt x="1435" y="375"/>
                    <a:pt x="1435" y="375"/>
                  </a:cubicBezTo>
                  <a:cubicBezTo>
                    <a:pt x="1435" y="376"/>
                    <a:pt x="1435" y="376"/>
                    <a:pt x="1435" y="376"/>
                  </a:cubicBezTo>
                  <a:cubicBezTo>
                    <a:pt x="1430" y="379"/>
                    <a:pt x="1430" y="379"/>
                    <a:pt x="1430" y="379"/>
                  </a:cubicBezTo>
                  <a:cubicBezTo>
                    <a:pt x="1427" y="379"/>
                    <a:pt x="1427" y="379"/>
                    <a:pt x="1427" y="379"/>
                  </a:cubicBezTo>
                  <a:cubicBezTo>
                    <a:pt x="1427" y="375"/>
                    <a:pt x="1427" y="377"/>
                    <a:pt x="1427" y="372"/>
                  </a:cubicBezTo>
                  <a:cubicBezTo>
                    <a:pt x="1425" y="369"/>
                    <a:pt x="1425" y="369"/>
                    <a:pt x="1425" y="369"/>
                  </a:cubicBezTo>
                  <a:cubicBezTo>
                    <a:pt x="1423" y="370"/>
                    <a:pt x="1423" y="370"/>
                    <a:pt x="1423" y="370"/>
                  </a:cubicBezTo>
                  <a:cubicBezTo>
                    <a:pt x="1421" y="378"/>
                    <a:pt x="1421" y="380"/>
                    <a:pt x="1420" y="386"/>
                  </a:cubicBezTo>
                  <a:cubicBezTo>
                    <a:pt x="1428" y="391"/>
                    <a:pt x="1427" y="390"/>
                    <a:pt x="1429" y="392"/>
                  </a:cubicBezTo>
                  <a:close/>
                  <a:moveTo>
                    <a:pt x="1496" y="344"/>
                  </a:moveTo>
                  <a:cubicBezTo>
                    <a:pt x="1496" y="342"/>
                    <a:pt x="1496" y="342"/>
                    <a:pt x="1495" y="341"/>
                  </a:cubicBezTo>
                  <a:cubicBezTo>
                    <a:pt x="1495" y="341"/>
                    <a:pt x="1495" y="341"/>
                    <a:pt x="1495" y="341"/>
                  </a:cubicBezTo>
                  <a:cubicBezTo>
                    <a:pt x="1493" y="342"/>
                    <a:pt x="1493" y="342"/>
                    <a:pt x="1493" y="342"/>
                  </a:cubicBezTo>
                  <a:cubicBezTo>
                    <a:pt x="1492" y="343"/>
                    <a:pt x="1492" y="343"/>
                    <a:pt x="1492" y="343"/>
                  </a:cubicBezTo>
                  <a:cubicBezTo>
                    <a:pt x="1495" y="346"/>
                    <a:pt x="1495" y="346"/>
                    <a:pt x="1495" y="346"/>
                  </a:cubicBezTo>
                  <a:cubicBezTo>
                    <a:pt x="1496" y="344"/>
                    <a:pt x="1496" y="344"/>
                    <a:pt x="1496" y="344"/>
                  </a:cubicBezTo>
                  <a:close/>
                  <a:moveTo>
                    <a:pt x="1787" y="555"/>
                  </a:moveTo>
                  <a:cubicBezTo>
                    <a:pt x="1787" y="555"/>
                    <a:pt x="1787" y="555"/>
                    <a:pt x="1787" y="555"/>
                  </a:cubicBezTo>
                  <a:cubicBezTo>
                    <a:pt x="1791" y="553"/>
                    <a:pt x="1791" y="553"/>
                    <a:pt x="1791" y="553"/>
                  </a:cubicBezTo>
                  <a:cubicBezTo>
                    <a:pt x="1796" y="553"/>
                    <a:pt x="1796" y="553"/>
                    <a:pt x="1796" y="553"/>
                  </a:cubicBezTo>
                  <a:cubicBezTo>
                    <a:pt x="1799" y="550"/>
                    <a:pt x="1799" y="550"/>
                    <a:pt x="1799" y="550"/>
                  </a:cubicBezTo>
                  <a:cubicBezTo>
                    <a:pt x="1800" y="549"/>
                    <a:pt x="1800" y="549"/>
                    <a:pt x="1800" y="549"/>
                  </a:cubicBezTo>
                  <a:cubicBezTo>
                    <a:pt x="1803" y="550"/>
                    <a:pt x="1803" y="550"/>
                    <a:pt x="1803" y="550"/>
                  </a:cubicBezTo>
                  <a:cubicBezTo>
                    <a:pt x="1806" y="552"/>
                    <a:pt x="1806" y="552"/>
                    <a:pt x="1806" y="552"/>
                  </a:cubicBezTo>
                  <a:cubicBezTo>
                    <a:pt x="1807" y="552"/>
                    <a:pt x="1807" y="552"/>
                    <a:pt x="1807" y="552"/>
                  </a:cubicBezTo>
                  <a:cubicBezTo>
                    <a:pt x="1807" y="552"/>
                    <a:pt x="1825" y="547"/>
                    <a:pt x="1825" y="547"/>
                  </a:cubicBezTo>
                  <a:cubicBezTo>
                    <a:pt x="1828" y="543"/>
                    <a:pt x="1828" y="543"/>
                    <a:pt x="1828" y="543"/>
                  </a:cubicBezTo>
                  <a:cubicBezTo>
                    <a:pt x="1828" y="541"/>
                    <a:pt x="1828" y="541"/>
                    <a:pt x="1828" y="541"/>
                  </a:cubicBezTo>
                  <a:cubicBezTo>
                    <a:pt x="1828" y="540"/>
                    <a:pt x="1828" y="540"/>
                    <a:pt x="1828" y="540"/>
                  </a:cubicBezTo>
                  <a:cubicBezTo>
                    <a:pt x="1828" y="540"/>
                    <a:pt x="1825" y="537"/>
                    <a:pt x="1823" y="535"/>
                  </a:cubicBezTo>
                  <a:cubicBezTo>
                    <a:pt x="1822" y="534"/>
                    <a:pt x="1822" y="534"/>
                    <a:pt x="1821" y="533"/>
                  </a:cubicBezTo>
                  <a:cubicBezTo>
                    <a:pt x="1820" y="532"/>
                    <a:pt x="1821" y="533"/>
                    <a:pt x="1819" y="531"/>
                  </a:cubicBezTo>
                  <a:cubicBezTo>
                    <a:pt x="1816" y="529"/>
                    <a:pt x="1815" y="530"/>
                    <a:pt x="1812" y="528"/>
                  </a:cubicBezTo>
                  <a:cubicBezTo>
                    <a:pt x="1810" y="528"/>
                    <a:pt x="1810" y="528"/>
                    <a:pt x="1810" y="528"/>
                  </a:cubicBezTo>
                  <a:cubicBezTo>
                    <a:pt x="1809" y="529"/>
                    <a:pt x="1809" y="529"/>
                    <a:pt x="1809" y="529"/>
                  </a:cubicBezTo>
                  <a:cubicBezTo>
                    <a:pt x="1807" y="529"/>
                    <a:pt x="1807" y="529"/>
                    <a:pt x="1807" y="529"/>
                  </a:cubicBezTo>
                  <a:cubicBezTo>
                    <a:pt x="1805" y="529"/>
                    <a:pt x="1805" y="529"/>
                    <a:pt x="1805" y="529"/>
                  </a:cubicBezTo>
                  <a:cubicBezTo>
                    <a:pt x="1804" y="529"/>
                    <a:pt x="1804" y="529"/>
                    <a:pt x="1804" y="529"/>
                  </a:cubicBezTo>
                  <a:cubicBezTo>
                    <a:pt x="1800" y="531"/>
                    <a:pt x="1803" y="529"/>
                    <a:pt x="1799" y="531"/>
                  </a:cubicBezTo>
                  <a:cubicBezTo>
                    <a:pt x="1797" y="533"/>
                    <a:pt x="1797" y="533"/>
                    <a:pt x="1797" y="533"/>
                  </a:cubicBezTo>
                  <a:cubicBezTo>
                    <a:pt x="1795" y="533"/>
                    <a:pt x="1795" y="533"/>
                    <a:pt x="1795" y="533"/>
                  </a:cubicBezTo>
                  <a:cubicBezTo>
                    <a:pt x="1791" y="539"/>
                    <a:pt x="1793" y="537"/>
                    <a:pt x="1788" y="541"/>
                  </a:cubicBezTo>
                  <a:cubicBezTo>
                    <a:pt x="1787" y="543"/>
                    <a:pt x="1787" y="542"/>
                    <a:pt x="1785" y="545"/>
                  </a:cubicBezTo>
                  <a:cubicBezTo>
                    <a:pt x="1785" y="547"/>
                    <a:pt x="1785" y="547"/>
                    <a:pt x="1785" y="547"/>
                  </a:cubicBezTo>
                  <a:cubicBezTo>
                    <a:pt x="1785" y="550"/>
                    <a:pt x="1785" y="548"/>
                    <a:pt x="1787" y="555"/>
                  </a:cubicBezTo>
                  <a:close/>
                  <a:moveTo>
                    <a:pt x="1588" y="609"/>
                  </a:moveTo>
                  <a:cubicBezTo>
                    <a:pt x="1588" y="611"/>
                    <a:pt x="1588" y="611"/>
                    <a:pt x="1588" y="611"/>
                  </a:cubicBezTo>
                  <a:cubicBezTo>
                    <a:pt x="1589" y="612"/>
                    <a:pt x="1589" y="612"/>
                    <a:pt x="1589" y="612"/>
                  </a:cubicBezTo>
                  <a:cubicBezTo>
                    <a:pt x="1591" y="613"/>
                    <a:pt x="1591" y="613"/>
                    <a:pt x="1591" y="613"/>
                  </a:cubicBezTo>
                  <a:cubicBezTo>
                    <a:pt x="1592" y="615"/>
                    <a:pt x="1592" y="615"/>
                    <a:pt x="1592" y="615"/>
                  </a:cubicBezTo>
                  <a:cubicBezTo>
                    <a:pt x="1592" y="616"/>
                    <a:pt x="1592" y="615"/>
                    <a:pt x="1592" y="618"/>
                  </a:cubicBezTo>
                  <a:cubicBezTo>
                    <a:pt x="1592" y="618"/>
                    <a:pt x="1592" y="618"/>
                    <a:pt x="1592" y="618"/>
                  </a:cubicBezTo>
                  <a:cubicBezTo>
                    <a:pt x="1593" y="617"/>
                    <a:pt x="1593" y="617"/>
                    <a:pt x="1593" y="617"/>
                  </a:cubicBezTo>
                  <a:cubicBezTo>
                    <a:pt x="1593" y="614"/>
                    <a:pt x="1592" y="614"/>
                    <a:pt x="1591" y="611"/>
                  </a:cubicBezTo>
                  <a:cubicBezTo>
                    <a:pt x="1591" y="604"/>
                    <a:pt x="1591" y="608"/>
                    <a:pt x="1591" y="603"/>
                  </a:cubicBezTo>
                  <a:cubicBezTo>
                    <a:pt x="1591" y="602"/>
                    <a:pt x="1591" y="602"/>
                    <a:pt x="1591" y="602"/>
                  </a:cubicBezTo>
                  <a:cubicBezTo>
                    <a:pt x="1593" y="601"/>
                    <a:pt x="1593" y="601"/>
                    <a:pt x="1593" y="601"/>
                  </a:cubicBezTo>
                  <a:cubicBezTo>
                    <a:pt x="1594" y="599"/>
                    <a:pt x="1594" y="599"/>
                    <a:pt x="1594" y="599"/>
                  </a:cubicBezTo>
                  <a:cubicBezTo>
                    <a:pt x="1594" y="596"/>
                    <a:pt x="1594" y="596"/>
                    <a:pt x="1594" y="596"/>
                  </a:cubicBezTo>
                  <a:cubicBezTo>
                    <a:pt x="1594" y="596"/>
                    <a:pt x="1593" y="595"/>
                    <a:pt x="1593" y="594"/>
                  </a:cubicBezTo>
                  <a:cubicBezTo>
                    <a:pt x="1591" y="596"/>
                    <a:pt x="1592" y="595"/>
                    <a:pt x="1591" y="598"/>
                  </a:cubicBezTo>
                  <a:cubicBezTo>
                    <a:pt x="1588" y="600"/>
                    <a:pt x="1588" y="600"/>
                    <a:pt x="1588" y="600"/>
                  </a:cubicBezTo>
                  <a:cubicBezTo>
                    <a:pt x="1588" y="602"/>
                    <a:pt x="1588" y="602"/>
                    <a:pt x="1588" y="602"/>
                  </a:cubicBezTo>
                  <a:cubicBezTo>
                    <a:pt x="1589" y="604"/>
                    <a:pt x="1589" y="604"/>
                    <a:pt x="1589" y="604"/>
                  </a:cubicBezTo>
                  <a:cubicBezTo>
                    <a:pt x="1588" y="609"/>
                    <a:pt x="1588" y="609"/>
                    <a:pt x="1588" y="609"/>
                  </a:cubicBezTo>
                  <a:close/>
                  <a:moveTo>
                    <a:pt x="1667" y="592"/>
                  </a:moveTo>
                  <a:cubicBezTo>
                    <a:pt x="1670" y="594"/>
                    <a:pt x="1668" y="593"/>
                    <a:pt x="1676" y="597"/>
                  </a:cubicBezTo>
                  <a:cubicBezTo>
                    <a:pt x="1679" y="596"/>
                    <a:pt x="1679" y="596"/>
                    <a:pt x="1679" y="596"/>
                  </a:cubicBezTo>
                  <a:cubicBezTo>
                    <a:pt x="1680" y="596"/>
                    <a:pt x="1680" y="596"/>
                    <a:pt x="1680" y="596"/>
                  </a:cubicBezTo>
                  <a:cubicBezTo>
                    <a:pt x="1680" y="593"/>
                    <a:pt x="1680" y="593"/>
                    <a:pt x="1681" y="590"/>
                  </a:cubicBezTo>
                  <a:cubicBezTo>
                    <a:pt x="1681" y="590"/>
                    <a:pt x="1681" y="590"/>
                    <a:pt x="1681" y="590"/>
                  </a:cubicBezTo>
                  <a:cubicBezTo>
                    <a:pt x="1682" y="588"/>
                    <a:pt x="1682" y="588"/>
                    <a:pt x="1682" y="588"/>
                  </a:cubicBezTo>
                  <a:cubicBezTo>
                    <a:pt x="1681" y="587"/>
                    <a:pt x="1681" y="587"/>
                    <a:pt x="1681" y="587"/>
                  </a:cubicBezTo>
                  <a:cubicBezTo>
                    <a:pt x="1681" y="587"/>
                    <a:pt x="1681" y="587"/>
                    <a:pt x="1681" y="587"/>
                  </a:cubicBezTo>
                  <a:cubicBezTo>
                    <a:pt x="1670" y="582"/>
                    <a:pt x="1670" y="582"/>
                    <a:pt x="1670" y="582"/>
                  </a:cubicBezTo>
                  <a:cubicBezTo>
                    <a:pt x="1668" y="582"/>
                    <a:pt x="1668" y="582"/>
                    <a:pt x="1668" y="582"/>
                  </a:cubicBezTo>
                  <a:cubicBezTo>
                    <a:pt x="1666" y="584"/>
                    <a:pt x="1665" y="585"/>
                    <a:pt x="1663" y="587"/>
                  </a:cubicBezTo>
                  <a:cubicBezTo>
                    <a:pt x="1663" y="588"/>
                    <a:pt x="1663" y="588"/>
                    <a:pt x="1663" y="588"/>
                  </a:cubicBezTo>
                  <a:cubicBezTo>
                    <a:pt x="1664" y="589"/>
                    <a:pt x="1664" y="589"/>
                    <a:pt x="1664" y="589"/>
                  </a:cubicBezTo>
                  <a:cubicBezTo>
                    <a:pt x="1666" y="590"/>
                    <a:pt x="1665" y="590"/>
                    <a:pt x="1667" y="592"/>
                  </a:cubicBezTo>
                  <a:close/>
                  <a:moveTo>
                    <a:pt x="1039" y="324"/>
                  </a:moveTo>
                  <a:cubicBezTo>
                    <a:pt x="1040" y="325"/>
                    <a:pt x="1040" y="325"/>
                    <a:pt x="1040" y="325"/>
                  </a:cubicBezTo>
                  <a:cubicBezTo>
                    <a:pt x="1041" y="327"/>
                    <a:pt x="1041" y="327"/>
                    <a:pt x="1041" y="327"/>
                  </a:cubicBezTo>
                  <a:cubicBezTo>
                    <a:pt x="1043" y="329"/>
                    <a:pt x="1043" y="329"/>
                    <a:pt x="1043" y="329"/>
                  </a:cubicBezTo>
                  <a:cubicBezTo>
                    <a:pt x="1043" y="329"/>
                    <a:pt x="1043" y="329"/>
                    <a:pt x="1043" y="329"/>
                  </a:cubicBezTo>
                  <a:cubicBezTo>
                    <a:pt x="1043" y="327"/>
                    <a:pt x="1043" y="327"/>
                    <a:pt x="1043" y="327"/>
                  </a:cubicBezTo>
                  <a:cubicBezTo>
                    <a:pt x="1044" y="326"/>
                    <a:pt x="1044" y="326"/>
                    <a:pt x="1044" y="326"/>
                  </a:cubicBezTo>
                  <a:cubicBezTo>
                    <a:pt x="1044" y="326"/>
                    <a:pt x="1044" y="326"/>
                    <a:pt x="1044" y="326"/>
                  </a:cubicBezTo>
                  <a:cubicBezTo>
                    <a:pt x="1044" y="324"/>
                    <a:pt x="1044" y="324"/>
                    <a:pt x="1044" y="324"/>
                  </a:cubicBezTo>
                  <a:cubicBezTo>
                    <a:pt x="1043" y="322"/>
                    <a:pt x="1043" y="321"/>
                    <a:pt x="1041" y="319"/>
                  </a:cubicBezTo>
                  <a:cubicBezTo>
                    <a:pt x="1040" y="321"/>
                    <a:pt x="1040" y="321"/>
                    <a:pt x="1040" y="321"/>
                  </a:cubicBezTo>
                  <a:cubicBezTo>
                    <a:pt x="1037" y="320"/>
                    <a:pt x="1037" y="320"/>
                    <a:pt x="1037" y="320"/>
                  </a:cubicBezTo>
                  <a:cubicBezTo>
                    <a:pt x="1037" y="320"/>
                    <a:pt x="1037" y="320"/>
                    <a:pt x="1037" y="320"/>
                  </a:cubicBezTo>
                  <a:cubicBezTo>
                    <a:pt x="1037" y="322"/>
                    <a:pt x="1038" y="322"/>
                    <a:pt x="1039" y="324"/>
                  </a:cubicBezTo>
                  <a:close/>
                  <a:moveTo>
                    <a:pt x="1302" y="432"/>
                  </a:moveTo>
                  <a:cubicBezTo>
                    <a:pt x="1303" y="434"/>
                    <a:pt x="1303" y="434"/>
                    <a:pt x="1303" y="434"/>
                  </a:cubicBezTo>
                  <a:cubicBezTo>
                    <a:pt x="1305" y="437"/>
                    <a:pt x="1307" y="439"/>
                    <a:pt x="1308" y="442"/>
                  </a:cubicBezTo>
                  <a:cubicBezTo>
                    <a:pt x="1309" y="440"/>
                    <a:pt x="1309" y="440"/>
                    <a:pt x="1309" y="440"/>
                  </a:cubicBezTo>
                  <a:cubicBezTo>
                    <a:pt x="1309" y="437"/>
                    <a:pt x="1309" y="437"/>
                    <a:pt x="1309" y="437"/>
                  </a:cubicBezTo>
                  <a:cubicBezTo>
                    <a:pt x="1306" y="432"/>
                    <a:pt x="1308" y="434"/>
                    <a:pt x="1302" y="428"/>
                  </a:cubicBezTo>
                  <a:cubicBezTo>
                    <a:pt x="1299" y="426"/>
                    <a:pt x="1299" y="426"/>
                    <a:pt x="1299" y="426"/>
                  </a:cubicBezTo>
                  <a:cubicBezTo>
                    <a:pt x="1300" y="429"/>
                    <a:pt x="1300" y="429"/>
                    <a:pt x="1300" y="429"/>
                  </a:cubicBezTo>
                  <a:cubicBezTo>
                    <a:pt x="1300" y="430"/>
                    <a:pt x="1301" y="431"/>
                    <a:pt x="1302" y="432"/>
                  </a:cubicBezTo>
                  <a:close/>
                  <a:moveTo>
                    <a:pt x="1177" y="443"/>
                  </a:moveTo>
                  <a:cubicBezTo>
                    <a:pt x="1178" y="443"/>
                    <a:pt x="1178" y="443"/>
                    <a:pt x="1178" y="443"/>
                  </a:cubicBezTo>
                  <a:cubicBezTo>
                    <a:pt x="1179" y="441"/>
                    <a:pt x="1179" y="441"/>
                    <a:pt x="1179" y="441"/>
                  </a:cubicBezTo>
                  <a:cubicBezTo>
                    <a:pt x="1179" y="441"/>
                    <a:pt x="1179" y="441"/>
                    <a:pt x="1179" y="441"/>
                  </a:cubicBezTo>
                  <a:cubicBezTo>
                    <a:pt x="1178" y="440"/>
                    <a:pt x="1178" y="440"/>
                    <a:pt x="1178" y="440"/>
                  </a:cubicBezTo>
                  <a:cubicBezTo>
                    <a:pt x="1176" y="439"/>
                    <a:pt x="1176" y="439"/>
                    <a:pt x="1176" y="439"/>
                  </a:cubicBezTo>
                  <a:cubicBezTo>
                    <a:pt x="1175" y="440"/>
                    <a:pt x="1175" y="440"/>
                    <a:pt x="1175" y="440"/>
                  </a:cubicBezTo>
                  <a:cubicBezTo>
                    <a:pt x="1175" y="440"/>
                    <a:pt x="1175" y="440"/>
                    <a:pt x="1176" y="442"/>
                  </a:cubicBezTo>
                  <a:lnTo>
                    <a:pt x="1177" y="443"/>
                  </a:lnTo>
                  <a:close/>
                  <a:moveTo>
                    <a:pt x="1348" y="460"/>
                  </a:moveTo>
                  <a:cubicBezTo>
                    <a:pt x="1349" y="463"/>
                    <a:pt x="1349" y="463"/>
                    <a:pt x="1349" y="463"/>
                  </a:cubicBezTo>
                  <a:cubicBezTo>
                    <a:pt x="1351" y="463"/>
                    <a:pt x="1350" y="463"/>
                    <a:pt x="1352" y="462"/>
                  </a:cubicBezTo>
                  <a:cubicBezTo>
                    <a:pt x="1356" y="459"/>
                    <a:pt x="1356" y="459"/>
                    <a:pt x="1356" y="459"/>
                  </a:cubicBezTo>
                  <a:cubicBezTo>
                    <a:pt x="1359" y="459"/>
                    <a:pt x="1359" y="459"/>
                    <a:pt x="1359" y="459"/>
                  </a:cubicBezTo>
                  <a:cubicBezTo>
                    <a:pt x="1362" y="460"/>
                    <a:pt x="1366" y="462"/>
                    <a:pt x="1369" y="464"/>
                  </a:cubicBezTo>
                  <a:cubicBezTo>
                    <a:pt x="1376" y="466"/>
                    <a:pt x="1374" y="465"/>
                    <a:pt x="1378" y="467"/>
                  </a:cubicBezTo>
                  <a:cubicBezTo>
                    <a:pt x="1382" y="467"/>
                    <a:pt x="1382" y="467"/>
                    <a:pt x="1387" y="468"/>
                  </a:cubicBezTo>
                  <a:cubicBezTo>
                    <a:pt x="1390" y="467"/>
                    <a:pt x="1390" y="467"/>
                    <a:pt x="1390" y="467"/>
                  </a:cubicBezTo>
                  <a:cubicBezTo>
                    <a:pt x="1390" y="467"/>
                    <a:pt x="1390" y="467"/>
                    <a:pt x="1390" y="467"/>
                  </a:cubicBezTo>
                  <a:cubicBezTo>
                    <a:pt x="1390" y="457"/>
                    <a:pt x="1390" y="458"/>
                    <a:pt x="1389" y="454"/>
                  </a:cubicBezTo>
                  <a:cubicBezTo>
                    <a:pt x="1379" y="443"/>
                    <a:pt x="1381" y="444"/>
                    <a:pt x="1376" y="441"/>
                  </a:cubicBezTo>
                  <a:cubicBezTo>
                    <a:pt x="1373" y="440"/>
                    <a:pt x="1373" y="440"/>
                    <a:pt x="1373" y="440"/>
                  </a:cubicBezTo>
                  <a:cubicBezTo>
                    <a:pt x="1370" y="441"/>
                    <a:pt x="1371" y="440"/>
                    <a:pt x="1366" y="442"/>
                  </a:cubicBezTo>
                  <a:cubicBezTo>
                    <a:pt x="1365" y="442"/>
                    <a:pt x="1365" y="442"/>
                    <a:pt x="1365" y="442"/>
                  </a:cubicBezTo>
                  <a:cubicBezTo>
                    <a:pt x="1363" y="442"/>
                    <a:pt x="1363" y="442"/>
                    <a:pt x="1363" y="442"/>
                  </a:cubicBezTo>
                  <a:cubicBezTo>
                    <a:pt x="1361" y="446"/>
                    <a:pt x="1360" y="451"/>
                    <a:pt x="1355" y="458"/>
                  </a:cubicBezTo>
                  <a:cubicBezTo>
                    <a:pt x="1350" y="460"/>
                    <a:pt x="1354" y="458"/>
                    <a:pt x="1348" y="460"/>
                  </a:cubicBezTo>
                  <a:close/>
                  <a:moveTo>
                    <a:pt x="1127" y="475"/>
                  </a:moveTo>
                  <a:cubicBezTo>
                    <a:pt x="1130" y="473"/>
                    <a:pt x="1130" y="473"/>
                    <a:pt x="1130" y="473"/>
                  </a:cubicBezTo>
                  <a:cubicBezTo>
                    <a:pt x="1129" y="472"/>
                    <a:pt x="1129" y="472"/>
                    <a:pt x="1129" y="472"/>
                  </a:cubicBezTo>
                  <a:cubicBezTo>
                    <a:pt x="1128" y="470"/>
                    <a:pt x="1128" y="470"/>
                    <a:pt x="1128" y="470"/>
                  </a:cubicBezTo>
                  <a:cubicBezTo>
                    <a:pt x="1126" y="470"/>
                    <a:pt x="1126" y="470"/>
                    <a:pt x="1126" y="470"/>
                  </a:cubicBezTo>
                  <a:cubicBezTo>
                    <a:pt x="1124" y="470"/>
                    <a:pt x="1124" y="470"/>
                    <a:pt x="1124" y="470"/>
                  </a:cubicBezTo>
                  <a:cubicBezTo>
                    <a:pt x="1123" y="472"/>
                    <a:pt x="1123" y="472"/>
                    <a:pt x="1123" y="472"/>
                  </a:cubicBezTo>
                  <a:cubicBezTo>
                    <a:pt x="1124" y="475"/>
                    <a:pt x="1124" y="475"/>
                    <a:pt x="1124" y="475"/>
                  </a:cubicBezTo>
                  <a:cubicBezTo>
                    <a:pt x="1127" y="475"/>
                    <a:pt x="1127" y="475"/>
                    <a:pt x="1127" y="475"/>
                  </a:cubicBezTo>
                  <a:close/>
                  <a:moveTo>
                    <a:pt x="1356" y="440"/>
                  </a:moveTo>
                  <a:cubicBezTo>
                    <a:pt x="1357" y="440"/>
                    <a:pt x="1357" y="440"/>
                    <a:pt x="1357" y="440"/>
                  </a:cubicBezTo>
                  <a:cubicBezTo>
                    <a:pt x="1363" y="437"/>
                    <a:pt x="1363" y="437"/>
                    <a:pt x="1363" y="437"/>
                  </a:cubicBezTo>
                  <a:cubicBezTo>
                    <a:pt x="1364" y="432"/>
                    <a:pt x="1364" y="430"/>
                    <a:pt x="1363" y="427"/>
                  </a:cubicBezTo>
                  <a:cubicBezTo>
                    <a:pt x="1362" y="426"/>
                    <a:pt x="1362" y="426"/>
                    <a:pt x="1362" y="426"/>
                  </a:cubicBezTo>
                  <a:cubicBezTo>
                    <a:pt x="1361" y="426"/>
                    <a:pt x="1361" y="426"/>
                    <a:pt x="1361" y="426"/>
                  </a:cubicBezTo>
                  <a:cubicBezTo>
                    <a:pt x="1359" y="426"/>
                    <a:pt x="1356" y="426"/>
                    <a:pt x="1355" y="426"/>
                  </a:cubicBezTo>
                  <a:cubicBezTo>
                    <a:pt x="1353" y="427"/>
                    <a:pt x="1353" y="427"/>
                    <a:pt x="1353" y="427"/>
                  </a:cubicBezTo>
                  <a:cubicBezTo>
                    <a:pt x="1352" y="429"/>
                    <a:pt x="1352" y="429"/>
                    <a:pt x="1352" y="429"/>
                  </a:cubicBezTo>
                  <a:cubicBezTo>
                    <a:pt x="1353" y="437"/>
                    <a:pt x="1353" y="437"/>
                    <a:pt x="1353" y="437"/>
                  </a:cubicBezTo>
                  <a:lnTo>
                    <a:pt x="1356" y="440"/>
                  </a:lnTo>
                  <a:close/>
                  <a:moveTo>
                    <a:pt x="705" y="434"/>
                  </a:moveTo>
                  <a:cubicBezTo>
                    <a:pt x="707" y="435"/>
                    <a:pt x="707" y="435"/>
                    <a:pt x="707" y="435"/>
                  </a:cubicBezTo>
                  <a:cubicBezTo>
                    <a:pt x="708" y="433"/>
                    <a:pt x="708" y="433"/>
                    <a:pt x="708" y="433"/>
                  </a:cubicBezTo>
                  <a:cubicBezTo>
                    <a:pt x="708" y="432"/>
                    <a:pt x="708" y="433"/>
                    <a:pt x="707" y="431"/>
                  </a:cubicBezTo>
                  <a:cubicBezTo>
                    <a:pt x="706" y="430"/>
                    <a:pt x="706" y="430"/>
                    <a:pt x="706" y="430"/>
                  </a:cubicBezTo>
                  <a:cubicBezTo>
                    <a:pt x="704" y="431"/>
                    <a:pt x="704" y="431"/>
                    <a:pt x="704" y="431"/>
                  </a:cubicBezTo>
                  <a:cubicBezTo>
                    <a:pt x="704" y="432"/>
                    <a:pt x="704" y="432"/>
                    <a:pt x="704" y="432"/>
                  </a:cubicBezTo>
                  <a:cubicBezTo>
                    <a:pt x="704" y="433"/>
                    <a:pt x="704" y="433"/>
                    <a:pt x="704" y="433"/>
                  </a:cubicBezTo>
                  <a:cubicBezTo>
                    <a:pt x="705" y="434"/>
                    <a:pt x="705" y="434"/>
                    <a:pt x="705" y="434"/>
                  </a:cubicBezTo>
                  <a:close/>
                  <a:moveTo>
                    <a:pt x="1321" y="529"/>
                  </a:moveTo>
                  <a:cubicBezTo>
                    <a:pt x="1319" y="530"/>
                    <a:pt x="1319" y="530"/>
                    <a:pt x="1319" y="530"/>
                  </a:cubicBezTo>
                  <a:cubicBezTo>
                    <a:pt x="1319" y="530"/>
                    <a:pt x="1319" y="530"/>
                    <a:pt x="1319" y="530"/>
                  </a:cubicBezTo>
                  <a:cubicBezTo>
                    <a:pt x="1318" y="530"/>
                    <a:pt x="1318" y="530"/>
                    <a:pt x="1318" y="530"/>
                  </a:cubicBezTo>
                  <a:cubicBezTo>
                    <a:pt x="1318" y="531"/>
                    <a:pt x="1318" y="531"/>
                    <a:pt x="1318" y="531"/>
                  </a:cubicBezTo>
                  <a:cubicBezTo>
                    <a:pt x="1318" y="532"/>
                    <a:pt x="1318" y="532"/>
                    <a:pt x="1318" y="532"/>
                  </a:cubicBezTo>
                  <a:cubicBezTo>
                    <a:pt x="1321" y="533"/>
                    <a:pt x="1321" y="533"/>
                    <a:pt x="1321" y="533"/>
                  </a:cubicBezTo>
                  <a:cubicBezTo>
                    <a:pt x="1321" y="533"/>
                    <a:pt x="1321" y="533"/>
                    <a:pt x="1321" y="533"/>
                  </a:cubicBezTo>
                  <a:cubicBezTo>
                    <a:pt x="1322" y="532"/>
                    <a:pt x="1322" y="532"/>
                    <a:pt x="1322" y="532"/>
                  </a:cubicBezTo>
                  <a:cubicBezTo>
                    <a:pt x="1323" y="532"/>
                    <a:pt x="1323" y="532"/>
                    <a:pt x="1323" y="532"/>
                  </a:cubicBezTo>
                  <a:cubicBezTo>
                    <a:pt x="1323" y="533"/>
                    <a:pt x="1323" y="533"/>
                    <a:pt x="1323" y="533"/>
                  </a:cubicBezTo>
                  <a:cubicBezTo>
                    <a:pt x="1324" y="534"/>
                    <a:pt x="1324" y="534"/>
                    <a:pt x="1324" y="534"/>
                  </a:cubicBezTo>
                  <a:cubicBezTo>
                    <a:pt x="1326" y="534"/>
                    <a:pt x="1326" y="534"/>
                    <a:pt x="1326" y="534"/>
                  </a:cubicBezTo>
                  <a:cubicBezTo>
                    <a:pt x="1328" y="531"/>
                    <a:pt x="1328" y="531"/>
                    <a:pt x="1328" y="531"/>
                  </a:cubicBezTo>
                  <a:cubicBezTo>
                    <a:pt x="1328" y="530"/>
                    <a:pt x="1328" y="530"/>
                    <a:pt x="1328" y="530"/>
                  </a:cubicBezTo>
                  <a:cubicBezTo>
                    <a:pt x="1327" y="529"/>
                    <a:pt x="1327" y="529"/>
                    <a:pt x="1327" y="529"/>
                  </a:cubicBezTo>
                  <a:cubicBezTo>
                    <a:pt x="1327" y="528"/>
                    <a:pt x="1327" y="528"/>
                    <a:pt x="1327" y="528"/>
                  </a:cubicBezTo>
                  <a:cubicBezTo>
                    <a:pt x="1327" y="528"/>
                    <a:pt x="1321" y="529"/>
                    <a:pt x="1321" y="529"/>
                  </a:cubicBezTo>
                  <a:close/>
                  <a:moveTo>
                    <a:pt x="784" y="292"/>
                  </a:moveTo>
                  <a:cubicBezTo>
                    <a:pt x="786" y="289"/>
                    <a:pt x="786" y="289"/>
                    <a:pt x="786" y="289"/>
                  </a:cubicBezTo>
                  <a:cubicBezTo>
                    <a:pt x="786" y="288"/>
                    <a:pt x="786" y="288"/>
                    <a:pt x="786" y="288"/>
                  </a:cubicBezTo>
                  <a:cubicBezTo>
                    <a:pt x="786" y="286"/>
                    <a:pt x="786" y="286"/>
                    <a:pt x="786" y="286"/>
                  </a:cubicBezTo>
                  <a:cubicBezTo>
                    <a:pt x="782" y="287"/>
                    <a:pt x="782" y="287"/>
                    <a:pt x="782" y="287"/>
                  </a:cubicBezTo>
                  <a:cubicBezTo>
                    <a:pt x="781" y="288"/>
                    <a:pt x="781" y="288"/>
                    <a:pt x="781" y="288"/>
                  </a:cubicBezTo>
                  <a:cubicBezTo>
                    <a:pt x="780" y="291"/>
                    <a:pt x="780" y="291"/>
                    <a:pt x="780" y="291"/>
                  </a:cubicBezTo>
                  <a:cubicBezTo>
                    <a:pt x="781" y="291"/>
                    <a:pt x="781" y="291"/>
                    <a:pt x="781" y="291"/>
                  </a:cubicBezTo>
                  <a:cubicBezTo>
                    <a:pt x="782" y="293"/>
                    <a:pt x="782" y="293"/>
                    <a:pt x="782" y="293"/>
                  </a:cubicBezTo>
                  <a:cubicBezTo>
                    <a:pt x="782" y="293"/>
                    <a:pt x="784" y="292"/>
                    <a:pt x="784" y="292"/>
                  </a:cubicBezTo>
                  <a:close/>
                  <a:moveTo>
                    <a:pt x="1648" y="957"/>
                  </a:moveTo>
                  <a:cubicBezTo>
                    <a:pt x="1647" y="955"/>
                    <a:pt x="1647" y="955"/>
                    <a:pt x="1646" y="953"/>
                  </a:cubicBezTo>
                  <a:cubicBezTo>
                    <a:pt x="1646" y="951"/>
                    <a:pt x="1646" y="951"/>
                    <a:pt x="1646" y="951"/>
                  </a:cubicBezTo>
                  <a:cubicBezTo>
                    <a:pt x="1646" y="950"/>
                    <a:pt x="1646" y="950"/>
                    <a:pt x="1646" y="950"/>
                  </a:cubicBezTo>
                  <a:cubicBezTo>
                    <a:pt x="1645" y="950"/>
                    <a:pt x="1644" y="949"/>
                    <a:pt x="1642" y="949"/>
                  </a:cubicBezTo>
                  <a:cubicBezTo>
                    <a:pt x="1641" y="950"/>
                    <a:pt x="1641" y="950"/>
                    <a:pt x="1641" y="950"/>
                  </a:cubicBezTo>
                  <a:cubicBezTo>
                    <a:pt x="1640" y="950"/>
                    <a:pt x="1640" y="950"/>
                    <a:pt x="1640" y="950"/>
                  </a:cubicBezTo>
                  <a:cubicBezTo>
                    <a:pt x="1643" y="952"/>
                    <a:pt x="1643" y="952"/>
                    <a:pt x="1643" y="952"/>
                  </a:cubicBezTo>
                  <a:cubicBezTo>
                    <a:pt x="1644" y="953"/>
                    <a:pt x="1644" y="953"/>
                    <a:pt x="1644" y="953"/>
                  </a:cubicBezTo>
                  <a:cubicBezTo>
                    <a:pt x="1644" y="954"/>
                    <a:pt x="1644" y="954"/>
                    <a:pt x="1644" y="954"/>
                  </a:cubicBezTo>
                  <a:cubicBezTo>
                    <a:pt x="1645" y="956"/>
                    <a:pt x="1646" y="958"/>
                    <a:pt x="1647" y="959"/>
                  </a:cubicBezTo>
                  <a:cubicBezTo>
                    <a:pt x="1648" y="959"/>
                    <a:pt x="1648" y="959"/>
                    <a:pt x="1648" y="959"/>
                  </a:cubicBezTo>
                  <a:cubicBezTo>
                    <a:pt x="1649" y="961"/>
                    <a:pt x="1649" y="961"/>
                    <a:pt x="1649" y="961"/>
                  </a:cubicBezTo>
                  <a:cubicBezTo>
                    <a:pt x="1650" y="962"/>
                    <a:pt x="1650" y="962"/>
                    <a:pt x="1650" y="962"/>
                  </a:cubicBezTo>
                  <a:cubicBezTo>
                    <a:pt x="1650" y="959"/>
                    <a:pt x="1650" y="959"/>
                    <a:pt x="1650" y="959"/>
                  </a:cubicBezTo>
                  <a:cubicBezTo>
                    <a:pt x="1650" y="958"/>
                    <a:pt x="1650" y="958"/>
                    <a:pt x="1650" y="958"/>
                  </a:cubicBezTo>
                  <a:cubicBezTo>
                    <a:pt x="1648" y="957"/>
                    <a:pt x="1648" y="957"/>
                    <a:pt x="1648" y="957"/>
                  </a:cubicBezTo>
                  <a:close/>
                  <a:moveTo>
                    <a:pt x="1515" y="1059"/>
                  </a:moveTo>
                  <a:cubicBezTo>
                    <a:pt x="1515" y="1060"/>
                    <a:pt x="1515" y="1060"/>
                    <a:pt x="1515" y="1060"/>
                  </a:cubicBezTo>
                  <a:cubicBezTo>
                    <a:pt x="1516" y="1061"/>
                    <a:pt x="1516" y="1061"/>
                    <a:pt x="1516" y="1061"/>
                  </a:cubicBezTo>
                  <a:cubicBezTo>
                    <a:pt x="1517" y="1060"/>
                    <a:pt x="1517" y="1060"/>
                    <a:pt x="1517" y="1060"/>
                  </a:cubicBezTo>
                  <a:cubicBezTo>
                    <a:pt x="1518" y="1059"/>
                    <a:pt x="1518" y="1059"/>
                    <a:pt x="1518" y="1059"/>
                  </a:cubicBezTo>
                  <a:cubicBezTo>
                    <a:pt x="1517" y="1057"/>
                    <a:pt x="1517" y="1057"/>
                    <a:pt x="1517" y="1057"/>
                  </a:cubicBezTo>
                  <a:cubicBezTo>
                    <a:pt x="1518" y="1056"/>
                    <a:pt x="1518" y="1056"/>
                    <a:pt x="1518" y="1056"/>
                  </a:cubicBezTo>
                  <a:cubicBezTo>
                    <a:pt x="1518" y="1054"/>
                    <a:pt x="1518" y="1054"/>
                    <a:pt x="1518" y="1054"/>
                  </a:cubicBezTo>
                  <a:cubicBezTo>
                    <a:pt x="1518" y="1054"/>
                    <a:pt x="1518" y="1054"/>
                    <a:pt x="1518" y="1054"/>
                  </a:cubicBezTo>
                  <a:cubicBezTo>
                    <a:pt x="1515" y="1059"/>
                    <a:pt x="1515" y="1059"/>
                    <a:pt x="1515" y="1059"/>
                  </a:cubicBezTo>
                  <a:close/>
                  <a:moveTo>
                    <a:pt x="1498" y="1086"/>
                  </a:moveTo>
                  <a:cubicBezTo>
                    <a:pt x="1497" y="1087"/>
                    <a:pt x="1497" y="1087"/>
                    <a:pt x="1497" y="1087"/>
                  </a:cubicBezTo>
                  <a:cubicBezTo>
                    <a:pt x="1497" y="1087"/>
                    <a:pt x="1497" y="1087"/>
                    <a:pt x="1497" y="1087"/>
                  </a:cubicBezTo>
                  <a:cubicBezTo>
                    <a:pt x="1498" y="1087"/>
                    <a:pt x="1498" y="1087"/>
                    <a:pt x="1498" y="1087"/>
                  </a:cubicBezTo>
                  <a:cubicBezTo>
                    <a:pt x="1498" y="1086"/>
                    <a:pt x="1498" y="1086"/>
                    <a:pt x="1498" y="1086"/>
                  </a:cubicBezTo>
                  <a:cubicBezTo>
                    <a:pt x="1498" y="1085"/>
                    <a:pt x="1498" y="1085"/>
                    <a:pt x="1498" y="1085"/>
                  </a:cubicBezTo>
                  <a:lnTo>
                    <a:pt x="1498" y="1086"/>
                  </a:lnTo>
                  <a:close/>
                  <a:moveTo>
                    <a:pt x="1531" y="1035"/>
                  </a:moveTo>
                  <a:cubicBezTo>
                    <a:pt x="1530" y="1036"/>
                    <a:pt x="1530" y="1036"/>
                    <a:pt x="1530" y="1036"/>
                  </a:cubicBezTo>
                  <a:cubicBezTo>
                    <a:pt x="1528" y="1040"/>
                    <a:pt x="1528" y="1040"/>
                    <a:pt x="1528" y="1040"/>
                  </a:cubicBezTo>
                  <a:cubicBezTo>
                    <a:pt x="1527" y="1041"/>
                    <a:pt x="1527" y="1041"/>
                    <a:pt x="1527" y="1041"/>
                  </a:cubicBezTo>
                  <a:cubicBezTo>
                    <a:pt x="1524" y="1042"/>
                    <a:pt x="1524" y="1042"/>
                    <a:pt x="1524" y="1042"/>
                  </a:cubicBezTo>
                  <a:cubicBezTo>
                    <a:pt x="1523" y="1043"/>
                    <a:pt x="1523" y="1043"/>
                    <a:pt x="1523" y="1043"/>
                  </a:cubicBezTo>
                  <a:cubicBezTo>
                    <a:pt x="1522" y="1043"/>
                    <a:pt x="1522" y="1043"/>
                    <a:pt x="1522" y="1043"/>
                  </a:cubicBezTo>
                  <a:cubicBezTo>
                    <a:pt x="1522" y="1043"/>
                    <a:pt x="1522" y="1043"/>
                    <a:pt x="1522" y="1043"/>
                  </a:cubicBezTo>
                  <a:cubicBezTo>
                    <a:pt x="1522" y="1044"/>
                    <a:pt x="1522" y="1044"/>
                    <a:pt x="1522" y="1044"/>
                  </a:cubicBezTo>
                  <a:cubicBezTo>
                    <a:pt x="1522" y="1046"/>
                    <a:pt x="1522" y="1046"/>
                    <a:pt x="1522" y="1046"/>
                  </a:cubicBezTo>
                  <a:cubicBezTo>
                    <a:pt x="1523" y="1047"/>
                    <a:pt x="1523" y="1047"/>
                    <a:pt x="1523" y="1047"/>
                  </a:cubicBezTo>
                  <a:cubicBezTo>
                    <a:pt x="1524" y="1047"/>
                    <a:pt x="1524" y="1047"/>
                    <a:pt x="1524" y="1047"/>
                  </a:cubicBezTo>
                  <a:cubicBezTo>
                    <a:pt x="1525" y="1047"/>
                    <a:pt x="1525" y="1047"/>
                    <a:pt x="1525" y="1046"/>
                  </a:cubicBezTo>
                  <a:cubicBezTo>
                    <a:pt x="1526" y="1045"/>
                    <a:pt x="1526" y="1045"/>
                    <a:pt x="1526" y="1045"/>
                  </a:cubicBezTo>
                  <a:cubicBezTo>
                    <a:pt x="1529" y="1045"/>
                    <a:pt x="1529" y="1045"/>
                    <a:pt x="1529" y="1045"/>
                  </a:cubicBezTo>
                  <a:cubicBezTo>
                    <a:pt x="1531" y="1041"/>
                    <a:pt x="1532" y="1040"/>
                    <a:pt x="1532" y="1036"/>
                  </a:cubicBezTo>
                  <a:cubicBezTo>
                    <a:pt x="1532" y="1035"/>
                    <a:pt x="1532" y="1035"/>
                    <a:pt x="1532" y="1035"/>
                  </a:cubicBezTo>
                  <a:cubicBezTo>
                    <a:pt x="1531" y="1035"/>
                    <a:pt x="1531" y="1035"/>
                    <a:pt x="1531" y="1035"/>
                  </a:cubicBezTo>
                  <a:close/>
                  <a:moveTo>
                    <a:pt x="1535" y="1033"/>
                  </a:moveTo>
                  <a:cubicBezTo>
                    <a:pt x="1533" y="1034"/>
                    <a:pt x="1533" y="1034"/>
                    <a:pt x="1533" y="1034"/>
                  </a:cubicBezTo>
                  <a:cubicBezTo>
                    <a:pt x="1533" y="1035"/>
                    <a:pt x="1533" y="1035"/>
                    <a:pt x="1533" y="1035"/>
                  </a:cubicBezTo>
                  <a:cubicBezTo>
                    <a:pt x="1533" y="1036"/>
                    <a:pt x="1533" y="1036"/>
                    <a:pt x="1533" y="1036"/>
                  </a:cubicBezTo>
                  <a:cubicBezTo>
                    <a:pt x="1534" y="1037"/>
                    <a:pt x="1534" y="1037"/>
                    <a:pt x="1534" y="1037"/>
                  </a:cubicBezTo>
                  <a:cubicBezTo>
                    <a:pt x="1535" y="1037"/>
                    <a:pt x="1535" y="1037"/>
                    <a:pt x="1535" y="1037"/>
                  </a:cubicBezTo>
                  <a:cubicBezTo>
                    <a:pt x="1535" y="1037"/>
                    <a:pt x="1535" y="1037"/>
                    <a:pt x="1535" y="1037"/>
                  </a:cubicBezTo>
                  <a:cubicBezTo>
                    <a:pt x="1536" y="1035"/>
                    <a:pt x="1536" y="1035"/>
                    <a:pt x="1536" y="1035"/>
                  </a:cubicBezTo>
                  <a:cubicBezTo>
                    <a:pt x="1536" y="1033"/>
                    <a:pt x="1536" y="1033"/>
                    <a:pt x="1536" y="1033"/>
                  </a:cubicBezTo>
                  <a:cubicBezTo>
                    <a:pt x="1536" y="1033"/>
                    <a:pt x="1536" y="1033"/>
                    <a:pt x="1536" y="1033"/>
                  </a:cubicBezTo>
                  <a:cubicBezTo>
                    <a:pt x="1536" y="1033"/>
                    <a:pt x="1535" y="1033"/>
                    <a:pt x="1535" y="1033"/>
                  </a:cubicBezTo>
                  <a:close/>
                  <a:moveTo>
                    <a:pt x="695" y="380"/>
                  </a:moveTo>
                  <a:cubicBezTo>
                    <a:pt x="696" y="382"/>
                    <a:pt x="696" y="382"/>
                    <a:pt x="696" y="382"/>
                  </a:cubicBezTo>
                  <a:cubicBezTo>
                    <a:pt x="697" y="383"/>
                    <a:pt x="697" y="383"/>
                    <a:pt x="697" y="383"/>
                  </a:cubicBezTo>
                  <a:cubicBezTo>
                    <a:pt x="699" y="381"/>
                    <a:pt x="699" y="381"/>
                    <a:pt x="699" y="381"/>
                  </a:cubicBezTo>
                  <a:cubicBezTo>
                    <a:pt x="699" y="383"/>
                    <a:pt x="699" y="383"/>
                    <a:pt x="699" y="383"/>
                  </a:cubicBezTo>
                  <a:cubicBezTo>
                    <a:pt x="700" y="384"/>
                    <a:pt x="700" y="384"/>
                    <a:pt x="700" y="384"/>
                  </a:cubicBezTo>
                  <a:cubicBezTo>
                    <a:pt x="701" y="380"/>
                    <a:pt x="701" y="380"/>
                    <a:pt x="701" y="380"/>
                  </a:cubicBezTo>
                  <a:cubicBezTo>
                    <a:pt x="702" y="380"/>
                    <a:pt x="702" y="380"/>
                    <a:pt x="702" y="380"/>
                  </a:cubicBezTo>
                  <a:cubicBezTo>
                    <a:pt x="703" y="379"/>
                    <a:pt x="703" y="379"/>
                    <a:pt x="703" y="379"/>
                  </a:cubicBezTo>
                  <a:cubicBezTo>
                    <a:pt x="702" y="371"/>
                    <a:pt x="702" y="382"/>
                    <a:pt x="702" y="372"/>
                  </a:cubicBezTo>
                  <a:cubicBezTo>
                    <a:pt x="700" y="372"/>
                    <a:pt x="700" y="372"/>
                    <a:pt x="700" y="372"/>
                  </a:cubicBezTo>
                  <a:cubicBezTo>
                    <a:pt x="699" y="373"/>
                    <a:pt x="699" y="373"/>
                    <a:pt x="699" y="373"/>
                  </a:cubicBezTo>
                  <a:cubicBezTo>
                    <a:pt x="699" y="375"/>
                    <a:pt x="699" y="374"/>
                    <a:pt x="699" y="377"/>
                  </a:cubicBezTo>
                  <a:cubicBezTo>
                    <a:pt x="698" y="377"/>
                    <a:pt x="698" y="377"/>
                    <a:pt x="698" y="377"/>
                  </a:cubicBezTo>
                  <a:cubicBezTo>
                    <a:pt x="697" y="375"/>
                    <a:pt x="697" y="375"/>
                    <a:pt x="697" y="375"/>
                  </a:cubicBezTo>
                  <a:cubicBezTo>
                    <a:pt x="694" y="379"/>
                    <a:pt x="694" y="379"/>
                    <a:pt x="694" y="379"/>
                  </a:cubicBezTo>
                  <a:cubicBezTo>
                    <a:pt x="695" y="380"/>
                    <a:pt x="695" y="380"/>
                    <a:pt x="695" y="380"/>
                  </a:cubicBezTo>
                  <a:cubicBezTo>
                    <a:pt x="695" y="380"/>
                    <a:pt x="695" y="380"/>
                    <a:pt x="695" y="380"/>
                  </a:cubicBezTo>
                  <a:close/>
                  <a:moveTo>
                    <a:pt x="1526" y="1034"/>
                  </a:moveTo>
                  <a:cubicBezTo>
                    <a:pt x="1527" y="1034"/>
                    <a:pt x="1527" y="1034"/>
                    <a:pt x="1527" y="1034"/>
                  </a:cubicBezTo>
                  <a:cubicBezTo>
                    <a:pt x="1527" y="1033"/>
                    <a:pt x="1527" y="1033"/>
                    <a:pt x="1527" y="1033"/>
                  </a:cubicBezTo>
                  <a:cubicBezTo>
                    <a:pt x="1527" y="1032"/>
                    <a:pt x="1527" y="1032"/>
                    <a:pt x="1527" y="1032"/>
                  </a:cubicBezTo>
                  <a:cubicBezTo>
                    <a:pt x="1526" y="1032"/>
                    <a:pt x="1526" y="1032"/>
                    <a:pt x="1526" y="1032"/>
                  </a:cubicBezTo>
                  <a:cubicBezTo>
                    <a:pt x="1525" y="1032"/>
                    <a:pt x="1525" y="1032"/>
                    <a:pt x="1525" y="1032"/>
                  </a:cubicBezTo>
                  <a:cubicBezTo>
                    <a:pt x="1525" y="1033"/>
                    <a:pt x="1525" y="1033"/>
                    <a:pt x="1525" y="1033"/>
                  </a:cubicBezTo>
                  <a:cubicBezTo>
                    <a:pt x="1525" y="1033"/>
                    <a:pt x="1525" y="1033"/>
                    <a:pt x="1526" y="1034"/>
                  </a:cubicBezTo>
                  <a:close/>
                  <a:moveTo>
                    <a:pt x="1488" y="1097"/>
                  </a:moveTo>
                  <a:cubicBezTo>
                    <a:pt x="1486" y="1099"/>
                    <a:pt x="1487" y="1098"/>
                    <a:pt x="1484" y="1101"/>
                  </a:cubicBezTo>
                  <a:cubicBezTo>
                    <a:pt x="1483" y="1101"/>
                    <a:pt x="1483" y="1101"/>
                    <a:pt x="1483" y="1101"/>
                  </a:cubicBezTo>
                  <a:cubicBezTo>
                    <a:pt x="1483" y="1102"/>
                    <a:pt x="1483" y="1101"/>
                    <a:pt x="1483" y="1102"/>
                  </a:cubicBezTo>
                  <a:cubicBezTo>
                    <a:pt x="1484" y="1102"/>
                    <a:pt x="1484" y="1102"/>
                    <a:pt x="1484" y="1102"/>
                  </a:cubicBezTo>
                  <a:cubicBezTo>
                    <a:pt x="1486" y="1101"/>
                    <a:pt x="1485" y="1101"/>
                    <a:pt x="1489" y="1096"/>
                  </a:cubicBezTo>
                  <a:cubicBezTo>
                    <a:pt x="1489" y="1096"/>
                    <a:pt x="1489" y="1096"/>
                    <a:pt x="1489" y="1096"/>
                  </a:cubicBezTo>
                  <a:cubicBezTo>
                    <a:pt x="1489" y="1096"/>
                    <a:pt x="1488" y="1097"/>
                    <a:pt x="1488" y="1097"/>
                  </a:cubicBezTo>
                  <a:close/>
                  <a:moveTo>
                    <a:pt x="1510" y="1067"/>
                  </a:moveTo>
                  <a:cubicBezTo>
                    <a:pt x="1509" y="1068"/>
                    <a:pt x="1509" y="1068"/>
                    <a:pt x="1509" y="1068"/>
                  </a:cubicBezTo>
                  <a:cubicBezTo>
                    <a:pt x="1508" y="1069"/>
                    <a:pt x="1508" y="1069"/>
                    <a:pt x="1508" y="1069"/>
                  </a:cubicBezTo>
                  <a:cubicBezTo>
                    <a:pt x="1508" y="1069"/>
                    <a:pt x="1508" y="1069"/>
                    <a:pt x="1508" y="1069"/>
                  </a:cubicBezTo>
                  <a:cubicBezTo>
                    <a:pt x="1509" y="1070"/>
                    <a:pt x="1509" y="1070"/>
                    <a:pt x="1509" y="1070"/>
                  </a:cubicBezTo>
                  <a:cubicBezTo>
                    <a:pt x="1509" y="1069"/>
                    <a:pt x="1509" y="1069"/>
                    <a:pt x="1509" y="1069"/>
                  </a:cubicBezTo>
                  <a:cubicBezTo>
                    <a:pt x="1511" y="1068"/>
                    <a:pt x="1511" y="1068"/>
                    <a:pt x="1511" y="1068"/>
                  </a:cubicBezTo>
                  <a:cubicBezTo>
                    <a:pt x="1511" y="1067"/>
                    <a:pt x="1511" y="1067"/>
                    <a:pt x="1511" y="1067"/>
                  </a:cubicBezTo>
                  <a:cubicBezTo>
                    <a:pt x="1511" y="1067"/>
                    <a:pt x="1511" y="1067"/>
                    <a:pt x="1511" y="1067"/>
                  </a:cubicBezTo>
                  <a:cubicBezTo>
                    <a:pt x="1510" y="1067"/>
                    <a:pt x="1510" y="1067"/>
                    <a:pt x="1510" y="1067"/>
                  </a:cubicBezTo>
                  <a:close/>
                  <a:moveTo>
                    <a:pt x="1419" y="1155"/>
                  </a:moveTo>
                  <a:cubicBezTo>
                    <a:pt x="1419" y="1156"/>
                    <a:pt x="1419" y="1156"/>
                    <a:pt x="1419" y="1156"/>
                  </a:cubicBezTo>
                  <a:cubicBezTo>
                    <a:pt x="1419" y="1156"/>
                    <a:pt x="1419" y="1156"/>
                    <a:pt x="1419" y="1156"/>
                  </a:cubicBezTo>
                  <a:cubicBezTo>
                    <a:pt x="1419" y="1156"/>
                    <a:pt x="1419" y="1156"/>
                    <a:pt x="1419" y="1156"/>
                  </a:cubicBezTo>
                  <a:cubicBezTo>
                    <a:pt x="1419" y="1156"/>
                    <a:pt x="1420" y="1156"/>
                    <a:pt x="1420" y="1155"/>
                  </a:cubicBezTo>
                  <a:cubicBezTo>
                    <a:pt x="1420" y="1155"/>
                    <a:pt x="1420" y="1155"/>
                    <a:pt x="1420" y="1155"/>
                  </a:cubicBezTo>
                  <a:cubicBezTo>
                    <a:pt x="1419" y="1155"/>
                    <a:pt x="1419" y="1155"/>
                    <a:pt x="1419" y="1155"/>
                  </a:cubicBezTo>
                  <a:close/>
                  <a:moveTo>
                    <a:pt x="1422" y="1152"/>
                  </a:moveTo>
                  <a:cubicBezTo>
                    <a:pt x="1422" y="1152"/>
                    <a:pt x="1422" y="1152"/>
                    <a:pt x="1422" y="1152"/>
                  </a:cubicBezTo>
                  <a:cubicBezTo>
                    <a:pt x="1422" y="1152"/>
                    <a:pt x="1422" y="1152"/>
                    <a:pt x="1422" y="1152"/>
                  </a:cubicBezTo>
                  <a:cubicBezTo>
                    <a:pt x="1422" y="1153"/>
                    <a:pt x="1422" y="1153"/>
                    <a:pt x="1422" y="1153"/>
                  </a:cubicBezTo>
                  <a:cubicBezTo>
                    <a:pt x="1423" y="1152"/>
                    <a:pt x="1423" y="1152"/>
                    <a:pt x="1423" y="1152"/>
                  </a:cubicBezTo>
                  <a:cubicBezTo>
                    <a:pt x="1423" y="1152"/>
                    <a:pt x="1423" y="1152"/>
                    <a:pt x="1423" y="1152"/>
                  </a:cubicBezTo>
                  <a:cubicBezTo>
                    <a:pt x="1422" y="1152"/>
                    <a:pt x="1422" y="1152"/>
                    <a:pt x="1422" y="1152"/>
                  </a:cubicBezTo>
                  <a:close/>
                  <a:moveTo>
                    <a:pt x="1421" y="1139"/>
                  </a:moveTo>
                  <a:cubicBezTo>
                    <a:pt x="1420" y="1139"/>
                    <a:pt x="1420" y="1139"/>
                    <a:pt x="1420" y="1139"/>
                  </a:cubicBezTo>
                  <a:cubicBezTo>
                    <a:pt x="1418" y="1142"/>
                    <a:pt x="1418" y="1142"/>
                    <a:pt x="1418" y="1142"/>
                  </a:cubicBezTo>
                  <a:cubicBezTo>
                    <a:pt x="1417" y="1143"/>
                    <a:pt x="1417" y="1143"/>
                    <a:pt x="1417" y="1143"/>
                  </a:cubicBezTo>
                  <a:cubicBezTo>
                    <a:pt x="1417" y="1144"/>
                    <a:pt x="1417" y="1144"/>
                    <a:pt x="1417" y="1144"/>
                  </a:cubicBezTo>
                  <a:cubicBezTo>
                    <a:pt x="1416" y="1145"/>
                    <a:pt x="1416" y="1145"/>
                    <a:pt x="1416" y="1145"/>
                  </a:cubicBezTo>
                  <a:cubicBezTo>
                    <a:pt x="1416" y="1146"/>
                    <a:pt x="1416" y="1146"/>
                    <a:pt x="1416" y="1146"/>
                  </a:cubicBezTo>
                  <a:cubicBezTo>
                    <a:pt x="1415" y="1147"/>
                    <a:pt x="1415" y="1146"/>
                    <a:pt x="1413" y="1149"/>
                  </a:cubicBezTo>
                  <a:cubicBezTo>
                    <a:pt x="1412" y="1150"/>
                    <a:pt x="1412" y="1150"/>
                    <a:pt x="1412" y="1150"/>
                  </a:cubicBezTo>
                  <a:cubicBezTo>
                    <a:pt x="1412" y="1151"/>
                    <a:pt x="1412" y="1151"/>
                    <a:pt x="1412" y="1151"/>
                  </a:cubicBezTo>
                  <a:cubicBezTo>
                    <a:pt x="1414" y="1152"/>
                    <a:pt x="1414" y="1152"/>
                    <a:pt x="1414" y="1152"/>
                  </a:cubicBezTo>
                  <a:cubicBezTo>
                    <a:pt x="1414" y="1149"/>
                    <a:pt x="1414" y="1149"/>
                    <a:pt x="1414" y="1149"/>
                  </a:cubicBezTo>
                  <a:cubicBezTo>
                    <a:pt x="1416" y="1147"/>
                    <a:pt x="1416" y="1148"/>
                    <a:pt x="1417" y="1146"/>
                  </a:cubicBezTo>
                  <a:cubicBezTo>
                    <a:pt x="1418" y="1145"/>
                    <a:pt x="1418" y="1145"/>
                    <a:pt x="1418" y="1145"/>
                  </a:cubicBezTo>
                  <a:cubicBezTo>
                    <a:pt x="1420" y="1143"/>
                    <a:pt x="1420" y="1143"/>
                    <a:pt x="1420" y="1143"/>
                  </a:cubicBezTo>
                  <a:cubicBezTo>
                    <a:pt x="1421" y="1142"/>
                    <a:pt x="1421" y="1142"/>
                    <a:pt x="1421" y="1142"/>
                  </a:cubicBezTo>
                  <a:cubicBezTo>
                    <a:pt x="1422" y="1142"/>
                    <a:pt x="1422" y="1142"/>
                    <a:pt x="1422" y="1142"/>
                  </a:cubicBezTo>
                  <a:cubicBezTo>
                    <a:pt x="1423" y="1141"/>
                    <a:pt x="1423" y="1141"/>
                    <a:pt x="1423" y="1141"/>
                  </a:cubicBezTo>
                  <a:cubicBezTo>
                    <a:pt x="1424" y="1141"/>
                    <a:pt x="1424" y="1141"/>
                    <a:pt x="1424" y="1141"/>
                  </a:cubicBezTo>
                  <a:cubicBezTo>
                    <a:pt x="1425" y="1140"/>
                    <a:pt x="1425" y="1140"/>
                    <a:pt x="1425" y="1140"/>
                  </a:cubicBezTo>
                  <a:cubicBezTo>
                    <a:pt x="1423" y="1140"/>
                    <a:pt x="1423" y="1140"/>
                    <a:pt x="1423" y="1140"/>
                  </a:cubicBezTo>
                  <a:cubicBezTo>
                    <a:pt x="1421" y="1139"/>
                    <a:pt x="1421" y="1139"/>
                    <a:pt x="1421" y="1139"/>
                  </a:cubicBezTo>
                  <a:close/>
                  <a:moveTo>
                    <a:pt x="1418" y="1155"/>
                  </a:moveTo>
                  <a:cubicBezTo>
                    <a:pt x="1418" y="1155"/>
                    <a:pt x="1418" y="1155"/>
                    <a:pt x="1417" y="1155"/>
                  </a:cubicBezTo>
                  <a:cubicBezTo>
                    <a:pt x="1417" y="1155"/>
                    <a:pt x="1417" y="1155"/>
                    <a:pt x="1417" y="1155"/>
                  </a:cubicBezTo>
                  <a:cubicBezTo>
                    <a:pt x="1417" y="1155"/>
                    <a:pt x="1417" y="1155"/>
                    <a:pt x="1417" y="1155"/>
                  </a:cubicBezTo>
                  <a:cubicBezTo>
                    <a:pt x="1417" y="1155"/>
                    <a:pt x="1417" y="1155"/>
                    <a:pt x="1417" y="1155"/>
                  </a:cubicBezTo>
                  <a:cubicBezTo>
                    <a:pt x="1417" y="1155"/>
                    <a:pt x="1417" y="1155"/>
                    <a:pt x="1417" y="1155"/>
                  </a:cubicBezTo>
                  <a:cubicBezTo>
                    <a:pt x="1417" y="1155"/>
                    <a:pt x="1417" y="1155"/>
                    <a:pt x="1417" y="1156"/>
                  </a:cubicBezTo>
                  <a:cubicBezTo>
                    <a:pt x="1418" y="1156"/>
                    <a:pt x="1418" y="1156"/>
                    <a:pt x="1418" y="1156"/>
                  </a:cubicBezTo>
                  <a:cubicBezTo>
                    <a:pt x="1418" y="1155"/>
                    <a:pt x="1418" y="1155"/>
                    <a:pt x="1418" y="1155"/>
                  </a:cubicBezTo>
                  <a:cubicBezTo>
                    <a:pt x="1418" y="1155"/>
                    <a:pt x="1418" y="1155"/>
                    <a:pt x="1418" y="1155"/>
                  </a:cubicBezTo>
                  <a:close/>
                  <a:moveTo>
                    <a:pt x="1450" y="1124"/>
                  </a:moveTo>
                  <a:cubicBezTo>
                    <a:pt x="1450" y="1123"/>
                    <a:pt x="1450" y="1123"/>
                    <a:pt x="1450" y="1123"/>
                  </a:cubicBezTo>
                  <a:cubicBezTo>
                    <a:pt x="1450" y="1123"/>
                    <a:pt x="1450" y="1123"/>
                    <a:pt x="1450" y="1123"/>
                  </a:cubicBezTo>
                  <a:cubicBezTo>
                    <a:pt x="1450" y="1123"/>
                    <a:pt x="1450" y="1123"/>
                    <a:pt x="1450" y="1123"/>
                  </a:cubicBezTo>
                  <a:cubicBezTo>
                    <a:pt x="1449" y="1123"/>
                    <a:pt x="1449" y="1123"/>
                    <a:pt x="1449" y="1123"/>
                  </a:cubicBezTo>
                  <a:cubicBezTo>
                    <a:pt x="1448" y="1123"/>
                    <a:pt x="1448" y="1123"/>
                    <a:pt x="1448" y="1123"/>
                  </a:cubicBezTo>
                  <a:cubicBezTo>
                    <a:pt x="1445" y="1127"/>
                    <a:pt x="1445" y="1127"/>
                    <a:pt x="1445" y="1127"/>
                  </a:cubicBezTo>
                  <a:cubicBezTo>
                    <a:pt x="1443" y="1127"/>
                    <a:pt x="1443" y="1127"/>
                    <a:pt x="1442" y="1127"/>
                  </a:cubicBezTo>
                  <a:cubicBezTo>
                    <a:pt x="1441" y="1125"/>
                    <a:pt x="1441" y="1125"/>
                    <a:pt x="1441" y="1125"/>
                  </a:cubicBezTo>
                  <a:cubicBezTo>
                    <a:pt x="1440" y="1125"/>
                    <a:pt x="1440" y="1125"/>
                    <a:pt x="1440" y="1125"/>
                  </a:cubicBezTo>
                  <a:cubicBezTo>
                    <a:pt x="1440" y="1126"/>
                    <a:pt x="1440" y="1126"/>
                    <a:pt x="1440" y="1126"/>
                  </a:cubicBezTo>
                  <a:cubicBezTo>
                    <a:pt x="1440" y="1127"/>
                    <a:pt x="1440" y="1127"/>
                    <a:pt x="1440" y="1127"/>
                  </a:cubicBezTo>
                  <a:cubicBezTo>
                    <a:pt x="1438" y="1128"/>
                    <a:pt x="1438" y="1128"/>
                    <a:pt x="1438" y="1128"/>
                  </a:cubicBezTo>
                  <a:cubicBezTo>
                    <a:pt x="1437" y="1130"/>
                    <a:pt x="1437" y="1130"/>
                    <a:pt x="1437" y="1130"/>
                  </a:cubicBezTo>
                  <a:cubicBezTo>
                    <a:pt x="1436" y="1130"/>
                    <a:pt x="1436" y="1130"/>
                    <a:pt x="1436" y="1130"/>
                  </a:cubicBezTo>
                  <a:cubicBezTo>
                    <a:pt x="1435" y="1132"/>
                    <a:pt x="1435" y="1132"/>
                    <a:pt x="1435" y="1132"/>
                  </a:cubicBezTo>
                  <a:cubicBezTo>
                    <a:pt x="1433" y="1133"/>
                    <a:pt x="1433" y="1133"/>
                    <a:pt x="1433" y="1133"/>
                  </a:cubicBezTo>
                  <a:cubicBezTo>
                    <a:pt x="1432" y="1135"/>
                    <a:pt x="1432" y="1135"/>
                    <a:pt x="1432" y="1135"/>
                  </a:cubicBezTo>
                  <a:cubicBezTo>
                    <a:pt x="1431" y="1136"/>
                    <a:pt x="1431" y="1136"/>
                    <a:pt x="1431" y="1136"/>
                  </a:cubicBezTo>
                  <a:cubicBezTo>
                    <a:pt x="1429" y="1138"/>
                    <a:pt x="1429" y="1138"/>
                    <a:pt x="1429" y="1138"/>
                  </a:cubicBezTo>
                  <a:cubicBezTo>
                    <a:pt x="1429" y="1139"/>
                    <a:pt x="1429" y="1139"/>
                    <a:pt x="1429" y="1139"/>
                  </a:cubicBezTo>
                  <a:cubicBezTo>
                    <a:pt x="1429" y="1140"/>
                    <a:pt x="1429" y="1140"/>
                    <a:pt x="1429" y="1140"/>
                  </a:cubicBezTo>
                  <a:cubicBezTo>
                    <a:pt x="1431" y="1138"/>
                    <a:pt x="1431" y="1138"/>
                    <a:pt x="1431" y="1138"/>
                  </a:cubicBezTo>
                  <a:cubicBezTo>
                    <a:pt x="1432" y="1138"/>
                    <a:pt x="1432" y="1138"/>
                    <a:pt x="1432" y="1138"/>
                  </a:cubicBezTo>
                  <a:cubicBezTo>
                    <a:pt x="1433" y="1136"/>
                    <a:pt x="1433" y="1136"/>
                    <a:pt x="1433" y="1136"/>
                  </a:cubicBezTo>
                  <a:cubicBezTo>
                    <a:pt x="1436" y="1134"/>
                    <a:pt x="1436" y="1134"/>
                    <a:pt x="1436" y="1134"/>
                  </a:cubicBezTo>
                  <a:cubicBezTo>
                    <a:pt x="1437" y="1133"/>
                    <a:pt x="1437" y="1133"/>
                    <a:pt x="1437" y="1133"/>
                  </a:cubicBezTo>
                  <a:cubicBezTo>
                    <a:pt x="1437" y="1132"/>
                    <a:pt x="1437" y="1132"/>
                    <a:pt x="1437" y="1132"/>
                  </a:cubicBezTo>
                  <a:cubicBezTo>
                    <a:pt x="1437" y="1131"/>
                    <a:pt x="1437" y="1131"/>
                    <a:pt x="1437" y="1131"/>
                  </a:cubicBezTo>
                  <a:cubicBezTo>
                    <a:pt x="1439" y="1132"/>
                    <a:pt x="1439" y="1132"/>
                    <a:pt x="1439" y="1132"/>
                  </a:cubicBezTo>
                  <a:cubicBezTo>
                    <a:pt x="1440" y="1131"/>
                    <a:pt x="1440" y="1131"/>
                    <a:pt x="1440" y="1131"/>
                  </a:cubicBezTo>
                  <a:cubicBezTo>
                    <a:pt x="1441" y="1130"/>
                    <a:pt x="1440" y="1130"/>
                    <a:pt x="1444" y="1128"/>
                  </a:cubicBezTo>
                  <a:cubicBezTo>
                    <a:pt x="1446" y="1127"/>
                    <a:pt x="1445" y="1127"/>
                    <a:pt x="1448" y="1126"/>
                  </a:cubicBezTo>
                  <a:cubicBezTo>
                    <a:pt x="1450" y="1126"/>
                    <a:pt x="1450" y="1126"/>
                    <a:pt x="1450" y="1126"/>
                  </a:cubicBezTo>
                  <a:cubicBezTo>
                    <a:pt x="1450" y="1125"/>
                    <a:pt x="1450" y="1125"/>
                    <a:pt x="1450" y="1125"/>
                  </a:cubicBezTo>
                  <a:cubicBezTo>
                    <a:pt x="1450" y="1124"/>
                    <a:pt x="1450" y="1124"/>
                    <a:pt x="1450" y="1124"/>
                  </a:cubicBezTo>
                  <a:cubicBezTo>
                    <a:pt x="1450" y="1124"/>
                    <a:pt x="1450" y="1124"/>
                    <a:pt x="1450" y="1124"/>
                  </a:cubicBezTo>
                  <a:close/>
                  <a:moveTo>
                    <a:pt x="1467" y="1112"/>
                  </a:moveTo>
                  <a:cubicBezTo>
                    <a:pt x="1462" y="1115"/>
                    <a:pt x="1463" y="1114"/>
                    <a:pt x="1461" y="1117"/>
                  </a:cubicBezTo>
                  <a:cubicBezTo>
                    <a:pt x="1460" y="1118"/>
                    <a:pt x="1460" y="1118"/>
                    <a:pt x="1460" y="1118"/>
                  </a:cubicBezTo>
                  <a:cubicBezTo>
                    <a:pt x="1457" y="1122"/>
                    <a:pt x="1457" y="1122"/>
                    <a:pt x="1457" y="1122"/>
                  </a:cubicBezTo>
                  <a:cubicBezTo>
                    <a:pt x="1458" y="1122"/>
                    <a:pt x="1458" y="1122"/>
                    <a:pt x="1458" y="1122"/>
                  </a:cubicBezTo>
                  <a:cubicBezTo>
                    <a:pt x="1460" y="1121"/>
                    <a:pt x="1460" y="1121"/>
                    <a:pt x="1460" y="1121"/>
                  </a:cubicBezTo>
                  <a:cubicBezTo>
                    <a:pt x="1461" y="1120"/>
                    <a:pt x="1462" y="1119"/>
                    <a:pt x="1463" y="1118"/>
                  </a:cubicBezTo>
                  <a:cubicBezTo>
                    <a:pt x="1464" y="1117"/>
                    <a:pt x="1464" y="1117"/>
                    <a:pt x="1464" y="1117"/>
                  </a:cubicBezTo>
                  <a:cubicBezTo>
                    <a:pt x="1466" y="1116"/>
                    <a:pt x="1466" y="1116"/>
                    <a:pt x="1466" y="1116"/>
                  </a:cubicBezTo>
                  <a:cubicBezTo>
                    <a:pt x="1466" y="1115"/>
                    <a:pt x="1466" y="1115"/>
                    <a:pt x="1466" y="1115"/>
                  </a:cubicBezTo>
                  <a:cubicBezTo>
                    <a:pt x="1470" y="1112"/>
                    <a:pt x="1470" y="1112"/>
                    <a:pt x="1470" y="1112"/>
                  </a:cubicBezTo>
                  <a:cubicBezTo>
                    <a:pt x="1467" y="1112"/>
                    <a:pt x="1467" y="1112"/>
                    <a:pt x="1467" y="1112"/>
                  </a:cubicBezTo>
                  <a:cubicBezTo>
                    <a:pt x="1467" y="1112"/>
                    <a:pt x="1467" y="1112"/>
                    <a:pt x="1467" y="1112"/>
                  </a:cubicBezTo>
                  <a:close/>
                  <a:moveTo>
                    <a:pt x="1428" y="1149"/>
                  </a:moveTo>
                  <a:cubicBezTo>
                    <a:pt x="1426" y="1150"/>
                    <a:pt x="1426" y="1150"/>
                    <a:pt x="1426" y="1150"/>
                  </a:cubicBezTo>
                  <a:cubicBezTo>
                    <a:pt x="1425" y="1150"/>
                    <a:pt x="1425" y="1150"/>
                    <a:pt x="1425" y="1150"/>
                  </a:cubicBezTo>
                  <a:cubicBezTo>
                    <a:pt x="1425" y="1151"/>
                    <a:pt x="1425" y="1151"/>
                    <a:pt x="1425" y="1151"/>
                  </a:cubicBezTo>
                  <a:cubicBezTo>
                    <a:pt x="1426" y="1151"/>
                    <a:pt x="1426" y="1151"/>
                    <a:pt x="1426" y="1151"/>
                  </a:cubicBezTo>
                  <a:cubicBezTo>
                    <a:pt x="1427" y="1151"/>
                    <a:pt x="1427" y="1151"/>
                    <a:pt x="1427" y="1151"/>
                  </a:cubicBezTo>
                  <a:cubicBezTo>
                    <a:pt x="1429" y="1150"/>
                    <a:pt x="1429" y="1150"/>
                    <a:pt x="1429" y="1150"/>
                  </a:cubicBezTo>
                  <a:cubicBezTo>
                    <a:pt x="1428" y="1149"/>
                    <a:pt x="1428" y="1149"/>
                    <a:pt x="1428" y="1149"/>
                  </a:cubicBezTo>
                  <a:close/>
                  <a:moveTo>
                    <a:pt x="1471" y="870"/>
                  </a:moveTo>
                  <a:cubicBezTo>
                    <a:pt x="1470" y="871"/>
                    <a:pt x="1470" y="871"/>
                    <a:pt x="1470" y="871"/>
                  </a:cubicBezTo>
                  <a:cubicBezTo>
                    <a:pt x="1469" y="872"/>
                    <a:pt x="1469" y="872"/>
                    <a:pt x="1469" y="872"/>
                  </a:cubicBezTo>
                  <a:cubicBezTo>
                    <a:pt x="1469" y="873"/>
                    <a:pt x="1469" y="873"/>
                    <a:pt x="1469" y="873"/>
                  </a:cubicBezTo>
                  <a:cubicBezTo>
                    <a:pt x="1469" y="873"/>
                    <a:pt x="1469" y="873"/>
                    <a:pt x="1469" y="873"/>
                  </a:cubicBezTo>
                  <a:cubicBezTo>
                    <a:pt x="1470" y="873"/>
                    <a:pt x="1470" y="873"/>
                    <a:pt x="1470" y="873"/>
                  </a:cubicBezTo>
                  <a:cubicBezTo>
                    <a:pt x="1472" y="872"/>
                    <a:pt x="1472" y="872"/>
                    <a:pt x="1472" y="872"/>
                  </a:cubicBezTo>
                  <a:cubicBezTo>
                    <a:pt x="1471" y="871"/>
                    <a:pt x="1471" y="871"/>
                    <a:pt x="1471" y="871"/>
                  </a:cubicBezTo>
                  <a:cubicBezTo>
                    <a:pt x="1471" y="870"/>
                    <a:pt x="1471" y="870"/>
                    <a:pt x="1471" y="870"/>
                  </a:cubicBezTo>
                  <a:close/>
                  <a:moveTo>
                    <a:pt x="1626" y="869"/>
                  </a:moveTo>
                  <a:cubicBezTo>
                    <a:pt x="1623" y="871"/>
                    <a:pt x="1623" y="871"/>
                    <a:pt x="1623" y="871"/>
                  </a:cubicBezTo>
                  <a:cubicBezTo>
                    <a:pt x="1618" y="873"/>
                    <a:pt x="1618" y="873"/>
                    <a:pt x="1618" y="873"/>
                  </a:cubicBezTo>
                  <a:cubicBezTo>
                    <a:pt x="1618" y="874"/>
                    <a:pt x="1618" y="874"/>
                    <a:pt x="1618" y="875"/>
                  </a:cubicBezTo>
                  <a:cubicBezTo>
                    <a:pt x="1617" y="879"/>
                    <a:pt x="1618" y="877"/>
                    <a:pt x="1616" y="881"/>
                  </a:cubicBezTo>
                  <a:cubicBezTo>
                    <a:pt x="1614" y="883"/>
                    <a:pt x="1614" y="883"/>
                    <a:pt x="1614" y="883"/>
                  </a:cubicBezTo>
                  <a:cubicBezTo>
                    <a:pt x="1614" y="883"/>
                    <a:pt x="1614" y="883"/>
                    <a:pt x="1614" y="883"/>
                  </a:cubicBezTo>
                  <a:cubicBezTo>
                    <a:pt x="1614" y="884"/>
                    <a:pt x="1614" y="884"/>
                    <a:pt x="1614" y="884"/>
                  </a:cubicBezTo>
                  <a:cubicBezTo>
                    <a:pt x="1615" y="884"/>
                    <a:pt x="1615" y="884"/>
                    <a:pt x="1615" y="884"/>
                  </a:cubicBezTo>
                  <a:cubicBezTo>
                    <a:pt x="1620" y="878"/>
                    <a:pt x="1623" y="877"/>
                    <a:pt x="1628" y="876"/>
                  </a:cubicBezTo>
                  <a:cubicBezTo>
                    <a:pt x="1628" y="874"/>
                    <a:pt x="1628" y="874"/>
                    <a:pt x="1628" y="874"/>
                  </a:cubicBezTo>
                  <a:cubicBezTo>
                    <a:pt x="1628" y="870"/>
                    <a:pt x="1628" y="872"/>
                    <a:pt x="1627" y="869"/>
                  </a:cubicBezTo>
                  <a:cubicBezTo>
                    <a:pt x="1627" y="869"/>
                    <a:pt x="1626" y="869"/>
                    <a:pt x="1626" y="869"/>
                  </a:cubicBezTo>
                  <a:close/>
                  <a:moveTo>
                    <a:pt x="634" y="159"/>
                  </a:moveTo>
                  <a:cubicBezTo>
                    <a:pt x="638" y="161"/>
                    <a:pt x="638" y="161"/>
                    <a:pt x="638" y="161"/>
                  </a:cubicBezTo>
                  <a:cubicBezTo>
                    <a:pt x="640" y="161"/>
                    <a:pt x="640" y="161"/>
                    <a:pt x="640" y="161"/>
                  </a:cubicBezTo>
                  <a:cubicBezTo>
                    <a:pt x="640" y="164"/>
                    <a:pt x="640" y="164"/>
                    <a:pt x="640" y="164"/>
                  </a:cubicBezTo>
                  <a:cubicBezTo>
                    <a:pt x="643" y="164"/>
                    <a:pt x="641" y="164"/>
                    <a:pt x="651" y="164"/>
                  </a:cubicBezTo>
                  <a:cubicBezTo>
                    <a:pt x="650" y="162"/>
                    <a:pt x="650" y="162"/>
                    <a:pt x="650" y="162"/>
                  </a:cubicBezTo>
                  <a:cubicBezTo>
                    <a:pt x="648" y="160"/>
                    <a:pt x="648" y="160"/>
                    <a:pt x="648" y="160"/>
                  </a:cubicBezTo>
                  <a:cubicBezTo>
                    <a:pt x="638" y="155"/>
                    <a:pt x="638" y="155"/>
                    <a:pt x="638" y="155"/>
                  </a:cubicBezTo>
                  <a:cubicBezTo>
                    <a:pt x="637" y="157"/>
                    <a:pt x="637" y="157"/>
                    <a:pt x="637" y="157"/>
                  </a:cubicBezTo>
                  <a:cubicBezTo>
                    <a:pt x="636" y="154"/>
                    <a:pt x="636" y="154"/>
                    <a:pt x="636" y="154"/>
                  </a:cubicBezTo>
                  <a:cubicBezTo>
                    <a:pt x="634" y="153"/>
                    <a:pt x="634" y="153"/>
                    <a:pt x="634" y="153"/>
                  </a:cubicBezTo>
                  <a:cubicBezTo>
                    <a:pt x="633" y="155"/>
                    <a:pt x="633" y="155"/>
                    <a:pt x="633" y="155"/>
                  </a:cubicBezTo>
                  <a:cubicBezTo>
                    <a:pt x="634" y="156"/>
                    <a:pt x="634" y="157"/>
                    <a:pt x="634" y="159"/>
                  </a:cubicBezTo>
                  <a:close/>
                  <a:moveTo>
                    <a:pt x="634" y="455"/>
                  </a:moveTo>
                  <a:cubicBezTo>
                    <a:pt x="634" y="456"/>
                    <a:pt x="634" y="456"/>
                    <a:pt x="634" y="456"/>
                  </a:cubicBezTo>
                  <a:cubicBezTo>
                    <a:pt x="635" y="458"/>
                    <a:pt x="635" y="458"/>
                    <a:pt x="635" y="458"/>
                  </a:cubicBezTo>
                  <a:cubicBezTo>
                    <a:pt x="640" y="459"/>
                    <a:pt x="640" y="459"/>
                    <a:pt x="640" y="459"/>
                  </a:cubicBezTo>
                  <a:cubicBezTo>
                    <a:pt x="641" y="459"/>
                    <a:pt x="641" y="459"/>
                    <a:pt x="641" y="459"/>
                  </a:cubicBezTo>
                  <a:cubicBezTo>
                    <a:pt x="636" y="455"/>
                    <a:pt x="636" y="455"/>
                    <a:pt x="636" y="455"/>
                  </a:cubicBezTo>
                  <a:cubicBezTo>
                    <a:pt x="634" y="455"/>
                    <a:pt x="634" y="455"/>
                    <a:pt x="634" y="455"/>
                  </a:cubicBezTo>
                  <a:close/>
                  <a:moveTo>
                    <a:pt x="631" y="459"/>
                  </a:moveTo>
                  <a:cubicBezTo>
                    <a:pt x="632" y="457"/>
                    <a:pt x="632" y="457"/>
                    <a:pt x="633" y="455"/>
                  </a:cubicBezTo>
                  <a:cubicBezTo>
                    <a:pt x="633" y="455"/>
                    <a:pt x="633" y="455"/>
                    <a:pt x="633" y="455"/>
                  </a:cubicBezTo>
                  <a:cubicBezTo>
                    <a:pt x="632" y="454"/>
                    <a:pt x="632" y="454"/>
                    <a:pt x="632" y="454"/>
                  </a:cubicBezTo>
                  <a:cubicBezTo>
                    <a:pt x="628" y="455"/>
                    <a:pt x="628" y="455"/>
                    <a:pt x="628" y="455"/>
                  </a:cubicBezTo>
                  <a:cubicBezTo>
                    <a:pt x="626" y="458"/>
                    <a:pt x="626" y="458"/>
                    <a:pt x="626" y="458"/>
                  </a:cubicBezTo>
                  <a:cubicBezTo>
                    <a:pt x="625" y="460"/>
                    <a:pt x="625" y="460"/>
                    <a:pt x="625" y="460"/>
                  </a:cubicBezTo>
                  <a:cubicBezTo>
                    <a:pt x="627" y="459"/>
                    <a:pt x="627" y="459"/>
                    <a:pt x="627" y="459"/>
                  </a:cubicBezTo>
                  <a:cubicBezTo>
                    <a:pt x="627" y="459"/>
                    <a:pt x="631" y="459"/>
                    <a:pt x="631" y="459"/>
                  </a:cubicBezTo>
                  <a:close/>
                  <a:moveTo>
                    <a:pt x="615" y="480"/>
                  </a:moveTo>
                  <a:cubicBezTo>
                    <a:pt x="617" y="481"/>
                    <a:pt x="617" y="481"/>
                    <a:pt x="617" y="481"/>
                  </a:cubicBezTo>
                  <a:cubicBezTo>
                    <a:pt x="617" y="482"/>
                    <a:pt x="617" y="482"/>
                    <a:pt x="617" y="482"/>
                  </a:cubicBezTo>
                  <a:cubicBezTo>
                    <a:pt x="618" y="481"/>
                    <a:pt x="618" y="481"/>
                    <a:pt x="618" y="481"/>
                  </a:cubicBezTo>
                  <a:cubicBezTo>
                    <a:pt x="618" y="480"/>
                    <a:pt x="618" y="480"/>
                    <a:pt x="618" y="480"/>
                  </a:cubicBezTo>
                  <a:cubicBezTo>
                    <a:pt x="618" y="479"/>
                    <a:pt x="618" y="479"/>
                    <a:pt x="618" y="479"/>
                  </a:cubicBezTo>
                  <a:cubicBezTo>
                    <a:pt x="618" y="478"/>
                    <a:pt x="618" y="478"/>
                    <a:pt x="618" y="478"/>
                  </a:cubicBezTo>
                  <a:cubicBezTo>
                    <a:pt x="619" y="475"/>
                    <a:pt x="619" y="475"/>
                    <a:pt x="619" y="475"/>
                  </a:cubicBezTo>
                  <a:cubicBezTo>
                    <a:pt x="621" y="474"/>
                    <a:pt x="621" y="474"/>
                    <a:pt x="621" y="474"/>
                  </a:cubicBezTo>
                  <a:cubicBezTo>
                    <a:pt x="618" y="472"/>
                    <a:pt x="618" y="472"/>
                    <a:pt x="615" y="471"/>
                  </a:cubicBezTo>
                  <a:cubicBezTo>
                    <a:pt x="613" y="472"/>
                    <a:pt x="613" y="472"/>
                    <a:pt x="613" y="472"/>
                  </a:cubicBezTo>
                  <a:cubicBezTo>
                    <a:pt x="612" y="474"/>
                    <a:pt x="612" y="473"/>
                    <a:pt x="611" y="476"/>
                  </a:cubicBezTo>
                  <a:cubicBezTo>
                    <a:pt x="612" y="477"/>
                    <a:pt x="612" y="477"/>
                    <a:pt x="612" y="477"/>
                  </a:cubicBezTo>
                  <a:cubicBezTo>
                    <a:pt x="615" y="480"/>
                    <a:pt x="615" y="480"/>
                    <a:pt x="615" y="480"/>
                  </a:cubicBezTo>
                  <a:close/>
                  <a:moveTo>
                    <a:pt x="682" y="73"/>
                  </a:moveTo>
                  <a:cubicBezTo>
                    <a:pt x="682" y="72"/>
                    <a:pt x="682" y="71"/>
                    <a:pt x="682" y="69"/>
                  </a:cubicBezTo>
                  <a:cubicBezTo>
                    <a:pt x="681" y="68"/>
                    <a:pt x="681" y="68"/>
                    <a:pt x="681" y="68"/>
                  </a:cubicBezTo>
                  <a:cubicBezTo>
                    <a:pt x="675" y="66"/>
                    <a:pt x="675" y="66"/>
                    <a:pt x="675" y="66"/>
                  </a:cubicBezTo>
                  <a:cubicBezTo>
                    <a:pt x="669" y="67"/>
                    <a:pt x="669" y="67"/>
                    <a:pt x="669" y="67"/>
                  </a:cubicBezTo>
                  <a:cubicBezTo>
                    <a:pt x="668" y="69"/>
                    <a:pt x="668" y="68"/>
                    <a:pt x="666" y="75"/>
                  </a:cubicBezTo>
                  <a:cubicBezTo>
                    <a:pt x="666" y="76"/>
                    <a:pt x="666" y="75"/>
                    <a:pt x="668" y="77"/>
                  </a:cubicBezTo>
                  <a:cubicBezTo>
                    <a:pt x="668" y="77"/>
                    <a:pt x="677" y="75"/>
                    <a:pt x="682" y="73"/>
                  </a:cubicBezTo>
                  <a:close/>
                  <a:moveTo>
                    <a:pt x="567" y="474"/>
                  </a:moveTo>
                  <a:cubicBezTo>
                    <a:pt x="569" y="475"/>
                    <a:pt x="569" y="475"/>
                    <a:pt x="569" y="475"/>
                  </a:cubicBezTo>
                  <a:cubicBezTo>
                    <a:pt x="570" y="475"/>
                    <a:pt x="570" y="475"/>
                    <a:pt x="570" y="475"/>
                  </a:cubicBezTo>
                  <a:cubicBezTo>
                    <a:pt x="575" y="472"/>
                    <a:pt x="578" y="471"/>
                    <a:pt x="584" y="470"/>
                  </a:cubicBezTo>
                  <a:cubicBezTo>
                    <a:pt x="584" y="467"/>
                    <a:pt x="584" y="468"/>
                    <a:pt x="583" y="465"/>
                  </a:cubicBezTo>
                  <a:cubicBezTo>
                    <a:pt x="581" y="463"/>
                    <a:pt x="582" y="463"/>
                    <a:pt x="581" y="462"/>
                  </a:cubicBezTo>
                  <a:cubicBezTo>
                    <a:pt x="579" y="459"/>
                    <a:pt x="579" y="459"/>
                    <a:pt x="579" y="459"/>
                  </a:cubicBezTo>
                  <a:cubicBezTo>
                    <a:pt x="577" y="457"/>
                    <a:pt x="577" y="457"/>
                    <a:pt x="576" y="456"/>
                  </a:cubicBezTo>
                  <a:cubicBezTo>
                    <a:pt x="569" y="458"/>
                    <a:pt x="569" y="458"/>
                    <a:pt x="569" y="458"/>
                  </a:cubicBezTo>
                  <a:cubicBezTo>
                    <a:pt x="567" y="459"/>
                    <a:pt x="567" y="459"/>
                    <a:pt x="567" y="459"/>
                  </a:cubicBezTo>
                  <a:cubicBezTo>
                    <a:pt x="565" y="462"/>
                    <a:pt x="565" y="462"/>
                    <a:pt x="565" y="462"/>
                  </a:cubicBezTo>
                  <a:cubicBezTo>
                    <a:pt x="566" y="468"/>
                    <a:pt x="566" y="468"/>
                    <a:pt x="565" y="472"/>
                  </a:cubicBezTo>
                  <a:cubicBezTo>
                    <a:pt x="564" y="473"/>
                    <a:pt x="564" y="473"/>
                    <a:pt x="564" y="473"/>
                  </a:cubicBezTo>
                  <a:cubicBezTo>
                    <a:pt x="566" y="475"/>
                    <a:pt x="566" y="475"/>
                    <a:pt x="566" y="475"/>
                  </a:cubicBezTo>
                  <a:cubicBezTo>
                    <a:pt x="567" y="474"/>
                    <a:pt x="567" y="474"/>
                    <a:pt x="567" y="474"/>
                  </a:cubicBezTo>
                  <a:close/>
                  <a:moveTo>
                    <a:pt x="665" y="486"/>
                  </a:moveTo>
                  <a:cubicBezTo>
                    <a:pt x="671" y="487"/>
                    <a:pt x="671" y="487"/>
                    <a:pt x="671" y="487"/>
                  </a:cubicBezTo>
                  <a:cubicBezTo>
                    <a:pt x="672" y="487"/>
                    <a:pt x="672" y="487"/>
                    <a:pt x="672" y="487"/>
                  </a:cubicBezTo>
                  <a:cubicBezTo>
                    <a:pt x="673" y="484"/>
                    <a:pt x="672" y="486"/>
                    <a:pt x="673" y="479"/>
                  </a:cubicBezTo>
                  <a:cubicBezTo>
                    <a:pt x="671" y="477"/>
                    <a:pt x="671" y="478"/>
                    <a:pt x="670" y="475"/>
                  </a:cubicBezTo>
                  <a:cubicBezTo>
                    <a:pt x="668" y="473"/>
                    <a:pt x="668" y="473"/>
                    <a:pt x="668" y="473"/>
                  </a:cubicBezTo>
                  <a:cubicBezTo>
                    <a:pt x="663" y="480"/>
                    <a:pt x="663" y="480"/>
                    <a:pt x="663" y="480"/>
                  </a:cubicBezTo>
                  <a:cubicBezTo>
                    <a:pt x="662" y="482"/>
                    <a:pt x="662" y="482"/>
                    <a:pt x="662" y="482"/>
                  </a:cubicBezTo>
                  <a:cubicBezTo>
                    <a:pt x="663" y="484"/>
                    <a:pt x="663" y="484"/>
                    <a:pt x="663" y="484"/>
                  </a:cubicBezTo>
                  <a:cubicBezTo>
                    <a:pt x="665" y="486"/>
                    <a:pt x="665" y="486"/>
                    <a:pt x="665" y="486"/>
                  </a:cubicBezTo>
                  <a:close/>
                  <a:moveTo>
                    <a:pt x="1664" y="962"/>
                  </a:moveTo>
                  <a:cubicBezTo>
                    <a:pt x="1662" y="960"/>
                    <a:pt x="1662" y="960"/>
                    <a:pt x="1662" y="960"/>
                  </a:cubicBezTo>
                  <a:cubicBezTo>
                    <a:pt x="1661" y="960"/>
                    <a:pt x="1661" y="960"/>
                    <a:pt x="1661" y="960"/>
                  </a:cubicBezTo>
                  <a:cubicBezTo>
                    <a:pt x="1660" y="959"/>
                    <a:pt x="1660" y="959"/>
                    <a:pt x="1660" y="959"/>
                  </a:cubicBezTo>
                  <a:cubicBezTo>
                    <a:pt x="1659" y="959"/>
                    <a:pt x="1659" y="959"/>
                    <a:pt x="1659" y="959"/>
                  </a:cubicBezTo>
                  <a:cubicBezTo>
                    <a:pt x="1660" y="960"/>
                    <a:pt x="1660" y="960"/>
                    <a:pt x="1660" y="960"/>
                  </a:cubicBezTo>
                  <a:cubicBezTo>
                    <a:pt x="1662" y="962"/>
                    <a:pt x="1661" y="961"/>
                    <a:pt x="1666" y="965"/>
                  </a:cubicBezTo>
                  <a:cubicBezTo>
                    <a:pt x="1666" y="964"/>
                    <a:pt x="1665" y="963"/>
                    <a:pt x="1664" y="962"/>
                  </a:cubicBezTo>
                  <a:close/>
                  <a:moveTo>
                    <a:pt x="648" y="493"/>
                  </a:moveTo>
                  <a:cubicBezTo>
                    <a:pt x="646" y="497"/>
                    <a:pt x="647" y="497"/>
                    <a:pt x="643" y="500"/>
                  </a:cubicBezTo>
                  <a:cubicBezTo>
                    <a:pt x="643" y="502"/>
                    <a:pt x="643" y="502"/>
                    <a:pt x="643" y="502"/>
                  </a:cubicBezTo>
                  <a:cubicBezTo>
                    <a:pt x="643" y="503"/>
                    <a:pt x="643" y="503"/>
                    <a:pt x="643" y="503"/>
                  </a:cubicBezTo>
                  <a:cubicBezTo>
                    <a:pt x="646" y="503"/>
                    <a:pt x="646" y="503"/>
                    <a:pt x="646" y="503"/>
                  </a:cubicBezTo>
                  <a:cubicBezTo>
                    <a:pt x="651" y="503"/>
                    <a:pt x="651" y="503"/>
                    <a:pt x="651" y="503"/>
                  </a:cubicBezTo>
                  <a:cubicBezTo>
                    <a:pt x="653" y="502"/>
                    <a:pt x="653" y="502"/>
                    <a:pt x="653" y="502"/>
                  </a:cubicBezTo>
                  <a:cubicBezTo>
                    <a:pt x="655" y="499"/>
                    <a:pt x="655" y="499"/>
                    <a:pt x="655" y="499"/>
                  </a:cubicBezTo>
                  <a:cubicBezTo>
                    <a:pt x="657" y="498"/>
                    <a:pt x="657" y="498"/>
                    <a:pt x="657" y="498"/>
                  </a:cubicBezTo>
                  <a:cubicBezTo>
                    <a:pt x="659" y="496"/>
                    <a:pt x="659" y="496"/>
                    <a:pt x="659" y="496"/>
                  </a:cubicBezTo>
                  <a:cubicBezTo>
                    <a:pt x="659" y="495"/>
                    <a:pt x="659" y="495"/>
                    <a:pt x="658" y="493"/>
                  </a:cubicBezTo>
                  <a:cubicBezTo>
                    <a:pt x="652" y="490"/>
                    <a:pt x="652" y="490"/>
                    <a:pt x="652" y="490"/>
                  </a:cubicBezTo>
                  <a:cubicBezTo>
                    <a:pt x="650" y="490"/>
                    <a:pt x="650" y="490"/>
                    <a:pt x="650" y="490"/>
                  </a:cubicBezTo>
                  <a:cubicBezTo>
                    <a:pt x="648" y="493"/>
                    <a:pt x="648" y="493"/>
                    <a:pt x="648" y="493"/>
                  </a:cubicBezTo>
                  <a:close/>
                  <a:moveTo>
                    <a:pt x="1317" y="954"/>
                  </a:moveTo>
                  <a:cubicBezTo>
                    <a:pt x="1315" y="956"/>
                    <a:pt x="1315" y="956"/>
                    <a:pt x="1314" y="957"/>
                  </a:cubicBezTo>
                  <a:cubicBezTo>
                    <a:pt x="1315" y="957"/>
                    <a:pt x="1315" y="957"/>
                    <a:pt x="1315" y="957"/>
                  </a:cubicBezTo>
                  <a:cubicBezTo>
                    <a:pt x="1316" y="957"/>
                    <a:pt x="1316" y="957"/>
                    <a:pt x="1316" y="957"/>
                  </a:cubicBezTo>
                  <a:cubicBezTo>
                    <a:pt x="1317" y="957"/>
                    <a:pt x="1317" y="957"/>
                    <a:pt x="1317" y="957"/>
                  </a:cubicBezTo>
                  <a:cubicBezTo>
                    <a:pt x="1318" y="957"/>
                    <a:pt x="1318" y="957"/>
                    <a:pt x="1318" y="957"/>
                  </a:cubicBezTo>
                  <a:cubicBezTo>
                    <a:pt x="1320" y="954"/>
                    <a:pt x="1320" y="954"/>
                    <a:pt x="1320" y="954"/>
                  </a:cubicBezTo>
                  <a:cubicBezTo>
                    <a:pt x="1319" y="954"/>
                    <a:pt x="1319" y="954"/>
                    <a:pt x="1319" y="954"/>
                  </a:cubicBezTo>
                  <a:cubicBezTo>
                    <a:pt x="1318" y="954"/>
                    <a:pt x="1318" y="954"/>
                    <a:pt x="1318" y="954"/>
                  </a:cubicBezTo>
                  <a:cubicBezTo>
                    <a:pt x="1318" y="954"/>
                    <a:pt x="1317" y="954"/>
                    <a:pt x="1317" y="954"/>
                  </a:cubicBezTo>
                  <a:close/>
                  <a:moveTo>
                    <a:pt x="1329" y="955"/>
                  </a:moveTo>
                  <a:cubicBezTo>
                    <a:pt x="1328" y="954"/>
                    <a:pt x="1328" y="954"/>
                    <a:pt x="1328" y="954"/>
                  </a:cubicBezTo>
                  <a:cubicBezTo>
                    <a:pt x="1324" y="952"/>
                    <a:pt x="1324" y="952"/>
                    <a:pt x="1324" y="952"/>
                  </a:cubicBezTo>
                  <a:cubicBezTo>
                    <a:pt x="1323" y="953"/>
                    <a:pt x="1323" y="955"/>
                    <a:pt x="1322" y="956"/>
                  </a:cubicBezTo>
                  <a:cubicBezTo>
                    <a:pt x="1322" y="956"/>
                    <a:pt x="1322" y="956"/>
                    <a:pt x="1322" y="956"/>
                  </a:cubicBezTo>
                  <a:cubicBezTo>
                    <a:pt x="1321" y="958"/>
                    <a:pt x="1321" y="958"/>
                    <a:pt x="1321" y="958"/>
                  </a:cubicBezTo>
                  <a:cubicBezTo>
                    <a:pt x="1320" y="960"/>
                    <a:pt x="1320" y="960"/>
                    <a:pt x="1320" y="960"/>
                  </a:cubicBezTo>
                  <a:cubicBezTo>
                    <a:pt x="1321" y="960"/>
                    <a:pt x="1321" y="960"/>
                    <a:pt x="1321" y="960"/>
                  </a:cubicBezTo>
                  <a:cubicBezTo>
                    <a:pt x="1323" y="958"/>
                    <a:pt x="1323" y="958"/>
                    <a:pt x="1323" y="958"/>
                  </a:cubicBezTo>
                  <a:cubicBezTo>
                    <a:pt x="1324" y="960"/>
                    <a:pt x="1324" y="961"/>
                    <a:pt x="1325" y="963"/>
                  </a:cubicBezTo>
                  <a:cubicBezTo>
                    <a:pt x="1326" y="963"/>
                    <a:pt x="1326" y="963"/>
                    <a:pt x="1326" y="963"/>
                  </a:cubicBezTo>
                  <a:cubicBezTo>
                    <a:pt x="1328" y="961"/>
                    <a:pt x="1326" y="962"/>
                    <a:pt x="1328" y="960"/>
                  </a:cubicBezTo>
                  <a:cubicBezTo>
                    <a:pt x="1329" y="959"/>
                    <a:pt x="1329" y="959"/>
                    <a:pt x="1329" y="959"/>
                  </a:cubicBezTo>
                  <a:cubicBezTo>
                    <a:pt x="1329" y="958"/>
                    <a:pt x="1329" y="958"/>
                    <a:pt x="1329" y="958"/>
                  </a:cubicBezTo>
                  <a:cubicBezTo>
                    <a:pt x="1330" y="956"/>
                    <a:pt x="1330" y="956"/>
                    <a:pt x="1330" y="956"/>
                  </a:cubicBezTo>
                  <a:cubicBezTo>
                    <a:pt x="1331" y="955"/>
                    <a:pt x="1331" y="955"/>
                    <a:pt x="1331" y="955"/>
                  </a:cubicBezTo>
                  <a:cubicBezTo>
                    <a:pt x="1331" y="955"/>
                    <a:pt x="1331" y="955"/>
                    <a:pt x="1331" y="955"/>
                  </a:cubicBezTo>
                  <a:cubicBezTo>
                    <a:pt x="1329" y="955"/>
                    <a:pt x="1329" y="955"/>
                    <a:pt x="1329" y="955"/>
                  </a:cubicBezTo>
                  <a:close/>
                  <a:moveTo>
                    <a:pt x="1914" y="698"/>
                  </a:moveTo>
                  <a:cubicBezTo>
                    <a:pt x="1910" y="698"/>
                    <a:pt x="1910" y="698"/>
                    <a:pt x="1910" y="698"/>
                  </a:cubicBezTo>
                  <a:cubicBezTo>
                    <a:pt x="1910" y="697"/>
                    <a:pt x="1910" y="697"/>
                    <a:pt x="1910" y="697"/>
                  </a:cubicBezTo>
                  <a:cubicBezTo>
                    <a:pt x="1910" y="696"/>
                    <a:pt x="1910" y="696"/>
                    <a:pt x="1910" y="695"/>
                  </a:cubicBezTo>
                  <a:cubicBezTo>
                    <a:pt x="1909" y="695"/>
                    <a:pt x="1909" y="695"/>
                    <a:pt x="1909" y="695"/>
                  </a:cubicBezTo>
                  <a:cubicBezTo>
                    <a:pt x="1908" y="694"/>
                    <a:pt x="1908" y="694"/>
                    <a:pt x="1908" y="694"/>
                  </a:cubicBezTo>
                  <a:cubicBezTo>
                    <a:pt x="1907" y="695"/>
                    <a:pt x="1907" y="695"/>
                    <a:pt x="1906" y="696"/>
                  </a:cubicBezTo>
                  <a:cubicBezTo>
                    <a:pt x="1907" y="694"/>
                    <a:pt x="1906" y="695"/>
                    <a:pt x="1907" y="694"/>
                  </a:cubicBezTo>
                  <a:cubicBezTo>
                    <a:pt x="1907" y="693"/>
                    <a:pt x="1907" y="693"/>
                    <a:pt x="1907" y="693"/>
                  </a:cubicBezTo>
                  <a:cubicBezTo>
                    <a:pt x="1906" y="693"/>
                    <a:pt x="1906" y="693"/>
                    <a:pt x="1906" y="693"/>
                  </a:cubicBezTo>
                  <a:cubicBezTo>
                    <a:pt x="1902" y="688"/>
                    <a:pt x="1902" y="688"/>
                    <a:pt x="1902" y="688"/>
                  </a:cubicBezTo>
                  <a:cubicBezTo>
                    <a:pt x="1900" y="686"/>
                    <a:pt x="1900" y="686"/>
                    <a:pt x="1900" y="686"/>
                  </a:cubicBezTo>
                  <a:cubicBezTo>
                    <a:pt x="1897" y="684"/>
                    <a:pt x="1897" y="684"/>
                    <a:pt x="1897" y="684"/>
                  </a:cubicBezTo>
                  <a:cubicBezTo>
                    <a:pt x="1895" y="680"/>
                    <a:pt x="1895" y="680"/>
                    <a:pt x="1895" y="680"/>
                  </a:cubicBezTo>
                  <a:cubicBezTo>
                    <a:pt x="1892" y="677"/>
                    <a:pt x="1892" y="677"/>
                    <a:pt x="1892" y="677"/>
                  </a:cubicBezTo>
                  <a:cubicBezTo>
                    <a:pt x="1890" y="675"/>
                    <a:pt x="1890" y="675"/>
                    <a:pt x="1890" y="675"/>
                  </a:cubicBezTo>
                  <a:cubicBezTo>
                    <a:pt x="1887" y="676"/>
                    <a:pt x="1887" y="676"/>
                    <a:pt x="1887" y="676"/>
                  </a:cubicBezTo>
                  <a:cubicBezTo>
                    <a:pt x="1880" y="673"/>
                    <a:pt x="1887" y="675"/>
                    <a:pt x="1879" y="673"/>
                  </a:cubicBezTo>
                  <a:cubicBezTo>
                    <a:pt x="1879" y="674"/>
                    <a:pt x="1879" y="674"/>
                    <a:pt x="1879" y="674"/>
                  </a:cubicBezTo>
                  <a:cubicBezTo>
                    <a:pt x="1884" y="675"/>
                    <a:pt x="1884" y="675"/>
                    <a:pt x="1884" y="675"/>
                  </a:cubicBezTo>
                  <a:cubicBezTo>
                    <a:pt x="1884" y="676"/>
                    <a:pt x="1884" y="676"/>
                    <a:pt x="1884" y="676"/>
                  </a:cubicBezTo>
                  <a:cubicBezTo>
                    <a:pt x="1884" y="677"/>
                    <a:pt x="1884" y="677"/>
                    <a:pt x="1884" y="677"/>
                  </a:cubicBezTo>
                  <a:cubicBezTo>
                    <a:pt x="1883" y="677"/>
                    <a:pt x="1883" y="677"/>
                    <a:pt x="1883" y="677"/>
                  </a:cubicBezTo>
                  <a:cubicBezTo>
                    <a:pt x="1881" y="677"/>
                    <a:pt x="1880" y="676"/>
                    <a:pt x="1878" y="676"/>
                  </a:cubicBezTo>
                  <a:cubicBezTo>
                    <a:pt x="1877" y="675"/>
                    <a:pt x="1877" y="675"/>
                    <a:pt x="1877" y="675"/>
                  </a:cubicBezTo>
                  <a:cubicBezTo>
                    <a:pt x="1877" y="675"/>
                    <a:pt x="1877" y="675"/>
                    <a:pt x="1877" y="675"/>
                  </a:cubicBezTo>
                  <a:cubicBezTo>
                    <a:pt x="1876" y="676"/>
                    <a:pt x="1876" y="676"/>
                    <a:pt x="1876" y="676"/>
                  </a:cubicBezTo>
                  <a:cubicBezTo>
                    <a:pt x="1876" y="678"/>
                    <a:pt x="1876" y="677"/>
                    <a:pt x="1877" y="678"/>
                  </a:cubicBezTo>
                  <a:cubicBezTo>
                    <a:pt x="1876" y="679"/>
                    <a:pt x="1876" y="679"/>
                    <a:pt x="1876" y="679"/>
                  </a:cubicBezTo>
                  <a:cubicBezTo>
                    <a:pt x="1875" y="679"/>
                    <a:pt x="1875" y="679"/>
                    <a:pt x="1875" y="679"/>
                  </a:cubicBezTo>
                  <a:cubicBezTo>
                    <a:pt x="1875" y="677"/>
                    <a:pt x="1875" y="678"/>
                    <a:pt x="1875" y="676"/>
                  </a:cubicBezTo>
                  <a:cubicBezTo>
                    <a:pt x="1876" y="674"/>
                    <a:pt x="1876" y="674"/>
                    <a:pt x="1876" y="674"/>
                  </a:cubicBezTo>
                  <a:cubicBezTo>
                    <a:pt x="1877" y="673"/>
                    <a:pt x="1877" y="673"/>
                    <a:pt x="1877" y="673"/>
                  </a:cubicBezTo>
                  <a:cubicBezTo>
                    <a:pt x="1877" y="673"/>
                    <a:pt x="1877" y="673"/>
                    <a:pt x="1877" y="673"/>
                  </a:cubicBezTo>
                  <a:cubicBezTo>
                    <a:pt x="1873" y="672"/>
                    <a:pt x="1873" y="672"/>
                    <a:pt x="1873" y="672"/>
                  </a:cubicBezTo>
                  <a:cubicBezTo>
                    <a:pt x="1872" y="671"/>
                    <a:pt x="1872" y="671"/>
                    <a:pt x="1872" y="671"/>
                  </a:cubicBezTo>
                  <a:cubicBezTo>
                    <a:pt x="1871" y="670"/>
                    <a:pt x="1871" y="670"/>
                    <a:pt x="1871" y="670"/>
                  </a:cubicBezTo>
                  <a:cubicBezTo>
                    <a:pt x="1869" y="672"/>
                    <a:pt x="1869" y="672"/>
                    <a:pt x="1869" y="672"/>
                  </a:cubicBezTo>
                  <a:cubicBezTo>
                    <a:pt x="1863" y="672"/>
                    <a:pt x="1863" y="672"/>
                    <a:pt x="1863" y="672"/>
                  </a:cubicBezTo>
                  <a:cubicBezTo>
                    <a:pt x="1861" y="672"/>
                    <a:pt x="1861" y="672"/>
                    <a:pt x="1861" y="672"/>
                  </a:cubicBezTo>
                  <a:cubicBezTo>
                    <a:pt x="1861" y="673"/>
                    <a:pt x="1861" y="673"/>
                    <a:pt x="1861" y="673"/>
                  </a:cubicBezTo>
                  <a:cubicBezTo>
                    <a:pt x="1862" y="673"/>
                    <a:pt x="1862" y="673"/>
                    <a:pt x="1862" y="673"/>
                  </a:cubicBezTo>
                  <a:cubicBezTo>
                    <a:pt x="1863" y="674"/>
                    <a:pt x="1863" y="674"/>
                    <a:pt x="1863" y="674"/>
                  </a:cubicBezTo>
                  <a:cubicBezTo>
                    <a:pt x="1864" y="673"/>
                    <a:pt x="1864" y="673"/>
                    <a:pt x="1864" y="673"/>
                  </a:cubicBezTo>
                  <a:cubicBezTo>
                    <a:pt x="1864" y="675"/>
                    <a:pt x="1864" y="675"/>
                    <a:pt x="1864" y="675"/>
                  </a:cubicBezTo>
                  <a:cubicBezTo>
                    <a:pt x="1866" y="675"/>
                    <a:pt x="1866" y="675"/>
                    <a:pt x="1866" y="675"/>
                  </a:cubicBezTo>
                  <a:cubicBezTo>
                    <a:pt x="1867" y="676"/>
                    <a:pt x="1867" y="676"/>
                    <a:pt x="1867" y="676"/>
                  </a:cubicBezTo>
                  <a:cubicBezTo>
                    <a:pt x="1867" y="679"/>
                    <a:pt x="1867" y="679"/>
                    <a:pt x="1868" y="681"/>
                  </a:cubicBezTo>
                  <a:cubicBezTo>
                    <a:pt x="1867" y="683"/>
                    <a:pt x="1867" y="683"/>
                    <a:pt x="1867" y="683"/>
                  </a:cubicBezTo>
                  <a:cubicBezTo>
                    <a:pt x="1866" y="685"/>
                    <a:pt x="1866" y="685"/>
                    <a:pt x="1866" y="685"/>
                  </a:cubicBezTo>
                  <a:cubicBezTo>
                    <a:pt x="1865" y="685"/>
                    <a:pt x="1865" y="685"/>
                    <a:pt x="1865" y="685"/>
                  </a:cubicBezTo>
                  <a:cubicBezTo>
                    <a:pt x="1865" y="687"/>
                    <a:pt x="1865" y="687"/>
                    <a:pt x="1865" y="687"/>
                  </a:cubicBezTo>
                  <a:cubicBezTo>
                    <a:pt x="1866" y="688"/>
                    <a:pt x="1866" y="688"/>
                    <a:pt x="1866" y="688"/>
                  </a:cubicBezTo>
                  <a:cubicBezTo>
                    <a:pt x="1868" y="688"/>
                    <a:pt x="1868" y="688"/>
                    <a:pt x="1868" y="688"/>
                  </a:cubicBezTo>
                  <a:cubicBezTo>
                    <a:pt x="1869" y="689"/>
                    <a:pt x="1869" y="689"/>
                    <a:pt x="1869" y="689"/>
                  </a:cubicBezTo>
                  <a:cubicBezTo>
                    <a:pt x="1870" y="691"/>
                    <a:pt x="1870" y="691"/>
                    <a:pt x="1870" y="691"/>
                  </a:cubicBezTo>
                  <a:cubicBezTo>
                    <a:pt x="1869" y="693"/>
                    <a:pt x="1870" y="692"/>
                    <a:pt x="1869" y="694"/>
                  </a:cubicBezTo>
                  <a:cubicBezTo>
                    <a:pt x="1868" y="695"/>
                    <a:pt x="1868" y="695"/>
                    <a:pt x="1868" y="695"/>
                  </a:cubicBezTo>
                  <a:cubicBezTo>
                    <a:pt x="1868" y="696"/>
                    <a:pt x="1868" y="696"/>
                    <a:pt x="1868" y="696"/>
                  </a:cubicBezTo>
                  <a:cubicBezTo>
                    <a:pt x="1867" y="696"/>
                    <a:pt x="1867" y="696"/>
                    <a:pt x="1867" y="696"/>
                  </a:cubicBezTo>
                  <a:cubicBezTo>
                    <a:pt x="1867" y="696"/>
                    <a:pt x="1867" y="696"/>
                    <a:pt x="1867" y="696"/>
                  </a:cubicBezTo>
                  <a:cubicBezTo>
                    <a:pt x="1867" y="692"/>
                    <a:pt x="1867" y="692"/>
                    <a:pt x="1867" y="692"/>
                  </a:cubicBezTo>
                  <a:cubicBezTo>
                    <a:pt x="1867" y="690"/>
                    <a:pt x="1867" y="690"/>
                    <a:pt x="1867" y="690"/>
                  </a:cubicBezTo>
                  <a:cubicBezTo>
                    <a:pt x="1865" y="690"/>
                    <a:pt x="1865" y="690"/>
                    <a:pt x="1865" y="690"/>
                  </a:cubicBezTo>
                  <a:cubicBezTo>
                    <a:pt x="1865" y="691"/>
                    <a:pt x="1864" y="692"/>
                    <a:pt x="1863" y="693"/>
                  </a:cubicBezTo>
                  <a:cubicBezTo>
                    <a:pt x="1863" y="693"/>
                    <a:pt x="1863" y="693"/>
                    <a:pt x="1863" y="693"/>
                  </a:cubicBezTo>
                  <a:cubicBezTo>
                    <a:pt x="1862" y="691"/>
                    <a:pt x="1862" y="690"/>
                    <a:pt x="1862" y="688"/>
                  </a:cubicBezTo>
                  <a:cubicBezTo>
                    <a:pt x="1861" y="686"/>
                    <a:pt x="1861" y="686"/>
                    <a:pt x="1860" y="686"/>
                  </a:cubicBezTo>
                  <a:cubicBezTo>
                    <a:pt x="1858" y="686"/>
                    <a:pt x="1858" y="686"/>
                    <a:pt x="1858" y="686"/>
                  </a:cubicBezTo>
                  <a:cubicBezTo>
                    <a:pt x="1857" y="685"/>
                    <a:pt x="1857" y="685"/>
                    <a:pt x="1857" y="685"/>
                  </a:cubicBezTo>
                  <a:cubicBezTo>
                    <a:pt x="1858" y="682"/>
                    <a:pt x="1858" y="682"/>
                    <a:pt x="1858" y="682"/>
                  </a:cubicBezTo>
                  <a:cubicBezTo>
                    <a:pt x="1859" y="681"/>
                    <a:pt x="1859" y="681"/>
                    <a:pt x="1859" y="681"/>
                  </a:cubicBezTo>
                  <a:cubicBezTo>
                    <a:pt x="1859" y="677"/>
                    <a:pt x="1859" y="677"/>
                    <a:pt x="1859" y="677"/>
                  </a:cubicBezTo>
                  <a:cubicBezTo>
                    <a:pt x="1858" y="675"/>
                    <a:pt x="1858" y="676"/>
                    <a:pt x="1858" y="675"/>
                  </a:cubicBezTo>
                  <a:cubicBezTo>
                    <a:pt x="1857" y="671"/>
                    <a:pt x="1857" y="673"/>
                    <a:pt x="1857" y="669"/>
                  </a:cubicBezTo>
                  <a:cubicBezTo>
                    <a:pt x="1858" y="666"/>
                    <a:pt x="1858" y="667"/>
                    <a:pt x="1858" y="665"/>
                  </a:cubicBezTo>
                  <a:cubicBezTo>
                    <a:pt x="1857" y="663"/>
                    <a:pt x="1857" y="663"/>
                    <a:pt x="1857" y="663"/>
                  </a:cubicBezTo>
                  <a:cubicBezTo>
                    <a:pt x="1856" y="662"/>
                    <a:pt x="1856" y="662"/>
                    <a:pt x="1856" y="662"/>
                  </a:cubicBezTo>
                  <a:cubicBezTo>
                    <a:pt x="1855" y="663"/>
                    <a:pt x="1856" y="662"/>
                    <a:pt x="1855" y="664"/>
                  </a:cubicBezTo>
                  <a:cubicBezTo>
                    <a:pt x="1855" y="664"/>
                    <a:pt x="1855" y="664"/>
                    <a:pt x="1855" y="664"/>
                  </a:cubicBezTo>
                  <a:cubicBezTo>
                    <a:pt x="1852" y="664"/>
                    <a:pt x="1852" y="664"/>
                    <a:pt x="1852" y="664"/>
                  </a:cubicBezTo>
                  <a:cubicBezTo>
                    <a:pt x="1854" y="662"/>
                    <a:pt x="1854" y="662"/>
                    <a:pt x="1854" y="662"/>
                  </a:cubicBezTo>
                  <a:cubicBezTo>
                    <a:pt x="1854" y="658"/>
                    <a:pt x="1853" y="658"/>
                    <a:pt x="1853" y="657"/>
                  </a:cubicBezTo>
                  <a:cubicBezTo>
                    <a:pt x="1852" y="655"/>
                    <a:pt x="1852" y="655"/>
                    <a:pt x="1852" y="655"/>
                  </a:cubicBezTo>
                  <a:cubicBezTo>
                    <a:pt x="1832" y="640"/>
                    <a:pt x="1836" y="642"/>
                    <a:pt x="1832" y="640"/>
                  </a:cubicBezTo>
                  <a:cubicBezTo>
                    <a:pt x="1831" y="639"/>
                    <a:pt x="1831" y="639"/>
                    <a:pt x="1831" y="639"/>
                  </a:cubicBezTo>
                  <a:cubicBezTo>
                    <a:pt x="1829" y="638"/>
                    <a:pt x="1829" y="638"/>
                    <a:pt x="1829" y="638"/>
                  </a:cubicBezTo>
                  <a:cubicBezTo>
                    <a:pt x="1828" y="638"/>
                    <a:pt x="1828" y="638"/>
                    <a:pt x="1828" y="638"/>
                  </a:cubicBezTo>
                  <a:cubicBezTo>
                    <a:pt x="1827" y="639"/>
                    <a:pt x="1827" y="639"/>
                    <a:pt x="1827" y="639"/>
                  </a:cubicBezTo>
                  <a:cubicBezTo>
                    <a:pt x="1827" y="638"/>
                    <a:pt x="1827" y="638"/>
                    <a:pt x="1827" y="638"/>
                  </a:cubicBezTo>
                  <a:cubicBezTo>
                    <a:pt x="1827" y="637"/>
                    <a:pt x="1827" y="637"/>
                    <a:pt x="1827" y="637"/>
                  </a:cubicBezTo>
                  <a:cubicBezTo>
                    <a:pt x="1828" y="636"/>
                    <a:pt x="1828" y="636"/>
                    <a:pt x="1828" y="636"/>
                  </a:cubicBezTo>
                  <a:cubicBezTo>
                    <a:pt x="1825" y="633"/>
                    <a:pt x="1820" y="629"/>
                    <a:pt x="1819" y="628"/>
                  </a:cubicBezTo>
                  <a:cubicBezTo>
                    <a:pt x="1820" y="630"/>
                    <a:pt x="1822" y="632"/>
                    <a:pt x="1824" y="634"/>
                  </a:cubicBezTo>
                  <a:cubicBezTo>
                    <a:pt x="1825" y="635"/>
                    <a:pt x="1825" y="635"/>
                    <a:pt x="1825" y="635"/>
                  </a:cubicBezTo>
                  <a:cubicBezTo>
                    <a:pt x="1824" y="637"/>
                    <a:pt x="1824" y="637"/>
                    <a:pt x="1824" y="637"/>
                  </a:cubicBezTo>
                  <a:cubicBezTo>
                    <a:pt x="1822" y="637"/>
                    <a:pt x="1822" y="637"/>
                    <a:pt x="1822" y="637"/>
                  </a:cubicBezTo>
                  <a:cubicBezTo>
                    <a:pt x="1822" y="636"/>
                    <a:pt x="1822" y="636"/>
                    <a:pt x="1822" y="636"/>
                  </a:cubicBezTo>
                  <a:cubicBezTo>
                    <a:pt x="1822" y="634"/>
                    <a:pt x="1822" y="634"/>
                    <a:pt x="1822" y="634"/>
                  </a:cubicBezTo>
                  <a:cubicBezTo>
                    <a:pt x="1822" y="632"/>
                    <a:pt x="1822" y="632"/>
                    <a:pt x="1822" y="632"/>
                  </a:cubicBezTo>
                  <a:cubicBezTo>
                    <a:pt x="1820" y="631"/>
                    <a:pt x="1820" y="631"/>
                    <a:pt x="1820" y="631"/>
                  </a:cubicBezTo>
                  <a:cubicBezTo>
                    <a:pt x="1817" y="630"/>
                    <a:pt x="1818" y="630"/>
                    <a:pt x="1815" y="629"/>
                  </a:cubicBezTo>
                  <a:cubicBezTo>
                    <a:pt x="1814" y="627"/>
                    <a:pt x="1814" y="628"/>
                    <a:pt x="1814" y="625"/>
                  </a:cubicBezTo>
                  <a:cubicBezTo>
                    <a:pt x="1816" y="627"/>
                    <a:pt x="1816" y="627"/>
                    <a:pt x="1816" y="627"/>
                  </a:cubicBezTo>
                  <a:cubicBezTo>
                    <a:pt x="1817" y="628"/>
                    <a:pt x="1817" y="628"/>
                    <a:pt x="1817" y="628"/>
                  </a:cubicBezTo>
                  <a:cubicBezTo>
                    <a:pt x="1815" y="624"/>
                    <a:pt x="1815" y="625"/>
                    <a:pt x="1813" y="622"/>
                  </a:cubicBezTo>
                  <a:cubicBezTo>
                    <a:pt x="1808" y="620"/>
                    <a:pt x="1808" y="620"/>
                    <a:pt x="1808" y="620"/>
                  </a:cubicBezTo>
                  <a:cubicBezTo>
                    <a:pt x="1808" y="619"/>
                    <a:pt x="1808" y="620"/>
                    <a:pt x="1806" y="617"/>
                  </a:cubicBezTo>
                  <a:cubicBezTo>
                    <a:pt x="1806" y="617"/>
                    <a:pt x="1806" y="617"/>
                    <a:pt x="1806" y="617"/>
                  </a:cubicBezTo>
                  <a:cubicBezTo>
                    <a:pt x="1805" y="618"/>
                    <a:pt x="1805" y="618"/>
                    <a:pt x="1805" y="618"/>
                  </a:cubicBezTo>
                  <a:cubicBezTo>
                    <a:pt x="1803" y="617"/>
                    <a:pt x="1803" y="617"/>
                    <a:pt x="1799" y="614"/>
                  </a:cubicBezTo>
                  <a:cubicBezTo>
                    <a:pt x="1792" y="607"/>
                    <a:pt x="1792" y="607"/>
                    <a:pt x="1792" y="607"/>
                  </a:cubicBezTo>
                  <a:cubicBezTo>
                    <a:pt x="1788" y="605"/>
                    <a:pt x="1788" y="605"/>
                    <a:pt x="1788" y="605"/>
                  </a:cubicBezTo>
                  <a:cubicBezTo>
                    <a:pt x="1788" y="604"/>
                    <a:pt x="1788" y="605"/>
                    <a:pt x="1788" y="603"/>
                  </a:cubicBezTo>
                  <a:cubicBezTo>
                    <a:pt x="1787" y="602"/>
                    <a:pt x="1787" y="602"/>
                    <a:pt x="1787" y="602"/>
                  </a:cubicBezTo>
                  <a:cubicBezTo>
                    <a:pt x="1782" y="600"/>
                    <a:pt x="1784" y="601"/>
                    <a:pt x="1777" y="599"/>
                  </a:cubicBezTo>
                  <a:cubicBezTo>
                    <a:pt x="1771" y="595"/>
                    <a:pt x="1771" y="595"/>
                    <a:pt x="1771" y="595"/>
                  </a:cubicBezTo>
                  <a:cubicBezTo>
                    <a:pt x="1766" y="594"/>
                    <a:pt x="1766" y="594"/>
                    <a:pt x="1766" y="594"/>
                  </a:cubicBezTo>
                  <a:cubicBezTo>
                    <a:pt x="1761" y="591"/>
                    <a:pt x="1756" y="587"/>
                    <a:pt x="1754" y="586"/>
                  </a:cubicBezTo>
                  <a:cubicBezTo>
                    <a:pt x="1753" y="586"/>
                    <a:pt x="1753" y="586"/>
                    <a:pt x="1753" y="586"/>
                  </a:cubicBezTo>
                  <a:cubicBezTo>
                    <a:pt x="1739" y="589"/>
                    <a:pt x="1744" y="586"/>
                    <a:pt x="1732" y="587"/>
                  </a:cubicBezTo>
                  <a:cubicBezTo>
                    <a:pt x="1730" y="586"/>
                    <a:pt x="1730" y="586"/>
                    <a:pt x="1730" y="586"/>
                  </a:cubicBezTo>
                  <a:cubicBezTo>
                    <a:pt x="1727" y="584"/>
                    <a:pt x="1727" y="584"/>
                    <a:pt x="1727" y="584"/>
                  </a:cubicBezTo>
                  <a:cubicBezTo>
                    <a:pt x="1726" y="585"/>
                    <a:pt x="1726" y="585"/>
                    <a:pt x="1726" y="585"/>
                  </a:cubicBezTo>
                  <a:cubicBezTo>
                    <a:pt x="1725" y="588"/>
                    <a:pt x="1725" y="588"/>
                    <a:pt x="1725" y="588"/>
                  </a:cubicBezTo>
                  <a:cubicBezTo>
                    <a:pt x="1722" y="587"/>
                    <a:pt x="1723" y="587"/>
                    <a:pt x="1720" y="585"/>
                  </a:cubicBezTo>
                  <a:cubicBezTo>
                    <a:pt x="1717" y="584"/>
                    <a:pt x="1717" y="584"/>
                    <a:pt x="1717" y="584"/>
                  </a:cubicBezTo>
                  <a:cubicBezTo>
                    <a:pt x="1700" y="581"/>
                    <a:pt x="1709" y="580"/>
                    <a:pt x="1693" y="579"/>
                  </a:cubicBezTo>
                  <a:cubicBezTo>
                    <a:pt x="1694" y="586"/>
                    <a:pt x="1694" y="585"/>
                    <a:pt x="1694" y="587"/>
                  </a:cubicBezTo>
                  <a:cubicBezTo>
                    <a:pt x="1692" y="591"/>
                    <a:pt x="1692" y="590"/>
                    <a:pt x="1690" y="593"/>
                  </a:cubicBezTo>
                  <a:cubicBezTo>
                    <a:pt x="1690" y="595"/>
                    <a:pt x="1690" y="595"/>
                    <a:pt x="1690" y="595"/>
                  </a:cubicBezTo>
                  <a:cubicBezTo>
                    <a:pt x="1695" y="596"/>
                    <a:pt x="1695" y="596"/>
                    <a:pt x="1695" y="596"/>
                  </a:cubicBezTo>
                  <a:cubicBezTo>
                    <a:pt x="1698" y="609"/>
                    <a:pt x="1695" y="598"/>
                    <a:pt x="1699" y="610"/>
                  </a:cubicBezTo>
                  <a:cubicBezTo>
                    <a:pt x="1699" y="613"/>
                    <a:pt x="1699" y="613"/>
                    <a:pt x="1699" y="613"/>
                  </a:cubicBezTo>
                  <a:cubicBezTo>
                    <a:pt x="1694" y="620"/>
                    <a:pt x="1694" y="620"/>
                    <a:pt x="1694" y="620"/>
                  </a:cubicBezTo>
                  <a:cubicBezTo>
                    <a:pt x="1688" y="621"/>
                    <a:pt x="1690" y="621"/>
                    <a:pt x="1684" y="621"/>
                  </a:cubicBezTo>
                  <a:cubicBezTo>
                    <a:pt x="1681" y="616"/>
                    <a:pt x="1682" y="618"/>
                    <a:pt x="1680" y="612"/>
                  </a:cubicBezTo>
                  <a:cubicBezTo>
                    <a:pt x="1675" y="609"/>
                    <a:pt x="1677" y="610"/>
                    <a:pt x="1672" y="608"/>
                  </a:cubicBezTo>
                  <a:cubicBezTo>
                    <a:pt x="1670" y="607"/>
                    <a:pt x="1670" y="607"/>
                    <a:pt x="1670" y="607"/>
                  </a:cubicBezTo>
                  <a:cubicBezTo>
                    <a:pt x="1669" y="606"/>
                    <a:pt x="1669" y="606"/>
                    <a:pt x="1669" y="606"/>
                  </a:cubicBezTo>
                  <a:cubicBezTo>
                    <a:pt x="1668" y="599"/>
                    <a:pt x="1668" y="602"/>
                    <a:pt x="1667" y="596"/>
                  </a:cubicBezTo>
                  <a:cubicBezTo>
                    <a:pt x="1666" y="595"/>
                    <a:pt x="1666" y="595"/>
                    <a:pt x="1665" y="592"/>
                  </a:cubicBezTo>
                  <a:cubicBezTo>
                    <a:pt x="1664" y="592"/>
                    <a:pt x="1664" y="592"/>
                    <a:pt x="1664" y="592"/>
                  </a:cubicBezTo>
                  <a:cubicBezTo>
                    <a:pt x="1661" y="591"/>
                    <a:pt x="1661" y="591"/>
                    <a:pt x="1661" y="591"/>
                  </a:cubicBezTo>
                  <a:cubicBezTo>
                    <a:pt x="1654" y="598"/>
                    <a:pt x="1656" y="596"/>
                    <a:pt x="1653" y="599"/>
                  </a:cubicBezTo>
                  <a:cubicBezTo>
                    <a:pt x="1652" y="599"/>
                    <a:pt x="1644" y="598"/>
                    <a:pt x="1643" y="597"/>
                  </a:cubicBezTo>
                  <a:cubicBezTo>
                    <a:pt x="1640" y="596"/>
                    <a:pt x="1640" y="596"/>
                    <a:pt x="1640" y="596"/>
                  </a:cubicBezTo>
                  <a:cubicBezTo>
                    <a:pt x="1626" y="595"/>
                    <a:pt x="1626" y="595"/>
                    <a:pt x="1626" y="595"/>
                  </a:cubicBezTo>
                  <a:cubicBezTo>
                    <a:pt x="1622" y="592"/>
                    <a:pt x="1622" y="592"/>
                    <a:pt x="1622" y="592"/>
                  </a:cubicBezTo>
                  <a:cubicBezTo>
                    <a:pt x="1620" y="591"/>
                    <a:pt x="1620" y="591"/>
                    <a:pt x="1620" y="591"/>
                  </a:cubicBezTo>
                  <a:cubicBezTo>
                    <a:pt x="1617" y="592"/>
                    <a:pt x="1617" y="592"/>
                    <a:pt x="1617" y="592"/>
                  </a:cubicBezTo>
                  <a:cubicBezTo>
                    <a:pt x="1615" y="593"/>
                    <a:pt x="1615" y="593"/>
                    <a:pt x="1615" y="593"/>
                  </a:cubicBezTo>
                  <a:cubicBezTo>
                    <a:pt x="1612" y="592"/>
                    <a:pt x="1612" y="592"/>
                    <a:pt x="1612" y="592"/>
                  </a:cubicBezTo>
                  <a:cubicBezTo>
                    <a:pt x="1608" y="593"/>
                    <a:pt x="1610" y="593"/>
                    <a:pt x="1602" y="594"/>
                  </a:cubicBezTo>
                  <a:cubicBezTo>
                    <a:pt x="1598" y="596"/>
                    <a:pt x="1599" y="596"/>
                    <a:pt x="1593" y="603"/>
                  </a:cubicBezTo>
                  <a:cubicBezTo>
                    <a:pt x="1591" y="610"/>
                    <a:pt x="1593" y="607"/>
                    <a:pt x="1593" y="618"/>
                  </a:cubicBezTo>
                  <a:cubicBezTo>
                    <a:pt x="1593" y="619"/>
                    <a:pt x="1593" y="619"/>
                    <a:pt x="1593" y="619"/>
                  </a:cubicBezTo>
                  <a:cubicBezTo>
                    <a:pt x="1591" y="620"/>
                    <a:pt x="1591" y="620"/>
                    <a:pt x="1591" y="620"/>
                  </a:cubicBezTo>
                  <a:cubicBezTo>
                    <a:pt x="1589" y="627"/>
                    <a:pt x="1590" y="625"/>
                    <a:pt x="1588" y="628"/>
                  </a:cubicBezTo>
                  <a:cubicBezTo>
                    <a:pt x="1585" y="629"/>
                    <a:pt x="1585" y="629"/>
                    <a:pt x="1585" y="629"/>
                  </a:cubicBezTo>
                  <a:cubicBezTo>
                    <a:pt x="1587" y="626"/>
                    <a:pt x="1587" y="627"/>
                    <a:pt x="1588" y="625"/>
                  </a:cubicBezTo>
                  <a:cubicBezTo>
                    <a:pt x="1591" y="618"/>
                    <a:pt x="1591" y="618"/>
                    <a:pt x="1591" y="618"/>
                  </a:cubicBezTo>
                  <a:cubicBezTo>
                    <a:pt x="1590" y="615"/>
                    <a:pt x="1590" y="615"/>
                    <a:pt x="1590" y="615"/>
                  </a:cubicBezTo>
                  <a:cubicBezTo>
                    <a:pt x="1588" y="613"/>
                    <a:pt x="1589" y="614"/>
                    <a:pt x="1587" y="612"/>
                  </a:cubicBezTo>
                  <a:cubicBezTo>
                    <a:pt x="1586" y="595"/>
                    <a:pt x="1586" y="606"/>
                    <a:pt x="1586" y="595"/>
                  </a:cubicBezTo>
                  <a:cubicBezTo>
                    <a:pt x="1584" y="594"/>
                    <a:pt x="1584" y="594"/>
                    <a:pt x="1584" y="594"/>
                  </a:cubicBezTo>
                  <a:cubicBezTo>
                    <a:pt x="1576" y="591"/>
                    <a:pt x="1578" y="592"/>
                    <a:pt x="1574" y="590"/>
                  </a:cubicBezTo>
                  <a:cubicBezTo>
                    <a:pt x="1573" y="587"/>
                    <a:pt x="1573" y="587"/>
                    <a:pt x="1573" y="587"/>
                  </a:cubicBezTo>
                  <a:cubicBezTo>
                    <a:pt x="1574" y="583"/>
                    <a:pt x="1574" y="583"/>
                    <a:pt x="1574" y="583"/>
                  </a:cubicBezTo>
                  <a:cubicBezTo>
                    <a:pt x="1574" y="580"/>
                    <a:pt x="1574" y="580"/>
                    <a:pt x="1574" y="580"/>
                  </a:cubicBezTo>
                  <a:cubicBezTo>
                    <a:pt x="1575" y="577"/>
                    <a:pt x="1574" y="578"/>
                    <a:pt x="1576" y="575"/>
                  </a:cubicBezTo>
                  <a:cubicBezTo>
                    <a:pt x="1577" y="560"/>
                    <a:pt x="1567" y="554"/>
                    <a:pt x="1554" y="548"/>
                  </a:cubicBezTo>
                  <a:cubicBezTo>
                    <a:pt x="1542" y="546"/>
                    <a:pt x="1540" y="546"/>
                    <a:pt x="1530" y="546"/>
                  </a:cubicBezTo>
                  <a:cubicBezTo>
                    <a:pt x="1526" y="548"/>
                    <a:pt x="1526" y="548"/>
                    <a:pt x="1526" y="548"/>
                  </a:cubicBezTo>
                  <a:cubicBezTo>
                    <a:pt x="1520" y="548"/>
                    <a:pt x="1520" y="548"/>
                    <a:pt x="1520" y="548"/>
                  </a:cubicBezTo>
                  <a:cubicBezTo>
                    <a:pt x="1511" y="550"/>
                    <a:pt x="1515" y="549"/>
                    <a:pt x="1506" y="553"/>
                  </a:cubicBezTo>
                  <a:cubicBezTo>
                    <a:pt x="1497" y="553"/>
                    <a:pt x="1500" y="555"/>
                    <a:pt x="1492" y="555"/>
                  </a:cubicBezTo>
                  <a:cubicBezTo>
                    <a:pt x="1483" y="550"/>
                    <a:pt x="1483" y="550"/>
                    <a:pt x="1483" y="550"/>
                  </a:cubicBezTo>
                  <a:cubicBezTo>
                    <a:pt x="1486" y="549"/>
                    <a:pt x="1486" y="549"/>
                    <a:pt x="1486" y="549"/>
                  </a:cubicBezTo>
                  <a:cubicBezTo>
                    <a:pt x="1487" y="548"/>
                    <a:pt x="1487" y="548"/>
                    <a:pt x="1487" y="548"/>
                  </a:cubicBezTo>
                  <a:cubicBezTo>
                    <a:pt x="1483" y="540"/>
                    <a:pt x="1484" y="542"/>
                    <a:pt x="1481" y="539"/>
                  </a:cubicBezTo>
                  <a:cubicBezTo>
                    <a:pt x="1476" y="536"/>
                    <a:pt x="1476" y="536"/>
                    <a:pt x="1476" y="536"/>
                  </a:cubicBezTo>
                  <a:cubicBezTo>
                    <a:pt x="1474" y="536"/>
                    <a:pt x="1474" y="536"/>
                    <a:pt x="1474" y="536"/>
                  </a:cubicBezTo>
                  <a:cubicBezTo>
                    <a:pt x="1472" y="537"/>
                    <a:pt x="1467" y="539"/>
                    <a:pt x="1465" y="541"/>
                  </a:cubicBezTo>
                  <a:cubicBezTo>
                    <a:pt x="1471" y="533"/>
                    <a:pt x="1468" y="538"/>
                    <a:pt x="1471" y="533"/>
                  </a:cubicBezTo>
                  <a:cubicBezTo>
                    <a:pt x="1471" y="531"/>
                    <a:pt x="1471" y="532"/>
                    <a:pt x="1470" y="531"/>
                  </a:cubicBezTo>
                  <a:cubicBezTo>
                    <a:pt x="1464" y="531"/>
                    <a:pt x="1464" y="531"/>
                    <a:pt x="1464" y="531"/>
                  </a:cubicBezTo>
                  <a:cubicBezTo>
                    <a:pt x="1464" y="531"/>
                    <a:pt x="1463" y="529"/>
                    <a:pt x="1462" y="528"/>
                  </a:cubicBezTo>
                  <a:cubicBezTo>
                    <a:pt x="1456" y="525"/>
                    <a:pt x="1457" y="525"/>
                    <a:pt x="1452" y="525"/>
                  </a:cubicBezTo>
                  <a:cubicBezTo>
                    <a:pt x="1451" y="524"/>
                    <a:pt x="1451" y="524"/>
                    <a:pt x="1451" y="524"/>
                  </a:cubicBezTo>
                  <a:cubicBezTo>
                    <a:pt x="1452" y="523"/>
                    <a:pt x="1452" y="523"/>
                    <a:pt x="1452" y="522"/>
                  </a:cubicBezTo>
                  <a:cubicBezTo>
                    <a:pt x="1453" y="521"/>
                    <a:pt x="1453" y="521"/>
                    <a:pt x="1453" y="521"/>
                  </a:cubicBezTo>
                  <a:cubicBezTo>
                    <a:pt x="1455" y="520"/>
                    <a:pt x="1455" y="520"/>
                    <a:pt x="1455" y="520"/>
                  </a:cubicBezTo>
                  <a:cubicBezTo>
                    <a:pt x="1462" y="519"/>
                    <a:pt x="1462" y="519"/>
                    <a:pt x="1462" y="519"/>
                  </a:cubicBezTo>
                  <a:cubicBezTo>
                    <a:pt x="1464" y="517"/>
                    <a:pt x="1464" y="517"/>
                    <a:pt x="1464" y="517"/>
                  </a:cubicBezTo>
                  <a:cubicBezTo>
                    <a:pt x="1463" y="515"/>
                    <a:pt x="1464" y="516"/>
                    <a:pt x="1463" y="514"/>
                  </a:cubicBezTo>
                  <a:cubicBezTo>
                    <a:pt x="1461" y="510"/>
                    <a:pt x="1461" y="510"/>
                    <a:pt x="1461" y="510"/>
                  </a:cubicBezTo>
                  <a:cubicBezTo>
                    <a:pt x="1452" y="502"/>
                    <a:pt x="1444" y="502"/>
                    <a:pt x="1435" y="501"/>
                  </a:cubicBezTo>
                  <a:cubicBezTo>
                    <a:pt x="1433" y="502"/>
                    <a:pt x="1433" y="502"/>
                    <a:pt x="1433" y="502"/>
                  </a:cubicBezTo>
                  <a:cubicBezTo>
                    <a:pt x="1426" y="508"/>
                    <a:pt x="1426" y="516"/>
                    <a:pt x="1416" y="523"/>
                  </a:cubicBezTo>
                  <a:cubicBezTo>
                    <a:pt x="1409" y="525"/>
                    <a:pt x="1409" y="525"/>
                    <a:pt x="1409" y="525"/>
                  </a:cubicBezTo>
                  <a:cubicBezTo>
                    <a:pt x="1408" y="524"/>
                    <a:pt x="1408" y="524"/>
                    <a:pt x="1408" y="524"/>
                  </a:cubicBezTo>
                  <a:cubicBezTo>
                    <a:pt x="1407" y="523"/>
                    <a:pt x="1407" y="523"/>
                    <a:pt x="1407" y="523"/>
                  </a:cubicBezTo>
                  <a:cubicBezTo>
                    <a:pt x="1408" y="521"/>
                    <a:pt x="1407" y="521"/>
                    <a:pt x="1408" y="520"/>
                  </a:cubicBezTo>
                  <a:cubicBezTo>
                    <a:pt x="1408" y="519"/>
                    <a:pt x="1408" y="519"/>
                    <a:pt x="1408" y="517"/>
                  </a:cubicBezTo>
                  <a:cubicBezTo>
                    <a:pt x="1408" y="516"/>
                    <a:pt x="1408" y="516"/>
                    <a:pt x="1408" y="516"/>
                  </a:cubicBezTo>
                  <a:cubicBezTo>
                    <a:pt x="1409" y="516"/>
                    <a:pt x="1409" y="516"/>
                    <a:pt x="1409" y="516"/>
                  </a:cubicBezTo>
                  <a:cubicBezTo>
                    <a:pt x="1410" y="518"/>
                    <a:pt x="1410" y="518"/>
                    <a:pt x="1410" y="518"/>
                  </a:cubicBezTo>
                  <a:cubicBezTo>
                    <a:pt x="1412" y="518"/>
                    <a:pt x="1412" y="518"/>
                    <a:pt x="1412" y="518"/>
                  </a:cubicBezTo>
                  <a:cubicBezTo>
                    <a:pt x="1416" y="516"/>
                    <a:pt x="1416" y="516"/>
                    <a:pt x="1416" y="516"/>
                  </a:cubicBezTo>
                  <a:cubicBezTo>
                    <a:pt x="1416" y="513"/>
                    <a:pt x="1416" y="513"/>
                    <a:pt x="1416" y="513"/>
                  </a:cubicBezTo>
                  <a:cubicBezTo>
                    <a:pt x="1415" y="511"/>
                    <a:pt x="1415" y="511"/>
                    <a:pt x="1415" y="511"/>
                  </a:cubicBezTo>
                  <a:cubicBezTo>
                    <a:pt x="1415" y="510"/>
                    <a:pt x="1415" y="508"/>
                    <a:pt x="1415" y="506"/>
                  </a:cubicBezTo>
                  <a:cubicBezTo>
                    <a:pt x="1416" y="505"/>
                    <a:pt x="1416" y="505"/>
                    <a:pt x="1416" y="505"/>
                  </a:cubicBezTo>
                  <a:cubicBezTo>
                    <a:pt x="1416" y="506"/>
                    <a:pt x="1416" y="506"/>
                    <a:pt x="1416" y="506"/>
                  </a:cubicBezTo>
                  <a:cubicBezTo>
                    <a:pt x="1419" y="509"/>
                    <a:pt x="1419" y="509"/>
                    <a:pt x="1419" y="509"/>
                  </a:cubicBezTo>
                  <a:cubicBezTo>
                    <a:pt x="1420" y="508"/>
                    <a:pt x="1420" y="508"/>
                    <a:pt x="1420" y="508"/>
                  </a:cubicBezTo>
                  <a:cubicBezTo>
                    <a:pt x="1421" y="509"/>
                    <a:pt x="1421" y="509"/>
                    <a:pt x="1421" y="509"/>
                  </a:cubicBezTo>
                  <a:cubicBezTo>
                    <a:pt x="1419" y="516"/>
                    <a:pt x="1419" y="516"/>
                    <a:pt x="1419" y="516"/>
                  </a:cubicBezTo>
                  <a:cubicBezTo>
                    <a:pt x="1420" y="516"/>
                    <a:pt x="1420" y="516"/>
                    <a:pt x="1420" y="516"/>
                  </a:cubicBezTo>
                  <a:cubicBezTo>
                    <a:pt x="1424" y="512"/>
                    <a:pt x="1424" y="512"/>
                    <a:pt x="1428" y="505"/>
                  </a:cubicBezTo>
                  <a:cubicBezTo>
                    <a:pt x="1428" y="503"/>
                    <a:pt x="1428" y="503"/>
                    <a:pt x="1428" y="503"/>
                  </a:cubicBezTo>
                  <a:cubicBezTo>
                    <a:pt x="1424" y="503"/>
                    <a:pt x="1428" y="502"/>
                    <a:pt x="1408" y="504"/>
                  </a:cubicBezTo>
                  <a:cubicBezTo>
                    <a:pt x="1401" y="507"/>
                    <a:pt x="1401" y="507"/>
                    <a:pt x="1401" y="507"/>
                  </a:cubicBezTo>
                  <a:cubicBezTo>
                    <a:pt x="1399" y="507"/>
                    <a:pt x="1399" y="507"/>
                    <a:pt x="1399" y="507"/>
                  </a:cubicBezTo>
                  <a:cubicBezTo>
                    <a:pt x="1398" y="504"/>
                    <a:pt x="1398" y="504"/>
                    <a:pt x="1398" y="504"/>
                  </a:cubicBezTo>
                  <a:cubicBezTo>
                    <a:pt x="1400" y="504"/>
                    <a:pt x="1400" y="504"/>
                    <a:pt x="1400" y="504"/>
                  </a:cubicBezTo>
                  <a:cubicBezTo>
                    <a:pt x="1403" y="503"/>
                    <a:pt x="1403" y="503"/>
                    <a:pt x="1403" y="503"/>
                  </a:cubicBezTo>
                  <a:cubicBezTo>
                    <a:pt x="1405" y="500"/>
                    <a:pt x="1405" y="500"/>
                    <a:pt x="1405" y="500"/>
                  </a:cubicBezTo>
                  <a:cubicBezTo>
                    <a:pt x="1406" y="499"/>
                    <a:pt x="1406" y="499"/>
                    <a:pt x="1406" y="499"/>
                  </a:cubicBezTo>
                  <a:cubicBezTo>
                    <a:pt x="1410" y="499"/>
                    <a:pt x="1410" y="499"/>
                    <a:pt x="1410" y="499"/>
                  </a:cubicBezTo>
                  <a:cubicBezTo>
                    <a:pt x="1413" y="500"/>
                    <a:pt x="1413" y="500"/>
                    <a:pt x="1413" y="500"/>
                  </a:cubicBezTo>
                  <a:cubicBezTo>
                    <a:pt x="1421" y="501"/>
                    <a:pt x="1421" y="501"/>
                    <a:pt x="1421" y="501"/>
                  </a:cubicBezTo>
                  <a:cubicBezTo>
                    <a:pt x="1421" y="497"/>
                    <a:pt x="1421" y="497"/>
                    <a:pt x="1421" y="497"/>
                  </a:cubicBezTo>
                  <a:cubicBezTo>
                    <a:pt x="1420" y="496"/>
                    <a:pt x="1420" y="496"/>
                    <a:pt x="1420" y="496"/>
                  </a:cubicBezTo>
                  <a:cubicBezTo>
                    <a:pt x="1415" y="495"/>
                    <a:pt x="1415" y="495"/>
                    <a:pt x="1415" y="495"/>
                  </a:cubicBezTo>
                  <a:cubicBezTo>
                    <a:pt x="1410" y="492"/>
                    <a:pt x="1397" y="490"/>
                    <a:pt x="1393" y="489"/>
                  </a:cubicBezTo>
                  <a:cubicBezTo>
                    <a:pt x="1391" y="488"/>
                    <a:pt x="1391" y="488"/>
                    <a:pt x="1391" y="488"/>
                  </a:cubicBezTo>
                  <a:cubicBezTo>
                    <a:pt x="1374" y="487"/>
                    <a:pt x="1374" y="487"/>
                    <a:pt x="1374" y="487"/>
                  </a:cubicBezTo>
                  <a:cubicBezTo>
                    <a:pt x="1368" y="484"/>
                    <a:pt x="1368" y="484"/>
                    <a:pt x="1368" y="484"/>
                  </a:cubicBezTo>
                  <a:cubicBezTo>
                    <a:pt x="1366" y="482"/>
                    <a:pt x="1366" y="482"/>
                    <a:pt x="1366" y="482"/>
                  </a:cubicBezTo>
                  <a:cubicBezTo>
                    <a:pt x="1364" y="481"/>
                    <a:pt x="1361" y="481"/>
                    <a:pt x="1359" y="481"/>
                  </a:cubicBezTo>
                  <a:cubicBezTo>
                    <a:pt x="1359" y="481"/>
                    <a:pt x="1359" y="481"/>
                    <a:pt x="1359" y="482"/>
                  </a:cubicBezTo>
                  <a:cubicBezTo>
                    <a:pt x="1362" y="487"/>
                    <a:pt x="1362" y="487"/>
                    <a:pt x="1362" y="487"/>
                  </a:cubicBezTo>
                  <a:cubicBezTo>
                    <a:pt x="1362" y="490"/>
                    <a:pt x="1362" y="490"/>
                    <a:pt x="1362" y="490"/>
                  </a:cubicBezTo>
                  <a:cubicBezTo>
                    <a:pt x="1363" y="492"/>
                    <a:pt x="1363" y="492"/>
                    <a:pt x="1363" y="492"/>
                  </a:cubicBezTo>
                  <a:cubicBezTo>
                    <a:pt x="1358" y="495"/>
                    <a:pt x="1359" y="495"/>
                    <a:pt x="1356" y="496"/>
                  </a:cubicBezTo>
                  <a:cubicBezTo>
                    <a:pt x="1347" y="495"/>
                    <a:pt x="1347" y="495"/>
                    <a:pt x="1347" y="495"/>
                  </a:cubicBezTo>
                  <a:cubicBezTo>
                    <a:pt x="1345" y="497"/>
                    <a:pt x="1345" y="497"/>
                    <a:pt x="1345" y="497"/>
                  </a:cubicBezTo>
                  <a:cubicBezTo>
                    <a:pt x="1342" y="502"/>
                    <a:pt x="1342" y="502"/>
                    <a:pt x="1342" y="502"/>
                  </a:cubicBezTo>
                  <a:cubicBezTo>
                    <a:pt x="1342" y="504"/>
                    <a:pt x="1342" y="503"/>
                    <a:pt x="1342" y="508"/>
                  </a:cubicBezTo>
                  <a:cubicBezTo>
                    <a:pt x="1345" y="508"/>
                    <a:pt x="1345" y="508"/>
                    <a:pt x="1345" y="508"/>
                  </a:cubicBezTo>
                  <a:cubicBezTo>
                    <a:pt x="1346" y="506"/>
                    <a:pt x="1346" y="506"/>
                    <a:pt x="1346" y="506"/>
                  </a:cubicBezTo>
                  <a:cubicBezTo>
                    <a:pt x="1347" y="505"/>
                    <a:pt x="1347" y="505"/>
                    <a:pt x="1347" y="505"/>
                  </a:cubicBezTo>
                  <a:cubicBezTo>
                    <a:pt x="1353" y="506"/>
                    <a:pt x="1353" y="506"/>
                    <a:pt x="1353" y="506"/>
                  </a:cubicBezTo>
                  <a:cubicBezTo>
                    <a:pt x="1353" y="507"/>
                    <a:pt x="1353" y="507"/>
                    <a:pt x="1353" y="507"/>
                  </a:cubicBezTo>
                  <a:cubicBezTo>
                    <a:pt x="1351" y="508"/>
                    <a:pt x="1352" y="508"/>
                    <a:pt x="1349" y="508"/>
                  </a:cubicBezTo>
                  <a:cubicBezTo>
                    <a:pt x="1347" y="514"/>
                    <a:pt x="1347" y="514"/>
                    <a:pt x="1347" y="514"/>
                  </a:cubicBezTo>
                  <a:cubicBezTo>
                    <a:pt x="1344" y="515"/>
                    <a:pt x="1344" y="515"/>
                    <a:pt x="1344" y="515"/>
                  </a:cubicBezTo>
                  <a:cubicBezTo>
                    <a:pt x="1346" y="516"/>
                    <a:pt x="1346" y="516"/>
                    <a:pt x="1346" y="516"/>
                  </a:cubicBezTo>
                  <a:cubicBezTo>
                    <a:pt x="1348" y="518"/>
                    <a:pt x="1348" y="518"/>
                    <a:pt x="1348" y="518"/>
                  </a:cubicBezTo>
                  <a:cubicBezTo>
                    <a:pt x="1348" y="525"/>
                    <a:pt x="1348" y="525"/>
                    <a:pt x="1348" y="525"/>
                  </a:cubicBezTo>
                  <a:cubicBezTo>
                    <a:pt x="1351" y="530"/>
                    <a:pt x="1351" y="530"/>
                    <a:pt x="1351" y="530"/>
                  </a:cubicBezTo>
                  <a:cubicBezTo>
                    <a:pt x="1351" y="532"/>
                    <a:pt x="1351" y="532"/>
                    <a:pt x="1351" y="532"/>
                  </a:cubicBezTo>
                  <a:cubicBezTo>
                    <a:pt x="1347" y="532"/>
                    <a:pt x="1347" y="532"/>
                    <a:pt x="1347" y="532"/>
                  </a:cubicBezTo>
                  <a:cubicBezTo>
                    <a:pt x="1344" y="534"/>
                    <a:pt x="1344" y="534"/>
                    <a:pt x="1344" y="534"/>
                  </a:cubicBezTo>
                  <a:cubicBezTo>
                    <a:pt x="1342" y="534"/>
                    <a:pt x="1342" y="534"/>
                    <a:pt x="1342" y="534"/>
                  </a:cubicBezTo>
                  <a:cubicBezTo>
                    <a:pt x="1340" y="529"/>
                    <a:pt x="1341" y="530"/>
                    <a:pt x="1338" y="527"/>
                  </a:cubicBezTo>
                  <a:cubicBezTo>
                    <a:pt x="1336" y="527"/>
                    <a:pt x="1336" y="527"/>
                    <a:pt x="1336" y="527"/>
                  </a:cubicBezTo>
                  <a:cubicBezTo>
                    <a:pt x="1335" y="529"/>
                    <a:pt x="1335" y="529"/>
                    <a:pt x="1335" y="529"/>
                  </a:cubicBezTo>
                  <a:cubicBezTo>
                    <a:pt x="1332" y="528"/>
                    <a:pt x="1332" y="528"/>
                    <a:pt x="1332" y="528"/>
                  </a:cubicBezTo>
                  <a:cubicBezTo>
                    <a:pt x="1331" y="528"/>
                    <a:pt x="1331" y="528"/>
                    <a:pt x="1331" y="528"/>
                  </a:cubicBezTo>
                  <a:cubicBezTo>
                    <a:pt x="1330" y="529"/>
                    <a:pt x="1330" y="529"/>
                    <a:pt x="1330" y="529"/>
                  </a:cubicBezTo>
                  <a:cubicBezTo>
                    <a:pt x="1329" y="531"/>
                    <a:pt x="1329" y="530"/>
                    <a:pt x="1329" y="533"/>
                  </a:cubicBezTo>
                  <a:cubicBezTo>
                    <a:pt x="1328" y="534"/>
                    <a:pt x="1328" y="534"/>
                    <a:pt x="1328" y="534"/>
                  </a:cubicBezTo>
                  <a:cubicBezTo>
                    <a:pt x="1328" y="536"/>
                    <a:pt x="1328" y="536"/>
                    <a:pt x="1328" y="536"/>
                  </a:cubicBezTo>
                  <a:cubicBezTo>
                    <a:pt x="1329" y="536"/>
                    <a:pt x="1329" y="536"/>
                    <a:pt x="1329" y="536"/>
                  </a:cubicBezTo>
                  <a:cubicBezTo>
                    <a:pt x="1330" y="537"/>
                    <a:pt x="1331" y="537"/>
                    <a:pt x="1332" y="538"/>
                  </a:cubicBezTo>
                  <a:cubicBezTo>
                    <a:pt x="1330" y="538"/>
                    <a:pt x="1330" y="538"/>
                    <a:pt x="1330" y="538"/>
                  </a:cubicBezTo>
                  <a:cubicBezTo>
                    <a:pt x="1329" y="539"/>
                    <a:pt x="1329" y="539"/>
                    <a:pt x="1329" y="539"/>
                  </a:cubicBezTo>
                  <a:cubicBezTo>
                    <a:pt x="1329" y="540"/>
                    <a:pt x="1329" y="540"/>
                    <a:pt x="1329" y="540"/>
                  </a:cubicBezTo>
                  <a:cubicBezTo>
                    <a:pt x="1327" y="541"/>
                    <a:pt x="1327" y="541"/>
                    <a:pt x="1327" y="541"/>
                  </a:cubicBezTo>
                  <a:cubicBezTo>
                    <a:pt x="1328" y="543"/>
                    <a:pt x="1327" y="542"/>
                    <a:pt x="1328" y="543"/>
                  </a:cubicBezTo>
                  <a:cubicBezTo>
                    <a:pt x="1329" y="544"/>
                    <a:pt x="1329" y="544"/>
                    <a:pt x="1329" y="544"/>
                  </a:cubicBezTo>
                  <a:cubicBezTo>
                    <a:pt x="1328" y="544"/>
                    <a:pt x="1328" y="544"/>
                    <a:pt x="1328" y="544"/>
                  </a:cubicBezTo>
                  <a:cubicBezTo>
                    <a:pt x="1325" y="542"/>
                    <a:pt x="1323" y="540"/>
                    <a:pt x="1321" y="537"/>
                  </a:cubicBezTo>
                  <a:cubicBezTo>
                    <a:pt x="1318" y="533"/>
                    <a:pt x="1313" y="530"/>
                    <a:pt x="1307" y="527"/>
                  </a:cubicBezTo>
                  <a:cubicBezTo>
                    <a:pt x="1305" y="527"/>
                    <a:pt x="1305" y="527"/>
                    <a:pt x="1305" y="527"/>
                  </a:cubicBezTo>
                  <a:cubicBezTo>
                    <a:pt x="1301" y="528"/>
                    <a:pt x="1301" y="528"/>
                    <a:pt x="1301" y="528"/>
                  </a:cubicBezTo>
                  <a:cubicBezTo>
                    <a:pt x="1299" y="530"/>
                    <a:pt x="1299" y="530"/>
                    <a:pt x="1299" y="530"/>
                  </a:cubicBezTo>
                  <a:cubicBezTo>
                    <a:pt x="1295" y="531"/>
                    <a:pt x="1295" y="531"/>
                    <a:pt x="1295" y="531"/>
                  </a:cubicBezTo>
                  <a:cubicBezTo>
                    <a:pt x="1293" y="533"/>
                    <a:pt x="1293" y="533"/>
                    <a:pt x="1293" y="533"/>
                  </a:cubicBezTo>
                  <a:cubicBezTo>
                    <a:pt x="1292" y="536"/>
                    <a:pt x="1292" y="536"/>
                    <a:pt x="1292" y="536"/>
                  </a:cubicBezTo>
                  <a:cubicBezTo>
                    <a:pt x="1285" y="536"/>
                    <a:pt x="1285" y="536"/>
                    <a:pt x="1285" y="536"/>
                  </a:cubicBezTo>
                  <a:cubicBezTo>
                    <a:pt x="1279" y="534"/>
                    <a:pt x="1281" y="534"/>
                    <a:pt x="1277" y="532"/>
                  </a:cubicBezTo>
                  <a:cubicBezTo>
                    <a:pt x="1273" y="527"/>
                    <a:pt x="1270" y="522"/>
                    <a:pt x="1270" y="522"/>
                  </a:cubicBezTo>
                  <a:cubicBezTo>
                    <a:pt x="1269" y="518"/>
                    <a:pt x="1271" y="522"/>
                    <a:pt x="1269" y="516"/>
                  </a:cubicBezTo>
                  <a:cubicBezTo>
                    <a:pt x="1268" y="518"/>
                    <a:pt x="1268" y="518"/>
                    <a:pt x="1268" y="518"/>
                  </a:cubicBezTo>
                  <a:cubicBezTo>
                    <a:pt x="1266" y="522"/>
                    <a:pt x="1262" y="530"/>
                    <a:pt x="1261" y="539"/>
                  </a:cubicBezTo>
                  <a:cubicBezTo>
                    <a:pt x="1262" y="541"/>
                    <a:pt x="1262" y="541"/>
                    <a:pt x="1262" y="541"/>
                  </a:cubicBezTo>
                  <a:cubicBezTo>
                    <a:pt x="1260" y="542"/>
                    <a:pt x="1260" y="542"/>
                    <a:pt x="1260" y="542"/>
                  </a:cubicBezTo>
                  <a:cubicBezTo>
                    <a:pt x="1256" y="553"/>
                    <a:pt x="1258" y="551"/>
                    <a:pt x="1253" y="557"/>
                  </a:cubicBezTo>
                  <a:cubicBezTo>
                    <a:pt x="1252" y="558"/>
                    <a:pt x="1252" y="558"/>
                    <a:pt x="1252" y="558"/>
                  </a:cubicBezTo>
                  <a:cubicBezTo>
                    <a:pt x="1250" y="558"/>
                    <a:pt x="1250" y="558"/>
                    <a:pt x="1250" y="558"/>
                  </a:cubicBezTo>
                  <a:cubicBezTo>
                    <a:pt x="1249" y="556"/>
                    <a:pt x="1249" y="556"/>
                    <a:pt x="1249" y="556"/>
                  </a:cubicBezTo>
                  <a:cubicBezTo>
                    <a:pt x="1248" y="551"/>
                    <a:pt x="1248" y="551"/>
                    <a:pt x="1248" y="551"/>
                  </a:cubicBezTo>
                  <a:cubicBezTo>
                    <a:pt x="1247" y="550"/>
                    <a:pt x="1247" y="550"/>
                    <a:pt x="1247" y="550"/>
                  </a:cubicBezTo>
                  <a:cubicBezTo>
                    <a:pt x="1246" y="553"/>
                    <a:pt x="1246" y="553"/>
                    <a:pt x="1246" y="553"/>
                  </a:cubicBezTo>
                  <a:cubicBezTo>
                    <a:pt x="1245" y="553"/>
                    <a:pt x="1245" y="553"/>
                    <a:pt x="1245" y="553"/>
                  </a:cubicBezTo>
                  <a:cubicBezTo>
                    <a:pt x="1242" y="551"/>
                    <a:pt x="1242" y="551"/>
                    <a:pt x="1242" y="551"/>
                  </a:cubicBezTo>
                  <a:cubicBezTo>
                    <a:pt x="1239" y="547"/>
                    <a:pt x="1239" y="547"/>
                    <a:pt x="1239" y="547"/>
                  </a:cubicBezTo>
                  <a:cubicBezTo>
                    <a:pt x="1236" y="545"/>
                    <a:pt x="1236" y="545"/>
                    <a:pt x="1236" y="545"/>
                  </a:cubicBezTo>
                  <a:cubicBezTo>
                    <a:pt x="1233" y="537"/>
                    <a:pt x="1230" y="530"/>
                    <a:pt x="1229" y="528"/>
                  </a:cubicBezTo>
                  <a:cubicBezTo>
                    <a:pt x="1227" y="528"/>
                    <a:pt x="1227" y="528"/>
                    <a:pt x="1227" y="528"/>
                  </a:cubicBezTo>
                  <a:cubicBezTo>
                    <a:pt x="1226" y="526"/>
                    <a:pt x="1226" y="526"/>
                    <a:pt x="1226" y="526"/>
                  </a:cubicBezTo>
                  <a:cubicBezTo>
                    <a:pt x="1227" y="524"/>
                    <a:pt x="1227" y="524"/>
                    <a:pt x="1227" y="524"/>
                  </a:cubicBezTo>
                  <a:cubicBezTo>
                    <a:pt x="1230" y="523"/>
                    <a:pt x="1230" y="523"/>
                    <a:pt x="1230" y="523"/>
                  </a:cubicBezTo>
                  <a:cubicBezTo>
                    <a:pt x="1233" y="523"/>
                    <a:pt x="1233" y="523"/>
                    <a:pt x="1233" y="523"/>
                  </a:cubicBezTo>
                  <a:cubicBezTo>
                    <a:pt x="1231" y="518"/>
                    <a:pt x="1231" y="519"/>
                    <a:pt x="1230" y="517"/>
                  </a:cubicBezTo>
                  <a:cubicBezTo>
                    <a:pt x="1229" y="515"/>
                    <a:pt x="1229" y="515"/>
                    <a:pt x="1229" y="515"/>
                  </a:cubicBezTo>
                  <a:cubicBezTo>
                    <a:pt x="1229" y="518"/>
                    <a:pt x="1229" y="518"/>
                    <a:pt x="1229" y="518"/>
                  </a:cubicBezTo>
                  <a:cubicBezTo>
                    <a:pt x="1229" y="520"/>
                    <a:pt x="1229" y="520"/>
                    <a:pt x="1229" y="520"/>
                  </a:cubicBezTo>
                  <a:cubicBezTo>
                    <a:pt x="1228" y="522"/>
                    <a:pt x="1228" y="522"/>
                    <a:pt x="1228" y="522"/>
                  </a:cubicBezTo>
                  <a:cubicBezTo>
                    <a:pt x="1227" y="523"/>
                    <a:pt x="1227" y="523"/>
                    <a:pt x="1227" y="523"/>
                  </a:cubicBezTo>
                  <a:cubicBezTo>
                    <a:pt x="1220" y="510"/>
                    <a:pt x="1219" y="507"/>
                    <a:pt x="1215" y="502"/>
                  </a:cubicBezTo>
                  <a:cubicBezTo>
                    <a:pt x="1213" y="499"/>
                    <a:pt x="1213" y="499"/>
                    <a:pt x="1213" y="499"/>
                  </a:cubicBezTo>
                  <a:cubicBezTo>
                    <a:pt x="1214" y="498"/>
                    <a:pt x="1214" y="498"/>
                    <a:pt x="1214" y="498"/>
                  </a:cubicBezTo>
                  <a:cubicBezTo>
                    <a:pt x="1226" y="510"/>
                    <a:pt x="1216" y="498"/>
                    <a:pt x="1227" y="511"/>
                  </a:cubicBezTo>
                  <a:cubicBezTo>
                    <a:pt x="1231" y="510"/>
                    <a:pt x="1231" y="510"/>
                    <a:pt x="1231" y="510"/>
                  </a:cubicBezTo>
                  <a:cubicBezTo>
                    <a:pt x="1232" y="508"/>
                    <a:pt x="1232" y="508"/>
                    <a:pt x="1232" y="508"/>
                  </a:cubicBezTo>
                  <a:cubicBezTo>
                    <a:pt x="1232" y="502"/>
                    <a:pt x="1232" y="502"/>
                    <a:pt x="1232" y="502"/>
                  </a:cubicBezTo>
                  <a:cubicBezTo>
                    <a:pt x="1231" y="498"/>
                    <a:pt x="1231" y="498"/>
                    <a:pt x="1231" y="498"/>
                  </a:cubicBezTo>
                  <a:cubicBezTo>
                    <a:pt x="1229" y="496"/>
                    <a:pt x="1229" y="496"/>
                    <a:pt x="1229" y="496"/>
                  </a:cubicBezTo>
                  <a:cubicBezTo>
                    <a:pt x="1223" y="495"/>
                    <a:pt x="1223" y="495"/>
                    <a:pt x="1223" y="495"/>
                  </a:cubicBezTo>
                  <a:cubicBezTo>
                    <a:pt x="1221" y="494"/>
                    <a:pt x="1221" y="494"/>
                    <a:pt x="1221" y="494"/>
                  </a:cubicBezTo>
                  <a:cubicBezTo>
                    <a:pt x="1222" y="494"/>
                    <a:pt x="1222" y="494"/>
                    <a:pt x="1222" y="494"/>
                  </a:cubicBezTo>
                  <a:cubicBezTo>
                    <a:pt x="1224" y="493"/>
                    <a:pt x="1224" y="493"/>
                    <a:pt x="1224" y="493"/>
                  </a:cubicBezTo>
                  <a:cubicBezTo>
                    <a:pt x="1228" y="490"/>
                    <a:pt x="1226" y="491"/>
                    <a:pt x="1231" y="488"/>
                  </a:cubicBezTo>
                  <a:cubicBezTo>
                    <a:pt x="1230" y="485"/>
                    <a:pt x="1230" y="485"/>
                    <a:pt x="1230" y="485"/>
                  </a:cubicBezTo>
                  <a:cubicBezTo>
                    <a:pt x="1228" y="481"/>
                    <a:pt x="1228" y="481"/>
                    <a:pt x="1228" y="481"/>
                  </a:cubicBezTo>
                  <a:cubicBezTo>
                    <a:pt x="1224" y="481"/>
                    <a:pt x="1224" y="481"/>
                    <a:pt x="1224" y="481"/>
                  </a:cubicBezTo>
                  <a:cubicBezTo>
                    <a:pt x="1223" y="480"/>
                    <a:pt x="1223" y="480"/>
                    <a:pt x="1223" y="480"/>
                  </a:cubicBezTo>
                  <a:cubicBezTo>
                    <a:pt x="1227" y="476"/>
                    <a:pt x="1224" y="481"/>
                    <a:pt x="1228" y="475"/>
                  </a:cubicBezTo>
                  <a:cubicBezTo>
                    <a:pt x="1229" y="472"/>
                    <a:pt x="1229" y="472"/>
                    <a:pt x="1229" y="472"/>
                  </a:cubicBezTo>
                  <a:cubicBezTo>
                    <a:pt x="1228" y="472"/>
                    <a:pt x="1228" y="472"/>
                    <a:pt x="1228" y="472"/>
                  </a:cubicBezTo>
                  <a:cubicBezTo>
                    <a:pt x="1227" y="472"/>
                    <a:pt x="1227" y="472"/>
                    <a:pt x="1227" y="472"/>
                  </a:cubicBezTo>
                  <a:cubicBezTo>
                    <a:pt x="1226" y="471"/>
                    <a:pt x="1226" y="471"/>
                    <a:pt x="1226" y="471"/>
                  </a:cubicBezTo>
                  <a:cubicBezTo>
                    <a:pt x="1226" y="469"/>
                    <a:pt x="1226" y="469"/>
                    <a:pt x="1226" y="469"/>
                  </a:cubicBezTo>
                  <a:cubicBezTo>
                    <a:pt x="1224" y="467"/>
                    <a:pt x="1225" y="468"/>
                    <a:pt x="1223" y="466"/>
                  </a:cubicBezTo>
                  <a:cubicBezTo>
                    <a:pt x="1219" y="466"/>
                    <a:pt x="1219" y="466"/>
                    <a:pt x="1219" y="466"/>
                  </a:cubicBezTo>
                  <a:cubicBezTo>
                    <a:pt x="1219" y="464"/>
                    <a:pt x="1219" y="465"/>
                    <a:pt x="1220" y="464"/>
                  </a:cubicBezTo>
                  <a:cubicBezTo>
                    <a:pt x="1218" y="463"/>
                    <a:pt x="1218" y="463"/>
                    <a:pt x="1218" y="463"/>
                  </a:cubicBezTo>
                  <a:cubicBezTo>
                    <a:pt x="1217" y="461"/>
                    <a:pt x="1217" y="461"/>
                    <a:pt x="1217" y="461"/>
                  </a:cubicBezTo>
                  <a:cubicBezTo>
                    <a:pt x="1216" y="460"/>
                    <a:pt x="1216" y="460"/>
                    <a:pt x="1216" y="460"/>
                  </a:cubicBezTo>
                  <a:cubicBezTo>
                    <a:pt x="1216" y="459"/>
                    <a:pt x="1216" y="459"/>
                    <a:pt x="1216" y="459"/>
                  </a:cubicBezTo>
                  <a:cubicBezTo>
                    <a:pt x="1213" y="457"/>
                    <a:pt x="1215" y="458"/>
                    <a:pt x="1206" y="455"/>
                  </a:cubicBezTo>
                  <a:cubicBezTo>
                    <a:pt x="1205" y="456"/>
                    <a:pt x="1205" y="456"/>
                    <a:pt x="1205" y="456"/>
                  </a:cubicBezTo>
                  <a:cubicBezTo>
                    <a:pt x="1203" y="460"/>
                    <a:pt x="1203" y="460"/>
                    <a:pt x="1203" y="460"/>
                  </a:cubicBezTo>
                  <a:cubicBezTo>
                    <a:pt x="1200" y="463"/>
                    <a:pt x="1200" y="463"/>
                    <a:pt x="1200" y="463"/>
                  </a:cubicBezTo>
                  <a:cubicBezTo>
                    <a:pt x="1198" y="461"/>
                    <a:pt x="1198" y="461"/>
                    <a:pt x="1198" y="461"/>
                  </a:cubicBezTo>
                  <a:cubicBezTo>
                    <a:pt x="1197" y="461"/>
                    <a:pt x="1197" y="461"/>
                    <a:pt x="1197" y="461"/>
                  </a:cubicBezTo>
                  <a:cubicBezTo>
                    <a:pt x="1197" y="460"/>
                    <a:pt x="1197" y="460"/>
                    <a:pt x="1197" y="460"/>
                  </a:cubicBezTo>
                  <a:cubicBezTo>
                    <a:pt x="1198" y="458"/>
                    <a:pt x="1197" y="459"/>
                    <a:pt x="1198" y="457"/>
                  </a:cubicBezTo>
                  <a:cubicBezTo>
                    <a:pt x="1197" y="455"/>
                    <a:pt x="1197" y="455"/>
                    <a:pt x="1197" y="455"/>
                  </a:cubicBezTo>
                  <a:cubicBezTo>
                    <a:pt x="1197" y="455"/>
                    <a:pt x="1197" y="455"/>
                    <a:pt x="1197" y="455"/>
                  </a:cubicBezTo>
                  <a:cubicBezTo>
                    <a:pt x="1195" y="456"/>
                    <a:pt x="1195" y="456"/>
                    <a:pt x="1195" y="456"/>
                  </a:cubicBezTo>
                  <a:cubicBezTo>
                    <a:pt x="1193" y="457"/>
                    <a:pt x="1193" y="457"/>
                    <a:pt x="1193" y="457"/>
                  </a:cubicBezTo>
                  <a:cubicBezTo>
                    <a:pt x="1192" y="458"/>
                    <a:pt x="1192" y="458"/>
                    <a:pt x="1192" y="458"/>
                  </a:cubicBezTo>
                  <a:cubicBezTo>
                    <a:pt x="1190" y="459"/>
                    <a:pt x="1190" y="459"/>
                    <a:pt x="1190" y="459"/>
                  </a:cubicBezTo>
                  <a:cubicBezTo>
                    <a:pt x="1190" y="456"/>
                    <a:pt x="1190" y="456"/>
                    <a:pt x="1190" y="456"/>
                  </a:cubicBezTo>
                  <a:cubicBezTo>
                    <a:pt x="1179" y="447"/>
                    <a:pt x="1182" y="449"/>
                    <a:pt x="1178" y="447"/>
                  </a:cubicBezTo>
                  <a:cubicBezTo>
                    <a:pt x="1176" y="447"/>
                    <a:pt x="1176" y="447"/>
                    <a:pt x="1176" y="447"/>
                  </a:cubicBezTo>
                  <a:cubicBezTo>
                    <a:pt x="1172" y="449"/>
                    <a:pt x="1172" y="449"/>
                    <a:pt x="1172" y="449"/>
                  </a:cubicBezTo>
                  <a:cubicBezTo>
                    <a:pt x="1171" y="449"/>
                    <a:pt x="1171" y="449"/>
                    <a:pt x="1169" y="452"/>
                  </a:cubicBezTo>
                  <a:cubicBezTo>
                    <a:pt x="1166" y="450"/>
                    <a:pt x="1166" y="450"/>
                    <a:pt x="1166" y="450"/>
                  </a:cubicBezTo>
                  <a:cubicBezTo>
                    <a:pt x="1165" y="452"/>
                    <a:pt x="1165" y="452"/>
                    <a:pt x="1165" y="452"/>
                  </a:cubicBezTo>
                  <a:cubicBezTo>
                    <a:pt x="1164" y="456"/>
                    <a:pt x="1164" y="456"/>
                    <a:pt x="1164" y="456"/>
                  </a:cubicBezTo>
                  <a:cubicBezTo>
                    <a:pt x="1164" y="460"/>
                    <a:pt x="1164" y="460"/>
                    <a:pt x="1164" y="460"/>
                  </a:cubicBezTo>
                  <a:cubicBezTo>
                    <a:pt x="1165" y="464"/>
                    <a:pt x="1163" y="461"/>
                    <a:pt x="1167" y="469"/>
                  </a:cubicBezTo>
                  <a:cubicBezTo>
                    <a:pt x="1167" y="470"/>
                    <a:pt x="1167" y="470"/>
                    <a:pt x="1167" y="470"/>
                  </a:cubicBezTo>
                  <a:cubicBezTo>
                    <a:pt x="1166" y="470"/>
                    <a:pt x="1166" y="470"/>
                    <a:pt x="1166" y="470"/>
                  </a:cubicBezTo>
                  <a:cubicBezTo>
                    <a:pt x="1166" y="471"/>
                    <a:pt x="1166" y="471"/>
                    <a:pt x="1166" y="471"/>
                  </a:cubicBezTo>
                  <a:cubicBezTo>
                    <a:pt x="1165" y="474"/>
                    <a:pt x="1165" y="473"/>
                    <a:pt x="1164" y="476"/>
                  </a:cubicBezTo>
                  <a:cubicBezTo>
                    <a:pt x="1162" y="478"/>
                    <a:pt x="1162" y="478"/>
                    <a:pt x="1162" y="478"/>
                  </a:cubicBezTo>
                  <a:cubicBezTo>
                    <a:pt x="1160" y="478"/>
                    <a:pt x="1160" y="478"/>
                    <a:pt x="1160" y="478"/>
                  </a:cubicBezTo>
                  <a:cubicBezTo>
                    <a:pt x="1156" y="475"/>
                    <a:pt x="1156" y="475"/>
                    <a:pt x="1156" y="475"/>
                  </a:cubicBezTo>
                  <a:cubicBezTo>
                    <a:pt x="1155" y="476"/>
                    <a:pt x="1155" y="476"/>
                    <a:pt x="1155" y="476"/>
                  </a:cubicBezTo>
                  <a:cubicBezTo>
                    <a:pt x="1155" y="478"/>
                    <a:pt x="1155" y="478"/>
                    <a:pt x="1155" y="478"/>
                  </a:cubicBezTo>
                  <a:cubicBezTo>
                    <a:pt x="1157" y="479"/>
                    <a:pt x="1157" y="479"/>
                    <a:pt x="1157" y="479"/>
                  </a:cubicBezTo>
                  <a:cubicBezTo>
                    <a:pt x="1158" y="480"/>
                    <a:pt x="1158" y="480"/>
                    <a:pt x="1158" y="480"/>
                  </a:cubicBezTo>
                  <a:cubicBezTo>
                    <a:pt x="1157" y="481"/>
                    <a:pt x="1157" y="481"/>
                    <a:pt x="1157" y="481"/>
                  </a:cubicBezTo>
                  <a:cubicBezTo>
                    <a:pt x="1155" y="481"/>
                    <a:pt x="1155" y="481"/>
                    <a:pt x="1155" y="481"/>
                  </a:cubicBezTo>
                  <a:cubicBezTo>
                    <a:pt x="1151" y="481"/>
                    <a:pt x="1153" y="481"/>
                    <a:pt x="1149" y="480"/>
                  </a:cubicBezTo>
                  <a:cubicBezTo>
                    <a:pt x="1148" y="478"/>
                    <a:pt x="1148" y="478"/>
                    <a:pt x="1148" y="478"/>
                  </a:cubicBezTo>
                  <a:cubicBezTo>
                    <a:pt x="1146" y="477"/>
                    <a:pt x="1147" y="478"/>
                    <a:pt x="1142" y="478"/>
                  </a:cubicBezTo>
                  <a:cubicBezTo>
                    <a:pt x="1138" y="479"/>
                    <a:pt x="1138" y="479"/>
                    <a:pt x="1138" y="479"/>
                  </a:cubicBezTo>
                  <a:cubicBezTo>
                    <a:pt x="1133" y="477"/>
                    <a:pt x="1133" y="477"/>
                    <a:pt x="1133" y="477"/>
                  </a:cubicBezTo>
                  <a:cubicBezTo>
                    <a:pt x="1125" y="478"/>
                    <a:pt x="1127" y="478"/>
                    <a:pt x="1124" y="477"/>
                  </a:cubicBezTo>
                  <a:cubicBezTo>
                    <a:pt x="1120" y="474"/>
                    <a:pt x="1120" y="474"/>
                    <a:pt x="1120" y="474"/>
                  </a:cubicBezTo>
                  <a:cubicBezTo>
                    <a:pt x="1115" y="472"/>
                    <a:pt x="1115" y="472"/>
                    <a:pt x="1115" y="472"/>
                  </a:cubicBezTo>
                  <a:cubicBezTo>
                    <a:pt x="1109" y="467"/>
                    <a:pt x="1109" y="467"/>
                    <a:pt x="1109" y="467"/>
                  </a:cubicBezTo>
                  <a:cubicBezTo>
                    <a:pt x="1108" y="462"/>
                    <a:pt x="1108" y="462"/>
                    <a:pt x="1108" y="462"/>
                  </a:cubicBezTo>
                  <a:cubicBezTo>
                    <a:pt x="1109" y="458"/>
                    <a:pt x="1109" y="458"/>
                    <a:pt x="1109" y="458"/>
                  </a:cubicBezTo>
                  <a:cubicBezTo>
                    <a:pt x="1113" y="458"/>
                    <a:pt x="1113" y="458"/>
                    <a:pt x="1113" y="458"/>
                  </a:cubicBezTo>
                  <a:cubicBezTo>
                    <a:pt x="1115" y="458"/>
                    <a:pt x="1115" y="458"/>
                    <a:pt x="1115" y="458"/>
                  </a:cubicBezTo>
                  <a:cubicBezTo>
                    <a:pt x="1114" y="456"/>
                    <a:pt x="1114" y="456"/>
                    <a:pt x="1114" y="456"/>
                  </a:cubicBezTo>
                  <a:cubicBezTo>
                    <a:pt x="1114" y="455"/>
                    <a:pt x="1114" y="455"/>
                    <a:pt x="1114" y="455"/>
                  </a:cubicBezTo>
                  <a:cubicBezTo>
                    <a:pt x="1109" y="453"/>
                    <a:pt x="1109" y="453"/>
                    <a:pt x="1109" y="453"/>
                  </a:cubicBezTo>
                  <a:cubicBezTo>
                    <a:pt x="1097" y="453"/>
                    <a:pt x="1097" y="453"/>
                    <a:pt x="1097" y="453"/>
                  </a:cubicBezTo>
                  <a:cubicBezTo>
                    <a:pt x="1085" y="449"/>
                    <a:pt x="1090" y="450"/>
                    <a:pt x="1074" y="449"/>
                  </a:cubicBezTo>
                  <a:cubicBezTo>
                    <a:pt x="1069" y="453"/>
                    <a:pt x="1069" y="453"/>
                    <a:pt x="1069" y="453"/>
                  </a:cubicBezTo>
                  <a:cubicBezTo>
                    <a:pt x="1060" y="454"/>
                    <a:pt x="1060" y="454"/>
                    <a:pt x="1060" y="454"/>
                  </a:cubicBezTo>
                  <a:cubicBezTo>
                    <a:pt x="1058" y="456"/>
                    <a:pt x="1058" y="456"/>
                    <a:pt x="1058" y="456"/>
                  </a:cubicBezTo>
                  <a:cubicBezTo>
                    <a:pt x="1054" y="457"/>
                    <a:pt x="1054" y="457"/>
                    <a:pt x="1054" y="457"/>
                  </a:cubicBezTo>
                  <a:cubicBezTo>
                    <a:pt x="1054" y="460"/>
                    <a:pt x="1054" y="460"/>
                    <a:pt x="1054" y="460"/>
                  </a:cubicBezTo>
                  <a:cubicBezTo>
                    <a:pt x="1056" y="462"/>
                    <a:pt x="1056" y="462"/>
                    <a:pt x="1056" y="462"/>
                  </a:cubicBezTo>
                  <a:cubicBezTo>
                    <a:pt x="1057" y="462"/>
                    <a:pt x="1057" y="462"/>
                    <a:pt x="1058" y="463"/>
                  </a:cubicBezTo>
                  <a:cubicBezTo>
                    <a:pt x="1057" y="464"/>
                    <a:pt x="1057" y="464"/>
                    <a:pt x="1057" y="464"/>
                  </a:cubicBezTo>
                  <a:cubicBezTo>
                    <a:pt x="1057" y="464"/>
                    <a:pt x="1057" y="464"/>
                    <a:pt x="1057" y="464"/>
                  </a:cubicBezTo>
                  <a:cubicBezTo>
                    <a:pt x="1055" y="466"/>
                    <a:pt x="1056" y="465"/>
                    <a:pt x="1054" y="467"/>
                  </a:cubicBezTo>
                  <a:cubicBezTo>
                    <a:pt x="1055" y="476"/>
                    <a:pt x="1053" y="477"/>
                    <a:pt x="1051" y="484"/>
                  </a:cubicBezTo>
                  <a:cubicBezTo>
                    <a:pt x="1051" y="486"/>
                    <a:pt x="1051" y="486"/>
                    <a:pt x="1051" y="486"/>
                  </a:cubicBezTo>
                  <a:cubicBezTo>
                    <a:pt x="1053" y="487"/>
                    <a:pt x="1053" y="487"/>
                    <a:pt x="1053" y="487"/>
                  </a:cubicBezTo>
                  <a:cubicBezTo>
                    <a:pt x="1055" y="489"/>
                    <a:pt x="1055" y="489"/>
                    <a:pt x="1055" y="489"/>
                  </a:cubicBezTo>
                  <a:cubicBezTo>
                    <a:pt x="1056" y="490"/>
                    <a:pt x="1056" y="490"/>
                    <a:pt x="1056" y="490"/>
                  </a:cubicBezTo>
                  <a:cubicBezTo>
                    <a:pt x="1056" y="490"/>
                    <a:pt x="1056" y="490"/>
                    <a:pt x="1056" y="490"/>
                  </a:cubicBezTo>
                  <a:cubicBezTo>
                    <a:pt x="1052" y="489"/>
                    <a:pt x="1052" y="489"/>
                    <a:pt x="1052" y="489"/>
                  </a:cubicBezTo>
                  <a:cubicBezTo>
                    <a:pt x="1050" y="487"/>
                    <a:pt x="1050" y="487"/>
                    <a:pt x="1050" y="487"/>
                  </a:cubicBezTo>
                  <a:cubicBezTo>
                    <a:pt x="1050" y="485"/>
                    <a:pt x="1050" y="486"/>
                    <a:pt x="1050" y="483"/>
                  </a:cubicBezTo>
                  <a:cubicBezTo>
                    <a:pt x="1051" y="480"/>
                    <a:pt x="1051" y="481"/>
                    <a:pt x="1052" y="479"/>
                  </a:cubicBezTo>
                  <a:cubicBezTo>
                    <a:pt x="1054" y="474"/>
                    <a:pt x="1054" y="476"/>
                    <a:pt x="1054" y="463"/>
                  </a:cubicBezTo>
                  <a:cubicBezTo>
                    <a:pt x="1051" y="461"/>
                    <a:pt x="1051" y="461"/>
                    <a:pt x="1051" y="461"/>
                  </a:cubicBezTo>
                  <a:cubicBezTo>
                    <a:pt x="1050" y="459"/>
                    <a:pt x="1050" y="459"/>
                    <a:pt x="1050" y="459"/>
                  </a:cubicBezTo>
                  <a:cubicBezTo>
                    <a:pt x="1053" y="452"/>
                    <a:pt x="1052" y="453"/>
                    <a:pt x="1053" y="451"/>
                  </a:cubicBezTo>
                  <a:cubicBezTo>
                    <a:pt x="1050" y="445"/>
                    <a:pt x="1051" y="443"/>
                    <a:pt x="1047" y="439"/>
                  </a:cubicBezTo>
                  <a:cubicBezTo>
                    <a:pt x="1046" y="438"/>
                    <a:pt x="1046" y="438"/>
                    <a:pt x="1046" y="438"/>
                  </a:cubicBezTo>
                  <a:cubicBezTo>
                    <a:pt x="1047" y="444"/>
                    <a:pt x="1047" y="444"/>
                    <a:pt x="1047" y="444"/>
                  </a:cubicBezTo>
                  <a:cubicBezTo>
                    <a:pt x="1047" y="446"/>
                    <a:pt x="1047" y="446"/>
                    <a:pt x="1046" y="447"/>
                  </a:cubicBezTo>
                  <a:cubicBezTo>
                    <a:pt x="1041" y="449"/>
                    <a:pt x="1041" y="449"/>
                    <a:pt x="1041" y="449"/>
                  </a:cubicBezTo>
                  <a:cubicBezTo>
                    <a:pt x="1039" y="449"/>
                    <a:pt x="1039" y="449"/>
                    <a:pt x="1039" y="449"/>
                  </a:cubicBezTo>
                  <a:cubicBezTo>
                    <a:pt x="1035" y="447"/>
                    <a:pt x="1035" y="447"/>
                    <a:pt x="1035" y="447"/>
                  </a:cubicBezTo>
                  <a:cubicBezTo>
                    <a:pt x="1030" y="444"/>
                    <a:pt x="1030" y="444"/>
                    <a:pt x="1030" y="444"/>
                  </a:cubicBezTo>
                  <a:cubicBezTo>
                    <a:pt x="1029" y="441"/>
                    <a:pt x="1029" y="442"/>
                    <a:pt x="1028" y="438"/>
                  </a:cubicBezTo>
                  <a:cubicBezTo>
                    <a:pt x="1031" y="436"/>
                    <a:pt x="1031" y="437"/>
                    <a:pt x="1032" y="436"/>
                  </a:cubicBezTo>
                  <a:cubicBezTo>
                    <a:pt x="1029" y="435"/>
                    <a:pt x="1030" y="435"/>
                    <a:pt x="1027" y="435"/>
                  </a:cubicBezTo>
                  <a:cubicBezTo>
                    <a:pt x="1026" y="439"/>
                    <a:pt x="1026" y="439"/>
                    <a:pt x="1026" y="439"/>
                  </a:cubicBezTo>
                  <a:cubicBezTo>
                    <a:pt x="1024" y="439"/>
                    <a:pt x="1020" y="437"/>
                    <a:pt x="1017" y="436"/>
                  </a:cubicBezTo>
                  <a:cubicBezTo>
                    <a:pt x="1015" y="437"/>
                    <a:pt x="1015" y="437"/>
                    <a:pt x="1015" y="437"/>
                  </a:cubicBezTo>
                  <a:cubicBezTo>
                    <a:pt x="1012" y="440"/>
                    <a:pt x="1013" y="440"/>
                    <a:pt x="1011" y="445"/>
                  </a:cubicBezTo>
                  <a:cubicBezTo>
                    <a:pt x="1011" y="447"/>
                    <a:pt x="1011" y="447"/>
                    <a:pt x="1011" y="447"/>
                  </a:cubicBezTo>
                  <a:cubicBezTo>
                    <a:pt x="1012" y="448"/>
                    <a:pt x="1012" y="448"/>
                    <a:pt x="1012" y="448"/>
                  </a:cubicBezTo>
                  <a:cubicBezTo>
                    <a:pt x="1015" y="449"/>
                    <a:pt x="1015" y="449"/>
                    <a:pt x="1015" y="449"/>
                  </a:cubicBezTo>
                  <a:cubicBezTo>
                    <a:pt x="1019" y="448"/>
                    <a:pt x="1019" y="448"/>
                    <a:pt x="1019" y="448"/>
                  </a:cubicBezTo>
                  <a:cubicBezTo>
                    <a:pt x="1023" y="446"/>
                    <a:pt x="1023" y="446"/>
                    <a:pt x="1023" y="446"/>
                  </a:cubicBezTo>
                  <a:cubicBezTo>
                    <a:pt x="1024" y="447"/>
                    <a:pt x="1023" y="446"/>
                    <a:pt x="1024" y="448"/>
                  </a:cubicBezTo>
                  <a:cubicBezTo>
                    <a:pt x="1023" y="449"/>
                    <a:pt x="1023" y="449"/>
                    <a:pt x="1023" y="449"/>
                  </a:cubicBezTo>
                  <a:cubicBezTo>
                    <a:pt x="1018" y="452"/>
                    <a:pt x="1021" y="451"/>
                    <a:pt x="1013" y="458"/>
                  </a:cubicBezTo>
                  <a:cubicBezTo>
                    <a:pt x="1010" y="459"/>
                    <a:pt x="1010" y="459"/>
                    <a:pt x="1010" y="459"/>
                  </a:cubicBezTo>
                  <a:cubicBezTo>
                    <a:pt x="1007" y="457"/>
                    <a:pt x="1007" y="457"/>
                    <a:pt x="1007" y="457"/>
                  </a:cubicBezTo>
                  <a:cubicBezTo>
                    <a:pt x="1005" y="461"/>
                    <a:pt x="1005" y="461"/>
                    <a:pt x="1005" y="461"/>
                  </a:cubicBezTo>
                  <a:cubicBezTo>
                    <a:pt x="1004" y="462"/>
                    <a:pt x="1004" y="462"/>
                    <a:pt x="1004" y="462"/>
                  </a:cubicBezTo>
                  <a:cubicBezTo>
                    <a:pt x="997" y="464"/>
                    <a:pt x="999" y="464"/>
                    <a:pt x="996" y="464"/>
                  </a:cubicBezTo>
                  <a:cubicBezTo>
                    <a:pt x="995" y="466"/>
                    <a:pt x="995" y="466"/>
                    <a:pt x="995" y="466"/>
                  </a:cubicBezTo>
                  <a:cubicBezTo>
                    <a:pt x="994" y="466"/>
                    <a:pt x="994" y="466"/>
                    <a:pt x="994" y="466"/>
                  </a:cubicBezTo>
                  <a:cubicBezTo>
                    <a:pt x="992" y="467"/>
                    <a:pt x="993" y="467"/>
                    <a:pt x="989" y="470"/>
                  </a:cubicBezTo>
                  <a:cubicBezTo>
                    <a:pt x="985" y="470"/>
                    <a:pt x="985" y="470"/>
                    <a:pt x="985" y="470"/>
                  </a:cubicBezTo>
                  <a:cubicBezTo>
                    <a:pt x="982" y="470"/>
                    <a:pt x="982" y="470"/>
                    <a:pt x="982" y="470"/>
                  </a:cubicBezTo>
                  <a:cubicBezTo>
                    <a:pt x="975" y="471"/>
                    <a:pt x="975" y="471"/>
                    <a:pt x="975" y="471"/>
                  </a:cubicBezTo>
                  <a:cubicBezTo>
                    <a:pt x="973" y="472"/>
                    <a:pt x="973" y="472"/>
                    <a:pt x="973" y="472"/>
                  </a:cubicBezTo>
                  <a:cubicBezTo>
                    <a:pt x="972" y="474"/>
                    <a:pt x="972" y="474"/>
                    <a:pt x="972" y="474"/>
                  </a:cubicBezTo>
                  <a:cubicBezTo>
                    <a:pt x="971" y="477"/>
                    <a:pt x="972" y="476"/>
                    <a:pt x="970" y="478"/>
                  </a:cubicBezTo>
                  <a:cubicBezTo>
                    <a:pt x="966" y="483"/>
                    <a:pt x="966" y="483"/>
                    <a:pt x="966" y="483"/>
                  </a:cubicBezTo>
                  <a:cubicBezTo>
                    <a:pt x="963" y="484"/>
                    <a:pt x="963" y="484"/>
                    <a:pt x="963" y="484"/>
                  </a:cubicBezTo>
                  <a:cubicBezTo>
                    <a:pt x="960" y="485"/>
                    <a:pt x="960" y="485"/>
                    <a:pt x="960" y="485"/>
                  </a:cubicBezTo>
                  <a:cubicBezTo>
                    <a:pt x="966" y="480"/>
                    <a:pt x="966" y="479"/>
                    <a:pt x="972" y="464"/>
                  </a:cubicBezTo>
                  <a:cubicBezTo>
                    <a:pt x="977" y="464"/>
                    <a:pt x="977" y="464"/>
                    <a:pt x="977" y="464"/>
                  </a:cubicBezTo>
                  <a:cubicBezTo>
                    <a:pt x="979" y="461"/>
                    <a:pt x="978" y="463"/>
                    <a:pt x="983" y="453"/>
                  </a:cubicBezTo>
                  <a:cubicBezTo>
                    <a:pt x="984" y="452"/>
                    <a:pt x="984" y="452"/>
                    <a:pt x="984" y="452"/>
                  </a:cubicBezTo>
                  <a:cubicBezTo>
                    <a:pt x="989" y="452"/>
                    <a:pt x="989" y="452"/>
                    <a:pt x="989" y="452"/>
                  </a:cubicBezTo>
                  <a:cubicBezTo>
                    <a:pt x="994" y="449"/>
                    <a:pt x="994" y="449"/>
                    <a:pt x="994" y="449"/>
                  </a:cubicBezTo>
                  <a:cubicBezTo>
                    <a:pt x="1004" y="436"/>
                    <a:pt x="1004" y="436"/>
                    <a:pt x="1004" y="436"/>
                  </a:cubicBezTo>
                  <a:cubicBezTo>
                    <a:pt x="1009" y="433"/>
                    <a:pt x="1009" y="433"/>
                    <a:pt x="1009" y="433"/>
                  </a:cubicBezTo>
                  <a:cubicBezTo>
                    <a:pt x="1012" y="430"/>
                    <a:pt x="1012" y="430"/>
                    <a:pt x="1012" y="430"/>
                  </a:cubicBezTo>
                  <a:cubicBezTo>
                    <a:pt x="1013" y="428"/>
                    <a:pt x="1013" y="429"/>
                    <a:pt x="1013" y="426"/>
                  </a:cubicBezTo>
                  <a:cubicBezTo>
                    <a:pt x="1013" y="425"/>
                    <a:pt x="1013" y="425"/>
                    <a:pt x="1013" y="424"/>
                  </a:cubicBezTo>
                  <a:cubicBezTo>
                    <a:pt x="1017" y="421"/>
                    <a:pt x="1017" y="421"/>
                    <a:pt x="1017" y="421"/>
                  </a:cubicBezTo>
                  <a:cubicBezTo>
                    <a:pt x="1019" y="418"/>
                    <a:pt x="1019" y="418"/>
                    <a:pt x="1019" y="418"/>
                  </a:cubicBezTo>
                  <a:cubicBezTo>
                    <a:pt x="1024" y="414"/>
                    <a:pt x="1024" y="414"/>
                    <a:pt x="1024" y="414"/>
                  </a:cubicBezTo>
                  <a:cubicBezTo>
                    <a:pt x="1029" y="410"/>
                    <a:pt x="1029" y="410"/>
                    <a:pt x="1029" y="410"/>
                  </a:cubicBezTo>
                  <a:cubicBezTo>
                    <a:pt x="1035" y="406"/>
                    <a:pt x="1035" y="406"/>
                    <a:pt x="1035" y="406"/>
                  </a:cubicBezTo>
                  <a:cubicBezTo>
                    <a:pt x="1040" y="400"/>
                    <a:pt x="1037" y="403"/>
                    <a:pt x="1047" y="394"/>
                  </a:cubicBezTo>
                  <a:cubicBezTo>
                    <a:pt x="1055" y="382"/>
                    <a:pt x="1055" y="382"/>
                    <a:pt x="1055" y="382"/>
                  </a:cubicBezTo>
                  <a:cubicBezTo>
                    <a:pt x="1056" y="375"/>
                    <a:pt x="1056" y="375"/>
                    <a:pt x="1056" y="375"/>
                  </a:cubicBezTo>
                  <a:cubicBezTo>
                    <a:pt x="1054" y="373"/>
                    <a:pt x="1054" y="373"/>
                    <a:pt x="1054" y="373"/>
                  </a:cubicBezTo>
                  <a:cubicBezTo>
                    <a:pt x="1052" y="371"/>
                    <a:pt x="1052" y="371"/>
                    <a:pt x="1052" y="371"/>
                  </a:cubicBezTo>
                  <a:cubicBezTo>
                    <a:pt x="1051" y="368"/>
                    <a:pt x="1051" y="368"/>
                    <a:pt x="1051" y="368"/>
                  </a:cubicBezTo>
                  <a:cubicBezTo>
                    <a:pt x="1050" y="367"/>
                    <a:pt x="1050" y="367"/>
                    <a:pt x="1050" y="367"/>
                  </a:cubicBezTo>
                  <a:cubicBezTo>
                    <a:pt x="1048" y="370"/>
                    <a:pt x="1048" y="370"/>
                    <a:pt x="1048" y="370"/>
                  </a:cubicBezTo>
                  <a:cubicBezTo>
                    <a:pt x="1045" y="362"/>
                    <a:pt x="1045" y="362"/>
                    <a:pt x="1045" y="362"/>
                  </a:cubicBezTo>
                  <a:cubicBezTo>
                    <a:pt x="1042" y="358"/>
                    <a:pt x="1042" y="358"/>
                    <a:pt x="1042" y="358"/>
                  </a:cubicBezTo>
                  <a:cubicBezTo>
                    <a:pt x="1042" y="357"/>
                    <a:pt x="1042" y="357"/>
                    <a:pt x="1042" y="357"/>
                  </a:cubicBezTo>
                  <a:cubicBezTo>
                    <a:pt x="1042" y="357"/>
                    <a:pt x="1042" y="357"/>
                    <a:pt x="1042" y="357"/>
                  </a:cubicBezTo>
                  <a:cubicBezTo>
                    <a:pt x="1044" y="358"/>
                    <a:pt x="1044" y="358"/>
                    <a:pt x="1044" y="358"/>
                  </a:cubicBezTo>
                  <a:cubicBezTo>
                    <a:pt x="1050" y="364"/>
                    <a:pt x="1050" y="364"/>
                    <a:pt x="1050" y="364"/>
                  </a:cubicBezTo>
                  <a:cubicBezTo>
                    <a:pt x="1053" y="365"/>
                    <a:pt x="1053" y="365"/>
                    <a:pt x="1053" y="365"/>
                  </a:cubicBezTo>
                  <a:cubicBezTo>
                    <a:pt x="1053" y="366"/>
                    <a:pt x="1053" y="366"/>
                    <a:pt x="1053" y="366"/>
                  </a:cubicBezTo>
                  <a:cubicBezTo>
                    <a:pt x="1054" y="367"/>
                    <a:pt x="1054" y="367"/>
                    <a:pt x="1054" y="367"/>
                  </a:cubicBezTo>
                  <a:cubicBezTo>
                    <a:pt x="1054" y="370"/>
                    <a:pt x="1054" y="370"/>
                    <a:pt x="1054" y="370"/>
                  </a:cubicBezTo>
                  <a:cubicBezTo>
                    <a:pt x="1055" y="370"/>
                    <a:pt x="1055" y="370"/>
                    <a:pt x="1055" y="370"/>
                  </a:cubicBezTo>
                  <a:cubicBezTo>
                    <a:pt x="1056" y="367"/>
                    <a:pt x="1058" y="359"/>
                    <a:pt x="1058" y="354"/>
                  </a:cubicBezTo>
                  <a:cubicBezTo>
                    <a:pt x="1054" y="355"/>
                    <a:pt x="1054" y="355"/>
                    <a:pt x="1054" y="355"/>
                  </a:cubicBezTo>
                  <a:cubicBezTo>
                    <a:pt x="1053" y="342"/>
                    <a:pt x="1053" y="344"/>
                    <a:pt x="1051" y="338"/>
                  </a:cubicBezTo>
                  <a:cubicBezTo>
                    <a:pt x="1049" y="338"/>
                    <a:pt x="1049" y="338"/>
                    <a:pt x="1049" y="338"/>
                  </a:cubicBezTo>
                  <a:cubicBezTo>
                    <a:pt x="1048" y="339"/>
                    <a:pt x="1048" y="339"/>
                    <a:pt x="1048" y="339"/>
                  </a:cubicBezTo>
                  <a:cubicBezTo>
                    <a:pt x="1049" y="340"/>
                    <a:pt x="1049" y="340"/>
                    <a:pt x="1050" y="342"/>
                  </a:cubicBezTo>
                  <a:cubicBezTo>
                    <a:pt x="1049" y="345"/>
                    <a:pt x="1049" y="344"/>
                    <a:pt x="1046" y="347"/>
                  </a:cubicBezTo>
                  <a:cubicBezTo>
                    <a:pt x="1044" y="348"/>
                    <a:pt x="1044" y="348"/>
                    <a:pt x="1044" y="348"/>
                  </a:cubicBezTo>
                  <a:cubicBezTo>
                    <a:pt x="1045" y="347"/>
                    <a:pt x="1045" y="347"/>
                    <a:pt x="1046" y="344"/>
                  </a:cubicBezTo>
                  <a:cubicBezTo>
                    <a:pt x="1045" y="341"/>
                    <a:pt x="1045" y="341"/>
                    <a:pt x="1045" y="340"/>
                  </a:cubicBezTo>
                  <a:cubicBezTo>
                    <a:pt x="1044" y="332"/>
                    <a:pt x="1044" y="332"/>
                    <a:pt x="1044" y="332"/>
                  </a:cubicBezTo>
                  <a:cubicBezTo>
                    <a:pt x="1042" y="331"/>
                    <a:pt x="1042" y="331"/>
                    <a:pt x="1042" y="331"/>
                  </a:cubicBezTo>
                  <a:cubicBezTo>
                    <a:pt x="1040" y="330"/>
                    <a:pt x="1040" y="330"/>
                    <a:pt x="1040" y="330"/>
                  </a:cubicBezTo>
                  <a:cubicBezTo>
                    <a:pt x="1039" y="330"/>
                    <a:pt x="1039" y="330"/>
                    <a:pt x="1039" y="330"/>
                  </a:cubicBezTo>
                  <a:cubicBezTo>
                    <a:pt x="1036" y="332"/>
                    <a:pt x="1036" y="332"/>
                    <a:pt x="1036" y="332"/>
                  </a:cubicBezTo>
                  <a:cubicBezTo>
                    <a:pt x="1037" y="330"/>
                    <a:pt x="1037" y="331"/>
                    <a:pt x="1038" y="327"/>
                  </a:cubicBezTo>
                  <a:cubicBezTo>
                    <a:pt x="1036" y="323"/>
                    <a:pt x="1037" y="324"/>
                    <a:pt x="1035" y="321"/>
                  </a:cubicBezTo>
                  <a:cubicBezTo>
                    <a:pt x="1032" y="321"/>
                    <a:pt x="1032" y="321"/>
                    <a:pt x="1032" y="321"/>
                  </a:cubicBezTo>
                  <a:cubicBezTo>
                    <a:pt x="1030" y="317"/>
                    <a:pt x="1030" y="317"/>
                    <a:pt x="1030" y="317"/>
                  </a:cubicBezTo>
                  <a:cubicBezTo>
                    <a:pt x="1027" y="316"/>
                    <a:pt x="1027" y="316"/>
                    <a:pt x="1027" y="316"/>
                  </a:cubicBezTo>
                  <a:cubicBezTo>
                    <a:pt x="1020" y="314"/>
                    <a:pt x="1020" y="314"/>
                    <a:pt x="1020" y="314"/>
                  </a:cubicBezTo>
                  <a:cubicBezTo>
                    <a:pt x="1014" y="316"/>
                    <a:pt x="1014" y="316"/>
                    <a:pt x="1014" y="316"/>
                  </a:cubicBezTo>
                  <a:cubicBezTo>
                    <a:pt x="1007" y="314"/>
                    <a:pt x="1007" y="314"/>
                    <a:pt x="1007" y="314"/>
                  </a:cubicBezTo>
                  <a:cubicBezTo>
                    <a:pt x="998" y="316"/>
                    <a:pt x="1000" y="316"/>
                    <a:pt x="996" y="316"/>
                  </a:cubicBezTo>
                  <a:cubicBezTo>
                    <a:pt x="994" y="315"/>
                    <a:pt x="994" y="315"/>
                    <a:pt x="994" y="315"/>
                  </a:cubicBezTo>
                  <a:cubicBezTo>
                    <a:pt x="992" y="316"/>
                    <a:pt x="992" y="316"/>
                    <a:pt x="992" y="316"/>
                  </a:cubicBezTo>
                  <a:cubicBezTo>
                    <a:pt x="991" y="319"/>
                    <a:pt x="992" y="318"/>
                    <a:pt x="991" y="323"/>
                  </a:cubicBezTo>
                  <a:cubicBezTo>
                    <a:pt x="989" y="325"/>
                    <a:pt x="989" y="325"/>
                    <a:pt x="989" y="325"/>
                  </a:cubicBezTo>
                  <a:cubicBezTo>
                    <a:pt x="988" y="326"/>
                    <a:pt x="988" y="326"/>
                    <a:pt x="988" y="326"/>
                  </a:cubicBezTo>
                  <a:cubicBezTo>
                    <a:pt x="983" y="325"/>
                    <a:pt x="983" y="325"/>
                    <a:pt x="983" y="325"/>
                  </a:cubicBezTo>
                  <a:cubicBezTo>
                    <a:pt x="979" y="327"/>
                    <a:pt x="979" y="327"/>
                    <a:pt x="979" y="327"/>
                  </a:cubicBezTo>
                  <a:cubicBezTo>
                    <a:pt x="977" y="326"/>
                    <a:pt x="977" y="326"/>
                    <a:pt x="977" y="326"/>
                  </a:cubicBezTo>
                  <a:cubicBezTo>
                    <a:pt x="974" y="326"/>
                    <a:pt x="974" y="326"/>
                    <a:pt x="974" y="326"/>
                  </a:cubicBezTo>
                  <a:cubicBezTo>
                    <a:pt x="974" y="322"/>
                    <a:pt x="974" y="322"/>
                    <a:pt x="974" y="322"/>
                  </a:cubicBezTo>
                  <a:cubicBezTo>
                    <a:pt x="976" y="322"/>
                    <a:pt x="976" y="322"/>
                    <a:pt x="976" y="322"/>
                  </a:cubicBezTo>
                  <a:cubicBezTo>
                    <a:pt x="977" y="323"/>
                    <a:pt x="977" y="323"/>
                    <a:pt x="977" y="323"/>
                  </a:cubicBezTo>
                  <a:cubicBezTo>
                    <a:pt x="983" y="308"/>
                    <a:pt x="978" y="320"/>
                    <a:pt x="986" y="306"/>
                  </a:cubicBezTo>
                  <a:cubicBezTo>
                    <a:pt x="984" y="302"/>
                    <a:pt x="984" y="302"/>
                    <a:pt x="984" y="302"/>
                  </a:cubicBezTo>
                  <a:cubicBezTo>
                    <a:pt x="980" y="300"/>
                    <a:pt x="980" y="300"/>
                    <a:pt x="980" y="300"/>
                  </a:cubicBezTo>
                  <a:cubicBezTo>
                    <a:pt x="978" y="300"/>
                    <a:pt x="978" y="300"/>
                    <a:pt x="978" y="300"/>
                  </a:cubicBezTo>
                  <a:cubicBezTo>
                    <a:pt x="977" y="301"/>
                    <a:pt x="977" y="301"/>
                    <a:pt x="977" y="301"/>
                  </a:cubicBezTo>
                  <a:cubicBezTo>
                    <a:pt x="973" y="300"/>
                    <a:pt x="973" y="300"/>
                    <a:pt x="973" y="300"/>
                  </a:cubicBezTo>
                  <a:cubicBezTo>
                    <a:pt x="971" y="300"/>
                    <a:pt x="971" y="300"/>
                    <a:pt x="971" y="300"/>
                  </a:cubicBezTo>
                  <a:cubicBezTo>
                    <a:pt x="968" y="302"/>
                    <a:pt x="968" y="302"/>
                    <a:pt x="968" y="302"/>
                  </a:cubicBezTo>
                  <a:cubicBezTo>
                    <a:pt x="966" y="302"/>
                    <a:pt x="966" y="302"/>
                    <a:pt x="966" y="302"/>
                  </a:cubicBezTo>
                  <a:cubicBezTo>
                    <a:pt x="966" y="297"/>
                    <a:pt x="966" y="297"/>
                    <a:pt x="966" y="297"/>
                  </a:cubicBezTo>
                  <a:cubicBezTo>
                    <a:pt x="961" y="297"/>
                    <a:pt x="964" y="297"/>
                    <a:pt x="949" y="297"/>
                  </a:cubicBezTo>
                  <a:cubicBezTo>
                    <a:pt x="951" y="295"/>
                    <a:pt x="951" y="295"/>
                    <a:pt x="951" y="295"/>
                  </a:cubicBezTo>
                  <a:cubicBezTo>
                    <a:pt x="959" y="293"/>
                    <a:pt x="956" y="294"/>
                    <a:pt x="963" y="290"/>
                  </a:cubicBezTo>
                  <a:cubicBezTo>
                    <a:pt x="967" y="284"/>
                    <a:pt x="967" y="284"/>
                    <a:pt x="967" y="284"/>
                  </a:cubicBezTo>
                  <a:cubicBezTo>
                    <a:pt x="970" y="282"/>
                    <a:pt x="970" y="282"/>
                    <a:pt x="970" y="282"/>
                  </a:cubicBezTo>
                  <a:cubicBezTo>
                    <a:pt x="969" y="279"/>
                    <a:pt x="970" y="280"/>
                    <a:pt x="968" y="277"/>
                  </a:cubicBezTo>
                  <a:cubicBezTo>
                    <a:pt x="966" y="275"/>
                    <a:pt x="966" y="275"/>
                    <a:pt x="966" y="275"/>
                  </a:cubicBezTo>
                  <a:cubicBezTo>
                    <a:pt x="962" y="274"/>
                    <a:pt x="962" y="274"/>
                    <a:pt x="962" y="274"/>
                  </a:cubicBezTo>
                  <a:cubicBezTo>
                    <a:pt x="958" y="272"/>
                    <a:pt x="958" y="272"/>
                    <a:pt x="958" y="272"/>
                  </a:cubicBezTo>
                  <a:cubicBezTo>
                    <a:pt x="956" y="269"/>
                    <a:pt x="956" y="269"/>
                    <a:pt x="956" y="269"/>
                  </a:cubicBezTo>
                  <a:cubicBezTo>
                    <a:pt x="949" y="264"/>
                    <a:pt x="949" y="264"/>
                    <a:pt x="949" y="264"/>
                  </a:cubicBezTo>
                  <a:cubicBezTo>
                    <a:pt x="947" y="264"/>
                    <a:pt x="947" y="264"/>
                    <a:pt x="947" y="264"/>
                  </a:cubicBezTo>
                  <a:cubicBezTo>
                    <a:pt x="942" y="270"/>
                    <a:pt x="942" y="270"/>
                    <a:pt x="942" y="270"/>
                  </a:cubicBezTo>
                  <a:cubicBezTo>
                    <a:pt x="940" y="269"/>
                    <a:pt x="940" y="269"/>
                    <a:pt x="940" y="269"/>
                  </a:cubicBezTo>
                  <a:cubicBezTo>
                    <a:pt x="937" y="270"/>
                    <a:pt x="937" y="270"/>
                    <a:pt x="937" y="270"/>
                  </a:cubicBezTo>
                  <a:cubicBezTo>
                    <a:pt x="930" y="278"/>
                    <a:pt x="919" y="289"/>
                    <a:pt x="915" y="301"/>
                  </a:cubicBezTo>
                  <a:cubicBezTo>
                    <a:pt x="913" y="302"/>
                    <a:pt x="913" y="302"/>
                    <a:pt x="913" y="302"/>
                  </a:cubicBezTo>
                  <a:cubicBezTo>
                    <a:pt x="912" y="308"/>
                    <a:pt x="912" y="306"/>
                    <a:pt x="912" y="311"/>
                  </a:cubicBezTo>
                  <a:cubicBezTo>
                    <a:pt x="914" y="313"/>
                    <a:pt x="913" y="312"/>
                    <a:pt x="914" y="317"/>
                  </a:cubicBezTo>
                  <a:cubicBezTo>
                    <a:pt x="913" y="322"/>
                    <a:pt x="914" y="320"/>
                    <a:pt x="913" y="324"/>
                  </a:cubicBezTo>
                  <a:cubicBezTo>
                    <a:pt x="913" y="325"/>
                    <a:pt x="913" y="325"/>
                    <a:pt x="913" y="325"/>
                  </a:cubicBezTo>
                  <a:cubicBezTo>
                    <a:pt x="916" y="325"/>
                    <a:pt x="916" y="325"/>
                    <a:pt x="916" y="325"/>
                  </a:cubicBezTo>
                  <a:cubicBezTo>
                    <a:pt x="921" y="327"/>
                    <a:pt x="921" y="327"/>
                    <a:pt x="921" y="327"/>
                  </a:cubicBezTo>
                  <a:cubicBezTo>
                    <a:pt x="920" y="329"/>
                    <a:pt x="920" y="329"/>
                    <a:pt x="920" y="329"/>
                  </a:cubicBezTo>
                  <a:cubicBezTo>
                    <a:pt x="917" y="327"/>
                    <a:pt x="917" y="327"/>
                    <a:pt x="917" y="327"/>
                  </a:cubicBezTo>
                  <a:cubicBezTo>
                    <a:pt x="914" y="328"/>
                    <a:pt x="914" y="328"/>
                    <a:pt x="914" y="328"/>
                  </a:cubicBezTo>
                  <a:cubicBezTo>
                    <a:pt x="912" y="325"/>
                    <a:pt x="912" y="325"/>
                    <a:pt x="912" y="325"/>
                  </a:cubicBezTo>
                  <a:cubicBezTo>
                    <a:pt x="906" y="327"/>
                    <a:pt x="906" y="327"/>
                    <a:pt x="906" y="327"/>
                  </a:cubicBezTo>
                  <a:cubicBezTo>
                    <a:pt x="901" y="327"/>
                    <a:pt x="901" y="327"/>
                    <a:pt x="901" y="327"/>
                  </a:cubicBezTo>
                  <a:cubicBezTo>
                    <a:pt x="897" y="328"/>
                    <a:pt x="897" y="328"/>
                    <a:pt x="897" y="328"/>
                  </a:cubicBezTo>
                  <a:cubicBezTo>
                    <a:pt x="889" y="326"/>
                    <a:pt x="889" y="326"/>
                    <a:pt x="889" y="326"/>
                  </a:cubicBezTo>
                  <a:cubicBezTo>
                    <a:pt x="889" y="327"/>
                    <a:pt x="889" y="327"/>
                    <a:pt x="889" y="327"/>
                  </a:cubicBezTo>
                  <a:cubicBezTo>
                    <a:pt x="892" y="331"/>
                    <a:pt x="893" y="335"/>
                    <a:pt x="898" y="339"/>
                  </a:cubicBezTo>
                  <a:cubicBezTo>
                    <a:pt x="900" y="344"/>
                    <a:pt x="900" y="344"/>
                    <a:pt x="900" y="344"/>
                  </a:cubicBezTo>
                  <a:cubicBezTo>
                    <a:pt x="900" y="353"/>
                    <a:pt x="900" y="353"/>
                    <a:pt x="900" y="353"/>
                  </a:cubicBezTo>
                  <a:cubicBezTo>
                    <a:pt x="899" y="356"/>
                    <a:pt x="899" y="355"/>
                    <a:pt x="898" y="359"/>
                  </a:cubicBezTo>
                  <a:cubicBezTo>
                    <a:pt x="897" y="359"/>
                    <a:pt x="897" y="359"/>
                    <a:pt x="897" y="359"/>
                  </a:cubicBezTo>
                  <a:cubicBezTo>
                    <a:pt x="896" y="359"/>
                    <a:pt x="896" y="359"/>
                    <a:pt x="896" y="359"/>
                  </a:cubicBezTo>
                  <a:cubicBezTo>
                    <a:pt x="898" y="357"/>
                    <a:pt x="898" y="357"/>
                    <a:pt x="898" y="357"/>
                  </a:cubicBezTo>
                  <a:cubicBezTo>
                    <a:pt x="899" y="351"/>
                    <a:pt x="898" y="353"/>
                    <a:pt x="900" y="349"/>
                  </a:cubicBezTo>
                  <a:cubicBezTo>
                    <a:pt x="898" y="346"/>
                    <a:pt x="898" y="346"/>
                    <a:pt x="898" y="346"/>
                  </a:cubicBezTo>
                  <a:cubicBezTo>
                    <a:pt x="898" y="346"/>
                    <a:pt x="898" y="346"/>
                    <a:pt x="898" y="346"/>
                  </a:cubicBezTo>
                  <a:cubicBezTo>
                    <a:pt x="897" y="345"/>
                    <a:pt x="897" y="345"/>
                    <a:pt x="897" y="345"/>
                  </a:cubicBezTo>
                  <a:cubicBezTo>
                    <a:pt x="892" y="341"/>
                    <a:pt x="892" y="341"/>
                    <a:pt x="888" y="340"/>
                  </a:cubicBezTo>
                  <a:cubicBezTo>
                    <a:pt x="887" y="339"/>
                    <a:pt x="887" y="339"/>
                    <a:pt x="887" y="339"/>
                  </a:cubicBezTo>
                  <a:cubicBezTo>
                    <a:pt x="884" y="342"/>
                    <a:pt x="884" y="342"/>
                    <a:pt x="884" y="342"/>
                  </a:cubicBezTo>
                  <a:cubicBezTo>
                    <a:pt x="882" y="342"/>
                    <a:pt x="882" y="342"/>
                    <a:pt x="882" y="342"/>
                  </a:cubicBezTo>
                  <a:cubicBezTo>
                    <a:pt x="880" y="344"/>
                    <a:pt x="880" y="344"/>
                    <a:pt x="880" y="344"/>
                  </a:cubicBezTo>
                  <a:cubicBezTo>
                    <a:pt x="879" y="346"/>
                    <a:pt x="879" y="346"/>
                    <a:pt x="879" y="346"/>
                  </a:cubicBezTo>
                  <a:cubicBezTo>
                    <a:pt x="876" y="346"/>
                    <a:pt x="876" y="346"/>
                    <a:pt x="876" y="346"/>
                  </a:cubicBezTo>
                  <a:cubicBezTo>
                    <a:pt x="876" y="349"/>
                    <a:pt x="876" y="349"/>
                    <a:pt x="876" y="349"/>
                  </a:cubicBezTo>
                  <a:cubicBezTo>
                    <a:pt x="874" y="351"/>
                    <a:pt x="874" y="351"/>
                    <a:pt x="874" y="351"/>
                  </a:cubicBezTo>
                  <a:cubicBezTo>
                    <a:pt x="872" y="348"/>
                    <a:pt x="872" y="348"/>
                    <a:pt x="872" y="348"/>
                  </a:cubicBezTo>
                  <a:cubicBezTo>
                    <a:pt x="871" y="349"/>
                    <a:pt x="871" y="349"/>
                    <a:pt x="871" y="349"/>
                  </a:cubicBezTo>
                  <a:cubicBezTo>
                    <a:pt x="867" y="353"/>
                    <a:pt x="867" y="353"/>
                    <a:pt x="867" y="353"/>
                  </a:cubicBezTo>
                  <a:cubicBezTo>
                    <a:pt x="863" y="355"/>
                    <a:pt x="863" y="355"/>
                    <a:pt x="863" y="355"/>
                  </a:cubicBezTo>
                  <a:cubicBezTo>
                    <a:pt x="863" y="354"/>
                    <a:pt x="863" y="354"/>
                    <a:pt x="864" y="350"/>
                  </a:cubicBezTo>
                  <a:cubicBezTo>
                    <a:pt x="863" y="350"/>
                    <a:pt x="863" y="350"/>
                    <a:pt x="863" y="350"/>
                  </a:cubicBezTo>
                  <a:cubicBezTo>
                    <a:pt x="857" y="353"/>
                    <a:pt x="857" y="353"/>
                    <a:pt x="857" y="353"/>
                  </a:cubicBezTo>
                  <a:cubicBezTo>
                    <a:pt x="854" y="356"/>
                    <a:pt x="854" y="356"/>
                    <a:pt x="854" y="356"/>
                  </a:cubicBezTo>
                  <a:cubicBezTo>
                    <a:pt x="853" y="355"/>
                    <a:pt x="853" y="355"/>
                    <a:pt x="853" y="355"/>
                  </a:cubicBezTo>
                  <a:cubicBezTo>
                    <a:pt x="857" y="350"/>
                    <a:pt x="857" y="350"/>
                    <a:pt x="857" y="350"/>
                  </a:cubicBezTo>
                  <a:cubicBezTo>
                    <a:pt x="858" y="346"/>
                    <a:pt x="858" y="346"/>
                    <a:pt x="858" y="346"/>
                  </a:cubicBezTo>
                  <a:cubicBezTo>
                    <a:pt x="856" y="345"/>
                    <a:pt x="856" y="345"/>
                    <a:pt x="856" y="345"/>
                  </a:cubicBezTo>
                  <a:cubicBezTo>
                    <a:pt x="852" y="343"/>
                    <a:pt x="853" y="344"/>
                    <a:pt x="850" y="344"/>
                  </a:cubicBezTo>
                  <a:cubicBezTo>
                    <a:pt x="846" y="345"/>
                    <a:pt x="846" y="345"/>
                    <a:pt x="846" y="345"/>
                  </a:cubicBezTo>
                  <a:cubicBezTo>
                    <a:pt x="841" y="343"/>
                    <a:pt x="841" y="343"/>
                    <a:pt x="841" y="343"/>
                  </a:cubicBezTo>
                  <a:cubicBezTo>
                    <a:pt x="840" y="345"/>
                    <a:pt x="840" y="345"/>
                    <a:pt x="840" y="345"/>
                  </a:cubicBezTo>
                  <a:cubicBezTo>
                    <a:pt x="839" y="345"/>
                    <a:pt x="839" y="345"/>
                    <a:pt x="839" y="345"/>
                  </a:cubicBezTo>
                  <a:cubicBezTo>
                    <a:pt x="836" y="344"/>
                    <a:pt x="836" y="344"/>
                    <a:pt x="836" y="344"/>
                  </a:cubicBezTo>
                  <a:cubicBezTo>
                    <a:pt x="833" y="345"/>
                    <a:pt x="833" y="345"/>
                    <a:pt x="833" y="345"/>
                  </a:cubicBezTo>
                  <a:cubicBezTo>
                    <a:pt x="831" y="348"/>
                    <a:pt x="831" y="348"/>
                    <a:pt x="831" y="348"/>
                  </a:cubicBezTo>
                  <a:cubicBezTo>
                    <a:pt x="828" y="345"/>
                    <a:pt x="828" y="345"/>
                    <a:pt x="828" y="345"/>
                  </a:cubicBezTo>
                  <a:cubicBezTo>
                    <a:pt x="826" y="345"/>
                    <a:pt x="826" y="345"/>
                    <a:pt x="826" y="345"/>
                  </a:cubicBezTo>
                  <a:cubicBezTo>
                    <a:pt x="825" y="349"/>
                    <a:pt x="825" y="349"/>
                    <a:pt x="825" y="349"/>
                  </a:cubicBezTo>
                  <a:cubicBezTo>
                    <a:pt x="823" y="347"/>
                    <a:pt x="823" y="347"/>
                    <a:pt x="823" y="347"/>
                  </a:cubicBezTo>
                  <a:cubicBezTo>
                    <a:pt x="822" y="351"/>
                    <a:pt x="822" y="351"/>
                    <a:pt x="822" y="351"/>
                  </a:cubicBezTo>
                  <a:cubicBezTo>
                    <a:pt x="822" y="354"/>
                    <a:pt x="822" y="354"/>
                    <a:pt x="822" y="354"/>
                  </a:cubicBezTo>
                  <a:cubicBezTo>
                    <a:pt x="823" y="355"/>
                    <a:pt x="823" y="355"/>
                    <a:pt x="823" y="355"/>
                  </a:cubicBezTo>
                  <a:cubicBezTo>
                    <a:pt x="824" y="354"/>
                    <a:pt x="824" y="354"/>
                    <a:pt x="824" y="354"/>
                  </a:cubicBezTo>
                  <a:cubicBezTo>
                    <a:pt x="825" y="353"/>
                    <a:pt x="825" y="353"/>
                    <a:pt x="825" y="353"/>
                  </a:cubicBezTo>
                  <a:cubicBezTo>
                    <a:pt x="826" y="352"/>
                    <a:pt x="826" y="352"/>
                    <a:pt x="826" y="352"/>
                  </a:cubicBezTo>
                  <a:cubicBezTo>
                    <a:pt x="828" y="355"/>
                    <a:pt x="828" y="355"/>
                    <a:pt x="828" y="355"/>
                  </a:cubicBezTo>
                  <a:cubicBezTo>
                    <a:pt x="829" y="353"/>
                    <a:pt x="829" y="353"/>
                    <a:pt x="829" y="353"/>
                  </a:cubicBezTo>
                  <a:cubicBezTo>
                    <a:pt x="830" y="352"/>
                    <a:pt x="830" y="352"/>
                    <a:pt x="830" y="352"/>
                  </a:cubicBezTo>
                  <a:cubicBezTo>
                    <a:pt x="831" y="354"/>
                    <a:pt x="831" y="354"/>
                    <a:pt x="831" y="354"/>
                  </a:cubicBezTo>
                  <a:cubicBezTo>
                    <a:pt x="837" y="352"/>
                    <a:pt x="837" y="352"/>
                    <a:pt x="837" y="352"/>
                  </a:cubicBezTo>
                  <a:cubicBezTo>
                    <a:pt x="836" y="354"/>
                    <a:pt x="836" y="354"/>
                    <a:pt x="836" y="354"/>
                  </a:cubicBezTo>
                  <a:cubicBezTo>
                    <a:pt x="829" y="357"/>
                    <a:pt x="819" y="360"/>
                    <a:pt x="817" y="362"/>
                  </a:cubicBezTo>
                  <a:cubicBezTo>
                    <a:pt x="811" y="363"/>
                    <a:pt x="811" y="363"/>
                    <a:pt x="811" y="363"/>
                  </a:cubicBezTo>
                  <a:cubicBezTo>
                    <a:pt x="807" y="366"/>
                    <a:pt x="807" y="366"/>
                    <a:pt x="807" y="366"/>
                  </a:cubicBezTo>
                  <a:cubicBezTo>
                    <a:pt x="801" y="366"/>
                    <a:pt x="801" y="366"/>
                    <a:pt x="801" y="366"/>
                  </a:cubicBezTo>
                  <a:cubicBezTo>
                    <a:pt x="792" y="369"/>
                    <a:pt x="792" y="369"/>
                    <a:pt x="792" y="369"/>
                  </a:cubicBezTo>
                  <a:cubicBezTo>
                    <a:pt x="785" y="375"/>
                    <a:pt x="785" y="375"/>
                    <a:pt x="785" y="375"/>
                  </a:cubicBezTo>
                  <a:cubicBezTo>
                    <a:pt x="782" y="374"/>
                    <a:pt x="782" y="374"/>
                    <a:pt x="782" y="374"/>
                  </a:cubicBezTo>
                  <a:cubicBezTo>
                    <a:pt x="776" y="379"/>
                    <a:pt x="776" y="379"/>
                    <a:pt x="776" y="379"/>
                  </a:cubicBezTo>
                  <a:cubicBezTo>
                    <a:pt x="773" y="382"/>
                    <a:pt x="773" y="382"/>
                    <a:pt x="773" y="382"/>
                  </a:cubicBezTo>
                  <a:cubicBezTo>
                    <a:pt x="764" y="389"/>
                    <a:pt x="764" y="389"/>
                    <a:pt x="764" y="389"/>
                  </a:cubicBezTo>
                  <a:cubicBezTo>
                    <a:pt x="758" y="386"/>
                    <a:pt x="758" y="386"/>
                    <a:pt x="758" y="386"/>
                  </a:cubicBezTo>
                  <a:cubicBezTo>
                    <a:pt x="756" y="387"/>
                    <a:pt x="756" y="387"/>
                    <a:pt x="756" y="387"/>
                  </a:cubicBezTo>
                  <a:cubicBezTo>
                    <a:pt x="755" y="390"/>
                    <a:pt x="755" y="390"/>
                    <a:pt x="755" y="390"/>
                  </a:cubicBezTo>
                  <a:cubicBezTo>
                    <a:pt x="756" y="392"/>
                    <a:pt x="756" y="392"/>
                    <a:pt x="756" y="392"/>
                  </a:cubicBezTo>
                  <a:cubicBezTo>
                    <a:pt x="758" y="392"/>
                    <a:pt x="758" y="392"/>
                    <a:pt x="758" y="392"/>
                  </a:cubicBezTo>
                  <a:cubicBezTo>
                    <a:pt x="760" y="393"/>
                    <a:pt x="759" y="392"/>
                    <a:pt x="761" y="394"/>
                  </a:cubicBezTo>
                  <a:cubicBezTo>
                    <a:pt x="761" y="397"/>
                    <a:pt x="761" y="397"/>
                    <a:pt x="761" y="397"/>
                  </a:cubicBezTo>
                  <a:cubicBezTo>
                    <a:pt x="756" y="406"/>
                    <a:pt x="757" y="404"/>
                    <a:pt x="755" y="407"/>
                  </a:cubicBezTo>
                  <a:cubicBezTo>
                    <a:pt x="752" y="408"/>
                    <a:pt x="752" y="408"/>
                    <a:pt x="752" y="408"/>
                  </a:cubicBezTo>
                  <a:cubicBezTo>
                    <a:pt x="747" y="403"/>
                    <a:pt x="747" y="403"/>
                    <a:pt x="747" y="403"/>
                  </a:cubicBezTo>
                  <a:cubicBezTo>
                    <a:pt x="746" y="406"/>
                    <a:pt x="746" y="405"/>
                    <a:pt x="746" y="407"/>
                  </a:cubicBezTo>
                  <a:cubicBezTo>
                    <a:pt x="744" y="406"/>
                    <a:pt x="744" y="406"/>
                    <a:pt x="744" y="406"/>
                  </a:cubicBezTo>
                  <a:cubicBezTo>
                    <a:pt x="743" y="410"/>
                    <a:pt x="743" y="410"/>
                    <a:pt x="743" y="410"/>
                  </a:cubicBezTo>
                  <a:cubicBezTo>
                    <a:pt x="746" y="411"/>
                    <a:pt x="746" y="411"/>
                    <a:pt x="746" y="411"/>
                  </a:cubicBezTo>
                  <a:cubicBezTo>
                    <a:pt x="750" y="413"/>
                    <a:pt x="751" y="413"/>
                    <a:pt x="755" y="418"/>
                  </a:cubicBezTo>
                  <a:cubicBezTo>
                    <a:pt x="758" y="421"/>
                    <a:pt x="757" y="420"/>
                    <a:pt x="759" y="422"/>
                  </a:cubicBezTo>
                  <a:cubicBezTo>
                    <a:pt x="755" y="423"/>
                    <a:pt x="755" y="423"/>
                    <a:pt x="755" y="423"/>
                  </a:cubicBezTo>
                  <a:cubicBezTo>
                    <a:pt x="752" y="419"/>
                    <a:pt x="753" y="420"/>
                    <a:pt x="751" y="419"/>
                  </a:cubicBezTo>
                  <a:cubicBezTo>
                    <a:pt x="749" y="418"/>
                    <a:pt x="749" y="418"/>
                    <a:pt x="749" y="418"/>
                  </a:cubicBezTo>
                  <a:cubicBezTo>
                    <a:pt x="747" y="419"/>
                    <a:pt x="747" y="419"/>
                    <a:pt x="747" y="419"/>
                  </a:cubicBezTo>
                  <a:cubicBezTo>
                    <a:pt x="745" y="424"/>
                    <a:pt x="745" y="424"/>
                    <a:pt x="745" y="424"/>
                  </a:cubicBezTo>
                  <a:cubicBezTo>
                    <a:pt x="747" y="425"/>
                    <a:pt x="747" y="425"/>
                    <a:pt x="747" y="425"/>
                  </a:cubicBezTo>
                  <a:cubicBezTo>
                    <a:pt x="751" y="427"/>
                    <a:pt x="751" y="427"/>
                    <a:pt x="751" y="427"/>
                  </a:cubicBezTo>
                  <a:cubicBezTo>
                    <a:pt x="754" y="430"/>
                    <a:pt x="752" y="427"/>
                    <a:pt x="759" y="442"/>
                  </a:cubicBezTo>
                  <a:cubicBezTo>
                    <a:pt x="760" y="443"/>
                    <a:pt x="760" y="443"/>
                    <a:pt x="760" y="443"/>
                  </a:cubicBezTo>
                  <a:cubicBezTo>
                    <a:pt x="762" y="444"/>
                    <a:pt x="762" y="444"/>
                    <a:pt x="762" y="444"/>
                  </a:cubicBezTo>
                  <a:cubicBezTo>
                    <a:pt x="763" y="445"/>
                    <a:pt x="763" y="445"/>
                    <a:pt x="763" y="445"/>
                  </a:cubicBezTo>
                  <a:cubicBezTo>
                    <a:pt x="760" y="447"/>
                    <a:pt x="760" y="447"/>
                    <a:pt x="760" y="447"/>
                  </a:cubicBezTo>
                  <a:cubicBezTo>
                    <a:pt x="760" y="449"/>
                    <a:pt x="760" y="448"/>
                    <a:pt x="758" y="452"/>
                  </a:cubicBezTo>
                  <a:cubicBezTo>
                    <a:pt x="749" y="454"/>
                    <a:pt x="749" y="454"/>
                    <a:pt x="749" y="454"/>
                  </a:cubicBezTo>
                  <a:cubicBezTo>
                    <a:pt x="746" y="456"/>
                    <a:pt x="746" y="456"/>
                    <a:pt x="744" y="459"/>
                  </a:cubicBezTo>
                  <a:cubicBezTo>
                    <a:pt x="744" y="461"/>
                    <a:pt x="744" y="461"/>
                    <a:pt x="744" y="461"/>
                  </a:cubicBezTo>
                  <a:cubicBezTo>
                    <a:pt x="745" y="463"/>
                    <a:pt x="745" y="463"/>
                    <a:pt x="745" y="463"/>
                  </a:cubicBezTo>
                  <a:cubicBezTo>
                    <a:pt x="747" y="465"/>
                    <a:pt x="745" y="464"/>
                    <a:pt x="753" y="472"/>
                  </a:cubicBezTo>
                  <a:cubicBezTo>
                    <a:pt x="753" y="472"/>
                    <a:pt x="753" y="472"/>
                    <a:pt x="753" y="472"/>
                  </a:cubicBezTo>
                  <a:cubicBezTo>
                    <a:pt x="749" y="470"/>
                    <a:pt x="749" y="469"/>
                    <a:pt x="746" y="466"/>
                  </a:cubicBezTo>
                  <a:cubicBezTo>
                    <a:pt x="743" y="464"/>
                    <a:pt x="743" y="464"/>
                    <a:pt x="743" y="464"/>
                  </a:cubicBezTo>
                  <a:cubicBezTo>
                    <a:pt x="742" y="459"/>
                    <a:pt x="743" y="459"/>
                    <a:pt x="743" y="457"/>
                  </a:cubicBezTo>
                  <a:cubicBezTo>
                    <a:pt x="746" y="454"/>
                    <a:pt x="746" y="454"/>
                    <a:pt x="746" y="454"/>
                  </a:cubicBezTo>
                  <a:cubicBezTo>
                    <a:pt x="749" y="452"/>
                    <a:pt x="749" y="452"/>
                    <a:pt x="749" y="452"/>
                  </a:cubicBezTo>
                  <a:cubicBezTo>
                    <a:pt x="754" y="447"/>
                    <a:pt x="752" y="449"/>
                    <a:pt x="757" y="444"/>
                  </a:cubicBezTo>
                  <a:cubicBezTo>
                    <a:pt x="756" y="442"/>
                    <a:pt x="756" y="443"/>
                    <a:pt x="755" y="441"/>
                  </a:cubicBezTo>
                  <a:cubicBezTo>
                    <a:pt x="752" y="441"/>
                    <a:pt x="752" y="441"/>
                    <a:pt x="752" y="441"/>
                  </a:cubicBezTo>
                  <a:cubicBezTo>
                    <a:pt x="743" y="443"/>
                    <a:pt x="746" y="442"/>
                    <a:pt x="741" y="444"/>
                  </a:cubicBezTo>
                  <a:cubicBezTo>
                    <a:pt x="739" y="448"/>
                    <a:pt x="739" y="448"/>
                    <a:pt x="739" y="448"/>
                  </a:cubicBezTo>
                  <a:cubicBezTo>
                    <a:pt x="736" y="448"/>
                    <a:pt x="736" y="448"/>
                    <a:pt x="735" y="448"/>
                  </a:cubicBezTo>
                  <a:cubicBezTo>
                    <a:pt x="731" y="446"/>
                    <a:pt x="731" y="446"/>
                    <a:pt x="731" y="446"/>
                  </a:cubicBezTo>
                  <a:cubicBezTo>
                    <a:pt x="726" y="449"/>
                    <a:pt x="729" y="448"/>
                    <a:pt x="719" y="450"/>
                  </a:cubicBezTo>
                  <a:cubicBezTo>
                    <a:pt x="717" y="450"/>
                    <a:pt x="717" y="450"/>
                    <a:pt x="717" y="450"/>
                  </a:cubicBezTo>
                  <a:cubicBezTo>
                    <a:pt x="693" y="451"/>
                    <a:pt x="699" y="450"/>
                    <a:pt x="684" y="454"/>
                  </a:cubicBezTo>
                  <a:cubicBezTo>
                    <a:pt x="684" y="456"/>
                    <a:pt x="684" y="456"/>
                    <a:pt x="684" y="456"/>
                  </a:cubicBezTo>
                  <a:cubicBezTo>
                    <a:pt x="684" y="458"/>
                    <a:pt x="684" y="458"/>
                    <a:pt x="684" y="458"/>
                  </a:cubicBezTo>
                  <a:cubicBezTo>
                    <a:pt x="683" y="460"/>
                    <a:pt x="683" y="460"/>
                    <a:pt x="683" y="460"/>
                  </a:cubicBezTo>
                  <a:cubicBezTo>
                    <a:pt x="682" y="463"/>
                    <a:pt x="682" y="463"/>
                    <a:pt x="682" y="463"/>
                  </a:cubicBezTo>
                  <a:cubicBezTo>
                    <a:pt x="683" y="469"/>
                    <a:pt x="682" y="467"/>
                    <a:pt x="683" y="473"/>
                  </a:cubicBezTo>
                  <a:cubicBezTo>
                    <a:pt x="685" y="475"/>
                    <a:pt x="685" y="474"/>
                    <a:pt x="686" y="475"/>
                  </a:cubicBezTo>
                  <a:cubicBezTo>
                    <a:pt x="687" y="478"/>
                    <a:pt x="687" y="478"/>
                    <a:pt x="687" y="478"/>
                  </a:cubicBezTo>
                  <a:cubicBezTo>
                    <a:pt x="686" y="483"/>
                    <a:pt x="685" y="485"/>
                    <a:pt x="685" y="487"/>
                  </a:cubicBezTo>
                  <a:cubicBezTo>
                    <a:pt x="687" y="493"/>
                    <a:pt x="686" y="492"/>
                    <a:pt x="687" y="496"/>
                  </a:cubicBezTo>
                  <a:cubicBezTo>
                    <a:pt x="690" y="499"/>
                    <a:pt x="690" y="499"/>
                    <a:pt x="690" y="499"/>
                  </a:cubicBezTo>
                  <a:cubicBezTo>
                    <a:pt x="692" y="501"/>
                    <a:pt x="692" y="501"/>
                    <a:pt x="692" y="501"/>
                  </a:cubicBezTo>
                  <a:cubicBezTo>
                    <a:pt x="695" y="501"/>
                    <a:pt x="695" y="501"/>
                    <a:pt x="695" y="501"/>
                  </a:cubicBezTo>
                  <a:cubicBezTo>
                    <a:pt x="698" y="502"/>
                    <a:pt x="700" y="502"/>
                    <a:pt x="702" y="505"/>
                  </a:cubicBezTo>
                  <a:cubicBezTo>
                    <a:pt x="704" y="513"/>
                    <a:pt x="701" y="508"/>
                    <a:pt x="707" y="516"/>
                  </a:cubicBezTo>
                  <a:cubicBezTo>
                    <a:pt x="709" y="517"/>
                    <a:pt x="709" y="517"/>
                    <a:pt x="709" y="517"/>
                  </a:cubicBezTo>
                  <a:cubicBezTo>
                    <a:pt x="714" y="518"/>
                    <a:pt x="714" y="518"/>
                    <a:pt x="714" y="518"/>
                  </a:cubicBezTo>
                  <a:cubicBezTo>
                    <a:pt x="715" y="520"/>
                    <a:pt x="715" y="520"/>
                    <a:pt x="715" y="520"/>
                  </a:cubicBezTo>
                  <a:cubicBezTo>
                    <a:pt x="720" y="532"/>
                    <a:pt x="717" y="526"/>
                    <a:pt x="713" y="545"/>
                  </a:cubicBezTo>
                  <a:cubicBezTo>
                    <a:pt x="717" y="554"/>
                    <a:pt x="718" y="558"/>
                    <a:pt x="720" y="565"/>
                  </a:cubicBezTo>
                  <a:cubicBezTo>
                    <a:pt x="719" y="568"/>
                    <a:pt x="719" y="567"/>
                    <a:pt x="719" y="569"/>
                  </a:cubicBezTo>
                  <a:cubicBezTo>
                    <a:pt x="717" y="571"/>
                    <a:pt x="717" y="571"/>
                    <a:pt x="717" y="571"/>
                  </a:cubicBezTo>
                  <a:cubicBezTo>
                    <a:pt x="714" y="572"/>
                    <a:pt x="715" y="572"/>
                    <a:pt x="712" y="574"/>
                  </a:cubicBezTo>
                  <a:cubicBezTo>
                    <a:pt x="712" y="576"/>
                    <a:pt x="712" y="575"/>
                    <a:pt x="713" y="578"/>
                  </a:cubicBezTo>
                  <a:cubicBezTo>
                    <a:pt x="713" y="579"/>
                    <a:pt x="713" y="579"/>
                    <a:pt x="713" y="579"/>
                  </a:cubicBezTo>
                  <a:cubicBezTo>
                    <a:pt x="712" y="580"/>
                    <a:pt x="712" y="580"/>
                    <a:pt x="712" y="580"/>
                  </a:cubicBezTo>
                  <a:cubicBezTo>
                    <a:pt x="711" y="580"/>
                    <a:pt x="711" y="580"/>
                    <a:pt x="711" y="580"/>
                  </a:cubicBezTo>
                  <a:cubicBezTo>
                    <a:pt x="710" y="579"/>
                    <a:pt x="710" y="579"/>
                    <a:pt x="710" y="579"/>
                  </a:cubicBezTo>
                  <a:cubicBezTo>
                    <a:pt x="709" y="577"/>
                    <a:pt x="709" y="578"/>
                    <a:pt x="708" y="576"/>
                  </a:cubicBezTo>
                  <a:cubicBezTo>
                    <a:pt x="709" y="571"/>
                    <a:pt x="714" y="565"/>
                    <a:pt x="711" y="553"/>
                  </a:cubicBezTo>
                  <a:cubicBezTo>
                    <a:pt x="710" y="551"/>
                    <a:pt x="710" y="551"/>
                    <a:pt x="710" y="551"/>
                  </a:cubicBezTo>
                  <a:cubicBezTo>
                    <a:pt x="708" y="551"/>
                    <a:pt x="708" y="551"/>
                    <a:pt x="708" y="551"/>
                  </a:cubicBezTo>
                  <a:cubicBezTo>
                    <a:pt x="707" y="553"/>
                    <a:pt x="707" y="553"/>
                    <a:pt x="707" y="553"/>
                  </a:cubicBezTo>
                  <a:cubicBezTo>
                    <a:pt x="705" y="561"/>
                    <a:pt x="706" y="559"/>
                    <a:pt x="703" y="565"/>
                  </a:cubicBezTo>
                  <a:cubicBezTo>
                    <a:pt x="702" y="568"/>
                    <a:pt x="703" y="567"/>
                    <a:pt x="703" y="570"/>
                  </a:cubicBezTo>
                  <a:cubicBezTo>
                    <a:pt x="702" y="565"/>
                    <a:pt x="702" y="566"/>
                    <a:pt x="702" y="563"/>
                  </a:cubicBezTo>
                  <a:cubicBezTo>
                    <a:pt x="703" y="558"/>
                    <a:pt x="703" y="560"/>
                    <a:pt x="704" y="556"/>
                  </a:cubicBezTo>
                  <a:cubicBezTo>
                    <a:pt x="704" y="553"/>
                    <a:pt x="704" y="554"/>
                    <a:pt x="703" y="549"/>
                  </a:cubicBezTo>
                  <a:cubicBezTo>
                    <a:pt x="703" y="549"/>
                    <a:pt x="703" y="546"/>
                    <a:pt x="704" y="540"/>
                  </a:cubicBezTo>
                  <a:cubicBezTo>
                    <a:pt x="706" y="538"/>
                    <a:pt x="705" y="540"/>
                    <a:pt x="710" y="534"/>
                  </a:cubicBezTo>
                  <a:cubicBezTo>
                    <a:pt x="711" y="533"/>
                    <a:pt x="713" y="527"/>
                    <a:pt x="714" y="526"/>
                  </a:cubicBezTo>
                  <a:cubicBezTo>
                    <a:pt x="713" y="524"/>
                    <a:pt x="713" y="524"/>
                    <a:pt x="713" y="524"/>
                  </a:cubicBezTo>
                  <a:cubicBezTo>
                    <a:pt x="711" y="523"/>
                    <a:pt x="711" y="523"/>
                    <a:pt x="711" y="523"/>
                  </a:cubicBezTo>
                  <a:cubicBezTo>
                    <a:pt x="709" y="522"/>
                    <a:pt x="709" y="522"/>
                    <a:pt x="709" y="522"/>
                  </a:cubicBezTo>
                  <a:cubicBezTo>
                    <a:pt x="706" y="522"/>
                    <a:pt x="707" y="522"/>
                    <a:pt x="701" y="524"/>
                  </a:cubicBezTo>
                  <a:cubicBezTo>
                    <a:pt x="696" y="524"/>
                    <a:pt x="696" y="524"/>
                    <a:pt x="696" y="524"/>
                  </a:cubicBezTo>
                  <a:cubicBezTo>
                    <a:pt x="695" y="523"/>
                    <a:pt x="695" y="523"/>
                    <a:pt x="695" y="523"/>
                  </a:cubicBezTo>
                  <a:cubicBezTo>
                    <a:pt x="687" y="515"/>
                    <a:pt x="687" y="515"/>
                    <a:pt x="687" y="515"/>
                  </a:cubicBezTo>
                  <a:cubicBezTo>
                    <a:pt x="687" y="512"/>
                    <a:pt x="687" y="512"/>
                    <a:pt x="687" y="512"/>
                  </a:cubicBezTo>
                  <a:cubicBezTo>
                    <a:pt x="686" y="510"/>
                    <a:pt x="686" y="510"/>
                    <a:pt x="686" y="510"/>
                  </a:cubicBezTo>
                  <a:cubicBezTo>
                    <a:pt x="686" y="510"/>
                    <a:pt x="684" y="509"/>
                    <a:pt x="677" y="506"/>
                  </a:cubicBezTo>
                  <a:cubicBezTo>
                    <a:pt x="671" y="500"/>
                    <a:pt x="671" y="500"/>
                    <a:pt x="671" y="500"/>
                  </a:cubicBezTo>
                  <a:cubicBezTo>
                    <a:pt x="661" y="499"/>
                    <a:pt x="661" y="499"/>
                    <a:pt x="661" y="499"/>
                  </a:cubicBezTo>
                  <a:cubicBezTo>
                    <a:pt x="658" y="500"/>
                    <a:pt x="658" y="500"/>
                    <a:pt x="658" y="500"/>
                  </a:cubicBezTo>
                  <a:cubicBezTo>
                    <a:pt x="655" y="502"/>
                    <a:pt x="655" y="502"/>
                    <a:pt x="655" y="502"/>
                  </a:cubicBezTo>
                  <a:cubicBezTo>
                    <a:pt x="653" y="504"/>
                    <a:pt x="653" y="505"/>
                    <a:pt x="651" y="506"/>
                  </a:cubicBezTo>
                  <a:cubicBezTo>
                    <a:pt x="649" y="507"/>
                    <a:pt x="649" y="507"/>
                    <a:pt x="649" y="507"/>
                  </a:cubicBezTo>
                  <a:cubicBezTo>
                    <a:pt x="649" y="508"/>
                    <a:pt x="649" y="508"/>
                    <a:pt x="649" y="510"/>
                  </a:cubicBezTo>
                  <a:cubicBezTo>
                    <a:pt x="650" y="511"/>
                    <a:pt x="650" y="511"/>
                    <a:pt x="650" y="511"/>
                  </a:cubicBezTo>
                  <a:cubicBezTo>
                    <a:pt x="653" y="510"/>
                    <a:pt x="653" y="510"/>
                    <a:pt x="653" y="510"/>
                  </a:cubicBezTo>
                  <a:cubicBezTo>
                    <a:pt x="655" y="510"/>
                    <a:pt x="655" y="510"/>
                    <a:pt x="655" y="510"/>
                  </a:cubicBezTo>
                  <a:cubicBezTo>
                    <a:pt x="657" y="512"/>
                    <a:pt x="657" y="512"/>
                    <a:pt x="657" y="512"/>
                  </a:cubicBezTo>
                  <a:cubicBezTo>
                    <a:pt x="658" y="515"/>
                    <a:pt x="658" y="515"/>
                    <a:pt x="658" y="515"/>
                  </a:cubicBezTo>
                  <a:cubicBezTo>
                    <a:pt x="657" y="517"/>
                    <a:pt x="657" y="517"/>
                    <a:pt x="657" y="517"/>
                  </a:cubicBezTo>
                  <a:cubicBezTo>
                    <a:pt x="653" y="520"/>
                    <a:pt x="653" y="520"/>
                    <a:pt x="653" y="520"/>
                  </a:cubicBezTo>
                  <a:cubicBezTo>
                    <a:pt x="650" y="519"/>
                    <a:pt x="650" y="519"/>
                    <a:pt x="650" y="519"/>
                  </a:cubicBezTo>
                  <a:cubicBezTo>
                    <a:pt x="645" y="514"/>
                    <a:pt x="645" y="514"/>
                    <a:pt x="645" y="514"/>
                  </a:cubicBezTo>
                  <a:cubicBezTo>
                    <a:pt x="643" y="513"/>
                    <a:pt x="643" y="513"/>
                    <a:pt x="643" y="513"/>
                  </a:cubicBezTo>
                  <a:cubicBezTo>
                    <a:pt x="637" y="513"/>
                    <a:pt x="637" y="513"/>
                    <a:pt x="637" y="513"/>
                  </a:cubicBezTo>
                  <a:cubicBezTo>
                    <a:pt x="636" y="515"/>
                    <a:pt x="635" y="516"/>
                    <a:pt x="633" y="517"/>
                  </a:cubicBezTo>
                  <a:cubicBezTo>
                    <a:pt x="636" y="528"/>
                    <a:pt x="634" y="522"/>
                    <a:pt x="636" y="528"/>
                  </a:cubicBezTo>
                  <a:cubicBezTo>
                    <a:pt x="640" y="533"/>
                    <a:pt x="643" y="533"/>
                    <a:pt x="649" y="538"/>
                  </a:cubicBezTo>
                  <a:cubicBezTo>
                    <a:pt x="652" y="539"/>
                    <a:pt x="652" y="539"/>
                    <a:pt x="652" y="539"/>
                  </a:cubicBezTo>
                  <a:cubicBezTo>
                    <a:pt x="654" y="538"/>
                    <a:pt x="654" y="538"/>
                    <a:pt x="654" y="538"/>
                  </a:cubicBezTo>
                  <a:cubicBezTo>
                    <a:pt x="658" y="540"/>
                    <a:pt x="658" y="540"/>
                    <a:pt x="658" y="540"/>
                  </a:cubicBezTo>
                  <a:cubicBezTo>
                    <a:pt x="660" y="547"/>
                    <a:pt x="659" y="545"/>
                    <a:pt x="661" y="548"/>
                  </a:cubicBezTo>
                  <a:cubicBezTo>
                    <a:pt x="662" y="549"/>
                    <a:pt x="662" y="549"/>
                    <a:pt x="662" y="549"/>
                  </a:cubicBezTo>
                  <a:cubicBezTo>
                    <a:pt x="663" y="550"/>
                    <a:pt x="663" y="550"/>
                    <a:pt x="663" y="550"/>
                  </a:cubicBezTo>
                  <a:cubicBezTo>
                    <a:pt x="664" y="550"/>
                    <a:pt x="664" y="550"/>
                    <a:pt x="664" y="550"/>
                  </a:cubicBezTo>
                  <a:cubicBezTo>
                    <a:pt x="665" y="549"/>
                    <a:pt x="665" y="549"/>
                    <a:pt x="665" y="549"/>
                  </a:cubicBezTo>
                  <a:cubicBezTo>
                    <a:pt x="667" y="549"/>
                    <a:pt x="667" y="549"/>
                    <a:pt x="667" y="549"/>
                  </a:cubicBezTo>
                  <a:cubicBezTo>
                    <a:pt x="667" y="551"/>
                    <a:pt x="667" y="551"/>
                    <a:pt x="667" y="551"/>
                  </a:cubicBezTo>
                  <a:cubicBezTo>
                    <a:pt x="666" y="551"/>
                    <a:pt x="666" y="551"/>
                    <a:pt x="666" y="551"/>
                  </a:cubicBezTo>
                  <a:cubicBezTo>
                    <a:pt x="661" y="552"/>
                    <a:pt x="661" y="552"/>
                    <a:pt x="661" y="552"/>
                  </a:cubicBezTo>
                  <a:cubicBezTo>
                    <a:pt x="659" y="551"/>
                    <a:pt x="659" y="551"/>
                    <a:pt x="659" y="551"/>
                  </a:cubicBezTo>
                  <a:cubicBezTo>
                    <a:pt x="656" y="550"/>
                    <a:pt x="656" y="550"/>
                    <a:pt x="656" y="550"/>
                  </a:cubicBezTo>
                  <a:cubicBezTo>
                    <a:pt x="651" y="543"/>
                    <a:pt x="651" y="543"/>
                    <a:pt x="651" y="543"/>
                  </a:cubicBezTo>
                  <a:cubicBezTo>
                    <a:pt x="644" y="543"/>
                    <a:pt x="644" y="543"/>
                    <a:pt x="644" y="543"/>
                  </a:cubicBezTo>
                  <a:cubicBezTo>
                    <a:pt x="643" y="545"/>
                    <a:pt x="643" y="545"/>
                    <a:pt x="643" y="545"/>
                  </a:cubicBezTo>
                  <a:cubicBezTo>
                    <a:pt x="641" y="542"/>
                    <a:pt x="641" y="542"/>
                    <a:pt x="641" y="542"/>
                  </a:cubicBezTo>
                  <a:cubicBezTo>
                    <a:pt x="634" y="542"/>
                    <a:pt x="634" y="542"/>
                    <a:pt x="634" y="542"/>
                  </a:cubicBezTo>
                  <a:cubicBezTo>
                    <a:pt x="629" y="539"/>
                    <a:pt x="631" y="540"/>
                    <a:pt x="625" y="537"/>
                  </a:cubicBezTo>
                  <a:cubicBezTo>
                    <a:pt x="625" y="536"/>
                    <a:pt x="625" y="536"/>
                    <a:pt x="625" y="534"/>
                  </a:cubicBezTo>
                  <a:cubicBezTo>
                    <a:pt x="626" y="531"/>
                    <a:pt x="626" y="532"/>
                    <a:pt x="627" y="530"/>
                  </a:cubicBezTo>
                  <a:cubicBezTo>
                    <a:pt x="627" y="526"/>
                    <a:pt x="627" y="526"/>
                    <a:pt x="627" y="526"/>
                  </a:cubicBezTo>
                  <a:cubicBezTo>
                    <a:pt x="624" y="520"/>
                    <a:pt x="624" y="520"/>
                    <a:pt x="624" y="520"/>
                  </a:cubicBezTo>
                  <a:cubicBezTo>
                    <a:pt x="625" y="515"/>
                    <a:pt x="625" y="515"/>
                    <a:pt x="625" y="515"/>
                  </a:cubicBezTo>
                  <a:cubicBezTo>
                    <a:pt x="626" y="514"/>
                    <a:pt x="626" y="514"/>
                    <a:pt x="626" y="514"/>
                  </a:cubicBezTo>
                  <a:cubicBezTo>
                    <a:pt x="627" y="509"/>
                    <a:pt x="627" y="507"/>
                    <a:pt x="629" y="504"/>
                  </a:cubicBezTo>
                  <a:cubicBezTo>
                    <a:pt x="630" y="503"/>
                    <a:pt x="630" y="503"/>
                    <a:pt x="630" y="503"/>
                  </a:cubicBezTo>
                  <a:cubicBezTo>
                    <a:pt x="628" y="497"/>
                    <a:pt x="629" y="503"/>
                    <a:pt x="628" y="497"/>
                  </a:cubicBezTo>
                  <a:cubicBezTo>
                    <a:pt x="628" y="494"/>
                    <a:pt x="628" y="495"/>
                    <a:pt x="628" y="492"/>
                  </a:cubicBezTo>
                  <a:cubicBezTo>
                    <a:pt x="627" y="487"/>
                    <a:pt x="627" y="489"/>
                    <a:pt x="626" y="484"/>
                  </a:cubicBezTo>
                  <a:cubicBezTo>
                    <a:pt x="623" y="482"/>
                    <a:pt x="623" y="482"/>
                    <a:pt x="623" y="482"/>
                  </a:cubicBezTo>
                  <a:cubicBezTo>
                    <a:pt x="621" y="482"/>
                    <a:pt x="621" y="482"/>
                    <a:pt x="621" y="482"/>
                  </a:cubicBezTo>
                  <a:cubicBezTo>
                    <a:pt x="620" y="483"/>
                    <a:pt x="620" y="483"/>
                    <a:pt x="620" y="483"/>
                  </a:cubicBezTo>
                  <a:cubicBezTo>
                    <a:pt x="619" y="484"/>
                    <a:pt x="619" y="484"/>
                    <a:pt x="619" y="484"/>
                  </a:cubicBezTo>
                  <a:cubicBezTo>
                    <a:pt x="620" y="488"/>
                    <a:pt x="625" y="498"/>
                    <a:pt x="621" y="508"/>
                  </a:cubicBezTo>
                  <a:cubicBezTo>
                    <a:pt x="616" y="515"/>
                    <a:pt x="614" y="515"/>
                    <a:pt x="610" y="517"/>
                  </a:cubicBezTo>
                  <a:cubicBezTo>
                    <a:pt x="607" y="519"/>
                    <a:pt x="607" y="519"/>
                    <a:pt x="607" y="519"/>
                  </a:cubicBezTo>
                  <a:cubicBezTo>
                    <a:pt x="600" y="534"/>
                    <a:pt x="600" y="534"/>
                    <a:pt x="600" y="534"/>
                  </a:cubicBezTo>
                  <a:cubicBezTo>
                    <a:pt x="601" y="536"/>
                    <a:pt x="601" y="536"/>
                    <a:pt x="601" y="536"/>
                  </a:cubicBezTo>
                  <a:cubicBezTo>
                    <a:pt x="607" y="542"/>
                    <a:pt x="603" y="536"/>
                    <a:pt x="614" y="561"/>
                  </a:cubicBezTo>
                  <a:cubicBezTo>
                    <a:pt x="614" y="563"/>
                    <a:pt x="614" y="563"/>
                    <a:pt x="614" y="563"/>
                  </a:cubicBezTo>
                  <a:cubicBezTo>
                    <a:pt x="611" y="572"/>
                    <a:pt x="606" y="577"/>
                    <a:pt x="605" y="592"/>
                  </a:cubicBezTo>
                  <a:cubicBezTo>
                    <a:pt x="609" y="601"/>
                    <a:pt x="608" y="596"/>
                    <a:pt x="609" y="602"/>
                  </a:cubicBezTo>
                  <a:cubicBezTo>
                    <a:pt x="608" y="608"/>
                    <a:pt x="608" y="608"/>
                    <a:pt x="608" y="608"/>
                  </a:cubicBezTo>
                  <a:cubicBezTo>
                    <a:pt x="608" y="610"/>
                    <a:pt x="608" y="610"/>
                    <a:pt x="608" y="610"/>
                  </a:cubicBezTo>
                  <a:cubicBezTo>
                    <a:pt x="610" y="611"/>
                    <a:pt x="610" y="611"/>
                    <a:pt x="610" y="611"/>
                  </a:cubicBezTo>
                  <a:cubicBezTo>
                    <a:pt x="614" y="610"/>
                    <a:pt x="614" y="610"/>
                    <a:pt x="614" y="610"/>
                  </a:cubicBezTo>
                  <a:cubicBezTo>
                    <a:pt x="619" y="612"/>
                    <a:pt x="619" y="612"/>
                    <a:pt x="619" y="612"/>
                  </a:cubicBezTo>
                  <a:cubicBezTo>
                    <a:pt x="622" y="611"/>
                    <a:pt x="622" y="611"/>
                    <a:pt x="622" y="611"/>
                  </a:cubicBezTo>
                  <a:cubicBezTo>
                    <a:pt x="626" y="607"/>
                    <a:pt x="626" y="607"/>
                    <a:pt x="626" y="607"/>
                  </a:cubicBezTo>
                  <a:cubicBezTo>
                    <a:pt x="628" y="607"/>
                    <a:pt x="628" y="607"/>
                    <a:pt x="628" y="607"/>
                  </a:cubicBezTo>
                  <a:cubicBezTo>
                    <a:pt x="633" y="607"/>
                    <a:pt x="633" y="607"/>
                    <a:pt x="633" y="607"/>
                  </a:cubicBezTo>
                  <a:cubicBezTo>
                    <a:pt x="637" y="609"/>
                    <a:pt x="645" y="614"/>
                    <a:pt x="649" y="618"/>
                  </a:cubicBezTo>
                  <a:cubicBezTo>
                    <a:pt x="651" y="618"/>
                    <a:pt x="651" y="618"/>
                    <a:pt x="651" y="618"/>
                  </a:cubicBezTo>
                  <a:cubicBezTo>
                    <a:pt x="655" y="636"/>
                    <a:pt x="654" y="626"/>
                    <a:pt x="655" y="638"/>
                  </a:cubicBezTo>
                  <a:cubicBezTo>
                    <a:pt x="653" y="638"/>
                    <a:pt x="654" y="638"/>
                    <a:pt x="652" y="639"/>
                  </a:cubicBezTo>
                  <a:cubicBezTo>
                    <a:pt x="651" y="640"/>
                    <a:pt x="651" y="640"/>
                    <a:pt x="651" y="640"/>
                  </a:cubicBezTo>
                  <a:cubicBezTo>
                    <a:pt x="649" y="648"/>
                    <a:pt x="650" y="646"/>
                    <a:pt x="651" y="653"/>
                  </a:cubicBezTo>
                  <a:cubicBezTo>
                    <a:pt x="661" y="656"/>
                    <a:pt x="661" y="656"/>
                    <a:pt x="665" y="656"/>
                  </a:cubicBezTo>
                  <a:cubicBezTo>
                    <a:pt x="665" y="657"/>
                    <a:pt x="665" y="657"/>
                    <a:pt x="665" y="657"/>
                  </a:cubicBezTo>
                  <a:cubicBezTo>
                    <a:pt x="666" y="658"/>
                    <a:pt x="666" y="658"/>
                    <a:pt x="666" y="658"/>
                  </a:cubicBezTo>
                  <a:cubicBezTo>
                    <a:pt x="653" y="659"/>
                    <a:pt x="656" y="659"/>
                    <a:pt x="653" y="658"/>
                  </a:cubicBezTo>
                  <a:cubicBezTo>
                    <a:pt x="652" y="658"/>
                    <a:pt x="652" y="658"/>
                    <a:pt x="652" y="658"/>
                  </a:cubicBezTo>
                  <a:cubicBezTo>
                    <a:pt x="651" y="656"/>
                    <a:pt x="651" y="656"/>
                    <a:pt x="651" y="656"/>
                  </a:cubicBezTo>
                  <a:cubicBezTo>
                    <a:pt x="648" y="654"/>
                    <a:pt x="648" y="654"/>
                    <a:pt x="648" y="654"/>
                  </a:cubicBezTo>
                  <a:cubicBezTo>
                    <a:pt x="648" y="653"/>
                    <a:pt x="648" y="653"/>
                    <a:pt x="648" y="653"/>
                  </a:cubicBezTo>
                  <a:cubicBezTo>
                    <a:pt x="646" y="652"/>
                    <a:pt x="646" y="652"/>
                    <a:pt x="646" y="652"/>
                  </a:cubicBezTo>
                  <a:cubicBezTo>
                    <a:pt x="647" y="643"/>
                    <a:pt x="647" y="635"/>
                    <a:pt x="647" y="631"/>
                  </a:cubicBezTo>
                  <a:cubicBezTo>
                    <a:pt x="645" y="627"/>
                    <a:pt x="645" y="627"/>
                    <a:pt x="645" y="627"/>
                  </a:cubicBezTo>
                  <a:cubicBezTo>
                    <a:pt x="641" y="622"/>
                    <a:pt x="641" y="622"/>
                    <a:pt x="641" y="622"/>
                  </a:cubicBezTo>
                  <a:cubicBezTo>
                    <a:pt x="639" y="617"/>
                    <a:pt x="640" y="618"/>
                    <a:pt x="638" y="615"/>
                  </a:cubicBezTo>
                  <a:cubicBezTo>
                    <a:pt x="636" y="615"/>
                    <a:pt x="636" y="615"/>
                    <a:pt x="636" y="615"/>
                  </a:cubicBezTo>
                  <a:cubicBezTo>
                    <a:pt x="630" y="616"/>
                    <a:pt x="634" y="616"/>
                    <a:pt x="623" y="619"/>
                  </a:cubicBezTo>
                  <a:cubicBezTo>
                    <a:pt x="617" y="622"/>
                    <a:pt x="617" y="622"/>
                    <a:pt x="617" y="622"/>
                  </a:cubicBezTo>
                  <a:cubicBezTo>
                    <a:pt x="615" y="626"/>
                    <a:pt x="616" y="624"/>
                    <a:pt x="615" y="633"/>
                  </a:cubicBezTo>
                  <a:cubicBezTo>
                    <a:pt x="618" y="642"/>
                    <a:pt x="620" y="642"/>
                    <a:pt x="619" y="652"/>
                  </a:cubicBezTo>
                  <a:cubicBezTo>
                    <a:pt x="617" y="655"/>
                    <a:pt x="619" y="653"/>
                    <a:pt x="611" y="663"/>
                  </a:cubicBezTo>
                  <a:cubicBezTo>
                    <a:pt x="609" y="669"/>
                    <a:pt x="610" y="669"/>
                    <a:pt x="608" y="675"/>
                  </a:cubicBezTo>
                  <a:cubicBezTo>
                    <a:pt x="604" y="680"/>
                    <a:pt x="606" y="678"/>
                    <a:pt x="593" y="687"/>
                  </a:cubicBezTo>
                  <a:cubicBezTo>
                    <a:pt x="592" y="689"/>
                    <a:pt x="592" y="691"/>
                    <a:pt x="591" y="694"/>
                  </a:cubicBezTo>
                  <a:cubicBezTo>
                    <a:pt x="589" y="696"/>
                    <a:pt x="589" y="696"/>
                    <a:pt x="589" y="696"/>
                  </a:cubicBezTo>
                  <a:cubicBezTo>
                    <a:pt x="587" y="696"/>
                    <a:pt x="587" y="696"/>
                    <a:pt x="587" y="696"/>
                  </a:cubicBezTo>
                  <a:cubicBezTo>
                    <a:pt x="580" y="692"/>
                    <a:pt x="582" y="692"/>
                    <a:pt x="569" y="693"/>
                  </a:cubicBezTo>
                  <a:cubicBezTo>
                    <a:pt x="564" y="691"/>
                    <a:pt x="566" y="692"/>
                    <a:pt x="562" y="689"/>
                  </a:cubicBezTo>
                  <a:cubicBezTo>
                    <a:pt x="559" y="689"/>
                    <a:pt x="559" y="689"/>
                    <a:pt x="559" y="689"/>
                  </a:cubicBezTo>
                  <a:cubicBezTo>
                    <a:pt x="556" y="687"/>
                    <a:pt x="556" y="687"/>
                    <a:pt x="556" y="687"/>
                  </a:cubicBezTo>
                  <a:cubicBezTo>
                    <a:pt x="556" y="685"/>
                    <a:pt x="555" y="682"/>
                    <a:pt x="554" y="681"/>
                  </a:cubicBezTo>
                  <a:cubicBezTo>
                    <a:pt x="555" y="680"/>
                    <a:pt x="555" y="680"/>
                    <a:pt x="555" y="680"/>
                  </a:cubicBezTo>
                  <a:cubicBezTo>
                    <a:pt x="557" y="680"/>
                    <a:pt x="557" y="680"/>
                    <a:pt x="557" y="680"/>
                  </a:cubicBezTo>
                  <a:cubicBezTo>
                    <a:pt x="563" y="680"/>
                    <a:pt x="563" y="680"/>
                    <a:pt x="563" y="680"/>
                  </a:cubicBezTo>
                  <a:cubicBezTo>
                    <a:pt x="564" y="679"/>
                    <a:pt x="564" y="679"/>
                    <a:pt x="564" y="679"/>
                  </a:cubicBezTo>
                  <a:cubicBezTo>
                    <a:pt x="565" y="680"/>
                    <a:pt x="565" y="680"/>
                    <a:pt x="565" y="680"/>
                  </a:cubicBezTo>
                  <a:cubicBezTo>
                    <a:pt x="567" y="682"/>
                    <a:pt x="566" y="681"/>
                    <a:pt x="569" y="684"/>
                  </a:cubicBezTo>
                  <a:cubicBezTo>
                    <a:pt x="570" y="683"/>
                    <a:pt x="570" y="683"/>
                    <a:pt x="570" y="683"/>
                  </a:cubicBezTo>
                  <a:cubicBezTo>
                    <a:pt x="572" y="682"/>
                    <a:pt x="572" y="682"/>
                    <a:pt x="572" y="682"/>
                  </a:cubicBezTo>
                  <a:cubicBezTo>
                    <a:pt x="573" y="682"/>
                    <a:pt x="573" y="682"/>
                    <a:pt x="573" y="682"/>
                  </a:cubicBezTo>
                  <a:cubicBezTo>
                    <a:pt x="573" y="682"/>
                    <a:pt x="573" y="682"/>
                    <a:pt x="573" y="682"/>
                  </a:cubicBezTo>
                  <a:cubicBezTo>
                    <a:pt x="571" y="683"/>
                    <a:pt x="572" y="683"/>
                    <a:pt x="570" y="684"/>
                  </a:cubicBezTo>
                  <a:cubicBezTo>
                    <a:pt x="570" y="685"/>
                    <a:pt x="570" y="685"/>
                    <a:pt x="570" y="685"/>
                  </a:cubicBezTo>
                  <a:cubicBezTo>
                    <a:pt x="570" y="686"/>
                    <a:pt x="570" y="686"/>
                    <a:pt x="570" y="686"/>
                  </a:cubicBezTo>
                  <a:cubicBezTo>
                    <a:pt x="572" y="688"/>
                    <a:pt x="571" y="687"/>
                    <a:pt x="574" y="688"/>
                  </a:cubicBezTo>
                  <a:cubicBezTo>
                    <a:pt x="576" y="688"/>
                    <a:pt x="576" y="688"/>
                    <a:pt x="576" y="688"/>
                  </a:cubicBezTo>
                  <a:cubicBezTo>
                    <a:pt x="577" y="686"/>
                    <a:pt x="577" y="686"/>
                    <a:pt x="580" y="684"/>
                  </a:cubicBezTo>
                  <a:cubicBezTo>
                    <a:pt x="583" y="684"/>
                    <a:pt x="583" y="684"/>
                    <a:pt x="583" y="684"/>
                  </a:cubicBezTo>
                  <a:cubicBezTo>
                    <a:pt x="583" y="681"/>
                    <a:pt x="583" y="681"/>
                    <a:pt x="583" y="681"/>
                  </a:cubicBezTo>
                  <a:cubicBezTo>
                    <a:pt x="581" y="677"/>
                    <a:pt x="582" y="679"/>
                    <a:pt x="581" y="676"/>
                  </a:cubicBezTo>
                  <a:cubicBezTo>
                    <a:pt x="584" y="676"/>
                    <a:pt x="584" y="676"/>
                    <a:pt x="584" y="676"/>
                  </a:cubicBezTo>
                  <a:cubicBezTo>
                    <a:pt x="586" y="674"/>
                    <a:pt x="586" y="674"/>
                    <a:pt x="586" y="674"/>
                  </a:cubicBezTo>
                  <a:cubicBezTo>
                    <a:pt x="595" y="658"/>
                    <a:pt x="595" y="658"/>
                    <a:pt x="595" y="658"/>
                  </a:cubicBezTo>
                  <a:cubicBezTo>
                    <a:pt x="599" y="654"/>
                    <a:pt x="599" y="654"/>
                    <a:pt x="599" y="654"/>
                  </a:cubicBezTo>
                  <a:cubicBezTo>
                    <a:pt x="603" y="648"/>
                    <a:pt x="600" y="647"/>
                    <a:pt x="601" y="640"/>
                  </a:cubicBezTo>
                  <a:cubicBezTo>
                    <a:pt x="602" y="636"/>
                    <a:pt x="603" y="634"/>
                    <a:pt x="606" y="631"/>
                  </a:cubicBezTo>
                  <a:cubicBezTo>
                    <a:pt x="605" y="629"/>
                    <a:pt x="606" y="629"/>
                    <a:pt x="605" y="628"/>
                  </a:cubicBezTo>
                  <a:cubicBezTo>
                    <a:pt x="601" y="623"/>
                    <a:pt x="597" y="620"/>
                    <a:pt x="595" y="619"/>
                  </a:cubicBezTo>
                  <a:cubicBezTo>
                    <a:pt x="591" y="607"/>
                    <a:pt x="598" y="597"/>
                    <a:pt x="593" y="574"/>
                  </a:cubicBezTo>
                  <a:cubicBezTo>
                    <a:pt x="595" y="570"/>
                    <a:pt x="599" y="565"/>
                    <a:pt x="594" y="544"/>
                  </a:cubicBezTo>
                  <a:cubicBezTo>
                    <a:pt x="589" y="538"/>
                    <a:pt x="589" y="538"/>
                    <a:pt x="589" y="538"/>
                  </a:cubicBezTo>
                  <a:cubicBezTo>
                    <a:pt x="586" y="533"/>
                    <a:pt x="586" y="533"/>
                    <a:pt x="586" y="533"/>
                  </a:cubicBezTo>
                  <a:cubicBezTo>
                    <a:pt x="587" y="531"/>
                    <a:pt x="587" y="531"/>
                    <a:pt x="587" y="530"/>
                  </a:cubicBezTo>
                  <a:cubicBezTo>
                    <a:pt x="589" y="528"/>
                    <a:pt x="589" y="528"/>
                    <a:pt x="589" y="528"/>
                  </a:cubicBezTo>
                  <a:cubicBezTo>
                    <a:pt x="591" y="525"/>
                    <a:pt x="591" y="525"/>
                    <a:pt x="591" y="525"/>
                  </a:cubicBezTo>
                  <a:cubicBezTo>
                    <a:pt x="594" y="511"/>
                    <a:pt x="596" y="514"/>
                    <a:pt x="597" y="488"/>
                  </a:cubicBezTo>
                  <a:cubicBezTo>
                    <a:pt x="595" y="486"/>
                    <a:pt x="595" y="487"/>
                    <a:pt x="593" y="484"/>
                  </a:cubicBezTo>
                  <a:cubicBezTo>
                    <a:pt x="589" y="483"/>
                    <a:pt x="589" y="483"/>
                    <a:pt x="589" y="483"/>
                  </a:cubicBezTo>
                  <a:cubicBezTo>
                    <a:pt x="587" y="483"/>
                    <a:pt x="587" y="483"/>
                    <a:pt x="587" y="483"/>
                  </a:cubicBezTo>
                  <a:cubicBezTo>
                    <a:pt x="584" y="480"/>
                    <a:pt x="584" y="480"/>
                    <a:pt x="584" y="480"/>
                  </a:cubicBezTo>
                  <a:cubicBezTo>
                    <a:pt x="582" y="480"/>
                    <a:pt x="582" y="480"/>
                    <a:pt x="582" y="480"/>
                  </a:cubicBezTo>
                  <a:cubicBezTo>
                    <a:pt x="571" y="481"/>
                    <a:pt x="574" y="481"/>
                    <a:pt x="567" y="480"/>
                  </a:cubicBezTo>
                  <a:cubicBezTo>
                    <a:pt x="564" y="481"/>
                    <a:pt x="564" y="481"/>
                    <a:pt x="564" y="481"/>
                  </a:cubicBezTo>
                  <a:cubicBezTo>
                    <a:pt x="562" y="481"/>
                    <a:pt x="562" y="481"/>
                    <a:pt x="562" y="481"/>
                  </a:cubicBezTo>
                  <a:cubicBezTo>
                    <a:pt x="561" y="480"/>
                    <a:pt x="561" y="480"/>
                    <a:pt x="561" y="480"/>
                  </a:cubicBezTo>
                  <a:cubicBezTo>
                    <a:pt x="562" y="479"/>
                    <a:pt x="562" y="479"/>
                    <a:pt x="562" y="479"/>
                  </a:cubicBezTo>
                  <a:cubicBezTo>
                    <a:pt x="562" y="478"/>
                    <a:pt x="562" y="478"/>
                    <a:pt x="562" y="478"/>
                  </a:cubicBezTo>
                  <a:cubicBezTo>
                    <a:pt x="562" y="477"/>
                    <a:pt x="562" y="477"/>
                    <a:pt x="562" y="477"/>
                  </a:cubicBezTo>
                  <a:cubicBezTo>
                    <a:pt x="561" y="477"/>
                    <a:pt x="561" y="477"/>
                    <a:pt x="561" y="477"/>
                  </a:cubicBezTo>
                  <a:cubicBezTo>
                    <a:pt x="559" y="478"/>
                    <a:pt x="559" y="478"/>
                    <a:pt x="559" y="478"/>
                  </a:cubicBezTo>
                  <a:cubicBezTo>
                    <a:pt x="549" y="506"/>
                    <a:pt x="554" y="504"/>
                    <a:pt x="546" y="525"/>
                  </a:cubicBezTo>
                  <a:cubicBezTo>
                    <a:pt x="539" y="535"/>
                    <a:pt x="536" y="536"/>
                    <a:pt x="531" y="539"/>
                  </a:cubicBezTo>
                  <a:cubicBezTo>
                    <a:pt x="529" y="544"/>
                    <a:pt x="529" y="544"/>
                    <a:pt x="529" y="544"/>
                  </a:cubicBezTo>
                  <a:cubicBezTo>
                    <a:pt x="528" y="546"/>
                    <a:pt x="528" y="546"/>
                    <a:pt x="528" y="546"/>
                  </a:cubicBezTo>
                  <a:cubicBezTo>
                    <a:pt x="528" y="548"/>
                    <a:pt x="528" y="548"/>
                    <a:pt x="528" y="548"/>
                  </a:cubicBezTo>
                  <a:cubicBezTo>
                    <a:pt x="530" y="547"/>
                    <a:pt x="530" y="547"/>
                    <a:pt x="530" y="547"/>
                  </a:cubicBezTo>
                  <a:cubicBezTo>
                    <a:pt x="529" y="551"/>
                    <a:pt x="529" y="550"/>
                    <a:pt x="528" y="553"/>
                  </a:cubicBezTo>
                  <a:cubicBezTo>
                    <a:pt x="528" y="554"/>
                    <a:pt x="528" y="553"/>
                    <a:pt x="528" y="555"/>
                  </a:cubicBezTo>
                  <a:cubicBezTo>
                    <a:pt x="530" y="556"/>
                    <a:pt x="530" y="556"/>
                    <a:pt x="530" y="556"/>
                  </a:cubicBezTo>
                  <a:cubicBezTo>
                    <a:pt x="533" y="555"/>
                    <a:pt x="533" y="555"/>
                    <a:pt x="533" y="555"/>
                  </a:cubicBezTo>
                  <a:cubicBezTo>
                    <a:pt x="534" y="556"/>
                    <a:pt x="534" y="556"/>
                    <a:pt x="535" y="558"/>
                  </a:cubicBezTo>
                  <a:cubicBezTo>
                    <a:pt x="534" y="567"/>
                    <a:pt x="533" y="574"/>
                    <a:pt x="533" y="575"/>
                  </a:cubicBezTo>
                  <a:cubicBezTo>
                    <a:pt x="534" y="577"/>
                    <a:pt x="534" y="577"/>
                    <a:pt x="534" y="579"/>
                  </a:cubicBezTo>
                  <a:cubicBezTo>
                    <a:pt x="533" y="582"/>
                    <a:pt x="533" y="582"/>
                    <a:pt x="533" y="582"/>
                  </a:cubicBezTo>
                  <a:cubicBezTo>
                    <a:pt x="533" y="583"/>
                    <a:pt x="533" y="583"/>
                    <a:pt x="533" y="583"/>
                  </a:cubicBezTo>
                  <a:cubicBezTo>
                    <a:pt x="531" y="582"/>
                    <a:pt x="531" y="582"/>
                    <a:pt x="531" y="582"/>
                  </a:cubicBezTo>
                  <a:cubicBezTo>
                    <a:pt x="530" y="589"/>
                    <a:pt x="529" y="592"/>
                    <a:pt x="531" y="597"/>
                  </a:cubicBezTo>
                  <a:cubicBezTo>
                    <a:pt x="531" y="596"/>
                    <a:pt x="531" y="596"/>
                    <a:pt x="531" y="594"/>
                  </a:cubicBezTo>
                  <a:cubicBezTo>
                    <a:pt x="532" y="593"/>
                    <a:pt x="532" y="593"/>
                    <a:pt x="532" y="593"/>
                  </a:cubicBezTo>
                  <a:cubicBezTo>
                    <a:pt x="539" y="596"/>
                    <a:pt x="539" y="596"/>
                    <a:pt x="539" y="596"/>
                  </a:cubicBezTo>
                  <a:cubicBezTo>
                    <a:pt x="541" y="598"/>
                    <a:pt x="540" y="598"/>
                    <a:pt x="543" y="600"/>
                  </a:cubicBezTo>
                  <a:cubicBezTo>
                    <a:pt x="544" y="601"/>
                    <a:pt x="544" y="601"/>
                    <a:pt x="544" y="601"/>
                  </a:cubicBezTo>
                  <a:cubicBezTo>
                    <a:pt x="544" y="607"/>
                    <a:pt x="544" y="607"/>
                    <a:pt x="544" y="607"/>
                  </a:cubicBezTo>
                  <a:cubicBezTo>
                    <a:pt x="546" y="611"/>
                    <a:pt x="547" y="614"/>
                    <a:pt x="550" y="617"/>
                  </a:cubicBezTo>
                  <a:cubicBezTo>
                    <a:pt x="552" y="617"/>
                    <a:pt x="552" y="617"/>
                    <a:pt x="552" y="617"/>
                  </a:cubicBezTo>
                  <a:cubicBezTo>
                    <a:pt x="553" y="616"/>
                    <a:pt x="553" y="616"/>
                    <a:pt x="553" y="616"/>
                  </a:cubicBezTo>
                  <a:cubicBezTo>
                    <a:pt x="556" y="616"/>
                    <a:pt x="556" y="616"/>
                    <a:pt x="556" y="616"/>
                  </a:cubicBezTo>
                  <a:cubicBezTo>
                    <a:pt x="551" y="632"/>
                    <a:pt x="554" y="625"/>
                    <a:pt x="549" y="635"/>
                  </a:cubicBezTo>
                  <a:cubicBezTo>
                    <a:pt x="547" y="636"/>
                    <a:pt x="547" y="636"/>
                    <a:pt x="547" y="636"/>
                  </a:cubicBezTo>
                  <a:cubicBezTo>
                    <a:pt x="545" y="633"/>
                    <a:pt x="546" y="634"/>
                    <a:pt x="540" y="630"/>
                  </a:cubicBezTo>
                  <a:cubicBezTo>
                    <a:pt x="539" y="628"/>
                    <a:pt x="539" y="628"/>
                    <a:pt x="539" y="628"/>
                  </a:cubicBezTo>
                  <a:cubicBezTo>
                    <a:pt x="533" y="622"/>
                    <a:pt x="533" y="622"/>
                    <a:pt x="533" y="622"/>
                  </a:cubicBezTo>
                  <a:cubicBezTo>
                    <a:pt x="532" y="619"/>
                    <a:pt x="532" y="619"/>
                    <a:pt x="532" y="619"/>
                  </a:cubicBezTo>
                  <a:cubicBezTo>
                    <a:pt x="523" y="617"/>
                    <a:pt x="526" y="616"/>
                    <a:pt x="518" y="612"/>
                  </a:cubicBezTo>
                  <a:cubicBezTo>
                    <a:pt x="518" y="611"/>
                    <a:pt x="518" y="611"/>
                    <a:pt x="518" y="611"/>
                  </a:cubicBezTo>
                  <a:cubicBezTo>
                    <a:pt x="511" y="607"/>
                    <a:pt x="516" y="611"/>
                    <a:pt x="510" y="606"/>
                  </a:cubicBezTo>
                  <a:cubicBezTo>
                    <a:pt x="508" y="607"/>
                    <a:pt x="508" y="607"/>
                    <a:pt x="508" y="607"/>
                  </a:cubicBezTo>
                  <a:cubicBezTo>
                    <a:pt x="508" y="604"/>
                    <a:pt x="508" y="604"/>
                    <a:pt x="508" y="604"/>
                  </a:cubicBezTo>
                  <a:cubicBezTo>
                    <a:pt x="491" y="588"/>
                    <a:pt x="482" y="594"/>
                    <a:pt x="465" y="588"/>
                  </a:cubicBezTo>
                  <a:cubicBezTo>
                    <a:pt x="463" y="588"/>
                    <a:pt x="463" y="588"/>
                    <a:pt x="463" y="588"/>
                  </a:cubicBezTo>
                  <a:cubicBezTo>
                    <a:pt x="462" y="589"/>
                    <a:pt x="462" y="589"/>
                    <a:pt x="462" y="589"/>
                  </a:cubicBezTo>
                  <a:cubicBezTo>
                    <a:pt x="459" y="593"/>
                    <a:pt x="459" y="593"/>
                    <a:pt x="459" y="593"/>
                  </a:cubicBezTo>
                  <a:cubicBezTo>
                    <a:pt x="456" y="594"/>
                    <a:pt x="456" y="594"/>
                    <a:pt x="456" y="594"/>
                  </a:cubicBezTo>
                  <a:cubicBezTo>
                    <a:pt x="455" y="596"/>
                    <a:pt x="455" y="596"/>
                    <a:pt x="455" y="596"/>
                  </a:cubicBezTo>
                  <a:cubicBezTo>
                    <a:pt x="457" y="601"/>
                    <a:pt x="456" y="598"/>
                    <a:pt x="461" y="611"/>
                  </a:cubicBezTo>
                  <a:cubicBezTo>
                    <a:pt x="463" y="610"/>
                    <a:pt x="463" y="610"/>
                    <a:pt x="463" y="610"/>
                  </a:cubicBezTo>
                  <a:cubicBezTo>
                    <a:pt x="464" y="615"/>
                    <a:pt x="464" y="615"/>
                    <a:pt x="464" y="615"/>
                  </a:cubicBezTo>
                  <a:cubicBezTo>
                    <a:pt x="461" y="621"/>
                    <a:pt x="460" y="621"/>
                    <a:pt x="459" y="623"/>
                  </a:cubicBezTo>
                  <a:cubicBezTo>
                    <a:pt x="455" y="624"/>
                    <a:pt x="455" y="624"/>
                    <a:pt x="455" y="624"/>
                  </a:cubicBezTo>
                  <a:cubicBezTo>
                    <a:pt x="452" y="624"/>
                    <a:pt x="452" y="624"/>
                    <a:pt x="452" y="624"/>
                  </a:cubicBezTo>
                  <a:cubicBezTo>
                    <a:pt x="452" y="627"/>
                    <a:pt x="452" y="627"/>
                    <a:pt x="452" y="627"/>
                  </a:cubicBezTo>
                  <a:cubicBezTo>
                    <a:pt x="453" y="630"/>
                    <a:pt x="453" y="630"/>
                    <a:pt x="453" y="630"/>
                  </a:cubicBezTo>
                  <a:cubicBezTo>
                    <a:pt x="452" y="631"/>
                    <a:pt x="452" y="631"/>
                    <a:pt x="452" y="633"/>
                  </a:cubicBezTo>
                  <a:cubicBezTo>
                    <a:pt x="452" y="634"/>
                    <a:pt x="452" y="633"/>
                    <a:pt x="451" y="634"/>
                  </a:cubicBezTo>
                  <a:cubicBezTo>
                    <a:pt x="450" y="635"/>
                    <a:pt x="450" y="635"/>
                    <a:pt x="450" y="635"/>
                  </a:cubicBezTo>
                  <a:cubicBezTo>
                    <a:pt x="449" y="635"/>
                    <a:pt x="449" y="635"/>
                    <a:pt x="449" y="635"/>
                  </a:cubicBezTo>
                  <a:cubicBezTo>
                    <a:pt x="445" y="633"/>
                    <a:pt x="446" y="634"/>
                    <a:pt x="443" y="632"/>
                  </a:cubicBezTo>
                  <a:cubicBezTo>
                    <a:pt x="443" y="627"/>
                    <a:pt x="443" y="627"/>
                    <a:pt x="443" y="627"/>
                  </a:cubicBezTo>
                  <a:cubicBezTo>
                    <a:pt x="444" y="624"/>
                    <a:pt x="444" y="624"/>
                    <a:pt x="444" y="624"/>
                  </a:cubicBezTo>
                  <a:cubicBezTo>
                    <a:pt x="445" y="624"/>
                    <a:pt x="445" y="624"/>
                    <a:pt x="445" y="624"/>
                  </a:cubicBezTo>
                  <a:cubicBezTo>
                    <a:pt x="446" y="623"/>
                    <a:pt x="446" y="623"/>
                    <a:pt x="446" y="623"/>
                  </a:cubicBezTo>
                  <a:cubicBezTo>
                    <a:pt x="444" y="619"/>
                    <a:pt x="444" y="619"/>
                    <a:pt x="443" y="618"/>
                  </a:cubicBezTo>
                  <a:cubicBezTo>
                    <a:pt x="443" y="616"/>
                    <a:pt x="443" y="616"/>
                    <a:pt x="443" y="615"/>
                  </a:cubicBezTo>
                  <a:cubicBezTo>
                    <a:pt x="441" y="615"/>
                    <a:pt x="441" y="615"/>
                    <a:pt x="441" y="615"/>
                  </a:cubicBezTo>
                  <a:cubicBezTo>
                    <a:pt x="435" y="617"/>
                    <a:pt x="435" y="617"/>
                    <a:pt x="435" y="617"/>
                  </a:cubicBezTo>
                  <a:cubicBezTo>
                    <a:pt x="433" y="620"/>
                    <a:pt x="433" y="620"/>
                    <a:pt x="433" y="620"/>
                  </a:cubicBezTo>
                  <a:cubicBezTo>
                    <a:pt x="433" y="618"/>
                    <a:pt x="433" y="618"/>
                    <a:pt x="433" y="618"/>
                  </a:cubicBezTo>
                  <a:cubicBezTo>
                    <a:pt x="423" y="627"/>
                    <a:pt x="425" y="625"/>
                    <a:pt x="421" y="629"/>
                  </a:cubicBezTo>
                  <a:cubicBezTo>
                    <a:pt x="418" y="628"/>
                    <a:pt x="418" y="628"/>
                    <a:pt x="418" y="628"/>
                  </a:cubicBezTo>
                  <a:cubicBezTo>
                    <a:pt x="415" y="627"/>
                    <a:pt x="415" y="627"/>
                    <a:pt x="415" y="627"/>
                  </a:cubicBezTo>
                  <a:cubicBezTo>
                    <a:pt x="411" y="626"/>
                    <a:pt x="412" y="627"/>
                    <a:pt x="409" y="626"/>
                  </a:cubicBezTo>
                  <a:cubicBezTo>
                    <a:pt x="407" y="626"/>
                    <a:pt x="407" y="626"/>
                    <a:pt x="407" y="626"/>
                  </a:cubicBezTo>
                  <a:cubicBezTo>
                    <a:pt x="405" y="628"/>
                    <a:pt x="405" y="628"/>
                    <a:pt x="405" y="628"/>
                  </a:cubicBezTo>
                  <a:cubicBezTo>
                    <a:pt x="402" y="628"/>
                    <a:pt x="402" y="628"/>
                    <a:pt x="402" y="628"/>
                  </a:cubicBezTo>
                  <a:cubicBezTo>
                    <a:pt x="398" y="631"/>
                    <a:pt x="399" y="630"/>
                    <a:pt x="396" y="634"/>
                  </a:cubicBezTo>
                  <a:cubicBezTo>
                    <a:pt x="395" y="639"/>
                    <a:pt x="395" y="639"/>
                    <a:pt x="395" y="639"/>
                  </a:cubicBezTo>
                  <a:cubicBezTo>
                    <a:pt x="394" y="640"/>
                    <a:pt x="394" y="640"/>
                    <a:pt x="394" y="640"/>
                  </a:cubicBezTo>
                  <a:cubicBezTo>
                    <a:pt x="392" y="637"/>
                    <a:pt x="392" y="637"/>
                    <a:pt x="392" y="637"/>
                  </a:cubicBezTo>
                  <a:cubicBezTo>
                    <a:pt x="391" y="636"/>
                    <a:pt x="391" y="636"/>
                    <a:pt x="391" y="636"/>
                  </a:cubicBezTo>
                  <a:cubicBezTo>
                    <a:pt x="390" y="637"/>
                    <a:pt x="390" y="637"/>
                    <a:pt x="390" y="637"/>
                  </a:cubicBezTo>
                  <a:cubicBezTo>
                    <a:pt x="388" y="637"/>
                    <a:pt x="389" y="637"/>
                    <a:pt x="387" y="638"/>
                  </a:cubicBezTo>
                  <a:cubicBezTo>
                    <a:pt x="385" y="639"/>
                    <a:pt x="385" y="639"/>
                    <a:pt x="385" y="639"/>
                  </a:cubicBezTo>
                  <a:cubicBezTo>
                    <a:pt x="383" y="638"/>
                    <a:pt x="381" y="637"/>
                    <a:pt x="379" y="638"/>
                  </a:cubicBezTo>
                  <a:cubicBezTo>
                    <a:pt x="378" y="637"/>
                    <a:pt x="378" y="637"/>
                    <a:pt x="378" y="637"/>
                  </a:cubicBezTo>
                  <a:cubicBezTo>
                    <a:pt x="378" y="636"/>
                    <a:pt x="378" y="636"/>
                    <a:pt x="378" y="635"/>
                  </a:cubicBezTo>
                  <a:cubicBezTo>
                    <a:pt x="381" y="634"/>
                    <a:pt x="381" y="634"/>
                    <a:pt x="381" y="634"/>
                  </a:cubicBezTo>
                  <a:cubicBezTo>
                    <a:pt x="382" y="633"/>
                    <a:pt x="382" y="633"/>
                    <a:pt x="382" y="633"/>
                  </a:cubicBezTo>
                  <a:cubicBezTo>
                    <a:pt x="384" y="634"/>
                    <a:pt x="384" y="634"/>
                    <a:pt x="384" y="634"/>
                  </a:cubicBezTo>
                  <a:cubicBezTo>
                    <a:pt x="385" y="632"/>
                    <a:pt x="385" y="632"/>
                    <a:pt x="385" y="632"/>
                  </a:cubicBezTo>
                  <a:cubicBezTo>
                    <a:pt x="385" y="629"/>
                    <a:pt x="385" y="629"/>
                    <a:pt x="385" y="629"/>
                  </a:cubicBezTo>
                  <a:cubicBezTo>
                    <a:pt x="383" y="626"/>
                    <a:pt x="383" y="626"/>
                    <a:pt x="383" y="626"/>
                  </a:cubicBezTo>
                  <a:cubicBezTo>
                    <a:pt x="384" y="623"/>
                    <a:pt x="384" y="624"/>
                    <a:pt x="385" y="621"/>
                  </a:cubicBezTo>
                  <a:cubicBezTo>
                    <a:pt x="385" y="621"/>
                    <a:pt x="385" y="621"/>
                    <a:pt x="385" y="621"/>
                  </a:cubicBezTo>
                  <a:cubicBezTo>
                    <a:pt x="385" y="620"/>
                    <a:pt x="385" y="620"/>
                    <a:pt x="385" y="620"/>
                  </a:cubicBezTo>
                  <a:cubicBezTo>
                    <a:pt x="385" y="619"/>
                    <a:pt x="385" y="619"/>
                    <a:pt x="385" y="619"/>
                  </a:cubicBezTo>
                  <a:cubicBezTo>
                    <a:pt x="384" y="618"/>
                    <a:pt x="384" y="618"/>
                    <a:pt x="384" y="618"/>
                  </a:cubicBezTo>
                  <a:cubicBezTo>
                    <a:pt x="384" y="618"/>
                    <a:pt x="384" y="618"/>
                    <a:pt x="384" y="618"/>
                  </a:cubicBezTo>
                  <a:cubicBezTo>
                    <a:pt x="384" y="617"/>
                    <a:pt x="384" y="617"/>
                    <a:pt x="384" y="617"/>
                  </a:cubicBezTo>
                  <a:cubicBezTo>
                    <a:pt x="390" y="616"/>
                    <a:pt x="390" y="616"/>
                    <a:pt x="390" y="616"/>
                  </a:cubicBezTo>
                  <a:cubicBezTo>
                    <a:pt x="391" y="615"/>
                    <a:pt x="391" y="615"/>
                    <a:pt x="391" y="615"/>
                  </a:cubicBezTo>
                  <a:cubicBezTo>
                    <a:pt x="387" y="615"/>
                    <a:pt x="389" y="615"/>
                    <a:pt x="384" y="615"/>
                  </a:cubicBezTo>
                  <a:cubicBezTo>
                    <a:pt x="371" y="622"/>
                    <a:pt x="370" y="624"/>
                    <a:pt x="367" y="627"/>
                  </a:cubicBezTo>
                  <a:cubicBezTo>
                    <a:pt x="368" y="627"/>
                    <a:pt x="368" y="627"/>
                    <a:pt x="368" y="627"/>
                  </a:cubicBezTo>
                  <a:cubicBezTo>
                    <a:pt x="370" y="627"/>
                    <a:pt x="370" y="627"/>
                    <a:pt x="370" y="627"/>
                  </a:cubicBezTo>
                  <a:cubicBezTo>
                    <a:pt x="371" y="630"/>
                    <a:pt x="371" y="630"/>
                    <a:pt x="371" y="630"/>
                  </a:cubicBezTo>
                  <a:cubicBezTo>
                    <a:pt x="371" y="631"/>
                    <a:pt x="371" y="631"/>
                    <a:pt x="371" y="631"/>
                  </a:cubicBezTo>
                  <a:cubicBezTo>
                    <a:pt x="371" y="632"/>
                    <a:pt x="371" y="632"/>
                    <a:pt x="371" y="632"/>
                  </a:cubicBezTo>
                  <a:cubicBezTo>
                    <a:pt x="368" y="634"/>
                    <a:pt x="369" y="634"/>
                    <a:pt x="368" y="635"/>
                  </a:cubicBezTo>
                  <a:cubicBezTo>
                    <a:pt x="367" y="635"/>
                    <a:pt x="367" y="635"/>
                    <a:pt x="367" y="635"/>
                  </a:cubicBezTo>
                  <a:cubicBezTo>
                    <a:pt x="366" y="635"/>
                    <a:pt x="366" y="635"/>
                    <a:pt x="365" y="634"/>
                  </a:cubicBezTo>
                  <a:cubicBezTo>
                    <a:pt x="366" y="632"/>
                    <a:pt x="366" y="633"/>
                    <a:pt x="367" y="631"/>
                  </a:cubicBezTo>
                  <a:cubicBezTo>
                    <a:pt x="365" y="629"/>
                    <a:pt x="365" y="629"/>
                    <a:pt x="365" y="629"/>
                  </a:cubicBezTo>
                  <a:cubicBezTo>
                    <a:pt x="364" y="629"/>
                    <a:pt x="364" y="629"/>
                    <a:pt x="364" y="629"/>
                  </a:cubicBezTo>
                  <a:cubicBezTo>
                    <a:pt x="363" y="629"/>
                    <a:pt x="363" y="629"/>
                    <a:pt x="363" y="629"/>
                  </a:cubicBezTo>
                  <a:cubicBezTo>
                    <a:pt x="354" y="633"/>
                    <a:pt x="358" y="634"/>
                    <a:pt x="350" y="635"/>
                  </a:cubicBezTo>
                  <a:cubicBezTo>
                    <a:pt x="350" y="635"/>
                    <a:pt x="341" y="643"/>
                    <a:pt x="331" y="649"/>
                  </a:cubicBezTo>
                  <a:cubicBezTo>
                    <a:pt x="329" y="650"/>
                    <a:pt x="329" y="650"/>
                    <a:pt x="329" y="650"/>
                  </a:cubicBezTo>
                  <a:cubicBezTo>
                    <a:pt x="328" y="649"/>
                    <a:pt x="328" y="649"/>
                    <a:pt x="328" y="649"/>
                  </a:cubicBezTo>
                  <a:cubicBezTo>
                    <a:pt x="327" y="648"/>
                    <a:pt x="327" y="648"/>
                    <a:pt x="327" y="648"/>
                  </a:cubicBezTo>
                  <a:cubicBezTo>
                    <a:pt x="326" y="649"/>
                    <a:pt x="326" y="649"/>
                    <a:pt x="326" y="649"/>
                  </a:cubicBezTo>
                  <a:cubicBezTo>
                    <a:pt x="327" y="650"/>
                    <a:pt x="327" y="650"/>
                    <a:pt x="328" y="653"/>
                  </a:cubicBezTo>
                  <a:cubicBezTo>
                    <a:pt x="328" y="655"/>
                    <a:pt x="328" y="655"/>
                    <a:pt x="328" y="655"/>
                  </a:cubicBezTo>
                  <a:cubicBezTo>
                    <a:pt x="326" y="654"/>
                    <a:pt x="326" y="654"/>
                    <a:pt x="326" y="654"/>
                  </a:cubicBezTo>
                  <a:cubicBezTo>
                    <a:pt x="321" y="656"/>
                    <a:pt x="323" y="655"/>
                    <a:pt x="317" y="658"/>
                  </a:cubicBezTo>
                  <a:cubicBezTo>
                    <a:pt x="317" y="660"/>
                    <a:pt x="317" y="659"/>
                    <a:pt x="317" y="661"/>
                  </a:cubicBezTo>
                  <a:cubicBezTo>
                    <a:pt x="315" y="669"/>
                    <a:pt x="315" y="674"/>
                    <a:pt x="315" y="675"/>
                  </a:cubicBezTo>
                  <a:cubicBezTo>
                    <a:pt x="313" y="677"/>
                    <a:pt x="313" y="677"/>
                    <a:pt x="313" y="677"/>
                  </a:cubicBezTo>
                  <a:cubicBezTo>
                    <a:pt x="310" y="677"/>
                    <a:pt x="305" y="680"/>
                    <a:pt x="302" y="680"/>
                  </a:cubicBezTo>
                  <a:cubicBezTo>
                    <a:pt x="302" y="680"/>
                    <a:pt x="302" y="680"/>
                    <a:pt x="302" y="680"/>
                  </a:cubicBezTo>
                  <a:cubicBezTo>
                    <a:pt x="301" y="680"/>
                    <a:pt x="301" y="680"/>
                    <a:pt x="301" y="680"/>
                  </a:cubicBezTo>
                  <a:cubicBezTo>
                    <a:pt x="299" y="679"/>
                    <a:pt x="299" y="679"/>
                    <a:pt x="299" y="679"/>
                  </a:cubicBezTo>
                  <a:cubicBezTo>
                    <a:pt x="297" y="679"/>
                    <a:pt x="297" y="679"/>
                    <a:pt x="296" y="679"/>
                  </a:cubicBezTo>
                  <a:cubicBezTo>
                    <a:pt x="295" y="678"/>
                    <a:pt x="295" y="678"/>
                    <a:pt x="295" y="678"/>
                  </a:cubicBezTo>
                  <a:cubicBezTo>
                    <a:pt x="293" y="674"/>
                    <a:pt x="294" y="676"/>
                    <a:pt x="291" y="669"/>
                  </a:cubicBezTo>
                  <a:cubicBezTo>
                    <a:pt x="285" y="666"/>
                    <a:pt x="286" y="666"/>
                    <a:pt x="284" y="665"/>
                  </a:cubicBezTo>
                  <a:cubicBezTo>
                    <a:pt x="284" y="663"/>
                    <a:pt x="284" y="663"/>
                    <a:pt x="284" y="663"/>
                  </a:cubicBezTo>
                  <a:cubicBezTo>
                    <a:pt x="284" y="661"/>
                    <a:pt x="284" y="661"/>
                    <a:pt x="284" y="661"/>
                  </a:cubicBezTo>
                  <a:cubicBezTo>
                    <a:pt x="290" y="654"/>
                    <a:pt x="288" y="655"/>
                    <a:pt x="291" y="653"/>
                  </a:cubicBezTo>
                  <a:cubicBezTo>
                    <a:pt x="297" y="651"/>
                    <a:pt x="303" y="650"/>
                    <a:pt x="304" y="650"/>
                  </a:cubicBezTo>
                  <a:cubicBezTo>
                    <a:pt x="304" y="646"/>
                    <a:pt x="304" y="646"/>
                    <a:pt x="304" y="646"/>
                  </a:cubicBezTo>
                  <a:cubicBezTo>
                    <a:pt x="298" y="638"/>
                    <a:pt x="298" y="637"/>
                    <a:pt x="295" y="631"/>
                  </a:cubicBezTo>
                  <a:cubicBezTo>
                    <a:pt x="290" y="628"/>
                    <a:pt x="292" y="629"/>
                    <a:pt x="286" y="628"/>
                  </a:cubicBezTo>
                  <a:cubicBezTo>
                    <a:pt x="283" y="628"/>
                    <a:pt x="276" y="629"/>
                    <a:pt x="274" y="629"/>
                  </a:cubicBezTo>
                  <a:cubicBezTo>
                    <a:pt x="268" y="625"/>
                    <a:pt x="268" y="625"/>
                    <a:pt x="268" y="625"/>
                  </a:cubicBezTo>
                  <a:cubicBezTo>
                    <a:pt x="267" y="625"/>
                    <a:pt x="267" y="625"/>
                    <a:pt x="267" y="625"/>
                  </a:cubicBezTo>
                  <a:cubicBezTo>
                    <a:pt x="266" y="625"/>
                    <a:pt x="266" y="625"/>
                    <a:pt x="266" y="625"/>
                  </a:cubicBezTo>
                  <a:cubicBezTo>
                    <a:pt x="266" y="626"/>
                    <a:pt x="266" y="626"/>
                    <a:pt x="266" y="626"/>
                  </a:cubicBezTo>
                  <a:cubicBezTo>
                    <a:pt x="267" y="627"/>
                    <a:pt x="274" y="634"/>
                    <a:pt x="275" y="635"/>
                  </a:cubicBezTo>
                  <a:cubicBezTo>
                    <a:pt x="276" y="638"/>
                    <a:pt x="276" y="640"/>
                    <a:pt x="276" y="642"/>
                  </a:cubicBezTo>
                  <a:cubicBezTo>
                    <a:pt x="277" y="649"/>
                    <a:pt x="272" y="659"/>
                    <a:pt x="271" y="667"/>
                  </a:cubicBezTo>
                  <a:cubicBezTo>
                    <a:pt x="272" y="669"/>
                    <a:pt x="272" y="669"/>
                    <a:pt x="272" y="669"/>
                  </a:cubicBezTo>
                  <a:cubicBezTo>
                    <a:pt x="274" y="670"/>
                    <a:pt x="274" y="670"/>
                    <a:pt x="274" y="670"/>
                  </a:cubicBezTo>
                  <a:cubicBezTo>
                    <a:pt x="277" y="672"/>
                    <a:pt x="277" y="672"/>
                    <a:pt x="277" y="672"/>
                  </a:cubicBezTo>
                  <a:cubicBezTo>
                    <a:pt x="278" y="675"/>
                    <a:pt x="278" y="675"/>
                    <a:pt x="278" y="675"/>
                  </a:cubicBezTo>
                  <a:cubicBezTo>
                    <a:pt x="279" y="680"/>
                    <a:pt x="278" y="677"/>
                    <a:pt x="279" y="684"/>
                  </a:cubicBezTo>
                  <a:cubicBezTo>
                    <a:pt x="275" y="696"/>
                    <a:pt x="277" y="686"/>
                    <a:pt x="275" y="696"/>
                  </a:cubicBezTo>
                  <a:cubicBezTo>
                    <a:pt x="275" y="700"/>
                    <a:pt x="275" y="700"/>
                    <a:pt x="275" y="700"/>
                  </a:cubicBezTo>
                  <a:cubicBezTo>
                    <a:pt x="275" y="701"/>
                    <a:pt x="275" y="701"/>
                    <a:pt x="275" y="703"/>
                  </a:cubicBezTo>
                  <a:cubicBezTo>
                    <a:pt x="272" y="700"/>
                    <a:pt x="274" y="702"/>
                    <a:pt x="272" y="699"/>
                  </a:cubicBezTo>
                  <a:cubicBezTo>
                    <a:pt x="271" y="698"/>
                    <a:pt x="271" y="698"/>
                    <a:pt x="271" y="698"/>
                  </a:cubicBezTo>
                  <a:cubicBezTo>
                    <a:pt x="269" y="699"/>
                    <a:pt x="269" y="699"/>
                    <a:pt x="269" y="699"/>
                  </a:cubicBezTo>
                  <a:cubicBezTo>
                    <a:pt x="268" y="699"/>
                    <a:pt x="268" y="699"/>
                    <a:pt x="268" y="699"/>
                  </a:cubicBezTo>
                  <a:cubicBezTo>
                    <a:pt x="268" y="698"/>
                    <a:pt x="268" y="698"/>
                    <a:pt x="268" y="698"/>
                  </a:cubicBezTo>
                  <a:cubicBezTo>
                    <a:pt x="270" y="696"/>
                    <a:pt x="270" y="696"/>
                    <a:pt x="270" y="696"/>
                  </a:cubicBezTo>
                  <a:cubicBezTo>
                    <a:pt x="269" y="694"/>
                    <a:pt x="269" y="695"/>
                    <a:pt x="268" y="694"/>
                  </a:cubicBezTo>
                  <a:cubicBezTo>
                    <a:pt x="265" y="691"/>
                    <a:pt x="265" y="691"/>
                    <a:pt x="265" y="691"/>
                  </a:cubicBezTo>
                  <a:cubicBezTo>
                    <a:pt x="259" y="691"/>
                    <a:pt x="263" y="692"/>
                    <a:pt x="258" y="691"/>
                  </a:cubicBezTo>
                  <a:cubicBezTo>
                    <a:pt x="256" y="689"/>
                    <a:pt x="256" y="690"/>
                    <a:pt x="255" y="688"/>
                  </a:cubicBezTo>
                  <a:cubicBezTo>
                    <a:pt x="253" y="688"/>
                    <a:pt x="253" y="688"/>
                    <a:pt x="253" y="688"/>
                  </a:cubicBezTo>
                  <a:cubicBezTo>
                    <a:pt x="251" y="690"/>
                    <a:pt x="251" y="694"/>
                    <a:pt x="245" y="699"/>
                  </a:cubicBezTo>
                  <a:cubicBezTo>
                    <a:pt x="241" y="702"/>
                    <a:pt x="241" y="702"/>
                    <a:pt x="241" y="702"/>
                  </a:cubicBezTo>
                  <a:cubicBezTo>
                    <a:pt x="237" y="703"/>
                    <a:pt x="237" y="703"/>
                    <a:pt x="237" y="703"/>
                  </a:cubicBezTo>
                  <a:cubicBezTo>
                    <a:pt x="236" y="704"/>
                    <a:pt x="236" y="704"/>
                    <a:pt x="236" y="704"/>
                  </a:cubicBezTo>
                  <a:cubicBezTo>
                    <a:pt x="233" y="710"/>
                    <a:pt x="233" y="709"/>
                    <a:pt x="227" y="714"/>
                  </a:cubicBezTo>
                  <a:cubicBezTo>
                    <a:pt x="226" y="716"/>
                    <a:pt x="226" y="715"/>
                    <a:pt x="226" y="718"/>
                  </a:cubicBezTo>
                  <a:cubicBezTo>
                    <a:pt x="227" y="722"/>
                    <a:pt x="229" y="727"/>
                    <a:pt x="232" y="730"/>
                  </a:cubicBezTo>
                  <a:cubicBezTo>
                    <a:pt x="233" y="733"/>
                    <a:pt x="233" y="732"/>
                    <a:pt x="234" y="736"/>
                  </a:cubicBezTo>
                  <a:cubicBezTo>
                    <a:pt x="233" y="736"/>
                    <a:pt x="233" y="736"/>
                    <a:pt x="233" y="736"/>
                  </a:cubicBezTo>
                  <a:cubicBezTo>
                    <a:pt x="231" y="736"/>
                    <a:pt x="231" y="736"/>
                    <a:pt x="231" y="736"/>
                  </a:cubicBezTo>
                  <a:cubicBezTo>
                    <a:pt x="229" y="736"/>
                    <a:pt x="229" y="736"/>
                    <a:pt x="229" y="736"/>
                  </a:cubicBezTo>
                  <a:cubicBezTo>
                    <a:pt x="227" y="738"/>
                    <a:pt x="227" y="738"/>
                    <a:pt x="227" y="738"/>
                  </a:cubicBezTo>
                  <a:cubicBezTo>
                    <a:pt x="227" y="739"/>
                    <a:pt x="226" y="740"/>
                    <a:pt x="226" y="741"/>
                  </a:cubicBezTo>
                  <a:cubicBezTo>
                    <a:pt x="224" y="741"/>
                    <a:pt x="224" y="741"/>
                    <a:pt x="224" y="741"/>
                  </a:cubicBezTo>
                  <a:cubicBezTo>
                    <a:pt x="220" y="739"/>
                    <a:pt x="216" y="736"/>
                    <a:pt x="212" y="735"/>
                  </a:cubicBezTo>
                  <a:cubicBezTo>
                    <a:pt x="211" y="734"/>
                    <a:pt x="211" y="734"/>
                    <a:pt x="211" y="734"/>
                  </a:cubicBezTo>
                  <a:cubicBezTo>
                    <a:pt x="211" y="734"/>
                    <a:pt x="211" y="734"/>
                    <a:pt x="211" y="734"/>
                  </a:cubicBezTo>
                  <a:cubicBezTo>
                    <a:pt x="208" y="734"/>
                    <a:pt x="209" y="734"/>
                    <a:pt x="207" y="734"/>
                  </a:cubicBezTo>
                  <a:cubicBezTo>
                    <a:pt x="206" y="733"/>
                    <a:pt x="206" y="733"/>
                    <a:pt x="206" y="733"/>
                  </a:cubicBezTo>
                  <a:cubicBezTo>
                    <a:pt x="201" y="727"/>
                    <a:pt x="201" y="727"/>
                    <a:pt x="201" y="727"/>
                  </a:cubicBezTo>
                  <a:cubicBezTo>
                    <a:pt x="197" y="725"/>
                    <a:pt x="197" y="725"/>
                    <a:pt x="197" y="725"/>
                  </a:cubicBezTo>
                  <a:cubicBezTo>
                    <a:pt x="196" y="725"/>
                    <a:pt x="196" y="725"/>
                    <a:pt x="196" y="725"/>
                  </a:cubicBezTo>
                  <a:cubicBezTo>
                    <a:pt x="194" y="725"/>
                    <a:pt x="194" y="725"/>
                    <a:pt x="194" y="725"/>
                  </a:cubicBezTo>
                  <a:cubicBezTo>
                    <a:pt x="193" y="730"/>
                    <a:pt x="193" y="730"/>
                    <a:pt x="193" y="730"/>
                  </a:cubicBezTo>
                  <a:cubicBezTo>
                    <a:pt x="191" y="732"/>
                    <a:pt x="191" y="732"/>
                    <a:pt x="191" y="732"/>
                  </a:cubicBezTo>
                  <a:cubicBezTo>
                    <a:pt x="190" y="731"/>
                    <a:pt x="190" y="731"/>
                    <a:pt x="190" y="731"/>
                  </a:cubicBezTo>
                  <a:cubicBezTo>
                    <a:pt x="190" y="734"/>
                    <a:pt x="190" y="734"/>
                    <a:pt x="190" y="734"/>
                  </a:cubicBezTo>
                  <a:cubicBezTo>
                    <a:pt x="190" y="736"/>
                    <a:pt x="190" y="735"/>
                    <a:pt x="191" y="736"/>
                  </a:cubicBezTo>
                  <a:cubicBezTo>
                    <a:pt x="193" y="739"/>
                    <a:pt x="194" y="741"/>
                    <a:pt x="197" y="745"/>
                  </a:cubicBezTo>
                  <a:cubicBezTo>
                    <a:pt x="198" y="746"/>
                    <a:pt x="198" y="746"/>
                    <a:pt x="198" y="746"/>
                  </a:cubicBezTo>
                  <a:cubicBezTo>
                    <a:pt x="199" y="746"/>
                    <a:pt x="199" y="746"/>
                    <a:pt x="203" y="746"/>
                  </a:cubicBezTo>
                  <a:cubicBezTo>
                    <a:pt x="205" y="747"/>
                    <a:pt x="204" y="746"/>
                    <a:pt x="206" y="748"/>
                  </a:cubicBezTo>
                  <a:cubicBezTo>
                    <a:pt x="206" y="753"/>
                    <a:pt x="207" y="752"/>
                    <a:pt x="207" y="755"/>
                  </a:cubicBezTo>
                  <a:cubicBezTo>
                    <a:pt x="206" y="757"/>
                    <a:pt x="206" y="757"/>
                    <a:pt x="206" y="757"/>
                  </a:cubicBezTo>
                  <a:cubicBezTo>
                    <a:pt x="202" y="759"/>
                    <a:pt x="202" y="759"/>
                    <a:pt x="202" y="759"/>
                  </a:cubicBezTo>
                  <a:cubicBezTo>
                    <a:pt x="200" y="761"/>
                    <a:pt x="200" y="761"/>
                    <a:pt x="200" y="761"/>
                  </a:cubicBezTo>
                  <a:cubicBezTo>
                    <a:pt x="199" y="761"/>
                    <a:pt x="199" y="761"/>
                    <a:pt x="199" y="761"/>
                  </a:cubicBezTo>
                  <a:cubicBezTo>
                    <a:pt x="192" y="757"/>
                    <a:pt x="198" y="760"/>
                    <a:pt x="188" y="756"/>
                  </a:cubicBezTo>
                  <a:cubicBezTo>
                    <a:pt x="187" y="755"/>
                    <a:pt x="187" y="755"/>
                    <a:pt x="187" y="755"/>
                  </a:cubicBezTo>
                  <a:cubicBezTo>
                    <a:pt x="185" y="751"/>
                    <a:pt x="185" y="751"/>
                    <a:pt x="185" y="751"/>
                  </a:cubicBezTo>
                  <a:cubicBezTo>
                    <a:pt x="183" y="749"/>
                    <a:pt x="182" y="748"/>
                    <a:pt x="180" y="746"/>
                  </a:cubicBezTo>
                  <a:cubicBezTo>
                    <a:pt x="177" y="747"/>
                    <a:pt x="177" y="747"/>
                    <a:pt x="177" y="747"/>
                  </a:cubicBezTo>
                  <a:cubicBezTo>
                    <a:pt x="176" y="747"/>
                    <a:pt x="176" y="747"/>
                    <a:pt x="176" y="747"/>
                  </a:cubicBezTo>
                  <a:cubicBezTo>
                    <a:pt x="173" y="745"/>
                    <a:pt x="173" y="745"/>
                    <a:pt x="173" y="745"/>
                  </a:cubicBezTo>
                  <a:cubicBezTo>
                    <a:pt x="171" y="741"/>
                    <a:pt x="171" y="741"/>
                    <a:pt x="171" y="741"/>
                  </a:cubicBezTo>
                  <a:cubicBezTo>
                    <a:pt x="171" y="738"/>
                    <a:pt x="171" y="738"/>
                    <a:pt x="171" y="738"/>
                  </a:cubicBezTo>
                  <a:cubicBezTo>
                    <a:pt x="171" y="737"/>
                    <a:pt x="171" y="737"/>
                    <a:pt x="171" y="737"/>
                  </a:cubicBezTo>
                  <a:cubicBezTo>
                    <a:pt x="172" y="736"/>
                    <a:pt x="172" y="736"/>
                    <a:pt x="172" y="736"/>
                  </a:cubicBezTo>
                  <a:cubicBezTo>
                    <a:pt x="171" y="735"/>
                    <a:pt x="171" y="735"/>
                    <a:pt x="171" y="735"/>
                  </a:cubicBezTo>
                  <a:cubicBezTo>
                    <a:pt x="170" y="727"/>
                    <a:pt x="170" y="727"/>
                    <a:pt x="166" y="719"/>
                  </a:cubicBezTo>
                  <a:cubicBezTo>
                    <a:pt x="169" y="716"/>
                    <a:pt x="170" y="710"/>
                    <a:pt x="170" y="707"/>
                  </a:cubicBezTo>
                  <a:cubicBezTo>
                    <a:pt x="169" y="705"/>
                    <a:pt x="170" y="705"/>
                    <a:pt x="166" y="699"/>
                  </a:cubicBezTo>
                  <a:cubicBezTo>
                    <a:pt x="163" y="697"/>
                    <a:pt x="163" y="697"/>
                    <a:pt x="163" y="697"/>
                  </a:cubicBezTo>
                  <a:cubicBezTo>
                    <a:pt x="156" y="694"/>
                    <a:pt x="156" y="694"/>
                    <a:pt x="156" y="694"/>
                  </a:cubicBezTo>
                  <a:cubicBezTo>
                    <a:pt x="155" y="694"/>
                    <a:pt x="155" y="694"/>
                    <a:pt x="155" y="694"/>
                  </a:cubicBezTo>
                  <a:cubicBezTo>
                    <a:pt x="154" y="694"/>
                    <a:pt x="154" y="694"/>
                    <a:pt x="154" y="694"/>
                  </a:cubicBezTo>
                  <a:cubicBezTo>
                    <a:pt x="155" y="693"/>
                    <a:pt x="155" y="693"/>
                    <a:pt x="155" y="693"/>
                  </a:cubicBezTo>
                  <a:cubicBezTo>
                    <a:pt x="157" y="692"/>
                    <a:pt x="157" y="692"/>
                    <a:pt x="157" y="692"/>
                  </a:cubicBezTo>
                  <a:cubicBezTo>
                    <a:pt x="157" y="690"/>
                    <a:pt x="157" y="690"/>
                    <a:pt x="157" y="690"/>
                  </a:cubicBezTo>
                  <a:cubicBezTo>
                    <a:pt x="156" y="690"/>
                    <a:pt x="156" y="690"/>
                    <a:pt x="155" y="689"/>
                  </a:cubicBezTo>
                  <a:cubicBezTo>
                    <a:pt x="153" y="688"/>
                    <a:pt x="153" y="688"/>
                    <a:pt x="153" y="688"/>
                  </a:cubicBezTo>
                  <a:cubicBezTo>
                    <a:pt x="152" y="687"/>
                    <a:pt x="152" y="687"/>
                    <a:pt x="152" y="687"/>
                  </a:cubicBezTo>
                  <a:cubicBezTo>
                    <a:pt x="153" y="686"/>
                    <a:pt x="153" y="686"/>
                    <a:pt x="153" y="686"/>
                  </a:cubicBezTo>
                  <a:cubicBezTo>
                    <a:pt x="152" y="684"/>
                    <a:pt x="152" y="684"/>
                    <a:pt x="152" y="684"/>
                  </a:cubicBezTo>
                  <a:cubicBezTo>
                    <a:pt x="149" y="683"/>
                    <a:pt x="149" y="683"/>
                    <a:pt x="149" y="683"/>
                  </a:cubicBezTo>
                  <a:cubicBezTo>
                    <a:pt x="149" y="683"/>
                    <a:pt x="149" y="683"/>
                    <a:pt x="149" y="683"/>
                  </a:cubicBezTo>
                  <a:cubicBezTo>
                    <a:pt x="148" y="682"/>
                    <a:pt x="148" y="682"/>
                    <a:pt x="148" y="682"/>
                  </a:cubicBezTo>
                  <a:cubicBezTo>
                    <a:pt x="146" y="679"/>
                    <a:pt x="147" y="680"/>
                    <a:pt x="144" y="677"/>
                  </a:cubicBezTo>
                  <a:cubicBezTo>
                    <a:pt x="144" y="675"/>
                    <a:pt x="144" y="675"/>
                    <a:pt x="144" y="675"/>
                  </a:cubicBezTo>
                  <a:cubicBezTo>
                    <a:pt x="142" y="672"/>
                    <a:pt x="143" y="673"/>
                    <a:pt x="141" y="671"/>
                  </a:cubicBezTo>
                  <a:cubicBezTo>
                    <a:pt x="139" y="671"/>
                    <a:pt x="139" y="671"/>
                    <a:pt x="139" y="671"/>
                  </a:cubicBezTo>
                  <a:cubicBezTo>
                    <a:pt x="138" y="670"/>
                    <a:pt x="138" y="670"/>
                    <a:pt x="138" y="670"/>
                  </a:cubicBezTo>
                  <a:cubicBezTo>
                    <a:pt x="143" y="670"/>
                    <a:pt x="143" y="670"/>
                    <a:pt x="143" y="670"/>
                  </a:cubicBezTo>
                  <a:cubicBezTo>
                    <a:pt x="149" y="672"/>
                    <a:pt x="149" y="672"/>
                    <a:pt x="149" y="672"/>
                  </a:cubicBezTo>
                  <a:cubicBezTo>
                    <a:pt x="149" y="673"/>
                    <a:pt x="149" y="673"/>
                    <a:pt x="148" y="674"/>
                  </a:cubicBezTo>
                  <a:cubicBezTo>
                    <a:pt x="150" y="678"/>
                    <a:pt x="150" y="677"/>
                    <a:pt x="152" y="679"/>
                  </a:cubicBezTo>
                  <a:cubicBezTo>
                    <a:pt x="155" y="681"/>
                    <a:pt x="155" y="681"/>
                    <a:pt x="155" y="681"/>
                  </a:cubicBezTo>
                  <a:cubicBezTo>
                    <a:pt x="156" y="681"/>
                    <a:pt x="156" y="681"/>
                    <a:pt x="156" y="681"/>
                  </a:cubicBezTo>
                  <a:cubicBezTo>
                    <a:pt x="157" y="681"/>
                    <a:pt x="157" y="681"/>
                    <a:pt x="157" y="681"/>
                  </a:cubicBezTo>
                  <a:cubicBezTo>
                    <a:pt x="159" y="682"/>
                    <a:pt x="158" y="681"/>
                    <a:pt x="160" y="683"/>
                  </a:cubicBezTo>
                  <a:cubicBezTo>
                    <a:pt x="163" y="683"/>
                    <a:pt x="163" y="683"/>
                    <a:pt x="163" y="683"/>
                  </a:cubicBezTo>
                  <a:cubicBezTo>
                    <a:pt x="166" y="685"/>
                    <a:pt x="166" y="685"/>
                    <a:pt x="166" y="685"/>
                  </a:cubicBezTo>
                  <a:cubicBezTo>
                    <a:pt x="166" y="685"/>
                    <a:pt x="166" y="685"/>
                    <a:pt x="166" y="685"/>
                  </a:cubicBezTo>
                  <a:cubicBezTo>
                    <a:pt x="166" y="686"/>
                    <a:pt x="166" y="686"/>
                    <a:pt x="166" y="686"/>
                  </a:cubicBezTo>
                  <a:cubicBezTo>
                    <a:pt x="167" y="687"/>
                    <a:pt x="167" y="687"/>
                    <a:pt x="167" y="687"/>
                  </a:cubicBezTo>
                  <a:cubicBezTo>
                    <a:pt x="168" y="687"/>
                    <a:pt x="168" y="687"/>
                    <a:pt x="168" y="687"/>
                  </a:cubicBezTo>
                  <a:cubicBezTo>
                    <a:pt x="171" y="686"/>
                    <a:pt x="171" y="686"/>
                    <a:pt x="171" y="686"/>
                  </a:cubicBezTo>
                  <a:cubicBezTo>
                    <a:pt x="187" y="700"/>
                    <a:pt x="188" y="689"/>
                    <a:pt x="202" y="699"/>
                  </a:cubicBezTo>
                  <a:cubicBezTo>
                    <a:pt x="223" y="706"/>
                    <a:pt x="244" y="688"/>
                    <a:pt x="244" y="669"/>
                  </a:cubicBezTo>
                  <a:cubicBezTo>
                    <a:pt x="243" y="668"/>
                    <a:pt x="243" y="668"/>
                    <a:pt x="243" y="668"/>
                  </a:cubicBezTo>
                  <a:cubicBezTo>
                    <a:pt x="241" y="667"/>
                    <a:pt x="241" y="667"/>
                    <a:pt x="241" y="667"/>
                  </a:cubicBezTo>
                  <a:cubicBezTo>
                    <a:pt x="241" y="663"/>
                    <a:pt x="241" y="663"/>
                    <a:pt x="241" y="663"/>
                  </a:cubicBezTo>
                  <a:cubicBezTo>
                    <a:pt x="241" y="662"/>
                    <a:pt x="241" y="662"/>
                    <a:pt x="241" y="662"/>
                  </a:cubicBezTo>
                  <a:cubicBezTo>
                    <a:pt x="239" y="654"/>
                    <a:pt x="239" y="654"/>
                    <a:pt x="239" y="654"/>
                  </a:cubicBezTo>
                  <a:cubicBezTo>
                    <a:pt x="237" y="653"/>
                    <a:pt x="237" y="653"/>
                    <a:pt x="237" y="653"/>
                  </a:cubicBezTo>
                  <a:cubicBezTo>
                    <a:pt x="236" y="652"/>
                    <a:pt x="236" y="652"/>
                    <a:pt x="236" y="652"/>
                  </a:cubicBezTo>
                  <a:cubicBezTo>
                    <a:pt x="235" y="652"/>
                    <a:pt x="235" y="652"/>
                    <a:pt x="235" y="652"/>
                  </a:cubicBezTo>
                  <a:cubicBezTo>
                    <a:pt x="233" y="650"/>
                    <a:pt x="233" y="650"/>
                    <a:pt x="233" y="650"/>
                  </a:cubicBezTo>
                  <a:cubicBezTo>
                    <a:pt x="232" y="649"/>
                    <a:pt x="227" y="642"/>
                    <a:pt x="227" y="641"/>
                  </a:cubicBezTo>
                  <a:cubicBezTo>
                    <a:pt x="226" y="640"/>
                    <a:pt x="226" y="640"/>
                    <a:pt x="226" y="640"/>
                  </a:cubicBezTo>
                  <a:cubicBezTo>
                    <a:pt x="226" y="642"/>
                    <a:pt x="226" y="642"/>
                    <a:pt x="227" y="644"/>
                  </a:cubicBezTo>
                  <a:cubicBezTo>
                    <a:pt x="224" y="643"/>
                    <a:pt x="224" y="643"/>
                    <a:pt x="224" y="643"/>
                  </a:cubicBezTo>
                  <a:cubicBezTo>
                    <a:pt x="216" y="636"/>
                    <a:pt x="216" y="636"/>
                    <a:pt x="216" y="636"/>
                  </a:cubicBezTo>
                  <a:cubicBezTo>
                    <a:pt x="214" y="635"/>
                    <a:pt x="214" y="635"/>
                    <a:pt x="214" y="635"/>
                  </a:cubicBezTo>
                  <a:cubicBezTo>
                    <a:pt x="214" y="636"/>
                    <a:pt x="214" y="636"/>
                    <a:pt x="214" y="636"/>
                  </a:cubicBezTo>
                  <a:cubicBezTo>
                    <a:pt x="211" y="635"/>
                    <a:pt x="211" y="635"/>
                    <a:pt x="211" y="635"/>
                  </a:cubicBezTo>
                  <a:cubicBezTo>
                    <a:pt x="210" y="633"/>
                    <a:pt x="210" y="633"/>
                    <a:pt x="210" y="633"/>
                  </a:cubicBezTo>
                  <a:cubicBezTo>
                    <a:pt x="199" y="620"/>
                    <a:pt x="186" y="610"/>
                    <a:pt x="176" y="606"/>
                  </a:cubicBezTo>
                  <a:cubicBezTo>
                    <a:pt x="175" y="606"/>
                    <a:pt x="175" y="606"/>
                    <a:pt x="175" y="606"/>
                  </a:cubicBezTo>
                  <a:cubicBezTo>
                    <a:pt x="174" y="607"/>
                    <a:pt x="174" y="607"/>
                    <a:pt x="174" y="607"/>
                  </a:cubicBezTo>
                  <a:cubicBezTo>
                    <a:pt x="173" y="608"/>
                    <a:pt x="173" y="608"/>
                    <a:pt x="173" y="608"/>
                  </a:cubicBezTo>
                  <a:cubicBezTo>
                    <a:pt x="165" y="607"/>
                    <a:pt x="171" y="605"/>
                    <a:pt x="158" y="605"/>
                  </a:cubicBezTo>
                  <a:cubicBezTo>
                    <a:pt x="157" y="606"/>
                    <a:pt x="157" y="606"/>
                    <a:pt x="157" y="606"/>
                  </a:cubicBezTo>
                  <a:cubicBezTo>
                    <a:pt x="155" y="611"/>
                    <a:pt x="155" y="611"/>
                    <a:pt x="155" y="611"/>
                  </a:cubicBezTo>
                  <a:cubicBezTo>
                    <a:pt x="154" y="612"/>
                    <a:pt x="154" y="612"/>
                    <a:pt x="154" y="612"/>
                  </a:cubicBezTo>
                  <a:cubicBezTo>
                    <a:pt x="152" y="613"/>
                    <a:pt x="152" y="613"/>
                    <a:pt x="152" y="613"/>
                  </a:cubicBezTo>
                  <a:cubicBezTo>
                    <a:pt x="152" y="611"/>
                    <a:pt x="152" y="611"/>
                    <a:pt x="152" y="611"/>
                  </a:cubicBezTo>
                  <a:cubicBezTo>
                    <a:pt x="154" y="610"/>
                    <a:pt x="154" y="610"/>
                    <a:pt x="154" y="610"/>
                  </a:cubicBezTo>
                  <a:cubicBezTo>
                    <a:pt x="155" y="605"/>
                    <a:pt x="155" y="605"/>
                    <a:pt x="155" y="603"/>
                  </a:cubicBezTo>
                  <a:cubicBezTo>
                    <a:pt x="155" y="601"/>
                    <a:pt x="155" y="601"/>
                    <a:pt x="155" y="601"/>
                  </a:cubicBezTo>
                  <a:cubicBezTo>
                    <a:pt x="154" y="601"/>
                    <a:pt x="154" y="601"/>
                    <a:pt x="154" y="601"/>
                  </a:cubicBezTo>
                  <a:cubicBezTo>
                    <a:pt x="152" y="601"/>
                    <a:pt x="152" y="602"/>
                    <a:pt x="150" y="603"/>
                  </a:cubicBezTo>
                  <a:cubicBezTo>
                    <a:pt x="149" y="603"/>
                    <a:pt x="149" y="603"/>
                    <a:pt x="149" y="603"/>
                  </a:cubicBezTo>
                  <a:cubicBezTo>
                    <a:pt x="150" y="601"/>
                    <a:pt x="150" y="601"/>
                    <a:pt x="150" y="601"/>
                  </a:cubicBezTo>
                  <a:cubicBezTo>
                    <a:pt x="150" y="600"/>
                    <a:pt x="150" y="600"/>
                    <a:pt x="150" y="600"/>
                  </a:cubicBezTo>
                  <a:cubicBezTo>
                    <a:pt x="149" y="600"/>
                    <a:pt x="149" y="600"/>
                    <a:pt x="149" y="600"/>
                  </a:cubicBezTo>
                  <a:cubicBezTo>
                    <a:pt x="146" y="599"/>
                    <a:pt x="146" y="599"/>
                    <a:pt x="146" y="599"/>
                  </a:cubicBezTo>
                  <a:cubicBezTo>
                    <a:pt x="143" y="600"/>
                    <a:pt x="143" y="600"/>
                    <a:pt x="143" y="600"/>
                  </a:cubicBezTo>
                  <a:cubicBezTo>
                    <a:pt x="143" y="597"/>
                    <a:pt x="143" y="597"/>
                    <a:pt x="143" y="597"/>
                  </a:cubicBezTo>
                  <a:cubicBezTo>
                    <a:pt x="141" y="596"/>
                    <a:pt x="141" y="596"/>
                    <a:pt x="141" y="596"/>
                  </a:cubicBezTo>
                  <a:cubicBezTo>
                    <a:pt x="140" y="595"/>
                    <a:pt x="140" y="595"/>
                    <a:pt x="140" y="595"/>
                  </a:cubicBezTo>
                  <a:cubicBezTo>
                    <a:pt x="141" y="593"/>
                    <a:pt x="141" y="593"/>
                    <a:pt x="141" y="593"/>
                  </a:cubicBezTo>
                  <a:cubicBezTo>
                    <a:pt x="148" y="596"/>
                    <a:pt x="147" y="595"/>
                    <a:pt x="149" y="596"/>
                  </a:cubicBezTo>
                  <a:cubicBezTo>
                    <a:pt x="150" y="595"/>
                    <a:pt x="150" y="595"/>
                    <a:pt x="150" y="595"/>
                  </a:cubicBezTo>
                  <a:cubicBezTo>
                    <a:pt x="150" y="593"/>
                    <a:pt x="150" y="594"/>
                    <a:pt x="150" y="592"/>
                  </a:cubicBezTo>
                  <a:cubicBezTo>
                    <a:pt x="149" y="591"/>
                    <a:pt x="149" y="591"/>
                    <a:pt x="149" y="591"/>
                  </a:cubicBezTo>
                  <a:cubicBezTo>
                    <a:pt x="145" y="589"/>
                    <a:pt x="145" y="589"/>
                    <a:pt x="145" y="589"/>
                  </a:cubicBezTo>
                  <a:cubicBezTo>
                    <a:pt x="143" y="587"/>
                    <a:pt x="144" y="588"/>
                    <a:pt x="139" y="584"/>
                  </a:cubicBezTo>
                  <a:cubicBezTo>
                    <a:pt x="138" y="586"/>
                    <a:pt x="138" y="586"/>
                    <a:pt x="138" y="586"/>
                  </a:cubicBezTo>
                  <a:cubicBezTo>
                    <a:pt x="139" y="588"/>
                    <a:pt x="139" y="588"/>
                    <a:pt x="139" y="588"/>
                  </a:cubicBezTo>
                  <a:cubicBezTo>
                    <a:pt x="139" y="589"/>
                    <a:pt x="139" y="589"/>
                    <a:pt x="139" y="589"/>
                  </a:cubicBezTo>
                  <a:cubicBezTo>
                    <a:pt x="137" y="588"/>
                    <a:pt x="137" y="588"/>
                    <a:pt x="137" y="588"/>
                  </a:cubicBezTo>
                  <a:cubicBezTo>
                    <a:pt x="136" y="589"/>
                    <a:pt x="136" y="589"/>
                    <a:pt x="136" y="589"/>
                  </a:cubicBezTo>
                  <a:cubicBezTo>
                    <a:pt x="135" y="592"/>
                    <a:pt x="135" y="592"/>
                    <a:pt x="135" y="592"/>
                  </a:cubicBezTo>
                  <a:cubicBezTo>
                    <a:pt x="134" y="593"/>
                    <a:pt x="134" y="593"/>
                    <a:pt x="134" y="593"/>
                  </a:cubicBezTo>
                  <a:cubicBezTo>
                    <a:pt x="133" y="593"/>
                    <a:pt x="133" y="593"/>
                    <a:pt x="133" y="593"/>
                  </a:cubicBezTo>
                  <a:cubicBezTo>
                    <a:pt x="128" y="590"/>
                    <a:pt x="128" y="590"/>
                    <a:pt x="128" y="590"/>
                  </a:cubicBezTo>
                  <a:cubicBezTo>
                    <a:pt x="126" y="590"/>
                    <a:pt x="126" y="590"/>
                    <a:pt x="126" y="590"/>
                  </a:cubicBezTo>
                  <a:cubicBezTo>
                    <a:pt x="127" y="593"/>
                    <a:pt x="127" y="594"/>
                    <a:pt x="126" y="597"/>
                  </a:cubicBezTo>
                  <a:cubicBezTo>
                    <a:pt x="126" y="598"/>
                    <a:pt x="126" y="598"/>
                    <a:pt x="126" y="598"/>
                  </a:cubicBezTo>
                  <a:cubicBezTo>
                    <a:pt x="125" y="598"/>
                    <a:pt x="125" y="598"/>
                    <a:pt x="125" y="598"/>
                  </a:cubicBezTo>
                  <a:cubicBezTo>
                    <a:pt x="123" y="598"/>
                    <a:pt x="123" y="598"/>
                    <a:pt x="123" y="598"/>
                  </a:cubicBezTo>
                  <a:cubicBezTo>
                    <a:pt x="120" y="596"/>
                    <a:pt x="121" y="597"/>
                    <a:pt x="119" y="595"/>
                  </a:cubicBezTo>
                  <a:cubicBezTo>
                    <a:pt x="118" y="595"/>
                    <a:pt x="118" y="595"/>
                    <a:pt x="118" y="595"/>
                  </a:cubicBezTo>
                  <a:cubicBezTo>
                    <a:pt x="118" y="595"/>
                    <a:pt x="118" y="595"/>
                    <a:pt x="118" y="595"/>
                  </a:cubicBezTo>
                  <a:cubicBezTo>
                    <a:pt x="119" y="596"/>
                    <a:pt x="119" y="596"/>
                    <a:pt x="119" y="596"/>
                  </a:cubicBezTo>
                  <a:cubicBezTo>
                    <a:pt x="118" y="600"/>
                    <a:pt x="118" y="601"/>
                    <a:pt x="116" y="602"/>
                  </a:cubicBezTo>
                  <a:cubicBezTo>
                    <a:pt x="114" y="604"/>
                    <a:pt x="115" y="603"/>
                    <a:pt x="110" y="605"/>
                  </a:cubicBezTo>
                  <a:cubicBezTo>
                    <a:pt x="108" y="608"/>
                    <a:pt x="108" y="611"/>
                    <a:pt x="106" y="613"/>
                  </a:cubicBezTo>
                  <a:cubicBezTo>
                    <a:pt x="103" y="615"/>
                    <a:pt x="101" y="617"/>
                    <a:pt x="99" y="618"/>
                  </a:cubicBezTo>
                  <a:cubicBezTo>
                    <a:pt x="99" y="619"/>
                    <a:pt x="99" y="619"/>
                    <a:pt x="99" y="619"/>
                  </a:cubicBezTo>
                  <a:cubicBezTo>
                    <a:pt x="102" y="619"/>
                    <a:pt x="102" y="619"/>
                    <a:pt x="102" y="619"/>
                  </a:cubicBezTo>
                  <a:cubicBezTo>
                    <a:pt x="102" y="619"/>
                    <a:pt x="102" y="619"/>
                    <a:pt x="102" y="619"/>
                  </a:cubicBezTo>
                  <a:cubicBezTo>
                    <a:pt x="103" y="620"/>
                    <a:pt x="103" y="620"/>
                    <a:pt x="103" y="620"/>
                  </a:cubicBezTo>
                  <a:cubicBezTo>
                    <a:pt x="103" y="621"/>
                    <a:pt x="103" y="621"/>
                    <a:pt x="103" y="621"/>
                  </a:cubicBezTo>
                  <a:cubicBezTo>
                    <a:pt x="102" y="622"/>
                    <a:pt x="100" y="627"/>
                    <a:pt x="99" y="629"/>
                  </a:cubicBezTo>
                  <a:cubicBezTo>
                    <a:pt x="99" y="631"/>
                    <a:pt x="99" y="631"/>
                    <a:pt x="99" y="631"/>
                  </a:cubicBezTo>
                  <a:cubicBezTo>
                    <a:pt x="100" y="636"/>
                    <a:pt x="100" y="634"/>
                    <a:pt x="102" y="640"/>
                  </a:cubicBezTo>
                  <a:cubicBezTo>
                    <a:pt x="107" y="642"/>
                    <a:pt x="105" y="641"/>
                    <a:pt x="109" y="643"/>
                  </a:cubicBezTo>
                  <a:cubicBezTo>
                    <a:pt x="111" y="647"/>
                    <a:pt x="113" y="651"/>
                    <a:pt x="116" y="655"/>
                  </a:cubicBezTo>
                  <a:cubicBezTo>
                    <a:pt x="116" y="655"/>
                    <a:pt x="116" y="655"/>
                    <a:pt x="116" y="655"/>
                  </a:cubicBezTo>
                  <a:cubicBezTo>
                    <a:pt x="116" y="659"/>
                    <a:pt x="116" y="659"/>
                    <a:pt x="116" y="659"/>
                  </a:cubicBezTo>
                  <a:cubicBezTo>
                    <a:pt x="111" y="666"/>
                    <a:pt x="111" y="665"/>
                    <a:pt x="106" y="675"/>
                  </a:cubicBezTo>
                  <a:cubicBezTo>
                    <a:pt x="106" y="677"/>
                    <a:pt x="106" y="676"/>
                    <a:pt x="106" y="678"/>
                  </a:cubicBezTo>
                  <a:cubicBezTo>
                    <a:pt x="107" y="682"/>
                    <a:pt x="118" y="703"/>
                    <a:pt x="117" y="712"/>
                  </a:cubicBezTo>
                  <a:cubicBezTo>
                    <a:pt x="117" y="712"/>
                    <a:pt x="117" y="712"/>
                    <a:pt x="117" y="712"/>
                  </a:cubicBezTo>
                  <a:cubicBezTo>
                    <a:pt x="115" y="712"/>
                    <a:pt x="115" y="712"/>
                    <a:pt x="115" y="712"/>
                  </a:cubicBezTo>
                  <a:cubicBezTo>
                    <a:pt x="113" y="713"/>
                    <a:pt x="113" y="713"/>
                    <a:pt x="113" y="713"/>
                  </a:cubicBezTo>
                  <a:cubicBezTo>
                    <a:pt x="113" y="713"/>
                    <a:pt x="113" y="713"/>
                    <a:pt x="113" y="713"/>
                  </a:cubicBezTo>
                  <a:cubicBezTo>
                    <a:pt x="114" y="715"/>
                    <a:pt x="114" y="715"/>
                    <a:pt x="114" y="715"/>
                  </a:cubicBezTo>
                  <a:cubicBezTo>
                    <a:pt x="113" y="717"/>
                    <a:pt x="113" y="717"/>
                    <a:pt x="113" y="717"/>
                  </a:cubicBezTo>
                  <a:cubicBezTo>
                    <a:pt x="113" y="721"/>
                    <a:pt x="113" y="721"/>
                    <a:pt x="113" y="721"/>
                  </a:cubicBezTo>
                  <a:cubicBezTo>
                    <a:pt x="112" y="723"/>
                    <a:pt x="112" y="723"/>
                    <a:pt x="112" y="723"/>
                  </a:cubicBezTo>
                  <a:cubicBezTo>
                    <a:pt x="112" y="723"/>
                    <a:pt x="112" y="723"/>
                    <a:pt x="112" y="723"/>
                  </a:cubicBezTo>
                  <a:cubicBezTo>
                    <a:pt x="112" y="724"/>
                    <a:pt x="112" y="724"/>
                    <a:pt x="112" y="724"/>
                  </a:cubicBezTo>
                  <a:cubicBezTo>
                    <a:pt x="112" y="724"/>
                    <a:pt x="112" y="724"/>
                    <a:pt x="112" y="724"/>
                  </a:cubicBezTo>
                  <a:cubicBezTo>
                    <a:pt x="114" y="724"/>
                    <a:pt x="114" y="724"/>
                    <a:pt x="114" y="724"/>
                  </a:cubicBezTo>
                  <a:cubicBezTo>
                    <a:pt x="114" y="725"/>
                    <a:pt x="114" y="725"/>
                    <a:pt x="114" y="725"/>
                  </a:cubicBezTo>
                  <a:cubicBezTo>
                    <a:pt x="114" y="726"/>
                    <a:pt x="114" y="726"/>
                    <a:pt x="114" y="727"/>
                  </a:cubicBezTo>
                  <a:cubicBezTo>
                    <a:pt x="113" y="728"/>
                    <a:pt x="113" y="727"/>
                    <a:pt x="112" y="729"/>
                  </a:cubicBezTo>
                  <a:cubicBezTo>
                    <a:pt x="112" y="730"/>
                    <a:pt x="112" y="730"/>
                    <a:pt x="112" y="730"/>
                  </a:cubicBezTo>
                  <a:cubicBezTo>
                    <a:pt x="112" y="732"/>
                    <a:pt x="112" y="732"/>
                    <a:pt x="113" y="734"/>
                  </a:cubicBezTo>
                  <a:cubicBezTo>
                    <a:pt x="114" y="735"/>
                    <a:pt x="114" y="735"/>
                    <a:pt x="114" y="735"/>
                  </a:cubicBezTo>
                  <a:cubicBezTo>
                    <a:pt x="117" y="736"/>
                    <a:pt x="117" y="736"/>
                    <a:pt x="117" y="736"/>
                  </a:cubicBezTo>
                  <a:cubicBezTo>
                    <a:pt x="118" y="737"/>
                    <a:pt x="118" y="737"/>
                    <a:pt x="118" y="737"/>
                  </a:cubicBezTo>
                  <a:cubicBezTo>
                    <a:pt x="118" y="738"/>
                    <a:pt x="118" y="738"/>
                    <a:pt x="118" y="739"/>
                  </a:cubicBezTo>
                  <a:cubicBezTo>
                    <a:pt x="116" y="741"/>
                    <a:pt x="116" y="741"/>
                    <a:pt x="116" y="741"/>
                  </a:cubicBezTo>
                  <a:cubicBezTo>
                    <a:pt x="116" y="742"/>
                    <a:pt x="116" y="742"/>
                    <a:pt x="116" y="742"/>
                  </a:cubicBezTo>
                  <a:cubicBezTo>
                    <a:pt x="117" y="745"/>
                    <a:pt x="117" y="744"/>
                    <a:pt x="118" y="746"/>
                  </a:cubicBezTo>
                  <a:cubicBezTo>
                    <a:pt x="120" y="748"/>
                    <a:pt x="120" y="748"/>
                    <a:pt x="122" y="750"/>
                  </a:cubicBezTo>
                  <a:cubicBezTo>
                    <a:pt x="122" y="752"/>
                    <a:pt x="122" y="753"/>
                    <a:pt x="122" y="755"/>
                  </a:cubicBezTo>
                  <a:cubicBezTo>
                    <a:pt x="121" y="757"/>
                    <a:pt x="122" y="756"/>
                    <a:pt x="119" y="761"/>
                  </a:cubicBezTo>
                  <a:cubicBezTo>
                    <a:pt x="116" y="762"/>
                    <a:pt x="116" y="762"/>
                    <a:pt x="116" y="762"/>
                  </a:cubicBezTo>
                  <a:cubicBezTo>
                    <a:pt x="116" y="763"/>
                    <a:pt x="116" y="763"/>
                    <a:pt x="116" y="763"/>
                  </a:cubicBezTo>
                  <a:cubicBezTo>
                    <a:pt x="120" y="768"/>
                    <a:pt x="124" y="771"/>
                    <a:pt x="130" y="776"/>
                  </a:cubicBezTo>
                  <a:cubicBezTo>
                    <a:pt x="131" y="778"/>
                    <a:pt x="133" y="782"/>
                    <a:pt x="134" y="783"/>
                  </a:cubicBezTo>
                  <a:cubicBezTo>
                    <a:pt x="134" y="784"/>
                    <a:pt x="134" y="784"/>
                    <a:pt x="134" y="784"/>
                  </a:cubicBezTo>
                  <a:cubicBezTo>
                    <a:pt x="125" y="805"/>
                    <a:pt x="97" y="833"/>
                    <a:pt x="92" y="839"/>
                  </a:cubicBezTo>
                  <a:cubicBezTo>
                    <a:pt x="96" y="839"/>
                    <a:pt x="96" y="839"/>
                    <a:pt x="96" y="839"/>
                  </a:cubicBezTo>
                  <a:cubicBezTo>
                    <a:pt x="100" y="836"/>
                    <a:pt x="100" y="836"/>
                    <a:pt x="100" y="836"/>
                  </a:cubicBezTo>
                  <a:cubicBezTo>
                    <a:pt x="101" y="837"/>
                    <a:pt x="100" y="837"/>
                    <a:pt x="101" y="838"/>
                  </a:cubicBezTo>
                  <a:cubicBezTo>
                    <a:pt x="101" y="840"/>
                    <a:pt x="101" y="839"/>
                    <a:pt x="101" y="840"/>
                  </a:cubicBezTo>
                  <a:cubicBezTo>
                    <a:pt x="99" y="839"/>
                    <a:pt x="99" y="839"/>
                    <a:pt x="99" y="839"/>
                  </a:cubicBezTo>
                  <a:cubicBezTo>
                    <a:pt x="100" y="840"/>
                    <a:pt x="100" y="840"/>
                    <a:pt x="101" y="843"/>
                  </a:cubicBezTo>
                  <a:cubicBezTo>
                    <a:pt x="103" y="844"/>
                    <a:pt x="103" y="844"/>
                    <a:pt x="103" y="844"/>
                  </a:cubicBezTo>
                  <a:cubicBezTo>
                    <a:pt x="106" y="847"/>
                    <a:pt x="106" y="847"/>
                    <a:pt x="106" y="847"/>
                  </a:cubicBezTo>
                  <a:cubicBezTo>
                    <a:pt x="109" y="848"/>
                    <a:pt x="109" y="848"/>
                    <a:pt x="109" y="848"/>
                  </a:cubicBezTo>
                  <a:cubicBezTo>
                    <a:pt x="112" y="847"/>
                    <a:pt x="112" y="847"/>
                    <a:pt x="112" y="847"/>
                  </a:cubicBezTo>
                  <a:cubicBezTo>
                    <a:pt x="113" y="847"/>
                    <a:pt x="113" y="847"/>
                    <a:pt x="113" y="847"/>
                  </a:cubicBezTo>
                  <a:cubicBezTo>
                    <a:pt x="115" y="849"/>
                    <a:pt x="115" y="849"/>
                    <a:pt x="115" y="849"/>
                  </a:cubicBezTo>
                  <a:cubicBezTo>
                    <a:pt x="116" y="851"/>
                    <a:pt x="116" y="851"/>
                    <a:pt x="116" y="851"/>
                  </a:cubicBezTo>
                  <a:cubicBezTo>
                    <a:pt x="117" y="852"/>
                    <a:pt x="117" y="851"/>
                    <a:pt x="118" y="853"/>
                  </a:cubicBezTo>
                  <a:cubicBezTo>
                    <a:pt x="118" y="854"/>
                    <a:pt x="118" y="854"/>
                    <a:pt x="118" y="854"/>
                  </a:cubicBezTo>
                  <a:cubicBezTo>
                    <a:pt x="118" y="854"/>
                    <a:pt x="118" y="854"/>
                    <a:pt x="118" y="854"/>
                  </a:cubicBezTo>
                  <a:cubicBezTo>
                    <a:pt x="112" y="852"/>
                    <a:pt x="114" y="853"/>
                    <a:pt x="107" y="852"/>
                  </a:cubicBezTo>
                  <a:cubicBezTo>
                    <a:pt x="105" y="854"/>
                    <a:pt x="106" y="853"/>
                    <a:pt x="105" y="855"/>
                  </a:cubicBezTo>
                  <a:cubicBezTo>
                    <a:pt x="104" y="856"/>
                    <a:pt x="104" y="856"/>
                    <a:pt x="104" y="856"/>
                  </a:cubicBezTo>
                  <a:cubicBezTo>
                    <a:pt x="102" y="856"/>
                    <a:pt x="103" y="856"/>
                    <a:pt x="101" y="856"/>
                  </a:cubicBezTo>
                  <a:cubicBezTo>
                    <a:pt x="100" y="855"/>
                    <a:pt x="100" y="855"/>
                    <a:pt x="100" y="855"/>
                  </a:cubicBezTo>
                  <a:cubicBezTo>
                    <a:pt x="99" y="856"/>
                    <a:pt x="99" y="856"/>
                    <a:pt x="99" y="856"/>
                  </a:cubicBezTo>
                  <a:cubicBezTo>
                    <a:pt x="99" y="857"/>
                    <a:pt x="99" y="857"/>
                    <a:pt x="99" y="857"/>
                  </a:cubicBezTo>
                  <a:cubicBezTo>
                    <a:pt x="98" y="858"/>
                    <a:pt x="98" y="858"/>
                    <a:pt x="98" y="858"/>
                  </a:cubicBezTo>
                  <a:cubicBezTo>
                    <a:pt x="96" y="858"/>
                    <a:pt x="96" y="858"/>
                    <a:pt x="96" y="858"/>
                  </a:cubicBezTo>
                  <a:cubicBezTo>
                    <a:pt x="95" y="856"/>
                    <a:pt x="95" y="856"/>
                    <a:pt x="95" y="856"/>
                  </a:cubicBezTo>
                  <a:cubicBezTo>
                    <a:pt x="95" y="856"/>
                    <a:pt x="95" y="856"/>
                    <a:pt x="95" y="856"/>
                  </a:cubicBezTo>
                  <a:cubicBezTo>
                    <a:pt x="94" y="858"/>
                    <a:pt x="94" y="858"/>
                    <a:pt x="94" y="858"/>
                  </a:cubicBezTo>
                  <a:cubicBezTo>
                    <a:pt x="95" y="860"/>
                    <a:pt x="94" y="859"/>
                    <a:pt x="95" y="861"/>
                  </a:cubicBezTo>
                  <a:cubicBezTo>
                    <a:pt x="94" y="863"/>
                    <a:pt x="94" y="863"/>
                    <a:pt x="94" y="863"/>
                  </a:cubicBezTo>
                  <a:cubicBezTo>
                    <a:pt x="95" y="864"/>
                    <a:pt x="95" y="864"/>
                    <a:pt x="95" y="865"/>
                  </a:cubicBezTo>
                  <a:cubicBezTo>
                    <a:pt x="96" y="865"/>
                    <a:pt x="96" y="865"/>
                    <a:pt x="96" y="865"/>
                  </a:cubicBezTo>
                  <a:cubicBezTo>
                    <a:pt x="95" y="866"/>
                    <a:pt x="95" y="866"/>
                    <a:pt x="95" y="866"/>
                  </a:cubicBezTo>
                  <a:cubicBezTo>
                    <a:pt x="95" y="866"/>
                    <a:pt x="95" y="866"/>
                    <a:pt x="95" y="866"/>
                  </a:cubicBezTo>
                  <a:cubicBezTo>
                    <a:pt x="94" y="866"/>
                    <a:pt x="94" y="866"/>
                    <a:pt x="94" y="867"/>
                  </a:cubicBezTo>
                  <a:cubicBezTo>
                    <a:pt x="93" y="867"/>
                    <a:pt x="93" y="867"/>
                    <a:pt x="93" y="867"/>
                  </a:cubicBezTo>
                  <a:cubicBezTo>
                    <a:pt x="93" y="868"/>
                    <a:pt x="93" y="868"/>
                    <a:pt x="93" y="868"/>
                  </a:cubicBezTo>
                  <a:cubicBezTo>
                    <a:pt x="89" y="881"/>
                    <a:pt x="86" y="871"/>
                    <a:pt x="89" y="886"/>
                  </a:cubicBezTo>
                  <a:cubicBezTo>
                    <a:pt x="89" y="887"/>
                    <a:pt x="89" y="887"/>
                    <a:pt x="88" y="889"/>
                  </a:cubicBezTo>
                  <a:cubicBezTo>
                    <a:pt x="88" y="890"/>
                    <a:pt x="90" y="893"/>
                    <a:pt x="90" y="896"/>
                  </a:cubicBezTo>
                  <a:cubicBezTo>
                    <a:pt x="91" y="897"/>
                    <a:pt x="91" y="897"/>
                    <a:pt x="91" y="898"/>
                  </a:cubicBezTo>
                  <a:cubicBezTo>
                    <a:pt x="91" y="898"/>
                    <a:pt x="91" y="898"/>
                    <a:pt x="91" y="898"/>
                  </a:cubicBezTo>
                  <a:cubicBezTo>
                    <a:pt x="91" y="898"/>
                    <a:pt x="91" y="898"/>
                    <a:pt x="91" y="898"/>
                  </a:cubicBezTo>
                  <a:cubicBezTo>
                    <a:pt x="91" y="898"/>
                    <a:pt x="91" y="898"/>
                    <a:pt x="91" y="898"/>
                  </a:cubicBezTo>
                  <a:cubicBezTo>
                    <a:pt x="89" y="899"/>
                    <a:pt x="89" y="899"/>
                    <a:pt x="89" y="899"/>
                  </a:cubicBezTo>
                  <a:cubicBezTo>
                    <a:pt x="88" y="900"/>
                    <a:pt x="89" y="900"/>
                    <a:pt x="88" y="901"/>
                  </a:cubicBezTo>
                  <a:cubicBezTo>
                    <a:pt x="87" y="902"/>
                    <a:pt x="87" y="902"/>
                    <a:pt x="87" y="902"/>
                  </a:cubicBezTo>
                  <a:cubicBezTo>
                    <a:pt x="87" y="903"/>
                    <a:pt x="87" y="904"/>
                    <a:pt x="87" y="905"/>
                  </a:cubicBezTo>
                  <a:cubicBezTo>
                    <a:pt x="88" y="905"/>
                    <a:pt x="88" y="905"/>
                    <a:pt x="88" y="905"/>
                  </a:cubicBezTo>
                  <a:cubicBezTo>
                    <a:pt x="88" y="905"/>
                    <a:pt x="88" y="905"/>
                    <a:pt x="88" y="905"/>
                  </a:cubicBezTo>
                  <a:cubicBezTo>
                    <a:pt x="89" y="907"/>
                    <a:pt x="89" y="907"/>
                    <a:pt x="89" y="907"/>
                  </a:cubicBezTo>
                  <a:cubicBezTo>
                    <a:pt x="91" y="909"/>
                    <a:pt x="90" y="908"/>
                    <a:pt x="92" y="909"/>
                  </a:cubicBezTo>
                  <a:cubicBezTo>
                    <a:pt x="92" y="910"/>
                    <a:pt x="92" y="910"/>
                    <a:pt x="92" y="910"/>
                  </a:cubicBezTo>
                  <a:cubicBezTo>
                    <a:pt x="92" y="912"/>
                    <a:pt x="92" y="912"/>
                    <a:pt x="92" y="912"/>
                  </a:cubicBezTo>
                  <a:cubicBezTo>
                    <a:pt x="91" y="913"/>
                    <a:pt x="91" y="913"/>
                    <a:pt x="91" y="913"/>
                  </a:cubicBezTo>
                  <a:cubicBezTo>
                    <a:pt x="91" y="916"/>
                    <a:pt x="91" y="915"/>
                    <a:pt x="90" y="919"/>
                  </a:cubicBezTo>
                  <a:cubicBezTo>
                    <a:pt x="90" y="919"/>
                    <a:pt x="90" y="919"/>
                    <a:pt x="90" y="919"/>
                  </a:cubicBezTo>
                  <a:cubicBezTo>
                    <a:pt x="92" y="919"/>
                    <a:pt x="92" y="919"/>
                    <a:pt x="92" y="919"/>
                  </a:cubicBezTo>
                  <a:cubicBezTo>
                    <a:pt x="92" y="919"/>
                    <a:pt x="92" y="919"/>
                    <a:pt x="92" y="919"/>
                  </a:cubicBezTo>
                  <a:cubicBezTo>
                    <a:pt x="93" y="920"/>
                    <a:pt x="93" y="920"/>
                    <a:pt x="93" y="920"/>
                  </a:cubicBezTo>
                  <a:cubicBezTo>
                    <a:pt x="93" y="921"/>
                    <a:pt x="93" y="921"/>
                    <a:pt x="93" y="921"/>
                  </a:cubicBezTo>
                  <a:cubicBezTo>
                    <a:pt x="94" y="923"/>
                    <a:pt x="94" y="923"/>
                    <a:pt x="94" y="924"/>
                  </a:cubicBezTo>
                  <a:cubicBezTo>
                    <a:pt x="95" y="925"/>
                    <a:pt x="95" y="925"/>
                    <a:pt x="95" y="925"/>
                  </a:cubicBezTo>
                  <a:cubicBezTo>
                    <a:pt x="96" y="929"/>
                    <a:pt x="96" y="926"/>
                    <a:pt x="96" y="931"/>
                  </a:cubicBezTo>
                  <a:cubicBezTo>
                    <a:pt x="96" y="933"/>
                    <a:pt x="96" y="932"/>
                    <a:pt x="96" y="933"/>
                  </a:cubicBezTo>
                  <a:cubicBezTo>
                    <a:pt x="97" y="935"/>
                    <a:pt x="97" y="935"/>
                    <a:pt x="97" y="935"/>
                  </a:cubicBezTo>
                  <a:cubicBezTo>
                    <a:pt x="97" y="935"/>
                    <a:pt x="97" y="935"/>
                    <a:pt x="97" y="935"/>
                  </a:cubicBezTo>
                  <a:cubicBezTo>
                    <a:pt x="98" y="934"/>
                    <a:pt x="98" y="934"/>
                    <a:pt x="98" y="934"/>
                  </a:cubicBezTo>
                  <a:cubicBezTo>
                    <a:pt x="99" y="934"/>
                    <a:pt x="100" y="934"/>
                    <a:pt x="100" y="934"/>
                  </a:cubicBezTo>
                  <a:cubicBezTo>
                    <a:pt x="101" y="935"/>
                    <a:pt x="101" y="935"/>
                    <a:pt x="101" y="935"/>
                  </a:cubicBezTo>
                  <a:cubicBezTo>
                    <a:pt x="102" y="936"/>
                    <a:pt x="102" y="936"/>
                    <a:pt x="102" y="937"/>
                  </a:cubicBezTo>
                  <a:cubicBezTo>
                    <a:pt x="103" y="937"/>
                    <a:pt x="103" y="937"/>
                    <a:pt x="103" y="937"/>
                  </a:cubicBezTo>
                  <a:cubicBezTo>
                    <a:pt x="105" y="936"/>
                    <a:pt x="105" y="936"/>
                    <a:pt x="106" y="936"/>
                  </a:cubicBezTo>
                  <a:cubicBezTo>
                    <a:pt x="106" y="936"/>
                    <a:pt x="106" y="936"/>
                    <a:pt x="106" y="936"/>
                  </a:cubicBezTo>
                  <a:cubicBezTo>
                    <a:pt x="109" y="937"/>
                    <a:pt x="108" y="937"/>
                    <a:pt x="109" y="937"/>
                  </a:cubicBezTo>
                  <a:cubicBezTo>
                    <a:pt x="110" y="938"/>
                    <a:pt x="110" y="938"/>
                    <a:pt x="110" y="938"/>
                  </a:cubicBezTo>
                  <a:cubicBezTo>
                    <a:pt x="110" y="939"/>
                    <a:pt x="110" y="939"/>
                    <a:pt x="110" y="939"/>
                  </a:cubicBezTo>
                  <a:cubicBezTo>
                    <a:pt x="109" y="940"/>
                    <a:pt x="109" y="939"/>
                    <a:pt x="109" y="941"/>
                  </a:cubicBezTo>
                  <a:cubicBezTo>
                    <a:pt x="110" y="942"/>
                    <a:pt x="110" y="942"/>
                    <a:pt x="111" y="943"/>
                  </a:cubicBezTo>
                  <a:cubicBezTo>
                    <a:pt x="111" y="942"/>
                    <a:pt x="112" y="941"/>
                    <a:pt x="113" y="941"/>
                  </a:cubicBezTo>
                  <a:cubicBezTo>
                    <a:pt x="113" y="941"/>
                    <a:pt x="113" y="941"/>
                    <a:pt x="113" y="941"/>
                  </a:cubicBezTo>
                  <a:cubicBezTo>
                    <a:pt x="114" y="940"/>
                    <a:pt x="114" y="940"/>
                    <a:pt x="114" y="940"/>
                  </a:cubicBezTo>
                  <a:cubicBezTo>
                    <a:pt x="115" y="940"/>
                    <a:pt x="115" y="940"/>
                    <a:pt x="115" y="940"/>
                  </a:cubicBezTo>
                  <a:cubicBezTo>
                    <a:pt x="116" y="939"/>
                    <a:pt x="116" y="939"/>
                    <a:pt x="116" y="939"/>
                  </a:cubicBezTo>
                  <a:cubicBezTo>
                    <a:pt x="117" y="939"/>
                    <a:pt x="117" y="940"/>
                    <a:pt x="119" y="939"/>
                  </a:cubicBezTo>
                  <a:cubicBezTo>
                    <a:pt x="121" y="940"/>
                    <a:pt x="121" y="940"/>
                    <a:pt x="121" y="940"/>
                  </a:cubicBezTo>
                  <a:cubicBezTo>
                    <a:pt x="122" y="941"/>
                    <a:pt x="123" y="942"/>
                    <a:pt x="123" y="943"/>
                  </a:cubicBezTo>
                  <a:cubicBezTo>
                    <a:pt x="124" y="943"/>
                    <a:pt x="124" y="943"/>
                    <a:pt x="124" y="943"/>
                  </a:cubicBezTo>
                  <a:cubicBezTo>
                    <a:pt x="124" y="944"/>
                    <a:pt x="124" y="944"/>
                    <a:pt x="124" y="944"/>
                  </a:cubicBezTo>
                  <a:cubicBezTo>
                    <a:pt x="125" y="944"/>
                    <a:pt x="125" y="944"/>
                    <a:pt x="125" y="944"/>
                  </a:cubicBezTo>
                  <a:cubicBezTo>
                    <a:pt x="126" y="944"/>
                    <a:pt x="126" y="944"/>
                    <a:pt x="126" y="944"/>
                  </a:cubicBezTo>
                  <a:cubicBezTo>
                    <a:pt x="126" y="944"/>
                    <a:pt x="126" y="944"/>
                    <a:pt x="126" y="944"/>
                  </a:cubicBezTo>
                  <a:cubicBezTo>
                    <a:pt x="127" y="945"/>
                    <a:pt x="127" y="945"/>
                    <a:pt x="127" y="945"/>
                  </a:cubicBezTo>
                  <a:cubicBezTo>
                    <a:pt x="127" y="946"/>
                    <a:pt x="127" y="947"/>
                    <a:pt x="126" y="948"/>
                  </a:cubicBezTo>
                  <a:cubicBezTo>
                    <a:pt x="126" y="949"/>
                    <a:pt x="126" y="949"/>
                    <a:pt x="126" y="950"/>
                  </a:cubicBezTo>
                  <a:cubicBezTo>
                    <a:pt x="125" y="950"/>
                    <a:pt x="125" y="950"/>
                    <a:pt x="125" y="950"/>
                  </a:cubicBezTo>
                  <a:cubicBezTo>
                    <a:pt x="126" y="951"/>
                    <a:pt x="126" y="951"/>
                    <a:pt x="126" y="951"/>
                  </a:cubicBezTo>
                  <a:cubicBezTo>
                    <a:pt x="126" y="952"/>
                    <a:pt x="126" y="951"/>
                    <a:pt x="127" y="953"/>
                  </a:cubicBezTo>
                  <a:cubicBezTo>
                    <a:pt x="127" y="954"/>
                    <a:pt x="127" y="954"/>
                    <a:pt x="127" y="955"/>
                  </a:cubicBezTo>
                  <a:cubicBezTo>
                    <a:pt x="127" y="956"/>
                    <a:pt x="126" y="957"/>
                    <a:pt x="126" y="958"/>
                  </a:cubicBezTo>
                  <a:cubicBezTo>
                    <a:pt x="125" y="959"/>
                    <a:pt x="125" y="958"/>
                    <a:pt x="125" y="960"/>
                  </a:cubicBezTo>
                  <a:cubicBezTo>
                    <a:pt x="125" y="960"/>
                    <a:pt x="125" y="960"/>
                    <a:pt x="125" y="960"/>
                  </a:cubicBezTo>
                  <a:cubicBezTo>
                    <a:pt x="128" y="962"/>
                    <a:pt x="127" y="962"/>
                    <a:pt x="129" y="963"/>
                  </a:cubicBezTo>
                  <a:cubicBezTo>
                    <a:pt x="129" y="963"/>
                    <a:pt x="129" y="963"/>
                    <a:pt x="129" y="963"/>
                  </a:cubicBezTo>
                  <a:cubicBezTo>
                    <a:pt x="129" y="964"/>
                    <a:pt x="129" y="964"/>
                    <a:pt x="129" y="964"/>
                  </a:cubicBezTo>
                  <a:cubicBezTo>
                    <a:pt x="129" y="964"/>
                    <a:pt x="129" y="965"/>
                    <a:pt x="128" y="966"/>
                  </a:cubicBezTo>
                  <a:cubicBezTo>
                    <a:pt x="130" y="967"/>
                    <a:pt x="130" y="967"/>
                    <a:pt x="130" y="967"/>
                  </a:cubicBezTo>
                  <a:cubicBezTo>
                    <a:pt x="130" y="968"/>
                    <a:pt x="130" y="967"/>
                    <a:pt x="131" y="970"/>
                  </a:cubicBezTo>
                  <a:cubicBezTo>
                    <a:pt x="132" y="972"/>
                    <a:pt x="132" y="972"/>
                    <a:pt x="132" y="972"/>
                  </a:cubicBezTo>
                  <a:cubicBezTo>
                    <a:pt x="135" y="973"/>
                    <a:pt x="134" y="973"/>
                    <a:pt x="136" y="974"/>
                  </a:cubicBezTo>
                  <a:cubicBezTo>
                    <a:pt x="137" y="975"/>
                    <a:pt x="137" y="975"/>
                    <a:pt x="137" y="975"/>
                  </a:cubicBezTo>
                  <a:cubicBezTo>
                    <a:pt x="137" y="975"/>
                    <a:pt x="137" y="975"/>
                    <a:pt x="137" y="975"/>
                  </a:cubicBezTo>
                  <a:cubicBezTo>
                    <a:pt x="137" y="976"/>
                    <a:pt x="137" y="977"/>
                    <a:pt x="136" y="979"/>
                  </a:cubicBezTo>
                  <a:cubicBezTo>
                    <a:pt x="137" y="979"/>
                    <a:pt x="137" y="979"/>
                    <a:pt x="137" y="979"/>
                  </a:cubicBezTo>
                  <a:cubicBezTo>
                    <a:pt x="139" y="979"/>
                    <a:pt x="138" y="979"/>
                    <a:pt x="141" y="979"/>
                  </a:cubicBezTo>
                  <a:cubicBezTo>
                    <a:pt x="144" y="981"/>
                    <a:pt x="144" y="981"/>
                    <a:pt x="144" y="981"/>
                  </a:cubicBezTo>
                  <a:cubicBezTo>
                    <a:pt x="144" y="982"/>
                    <a:pt x="144" y="982"/>
                    <a:pt x="144" y="982"/>
                  </a:cubicBezTo>
                  <a:cubicBezTo>
                    <a:pt x="144" y="983"/>
                    <a:pt x="144" y="983"/>
                    <a:pt x="144" y="983"/>
                  </a:cubicBezTo>
                  <a:cubicBezTo>
                    <a:pt x="144" y="983"/>
                    <a:pt x="144" y="983"/>
                    <a:pt x="144" y="984"/>
                  </a:cubicBezTo>
                  <a:cubicBezTo>
                    <a:pt x="147" y="986"/>
                    <a:pt x="147" y="986"/>
                    <a:pt x="147" y="986"/>
                  </a:cubicBezTo>
                  <a:cubicBezTo>
                    <a:pt x="147" y="986"/>
                    <a:pt x="147" y="986"/>
                    <a:pt x="147" y="986"/>
                  </a:cubicBezTo>
                  <a:cubicBezTo>
                    <a:pt x="147" y="987"/>
                    <a:pt x="147" y="987"/>
                    <a:pt x="147" y="988"/>
                  </a:cubicBezTo>
                  <a:cubicBezTo>
                    <a:pt x="145" y="988"/>
                    <a:pt x="145" y="988"/>
                    <a:pt x="144" y="989"/>
                  </a:cubicBezTo>
                  <a:cubicBezTo>
                    <a:pt x="144" y="990"/>
                    <a:pt x="144" y="990"/>
                    <a:pt x="144" y="990"/>
                  </a:cubicBezTo>
                  <a:cubicBezTo>
                    <a:pt x="141" y="992"/>
                    <a:pt x="142" y="992"/>
                    <a:pt x="140" y="992"/>
                  </a:cubicBezTo>
                  <a:cubicBezTo>
                    <a:pt x="139" y="992"/>
                    <a:pt x="139" y="992"/>
                    <a:pt x="137" y="992"/>
                  </a:cubicBezTo>
                  <a:cubicBezTo>
                    <a:pt x="136" y="991"/>
                    <a:pt x="136" y="991"/>
                    <a:pt x="136" y="991"/>
                  </a:cubicBezTo>
                  <a:cubicBezTo>
                    <a:pt x="136" y="991"/>
                    <a:pt x="136" y="991"/>
                    <a:pt x="136" y="991"/>
                  </a:cubicBezTo>
                  <a:cubicBezTo>
                    <a:pt x="135" y="990"/>
                    <a:pt x="135" y="990"/>
                    <a:pt x="135" y="990"/>
                  </a:cubicBezTo>
                  <a:cubicBezTo>
                    <a:pt x="134" y="990"/>
                    <a:pt x="134" y="990"/>
                    <a:pt x="132" y="990"/>
                  </a:cubicBezTo>
                  <a:cubicBezTo>
                    <a:pt x="132" y="991"/>
                    <a:pt x="132" y="991"/>
                    <a:pt x="132" y="991"/>
                  </a:cubicBezTo>
                  <a:cubicBezTo>
                    <a:pt x="132" y="992"/>
                    <a:pt x="132" y="992"/>
                    <a:pt x="130" y="994"/>
                  </a:cubicBezTo>
                  <a:cubicBezTo>
                    <a:pt x="133" y="997"/>
                    <a:pt x="130" y="994"/>
                    <a:pt x="134" y="998"/>
                  </a:cubicBezTo>
                  <a:cubicBezTo>
                    <a:pt x="134" y="999"/>
                    <a:pt x="134" y="999"/>
                    <a:pt x="134" y="999"/>
                  </a:cubicBezTo>
                  <a:cubicBezTo>
                    <a:pt x="134" y="999"/>
                    <a:pt x="134" y="999"/>
                    <a:pt x="134" y="999"/>
                  </a:cubicBezTo>
                  <a:cubicBezTo>
                    <a:pt x="133" y="1000"/>
                    <a:pt x="133" y="1000"/>
                    <a:pt x="133" y="1000"/>
                  </a:cubicBezTo>
                  <a:cubicBezTo>
                    <a:pt x="133" y="1001"/>
                    <a:pt x="133" y="1001"/>
                    <a:pt x="133" y="1001"/>
                  </a:cubicBezTo>
                  <a:cubicBezTo>
                    <a:pt x="135" y="1003"/>
                    <a:pt x="135" y="1003"/>
                    <a:pt x="135" y="1003"/>
                  </a:cubicBezTo>
                  <a:cubicBezTo>
                    <a:pt x="134" y="1003"/>
                    <a:pt x="134" y="1003"/>
                    <a:pt x="134" y="1003"/>
                  </a:cubicBezTo>
                  <a:cubicBezTo>
                    <a:pt x="134" y="1005"/>
                    <a:pt x="134" y="1004"/>
                    <a:pt x="134" y="1007"/>
                  </a:cubicBezTo>
                  <a:cubicBezTo>
                    <a:pt x="134" y="1007"/>
                    <a:pt x="134" y="1007"/>
                    <a:pt x="134" y="1007"/>
                  </a:cubicBezTo>
                  <a:cubicBezTo>
                    <a:pt x="135" y="1008"/>
                    <a:pt x="135" y="1008"/>
                    <a:pt x="135" y="1008"/>
                  </a:cubicBezTo>
                  <a:cubicBezTo>
                    <a:pt x="135" y="1008"/>
                    <a:pt x="135" y="1008"/>
                    <a:pt x="136" y="1010"/>
                  </a:cubicBezTo>
                  <a:cubicBezTo>
                    <a:pt x="136" y="1011"/>
                    <a:pt x="136" y="1011"/>
                    <a:pt x="136" y="1011"/>
                  </a:cubicBezTo>
                  <a:cubicBezTo>
                    <a:pt x="136" y="1011"/>
                    <a:pt x="136" y="1011"/>
                    <a:pt x="136" y="1011"/>
                  </a:cubicBezTo>
                  <a:cubicBezTo>
                    <a:pt x="138" y="1011"/>
                    <a:pt x="137" y="1011"/>
                    <a:pt x="139" y="1012"/>
                  </a:cubicBezTo>
                  <a:cubicBezTo>
                    <a:pt x="139" y="1012"/>
                    <a:pt x="139" y="1012"/>
                    <a:pt x="140" y="1012"/>
                  </a:cubicBezTo>
                  <a:cubicBezTo>
                    <a:pt x="141" y="1011"/>
                    <a:pt x="141" y="1011"/>
                    <a:pt x="142" y="1010"/>
                  </a:cubicBezTo>
                  <a:cubicBezTo>
                    <a:pt x="143" y="1008"/>
                    <a:pt x="143" y="1008"/>
                    <a:pt x="143" y="1008"/>
                  </a:cubicBezTo>
                  <a:cubicBezTo>
                    <a:pt x="143" y="1007"/>
                    <a:pt x="143" y="1007"/>
                    <a:pt x="143" y="1007"/>
                  </a:cubicBezTo>
                  <a:cubicBezTo>
                    <a:pt x="144" y="1007"/>
                    <a:pt x="144" y="1007"/>
                    <a:pt x="144" y="1007"/>
                  </a:cubicBezTo>
                  <a:cubicBezTo>
                    <a:pt x="145" y="1007"/>
                    <a:pt x="145" y="1007"/>
                    <a:pt x="145" y="1007"/>
                  </a:cubicBezTo>
                  <a:cubicBezTo>
                    <a:pt x="146" y="1008"/>
                    <a:pt x="146" y="1007"/>
                    <a:pt x="148" y="1008"/>
                  </a:cubicBezTo>
                  <a:cubicBezTo>
                    <a:pt x="149" y="1008"/>
                    <a:pt x="149" y="1008"/>
                    <a:pt x="149" y="1008"/>
                  </a:cubicBezTo>
                  <a:cubicBezTo>
                    <a:pt x="152" y="1006"/>
                    <a:pt x="152" y="1006"/>
                    <a:pt x="152" y="1006"/>
                  </a:cubicBezTo>
                  <a:cubicBezTo>
                    <a:pt x="153" y="1006"/>
                    <a:pt x="153" y="1006"/>
                    <a:pt x="153" y="1006"/>
                  </a:cubicBezTo>
                  <a:cubicBezTo>
                    <a:pt x="156" y="1007"/>
                    <a:pt x="156" y="1007"/>
                    <a:pt x="158" y="1006"/>
                  </a:cubicBezTo>
                  <a:cubicBezTo>
                    <a:pt x="159" y="1007"/>
                    <a:pt x="159" y="1007"/>
                    <a:pt x="159" y="1007"/>
                  </a:cubicBezTo>
                  <a:cubicBezTo>
                    <a:pt x="161" y="1009"/>
                    <a:pt x="161" y="1010"/>
                    <a:pt x="163" y="1013"/>
                  </a:cubicBezTo>
                  <a:cubicBezTo>
                    <a:pt x="166" y="1016"/>
                    <a:pt x="166" y="1016"/>
                    <a:pt x="166" y="1016"/>
                  </a:cubicBezTo>
                  <a:cubicBezTo>
                    <a:pt x="166" y="1017"/>
                    <a:pt x="166" y="1017"/>
                    <a:pt x="166" y="1017"/>
                  </a:cubicBezTo>
                  <a:cubicBezTo>
                    <a:pt x="166" y="1018"/>
                    <a:pt x="166" y="1018"/>
                    <a:pt x="166" y="1018"/>
                  </a:cubicBezTo>
                  <a:cubicBezTo>
                    <a:pt x="164" y="1018"/>
                    <a:pt x="164" y="1018"/>
                    <a:pt x="163" y="1018"/>
                  </a:cubicBezTo>
                  <a:cubicBezTo>
                    <a:pt x="163" y="1019"/>
                    <a:pt x="163" y="1019"/>
                    <a:pt x="163" y="1019"/>
                  </a:cubicBezTo>
                  <a:cubicBezTo>
                    <a:pt x="163" y="1020"/>
                    <a:pt x="163" y="1019"/>
                    <a:pt x="164" y="1021"/>
                  </a:cubicBezTo>
                  <a:cubicBezTo>
                    <a:pt x="164" y="1022"/>
                    <a:pt x="164" y="1022"/>
                    <a:pt x="164" y="1023"/>
                  </a:cubicBezTo>
                  <a:cubicBezTo>
                    <a:pt x="164" y="1024"/>
                    <a:pt x="164" y="1024"/>
                    <a:pt x="164" y="1024"/>
                  </a:cubicBezTo>
                  <a:cubicBezTo>
                    <a:pt x="164" y="1024"/>
                    <a:pt x="164" y="1024"/>
                    <a:pt x="164" y="1024"/>
                  </a:cubicBezTo>
                  <a:cubicBezTo>
                    <a:pt x="164" y="1025"/>
                    <a:pt x="164" y="1025"/>
                    <a:pt x="164" y="1025"/>
                  </a:cubicBezTo>
                  <a:cubicBezTo>
                    <a:pt x="164" y="1026"/>
                    <a:pt x="164" y="1026"/>
                    <a:pt x="164" y="1026"/>
                  </a:cubicBezTo>
                  <a:cubicBezTo>
                    <a:pt x="164" y="1026"/>
                    <a:pt x="164" y="1026"/>
                    <a:pt x="164" y="1026"/>
                  </a:cubicBezTo>
                  <a:cubicBezTo>
                    <a:pt x="164" y="1026"/>
                    <a:pt x="164" y="1026"/>
                    <a:pt x="164" y="1026"/>
                  </a:cubicBezTo>
                  <a:cubicBezTo>
                    <a:pt x="167" y="1026"/>
                    <a:pt x="167" y="1026"/>
                    <a:pt x="167" y="1026"/>
                  </a:cubicBezTo>
                  <a:cubicBezTo>
                    <a:pt x="168" y="1027"/>
                    <a:pt x="168" y="1027"/>
                    <a:pt x="169" y="1027"/>
                  </a:cubicBezTo>
                  <a:cubicBezTo>
                    <a:pt x="170" y="1027"/>
                    <a:pt x="170" y="1027"/>
                    <a:pt x="170" y="1027"/>
                  </a:cubicBezTo>
                  <a:cubicBezTo>
                    <a:pt x="171" y="1027"/>
                    <a:pt x="172" y="1027"/>
                    <a:pt x="173" y="1027"/>
                  </a:cubicBezTo>
                  <a:cubicBezTo>
                    <a:pt x="174" y="1027"/>
                    <a:pt x="174" y="1027"/>
                    <a:pt x="174" y="1027"/>
                  </a:cubicBezTo>
                  <a:cubicBezTo>
                    <a:pt x="174" y="1029"/>
                    <a:pt x="174" y="1028"/>
                    <a:pt x="174" y="1029"/>
                  </a:cubicBezTo>
                  <a:cubicBezTo>
                    <a:pt x="175" y="1030"/>
                    <a:pt x="175" y="1030"/>
                    <a:pt x="175" y="1030"/>
                  </a:cubicBezTo>
                  <a:cubicBezTo>
                    <a:pt x="176" y="1030"/>
                    <a:pt x="175" y="1030"/>
                    <a:pt x="176" y="1030"/>
                  </a:cubicBezTo>
                  <a:cubicBezTo>
                    <a:pt x="176" y="1030"/>
                    <a:pt x="176" y="1030"/>
                    <a:pt x="176" y="1030"/>
                  </a:cubicBezTo>
                  <a:cubicBezTo>
                    <a:pt x="176" y="1031"/>
                    <a:pt x="176" y="1031"/>
                    <a:pt x="176" y="1031"/>
                  </a:cubicBezTo>
                  <a:cubicBezTo>
                    <a:pt x="176" y="1031"/>
                    <a:pt x="176" y="1031"/>
                    <a:pt x="176" y="1031"/>
                  </a:cubicBezTo>
                  <a:cubicBezTo>
                    <a:pt x="176" y="1032"/>
                    <a:pt x="176" y="1032"/>
                    <a:pt x="177" y="1034"/>
                  </a:cubicBezTo>
                  <a:cubicBezTo>
                    <a:pt x="177" y="1035"/>
                    <a:pt x="177" y="1034"/>
                    <a:pt x="177" y="1035"/>
                  </a:cubicBezTo>
                  <a:cubicBezTo>
                    <a:pt x="177" y="1036"/>
                    <a:pt x="177" y="1036"/>
                    <a:pt x="177" y="1036"/>
                  </a:cubicBezTo>
                  <a:cubicBezTo>
                    <a:pt x="177" y="1037"/>
                    <a:pt x="177" y="1037"/>
                    <a:pt x="177" y="1037"/>
                  </a:cubicBezTo>
                  <a:cubicBezTo>
                    <a:pt x="177" y="1039"/>
                    <a:pt x="177" y="1039"/>
                    <a:pt x="177" y="1039"/>
                  </a:cubicBezTo>
                  <a:cubicBezTo>
                    <a:pt x="178" y="1040"/>
                    <a:pt x="178" y="1040"/>
                    <a:pt x="178" y="1040"/>
                  </a:cubicBezTo>
                  <a:cubicBezTo>
                    <a:pt x="179" y="1040"/>
                    <a:pt x="179" y="1040"/>
                    <a:pt x="179" y="1040"/>
                  </a:cubicBezTo>
                  <a:cubicBezTo>
                    <a:pt x="179" y="1042"/>
                    <a:pt x="179" y="1042"/>
                    <a:pt x="179" y="1042"/>
                  </a:cubicBezTo>
                  <a:cubicBezTo>
                    <a:pt x="180" y="1042"/>
                    <a:pt x="180" y="1042"/>
                    <a:pt x="180" y="1042"/>
                  </a:cubicBezTo>
                  <a:cubicBezTo>
                    <a:pt x="182" y="1041"/>
                    <a:pt x="181" y="1041"/>
                    <a:pt x="182" y="1040"/>
                  </a:cubicBezTo>
                  <a:cubicBezTo>
                    <a:pt x="184" y="1041"/>
                    <a:pt x="184" y="1041"/>
                    <a:pt x="185" y="1041"/>
                  </a:cubicBezTo>
                  <a:cubicBezTo>
                    <a:pt x="186" y="1042"/>
                    <a:pt x="186" y="1042"/>
                    <a:pt x="186" y="1042"/>
                  </a:cubicBezTo>
                  <a:cubicBezTo>
                    <a:pt x="186" y="1043"/>
                    <a:pt x="186" y="1043"/>
                    <a:pt x="186" y="1043"/>
                  </a:cubicBezTo>
                  <a:cubicBezTo>
                    <a:pt x="187" y="1043"/>
                    <a:pt x="187" y="1043"/>
                    <a:pt x="187" y="1043"/>
                  </a:cubicBezTo>
                  <a:cubicBezTo>
                    <a:pt x="188" y="1043"/>
                    <a:pt x="188" y="1043"/>
                    <a:pt x="188" y="1043"/>
                  </a:cubicBezTo>
                  <a:cubicBezTo>
                    <a:pt x="189" y="1043"/>
                    <a:pt x="189" y="1043"/>
                    <a:pt x="189" y="1043"/>
                  </a:cubicBezTo>
                  <a:cubicBezTo>
                    <a:pt x="190" y="1044"/>
                    <a:pt x="190" y="1044"/>
                    <a:pt x="190" y="1044"/>
                  </a:cubicBezTo>
                  <a:cubicBezTo>
                    <a:pt x="191" y="1044"/>
                    <a:pt x="191" y="1044"/>
                    <a:pt x="191" y="1044"/>
                  </a:cubicBezTo>
                  <a:cubicBezTo>
                    <a:pt x="192" y="1044"/>
                    <a:pt x="191" y="1044"/>
                    <a:pt x="192" y="1043"/>
                  </a:cubicBezTo>
                  <a:cubicBezTo>
                    <a:pt x="199" y="1041"/>
                    <a:pt x="192" y="1043"/>
                    <a:pt x="199" y="1041"/>
                  </a:cubicBezTo>
                  <a:cubicBezTo>
                    <a:pt x="200" y="1041"/>
                    <a:pt x="200" y="1041"/>
                    <a:pt x="200" y="1041"/>
                  </a:cubicBezTo>
                  <a:cubicBezTo>
                    <a:pt x="201" y="1042"/>
                    <a:pt x="200" y="1042"/>
                    <a:pt x="201" y="1043"/>
                  </a:cubicBezTo>
                  <a:cubicBezTo>
                    <a:pt x="202" y="1044"/>
                    <a:pt x="202" y="1044"/>
                    <a:pt x="202" y="1044"/>
                  </a:cubicBezTo>
                  <a:cubicBezTo>
                    <a:pt x="203" y="1046"/>
                    <a:pt x="203" y="1046"/>
                    <a:pt x="203" y="1046"/>
                  </a:cubicBezTo>
                  <a:cubicBezTo>
                    <a:pt x="204" y="1048"/>
                    <a:pt x="205" y="1048"/>
                    <a:pt x="207" y="1049"/>
                  </a:cubicBezTo>
                  <a:cubicBezTo>
                    <a:pt x="207" y="1049"/>
                    <a:pt x="207" y="1049"/>
                    <a:pt x="207" y="1049"/>
                  </a:cubicBezTo>
                  <a:cubicBezTo>
                    <a:pt x="208" y="1049"/>
                    <a:pt x="208" y="1049"/>
                    <a:pt x="208" y="1049"/>
                  </a:cubicBezTo>
                  <a:cubicBezTo>
                    <a:pt x="208" y="1049"/>
                    <a:pt x="208" y="1049"/>
                    <a:pt x="208" y="1049"/>
                  </a:cubicBezTo>
                  <a:cubicBezTo>
                    <a:pt x="208" y="1048"/>
                    <a:pt x="208" y="1048"/>
                    <a:pt x="208" y="1048"/>
                  </a:cubicBezTo>
                  <a:cubicBezTo>
                    <a:pt x="209" y="1047"/>
                    <a:pt x="209" y="1047"/>
                    <a:pt x="209" y="1047"/>
                  </a:cubicBezTo>
                  <a:cubicBezTo>
                    <a:pt x="209" y="1047"/>
                    <a:pt x="209" y="1047"/>
                    <a:pt x="209" y="1047"/>
                  </a:cubicBezTo>
                  <a:cubicBezTo>
                    <a:pt x="211" y="1049"/>
                    <a:pt x="211" y="1049"/>
                    <a:pt x="211" y="1049"/>
                  </a:cubicBezTo>
                  <a:cubicBezTo>
                    <a:pt x="213" y="1049"/>
                    <a:pt x="212" y="1049"/>
                    <a:pt x="213" y="1049"/>
                  </a:cubicBezTo>
                  <a:cubicBezTo>
                    <a:pt x="215" y="1050"/>
                    <a:pt x="215" y="1050"/>
                    <a:pt x="216" y="1051"/>
                  </a:cubicBezTo>
                  <a:cubicBezTo>
                    <a:pt x="218" y="1051"/>
                    <a:pt x="218" y="1051"/>
                    <a:pt x="218" y="1051"/>
                  </a:cubicBezTo>
                  <a:cubicBezTo>
                    <a:pt x="219" y="1051"/>
                    <a:pt x="219" y="1051"/>
                    <a:pt x="219" y="1051"/>
                  </a:cubicBezTo>
                  <a:cubicBezTo>
                    <a:pt x="220" y="1051"/>
                    <a:pt x="220" y="1051"/>
                    <a:pt x="220" y="1051"/>
                  </a:cubicBezTo>
                  <a:cubicBezTo>
                    <a:pt x="220" y="1052"/>
                    <a:pt x="220" y="1052"/>
                    <a:pt x="220" y="1052"/>
                  </a:cubicBezTo>
                  <a:cubicBezTo>
                    <a:pt x="221" y="1053"/>
                    <a:pt x="221" y="1053"/>
                    <a:pt x="221" y="1053"/>
                  </a:cubicBezTo>
                  <a:cubicBezTo>
                    <a:pt x="222" y="1053"/>
                    <a:pt x="221" y="1053"/>
                    <a:pt x="223" y="1053"/>
                  </a:cubicBezTo>
                  <a:cubicBezTo>
                    <a:pt x="225" y="1054"/>
                    <a:pt x="224" y="1054"/>
                    <a:pt x="226" y="1056"/>
                  </a:cubicBezTo>
                  <a:cubicBezTo>
                    <a:pt x="227" y="1056"/>
                    <a:pt x="227" y="1056"/>
                    <a:pt x="227" y="1056"/>
                  </a:cubicBezTo>
                  <a:cubicBezTo>
                    <a:pt x="228" y="1055"/>
                    <a:pt x="228" y="1055"/>
                    <a:pt x="228" y="1055"/>
                  </a:cubicBezTo>
                  <a:cubicBezTo>
                    <a:pt x="229" y="1055"/>
                    <a:pt x="229" y="1055"/>
                    <a:pt x="229" y="1055"/>
                  </a:cubicBezTo>
                  <a:cubicBezTo>
                    <a:pt x="230" y="1055"/>
                    <a:pt x="230" y="1055"/>
                    <a:pt x="230" y="1055"/>
                  </a:cubicBezTo>
                  <a:cubicBezTo>
                    <a:pt x="230" y="1056"/>
                    <a:pt x="230" y="1056"/>
                    <a:pt x="230" y="1056"/>
                  </a:cubicBezTo>
                  <a:cubicBezTo>
                    <a:pt x="229" y="1057"/>
                    <a:pt x="229" y="1057"/>
                    <a:pt x="229" y="1057"/>
                  </a:cubicBezTo>
                  <a:cubicBezTo>
                    <a:pt x="229" y="1058"/>
                    <a:pt x="229" y="1058"/>
                    <a:pt x="229" y="1058"/>
                  </a:cubicBezTo>
                  <a:cubicBezTo>
                    <a:pt x="230" y="1059"/>
                    <a:pt x="230" y="1059"/>
                    <a:pt x="230" y="1059"/>
                  </a:cubicBezTo>
                  <a:cubicBezTo>
                    <a:pt x="230" y="1062"/>
                    <a:pt x="229" y="1062"/>
                    <a:pt x="227" y="1064"/>
                  </a:cubicBezTo>
                  <a:cubicBezTo>
                    <a:pt x="226" y="1065"/>
                    <a:pt x="226" y="1065"/>
                    <a:pt x="225" y="1065"/>
                  </a:cubicBezTo>
                  <a:cubicBezTo>
                    <a:pt x="225" y="1066"/>
                    <a:pt x="225" y="1066"/>
                    <a:pt x="225" y="1066"/>
                  </a:cubicBezTo>
                  <a:cubicBezTo>
                    <a:pt x="226" y="1067"/>
                    <a:pt x="226" y="1067"/>
                    <a:pt x="226" y="1067"/>
                  </a:cubicBezTo>
                  <a:cubicBezTo>
                    <a:pt x="227" y="1068"/>
                    <a:pt x="227" y="1067"/>
                    <a:pt x="229" y="1068"/>
                  </a:cubicBezTo>
                  <a:cubicBezTo>
                    <a:pt x="229" y="1068"/>
                    <a:pt x="229" y="1068"/>
                    <a:pt x="229" y="1068"/>
                  </a:cubicBezTo>
                  <a:cubicBezTo>
                    <a:pt x="228" y="1069"/>
                    <a:pt x="228" y="1069"/>
                    <a:pt x="228" y="1069"/>
                  </a:cubicBezTo>
                  <a:cubicBezTo>
                    <a:pt x="228" y="1069"/>
                    <a:pt x="228" y="1069"/>
                    <a:pt x="228" y="1069"/>
                  </a:cubicBezTo>
                  <a:cubicBezTo>
                    <a:pt x="226" y="1069"/>
                    <a:pt x="226" y="1069"/>
                    <a:pt x="226" y="1069"/>
                  </a:cubicBezTo>
                  <a:cubicBezTo>
                    <a:pt x="226" y="1069"/>
                    <a:pt x="226" y="1069"/>
                    <a:pt x="225" y="1070"/>
                  </a:cubicBezTo>
                  <a:cubicBezTo>
                    <a:pt x="225" y="1071"/>
                    <a:pt x="225" y="1071"/>
                    <a:pt x="225" y="1072"/>
                  </a:cubicBezTo>
                  <a:cubicBezTo>
                    <a:pt x="226" y="1073"/>
                    <a:pt x="226" y="1073"/>
                    <a:pt x="226" y="1073"/>
                  </a:cubicBezTo>
                  <a:cubicBezTo>
                    <a:pt x="227" y="1073"/>
                    <a:pt x="227" y="1073"/>
                    <a:pt x="227" y="1073"/>
                  </a:cubicBezTo>
                  <a:cubicBezTo>
                    <a:pt x="227" y="1076"/>
                    <a:pt x="227" y="1075"/>
                    <a:pt x="227" y="1076"/>
                  </a:cubicBezTo>
                  <a:cubicBezTo>
                    <a:pt x="227" y="1077"/>
                    <a:pt x="227" y="1077"/>
                    <a:pt x="227" y="1077"/>
                  </a:cubicBezTo>
                  <a:cubicBezTo>
                    <a:pt x="227" y="1077"/>
                    <a:pt x="227" y="1077"/>
                    <a:pt x="227" y="1077"/>
                  </a:cubicBezTo>
                  <a:cubicBezTo>
                    <a:pt x="227" y="1077"/>
                    <a:pt x="227" y="1077"/>
                    <a:pt x="227" y="1077"/>
                  </a:cubicBezTo>
                  <a:cubicBezTo>
                    <a:pt x="228" y="1077"/>
                    <a:pt x="228" y="1077"/>
                    <a:pt x="228" y="1077"/>
                  </a:cubicBezTo>
                  <a:cubicBezTo>
                    <a:pt x="228" y="1078"/>
                    <a:pt x="228" y="1078"/>
                    <a:pt x="228" y="1078"/>
                  </a:cubicBezTo>
                  <a:cubicBezTo>
                    <a:pt x="228" y="1078"/>
                    <a:pt x="228" y="1078"/>
                    <a:pt x="228" y="1078"/>
                  </a:cubicBezTo>
                  <a:cubicBezTo>
                    <a:pt x="227" y="1079"/>
                    <a:pt x="227" y="1079"/>
                    <a:pt x="227" y="1079"/>
                  </a:cubicBezTo>
                  <a:cubicBezTo>
                    <a:pt x="226" y="1082"/>
                    <a:pt x="227" y="1082"/>
                    <a:pt x="226" y="1083"/>
                  </a:cubicBezTo>
                  <a:cubicBezTo>
                    <a:pt x="226" y="1084"/>
                    <a:pt x="226" y="1084"/>
                    <a:pt x="226" y="1084"/>
                  </a:cubicBezTo>
                  <a:cubicBezTo>
                    <a:pt x="226" y="1085"/>
                    <a:pt x="226" y="1085"/>
                    <a:pt x="226" y="1085"/>
                  </a:cubicBezTo>
                  <a:cubicBezTo>
                    <a:pt x="218" y="1085"/>
                    <a:pt x="221" y="1085"/>
                    <a:pt x="216" y="1085"/>
                  </a:cubicBezTo>
                  <a:cubicBezTo>
                    <a:pt x="215" y="1085"/>
                    <a:pt x="215" y="1085"/>
                    <a:pt x="215" y="1085"/>
                  </a:cubicBezTo>
                  <a:cubicBezTo>
                    <a:pt x="214" y="1087"/>
                    <a:pt x="214" y="1087"/>
                    <a:pt x="214" y="1087"/>
                  </a:cubicBezTo>
                  <a:cubicBezTo>
                    <a:pt x="213" y="1088"/>
                    <a:pt x="213" y="1088"/>
                    <a:pt x="213" y="1088"/>
                  </a:cubicBezTo>
                  <a:cubicBezTo>
                    <a:pt x="212" y="1088"/>
                    <a:pt x="212" y="1088"/>
                    <a:pt x="212" y="1088"/>
                  </a:cubicBezTo>
                  <a:cubicBezTo>
                    <a:pt x="210" y="1089"/>
                    <a:pt x="210" y="1089"/>
                    <a:pt x="210" y="1089"/>
                  </a:cubicBezTo>
                  <a:cubicBezTo>
                    <a:pt x="209" y="1090"/>
                    <a:pt x="209" y="1090"/>
                    <a:pt x="209" y="1090"/>
                  </a:cubicBezTo>
                  <a:cubicBezTo>
                    <a:pt x="209" y="1091"/>
                    <a:pt x="209" y="1092"/>
                    <a:pt x="209" y="1093"/>
                  </a:cubicBezTo>
                  <a:cubicBezTo>
                    <a:pt x="209" y="1093"/>
                    <a:pt x="209" y="1093"/>
                    <a:pt x="209" y="1093"/>
                  </a:cubicBezTo>
                  <a:cubicBezTo>
                    <a:pt x="208" y="1093"/>
                    <a:pt x="208" y="1093"/>
                    <a:pt x="208" y="1093"/>
                  </a:cubicBezTo>
                  <a:cubicBezTo>
                    <a:pt x="209" y="1094"/>
                    <a:pt x="209" y="1094"/>
                    <a:pt x="209" y="1094"/>
                  </a:cubicBezTo>
                  <a:cubicBezTo>
                    <a:pt x="209" y="1094"/>
                    <a:pt x="209" y="1094"/>
                    <a:pt x="209" y="1094"/>
                  </a:cubicBezTo>
                  <a:cubicBezTo>
                    <a:pt x="209" y="1095"/>
                    <a:pt x="209" y="1095"/>
                    <a:pt x="209" y="1095"/>
                  </a:cubicBezTo>
                  <a:cubicBezTo>
                    <a:pt x="209" y="1095"/>
                    <a:pt x="209" y="1095"/>
                    <a:pt x="209" y="1095"/>
                  </a:cubicBezTo>
                  <a:cubicBezTo>
                    <a:pt x="209" y="1095"/>
                    <a:pt x="209" y="1095"/>
                    <a:pt x="209" y="1095"/>
                  </a:cubicBezTo>
                  <a:cubicBezTo>
                    <a:pt x="208" y="1096"/>
                    <a:pt x="208" y="1096"/>
                    <a:pt x="208" y="1096"/>
                  </a:cubicBezTo>
                  <a:cubicBezTo>
                    <a:pt x="208" y="1097"/>
                    <a:pt x="208" y="1096"/>
                    <a:pt x="209" y="1097"/>
                  </a:cubicBezTo>
                  <a:cubicBezTo>
                    <a:pt x="212" y="1096"/>
                    <a:pt x="212" y="1096"/>
                    <a:pt x="212" y="1096"/>
                  </a:cubicBezTo>
                  <a:cubicBezTo>
                    <a:pt x="213" y="1095"/>
                    <a:pt x="213" y="1095"/>
                    <a:pt x="213" y="1095"/>
                  </a:cubicBezTo>
                  <a:cubicBezTo>
                    <a:pt x="215" y="1094"/>
                    <a:pt x="215" y="1094"/>
                    <a:pt x="215" y="1094"/>
                  </a:cubicBezTo>
                  <a:cubicBezTo>
                    <a:pt x="214" y="1095"/>
                    <a:pt x="214" y="1095"/>
                    <a:pt x="214" y="1095"/>
                  </a:cubicBezTo>
                  <a:cubicBezTo>
                    <a:pt x="213" y="1095"/>
                    <a:pt x="213" y="1095"/>
                    <a:pt x="213" y="1095"/>
                  </a:cubicBezTo>
                  <a:cubicBezTo>
                    <a:pt x="212" y="1096"/>
                    <a:pt x="212" y="1096"/>
                    <a:pt x="212" y="1096"/>
                  </a:cubicBezTo>
                  <a:cubicBezTo>
                    <a:pt x="213" y="1096"/>
                    <a:pt x="213" y="1097"/>
                    <a:pt x="217" y="1096"/>
                  </a:cubicBezTo>
                  <a:cubicBezTo>
                    <a:pt x="218" y="1094"/>
                    <a:pt x="218" y="1094"/>
                    <a:pt x="218" y="1094"/>
                  </a:cubicBezTo>
                  <a:cubicBezTo>
                    <a:pt x="220" y="1094"/>
                    <a:pt x="220" y="1094"/>
                    <a:pt x="220" y="1094"/>
                  </a:cubicBezTo>
                  <a:cubicBezTo>
                    <a:pt x="220" y="1096"/>
                    <a:pt x="220" y="1095"/>
                    <a:pt x="221" y="1097"/>
                  </a:cubicBezTo>
                  <a:cubicBezTo>
                    <a:pt x="221" y="1098"/>
                    <a:pt x="221" y="1098"/>
                    <a:pt x="221" y="1098"/>
                  </a:cubicBezTo>
                  <a:cubicBezTo>
                    <a:pt x="220" y="1098"/>
                    <a:pt x="220" y="1098"/>
                    <a:pt x="220" y="1098"/>
                  </a:cubicBezTo>
                  <a:cubicBezTo>
                    <a:pt x="219" y="1098"/>
                    <a:pt x="219" y="1098"/>
                    <a:pt x="219" y="1098"/>
                  </a:cubicBezTo>
                  <a:cubicBezTo>
                    <a:pt x="211" y="1102"/>
                    <a:pt x="218" y="1099"/>
                    <a:pt x="211" y="1102"/>
                  </a:cubicBezTo>
                  <a:cubicBezTo>
                    <a:pt x="212" y="1103"/>
                    <a:pt x="212" y="1103"/>
                    <a:pt x="212" y="1103"/>
                  </a:cubicBezTo>
                  <a:cubicBezTo>
                    <a:pt x="212" y="1104"/>
                    <a:pt x="212" y="1104"/>
                    <a:pt x="212" y="1104"/>
                  </a:cubicBezTo>
                  <a:cubicBezTo>
                    <a:pt x="210" y="1104"/>
                    <a:pt x="210" y="1104"/>
                    <a:pt x="209" y="1104"/>
                  </a:cubicBezTo>
                  <a:cubicBezTo>
                    <a:pt x="208" y="1104"/>
                    <a:pt x="208" y="1104"/>
                    <a:pt x="208" y="1104"/>
                  </a:cubicBezTo>
                  <a:cubicBezTo>
                    <a:pt x="206" y="1105"/>
                    <a:pt x="206" y="1105"/>
                    <a:pt x="206" y="1105"/>
                  </a:cubicBezTo>
                  <a:cubicBezTo>
                    <a:pt x="204" y="1105"/>
                    <a:pt x="205" y="1105"/>
                    <a:pt x="204" y="1105"/>
                  </a:cubicBezTo>
                  <a:cubicBezTo>
                    <a:pt x="204" y="1107"/>
                    <a:pt x="204" y="1106"/>
                    <a:pt x="205" y="1108"/>
                  </a:cubicBezTo>
                  <a:cubicBezTo>
                    <a:pt x="206" y="1109"/>
                    <a:pt x="206" y="1109"/>
                    <a:pt x="206" y="1109"/>
                  </a:cubicBezTo>
                  <a:cubicBezTo>
                    <a:pt x="207" y="1109"/>
                    <a:pt x="207" y="1109"/>
                    <a:pt x="207" y="1109"/>
                  </a:cubicBezTo>
                  <a:cubicBezTo>
                    <a:pt x="210" y="1112"/>
                    <a:pt x="209" y="1111"/>
                    <a:pt x="212" y="1114"/>
                  </a:cubicBezTo>
                  <a:cubicBezTo>
                    <a:pt x="211" y="1114"/>
                    <a:pt x="211" y="1114"/>
                    <a:pt x="211" y="1114"/>
                  </a:cubicBezTo>
                  <a:cubicBezTo>
                    <a:pt x="209" y="1113"/>
                    <a:pt x="210" y="1113"/>
                    <a:pt x="208" y="1113"/>
                  </a:cubicBezTo>
                  <a:cubicBezTo>
                    <a:pt x="208" y="1115"/>
                    <a:pt x="208" y="1115"/>
                    <a:pt x="207" y="1116"/>
                  </a:cubicBezTo>
                  <a:cubicBezTo>
                    <a:pt x="207" y="1115"/>
                    <a:pt x="207" y="1116"/>
                    <a:pt x="207" y="1115"/>
                  </a:cubicBezTo>
                  <a:cubicBezTo>
                    <a:pt x="206" y="1114"/>
                    <a:pt x="206" y="1114"/>
                    <a:pt x="206" y="1114"/>
                  </a:cubicBezTo>
                  <a:cubicBezTo>
                    <a:pt x="205" y="1115"/>
                    <a:pt x="205" y="1115"/>
                    <a:pt x="205" y="1115"/>
                  </a:cubicBezTo>
                  <a:cubicBezTo>
                    <a:pt x="204" y="1118"/>
                    <a:pt x="204" y="1118"/>
                    <a:pt x="204" y="1118"/>
                  </a:cubicBezTo>
                  <a:cubicBezTo>
                    <a:pt x="202" y="1121"/>
                    <a:pt x="202" y="1121"/>
                    <a:pt x="202" y="1121"/>
                  </a:cubicBezTo>
                  <a:cubicBezTo>
                    <a:pt x="202" y="1122"/>
                    <a:pt x="202" y="1122"/>
                    <a:pt x="202" y="1122"/>
                  </a:cubicBezTo>
                  <a:cubicBezTo>
                    <a:pt x="202" y="1123"/>
                    <a:pt x="202" y="1123"/>
                    <a:pt x="202" y="1123"/>
                  </a:cubicBezTo>
                  <a:cubicBezTo>
                    <a:pt x="202" y="1123"/>
                    <a:pt x="202" y="1123"/>
                    <a:pt x="202" y="1123"/>
                  </a:cubicBezTo>
                  <a:cubicBezTo>
                    <a:pt x="202" y="1123"/>
                    <a:pt x="202" y="1123"/>
                    <a:pt x="202" y="1123"/>
                  </a:cubicBezTo>
                  <a:cubicBezTo>
                    <a:pt x="202" y="1124"/>
                    <a:pt x="202" y="1124"/>
                    <a:pt x="202" y="1124"/>
                  </a:cubicBezTo>
                  <a:cubicBezTo>
                    <a:pt x="202" y="1125"/>
                    <a:pt x="202" y="1125"/>
                    <a:pt x="202" y="1125"/>
                  </a:cubicBezTo>
                  <a:cubicBezTo>
                    <a:pt x="198" y="1126"/>
                    <a:pt x="198" y="1126"/>
                    <a:pt x="198" y="1126"/>
                  </a:cubicBezTo>
                  <a:cubicBezTo>
                    <a:pt x="197" y="1127"/>
                    <a:pt x="197" y="1127"/>
                    <a:pt x="197" y="1127"/>
                  </a:cubicBezTo>
                  <a:cubicBezTo>
                    <a:pt x="196" y="1126"/>
                    <a:pt x="196" y="1126"/>
                    <a:pt x="196" y="1126"/>
                  </a:cubicBezTo>
                  <a:cubicBezTo>
                    <a:pt x="194" y="1125"/>
                    <a:pt x="195" y="1125"/>
                    <a:pt x="193" y="1124"/>
                  </a:cubicBezTo>
                  <a:cubicBezTo>
                    <a:pt x="193" y="1124"/>
                    <a:pt x="193" y="1124"/>
                    <a:pt x="193" y="1124"/>
                  </a:cubicBezTo>
                  <a:cubicBezTo>
                    <a:pt x="192" y="1125"/>
                    <a:pt x="192" y="1125"/>
                    <a:pt x="192" y="1125"/>
                  </a:cubicBezTo>
                  <a:cubicBezTo>
                    <a:pt x="192" y="1125"/>
                    <a:pt x="192" y="1125"/>
                    <a:pt x="192" y="1125"/>
                  </a:cubicBezTo>
                  <a:cubicBezTo>
                    <a:pt x="193" y="1126"/>
                    <a:pt x="193" y="1126"/>
                    <a:pt x="193" y="1126"/>
                  </a:cubicBezTo>
                  <a:cubicBezTo>
                    <a:pt x="194" y="1126"/>
                    <a:pt x="194" y="1126"/>
                    <a:pt x="194" y="1126"/>
                  </a:cubicBezTo>
                  <a:cubicBezTo>
                    <a:pt x="194" y="1127"/>
                    <a:pt x="194" y="1127"/>
                    <a:pt x="194" y="1127"/>
                  </a:cubicBezTo>
                  <a:cubicBezTo>
                    <a:pt x="191" y="1128"/>
                    <a:pt x="191" y="1128"/>
                    <a:pt x="191" y="1128"/>
                  </a:cubicBezTo>
                  <a:cubicBezTo>
                    <a:pt x="191" y="1129"/>
                    <a:pt x="191" y="1129"/>
                    <a:pt x="191" y="1129"/>
                  </a:cubicBezTo>
                  <a:cubicBezTo>
                    <a:pt x="191" y="1129"/>
                    <a:pt x="191" y="1129"/>
                    <a:pt x="191" y="1129"/>
                  </a:cubicBezTo>
                  <a:cubicBezTo>
                    <a:pt x="195" y="1130"/>
                    <a:pt x="194" y="1130"/>
                    <a:pt x="197" y="1131"/>
                  </a:cubicBezTo>
                  <a:cubicBezTo>
                    <a:pt x="198" y="1133"/>
                    <a:pt x="198" y="1133"/>
                    <a:pt x="198" y="1133"/>
                  </a:cubicBezTo>
                  <a:cubicBezTo>
                    <a:pt x="199" y="1134"/>
                    <a:pt x="199" y="1134"/>
                    <a:pt x="199" y="1134"/>
                  </a:cubicBezTo>
                  <a:cubicBezTo>
                    <a:pt x="200" y="1135"/>
                    <a:pt x="200" y="1135"/>
                    <a:pt x="200" y="1135"/>
                  </a:cubicBezTo>
                  <a:cubicBezTo>
                    <a:pt x="201" y="1136"/>
                    <a:pt x="200" y="1136"/>
                    <a:pt x="201" y="1136"/>
                  </a:cubicBezTo>
                  <a:cubicBezTo>
                    <a:pt x="203" y="1136"/>
                    <a:pt x="203" y="1136"/>
                    <a:pt x="203" y="1136"/>
                  </a:cubicBezTo>
                  <a:cubicBezTo>
                    <a:pt x="205" y="1136"/>
                    <a:pt x="205" y="1136"/>
                    <a:pt x="205" y="1136"/>
                  </a:cubicBezTo>
                  <a:cubicBezTo>
                    <a:pt x="208" y="1140"/>
                    <a:pt x="208" y="1140"/>
                    <a:pt x="208" y="1140"/>
                  </a:cubicBezTo>
                  <a:cubicBezTo>
                    <a:pt x="223" y="1147"/>
                    <a:pt x="221" y="1150"/>
                    <a:pt x="228" y="1156"/>
                  </a:cubicBezTo>
                  <a:cubicBezTo>
                    <a:pt x="229" y="1154"/>
                    <a:pt x="229" y="1155"/>
                    <a:pt x="230" y="1154"/>
                  </a:cubicBezTo>
                  <a:cubicBezTo>
                    <a:pt x="230" y="1153"/>
                    <a:pt x="230" y="1153"/>
                    <a:pt x="230" y="1153"/>
                  </a:cubicBezTo>
                  <a:cubicBezTo>
                    <a:pt x="233" y="1154"/>
                    <a:pt x="232" y="1154"/>
                    <a:pt x="234" y="1154"/>
                  </a:cubicBezTo>
                  <a:cubicBezTo>
                    <a:pt x="236" y="1154"/>
                    <a:pt x="236" y="1154"/>
                    <a:pt x="236" y="1154"/>
                  </a:cubicBezTo>
                  <a:cubicBezTo>
                    <a:pt x="241" y="1156"/>
                    <a:pt x="238" y="1156"/>
                    <a:pt x="244" y="1157"/>
                  </a:cubicBezTo>
                  <a:cubicBezTo>
                    <a:pt x="245" y="1158"/>
                    <a:pt x="245" y="1158"/>
                    <a:pt x="246" y="1159"/>
                  </a:cubicBezTo>
                  <a:cubicBezTo>
                    <a:pt x="252" y="1159"/>
                    <a:pt x="252" y="1159"/>
                    <a:pt x="252" y="1159"/>
                  </a:cubicBezTo>
                  <a:cubicBezTo>
                    <a:pt x="254" y="1158"/>
                    <a:pt x="254" y="1159"/>
                    <a:pt x="256" y="1159"/>
                  </a:cubicBezTo>
                  <a:cubicBezTo>
                    <a:pt x="257" y="1160"/>
                    <a:pt x="257" y="1160"/>
                    <a:pt x="257" y="1160"/>
                  </a:cubicBezTo>
                  <a:cubicBezTo>
                    <a:pt x="259" y="1160"/>
                    <a:pt x="258" y="1160"/>
                    <a:pt x="260" y="1160"/>
                  </a:cubicBezTo>
                  <a:cubicBezTo>
                    <a:pt x="261" y="1160"/>
                    <a:pt x="261" y="1160"/>
                    <a:pt x="262" y="1161"/>
                  </a:cubicBezTo>
                  <a:cubicBezTo>
                    <a:pt x="262" y="1161"/>
                    <a:pt x="262" y="1161"/>
                    <a:pt x="262" y="1161"/>
                  </a:cubicBezTo>
                  <a:cubicBezTo>
                    <a:pt x="263" y="1162"/>
                    <a:pt x="263" y="1162"/>
                    <a:pt x="263" y="1162"/>
                  </a:cubicBezTo>
                  <a:cubicBezTo>
                    <a:pt x="267" y="1164"/>
                    <a:pt x="266" y="1164"/>
                    <a:pt x="269" y="1164"/>
                  </a:cubicBezTo>
                  <a:cubicBezTo>
                    <a:pt x="269" y="1165"/>
                    <a:pt x="269" y="1165"/>
                    <a:pt x="271" y="1166"/>
                  </a:cubicBezTo>
                  <a:cubicBezTo>
                    <a:pt x="271" y="1166"/>
                    <a:pt x="271" y="1166"/>
                    <a:pt x="271" y="1166"/>
                  </a:cubicBezTo>
                  <a:cubicBezTo>
                    <a:pt x="271" y="1167"/>
                    <a:pt x="271" y="1167"/>
                    <a:pt x="271" y="1167"/>
                  </a:cubicBezTo>
                  <a:cubicBezTo>
                    <a:pt x="271" y="1167"/>
                    <a:pt x="271" y="1167"/>
                    <a:pt x="271" y="1167"/>
                  </a:cubicBezTo>
                  <a:cubicBezTo>
                    <a:pt x="271" y="1168"/>
                    <a:pt x="271" y="1168"/>
                    <a:pt x="271" y="1168"/>
                  </a:cubicBezTo>
                  <a:cubicBezTo>
                    <a:pt x="271" y="1168"/>
                    <a:pt x="271" y="1168"/>
                    <a:pt x="271" y="1168"/>
                  </a:cubicBezTo>
                  <a:cubicBezTo>
                    <a:pt x="272" y="1169"/>
                    <a:pt x="272" y="1169"/>
                    <a:pt x="272" y="1169"/>
                  </a:cubicBezTo>
                  <a:cubicBezTo>
                    <a:pt x="273" y="1169"/>
                    <a:pt x="273" y="1169"/>
                    <a:pt x="273" y="1169"/>
                  </a:cubicBezTo>
                  <a:cubicBezTo>
                    <a:pt x="274" y="1168"/>
                    <a:pt x="274" y="1168"/>
                    <a:pt x="274" y="1168"/>
                  </a:cubicBezTo>
                  <a:cubicBezTo>
                    <a:pt x="275" y="1168"/>
                    <a:pt x="277" y="1167"/>
                    <a:pt x="279" y="1166"/>
                  </a:cubicBezTo>
                  <a:cubicBezTo>
                    <a:pt x="280" y="1166"/>
                    <a:pt x="280" y="1166"/>
                    <a:pt x="280" y="1166"/>
                  </a:cubicBezTo>
                  <a:cubicBezTo>
                    <a:pt x="281" y="1166"/>
                    <a:pt x="281" y="1166"/>
                    <a:pt x="281" y="1166"/>
                  </a:cubicBezTo>
                  <a:cubicBezTo>
                    <a:pt x="281" y="1167"/>
                    <a:pt x="281" y="1167"/>
                    <a:pt x="281" y="1167"/>
                  </a:cubicBezTo>
                  <a:cubicBezTo>
                    <a:pt x="282" y="1168"/>
                    <a:pt x="282" y="1168"/>
                    <a:pt x="282" y="1168"/>
                  </a:cubicBezTo>
                  <a:cubicBezTo>
                    <a:pt x="283" y="1166"/>
                    <a:pt x="283" y="1166"/>
                    <a:pt x="283" y="1166"/>
                  </a:cubicBezTo>
                  <a:cubicBezTo>
                    <a:pt x="283" y="1166"/>
                    <a:pt x="283" y="1166"/>
                    <a:pt x="283" y="1166"/>
                  </a:cubicBezTo>
                  <a:cubicBezTo>
                    <a:pt x="285" y="1167"/>
                    <a:pt x="285" y="1167"/>
                    <a:pt x="287" y="1167"/>
                  </a:cubicBezTo>
                  <a:cubicBezTo>
                    <a:pt x="287" y="1168"/>
                    <a:pt x="288" y="1168"/>
                    <a:pt x="289" y="1169"/>
                  </a:cubicBezTo>
                  <a:cubicBezTo>
                    <a:pt x="291" y="1169"/>
                    <a:pt x="291" y="1169"/>
                    <a:pt x="291" y="1169"/>
                  </a:cubicBezTo>
                  <a:cubicBezTo>
                    <a:pt x="292" y="1169"/>
                    <a:pt x="292" y="1169"/>
                    <a:pt x="293" y="1170"/>
                  </a:cubicBezTo>
                  <a:cubicBezTo>
                    <a:pt x="293" y="1170"/>
                    <a:pt x="293" y="1170"/>
                    <a:pt x="293" y="1170"/>
                  </a:cubicBezTo>
                  <a:cubicBezTo>
                    <a:pt x="292" y="1172"/>
                    <a:pt x="293" y="1171"/>
                    <a:pt x="292" y="1174"/>
                  </a:cubicBezTo>
                  <a:cubicBezTo>
                    <a:pt x="292" y="1174"/>
                    <a:pt x="292" y="1174"/>
                    <a:pt x="292" y="1174"/>
                  </a:cubicBezTo>
                  <a:cubicBezTo>
                    <a:pt x="294" y="1175"/>
                    <a:pt x="294" y="1175"/>
                    <a:pt x="295" y="1177"/>
                  </a:cubicBezTo>
                  <a:cubicBezTo>
                    <a:pt x="297" y="1177"/>
                    <a:pt x="297" y="1177"/>
                    <a:pt x="298" y="1177"/>
                  </a:cubicBezTo>
                  <a:cubicBezTo>
                    <a:pt x="299" y="1178"/>
                    <a:pt x="299" y="1178"/>
                    <a:pt x="301" y="1179"/>
                  </a:cubicBezTo>
                  <a:cubicBezTo>
                    <a:pt x="301" y="1179"/>
                    <a:pt x="301" y="1179"/>
                    <a:pt x="301" y="1179"/>
                  </a:cubicBezTo>
                  <a:cubicBezTo>
                    <a:pt x="302" y="1179"/>
                    <a:pt x="302" y="1179"/>
                    <a:pt x="302" y="1179"/>
                  </a:cubicBezTo>
                  <a:cubicBezTo>
                    <a:pt x="302" y="1180"/>
                    <a:pt x="302" y="1180"/>
                    <a:pt x="302" y="1180"/>
                  </a:cubicBezTo>
                  <a:cubicBezTo>
                    <a:pt x="302" y="1180"/>
                    <a:pt x="302" y="1180"/>
                    <a:pt x="302" y="1180"/>
                  </a:cubicBezTo>
                  <a:cubicBezTo>
                    <a:pt x="303" y="1180"/>
                    <a:pt x="303" y="1180"/>
                    <a:pt x="304" y="1180"/>
                  </a:cubicBezTo>
                  <a:cubicBezTo>
                    <a:pt x="304" y="1180"/>
                    <a:pt x="304" y="1180"/>
                    <a:pt x="304" y="1180"/>
                  </a:cubicBezTo>
                  <a:cubicBezTo>
                    <a:pt x="305" y="1181"/>
                    <a:pt x="307" y="1182"/>
                    <a:pt x="307" y="1183"/>
                  </a:cubicBezTo>
                  <a:cubicBezTo>
                    <a:pt x="308" y="1184"/>
                    <a:pt x="308" y="1184"/>
                    <a:pt x="309" y="1185"/>
                  </a:cubicBezTo>
                  <a:cubicBezTo>
                    <a:pt x="310" y="1185"/>
                    <a:pt x="310" y="1185"/>
                    <a:pt x="310" y="1185"/>
                  </a:cubicBezTo>
                  <a:cubicBezTo>
                    <a:pt x="310" y="1188"/>
                    <a:pt x="310" y="1188"/>
                    <a:pt x="310" y="1188"/>
                  </a:cubicBezTo>
                  <a:cubicBezTo>
                    <a:pt x="311" y="1188"/>
                    <a:pt x="311" y="1188"/>
                    <a:pt x="311" y="1188"/>
                  </a:cubicBezTo>
                  <a:cubicBezTo>
                    <a:pt x="314" y="1189"/>
                    <a:pt x="313" y="1189"/>
                    <a:pt x="316" y="1189"/>
                  </a:cubicBezTo>
                  <a:cubicBezTo>
                    <a:pt x="317" y="1189"/>
                    <a:pt x="317" y="1189"/>
                    <a:pt x="317" y="1189"/>
                  </a:cubicBezTo>
                  <a:cubicBezTo>
                    <a:pt x="318" y="1187"/>
                    <a:pt x="318" y="1188"/>
                    <a:pt x="319" y="1185"/>
                  </a:cubicBezTo>
                  <a:cubicBezTo>
                    <a:pt x="322" y="1184"/>
                    <a:pt x="322" y="1184"/>
                    <a:pt x="323" y="1183"/>
                  </a:cubicBezTo>
                  <a:cubicBezTo>
                    <a:pt x="323" y="1182"/>
                    <a:pt x="323" y="1182"/>
                    <a:pt x="325" y="1180"/>
                  </a:cubicBezTo>
                  <a:cubicBezTo>
                    <a:pt x="324" y="1179"/>
                    <a:pt x="324" y="1179"/>
                    <a:pt x="323" y="1178"/>
                  </a:cubicBezTo>
                  <a:cubicBezTo>
                    <a:pt x="323" y="1178"/>
                    <a:pt x="323" y="1178"/>
                    <a:pt x="323" y="1178"/>
                  </a:cubicBezTo>
                  <a:cubicBezTo>
                    <a:pt x="321" y="1174"/>
                    <a:pt x="320" y="1172"/>
                    <a:pt x="315" y="1167"/>
                  </a:cubicBezTo>
                  <a:cubicBezTo>
                    <a:pt x="315" y="1165"/>
                    <a:pt x="315" y="1165"/>
                    <a:pt x="315" y="1165"/>
                  </a:cubicBezTo>
                  <a:cubicBezTo>
                    <a:pt x="314" y="1164"/>
                    <a:pt x="314" y="1164"/>
                    <a:pt x="314" y="1164"/>
                  </a:cubicBezTo>
                  <a:cubicBezTo>
                    <a:pt x="313" y="1163"/>
                    <a:pt x="313" y="1163"/>
                    <a:pt x="312" y="1162"/>
                  </a:cubicBezTo>
                  <a:cubicBezTo>
                    <a:pt x="313" y="1159"/>
                    <a:pt x="313" y="1159"/>
                    <a:pt x="313" y="1159"/>
                  </a:cubicBezTo>
                  <a:cubicBezTo>
                    <a:pt x="313" y="1158"/>
                    <a:pt x="313" y="1158"/>
                    <a:pt x="313" y="1156"/>
                  </a:cubicBezTo>
                  <a:cubicBezTo>
                    <a:pt x="313" y="1154"/>
                    <a:pt x="313" y="1155"/>
                    <a:pt x="314" y="1152"/>
                  </a:cubicBezTo>
                  <a:cubicBezTo>
                    <a:pt x="314" y="1150"/>
                    <a:pt x="314" y="1150"/>
                    <a:pt x="314" y="1150"/>
                  </a:cubicBezTo>
                  <a:cubicBezTo>
                    <a:pt x="314" y="1148"/>
                    <a:pt x="314" y="1148"/>
                    <a:pt x="314" y="1148"/>
                  </a:cubicBezTo>
                  <a:cubicBezTo>
                    <a:pt x="314" y="1149"/>
                    <a:pt x="314" y="1149"/>
                    <a:pt x="314" y="1149"/>
                  </a:cubicBezTo>
                  <a:cubicBezTo>
                    <a:pt x="312" y="1154"/>
                    <a:pt x="312" y="1154"/>
                    <a:pt x="312" y="1154"/>
                  </a:cubicBezTo>
                  <a:cubicBezTo>
                    <a:pt x="312" y="1150"/>
                    <a:pt x="312" y="1147"/>
                    <a:pt x="310" y="1144"/>
                  </a:cubicBezTo>
                  <a:cubicBezTo>
                    <a:pt x="308" y="1142"/>
                    <a:pt x="309" y="1143"/>
                    <a:pt x="307" y="1141"/>
                  </a:cubicBezTo>
                  <a:cubicBezTo>
                    <a:pt x="306" y="1141"/>
                    <a:pt x="307" y="1141"/>
                    <a:pt x="304" y="1140"/>
                  </a:cubicBezTo>
                  <a:cubicBezTo>
                    <a:pt x="304" y="1140"/>
                    <a:pt x="304" y="1140"/>
                    <a:pt x="304" y="1140"/>
                  </a:cubicBezTo>
                  <a:cubicBezTo>
                    <a:pt x="304" y="1139"/>
                    <a:pt x="304" y="1139"/>
                    <a:pt x="304" y="1139"/>
                  </a:cubicBezTo>
                  <a:cubicBezTo>
                    <a:pt x="304" y="1138"/>
                    <a:pt x="304" y="1138"/>
                    <a:pt x="304" y="1136"/>
                  </a:cubicBezTo>
                  <a:cubicBezTo>
                    <a:pt x="306" y="1135"/>
                    <a:pt x="305" y="1136"/>
                    <a:pt x="307" y="1134"/>
                  </a:cubicBezTo>
                  <a:cubicBezTo>
                    <a:pt x="307" y="1134"/>
                    <a:pt x="307" y="1134"/>
                    <a:pt x="307" y="1133"/>
                  </a:cubicBezTo>
                  <a:cubicBezTo>
                    <a:pt x="308" y="1134"/>
                    <a:pt x="308" y="1134"/>
                    <a:pt x="308" y="1134"/>
                  </a:cubicBezTo>
                  <a:cubicBezTo>
                    <a:pt x="308" y="1134"/>
                    <a:pt x="308" y="1134"/>
                    <a:pt x="308" y="1134"/>
                  </a:cubicBezTo>
                  <a:cubicBezTo>
                    <a:pt x="309" y="1132"/>
                    <a:pt x="309" y="1132"/>
                    <a:pt x="310" y="1131"/>
                  </a:cubicBezTo>
                  <a:cubicBezTo>
                    <a:pt x="312" y="1126"/>
                    <a:pt x="311" y="1128"/>
                    <a:pt x="312" y="1124"/>
                  </a:cubicBezTo>
                  <a:cubicBezTo>
                    <a:pt x="312" y="1124"/>
                    <a:pt x="312" y="1124"/>
                    <a:pt x="312" y="1124"/>
                  </a:cubicBezTo>
                  <a:cubicBezTo>
                    <a:pt x="313" y="1124"/>
                    <a:pt x="313" y="1124"/>
                    <a:pt x="313" y="1124"/>
                  </a:cubicBezTo>
                  <a:cubicBezTo>
                    <a:pt x="313" y="1123"/>
                    <a:pt x="313" y="1123"/>
                    <a:pt x="313" y="1123"/>
                  </a:cubicBezTo>
                  <a:cubicBezTo>
                    <a:pt x="313" y="1121"/>
                    <a:pt x="313" y="1121"/>
                    <a:pt x="313" y="1121"/>
                  </a:cubicBezTo>
                  <a:cubicBezTo>
                    <a:pt x="312" y="1120"/>
                    <a:pt x="312" y="1120"/>
                    <a:pt x="312" y="1120"/>
                  </a:cubicBezTo>
                  <a:cubicBezTo>
                    <a:pt x="313" y="1120"/>
                    <a:pt x="313" y="1120"/>
                    <a:pt x="313" y="1120"/>
                  </a:cubicBezTo>
                  <a:cubicBezTo>
                    <a:pt x="314" y="1121"/>
                    <a:pt x="314" y="1121"/>
                    <a:pt x="314" y="1122"/>
                  </a:cubicBezTo>
                  <a:cubicBezTo>
                    <a:pt x="315" y="1121"/>
                    <a:pt x="315" y="1121"/>
                    <a:pt x="315" y="1121"/>
                  </a:cubicBezTo>
                  <a:cubicBezTo>
                    <a:pt x="315" y="1120"/>
                    <a:pt x="315" y="1120"/>
                    <a:pt x="315" y="1120"/>
                  </a:cubicBezTo>
                  <a:cubicBezTo>
                    <a:pt x="316" y="1120"/>
                    <a:pt x="316" y="1120"/>
                    <a:pt x="316" y="1120"/>
                  </a:cubicBezTo>
                  <a:cubicBezTo>
                    <a:pt x="317" y="1120"/>
                    <a:pt x="317" y="1120"/>
                    <a:pt x="317" y="1120"/>
                  </a:cubicBezTo>
                  <a:cubicBezTo>
                    <a:pt x="320" y="1119"/>
                    <a:pt x="319" y="1119"/>
                    <a:pt x="320" y="1119"/>
                  </a:cubicBezTo>
                  <a:cubicBezTo>
                    <a:pt x="322" y="1118"/>
                    <a:pt x="322" y="1118"/>
                    <a:pt x="324" y="1116"/>
                  </a:cubicBezTo>
                  <a:cubicBezTo>
                    <a:pt x="324" y="1116"/>
                    <a:pt x="324" y="1116"/>
                    <a:pt x="324" y="1116"/>
                  </a:cubicBezTo>
                  <a:cubicBezTo>
                    <a:pt x="325" y="1116"/>
                    <a:pt x="325" y="1116"/>
                    <a:pt x="325" y="1116"/>
                  </a:cubicBezTo>
                  <a:cubicBezTo>
                    <a:pt x="326" y="1117"/>
                    <a:pt x="326" y="1117"/>
                    <a:pt x="326" y="1117"/>
                  </a:cubicBezTo>
                  <a:cubicBezTo>
                    <a:pt x="326" y="1117"/>
                    <a:pt x="326" y="1117"/>
                    <a:pt x="326" y="1117"/>
                  </a:cubicBezTo>
                  <a:cubicBezTo>
                    <a:pt x="327" y="1117"/>
                    <a:pt x="327" y="1117"/>
                    <a:pt x="327" y="1117"/>
                  </a:cubicBezTo>
                  <a:cubicBezTo>
                    <a:pt x="327" y="1116"/>
                    <a:pt x="327" y="1116"/>
                    <a:pt x="327" y="1116"/>
                  </a:cubicBezTo>
                  <a:cubicBezTo>
                    <a:pt x="326" y="1115"/>
                    <a:pt x="326" y="1115"/>
                    <a:pt x="326" y="1115"/>
                  </a:cubicBezTo>
                  <a:cubicBezTo>
                    <a:pt x="326" y="1114"/>
                    <a:pt x="326" y="1115"/>
                    <a:pt x="326" y="1114"/>
                  </a:cubicBezTo>
                  <a:cubicBezTo>
                    <a:pt x="327" y="1113"/>
                    <a:pt x="327" y="1113"/>
                    <a:pt x="327" y="1113"/>
                  </a:cubicBezTo>
                  <a:cubicBezTo>
                    <a:pt x="328" y="1113"/>
                    <a:pt x="328" y="1113"/>
                    <a:pt x="328" y="1113"/>
                  </a:cubicBezTo>
                  <a:cubicBezTo>
                    <a:pt x="331" y="1112"/>
                    <a:pt x="331" y="1112"/>
                    <a:pt x="331" y="1112"/>
                  </a:cubicBezTo>
                  <a:cubicBezTo>
                    <a:pt x="331" y="1111"/>
                    <a:pt x="331" y="1111"/>
                    <a:pt x="331" y="1111"/>
                  </a:cubicBezTo>
                  <a:cubicBezTo>
                    <a:pt x="331" y="1110"/>
                    <a:pt x="331" y="1110"/>
                    <a:pt x="331" y="1110"/>
                  </a:cubicBezTo>
                  <a:cubicBezTo>
                    <a:pt x="332" y="1110"/>
                    <a:pt x="332" y="1110"/>
                    <a:pt x="332" y="1110"/>
                  </a:cubicBezTo>
                  <a:cubicBezTo>
                    <a:pt x="332" y="1110"/>
                    <a:pt x="332" y="1110"/>
                    <a:pt x="332" y="1110"/>
                  </a:cubicBezTo>
                  <a:cubicBezTo>
                    <a:pt x="332" y="1109"/>
                    <a:pt x="332" y="1109"/>
                    <a:pt x="332" y="1109"/>
                  </a:cubicBezTo>
                  <a:cubicBezTo>
                    <a:pt x="329" y="1108"/>
                    <a:pt x="329" y="1108"/>
                    <a:pt x="329" y="1108"/>
                  </a:cubicBezTo>
                  <a:cubicBezTo>
                    <a:pt x="327" y="1107"/>
                    <a:pt x="327" y="1107"/>
                    <a:pt x="327" y="1107"/>
                  </a:cubicBezTo>
                  <a:cubicBezTo>
                    <a:pt x="325" y="1106"/>
                    <a:pt x="325" y="1106"/>
                    <a:pt x="325" y="1105"/>
                  </a:cubicBezTo>
                  <a:cubicBezTo>
                    <a:pt x="324" y="1105"/>
                    <a:pt x="324" y="1105"/>
                    <a:pt x="324" y="1105"/>
                  </a:cubicBezTo>
                  <a:cubicBezTo>
                    <a:pt x="324" y="1104"/>
                    <a:pt x="324" y="1104"/>
                    <a:pt x="324" y="1104"/>
                  </a:cubicBezTo>
                  <a:cubicBezTo>
                    <a:pt x="324" y="1103"/>
                    <a:pt x="324" y="1103"/>
                    <a:pt x="324" y="1103"/>
                  </a:cubicBezTo>
                  <a:cubicBezTo>
                    <a:pt x="325" y="1103"/>
                    <a:pt x="325" y="1103"/>
                    <a:pt x="325" y="1103"/>
                  </a:cubicBezTo>
                  <a:cubicBezTo>
                    <a:pt x="325" y="1103"/>
                    <a:pt x="325" y="1103"/>
                    <a:pt x="325" y="1103"/>
                  </a:cubicBezTo>
                  <a:cubicBezTo>
                    <a:pt x="326" y="1103"/>
                    <a:pt x="326" y="1103"/>
                    <a:pt x="326" y="1103"/>
                  </a:cubicBezTo>
                  <a:cubicBezTo>
                    <a:pt x="326" y="1103"/>
                    <a:pt x="326" y="1103"/>
                    <a:pt x="326" y="1103"/>
                  </a:cubicBezTo>
                  <a:cubicBezTo>
                    <a:pt x="327" y="1104"/>
                    <a:pt x="327" y="1104"/>
                    <a:pt x="327" y="1104"/>
                  </a:cubicBezTo>
                  <a:cubicBezTo>
                    <a:pt x="328" y="1104"/>
                    <a:pt x="328" y="1104"/>
                    <a:pt x="328" y="1104"/>
                  </a:cubicBezTo>
                  <a:cubicBezTo>
                    <a:pt x="329" y="1103"/>
                    <a:pt x="329" y="1103"/>
                    <a:pt x="329" y="1103"/>
                  </a:cubicBezTo>
                  <a:cubicBezTo>
                    <a:pt x="329" y="1102"/>
                    <a:pt x="329" y="1102"/>
                    <a:pt x="329" y="1102"/>
                  </a:cubicBezTo>
                  <a:cubicBezTo>
                    <a:pt x="328" y="1100"/>
                    <a:pt x="328" y="1100"/>
                    <a:pt x="328" y="1100"/>
                  </a:cubicBezTo>
                  <a:cubicBezTo>
                    <a:pt x="326" y="1097"/>
                    <a:pt x="326" y="1097"/>
                    <a:pt x="326" y="1097"/>
                  </a:cubicBezTo>
                  <a:cubicBezTo>
                    <a:pt x="324" y="1093"/>
                    <a:pt x="320" y="1087"/>
                    <a:pt x="320" y="1086"/>
                  </a:cubicBezTo>
                  <a:cubicBezTo>
                    <a:pt x="317" y="1086"/>
                    <a:pt x="315" y="1086"/>
                    <a:pt x="313" y="1085"/>
                  </a:cubicBezTo>
                  <a:cubicBezTo>
                    <a:pt x="311" y="1086"/>
                    <a:pt x="312" y="1086"/>
                    <a:pt x="310" y="1087"/>
                  </a:cubicBezTo>
                  <a:cubicBezTo>
                    <a:pt x="309" y="1086"/>
                    <a:pt x="309" y="1086"/>
                    <a:pt x="309" y="1086"/>
                  </a:cubicBezTo>
                  <a:cubicBezTo>
                    <a:pt x="309" y="1084"/>
                    <a:pt x="309" y="1085"/>
                    <a:pt x="308" y="1083"/>
                  </a:cubicBezTo>
                  <a:cubicBezTo>
                    <a:pt x="308" y="1082"/>
                    <a:pt x="308" y="1082"/>
                    <a:pt x="309" y="1080"/>
                  </a:cubicBezTo>
                  <a:cubicBezTo>
                    <a:pt x="308" y="1078"/>
                    <a:pt x="308" y="1078"/>
                    <a:pt x="308" y="1078"/>
                  </a:cubicBezTo>
                  <a:cubicBezTo>
                    <a:pt x="307" y="1077"/>
                    <a:pt x="307" y="1077"/>
                    <a:pt x="307" y="1077"/>
                  </a:cubicBezTo>
                  <a:cubicBezTo>
                    <a:pt x="305" y="1077"/>
                    <a:pt x="306" y="1077"/>
                    <a:pt x="303" y="1075"/>
                  </a:cubicBezTo>
                  <a:cubicBezTo>
                    <a:pt x="303" y="1073"/>
                    <a:pt x="303" y="1073"/>
                    <a:pt x="303" y="1073"/>
                  </a:cubicBezTo>
                  <a:cubicBezTo>
                    <a:pt x="304" y="1069"/>
                    <a:pt x="304" y="1069"/>
                    <a:pt x="304" y="1069"/>
                  </a:cubicBezTo>
                  <a:cubicBezTo>
                    <a:pt x="306" y="1066"/>
                    <a:pt x="306" y="1066"/>
                    <a:pt x="306" y="1066"/>
                  </a:cubicBezTo>
                  <a:cubicBezTo>
                    <a:pt x="307" y="1065"/>
                    <a:pt x="307" y="1065"/>
                    <a:pt x="307" y="1065"/>
                  </a:cubicBezTo>
                  <a:cubicBezTo>
                    <a:pt x="307" y="1064"/>
                    <a:pt x="307" y="1064"/>
                    <a:pt x="307" y="1064"/>
                  </a:cubicBezTo>
                  <a:cubicBezTo>
                    <a:pt x="308" y="1063"/>
                    <a:pt x="308" y="1063"/>
                    <a:pt x="308" y="1063"/>
                  </a:cubicBezTo>
                  <a:cubicBezTo>
                    <a:pt x="307" y="1062"/>
                    <a:pt x="307" y="1062"/>
                    <a:pt x="307" y="1062"/>
                  </a:cubicBezTo>
                  <a:cubicBezTo>
                    <a:pt x="307" y="1061"/>
                    <a:pt x="307" y="1061"/>
                    <a:pt x="306" y="1060"/>
                  </a:cubicBezTo>
                  <a:cubicBezTo>
                    <a:pt x="305" y="1059"/>
                    <a:pt x="305" y="1059"/>
                    <a:pt x="305" y="1059"/>
                  </a:cubicBezTo>
                  <a:cubicBezTo>
                    <a:pt x="305" y="1054"/>
                    <a:pt x="306" y="1053"/>
                    <a:pt x="307" y="1051"/>
                  </a:cubicBezTo>
                  <a:cubicBezTo>
                    <a:pt x="309" y="1049"/>
                    <a:pt x="308" y="1049"/>
                    <a:pt x="310" y="1048"/>
                  </a:cubicBezTo>
                  <a:cubicBezTo>
                    <a:pt x="311" y="1047"/>
                    <a:pt x="311" y="1047"/>
                    <a:pt x="311" y="1047"/>
                  </a:cubicBezTo>
                  <a:cubicBezTo>
                    <a:pt x="311" y="1045"/>
                    <a:pt x="311" y="1046"/>
                    <a:pt x="311" y="1044"/>
                  </a:cubicBezTo>
                  <a:cubicBezTo>
                    <a:pt x="311" y="1043"/>
                    <a:pt x="311" y="1043"/>
                    <a:pt x="311" y="1043"/>
                  </a:cubicBezTo>
                  <a:cubicBezTo>
                    <a:pt x="312" y="1042"/>
                    <a:pt x="312" y="1042"/>
                    <a:pt x="313" y="1041"/>
                  </a:cubicBezTo>
                  <a:cubicBezTo>
                    <a:pt x="314" y="1041"/>
                    <a:pt x="314" y="1041"/>
                    <a:pt x="314" y="1041"/>
                  </a:cubicBezTo>
                  <a:cubicBezTo>
                    <a:pt x="315" y="1041"/>
                    <a:pt x="315" y="1041"/>
                    <a:pt x="315" y="1041"/>
                  </a:cubicBezTo>
                  <a:cubicBezTo>
                    <a:pt x="320" y="1046"/>
                    <a:pt x="319" y="1047"/>
                    <a:pt x="322" y="1051"/>
                  </a:cubicBezTo>
                  <a:cubicBezTo>
                    <a:pt x="323" y="1051"/>
                    <a:pt x="323" y="1051"/>
                    <a:pt x="323" y="1051"/>
                  </a:cubicBezTo>
                  <a:cubicBezTo>
                    <a:pt x="326" y="1050"/>
                    <a:pt x="325" y="1050"/>
                    <a:pt x="327" y="1049"/>
                  </a:cubicBezTo>
                  <a:cubicBezTo>
                    <a:pt x="328" y="1049"/>
                    <a:pt x="328" y="1049"/>
                    <a:pt x="328" y="1049"/>
                  </a:cubicBezTo>
                  <a:cubicBezTo>
                    <a:pt x="328" y="1048"/>
                    <a:pt x="328" y="1048"/>
                    <a:pt x="328" y="1048"/>
                  </a:cubicBezTo>
                  <a:cubicBezTo>
                    <a:pt x="327" y="1044"/>
                    <a:pt x="327" y="1046"/>
                    <a:pt x="326" y="1038"/>
                  </a:cubicBezTo>
                  <a:cubicBezTo>
                    <a:pt x="325" y="1037"/>
                    <a:pt x="325" y="1037"/>
                    <a:pt x="325" y="1037"/>
                  </a:cubicBezTo>
                  <a:cubicBezTo>
                    <a:pt x="326" y="1037"/>
                    <a:pt x="326" y="1037"/>
                    <a:pt x="326" y="1037"/>
                  </a:cubicBezTo>
                  <a:cubicBezTo>
                    <a:pt x="327" y="1038"/>
                    <a:pt x="326" y="1037"/>
                    <a:pt x="327" y="1038"/>
                  </a:cubicBezTo>
                  <a:cubicBezTo>
                    <a:pt x="329" y="1037"/>
                    <a:pt x="328" y="1037"/>
                    <a:pt x="330" y="1035"/>
                  </a:cubicBezTo>
                  <a:cubicBezTo>
                    <a:pt x="333" y="1033"/>
                    <a:pt x="333" y="1033"/>
                    <a:pt x="333" y="1033"/>
                  </a:cubicBezTo>
                  <a:cubicBezTo>
                    <a:pt x="334" y="1032"/>
                    <a:pt x="334" y="1032"/>
                    <a:pt x="334" y="1032"/>
                  </a:cubicBezTo>
                  <a:cubicBezTo>
                    <a:pt x="334" y="1030"/>
                    <a:pt x="334" y="1030"/>
                    <a:pt x="334" y="1030"/>
                  </a:cubicBezTo>
                  <a:cubicBezTo>
                    <a:pt x="335" y="1029"/>
                    <a:pt x="335" y="1029"/>
                    <a:pt x="335" y="1029"/>
                  </a:cubicBezTo>
                  <a:cubicBezTo>
                    <a:pt x="337" y="1029"/>
                    <a:pt x="337" y="1029"/>
                    <a:pt x="337" y="1029"/>
                  </a:cubicBezTo>
                  <a:cubicBezTo>
                    <a:pt x="339" y="1028"/>
                    <a:pt x="339" y="1028"/>
                    <a:pt x="339" y="1028"/>
                  </a:cubicBezTo>
                  <a:cubicBezTo>
                    <a:pt x="340" y="1027"/>
                    <a:pt x="340" y="1027"/>
                    <a:pt x="340" y="1027"/>
                  </a:cubicBezTo>
                  <a:cubicBezTo>
                    <a:pt x="342" y="1026"/>
                    <a:pt x="342" y="1026"/>
                    <a:pt x="342" y="1026"/>
                  </a:cubicBezTo>
                  <a:cubicBezTo>
                    <a:pt x="344" y="1025"/>
                    <a:pt x="344" y="1025"/>
                    <a:pt x="344" y="1025"/>
                  </a:cubicBezTo>
                  <a:cubicBezTo>
                    <a:pt x="344" y="1025"/>
                    <a:pt x="344" y="1025"/>
                    <a:pt x="344" y="1025"/>
                  </a:cubicBezTo>
                  <a:cubicBezTo>
                    <a:pt x="345" y="1024"/>
                    <a:pt x="345" y="1024"/>
                    <a:pt x="345" y="1024"/>
                  </a:cubicBezTo>
                  <a:cubicBezTo>
                    <a:pt x="347" y="1021"/>
                    <a:pt x="347" y="1021"/>
                    <a:pt x="347" y="1021"/>
                  </a:cubicBezTo>
                  <a:cubicBezTo>
                    <a:pt x="348" y="1020"/>
                    <a:pt x="348" y="1020"/>
                    <a:pt x="348" y="1020"/>
                  </a:cubicBezTo>
                  <a:cubicBezTo>
                    <a:pt x="349" y="1018"/>
                    <a:pt x="349" y="1018"/>
                    <a:pt x="349" y="1018"/>
                  </a:cubicBezTo>
                  <a:cubicBezTo>
                    <a:pt x="350" y="1017"/>
                    <a:pt x="350" y="1017"/>
                    <a:pt x="350" y="1017"/>
                  </a:cubicBezTo>
                  <a:cubicBezTo>
                    <a:pt x="351" y="1018"/>
                    <a:pt x="351" y="1018"/>
                    <a:pt x="351" y="1018"/>
                  </a:cubicBezTo>
                  <a:cubicBezTo>
                    <a:pt x="352" y="1018"/>
                    <a:pt x="352" y="1018"/>
                    <a:pt x="352" y="1018"/>
                  </a:cubicBezTo>
                  <a:cubicBezTo>
                    <a:pt x="354" y="1019"/>
                    <a:pt x="354" y="1019"/>
                    <a:pt x="354" y="1019"/>
                  </a:cubicBezTo>
                  <a:cubicBezTo>
                    <a:pt x="355" y="1020"/>
                    <a:pt x="355" y="1020"/>
                    <a:pt x="355" y="1020"/>
                  </a:cubicBezTo>
                  <a:cubicBezTo>
                    <a:pt x="355" y="1021"/>
                    <a:pt x="355" y="1021"/>
                    <a:pt x="355" y="1021"/>
                  </a:cubicBezTo>
                  <a:cubicBezTo>
                    <a:pt x="355" y="1022"/>
                    <a:pt x="355" y="1022"/>
                    <a:pt x="355" y="1022"/>
                  </a:cubicBezTo>
                  <a:cubicBezTo>
                    <a:pt x="356" y="1022"/>
                    <a:pt x="356" y="1022"/>
                    <a:pt x="356" y="1022"/>
                  </a:cubicBezTo>
                  <a:cubicBezTo>
                    <a:pt x="357" y="1022"/>
                    <a:pt x="357" y="1022"/>
                    <a:pt x="357" y="1022"/>
                  </a:cubicBezTo>
                  <a:cubicBezTo>
                    <a:pt x="357" y="1022"/>
                    <a:pt x="357" y="1022"/>
                    <a:pt x="357" y="1022"/>
                  </a:cubicBezTo>
                  <a:cubicBezTo>
                    <a:pt x="359" y="1022"/>
                    <a:pt x="359" y="1022"/>
                    <a:pt x="359" y="1022"/>
                  </a:cubicBezTo>
                  <a:cubicBezTo>
                    <a:pt x="361" y="1021"/>
                    <a:pt x="361" y="1021"/>
                    <a:pt x="361" y="1021"/>
                  </a:cubicBezTo>
                  <a:cubicBezTo>
                    <a:pt x="363" y="1018"/>
                    <a:pt x="363" y="1018"/>
                    <a:pt x="363" y="1018"/>
                  </a:cubicBezTo>
                  <a:cubicBezTo>
                    <a:pt x="366" y="1018"/>
                    <a:pt x="366" y="1018"/>
                    <a:pt x="366" y="1018"/>
                  </a:cubicBezTo>
                  <a:cubicBezTo>
                    <a:pt x="367" y="1018"/>
                    <a:pt x="367" y="1018"/>
                    <a:pt x="367" y="1018"/>
                  </a:cubicBezTo>
                  <a:cubicBezTo>
                    <a:pt x="368" y="1020"/>
                    <a:pt x="368" y="1020"/>
                    <a:pt x="368" y="1020"/>
                  </a:cubicBezTo>
                  <a:cubicBezTo>
                    <a:pt x="369" y="1021"/>
                    <a:pt x="369" y="1021"/>
                    <a:pt x="369" y="1021"/>
                  </a:cubicBezTo>
                  <a:cubicBezTo>
                    <a:pt x="370" y="1022"/>
                    <a:pt x="370" y="1022"/>
                    <a:pt x="370" y="1022"/>
                  </a:cubicBezTo>
                  <a:cubicBezTo>
                    <a:pt x="370" y="1022"/>
                    <a:pt x="370" y="1022"/>
                    <a:pt x="370" y="1022"/>
                  </a:cubicBezTo>
                  <a:cubicBezTo>
                    <a:pt x="370" y="1022"/>
                    <a:pt x="370" y="1022"/>
                    <a:pt x="370" y="1022"/>
                  </a:cubicBezTo>
                  <a:cubicBezTo>
                    <a:pt x="372" y="1022"/>
                    <a:pt x="372" y="1022"/>
                    <a:pt x="372" y="1022"/>
                  </a:cubicBezTo>
                  <a:cubicBezTo>
                    <a:pt x="372" y="1022"/>
                    <a:pt x="372" y="1022"/>
                    <a:pt x="372" y="1022"/>
                  </a:cubicBezTo>
                  <a:cubicBezTo>
                    <a:pt x="373" y="1022"/>
                    <a:pt x="373" y="1022"/>
                    <a:pt x="373" y="1022"/>
                  </a:cubicBezTo>
                  <a:cubicBezTo>
                    <a:pt x="373" y="1022"/>
                    <a:pt x="373" y="1022"/>
                    <a:pt x="373" y="1022"/>
                  </a:cubicBezTo>
                  <a:cubicBezTo>
                    <a:pt x="375" y="1022"/>
                    <a:pt x="375" y="1022"/>
                    <a:pt x="375" y="1022"/>
                  </a:cubicBezTo>
                  <a:cubicBezTo>
                    <a:pt x="377" y="1022"/>
                    <a:pt x="377" y="1022"/>
                    <a:pt x="377" y="1022"/>
                  </a:cubicBezTo>
                  <a:cubicBezTo>
                    <a:pt x="377" y="1022"/>
                    <a:pt x="377" y="1022"/>
                    <a:pt x="377" y="1022"/>
                  </a:cubicBezTo>
                  <a:cubicBezTo>
                    <a:pt x="378" y="1022"/>
                    <a:pt x="378" y="1022"/>
                    <a:pt x="378" y="1022"/>
                  </a:cubicBezTo>
                  <a:cubicBezTo>
                    <a:pt x="380" y="1023"/>
                    <a:pt x="380" y="1023"/>
                    <a:pt x="380" y="1023"/>
                  </a:cubicBezTo>
                  <a:cubicBezTo>
                    <a:pt x="381" y="1023"/>
                    <a:pt x="381" y="1023"/>
                    <a:pt x="381" y="1023"/>
                  </a:cubicBezTo>
                  <a:cubicBezTo>
                    <a:pt x="382" y="1026"/>
                    <a:pt x="382" y="1026"/>
                    <a:pt x="382" y="1026"/>
                  </a:cubicBezTo>
                  <a:cubicBezTo>
                    <a:pt x="383" y="1027"/>
                    <a:pt x="383" y="1027"/>
                    <a:pt x="383" y="1027"/>
                  </a:cubicBezTo>
                  <a:cubicBezTo>
                    <a:pt x="385" y="1028"/>
                    <a:pt x="385" y="1028"/>
                    <a:pt x="385" y="1028"/>
                  </a:cubicBezTo>
                  <a:cubicBezTo>
                    <a:pt x="386" y="1028"/>
                    <a:pt x="386" y="1028"/>
                    <a:pt x="386" y="1028"/>
                  </a:cubicBezTo>
                  <a:cubicBezTo>
                    <a:pt x="387" y="1030"/>
                    <a:pt x="387" y="1030"/>
                    <a:pt x="387" y="1030"/>
                  </a:cubicBezTo>
                  <a:cubicBezTo>
                    <a:pt x="388" y="1031"/>
                    <a:pt x="388" y="1031"/>
                    <a:pt x="388" y="1031"/>
                  </a:cubicBezTo>
                  <a:cubicBezTo>
                    <a:pt x="389" y="1032"/>
                    <a:pt x="389" y="1032"/>
                    <a:pt x="389" y="1032"/>
                  </a:cubicBezTo>
                  <a:cubicBezTo>
                    <a:pt x="391" y="1034"/>
                    <a:pt x="391" y="1034"/>
                    <a:pt x="391" y="1034"/>
                  </a:cubicBezTo>
                  <a:cubicBezTo>
                    <a:pt x="391" y="1036"/>
                    <a:pt x="391" y="1036"/>
                    <a:pt x="391" y="1036"/>
                  </a:cubicBezTo>
                  <a:cubicBezTo>
                    <a:pt x="391" y="1038"/>
                    <a:pt x="391" y="1038"/>
                    <a:pt x="391" y="1038"/>
                  </a:cubicBezTo>
                  <a:cubicBezTo>
                    <a:pt x="392" y="1039"/>
                    <a:pt x="392" y="1039"/>
                    <a:pt x="392" y="1039"/>
                  </a:cubicBezTo>
                  <a:cubicBezTo>
                    <a:pt x="392" y="1039"/>
                    <a:pt x="392" y="1039"/>
                    <a:pt x="392" y="1039"/>
                  </a:cubicBezTo>
                  <a:cubicBezTo>
                    <a:pt x="392" y="1038"/>
                    <a:pt x="392" y="1038"/>
                    <a:pt x="392" y="1038"/>
                  </a:cubicBezTo>
                  <a:cubicBezTo>
                    <a:pt x="393" y="1038"/>
                    <a:pt x="393" y="1038"/>
                    <a:pt x="393" y="1038"/>
                  </a:cubicBezTo>
                  <a:cubicBezTo>
                    <a:pt x="393" y="1037"/>
                    <a:pt x="393" y="1037"/>
                    <a:pt x="393" y="1037"/>
                  </a:cubicBezTo>
                  <a:cubicBezTo>
                    <a:pt x="393" y="1034"/>
                    <a:pt x="393" y="1034"/>
                    <a:pt x="393" y="1034"/>
                  </a:cubicBezTo>
                  <a:cubicBezTo>
                    <a:pt x="393" y="1033"/>
                    <a:pt x="393" y="1033"/>
                    <a:pt x="393" y="1033"/>
                  </a:cubicBezTo>
                  <a:cubicBezTo>
                    <a:pt x="392" y="1032"/>
                    <a:pt x="392" y="1032"/>
                    <a:pt x="392" y="1032"/>
                  </a:cubicBezTo>
                  <a:cubicBezTo>
                    <a:pt x="392" y="1031"/>
                    <a:pt x="392" y="1031"/>
                    <a:pt x="392" y="1031"/>
                  </a:cubicBezTo>
                  <a:cubicBezTo>
                    <a:pt x="392" y="1031"/>
                    <a:pt x="392" y="1031"/>
                    <a:pt x="392" y="1031"/>
                  </a:cubicBezTo>
                  <a:cubicBezTo>
                    <a:pt x="393" y="1030"/>
                    <a:pt x="393" y="1030"/>
                    <a:pt x="393" y="1030"/>
                  </a:cubicBezTo>
                  <a:cubicBezTo>
                    <a:pt x="394" y="1031"/>
                    <a:pt x="394" y="1031"/>
                    <a:pt x="394" y="1031"/>
                  </a:cubicBezTo>
                  <a:cubicBezTo>
                    <a:pt x="396" y="1032"/>
                    <a:pt x="396" y="1032"/>
                    <a:pt x="396" y="1032"/>
                  </a:cubicBezTo>
                  <a:cubicBezTo>
                    <a:pt x="397" y="1033"/>
                    <a:pt x="397" y="1033"/>
                    <a:pt x="397" y="1033"/>
                  </a:cubicBezTo>
                  <a:cubicBezTo>
                    <a:pt x="399" y="1035"/>
                    <a:pt x="399" y="1035"/>
                    <a:pt x="399" y="1035"/>
                  </a:cubicBezTo>
                  <a:cubicBezTo>
                    <a:pt x="401" y="1036"/>
                    <a:pt x="401" y="1036"/>
                    <a:pt x="401" y="1036"/>
                  </a:cubicBezTo>
                  <a:cubicBezTo>
                    <a:pt x="403" y="1038"/>
                    <a:pt x="403" y="1038"/>
                    <a:pt x="403" y="1038"/>
                  </a:cubicBezTo>
                  <a:cubicBezTo>
                    <a:pt x="405" y="1038"/>
                    <a:pt x="405" y="1038"/>
                    <a:pt x="405" y="1038"/>
                  </a:cubicBezTo>
                  <a:cubicBezTo>
                    <a:pt x="406" y="1038"/>
                    <a:pt x="406" y="1038"/>
                    <a:pt x="406" y="1038"/>
                  </a:cubicBezTo>
                  <a:cubicBezTo>
                    <a:pt x="407" y="1037"/>
                    <a:pt x="407" y="1037"/>
                    <a:pt x="407" y="1037"/>
                  </a:cubicBezTo>
                  <a:cubicBezTo>
                    <a:pt x="409" y="1036"/>
                    <a:pt x="409" y="1036"/>
                    <a:pt x="409" y="1036"/>
                  </a:cubicBezTo>
                  <a:cubicBezTo>
                    <a:pt x="409" y="1034"/>
                    <a:pt x="409" y="1034"/>
                    <a:pt x="409" y="1034"/>
                  </a:cubicBezTo>
                  <a:cubicBezTo>
                    <a:pt x="410" y="1033"/>
                    <a:pt x="410" y="1033"/>
                    <a:pt x="410" y="1033"/>
                  </a:cubicBezTo>
                  <a:cubicBezTo>
                    <a:pt x="412" y="1032"/>
                    <a:pt x="412" y="1032"/>
                    <a:pt x="412" y="1032"/>
                  </a:cubicBezTo>
                  <a:cubicBezTo>
                    <a:pt x="414" y="1030"/>
                    <a:pt x="414" y="1030"/>
                    <a:pt x="414" y="1030"/>
                  </a:cubicBezTo>
                  <a:cubicBezTo>
                    <a:pt x="415" y="1030"/>
                    <a:pt x="415" y="1030"/>
                    <a:pt x="415" y="1030"/>
                  </a:cubicBezTo>
                  <a:cubicBezTo>
                    <a:pt x="415" y="1031"/>
                    <a:pt x="415" y="1031"/>
                    <a:pt x="415" y="1031"/>
                  </a:cubicBezTo>
                  <a:cubicBezTo>
                    <a:pt x="417" y="1030"/>
                    <a:pt x="417" y="1030"/>
                    <a:pt x="417" y="1030"/>
                  </a:cubicBezTo>
                  <a:cubicBezTo>
                    <a:pt x="418" y="1030"/>
                    <a:pt x="418" y="1030"/>
                    <a:pt x="418" y="1030"/>
                  </a:cubicBezTo>
                  <a:cubicBezTo>
                    <a:pt x="420" y="1029"/>
                    <a:pt x="420" y="1029"/>
                    <a:pt x="420" y="1029"/>
                  </a:cubicBezTo>
                  <a:cubicBezTo>
                    <a:pt x="421" y="1030"/>
                    <a:pt x="421" y="1030"/>
                    <a:pt x="421" y="1030"/>
                  </a:cubicBezTo>
                  <a:cubicBezTo>
                    <a:pt x="423" y="1031"/>
                    <a:pt x="423" y="1031"/>
                    <a:pt x="423" y="1031"/>
                  </a:cubicBezTo>
                  <a:cubicBezTo>
                    <a:pt x="424" y="1032"/>
                    <a:pt x="424" y="1032"/>
                    <a:pt x="424" y="1032"/>
                  </a:cubicBezTo>
                  <a:cubicBezTo>
                    <a:pt x="426" y="1032"/>
                    <a:pt x="426" y="1032"/>
                    <a:pt x="426" y="1032"/>
                  </a:cubicBezTo>
                  <a:cubicBezTo>
                    <a:pt x="427" y="1032"/>
                    <a:pt x="427" y="1032"/>
                    <a:pt x="427" y="1032"/>
                  </a:cubicBezTo>
                  <a:cubicBezTo>
                    <a:pt x="428" y="1031"/>
                    <a:pt x="428" y="1031"/>
                    <a:pt x="428" y="1031"/>
                  </a:cubicBezTo>
                  <a:cubicBezTo>
                    <a:pt x="428" y="1030"/>
                    <a:pt x="428" y="1030"/>
                    <a:pt x="428" y="1030"/>
                  </a:cubicBezTo>
                  <a:cubicBezTo>
                    <a:pt x="429" y="1029"/>
                    <a:pt x="429" y="1029"/>
                    <a:pt x="429" y="1029"/>
                  </a:cubicBezTo>
                  <a:cubicBezTo>
                    <a:pt x="429" y="1029"/>
                    <a:pt x="429" y="1029"/>
                    <a:pt x="429" y="1029"/>
                  </a:cubicBezTo>
                  <a:cubicBezTo>
                    <a:pt x="431" y="1029"/>
                    <a:pt x="431" y="1029"/>
                    <a:pt x="431" y="1029"/>
                  </a:cubicBezTo>
                  <a:cubicBezTo>
                    <a:pt x="433" y="1029"/>
                    <a:pt x="433" y="1029"/>
                    <a:pt x="433" y="1029"/>
                  </a:cubicBezTo>
                  <a:cubicBezTo>
                    <a:pt x="433" y="1029"/>
                    <a:pt x="433" y="1029"/>
                    <a:pt x="433" y="1029"/>
                  </a:cubicBezTo>
                  <a:cubicBezTo>
                    <a:pt x="435" y="1029"/>
                    <a:pt x="435" y="1029"/>
                    <a:pt x="435" y="1029"/>
                  </a:cubicBezTo>
                  <a:cubicBezTo>
                    <a:pt x="437" y="1031"/>
                    <a:pt x="437" y="1031"/>
                    <a:pt x="437" y="1031"/>
                  </a:cubicBezTo>
                  <a:cubicBezTo>
                    <a:pt x="438" y="1033"/>
                    <a:pt x="438" y="1033"/>
                    <a:pt x="438" y="1033"/>
                  </a:cubicBezTo>
                  <a:cubicBezTo>
                    <a:pt x="440" y="1035"/>
                    <a:pt x="440" y="1035"/>
                    <a:pt x="440" y="1035"/>
                  </a:cubicBezTo>
                  <a:cubicBezTo>
                    <a:pt x="441" y="1036"/>
                    <a:pt x="441" y="1036"/>
                    <a:pt x="441" y="1036"/>
                  </a:cubicBezTo>
                  <a:cubicBezTo>
                    <a:pt x="442" y="1036"/>
                    <a:pt x="442" y="1036"/>
                    <a:pt x="442" y="1036"/>
                  </a:cubicBezTo>
                  <a:cubicBezTo>
                    <a:pt x="443" y="1036"/>
                    <a:pt x="443" y="1036"/>
                    <a:pt x="443" y="1036"/>
                  </a:cubicBezTo>
                  <a:cubicBezTo>
                    <a:pt x="444" y="1037"/>
                    <a:pt x="444" y="1037"/>
                    <a:pt x="444" y="1037"/>
                  </a:cubicBezTo>
                  <a:cubicBezTo>
                    <a:pt x="447" y="1037"/>
                    <a:pt x="447" y="1037"/>
                    <a:pt x="447" y="1037"/>
                  </a:cubicBezTo>
                  <a:cubicBezTo>
                    <a:pt x="447" y="1038"/>
                    <a:pt x="447" y="1038"/>
                    <a:pt x="447" y="1038"/>
                  </a:cubicBezTo>
                  <a:cubicBezTo>
                    <a:pt x="448" y="1038"/>
                    <a:pt x="448" y="1038"/>
                    <a:pt x="448" y="1038"/>
                  </a:cubicBezTo>
                  <a:cubicBezTo>
                    <a:pt x="448" y="1039"/>
                    <a:pt x="448" y="1039"/>
                    <a:pt x="448" y="1039"/>
                  </a:cubicBezTo>
                  <a:cubicBezTo>
                    <a:pt x="448" y="1039"/>
                    <a:pt x="448" y="1039"/>
                    <a:pt x="448" y="1039"/>
                  </a:cubicBezTo>
                  <a:cubicBezTo>
                    <a:pt x="450" y="1039"/>
                    <a:pt x="450" y="1039"/>
                    <a:pt x="450" y="1039"/>
                  </a:cubicBezTo>
                  <a:cubicBezTo>
                    <a:pt x="451" y="1038"/>
                    <a:pt x="451" y="1038"/>
                    <a:pt x="451" y="1038"/>
                  </a:cubicBezTo>
                  <a:cubicBezTo>
                    <a:pt x="452" y="1036"/>
                    <a:pt x="452" y="1036"/>
                    <a:pt x="452" y="1036"/>
                  </a:cubicBezTo>
                  <a:cubicBezTo>
                    <a:pt x="453" y="1034"/>
                    <a:pt x="453" y="1034"/>
                    <a:pt x="453" y="1034"/>
                  </a:cubicBezTo>
                  <a:cubicBezTo>
                    <a:pt x="453" y="1033"/>
                    <a:pt x="453" y="1033"/>
                    <a:pt x="453" y="1033"/>
                  </a:cubicBezTo>
                  <a:cubicBezTo>
                    <a:pt x="454" y="1033"/>
                    <a:pt x="454" y="1033"/>
                    <a:pt x="454" y="1033"/>
                  </a:cubicBezTo>
                  <a:cubicBezTo>
                    <a:pt x="454" y="1033"/>
                    <a:pt x="454" y="1033"/>
                    <a:pt x="454" y="1033"/>
                  </a:cubicBezTo>
                  <a:cubicBezTo>
                    <a:pt x="455" y="1035"/>
                    <a:pt x="455" y="1035"/>
                    <a:pt x="455" y="1035"/>
                  </a:cubicBezTo>
                  <a:cubicBezTo>
                    <a:pt x="456" y="1036"/>
                    <a:pt x="456" y="1036"/>
                    <a:pt x="456" y="1036"/>
                  </a:cubicBezTo>
                  <a:cubicBezTo>
                    <a:pt x="458" y="1036"/>
                    <a:pt x="458" y="1036"/>
                    <a:pt x="458" y="1036"/>
                  </a:cubicBezTo>
                  <a:cubicBezTo>
                    <a:pt x="459" y="1036"/>
                    <a:pt x="459" y="1036"/>
                    <a:pt x="459" y="1036"/>
                  </a:cubicBezTo>
                  <a:cubicBezTo>
                    <a:pt x="460" y="1036"/>
                    <a:pt x="460" y="1036"/>
                    <a:pt x="460" y="1036"/>
                  </a:cubicBezTo>
                  <a:cubicBezTo>
                    <a:pt x="464" y="1036"/>
                    <a:pt x="464" y="1036"/>
                    <a:pt x="464" y="1036"/>
                  </a:cubicBezTo>
                  <a:cubicBezTo>
                    <a:pt x="467" y="1034"/>
                    <a:pt x="467" y="1034"/>
                    <a:pt x="467" y="1034"/>
                  </a:cubicBezTo>
                  <a:cubicBezTo>
                    <a:pt x="469" y="1033"/>
                    <a:pt x="469" y="1033"/>
                    <a:pt x="469" y="1033"/>
                  </a:cubicBezTo>
                  <a:cubicBezTo>
                    <a:pt x="470" y="1031"/>
                    <a:pt x="470" y="1031"/>
                    <a:pt x="470" y="1031"/>
                  </a:cubicBezTo>
                  <a:cubicBezTo>
                    <a:pt x="470" y="1028"/>
                    <a:pt x="470" y="1028"/>
                    <a:pt x="470" y="1028"/>
                  </a:cubicBezTo>
                  <a:cubicBezTo>
                    <a:pt x="471" y="1026"/>
                    <a:pt x="471" y="1026"/>
                    <a:pt x="471" y="1026"/>
                  </a:cubicBezTo>
                  <a:cubicBezTo>
                    <a:pt x="471" y="1025"/>
                    <a:pt x="471" y="1025"/>
                    <a:pt x="471" y="1025"/>
                  </a:cubicBezTo>
                  <a:cubicBezTo>
                    <a:pt x="469" y="1023"/>
                    <a:pt x="469" y="1023"/>
                    <a:pt x="469" y="1023"/>
                  </a:cubicBezTo>
                  <a:cubicBezTo>
                    <a:pt x="468" y="1023"/>
                    <a:pt x="468" y="1023"/>
                    <a:pt x="468" y="1023"/>
                  </a:cubicBezTo>
                  <a:cubicBezTo>
                    <a:pt x="465" y="1022"/>
                    <a:pt x="465" y="1022"/>
                    <a:pt x="465" y="1022"/>
                  </a:cubicBezTo>
                  <a:cubicBezTo>
                    <a:pt x="464" y="1021"/>
                    <a:pt x="464" y="1021"/>
                    <a:pt x="464" y="1021"/>
                  </a:cubicBezTo>
                  <a:cubicBezTo>
                    <a:pt x="464" y="1021"/>
                    <a:pt x="464" y="1021"/>
                    <a:pt x="464" y="1021"/>
                  </a:cubicBezTo>
                  <a:cubicBezTo>
                    <a:pt x="460" y="1019"/>
                    <a:pt x="460" y="1019"/>
                    <a:pt x="460" y="1019"/>
                  </a:cubicBezTo>
                  <a:cubicBezTo>
                    <a:pt x="458" y="1019"/>
                    <a:pt x="458" y="1019"/>
                    <a:pt x="458" y="1019"/>
                  </a:cubicBezTo>
                  <a:cubicBezTo>
                    <a:pt x="458" y="1018"/>
                    <a:pt x="458" y="1018"/>
                    <a:pt x="458" y="1018"/>
                  </a:cubicBezTo>
                  <a:cubicBezTo>
                    <a:pt x="457" y="1017"/>
                    <a:pt x="457" y="1017"/>
                    <a:pt x="457" y="1017"/>
                  </a:cubicBezTo>
                  <a:cubicBezTo>
                    <a:pt x="456" y="1016"/>
                    <a:pt x="456" y="1016"/>
                    <a:pt x="456" y="1016"/>
                  </a:cubicBezTo>
                  <a:cubicBezTo>
                    <a:pt x="454" y="1014"/>
                    <a:pt x="454" y="1014"/>
                    <a:pt x="454" y="1014"/>
                  </a:cubicBezTo>
                  <a:cubicBezTo>
                    <a:pt x="453" y="1014"/>
                    <a:pt x="453" y="1014"/>
                    <a:pt x="453" y="1014"/>
                  </a:cubicBezTo>
                  <a:cubicBezTo>
                    <a:pt x="454" y="1013"/>
                    <a:pt x="454" y="1013"/>
                    <a:pt x="454" y="1013"/>
                  </a:cubicBezTo>
                  <a:cubicBezTo>
                    <a:pt x="455" y="1012"/>
                    <a:pt x="455" y="1012"/>
                    <a:pt x="455" y="1012"/>
                  </a:cubicBezTo>
                  <a:cubicBezTo>
                    <a:pt x="456" y="1012"/>
                    <a:pt x="456" y="1012"/>
                    <a:pt x="456" y="1012"/>
                  </a:cubicBezTo>
                  <a:cubicBezTo>
                    <a:pt x="458" y="1010"/>
                    <a:pt x="458" y="1010"/>
                    <a:pt x="458" y="1010"/>
                  </a:cubicBezTo>
                  <a:cubicBezTo>
                    <a:pt x="459" y="1010"/>
                    <a:pt x="459" y="1010"/>
                    <a:pt x="459" y="1010"/>
                  </a:cubicBezTo>
                  <a:cubicBezTo>
                    <a:pt x="461" y="1010"/>
                    <a:pt x="461" y="1010"/>
                    <a:pt x="461" y="1010"/>
                  </a:cubicBezTo>
                  <a:cubicBezTo>
                    <a:pt x="462" y="1008"/>
                    <a:pt x="462" y="1008"/>
                    <a:pt x="462" y="1008"/>
                  </a:cubicBezTo>
                  <a:cubicBezTo>
                    <a:pt x="464" y="1007"/>
                    <a:pt x="464" y="1007"/>
                    <a:pt x="464" y="1007"/>
                  </a:cubicBezTo>
                  <a:cubicBezTo>
                    <a:pt x="464" y="1006"/>
                    <a:pt x="464" y="1006"/>
                    <a:pt x="464" y="1006"/>
                  </a:cubicBezTo>
                  <a:cubicBezTo>
                    <a:pt x="464" y="1005"/>
                    <a:pt x="464" y="1005"/>
                    <a:pt x="464" y="1005"/>
                  </a:cubicBezTo>
                  <a:cubicBezTo>
                    <a:pt x="462" y="1002"/>
                    <a:pt x="462" y="1002"/>
                    <a:pt x="462" y="1002"/>
                  </a:cubicBezTo>
                  <a:cubicBezTo>
                    <a:pt x="462" y="1000"/>
                    <a:pt x="462" y="1000"/>
                    <a:pt x="462" y="1000"/>
                  </a:cubicBezTo>
                  <a:cubicBezTo>
                    <a:pt x="462" y="999"/>
                    <a:pt x="462" y="999"/>
                    <a:pt x="462" y="999"/>
                  </a:cubicBezTo>
                  <a:cubicBezTo>
                    <a:pt x="463" y="997"/>
                    <a:pt x="463" y="997"/>
                    <a:pt x="463" y="997"/>
                  </a:cubicBezTo>
                  <a:cubicBezTo>
                    <a:pt x="464" y="997"/>
                    <a:pt x="464" y="997"/>
                    <a:pt x="464" y="997"/>
                  </a:cubicBezTo>
                  <a:cubicBezTo>
                    <a:pt x="464" y="995"/>
                    <a:pt x="464" y="995"/>
                    <a:pt x="464" y="995"/>
                  </a:cubicBezTo>
                  <a:cubicBezTo>
                    <a:pt x="465" y="995"/>
                    <a:pt x="465" y="995"/>
                    <a:pt x="465" y="995"/>
                  </a:cubicBezTo>
                  <a:cubicBezTo>
                    <a:pt x="467" y="994"/>
                    <a:pt x="467" y="994"/>
                    <a:pt x="467" y="994"/>
                  </a:cubicBezTo>
                  <a:cubicBezTo>
                    <a:pt x="469" y="994"/>
                    <a:pt x="469" y="994"/>
                    <a:pt x="469" y="994"/>
                  </a:cubicBezTo>
                  <a:cubicBezTo>
                    <a:pt x="470" y="994"/>
                    <a:pt x="470" y="994"/>
                    <a:pt x="470" y="994"/>
                  </a:cubicBezTo>
                  <a:cubicBezTo>
                    <a:pt x="472" y="995"/>
                    <a:pt x="472" y="995"/>
                    <a:pt x="472" y="995"/>
                  </a:cubicBezTo>
                  <a:cubicBezTo>
                    <a:pt x="474" y="995"/>
                    <a:pt x="474" y="995"/>
                    <a:pt x="474" y="995"/>
                  </a:cubicBezTo>
                  <a:cubicBezTo>
                    <a:pt x="475" y="995"/>
                    <a:pt x="475" y="995"/>
                    <a:pt x="475" y="995"/>
                  </a:cubicBezTo>
                  <a:cubicBezTo>
                    <a:pt x="476" y="995"/>
                    <a:pt x="476" y="995"/>
                    <a:pt x="476" y="995"/>
                  </a:cubicBezTo>
                  <a:cubicBezTo>
                    <a:pt x="477" y="994"/>
                    <a:pt x="477" y="994"/>
                    <a:pt x="477" y="994"/>
                  </a:cubicBezTo>
                  <a:cubicBezTo>
                    <a:pt x="476" y="993"/>
                    <a:pt x="476" y="993"/>
                    <a:pt x="476" y="993"/>
                  </a:cubicBezTo>
                  <a:cubicBezTo>
                    <a:pt x="476" y="992"/>
                    <a:pt x="476" y="992"/>
                    <a:pt x="476" y="992"/>
                  </a:cubicBezTo>
                  <a:cubicBezTo>
                    <a:pt x="473" y="991"/>
                    <a:pt x="473" y="991"/>
                    <a:pt x="473" y="991"/>
                  </a:cubicBezTo>
                  <a:cubicBezTo>
                    <a:pt x="472" y="990"/>
                    <a:pt x="472" y="990"/>
                    <a:pt x="472" y="990"/>
                  </a:cubicBezTo>
                  <a:cubicBezTo>
                    <a:pt x="471" y="990"/>
                    <a:pt x="471" y="990"/>
                    <a:pt x="471" y="990"/>
                  </a:cubicBezTo>
                  <a:cubicBezTo>
                    <a:pt x="469" y="990"/>
                    <a:pt x="469" y="990"/>
                    <a:pt x="469" y="990"/>
                  </a:cubicBezTo>
                  <a:cubicBezTo>
                    <a:pt x="468" y="989"/>
                    <a:pt x="468" y="989"/>
                    <a:pt x="468" y="989"/>
                  </a:cubicBezTo>
                  <a:cubicBezTo>
                    <a:pt x="467" y="989"/>
                    <a:pt x="467" y="989"/>
                    <a:pt x="467" y="989"/>
                  </a:cubicBezTo>
                  <a:cubicBezTo>
                    <a:pt x="466" y="988"/>
                    <a:pt x="466" y="988"/>
                    <a:pt x="466" y="988"/>
                  </a:cubicBezTo>
                  <a:cubicBezTo>
                    <a:pt x="466" y="987"/>
                    <a:pt x="466" y="987"/>
                    <a:pt x="466" y="987"/>
                  </a:cubicBezTo>
                  <a:cubicBezTo>
                    <a:pt x="467" y="986"/>
                    <a:pt x="467" y="986"/>
                    <a:pt x="467" y="986"/>
                  </a:cubicBezTo>
                  <a:cubicBezTo>
                    <a:pt x="468" y="985"/>
                    <a:pt x="468" y="985"/>
                    <a:pt x="468" y="985"/>
                  </a:cubicBezTo>
                  <a:cubicBezTo>
                    <a:pt x="469" y="986"/>
                    <a:pt x="469" y="986"/>
                    <a:pt x="469" y="986"/>
                  </a:cubicBezTo>
                  <a:cubicBezTo>
                    <a:pt x="470" y="985"/>
                    <a:pt x="470" y="985"/>
                    <a:pt x="470" y="985"/>
                  </a:cubicBezTo>
                  <a:cubicBezTo>
                    <a:pt x="470" y="985"/>
                    <a:pt x="470" y="985"/>
                    <a:pt x="470" y="985"/>
                  </a:cubicBezTo>
                  <a:cubicBezTo>
                    <a:pt x="470" y="984"/>
                    <a:pt x="470" y="984"/>
                    <a:pt x="470" y="984"/>
                  </a:cubicBezTo>
                  <a:cubicBezTo>
                    <a:pt x="470" y="984"/>
                    <a:pt x="470" y="984"/>
                    <a:pt x="470" y="984"/>
                  </a:cubicBezTo>
                  <a:cubicBezTo>
                    <a:pt x="470" y="983"/>
                    <a:pt x="470" y="983"/>
                    <a:pt x="470" y="983"/>
                  </a:cubicBezTo>
                  <a:cubicBezTo>
                    <a:pt x="469" y="983"/>
                    <a:pt x="469" y="983"/>
                    <a:pt x="469" y="983"/>
                  </a:cubicBezTo>
                  <a:cubicBezTo>
                    <a:pt x="468" y="984"/>
                    <a:pt x="468" y="984"/>
                    <a:pt x="468" y="984"/>
                  </a:cubicBezTo>
                  <a:cubicBezTo>
                    <a:pt x="467" y="984"/>
                    <a:pt x="467" y="984"/>
                    <a:pt x="467" y="984"/>
                  </a:cubicBezTo>
                  <a:cubicBezTo>
                    <a:pt x="465" y="983"/>
                    <a:pt x="465" y="983"/>
                    <a:pt x="465" y="983"/>
                  </a:cubicBezTo>
                  <a:cubicBezTo>
                    <a:pt x="464" y="982"/>
                    <a:pt x="464" y="982"/>
                    <a:pt x="464" y="982"/>
                  </a:cubicBezTo>
                  <a:cubicBezTo>
                    <a:pt x="464" y="982"/>
                    <a:pt x="464" y="982"/>
                    <a:pt x="464" y="982"/>
                  </a:cubicBezTo>
                  <a:cubicBezTo>
                    <a:pt x="465" y="981"/>
                    <a:pt x="465" y="981"/>
                    <a:pt x="465" y="981"/>
                  </a:cubicBezTo>
                  <a:cubicBezTo>
                    <a:pt x="466" y="980"/>
                    <a:pt x="466" y="980"/>
                    <a:pt x="466" y="980"/>
                  </a:cubicBezTo>
                  <a:cubicBezTo>
                    <a:pt x="466" y="979"/>
                    <a:pt x="466" y="979"/>
                    <a:pt x="466" y="979"/>
                  </a:cubicBezTo>
                  <a:cubicBezTo>
                    <a:pt x="466" y="977"/>
                    <a:pt x="466" y="977"/>
                    <a:pt x="466" y="977"/>
                  </a:cubicBezTo>
                  <a:cubicBezTo>
                    <a:pt x="466" y="976"/>
                    <a:pt x="466" y="976"/>
                    <a:pt x="466" y="976"/>
                  </a:cubicBezTo>
                  <a:cubicBezTo>
                    <a:pt x="467" y="975"/>
                    <a:pt x="467" y="975"/>
                    <a:pt x="467" y="975"/>
                  </a:cubicBezTo>
                  <a:cubicBezTo>
                    <a:pt x="468" y="974"/>
                    <a:pt x="468" y="974"/>
                    <a:pt x="468" y="974"/>
                  </a:cubicBezTo>
                  <a:cubicBezTo>
                    <a:pt x="471" y="975"/>
                    <a:pt x="471" y="975"/>
                    <a:pt x="471" y="975"/>
                  </a:cubicBezTo>
                  <a:cubicBezTo>
                    <a:pt x="475" y="976"/>
                    <a:pt x="475" y="976"/>
                    <a:pt x="475" y="976"/>
                  </a:cubicBezTo>
                  <a:cubicBezTo>
                    <a:pt x="475" y="976"/>
                    <a:pt x="475" y="976"/>
                    <a:pt x="475" y="976"/>
                  </a:cubicBezTo>
                  <a:cubicBezTo>
                    <a:pt x="476" y="976"/>
                    <a:pt x="476" y="976"/>
                    <a:pt x="476" y="976"/>
                  </a:cubicBezTo>
                  <a:cubicBezTo>
                    <a:pt x="476" y="975"/>
                    <a:pt x="476" y="975"/>
                    <a:pt x="476" y="975"/>
                  </a:cubicBezTo>
                  <a:cubicBezTo>
                    <a:pt x="481" y="975"/>
                    <a:pt x="481" y="975"/>
                    <a:pt x="481" y="975"/>
                  </a:cubicBezTo>
                  <a:cubicBezTo>
                    <a:pt x="482" y="974"/>
                    <a:pt x="482" y="974"/>
                    <a:pt x="482" y="974"/>
                  </a:cubicBezTo>
                  <a:cubicBezTo>
                    <a:pt x="483" y="974"/>
                    <a:pt x="483" y="974"/>
                    <a:pt x="483" y="974"/>
                  </a:cubicBezTo>
                  <a:cubicBezTo>
                    <a:pt x="488" y="973"/>
                    <a:pt x="488" y="973"/>
                    <a:pt x="488" y="973"/>
                  </a:cubicBezTo>
                  <a:cubicBezTo>
                    <a:pt x="488" y="973"/>
                    <a:pt x="488" y="973"/>
                    <a:pt x="488" y="973"/>
                  </a:cubicBezTo>
                  <a:cubicBezTo>
                    <a:pt x="489" y="972"/>
                    <a:pt x="489" y="972"/>
                    <a:pt x="489" y="972"/>
                  </a:cubicBezTo>
                  <a:cubicBezTo>
                    <a:pt x="490" y="972"/>
                    <a:pt x="490" y="972"/>
                    <a:pt x="490" y="972"/>
                  </a:cubicBezTo>
                  <a:cubicBezTo>
                    <a:pt x="491" y="972"/>
                    <a:pt x="491" y="972"/>
                    <a:pt x="491" y="972"/>
                  </a:cubicBezTo>
                  <a:cubicBezTo>
                    <a:pt x="493" y="971"/>
                    <a:pt x="493" y="971"/>
                    <a:pt x="493" y="971"/>
                  </a:cubicBezTo>
                  <a:cubicBezTo>
                    <a:pt x="495" y="971"/>
                    <a:pt x="495" y="971"/>
                    <a:pt x="495" y="971"/>
                  </a:cubicBezTo>
                  <a:cubicBezTo>
                    <a:pt x="495" y="971"/>
                    <a:pt x="495" y="971"/>
                    <a:pt x="495" y="971"/>
                  </a:cubicBezTo>
                  <a:cubicBezTo>
                    <a:pt x="496" y="971"/>
                    <a:pt x="496" y="971"/>
                    <a:pt x="496" y="971"/>
                  </a:cubicBezTo>
                  <a:cubicBezTo>
                    <a:pt x="498" y="970"/>
                    <a:pt x="498" y="970"/>
                    <a:pt x="498" y="970"/>
                  </a:cubicBezTo>
                  <a:cubicBezTo>
                    <a:pt x="498" y="970"/>
                    <a:pt x="498" y="970"/>
                    <a:pt x="498" y="970"/>
                  </a:cubicBezTo>
                  <a:cubicBezTo>
                    <a:pt x="499" y="969"/>
                    <a:pt x="499" y="969"/>
                    <a:pt x="499" y="969"/>
                  </a:cubicBezTo>
                  <a:cubicBezTo>
                    <a:pt x="500" y="969"/>
                    <a:pt x="500" y="969"/>
                    <a:pt x="500" y="969"/>
                  </a:cubicBezTo>
                  <a:cubicBezTo>
                    <a:pt x="503" y="968"/>
                    <a:pt x="503" y="968"/>
                    <a:pt x="503" y="968"/>
                  </a:cubicBezTo>
                  <a:cubicBezTo>
                    <a:pt x="504" y="968"/>
                    <a:pt x="504" y="968"/>
                    <a:pt x="504" y="968"/>
                  </a:cubicBezTo>
                  <a:cubicBezTo>
                    <a:pt x="505" y="969"/>
                    <a:pt x="505" y="969"/>
                    <a:pt x="505" y="969"/>
                  </a:cubicBezTo>
                  <a:cubicBezTo>
                    <a:pt x="507" y="968"/>
                    <a:pt x="507" y="968"/>
                    <a:pt x="507" y="968"/>
                  </a:cubicBezTo>
                  <a:cubicBezTo>
                    <a:pt x="508" y="968"/>
                    <a:pt x="508" y="968"/>
                    <a:pt x="508" y="968"/>
                  </a:cubicBezTo>
                  <a:cubicBezTo>
                    <a:pt x="509" y="968"/>
                    <a:pt x="509" y="968"/>
                    <a:pt x="509" y="968"/>
                  </a:cubicBezTo>
                  <a:cubicBezTo>
                    <a:pt x="510" y="969"/>
                    <a:pt x="510" y="969"/>
                    <a:pt x="510" y="969"/>
                  </a:cubicBezTo>
                  <a:cubicBezTo>
                    <a:pt x="511" y="968"/>
                    <a:pt x="511" y="968"/>
                    <a:pt x="511" y="968"/>
                  </a:cubicBezTo>
                  <a:cubicBezTo>
                    <a:pt x="511" y="967"/>
                    <a:pt x="511" y="967"/>
                    <a:pt x="511" y="967"/>
                  </a:cubicBezTo>
                  <a:cubicBezTo>
                    <a:pt x="512" y="965"/>
                    <a:pt x="512" y="965"/>
                    <a:pt x="512" y="965"/>
                  </a:cubicBezTo>
                  <a:cubicBezTo>
                    <a:pt x="513" y="965"/>
                    <a:pt x="513" y="965"/>
                    <a:pt x="513" y="965"/>
                  </a:cubicBezTo>
                  <a:cubicBezTo>
                    <a:pt x="513" y="964"/>
                    <a:pt x="513" y="964"/>
                    <a:pt x="513" y="964"/>
                  </a:cubicBezTo>
                  <a:cubicBezTo>
                    <a:pt x="514" y="964"/>
                    <a:pt x="514" y="964"/>
                    <a:pt x="514" y="964"/>
                  </a:cubicBezTo>
                  <a:cubicBezTo>
                    <a:pt x="515" y="963"/>
                    <a:pt x="515" y="963"/>
                    <a:pt x="515" y="963"/>
                  </a:cubicBezTo>
                  <a:cubicBezTo>
                    <a:pt x="517" y="963"/>
                    <a:pt x="517" y="963"/>
                    <a:pt x="517" y="963"/>
                  </a:cubicBezTo>
                  <a:cubicBezTo>
                    <a:pt x="519" y="962"/>
                    <a:pt x="519" y="962"/>
                    <a:pt x="519" y="962"/>
                  </a:cubicBezTo>
                  <a:cubicBezTo>
                    <a:pt x="520" y="963"/>
                    <a:pt x="520" y="963"/>
                    <a:pt x="520" y="963"/>
                  </a:cubicBezTo>
                  <a:cubicBezTo>
                    <a:pt x="523" y="962"/>
                    <a:pt x="523" y="962"/>
                    <a:pt x="523" y="962"/>
                  </a:cubicBezTo>
                  <a:cubicBezTo>
                    <a:pt x="527" y="962"/>
                    <a:pt x="527" y="962"/>
                    <a:pt x="527" y="962"/>
                  </a:cubicBezTo>
                  <a:cubicBezTo>
                    <a:pt x="529" y="961"/>
                    <a:pt x="529" y="961"/>
                    <a:pt x="529" y="961"/>
                  </a:cubicBezTo>
                  <a:cubicBezTo>
                    <a:pt x="533" y="960"/>
                    <a:pt x="533" y="960"/>
                    <a:pt x="533" y="960"/>
                  </a:cubicBezTo>
                  <a:cubicBezTo>
                    <a:pt x="535" y="959"/>
                    <a:pt x="535" y="959"/>
                    <a:pt x="535" y="959"/>
                  </a:cubicBezTo>
                  <a:cubicBezTo>
                    <a:pt x="537" y="959"/>
                    <a:pt x="537" y="959"/>
                    <a:pt x="537" y="959"/>
                  </a:cubicBezTo>
                  <a:cubicBezTo>
                    <a:pt x="539" y="958"/>
                    <a:pt x="539" y="958"/>
                    <a:pt x="539" y="958"/>
                  </a:cubicBezTo>
                  <a:cubicBezTo>
                    <a:pt x="541" y="957"/>
                    <a:pt x="541" y="957"/>
                    <a:pt x="541" y="957"/>
                  </a:cubicBezTo>
                  <a:cubicBezTo>
                    <a:pt x="542" y="957"/>
                    <a:pt x="542" y="957"/>
                    <a:pt x="542" y="957"/>
                  </a:cubicBezTo>
                  <a:cubicBezTo>
                    <a:pt x="544" y="957"/>
                    <a:pt x="544" y="957"/>
                    <a:pt x="544" y="957"/>
                  </a:cubicBezTo>
                  <a:cubicBezTo>
                    <a:pt x="545" y="956"/>
                    <a:pt x="545" y="956"/>
                    <a:pt x="545" y="956"/>
                  </a:cubicBezTo>
                  <a:cubicBezTo>
                    <a:pt x="545" y="956"/>
                    <a:pt x="545" y="956"/>
                    <a:pt x="545" y="956"/>
                  </a:cubicBezTo>
                  <a:cubicBezTo>
                    <a:pt x="546" y="955"/>
                    <a:pt x="546" y="955"/>
                    <a:pt x="546" y="955"/>
                  </a:cubicBezTo>
                  <a:cubicBezTo>
                    <a:pt x="545" y="954"/>
                    <a:pt x="545" y="954"/>
                    <a:pt x="545" y="954"/>
                  </a:cubicBezTo>
                  <a:cubicBezTo>
                    <a:pt x="545" y="953"/>
                    <a:pt x="545" y="953"/>
                    <a:pt x="545" y="953"/>
                  </a:cubicBezTo>
                  <a:cubicBezTo>
                    <a:pt x="546" y="952"/>
                    <a:pt x="546" y="952"/>
                    <a:pt x="546" y="952"/>
                  </a:cubicBezTo>
                  <a:cubicBezTo>
                    <a:pt x="548" y="952"/>
                    <a:pt x="548" y="952"/>
                    <a:pt x="548" y="952"/>
                  </a:cubicBezTo>
                  <a:cubicBezTo>
                    <a:pt x="549" y="952"/>
                    <a:pt x="549" y="952"/>
                    <a:pt x="549" y="952"/>
                  </a:cubicBezTo>
                  <a:cubicBezTo>
                    <a:pt x="551" y="950"/>
                    <a:pt x="551" y="950"/>
                    <a:pt x="551" y="950"/>
                  </a:cubicBezTo>
                  <a:cubicBezTo>
                    <a:pt x="552" y="949"/>
                    <a:pt x="552" y="949"/>
                    <a:pt x="552" y="949"/>
                  </a:cubicBezTo>
                  <a:cubicBezTo>
                    <a:pt x="554" y="948"/>
                    <a:pt x="554" y="948"/>
                    <a:pt x="554" y="948"/>
                  </a:cubicBezTo>
                  <a:cubicBezTo>
                    <a:pt x="557" y="949"/>
                    <a:pt x="557" y="949"/>
                    <a:pt x="557" y="949"/>
                  </a:cubicBezTo>
                  <a:cubicBezTo>
                    <a:pt x="560" y="949"/>
                    <a:pt x="560" y="949"/>
                    <a:pt x="560" y="949"/>
                  </a:cubicBezTo>
                  <a:cubicBezTo>
                    <a:pt x="562" y="950"/>
                    <a:pt x="562" y="950"/>
                    <a:pt x="562" y="950"/>
                  </a:cubicBezTo>
                  <a:cubicBezTo>
                    <a:pt x="564" y="951"/>
                    <a:pt x="564" y="951"/>
                    <a:pt x="564" y="951"/>
                  </a:cubicBezTo>
                  <a:cubicBezTo>
                    <a:pt x="565" y="952"/>
                    <a:pt x="565" y="952"/>
                    <a:pt x="565" y="952"/>
                  </a:cubicBezTo>
                  <a:cubicBezTo>
                    <a:pt x="566" y="953"/>
                    <a:pt x="566" y="953"/>
                    <a:pt x="566" y="953"/>
                  </a:cubicBezTo>
                  <a:cubicBezTo>
                    <a:pt x="567" y="953"/>
                    <a:pt x="567" y="953"/>
                    <a:pt x="567" y="953"/>
                  </a:cubicBezTo>
                  <a:cubicBezTo>
                    <a:pt x="569" y="952"/>
                    <a:pt x="569" y="952"/>
                    <a:pt x="569" y="952"/>
                  </a:cubicBezTo>
                  <a:cubicBezTo>
                    <a:pt x="570" y="952"/>
                    <a:pt x="570" y="952"/>
                    <a:pt x="570" y="952"/>
                  </a:cubicBezTo>
                  <a:cubicBezTo>
                    <a:pt x="570" y="951"/>
                    <a:pt x="570" y="951"/>
                    <a:pt x="570" y="951"/>
                  </a:cubicBezTo>
                  <a:cubicBezTo>
                    <a:pt x="571" y="950"/>
                    <a:pt x="571" y="950"/>
                    <a:pt x="571" y="950"/>
                  </a:cubicBezTo>
                  <a:cubicBezTo>
                    <a:pt x="574" y="950"/>
                    <a:pt x="574" y="950"/>
                    <a:pt x="574" y="950"/>
                  </a:cubicBezTo>
                  <a:cubicBezTo>
                    <a:pt x="574" y="951"/>
                    <a:pt x="574" y="951"/>
                    <a:pt x="574" y="951"/>
                  </a:cubicBezTo>
                  <a:cubicBezTo>
                    <a:pt x="576" y="953"/>
                    <a:pt x="576" y="953"/>
                    <a:pt x="576" y="953"/>
                  </a:cubicBezTo>
                  <a:cubicBezTo>
                    <a:pt x="576" y="957"/>
                    <a:pt x="576" y="957"/>
                    <a:pt x="576" y="957"/>
                  </a:cubicBezTo>
                  <a:cubicBezTo>
                    <a:pt x="578" y="962"/>
                    <a:pt x="578" y="962"/>
                    <a:pt x="578" y="962"/>
                  </a:cubicBezTo>
                  <a:cubicBezTo>
                    <a:pt x="579" y="964"/>
                    <a:pt x="579" y="964"/>
                    <a:pt x="579" y="964"/>
                  </a:cubicBezTo>
                  <a:cubicBezTo>
                    <a:pt x="578" y="965"/>
                    <a:pt x="578" y="965"/>
                    <a:pt x="578" y="965"/>
                  </a:cubicBezTo>
                  <a:cubicBezTo>
                    <a:pt x="578" y="967"/>
                    <a:pt x="578" y="967"/>
                    <a:pt x="578" y="967"/>
                  </a:cubicBezTo>
                  <a:cubicBezTo>
                    <a:pt x="578" y="968"/>
                    <a:pt x="578" y="968"/>
                    <a:pt x="578" y="968"/>
                  </a:cubicBezTo>
                  <a:cubicBezTo>
                    <a:pt x="577" y="970"/>
                    <a:pt x="577" y="970"/>
                    <a:pt x="577" y="970"/>
                  </a:cubicBezTo>
                  <a:cubicBezTo>
                    <a:pt x="578" y="971"/>
                    <a:pt x="578" y="971"/>
                    <a:pt x="578" y="971"/>
                  </a:cubicBezTo>
                  <a:cubicBezTo>
                    <a:pt x="580" y="972"/>
                    <a:pt x="580" y="972"/>
                    <a:pt x="580" y="972"/>
                  </a:cubicBezTo>
                  <a:cubicBezTo>
                    <a:pt x="584" y="972"/>
                    <a:pt x="584" y="972"/>
                    <a:pt x="584" y="972"/>
                  </a:cubicBezTo>
                  <a:cubicBezTo>
                    <a:pt x="587" y="971"/>
                    <a:pt x="587" y="971"/>
                    <a:pt x="587" y="971"/>
                  </a:cubicBezTo>
                  <a:cubicBezTo>
                    <a:pt x="588" y="971"/>
                    <a:pt x="588" y="971"/>
                    <a:pt x="588" y="971"/>
                  </a:cubicBezTo>
                  <a:cubicBezTo>
                    <a:pt x="589" y="971"/>
                    <a:pt x="589" y="971"/>
                    <a:pt x="589" y="971"/>
                  </a:cubicBezTo>
                  <a:cubicBezTo>
                    <a:pt x="589" y="969"/>
                    <a:pt x="589" y="969"/>
                    <a:pt x="589" y="969"/>
                  </a:cubicBezTo>
                  <a:cubicBezTo>
                    <a:pt x="590" y="969"/>
                    <a:pt x="590" y="969"/>
                    <a:pt x="590" y="969"/>
                  </a:cubicBezTo>
                  <a:cubicBezTo>
                    <a:pt x="591" y="970"/>
                    <a:pt x="591" y="970"/>
                    <a:pt x="591" y="970"/>
                  </a:cubicBezTo>
                  <a:cubicBezTo>
                    <a:pt x="592" y="972"/>
                    <a:pt x="592" y="972"/>
                    <a:pt x="592" y="972"/>
                  </a:cubicBezTo>
                  <a:cubicBezTo>
                    <a:pt x="592" y="973"/>
                    <a:pt x="592" y="973"/>
                    <a:pt x="592" y="973"/>
                  </a:cubicBezTo>
                  <a:cubicBezTo>
                    <a:pt x="592" y="974"/>
                    <a:pt x="592" y="974"/>
                    <a:pt x="592" y="974"/>
                  </a:cubicBezTo>
                  <a:cubicBezTo>
                    <a:pt x="592" y="976"/>
                    <a:pt x="592" y="976"/>
                    <a:pt x="592" y="976"/>
                  </a:cubicBezTo>
                  <a:cubicBezTo>
                    <a:pt x="593" y="976"/>
                    <a:pt x="593" y="976"/>
                    <a:pt x="593" y="976"/>
                  </a:cubicBezTo>
                  <a:cubicBezTo>
                    <a:pt x="594" y="976"/>
                    <a:pt x="594" y="976"/>
                    <a:pt x="594" y="976"/>
                  </a:cubicBezTo>
                  <a:cubicBezTo>
                    <a:pt x="594" y="975"/>
                    <a:pt x="594" y="975"/>
                    <a:pt x="594" y="975"/>
                  </a:cubicBezTo>
                  <a:cubicBezTo>
                    <a:pt x="595" y="975"/>
                    <a:pt x="595" y="975"/>
                    <a:pt x="595" y="975"/>
                  </a:cubicBezTo>
                  <a:cubicBezTo>
                    <a:pt x="594" y="974"/>
                    <a:pt x="594" y="974"/>
                    <a:pt x="594" y="974"/>
                  </a:cubicBezTo>
                  <a:cubicBezTo>
                    <a:pt x="594" y="974"/>
                    <a:pt x="594" y="974"/>
                    <a:pt x="594" y="974"/>
                  </a:cubicBezTo>
                  <a:cubicBezTo>
                    <a:pt x="594" y="973"/>
                    <a:pt x="594" y="973"/>
                    <a:pt x="594" y="973"/>
                  </a:cubicBezTo>
                  <a:cubicBezTo>
                    <a:pt x="595" y="973"/>
                    <a:pt x="595" y="973"/>
                    <a:pt x="595" y="973"/>
                  </a:cubicBezTo>
                  <a:cubicBezTo>
                    <a:pt x="596" y="973"/>
                    <a:pt x="596" y="973"/>
                    <a:pt x="596" y="973"/>
                  </a:cubicBezTo>
                  <a:cubicBezTo>
                    <a:pt x="598" y="973"/>
                    <a:pt x="598" y="973"/>
                    <a:pt x="598" y="973"/>
                  </a:cubicBezTo>
                  <a:cubicBezTo>
                    <a:pt x="600" y="976"/>
                    <a:pt x="600" y="976"/>
                    <a:pt x="600" y="976"/>
                  </a:cubicBezTo>
                  <a:cubicBezTo>
                    <a:pt x="602" y="976"/>
                    <a:pt x="602" y="976"/>
                    <a:pt x="602" y="976"/>
                  </a:cubicBezTo>
                  <a:cubicBezTo>
                    <a:pt x="602" y="976"/>
                    <a:pt x="602" y="976"/>
                    <a:pt x="602" y="976"/>
                  </a:cubicBezTo>
                  <a:cubicBezTo>
                    <a:pt x="603" y="976"/>
                    <a:pt x="603" y="976"/>
                    <a:pt x="603" y="976"/>
                  </a:cubicBezTo>
                  <a:cubicBezTo>
                    <a:pt x="605" y="975"/>
                    <a:pt x="605" y="975"/>
                    <a:pt x="605" y="975"/>
                  </a:cubicBezTo>
                  <a:cubicBezTo>
                    <a:pt x="606" y="974"/>
                    <a:pt x="606" y="974"/>
                    <a:pt x="606" y="974"/>
                  </a:cubicBezTo>
                  <a:cubicBezTo>
                    <a:pt x="606" y="974"/>
                    <a:pt x="606" y="974"/>
                    <a:pt x="606" y="974"/>
                  </a:cubicBezTo>
                  <a:cubicBezTo>
                    <a:pt x="607" y="974"/>
                    <a:pt x="607" y="974"/>
                    <a:pt x="607" y="974"/>
                  </a:cubicBezTo>
                  <a:cubicBezTo>
                    <a:pt x="607" y="974"/>
                    <a:pt x="607" y="974"/>
                    <a:pt x="607" y="974"/>
                  </a:cubicBezTo>
                  <a:cubicBezTo>
                    <a:pt x="607" y="975"/>
                    <a:pt x="607" y="975"/>
                    <a:pt x="607" y="975"/>
                  </a:cubicBezTo>
                  <a:cubicBezTo>
                    <a:pt x="607" y="977"/>
                    <a:pt x="607" y="977"/>
                    <a:pt x="607" y="977"/>
                  </a:cubicBezTo>
                  <a:cubicBezTo>
                    <a:pt x="605" y="978"/>
                    <a:pt x="605" y="978"/>
                    <a:pt x="605" y="978"/>
                  </a:cubicBezTo>
                  <a:cubicBezTo>
                    <a:pt x="604" y="979"/>
                    <a:pt x="604" y="979"/>
                    <a:pt x="604" y="979"/>
                  </a:cubicBezTo>
                  <a:cubicBezTo>
                    <a:pt x="602" y="981"/>
                    <a:pt x="602" y="981"/>
                    <a:pt x="602" y="981"/>
                  </a:cubicBezTo>
                  <a:cubicBezTo>
                    <a:pt x="602" y="983"/>
                    <a:pt x="602" y="983"/>
                    <a:pt x="602" y="983"/>
                  </a:cubicBezTo>
                  <a:cubicBezTo>
                    <a:pt x="603" y="984"/>
                    <a:pt x="603" y="984"/>
                    <a:pt x="603" y="984"/>
                  </a:cubicBezTo>
                  <a:cubicBezTo>
                    <a:pt x="603" y="985"/>
                    <a:pt x="603" y="985"/>
                    <a:pt x="603" y="985"/>
                  </a:cubicBezTo>
                  <a:cubicBezTo>
                    <a:pt x="603" y="986"/>
                    <a:pt x="603" y="986"/>
                    <a:pt x="603" y="986"/>
                  </a:cubicBezTo>
                  <a:cubicBezTo>
                    <a:pt x="604" y="986"/>
                    <a:pt x="604" y="986"/>
                    <a:pt x="604" y="986"/>
                  </a:cubicBezTo>
                  <a:cubicBezTo>
                    <a:pt x="604" y="985"/>
                    <a:pt x="604" y="985"/>
                    <a:pt x="604" y="985"/>
                  </a:cubicBezTo>
                  <a:cubicBezTo>
                    <a:pt x="606" y="983"/>
                    <a:pt x="606" y="983"/>
                    <a:pt x="606" y="983"/>
                  </a:cubicBezTo>
                  <a:cubicBezTo>
                    <a:pt x="607" y="983"/>
                    <a:pt x="607" y="983"/>
                    <a:pt x="607" y="983"/>
                  </a:cubicBezTo>
                  <a:cubicBezTo>
                    <a:pt x="609" y="982"/>
                    <a:pt x="609" y="982"/>
                    <a:pt x="609" y="982"/>
                  </a:cubicBezTo>
                  <a:cubicBezTo>
                    <a:pt x="611" y="983"/>
                    <a:pt x="611" y="983"/>
                    <a:pt x="611" y="983"/>
                  </a:cubicBezTo>
                  <a:cubicBezTo>
                    <a:pt x="613" y="983"/>
                    <a:pt x="613" y="983"/>
                    <a:pt x="613" y="983"/>
                  </a:cubicBezTo>
                  <a:cubicBezTo>
                    <a:pt x="613" y="984"/>
                    <a:pt x="613" y="984"/>
                    <a:pt x="613" y="984"/>
                  </a:cubicBezTo>
                  <a:cubicBezTo>
                    <a:pt x="614" y="985"/>
                    <a:pt x="614" y="985"/>
                    <a:pt x="614" y="985"/>
                  </a:cubicBezTo>
                  <a:cubicBezTo>
                    <a:pt x="615" y="985"/>
                    <a:pt x="615" y="985"/>
                    <a:pt x="615" y="985"/>
                  </a:cubicBezTo>
                  <a:cubicBezTo>
                    <a:pt x="615" y="984"/>
                    <a:pt x="615" y="984"/>
                    <a:pt x="615" y="984"/>
                  </a:cubicBezTo>
                  <a:cubicBezTo>
                    <a:pt x="615" y="983"/>
                    <a:pt x="615" y="983"/>
                    <a:pt x="615" y="983"/>
                  </a:cubicBezTo>
                  <a:cubicBezTo>
                    <a:pt x="615" y="982"/>
                    <a:pt x="615" y="982"/>
                    <a:pt x="615" y="982"/>
                  </a:cubicBezTo>
                  <a:cubicBezTo>
                    <a:pt x="618" y="980"/>
                    <a:pt x="618" y="980"/>
                    <a:pt x="618" y="980"/>
                  </a:cubicBezTo>
                  <a:cubicBezTo>
                    <a:pt x="620" y="979"/>
                    <a:pt x="620" y="979"/>
                    <a:pt x="620" y="979"/>
                  </a:cubicBezTo>
                  <a:cubicBezTo>
                    <a:pt x="620" y="978"/>
                    <a:pt x="620" y="978"/>
                    <a:pt x="620" y="978"/>
                  </a:cubicBezTo>
                  <a:cubicBezTo>
                    <a:pt x="621" y="979"/>
                    <a:pt x="621" y="979"/>
                    <a:pt x="621" y="979"/>
                  </a:cubicBezTo>
                  <a:cubicBezTo>
                    <a:pt x="622" y="979"/>
                    <a:pt x="622" y="979"/>
                    <a:pt x="622" y="979"/>
                  </a:cubicBezTo>
                  <a:cubicBezTo>
                    <a:pt x="624" y="977"/>
                    <a:pt x="624" y="977"/>
                    <a:pt x="624" y="977"/>
                  </a:cubicBezTo>
                  <a:cubicBezTo>
                    <a:pt x="626" y="976"/>
                    <a:pt x="626" y="976"/>
                    <a:pt x="626" y="976"/>
                  </a:cubicBezTo>
                  <a:cubicBezTo>
                    <a:pt x="626" y="975"/>
                    <a:pt x="626" y="975"/>
                    <a:pt x="626" y="975"/>
                  </a:cubicBezTo>
                  <a:cubicBezTo>
                    <a:pt x="626" y="974"/>
                    <a:pt x="626" y="974"/>
                    <a:pt x="626" y="974"/>
                  </a:cubicBezTo>
                  <a:cubicBezTo>
                    <a:pt x="626" y="974"/>
                    <a:pt x="626" y="974"/>
                    <a:pt x="626" y="974"/>
                  </a:cubicBezTo>
                  <a:cubicBezTo>
                    <a:pt x="629" y="973"/>
                    <a:pt x="629" y="973"/>
                    <a:pt x="629" y="973"/>
                  </a:cubicBezTo>
                  <a:cubicBezTo>
                    <a:pt x="629" y="973"/>
                    <a:pt x="629" y="973"/>
                    <a:pt x="629" y="973"/>
                  </a:cubicBezTo>
                  <a:cubicBezTo>
                    <a:pt x="631" y="972"/>
                    <a:pt x="631" y="972"/>
                    <a:pt x="631" y="972"/>
                  </a:cubicBezTo>
                  <a:cubicBezTo>
                    <a:pt x="634" y="970"/>
                    <a:pt x="634" y="970"/>
                    <a:pt x="634" y="970"/>
                  </a:cubicBezTo>
                  <a:cubicBezTo>
                    <a:pt x="636" y="969"/>
                    <a:pt x="636" y="969"/>
                    <a:pt x="636" y="969"/>
                  </a:cubicBezTo>
                  <a:cubicBezTo>
                    <a:pt x="638" y="969"/>
                    <a:pt x="638" y="969"/>
                    <a:pt x="638" y="969"/>
                  </a:cubicBezTo>
                  <a:cubicBezTo>
                    <a:pt x="639" y="969"/>
                    <a:pt x="639" y="969"/>
                    <a:pt x="639" y="969"/>
                  </a:cubicBezTo>
                  <a:cubicBezTo>
                    <a:pt x="640" y="968"/>
                    <a:pt x="640" y="968"/>
                    <a:pt x="640" y="968"/>
                  </a:cubicBezTo>
                  <a:cubicBezTo>
                    <a:pt x="641" y="967"/>
                    <a:pt x="641" y="967"/>
                    <a:pt x="641" y="967"/>
                  </a:cubicBezTo>
                  <a:cubicBezTo>
                    <a:pt x="642" y="967"/>
                    <a:pt x="642" y="967"/>
                    <a:pt x="642" y="967"/>
                  </a:cubicBezTo>
                  <a:cubicBezTo>
                    <a:pt x="642" y="969"/>
                    <a:pt x="642" y="969"/>
                    <a:pt x="642" y="969"/>
                  </a:cubicBezTo>
                  <a:cubicBezTo>
                    <a:pt x="641" y="972"/>
                    <a:pt x="641" y="972"/>
                    <a:pt x="641" y="972"/>
                  </a:cubicBezTo>
                  <a:cubicBezTo>
                    <a:pt x="640" y="972"/>
                    <a:pt x="640" y="972"/>
                    <a:pt x="640" y="972"/>
                  </a:cubicBezTo>
                  <a:cubicBezTo>
                    <a:pt x="637" y="972"/>
                    <a:pt x="637" y="972"/>
                    <a:pt x="637" y="972"/>
                  </a:cubicBezTo>
                  <a:cubicBezTo>
                    <a:pt x="637" y="973"/>
                    <a:pt x="637" y="973"/>
                    <a:pt x="637" y="973"/>
                  </a:cubicBezTo>
                  <a:cubicBezTo>
                    <a:pt x="638" y="974"/>
                    <a:pt x="638" y="974"/>
                    <a:pt x="638" y="974"/>
                  </a:cubicBezTo>
                  <a:cubicBezTo>
                    <a:pt x="638" y="975"/>
                    <a:pt x="638" y="975"/>
                    <a:pt x="638" y="975"/>
                  </a:cubicBezTo>
                  <a:cubicBezTo>
                    <a:pt x="638" y="975"/>
                    <a:pt x="638" y="975"/>
                    <a:pt x="638" y="975"/>
                  </a:cubicBezTo>
                  <a:cubicBezTo>
                    <a:pt x="639" y="976"/>
                    <a:pt x="639" y="976"/>
                    <a:pt x="639" y="976"/>
                  </a:cubicBezTo>
                  <a:cubicBezTo>
                    <a:pt x="642" y="979"/>
                    <a:pt x="642" y="979"/>
                    <a:pt x="642" y="979"/>
                  </a:cubicBezTo>
                  <a:cubicBezTo>
                    <a:pt x="645" y="982"/>
                    <a:pt x="645" y="982"/>
                    <a:pt x="645" y="982"/>
                  </a:cubicBezTo>
                  <a:cubicBezTo>
                    <a:pt x="649" y="985"/>
                    <a:pt x="649" y="985"/>
                    <a:pt x="649" y="985"/>
                  </a:cubicBezTo>
                  <a:cubicBezTo>
                    <a:pt x="652" y="987"/>
                    <a:pt x="652" y="987"/>
                    <a:pt x="652" y="987"/>
                  </a:cubicBezTo>
                  <a:cubicBezTo>
                    <a:pt x="653" y="988"/>
                    <a:pt x="653" y="988"/>
                    <a:pt x="653" y="988"/>
                  </a:cubicBezTo>
                  <a:cubicBezTo>
                    <a:pt x="654" y="989"/>
                    <a:pt x="654" y="989"/>
                    <a:pt x="654" y="989"/>
                  </a:cubicBezTo>
                  <a:cubicBezTo>
                    <a:pt x="656" y="992"/>
                    <a:pt x="656" y="992"/>
                    <a:pt x="656" y="992"/>
                  </a:cubicBezTo>
                  <a:cubicBezTo>
                    <a:pt x="657" y="995"/>
                    <a:pt x="657" y="995"/>
                    <a:pt x="657" y="995"/>
                  </a:cubicBezTo>
                  <a:cubicBezTo>
                    <a:pt x="661" y="1001"/>
                    <a:pt x="661" y="1001"/>
                    <a:pt x="661" y="1001"/>
                  </a:cubicBezTo>
                  <a:cubicBezTo>
                    <a:pt x="663" y="1006"/>
                    <a:pt x="663" y="1006"/>
                    <a:pt x="663" y="1006"/>
                  </a:cubicBezTo>
                  <a:cubicBezTo>
                    <a:pt x="666" y="1012"/>
                    <a:pt x="666" y="1012"/>
                    <a:pt x="666" y="1012"/>
                  </a:cubicBezTo>
                  <a:cubicBezTo>
                    <a:pt x="668" y="1015"/>
                    <a:pt x="668" y="1015"/>
                    <a:pt x="668" y="1015"/>
                  </a:cubicBezTo>
                  <a:cubicBezTo>
                    <a:pt x="672" y="1022"/>
                    <a:pt x="672" y="1022"/>
                    <a:pt x="672" y="1022"/>
                  </a:cubicBezTo>
                  <a:cubicBezTo>
                    <a:pt x="673" y="1024"/>
                    <a:pt x="673" y="1024"/>
                    <a:pt x="673" y="1024"/>
                  </a:cubicBezTo>
                  <a:cubicBezTo>
                    <a:pt x="674" y="1028"/>
                    <a:pt x="674" y="1028"/>
                    <a:pt x="674" y="1028"/>
                  </a:cubicBezTo>
                  <a:cubicBezTo>
                    <a:pt x="676" y="1031"/>
                    <a:pt x="676" y="1031"/>
                    <a:pt x="676" y="1031"/>
                  </a:cubicBezTo>
                  <a:cubicBezTo>
                    <a:pt x="677" y="1034"/>
                    <a:pt x="677" y="1034"/>
                    <a:pt x="677" y="1034"/>
                  </a:cubicBezTo>
                  <a:cubicBezTo>
                    <a:pt x="678" y="1035"/>
                    <a:pt x="678" y="1035"/>
                    <a:pt x="678" y="1035"/>
                  </a:cubicBezTo>
                  <a:cubicBezTo>
                    <a:pt x="678" y="1034"/>
                    <a:pt x="678" y="1034"/>
                    <a:pt x="678" y="1034"/>
                  </a:cubicBezTo>
                  <a:cubicBezTo>
                    <a:pt x="679" y="1033"/>
                    <a:pt x="679" y="1033"/>
                    <a:pt x="679" y="1033"/>
                  </a:cubicBezTo>
                  <a:cubicBezTo>
                    <a:pt x="679" y="1033"/>
                    <a:pt x="679" y="1033"/>
                    <a:pt x="679" y="1033"/>
                  </a:cubicBezTo>
                  <a:cubicBezTo>
                    <a:pt x="680" y="1032"/>
                    <a:pt x="680" y="1032"/>
                    <a:pt x="680" y="1032"/>
                  </a:cubicBezTo>
                  <a:cubicBezTo>
                    <a:pt x="681" y="1032"/>
                    <a:pt x="681" y="1032"/>
                    <a:pt x="681" y="1032"/>
                  </a:cubicBezTo>
                  <a:cubicBezTo>
                    <a:pt x="681" y="1032"/>
                    <a:pt x="681" y="1032"/>
                    <a:pt x="681" y="1032"/>
                  </a:cubicBezTo>
                  <a:cubicBezTo>
                    <a:pt x="682" y="1031"/>
                    <a:pt x="682" y="1031"/>
                    <a:pt x="682" y="1031"/>
                  </a:cubicBezTo>
                  <a:cubicBezTo>
                    <a:pt x="683" y="1031"/>
                    <a:pt x="683" y="1031"/>
                    <a:pt x="683" y="1031"/>
                  </a:cubicBezTo>
                  <a:cubicBezTo>
                    <a:pt x="682" y="1029"/>
                    <a:pt x="682" y="1029"/>
                    <a:pt x="682" y="1029"/>
                  </a:cubicBezTo>
                  <a:cubicBezTo>
                    <a:pt x="682" y="1028"/>
                    <a:pt x="682" y="1028"/>
                    <a:pt x="682" y="1028"/>
                  </a:cubicBezTo>
                  <a:cubicBezTo>
                    <a:pt x="683" y="1027"/>
                    <a:pt x="683" y="1027"/>
                    <a:pt x="683" y="1027"/>
                  </a:cubicBezTo>
                  <a:cubicBezTo>
                    <a:pt x="683" y="1027"/>
                    <a:pt x="683" y="1027"/>
                    <a:pt x="683" y="1027"/>
                  </a:cubicBezTo>
                  <a:cubicBezTo>
                    <a:pt x="684" y="1027"/>
                    <a:pt x="684" y="1027"/>
                    <a:pt x="684" y="1027"/>
                  </a:cubicBezTo>
                  <a:cubicBezTo>
                    <a:pt x="684" y="1026"/>
                    <a:pt x="684" y="1026"/>
                    <a:pt x="684" y="1026"/>
                  </a:cubicBezTo>
                  <a:cubicBezTo>
                    <a:pt x="685" y="1026"/>
                    <a:pt x="685" y="1026"/>
                    <a:pt x="685" y="1026"/>
                  </a:cubicBezTo>
                  <a:cubicBezTo>
                    <a:pt x="686" y="1025"/>
                    <a:pt x="686" y="1025"/>
                    <a:pt x="686" y="1025"/>
                  </a:cubicBezTo>
                  <a:cubicBezTo>
                    <a:pt x="687" y="1025"/>
                    <a:pt x="687" y="1025"/>
                    <a:pt x="687" y="1025"/>
                  </a:cubicBezTo>
                  <a:cubicBezTo>
                    <a:pt x="687" y="1025"/>
                    <a:pt x="687" y="1025"/>
                    <a:pt x="687" y="1025"/>
                  </a:cubicBezTo>
                  <a:cubicBezTo>
                    <a:pt x="688" y="1026"/>
                    <a:pt x="688" y="1026"/>
                    <a:pt x="688" y="1026"/>
                  </a:cubicBezTo>
                  <a:cubicBezTo>
                    <a:pt x="688" y="1027"/>
                    <a:pt x="688" y="1027"/>
                    <a:pt x="688" y="1027"/>
                  </a:cubicBezTo>
                  <a:cubicBezTo>
                    <a:pt x="689" y="1027"/>
                    <a:pt x="689" y="1027"/>
                    <a:pt x="689" y="1027"/>
                  </a:cubicBezTo>
                  <a:cubicBezTo>
                    <a:pt x="690" y="1027"/>
                    <a:pt x="690" y="1027"/>
                    <a:pt x="690" y="1027"/>
                  </a:cubicBezTo>
                  <a:cubicBezTo>
                    <a:pt x="690" y="1028"/>
                    <a:pt x="690" y="1028"/>
                    <a:pt x="690" y="1028"/>
                  </a:cubicBezTo>
                  <a:cubicBezTo>
                    <a:pt x="690" y="1029"/>
                    <a:pt x="690" y="1029"/>
                    <a:pt x="690" y="1029"/>
                  </a:cubicBezTo>
                  <a:cubicBezTo>
                    <a:pt x="690" y="1030"/>
                    <a:pt x="690" y="1030"/>
                    <a:pt x="690" y="1030"/>
                  </a:cubicBezTo>
                  <a:cubicBezTo>
                    <a:pt x="690" y="1031"/>
                    <a:pt x="690" y="1031"/>
                    <a:pt x="690" y="1031"/>
                  </a:cubicBezTo>
                  <a:cubicBezTo>
                    <a:pt x="690" y="1031"/>
                    <a:pt x="690" y="1031"/>
                    <a:pt x="690" y="1031"/>
                  </a:cubicBezTo>
                  <a:cubicBezTo>
                    <a:pt x="692" y="1031"/>
                    <a:pt x="692" y="1031"/>
                    <a:pt x="692" y="1031"/>
                  </a:cubicBezTo>
                  <a:cubicBezTo>
                    <a:pt x="693" y="1031"/>
                    <a:pt x="693" y="1031"/>
                    <a:pt x="693" y="1031"/>
                  </a:cubicBezTo>
                  <a:cubicBezTo>
                    <a:pt x="693" y="1032"/>
                    <a:pt x="693" y="1032"/>
                    <a:pt x="693" y="1032"/>
                  </a:cubicBezTo>
                  <a:cubicBezTo>
                    <a:pt x="694" y="1033"/>
                    <a:pt x="694" y="1033"/>
                    <a:pt x="694" y="1033"/>
                  </a:cubicBezTo>
                  <a:cubicBezTo>
                    <a:pt x="694" y="1034"/>
                    <a:pt x="694" y="1034"/>
                    <a:pt x="694" y="1034"/>
                  </a:cubicBezTo>
                  <a:cubicBezTo>
                    <a:pt x="694" y="1035"/>
                    <a:pt x="694" y="1035"/>
                    <a:pt x="694" y="1035"/>
                  </a:cubicBezTo>
                  <a:cubicBezTo>
                    <a:pt x="694" y="1035"/>
                    <a:pt x="694" y="1035"/>
                    <a:pt x="694" y="1035"/>
                  </a:cubicBezTo>
                  <a:cubicBezTo>
                    <a:pt x="696" y="1035"/>
                    <a:pt x="696" y="1035"/>
                    <a:pt x="696" y="1035"/>
                  </a:cubicBezTo>
                  <a:cubicBezTo>
                    <a:pt x="697" y="1035"/>
                    <a:pt x="697" y="1035"/>
                    <a:pt x="697" y="1035"/>
                  </a:cubicBezTo>
                  <a:cubicBezTo>
                    <a:pt x="699" y="1035"/>
                    <a:pt x="699" y="1035"/>
                    <a:pt x="699" y="1035"/>
                  </a:cubicBezTo>
                  <a:cubicBezTo>
                    <a:pt x="701" y="1036"/>
                    <a:pt x="701" y="1036"/>
                    <a:pt x="701" y="1036"/>
                  </a:cubicBezTo>
                  <a:cubicBezTo>
                    <a:pt x="702" y="1035"/>
                    <a:pt x="702" y="1035"/>
                    <a:pt x="702" y="1035"/>
                  </a:cubicBezTo>
                  <a:cubicBezTo>
                    <a:pt x="704" y="1035"/>
                    <a:pt x="704" y="1035"/>
                    <a:pt x="704" y="1035"/>
                  </a:cubicBezTo>
                  <a:cubicBezTo>
                    <a:pt x="706" y="1035"/>
                    <a:pt x="706" y="1035"/>
                    <a:pt x="706" y="1035"/>
                  </a:cubicBezTo>
                  <a:cubicBezTo>
                    <a:pt x="707" y="1035"/>
                    <a:pt x="707" y="1035"/>
                    <a:pt x="707" y="1035"/>
                  </a:cubicBezTo>
                  <a:cubicBezTo>
                    <a:pt x="708" y="1034"/>
                    <a:pt x="708" y="1034"/>
                    <a:pt x="708" y="1034"/>
                  </a:cubicBezTo>
                  <a:cubicBezTo>
                    <a:pt x="708" y="1033"/>
                    <a:pt x="708" y="1033"/>
                    <a:pt x="708" y="1033"/>
                  </a:cubicBezTo>
                  <a:cubicBezTo>
                    <a:pt x="709" y="1032"/>
                    <a:pt x="709" y="1032"/>
                    <a:pt x="709" y="1032"/>
                  </a:cubicBezTo>
                  <a:cubicBezTo>
                    <a:pt x="710" y="1032"/>
                    <a:pt x="710" y="1032"/>
                    <a:pt x="710" y="1032"/>
                  </a:cubicBezTo>
                  <a:cubicBezTo>
                    <a:pt x="711" y="1032"/>
                    <a:pt x="711" y="1032"/>
                    <a:pt x="711" y="1032"/>
                  </a:cubicBezTo>
                  <a:cubicBezTo>
                    <a:pt x="712" y="1031"/>
                    <a:pt x="712" y="1031"/>
                    <a:pt x="712" y="1031"/>
                  </a:cubicBezTo>
                  <a:cubicBezTo>
                    <a:pt x="713" y="1031"/>
                    <a:pt x="713" y="1031"/>
                    <a:pt x="713" y="1031"/>
                  </a:cubicBezTo>
                  <a:cubicBezTo>
                    <a:pt x="714" y="1031"/>
                    <a:pt x="714" y="1031"/>
                    <a:pt x="714" y="1031"/>
                  </a:cubicBezTo>
                  <a:cubicBezTo>
                    <a:pt x="715" y="1031"/>
                    <a:pt x="715" y="1031"/>
                    <a:pt x="715" y="1031"/>
                  </a:cubicBezTo>
                  <a:cubicBezTo>
                    <a:pt x="718" y="1032"/>
                    <a:pt x="718" y="1032"/>
                    <a:pt x="718" y="1032"/>
                  </a:cubicBezTo>
                  <a:cubicBezTo>
                    <a:pt x="719" y="1032"/>
                    <a:pt x="719" y="1032"/>
                    <a:pt x="719" y="1032"/>
                  </a:cubicBezTo>
                  <a:cubicBezTo>
                    <a:pt x="721" y="1034"/>
                    <a:pt x="721" y="1034"/>
                    <a:pt x="721" y="1034"/>
                  </a:cubicBezTo>
                  <a:cubicBezTo>
                    <a:pt x="722" y="1034"/>
                    <a:pt x="722" y="1034"/>
                    <a:pt x="722" y="1034"/>
                  </a:cubicBezTo>
                  <a:cubicBezTo>
                    <a:pt x="723" y="1036"/>
                    <a:pt x="723" y="1036"/>
                    <a:pt x="723" y="1036"/>
                  </a:cubicBezTo>
                  <a:cubicBezTo>
                    <a:pt x="724" y="1037"/>
                    <a:pt x="724" y="1037"/>
                    <a:pt x="724" y="1037"/>
                  </a:cubicBezTo>
                  <a:cubicBezTo>
                    <a:pt x="724" y="1039"/>
                    <a:pt x="724" y="1039"/>
                    <a:pt x="724" y="1039"/>
                  </a:cubicBezTo>
                  <a:cubicBezTo>
                    <a:pt x="725" y="1040"/>
                    <a:pt x="725" y="1040"/>
                    <a:pt x="725" y="1040"/>
                  </a:cubicBezTo>
                  <a:cubicBezTo>
                    <a:pt x="725" y="1043"/>
                    <a:pt x="725" y="1043"/>
                    <a:pt x="725" y="1043"/>
                  </a:cubicBezTo>
                  <a:cubicBezTo>
                    <a:pt x="726" y="1044"/>
                    <a:pt x="726" y="1044"/>
                    <a:pt x="726" y="1044"/>
                  </a:cubicBezTo>
                  <a:cubicBezTo>
                    <a:pt x="727" y="1044"/>
                    <a:pt x="727" y="1044"/>
                    <a:pt x="727" y="1044"/>
                  </a:cubicBezTo>
                  <a:cubicBezTo>
                    <a:pt x="728" y="1044"/>
                    <a:pt x="728" y="1044"/>
                    <a:pt x="728" y="1044"/>
                  </a:cubicBezTo>
                  <a:cubicBezTo>
                    <a:pt x="729" y="1045"/>
                    <a:pt x="729" y="1045"/>
                    <a:pt x="729" y="1045"/>
                  </a:cubicBezTo>
                  <a:cubicBezTo>
                    <a:pt x="732" y="1046"/>
                    <a:pt x="732" y="1046"/>
                    <a:pt x="732" y="1046"/>
                  </a:cubicBezTo>
                  <a:cubicBezTo>
                    <a:pt x="733" y="1047"/>
                    <a:pt x="733" y="1047"/>
                    <a:pt x="733" y="1047"/>
                  </a:cubicBezTo>
                  <a:cubicBezTo>
                    <a:pt x="734" y="1047"/>
                    <a:pt x="734" y="1047"/>
                    <a:pt x="734" y="1047"/>
                  </a:cubicBezTo>
                  <a:cubicBezTo>
                    <a:pt x="734" y="1048"/>
                    <a:pt x="734" y="1048"/>
                    <a:pt x="734" y="1048"/>
                  </a:cubicBezTo>
                  <a:cubicBezTo>
                    <a:pt x="733" y="1049"/>
                    <a:pt x="733" y="1049"/>
                    <a:pt x="733" y="1049"/>
                  </a:cubicBezTo>
                  <a:cubicBezTo>
                    <a:pt x="734" y="1050"/>
                    <a:pt x="734" y="1050"/>
                    <a:pt x="734" y="1050"/>
                  </a:cubicBezTo>
                  <a:cubicBezTo>
                    <a:pt x="735" y="1051"/>
                    <a:pt x="736" y="1053"/>
                    <a:pt x="736" y="1055"/>
                  </a:cubicBezTo>
                  <a:cubicBezTo>
                    <a:pt x="737" y="1055"/>
                    <a:pt x="737" y="1055"/>
                    <a:pt x="737" y="1055"/>
                  </a:cubicBezTo>
                  <a:cubicBezTo>
                    <a:pt x="738" y="1055"/>
                    <a:pt x="738" y="1055"/>
                    <a:pt x="738" y="1055"/>
                  </a:cubicBezTo>
                  <a:cubicBezTo>
                    <a:pt x="740" y="1055"/>
                    <a:pt x="743" y="1056"/>
                    <a:pt x="744" y="1056"/>
                  </a:cubicBezTo>
                  <a:cubicBezTo>
                    <a:pt x="745" y="1057"/>
                    <a:pt x="745" y="1057"/>
                    <a:pt x="745" y="1057"/>
                  </a:cubicBezTo>
                  <a:cubicBezTo>
                    <a:pt x="746" y="1057"/>
                    <a:pt x="746" y="1057"/>
                    <a:pt x="747" y="1057"/>
                  </a:cubicBezTo>
                  <a:cubicBezTo>
                    <a:pt x="748" y="1056"/>
                    <a:pt x="748" y="1056"/>
                    <a:pt x="748" y="1055"/>
                  </a:cubicBezTo>
                  <a:cubicBezTo>
                    <a:pt x="749" y="1054"/>
                    <a:pt x="749" y="1055"/>
                    <a:pt x="752" y="1052"/>
                  </a:cubicBezTo>
                  <a:cubicBezTo>
                    <a:pt x="753" y="1052"/>
                    <a:pt x="753" y="1052"/>
                    <a:pt x="753" y="1052"/>
                  </a:cubicBezTo>
                  <a:cubicBezTo>
                    <a:pt x="753" y="1052"/>
                    <a:pt x="753" y="1052"/>
                    <a:pt x="753" y="1052"/>
                  </a:cubicBezTo>
                  <a:cubicBezTo>
                    <a:pt x="753" y="1053"/>
                    <a:pt x="753" y="1053"/>
                    <a:pt x="753" y="1053"/>
                  </a:cubicBezTo>
                  <a:cubicBezTo>
                    <a:pt x="752" y="1054"/>
                    <a:pt x="753" y="1054"/>
                    <a:pt x="752" y="1055"/>
                  </a:cubicBezTo>
                  <a:cubicBezTo>
                    <a:pt x="752" y="1056"/>
                    <a:pt x="752" y="1056"/>
                    <a:pt x="752" y="1056"/>
                  </a:cubicBezTo>
                  <a:cubicBezTo>
                    <a:pt x="753" y="1056"/>
                    <a:pt x="753" y="1056"/>
                    <a:pt x="753" y="1056"/>
                  </a:cubicBezTo>
                  <a:cubicBezTo>
                    <a:pt x="755" y="1058"/>
                    <a:pt x="755" y="1059"/>
                    <a:pt x="757" y="1061"/>
                  </a:cubicBezTo>
                  <a:cubicBezTo>
                    <a:pt x="758" y="1061"/>
                    <a:pt x="758" y="1061"/>
                    <a:pt x="759" y="1062"/>
                  </a:cubicBezTo>
                  <a:cubicBezTo>
                    <a:pt x="760" y="1063"/>
                    <a:pt x="760" y="1063"/>
                    <a:pt x="760" y="1063"/>
                  </a:cubicBezTo>
                  <a:cubicBezTo>
                    <a:pt x="760" y="1064"/>
                    <a:pt x="760" y="1064"/>
                    <a:pt x="760" y="1064"/>
                  </a:cubicBezTo>
                  <a:cubicBezTo>
                    <a:pt x="761" y="1064"/>
                    <a:pt x="761" y="1064"/>
                    <a:pt x="761" y="1064"/>
                  </a:cubicBezTo>
                  <a:cubicBezTo>
                    <a:pt x="762" y="1064"/>
                    <a:pt x="762" y="1064"/>
                    <a:pt x="762" y="1064"/>
                  </a:cubicBezTo>
                  <a:cubicBezTo>
                    <a:pt x="762" y="1063"/>
                    <a:pt x="762" y="1063"/>
                    <a:pt x="762" y="1063"/>
                  </a:cubicBezTo>
                  <a:cubicBezTo>
                    <a:pt x="764" y="1063"/>
                    <a:pt x="764" y="1063"/>
                    <a:pt x="765" y="1062"/>
                  </a:cubicBezTo>
                  <a:cubicBezTo>
                    <a:pt x="765" y="1063"/>
                    <a:pt x="765" y="1063"/>
                    <a:pt x="767" y="1063"/>
                  </a:cubicBezTo>
                  <a:cubicBezTo>
                    <a:pt x="767" y="1062"/>
                    <a:pt x="767" y="1062"/>
                    <a:pt x="767" y="1062"/>
                  </a:cubicBezTo>
                  <a:cubicBezTo>
                    <a:pt x="768" y="1062"/>
                    <a:pt x="768" y="1062"/>
                    <a:pt x="768" y="1062"/>
                  </a:cubicBezTo>
                  <a:cubicBezTo>
                    <a:pt x="769" y="1061"/>
                    <a:pt x="769" y="1061"/>
                    <a:pt x="769" y="1061"/>
                  </a:cubicBezTo>
                  <a:cubicBezTo>
                    <a:pt x="769" y="1060"/>
                    <a:pt x="769" y="1060"/>
                    <a:pt x="769" y="1060"/>
                  </a:cubicBezTo>
                  <a:cubicBezTo>
                    <a:pt x="769" y="1059"/>
                    <a:pt x="769" y="1059"/>
                    <a:pt x="769" y="1059"/>
                  </a:cubicBezTo>
                  <a:cubicBezTo>
                    <a:pt x="770" y="1058"/>
                    <a:pt x="770" y="1058"/>
                    <a:pt x="770" y="1058"/>
                  </a:cubicBezTo>
                  <a:cubicBezTo>
                    <a:pt x="771" y="1057"/>
                    <a:pt x="771" y="1057"/>
                    <a:pt x="772" y="1057"/>
                  </a:cubicBezTo>
                  <a:cubicBezTo>
                    <a:pt x="772" y="1057"/>
                    <a:pt x="772" y="1057"/>
                    <a:pt x="772" y="1057"/>
                  </a:cubicBezTo>
                  <a:cubicBezTo>
                    <a:pt x="774" y="1057"/>
                    <a:pt x="773" y="1057"/>
                    <a:pt x="775" y="1057"/>
                  </a:cubicBezTo>
                  <a:cubicBezTo>
                    <a:pt x="775" y="1057"/>
                    <a:pt x="775" y="1057"/>
                    <a:pt x="776" y="1058"/>
                  </a:cubicBezTo>
                  <a:cubicBezTo>
                    <a:pt x="777" y="1058"/>
                    <a:pt x="777" y="1058"/>
                    <a:pt x="777" y="1058"/>
                  </a:cubicBezTo>
                  <a:cubicBezTo>
                    <a:pt x="777" y="1057"/>
                    <a:pt x="777" y="1057"/>
                    <a:pt x="777" y="1057"/>
                  </a:cubicBezTo>
                  <a:cubicBezTo>
                    <a:pt x="777" y="1056"/>
                    <a:pt x="777" y="1056"/>
                    <a:pt x="777" y="1056"/>
                  </a:cubicBezTo>
                  <a:cubicBezTo>
                    <a:pt x="778" y="1056"/>
                    <a:pt x="778" y="1056"/>
                    <a:pt x="778" y="1056"/>
                  </a:cubicBezTo>
                  <a:cubicBezTo>
                    <a:pt x="778" y="1057"/>
                    <a:pt x="778" y="1057"/>
                    <a:pt x="778" y="1057"/>
                  </a:cubicBezTo>
                  <a:cubicBezTo>
                    <a:pt x="779" y="1057"/>
                    <a:pt x="779" y="1057"/>
                    <a:pt x="779" y="1057"/>
                  </a:cubicBezTo>
                  <a:cubicBezTo>
                    <a:pt x="780" y="1057"/>
                    <a:pt x="780" y="1057"/>
                    <a:pt x="781" y="1056"/>
                  </a:cubicBezTo>
                  <a:cubicBezTo>
                    <a:pt x="781" y="1055"/>
                    <a:pt x="781" y="1055"/>
                    <a:pt x="781" y="1055"/>
                  </a:cubicBezTo>
                  <a:cubicBezTo>
                    <a:pt x="781" y="1055"/>
                    <a:pt x="781" y="1055"/>
                    <a:pt x="781" y="1055"/>
                  </a:cubicBezTo>
                  <a:cubicBezTo>
                    <a:pt x="782" y="1055"/>
                    <a:pt x="782" y="1055"/>
                    <a:pt x="782" y="1055"/>
                  </a:cubicBezTo>
                  <a:cubicBezTo>
                    <a:pt x="783" y="1055"/>
                    <a:pt x="783" y="1055"/>
                    <a:pt x="783" y="1055"/>
                  </a:cubicBezTo>
                  <a:cubicBezTo>
                    <a:pt x="784" y="1054"/>
                    <a:pt x="784" y="1054"/>
                    <a:pt x="786" y="1053"/>
                  </a:cubicBezTo>
                  <a:cubicBezTo>
                    <a:pt x="786" y="1052"/>
                    <a:pt x="786" y="1052"/>
                    <a:pt x="786" y="1052"/>
                  </a:cubicBezTo>
                  <a:cubicBezTo>
                    <a:pt x="786" y="1051"/>
                    <a:pt x="786" y="1051"/>
                    <a:pt x="786" y="1051"/>
                  </a:cubicBezTo>
                  <a:cubicBezTo>
                    <a:pt x="786" y="1050"/>
                    <a:pt x="786" y="1050"/>
                    <a:pt x="786" y="1050"/>
                  </a:cubicBezTo>
                  <a:cubicBezTo>
                    <a:pt x="787" y="1049"/>
                    <a:pt x="787" y="1049"/>
                    <a:pt x="787" y="1049"/>
                  </a:cubicBezTo>
                  <a:cubicBezTo>
                    <a:pt x="788" y="1049"/>
                    <a:pt x="788" y="1049"/>
                    <a:pt x="788" y="1049"/>
                  </a:cubicBezTo>
                  <a:cubicBezTo>
                    <a:pt x="790" y="1048"/>
                    <a:pt x="790" y="1048"/>
                    <a:pt x="790" y="1048"/>
                  </a:cubicBezTo>
                  <a:cubicBezTo>
                    <a:pt x="790" y="1047"/>
                    <a:pt x="790" y="1047"/>
                    <a:pt x="790" y="1047"/>
                  </a:cubicBezTo>
                  <a:cubicBezTo>
                    <a:pt x="790" y="1046"/>
                    <a:pt x="790" y="1046"/>
                    <a:pt x="790" y="1046"/>
                  </a:cubicBezTo>
                  <a:cubicBezTo>
                    <a:pt x="791" y="1046"/>
                    <a:pt x="791" y="1046"/>
                    <a:pt x="792" y="1046"/>
                  </a:cubicBezTo>
                  <a:cubicBezTo>
                    <a:pt x="794" y="1045"/>
                    <a:pt x="794" y="1045"/>
                    <a:pt x="796" y="1044"/>
                  </a:cubicBezTo>
                  <a:cubicBezTo>
                    <a:pt x="797" y="1044"/>
                    <a:pt x="797" y="1044"/>
                    <a:pt x="797" y="1044"/>
                  </a:cubicBezTo>
                  <a:cubicBezTo>
                    <a:pt x="798" y="1043"/>
                    <a:pt x="798" y="1044"/>
                    <a:pt x="798" y="1043"/>
                  </a:cubicBezTo>
                  <a:cubicBezTo>
                    <a:pt x="799" y="1042"/>
                    <a:pt x="799" y="1042"/>
                    <a:pt x="799" y="1042"/>
                  </a:cubicBezTo>
                  <a:cubicBezTo>
                    <a:pt x="800" y="1042"/>
                    <a:pt x="800" y="1042"/>
                    <a:pt x="801" y="1041"/>
                  </a:cubicBezTo>
                  <a:cubicBezTo>
                    <a:pt x="804" y="1040"/>
                    <a:pt x="804" y="1040"/>
                    <a:pt x="805" y="1040"/>
                  </a:cubicBezTo>
                  <a:cubicBezTo>
                    <a:pt x="806" y="1040"/>
                    <a:pt x="806" y="1040"/>
                    <a:pt x="806" y="1040"/>
                  </a:cubicBezTo>
                  <a:cubicBezTo>
                    <a:pt x="806" y="1039"/>
                    <a:pt x="806" y="1039"/>
                    <a:pt x="806" y="1039"/>
                  </a:cubicBezTo>
                  <a:cubicBezTo>
                    <a:pt x="807" y="1038"/>
                    <a:pt x="807" y="1038"/>
                    <a:pt x="807" y="1038"/>
                  </a:cubicBezTo>
                  <a:cubicBezTo>
                    <a:pt x="808" y="1038"/>
                    <a:pt x="808" y="1038"/>
                    <a:pt x="808" y="1038"/>
                  </a:cubicBezTo>
                  <a:cubicBezTo>
                    <a:pt x="808" y="1037"/>
                    <a:pt x="808" y="1037"/>
                    <a:pt x="809" y="1036"/>
                  </a:cubicBezTo>
                  <a:cubicBezTo>
                    <a:pt x="810" y="1036"/>
                    <a:pt x="810" y="1036"/>
                    <a:pt x="810" y="1036"/>
                  </a:cubicBezTo>
                  <a:cubicBezTo>
                    <a:pt x="812" y="1036"/>
                    <a:pt x="813" y="1036"/>
                    <a:pt x="814" y="1036"/>
                  </a:cubicBezTo>
                  <a:cubicBezTo>
                    <a:pt x="815" y="1034"/>
                    <a:pt x="815" y="1034"/>
                    <a:pt x="815" y="1034"/>
                  </a:cubicBezTo>
                  <a:cubicBezTo>
                    <a:pt x="815" y="1034"/>
                    <a:pt x="815" y="1034"/>
                    <a:pt x="816" y="1033"/>
                  </a:cubicBezTo>
                  <a:cubicBezTo>
                    <a:pt x="816" y="1033"/>
                    <a:pt x="816" y="1033"/>
                    <a:pt x="816" y="1033"/>
                  </a:cubicBezTo>
                  <a:cubicBezTo>
                    <a:pt x="818" y="1035"/>
                    <a:pt x="817" y="1034"/>
                    <a:pt x="819" y="1035"/>
                  </a:cubicBezTo>
                  <a:cubicBezTo>
                    <a:pt x="819" y="1036"/>
                    <a:pt x="819" y="1036"/>
                    <a:pt x="819" y="1036"/>
                  </a:cubicBezTo>
                  <a:cubicBezTo>
                    <a:pt x="820" y="1036"/>
                    <a:pt x="820" y="1036"/>
                    <a:pt x="820" y="1036"/>
                  </a:cubicBezTo>
                  <a:cubicBezTo>
                    <a:pt x="821" y="1036"/>
                    <a:pt x="821" y="1036"/>
                    <a:pt x="821" y="1036"/>
                  </a:cubicBezTo>
                  <a:cubicBezTo>
                    <a:pt x="821" y="1034"/>
                    <a:pt x="821" y="1034"/>
                    <a:pt x="821" y="1034"/>
                  </a:cubicBezTo>
                  <a:cubicBezTo>
                    <a:pt x="822" y="1034"/>
                    <a:pt x="822" y="1034"/>
                    <a:pt x="822" y="1034"/>
                  </a:cubicBezTo>
                  <a:cubicBezTo>
                    <a:pt x="823" y="1034"/>
                    <a:pt x="823" y="1034"/>
                    <a:pt x="823" y="1034"/>
                  </a:cubicBezTo>
                  <a:cubicBezTo>
                    <a:pt x="823" y="1035"/>
                    <a:pt x="823" y="1035"/>
                    <a:pt x="824" y="1037"/>
                  </a:cubicBezTo>
                  <a:cubicBezTo>
                    <a:pt x="825" y="1037"/>
                    <a:pt x="825" y="1037"/>
                    <a:pt x="825" y="1037"/>
                  </a:cubicBezTo>
                  <a:cubicBezTo>
                    <a:pt x="826" y="1037"/>
                    <a:pt x="826" y="1037"/>
                    <a:pt x="827" y="1037"/>
                  </a:cubicBezTo>
                  <a:cubicBezTo>
                    <a:pt x="827" y="1037"/>
                    <a:pt x="838" y="1038"/>
                    <a:pt x="838" y="1038"/>
                  </a:cubicBezTo>
                  <a:cubicBezTo>
                    <a:pt x="838" y="1039"/>
                    <a:pt x="838" y="1039"/>
                    <a:pt x="838" y="1039"/>
                  </a:cubicBezTo>
                  <a:cubicBezTo>
                    <a:pt x="838" y="1041"/>
                    <a:pt x="839" y="1042"/>
                    <a:pt x="839" y="1044"/>
                  </a:cubicBezTo>
                  <a:cubicBezTo>
                    <a:pt x="839" y="1045"/>
                    <a:pt x="839" y="1045"/>
                    <a:pt x="839" y="1045"/>
                  </a:cubicBezTo>
                  <a:cubicBezTo>
                    <a:pt x="840" y="1045"/>
                    <a:pt x="840" y="1045"/>
                    <a:pt x="840" y="1045"/>
                  </a:cubicBezTo>
                  <a:cubicBezTo>
                    <a:pt x="840" y="1046"/>
                    <a:pt x="840" y="1046"/>
                    <a:pt x="841" y="1047"/>
                  </a:cubicBezTo>
                  <a:cubicBezTo>
                    <a:pt x="842" y="1048"/>
                    <a:pt x="842" y="1048"/>
                    <a:pt x="842" y="1048"/>
                  </a:cubicBezTo>
                  <a:cubicBezTo>
                    <a:pt x="842" y="1048"/>
                    <a:pt x="842" y="1048"/>
                    <a:pt x="842" y="1048"/>
                  </a:cubicBezTo>
                  <a:cubicBezTo>
                    <a:pt x="843" y="1047"/>
                    <a:pt x="843" y="1047"/>
                    <a:pt x="843" y="1047"/>
                  </a:cubicBezTo>
                  <a:cubicBezTo>
                    <a:pt x="844" y="1047"/>
                    <a:pt x="844" y="1047"/>
                    <a:pt x="845" y="1047"/>
                  </a:cubicBezTo>
                  <a:cubicBezTo>
                    <a:pt x="846" y="1048"/>
                    <a:pt x="846" y="1048"/>
                    <a:pt x="846" y="1048"/>
                  </a:cubicBezTo>
                  <a:cubicBezTo>
                    <a:pt x="846" y="1049"/>
                    <a:pt x="846" y="1049"/>
                    <a:pt x="846" y="1049"/>
                  </a:cubicBezTo>
                  <a:cubicBezTo>
                    <a:pt x="847" y="1049"/>
                    <a:pt x="847" y="1049"/>
                    <a:pt x="847" y="1049"/>
                  </a:cubicBezTo>
                  <a:cubicBezTo>
                    <a:pt x="848" y="1049"/>
                    <a:pt x="849" y="1049"/>
                    <a:pt x="850" y="1049"/>
                  </a:cubicBezTo>
                  <a:cubicBezTo>
                    <a:pt x="851" y="1050"/>
                    <a:pt x="851" y="1050"/>
                    <a:pt x="851" y="1050"/>
                  </a:cubicBezTo>
                  <a:cubicBezTo>
                    <a:pt x="852" y="1050"/>
                    <a:pt x="852" y="1050"/>
                    <a:pt x="852" y="1050"/>
                  </a:cubicBezTo>
                  <a:cubicBezTo>
                    <a:pt x="852" y="1049"/>
                    <a:pt x="852" y="1049"/>
                    <a:pt x="852" y="1049"/>
                  </a:cubicBezTo>
                  <a:cubicBezTo>
                    <a:pt x="854" y="1049"/>
                    <a:pt x="854" y="1049"/>
                    <a:pt x="854" y="1049"/>
                  </a:cubicBezTo>
                  <a:cubicBezTo>
                    <a:pt x="855" y="1048"/>
                    <a:pt x="855" y="1048"/>
                    <a:pt x="855" y="1048"/>
                  </a:cubicBezTo>
                  <a:cubicBezTo>
                    <a:pt x="856" y="1048"/>
                    <a:pt x="856" y="1048"/>
                    <a:pt x="856" y="1048"/>
                  </a:cubicBezTo>
                  <a:cubicBezTo>
                    <a:pt x="856" y="1048"/>
                    <a:pt x="856" y="1048"/>
                    <a:pt x="856" y="1048"/>
                  </a:cubicBezTo>
                  <a:cubicBezTo>
                    <a:pt x="856" y="1049"/>
                    <a:pt x="856" y="1049"/>
                    <a:pt x="856" y="1049"/>
                  </a:cubicBezTo>
                  <a:cubicBezTo>
                    <a:pt x="857" y="1049"/>
                    <a:pt x="857" y="1049"/>
                    <a:pt x="857" y="1049"/>
                  </a:cubicBezTo>
                  <a:cubicBezTo>
                    <a:pt x="857" y="1048"/>
                    <a:pt x="857" y="1048"/>
                    <a:pt x="857" y="1048"/>
                  </a:cubicBezTo>
                  <a:cubicBezTo>
                    <a:pt x="858" y="1048"/>
                    <a:pt x="858" y="1048"/>
                    <a:pt x="858" y="1048"/>
                  </a:cubicBezTo>
                  <a:cubicBezTo>
                    <a:pt x="859" y="1048"/>
                    <a:pt x="859" y="1049"/>
                    <a:pt x="860" y="1049"/>
                  </a:cubicBezTo>
                  <a:cubicBezTo>
                    <a:pt x="861" y="1050"/>
                    <a:pt x="861" y="1050"/>
                    <a:pt x="861" y="1050"/>
                  </a:cubicBezTo>
                  <a:cubicBezTo>
                    <a:pt x="861" y="1050"/>
                    <a:pt x="861" y="1050"/>
                    <a:pt x="861" y="1050"/>
                  </a:cubicBezTo>
                  <a:cubicBezTo>
                    <a:pt x="863" y="1050"/>
                    <a:pt x="863" y="1050"/>
                    <a:pt x="863" y="1049"/>
                  </a:cubicBezTo>
                  <a:cubicBezTo>
                    <a:pt x="863" y="1050"/>
                    <a:pt x="863" y="1050"/>
                    <a:pt x="863" y="1050"/>
                  </a:cubicBezTo>
                  <a:cubicBezTo>
                    <a:pt x="864" y="1050"/>
                    <a:pt x="864" y="1050"/>
                    <a:pt x="864" y="1050"/>
                  </a:cubicBezTo>
                  <a:cubicBezTo>
                    <a:pt x="864" y="1050"/>
                    <a:pt x="864" y="1050"/>
                    <a:pt x="864" y="1050"/>
                  </a:cubicBezTo>
                  <a:cubicBezTo>
                    <a:pt x="865" y="1050"/>
                    <a:pt x="865" y="1050"/>
                    <a:pt x="865" y="1050"/>
                  </a:cubicBezTo>
                  <a:cubicBezTo>
                    <a:pt x="868" y="1050"/>
                    <a:pt x="868" y="1050"/>
                    <a:pt x="868" y="1050"/>
                  </a:cubicBezTo>
                  <a:cubicBezTo>
                    <a:pt x="869" y="1051"/>
                    <a:pt x="869" y="1051"/>
                    <a:pt x="870" y="1051"/>
                  </a:cubicBezTo>
                  <a:cubicBezTo>
                    <a:pt x="870" y="1052"/>
                    <a:pt x="870" y="1052"/>
                    <a:pt x="870" y="1052"/>
                  </a:cubicBezTo>
                  <a:cubicBezTo>
                    <a:pt x="871" y="1053"/>
                    <a:pt x="871" y="1053"/>
                    <a:pt x="871" y="1053"/>
                  </a:cubicBezTo>
                  <a:cubicBezTo>
                    <a:pt x="872" y="1053"/>
                    <a:pt x="872" y="1053"/>
                    <a:pt x="872" y="1053"/>
                  </a:cubicBezTo>
                  <a:cubicBezTo>
                    <a:pt x="873" y="1052"/>
                    <a:pt x="873" y="1052"/>
                    <a:pt x="875" y="1051"/>
                  </a:cubicBezTo>
                  <a:cubicBezTo>
                    <a:pt x="875" y="1050"/>
                    <a:pt x="875" y="1050"/>
                    <a:pt x="875" y="1050"/>
                  </a:cubicBezTo>
                  <a:cubicBezTo>
                    <a:pt x="876" y="1049"/>
                    <a:pt x="876" y="1049"/>
                    <a:pt x="876" y="1049"/>
                  </a:cubicBezTo>
                  <a:cubicBezTo>
                    <a:pt x="876" y="1049"/>
                    <a:pt x="876" y="1049"/>
                    <a:pt x="878" y="1049"/>
                  </a:cubicBezTo>
                  <a:cubicBezTo>
                    <a:pt x="879" y="1048"/>
                    <a:pt x="879" y="1048"/>
                    <a:pt x="879" y="1048"/>
                  </a:cubicBezTo>
                  <a:cubicBezTo>
                    <a:pt x="880" y="1048"/>
                    <a:pt x="880" y="1048"/>
                    <a:pt x="880" y="1048"/>
                  </a:cubicBezTo>
                  <a:cubicBezTo>
                    <a:pt x="881" y="1047"/>
                    <a:pt x="881" y="1047"/>
                    <a:pt x="881" y="1047"/>
                  </a:cubicBezTo>
                  <a:cubicBezTo>
                    <a:pt x="881" y="1046"/>
                    <a:pt x="882" y="1044"/>
                    <a:pt x="882" y="1043"/>
                  </a:cubicBezTo>
                  <a:cubicBezTo>
                    <a:pt x="883" y="1040"/>
                    <a:pt x="883" y="1041"/>
                    <a:pt x="883" y="1040"/>
                  </a:cubicBezTo>
                  <a:cubicBezTo>
                    <a:pt x="883" y="1039"/>
                    <a:pt x="883" y="1039"/>
                    <a:pt x="883" y="1039"/>
                  </a:cubicBezTo>
                  <a:cubicBezTo>
                    <a:pt x="882" y="1038"/>
                    <a:pt x="882" y="1038"/>
                    <a:pt x="882" y="1038"/>
                  </a:cubicBezTo>
                  <a:cubicBezTo>
                    <a:pt x="881" y="1038"/>
                    <a:pt x="881" y="1038"/>
                    <a:pt x="881" y="1038"/>
                  </a:cubicBezTo>
                  <a:cubicBezTo>
                    <a:pt x="880" y="1037"/>
                    <a:pt x="881" y="1038"/>
                    <a:pt x="880" y="1037"/>
                  </a:cubicBezTo>
                  <a:cubicBezTo>
                    <a:pt x="880" y="1036"/>
                    <a:pt x="880" y="1036"/>
                    <a:pt x="879" y="1035"/>
                  </a:cubicBezTo>
                  <a:cubicBezTo>
                    <a:pt x="879" y="1034"/>
                    <a:pt x="879" y="1034"/>
                    <a:pt x="879" y="1033"/>
                  </a:cubicBezTo>
                  <a:cubicBezTo>
                    <a:pt x="878" y="1032"/>
                    <a:pt x="878" y="1032"/>
                    <a:pt x="878" y="1031"/>
                  </a:cubicBezTo>
                  <a:cubicBezTo>
                    <a:pt x="878" y="1030"/>
                    <a:pt x="878" y="1030"/>
                    <a:pt x="878" y="1030"/>
                  </a:cubicBezTo>
                  <a:cubicBezTo>
                    <a:pt x="879" y="1028"/>
                    <a:pt x="879" y="1028"/>
                    <a:pt x="879" y="1028"/>
                  </a:cubicBezTo>
                  <a:cubicBezTo>
                    <a:pt x="879" y="1026"/>
                    <a:pt x="879" y="1027"/>
                    <a:pt x="879" y="1026"/>
                  </a:cubicBezTo>
                  <a:cubicBezTo>
                    <a:pt x="879" y="1025"/>
                    <a:pt x="879" y="1025"/>
                    <a:pt x="879" y="1025"/>
                  </a:cubicBezTo>
                  <a:cubicBezTo>
                    <a:pt x="879" y="1024"/>
                    <a:pt x="879" y="1024"/>
                    <a:pt x="879" y="1024"/>
                  </a:cubicBezTo>
                  <a:cubicBezTo>
                    <a:pt x="880" y="1024"/>
                    <a:pt x="880" y="1024"/>
                    <a:pt x="880" y="1024"/>
                  </a:cubicBezTo>
                  <a:cubicBezTo>
                    <a:pt x="880" y="1022"/>
                    <a:pt x="880" y="1022"/>
                    <a:pt x="880" y="1022"/>
                  </a:cubicBezTo>
                  <a:cubicBezTo>
                    <a:pt x="881" y="1022"/>
                    <a:pt x="881" y="1022"/>
                    <a:pt x="881" y="1022"/>
                  </a:cubicBezTo>
                  <a:cubicBezTo>
                    <a:pt x="882" y="1022"/>
                    <a:pt x="882" y="1022"/>
                    <a:pt x="882" y="1022"/>
                  </a:cubicBezTo>
                  <a:cubicBezTo>
                    <a:pt x="882" y="1021"/>
                    <a:pt x="882" y="1021"/>
                    <a:pt x="882" y="1021"/>
                  </a:cubicBezTo>
                  <a:cubicBezTo>
                    <a:pt x="882" y="1020"/>
                    <a:pt x="882" y="1019"/>
                    <a:pt x="884" y="1018"/>
                  </a:cubicBezTo>
                  <a:cubicBezTo>
                    <a:pt x="887" y="1016"/>
                    <a:pt x="887" y="1016"/>
                    <a:pt x="887" y="1016"/>
                  </a:cubicBezTo>
                  <a:cubicBezTo>
                    <a:pt x="889" y="1013"/>
                    <a:pt x="889" y="1014"/>
                    <a:pt x="889" y="1011"/>
                  </a:cubicBezTo>
                  <a:cubicBezTo>
                    <a:pt x="890" y="1010"/>
                    <a:pt x="890" y="1010"/>
                    <a:pt x="890" y="1010"/>
                  </a:cubicBezTo>
                  <a:cubicBezTo>
                    <a:pt x="890" y="1011"/>
                    <a:pt x="890" y="1011"/>
                    <a:pt x="890" y="1011"/>
                  </a:cubicBezTo>
                  <a:cubicBezTo>
                    <a:pt x="891" y="1012"/>
                    <a:pt x="891" y="1012"/>
                    <a:pt x="891" y="1012"/>
                  </a:cubicBezTo>
                  <a:cubicBezTo>
                    <a:pt x="892" y="1012"/>
                    <a:pt x="892" y="1012"/>
                    <a:pt x="892" y="1012"/>
                  </a:cubicBezTo>
                  <a:cubicBezTo>
                    <a:pt x="896" y="1015"/>
                    <a:pt x="895" y="1014"/>
                    <a:pt x="899" y="1015"/>
                  </a:cubicBezTo>
                  <a:cubicBezTo>
                    <a:pt x="900" y="1016"/>
                    <a:pt x="900" y="1015"/>
                    <a:pt x="901" y="1017"/>
                  </a:cubicBezTo>
                  <a:cubicBezTo>
                    <a:pt x="903" y="1017"/>
                    <a:pt x="905" y="1017"/>
                    <a:pt x="907" y="1017"/>
                  </a:cubicBezTo>
                  <a:cubicBezTo>
                    <a:pt x="910" y="1018"/>
                    <a:pt x="916" y="1022"/>
                    <a:pt x="918" y="1022"/>
                  </a:cubicBezTo>
                  <a:cubicBezTo>
                    <a:pt x="919" y="1022"/>
                    <a:pt x="919" y="1022"/>
                    <a:pt x="919" y="1022"/>
                  </a:cubicBezTo>
                  <a:cubicBezTo>
                    <a:pt x="921" y="1022"/>
                    <a:pt x="923" y="1023"/>
                    <a:pt x="926" y="1024"/>
                  </a:cubicBezTo>
                  <a:cubicBezTo>
                    <a:pt x="926" y="1025"/>
                    <a:pt x="926" y="1025"/>
                    <a:pt x="926" y="1025"/>
                  </a:cubicBezTo>
                  <a:cubicBezTo>
                    <a:pt x="926" y="1026"/>
                    <a:pt x="926" y="1026"/>
                    <a:pt x="926" y="1026"/>
                  </a:cubicBezTo>
                  <a:cubicBezTo>
                    <a:pt x="926" y="1027"/>
                    <a:pt x="926" y="1027"/>
                    <a:pt x="926" y="1027"/>
                  </a:cubicBezTo>
                  <a:cubicBezTo>
                    <a:pt x="926" y="1029"/>
                    <a:pt x="926" y="1029"/>
                    <a:pt x="926" y="1029"/>
                  </a:cubicBezTo>
                  <a:cubicBezTo>
                    <a:pt x="927" y="1030"/>
                    <a:pt x="927" y="1030"/>
                    <a:pt x="927" y="1030"/>
                  </a:cubicBezTo>
                  <a:cubicBezTo>
                    <a:pt x="927" y="1032"/>
                    <a:pt x="927" y="1032"/>
                    <a:pt x="927" y="1034"/>
                  </a:cubicBezTo>
                  <a:cubicBezTo>
                    <a:pt x="927" y="1034"/>
                    <a:pt x="927" y="1034"/>
                    <a:pt x="927" y="1034"/>
                  </a:cubicBezTo>
                  <a:cubicBezTo>
                    <a:pt x="928" y="1035"/>
                    <a:pt x="928" y="1035"/>
                    <a:pt x="928" y="1035"/>
                  </a:cubicBezTo>
                  <a:cubicBezTo>
                    <a:pt x="928" y="1035"/>
                    <a:pt x="928" y="1035"/>
                    <a:pt x="928" y="1035"/>
                  </a:cubicBezTo>
                  <a:cubicBezTo>
                    <a:pt x="928" y="1037"/>
                    <a:pt x="928" y="1036"/>
                    <a:pt x="928" y="1037"/>
                  </a:cubicBezTo>
                  <a:cubicBezTo>
                    <a:pt x="928" y="1038"/>
                    <a:pt x="928" y="1038"/>
                    <a:pt x="928" y="1038"/>
                  </a:cubicBezTo>
                  <a:cubicBezTo>
                    <a:pt x="928" y="1039"/>
                    <a:pt x="928" y="1039"/>
                    <a:pt x="928" y="1039"/>
                  </a:cubicBezTo>
                  <a:cubicBezTo>
                    <a:pt x="929" y="1039"/>
                    <a:pt x="929" y="1039"/>
                    <a:pt x="930" y="1039"/>
                  </a:cubicBezTo>
                  <a:cubicBezTo>
                    <a:pt x="931" y="1040"/>
                    <a:pt x="930" y="1040"/>
                    <a:pt x="932" y="1041"/>
                  </a:cubicBezTo>
                  <a:cubicBezTo>
                    <a:pt x="935" y="1042"/>
                    <a:pt x="934" y="1043"/>
                    <a:pt x="938" y="1043"/>
                  </a:cubicBezTo>
                  <a:cubicBezTo>
                    <a:pt x="938" y="1043"/>
                    <a:pt x="938" y="1043"/>
                    <a:pt x="938" y="1043"/>
                  </a:cubicBezTo>
                  <a:cubicBezTo>
                    <a:pt x="939" y="1045"/>
                    <a:pt x="939" y="1045"/>
                    <a:pt x="939" y="1045"/>
                  </a:cubicBezTo>
                  <a:cubicBezTo>
                    <a:pt x="941" y="1045"/>
                    <a:pt x="941" y="1045"/>
                    <a:pt x="943" y="1046"/>
                  </a:cubicBezTo>
                  <a:cubicBezTo>
                    <a:pt x="944" y="1045"/>
                    <a:pt x="944" y="1045"/>
                    <a:pt x="945" y="1045"/>
                  </a:cubicBezTo>
                  <a:cubicBezTo>
                    <a:pt x="948" y="1045"/>
                    <a:pt x="945" y="1045"/>
                    <a:pt x="948" y="1045"/>
                  </a:cubicBezTo>
                  <a:cubicBezTo>
                    <a:pt x="949" y="1045"/>
                    <a:pt x="949" y="1045"/>
                    <a:pt x="949" y="1045"/>
                  </a:cubicBezTo>
                  <a:cubicBezTo>
                    <a:pt x="950" y="1044"/>
                    <a:pt x="950" y="1045"/>
                    <a:pt x="951" y="1043"/>
                  </a:cubicBezTo>
                  <a:cubicBezTo>
                    <a:pt x="952" y="1043"/>
                    <a:pt x="952" y="1043"/>
                    <a:pt x="952" y="1043"/>
                  </a:cubicBezTo>
                  <a:cubicBezTo>
                    <a:pt x="954" y="1043"/>
                    <a:pt x="954" y="1043"/>
                    <a:pt x="954" y="1043"/>
                  </a:cubicBezTo>
                  <a:cubicBezTo>
                    <a:pt x="955" y="1042"/>
                    <a:pt x="958" y="1041"/>
                    <a:pt x="959" y="1041"/>
                  </a:cubicBezTo>
                  <a:cubicBezTo>
                    <a:pt x="961" y="1040"/>
                    <a:pt x="960" y="1041"/>
                    <a:pt x="961" y="1040"/>
                  </a:cubicBezTo>
                  <a:cubicBezTo>
                    <a:pt x="963" y="1040"/>
                    <a:pt x="963" y="1040"/>
                    <a:pt x="963" y="1040"/>
                  </a:cubicBezTo>
                  <a:cubicBezTo>
                    <a:pt x="967" y="1041"/>
                    <a:pt x="966" y="1041"/>
                    <a:pt x="968" y="1041"/>
                  </a:cubicBezTo>
                  <a:cubicBezTo>
                    <a:pt x="971" y="1042"/>
                    <a:pt x="969" y="1042"/>
                    <a:pt x="972" y="1043"/>
                  </a:cubicBezTo>
                  <a:cubicBezTo>
                    <a:pt x="974" y="1042"/>
                    <a:pt x="973" y="1043"/>
                    <a:pt x="976" y="1042"/>
                  </a:cubicBezTo>
                  <a:cubicBezTo>
                    <a:pt x="977" y="1043"/>
                    <a:pt x="977" y="1043"/>
                    <a:pt x="977" y="1043"/>
                  </a:cubicBezTo>
                  <a:cubicBezTo>
                    <a:pt x="979" y="1044"/>
                    <a:pt x="979" y="1044"/>
                    <a:pt x="980" y="1045"/>
                  </a:cubicBezTo>
                  <a:cubicBezTo>
                    <a:pt x="981" y="1047"/>
                    <a:pt x="981" y="1047"/>
                    <a:pt x="981" y="1047"/>
                  </a:cubicBezTo>
                  <a:cubicBezTo>
                    <a:pt x="983" y="1048"/>
                    <a:pt x="982" y="1047"/>
                    <a:pt x="983" y="1048"/>
                  </a:cubicBezTo>
                  <a:cubicBezTo>
                    <a:pt x="992" y="1049"/>
                    <a:pt x="985" y="1048"/>
                    <a:pt x="991" y="1049"/>
                  </a:cubicBezTo>
                  <a:cubicBezTo>
                    <a:pt x="991" y="1049"/>
                    <a:pt x="991" y="1049"/>
                    <a:pt x="991" y="1049"/>
                  </a:cubicBezTo>
                  <a:cubicBezTo>
                    <a:pt x="991" y="1052"/>
                    <a:pt x="991" y="1051"/>
                    <a:pt x="991" y="1053"/>
                  </a:cubicBezTo>
                  <a:cubicBezTo>
                    <a:pt x="992" y="1054"/>
                    <a:pt x="992" y="1054"/>
                    <a:pt x="992" y="1054"/>
                  </a:cubicBezTo>
                  <a:cubicBezTo>
                    <a:pt x="992" y="1054"/>
                    <a:pt x="992" y="1054"/>
                    <a:pt x="992" y="1054"/>
                  </a:cubicBezTo>
                  <a:cubicBezTo>
                    <a:pt x="992" y="1055"/>
                    <a:pt x="992" y="1055"/>
                    <a:pt x="992" y="1055"/>
                  </a:cubicBezTo>
                  <a:cubicBezTo>
                    <a:pt x="993" y="1056"/>
                    <a:pt x="993" y="1056"/>
                    <a:pt x="994" y="1056"/>
                  </a:cubicBezTo>
                  <a:cubicBezTo>
                    <a:pt x="997" y="1059"/>
                    <a:pt x="997" y="1059"/>
                    <a:pt x="998" y="1059"/>
                  </a:cubicBezTo>
                  <a:cubicBezTo>
                    <a:pt x="999" y="1060"/>
                    <a:pt x="999" y="1060"/>
                    <a:pt x="999" y="1060"/>
                  </a:cubicBezTo>
                  <a:cubicBezTo>
                    <a:pt x="1001" y="1059"/>
                    <a:pt x="1004" y="1060"/>
                    <a:pt x="1006" y="1060"/>
                  </a:cubicBezTo>
                  <a:cubicBezTo>
                    <a:pt x="1007" y="1060"/>
                    <a:pt x="1008" y="1060"/>
                    <a:pt x="1009" y="1061"/>
                  </a:cubicBezTo>
                  <a:cubicBezTo>
                    <a:pt x="1016" y="1062"/>
                    <a:pt x="1014" y="1062"/>
                    <a:pt x="1017" y="1062"/>
                  </a:cubicBezTo>
                  <a:cubicBezTo>
                    <a:pt x="1018" y="1062"/>
                    <a:pt x="1018" y="1062"/>
                    <a:pt x="1018" y="1062"/>
                  </a:cubicBezTo>
                  <a:cubicBezTo>
                    <a:pt x="1019" y="1062"/>
                    <a:pt x="1019" y="1062"/>
                    <a:pt x="1019" y="1062"/>
                  </a:cubicBezTo>
                  <a:cubicBezTo>
                    <a:pt x="1021" y="1062"/>
                    <a:pt x="1020" y="1062"/>
                    <a:pt x="1021" y="1063"/>
                  </a:cubicBezTo>
                  <a:cubicBezTo>
                    <a:pt x="1024" y="1063"/>
                    <a:pt x="1027" y="1061"/>
                    <a:pt x="1029" y="1059"/>
                  </a:cubicBezTo>
                  <a:cubicBezTo>
                    <a:pt x="1030" y="1059"/>
                    <a:pt x="1030" y="1059"/>
                    <a:pt x="1030" y="1059"/>
                  </a:cubicBezTo>
                  <a:cubicBezTo>
                    <a:pt x="1032" y="1059"/>
                    <a:pt x="1033" y="1058"/>
                    <a:pt x="1038" y="1058"/>
                  </a:cubicBezTo>
                  <a:cubicBezTo>
                    <a:pt x="1040" y="1057"/>
                    <a:pt x="1041" y="1057"/>
                    <a:pt x="1042" y="1056"/>
                  </a:cubicBezTo>
                  <a:cubicBezTo>
                    <a:pt x="1045" y="1057"/>
                    <a:pt x="1045" y="1057"/>
                    <a:pt x="1045" y="1057"/>
                  </a:cubicBezTo>
                  <a:cubicBezTo>
                    <a:pt x="1046" y="1056"/>
                    <a:pt x="1046" y="1056"/>
                    <a:pt x="1046" y="1056"/>
                  </a:cubicBezTo>
                  <a:cubicBezTo>
                    <a:pt x="1047" y="1055"/>
                    <a:pt x="1047" y="1056"/>
                    <a:pt x="1049" y="1055"/>
                  </a:cubicBezTo>
                  <a:cubicBezTo>
                    <a:pt x="1049" y="1053"/>
                    <a:pt x="1049" y="1054"/>
                    <a:pt x="1050" y="1052"/>
                  </a:cubicBezTo>
                  <a:cubicBezTo>
                    <a:pt x="1055" y="1048"/>
                    <a:pt x="1054" y="1048"/>
                    <a:pt x="1058" y="1046"/>
                  </a:cubicBezTo>
                  <a:cubicBezTo>
                    <a:pt x="1060" y="1045"/>
                    <a:pt x="1060" y="1044"/>
                    <a:pt x="1063" y="1043"/>
                  </a:cubicBezTo>
                  <a:cubicBezTo>
                    <a:pt x="1065" y="1044"/>
                    <a:pt x="1065" y="1044"/>
                    <a:pt x="1067" y="1044"/>
                  </a:cubicBezTo>
                  <a:cubicBezTo>
                    <a:pt x="1068" y="1044"/>
                    <a:pt x="1070" y="1045"/>
                    <a:pt x="1071" y="1046"/>
                  </a:cubicBezTo>
                  <a:cubicBezTo>
                    <a:pt x="1074" y="1050"/>
                    <a:pt x="1075" y="1050"/>
                    <a:pt x="1079" y="1050"/>
                  </a:cubicBezTo>
                  <a:cubicBezTo>
                    <a:pt x="1083" y="1048"/>
                    <a:pt x="1079" y="1050"/>
                    <a:pt x="1083" y="1048"/>
                  </a:cubicBezTo>
                  <a:cubicBezTo>
                    <a:pt x="1084" y="1048"/>
                    <a:pt x="1084" y="1048"/>
                    <a:pt x="1084" y="1048"/>
                  </a:cubicBezTo>
                  <a:cubicBezTo>
                    <a:pt x="1086" y="1049"/>
                    <a:pt x="1085" y="1048"/>
                    <a:pt x="1088" y="1049"/>
                  </a:cubicBezTo>
                  <a:cubicBezTo>
                    <a:pt x="1089" y="1050"/>
                    <a:pt x="1089" y="1050"/>
                    <a:pt x="1089" y="1050"/>
                  </a:cubicBezTo>
                  <a:cubicBezTo>
                    <a:pt x="1089" y="1051"/>
                    <a:pt x="1089" y="1051"/>
                    <a:pt x="1089" y="1051"/>
                  </a:cubicBezTo>
                  <a:cubicBezTo>
                    <a:pt x="1092" y="1053"/>
                    <a:pt x="1092" y="1053"/>
                    <a:pt x="1096" y="1055"/>
                  </a:cubicBezTo>
                  <a:cubicBezTo>
                    <a:pt x="1098" y="1055"/>
                    <a:pt x="1098" y="1055"/>
                    <a:pt x="1098" y="1055"/>
                  </a:cubicBezTo>
                  <a:cubicBezTo>
                    <a:pt x="1101" y="1056"/>
                    <a:pt x="1101" y="1056"/>
                    <a:pt x="1102" y="1057"/>
                  </a:cubicBezTo>
                  <a:cubicBezTo>
                    <a:pt x="1103" y="1057"/>
                    <a:pt x="1103" y="1057"/>
                    <a:pt x="1103" y="1057"/>
                  </a:cubicBezTo>
                  <a:cubicBezTo>
                    <a:pt x="1111" y="1049"/>
                    <a:pt x="1108" y="1051"/>
                    <a:pt x="1113" y="1049"/>
                  </a:cubicBezTo>
                  <a:cubicBezTo>
                    <a:pt x="1116" y="1048"/>
                    <a:pt x="1115" y="1049"/>
                    <a:pt x="1117" y="1048"/>
                  </a:cubicBezTo>
                  <a:cubicBezTo>
                    <a:pt x="1118" y="1047"/>
                    <a:pt x="1118" y="1047"/>
                    <a:pt x="1118" y="1047"/>
                  </a:cubicBezTo>
                  <a:cubicBezTo>
                    <a:pt x="1119" y="1045"/>
                    <a:pt x="1119" y="1045"/>
                    <a:pt x="1119" y="1045"/>
                  </a:cubicBezTo>
                  <a:cubicBezTo>
                    <a:pt x="1119" y="1043"/>
                    <a:pt x="1119" y="1043"/>
                    <a:pt x="1119" y="1043"/>
                  </a:cubicBezTo>
                  <a:cubicBezTo>
                    <a:pt x="1119" y="1042"/>
                    <a:pt x="1119" y="1042"/>
                    <a:pt x="1119" y="1042"/>
                  </a:cubicBezTo>
                  <a:cubicBezTo>
                    <a:pt x="1118" y="1041"/>
                    <a:pt x="1118" y="1041"/>
                    <a:pt x="1118" y="1041"/>
                  </a:cubicBezTo>
                  <a:cubicBezTo>
                    <a:pt x="1117" y="1041"/>
                    <a:pt x="1117" y="1041"/>
                    <a:pt x="1117" y="1041"/>
                  </a:cubicBezTo>
                  <a:cubicBezTo>
                    <a:pt x="1118" y="1041"/>
                    <a:pt x="1118" y="1041"/>
                    <a:pt x="1118" y="1041"/>
                  </a:cubicBezTo>
                  <a:cubicBezTo>
                    <a:pt x="1118" y="1039"/>
                    <a:pt x="1118" y="1040"/>
                    <a:pt x="1119" y="1038"/>
                  </a:cubicBezTo>
                  <a:cubicBezTo>
                    <a:pt x="1119" y="1037"/>
                    <a:pt x="1119" y="1037"/>
                    <a:pt x="1120" y="1036"/>
                  </a:cubicBezTo>
                  <a:cubicBezTo>
                    <a:pt x="1121" y="1034"/>
                    <a:pt x="1121" y="1034"/>
                    <a:pt x="1121" y="1034"/>
                  </a:cubicBezTo>
                  <a:cubicBezTo>
                    <a:pt x="1121" y="1033"/>
                    <a:pt x="1121" y="1033"/>
                    <a:pt x="1121" y="1033"/>
                  </a:cubicBezTo>
                  <a:cubicBezTo>
                    <a:pt x="1122" y="1031"/>
                    <a:pt x="1122" y="1031"/>
                    <a:pt x="1122" y="1031"/>
                  </a:cubicBezTo>
                  <a:cubicBezTo>
                    <a:pt x="1123" y="1030"/>
                    <a:pt x="1123" y="1030"/>
                    <a:pt x="1124" y="1029"/>
                  </a:cubicBezTo>
                  <a:cubicBezTo>
                    <a:pt x="1124" y="1027"/>
                    <a:pt x="1124" y="1027"/>
                    <a:pt x="1124" y="1027"/>
                  </a:cubicBezTo>
                  <a:cubicBezTo>
                    <a:pt x="1126" y="1022"/>
                    <a:pt x="1125" y="1026"/>
                    <a:pt x="1127" y="1020"/>
                  </a:cubicBezTo>
                  <a:cubicBezTo>
                    <a:pt x="1132" y="1015"/>
                    <a:pt x="1130" y="1018"/>
                    <a:pt x="1134" y="1013"/>
                  </a:cubicBezTo>
                  <a:cubicBezTo>
                    <a:pt x="1135" y="1011"/>
                    <a:pt x="1135" y="1011"/>
                    <a:pt x="1135" y="1011"/>
                  </a:cubicBezTo>
                  <a:cubicBezTo>
                    <a:pt x="1135" y="1009"/>
                    <a:pt x="1135" y="1009"/>
                    <a:pt x="1135" y="1009"/>
                  </a:cubicBezTo>
                  <a:cubicBezTo>
                    <a:pt x="1134" y="1007"/>
                    <a:pt x="1134" y="1007"/>
                    <a:pt x="1134" y="1007"/>
                  </a:cubicBezTo>
                  <a:cubicBezTo>
                    <a:pt x="1134" y="1005"/>
                    <a:pt x="1134" y="1005"/>
                    <a:pt x="1134" y="1005"/>
                  </a:cubicBezTo>
                  <a:cubicBezTo>
                    <a:pt x="1134" y="1003"/>
                    <a:pt x="1134" y="1003"/>
                    <a:pt x="1134" y="1003"/>
                  </a:cubicBezTo>
                  <a:cubicBezTo>
                    <a:pt x="1134" y="1002"/>
                    <a:pt x="1134" y="1002"/>
                    <a:pt x="1134" y="1002"/>
                  </a:cubicBezTo>
                  <a:cubicBezTo>
                    <a:pt x="1132" y="1001"/>
                    <a:pt x="1132" y="1001"/>
                    <a:pt x="1132" y="1001"/>
                  </a:cubicBezTo>
                  <a:cubicBezTo>
                    <a:pt x="1131" y="1001"/>
                    <a:pt x="1131" y="1001"/>
                    <a:pt x="1131" y="1001"/>
                  </a:cubicBezTo>
                  <a:cubicBezTo>
                    <a:pt x="1129" y="1001"/>
                    <a:pt x="1129" y="1001"/>
                    <a:pt x="1129" y="1001"/>
                  </a:cubicBezTo>
                  <a:cubicBezTo>
                    <a:pt x="1127" y="1001"/>
                    <a:pt x="1127" y="1001"/>
                    <a:pt x="1127" y="1001"/>
                  </a:cubicBezTo>
                  <a:cubicBezTo>
                    <a:pt x="1127" y="999"/>
                    <a:pt x="1127" y="999"/>
                    <a:pt x="1127" y="999"/>
                  </a:cubicBezTo>
                  <a:cubicBezTo>
                    <a:pt x="1128" y="998"/>
                    <a:pt x="1128" y="998"/>
                    <a:pt x="1128" y="998"/>
                  </a:cubicBezTo>
                  <a:cubicBezTo>
                    <a:pt x="1130" y="996"/>
                    <a:pt x="1132" y="993"/>
                    <a:pt x="1135" y="991"/>
                  </a:cubicBezTo>
                  <a:cubicBezTo>
                    <a:pt x="1138" y="989"/>
                    <a:pt x="1138" y="989"/>
                    <a:pt x="1138" y="989"/>
                  </a:cubicBezTo>
                  <a:cubicBezTo>
                    <a:pt x="1147" y="988"/>
                    <a:pt x="1144" y="987"/>
                    <a:pt x="1153" y="985"/>
                  </a:cubicBezTo>
                  <a:cubicBezTo>
                    <a:pt x="1153" y="985"/>
                    <a:pt x="1153" y="985"/>
                    <a:pt x="1153" y="985"/>
                  </a:cubicBezTo>
                  <a:cubicBezTo>
                    <a:pt x="1157" y="986"/>
                    <a:pt x="1159" y="985"/>
                    <a:pt x="1162" y="984"/>
                  </a:cubicBezTo>
                  <a:cubicBezTo>
                    <a:pt x="1164" y="984"/>
                    <a:pt x="1164" y="984"/>
                    <a:pt x="1164" y="984"/>
                  </a:cubicBezTo>
                  <a:cubicBezTo>
                    <a:pt x="1165" y="984"/>
                    <a:pt x="1165" y="984"/>
                    <a:pt x="1165" y="984"/>
                  </a:cubicBezTo>
                  <a:cubicBezTo>
                    <a:pt x="1166" y="984"/>
                    <a:pt x="1166" y="984"/>
                    <a:pt x="1167" y="984"/>
                  </a:cubicBezTo>
                  <a:cubicBezTo>
                    <a:pt x="1167" y="984"/>
                    <a:pt x="1167" y="984"/>
                    <a:pt x="1167" y="984"/>
                  </a:cubicBezTo>
                  <a:cubicBezTo>
                    <a:pt x="1171" y="985"/>
                    <a:pt x="1169" y="985"/>
                    <a:pt x="1173" y="987"/>
                  </a:cubicBezTo>
                  <a:cubicBezTo>
                    <a:pt x="1174" y="987"/>
                    <a:pt x="1174" y="987"/>
                    <a:pt x="1174" y="987"/>
                  </a:cubicBezTo>
                  <a:cubicBezTo>
                    <a:pt x="1175" y="988"/>
                    <a:pt x="1175" y="988"/>
                    <a:pt x="1175" y="988"/>
                  </a:cubicBezTo>
                  <a:cubicBezTo>
                    <a:pt x="1176" y="989"/>
                    <a:pt x="1176" y="989"/>
                    <a:pt x="1176" y="989"/>
                  </a:cubicBezTo>
                  <a:cubicBezTo>
                    <a:pt x="1177" y="990"/>
                    <a:pt x="1177" y="990"/>
                    <a:pt x="1177" y="990"/>
                  </a:cubicBezTo>
                  <a:cubicBezTo>
                    <a:pt x="1179" y="990"/>
                    <a:pt x="1179" y="990"/>
                    <a:pt x="1179" y="990"/>
                  </a:cubicBezTo>
                  <a:cubicBezTo>
                    <a:pt x="1181" y="992"/>
                    <a:pt x="1181" y="992"/>
                    <a:pt x="1181" y="992"/>
                  </a:cubicBezTo>
                  <a:cubicBezTo>
                    <a:pt x="1181" y="992"/>
                    <a:pt x="1181" y="992"/>
                    <a:pt x="1181" y="992"/>
                  </a:cubicBezTo>
                  <a:cubicBezTo>
                    <a:pt x="1182" y="991"/>
                    <a:pt x="1182" y="991"/>
                    <a:pt x="1182" y="991"/>
                  </a:cubicBezTo>
                  <a:cubicBezTo>
                    <a:pt x="1182" y="990"/>
                    <a:pt x="1182" y="990"/>
                    <a:pt x="1182" y="990"/>
                  </a:cubicBezTo>
                  <a:cubicBezTo>
                    <a:pt x="1184" y="990"/>
                    <a:pt x="1184" y="990"/>
                    <a:pt x="1184" y="990"/>
                  </a:cubicBezTo>
                  <a:cubicBezTo>
                    <a:pt x="1187" y="992"/>
                    <a:pt x="1185" y="991"/>
                    <a:pt x="1189" y="993"/>
                  </a:cubicBezTo>
                  <a:cubicBezTo>
                    <a:pt x="1189" y="993"/>
                    <a:pt x="1189" y="993"/>
                    <a:pt x="1189" y="993"/>
                  </a:cubicBezTo>
                  <a:cubicBezTo>
                    <a:pt x="1190" y="993"/>
                    <a:pt x="1190" y="993"/>
                    <a:pt x="1190" y="993"/>
                  </a:cubicBezTo>
                  <a:cubicBezTo>
                    <a:pt x="1191" y="994"/>
                    <a:pt x="1191" y="994"/>
                    <a:pt x="1191" y="994"/>
                  </a:cubicBezTo>
                  <a:cubicBezTo>
                    <a:pt x="1191" y="995"/>
                    <a:pt x="1191" y="995"/>
                    <a:pt x="1191" y="995"/>
                  </a:cubicBezTo>
                  <a:cubicBezTo>
                    <a:pt x="1190" y="995"/>
                    <a:pt x="1190" y="995"/>
                    <a:pt x="1190" y="995"/>
                  </a:cubicBezTo>
                  <a:cubicBezTo>
                    <a:pt x="1191" y="996"/>
                    <a:pt x="1191" y="996"/>
                    <a:pt x="1191" y="996"/>
                  </a:cubicBezTo>
                  <a:cubicBezTo>
                    <a:pt x="1192" y="996"/>
                    <a:pt x="1192" y="996"/>
                    <a:pt x="1192" y="996"/>
                  </a:cubicBezTo>
                  <a:cubicBezTo>
                    <a:pt x="1193" y="996"/>
                    <a:pt x="1193" y="996"/>
                    <a:pt x="1193" y="996"/>
                  </a:cubicBezTo>
                  <a:cubicBezTo>
                    <a:pt x="1193" y="998"/>
                    <a:pt x="1193" y="998"/>
                    <a:pt x="1193" y="998"/>
                  </a:cubicBezTo>
                  <a:cubicBezTo>
                    <a:pt x="1194" y="998"/>
                    <a:pt x="1194" y="998"/>
                    <a:pt x="1195" y="999"/>
                  </a:cubicBezTo>
                  <a:cubicBezTo>
                    <a:pt x="1195" y="999"/>
                    <a:pt x="1195" y="999"/>
                    <a:pt x="1195" y="1000"/>
                  </a:cubicBezTo>
                  <a:cubicBezTo>
                    <a:pt x="1195" y="1000"/>
                    <a:pt x="1195" y="1000"/>
                    <a:pt x="1194" y="1001"/>
                  </a:cubicBezTo>
                  <a:cubicBezTo>
                    <a:pt x="1194" y="1001"/>
                    <a:pt x="1194" y="1001"/>
                    <a:pt x="1194" y="1001"/>
                  </a:cubicBezTo>
                  <a:cubicBezTo>
                    <a:pt x="1195" y="1002"/>
                    <a:pt x="1195" y="1002"/>
                    <a:pt x="1195" y="1002"/>
                  </a:cubicBezTo>
                  <a:cubicBezTo>
                    <a:pt x="1196" y="1002"/>
                    <a:pt x="1196" y="1002"/>
                    <a:pt x="1196" y="1002"/>
                  </a:cubicBezTo>
                  <a:cubicBezTo>
                    <a:pt x="1196" y="1003"/>
                    <a:pt x="1196" y="1003"/>
                    <a:pt x="1196" y="1003"/>
                  </a:cubicBezTo>
                  <a:cubicBezTo>
                    <a:pt x="1196" y="1004"/>
                    <a:pt x="1196" y="1004"/>
                    <a:pt x="1196" y="1004"/>
                  </a:cubicBezTo>
                  <a:cubicBezTo>
                    <a:pt x="1197" y="1004"/>
                    <a:pt x="1197" y="1004"/>
                    <a:pt x="1197" y="1004"/>
                  </a:cubicBezTo>
                  <a:cubicBezTo>
                    <a:pt x="1198" y="1005"/>
                    <a:pt x="1198" y="1005"/>
                    <a:pt x="1198" y="1005"/>
                  </a:cubicBezTo>
                  <a:cubicBezTo>
                    <a:pt x="1198" y="1006"/>
                    <a:pt x="1198" y="1006"/>
                    <a:pt x="1198" y="1006"/>
                  </a:cubicBezTo>
                  <a:cubicBezTo>
                    <a:pt x="1198" y="1006"/>
                    <a:pt x="1198" y="1006"/>
                    <a:pt x="1198" y="1006"/>
                  </a:cubicBezTo>
                  <a:cubicBezTo>
                    <a:pt x="1198" y="1007"/>
                    <a:pt x="1198" y="1007"/>
                    <a:pt x="1198" y="1007"/>
                  </a:cubicBezTo>
                  <a:cubicBezTo>
                    <a:pt x="1198" y="1007"/>
                    <a:pt x="1198" y="1007"/>
                    <a:pt x="1198" y="1007"/>
                  </a:cubicBezTo>
                  <a:cubicBezTo>
                    <a:pt x="1198" y="1009"/>
                    <a:pt x="1198" y="1009"/>
                    <a:pt x="1198" y="1009"/>
                  </a:cubicBezTo>
                  <a:cubicBezTo>
                    <a:pt x="1199" y="1010"/>
                    <a:pt x="1199" y="1010"/>
                    <a:pt x="1199" y="1010"/>
                  </a:cubicBezTo>
                  <a:cubicBezTo>
                    <a:pt x="1199" y="1012"/>
                    <a:pt x="1199" y="1011"/>
                    <a:pt x="1200" y="1014"/>
                  </a:cubicBezTo>
                  <a:cubicBezTo>
                    <a:pt x="1202" y="1017"/>
                    <a:pt x="1201" y="1017"/>
                    <a:pt x="1202" y="1018"/>
                  </a:cubicBezTo>
                  <a:cubicBezTo>
                    <a:pt x="1202" y="1020"/>
                    <a:pt x="1202" y="1020"/>
                    <a:pt x="1202" y="1020"/>
                  </a:cubicBezTo>
                  <a:cubicBezTo>
                    <a:pt x="1202" y="1020"/>
                    <a:pt x="1202" y="1020"/>
                    <a:pt x="1202" y="1020"/>
                  </a:cubicBezTo>
                  <a:cubicBezTo>
                    <a:pt x="1203" y="1021"/>
                    <a:pt x="1203" y="1021"/>
                    <a:pt x="1203" y="1021"/>
                  </a:cubicBezTo>
                  <a:cubicBezTo>
                    <a:pt x="1203" y="1021"/>
                    <a:pt x="1203" y="1021"/>
                    <a:pt x="1203" y="1021"/>
                  </a:cubicBezTo>
                  <a:cubicBezTo>
                    <a:pt x="1203" y="1022"/>
                    <a:pt x="1203" y="1022"/>
                    <a:pt x="1203" y="1022"/>
                  </a:cubicBezTo>
                  <a:cubicBezTo>
                    <a:pt x="1203" y="1023"/>
                    <a:pt x="1203" y="1023"/>
                    <a:pt x="1204" y="1024"/>
                  </a:cubicBezTo>
                  <a:cubicBezTo>
                    <a:pt x="1203" y="1025"/>
                    <a:pt x="1203" y="1025"/>
                    <a:pt x="1203" y="1025"/>
                  </a:cubicBezTo>
                  <a:cubicBezTo>
                    <a:pt x="1204" y="1026"/>
                    <a:pt x="1204" y="1026"/>
                    <a:pt x="1204" y="1026"/>
                  </a:cubicBezTo>
                  <a:cubicBezTo>
                    <a:pt x="1204" y="1026"/>
                    <a:pt x="1204" y="1026"/>
                    <a:pt x="1204" y="1026"/>
                  </a:cubicBezTo>
                  <a:cubicBezTo>
                    <a:pt x="1204" y="1028"/>
                    <a:pt x="1204" y="1027"/>
                    <a:pt x="1204" y="1029"/>
                  </a:cubicBezTo>
                  <a:cubicBezTo>
                    <a:pt x="1206" y="1032"/>
                    <a:pt x="1208" y="1034"/>
                    <a:pt x="1209" y="1037"/>
                  </a:cubicBezTo>
                  <a:cubicBezTo>
                    <a:pt x="1209" y="1038"/>
                    <a:pt x="1209" y="1038"/>
                    <a:pt x="1209" y="1038"/>
                  </a:cubicBezTo>
                  <a:cubicBezTo>
                    <a:pt x="1209" y="1039"/>
                    <a:pt x="1209" y="1039"/>
                    <a:pt x="1209" y="1039"/>
                  </a:cubicBezTo>
                  <a:cubicBezTo>
                    <a:pt x="1209" y="1040"/>
                    <a:pt x="1209" y="1040"/>
                    <a:pt x="1209" y="1040"/>
                  </a:cubicBezTo>
                  <a:cubicBezTo>
                    <a:pt x="1209" y="1041"/>
                    <a:pt x="1209" y="1041"/>
                    <a:pt x="1209" y="1041"/>
                  </a:cubicBezTo>
                  <a:cubicBezTo>
                    <a:pt x="1209" y="1041"/>
                    <a:pt x="1209" y="1041"/>
                    <a:pt x="1209" y="1041"/>
                  </a:cubicBezTo>
                  <a:cubicBezTo>
                    <a:pt x="1209" y="1042"/>
                    <a:pt x="1209" y="1042"/>
                    <a:pt x="1209" y="1042"/>
                  </a:cubicBezTo>
                  <a:cubicBezTo>
                    <a:pt x="1210" y="1043"/>
                    <a:pt x="1210" y="1043"/>
                    <a:pt x="1210" y="1043"/>
                  </a:cubicBezTo>
                  <a:cubicBezTo>
                    <a:pt x="1212" y="1044"/>
                    <a:pt x="1212" y="1044"/>
                    <a:pt x="1212" y="1044"/>
                  </a:cubicBezTo>
                  <a:cubicBezTo>
                    <a:pt x="1211" y="1048"/>
                    <a:pt x="1211" y="1048"/>
                    <a:pt x="1211" y="1050"/>
                  </a:cubicBezTo>
                  <a:cubicBezTo>
                    <a:pt x="1211" y="1051"/>
                    <a:pt x="1211" y="1051"/>
                    <a:pt x="1211" y="1051"/>
                  </a:cubicBezTo>
                  <a:cubicBezTo>
                    <a:pt x="1213" y="1052"/>
                    <a:pt x="1212" y="1052"/>
                    <a:pt x="1213" y="1053"/>
                  </a:cubicBezTo>
                  <a:cubicBezTo>
                    <a:pt x="1213" y="1054"/>
                    <a:pt x="1213" y="1054"/>
                    <a:pt x="1213" y="1054"/>
                  </a:cubicBezTo>
                  <a:cubicBezTo>
                    <a:pt x="1215" y="1055"/>
                    <a:pt x="1214" y="1054"/>
                    <a:pt x="1216" y="1056"/>
                  </a:cubicBezTo>
                  <a:cubicBezTo>
                    <a:pt x="1222" y="1056"/>
                    <a:pt x="1219" y="1055"/>
                    <a:pt x="1224" y="1055"/>
                  </a:cubicBezTo>
                  <a:cubicBezTo>
                    <a:pt x="1225" y="1055"/>
                    <a:pt x="1225" y="1055"/>
                    <a:pt x="1225" y="1055"/>
                  </a:cubicBezTo>
                  <a:cubicBezTo>
                    <a:pt x="1225" y="1056"/>
                    <a:pt x="1225" y="1056"/>
                    <a:pt x="1225" y="1056"/>
                  </a:cubicBezTo>
                  <a:cubicBezTo>
                    <a:pt x="1225" y="1057"/>
                    <a:pt x="1225" y="1057"/>
                    <a:pt x="1225" y="1057"/>
                  </a:cubicBezTo>
                  <a:cubicBezTo>
                    <a:pt x="1226" y="1057"/>
                    <a:pt x="1226" y="1057"/>
                    <a:pt x="1226" y="1057"/>
                  </a:cubicBezTo>
                  <a:cubicBezTo>
                    <a:pt x="1227" y="1058"/>
                    <a:pt x="1227" y="1058"/>
                    <a:pt x="1227" y="1058"/>
                  </a:cubicBezTo>
                  <a:cubicBezTo>
                    <a:pt x="1228" y="1058"/>
                    <a:pt x="1228" y="1058"/>
                    <a:pt x="1228" y="1058"/>
                  </a:cubicBezTo>
                  <a:cubicBezTo>
                    <a:pt x="1228" y="1059"/>
                    <a:pt x="1228" y="1059"/>
                    <a:pt x="1228" y="1059"/>
                  </a:cubicBezTo>
                  <a:cubicBezTo>
                    <a:pt x="1229" y="1059"/>
                    <a:pt x="1229" y="1059"/>
                    <a:pt x="1229" y="1059"/>
                  </a:cubicBezTo>
                  <a:cubicBezTo>
                    <a:pt x="1230" y="1059"/>
                    <a:pt x="1230" y="1059"/>
                    <a:pt x="1230" y="1059"/>
                  </a:cubicBezTo>
                  <a:cubicBezTo>
                    <a:pt x="1230" y="1059"/>
                    <a:pt x="1230" y="1059"/>
                    <a:pt x="1230" y="1059"/>
                  </a:cubicBezTo>
                  <a:cubicBezTo>
                    <a:pt x="1231" y="1059"/>
                    <a:pt x="1231" y="1059"/>
                    <a:pt x="1231" y="1059"/>
                  </a:cubicBezTo>
                  <a:cubicBezTo>
                    <a:pt x="1232" y="1059"/>
                    <a:pt x="1232" y="1059"/>
                    <a:pt x="1232" y="1059"/>
                  </a:cubicBezTo>
                  <a:cubicBezTo>
                    <a:pt x="1232" y="1059"/>
                    <a:pt x="1232" y="1059"/>
                    <a:pt x="1232" y="1059"/>
                  </a:cubicBezTo>
                  <a:cubicBezTo>
                    <a:pt x="1233" y="1059"/>
                    <a:pt x="1232" y="1059"/>
                    <a:pt x="1233" y="1059"/>
                  </a:cubicBezTo>
                  <a:cubicBezTo>
                    <a:pt x="1234" y="1060"/>
                    <a:pt x="1234" y="1060"/>
                    <a:pt x="1234" y="1060"/>
                  </a:cubicBezTo>
                  <a:cubicBezTo>
                    <a:pt x="1234" y="1060"/>
                    <a:pt x="1234" y="1060"/>
                    <a:pt x="1234" y="1060"/>
                  </a:cubicBezTo>
                  <a:cubicBezTo>
                    <a:pt x="1235" y="1061"/>
                    <a:pt x="1235" y="1061"/>
                    <a:pt x="1235" y="1061"/>
                  </a:cubicBezTo>
                  <a:cubicBezTo>
                    <a:pt x="1237" y="1062"/>
                    <a:pt x="1236" y="1061"/>
                    <a:pt x="1239" y="1066"/>
                  </a:cubicBezTo>
                  <a:cubicBezTo>
                    <a:pt x="1241" y="1067"/>
                    <a:pt x="1241" y="1067"/>
                    <a:pt x="1241" y="1067"/>
                  </a:cubicBezTo>
                  <a:cubicBezTo>
                    <a:pt x="1243" y="1068"/>
                    <a:pt x="1242" y="1068"/>
                    <a:pt x="1245" y="1068"/>
                  </a:cubicBezTo>
                  <a:cubicBezTo>
                    <a:pt x="1246" y="1069"/>
                    <a:pt x="1246" y="1069"/>
                    <a:pt x="1246" y="1069"/>
                  </a:cubicBezTo>
                  <a:cubicBezTo>
                    <a:pt x="1245" y="1071"/>
                    <a:pt x="1245" y="1070"/>
                    <a:pt x="1245" y="1072"/>
                  </a:cubicBezTo>
                  <a:cubicBezTo>
                    <a:pt x="1246" y="1073"/>
                    <a:pt x="1246" y="1073"/>
                    <a:pt x="1246" y="1073"/>
                  </a:cubicBezTo>
                  <a:cubicBezTo>
                    <a:pt x="1246" y="1074"/>
                    <a:pt x="1246" y="1074"/>
                    <a:pt x="1246" y="1074"/>
                  </a:cubicBezTo>
                  <a:cubicBezTo>
                    <a:pt x="1247" y="1075"/>
                    <a:pt x="1247" y="1075"/>
                    <a:pt x="1247" y="1075"/>
                  </a:cubicBezTo>
                  <a:cubicBezTo>
                    <a:pt x="1247" y="1076"/>
                    <a:pt x="1247" y="1076"/>
                    <a:pt x="1247" y="1076"/>
                  </a:cubicBezTo>
                  <a:cubicBezTo>
                    <a:pt x="1248" y="1076"/>
                    <a:pt x="1248" y="1076"/>
                    <a:pt x="1248" y="1076"/>
                  </a:cubicBezTo>
                  <a:cubicBezTo>
                    <a:pt x="1248" y="1078"/>
                    <a:pt x="1248" y="1078"/>
                    <a:pt x="1247" y="1080"/>
                  </a:cubicBezTo>
                  <a:cubicBezTo>
                    <a:pt x="1247" y="1082"/>
                    <a:pt x="1247" y="1082"/>
                    <a:pt x="1247" y="1082"/>
                  </a:cubicBezTo>
                  <a:cubicBezTo>
                    <a:pt x="1249" y="1084"/>
                    <a:pt x="1248" y="1083"/>
                    <a:pt x="1249" y="1085"/>
                  </a:cubicBezTo>
                  <a:cubicBezTo>
                    <a:pt x="1249" y="1086"/>
                    <a:pt x="1249" y="1086"/>
                    <a:pt x="1250" y="1087"/>
                  </a:cubicBezTo>
                  <a:cubicBezTo>
                    <a:pt x="1250" y="1087"/>
                    <a:pt x="1250" y="1087"/>
                    <a:pt x="1250" y="1087"/>
                  </a:cubicBezTo>
                  <a:cubicBezTo>
                    <a:pt x="1252" y="1087"/>
                    <a:pt x="1251" y="1087"/>
                    <a:pt x="1254" y="1087"/>
                  </a:cubicBezTo>
                  <a:cubicBezTo>
                    <a:pt x="1255" y="1087"/>
                    <a:pt x="1255" y="1087"/>
                    <a:pt x="1255" y="1087"/>
                  </a:cubicBezTo>
                  <a:cubicBezTo>
                    <a:pt x="1256" y="1087"/>
                    <a:pt x="1256" y="1087"/>
                    <a:pt x="1256" y="1087"/>
                  </a:cubicBezTo>
                  <a:cubicBezTo>
                    <a:pt x="1262" y="1088"/>
                    <a:pt x="1259" y="1087"/>
                    <a:pt x="1266" y="1087"/>
                  </a:cubicBezTo>
                  <a:cubicBezTo>
                    <a:pt x="1267" y="1087"/>
                    <a:pt x="1267" y="1087"/>
                    <a:pt x="1267" y="1087"/>
                  </a:cubicBezTo>
                  <a:cubicBezTo>
                    <a:pt x="1268" y="1086"/>
                    <a:pt x="1268" y="1086"/>
                    <a:pt x="1268" y="1086"/>
                  </a:cubicBezTo>
                  <a:cubicBezTo>
                    <a:pt x="1269" y="1084"/>
                    <a:pt x="1269" y="1084"/>
                    <a:pt x="1269" y="1084"/>
                  </a:cubicBezTo>
                  <a:cubicBezTo>
                    <a:pt x="1269" y="1083"/>
                    <a:pt x="1269" y="1083"/>
                    <a:pt x="1269" y="1083"/>
                  </a:cubicBezTo>
                  <a:cubicBezTo>
                    <a:pt x="1270" y="1083"/>
                    <a:pt x="1270" y="1083"/>
                    <a:pt x="1270" y="1083"/>
                  </a:cubicBezTo>
                  <a:cubicBezTo>
                    <a:pt x="1271" y="1082"/>
                    <a:pt x="1271" y="1083"/>
                    <a:pt x="1273" y="1081"/>
                  </a:cubicBezTo>
                  <a:cubicBezTo>
                    <a:pt x="1274" y="1080"/>
                    <a:pt x="1274" y="1080"/>
                    <a:pt x="1274" y="1080"/>
                  </a:cubicBezTo>
                  <a:cubicBezTo>
                    <a:pt x="1276" y="1080"/>
                    <a:pt x="1276" y="1080"/>
                    <a:pt x="1278" y="1081"/>
                  </a:cubicBezTo>
                  <a:cubicBezTo>
                    <a:pt x="1279" y="1080"/>
                    <a:pt x="1279" y="1080"/>
                    <a:pt x="1279" y="1080"/>
                  </a:cubicBezTo>
                  <a:cubicBezTo>
                    <a:pt x="1280" y="1079"/>
                    <a:pt x="1280" y="1079"/>
                    <a:pt x="1280" y="1079"/>
                  </a:cubicBezTo>
                  <a:cubicBezTo>
                    <a:pt x="1282" y="1078"/>
                    <a:pt x="1283" y="1077"/>
                    <a:pt x="1287" y="1076"/>
                  </a:cubicBezTo>
                  <a:cubicBezTo>
                    <a:pt x="1288" y="1076"/>
                    <a:pt x="1288" y="1076"/>
                    <a:pt x="1289" y="1076"/>
                  </a:cubicBezTo>
                  <a:cubicBezTo>
                    <a:pt x="1290" y="1077"/>
                    <a:pt x="1290" y="1077"/>
                    <a:pt x="1290" y="1077"/>
                  </a:cubicBezTo>
                  <a:cubicBezTo>
                    <a:pt x="1291" y="1078"/>
                    <a:pt x="1291" y="1078"/>
                    <a:pt x="1291" y="1078"/>
                  </a:cubicBezTo>
                  <a:cubicBezTo>
                    <a:pt x="1291" y="1079"/>
                    <a:pt x="1291" y="1079"/>
                    <a:pt x="1291" y="1079"/>
                  </a:cubicBezTo>
                  <a:cubicBezTo>
                    <a:pt x="1291" y="1080"/>
                    <a:pt x="1291" y="1080"/>
                    <a:pt x="1291" y="1080"/>
                  </a:cubicBezTo>
                  <a:cubicBezTo>
                    <a:pt x="1290" y="1082"/>
                    <a:pt x="1291" y="1079"/>
                    <a:pt x="1290" y="1082"/>
                  </a:cubicBezTo>
                  <a:cubicBezTo>
                    <a:pt x="1291" y="1084"/>
                    <a:pt x="1291" y="1084"/>
                    <a:pt x="1292" y="1087"/>
                  </a:cubicBezTo>
                  <a:cubicBezTo>
                    <a:pt x="1291" y="1089"/>
                    <a:pt x="1292" y="1089"/>
                    <a:pt x="1289" y="1091"/>
                  </a:cubicBezTo>
                  <a:cubicBezTo>
                    <a:pt x="1288" y="1092"/>
                    <a:pt x="1288" y="1092"/>
                    <a:pt x="1287" y="1092"/>
                  </a:cubicBezTo>
                  <a:cubicBezTo>
                    <a:pt x="1287" y="1093"/>
                    <a:pt x="1286" y="1093"/>
                    <a:pt x="1286" y="1094"/>
                  </a:cubicBezTo>
                  <a:cubicBezTo>
                    <a:pt x="1286" y="1094"/>
                    <a:pt x="1286" y="1094"/>
                    <a:pt x="1286" y="1094"/>
                  </a:cubicBezTo>
                  <a:cubicBezTo>
                    <a:pt x="1286" y="1096"/>
                    <a:pt x="1286" y="1095"/>
                    <a:pt x="1286" y="1097"/>
                  </a:cubicBezTo>
                  <a:cubicBezTo>
                    <a:pt x="1285" y="1098"/>
                    <a:pt x="1285" y="1098"/>
                    <a:pt x="1285" y="1098"/>
                  </a:cubicBezTo>
                  <a:cubicBezTo>
                    <a:pt x="1284" y="1101"/>
                    <a:pt x="1284" y="1100"/>
                    <a:pt x="1284" y="1103"/>
                  </a:cubicBezTo>
                  <a:cubicBezTo>
                    <a:pt x="1283" y="1105"/>
                    <a:pt x="1284" y="1105"/>
                    <a:pt x="1282" y="1107"/>
                  </a:cubicBezTo>
                  <a:cubicBezTo>
                    <a:pt x="1283" y="1108"/>
                    <a:pt x="1282" y="1108"/>
                    <a:pt x="1283" y="1109"/>
                  </a:cubicBezTo>
                  <a:cubicBezTo>
                    <a:pt x="1282" y="1110"/>
                    <a:pt x="1282" y="1110"/>
                    <a:pt x="1282" y="1110"/>
                  </a:cubicBezTo>
                  <a:cubicBezTo>
                    <a:pt x="1282" y="1110"/>
                    <a:pt x="1282" y="1110"/>
                    <a:pt x="1282" y="1111"/>
                  </a:cubicBezTo>
                  <a:cubicBezTo>
                    <a:pt x="1282" y="1111"/>
                    <a:pt x="1282" y="1111"/>
                    <a:pt x="1282" y="1111"/>
                  </a:cubicBezTo>
                  <a:cubicBezTo>
                    <a:pt x="1281" y="1112"/>
                    <a:pt x="1281" y="1112"/>
                    <a:pt x="1281" y="1112"/>
                  </a:cubicBezTo>
                  <a:cubicBezTo>
                    <a:pt x="1280" y="1113"/>
                    <a:pt x="1280" y="1113"/>
                    <a:pt x="1280" y="1113"/>
                  </a:cubicBezTo>
                  <a:cubicBezTo>
                    <a:pt x="1281" y="1114"/>
                    <a:pt x="1281" y="1114"/>
                    <a:pt x="1281" y="1114"/>
                  </a:cubicBezTo>
                  <a:cubicBezTo>
                    <a:pt x="1280" y="1116"/>
                    <a:pt x="1280" y="1116"/>
                    <a:pt x="1279" y="1116"/>
                  </a:cubicBezTo>
                  <a:cubicBezTo>
                    <a:pt x="1279" y="1117"/>
                    <a:pt x="1279" y="1117"/>
                    <a:pt x="1278" y="1117"/>
                  </a:cubicBezTo>
                  <a:cubicBezTo>
                    <a:pt x="1278" y="1119"/>
                    <a:pt x="1278" y="1118"/>
                    <a:pt x="1278" y="1120"/>
                  </a:cubicBezTo>
                  <a:cubicBezTo>
                    <a:pt x="1278" y="1121"/>
                    <a:pt x="1278" y="1121"/>
                    <a:pt x="1278" y="1121"/>
                  </a:cubicBezTo>
                  <a:cubicBezTo>
                    <a:pt x="1277" y="1121"/>
                    <a:pt x="1277" y="1121"/>
                    <a:pt x="1277" y="1121"/>
                  </a:cubicBezTo>
                  <a:cubicBezTo>
                    <a:pt x="1276" y="1122"/>
                    <a:pt x="1277" y="1122"/>
                    <a:pt x="1276" y="1122"/>
                  </a:cubicBezTo>
                  <a:cubicBezTo>
                    <a:pt x="1276" y="1122"/>
                    <a:pt x="1276" y="1122"/>
                    <a:pt x="1276" y="1122"/>
                  </a:cubicBezTo>
                  <a:cubicBezTo>
                    <a:pt x="1275" y="1123"/>
                    <a:pt x="1275" y="1123"/>
                    <a:pt x="1275" y="1123"/>
                  </a:cubicBezTo>
                  <a:cubicBezTo>
                    <a:pt x="1273" y="1127"/>
                    <a:pt x="1274" y="1127"/>
                    <a:pt x="1274" y="1129"/>
                  </a:cubicBezTo>
                  <a:cubicBezTo>
                    <a:pt x="1272" y="1130"/>
                    <a:pt x="1273" y="1130"/>
                    <a:pt x="1272" y="1130"/>
                  </a:cubicBezTo>
                  <a:cubicBezTo>
                    <a:pt x="1271" y="1130"/>
                    <a:pt x="1262" y="1127"/>
                    <a:pt x="1261" y="1127"/>
                  </a:cubicBezTo>
                  <a:cubicBezTo>
                    <a:pt x="1260" y="1127"/>
                    <a:pt x="1260" y="1127"/>
                    <a:pt x="1260" y="1127"/>
                  </a:cubicBezTo>
                  <a:cubicBezTo>
                    <a:pt x="1260" y="1126"/>
                    <a:pt x="1260" y="1126"/>
                    <a:pt x="1260" y="1126"/>
                  </a:cubicBezTo>
                  <a:cubicBezTo>
                    <a:pt x="1259" y="1126"/>
                    <a:pt x="1259" y="1126"/>
                    <a:pt x="1259" y="1126"/>
                  </a:cubicBezTo>
                  <a:cubicBezTo>
                    <a:pt x="1258" y="1127"/>
                    <a:pt x="1258" y="1127"/>
                    <a:pt x="1258" y="1127"/>
                  </a:cubicBezTo>
                  <a:cubicBezTo>
                    <a:pt x="1257" y="1128"/>
                    <a:pt x="1257" y="1128"/>
                    <a:pt x="1257" y="1128"/>
                  </a:cubicBezTo>
                  <a:cubicBezTo>
                    <a:pt x="1257" y="1129"/>
                    <a:pt x="1257" y="1129"/>
                    <a:pt x="1257" y="1130"/>
                  </a:cubicBezTo>
                  <a:cubicBezTo>
                    <a:pt x="1256" y="1130"/>
                    <a:pt x="1256" y="1131"/>
                    <a:pt x="1255" y="1131"/>
                  </a:cubicBezTo>
                  <a:cubicBezTo>
                    <a:pt x="1254" y="1132"/>
                    <a:pt x="1253" y="1132"/>
                    <a:pt x="1253" y="1132"/>
                  </a:cubicBezTo>
                  <a:cubicBezTo>
                    <a:pt x="1251" y="1132"/>
                    <a:pt x="1251" y="1132"/>
                    <a:pt x="1251" y="1132"/>
                  </a:cubicBezTo>
                  <a:cubicBezTo>
                    <a:pt x="1251" y="1133"/>
                    <a:pt x="1251" y="1133"/>
                    <a:pt x="1251" y="1133"/>
                  </a:cubicBezTo>
                  <a:cubicBezTo>
                    <a:pt x="1250" y="1133"/>
                    <a:pt x="1250" y="1133"/>
                    <a:pt x="1250" y="1133"/>
                  </a:cubicBezTo>
                  <a:cubicBezTo>
                    <a:pt x="1250" y="1134"/>
                    <a:pt x="1250" y="1134"/>
                    <a:pt x="1250" y="1134"/>
                  </a:cubicBezTo>
                  <a:cubicBezTo>
                    <a:pt x="1251" y="1137"/>
                    <a:pt x="1251" y="1137"/>
                    <a:pt x="1253" y="1146"/>
                  </a:cubicBezTo>
                  <a:cubicBezTo>
                    <a:pt x="1253" y="1147"/>
                    <a:pt x="1253" y="1147"/>
                    <a:pt x="1253" y="1147"/>
                  </a:cubicBezTo>
                  <a:cubicBezTo>
                    <a:pt x="1252" y="1150"/>
                    <a:pt x="1252" y="1150"/>
                    <a:pt x="1252" y="1154"/>
                  </a:cubicBezTo>
                  <a:cubicBezTo>
                    <a:pt x="1253" y="1155"/>
                    <a:pt x="1252" y="1154"/>
                    <a:pt x="1253" y="1155"/>
                  </a:cubicBezTo>
                  <a:cubicBezTo>
                    <a:pt x="1253" y="1155"/>
                    <a:pt x="1253" y="1155"/>
                    <a:pt x="1253" y="1155"/>
                  </a:cubicBezTo>
                  <a:cubicBezTo>
                    <a:pt x="1253" y="1156"/>
                    <a:pt x="1252" y="1159"/>
                    <a:pt x="1252" y="1160"/>
                  </a:cubicBezTo>
                  <a:cubicBezTo>
                    <a:pt x="1251" y="1161"/>
                    <a:pt x="1251" y="1161"/>
                    <a:pt x="1251" y="1161"/>
                  </a:cubicBezTo>
                  <a:cubicBezTo>
                    <a:pt x="1251" y="1163"/>
                    <a:pt x="1251" y="1163"/>
                    <a:pt x="1251" y="1164"/>
                  </a:cubicBezTo>
                  <a:cubicBezTo>
                    <a:pt x="1250" y="1164"/>
                    <a:pt x="1250" y="1164"/>
                    <a:pt x="1250" y="1164"/>
                  </a:cubicBezTo>
                  <a:cubicBezTo>
                    <a:pt x="1249" y="1164"/>
                    <a:pt x="1249" y="1164"/>
                    <a:pt x="1249" y="1164"/>
                  </a:cubicBezTo>
                  <a:cubicBezTo>
                    <a:pt x="1247" y="1164"/>
                    <a:pt x="1245" y="1165"/>
                    <a:pt x="1244" y="1166"/>
                  </a:cubicBezTo>
                  <a:cubicBezTo>
                    <a:pt x="1244" y="1166"/>
                    <a:pt x="1244" y="1166"/>
                    <a:pt x="1244" y="1166"/>
                  </a:cubicBezTo>
                  <a:cubicBezTo>
                    <a:pt x="1244" y="1167"/>
                    <a:pt x="1244" y="1167"/>
                    <a:pt x="1244" y="1167"/>
                  </a:cubicBezTo>
                  <a:cubicBezTo>
                    <a:pt x="1244" y="1167"/>
                    <a:pt x="1244" y="1167"/>
                    <a:pt x="1244" y="1167"/>
                  </a:cubicBezTo>
                  <a:cubicBezTo>
                    <a:pt x="1245" y="1167"/>
                    <a:pt x="1245" y="1167"/>
                    <a:pt x="1245" y="1167"/>
                  </a:cubicBezTo>
                  <a:cubicBezTo>
                    <a:pt x="1245" y="1168"/>
                    <a:pt x="1245" y="1168"/>
                    <a:pt x="1245" y="1168"/>
                  </a:cubicBezTo>
                  <a:cubicBezTo>
                    <a:pt x="1245" y="1169"/>
                    <a:pt x="1245" y="1169"/>
                    <a:pt x="1245" y="1169"/>
                  </a:cubicBezTo>
                  <a:cubicBezTo>
                    <a:pt x="1245" y="1169"/>
                    <a:pt x="1245" y="1169"/>
                    <a:pt x="1245" y="1169"/>
                  </a:cubicBezTo>
                  <a:cubicBezTo>
                    <a:pt x="1245" y="1170"/>
                    <a:pt x="1245" y="1170"/>
                    <a:pt x="1245" y="1170"/>
                  </a:cubicBezTo>
                  <a:cubicBezTo>
                    <a:pt x="1246" y="1171"/>
                    <a:pt x="1246" y="1171"/>
                    <a:pt x="1246" y="1172"/>
                  </a:cubicBezTo>
                  <a:cubicBezTo>
                    <a:pt x="1246" y="1172"/>
                    <a:pt x="1246" y="1172"/>
                    <a:pt x="1246" y="1172"/>
                  </a:cubicBezTo>
                  <a:cubicBezTo>
                    <a:pt x="1247" y="1173"/>
                    <a:pt x="1247" y="1173"/>
                    <a:pt x="1247" y="1173"/>
                  </a:cubicBezTo>
                  <a:cubicBezTo>
                    <a:pt x="1247" y="1172"/>
                    <a:pt x="1247" y="1172"/>
                    <a:pt x="1247" y="1172"/>
                  </a:cubicBezTo>
                  <a:cubicBezTo>
                    <a:pt x="1248" y="1169"/>
                    <a:pt x="1248" y="1169"/>
                    <a:pt x="1248" y="1169"/>
                  </a:cubicBezTo>
                  <a:cubicBezTo>
                    <a:pt x="1247" y="1167"/>
                    <a:pt x="1247" y="1167"/>
                    <a:pt x="1247" y="1167"/>
                  </a:cubicBezTo>
                  <a:cubicBezTo>
                    <a:pt x="1247" y="1167"/>
                    <a:pt x="1247" y="1167"/>
                    <a:pt x="1247" y="1167"/>
                  </a:cubicBezTo>
                  <a:cubicBezTo>
                    <a:pt x="1250" y="1168"/>
                    <a:pt x="1250" y="1168"/>
                    <a:pt x="1250" y="1168"/>
                  </a:cubicBezTo>
                  <a:cubicBezTo>
                    <a:pt x="1250" y="1167"/>
                    <a:pt x="1250" y="1167"/>
                    <a:pt x="1250" y="1167"/>
                  </a:cubicBezTo>
                  <a:cubicBezTo>
                    <a:pt x="1252" y="1168"/>
                    <a:pt x="1252" y="1168"/>
                    <a:pt x="1252" y="1168"/>
                  </a:cubicBezTo>
                  <a:cubicBezTo>
                    <a:pt x="1253" y="1167"/>
                    <a:pt x="1253" y="1167"/>
                    <a:pt x="1253" y="1167"/>
                  </a:cubicBezTo>
                  <a:cubicBezTo>
                    <a:pt x="1253" y="1166"/>
                    <a:pt x="1253" y="1166"/>
                    <a:pt x="1253" y="1166"/>
                  </a:cubicBezTo>
                  <a:cubicBezTo>
                    <a:pt x="1255" y="1165"/>
                    <a:pt x="1255" y="1165"/>
                    <a:pt x="1255" y="1165"/>
                  </a:cubicBezTo>
                  <a:cubicBezTo>
                    <a:pt x="1256" y="1163"/>
                    <a:pt x="1257" y="1161"/>
                    <a:pt x="1259" y="1158"/>
                  </a:cubicBezTo>
                  <a:cubicBezTo>
                    <a:pt x="1261" y="1157"/>
                    <a:pt x="1261" y="1157"/>
                    <a:pt x="1261" y="1157"/>
                  </a:cubicBezTo>
                  <a:cubicBezTo>
                    <a:pt x="1261" y="1158"/>
                    <a:pt x="1261" y="1158"/>
                    <a:pt x="1261" y="1158"/>
                  </a:cubicBezTo>
                  <a:cubicBezTo>
                    <a:pt x="1262" y="1158"/>
                    <a:pt x="1262" y="1158"/>
                    <a:pt x="1262" y="1158"/>
                  </a:cubicBezTo>
                  <a:cubicBezTo>
                    <a:pt x="1260" y="1159"/>
                    <a:pt x="1260" y="1159"/>
                    <a:pt x="1260" y="1159"/>
                  </a:cubicBezTo>
                  <a:cubicBezTo>
                    <a:pt x="1260" y="1161"/>
                    <a:pt x="1260" y="1161"/>
                    <a:pt x="1260" y="1161"/>
                  </a:cubicBezTo>
                  <a:cubicBezTo>
                    <a:pt x="1261" y="1161"/>
                    <a:pt x="1261" y="1161"/>
                    <a:pt x="1261" y="1161"/>
                  </a:cubicBezTo>
                  <a:cubicBezTo>
                    <a:pt x="1262" y="1160"/>
                    <a:pt x="1262" y="1160"/>
                    <a:pt x="1262" y="1160"/>
                  </a:cubicBezTo>
                  <a:cubicBezTo>
                    <a:pt x="1264" y="1158"/>
                    <a:pt x="1264" y="1158"/>
                    <a:pt x="1265" y="1157"/>
                  </a:cubicBezTo>
                  <a:cubicBezTo>
                    <a:pt x="1265" y="1158"/>
                    <a:pt x="1265" y="1158"/>
                    <a:pt x="1265" y="1158"/>
                  </a:cubicBezTo>
                  <a:cubicBezTo>
                    <a:pt x="1265" y="1164"/>
                    <a:pt x="1265" y="1164"/>
                    <a:pt x="1265" y="1164"/>
                  </a:cubicBezTo>
                  <a:cubicBezTo>
                    <a:pt x="1267" y="1163"/>
                    <a:pt x="1267" y="1163"/>
                    <a:pt x="1267" y="1163"/>
                  </a:cubicBezTo>
                  <a:cubicBezTo>
                    <a:pt x="1268" y="1164"/>
                    <a:pt x="1268" y="1164"/>
                    <a:pt x="1268" y="1164"/>
                  </a:cubicBezTo>
                  <a:cubicBezTo>
                    <a:pt x="1269" y="1164"/>
                    <a:pt x="1269" y="1164"/>
                    <a:pt x="1269" y="1164"/>
                  </a:cubicBezTo>
                  <a:cubicBezTo>
                    <a:pt x="1271" y="1165"/>
                    <a:pt x="1271" y="1165"/>
                    <a:pt x="1271" y="1165"/>
                  </a:cubicBezTo>
                  <a:cubicBezTo>
                    <a:pt x="1272" y="1165"/>
                    <a:pt x="1272" y="1165"/>
                    <a:pt x="1273" y="1165"/>
                  </a:cubicBezTo>
                  <a:cubicBezTo>
                    <a:pt x="1273" y="1166"/>
                    <a:pt x="1273" y="1166"/>
                    <a:pt x="1273" y="1166"/>
                  </a:cubicBezTo>
                  <a:cubicBezTo>
                    <a:pt x="1274" y="1167"/>
                    <a:pt x="1274" y="1167"/>
                    <a:pt x="1274" y="1167"/>
                  </a:cubicBezTo>
                  <a:cubicBezTo>
                    <a:pt x="1277" y="1165"/>
                    <a:pt x="1276" y="1166"/>
                    <a:pt x="1279" y="1165"/>
                  </a:cubicBezTo>
                  <a:cubicBezTo>
                    <a:pt x="1281" y="1165"/>
                    <a:pt x="1281" y="1165"/>
                    <a:pt x="1281" y="1165"/>
                  </a:cubicBezTo>
                  <a:cubicBezTo>
                    <a:pt x="1285" y="1162"/>
                    <a:pt x="1293" y="1156"/>
                    <a:pt x="1297" y="1154"/>
                  </a:cubicBezTo>
                  <a:cubicBezTo>
                    <a:pt x="1298" y="1152"/>
                    <a:pt x="1298" y="1152"/>
                    <a:pt x="1298" y="1152"/>
                  </a:cubicBezTo>
                  <a:cubicBezTo>
                    <a:pt x="1300" y="1149"/>
                    <a:pt x="1300" y="1149"/>
                    <a:pt x="1300" y="1149"/>
                  </a:cubicBezTo>
                  <a:cubicBezTo>
                    <a:pt x="1301" y="1148"/>
                    <a:pt x="1301" y="1148"/>
                    <a:pt x="1301" y="1148"/>
                  </a:cubicBezTo>
                  <a:cubicBezTo>
                    <a:pt x="1301" y="1147"/>
                    <a:pt x="1304" y="1143"/>
                    <a:pt x="1305" y="1141"/>
                  </a:cubicBezTo>
                  <a:cubicBezTo>
                    <a:pt x="1306" y="1140"/>
                    <a:pt x="1306" y="1140"/>
                    <a:pt x="1306" y="1140"/>
                  </a:cubicBezTo>
                  <a:cubicBezTo>
                    <a:pt x="1308" y="1139"/>
                    <a:pt x="1308" y="1139"/>
                    <a:pt x="1308" y="1139"/>
                  </a:cubicBezTo>
                  <a:cubicBezTo>
                    <a:pt x="1309" y="1138"/>
                    <a:pt x="1309" y="1138"/>
                    <a:pt x="1309" y="1138"/>
                  </a:cubicBezTo>
                  <a:cubicBezTo>
                    <a:pt x="1309" y="1136"/>
                    <a:pt x="1309" y="1136"/>
                    <a:pt x="1309" y="1136"/>
                  </a:cubicBezTo>
                  <a:cubicBezTo>
                    <a:pt x="1314" y="1131"/>
                    <a:pt x="1311" y="1134"/>
                    <a:pt x="1315" y="1130"/>
                  </a:cubicBezTo>
                  <a:cubicBezTo>
                    <a:pt x="1315" y="1128"/>
                    <a:pt x="1315" y="1128"/>
                    <a:pt x="1315" y="1128"/>
                  </a:cubicBezTo>
                  <a:cubicBezTo>
                    <a:pt x="1324" y="1121"/>
                    <a:pt x="1318" y="1125"/>
                    <a:pt x="1325" y="1118"/>
                  </a:cubicBezTo>
                  <a:cubicBezTo>
                    <a:pt x="1327" y="1115"/>
                    <a:pt x="1326" y="1117"/>
                    <a:pt x="1330" y="1111"/>
                  </a:cubicBezTo>
                  <a:cubicBezTo>
                    <a:pt x="1331" y="1108"/>
                    <a:pt x="1331" y="1108"/>
                    <a:pt x="1331" y="1108"/>
                  </a:cubicBezTo>
                  <a:cubicBezTo>
                    <a:pt x="1333" y="1106"/>
                    <a:pt x="1333" y="1106"/>
                    <a:pt x="1333" y="1106"/>
                  </a:cubicBezTo>
                  <a:cubicBezTo>
                    <a:pt x="1333" y="1103"/>
                    <a:pt x="1333" y="1103"/>
                    <a:pt x="1333" y="1103"/>
                  </a:cubicBezTo>
                  <a:cubicBezTo>
                    <a:pt x="1335" y="1099"/>
                    <a:pt x="1334" y="1101"/>
                    <a:pt x="1335" y="1098"/>
                  </a:cubicBezTo>
                  <a:cubicBezTo>
                    <a:pt x="1340" y="1092"/>
                    <a:pt x="1340" y="1092"/>
                    <a:pt x="1340" y="1092"/>
                  </a:cubicBezTo>
                  <a:cubicBezTo>
                    <a:pt x="1342" y="1087"/>
                    <a:pt x="1341" y="1089"/>
                    <a:pt x="1344" y="1084"/>
                  </a:cubicBezTo>
                  <a:cubicBezTo>
                    <a:pt x="1347" y="1081"/>
                    <a:pt x="1348" y="1081"/>
                    <a:pt x="1348" y="1079"/>
                  </a:cubicBezTo>
                  <a:cubicBezTo>
                    <a:pt x="1352" y="1076"/>
                    <a:pt x="1351" y="1077"/>
                    <a:pt x="1352" y="1075"/>
                  </a:cubicBezTo>
                  <a:cubicBezTo>
                    <a:pt x="1353" y="1073"/>
                    <a:pt x="1353" y="1074"/>
                    <a:pt x="1354" y="1069"/>
                  </a:cubicBezTo>
                  <a:cubicBezTo>
                    <a:pt x="1355" y="1066"/>
                    <a:pt x="1355" y="1066"/>
                    <a:pt x="1355" y="1066"/>
                  </a:cubicBezTo>
                  <a:cubicBezTo>
                    <a:pt x="1355" y="1065"/>
                    <a:pt x="1355" y="1065"/>
                    <a:pt x="1355" y="1065"/>
                  </a:cubicBezTo>
                  <a:cubicBezTo>
                    <a:pt x="1355" y="1064"/>
                    <a:pt x="1355" y="1064"/>
                    <a:pt x="1355" y="1064"/>
                  </a:cubicBezTo>
                  <a:cubicBezTo>
                    <a:pt x="1356" y="1058"/>
                    <a:pt x="1357" y="1060"/>
                    <a:pt x="1357" y="1052"/>
                  </a:cubicBezTo>
                  <a:cubicBezTo>
                    <a:pt x="1356" y="1051"/>
                    <a:pt x="1356" y="1051"/>
                    <a:pt x="1356" y="1051"/>
                  </a:cubicBezTo>
                  <a:cubicBezTo>
                    <a:pt x="1356" y="1050"/>
                    <a:pt x="1356" y="1050"/>
                    <a:pt x="1356" y="1050"/>
                  </a:cubicBezTo>
                  <a:cubicBezTo>
                    <a:pt x="1357" y="1049"/>
                    <a:pt x="1358" y="1048"/>
                    <a:pt x="1358" y="1047"/>
                  </a:cubicBezTo>
                  <a:cubicBezTo>
                    <a:pt x="1358" y="1047"/>
                    <a:pt x="1358" y="1047"/>
                    <a:pt x="1358" y="1047"/>
                  </a:cubicBezTo>
                  <a:cubicBezTo>
                    <a:pt x="1358" y="1046"/>
                    <a:pt x="1358" y="1046"/>
                    <a:pt x="1358" y="1046"/>
                  </a:cubicBezTo>
                  <a:cubicBezTo>
                    <a:pt x="1357" y="1046"/>
                    <a:pt x="1357" y="1046"/>
                    <a:pt x="1357" y="1046"/>
                  </a:cubicBezTo>
                  <a:cubicBezTo>
                    <a:pt x="1356" y="1037"/>
                    <a:pt x="1356" y="1040"/>
                    <a:pt x="1357" y="1034"/>
                  </a:cubicBezTo>
                  <a:cubicBezTo>
                    <a:pt x="1359" y="1029"/>
                    <a:pt x="1359" y="1031"/>
                    <a:pt x="1359" y="1026"/>
                  </a:cubicBezTo>
                  <a:cubicBezTo>
                    <a:pt x="1361" y="1022"/>
                    <a:pt x="1360" y="1024"/>
                    <a:pt x="1362" y="1019"/>
                  </a:cubicBezTo>
                  <a:cubicBezTo>
                    <a:pt x="1364" y="1017"/>
                    <a:pt x="1364" y="1017"/>
                    <a:pt x="1364" y="1017"/>
                  </a:cubicBezTo>
                  <a:cubicBezTo>
                    <a:pt x="1365" y="1015"/>
                    <a:pt x="1365" y="1015"/>
                    <a:pt x="1365" y="1015"/>
                  </a:cubicBezTo>
                  <a:cubicBezTo>
                    <a:pt x="1367" y="1014"/>
                    <a:pt x="1367" y="1014"/>
                    <a:pt x="1367" y="1014"/>
                  </a:cubicBezTo>
                  <a:cubicBezTo>
                    <a:pt x="1367" y="1011"/>
                    <a:pt x="1367" y="1011"/>
                    <a:pt x="1367" y="1011"/>
                  </a:cubicBezTo>
                  <a:cubicBezTo>
                    <a:pt x="1368" y="1009"/>
                    <a:pt x="1368" y="1009"/>
                    <a:pt x="1368" y="1009"/>
                  </a:cubicBezTo>
                  <a:cubicBezTo>
                    <a:pt x="1367" y="1009"/>
                    <a:pt x="1365" y="1007"/>
                    <a:pt x="1364" y="1006"/>
                  </a:cubicBezTo>
                  <a:cubicBezTo>
                    <a:pt x="1364" y="1004"/>
                    <a:pt x="1364" y="1004"/>
                    <a:pt x="1364" y="1004"/>
                  </a:cubicBezTo>
                  <a:cubicBezTo>
                    <a:pt x="1365" y="1002"/>
                    <a:pt x="1365" y="1002"/>
                    <a:pt x="1365" y="1002"/>
                  </a:cubicBezTo>
                  <a:cubicBezTo>
                    <a:pt x="1365" y="1001"/>
                    <a:pt x="1365" y="1001"/>
                    <a:pt x="1365" y="997"/>
                  </a:cubicBezTo>
                  <a:cubicBezTo>
                    <a:pt x="1363" y="996"/>
                    <a:pt x="1363" y="996"/>
                    <a:pt x="1363" y="996"/>
                  </a:cubicBezTo>
                  <a:cubicBezTo>
                    <a:pt x="1361" y="993"/>
                    <a:pt x="1361" y="993"/>
                    <a:pt x="1361" y="993"/>
                  </a:cubicBezTo>
                  <a:cubicBezTo>
                    <a:pt x="1361" y="992"/>
                    <a:pt x="1361" y="992"/>
                    <a:pt x="1361" y="992"/>
                  </a:cubicBezTo>
                  <a:cubicBezTo>
                    <a:pt x="1361" y="992"/>
                    <a:pt x="1361" y="992"/>
                    <a:pt x="1361" y="992"/>
                  </a:cubicBezTo>
                  <a:cubicBezTo>
                    <a:pt x="1364" y="994"/>
                    <a:pt x="1364" y="994"/>
                    <a:pt x="1364" y="994"/>
                  </a:cubicBezTo>
                  <a:cubicBezTo>
                    <a:pt x="1366" y="992"/>
                    <a:pt x="1366" y="992"/>
                    <a:pt x="1366" y="992"/>
                  </a:cubicBezTo>
                  <a:cubicBezTo>
                    <a:pt x="1367" y="991"/>
                    <a:pt x="1367" y="991"/>
                    <a:pt x="1367" y="991"/>
                  </a:cubicBezTo>
                  <a:cubicBezTo>
                    <a:pt x="1367" y="989"/>
                    <a:pt x="1367" y="989"/>
                    <a:pt x="1367" y="989"/>
                  </a:cubicBezTo>
                  <a:cubicBezTo>
                    <a:pt x="1365" y="988"/>
                    <a:pt x="1365" y="988"/>
                    <a:pt x="1365" y="988"/>
                  </a:cubicBezTo>
                  <a:cubicBezTo>
                    <a:pt x="1363" y="986"/>
                    <a:pt x="1363" y="986"/>
                    <a:pt x="1363" y="986"/>
                  </a:cubicBezTo>
                  <a:cubicBezTo>
                    <a:pt x="1362" y="985"/>
                    <a:pt x="1362" y="985"/>
                    <a:pt x="1362" y="985"/>
                  </a:cubicBezTo>
                  <a:cubicBezTo>
                    <a:pt x="1359" y="983"/>
                    <a:pt x="1359" y="983"/>
                    <a:pt x="1359" y="983"/>
                  </a:cubicBezTo>
                  <a:cubicBezTo>
                    <a:pt x="1355" y="979"/>
                    <a:pt x="1355" y="979"/>
                    <a:pt x="1355" y="979"/>
                  </a:cubicBezTo>
                  <a:cubicBezTo>
                    <a:pt x="1354" y="975"/>
                    <a:pt x="1354" y="975"/>
                    <a:pt x="1354" y="975"/>
                  </a:cubicBezTo>
                  <a:cubicBezTo>
                    <a:pt x="1353" y="974"/>
                    <a:pt x="1351" y="973"/>
                    <a:pt x="1350" y="971"/>
                  </a:cubicBezTo>
                  <a:cubicBezTo>
                    <a:pt x="1349" y="970"/>
                    <a:pt x="1349" y="970"/>
                    <a:pt x="1349" y="970"/>
                  </a:cubicBezTo>
                  <a:cubicBezTo>
                    <a:pt x="1348" y="970"/>
                    <a:pt x="1348" y="970"/>
                    <a:pt x="1348" y="970"/>
                  </a:cubicBezTo>
                  <a:cubicBezTo>
                    <a:pt x="1344" y="972"/>
                    <a:pt x="1344" y="972"/>
                    <a:pt x="1344" y="972"/>
                  </a:cubicBezTo>
                  <a:cubicBezTo>
                    <a:pt x="1341" y="971"/>
                    <a:pt x="1342" y="972"/>
                    <a:pt x="1337" y="969"/>
                  </a:cubicBezTo>
                  <a:cubicBezTo>
                    <a:pt x="1336" y="970"/>
                    <a:pt x="1336" y="970"/>
                    <a:pt x="1336" y="970"/>
                  </a:cubicBezTo>
                  <a:cubicBezTo>
                    <a:pt x="1337" y="971"/>
                    <a:pt x="1337" y="971"/>
                    <a:pt x="1337" y="971"/>
                  </a:cubicBezTo>
                  <a:cubicBezTo>
                    <a:pt x="1336" y="975"/>
                    <a:pt x="1338" y="973"/>
                    <a:pt x="1336" y="980"/>
                  </a:cubicBezTo>
                  <a:cubicBezTo>
                    <a:pt x="1334" y="983"/>
                    <a:pt x="1334" y="983"/>
                    <a:pt x="1334" y="983"/>
                  </a:cubicBezTo>
                  <a:cubicBezTo>
                    <a:pt x="1334" y="984"/>
                    <a:pt x="1334" y="984"/>
                    <a:pt x="1334" y="984"/>
                  </a:cubicBezTo>
                  <a:cubicBezTo>
                    <a:pt x="1332" y="984"/>
                    <a:pt x="1332" y="984"/>
                    <a:pt x="1332" y="984"/>
                  </a:cubicBezTo>
                  <a:cubicBezTo>
                    <a:pt x="1332" y="983"/>
                    <a:pt x="1332" y="983"/>
                    <a:pt x="1332" y="983"/>
                  </a:cubicBezTo>
                  <a:cubicBezTo>
                    <a:pt x="1333" y="981"/>
                    <a:pt x="1333" y="982"/>
                    <a:pt x="1335" y="979"/>
                  </a:cubicBezTo>
                  <a:cubicBezTo>
                    <a:pt x="1335" y="976"/>
                    <a:pt x="1335" y="976"/>
                    <a:pt x="1335" y="976"/>
                  </a:cubicBezTo>
                  <a:cubicBezTo>
                    <a:pt x="1335" y="976"/>
                    <a:pt x="1335" y="976"/>
                    <a:pt x="1335" y="976"/>
                  </a:cubicBezTo>
                  <a:cubicBezTo>
                    <a:pt x="1334" y="976"/>
                    <a:pt x="1334" y="976"/>
                    <a:pt x="1334" y="976"/>
                  </a:cubicBezTo>
                  <a:cubicBezTo>
                    <a:pt x="1333" y="977"/>
                    <a:pt x="1333" y="977"/>
                    <a:pt x="1333" y="977"/>
                  </a:cubicBezTo>
                  <a:cubicBezTo>
                    <a:pt x="1332" y="980"/>
                    <a:pt x="1332" y="980"/>
                    <a:pt x="1332" y="980"/>
                  </a:cubicBezTo>
                  <a:cubicBezTo>
                    <a:pt x="1328" y="983"/>
                    <a:pt x="1328" y="983"/>
                    <a:pt x="1328" y="983"/>
                  </a:cubicBezTo>
                  <a:cubicBezTo>
                    <a:pt x="1325" y="984"/>
                    <a:pt x="1322" y="984"/>
                    <a:pt x="1320" y="984"/>
                  </a:cubicBezTo>
                  <a:cubicBezTo>
                    <a:pt x="1320" y="983"/>
                    <a:pt x="1320" y="983"/>
                    <a:pt x="1320" y="983"/>
                  </a:cubicBezTo>
                  <a:cubicBezTo>
                    <a:pt x="1321" y="982"/>
                    <a:pt x="1321" y="982"/>
                    <a:pt x="1323" y="981"/>
                  </a:cubicBezTo>
                  <a:cubicBezTo>
                    <a:pt x="1325" y="978"/>
                    <a:pt x="1325" y="978"/>
                    <a:pt x="1325" y="978"/>
                  </a:cubicBezTo>
                  <a:cubicBezTo>
                    <a:pt x="1326" y="977"/>
                    <a:pt x="1326" y="977"/>
                    <a:pt x="1326" y="977"/>
                  </a:cubicBezTo>
                  <a:cubicBezTo>
                    <a:pt x="1327" y="976"/>
                    <a:pt x="1327" y="976"/>
                    <a:pt x="1327" y="976"/>
                  </a:cubicBezTo>
                  <a:cubicBezTo>
                    <a:pt x="1324" y="976"/>
                    <a:pt x="1324" y="976"/>
                    <a:pt x="1324" y="976"/>
                  </a:cubicBezTo>
                  <a:cubicBezTo>
                    <a:pt x="1322" y="974"/>
                    <a:pt x="1323" y="975"/>
                    <a:pt x="1321" y="973"/>
                  </a:cubicBezTo>
                  <a:cubicBezTo>
                    <a:pt x="1322" y="973"/>
                    <a:pt x="1322" y="973"/>
                    <a:pt x="1322" y="973"/>
                  </a:cubicBezTo>
                  <a:cubicBezTo>
                    <a:pt x="1323" y="973"/>
                    <a:pt x="1323" y="973"/>
                    <a:pt x="1323" y="973"/>
                  </a:cubicBezTo>
                  <a:cubicBezTo>
                    <a:pt x="1323" y="972"/>
                    <a:pt x="1323" y="972"/>
                    <a:pt x="1323" y="972"/>
                  </a:cubicBezTo>
                  <a:cubicBezTo>
                    <a:pt x="1325" y="970"/>
                    <a:pt x="1325" y="970"/>
                    <a:pt x="1325" y="970"/>
                  </a:cubicBezTo>
                  <a:cubicBezTo>
                    <a:pt x="1323" y="970"/>
                    <a:pt x="1324" y="970"/>
                    <a:pt x="1322" y="970"/>
                  </a:cubicBezTo>
                  <a:cubicBezTo>
                    <a:pt x="1319" y="972"/>
                    <a:pt x="1319" y="972"/>
                    <a:pt x="1319" y="972"/>
                  </a:cubicBezTo>
                  <a:cubicBezTo>
                    <a:pt x="1319" y="973"/>
                    <a:pt x="1319" y="973"/>
                    <a:pt x="1319" y="973"/>
                  </a:cubicBezTo>
                  <a:cubicBezTo>
                    <a:pt x="1319" y="974"/>
                    <a:pt x="1319" y="974"/>
                    <a:pt x="1319" y="974"/>
                  </a:cubicBezTo>
                  <a:cubicBezTo>
                    <a:pt x="1320" y="975"/>
                    <a:pt x="1320" y="975"/>
                    <a:pt x="1320" y="975"/>
                  </a:cubicBezTo>
                  <a:cubicBezTo>
                    <a:pt x="1319" y="979"/>
                    <a:pt x="1319" y="979"/>
                    <a:pt x="1319" y="979"/>
                  </a:cubicBezTo>
                  <a:cubicBezTo>
                    <a:pt x="1318" y="978"/>
                    <a:pt x="1318" y="978"/>
                    <a:pt x="1318" y="978"/>
                  </a:cubicBezTo>
                  <a:cubicBezTo>
                    <a:pt x="1316" y="978"/>
                    <a:pt x="1316" y="978"/>
                    <a:pt x="1316" y="978"/>
                  </a:cubicBezTo>
                  <a:cubicBezTo>
                    <a:pt x="1315" y="979"/>
                    <a:pt x="1315" y="979"/>
                    <a:pt x="1315" y="979"/>
                  </a:cubicBezTo>
                  <a:cubicBezTo>
                    <a:pt x="1314" y="979"/>
                    <a:pt x="1314" y="979"/>
                    <a:pt x="1314" y="979"/>
                  </a:cubicBezTo>
                  <a:cubicBezTo>
                    <a:pt x="1314" y="977"/>
                    <a:pt x="1314" y="977"/>
                    <a:pt x="1314" y="977"/>
                  </a:cubicBezTo>
                  <a:cubicBezTo>
                    <a:pt x="1315" y="972"/>
                    <a:pt x="1314" y="970"/>
                    <a:pt x="1315" y="967"/>
                  </a:cubicBezTo>
                  <a:cubicBezTo>
                    <a:pt x="1316" y="964"/>
                    <a:pt x="1316" y="964"/>
                    <a:pt x="1316" y="964"/>
                  </a:cubicBezTo>
                  <a:cubicBezTo>
                    <a:pt x="1315" y="963"/>
                    <a:pt x="1315" y="963"/>
                    <a:pt x="1315" y="963"/>
                  </a:cubicBezTo>
                  <a:cubicBezTo>
                    <a:pt x="1314" y="963"/>
                    <a:pt x="1309" y="963"/>
                    <a:pt x="1305" y="964"/>
                  </a:cubicBezTo>
                  <a:cubicBezTo>
                    <a:pt x="1303" y="963"/>
                    <a:pt x="1301" y="962"/>
                    <a:pt x="1299" y="962"/>
                  </a:cubicBezTo>
                  <a:cubicBezTo>
                    <a:pt x="1298" y="961"/>
                    <a:pt x="1298" y="961"/>
                    <a:pt x="1298" y="961"/>
                  </a:cubicBezTo>
                  <a:cubicBezTo>
                    <a:pt x="1297" y="959"/>
                    <a:pt x="1297" y="959"/>
                    <a:pt x="1297" y="959"/>
                  </a:cubicBezTo>
                  <a:cubicBezTo>
                    <a:pt x="1298" y="958"/>
                    <a:pt x="1298" y="958"/>
                    <a:pt x="1298" y="957"/>
                  </a:cubicBezTo>
                  <a:cubicBezTo>
                    <a:pt x="1301" y="954"/>
                    <a:pt x="1301" y="954"/>
                    <a:pt x="1301" y="954"/>
                  </a:cubicBezTo>
                  <a:cubicBezTo>
                    <a:pt x="1303" y="953"/>
                    <a:pt x="1303" y="953"/>
                    <a:pt x="1303" y="953"/>
                  </a:cubicBezTo>
                  <a:cubicBezTo>
                    <a:pt x="1308" y="949"/>
                    <a:pt x="1308" y="949"/>
                    <a:pt x="1308" y="949"/>
                  </a:cubicBezTo>
                  <a:cubicBezTo>
                    <a:pt x="1311" y="945"/>
                    <a:pt x="1310" y="946"/>
                    <a:pt x="1311" y="945"/>
                  </a:cubicBezTo>
                  <a:cubicBezTo>
                    <a:pt x="1320" y="939"/>
                    <a:pt x="1315" y="942"/>
                    <a:pt x="1322" y="937"/>
                  </a:cubicBezTo>
                  <a:cubicBezTo>
                    <a:pt x="1324" y="934"/>
                    <a:pt x="1324" y="934"/>
                    <a:pt x="1324" y="934"/>
                  </a:cubicBezTo>
                  <a:cubicBezTo>
                    <a:pt x="1325" y="933"/>
                    <a:pt x="1325" y="933"/>
                    <a:pt x="1325" y="933"/>
                  </a:cubicBezTo>
                  <a:cubicBezTo>
                    <a:pt x="1327" y="931"/>
                    <a:pt x="1329" y="928"/>
                    <a:pt x="1330" y="926"/>
                  </a:cubicBezTo>
                  <a:cubicBezTo>
                    <a:pt x="1331" y="923"/>
                    <a:pt x="1331" y="924"/>
                    <a:pt x="1336" y="917"/>
                  </a:cubicBezTo>
                  <a:cubicBezTo>
                    <a:pt x="1340" y="914"/>
                    <a:pt x="1340" y="914"/>
                    <a:pt x="1340" y="914"/>
                  </a:cubicBezTo>
                  <a:cubicBezTo>
                    <a:pt x="1342" y="910"/>
                    <a:pt x="1342" y="910"/>
                    <a:pt x="1342" y="910"/>
                  </a:cubicBezTo>
                  <a:cubicBezTo>
                    <a:pt x="1343" y="910"/>
                    <a:pt x="1345" y="909"/>
                    <a:pt x="1346" y="908"/>
                  </a:cubicBezTo>
                  <a:cubicBezTo>
                    <a:pt x="1347" y="906"/>
                    <a:pt x="1347" y="906"/>
                    <a:pt x="1347" y="906"/>
                  </a:cubicBezTo>
                  <a:cubicBezTo>
                    <a:pt x="1349" y="905"/>
                    <a:pt x="1349" y="905"/>
                    <a:pt x="1349" y="905"/>
                  </a:cubicBezTo>
                  <a:cubicBezTo>
                    <a:pt x="1350" y="904"/>
                    <a:pt x="1350" y="903"/>
                    <a:pt x="1351" y="902"/>
                  </a:cubicBezTo>
                  <a:cubicBezTo>
                    <a:pt x="1356" y="899"/>
                    <a:pt x="1356" y="899"/>
                    <a:pt x="1356" y="899"/>
                  </a:cubicBezTo>
                  <a:cubicBezTo>
                    <a:pt x="1357" y="897"/>
                    <a:pt x="1358" y="892"/>
                    <a:pt x="1359" y="891"/>
                  </a:cubicBezTo>
                  <a:cubicBezTo>
                    <a:pt x="1360" y="888"/>
                    <a:pt x="1360" y="889"/>
                    <a:pt x="1362" y="886"/>
                  </a:cubicBezTo>
                  <a:cubicBezTo>
                    <a:pt x="1370" y="882"/>
                    <a:pt x="1370" y="881"/>
                    <a:pt x="1374" y="874"/>
                  </a:cubicBezTo>
                  <a:cubicBezTo>
                    <a:pt x="1379" y="868"/>
                    <a:pt x="1378" y="869"/>
                    <a:pt x="1387" y="865"/>
                  </a:cubicBezTo>
                  <a:cubicBezTo>
                    <a:pt x="1391" y="866"/>
                    <a:pt x="1391" y="866"/>
                    <a:pt x="1391" y="866"/>
                  </a:cubicBezTo>
                  <a:cubicBezTo>
                    <a:pt x="1395" y="865"/>
                    <a:pt x="1395" y="865"/>
                    <a:pt x="1395" y="865"/>
                  </a:cubicBezTo>
                  <a:cubicBezTo>
                    <a:pt x="1406" y="865"/>
                    <a:pt x="1392" y="866"/>
                    <a:pt x="1414" y="865"/>
                  </a:cubicBezTo>
                  <a:cubicBezTo>
                    <a:pt x="1416" y="865"/>
                    <a:pt x="1416" y="865"/>
                    <a:pt x="1416" y="865"/>
                  </a:cubicBezTo>
                  <a:cubicBezTo>
                    <a:pt x="1417" y="866"/>
                    <a:pt x="1417" y="866"/>
                    <a:pt x="1417" y="866"/>
                  </a:cubicBezTo>
                  <a:cubicBezTo>
                    <a:pt x="1418" y="869"/>
                    <a:pt x="1418" y="869"/>
                    <a:pt x="1418" y="869"/>
                  </a:cubicBezTo>
                  <a:cubicBezTo>
                    <a:pt x="1419" y="870"/>
                    <a:pt x="1419" y="870"/>
                    <a:pt x="1419" y="870"/>
                  </a:cubicBezTo>
                  <a:cubicBezTo>
                    <a:pt x="1422" y="869"/>
                    <a:pt x="1422" y="869"/>
                    <a:pt x="1422" y="869"/>
                  </a:cubicBezTo>
                  <a:cubicBezTo>
                    <a:pt x="1424" y="864"/>
                    <a:pt x="1424" y="864"/>
                    <a:pt x="1424" y="864"/>
                  </a:cubicBezTo>
                  <a:cubicBezTo>
                    <a:pt x="1425" y="864"/>
                    <a:pt x="1425" y="864"/>
                    <a:pt x="1425" y="864"/>
                  </a:cubicBezTo>
                  <a:cubicBezTo>
                    <a:pt x="1428" y="865"/>
                    <a:pt x="1428" y="865"/>
                    <a:pt x="1428" y="865"/>
                  </a:cubicBezTo>
                  <a:cubicBezTo>
                    <a:pt x="1430" y="866"/>
                    <a:pt x="1430" y="866"/>
                    <a:pt x="1430" y="866"/>
                  </a:cubicBezTo>
                  <a:cubicBezTo>
                    <a:pt x="1436" y="868"/>
                    <a:pt x="1436" y="868"/>
                    <a:pt x="1436" y="868"/>
                  </a:cubicBezTo>
                  <a:cubicBezTo>
                    <a:pt x="1437" y="867"/>
                    <a:pt x="1437" y="867"/>
                    <a:pt x="1437" y="867"/>
                  </a:cubicBezTo>
                  <a:cubicBezTo>
                    <a:pt x="1440" y="865"/>
                    <a:pt x="1440" y="865"/>
                    <a:pt x="1440" y="865"/>
                  </a:cubicBezTo>
                  <a:cubicBezTo>
                    <a:pt x="1444" y="864"/>
                    <a:pt x="1444" y="864"/>
                    <a:pt x="1444" y="864"/>
                  </a:cubicBezTo>
                  <a:cubicBezTo>
                    <a:pt x="1446" y="868"/>
                    <a:pt x="1446" y="868"/>
                    <a:pt x="1446" y="868"/>
                  </a:cubicBezTo>
                  <a:cubicBezTo>
                    <a:pt x="1449" y="868"/>
                    <a:pt x="1449" y="868"/>
                    <a:pt x="1449" y="868"/>
                  </a:cubicBezTo>
                  <a:cubicBezTo>
                    <a:pt x="1451" y="867"/>
                    <a:pt x="1451" y="867"/>
                    <a:pt x="1451" y="867"/>
                  </a:cubicBezTo>
                  <a:cubicBezTo>
                    <a:pt x="1452" y="865"/>
                    <a:pt x="1452" y="865"/>
                    <a:pt x="1452" y="865"/>
                  </a:cubicBezTo>
                  <a:cubicBezTo>
                    <a:pt x="1451" y="865"/>
                    <a:pt x="1451" y="865"/>
                    <a:pt x="1451" y="865"/>
                  </a:cubicBezTo>
                  <a:cubicBezTo>
                    <a:pt x="1449" y="865"/>
                    <a:pt x="1449" y="865"/>
                    <a:pt x="1449" y="865"/>
                  </a:cubicBezTo>
                  <a:cubicBezTo>
                    <a:pt x="1449" y="864"/>
                    <a:pt x="1449" y="864"/>
                    <a:pt x="1449" y="864"/>
                  </a:cubicBezTo>
                  <a:cubicBezTo>
                    <a:pt x="1450" y="862"/>
                    <a:pt x="1450" y="862"/>
                    <a:pt x="1450" y="862"/>
                  </a:cubicBezTo>
                  <a:cubicBezTo>
                    <a:pt x="1451" y="863"/>
                    <a:pt x="1451" y="863"/>
                    <a:pt x="1451" y="863"/>
                  </a:cubicBezTo>
                  <a:cubicBezTo>
                    <a:pt x="1453" y="863"/>
                    <a:pt x="1453" y="863"/>
                    <a:pt x="1455" y="863"/>
                  </a:cubicBezTo>
                  <a:cubicBezTo>
                    <a:pt x="1454" y="862"/>
                    <a:pt x="1454" y="862"/>
                    <a:pt x="1454" y="862"/>
                  </a:cubicBezTo>
                  <a:cubicBezTo>
                    <a:pt x="1454" y="861"/>
                    <a:pt x="1454" y="862"/>
                    <a:pt x="1453" y="860"/>
                  </a:cubicBezTo>
                  <a:cubicBezTo>
                    <a:pt x="1456" y="857"/>
                    <a:pt x="1456" y="857"/>
                    <a:pt x="1457" y="857"/>
                  </a:cubicBezTo>
                  <a:cubicBezTo>
                    <a:pt x="1459" y="857"/>
                    <a:pt x="1459" y="857"/>
                    <a:pt x="1459" y="857"/>
                  </a:cubicBezTo>
                  <a:cubicBezTo>
                    <a:pt x="1462" y="858"/>
                    <a:pt x="1465" y="859"/>
                    <a:pt x="1467" y="860"/>
                  </a:cubicBezTo>
                  <a:cubicBezTo>
                    <a:pt x="1469" y="861"/>
                    <a:pt x="1469" y="861"/>
                    <a:pt x="1469" y="861"/>
                  </a:cubicBezTo>
                  <a:cubicBezTo>
                    <a:pt x="1471" y="861"/>
                    <a:pt x="1471" y="861"/>
                    <a:pt x="1471" y="861"/>
                  </a:cubicBezTo>
                  <a:cubicBezTo>
                    <a:pt x="1469" y="862"/>
                    <a:pt x="1469" y="862"/>
                    <a:pt x="1469" y="862"/>
                  </a:cubicBezTo>
                  <a:cubicBezTo>
                    <a:pt x="1469" y="863"/>
                    <a:pt x="1469" y="863"/>
                    <a:pt x="1469" y="863"/>
                  </a:cubicBezTo>
                  <a:cubicBezTo>
                    <a:pt x="1470" y="862"/>
                    <a:pt x="1470" y="862"/>
                    <a:pt x="1470" y="862"/>
                  </a:cubicBezTo>
                  <a:cubicBezTo>
                    <a:pt x="1472" y="863"/>
                    <a:pt x="1472" y="863"/>
                    <a:pt x="1472" y="863"/>
                  </a:cubicBezTo>
                  <a:cubicBezTo>
                    <a:pt x="1473" y="863"/>
                    <a:pt x="1473" y="863"/>
                    <a:pt x="1473" y="863"/>
                  </a:cubicBezTo>
                  <a:cubicBezTo>
                    <a:pt x="1473" y="863"/>
                    <a:pt x="1473" y="863"/>
                    <a:pt x="1473" y="863"/>
                  </a:cubicBezTo>
                  <a:cubicBezTo>
                    <a:pt x="1474" y="862"/>
                    <a:pt x="1473" y="862"/>
                    <a:pt x="1474" y="861"/>
                  </a:cubicBezTo>
                  <a:cubicBezTo>
                    <a:pt x="1475" y="861"/>
                    <a:pt x="1475" y="861"/>
                    <a:pt x="1475" y="861"/>
                  </a:cubicBezTo>
                  <a:cubicBezTo>
                    <a:pt x="1478" y="861"/>
                    <a:pt x="1478" y="861"/>
                    <a:pt x="1480" y="862"/>
                  </a:cubicBezTo>
                  <a:cubicBezTo>
                    <a:pt x="1484" y="867"/>
                    <a:pt x="1484" y="867"/>
                    <a:pt x="1484" y="867"/>
                  </a:cubicBezTo>
                  <a:cubicBezTo>
                    <a:pt x="1485" y="867"/>
                    <a:pt x="1485" y="867"/>
                    <a:pt x="1485" y="867"/>
                  </a:cubicBezTo>
                  <a:cubicBezTo>
                    <a:pt x="1487" y="867"/>
                    <a:pt x="1487" y="867"/>
                    <a:pt x="1487" y="867"/>
                  </a:cubicBezTo>
                  <a:cubicBezTo>
                    <a:pt x="1488" y="867"/>
                    <a:pt x="1488" y="867"/>
                    <a:pt x="1488" y="867"/>
                  </a:cubicBezTo>
                  <a:cubicBezTo>
                    <a:pt x="1489" y="869"/>
                    <a:pt x="1489" y="869"/>
                    <a:pt x="1489" y="869"/>
                  </a:cubicBezTo>
                  <a:cubicBezTo>
                    <a:pt x="1486" y="870"/>
                    <a:pt x="1486" y="870"/>
                    <a:pt x="1486" y="870"/>
                  </a:cubicBezTo>
                  <a:cubicBezTo>
                    <a:pt x="1482" y="870"/>
                    <a:pt x="1483" y="870"/>
                    <a:pt x="1480" y="870"/>
                  </a:cubicBezTo>
                  <a:cubicBezTo>
                    <a:pt x="1476" y="872"/>
                    <a:pt x="1476" y="872"/>
                    <a:pt x="1476" y="872"/>
                  </a:cubicBezTo>
                  <a:cubicBezTo>
                    <a:pt x="1478" y="876"/>
                    <a:pt x="1478" y="876"/>
                    <a:pt x="1478" y="876"/>
                  </a:cubicBezTo>
                  <a:cubicBezTo>
                    <a:pt x="1484" y="877"/>
                    <a:pt x="1482" y="877"/>
                    <a:pt x="1487" y="876"/>
                  </a:cubicBezTo>
                  <a:cubicBezTo>
                    <a:pt x="1488" y="874"/>
                    <a:pt x="1488" y="874"/>
                    <a:pt x="1488" y="874"/>
                  </a:cubicBezTo>
                  <a:cubicBezTo>
                    <a:pt x="1489" y="873"/>
                    <a:pt x="1489" y="873"/>
                    <a:pt x="1489" y="873"/>
                  </a:cubicBezTo>
                  <a:cubicBezTo>
                    <a:pt x="1490" y="873"/>
                    <a:pt x="1490" y="873"/>
                    <a:pt x="1490" y="873"/>
                  </a:cubicBezTo>
                  <a:cubicBezTo>
                    <a:pt x="1492" y="875"/>
                    <a:pt x="1492" y="875"/>
                    <a:pt x="1492" y="875"/>
                  </a:cubicBezTo>
                  <a:cubicBezTo>
                    <a:pt x="1495" y="875"/>
                    <a:pt x="1495" y="875"/>
                    <a:pt x="1495" y="875"/>
                  </a:cubicBezTo>
                  <a:cubicBezTo>
                    <a:pt x="1496" y="875"/>
                    <a:pt x="1496" y="875"/>
                    <a:pt x="1496" y="875"/>
                  </a:cubicBezTo>
                  <a:cubicBezTo>
                    <a:pt x="1498" y="872"/>
                    <a:pt x="1498" y="872"/>
                    <a:pt x="1498" y="872"/>
                  </a:cubicBezTo>
                  <a:cubicBezTo>
                    <a:pt x="1499" y="872"/>
                    <a:pt x="1499" y="872"/>
                    <a:pt x="1499" y="872"/>
                  </a:cubicBezTo>
                  <a:cubicBezTo>
                    <a:pt x="1500" y="872"/>
                    <a:pt x="1500" y="872"/>
                    <a:pt x="1500" y="872"/>
                  </a:cubicBezTo>
                  <a:cubicBezTo>
                    <a:pt x="1501" y="869"/>
                    <a:pt x="1501" y="869"/>
                    <a:pt x="1501" y="869"/>
                  </a:cubicBezTo>
                  <a:cubicBezTo>
                    <a:pt x="1505" y="869"/>
                    <a:pt x="1505" y="869"/>
                    <a:pt x="1505" y="869"/>
                  </a:cubicBezTo>
                  <a:cubicBezTo>
                    <a:pt x="1507" y="871"/>
                    <a:pt x="1507" y="871"/>
                    <a:pt x="1507" y="871"/>
                  </a:cubicBezTo>
                  <a:cubicBezTo>
                    <a:pt x="1508" y="872"/>
                    <a:pt x="1508" y="872"/>
                    <a:pt x="1508" y="872"/>
                  </a:cubicBezTo>
                  <a:cubicBezTo>
                    <a:pt x="1511" y="871"/>
                    <a:pt x="1511" y="871"/>
                    <a:pt x="1511" y="871"/>
                  </a:cubicBezTo>
                  <a:cubicBezTo>
                    <a:pt x="1513" y="869"/>
                    <a:pt x="1513" y="869"/>
                    <a:pt x="1513" y="869"/>
                  </a:cubicBezTo>
                  <a:cubicBezTo>
                    <a:pt x="1513" y="869"/>
                    <a:pt x="1513" y="869"/>
                    <a:pt x="1513" y="869"/>
                  </a:cubicBezTo>
                  <a:cubicBezTo>
                    <a:pt x="1516" y="870"/>
                    <a:pt x="1516" y="870"/>
                    <a:pt x="1516" y="870"/>
                  </a:cubicBezTo>
                  <a:cubicBezTo>
                    <a:pt x="1518" y="869"/>
                    <a:pt x="1518" y="869"/>
                    <a:pt x="1518" y="869"/>
                  </a:cubicBezTo>
                  <a:cubicBezTo>
                    <a:pt x="1520" y="869"/>
                    <a:pt x="1519" y="869"/>
                    <a:pt x="1521" y="869"/>
                  </a:cubicBezTo>
                  <a:cubicBezTo>
                    <a:pt x="1521" y="867"/>
                    <a:pt x="1521" y="868"/>
                    <a:pt x="1521" y="866"/>
                  </a:cubicBezTo>
                  <a:cubicBezTo>
                    <a:pt x="1519" y="864"/>
                    <a:pt x="1519" y="864"/>
                    <a:pt x="1519" y="864"/>
                  </a:cubicBezTo>
                  <a:cubicBezTo>
                    <a:pt x="1515" y="862"/>
                    <a:pt x="1515" y="862"/>
                    <a:pt x="1515" y="862"/>
                  </a:cubicBezTo>
                  <a:cubicBezTo>
                    <a:pt x="1512" y="863"/>
                    <a:pt x="1512" y="863"/>
                    <a:pt x="1512" y="863"/>
                  </a:cubicBezTo>
                  <a:cubicBezTo>
                    <a:pt x="1511" y="863"/>
                    <a:pt x="1511" y="863"/>
                    <a:pt x="1511" y="863"/>
                  </a:cubicBezTo>
                  <a:cubicBezTo>
                    <a:pt x="1511" y="863"/>
                    <a:pt x="1511" y="863"/>
                    <a:pt x="1511" y="863"/>
                  </a:cubicBezTo>
                  <a:cubicBezTo>
                    <a:pt x="1510" y="862"/>
                    <a:pt x="1510" y="862"/>
                    <a:pt x="1510" y="862"/>
                  </a:cubicBezTo>
                  <a:cubicBezTo>
                    <a:pt x="1511" y="860"/>
                    <a:pt x="1511" y="861"/>
                    <a:pt x="1511" y="859"/>
                  </a:cubicBezTo>
                  <a:cubicBezTo>
                    <a:pt x="1511" y="857"/>
                    <a:pt x="1511" y="858"/>
                    <a:pt x="1512" y="855"/>
                  </a:cubicBezTo>
                  <a:cubicBezTo>
                    <a:pt x="1513" y="854"/>
                    <a:pt x="1513" y="854"/>
                    <a:pt x="1513" y="854"/>
                  </a:cubicBezTo>
                  <a:cubicBezTo>
                    <a:pt x="1513" y="854"/>
                    <a:pt x="1513" y="854"/>
                    <a:pt x="1513" y="854"/>
                  </a:cubicBezTo>
                  <a:cubicBezTo>
                    <a:pt x="1515" y="849"/>
                    <a:pt x="1515" y="849"/>
                    <a:pt x="1515" y="849"/>
                  </a:cubicBezTo>
                  <a:cubicBezTo>
                    <a:pt x="1519" y="843"/>
                    <a:pt x="1519" y="843"/>
                    <a:pt x="1519" y="843"/>
                  </a:cubicBezTo>
                  <a:cubicBezTo>
                    <a:pt x="1529" y="835"/>
                    <a:pt x="1528" y="836"/>
                    <a:pt x="1531" y="829"/>
                  </a:cubicBezTo>
                  <a:cubicBezTo>
                    <a:pt x="1537" y="822"/>
                    <a:pt x="1533" y="827"/>
                    <a:pt x="1538" y="822"/>
                  </a:cubicBezTo>
                  <a:cubicBezTo>
                    <a:pt x="1538" y="818"/>
                    <a:pt x="1538" y="818"/>
                    <a:pt x="1538" y="818"/>
                  </a:cubicBezTo>
                  <a:cubicBezTo>
                    <a:pt x="1542" y="814"/>
                    <a:pt x="1539" y="818"/>
                    <a:pt x="1543" y="813"/>
                  </a:cubicBezTo>
                  <a:cubicBezTo>
                    <a:pt x="1546" y="811"/>
                    <a:pt x="1546" y="811"/>
                    <a:pt x="1546" y="811"/>
                  </a:cubicBezTo>
                  <a:cubicBezTo>
                    <a:pt x="1547" y="810"/>
                    <a:pt x="1547" y="810"/>
                    <a:pt x="1547" y="810"/>
                  </a:cubicBezTo>
                  <a:cubicBezTo>
                    <a:pt x="1551" y="810"/>
                    <a:pt x="1551" y="810"/>
                    <a:pt x="1551" y="810"/>
                  </a:cubicBezTo>
                  <a:cubicBezTo>
                    <a:pt x="1554" y="811"/>
                    <a:pt x="1554" y="811"/>
                    <a:pt x="1554" y="811"/>
                  </a:cubicBezTo>
                  <a:cubicBezTo>
                    <a:pt x="1555" y="811"/>
                    <a:pt x="1555" y="811"/>
                    <a:pt x="1555" y="811"/>
                  </a:cubicBezTo>
                  <a:cubicBezTo>
                    <a:pt x="1557" y="809"/>
                    <a:pt x="1557" y="809"/>
                    <a:pt x="1557" y="809"/>
                  </a:cubicBezTo>
                  <a:cubicBezTo>
                    <a:pt x="1559" y="810"/>
                    <a:pt x="1559" y="810"/>
                    <a:pt x="1559" y="810"/>
                  </a:cubicBezTo>
                  <a:cubicBezTo>
                    <a:pt x="1563" y="809"/>
                    <a:pt x="1562" y="809"/>
                    <a:pt x="1565" y="807"/>
                  </a:cubicBezTo>
                  <a:cubicBezTo>
                    <a:pt x="1567" y="807"/>
                    <a:pt x="1567" y="807"/>
                    <a:pt x="1567" y="807"/>
                  </a:cubicBezTo>
                  <a:cubicBezTo>
                    <a:pt x="1568" y="807"/>
                    <a:pt x="1568" y="807"/>
                    <a:pt x="1568" y="807"/>
                  </a:cubicBezTo>
                  <a:cubicBezTo>
                    <a:pt x="1569" y="810"/>
                    <a:pt x="1569" y="810"/>
                    <a:pt x="1569" y="810"/>
                  </a:cubicBezTo>
                  <a:cubicBezTo>
                    <a:pt x="1570" y="810"/>
                    <a:pt x="1570" y="810"/>
                    <a:pt x="1570" y="810"/>
                  </a:cubicBezTo>
                  <a:cubicBezTo>
                    <a:pt x="1571" y="812"/>
                    <a:pt x="1571" y="812"/>
                    <a:pt x="1571" y="812"/>
                  </a:cubicBezTo>
                  <a:cubicBezTo>
                    <a:pt x="1573" y="811"/>
                    <a:pt x="1572" y="812"/>
                    <a:pt x="1578" y="808"/>
                  </a:cubicBezTo>
                  <a:cubicBezTo>
                    <a:pt x="1578" y="808"/>
                    <a:pt x="1578" y="808"/>
                    <a:pt x="1578" y="808"/>
                  </a:cubicBezTo>
                  <a:cubicBezTo>
                    <a:pt x="1579" y="808"/>
                    <a:pt x="1579" y="808"/>
                    <a:pt x="1579" y="808"/>
                  </a:cubicBezTo>
                  <a:cubicBezTo>
                    <a:pt x="1580" y="812"/>
                    <a:pt x="1577" y="818"/>
                    <a:pt x="1574" y="822"/>
                  </a:cubicBezTo>
                  <a:cubicBezTo>
                    <a:pt x="1575" y="823"/>
                    <a:pt x="1575" y="823"/>
                    <a:pt x="1575" y="826"/>
                  </a:cubicBezTo>
                  <a:cubicBezTo>
                    <a:pt x="1574" y="829"/>
                    <a:pt x="1574" y="829"/>
                    <a:pt x="1573" y="830"/>
                  </a:cubicBezTo>
                  <a:cubicBezTo>
                    <a:pt x="1574" y="830"/>
                    <a:pt x="1574" y="830"/>
                    <a:pt x="1574" y="830"/>
                  </a:cubicBezTo>
                  <a:cubicBezTo>
                    <a:pt x="1576" y="829"/>
                    <a:pt x="1576" y="829"/>
                    <a:pt x="1576" y="829"/>
                  </a:cubicBezTo>
                  <a:cubicBezTo>
                    <a:pt x="1578" y="828"/>
                    <a:pt x="1578" y="828"/>
                    <a:pt x="1578" y="828"/>
                  </a:cubicBezTo>
                  <a:cubicBezTo>
                    <a:pt x="1579" y="828"/>
                    <a:pt x="1579" y="828"/>
                    <a:pt x="1579" y="828"/>
                  </a:cubicBezTo>
                  <a:cubicBezTo>
                    <a:pt x="1580" y="828"/>
                    <a:pt x="1580" y="828"/>
                    <a:pt x="1580" y="828"/>
                  </a:cubicBezTo>
                  <a:cubicBezTo>
                    <a:pt x="1579" y="831"/>
                    <a:pt x="1578" y="833"/>
                    <a:pt x="1578" y="837"/>
                  </a:cubicBezTo>
                  <a:cubicBezTo>
                    <a:pt x="1579" y="836"/>
                    <a:pt x="1579" y="836"/>
                    <a:pt x="1579" y="836"/>
                  </a:cubicBezTo>
                  <a:cubicBezTo>
                    <a:pt x="1580" y="835"/>
                    <a:pt x="1580" y="835"/>
                    <a:pt x="1580" y="835"/>
                  </a:cubicBezTo>
                  <a:cubicBezTo>
                    <a:pt x="1581" y="835"/>
                    <a:pt x="1581" y="835"/>
                    <a:pt x="1581" y="835"/>
                  </a:cubicBezTo>
                  <a:cubicBezTo>
                    <a:pt x="1584" y="834"/>
                    <a:pt x="1584" y="834"/>
                    <a:pt x="1584" y="834"/>
                  </a:cubicBezTo>
                  <a:cubicBezTo>
                    <a:pt x="1589" y="826"/>
                    <a:pt x="1593" y="826"/>
                    <a:pt x="1603" y="813"/>
                  </a:cubicBezTo>
                  <a:cubicBezTo>
                    <a:pt x="1604" y="813"/>
                    <a:pt x="1604" y="813"/>
                    <a:pt x="1604" y="813"/>
                  </a:cubicBezTo>
                  <a:cubicBezTo>
                    <a:pt x="1605" y="814"/>
                    <a:pt x="1605" y="814"/>
                    <a:pt x="1605" y="814"/>
                  </a:cubicBezTo>
                  <a:cubicBezTo>
                    <a:pt x="1606" y="814"/>
                    <a:pt x="1606" y="814"/>
                    <a:pt x="1606" y="814"/>
                  </a:cubicBezTo>
                  <a:cubicBezTo>
                    <a:pt x="1606" y="812"/>
                    <a:pt x="1606" y="812"/>
                    <a:pt x="1606" y="812"/>
                  </a:cubicBezTo>
                  <a:cubicBezTo>
                    <a:pt x="1607" y="812"/>
                    <a:pt x="1607" y="812"/>
                    <a:pt x="1607" y="812"/>
                  </a:cubicBezTo>
                  <a:cubicBezTo>
                    <a:pt x="1608" y="812"/>
                    <a:pt x="1608" y="812"/>
                    <a:pt x="1608" y="812"/>
                  </a:cubicBezTo>
                  <a:cubicBezTo>
                    <a:pt x="1609" y="815"/>
                    <a:pt x="1609" y="815"/>
                    <a:pt x="1609" y="815"/>
                  </a:cubicBezTo>
                  <a:cubicBezTo>
                    <a:pt x="1609" y="816"/>
                    <a:pt x="1609" y="816"/>
                    <a:pt x="1609" y="816"/>
                  </a:cubicBezTo>
                  <a:cubicBezTo>
                    <a:pt x="1610" y="816"/>
                    <a:pt x="1610" y="816"/>
                    <a:pt x="1610" y="816"/>
                  </a:cubicBezTo>
                  <a:cubicBezTo>
                    <a:pt x="1610" y="815"/>
                    <a:pt x="1610" y="815"/>
                    <a:pt x="1610" y="815"/>
                  </a:cubicBezTo>
                  <a:cubicBezTo>
                    <a:pt x="1612" y="813"/>
                    <a:pt x="1611" y="815"/>
                    <a:pt x="1612" y="812"/>
                  </a:cubicBezTo>
                  <a:cubicBezTo>
                    <a:pt x="1612" y="812"/>
                    <a:pt x="1612" y="812"/>
                    <a:pt x="1612" y="812"/>
                  </a:cubicBezTo>
                  <a:cubicBezTo>
                    <a:pt x="1609" y="810"/>
                    <a:pt x="1609" y="810"/>
                    <a:pt x="1609" y="810"/>
                  </a:cubicBezTo>
                  <a:cubicBezTo>
                    <a:pt x="1610" y="808"/>
                    <a:pt x="1610" y="808"/>
                    <a:pt x="1610" y="808"/>
                  </a:cubicBezTo>
                  <a:cubicBezTo>
                    <a:pt x="1611" y="804"/>
                    <a:pt x="1611" y="804"/>
                    <a:pt x="1611" y="804"/>
                  </a:cubicBezTo>
                  <a:cubicBezTo>
                    <a:pt x="1611" y="802"/>
                    <a:pt x="1611" y="801"/>
                    <a:pt x="1612" y="798"/>
                  </a:cubicBezTo>
                  <a:cubicBezTo>
                    <a:pt x="1612" y="797"/>
                    <a:pt x="1612" y="797"/>
                    <a:pt x="1613" y="796"/>
                  </a:cubicBezTo>
                  <a:cubicBezTo>
                    <a:pt x="1612" y="794"/>
                    <a:pt x="1612" y="794"/>
                    <a:pt x="1612" y="794"/>
                  </a:cubicBezTo>
                  <a:cubicBezTo>
                    <a:pt x="1613" y="793"/>
                    <a:pt x="1612" y="793"/>
                    <a:pt x="1613" y="792"/>
                  </a:cubicBezTo>
                  <a:cubicBezTo>
                    <a:pt x="1625" y="788"/>
                    <a:pt x="1623" y="789"/>
                    <a:pt x="1625" y="788"/>
                  </a:cubicBezTo>
                  <a:cubicBezTo>
                    <a:pt x="1627" y="789"/>
                    <a:pt x="1627" y="789"/>
                    <a:pt x="1627" y="789"/>
                  </a:cubicBezTo>
                  <a:cubicBezTo>
                    <a:pt x="1629" y="791"/>
                    <a:pt x="1629" y="791"/>
                    <a:pt x="1629" y="791"/>
                  </a:cubicBezTo>
                  <a:cubicBezTo>
                    <a:pt x="1632" y="793"/>
                    <a:pt x="1632" y="793"/>
                    <a:pt x="1632" y="793"/>
                  </a:cubicBezTo>
                  <a:cubicBezTo>
                    <a:pt x="1636" y="793"/>
                    <a:pt x="1636" y="793"/>
                    <a:pt x="1636" y="793"/>
                  </a:cubicBezTo>
                  <a:cubicBezTo>
                    <a:pt x="1637" y="794"/>
                    <a:pt x="1637" y="794"/>
                    <a:pt x="1637" y="794"/>
                  </a:cubicBezTo>
                  <a:cubicBezTo>
                    <a:pt x="1635" y="794"/>
                    <a:pt x="1635" y="794"/>
                    <a:pt x="1635" y="794"/>
                  </a:cubicBezTo>
                  <a:cubicBezTo>
                    <a:pt x="1634" y="794"/>
                    <a:pt x="1634" y="794"/>
                    <a:pt x="1634" y="794"/>
                  </a:cubicBezTo>
                  <a:cubicBezTo>
                    <a:pt x="1634" y="795"/>
                    <a:pt x="1634" y="795"/>
                    <a:pt x="1634" y="795"/>
                  </a:cubicBezTo>
                  <a:cubicBezTo>
                    <a:pt x="1634" y="796"/>
                    <a:pt x="1634" y="796"/>
                    <a:pt x="1634" y="796"/>
                  </a:cubicBezTo>
                  <a:cubicBezTo>
                    <a:pt x="1633" y="795"/>
                    <a:pt x="1633" y="795"/>
                    <a:pt x="1633" y="795"/>
                  </a:cubicBezTo>
                  <a:cubicBezTo>
                    <a:pt x="1630" y="795"/>
                    <a:pt x="1631" y="795"/>
                    <a:pt x="1628" y="794"/>
                  </a:cubicBezTo>
                  <a:cubicBezTo>
                    <a:pt x="1627" y="794"/>
                    <a:pt x="1627" y="794"/>
                    <a:pt x="1627" y="794"/>
                  </a:cubicBezTo>
                  <a:cubicBezTo>
                    <a:pt x="1625" y="796"/>
                    <a:pt x="1624" y="796"/>
                    <a:pt x="1623" y="798"/>
                  </a:cubicBezTo>
                  <a:cubicBezTo>
                    <a:pt x="1620" y="810"/>
                    <a:pt x="1622" y="800"/>
                    <a:pt x="1621" y="812"/>
                  </a:cubicBezTo>
                  <a:cubicBezTo>
                    <a:pt x="1619" y="814"/>
                    <a:pt x="1619" y="814"/>
                    <a:pt x="1619" y="814"/>
                  </a:cubicBezTo>
                  <a:cubicBezTo>
                    <a:pt x="1619" y="816"/>
                    <a:pt x="1619" y="815"/>
                    <a:pt x="1618" y="818"/>
                  </a:cubicBezTo>
                  <a:cubicBezTo>
                    <a:pt x="1620" y="819"/>
                    <a:pt x="1620" y="819"/>
                    <a:pt x="1620" y="819"/>
                  </a:cubicBezTo>
                  <a:cubicBezTo>
                    <a:pt x="1621" y="820"/>
                    <a:pt x="1620" y="820"/>
                    <a:pt x="1621" y="821"/>
                  </a:cubicBezTo>
                  <a:cubicBezTo>
                    <a:pt x="1619" y="823"/>
                    <a:pt x="1619" y="823"/>
                    <a:pt x="1619" y="823"/>
                  </a:cubicBezTo>
                  <a:cubicBezTo>
                    <a:pt x="1616" y="826"/>
                    <a:pt x="1616" y="826"/>
                    <a:pt x="1616" y="826"/>
                  </a:cubicBezTo>
                  <a:cubicBezTo>
                    <a:pt x="1616" y="827"/>
                    <a:pt x="1616" y="827"/>
                    <a:pt x="1616" y="828"/>
                  </a:cubicBezTo>
                  <a:cubicBezTo>
                    <a:pt x="1617" y="831"/>
                    <a:pt x="1617" y="831"/>
                    <a:pt x="1617" y="831"/>
                  </a:cubicBezTo>
                  <a:cubicBezTo>
                    <a:pt x="1616" y="832"/>
                    <a:pt x="1616" y="831"/>
                    <a:pt x="1615" y="832"/>
                  </a:cubicBezTo>
                  <a:cubicBezTo>
                    <a:pt x="1613" y="833"/>
                    <a:pt x="1613" y="833"/>
                    <a:pt x="1613" y="833"/>
                  </a:cubicBezTo>
                  <a:cubicBezTo>
                    <a:pt x="1609" y="834"/>
                    <a:pt x="1609" y="834"/>
                    <a:pt x="1609" y="834"/>
                  </a:cubicBezTo>
                  <a:cubicBezTo>
                    <a:pt x="1603" y="839"/>
                    <a:pt x="1606" y="836"/>
                    <a:pt x="1599" y="841"/>
                  </a:cubicBezTo>
                  <a:cubicBezTo>
                    <a:pt x="1598" y="842"/>
                    <a:pt x="1597" y="845"/>
                    <a:pt x="1595" y="848"/>
                  </a:cubicBezTo>
                  <a:cubicBezTo>
                    <a:pt x="1592" y="851"/>
                    <a:pt x="1592" y="851"/>
                    <a:pt x="1592" y="851"/>
                  </a:cubicBezTo>
                  <a:cubicBezTo>
                    <a:pt x="1589" y="856"/>
                    <a:pt x="1590" y="854"/>
                    <a:pt x="1585" y="860"/>
                  </a:cubicBezTo>
                  <a:cubicBezTo>
                    <a:pt x="1583" y="861"/>
                    <a:pt x="1584" y="860"/>
                    <a:pt x="1582" y="862"/>
                  </a:cubicBezTo>
                  <a:cubicBezTo>
                    <a:pt x="1579" y="866"/>
                    <a:pt x="1581" y="864"/>
                    <a:pt x="1574" y="871"/>
                  </a:cubicBezTo>
                  <a:cubicBezTo>
                    <a:pt x="1567" y="888"/>
                    <a:pt x="1564" y="884"/>
                    <a:pt x="1557" y="893"/>
                  </a:cubicBezTo>
                  <a:cubicBezTo>
                    <a:pt x="1556" y="895"/>
                    <a:pt x="1556" y="895"/>
                    <a:pt x="1556" y="895"/>
                  </a:cubicBezTo>
                  <a:cubicBezTo>
                    <a:pt x="1556" y="895"/>
                    <a:pt x="1556" y="895"/>
                    <a:pt x="1556" y="895"/>
                  </a:cubicBezTo>
                  <a:cubicBezTo>
                    <a:pt x="1553" y="895"/>
                    <a:pt x="1553" y="895"/>
                    <a:pt x="1553" y="895"/>
                  </a:cubicBezTo>
                  <a:cubicBezTo>
                    <a:pt x="1549" y="895"/>
                    <a:pt x="1549" y="895"/>
                    <a:pt x="1549" y="895"/>
                  </a:cubicBezTo>
                  <a:cubicBezTo>
                    <a:pt x="1547" y="899"/>
                    <a:pt x="1547" y="899"/>
                    <a:pt x="1547" y="899"/>
                  </a:cubicBezTo>
                  <a:cubicBezTo>
                    <a:pt x="1544" y="900"/>
                    <a:pt x="1544" y="900"/>
                    <a:pt x="1544" y="900"/>
                  </a:cubicBezTo>
                  <a:cubicBezTo>
                    <a:pt x="1542" y="899"/>
                    <a:pt x="1542" y="899"/>
                    <a:pt x="1542" y="899"/>
                  </a:cubicBezTo>
                  <a:cubicBezTo>
                    <a:pt x="1541" y="899"/>
                    <a:pt x="1541" y="899"/>
                    <a:pt x="1541" y="899"/>
                  </a:cubicBezTo>
                  <a:cubicBezTo>
                    <a:pt x="1540" y="900"/>
                    <a:pt x="1540" y="900"/>
                    <a:pt x="1540" y="900"/>
                  </a:cubicBezTo>
                  <a:cubicBezTo>
                    <a:pt x="1541" y="902"/>
                    <a:pt x="1541" y="902"/>
                    <a:pt x="1541" y="902"/>
                  </a:cubicBezTo>
                  <a:cubicBezTo>
                    <a:pt x="1542" y="904"/>
                    <a:pt x="1542" y="904"/>
                    <a:pt x="1542" y="906"/>
                  </a:cubicBezTo>
                  <a:cubicBezTo>
                    <a:pt x="1537" y="919"/>
                    <a:pt x="1538" y="912"/>
                    <a:pt x="1531" y="921"/>
                  </a:cubicBezTo>
                  <a:cubicBezTo>
                    <a:pt x="1530" y="923"/>
                    <a:pt x="1528" y="933"/>
                    <a:pt x="1528" y="935"/>
                  </a:cubicBezTo>
                  <a:cubicBezTo>
                    <a:pt x="1527" y="942"/>
                    <a:pt x="1527" y="939"/>
                    <a:pt x="1526" y="949"/>
                  </a:cubicBezTo>
                  <a:cubicBezTo>
                    <a:pt x="1526" y="952"/>
                    <a:pt x="1526" y="950"/>
                    <a:pt x="1527" y="959"/>
                  </a:cubicBezTo>
                  <a:cubicBezTo>
                    <a:pt x="1533" y="1004"/>
                    <a:pt x="1532" y="999"/>
                    <a:pt x="1535" y="1003"/>
                  </a:cubicBezTo>
                  <a:cubicBezTo>
                    <a:pt x="1535" y="1003"/>
                    <a:pt x="1537" y="1024"/>
                    <a:pt x="1537" y="1025"/>
                  </a:cubicBezTo>
                  <a:cubicBezTo>
                    <a:pt x="1538" y="1026"/>
                    <a:pt x="1538" y="1026"/>
                    <a:pt x="1538" y="1026"/>
                  </a:cubicBezTo>
                  <a:cubicBezTo>
                    <a:pt x="1539" y="1030"/>
                    <a:pt x="1538" y="1027"/>
                    <a:pt x="1539" y="1031"/>
                  </a:cubicBezTo>
                  <a:cubicBezTo>
                    <a:pt x="1542" y="1029"/>
                    <a:pt x="1545" y="1025"/>
                    <a:pt x="1548" y="1023"/>
                  </a:cubicBezTo>
                  <a:cubicBezTo>
                    <a:pt x="1548" y="1022"/>
                    <a:pt x="1548" y="1022"/>
                    <a:pt x="1548" y="1022"/>
                  </a:cubicBezTo>
                  <a:cubicBezTo>
                    <a:pt x="1549" y="1021"/>
                    <a:pt x="1549" y="1021"/>
                    <a:pt x="1551" y="1020"/>
                  </a:cubicBezTo>
                  <a:cubicBezTo>
                    <a:pt x="1559" y="1010"/>
                    <a:pt x="1559" y="1005"/>
                    <a:pt x="1559" y="1001"/>
                  </a:cubicBezTo>
                  <a:cubicBezTo>
                    <a:pt x="1559" y="999"/>
                    <a:pt x="1560" y="998"/>
                    <a:pt x="1560" y="996"/>
                  </a:cubicBezTo>
                  <a:cubicBezTo>
                    <a:pt x="1560" y="996"/>
                    <a:pt x="1560" y="996"/>
                    <a:pt x="1560" y="996"/>
                  </a:cubicBezTo>
                  <a:cubicBezTo>
                    <a:pt x="1558" y="995"/>
                    <a:pt x="1558" y="995"/>
                    <a:pt x="1558" y="995"/>
                  </a:cubicBezTo>
                  <a:cubicBezTo>
                    <a:pt x="1559" y="993"/>
                    <a:pt x="1559" y="993"/>
                    <a:pt x="1559" y="993"/>
                  </a:cubicBezTo>
                  <a:cubicBezTo>
                    <a:pt x="1560" y="993"/>
                    <a:pt x="1560" y="993"/>
                    <a:pt x="1560" y="993"/>
                  </a:cubicBezTo>
                  <a:cubicBezTo>
                    <a:pt x="1560" y="994"/>
                    <a:pt x="1560" y="994"/>
                    <a:pt x="1560" y="994"/>
                  </a:cubicBezTo>
                  <a:cubicBezTo>
                    <a:pt x="1561" y="995"/>
                    <a:pt x="1561" y="995"/>
                    <a:pt x="1561" y="995"/>
                  </a:cubicBezTo>
                  <a:cubicBezTo>
                    <a:pt x="1562" y="996"/>
                    <a:pt x="1562" y="996"/>
                    <a:pt x="1562" y="996"/>
                  </a:cubicBezTo>
                  <a:cubicBezTo>
                    <a:pt x="1564" y="993"/>
                    <a:pt x="1564" y="993"/>
                    <a:pt x="1564" y="993"/>
                  </a:cubicBezTo>
                  <a:cubicBezTo>
                    <a:pt x="1566" y="992"/>
                    <a:pt x="1565" y="992"/>
                    <a:pt x="1571" y="990"/>
                  </a:cubicBezTo>
                  <a:cubicBezTo>
                    <a:pt x="1573" y="990"/>
                    <a:pt x="1573" y="990"/>
                    <a:pt x="1573" y="990"/>
                  </a:cubicBezTo>
                  <a:cubicBezTo>
                    <a:pt x="1575" y="992"/>
                    <a:pt x="1575" y="992"/>
                    <a:pt x="1575" y="992"/>
                  </a:cubicBezTo>
                  <a:cubicBezTo>
                    <a:pt x="1576" y="992"/>
                    <a:pt x="1576" y="992"/>
                    <a:pt x="1576" y="992"/>
                  </a:cubicBezTo>
                  <a:cubicBezTo>
                    <a:pt x="1576" y="989"/>
                    <a:pt x="1576" y="989"/>
                    <a:pt x="1576" y="989"/>
                  </a:cubicBezTo>
                  <a:cubicBezTo>
                    <a:pt x="1575" y="987"/>
                    <a:pt x="1575" y="987"/>
                    <a:pt x="1575" y="987"/>
                  </a:cubicBezTo>
                  <a:cubicBezTo>
                    <a:pt x="1575" y="986"/>
                    <a:pt x="1575" y="986"/>
                    <a:pt x="1575" y="986"/>
                  </a:cubicBezTo>
                  <a:cubicBezTo>
                    <a:pt x="1575" y="984"/>
                    <a:pt x="1575" y="984"/>
                    <a:pt x="1575" y="984"/>
                  </a:cubicBezTo>
                  <a:cubicBezTo>
                    <a:pt x="1575" y="982"/>
                    <a:pt x="1575" y="983"/>
                    <a:pt x="1574" y="981"/>
                  </a:cubicBezTo>
                  <a:cubicBezTo>
                    <a:pt x="1574" y="979"/>
                    <a:pt x="1574" y="979"/>
                    <a:pt x="1574" y="979"/>
                  </a:cubicBezTo>
                  <a:cubicBezTo>
                    <a:pt x="1575" y="976"/>
                    <a:pt x="1575" y="974"/>
                    <a:pt x="1577" y="972"/>
                  </a:cubicBezTo>
                  <a:cubicBezTo>
                    <a:pt x="1583" y="967"/>
                    <a:pt x="1578" y="970"/>
                    <a:pt x="1584" y="965"/>
                  </a:cubicBezTo>
                  <a:cubicBezTo>
                    <a:pt x="1587" y="964"/>
                    <a:pt x="1586" y="964"/>
                    <a:pt x="1588" y="964"/>
                  </a:cubicBezTo>
                  <a:cubicBezTo>
                    <a:pt x="1590" y="965"/>
                    <a:pt x="1590" y="965"/>
                    <a:pt x="1590" y="965"/>
                  </a:cubicBezTo>
                  <a:cubicBezTo>
                    <a:pt x="1594" y="965"/>
                    <a:pt x="1594" y="965"/>
                    <a:pt x="1594" y="965"/>
                  </a:cubicBezTo>
                  <a:cubicBezTo>
                    <a:pt x="1595" y="965"/>
                    <a:pt x="1595" y="965"/>
                    <a:pt x="1595" y="965"/>
                  </a:cubicBezTo>
                  <a:cubicBezTo>
                    <a:pt x="1598" y="961"/>
                    <a:pt x="1598" y="962"/>
                    <a:pt x="1599" y="961"/>
                  </a:cubicBezTo>
                  <a:cubicBezTo>
                    <a:pt x="1599" y="958"/>
                    <a:pt x="1599" y="958"/>
                    <a:pt x="1599" y="958"/>
                  </a:cubicBezTo>
                  <a:cubicBezTo>
                    <a:pt x="1598" y="956"/>
                    <a:pt x="1599" y="957"/>
                    <a:pt x="1596" y="953"/>
                  </a:cubicBezTo>
                  <a:cubicBezTo>
                    <a:pt x="1593" y="945"/>
                    <a:pt x="1596" y="943"/>
                    <a:pt x="1599" y="934"/>
                  </a:cubicBezTo>
                  <a:cubicBezTo>
                    <a:pt x="1600" y="934"/>
                    <a:pt x="1600" y="934"/>
                    <a:pt x="1600" y="934"/>
                  </a:cubicBezTo>
                  <a:cubicBezTo>
                    <a:pt x="1602" y="932"/>
                    <a:pt x="1601" y="933"/>
                    <a:pt x="1604" y="931"/>
                  </a:cubicBezTo>
                  <a:cubicBezTo>
                    <a:pt x="1604" y="928"/>
                    <a:pt x="1604" y="928"/>
                    <a:pt x="1604" y="928"/>
                  </a:cubicBezTo>
                  <a:cubicBezTo>
                    <a:pt x="1605" y="927"/>
                    <a:pt x="1605" y="927"/>
                    <a:pt x="1606" y="926"/>
                  </a:cubicBezTo>
                  <a:cubicBezTo>
                    <a:pt x="1608" y="927"/>
                    <a:pt x="1608" y="927"/>
                    <a:pt x="1608" y="927"/>
                  </a:cubicBezTo>
                  <a:cubicBezTo>
                    <a:pt x="1609" y="926"/>
                    <a:pt x="1609" y="926"/>
                    <a:pt x="1609" y="926"/>
                  </a:cubicBezTo>
                  <a:cubicBezTo>
                    <a:pt x="1610" y="926"/>
                    <a:pt x="1610" y="926"/>
                    <a:pt x="1610" y="926"/>
                  </a:cubicBezTo>
                  <a:cubicBezTo>
                    <a:pt x="1609" y="927"/>
                    <a:pt x="1609" y="927"/>
                    <a:pt x="1609" y="927"/>
                  </a:cubicBezTo>
                  <a:cubicBezTo>
                    <a:pt x="1608" y="928"/>
                    <a:pt x="1608" y="928"/>
                    <a:pt x="1606" y="930"/>
                  </a:cubicBezTo>
                  <a:cubicBezTo>
                    <a:pt x="1605" y="932"/>
                    <a:pt x="1605" y="932"/>
                    <a:pt x="1605" y="932"/>
                  </a:cubicBezTo>
                  <a:cubicBezTo>
                    <a:pt x="1608" y="935"/>
                    <a:pt x="1608" y="935"/>
                    <a:pt x="1608" y="935"/>
                  </a:cubicBezTo>
                  <a:cubicBezTo>
                    <a:pt x="1609" y="936"/>
                    <a:pt x="1609" y="936"/>
                    <a:pt x="1609" y="936"/>
                  </a:cubicBezTo>
                  <a:cubicBezTo>
                    <a:pt x="1610" y="935"/>
                    <a:pt x="1610" y="935"/>
                    <a:pt x="1610" y="935"/>
                  </a:cubicBezTo>
                  <a:cubicBezTo>
                    <a:pt x="1611" y="934"/>
                    <a:pt x="1612" y="933"/>
                    <a:pt x="1613" y="932"/>
                  </a:cubicBezTo>
                  <a:cubicBezTo>
                    <a:pt x="1613" y="926"/>
                    <a:pt x="1613" y="927"/>
                    <a:pt x="1612" y="925"/>
                  </a:cubicBezTo>
                  <a:cubicBezTo>
                    <a:pt x="1612" y="922"/>
                    <a:pt x="1612" y="922"/>
                    <a:pt x="1612" y="922"/>
                  </a:cubicBezTo>
                  <a:cubicBezTo>
                    <a:pt x="1611" y="922"/>
                    <a:pt x="1611" y="922"/>
                    <a:pt x="1611" y="922"/>
                  </a:cubicBezTo>
                  <a:cubicBezTo>
                    <a:pt x="1610" y="921"/>
                    <a:pt x="1610" y="921"/>
                    <a:pt x="1610" y="921"/>
                  </a:cubicBezTo>
                  <a:cubicBezTo>
                    <a:pt x="1609" y="922"/>
                    <a:pt x="1609" y="922"/>
                    <a:pt x="1609" y="922"/>
                  </a:cubicBezTo>
                  <a:cubicBezTo>
                    <a:pt x="1608" y="921"/>
                    <a:pt x="1608" y="921"/>
                    <a:pt x="1608" y="921"/>
                  </a:cubicBezTo>
                  <a:cubicBezTo>
                    <a:pt x="1607" y="920"/>
                    <a:pt x="1607" y="920"/>
                    <a:pt x="1607" y="920"/>
                  </a:cubicBezTo>
                  <a:cubicBezTo>
                    <a:pt x="1607" y="918"/>
                    <a:pt x="1607" y="918"/>
                    <a:pt x="1607" y="918"/>
                  </a:cubicBezTo>
                  <a:cubicBezTo>
                    <a:pt x="1607" y="915"/>
                    <a:pt x="1607" y="915"/>
                    <a:pt x="1607" y="915"/>
                  </a:cubicBezTo>
                  <a:cubicBezTo>
                    <a:pt x="1607" y="914"/>
                    <a:pt x="1607" y="914"/>
                    <a:pt x="1607" y="914"/>
                  </a:cubicBezTo>
                  <a:cubicBezTo>
                    <a:pt x="1607" y="911"/>
                    <a:pt x="1607" y="911"/>
                    <a:pt x="1607" y="911"/>
                  </a:cubicBezTo>
                  <a:cubicBezTo>
                    <a:pt x="1607" y="910"/>
                    <a:pt x="1607" y="910"/>
                    <a:pt x="1607" y="910"/>
                  </a:cubicBezTo>
                  <a:cubicBezTo>
                    <a:pt x="1607" y="908"/>
                    <a:pt x="1607" y="908"/>
                    <a:pt x="1607" y="908"/>
                  </a:cubicBezTo>
                  <a:cubicBezTo>
                    <a:pt x="1612" y="902"/>
                    <a:pt x="1612" y="904"/>
                    <a:pt x="1612" y="899"/>
                  </a:cubicBezTo>
                  <a:cubicBezTo>
                    <a:pt x="1611" y="898"/>
                    <a:pt x="1611" y="898"/>
                    <a:pt x="1611" y="898"/>
                  </a:cubicBezTo>
                  <a:cubicBezTo>
                    <a:pt x="1606" y="896"/>
                    <a:pt x="1606" y="896"/>
                    <a:pt x="1606" y="896"/>
                  </a:cubicBezTo>
                  <a:cubicBezTo>
                    <a:pt x="1605" y="896"/>
                    <a:pt x="1605" y="896"/>
                    <a:pt x="1605" y="896"/>
                  </a:cubicBezTo>
                  <a:cubicBezTo>
                    <a:pt x="1604" y="897"/>
                    <a:pt x="1604" y="897"/>
                    <a:pt x="1604" y="897"/>
                  </a:cubicBezTo>
                  <a:cubicBezTo>
                    <a:pt x="1603" y="900"/>
                    <a:pt x="1603" y="900"/>
                    <a:pt x="1603" y="900"/>
                  </a:cubicBezTo>
                  <a:cubicBezTo>
                    <a:pt x="1603" y="901"/>
                    <a:pt x="1603" y="901"/>
                    <a:pt x="1603" y="901"/>
                  </a:cubicBezTo>
                  <a:cubicBezTo>
                    <a:pt x="1603" y="900"/>
                    <a:pt x="1603" y="900"/>
                    <a:pt x="1603" y="900"/>
                  </a:cubicBezTo>
                  <a:cubicBezTo>
                    <a:pt x="1603" y="900"/>
                    <a:pt x="1603" y="900"/>
                    <a:pt x="1603" y="900"/>
                  </a:cubicBezTo>
                  <a:cubicBezTo>
                    <a:pt x="1600" y="899"/>
                    <a:pt x="1600" y="899"/>
                    <a:pt x="1600" y="899"/>
                  </a:cubicBezTo>
                  <a:cubicBezTo>
                    <a:pt x="1599" y="897"/>
                    <a:pt x="1599" y="898"/>
                    <a:pt x="1599" y="897"/>
                  </a:cubicBezTo>
                  <a:cubicBezTo>
                    <a:pt x="1598" y="895"/>
                    <a:pt x="1598" y="896"/>
                    <a:pt x="1598" y="893"/>
                  </a:cubicBezTo>
                  <a:cubicBezTo>
                    <a:pt x="1599" y="888"/>
                    <a:pt x="1598" y="890"/>
                    <a:pt x="1600" y="886"/>
                  </a:cubicBezTo>
                  <a:cubicBezTo>
                    <a:pt x="1603" y="880"/>
                    <a:pt x="1603" y="880"/>
                    <a:pt x="1603" y="880"/>
                  </a:cubicBezTo>
                  <a:cubicBezTo>
                    <a:pt x="1606" y="878"/>
                    <a:pt x="1605" y="879"/>
                    <a:pt x="1608" y="875"/>
                  </a:cubicBezTo>
                  <a:cubicBezTo>
                    <a:pt x="1609" y="874"/>
                    <a:pt x="1609" y="874"/>
                    <a:pt x="1609" y="874"/>
                  </a:cubicBezTo>
                  <a:cubicBezTo>
                    <a:pt x="1609" y="874"/>
                    <a:pt x="1609" y="874"/>
                    <a:pt x="1609" y="873"/>
                  </a:cubicBezTo>
                  <a:cubicBezTo>
                    <a:pt x="1609" y="871"/>
                    <a:pt x="1609" y="871"/>
                    <a:pt x="1609" y="871"/>
                  </a:cubicBezTo>
                  <a:cubicBezTo>
                    <a:pt x="1609" y="871"/>
                    <a:pt x="1609" y="871"/>
                    <a:pt x="1609" y="871"/>
                  </a:cubicBezTo>
                  <a:cubicBezTo>
                    <a:pt x="1610" y="870"/>
                    <a:pt x="1610" y="870"/>
                    <a:pt x="1610" y="870"/>
                  </a:cubicBezTo>
                  <a:cubicBezTo>
                    <a:pt x="1610" y="871"/>
                    <a:pt x="1610" y="871"/>
                    <a:pt x="1610" y="871"/>
                  </a:cubicBezTo>
                  <a:cubicBezTo>
                    <a:pt x="1612" y="867"/>
                    <a:pt x="1612" y="867"/>
                    <a:pt x="1612" y="867"/>
                  </a:cubicBezTo>
                  <a:cubicBezTo>
                    <a:pt x="1612" y="862"/>
                    <a:pt x="1612" y="859"/>
                    <a:pt x="1614" y="855"/>
                  </a:cubicBezTo>
                  <a:cubicBezTo>
                    <a:pt x="1615" y="854"/>
                    <a:pt x="1615" y="854"/>
                    <a:pt x="1615" y="854"/>
                  </a:cubicBezTo>
                  <a:cubicBezTo>
                    <a:pt x="1617" y="853"/>
                    <a:pt x="1617" y="852"/>
                    <a:pt x="1618" y="851"/>
                  </a:cubicBezTo>
                  <a:cubicBezTo>
                    <a:pt x="1618" y="851"/>
                    <a:pt x="1618" y="851"/>
                    <a:pt x="1618" y="851"/>
                  </a:cubicBezTo>
                  <a:cubicBezTo>
                    <a:pt x="1620" y="851"/>
                    <a:pt x="1620" y="851"/>
                    <a:pt x="1620" y="851"/>
                  </a:cubicBezTo>
                  <a:cubicBezTo>
                    <a:pt x="1621" y="851"/>
                    <a:pt x="1621" y="851"/>
                    <a:pt x="1622" y="852"/>
                  </a:cubicBezTo>
                  <a:cubicBezTo>
                    <a:pt x="1622" y="854"/>
                    <a:pt x="1622" y="854"/>
                    <a:pt x="1622" y="854"/>
                  </a:cubicBezTo>
                  <a:cubicBezTo>
                    <a:pt x="1624" y="852"/>
                    <a:pt x="1623" y="852"/>
                    <a:pt x="1625" y="850"/>
                  </a:cubicBezTo>
                  <a:cubicBezTo>
                    <a:pt x="1626" y="850"/>
                    <a:pt x="1626" y="850"/>
                    <a:pt x="1626" y="850"/>
                  </a:cubicBezTo>
                  <a:cubicBezTo>
                    <a:pt x="1627" y="850"/>
                    <a:pt x="1627" y="850"/>
                    <a:pt x="1627" y="850"/>
                  </a:cubicBezTo>
                  <a:cubicBezTo>
                    <a:pt x="1628" y="852"/>
                    <a:pt x="1628" y="852"/>
                    <a:pt x="1628" y="852"/>
                  </a:cubicBezTo>
                  <a:cubicBezTo>
                    <a:pt x="1629" y="854"/>
                    <a:pt x="1629" y="854"/>
                    <a:pt x="1629" y="854"/>
                  </a:cubicBezTo>
                  <a:cubicBezTo>
                    <a:pt x="1630" y="855"/>
                    <a:pt x="1630" y="855"/>
                    <a:pt x="1630" y="855"/>
                  </a:cubicBezTo>
                  <a:cubicBezTo>
                    <a:pt x="1631" y="855"/>
                    <a:pt x="1631" y="855"/>
                    <a:pt x="1631" y="855"/>
                  </a:cubicBezTo>
                  <a:cubicBezTo>
                    <a:pt x="1632" y="855"/>
                    <a:pt x="1632" y="855"/>
                    <a:pt x="1632" y="855"/>
                  </a:cubicBezTo>
                  <a:cubicBezTo>
                    <a:pt x="1633" y="853"/>
                    <a:pt x="1633" y="853"/>
                    <a:pt x="1633" y="853"/>
                  </a:cubicBezTo>
                  <a:cubicBezTo>
                    <a:pt x="1633" y="849"/>
                    <a:pt x="1633" y="849"/>
                    <a:pt x="1633" y="849"/>
                  </a:cubicBezTo>
                  <a:cubicBezTo>
                    <a:pt x="1634" y="849"/>
                    <a:pt x="1634" y="849"/>
                    <a:pt x="1635" y="848"/>
                  </a:cubicBezTo>
                  <a:cubicBezTo>
                    <a:pt x="1637" y="847"/>
                    <a:pt x="1637" y="847"/>
                    <a:pt x="1637" y="847"/>
                  </a:cubicBezTo>
                  <a:cubicBezTo>
                    <a:pt x="1641" y="845"/>
                    <a:pt x="1642" y="843"/>
                    <a:pt x="1645" y="841"/>
                  </a:cubicBezTo>
                  <a:cubicBezTo>
                    <a:pt x="1647" y="841"/>
                    <a:pt x="1647" y="841"/>
                    <a:pt x="1647" y="841"/>
                  </a:cubicBezTo>
                  <a:cubicBezTo>
                    <a:pt x="1647" y="842"/>
                    <a:pt x="1647" y="842"/>
                    <a:pt x="1647" y="842"/>
                  </a:cubicBezTo>
                  <a:cubicBezTo>
                    <a:pt x="1646" y="844"/>
                    <a:pt x="1646" y="844"/>
                    <a:pt x="1646" y="844"/>
                  </a:cubicBezTo>
                  <a:cubicBezTo>
                    <a:pt x="1646" y="847"/>
                    <a:pt x="1646" y="847"/>
                    <a:pt x="1646" y="847"/>
                  </a:cubicBezTo>
                  <a:cubicBezTo>
                    <a:pt x="1645" y="849"/>
                    <a:pt x="1645" y="849"/>
                    <a:pt x="1645" y="849"/>
                  </a:cubicBezTo>
                  <a:cubicBezTo>
                    <a:pt x="1645" y="852"/>
                    <a:pt x="1645" y="852"/>
                    <a:pt x="1645" y="852"/>
                  </a:cubicBezTo>
                  <a:cubicBezTo>
                    <a:pt x="1645" y="853"/>
                    <a:pt x="1645" y="853"/>
                    <a:pt x="1645" y="853"/>
                  </a:cubicBezTo>
                  <a:cubicBezTo>
                    <a:pt x="1645" y="855"/>
                    <a:pt x="1645" y="855"/>
                    <a:pt x="1645" y="855"/>
                  </a:cubicBezTo>
                  <a:cubicBezTo>
                    <a:pt x="1646" y="855"/>
                    <a:pt x="1646" y="855"/>
                    <a:pt x="1646" y="855"/>
                  </a:cubicBezTo>
                  <a:cubicBezTo>
                    <a:pt x="1647" y="854"/>
                    <a:pt x="1647" y="854"/>
                    <a:pt x="1647" y="854"/>
                  </a:cubicBezTo>
                  <a:cubicBezTo>
                    <a:pt x="1649" y="852"/>
                    <a:pt x="1647" y="854"/>
                    <a:pt x="1654" y="845"/>
                  </a:cubicBezTo>
                  <a:cubicBezTo>
                    <a:pt x="1657" y="842"/>
                    <a:pt x="1657" y="842"/>
                    <a:pt x="1657" y="842"/>
                  </a:cubicBezTo>
                  <a:cubicBezTo>
                    <a:pt x="1661" y="841"/>
                    <a:pt x="1661" y="841"/>
                    <a:pt x="1661" y="841"/>
                  </a:cubicBezTo>
                  <a:cubicBezTo>
                    <a:pt x="1663" y="840"/>
                    <a:pt x="1663" y="840"/>
                    <a:pt x="1663" y="840"/>
                  </a:cubicBezTo>
                  <a:cubicBezTo>
                    <a:pt x="1668" y="838"/>
                    <a:pt x="1666" y="839"/>
                    <a:pt x="1671" y="838"/>
                  </a:cubicBezTo>
                  <a:cubicBezTo>
                    <a:pt x="1673" y="839"/>
                    <a:pt x="1673" y="839"/>
                    <a:pt x="1673" y="839"/>
                  </a:cubicBezTo>
                  <a:cubicBezTo>
                    <a:pt x="1675" y="839"/>
                    <a:pt x="1677" y="838"/>
                    <a:pt x="1679" y="838"/>
                  </a:cubicBezTo>
                  <a:cubicBezTo>
                    <a:pt x="1680" y="839"/>
                    <a:pt x="1680" y="839"/>
                    <a:pt x="1680" y="839"/>
                  </a:cubicBezTo>
                  <a:cubicBezTo>
                    <a:pt x="1684" y="842"/>
                    <a:pt x="1684" y="842"/>
                    <a:pt x="1684" y="842"/>
                  </a:cubicBezTo>
                  <a:cubicBezTo>
                    <a:pt x="1686" y="846"/>
                    <a:pt x="1686" y="846"/>
                    <a:pt x="1686" y="846"/>
                  </a:cubicBezTo>
                  <a:cubicBezTo>
                    <a:pt x="1686" y="846"/>
                    <a:pt x="1686" y="846"/>
                    <a:pt x="1686" y="846"/>
                  </a:cubicBezTo>
                  <a:cubicBezTo>
                    <a:pt x="1687" y="847"/>
                    <a:pt x="1687" y="847"/>
                    <a:pt x="1687" y="847"/>
                  </a:cubicBezTo>
                  <a:cubicBezTo>
                    <a:pt x="1687" y="848"/>
                    <a:pt x="1687" y="848"/>
                    <a:pt x="1687" y="849"/>
                  </a:cubicBezTo>
                  <a:cubicBezTo>
                    <a:pt x="1688" y="850"/>
                    <a:pt x="1688" y="851"/>
                    <a:pt x="1690" y="852"/>
                  </a:cubicBezTo>
                  <a:cubicBezTo>
                    <a:pt x="1692" y="852"/>
                    <a:pt x="1692" y="852"/>
                    <a:pt x="1692" y="852"/>
                  </a:cubicBezTo>
                  <a:cubicBezTo>
                    <a:pt x="1694" y="849"/>
                    <a:pt x="1693" y="848"/>
                    <a:pt x="1695" y="844"/>
                  </a:cubicBezTo>
                  <a:cubicBezTo>
                    <a:pt x="1695" y="842"/>
                    <a:pt x="1695" y="843"/>
                    <a:pt x="1695" y="842"/>
                  </a:cubicBezTo>
                  <a:cubicBezTo>
                    <a:pt x="1697" y="840"/>
                    <a:pt x="1697" y="840"/>
                    <a:pt x="1699" y="840"/>
                  </a:cubicBezTo>
                  <a:cubicBezTo>
                    <a:pt x="1706" y="834"/>
                    <a:pt x="1705" y="835"/>
                    <a:pt x="1707" y="832"/>
                  </a:cubicBezTo>
                  <a:cubicBezTo>
                    <a:pt x="1709" y="832"/>
                    <a:pt x="1709" y="832"/>
                    <a:pt x="1709" y="832"/>
                  </a:cubicBezTo>
                  <a:cubicBezTo>
                    <a:pt x="1710" y="832"/>
                    <a:pt x="1709" y="832"/>
                    <a:pt x="1710" y="831"/>
                  </a:cubicBezTo>
                  <a:cubicBezTo>
                    <a:pt x="1711" y="831"/>
                    <a:pt x="1711" y="831"/>
                    <a:pt x="1711" y="831"/>
                  </a:cubicBezTo>
                  <a:cubicBezTo>
                    <a:pt x="1713" y="828"/>
                    <a:pt x="1712" y="829"/>
                    <a:pt x="1715" y="827"/>
                  </a:cubicBezTo>
                  <a:cubicBezTo>
                    <a:pt x="1714" y="826"/>
                    <a:pt x="1714" y="826"/>
                    <a:pt x="1714" y="826"/>
                  </a:cubicBezTo>
                  <a:cubicBezTo>
                    <a:pt x="1715" y="825"/>
                    <a:pt x="1715" y="825"/>
                    <a:pt x="1715" y="825"/>
                  </a:cubicBezTo>
                  <a:cubicBezTo>
                    <a:pt x="1716" y="824"/>
                    <a:pt x="1716" y="824"/>
                    <a:pt x="1717" y="824"/>
                  </a:cubicBezTo>
                  <a:cubicBezTo>
                    <a:pt x="1718" y="823"/>
                    <a:pt x="1718" y="823"/>
                    <a:pt x="1718" y="823"/>
                  </a:cubicBezTo>
                  <a:cubicBezTo>
                    <a:pt x="1718" y="822"/>
                    <a:pt x="1718" y="822"/>
                    <a:pt x="1718" y="822"/>
                  </a:cubicBezTo>
                  <a:cubicBezTo>
                    <a:pt x="1719" y="821"/>
                    <a:pt x="1719" y="821"/>
                    <a:pt x="1719" y="821"/>
                  </a:cubicBezTo>
                  <a:cubicBezTo>
                    <a:pt x="1719" y="822"/>
                    <a:pt x="1719" y="822"/>
                    <a:pt x="1719" y="822"/>
                  </a:cubicBezTo>
                  <a:cubicBezTo>
                    <a:pt x="1720" y="822"/>
                    <a:pt x="1720" y="822"/>
                    <a:pt x="1720" y="822"/>
                  </a:cubicBezTo>
                  <a:cubicBezTo>
                    <a:pt x="1721" y="821"/>
                    <a:pt x="1721" y="821"/>
                    <a:pt x="1721" y="821"/>
                  </a:cubicBezTo>
                  <a:cubicBezTo>
                    <a:pt x="1720" y="820"/>
                    <a:pt x="1720" y="820"/>
                    <a:pt x="1719" y="819"/>
                  </a:cubicBezTo>
                  <a:cubicBezTo>
                    <a:pt x="1720" y="818"/>
                    <a:pt x="1720" y="818"/>
                    <a:pt x="1720" y="818"/>
                  </a:cubicBezTo>
                  <a:cubicBezTo>
                    <a:pt x="1722" y="819"/>
                    <a:pt x="1722" y="819"/>
                    <a:pt x="1722" y="819"/>
                  </a:cubicBezTo>
                  <a:cubicBezTo>
                    <a:pt x="1723" y="819"/>
                    <a:pt x="1723" y="819"/>
                    <a:pt x="1723" y="819"/>
                  </a:cubicBezTo>
                  <a:cubicBezTo>
                    <a:pt x="1727" y="815"/>
                    <a:pt x="1725" y="817"/>
                    <a:pt x="1729" y="812"/>
                  </a:cubicBezTo>
                  <a:cubicBezTo>
                    <a:pt x="1731" y="813"/>
                    <a:pt x="1731" y="813"/>
                    <a:pt x="1731" y="813"/>
                  </a:cubicBezTo>
                  <a:cubicBezTo>
                    <a:pt x="1734" y="810"/>
                    <a:pt x="1734" y="810"/>
                    <a:pt x="1734" y="810"/>
                  </a:cubicBezTo>
                  <a:cubicBezTo>
                    <a:pt x="1736" y="809"/>
                    <a:pt x="1736" y="810"/>
                    <a:pt x="1739" y="809"/>
                  </a:cubicBezTo>
                  <a:cubicBezTo>
                    <a:pt x="1740" y="808"/>
                    <a:pt x="1740" y="809"/>
                    <a:pt x="1741" y="806"/>
                  </a:cubicBezTo>
                  <a:cubicBezTo>
                    <a:pt x="1742" y="807"/>
                    <a:pt x="1742" y="807"/>
                    <a:pt x="1742" y="807"/>
                  </a:cubicBezTo>
                  <a:cubicBezTo>
                    <a:pt x="1746" y="804"/>
                    <a:pt x="1746" y="804"/>
                    <a:pt x="1746" y="804"/>
                  </a:cubicBezTo>
                  <a:cubicBezTo>
                    <a:pt x="1747" y="803"/>
                    <a:pt x="1747" y="803"/>
                    <a:pt x="1747" y="803"/>
                  </a:cubicBezTo>
                  <a:cubicBezTo>
                    <a:pt x="1748" y="802"/>
                    <a:pt x="1748" y="802"/>
                    <a:pt x="1749" y="802"/>
                  </a:cubicBezTo>
                  <a:cubicBezTo>
                    <a:pt x="1752" y="800"/>
                    <a:pt x="1750" y="801"/>
                    <a:pt x="1759" y="797"/>
                  </a:cubicBezTo>
                  <a:cubicBezTo>
                    <a:pt x="1760" y="795"/>
                    <a:pt x="1760" y="796"/>
                    <a:pt x="1763" y="793"/>
                  </a:cubicBezTo>
                  <a:cubicBezTo>
                    <a:pt x="1766" y="792"/>
                    <a:pt x="1765" y="792"/>
                    <a:pt x="1768" y="792"/>
                  </a:cubicBezTo>
                  <a:cubicBezTo>
                    <a:pt x="1769" y="791"/>
                    <a:pt x="1769" y="791"/>
                    <a:pt x="1769" y="791"/>
                  </a:cubicBezTo>
                  <a:cubicBezTo>
                    <a:pt x="1767" y="790"/>
                    <a:pt x="1767" y="790"/>
                    <a:pt x="1767" y="790"/>
                  </a:cubicBezTo>
                  <a:cubicBezTo>
                    <a:pt x="1766" y="789"/>
                    <a:pt x="1766" y="789"/>
                    <a:pt x="1766" y="789"/>
                  </a:cubicBezTo>
                  <a:cubicBezTo>
                    <a:pt x="1766" y="788"/>
                    <a:pt x="1766" y="788"/>
                    <a:pt x="1766" y="788"/>
                  </a:cubicBezTo>
                  <a:cubicBezTo>
                    <a:pt x="1766" y="788"/>
                    <a:pt x="1766" y="788"/>
                    <a:pt x="1767" y="786"/>
                  </a:cubicBezTo>
                  <a:cubicBezTo>
                    <a:pt x="1768" y="786"/>
                    <a:pt x="1768" y="786"/>
                    <a:pt x="1768" y="786"/>
                  </a:cubicBezTo>
                  <a:cubicBezTo>
                    <a:pt x="1768" y="787"/>
                    <a:pt x="1768" y="787"/>
                    <a:pt x="1768" y="787"/>
                  </a:cubicBezTo>
                  <a:cubicBezTo>
                    <a:pt x="1769" y="787"/>
                    <a:pt x="1769" y="787"/>
                    <a:pt x="1769" y="787"/>
                  </a:cubicBezTo>
                  <a:cubicBezTo>
                    <a:pt x="1770" y="786"/>
                    <a:pt x="1770" y="786"/>
                    <a:pt x="1770" y="786"/>
                  </a:cubicBezTo>
                  <a:cubicBezTo>
                    <a:pt x="1770" y="786"/>
                    <a:pt x="1770" y="786"/>
                    <a:pt x="1770" y="786"/>
                  </a:cubicBezTo>
                  <a:cubicBezTo>
                    <a:pt x="1771" y="787"/>
                    <a:pt x="1771" y="787"/>
                    <a:pt x="1771" y="787"/>
                  </a:cubicBezTo>
                  <a:cubicBezTo>
                    <a:pt x="1770" y="789"/>
                    <a:pt x="1770" y="789"/>
                    <a:pt x="1770" y="791"/>
                  </a:cubicBezTo>
                  <a:cubicBezTo>
                    <a:pt x="1770" y="791"/>
                    <a:pt x="1770" y="791"/>
                    <a:pt x="1770" y="791"/>
                  </a:cubicBezTo>
                  <a:cubicBezTo>
                    <a:pt x="1777" y="791"/>
                    <a:pt x="1776" y="791"/>
                    <a:pt x="1789" y="797"/>
                  </a:cubicBezTo>
                  <a:cubicBezTo>
                    <a:pt x="1789" y="797"/>
                    <a:pt x="1789" y="797"/>
                    <a:pt x="1789" y="797"/>
                  </a:cubicBezTo>
                  <a:cubicBezTo>
                    <a:pt x="1790" y="798"/>
                    <a:pt x="1790" y="798"/>
                    <a:pt x="1790" y="798"/>
                  </a:cubicBezTo>
                  <a:cubicBezTo>
                    <a:pt x="1791" y="795"/>
                    <a:pt x="1790" y="796"/>
                    <a:pt x="1791" y="794"/>
                  </a:cubicBezTo>
                  <a:cubicBezTo>
                    <a:pt x="1794" y="792"/>
                    <a:pt x="1794" y="790"/>
                    <a:pt x="1795" y="789"/>
                  </a:cubicBezTo>
                  <a:cubicBezTo>
                    <a:pt x="1795" y="787"/>
                    <a:pt x="1795" y="787"/>
                    <a:pt x="1795" y="787"/>
                  </a:cubicBezTo>
                  <a:cubicBezTo>
                    <a:pt x="1795" y="784"/>
                    <a:pt x="1795" y="784"/>
                    <a:pt x="1795" y="784"/>
                  </a:cubicBezTo>
                  <a:cubicBezTo>
                    <a:pt x="1793" y="784"/>
                    <a:pt x="1793" y="784"/>
                    <a:pt x="1793" y="784"/>
                  </a:cubicBezTo>
                  <a:cubicBezTo>
                    <a:pt x="1792" y="782"/>
                    <a:pt x="1792" y="782"/>
                    <a:pt x="1792" y="782"/>
                  </a:cubicBezTo>
                  <a:cubicBezTo>
                    <a:pt x="1792" y="781"/>
                    <a:pt x="1792" y="781"/>
                    <a:pt x="1792" y="781"/>
                  </a:cubicBezTo>
                  <a:cubicBezTo>
                    <a:pt x="1793" y="780"/>
                    <a:pt x="1793" y="780"/>
                    <a:pt x="1793" y="780"/>
                  </a:cubicBezTo>
                  <a:cubicBezTo>
                    <a:pt x="1794" y="779"/>
                    <a:pt x="1794" y="779"/>
                    <a:pt x="1794" y="779"/>
                  </a:cubicBezTo>
                  <a:cubicBezTo>
                    <a:pt x="1793" y="777"/>
                    <a:pt x="1793" y="777"/>
                    <a:pt x="1793" y="777"/>
                  </a:cubicBezTo>
                  <a:cubicBezTo>
                    <a:pt x="1793" y="776"/>
                    <a:pt x="1793" y="776"/>
                    <a:pt x="1793" y="776"/>
                  </a:cubicBezTo>
                  <a:cubicBezTo>
                    <a:pt x="1789" y="774"/>
                    <a:pt x="1789" y="774"/>
                    <a:pt x="1789" y="774"/>
                  </a:cubicBezTo>
                  <a:cubicBezTo>
                    <a:pt x="1788" y="772"/>
                    <a:pt x="1788" y="772"/>
                    <a:pt x="1788" y="772"/>
                  </a:cubicBezTo>
                  <a:cubicBezTo>
                    <a:pt x="1788" y="771"/>
                    <a:pt x="1788" y="771"/>
                    <a:pt x="1788" y="771"/>
                  </a:cubicBezTo>
                  <a:cubicBezTo>
                    <a:pt x="1787" y="767"/>
                    <a:pt x="1787" y="767"/>
                    <a:pt x="1787" y="767"/>
                  </a:cubicBezTo>
                  <a:cubicBezTo>
                    <a:pt x="1786" y="768"/>
                    <a:pt x="1786" y="768"/>
                    <a:pt x="1786" y="768"/>
                  </a:cubicBezTo>
                  <a:cubicBezTo>
                    <a:pt x="1787" y="770"/>
                    <a:pt x="1787" y="770"/>
                    <a:pt x="1787" y="770"/>
                  </a:cubicBezTo>
                  <a:cubicBezTo>
                    <a:pt x="1786" y="771"/>
                    <a:pt x="1786" y="771"/>
                    <a:pt x="1786" y="771"/>
                  </a:cubicBezTo>
                  <a:cubicBezTo>
                    <a:pt x="1785" y="771"/>
                    <a:pt x="1785" y="771"/>
                    <a:pt x="1785" y="771"/>
                  </a:cubicBezTo>
                  <a:cubicBezTo>
                    <a:pt x="1785" y="770"/>
                    <a:pt x="1785" y="770"/>
                    <a:pt x="1785" y="770"/>
                  </a:cubicBezTo>
                  <a:cubicBezTo>
                    <a:pt x="1786" y="768"/>
                    <a:pt x="1786" y="768"/>
                    <a:pt x="1786" y="768"/>
                  </a:cubicBezTo>
                  <a:cubicBezTo>
                    <a:pt x="1785" y="767"/>
                    <a:pt x="1785" y="767"/>
                    <a:pt x="1785" y="767"/>
                  </a:cubicBezTo>
                  <a:cubicBezTo>
                    <a:pt x="1783" y="767"/>
                    <a:pt x="1783" y="767"/>
                    <a:pt x="1783" y="767"/>
                  </a:cubicBezTo>
                  <a:cubicBezTo>
                    <a:pt x="1783" y="766"/>
                    <a:pt x="1783" y="766"/>
                    <a:pt x="1783" y="766"/>
                  </a:cubicBezTo>
                  <a:cubicBezTo>
                    <a:pt x="1785" y="765"/>
                    <a:pt x="1785" y="765"/>
                    <a:pt x="1785" y="765"/>
                  </a:cubicBezTo>
                  <a:cubicBezTo>
                    <a:pt x="1785" y="765"/>
                    <a:pt x="1785" y="765"/>
                    <a:pt x="1785" y="765"/>
                  </a:cubicBezTo>
                  <a:cubicBezTo>
                    <a:pt x="1786" y="764"/>
                    <a:pt x="1786" y="764"/>
                    <a:pt x="1786" y="764"/>
                  </a:cubicBezTo>
                  <a:cubicBezTo>
                    <a:pt x="1785" y="759"/>
                    <a:pt x="1786" y="760"/>
                    <a:pt x="1785" y="757"/>
                  </a:cubicBezTo>
                  <a:cubicBezTo>
                    <a:pt x="1784" y="756"/>
                    <a:pt x="1784" y="756"/>
                    <a:pt x="1784" y="756"/>
                  </a:cubicBezTo>
                  <a:cubicBezTo>
                    <a:pt x="1783" y="756"/>
                    <a:pt x="1783" y="756"/>
                    <a:pt x="1783" y="756"/>
                  </a:cubicBezTo>
                  <a:cubicBezTo>
                    <a:pt x="1783" y="753"/>
                    <a:pt x="1783" y="753"/>
                    <a:pt x="1783" y="753"/>
                  </a:cubicBezTo>
                  <a:cubicBezTo>
                    <a:pt x="1782" y="748"/>
                    <a:pt x="1782" y="749"/>
                    <a:pt x="1780" y="746"/>
                  </a:cubicBezTo>
                  <a:cubicBezTo>
                    <a:pt x="1780" y="748"/>
                    <a:pt x="1780" y="748"/>
                    <a:pt x="1780" y="748"/>
                  </a:cubicBezTo>
                  <a:cubicBezTo>
                    <a:pt x="1779" y="750"/>
                    <a:pt x="1779" y="750"/>
                    <a:pt x="1779" y="750"/>
                  </a:cubicBezTo>
                  <a:cubicBezTo>
                    <a:pt x="1778" y="750"/>
                    <a:pt x="1778" y="750"/>
                    <a:pt x="1778" y="750"/>
                  </a:cubicBezTo>
                  <a:cubicBezTo>
                    <a:pt x="1777" y="750"/>
                    <a:pt x="1777" y="750"/>
                    <a:pt x="1777" y="750"/>
                  </a:cubicBezTo>
                  <a:cubicBezTo>
                    <a:pt x="1774" y="748"/>
                    <a:pt x="1774" y="748"/>
                    <a:pt x="1774" y="748"/>
                  </a:cubicBezTo>
                  <a:cubicBezTo>
                    <a:pt x="1771" y="744"/>
                    <a:pt x="1771" y="744"/>
                    <a:pt x="1771" y="744"/>
                  </a:cubicBezTo>
                  <a:cubicBezTo>
                    <a:pt x="1771" y="740"/>
                    <a:pt x="1771" y="742"/>
                    <a:pt x="1772" y="737"/>
                  </a:cubicBezTo>
                  <a:cubicBezTo>
                    <a:pt x="1771" y="736"/>
                    <a:pt x="1771" y="736"/>
                    <a:pt x="1771" y="736"/>
                  </a:cubicBezTo>
                  <a:cubicBezTo>
                    <a:pt x="1771" y="736"/>
                    <a:pt x="1771" y="736"/>
                    <a:pt x="1771" y="736"/>
                  </a:cubicBezTo>
                  <a:cubicBezTo>
                    <a:pt x="1767" y="737"/>
                    <a:pt x="1767" y="737"/>
                    <a:pt x="1767" y="737"/>
                  </a:cubicBezTo>
                  <a:cubicBezTo>
                    <a:pt x="1765" y="739"/>
                    <a:pt x="1765" y="739"/>
                    <a:pt x="1765" y="739"/>
                  </a:cubicBezTo>
                  <a:cubicBezTo>
                    <a:pt x="1764" y="740"/>
                    <a:pt x="1764" y="740"/>
                    <a:pt x="1764" y="740"/>
                  </a:cubicBezTo>
                  <a:cubicBezTo>
                    <a:pt x="1761" y="738"/>
                    <a:pt x="1761" y="738"/>
                    <a:pt x="1761" y="738"/>
                  </a:cubicBezTo>
                  <a:cubicBezTo>
                    <a:pt x="1757" y="741"/>
                    <a:pt x="1757" y="741"/>
                    <a:pt x="1757" y="741"/>
                  </a:cubicBezTo>
                  <a:cubicBezTo>
                    <a:pt x="1758" y="739"/>
                    <a:pt x="1758" y="739"/>
                    <a:pt x="1758" y="739"/>
                  </a:cubicBezTo>
                  <a:cubicBezTo>
                    <a:pt x="1758" y="739"/>
                    <a:pt x="1758" y="739"/>
                    <a:pt x="1758" y="739"/>
                  </a:cubicBezTo>
                  <a:cubicBezTo>
                    <a:pt x="1759" y="738"/>
                    <a:pt x="1759" y="738"/>
                    <a:pt x="1759" y="738"/>
                  </a:cubicBezTo>
                  <a:cubicBezTo>
                    <a:pt x="1759" y="735"/>
                    <a:pt x="1759" y="736"/>
                    <a:pt x="1758" y="734"/>
                  </a:cubicBezTo>
                  <a:cubicBezTo>
                    <a:pt x="1757" y="733"/>
                    <a:pt x="1757" y="733"/>
                    <a:pt x="1757" y="733"/>
                  </a:cubicBezTo>
                  <a:cubicBezTo>
                    <a:pt x="1756" y="732"/>
                    <a:pt x="1756" y="732"/>
                    <a:pt x="1756" y="732"/>
                  </a:cubicBezTo>
                  <a:cubicBezTo>
                    <a:pt x="1754" y="734"/>
                    <a:pt x="1755" y="733"/>
                    <a:pt x="1754" y="734"/>
                  </a:cubicBezTo>
                  <a:cubicBezTo>
                    <a:pt x="1752" y="736"/>
                    <a:pt x="1752" y="736"/>
                    <a:pt x="1752" y="736"/>
                  </a:cubicBezTo>
                  <a:cubicBezTo>
                    <a:pt x="1747" y="737"/>
                    <a:pt x="1748" y="736"/>
                    <a:pt x="1745" y="736"/>
                  </a:cubicBezTo>
                  <a:cubicBezTo>
                    <a:pt x="1741" y="738"/>
                    <a:pt x="1741" y="738"/>
                    <a:pt x="1741" y="738"/>
                  </a:cubicBezTo>
                  <a:cubicBezTo>
                    <a:pt x="1739" y="738"/>
                    <a:pt x="1739" y="738"/>
                    <a:pt x="1739" y="738"/>
                  </a:cubicBezTo>
                  <a:cubicBezTo>
                    <a:pt x="1745" y="736"/>
                    <a:pt x="1745" y="736"/>
                    <a:pt x="1745" y="736"/>
                  </a:cubicBezTo>
                  <a:cubicBezTo>
                    <a:pt x="1749" y="735"/>
                    <a:pt x="1749" y="735"/>
                    <a:pt x="1749" y="735"/>
                  </a:cubicBezTo>
                  <a:cubicBezTo>
                    <a:pt x="1753" y="734"/>
                    <a:pt x="1753" y="734"/>
                    <a:pt x="1753" y="734"/>
                  </a:cubicBezTo>
                  <a:cubicBezTo>
                    <a:pt x="1756" y="731"/>
                    <a:pt x="1756" y="731"/>
                    <a:pt x="1756" y="731"/>
                  </a:cubicBezTo>
                  <a:cubicBezTo>
                    <a:pt x="1760" y="734"/>
                    <a:pt x="1760" y="734"/>
                    <a:pt x="1760" y="734"/>
                  </a:cubicBezTo>
                  <a:cubicBezTo>
                    <a:pt x="1762" y="734"/>
                    <a:pt x="1762" y="734"/>
                    <a:pt x="1762" y="734"/>
                  </a:cubicBezTo>
                  <a:cubicBezTo>
                    <a:pt x="1765" y="734"/>
                    <a:pt x="1765" y="734"/>
                    <a:pt x="1765" y="734"/>
                  </a:cubicBezTo>
                  <a:cubicBezTo>
                    <a:pt x="1767" y="735"/>
                    <a:pt x="1767" y="735"/>
                    <a:pt x="1767" y="735"/>
                  </a:cubicBezTo>
                  <a:cubicBezTo>
                    <a:pt x="1768" y="735"/>
                    <a:pt x="1768" y="735"/>
                    <a:pt x="1768" y="735"/>
                  </a:cubicBezTo>
                  <a:cubicBezTo>
                    <a:pt x="1769" y="733"/>
                    <a:pt x="1769" y="733"/>
                    <a:pt x="1769" y="733"/>
                  </a:cubicBezTo>
                  <a:cubicBezTo>
                    <a:pt x="1768" y="731"/>
                    <a:pt x="1768" y="731"/>
                    <a:pt x="1767" y="730"/>
                  </a:cubicBezTo>
                  <a:cubicBezTo>
                    <a:pt x="1766" y="729"/>
                    <a:pt x="1766" y="729"/>
                    <a:pt x="1766" y="729"/>
                  </a:cubicBezTo>
                  <a:cubicBezTo>
                    <a:pt x="1763" y="730"/>
                    <a:pt x="1763" y="730"/>
                    <a:pt x="1763" y="730"/>
                  </a:cubicBezTo>
                  <a:cubicBezTo>
                    <a:pt x="1760" y="729"/>
                    <a:pt x="1761" y="729"/>
                    <a:pt x="1759" y="729"/>
                  </a:cubicBezTo>
                  <a:cubicBezTo>
                    <a:pt x="1760" y="728"/>
                    <a:pt x="1760" y="728"/>
                    <a:pt x="1760" y="728"/>
                  </a:cubicBezTo>
                  <a:cubicBezTo>
                    <a:pt x="1762" y="729"/>
                    <a:pt x="1762" y="729"/>
                    <a:pt x="1762" y="729"/>
                  </a:cubicBezTo>
                  <a:cubicBezTo>
                    <a:pt x="1765" y="728"/>
                    <a:pt x="1765" y="728"/>
                    <a:pt x="1765" y="728"/>
                  </a:cubicBezTo>
                  <a:cubicBezTo>
                    <a:pt x="1769" y="729"/>
                    <a:pt x="1769" y="729"/>
                    <a:pt x="1769" y="729"/>
                  </a:cubicBezTo>
                  <a:cubicBezTo>
                    <a:pt x="1769" y="731"/>
                    <a:pt x="1769" y="731"/>
                    <a:pt x="1769" y="731"/>
                  </a:cubicBezTo>
                  <a:cubicBezTo>
                    <a:pt x="1770" y="732"/>
                    <a:pt x="1770" y="732"/>
                    <a:pt x="1770" y="732"/>
                  </a:cubicBezTo>
                  <a:cubicBezTo>
                    <a:pt x="1773" y="736"/>
                    <a:pt x="1773" y="736"/>
                    <a:pt x="1773" y="736"/>
                  </a:cubicBezTo>
                  <a:cubicBezTo>
                    <a:pt x="1775" y="737"/>
                    <a:pt x="1775" y="737"/>
                    <a:pt x="1775" y="737"/>
                  </a:cubicBezTo>
                  <a:cubicBezTo>
                    <a:pt x="1781" y="738"/>
                    <a:pt x="1781" y="738"/>
                    <a:pt x="1781" y="738"/>
                  </a:cubicBezTo>
                  <a:cubicBezTo>
                    <a:pt x="1784" y="740"/>
                    <a:pt x="1784" y="740"/>
                    <a:pt x="1784" y="740"/>
                  </a:cubicBezTo>
                  <a:cubicBezTo>
                    <a:pt x="1786" y="739"/>
                    <a:pt x="1786" y="739"/>
                    <a:pt x="1786" y="739"/>
                  </a:cubicBezTo>
                  <a:cubicBezTo>
                    <a:pt x="1791" y="736"/>
                    <a:pt x="1791" y="736"/>
                    <a:pt x="1791" y="736"/>
                  </a:cubicBezTo>
                  <a:cubicBezTo>
                    <a:pt x="1794" y="734"/>
                    <a:pt x="1794" y="734"/>
                    <a:pt x="1794" y="734"/>
                  </a:cubicBezTo>
                  <a:cubicBezTo>
                    <a:pt x="1797" y="731"/>
                    <a:pt x="1796" y="733"/>
                    <a:pt x="1798" y="729"/>
                  </a:cubicBezTo>
                  <a:cubicBezTo>
                    <a:pt x="1800" y="728"/>
                    <a:pt x="1800" y="728"/>
                    <a:pt x="1800" y="728"/>
                  </a:cubicBezTo>
                  <a:cubicBezTo>
                    <a:pt x="1804" y="725"/>
                    <a:pt x="1804" y="725"/>
                    <a:pt x="1804" y="725"/>
                  </a:cubicBezTo>
                  <a:cubicBezTo>
                    <a:pt x="1806" y="720"/>
                    <a:pt x="1804" y="722"/>
                    <a:pt x="1807" y="716"/>
                  </a:cubicBezTo>
                  <a:cubicBezTo>
                    <a:pt x="1808" y="714"/>
                    <a:pt x="1808" y="715"/>
                    <a:pt x="1807" y="713"/>
                  </a:cubicBezTo>
                  <a:cubicBezTo>
                    <a:pt x="1805" y="709"/>
                    <a:pt x="1806" y="711"/>
                    <a:pt x="1803" y="708"/>
                  </a:cubicBezTo>
                  <a:cubicBezTo>
                    <a:pt x="1803" y="705"/>
                    <a:pt x="1803" y="705"/>
                    <a:pt x="1803" y="705"/>
                  </a:cubicBezTo>
                  <a:cubicBezTo>
                    <a:pt x="1803" y="702"/>
                    <a:pt x="1803" y="702"/>
                    <a:pt x="1804" y="698"/>
                  </a:cubicBezTo>
                  <a:cubicBezTo>
                    <a:pt x="1805" y="699"/>
                    <a:pt x="1805" y="699"/>
                    <a:pt x="1805" y="699"/>
                  </a:cubicBezTo>
                  <a:cubicBezTo>
                    <a:pt x="1807" y="699"/>
                    <a:pt x="1807" y="699"/>
                    <a:pt x="1807" y="699"/>
                  </a:cubicBezTo>
                  <a:cubicBezTo>
                    <a:pt x="1808" y="698"/>
                    <a:pt x="1808" y="698"/>
                    <a:pt x="1808" y="698"/>
                  </a:cubicBezTo>
                  <a:cubicBezTo>
                    <a:pt x="1808" y="696"/>
                    <a:pt x="1808" y="697"/>
                    <a:pt x="1808" y="695"/>
                  </a:cubicBezTo>
                  <a:cubicBezTo>
                    <a:pt x="1808" y="694"/>
                    <a:pt x="1808" y="694"/>
                    <a:pt x="1808" y="694"/>
                  </a:cubicBezTo>
                  <a:cubicBezTo>
                    <a:pt x="1809" y="694"/>
                    <a:pt x="1809" y="694"/>
                    <a:pt x="1809" y="694"/>
                  </a:cubicBezTo>
                  <a:cubicBezTo>
                    <a:pt x="1809" y="693"/>
                    <a:pt x="1809" y="693"/>
                    <a:pt x="1809" y="693"/>
                  </a:cubicBezTo>
                  <a:cubicBezTo>
                    <a:pt x="1810" y="692"/>
                    <a:pt x="1810" y="692"/>
                    <a:pt x="1810" y="692"/>
                  </a:cubicBezTo>
                  <a:cubicBezTo>
                    <a:pt x="1810" y="693"/>
                    <a:pt x="1810" y="693"/>
                    <a:pt x="1810" y="693"/>
                  </a:cubicBezTo>
                  <a:cubicBezTo>
                    <a:pt x="1810" y="696"/>
                    <a:pt x="1810" y="696"/>
                    <a:pt x="1810" y="696"/>
                  </a:cubicBezTo>
                  <a:cubicBezTo>
                    <a:pt x="1811" y="697"/>
                    <a:pt x="1811" y="697"/>
                    <a:pt x="1812" y="698"/>
                  </a:cubicBezTo>
                  <a:cubicBezTo>
                    <a:pt x="1813" y="698"/>
                    <a:pt x="1813" y="698"/>
                    <a:pt x="1813" y="698"/>
                  </a:cubicBezTo>
                  <a:cubicBezTo>
                    <a:pt x="1815" y="696"/>
                    <a:pt x="1815" y="694"/>
                    <a:pt x="1817" y="692"/>
                  </a:cubicBezTo>
                  <a:cubicBezTo>
                    <a:pt x="1817" y="694"/>
                    <a:pt x="1817" y="696"/>
                    <a:pt x="1816" y="698"/>
                  </a:cubicBezTo>
                  <a:cubicBezTo>
                    <a:pt x="1815" y="699"/>
                    <a:pt x="1815" y="699"/>
                    <a:pt x="1815" y="699"/>
                  </a:cubicBezTo>
                  <a:cubicBezTo>
                    <a:pt x="1815" y="700"/>
                    <a:pt x="1815" y="701"/>
                    <a:pt x="1814" y="702"/>
                  </a:cubicBezTo>
                  <a:cubicBezTo>
                    <a:pt x="1813" y="702"/>
                    <a:pt x="1813" y="702"/>
                    <a:pt x="1813" y="702"/>
                  </a:cubicBezTo>
                  <a:cubicBezTo>
                    <a:pt x="1812" y="702"/>
                    <a:pt x="1812" y="702"/>
                    <a:pt x="1812" y="702"/>
                  </a:cubicBezTo>
                  <a:cubicBezTo>
                    <a:pt x="1813" y="705"/>
                    <a:pt x="1813" y="705"/>
                    <a:pt x="1815" y="708"/>
                  </a:cubicBezTo>
                  <a:cubicBezTo>
                    <a:pt x="1816" y="709"/>
                    <a:pt x="1816" y="709"/>
                    <a:pt x="1816" y="709"/>
                  </a:cubicBezTo>
                  <a:cubicBezTo>
                    <a:pt x="1817" y="709"/>
                    <a:pt x="1817" y="709"/>
                    <a:pt x="1817" y="709"/>
                  </a:cubicBezTo>
                  <a:cubicBezTo>
                    <a:pt x="1817" y="710"/>
                    <a:pt x="1817" y="710"/>
                    <a:pt x="1817" y="710"/>
                  </a:cubicBezTo>
                  <a:cubicBezTo>
                    <a:pt x="1817" y="711"/>
                    <a:pt x="1817" y="712"/>
                    <a:pt x="1817" y="714"/>
                  </a:cubicBezTo>
                  <a:cubicBezTo>
                    <a:pt x="1817" y="715"/>
                    <a:pt x="1817" y="715"/>
                    <a:pt x="1817" y="715"/>
                  </a:cubicBezTo>
                  <a:cubicBezTo>
                    <a:pt x="1818" y="717"/>
                    <a:pt x="1818" y="717"/>
                    <a:pt x="1818" y="717"/>
                  </a:cubicBezTo>
                  <a:cubicBezTo>
                    <a:pt x="1819" y="717"/>
                    <a:pt x="1819" y="717"/>
                    <a:pt x="1819" y="717"/>
                  </a:cubicBezTo>
                  <a:cubicBezTo>
                    <a:pt x="1827" y="717"/>
                    <a:pt x="1825" y="717"/>
                    <a:pt x="1828" y="716"/>
                  </a:cubicBezTo>
                  <a:cubicBezTo>
                    <a:pt x="1832" y="714"/>
                    <a:pt x="1832" y="714"/>
                    <a:pt x="1832" y="714"/>
                  </a:cubicBezTo>
                  <a:cubicBezTo>
                    <a:pt x="1833" y="713"/>
                    <a:pt x="1833" y="713"/>
                    <a:pt x="1833" y="713"/>
                  </a:cubicBezTo>
                  <a:cubicBezTo>
                    <a:pt x="1837" y="714"/>
                    <a:pt x="1841" y="716"/>
                    <a:pt x="1844" y="717"/>
                  </a:cubicBezTo>
                  <a:cubicBezTo>
                    <a:pt x="1846" y="720"/>
                    <a:pt x="1846" y="720"/>
                    <a:pt x="1846" y="720"/>
                  </a:cubicBezTo>
                  <a:cubicBezTo>
                    <a:pt x="1847" y="724"/>
                    <a:pt x="1847" y="723"/>
                    <a:pt x="1847" y="727"/>
                  </a:cubicBezTo>
                  <a:cubicBezTo>
                    <a:pt x="1847" y="728"/>
                    <a:pt x="1847" y="728"/>
                    <a:pt x="1847" y="728"/>
                  </a:cubicBezTo>
                  <a:cubicBezTo>
                    <a:pt x="1847" y="729"/>
                    <a:pt x="1847" y="729"/>
                    <a:pt x="1847" y="729"/>
                  </a:cubicBezTo>
                  <a:cubicBezTo>
                    <a:pt x="1848" y="731"/>
                    <a:pt x="1851" y="733"/>
                    <a:pt x="1851" y="735"/>
                  </a:cubicBezTo>
                  <a:cubicBezTo>
                    <a:pt x="1852" y="735"/>
                    <a:pt x="1852" y="735"/>
                    <a:pt x="1852" y="735"/>
                  </a:cubicBezTo>
                  <a:cubicBezTo>
                    <a:pt x="1853" y="735"/>
                    <a:pt x="1853" y="735"/>
                    <a:pt x="1853" y="735"/>
                  </a:cubicBezTo>
                  <a:cubicBezTo>
                    <a:pt x="1855" y="735"/>
                    <a:pt x="1854" y="735"/>
                    <a:pt x="1856" y="735"/>
                  </a:cubicBezTo>
                  <a:cubicBezTo>
                    <a:pt x="1869" y="740"/>
                    <a:pt x="1863" y="742"/>
                    <a:pt x="1871" y="746"/>
                  </a:cubicBezTo>
                  <a:cubicBezTo>
                    <a:pt x="1871" y="747"/>
                    <a:pt x="1871" y="747"/>
                    <a:pt x="1871" y="747"/>
                  </a:cubicBezTo>
                  <a:cubicBezTo>
                    <a:pt x="1872" y="746"/>
                    <a:pt x="1872" y="746"/>
                    <a:pt x="1872" y="746"/>
                  </a:cubicBezTo>
                  <a:cubicBezTo>
                    <a:pt x="1874" y="744"/>
                    <a:pt x="1874" y="744"/>
                    <a:pt x="1875" y="742"/>
                  </a:cubicBezTo>
                  <a:cubicBezTo>
                    <a:pt x="1875" y="744"/>
                    <a:pt x="1875" y="743"/>
                    <a:pt x="1875" y="744"/>
                  </a:cubicBezTo>
                  <a:cubicBezTo>
                    <a:pt x="1875" y="745"/>
                    <a:pt x="1875" y="745"/>
                    <a:pt x="1875" y="745"/>
                  </a:cubicBezTo>
                  <a:cubicBezTo>
                    <a:pt x="1875" y="747"/>
                    <a:pt x="1875" y="747"/>
                    <a:pt x="1875" y="747"/>
                  </a:cubicBezTo>
                  <a:cubicBezTo>
                    <a:pt x="1876" y="748"/>
                    <a:pt x="1876" y="748"/>
                    <a:pt x="1876" y="748"/>
                  </a:cubicBezTo>
                  <a:cubicBezTo>
                    <a:pt x="1877" y="749"/>
                    <a:pt x="1877" y="749"/>
                    <a:pt x="1877" y="749"/>
                  </a:cubicBezTo>
                  <a:cubicBezTo>
                    <a:pt x="1879" y="748"/>
                    <a:pt x="1879" y="748"/>
                    <a:pt x="1879" y="748"/>
                  </a:cubicBezTo>
                  <a:cubicBezTo>
                    <a:pt x="1879" y="747"/>
                    <a:pt x="1879" y="748"/>
                    <a:pt x="1880" y="746"/>
                  </a:cubicBezTo>
                  <a:cubicBezTo>
                    <a:pt x="1879" y="743"/>
                    <a:pt x="1879" y="743"/>
                    <a:pt x="1879" y="743"/>
                  </a:cubicBezTo>
                  <a:cubicBezTo>
                    <a:pt x="1880" y="742"/>
                    <a:pt x="1880" y="742"/>
                    <a:pt x="1880" y="742"/>
                  </a:cubicBezTo>
                  <a:cubicBezTo>
                    <a:pt x="1881" y="743"/>
                    <a:pt x="1881" y="743"/>
                    <a:pt x="1881" y="743"/>
                  </a:cubicBezTo>
                  <a:cubicBezTo>
                    <a:pt x="1882" y="744"/>
                    <a:pt x="1882" y="744"/>
                    <a:pt x="1882" y="745"/>
                  </a:cubicBezTo>
                  <a:cubicBezTo>
                    <a:pt x="1882" y="745"/>
                    <a:pt x="1882" y="745"/>
                    <a:pt x="1882" y="745"/>
                  </a:cubicBezTo>
                  <a:cubicBezTo>
                    <a:pt x="1886" y="745"/>
                    <a:pt x="1886" y="745"/>
                    <a:pt x="1886" y="745"/>
                  </a:cubicBezTo>
                  <a:cubicBezTo>
                    <a:pt x="1886" y="745"/>
                    <a:pt x="1886" y="745"/>
                    <a:pt x="1886" y="745"/>
                  </a:cubicBezTo>
                  <a:cubicBezTo>
                    <a:pt x="1886" y="744"/>
                    <a:pt x="1886" y="744"/>
                    <a:pt x="1886" y="744"/>
                  </a:cubicBezTo>
                  <a:cubicBezTo>
                    <a:pt x="1885" y="742"/>
                    <a:pt x="1885" y="743"/>
                    <a:pt x="1885" y="742"/>
                  </a:cubicBezTo>
                  <a:cubicBezTo>
                    <a:pt x="1883" y="741"/>
                    <a:pt x="1883" y="741"/>
                    <a:pt x="1882" y="740"/>
                  </a:cubicBezTo>
                  <a:cubicBezTo>
                    <a:pt x="1880" y="740"/>
                    <a:pt x="1880" y="740"/>
                    <a:pt x="1880" y="740"/>
                  </a:cubicBezTo>
                  <a:cubicBezTo>
                    <a:pt x="1880" y="740"/>
                    <a:pt x="1880" y="740"/>
                    <a:pt x="1880" y="740"/>
                  </a:cubicBezTo>
                  <a:cubicBezTo>
                    <a:pt x="1880" y="739"/>
                    <a:pt x="1880" y="739"/>
                    <a:pt x="1880" y="739"/>
                  </a:cubicBezTo>
                  <a:cubicBezTo>
                    <a:pt x="1880" y="738"/>
                    <a:pt x="1880" y="738"/>
                    <a:pt x="1880" y="738"/>
                  </a:cubicBezTo>
                  <a:cubicBezTo>
                    <a:pt x="1880" y="737"/>
                    <a:pt x="1880" y="737"/>
                    <a:pt x="1880" y="737"/>
                  </a:cubicBezTo>
                  <a:cubicBezTo>
                    <a:pt x="1881" y="736"/>
                    <a:pt x="1881" y="736"/>
                    <a:pt x="1881" y="736"/>
                  </a:cubicBezTo>
                  <a:cubicBezTo>
                    <a:pt x="1881" y="735"/>
                    <a:pt x="1881" y="735"/>
                    <a:pt x="1881" y="735"/>
                  </a:cubicBezTo>
                  <a:cubicBezTo>
                    <a:pt x="1880" y="734"/>
                    <a:pt x="1880" y="734"/>
                    <a:pt x="1880" y="734"/>
                  </a:cubicBezTo>
                  <a:cubicBezTo>
                    <a:pt x="1879" y="734"/>
                    <a:pt x="1879" y="734"/>
                    <a:pt x="1879" y="734"/>
                  </a:cubicBezTo>
                  <a:cubicBezTo>
                    <a:pt x="1878" y="735"/>
                    <a:pt x="1878" y="735"/>
                    <a:pt x="1878" y="735"/>
                  </a:cubicBezTo>
                  <a:cubicBezTo>
                    <a:pt x="1878" y="734"/>
                    <a:pt x="1878" y="734"/>
                    <a:pt x="1878" y="734"/>
                  </a:cubicBezTo>
                  <a:cubicBezTo>
                    <a:pt x="1879" y="733"/>
                    <a:pt x="1879" y="733"/>
                    <a:pt x="1879" y="733"/>
                  </a:cubicBezTo>
                  <a:cubicBezTo>
                    <a:pt x="1880" y="733"/>
                    <a:pt x="1880" y="733"/>
                    <a:pt x="1880" y="733"/>
                  </a:cubicBezTo>
                  <a:cubicBezTo>
                    <a:pt x="1881" y="733"/>
                    <a:pt x="1881" y="733"/>
                    <a:pt x="1881" y="733"/>
                  </a:cubicBezTo>
                  <a:cubicBezTo>
                    <a:pt x="1883" y="732"/>
                    <a:pt x="1883" y="732"/>
                    <a:pt x="1883" y="732"/>
                  </a:cubicBezTo>
                  <a:cubicBezTo>
                    <a:pt x="1886" y="730"/>
                    <a:pt x="1886" y="731"/>
                    <a:pt x="1888" y="729"/>
                  </a:cubicBezTo>
                  <a:cubicBezTo>
                    <a:pt x="1888" y="726"/>
                    <a:pt x="1888" y="726"/>
                    <a:pt x="1888" y="726"/>
                  </a:cubicBezTo>
                  <a:cubicBezTo>
                    <a:pt x="1887" y="724"/>
                    <a:pt x="1887" y="724"/>
                    <a:pt x="1887" y="724"/>
                  </a:cubicBezTo>
                  <a:cubicBezTo>
                    <a:pt x="1886" y="724"/>
                    <a:pt x="1886" y="724"/>
                    <a:pt x="1886" y="724"/>
                  </a:cubicBezTo>
                  <a:cubicBezTo>
                    <a:pt x="1885" y="724"/>
                    <a:pt x="1885" y="724"/>
                    <a:pt x="1885" y="724"/>
                  </a:cubicBezTo>
                  <a:cubicBezTo>
                    <a:pt x="1884" y="724"/>
                    <a:pt x="1884" y="724"/>
                    <a:pt x="1884" y="724"/>
                  </a:cubicBezTo>
                  <a:cubicBezTo>
                    <a:pt x="1883" y="723"/>
                    <a:pt x="1883" y="723"/>
                    <a:pt x="1883" y="723"/>
                  </a:cubicBezTo>
                  <a:cubicBezTo>
                    <a:pt x="1887" y="722"/>
                    <a:pt x="1887" y="722"/>
                    <a:pt x="1887" y="722"/>
                  </a:cubicBezTo>
                  <a:cubicBezTo>
                    <a:pt x="1887" y="722"/>
                    <a:pt x="1887" y="722"/>
                    <a:pt x="1887" y="722"/>
                  </a:cubicBezTo>
                  <a:cubicBezTo>
                    <a:pt x="1888" y="718"/>
                    <a:pt x="1888" y="718"/>
                    <a:pt x="1888" y="718"/>
                  </a:cubicBezTo>
                  <a:cubicBezTo>
                    <a:pt x="1887" y="718"/>
                    <a:pt x="1887" y="718"/>
                    <a:pt x="1887" y="718"/>
                  </a:cubicBezTo>
                  <a:cubicBezTo>
                    <a:pt x="1887" y="718"/>
                    <a:pt x="1887" y="718"/>
                    <a:pt x="1887" y="718"/>
                  </a:cubicBezTo>
                  <a:cubicBezTo>
                    <a:pt x="1885" y="718"/>
                    <a:pt x="1885" y="718"/>
                    <a:pt x="1885" y="718"/>
                  </a:cubicBezTo>
                  <a:cubicBezTo>
                    <a:pt x="1886" y="717"/>
                    <a:pt x="1886" y="717"/>
                    <a:pt x="1886" y="717"/>
                  </a:cubicBezTo>
                  <a:cubicBezTo>
                    <a:pt x="1884" y="713"/>
                    <a:pt x="1884" y="713"/>
                    <a:pt x="1884" y="713"/>
                  </a:cubicBezTo>
                  <a:cubicBezTo>
                    <a:pt x="1881" y="711"/>
                    <a:pt x="1881" y="711"/>
                    <a:pt x="1881" y="711"/>
                  </a:cubicBezTo>
                  <a:cubicBezTo>
                    <a:pt x="1882" y="711"/>
                    <a:pt x="1882" y="711"/>
                    <a:pt x="1882" y="711"/>
                  </a:cubicBezTo>
                  <a:cubicBezTo>
                    <a:pt x="1883" y="711"/>
                    <a:pt x="1883" y="711"/>
                    <a:pt x="1885" y="712"/>
                  </a:cubicBezTo>
                  <a:cubicBezTo>
                    <a:pt x="1886" y="713"/>
                    <a:pt x="1886" y="713"/>
                    <a:pt x="1886" y="713"/>
                  </a:cubicBezTo>
                  <a:cubicBezTo>
                    <a:pt x="1887" y="714"/>
                    <a:pt x="1887" y="714"/>
                    <a:pt x="1887" y="714"/>
                  </a:cubicBezTo>
                  <a:cubicBezTo>
                    <a:pt x="1887" y="714"/>
                    <a:pt x="1887" y="714"/>
                    <a:pt x="1887" y="714"/>
                  </a:cubicBezTo>
                  <a:cubicBezTo>
                    <a:pt x="1889" y="715"/>
                    <a:pt x="1888" y="715"/>
                    <a:pt x="1891" y="715"/>
                  </a:cubicBezTo>
                  <a:cubicBezTo>
                    <a:pt x="1891" y="716"/>
                    <a:pt x="1891" y="716"/>
                    <a:pt x="1891" y="716"/>
                  </a:cubicBezTo>
                  <a:cubicBezTo>
                    <a:pt x="1891" y="717"/>
                    <a:pt x="1891" y="717"/>
                    <a:pt x="1891" y="717"/>
                  </a:cubicBezTo>
                  <a:cubicBezTo>
                    <a:pt x="1893" y="716"/>
                    <a:pt x="1894" y="716"/>
                    <a:pt x="1896" y="716"/>
                  </a:cubicBezTo>
                  <a:cubicBezTo>
                    <a:pt x="1897" y="716"/>
                    <a:pt x="1897" y="716"/>
                    <a:pt x="1899" y="716"/>
                  </a:cubicBezTo>
                  <a:cubicBezTo>
                    <a:pt x="1899" y="716"/>
                    <a:pt x="1899" y="716"/>
                    <a:pt x="1899" y="716"/>
                  </a:cubicBezTo>
                  <a:cubicBezTo>
                    <a:pt x="1900" y="716"/>
                    <a:pt x="1900" y="716"/>
                    <a:pt x="1900" y="716"/>
                  </a:cubicBezTo>
                  <a:cubicBezTo>
                    <a:pt x="1901" y="715"/>
                    <a:pt x="1901" y="715"/>
                    <a:pt x="1901" y="715"/>
                  </a:cubicBezTo>
                  <a:cubicBezTo>
                    <a:pt x="1900" y="713"/>
                    <a:pt x="1900" y="713"/>
                    <a:pt x="1900" y="713"/>
                  </a:cubicBezTo>
                  <a:cubicBezTo>
                    <a:pt x="1898" y="711"/>
                    <a:pt x="1897" y="711"/>
                    <a:pt x="1896" y="708"/>
                  </a:cubicBezTo>
                  <a:cubicBezTo>
                    <a:pt x="1897" y="708"/>
                    <a:pt x="1897" y="708"/>
                    <a:pt x="1897" y="708"/>
                  </a:cubicBezTo>
                  <a:cubicBezTo>
                    <a:pt x="1897" y="708"/>
                    <a:pt x="1897" y="708"/>
                    <a:pt x="1897" y="708"/>
                  </a:cubicBezTo>
                  <a:cubicBezTo>
                    <a:pt x="1900" y="711"/>
                    <a:pt x="1901" y="712"/>
                    <a:pt x="1905" y="713"/>
                  </a:cubicBezTo>
                  <a:cubicBezTo>
                    <a:pt x="1906" y="712"/>
                    <a:pt x="1906" y="712"/>
                    <a:pt x="1906" y="712"/>
                  </a:cubicBezTo>
                  <a:cubicBezTo>
                    <a:pt x="1906" y="711"/>
                    <a:pt x="1906" y="711"/>
                    <a:pt x="1906" y="708"/>
                  </a:cubicBezTo>
                  <a:cubicBezTo>
                    <a:pt x="1906" y="706"/>
                    <a:pt x="1906" y="706"/>
                    <a:pt x="1906" y="706"/>
                  </a:cubicBezTo>
                  <a:cubicBezTo>
                    <a:pt x="1908" y="704"/>
                    <a:pt x="1908" y="705"/>
                    <a:pt x="1911" y="703"/>
                  </a:cubicBezTo>
                  <a:cubicBezTo>
                    <a:pt x="1912" y="702"/>
                    <a:pt x="1912" y="702"/>
                    <a:pt x="1912" y="702"/>
                  </a:cubicBezTo>
                  <a:cubicBezTo>
                    <a:pt x="1913" y="702"/>
                    <a:pt x="1913" y="702"/>
                    <a:pt x="1913" y="702"/>
                  </a:cubicBezTo>
                  <a:cubicBezTo>
                    <a:pt x="1914" y="703"/>
                    <a:pt x="1914" y="703"/>
                    <a:pt x="1914" y="703"/>
                  </a:cubicBezTo>
                  <a:cubicBezTo>
                    <a:pt x="1914" y="703"/>
                    <a:pt x="1914" y="703"/>
                    <a:pt x="1914" y="703"/>
                  </a:cubicBezTo>
                  <a:cubicBezTo>
                    <a:pt x="1916" y="701"/>
                    <a:pt x="1916" y="701"/>
                    <a:pt x="1916" y="701"/>
                  </a:cubicBezTo>
                  <a:cubicBezTo>
                    <a:pt x="1915" y="699"/>
                    <a:pt x="1915" y="699"/>
                    <a:pt x="1915" y="699"/>
                  </a:cubicBezTo>
                  <a:cubicBezTo>
                    <a:pt x="1915" y="699"/>
                    <a:pt x="1914" y="698"/>
                    <a:pt x="1914" y="698"/>
                  </a:cubicBezTo>
                  <a:close/>
                  <a:moveTo>
                    <a:pt x="1038" y="414"/>
                  </a:moveTo>
                  <a:cubicBezTo>
                    <a:pt x="1037" y="415"/>
                    <a:pt x="1037" y="415"/>
                    <a:pt x="1037" y="415"/>
                  </a:cubicBezTo>
                  <a:cubicBezTo>
                    <a:pt x="1037" y="415"/>
                    <a:pt x="1037" y="419"/>
                    <a:pt x="1036" y="421"/>
                  </a:cubicBezTo>
                  <a:cubicBezTo>
                    <a:pt x="1036" y="422"/>
                    <a:pt x="1036" y="422"/>
                    <a:pt x="1036" y="422"/>
                  </a:cubicBezTo>
                  <a:cubicBezTo>
                    <a:pt x="1033" y="421"/>
                    <a:pt x="1033" y="421"/>
                    <a:pt x="1033" y="421"/>
                  </a:cubicBezTo>
                  <a:cubicBezTo>
                    <a:pt x="1032" y="422"/>
                    <a:pt x="1032" y="422"/>
                    <a:pt x="1032" y="422"/>
                  </a:cubicBezTo>
                  <a:cubicBezTo>
                    <a:pt x="1031" y="422"/>
                    <a:pt x="1031" y="422"/>
                    <a:pt x="1031" y="422"/>
                  </a:cubicBezTo>
                  <a:cubicBezTo>
                    <a:pt x="1033" y="426"/>
                    <a:pt x="1033" y="426"/>
                    <a:pt x="1033" y="426"/>
                  </a:cubicBezTo>
                  <a:cubicBezTo>
                    <a:pt x="1036" y="428"/>
                    <a:pt x="1039" y="431"/>
                    <a:pt x="1039" y="431"/>
                  </a:cubicBezTo>
                  <a:cubicBezTo>
                    <a:pt x="1046" y="433"/>
                    <a:pt x="1046" y="433"/>
                    <a:pt x="1046" y="433"/>
                  </a:cubicBezTo>
                  <a:cubicBezTo>
                    <a:pt x="1046" y="433"/>
                    <a:pt x="1046" y="433"/>
                    <a:pt x="1046" y="433"/>
                  </a:cubicBezTo>
                  <a:cubicBezTo>
                    <a:pt x="1048" y="429"/>
                    <a:pt x="1048" y="429"/>
                    <a:pt x="1048" y="429"/>
                  </a:cubicBezTo>
                  <a:cubicBezTo>
                    <a:pt x="1050" y="427"/>
                    <a:pt x="1050" y="427"/>
                    <a:pt x="1050" y="427"/>
                  </a:cubicBezTo>
                  <a:cubicBezTo>
                    <a:pt x="1051" y="426"/>
                    <a:pt x="1051" y="426"/>
                    <a:pt x="1051" y="426"/>
                  </a:cubicBezTo>
                  <a:cubicBezTo>
                    <a:pt x="1052" y="421"/>
                    <a:pt x="1052" y="425"/>
                    <a:pt x="1052" y="420"/>
                  </a:cubicBezTo>
                  <a:cubicBezTo>
                    <a:pt x="1051" y="419"/>
                    <a:pt x="1051" y="419"/>
                    <a:pt x="1051" y="419"/>
                  </a:cubicBezTo>
                  <a:cubicBezTo>
                    <a:pt x="1047" y="417"/>
                    <a:pt x="1050" y="418"/>
                    <a:pt x="1038" y="414"/>
                  </a:cubicBezTo>
                  <a:close/>
                  <a:moveTo>
                    <a:pt x="525" y="557"/>
                  </a:moveTo>
                  <a:cubicBezTo>
                    <a:pt x="525" y="557"/>
                    <a:pt x="525" y="557"/>
                    <a:pt x="525" y="558"/>
                  </a:cubicBezTo>
                  <a:cubicBezTo>
                    <a:pt x="525" y="564"/>
                    <a:pt x="525" y="564"/>
                    <a:pt x="526" y="566"/>
                  </a:cubicBezTo>
                  <a:cubicBezTo>
                    <a:pt x="527" y="566"/>
                    <a:pt x="527" y="566"/>
                    <a:pt x="527" y="566"/>
                  </a:cubicBezTo>
                  <a:cubicBezTo>
                    <a:pt x="527" y="561"/>
                    <a:pt x="526" y="562"/>
                    <a:pt x="526" y="557"/>
                  </a:cubicBezTo>
                  <a:cubicBezTo>
                    <a:pt x="526" y="557"/>
                    <a:pt x="525" y="557"/>
                    <a:pt x="525" y="557"/>
                  </a:cubicBezTo>
                  <a:close/>
                  <a:moveTo>
                    <a:pt x="566" y="683"/>
                  </a:moveTo>
                  <a:cubicBezTo>
                    <a:pt x="564" y="683"/>
                    <a:pt x="565" y="683"/>
                    <a:pt x="563" y="682"/>
                  </a:cubicBezTo>
                  <a:cubicBezTo>
                    <a:pt x="561" y="682"/>
                    <a:pt x="561" y="682"/>
                    <a:pt x="560" y="682"/>
                  </a:cubicBezTo>
                  <a:cubicBezTo>
                    <a:pt x="559" y="683"/>
                    <a:pt x="559" y="683"/>
                    <a:pt x="559" y="683"/>
                  </a:cubicBezTo>
                  <a:cubicBezTo>
                    <a:pt x="561" y="687"/>
                    <a:pt x="561" y="687"/>
                    <a:pt x="561" y="687"/>
                  </a:cubicBezTo>
                  <a:cubicBezTo>
                    <a:pt x="564" y="689"/>
                    <a:pt x="564" y="689"/>
                    <a:pt x="564" y="689"/>
                  </a:cubicBezTo>
                  <a:cubicBezTo>
                    <a:pt x="566" y="689"/>
                    <a:pt x="566" y="689"/>
                    <a:pt x="566" y="689"/>
                  </a:cubicBezTo>
                  <a:cubicBezTo>
                    <a:pt x="566" y="688"/>
                    <a:pt x="566" y="688"/>
                    <a:pt x="566" y="688"/>
                  </a:cubicBezTo>
                  <a:cubicBezTo>
                    <a:pt x="567" y="687"/>
                    <a:pt x="567" y="687"/>
                    <a:pt x="567" y="687"/>
                  </a:cubicBezTo>
                  <a:cubicBezTo>
                    <a:pt x="566" y="686"/>
                    <a:pt x="566" y="686"/>
                    <a:pt x="566" y="686"/>
                  </a:cubicBezTo>
                  <a:cubicBezTo>
                    <a:pt x="566" y="685"/>
                    <a:pt x="566" y="685"/>
                    <a:pt x="566" y="683"/>
                  </a:cubicBezTo>
                  <a:close/>
                  <a:moveTo>
                    <a:pt x="535" y="601"/>
                  </a:moveTo>
                  <a:cubicBezTo>
                    <a:pt x="536" y="598"/>
                    <a:pt x="536" y="598"/>
                    <a:pt x="536" y="598"/>
                  </a:cubicBezTo>
                  <a:cubicBezTo>
                    <a:pt x="535" y="597"/>
                    <a:pt x="535" y="597"/>
                    <a:pt x="535" y="597"/>
                  </a:cubicBezTo>
                  <a:cubicBezTo>
                    <a:pt x="534" y="596"/>
                    <a:pt x="534" y="596"/>
                    <a:pt x="534" y="596"/>
                  </a:cubicBezTo>
                  <a:cubicBezTo>
                    <a:pt x="532" y="599"/>
                    <a:pt x="532" y="599"/>
                    <a:pt x="532" y="599"/>
                  </a:cubicBezTo>
                  <a:cubicBezTo>
                    <a:pt x="532" y="600"/>
                    <a:pt x="532" y="600"/>
                    <a:pt x="532" y="600"/>
                  </a:cubicBezTo>
                  <a:cubicBezTo>
                    <a:pt x="533" y="601"/>
                    <a:pt x="533" y="601"/>
                    <a:pt x="533" y="601"/>
                  </a:cubicBezTo>
                  <a:cubicBezTo>
                    <a:pt x="535" y="601"/>
                    <a:pt x="535" y="601"/>
                    <a:pt x="535" y="60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198">
              <a:extLst>
                <a:ext uri="{FF2B5EF4-FFF2-40B4-BE49-F238E27FC236}">
                  <a16:creationId xmlns:a16="http://schemas.microsoft.com/office/drawing/2014/main" id="{02B5D163-069F-494B-853D-95568D345DC7}"/>
                </a:ext>
              </a:extLst>
            </p:cNvPr>
            <p:cNvSpPr>
              <a:spLocks/>
            </p:cNvSpPr>
            <p:nvPr/>
          </p:nvSpPr>
          <p:spPr bwMode="auto">
            <a:xfrm>
              <a:off x="13041321" y="9078255"/>
              <a:ext cx="94984" cy="75987"/>
            </a:xfrm>
            <a:custGeom>
              <a:avLst/>
              <a:gdLst>
                <a:gd name="T0" fmla="*/ 18 w 22"/>
                <a:gd name="T1" fmla="*/ 0 h 19"/>
                <a:gd name="T2" fmla="*/ 18 w 22"/>
                <a:gd name="T3" fmla="*/ 0 h 19"/>
                <a:gd name="T4" fmla="*/ 18 w 22"/>
                <a:gd name="T5" fmla="*/ 0 h 19"/>
                <a:gd name="T6" fmla="*/ 19 w 22"/>
                <a:gd name="T7" fmla="*/ 3 h 19"/>
                <a:gd name="T8" fmla="*/ 20 w 22"/>
                <a:gd name="T9" fmla="*/ 3 h 19"/>
                <a:gd name="T10" fmla="*/ 21 w 22"/>
                <a:gd name="T11" fmla="*/ 5 h 19"/>
                <a:gd name="T12" fmla="*/ 22 w 22"/>
                <a:gd name="T13" fmla="*/ 10 h 19"/>
                <a:gd name="T14" fmla="*/ 22 w 22"/>
                <a:gd name="T15" fmla="*/ 11 h 19"/>
                <a:gd name="T16" fmla="*/ 22 w 22"/>
                <a:gd name="T17" fmla="*/ 12 h 19"/>
                <a:gd name="T18" fmla="*/ 22 w 22"/>
                <a:gd name="T19" fmla="*/ 14 h 19"/>
                <a:gd name="T20" fmla="*/ 21 w 22"/>
                <a:gd name="T21" fmla="*/ 14 h 19"/>
                <a:gd name="T22" fmla="*/ 21 w 22"/>
                <a:gd name="T23" fmla="*/ 14 h 19"/>
                <a:gd name="T24" fmla="*/ 20 w 22"/>
                <a:gd name="T25" fmla="*/ 14 h 19"/>
                <a:gd name="T26" fmla="*/ 19 w 22"/>
                <a:gd name="T27" fmla="*/ 15 h 19"/>
                <a:gd name="T28" fmla="*/ 18 w 22"/>
                <a:gd name="T29" fmla="*/ 14 h 19"/>
                <a:gd name="T30" fmla="*/ 17 w 22"/>
                <a:gd name="T31" fmla="*/ 14 h 19"/>
                <a:gd name="T32" fmla="*/ 15 w 22"/>
                <a:gd name="T33" fmla="*/ 14 h 19"/>
                <a:gd name="T34" fmla="*/ 15 w 22"/>
                <a:gd name="T35" fmla="*/ 14 h 19"/>
                <a:gd name="T36" fmla="*/ 14 w 22"/>
                <a:gd name="T37" fmla="*/ 15 h 19"/>
                <a:gd name="T38" fmla="*/ 14 w 22"/>
                <a:gd name="T39" fmla="*/ 15 h 19"/>
                <a:gd name="T40" fmla="*/ 13 w 22"/>
                <a:gd name="T41" fmla="*/ 15 h 19"/>
                <a:gd name="T42" fmla="*/ 12 w 22"/>
                <a:gd name="T43" fmla="*/ 14 h 19"/>
                <a:gd name="T44" fmla="*/ 12 w 22"/>
                <a:gd name="T45" fmla="*/ 14 h 19"/>
                <a:gd name="T46" fmla="*/ 11 w 22"/>
                <a:gd name="T47" fmla="*/ 18 h 19"/>
                <a:gd name="T48" fmla="*/ 11 w 22"/>
                <a:gd name="T49" fmla="*/ 18 h 19"/>
                <a:gd name="T50" fmla="*/ 9 w 22"/>
                <a:gd name="T51" fmla="*/ 19 h 19"/>
                <a:gd name="T52" fmla="*/ 6 w 22"/>
                <a:gd name="T53" fmla="*/ 19 h 19"/>
                <a:gd name="T54" fmla="*/ 5 w 22"/>
                <a:gd name="T55" fmla="*/ 19 h 19"/>
                <a:gd name="T56" fmla="*/ 4 w 22"/>
                <a:gd name="T57" fmla="*/ 18 h 19"/>
                <a:gd name="T58" fmla="*/ 2 w 22"/>
                <a:gd name="T59" fmla="*/ 17 h 19"/>
                <a:gd name="T60" fmla="*/ 2 w 22"/>
                <a:gd name="T61" fmla="*/ 17 h 19"/>
                <a:gd name="T62" fmla="*/ 1 w 22"/>
                <a:gd name="T63" fmla="*/ 18 h 19"/>
                <a:gd name="T64" fmla="*/ 0 w 22"/>
                <a:gd name="T65" fmla="*/ 18 h 19"/>
                <a:gd name="T66" fmla="*/ 0 w 22"/>
                <a:gd name="T67" fmla="*/ 17 h 19"/>
                <a:gd name="T68" fmla="*/ 0 w 22"/>
                <a:gd name="T69" fmla="*/ 16 h 19"/>
                <a:gd name="T70" fmla="*/ 0 w 22"/>
                <a:gd name="T71" fmla="*/ 15 h 19"/>
                <a:gd name="T72" fmla="*/ 0 w 22"/>
                <a:gd name="T73" fmla="*/ 15 h 19"/>
                <a:gd name="T74" fmla="*/ 2 w 22"/>
                <a:gd name="T75" fmla="*/ 13 h 19"/>
                <a:gd name="T76" fmla="*/ 3 w 22"/>
                <a:gd name="T77" fmla="*/ 12 h 19"/>
                <a:gd name="T78" fmla="*/ 3 w 22"/>
                <a:gd name="T79" fmla="*/ 12 h 19"/>
                <a:gd name="T80" fmla="*/ 3 w 22"/>
                <a:gd name="T81" fmla="*/ 9 h 19"/>
                <a:gd name="T82" fmla="*/ 5 w 22"/>
                <a:gd name="T83" fmla="*/ 5 h 19"/>
                <a:gd name="T84" fmla="*/ 6 w 22"/>
                <a:gd name="T85" fmla="*/ 5 h 19"/>
                <a:gd name="T86" fmla="*/ 8 w 22"/>
                <a:gd name="T87" fmla="*/ 3 h 19"/>
                <a:gd name="T88" fmla="*/ 10 w 22"/>
                <a:gd name="T89" fmla="*/ 3 h 19"/>
                <a:gd name="T90" fmla="*/ 11 w 22"/>
                <a:gd name="T91" fmla="*/ 3 h 19"/>
                <a:gd name="T92" fmla="*/ 11 w 22"/>
                <a:gd name="T93" fmla="*/ 4 h 19"/>
                <a:gd name="T94" fmla="*/ 11 w 22"/>
                <a:gd name="T95" fmla="*/ 4 h 19"/>
                <a:gd name="T96" fmla="*/ 12 w 22"/>
                <a:gd name="T97" fmla="*/ 4 h 19"/>
                <a:gd name="T98" fmla="*/ 16 w 22"/>
                <a:gd name="T99" fmla="*/ 0 h 19"/>
                <a:gd name="T100" fmla="*/ 17 w 22"/>
                <a:gd name="T101" fmla="*/ 0 h 19"/>
                <a:gd name="T102" fmla="*/ 18 w 22"/>
                <a:gd name="T10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 h="19">
                  <a:moveTo>
                    <a:pt x="18" y="0"/>
                  </a:moveTo>
                  <a:cubicBezTo>
                    <a:pt x="18" y="0"/>
                    <a:pt x="18" y="0"/>
                    <a:pt x="18" y="0"/>
                  </a:cubicBezTo>
                  <a:cubicBezTo>
                    <a:pt x="18" y="0"/>
                    <a:pt x="18" y="0"/>
                    <a:pt x="18" y="0"/>
                  </a:cubicBezTo>
                  <a:cubicBezTo>
                    <a:pt x="18" y="2"/>
                    <a:pt x="18" y="2"/>
                    <a:pt x="19" y="3"/>
                  </a:cubicBezTo>
                  <a:cubicBezTo>
                    <a:pt x="20" y="3"/>
                    <a:pt x="20" y="3"/>
                    <a:pt x="20" y="3"/>
                  </a:cubicBezTo>
                  <a:cubicBezTo>
                    <a:pt x="21" y="4"/>
                    <a:pt x="21" y="4"/>
                    <a:pt x="21" y="5"/>
                  </a:cubicBezTo>
                  <a:cubicBezTo>
                    <a:pt x="22" y="9"/>
                    <a:pt x="21" y="7"/>
                    <a:pt x="22" y="10"/>
                  </a:cubicBezTo>
                  <a:cubicBezTo>
                    <a:pt x="22" y="11"/>
                    <a:pt x="22" y="11"/>
                    <a:pt x="22" y="11"/>
                  </a:cubicBezTo>
                  <a:cubicBezTo>
                    <a:pt x="22" y="12"/>
                    <a:pt x="22" y="12"/>
                    <a:pt x="22" y="12"/>
                  </a:cubicBezTo>
                  <a:cubicBezTo>
                    <a:pt x="22" y="13"/>
                    <a:pt x="22" y="13"/>
                    <a:pt x="22" y="14"/>
                  </a:cubicBezTo>
                  <a:cubicBezTo>
                    <a:pt x="21" y="14"/>
                    <a:pt x="21" y="14"/>
                    <a:pt x="21" y="14"/>
                  </a:cubicBezTo>
                  <a:cubicBezTo>
                    <a:pt x="21" y="14"/>
                    <a:pt x="21" y="14"/>
                    <a:pt x="21" y="14"/>
                  </a:cubicBezTo>
                  <a:cubicBezTo>
                    <a:pt x="20" y="14"/>
                    <a:pt x="20" y="14"/>
                    <a:pt x="20" y="14"/>
                  </a:cubicBezTo>
                  <a:cubicBezTo>
                    <a:pt x="20" y="14"/>
                    <a:pt x="20" y="14"/>
                    <a:pt x="19" y="15"/>
                  </a:cubicBezTo>
                  <a:cubicBezTo>
                    <a:pt x="18" y="15"/>
                    <a:pt x="18" y="15"/>
                    <a:pt x="18" y="14"/>
                  </a:cubicBezTo>
                  <a:cubicBezTo>
                    <a:pt x="17" y="14"/>
                    <a:pt x="17" y="14"/>
                    <a:pt x="17" y="14"/>
                  </a:cubicBezTo>
                  <a:cubicBezTo>
                    <a:pt x="15" y="14"/>
                    <a:pt x="15" y="14"/>
                    <a:pt x="15" y="14"/>
                  </a:cubicBezTo>
                  <a:cubicBezTo>
                    <a:pt x="15" y="14"/>
                    <a:pt x="15" y="14"/>
                    <a:pt x="15" y="14"/>
                  </a:cubicBezTo>
                  <a:cubicBezTo>
                    <a:pt x="14" y="14"/>
                    <a:pt x="15" y="14"/>
                    <a:pt x="14" y="15"/>
                  </a:cubicBezTo>
                  <a:cubicBezTo>
                    <a:pt x="14" y="15"/>
                    <a:pt x="14" y="15"/>
                    <a:pt x="14" y="15"/>
                  </a:cubicBezTo>
                  <a:cubicBezTo>
                    <a:pt x="13" y="15"/>
                    <a:pt x="13" y="15"/>
                    <a:pt x="13" y="15"/>
                  </a:cubicBezTo>
                  <a:cubicBezTo>
                    <a:pt x="12" y="14"/>
                    <a:pt x="12" y="14"/>
                    <a:pt x="12" y="14"/>
                  </a:cubicBezTo>
                  <a:cubicBezTo>
                    <a:pt x="12" y="14"/>
                    <a:pt x="12" y="14"/>
                    <a:pt x="12" y="14"/>
                  </a:cubicBezTo>
                  <a:cubicBezTo>
                    <a:pt x="11" y="17"/>
                    <a:pt x="11" y="16"/>
                    <a:pt x="11" y="18"/>
                  </a:cubicBezTo>
                  <a:cubicBezTo>
                    <a:pt x="11" y="18"/>
                    <a:pt x="11" y="18"/>
                    <a:pt x="11" y="18"/>
                  </a:cubicBezTo>
                  <a:cubicBezTo>
                    <a:pt x="10" y="19"/>
                    <a:pt x="10" y="19"/>
                    <a:pt x="9" y="19"/>
                  </a:cubicBezTo>
                  <a:cubicBezTo>
                    <a:pt x="8" y="19"/>
                    <a:pt x="7" y="19"/>
                    <a:pt x="6" y="19"/>
                  </a:cubicBezTo>
                  <a:cubicBezTo>
                    <a:pt x="5" y="19"/>
                    <a:pt x="5" y="19"/>
                    <a:pt x="5" y="19"/>
                  </a:cubicBezTo>
                  <a:cubicBezTo>
                    <a:pt x="4" y="18"/>
                    <a:pt x="4" y="18"/>
                    <a:pt x="4" y="18"/>
                  </a:cubicBezTo>
                  <a:cubicBezTo>
                    <a:pt x="3" y="17"/>
                    <a:pt x="4" y="17"/>
                    <a:pt x="2" y="17"/>
                  </a:cubicBezTo>
                  <a:cubicBezTo>
                    <a:pt x="2" y="17"/>
                    <a:pt x="2" y="17"/>
                    <a:pt x="2" y="17"/>
                  </a:cubicBezTo>
                  <a:cubicBezTo>
                    <a:pt x="1" y="18"/>
                    <a:pt x="1" y="17"/>
                    <a:pt x="1" y="18"/>
                  </a:cubicBezTo>
                  <a:cubicBezTo>
                    <a:pt x="0" y="18"/>
                    <a:pt x="0" y="18"/>
                    <a:pt x="0" y="18"/>
                  </a:cubicBezTo>
                  <a:cubicBezTo>
                    <a:pt x="0" y="17"/>
                    <a:pt x="0" y="17"/>
                    <a:pt x="0" y="17"/>
                  </a:cubicBezTo>
                  <a:cubicBezTo>
                    <a:pt x="0" y="16"/>
                    <a:pt x="0" y="16"/>
                    <a:pt x="0" y="16"/>
                  </a:cubicBezTo>
                  <a:cubicBezTo>
                    <a:pt x="0" y="15"/>
                    <a:pt x="0" y="15"/>
                    <a:pt x="0" y="15"/>
                  </a:cubicBezTo>
                  <a:cubicBezTo>
                    <a:pt x="0" y="15"/>
                    <a:pt x="0" y="15"/>
                    <a:pt x="0" y="15"/>
                  </a:cubicBezTo>
                  <a:cubicBezTo>
                    <a:pt x="1" y="14"/>
                    <a:pt x="1" y="13"/>
                    <a:pt x="2" y="13"/>
                  </a:cubicBezTo>
                  <a:cubicBezTo>
                    <a:pt x="3" y="12"/>
                    <a:pt x="3" y="12"/>
                    <a:pt x="3" y="12"/>
                  </a:cubicBezTo>
                  <a:cubicBezTo>
                    <a:pt x="3" y="12"/>
                    <a:pt x="3" y="12"/>
                    <a:pt x="3" y="12"/>
                  </a:cubicBezTo>
                  <a:cubicBezTo>
                    <a:pt x="3" y="10"/>
                    <a:pt x="3" y="10"/>
                    <a:pt x="3" y="9"/>
                  </a:cubicBezTo>
                  <a:cubicBezTo>
                    <a:pt x="3" y="7"/>
                    <a:pt x="4" y="6"/>
                    <a:pt x="5" y="5"/>
                  </a:cubicBezTo>
                  <a:cubicBezTo>
                    <a:pt x="6" y="5"/>
                    <a:pt x="6" y="5"/>
                    <a:pt x="6" y="5"/>
                  </a:cubicBezTo>
                  <a:cubicBezTo>
                    <a:pt x="7" y="4"/>
                    <a:pt x="7" y="4"/>
                    <a:pt x="8" y="3"/>
                  </a:cubicBezTo>
                  <a:cubicBezTo>
                    <a:pt x="8" y="3"/>
                    <a:pt x="10" y="3"/>
                    <a:pt x="10" y="3"/>
                  </a:cubicBezTo>
                  <a:cubicBezTo>
                    <a:pt x="11" y="3"/>
                    <a:pt x="11" y="3"/>
                    <a:pt x="11" y="3"/>
                  </a:cubicBezTo>
                  <a:cubicBezTo>
                    <a:pt x="11" y="4"/>
                    <a:pt x="11" y="4"/>
                    <a:pt x="11" y="4"/>
                  </a:cubicBezTo>
                  <a:cubicBezTo>
                    <a:pt x="11" y="4"/>
                    <a:pt x="11" y="4"/>
                    <a:pt x="11" y="4"/>
                  </a:cubicBezTo>
                  <a:cubicBezTo>
                    <a:pt x="12" y="4"/>
                    <a:pt x="12" y="4"/>
                    <a:pt x="12" y="4"/>
                  </a:cubicBezTo>
                  <a:cubicBezTo>
                    <a:pt x="14" y="3"/>
                    <a:pt x="14" y="2"/>
                    <a:pt x="16" y="0"/>
                  </a:cubicBezTo>
                  <a:cubicBezTo>
                    <a:pt x="17" y="0"/>
                    <a:pt x="17" y="0"/>
                    <a:pt x="17" y="0"/>
                  </a:cubicBezTo>
                  <a:cubicBezTo>
                    <a:pt x="18" y="0"/>
                    <a:pt x="18" y="0"/>
                    <a:pt x="18" y="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199">
              <a:extLst>
                <a:ext uri="{FF2B5EF4-FFF2-40B4-BE49-F238E27FC236}">
                  <a16:creationId xmlns:a16="http://schemas.microsoft.com/office/drawing/2014/main" id="{9BA7CF5E-9732-4C78-9E4C-E8C4C074D73D}"/>
                </a:ext>
              </a:extLst>
            </p:cNvPr>
            <p:cNvSpPr>
              <a:spLocks noEditPoints="1"/>
            </p:cNvSpPr>
            <p:nvPr/>
          </p:nvSpPr>
          <p:spPr bwMode="auto">
            <a:xfrm>
              <a:off x="13312024" y="7449276"/>
              <a:ext cx="983087" cy="807365"/>
            </a:xfrm>
            <a:custGeom>
              <a:avLst/>
              <a:gdLst>
                <a:gd name="T0" fmla="*/ 147 w 236"/>
                <a:gd name="T1" fmla="*/ 46 h 194"/>
                <a:gd name="T2" fmla="*/ 159 w 236"/>
                <a:gd name="T3" fmla="*/ 56 h 194"/>
                <a:gd name="T4" fmla="*/ 164 w 236"/>
                <a:gd name="T5" fmla="*/ 60 h 194"/>
                <a:gd name="T6" fmla="*/ 173 w 236"/>
                <a:gd name="T7" fmla="*/ 68 h 194"/>
                <a:gd name="T8" fmla="*/ 173 w 236"/>
                <a:gd name="T9" fmla="*/ 70 h 194"/>
                <a:gd name="T10" fmla="*/ 175 w 236"/>
                <a:gd name="T11" fmla="*/ 77 h 194"/>
                <a:gd name="T12" fmla="*/ 173 w 236"/>
                <a:gd name="T13" fmla="*/ 77 h 194"/>
                <a:gd name="T14" fmla="*/ 182 w 236"/>
                <a:gd name="T15" fmla="*/ 93 h 194"/>
                <a:gd name="T16" fmla="*/ 185 w 236"/>
                <a:gd name="T17" fmla="*/ 96 h 194"/>
                <a:gd name="T18" fmla="*/ 189 w 236"/>
                <a:gd name="T19" fmla="*/ 96 h 194"/>
                <a:gd name="T20" fmla="*/ 190 w 236"/>
                <a:gd name="T21" fmla="*/ 99 h 194"/>
                <a:gd name="T22" fmla="*/ 230 w 236"/>
                <a:gd name="T23" fmla="*/ 120 h 194"/>
                <a:gd name="T24" fmla="*/ 229 w 236"/>
                <a:gd name="T25" fmla="*/ 151 h 194"/>
                <a:gd name="T26" fmla="*/ 152 w 236"/>
                <a:gd name="T27" fmla="*/ 173 h 194"/>
                <a:gd name="T28" fmla="*/ 139 w 236"/>
                <a:gd name="T29" fmla="*/ 187 h 194"/>
                <a:gd name="T30" fmla="*/ 107 w 236"/>
                <a:gd name="T31" fmla="*/ 182 h 194"/>
                <a:gd name="T32" fmla="*/ 104 w 236"/>
                <a:gd name="T33" fmla="*/ 182 h 194"/>
                <a:gd name="T34" fmla="*/ 99 w 236"/>
                <a:gd name="T35" fmla="*/ 180 h 194"/>
                <a:gd name="T36" fmla="*/ 97 w 236"/>
                <a:gd name="T37" fmla="*/ 184 h 194"/>
                <a:gd name="T38" fmla="*/ 96 w 236"/>
                <a:gd name="T39" fmla="*/ 189 h 194"/>
                <a:gd name="T40" fmla="*/ 92 w 236"/>
                <a:gd name="T41" fmla="*/ 194 h 194"/>
                <a:gd name="T42" fmla="*/ 90 w 236"/>
                <a:gd name="T43" fmla="*/ 189 h 194"/>
                <a:gd name="T44" fmla="*/ 86 w 236"/>
                <a:gd name="T45" fmla="*/ 181 h 194"/>
                <a:gd name="T46" fmla="*/ 71 w 236"/>
                <a:gd name="T47" fmla="*/ 157 h 194"/>
                <a:gd name="T48" fmla="*/ 66 w 236"/>
                <a:gd name="T49" fmla="*/ 151 h 194"/>
                <a:gd name="T50" fmla="*/ 50 w 236"/>
                <a:gd name="T51" fmla="*/ 135 h 194"/>
                <a:gd name="T52" fmla="*/ 50 w 236"/>
                <a:gd name="T53" fmla="*/ 125 h 194"/>
                <a:gd name="T54" fmla="*/ 49 w 236"/>
                <a:gd name="T55" fmla="*/ 118 h 194"/>
                <a:gd name="T56" fmla="*/ 47 w 236"/>
                <a:gd name="T57" fmla="*/ 115 h 194"/>
                <a:gd name="T58" fmla="*/ 35 w 236"/>
                <a:gd name="T59" fmla="*/ 100 h 194"/>
                <a:gd name="T60" fmla="*/ 26 w 236"/>
                <a:gd name="T61" fmla="*/ 83 h 194"/>
                <a:gd name="T62" fmla="*/ 14 w 236"/>
                <a:gd name="T63" fmla="*/ 65 h 194"/>
                <a:gd name="T64" fmla="*/ 5 w 236"/>
                <a:gd name="T65" fmla="*/ 52 h 194"/>
                <a:gd name="T66" fmla="*/ 4 w 236"/>
                <a:gd name="T67" fmla="*/ 36 h 194"/>
                <a:gd name="T68" fmla="*/ 24 w 236"/>
                <a:gd name="T69" fmla="*/ 30 h 194"/>
                <a:gd name="T70" fmla="*/ 34 w 236"/>
                <a:gd name="T71" fmla="*/ 24 h 194"/>
                <a:gd name="T72" fmla="*/ 49 w 236"/>
                <a:gd name="T73" fmla="*/ 2 h 194"/>
                <a:gd name="T74" fmla="*/ 114 w 236"/>
                <a:gd name="T75" fmla="*/ 38 h 194"/>
                <a:gd name="T76" fmla="*/ 22 w 236"/>
                <a:gd name="T77" fmla="*/ 82 h 194"/>
                <a:gd name="T78" fmla="*/ 22 w 236"/>
                <a:gd name="T79" fmla="*/ 81 h 194"/>
                <a:gd name="T80" fmla="*/ 24 w 236"/>
                <a:gd name="T81" fmla="*/ 84 h 194"/>
                <a:gd name="T82" fmla="*/ 22 w 236"/>
                <a:gd name="T83" fmla="*/ 83 h 194"/>
                <a:gd name="T84" fmla="*/ 26 w 236"/>
                <a:gd name="T85" fmla="*/ 86 h 194"/>
                <a:gd name="T86" fmla="*/ 83 w 236"/>
                <a:gd name="T87" fmla="*/ 189 h 194"/>
                <a:gd name="T88" fmla="*/ 85 w 236"/>
                <a:gd name="T89" fmla="*/ 191 h 194"/>
                <a:gd name="T90" fmla="*/ 84 w 236"/>
                <a:gd name="T91" fmla="*/ 190 h 194"/>
                <a:gd name="T92" fmla="*/ 81 w 236"/>
                <a:gd name="T93" fmla="*/ 188 h 194"/>
                <a:gd name="T94" fmla="*/ 81 w 236"/>
                <a:gd name="T95" fmla="*/ 186 h 194"/>
                <a:gd name="T96" fmla="*/ 82 w 236"/>
                <a:gd name="T97" fmla="*/ 18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6" h="194">
                  <a:moveTo>
                    <a:pt x="134" y="39"/>
                  </a:moveTo>
                  <a:cubicBezTo>
                    <a:pt x="140" y="40"/>
                    <a:pt x="137" y="40"/>
                    <a:pt x="144" y="41"/>
                  </a:cubicBezTo>
                  <a:cubicBezTo>
                    <a:pt x="145" y="43"/>
                    <a:pt x="145" y="42"/>
                    <a:pt x="146" y="45"/>
                  </a:cubicBezTo>
                  <a:cubicBezTo>
                    <a:pt x="147" y="46"/>
                    <a:pt x="147" y="46"/>
                    <a:pt x="147" y="46"/>
                  </a:cubicBezTo>
                  <a:cubicBezTo>
                    <a:pt x="156" y="46"/>
                    <a:pt x="147" y="46"/>
                    <a:pt x="155" y="46"/>
                  </a:cubicBezTo>
                  <a:cubicBezTo>
                    <a:pt x="157" y="50"/>
                    <a:pt x="156" y="49"/>
                    <a:pt x="159" y="54"/>
                  </a:cubicBezTo>
                  <a:cubicBezTo>
                    <a:pt x="160" y="55"/>
                    <a:pt x="159" y="54"/>
                    <a:pt x="160" y="56"/>
                  </a:cubicBezTo>
                  <a:cubicBezTo>
                    <a:pt x="159" y="56"/>
                    <a:pt x="159" y="56"/>
                    <a:pt x="159" y="56"/>
                  </a:cubicBezTo>
                  <a:cubicBezTo>
                    <a:pt x="159" y="57"/>
                    <a:pt x="159" y="57"/>
                    <a:pt x="159" y="57"/>
                  </a:cubicBezTo>
                  <a:cubicBezTo>
                    <a:pt x="161" y="58"/>
                    <a:pt x="161" y="58"/>
                    <a:pt x="161" y="58"/>
                  </a:cubicBezTo>
                  <a:cubicBezTo>
                    <a:pt x="163" y="59"/>
                    <a:pt x="164" y="59"/>
                    <a:pt x="164" y="60"/>
                  </a:cubicBezTo>
                  <a:cubicBezTo>
                    <a:pt x="164" y="60"/>
                    <a:pt x="164" y="60"/>
                    <a:pt x="164" y="60"/>
                  </a:cubicBezTo>
                  <a:cubicBezTo>
                    <a:pt x="165" y="62"/>
                    <a:pt x="165" y="62"/>
                    <a:pt x="166" y="64"/>
                  </a:cubicBezTo>
                  <a:cubicBezTo>
                    <a:pt x="168" y="64"/>
                    <a:pt x="168" y="64"/>
                    <a:pt x="168" y="64"/>
                  </a:cubicBezTo>
                  <a:cubicBezTo>
                    <a:pt x="170" y="66"/>
                    <a:pt x="170" y="66"/>
                    <a:pt x="170" y="66"/>
                  </a:cubicBezTo>
                  <a:cubicBezTo>
                    <a:pt x="173" y="68"/>
                    <a:pt x="173" y="68"/>
                    <a:pt x="173" y="68"/>
                  </a:cubicBezTo>
                  <a:cubicBezTo>
                    <a:pt x="175" y="70"/>
                    <a:pt x="175" y="70"/>
                    <a:pt x="175" y="70"/>
                  </a:cubicBezTo>
                  <a:cubicBezTo>
                    <a:pt x="174" y="70"/>
                    <a:pt x="174" y="70"/>
                    <a:pt x="174" y="70"/>
                  </a:cubicBezTo>
                  <a:cubicBezTo>
                    <a:pt x="174" y="70"/>
                    <a:pt x="174" y="70"/>
                    <a:pt x="173" y="70"/>
                  </a:cubicBezTo>
                  <a:cubicBezTo>
                    <a:pt x="173" y="70"/>
                    <a:pt x="173" y="70"/>
                    <a:pt x="173" y="70"/>
                  </a:cubicBezTo>
                  <a:cubicBezTo>
                    <a:pt x="173" y="71"/>
                    <a:pt x="173" y="70"/>
                    <a:pt x="173" y="72"/>
                  </a:cubicBezTo>
                  <a:cubicBezTo>
                    <a:pt x="174" y="73"/>
                    <a:pt x="174" y="72"/>
                    <a:pt x="175" y="73"/>
                  </a:cubicBezTo>
                  <a:cubicBezTo>
                    <a:pt x="175" y="74"/>
                    <a:pt x="175" y="74"/>
                    <a:pt x="175" y="74"/>
                  </a:cubicBezTo>
                  <a:cubicBezTo>
                    <a:pt x="175" y="77"/>
                    <a:pt x="175" y="77"/>
                    <a:pt x="175" y="77"/>
                  </a:cubicBezTo>
                  <a:cubicBezTo>
                    <a:pt x="174" y="77"/>
                    <a:pt x="174" y="77"/>
                    <a:pt x="174" y="77"/>
                  </a:cubicBezTo>
                  <a:cubicBezTo>
                    <a:pt x="174" y="77"/>
                    <a:pt x="174" y="77"/>
                    <a:pt x="174" y="77"/>
                  </a:cubicBezTo>
                  <a:cubicBezTo>
                    <a:pt x="173" y="77"/>
                    <a:pt x="173" y="77"/>
                    <a:pt x="173" y="77"/>
                  </a:cubicBezTo>
                  <a:cubicBezTo>
                    <a:pt x="173" y="77"/>
                    <a:pt x="173" y="77"/>
                    <a:pt x="173" y="77"/>
                  </a:cubicBezTo>
                  <a:cubicBezTo>
                    <a:pt x="175" y="83"/>
                    <a:pt x="174" y="79"/>
                    <a:pt x="176" y="83"/>
                  </a:cubicBezTo>
                  <a:cubicBezTo>
                    <a:pt x="176" y="84"/>
                    <a:pt x="177" y="85"/>
                    <a:pt x="178" y="85"/>
                  </a:cubicBezTo>
                  <a:cubicBezTo>
                    <a:pt x="179" y="87"/>
                    <a:pt x="179" y="87"/>
                    <a:pt x="179" y="90"/>
                  </a:cubicBezTo>
                  <a:cubicBezTo>
                    <a:pt x="181" y="92"/>
                    <a:pt x="181" y="92"/>
                    <a:pt x="182" y="93"/>
                  </a:cubicBezTo>
                  <a:cubicBezTo>
                    <a:pt x="182" y="95"/>
                    <a:pt x="182" y="95"/>
                    <a:pt x="182" y="95"/>
                  </a:cubicBezTo>
                  <a:cubicBezTo>
                    <a:pt x="183" y="96"/>
                    <a:pt x="183" y="96"/>
                    <a:pt x="183" y="96"/>
                  </a:cubicBezTo>
                  <a:cubicBezTo>
                    <a:pt x="184" y="96"/>
                    <a:pt x="184" y="96"/>
                    <a:pt x="184" y="96"/>
                  </a:cubicBezTo>
                  <a:cubicBezTo>
                    <a:pt x="185" y="96"/>
                    <a:pt x="184" y="96"/>
                    <a:pt x="185" y="96"/>
                  </a:cubicBezTo>
                  <a:cubicBezTo>
                    <a:pt x="186" y="96"/>
                    <a:pt x="186" y="96"/>
                    <a:pt x="187" y="96"/>
                  </a:cubicBezTo>
                  <a:cubicBezTo>
                    <a:pt x="188" y="96"/>
                    <a:pt x="188" y="96"/>
                    <a:pt x="188" y="96"/>
                  </a:cubicBezTo>
                  <a:cubicBezTo>
                    <a:pt x="189" y="96"/>
                    <a:pt x="189" y="96"/>
                    <a:pt x="189" y="96"/>
                  </a:cubicBezTo>
                  <a:cubicBezTo>
                    <a:pt x="189" y="96"/>
                    <a:pt x="189" y="96"/>
                    <a:pt x="189" y="96"/>
                  </a:cubicBezTo>
                  <a:cubicBezTo>
                    <a:pt x="188" y="97"/>
                    <a:pt x="188" y="97"/>
                    <a:pt x="188" y="97"/>
                  </a:cubicBezTo>
                  <a:cubicBezTo>
                    <a:pt x="188" y="99"/>
                    <a:pt x="188" y="99"/>
                    <a:pt x="188" y="99"/>
                  </a:cubicBezTo>
                  <a:cubicBezTo>
                    <a:pt x="189" y="99"/>
                    <a:pt x="189" y="99"/>
                    <a:pt x="190" y="99"/>
                  </a:cubicBezTo>
                  <a:cubicBezTo>
                    <a:pt x="190" y="99"/>
                    <a:pt x="190" y="99"/>
                    <a:pt x="190" y="99"/>
                  </a:cubicBezTo>
                  <a:cubicBezTo>
                    <a:pt x="190" y="100"/>
                    <a:pt x="191" y="101"/>
                    <a:pt x="191" y="101"/>
                  </a:cubicBezTo>
                  <a:cubicBezTo>
                    <a:pt x="191" y="102"/>
                    <a:pt x="191" y="102"/>
                    <a:pt x="191" y="102"/>
                  </a:cubicBezTo>
                  <a:cubicBezTo>
                    <a:pt x="191" y="102"/>
                    <a:pt x="192" y="104"/>
                    <a:pt x="202" y="116"/>
                  </a:cubicBezTo>
                  <a:cubicBezTo>
                    <a:pt x="204" y="116"/>
                    <a:pt x="228" y="119"/>
                    <a:pt x="230" y="120"/>
                  </a:cubicBezTo>
                  <a:cubicBezTo>
                    <a:pt x="230" y="120"/>
                    <a:pt x="230" y="120"/>
                    <a:pt x="230" y="120"/>
                  </a:cubicBezTo>
                  <a:cubicBezTo>
                    <a:pt x="231" y="119"/>
                    <a:pt x="231" y="119"/>
                    <a:pt x="231" y="119"/>
                  </a:cubicBezTo>
                  <a:cubicBezTo>
                    <a:pt x="232" y="121"/>
                    <a:pt x="235" y="125"/>
                    <a:pt x="236" y="127"/>
                  </a:cubicBezTo>
                  <a:cubicBezTo>
                    <a:pt x="235" y="131"/>
                    <a:pt x="235" y="132"/>
                    <a:pt x="229" y="151"/>
                  </a:cubicBezTo>
                  <a:cubicBezTo>
                    <a:pt x="227" y="152"/>
                    <a:pt x="223" y="153"/>
                    <a:pt x="222" y="154"/>
                  </a:cubicBezTo>
                  <a:cubicBezTo>
                    <a:pt x="216" y="156"/>
                    <a:pt x="207" y="159"/>
                    <a:pt x="206" y="159"/>
                  </a:cubicBezTo>
                  <a:cubicBezTo>
                    <a:pt x="193" y="164"/>
                    <a:pt x="196" y="163"/>
                    <a:pt x="190" y="164"/>
                  </a:cubicBezTo>
                  <a:cubicBezTo>
                    <a:pt x="158" y="168"/>
                    <a:pt x="165" y="166"/>
                    <a:pt x="152" y="173"/>
                  </a:cubicBezTo>
                  <a:cubicBezTo>
                    <a:pt x="148" y="178"/>
                    <a:pt x="148" y="178"/>
                    <a:pt x="146" y="181"/>
                  </a:cubicBezTo>
                  <a:cubicBezTo>
                    <a:pt x="145" y="183"/>
                    <a:pt x="145" y="182"/>
                    <a:pt x="144" y="185"/>
                  </a:cubicBezTo>
                  <a:cubicBezTo>
                    <a:pt x="143" y="186"/>
                    <a:pt x="142" y="186"/>
                    <a:pt x="141" y="187"/>
                  </a:cubicBezTo>
                  <a:cubicBezTo>
                    <a:pt x="139" y="187"/>
                    <a:pt x="139" y="187"/>
                    <a:pt x="139" y="187"/>
                  </a:cubicBezTo>
                  <a:cubicBezTo>
                    <a:pt x="138" y="186"/>
                    <a:pt x="137" y="184"/>
                    <a:pt x="136" y="183"/>
                  </a:cubicBezTo>
                  <a:cubicBezTo>
                    <a:pt x="132" y="183"/>
                    <a:pt x="135" y="185"/>
                    <a:pt x="121" y="183"/>
                  </a:cubicBezTo>
                  <a:cubicBezTo>
                    <a:pt x="121" y="182"/>
                    <a:pt x="120" y="182"/>
                    <a:pt x="119" y="181"/>
                  </a:cubicBezTo>
                  <a:cubicBezTo>
                    <a:pt x="117" y="181"/>
                    <a:pt x="110" y="182"/>
                    <a:pt x="107" y="182"/>
                  </a:cubicBezTo>
                  <a:cubicBezTo>
                    <a:pt x="106" y="182"/>
                    <a:pt x="106" y="182"/>
                    <a:pt x="106" y="182"/>
                  </a:cubicBezTo>
                  <a:cubicBezTo>
                    <a:pt x="106" y="182"/>
                    <a:pt x="106" y="182"/>
                    <a:pt x="106" y="182"/>
                  </a:cubicBezTo>
                  <a:cubicBezTo>
                    <a:pt x="105" y="183"/>
                    <a:pt x="105" y="182"/>
                    <a:pt x="105" y="183"/>
                  </a:cubicBezTo>
                  <a:cubicBezTo>
                    <a:pt x="104" y="182"/>
                    <a:pt x="104" y="182"/>
                    <a:pt x="104" y="182"/>
                  </a:cubicBezTo>
                  <a:cubicBezTo>
                    <a:pt x="103" y="182"/>
                    <a:pt x="103" y="182"/>
                    <a:pt x="103" y="182"/>
                  </a:cubicBezTo>
                  <a:cubicBezTo>
                    <a:pt x="102" y="182"/>
                    <a:pt x="102" y="182"/>
                    <a:pt x="102" y="182"/>
                  </a:cubicBezTo>
                  <a:cubicBezTo>
                    <a:pt x="101" y="181"/>
                    <a:pt x="102" y="182"/>
                    <a:pt x="101" y="181"/>
                  </a:cubicBezTo>
                  <a:cubicBezTo>
                    <a:pt x="100" y="180"/>
                    <a:pt x="100" y="180"/>
                    <a:pt x="99" y="180"/>
                  </a:cubicBezTo>
                  <a:cubicBezTo>
                    <a:pt x="98" y="181"/>
                    <a:pt x="98" y="181"/>
                    <a:pt x="96" y="182"/>
                  </a:cubicBezTo>
                  <a:cubicBezTo>
                    <a:pt x="96" y="183"/>
                    <a:pt x="96" y="183"/>
                    <a:pt x="96" y="183"/>
                  </a:cubicBezTo>
                  <a:cubicBezTo>
                    <a:pt x="97" y="183"/>
                    <a:pt x="97" y="183"/>
                    <a:pt x="97" y="183"/>
                  </a:cubicBezTo>
                  <a:cubicBezTo>
                    <a:pt x="97" y="184"/>
                    <a:pt x="97" y="184"/>
                    <a:pt x="97" y="184"/>
                  </a:cubicBezTo>
                  <a:cubicBezTo>
                    <a:pt x="96" y="184"/>
                    <a:pt x="96" y="184"/>
                    <a:pt x="96" y="184"/>
                  </a:cubicBezTo>
                  <a:cubicBezTo>
                    <a:pt x="96" y="186"/>
                    <a:pt x="96" y="185"/>
                    <a:pt x="96" y="187"/>
                  </a:cubicBezTo>
                  <a:cubicBezTo>
                    <a:pt x="96" y="188"/>
                    <a:pt x="96" y="188"/>
                    <a:pt x="96" y="188"/>
                  </a:cubicBezTo>
                  <a:cubicBezTo>
                    <a:pt x="96" y="189"/>
                    <a:pt x="96" y="189"/>
                    <a:pt x="96" y="189"/>
                  </a:cubicBezTo>
                  <a:cubicBezTo>
                    <a:pt x="96" y="189"/>
                    <a:pt x="96" y="189"/>
                    <a:pt x="96" y="189"/>
                  </a:cubicBezTo>
                  <a:cubicBezTo>
                    <a:pt x="96" y="190"/>
                    <a:pt x="96" y="190"/>
                    <a:pt x="96" y="190"/>
                  </a:cubicBezTo>
                  <a:cubicBezTo>
                    <a:pt x="95" y="190"/>
                    <a:pt x="95" y="190"/>
                    <a:pt x="95" y="190"/>
                  </a:cubicBezTo>
                  <a:cubicBezTo>
                    <a:pt x="94" y="192"/>
                    <a:pt x="94" y="192"/>
                    <a:pt x="92" y="194"/>
                  </a:cubicBezTo>
                  <a:cubicBezTo>
                    <a:pt x="92" y="193"/>
                    <a:pt x="92" y="193"/>
                    <a:pt x="92" y="193"/>
                  </a:cubicBezTo>
                  <a:cubicBezTo>
                    <a:pt x="91" y="191"/>
                    <a:pt x="91" y="191"/>
                    <a:pt x="91" y="191"/>
                  </a:cubicBezTo>
                  <a:cubicBezTo>
                    <a:pt x="91" y="190"/>
                    <a:pt x="91" y="191"/>
                    <a:pt x="91" y="189"/>
                  </a:cubicBezTo>
                  <a:cubicBezTo>
                    <a:pt x="90" y="189"/>
                    <a:pt x="90" y="189"/>
                    <a:pt x="90" y="189"/>
                  </a:cubicBezTo>
                  <a:cubicBezTo>
                    <a:pt x="89" y="188"/>
                    <a:pt x="89" y="188"/>
                    <a:pt x="89" y="188"/>
                  </a:cubicBezTo>
                  <a:cubicBezTo>
                    <a:pt x="89" y="187"/>
                    <a:pt x="89" y="187"/>
                    <a:pt x="89" y="187"/>
                  </a:cubicBezTo>
                  <a:cubicBezTo>
                    <a:pt x="88" y="186"/>
                    <a:pt x="89" y="186"/>
                    <a:pt x="87" y="185"/>
                  </a:cubicBezTo>
                  <a:cubicBezTo>
                    <a:pt x="87" y="183"/>
                    <a:pt x="87" y="184"/>
                    <a:pt x="86" y="181"/>
                  </a:cubicBezTo>
                  <a:cubicBezTo>
                    <a:pt x="83" y="178"/>
                    <a:pt x="84" y="179"/>
                    <a:pt x="80" y="176"/>
                  </a:cubicBezTo>
                  <a:cubicBezTo>
                    <a:pt x="78" y="172"/>
                    <a:pt x="77" y="172"/>
                    <a:pt x="77" y="169"/>
                  </a:cubicBezTo>
                  <a:cubicBezTo>
                    <a:pt x="74" y="167"/>
                    <a:pt x="74" y="167"/>
                    <a:pt x="74" y="167"/>
                  </a:cubicBezTo>
                  <a:cubicBezTo>
                    <a:pt x="74" y="164"/>
                    <a:pt x="72" y="160"/>
                    <a:pt x="71" y="157"/>
                  </a:cubicBezTo>
                  <a:cubicBezTo>
                    <a:pt x="70" y="156"/>
                    <a:pt x="70" y="157"/>
                    <a:pt x="69" y="155"/>
                  </a:cubicBezTo>
                  <a:cubicBezTo>
                    <a:pt x="69" y="154"/>
                    <a:pt x="69" y="155"/>
                    <a:pt x="69" y="154"/>
                  </a:cubicBezTo>
                  <a:cubicBezTo>
                    <a:pt x="68" y="153"/>
                    <a:pt x="68" y="153"/>
                    <a:pt x="68" y="153"/>
                  </a:cubicBezTo>
                  <a:cubicBezTo>
                    <a:pt x="66" y="151"/>
                    <a:pt x="66" y="151"/>
                    <a:pt x="66" y="151"/>
                  </a:cubicBezTo>
                  <a:cubicBezTo>
                    <a:pt x="62" y="148"/>
                    <a:pt x="62" y="148"/>
                    <a:pt x="62" y="148"/>
                  </a:cubicBezTo>
                  <a:cubicBezTo>
                    <a:pt x="59" y="148"/>
                    <a:pt x="59" y="148"/>
                    <a:pt x="59" y="148"/>
                  </a:cubicBezTo>
                  <a:cubicBezTo>
                    <a:pt x="58" y="146"/>
                    <a:pt x="58" y="146"/>
                    <a:pt x="58" y="146"/>
                  </a:cubicBezTo>
                  <a:cubicBezTo>
                    <a:pt x="56" y="145"/>
                    <a:pt x="52" y="139"/>
                    <a:pt x="50" y="135"/>
                  </a:cubicBezTo>
                  <a:cubicBezTo>
                    <a:pt x="51" y="134"/>
                    <a:pt x="51" y="134"/>
                    <a:pt x="51" y="134"/>
                  </a:cubicBezTo>
                  <a:cubicBezTo>
                    <a:pt x="51" y="133"/>
                    <a:pt x="51" y="133"/>
                    <a:pt x="51" y="133"/>
                  </a:cubicBezTo>
                  <a:cubicBezTo>
                    <a:pt x="49" y="129"/>
                    <a:pt x="51" y="133"/>
                    <a:pt x="49" y="129"/>
                  </a:cubicBezTo>
                  <a:cubicBezTo>
                    <a:pt x="50" y="126"/>
                    <a:pt x="50" y="127"/>
                    <a:pt x="50" y="125"/>
                  </a:cubicBezTo>
                  <a:cubicBezTo>
                    <a:pt x="50" y="123"/>
                    <a:pt x="50" y="124"/>
                    <a:pt x="50" y="122"/>
                  </a:cubicBezTo>
                  <a:cubicBezTo>
                    <a:pt x="50" y="120"/>
                    <a:pt x="50" y="120"/>
                    <a:pt x="50" y="120"/>
                  </a:cubicBezTo>
                  <a:cubicBezTo>
                    <a:pt x="49" y="119"/>
                    <a:pt x="49" y="119"/>
                    <a:pt x="49" y="119"/>
                  </a:cubicBezTo>
                  <a:cubicBezTo>
                    <a:pt x="49" y="118"/>
                    <a:pt x="49" y="118"/>
                    <a:pt x="49" y="118"/>
                  </a:cubicBezTo>
                  <a:cubicBezTo>
                    <a:pt x="49" y="117"/>
                    <a:pt x="49" y="117"/>
                    <a:pt x="49" y="117"/>
                  </a:cubicBezTo>
                  <a:cubicBezTo>
                    <a:pt x="48" y="117"/>
                    <a:pt x="48" y="117"/>
                    <a:pt x="48" y="117"/>
                  </a:cubicBezTo>
                  <a:cubicBezTo>
                    <a:pt x="49" y="117"/>
                    <a:pt x="49" y="117"/>
                    <a:pt x="49" y="117"/>
                  </a:cubicBezTo>
                  <a:cubicBezTo>
                    <a:pt x="47" y="115"/>
                    <a:pt x="47" y="115"/>
                    <a:pt x="47" y="115"/>
                  </a:cubicBezTo>
                  <a:cubicBezTo>
                    <a:pt x="46" y="109"/>
                    <a:pt x="43" y="104"/>
                    <a:pt x="38" y="101"/>
                  </a:cubicBezTo>
                  <a:cubicBezTo>
                    <a:pt x="37" y="101"/>
                    <a:pt x="37" y="101"/>
                    <a:pt x="37" y="101"/>
                  </a:cubicBezTo>
                  <a:cubicBezTo>
                    <a:pt x="36" y="101"/>
                    <a:pt x="36" y="101"/>
                    <a:pt x="36" y="101"/>
                  </a:cubicBezTo>
                  <a:cubicBezTo>
                    <a:pt x="35" y="100"/>
                    <a:pt x="35" y="100"/>
                    <a:pt x="35" y="100"/>
                  </a:cubicBezTo>
                  <a:cubicBezTo>
                    <a:pt x="34" y="100"/>
                    <a:pt x="34" y="100"/>
                    <a:pt x="33" y="99"/>
                  </a:cubicBezTo>
                  <a:cubicBezTo>
                    <a:pt x="29" y="93"/>
                    <a:pt x="32" y="98"/>
                    <a:pt x="29" y="93"/>
                  </a:cubicBezTo>
                  <a:cubicBezTo>
                    <a:pt x="29" y="92"/>
                    <a:pt x="29" y="92"/>
                    <a:pt x="30" y="91"/>
                  </a:cubicBezTo>
                  <a:cubicBezTo>
                    <a:pt x="29" y="87"/>
                    <a:pt x="28" y="86"/>
                    <a:pt x="26" y="83"/>
                  </a:cubicBezTo>
                  <a:cubicBezTo>
                    <a:pt x="25" y="82"/>
                    <a:pt x="26" y="82"/>
                    <a:pt x="24" y="81"/>
                  </a:cubicBezTo>
                  <a:cubicBezTo>
                    <a:pt x="23" y="79"/>
                    <a:pt x="24" y="80"/>
                    <a:pt x="23" y="78"/>
                  </a:cubicBezTo>
                  <a:cubicBezTo>
                    <a:pt x="22" y="77"/>
                    <a:pt x="22" y="77"/>
                    <a:pt x="22" y="77"/>
                  </a:cubicBezTo>
                  <a:cubicBezTo>
                    <a:pt x="20" y="73"/>
                    <a:pt x="18" y="70"/>
                    <a:pt x="14" y="65"/>
                  </a:cubicBezTo>
                  <a:cubicBezTo>
                    <a:pt x="13" y="63"/>
                    <a:pt x="13" y="63"/>
                    <a:pt x="13" y="63"/>
                  </a:cubicBezTo>
                  <a:cubicBezTo>
                    <a:pt x="11" y="60"/>
                    <a:pt x="11" y="60"/>
                    <a:pt x="11" y="60"/>
                  </a:cubicBezTo>
                  <a:cubicBezTo>
                    <a:pt x="9" y="56"/>
                    <a:pt x="10" y="57"/>
                    <a:pt x="7" y="53"/>
                  </a:cubicBezTo>
                  <a:cubicBezTo>
                    <a:pt x="5" y="52"/>
                    <a:pt x="5" y="52"/>
                    <a:pt x="5" y="52"/>
                  </a:cubicBezTo>
                  <a:cubicBezTo>
                    <a:pt x="3" y="52"/>
                    <a:pt x="3" y="52"/>
                    <a:pt x="1" y="52"/>
                  </a:cubicBezTo>
                  <a:cubicBezTo>
                    <a:pt x="0" y="52"/>
                    <a:pt x="0" y="52"/>
                    <a:pt x="0" y="52"/>
                  </a:cubicBezTo>
                  <a:cubicBezTo>
                    <a:pt x="0" y="51"/>
                    <a:pt x="0" y="51"/>
                    <a:pt x="0" y="51"/>
                  </a:cubicBezTo>
                  <a:cubicBezTo>
                    <a:pt x="2" y="48"/>
                    <a:pt x="1" y="50"/>
                    <a:pt x="4" y="36"/>
                  </a:cubicBezTo>
                  <a:cubicBezTo>
                    <a:pt x="10" y="37"/>
                    <a:pt x="6" y="36"/>
                    <a:pt x="16" y="38"/>
                  </a:cubicBezTo>
                  <a:cubicBezTo>
                    <a:pt x="16" y="38"/>
                    <a:pt x="16" y="38"/>
                    <a:pt x="16" y="38"/>
                  </a:cubicBezTo>
                  <a:cubicBezTo>
                    <a:pt x="19" y="36"/>
                    <a:pt x="18" y="36"/>
                    <a:pt x="21" y="34"/>
                  </a:cubicBezTo>
                  <a:cubicBezTo>
                    <a:pt x="23" y="31"/>
                    <a:pt x="22" y="32"/>
                    <a:pt x="24" y="30"/>
                  </a:cubicBezTo>
                  <a:cubicBezTo>
                    <a:pt x="24" y="29"/>
                    <a:pt x="24" y="29"/>
                    <a:pt x="24" y="29"/>
                  </a:cubicBezTo>
                  <a:cubicBezTo>
                    <a:pt x="29" y="28"/>
                    <a:pt x="26" y="29"/>
                    <a:pt x="32" y="28"/>
                  </a:cubicBezTo>
                  <a:cubicBezTo>
                    <a:pt x="32" y="28"/>
                    <a:pt x="32" y="28"/>
                    <a:pt x="32" y="28"/>
                  </a:cubicBezTo>
                  <a:cubicBezTo>
                    <a:pt x="33" y="25"/>
                    <a:pt x="33" y="26"/>
                    <a:pt x="34" y="24"/>
                  </a:cubicBezTo>
                  <a:cubicBezTo>
                    <a:pt x="34" y="23"/>
                    <a:pt x="34" y="23"/>
                    <a:pt x="34" y="23"/>
                  </a:cubicBezTo>
                  <a:cubicBezTo>
                    <a:pt x="37" y="22"/>
                    <a:pt x="36" y="22"/>
                    <a:pt x="38" y="21"/>
                  </a:cubicBezTo>
                  <a:cubicBezTo>
                    <a:pt x="31" y="13"/>
                    <a:pt x="34" y="16"/>
                    <a:pt x="26" y="8"/>
                  </a:cubicBezTo>
                  <a:cubicBezTo>
                    <a:pt x="27" y="8"/>
                    <a:pt x="49" y="2"/>
                    <a:pt x="49" y="2"/>
                  </a:cubicBezTo>
                  <a:cubicBezTo>
                    <a:pt x="51" y="0"/>
                    <a:pt x="51" y="0"/>
                    <a:pt x="51" y="0"/>
                  </a:cubicBezTo>
                  <a:cubicBezTo>
                    <a:pt x="63" y="2"/>
                    <a:pt x="60" y="2"/>
                    <a:pt x="65" y="2"/>
                  </a:cubicBezTo>
                  <a:cubicBezTo>
                    <a:pt x="81" y="10"/>
                    <a:pt x="89" y="19"/>
                    <a:pt x="113" y="38"/>
                  </a:cubicBezTo>
                  <a:cubicBezTo>
                    <a:pt x="114" y="38"/>
                    <a:pt x="114" y="38"/>
                    <a:pt x="114" y="38"/>
                  </a:cubicBezTo>
                  <a:cubicBezTo>
                    <a:pt x="115" y="38"/>
                    <a:pt x="131" y="40"/>
                    <a:pt x="132" y="40"/>
                  </a:cubicBezTo>
                  <a:cubicBezTo>
                    <a:pt x="134" y="39"/>
                    <a:pt x="134" y="39"/>
                    <a:pt x="134" y="39"/>
                  </a:cubicBezTo>
                  <a:close/>
                  <a:moveTo>
                    <a:pt x="22" y="82"/>
                  </a:moveTo>
                  <a:cubicBezTo>
                    <a:pt x="22" y="82"/>
                    <a:pt x="22" y="82"/>
                    <a:pt x="22" y="82"/>
                  </a:cubicBezTo>
                  <a:cubicBezTo>
                    <a:pt x="22" y="82"/>
                    <a:pt x="22" y="82"/>
                    <a:pt x="22" y="82"/>
                  </a:cubicBezTo>
                  <a:cubicBezTo>
                    <a:pt x="22" y="81"/>
                    <a:pt x="22" y="81"/>
                    <a:pt x="22" y="81"/>
                  </a:cubicBezTo>
                  <a:cubicBezTo>
                    <a:pt x="22" y="80"/>
                    <a:pt x="22" y="80"/>
                    <a:pt x="22" y="80"/>
                  </a:cubicBezTo>
                  <a:cubicBezTo>
                    <a:pt x="22" y="81"/>
                    <a:pt x="22" y="81"/>
                    <a:pt x="22" y="81"/>
                  </a:cubicBezTo>
                  <a:cubicBezTo>
                    <a:pt x="22" y="81"/>
                    <a:pt x="22" y="81"/>
                    <a:pt x="22" y="82"/>
                  </a:cubicBezTo>
                  <a:close/>
                  <a:moveTo>
                    <a:pt x="26" y="86"/>
                  </a:moveTo>
                  <a:cubicBezTo>
                    <a:pt x="26" y="86"/>
                    <a:pt x="26" y="86"/>
                    <a:pt x="26" y="86"/>
                  </a:cubicBezTo>
                  <a:cubicBezTo>
                    <a:pt x="25" y="85"/>
                    <a:pt x="24" y="85"/>
                    <a:pt x="24" y="84"/>
                  </a:cubicBezTo>
                  <a:cubicBezTo>
                    <a:pt x="22" y="83"/>
                    <a:pt x="22" y="83"/>
                    <a:pt x="22" y="83"/>
                  </a:cubicBezTo>
                  <a:cubicBezTo>
                    <a:pt x="21" y="83"/>
                    <a:pt x="21" y="83"/>
                    <a:pt x="21" y="83"/>
                  </a:cubicBezTo>
                  <a:cubicBezTo>
                    <a:pt x="22" y="82"/>
                    <a:pt x="22" y="82"/>
                    <a:pt x="22" y="82"/>
                  </a:cubicBezTo>
                  <a:cubicBezTo>
                    <a:pt x="22" y="83"/>
                    <a:pt x="22" y="83"/>
                    <a:pt x="22" y="83"/>
                  </a:cubicBezTo>
                  <a:cubicBezTo>
                    <a:pt x="22" y="83"/>
                    <a:pt x="22" y="83"/>
                    <a:pt x="22" y="83"/>
                  </a:cubicBezTo>
                  <a:cubicBezTo>
                    <a:pt x="24" y="84"/>
                    <a:pt x="24" y="84"/>
                    <a:pt x="24" y="84"/>
                  </a:cubicBezTo>
                  <a:cubicBezTo>
                    <a:pt x="26" y="85"/>
                    <a:pt x="26" y="85"/>
                    <a:pt x="26" y="85"/>
                  </a:cubicBezTo>
                  <a:cubicBezTo>
                    <a:pt x="26" y="86"/>
                    <a:pt x="26" y="86"/>
                    <a:pt x="26" y="86"/>
                  </a:cubicBezTo>
                  <a:cubicBezTo>
                    <a:pt x="26" y="86"/>
                    <a:pt x="26" y="86"/>
                    <a:pt x="26" y="86"/>
                  </a:cubicBezTo>
                  <a:close/>
                  <a:moveTo>
                    <a:pt x="83" y="190"/>
                  </a:moveTo>
                  <a:cubicBezTo>
                    <a:pt x="84" y="190"/>
                    <a:pt x="84" y="190"/>
                    <a:pt x="84" y="190"/>
                  </a:cubicBezTo>
                  <a:cubicBezTo>
                    <a:pt x="83" y="189"/>
                    <a:pt x="83" y="189"/>
                    <a:pt x="83" y="189"/>
                  </a:cubicBezTo>
                  <a:cubicBezTo>
                    <a:pt x="83" y="189"/>
                    <a:pt x="83" y="189"/>
                    <a:pt x="83" y="189"/>
                  </a:cubicBezTo>
                  <a:cubicBezTo>
                    <a:pt x="84" y="189"/>
                    <a:pt x="84" y="189"/>
                    <a:pt x="84" y="189"/>
                  </a:cubicBezTo>
                  <a:cubicBezTo>
                    <a:pt x="85" y="190"/>
                    <a:pt x="85" y="190"/>
                    <a:pt x="85" y="190"/>
                  </a:cubicBezTo>
                  <a:cubicBezTo>
                    <a:pt x="85" y="191"/>
                    <a:pt x="85" y="191"/>
                    <a:pt x="85" y="191"/>
                  </a:cubicBezTo>
                  <a:cubicBezTo>
                    <a:pt x="85" y="191"/>
                    <a:pt x="85" y="191"/>
                    <a:pt x="85" y="191"/>
                  </a:cubicBezTo>
                  <a:cubicBezTo>
                    <a:pt x="84" y="191"/>
                    <a:pt x="85" y="191"/>
                    <a:pt x="84" y="191"/>
                  </a:cubicBezTo>
                  <a:cubicBezTo>
                    <a:pt x="84" y="191"/>
                    <a:pt x="84" y="191"/>
                    <a:pt x="84" y="191"/>
                  </a:cubicBezTo>
                  <a:cubicBezTo>
                    <a:pt x="84" y="190"/>
                    <a:pt x="84" y="190"/>
                    <a:pt x="84" y="190"/>
                  </a:cubicBezTo>
                  <a:cubicBezTo>
                    <a:pt x="83" y="190"/>
                    <a:pt x="83" y="190"/>
                    <a:pt x="83" y="190"/>
                  </a:cubicBezTo>
                  <a:cubicBezTo>
                    <a:pt x="82" y="190"/>
                    <a:pt x="82" y="190"/>
                    <a:pt x="82" y="190"/>
                  </a:cubicBezTo>
                  <a:cubicBezTo>
                    <a:pt x="81" y="189"/>
                    <a:pt x="81" y="189"/>
                    <a:pt x="81" y="189"/>
                  </a:cubicBezTo>
                  <a:cubicBezTo>
                    <a:pt x="81" y="188"/>
                    <a:pt x="81" y="188"/>
                    <a:pt x="81" y="188"/>
                  </a:cubicBezTo>
                  <a:cubicBezTo>
                    <a:pt x="81" y="188"/>
                    <a:pt x="81" y="188"/>
                    <a:pt x="81" y="188"/>
                  </a:cubicBezTo>
                  <a:cubicBezTo>
                    <a:pt x="81" y="188"/>
                    <a:pt x="81" y="188"/>
                    <a:pt x="81" y="188"/>
                  </a:cubicBezTo>
                  <a:cubicBezTo>
                    <a:pt x="82" y="187"/>
                    <a:pt x="82" y="187"/>
                    <a:pt x="82" y="187"/>
                  </a:cubicBezTo>
                  <a:cubicBezTo>
                    <a:pt x="81" y="186"/>
                    <a:pt x="81" y="186"/>
                    <a:pt x="81" y="186"/>
                  </a:cubicBezTo>
                  <a:cubicBezTo>
                    <a:pt x="82" y="186"/>
                    <a:pt x="82" y="186"/>
                    <a:pt x="82" y="186"/>
                  </a:cubicBezTo>
                  <a:cubicBezTo>
                    <a:pt x="82" y="187"/>
                    <a:pt x="82" y="187"/>
                    <a:pt x="82" y="187"/>
                  </a:cubicBezTo>
                  <a:cubicBezTo>
                    <a:pt x="83" y="188"/>
                    <a:pt x="83" y="189"/>
                    <a:pt x="83" y="189"/>
                  </a:cubicBezTo>
                  <a:cubicBezTo>
                    <a:pt x="82" y="189"/>
                    <a:pt x="82" y="189"/>
                    <a:pt x="82" y="189"/>
                  </a:cubicBezTo>
                  <a:cubicBezTo>
                    <a:pt x="83" y="190"/>
                    <a:pt x="83" y="190"/>
                    <a:pt x="83" y="19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200">
              <a:extLst>
                <a:ext uri="{FF2B5EF4-FFF2-40B4-BE49-F238E27FC236}">
                  <a16:creationId xmlns:a16="http://schemas.microsoft.com/office/drawing/2014/main" id="{574F93C8-0FB7-4E03-B935-5B08343101E5}"/>
                </a:ext>
              </a:extLst>
            </p:cNvPr>
            <p:cNvSpPr>
              <a:spLocks noEditPoints="1"/>
            </p:cNvSpPr>
            <p:nvPr/>
          </p:nvSpPr>
          <p:spPr bwMode="auto">
            <a:xfrm>
              <a:off x="18968331" y="9334715"/>
              <a:ext cx="531911" cy="246959"/>
            </a:xfrm>
            <a:custGeom>
              <a:avLst/>
              <a:gdLst>
                <a:gd name="T0" fmla="*/ 19 w 127"/>
                <a:gd name="T1" fmla="*/ 8 h 59"/>
                <a:gd name="T2" fmla="*/ 12 w 127"/>
                <a:gd name="T3" fmla="*/ 3 h 59"/>
                <a:gd name="T4" fmla="*/ 15 w 127"/>
                <a:gd name="T5" fmla="*/ 3 h 59"/>
                <a:gd name="T6" fmla="*/ 21 w 127"/>
                <a:gd name="T7" fmla="*/ 8 h 59"/>
                <a:gd name="T8" fmla="*/ 2 w 127"/>
                <a:gd name="T9" fmla="*/ 5 h 59"/>
                <a:gd name="T10" fmla="*/ 41 w 127"/>
                <a:gd name="T11" fmla="*/ 18 h 59"/>
                <a:gd name="T12" fmla="*/ 35 w 127"/>
                <a:gd name="T13" fmla="*/ 14 h 59"/>
                <a:gd name="T14" fmla="*/ 35 w 127"/>
                <a:gd name="T15" fmla="*/ 11 h 59"/>
                <a:gd name="T16" fmla="*/ 41 w 127"/>
                <a:gd name="T17" fmla="*/ 15 h 59"/>
                <a:gd name="T18" fmla="*/ 47 w 127"/>
                <a:gd name="T19" fmla="*/ 21 h 59"/>
                <a:gd name="T20" fmla="*/ 11 w 127"/>
                <a:gd name="T21" fmla="*/ 14 h 59"/>
                <a:gd name="T22" fmla="*/ 11 w 127"/>
                <a:gd name="T23" fmla="*/ 11 h 59"/>
                <a:gd name="T24" fmla="*/ 12 w 127"/>
                <a:gd name="T25" fmla="*/ 14 h 59"/>
                <a:gd name="T26" fmla="*/ 15 w 127"/>
                <a:gd name="T27" fmla="*/ 15 h 59"/>
                <a:gd name="T28" fmla="*/ 17 w 127"/>
                <a:gd name="T29" fmla="*/ 16 h 59"/>
                <a:gd name="T30" fmla="*/ 10 w 127"/>
                <a:gd name="T31" fmla="*/ 16 h 59"/>
                <a:gd name="T32" fmla="*/ 24 w 127"/>
                <a:gd name="T33" fmla="*/ 18 h 59"/>
                <a:gd name="T34" fmla="*/ 24 w 127"/>
                <a:gd name="T35" fmla="*/ 22 h 59"/>
                <a:gd name="T36" fmla="*/ 21 w 127"/>
                <a:gd name="T37" fmla="*/ 18 h 59"/>
                <a:gd name="T38" fmla="*/ 18 w 127"/>
                <a:gd name="T39" fmla="*/ 18 h 59"/>
                <a:gd name="T40" fmla="*/ 22 w 127"/>
                <a:gd name="T41" fmla="*/ 15 h 59"/>
                <a:gd name="T42" fmla="*/ 60 w 127"/>
                <a:gd name="T43" fmla="*/ 22 h 59"/>
                <a:gd name="T44" fmla="*/ 60 w 127"/>
                <a:gd name="T45" fmla="*/ 25 h 59"/>
                <a:gd name="T46" fmla="*/ 64 w 127"/>
                <a:gd name="T47" fmla="*/ 32 h 59"/>
                <a:gd name="T48" fmla="*/ 60 w 127"/>
                <a:gd name="T49" fmla="*/ 30 h 59"/>
                <a:gd name="T50" fmla="*/ 55 w 127"/>
                <a:gd name="T51" fmla="*/ 20 h 59"/>
                <a:gd name="T52" fmla="*/ 45 w 127"/>
                <a:gd name="T53" fmla="*/ 21 h 59"/>
                <a:gd name="T54" fmla="*/ 44 w 127"/>
                <a:gd name="T55" fmla="*/ 20 h 59"/>
                <a:gd name="T56" fmla="*/ 19 w 127"/>
                <a:gd name="T57" fmla="*/ 24 h 59"/>
                <a:gd name="T58" fmla="*/ 19 w 127"/>
                <a:gd name="T59" fmla="*/ 20 h 59"/>
                <a:gd name="T60" fmla="*/ 19 w 127"/>
                <a:gd name="T61" fmla="*/ 23 h 59"/>
                <a:gd name="T62" fmla="*/ 25 w 127"/>
                <a:gd name="T63" fmla="*/ 22 h 59"/>
                <a:gd name="T64" fmla="*/ 28 w 127"/>
                <a:gd name="T65" fmla="*/ 22 h 59"/>
                <a:gd name="T66" fmla="*/ 28 w 127"/>
                <a:gd name="T67" fmla="*/ 25 h 59"/>
                <a:gd name="T68" fmla="*/ 22 w 127"/>
                <a:gd name="T69" fmla="*/ 24 h 59"/>
                <a:gd name="T70" fmla="*/ 22 w 127"/>
                <a:gd name="T71" fmla="*/ 24 h 59"/>
                <a:gd name="T72" fmla="*/ 38 w 127"/>
                <a:gd name="T73" fmla="*/ 27 h 59"/>
                <a:gd name="T74" fmla="*/ 40 w 127"/>
                <a:gd name="T75" fmla="*/ 28 h 59"/>
                <a:gd name="T76" fmla="*/ 53 w 127"/>
                <a:gd name="T77" fmla="*/ 29 h 59"/>
                <a:gd name="T78" fmla="*/ 51 w 127"/>
                <a:gd name="T79" fmla="*/ 28 h 59"/>
                <a:gd name="T80" fmla="*/ 48 w 127"/>
                <a:gd name="T81" fmla="*/ 32 h 59"/>
                <a:gd name="T82" fmla="*/ 58 w 127"/>
                <a:gd name="T83" fmla="*/ 35 h 59"/>
                <a:gd name="T84" fmla="*/ 47 w 127"/>
                <a:gd name="T85" fmla="*/ 36 h 59"/>
                <a:gd name="T86" fmla="*/ 46 w 127"/>
                <a:gd name="T87" fmla="*/ 30 h 59"/>
                <a:gd name="T88" fmla="*/ 65 w 127"/>
                <a:gd name="T89" fmla="*/ 34 h 59"/>
                <a:gd name="T90" fmla="*/ 68 w 127"/>
                <a:gd name="T91" fmla="*/ 42 h 59"/>
                <a:gd name="T92" fmla="*/ 74 w 127"/>
                <a:gd name="T93" fmla="*/ 46 h 59"/>
                <a:gd name="T94" fmla="*/ 73 w 127"/>
                <a:gd name="T95" fmla="*/ 47 h 59"/>
                <a:gd name="T96" fmla="*/ 65 w 127"/>
                <a:gd name="T97" fmla="*/ 42 h 59"/>
                <a:gd name="T98" fmla="*/ 64 w 127"/>
                <a:gd name="T99" fmla="*/ 40 h 59"/>
                <a:gd name="T100" fmla="*/ 116 w 127"/>
                <a:gd name="T101" fmla="*/ 47 h 59"/>
                <a:gd name="T102" fmla="*/ 114 w 127"/>
                <a:gd name="T103" fmla="*/ 47 h 59"/>
                <a:gd name="T104" fmla="*/ 116 w 127"/>
                <a:gd name="T105" fmla="*/ 45 h 59"/>
                <a:gd name="T106" fmla="*/ 54 w 127"/>
                <a:gd name="T107" fmla="*/ 59 h 59"/>
                <a:gd name="T108" fmla="*/ 50 w 127"/>
                <a:gd name="T109" fmla="*/ 56 h 59"/>
                <a:gd name="T110" fmla="*/ 49 w 127"/>
                <a:gd name="T111" fmla="*/ 55 h 59"/>
                <a:gd name="T112" fmla="*/ 124 w 127"/>
                <a:gd name="T113"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 h="59">
                  <a:moveTo>
                    <a:pt x="21" y="8"/>
                  </a:moveTo>
                  <a:cubicBezTo>
                    <a:pt x="21" y="8"/>
                    <a:pt x="21" y="8"/>
                    <a:pt x="21" y="8"/>
                  </a:cubicBezTo>
                  <a:cubicBezTo>
                    <a:pt x="20" y="9"/>
                    <a:pt x="20" y="9"/>
                    <a:pt x="20" y="9"/>
                  </a:cubicBezTo>
                  <a:cubicBezTo>
                    <a:pt x="19" y="9"/>
                    <a:pt x="19" y="9"/>
                    <a:pt x="19" y="9"/>
                  </a:cubicBezTo>
                  <a:cubicBezTo>
                    <a:pt x="19" y="8"/>
                    <a:pt x="19" y="8"/>
                    <a:pt x="19" y="8"/>
                  </a:cubicBezTo>
                  <a:cubicBezTo>
                    <a:pt x="19" y="8"/>
                    <a:pt x="19" y="8"/>
                    <a:pt x="19" y="8"/>
                  </a:cubicBezTo>
                  <a:cubicBezTo>
                    <a:pt x="18" y="8"/>
                    <a:pt x="18" y="8"/>
                    <a:pt x="18" y="8"/>
                  </a:cubicBezTo>
                  <a:cubicBezTo>
                    <a:pt x="16" y="8"/>
                    <a:pt x="16" y="8"/>
                    <a:pt x="16" y="8"/>
                  </a:cubicBezTo>
                  <a:cubicBezTo>
                    <a:pt x="14" y="6"/>
                    <a:pt x="14" y="6"/>
                    <a:pt x="14" y="6"/>
                  </a:cubicBezTo>
                  <a:cubicBezTo>
                    <a:pt x="12" y="3"/>
                    <a:pt x="12" y="3"/>
                    <a:pt x="12" y="3"/>
                  </a:cubicBezTo>
                  <a:cubicBezTo>
                    <a:pt x="11" y="2"/>
                    <a:pt x="10" y="2"/>
                    <a:pt x="9" y="1"/>
                  </a:cubicBezTo>
                  <a:cubicBezTo>
                    <a:pt x="9" y="0"/>
                    <a:pt x="9" y="0"/>
                    <a:pt x="9" y="0"/>
                  </a:cubicBezTo>
                  <a:cubicBezTo>
                    <a:pt x="9" y="0"/>
                    <a:pt x="9" y="0"/>
                    <a:pt x="9" y="0"/>
                  </a:cubicBezTo>
                  <a:cubicBezTo>
                    <a:pt x="11" y="0"/>
                    <a:pt x="11" y="0"/>
                    <a:pt x="11" y="0"/>
                  </a:cubicBezTo>
                  <a:cubicBezTo>
                    <a:pt x="13" y="2"/>
                    <a:pt x="12" y="1"/>
                    <a:pt x="15" y="3"/>
                  </a:cubicBezTo>
                  <a:cubicBezTo>
                    <a:pt x="16" y="4"/>
                    <a:pt x="16" y="4"/>
                    <a:pt x="16" y="4"/>
                  </a:cubicBezTo>
                  <a:cubicBezTo>
                    <a:pt x="17" y="5"/>
                    <a:pt x="17" y="5"/>
                    <a:pt x="17" y="5"/>
                  </a:cubicBezTo>
                  <a:cubicBezTo>
                    <a:pt x="17" y="6"/>
                    <a:pt x="18" y="6"/>
                    <a:pt x="19" y="7"/>
                  </a:cubicBezTo>
                  <a:cubicBezTo>
                    <a:pt x="20" y="8"/>
                    <a:pt x="20" y="8"/>
                    <a:pt x="20" y="8"/>
                  </a:cubicBezTo>
                  <a:cubicBezTo>
                    <a:pt x="21" y="8"/>
                    <a:pt x="21" y="8"/>
                    <a:pt x="21" y="8"/>
                  </a:cubicBezTo>
                  <a:close/>
                  <a:moveTo>
                    <a:pt x="1" y="5"/>
                  </a:moveTo>
                  <a:cubicBezTo>
                    <a:pt x="0" y="5"/>
                    <a:pt x="0" y="5"/>
                    <a:pt x="0" y="5"/>
                  </a:cubicBezTo>
                  <a:cubicBezTo>
                    <a:pt x="1" y="4"/>
                    <a:pt x="1" y="4"/>
                    <a:pt x="1" y="4"/>
                  </a:cubicBezTo>
                  <a:cubicBezTo>
                    <a:pt x="1" y="4"/>
                    <a:pt x="1" y="4"/>
                    <a:pt x="1" y="4"/>
                  </a:cubicBezTo>
                  <a:cubicBezTo>
                    <a:pt x="2" y="5"/>
                    <a:pt x="2" y="5"/>
                    <a:pt x="2" y="5"/>
                  </a:cubicBezTo>
                  <a:cubicBezTo>
                    <a:pt x="2" y="5"/>
                    <a:pt x="2" y="5"/>
                    <a:pt x="2" y="5"/>
                  </a:cubicBezTo>
                  <a:cubicBezTo>
                    <a:pt x="2" y="5"/>
                    <a:pt x="1" y="5"/>
                    <a:pt x="1" y="5"/>
                  </a:cubicBezTo>
                  <a:close/>
                  <a:moveTo>
                    <a:pt x="47" y="22"/>
                  </a:moveTo>
                  <a:cubicBezTo>
                    <a:pt x="46" y="20"/>
                    <a:pt x="46" y="21"/>
                    <a:pt x="45" y="20"/>
                  </a:cubicBezTo>
                  <a:cubicBezTo>
                    <a:pt x="41" y="18"/>
                    <a:pt x="41" y="18"/>
                    <a:pt x="41" y="18"/>
                  </a:cubicBezTo>
                  <a:cubicBezTo>
                    <a:pt x="41" y="18"/>
                    <a:pt x="41" y="18"/>
                    <a:pt x="41" y="18"/>
                  </a:cubicBezTo>
                  <a:cubicBezTo>
                    <a:pt x="40" y="18"/>
                    <a:pt x="40" y="18"/>
                    <a:pt x="40" y="18"/>
                  </a:cubicBezTo>
                  <a:cubicBezTo>
                    <a:pt x="38" y="16"/>
                    <a:pt x="39" y="17"/>
                    <a:pt x="37" y="16"/>
                  </a:cubicBezTo>
                  <a:cubicBezTo>
                    <a:pt x="36" y="15"/>
                    <a:pt x="36" y="15"/>
                    <a:pt x="36" y="15"/>
                  </a:cubicBezTo>
                  <a:cubicBezTo>
                    <a:pt x="35" y="14"/>
                    <a:pt x="35" y="14"/>
                    <a:pt x="35" y="14"/>
                  </a:cubicBezTo>
                  <a:cubicBezTo>
                    <a:pt x="34" y="13"/>
                    <a:pt x="34" y="13"/>
                    <a:pt x="33" y="13"/>
                  </a:cubicBezTo>
                  <a:cubicBezTo>
                    <a:pt x="33" y="11"/>
                    <a:pt x="33" y="11"/>
                    <a:pt x="33" y="11"/>
                  </a:cubicBezTo>
                  <a:cubicBezTo>
                    <a:pt x="32" y="11"/>
                    <a:pt x="32" y="11"/>
                    <a:pt x="32" y="11"/>
                  </a:cubicBezTo>
                  <a:cubicBezTo>
                    <a:pt x="31" y="10"/>
                    <a:pt x="31" y="10"/>
                    <a:pt x="31" y="10"/>
                  </a:cubicBezTo>
                  <a:cubicBezTo>
                    <a:pt x="35" y="11"/>
                    <a:pt x="35" y="11"/>
                    <a:pt x="35" y="11"/>
                  </a:cubicBezTo>
                  <a:cubicBezTo>
                    <a:pt x="36" y="12"/>
                    <a:pt x="36" y="12"/>
                    <a:pt x="37" y="13"/>
                  </a:cubicBezTo>
                  <a:cubicBezTo>
                    <a:pt x="38" y="14"/>
                    <a:pt x="38" y="14"/>
                    <a:pt x="38" y="14"/>
                  </a:cubicBezTo>
                  <a:cubicBezTo>
                    <a:pt x="39" y="14"/>
                    <a:pt x="39" y="14"/>
                    <a:pt x="39" y="14"/>
                  </a:cubicBezTo>
                  <a:cubicBezTo>
                    <a:pt x="40" y="14"/>
                    <a:pt x="40" y="14"/>
                    <a:pt x="40" y="14"/>
                  </a:cubicBezTo>
                  <a:cubicBezTo>
                    <a:pt x="41" y="15"/>
                    <a:pt x="41" y="15"/>
                    <a:pt x="41" y="15"/>
                  </a:cubicBezTo>
                  <a:cubicBezTo>
                    <a:pt x="42" y="15"/>
                    <a:pt x="42" y="15"/>
                    <a:pt x="42" y="15"/>
                  </a:cubicBezTo>
                  <a:cubicBezTo>
                    <a:pt x="43" y="16"/>
                    <a:pt x="46" y="18"/>
                    <a:pt x="47" y="19"/>
                  </a:cubicBezTo>
                  <a:cubicBezTo>
                    <a:pt x="46" y="20"/>
                    <a:pt x="46" y="20"/>
                    <a:pt x="46" y="20"/>
                  </a:cubicBezTo>
                  <a:cubicBezTo>
                    <a:pt x="47" y="21"/>
                    <a:pt x="47" y="21"/>
                    <a:pt x="47" y="21"/>
                  </a:cubicBezTo>
                  <a:cubicBezTo>
                    <a:pt x="47" y="21"/>
                    <a:pt x="47" y="21"/>
                    <a:pt x="47" y="21"/>
                  </a:cubicBezTo>
                  <a:cubicBezTo>
                    <a:pt x="47" y="21"/>
                    <a:pt x="47" y="22"/>
                    <a:pt x="47" y="22"/>
                  </a:cubicBezTo>
                  <a:close/>
                  <a:moveTo>
                    <a:pt x="12" y="14"/>
                  </a:moveTo>
                  <a:cubicBezTo>
                    <a:pt x="11" y="15"/>
                    <a:pt x="11" y="15"/>
                    <a:pt x="11" y="15"/>
                  </a:cubicBezTo>
                  <a:cubicBezTo>
                    <a:pt x="11" y="14"/>
                    <a:pt x="11" y="14"/>
                    <a:pt x="11" y="14"/>
                  </a:cubicBezTo>
                  <a:cubicBezTo>
                    <a:pt x="11" y="14"/>
                    <a:pt x="11" y="14"/>
                    <a:pt x="11" y="14"/>
                  </a:cubicBezTo>
                  <a:cubicBezTo>
                    <a:pt x="11" y="13"/>
                    <a:pt x="11" y="13"/>
                    <a:pt x="11" y="13"/>
                  </a:cubicBezTo>
                  <a:cubicBezTo>
                    <a:pt x="10" y="12"/>
                    <a:pt x="10" y="12"/>
                    <a:pt x="10" y="12"/>
                  </a:cubicBezTo>
                  <a:cubicBezTo>
                    <a:pt x="9" y="11"/>
                    <a:pt x="9" y="11"/>
                    <a:pt x="9" y="11"/>
                  </a:cubicBezTo>
                  <a:cubicBezTo>
                    <a:pt x="10" y="11"/>
                    <a:pt x="10" y="11"/>
                    <a:pt x="10" y="11"/>
                  </a:cubicBezTo>
                  <a:cubicBezTo>
                    <a:pt x="11" y="11"/>
                    <a:pt x="11" y="11"/>
                    <a:pt x="11" y="11"/>
                  </a:cubicBezTo>
                  <a:cubicBezTo>
                    <a:pt x="12" y="12"/>
                    <a:pt x="12" y="12"/>
                    <a:pt x="12" y="12"/>
                  </a:cubicBezTo>
                  <a:cubicBezTo>
                    <a:pt x="13" y="12"/>
                    <a:pt x="13" y="12"/>
                    <a:pt x="13" y="12"/>
                  </a:cubicBezTo>
                  <a:cubicBezTo>
                    <a:pt x="13" y="13"/>
                    <a:pt x="13" y="13"/>
                    <a:pt x="13" y="13"/>
                  </a:cubicBezTo>
                  <a:cubicBezTo>
                    <a:pt x="12" y="14"/>
                    <a:pt x="12" y="14"/>
                    <a:pt x="12" y="14"/>
                  </a:cubicBezTo>
                  <a:cubicBezTo>
                    <a:pt x="12" y="14"/>
                    <a:pt x="12" y="14"/>
                    <a:pt x="12" y="14"/>
                  </a:cubicBezTo>
                  <a:close/>
                  <a:moveTo>
                    <a:pt x="17" y="17"/>
                  </a:moveTo>
                  <a:cubicBezTo>
                    <a:pt x="17" y="17"/>
                    <a:pt x="17" y="17"/>
                    <a:pt x="17" y="17"/>
                  </a:cubicBezTo>
                  <a:cubicBezTo>
                    <a:pt x="16" y="17"/>
                    <a:pt x="16" y="17"/>
                    <a:pt x="16" y="17"/>
                  </a:cubicBezTo>
                  <a:cubicBezTo>
                    <a:pt x="15" y="15"/>
                    <a:pt x="15" y="15"/>
                    <a:pt x="15" y="15"/>
                  </a:cubicBezTo>
                  <a:cubicBezTo>
                    <a:pt x="15" y="15"/>
                    <a:pt x="15" y="15"/>
                    <a:pt x="15" y="15"/>
                  </a:cubicBezTo>
                  <a:cubicBezTo>
                    <a:pt x="15" y="14"/>
                    <a:pt x="15" y="14"/>
                    <a:pt x="15" y="14"/>
                  </a:cubicBezTo>
                  <a:cubicBezTo>
                    <a:pt x="16" y="14"/>
                    <a:pt x="16" y="14"/>
                    <a:pt x="16" y="14"/>
                  </a:cubicBezTo>
                  <a:cubicBezTo>
                    <a:pt x="17" y="14"/>
                    <a:pt x="17" y="14"/>
                    <a:pt x="17" y="14"/>
                  </a:cubicBezTo>
                  <a:cubicBezTo>
                    <a:pt x="17" y="15"/>
                    <a:pt x="17" y="15"/>
                    <a:pt x="17" y="15"/>
                  </a:cubicBezTo>
                  <a:cubicBezTo>
                    <a:pt x="17" y="16"/>
                    <a:pt x="17" y="16"/>
                    <a:pt x="17" y="16"/>
                  </a:cubicBezTo>
                  <a:cubicBezTo>
                    <a:pt x="17" y="16"/>
                    <a:pt x="17" y="16"/>
                    <a:pt x="17" y="16"/>
                  </a:cubicBezTo>
                  <a:cubicBezTo>
                    <a:pt x="17" y="17"/>
                    <a:pt x="17" y="17"/>
                    <a:pt x="17" y="17"/>
                  </a:cubicBezTo>
                  <a:close/>
                  <a:moveTo>
                    <a:pt x="11" y="17"/>
                  </a:moveTo>
                  <a:cubicBezTo>
                    <a:pt x="10" y="18"/>
                    <a:pt x="10" y="18"/>
                    <a:pt x="10" y="18"/>
                  </a:cubicBezTo>
                  <a:cubicBezTo>
                    <a:pt x="10" y="16"/>
                    <a:pt x="10" y="16"/>
                    <a:pt x="10" y="16"/>
                  </a:cubicBezTo>
                  <a:cubicBezTo>
                    <a:pt x="10" y="15"/>
                    <a:pt x="10" y="16"/>
                    <a:pt x="10" y="15"/>
                  </a:cubicBezTo>
                  <a:cubicBezTo>
                    <a:pt x="10" y="15"/>
                    <a:pt x="10" y="15"/>
                    <a:pt x="10" y="15"/>
                  </a:cubicBezTo>
                  <a:cubicBezTo>
                    <a:pt x="11" y="16"/>
                    <a:pt x="11" y="16"/>
                    <a:pt x="11" y="16"/>
                  </a:cubicBezTo>
                  <a:cubicBezTo>
                    <a:pt x="11" y="17"/>
                    <a:pt x="11" y="17"/>
                    <a:pt x="11" y="17"/>
                  </a:cubicBezTo>
                  <a:close/>
                  <a:moveTo>
                    <a:pt x="24" y="18"/>
                  </a:moveTo>
                  <a:cubicBezTo>
                    <a:pt x="24" y="19"/>
                    <a:pt x="24" y="19"/>
                    <a:pt x="24" y="19"/>
                  </a:cubicBezTo>
                  <a:cubicBezTo>
                    <a:pt x="25" y="21"/>
                    <a:pt x="25" y="21"/>
                    <a:pt x="25" y="21"/>
                  </a:cubicBezTo>
                  <a:cubicBezTo>
                    <a:pt x="25" y="22"/>
                    <a:pt x="25" y="22"/>
                    <a:pt x="25" y="22"/>
                  </a:cubicBezTo>
                  <a:cubicBezTo>
                    <a:pt x="24" y="22"/>
                    <a:pt x="24" y="22"/>
                    <a:pt x="24" y="22"/>
                  </a:cubicBezTo>
                  <a:cubicBezTo>
                    <a:pt x="24" y="22"/>
                    <a:pt x="24" y="22"/>
                    <a:pt x="24" y="22"/>
                  </a:cubicBezTo>
                  <a:cubicBezTo>
                    <a:pt x="23" y="21"/>
                    <a:pt x="23" y="21"/>
                    <a:pt x="23" y="21"/>
                  </a:cubicBezTo>
                  <a:cubicBezTo>
                    <a:pt x="22" y="21"/>
                    <a:pt x="22" y="21"/>
                    <a:pt x="22" y="21"/>
                  </a:cubicBezTo>
                  <a:cubicBezTo>
                    <a:pt x="22" y="20"/>
                    <a:pt x="22" y="20"/>
                    <a:pt x="22" y="20"/>
                  </a:cubicBezTo>
                  <a:cubicBezTo>
                    <a:pt x="21" y="19"/>
                    <a:pt x="21" y="19"/>
                    <a:pt x="21" y="18"/>
                  </a:cubicBezTo>
                  <a:cubicBezTo>
                    <a:pt x="21" y="18"/>
                    <a:pt x="21" y="18"/>
                    <a:pt x="21" y="18"/>
                  </a:cubicBezTo>
                  <a:cubicBezTo>
                    <a:pt x="19" y="18"/>
                    <a:pt x="19" y="18"/>
                    <a:pt x="19" y="18"/>
                  </a:cubicBezTo>
                  <a:cubicBezTo>
                    <a:pt x="18" y="19"/>
                    <a:pt x="18" y="19"/>
                    <a:pt x="18" y="19"/>
                  </a:cubicBezTo>
                  <a:cubicBezTo>
                    <a:pt x="18" y="19"/>
                    <a:pt x="18" y="19"/>
                    <a:pt x="18" y="19"/>
                  </a:cubicBezTo>
                  <a:cubicBezTo>
                    <a:pt x="17" y="18"/>
                    <a:pt x="17" y="18"/>
                    <a:pt x="17" y="18"/>
                  </a:cubicBezTo>
                  <a:cubicBezTo>
                    <a:pt x="18" y="18"/>
                    <a:pt x="18" y="18"/>
                    <a:pt x="18" y="18"/>
                  </a:cubicBezTo>
                  <a:cubicBezTo>
                    <a:pt x="19" y="17"/>
                    <a:pt x="19" y="17"/>
                    <a:pt x="19" y="17"/>
                  </a:cubicBezTo>
                  <a:cubicBezTo>
                    <a:pt x="19" y="16"/>
                    <a:pt x="19" y="16"/>
                    <a:pt x="19" y="16"/>
                  </a:cubicBezTo>
                  <a:cubicBezTo>
                    <a:pt x="20" y="15"/>
                    <a:pt x="20" y="15"/>
                    <a:pt x="20" y="15"/>
                  </a:cubicBezTo>
                  <a:cubicBezTo>
                    <a:pt x="21" y="15"/>
                    <a:pt x="21" y="15"/>
                    <a:pt x="21" y="15"/>
                  </a:cubicBezTo>
                  <a:cubicBezTo>
                    <a:pt x="22" y="15"/>
                    <a:pt x="22" y="15"/>
                    <a:pt x="22" y="15"/>
                  </a:cubicBezTo>
                  <a:cubicBezTo>
                    <a:pt x="22" y="17"/>
                    <a:pt x="22" y="17"/>
                    <a:pt x="22" y="17"/>
                  </a:cubicBezTo>
                  <a:cubicBezTo>
                    <a:pt x="22" y="18"/>
                    <a:pt x="22" y="18"/>
                    <a:pt x="22" y="18"/>
                  </a:cubicBezTo>
                  <a:cubicBezTo>
                    <a:pt x="24" y="18"/>
                    <a:pt x="24" y="18"/>
                    <a:pt x="24" y="18"/>
                  </a:cubicBezTo>
                  <a:close/>
                  <a:moveTo>
                    <a:pt x="57" y="19"/>
                  </a:moveTo>
                  <a:cubicBezTo>
                    <a:pt x="60" y="22"/>
                    <a:pt x="60" y="22"/>
                    <a:pt x="60" y="22"/>
                  </a:cubicBezTo>
                  <a:cubicBezTo>
                    <a:pt x="60" y="23"/>
                    <a:pt x="60" y="23"/>
                    <a:pt x="60" y="23"/>
                  </a:cubicBezTo>
                  <a:cubicBezTo>
                    <a:pt x="59" y="23"/>
                    <a:pt x="59" y="23"/>
                    <a:pt x="59" y="23"/>
                  </a:cubicBezTo>
                  <a:cubicBezTo>
                    <a:pt x="59" y="24"/>
                    <a:pt x="59" y="24"/>
                    <a:pt x="59" y="24"/>
                  </a:cubicBezTo>
                  <a:cubicBezTo>
                    <a:pt x="60" y="25"/>
                    <a:pt x="60" y="25"/>
                    <a:pt x="60" y="25"/>
                  </a:cubicBezTo>
                  <a:cubicBezTo>
                    <a:pt x="60" y="25"/>
                    <a:pt x="60" y="25"/>
                    <a:pt x="60" y="25"/>
                  </a:cubicBezTo>
                  <a:cubicBezTo>
                    <a:pt x="62" y="26"/>
                    <a:pt x="62" y="26"/>
                    <a:pt x="62" y="26"/>
                  </a:cubicBezTo>
                  <a:cubicBezTo>
                    <a:pt x="62" y="27"/>
                    <a:pt x="62" y="27"/>
                    <a:pt x="62" y="28"/>
                  </a:cubicBezTo>
                  <a:cubicBezTo>
                    <a:pt x="63" y="29"/>
                    <a:pt x="63" y="29"/>
                    <a:pt x="63" y="29"/>
                  </a:cubicBezTo>
                  <a:cubicBezTo>
                    <a:pt x="63" y="30"/>
                    <a:pt x="63" y="30"/>
                    <a:pt x="63" y="30"/>
                  </a:cubicBezTo>
                  <a:cubicBezTo>
                    <a:pt x="64" y="32"/>
                    <a:pt x="64" y="32"/>
                    <a:pt x="64" y="32"/>
                  </a:cubicBezTo>
                  <a:cubicBezTo>
                    <a:pt x="64" y="33"/>
                    <a:pt x="64" y="33"/>
                    <a:pt x="64" y="33"/>
                  </a:cubicBezTo>
                  <a:cubicBezTo>
                    <a:pt x="64" y="34"/>
                    <a:pt x="64" y="34"/>
                    <a:pt x="64" y="34"/>
                  </a:cubicBezTo>
                  <a:cubicBezTo>
                    <a:pt x="64" y="33"/>
                    <a:pt x="64" y="33"/>
                    <a:pt x="64" y="33"/>
                  </a:cubicBezTo>
                  <a:cubicBezTo>
                    <a:pt x="62" y="31"/>
                    <a:pt x="62" y="31"/>
                    <a:pt x="62" y="31"/>
                  </a:cubicBezTo>
                  <a:cubicBezTo>
                    <a:pt x="60" y="30"/>
                    <a:pt x="60" y="30"/>
                    <a:pt x="60" y="30"/>
                  </a:cubicBezTo>
                  <a:cubicBezTo>
                    <a:pt x="60" y="30"/>
                    <a:pt x="60" y="30"/>
                    <a:pt x="60" y="30"/>
                  </a:cubicBezTo>
                  <a:cubicBezTo>
                    <a:pt x="59" y="28"/>
                    <a:pt x="59" y="28"/>
                    <a:pt x="59" y="28"/>
                  </a:cubicBezTo>
                  <a:cubicBezTo>
                    <a:pt x="57" y="26"/>
                    <a:pt x="58" y="27"/>
                    <a:pt x="56" y="22"/>
                  </a:cubicBezTo>
                  <a:cubicBezTo>
                    <a:pt x="57" y="21"/>
                    <a:pt x="57" y="21"/>
                    <a:pt x="57" y="21"/>
                  </a:cubicBezTo>
                  <a:cubicBezTo>
                    <a:pt x="55" y="20"/>
                    <a:pt x="55" y="20"/>
                    <a:pt x="55" y="20"/>
                  </a:cubicBezTo>
                  <a:cubicBezTo>
                    <a:pt x="55" y="19"/>
                    <a:pt x="55" y="19"/>
                    <a:pt x="55" y="19"/>
                  </a:cubicBezTo>
                  <a:cubicBezTo>
                    <a:pt x="56" y="19"/>
                    <a:pt x="56" y="19"/>
                    <a:pt x="56" y="19"/>
                  </a:cubicBezTo>
                  <a:cubicBezTo>
                    <a:pt x="57" y="19"/>
                    <a:pt x="57" y="19"/>
                    <a:pt x="57" y="19"/>
                  </a:cubicBezTo>
                  <a:cubicBezTo>
                    <a:pt x="57" y="19"/>
                    <a:pt x="57" y="19"/>
                    <a:pt x="57" y="19"/>
                  </a:cubicBezTo>
                  <a:close/>
                  <a:moveTo>
                    <a:pt x="45" y="21"/>
                  </a:moveTo>
                  <a:cubicBezTo>
                    <a:pt x="45" y="21"/>
                    <a:pt x="45" y="21"/>
                    <a:pt x="45" y="21"/>
                  </a:cubicBezTo>
                  <a:cubicBezTo>
                    <a:pt x="44" y="21"/>
                    <a:pt x="44" y="21"/>
                    <a:pt x="44" y="21"/>
                  </a:cubicBezTo>
                  <a:cubicBezTo>
                    <a:pt x="44" y="20"/>
                    <a:pt x="44" y="20"/>
                    <a:pt x="44" y="20"/>
                  </a:cubicBezTo>
                  <a:cubicBezTo>
                    <a:pt x="44" y="20"/>
                    <a:pt x="44" y="20"/>
                    <a:pt x="44" y="20"/>
                  </a:cubicBezTo>
                  <a:cubicBezTo>
                    <a:pt x="44" y="20"/>
                    <a:pt x="44" y="20"/>
                    <a:pt x="44" y="20"/>
                  </a:cubicBezTo>
                  <a:cubicBezTo>
                    <a:pt x="45" y="20"/>
                    <a:pt x="45" y="20"/>
                    <a:pt x="45" y="20"/>
                  </a:cubicBezTo>
                  <a:cubicBezTo>
                    <a:pt x="45" y="20"/>
                    <a:pt x="45" y="20"/>
                    <a:pt x="45" y="20"/>
                  </a:cubicBezTo>
                  <a:cubicBezTo>
                    <a:pt x="45" y="21"/>
                    <a:pt x="45" y="21"/>
                    <a:pt x="45" y="21"/>
                  </a:cubicBezTo>
                  <a:close/>
                  <a:moveTo>
                    <a:pt x="19" y="23"/>
                  </a:moveTo>
                  <a:cubicBezTo>
                    <a:pt x="19" y="24"/>
                    <a:pt x="19" y="24"/>
                    <a:pt x="19" y="24"/>
                  </a:cubicBezTo>
                  <a:cubicBezTo>
                    <a:pt x="19" y="23"/>
                    <a:pt x="19" y="23"/>
                    <a:pt x="19" y="23"/>
                  </a:cubicBezTo>
                  <a:cubicBezTo>
                    <a:pt x="17" y="22"/>
                    <a:pt x="17" y="22"/>
                    <a:pt x="17" y="22"/>
                  </a:cubicBezTo>
                  <a:cubicBezTo>
                    <a:pt x="18" y="21"/>
                    <a:pt x="18" y="21"/>
                    <a:pt x="18" y="21"/>
                  </a:cubicBezTo>
                  <a:cubicBezTo>
                    <a:pt x="19" y="20"/>
                    <a:pt x="19" y="20"/>
                    <a:pt x="19" y="20"/>
                  </a:cubicBezTo>
                  <a:cubicBezTo>
                    <a:pt x="19" y="20"/>
                    <a:pt x="19" y="20"/>
                    <a:pt x="19" y="20"/>
                  </a:cubicBezTo>
                  <a:cubicBezTo>
                    <a:pt x="20" y="21"/>
                    <a:pt x="20" y="21"/>
                    <a:pt x="20" y="21"/>
                  </a:cubicBezTo>
                  <a:cubicBezTo>
                    <a:pt x="19" y="22"/>
                    <a:pt x="19" y="22"/>
                    <a:pt x="19" y="22"/>
                  </a:cubicBezTo>
                  <a:cubicBezTo>
                    <a:pt x="19" y="22"/>
                    <a:pt x="19" y="22"/>
                    <a:pt x="19" y="22"/>
                  </a:cubicBezTo>
                  <a:cubicBezTo>
                    <a:pt x="19" y="23"/>
                    <a:pt x="19" y="23"/>
                    <a:pt x="19" y="23"/>
                  </a:cubicBezTo>
                  <a:cubicBezTo>
                    <a:pt x="19" y="23"/>
                    <a:pt x="19" y="23"/>
                    <a:pt x="19" y="23"/>
                  </a:cubicBezTo>
                  <a:close/>
                  <a:moveTo>
                    <a:pt x="27" y="23"/>
                  </a:moveTo>
                  <a:cubicBezTo>
                    <a:pt x="26" y="24"/>
                    <a:pt x="26" y="24"/>
                    <a:pt x="26" y="24"/>
                  </a:cubicBezTo>
                  <a:cubicBezTo>
                    <a:pt x="26" y="24"/>
                    <a:pt x="26" y="24"/>
                    <a:pt x="26" y="24"/>
                  </a:cubicBezTo>
                  <a:cubicBezTo>
                    <a:pt x="25" y="23"/>
                    <a:pt x="25" y="23"/>
                    <a:pt x="25" y="23"/>
                  </a:cubicBezTo>
                  <a:cubicBezTo>
                    <a:pt x="25" y="22"/>
                    <a:pt x="25" y="22"/>
                    <a:pt x="25" y="22"/>
                  </a:cubicBezTo>
                  <a:cubicBezTo>
                    <a:pt x="26" y="22"/>
                    <a:pt x="26" y="22"/>
                    <a:pt x="26" y="22"/>
                  </a:cubicBezTo>
                  <a:cubicBezTo>
                    <a:pt x="26" y="21"/>
                    <a:pt x="26" y="21"/>
                    <a:pt x="26" y="21"/>
                  </a:cubicBezTo>
                  <a:cubicBezTo>
                    <a:pt x="26" y="21"/>
                    <a:pt x="26" y="21"/>
                    <a:pt x="26" y="21"/>
                  </a:cubicBezTo>
                  <a:cubicBezTo>
                    <a:pt x="27" y="21"/>
                    <a:pt x="27" y="21"/>
                    <a:pt x="27" y="21"/>
                  </a:cubicBezTo>
                  <a:cubicBezTo>
                    <a:pt x="28" y="22"/>
                    <a:pt x="28" y="22"/>
                    <a:pt x="28" y="22"/>
                  </a:cubicBezTo>
                  <a:cubicBezTo>
                    <a:pt x="27" y="22"/>
                    <a:pt x="27" y="22"/>
                    <a:pt x="27" y="22"/>
                  </a:cubicBezTo>
                  <a:cubicBezTo>
                    <a:pt x="27" y="22"/>
                    <a:pt x="27" y="22"/>
                    <a:pt x="27" y="22"/>
                  </a:cubicBezTo>
                  <a:cubicBezTo>
                    <a:pt x="27" y="23"/>
                    <a:pt x="27" y="23"/>
                    <a:pt x="27" y="23"/>
                  </a:cubicBezTo>
                  <a:cubicBezTo>
                    <a:pt x="27" y="23"/>
                    <a:pt x="27" y="23"/>
                    <a:pt x="27" y="23"/>
                  </a:cubicBezTo>
                  <a:close/>
                  <a:moveTo>
                    <a:pt x="28" y="25"/>
                  </a:moveTo>
                  <a:cubicBezTo>
                    <a:pt x="28" y="24"/>
                    <a:pt x="28" y="24"/>
                    <a:pt x="28" y="24"/>
                  </a:cubicBezTo>
                  <a:cubicBezTo>
                    <a:pt x="29" y="23"/>
                    <a:pt x="29" y="23"/>
                    <a:pt x="29" y="23"/>
                  </a:cubicBezTo>
                  <a:cubicBezTo>
                    <a:pt x="29" y="24"/>
                    <a:pt x="29" y="24"/>
                    <a:pt x="29" y="24"/>
                  </a:cubicBezTo>
                  <a:cubicBezTo>
                    <a:pt x="29" y="25"/>
                    <a:pt x="29" y="25"/>
                    <a:pt x="28" y="25"/>
                  </a:cubicBezTo>
                  <a:close/>
                  <a:moveTo>
                    <a:pt x="22" y="24"/>
                  </a:moveTo>
                  <a:cubicBezTo>
                    <a:pt x="22" y="24"/>
                    <a:pt x="22" y="24"/>
                    <a:pt x="22" y="24"/>
                  </a:cubicBezTo>
                  <a:cubicBezTo>
                    <a:pt x="21" y="24"/>
                    <a:pt x="21" y="24"/>
                    <a:pt x="20" y="24"/>
                  </a:cubicBezTo>
                  <a:cubicBezTo>
                    <a:pt x="20" y="23"/>
                    <a:pt x="20" y="23"/>
                    <a:pt x="20" y="23"/>
                  </a:cubicBezTo>
                  <a:cubicBezTo>
                    <a:pt x="21" y="23"/>
                    <a:pt x="21" y="23"/>
                    <a:pt x="22" y="23"/>
                  </a:cubicBezTo>
                  <a:cubicBezTo>
                    <a:pt x="22" y="24"/>
                    <a:pt x="22" y="24"/>
                    <a:pt x="22" y="24"/>
                  </a:cubicBezTo>
                  <a:close/>
                  <a:moveTo>
                    <a:pt x="40" y="28"/>
                  </a:moveTo>
                  <a:cubicBezTo>
                    <a:pt x="39" y="28"/>
                    <a:pt x="39" y="28"/>
                    <a:pt x="39" y="28"/>
                  </a:cubicBezTo>
                  <a:cubicBezTo>
                    <a:pt x="39" y="28"/>
                    <a:pt x="39" y="28"/>
                    <a:pt x="38" y="28"/>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40" y="27"/>
                    <a:pt x="40" y="27"/>
                    <a:pt x="40" y="27"/>
                  </a:cubicBezTo>
                  <a:cubicBezTo>
                    <a:pt x="40" y="28"/>
                    <a:pt x="40" y="28"/>
                    <a:pt x="40" y="28"/>
                  </a:cubicBezTo>
                  <a:close/>
                  <a:moveTo>
                    <a:pt x="51" y="27"/>
                  </a:moveTo>
                  <a:cubicBezTo>
                    <a:pt x="51" y="27"/>
                    <a:pt x="51" y="27"/>
                    <a:pt x="51" y="27"/>
                  </a:cubicBezTo>
                  <a:cubicBezTo>
                    <a:pt x="52" y="27"/>
                    <a:pt x="52" y="27"/>
                    <a:pt x="52" y="27"/>
                  </a:cubicBezTo>
                  <a:cubicBezTo>
                    <a:pt x="52" y="27"/>
                    <a:pt x="52" y="27"/>
                    <a:pt x="53" y="28"/>
                  </a:cubicBezTo>
                  <a:cubicBezTo>
                    <a:pt x="53" y="29"/>
                    <a:pt x="53" y="29"/>
                    <a:pt x="53" y="29"/>
                  </a:cubicBezTo>
                  <a:cubicBezTo>
                    <a:pt x="52" y="28"/>
                    <a:pt x="52" y="28"/>
                    <a:pt x="52" y="28"/>
                  </a:cubicBezTo>
                  <a:cubicBezTo>
                    <a:pt x="52" y="29"/>
                    <a:pt x="52" y="29"/>
                    <a:pt x="52" y="29"/>
                  </a:cubicBezTo>
                  <a:cubicBezTo>
                    <a:pt x="52" y="28"/>
                    <a:pt x="52" y="28"/>
                    <a:pt x="52" y="28"/>
                  </a:cubicBezTo>
                  <a:cubicBezTo>
                    <a:pt x="52" y="28"/>
                    <a:pt x="52" y="28"/>
                    <a:pt x="52" y="28"/>
                  </a:cubicBezTo>
                  <a:cubicBezTo>
                    <a:pt x="51" y="28"/>
                    <a:pt x="51" y="28"/>
                    <a:pt x="51" y="28"/>
                  </a:cubicBezTo>
                  <a:cubicBezTo>
                    <a:pt x="50" y="28"/>
                    <a:pt x="50" y="28"/>
                    <a:pt x="50" y="28"/>
                  </a:cubicBezTo>
                  <a:cubicBezTo>
                    <a:pt x="50" y="27"/>
                    <a:pt x="50" y="27"/>
                    <a:pt x="50" y="27"/>
                  </a:cubicBezTo>
                  <a:cubicBezTo>
                    <a:pt x="51" y="27"/>
                    <a:pt x="51" y="27"/>
                    <a:pt x="51" y="27"/>
                  </a:cubicBezTo>
                  <a:close/>
                  <a:moveTo>
                    <a:pt x="46" y="30"/>
                  </a:moveTo>
                  <a:cubicBezTo>
                    <a:pt x="48" y="32"/>
                    <a:pt x="48" y="32"/>
                    <a:pt x="48" y="32"/>
                  </a:cubicBezTo>
                  <a:cubicBezTo>
                    <a:pt x="50" y="31"/>
                    <a:pt x="51" y="31"/>
                    <a:pt x="53" y="31"/>
                  </a:cubicBezTo>
                  <a:cubicBezTo>
                    <a:pt x="55" y="33"/>
                    <a:pt x="55" y="33"/>
                    <a:pt x="56" y="33"/>
                  </a:cubicBezTo>
                  <a:cubicBezTo>
                    <a:pt x="56" y="34"/>
                    <a:pt x="56" y="34"/>
                    <a:pt x="56" y="34"/>
                  </a:cubicBezTo>
                  <a:cubicBezTo>
                    <a:pt x="57" y="35"/>
                    <a:pt x="57" y="35"/>
                    <a:pt x="57" y="35"/>
                  </a:cubicBezTo>
                  <a:cubicBezTo>
                    <a:pt x="58" y="35"/>
                    <a:pt x="58" y="35"/>
                    <a:pt x="58" y="35"/>
                  </a:cubicBezTo>
                  <a:cubicBezTo>
                    <a:pt x="58" y="36"/>
                    <a:pt x="58" y="36"/>
                    <a:pt x="58" y="36"/>
                  </a:cubicBezTo>
                  <a:cubicBezTo>
                    <a:pt x="58" y="37"/>
                    <a:pt x="58" y="37"/>
                    <a:pt x="58" y="37"/>
                  </a:cubicBezTo>
                  <a:cubicBezTo>
                    <a:pt x="57" y="37"/>
                    <a:pt x="57" y="37"/>
                    <a:pt x="56" y="37"/>
                  </a:cubicBezTo>
                  <a:cubicBezTo>
                    <a:pt x="54" y="37"/>
                    <a:pt x="55" y="37"/>
                    <a:pt x="52" y="36"/>
                  </a:cubicBezTo>
                  <a:cubicBezTo>
                    <a:pt x="48" y="36"/>
                    <a:pt x="49" y="36"/>
                    <a:pt x="47" y="36"/>
                  </a:cubicBezTo>
                  <a:cubicBezTo>
                    <a:pt x="46" y="35"/>
                    <a:pt x="45" y="34"/>
                    <a:pt x="44" y="33"/>
                  </a:cubicBezTo>
                  <a:cubicBezTo>
                    <a:pt x="44" y="32"/>
                    <a:pt x="44" y="32"/>
                    <a:pt x="44" y="31"/>
                  </a:cubicBezTo>
                  <a:cubicBezTo>
                    <a:pt x="45" y="30"/>
                    <a:pt x="45" y="30"/>
                    <a:pt x="45" y="30"/>
                  </a:cubicBezTo>
                  <a:cubicBezTo>
                    <a:pt x="45" y="30"/>
                    <a:pt x="45" y="30"/>
                    <a:pt x="45" y="30"/>
                  </a:cubicBezTo>
                  <a:cubicBezTo>
                    <a:pt x="46" y="30"/>
                    <a:pt x="46" y="30"/>
                    <a:pt x="46" y="30"/>
                  </a:cubicBezTo>
                  <a:close/>
                  <a:moveTo>
                    <a:pt x="66" y="34"/>
                  </a:moveTo>
                  <a:cubicBezTo>
                    <a:pt x="66" y="34"/>
                    <a:pt x="66" y="35"/>
                    <a:pt x="66" y="35"/>
                  </a:cubicBezTo>
                  <a:cubicBezTo>
                    <a:pt x="65" y="34"/>
                    <a:pt x="65" y="34"/>
                    <a:pt x="65" y="34"/>
                  </a:cubicBezTo>
                  <a:cubicBezTo>
                    <a:pt x="65" y="35"/>
                    <a:pt x="65" y="35"/>
                    <a:pt x="65" y="35"/>
                  </a:cubicBezTo>
                  <a:cubicBezTo>
                    <a:pt x="65" y="34"/>
                    <a:pt x="65" y="34"/>
                    <a:pt x="65" y="34"/>
                  </a:cubicBezTo>
                  <a:cubicBezTo>
                    <a:pt x="65" y="33"/>
                    <a:pt x="65" y="34"/>
                    <a:pt x="65" y="32"/>
                  </a:cubicBezTo>
                  <a:cubicBezTo>
                    <a:pt x="64" y="32"/>
                    <a:pt x="65" y="32"/>
                    <a:pt x="64" y="31"/>
                  </a:cubicBezTo>
                  <a:cubicBezTo>
                    <a:pt x="65" y="31"/>
                    <a:pt x="65" y="31"/>
                    <a:pt x="65" y="31"/>
                  </a:cubicBezTo>
                  <a:cubicBezTo>
                    <a:pt x="66" y="34"/>
                    <a:pt x="66" y="34"/>
                    <a:pt x="66" y="34"/>
                  </a:cubicBezTo>
                  <a:close/>
                  <a:moveTo>
                    <a:pt x="68" y="42"/>
                  </a:moveTo>
                  <a:cubicBezTo>
                    <a:pt x="69" y="43"/>
                    <a:pt x="69" y="43"/>
                    <a:pt x="69" y="43"/>
                  </a:cubicBezTo>
                  <a:cubicBezTo>
                    <a:pt x="70" y="43"/>
                    <a:pt x="70" y="43"/>
                    <a:pt x="70" y="43"/>
                  </a:cubicBezTo>
                  <a:cubicBezTo>
                    <a:pt x="71" y="43"/>
                    <a:pt x="71" y="43"/>
                    <a:pt x="71" y="43"/>
                  </a:cubicBezTo>
                  <a:cubicBezTo>
                    <a:pt x="72" y="43"/>
                    <a:pt x="72" y="43"/>
                    <a:pt x="72" y="43"/>
                  </a:cubicBezTo>
                  <a:cubicBezTo>
                    <a:pt x="73" y="44"/>
                    <a:pt x="74" y="45"/>
                    <a:pt x="74" y="46"/>
                  </a:cubicBezTo>
                  <a:cubicBezTo>
                    <a:pt x="74" y="47"/>
                    <a:pt x="74" y="47"/>
                    <a:pt x="74" y="47"/>
                  </a:cubicBezTo>
                  <a:cubicBezTo>
                    <a:pt x="75" y="47"/>
                    <a:pt x="75" y="47"/>
                    <a:pt x="75" y="47"/>
                  </a:cubicBezTo>
                  <a:cubicBezTo>
                    <a:pt x="75" y="47"/>
                    <a:pt x="75" y="47"/>
                    <a:pt x="75" y="47"/>
                  </a:cubicBezTo>
                  <a:cubicBezTo>
                    <a:pt x="73" y="47"/>
                    <a:pt x="73" y="47"/>
                    <a:pt x="73" y="47"/>
                  </a:cubicBezTo>
                  <a:cubicBezTo>
                    <a:pt x="73" y="47"/>
                    <a:pt x="73" y="47"/>
                    <a:pt x="73" y="47"/>
                  </a:cubicBezTo>
                  <a:cubicBezTo>
                    <a:pt x="72" y="47"/>
                    <a:pt x="72" y="47"/>
                    <a:pt x="72" y="47"/>
                  </a:cubicBezTo>
                  <a:cubicBezTo>
                    <a:pt x="69" y="46"/>
                    <a:pt x="69" y="46"/>
                    <a:pt x="66" y="44"/>
                  </a:cubicBezTo>
                  <a:cubicBezTo>
                    <a:pt x="66" y="43"/>
                    <a:pt x="66" y="43"/>
                    <a:pt x="66" y="43"/>
                  </a:cubicBezTo>
                  <a:cubicBezTo>
                    <a:pt x="66" y="43"/>
                    <a:pt x="66" y="43"/>
                    <a:pt x="66" y="43"/>
                  </a:cubicBezTo>
                  <a:cubicBezTo>
                    <a:pt x="65" y="42"/>
                    <a:pt x="65" y="42"/>
                    <a:pt x="65" y="42"/>
                  </a:cubicBezTo>
                  <a:cubicBezTo>
                    <a:pt x="64" y="42"/>
                    <a:pt x="64" y="42"/>
                    <a:pt x="64" y="42"/>
                  </a:cubicBezTo>
                  <a:cubicBezTo>
                    <a:pt x="63" y="42"/>
                    <a:pt x="63" y="42"/>
                    <a:pt x="63" y="42"/>
                  </a:cubicBezTo>
                  <a:cubicBezTo>
                    <a:pt x="63" y="41"/>
                    <a:pt x="63" y="41"/>
                    <a:pt x="63" y="41"/>
                  </a:cubicBezTo>
                  <a:cubicBezTo>
                    <a:pt x="63" y="40"/>
                    <a:pt x="63" y="40"/>
                    <a:pt x="63" y="40"/>
                  </a:cubicBezTo>
                  <a:cubicBezTo>
                    <a:pt x="64" y="40"/>
                    <a:pt x="64" y="40"/>
                    <a:pt x="64" y="40"/>
                  </a:cubicBezTo>
                  <a:cubicBezTo>
                    <a:pt x="67" y="41"/>
                    <a:pt x="66" y="41"/>
                    <a:pt x="68" y="42"/>
                  </a:cubicBezTo>
                  <a:cubicBezTo>
                    <a:pt x="68" y="42"/>
                    <a:pt x="68" y="42"/>
                    <a:pt x="68" y="42"/>
                  </a:cubicBezTo>
                  <a:close/>
                  <a:moveTo>
                    <a:pt x="118" y="47"/>
                  </a:moveTo>
                  <a:cubicBezTo>
                    <a:pt x="117" y="47"/>
                    <a:pt x="117" y="47"/>
                    <a:pt x="117" y="47"/>
                  </a:cubicBezTo>
                  <a:cubicBezTo>
                    <a:pt x="116" y="47"/>
                    <a:pt x="116" y="47"/>
                    <a:pt x="116" y="47"/>
                  </a:cubicBezTo>
                  <a:cubicBezTo>
                    <a:pt x="116" y="47"/>
                    <a:pt x="116" y="47"/>
                    <a:pt x="116" y="47"/>
                  </a:cubicBezTo>
                  <a:cubicBezTo>
                    <a:pt x="115" y="48"/>
                    <a:pt x="115" y="48"/>
                    <a:pt x="115" y="48"/>
                  </a:cubicBezTo>
                  <a:cubicBezTo>
                    <a:pt x="114" y="47"/>
                    <a:pt x="114" y="47"/>
                    <a:pt x="114" y="47"/>
                  </a:cubicBezTo>
                  <a:cubicBezTo>
                    <a:pt x="114" y="47"/>
                    <a:pt x="114" y="47"/>
                    <a:pt x="114" y="47"/>
                  </a:cubicBezTo>
                  <a:cubicBezTo>
                    <a:pt x="114" y="47"/>
                    <a:pt x="114" y="47"/>
                    <a:pt x="114" y="47"/>
                  </a:cubicBezTo>
                  <a:cubicBezTo>
                    <a:pt x="114" y="46"/>
                    <a:pt x="114" y="46"/>
                    <a:pt x="114" y="46"/>
                  </a:cubicBezTo>
                  <a:cubicBezTo>
                    <a:pt x="114" y="47"/>
                    <a:pt x="114" y="47"/>
                    <a:pt x="114" y="47"/>
                  </a:cubicBezTo>
                  <a:cubicBezTo>
                    <a:pt x="115" y="46"/>
                    <a:pt x="115" y="46"/>
                    <a:pt x="115" y="46"/>
                  </a:cubicBezTo>
                  <a:cubicBezTo>
                    <a:pt x="115" y="46"/>
                    <a:pt x="115" y="46"/>
                    <a:pt x="115" y="46"/>
                  </a:cubicBezTo>
                  <a:cubicBezTo>
                    <a:pt x="116" y="45"/>
                    <a:pt x="116" y="45"/>
                    <a:pt x="116" y="45"/>
                  </a:cubicBezTo>
                  <a:cubicBezTo>
                    <a:pt x="117" y="46"/>
                    <a:pt x="117" y="46"/>
                    <a:pt x="118" y="46"/>
                  </a:cubicBezTo>
                  <a:cubicBezTo>
                    <a:pt x="118" y="46"/>
                    <a:pt x="118" y="46"/>
                    <a:pt x="118" y="46"/>
                  </a:cubicBezTo>
                  <a:cubicBezTo>
                    <a:pt x="118" y="47"/>
                    <a:pt x="118" y="47"/>
                    <a:pt x="118" y="47"/>
                  </a:cubicBezTo>
                  <a:close/>
                  <a:moveTo>
                    <a:pt x="55" y="58"/>
                  </a:moveTo>
                  <a:cubicBezTo>
                    <a:pt x="54" y="59"/>
                    <a:pt x="54" y="59"/>
                    <a:pt x="54" y="59"/>
                  </a:cubicBezTo>
                  <a:cubicBezTo>
                    <a:pt x="54" y="58"/>
                    <a:pt x="54" y="59"/>
                    <a:pt x="53" y="58"/>
                  </a:cubicBezTo>
                  <a:cubicBezTo>
                    <a:pt x="53" y="57"/>
                    <a:pt x="53" y="57"/>
                    <a:pt x="53" y="57"/>
                  </a:cubicBezTo>
                  <a:cubicBezTo>
                    <a:pt x="52" y="57"/>
                    <a:pt x="52" y="57"/>
                    <a:pt x="52" y="57"/>
                  </a:cubicBezTo>
                  <a:cubicBezTo>
                    <a:pt x="50" y="57"/>
                    <a:pt x="50" y="57"/>
                    <a:pt x="50" y="57"/>
                  </a:cubicBezTo>
                  <a:cubicBezTo>
                    <a:pt x="50" y="56"/>
                    <a:pt x="50" y="56"/>
                    <a:pt x="50" y="56"/>
                  </a:cubicBezTo>
                  <a:cubicBezTo>
                    <a:pt x="50" y="56"/>
                    <a:pt x="50" y="56"/>
                    <a:pt x="50" y="56"/>
                  </a:cubicBezTo>
                  <a:cubicBezTo>
                    <a:pt x="49" y="56"/>
                    <a:pt x="49" y="56"/>
                    <a:pt x="49" y="56"/>
                  </a:cubicBezTo>
                  <a:cubicBezTo>
                    <a:pt x="49" y="55"/>
                    <a:pt x="49" y="55"/>
                    <a:pt x="49" y="55"/>
                  </a:cubicBezTo>
                  <a:cubicBezTo>
                    <a:pt x="49" y="55"/>
                    <a:pt x="49" y="55"/>
                    <a:pt x="49" y="55"/>
                  </a:cubicBezTo>
                  <a:cubicBezTo>
                    <a:pt x="49" y="55"/>
                    <a:pt x="49" y="55"/>
                    <a:pt x="49" y="55"/>
                  </a:cubicBezTo>
                  <a:cubicBezTo>
                    <a:pt x="50" y="55"/>
                    <a:pt x="54" y="57"/>
                    <a:pt x="55" y="58"/>
                  </a:cubicBezTo>
                  <a:close/>
                  <a:moveTo>
                    <a:pt x="127" y="57"/>
                  </a:moveTo>
                  <a:cubicBezTo>
                    <a:pt x="126" y="57"/>
                    <a:pt x="126" y="57"/>
                    <a:pt x="126" y="57"/>
                  </a:cubicBezTo>
                  <a:cubicBezTo>
                    <a:pt x="125" y="57"/>
                    <a:pt x="125" y="57"/>
                    <a:pt x="125" y="57"/>
                  </a:cubicBezTo>
                  <a:cubicBezTo>
                    <a:pt x="124" y="56"/>
                    <a:pt x="124" y="56"/>
                    <a:pt x="124" y="56"/>
                  </a:cubicBezTo>
                  <a:cubicBezTo>
                    <a:pt x="125" y="56"/>
                    <a:pt x="125" y="56"/>
                    <a:pt x="125" y="56"/>
                  </a:cubicBezTo>
                  <a:cubicBezTo>
                    <a:pt x="126" y="56"/>
                    <a:pt x="126" y="56"/>
                    <a:pt x="126" y="56"/>
                  </a:cubicBezTo>
                  <a:cubicBezTo>
                    <a:pt x="126" y="56"/>
                    <a:pt x="126" y="56"/>
                    <a:pt x="126" y="56"/>
                  </a:cubicBezTo>
                  <a:lnTo>
                    <a:pt x="127" y="57"/>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201">
              <a:extLst>
                <a:ext uri="{FF2B5EF4-FFF2-40B4-BE49-F238E27FC236}">
                  <a16:creationId xmlns:a16="http://schemas.microsoft.com/office/drawing/2014/main" id="{A304C722-087D-469C-9C59-3098749C1031}"/>
                </a:ext>
              </a:extLst>
            </p:cNvPr>
            <p:cNvSpPr>
              <a:spLocks/>
            </p:cNvSpPr>
            <p:nvPr/>
          </p:nvSpPr>
          <p:spPr bwMode="auto">
            <a:xfrm>
              <a:off x="14280863" y="9239731"/>
              <a:ext cx="9498" cy="4751"/>
            </a:xfrm>
            <a:custGeom>
              <a:avLst/>
              <a:gdLst>
                <a:gd name="T0" fmla="*/ 2 w 2"/>
                <a:gd name="T1" fmla="*/ 1 h 1"/>
                <a:gd name="T2" fmla="*/ 2 w 2"/>
                <a:gd name="T3" fmla="*/ 1 h 1"/>
                <a:gd name="T4" fmla="*/ 2 w 2"/>
                <a:gd name="T5" fmla="*/ 1 h 1"/>
                <a:gd name="T6" fmla="*/ 1 w 2"/>
                <a:gd name="T7" fmla="*/ 1 h 1"/>
                <a:gd name="T8" fmla="*/ 1 w 2"/>
                <a:gd name="T9" fmla="*/ 1 h 1"/>
                <a:gd name="T10" fmla="*/ 0 w 2"/>
                <a:gd name="T11" fmla="*/ 0 h 1"/>
                <a:gd name="T12" fmla="*/ 1 w 2"/>
                <a:gd name="T13" fmla="*/ 0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lnTo>
                    <a:pt x="2" y="1"/>
                  </a:lnTo>
                  <a:lnTo>
                    <a:pt x="2" y="1"/>
                  </a:lnTo>
                  <a:lnTo>
                    <a:pt x="1" y="1"/>
                  </a:lnTo>
                  <a:lnTo>
                    <a:pt x="1" y="1"/>
                  </a:lnTo>
                  <a:lnTo>
                    <a:pt x="0" y="0"/>
                  </a:lnTo>
                  <a:lnTo>
                    <a:pt x="1" y="0"/>
                  </a:lnTo>
                  <a:lnTo>
                    <a:pt x="2" y="1"/>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202">
              <a:extLst>
                <a:ext uri="{FF2B5EF4-FFF2-40B4-BE49-F238E27FC236}">
                  <a16:creationId xmlns:a16="http://schemas.microsoft.com/office/drawing/2014/main" id="{EC8F3F27-8754-4DA4-9E69-B7268C886D17}"/>
                </a:ext>
              </a:extLst>
            </p:cNvPr>
            <p:cNvSpPr>
              <a:spLocks/>
            </p:cNvSpPr>
            <p:nvPr/>
          </p:nvSpPr>
          <p:spPr bwMode="auto">
            <a:xfrm>
              <a:off x="12713624" y="7966941"/>
              <a:ext cx="783621" cy="655391"/>
            </a:xfrm>
            <a:custGeom>
              <a:avLst/>
              <a:gdLst>
                <a:gd name="T0" fmla="*/ 169 w 188"/>
                <a:gd name="T1" fmla="*/ 7 h 157"/>
                <a:gd name="T2" fmla="*/ 173 w 188"/>
                <a:gd name="T3" fmla="*/ 14 h 157"/>
                <a:gd name="T4" fmla="*/ 172 w 188"/>
                <a:gd name="T5" fmla="*/ 19 h 157"/>
                <a:gd name="T6" fmla="*/ 176 w 188"/>
                <a:gd name="T7" fmla="*/ 41 h 157"/>
                <a:gd name="T8" fmla="*/ 183 w 188"/>
                <a:gd name="T9" fmla="*/ 47 h 157"/>
                <a:gd name="T10" fmla="*/ 185 w 188"/>
                <a:gd name="T11" fmla="*/ 47 h 157"/>
                <a:gd name="T12" fmla="*/ 185 w 188"/>
                <a:gd name="T13" fmla="*/ 53 h 157"/>
                <a:gd name="T14" fmla="*/ 184 w 188"/>
                <a:gd name="T15" fmla="*/ 55 h 157"/>
                <a:gd name="T16" fmla="*/ 181 w 188"/>
                <a:gd name="T17" fmla="*/ 55 h 157"/>
                <a:gd name="T18" fmla="*/ 180 w 188"/>
                <a:gd name="T19" fmla="*/ 56 h 157"/>
                <a:gd name="T20" fmla="*/ 176 w 188"/>
                <a:gd name="T21" fmla="*/ 58 h 157"/>
                <a:gd name="T22" fmla="*/ 175 w 188"/>
                <a:gd name="T23" fmla="*/ 61 h 157"/>
                <a:gd name="T24" fmla="*/ 170 w 188"/>
                <a:gd name="T25" fmla="*/ 64 h 157"/>
                <a:gd name="T26" fmla="*/ 165 w 188"/>
                <a:gd name="T27" fmla="*/ 82 h 157"/>
                <a:gd name="T28" fmla="*/ 164 w 188"/>
                <a:gd name="T29" fmla="*/ 96 h 157"/>
                <a:gd name="T30" fmla="*/ 160 w 188"/>
                <a:gd name="T31" fmla="*/ 111 h 157"/>
                <a:gd name="T32" fmla="*/ 149 w 188"/>
                <a:gd name="T33" fmla="*/ 121 h 157"/>
                <a:gd name="T34" fmla="*/ 147 w 188"/>
                <a:gd name="T35" fmla="*/ 131 h 157"/>
                <a:gd name="T36" fmla="*/ 145 w 188"/>
                <a:gd name="T37" fmla="*/ 133 h 157"/>
                <a:gd name="T38" fmla="*/ 139 w 188"/>
                <a:gd name="T39" fmla="*/ 136 h 157"/>
                <a:gd name="T40" fmla="*/ 135 w 188"/>
                <a:gd name="T41" fmla="*/ 148 h 157"/>
                <a:gd name="T42" fmla="*/ 135 w 188"/>
                <a:gd name="T43" fmla="*/ 140 h 157"/>
                <a:gd name="T44" fmla="*/ 127 w 188"/>
                <a:gd name="T45" fmla="*/ 133 h 157"/>
                <a:gd name="T46" fmla="*/ 127 w 188"/>
                <a:gd name="T47" fmla="*/ 120 h 157"/>
                <a:gd name="T48" fmla="*/ 122 w 188"/>
                <a:gd name="T49" fmla="*/ 117 h 157"/>
                <a:gd name="T50" fmla="*/ 118 w 188"/>
                <a:gd name="T51" fmla="*/ 128 h 157"/>
                <a:gd name="T52" fmla="*/ 118 w 188"/>
                <a:gd name="T53" fmla="*/ 130 h 157"/>
                <a:gd name="T54" fmla="*/ 100 w 188"/>
                <a:gd name="T55" fmla="*/ 145 h 157"/>
                <a:gd name="T56" fmla="*/ 91 w 188"/>
                <a:gd name="T57" fmla="*/ 139 h 157"/>
                <a:gd name="T58" fmla="*/ 85 w 188"/>
                <a:gd name="T59" fmla="*/ 144 h 157"/>
                <a:gd name="T60" fmla="*/ 78 w 188"/>
                <a:gd name="T61" fmla="*/ 148 h 157"/>
                <a:gd name="T62" fmla="*/ 69 w 188"/>
                <a:gd name="T63" fmla="*/ 149 h 157"/>
                <a:gd name="T64" fmla="*/ 68 w 188"/>
                <a:gd name="T65" fmla="*/ 146 h 157"/>
                <a:gd name="T66" fmla="*/ 53 w 188"/>
                <a:gd name="T67" fmla="*/ 147 h 157"/>
                <a:gd name="T68" fmla="*/ 46 w 188"/>
                <a:gd name="T69" fmla="*/ 140 h 157"/>
                <a:gd name="T70" fmla="*/ 45 w 188"/>
                <a:gd name="T71" fmla="*/ 137 h 157"/>
                <a:gd name="T72" fmla="*/ 38 w 188"/>
                <a:gd name="T73" fmla="*/ 138 h 157"/>
                <a:gd name="T74" fmla="*/ 35 w 188"/>
                <a:gd name="T75" fmla="*/ 139 h 157"/>
                <a:gd name="T76" fmla="*/ 33 w 188"/>
                <a:gd name="T77" fmla="*/ 144 h 157"/>
                <a:gd name="T78" fmla="*/ 32 w 188"/>
                <a:gd name="T79" fmla="*/ 149 h 157"/>
                <a:gd name="T80" fmla="*/ 30 w 188"/>
                <a:gd name="T81" fmla="*/ 154 h 157"/>
                <a:gd name="T82" fmla="*/ 26 w 188"/>
                <a:gd name="T83" fmla="*/ 157 h 157"/>
                <a:gd name="T84" fmla="*/ 19 w 188"/>
                <a:gd name="T85" fmla="*/ 155 h 157"/>
                <a:gd name="T86" fmla="*/ 18 w 188"/>
                <a:gd name="T87" fmla="*/ 153 h 157"/>
                <a:gd name="T88" fmla="*/ 19 w 188"/>
                <a:gd name="T89" fmla="*/ 150 h 157"/>
                <a:gd name="T90" fmla="*/ 12 w 188"/>
                <a:gd name="T91" fmla="*/ 127 h 157"/>
                <a:gd name="T92" fmla="*/ 10 w 188"/>
                <a:gd name="T93" fmla="*/ 126 h 157"/>
                <a:gd name="T94" fmla="*/ 8 w 188"/>
                <a:gd name="T95" fmla="*/ 123 h 157"/>
                <a:gd name="T96" fmla="*/ 7 w 188"/>
                <a:gd name="T97" fmla="*/ 119 h 157"/>
                <a:gd name="T98" fmla="*/ 6 w 188"/>
                <a:gd name="T99" fmla="*/ 113 h 157"/>
                <a:gd name="T100" fmla="*/ 2 w 188"/>
                <a:gd name="T101" fmla="*/ 111 h 157"/>
                <a:gd name="T102" fmla="*/ 0 w 188"/>
                <a:gd name="T103" fmla="*/ 111 h 157"/>
                <a:gd name="T104" fmla="*/ 3 w 188"/>
                <a:gd name="T105" fmla="*/ 105 h 157"/>
                <a:gd name="T106" fmla="*/ 3 w 188"/>
                <a:gd name="T107" fmla="*/ 99 h 157"/>
                <a:gd name="T108" fmla="*/ 7 w 188"/>
                <a:gd name="T109" fmla="*/ 95 h 157"/>
                <a:gd name="T110" fmla="*/ 7 w 188"/>
                <a:gd name="T111" fmla="*/ 93 h 157"/>
                <a:gd name="T112" fmla="*/ 9 w 188"/>
                <a:gd name="T113" fmla="*/ 88 h 157"/>
                <a:gd name="T114" fmla="*/ 12 w 188"/>
                <a:gd name="T115" fmla="*/ 83 h 157"/>
                <a:gd name="T116" fmla="*/ 14 w 188"/>
                <a:gd name="T117" fmla="*/ 76 h 157"/>
                <a:gd name="T118" fmla="*/ 24 w 188"/>
                <a:gd name="T119" fmla="*/ 76 h 157"/>
                <a:gd name="T120" fmla="*/ 35 w 188"/>
                <a:gd name="T121" fmla="*/ 26 h 157"/>
                <a:gd name="T122" fmla="*/ 107 w 188"/>
                <a:gd name="T123" fmla="*/ 0 h 157"/>
                <a:gd name="T124" fmla="*/ 108 w 188"/>
                <a:gd name="T12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57">
                  <a:moveTo>
                    <a:pt x="107" y="2"/>
                  </a:moveTo>
                  <a:cubicBezTo>
                    <a:pt x="112" y="2"/>
                    <a:pt x="163" y="2"/>
                    <a:pt x="168" y="2"/>
                  </a:cubicBezTo>
                  <a:cubicBezTo>
                    <a:pt x="169" y="6"/>
                    <a:pt x="169" y="4"/>
                    <a:pt x="169" y="7"/>
                  </a:cubicBezTo>
                  <a:cubicBezTo>
                    <a:pt x="171" y="11"/>
                    <a:pt x="172" y="12"/>
                    <a:pt x="173" y="13"/>
                  </a:cubicBezTo>
                  <a:cubicBezTo>
                    <a:pt x="173" y="13"/>
                    <a:pt x="173" y="13"/>
                    <a:pt x="173" y="13"/>
                  </a:cubicBezTo>
                  <a:cubicBezTo>
                    <a:pt x="173" y="14"/>
                    <a:pt x="173" y="14"/>
                    <a:pt x="173" y="14"/>
                  </a:cubicBezTo>
                  <a:cubicBezTo>
                    <a:pt x="172" y="13"/>
                    <a:pt x="172" y="13"/>
                    <a:pt x="172" y="13"/>
                  </a:cubicBezTo>
                  <a:cubicBezTo>
                    <a:pt x="172" y="13"/>
                    <a:pt x="172" y="13"/>
                    <a:pt x="172" y="13"/>
                  </a:cubicBezTo>
                  <a:cubicBezTo>
                    <a:pt x="171" y="16"/>
                    <a:pt x="172" y="18"/>
                    <a:pt x="172" y="19"/>
                  </a:cubicBezTo>
                  <a:cubicBezTo>
                    <a:pt x="171" y="26"/>
                    <a:pt x="173" y="25"/>
                    <a:pt x="173" y="31"/>
                  </a:cubicBezTo>
                  <a:cubicBezTo>
                    <a:pt x="174" y="38"/>
                    <a:pt x="174" y="37"/>
                    <a:pt x="175" y="40"/>
                  </a:cubicBezTo>
                  <a:cubicBezTo>
                    <a:pt x="176" y="41"/>
                    <a:pt x="176" y="41"/>
                    <a:pt x="176" y="41"/>
                  </a:cubicBezTo>
                  <a:cubicBezTo>
                    <a:pt x="177" y="41"/>
                    <a:pt x="177" y="41"/>
                    <a:pt x="177" y="41"/>
                  </a:cubicBezTo>
                  <a:cubicBezTo>
                    <a:pt x="178" y="42"/>
                    <a:pt x="178" y="42"/>
                    <a:pt x="178" y="42"/>
                  </a:cubicBezTo>
                  <a:cubicBezTo>
                    <a:pt x="182" y="45"/>
                    <a:pt x="181" y="44"/>
                    <a:pt x="183" y="47"/>
                  </a:cubicBezTo>
                  <a:cubicBezTo>
                    <a:pt x="184" y="47"/>
                    <a:pt x="184" y="47"/>
                    <a:pt x="184" y="47"/>
                  </a:cubicBezTo>
                  <a:cubicBezTo>
                    <a:pt x="184" y="46"/>
                    <a:pt x="184" y="46"/>
                    <a:pt x="184" y="46"/>
                  </a:cubicBezTo>
                  <a:cubicBezTo>
                    <a:pt x="185" y="47"/>
                    <a:pt x="185" y="47"/>
                    <a:pt x="185" y="47"/>
                  </a:cubicBezTo>
                  <a:cubicBezTo>
                    <a:pt x="188" y="49"/>
                    <a:pt x="188" y="49"/>
                    <a:pt x="188" y="49"/>
                  </a:cubicBezTo>
                  <a:cubicBezTo>
                    <a:pt x="188" y="50"/>
                    <a:pt x="188" y="50"/>
                    <a:pt x="188" y="50"/>
                  </a:cubicBezTo>
                  <a:cubicBezTo>
                    <a:pt x="186" y="51"/>
                    <a:pt x="186" y="52"/>
                    <a:pt x="185" y="53"/>
                  </a:cubicBezTo>
                  <a:cubicBezTo>
                    <a:pt x="185" y="54"/>
                    <a:pt x="185" y="54"/>
                    <a:pt x="184" y="54"/>
                  </a:cubicBezTo>
                  <a:cubicBezTo>
                    <a:pt x="184" y="55"/>
                    <a:pt x="184" y="55"/>
                    <a:pt x="184" y="55"/>
                  </a:cubicBezTo>
                  <a:cubicBezTo>
                    <a:pt x="184" y="55"/>
                    <a:pt x="184" y="55"/>
                    <a:pt x="184" y="55"/>
                  </a:cubicBezTo>
                  <a:cubicBezTo>
                    <a:pt x="183" y="55"/>
                    <a:pt x="183" y="55"/>
                    <a:pt x="183" y="55"/>
                  </a:cubicBezTo>
                  <a:cubicBezTo>
                    <a:pt x="183" y="55"/>
                    <a:pt x="183" y="55"/>
                    <a:pt x="182" y="55"/>
                  </a:cubicBezTo>
                  <a:cubicBezTo>
                    <a:pt x="181" y="55"/>
                    <a:pt x="181" y="55"/>
                    <a:pt x="181" y="55"/>
                  </a:cubicBezTo>
                  <a:cubicBezTo>
                    <a:pt x="181" y="55"/>
                    <a:pt x="181" y="55"/>
                    <a:pt x="181" y="55"/>
                  </a:cubicBezTo>
                  <a:cubicBezTo>
                    <a:pt x="180" y="56"/>
                    <a:pt x="180" y="56"/>
                    <a:pt x="180" y="56"/>
                  </a:cubicBezTo>
                  <a:cubicBezTo>
                    <a:pt x="180" y="56"/>
                    <a:pt x="180" y="56"/>
                    <a:pt x="180" y="56"/>
                  </a:cubicBezTo>
                  <a:cubicBezTo>
                    <a:pt x="179" y="56"/>
                    <a:pt x="179" y="56"/>
                    <a:pt x="179" y="56"/>
                  </a:cubicBezTo>
                  <a:cubicBezTo>
                    <a:pt x="178" y="56"/>
                    <a:pt x="178" y="57"/>
                    <a:pt x="177" y="57"/>
                  </a:cubicBezTo>
                  <a:cubicBezTo>
                    <a:pt x="177" y="57"/>
                    <a:pt x="177" y="57"/>
                    <a:pt x="176" y="58"/>
                  </a:cubicBezTo>
                  <a:cubicBezTo>
                    <a:pt x="176" y="58"/>
                    <a:pt x="176" y="58"/>
                    <a:pt x="176" y="58"/>
                  </a:cubicBezTo>
                  <a:cubicBezTo>
                    <a:pt x="175" y="60"/>
                    <a:pt x="175" y="60"/>
                    <a:pt x="175" y="60"/>
                  </a:cubicBezTo>
                  <a:cubicBezTo>
                    <a:pt x="175" y="61"/>
                    <a:pt x="175" y="61"/>
                    <a:pt x="175" y="61"/>
                  </a:cubicBezTo>
                  <a:cubicBezTo>
                    <a:pt x="173" y="61"/>
                    <a:pt x="173" y="61"/>
                    <a:pt x="172" y="61"/>
                  </a:cubicBezTo>
                  <a:cubicBezTo>
                    <a:pt x="170" y="61"/>
                    <a:pt x="171" y="61"/>
                    <a:pt x="170" y="61"/>
                  </a:cubicBezTo>
                  <a:cubicBezTo>
                    <a:pt x="170" y="61"/>
                    <a:pt x="170" y="62"/>
                    <a:pt x="170" y="64"/>
                  </a:cubicBezTo>
                  <a:cubicBezTo>
                    <a:pt x="169" y="65"/>
                    <a:pt x="169" y="64"/>
                    <a:pt x="169" y="66"/>
                  </a:cubicBezTo>
                  <a:cubicBezTo>
                    <a:pt x="169" y="68"/>
                    <a:pt x="169" y="67"/>
                    <a:pt x="169" y="70"/>
                  </a:cubicBezTo>
                  <a:cubicBezTo>
                    <a:pt x="169" y="70"/>
                    <a:pt x="165" y="82"/>
                    <a:pt x="165" y="82"/>
                  </a:cubicBezTo>
                  <a:cubicBezTo>
                    <a:pt x="164" y="83"/>
                    <a:pt x="164" y="83"/>
                    <a:pt x="164" y="83"/>
                  </a:cubicBezTo>
                  <a:cubicBezTo>
                    <a:pt x="164" y="86"/>
                    <a:pt x="164" y="91"/>
                    <a:pt x="165" y="93"/>
                  </a:cubicBezTo>
                  <a:cubicBezTo>
                    <a:pt x="164" y="96"/>
                    <a:pt x="164" y="96"/>
                    <a:pt x="164" y="96"/>
                  </a:cubicBezTo>
                  <a:cubicBezTo>
                    <a:pt x="164" y="98"/>
                    <a:pt x="164" y="98"/>
                    <a:pt x="164" y="98"/>
                  </a:cubicBezTo>
                  <a:cubicBezTo>
                    <a:pt x="162" y="106"/>
                    <a:pt x="163" y="97"/>
                    <a:pt x="160" y="110"/>
                  </a:cubicBezTo>
                  <a:cubicBezTo>
                    <a:pt x="160" y="111"/>
                    <a:pt x="160" y="111"/>
                    <a:pt x="160" y="111"/>
                  </a:cubicBezTo>
                  <a:cubicBezTo>
                    <a:pt x="158" y="111"/>
                    <a:pt x="157" y="111"/>
                    <a:pt x="156" y="111"/>
                  </a:cubicBezTo>
                  <a:cubicBezTo>
                    <a:pt x="155" y="112"/>
                    <a:pt x="155" y="112"/>
                    <a:pt x="155" y="112"/>
                  </a:cubicBezTo>
                  <a:cubicBezTo>
                    <a:pt x="152" y="116"/>
                    <a:pt x="153" y="117"/>
                    <a:pt x="149" y="121"/>
                  </a:cubicBezTo>
                  <a:cubicBezTo>
                    <a:pt x="149" y="121"/>
                    <a:pt x="148" y="126"/>
                    <a:pt x="147" y="127"/>
                  </a:cubicBezTo>
                  <a:cubicBezTo>
                    <a:pt x="147" y="129"/>
                    <a:pt x="147" y="129"/>
                    <a:pt x="147" y="129"/>
                  </a:cubicBezTo>
                  <a:cubicBezTo>
                    <a:pt x="147" y="131"/>
                    <a:pt x="147" y="131"/>
                    <a:pt x="147" y="131"/>
                  </a:cubicBezTo>
                  <a:cubicBezTo>
                    <a:pt x="147" y="132"/>
                    <a:pt x="147" y="132"/>
                    <a:pt x="147" y="132"/>
                  </a:cubicBezTo>
                  <a:cubicBezTo>
                    <a:pt x="146" y="133"/>
                    <a:pt x="146" y="132"/>
                    <a:pt x="145" y="133"/>
                  </a:cubicBezTo>
                  <a:cubicBezTo>
                    <a:pt x="145" y="133"/>
                    <a:pt x="145" y="133"/>
                    <a:pt x="145" y="133"/>
                  </a:cubicBezTo>
                  <a:cubicBezTo>
                    <a:pt x="144" y="133"/>
                    <a:pt x="143" y="132"/>
                    <a:pt x="143" y="132"/>
                  </a:cubicBezTo>
                  <a:cubicBezTo>
                    <a:pt x="142" y="132"/>
                    <a:pt x="142" y="132"/>
                    <a:pt x="141" y="133"/>
                  </a:cubicBezTo>
                  <a:cubicBezTo>
                    <a:pt x="140" y="135"/>
                    <a:pt x="140" y="134"/>
                    <a:pt x="139" y="136"/>
                  </a:cubicBezTo>
                  <a:cubicBezTo>
                    <a:pt x="141" y="144"/>
                    <a:pt x="137" y="140"/>
                    <a:pt x="137" y="148"/>
                  </a:cubicBezTo>
                  <a:cubicBezTo>
                    <a:pt x="137" y="148"/>
                    <a:pt x="137" y="148"/>
                    <a:pt x="137" y="148"/>
                  </a:cubicBezTo>
                  <a:cubicBezTo>
                    <a:pt x="137" y="148"/>
                    <a:pt x="135" y="148"/>
                    <a:pt x="135" y="148"/>
                  </a:cubicBezTo>
                  <a:cubicBezTo>
                    <a:pt x="135" y="148"/>
                    <a:pt x="135" y="148"/>
                    <a:pt x="135" y="148"/>
                  </a:cubicBezTo>
                  <a:cubicBezTo>
                    <a:pt x="134" y="147"/>
                    <a:pt x="136" y="144"/>
                    <a:pt x="136" y="142"/>
                  </a:cubicBezTo>
                  <a:cubicBezTo>
                    <a:pt x="136" y="141"/>
                    <a:pt x="136" y="141"/>
                    <a:pt x="135" y="140"/>
                  </a:cubicBezTo>
                  <a:cubicBezTo>
                    <a:pt x="134" y="138"/>
                    <a:pt x="130" y="135"/>
                    <a:pt x="127" y="133"/>
                  </a:cubicBezTo>
                  <a:cubicBezTo>
                    <a:pt x="126" y="133"/>
                    <a:pt x="126" y="133"/>
                    <a:pt x="126" y="133"/>
                  </a:cubicBezTo>
                  <a:cubicBezTo>
                    <a:pt x="127" y="133"/>
                    <a:pt x="127" y="133"/>
                    <a:pt x="127" y="133"/>
                  </a:cubicBezTo>
                  <a:cubicBezTo>
                    <a:pt x="127" y="133"/>
                    <a:pt x="127" y="133"/>
                    <a:pt x="127" y="132"/>
                  </a:cubicBezTo>
                  <a:cubicBezTo>
                    <a:pt x="127" y="132"/>
                    <a:pt x="126" y="124"/>
                    <a:pt x="126" y="124"/>
                  </a:cubicBezTo>
                  <a:cubicBezTo>
                    <a:pt x="126" y="122"/>
                    <a:pt x="127" y="123"/>
                    <a:pt x="127" y="120"/>
                  </a:cubicBezTo>
                  <a:cubicBezTo>
                    <a:pt x="127" y="118"/>
                    <a:pt x="127" y="118"/>
                    <a:pt x="127" y="117"/>
                  </a:cubicBezTo>
                  <a:cubicBezTo>
                    <a:pt x="122" y="116"/>
                    <a:pt x="122" y="116"/>
                    <a:pt x="122" y="116"/>
                  </a:cubicBezTo>
                  <a:cubicBezTo>
                    <a:pt x="122" y="117"/>
                    <a:pt x="122" y="117"/>
                    <a:pt x="122" y="117"/>
                  </a:cubicBezTo>
                  <a:cubicBezTo>
                    <a:pt x="122" y="118"/>
                    <a:pt x="122" y="118"/>
                    <a:pt x="122" y="119"/>
                  </a:cubicBezTo>
                  <a:cubicBezTo>
                    <a:pt x="115" y="119"/>
                    <a:pt x="115" y="119"/>
                    <a:pt x="115" y="119"/>
                  </a:cubicBezTo>
                  <a:cubicBezTo>
                    <a:pt x="121" y="126"/>
                    <a:pt x="116" y="121"/>
                    <a:pt x="118" y="128"/>
                  </a:cubicBezTo>
                  <a:cubicBezTo>
                    <a:pt x="119" y="129"/>
                    <a:pt x="119" y="129"/>
                    <a:pt x="119" y="129"/>
                  </a:cubicBezTo>
                  <a:cubicBezTo>
                    <a:pt x="119" y="129"/>
                    <a:pt x="119" y="129"/>
                    <a:pt x="119" y="129"/>
                  </a:cubicBezTo>
                  <a:cubicBezTo>
                    <a:pt x="118" y="130"/>
                    <a:pt x="118" y="130"/>
                    <a:pt x="118" y="130"/>
                  </a:cubicBezTo>
                  <a:cubicBezTo>
                    <a:pt x="107" y="140"/>
                    <a:pt x="119" y="130"/>
                    <a:pt x="105" y="144"/>
                  </a:cubicBezTo>
                  <a:cubicBezTo>
                    <a:pt x="104" y="144"/>
                    <a:pt x="104" y="144"/>
                    <a:pt x="104" y="144"/>
                  </a:cubicBezTo>
                  <a:cubicBezTo>
                    <a:pt x="104" y="144"/>
                    <a:pt x="101" y="144"/>
                    <a:pt x="100" y="145"/>
                  </a:cubicBezTo>
                  <a:cubicBezTo>
                    <a:pt x="100" y="145"/>
                    <a:pt x="100" y="145"/>
                    <a:pt x="100" y="145"/>
                  </a:cubicBezTo>
                  <a:cubicBezTo>
                    <a:pt x="100" y="145"/>
                    <a:pt x="100" y="145"/>
                    <a:pt x="100" y="145"/>
                  </a:cubicBezTo>
                  <a:cubicBezTo>
                    <a:pt x="98" y="143"/>
                    <a:pt x="94" y="140"/>
                    <a:pt x="91" y="139"/>
                  </a:cubicBezTo>
                  <a:cubicBezTo>
                    <a:pt x="90" y="140"/>
                    <a:pt x="88" y="140"/>
                    <a:pt x="87" y="141"/>
                  </a:cubicBezTo>
                  <a:cubicBezTo>
                    <a:pt x="87" y="143"/>
                    <a:pt x="87" y="143"/>
                    <a:pt x="87" y="143"/>
                  </a:cubicBezTo>
                  <a:cubicBezTo>
                    <a:pt x="86" y="144"/>
                    <a:pt x="87" y="143"/>
                    <a:pt x="85" y="144"/>
                  </a:cubicBezTo>
                  <a:cubicBezTo>
                    <a:pt x="84" y="145"/>
                    <a:pt x="81" y="145"/>
                    <a:pt x="80" y="146"/>
                  </a:cubicBezTo>
                  <a:cubicBezTo>
                    <a:pt x="80" y="146"/>
                    <a:pt x="80" y="146"/>
                    <a:pt x="80" y="146"/>
                  </a:cubicBezTo>
                  <a:cubicBezTo>
                    <a:pt x="79" y="147"/>
                    <a:pt x="80" y="147"/>
                    <a:pt x="78" y="148"/>
                  </a:cubicBezTo>
                  <a:cubicBezTo>
                    <a:pt x="78" y="149"/>
                    <a:pt x="78" y="149"/>
                    <a:pt x="78" y="149"/>
                  </a:cubicBezTo>
                  <a:cubicBezTo>
                    <a:pt x="78" y="149"/>
                    <a:pt x="78" y="149"/>
                    <a:pt x="78" y="149"/>
                  </a:cubicBezTo>
                  <a:cubicBezTo>
                    <a:pt x="69" y="149"/>
                    <a:pt x="69" y="149"/>
                    <a:pt x="69" y="149"/>
                  </a:cubicBezTo>
                  <a:cubicBezTo>
                    <a:pt x="69" y="149"/>
                    <a:pt x="69" y="149"/>
                    <a:pt x="69" y="149"/>
                  </a:cubicBezTo>
                  <a:cubicBezTo>
                    <a:pt x="68" y="146"/>
                    <a:pt x="68" y="146"/>
                    <a:pt x="68" y="146"/>
                  </a:cubicBezTo>
                  <a:cubicBezTo>
                    <a:pt x="68" y="146"/>
                    <a:pt x="68" y="146"/>
                    <a:pt x="68" y="146"/>
                  </a:cubicBezTo>
                  <a:cubicBezTo>
                    <a:pt x="62" y="147"/>
                    <a:pt x="62" y="144"/>
                    <a:pt x="55" y="147"/>
                  </a:cubicBezTo>
                  <a:cubicBezTo>
                    <a:pt x="54" y="148"/>
                    <a:pt x="54" y="148"/>
                    <a:pt x="54" y="148"/>
                  </a:cubicBezTo>
                  <a:cubicBezTo>
                    <a:pt x="53" y="147"/>
                    <a:pt x="53" y="147"/>
                    <a:pt x="53" y="147"/>
                  </a:cubicBezTo>
                  <a:cubicBezTo>
                    <a:pt x="48" y="142"/>
                    <a:pt x="48" y="142"/>
                    <a:pt x="48" y="142"/>
                  </a:cubicBezTo>
                  <a:cubicBezTo>
                    <a:pt x="47" y="141"/>
                    <a:pt x="47" y="142"/>
                    <a:pt x="46" y="140"/>
                  </a:cubicBezTo>
                  <a:cubicBezTo>
                    <a:pt x="46" y="140"/>
                    <a:pt x="46" y="140"/>
                    <a:pt x="46" y="140"/>
                  </a:cubicBezTo>
                  <a:cubicBezTo>
                    <a:pt x="45" y="139"/>
                    <a:pt x="45" y="139"/>
                    <a:pt x="45" y="139"/>
                  </a:cubicBezTo>
                  <a:cubicBezTo>
                    <a:pt x="45" y="139"/>
                    <a:pt x="45" y="139"/>
                    <a:pt x="45" y="138"/>
                  </a:cubicBezTo>
                  <a:cubicBezTo>
                    <a:pt x="45" y="137"/>
                    <a:pt x="45" y="137"/>
                    <a:pt x="45" y="137"/>
                  </a:cubicBezTo>
                  <a:cubicBezTo>
                    <a:pt x="44" y="137"/>
                    <a:pt x="44" y="137"/>
                    <a:pt x="44" y="137"/>
                  </a:cubicBezTo>
                  <a:cubicBezTo>
                    <a:pt x="38" y="138"/>
                    <a:pt x="38" y="138"/>
                    <a:pt x="38" y="138"/>
                  </a:cubicBezTo>
                  <a:cubicBezTo>
                    <a:pt x="38" y="138"/>
                    <a:pt x="38" y="138"/>
                    <a:pt x="38" y="138"/>
                  </a:cubicBezTo>
                  <a:cubicBezTo>
                    <a:pt x="36" y="138"/>
                    <a:pt x="36" y="138"/>
                    <a:pt x="36" y="138"/>
                  </a:cubicBezTo>
                  <a:cubicBezTo>
                    <a:pt x="36" y="138"/>
                    <a:pt x="36" y="138"/>
                    <a:pt x="36" y="138"/>
                  </a:cubicBezTo>
                  <a:cubicBezTo>
                    <a:pt x="35" y="139"/>
                    <a:pt x="35" y="139"/>
                    <a:pt x="35" y="139"/>
                  </a:cubicBezTo>
                  <a:cubicBezTo>
                    <a:pt x="35" y="141"/>
                    <a:pt x="36" y="140"/>
                    <a:pt x="35" y="141"/>
                  </a:cubicBezTo>
                  <a:cubicBezTo>
                    <a:pt x="35" y="142"/>
                    <a:pt x="34" y="143"/>
                    <a:pt x="33" y="144"/>
                  </a:cubicBezTo>
                  <a:cubicBezTo>
                    <a:pt x="33" y="144"/>
                    <a:pt x="33" y="144"/>
                    <a:pt x="33" y="144"/>
                  </a:cubicBezTo>
                  <a:cubicBezTo>
                    <a:pt x="33" y="146"/>
                    <a:pt x="33" y="146"/>
                    <a:pt x="33" y="147"/>
                  </a:cubicBezTo>
                  <a:cubicBezTo>
                    <a:pt x="33" y="148"/>
                    <a:pt x="33" y="148"/>
                    <a:pt x="33" y="148"/>
                  </a:cubicBezTo>
                  <a:cubicBezTo>
                    <a:pt x="32" y="148"/>
                    <a:pt x="32" y="148"/>
                    <a:pt x="32" y="149"/>
                  </a:cubicBezTo>
                  <a:cubicBezTo>
                    <a:pt x="31" y="150"/>
                    <a:pt x="32" y="150"/>
                    <a:pt x="31" y="151"/>
                  </a:cubicBezTo>
                  <a:cubicBezTo>
                    <a:pt x="31" y="152"/>
                    <a:pt x="30" y="152"/>
                    <a:pt x="30" y="153"/>
                  </a:cubicBezTo>
                  <a:cubicBezTo>
                    <a:pt x="30" y="154"/>
                    <a:pt x="30" y="154"/>
                    <a:pt x="30" y="154"/>
                  </a:cubicBezTo>
                  <a:cubicBezTo>
                    <a:pt x="30" y="154"/>
                    <a:pt x="30" y="154"/>
                    <a:pt x="30" y="154"/>
                  </a:cubicBezTo>
                  <a:cubicBezTo>
                    <a:pt x="28" y="155"/>
                    <a:pt x="28" y="155"/>
                    <a:pt x="26" y="156"/>
                  </a:cubicBezTo>
                  <a:cubicBezTo>
                    <a:pt x="26" y="156"/>
                    <a:pt x="26" y="156"/>
                    <a:pt x="26" y="157"/>
                  </a:cubicBezTo>
                  <a:cubicBezTo>
                    <a:pt x="26" y="157"/>
                    <a:pt x="26" y="157"/>
                    <a:pt x="26" y="157"/>
                  </a:cubicBezTo>
                  <a:cubicBezTo>
                    <a:pt x="23" y="156"/>
                    <a:pt x="21" y="156"/>
                    <a:pt x="19" y="156"/>
                  </a:cubicBezTo>
                  <a:cubicBezTo>
                    <a:pt x="19" y="155"/>
                    <a:pt x="19" y="155"/>
                    <a:pt x="19" y="155"/>
                  </a:cubicBezTo>
                  <a:cubicBezTo>
                    <a:pt x="19" y="154"/>
                    <a:pt x="19" y="154"/>
                    <a:pt x="19" y="154"/>
                  </a:cubicBezTo>
                  <a:cubicBezTo>
                    <a:pt x="19" y="153"/>
                    <a:pt x="19" y="153"/>
                    <a:pt x="19" y="153"/>
                  </a:cubicBezTo>
                  <a:cubicBezTo>
                    <a:pt x="18" y="153"/>
                    <a:pt x="18" y="153"/>
                    <a:pt x="18" y="153"/>
                  </a:cubicBezTo>
                  <a:cubicBezTo>
                    <a:pt x="18" y="153"/>
                    <a:pt x="18" y="153"/>
                    <a:pt x="18" y="153"/>
                  </a:cubicBezTo>
                  <a:cubicBezTo>
                    <a:pt x="18" y="152"/>
                    <a:pt x="18" y="152"/>
                    <a:pt x="18" y="152"/>
                  </a:cubicBezTo>
                  <a:cubicBezTo>
                    <a:pt x="19" y="150"/>
                    <a:pt x="19" y="150"/>
                    <a:pt x="19" y="150"/>
                  </a:cubicBezTo>
                  <a:cubicBezTo>
                    <a:pt x="20" y="149"/>
                    <a:pt x="20" y="145"/>
                    <a:pt x="20" y="144"/>
                  </a:cubicBezTo>
                  <a:cubicBezTo>
                    <a:pt x="15" y="134"/>
                    <a:pt x="14" y="136"/>
                    <a:pt x="11" y="131"/>
                  </a:cubicBezTo>
                  <a:cubicBezTo>
                    <a:pt x="12" y="130"/>
                    <a:pt x="12" y="129"/>
                    <a:pt x="12" y="127"/>
                  </a:cubicBezTo>
                  <a:cubicBezTo>
                    <a:pt x="12" y="126"/>
                    <a:pt x="12" y="126"/>
                    <a:pt x="12" y="126"/>
                  </a:cubicBezTo>
                  <a:cubicBezTo>
                    <a:pt x="11" y="126"/>
                    <a:pt x="11" y="126"/>
                    <a:pt x="11" y="126"/>
                  </a:cubicBezTo>
                  <a:cubicBezTo>
                    <a:pt x="10" y="126"/>
                    <a:pt x="10" y="126"/>
                    <a:pt x="10" y="126"/>
                  </a:cubicBezTo>
                  <a:cubicBezTo>
                    <a:pt x="10" y="125"/>
                    <a:pt x="9" y="125"/>
                    <a:pt x="9" y="125"/>
                  </a:cubicBezTo>
                  <a:cubicBezTo>
                    <a:pt x="8" y="124"/>
                    <a:pt x="8" y="124"/>
                    <a:pt x="8" y="124"/>
                  </a:cubicBezTo>
                  <a:cubicBezTo>
                    <a:pt x="8" y="123"/>
                    <a:pt x="8" y="123"/>
                    <a:pt x="8" y="123"/>
                  </a:cubicBezTo>
                  <a:cubicBezTo>
                    <a:pt x="8" y="119"/>
                    <a:pt x="8" y="119"/>
                    <a:pt x="8" y="119"/>
                  </a:cubicBezTo>
                  <a:cubicBezTo>
                    <a:pt x="8" y="119"/>
                    <a:pt x="8" y="119"/>
                    <a:pt x="8" y="119"/>
                  </a:cubicBezTo>
                  <a:cubicBezTo>
                    <a:pt x="7" y="119"/>
                    <a:pt x="7" y="119"/>
                    <a:pt x="7" y="119"/>
                  </a:cubicBezTo>
                  <a:cubicBezTo>
                    <a:pt x="7" y="118"/>
                    <a:pt x="7" y="118"/>
                    <a:pt x="7" y="118"/>
                  </a:cubicBezTo>
                  <a:cubicBezTo>
                    <a:pt x="7" y="117"/>
                    <a:pt x="6" y="115"/>
                    <a:pt x="6" y="114"/>
                  </a:cubicBezTo>
                  <a:cubicBezTo>
                    <a:pt x="6" y="113"/>
                    <a:pt x="6" y="113"/>
                    <a:pt x="6" y="113"/>
                  </a:cubicBezTo>
                  <a:cubicBezTo>
                    <a:pt x="6" y="111"/>
                    <a:pt x="6" y="111"/>
                    <a:pt x="6" y="111"/>
                  </a:cubicBezTo>
                  <a:cubicBezTo>
                    <a:pt x="4" y="111"/>
                    <a:pt x="4" y="111"/>
                    <a:pt x="4" y="111"/>
                  </a:cubicBezTo>
                  <a:cubicBezTo>
                    <a:pt x="3" y="111"/>
                    <a:pt x="3" y="111"/>
                    <a:pt x="2" y="111"/>
                  </a:cubicBezTo>
                  <a:cubicBezTo>
                    <a:pt x="1" y="111"/>
                    <a:pt x="1" y="111"/>
                    <a:pt x="1" y="111"/>
                  </a:cubicBezTo>
                  <a:cubicBezTo>
                    <a:pt x="0" y="111"/>
                    <a:pt x="0" y="111"/>
                    <a:pt x="0" y="111"/>
                  </a:cubicBezTo>
                  <a:cubicBezTo>
                    <a:pt x="0" y="111"/>
                    <a:pt x="0" y="111"/>
                    <a:pt x="0" y="111"/>
                  </a:cubicBezTo>
                  <a:cubicBezTo>
                    <a:pt x="0" y="110"/>
                    <a:pt x="0" y="110"/>
                    <a:pt x="0" y="110"/>
                  </a:cubicBezTo>
                  <a:cubicBezTo>
                    <a:pt x="0" y="108"/>
                    <a:pt x="0" y="108"/>
                    <a:pt x="1" y="106"/>
                  </a:cubicBezTo>
                  <a:cubicBezTo>
                    <a:pt x="3" y="105"/>
                    <a:pt x="3" y="105"/>
                    <a:pt x="3" y="105"/>
                  </a:cubicBezTo>
                  <a:cubicBezTo>
                    <a:pt x="4" y="105"/>
                    <a:pt x="4" y="105"/>
                    <a:pt x="4" y="105"/>
                  </a:cubicBezTo>
                  <a:cubicBezTo>
                    <a:pt x="4" y="104"/>
                    <a:pt x="4" y="104"/>
                    <a:pt x="4" y="104"/>
                  </a:cubicBezTo>
                  <a:cubicBezTo>
                    <a:pt x="4" y="102"/>
                    <a:pt x="4" y="101"/>
                    <a:pt x="3" y="99"/>
                  </a:cubicBezTo>
                  <a:cubicBezTo>
                    <a:pt x="3" y="98"/>
                    <a:pt x="3" y="98"/>
                    <a:pt x="3" y="98"/>
                  </a:cubicBezTo>
                  <a:cubicBezTo>
                    <a:pt x="3" y="98"/>
                    <a:pt x="3" y="98"/>
                    <a:pt x="3" y="97"/>
                  </a:cubicBezTo>
                  <a:cubicBezTo>
                    <a:pt x="5" y="96"/>
                    <a:pt x="5" y="96"/>
                    <a:pt x="7" y="95"/>
                  </a:cubicBezTo>
                  <a:cubicBezTo>
                    <a:pt x="8" y="94"/>
                    <a:pt x="8" y="94"/>
                    <a:pt x="8" y="94"/>
                  </a:cubicBezTo>
                  <a:cubicBezTo>
                    <a:pt x="7" y="94"/>
                    <a:pt x="7" y="94"/>
                    <a:pt x="7" y="94"/>
                  </a:cubicBezTo>
                  <a:cubicBezTo>
                    <a:pt x="7" y="93"/>
                    <a:pt x="7" y="93"/>
                    <a:pt x="7" y="93"/>
                  </a:cubicBezTo>
                  <a:cubicBezTo>
                    <a:pt x="6" y="91"/>
                    <a:pt x="7" y="92"/>
                    <a:pt x="6" y="90"/>
                  </a:cubicBezTo>
                  <a:cubicBezTo>
                    <a:pt x="6" y="89"/>
                    <a:pt x="6" y="89"/>
                    <a:pt x="7" y="89"/>
                  </a:cubicBezTo>
                  <a:cubicBezTo>
                    <a:pt x="8" y="88"/>
                    <a:pt x="7" y="89"/>
                    <a:pt x="9" y="88"/>
                  </a:cubicBezTo>
                  <a:cubicBezTo>
                    <a:pt x="9" y="88"/>
                    <a:pt x="9" y="88"/>
                    <a:pt x="9" y="88"/>
                  </a:cubicBezTo>
                  <a:cubicBezTo>
                    <a:pt x="9" y="87"/>
                    <a:pt x="9" y="87"/>
                    <a:pt x="9" y="86"/>
                  </a:cubicBezTo>
                  <a:cubicBezTo>
                    <a:pt x="10" y="85"/>
                    <a:pt x="11" y="84"/>
                    <a:pt x="12" y="83"/>
                  </a:cubicBezTo>
                  <a:cubicBezTo>
                    <a:pt x="12" y="82"/>
                    <a:pt x="12" y="82"/>
                    <a:pt x="12" y="81"/>
                  </a:cubicBezTo>
                  <a:cubicBezTo>
                    <a:pt x="12" y="78"/>
                    <a:pt x="12" y="78"/>
                    <a:pt x="12" y="78"/>
                  </a:cubicBezTo>
                  <a:cubicBezTo>
                    <a:pt x="13" y="77"/>
                    <a:pt x="13" y="78"/>
                    <a:pt x="14" y="76"/>
                  </a:cubicBezTo>
                  <a:cubicBezTo>
                    <a:pt x="21" y="77"/>
                    <a:pt x="17" y="75"/>
                    <a:pt x="23" y="76"/>
                  </a:cubicBezTo>
                  <a:cubicBezTo>
                    <a:pt x="24" y="76"/>
                    <a:pt x="24" y="76"/>
                    <a:pt x="24" y="76"/>
                  </a:cubicBezTo>
                  <a:cubicBezTo>
                    <a:pt x="24" y="76"/>
                    <a:pt x="24" y="76"/>
                    <a:pt x="24" y="76"/>
                  </a:cubicBezTo>
                  <a:cubicBezTo>
                    <a:pt x="24" y="75"/>
                    <a:pt x="24" y="27"/>
                    <a:pt x="24" y="26"/>
                  </a:cubicBezTo>
                  <a:cubicBezTo>
                    <a:pt x="31" y="26"/>
                    <a:pt x="28" y="26"/>
                    <a:pt x="35" y="26"/>
                  </a:cubicBezTo>
                  <a:cubicBezTo>
                    <a:pt x="35" y="26"/>
                    <a:pt x="35" y="26"/>
                    <a:pt x="35" y="26"/>
                  </a:cubicBezTo>
                  <a:cubicBezTo>
                    <a:pt x="35" y="21"/>
                    <a:pt x="35" y="8"/>
                    <a:pt x="35" y="2"/>
                  </a:cubicBezTo>
                  <a:cubicBezTo>
                    <a:pt x="36" y="2"/>
                    <a:pt x="105" y="2"/>
                    <a:pt x="106" y="2"/>
                  </a:cubicBezTo>
                  <a:cubicBezTo>
                    <a:pt x="107" y="0"/>
                    <a:pt x="107" y="0"/>
                    <a:pt x="107" y="0"/>
                  </a:cubicBezTo>
                  <a:cubicBezTo>
                    <a:pt x="107" y="0"/>
                    <a:pt x="107" y="0"/>
                    <a:pt x="107" y="0"/>
                  </a:cubicBezTo>
                  <a:cubicBezTo>
                    <a:pt x="108" y="0"/>
                    <a:pt x="108" y="0"/>
                    <a:pt x="108" y="0"/>
                  </a:cubicBezTo>
                  <a:cubicBezTo>
                    <a:pt x="108" y="0"/>
                    <a:pt x="108" y="0"/>
                    <a:pt x="108" y="0"/>
                  </a:cubicBezTo>
                  <a:cubicBezTo>
                    <a:pt x="108" y="1"/>
                    <a:pt x="108" y="1"/>
                    <a:pt x="107" y="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203">
              <a:extLst>
                <a:ext uri="{FF2B5EF4-FFF2-40B4-BE49-F238E27FC236}">
                  <a16:creationId xmlns:a16="http://schemas.microsoft.com/office/drawing/2014/main" id="{E49A1421-DB35-4456-B7FE-E00D5C8809AD}"/>
                </a:ext>
              </a:extLst>
            </p:cNvPr>
            <p:cNvSpPr>
              <a:spLocks noEditPoints="1"/>
            </p:cNvSpPr>
            <p:nvPr/>
          </p:nvSpPr>
          <p:spPr bwMode="auto">
            <a:xfrm>
              <a:off x="12214956" y="4523764"/>
              <a:ext cx="607898" cy="1396267"/>
            </a:xfrm>
            <a:custGeom>
              <a:avLst/>
              <a:gdLst>
                <a:gd name="T0" fmla="*/ 134 w 146"/>
                <a:gd name="T1" fmla="*/ 96 h 335"/>
                <a:gd name="T2" fmla="*/ 126 w 146"/>
                <a:gd name="T3" fmla="*/ 93 h 335"/>
                <a:gd name="T4" fmla="*/ 121 w 146"/>
                <a:gd name="T5" fmla="*/ 102 h 335"/>
                <a:gd name="T6" fmla="*/ 116 w 146"/>
                <a:gd name="T7" fmla="*/ 105 h 335"/>
                <a:gd name="T8" fmla="*/ 115 w 146"/>
                <a:gd name="T9" fmla="*/ 107 h 335"/>
                <a:gd name="T10" fmla="*/ 115 w 146"/>
                <a:gd name="T11" fmla="*/ 128 h 335"/>
                <a:gd name="T12" fmla="*/ 103 w 146"/>
                <a:gd name="T13" fmla="*/ 149 h 335"/>
                <a:gd name="T14" fmla="*/ 94 w 146"/>
                <a:gd name="T15" fmla="*/ 154 h 335"/>
                <a:gd name="T16" fmla="*/ 86 w 146"/>
                <a:gd name="T17" fmla="*/ 161 h 335"/>
                <a:gd name="T18" fmla="*/ 83 w 146"/>
                <a:gd name="T19" fmla="*/ 165 h 335"/>
                <a:gd name="T20" fmla="*/ 79 w 146"/>
                <a:gd name="T21" fmla="*/ 172 h 335"/>
                <a:gd name="T22" fmla="*/ 76 w 146"/>
                <a:gd name="T23" fmla="*/ 175 h 335"/>
                <a:gd name="T24" fmla="*/ 73 w 146"/>
                <a:gd name="T25" fmla="*/ 179 h 335"/>
                <a:gd name="T26" fmla="*/ 71 w 146"/>
                <a:gd name="T27" fmla="*/ 185 h 335"/>
                <a:gd name="T28" fmla="*/ 68 w 146"/>
                <a:gd name="T29" fmla="*/ 198 h 335"/>
                <a:gd name="T30" fmla="*/ 67 w 146"/>
                <a:gd name="T31" fmla="*/ 208 h 335"/>
                <a:gd name="T32" fmla="*/ 73 w 146"/>
                <a:gd name="T33" fmla="*/ 225 h 335"/>
                <a:gd name="T34" fmla="*/ 83 w 146"/>
                <a:gd name="T35" fmla="*/ 232 h 335"/>
                <a:gd name="T36" fmla="*/ 81 w 146"/>
                <a:gd name="T37" fmla="*/ 249 h 335"/>
                <a:gd name="T38" fmla="*/ 74 w 146"/>
                <a:gd name="T39" fmla="*/ 251 h 335"/>
                <a:gd name="T40" fmla="*/ 70 w 146"/>
                <a:gd name="T41" fmla="*/ 247 h 335"/>
                <a:gd name="T42" fmla="*/ 61 w 146"/>
                <a:gd name="T43" fmla="*/ 246 h 335"/>
                <a:gd name="T44" fmla="*/ 66 w 146"/>
                <a:gd name="T45" fmla="*/ 251 h 335"/>
                <a:gd name="T46" fmla="*/ 76 w 146"/>
                <a:gd name="T47" fmla="*/ 252 h 335"/>
                <a:gd name="T48" fmla="*/ 82 w 146"/>
                <a:gd name="T49" fmla="*/ 251 h 335"/>
                <a:gd name="T50" fmla="*/ 78 w 146"/>
                <a:gd name="T51" fmla="*/ 258 h 335"/>
                <a:gd name="T52" fmla="*/ 58 w 146"/>
                <a:gd name="T53" fmla="*/ 267 h 335"/>
                <a:gd name="T54" fmla="*/ 63 w 146"/>
                <a:gd name="T55" fmla="*/ 271 h 335"/>
                <a:gd name="T56" fmla="*/ 61 w 146"/>
                <a:gd name="T57" fmla="*/ 286 h 335"/>
                <a:gd name="T58" fmla="*/ 52 w 146"/>
                <a:gd name="T59" fmla="*/ 320 h 335"/>
                <a:gd name="T60" fmla="*/ 39 w 146"/>
                <a:gd name="T61" fmla="*/ 322 h 335"/>
                <a:gd name="T62" fmla="*/ 33 w 146"/>
                <a:gd name="T63" fmla="*/ 334 h 335"/>
                <a:gd name="T64" fmla="*/ 15 w 146"/>
                <a:gd name="T65" fmla="*/ 316 h 335"/>
                <a:gd name="T66" fmla="*/ 18 w 146"/>
                <a:gd name="T67" fmla="*/ 313 h 335"/>
                <a:gd name="T68" fmla="*/ 10 w 146"/>
                <a:gd name="T69" fmla="*/ 293 h 335"/>
                <a:gd name="T70" fmla="*/ 3 w 146"/>
                <a:gd name="T71" fmla="*/ 274 h 335"/>
                <a:gd name="T72" fmla="*/ 1 w 146"/>
                <a:gd name="T73" fmla="*/ 258 h 335"/>
                <a:gd name="T74" fmla="*/ 7 w 146"/>
                <a:gd name="T75" fmla="*/ 244 h 335"/>
                <a:gd name="T76" fmla="*/ 13 w 146"/>
                <a:gd name="T77" fmla="*/ 215 h 335"/>
                <a:gd name="T78" fmla="*/ 11 w 146"/>
                <a:gd name="T79" fmla="*/ 198 h 335"/>
                <a:gd name="T80" fmla="*/ 11 w 146"/>
                <a:gd name="T81" fmla="*/ 152 h 335"/>
                <a:gd name="T82" fmla="*/ 37 w 146"/>
                <a:gd name="T83" fmla="*/ 108 h 335"/>
                <a:gd name="T84" fmla="*/ 59 w 146"/>
                <a:gd name="T85" fmla="*/ 56 h 335"/>
                <a:gd name="T86" fmla="*/ 79 w 146"/>
                <a:gd name="T87" fmla="*/ 25 h 335"/>
                <a:gd name="T88" fmla="*/ 99 w 146"/>
                <a:gd name="T89" fmla="*/ 15 h 335"/>
                <a:gd name="T90" fmla="*/ 109 w 146"/>
                <a:gd name="T91" fmla="*/ 4 h 335"/>
                <a:gd name="T92" fmla="*/ 135 w 146"/>
                <a:gd name="T93" fmla="*/ 27 h 335"/>
                <a:gd name="T94" fmla="*/ 138 w 146"/>
                <a:gd name="T95" fmla="*/ 48 h 335"/>
                <a:gd name="T96" fmla="*/ 144 w 146"/>
                <a:gd name="T97" fmla="*/ 66 h 335"/>
                <a:gd name="T98" fmla="*/ 83 w 146"/>
                <a:gd name="T99" fmla="*/ 249 h 335"/>
                <a:gd name="T100" fmla="*/ 84 w 146"/>
                <a:gd name="T101" fmla="*/ 248 h 335"/>
                <a:gd name="T102" fmla="*/ 82 w 146"/>
                <a:gd name="T103" fmla="*/ 257 h 335"/>
                <a:gd name="T104" fmla="*/ 89 w 146"/>
                <a:gd name="T105" fmla="*/ 281 h 335"/>
                <a:gd name="T106" fmla="*/ 87 w 146"/>
                <a:gd name="T107" fmla="*/ 287 h 335"/>
                <a:gd name="T108" fmla="*/ 85 w 146"/>
                <a:gd name="T109" fmla="*/ 297 h 335"/>
                <a:gd name="T110" fmla="*/ 79 w 146"/>
                <a:gd name="T111" fmla="*/ 299 h 335"/>
                <a:gd name="T112" fmla="*/ 86 w 146"/>
                <a:gd name="T113" fmla="*/ 283 h 335"/>
                <a:gd name="T114" fmla="*/ 61 w 146"/>
                <a:gd name="T115" fmla="*/ 304 h 335"/>
                <a:gd name="T116" fmla="*/ 64 w 146"/>
                <a:gd name="T117" fmla="*/ 305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 h="335">
                  <a:moveTo>
                    <a:pt x="146" y="94"/>
                  </a:moveTo>
                  <a:cubicBezTo>
                    <a:pt x="143" y="95"/>
                    <a:pt x="143" y="95"/>
                    <a:pt x="143" y="95"/>
                  </a:cubicBezTo>
                  <a:cubicBezTo>
                    <a:pt x="141" y="93"/>
                    <a:pt x="141" y="93"/>
                    <a:pt x="141" y="93"/>
                  </a:cubicBezTo>
                  <a:cubicBezTo>
                    <a:pt x="139" y="94"/>
                    <a:pt x="139" y="94"/>
                    <a:pt x="139" y="94"/>
                  </a:cubicBezTo>
                  <a:cubicBezTo>
                    <a:pt x="137" y="94"/>
                    <a:pt x="138" y="94"/>
                    <a:pt x="135" y="95"/>
                  </a:cubicBezTo>
                  <a:cubicBezTo>
                    <a:pt x="135" y="96"/>
                    <a:pt x="135" y="96"/>
                    <a:pt x="135" y="96"/>
                  </a:cubicBezTo>
                  <a:cubicBezTo>
                    <a:pt x="134" y="96"/>
                    <a:pt x="134" y="96"/>
                    <a:pt x="134" y="96"/>
                  </a:cubicBezTo>
                  <a:cubicBezTo>
                    <a:pt x="132" y="95"/>
                    <a:pt x="132" y="95"/>
                    <a:pt x="132" y="95"/>
                  </a:cubicBezTo>
                  <a:cubicBezTo>
                    <a:pt x="130" y="92"/>
                    <a:pt x="130" y="92"/>
                    <a:pt x="130" y="92"/>
                  </a:cubicBezTo>
                  <a:cubicBezTo>
                    <a:pt x="129" y="94"/>
                    <a:pt x="129" y="94"/>
                    <a:pt x="129" y="94"/>
                  </a:cubicBezTo>
                  <a:cubicBezTo>
                    <a:pt x="128" y="94"/>
                    <a:pt x="128" y="94"/>
                    <a:pt x="128" y="94"/>
                  </a:cubicBezTo>
                  <a:cubicBezTo>
                    <a:pt x="127" y="93"/>
                    <a:pt x="127" y="93"/>
                    <a:pt x="127" y="93"/>
                  </a:cubicBezTo>
                  <a:cubicBezTo>
                    <a:pt x="126" y="93"/>
                    <a:pt x="126" y="93"/>
                    <a:pt x="126" y="93"/>
                  </a:cubicBezTo>
                  <a:cubicBezTo>
                    <a:pt x="126" y="93"/>
                    <a:pt x="126" y="93"/>
                    <a:pt x="126" y="93"/>
                  </a:cubicBezTo>
                  <a:cubicBezTo>
                    <a:pt x="124" y="98"/>
                    <a:pt x="124" y="100"/>
                    <a:pt x="124" y="100"/>
                  </a:cubicBezTo>
                  <a:cubicBezTo>
                    <a:pt x="123" y="99"/>
                    <a:pt x="123" y="99"/>
                    <a:pt x="123" y="99"/>
                  </a:cubicBezTo>
                  <a:cubicBezTo>
                    <a:pt x="123" y="100"/>
                    <a:pt x="123" y="100"/>
                    <a:pt x="123" y="100"/>
                  </a:cubicBezTo>
                  <a:cubicBezTo>
                    <a:pt x="123" y="101"/>
                    <a:pt x="123" y="101"/>
                    <a:pt x="123" y="101"/>
                  </a:cubicBezTo>
                  <a:cubicBezTo>
                    <a:pt x="123" y="101"/>
                    <a:pt x="123" y="101"/>
                    <a:pt x="123" y="101"/>
                  </a:cubicBezTo>
                  <a:cubicBezTo>
                    <a:pt x="123" y="102"/>
                    <a:pt x="123" y="102"/>
                    <a:pt x="123" y="102"/>
                  </a:cubicBezTo>
                  <a:cubicBezTo>
                    <a:pt x="121" y="102"/>
                    <a:pt x="121" y="102"/>
                    <a:pt x="121" y="102"/>
                  </a:cubicBezTo>
                  <a:cubicBezTo>
                    <a:pt x="120" y="102"/>
                    <a:pt x="120" y="102"/>
                    <a:pt x="120" y="102"/>
                  </a:cubicBezTo>
                  <a:cubicBezTo>
                    <a:pt x="121" y="103"/>
                    <a:pt x="121" y="103"/>
                    <a:pt x="121" y="103"/>
                  </a:cubicBezTo>
                  <a:cubicBezTo>
                    <a:pt x="121" y="104"/>
                    <a:pt x="121" y="104"/>
                    <a:pt x="121" y="104"/>
                  </a:cubicBezTo>
                  <a:cubicBezTo>
                    <a:pt x="120" y="104"/>
                    <a:pt x="120" y="104"/>
                    <a:pt x="120" y="104"/>
                  </a:cubicBezTo>
                  <a:cubicBezTo>
                    <a:pt x="118" y="105"/>
                    <a:pt x="118" y="105"/>
                    <a:pt x="118" y="105"/>
                  </a:cubicBezTo>
                  <a:cubicBezTo>
                    <a:pt x="117" y="105"/>
                    <a:pt x="117" y="105"/>
                    <a:pt x="117" y="105"/>
                  </a:cubicBezTo>
                  <a:cubicBezTo>
                    <a:pt x="116" y="105"/>
                    <a:pt x="116" y="105"/>
                    <a:pt x="116" y="105"/>
                  </a:cubicBezTo>
                  <a:cubicBezTo>
                    <a:pt x="116" y="106"/>
                    <a:pt x="116" y="106"/>
                    <a:pt x="116" y="106"/>
                  </a:cubicBezTo>
                  <a:cubicBezTo>
                    <a:pt x="116" y="107"/>
                    <a:pt x="116" y="107"/>
                    <a:pt x="116" y="107"/>
                  </a:cubicBezTo>
                  <a:cubicBezTo>
                    <a:pt x="117" y="107"/>
                    <a:pt x="117" y="107"/>
                    <a:pt x="117" y="107"/>
                  </a:cubicBezTo>
                  <a:cubicBezTo>
                    <a:pt x="117" y="108"/>
                    <a:pt x="117" y="108"/>
                    <a:pt x="117" y="108"/>
                  </a:cubicBezTo>
                  <a:cubicBezTo>
                    <a:pt x="117" y="109"/>
                    <a:pt x="117" y="109"/>
                    <a:pt x="117" y="109"/>
                  </a:cubicBezTo>
                  <a:cubicBezTo>
                    <a:pt x="117" y="109"/>
                    <a:pt x="117" y="109"/>
                    <a:pt x="117" y="109"/>
                  </a:cubicBezTo>
                  <a:cubicBezTo>
                    <a:pt x="115" y="107"/>
                    <a:pt x="115" y="107"/>
                    <a:pt x="115" y="107"/>
                  </a:cubicBezTo>
                  <a:cubicBezTo>
                    <a:pt x="115" y="107"/>
                    <a:pt x="115" y="107"/>
                    <a:pt x="115" y="107"/>
                  </a:cubicBezTo>
                  <a:cubicBezTo>
                    <a:pt x="115" y="108"/>
                    <a:pt x="115" y="108"/>
                    <a:pt x="115" y="108"/>
                  </a:cubicBezTo>
                  <a:cubicBezTo>
                    <a:pt x="116" y="109"/>
                    <a:pt x="116" y="109"/>
                    <a:pt x="117" y="112"/>
                  </a:cubicBezTo>
                  <a:cubicBezTo>
                    <a:pt x="117" y="112"/>
                    <a:pt x="117" y="112"/>
                    <a:pt x="117" y="112"/>
                  </a:cubicBezTo>
                  <a:cubicBezTo>
                    <a:pt x="114" y="117"/>
                    <a:pt x="113" y="118"/>
                    <a:pt x="112" y="121"/>
                  </a:cubicBezTo>
                  <a:cubicBezTo>
                    <a:pt x="113" y="122"/>
                    <a:pt x="112" y="121"/>
                    <a:pt x="113" y="123"/>
                  </a:cubicBezTo>
                  <a:cubicBezTo>
                    <a:pt x="114" y="126"/>
                    <a:pt x="114" y="125"/>
                    <a:pt x="115" y="128"/>
                  </a:cubicBezTo>
                  <a:cubicBezTo>
                    <a:pt x="116" y="130"/>
                    <a:pt x="116" y="130"/>
                    <a:pt x="116" y="130"/>
                  </a:cubicBezTo>
                  <a:cubicBezTo>
                    <a:pt x="116" y="131"/>
                    <a:pt x="116" y="131"/>
                    <a:pt x="116" y="132"/>
                  </a:cubicBezTo>
                  <a:cubicBezTo>
                    <a:pt x="113" y="135"/>
                    <a:pt x="114" y="134"/>
                    <a:pt x="111" y="137"/>
                  </a:cubicBezTo>
                  <a:cubicBezTo>
                    <a:pt x="108" y="145"/>
                    <a:pt x="108" y="145"/>
                    <a:pt x="108" y="145"/>
                  </a:cubicBezTo>
                  <a:cubicBezTo>
                    <a:pt x="107" y="146"/>
                    <a:pt x="107" y="146"/>
                    <a:pt x="107" y="146"/>
                  </a:cubicBezTo>
                  <a:cubicBezTo>
                    <a:pt x="104" y="148"/>
                    <a:pt x="104" y="148"/>
                    <a:pt x="104" y="148"/>
                  </a:cubicBezTo>
                  <a:cubicBezTo>
                    <a:pt x="103" y="149"/>
                    <a:pt x="103" y="149"/>
                    <a:pt x="103" y="149"/>
                  </a:cubicBezTo>
                  <a:cubicBezTo>
                    <a:pt x="101" y="150"/>
                    <a:pt x="101" y="150"/>
                    <a:pt x="101" y="150"/>
                  </a:cubicBezTo>
                  <a:cubicBezTo>
                    <a:pt x="98" y="152"/>
                    <a:pt x="98" y="152"/>
                    <a:pt x="98" y="152"/>
                  </a:cubicBezTo>
                  <a:cubicBezTo>
                    <a:pt x="97" y="154"/>
                    <a:pt x="97" y="154"/>
                    <a:pt x="97" y="154"/>
                  </a:cubicBezTo>
                  <a:cubicBezTo>
                    <a:pt x="96" y="155"/>
                    <a:pt x="96" y="155"/>
                    <a:pt x="96" y="155"/>
                  </a:cubicBezTo>
                  <a:cubicBezTo>
                    <a:pt x="95" y="156"/>
                    <a:pt x="95" y="156"/>
                    <a:pt x="95" y="156"/>
                  </a:cubicBezTo>
                  <a:cubicBezTo>
                    <a:pt x="94" y="155"/>
                    <a:pt x="94" y="155"/>
                    <a:pt x="94" y="155"/>
                  </a:cubicBezTo>
                  <a:cubicBezTo>
                    <a:pt x="94" y="154"/>
                    <a:pt x="94" y="154"/>
                    <a:pt x="94" y="154"/>
                  </a:cubicBezTo>
                  <a:cubicBezTo>
                    <a:pt x="93" y="156"/>
                    <a:pt x="93" y="155"/>
                    <a:pt x="93" y="156"/>
                  </a:cubicBezTo>
                  <a:cubicBezTo>
                    <a:pt x="92" y="155"/>
                    <a:pt x="92" y="155"/>
                    <a:pt x="92" y="155"/>
                  </a:cubicBezTo>
                  <a:cubicBezTo>
                    <a:pt x="91" y="156"/>
                    <a:pt x="91" y="156"/>
                    <a:pt x="91" y="156"/>
                  </a:cubicBezTo>
                  <a:cubicBezTo>
                    <a:pt x="91" y="158"/>
                    <a:pt x="91" y="158"/>
                    <a:pt x="91" y="158"/>
                  </a:cubicBezTo>
                  <a:cubicBezTo>
                    <a:pt x="88" y="161"/>
                    <a:pt x="88" y="161"/>
                    <a:pt x="88" y="161"/>
                  </a:cubicBezTo>
                  <a:cubicBezTo>
                    <a:pt x="86" y="161"/>
                    <a:pt x="86" y="161"/>
                    <a:pt x="86" y="161"/>
                  </a:cubicBezTo>
                  <a:cubicBezTo>
                    <a:pt x="86" y="161"/>
                    <a:pt x="86" y="161"/>
                    <a:pt x="86" y="161"/>
                  </a:cubicBezTo>
                  <a:cubicBezTo>
                    <a:pt x="86" y="161"/>
                    <a:pt x="86" y="161"/>
                    <a:pt x="86" y="161"/>
                  </a:cubicBezTo>
                  <a:cubicBezTo>
                    <a:pt x="86" y="162"/>
                    <a:pt x="86" y="162"/>
                    <a:pt x="86" y="162"/>
                  </a:cubicBezTo>
                  <a:cubicBezTo>
                    <a:pt x="86" y="162"/>
                    <a:pt x="86" y="162"/>
                    <a:pt x="86" y="162"/>
                  </a:cubicBezTo>
                  <a:cubicBezTo>
                    <a:pt x="85" y="162"/>
                    <a:pt x="85" y="162"/>
                    <a:pt x="85" y="162"/>
                  </a:cubicBezTo>
                  <a:cubicBezTo>
                    <a:pt x="84" y="163"/>
                    <a:pt x="84" y="163"/>
                    <a:pt x="84" y="163"/>
                  </a:cubicBezTo>
                  <a:cubicBezTo>
                    <a:pt x="83" y="163"/>
                    <a:pt x="83" y="163"/>
                    <a:pt x="83" y="163"/>
                  </a:cubicBezTo>
                  <a:cubicBezTo>
                    <a:pt x="83" y="164"/>
                    <a:pt x="83" y="164"/>
                    <a:pt x="83" y="165"/>
                  </a:cubicBezTo>
                  <a:cubicBezTo>
                    <a:pt x="81" y="166"/>
                    <a:pt x="81" y="166"/>
                    <a:pt x="81" y="166"/>
                  </a:cubicBezTo>
                  <a:cubicBezTo>
                    <a:pt x="80" y="167"/>
                    <a:pt x="80" y="167"/>
                    <a:pt x="80" y="167"/>
                  </a:cubicBezTo>
                  <a:cubicBezTo>
                    <a:pt x="82" y="167"/>
                    <a:pt x="82" y="167"/>
                    <a:pt x="82" y="167"/>
                  </a:cubicBezTo>
                  <a:cubicBezTo>
                    <a:pt x="82" y="169"/>
                    <a:pt x="82" y="168"/>
                    <a:pt x="82" y="170"/>
                  </a:cubicBezTo>
                  <a:cubicBezTo>
                    <a:pt x="79" y="171"/>
                    <a:pt x="79" y="171"/>
                    <a:pt x="79" y="171"/>
                  </a:cubicBezTo>
                  <a:cubicBezTo>
                    <a:pt x="79" y="172"/>
                    <a:pt x="79" y="172"/>
                    <a:pt x="79" y="172"/>
                  </a:cubicBezTo>
                  <a:cubicBezTo>
                    <a:pt x="79" y="172"/>
                    <a:pt x="79" y="172"/>
                    <a:pt x="79" y="172"/>
                  </a:cubicBezTo>
                  <a:cubicBezTo>
                    <a:pt x="77" y="172"/>
                    <a:pt x="77" y="172"/>
                    <a:pt x="77" y="172"/>
                  </a:cubicBezTo>
                  <a:cubicBezTo>
                    <a:pt x="78" y="171"/>
                    <a:pt x="77" y="172"/>
                    <a:pt x="78" y="171"/>
                  </a:cubicBezTo>
                  <a:cubicBezTo>
                    <a:pt x="76" y="171"/>
                    <a:pt x="76" y="171"/>
                    <a:pt x="76" y="171"/>
                  </a:cubicBezTo>
                  <a:cubicBezTo>
                    <a:pt x="76" y="170"/>
                    <a:pt x="76" y="170"/>
                    <a:pt x="76" y="170"/>
                  </a:cubicBezTo>
                  <a:cubicBezTo>
                    <a:pt x="75" y="170"/>
                    <a:pt x="75" y="170"/>
                    <a:pt x="75" y="170"/>
                  </a:cubicBezTo>
                  <a:cubicBezTo>
                    <a:pt x="75" y="171"/>
                    <a:pt x="76" y="172"/>
                    <a:pt x="76" y="174"/>
                  </a:cubicBezTo>
                  <a:cubicBezTo>
                    <a:pt x="76" y="175"/>
                    <a:pt x="76" y="175"/>
                    <a:pt x="76" y="175"/>
                  </a:cubicBezTo>
                  <a:cubicBezTo>
                    <a:pt x="76" y="175"/>
                    <a:pt x="76" y="175"/>
                    <a:pt x="76" y="175"/>
                  </a:cubicBezTo>
                  <a:cubicBezTo>
                    <a:pt x="76" y="176"/>
                    <a:pt x="76" y="176"/>
                    <a:pt x="76" y="176"/>
                  </a:cubicBezTo>
                  <a:cubicBezTo>
                    <a:pt x="77" y="176"/>
                    <a:pt x="77" y="176"/>
                    <a:pt x="77" y="176"/>
                  </a:cubicBezTo>
                  <a:cubicBezTo>
                    <a:pt x="77" y="177"/>
                    <a:pt x="77" y="177"/>
                    <a:pt x="77" y="177"/>
                  </a:cubicBezTo>
                  <a:cubicBezTo>
                    <a:pt x="76" y="177"/>
                    <a:pt x="76" y="177"/>
                    <a:pt x="76" y="177"/>
                  </a:cubicBezTo>
                  <a:cubicBezTo>
                    <a:pt x="75" y="179"/>
                    <a:pt x="75" y="179"/>
                    <a:pt x="75" y="179"/>
                  </a:cubicBezTo>
                  <a:cubicBezTo>
                    <a:pt x="73" y="179"/>
                    <a:pt x="73" y="179"/>
                    <a:pt x="73" y="179"/>
                  </a:cubicBezTo>
                  <a:cubicBezTo>
                    <a:pt x="73" y="180"/>
                    <a:pt x="73" y="180"/>
                    <a:pt x="73" y="180"/>
                  </a:cubicBezTo>
                  <a:cubicBezTo>
                    <a:pt x="72" y="180"/>
                    <a:pt x="72" y="180"/>
                    <a:pt x="72" y="180"/>
                  </a:cubicBezTo>
                  <a:cubicBezTo>
                    <a:pt x="71" y="180"/>
                    <a:pt x="71" y="180"/>
                    <a:pt x="71" y="180"/>
                  </a:cubicBezTo>
                  <a:cubicBezTo>
                    <a:pt x="70" y="179"/>
                    <a:pt x="70" y="179"/>
                    <a:pt x="70" y="179"/>
                  </a:cubicBezTo>
                  <a:cubicBezTo>
                    <a:pt x="70" y="180"/>
                    <a:pt x="70" y="180"/>
                    <a:pt x="70" y="181"/>
                  </a:cubicBezTo>
                  <a:cubicBezTo>
                    <a:pt x="70" y="183"/>
                    <a:pt x="70" y="183"/>
                    <a:pt x="70" y="183"/>
                  </a:cubicBezTo>
                  <a:cubicBezTo>
                    <a:pt x="71" y="185"/>
                    <a:pt x="71" y="185"/>
                    <a:pt x="71" y="185"/>
                  </a:cubicBezTo>
                  <a:cubicBezTo>
                    <a:pt x="73" y="186"/>
                    <a:pt x="73" y="186"/>
                    <a:pt x="73" y="186"/>
                  </a:cubicBezTo>
                  <a:cubicBezTo>
                    <a:pt x="72" y="186"/>
                    <a:pt x="72" y="186"/>
                    <a:pt x="72" y="186"/>
                  </a:cubicBezTo>
                  <a:cubicBezTo>
                    <a:pt x="71" y="187"/>
                    <a:pt x="71" y="187"/>
                    <a:pt x="71" y="187"/>
                  </a:cubicBezTo>
                  <a:cubicBezTo>
                    <a:pt x="70" y="192"/>
                    <a:pt x="70" y="192"/>
                    <a:pt x="70" y="194"/>
                  </a:cubicBezTo>
                  <a:cubicBezTo>
                    <a:pt x="70" y="198"/>
                    <a:pt x="70" y="197"/>
                    <a:pt x="71" y="199"/>
                  </a:cubicBezTo>
                  <a:cubicBezTo>
                    <a:pt x="69" y="199"/>
                    <a:pt x="69" y="199"/>
                    <a:pt x="69" y="199"/>
                  </a:cubicBezTo>
                  <a:cubicBezTo>
                    <a:pt x="68" y="198"/>
                    <a:pt x="68" y="198"/>
                    <a:pt x="68" y="198"/>
                  </a:cubicBezTo>
                  <a:cubicBezTo>
                    <a:pt x="68" y="199"/>
                    <a:pt x="68" y="199"/>
                    <a:pt x="68" y="199"/>
                  </a:cubicBezTo>
                  <a:cubicBezTo>
                    <a:pt x="67" y="201"/>
                    <a:pt x="67" y="201"/>
                    <a:pt x="67" y="201"/>
                  </a:cubicBezTo>
                  <a:cubicBezTo>
                    <a:pt x="67" y="203"/>
                    <a:pt x="67" y="203"/>
                    <a:pt x="67" y="204"/>
                  </a:cubicBezTo>
                  <a:cubicBezTo>
                    <a:pt x="67" y="206"/>
                    <a:pt x="67" y="206"/>
                    <a:pt x="67" y="206"/>
                  </a:cubicBezTo>
                  <a:cubicBezTo>
                    <a:pt x="67" y="206"/>
                    <a:pt x="67" y="206"/>
                    <a:pt x="67" y="206"/>
                  </a:cubicBezTo>
                  <a:cubicBezTo>
                    <a:pt x="68" y="208"/>
                    <a:pt x="68" y="208"/>
                    <a:pt x="68" y="208"/>
                  </a:cubicBezTo>
                  <a:cubicBezTo>
                    <a:pt x="67" y="208"/>
                    <a:pt x="67" y="208"/>
                    <a:pt x="67" y="208"/>
                  </a:cubicBezTo>
                  <a:cubicBezTo>
                    <a:pt x="67" y="209"/>
                    <a:pt x="68" y="215"/>
                    <a:pt x="68" y="216"/>
                  </a:cubicBezTo>
                  <a:cubicBezTo>
                    <a:pt x="69" y="219"/>
                    <a:pt x="69" y="219"/>
                    <a:pt x="69" y="219"/>
                  </a:cubicBezTo>
                  <a:cubicBezTo>
                    <a:pt x="68" y="220"/>
                    <a:pt x="68" y="220"/>
                    <a:pt x="68" y="222"/>
                  </a:cubicBezTo>
                  <a:cubicBezTo>
                    <a:pt x="69" y="223"/>
                    <a:pt x="69" y="223"/>
                    <a:pt x="69" y="223"/>
                  </a:cubicBezTo>
                  <a:cubicBezTo>
                    <a:pt x="71" y="223"/>
                    <a:pt x="70" y="223"/>
                    <a:pt x="72" y="223"/>
                  </a:cubicBezTo>
                  <a:cubicBezTo>
                    <a:pt x="72" y="223"/>
                    <a:pt x="72" y="223"/>
                    <a:pt x="72" y="223"/>
                  </a:cubicBezTo>
                  <a:cubicBezTo>
                    <a:pt x="73" y="225"/>
                    <a:pt x="72" y="224"/>
                    <a:pt x="73" y="225"/>
                  </a:cubicBezTo>
                  <a:cubicBezTo>
                    <a:pt x="74" y="225"/>
                    <a:pt x="74" y="225"/>
                    <a:pt x="74" y="225"/>
                  </a:cubicBezTo>
                  <a:cubicBezTo>
                    <a:pt x="75" y="224"/>
                    <a:pt x="75" y="224"/>
                    <a:pt x="75" y="224"/>
                  </a:cubicBezTo>
                  <a:cubicBezTo>
                    <a:pt x="76" y="224"/>
                    <a:pt x="76" y="224"/>
                    <a:pt x="76" y="224"/>
                  </a:cubicBezTo>
                  <a:cubicBezTo>
                    <a:pt x="77" y="226"/>
                    <a:pt x="77" y="226"/>
                    <a:pt x="77" y="226"/>
                  </a:cubicBezTo>
                  <a:cubicBezTo>
                    <a:pt x="79" y="229"/>
                    <a:pt x="79" y="228"/>
                    <a:pt x="79" y="229"/>
                  </a:cubicBezTo>
                  <a:cubicBezTo>
                    <a:pt x="81" y="230"/>
                    <a:pt x="81" y="230"/>
                    <a:pt x="81" y="230"/>
                  </a:cubicBezTo>
                  <a:cubicBezTo>
                    <a:pt x="83" y="232"/>
                    <a:pt x="83" y="232"/>
                    <a:pt x="83" y="232"/>
                  </a:cubicBezTo>
                  <a:cubicBezTo>
                    <a:pt x="83" y="234"/>
                    <a:pt x="83" y="234"/>
                    <a:pt x="83" y="234"/>
                  </a:cubicBezTo>
                  <a:cubicBezTo>
                    <a:pt x="83" y="235"/>
                    <a:pt x="83" y="235"/>
                    <a:pt x="83" y="235"/>
                  </a:cubicBezTo>
                  <a:cubicBezTo>
                    <a:pt x="85" y="236"/>
                    <a:pt x="85" y="236"/>
                    <a:pt x="85" y="236"/>
                  </a:cubicBezTo>
                  <a:cubicBezTo>
                    <a:pt x="87" y="238"/>
                    <a:pt x="86" y="237"/>
                    <a:pt x="87" y="239"/>
                  </a:cubicBezTo>
                  <a:cubicBezTo>
                    <a:pt x="88" y="241"/>
                    <a:pt x="88" y="241"/>
                    <a:pt x="88" y="241"/>
                  </a:cubicBezTo>
                  <a:cubicBezTo>
                    <a:pt x="88" y="243"/>
                    <a:pt x="88" y="243"/>
                    <a:pt x="88" y="243"/>
                  </a:cubicBezTo>
                  <a:cubicBezTo>
                    <a:pt x="85" y="245"/>
                    <a:pt x="85" y="246"/>
                    <a:pt x="81" y="249"/>
                  </a:cubicBezTo>
                  <a:cubicBezTo>
                    <a:pt x="80" y="249"/>
                    <a:pt x="80" y="249"/>
                    <a:pt x="80" y="249"/>
                  </a:cubicBezTo>
                  <a:cubicBezTo>
                    <a:pt x="80" y="250"/>
                    <a:pt x="80" y="250"/>
                    <a:pt x="80" y="250"/>
                  </a:cubicBezTo>
                  <a:cubicBezTo>
                    <a:pt x="79" y="250"/>
                    <a:pt x="79" y="250"/>
                    <a:pt x="79" y="250"/>
                  </a:cubicBezTo>
                  <a:cubicBezTo>
                    <a:pt x="78" y="250"/>
                    <a:pt x="78" y="250"/>
                    <a:pt x="78" y="250"/>
                  </a:cubicBezTo>
                  <a:cubicBezTo>
                    <a:pt x="76" y="252"/>
                    <a:pt x="76" y="252"/>
                    <a:pt x="76" y="252"/>
                  </a:cubicBezTo>
                  <a:cubicBezTo>
                    <a:pt x="75" y="251"/>
                    <a:pt x="75" y="251"/>
                    <a:pt x="75" y="251"/>
                  </a:cubicBezTo>
                  <a:cubicBezTo>
                    <a:pt x="74" y="251"/>
                    <a:pt x="74" y="251"/>
                    <a:pt x="74" y="251"/>
                  </a:cubicBezTo>
                  <a:cubicBezTo>
                    <a:pt x="74" y="247"/>
                    <a:pt x="74" y="247"/>
                    <a:pt x="74" y="247"/>
                  </a:cubicBezTo>
                  <a:cubicBezTo>
                    <a:pt x="74" y="246"/>
                    <a:pt x="74" y="246"/>
                    <a:pt x="74" y="246"/>
                  </a:cubicBezTo>
                  <a:cubicBezTo>
                    <a:pt x="74" y="246"/>
                    <a:pt x="74" y="246"/>
                    <a:pt x="74" y="246"/>
                  </a:cubicBezTo>
                  <a:cubicBezTo>
                    <a:pt x="73" y="247"/>
                    <a:pt x="73" y="247"/>
                    <a:pt x="73" y="247"/>
                  </a:cubicBezTo>
                  <a:cubicBezTo>
                    <a:pt x="73" y="248"/>
                    <a:pt x="73" y="248"/>
                    <a:pt x="73" y="248"/>
                  </a:cubicBezTo>
                  <a:cubicBezTo>
                    <a:pt x="71" y="248"/>
                    <a:pt x="71" y="248"/>
                    <a:pt x="71" y="248"/>
                  </a:cubicBezTo>
                  <a:cubicBezTo>
                    <a:pt x="70" y="247"/>
                    <a:pt x="70" y="247"/>
                    <a:pt x="70" y="247"/>
                  </a:cubicBezTo>
                  <a:cubicBezTo>
                    <a:pt x="70" y="249"/>
                    <a:pt x="70" y="249"/>
                    <a:pt x="70" y="249"/>
                  </a:cubicBezTo>
                  <a:cubicBezTo>
                    <a:pt x="66" y="247"/>
                    <a:pt x="66" y="247"/>
                    <a:pt x="66" y="247"/>
                  </a:cubicBezTo>
                  <a:cubicBezTo>
                    <a:pt x="65" y="248"/>
                    <a:pt x="65" y="248"/>
                    <a:pt x="65" y="248"/>
                  </a:cubicBezTo>
                  <a:cubicBezTo>
                    <a:pt x="64" y="247"/>
                    <a:pt x="64" y="247"/>
                    <a:pt x="64" y="247"/>
                  </a:cubicBezTo>
                  <a:cubicBezTo>
                    <a:pt x="63" y="248"/>
                    <a:pt x="63" y="248"/>
                    <a:pt x="63" y="248"/>
                  </a:cubicBezTo>
                  <a:cubicBezTo>
                    <a:pt x="61" y="247"/>
                    <a:pt x="61" y="247"/>
                    <a:pt x="61" y="247"/>
                  </a:cubicBezTo>
                  <a:cubicBezTo>
                    <a:pt x="61" y="246"/>
                    <a:pt x="61" y="246"/>
                    <a:pt x="61" y="246"/>
                  </a:cubicBezTo>
                  <a:cubicBezTo>
                    <a:pt x="59" y="248"/>
                    <a:pt x="59" y="248"/>
                    <a:pt x="59" y="248"/>
                  </a:cubicBezTo>
                  <a:cubicBezTo>
                    <a:pt x="56" y="249"/>
                    <a:pt x="58" y="249"/>
                    <a:pt x="55" y="249"/>
                  </a:cubicBezTo>
                  <a:cubicBezTo>
                    <a:pt x="56" y="250"/>
                    <a:pt x="56" y="250"/>
                    <a:pt x="56" y="250"/>
                  </a:cubicBezTo>
                  <a:cubicBezTo>
                    <a:pt x="61" y="250"/>
                    <a:pt x="61" y="250"/>
                    <a:pt x="61" y="250"/>
                  </a:cubicBezTo>
                  <a:cubicBezTo>
                    <a:pt x="63" y="250"/>
                    <a:pt x="63" y="250"/>
                    <a:pt x="63" y="250"/>
                  </a:cubicBezTo>
                  <a:cubicBezTo>
                    <a:pt x="64" y="250"/>
                    <a:pt x="64" y="250"/>
                    <a:pt x="64" y="250"/>
                  </a:cubicBezTo>
                  <a:cubicBezTo>
                    <a:pt x="66" y="251"/>
                    <a:pt x="66" y="251"/>
                    <a:pt x="66" y="251"/>
                  </a:cubicBezTo>
                  <a:cubicBezTo>
                    <a:pt x="67" y="252"/>
                    <a:pt x="67" y="252"/>
                    <a:pt x="67" y="252"/>
                  </a:cubicBezTo>
                  <a:cubicBezTo>
                    <a:pt x="69" y="254"/>
                    <a:pt x="69" y="254"/>
                    <a:pt x="69" y="254"/>
                  </a:cubicBezTo>
                  <a:cubicBezTo>
                    <a:pt x="70" y="253"/>
                    <a:pt x="70" y="253"/>
                    <a:pt x="70" y="253"/>
                  </a:cubicBezTo>
                  <a:cubicBezTo>
                    <a:pt x="71" y="253"/>
                    <a:pt x="71" y="253"/>
                    <a:pt x="71" y="253"/>
                  </a:cubicBezTo>
                  <a:cubicBezTo>
                    <a:pt x="72" y="254"/>
                    <a:pt x="72" y="254"/>
                    <a:pt x="72" y="254"/>
                  </a:cubicBezTo>
                  <a:cubicBezTo>
                    <a:pt x="75" y="254"/>
                    <a:pt x="75" y="254"/>
                    <a:pt x="75" y="254"/>
                  </a:cubicBezTo>
                  <a:cubicBezTo>
                    <a:pt x="76" y="252"/>
                    <a:pt x="76" y="252"/>
                    <a:pt x="76" y="252"/>
                  </a:cubicBezTo>
                  <a:cubicBezTo>
                    <a:pt x="78" y="253"/>
                    <a:pt x="78" y="253"/>
                    <a:pt x="78" y="253"/>
                  </a:cubicBezTo>
                  <a:cubicBezTo>
                    <a:pt x="79" y="252"/>
                    <a:pt x="79" y="252"/>
                    <a:pt x="79" y="252"/>
                  </a:cubicBezTo>
                  <a:cubicBezTo>
                    <a:pt x="80" y="252"/>
                    <a:pt x="80" y="252"/>
                    <a:pt x="80" y="252"/>
                  </a:cubicBezTo>
                  <a:cubicBezTo>
                    <a:pt x="80" y="251"/>
                    <a:pt x="80" y="251"/>
                    <a:pt x="80" y="251"/>
                  </a:cubicBezTo>
                  <a:cubicBezTo>
                    <a:pt x="81" y="252"/>
                    <a:pt x="81" y="252"/>
                    <a:pt x="81" y="252"/>
                  </a:cubicBezTo>
                  <a:cubicBezTo>
                    <a:pt x="82" y="251"/>
                    <a:pt x="82" y="251"/>
                    <a:pt x="82" y="251"/>
                  </a:cubicBezTo>
                  <a:cubicBezTo>
                    <a:pt x="82" y="251"/>
                    <a:pt x="82" y="251"/>
                    <a:pt x="82" y="251"/>
                  </a:cubicBezTo>
                  <a:cubicBezTo>
                    <a:pt x="83" y="251"/>
                    <a:pt x="83" y="251"/>
                    <a:pt x="83" y="251"/>
                  </a:cubicBezTo>
                  <a:cubicBezTo>
                    <a:pt x="84" y="252"/>
                    <a:pt x="84" y="252"/>
                    <a:pt x="84" y="252"/>
                  </a:cubicBezTo>
                  <a:cubicBezTo>
                    <a:pt x="82" y="253"/>
                    <a:pt x="82" y="253"/>
                    <a:pt x="82" y="253"/>
                  </a:cubicBezTo>
                  <a:cubicBezTo>
                    <a:pt x="81" y="253"/>
                    <a:pt x="81" y="253"/>
                    <a:pt x="81" y="253"/>
                  </a:cubicBezTo>
                  <a:cubicBezTo>
                    <a:pt x="81" y="256"/>
                    <a:pt x="81" y="256"/>
                    <a:pt x="81" y="256"/>
                  </a:cubicBezTo>
                  <a:cubicBezTo>
                    <a:pt x="80" y="257"/>
                    <a:pt x="80" y="257"/>
                    <a:pt x="80" y="257"/>
                  </a:cubicBezTo>
                  <a:cubicBezTo>
                    <a:pt x="78" y="258"/>
                    <a:pt x="78" y="258"/>
                    <a:pt x="78" y="258"/>
                  </a:cubicBezTo>
                  <a:cubicBezTo>
                    <a:pt x="76" y="260"/>
                    <a:pt x="77" y="259"/>
                    <a:pt x="75" y="261"/>
                  </a:cubicBezTo>
                  <a:cubicBezTo>
                    <a:pt x="74" y="260"/>
                    <a:pt x="74" y="260"/>
                    <a:pt x="74" y="260"/>
                  </a:cubicBezTo>
                  <a:cubicBezTo>
                    <a:pt x="73" y="261"/>
                    <a:pt x="73" y="261"/>
                    <a:pt x="73" y="261"/>
                  </a:cubicBezTo>
                  <a:cubicBezTo>
                    <a:pt x="71" y="263"/>
                    <a:pt x="71" y="263"/>
                    <a:pt x="71" y="263"/>
                  </a:cubicBezTo>
                  <a:cubicBezTo>
                    <a:pt x="69" y="264"/>
                    <a:pt x="69" y="264"/>
                    <a:pt x="69" y="264"/>
                  </a:cubicBezTo>
                  <a:cubicBezTo>
                    <a:pt x="66" y="266"/>
                    <a:pt x="67" y="266"/>
                    <a:pt x="65" y="267"/>
                  </a:cubicBezTo>
                  <a:cubicBezTo>
                    <a:pt x="60" y="267"/>
                    <a:pt x="62" y="267"/>
                    <a:pt x="58" y="267"/>
                  </a:cubicBezTo>
                  <a:cubicBezTo>
                    <a:pt x="57" y="267"/>
                    <a:pt x="57" y="267"/>
                    <a:pt x="57" y="267"/>
                  </a:cubicBezTo>
                  <a:cubicBezTo>
                    <a:pt x="58" y="268"/>
                    <a:pt x="58" y="268"/>
                    <a:pt x="58" y="268"/>
                  </a:cubicBezTo>
                  <a:cubicBezTo>
                    <a:pt x="59" y="268"/>
                    <a:pt x="59" y="268"/>
                    <a:pt x="59" y="268"/>
                  </a:cubicBezTo>
                  <a:cubicBezTo>
                    <a:pt x="60" y="268"/>
                    <a:pt x="60" y="268"/>
                    <a:pt x="60" y="268"/>
                  </a:cubicBezTo>
                  <a:cubicBezTo>
                    <a:pt x="62" y="268"/>
                    <a:pt x="62" y="268"/>
                    <a:pt x="63" y="269"/>
                  </a:cubicBezTo>
                  <a:cubicBezTo>
                    <a:pt x="65" y="271"/>
                    <a:pt x="65" y="271"/>
                    <a:pt x="65" y="271"/>
                  </a:cubicBezTo>
                  <a:cubicBezTo>
                    <a:pt x="63" y="271"/>
                    <a:pt x="63" y="271"/>
                    <a:pt x="63" y="271"/>
                  </a:cubicBezTo>
                  <a:cubicBezTo>
                    <a:pt x="61" y="272"/>
                    <a:pt x="61" y="272"/>
                    <a:pt x="61" y="272"/>
                  </a:cubicBezTo>
                  <a:cubicBezTo>
                    <a:pt x="62" y="275"/>
                    <a:pt x="62" y="274"/>
                    <a:pt x="63" y="277"/>
                  </a:cubicBezTo>
                  <a:cubicBezTo>
                    <a:pt x="62" y="278"/>
                    <a:pt x="62" y="278"/>
                    <a:pt x="62" y="278"/>
                  </a:cubicBezTo>
                  <a:cubicBezTo>
                    <a:pt x="62" y="283"/>
                    <a:pt x="62" y="283"/>
                    <a:pt x="62" y="283"/>
                  </a:cubicBezTo>
                  <a:cubicBezTo>
                    <a:pt x="61" y="283"/>
                    <a:pt x="61" y="283"/>
                    <a:pt x="61" y="283"/>
                  </a:cubicBezTo>
                  <a:cubicBezTo>
                    <a:pt x="60" y="285"/>
                    <a:pt x="60" y="285"/>
                    <a:pt x="60" y="285"/>
                  </a:cubicBezTo>
                  <a:cubicBezTo>
                    <a:pt x="61" y="286"/>
                    <a:pt x="61" y="286"/>
                    <a:pt x="61" y="286"/>
                  </a:cubicBezTo>
                  <a:cubicBezTo>
                    <a:pt x="61" y="290"/>
                    <a:pt x="61" y="290"/>
                    <a:pt x="61" y="292"/>
                  </a:cubicBezTo>
                  <a:cubicBezTo>
                    <a:pt x="61" y="293"/>
                    <a:pt x="61" y="293"/>
                    <a:pt x="61" y="293"/>
                  </a:cubicBezTo>
                  <a:cubicBezTo>
                    <a:pt x="60" y="296"/>
                    <a:pt x="60" y="296"/>
                    <a:pt x="60" y="296"/>
                  </a:cubicBezTo>
                  <a:cubicBezTo>
                    <a:pt x="60" y="298"/>
                    <a:pt x="60" y="298"/>
                    <a:pt x="60" y="298"/>
                  </a:cubicBezTo>
                  <a:cubicBezTo>
                    <a:pt x="60" y="299"/>
                    <a:pt x="60" y="299"/>
                    <a:pt x="60" y="301"/>
                  </a:cubicBezTo>
                  <a:cubicBezTo>
                    <a:pt x="56" y="317"/>
                    <a:pt x="59" y="301"/>
                    <a:pt x="54" y="318"/>
                  </a:cubicBezTo>
                  <a:cubicBezTo>
                    <a:pt x="53" y="319"/>
                    <a:pt x="54" y="319"/>
                    <a:pt x="52" y="320"/>
                  </a:cubicBezTo>
                  <a:cubicBezTo>
                    <a:pt x="51" y="319"/>
                    <a:pt x="51" y="319"/>
                    <a:pt x="50" y="318"/>
                  </a:cubicBezTo>
                  <a:cubicBezTo>
                    <a:pt x="49" y="319"/>
                    <a:pt x="49" y="319"/>
                    <a:pt x="49" y="319"/>
                  </a:cubicBezTo>
                  <a:cubicBezTo>
                    <a:pt x="47" y="319"/>
                    <a:pt x="47" y="319"/>
                    <a:pt x="47" y="319"/>
                  </a:cubicBezTo>
                  <a:cubicBezTo>
                    <a:pt x="43" y="319"/>
                    <a:pt x="44" y="319"/>
                    <a:pt x="40" y="319"/>
                  </a:cubicBezTo>
                  <a:cubicBezTo>
                    <a:pt x="40" y="320"/>
                    <a:pt x="40" y="320"/>
                    <a:pt x="40" y="320"/>
                  </a:cubicBezTo>
                  <a:cubicBezTo>
                    <a:pt x="40" y="322"/>
                    <a:pt x="40" y="322"/>
                    <a:pt x="40" y="322"/>
                  </a:cubicBezTo>
                  <a:cubicBezTo>
                    <a:pt x="39" y="322"/>
                    <a:pt x="39" y="322"/>
                    <a:pt x="39" y="322"/>
                  </a:cubicBezTo>
                  <a:cubicBezTo>
                    <a:pt x="38" y="321"/>
                    <a:pt x="38" y="321"/>
                    <a:pt x="38" y="321"/>
                  </a:cubicBezTo>
                  <a:cubicBezTo>
                    <a:pt x="36" y="322"/>
                    <a:pt x="36" y="323"/>
                    <a:pt x="35" y="324"/>
                  </a:cubicBezTo>
                  <a:cubicBezTo>
                    <a:pt x="34" y="326"/>
                    <a:pt x="34" y="326"/>
                    <a:pt x="34" y="326"/>
                  </a:cubicBezTo>
                  <a:cubicBezTo>
                    <a:pt x="34" y="328"/>
                    <a:pt x="34" y="328"/>
                    <a:pt x="34" y="328"/>
                  </a:cubicBezTo>
                  <a:cubicBezTo>
                    <a:pt x="35" y="330"/>
                    <a:pt x="35" y="329"/>
                    <a:pt x="36" y="332"/>
                  </a:cubicBezTo>
                  <a:cubicBezTo>
                    <a:pt x="34" y="334"/>
                    <a:pt x="34" y="334"/>
                    <a:pt x="34" y="334"/>
                  </a:cubicBezTo>
                  <a:cubicBezTo>
                    <a:pt x="33" y="334"/>
                    <a:pt x="33" y="334"/>
                    <a:pt x="33" y="334"/>
                  </a:cubicBezTo>
                  <a:cubicBezTo>
                    <a:pt x="30" y="334"/>
                    <a:pt x="30" y="334"/>
                    <a:pt x="30" y="334"/>
                  </a:cubicBezTo>
                  <a:cubicBezTo>
                    <a:pt x="24" y="335"/>
                    <a:pt x="24" y="335"/>
                    <a:pt x="24" y="335"/>
                  </a:cubicBezTo>
                  <a:cubicBezTo>
                    <a:pt x="19" y="334"/>
                    <a:pt x="19" y="334"/>
                    <a:pt x="19" y="334"/>
                  </a:cubicBezTo>
                  <a:cubicBezTo>
                    <a:pt x="20" y="333"/>
                    <a:pt x="20" y="333"/>
                    <a:pt x="20" y="333"/>
                  </a:cubicBezTo>
                  <a:cubicBezTo>
                    <a:pt x="20" y="329"/>
                    <a:pt x="21" y="329"/>
                    <a:pt x="20" y="326"/>
                  </a:cubicBezTo>
                  <a:cubicBezTo>
                    <a:pt x="16" y="321"/>
                    <a:pt x="17" y="320"/>
                    <a:pt x="15" y="316"/>
                  </a:cubicBezTo>
                  <a:cubicBezTo>
                    <a:pt x="15" y="316"/>
                    <a:pt x="15" y="316"/>
                    <a:pt x="15" y="316"/>
                  </a:cubicBezTo>
                  <a:cubicBezTo>
                    <a:pt x="17" y="317"/>
                    <a:pt x="17" y="317"/>
                    <a:pt x="17" y="317"/>
                  </a:cubicBezTo>
                  <a:cubicBezTo>
                    <a:pt x="18" y="317"/>
                    <a:pt x="18" y="317"/>
                    <a:pt x="18" y="317"/>
                  </a:cubicBezTo>
                  <a:cubicBezTo>
                    <a:pt x="18" y="317"/>
                    <a:pt x="18" y="317"/>
                    <a:pt x="18" y="317"/>
                  </a:cubicBezTo>
                  <a:cubicBezTo>
                    <a:pt x="18" y="315"/>
                    <a:pt x="18" y="315"/>
                    <a:pt x="18" y="315"/>
                  </a:cubicBezTo>
                  <a:cubicBezTo>
                    <a:pt x="17" y="314"/>
                    <a:pt x="17" y="314"/>
                    <a:pt x="17" y="314"/>
                  </a:cubicBezTo>
                  <a:cubicBezTo>
                    <a:pt x="17" y="313"/>
                    <a:pt x="17" y="313"/>
                    <a:pt x="17" y="313"/>
                  </a:cubicBezTo>
                  <a:cubicBezTo>
                    <a:pt x="18" y="313"/>
                    <a:pt x="18" y="313"/>
                    <a:pt x="18" y="313"/>
                  </a:cubicBezTo>
                  <a:cubicBezTo>
                    <a:pt x="19" y="313"/>
                    <a:pt x="19" y="313"/>
                    <a:pt x="19" y="313"/>
                  </a:cubicBezTo>
                  <a:cubicBezTo>
                    <a:pt x="20" y="312"/>
                    <a:pt x="20" y="312"/>
                    <a:pt x="20" y="312"/>
                  </a:cubicBezTo>
                  <a:cubicBezTo>
                    <a:pt x="19" y="310"/>
                    <a:pt x="19" y="310"/>
                    <a:pt x="19" y="310"/>
                  </a:cubicBezTo>
                  <a:cubicBezTo>
                    <a:pt x="18" y="309"/>
                    <a:pt x="18" y="309"/>
                    <a:pt x="17" y="309"/>
                  </a:cubicBezTo>
                  <a:cubicBezTo>
                    <a:pt x="16" y="306"/>
                    <a:pt x="16" y="306"/>
                    <a:pt x="16" y="306"/>
                  </a:cubicBezTo>
                  <a:cubicBezTo>
                    <a:pt x="14" y="304"/>
                    <a:pt x="14" y="304"/>
                    <a:pt x="14" y="304"/>
                  </a:cubicBezTo>
                  <a:cubicBezTo>
                    <a:pt x="10" y="296"/>
                    <a:pt x="11" y="298"/>
                    <a:pt x="10" y="293"/>
                  </a:cubicBezTo>
                  <a:cubicBezTo>
                    <a:pt x="9" y="293"/>
                    <a:pt x="9" y="293"/>
                    <a:pt x="9" y="293"/>
                  </a:cubicBezTo>
                  <a:cubicBezTo>
                    <a:pt x="8" y="289"/>
                    <a:pt x="8" y="289"/>
                    <a:pt x="8" y="288"/>
                  </a:cubicBezTo>
                  <a:cubicBezTo>
                    <a:pt x="6" y="287"/>
                    <a:pt x="6" y="287"/>
                    <a:pt x="6" y="287"/>
                  </a:cubicBezTo>
                  <a:cubicBezTo>
                    <a:pt x="6" y="286"/>
                    <a:pt x="6" y="283"/>
                    <a:pt x="6" y="282"/>
                  </a:cubicBezTo>
                  <a:cubicBezTo>
                    <a:pt x="4" y="281"/>
                    <a:pt x="4" y="281"/>
                    <a:pt x="4" y="281"/>
                  </a:cubicBezTo>
                  <a:cubicBezTo>
                    <a:pt x="3" y="279"/>
                    <a:pt x="3" y="279"/>
                    <a:pt x="3" y="279"/>
                  </a:cubicBezTo>
                  <a:cubicBezTo>
                    <a:pt x="3" y="274"/>
                    <a:pt x="3" y="274"/>
                    <a:pt x="3" y="274"/>
                  </a:cubicBezTo>
                  <a:cubicBezTo>
                    <a:pt x="2" y="273"/>
                    <a:pt x="2" y="273"/>
                    <a:pt x="2" y="273"/>
                  </a:cubicBezTo>
                  <a:cubicBezTo>
                    <a:pt x="1" y="273"/>
                    <a:pt x="1" y="273"/>
                    <a:pt x="1" y="273"/>
                  </a:cubicBezTo>
                  <a:cubicBezTo>
                    <a:pt x="1" y="272"/>
                    <a:pt x="1" y="272"/>
                    <a:pt x="1" y="271"/>
                  </a:cubicBezTo>
                  <a:cubicBezTo>
                    <a:pt x="0" y="266"/>
                    <a:pt x="1" y="267"/>
                    <a:pt x="0" y="263"/>
                  </a:cubicBezTo>
                  <a:cubicBezTo>
                    <a:pt x="0" y="261"/>
                    <a:pt x="0" y="262"/>
                    <a:pt x="0" y="260"/>
                  </a:cubicBezTo>
                  <a:cubicBezTo>
                    <a:pt x="0" y="258"/>
                    <a:pt x="0" y="259"/>
                    <a:pt x="0" y="258"/>
                  </a:cubicBezTo>
                  <a:cubicBezTo>
                    <a:pt x="1" y="258"/>
                    <a:pt x="1" y="258"/>
                    <a:pt x="1" y="258"/>
                  </a:cubicBezTo>
                  <a:cubicBezTo>
                    <a:pt x="2" y="259"/>
                    <a:pt x="2" y="259"/>
                    <a:pt x="2" y="259"/>
                  </a:cubicBezTo>
                  <a:cubicBezTo>
                    <a:pt x="3" y="262"/>
                    <a:pt x="3" y="262"/>
                    <a:pt x="3" y="262"/>
                  </a:cubicBezTo>
                  <a:cubicBezTo>
                    <a:pt x="4" y="262"/>
                    <a:pt x="4" y="262"/>
                    <a:pt x="4" y="262"/>
                  </a:cubicBezTo>
                  <a:cubicBezTo>
                    <a:pt x="5" y="261"/>
                    <a:pt x="5" y="261"/>
                    <a:pt x="5" y="261"/>
                  </a:cubicBezTo>
                  <a:cubicBezTo>
                    <a:pt x="6" y="259"/>
                    <a:pt x="6" y="261"/>
                    <a:pt x="7" y="253"/>
                  </a:cubicBezTo>
                  <a:cubicBezTo>
                    <a:pt x="7" y="252"/>
                    <a:pt x="6" y="247"/>
                    <a:pt x="6" y="247"/>
                  </a:cubicBezTo>
                  <a:cubicBezTo>
                    <a:pt x="7" y="244"/>
                    <a:pt x="7" y="244"/>
                    <a:pt x="7" y="244"/>
                  </a:cubicBezTo>
                  <a:cubicBezTo>
                    <a:pt x="8" y="242"/>
                    <a:pt x="8" y="243"/>
                    <a:pt x="8" y="241"/>
                  </a:cubicBezTo>
                  <a:cubicBezTo>
                    <a:pt x="9" y="240"/>
                    <a:pt x="9" y="240"/>
                    <a:pt x="9" y="240"/>
                  </a:cubicBezTo>
                  <a:cubicBezTo>
                    <a:pt x="10" y="240"/>
                    <a:pt x="10" y="240"/>
                    <a:pt x="11" y="239"/>
                  </a:cubicBezTo>
                  <a:cubicBezTo>
                    <a:pt x="13" y="238"/>
                    <a:pt x="13" y="238"/>
                    <a:pt x="15" y="235"/>
                  </a:cubicBezTo>
                  <a:cubicBezTo>
                    <a:pt x="15" y="232"/>
                    <a:pt x="15" y="232"/>
                    <a:pt x="15" y="231"/>
                  </a:cubicBezTo>
                  <a:cubicBezTo>
                    <a:pt x="15" y="230"/>
                    <a:pt x="15" y="230"/>
                    <a:pt x="16" y="227"/>
                  </a:cubicBezTo>
                  <a:cubicBezTo>
                    <a:pt x="15" y="222"/>
                    <a:pt x="13" y="221"/>
                    <a:pt x="13" y="215"/>
                  </a:cubicBezTo>
                  <a:cubicBezTo>
                    <a:pt x="13" y="214"/>
                    <a:pt x="13" y="214"/>
                    <a:pt x="13" y="214"/>
                  </a:cubicBezTo>
                  <a:cubicBezTo>
                    <a:pt x="14" y="214"/>
                    <a:pt x="14" y="214"/>
                    <a:pt x="14" y="214"/>
                  </a:cubicBezTo>
                  <a:cubicBezTo>
                    <a:pt x="17" y="214"/>
                    <a:pt x="17" y="214"/>
                    <a:pt x="17" y="214"/>
                  </a:cubicBezTo>
                  <a:cubicBezTo>
                    <a:pt x="17" y="213"/>
                    <a:pt x="17" y="213"/>
                    <a:pt x="17" y="213"/>
                  </a:cubicBezTo>
                  <a:cubicBezTo>
                    <a:pt x="18" y="209"/>
                    <a:pt x="18" y="212"/>
                    <a:pt x="19" y="207"/>
                  </a:cubicBezTo>
                  <a:cubicBezTo>
                    <a:pt x="17" y="204"/>
                    <a:pt x="18" y="205"/>
                    <a:pt x="16" y="202"/>
                  </a:cubicBezTo>
                  <a:cubicBezTo>
                    <a:pt x="14" y="201"/>
                    <a:pt x="13" y="200"/>
                    <a:pt x="11" y="198"/>
                  </a:cubicBezTo>
                  <a:cubicBezTo>
                    <a:pt x="13" y="186"/>
                    <a:pt x="13" y="188"/>
                    <a:pt x="13" y="184"/>
                  </a:cubicBezTo>
                  <a:cubicBezTo>
                    <a:pt x="11" y="177"/>
                    <a:pt x="11" y="177"/>
                    <a:pt x="11" y="177"/>
                  </a:cubicBezTo>
                  <a:cubicBezTo>
                    <a:pt x="11" y="175"/>
                    <a:pt x="11" y="171"/>
                    <a:pt x="10" y="169"/>
                  </a:cubicBezTo>
                  <a:cubicBezTo>
                    <a:pt x="11" y="168"/>
                    <a:pt x="11" y="169"/>
                    <a:pt x="12" y="167"/>
                  </a:cubicBezTo>
                  <a:cubicBezTo>
                    <a:pt x="11" y="165"/>
                    <a:pt x="11" y="166"/>
                    <a:pt x="9" y="160"/>
                  </a:cubicBezTo>
                  <a:cubicBezTo>
                    <a:pt x="12" y="155"/>
                    <a:pt x="12" y="155"/>
                    <a:pt x="12" y="155"/>
                  </a:cubicBezTo>
                  <a:cubicBezTo>
                    <a:pt x="11" y="152"/>
                    <a:pt x="11" y="152"/>
                    <a:pt x="11" y="152"/>
                  </a:cubicBezTo>
                  <a:cubicBezTo>
                    <a:pt x="18" y="144"/>
                    <a:pt x="15" y="144"/>
                    <a:pt x="20" y="141"/>
                  </a:cubicBezTo>
                  <a:cubicBezTo>
                    <a:pt x="23" y="140"/>
                    <a:pt x="23" y="140"/>
                    <a:pt x="23" y="140"/>
                  </a:cubicBezTo>
                  <a:cubicBezTo>
                    <a:pt x="24" y="140"/>
                    <a:pt x="30" y="141"/>
                    <a:pt x="31" y="142"/>
                  </a:cubicBezTo>
                  <a:cubicBezTo>
                    <a:pt x="32" y="140"/>
                    <a:pt x="33" y="139"/>
                    <a:pt x="33" y="137"/>
                  </a:cubicBezTo>
                  <a:cubicBezTo>
                    <a:pt x="33" y="135"/>
                    <a:pt x="33" y="134"/>
                    <a:pt x="33" y="130"/>
                  </a:cubicBezTo>
                  <a:cubicBezTo>
                    <a:pt x="30" y="128"/>
                    <a:pt x="31" y="129"/>
                    <a:pt x="28" y="127"/>
                  </a:cubicBezTo>
                  <a:cubicBezTo>
                    <a:pt x="36" y="113"/>
                    <a:pt x="37" y="108"/>
                    <a:pt x="37" y="108"/>
                  </a:cubicBezTo>
                  <a:cubicBezTo>
                    <a:pt x="38" y="99"/>
                    <a:pt x="38" y="98"/>
                    <a:pt x="39" y="94"/>
                  </a:cubicBezTo>
                  <a:cubicBezTo>
                    <a:pt x="39" y="92"/>
                    <a:pt x="39" y="93"/>
                    <a:pt x="38" y="85"/>
                  </a:cubicBezTo>
                  <a:cubicBezTo>
                    <a:pt x="44" y="84"/>
                    <a:pt x="43" y="85"/>
                    <a:pt x="47" y="82"/>
                  </a:cubicBezTo>
                  <a:cubicBezTo>
                    <a:pt x="48" y="80"/>
                    <a:pt x="48" y="80"/>
                    <a:pt x="48" y="80"/>
                  </a:cubicBezTo>
                  <a:cubicBezTo>
                    <a:pt x="48" y="75"/>
                    <a:pt x="48" y="75"/>
                    <a:pt x="48" y="75"/>
                  </a:cubicBezTo>
                  <a:cubicBezTo>
                    <a:pt x="48" y="75"/>
                    <a:pt x="56" y="62"/>
                    <a:pt x="59" y="59"/>
                  </a:cubicBezTo>
                  <a:cubicBezTo>
                    <a:pt x="59" y="58"/>
                    <a:pt x="59" y="58"/>
                    <a:pt x="59" y="56"/>
                  </a:cubicBezTo>
                  <a:cubicBezTo>
                    <a:pt x="58" y="53"/>
                    <a:pt x="59" y="54"/>
                    <a:pt x="56" y="48"/>
                  </a:cubicBezTo>
                  <a:cubicBezTo>
                    <a:pt x="56" y="46"/>
                    <a:pt x="56" y="46"/>
                    <a:pt x="56" y="46"/>
                  </a:cubicBezTo>
                  <a:cubicBezTo>
                    <a:pt x="58" y="45"/>
                    <a:pt x="57" y="46"/>
                    <a:pt x="59" y="45"/>
                  </a:cubicBezTo>
                  <a:cubicBezTo>
                    <a:pt x="61" y="42"/>
                    <a:pt x="60" y="44"/>
                    <a:pt x="63" y="34"/>
                  </a:cubicBezTo>
                  <a:cubicBezTo>
                    <a:pt x="68" y="29"/>
                    <a:pt x="67" y="30"/>
                    <a:pt x="69" y="28"/>
                  </a:cubicBezTo>
                  <a:cubicBezTo>
                    <a:pt x="72" y="30"/>
                    <a:pt x="71" y="29"/>
                    <a:pt x="76" y="32"/>
                  </a:cubicBezTo>
                  <a:cubicBezTo>
                    <a:pt x="78" y="27"/>
                    <a:pt x="78" y="28"/>
                    <a:pt x="79" y="25"/>
                  </a:cubicBezTo>
                  <a:cubicBezTo>
                    <a:pt x="78" y="22"/>
                    <a:pt x="78" y="19"/>
                    <a:pt x="78" y="15"/>
                  </a:cubicBezTo>
                  <a:cubicBezTo>
                    <a:pt x="80" y="14"/>
                    <a:pt x="80" y="14"/>
                    <a:pt x="81" y="14"/>
                  </a:cubicBezTo>
                  <a:cubicBezTo>
                    <a:pt x="85" y="16"/>
                    <a:pt x="85" y="16"/>
                    <a:pt x="85" y="16"/>
                  </a:cubicBezTo>
                  <a:cubicBezTo>
                    <a:pt x="89" y="16"/>
                    <a:pt x="91" y="17"/>
                    <a:pt x="98" y="20"/>
                  </a:cubicBezTo>
                  <a:cubicBezTo>
                    <a:pt x="99" y="21"/>
                    <a:pt x="99" y="21"/>
                    <a:pt x="99" y="21"/>
                  </a:cubicBezTo>
                  <a:cubicBezTo>
                    <a:pt x="100" y="19"/>
                    <a:pt x="100" y="19"/>
                    <a:pt x="102" y="17"/>
                  </a:cubicBezTo>
                  <a:cubicBezTo>
                    <a:pt x="99" y="15"/>
                    <a:pt x="99" y="15"/>
                    <a:pt x="99" y="15"/>
                  </a:cubicBezTo>
                  <a:cubicBezTo>
                    <a:pt x="101" y="13"/>
                    <a:pt x="101" y="13"/>
                    <a:pt x="101" y="13"/>
                  </a:cubicBezTo>
                  <a:cubicBezTo>
                    <a:pt x="102" y="10"/>
                    <a:pt x="103" y="8"/>
                    <a:pt x="103" y="4"/>
                  </a:cubicBezTo>
                  <a:cubicBezTo>
                    <a:pt x="102" y="2"/>
                    <a:pt x="101" y="2"/>
                    <a:pt x="100" y="0"/>
                  </a:cubicBezTo>
                  <a:cubicBezTo>
                    <a:pt x="103" y="0"/>
                    <a:pt x="104" y="0"/>
                    <a:pt x="106" y="0"/>
                  </a:cubicBezTo>
                  <a:cubicBezTo>
                    <a:pt x="109" y="1"/>
                    <a:pt x="109" y="1"/>
                    <a:pt x="109" y="1"/>
                  </a:cubicBezTo>
                  <a:cubicBezTo>
                    <a:pt x="109" y="2"/>
                    <a:pt x="109" y="2"/>
                    <a:pt x="109" y="2"/>
                  </a:cubicBezTo>
                  <a:cubicBezTo>
                    <a:pt x="109" y="3"/>
                    <a:pt x="109" y="2"/>
                    <a:pt x="109" y="4"/>
                  </a:cubicBezTo>
                  <a:cubicBezTo>
                    <a:pt x="112" y="6"/>
                    <a:pt x="112" y="6"/>
                    <a:pt x="112" y="6"/>
                  </a:cubicBezTo>
                  <a:cubicBezTo>
                    <a:pt x="113" y="7"/>
                    <a:pt x="113" y="7"/>
                    <a:pt x="115" y="9"/>
                  </a:cubicBezTo>
                  <a:cubicBezTo>
                    <a:pt x="115" y="10"/>
                    <a:pt x="115" y="10"/>
                    <a:pt x="115" y="10"/>
                  </a:cubicBezTo>
                  <a:cubicBezTo>
                    <a:pt x="119" y="13"/>
                    <a:pt x="120" y="15"/>
                    <a:pt x="124" y="17"/>
                  </a:cubicBezTo>
                  <a:cubicBezTo>
                    <a:pt x="126" y="17"/>
                    <a:pt x="125" y="17"/>
                    <a:pt x="130" y="20"/>
                  </a:cubicBezTo>
                  <a:cubicBezTo>
                    <a:pt x="132" y="21"/>
                    <a:pt x="133" y="22"/>
                    <a:pt x="134" y="24"/>
                  </a:cubicBezTo>
                  <a:cubicBezTo>
                    <a:pt x="135" y="27"/>
                    <a:pt x="135" y="27"/>
                    <a:pt x="135" y="27"/>
                  </a:cubicBezTo>
                  <a:cubicBezTo>
                    <a:pt x="136" y="27"/>
                    <a:pt x="136" y="27"/>
                    <a:pt x="136" y="27"/>
                  </a:cubicBezTo>
                  <a:cubicBezTo>
                    <a:pt x="137" y="30"/>
                    <a:pt x="138" y="31"/>
                    <a:pt x="140" y="33"/>
                  </a:cubicBezTo>
                  <a:cubicBezTo>
                    <a:pt x="140" y="33"/>
                    <a:pt x="140" y="33"/>
                    <a:pt x="140" y="33"/>
                  </a:cubicBezTo>
                  <a:cubicBezTo>
                    <a:pt x="138" y="35"/>
                    <a:pt x="138" y="35"/>
                    <a:pt x="138" y="35"/>
                  </a:cubicBezTo>
                  <a:cubicBezTo>
                    <a:pt x="138" y="40"/>
                    <a:pt x="139" y="43"/>
                    <a:pt x="139" y="43"/>
                  </a:cubicBezTo>
                  <a:cubicBezTo>
                    <a:pt x="138" y="45"/>
                    <a:pt x="138" y="46"/>
                    <a:pt x="138" y="47"/>
                  </a:cubicBezTo>
                  <a:cubicBezTo>
                    <a:pt x="138" y="48"/>
                    <a:pt x="138" y="48"/>
                    <a:pt x="138" y="48"/>
                  </a:cubicBezTo>
                  <a:cubicBezTo>
                    <a:pt x="139" y="48"/>
                    <a:pt x="139" y="48"/>
                    <a:pt x="140" y="48"/>
                  </a:cubicBezTo>
                  <a:cubicBezTo>
                    <a:pt x="141" y="48"/>
                    <a:pt x="141" y="48"/>
                    <a:pt x="141" y="48"/>
                  </a:cubicBezTo>
                  <a:cubicBezTo>
                    <a:pt x="141" y="51"/>
                    <a:pt x="141" y="51"/>
                    <a:pt x="141" y="51"/>
                  </a:cubicBezTo>
                  <a:cubicBezTo>
                    <a:pt x="141" y="52"/>
                    <a:pt x="141" y="52"/>
                    <a:pt x="141" y="52"/>
                  </a:cubicBezTo>
                  <a:cubicBezTo>
                    <a:pt x="140" y="53"/>
                    <a:pt x="140" y="53"/>
                    <a:pt x="140" y="53"/>
                  </a:cubicBezTo>
                  <a:cubicBezTo>
                    <a:pt x="140" y="54"/>
                    <a:pt x="140" y="54"/>
                    <a:pt x="140" y="54"/>
                  </a:cubicBezTo>
                  <a:cubicBezTo>
                    <a:pt x="140" y="61"/>
                    <a:pt x="143" y="61"/>
                    <a:pt x="144" y="66"/>
                  </a:cubicBezTo>
                  <a:cubicBezTo>
                    <a:pt x="142" y="69"/>
                    <a:pt x="143" y="70"/>
                    <a:pt x="142" y="73"/>
                  </a:cubicBezTo>
                  <a:cubicBezTo>
                    <a:pt x="141" y="75"/>
                    <a:pt x="141" y="75"/>
                    <a:pt x="141" y="75"/>
                  </a:cubicBezTo>
                  <a:cubicBezTo>
                    <a:pt x="141" y="75"/>
                    <a:pt x="141" y="75"/>
                    <a:pt x="141" y="75"/>
                  </a:cubicBezTo>
                  <a:cubicBezTo>
                    <a:pt x="140" y="77"/>
                    <a:pt x="140" y="82"/>
                    <a:pt x="141" y="83"/>
                  </a:cubicBezTo>
                  <a:cubicBezTo>
                    <a:pt x="143" y="85"/>
                    <a:pt x="143" y="85"/>
                    <a:pt x="143" y="85"/>
                  </a:cubicBezTo>
                  <a:cubicBezTo>
                    <a:pt x="145" y="89"/>
                    <a:pt x="146" y="93"/>
                    <a:pt x="146" y="94"/>
                  </a:cubicBezTo>
                  <a:close/>
                  <a:moveTo>
                    <a:pt x="83" y="249"/>
                  </a:moveTo>
                  <a:cubicBezTo>
                    <a:pt x="83" y="250"/>
                    <a:pt x="83" y="250"/>
                    <a:pt x="83" y="250"/>
                  </a:cubicBezTo>
                  <a:cubicBezTo>
                    <a:pt x="83" y="249"/>
                    <a:pt x="83" y="249"/>
                    <a:pt x="83" y="249"/>
                  </a:cubicBezTo>
                  <a:cubicBezTo>
                    <a:pt x="83" y="249"/>
                    <a:pt x="83" y="249"/>
                    <a:pt x="83" y="249"/>
                  </a:cubicBezTo>
                  <a:cubicBezTo>
                    <a:pt x="83" y="248"/>
                    <a:pt x="83" y="248"/>
                    <a:pt x="83" y="248"/>
                  </a:cubicBezTo>
                  <a:cubicBezTo>
                    <a:pt x="84" y="248"/>
                    <a:pt x="84" y="248"/>
                    <a:pt x="84" y="248"/>
                  </a:cubicBezTo>
                  <a:cubicBezTo>
                    <a:pt x="84" y="248"/>
                    <a:pt x="84" y="248"/>
                    <a:pt x="84" y="248"/>
                  </a:cubicBezTo>
                  <a:cubicBezTo>
                    <a:pt x="84" y="248"/>
                    <a:pt x="84" y="248"/>
                    <a:pt x="84" y="248"/>
                  </a:cubicBezTo>
                  <a:cubicBezTo>
                    <a:pt x="84" y="249"/>
                    <a:pt x="84" y="249"/>
                    <a:pt x="84" y="249"/>
                  </a:cubicBezTo>
                  <a:cubicBezTo>
                    <a:pt x="83" y="249"/>
                    <a:pt x="83" y="249"/>
                    <a:pt x="83" y="249"/>
                  </a:cubicBezTo>
                  <a:close/>
                  <a:moveTo>
                    <a:pt x="81" y="259"/>
                  </a:moveTo>
                  <a:cubicBezTo>
                    <a:pt x="81" y="259"/>
                    <a:pt x="81" y="259"/>
                    <a:pt x="81" y="259"/>
                  </a:cubicBezTo>
                  <a:cubicBezTo>
                    <a:pt x="81" y="259"/>
                    <a:pt x="81" y="259"/>
                    <a:pt x="81" y="259"/>
                  </a:cubicBezTo>
                  <a:cubicBezTo>
                    <a:pt x="81" y="258"/>
                    <a:pt x="81" y="258"/>
                    <a:pt x="81" y="258"/>
                  </a:cubicBezTo>
                  <a:cubicBezTo>
                    <a:pt x="82" y="257"/>
                    <a:pt x="82" y="257"/>
                    <a:pt x="82" y="257"/>
                  </a:cubicBezTo>
                  <a:cubicBezTo>
                    <a:pt x="82" y="257"/>
                    <a:pt x="82" y="257"/>
                    <a:pt x="82" y="257"/>
                  </a:cubicBezTo>
                  <a:cubicBezTo>
                    <a:pt x="81" y="259"/>
                    <a:pt x="81" y="259"/>
                    <a:pt x="81" y="259"/>
                  </a:cubicBezTo>
                  <a:close/>
                  <a:moveTo>
                    <a:pt x="90" y="283"/>
                  </a:moveTo>
                  <a:cubicBezTo>
                    <a:pt x="89" y="284"/>
                    <a:pt x="89" y="284"/>
                    <a:pt x="89" y="284"/>
                  </a:cubicBezTo>
                  <a:cubicBezTo>
                    <a:pt x="89" y="284"/>
                    <a:pt x="89" y="284"/>
                    <a:pt x="89" y="284"/>
                  </a:cubicBezTo>
                  <a:cubicBezTo>
                    <a:pt x="88" y="283"/>
                    <a:pt x="88" y="283"/>
                    <a:pt x="88" y="283"/>
                  </a:cubicBezTo>
                  <a:cubicBezTo>
                    <a:pt x="89" y="281"/>
                    <a:pt x="89" y="281"/>
                    <a:pt x="89" y="281"/>
                  </a:cubicBezTo>
                  <a:cubicBezTo>
                    <a:pt x="91" y="282"/>
                    <a:pt x="91" y="282"/>
                    <a:pt x="91" y="282"/>
                  </a:cubicBezTo>
                  <a:cubicBezTo>
                    <a:pt x="92" y="282"/>
                    <a:pt x="92" y="282"/>
                    <a:pt x="92" y="282"/>
                  </a:cubicBezTo>
                  <a:cubicBezTo>
                    <a:pt x="90" y="283"/>
                    <a:pt x="90" y="283"/>
                    <a:pt x="90" y="283"/>
                  </a:cubicBezTo>
                  <a:close/>
                  <a:moveTo>
                    <a:pt x="89" y="284"/>
                  </a:moveTo>
                  <a:cubicBezTo>
                    <a:pt x="88" y="285"/>
                    <a:pt x="88" y="285"/>
                    <a:pt x="88" y="285"/>
                  </a:cubicBezTo>
                  <a:cubicBezTo>
                    <a:pt x="87" y="286"/>
                    <a:pt x="87" y="286"/>
                    <a:pt x="87" y="286"/>
                  </a:cubicBezTo>
                  <a:cubicBezTo>
                    <a:pt x="87" y="287"/>
                    <a:pt x="87" y="287"/>
                    <a:pt x="87" y="287"/>
                  </a:cubicBezTo>
                  <a:cubicBezTo>
                    <a:pt x="86" y="287"/>
                    <a:pt x="86" y="287"/>
                    <a:pt x="86" y="287"/>
                  </a:cubicBezTo>
                  <a:cubicBezTo>
                    <a:pt x="86" y="292"/>
                    <a:pt x="86" y="292"/>
                    <a:pt x="86" y="292"/>
                  </a:cubicBezTo>
                  <a:cubicBezTo>
                    <a:pt x="87" y="294"/>
                    <a:pt x="87" y="294"/>
                    <a:pt x="87" y="294"/>
                  </a:cubicBezTo>
                  <a:cubicBezTo>
                    <a:pt x="86" y="294"/>
                    <a:pt x="86" y="294"/>
                    <a:pt x="86" y="294"/>
                  </a:cubicBezTo>
                  <a:cubicBezTo>
                    <a:pt x="85" y="294"/>
                    <a:pt x="85" y="294"/>
                    <a:pt x="85" y="294"/>
                  </a:cubicBezTo>
                  <a:cubicBezTo>
                    <a:pt x="85" y="295"/>
                    <a:pt x="85" y="295"/>
                    <a:pt x="85" y="295"/>
                  </a:cubicBezTo>
                  <a:cubicBezTo>
                    <a:pt x="85" y="297"/>
                    <a:pt x="85" y="297"/>
                    <a:pt x="85" y="297"/>
                  </a:cubicBezTo>
                  <a:cubicBezTo>
                    <a:pt x="83" y="298"/>
                    <a:pt x="83" y="298"/>
                    <a:pt x="83" y="298"/>
                  </a:cubicBezTo>
                  <a:cubicBezTo>
                    <a:pt x="82" y="298"/>
                    <a:pt x="82" y="298"/>
                    <a:pt x="81" y="300"/>
                  </a:cubicBezTo>
                  <a:cubicBezTo>
                    <a:pt x="80" y="302"/>
                    <a:pt x="80" y="302"/>
                    <a:pt x="80" y="302"/>
                  </a:cubicBezTo>
                  <a:cubicBezTo>
                    <a:pt x="79" y="303"/>
                    <a:pt x="79" y="303"/>
                    <a:pt x="79" y="303"/>
                  </a:cubicBezTo>
                  <a:cubicBezTo>
                    <a:pt x="78" y="304"/>
                    <a:pt x="78" y="304"/>
                    <a:pt x="78" y="304"/>
                  </a:cubicBezTo>
                  <a:cubicBezTo>
                    <a:pt x="79" y="301"/>
                    <a:pt x="79" y="302"/>
                    <a:pt x="80" y="300"/>
                  </a:cubicBezTo>
                  <a:cubicBezTo>
                    <a:pt x="79" y="299"/>
                    <a:pt x="79" y="299"/>
                    <a:pt x="79" y="299"/>
                  </a:cubicBezTo>
                  <a:cubicBezTo>
                    <a:pt x="78" y="297"/>
                    <a:pt x="79" y="298"/>
                    <a:pt x="78" y="296"/>
                  </a:cubicBezTo>
                  <a:cubicBezTo>
                    <a:pt x="78" y="295"/>
                    <a:pt x="78" y="295"/>
                    <a:pt x="78" y="295"/>
                  </a:cubicBezTo>
                  <a:cubicBezTo>
                    <a:pt x="78" y="292"/>
                    <a:pt x="78" y="293"/>
                    <a:pt x="78" y="290"/>
                  </a:cubicBezTo>
                  <a:cubicBezTo>
                    <a:pt x="79" y="289"/>
                    <a:pt x="81" y="286"/>
                    <a:pt x="83" y="285"/>
                  </a:cubicBezTo>
                  <a:cubicBezTo>
                    <a:pt x="85" y="284"/>
                    <a:pt x="85" y="284"/>
                    <a:pt x="85" y="284"/>
                  </a:cubicBezTo>
                  <a:cubicBezTo>
                    <a:pt x="86" y="285"/>
                    <a:pt x="86" y="285"/>
                    <a:pt x="86" y="285"/>
                  </a:cubicBezTo>
                  <a:cubicBezTo>
                    <a:pt x="86" y="283"/>
                    <a:pt x="86" y="283"/>
                    <a:pt x="86" y="283"/>
                  </a:cubicBezTo>
                  <a:cubicBezTo>
                    <a:pt x="87" y="283"/>
                    <a:pt x="87" y="283"/>
                    <a:pt x="87" y="283"/>
                  </a:cubicBezTo>
                  <a:cubicBezTo>
                    <a:pt x="87" y="283"/>
                    <a:pt x="87" y="283"/>
                    <a:pt x="87" y="283"/>
                  </a:cubicBezTo>
                  <a:lnTo>
                    <a:pt x="89" y="284"/>
                  </a:lnTo>
                  <a:close/>
                  <a:moveTo>
                    <a:pt x="60" y="316"/>
                  </a:moveTo>
                  <a:cubicBezTo>
                    <a:pt x="60" y="317"/>
                    <a:pt x="60" y="317"/>
                    <a:pt x="60" y="317"/>
                  </a:cubicBezTo>
                  <a:cubicBezTo>
                    <a:pt x="59" y="317"/>
                    <a:pt x="59" y="317"/>
                    <a:pt x="59" y="317"/>
                  </a:cubicBezTo>
                  <a:cubicBezTo>
                    <a:pt x="58" y="312"/>
                    <a:pt x="59" y="309"/>
                    <a:pt x="61" y="304"/>
                  </a:cubicBezTo>
                  <a:cubicBezTo>
                    <a:pt x="62" y="304"/>
                    <a:pt x="62" y="304"/>
                    <a:pt x="62" y="304"/>
                  </a:cubicBezTo>
                  <a:cubicBezTo>
                    <a:pt x="63" y="303"/>
                    <a:pt x="65" y="295"/>
                    <a:pt x="66" y="295"/>
                  </a:cubicBezTo>
                  <a:cubicBezTo>
                    <a:pt x="66" y="295"/>
                    <a:pt x="66" y="295"/>
                    <a:pt x="66" y="295"/>
                  </a:cubicBezTo>
                  <a:cubicBezTo>
                    <a:pt x="67" y="295"/>
                    <a:pt x="67" y="295"/>
                    <a:pt x="67" y="295"/>
                  </a:cubicBezTo>
                  <a:cubicBezTo>
                    <a:pt x="66" y="296"/>
                    <a:pt x="66" y="296"/>
                    <a:pt x="66" y="296"/>
                  </a:cubicBezTo>
                  <a:cubicBezTo>
                    <a:pt x="66" y="297"/>
                    <a:pt x="66" y="297"/>
                    <a:pt x="66" y="298"/>
                  </a:cubicBezTo>
                  <a:cubicBezTo>
                    <a:pt x="64" y="303"/>
                    <a:pt x="64" y="302"/>
                    <a:pt x="64" y="305"/>
                  </a:cubicBezTo>
                  <a:cubicBezTo>
                    <a:pt x="63" y="306"/>
                    <a:pt x="63" y="306"/>
                    <a:pt x="63" y="306"/>
                  </a:cubicBezTo>
                  <a:cubicBezTo>
                    <a:pt x="60" y="316"/>
                    <a:pt x="60" y="316"/>
                    <a:pt x="60" y="316"/>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204">
              <a:extLst>
                <a:ext uri="{FF2B5EF4-FFF2-40B4-BE49-F238E27FC236}">
                  <a16:creationId xmlns:a16="http://schemas.microsoft.com/office/drawing/2014/main" id="{6095F8FF-27C4-4A40-BF84-68FCB895C990}"/>
                </a:ext>
              </a:extLst>
            </p:cNvPr>
            <p:cNvSpPr>
              <a:spLocks/>
            </p:cNvSpPr>
            <p:nvPr/>
          </p:nvSpPr>
          <p:spPr bwMode="auto">
            <a:xfrm>
              <a:off x="16536737" y="8959526"/>
              <a:ext cx="18997" cy="9498"/>
            </a:xfrm>
            <a:custGeom>
              <a:avLst/>
              <a:gdLst>
                <a:gd name="T0" fmla="*/ 4 w 4"/>
                <a:gd name="T1" fmla="*/ 1 h 2"/>
                <a:gd name="T2" fmla="*/ 2 w 4"/>
                <a:gd name="T3" fmla="*/ 2 h 2"/>
                <a:gd name="T4" fmla="*/ 0 w 4"/>
                <a:gd name="T5" fmla="*/ 1 h 2"/>
                <a:gd name="T6" fmla="*/ 1 w 4"/>
                <a:gd name="T7" fmla="*/ 0 h 2"/>
                <a:gd name="T8" fmla="*/ 2 w 4"/>
                <a:gd name="T9" fmla="*/ 0 h 2"/>
                <a:gd name="T10" fmla="*/ 4 w 4"/>
                <a:gd name="T11" fmla="*/ 1 h 2"/>
              </a:gdLst>
              <a:ahLst/>
              <a:cxnLst>
                <a:cxn ang="0">
                  <a:pos x="T0" y="T1"/>
                </a:cxn>
                <a:cxn ang="0">
                  <a:pos x="T2" y="T3"/>
                </a:cxn>
                <a:cxn ang="0">
                  <a:pos x="T4" y="T5"/>
                </a:cxn>
                <a:cxn ang="0">
                  <a:pos x="T6" y="T7"/>
                </a:cxn>
                <a:cxn ang="0">
                  <a:pos x="T8" y="T9"/>
                </a:cxn>
                <a:cxn ang="0">
                  <a:pos x="T10" y="T11"/>
                </a:cxn>
              </a:cxnLst>
              <a:rect l="0" t="0" r="r" b="b"/>
              <a:pathLst>
                <a:path w="4" h="2">
                  <a:moveTo>
                    <a:pt x="4" y="1"/>
                  </a:moveTo>
                  <a:cubicBezTo>
                    <a:pt x="2" y="2"/>
                    <a:pt x="2" y="2"/>
                    <a:pt x="2" y="2"/>
                  </a:cubicBezTo>
                  <a:cubicBezTo>
                    <a:pt x="0" y="1"/>
                    <a:pt x="0" y="1"/>
                    <a:pt x="0" y="1"/>
                  </a:cubicBezTo>
                  <a:cubicBezTo>
                    <a:pt x="1" y="0"/>
                    <a:pt x="1" y="0"/>
                    <a:pt x="1" y="0"/>
                  </a:cubicBezTo>
                  <a:cubicBezTo>
                    <a:pt x="2" y="0"/>
                    <a:pt x="2" y="0"/>
                    <a:pt x="2" y="0"/>
                  </a:cubicBezTo>
                  <a:cubicBezTo>
                    <a:pt x="3" y="0"/>
                    <a:pt x="3" y="0"/>
                    <a:pt x="4" y="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206">
              <a:extLst>
                <a:ext uri="{FF2B5EF4-FFF2-40B4-BE49-F238E27FC236}">
                  <a16:creationId xmlns:a16="http://schemas.microsoft.com/office/drawing/2014/main" id="{DF0FDD0E-397B-48BB-A0D8-E5E47B582757}"/>
                </a:ext>
              </a:extLst>
            </p:cNvPr>
            <p:cNvSpPr>
              <a:spLocks noEditPoints="1"/>
            </p:cNvSpPr>
            <p:nvPr/>
          </p:nvSpPr>
          <p:spPr bwMode="auto">
            <a:xfrm>
              <a:off x="11018156" y="9391697"/>
              <a:ext cx="408432" cy="389435"/>
            </a:xfrm>
            <a:custGeom>
              <a:avLst/>
              <a:gdLst>
                <a:gd name="T0" fmla="*/ 0 w 98"/>
                <a:gd name="T1" fmla="*/ 1 h 93"/>
                <a:gd name="T2" fmla="*/ 0 w 98"/>
                <a:gd name="T3" fmla="*/ 1 h 93"/>
                <a:gd name="T4" fmla="*/ 0 w 98"/>
                <a:gd name="T5" fmla="*/ 1 h 93"/>
                <a:gd name="T6" fmla="*/ 0 w 98"/>
                <a:gd name="T7" fmla="*/ 1 h 93"/>
                <a:gd name="T8" fmla="*/ 0 w 98"/>
                <a:gd name="T9" fmla="*/ 0 h 93"/>
                <a:gd name="T10" fmla="*/ 0 w 98"/>
                <a:gd name="T11" fmla="*/ 0 h 93"/>
                <a:gd name="T12" fmla="*/ 1 w 98"/>
                <a:gd name="T13" fmla="*/ 1 h 93"/>
                <a:gd name="T14" fmla="*/ 1 w 98"/>
                <a:gd name="T15" fmla="*/ 1 h 93"/>
                <a:gd name="T16" fmla="*/ 0 w 98"/>
                <a:gd name="T17" fmla="*/ 1 h 93"/>
                <a:gd name="T18" fmla="*/ 98 w 98"/>
                <a:gd name="T19" fmla="*/ 93 h 93"/>
                <a:gd name="T20" fmla="*/ 97 w 98"/>
                <a:gd name="T21" fmla="*/ 93 h 93"/>
                <a:gd name="T22" fmla="*/ 97 w 98"/>
                <a:gd name="T23" fmla="*/ 92 h 93"/>
                <a:gd name="T24" fmla="*/ 98 w 98"/>
                <a:gd name="T25" fmla="*/ 92 h 93"/>
                <a:gd name="T26" fmla="*/ 98 w 98"/>
                <a:gd name="T27" fmla="*/ 92 h 93"/>
                <a:gd name="T28" fmla="*/ 98 w 98"/>
                <a:gd name="T29" fmla="*/ 92 h 93"/>
                <a:gd name="T30" fmla="*/ 98 w 98"/>
                <a:gd name="T31"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93">
                  <a:moveTo>
                    <a:pt x="0" y="1"/>
                  </a:move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1"/>
                  </a:cubicBezTo>
                  <a:cubicBezTo>
                    <a:pt x="1" y="1"/>
                    <a:pt x="1" y="1"/>
                    <a:pt x="1" y="1"/>
                  </a:cubicBezTo>
                  <a:cubicBezTo>
                    <a:pt x="0" y="1"/>
                    <a:pt x="0" y="1"/>
                    <a:pt x="0" y="1"/>
                  </a:cubicBezTo>
                  <a:close/>
                  <a:moveTo>
                    <a:pt x="98" y="93"/>
                  </a:moveTo>
                  <a:cubicBezTo>
                    <a:pt x="97" y="93"/>
                    <a:pt x="97" y="93"/>
                    <a:pt x="97" y="93"/>
                  </a:cubicBezTo>
                  <a:cubicBezTo>
                    <a:pt x="97" y="92"/>
                    <a:pt x="97" y="92"/>
                    <a:pt x="97" y="92"/>
                  </a:cubicBezTo>
                  <a:cubicBezTo>
                    <a:pt x="98" y="92"/>
                    <a:pt x="98" y="92"/>
                    <a:pt x="98" y="92"/>
                  </a:cubicBezTo>
                  <a:cubicBezTo>
                    <a:pt x="98" y="92"/>
                    <a:pt x="98" y="92"/>
                    <a:pt x="98" y="92"/>
                  </a:cubicBezTo>
                  <a:cubicBezTo>
                    <a:pt x="98" y="92"/>
                    <a:pt x="98" y="92"/>
                    <a:pt x="98" y="92"/>
                  </a:cubicBezTo>
                  <a:cubicBezTo>
                    <a:pt x="98" y="93"/>
                    <a:pt x="98" y="93"/>
                    <a:pt x="98" y="93"/>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207">
              <a:extLst>
                <a:ext uri="{FF2B5EF4-FFF2-40B4-BE49-F238E27FC236}">
                  <a16:creationId xmlns:a16="http://schemas.microsoft.com/office/drawing/2014/main" id="{37A22B34-7B79-4B4E-9021-A2AC5FF7E5DB}"/>
                </a:ext>
              </a:extLst>
            </p:cNvPr>
            <p:cNvSpPr>
              <a:spLocks/>
            </p:cNvSpPr>
            <p:nvPr/>
          </p:nvSpPr>
          <p:spPr bwMode="auto">
            <a:xfrm>
              <a:off x="12319439" y="6551671"/>
              <a:ext cx="147227" cy="94984"/>
            </a:xfrm>
            <a:custGeom>
              <a:avLst/>
              <a:gdLst>
                <a:gd name="T0" fmla="*/ 33 w 35"/>
                <a:gd name="T1" fmla="*/ 5 h 23"/>
                <a:gd name="T2" fmla="*/ 32 w 35"/>
                <a:gd name="T3" fmla="*/ 6 h 23"/>
                <a:gd name="T4" fmla="*/ 32 w 35"/>
                <a:gd name="T5" fmla="*/ 8 h 23"/>
                <a:gd name="T6" fmla="*/ 30 w 35"/>
                <a:gd name="T7" fmla="*/ 8 h 23"/>
                <a:gd name="T8" fmla="*/ 29 w 35"/>
                <a:gd name="T9" fmla="*/ 9 h 23"/>
                <a:gd name="T10" fmla="*/ 25 w 35"/>
                <a:gd name="T11" fmla="*/ 12 h 23"/>
                <a:gd name="T12" fmla="*/ 25 w 35"/>
                <a:gd name="T13" fmla="*/ 13 h 23"/>
                <a:gd name="T14" fmla="*/ 25 w 35"/>
                <a:gd name="T15" fmla="*/ 17 h 23"/>
                <a:gd name="T16" fmla="*/ 21 w 35"/>
                <a:gd name="T17" fmla="*/ 19 h 23"/>
                <a:gd name="T18" fmla="*/ 22 w 35"/>
                <a:gd name="T19" fmla="*/ 20 h 23"/>
                <a:gd name="T20" fmla="*/ 21 w 35"/>
                <a:gd name="T21" fmla="*/ 21 h 23"/>
                <a:gd name="T22" fmla="*/ 22 w 35"/>
                <a:gd name="T23" fmla="*/ 22 h 23"/>
                <a:gd name="T24" fmla="*/ 21 w 35"/>
                <a:gd name="T25" fmla="*/ 23 h 23"/>
                <a:gd name="T26" fmla="*/ 17 w 35"/>
                <a:gd name="T27" fmla="*/ 22 h 23"/>
                <a:gd name="T28" fmla="*/ 16 w 35"/>
                <a:gd name="T29" fmla="*/ 23 h 23"/>
                <a:gd name="T30" fmla="*/ 14 w 35"/>
                <a:gd name="T31" fmla="*/ 20 h 23"/>
                <a:gd name="T32" fmla="*/ 13 w 35"/>
                <a:gd name="T33" fmla="*/ 20 h 23"/>
                <a:gd name="T34" fmla="*/ 12 w 35"/>
                <a:gd name="T35" fmla="*/ 22 h 23"/>
                <a:gd name="T36" fmla="*/ 8 w 35"/>
                <a:gd name="T37" fmla="*/ 22 h 23"/>
                <a:gd name="T38" fmla="*/ 6 w 35"/>
                <a:gd name="T39" fmla="*/ 22 h 23"/>
                <a:gd name="T40" fmla="*/ 6 w 35"/>
                <a:gd name="T41" fmla="*/ 23 h 23"/>
                <a:gd name="T42" fmla="*/ 2 w 35"/>
                <a:gd name="T43" fmla="*/ 22 h 23"/>
                <a:gd name="T44" fmla="*/ 3 w 35"/>
                <a:gd name="T45" fmla="*/ 21 h 23"/>
                <a:gd name="T46" fmla="*/ 4 w 35"/>
                <a:gd name="T47" fmla="*/ 21 h 23"/>
                <a:gd name="T48" fmla="*/ 5 w 35"/>
                <a:gd name="T49" fmla="*/ 20 h 23"/>
                <a:gd name="T50" fmla="*/ 3 w 35"/>
                <a:gd name="T51" fmla="*/ 17 h 23"/>
                <a:gd name="T52" fmla="*/ 2 w 35"/>
                <a:gd name="T53" fmla="*/ 17 h 23"/>
                <a:gd name="T54" fmla="*/ 2 w 35"/>
                <a:gd name="T55" fmla="*/ 14 h 23"/>
                <a:gd name="T56" fmla="*/ 1 w 35"/>
                <a:gd name="T57" fmla="*/ 14 h 23"/>
                <a:gd name="T58" fmla="*/ 1 w 35"/>
                <a:gd name="T59" fmla="*/ 13 h 23"/>
                <a:gd name="T60" fmla="*/ 3 w 35"/>
                <a:gd name="T61" fmla="*/ 11 h 23"/>
                <a:gd name="T62" fmla="*/ 1 w 35"/>
                <a:gd name="T63" fmla="*/ 11 h 23"/>
                <a:gd name="T64" fmla="*/ 0 w 35"/>
                <a:gd name="T65" fmla="*/ 11 h 23"/>
                <a:gd name="T66" fmla="*/ 0 w 35"/>
                <a:gd name="T67" fmla="*/ 10 h 23"/>
                <a:gd name="T68" fmla="*/ 3 w 35"/>
                <a:gd name="T69" fmla="*/ 7 h 23"/>
                <a:gd name="T70" fmla="*/ 12 w 35"/>
                <a:gd name="T71" fmla="*/ 7 h 23"/>
                <a:gd name="T72" fmla="*/ 13 w 35"/>
                <a:gd name="T73" fmla="*/ 8 h 23"/>
                <a:gd name="T74" fmla="*/ 13 w 35"/>
                <a:gd name="T75" fmla="*/ 7 h 23"/>
                <a:gd name="T76" fmla="*/ 16 w 35"/>
                <a:gd name="T77" fmla="*/ 5 h 23"/>
                <a:gd name="T78" fmla="*/ 23 w 35"/>
                <a:gd name="T79" fmla="*/ 4 h 23"/>
                <a:gd name="T80" fmla="*/ 25 w 35"/>
                <a:gd name="T81" fmla="*/ 3 h 23"/>
                <a:gd name="T82" fmla="*/ 29 w 35"/>
                <a:gd name="T83" fmla="*/ 3 h 23"/>
                <a:gd name="T84" fmla="*/ 29 w 35"/>
                <a:gd name="T85" fmla="*/ 1 h 23"/>
                <a:gd name="T86" fmla="*/ 30 w 35"/>
                <a:gd name="T87" fmla="*/ 0 h 23"/>
                <a:gd name="T88" fmla="*/ 33 w 35"/>
                <a:gd name="T89" fmla="*/ 1 h 23"/>
                <a:gd name="T90" fmla="*/ 33 w 35"/>
                <a:gd name="T91" fmla="*/ 3 h 23"/>
                <a:gd name="T92" fmla="*/ 33 w 35"/>
                <a:gd name="T9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 h="23">
                  <a:moveTo>
                    <a:pt x="35" y="6"/>
                  </a:moveTo>
                  <a:cubicBezTo>
                    <a:pt x="34" y="5"/>
                    <a:pt x="34" y="6"/>
                    <a:pt x="33" y="5"/>
                  </a:cubicBezTo>
                  <a:cubicBezTo>
                    <a:pt x="33" y="6"/>
                    <a:pt x="33" y="6"/>
                    <a:pt x="33" y="6"/>
                  </a:cubicBezTo>
                  <a:cubicBezTo>
                    <a:pt x="32" y="6"/>
                    <a:pt x="32" y="6"/>
                    <a:pt x="32" y="6"/>
                  </a:cubicBezTo>
                  <a:cubicBezTo>
                    <a:pt x="32" y="6"/>
                    <a:pt x="32" y="6"/>
                    <a:pt x="32" y="6"/>
                  </a:cubicBezTo>
                  <a:cubicBezTo>
                    <a:pt x="32" y="8"/>
                    <a:pt x="32" y="8"/>
                    <a:pt x="32" y="8"/>
                  </a:cubicBezTo>
                  <a:cubicBezTo>
                    <a:pt x="32" y="8"/>
                    <a:pt x="32" y="8"/>
                    <a:pt x="32" y="8"/>
                  </a:cubicBezTo>
                  <a:cubicBezTo>
                    <a:pt x="30" y="8"/>
                    <a:pt x="30" y="8"/>
                    <a:pt x="30" y="8"/>
                  </a:cubicBezTo>
                  <a:cubicBezTo>
                    <a:pt x="30" y="8"/>
                    <a:pt x="30" y="8"/>
                    <a:pt x="30" y="8"/>
                  </a:cubicBezTo>
                  <a:cubicBezTo>
                    <a:pt x="29" y="9"/>
                    <a:pt x="29" y="9"/>
                    <a:pt x="29" y="9"/>
                  </a:cubicBezTo>
                  <a:cubicBezTo>
                    <a:pt x="28" y="10"/>
                    <a:pt x="27" y="10"/>
                    <a:pt x="25" y="11"/>
                  </a:cubicBezTo>
                  <a:cubicBezTo>
                    <a:pt x="25" y="11"/>
                    <a:pt x="25" y="11"/>
                    <a:pt x="25" y="12"/>
                  </a:cubicBezTo>
                  <a:cubicBezTo>
                    <a:pt x="25" y="12"/>
                    <a:pt x="25" y="12"/>
                    <a:pt x="25" y="12"/>
                  </a:cubicBezTo>
                  <a:cubicBezTo>
                    <a:pt x="25" y="13"/>
                    <a:pt x="25" y="13"/>
                    <a:pt x="25" y="13"/>
                  </a:cubicBezTo>
                  <a:cubicBezTo>
                    <a:pt x="26" y="15"/>
                    <a:pt x="26" y="15"/>
                    <a:pt x="25" y="16"/>
                  </a:cubicBezTo>
                  <a:cubicBezTo>
                    <a:pt x="25" y="17"/>
                    <a:pt x="25" y="17"/>
                    <a:pt x="25" y="17"/>
                  </a:cubicBezTo>
                  <a:cubicBezTo>
                    <a:pt x="23" y="17"/>
                    <a:pt x="23" y="17"/>
                    <a:pt x="21" y="18"/>
                  </a:cubicBezTo>
                  <a:cubicBezTo>
                    <a:pt x="21" y="19"/>
                    <a:pt x="21" y="19"/>
                    <a:pt x="21" y="19"/>
                  </a:cubicBezTo>
                  <a:cubicBezTo>
                    <a:pt x="22" y="19"/>
                    <a:pt x="22" y="19"/>
                    <a:pt x="22" y="19"/>
                  </a:cubicBezTo>
                  <a:cubicBezTo>
                    <a:pt x="22" y="20"/>
                    <a:pt x="22" y="20"/>
                    <a:pt x="22" y="20"/>
                  </a:cubicBezTo>
                  <a:cubicBezTo>
                    <a:pt x="21" y="20"/>
                    <a:pt x="21" y="20"/>
                    <a:pt x="21" y="20"/>
                  </a:cubicBezTo>
                  <a:cubicBezTo>
                    <a:pt x="21" y="21"/>
                    <a:pt x="21" y="21"/>
                    <a:pt x="21" y="21"/>
                  </a:cubicBezTo>
                  <a:cubicBezTo>
                    <a:pt x="21" y="21"/>
                    <a:pt x="21" y="21"/>
                    <a:pt x="21" y="21"/>
                  </a:cubicBezTo>
                  <a:cubicBezTo>
                    <a:pt x="22" y="22"/>
                    <a:pt x="22" y="22"/>
                    <a:pt x="22" y="22"/>
                  </a:cubicBezTo>
                  <a:cubicBezTo>
                    <a:pt x="22" y="23"/>
                    <a:pt x="22" y="23"/>
                    <a:pt x="22" y="23"/>
                  </a:cubicBezTo>
                  <a:cubicBezTo>
                    <a:pt x="21" y="23"/>
                    <a:pt x="21" y="23"/>
                    <a:pt x="21" y="23"/>
                  </a:cubicBezTo>
                  <a:cubicBezTo>
                    <a:pt x="19" y="23"/>
                    <a:pt x="19" y="23"/>
                    <a:pt x="19" y="23"/>
                  </a:cubicBezTo>
                  <a:cubicBezTo>
                    <a:pt x="17" y="22"/>
                    <a:pt x="17" y="22"/>
                    <a:pt x="17" y="22"/>
                  </a:cubicBezTo>
                  <a:cubicBezTo>
                    <a:pt x="17" y="22"/>
                    <a:pt x="17" y="22"/>
                    <a:pt x="17" y="22"/>
                  </a:cubicBezTo>
                  <a:cubicBezTo>
                    <a:pt x="16" y="23"/>
                    <a:pt x="16" y="23"/>
                    <a:pt x="16" y="23"/>
                  </a:cubicBezTo>
                  <a:cubicBezTo>
                    <a:pt x="16" y="22"/>
                    <a:pt x="16" y="22"/>
                    <a:pt x="16" y="22"/>
                  </a:cubicBezTo>
                  <a:cubicBezTo>
                    <a:pt x="15" y="22"/>
                    <a:pt x="15" y="22"/>
                    <a:pt x="14" y="20"/>
                  </a:cubicBezTo>
                  <a:cubicBezTo>
                    <a:pt x="13" y="20"/>
                    <a:pt x="13" y="20"/>
                    <a:pt x="13" y="20"/>
                  </a:cubicBezTo>
                  <a:cubicBezTo>
                    <a:pt x="13" y="20"/>
                    <a:pt x="13" y="20"/>
                    <a:pt x="13" y="20"/>
                  </a:cubicBezTo>
                  <a:cubicBezTo>
                    <a:pt x="13" y="20"/>
                    <a:pt x="13" y="20"/>
                    <a:pt x="13" y="20"/>
                  </a:cubicBezTo>
                  <a:cubicBezTo>
                    <a:pt x="12" y="20"/>
                    <a:pt x="13" y="20"/>
                    <a:pt x="12" y="22"/>
                  </a:cubicBezTo>
                  <a:cubicBezTo>
                    <a:pt x="11" y="22"/>
                    <a:pt x="11" y="22"/>
                    <a:pt x="11" y="22"/>
                  </a:cubicBezTo>
                  <a:cubicBezTo>
                    <a:pt x="9" y="22"/>
                    <a:pt x="9" y="22"/>
                    <a:pt x="8" y="22"/>
                  </a:cubicBezTo>
                  <a:cubicBezTo>
                    <a:pt x="7" y="22"/>
                    <a:pt x="7" y="22"/>
                    <a:pt x="7" y="22"/>
                  </a:cubicBezTo>
                  <a:cubicBezTo>
                    <a:pt x="6" y="22"/>
                    <a:pt x="6" y="22"/>
                    <a:pt x="6" y="22"/>
                  </a:cubicBezTo>
                  <a:cubicBezTo>
                    <a:pt x="6" y="22"/>
                    <a:pt x="6" y="22"/>
                    <a:pt x="6" y="22"/>
                  </a:cubicBezTo>
                  <a:cubicBezTo>
                    <a:pt x="6" y="23"/>
                    <a:pt x="6" y="23"/>
                    <a:pt x="6" y="23"/>
                  </a:cubicBezTo>
                  <a:cubicBezTo>
                    <a:pt x="5" y="23"/>
                    <a:pt x="5" y="23"/>
                    <a:pt x="5" y="23"/>
                  </a:cubicBezTo>
                  <a:cubicBezTo>
                    <a:pt x="2" y="22"/>
                    <a:pt x="2" y="22"/>
                    <a:pt x="2" y="22"/>
                  </a:cubicBezTo>
                  <a:cubicBezTo>
                    <a:pt x="2" y="22"/>
                    <a:pt x="2" y="22"/>
                    <a:pt x="2" y="22"/>
                  </a:cubicBezTo>
                  <a:cubicBezTo>
                    <a:pt x="3" y="21"/>
                    <a:pt x="3" y="21"/>
                    <a:pt x="3" y="21"/>
                  </a:cubicBezTo>
                  <a:cubicBezTo>
                    <a:pt x="4" y="21"/>
                    <a:pt x="4" y="21"/>
                    <a:pt x="4" y="21"/>
                  </a:cubicBezTo>
                  <a:cubicBezTo>
                    <a:pt x="4" y="21"/>
                    <a:pt x="4" y="21"/>
                    <a:pt x="4" y="21"/>
                  </a:cubicBezTo>
                  <a:cubicBezTo>
                    <a:pt x="5" y="21"/>
                    <a:pt x="5" y="21"/>
                    <a:pt x="5" y="21"/>
                  </a:cubicBezTo>
                  <a:cubicBezTo>
                    <a:pt x="5" y="20"/>
                    <a:pt x="5" y="20"/>
                    <a:pt x="5" y="20"/>
                  </a:cubicBezTo>
                  <a:cubicBezTo>
                    <a:pt x="5" y="19"/>
                    <a:pt x="5" y="19"/>
                    <a:pt x="5" y="19"/>
                  </a:cubicBezTo>
                  <a:cubicBezTo>
                    <a:pt x="3" y="18"/>
                    <a:pt x="4" y="18"/>
                    <a:pt x="3" y="17"/>
                  </a:cubicBezTo>
                  <a:cubicBezTo>
                    <a:pt x="2" y="17"/>
                    <a:pt x="2" y="17"/>
                    <a:pt x="2" y="17"/>
                  </a:cubicBezTo>
                  <a:cubicBezTo>
                    <a:pt x="2" y="17"/>
                    <a:pt x="2" y="17"/>
                    <a:pt x="2" y="17"/>
                  </a:cubicBezTo>
                  <a:cubicBezTo>
                    <a:pt x="2" y="15"/>
                    <a:pt x="2" y="15"/>
                    <a:pt x="2" y="15"/>
                  </a:cubicBezTo>
                  <a:cubicBezTo>
                    <a:pt x="2" y="14"/>
                    <a:pt x="2" y="14"/>
                    <a:pt x="2" y="14"/>
                  </a:cubicBezTo>
                  <a:cubicBezTo>
                    <a:pt x="1" y="14"/>
                    <a:pt x="1" y="14"/>
                    <a:pt x="1" y="14"/>
                  </a:cubicBezTo>
                  <a:cubicBezTo>
                    <a:pt x="1" y="14"/>
                    <a:pt x="1" y="14"/>
                    <a:pt x="1" y="14"/>
                  </a:cubicBezTo>
                  <a:cubicBezTo>
                    <a:pt x="1" y="14"/>
                    <a:pt x="1" y="14"/>
                    <a:pt x="1" y="14"/>
                  </a:cubicBezTo>
                  <a:cubicBezTo>
                    <a:pt x="1" y="13"/>
                    <a:pt x="1" y="13"/>
                    <a:pt x="1" y="13"/>
                  </a:cubicBezTo>
                  <a:cubicBezTo>
                    <a:pt x="2" y="12"/>
                    <a:pt x="1" y="13"/>
                    <a:pt x="2" y="12"/>
                  </a:cubicBezTo>
                  <a:cubicBezTo>
                    <a:pt x="3" y="11"/>
                    <a:pt x="3" y="11"/>
                    <a:pt x="3" y="11"/>
                  </a:cubicBezTo>
                  <a:cubicBezTo>
                    <a:pt x="3" y="11"/>
                    <a:pt x="3" y="11"/>
                    <a:pt x="3" y="11"/>
                  </a:cubicBezTo>
                  <a:cubicBezTo>
                    <a:pt x="1" y="11"/>
                    <a:pt x="2" y="11"/>
                    <a:pt x="1" y="11"/>
                  </a:cubicBezTo>
                  <a:cubicBezTo>
                    <a:pt x="1" y="10"/>
                    <a:pt x="1" y="10"/>
                    <a:pt x="1" y="10"/>
                  </a:cubicBezTo>
                  <a:cubicBezTo>
                    <a:pt x="0" y="11"/>
                    <a:pt x="0" y="11"/>
                    <a:pt x="0" y="11"/>
                  </a:cubicBezTo>
                  <a:cubicBezTo>
                    <a:pt x="0" y="10"/>
                    <a:pt x="0" y="10"/>
                    <a:pt x="0" y="10"/>
                  </a:cubicBezTo>
                  <a:cubicBezTo>
                    <a:pt x="0" y="10"/>
                    <a:pt x="0" y="10"/>
                    <a:pt x="0" y="10"/>
                  </a:cubicBezTo>
                  <a:cubicBezTo>
                    <a:pt x="0" y="9"/>
                    <a:pt x="0" y="9"/>
                    <a:pt x="0" y="9"/>
                  </a:cubicBezTo>
                  <a:cubicBezTo>
                    <a:pt x="1" y="8"/>
                    <a:pt x="2" y="7"/>
                    <a:pt x="3" y="7"/>
                  </a:cubicBezTo>
                  <a:cubicBezTo>
                    <a:pt x="3" y="6"/>
                    <a:pt x="3" y="6"/>
                    <a:pt x="3" y="6"/>
                  </a:cubicBezTo>
                  <a:cubicBezTo>
                    <a:pt x="4" y="6"/>
                    <a:pt x="11" y="7"/>
                    <a:pt x="12" y="7"/>
                  </a:cubicBezTo>
                  <a:cubicBezTo>
                    <a:pt x="12" y="7"/>
                    <a:pt x="12" y="7"/>
                    <a:pt x="12" y="7"/>
                  </a:cubicBezTo>
                  <a:cubicBezTo>
                    <a:pt x="13" y="8"/>
                    <a:pt x="13" y="8"/>
                    <a:pt x="13" y="8"/>
                  </a:cubicBezTo>
                  <a:cubicBezTo>
                    <a:pt x="13" y="7"/>
                    <a:pt x="13" y="7"/>
                    <a:pt x="13" y="7"/>
                  </a:cubicBezTo>
                  <a:cubicBezTo>
                    <a:pt x="13" y="7"/>
                    <a:pt x="13" y="7"/>
                    <a:pt x="13" y="7"/>
                  </a:cubicBezTo>
                  <a:cubicBezTo>
                    <a:pt x="15" y="6"/>
                    <a:pt x="14" y="7"/>
                    <a:pt x="15" y="6"/>
                  </a:cubicBezTo>
                  <a:cubicBezTo>
                    <a:pt x="16" y="5"/>
                    <a:pt x="16" y="5"/>
                    <a:pt x="16" y="5"/>
                  </a:cubicBezTo>
                  <a:cubicBezTo>
                    <a:pt x="17" y="4"/>
                    <a:pt x="17" y="4"/>
                    <a:pt x="17" y="4"/>
                  </a:cubicBezTo>
                  <a:cubicBezTo>
                    <a:pt x="21" y="3"/>
                    <a:pt x="20" y="4"/>
                    <a:pt x="23" y="4"/>
                  </a:cubicBezTo>
                  <a:cubicBezTo>
                    <a:pt x="24" y="3"/>
                    <a:pt x="24" y="3"/>
                    <a:pt x="24" y="3"/>
                  </a:cubicBezTo>
                  <a:cubicBezTo>
                    <a:pt x="25" y="3"/>
                    <a:pt x="25" y="3"/>
                    <a:pt x="25" y="3"/>
                  </a:cubicBezTo>
                  <a:cubicBezTo>
                    <a:pt x="25" y="3"/>
                    <a:pt x="26" y="3"/>
                    <a:pt x="27" y="2"/>
                  </a:cubicBezTo>
                  <a:cubicBezTo>
                    <a:pt x="29" y="3"/>
                    <a:pt x="29" y="3"/>
                    <a:pt x="29" y="3"/>
                  </a:cubicBezTo>
                  <a:cubicBezTo>
                    <a:pt x="29" y="3"/>
                    <a:pt x="29" y="3"/>
                    <a:pt x="29" y="3"/>
                  </a:cubicBezTo>
                  <a:cubicBezTo>
                    <a:pt x="29" y="1"/>
                    <a:pt x="29" y="1"/>
                    <a:pt x="29" y="1"/>
                  </a:cubicBezTo>
                  <a:cubicBezTo>
                    <a:pt x="30" y="0"/>
                    <a:pt x="30" y="0"/>
                    <a:pt x="30" y="0"/>
                  </a:cubicBezTo>
                  <a:cubicBezTo>
                    <a:pt x="30" y="0"/>
                    <a:pt x="30" y="0"/>
                    <a:pt x="30" y="0"/>
                  </a:cubicBezTo>
                  <a:cubicBezTo>
                    <a:pt x="32" y="0"/>
                    <a:pt x="32" y="0"/>
                    <a:pt x="32" y="0"/>
                  </a:cubicBezTo>
                  <a:cubicBezTo>
                    <a:pt x="33" y="1"/>
                    <a:pt x="33" y="1"/>
                    <a:pt x="33" y="1"/>
                  </a:cubicBezTo>
                  <a:cubicBezTo>
                    <a:pt x="33" y="1"/>
                    <a:pt x="33" y="1"/>
                    <a:pt x="33" y="2"/>
                  </a:cubicBezTo>
                  <a:cubicBezTo>
                    <a:pt x="33" y="3"/>
                    <a:pt x="33" y="3"/>
                    <a:pt x="33" y="3"/>
                  </a:cubicBezTo>
                  <a:cubicBezTo>
                    <a:pt x="34" y="3"/>
                    <a:pt x="34" y="3"/>
                    <a:pt x="34" y="3"/>
                  </a:cubicBezTo>
                  <a:cubicBezTo>
                    <a:pt x="33" y="4"/>
                    <a:pt x="33" y="4"/>
                    <a:pt x="33" y="4"/>
                  </a:cubicBezTo>
                  <a:cubicBezTo>
                    <a:pt x="34" y="4"/>
                    <a:pt x="34" y="5"/>
                    <a:pt x="35" y="6"/>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208">
              <a:extLst>
                <a:ext uri="{FF2B5EF4-FFF2-40B4-BE49-F238E27FC236}">
                  <a16:creationId xmlns:a16="http://schemas.microsoft.com/office/drawing/2014/main" id="{18DC2B36-6895-4B32-B24C-D4C336E8FDDA}"/>
                </a:ext>
              </a:extLst>
            </p:cNvPr>
            <p:cNvSpPr>
              <a:spLocks noEditPoints="1"/>
            </p:cNvSpPr>
            <p:nvPr/>
          </p:nvSpPr>
          <p:spPr bwMode="auto">
            <a:xfrm>
              <a:off x="11265115" y="2381867"/>
              <a:ext cx="1999417" cy="1894935"/>
            </a:xfrm>
            <a:custGeom>
              <a:avLst/>
              <a:gdLst>
                <a:gd name="T0" fmla="*/ 13 w 480"/>
                <a:gd name="T1" fmla="*/ 448 h 455"/>
                <a:gd name="T2" fmla="*/ 314 w 480"/>
                <a:gd name="T3" fmla="*/ 317 h 455"/>
                <a:gd name="T4" fmla="*/ 347 w 480"/>
                <a:gd name="T5" fmla="*/ 118 h 455"/>
                <a:gd name="T6" fmla="*/ 365 w 480"/>
                <a:gd name="T7" fmla="*/ 144 h 455"/>
                <a:gd name="T8" fmla="*/ 373 w 480"/>
                <a:gd name="T9" fmla="*/ 168 h 455"/>
                <a:gd name="T10" fmla="*/ 355 w 480"/>
                <a:gd name="T11" fmla="*/ 185 h 455"/>
                <a:gd name="T12" fmla="*/ 355 w 480"/>
                <a:gd name="T13" fmla="*/ 173 h 455"/>
                <a:gd name="T14" fmla="*/ 341 w 480"/>
                <a:gd name="T15" fmla="*/ 170 h 455"/>
                <a:gd name="T16" fmla="*/ 330 w 480"/>
                <a:gd name="T17" fmla="*/ 124 h 455"/>
                <a:gd name="T18" fmla="*/ 399 w 480"/>
                <a:gd name="T19" fmla="*/ 106 h 455"/>
                <a:gd name="T20" fmla="*/ 229 w 480"/>
                <a:gd name="T21" fmla="*/ 120 h 455"/>
                <a:gd name="T22" fmla="*/ 228 w 480"/>
                <a:gd name="T23" fmla="*/ 126 h 455"/>
                <a:gd name="T24" fmla="*/ 227 w 480"/>
                <a:gd name="T25" fmla="*/ 112 h 455"/>
                <a:gd name="T26" fmla="*/ 417 w 480"/>
                <a:gd name="T27" fmla="*/ 104 h 455"/>
                <a:gd name="T28" fmla="*/ 432 w 480"/>
                <a:gd name="T29" fmla="*/ 99 h 455"/>
                <a:gd name="T30" fmla="*/ 301 w 480"/>
                <a:gd name="T31" fmla="*/ 62 h 455"/>
                <a:gd name="T32" fmla="*/ 313 w 480"/>
                <a:gd name="T33" fmla="*/ 77 h 455"/>
                <a:gd name="T34" fmla="*/ 324 w 480"/>
                <a:gd name="T35" fmla="*/ 85 h 455"/>
                <a:gd name="T36" fmla="*/ 336 w 480"/>
                <a:gd name="T37" fmla="*/ 90 h 455"/>
                <a:gd name="T38" fmla="*/ 339 w 480"/>
                <a:gd name="T39" fmla="*/ 112 h 455"/>
                <a:gd name="T40" fmla="*/ 316 w 480"/>
                <a:gd name="T41" fmla="*/ 146 h 455"/>
                <a:gd name="T42" fmla="*/ 303 w 480"/>
                <a:gd name="T43" fmla="*/ 177 h 455"/>
                <a:gd name="T44" fmla="*/ 287 w 480"/>
                <a:gd name="T45" fmla="*/ 221 h 455"/>
                <a:gd name="T46" fmla="*/ 265 w 480"/>
                <a:gd name="T47" fmla="*/ 173 h 455"/>
                <a:gd name="T48" fmla="*/ 283 w 480"/>
                <a:gd name="T49" fmla="*/ 158 h 455"/>
                <a:gd name="T50" fmla="*/ 259 w 480"/>
                <a:gd name="T51" fmla="*/ 161 h 455"/>
                <a:gd name="T52" fmla="*/ 263 w 480"/>
                <a:gd name="T53" fmla="*/ 146 h 455"/>
                <a:gd name="T54" fmla="*/ 291 w 480"/>
                <a:gd name="T55" fmla="*/ 131 h 455"/>
                <a:gd name="T56" fmla="*/ 287 w 480"/>
                <a:gd name="T57" fmla="*/ 122 h 455"/>
                <a:gd name="T58" fmla="*/ 275 w 480"/>
                <a:gd name="T59" fmla="*/ 107 h 455"/>
                <a:gd name="T60" fmla="*/ 267 w 480"/>
                <a:gd name="T61" fmla="*/ 110 h 455"/>
                <a:gd name="T62" fmla="*/ 261 w 480"/>
                <a:gd name="T63" fmla="*/ 135 h 455"/>
                <a:gd name="T64" fmla="*/ 240 w 480"/>
                <a:gd name="T65" fmla="*/ 117 h 455"/>
                <a:gd name="T66" fmla="*/ 232 w 480"/>
                <a:gd name="T67" fmla="*/ 95 h 455"/>
                <a:gd name="T68" fmla="*/ 238 w 480"/>
                <a:gd name="T69" fmla="*/ 95 h 455"/>
                <a:gd name="T70" fmla="*/ 232 w 480"/>
                <a:gd name="T71" fmla="*/ 85 h 455"/>
                <a:gd name="T72" fmla="*/ 225 w 480"/>
                <a:gd name="T73" fmla="*/ 45 h 455"/>
                <a:gd name="T74" fmla="*/ 240 w 480"/>
                <a:gd name="T75" fmla="*/ 50 h 455"/>
                <a:gd name="T76" fmla="*/ 256 w 480"/>
                <a:gd name="T77" fmla="*/ 41 h 455"/>
                <a:gd name="T78" fmla="*/ 252 w 480"/>
                <a:gd name="T79" fmla="*/ 59 h 455"/>
                <a:gd name="T80" fmla="*/ 262 w 480"/>
                <a:gd name="T81" fmla="*/ 56 h 455"/>
                <a:gd name="T82" fmla="*/ 282 w 480"/>
                <a:gd name="T83" fmla="*/ 43 h 455"/>
                <a:gd name="T84" fmla="*/ 456 w 480"/>
                <a:gd name="T85" fmla="*/ 25 h 455"/>
                <a:gd name="T86" fmla="*/ 457 w 480"/>
                <a:gd name="T87" fmla="*/ 27 h 455"/>
                <a:gd name="T88" fmla="*/ 313 w 480"/>
                <a:gd name="T89" fmla="*/ 12 h 455"/>
                <a:gd name="T90" fmla="*/ 352 w 480"/>
                <a:gd name="T91" fmla="*/ 28 h 455"/>
                <a:gd name="T92" fmla="*/ 361 w 480"/>
                <a:gd name="T93" fmla="*/ 1 h 455"/>
                <a:gd name="T94" fmla="*/ 374 w 480"/>
                <a:gd name="T95" fmla="*/ 13 h 455"/>
                <a:gd name="T96" fmla="*/ 381 w 480"/>
                <a:gd name="T97" fmla="*/ 12 h 455"/>
                <a:gd name="T98" fmla="*/ 407 w 480"/>
                <a:gd name="T99" fmla="*/ 28 h 455"/>
                <a:gd name="T100" fmla="*/ 380 w 480"/>
                <a:gd name="T101" fmla="*/ 72 h 455"/>
                <a:gd name="T102" fmla="*/ 359 w 480"/>
                <a:gd name="T103" fmla="*/ 69 h 455"/>
                <a:gd name="T104" fmla="*/ 327 w 480"/>
                <a:gd name="T105" fmla="*/ 55 h 455"/>
                <a:gd name="T106" fmla="*/ 326 w 480"/>
                <a:gd name="T107" fmla="*/ 48 h 455"/>
                <a:gd name="T108" fmla="*/ 309 w 480"/>
                <a:gd name="T109" fmla="*/ 28 h 455"/>
                <a:gd name="T110" fmla="*/ 322 w 480"/>
                <a:gd name="T111" fmla="*/ 21 h 455"/>
                <a:gd name="T112" fmla="*/ 323 w 480"/>
                <a:gd name="T113" fmla="*/ 1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455">
                  <a:moveTo>
                    <a:pt x="1" y="455"/>
                  </a:moveTo>
                  <a:cubicBezTo>
                    <a:pt x="0" y="454"/>
                    <a:pt x="0" y="454"/>
                    <a:pt x="0" y="454"/>
                  </a:cubicBezTo>
                  <a:cubicBezTo>
                    <a:pt x="2" y="452"/>
                    <a:pt x="2" y="452"/>
                    <a:pt x="2" y="452"/>
                  </a:cubicBezTo>
                  <a:cubicBezTo>
                    <a:pt x="7" y="448"/>
                    <a:pt x="7" y="448"/>
                    <a:pt x="7" y="448"/>
                  </a:cubicBezTo>
                  <a:cubicBezTo>
                    <a:pt x="9" y="444"/>
                    <a:pt x="9" y="444"/>
                    <a:pt x="9" y="444"/>
                  </a:cubicBezTo>
                  <a:cubicBezTo>
                    <a:pt x="13" y="443"/>
                    <a:pt x="13" y="443"/>
                    <a:pt x="13" y="443"/>
                  </a:cubicBezTo>
                  <a:cubicBezTo>
                    <a:pt x="13" y="446"/>
                    <a:pt x="13" y="444"/>
                    <a:pt x="13" y="448"/>
                  </a:cubicBezTo>
                  <a:cubicBezTo>
                    <a:pt x="9" y="450"/>
                    <a:pt x="10" y="449"/>
                    <a:pt x="6" y="451"/>
                  </a:cubicBezTo>
                  <a:cubicBezTo>
                    <a:pt x="2" y="455"/>
                    <a:pt x="2" y="455"/>
                    <a:pt x="2" y="455"/>
                  </a:cubicBezTo>
                  <a:cubicBezTo>
                    <a:pt x="2" y="455"/>
                    <a:pt x="1" y="455"/>
                    <a:pt x="1" y="455"/>
                  </a:cubicBezTo>
                  <a:close/>
                  <a:moveTo>
                    <a:pt x="318" y="321"/>
                  </a:moveTo>
                  <a:cubicBezTo>
                    <a:pt x="317" y="322"/>
                    <a:pt x="317" y="322"/>
                    <a:pt x="317" y="322"/>
                  </a:cubicBezTo>
                  <a:cubicBezTo>
                    <a:pt x="315" y="320"/>
                    <a:pt x="315" y="320"/>
                    <a:pt x="315" y="320"/>
                  </a:cubicBezTo>
                  <a:cubicBezTo>
                    <a:pt x="314" y="317"/>
                    <a:pt x="314" y="317"/>
                    <a:pt x="314" y="317"/>
                  </a:cubicBezTo>
                  <a:cubicBezTo>
                    <a:pt x="314" y="316"/>
                    <a:pt x="314" y="316"/>
                    <a:pt x="314" y="316"/>
                  </a:cubicBezTo>
                  <a:cubicBezTo>
                    <a:pt x="318" y="315"/>
                    <a:pt x="318" y="315"/>
                    <a:pt x="318" y="315"/>
                  </a:cubicBezTo>
                  <a:cubicBezTo>
                    <a:pt x="319" y="317"/>
                    <a:pt x="319" y="317"/>
                    <a:pt x="319" y="317"/>
                  </a:cubicBezTo>
                  <a:cubicBezTo>
                    <a:pt x="319" y="318"/>
                    <a:pt x="319" y="318"/>
                    <a:pt x="319" y="318"/>
                  </a:cubicBezTo>
                  <a:cubicBezTo>
                    <a:pt x="318" y="321"/>
                    <a:pt x="318" y="321"/>
                    <a:pt x="318" y="321"/>
                  </a:cubicBezTo>
                  <a:close/>
                  <a:moveTo>
                    <a:pt x="345" y="117"/>
                  </a:moveTo>
                  <a:cubicBezTo>
                    <a:pt x="347" y="118"/>
                    <a:pt x="347" y="118"/>
                    <a:pt x="347" y="118"/>
                  </a:cubicBezTo>
                  <a:cubicBezTo>
                    <a:pt x="350" y="118"/>
                    <a:pt x="350" y="118"/>
                    <a:pt x="350" y="118"/>
                  </a:cubicBezTo>
                  <a:cubicBezTo>
                    <a:pt x="352" y="130"/>
                    <a:pt x="352" y="125"/>
                    <a:pt x="353" y="138"/>
                  </a:cubicBezTo>
                  <a:cubicBezTo>
                    <a:pt x="355" y="138"/>
                    <a:pt x="355" y="138"/>
                    <a:pt x="355" y="138"/>
                  </a:cubicBezTo>
                  <a:cubicBezTo>
                    <a:pt x="358" y="137"/>
                    <a:pt x="357" y="137"/>
                    <a:pt x="361" y="136"/>
                  </a:cubicBezTo>
                  <a:cubicBezTo>
                    <a:pt x="362" y="137"/>
                    <a:pt x="362" y="137"/>
                    <a:pt x="362" y="137"/>
                  </a:cubicBezTo>
                  <a:cubicBezTo>
                    <a:pt x="365" y="140"/>
                    <a:pt x="365" y="140"/>
                    <a:pt x="366" y="142"/>
                  </a:cubicBezTo>
                  <a:cubicBezTo>
                    <a:pt x="365" y="144"/>
                    <a:pt x="365" y="144"/>
                    <a:pt x="365" y="144"/>
                  </a:cubicBezTo>
                  <a:cubicBezTo>
                    <a:pt x="362" y="145"/>
                    <a:pt x="362" y="145"/>
                    <a:pt x="362" y="145"/>
                  </a:cubicBezTo>
                  <a:cubicBezTo>
                    <a:pt x="362" y="151"/>
                    <a:pt x="362" y="151"/>
                    <a:pt x="362" y="151"/>
                  </a:cubicBezTo>
                  <a:cubicBezTo>
                    <a:pt x="364" y="152"/>
                    <a:pt x="363" y="151"/>
                    <a:pt x="368" y="157"/>
                  </a:cubicBezTo>
                  <a:cubicBezTo>
                    <a:pt x="371" y="157"/>
                    <a:pt x="371" y="157"/>
                    <a:pt x="371" y="157"/>
                  </a:cubicBezTo>
                  <a:cubicBezTo>
                    <a:pt x="375" y="156"/>
                    <a:pt x="375" y="156"/>
                    <a:pt x="375" y="156"/>
                  </a:cubicBezTo>
                  <a:cubicBezTo>
                    <a:pt x="379" y="160"/>
                    <a:pt x="378" y="158"/>
                    <a:pt x="382" y="163"/>
                  </a:cubicBezTo>
                  <a:cubicBezTo>
                    <a:pt x="373" y="168"/>
                    <a:pt x="373" y="168"/>
                    <a:pt x="373" y="168"/>
                  </a:cubicBezTo>
                  <a:cubicBezTo>
                    <a:pt x="371" y="172"/>
                    <a:pt x="371" y="178"/>
                    <a:pt x="365" y="183"/>
                  </a:cubicBezTo>
                  <a:cubicBezTo>
                    <a:pt x="362" y="182"/>
                    <a:pt x="362" y="182"/>
                    <a:pt x="362" y="182"/>
                  </a:cubicBezTo>
                  <a:cubicBezTo>
                    <a:pt x="361" y="184"/>
                    <a:pt x="361" y="184"/>
                    <a:pt x="361" y="184"/>
                  </a:cubicBezTo>
                  <a:cubicBezTo>
                    <a:pt x="359" y="187"/>
                    <a:pt x="360" y="186"/>
                    <a:pt x="359" y="188"/>
                  </a:cubicBezTo>
                  <a:cubicBezTo>
                    <a:pt x="356" y="188"/>
                    <a:pt x="356" y="188"/>
                    <a:pt x="356" y="188"/>
                  </a:cubicBezTo>
                  <a:cubicBezTo>
                    <a:pt x="354" y="186"/>
                    <a:pt x="354" y="186"/>
                    <a:pt x="354" y="186"/>
                  </a:cubicBezTo>
                  <a:cubicBezTo>
                    <a:pt x="355" y="185"/>
                    <a:pt x="355" y="185"/>
                    <a:pt x="355" y="185"/>
                  </a:cubicBezTo>
                  <a:cubicBezTo>
                    <a:pt x="355" y="184"/>
                    <a:pt x="355" y="184"/>
                    <a:pt x="355" y="184"/>
                  </a:cubicBezTo>
                  <a:cubicBezTo>
                    <a:pt x="355" y="180"/>
                    <a:pt x="355" y="180"/>
                    <a:pt x="355" y="180"/>
                  </a:cubicBezTo>
                  <a:cubicBezTo>
                    <a:pt x="357" y="176"/>
                    <a:pt x="357" y="176"/>
                    <a:pt x="357" y="176"/>
                  </a:cubicBezTo>
                  <a:cubicBezTo>
                    <a:pt x="358" y="174"/>
                    <a:pt x="358" y="174"/>
                    <a:pt x="358" y="174"/>
                  </a:cubicBezTo>
                  <a:cubicBezTo>
                    <a:pt x="357" y="174"/>
                    <a:pt x="357" y="174"/>
                    <a:pt x="357" y="174"/>
                  </a:cubicBezTo>
                  <a:cubicBezTo>
                    <a:pt x="357" y="174"/>
                    <a:pt x="357" y="174"/>
                    <a:pt x="357" y="174"/>
                  </a:cubicBezTo>
                  <a:cubicBezTo>
                    <a:pt x="355" y="173"/>
                    <a:pt x="355" y="173"/>
                    <a:pt x="355" y="173"/>
                  </a:cubicBezTo>
                  <a:cubicBezTo>
                    <a:pt x="354" y="173"/>
                    <a:pt x="354" y="173"/>
                    <a:pt x="354" y="173"/>
                  </a:cubicBezTo>
                  <a:cubicBezTo>
                    <a:pt x="352" y="175"/>
                    <a:pt x="352" y="175"/>
                    <a:pt x="352" y="175"/>
                  </a:cubicBezTo>
                  <a:cubicBezTo>
                    <a:pt x="350" y="176"/>
                    <a:pt x="350" y="176"/>
                    <a:pt x="350" y="176"/>
                  </a:cubicBezTo>
                  <a:cubicBezTo>
                    <a:pt x="347" y="177"/>
                    <a:pt x="349" y="176"/>
                    <a:pt x="339" y="180"/>
                  </a:cubicBezTo>
                  <a:cubicBezTo>
                    <a:pt x="338" y="179"/>
                    <a:pt x="338" y="179"/>
                    <a:pt x="338" y="179"/>
                  </a:cubicBezTo>
                  <a:cubicBezTo>
                    <a:pt x="337" y="173"/>
                    <a:pt x="337" y="173"/>
                    <a:pt x="337" y="173"/>
                  </a:cubicBezTo>
                  <a:cubicBezTo>
                    <a:pt x="341" y="170"/>
                    <a:pt x="341" y="170"/>
                    <a:pt x="341" y="170"/>
                  </a:cubicBezTo>
                  <a:cubicBezTo>
                    <a:pt x="342" y="162"/>
                    <a:pt x="341" y="166"/>
                    <a:pt x="345" y="155"/>
                  </a:cubicBezTo>
                  <a:cubicBezTo>
                    <a:pt x="346" y="154"/>
                    <a:pt x="346" y="154"/>
                    <a:pt x="346" y="154"/>
                  </a:cubicBezTo>
                  <a:cubicBezTo>
                    <a:pt x="340" y="149"/>
                    <a:pt x="338" y="148"/>
                    <a:pt x="336" y="136"/>
                  </a:cubicBezTo>
                  <a:cubicBezTo>
                    <a:pt x="333" y="132"/>
                    <a:pt x="333" y="132"/>
                    <a:pt x="333" y="132"/>
                  </a:cubicBezTo>
                  <a:cubicBezTo>
                    <a:pt x="333" y="127"/>
                    <a:pt x="333" y="127"/>
                    <a:pt x="333" y="127"/>
                  </a:cubicBezTo>
                  <a:cubicBezTo>
                    <a:pt x="331" y="127"/>
                    <a:pt x="331" y="127"/>
                    <a:pt x="331" y="127"/>
                  </a:cubicBezTo>
                  <a:cubicBezTo>
                    <a:pt x="330" y="124"/>
                    <a:pt x="330" y="124"/>
                    <a:pt x="330" y="124"/>
                  </a:cubicBezTo>
                  <a:cubicBezTo>
                    <a:pt x="331" y="122"/>
                    <a:pt x="331" y="122"/>
                    <a:pt x="331" y="122"/>
                  </a:cubicBezTo>
                  <a:cubicBezTo>
                    <a:pt x="341" y="119"/>
                    <a:pt x="338" y="120"/>
                    <a:pt x="343" y="117"/>
                  </a:cubicBezTo>
                  <a:cubicBezTo>
                    <a:pt x="345" y="117"/>
                    <a:pt x="345" y="117"/>
                    <a:pt x="345" y="117"/>
                  </a:cubicBezTo>
                  <a:close/>
                  <a:moveTo>
                    <a:pt x="404" y="114"/>
                  </a:moveTo>
                  <a:cubicBezTo>
                    <a:pt x="403" y="114"/>
                    <a:pt x="403" y="114"/>
                    <a:pt x="403" y="114"/>
                  </a:cubicBezTo>
                  <a:cubicBezTo>
                    <a:pt x="400" y="110"/>
                    <a:pt x="400" y="110"/>
                    <a:pt x="400" y="110"/>
                  </a:cubicBezTo>
                  <a:cubicBezTo>
                    <a:pt x="399" y="106"/>
                    <a:pt x="399" y="106"/>
                    <a:pt x="399" y="106"/>
                  </a:cubicBezTo>
                  <a:cubicBezTo>
                    <a:pt x="400" y="105"/>
                    <a:pt x="400" y="105"/>
                    <a:pt x="400" y="105"/>
                  </a:cubicBezTo>
                  <a:cubicBezTo>
                    <a:pt x="401" y="105"/>
                    <a:pt x="401" y="105"/>
                    <a:pt x="401" y="105"/>
                  </a:cubicBezTo>
                  <a:cubicBezTo>
                    <a:pt x="403" y="110"/>
                    <a:pt x="403" y="110"/>
                    <a:pt x="403" y="110"/>
                  </a:cubicBezTo>
                  <a:cubicBezTo>
                    <a:pt x="406" y="111"/>
                    <a:pt x="406" y="111"/>
                    <a:pt x="406" y="111"/>
                  </a:cubicBezTo>
                  <a:lnTo>
                    <a:pt x="404" y="114"/>
                  </a:lnTo>
                  <a:close/>
                  <a:moveTo>
                    <a:pt x="229" y="116"/>
                  </a:moveTo>
                  <a:cubicBezTo>
                    <a:pt x="229" y="120"/>
                    <a:pt x="229" y="120"/>
                    <a:pt x="229" y="120"/>
                  </a:cubicBezTo>
                  <a:cubicBezTo>
                    <a:pt x="231" y="120"/>
                    <a:pt x="231" y="120"/>
                    <a:pt x="231" y="120"/>
                  </a:cubicBezTo>
                  <a:cubicBezTo>
                    <a:pt x="233" y="124"/>
                    <a:pt x="233" y="124"/>
                    <a:pt x="233" y="124"/>
                  </a:cubicBezTo>
                  <a:cubicBezTo>
                    <a:pt x="235" y="126"/>
                    <a:pt x="235" y="126"/>
                    <a:pt x="235" y="126"/>
                  </a:cubicBezTo>
                  <a:cubicBezTo>
                    <a:pt x="236" y="129"/>
                    <a:pt x="238" y="133"/>
                    <a:pt x="239" y="137"/>
                  </a:cubicBezTo>
                  <a:cubicBezTo>
                    <a:pt x="237" y="138"/>
                    <a:pt x="237" y="138"/>
                    <a:pt x="237" y="138"/>
                  </a:cubicBezTo>
                  <a:cubicBezTo>
                    <a:pt x="233" y="129"/>
                    <a:pt x="233" y="129"/>
                    <a:pt x="230" y="126"/>
                  </a:cubicBezTo>
                  <a:cubicBezTo>
                    <a:pt x="228" y="126"/>
                    <a:pt x="228" y="126"/>
                    <a:pt x="228" y="126"/>
                  </a:cubicBezTo>
                  <a:cubicBezTo>
                    <a:pt x="227" y="125"/>
                    <a:pt x="227" y="125"/>
                    <a:pt x="227" y="125"/>
                  </a:cubicBezTo>
                  <a:cubicBezTo>
                    <a:pt x="222" y="108"/>
                    <a:pt x="225" y="114"/>
                    <a:pt x="222" y="108"/>
                  </a:cubicBezTo>
                  <a:cubicBezTo>
                    <a:pt x="221" y="102"/>
                    <a:pt x="221" y="104"/>
                    <a:pt x="221" y="99"/>
                  </a:cubicBezTo>
                  <a:cubicBezTo>
                    <a:pt x="224" y="100"/>
                    <a:pt x="224" y="100"/>
                    <a:pt x="224" y="100"/>
                  </a:cubicBezTo>
                  <a:cubicBezTo>
                    <a:pt x="226" y="103"/>
                    <a:pt x="226" y="103"/>
                    <a:pt x="226" y="103"/>
                  </a:cubicBezTo>
                  <a:cubicBezTo>
                    <a:pt x="226" y="105"/>
                    <a:pt x="227" y="107"/>
                    <a:pt x="228" y="110"/>
                  </a:cubicBezTo>
                  <a:cubicBezTo>
                    <a:pt x="227" y="112"/>
                    <a:pt x="227" y="112"/>
                    <a:pt x="227" y="112"/>
                  </a:cubicBezTo>
                  <a:cubicBezTo>
                    <a:pt x="228" y="115"/>
                    <a:pt x="228" y="114"/>
                    <a:pt x="229" y="116"/>
                  </a:cubicBezTo>
                  <a:close/>
                  <a:moveTo>
                    <a:pt x="432" y="99"/>
                  </a:moveTo>
                  <a:cubicBezTo>
                    <a:pt x="435" y="98"/>
                    <a:pt x="435" y="98"/>
                    <a:pt x="435" y="98"/>
                  </a:cubicBezTo>
                  <a:cubicBezTo>
                    <a:pt x="436" y="99"/>
                    <a:pt x="436" y="99"/>
                    <a:pt x="436" y="99"/>
                  </a:cubicBezTo>
                  <a:cubicBezTo>
                    <a:pt x="432" y="102"/>
                    <a:pt x="432" y="102"/>
                    <a:pt x="432" y="102"/>
                  </a:cubicBezTo>
                  <a:cubicBezTo>
                    <a:pt x="426" y="100"/>
                    <a:pt x="428" y="101"/>
                    <a:pt x="422" y="100"/>
                  </a:cubicBezTo>
                  <a:cubicBezTo>
                    <a:pt x="417" y="104"/>
                    <a:pt x="417" y="104"/>
                    <a:pt x="417" y="104"/>
                  </a:cubicBezTo>
                  <a:cubicBezTo>
                    <a:pt x="416" y="102"/>
                    <a:pt x="416" y="102"/>
                    <a:pt x="416" y="102"/>
                  </a:cubicBezTo>
                  <a:cubicBezTo>
                    <a:pt x="418" y="99"/>
                    <a:pt x="418" y="99"/>
                    <a:pt x="418" y="99"/>
                  </a:cubicBezTo>
                  <a:cubicBezTo>
                    <a:pt x="421" y="98"/>
                    <a:pt x="421" y="98"/>
                    <a:pt x="421" y="98"/>
                  </a:cubicBezTo>
                  <a:cubicBezTo>
                    <a:pt x="422" y="96"/>
                    <a:pt x="422" y="96"/>
                    <a:pt x="422" y="96"/>
                  </a:cubicBezTo>
                  <a:cubicBezTo>
                    <a:pt x="423" y="96"/>
                    <a:pt x="425" y="96"/>
                    <a:pt x="426" y="95"/>
                  </a:cubicBezTo>
                  <a:cubicBezTo>
                    <a:pt x="429" y="99"/>
                    <a:pt x="429" y="99"/>
                    <a:pt x="429" y="99"/>
                  </a:cubicBezTo>
                  <a:cubicBezTo>
                    <a:pt x="429" y="99"/>
                    <a:pt x="432" y="99"/>
                    <a:pt x="432" y="99"/>
                  </a:cubicBezTo>
                  <a:close/>
                  <a:moveTo>
                    <a:pt x="291" y="38"/>
                  </a:moveTo>
                  <a:cubicBezTo>
                    <a:pt x="292" y="38"/>
                    <a:pt x="292" y="38"/>
                    <a:pt x="292" y="38"/>
                  </a:cubicBezTo>
                  <a:cubicBezTo>
                    <a:pt x="292" y="38"/>
                    <a:pt x="292" y="38"/>
                    <a:pt x="292" y="38"/>
                  </a:cubicBezTo>
                  <a:cubicBezTo>
                    <a:pt x="293" y="36"/>
                    <a:pt x="293" y="36"/>
                    <a:pt x="293" y="35"/>
                  </a:cubicBezTo>
                  <a:cubicBezTo>
                    <a:pt x="296" y="36"/>
                    <a:pt x="296" y="36"/>
                    <a:pt x="296" y="36"/>
                  </a:cubicBezTo>
                  <a:cubicBezTo>
                    <a:pt x="301" y="41"/>
                    <a:pt x="302" y="41"/>
                    <a:pt x="304" y="51"/>
                  </a:cubicBezTo>
                  <a:cubicBezTo>
                    <a:pt x="303" y="57"/>
                    <a:pt x="302" y="59"/>
                    <a:pt x="301" y="62"/>
                  </a:cubicBezTo>
                  <a:cubicBezTo>
                    <a:pt x="302" y="65"/>
                    <a:pt x="302" y="65"/>
                    <a:pt x="301" y="71"/>
                  </a:cubicBezTo>
                  <a:cubicBezTo>
                    <a:pt x="304" y="67"/>
                    <a:pt x="302" y="69"/>
                    <a:pt x="308" y="57"/>
                  </a:cubicBezTo>
                  <a:cubicBezTo>
                    <a:pt x="308" y="57"/>
                    <a:pt x="308" y="57"/>
                    <a:pt x="308" y="57"/>
                  </a:cubicBezTo>
                  <a:cubicBezTo>
                    <a:pt x="309" y="57"/>
                    <a:pt x="309" y="57"/>
                    <a:pt x="309" y="57"/>
                  </a:cubicBezTo>
                  <a:cubicBezTo>
                    <a:pt x="311" y="59"/>
                    <a:pt x="311" y="59"/>
                    <a:pt x="311" y="59"/>
                  </a:cubicBezTo>
                  <a:cubicBezTo>
                    <a:pt x="313" y="65"/>
                    <a:pt x="314" y="67"/>
                    <a:pt x="314" y="76"/>
                  </a:cubicBezTo>
                  <a:cubicBezTo>
                    <a:pt x="313" y="77"/>
                    <a:pt x="313" y="77"/>
                    <a:pt x="313" y="77"/>
                  </a:cubicBezTo>
                  <a:cubicBezTo>
                    <a:pt x="312" y="78"/>
                    <a:pt x="312" y="78"/>
                    <a:pt x="312" y="78"/>
                  </a:cubicBezTo>
                  <a:cubicBezTo>
                    <a:pt x="313" y="78"/>
                    <a:pt x="313" y="78"/>
                    <a:pt x="313" y="78"/>
                  </a:cubicBezTo>
                  <a:cubicBezTo>
                    <a:pt x="315" y="80"/>
                    <a:pt x="315" y="80"/>
                    <a:pt x="315" y="80"/>
                  </a:cubicBezTo>
                  <a:cubicBezTo>
                    <a:pt x="316" y="83"/>
                    <a:pt x="316" y="83"/>
                    <a:pt x="316" y="83"/>
                  </a:cubicBezTo>
                  <a:cubicBezTo>
                    <a:pt x="317" y="84"/>
                    <a:pt x="317" y="84"/>
                    <a:pt x="317" y="84"/>
                  </a:cubicBezTo>
                  <a:cubicBezTo>
                    <a:pt x="321" y="83"/>
                    <a:pt x="321" y="83"/>
                    <a:pt x="321" y="83"/>
                  </a:cubicBezTo>
                  <a:cubicBezTo>
                    <a:pt x="324" y="85"/>
                    <a:pt x="324" y="85"/>
                    <a:pt x="324" y="85"/>
                  </a:cubicBezTo>
                  <a:cubicBezTo>
                    <a:pt x="326" y="90"/>
                    <a:pt x="326" y="90"/>
                    <a:pt x="326" y="90"/>
                  </a:cubicBezTo>
                  <a:cubicBezTo>
                    <a:pt x="328" y="89"/>
                    <a:pt x="328" y="89"/>
                    <a:pt x="328" y="89"/>
                  </a:cubicBezTo>
                  <a:cubicBezTo>
                    <a:pt x="328" y="86"/>
                    <a:pt x="328" y="86"/>
                    <a:pt x="328" y="86"/>
                  </a:cubicBezTo>
                  <a:cubicBezTo>
                    <a:pt x="329" y="85"/>
                    <a:pt x="329" y="85"/>
                    <a:pt x="329" y="85"/>
                  </a:cubicBezTo>
                  <a:cubicBezTo>
                    <a:pt x="332" y="86"/>
                    <a:pt x="332" y="86"/>
                    <a:pt x="332" y="86"/>
                  </a:cubicBezTo>
                  <a:cubicBezTo>
                    <a:pt x="334" y="87"/>
                    <a:pt x="334" y="87"/>
                    <a:pt x="334" y="87"/>
                  </a:cubicBezTo>
                  <a:cubicBezTo>
                    <a:pt x="336" y="90"/>
                    <a:pt x="336" y="90"/>
                    <a:pt x="336" y="90"/>
                  </a:cubicBezTo>
                  <a:cubicBezTo>
                    <a:pt x="333" y="95"/>
                    <a:pt x="333" y="95"/>
                    <a:pt x="333" y="95"/>
                  </a:cubicBezTo>
                  <a:cubicBezTo>
                    <a:pt x="335" y="99"/>
                    <a:pt x="335" y="99"/>
                    <a:pt x="335" y="99"/>
                  </a:cubicBezTo>
                  <a:cubicBezTo>
                    <a:pt x="339" y="102"/>
                    <a:pt x="339" y="102"/>
                    <a:pt x="339" y="102"/>
                  </a:cubicBezTo>
                  <a:cubicBezTo>
                    <a:pt x="342" y="106"/>
                    <a:pt x="342" y="106"/>
                    <a:pt x="342" y="106"/>
                  </a:cubicBezTo>
                  <a:cubicBezTo>
                    <a:pt x="342" y="107"/>
                    <a:pt x="342" y="107"/>
                    <a:pt x="343" y="109"/>
                  </a:cubicBezTo>
                  <a:cubicBezTo>
                    <a:pt x="341" y="111"/>
                    <a:pt x="341" y="111"/>
                    <a:pt x="341" y="111"/>
                  </a:cubicBezTo>
                  <a:cubicBezTo>
                    <a:pt x="339" y="112"/>
                    <a:pt x="339" y="112"/>
                    <a:pt x="339" y="112"/>
                  </a:cubicBezTo>
                  <a:cubicBezTo>
                    <a:pt x="335" y="113"/>
                    <a:pt x="335" y="113"/>
                    <a:pt x="335" y="113"/>
                  </a:cubicBezTo>
                  <a:cubicBezTo>
                    <a:pt x="330" y="115"/>
                    <a:pt x="333" y="114"/>
                    <a:pt x="325" y="116"/>
                  </a:cubicBezTo>
                  <a:cubicBezTo>
                    <a:pt x="323" y="116"/>
                    <a:pt x="323" y="116"/>
                    <a:pt x="323" y="116"/>
                  </a:cubicBezTo>
                  <a:cubicBezTo>
                    <a:pt x="323" y="117"/>
                    <a:pt x="323" y="118"/>
                    <a:pt x="323" y="119"/>
                  </a:cubicBezTo>
                  <a:cubicBezTo>
                    <a:pt x="317" y="130"/>
                    <a:pt x="316" y="132"/>
                    <a:pt x="315" y="140"/>
                  </a:cubicBezTo>
                  <a:cubicBezTo>
                    <a:pt x="316" y="143"/>
                    <a:pt x="316" y="143"/>
                    <a:pt x="316" y="143"/>
                  </a:cubicBezTo>
                  <a:cubicBezTo>
                    <a:pt x="316" y="146"/>
                    <a:pt x="316" y="146"/>
                    <a:pt x="316" y="146"/>
                  </a:cubicBezTo>
                  <a:cubicBezTo>
                    <a:pt x="314" y="148"/>
                    <a:pt x="314" y="148"/>
                    <a:pt x="314" y="148"/>
                  </a:cubicBezTo>
                  <a:cubicBezTo>
                    <a:pt x="313" y="148"/>
                    <a:pt x="313" y="148"/>
                    <a:pt x="313" y="148"/>
                  </a:cubicBezTo>
                  <a:cubicBezTo>
                    <a:pt x="311" y="147"/>
                    <a:pt x="311" y="147"/>
                    <a:pt x="311" y="147"/>
                  </a:cubicBezTo>
                  <a:cubicBezTo>
                    <a:pt x="310" y="149"/>
                    <a:pt x="310" y="149"/>
                    <a:pt x="310" y="149"/>
                  </a:cubicBezTo>
                  <a:cubicBezTo>
                    <a:pt x="309" y="153"/>
                    <a:pt x="310" y="166"/>
                    <a:pt x="307" y="175"/>
                  </a:cubicBezTo>
                  <a:cubicBezTo>
                    <a:pt x="306" y="176"/>
                    <a:pt x="306" y="176"/>
                    <a:pt x="306" y="176"/>
                  </a:cubicBezTo>
                  <a:cubicBezTo>
                    <a:pt x="303" y="177"/>
                    <a:pt x="303" y="177"/>
                    <a:pt x="303" y="177"/>
                  </a:cubicBezTo>
                  <a:cubicBezTo>
                    <a:pt x="297" y="188"/>
                    <a:pt x="302" y="182"/>
                    <a:pt x="295" y="199"/>
                  </a:cubicBezTo>
                  <a:cubicBezTo>
                    <a:pt x="296" y="202"/>
                    <a:pt x="295" y="201"/>
                    <a:pt x="296" y="203"/>
                  </a:cubicBezTo>
                  <a:cubicBezTo>
                    <a:pt x="295" y="208"/>
                    <a:pt x="295" y="206"/>
                    <a:pt x="293" y="211"/>
                  </a:cubicBezTo>
                  <a:cubicBezTo>
                    <a:pt x="293" y="212"/>
                    <a:pt x="294" y="216"/>
                    <a:pt x="294" y="219"/>
                  </a:cubicBezTo>
                  <a:cubicBezTo>
                    <a:pt x="293" y="221"/>
                    <a:pt x="293" y="221"/>
                    <a:pt x="293" y="221"/>
                  </a:cubicBezTo>
                  <a:cubicBezTo>
                    <a:pt x="290" y="223"/>
                    <a:pt x="290" y="223"/>
                    <a:pt x="290" y="223"/>
                  </a:cubicBezTo>
                  <a:cubicBezTo>
                    <a:pt x="287" y="221"/>
                    <a:pt x="287" y="221"/>
                    <a:pt x="287" y="221"/>
                  </a:cubicBezTo>
                  <a:cubicBezTo>
                    <a:pt x="284" y="217"/>
                    <a:pt x="287" y="219"/>
                    <a:pt x="284" y="215"/>
                  </a:cubicBezTo>
                  <a:cubicBezTo>
                    <a:pt x="278" y="210"/>
                    <a:pt x="275" y="204"/>
                    <a:pt x="272" y="198"/>
                  </a:cubicBezTo>
                  <a:cubicBezTo>
                    <a:pt x="267" y="193"/>
                    <a:pt x="268" y="194"/>
                    <a:pt x="265" y="192"/>
                  </a:cubicBezTo>
                  <a:cubicBezTo>
                    <a:pt x="262" y="187"/>
                    <a:pt x="259" y="180"/>
                    <a:pt x="260" y="174"/>
                  </a:cubicBezTo>
                  <a:cubicBezTo>
                    <a:pt x="261" y="173"/>
                    <a:pt x="261" y="173"/>
                    <a:pt x="261" y="173"/>
                  </a:cubicBezTo>
                  <a:cubicBezTo>
                    <a:pt x="264" y="172"/>
                    <a:pt x="264" y="172"/>
                    <a:pt x="264" y="172"/>
                  </a:cubicBezTo>
                  <a:cubicBezTo>
                    <a:pt x="265" y="173"/>
                    <a:pt x="265" y="173"/>
                    <a:pt x="265" y="173"/>
                  </a:cubicBezTo>
                  <a:cubicBezTo>
                    <a:pt x="266" y="175"/>
                    <a:pt x="266" y="175"/>
                    <a:pt x="266" y="175"/>
                  </a:cubicBezTo>
                  <a:cubicBezTo>
                    <a:pt x="268" y="175"/>
                    <a:pt x="268" y="175"/>
                    <a:pt x="268" y="175"/>
                  </a:cubicBezTo>
                  <a:cubicBezTo>
                    <a:pt x="270" y="167"/>
                    <a:pt x="270" y="167"/>
                    <a:pt x="270" y="167"/>
                  </a:cubicBezTo>
                  <a:cubicBezTo>
                    <a:pt x="288" y="160"/>
                    <a:pt x="286" y="161"/>
                    <a:pt x="294" y="161"/>
                  </a:cubicBezTo>
                  <a:cubicBezTo>
                    <a:pt x="293" y="158"/>
                    <a:pt x="293" y="159"/>
                    <a:pt x="292" y="156"/>
                  </a:cubicBezTo>
                  <a:cubicBezTo>
                    <a:pt x="292" y="155"/>
                    <a:pt x="292" y="155"/>
                    <a:pt x="292" y="155"/>
                  </a:cubicBezTo>
                  <a:cubicBezTo>
                    <a:pt x="287" y="157"/>
                    <a:pt x="289" y="156"/>
                    <a:pt x="283" y="158"/>
                  </a:cubicBezTo>
                  <a:cubicBezTo>
                    <a:pt x="280" y="158"/>
                    <a:pt x="280" y="158"/>
                    <a:pt x="280" y="158"/>
                  </a:cubicBezTo>
                  <a:cubicBezTo>
                    <a:pt x="278" y="157"/>
                    <a:pt x="278" y="157"/>
                    <a:pt x="278" y="157"/>
                  </a:cubicBezTo>
                  <a:cubicBezTo>
                    <a:pt x="275" y="158"/>
                    <a:pt x="275" y="158"/>
                    <a:pt x="275" y="158"/>
                  </a:cubicBezTo>
                  <a:cubicBezTo>
                    <a:pt x="271" y="161"/>
                    <a:pt x="273" y="160"/>
                    <a:pt x="269" y="162"/>
                  </a:cubicBezTo>
                  <a:cubicBezTo>
                    <a:pt x="267" y="163"/>
                    <a:pt x="267" y="163"/>
                    <a:pt x="267" y="163"/>
                  </a:cubicBezTo>
                  <a:cubicBezTo>
                    <a:pt x="261" y="162"/>
                    <a:pt x="261" y="162"/>
                    <a:pt x="261" y="162"/>
                  </a:cubicBezTo>
                  <a:cubicBezTo>
                    <a:pt x="259" y="161"/>
                    <a:pt x="259" y="161"/>
                    <a:pt x="259" y="161"/>
                  </a:cubicBezTo>
                  <a:cubicBezTo>
                    <a:pt x="257" y="158"/>
                    <a:pt x="257" y="158"/>
                    <a:pt x="257" y="158"/>
                  </a:cubicBezTo>
                  <a:cubicBezTo>
                    <a:pt x="257" y="155"/>
                    <a:pt x="257" y="156"/>
                    <a:pt x="256" y="149"/>
                  </a:cubicBezTo>
                  <a:cubicBezTo>
                    <a:pt x="257" y="147"/>
                    <a:pt x="257" y="147"/>
                    <a:pt x="257" y="147"/>
                  </a:cubicBezTo>
                  <a:cubicBezTo>
                    <a:pt x="257" y="146"/>
                    <a:pt x="257" y="146"/>
                    <a:pt x="258" y="145"/>
                  </a:cubicBezTo>
                  <a:cubicBezTo>
                    <a:pt x="259" y="145"/>
                    <a:pt x="259" y="145"/>
                    <a:pt x="259" y="145"/>
                  </a:cubicBezTo>
                  <a:cubicBezTo>
                    <a:pt x="261" y="147"/>
                    <a:pt x="262" y="148"/>
                    <a:pt x="263" y="150"/>
                  </a:cubicBezTo>
                  <a:cubicBezTo>
                    <a:pt x="263" y="146"/>
                    <a:pt x="263" y="146"/>
                    <a:pt x="263" y="146"/>
                  </a:cubicBezTo>
                  <a:cubicBezTo>
                    <a:pt x="271" y="142"/>
                    <a:pt x="271" y="142"/>
                    <a:pt x="271" y="142"/>
                  </a:cubicBezTo>
                  <a:cubicBezTo>
                    <a:pt x="275" y="138"/>
                    <a:pt x="275" y="138"/>
                    <a:pt x="275" y="138"/>
                  </a:cubicBezTo>
                  <a:cubicBezTo>
                    <a:pt x="277" y="137"/>
                    <a:pt x="277" y="137"/>
                    <a:pt x="277" y="137"/>
                  </a:cubicBezTo>
                  <a:cubicBezTo>
                    <a:pt x="279" y="138"/>
                    <a:pt x="279" y="138"/>
                    <a:pt x="279" y="138"/>
                  </a:cubicBezTo>
                  <a:cubicBezTo>
                    <a:pt x="278" y="135"/>
                    <a:pt x="278" y="136"/>
                    <a:pt x="278" y="134"/>
                  </a:cubicBezTo>
                  <a:cubicBezTo>
                    <a:pt x="280" y="132"/>
                    <a:pt x="280" y="132"/>
                    <a:pt x="281" y="131"/>
                  </a:cubicBezTo>
                  <a:cubicBezTo>
                    <a:pt x="285" y="130"/>
                    <a:pt x="283" y="131"/>
                    <a:pt x="291" y="131"/>
                  </a:cubicBezTo>
                  <a:cubicBezTo>
                    <a:pt x="293" y="130"/>
                    <a:pt x="293" y="130"/>
                    <a:pt x="293" y="130"/>
                  </a:cubicBezTo>
                  <a:cubicBezTo>
                    <a:pt x="295" y="127"/>
                    <a:pt x="295" y="127"/>
                    <a:pt x="295" y="127"/>
                  </a:cubicBezTo>
                  <a:cubicBezTo>
                    <a:pt x="293" y="128"/>
                    <a:pt x="293" y="128"/>
                    <a:pt x="293" y="128"/>
                  </a:cubicBezTo>
                  <a:cubicBezTo>
                    <a:pt x="291" y="128"/>
                    <a:pt x="291" y="128"/>
                    <a:pt x="291" y="128"/>
                  </a:cubicBezTo>
                  <a:cubicBezTo>
                    <a:pt x="290" y="128"/>
                    <a:pt x="290" y="128"/>
                    <a:pt x="290" y="128"/>
                  </a:cubicBezTo>
                  <a:cubicBezTo>
                    <a:pt x="288" y="125"/>
                    <a:pt x="288" y="125"/>
                    <a:pt x="288" y="125"/>
                  </a:cubicBezTo>
                  <a:cubicBezTo>
                    <a:pt x="287" y="122"/>
                    <a:pt x="287" y="122"/>
                    <a:pt x="287" y="122"/>
                  </a:cubicBezTo>
                  <a:cubicBezTo>
                    <a:pt x="291" y="114"/>
                    <a:pt x="290" y="116"/>
                    <a:pt x="291" y="113"/>
                  </a:cubicBezTo>
                  <a:cubicBezTo>
                    <a:pt x="288" y="114"/>
                    <a:pt x="288" y="114"/>
                    <a:pt x="288" y="114"/>
                  </a:cubicBezTo>
                  <a:cubicBezTo>
                    <a:pt x="284" y="118"/>
                    <a:pt x="287" y="117"/>
                    <a:pt x="282" y="123"/>
                  </a:cubicBezTo>
                  <a:cubicBezTo>
                    <a:pt x="279" y="124"/>
                    <a:pt x="279" y="124"/>
                    <a:pt x="279" y="124"/>
                  </a:cubicBezTo>
                  <a:cubicBezTo>
                    <a:pt x="276" y="124"/>
                    <a:pt x="276" y="124"/>
                    <a:pt x="276" y="124"/>
                  </a:cubicBezTo>
                  <a:cubicBezTo>
                    <a:pt x="275" y="123"/>
                    <a:pt x="275" y="123"/>
                    <a:pt x="275" y="123"/>
                  </a:cubicBezTo>
                  <a:cubicBezTo>
                    <a:pt x="272" y="112"/>
                    <a:pt x="276" y="118"/>
                    <a:pt x="275" y="107"/>
                  </a:cubicBezTo>
                  <a:cubicBezTo>
                    <a:pt x="275" y="106"/>
                    <a:pt x="275" y="106"/>
                    <a:pt x="275" y="106"/>
                  </a:cubicBezTo>
                  <a:cubicBezTo>
                    <a:pt x="273" y="110"/>
                    <a:pt x="274" y="108"/>
                    <a:pt x="273" y="113"/>
                  </a:cubicBezTo>
                  <a:cubicBezTo>
                    <a:pt x="271" y="115"/>
                    <a:pt x="271" y="115"/>
                    <a:pt x="271" y="115"/>
                  </a:cubicBezTo>
                  <a:cubicBezTo>
                    <a:pt x="270" y="115"/>
                    <a:pt x="270" y="115"/>
                    <a:pt x="270" y="115"/>
                  </a:cubicBezTo>
                  <a:cubicBezTo>
                    <a:pt x="269" y="113"/>
                    <a:pt x="269" y="113"/>
                    <a:pt x="269" y="111"/>
                  </a:cubicBezTo>
                  <a:cubicBezTo>
                    <a:pt x="268" y="110"/>
                    <a:pt x="268" y="110"/>
                    <a:pt x="268" y="110"/>
                  </a:cubicBezTo>
                  <a:cubicBezTo>
                    <a:pt x="267" y="110"/>
                    <a:pt x="267" y="110"/>
                    <a:pt x="267" y="110"/>
                  </a:cubicBezTo>
                  <a:cubicBezTo>
                    <a:pt x="266" y="111"/>
                    <a:pt x="266" y="111"/>
                    <a:pt x="266" y="111"/>
                  </a:cubicBezTo>
                  <a:cubicBezTo>
                    <a:pt x="265" y="113"/>
                    <a:pt x="265" y="113"/>
                    <a:pt x="265" y="113"/>
                  </a:cubicBezTo>
                  <a:cubicBezTo>
                    <a:pt x="266" y="116"/>
                    <a:pt x="265" y="114"/>
                    <a:pt x="266" y="118"/>
                  </a:cubicBezTo>
                  <a:cubicBezTo>
                    <a:pt x="265" y="121"/>
                    <a:pt x="265" y="120"/>
                    <a:pt x="265" y="123"/>
                  </a:cubicBezTo>
                  <a:cubicBezTo>
                    <a:pt x="266" y="125"/>
                    <a:pt x="266" y="125"/>
                    <a:pt x="266" y="125"/>
                  </a:cubicBezTo>
                  <a:cubicBezTo>
                    <a:pt x="267" y="127"/>
                    <a:pt x="267" y="127"/>
                    <a:pt x="267" y="127"/>
                  </a:cubicBezTo>
                  <a:cubicBezTo>
                    <a:pt x="263" y="130"/>
                    <a:pt x="264" y="130"/>
                    <a:pt x="261" y="135"/>
                  </a:cubicBezTo>
                  <a:cubicBezTo>
                    <a:pt x="259" y="135"/>
                    <a:pt x="259" y="135"/>
                    <a:pt x="259" y="135"/>
                  </a:cubicBezTo>
                  <a:cubicBezTo>
                    <a:pt x="256" y="137"/>
                    <a:pt x="256" y="137"/>
                    <a:pt x="256" y="137"/>
                  </a:cubicBezTo>
                  <a:cubicBezTo>
                    <a:pt x="250" y="137"/>
                    <a:pt x="250" y="137"/>
                    <a:pt x="250" y="137"/>
                  </a:cubicBezTo>
                  <a:cubicBezTo>
                    <a:pt x="248" y="134"/>
                    <a:pt x="248" y="134"/>
                    <a:pt x="248" y="134"/>
                  </a:cubicBezTo>
                  <a:cubicBezTo>
                    <a:pt x="247" y="132"/>
                    <a:pt x="247" y="132"/>
                    <a:pt x="247" y="131"/>
                  </a:cubicBezTo>
                  <a:cubicBezTo>
                    <a:pt x="245" y="129"/>
                    <a:pt x="245" y="129"/>
                    <a:pt x="245" y="129"/>
                  </a:cubicBezTo>
                  <a:cubicBezTo>
                    <a:pt x="242" y="122"/>
                    <a:pt x="243" y="125"/>
                    <a:pt x="240" y="117"/>
                  </a:cubicBezTo>
                  <a:cubicBezTo>
                    <a:pt x="239" y="117"/>
                    <a:pt x="239" y="117"/>
                    <a:pt x="239" y="117"/>
                  </a:cubicBezTo>
                  <a:cubicBezTo>
                    <a:pt x="236" y="114"/>
                    <a:pt x="236" y="114"/>
                    <a:pt x="235" y="110"/>
                  </a:cubicBezTo>
                  <a:cubicBezTo>
                    <a:pt x="234" y="107"/>
                    <a:pt x="234" y="108"/>
                    <a:pt x="235" y="105"/>
                  </a:cubicBezTo>
                  <a:cubicBezTo>
                    <a:pt x="236" y="104"/>
                    <a:pt x="236" y="104"/>
                    <a:pt x="236" y="104"/>
                  </a:cubicBezTo>
                  <a:cubicBezTo>
                    <a:pt x="232" y="100"/>
                    <a:pt x="234" y="101"/>
                    <a:pt x="230" y="97"/>
                  </a:cubicBezTo>
                  <a:cubicBezTo>
                    <a:pt x="231" y="95"/>
                    <a:pt x="231" y="95"/>
                    <a:pt x="231" y="95"/>
                  </a:cubicBezTo>
                  <a:cubicBezTo>
                    <a:pt x="232" y="95"/>
                    <a:pt x="232" y="95"/>
                    <a:pt x="232" y="95"/>
                  </a:cubicBezTo>
                  <a:cubicBezTo>
                    <a:pt x="240" y="99"/>
                    <a:pt x="240" y="99"/>
                    <a:pt x="240" y="99"/>
                  </a:cubicBezTo>
                  <a:cubicBezTo>
                    <a:pt x="241" y="99"/>
                    <a:pt x="241" y="99"/>
                    <a:pt x="241" y="99"/>
                  </a:cubicBezTo>
                  <a:cubicBezTo>
                    <a:pt x="242" y="96"/>
                    <a:pt x="242" y="96"/>
                    <a:pt x="242" y="96"/>
                  </a:cubicBezTo>
                  <a:cubicBezTo>
                    <a:pt x="241" y="96"/>
                    <a:pt x="241" y="96"/>
                    <a:pt x="241" y="96"/>
                  </a:cubicBezTo>
                  <a:cubicBezTo>
                    <a:pt x="240" y="95"/>
                    <a:pt x="240" y="95"/>
                    <a:pt x="240" y="95"/>
                  </a:cubicBezTo>
                  <a:cubicBezTo>
                    <a:pt x="238" y="95"/>
                    <a:pt x="238" y="95"/>
                    <a:pt x="238" y="95"/>
                  </a:cubicBezTo>
                  <a:cubicBezTo>
                    <a:pt x="238" y="95"/>
                    <a:pt x="238" y="95"/>
                    <a:pt x="238" y="95"/>
                  </a:cubicBezTo>
                  <a:cubicBezTo>
                    <a:pt x="236" y="90"/>
                    <a:pt x="236" y="88"/>
                    <a:pt x="236" y="85"/>
                  </a:cubicBezTo>
                  <a:cubicBezTo>
                    <a:pt x="238" y="80"/>
                    <a:pt x="237" y="82"/>
                    <a:pt x="238" y="78"/>
                  </a:cubicBezTo>
                  <a:cubicBezTo>
                    <a:pt x="237" y="76"/>
                    <a:pt x="237" y="76"/>
                    <a:pt x="237" y="76"/>
                  </a:cubicBezTo>
                  <a:cubicBezTo>
                    <a:pt x="234" y="76"/>
                    <a:pt x="234" y="76"/>
                    <a:pt x="234" y="76"/>
                  </a:cubicBezTo>
                  <a:cubicBezTo>
                    <a:pt x="233" y="77"/>
                    <a:pt x="233" y="77"/>
                    <a:pt x="233" y="77"/>
                  </a:cubicBezTo>
                  <a:cubicBezTo>
                    <a:pt x="233" y="82"/>
                    <a:pt x="233" y="82"/>
                    <a:pt x="233" y="82"/>
                  </a:cubicBezTo>
                  <a:cubicBezTo>
                    <a:pt x="232" y="85"/>
                    <a:pt x="232" y="85"/>
                    <a:pt x="232" y="85"/>
                  </a:cubicBezTo>
                  <a:cubicBezTo>
                    <a:pt x="230" y="87"/>
                    <a:pt x="230" y="87"/>
                    <a:pt x="230" y="87"/>
                  </a:cubicBezTo>
                  <a:cubicBezTo>
                    <a:pt x="228" y="86"/>
                    <a:pt x="228" y="86"/>
                    <a:pt x="228" y="86"/>
                  </a:cubicBezTo>
                  <a:cubicBezTo>
                    <a:pt x="223" y="57"/>
                    <a:pt x="222" y="64"/>
                    <a:pt x="224" y="55"/>
                  </a:cubicBezTo>
                  <a:cubicBezTo>
                    <a:pt x="223" y="53"/>
                    <a:pt x="223" y="49"/>
                    <a:pt x="222" y="48"/>
                  </a:cubicBezTo>
                  <a:cubicBezTo>
                    <a:pt x="223" y="46"/>
                    <a:pt x="223" y="46"/>
                    <a:pt x="223" y="46"/>
                  </a:cubicBezTo>
                  <a:cubicBezTo>
                    <a:pt x="224" y="45"/>
                    <a:pt x="224" y="45"/>
                    <a:pt x="224" y="45"/>
                  </a:cubicBezTo>
                  <a:cubicBezTo>
                    <a:pt x="225" y="45"/>
                    <a:pt x="225" y="45"/>
                    <a:pt x="225" y="45"/>
                  </a:cubicBezTo>
                  <a:cubicBezTo>
                    <a:pt x="227" y="47"/>
                    <a:pt x="227" y="47"/>
                    <a:pt x="227" y="47"/>
                  </a:cubicBezTo>
                  <a:cubicBezTo>
                    <a:pt x="228" y="50"/>
                    <a:pt x="228" y="50"/>
                    <a:pt x="228" y="50"/>
                  </a:cubicBezTo>
                  <a:cubicBezTo>
                    <a:pt x="228" y="50"/>
                    <a:pt x="228" y="50"/>
                    <a:pt x="228" y="50"/>
                  </a:cubicBezTo>
                  <a:cubicBezTo>
                    <a:pt x="229" y="46"/>
                    <a:pt x="229" y="46"/>
                    <a:pt x="229" y="46"/>
                  </a:cubicBezTo>
                  <a:cubicBezTo>
                    <a:pt x="230" y="45"/>
                    <a:pt x="230" y="45"/>
                    <a:pt x="230" y="45"/>
                  </a:cubicBezTo>
                  <a:cubicBezTo>
                    <a:pt x="234" y="44"/>
                    <a:pt x="234" y="44"/>
                    <a:pt x="234" y="44"/>
                  </a:cubicBezTo>
                  <a:cubicBezTo>
                    <a:pt x="236" y="46"/>
                    <a:pt x="238" y="48"/>
                    <a:pt x="240" y="50"/>
                  </a:cubicBezTo>
                  <a:cubicBezTo>
                    <a:pt x="241" y="50"/>
                    <a:pt x="241" y="50"/>
                    <a:pt x="241" y="50"/>
                  </a:cubicBezTo>
                  <a:cubicBezTo>
                    <a:pt x="240" y="48"/>
                    <a:pt x="240" y="49"/>
                    <a:pt x="240" y="45"/>
                  </a:cubicBezTo>
                  <a:cubicBezTo>
                    <a:pt x="240" y="44"/>
                    <a:pt x="240" y="44"/>
                    <a:pt x="240" y="44"/>
                  </a:cubicBezTo>
                  <a:cubicBezTo>
                    <a:pt x="244" y="47"/>
                    <a:pt x="244" y="47"/>
                    <a:pt x="244" y="47"/>
                  </a:cubicBezTo>
                  <a:cubicBezTo>
                    <a:pt x="246" y="46"/>
                    <a:pt x="246" y="46"/>
                    <a:pt x="246" y="46"/>
                  </a:cubicBezTo>
                  <a:cubicBezTo>
                    <a:pt x="250" y="43"/>
                    <a:pt x="250" y="43"/>
                    <a:pt x="250" y="43"/>
                  </a:cubicBezTo>
                  <a:cubicBezTo>
                    <a:pt x="256" y="41"/>
                    <a:pt x="256" y="41"/>
                    <a:pt x="256" y="41"/>
                  </a:cubicBezTo>
                  <a:cubicBezTo>
                    <a:pt x="259" y="44"/>
                    <a:pt x="259" y="44"/>
                    <a:pt x="259" y="44"/>
                  </a:cubicBezTo>
                  <a:cubicBezTo>
                    <a:pt x="259" y="45"/>
                    <a:pt x="259" y="47"/>
                    <a:pt x="259" y="48"/>
                  </a:cubicBezTo>
                  <a:cubicBezTo>
                    <a:pt x="257" y="50"/>
                    <a:pt x="257" y="50"/>
                    <a:pt x="257" y="50"/>
                  </a:cubicBezTo>
                  <a:cubicBezTo>
                    <a:pt x="249" y="52"/>
                    <a:pt x="249" y="52"/>
                    <a:pt x="249" y="52"/>
                  </a:cubicBezTo>
                  <a:cubicBezTo>
                    <a:pt x="244" y="59"/>
                    <a:pt x="244" y="59"/>
                    <a:pt x="244" y="59"/>
                  </a:cubicBezTo>
                  <a:cubicBezTo>
                    <a:pt x="251" y="58"/>
                    <a:pt x="251" y="58"/>
                    <a:pt x="251" y="58"/>
                  </a:cubicBezTo>
                  <a:cubicBezTo>
                    <a:pt x="252" y="59"/>
                    <a:pt x="252" y="59"/>
                    <a:pt x="252" y="59"/>
                  </a:cubicBezTo>
                  <a:cubicBezTo>
                    <a:pt x="253" y="65"/>
                    <a:pt x="253" y="65"/>
                    <a:pt x="253" y="65"/>
                  </a:cubicBezTo>
                  <a:cubicBezTo>
                    <a:pt x="253" y="65"/>
                    <a:pt x="253" y="65"/>
                    <a:pt x="253" y="65"/>
                  </a:cubicBezTo>
                  <a:cubicBezTo>
                    <a:pt x="255" y="66"/>
                    <a:pt x="255" y="66"/>
                    <a:pt x="255" y="66"/>
                  </a:cubicBezTo>
                  <a:cubicBezTo>
                    <a:pt x="258" y="69"/>
                    <a:pt x="257" y="69"/>
                    <a:pt x="259" y="73"/>
                  </a:cubicBezTo>
                  <a:cubicBezTo>
                    <a:pt x="260" y="73"/>
                    <a:pt x="260" y="73"/>
                    <a:pt x="260" y="73"/>
                  </a:cubicBezTo>
                  <a:cubicBezTo>
                    <a:pt x="260" y="73"/>
                    <a:pt x="260" y="63"/>
                    <a:pt x="260" y="58"/>
                  </a:cubicBezTo>
                  <a:cubicBezTo>
                    <a:pt x="262" y="56"/>
                    <a:pt x="262" y="56"/>
                    <a:pt x="262" y="56"/>
                  </a:cubicBezTo>
                  <a:cubicBezTo>
                    <a:pt x="265" y="48"/>
                    <a:pt x="263" y="51"/>
                    <a:pt x="266" y="45"/>
                  </a:cubicBezTo>
                  <a:cubicBezTo>
                    <a:pt x="269" y="47"/>
                    <a:pt x="269" y="47"/>
                    <a:pt x="269" y="47"/>
                  </a:cubicBezTo>
                  <a:cubicBezTo>
                    <a:pt x="275" y="60"/>
                    <a:pt x="276" y="73"/>
                    <a:pt x="280" y="83"/>
                  </a:cubicBezTo>
                  <a:cubicBezTo>
                    <a:pt x="281" y="84"/>
                    <a:pt x="281" y="84"/>
                    <a:pt x="281" y="84"/>
                  </a:cubicBezTo>
                  <a:cubicBezTo>
                    <a:pt x="286" y="95"/>
                    <a:pt x="286" y="95"/>
                    <a:pt x="286" y="95"/>
                  </a:cubicBezTo>
                  <a:cubicBezTo>
                    <a:pt x="286" y="95"/>
                    <a:pt x="286" y="95"/>
                    <a:pt x="286" y="95"/>
                  </a:cubicBezTo>
                  <a:cubicBezTo>
                    <a:pt x="282" y="65"/>
                    <a:pt x="278" y="61"/>
                    <a:pt x="282" y="43"/>
                  </a:cubicBezTo>
                  <a:cubicBezTo>
                    <a:pt x="283" y="40"/>
                    <a:pt x="283" y="40"/>
                    <a:pt x="283" y="40"/>
                  </a:cubicBezTo>
                  <a:cubicBezTo>
                    <a:pt x="283" y="34"/>
                    <a:pt x="283" y="36"/>
                    <a:pt x="283" y="32"/>
                  </a:cubicBezTo>
                  <a:cubicBezTo>
                    <a:pt x="285" y="29"/>
                    <a:pt x="285" y="29"/>
                    <a:pt x="285" y="29"/>
                  </a:cubicBezTo>
                  <a:cubicBezTo>
                    <a:pt x="287" y="29"/>
                    <a:pt x="287" y="29"/>
                    <a:pt x="287" y="29"/>
                  </a:cubicBezTo>
                  <a:cubicBezTo>
                    <a:pt x="289" y="32"/>
                    <a:pt x="288" y="30"/>
                    <a:pt x="291" y="38"/>
                  </a:cubicBezTo>
                  <a:close/>
                  <a:moveTo>
                    <a:pt x="457" y="27"/>
                  </a:moveTo>
                  <a:cubicBezTo>
                    <a:pt x="456" y="25"/>
                    <a:pt x="456" y="25"/>
                    <a:pt x="456" y="25"/>
                  </a:cubicBezTo>
                  <a:cubicBezTo>
                    <a:pt x="473" y="18"/>
                    <a:pt x="473" y="18"/>
                    <a:pt x="473" y="18"/>
                  </a:cubicBezTo>
                  <a:cubicBezTo>
                    <a:pt x="474" y="17"/>
                    <a:pt x="474" y="17"/>
                    <a:pt x="474" y="17"/>
                  </a:cubicBezTo>
                  <a:cubicBezTo>
                    <a:pt x="477" y="16"/>
                    <a:pt x="477" y="16"/>
                    <a:pt x="477" y="16"/>
                  </a:cubicBezTo>
                  <a:cubicBezTo>
                    <a:pt x="480" y="18"/>
                    <a:pt x="480" y="18"/>
                    <a:pt x="480" y="18"/>
                  </a:cubicBezTo>
                  <a:cubicBezTo>
                    <a:pt x="479" y="19"/>
                    <a:pt x="479" y="19"/>
                    <a:pt x="479" y="19"/>
                  </a:cubicBezTo>
                  <a:cubicBezTo>
                    <a:pt x="468" y="24"/>
                    <a:pt x="468" y="24"/>
                    <a:pt x="468" y="24"/>
                  </a:cubicBezTo>
                  <a:cubicBezTo>
                    <a:pt x="468" y="24"/>
                    <a:pt x="457" y="27"/>
                    <a:pt x="457" y="27"/>
                  </a:cubicBezTo>
                  <a:close/>
                  <a:moveTo>
                    <a:pt x="313" y="12"/>
                  </a:moveTo>
                  <a:cubicBezTo>
                    <a:pt x="311" y="16"/>
                    <a:pt x="311" y="16"/>
                    <a:pt x="311" y="16"/>
                  </a:cubicBezTo>
                  <a:cubicBezTo>
                    <a:pt x="306" y="13"/>
                    <a:pt x="306" y="13"/>
                    <a:pt x="306" y="13"/>
                  </a:cubicBezTo>
                  <a:cubicBezTo>
                    <a:pt x="307" y="10"/>
                    <a:pt x="307" y="10"/>
                    <a:pt x="307" y="10"/>
                  </a:cubicBezTo>
                  <a:cubicBezTo>
                    <a:pt x="308" y="9"/>
                    <a:pt x="308" y="9"/>
                    <a:pt x="308" y="9"/>
                  </a:cubicBezTo>
                  <a:cubicBezTo>
                    <a:pt x="310" y="9"/>
                    <a:pt x="310" y="9"/>
                    <a:pt x="310" y="9"/>
                  </a:cubicBezTo>
                  <a:lnTo>
                    <a:pt x="313" y="12"/>
                  </a:lnTo>
                  <a:close/>
                  <a:moveTo>
                    <a:pt x="338" y="16"/>
                  </a:moveTo>
                  <a:cubicBezTo>
                    <a:pt x="344" y="16"/>
                    <a:pt x="344" y="16"/>
                    <a:pt x="344" y="16"/>
                  </a:cubicBezTo>
                  <a:cubicBezTo>
                    <a:pt x="346" y="18"/>
                    <a:pt x="346" y="18"/>
                    <a:pt x="346" y="18"/>
                  </a:cubicBezTo>
                  <a:cubicBezTo>
                    <a:pt x="346" y="22"/>
                    <a:pt x="346" y="22"/>
                    <a:pt x="346" y="22"/>
                  </a:cubicBezTo>
                  <a:cubicBezTo>
                    <a:pt x="347" y="23"/>
                    <a:pt x="347" y="23"/>
                    <a:pt x="347" y="23"/>
                  </a:cubicBezTo>
                  <a:cubicBezTo>
                    <a:pt x="348" y="23"/>
                    <a:pt x="348" y="23"/>
                    <a:pt x="348" y="23"/>
                  </a:cubicBezTo>
                  <a:cubicBezTo>
                    <a:pt x="352" y="28"/>
                    <a:pt x="352" y="28"/>
                    <a:pt x="352" y="28"/>
                  </a:cubicBezTo>
                  <a:cubicBezTo>
                    <a:pt x="353" y="29"/>
                    <a:pt x="353" y="29"/>
                    <a:pt x="353" y="29"/>
                  </a:cubicBezTo>
                  <a:cubicBezTo>
                    <a:pt x="356" y="20"/>
                    <a:pt x="354" y="11"/>
                    <a:pt x="355" y="6"/>
                  </a:cubicBezTo>
                  <a:cubicBezTo>
                    <a:pt x="356" y="5"/>
                    <a:pt x="356" y="5"/>
                    <a:pt x="356" y="5"/>
                  </a:cubicBezTo>
                  <a:cubicBezTo>
                    <a:pt x="357" y="5"/>
                    <a:pt x="357" y="5"/>
                    <a:pt x="357" y="5"/>
                  </a:cubicBezTo>
                  <a:cubicBezTo>
                    <a:pt x="358" y="3"/>
                    <a:pt x="358" y="3"/>
                    <a:pt x="358" y="3"/>
                  </a:cubicBezTo>
                  <a:cubicBezTo>
                    <a:pt x="360" y="1"/>
                    <a:pt x="360" y="1"/>
                    <a:pt x="360" y="1"/>
                  </a:cubicBezTo>
                  <a:cubicBezTo>
                    <a:pt x="361" y="1"/>
                    <a:pt x="361" y="1"/>
                    <a:pt x="361" y="1"/>
                  </a:cubicBezTo>
                  <a:cubicBezTo>
                    <a:pt x="364" y="3"/>
                    <a:pt x="364" y="3"/>
                    <a:pt x="364" y="3"/>
                  </a:cubicBezTo>
                  <a:cubicBezTo>
                    <a:pt x="364" y="4"/>
                    <a:pt x="364" y="4"/>
                    <a:pt x="364" y="4"/>
                  </a:cubicBezTo>
                  <a:cubicBezTo>
                    <a:pt x="364" y="5"/>
                    <a:pt x="362" y="18"/>
                    <a:pt x="362" y="20"/>
                  </a:cubicBezTo>
                  <a:cubicBezTo>
                    <a:pt x="365" y="20"/>
                    <a:pt x="365" y="20"/>
                    <a:pt x="365" y="20"/>
                  </a:cubicBezTo>
                  <a:cubicBezTo>
                    <a:pt x="369" y="19"/>
                    <a:pt x="369" y="19"/>
                    <a:pt x="369" y="19"/>
                  </a:cubicBezTo>
                  <a:cubicBezTo>
                    <a:pt x="370" y="16"/>
                    <a:pt x="369" y="17"/>
                    <a:pt x="371" y="12"/>
                  </a:cubicBezTo>
                  <a:cubicBezTo>
                    <a:pt x="374" y="13"/>
                    <a:pt x="374" y="13"/>
                    <a:pt x="374" y="13"/>
                  </a:cubicBezTo>
                  <a:cubicBezTo>
                    <a:pt x="375" y="12"/>
                    <a:pt x="375" y="12"/>
                    <a:pt x="375" y="12"/>
                  </a:cubicBezTo>
                  <a:cubicBezTo>
                    <a:pt x="375" y="10"/>
                    <a:pt x="375" y="11"/>
                    <a:pt x="375" y="8"/>
                  </a:cubicBezTo>
                  <a:cubicBezTo>
                    <a:pt x="377" y="9"/>
                    <a:pt x="377" y="9"/>
                    <a:pt x="377" y="9"/>
                  </a:cubicBezTo>
                  <a:cubicBezTo>
                    <a:pt x="378" y="13"/>
                    <a:pt x="378" y="13"/>
                    <a:pt x="378" y="13"/>
                  </a:cubicBezTo>
                  <a:cubicBezTo>
                    <a:pt x="379" y="13"/>
                    <a:pt x="379" y="13"/>
                    <a:pt x="379" y="13"/>
                  </a:cubicBezTo>
                  <a:cubicBezTo>
                    <a:pt x="380" y="12"/>
                    <a:pt x="380" y="12"/>
                    <a:pt x="380" y="12"/>
                  </a:cubicBezTo>
                  <a:cubicBezTo>
                    <a:pt x="381" y="12"/>
                    <a:pt x="381" y="12"/>
                    <a:pt x="381" y="12"/>
                  </a:cubicBezTo>
                  <a:cubicBezTo>
                    <a:pt x="382" y="14"/>
                    <a:pt x="382" y="14"/>
                    <a:pt x="382" y="14"/>
                  </a:cubicBezTo>
                  <a:cubicBezTo>
                    <a:pt x="389" y="17"/>
                    <a:pt x="388" y="16"/>
                    <a:pt x="391" y="18"/>
                  </a:cubicBezTo>
                  <a:cubicBezTo>
                    <a:pt x="392" y="20"/>
                    <a:pt x="392" y="20"/>
                    <a:pt x="392" y="20"/>
                  </a:cubicBezTo>
                  <a:cubicBezTo>
                    <a:pt x="393" y="21"/>
                    <a:pt x="393" y="21"/>
                    <a:pt x="393" y="21"/>
                  </a:cubicBezTo>
                  <a:cubicBezTo>
                    <a:pt x="401" y="21"/>
                    <a:pt x="398" y="20"/>
                    <a:pt x="404" y="22"/>
                  </a:cubicBezTo>
                  <a:cubicBezTo>
                    <a:pt x="406" y="24"/>
                    <a:pt x="406" y="24"/>
                    <a:pt x="406" y="24"/>
                  </a:cubicBezTo>
                  <a:cubicBezTo>
                    <a:pt x="407" y="28"/>
                    <a:pt x="407" y="28"/>
                    <a:pt x="407" y="28"/>
                  </a:cubicBezTo>
                  <a:cubicBezTo>
                    <a:pt x="408" y="38"/>
                    <a:pt x="408" y="38"/>
                    <a:pt x="408" y="38"/>
                  </a:cubicBezTo>
                  <a:cubicBezTo>
                    <a:pt x="405" y="45"/>
                    <a:pt x="401" y="47"/>
                    <a:pt x="395" y="56"/>
                  </a:cubicBezTo>
                  <a:cubicBezTo>
                    <a:pt x="392" y="63"/>
                    <a:pt x="392" y="66"/>
                    <a:pt x="390" y="70"/>
                  </a:cubicBezTo>
                  <a:cubicBezTo>
                    <a:pt x="386" y="73"/>
                    <a:pt x="386" y="73"/>
                    <a:pt x="386" y="73"/>
                  </a:cubicBezTo>
                  <a:cubicBezTo>
                    <a:pt x="385" y="73"/>
                    <a:pt x="385" y="73"/>
                    <a:pt x="385" y="73"/>
                  </a:cubicBezTo>
                  <a:cubicBezTo>
                    <a:pt x="381" y="72"/>
                    <a:pt x="381" y="72"/>
                    <a:pt x="381" y="72"/>
                  </a:cubicBezTo>
                  <a:cubicBezTo>
                    <a:pt x="380" y="72"/>
                    <a:pt x="380" y="72"/>
                    <a:pt x="380" y="72"/>
                  </a:cubicBezTo>
                  <a:cubicBezTo>
                    <a:pt x="376" y="76"/>
                    <a:pt x="376" y="76"/>
                    <a:pt x="376" y="76"/>
                  </a:cubicBezTo>
                  <a:cubicBezTo>
                    <a:pt x="375" y="79"/>
                    <a:pt x="375" y="77"/>
                    <a:pt x="373" y="81"/>
                  </a:cubicBezTo>
                  <a:cubicBezTo>
                    <a:pt x="371" y="82"/>
                    <a:pt x="371" y="82"/>
                    <a:pt x="371" y="82"/>
                  </a:cubicBezTo>
                  <a:cubicBezTo>
                    <a:pt x="368" y="81"/>
                    <a:pt x="371" y="82"/>
                    <a:pt x="360" y="80"/>
                  </a:cubicBezTo>
                  <a:cubicBezTo>
                    <a:pt x="358" y="78"/>
                    <a:pt x="358" y="78"/>
                    <a:pt x="358" y="78"/>
                  </a:cubicBezTo>
                  <a:cubicBezTo>
                    <a:pt x="357" y="74"/>
                    <a:pt x="357" y="74"/>
                    <a:pt x="357" y="74"/>
                  </a:cubicBezTo>
                  <a:cubicBezTo>
                    <a:pt x="359" y="69"/>
                    <a:pt x="359" y="69"/>
                    <a:pt x="359" y="69"/>
                  </a:cubicBezTo>
                  <a:cubicBezTo>
                    <a:pt x="346" y="71"/>
                    <a:pt x="351" y="71"/>
                    <a:pt x="337" y="70"/>
                  </a:cubicBezTo>
                  <a:cubicBezTo>
                    <a:pt x="336" y="69"/>
                    <a:pt x="336" y="69"/>
                    <a:pt x="336" y="69"/>
                  </a:cubicBezTo>
                  <a:cubicBezTo>
                    <a:pt x="336" y="67"/>
                    <a:pt x="336" y="67"/>
                    <a:pt x="336" y="67"/>
                  </a:cubicBezTo>
                  <a:cubicBezTo>
                    <a:pt x="331" y="66"/>
                    <a:pt x="332" y="66"/>
                    <a:pt x="329" y="64"/>
                  </a:cubicBezTo>
                  <a:cubicBezTo>
                    <a:pt x="325" y="61"/>
                    <a:pt x="327" y="62"/>
                    <a:pt x="323" y="58"/>
                  </a:cubicBezTo>
                  <a:cubicBezTo>
                    <a:pt x="324" y="56"/>
                    <a:pt x="324" y="57"/>
                    <a:pt x="325" y="55"/>
                  </a:cubicBezTo>
                  <a:cubicBezTo>
                    <a:pt x="327" y="55"/>
                    <a:pt x="327" y="55"/>
                    <a:pt x="327" y="55"/>
                  </a:cubicBezTo>
                  <a:cubicBezTo>
                    <a:pt x="329" y="55"/>
                    <a:pt x="328" y="55"/>
                    <a:pt x="333" y="55"/>
                  </a:cubicBezTo>
                  <a:cubicBezTo>
                    <a:pt x="333" y="52"/>
                    <a:pt x="333" y="52"/>
                    <a:pt x="333" y="52"/>
                  </a:cubicBezTo>
                  <a:cubicBezTo>
                    <a:pt x="335" y="51"/>
                    <a:pt x="335" y="51"/>
                    <a:pt x="335" y="51"/>
                  </a:cubicBezTo>
                  <a:cubicBezTo>
                    <a:pt x="336" y="48"/>
                    <a:pt x="336" y="48"/>
                    <a:pt x="336" y="48"/>
                  </a:cubicBezTo>
                  <a:cubicBezTo>
                    <a:pt x="332" y="47"/>
                    <a:pt x="332" y="47"/>
                    <a:pt x="332" y="47"/>
                  </a:cubicBezTo>
                  <a:cubicBezTo>
                    <a:pt x="328" y="46"/>
                    <a:pt x="328" y="46"/>
                    <a:pt x="328" y="46"/>
                  </a:cubicBezTo>
                  <a:cubicBezTo>
                    <a:pt x="326" y="48"/>
                    <a:pt x="326" y="48"/>
                    <a:pt x="326" y="48"/>
                  </a:cubicBezTo>
                  <a:cubicBezTo>
                    <a:pt x="323" y="49"/>
                    <a:pt x="323" y="49"/>
                    <a:pt x="323" y="49"/>
                  </a:cubicBezTo>
                  <a:cubicBezTo>
                    <a:pt x="321" y="50"/>
                    <a:pt x="322" y="50"/>
                    <a:pt x="315" y="49"/>
                  </a:cubicBezTo>
                  <a:cubicBezTo>
                    <a:pt x="313" y="47"/>
                    <a:pt x="313" y="47"/>
                    <a:pt x="313" y="47"/>
                  </a:cubicBezTo>
                  <a:cubicBezTo>
                    <a:pt x="308" y="42"/>
                    <a:pt x="308" y="42"/>
                    <a:pt x="308" y="37"/>
                  </a:cubicBezTo>
                  <a:cubicBezTo>
                    <a:pt x="311" y="34"/>
                    <a:pt x="311" y="34"/>
                    <a:pt x="311" y="34"/>
                  </a:cubicBezTo>
                  <a:cubicBezTo>
                    <a:pt x="313" y="32"/>
                    <a:pt x="312" y="33"/>
                    <a:pt x="314" y="30"/>
                  </a:cubicBezTo>
                  <a:cubicBezTo>
                    <a:pt x="309" y="28"/>
                    <a:pt x="309" y="28"/>
                    <a:pt x="309" y="28"/>
                  </a:cubicBezTo>
                  <a:cubicBezTo>
                    <a:pt x="306" y="26"/>
                    <a:pt x="307" y="27"/>
                    <a:pt x="304" y="23"/>
                  </a:cubicBezTo>
                  <a:cubicBezTo>
                    <a:pt x="306" y="21"/>
                    <a:pt x="306" y="21"/>
                    <a:pt x="306" y="21"/>
                  </a:cubicBezTo>
                  <a:cubicBezTo>
                    <a:pt x="313" y="19"/>
                    <a:pt x="313" y="19"/>
                    <a:pt x="313" y="19"/>
                  </a:cubicBezTo>
                  <a:cubicBezTo>
                    <a:pt x="315" y="21"/>
                    <a:pt x="315" y="21"/>
                    <a:pt x="315" y="21"/>
                  </a:cubicBezTo>
                  <a:cubicBezTo>
                    <a:pt x="317" y="23"/>
                    <a:pt x="317" y="23"/>
                    <a:pt x="317" y="23"/>
                  </a:cubicBezTo>
                  <a:cubicBezTo>
                    <a:pt x="320" y="25"/>
                    <a:pt x="320" y="25"/>
                    <a:pt x="320" y="25"/>
                  </a:cubicBezTo>
                  <a:cubicBezTo>
                    <a:pt x="322" y="21"/>
                    <a:pt x="322" y="21"/>
                    <a:pt x="322" y="21"/>
                  </a:cubicBezTo>
                  <a:cubicBezTo>
                    <a:pt x="320" y="20"/>
                    <a:pt x="320" y="20"/>
                    <a:pt x="320" y="20"/>
                  </a:cubicBezTo>
                  <a:cubicBezTo>
                    <a:pt x="318" y="14"/>
                    <a:pt x="318" y="15"/>
                    <a:pt x="318" y="12"/>
                  </a:cubicBezTo>
                  <a:cubicBezTo>
                    <a:pt x="318" y="10"/>
                    <a:pt x="318" y="10"/>
                    <a:pt x="318" y="10"/>
                  </a:cubicBezTo>
                  <a:cubicBezTo>
                    <a:pt x="319" y="10"/>
                    <a:pt x="319" y="10"/>
                    <a:pt x="319" y="10"/>
                  </a:cubicBezTo>
                  <a:cubicBezTo>
                    <a:pt x="320" y="11"/>
                    <a:pt x="321" y="14"/>
                    <a:pt x="322" y="16"/>
                  </a:cubicBezTo>
                  <a:cubicBezTo>
                    <a:pt x="324" y="17"/>
                    <a:pt x="324" y="17"/>
                    <a:pt x="324" y="17"/>
                  </a:cubicBezTo>
                  <a:cubicBezTo>
                    <a:pt x="325" y="8"/>
                    <a:pt x="325" y="13"/>
                    <a:pt x="323" y="1"/>
                  </a:cubicBezTo>
                  <a:cubicBezTo>
                    <a:pt x="324" y="0"/>
                    <a:pt x="324" y="0"/>
                    <a:pt x="324" y="0"/>
                  </a:cubicBezTo>
                  <a:cubicBezTo>
                    <a:pt x="325" y="1"/>
                    <a:pt x="325" y="1"/>
                    <a:pt x="325" y="1"/>
                  </a:cubicBezTo>
                  <a:cubicBezTo>
                    <a:pt x="329" y="4"/>
                    <a:pt x="328" y="3"/>
                    <a:pt x="331" y="6"/>
                  </a:cubicBezTo>
                  <a:cubicBezTo>
                    <a:pt x="335" y="11"/>
                    <a:pt x="332" y="9"/>
                    <a:pt x="337" y="16"/>
                  </a:cubicBezTo>
                  <a:cubicBezTo>
                    <a:pt x="337" y="16"/>
                    <a:pt x="338" y="16"/>
                    <a:pt x="338" y="16"/>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209">
              <a:extLst>
                <a:ext uri="{FF2B5EF4-FFF2-40B4-BE49-F238E27FC236}">
                  <a16:creationId xmlns:a16="http://schemas.microsoft.com/office/drawing/2014/main" id="{BB554FD3-65E0-4FBA-A44F-31082F8528BA}"/>
                </a:ext>
              </a:extLst>
            </p:cNvPr>
            <p:cNvSpPr>
              <a:spLocks/>
            </p:cNvSpPr>
            <p:nvPr/>
          </p:nvSpPr>
          <p:spPr bwMode="auto">
            <a:xfrm>
              <a:off x="12480912" y="6361703"/>
              <a:ext cx="265956" cy="128230"/>
            </a:xfrm>
            <a:custGeom>
              <a:avLst/>
              <a:gdLst>
                <a:gd name="T0" fmla="*/ 63 w 64"/>
                <a:gd name="T1" fmla="*/ 10 h 31"/>
                <a:gd name="T2" fmla="*/ 59 w 64"/>
                <a:gd name="T3" fmla="*/ 18 h 31"/>
                <a:gd name="T4" fmla="*/ 59 w 64"/>
                <a:gd name="T5" fmla="*/ 21 h 31"/>
                <a:gd name="T6" fmla="*/ 54 w 64"/>
                <a:gd name="T7" fmla="*/ 21 h 31"/>
                <a:gd name="T8" fmla="*/ 53 w 64"/>
                <a:gd name="T9" fmla="*/ 19 h 31"/>
                <a:gd name="T10" fmla="*/ 51 w 64"/>
                <a:gd name="T11" fmla="*/ 18 h 31"/>
                <a:gd name="T12" fmla="*/ 47 w 64"/>
                <a:gd name="T13" fmla="*/ 19 h 31"/>
                <a:gd name="T14" fmla="*/ 41 w 64"/>
                <a:gd name="T15" fmla="*/ 18 h 31"/>
                <a:gd name="T16" fmla="*/ 34 w 64"/>
                <a:gd name="T17" fmla="*/ 25 h 31"/>
                <a:gd name="T18" fmla="*/ 30 w 64"/>
                <a:gd name="T19" fmla="*/ 24 h 31"/>
                <a:gd name="T20" fmla="*/ 29 w 64"/>
                <a:gd name="T21" fmla="*/ 25 h 31"/>
                <a:gd name="T22" fmla="*/ 22 w 64"/>
                <a:gd name="T23" fmla="*/ 27 h 31"/>
                <a:gd name="T24" fmla="*/ 21 w 64"/>
                <a:gd name="T25" fmla="*/ 29 h 31"/>
                <a:gd name="T26" fmla="*/ 21 w 64"/>
                <a:gd name="T27" fmla="*/ 31 h 31"/>
                <a:gd name="T28" fmla="*/ 5 w 64"/>
                <a:gd name="T29" fmla="*/ 27 h 31"/>
                <a:gd name="T30" fmla="*/ 5 w 64"/>
                <a:gd name="T31" fmla="*/ 27 h 31"/>
                <a:gd name="T32" fmla="*/ 3 w 64"/>
                <a:gd name="T33" fmla="*/ 27 h 31"/>
                <a:gd name="T34" fmla="*/ 0 w 64"/>
                <a:gd name="T35" fmla="*/ 21 h 31"/>
                <a:gd name="T36" fmla="*/ 1 w 64"/>
                <a:gd name="T37" fmla="*/ 18 h 31"/>
                <a:gd name="T38" fmla="*/ 4 w 64"/>
                <a:gd name="T39" fmla="*/ 13 h 31"/>
                <a:gd name="T40" fmla="*/ 8 w 64"/>
                <a:gd name="T41" fmla="*/ 13 h 31"/>
                <a:gd name="T42" fmla="*/ 12 w 64"/>
                <a:gd name="T43" fmla="*/ 10 h 31"/>
                <a:gd name="T44" fmla="*/ 13 w 64"/>
                <a:gd name="T45" fmla="*/ 10 h 31"/>
                <a:gd name="T46" fmla="*/ 14 w 64"/>
                <a:gd name="T47" fmla="*/ 6 h 31"/>
                <a:gd name="T48" fmla="*/ 19 w 64"/>
                <a:gd name="T49" fmla="*/ 2 h 31"/>
                <a:gd name="T50" fmla="*/ 21 w 64"/>
                <a:gd name="T51" fmla="*/ 2 h 31"/>
                <a:gd name="T52" fmla="*/ 23 w 64"/>
                <a:gd name="T53" fmla="*/ 2 h 31"/>
                <a:gd name="T54" fmla="*/ 26 w 64"/>
                <a:gd name="T55" fmla="*/ 3 h 31"/>
                <a:gd name="T56" fmla="*/ 29 w 64"/>
                <a:gd name="T57" fmla="*/ 0 h 31"/>
                <a:gd name="T58" fmla="*/ 31 w 64"/>
                <a:gd name="T59" fmla="*/ 3 h 31"/>
                <a:gd name="T60" fmla="*/ 31 w 64"/>
                <a:gd name="T61" fmla="*/ 4 h 31"/>
                <a:gd name="T62" fmla="*/ 33 w 64"/>
                <a:gd name="T63" fmla="*/ 4 h 31"/>
                <a:gd name="T64" fmla="*/ 32 w 64"/>
                <a:gd name="T65" fmla="*/ 7 h 31"/>
                <a:gd name="T66" fmla="*/ 34 w 64"/>
                <a:gd name="T67" fmla="*/ 7 h 31"/>
                <a:gd name="T68" fmla="*/ 36 w 64"/>
                <a:gd name="T69" fmla="*/ 6 h 31"/>
                <a:gd name="T70" fmla="*/ 39 w 64"/>
                <a:gd name="T71" fmla="*/ 4 h 31"/>
                <a:gd name="T72" fmla="*/ 40 w 64"/>
                <a:gd name="T73" fmla="*/ 4 h 31"/>
                <a:gd name="T74" fmla="*/ 42 w 64"/>
                <a:gd name="T75" fmla="*/ 4 h 31"/>
                <a:gd name="T76" fmla="*/ 44 w 64"/>
                <a:gd name="T77" fmla="*/ 5 h 31"/>
                <a:gd name="T78" fmla="*/ 46 w 64"/>
                <a:gd name="T79" fmla="*/ 5 h 31"/>
                <a:gd name="T80" fmla="*/ 47 w 64"/>
                <a:gd name="T81" fmla="*/ 3 h 31"/>
                <a:gd name="T82" fmla="*/ 56 w 64"/>
                <a:gd name="T83" fmla="*/ 4 h 31"/>
                <a:gd name="T84" fmla="*/ 58 w 64"/>
                <a:gd name="T85"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 h="31">
                  <a:moveTo>
                    <a:pt x="64" y="9"/>
                  </a:moveTo>
                  <a:cubicBezTo>
                    <a:pt x="63" y="10"/>
                    <a:pt x="63" y="10"/>
                    <a:pt x="63" y="10"/>
                  </a:cubicBezTo>
                  <a:cubicBezTo>
                    <a:pt x="60" y="15"/>
                    <a:pt x="63" y="11"/>
                    <a:pt x="61" y="16"/>
                  </a:cubicBezTo>
                  <a:cubicBezTo>
                    <a:pt x="59" y="18"/>
                    <a:pt x="59" y="18"/>
                    <a:pt x="59" y="18"/>
                  </a:cubicBezTo>
                  <a:cubicBezTo>
                    <a:pt x="59" y="20"/>
                    <a:pt x="59" y="20"/>
                    <a:pt x="59" y="20"/>
                  </a:cubicBezTo>
                  <a:cubicBezTo>
                    <a:pt x="59" y="21"/>
                    <a:pt x="59" y="21"/>
                    <a:pt x="59" y="21"/>
                  </a:cubicBezTo>
                  <a:cubicBezTo>
                    <a:pt x="55" y="22"/>
                    <a:pt x="55" y="22"/>
                    <a:pt x="55" y="22"/>
                  </a:cubicBezTo>
                  <a:cubicBezTo>
                    <a:pt x="54" y="21"/>
                    <a:pt x="54" y="21"/>
                    <a:pt x="54" y="21"/>
                  </a:cubicBezTo>
                  <a:cubicBezTo>
                    <a:pt x="53" y="20"/>
                    <a:pt x="54" y="20"/>
                    <a:pt x="53" y="19"/>
                  </a:cubicBezTo>
                  <a:cubicBezTo>
                    <a:pt x="53" y="19"/>
                    <a:pt x="53" y="19"/>
                    <a:pt x="53" y="19"/>
                  </a:cubicBezTo>
                  <a:cubicBezTo>
                    <a:pt x="52" y="18"/>
                    <a:pt x="52" y="19"/>
                    <a:pt x="51" y="18"/>
                  </a:cubicBezTo>
                  <a:cubicBezTo>
                    <a:pt x="51" y="18"/>
                    <a:pt x="51" y="18"/>
                    <a:pt x="51" y="18"/>
                  </a:cubicBezTo>
                  <a:cubicBezTo>
                    <a:pt x="49" y="19"/>
                    <a:pt x="49" y="19"/>
                    <a:pt x="49" y="19"/>
                  </a:cubicBezTo>
                  <a:cubicBezTo>
                    <a:pt x="47" y="19"/>
                    <a:pt x="47" y="19"/>
                    <a:pt x="47" y="19"/>
                  </a:cubicBezTo>
                  <a:cubicBezTo>
                    <a:pt x="46" y="18"/>
                    <a:pt x="46" y="19"/>
                    <a:pt x="45" y="18"/>
                  </a:cubicBezTo>
                  <a:cubicBezTo>
                    <a:pt x="42" y="18"/>
                    <a:pt x="43" y="18"/>
                    <a:pt x="41" y="18"/>
                  </a:cubicBezTo>
                  <a:cubicBezTo>
                    <a:pt x="40" y="19"/>
                    <a:pt x="39" y="21"/>
                    <a:pt x="39" y="22"/>
                  </a:cubicBezTo>
                  <a:cubicBezTo>
                    <a:pt x="37" y="23"/>
                    <a:pt x="34" y="25"/>
                    <a:pt x="34" y="25"/>
                  </a:cubicBezTo>
                  <a:cubicBezTo>
                    <a:pt x="32" y="24"/>
                    <a:pt x="33" y="24"/>
                    <a:pt x="31" y="23"/>
                  </a:cubicBezTo>
                  <a:cubicBezTo>
                    <a:pt x="30" y="24"/>
                    <a:pt x="30" y="24"/>
                    <a:pt x="30" y="24"/>
                  </a:cubicBezTo>
                  <a:cubicBezTo>
                    <a:pt x="29" y="24"/>
                    <a:pt x="29" y="24"/>
                    <a:pt x="29" y="24"/>
                  </a:cubicBezTo>
                  <a:cubicBezTo>
                    <a:pt x="29" y="25"/>
                    <a:pt x="29" y="25"/>
                    <a:pt x="29" y="25"/>
                  </a:cubicBezTo>
                  <a:cubicBezTo>
                    <a:pt x="27" y="26"/>
                    <a:pt x="28" y="26"/>
                    <a:pt x="23" y="26"/>
                  </a:cubicBezTo>
                  <a:cubicBezTo>
                    <a:pt x="22" y="27"/>
                    <a:pt x="22" y="27"/>
                    <a:pt x="22" y="27"/>
                  </a:cubicBezTo>
                  <a:cubicBezTo>
                    <a:pt x="21" y="28"/>
                    <a:pt x="21" y="28"/>
                    <a:pt x="21" y="28"/>
                  </a:cubicBezTo>
                  <a:cubicBezTo>
                    <a:pt x="21" y="29"/>
                    <a:pt x="21" y="29"/>
                    <a:pt x="21" y="29"/>
                  </a:cubicBezTo>
                  <a:cubicBezTo>
                    <a:pt x="21" y="30"/>
                    <a:pt x="21" y="30"/>
                    <a:pt x="21" y="30"/>
                  </a:cubicBezTo>
                  <a:cubicBezTo>
                    <a:pt x="21" y="30"/>
                    <a:pt x="21" y="30"/>
                    <a:pt x="21" y="31"/>
                  </a:cubicBezTo>
                  <a:cubicBezTo>
                    <a:pt x="13" y="31"/>
                    <a:pt x="16" y="31"/>
                    <a:pt x="10" y="31"/>
                  </a:cubicBezTo>
                  <a:cubicBezTo>
                    <a:pt x="8" y="30"/>
                    <a:pt x="7" y="29"/>
                    <a:pt x="5" y="27"/>
                  </a:cubicBezTo>
                  <a:cubicBezTo>
                    <a:pt x="5" y="27"/>
                    <a:pt x="5" y="27"/>
                    <a:pt x="5" y="27"/>
                  </a:cubicBezTo>
                  <a:cubicBezTo>
                    <a:pt x="5" y="27"/>
                    <a:pt x="5" y="27"/>
                    <a:pt x="5" y="27"/>
                  </a:cubicBezTo>
                  <a:cubicBezTo>
                    <a:pt x="3" y="27"/>
                    <a:pt x="3" y="27"/>
                    <a:pt x="3" y="27"/>
                  </a:cubicBezTo>
                  <a:cubicBezTo>
                    <a:pt x="3" y="27"/>
                    <a:pt x="3" y="27"/>
                    <a:pt x="3" y="27"/>
                  </a:cubicBezTo>
                  <a:cubicBezTo>
                    <a:pt x="2" y="27"/>
                    <a:pt x="2" y="27"/>
                    <a:pt x="2" y="27"/>
                  </a:cubicBezTo>
                  <a:cubicBezTo>
                    <a:pt x="2" y="27"/>
                    <a:pt x="1" y="24"/>
                    <a:pt x="0" y="21"/>
                  </a:cubicBezTo>
                  <a:cubicBezTo>
                    <a:pt x="0" y="20"/>
                    <a:pt x="0" y="20"/>
                    <a:pt x="0" y="20"/>
                  </a:cubicBezTo>
                  <a:cubicBezTo>
                    <a:pt x="0" y="18"/>
                    <a:pt x="0" y="19"/>
                    <a:pt x="1" y="18"/>
                  </a:cubicBezTo>
                  <a:cubicBezTo>
                    <a:pt x="1" y="16"/>
                    <a:pt x="2" y="15"/>
                    <a:pt x="3" y="13"/>
                  </a:cubicBezTo>
                  <a:cubicBezTo>
                    <a:pt x="4" y="13"/>
                    <a:pt x="4" y="13"/>
                    <a:pt x="4" y="13"/>
                  </a:cubicBezTo>
                  <a:cubicBezTo>
                    <a:pt x="5" y="13"/>
                    <a:pt x="4" y="13"/>
                    <a:pt x="7" y="13"/>
                  </a:cubicBezTo>
                  <a:cubicBezTo>
                    <a:pt x="8" y="13"/>
                    <a:pt x="8" y="13"/>
                    <a:pt x="8" y="13"/>
                  </a:cubicBezTo>
                  <a:cubicBezTo>
                    <a:pt x="10" y="12"/>
                    <a:pt x="10" y="12"/>
                    <a:pt x="11" y="11"/>
                  </a:cubicBezTo>
                  <a:cubicBezTo>
                    <a:pt x="12" y="10"/>
                    <a:pt x="12" y="10"/>
                    <a:pt x="12" y="10"/>
                  </a:cubicBezTo>
                  <a:cubicBezTo>
                    <a:pt x="12" y="10"/>
                    <a:pt x="12" y="10"/>
                    <a:pt x="12" y="10"/>
                  </a:cubicBezTo>
                  <a:cubicBezTo>
                    <a:pt x="13" y="10"/>
                    <a:pt x="13" y="10"/>
                    <a:pt x="13" y="10"/>
                  </a:cubicBezTo>
                  <a:cubicBezTo>
                    <a:pt x="14" y="9"/>
                    <a:pt x="14" y="9"/>
                    <a:pt x="14" y="9"/>
                  </a:cubicBezTo>
                  <a:cubicBezTo>
                    <a:pt x="14" y="8"/>
                    <a:pt x="14" y="7"/>
                    <a:pt x="14" y="6"/>
                  </a:cubicBezTo>
                  <a:cubicBezTo>
                    <a:pt x="17" y="5"/>
                    <a:pt x="17" y="5"/>
                    <a:pt x="17" y="5"/>
                  </a:cubicBezTo>
                  <a:cubicBezTo>
                    <a:pt x="17" y="3"/>
                    <a:pt x="18" y="3"/>
                    <a:pt x="19" y="2"/>
                  </a:cubicBezTo>
                  <a:cubicBezTo>
                    <a:pt x="19" y="2"/>
                    <a:pt x="19" y="2"/>
                    <a:pt x="19" y="2"/>
                  </a:cubicBezTo>
                  <a:cubicBezTo>
                    <a:pt x="20" y="2"/>
                    <a:pt x="20" y="2"/>
                    <a:pt x="21" y="2"/>
                  </a:cubicBezTo>
                  <a:cubicBezTo>
                    <a:pt x="22" y="2"/>
                    <a:pt x="22" y="2"/>
                    <a:pt x="22" y="2"/>
                  </a:cubicBezTo>
                  <a:cubicBezTo>
                    <a:pt x="22" y="2"/>
                    <a:pt x="23" y="2"/>
                    <a:pt x="23" y="2"/>
                  </a:cubicBezTo>
                  <a:cubicBezTo>
                    <a:pt x="23" y="3"/>
                    <a:pt x="23" y="2"/>
                    <a:pt x="24" y="4"/>
                  </a:cubicBezTo>
                  <a:cubicBezTo>
                    <a:pt x="26" y="3"/>
                    <a:pt x="26" y="3"/>
                    <a:pt x="26" y="3"/>
                  </a:cubicBezTo>
                  <a:cubicBezTo>
                    <a:pt x="27" y="2"/>
                    <a:pt x="27" y="2"/>
                    <a:pt x="27" y="2"/>
                  </a:cubicBezTo>
                  <a:cubicBezTo>
                    <a:pt x="27" y="1"/>
                    <a:pt x="28" y="1"/>
                    <a:pt x="29" y="0"/>
                  </a:cubicBezTo>
                  <a:cubicBezTo>
                    <a:pt x="29" y="0"/>
                    <a:pt x="29" y="0"/>
                    <a:pt x="29" y="0"/>
                  </a:cubicBezTo>
                  <a:cubicBezTo>
                    <a:pt x="30" y="1"/>
                    <a:pt x="30" y="2"/>
                    <a:pt x="31" y="3"/>
                  </a:cubicBezTo>
                  <a:cubicBezTo>
                    <a:pt x="31" y="3"/>
                    <a:pt x="31" y="3"/>
                    <a:pt x="31" y="3"/>
                  </a:cubicBezTo>
                  <a:cubicBezTo>
                    <a:pt x="31" y="4"/>
                    <a:pt x="31" y="4"/>
                    <a:pt x="31" y="4"/>
                  </a:cubicBezTo>
                  <a:cubicBezTo>
                    <a:pt x="32" y="4"/>
                    <a:pt x="32" y="4"/>
                    <a:pt x="32" y="4"/>
                  </a:cubicBezTo>
                  <a:cubicBezTo>
                    <a:pt x="33" y="4"/>
                    <a:pt x="33" y="4"/>
                    <a:pt x="33" y="4"/>
                  </a:cubicBezTo>
                  <a:cubicBezTo>
                    <a:pt x="33" y="5"/>
                    <a:pt x="33" y="5"/>
                    <a:pt x="33" y="6"/>
                  </a:cubicBezTo>
                  <a:cubicBezTo>
                    <a:pt x="32" y="6"/>
                    <a:pt x="33" y="6"/>
                    <a:pt x="32" y="7"/>
                  </a:cubicBezTo>
                  <a:cubicBezTo>
                    <a:pt x="33" y="7"/>
                    <a:pt x="33" y="7"/>
                    <a:pt x="33" y="7"/>
                  </a:cubicBezTo>
                  <a:cubicBezTo>
                    <a:pt x="34" y="7"/>
                    <a:pt x="34" y="7"/>
                    <a:pt x="34" y="7"/>
                  </a:cubicBezTo>
                  <a:cubicBezTo>
                    <a:pt x="36" y="7"/>
                    <a:pt x="36" y="7"/>
                    <a:pt x="36" y="7"/>
                  </a:cubicBezTo>
                  <a:cubicBezTo>
                    <a:pt x="36" y="6"/>
                    <a:pt x="36" y="6"/>
                    <a:pt x="36" y="6"/>
                  </a:cubicBezTo>
                  <a:cubicBezTo>
                    <a:pt x="37" y="5"/>
                    <a:pt x="37" y="5"/>
                    <a:pt x="37" y="5"/>
                  </a:cubicBezTo>
                  <a:cubicBezTo>
                    <a:pt x="39" y="4"/>
                    <a:pt x="37" y="5"/>
                    <a:pt x="39" y="4"/>
                  </a:cubicBezTo>
                  <a:cubicBezTo>
                    <a:pt x="40" y="4"/>
                    <a:pt x="40" y="4"/>
                    <a:pt x="40" y="4"/>
                  </a:cubicBezTo>
                  <a:cubicBezTo>
                    <a:pt x="40" y="4"/>
                    <a:pt x="40" y="4"/>
                    <a:pt x="40" y="4"/>
                  </a:cubicBezTo>
                  <a:cubicBezTo>
                    <a:pt x="41" y="4"/>
                    <a:pt x="40" y="4"/>
                    <a:pt x="41" y="4"/>
                  </a:cubicBezTo>
                  <a:cubicBezTo>
                    <a:pt x="42" y="4"/>
                    <a:pt x="42" y="4"/>
                    <a:pt x="42" y="4"/>
                  </a:cubicBezTo>
                  <a:cubicBezTo>
                    <a:pt x="43" y="4"/>
                    <a:pt x="43" y="4"/>
                    <a:pt x="43" y="4"/>
                  </a:cubicBezTo>
                  <a:cubicBezTo>
                    <a:pt x="44" y="5"/>
                    <a:pt x="44" y="5"/>
                    <a:pt x="44" y="5"/>
                  </a:cubicBezTo>
                  <a:cubicBezTo>
                    <a:pt x="45" y="5"/>
                    <a:pt x="45" y="5"/>
                    <a:pt x="45" y="5"/>
                  </a:cubicBezTo>
                  <a:cubicBezTo>
                    <a:pt x="46" y="5"/>
                    <a:pt x="46" y="5"/>
                    <a:pt x="46" y="5"/>
                  </a:cubicBezTo>
                  <a:cubicBezTo>
                    <a:pt x="46" y="4"/>
                    <a:pt x="46" y="4"/>
                    <a:pt x="46" y="4"/>
                  </a:cubicBezTo>
                  <a:cubicBezTo>
                    <a:pt x="47" y="3"/>
                    <a:pt x="47" y="3"/>
                    <a:pt x="47" y="3"/>
                  </a:cubicBezTo>
                  <a:cubicBezTo>
                    <a:pt x="53" y="3"/>
                    <a:pt x="44" y="2"/>
                    <a:pt x="54" y="3"/>
                  </a:cubicBezTo>
                  <a:cubicBezTo>
                    <a:pt x="54" y="4"/>
                    <a:pt x="54" y="4"/>
                    <a:pt x="56" y="4"/>
                  </a:cubicBezTo>
                  <a:cubicBezTo>
                    <a:pt x="57" y="5"/>
                    <a:pt x="57" y="5"/>
                    <a:pt x="57" y="5"/>
                  </a:cubicBezTo>
                  <a:cubicBezTo>
                    <a:pt x="58" y="6"/>
                    <a:pt x="58" y="6"/>
                    <a:pt x="58" y="7"/>
                  </a:cubicBezTo>
                  <a:cubicBezTo>
                    <a:pt x="59" y="7"/>
                    <a:pt x="62" y="9"/>
                    <a:pt x="64" y="9"/>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210">
              <a:extLst>
                <a:ext uri="{FF2B5EF4-FFF2-40B4-BE49-F238E27FC236}">
                  <a16:creationId xmlns:a16="http://schemas.microsoft.com/office/drawing/2014/main" id="{FC8CE777-2ECE-40DE-97A8-2CB3EA76D53D}"/>
                </a:ext>
              </a:extLst>
            </p:cNvPr>
            <p:cNvSpPr>
              <a:spLocks noEditPoints="1"/>
            </p:cNvSpPr>
            <p:nvPr/>
          </p:nvSpPr>
          <p:spPr bwMode="auto">
            <a:xfrm>
              <a:off x="11070399" y="8560584"/>
              <a:ext cx="142476" cy="142476"/>
            </a:xfrm>
            <a:custGeom>
              <a:avLst/>
              <a:gdLst>
                <a:gd name="T0" fmla="*/ 33 w 34"/>
                <a:gd name="T1" fmla="*/ 20 h 35"/>
                <a:gd name="T2" fmla="*/ 32 w 34"/>
                <a:gd name="T3" fmla="*/ 21 h 35"/>
                <a:gd name="T4" fmla="*/ 30 w 34"/>
                <a:gd name="T5" fmla="*/ 25 h 35"/>
                <a:gd name="T6" fmla="*/ 27 w 34"/>
                <a:gd name="T7" fmla="*/ 28 h 35"/>
                <a:gd name="T8" fmla="*/ 20 w 34"/>
                <a:gd name="T9" fmla="*/ 35 h 35"/>
                <a:gd name="T10" fmla="*/ 9 w 34"/>
                <a:gd name="T11" fmla="*/ 29 h 35"/>
                <a:gd name="T12" fmla="*/ 9 w 34"/>
                <a:gd name="T13" fmla="*/ 26 h 35"/>
                <a:gd name="T14" fmla="*/ 9 w 34"/>
                <a:gd name="T15" fmla="*/ 25 h 35"/>
                <a:gd name="T16" fmla="*/ 7 w 34"/>
                <a:gd name="T17" fmla="*/ 26 h 35"/>
                <a:gd name="T18" fmla="*/ 5 w 34"/>
                <a:gd name="T19" fmla="*/ 24 h 35"/>
                <a:gd name="T20" fmla="*/ 4 w 34"/>
                <a:gd name="T21" fmla="*/ 21 h 35"/>
                <a:gd name="T22" fmla="*/ 2 w 34"/>
                <a:gd name="T23" fmla="*/ 20 h 35"/>
                <a:gd name="T24" fmla="*/ 1 w 34"/>
                <a:gd name="T25" fmla="*/ 17 h 35"/>
                <a:gd name="T26" fmla="*/ 2 w 34"/>
                <a:gd name="T27" fmla="*/ 17 h 35"/>
                <a:gd name="T28" fmla="*/ 5 w 34"/>
                <a:gd name="T29" fmla="*/ 16 h 35"/>
                <a:gd name="T30" fmla="*/ 5 w 34"/>
                <a:gd name="T31" fmla="*/ 15 h 35"/>
                <a:gd name="T32" fmla="*/ 3 w 34"/>
                <a:gd name="T33" fmla="*/ 15 h 35"/>
                <a:gd name="T34" fmla="*/ 2 w 34"/>
                <a:gd name="T35" fmla="*/ 16 h 35"/>
                <a:gd name="T36" fmla="*/ 1 w 34"/>
                <a:gd name="T37" fmla="*/ 13 h 35"/>
                <a:gd name="T38" fmla="*/ 3 w 34"/>
                <a:gd name="T39" fmla="*/ 12 h 35"/>
                <a:gd name="T40" fmla="*/ 1 w 34"/>
                <a:gd name="T41" fmla="*/ 11 h 35"/>
                <a:gd name="T42" fmla="*/ 1 w 34"/>
                <a:gd name="T43" fmla="*/ 10 h 35"/>
                <a:gd name="T44" fmla="*/ 3 w 34"/>
                <a:gd name="T45" fmla="*/ 10 h 35"/>
                <a:gd name="T46" fmla="*/ 4 w 34"/>
                <a:gd name="T47" fmla="*/ 8 h 35"/>
                <a:gd name="T48" fmla="*/ 8 w 34"/>
                <a:gd name="T49" fmla="*/ 3 h 35"/>
                <a:gd name="T50" fmla="*/ 9 w 34"/>
                <a:gd name="T51" fmla="*/ 1 h 35"/>
                <a:gd name="T52" fmla="*/ 13 w 34"/>
                <a:gd name="T53" fmla="*/ 1 h 35"/>
                <a:gd name="T54" fmla="*/ 16 w 34"/>
                <a:gd name="T55" fmla="*/ 0 h 35"/>
                <a:gd name="T56" fmla="*/ 24 w 34"/>
                <a:gd name="T57" fmla="*/ 0 h 35"/>
                <a:gd name="T58" fmla="*/ 30 w 34"/>
                <a:gd name="T59" fmla="*/ 7 h 35"/>
                <a:gd name="T60" fmla="*/ 30 w 34"/>
                <a:gd name="T61" fmla="*/ 8 h 35"/>
                <a:gd name="T62" fmla="*/ 29 w 34"/>
                <a:gd name="T63" fmla="*/ 10 h 35"/>
                <a:gd name="T64" fmla="*/ 30 w 34"/>
                <a:gd name="T65" fmla="*/ 10 h 35"/>
                <a:gd name="T66" fmla="*/ 32 w 34"/>
                <a:gd name="T67" fmla="*/ 15 h 35"/>
                <a:gd name="T68" fmla="*/ 30 w 34"/>
                <a:gd name="T69" fmla="*/ 16 h 35"/>
                <a:gd name="T70" fmla="*/ 29 w 34"/>
                <a:gd name="T71" fmla="*/ 19 h 35"/>
                <a:gd name="T72" fmla="*/ 30 w 34"/>
                <a:gd name="T73" fmla="*/ 19 h 35"/>
                <a:gd name="T74" fmla="*/ 33 w 34"/>
                <a:gd name="T75" fmla="*/ 17 h 35"/>
                <a:gd name="T76" fmla="*/ 34 w 34"/>
                <a:gd name="T77" fmla="*/ 17 h 35"/>
                <a:gd name="T78" fmla="*/ 9 w 34"/>
                <a:gd name="T79" fmla="*/ 29 h 35"/>
                <a:gd name="T80" fmla="*/ 4 w 34"/>
                <a:gd name="T81" fmla="*/ 27 h 35"/>
                <a:gd name="T82" fmla="*/ 8 w 34"/>
                <a:gd name="T83" fmla="*/ 26 h 35"/>
                <a:gd name="T84" fmla="*/ 9 w 34"/>
                <a:gd name="T85" fmla="*/ 27 h 35"/>
                <a:gd name="T86" fmla="*/ 9 w 34"/>
                <a:gd name="T87"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 h="35">
                  <a:moveTo>
                    <a:pt x="34" y="17"/>
                  </a:moveTo>
                  <a:cubicBezTo>
                    <a:pt x="34" y="18"/>
                    <a:pt x="34" y="19"/>
                    <a:pt x="33" y="20"/>
                  </a:cubicBezTo>
                  <a:cubicBezTo>
                    <a:pt x="33" y="21"/>
                    <a:pt x="33" y="21"/>
                    <a:pt x="33" y="21"/>
                  </a:cubicBezTo>
                  <a:cubicBezTo>
                    <a:pt x="32" y="21"/>
                    <a:pt x="32" y="21"/>
                    <a:pt x="32" y="21"/>
                  </a:cubicBezTo>
                  <a:cubicBezTo>
                    <a:pt x="31" y="22"/>
                    <a:pt x="31" y="22"/>
                    <a:pt x="31" y="22"/>
                  </a:cubicBezTo>
                  <a:cubicBezTo>
                    <a:pt x="30" y="24"/>
                    <a:pt x="30" y="23"/>
                    <a:pt x="30" y="25"/>
                  </a:cubicBezTo>
                  <a:cubicBezTo>
                    <a:pt x="30" y="25"/>
                    <a:pt x="30" y="25"/>
                    <a:pt x="30" y="25"/>
                  </a:cubicBezTo>
                  <a:cubicBezTo>
                    <a:pt x="27" y="28"/>
                    <a:pt x="27" y="28"/>
                    <a:pt x="27" y="28"/>
                  </a:cubicBezTo>
                  <a:cubicBezTo>
                    <a:pt x="23" y="30"/>
                    <a:pt x="22" y="32"/>
                    <a:pt x="21" y="34"/>
                  </a:cubicBezTo>
                  <a:cubicBezTo>
                    <a:pt x="20" y="35"/>
                    <a:pt x="20" y="35"/>
                    <a:pt x="20" y="35"/>
                  </a:cubicBezTo>
                  <a:cubicBezTo>
                    <a:pt x="18" y="32"/>
                    <a:pt x="13" y="30"/>
                    <a:pt x="9" y="29"/>
                  </a:cubicBezTo>
                  <a:cubicBezTo>
                    <a:pt x="9" y="29"/>
                    <a:pt x="9" y="29"/>
                    <a:pt x="9" y="29"/>
                  </a:cubicBezTo>
                  <a:cubicBezTo>
                    <a:pt x="10" y="27"/>
                    <a:pt x="10" y="27"/>
                    <a:pt x="10" y="27"/>
                  </a:cubicBezTo>
                  <a:cubicBezTo>
                    <a:pt x="9" y="26"/>
                    <a:pt x="9" y="26"/>
                    <a:pt x="9" y="26"/>
                  </a:cubicBezTo>
                  <a:cubicBezTo>
                    <a:pt x="9" y="25"/>
                    <a:pt x="9" y="25"/>
                    <a:pt x="9" y="25"/>
                  </a:cubicBezTo>
                  <a:cubicBezTo>
                    <a:pt x="9" y="25"/>
                    <a:pt x="9" y="25"/>
                    <a:pt x="9" y="25"/>
                  </a:cubicBezTo>
                  <a:cubicBezTo>
                    <a:pt x="8" y="26"/>
                    <a:pt x="8" y="26"/>
                    <a:pt x="8" y="26"/>
                  </a:cubicBezTo>
                  <a:cubicBezTo>
                    <a:pt x="7" y="26"/>
                    <a:pt x="7" y="26"/>
                    <a:pt x="7" y="26"/>
                  </a:cubicBezTo>
                  <a:cubicBezTo>
                    <a:pt x="6" y="25"/>
                    <a:pt x="6" y="25"/>
                    <a:pt x="6" y="25"/>
                  </a:cubicBezTo>
                  <a:cubicBezTo>
                    <a:pt x="5" y="24"/>
                    <a:pt x="5" y="24"/>
                    <a:pt x="5" y="24"/>
                  </a:cubicBezTo>
                  <a:cubicBezTo>
                    <a:pt x="5" y="24"/>
                    <a:pt x="5" y="24"/>
                    <a:pt x="5" y="24"/>
                  </a:cubicBezTo>
                  <a:cubicBezTo>
                    <a:pt x="4" y="21"/>
                    <a:pt x="4" y="22"/>
                    <a:pt x="4" y="21"/>
                  </a:cubicBezTo>
                  <a:cubicBezTo>
                    <a:pt x="3" y="20"/>
                    <a:pt x="3" y="20"/>
                    <a:pt x="3" y="20"/>
                  </a:cubicBezTo>
                  <a:cubicBezTo>
                    <a:pt x="2" y="20"/>
                    <a:pt x="2" y="20"/>
                    <a:pt x="2" y="20"/>
                  </a:cubicBezTo>
                  <a:cubicBezTo>
                    <a:pt x="1" y="18"/>
                    <a:pt x="2" y="19"/>
                    <a:pt x="1" y="17"/>
                  </a:cubicBezTo>
                  <a:cubicBezTo>
                    <a:pt x="1" y="17"/>
                    <a:pt x="1" y="17"/>
                    <a:pt x="1" y="17"/>
                  </a:cubicBezTo>
                  <a:cubicBezTo>
                    <a:pt x="1" y="17"/>
                    <a:pt x="1" y="17"/>
                    <a:pt x="1" y="17"/>
                  </a:cubicBezTo>
                  <a:cubicBezTo>
                    <a:pt x="2" y="17"/>
                    <a:pt x="2" y="17"/>
                    <a:pt x="2" y="17"/>
                  </a:cubicBezTo>
                  <a:cubicBezTo>
                    <a:pt x="3" y="18"/>
                    <a:pt x="3" y="18"/>
                    <a:pt x="3" y="18"/>
                  </a:cubicBezTo>
                  <a:cubicBezTo>
                    <a:pt x="4" y="16"/>
                    <a:pt x="4" y="17"/>
                    <a:pt x="5" y="16"/>
                  </a:cubicBezTo>
                  <a:cubicBezTo>
                    <a:pt x="5" y="15"/>
                    <a:pt x="5" y="15"/>
                    <a:pt x="5" y="15"/>
                  </a:cubicBezTo>
                  <a:cubicBezTo>
                    <a:pt x="5" y="15"/>
                    <a:pt x="5" y="15"/>
                    <a:pt x="5" y="15"/>
                  </a:cubicBezTo>
                  <a:cubicBezTo>
                    <a:pt x="4" y="15"/>
                    <a:pt x="4" y="15"/>
                    <a:pt x="4" y="15"/>
                  </a:cubicBezTo>
                  <a:cubicBezTo>
                    <a:pt x="3" y="15"/>
                    <a:pt x="3" y="15"/>
                    <a:pt x="3" y="15"/>
                  </a:cubicBezTo>
                  <a:cubicBezTo>
                    <a:pt x="2" y="16"/>
                    <a:pt x="2" y="16"/>
                    <a:pt x="2" y="16"/>
                  </a:cubicBezTo>
                  <a:cubicBezTo>
                    <a:pt x="2" y="16"/>
                    <a:pt x="2" y="16"/>
                    <a:pt x="2" y="16"/>
                  </a:cubicBezTo>
                  <a:cubicBezTo>
                    <a:pt x="1" y="14"/>
                    <a:pt x="1" y="14"/>
                    <a:pt x="1" y="14"/>
                  </a:cubicBezTo>
                  <a:cubicBezTo>
                    <a:pt x="1" y="14"/>
                    <a:pt x="1" y="14"/>
                    <a:pt x="1" y="13"/>
                  </a:cubicBezTo>
                  <a:cubicBezTo>
                    <a:pt x="3" y="13"/>
                    <a:pt x="3" y="13"/>
                    <a:pt x="3" y="13"/>
                  </a:cubicBezTo>
                  <a:cubicBezTo>
                    <a:pt x="3" y="12"/>
                    <a:pt x="3" y="12"/>
                    <a:pt x="3" y="12"/>
                  </a:cubicBezTo>
                  <a:cubicBezTo>
                    <a:pt x="2" y="12"/>
                    <a:pt x="2" y="12"/>
                    <a:pt x="2" y="12"/>
                  </a:cubicBezTo>
                  <a:cubicBezTo>
                    <a:pt x="1" y="11"/>
                    <a:pt x="1" y="11"/>
                    <a:pt x="1" y="11"/>
                  </a:cubicBezTo>
                  <a:cubicBezTo>
                    <a:pt x="0" y="10"/>
                    <a:pt x="0" y="10"/>
                    <a:pt x="0" y="10"/>
                  </a:cubicBezTo>
                  <a:cubicBezTo>
                    <a:pt x="1" y="10"/>
                    <a:pt x="1" y="10"/>
                    <a:pt x="1" y="10"/>
                  </a:cubicBezTo>
                  <a:cubicBezTo>
                    <a:pt x="2" y="10"/>
                    <a:pt x="2" y="10"/>
                    <a:pt x="2" y="11"/>
                  </a:cubicBezTo>
                  <a:cubicBezTo>
                    <a:pt x="3" y="10"/>
                    <a:pt x="3" y="10"/>
                    <a:pt x="3" y="10"/>
                  </a:cubicBezTo>
                  <a:cubicBezTo>
                    <a:pt x="4" y="9"/>
                    <a:pt x="4" y="9"/>
                    <a:pt x="4" y="9"/>
                  </a:cubicBezTo>
                  <a:cubicBezTo>
                    <a:pt x="4" y="8"/>
                    <a:pt x="4" y="8"/>
                    <a:pt x="4" y="8"/>
                  </a:cubicBezTo>
                  <a:cubicBezTo>
                    <a:pt x="6" y="8"/>
                    <a:pt x="6" y="8"/>
                    <a:pt x="6" y="8"/>
                  </a:cubicBezTo>
                  <a:cubicBezTo>
                    <a:pt x="7" y="6"/>
                    <a:pt x="8" y="5"/>
                    <a:pt x="8" y="3"/>
                  </a:cubicBezTo>
                  <a:cubicBezTo>
                    <a:pt x="9" y="3"/>
                    <a:pt x="9" y="3"/>
                    <a:pt x="9" y="3"/>
                  </a:cubicBezTo>
                  <a:cubicBezTo>
                    <a:pt x="9" y="2"/>
                    <a:pt x="9" y="2"/>
                    <a:pt x="9" y="1"/>
                  </a:cubicBezTo>
                  <a:cubicBezTo>
                    <a:pt x="10" y="1"/>
                    <a:pt x="10" y="1"/>
                    <a:pt x="12" y="1"/>
                  </a:cubicBezTo>
                  <a:cubicBezTo>
                    <a:pt x="13" y="1"/>
                    <a:pt x="13" y="1"/>
                    <a:pt x="13" y="1"/>
                  </a:cubicBezTo>
                  <a:cubicBezTo>
                    <a:pt x="16" y="1"/>
                    <a:pt x="16" y="1"/>
                    <a:pt x="16" y="1"/>
                  </a:cubicBezTo>
                  <a:cubicBezTo>
                    <a:pt x="16" y="0"/>
                    <a:pt x="16" y="0"/>
                    <a:pt x="16" y="0"/>
                  </a:cubicBezTo>
                  <a:cubicBezTo>
                    <a:pt x="21" y="0"/>
                    <a:pt x="18" y="0"/>
                    <a:pt x="23" y="0"/>
                  </a:cubicBezTo>
                  <a:cubicBezTo>
                    <a:pt x="24" y="0"/>
                    <a:pt x="24" y="0"/>
                    <a:pt x="24" y="0"/>
                  </a:cubicBezTo>
                  <a:cubicBezTo>
                    <a:pt x="24" y="1"/>
                    <a:pt x="25" y="1"/>
                    <a:pt x="26" y="2"/>
                  </a:cubicBezTo>
                  <a:cubicBezTo>
                    <a:pt x="27" y="5"/>
                    <a:pt x="28" y="6"/>
                    <a:pt x="30" y="7"/>
                  </a:cubicBezTo>
                  <a:cubicBezTo>
                    <a:pt x="30" y="8"/>
                    <a:pt x="30" y="8"/>
                    <a:pt x="30" y="8"/>
                  </a:cubicBezTo>
                  <a:cubicBezTo>
                    <a:pt x="30" y="8"/>
                    <a:pt x="30" y="8"/>
                    <a:pt x="30" y="8"/>
                  </a:cubicBezTo>
                  <a:cubicBezTo>
                    <a:pt x="29" y="9"/>
                    <a:pt x="29" y="9"/>
                    <a:pt x="29" y="10"/>
                  </a:cubicBezTo>
                  <a:cubicBezTo>
                    <a:pt x="29" y="10"/>
                    <a:pt x="29" y="10"/>
                    <a:pt x="29" y="10"/>
                  </a:cubicBezTo>
                  <a:cubicBezTo>
                    <a:pt x="29" y="10"/>
                    <a:pt x="29" y="10"/>
                    <a:pt x="29" y="10"/>
                  </a:cubicBezTo>
                  <a:cubicBezTo>
                    <a:pt x="30" y="10"/>
                    <a:pt x="30" y="10"/>
                    <a:pt x="30" y="10"/>
                  </a:cubicBezTo>
                  <a:cubicBezTo>
                    <a:pt x="31" y="11"/>
                    <a:pt x="31" y="11"/>
                    <a:pt x="31" y="13"/>
                  </a:cubicBezTo>
                  <a:cubicBezTo>
                    <a:pt x="31" y="14"/>
                    <a:pt x="31" y="13"/>
                    <a:pt x="32" y="15"/>
                  </a:cubicBezTo>
                  <a:cubicBezTo>
                    <a:pt x="32" y="15"/>
                    <a:pt x="32" y="15"/>
                    <a:pt x="32" y="15"/>
                  </a:cubicBezTo>
                  <a:cubicBezTo>
                    <a:pt x="30" y="16"/>
                    <a:pt x="30" y="16"/>
                    <a:pt x="30" y="16"/>
                  </a:cubicBezTo>
                  <a:cubicBezTo>
                    <a:pt x="30" y="17"/>
                    <a:pt x="30" y="18"/>
                    <a:pt x="29" y="18"/>
                  </a:cubicBezTo>
                  <a:cubicBezTo>
                    <a:pt x="29" y="19"/>
                    <a:pt x="29" y="19"/>
                    <a:pt x="29" y="19"/>
                  </a:cubicBezTo>
                  <a:cubicBezTo>
                    <a:pt x="30" y="19"/>
                    <a:pt x="30" y="19"/>
                    <a:pt x="30" y="19"/>
                  </a:cubicBezTo>
                  <a:cubicBezTo>
                    <a:pt x="30" y="19"/>
                    <a:pt x="30" y="19"/>
                    <a:pt x="30" y="19"/>
                  </a:cubicBezTo>
                  <a:cubicBezTo>
                    <a:pt x="31" y="19"/>
                    <a:pt x="30" y="19"/>
                    <a:pt x="31" y="19"/>
                  </a:cubicBezTo>
                  <a:cubicBezTo>
                    <a:pt x="32" y="18"/>
                    <a:pt x="32" y="18"/>
                    <a:pt x="33" y="17"/>
                  </a:cubicBezTo>
                  <a:cubicBezTo>
                    <a:pt x="33" y="17"/>
                    <a:pt x="33" y="17"/>
                    <a:pt x="33" y="17"/>
                  </a:cubicBezTo>
                  <a:cubicBezTo>
                    <a:pt x="34" y="17"/>
                    <a:pt x="34" y="17"/>
                    <a:pt x="34" y="17"/>
                  </a:cubicBezTo>
                  <a:close/>
                  <a:moveTo>
                    <a:pt x="9" y="29"/>
                  </a:moveTo>
                  <a:cubicBezTo>
                    <a:pt x="9" y="29"/>
                    <a:pt x="9" y="29"/>
                    <a:pt x="9" y="29"/>
                  </a:cubicBezTo>
                  <a:cubicBezTo>
                    <a:pt x="8" y="28"/>
                    <a:pt x="8" y="28"/>
                    <a:pt x="8" y="28"/>
                  </a:cubicBezTo>
                  <a:cubicBezTo>
                    <a:pt x="4" y="27"/>
                    <a:pt x="4" y="27"/>
                    <a:pt x="4" y="27"/>
                  </a:cubicBezTo>
                  <a:cubicBezTo>
                    <a:pt x="5" y="27"/>
                    <a:pt x="5" y="27"/>
                    <a:pt x="5" y="27"/>
                  </a:cubicBezTo>
                  <a:cubicBezTo>
                    <a:pt x="8" y="26"/>
                    <a:pt x="8" y="26"/>
                    <a:pt x="8" y="26"/>
                  </a:cubicBezTo>
                  <a:cubicBezTo>
                    <a:pt x="9" y="27"/>
                    <a:pt x="9" y="27"/>
                    <a:pt x="9" y="27"/>
                  </a:cubicBezTo>
                  <a:cubicBezTo>
                    <a:pt x="9" y="27"/>
                    <a:pt x="9" y="27"/>
                    <a:pt x="9" y="27"/>
                  </a:cubicBezTo>
                  <a:cubicBezTo>
                    <a:pt x="9" y="28"/>
                    <a:pt x="9" y="28"/>
                    <a:pt x="9" y="28"/>
                  </a:cubicBezTo>
                  <a:cubicBezTo>
                    <a:pt x="9" y="29"/>
                    <a:pt x="9" y="29"/>
                    <a:pt x="9" y="29"/>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211">
              <a:extLst>
                <a:ext uri="{FF2B5EF4-FFF2-40B4-BE49-F238E27FC236}">
                  <a16:creationId xmlns:a16="http://schemas.microsoft.com/office/drawing/2014/main" id="{2849BE45-9538-417F-A59F-F26B9142EA89}"/>
                </a:ext>
              </a:extLst>
            </p:cNvPr>
            <p:cNvSpPr>
              <a:spLocks/>
            </p:cNvSpPr>
            <p:nvPr/>
          </p:nvSpPr>
          <p:spPr bwMode="auto">
            <a:xfrm>
              <a:off x="12271947" y="6741639"/>
              <a:ext cx="4751" cy="4751"/>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lnTo>
                    <a:pt x="0" y="1"/>
                  </a:lnTo>
                  <a:lnTo>
                    <a:pt x="0" y="1"/>
                  </a:lnTo>
                  <a:lnTo>
                    <a:pt x="0" y="0"/>
                  </a:lnTo>
                  <a:lnTo>
                    <a:pt x="1" y="0"/>
                  </a:lnTo>
                  <a:lnTo>
                    <a:pt x="1" y="0"/>
                  </a:lnTo>
                  <a:lnTo>
                    <a:pt x="1" y="1"/>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212">
              <a:extLst>
                <a:ext uri="{FF2B5EF4-FFF2-40B4-BE49-F238E27FC236}">
                  <a16:creationId xmlns:a16="http://schemas.microsoft.com/office/drawing/2014/main" id="{6F4E8C41-5BCF-4DDC-A86B-88B755FE53D4}"/>
                </a:ext>
              </a:extLst>
            </p:cNvPr>
            <p:cNvSpPr>
              <a:spLocks/>
            </p:cNvSpPr>
            <p:nvPr/>
          </p:nvSpPr>
          <p:spPr bwMode="auto">
            <a:xfrm>
              <a:off x="10875680" y="8237638"/>
              <a:ext cx="284952" cy="208965"/>
            </a:xfrm>
            <a:custGeom>
              <a:avLst/>
              <a:gdLst>
                <a:gd name="T0" fmla="*/ 59 w 69"/>
                <a:gd name="T1" fmla="*/ 26 h 50"/>
                <a:gd name="T2" fmla="*/ 62 w 69"/>
                <a:gd name="T3" fmla="*/ 31 h 50"/>
                <a:gd name="T4" fmla="*/ 62 w 69"/>
                <a:gd name="T5" fmla="*/ 34 h 50"/>
                <a:gd name="T6" fmla="*/ 63 w 69"/>
                <a:gd name="T7" fmla="*/ 38 h 50"/>
                <a:gd name="T8" fmla="*/ 64 w 69"/>
                <a:gd name="T9" fmla="*/ 39 h 50"/>
                <a:gd name="T10" fmla="*/ 66 w 69"/>
                <a:gd name="T11" fmla="*/ 38 h 50"/>
                <a:gd name="T12" fmla="*/ 68 w 69"/>
                <a:gd name="T13" fmla="*/ 43 h 50"/>
                <a:gd name="T14" fmla="*/ 68 w 69"/>
                <a:gd name="T15" fmla="*/ 48 h 50"/>
                <a:gd name="T16" fmla="*/ 64 w 69"/>
                <a:gd name="T17" fmla="*/ 50 h 50"/>
                <a:gd name="T18" fmla="*/ 57 w 69"/>
                <a:gd name="T19" fmla="*/ 50 h 50"/>
                <a:gd name="T20" fmla="*/ 52 w 69"/>
                <a:gd name="T21" fmla="*/ 48 h 50"/>
                <a:gd name="T22" fmla="*/ 50 w 69"/>
                <a:gd name="T23" fmla="*/ 48 h 50"/>
                <a:gd name="T24" fmla="*/ 50 w 69"/>
                <a:gd name="T25" fmla="*/ 47 h 50"/>
                <a:gd name="T26" fmla="*/ 19 w 69"/>
                <a:gd name="T27" fmla="*/ 49 h 50"/>
                <a:gd name="T28" fmla="*/ 10 w 69"/>
                <a:gd name="T29" fmla="*/ 50 h 50"/>
                <a:gd name="T30" fmla="*/ 8 w 69"/>
                <a:gd name="T31" fmla="*/ 48 h 50"/>
                <a:gd name="T32" fmla="*/ 12 w 69"/>
                <a:gd name="T33" fmla="*/ 47 h 50"/>
                <a:gd name="T34" fmla="*/ 11 w 69"/>
                <a:gd name="T35" fmla="*/ 46 h 50"/>
                <a:gd name="T36" fmla="*/ 9 w 69"/>
                <a:gd name="T37" fmla="*/ 47 h 50"/>
                <a:gd name="T38" fmla="*/ 8 w 69"/>
                <a:gd name="T39" fmla="*/ 46 h 50"/>
                <a:gd name="T40" fmla="*/ 19 w 69"/>
                <a:gd name="T41" fmla="*/ 41 h 50"/>
                <a:gd name="T42" fmla="*/ 25 w 69"/>
                <a:gd name="T43" fmla="*/ 38 h 50"/>
                <a:gd name="T44" fmla="*/ 37 w 69"/>
                <a:gd name="T45" fmla="*/ 40 h 50"/>
                <a:gd name="T46" fmla="*/ 41 w 69"/>
                <a:gd name="T47" fmla="*/ 37 h 50"/>
                <a:gd name="T48" fmla="*/ 36 w 69"/>
                <a:gd name="T49" fmla="*/ 37 h 50"/>
                <a:gd name="T50" fmla="*/ 31 w 69"/>
                <a:gd name="T51" fmla="*/ 35 h 50"/>
                <a:gd name="T52" fmla="*/ 22 w 69"/>
                <a:gd name="T53" fmla="*/ 36 h 50"/>
                <a:gd name="T54" fmla="*/ 10 w 69"/>
                <a:gd name="T55" fmla="*/ 34 h 50"/>
                <a:gd name="T56" fmla="*/ 9 w 69"/>
                <a:gd name="T57" fmla="*/ 32 h 50"/>
                <a:gd name="T58" fmla="*/ 9 w 69"/>
                <a:gd name="T59" fmla="*/ 31 h 50"/>
                <a:gd name="T60" fmla="*/ 8 w 69"/>
                <a:gd name="T61" fmla="*/ 30 h 50"/>
                <a:gd name="T62" fmla="*/ 4 w 69"/>
                <a:gd name="T63" fmla="*/ 24 h 50"/>
                <a:gd name="T64" fmla="*/ 1 w 69"/>
                <a:gd name="T65" fmla="*/ 23 h 50"/>
                <a:gd name="T66" fmla="*/ 4 w 69"/>
                <a:gd name="T67" fmla="*/ 21 h 50"/>
                <a:gd name="T68" fmla="*/ 12 w 69"/>
                <a:gd name="T69" fmla="*/ 5 h 50"/>
                <a:gd name="T70" fmla="*/ 15 w 69"/>
                <a:gd name="T71" fmla="*/ 2 h 50"/>
                <a:gd name="T72" fmla="*/ 21 w 69"/>
                <a:gd name="T73" fmla="*/ 2 h 50"/>
                <a:gd name="T74" fmla="*/ 27 w 69"/>
                <a:gd name="T75" fmla="*/ 1 h 50"/>
                <a:gd name="T76" fmla="*/ 28 w 69"/>
                <a:gd name="T77" fmla="*/ 0 h 50"/>
                <a:gd name="T78" fmla="*/ 29 w 69"/>
                <a:gd name="T79" fmla="*/ 0 h 50"/>
                <a:gd name="T80" fmla="*/ 40 w 69"/>
                <a:gd name="T81" fmla="*/ 4 h 50"/>
                <a:gd name="T82" fmla="*/ 41 w 69"/>
                <a:gd name="T83" fmla="*/ 6 h 50"/>
                <a:gd name="T84" fmla="*/ 43 w 69"/>
                <a:gd name="T85" fmla="*/ 6 h 50"/>
                <a:gd name="T86" fmla="*/ 44 w 69"/>
                <a:gd name="T87" fmla="*/ 6 h 50"/>
                <a:gd name="T88" fmla="*/ 45 w 69"/>
                <a:gd name="T89" fmla="*/ 7 h 50"/>
                <a:gd name="T90" fmla="*/ 48 w 69"/>
                <a:gd name="T91" fmla="*/ 12 h 50"/>
                <a:gd name="T92" fmla="*/ 49 w 69"/>
                <a:gd name="T93" fmla="*/ 13 h 50"/>
                <a:gd name="T94" fmla="*/ 50 w 69"/>
                <a:gd name="T95" fmla="*/ 14 h 50"/>
                <a:gd name="T96" fmla="*/ 52 w 69"/>
                <a:gd name="T97" fmla="*/ 16 h 50"/>
                <a:gd name="T98" fmla="*/ 52 w 69"/>
                <a:gd name="T99" fmla="*/ 17 h 50"/>
                <a:gd name="T100" fmla="*/ 54 w 69"/>
                <a:gd name="T101" fmla="*/ 18 h 50"/>
                <a:gd name="T102" fmla="*/ 57 w 69"/>
                <a:gd name="T103" fmla="*/ 2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50">
                  <a:moveTo>
                    <a:pt x="59" y="22"/>
                  </a:moveTo>
                  <a:cubicBezTo>
                    <a:pt x="60" y="24"/>
                    <a:pt x="60" y="24"/>
                    <a:pt x="60" y="24"/>
                  </a:cubicBezTo>
                  <a:cubicBezTo>
                    <a:pt x="60" y="25"/>
                    <a:pt x="60" y="24"/>
                    <a:pt x="59" y="26"/>
                  </a:cubicBezTo>
                  <a:cubicBezTo>
                    <a:pt x="60" y="27"/>
                    <a:pt x="60" y="27"/>
                    <a:pt x="60" y="27"/>
                  </a:cubicBezTo>
                  <a:cubicBezTo>
                    <a:pt x="61" y="28"/>
                    <a:pt x="61" y="28"/>
                    <a:pt x="62" y="29"/>
                  </a:cubicBezTo>
                  <a:cubicBezTo>
                    <a:pt x="62" y="31"/>
                    <a:pt x="62" y="30"/>
                    <a:pt x="62" y="31"/>
                  </a:cubicBezTo>
                  <a:cubicBezTo>
                    <a:pt x="62" y="32"/>
                    <a:pt x="62" y="32"/>
                    <a:pt x="62" y="33"/>
                  </a:cubicBezTo>
                  <a:cubicBezTo>
                    <a:pt x="62" y="33"/>
                    <a:pt x="62" y="33"/>
                    <a:pt x="62" y="33"/>
                  </a:cubicBezTo>
                  <a:cubicBezTo>
                    <a:pt x="62" y="34"/>
                    <a:pt x="62" y="34"/>
                    <a:pt x="62" y="34"/>
                  </a:cubicBezTo>
                  <a:cubicBezTo>
                    <a:pt x="61" y="34"/>
                    <a:pt x="61" y="34"/>
                    <a:pt x="61" y="34"/>
                  </a:cubicBezTo>
                  <a:cubicBezTo>
                    <a:pt x="61" y="35"/>
                    <a:pt x="61" y="35"/>
                    <a:pt x="61" y="35"/>
                  </a:cubicBezTo>
                  <a:cubicBezTo>
                    <a:pt x="62" y="37"/>
                    <a:pt x="62" y="37"/>
                    <a:pt x="63" y="38"/>
                  </a:cubicBezTo>
                  <a:cubicBezTo>
                    <a:pt x="63" y="38"/>
                    <a:pt x="63" y="38"/>
                    <a:pt x="63" y="38"/>
                  </a:cubicBezTo>
                  <a:cubicBezTo>
                    <a:pt x="63" y="38"/>
                    <a:pt x="63" y="38"/>
                    <a:pt x="63" y="38"/>
                  </a:cubicBezTo>
                  <a:cubicBezTo>
                    <a:pt x="64" y="39"/>
                    <a:pt x="64" y="39"/>
                    <a:pt x="64" y="39"/>
                  </a:cubicBezTo>
                  <a:cubicBezTo>
                    <a:pt x="64" y="39"/>
                    <a:pt x="64" y="39"/>
                    <a:pt x="64" y="39"/>
                  </a:cubicBezTo>
                  <a:cubicBezTo>
                    <a:pt x="64" y="38"/>
                    <a:pt x="64" y="38"/>
                    <a:pt x="65" y="38"/>
                  </a:cubicBezTo>
                  <a:cubicBezTo>
                    <a:pt x="66" y="38"/>
                    <a:pt x="66" y="38"/>
                    <a:pt x="66" y="38"/>
                  </a:cubicBezTo>
                  <a:cubicBezTo>
                    <a:pt x="67" y="40"/>
                    <a:pt x="67" y="39"/>
                    <a:pt x="67" y="41"/>
                  </a:cubicBezTo>
                  <a:cubicBezTo>
                    <a:pt x="68" y="42"/>
                    <a:pt x="67" y="41"/>
                    <a:pt x="68" y="42"/>
                  </a:cubicBezTo>
                  <a:cubicBezTo>
                    <a:pt x="68" y="43"/>
                    <a:pt x="68" y="43"/>
                    <a:pt x="68" y="43"/>
                  </a:cubicBezTo>
                  <a:cubicBezTo>
                    <a:pt x="69" y="43"/>
                    <a:pt x="69" y="43"/>
                    <a:pt x="69" y="43"/>
                  </a:cubicBezTo>
                  <a:cubicBezTo>
                    <a:pt x="68" y="45"/>
                    <a:pt x="68" y="45"/>
                    <a:pt x="68" y="45"/>
                  </a:cubicBezTo>
                  <a:cubicBezTo>
                    <a:pt x="68" y="46"/>
                    <a:pt x="68" y="47"/>
                    <a:pt x="68" y="48"/>
                  </a:cubicBezTo>
                  <a:cubicBezTo>
                    <a:pt x="69" y="49"/>
                    <a:pt x="69" y="49"/>
                    <a:pt x="69" y="49"/>
                  </a:cubicBezTo>
                  <a:cubicBezTo>
                    <a:pt x="69" y="49"/>
                    <a:pt x="69" y="49"/>
                    <a:pt x="69" y="49"/>
                  </a:cubicBezTo>
                  <a:cubicBezTo>
                    <a:pt x="67" y="49"/>
                    <a:pt x="66" y="49"/>
                    <a:pt x="64" y="50"/>
                  </a:cubicBezTo>
                  <a:cubicBezTo>
                    <a:pt x="62" y="49"/>
                    <a:pt x="61" y="50"/>
                    <a:pt x="59" y="50"/>
                  </a:cubicBezTo>
                  <a:cubicBezTo>
                    <a:pt x="57" y="50"/>
                    <a:pt x="57" y="50"/>
                    <a:pt x="57" y="50"/>
                  </a:cubicBezTo>
                  <a:cubicBezTo>
                    <a:pt x="57" y="50"/>
                    <a:pt x="57" y="50"/>
                    <a:pt x="57" y="50"/>
                  </a:cubicBezTo>
                  <a:cubicBezTo>
                    <a:pt x="56" y="50"/>
                    <a:pt x="56" y="50"/>
                    <a:pt x="56" y="50"/>
                  </a:cubicBezTo>
                  <a:cubicBezTo>
                    <a:pt x="54" y="49"/>
                    <a:pt x="55" y="49"/>
                    <a:pt x="53" y="49"/>
                  </a:cubicBezTo>
                  <a:cubicBezTo>
                    <a:pt x="52" y="48"/>
                    <a:pt x="52" y="48"/>
                    <a:pt x="52" y="48"/>
                  </a:cubicBezTo>
                  <a:cubicBezTo>
                    <a:pt x="51" y="48"/>
                    <a:pt x="51" y="48"/>
                    <a:pt x="51" y="48"/>
                  </a:cubicBezTo>
                  <a:cubicBezTo>
                    <a:pt x="51" y="48"/>
                    <a:pt x="51" y="48"/>
                    <a:pt x="51" y="49"/>
                  </a:cubicBezTo>
                  <a:cubicBezTo>
                    <a:pt x="50" y="48"/>
                    <a:pt x="50" y="48"/>
                    <a:pt x="50" y="48"/>
                  </a:cubicBezTo>
                  <a:cubicBezTo>
                    <a:pt x="50" y="48"/>
                    <a:pt x="50" y="48"/>
                    <a:pt x="50" y="48"/>
                  </a:cubicBezTo>
                  <a:cubicBezTo>
                    <a:pt x="50" y="47"/>
                    <a:pt x="50" y="47"/>
                    <a:pt x="50" y="47"/>
                  </a:cubicBezTo>
                  <a:cubicBezTo>
                    <a:pt x="50" y="47"/>
                    <a:pt x="50" y="47"/>
                    <a:pt x="50" y="47"/>
                  </a:cubicBezTo>
                  <a:cubicBezTo>
                    <a:pt x="45" y="46"/>
                    <a:pt x="42" y="46"/>
                    <a:pt x="26" y="46"/>
                  </a:cubicBezTo>
                  <a:cubicBezTo>
                    <a:pt x="23" y="48"/>
                    <a:pt x="24" y="47"/>
                    <a:pt x="22" y="48"/>
                  </a:cubicBezTo>
                  <a:cubicBezTo>
                    <a:pt x="19" y="49"/>
                    <a:pt x="19" y="49"/>
                    <a:pt x="19" y="49"/>
                  </a:cubicBezTo>
                  <a:cubicBezTo>
                    <a:pt x="17" y="49"/>
                    <a:pt x="16" y="49"/>
                    <a:pt x="14" y="49"/>
                  </a:cubicBezTo>
                  <a:cubicBezTo>
                    <a:pt x="12" y="50"/>
                    <a:pt x="12" y="50"/>
                    <a:pt x="11" y="50"/>
                  </a:cubicBezTo>
                  <a:cubicBezTo>
                    <a:pt x="10" y="50"/>
                    <a:pt x="10" y="50"/>
                    <a:pt x="10" y="50"/>
                  </a:cubicBezTo>
                  <a:cubicBezTo>
                    <a:pt x="9" y="50"/>
                    <a:pt x="9" y="50"/>
                    <a:pt x="9" y="50"/>
                  </a:cubicBezTo>
                  <a:cubicBezTo>
                    <a:pt x="9" y="49"/>
                    <a:pt x="9" y="50"/>
                    <a:pt x="8" y="49"/>
                  </a:cubicBezTo>
                  <a:cubicBezTo>
                    <a:pt x="8" y="48"/>
                    <a:pt x="8" y="48"/>
                    <a:pt x="8" y="48"/>
                  </a:cubicBezTo>
                  <a:cubicBezTo>
                    <a:pt x="10" y="48"/>
                    <a:pt x="9" y="48"/>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1" y="46"/>
                    <a:pt x="11" y="46"/>
                    <a:pt x="11" y="46"/>
                  </a:cubicBezTo>
                  <a:cubicBezTo>
                    <a:pt x="10" y="46"/>
                    <a:pt x="10" y="46"/>
                    <a:pt x="10" y="46"/>
                  </a:cubicBezTo>
                  <a:cubicBezTo>
                    <a:pt x="10" y="46"/>
                    <a:pt x="10" y="46"/>
                    <a:pt x="10" y="46"/>
                  </a:cubicBezTo>
                  <a:cubicBezTo>
                    <a:pt x="9" y="47"/>
                    <a:pt x="9" y="47"/>
                    <a:pt x="9" y="47"/>
                  </a:cubicBezTo>
                  <a:cubicBezTo>
                    <a:pt x="9" y="47"/>
                    <a:pt x="9" y="47"/>
                    <a:pt x="9" y="47"/>
                  </a:cubicBezTo>
                  <a:cubicBezTo>
                    <a:pt x="8" y="47"/>
                    <a:pt x="8" y="47"/>
                    <a:pt x="8" y="46"/>
                  </a:cubicBezTo>
                  <a:cubicBezTo>
                    <a:pt x="8" y="46"/>
                    <a:pt x="8" y="46"/>
                    <a:pt x="8" y="46"/>
                  </a:cubicBezTo>
                  <a:cubicBezTo>
                    <a:pt x="8" y="44"/>
                    <a:pt x="8" y="43"/>
                    <a:pt x="8" y="42"/>
                  </a:cubicBezTo>
                  <a:cubicBezTo>
                    <a:pt x="9" y="41"/>
                    <a:pt x="9" y="41"/>
                    <a:pt x="10" y="41"/>
                  </a:cubicBezTo>
                  <a:cubicBezTo>
                    <a:pt x="16" y="41"/>
                    <a:pt x="13" y="41"/>
                    <a:pt x="19" y="41"/>
                  </a:cubicBezTo>
                  <a:cubicBezTo>
                    <a:pt x="19" y="39"/>
                    <a:pt x="19" y="39"/>
                    <a:pt x="19" y="39"/>
                  </a:cubicBezTo>
                  <a:cubicBezTo>
                    <a:pt x="21" y="38"/>
                    <a:pt x="23" y="38"/>
                    <a:pt x="25" y="38"/>
                  </a:cubicBezTo>
                  <a:cubicBezTo>
                    <a:pt x="25" y="38"/>
                    <a:pt x="25" y="38"/>
                    <a:pt x="25" y="38"/>
                  </a:cubicBezTo>
                  <a:cubicBezTo>
                    <a:pt x="26" y="37"/>
                    <a:pt x="26" y="37"/>
                    <a:pt x="26" y="36"/>
                  </a:cubicBezTo>
                  <a:cubicBezTo>
                    <a:pt x="26" y="36"/>
                    <a:pt x="26" y="36"/>
                    <a:pt x="26" y="36"/>
                  </a:cubicBezTo>
                  <a:cubicBezTo>
                    <a:pt x="30" y="37"/>
                    <a:pt x="31" y="39"/>
                    <a:pt x="37" y="40"/>
                  </a:cubicBezTo>
                  <a:cubicBezTo>
                    <a:pt x="40" y="39"/>
                    <a:pt x="39" y="39"/>
                    <a:pt x="41" y="39"/>
                  </a:cubicBezTo>
                  <a:cubicBezTo>
                    <a:pt x="41" y="38"/>
                    <a:pt x="41" y="38"/>
                    <a:pt x="41" y="38"/>
                  </a:cubicBezTo>
                  <a:cubicBezTo>
                    <a:pt x="41" y="37"/>
                    <a:pt x="41" y="37"/>
                    <a:pt x="41" y="37"/>
                  </a:cubicBezTo>
                  <a:cubicBezTo>
                    <a:pt x="40" y="36"/>
                    <a:pt x="40" y="36"/>
                    <a:pt x="40" y="36"/>
                  </a:cubicBezTo>
                  <a:cubicBezTo>
                    <a:pt x="38" y="36"/>
                    <a:pt x="38" y="36"/>
                    <a:pt x="38" y="36"/>
                  </a:cubicBezTo>
                  <a:cubicBezTo>
                    <a:pt x="36" y="37"/>
                    <a:pt x="36" y="37"/>
                    <a:pt x="36" y="37"/>
                  </a:cubicBezTo>
                  <a:cubicBezTo>
                    <a:pt x="35" y="37"/>
                    <a:pt x="35" y="37"/>
                    <a:pt x="35" y="37"/>
                  </a:cubicBezTo>
                  <a:cubicBezTo>
                    <a:pt x="33" y="36"/>
                    <a:pt x="34" y="36"/>
                    <a:pt x="33" y="36"/>
                  </a:cubicBezTo>
                  <a:cubicBezTo>
                    <a:pt x="32" y="35"/>
                    <a:pt x="32" y="35"/>
                    <a:pt x="31" y="35"/>
                  </a:cubicBezTo>
                  <a:cubicBezTo>
                    <a:pt x="29" y="34"/>
                    <a:pt x="29" y="34"/>
                    <a:pt x="29" y="34"/>
                  </a:cubicBezTo>
                  <a:cubicBezTo>
                    <a:pt x="26" y="33"/>
                    <a:pt x="26" y="33"/>
                    <a:pt x="23" y="34"/>
                  </a:cubicBezTo>
                  <a:cubicBezTo>
                    <a:pt x="22" y="36"/>
                    <a:pt x="22" y="36"/>
                    <a:pt x="22" y="36"/>
                  </a:cubicBezTo>
                  <a:cubicBezTo>
                    <a:pt x="12" y="36"/>
                    <a:pt x="15" y="36"/>
                    <a:pt x="11" y="36"/>
                  </a:cubicBezTo>
                  <a:cubicBezTo>
                    <a:pt x="10" y="35"/>
                    <a:pt x="10" y="35"/>
                    <a:pt x="10" y="35"/>
                  </a:cubicBezTo>
                  <a:cubicBezTo>
                    <a:pt x="10" y="34"/>
                    <a:pt x="10" y="34"/>
                    <a:pt x="10" y="34"/>
                  </a:cubicBezTo>
                  <a:cubicBezTo>
                    <a:pt x="9" y="33"/>
                    <a:pt x="9" y="33"/>
                    <a:pt x="9" y="33"/>
                  </a:cubicBezTo>
                  <a:cubicBezTo>
                    <a:pt x="8" y="32"/>
                    <a:pt x="8" y="32"/>
                    <a:pt x="8" y="32"/>
                  </a:cubicBezTo>
                  <a:cubicBezTo>
                    <a:pt x="9" y="32"/>
                    <a:pt x="9" y="32"/>
                    <a:pt x="9" y="32"/>
                  </a:cubicBezTo>
                  <a:cubicBezTo>
                    <a:pt x="10" y="31"/>
                    <a:pt x="10" y="31"/>
                    <a:pt x="10" y="31"/>
                  </a:cubicBezTo>
                  <a:cubicBezTo>
                    <a:pt x="10" y="31"/>
                    <a:pt x="10" y="31"/>
                    <a:pt x="10" y="31"/>
                  </a:cubicBezTo>
                  <a:cubicBezTo>
                    <a:pt x="9" y="31"/>
                    <a:pt x="9" y="31"/>
                    <a:pt x="9" y="31"/>
                  </a:cubicBezTo>
                  <a:cubicBezTo>
                    <a:pt x="9" y="31"/>
                    <a:pt x="9" y="31"/>
                    <a:pt x="9" y="31"/>
                  </a:cubicBezTo>
                  <a:cubicBezTo>
                    <a:pt x="8" y="31"/>
                    <a:pt x="8" y="31"/>
                    <a:pt x="8" y="31"/>
                  </a:cubicBezTo>
                  <a:cubicBezTo>
                    <a:pt x="8" y="30"/>
                    <a:pt x="8" y="30"/>
                    <a:pt x="8" y="30"/>
                  </a:cubicBezTo>
                  <a:cubicBezTo>
                    <a:pt x="7" y="29"/>
                    <a:pt x="7" y="29"/>
                    <a:pt x="6" y="26"/>
                  </a:cubicBezTo>
                  <a:cubicBezTo>
                    <a:pt x="5" y="26"/>
                    <a:pt x="5" y="26"/>
                    <a:pt x="5" y="26"/>
                  </a:cubicBezTo>
                  <a:cubicBezTo>
                    <a:pt x="4" y="24"/>
                    <a:pt x="4" y="24"/>
                    <a:pt x="4" y="24"/>
                  </a:cubicBezTo>
                  <a:cubicBezTo>
                    <a:pt x="3" y="23"/>
                    <a:pt x="3" y="23"/>
                    <a:pt x="3" y="23"/>
                  </a:cubicBezTo>
                  <a:cubicBezTo>
                    <a:pt x="2" y="23"/>
                    <a:pt x="2" y="23"/>
                    <a:pt x="2" y="23"/>
                  </a:cubicBezTo>
                  <a:cubicBezTo>
                    <a:pt x="1" y="23"/>
                    <a:pt x="1" y="23"/>
                    <a:pt x="1" y="23"/>
                  </a:cubicBezTo>
                  <a:cubicBezTo>
                    <a:pt x="1" y="24"/>
                    <a:pt x="1" y="24"/>
                    <a:pt x="1" y="24"/>
                  </a:cubicBezTo>
                  <a:cubicBezTo>
                    <a:pt x="0" y="22"/>
                    <a:pt x="0" y="22"/>
                    <a:pt x="0" y="22"/>
                  </a:cubicBezTo>
                  <a:cubicBezTo>
                    <a:pt x="1" y="22"/>
                    <a:pt x="0" y="22"/>
                    <a:pt x="4" y="21"/>
                  </a:cubicBezTo>
                  <a:cubicBezTo>
                    <a:pt x="7" y="17"/>
                    <a:pt x="9" y="15"/>
                    <a:pt x="11" y="9"/>
                  </a:cubicBezTo>
                  <a:cubicBezTo>
                    <a:pt x="12" y="7"/>
                    <a:pt x="12" y="7"/>
                    <a:pt x="12" y="6"/>
                  </a:cubicBezTo>
                  <a:cubicBezTo>
                    <a:pt x="12" y="5"/>
                    <a:pt x="12" y="5"/>
                    <a:pt x="12" y="5"/>
                  </a:cubicBezTo>
                  <a:cubicBezTo>
                    <a:pt x="13" y="4"/>
                    <a:pt x="13" y="5"/>
                    <a:pt x="14" y="3"/>
                  </a:cubicBezTo>
                  <a:cubicBezTo>
                    <a:pt x="14" y="2"/>
                    <a:pt x="14" y="2"/>
                    <a:pt x="14" y="2"/>
                  </a:cubicBezTo>
                  <a:cubicBezTo>
                    <a:pt x="15" y="2"/>
                    <a:pt x="15" y="2"/>
                    <a:pt x="15" y="2"/>
                  </a:cubicBezTo>
                  <a:cubicBezTo>
                    <a:pt x="16" y="2"/>
                    <a:pt x="16" y="2"/>
                    <a:pt x="16" y="2"/>
                  </a:cubicBezTo>
                  <a:cubicBezTo>
                    <a:pt x="16" y="2"/>
                    <a:pt x="16" y="2"/>
                    <a:pt x="16" y="2"/>
                  </a:cubicBezTo>
                  <a:cubicBezTo>
                    <a:pt x="19" y="3"/>
                    <a:pt x="20" y="2"/>
                    <a:pt x="21" y="2"/>
                  </a:cubicBezTo>
                  <a:cubicBezTo>
                    <a:pt x="22" y="2"/>
                    <a:pt x="22" y="2"/>
                    <a:pt x="22" y="2"/>
                  </a:cubicBezTo>
                  <a:cubicBezTo>
                    <a:pt x="25" y="1"/>
                    <a:pt x="25" y="1"/>
                    <a:pt x="27" y="1"/>
                  </a:cubicBezTo>
                  <a:cubicBezTo>
                    <a:pt x="27" y="1"/>
                    <a:pt x="27" y="1"/>
                    <a:pt x="27" y="1"/>
                  </a:cubicBezTo>
                  <a:cubicBezTo>
                    <a:pt x="27" y="0"/>
                    <a:pt x="27" y="0"/>
                    <a:pt x="27" y="0"/>
                  </a:cubicBezTo>
                  <a:cubicBezTo>
                    <a:pt x="28" y="1"/>
                    <a:pt x="28" y="1"/>
                    <a:pt x="28" y="1"/>
                  </a:cubicBezTo>
                  <a:cubicBezTo>
                    <a:pt x="28" y="0"/>
                    <a:pt x="28" y="0"/>
                    <a:pt x="28" y="0"/>
                  </a:cubicBezTo>
                  <a:cubicBezTo>
                    <a:pt x="28" y="0"/>
                    <a:pt x="28" y="0"/>
                    <a:pt x="28" y="0"/>
                  </a:cubicBezTo>
                  <a:cubicBezTo>
                    <a:pt x="29" y="0"/>
                    <a:pt x="29" y="0"/>
                    <a:pt x="29" y="0"/>
                  </a:cubicBezTo>
                  <a:cubicBezTo>
                    <a:pt x="29" y="0"/>
                    <a:pt x="29" y="0"/>
                    <a:pt x="29" y="0"/>
                  </a:cubicBezTo>
                  <a:cubicBezTo>
                    <a:pt x="31" y="1"/>
                    <a:pt x="30" y="1"/>
                    <a:pt x="33" y="0"/>
                  </a:cubicBezTo>
                  <a:cubicBezTo>
                    <a:pt x="36" y="1"/>
                    <a:pt x="36" y="1"/>
                    <a:pt x="36" y="1"/>
                  </a:cubicBezTo>
                  <a:cubicBezTo>
                    <a:pt x="39" y="3"/>
                    <a:pt x="38" y="3"/>
                    <a:pt x="40" y="4"/>
                  </a:cubicBezTo>
                  <a:cubicBezTo>
                    <a:pt x="40" y="5"/>
                    <a:pt x="40" y="5"/>
                    <a:pt x="40" y="5"/>
                  </a:cubicBezTo>
                  <a:cubicBezTo>
                    <a:pt x="40" y="6"/>
                    <a:pt x="40" y="6"/>
                    <a:pt x="40" y="6"/>
                  </a:cubicBezTo>
                  <a:cubicBezTo>
                    <a:pt x="41" y="6"/>
                    <a:pt x="41" y="6"/>
                    <a:pt x="41" y="6"/>
                  </a:cubicBezTo>
                  <a:cubicBezTo>
                    <a:pt x="42" y="6"/>
                    <a:pt x="42" y="6"/>
                    <a:pt x="42" y="6"/>
                  </a:cubicBezTo>
                  <a:cubicBezTo>
                    <a:pt x="42" y="6"/>
                    <a:pt x="42" y="6"/>
                    <a:pt x="42" y="6"/>
                  </a:cubicBezTo>
                  <a:cubicBezTo>
                    <a:pt x="43" y="6"/>
                    <a:pt x="43" y="6"/>
                    <a:pt x="43" y="6"/>
                  </a:cubicBezTo>
                  <a:cubicBezTo>
                    <a:pt x="43" y="7"/>
                    <a:pt x="43" y="7"/>
                    <a:pt x="43" y="7"/>
                  </a:cubicBezTo>
                  <a:cubicBezTo>
                    <a:pt x="44" y="7"/>
                    <a:pt x="44" y="7"/>
                    <a:pt x="44" y="7"/>
                  </a:cubicBezTo>
                  <a:cubicBezTo>
                    <a:pt x="44" y="6"/>
                    <a:pt x="44" y="6"/>
                    <a:pt x="44" y="6"/>
                  </a:cubicBezTo>
                  <a:cubicBezTo>
                    <a:pt x="45" y="6"/>
                    <a:pt x="45" y="6"/>
                    <a:pt x="45" y="6"/>
                  </a:cubicBezTo>
                  <a:cubicBezTo>
                    <a:pt x="45" y="7"/>
                    <a:pt x="45" y="7"/>
                    <a:pt x="45" y="7"/>
                  </a:cubicBezTo>
                  <a:cubicBezTo>
                    <a:pt x="45" y="7"/>
                    <a:pt x="45" y="7"/>
                    <a:pt x="45" y="7"/>
                  </a:cubicBezTo>
                  <a:cubicBezTo>
                    <a:pt x="46" y="7"/>
                    <a:pt x="46" y="7"/>
                    <a:pt x="46" y="7"/>
                  </a:cubicBezTo>
                  <a:cubicBezTo>
                    <a:pt x="46" y="7"/>
                    <a:pt x="46" y="7"/>
                    <a:pt x="46" y="7"/>
                  </a:cubicBezTo>
                  <a:cubicBezTo>
                    <a:pt x="47" y="9"/>
                    <a:pt x="47" y="9"/>
                    <a:pt x="48" y="12"/>
                  </a:cubicBezTo>
                  <a:cubicBezTo>
                    <a:pt x="48" y="12"/>
                    <a:pt x="48" y="12"/>
                    <a:pt x="48" y="12"/>
                  </a:cubicBezTo>
                  <a:cubicBezTo>
                    <a:pt x="49" y="13"/>
                    <a:pt x="49" y="13"/>
                    <a:pt x="49" y="13"/>
                  </a:cubicBezTo>
                  <a:cubicBezTo>
                    <a:pt x="49" y="13"/>
                    <a:pt x="49" y="13"/>
                    <a:pt x="49" y="13"/>
                  </a:cubicBezTo>
                  <a:cubicBezTo>
                    <a:pt x="50" y="13"/>
                    <a:pt x="50" y="13"/>
                    <a:pt x="50" y="13"/>
                  </a:cubicBezTo>
                  <a:cubicBezTo>
                    <a:pt x="50" y="14"/>
                    <a:pt x="50" y="14"/>
                    <a:pt x="50" y="14"/>
                  </a:cubicBezTo>
                  <a:cubicBezTo>
                    <a:pt x="50" y="14"/>
                    <a:pt x="50" y="14"/>
                    <a:pt x="50" y="14"/>
                  </a:cubicBezTo>
                  <a:cubicBezTo>
                    <a:pt x="51" y="14"/>
                    <a:pt x="51" y="14"/>
                    <a:pt x="51" y="14"/>
                  </a:cubicBezTo>
                  <a:cubicBezTo>
                    <a:pt x="51" y="14"/>
                    <a:pt x="51" y="14"/>
                    <a:pt x="51" y="14"/>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4" y="18"/>
                    <a:pt x="54" y="18"/>
                    <a:pt x="54" y="18"/>
                  </a:cubicBezTo>
                  <a:cubicBezTo>
                    <a:pt x="55" y="19"/>
                    <a:pt x="54" y="19"/>
                    <a:pt x="56" y="19"/>
                  </a:cubicBezTo>
                  <a:cubicBezTo>
                    <a:pt x="57" y="20"/>
                    <a:pt x="57" y="20"/>
                    <a:pt x="57" y="20"/>
                  </a:cubicBezTo>
                  <a:cubicBezTo>
                    <a:pt x="57" y="21"/>
                    <a:pt x="57" y="21"/>
                    <a:pt x="57" y="21"/>
                  </a:cubicBezTo>
                  <a:cubicBezTo>
                    <a:pt x="58" y="21"/>
                    <a:pt x="58" y="22"/>
                    <a:pt x="59" y="2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213">
              <a:extLst>
                <a:ext uri="{FF2B5EF4-FFF2-40B4-BE49-F238E27FC236}">
                  <a16:creationId xmlns:a16="http://schemas.microsoft.com/office/drawing/2014/main" id="{77EBF8FB-B87F-4922-A4C1-8721D19DD4F5}"/>
                </a:ext>
              </a:extLst>
            </p:cNvPr>
            <p:cNvSpPr>
              <a:spLocks/>
            </p:cNvSpPr>
            <p:nvPr/>
          </p:nvSpPr>
          <p:spPr bwMode="auto">
            <a:xfrm>
              <a:off x="13606475" y="8465600"/>
              <a:ext cx="484419" cy="641144"/>
            </a:xfrm>
            <a:custGeom>
              <a:avLst/>
              <a:gdLst>
                <a:gd name="T0" fmla="*/ 7 w 117"/>
                <a:gd name="T1" fmla="*/ 153 h 154"/>
                <a:gd name="T2" fmla="*/ 1 w 117"/>
                <a:gd name="T3" fmla="*/ 145 h 154"/>
                <a:gd name="T4" fmla="*/ 1 w 117"/>
                <a:gd name="T5" fmla="*/ 103 h 154"/>
                <a:gd name="T6" fmla="*/ 12 w 117"/>
                <a:gd name="T7" fmla="*/ 89 h 154"/>
                <a:gd name="T8" fmla="*/ 22 w 117"/>
                <a:gd name="T9" fmla="*/ 87 h 154"/>
                <a:gd name="T10" fmla="*/ 23 w 117"/>
                <a:gd name="T11" fmla="*/ 84 h 154"/>
                <a:gd name="T12" fmla="*/ 45 w 117"/>
                <a:gd name="T13" fmla="*/ 80 h 154"/>
                <a:gd name="T14" fmla="*/ 68 w 117"/>
                <a:gd name="T15" fmla="*/ 45 h 154"/>
                <a:gd name="T16" fmla="*/ 30 w 117"/>
                <a:gd name="T17" fmla="*/ 30 h 154"/>
                <a:gd name="T18" fmla="*/ 25 w 117"/>
                <a:gd name="T19" fmla="*/ 24 h 154"/>
                <a:gd name="T20" fmla="*/ 22 w 117"/>
                <a:gd name="T21" fmla="*/ 20 h 154"/>
                <a:gd name="T22" fmla="*/ 19 w 117"/>
                <a:gd name="T23" fmla="*/ 16 h 154"/>
                <a:gd name="T24" fmla="*/ 26 w 117"/>
                <a:gd name="T25" fmla="*/ 6 h 154"/>
                <a:gd name="T26" fmla="*/ 39 w 117"/>
                <a:gd name="T27" fmla="*/ 18 h 154"/>
                <a:gd name="T28" fmla="*/ 55 w 117"/>
                <a:gd name="T29" fmla="*/ 13 h 154"/>
                <a:gd name="T30" fmla="*/ 63 w 117"/>
                <a:gd name="T31" fmla="*/ 14 h 154"/>
                <a:gd name="T32" fmla="*/ 74 w 117"/>
                <a:gd name="T33" fmla="*/ 9 h 154"/>
                <a:gd name="T34" fmla="*/ 87 w 117"/>
                <a:gd name="T35" fmla="*/ 8 h 154"/>
                <a:gd name="T36" fmla="*/ 103 w 117"/>
                <a:gd name="T37" fmla="*/ 5 h 154"/>
                <a:gd name="T38" fmla="*/ 109 w 117"/>
                <a:gd name="T39" fmla="*/ 1 h 154"/>
                <a:gd name="T40" fmla="*/ 116 w 117"/>
                <a:gd name="T41" fmla="*/ 2 h 154"/>
                <a:gd name="T42" fmla="*/ 114 w 117"/>
                <a:gd name="T43" fmla="*/ 8 h 154"/>
                <a:gd name="T44" fmla="*/ 114 w 117"/>
                <a:gd name="T45" fmla="*/ 17 h 154"/>
                <a:gd name="T46" fmla="*/ 114 w 117"/>
                <a:gd name="T47" fmla="*/ 18 h 154"/>
                <a:gd name="T48" fmla="*/ 115 w 117"/>
                <a:gd name="T49" fmla="*/ 17 h 154"/>
                <a:gd name="T50" fmla="*/ 117 w 117"/>
                <a:gd name="T51" fmla="*/ 17 h 154"/>
                <a:gd name="T52" fmla="*/ 117 w 117"/>
                <a:gd name="T53" fmla="*/ 18 h 154"/>
                <a:gd name="T54" fmla="*/ 115 w 117"/>
                <a:gd name="T55" fmla="*/ 18 h 154"/>
                <a:gd name="T56" fmla="*/ 112 w 117"/>
                <a:gd name="T57" fmla="*/ 20 h 154"/>
                <a:gd name="T58" fmla="*/ 110 w 117"/>
                <a:gd name="T59" fmla="*/ 31 h 154"/>
                <a:gd name="T60" fmla="*/ 103 w 117"/>
                <a:gd name="T61" fmla="*/ 43 h 154"/>
                <a:gd name="T62" fmla="*/ 91 w 117"/>
                <a:gd name="T63" fmla="*/ 66 h 154"/>
                <a:gd name="T64" fmla="*/ 11 w 117"/>
                <a:gd name="T65" fmla="*/ 14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7" h="154">
                  <a:moveTo>
                    <a:pt x="7" y="154"/>
                  </a:moveTo>
                  <a:cubicBezTo>
                    <a:pt x="7" y="153"/>
                    <a:pt x="7" y="153"/>
                    <a:pt x="7" y="153"/>
                  </a:cubicBezTo>
                  <a:cubicBezTo>
                    <a:pt x="7" y="152"/>
                    <a:pt x="7" y="152"/>
                    <a:pt x="7" y="152"/>
                  </a:cubicBezTo>
                  <a:cubicBezTo>
                    <a:pt x="5" y="150"/>
                    <a:pt x="2" y="147"/>
                    <a:pt x="1" y="145"/>
                  </a:cubicBezTo>
                  <a:cubicBezTo>
                    <a:pt x="1" y="144"/>
                    <a:pt x="0" y="106"/>
                    <a:pt x="0" y="103"/>
                  </a:cubicBezTo>
                  <a:cubicBezTo>
                    <a:pt x="1" y="103"/>
                    <a:pt x="1" y="103"/>
                    <a:pt x="1" y="103"/>
                  </a:cubicBezTo>
                  <a:cubicBezTo>
                    <a:pt x="3" y="101"/>
                    <a:pt x="7" y="97"/>
                    <a:pt x="11" y="90"/>
                  </a:cubicBezTo>
                  <a:cubicBezTo>
                    <a:pt x="12" y="89"/>
                    <a:pt x="12" y="89"/>
                    <a:pt x="12" y="89"/>
                  </a:cubicBezTo>
                  <a:cubicBezTo>
                    <a:pt x="14" y="88"/>
                    <a:pt x="19" y="87"/>
                    <a:pt x="21" y="87"/>
                  </a:cubicBezTo>
                  <a:cubicBezTo>
                    <a:pt x="22" y="87"/>
                    <a:pt x="22" y="87"/>
                    <a:pt x="22" y="87"/>
                  </a:cubicBezTo>
                  <a:cubicBezTo>
                    <a:pt x="22" y="86"/>
                    <a:pt x="22" y="86"/>
                    <a:pt x="22" y="86"/>
                  </a:cubicBezTo>
                  <a:cubicBezTo>
                    <a:pt x="23" y="85"/>
                    <a:pt x="22" y="85"/>
                    <a:pt x="23" y="84"/>
                  </a:cubicBezTo>
                  <a:cubicBezTo>
                    <a:pt x="31" y="79"/>
                    <a:pt x="37" y="80"/>
                    <a:pt x="45" y="80"/>
                  </a:cubicBezTo>
                  <a:cubicBezTo>
                    <a:pt x="45" y="80"/>
                    <a:pt x="45" y="80"/>
                    <a:pt x="45" y="80"/>
                  </a:cubicBezTo>
                  <a:cubicBezTo>
                    <a:pt x="61" y="62"/>
                    <a:pt x="56" y="68"/>
                    <a:pt x="79" y="45"/>
                  </a:cubicBezTo>
                  <a:cubicBezTo>
                    <a:pt x="78" y="45"/>
                    <a:pt x="69" y="45"/>
                    <a:pt x="68" y="45"/>
                  </a:cubicBezTo>
                  <a:cubicBezTo>
                    <a:pt x="60" y="41"/>
                    <a:pt x="38" y="38"/>
                    <a:pt x="30" y="30"/>
                  </a:cubicBezTo>
                  <a:cubicBezTo>
                    <a:pt x="30" y="30"/>
                    <a:pt x="30" y="30"/>
                    <a:pt x="30" y="30"/>
                  </a:cubicBezTo>
                  <a:cubicBezTo>
                    <a:pt x="29" y="30"/>
                    <a:pt x="29" y="30"/>
                    <a:pt x="29" y="30"/>
                  </a:cubicBezTo>
                  <a:cubicBezTo>
                    <a:pt x="27" y="28"/>
                    <a:pt x="26" y="27"/>
                    <a:pt x="25" y="24"/>
                  </a:cubicBezTo>
                  <a:cubicBezTo>
                    <a:pt x="24" y="24"/>
                    <a:pt x="24" y="24"/>
                    <a:pt x="24" y="24"/>
                  </a:cubicBezTo>
                  <a:cubicBezTo>
                    <a:pt x="23" y="21"/>
                    <a:pt x="22" y="21"/>
                    <a:pt x="22" y="20"/>
                  </a:cubicBezTo>
                  <a:cubicBezTo>
                    <a:pt x="21" y="18"/>
                    <a:pt x="21" y="19"/>
                    <a:pt x="20" y="16"/>
                  </a:cubicBezTo>
                  <a:cubicBezTo>
                    <a:pt x="19" y="16"/>
                    <a:pt x="19" y="16"/>
                    <a:pt x="19" y="16"/>
                  </a:cubicBezTo>
                  <a:cubicBezTo>
                    <a:pt x="19" y="16"/>
                    <a:pt x="19" y="16"/>
                    <a:pt x="19" y="16"/>
                  </a:cubicBezTo>
                  <a:cubicBezTo>
                    <a:pt x="19" y="16"/>
                    <a:pt x="21" y="14"/>
                    <a:pt x="26" y="6"/>
                  </a:cubicBezTo>
                  <a:cubicBezTo>
                    <a:pt x="28" y="7"/>
                    <a:pt x="28" y="7"/>
                    <a:pt x="28" y="7"/>
                  </a:cubicBezTo>
                  <a:cubicBezTo>
                    <a:pt x="31" y="11"/>
                    <a:pt x="33" y="16"/>
                    <a:pt x="39" y="18"/>
                  </a:cubicBezTo>
                  <a:cubicBezTo>
                    <a:pt x="45" y="18"/>
                    <a:pt x="45" y="18"/>
                    <a:pt x="45" y="18"/>
                  </a:cubicBezTo>
                  <a:cubicBezTo>
                    <a:pt x="48" y="16"/>
                    <a:pt x="52" y="14"/>
                    <a:pt x="55" y="13"/>
                  </a:cubicBezTo>
                  <a:cubicBezTo>
                    <a:pt x="60" y="14"/>
                    <a:pt x="57" y="13"/>
                    <a:pt x="62" y="14"/>
                  </a:cubicBezTo>
                  <a:cubicBezTo>
                    <a:pt x="63" y="14"/>
                    <a:pt x="63" y="14"/>
                    <a:pt x="63" y="14"/>
                  </a:cubicBezTo>
                  <a:cubicBezTo>
                    <a:pt x="69" y="12"/>
                    <a:pt x="71" y="10"/>
                    <a:pt x="73" y="9"/>
                  </a:cubicBezTo>
                  <a:cubicBezTo>
                    <a:pt x="74" y="9"/>
                    <a:pt x="74" y="9"/>
                    <a:pt x="74" y="9"/>
                  </a:cubicBezTo>
                  <a:cubicBezTo>
                    <a:pt x="76" y="10"/>
                    <a:pt x="76" y="10"/>
                    <a:pt x="76" y="10"/>
                  </a:cubicBezTo>
                  <a:cubicBezTo>
                    <a:pt x="81" y="10"/>
                    <a:pt x="85" y="8"/>
                    <a:pt x="87" y="8"/>
                  </a:cubicBezTo>
                  <a:cubicBezTo>
                    <a:pt x="90" y="9"/>
                    <a:pt x="90" y="9"/>
                    <a:pt x="90" y="9"/>
                  </a:cubicBezTo>
                  <a:cubicBezTo>
                    <a:pt x="98" y="8"/>
                    <a:pt x="92" y="7"/>
                    <a:pt x="103" y="5"/>
                  </a:cubicBezTo>
                  <a:cubicBezTo>
                    <a:pt x="107" y="3"/>
                    <a:pt x="107" y="3"/>
                    <a:pt x="107" y="3"/>
                  </a:cubicBezTo>
                  <a:cubicBezTo>
                    <a:pt x="108" y="2"/>
                    <a:pt x="108" y="2"/>
                    <a:pt x="109" y="1"/>
                  </a:cubicBezTo>
                  <a:cubicBezTo>
                    <a:pt x="111" y="0"/>
                    <a:pt x="111" y="0"/>
                    <a:pt x="111" y="0"/>
                  </a:cubicBezTo>
                  <a:cubicBezTo>
                    <a:pt x="112" y="1"/>
                    <a:pt x="115" y="2"/>
                    <a:pt x="116" y="2"/>
                  </a:cubicBezTo>
                  <a:cubicBezTo>
                    <a:pt x="116" y="3"/>
                    <a:pt x="116" y="3"/>
                    <a:pt x="116" y="4"/>
                  </a:cubicBezTo>
                  <a:cubicBezTo>
                    <a:pt x="114" y="6"/>
                    <a:pt x="115" y="5"/>
                    <a:pt x="114" y="8"/>
                  </a:cubicBezTo>
                  <a:cubicBezTo>
                    <a:pt x="115" y="16"/>
                    <a:pt x="115" y="16"/>
                    <a:pt x="114" y="17"/>
                  </a:cubicBezTo>
                  <a:cubicBezTo>
                    <a:pt x="114" y="17"/>
                    <a:pt x="114" y="17"/>
                    <a:pt x="114" y="17"/>
                  </a:cubicBezTo>
                  <a:cubicBezTo>
                    <a:pt x="113" y="18"/>
                    <a:pt x="113" y="18"/>
                    <a:pt x="113" y="18"/>
                  </a:cubicBezTo>
                  <a:cubicBezTo>
                    <a:pt x="114" y="18"/>
                    <a:pt x="114" y="18"/>
                    <a:pt x="114" y="18"/>
                  </a:cubicBezTo>
                  <a:cubicBezTo>
                    <a:pt x="115" y="17"/>
                    <a:pt x="115" y="17"/>
                    <a:pt x="115" y="17"/>
                  </a:cubicBezTo>
                  <a:cubicBezTo>
                    <a:pt x="115" y="17"/>
                    <a:pt x="115" y="17"/>
                    <a:pt x="115" y="17"/>
                  </a:cubicBezTo>
                  <a:cubicBezTo>
                    <a:pt x="115" y="16"/>
                    <a:pt x="115" y="16"/>
                    <a:pt x="115" y="16"/>
                  </a:cubicBezTo>
                  <a:cubicBezTo>
                    <a:pt x="117" y="17"/>
                    <a:pt x="116" y="17"/>
                    <a:pt x="117" y="17"/>
                  </a:cubicBezTo>
                  <a:cubicBezTo>
                    <a:pt x="117" y="18"/>
                    <a:pt x="117" y="18"/>
                    <a:pt x="117" y="18"/>
                  </a:cubicBezTo>
                  <a:cubicBezTo>
                    <a:pt x="117" y="18"/>
                    <a:pt x="117" y="18"/>
                    <a:pt x="117" y="18"/>
                  </a:cubicBezTo>
                  <a:cubicBezTo>
                    <a:pt x="116" y="18"/>
                    <a:pt x="116" y="18"/>
                    <a:pt x="116" y="18"/>
                  </a:cubicBezTo>
                  <a:cubicBezTo>
                    <a:pt x="115" y="18"/>
                    <a:pt x="115" y="18"/>
                    <a:pt x="115" y="18"/>
                  </a:cubicBezTo>
                  <a:cubicBezTo>
                    <a:pt x="113" y="18"/>
                    <a:pt x="114" y="18"/>
                    <a:pt x="112" y="19"/>
                  </a:cubicBezTo>
                  <a:cubicBezTo>
                    <a:pt x="112" y="20"/>
                    <a:pt x="112" y="20"/>
                    <a:pt x="112" y="20"/>
                  </a:cubicBezTo>
                  <a:cubicBezTo>
                    <a:pt x="111" y="29"/>
                    <a:pt x="111" y="22"/>
                    <a:pt x="111" y="29"/>
                  </a:cubicBezTo>
                  <a:cubicBezTo>
                    <a:pt x="110" y="31"/>
                    <a:pt x="110" y="31"/>
                    <a:pt x="110" y="31"/>
                  </a:cubicBezTo>
                  <a:cubicBezTo>
                    <a:pt x="109" y="33"/>
                    <a:pt x="109" y="33"/>
                    <a:pt x="109" y="33"/>
                  </a:cubicBezTo>
                  <a:cubicBezTo>
                    <a:pt x="104" y="39"/>
                    <a:pt x="107" y="36"/>
                    <a:pt x="103" y="43"/>
                  </a:cubicBezTo>
                  <a:cubicBezTo>
                    <a:pt x="100" y="46"/>
                    <a:pt x="100" y="46"/>
                    <a:pt x="100" y="46"/>
                  </a:cubicBezTo>
                  <a:cubicBezTo>
                    <a:pt x="97" y="58"/>
                    <a:pt x="93" y="54"/>
                    <a:pt x="91" y="66"/>
                  </a:cubicBezTo>
                  <a:cubicBezTo>
                    <a:pt x="60" y="118"/>
                    <a:pt x="37" y="112"/>
                    <a:pt x="17" y="140"/>
                  </a:cubicBezTo>
                  <a:cubicBezTo>
                    <a:pt x="17" y="140"/>
                    <a:pt x="11" y="146"/>
                    <a:pt x="11" y="148"/>
                  </a:cubicBezTo>
                  <a:cubicBezTo>
                    <a:pt x="8" y="151"/>
                    <a:pt x="11" y="149"/>
                    <a:pt x="7" y="154"/>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214">
              <a:extLst>
                <a:ext uri="{FF2B5EF4-FFF2-40B4-BE49-F238E27FC236}">
                  <a16:creationId xmlns:a16="http://schemas.microsoft.com/office/drawing/2014/main" id="{A309741C-9074-4A8C-8FB8-7FCC26C490DB}"/>
                </a:ext>
              </a:extLst>
            </p:cNvPr>
            <p:cNvSpPr>
              <a:spLocks/>
            </p:cNvSpPr>
            <p:nvPr/>
          </p:nvSpPr>
          <p:spPr bwMode="auto">
            <a:xfrm>
              <a:off x="8980748" y="8741054"/>
              <a:ext cx="185221" cy="199467"/>
            </a:xfrm>
            <a:custGeom>
              <a:avLst/>
              <a:gdLst>
                <a:gd name="T0" fmla="*/ 40 w 45"/>
                <a:gd name="T1" fmla="*/ 12 h 47"/>
                <a:gd name="T2" fmla="*/ 40 w 45"/>
                <a:gd name="T3" fmla="*/ 13 h 47"/>
                <a:gd name="T4" fmla="*/ 40 w 45"/>
                <a:gd name="T5" fmla="*/ 15 h 47"/>
                <a:gd name="T6" fmla="*/ 40 w 45"/>
                <a:gd name="T7" fmla="*/ 18 h 47"/>
                <a:gd name="T8" fmla="*/ 42 w 45"/>
                <a:gd name="T9" fmla="*/ 22 h 47"/>
                <a:gd name="T10" fmla="*/ 44 w 45"/>
                <a:gd name="T11" fmla="*/ 26 h 47"/>
                <a:gd name="T12" fmla="*/ 45 w 45"/>
                <a:gd name="T13" fmla="*/ 27 h 47"/>
                <a:gd name="T14" fmla="*/ 45 w 45"/>
                <a:gd name="T15" fmla="*/ 29 h 47"/>
                <a:gd name="T16" fmla="*/ 43 w 45"/>
                <a:gd name="T17" fmla="*/ 34 h 47"/>
                <a:gd name="T18" fmla="*/ 41 w 45"/>
                <a:gd name="T19" fmla="*/ 40 h 47"/>
                <a:gd name="T20" fmla="*/ 39 w 45"/>
                <a:gd name="T21" fmla="*/ 42 h 47"/>
                <a:gd name="T22" fmla="*/ 38 w 45"/>
                <a:gd name="T23" fmla="*/ 42 h 47"/>
                <a:gd name="T24" fmla="*/ 38 w 45"/>
                <a:gd name="T25" fmla="*/ 42 h 47"/>
                <a:gd name="T26" fmla="*/ 37 w 45"/>
                <a:gd name="T27" fmla="*/ 40 h 47"/>
                <a:gd name="T28" fmla="*/ 36 w 45"/>
                <a:gd name="T29" fmla="*/ 41 h 47"/>
                <a:gd name="T30" fmla="*/ 34 w 45"/>
                <a:gd name="T31" fmla="*/ 39 h 47"/>
                <a:gd name="T32" fmla="*/ 33 w 45"/>
                <a:gd name="T33" fmla="*/ 39 h 47"/>
                <a:gd name="T34" fmla="*/ 32 w 45"/>
                <a:gd name="T35" fmla="*/ 39 h 47"/>
                <a:gd name="T36" fmla="*/ 31 w 45"/>
                <a:gd name="T37" fmla="*/ 40 h 47"/>
                <a:gd name="T38" fmla="*/ 30 w 45"/>
                <a:gd name="T39" fmla="*/ 41 h 47"/>
                <a:gd name="T40" fmla="*/ 24 w 45"/>
                <a:gd name="T41" fmla="*/ 40 h 47"/>
                <a:gd name="T42" fmla="*/ 23 w 45"/>
                <a:gd name="T43" fmla="*/ 40 h 47"/>
                <a:gd name="T44" fmla="*/ 23 w 45"/>
                <a:gd name="T45" fmla="*/ 41 h 47"/>
                <a:gd name="T46" fmla="*/ 22 w 45"/>
                <a:gd name="T47" fmla="*/ 42 h 47"/>
                <a:gd name="T48" fmla="*/ 21 w 45"/>
                <a:gd name="T49" fmla="*/ 43 h 47"/>
                <a:gd name="T50" fmla="*/ 24 w 45"/>
                <a:gd name="T51" fmla="*/ 45 h 47"/>
                <a:gd name="T52" fmla="*/ 23 w 45"/>
                <a:gd name="T53" fmla="*/ 47 h 47"/>
                <a:gd name="T54" fmla="*/ 18 w 45"/>
                <a:gd name="T55" fmla="*/ 46 h 47"/>
                <a:gd name="T56" fmla="*/ 15 w 45"/>
                <a:gd name="T57" fmla="*/ 45 h 47"/>
                <a:gd name="T58" fmla="*/ 12 w 45"/>
                <a:gd name="T59" fmla="*/ 41 h 47"/>
                <a:gd name="T60" fmla="*/ 12 w 45"/>
                <a:gd name="T61" fmla="*/ 40 h 47"/>
                <a:gd name="T62" fmla="*/ 11 w 45"/>
                <a:gd name="T63" fmla="*/ 38 h 47"/>
                <a:gd name="T64" fmla="*/ 10 w 45"/>
                <a:gd name="T65" fmla="*/ 37 h 47"/>
                <a:gd name="T66" fmla="*/ 9 w 45"/>
                <a:gd name="T67" fmla="*/ 36 h 47"/>
                <a:gd name="T68" fmla="*/ 9 w 45"/>
                <a:gd name="T69" fmla="*/ 35 h 47"/>
                <a:gd name="T70" fmla="*/ 9 w 45"/>
                <a:gd name="T71" fmla="*/ 33 h 47"/>
                <a:gd name="T72" fmla="*/ 9 w 45"/>
                <a:gd name="T73" fmla="*/ 33 h 47"/>
                <a:gd name="T74" fmla="*/ 8 w 45"/>
                <a:gd name="T75" fmla="*/ 30 h 47"/>
                <a:gd name="T76" fmla="*/ 7 w 45"/>
                <a:gd name="T77" fmla="*/ 30 h 47"/>
                <a:gd name="T78" fmla="*/ 4 w 45"/>
                <a:gd name="T79" fmla="*/ 30 h 47"/>
                <a:gd name="T80" fmla="*/ 4 w 45"/>
                <a:gd name="T81" fmla="*/ 29 h 47"/>
                <a:gd name="T82" fmla="*/ 0 w 45"/>
                <a:gd name="T83" fmla="*/ 23 h 47"/>
                <a:gd name="T84" fmla="*/ 2 w 45"/>
                <a:gd name="T85" fmla="*/ 16 h 47"/>
                <a:gd name="T86" fmla="*/ 1 w 45"/>
                <a:gd name="T87" fmla="*/ 14 h 47"/>
                <a:gd name="T88" fmla="*/ 3 w 45"/>
                <a:gd name="T89" fmla="*/ 13 h 47"/>
                <a:gd name="T90" fmla="*/ 4 w 45"/>
                <a:gd name="T91" fmla="*/ 12 h 47"/>
                <a:gd name="T92" fmla="*/ 8 w 45"/>
                <a:gd name="T93" fmla="*/ 11 h 47"/>
                <a:gd name="T94" fmla="*/ 9 w 45"/>
                <a:gd name="T95" fmla="*/ 10 h 47"/>
                <a:gd name="T96" fmla="*/ 9 w 45"/>
                <a:gd name="T97" fmla="*/ 10 h 47"/>
                <a:gd name="T98" fmla="*/ 9 w 45"/>
                <a:gd name="T99" fmla="*/ 9 h 47"/>
                <a:gd name="T100" fmla="*/ 9 w 45"/>
                <a:gd name="T101" fmla="*/ 9 h 47"/>
                <a:gd name="T102" fmla="*/ 9 w 45"/>
                <a:gd name="T103" fmla="*/ 7 h 47"/>
                <a:gd name="T104" fmla="*/ 10 w 45"/>
                <a:gd name="T105" fmla="*/ 6 h 47"/>
                <a:gd name="T106" fmla="*/ 10 w 45"/>
                <a:gd name="T107" fmla="*/ 4 h 47"/>
                <a:gd name="T108" fmla="*/ 12 w 45"/>
                <a:gd name="T109" fmla="*/ 1 h 47"/>
                <a:gd name="T110" fmla="*/ 24 w 45"/>
                <a:gd name="T111" fmla="*/ 4 h 47"/>
                <a:gd name="T112" fmla="*/ 25 w 45"/>
                <a:gd name="T113" fmla="*/ 1 h 47"/>
                <a:gd name="T114" fmla="*/ 45 w 45"/>
                <a:gd name="T115" fmla="*/ 3 h 47"/>
                <a:gd name="T116" fmla="*/ 44 w 45"/>
                <a:gd name="T117"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5" h="47">
                  <a:moveTo>
                    <a:pt x="44" y="8"/>
                  </a:moveTo>
                  <a:cubicBezTo>
                    <a:pt x="42" y="10"/>
                    <a:pt x="42" y="10"/>
                    <a:pt x="40" y="12"/>
                  </a:cubicBezTo>
                  <a:cubicBezTo>
                    <a:pt x="40" y="12"/>
                    <a:pt x="40" y="12"/>
                    <a:pt x="40" y="12"/>
                  </a:cubicBezTo>
                  <a:cubicBezTo>
                    <a:pt x="40" y="13"/>
                    <a:pt x="40" y="13"/>
                    <a:pt x="40" y="13"/>
                  </a:cubicBezTo>
                  <a:cubicBezTo>
                    <a:pt x="40" y="14"/>
                    <a:pt x="40" y="14"/>
                    <a:pt x="40" y="15"/>
                  </a:cubicBezTo>
                  <a:cubicBezTo>
                    <a:pt x="40" y="15"/>
                    <a:pt x="40" y="15"/>
                    <a:pt x="40" y="15"/>
                  </a:cubicBezTo>
                  <a:cubicBezTo>
                    <a:pt x="41" y="17"/>
                    <a:pt x="41" y="17"/>
                    <a:pt x="41" y="17"/>
                  </a:cubicBezTo>
                  <a:cubicBezTo>
                    <a:pt x="40" y="18"/>
                    <a:pt x="40" y="18"/>
                    <a:pt x="40" y="18"/>
                  </a:cubicBezTo>
                  <a:cubicBezTo>
                    <a:pt x="40" y="19"/>
                    <a:pt x="41" y="20"/>
                    <a:pt x="41" y="21"/>
                  </a:cubicBezTo>
                  <a:cubicBezTo>
                    <a:pt x="41" y="21"/>
                    <a:pt x="41" y="21"/>
                    <a:pt x="42" y="22"/>
                  </a:cubicBezTo>
                  <a:cubicBezTo>
                    <a:pt x="41" y="23"/>
                    <a:pt x="41" y="23"/>
                    <a:pt x="41" y="23"/>
                  </a:cubicBezTo>
                  <a:cubicBezTo>
                    <a:pt x="43" y="25"/>
                    <a:pt x="43" y="25"/>
                    <a:pt x="44" y="26"/>
                  </a:cubicBezTo>
                  <a:cubicBezTo>
                    <a:pt x="45" y="27"/>
                    <a:pt x="44" y="26"/>
                    <a:pt x="45" y="27"/>
                  </a:cubicBezTo>
                  <a:cubicBezTo>
                    <a:pt x="45" y="27"/>
                    <a:pt x="45" y="27"/>
                    <a:pt x="45" y="27"/>
                  </a:cubicBezTo>
                  <a:cubicBezTo>
                    <a:pt x="45" y="28"/>
                    <a:pt x="45" y="28"/>
                    <a:pt x="45" y="28"/>
                  </a:cubicBezTo>
                  <a:cubicBezTo>
                    <a:pt x="45" y="29"/>
                    <a:pt x="45" y="28"/>
                    <a:pt x="45" y="29"/>
                  </a:cubicBezTo>
                  <a:cubicBezTo>
                    <a:pt x="45" y="30"/>
                    <a:pt x="43" y="32"/>
                    <a:pt x="43" y="33"/>
                  </a:cubicBezTo>
                  <a:cubicBezTo>
                    <a:pt x="43" y="34"/>
                    <a:pt x="43" y="34"/>
                    <a:pt x="43" y="34"/>
                  </a:cubicBezTo>
                  <a:cubicBezTo>
                    <a:pt x="43" y="36"/>
                    <a:pt x="43" y="36"/>
                    <a:pt x="43" y="36"/>
                  </a:cubicBezTo>
                  <a:cubicBezTo>
                    <a:pt x="42" y="38"/>
                    <a:pt x="42" y="38"/>
                    <a:pt x="41" y="40"/>
                  </a:cubicBezTo>
                  <a:cubicBezTo>
                    <a:pt x="40" y="41"/>
                    <a:pt x="40" y="41"/>
                    <a:pt x="40" y="41"/>
                  </a:cubicBezTo>
                  <a:cubicBezTo>
                    <a:pt x="39" y="42"/>
                    <a:pt x="39" y="42"/>
                    <a:pt x="39" y="42"/>
                  </a:cubicBezTo>
                  <a:cubicBezTo>
                    <a:pt x="39" y="42"/>
                    <a:pt x="39" y="42"/>
                    <a:pt x="39" y="42"/>
                  </a:cubicBezTo>
                  <a:cubicBezTo>
                    <a:pt x="38" y="42"/>
                    <a:pt x="38" y="42"/>
                    <a:pt x="38" y="42"/>
                  </a:cubicBezTo>
                  <a:cubicBezTo>
                    <a:pt x="38" y="42"/>
                    <a:pt x="38" y="42"/>
                    <a:pt x="38" y="42"/>
                  </a:cubicBezTo>
                  <a:cubicBezTo>
                    <a:pt x="38" y="42"/>
                    <a:pt x="38" y="42"/>
                    <a:pt x="38" y="42"/>
                  </a:cubicBezTo>
                  <a:cubicBezTo>
                    <a:pt x="37" y="41"/>
                    <a:pt x="38" y="41"/>
                    <a:pt x="37" y="41"/>
                  </a:cubicBezTo>
                  <a:cubicBezTo>
                    <a:pt x="37" y="40"/>
                    <a:pt x="37" y="40"/>
                    <a:pt x="37" y="40"/>
                  </a:cubicBezTo>
                  <a:cubicBezTo>
                    <a:pt x="36" y="41"/>
                    <a:pt x="36" y="41"/>
                    <a:pt x="36" y="41"/>
                  </a:cubicBezTo>
                  <a:cubicBezTo>
                    <a:pt x="36" y="41"/>
                    <a:pt x="36" y="41"/>
                    <a:pt x="36" y="41"/>
                  </a:cubicBezTo>
                  <a:cubicBezTo>
                    <a:pt x="35" y="40"/>
                    <a:pt x="35" y="40"/>
                    <a:pt x="35" y="39"/>
                  </a:cubicBezTo>
                  <a:cubicBezTo>
                    <a:pt x="34" y="39"/>
                    <a:pt x="34" y="39"/>
                    <a:pt x="34" y="39"/>
                  </a:cubicBezTo>
                  <a:cubicBezTo>
                    <a:pt x="34" y="39"/>
                    <a:pt x="34" y="39"/>
                    <a:pt x="34" y="39"/>
                  </a:cubicBezTo>
                  <a:cubicBezTo>
                    <a:pt x="33" y="39"/>
                    <a:pt x="33" y="39"/>
                    <a:pt x="33" y="39"/>
                  </a:cubicBezTo>
                  <a:cubicBezTo>
                    <a:pt x="33" y="40"/>
                    <a:pt x="33" y="40"/>
                    <a:pt x="33" y="40"/>
                  </a:cubicBezTo>
                  <a:cubicBezTo>
                    <a:pt x="32" y="39"/>
                    <a:pt x="32" y="39"/>
                    <a:pt x="32" y="39"/>
                  </a:cubicBezTo>
                  <a:cubicBezTo>
                    <a:pt x="32" y="39"/>
                    <a:pt x="32" y="39"/>
                    <a:pt x="32" y="39"/>
                  </a:cubicBezTo>
                  <a:cubicBezTo>
                    <a:pt x="31" y="40"/>
                    <a:pt x="31" y="40"/>
                    <a:pt x="31" y="40"/>
                  </a:cubicBezTo>
                  <a:cubicBezTo>
                    <a:pt x="30" y="40"/>
                    <a:pt x="30" y="40"/>
                    <a:pt x="30" y="40"/>
                  </a:cubicBezTo>
                  <a:cubicBezTo>
                    <a:pt x="30" y="41"/>
                    <a:pt x="30" y="41"/>
                    <a:pt x="30" y="41"/>
                  </a:cubicBezTo>
                  <a:cubicBezTo>
                    <a:pt x="29" y="41"/>
                    <a:pt x="27" y="41"/>
                    <a:pt x="26" y="41"/>
                  </a:cubicBezTo>
                  <a:cubicBezTo>
                    <a:pt x="25" y="41"/>
                    <a:pt x="24" y="40"/>
                    <a:pt x="24" y="40"/>
                  </a:cubicBezTo>
                  <a:cubicBezTo>
                    <a:pt x="23" y="40"/>
                    <a:pt x="23" y="40"/>
                    <a:pt x="23" y="40"/>
                  </a:cubicBezTo>
                  <a:cubicBezTo>
                    <a:pt x="23" y="40"/>
                    <a:pt x="23" y="40"/>
                    <a:pt x="23" y="40"/>
                  </a:cubicBezTo>
                  <a:cubicBezTo>
                    <a:pt x="23" y="40"/>
                    <a:pt x="23" y="40"/>
                    <a:pt x="23" y="40"/>
                  </a:cubicBezTo>
                  <a:cubicBezTo>
                    <a:pt x="23" y="41"/>
                    <a:pt x="23" y="41"/>
                    <a:pt x="23" y="41"/>
                  </a:cubicBezTo>
                  <a:cubicBezTo>
                    <a:pt x="22" y="41"/>
                    <a:pt x="22" y="41"/>
                    <a:pt x="22" y="41"/>
                  </a:cubicBezTo>
                  <a:cubicBezTo>
                    <a:pt x="22" y="42"/>
                    <a:pt x="22" y="42"/>
                    <a:pt x="22" y="42"/>
                  </a:cubicBezTo>
                  <a:cubicBezTo>
                    <a:pt x="21" y="42"/>
                    <a:pt x="21" y="42"/>
                    <a:pt x="21" y="42"/>
                  </a:cubicBezTo>
                  <a:cubicBezTo>
                    <a:pt x="21" y="43"/>
                    <a:pt x="21" y="43"/>
                    <a:pt x="21" y="43"/>
                  </a:cubicBezTo>
                  <a:cubicBezTo>
                    <a:pt x="22" y="43"/>
                    <a:pt x="22" y="43"/>
                    <a:pt x="22" y="43"/>
                  </a:cubicBezTo>
                  <a:cubicBezTo>
                    <a:pt x="23" y="44"/>
                    <a:pt x="23" y="44"/>
                    <a:pt x="24" y="45"/>
                  </a:cubicBezTo>
                  <a:cubicBezTo>
                    <a:pt x="24" y="46"/>
                    <a:pt x="24" y="46"/>
                    <a:pt x="24" y="47"/>
                  </a:cubicBezTo>
                  <a:cubicBezTo>
                    <a:pt x="23" y="47"/>
                    <a:pt x="23" y="47"/>
                    <a:pt x="23" y="47"/>
                  </a:cubicBezTo>
                  <a:cubicBezTo>
                    <a:pt x="23" y="47"/>
                    <a:pt x="23" y="47"/>
                    <a:pt x="23" y="47"/>
                  </a:cubicBezTo>
                  <a:cubicBezTo>
                    <a:pt x="23" y="47"/>
                    <a:pt x="18" y="46"/>
                    <a:pt x="18" y="46"/>
                  </a:cubicBezTo>
                  <a:cubicBezTo>
                    <a:pt x="17" y="46"/>
                    <a:pt x="17" y="46"/>
                    <a:pt x="17" y="45"/>
                  </a:cubicBezTo>
                  <a:cubicBezTo>
                    <a:pt x="16" y="45"/>
                    <a:pt x="16" y="45"/>
                    <a:pt x="15" y="45"/>
                  </a:cubicBezTo>
                  <a:cubicBezTo>
                    <a:pt x="14" y="44"/>
                    <a:pt x="14" y="44"/>
                    <a:pt x="13" y="42"/>
                  </a:cubicBezTo>
                  <a:cubicBezTo>
                    <a:pt x="13" y="42"/>
                    <a:pt x="13" y="42"/>
                    <a:pt x="12" y="41"/>
                  </a:cubicBezTo>
                  <a:cubicBezTo>
                    <a:pt x="12" y="40"/>
                    <a:pt x="12" y="40"/>
                    <a:pt x="12" y="40"/>
                  </a:cubicBezTo>
                  <a:cubicBezTo>
                    <a:pt x="12" y="40"/>
                    <a:pt x="12" y="40"/>
                    <a:pt x="12" y="40"/>
                  </a:cubicBezTo>
                  <a:cubicBezTo>
                    <a:pt x="12" y="39"/>
                    <a:pt x="11" y="39"/>
                    <a:pt x="11" y="38"/>
                  </a:cubicBezTo>
                  <a:cubicBezTo>
                    <a:pt x="11" y="38"/>
                    <a:pt x="11" y="38"/>
                    <a:pt x="11" y="38"/>
                  </a:cubicBezTo>
                  <a:cubicBezTo>
                    <a:pt x="11" y="38"/>
                    <a:pt x="11" y="37"/>
                    <a:pt x="11" y="37"/>
                  </a:cubicBezTo>
                  <a:cubicBezTo>
                    <a:pt x="10" y="37"/>
                    <a:pt x="10" y="37"/>
                    <a:pt x="10" y="37"/>
                  </a:cubicBezTo>
                  <a:cubicBezTo>
                    <a:pt x="10" y="36"/>
                    <a:pt x="10" y="36"/>
                    <a:pt x="10" y="36"/>
                  </a:cubicBezTo>
                  <a:cubicBezTo>
                    <a:pt x="9" y="36"/>
                    <a:pt x="9" y="36"/>
                    <a:pt x="9" y="36"/>
                  </a:cubicBezTo>
                  <a:cubicBezTo>
                    <a:pt x="9" y="36"/>
                    <a:pt x="9" y="36"/>
                    <a:pt x="9" y="36"/>
                  </a:cubicBezTo>
                  <a:cubicBezTo>
                    <a:pt x="9" y="35"/>
                    <a:pt x="9" y="35"/>
                    <a:pt x="9" y="35"/>
                  </a:cubicBezTo>
                  <a:cubicBezTo>
                    <a:pt x="9" y="34"/>
                    <a:pt x="9" y="34"/>
                    <a:pt x="9" y="34"/>
                  </a:cubicBezTo>
                  <a:cubicBezTo>
                    <a:pt x="9" y="34"/>
                    <a:pt x="9" y="34"/>
                    <a:pt x="9" y="33"/>
                  </a:cubicBezTo>
                  <a:cubicBezTo>
                    <a:pt x="9" y="33"/>
                    <a:pt x="9" y="33"/>
                    <a:pt x="9" y="33"/>
                  </a:cubicBezTo>
                  <a:cubicBezTo>
                    <a:pt x="9" y="33"/>
                    <a:pt x="9" y="33"/>
                    <a:pt x="9" y="33"/>
                  </a:cubicBezTo>
                  <a:cubicBezTo>
                    <a:pt x="9" y="32"/>
                    <a:pt x="9" y="31"/>
                    <a:pt x="8" y="30"/>
                  </a:cubicBezTo>
                  <a:cubicBezTo>
                    <a:pt x="8" y="30"/>
                    <a:pt x="8" y="30"/>
                    <a:pt x="8" y="30"/>
                  </a:cubicBezTo>
                  <a:cubicBezTo>
                    <a:pt x="7" y="30"/>
                    <a:pt x="7" y="30"/>
                    <a:pt x="7" y="30"/>
                  </a:cubicBezTo>
                  <a:cubicBezTo>
                    <a:pt x="7" y="30"/>
                    <a:pt x="7" y="30"/>
                    <a:pt x="7" y="30"/>
                  </a:cubicBezTo>
                  <a:cubicBezTo>
                    <a:pt x="6" y="30"/>
                    <a:pt x="6" y="30"/>
                    <a:pt x="6" y="30"/>
                  </a:cubicBezTo>
                  <a:cubicBezTo>
                    <a:pt x="5" y="30"/>
                    <a:pt x="5" y="30"/>
                    <a:pt x="4" y="30"/>
                  </a:cubicBezTo>
                  <a:cubicBezTo>
                    <a:pt x="4" y="30"/>
                    <a:pt x="4" y="30"/>
                    <a:pt x="4" y="30"/>
                  </a:cubicBezTo>
                  <a:cubicBezTo>
                    <a:pt x="4" y="29"/>
                    <a:pt x="4" y="29"/>
                    <a:pt x="4" y="29"/>
                  </a:cubicBezTo>
                  <a:cubicBezTo>
                    <a:pt x="3" y="28"/>
                    <a:pt x="4" y="28"/>
                    <a:pt x="2" y="27"/>
                  </a:cubicBezTo>
                  <a:cubicBezTo>
                    <a:pt x="2" y="25"/>
                    <a:pt x="2" y="25"/>
                    <a:pt x="0" y="23"/>
                  </a:cubicBezTo>
                  <a:cubicBezTo>
                    <a:pt x="0" y="22"/>
                    <a:pt x="0" y="22"/>
                    <a:pt x="0" y="21"/>
                  </a:cubicBezTo>
                  <a:cubicBezTo>
                    <a:pt x="1" y="20"/>
                    <a:pt x="2" y="18"/>
                    <a:pt x="2" y="16"/>
                  </a:cubicBezTo>
                  <a:cubicBezTo>
                    <a:pt x="2" y="15"/>
                    <a:pt x="2" y="15"/>
                    <a:pt x="2" y="14"/>
                  </a:cubicBezTo>
                  <a:cubicBezTo>
                    <a:pt x="1" y="14"/>
                    <a:pt x="1" y="14"/>
                    <a:pt x="1" y="14"/>
                  </a:cubicBezTo>
                  <a:cubicBezTo>
                    <a:pt x="2" y="13"/>
                    <a:pt x="2" y="13"/>
                    <a:pt x="2" y="13"/>
                  </a:cubicBezTo>
                  <a:cubicBezTo>
                    <a:pt x="3" y="13"/>
                    <a:pt x="3" y="13"/>
                    <a:pt x="3" y="13"/>
                  </a:cubicBezTo>
                  <a:cubicBezTo>
                    <a:pt x="3" y="13"/>
                    <a:pt x="3" y="13"/>
                    <a:pt x="3" y="13"/>
                  </a:cubicBezTo>
                  <a:cubicBezTo>
                    <a:pt x="4" y="12"/>
                    <a:pt x="4" y="12"/>
                    <a:pt x="4" y="12"/>
                  </a:cubicBezTo>
                  <a:cubicBezTo>
                    <a:pt x="6" y="12"/>
                    <a:pt x="6" y="12"/>
                    <a:pt x="8" y="12"/>
                  </a:cubicBezTo>
                  <a:cubicBezTo>
                    <a:pt x="8" y="11"/>
                    <a:pt x="8" y="11"/>
                    <a:pt x="8" y="11"/>
                  </a:cubicBezTo>
                  <a:cubicBezTo>
                    <a:pt x="8" y="11"/>
                    <a:pt x="8" y="11"/>
                    <a:pt x="8" y="11"/>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8" y="8"/>
                    <a:pt x="8" y="8"/>
                    <a:pt x="8" y="8"/>
                  </a:cubicBezTo>
                  <a:cubicBezTo>
                    <a:pt x="9" y="7"/>
                    <a:pt x="9" y="7"/>
                    <a:pt x="9" y="7"/>
                  </a:cubicBezTo>
                  <a:cubicBezTo>
                    <a:pt x="10" y="6"/>
                    <a:pt x="10" y="6"/>
                    <a:pt x="10" y="6"/>
                  </a:cubicBezTo>
                  <a:cubicBezTo>
                    <a:pt x="10" y="6"/>
                    <a:pt x="10" y="6"/>
                    <a:pt x="10" y="6"/>
                  </a:cubicBezTo>
                  <a:cubicBezTo>
                    <a:pt x="10" y="5"/>
                    <a:pt x="10" y="5"/>
                    <a:pt x="10" y="5"/>
                  </a:cubicBezTo>
                  <a:cubicBezTo>
                    <a:pt x="10" y="4"/>
                    <a:pt x="10" y="4"/>
                    <a:pt x="10" y="4"/>
                  </a:cubicBezTo>
                  <a:cubicBezTo>
                    <a:pt x="11" y="2"/>
                    <a:pt x="10" y="3"/>
                    <a:pt x="11" y="1"/>
                  </a:cubicBezTo>
                  <a:cubicBezTo>
                    <a:pt x="12" y="1"/>
                    <a:pt x="12" y="1"/>
                    <a:pt x="12" y="1"/>
                  </a:cubicBezTo>
                  <a:cubicBezTo>
                    <a:pt x="19" y="2"/>
                    <a:pt x="18" y="1"/>
                    <a:pt x="24" y="3"/>
                  </a:cubicBezTo>
                  <a:cubicBezTo>
                    <a:pt x="24" y="4"/>
                    <a:pt x="24" y="4"/>
                    <a:pt x="24" y="4"/>
                  </a:cubicBezTo>
                  <a:cubicBezTo>
                    <a:pt x="24" y="3"/>
                    <a:pt x="24" y="3"/>
                    <a:pt x="24" y="2"/>
                  </a:cubicBezTo>
                  <a:cubicBezTo>
                    <a:pt x="25" y="1"/>
                    <a:pt x="25" y="1"/>
                    <a:pt x="25" y="1"/>
                  </a:cubicBezTo>
                  <a:cubicBezTo>
                    <a:pt x="27" y="1"/>
                    <a:pt x="26" y="1"/>
                    <a:pt x="30" y="1"/>
                  </a:cubicBezTo>
                  <a:cubicBezTo>
                    <a:pt x="36" y="0"/>
                    <a:pt x="43" y="2"/>
                    <a:pt x="45" y="3"/>
                  </a:cubicBezTo>
                  <a:cubicBezTo>
                    <a:pt x="45" y="4"/>
                    <a:pt x="45" y="4"/>
                    <a:pt x="45" y="4"/>
                  </a:cubicBezTo>
                  <a:cubicBezTo>
                    <a:pt x="45" y="6"/>
                    <a:pt x="45" y="6"/>
                    <a:pt x="44" y="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215">
              <a:extLst>
                <a:ext uri="{FF2B5EF4-FFF2-40B4-BE49-F238E27FC236}">
                  <a16:creationId xmlns:a16="http://schemas.microsoft.com/office/drawing/2014/main" id="{C7E7825D-BC3E-4C9A-AF2D-623E668D2A45}"/>
                </a:ext>
              </a:extLst>
            </p:cNvPr>
            <p:cNvSpPr>
              <a:spLocks/>
            </p:cNvSpPr>
            <p:nvPr/>
          </p:nvSpPr>
          <p:spPr bwMode="auto">
            <a:xfrm>
              <a:off x="12822855" y="8451354"/>
              <a:ext cx="522413" cy="413182"/>
            </a:xfrm>
            <a:custGeom>
              <a:avLst/>
              <a:gdLst>
                <a:gd name="T0" fmla="*/ 111 w 125"/>
                <a:gd name="T1" fmla="*/ 32 h 99"/>
                <a:gd name="T2" fmla="*/ 102 w 125"/>
                <a:gd name="T3" fmla="*/ 43 h 99"/>
                <a:gd name="T4" fmla="*/ 99 w 125"/>
                <a:gd name="T5" fmla="*/ 49 h 99"/>
                <a:gd name="T6" fmla="*/ 110 w 125"/>
                <a:gd name="T7" fmla="*/ 55 h 99"/>
                <a:gd name="T8" fmla="*/ 113 w 125"/>
                <a:gd name="T9" fmla="*/ 60 h 99"/>
                <a:gd name="T10" fmla="*/ 118 w 125"/>
                <a:gd name="T11" fmla="*/ 63 h 99"/>
                <a:gd name="T12" fmla="*/ 122 w 125"/>
                <a:gd name="T13" fmla="*/ 74 h 99"/>
                <a:gd name="T14" fmla="*/ 101 w 125"/>
                <a:gd name="T15" fmla="*/ 96 h 99"/>
                <a:gd name="T16" fmla="*/ 90 w 125"/>
                <a:gd name="T17" fmla="*/ 98 h 99"/>
                <a:gd name="T18" fmla="*/ 89 w 125"/>
                <a:gd name="T19" fmla="*/ 98 h 99"/>
                <a:gd name="T20" fmla="*/ 83 w 125"/>
                <a:gd name="T21" fmla="*/ 97 h 99"/>
                <a:gd name="T22" fmla="*/ 78 w 125"/>
                <a:gd name="T23" fmla="*/ 96 h 99"/>
                <a:gd name="T24" fmla="*/ 74 w 125"/>
                <a:gd name="T25" fmla="*/ 97 h 99"/>
                <a:gd name="T26" fmla="*/ 72 w 125"/>
                <a:gd name="T27" fmla="*/ 97 h 99"/>
                <a:gd name="T28" fmla="*/ 68 w 125"/>
                <a:gd name="T29" fmla="*/ 93 h 99"/>
                <a:gd name="T30" fmla="*/ 60 w 125"/>
                <a:gd name="T31" fmla="*/ 86 h 99"/>
                <a:gd name="T32" fmla="*/ 57 w 125"/>
                <a:gd name="T33" fmla="*/ 89 h 99"/>
                <a:gd name="T34" fmla="*/ 48 w 125"/>
                <a:gd name="T35" fmla="*/ 90 h 99"/>
                <a:gd name="T36" fmla="*/ 43 w 125"/>
                <a:gd name="T37" fmla="*/ 87 h 99"/>
                <a:gd name="T38" fmla="*/ 39 w 125"/>
                <a:gd name="T39" fmla="*/ 84 h 99"/>
                <a:gd name="T40" fmla="*/ 35 w 125"/>
                <a:gd name="T41" fmla="*/ 79 h 99"/>
                <a:gd name="T42" fmla="*/ 26 w 125"/>
                <a:gd name="T43" fmla="*/ 70 h 99"/>
                <a:gd name="T44" fmla="*/ 25 w 125"/>
                <a:gd name="T45" fmla="*/ 64 h 99"/>
                <a:gd name="T46" fmla="*/ 11 w 125"/>
                <a:gd name="T47" fmla="*/ 53 h 99"/>
                <a:gd name="T48" fmla="*/ 11 w 125"/>
                <a:gd name="T49" fmla="*/ 50 h 99"/>
                <a:gd name="T50" fmla="*/ 1 w 125"/>
                <a:gd name="T51" fmla="*/ 45 h 99"/>
                <a:gd name="T52" fmla="*/ 0 w 125"/>
                <a:gd name="T53" fmla="*/ 41 h 99"/>
                <a:gd name="T54" fmla="*/ 0 w 125"/>
                <a:gd name="T55" fmla="*/ 41 h 99"/>
                <a:gd name="T56" fmla="*/ 4 w 125"/>
                <a:gd name="T57" fmla="*/ 38 h 99"/>
                <a:gd name="T58" fmla="*/ 6 w 125"/>
                <a:gd name="T59" fmla="*/ 33 h 99"/>
                <a:gd name="T60" fmla="*/ 7 w 125"/>
                <a:gd name="T61" fmla="*/ 28 h 99"/>
                <a:gd name="T62" fmla="*/ 9 w 125"/>
                <a:gd name="T63" fmla="*/ 23 h 99"/>
                <a:gd name="T64" fmla="*/ 12 w 125"/>
                <a:gd name="T65" fmla="*/ 22 h 99"/>
                <a:gd name="T66" fmla="*/ 19 w 125"/>
                <a:gd name="T67" fmla="*/ 21 h 99"/>
                <a:gd name="T68" fmla="*/ 20 w 125"/>
                <a:gd name="T69" fmla="*/ 24 h 99"/>
                <a:gd name="T70" fmla="*/ 27 w 125"/>
                <a:gd name="T71" fmla="*/ 31 h 99"/>
                <a:gd name="T72" fmla="*/ 42 w 125"/>
                <a:gd name="T73" fmla="*/ 30 h 99"/>
                <a:gd name="T74" fmla="*/ 43 w 125"/>
                <a:gd name="T75" fmla="*/ 33 h 99"/>
                <a:gd name="T76" fmla="*/ 52 w 125"/>
                <a:gd name="T77" fmla="*/ 32 h 99"/>
                <a:gd name="T78" fmla="*/ 59 w 125"/>
                <a:gd name="T79" fmla="*/ 28 h 99"/>
                <a:gd name="T80" fmla="*/ 65 w 125"/>
                <a:gd name="T81" fmla="*/ 23 h 99"/>
                <a:gd name="T82" fmla="*/ 74 w 125"/>
                <a:gd name="T83" fmla="*/ 29 h 99"/>
                <a:gd name="T84" fmla="*/ 92 w 125"/>
                <a:gd name="T85" fmla="*/ 14 h 99"/>
                <a:gd name="T86" fmla="*/ 92 w 125"/>
                <a:gd name="T87" fmla="*/ 12 h 99"/>
                <a:gd name="T88" fmla="*/ 96 w 125"/>
                <a:gd name="T89" fmla="*/ 1 h 99"/>
                <a:gd name="T90" fmla="*/ 101 w 125"/>
                <a:gd name="T91" fmla="*/ 4 h 99"/>
                <a:gd name="T92" fmla="*/ 101 w 125"/>
                <a:gd name="T93" fmla="*/ 17 h 99"/>
                <a:gd name="T94" fmla="*/ 109 w 125"/>
                <a:gd name="T95" fmla="*/ 2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5" h="99">
                  <a:moveTo>
                    <a:pt x="109" y="32"/>
                  </a:moveTo>
                  <a:cubicBezTo>
                    <a:pt x="109" y="32"/>
                    <a:pt x="109" y="32"/>
                    <a:pt x="109" y="32"/>
                  </a:cubicBezTo>
                  <a:cubicBezTo>
                    <a:pt x="109" y="32"/>
                    <a:pt x="111" y="32"/>
                    <a:pt x="111" y="32"/>
                  </a:cubicBezTo>
                  <a:cubicBezTo>
                    <a:pt x="111" y="35"/>
                    <a:pt x="112" y="39"/>
                    <a:pt x="111" y="42"/>
                  </a:cubicBezTo>
                  <a:cubicBezTo>
                    <a:pt x="111" y="43"/>
                    <a:pt x="110" y="43"/>
                    <a:pt x="110" y="43"/>
                  </a:cubicBezTo>
                  <a:cubicBezTo>
                    <a:pt x="105" y="44"/>
                    <a:pt x="106" y="43"/>
                    <a:pt x="102" y="43"/>
                  </a:cubicBezTo>
                  <a:cubicBezTo>
                    <a:pt x="102" y="44"/>
                    <a:pt x="102" y="44"/>
                    <a:pt x="102" y="44"/>
                  </a:cubicBezTo>
                  <a:cubicBezTo>
                    <a:pt x="101" y="46"/>
                    <a:pt x="100" y="47"/>
                    <a:pt x="99" y="49"/>
                  </a:cubicBezTo>
                  <a:cubicBezTo>
                    <a:pt x="99" y="49"/>
                    <a:pt x="99" y="49"/>
                    <a:pt x="99" y="49"/>
                  </a:cubicBezTo>
                  <a:cubicBezTo>
                    <a:pt x="99" y="50"/>
                    <a:pt x="99" y="50"/>
                    <a:pt x="99" y="50"/>
                  </a:cubicBezTo>
                  <a:cubicBezTo>
                    <a:pt x="102" y="52"/>
                    <a:pt x="103" y="51"/>
                    <a:pt x="107" y="52"/>
                  </a:cubicBezTo>
                  <a:cubicBezTo>
                    <a:pt x="108" y="53"/>
                    <a:pt x="109" y="54"/>
                    <a:pt x="110" y="55"/>
                  </a:cubicBezTo>
                  <a:cubicBezTo>
                    <a:pt x="111" y="56"/>
                    <a:pt x="111" y="56"/>
                    <a:pt x="111" y="56"/>
                  </a:cubicBezTo>
                  <a:cubicBezTo>
                    <a:pt x="111" y="57"/>
                    <a:pt x="111" y="57"/>
                    <a:pt x="111" y="57"/>
                  </a:cubicBezTo>
                  <a:cubicBezTo>
                    <a:pt x="113" y="59"/>
                    <a:pt x="112" y="59"/>
                    <a:pt x="113" y="60"/>
                  </a:cubicBezTo>
                  <a:cubicBezTo>
                    <a:pt x="116" y="61"/>
                    <a:pt x="116" y="61"/>
                    <a:pt x="116" y="61"/>
                  </a:cubicBezTo>
                  <a:cubicBezTo>
                    <a:pt x="117" y="62"/>
                    <a:pt x="117" y="62"/>
                    <a:pt x="117" y="62"/>
                  </a:cubicBezTo>
                  <a:cubicBezTo>
                    <a:pt x="118" y="63"/>
                    <a:pt x="117" y="63"/>
                    <a:pt x="118" y="63"/>
                  </a:cubicBezTo>
                  <a:cubicBezTo>
                    <a:pt x="120" y="67"/>
                    <a:pt x="119" y="66"/>
                    <a:pt x="121" y="70"/>
                  </a:cubicBezTo>
                  <a:cubicBezTo>
                    <a:pt x="121" y="72"/>
                    <a:pt x="121" y="72"/>
                    <a:pt x="121" y="72"/>
                  </a:cubicBezTo>
                  <a:cubicBezTo>
                    <a:pt x="122" y="74"/>
                    <a:pt x="122" y="73"/>
                    <a:pt x="122" y="74"/>
                  </a:cubicBezTo>
                  <a:cubicBezTo>
                    <a:pt x="123" y="76"/>
                    <a:pt x="124" y="76"/>
                    <a:pt x="125" y="76"/>
                  </a:cubicBezTo>
                  <a:cubicBezTo>
                    <a:pt x="124" y="77"/>
                    <a:pt x="105" y="96"/>
                    <a:pt x="105" y="96"/>
                  </a:cubicBezTo>
                  <a:cubicBezTo>
                    <a:pt x="102" y="96"/>
                    <a:pt x="103" y="96"/>
                    <a:pt x="101" y="96"/>
                  </a:cubicBezTo>
                  <a:cubicBezTo>
                    <a:pt x="99" y="95"/>
                    <a:pt x="99" y="95"/>
                    <a:pt x="99" y="95"/>
                  </a:cubicBezTo>
                  <a:cubicBezTo>
                    <a:pt x="96" y="96"/>
                    <a:pt x="96" y="96"/>
                    <a:pt x="92" y="96"/>
                  </a:cubicBezTo>
                  <a:cubicBezTo>
                    <a:pt x="90" y="97"/>
                    <a:pt x="91" y="97"/>
                    <a:pt x="90" y="98"/>
                  </a:cubicBezTo>
                  <a:cubicBezTo>
                    <a:pt x="90" y="98"/>
                    <a:pt x="90" y="98"/>
                    <a:pt x="90" y="98"/>
                  </a:cubicBezTo>
                  <a:cubicBezTo>
                    <a:pt x="89" y="99"/>
                    <a:pt x="89" y="99"/>
                    <a:pt x="89" y="99"/>
                  </a:cubicBezTo>
                  <a:cubicBezTo>
                    <a:pt x="89" y="98"/>
                    <a:pt x="89" y="98"/>
                    <a:pt x="89" y="98"/>
                  </a:cubicBezTo>
                  <a:cubicBezTo>
                    <a:pt x="88" y="98"/>
                    <a:pt x="89" y="98"/>
                    <a:pt x="87" y="98"/>
                  </a:cubicBezTo>
                  <a:cubicBezTo>
                    <a:pt x="87" y="96"/>
                    <a:pt x="86" y="96"/>
                    <a:pt x="86" y="95"/>
                  </a:cubicBezTo>
                  <a:cubicBezTo>
                    <a:pt x="84" y="96"/>
                    <a:pt x="84" y="96"/>
                    <a:pt x="83" y="97"/>
                  </a:cubicBezTo>
                  <a:cubicBezTo>
                    <a:pt x="82" y="97"/>
                    <a:pt x="82" y="97"/>
                    <a:pt x="82" y="97"/>
                  </a:cubicBezTo>
                  <a:cubicBezTo>
                    <a:pt x="80" y="96"/>
                    <a:pt x="81" y="96"/>
                    <a:pt x="79" y="96"/>
                  </a:cubicBezTo>
                  <a:cubicBezTo>
                    <a:pt x="78" y="96"/>
                    <a:pt x="78" y="96"/>
                    <a:pt x="78" y="96"/>
                  </a:cubicBezTo>
                  <a:cubicBezTo>
                    <a:pt x="77" y="96"/>
                    <a:pt x="77" y="96"/>
                    <a:pt x="76" y="97"/>
                  </a:cubicBezTo>
                  <a:cubicBezTo>
                    <a:pt x="75" y="98"/>
                    <a:pt x="75" y="98"/>
                    <a:pt x="75" y="99"/>
                  </a:cubicBezTo>
                  <a:cubicBezTo>
                    <a:pt x="74" y="98"/>
                    <a:pt x="74" y="98"/>
                    <a:pt x="74" y="97"/>
                  </a:cubicBezTo>
                  <a:cubicBezTo>
                    <a:pt x="73" y="97"/>
                    <a:pt x="73" y="97"/>
                    <a:pt x="73" y="97"/>
                  </a:cubicBezTo>
                  <a:cubicBezTo>
                    <a:pt x="72" y="97"/>
                    <a:pt x="73" y="97"/>
                    <a:pt x="72" y="97"/>
                  </a:cubicBezTo>
                  <a:cubicBezTo>
                    <a:pt x="72" y="97"/>
                    <a:pt x="72" y="97"/>
                    <a:pt x="72" y="97"/>
                  </a:cubicBezTo>
                  <a:cubicBezTo>
                    <a:pt x="72" y="96"/>
                    <a:pt x="72" y="96"/>
                    <a:pt x="71" y="96"/>
                  </a:cubicBezTo>
                  <a:cubicBezTo>
                    <a:pt x="71" y="95"/>
                    <a:pt x="71" y="95"/>
                    <a:pt x="71" y="95"/>
                  </a:cubicBezTo>
                  <a:cubicBezTo>
                    <a:pt x="70" y="94"/>
                    <a:pt x="69" y="94"/>
                    <a:pt x="68" y="93"/>
                  </a:cubicBezTo>
                  <a:cubicBezTo>
                    <a:pt x="66" y="92"/>
                    <a:pt x="65" y="91"/>
                    <a:pt x="64" y="90"/>
                  </a:cubicBezTo>
                  <a:cubicBezTo>
                    <a:pt x="63" y="87"/>
                    <a:pt x="63" y="88"/>
                    <a:pt x="62" y="87"/>
                  </a:cubicBezTo>
                  <a:cubicBezTo>
                    <a:pt x="60" y="86"/>
                    <a:pt x="60" y="86"/>
                    <a:pt x="60" y="86"/>
                  </a:cubicBezTo>
                  <a:cubicBezTo>
                    <a:pt x="59" y="86"/>
                    <a:pt x="59" y="86"/>
                    <a:pt x="59" y="86"/>
                  </a:cubicBezTo>
                  <a:cubicBezTo>
                    <a:pt x="58" y="88"/>
                    <a:pt x="58" y="88"/>
                    <a:pt x="58" y="88"/>
                  </a:cubicBezTo>
                  <a:cubicBezTo>
                    <a:pt x="57" y="89"/>
                    <a:pt x="57" y="89"/>
                    <a:pt x="57" y="89"/>
                  </a:cubicBezTo>
                  <a:cubicBezTo>
                    <a:pt x="56" y="89"/>
                    <a:pt x="56" y="89"/>
                    <a:pt x="56" y="89"/>
                  </a:cubicBezTo>
                  <a:cubicBezTo>
                    <a:pt x="54" y="88"/>
                    <a:pt x="54" y="88"/>
                    <a:pt x="51" y="88"/>
                  </a:cubicBezTo>
                  <a:cubicBezTo>
                    <a:pt x="49" y="89"/>
                    <a:pt x="50" y="88"/>
                    <a:pt x="48" y="90"/>
                  </a:cubicBezTo>
                  <a:cubicBezTo>
                    <a:pt x="47" y="90"/>
                    <a:pt x="47" y="90"/>
                    <a:pt x="47" y="90"/>
                  </a:cubicBezTo>
                  <a:cubicBezTo>
                    <a:pt x="46" y="89"/>
                    <a:pt x="46" y="89"/>
                    <a:pt x="45" y="89"/>
                  </a:cubicBezTo>
                  <a:cubicBezTo>
                    <a:pt x="43" y="88"/>
                    <a:pt x="43" y="88"/>
                    <a:pt x="43" y="87"/>
                  </a:cubicBezTo>
                  <a:cubicBezTo>
                    <a:pt x="42" y="87"/>
                    <a:pt x="42" y="87"/>
                    <a:pt x="41" y="87"/>
                  </a:cubicBezTo>
                  <a:cubicBezTo>
                    <a:pt x="41" y="86"/>
                    <a:pt x="41" y="86"/>
                    <a:pt x="41" y="86"/>
                  </a:cubicBezTo>
                  <a:cubicBezTo>
                    <a:pt x="40" y="85"/>
                    <a:pt x="40" y="85"/>
                    <a:pt x="39" y="84"/>
                  </a:cubicBezTo>
                  <a:cubicBezTo>
                    <a:pt x="37" y="82"/>
                    <a:pt x="37" y="82"/>
                    <a:pt x="37" y="82"/>
                  </a:cubicBezTo>
                  <a:cubicBezTo>
                    <a:pt x="36" y="81"/>
                    <a:pt x="37" y="82"/>
                    <a:pt x="36" y="81"/>
                  </a:cubicBezTo>
                  <a:cubicBezTo>
                    <a:pt x="35" y="80"/>
                    <a:pt x="36" y="80"/>
                    <a:pt x="35" y="79"/>
                  </a:cubicBezTo>
                  <a:cubicBezTo>
                    <a:pt x="33" y="72"/>
                    <a:pt x="34" y="75"/>
                    <a:pt x="29" y="71"/>
                  </a:cubicBezTo>
                  <a:cubicBezTo>
                    <a:pt x="27" y="71"/>
                    <a:pt x="27" y="71"/>
                    <a:pt x="27" y="71"/>
                  </a:cubicBezTo>
                  <a:cubicBezTo>
                    <a:pt x="26" y="70"/>
                    <a:pt x="26" y="70"/>
                    <a:pt x="26" y="70"/>
                  </a:cubicBezTo>
                  <a:cubicBezTo>
                    <a:pt x="25" y="69"/>
                    <a:pt x="26" y="69"/>
                    <a:pt x="25" y="68"/>
                  </a:cubicBezTo>
                  <a:cubicBezTo>
                    <a:pt x="24" y="67"/>
                    <a:pt x="24" y="67"/>
                    <a:pt x="24" y="66"/>
                  </a:cubicBezTo>
                  <a:cubicBezTo>
                    <a:pt x="25" y="64"/>
                    <a:pt x="25" y="64"/>
                    <a:pt x="25" y="64"/>
                  </a:cubicBezTo>
                  <a:cubicBezTo>
                    <a:pt x="23" y="62"/>
                    <a:pt x="22" y="62"/>
                    <a:pt x="21" y="60"/>
                  </a:cubicBezTo>
                  <a:cubicBezTo>
                    <a:pt x="16" y="57"/>
                    <a:pt x="15" y="58"/>
                    <a:pt x="11" y="54"/>
                  </a:cubicBezTo>
                  <a:cubicBezTo>
                    <a:pt x="11" y="53"/>
                    <a:pt x="11" y="53"/>
                    <a:pt x="11" y="53"/>
                  </a:cubicBezTo>
                  <a:cubicBezTo>
                    <a:pt x="12" y="52"/>
                    <a:pt x="12" y="52"/>
                    <a:pt x="12" y="52"/>
                  </a:cubicBezTo>
                  <a:cubicBezTo>
                    <a:pt x="12" y="51"/>
                    <a:pt x="12" y="51"/>
                    <a:pt x="12" y="51"/>
                  </a:cubicBezTo>
                  <a:cubicBezTo>
                    <a:pt x="11" y="50"/>
                    <a:pt x="11" y="50"/>
                    <a:pt x="11" y="50"/>
                  </a:cubicBezTo>
                  <a:cubicBezTo>
                    <a:pt x="9" y="48"/>
                    <a:pt x="10" y="49"/>
                    <a:pt x="8" y="47"/>
                  </a:cubicBezTo>
                  <a:cubicBezTo>
                    <a:pt x="6" y="46"/>
                    <a:pt x="6" y="46"/>
                    <a:pt x="6" y="46"/>
                  </a:cubicBezTo>
                  <a:cubicBezTo>
                    <a:pt x="4" y="46"/>
                    <a:pt x="3" y="46"/>
                    <a:pt x="1" y="45"/>
                  </a:cubicBezTo>
                  <a:cubicBezTo>
                    <a:pt x="0" y="44"/>
                    <a:pt x="0" y="44"/>
                    <a:pt x="0" y="44"/>
                  </a:cubicBezTo>
                  <a:cubicBezTo>
                    <a:pt x="0" y="43"/>
                    <a:pt x="0" y="43"/>
                    <a:pt x="0" y="43"/>
                  </a:cubicBezTo>
                  <a:cubicBezTo>
                    <a:pt x="0" y="41"/>
                    <a:pt x="0" y="41"/>
                    <a:pt x="0" y="41"/>
                  </a:cubicBezTo>
                  <a:cubicBezTo>
                    <a:pt x="0" y="41"/>
                    <a:pt x="0" y="41"/>
                    <a:pt x="0" y="41"/>
                  </a:cubicBezTo>
                  <a:cubicBezTo>
                    <a:pt x="0" y="41"/>
                    <a:pt x="0" y="41"/>
                    <a:pt x="0" y="41"/>
                  </a:cubicBezTo>
                  <a:cubicBezTo>
                    <a:pt x="0" y="41"/>
                    <a:pt x="0" y="41"/>
                    <a:pt x="0" y="41"/>
                  </a:cubicBezTo>
                  <a:cubicBezTo>
                    <a:pt x="0" y="40"/>
                    <a:pt x="0" y="40"/>
                    <a:pt x="0" y="40"/>
                  </a:cubicBezTo>
                  <a:cubicBezTo>
                    <a:pt x="2" y="39"/>
                    <a:pt x="2" y="39"/>
                    <a:pt x="4" y="38"/>
                  </a:cubicBezTo>
                  <a:cubicBezTo>
                    <a:pt x="4" y="38"/>
                    <a:pt x="4" y="38"/>
                    <a:pt x="4" y="38"/>
                  </a:cubicBezTo>
                  <a:cubicBezTo>
                    <a:pt x="4" y="37"/>
                    <a:pt x="4" y="37"/>
                    <a:pt x="4" y="37"/>
                  </a:cubicBezTo>
                  <a:cubicBezTo>
                    <a:pt x="4" y="36"/>
                    <a:pt x="5" y="36"/>
                    <a:pt x="5" y="35"/>
                  </a:cubicBezTo>
                  <a:cubicBezTo>
                    <a:pt x="6" y="34"/>
                    <a:pt x="5" y="34"/>
                    <a:pt x="6" y="33"/>
                  </a:cubicBezTo>
                  <a:cubicBezTo>
                    <a:pt x="6" y="32"/>
                    <a:pt x="6" y="32"/>
                    <a:pt x="7" y="32"/>
                  </a:cubicBezTo>
                  <a:cubicBezTo>
                    <a:pt x="7" y="31"/>
                    <a:pt x="7" y="31"/>
                    <a:pt x="7" y="31"/>
                  </a:cubicBezTo>
                  <a:cubicBezTo>
                    <a:pt x="7" y="30"/>
                    <a:pt x="7" y="30"/>
                    <a:pt x="7" y="28"/>
                  </a:cubicBezTo>
                  <a:cubicBezTo>
                    <a:pt x="7" y="28"/>
                    <a:pt x="7" y="28"/>
                    <a:pt x="7" y="28"/>
                  </a:cubicBezTo>
                  <a:cubicBezTo>
                    <a:pt x="8" y="27"/>
                    <a:pt x="9" y="26"/>
                    <a:pt x="9" y="25"/>
                  </a:cubicBezTo>
                  <a:cubicBezTo>
                    <a:pt x="10" y="24"/>
                    <a:pt x="9" y="25"/>
                    <a:pt x="9" y="23"/>
                  </a:cubicBezTo>
                  <a:cubicBezTo>
                    <a:pt x="10" y="22"/>
                    <a:pt x="10" y="22"/>
                    <a:pt x="10" y="22"/>
                  </a:cubicBezTo>
                  <a:cubicBezTo>
                    <a:pt x="10" y="22"/>
                    <a:pt x="10" y="22"/>
                    <a:pt x="10" y="22"/>
                  </a:cubicBezTo>
                  <a:cubicBezTo>
                    <a:pt x="12" y="22"/>
                    <a:pt x="12" y="22"/>
                    <a:pt x="12" y="22"/>
                  </a:cubicBezTo>
                  <a:cubicBezTo>
                    <a:pt x="12" y="22"/>
                    <a:pt x="12" y="22"/>
                    <a:pt x="12" y="22"/>
                  </a:cubicBezTo>
                  <a:cubicBezTo>
                    <a:pt x="18" y="21"/>
                    <a:pt x="18" y="21"/>
                    <a:pt x="18" y="21"/>
                  </a:cubicBezTo>
                  <a:cubicBezTo>
                    <a:pt x="19" y="21"/>
                    <a:pt x="19" y="21"/>
                    <a:pt x="19" y="21"/>
                  </a:cubicBezTo>
                  <a:cubicBezTo>
                    <a:pt x="19" y="22"/>
                    <a:pt x="19" y="22"/>
                    <a:pt x="19" y="22"/>
                  </a:cubicBezTo>
                  <a:cubicBezTo>
                    <a:pt x="19" y="23"/>
                    <a:pt x="19" y="23"/>
                    <a:pt x="19" y="23"/>
                  </a:cubicBezTo>
                  <a:cubicBezTo>
                    <a:pt x="20" y="24"/>
                    <a:pt x="20" y="24"/>
                    <a:pt x="20" y="24"/>
                  </a:cubicBezTo>
                  <a:cubicBezTo>
                    <a:pt x="20" y="24"/>
                    <a:pt x="20" y="24"/>
                    <a:pt x="20" y="24"/>
                  </a:cubicBezTo>
                  <a:cubicBezTo>
                    <a:pt x="21" y="26"/>
                    <a:pt x="21" y="25"/>
                    <a:pt x="22" y="26"/>
                  </a:cubicBezTo>
                  <a:cubicBezTo>
                    <a:pt x="27" y="31"/>
                    <a:pt x="27" y="31"/>
                    <a:pt x="27" y="31"/>
                  </a:cubicBezTo>
                  <a:cubicBezTo>
                    <a:pt x="28" y="32"/>
                    <a:pt x="28" y="32"/>
                    <a:pt x="28" y="32"/>
                  </a:cubicBezTo>
                  <a:cubicBezTo>
                    <a:pt x="29" y="31"/>
                    <a:pt x="29" y="31"/>
                    <a:pt x="29" y="31"/>
                  </a:cubicBezTo>
                  <a:cubicBezTo>
                    <a:pt x="36" y="28"/>
                    <a:pt x="36" y="31"/>
                    <a:pt x="42" y="30"/>
                  </a:cubicBezTo>
                  <a:cubicBezTo>
                    <a:pt x="42" y="30"/>
                    <a:pt x="42" y="30"/>
                    <a:pt x="42" y="30"/>
                  </a:cubicBezTo>
                  <a:cubicBezTo>
                    <a:pt x="43" y="33"/>
                    <a:pt x="43" y="33"/>
                    <a:pt x="43" y="33"/>
                  </a:cubicBezTo>
                  <a:cubicBezTo>
                    <a:pt x="43" y="33"/>
                    <a:pt x="43" y="33"/>
                    <a:pt x="43" y="33"/>
                  </a:cubicBezTo>
                  <a:cubicBezTo>
                    <a:pt x="52" y="33"/>
                    <a:pt x="52" y="33"/>
                    <a:pt x="52" y="33"/>
                  </a:cubicBezTo>
                  <a:cubicBezTo>
                    <a:pt x="52" y="33"/>
                    <a:pt x="52" y="33"/>
                    <a:pt x="52" y="33"/>
                  </a:cubicBezTo>
                  <a:cubicBezTo>
                    <a:pt x="52" y="32"/>
                    <a:pt x="52" y="32"/>
                    <a:pt x="52" y="32"/>
                  </a:cubicBezTo>
                  <a:cubicBezTo>
                    <a:pt x="54" y="31"/>
                    <a:pt x="53" y="31"/>
                    <a:pt x="54" y="30"/>
                  </a:cubicBezTo>
                  <a:cubicBezTo>
                    <a:pt x="54" y="30"/>
                    <a:pt x="54" y="30"/>
                    <a:pt x="54" y="30"/>
                  </a:cubicBezTo>
                  <a:cubicBezTo>
                    <a:pt x="55" y="29"/>
                    <a:pt x="58" y="29"/>
                    <a:pt x="59" y="28"/>
                  </a:cubicBezTo>
                  <a:cubicBezTo>
                    <a:pt x="61" y="27"/>
                    <a:pt x="60" y="28"/>
                    <a:pt x="61" y="27"/>
                  </a:cubicBezTo>
                  <a:cubicBezTo>
                    <a:pt x="61" y="25"/>
                    <a:pt x="61" y="25"/>
                    <a:pt x="61" y="25"/>
                  </a:cubicBezTo>
                  <a:cubicBezTo>
                    <a:pt x="62" y="24"/>
                    <a:pt x="64" y="24"/>
                    <a:pt x="65" y="23"/>
                  </a:cubicBezTo>
                  <a:cubicBezTo>
                    <a:pt x="68" y="24"/>
                    <a:pt x="72" y="27"/>
                    <a:pt x="74" y="29"/>
                  </a:cubicBezTo>
                  <a:cubicBezTo>
                    <a:pt x="74" y="29"/>
                    <a:pt x="74" y="29"/>
                    <a:pt x="74" y="29"/>
                  </a:cubicBezTo>
                  <a:cubicBezTo>
                    <a:pt x="74" y="29"/>
                    <a:pt x="74" y="29"/>
                    <a:pt x="74" y="29"/>
                  </a:cubicBezTo>
                  <a:cubicBezTo>
                    <a:pt x="75" y="28"/>
                    <a:pt x="78" y="28"/>
                    <a:pt x="78" y="28"/>
                  </a:cubicBezTo>
                  <a:cubicBezTo>
                    <a:pt x="79" y="28"/>
                    <a:pt x="79" y="28"/>
                    <a:pt x="79" y="28"/>
                  </a:cubicBezTo>
                  <a:cubicBezTo>
                    <a:pt x="93" y="14"/>
                    <a:pt x="80" y="24"/>
                    <a:pt x="92" y="14"/>
                  </a:cubicBezTo>
                  <a:cubicBezTo>
                    <a:pt x="93" y="13"/>
                    <a:pt x="93" y="13"/>
                    <a:pt x="93" y="13"/>
                  </a:cubicBezTo>
                  <a:cubicBezTo>
                    <a:pt x="93" y="13"/>
                    <a:pt x="93" y="13"/>
                    <a:pt x="93" y="13"/>
                  </a:cubicBezTo>
                  <a:cubicBezTo>
                    <a:pt x="92" y="12"/>
                    <a:pt x="92" y="12"/>
                    <a:pt x="92" y="12"/>
                  </a:cubicBezTo>
                  <a:cubicBezTo>
                    <a:pt x="90" y="5"/>
                    <a:pt x="95" y="10"/>
                    <a:pt x="89" y="3"/>
                  </a:cubicBezTo>
                  <a:cubicBezTo>
                    <a:pt x="96" y="3"/>
                    <a:pt x="96" y="3"/>
                    <a:pt x="96" y="3"/>
                  </a:cubicBezTo>
                  <a:cubicBezTo>
                    <a:pt x="96" y="2"/>
                    <a:pt x="96" y="2"/>
                    <a:pt x="96" y="1"/>
                  </a:cubicBezTo>
                  <a:cubicBezTo>
                    <a:pt x="96" y="0"/>
                    <a:pt x="96" y="0"/>
                    <a:pt x="96" y="0"/>
                  </a:cubicBezTo>
                  <a:cubicBezTo>
                    <a:pt x="101" y="1"/>
                    <a:pt x="101" y="1"/>
                    <a:pt x="101" y="1"/>
                  </a:cubicBezTo>
                  <a:cubicBezTo>
                    <a:pt x="101" y="2"/>
                    <a:pt x="101" y="2"/>
                    <a:pt x="101" y="4"/>
                  </a:cubicBezTo>
                  <a:cubicBezTo>
                    <a:pt x="101" y="7"/>
                    <a:pt x="100" y="6"/>
                    <a:pt x="100" y="8"/>
                  </a:cubicBezTo>
                  <a:cubicBezTo>
                    <a:pt x="100" y="8"/>
                    <a:pt x="101" y="16"/>
                    <a:pt x="101" y="16"/>
                  </a:cubicBezTo>
                  <a:cubicBezTo>
                    <a:pt x="101" y="17"/>
                    <a:pt x="101" y="17"/>
                    <a:pt x="101" y="17"/>
                  </a:cubicBezTo>
                  <a:cubicBezTo>
                    <a:pt x="100" y="17"/>
                    <a:pt x="100" y="17"/>
                    <a:pt x="100" y="17"/>
                  </a:cubicBezTo>
                  <a:cubicBezTo>
                    <a:pt x="101" y="17"/>
                    <a:pt x="101" y="17"/>
                    <a:pt x="101" y="17"/>
                  </a:cubicBezTo>
                  <a:cubicBezTo>
                    <a:pt x="103" y="18"/>
                    <a:pt x="108" y="22"/>
                    <a:pt x="109" y="24"/>
                  </a:cubicBezTo>
                  <a:cubicBezTo>
                    <a:pt x="110" y="25"/>
                    <a:pt x="110" y="25"/>
                    <a:pt x="110" y="26"/>
                  </a:cubicBezTo>
                  <a:cubicBezTo>
                    <a:pt x="110" y="28"/>
                    <a:pt x="108" y="31"/>
                    <a:pt x="109" y="3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216">
              <a:extLst>
                <a:ext uri="{FF2B5EF4-FFF2-40B4-BE49-F238E27FC236}">
                  <a16:creationId xmlns:a16="http://schemas.microsoft.com/office/drawing/2014/main" id="{11559590-7728-49CF-B143-9B361429BB88}"/>
                </a:ext>
              </a:extLst>
            </p:cNvPr>
            <p:cNvSpPr>
              <a:spLocks noEditPoints="1"/>
            </p:cNvSpPr>
            <p:nvPr/>
          </p:nvSpPr>
          <p:spPr bwMode="auto">
            <a:xfrm>
              <a:off x="11991745" y="8945271"/>
              <a:ext cx="47492" cy="75987"/>
            </a:xfrm>
            <a:custGeom>
              <a:avLst/>
              <a:gdLst>
                <a:gd name="T0" fmla="*/ 11 w 11"/>
                <a:gd name="T1" fmla="*/ 1 h 18"/>
                <a:gd name="T2" fmla="*/ 11 w 11"/>
                <a:gd name="T3" fmla="*/ 2 h 18"/>
                <a:gd name="T4" fmla="*/ 10 w 11"/>
                <a:gd name="T5" fmla="*/ 1 h 18"/>
                <a:gd name="T6" fmla="*/ 10 w 11"/>
                <a:gd name="T7" fmla="*/ 1 h 18"/>
                <a:gd name="T8" fmla="*/ 11 w 11"/>
                <a:gd name="T9" fmla="*/ 0 h 18"/>
                <a:gd name="T10" fmla="*/ 11 w 11"/>
                <a:gd name="T11" fmla="*/ 0 h 18"/>
                <a:gd name="T12" fmla="*/ 11 w 11"/>
                <a:gd name="T13" fmla="*/ 0 h 18"/>
                <a:gd name="T14" fmla="*/ 11 w 11"/>
                <a:gd name="T15" fmla="*/ 0 h 18"/>
                <a:gd name="T16" fmla="*/ 11 w 11"/>
                <a:gd name="T17" fmla="*/ 1 h 18"/>
                <a:gd name="T18" fmla="*/ 2 w 11"/>
                <a:gd name="T19" fmla="*/ 17 h 18"/>
                <a:gd name="T20" fmla="*/ 1 w 11"/>
                <a:gd name="T21" fmla="*/ 18 h 18"/>
                <a:gd name="T22" fmla="*/ 1 w 11"/>
                <a:gd name="T23" fmla="*/ 18 h 18"/>
                <a:gd name="T24" fmla="*/ 0 w 11"/>
                <a:gd name="T25" fmla="*/ 16 h 18"/>
                <a:gd name="T26" fmla="*/ 0 w 11"/>
                <a:gd name="T27" fmla="*/ 16 h 18"/>
                <a:gd name="T28" fmla="*/ 1 w 11"/>
                <a:gd name="T29" fmla="*/ 15 h 18"/>
                <a:gd name="T30" fmla="*/ 2 w 11"/>
                <a:gd name="T31" fmla="*/ 14 h 18"/>
                <a:gd name="T32" fmla="*/ 3 w 11"/>
                <a:gd name="T33" fmla="*/ 14 h 18"/>
                <a:gd name="T34" fmla="*/ 3 w 11"/>
                <a:gd name="T35" fmla="*/ 15 h 18"/>
                <a:gd name="T36" fmla="*/ 3 w 11"/>
                <a:gd name="T37" fmla="*/ 16 h 18"/>
                <a:gd name="T38" fmla="*/ 2 w 11"/>
                <a:gd name="T3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18">
                  <a:moveTo>
                    <a:pt x="11" y="1"/>
                  </a:moveTo>
                  <a:cubicBezTo>
                    <a:pt x="11" y="2"/>
                    <a:pt x="11" y="2"/>
                    <a:pt x="11" y="2"/>
                  </a:cubicBezTo>
                  <a:cubicBezTo>
                    <a:pt x="10" y="1"/>
                    <a:pt x="10" y="1"/>
                    <a:pt x="10" y="1"/>
                  </a:cubicBezTo>
                  <a:cubicBezTo>
                    <a:pt x="10" y="1"/>
                    <a:pt x="10" y="1"/>
                    <a:pt x="10" y="1"/>
                  </a:cubicBezTo>
                  <a:cubicBezTo>
                    <a:pt x="11" y="0"/>
                    <a:pt x="11" y="0"/>
                    <a:pt x="11" y="0"/>
                  </a:cubicBezTo>
                  <a:cubicBezTo>
                    <a:pt x="11" y="0"/>
                    <a:pt x="11" y="0"/>
                    <a:pt x="11" y="0"/>
                  </a:cubicBezTo>
                  <a:cubicBezTo>
                    <a:pt x="11" y="0"/>
                    <a:pt x="11" y="0"/>
                    <a:pt x="11" y="0"/>
                  </a:cubicBezTo>
                  <a:cubicBezTo>
                    <a:pt x="11" y="0"/>
                    <a:pt x="11" y="0"/>
                    <a:pt x="11" y="0"/>
                  </a:cubicBezTo>
                  <a:cubicBezTo>
                    <a:pt x="11" y="1"/>
                    <a:pt x="11" y="1"/>
                    <a:pt x="11" y="1"/>
                  </a:cubicBezTo>
                  <a:close/>
                  <a:moveTo>
                    <a:pt x="2" y="17"/>
                  </a:moveTo>
                  <a:cubicBezTo>
                    <a:pt x="1" y="18"/>
                    <a:pt x="1" y="18"/>
                    <a:pt x="1" y="18"/>
                  </a:cubicBezTo>
                  <a:cubicBezTo>
                    <a:pt x="1" y="18"/>
                    <a:pt x="1" y="18"/>
                    <a:pt x="1" y="18"/>
                  </a:cubicBezTo>
                  <a:cubicBezTo>
                    <a:pt x="1" y="18"/>
                    <a:pt x="1" y="18"/>
                    <a:pt x="0" y="16"/>
                  </a:cubicBezTo>
                  <a:cubicBezTo>
                    <a:pt x="0" y="16"/>
                    <a:pt x="0" y="16"/>
                    <a:pt x="0" y="16"/>
                  </a:cubicBezTo>
                  <a:cubicBezTo>
                    <a:pt x="1" y="15"/>
                    <a:pt x="1" y="15"/>
                    <a:pt x="1" y="15"/>
                  </a:cubicBezTo>
                  <a:cubicBezTo>
                    <a:pt x="2" y="14"/>
                    <a:pt x="2" y="14"/>
                    <a:pt x="2" y="14"/>
                  </a:cubicBezTo>
                  <a:cubicBezTo>
                    <a:pt x="3" y="14"/>
                    <a:pt x="3" y="14"/>
                    <a:pt x="3" y="14"/>
                  </a:cubicBezTo>
                  <a:cubicBezTo>
                    <a:pt x="3" y="15"/>
                    <a:pt x="3" y="15"/>
                    <a:pt x="3" y="15"/>
                  </a:cubicBezTo>
                  <a:cubicBezTo>
                    <a:pt x="3" y="16"/>
                    <a:pt x="3" y="16"/>
                    <a:pt x="3" y="16"/>
                  </a:cubicBezTo>
                  <a:lnTo>
                    <a:pt x="2" y="17"/>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217">
              <a:extLst>
                <a:ext uri="{FF2B5EF4-FFF2-40B4-BE49-F238E27FC236}">
                  <a16:creationId xmlns:a16="http://schemas.microsoft.com/office/drawing/2014/main" id="{BB64A55D-281C-4090-B3E5-6380D0E61F4F}"/>
                </a:ext>
              </a:extLst>
            </p:cNvPr>
            <p:cNvSpPr>
              <a:spLocks/>
            </p:cNvSpPr>
            <p:nvPr/>
          </p:nvSpPr>
          <p:spPr bwMode="auto">
            <a:xfrm>
              <a:off x="7479999" y="8346871"/>
              <a:ext cx="109233" cy="61741"/>
            </a:xfrm>
            <a:custGeom>
              <a:avLst/>
              <a:gdLst>
                <a:gd name="T0" fmla="*/ 8 w 27"/>
                <a:gd name="T1" fmla="*/ 0 h 15"/>
                <a:gd name="T2" fmla="*/ 11 w 27"/>
                <a:gd name="T3" fmla="*/ 1 h 15"/>
                <a:gd name="T4" fmla="*/ 11 w 27"/>
                <a:gd name="T5" fmla="*/ 1 h 15"/>
                <a:gd name="T6" fmla="*/ 12 w 27"/>
                <a:gd name="T7" fmla="*/ 2 h 15"/>
                <a:gd name="T8" fmla="*/ 14 w 27"/>
                <a:gd name="T9" fmla="*/ 3 h 15"/>
                <a:gd name="T10" fmla="*/ 14 w 27"/>
                <a:gd name="T11" fmla="*/ 4 h 15"/>
                <a:gd name="T12" fmla="*/ 15 w 27"/>
                <a:gd name="T13" fmla="*/ 4 h 15"/>
                <a:gd name="T14" fmla="*/ 16 w 27"/>
                <a:gd name="T15" fmla="*/ 5 h 15"/>
                <a:gd name="T16" fmla="*/ 18 w 27"/>
                <a:gd name="T17" fmla="*/ 5 h 15"/>
                <a:gd name="T18" fmla="*/ 18 w 27"/>
                <a:gd name="T19" fmla="*/ 6 h 15"/>
                <a:gd name="T20" fmla="*/ 18 w 27"/>
                <a:gd name="T21" fmla="*/ 7 h 15"/>
                <a:gd name="T22" fmla="*/ 19 w 27"/>
                <a:gd name="T23" fmla="*/ 7 h 15"/>
                <a:gd name="T24" fmla="*/ 22 w 27"/>
                <a:gd name="T25" fmla="*/ 5 h 15"/>
                <a:gd name="T26" fmla="*/ 23 w 27"/>
                <a:gd name="T27" fmla="*/ 6 h 15"/>
                <a:gd name="T28" fmla="*/ 23 w 27"/>
                <a:gd name="T29" fmla="*/ 6 h 15"/>
                <a:gd name="T30" fmla="*/ 24 w 27"/>
                <a:gd name="T31" fmla="*/ 7 h 15"/>
                <a:gd name="T32" fmla="*/ 26 w 27"/>
                <a:gd name="T33" fmla="*/ 6 h 15"/>
                <a:gd name="T34" fmla="*/ 27 w 27"/>
                <a:gd name="T35" fmla="*/ 7 h 15"/>
                <a:gd name="T36" fmla="*/ 27 w 27"/>
                <a:gd name="T37" fmla="*/ 7 h 15"/>
                <a:gd name="T38" fmla="*/ 26 w 27"/>
                <a:gd name="T39" fmla="*/ 11 h 15"/>
                <a:gd name="T40" fmla="*/ 27 w 27"/>
                <a:gd name="T41" fmla="*/ 11 h 15"/>
                <a:gd name="T42" fmla="*/ 27 w 27"/>
                <a:gd name="T43" fmla="*/ 11 h 15"/>
                <a:gd name="T44" fmla="*/ 26 w 27"/>
                <a:gd name="T45" fmla="*/ 12 h 15"/>
                <a:gd name="T46" fmla="*/ 26 w 27"/>
                <a:gd name="T47" fmla="*/ 13 h 15"/>
                <a:gd name="T48" fmla="*/ 24 w 27"/>
                <a:gd name="T49" fmla="*/ 15 h 15"/>
                <a:gd name="T50" fmla="*/ 17 w 27"/>
                <a:gd name="T51" fmla="*/ 13 h 15"/>
                <a:gd name="T52" fmla="*/ 16 w 27"/>
                <a:gd name="T53" fmla="*/ 13 h 15"/>
                <a:gd name="T54" fmla="*/ 16 w 27"/>
                <a:gd name="T55" fmla="*/ 14 h 15"/>
                <a:gd name="T56" fmla="*/ 17 w 27"/>
                <a:gd name="T57" fmla="*/ 14 h 15"/>
                <a:gd name="T58" fmla="*/ 18 w 27"/>
                <a:gd name="T59" fmla="*/ 14 h 15"/>
                <a:gd name="T60" fmla="*/ 18 w 27"/>
                <a:gd name="T61" fmla="*/ 14 h 15"/>
                <a:gd name="T62" fmla="*/ 9 w 27"/>
                <a:gd name="T63" fmla="*/ 11 h 15"/>
                <a:gd name="T64" fmla="*/ 3 w 27"/>
                <a:gd name="T65" fmla="*/ 10 h 15"/>
                <a:gd name="T66" fmla="*/ 0 w 27"/>
                <a:gd name="T67" fmla="*/ 8 h 15"/>
                <a:gd name="T68" fmla="*/ 0 w 27"/>
                <a:gd name="T69" fmla="*/ 7 h 15"/>
                <a:gd name="T70" fmla="*/ 3 w 27"/>
                <a:gd name="T71" fmla="*/ 5 h 15"/>
                <a:gd name="T72" fmla="*/ 3 w 27"/>
                <a:gd name="T73" fmla="*/ 4 h 15"/>
                <a:gd name="T74" fmla="*/ 4 w 27"/>
                <a:gd name="T75" fmla="*/ 5 h 15"/>
                <a:gd name="T76" fmla="*/ 4 w 27"/>
                <a:gd name="T77" fmla="*/ 4 h 15"/>
                <a:gd name="T78" fmla="*/ 5 w 27"/>
                <a:gd name="T79" fmla="*/ 3 h 15"/>
                <a:gd name="T80" fmla="*/ 6 w 27"/>
                <a:gd name="T81" fmla="*/ 2 h 15"/>
                <a:gd name="T82" fmla="*/ 6 w 27"/>
                <a:gd name="T83" fmla="*/ 1 h 15"/>
                <a:gd name="T84" fmla="*/ 6 w 27"/>
                <a:gd name="T85" fmla="*/ 1 h 15"/>
                <a:gd name="T86" fmla="*/ 6 w 27"/>
                <a:gd name="T87" fmla="*/ 0 h 15"/>
                <a:gd name="T88" fmla="*/ 8 w 27"/>
                <a:gd name="T89" fmla="*/ 0 h 15"/>
                <a:gd name="T90" fmla="*/ 8 w 27"/>
                <a:gd name="T9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 h="15">
                  <a:moveTo>
                    <a:pt x="8" y="0"/>
                  </a:moveTo>
                  <a:cubicBezTo>
                    <a:pt x="9" y="0"/>
                    <a:pt x="10" y="1"/>
                    <a:pt x="11" y="1"/>
                  </a:cubicBezTo>
                  <a:cubicBezTo>
                    <a:pt x="11" y="1"/>
                    <a:pt x="11" y="1"/>
                    <a:pt x="11" y="1"/>
                  </a:cubicBezTo>
                  <a:cubicBezTo>
                    <a:pt x="12" y="1"/>
                    <a:pt x="12" y="1"/>
                    <a:pt x="12" y="2"/>
                  </a:cubicBezTo>
                  <a:cubicBezTo>
                    <a:pt x="14" y="3"/>
                    <a:pt x="14" y="3"/>
                    <a:pt x="14" y="3"/>
                  </a:cubicBezTo>
                  <a:cubicBezTo>
                    <a:pt x="14" y="4"/>
                    <a:pt x="14" y="4"/>
                    <a:pt x="14" y="4"/>
                  </a:cubicBezTo>
                  <a:cubicBezTo>
                    <a:pt x="15" y="4"/>
                    <a:pt x="15" y="4"/>
                    <a:pt x="15" y="4"/>
                  </a:cubicBezTo>
                  <a:cubicBezTo>
                    <a:pt x="16" y="5"/>
                    <a:pt x="16" y="5"/>
                    <a:pt x="16" y="5"/>
                  </a:cubicBezTo>
                  <a:cubicBezTo>
                    <a:pt x="16" y="5"/>
                    <a:pt x="17" y="5"/>
                    <a:pt x="18" y="5"/>
                  </a:cubicBezTo>
                  <a:cubicBezTo>
                    <a:pt x="18" y="6"/>
                    <a:pt x="18" y="6"/>
                    <a:pt x="18" y="6"/>
                  </a:cubicBezTo>
                  <a:cubicBezTo>
                    <a:pt x="18" y="6"/>
                    <a:pt x="18" y="6"/>
                    <a:pt x="18" y="7"/>
                  </a:cubicBezTo>
                  <a:cubicBezTo>
                    <a:pt x="19" y="7"/>
                    <a:pt x="19" y="7"/>
                    <a:pt x="19" y="7"/>
                  </a:cubicBezTo>
                  <a:cubicBezTo>
                    <a:pt x="20" y="6"/>
                    <a:pt x="21" y="6"/>
                    <a:pt x="22" y="5"/>
                  </a:cubicBezTo>
                  <a:cubicBezTo>
                    <a:pt x="23" y="6"/>
                    <a:pt x="23" y="6"/>
                    <a:pt x="23" y="6"/>
                  </a:cubicBezTo>
                  <a:cubicBezTo>
                    <a:pt x="23" y="6"/>
                    <a:pt x="23" y="6"/>
                    <a:pt x="23" y="6"/>
                  </a:cubicBezTo>
                  <a:cubicBezTo>
                    <a:pt x="24" y="7"/>
                    <a:pt x="24" y="7"/>
                    <a:pt x="24" y="7"/>
                  </a:cubicBezTo>
                  <a:cubicBezTo>
                    <a:pt x="25" y="6"/>
                    <a:pt x="25" y="6"/>
                    <a:pt x="26" y="6"/>
                  </a:cubicBezTo>
                  <a:cubicBezTo>
                    <a:pt x="27" y="7"/>
                    <a:pt x="27" y="7"/>
                    <a:pt x="27" y="7"/>
                  </a:cubicBezTo>
                  <a:cubicBezTo>
                    <a:pt x="27" y="7"/>
                    <a:pt x="27" y="7"/>
                    <a:pt x="27" y="7"/>
                  </a:cubicBezTo>
                  <a:cubicBezTo>
                    <a:pt x="27" y="9"/>
                    <a:pt x="26" y="9"/>
                    <a:pt x="26" y="11"/>
                  </a:cubicBezTo>
                  <a:cubicBezTo>
                    <a:pt x="26" y="11"/>
                    <a:pt x="26" y="11"/>
                    <a:pt x="27" y="11"/>
                  </a:cubicBezTo>
                  <a:cubicBezTo>
                    <a:pt x="27" y="11"/>
                    <a:pt x="27" y="11"/>
                    <a:pt x="27" y="11"/>
                  </a:cubicBezTo>
                  <a:cubicBezTo>
                    <a:pt x="26" y="12"/>
                    <a:pt x="26" y="12"/>
                    <a:pt x="26" y="12"/>
                  </a:cubicBezTo>
                  <a:cubicBezTo>
                    <a:pt x="26" y="13"/>
                    <a:pt x="26" y="13"/>
                    <a:pt x="26" y="13"/>
                  </a:cubicBezTo>
                  <a:cubicBezTo>
                    <a:pt x="25" y="14"/>
                    <a:pt x="25" y="14"/>
                    <a:pt x="24" y="15"/>
                  </a:cubicBezTo>
                  <a:cubicBezTo>
                    <a:pt x="22" y="15"/>
                    <a:pt x="21" y="15"/>
                    <a:pt x="17" y="13"/>
                  </a:cubicBezTo>
                  <a:cubicBezTo>
                    <a:pt x="16" y="13"/>
                    <a:pt x="16" y="13"/>
                    <a:pt x="16" y="13"/>
                  </a:cubicBezTo>
                  <a:cubicBezTo>
                    <a:pt x="16" y="14"/>
                    <a:pt x="16" y="14"/>
                    <a:pt x="16" y="14"/>
                  </a:cubicBezTo>
                  <a:cubicBezTo>
                    <a:pt x="17" y="14"/>
                    <a:pt x="17" y="14"/>
                    <a:pt x="17" y="14"/>
                  </a:cubicBezTo>
                  <a:cubicBezTo>
                    <a:pt x="18" y="14"/>
                    <a:pt x="18" y="14"/>
                    <a:pt x="18" y="14"/>
                  </a:cubicBezTo>
                  <a:cubicBezTo>
                    <a:pt x="18" y="14"/>
                    <a:pt x="18" y="14"/>
                    <a:pt x="18" y="14"/>
                  </a:cubicBezTo>
                  <a:cubicBezTo>
                    <a:pt x="13" y="13"/>
                    <a:pt x="15" y="14"/>
                    <a:pt x="9" y="11"/>
                  </a:cubicBezTo>
                  <a:cubicBezTo>
                    <a:pt x="6" y="11"/>
                    <a:pt x="7" y="11"/>
                    <a:pt x="3" y="10"/>
                  </a:cubicBezTo>
                  <a:cubicBezTo>
                    <a:pt x="1" y="9"/>
                    <a:pt x="2" y="9"/>
                    <a:pt x="0" y="8"/>
                  </a:cubicBezTo>
                  <a:cubicBezTo>
                    <a:pt x="0" y="7"/>
                    <a:pt x="0" y="8"/>
                    <a:pt x="0" y="7"/>
                  </a:cubicBezTo>
                  <a:cubicBezTo>
                    <a:pt x="1" y="6"/>
                    <a:pt x="1" y="6"/>
                    <a:pt x="3" y="5"/>
                  </a:cubicBezTo>
                  <a:cubicBezTo>
                    <a:pt x="3" y="4"/>
                    <a:pt x="3" y="4"/>
                    <a:pt x="3" y="4"/>
                  </a:cubicBezTo>
                  <a:cubicBezTo>
                    <a:pt x="4" y="5"/>
                    <a:pt x="4" y="5"/>
                    <a:pt x="4" y="5"/>
                  </a:cubicBezTo>
                  <a:cubicBezTo>
                    <a:pt x="4" y="4"/>
                    <a:pt x="4" y="4"/>
                    <a:pt x="4" y="4"/>
                  </a:cubicBezTo>
                  <a:cubicBezTo>
                    <a:pt x="5" y="3"/>
                    <a:pt x="4" y="4"/>
                    <a:pt x="5" y="3"/>
                  </a:cubicBezTo>
                  <a:cubicBezTo>
                    <a:pt x="5" y="3"/>
                    <a:pt x="6" y="3"/>
                    <a:pt x="6" y="2"/>
                  </a:cubicBezTo>
                  <a:cubicBezTo>
                    <a:pt x="6" y="2"/>
                    <a:pt x="6" y="2"/>
                    <a:pt x="6" y="1"/>
                  </a:cubicBezTo>
                  <a:cubicBezTo>
                    <a:pt x="6" y="1"/>
                    <a:pt x="6" y="1"/>
                    <a:pt x="6" y="1"/>
                  </a:cubicBezTo>
                  <a:cubicBezTo>
                    <a:pt x="6" y="0"/>
                    <a:pt x="6" y="0"/>
                    <a:pt x="6" y="0"/>
                  </a:cubicBezTo>
                  <a:cubicBezTo>
                    <a:pt x="7" y="0"/>
                    <a:pt x="7" y="0"/>
                    <a:pt x="8" y="0"/>
                  </a:cubicBezTo>
                  <a:cubicBezTo>
                    <a:pt x="8" y="0"/>
                    <a:pt x="8" y="0"/>
                    <a:pt x="8" y="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218">
              <a:extLst>
                <a:ext uri="{FF2B5EF4-FFF2-40B4-BE49-F238E27FC236}">
                  <a16:creationId xmlns:a16="http://schemas.microsoft.com/office/drawing/2014/main" id="{6554B863-6F8B-4005-823C-1FBD5FA50682}"/>
                </a:ext>
              </a:extLst>
            </p:cNvPr>
            <p:cNvSpPr>
              <a:spLocks/>
            </p:cNvSpPr>
            <p:nvPr/>
          </p:nvSpPr>
          <p:spPr bwMode="auto">
            <a:xfrm>
              <a:off x="8743288" y="817114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219">
              <a:extLst>
                <a:ext uri="{FF2B5EF4-FFF2-40B4-BE49-F238E27FC236}">
                  <a16:creationId xmlns:a16="http://schemas.microsoft.com/office/drawing/2014/main" id="{DD60703E-6F8C-4E79-9219-A0D6691DE564}"/>
                </a:ext>
              </a:extLst>
            </p:cNvPr>
            <p:cNvSpPr>
              <a:spLocks/>
            </p:cNvSpPr>
            <p:nvPr/>
          </p:nvSpPr>
          <p:spPr bwMode="auto">
            <a:xfrm>
              <a:off x="13364264" y="7154819"/>
              <a:ext cx="308700" cy="280205"/>
            </a:xfrm>
            <a:custGeom>
              <a:avLst/>
              <a:gdLst>
                <a:gd name="T0" fmla="*/ 74 w 74"/>
                <a:gd name="T1" fmla="*/ 3 h 67"/>
                <a:gd name="T2" fmla="*/ 64 w 74"/>
                <a:gd name="T3" fmla="*/ 11 h 67"/>
                <a:gd name="T4" fmla="*/ 62 w 74"/>
                <a:gd name="T5" fmla="*/ 12 h 67"/>
                <a:gd name="T6" fmla="*/ 63 w 74"/>
                <a:gd name="T7" fmla="*/ 23 h 67"/>
                <a:gd name="T8" fmla="*/ 59 w 74"/>
                <a:gd name="T9" fmla="*/ 39 h 67"/>
                <a:gd name="T10" fmla="*/ 55 w 74"/>
                <a:gd name="T11" fmla="*/ 40 h 67"/>
                <a:gd name="T12" fmla="*/ 7 w 74"/>
                <a:gd name="T13" fmla="*/ 67 h 67"/>
                <a:gd name="T14" fmla="*/ 3 w 74"/>
                <a:gd name="T15" fmla="*/ 65 h 67"/>
                <a:gd name="T16" fmla="*/ 0 w 74"/>
                <a:gd name="T17" fmla="*/ 62 h 67"/>
                <a:gd name="T18" fmla="*/ 2 w 74"/>
                <a:gd name="T19" fmla="*/ 59 h 67"/>
                <a:gd name="T20" fmla="*/ 1 w 74"/>
                <a:gd name="T21" fmla="*/ 57 h 67"/>
                <a:gd name="T22" fmla="*/ 1 w 74"/>
                <a:gd name="T23" fmla="*/ 55 h 67"/>
                <a:gd name="T24" fmla="*/ 1 w 74"/>
                <a:gd name="T25" fmla="*/ 53 h 67"/>
                <a:gd name="T26" fmla="*/ 2 w 74"/>
                <a:gd name="T27" fmla="*/ 52 h 67"/>
                <a:gd name="T28" fmla="*/ 3 w 74"/>
                <a:gd name="T29" fmla="*/ 51 h 67"/>
                <a:gd name="T30" fmla="*/ 2 w 74"/>
                <a:gd name="T31" fmla="*/ 50 h 67"/>
                <a:gd name="T32" fmla="*/ 2 w 74"/>
                <a:gd name="T33" fmla="*/ 49 h 67"/>
                <a:gd name="T34" fmla="*/ 7 w 74"/>
                <a:gd name="T35" fmla="*/ 47 h 67"/>
                <a:gd name="T36" fmla="*/ 7 w 74"/>
                <a:gd name="T37" fmla="*/ 47 h 67"/>
                <a:gd name="T38" fmla="*/ 6 w 74"/>
                <a:gd name="T39" fmla="*/ 46 h 67"/>
                <a:gd name="T40" fmla="*/ 7 w 74"/>
                <a:gd name="T41" fmla="*/ 44 h 67"/>
                <a:gd name="T42" fmla="*/ 9 w 74"/>
                <a:gd name="T43" fmla="*/ 42 h 67"/>
                <a:gd name="T44" fmla="*/ 8 w 74"/>
                <a:gd name="T45" fmla="*/ 39 h 67"/>
                <a:gd name="T46" fmla="*/ 6 w 74"/>
                <a:gd name="T47" fmla="*/ 38 h 67"/>
                <a:gd name="T48" fmla="*/ 8 w 74"/>
                <a:gd name="T49" fmla="*/ 37 h 67"/>
                <a:gd name="T50" fmla="*/ 6 w 74"/>
                <a:gd name="T51" fmla="*/ 36 h 67"/>
                <a:gd name="T52" fmla="*/ 2 w 74"/>
                <a:gd name="T53" fmla="*/ 36 h 67"/>
                <a:gd name="T54" fmla="*/ 2 w 74"/>
                <a:gd name="T55" fmla="*/ 26 h 67"/>
                <a:gd name="T56" fmla="*/ 1 w 74"/>
                <a:gd name="T57" fmla="*/ 20 h 67"/>
                <a:gd name="T58" fmla="*/ 2 w 74"/>
                <a:gd name="T59" fmla="*/ 19 h 67"/>
                <a:gd name="T60" fmla="*/ 4 w 74"/>
                <a:gd name="T61" fmla="*/ 20 h 67"/>
                <a:gd name="T62" fmla="*/ 6 w 74"/>
                <a:gd name="T63" fmla="*/ 18 h 67"/>
                <a:gd name="T64" fmla="*/ 7 w 74"/>
                <a:gd name="T65" fmla="*/ 15 h 67"/>
                <a:gd name="T66" fmla="*/ 8 w 74"/>
                <a:gd name="T67" fmla="*/ 15 h 67"/>
                <a:gd name="T68" fmla="*/ 10 w 74"/>
                <a:gd name="T69" fmla="*/ 14 h 67"/>
                <a:gd name="T70" fmla="*/ 10 w 74"/>
                <a:gd name="T71" fmla="*/ 7 h 67"/>
                <a:gd name="T72" fmla="*/ 13 w 74"/>
                <a:gd name="T73" fmla="*/ 7 h 67"/>
                <a:gd name="T74" fmla="*/ 15 w 74"/>
                <a:gd name="T75" fmla="*/ 9 h 67"/>
                <a:gd name="T76" fmla="*/ 27 w 74"/>
                <a:gd name="T77" fmla="*/ 5 h 67"/>
                <a:gd name="T78" fmla="*/ 34 w 74"/>
                <a:gd name="T79" fmla="*/ 8 h 67"/>
                <a:gd name="T80" fmla="*/ 71 w 74"/>
                <a:gd name="T81" fmla="*/ 1 h 67"/>
                <a:gd name="T82" fmla="*/ 72 w 74"/>
                <a:gd name="T83" fmla="*/ 0 h 67"/>
                <a:gd name="T84" fmla="*/ 74 w 74"/>
                <a:gd name="T85" fmla="*/ 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67">
                  <a:moveTo>
                    <a:pt x="74" y="2"/>
                  </a:moveTo>
                  <a:cubicBezTo>
                    <a:pt x="74" y="3"/>
                    <a:pt x="74" y="3"/>
                    <a:pt x="74" y="3"/>
                  </a:cubicBezTo>
                  <a:cubicBezTo>
                    <a:pt x="70" y="7"/>
                    <a:pt x="72" y="5"/>
                    <a:pt x="68" y="9"/>
                  </a:cubicBezTo>
                  <a:cubicBezTo>
                    <a:pt x="66" y="10"/>
                    <a:pt x="67" y="10"/>
                    <a:pt x="64" y="11"/>
                  </a:cubicBezTo>
                  <a:cubicBezTo>
                    <a:pt x="63" y="11"/>
                    <a:pt x="63" y="11"/>
                    <a:pt x="63" y="11"/>
                  </a:cubicBezTo>
                  <a:cubicBezTo>
                    <a:pt x="62" y="12"/>
                    <a:pt x="62" y="12"/>
                    <a:pt x="62" y="12"/>
                  </a:cubicBezTo>
                  <a:cubicBezTo>
                    <a:pt x="62" y="14"/>
                    <a:pt x="62" y="14"/>
                    <a:pt x="62" y="17"/>
                  </a:cubicBezTo>
                  <a:cubicBezTo>
                    <a:pt x="63" y="21"/>
                    <a:pt x="63" y="20"/>
                    <a:pt x="63" y="23"/>
                  </a:cubicBezTo>
                  <a:cubicBezTo>
                    <a:pt x="60" y="28"/>
                    <a:pt x="61" y="31"/>
                    <a:pt x="61" y="35"/>
                  </a:cubicBezTo>
                  <a:cubicBezTo>
                    <a:pt x="60" y="37"/>
                    <a:pt x="60" y="36"/>
                    <a:pt x="59" y="39"/>
                  </a:cubicBezTo>
                  <a:cubicBezTo>
                    <a:pt x="58" y="40"/>
                    <a:pt x="58" y="40"/>
                    <a:pt x="58" y="40"/>
                  </a:cubicBezTo>
                  <a:cubicBezTo>
                    <a:pt x="55" y="40"/>
                    <a:pt x="55" y="40"/>
                    <a:pt x="55" y="40"/>
                  </a:cubicBezTo>
                  <a:cubicBezTo>
                    <a:pt x="26" y="58"/>
                    <a:pt x="37" y="52"/>
                    <a:pt x="12" y="67"/>
                  </a:cubicBezTo>
                  <a:cubicBezTo>
                    <a:pt x="10" y="67"/>
                    <a:pt x="9" y="67"/>
                    <a:pt x="7" y="67"/>
                  </a:cubicBezTo>
                  <a:cubicBezTo>
                    <a:pt x="6" y="65"/>
                    <a:pt x="6" y="66"/>
                    <a:pt x="5" y="65"/>
                  </a:cubicBezTo>
                  <a:cubicBezTo>
                    <a:pt x="3" y="65"/>
                    <a:pt x="3" y="65"/>
                    <a:pt x="3" y="65"/>
                  </a:cubicBezTo>
                  <a:cubicBezTo>
                    <a:pt x="2" y="63"/>
                    <a:pt x="2" y="63"/>
                    <a:pt x="2" y="62"/>
                  </a:cubicBezTo>
                  <a:cubicBezTo>
                    <a:pt x="0" y="62"/>
                    <a:pt x="0" y="62"/>
                    <a:pt x="0" y="62"/>
                  </a:cubicBezTo>
                  <a:cubicBezTo>
                    <a:pt x="0" y="61"/>
                    <a:pt x="0" y="61"/>
                    <a:pt x="0" y="61"/>
                  </a:cubicBezTo>
                  <a:cubicBezTo>
                    <a:pt x="1" y="60"/>
                    <a:pt x="1" y="60"/>
                    <a:pt x="2" y="59"/>
                  </a:cubicBezTo>
                  <a:cubicBezTo>
                    <a:pt x="1" y="58"/>
                    <a:pt x="1" y="58"/>
                    <a:pt x="1" y="58"/>
                  </a:cubicBezTo>
                  <a:cubicBezTo>
                    <a:pt x="1" y="58"/>
                    <a:pt x="1" y="58"/>
                    <a:pt x="1" y="57"/>
                  </a:cubicBezTo>
                  <a:cubicBezTo>
                    <a:pt x="2" y="57"/>
                    <a:pt x="2" y="57"/>
                    <a:pt x="2" y="57"/>
                  </a:cubicBezTo>
                  <a:cubicBezTo>
                    <a:pt x="1" y="56"/>
                    <a:pt x="1" y="55"/>
                    <a:pt x="1" y="55"/>
                  </a:cubicBezTo>
                  <a:cubicBezTo>
                    <a:pt x="1" y="54"/>
                    <a:pt x="1" y="54"/>
                    <a:pt x="1" y="54"/>
                  </a:cubicBezTo>
                  <a:cubicBezTo>
                    <a:pt x="1" y="53"/>
                    <a:pt x="1" y="54"/>
                    <a:pt x="1" y="53"/>
                  </a:cubicBezTo>
                  <a:cubicBezTo>
                    <a:pt x="2" y="52"/>
                    <a:pt x="2" y="52"/>
                    <a:pt x="2" y="52"/>
                  </a:cubicBezTo>
                  <a:cubicBezTo>
                    <a:pt x="2" y="52"/>
                    <a:pt x="2" y="52"/>
                    <a:pt x="2" y="52"/>
                  </a:cubicBezTo>
                  <a:cubicBezTo>
                    <a:pt x="2" y="51"/>
                    <a:pt x="2" y="51"/>
                    <a:pt x="3" y="51"/>
                  </a:cubicBezTo>
                  <a:cubicBezTo>
                    <a:pt x="3" y="51"/>
                    <a:pt x="3" y="51"/>
                    <a:pt x="3" y="51"/>
                  </a:cubicBezTo>
                  <a:cubicBezTo>
                    <a:pt x="3" y="50"/>
                    <a:pt x="3" y="50"/>
                    <a:pt x="3" y="50"/>
                  </a:cubicBezTo>
                  <a:cubicBezTo>
                    <a:pt x="2" y="50"/>
                    <a:pt x="2" y="50"/>
                    <a:pt x="2" y="50"/>
                  </a:cubicBezTo>
                  <a:cubicBezTo>
                    <a:pt x="2" y="49"/>
                    <a:pt x="2" y="49"/>
                    <a:pt x="2" y="49"/>
                  </a:cubicBezTo>
                  <a:cubicBezTo>
                    <a:pt x="2" y="49"/>
                    <a:pt x="2" y="49"/>
                    <a:pt x="2" y="49"/>
                  </a:cubicBezTo>
                  <a:cubicBezTo>
                    <a:pt x="3" y="48"/>
                    <a:pt x="3" y="48"/>
                    <a:pt x="4" y="47"/>
                  </a:cubicBezTo>
                  <a:cubicBezTo>
                    <a:pt x="5" y="47"/>
                    <a:pt x="5" y="47"/>
                    <a:pt x="7" y="47"/>
                  </a:cubicBezTo>
                  <a:cubicBezTo>
                    <a:pt x="7" y="47"/>
                    <a:pt x="7" y="47"/>
                    <a:pt x="7" y="47"/>
                  </a:cubicBezTo>
                  <a:cubicBezTo>
                    <a:pt x="7" y="47"/>
                    <a:pt x="7" y="47"/>
                    <a:pt x="7" y="47"/>
                  </a:cubicBezTo>
                  <a:cubicBezTo>
                    <a:pt x="6" y="46"/>
                    <a:pt x="6" y="46"/>
                    <a:pt x="6" y="46"/>
                  </a:cubicBezTo>
                  <a:cubicBezTo>
                    <a:pt x="6" y="46"/>
                    <a:pt x="6" y="46"/>
                    <a:pt x="6" y="46"/>
                  </a:cubicBezTo>
                  <a:cubicBezTo>
                    <a:pt x="6" y="46"/>
                    <a:pt x="6" y="46"/>
                    <a:pt x="6" y="46"/>
                  </a:cubicBezTo>
                  <a:cubicBezTo>
                    <a:pt x="7" y="45"/>
                    <a:pt x="7" y="45"/>
                    <a:pt x="7" y="44"/>
                  </a:cubicBezTo>
                  <a:cubicBezTo>
                    <a:pt x="8" y="44"/>
                    <a:pt x="8" y="44"/>
                    <a:pt x="8" y="44"/>
                  </a:cubicBezTo>
                  <a:cubicBezTo>
                    <a:pt x="9" y="43"/>
                    <a:pt x="9" y="43"/>
                    <a:pt x="9" y="42"/>
                  </a:cubicBezTo>
                  <a:cubicBezTo>
                    <a:pt x="8" y="39"/>
                    <a:pt x="8" y="39"/>
                    <a:pt x="8" y="39"/>
                  </a:cubicBezTo>
                  <a:cubicBezTo>
                    <a:pt x="8" y="39"/>
                    <a:pt x="8" y="39"/>
                    <a:pt x="8" y="39"/>
                  </a:cubicBezTo>
                  <a:cubicBezTo>
                    <a:pt x="7" y="38"/>
                    <a:pt x="7" y="38"/>
                    <a:pt x="7" y="38"/>
                  </a:cubicBezTo>
                  <a:cubicBezTo>
                    <a:pt x="6" y="38"/>
                    <a:pt x="6" y="38"/>
                    <a:pt x="6" y="38"/>
                  </a:cubicBezTo>
                  <a:cubicBezTo>
                    <a:pt x="6" y="38"/>
                    <a:pt x="6" y="38"/>
                    <a:pt x="6" y="38"/>
                  </a:cubicBezTo>
                  <a:cubicBezTo>
                    <a:pt x="7" y="37"/>
                    <a:pt x="7" y="37"/>
                    <a:pt x="8" y="37"/>
                  </a:cubicBezTo>
                  <a:cubicBezTo>
                    <a:pt x="7" y="36"/>
                    <a:pt x="7" y="36"/>
                    <a:pt x="7" y="36"/>
                  </a:cubicBezTo>
                  <a:cubicBezTo>
                    <a:pt x="6" y="36"/>
                    <a:pt x="6" y="36"/>
                    <a:pt x="6" y="36"/>
                  </a:cubicBezTo>
                  <a:cubicBezTo>
                    <a:pt x="6" y="36"/>
                    <a:pt x="6" y="36"/>
                    <a:pt x="6" y="36"/>
                  </a:cubicBezTo>
                  <a:cubicBezTo>
                    <a:pt x="4" y="36"/>
                    <a:pt x="5" y="36"/>
                    <a:pt x="2" y="36"/>
                  </a:cubicBezTo>
                  <a:cubicBezTo>
                    <a:pt x="1" y="33"/>
                    <a:pt x="1" y="32"/>
                    <a:pt x="2" y="28"/>
                  </a:cubicBezTo>
                  <a:cubicBezTo>
                    <a:pt x="2" y="27"/>
                    <a:pt x="2" y="28"/>
                    <a:pt x="2" y="26"/>
                  </a:cubicBezTo>
                  <a:cubicBezTo>
                    <a:pt x="0" y="24"/>
                    <a:pt x="0" y="24"/>
                    <a:pt x="0" y="24"/>
                  </a:cubicBezTo>
                  <a:cubicBezTo>
                    <a:pt x="1" y="20"/>
                    <a:pt x="1" y="20"/>
                    <a:pt x="1" y="20"/>
                  </a:cubicBezTo>
                  <a:cubicBezTo>
                    <a:pt x="2" y="19"/>
                    <a:pt x="2" y="19"/>
                    <a:pt x="2" y="19"/>
                  </a:cubicBezTo>
                  <a:cubicBezTo>
                    <a:pt x="2" y="19"/>
                    <a:pt x="2" y="19"/>
                    <a:pt x="2" y="19"/>
                  </a:cubicBezTo>
                  <a:cubicBezTo>
                    <a:pt x="4" y="20"/>
                    <a:pt x="4" y="20"/>
                    <a:pt x="4" y="20"/>
                  </a:cubicBezTo>
                  <a:cubicBezTo>
                    <a:pt x="4" y="20"/>
                    <a:pt x="4" y="20"/>
                    <a:pt x="4" y="20"/>
                  </a:cubicBezTo>
                  <a:cubicBezTo>
                    <a:pt x="5" y="19"/>
                    <a:pt x="5" y="19"/>
                    <a:pt x="5" y="19"/>
                  </a:cubicBezTo>
                  <a:cubicBezTo>
                    <a:pt x="6" y="18"/>
                    <a:pt x="6" y="18"/>
                    <a:pt x="6" y="18"/>
                  </a:cubicBezTo>
                  <a:cubicBezTo>
                    <a:pt x="7" y="18"/>
                    <a:pt x="7" y="18"/>
                    <a:pt x="7" y="18"/>
                  </a:cubicBezTo>
                  <a:cubicBezTo>
                    <a:pt x="7" y="15"/>
                    <a:pt x="7" y="15"/>
                    <a:pt x="7" y="15"/>
                  </a:cubicBezTo>
                  <a:cubicBezTo>
                    <a:pt x="7" y="15"/>
                    <a:pt x="7" y="15"/>
                    <a:pt x="7" y="15"/>
                  </a:cubicBezTo>
                  <a:cubicBezTo>
                    <a:pt x="8" y="15"/>
                    <a:pt x="8" y="15"/>
                    <a:pt x="8" y="15"/>
                  </a:cubicBezTo>
                  <a:cubicBezTo>
                    <a:pt x="9" y="15"/>
                    <a:pt x="9" y="15"/>
                    <a:pt x="10" y="14"/>
                  </a:cubicBezTo>
                  <a:cubicBezTo>
                    <a:pt x="10" y="14"/>
                    <a:pt x="10" y="14"/>
                    <a:pt x="10" y="14"/>
                  </a:cubicBezTo>
                  <a:cubicBezTo>
                    <a:pt x="9" y="11"/>
                    <a:pt x="9" y="11"/>
                    <a:pt x="9" y="11"/>
                  </a:cubicBezTo>
                  <a:cubicBezTo>
                    <a:pt x="9" y="8"/>
                    <a:pt x="10" y="8"/>
                    <a:pt x="10" y="7"/>
                  </a:cubicBezTo>
                  <a:cubicBezTo>
                    <a:pt x="10" y="7"/>
                    <a:pt x="10" y="7"/>
                    <a:pt x="10" y="7"/>
                  </a:cubicBezTo>
                  <a:cubicBezTo>
                    <a:pt x="12" y="7"/>
                    <a:pt x="11" y="7"/>
                    <a:pt x="13" y="7"/>
                  </a:cubicBezTo>
                  <a:cubicBezTo>
                    <a:pt x="14" y="8"/>
                    <a:pt x="14" y="8"/>
                    <a:pt x="14" y="8"/>
                  </a:cubicBezTo>
                  <a:cubicBezTo>
                    <a:pt x="15" y="9"/>
                    <a:pt x="15" y="9"/>
                    <a:pt x="15" y="9"/>
                  </a:cubicBezTo>
                  <a:cubicBezTo>
                    <a:pt x="17" y="9"/>
                    <a:pt x="16" y="9"/>
                    <a:pt x="19" y="9"/>
                  </a:cubicBezTo>
                  <a:cubicBezTo>
                    <a:pt x="20" y="8"/>
                    <a:pt x="23" y="7"/>
                    <a:pt x="27" y="5"/>
                  </a:cubicBezTo>
                  <a:cubicBezTo>
                    <a:pt x="30" y="5"/>
                    <a:pt x="30" y="5"/>
                    <a:pt x="33" y="8"/>
                  </a:cubicBezTo>
                  <a:cubicBezTo>
                    <a:pt x="34" y="8"/>
                    <a:pt x="34" y="8"/>
                    <a:pt x="34" y="8"/>
                  </a:cubicBezTo>
                  <a:cubicBezTo>
                    <a:pt x="44" y="8"/>
                    <a:pt x="38" y="10"/>
                    <a:pt x="56" y="2"/>
                  </a:cubicBezTo>
                  <a:cubicBezTo>
                    <a:pt x="61" y="2"/>
                    <a:pt x="61" y="4"/>
                    <a:pt x="71" y="1"/>
                  </a:cubicBezTo>
                  <a:cubicBezTo>
                    <a:pt x="72" y="0"/>
                    <a:pt x="72" y="0"/>
                    <a:pt x="72" y="0"/>
                  </a:cubicBezTo>
                  <a:cubicBezTo>
                    <a:pt x="72" y="0"/>
                    <a:pt x="72" y="0"/>
                    <a:pt x="72" y="0"/>
                  </a:cubicBezTo>
                  <a:cubicBezTo>
                    <a:pt x="73" y="0"/>
                    <a:pt x="73" y="0"/>
                    <a:pt x="73" y="0"/>
                  </a:cubicBezTo>
                  <a:cubicBezTo>
                    <a:pt x="74" y="1"/>
                    <a:pt x="74" y="1"/>
                    <a:pt x="74" y="1"/>
                  </a:cubicBezTo>
                  <a:lnTo>
                    <a:pt x="74" y="2"/>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220">
              <a:extLst>
                <a:ext uri="{FF2B5EF4-FFF2-40B4-BE49-F238E27FC236}">
                  <a16:creationId xmlns:a16="http://schemas.microsoft.com/office/drawing/2014/main" id="{23C5F4FD-2F03-429A-930F-5FA3F7E3983A}"/>
                </a:ext>
              </a:extLst>
            </p:cNvPr>
            <p:cNvSpPr>
              <a:spLocks/>
            </p:cNvSpPr>
            <p:nvPr/>
          </p:nvSpPr>
          <p:spPr bwMode="auto">
            <a:xfrm>
              <a:off x="13131555" y="10260800"/>
              <a:ext cx="61741" cy="85486"/>
            </a:xfrm>
            <a:custGeom>
              <a:avLst/>
              <a:gdLst>
                <a:gd name="T0" fmla="*/ 13 w 15"/>
                <a:gd name="T1" fmla="*/ 3 h 20"/>
                <a:gd name="T2" fmla="*/ 14 w 15"/>
                <a:gd name="T3" fmla="*/ 4 h 20"/>
                <a:gd name="T4" fmla="*/ 14 w 15"/>
                <a:gd name="T5" fmla="*/ 7 h 20"/>
                <a:gd name="T6" fmla="*/ 15 w 15"/>
                <a:gd name="T7" fmla="*/ 10 h 20"/>
                <a:gd name="T8" fmla="*/ 15 w 15"/>
                <a:gd name="T9" fmla="*/ 14 h 20"/>
                <a:gd name="T10" fmla="*/ 14 w 15"/>
                <a:gd name="T11" fmla="*/ 13 h 20"/>
                <a:gd name="T12" fmla="*/ 14 w 15"/>
                <a:gd name="T13" fmla="*/ 14 h 20"/>
                <a:gd name="T14" fmla="*/ 13 w 15"/>
                <a:gd name="T15" fmla="*/ 20 h 20"/>
                <a:gd name="T16" fmla="*/ 6 w 15"/>
                <a:gd name="T17" fmla="*/ 19 h 20"/>
                <a:gd name="T18" fmla="*/ 3 w 15"/>
                <a:gd name="T19" fmla="*/ 17 h 20"/>
                <a:gd name="T20" fmla="*/ 1 w 15"/>
                <a:gd name="T21" fmla="*/ 13 h 20"/>
                <a:gd name="T22" fmla="*/ 0 w 15"/>
                <a:gd name="T23" fmla="*/ 13 h 20"/>
                <a:gd name="T24" fmla="*/ 0 w 15"/>
                <a:gd name="T25" fmla="*/ 13 h 20"/>
                <a:gd name="T26" fmla="*/ 0 w 15"/>
                <a:gd name="T27" fmla="*/ 9 h 20"/>
                <a:gd name="T28" fmla="*/ 0 w 15"/>
                <a:gd name="T29" fmla="*/ 9 h 20"/>
                <a:gd name="T30" fmla="*/ 4 w 15"/>
                <a:gd name="T31" fmla="*/ 3 h 20"/>
                <a:gd name="T32" fmla="*/ 6 w 15"/>
                <a:gd name="T33" fmla="*/ 0 h 20"/>
                <a:gd name="T34" fmla="*/ 7 w 15"/>
                <a:gd name="T35" fmla="*/ 0 h 20"/>
                <a:gd name="T36" fmla="*/ 7 w 15"/>
                <a:gd name="T37" fmla="*/ 0 h 20"/>
                <a:gd name="T38" fmla="*/ 12 w 15"/>
                <a:gd name="T39" fmla="*/ 3 h 20"/>
                <a:gd name="T40" fmla="*/ 13 w 15"/>
                <a:gd name="T41"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0">
                  <a:moveTo>
                    <a:pt x="13" y="3"/>
                  </a:moveTo>
                  <a:cubicBezTo>
                    <a:pt x="14" y="3"/>
                    <a:pt x="14" y="3"/>
                    <a:pt x="14" y="4"/>
                  </a:cubicBezTo>
                  <a:cubicBezTo>
                    <a:pt x="15" y="5"/>
                    <a:pt x="15" y="5"/>
                    <a:pt x="14" y="7"/>
                  </a:cubicBezTo>
                  <a:cubicBezTo>
                    <a:pt x="14" y="8"/>
                    <a:pt x="14" y="8"/>
                    <a:pt x="15" y="10"/>
                  </a:cubicBezTo>
                  <a:cubicBezTo>
                    <a:pt x="15" y="14"/>
                    <a:pt x="15" y="14"/>
                    <a:pt x="15" y="14"/>
                  </a:cubicBezTo>
                  <a:cubicBezTo>
                    <a:pt x="15" y="14"/>
                    <a:pt x="15" y="14"/>
                    <a:pt x="14" y="13"/>
                  </a:cubicBezTo>
                  <a:cubicBezTo>
                    <a:pt x="14" y="14"/>
                    <a:pt x="14" y="14"/>
                    <a:pt x="14" y="14"/>
                  </a:cubicBezTo>
                  <a:cubicBezTo>
                    <a:pt x="13" y="18"/>
                    <a:pt x="13" y="18"/>
                    <a:pt x="13" y="20"/>
                  </a:cubicBezTo>
                  <a:cubicBezTo>
                    <a:pt x="7" y="20"/>
                    <a:pt x="8" y="19"/>
                    <a:pt x="6" y="19"/>
                  </a:cubicBezTo>
                  <a:cubicBezTo>
                    <a:pt x="3" y="17"/>
                    <a:pt x="3" y="17"/>
                    <a:pt x="3" y="17"/>
                  </a:cubicBezTo>
                  <a:cubicBezTo>
                    <a:pt x="2" y="14"/>
                    <a:pt x="2" y="15"/>
                    <a:pt x="1" y="13"/>
                  </a:cubicBezTo>
                  <a:cubicBezTo>
                    <a:pt x="0" y="13"/>
                    <a:pt x="0" y="13"/>
                    <a:pt x="0" y="13"/>
                  </a:cubicBezTo>
                  <a:cubicBezTo>
                    <a:pt x="0" y="13"/>
                    <a:pt x="0" y="13"/>
                    <a:pt x="0" y="13"/>
                  </a:cubicBezTo>
                  <a:cubicBezTo>
                    <a:pt x="0" y="11"/>
                    <a:pt x="0" y="11"/>
                    <a:pt x="0" y="9"/>
                  </a:cubicBezTo>
                  <a:cubicBezTo>
                    <a:pt x="0" y="9"/>
                    <a:pt x="0" y="9"/>
                    <a:pt x="0" y="9"/>
                  </a:cubicBezTo>
                  <a:cubicBezTo>
                    <a:pt x="2" y="6"/>
                    <a:pt x="3" y="5"/>
                    <a:pt x="4" y="3"/>
                  </a:cubicBezTo>
                  <a:cubicBezTo>
                    <a:pt x="5" y="1"/>
                    <a:pt x="5" y="2"/>
                    <a:pt x="6" y="0"/>
                  </a:cubicBezTo>
                  <a:cubicBezTo>
                    <a:pt x="7" y="0"/>
                    <a:pt x="7" y="0"/>
                    <a:pt x="7" y="0"/>
                  </a:cubicBezTo>
                  <a:cubicBezTo>
                    <a:pt x="7" y="0"/>
                    <a:pt x="7" y="0"/>
                    <a:pt x="7" y="0"/>
                  </a:cubicBezTo>
                  <a:cubicBezTo>
                    <a:pt x="10" y="2"/>
                    <a:pt x="9" y="1"/>
                    <a:pt x="12" y="3"/>
                  </a:cubicBezTo>
                  <a:cubicBezTo>
                    <a:pt x="13" y="3"/>
                    <a:pt x="13" y="3"/>
                    <a:pt x="13" y="3"/>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221">
              <a:extLst>
                <a:ext uri="{FF2B5EF4-FFF2-40B4-BE49-F238E27FC236}">
                  <a16:creationId xmlns:a16="http://schemas.microsoft.com/office/drawing/2014/main" id="{AB44833F-E18F-4255-BB77-3AB42281EB5A}"/>
                </a:ext>
              </a:extLst>
            </p:cNvPr>
            <p:cNvSpPr>
              <a:spLocks noEditPoints="1"/>
            </p:cNvSpPr>
            <p:nvPr/>
          </p:nvSpPr>
          <p:spPr bwMode="auto">
            <a:xfrm>
              <a:off x="8306361" y="7981181"/>
              <a:ext cx="33246" cy="9498"/>
            </a:xfrm>
            <a:custGeom>
              <a:avLst/>
              <a:gdLst>
                <a:gd name="T0" fmla="*/ 6 w 8"/>
                <a:gd name="T1" fmla="*/ 1 h 2"/>
                <a:gd name="T2" fmla="*/ 5 w 8"/>
                <a:gd name="T3" fmla="*/ 1 h 2"/>
                <a:gd name="T4" fmla="*/ 5 w 8"/>
                <a:gd name="T5" fmla="*/ 1 h 2"/>
                <a:gd name="T6" fmla="*/ 5 w 8"/>
                <a:gd name="T7" fmla="*/ 0 h 2"/>
                <a:gd name="T8" fmla="*/ 4 w 8"/>
                <a:gd name="T9" fmla="*/ 0 h 2"/>
                <a:gd name="T10" fmla="*/ 4 w 8"/>
                <a:gd name="T11" fmla="*/ 0 h 2"/>
                <a:gd name="T12" fmla="*/ 4 w 8"/>
                <a:gd name="T13" fmla="*/ 0 h 2"/>
                <a:gd name="T14" fmla="*/ 5 w 8"/>
                <a:gd name="T15" fmla="*/ 0 h 2"/>
                <a:gd name="T16" fmla="*/ 5 w 8"/>
                <a:gd name="T17" fmla="*/ 1 h 2"/>
                <a:gd name="T18" fmla="*/ 6 w 8"/>
                <a:gd name="T19" fmla="*/ 1 h 2"/>
                <a:gd name="T20" fmla="*/ 8 w 8"/>
                <a:gd name="T21" fmla="*/ 2 h 2"/>
                <a:gd name="T22" fmla="*/ 8 w 8"/>
                <a:gd name="T23" fmla="*/ 2 h 2"/>
                <a:gd name="T24" fmla="*/ 7 w 8"/>
                <a:gd name="T25" fmla="*/ 2 h 2"/>
                <a:gd name="T26" fmla="*/ 6 w 8"/>
                <a:gd name="T27" fmla="*/ 2 h 2"/>
                <a:gd name="T28" fmla="*/ 6 w 8"/>
                <a:gd name="T29" fmla="*/ 1 h 2"/>
                <a:gd name="T30" fmla="*/ 6 w 8"/>
                <a:gd name="T31" fmla="*/ 1 h 2"/>
                <a:gd name="T32" fmla="*/ 8 w 8"/>
                <a:gd name="T33" fmla="*/ 1 h 2"/>
                <a:gd name="T34" fmla="*/ 8 w 8"/>
                <a:gd name="T35" fmla="*/ 2 h 2"/>
                <a:gd name="T36" fmla="*/ 8 w 8"/>
                <a:gd name="T37" fmla="*/ 2 h 2"/>
                <a:gd name="T38" fmla="*/ 1 w 8"/>
                <a:gd name="T39" fmla="*/ 1 h 2"/>
                <a:gd name="T40" fmla="*/ 2 w 8"/>
                <a:gd name="T41" fmla="*/ 2 h 2"/>
                <a:gd name="T42" fmla="*/ 3 w 8"/>
                <a:gd name="T43" fmla="*/ 2 h 2"/>
                <a:gd name="T44" fmla="*/ 3 w 8"/>
                <a:gd name="T45" fmla="*/ 2 h 2"/>
                <a:gd name="T46" fmla="*/ 2 w 8"/>
                <a:gd name="T47" fmla="*/ 2 h 2"/>
                <a:gd name="T48" fmla="*/ 2 w 8"/>
                <a:gd name="T49" fmla="*/ 2 h 2"/>
                <a:gd name="T50" fmla="*/ 1 w 8"/>
                <a:gd name="T51" fmla="*/ 2 h 2"/>
                <a:gd name="T52" fmla="*/ 0 w 8"/>
                <a:gd name="T53" fmla="*/ 2 h 2"/>
                <a:gd name="T54" fmla="*/ 1 w 8"/>
                <a:gd name="T5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2">
                  <a:moveTo>
                    <a:pt x="6" y="1"/>
                  </a:moveTo>
                  <a:cubicBezTo>
                    <a:pt x="5" y="1"/>
                    <a:pt x="5" y="1"/>
                    <a:pt x="5" y="1"/>
                  </a:cubicBezTo>
                  <a:cubicBezTo>
                    <a:pt x="5" y="1"/>
                    <a:pt x="5" y="1"/>
                    <a:pt x="5" y="1"/>
                  </a:cubicBezTo>
                  <a:cubicBezTo>
                    <a:pt x="5" y="0"/>
                    <a:pt x="5" y="0"/>
                    <a:pt x="5" y="0"/>
                  </a:cubicBezTo>
                  <a:cubicBezTo>
                    <a:pt x="4" y="0"/>
                    <a:pt x="4" y="0"/>
                    <a:pt x="4" y="0"/>
                  </a:cubicBezTo>
                  <a:cubicBezTo>
                    <a:pt x="4" y="0"/>
                    <a:pt x="4" y="0"/>
                    <a:pt x="4" y="0"/>
                  </a:cubicBezTo>
                  <a:cubicBezTo>
                    <a:pt x="4" y="0"/>
                    <a:pt x="4" y="0"/>
                    <a:pt x="4" y="0"/>
                  </a:cubicBezTo>
                  <a:cubicBezTo>
                    <a:pt x="5" y="0"/>
                    <a:pt x="5" y="0"/>
                    <a:pt x="5" y="0"/>
                  </a:cubicBezTo>
                  <a:cubicBezTo>
                    <a:pt x="5" y="1"/>
                    <a:pt x="5" y="1"/>
                    <a:pt x="5" y="1"/>
                  </a:cubicBezTo>
                  <a:cubicBezTo>
                    <a:pt x="6" y="1"/>
                    <a:pt x="6" y="1"/>
                    <a:pt x="6" y="1"/>
                  </a:cubicBezTo>
                  <a:close/>
                  <a:moveTo>
                    <a:pt x="8" y="2"/>
                  </a:moveTo>
                  <a:cubicBezTo>
                    <a:pt x="8" y="2"/>
                    <a:pt x="8" y="2"/>
                    <a:pt x="8" y="2"/>
                  </a:cubicBezTo>
                  <a:cubicBezTo>
                    <a:pt x="7" y="2"/>
                    <a:pt x="7" y="2"/>
                    <a:pt x="7" y="2"/>
                  </a:cubicBezTo>
                  <a:cubicBezTo>
                    <a:pt x="6" y="2"/>
                    <a:pt x="6" y="2"/>
                    <a:pt x="6" y="2"/>
                  </a:cubicBezTo>
                  <a:cubicBezTo>
                    <a:pt x="6" y="1"/>
                    <a:pt x="6" y="1"/>
                    <a:pt x="6" y="1"/>
                  </a:cubicBezTo>
                  <a:cubicBezTo>
                    <a:pt x="6" y="1"/>
                    <a:pt x="6" y="1"/>
                    <a:pt x="6" y="1"/>
                  </a:cubicBezTo>
                  <a:cubicBezTo>
                    <a:pt x="8" y="1"/>
                    <a:pt x="8" y="1"/>
                    <a:pt x="8" y="1"/>
                  </a:cubicBezTo>
                  <a:cubicBezTo>
                    <a:pt x="8" y="2"/>
                    <a:pt x="8" y="2"/>
                    <a:pt x="8" y="2"/>
                  </a:cubicBezTo>
                  <a:cubicBezTo>
                    <a:pt x="8" y="2"/>
                    <a:pt x="8" y="2"/>
                    <a:pt x="8" y="2"/>
                  </a:cubicBezTo>
                  <a:close/>
                  <a:moveTo>
                    <a:pt x="1" y="1"/>
                  </a:moveTo>
                  <a:cubicBezTo>
                    <a:pt x="2" y="2"/>
                    <a:pt x="2" y="2"/>
                    <a:pt x="2" y="2"/>
                  </a:cubicBezTo>
                  <a:cubicBezTo>
                    <a:pt x="3" y="2"/>
                    <a:pt x="3" y="2"/>
                    <a:pt x="3" y="2"/>
                  </a:cubicBezTo>
                  <a:cubicBezTo>
                    <a:pt x="3" y="2"/>
                    <a:pt x="3" y="2"/>
                    <a:pt x="3" y="2"/>
                  </a:cubicBezTo>
                  <a:cubicBezTo>
                    <a:pt x="2" y="2"/>
                    <a:pt x="2" y="2"/>
                    <a:pt x="2" y="2"/>
                  </a:cubicBezTo>
                  <a:cubicBezTo>
                    <a:pt x="2" y="2"/>
                    <a:pt x="2" y="2"/>
                    <a:pt x="2" y="2"/>
                  </a:cubicBezTo>
                  <a:cubicBezTo>
                    <a:pt x="2" y="2"/>
                    <a:pt x="1" y="2"/>
                    <a:pt x="1" y="2"/>
                  </a:cubicBezTo>
                  <a:cubicBezTo>
                    <a:pt x="0" y="2"/>
                    <a:pt x="0" y="2"/>
                    <a:pt x="0" y="2"/>
                  </a:cubicBezTo>
                  <a:cubicBezTo>
                    <a:pt x="1" y="1"/>
                    <a:pt x="1" y="1"/>
                    <a:pt x="1" y="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222">
              <a:extLst>
                <a:ext uri="{FF2B5EF4-FFF2-40B4-BE49-F238E27FC236}">
                  <a16:creationId xmlns:a16="http://schemas.microsoft.com/office/drawing/2014/main" id="{6941BDA1-E1F2-4984-BE6E-D659D31A8DDC}"/>
                </a:ext>
              </a:extLst>
            </p:cNvPr>
            <p:cNvSpPr>
              <a:spLocks/>
            </p:cNvSpPr>
            <p:nvPr/>
          </p:nvSpPr>
          <p:spPr bwMode="auto">
            <a:xfrm>
              <a:off x="12262448" y="7905193"/>
              <a:ext cx="550908" cy="769372"/>
            </a:xfrm>
            <a:custGeom>
              <a:avLst/>
              <a:gdLst>
                <a:gd name="T0" fmla="*/ 132 w 132"/>
                <a:gd name="T1" fmla="*/ 91 h 185"/>
                <a:gd name="T2" fmla="*/ 120 w 132"/>
                <a:gd name="T3" fmla="*/ 93 h 185"/>
                <a:gd name="T4" fmla="*/ 117 w 132"/>
                <a:gd name="T5" fmla="*/ 101 h 185"/>
                <a:gd name="T6" fmla="*/ 115 w 132"/>
                <a:gd name="T7" fmla="*/ 104 h 185"/>
                <a:gd name="T8" fmla="*/ 115 w 132"/>
                <a:gd name="T9" fmla="*/ 109 h 185"/>
                <a:gd name="T10" fmla="*/ 111 w 132"/>
                <a:gd name="T11" fmla="*/ 112 h 185"/>
                <a:gd name="T12" fmla="*/ 112 w 132"/>
                <a:gd name="T13" fmla="*/ 119 h 185"/>
                <a:gd name="T14" fmla="*/ 109 w 132"/>
                <a:gd name="T15" fmla="*/ 121 h 185"/>
                <a:gd name="T16" fmla="*/ 108 w 132"/>
                <a:gd name="T17" fmla="*/ 126 h 185"/>
                <a:gd name="T18" fmla="*/ 112 w 132"/>
                <a:gd name="T19" fmla="*/ 126 h 185"/>
                <a:gd name="T20" fmla="*/ 114 w 132"/>
                <a:gd name="T21" fmla="*/ 129 h 185"/>
                <a:gd name="T22" fmla="*/ 116 w 132"/>
                <a:gd name="T23" fmla="*/ 134 h 185"/>
                <a:gd name="T24" fmla="*/ 116 w 132"/>
                <a:gd name="T25" fmla="*/ 139 h 185"/>
                <a:gd name="T26" fmla="*/ 119 w 132"/>
                <a:gd name="T27" fmla="*/ 141 h 185"/>
                <a:gd name="T28" fmla="*/ 119 w 132"/>
                <a:gd name="T29" fmla="*/ 146 h 185"/>
                <a:gd name="T30" fmla="*/ 111 w 132"/>
                <a:gd name="T31" fmla="*/ 147 h 185"/>
                <a:gd name="T32" fmla="*/ 106 w 132"/>
                <a:gd name="T33" fmla="*/ 150 h 185"/>
                <a:gd name="T34" fmla="*/ 104 w 132"/>
                <a:gd name="T35" fmla="*/ 154 h 185"/>
                <a:gd name="T36" fmla="*/ 101 w 132"/>
                <a:gd name="T37" fmla="*/ 157 h 185"/>
                <a:gd name="T38" fmla="*/ 96 w 132"/>
                <a:gd name="T39" fmla="*/ 163 h 185"/>
                <a:gd name="T40" fmla="*/ 94 w 132"/>
                <a:gd name="T41" fmla="*/ 165 h 185"/>
                <a:gd name="T42" fmla="*/ 76 w 132"/>
                <a:gd name="T43" fmla="*/ 168 h 185"/>
                <a:gd name="T44" fmla="*/ 75 w 132"/>
                <a:gd name="T45" fmla="*/ 170 h 185"/>
                <a:gd name="T46" fmla="*/ 77 w 132"/>
                <a:gd name="T47" fmla="*/ 172 h 185"/>
                <a:gd name="T48" fmla="*/ 73 w 132"/>
                <a:gd name="T49" fmla="*/ 177 h 185"/>
                <a:gd name="T50" fmla="*/ 71 w 132"/>
                <a:gd name="T51" fmla="*/ 179 h 185"/>
                <a:gd name="T52" fmla="*/ 55 w 132"/>
                <a:gd name="T53" fmla="*/ 183 h 185"/>
                <a:gd name="T54" fmla="*/ 51 w 132"/>
                <a:gd name="T55" fmla="*/ 184 h 185"/>
                <a:gd name="T56" fmla="*/ 48 w 132"/>
                <a:gd name="T57" fmla="*/ 181 h 185"/>
                <a:gd name="T58" fmla="*/ 43 w 132"/>
                <a:gd name="T59" fmla="*/ 184 h 185"/>
                <a:gd name="T60" fmla="*/ 36 w 132"/>
                <a:gd name="T61" fmla="*/ 185 h 185"/>
                <a:gd name="T62" fmla="*/ 36 w 132"/>
                <a:gd name="T63" fmla="*/ 181 h 185"/>
                <a:gd name="T64" fmla="*/ 20 w 132"/>
                <a:gd name="T65" fmla="*/ 161 h 185"/>
                <a:gd name="T66" fmla="*/ 22 w 132"/>
                <a:gd name="T67" fmla="*/ 157 h 185"/>
                <a:gd name="T68" fmla="*/ 38 w 132"/>
                <a:gd name="T69" fmla="*/ 157 h 185"/>
                <a:gd name="T70" fmla="*/ 32 w 132"/>
                <a:gd name="T71" fmla="*/ 136 h 185"/>
                <a:gd name="T72" fmla="*/ 29 w 132"/>
                <a:gd name="T73" fmla="*/ 128 h 185"/>
                <a:gd name="T74" fmla="*/ 26 w 132"/>
                <a:gd name="T75" fmla="*/ 125 h 185"/>
                <a:gd name="T76" fmla="*/ 20 w 132"/>
                <a:gd name="T77" fmla="*/ 122 h 185"/>
                <a:gd name="T78" fmla="*/ 36 w 132"/>
                <a:gd name="T79" fmla="*/ 77 h 185"/>
                <a:gd name="T80" fmla="*/ 38 w 132"/>
                <a:gd name="T81" fmla="*/ 32 h 185"/>
                <a:gd name="T82" fmla="*/ 34 w 132"/>
                <a:gd name="T83" fmla="*/ 24 h 185"/>
                <a:gd name="T84" fmla="*/ 31 w 132"/>
                <a:gd name="T85" fmla="*/ 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 h="185">
                  <a:moveTo>
                    <a:pt x="132" y="47"/>
                  </a:moveTo>
                  <a:cubicBezTo>
                    <a:pt x="132" y="48"/>
                    <a:pt x="132" y="90"/>
                    <a:pt x="132" y="91"/>
                  </a:cubicBezTo>
                  <a:cubicBezTo>
                    <a:pt x="132" y="91"/>
                    <a:pt x="132" y="91"/>
                    <a:pt x="132" y="91"/>
                  </a:cubicBezTo>
                  <a:cubicBezTo>
                    <a:pt x="131" y="91"/>
                    <a:pt x="131" y="91"/>
                    <a:pt x="131" y="91"/>
                  </a:cubicBezTo>
                  <a:cubicBezTo>
                    <a:pt x="125" y="90"/>
                    <a:pt x="129" y="92"/>
                    <a:pt x="122" y="91"/>
                  </a:cubicBezTo>
                  <a:cubicBezTo>
                    <a:pt x="121" y="93"/>
                    <a:pt x="121" y="92"/>
                    <a:pt x="120" y="93"/>
                  </a:cubicBezTo>
                  <a:cubicBezTo>
                    <a:pt x="120" y="96"/>
                    <a:pt x="120" y="96"/>
                    <a:pt x="120" y="96"/>
                  </a:cubicBezTo>
                  <a:cubicBezTo>
                    <a:pt x="120" y="97"/>
                    <a:pt x="120" y="97"/>
                    <a:pt x="120" y="98"/>
                  </a:cubicBezTo>
                  <a:cubicBezTo>
                    <a:pt x="119" y="99"/>
                    <a:pt x="118" y="100"/>
                    <a:pt x="117" y="101"/>
                  </a:cubicBezTo>
                  <a:cubicBezTo>
                    <a:pt x="117" y="102"/>
                    <a:pt x="117" y="102"/>
                    <a:pt x="117" y="103"/>
                  </a:cubicBezTo>
                  <a:cubicBezTo>
                    <a:pt x="117" y="103"/>
                    <a:pt x="117" y="103"/>
                    <a:pt x="117" y="103"/>
                  </a:cubicBezTo>
                  <a:cubicBezTo>
                    <a:pt x="115" y="104"/>
                    <a:pt x="116" y="103"/>
                    <a:pt x="115" y="104"/>
                  </a:cubicBezTo>
                  <a:cubicBezTo>
                    <a:pt x="114" y="104"/>
                    <a:pt x="114" y="104"/>
                    <a:pt x="114" y="105"/>
                  </a:cubicBezTo>
                  <a:cubicBezTo>
                    <a:pt x="115" y="107"/>
                    <a:pt x="114" y="106"/>
                    <a:pt x="115" y="108"/>
                  </a:cubicBezTo>
                  <a:cubicBezTo>
                    <a:pt x="115" y="108"/>
                    <a:pt x="115" y="108"/>
                    <a:pt x="115" y="109"/>
                  </a:cubicBezTo>
                  <a:cubicBezTo>
                    <a:pt x="116" y="109"/>
                    <a:pt x="116" y="109"/>
                    <a:pt x="116" y="109"/>
                  </a:cubicBezTo>
                  <a:cubicBezTo>
                    <a:pt x="115" y="110"/>
                    <a:pt x="115" y="110"/>
                    <a:pt x="115" y="110"/>
                  </a:cubicBezTo>
                  <a:cubicBezTo>
                    <a:pt x="113" y="111"/>
                    <a:pt x="113" y="111"/>
                    <a:pt x="111" y="112"/>
                  </a:cubicBezTo>
                  <a:cubicBezTo>
                    <a:pt x="111" y="113"/>
                    <a:pt x="111" y="113"/>
                    <a:pt x="111" y="113"/>
                  </a:cubicBezTo>
                  <a:cubicBezTo>
                    <a:pt x="111" y="114"/>
                    <a:pt x="111" y="114"/>
                    <a:pt x="111" y="114"/>
                  </a:cubicBezTo>
                  <a:cubicBezTo>
                    <a:pt x="112" y="116"/>
                    <a:pt x="112" y="117"/>
                    <a:pt x="112" y="119"/>
                  </a:cubicBezTo>
                  <a:cubicBezTo>
                    <a:pt x="112" y="120"/>
                    <a:pt x="112" y="120"/>
                    <a:pt x="112" y="120"/>
                  </a:cubicBezTo>
                  <a:cubicBezTo>
                    <a:pt x="111" y="120"/>
                    <a:pt x="111" y="120"/>
                    <a:pt x="111" y="120"/>
                  </a:cubicBezTo>
                  <a:cubicBezTo>
                    <a:pt x="109" y="121"/>
                    <a:pt x="109" y="121"/>
                    <a:pt x="109" y="121"/>
                  </a:cubicBezTo>
                  <a:cubicBezTo>
                    <a:pt x="108" y="123"/>
                    <a:pt x="108" y="123"/>
                    <a:pt x="108" y="125"/>
                  </a:cubicBezTo>
                  <a:cubicBezTo>
                    <a:pt x="108" y="126"/>
                    <a:pt x="108" y="126"/>
                    <a:pt x="108" y="126"/>
                  </a:cubicBezTo>
                  <a:cubicBezTo>
                    <a:pt x="108" y="126"/>
                    <a:pt x="108" y="126"/>
                    <a:pt x="108" y="126"/>
                  </a:cubicBezTo>
                  <a:cubicBezTo>
                    <a:pt x="109" y="126"/>
                    <a:pt x="109" y="126"/>
                    <a:pt x="109" y="126"/>
                  </a:cubicBezTo>
                  <a:cubicBezTo>
                    <a:pt x="110" y="126"/>
                    <a:pt x="110" y="126"/>
                    <a:pt x="110" y="126"/>
                  </a:cubicBezTo>
                  <a:cubicBezTo>
                    <a:pt x="111" y="126"/>
                    <a:pt x="111" y="126"/>
                    <a:pt x="112" y="126"/>
                  </a:cubicBezTo>
                  <a:cubicBezTo>
                    <a:pt x="114" y="126"/>
                    <a:pt x="114" y="126"/>
                    <a:pt x="114" y="126"/>
                  </a:cubicBezTo>
                  <a:cubicBezTo>
                    <a:pt x="114" y="128"/>
                    <a:pt x="114" y="128"/>
                    <a:pt x="114" y="128"/>
                  </a:cubicBezTo>
                  <a:cubicBezTo>
                    <a:pt x="114" y="129"/>
                    <a:pt x="114" y="129"/>
                    <a:pt x="114" y="129"/>
                  </a:cubicBezTo>
                  <a:cubicBezTo>
                    <a:pt x="114" y="130"/>
                    <a:pt x="115" y="132"/>
                    <a:pt x="115" y="133"/>
                  </a:cubicBezTo>
                  <a:cubicBezTo>
                    <a:pt x="115" y="134"/>
                    <a:pt x="115" y="134"/>
                    <a:pt x="115" y="134"/>
                  </a:cubicBezTo>
                  <a:cubicBezTo>
                    <a:pt x="116" y="134"/>
                    <a:pt x="116" y="134"/>
                    <a:pt x="116" y="134"/>
                  </a:cubicBezTo>
                  <a:cubicBezTo>
                    <a:pt x="116" y="134"/>
                    <a:pt x="116" y="134"/>
                    <a:pt x="116" y="134"/>
                  </a:cubicBezTo>
                  <a:cubicBezTo>
                    <a:pt x="116" y="138"/>
                    <a:pt x="116" y="138"/>
                    <a:pt x="116" y="138"/>
                  </a:cubicBezTo>
                  <a:cubicBezTo>
                    <a:pt x="116" y="139"/>
                    <a:pt x="116" y="139"/>
                    <a:pt x="116" y="139"/>
                  </a:cubicBezTo>
                  <a:cubicBezTo>
                    <a:pt x="117" y="140"/>
                    <a:pt x="117" y="140"/>
                    <a:pt x="117" y="140"/>
                  </a:cubicBezTo>
                  <a:cubicBezTo>
                    <a:pt x="118" y="140"/>
                    <a:pt x="118" y="140"/>
                    <a:pt x="118" y="141"/>
                  </a:cubicBezTo>
                  <a:cubicBezTo>
                    <a:pt x="119" y="141"/>
                    <a:pt x="119" y="141"/>
                    <a:pt x="119" y="141"/>
                  </a:cubicBezTo>
                  <a:cubicBezTo>
                    <a:pt x="120" y="141"/>
                    <a:pt x="120" y="141"/>
                    <a:pt x="120" y="141"/>
                  </a:cubicBezTo>
                  <a:cubicBezTo>
                    <a:pt x="120" y="142"/>
                    <a:pt x="120" y="142"/>
                    <a:pt x="120" y="142"/>
                  </a:cubicBezTo>
                  <a:cubicBezTo>
                    <a:pt x="120" y="144"/>
                    <a:pt x="120" y="145"/>
                    <a:pt x="119" y="146"/>
                  </a:cubicBezTo>
                  <a:cubicBezTo>
                    <a:pt x="116" y="146"/>
                    <a:pt x="120" y="146"/>
                    <a:pt x="115" y="145"/>
                  </a:cubicBezTo>
                  <a:cubicBezTo>
                    <a:pt x="113" y="146"/>
                    <a:pt x="114" y="146"/>
                    <a:pt x="112" y="147"/>
                  </a:cubicBezTo>
                  <a:cubicBezTo>
                    <a:pt x="112" y="147"/>
                    <a:pt x="112" y="147"/>
                    <a:pt x="111" y="147"/>
                  </a:cubicBezTo>
                  <a:cubicBezTo>
                    <a:pt x="110" y="147"/>
                    <a:pt x="111" y="147"/>
                    <a:pt x="110" y="147"/>
                  </a:cubicBezTo>
                  <a:cubicBezTo>
                    <a:pt x="110" y="148"/>
                    <a:pt x="110" y="148"/>
                    <a:pt x="109" y="148"/>
                  </a:cubicBezTo>
                  <a:cubicBezTo>
                    <a:pt x="108" y="149"/>
                    <a:pt x="107" y="149"/>
                    <a:pt x="106" y="150"/>
                  </a:cubicBezTo>
                  <a:cubicBezTo>
                    <a:pt x="106" y="151"/>
                    <a:pt x="106" y="151"/>
                    <a:pt x="106" y="153"/>
                  </a:cubicBezTo>
                  <a:cubicBezTo>
                    <a:pt x="106" y="154"/>
                    <a:pt x="106" y="153"/>
                    <a:pt x="105" y="154"/>
                  </a:cubicBezTo>
                  <a:cubicBezTo>
                    <a:pt x="105" y="154"/>
                    <a:pt x="105" y="154"/>
                    <a:pt x="104" y="154"/>
                  </a:cubicBezTo>
                  <a:cubicBezTo>
                    <a:pt x="104" y="155"/>
                    <a:pt x="103" y="156"/>
                    <a:pt x="103" y="157"/>
                  </a:cubicBezTo>
                  <a:cubicBezTo>
                    <a:pt x="102" y="157"/>
                    <a:pt x="102" y="157"/>
                    <a:pt x="102" y="157"/>
                  </a:cubicBezTo>
                  <a:cubicBezTo>
                    <a:pt x="101" y="157"/>
                    <a:pt x="101" y="157"/>
                    <a:pt x="101" y="157"/>
                  </a:cubicBezTo>
                  <a:cubicBezTo>
                    <a:pt x="98" y="160"/>
                    <a:pt x="98" y="160"/>
                    <a:pt x="98" y="160"/>
                  </a:cubicBezTo>
                  <a:cubicBezTo>
                    <a:pt x="98" y="161"/>
                    <a:pt x="98" y="161"/>
                    <a:pt x="98" y="161"/>
                  </a:cubicBezTo>
                  <a:cubicBezTo>
                    <a:pt x="97" y="162"/>
                    <a:pt x="97" y="162"/>
                    <a:pt x="96" y="163"/>
                  </a:cubicBezTo>
                  <a:cubicBezTo>
                    <a:pt x="95" y="164"/>
                    <a:pt x="95" y="164"/>
                    <a:pt x="95" y="164"/>
                  </a:cubicBezTo>
                  <a:cubicBezTo>
                    <a:pt x="95" y="164"/>
                    <a:pt x="95" y="164"/>
                    <a:pt x="95" y="164"/>
                  </a:cubicBezTo>
                  <a:cubicBezTo>
                    <a:pt x="94" y="165"/>
                    <a:pt x="94" y="165"/>
                    <a:pt x="94" y="165"/>
                  </a:cubicBezTo>
                  <a:cubicBezTo>
                    <a:pt x="93" y="165"/>
                    <a:pt x="92" y="166"/>
                    <a:pt x="91" y="167"/>
                  </a:cubicBezTo>
                  <a:cubicBezTo>
                    <a:pt x="88" y="167"/>
                    <a:pt x="88" y="167"/>
                    <a:pt x="88" y="167"/>
                  </a:cubicBezTo>
                  <a:cubicBezTo>
                    <a:pt x="83" y="169"/>
                    <a:pt x="80" y="167"/>
                    <a:pt x="76" y="168"/>
                  </a:cubicBezTo>
                  <a:cubicBezTo>
                    <a:pt x="75" y="169"/>
                    <a:pt x="76" y="169"/>
                    <a:pt x="75" y="169"/>
                  </a:cubicBezTo>
                  <a:cubicBezTo>
                    <a:pt x="75" y="169"/>
                    <a:pt x="75" y="169"/>
                    <a:pt x="75" y="169"/>
                  </a:cubicBezTo>
                  <a:cubicBezTo>
                    <a:pt x="75" y="170"/>
                    <a:pt x="75" y="170"/>
                    <a:pt x="75" y="170"/>
                  </a:cubicBezTo>
                  <a:cubicBezTo>
                    <a:pt x="75" y="170"/>
                    <a:pt x="75" y="170"/>
                    <a:pt x="75" y="170"/>
                  </a:cubicBezTo>
                  <a:cubicBezTo>
                    <a:pt x="77" y="171"/>
                    <a:pt x="77" y="171"/>
                    <a:pt x="77" y="171"/>
                  </a:cubicBezTo>
                  <a:cubicBezTo>
                    <a:pt x="77" y="172"/>
                    <a:pt x="77" y="172"/>
                    <a:pt x="77" y="172"/>
                  </a:cubicBezTo>
                  <a:cubicBezTo>
                    <a:pt x="77" y="173"/>
                    <a:pt x="77" y="173"/>
                    <a:pt x="77" y="173"/>
                  </a:cubicBezTo>
                  <a:cubicBezTo>
                    <a:pt x="76" y="173"/>
                    <a:pt x="76" y="173"/>
                    <a:pt x="76" y="173"/>
                  </a:cubicBezTo>
                  <a:cubicBezTo>
                    <a:pt x="75" y="175"/>
                    <a:pt x="75" y="175"/>
                    <a:pt x="73" y="177"/>
                  </a:cubicBezTo>
                  <a:cubicBezTo>
                    <a:pt x="72" y="177"/>
                    <a:pt x="72" y="177"/>
                    <a:pt x="72" y="177"/>
                  </a:cubicBezTo>
                  <a:cubicBezTo>
                    <a:pt x="71" y="179"/>
                    <a:pt x="71" y="179"/>
                    <a:pt x="71" y="179"/>
                  </a:cubicBezTo>
                  <a:cubicBezTo>
                    <a:pt x="71" y="179"/>
                    <a:pt x="71" y="179"/>
                    <a:pt x="71" y="179"/>
                  </a:cubicBezTo>
                  <a:cubicBezTo>
                    <a:pt x="69" y="179"/>
                    <a:pt x="63" y="180"/>
                    <a:pt x="61" y="180"/>
                  </a:cubicBezTo>
                  <a:cubicBezTo>
                    <a:pt x="56" y="182"/>
                    <a:pt x="60" y="180"/>
                    <a:pt x="56" y="181"/>
                  </a:cubicBezTo>
                  <a:cubicBezTo>
                    <a:pt x="55" y="183"/>
                    <a:pt x="55" y="183"/>
                    <a:pt x="55" y="183"/>
                  </a:cubicBezTo>
                  <a:cubicBezTo>
                    <a:pt x="54" y="183"/>
                    <a:pt x="53" y="183"/>
                    <a:pt x="52" y="183"/>
                  </a:cubicBezTo>
                  <a:cubicBezTo>
                    <a:pt x="51" y="184"/>
                    <a:pt x="51" y="184"/>
                    <a:pt x="51" y="184"/>
                  </a:cubicBezTo>
                  <a:cubicBezTo>
                    <a:pt x="51" y="184"/>
                    <a:pt x="51" y="184"/>
                    <a:pt x="51" y="184"/>
                  </a:cubicBezTo>
                  <a:cubicBezTo>
                    <a:pt x="49" y="183"/>
                    <a:pt x="50" y="183"/>
                    <a:pt x="49" y="182"/>
                  </a:cubicBezTo>
                  <a:cubicBezTo>
                    <a:pt x="49" y="182"/>
                    <a:pt x="48" y="181"/>
                    <a:pt x="48" y="181"/>
                  </a:cubicBezTo>
                  <a:cubicBezTo>
                    <a:pt x="48" y="181"/>
                    <a:pt x="48" y="181"/>
                    <a:pt x="48" y="181"/>
                  </a:cubicBezTo>
                  <a:cubicBezTo>
                    <a:pt x="47" y="181"/>
                    <a:pt x="47" y="181"/>
                    <a:pt x="47" y="182"/>
                  </a:cubicBezTo>
                  <a:cubicBezTo>
                    <a:pt x="46" y="183"/>
                    <a:pt x="46" y="183"/>
                    <a:pt x="46" y="183"/>
                  </a:cubicBezTo>
                  <a:cubicBezTo>
                    <a:pt x="44" y="184"/>
                    <a:pt x="45" y="183"/>
                    <a:pt x="43" y="184"/>
                  </a:cubicBezTo>
                  <a:cubicBezTo>
                    <a:pt x="42" y="185"/>
                    <a:pt x="42" y="185"/>
                    <a:pt x="42" y="185"/>
                  </a:cubicBezTo>
                  <a:cubicBezTo>
                    <a:pt x="40" y="185"/>
                    <a:pt x="40" y="185"/>
                    <a:pt x="40" y="185"/>
                  </a:cubicBezTo>
                  <a:cubicBezTo>
                    <a:pt x="37" y="185"/>
                    <a:pt x="39" y="185"/>
                    <a:pt x="36" y="185"/>
                  </a:cubicBezTo>
                  <a:cubicBezTo>
                    <a:pt x="37" y="184"/>
                    <a:pt x="37" y="183"/>
                    <a:pt x="37" y="182"/>
                  </a:cubicBezTo>
                  <a:cubicBezTo>
                    <a:pt x="36" y="181"/>
                    <a:pt x="36" y="181"/>
                    <a:pt x="36" y="181"/>
                  </a:cubicBezTo>
                  <a:cubicBezTo>
                    <a:pt x="36" y="181"/>
                    <a:pt x="36" y="181"/>
                    <a:pt x="36" y="181"/>
                  </a:cubicBezTo>
                  <a:cubicBezTo>
                    <a:pt x="33" y="174"/>
                    <a:pt x="33" y="174"/>
                    <a:pt x="29" y="170"/>
                  </a:cubicBezTo>
                  <a:cubicBezTo>
                    <a:pt x="28" y="170"/>
                    <a:pt x="25" y="167"/>
                    <a:pt x="23" y="166"/>
                  </a:cubicBezTo>
                  <a:cubicBezTo>
                    <a:pt x="23" y="164"/>
                    <a:pt x="21" y="163"/>
                    <a:pt x="20" y="161"/>
                  </a:cubicBezTo>
                  <a:cubicBezTo>
                    <a:pt x="19" y="160"/>
                    <a:pt x="19" y="160"/>
                    <a:pt x="19" y="160"/>
                  </a:cubicBezTo>
                  <a:cubicBezTo>
                    <a:pt x="21" y="159"/>
                    <a:pt x="20" y="159"/>
                    <a:pt x="21" y="158"/>
                  </a:cubicBezTo>
                  <a:cubicBezTo>
                    <a:pt x="22" y="157"/>
                    <a:pt x="22" y="157"/>
                    <a:pt x="22" y="157"/>
                  </a:cubicBezTo>
                  <a:cubicBezTo>
                    <a:pt x="26" y="157"/>
                    <a:pt x="28" y="158"/>
                    <a:pt x="32" y="157"/>
                  </a:cubicBezTo>
                  <a:cubicBezTo>
                    <a:pt x="34" y="157"/>
                    <a:pt x="33" y="157"/>
                    <a:pt x="37" y="157"/>
                  </a:cubicBezTo>
                  <a:cubicBezTo>
                    <a:pt x="38" y="157"/>
                    <a:pt x="38" y="157"/>
                    <a:pt x="38" y="157"/>
                  </a:cubicBezTo>
                  <a:cubicBezTo>
                    <a:pt x="32" y="153"/>
                    <a:pt x="30" y="145"/>
                    <a:pt x="32" y="139"/>
                  </a:cubicBezTo>
                  <a:cubicBezTo>
                    <a:pt x="32" y="138"/>
                    <a:pt x="32" y="138"/>
                    <a:pt x="32" y="138"/>
                  </a:cubicBezTo>
                  <a:cubicBezTo>
                    <a:pt x="32" y="137"/>
                    <a:pt x="32" y="137"/>
                    <a:pt x="32" y="136"/>
                  </a:cubicBezTo>
                  <a:cubicBezTo>
                    <a:pt x="32" y="135"/>
                    <a:pt x="31" y="134"/>
                    <a:pt x="31" y="133"/>
                  </a:cubicBezTo>
                  <a:cubicBezTo>
                    <a:pt x="30" y="132"/>
                    <a:pt x="30" y="131"/>
                    <a:pt x="30" y="131"/>
                  </a:cubicBezTo>
                  <a:cubicBezTo>
                    <a:pt x="29" y="128"/>
                    <a:pt x="29" y="128"/>
                    <a:pt x="29" y="128"/>
                  </a:cubicBezTo>
                  <a:cubicBezTo>
                    <a:pt x="28" y="127"/>
                    <a:pt x="28" y="127"/>
                    <a:pt x="28" y="127"/>
                  </a:cubicBezTo>
                  <a:cubicBezTo>
                    <a:pt x="27" y="126"/>
                    <a:pt x="27" y="126"/>
                    <a:pt x="27" y="126"/>
                  </a:cubicBezTo>
                  <a:cubicBezTo>
                    <a:pt x="26" y="125"/>
                    <a:pt x="26" y="125"/>
                    <a:pt x="26" y="125"/>
                  </a:cubicBezTo>
                  <a:cubicBezTo>
                    <a:pt x="26" y="123"/>
                    <a:pt x="26" y="123"/>
                    <a:pt x="26" y="123"/>
                  </a:cubicBezTo>
                  <a:cubicBezTo>
                    <a:pt x="25" y="122"/>
                    <a:pt x="25" y="122"/>
                    <a:pt x="25" y="122"/>
                  </a:cubicBezTo>
                  <a:cubicBezTo>
                    <a:pt x="22" y="122"/>
                    <a:pt x="23" y="122"/>
                    <a:pt x="20" y="122"/>
                  </a:cubicBezTo>
                  <a:cubicBezTo>
                    <a:pt x="18" y="118"/>
                    <a:pt x="19" y="119"/>
                    <a:pt x="15" y="115"/>
                  </a:cubicBezTo>
                  <a:cubicBezTo>
                    <a:pt x="14" y="108"/>
                    <a:pt x="14" y="110"/>
                    <a:pt x="14" y="107"/>
                  </a:cubicBezTo>
                  <a:cubicBezTo>
                    <a:pt x="29" y="88"/>
                    <a:pt x="0" y="117"/>
                    <a:pt x="36" y="77"/>
                  </a:cubicBezTo>
                  <a:cubicBezTo>
                    <a:pt x="39" y="48"/>
                    <a:pt x="37" y="71"/>
                    <a:pt x="39" y="42"/>
                  </a:cubicBezTo>
                  <a:cubicBezTo>
                    <a:pt x="40" y="41"/>
                    <a:pt x="41" y="38"/>
                    <a:pt x="42" y="37"/>
                  </a:cubicBezTo>
                  <a:cubicBezTo>
                    <a:pt x="41" y="36"/>
                    <a:pt x="39" y="34"/>
                    <a:pt x="38" y="32"/>
                  </a:cubicBezTo>
                  <a:cubicBezTo>
                    <a:pt x="37" y="31"/>
                    <a:pt x="37" y="31"/>
                    <a:pt x="37" y="31"/>
                  </a:cubicBezTo>
                  <a:cubicBezTo>
                    <a:pt x="38" y="30"/>
                    <a:pt x="38" y="30"/>
                    <a:pt x="38" y="30"/>
                  </a:cubicBezTo>
                  <a:cubicBezTo>
                    <a:pt x="34" y="24"/>
                    <a:pt x="34" y="24"/>
                    <a:pt x="34" y="24"/>
                  </a:cubicBezTo>
                  <a:cubicBezTo>
                    <a:pt x="33" y="24"/>
                    <a:pt x="33" y="24"/>
                    <a:pt x="33" y="24"/>
                  </a:cubicBezTo>
                  <a:cubicBezTo>
                    <a:pt x="33" y="23"/>
                    <a:pt x="33" y="23"/>
                    <a:pt x="33" y="23"/>
                  </a:cubicBezTo>
                  <a:cubicBezTo>
                    <a:pt x="33" y="16"/>
                    <a:pt x="34" y="21"/>
                    <a:pt x="31" y="5"/>
                  </a:cubicBezTo>
                  <a:cubicBezTo>
                    <a:pt x="36" y="3"/>
                    <a:pt x="33" y="4"/>
                    <a:pt x="42" y="0"/>
                  </a:cubicBezTo>
                  <a:cubicBezTo>
                    <a:pt x="71" y="15"/>
                    <a:pt x="102" y="31"/>
                    <a:pt x="132" y="4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223">
              <a:extLst>
                <a:ext uri="{FF2B5EF4-FFF2-40B4-BE49-F238E27FC236}">
                  <a16:creationId xmlns:a16="http://schemas.microsoft.com/office/drawing/2014/main" id="{4E0049BF-5A65-43A3-981A-1A90FB3F898D}"/>
                </a:ext>
              </a:extLst>
            </p:cNvPr>
            <p:cNvSpPr>
              <a:spLocks noEditPoints="1"/>
            </p:cNvSpPr>
            <p:nvPr/>
          </p:nvSpPr>
          <p:spPr bwMode="auto">
            <a:xfrm>
              <a:off x="14109891" y="11462351"/>
              <a:ext cx="883352" cy="237460"/>
            </a:xfrm>
            <a:custGeom>
              <a:avLst/>
              <a:gdLst>
                <a:gd name="T0" fmla="*/ 0 w 212"/>
                <a:gd name="T1" fmla="*/ 2 h 57"/>
                <a:gd name="T2" fmla="*/ 0 w 212"/>
                <a:gd name="T3" fmla="*/ 0 h 57"/>
                <a:gd name="T4" fmla="*/ 1 w 212"/>
                <a:gd name="T5" fmla="*/ 2 h 57"/>
                <a:gd name="T6" fmla="*/ 197 w 212"/>
                <a:gd name="T7" fmla="*/ 46 h 57"/>
                <a:gd name="T8" fmla="*/ 200 w 212"/>
                <a:gd name="T9" fmla="*/ 44 h 57"/>
                <a:gd name="T10" fmla="*/ 201 w 212"/>
                <a:gd name="T11" fmla="*/ 46 h 57"/>
                <a:gd name="T12" fmla="*/ 201 w 212"/>
                <a:gd name="T13" fmla="*/ 47 h 57"/>
                <a:gd name="T14" fmla="*/ 199 w 212"/>
                <a:gd name="T15" fmla="*/ 47 h 57"/>
                <a:gd name="T16" fmla="*/ 201 w 212"/>
                <a:gd name="T17" fmla="*/ 49 h 57"/>
                <a:gd name="T18" fmla="*/ 203 w 212"/>
                <a:gd name="T19" fmla="*/ 49 h 57"/>
                <a:gd name="T20" fmla="*/ 205 w 212"/>
                <a:gd name="T21" fmla="*/ 47 h 57"/>
                <a:gd name="T22" fmla="*/ 208 w 212"/>
                <a:gd name="T23" fmla="*/ 47 h 57"/>
                <a:gd name="T24" fmla="*/ 209 w 212"/>
                <a:gd name="T25" fmla="*/ 45 h 57"/>
                <a:gd name="T26" fmla="*/ 211 w 212"/>
                <a:gd name="T27" fmla="*/ 46 h 57"/>
                <a:gd name="T28" fmla="*/ 212 w 212"/>
                <a:gd name="T29" fmla="*/ 48 h 57"/>
                <a:gd name="T30" fmla="*/ 211 w 212"/>
                <a:gd name="T31" fmla="*/ 50 h 57"/>
                <a:gd name="T32" fmla="*/ 210 w 212"/>
                <a:gd name="T33" fmla="*/ 51 h 57"/>
                <a:gd name="T34" fmla="*/ 209 w 212"/>
                <a:gd name="T35" fmla="*/ 52 h 57"/>
                <a:gd name="T36" fmla="*/ 208 w 212"/>
                <a:gd name="T37" fmla="*/ 51 h 57"/>
                <a:gd name="T38" fmla="*/ 205 w 212"/>
                <a:gd name="T39" fmla="*/ 50 h 57"/>
                <a:gd name="T40" fmla="*/ 204 w 212"/>
                <a:gd name="T41" fmla="*/ 51 h 57"/>
                <a:gd name="T42" fmla="*/ 203 w 212"/>
                <a:gd name="T43" fmla="*/ 52 h 57"/>
                <a:gd name="T44" fmla="*/ 203 w 212"/>
                <a:gd name="T45" fmla="*/ 52 h 57"/>
                <a:gd name="T46" fmla="*/ 204 w 212"/>
                <a:gd name="T47" fmla="*/ 54 h 57"/>
                <a:gd name="T48" fmla="*/ 206 w 212"/>
                <a:gd name="T49" fmla="*/ 54 h 57"/>
                <a:gd name="T50" fmla="*/ 207 w 212"/>
                <a:gd name="T51" fmla="*/ 53 h 57"/>
                <a:gd name="T52" fmla="*/ 209 w 212"/>
                <a:gd name="T53" fmla="*/ 54 h 57"/>
                <a:gd name="T54" fmla="*/ 208 w 212"/>
                <a:gd name="T55" fmla="*/ 55 h 57"/>
                <a:gd name="T56" fmla="*/ 207 w 212"/>
                <a:gd name="T57" fmla="*/ 56 h 57"/>
                <a:gd name="T58" fmla="*/ 204 w 212"/>
                <a:gd name="T59" fmla="*/ 56 h 57"/>
                <a:gd name="T60" fmla="*/ 203 w 212"/>
                <a:gd name="T61" fmla="*/ 55 h 57"/>
                <a:gd name="T62" fmla="*/ 202 w 212"/>
                <a:gd name="T63" fmla="*/ 55 h 57"/>
                <a:gd name="T64" fmla="*/ 200 w 212"/>
                <a:gd name="T65" fmla="*/ 55 h 57"/>
                <a:gd name="T66" fmla="*/ 197 w 212"/>
                <a:gd name="T67" fmla="*/ 54 h 57"/>
                <a:gd name="T68" fmla="*/ 195 w 212"/>
                <a:gd name="T69" fmla="*/ 56 h 57"/>
                <a:gd name="T70" fmla="*/ 193 w 212"/>
                <a:gd name="T71" fmla="*/ 57 h 57"/>
                <a:gd name="T72" fmla="*/ 192 w 212"/>
                <a:gd name="T73" fmla="*/ 56 h 57"/>
                <a:gd name="T74" fmla="*/ 192 w 212"/>
                <a:gd name="T75" fmla="*/ 54 h 57"/>
                <a:gd name="T76" fmla="*/ 193 w 212"/>
                <a:gd name="T77" fmla="*/ 52 h 57"/>
                <a:gd name="T78" fmla="*/ 192 w 212"/>
                <a:gd name="T79" fmla="*/ 50 h 57"/>
                <a:gd name="T80" fmla="*/ 192 w 212"/>
                <a:gd name="T81" fmla="*/ 48 h 57"/>
                <a:gd name="T82" fmla="*/ 193 w 212"/>
                <a:gd name="T83" fmla="*/ 47 h 57"/>
                <a:gd name="T84" fmla="*/ 192 w 212"/>
                <a:gd name="T85" fmla="*/ 47 h 57"/>
                <a:gd name="T86" fmla="*/ 192 w 212"/>
                <a:gd name="T87" fmla="*/ 45 h 57"/>
                <a:gd name="T88" fmla="*/ 192 w 212"/>
                <a:gd name="T89" fmla="*/ 43 h 57"/>
                <a:gd name="T90" fmla="*/ 193 w 212"/>
                <a:gd name="T91" fmla="*/ 41 h 57"/>
                <a:gd name="T92" fmla="*/ 194 w 212"/>
                <a:gd name="T93" fmla="*/ 39 h 57"/>
                <a:gd name="T94" fmla="*/ 195 w 212"/>
                <a:gd name="T95" fmla="*/ 39 h 57"/>
                <a:gd name="T96" fmla="*/ 195 w 212"/>
                <a:gd name="T97" fmla="*/ 40 h 57"/>
                <a:gd name="T98" fmla="*/ 196 w 212"/>
                <a:gd name="T99" fmla="*/ 42 h 57"/>
                <a:gd name="T100" fmla="*/ 195 w 212"/>
                <a:gd name="T101" fmla="*/ 43 h 57"/>
                <a:gd name="T102" fmla="*/ 195 w 212"/>
                <a:gd name="T103" fmla="*/ 46 h 57"/>
                <a:gd name="T104" fmla="*/ 197 w 212"/>
                <a:gd name="T105" fmla="*/ 45 h 57"/>
                <a:gd name="T106" fmla="*/ 196 w 212"/>
                <a:gd name="T107" fmla="*/ 45 h 57"/>
                <a:gd name="T108" fmla="*/ 196 w 212"/>
                <a:gd name="T109" fmla="*/ 44 h 57"/>
                <a:gd name="T110" fmla="*/ 196 w 212"/>
                <a:gd name="T111" fmla="*/ 42 h 57"/>
                <a:gd name="T112" fmla="*/ 198 w 212"/>
                <a:gd name="T113" fmla="*/ 42 h 57"/>
                <a:gd name="T114" fmla="*/ 198 w 212"/>
                <a:gd name="T115" fmla="*/ 4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2" h="57">
                  <a:moveTo>
                    <a:pt x="1" y="2"/>
                  </a:moveTo>
                  <a:cubicBezTo>
                    <a:pt x="0" y="2"/>
                    <a:pt x="0" y="2"/>
                    <a:pt x="0" y="2"/>
                  </a:cubicBezTo>
                  <a:cubicBezTo>
                    <a:pt x="0" y="1"/>
                    <a:pt x="0" y="1"/>
                    <a:pt x="0" y="1"/>
                  </a:cubicBezTo>
                  <a:cubicBezTo>
                    <a:pt x="0" y="0"/>
                    <a:pt x="0" y="0"/>
                    <a:pt x="0" y="0"/>
                  </a:cubicBezTo>
                  <a:cubicBezTo>
                    <a:pt x="1" y="1"/>
                    <a:pt x="1" y="1"/>
                    <a:pt x="1" y="2"/>
                  </a:cubicBezTo>
                  <a:cubicBezTo>
                    <a:pt x="1" y="2"/>
                    <a:pt x="1" y="2"/>
                    <a:pt x="1" y="2"/>
                  </a:cubicBezTo>
                  <a:close/>
                  <a:moveTo>
                    <a:pt x="196" y="46"/>
                  </a:moveTo>
                  <a:cubicBezTo>
                    <a:pt x="197" y="46"/>
                    <a:pt x="197" y="46"/>
                    <a:pt x="197" y="46"/>
                  </a:cubicBezTo>
                  <a:cubicBezTo>
                    <a:pt x="198" y="46"/>
                    <a:pt x="198" y="46"/>
                    <a:pt x="198" y="46"/>
                  </a:cubicBezTo>
                  <a:cubicBezTo>
                    <a:pt x="200" y="44"/>
                    <a:pt x="200" y="44"/>
                    <a:pt x="200" y="44"/>
                  </a:cubicBezTo>
                  <a:cubicBezTo>
                    <a:pt x="201" y="44"/>
                    <a:pt x="201" y="44"/>
                    <a:pt x="201" y="44"/>
                  </a:cubicBezTo>
                  <a:cubicBezTo>
                    <a:pt x="201" y="46"/>
                    <a:pt x="201" y="46"/>
                    <a:pt x="201" y="46"/>
                  </a:cubicBezTo>
                  <a:cubicBezTo>
                    <a:pt x="201" y="46"/>
                    <a:pt x="201" y="46"/>
                    <a:pt x="201" y="46"/>
                  </a:cubicBezTo>
                  <a:cubicBezTo>
                    <a:pt x="201" y="47"/>
                    <a:pt x="201" y="47"/>
                    <a:pt x="201" y="47"/>
                  </a:cubicBezTo>
                  <a:cubicBezTo>
                    <a:pt x="199" y="46"/>
                    <a:pt x="199" y="46"/>
                    <a:pt x="199" y="46"/>
                  </a:cubicBezTo>
                  <a:cubicBezTo>
                    <a:pt x="199" y="47"/>
                    <a:pt x="199" y="47"/>
                    <a:pt x="199" y="47"/>
                  </a:cubicBezTo>
                  <a:cubicBezTo>
                    <a:pt x="200" y="49"/>
                    <a:pt x="200" y="49"/>
                    <a:pt x="200" y="49"/>
                  </a:cubicBezTo>
                  <a:cubicBezTo>
                    <a:pt x="201" y="49"/>
                    <a:pt x="201" y="49"/>
                    <a:pt x="201" y="49"/>
                  </a:cubicBezTo>
                  <a:cubicBezTo>
                    <a:pt x="202" y="49"/>
                    <a:pt x="202" y="49"/>
                    <a:pt x="202" y="49"/>
                  </a:cubicBezTo>
                  <a:cubicBezTo>
                    <a:pt x="203" y="49"/>
                    <a:pt x="203" y="49"/>
                    <a:pt x="203" y="49"/>
                  </a:cubicBezTo>
                  <a:cubicBezTo>
                    <a:pt x="204" y="48"/>
                    <a:pt x="204" y="48"/>
                    <a:pt x="204" y="48"/>
                  </a:cubicBezTo>
                  <a:cubicBezTo>
                    <a:pt x="205" y="47"/>
                    <a:pt x="205" y="47"/>
                    <a:pt x="205" y="47"/>
                  </a:cubicBezTo>
                  <a:cubicBezTo>
                    <a:pt x="206" y="47"/>
                    <a:pt x="206" y="47"/>
                    <a:pt x="206" y="47"/>
                  </a:cubicBezTo>
                  <a:cubicBezTo>
                    <a:pt x="208" y="47"/>
                    <a:pt x="208" y="47"/>
                    <a:pt x="208" y="47"/>
                  </a:cubicBezTo>
                  <a:cubicBezTo>
                    <a:pt x="209" y="46"/>
                    <a:pt x="209" y="46"/>
                    <a:pt x="209" y="46"/>
                  </a:cubicBezTo>
                  <a:cubicBezTo>
                    <a:pt x="209" y="45"/>
                    <a:pt x="209" y="45"/>
                    <a:pt x="209" y="45"/>
                  </a:cubicBezTo>
                  <a:cubicBezTo>
                    <a:pt x="210" y="45"/>
                    <a:pt x="210" y="45"/>
                    <a:pt x="210" y="45"/>
                  </a:cubicBezTo>
                  <a:cubicBezTo>
                    <a:pt x="211" y="46"/>
                    <a:pt x="211" y="46"/>
                    <a:pt x="211" y="46"/>
                  </a:cubicBezTo>
                  <a:cubicBezTo>
                    <a:pt x="211" y="47"/>
                    <a:pt x="211" y="47"/>
                    <a:pt x="211" y="47"/>
                  </a:cubicBezTo>
                  <a:cubicBezTo>
                    <a:pt x="212" y="48"/>
                    <a:pt x="212" y="48"/>
                    <a:pt x="212" y="48"/>
                  </a:cubicBezTo>
                  <a:cubicBezTo>
                    <a:pt x="211" y="49"/>
                    <a:pt x="211" y="49"/>
                    <a:pt x="211" y="49"/>
                  </a:cubicBezTo>
                  <a:cubicBezTo>
                    <a:pt x="211" y="50"/>
                    <a:pt x="211" y="50"/>
                    <a:pt x="211" y="50"/>
                  </a:cubicBezTo>
                  <a:cubicBezTo>
                    <a:pt x="210" y="51"/>
                    <a:pt x="210" y="51"/>
                    <a:pt x="210" y="51"/>
                  </a:cubicBezTo>
                  <a:cubicBezTo>
                    <a:pt x="210" y="51"/>
                    <a:pt x="210" y="51"/>
                    <a:pt x="210" y="51"/>
                  </a:cubicBezTo>
                  <a:cubicBezTo>
                    <a:pt x="210" y="52"/>
                    <a:pt x="210" y="52"/>
                    <a:pt x="210" y="52"/>
                  </a:cubicBezTo>
                  <a:cubicBezTo>
                    <a:pt x="209" y="52"/>
                    <a:pt x="209" y="52"/>
                    <a:pt x="209" y="52"/>
                  </a:cubicBezTo>
                  <a:cubicBezTo>
                    <a:pt x="209" y="52"/>
                    <a:pt x="209" y="52"/>
                    <a:pt x="209" y="52"/>
                  </a:cubicBezTo>
                  <a:cubicBezTo>
                    <a:pt x="208" y="51"/>
                    <a:pt x="208" y="51"/>
                    <a:pt x="208" y="51"/>
                  </a:cubicBezTo>
                  <a:cubicBezTo>
                    <a:pt x="207" y="50"/>
                    <a:pt x="207" y="50"/>
                    <a:pt x="207" y="50"/>
                  </a:cubicBezTo>
                  <a:cubicBezTo>
                    <a:pt x="205" y="50"/>
                    <a:pt x="205" y="50"/>
                    <a:pt x="205" y="50"/>
                  </a:cubicBezTo>
                  <a:cubicBezTo>
                    <a:pt x="204" y="50"/>
                    <a:pt x="204" y="50"/>
                    <a:pt x="204" y="50"/>
                  </a:cubicBezTo>
                  <a:cubicBezTo>
                    <a:pt x="204" y="51"/>
                    <a:pt x="204" y="51"/>
                    <a:pt x="204" y="51"/>
                  </a:cubicBezTo>
                  <a:cubicBezTo>
                    <a:pt x="204" y="52"/>
                    <a:pt x="204" y="52"/>
                    <a:pt x="204" y="52"/>
                  </a:cubicBezTo>
                  <a:cubicBezTo>
                    <a:pt x="203" y="52"/>
                    <a:pt x="203" y="52"/>
                    <a:pt x="203" y="52"/>
                  </a:cubicBezTo>
                  <a:cubicBezTo>
                    <a:pt x="203" y="52"/>
                    <a:pt x="203" y="52"/>
                    <a:pt x="203" y="52"/>
                  </a:cubicBezTo>
                  <a:cubicBezTo>
                    <a:pt x="203" y="52"/>
                    <a:pt x="203" y="52"/>
                    <a:pt x="203" y="52"/>
                  </a:cubicBezTo>
                  <a:cubicBezTo>
                    <a:pt x="203" y="53"/>
                    <a:pt x="203" y="53"/>
                    <a:pt x="203" y="53"/>
                  </a:cubicBezTo>
                  <a:cubicBezTo>
                    <a:pt x="204" y="54"/>
                    <a:pt x="204" y="54"/>
                    <a:pt x="204" y="54"/>
                  </a:cubicBezTo>
                  <a:cubicBezTo>
                    <a:pt x="205" y="54"/>
                    <a:pt x="205" y="54"/>
                    <a:pt x="205" y="54"/>
                  </a:cubicBezTo>
                  <a:cubicBezTo>
                    <a:pt x="206" y="54"/>
                    <a:pt x="206" y="54"/>
                    <a:pt x="206" y="54"/>
                  </a:cubicBezTo>
                  <a:cubicBezTo>
                    <a:pt x="206" y="53"/>
                    <a:pt x="206" y="53"/>
                    <a:pt x="206" y="53"/>
                  </a:cubicBezTo>
                  <a:cubicBezTo>
                    <a:pt x="207" y="53"/>
                    <a:pt x="207" y="53"/>
                    <a:pt x="207" y="53"/>
                  </a:cubicBezTo>
                  <a:cubicBezTo>
                    <a:pt x="208" y="53"/>
                    <a:pt x="208" y="53"/>
                    <a:pt x="208" y="53"/>
                  </a:cubicBezTo>
                  <a:cubicBezTo>
                    <a:pt x="209" y="54"/>
                    <a:pt x="209" y="54"/>
                    <a:pt x="209" y="54"/>
                  </a:cubicBezTo>
                  <a:cubicBezTo>
                    <a:pt x="208" y="55"/>
                    <a:pt x="208" y="55"/>
                    <a:pt x="208" y="55"/>
                  </a:cubicBezTo>
                  <a:cubicBezTo>
                    <a:pt x="208" y="55"/>
                    <a:pt x="208" y="55"/>
                    <a:pt x="208" y="55"/>
                  </a:cubicBezTo>
                  <a:cubicBezTo>
                    <a:pt x="208" y="56"/>
                    <a:pt x="208" y="56"/>
                    <a:pt x="208" y="56"/>
                  </a:cubicBezTo>
                  <a:cubicBezTo>
                    <a:pt x="207" y="56"/>
                    <a:pt x="207" y="56"/>
                    <a:pt x="207" y="56"/>
                  </a:cubicBezTo>
                  <a:cubicBezTo>
                    <a:pt x="206" y="57"/>
                    <a:pt x="206" y="57"/>
                    <a:pt x="206" y="57"/>
                  </a:cubicBezTo>
                  <a:cubicBezTo>
                    <a:pt x="204" y="56"/>
                    <a:pt x="204" y="56"/>
                    <a:pt x="204" y="56"/>
                  </a:cubicBezTo>
                  <a:cubicBezTo>
                    <a:pt x="203" y="55"/>
                    <a:pt x="203" y="55"/>
                    <a:pt x="203" y="55"/>
                  </a:cubicBezTo>
                  <a:cubicBezTo>
                    <a:pt x="203" y="55"/>
                    <a:pt x="203" y="55"/>
                    <a:pt x="203" y="55"/>
                  </a:cubicBezTo>
                  <a:cubicBezTo>
                    <a:pt x="203" y="55"/>
                    <a:pt x="203" y="55"/>
                    <a:pt x="203" y="55"/>
                  </a:cubicBezTo>
                  <a:cubicBezTo>
                    <a:pt x="202" y="55"/>
                    <a:pt x="202" y="55"/>
                    <a:pt x="202" y="55"/>
                  </a:cubicBezTo>
                  <a:cubicBezTo>
                    <a:pt x="201" y="56"/>
                    <a:pt x="201" y="56"/>
                    <a:pt x="201" y="56"/>
                  </a:cubicBezTo>
                  <a:cubicBezTo>
                    <a:pt x="200" y="55"/>
                    <a:pt x="200" y="55"/>
                    <a:pt x="200" y="55"/>
                  </a:cubicBezTo>
                  <a:cubicBezTo>
                    <a:pt x="198" y="54"/>
                    <a:pt x="198" y="54"/>
                    <a:pt x="198" y="54"/>
                  </a:cubicBezTo>
                  <a:cubicBezTo>
                    <a:pt x="197" y="54"/>
                    <a:pt x="197" y="54"/>
                    <a:pt x="197" y="54"/>
                  </a:cubicBezTo>
                  <a:cubicBezTo>
                    <a:pt x="196" y="53"/>
                    <a:pt x="196" y="53"/>
                    <a:pt x="196" y="53"/>
                  </a:cubicBezTo>
                  <a:cubicBezTo>
                    <a:pt x="195" y="56"/>
                    <a:pt x="195" y="56"/>
                    <a:pt x="195" y="56"/>
                  </a:cubicBezTo>
                  <a:cubicBezTo>
                    <a:pt x="194" y="56"/>
                    <a:pt x="194" y="56"/>
                    <a:pt x="194" y="56"/>
                  </a:cubicBezTo>
                  <a:cubicBezTo>
                    <a:pt x="193" y="57"/>
                    <a:pt x="193" y="57"/>
                    <a:pt x="193" y="57"/>
                  </a:cubicBezTo>
                  <a:cubicBezTo>
                    <a:pt x="192" y="56"/>
                    <a:pt x="192" y="56"/>
                    <a:pt x="192" y="56"/>
                  </a:cubicBezTo>
                  <a:cubicBezTo>
                    <a:pt x="192" y="56"/>
                    <a:pt x="192" y="56"/>
                    <a:pt x="192" y="56"/>
                  </a:cubicBezTo>
                  <a:cubicBezTo>
                    <a:pt x="192" y="55"/>
                    <a:pt x="192" y="55"/>
                    <a:pt x="192" y="55"/>
                  </a:cubicBezTo>
                  <a:cubicBezTo>
                    <a:pt x="192" y="54"/>
                    <a:pt x="192" y="54"/>
                    <a:pt x="192" y="54"/>
                  </a:cubicBezTo>
                  <a:cubicBezTo>
                    <a:pt x="192" y="53"/>
                    <a:pt x="192" y="53"/>
                    <a:pt x="192" y="53"/>
                  </a:cubicBezTo>
                  <a:cubicBezTo>
                    <a:pt x="193" y="52"/>
                    <a:pt x="193" y="52"/>
                    <a:pt x="193" y="52"/>
                  </a:cubicBezTo>
                  <a:cubicBezTo>
                    <a:pt x="193" y="51"/>
                    <a:pt x="193" y="51"/>
                    <a:pt x="193" y="51"/>
                  </a:cubicBezTo>
                  <a:cubicBezTo>
                    <a:pt x="192" y="50"/>
                    <a:pt x="192" y="50"/>
                    <a:pt x="192" y="50"/>
                  </a:cubicBezTo>
                  <a:cubicBezTo>
                    <a:pt x="192" y="49"/>
                    <a:pt x="192" y="49"/>
                    <a:pt x="192" y="49"/>
                  </a:cubicBezTo>
                  <a:cubicBezTo>
                    <a:pt x="192" y="48"/>
                    <a:pt x="192" y="48"/>
                    <a:pt x="192" y="48"/>
                  </a:cubicBezTo>
                  <a:cubicBezTo>
                    <a:pt x="192" y="48"/>
                    <a:pt x="192" y="48"/>
                    <a:pt x="192" y="48"/>
                  </a:cubicBezTo>
                  <a:cubicBezTo>
                    <a:pt x="193" y="47"/>
                    <a:pt x="193" y="47"/>
                    <a:pt x="193" y="47"/>
                  </a:cubicBezTo>
                  <a:cubicBezTo>
                    <a:pt x="193" y="47"/>
                    <a:pt x="193" y="47"/>
                    <a:pt x="193" y="47"/>
                  </a:cubicBezTo>
                  <a:cubicBezTo>
                    <a:pt x="192" y="47"/>
                    <a:pt x="192" y="47"/>
                    <a:pt x="192" y="47"/>
                  </a:cubicBezTo>
                  <a:cubicBezTo>
                    <a:pt x="192" y="46"/>
                    <a:pt x="192" y="46"/>
                    <a:pt x="192" y="46"/>
                  </a:cubicBezTo>
                  <a:cubicBezTo>
                    <a:pt x="192" y="45"/>
                    <a:pt x="192" y="45"/>
                    <a:pt x="192" y="45"/>
                  </a:cubicBezTo>
                  <a:cubicBezTo>
                    <a:pt x="192" y="44"/>
                    <a:pt x="192" y="44"/>
                    <a:pt x="192" y="44"/>
                  </a:cubicBezTo>
                  <a:cubicBezTo>
                    <a:pt x="192" y="43"/>
                    <a:pt x="192" y="43"/>
                    <a:pt x="192" y="43"/>
                  </a:cubicBezTo>
                  <a:cubicBezTo>
                    <a:pt x="192" y="42"/>
                    <a:pt x="192" y="42"/>
                    <a:pt x="192" y="42"/>
                  </a:cubicBezTo>
                  <a:cubicBezTo>
                    <a:pt x="193" y="41"/>
                    <a:pt x="193" y="41"/>
                    <a:pt x="193" y="41"/>
                  </a:cubicBezTo>
                  <a:cubicBezTo>
                    <a:pt x="194" y="39"/>
                    <a:pt x="194" y="39"/>
                    <a:pt x="194" y="39"/>
                  </a:cubicBezTo>
                  <a:cubicBezTo>
                    <a:pt x="194" y="39"/>
                    <a:pt x="194" y="39"/>
                    <a:pt x="194" y="39"/>
                  </a:cubicBezTo>
                  <a:cubicBezTo>
                    <a:pt x="195" y="39"/>
                    <a:pt x="195" y="39"/>
                    <a:pt x="195" y="39"/>
                  </a:cubicBezTo>
                  <a:cubicBezTo>
                    <a:pt x="195" y="39"/>
                    <a:pt x="195" y="39"/>
                    <a:pt x="195" y="39"/>
                  </a:cubicBezTo>
                  <a:cubicBezTo>
                    <a:pt x="195" y="40"/>
                    <a:pt x="195" y="40"/>
                    <a:pt x="195" y="40"/>
                  </a:cubicBezTo>
                  <a:cubicBezTo>
                    <a:pt x="195" y="40"/>
                    <a:pt x="195" y="40"/>
                    <a:pt x="195" y="40"/>
                  </a:cubicBezTo>
                  <a:cubicBezTo>
                    <a:pt x="196" y="40"/>
                    <a:pt x="196" y="40"/>
                    <a:pt x="196" y="40"/>
                  </a:cubicBezTo>
                  <a:cubicBezTo>
                    <a:pt x="196" y="42"/>
                    <a:pt x="196" y="42"/>
                    <a:pt x="196" y="42"/>
                  </a:cubicBezTo>
                  <a:cubicBezTo>
                    <a:pt x="195" y="43"/>
                    <a:pt x="195" y="43"/>
                    <a:pt x="195" y="43"/>
                  </a:cubicBezTo>
                  <a:cubicBezTo>
                    <a:pt x="195" y="43"/>
                    <a:pt x="195" y="43"/>
                    <a:pt x="195" y="43"/>
                  </a:cubicBezTo>
                  <a:cubicBezTo>
                    <a:pt x="195" y="45"/>
                    <a:pt x="195" y="45"/>
                    <a:pt x="195" y="45"/>
                  </a:cubicBezTo>
                  <a:cubicBezTo>
                    <a:pt x="195" y="46"/>
                    <a:pt x="195" y="46"/>
                    <a:pt x="195" y="46"/>
                  </a:cubicBezTo>
                  <a:cubicBezTo>
                    <a:pt x="196" y="46"/>
                    <a:pt x="196" y="46"/>
                    <a:pt x="196" y="46"/>
                  </a:cubicBezTo>
                  <a:close/>
                  <a:moveTo>
                    <a:pt x="197" y="45"/>
                  </a:moveTo>
                  <a:cubicBezTo>
                    <a:pt x="197" y="46"/>
                    <a:pt x="197" y="46"/>
                    <a:pt x="197" y="46"/>
                  </a:cubicBezTo>
                  <a:cubicBezTo>
                    <a:pt x="196" y="45"/>
                    <a:pt x="196" y="45"/>
                    <a:pt x="196" y="45"/>
                  </a:cubicBezTo>
                  <a:cubicBezTo>
                    <a:pt x="196" y="44"/>
                    <a:pt x="196" y="44"/>
                    <a:pt x="196" y="44"/>
                  </a:cubicBezTo>
                  <a:cubicBezTo>
                    <a:pt x="196" y="44"/>
                    <a:pt x="196" y="44"/>
                    <a:pt x="196" y="44"/>
                  </a:cubicBezTo>
                  <a:cubicBezTo>
                    <a:pt x="196" y="43"/>
                    <a:pt x="196" y="43"/>
                    <a:pt x="196" y="43"/>
                  </a:cubicBezTo>
                  <a:cubicBezTo>
                    <a:pt x="196" y="42"/>
                    <a:pt x="196" y="42"/>
                    <a:pt x="196" y="42"/>
                  </a:cubicBezTo>
                  <a:cubicBezTo>
                    <a:pt x="197" y="42"/>
                    <a:pt x="197" y="42"/>
                    <a:pt x="197" y="42"/>
                  </a:cubicBezTo>
                  <a:cubicBezTo>
                    <a:pt x="198" y="42"/>
                    <a:pt x="198" y="42"/>
                    <a:pt x="198" y="42"/>
                  </a:cubicBezTo>
                  <a:cubicBezTo>
                    <a:pt x="199" y="44"/>
                    <a:pt x="199" y="44"/>
                    <a:pt x="199" y="44"/>
                  </a:cubicBezTo>
                  <a:cubicBezTo>
                    <a:pt x="198" y="45"/>
                    <a:pt x="198" y="45"/>
                    <a:pt x="198" y="45"/>
                  </a:cubicBezTo>
                  <a:lnTo>
                    <a:pt x="197" y="45"/>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224">
              <a:extLst>
                <a:ext uri="{FF2B5EF4-FFF2-40B4-BE49-F238E27FC236}">
                  <a16:creationId xmlns:a16="http://schemas.microsoft.com/office/drawing/2014/main" id="{970C2C20-5B70-43E5-A8E8-E9B8251E5BB9}"/>
                </a:ext>
              </a:extLst>
            </p:cNvPr>
            <p:cNvSpPr>
              <a:spLocks/>
            </p:cNvSpPr>
            <p:nvPr/>
          </p:nvSpPr>
          <p:spPr bwMode="auto">
            <a:xfrm>
              <a:off x="11687796" y="8503593"/>
              <a:ext cx="90236" cy="237460"/>
            </a:xfrm>
            <a:custGeom>
              <a:avLst/>
              <a:gdLst>
                <a:gd name="T0" fmla="*/ 10 w 21"/>
                <a:gd name="T1" fmla="*/ 4 h 57"/>
                <a:gd name="T2" fmla="*/ 9 w 21"/>
                <a:gd name="T3" fmla="*/ 8 h 57"/>
                <a:gd name="T4" fmla="*/ 16 w 21"/>
                <a:gd name="T5" fmla="*/ 13 h 57"/>
                <a:gd name="T6" fmla="*/ 16 w 21"/>
                <a:gd name="T7" fmla="*/ 18 h 57"/>
                <a:gd name="T8" fmla="*/ 17 w 21"/>
                <a:gd name="T9" fmla="*/ 21 h 57"/>
                <a:gd name="T10" fmla="*/ 19 w 21"/>
                <a:gd name="T11" fmla="*/ 23 h 57"/>
                <a:gd name="T12" fmla="*/ 18 w 21"/>
                <a:gd name="T13" fmla="*/ 47 h 57"/>
                <a:gd name="T14" fmla="*/ 19 w 21"/>
                <a:gd name="T15" fmla="*/ 50 h 57"/>
                <a:gd name="T16" fmla="*/ 19 w 21"/>
                <a:gd name="T17" fmla="*/ 51 h 57"/>
                <a:gd name="T18" fmla="*/ 20 w 21"/>
                <a:gd name="T19" fmla="*/ 53 h 57"/>
                <a:gd name="T20" fmla="*/ 19 w 21"/>
                <a:gd name="T21" fmla="*/ 55 h 57"/>
                <a:gd name="T22" fmla="*/ 14 w 21"/>
                <a:gd name="T23" fmla="*/ 57 h 57"/>
                <a:gd name="T24" fmla="*/ 13 w 21"/>
                <a:gd name="T25" fmla="*/ 56 h 57"/>
                <a:gd name="T26" fmla="*/ 12 w 21"/>
                <a:gd name="T27" fmla="*/ 54 h 57"/>
                <a:gd name="T28" fmla="*/ 9 w 21"/>
                <a:gd name="T29" fmla="*/ 53 h 57"/>
                <a:gd name="T30" fmla="*/ 9 w 21"/>
                <a:gd name="T31" fmla="*/ 52 h 57"/>
                <a:gd name="T32" fmla="*/ 8 w 21"/>
                <a:gd name="T33" fmla="*/ 51 h 57"/>
                <a:gd name="T34" fmla="*/ 7 w 21"/>
                <a:gd name="T35" fmla="*/ 48 h 57"/>
                <a:gd name="T36" fmla="*/ 7 w 21"/>
                <a:gd name="T37" fmla="*/ 47 h 57"/>
                <a:gd name="T38" fmla="*/ 7 w 21"/>
                <a:gd name="T39" fmla="*/ 46 h 57"/>
                <a:gd name="T40" fmla="*/ 7 w 21"/>
                <a:gd name="T41" fmla="*/ 42 h 57"/>
                <a:gd name="T42" fmla="*/ 6 w 21"/>
                <a:gd name="T43" fmla="*/ 42 h 57"/>
                <a:gd name="T44" fmla="*/ 7 w 21"/>
                <a:gd name="T45" fmla="*/ 38 h 57"/>
                <a:gd name="T46" fmla="*/ 7 w 21"/>
                <a:gd name="T47" fmla="*/ 33 h 57"/>
                <a:gd name="T48" fmla="*/ 8 w 21"/>
                <a:gd name="T49" fmla="*/ 31 h 57"/>
                <a:gd name="T50" fmla="*/ 5 w 21"/>
                <a:gd name="T51" fmla="*/ 27 h 57"/>
                <a:gd name="T52" fmla="*/ 6 w 21"/>
                <a:gd name="T53" fmla="*/ 26 h 57"/>
                <a:gd name="T54" fmla="*/ 6 w 21"/>
                <a:gd name="T55" fmla="*/ 24 h 57"/>
                <a:gd name="T56" fmla="*/ 6 w 21"/>
                <a:gd name="T57" fmla="*/ 20 h 57"/>
                <a:gd name="T58" fmla="*/ 5 w 21"/>
                <a:gd name="T59" fmla="*/ 19 h 57"/>
                <a:gd name="T60" fmla="*/ 4 w 21"/>
                <a:gd name="T61" fmla="*/ 19 h 57"/>
                <a:gd name="T62" fmla="*/ 3 w 21"/>
                <a:gd name="T63" fmla="*/ 19 h 57"/>
                <a:gd name="T64" fmla="*/ 4 w 21"/>
                <a:gd name="T65" fmla="*/ 18 h 57"/>
                <a:gd name="T66" fmla="*/ 4 w 21"/>
                <a:gd name="T67" fmla="*/ 18 h 57"/>
                <a:gd name="T68" fmla="*/ 4 w 21"/>
                <a:gd name="T69" fmla="*/ 17 h 57"/>
                <a:gd name="T70" fmla="*/ 4 w 21"/>
                <a:gd name="T71" fmla="*/ 17 h 57"/>
                <a:gd name="T72" fmla="*/ 4 w 21"/>
                <a:gd name="T73" fmla="*/ 16 h 57"/>
                <a:gd name="T74" fmla="*/ 4 w 21"/>
                <a:gd name="T75" fmla="*/ 16 h 57"/>
                <a:gd name="T76" fmla="*/ 5 w 21"/>
                <a:gd name="T77" fmla="*/ 10 h 57"/>
                <a:gd name="T78" fmla="*/ 4 w 21"/>
                <a:gd name="T79" fmla="*/ 9 h 57"/>
                <a:gd name="T80" fmla="*/ 0 w 21"/>
                <a:gd name="T81" fmla="*/ 5 h 57"/>
                <a:gd name="T82" fmla="*/ 0 w 21"/>
                <a:gd name="T83" fmla="*/ 3 h 57"/>
                <a:gd name="T84" fmla="*/ 1 w 21"/>
                <a:gd name="T85" fmla="*/ 1 h 57"/>
                <a:gd name="T86" fmla="*/ 6 w 21"/>
                <a:gd name="T87" fmla="*/ 1 h 57"/>
                <a:gd name="T88" fmla="*/ 6 w 21"/>
                <a:gd name="T89" fmla="*/ 2 h 57"/>
                <a:gd name="T90" fmla="*/ 11 w 21"/>
                <a:gd name="T91"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 h="57">
                  <a:moveTo>
                    <a:pt x="11" y="1"/>
                  </a:moveTo>
                  <a:cubicBezTo>
                    <a:pt x="10" y="3"/>
                    <a:pt x="11" y="2"/>
                    <a:pt x="10" y="4"/>
                  </a:cubicBezTo>
                  <a:cubicBezTo>
                    <a:pt x="9" y="5"/>
                    <a:pt x="9" y="5"/>
                    <a:pt x="9" y="5"/>
                  </a:cubicBezTo>
                  <a:cubicBezTo>
                    <a:pt x="9" y="8"/>
                    <a:pt x="9" y="8"/>
                    <a:pt x="9" y="8"/>
                  </a:cubicBezTo>
                  <a:cubicBezTo>
                    <a:pt x="9" y="9"/>
                    <a:pt x="9" y="9"/>
                    <a:pt x="9" y="9"/>
                  </a:cubicBezTo>
                  <a:cubicBezTo>
                    <a:pt x="10" y="9"/>
                    <a:pt x="15" y="13"/>
                    <a:pt x="16" y="13"/>
                  </a:cubicBezTo>
                  <a:cubicBezTo>
                    <a:pt x="16" y="13"/>
                    <a:pt x="16" y="13"/>
                    <a:pt x="16" y="13"/>
                  </a:cubicBezTo>
                  <a:cubicBezTo>
                    <a:pt x="16" y="16"/>
                    <a:pt x="16" y="15"/>
                    <a:pt x="16" y="18"/>
                  </a:cubicBezTo>
                  <a:cubicBezTo>
                    <a:pt x="16" y="19"/>
                    <a:pt x="16" y="19"/>
                    <a:pt x="16" y="20"/>
                  </a:cubicBezTo>
                  <a:cubicBezTo>
                    <a:pt x="17" y="21"/>
                    <a:pt x="17" y="21"/>
                    <a:pt x="17" y="21"/>
                  </a:cubicBezTo>
                  <a:cubicBezTo>
                    <a:pt x="18" y="23"/>
                    <a:pt x="18" y="23"/>
                    <a:pt x="18" y="23"/>
                  </a:cubicBezTo>
                  <a:cubicBezTo>
                    <a:pt x="19" y="23"/>
                    <a:pt x="19" y="23"/>
                    <a:pt x="19" y="23"/>
                  </a:cubicBezTo>
                  <a:cubicBezTo>
                    <a:pt x="19" y="41"/>
                    <a:pt x="19" y="19"/>
                    <a:pt x="19" y="47"/>
                  </a:cubicBezTo>
                  <a:cubicBezTo>
                    <a:pt x="18" y="47"/>
                    <a:pt x="18" y="47"/>
                    <a:pt x="18" y="47"/>
                  </a:cubicBezTo>
                  <a:cubicBezTo>
                    <a:pt x="18" y="48"/>
                    <a:pt x="18" y="48"/>
                    <a:pt x="18" y="48"/>
                  </a:cubicBezTo>
                  <a:cubicBezTo>
                    <a:pt x="18" y="49"/>
                    <a:pt x="18" y="49"/>
                    <a:pt x="19" y="50"/>
                  </a:cubicBezTo>
                  <a:cubicBezTo>
                    <a:pt x="18" y="50"/>
                    <a:pt x="18" y="50"/>
                    <a:pt x="18" y="50"/>
                  </a:cubicBezTo>
                  <a:cubicBezTo>
                    <a:pt x="19" y="51"/>
                    <a:pt x="19" y="51"/>
                    <a:pt x="19" y="51"/>
                  </a:cubicBezTo>
                  <a:cubicBezTo>
                    <a:pt x="19" y="51"/>
                    <a:pt x="19" y="51"/>
                    <a:pt x="19" y="51"/>
                  </a:cubicBezTo>
                  <a:cubicBezTo>
                    <a:pt x="20" y="53"/>
                    <a:pt x="20" y="53"/>
                    <a:pt x="20" y="53"/>
                  </a:cubicBezTo>
                  <a:cubicBezTo>
                    <a:pt x="21" y="55"/>
                    <a:pt x="21" y="55"/>
                    <a:pt x="21" y="55"/>
                  </a:cubicBezTo>
                  <a:cubicBezTo>
                    <a:pt x="19" y="55"/>
                    <a:pt x="19" y="55"/>
                    <a:pt x="19" y="55"/>
                  </a:cubicBezTo>
                  <a:cubicBezTo>
                    <a:pt x="19" y="55"/>
                    <a:pt x="19" y="55"/>
                    <a:pt x="19" y="55"/>
                  </a:cubicBezTo>
                  <a:cubicBezTo>
                    <a:pt x="16" y="56"/>
                    <a:pt x="16" y="56"/>
                    <a:pt x="14" y="57"/>
                  </a:cubicBezTo>
                  <a:cubicBezTo>
                    <a:pt x="14" y="56"/>
                    <a:pt x="14" y="56"/>
                    <a:pt x="14" y="56"/>
                  </a:cubicBezTo>
                  <a:cubicBezTo>
                    <a:pt x="13" y="56"/>
                    <a:pt x="14" y="56"/>
                    <a:pt x="13" y="56"/>
                  </a:cubicBezTo>
                  <a:cubicBezTo>
                    <a:pt x="12" y="56"/>
                    <a:pt x="12" y="56"/>
                    <a:pt x="12" y="55"/>
                  </a:cubicBezTo>
                  <a:cubicBezTo>
                    <a:pt x="12" y="54"/>
                    <a:pt x="12" y="54"/>
                    <a:pt x="12" y="54"/>
                  </a:cubicBezTo>
                  <a:cubicBezTo>
                    <a:pt x="11" y="54"/>
                    <a:pt x="11" y="54"/>
                    <a:pt x="11" y="54"/>
                  </a:cubicBezTo>
                  <a:cubicBezTo>
                    <a:pt x="10" y="53"/>
                    <a:pt x="10" y="54"/>
                    <a:pt x="9" y="53"/>
                  </a:cubicBezTo>
                  <a:cubicBezTo>
                    <a:pt x="9" y="52"/>
                    <a:pt x="9" y="52"/>
                    <a:pt x="9" y="52"/>
                  </a:cubicBezTo>
                  <a:cubicBezTo>
                    <a:pt x="9" y="52"/>
                    <a:pt x="9" y="52"/>
                    <a:pt x="9" y="52"/>
                  </a:cubicBezTo>
                  <a:cubicBezTo>
                    <a:pt x="8" y="51"/>
                    <a:pt x="8" y="51"/>
                    <a:pt x="8" y="51"/>
                  </a:cubicBezTo>
                  <a:cubicBezTo>
                    <a:pt x="8" y="51"/>
                    <a:pt x="8" y="51"/>
                    <a:pt x="8" y="51"/>
                  </a:cubicBezTo>
                  <a:cubicBezTo>
                    <a:pt x="7" y="50"/>
                    <a:pt x="7" y="48"/>
                    <a:pt x="6" y="48"/>
                  </a:cubicBezTo>
                  <a:cubicBezTo>
                    <a:pt x="7" y="48"/>
                    <a:pt x="7" y="48"/>
                    <a:pt x="7" y="48"/>
                  </a:cubicBezTo>
                  <a:cubicBezTo>
                    <a:pt x="6" y="47"/>
                    <a:pt x="6" y="47"/>
                    <a:pt x="6" y="47"/>
                  </a:cubicBezTo>
                  <a:cubicBezTo>
                    <a:pt x="7" y="47"/>
                    <a:pt x="7" y="47"/>
                    <a:pt x="7" y="47"/>
                  </a:cubicBezTo>
                  <a:cubicBezTo>
                    <a:pt x="7" y="47"/>
                    <a:pt x="7" y="47"/>
                    <a:pt x="7" y="47"/>
                  </a:cubicBezTo>
                  <a:cubicBezTo>
                    <a:pt x="7" y="46"/>
                    <a:pt x="7" y="46"/>
                    <a:pt x="7" y="46"/>
                  </a:cubicBezTo>
                  <a:cubicBezTo>
                    <a:pt x="7" y="46"/>
                    <a:pt x="8" y="44"/>
                    <a:pt x="8" y="43"/>
                  </a:cubicBezTo>
                  <a:cubicBezTo>
                    <a:pt x="7" y="42"/>
                    <a:pt x="7" y="42"/>
                    <a:pt x="7" y="42"/>
                  </a:cubicBezTo>
                  <a:cubicBezTo>
                    <a:pt x="7" y="42"/>
                    <a:pt x="7" y="42"/>
                    <a:pt x="7" y="42"/>
                  </a:cubicBezTo>
                  <a:cubicBezTo>
                    <a:pt x="6" y="42"/>
                    <a:pt x="6" y="42"/>
                    <a:pt x="6" y="42"/>
                  </a:cubicBezTo>
                  <a:cubicBezTo>
                    <a:pt x="6" y="41"/>
                    <a:pt x="6" y="41"/>
                    <a:pt x="6" y="40"/>
                  </a:cubicBezTo>
                  <a:cubicBezTo>
                    <a:pt x="7" y="38"/>
                    <a:pt x="7" y="38"/>
                    <a:pt x="7" y="38"/>
                  </a:cubicBezTo>
                  <a:cubicBezTo>
                    <a:pt x="7" y="34"/>
                    <a:pt x="7" y="34"/>
                    <a:pt x="7" y="34"/>
                  </a:cubicBezTo>
                  <a:cubicBezTo>
                    <a:pt x="7" y="33"/>
                    <a:pt x="7" y="33"/>
                    <a:pt x="7" y="33"/>
                  </a:cubicBezTo>
                  <a:cubicBezTo>
                    <a:pt x="8" y="32"/>
                    <a:pt x="8" y="33"/>
                    <a:pt x="8" y="32"/>
                  </a:cubicBezTo>
                  <a:cubicBezTo>
                    <a:pt x="8" y="31"/>
                    <a:pt x="8" y="31"/>
                    <a:pt x="8" y="31"/>
                  </a:cubicBezTo>
                  <a:cubicBezTo>
                    <a:pt x="7" y="30"/>
                    <a:pt x="7" y="30"/>
                    <a:pt x="7" y="30"/>
                  </a:cubicBezTo>
                  <a:cubicBezTo>
                    <a:pt x="6" y="29"/>
                    <a:pt x="6" y="29"/>
                    <a:pt x="5" y="27"/>
                  </a:cubicBezTo>
                  <a:cubicBezTo>
                    <a:pt x="5" y="27"/>
                    <a:pt x="5" y="27"/>
                    <a:pt x="5" y="27"/>
                  </a:cubicBezTo>
                  <a:cubicBezTo>
                    <a:pt x="6" y="26"/>
                    <a:pt x="6" y="26"/>
                    <a:pt x="6" y="26"/>
                  </a:cubicBezTo>
                  <a:cubicBezTo>
                    <a:pt x="6" y="25"/>
                    <a:pt x="6" y="25"/>
                    <a:pt x="6" y="25"/>
                  </a:cubicBezTo>
                  <a:cubicBezTo>
                    <a:pt x="6" y="24"/>
                    <a:pt x="6" y="24"/>
                    <a:pt x="6" y="24"/>
                  </a:cubicBezTo>
                  <a:cubicBezTo>
                    <a:pt x="6" y="23"/>
                    <a:pt x="6" y="24"/>
                    <a:pt x="7" y="20"/>
                  </a:cubicBezTo>
                  <a:cubicBezTo>
                    <a:pt x="6" y="20"/>
                    <a:pt x="6" y="20"/>
                    <a:pt x="6" y="20"/>
                  </a:cubicBezTo>
                  <a:cubicBezTo>
                    <a:pt x="6" y="19"/>
                    <a:pt x="6" y="19"/>
                    <a:pt x="6" y="19"/>
                  </a:cubicBezTo>
                  <a:cubicBezTo>
                    <a:pt x="5" y="19"/>
                    <a:pt x="5" y="19"/>
                    <a:pt x="5" y="19"/>
                  </a:cubicBezTo>
                  <a:cubicBezTo>
                    <a:pt x="5" y="19"/>
                    <a:pt x="5" y="19"/>
                    <a:pt x="5" y="19"/>
                  </a:cubicBezTo>
                  <a:cubicBezTo>
                    <a:pt x="4" y="19"/>
                    <a:pt x="4" y="19"/>
                    <a:pt x="4" y="19"/>
                  </a:cubicBezTo>
                  <a:cubicBezTo>
                    <a:pt x="3" y="19"/>
                    <a:pt x="3" y="19"/>
                    <a:pt x="3" y="19"/>
                  </a:cubicBezTo>
                  <a:cubicBezTo>
                    <a:pt x="3" y="19"/>
                    <a:pt x="3" y="19"/>
                    <a:pt x="3" y="19"/>
                  </a:cubicBezTo>
                  <a:cubicBezTo>
                    <a:pt x="3" y="19"/>
                    <a:pt x="3" y="19"/>
                    <a:pt x="3" y="19"/>
                  </a:cubicBezTo>
                  <a:cubicBezTo>
                    <a:pt x="4" y="18"/>
                    <a:pt x="4" y="18"/>
                    <a:pt x="4" y="18"/>
                  </a:cubicBezTo>
                  <a:cubicBezTo>
                    <a:pt x="3" y="18"/>
                    <a:pt x="3" y="18"/>
                    <a:pt x="3" y="18"/>
                  </a:cubicBezTo>
                  <a:cubicBezTo>
                    <a:pt x="4" y="18"/>
                    <a:pt x="4" y="18"/>
                    <a:pt x="4" y="18"/>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6"/>
                    <a:pt x="4" y="16"/>
                    <a:pt x="4" y="16"/>
                  </a:cubicBezTo>
                  <a:cubicBezTo>
                    <a:pt x="4" y="16"/>
                    <a:pt x="4" y="16"/>
                    <a:pt x="4" y="16"/>
                  </a:cubicBezTo>
                  <a:cubicBezTo>
                    <a:pt x="4" y="16"/>
                    <a:pt x="4" y="16"/>
                    <a:pt x="4" y="16"/>
                  </a:cubicBezTo>
                  <a:cubicBezTo>
                    <a:pt x="5" y="12"/>
                    <a:pt x="4" y="16"/>
                    <a:pt x="5" y="10"/>
                  </a:cubicBezTo>
                  <a:cubicBezTo>
                    <a:pt x="5" y="10"/>
                    <a:pt x="5" y="10"/>
                    <a:pt x="5" y="10"/>
                  </a:cubicBezTo>
                  <a:cubicBezTo>
                    <a:pt x="5" y="9"/>
                    <a:pt x="5" y="9"/>
                    <a:pt x="5" y="9"/>
                  </a:cubicBezTo>
                  <a:cubicBezTo>
                    <a:pt x="4" y="9"/>
                    <a:pt x="4" y="9"/>
                    <a:pt x="4" y="9"/>
                  </a:cubicBezTo>
                  <a:cubicBezTo>
                    <a:pt x="1" y="7"/>
                    <a:pt x="3" y="8"/>
                    <a:pt x="0" y="6"/>
                  </a:cubicBezTo>
                  <a:cubicBezTo>
                    <a:pt x="0" y="5"/>
                    <a:pt x="0" y="5"/>
                    <a:pt x="0" y="5"/>
                  </a:cubicBezTo>
                  <a:cubicBezTo>
                    <a:pt x="0" y="5"/>
                    <a:pt x="0" y="5"/>
                    <a:pt x="0" y="5"/>
                  </a:cubicBezTo>
                  <a:cubicBezTo>
                    <a:pt x="0" y="3"/>
                    <a:pt x="0" y="4"/>
                    <a:pt x="0" y="3"/>
                  </a:cubicBezTo>
                  <a:cubicBezTo>
                    <a:pt x="1" y="1"/>
                    <a:pt x="1" y="1"/>
                    <a:pt x="1" y="1"/>
                  </a:cubicBezTo>
                  <a:cubicBezTo>
                    <a:pt x="1" y="1"/>
                    <a:pt x="1" y="1"/>
                    <a:pt x="1" y="1"/>
                  </a:cubicBezTo>
                  <a:cubicBezTo>
                    <a:pt x="0" y="0"/>
                    <a:pt x="0" y="0"/>
                    <a:pt x="0" y="0"/>
                  </a:cubicBezTo>
                  <a:cubicBezTo>
                    <a:pt x="3" y="1"/>
                    <a:pt x="2" y="0"/>
                    <a:pt x="6" y="1"/>
                  </a:cubicBezTo>
                  <a:cubicBezTo>
                    <a:pt x="6" y="2"/>
                    <a:pt x="6" y="2"/>
                    <a:pt x="6" y="2"/>
                  </a:cubicBezTo>
                  <a:cubicBezTo>
                    <a:pt x="6" y="2"/>
                    <a:pt x="6" y="2"/>
                    <a:pt x="6" y="2"/>
                  </a:cubicBezTo>
                  <a:cubicBezTo>
                    <a:pt x="7" y="2"/>
                    <a:pt x="7" y="2"/>
                    <a:pt x="7" y="2"/>
                  </a:cubicBezTo>
                  <a:cubicBezTo>
                    <a:pt x="8" y="1"/>
                    <a:pt x="9" y="2"/>
                    <a:pt x="11" y="1"/>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225">
              <a:extLst>
                <a:ext uri="{FF2B5EF4-FFF2-40B4-BE49-F238E27FC236}">
                  <a16:creationId xmlns:a16="http://schemas.microsoft.com/office/drawing/2014/main" id="{CFC7E3E4-E9F1-4D6E-A972-5CA18ABBABC0}"/>
                </a:ext>
              </a:extLst>
            </p:cNvPr>
            <p:cNvSpPr>
              <a:spLocks noEditPoints="1"/>
            </p:cNvSpPr>
            <p:nvPr/>
          </p:nvSpPr>
          <p:spPr bwMode="auto">
            <a:xfrm>
              <a:off x="16247034" y="8057168"/>
              <a:ext cx="384687" cy="707633"/>
            </a:xfrm>
            <a:custGeom>
              <a:avLst/>
              <a:gdLst>
                <a:gd name="T0" fmla="*/ 33 w 93"/>
                <a:gd name="T1" fmla="*/ 0 h 170"/>
                <a:gd name="T2" fmla="*/ 34 w 93"/>
                <a:gd name="T3" fmla="*/ 8 h 170"/>
                <a:gd name="T4" fmla="*/ 39 w 93"/>
                <a:gd name="T5" fmla="*/ 10 h 170"/>
                <a:gd name="T6" fmla="*/ 44 w 93"/>
                <a:gd name="T7" fmla="*/ 17 h 170"/>
                <a:gd name="T8" fmla="*/ 40 w 93"/>
                <a:gd name="T9" fmla="*/ 34 h 170"/>
                <a:gd name="T10" fmla="*/ 50 w 93"/>
                <a:gd name="T11" fmla="*/ 28 h 170"/>
                <a:gd name="T12" fmla="*/ 58 w 93"/>
                <a:gd name="T13" fmla="*/ 30 h 170"/>
                <a:gd name="T14" fmla="*/ 63 w 93"/>
                <a:gd name="T15" fmla="*/ 28 h 170"/>
                <a:gd name="T16" fmla="*/ 66 w 93"/>
                <a:gd name="T17" fmla="*/ 24 h 170"/>
                <a:gd name="T18" fmla="*/ 83 w 93"/>
                <a:gd name="T19" fmla="*/ 47 h 170"/>
                <a:gd name="T20" fmla="*/ 90 w 93"/>
                <a:gd name="T21" fmla="*/ 53 h 170"/>
                <a:gd name="T22" fmla="*/ 91 w 93"/>
                <a:gd name="T23" fmla="*/ 59 h 170"/>
                <a:gd name="T24" fmla="*/ 87 w 93"/>
                <a:gd name="T25" fmla="*/ 71 h 170"/>
                <a:gd name="T26" fmla="*/ 79 w 93"/>
                <a:gd name="T27" fmla="*/ 71 h 170"/>
                <a:gd name="T28" fmla="*/ 58 w 93"/>
                <a:gd name="T29" fmla="*/ 79 h 170"/>
                <a:gd name="T30" fmla="*/ 57 w 93"/>
                <a:gd name="T31" fmla="*/ 90 h 170"/>
                <a:gd name="T32" fmla="*/ 61 w 93"/>
                <a:gd name="T33" fmla="*/ 99 h 170"/>
                <a:gd name="T34" fmla="*/ 52 w 93"/>
                <a:gd name="T35" fmla="*/ 92 h 170"/>
                <a:gd name="T36" fmla="*/ 39 w 93"/>
                <a:gd name="T37" fmla="*/ 90 h 170"/>
                <a:gd name="T38" fmla="*/ 36 w 93"/>
                <a:gd name="T39" fmla="*/ 80 h 170"/>
                <a:gd name="T40" fmla="*/ 30 w 93"/>
                <a:gd name="T41" fmla="*/ 86 h 170"/>
                <a:gd name="T42" fmla="*/ 21 w 93"/>
                <a:gd name="T43" fmla="*/ 116 h 170"/>
                <a:gd name="T44" fmla="*/ 26 w 93"/>
                <a:gd name="T45" fmla="*/ 128 h 170"/>
                <a:gd name="T46" fmla="*/ 35 w 93"/>
                <a:gd name="T47" fmla="*/ 152 h 170"/>
                <a:gd name="T48" fmla="*/ 33 w 93"/>
                <a:gd name="T49" fmla="*/ 147 h 170"/>
                <a:gd name="T50" fmla="*/ 41 w 93"/>
                <a:gd name="T51" fmla="*/ 156 h 170"/>
                <a:gd name="T52" fmla="*/ 51 w 93"/>
                <a:gd name="T53" fmla="*/ 166 h 170"/>
                <a:gd name="T54" fmla="*/ 47 w 93"/>
                <a:gd name="T55" fmla="*/ 167 h 170"/>
                <a:gd name="T56" fmla="*/ 41 w 93"/>
                <a:gd name="T57" fmla="*/ 166 h 170"/>
                <a:gd name="T58" fmla="*/ 36 w 93"/>
                <a:gd name="T59" fmla="*/ 161 h 170"/>
                <a:gd name="T60" fmla="*/ 26 w 93"/>
                <a:gd name="T61" fmla="*/ 156 h 170"/>
                <a:gd name="T62" fmla="*/ 23 w 93"/>
                <a:gd name="T63" fmla="*/ 151 h 170"/>
                <a:gd name="T64" fmla="*/ 16 w 93"/>
                <a:gd name="T65" fmla="*/ 143 h 170"/>
                <a:gd name="T66" fmla="*/ 10 w 93"/>
                <a:gd name="T67" fmla="*/ 141 h 170"/>
                <a:gd name="T68" fmla="*/ 16 w 93"/>
                <a:gd name="T69" fmla="*/ 113 h 170"/>
                <a:gd name="T70" fmla="*/ 23 w 93"/>
                <a:gd name="T71" fmla="*/ 92 h 170"/>
                <a:gd name="T72" fmla="*/ 20 w 93"/>
                <a:gd name="T73" fmla="*/ 84 h 170"/>
                <a:gd name="T74" fmla="*/ 10 w 93"/>
                <a:gd name="T75" fmla="*/ 60 h 170"/>
                <a:gd name="T76" fmla="*/ 16 w 93"/>
                <a:gd name="T77" fmla="*/ 49 h 170"/>
                <a:gd name="T78" fmla="*/ 12 w 93"/>
                <a:gd name="T79" fmla="*/ 43 h 170"/>
                <a:gd name="T80" fmla="*/ 3 w 93"/>
                <a:gd name="T81" fmla="*/ 25 h 170"/>
                <a:gd name="T82" fmla="*/ 4 w 93"/>
                <a:gd name="T83" fmla="*/ 22 h 170"/>
                <a:gd name="T84" fmla="*/ 7 w 93"/>
                <a:gd name="T85" fmla="*/ 9 h 170"/>
                <a:gd name="T86" fmla="*/ 17 w 93"/>
                <a:gd name="T87" fmla="*/ 7 h 170"/>
                <a:gd name="T88" fmla="*/ 21 w 93"/>
                <a:gd name="T89" fmla="*/ 4 h 170"/>
                <a:gd name="T90" fmla="*/ 25 w 93"/>
                <a:gd name="T91" fmla="*/ 1 h 170"/>
                <a:gd name="T92" fmla="*/ 56 w 93"/>
                <a:gd name="T93" fmla="*/ 98 h 170"/>
                <a:gd name="T94" fmla="*/ 58 w 93"/>
                <a:gd name="T95" fmla="*/ 102 h 170"/>
                <a:gd name="T96" fmla="*/ 29 w 93"/>
                <a:gd name="T97" fmla="*/ 124 h 170"/>
                <a:gd name="T98" fmla="*/ 29 w 93"/>
                <a:gd name="T99" fmla="*/ 127 h 170"/>
                <a:gd name="T100" fmla="*/ 10 w 93"/>
                <a:gd name="T101" fmla="*/ 132 h 170"/>
                <a:gd name="T102" fmla="*/ 11 w 93"/>
                <a:gd name="T103" fmla="*/ 145 h 170"/>
                <a:gd name="T104" fmla="*/ 12 w 93"/>
                <a:gd name="T105" fmla="*/ 142 h 170"/>
                <a:gd name="T106" fmla="*/ 13 w 93"/>
                <a:gd name="T107" fmla="*/ 144 h 170"/>
                <a:gd name="T108" fmla="*/ 19 w 93"/>
                <a:gd name="T109" fmla="*/ 14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170">
                  <a:moveTo>
                    <a:pt x="31" y="1"/>
                  </a:moveTo>
                  <a:cubicBezTo>
                    <a:pt x="30" y="2"/>
                    <a:pt x="30" y="2"/>
                    <a:pt x="30" y="2"/>
                  </a:cubicBezTo>
                  <a:cubicBezTo>
                    <a:pt x="31" y="2"/>
                    <a:pt x="31" y="2"/>
                    <a:pt x="31" y="2"/>
                  </a:cubicBezTo>
                  <a:cubicBezTo>
                    <a:pt x="31" y="2"/>
                    <a:pt x="31" y="2"/>
                    <a:pt x="31" y="2"/>
                  </a:cubicBezTo>
                  <a:cubicBezTo>
                    <a:pt x="32" y="1"/>
                    <a:pt x="32" y="1"/>
                    <a:pt x="32" y="1"/>
                  </a:cubicBezTo>
                  <a:cubicBezTo>
                    <a:pt x="32" y="1"/>
                    <a:pt x="32" y="1"/>
                    <a:pt x="32" y="1"/>
                  </a:cubicBezTo>
                  <a:cubicBezTo>
                    <a:pt x="33" y="0"/>
                    <a:pt x="33" y="0"/>
                    <a:pt x="33" y="0"/>
                  </a:cubicBezTo>
                  <a:cubicBezTo>
                    <a:pt x="33" y="1"/>
                    <a:pt x="33" y="1"/>
                    <a:pt x="33" y="1"/>
                  </a:cubicBezTo>
                  <a:cubicBezTo>
                    <a:pt x="34" y="2"/>
                    <a:pt x="34" y="2"/>
                    <a:pt x="34" y="2"/>
                  </a:cubicBezTo>
                  <a:cubicBezTo>
                    <a:pt x="35" y="3"/>
                    <a:pt x="35" y="3"/>
                    <a:pt x="35" y="3"/>
                  </a:cubicBezTo>
                  <a:cubicBezTo>
                    <a:pt x="35" y="3"/>
                    <a:pt x="35" y="3"/>
                    <a:pt x="35" y="3"/>
                  </a:cubicBezTo>
                  <a:cubicBezTo>
                    <a:pt x="35" y="4"/>
                    <a:pt x="35" y="4"/>
                    <a:pt x="35" y="4"/>
                  </a:cubicBezTo>
                  <a:cubicBezTo>
                    <a:pt x="35" y="4"/>
                    <a:pt x="35" y="4"/>
                    <a:pt x="35" y="4"/>
                  </a:cubicBezTo>
                  <a:cubicBezTo>
                    <a:pt x="35" y="6"/>
                    <a:pt x="35" y="6"/>
                    <a:pt x="34" y="8"/>
                  </a:cubicBezTo>
                  <a:cubicBezTo>
                    <a:pt x="34" y="9"/>
                    <a:pt x="34" y="9"/>
                    <a:pt x="34" y="9"/>
                  </a:cubicBezTo>
                  <a:cubicBezTo>
                    <a:pt x="35" y="10"/>
                    <a:pt x="35" y="10"/>
                    <a:pt x="35" y="10"/>
                  </a:cubicBezTo>
                  <a:cubicBezTo>
                    <a:pt x="36" y="11"/>
                    <a:pt x="36" y="11"/>
                    <a:pt x="36" y="11"/>
                  </a:cubicBezTo>
                  <a:cubicBezTo>
                    <a:pt x="38" y="11"/>
                    <a:pt x="38" y="11"/>
                    <a:pt x="38" y="11"/>
                  </a:cubicBezTo>
                  <a:cubicBezTo>
                    <a:pt x="38" y="11"/>
                    <a:pt x="38" y="11"/>
                    <a:pt x="38" y="11"/>
                  </a:cubicBezTo>
                  <a:cubicBezTo>
                    <a:pt x="39" y="10"/>
                    <a:pt x="39" y="10"/>
                    <a:pt x="39" y="10"/>
                  </a:cubicBezTo>
                  <a:cubicBezTo>
                    <a:pt x="39" y="10"/>
                    <a:pt x="39" y="10"/>
                    <a:pt x="39" y="10"/>
                  </a:cubicBezTo>
                  <a:cubicBezTo>
                    <a:pt x="40" y="10"/>
                    <a:pt x="40" y="10"/>
                    <a:pt x="40" y="10"/>
                  </a:cubicBezTo>
                  <a:cubicBezTo>
                    <a:pt x="42" y="10"/>
                    <a:pt x="42" y="10"/>
                    <a:pt x="42" y="10"/>
                  </a:cubicBezTo>
                  <a:cubicBezTo>
                    <a:pt x="43" y="10"/>
                    <a:pt x="43" y="10"/>
                    <a:pt x="43" y="10"/>
                  </a:cubicBezTo>
                  <a:cubicBezTo>
                    <a:pt x="43" y="11"/>
                    <a:pt x="43" y="11"/>
                    <a:pt x="43" y="11"/>
                  </a:cubicBezTo>
                  <a:cubicBezTo>
                    <a:pt x="43" y="13"/>
                    <a:pt x="43" y="13"/>
                    <a:pt x="43" y="13"/>
                  </a:cubicBezTo>
                  <a:cubicBezTo>
                    <a:pt x="43" y="15"/>
                    <a:pt x="43" y="14"/>
                    <a:pt x="44" y="16"/>
                  </a:cubicBezTo>
                  <a:cubicBezTo>
                    <a:pt x="44" y="17"/>
                    <a:pt x="44" y="17"/>
                    <a:pt x="44" y="17"/>
                  </a:cubicBezTo>
                  <a:cubicBezTo>
                    <a:pt x="43" y="20"/>
                    <a:pt x="43" y="19"/>
                    <a:pt x="42" y="21"/>
                  </a:cubicBezTo>
                  <a:cubicBezTo>
                    <a:pt x="41" y="23"/>
                    <a:pt x="42" y="22"/>
                    <a:pt x="41" y="23"/>
                  </a:cubicBezTo>
                  <a:cubicBezTo>
                    <a:pt x="41" y="24"/>
                    <a:pt x="41" y="24"/>
                    <a:pt x="41" y="24"/>
                  </a:cubicBezTo>
                  <a:cubicBezTo>
                    <a:pt x="41" y="24"/>
                    <a:pt x="41" y="24"/>
                    <a:pt x="41" y="24"/>
                  </a:cubicBezTo>
                  <a:cubicBezTo>
                    <a:pt x="42" y="25"/>
                    <a:pt x="41" y="24"/>
                    <a:pt x="42" y="25"/>
                  </a:cubicBezTo>
                  <a:cubicBezTo>
                    <a:pt x="42" y="28"/>
                    <a:pt x="41" y="28"/>
                    <a:pt x="39" y="34"/>
                  </a:cubicBezTo>
                  <a:cubicBezTo>
                    <a:pt x="40" y="34"/>
                    <a:pt x="40" y="34"/>
                    <a:pt x="40" y="34"/>
                  </a:cubicBezTo>
                  <a:cubicBezTo>
                    <a:pt x="41" y="35"/>
                    <a:pt x="41" y="34"/>
                    <a:pt x="42" y="35"/>
                  </a:cubicBezTo>
                  <a:cubicBezTo>
                    <a:pt x="42" y="35"/>
                    <a:pt x="42" y="35"/>
                    <a:pt x="42" y="35"/>
                  </a:cubicBezTo>
                  <a:cubicBezTo>
                    <a:pt x="45" y="32"/>
                    <a:pt x="47" y="31"/>
                    <a:pt x="47" y="31"/>
                  </a:cubicBezTo>
                  <a:cubicBezTo>
                    <a:pt x="48" y="30"/>
                    <a:pt x="48" y="30"/>
                    <a:pt x="48" y="30"/>
                  </a:cubicBezTo>
                  <a:cubicBezTo>
                    <a:pt x="49" y="29"/>
                    <a:pt x="49" y="29"/>
                    <a:pt x="49" y="29"/>
                  </a:cubicBezTo>
                  <a:cubicBezTo>
                    <a:pt x="49" y="28"/>
                    <a:pt x="49" y="28"/>
                    <a:pt x="49" y="28"/>
                  </a:cubicBezTo>
                  <a:cubicBezTo>
                    <a:pt x="50" y="28"/>
                    <a:pt x="50" y="28"/>
                    <a:pt x="50" y="28"/>
                  </a:cubicBezTo>
                  <a:cubicBezTo>
                    <a:pt x="50" y="28"/>
                    <a:pt x="50" y="28"/>
                    <a:pt x="50" y="28"/>
                  </a:cubicBezTo>
                  <a:cubicBezTo>
                    <a:pt x="51" y="28"/>
                    <a:pt x="51" y="28"/>
                    <a:pt x="51" y="28"/>
                  </a:cubicBezTo>
                  <a:cubicBezTo>
                    <a:pt x="52" y="27"/>
                    <a:pt x="52" y="27"/>
                    <a:pt x="53" y="26"/>
                  </a:cubicBezTo>
                  <a:cubicBezTo>
                    <a:pt x="53" y="26"/>
                    <a:pt x="53" y="26"/>
                    <a:pt x="53" y="26"/>
                  </a:cubicBezTo>
                  <a:cubicBezTo>
                    <a:pt x="56" y="28"/>
                    <a:pt x="54" y="27"/>
                    <a:pt x="57" y="29"/>
                  </a:cubicBezTo>
                  <a:cubicBezTo>
                    <a:pt x="58" y="29"/>
                    <a:pt x="58" y="29"/>
                    <a:pt x="58" y="29"/>
                  </a:cubicBezTo>
                  <a:cubicBezTo>
                    <a:pt x="58" y="30"/>
                    <a:pt x="58" y="30"/>
                    <a:pt x="58" y="30"/>
                  </a:cubicBezTo>
                  <a:cubicBezTo>
                    <a:pt x="58" y="30"/>
                    <a:pt x="58" y="30"/>
                    <a:pt x="58" y="30"/>
                  </a:cubicBezTo>
                  <a:cubicBezTo>
                    <a:pt x="59" y="31"/>
                    <a:pt x="59" y="31"/>
                    <a:pt x="59" y="31"/>
                  </a:cubicBezTo>
                  <a:cubicBezTo>
                    <a:pt x="59" y="31"/>
                    <a:pt x="59" y="31"/>
                    <a:pt x="59" y="31"/>
                  </a:cubicBezTo>
                  <a:cubicBezTo>
                    <a:pt x="59" y="31"/>
                    <a:pt x="59" y="31"/>
                    <a:pt x="59" y="31"/>
                  </a:cubicBezTo>
                  <a:cubicBezTo>
                    <a:pt x="59" y="30"/>
                    <a:pt x="59" y="30"/>
                    <a:pt x="59" y="30"/>
                  </a:cubicBezTo>
                  <a:cubicBezTo>
                    <a:pt x="60" y="29"/>
                    <a:pt x="61" y="29"/>
                    <a:pt x="63" y="29"/>
                  </a:cubicBezTo>
                  <a:cubicBezTo>
                    <a:pt x="63" y="28"/>
                    <a:pt x="63" y="28"/>
                    <a:pt x="63" y="28"/>
                  </a:cubicBezTo>
                  <a:cubicBezTo>
                    <a:pt x="64" y="27"/>
                    <a:pt x="64" y="27"/>
                    <a:pt x="65" y="26"/>
                  </a:cubicBezTo>
                  <a:cubicBezTo>
                    <a:pt x="65" y="26"/>
                    <a:pt x="65" y="26"/>
                    <a:pt x="65" y="26"/>
                  </a:cubicBezTo>
                  <a:cubicBezTo>
                    <a:pt x="66" y="25"/>
                    <a:pt x="66" y="25"/>
                    <a:pt x="66" y="25"/>
                  </a:cubicBezTo>
                  <a:cubicBezTo>
                    <a:pt x="66" y="25"/>
                    <a:pt x="66" y="25"/>
                    <a:pt x="66" y="25"/>
                  </a:cubicBezTo>
                  <a:cubicBezTo>
                    <a:pt x="66" y="25"/>
                    <a:pt x="66" y="25"/>
                    <a:pt x="66" y="25"/>
                  </a:cubicBezTo>
                  <a:cubicBezTo>
                    <a:pt x="66" y="24"/>
                    <a:pt x="66" y="24"/>
                    <a:pt x="66" y="24"/>
                  </a:cubicBezTo>
                  <a:cubicBezTo>
                    <a:pt x="66" y="24"/>
                    <a:pt x="66" y="24"/>
                    <a:pt x="66" y="24"/>
                  </a:cubicBezTo>
                  <a:cubicBezTo>
                    <a:pt x="69" y="23"/>
                    <a:pt x="70" y="25"/>
                    <a:pt x="73" y="25"/>
                  </a:cubicBezTo>
                  <a:cubicBezTo>
                    <a:pt x="74" y="25"/>
                    <a:pt x="74" y="25"/>
                    <a:pt x="74" y="25"/>
                  </a:cubicBezTo>
                  <a:cubicBezTo>
                    <a:pt x="77" y="29"/>
                    <a:pt x="77" y="31"/>
                    <a:pt x="81" y="34"/>
                  </a:cubicBezTo>
                  <a:cubicBezTo>
                    <a:pt x="82" y="35"/>
                    <a:pt x="82" y="35"/>
                    <a:pt x="82" y="35"/>
                  </a:cubicBezTo>
                  <a:cubicBezTo>
                    <a:pt x="83" y="37"/>
                    <a:pt x="83" y="37"/>
                    <a:pt x="83" y="37"/>
                  </a:cubicBezTo>
                  <a:cubicBezTo>
                    <a:pt x="82" y="40"/>
                    <a:pt x="82" y="40"/>
                    <a:pt x="83" y="44"/>
                  </a:cubicBezTo>
                  <a:cubicBezTo>
                    <a:pt x="83" y="47"/>
                    <a:pt x="83" y="47"/>
                    <a:pt x="83" y="47"/>
                  </a:cubicBezTo>
                  <a:cubicBezTo>
                    <a:pt x="85" y="48"/>
                    <a:pt x="85" y="48"/>
                    <a:pt x="86" y="49"/>
                  </a:cubicBezTo>
                  <a:cubicBezTo>
                    <a:pt x="86" y="50"/>
                    <a:pt x="86" y="50"/>
                    <a:pt x="86" y="50"/>
                  </a:cubicBezTo>
                  <a:cubicBezTo>
                    <a:pt x="87" y="51"/>
                    <a:pt x="87" y="51"/>
                    <a:pt x="87" y="51"/>
                  </a:cubicBezTo>
                  <a:cubicBezTo>
                    <a:pt x="89" y="52"/>
                    <a:pt x="89" y="52"/>
                    <a:pt x="89" y="52"/>
                  </a:cubicBezTo>
                  <a:cubicBezTo>
                    <a:pt x="90" y="52"/>
                    <a:pt x="90" y="52"/>
                    <a:pt x="90" y="52"/>
                  </a:cubicBezTo>
                  <a:cubicBezTo>
                    <a:pt x="90" y="53"/>
                    <a:pt x="90" y="53"/>
                    <a:pt x="90" y="53"/>
                  </a:cubicBezTo>
                  <a:cubicBezTo>
                    <a:pt x="90" y="53"/>
                    <a:pt x="90" y="53"/>
                    <a:pt x="90" y="53"/>
                  </a:cubicBezTo>
                  <a:cubicBezTo>
                    <a:pt x="90" y="54"/>
                    <a:pt x="90" y="54"/>
                    <a:pt x="90" y="54"/>
                  </a:cubicBezTo>
                  <a:cubicBezTo>
                    <a:pt x="91" y="55"/>
                    <a:pt x="91" y="55"/>
                    <a:pt x="91" y="55"/>
                  </a:cubicBezTo>
                  <a:cubicBezTo>
                    <a:pt x="92" y="55"/>
                    <a:pt x="92" y="55"/>
                    <a:pt x="92" y="55"/>
                  </a:cubicBezTo>
                  <a:cubicBezTo>
                    <a:pt x="93" y="56"/>
                    <a:pt x="93" y="56"/>
                    <a:pt x="93" y="56"/>
                  </a:cubicBezTo>
                  <a:cubicBezTo>
                    <a:pt x="92" y="57"/>
                    <a:pt x="93" y="57"/>
                    <a:pt x="92" y="58"/>
                  </a:cubicBezTo>
                  <a:cubicBezTo>
                    <a:pt x="92" y="59"/>
                    <a:pt x="92" y="59"/>
                    <a:pt x="92" y="59"/>
                  </a:cubicBezTo>
                  <a:cubicBezTo>
                    <a:pt x="91" y="59"/>
                    <a:pt x="91" y="59"/>
                    <a:pt x="91" y="59"/>
                  </a:cubicBezTo>
                  <a:cubicBezTo>
                    <a:pt x="91" y="61"/>
                    <a:pt x="91" y="60"/>
                    <a:pt x="91" y="62"/>
                  </a:cubicBezTo>
                  <a:cubicBezTo>
                    <a:pt x="91" y="63"/>
                    <a:pt x="91" y="63"/>
                    <a:pt x="91" y="63"/>
                  </a:cubicBezTo>
                  <a:cubicBezTo>
                    <a:pt x="91" y="64"/>
                    <a:pt x="91" y="64"/>
                    <a:pt x="91" y="64"/>
                  </a:cubicBezTo>
                  <a:cubicBezTo>
                    <a:pt x="91" y="65"/>
                    <a:pt x="91" y="66"/>
                    <a:pt x="91" y="68"/>
                  </a:cubicBezTo>
                  <a:cubicBezTo>
                    <a:pt x="91" y="69"/>
                    <a:pt x="91" y="69"/>
                    <a:pt x="91" y="69"/>
                  </a:cubicBezTo>
                  <a:cubicBezTo>
                    <a:pt x="90" y="70"/>
                    <a:pt x="89" y="71"/>
                    <a:pt x="87" y="71"/>
                  </a:cubicBezTo>
                  <a:cubicBezTo>
                    <a:pt x="87" y="71"/>
                    <a:pt x="87" y="71"/>
                    <a:pt x="87" y="71"/>
                  </a:cubicBezTo>
                  <a:cubicBezTo>
                    <a:pt x="87" y="72"/>
                    <a:pt x="87" y="72"/>
                    <a:pt x="86" y="72"/>
                  </a:cubicBezTo>
                  <a:cubicBezTo>
                    <a:pt x="86" y="72"/>
                    <a:pt x="86" y="72"/>
                    <a:pt x="86" y="72"/>
                  </a:cubicBezTo>
                  <a:cubicBezTo>
                    <a:pt x="85" y="72"/>
                    <a:pt x="85" y="72"/>
                    <a:pt x="85" y="72"/>
                  </a:cubicBezTo>
                  <a:cubicBezTo>
                    <a:pt x="85" y="72"/>
                    <a:pt x="85" y="72"/>
                    <a:pt x="85" y="72"/>
                  </a:cubicBezTo>
                  <a:cubicBezTo>
                    <a:pt x="85" y="71"/>
                    <a:pt x="85" y="71"/>
                    <a:pt x="85" y="71"/>
                  </a:cubicBezTo>
                  <a:cubicBezTo>
                    <a:pt x="84" y="70"/>
                    <a:pt x="84" y="71"/>
                    <a:pt x="83" y="70"/>
                  </a:cubicBezTo>
                  <a:cubicBezTo>
                    <a:pt x="80" y="71"/>
                    <a:pt x="81" y="71"/>
                    <a:pt x="79" y="71"/>
                  </a:cubicBezTo>
                  <a:cubicBezTo>
                    <a:pt x="77" y="71"/>
                    <a:pt x="77" y="71"/>
                    <a:pt x="77" y="71"/>
                  </a:cubicBezTo>
                  <a:cubicBezTo>
                    <a:pt x="73" y="71"/>
                    <a:pt x="72" y="71"/>
                    <a:pt x="70" y="70"/>
                  </a:cubicBezTo>
                  <a:cubicBezTo>
                    <a:pt x="69" y="70"/>
                    <a:pt x="69" y="70"/>
                    <a:pt x="69" y="70"/>
                  </a:cubicBezTo>
                  <a:cubicBezTo>
                    <a:pt x="68" y="71"/>
                    <a:pt x="68" y="71"/>
                    <a:pt x="65" y="71"/>
                  </a:cubicBezTo>
                  <a:cubicBezTo>
                    <a:pt x="63" y="72"/>
                    <a:pt x="63" y="72"/>
                    <a:pt x="63" y="72"/>
                  </a:cubicBezTo>
                  <a:cubicBezTo>
                    <a:pt x="62" y="74"/>
                    <a:pt x="62" y="74"/>
                    <a:pt x="62" y="74"/>
                  </a:cubicBezTo>
                  <a:cubicBezTo>
                    <a:pt x="61" y="75"/>
                    <a:pt x="59" y="78"/>
                    <a:pt x="58" y="79"/>
                  </a:cubicBezTo>
                  <a:cubicBezTo>
                    <a:pt x="58" y="79"/>
                    <a:pt x="58" y="79"/>
                    <a:pt x="58" y="79"/>
                  </a:cubicBezTo>
                  <a:cubicBezTo>
                    <a:pt x="58" y="80"/>
                    <a:pt x="58" y="80"/>
                    <a:pt x="58" y="80"/>
                  </a:cubicBezTo>
                  <a:cubicBezTo>
                    <a:pt x="56" y="80"/>
                    <a:pt x="57" y="80"/>
                    <a:pt x="55" y="80"/>
                  </a:cubicBezTo>
                  <a:cubicBezTo>
                    <a:pt x="55" y="80"/>
                    <a:pt x="55" y="80"/>
                    <a:pt x="55" y="80"/>
                  </a:cubicBezTo>
                  <a:cubicBezTo>
                    <a:pt x="55" y="83"/>
                    <a:pt x="55" y="83"/>
                    <a:pt x="55" y="83"/>
                  </a:cubicBezTo>
                  <a:cubicBezTo>
                    <a:pt x="56" y="84"/>
                    <a:pt x="56" y="85"/>
                    <a:pt x="57" y="86"/>
                  </a:cubicBezTo>
                  <a:cubicBezTo>
                    <a:pt x="57" y="89"/>
                    <a:pt x="57" y="88"/>
                    <a:pt x="57" y="90"/>
                  </a:cubicBezTo>
                  <a:cubicBezTo>
                    <a:pt x="59" y="92"/>
                    <a:pt x="59" y="92"/>
                    <a:pt x="60" y="93"/>
                  </a:cubicBezTo>
                  <a:cubicBezTo>
                    <a:pt x="60" y="94"/>
                    <a:pt x="60" y="94"/>
                    <a:pt x="60" y="95"/>
                  </a:cubicBezTo>
                  <a:cubicBezTo>
                    <a:pt x="60" y="97"/>
                    <a:pt x="60" y="97"/>
                    <a:pt x="60" y="97"/>
                  </a:cubicBezTo>
                  <a:cubicBezTo>
                    <a:pt x="60" y="97"/>
                    <a:pt x="62" y="101"/>
                    <a:pt x="62" y="101"/>
                  </a:cubicBezTo>
                  <a:cubicBezTo>
                    <a:pt x="62" y="101"/>
                    <a:pt x="62" y="101"/>
                    <a:pt x="62" y="101"/>
                  </a:cubicBezTo>
                  <a:cubicBezTo>
                    <a:pt x="62" y="101"/>
                    <a:pt x="62" y="101"/>
                    <a:pt x="62" y="101"/>
                  </a:cubicBezTo>
                  <a:cubicBezTo>
                    <a:pt x="61" y="99"/>
                    <a:pt x="61" y="99"/>
                    <a:pt x="61" y="99"/>
                  </a:cubicBezTo>
                  <a:cubicBezTo>
                    <a:pt x="60" y="98"/>
                    <a:pt x="60" y="98"/>
                    <a:pt x="60" y="98"/>
                  </a:cubicBezTo>
                  <a:cubicBezTo>
                    <a:pt x="59" y="96"/>
                    <a:pt x="59" y="96"/>
                    <a:pt x="58" y="96"/>
                  </a:cubicBezTo>
                  <a:cubicBezTo>
                    <a:pt x="58" y="96"/>
                    <a:pt x="58" y="96"/>
                    <a:pt x="58" y="97"/>
                  </a:cubicBezTo>
                  <a:cubicBezTo>
                    <a:pt x="56" y="96"/>
                    <a:pt x="57" y="96"/>
                    <a:pt x="55" y="95"/>
                  </a:cubicBezTo>
                  <a:cubicBezTo>
                    <a:pt x="55" y="93"/>
                    <a:pt x="55" y="93"/>
                    <a:pt x="55" y="93"/>
                  </a:cubicBezTo>
                  <a:cubicBezTo>
                    <a:pt x="54" y="94"/>
                    <a:pt x="54" y="94"/>
                    <a:pt x="54" y="94"/>
                  </a:cubicBezTo>
                  <a:cubicBezTo>
                    <a:pt x="53" y="93"/>
                    <a:pt x="53" y="93"/>
                    <a:pt x="52" y="92"/>
                  </a:cubicBezTo>
                  <a:cubicBezTo>
                    <a:pt x="50" y="91"/>
                    <a:pt x="50" y="91"/>
                    <a:pt x="50" y="91"/>
                  </a:cubicBezTo>
                  <a:cubicBezTo>
                    <a:pt x="49" y="90"/>
                    <a:pt x="49" y="90"/>
                    <a:pt x="49" y="90"/>
                  </a:cubicBezTo>
                  <a:cubicBezTo>
                    <a:pt x="45" y="91"/>
                    <a:pt x="45" y="91"/>
                    <a:pt x="45" y="91"/>
                  </a:cubicBezTo>
                  <a:cubicBezTo>
                    <a:pt x="41" y="90"/>
                    <a:pt x="41" y="90"/>
                    <a:pt x="41" y="90"/>
                  </a:cubicBezTo>
                  <a:cubicBezTo>
                    <a:pt x="40" y="91"/>
                    <a:pt x="40" y="91"/>
                    <a:pt x="40" y="91"/>
                  </a:cubicBezTo>
                  <a:cubicBezTo>
                    <a:pt x="39" y="91"/>
                    <a:pt x="39" y="91"/>
                    <a:pt x="39" y="91"/>
                  </a:cubicBezTo>
                  <a:cubicBezTo>
                    <a:pt x="39" y="90"/>
                    <a:pt x="39" y="90"/>
                    <a:pt x="39" y="90"/>
                  </a:cubicBezTo>
                  <a:cubicBezTo>
                    <a:pt x="39" y="89"/>
                    <a:pt x="39" y="89"/>
                    <a:pt x="39" y="89"/>
                  </a:cubicBezTo>
                  <a:cubicBezTo>
                    <a:pt x="39" y="86"/>
                    <a:pt x="39" y="87"/>
                    <a:pt x="40" y="84"/>
                  </a:cubicBezTo>
                  <a:cubicBezTo>
                    <a:pt x="40" y="83"/>
                    <a:pt x="40" y="83"/>
                    <a:pt x="40" y="83"/>
                  </a:cubicBezTo>
                  <a:cubicBezTo>
                    <a:pt x="40" y="82"/>
                    <a:pt x="40" y="83"/>
                    <a:pt x="40" y="82"/>
                  </a:cubicBezTo>
                  <a:cubicBezTo>
                    <a:pt x="39" y="81"/>
                    <a:pt x="39" y="81"/>
                    <a:pt x="39" y="81"/>
                  </a:cubicBezTo>
                  <a:cubicBezTo>
                    <a:pt x="37" y="81"/>
                    <a:pt x="37" y="81"/>
                    <a:pt x="37" y="81"/>
                  </a:cubicBezTo>
                  <a:cubicBezTo>
                    <a:pt x="36" y="80"/>
                    <a:pt x="36" y="80"/>
                    <a:pt x="36" y="80"/>
                  </a:cubicBezTo>
                  <a:cubicBezTo>
                    <a:pt x="35" y="81"/>
                    <a:pt x="35" y="81"/>
                    <a:pt x="35" y="81"/>
                  </a:cubicBezTo>
                  <a:cubicBezTo>
                    <a:pt x="32" y="81"/>
                    <a:pt x="32" y="81"/>
                    <a:pt x="32" y="81"/>
                  </a:cubicBezTo>
                  <a:cubicBezTo>
                    <a:pt x="31" y="82"/>
                    <a:pt x="31" y="82"/>
                    <a:pt x="31" y="82"/>
                  </a:cubicBezTo>
                  <a:cubicBezTo>
                    <a:pt x="29" y="83"/>
                    <a:pt x="29" y="83"/>
                    <a:pt x="29" y="83"/>
                  </a:cubicBezTo>
                  <a:cubicBezTo>
                    <a:pt x="29" y="84"/>
                    <a:pt x="29" y="84"/>
                    <a:pt x="29" y="84"/>
                  </a:cubicBezTo>
                  <a:cubicBezTo>
                    <a:pt x="30" y="85"/>
                    <a:pt x="30" y="85"/>
                    <a:pt x="30" y="85"/>
                  </a:cubicBezTo>
                  <a:cubicBezTo>
                    <a:pt x="30" y="86"/>
                    <a:pt x="30" y="86"/>
                    <a:pt x="30" y="86"/>
                  </a:cubicBezTo>
                  <a:cubicBezTo>
                    <a:pt x="30" y="87"/>
                    <a:pt x="29" y="89"/>
                    <a:pt x="29" y="90"/>
                  </a:cubicBezTo>
                  <a:cubicBezTo>
                    <a:pt x="29" y="95"/>
                    <a:pt x="29" y="94"/>
                    <a:pt x="29" y="96"/>
                  </a:cubicBezTo>
                  <a:cubicBezTo>
                    <a:pt x="28" y="98"/>
                    <a:pt x="29" y="97"/>
                    <a:pt x="27" y="99"/>
                  </a:cubicBezTo>
                  <a:cubicBezTo>
                    <a:pt x="27" y="101"/>
                    <a:pt x="27" y="101"/>
                    <a:pt x="27" y="101"/>
                  </a:cubicBezTo>
                  <a:cubicBezTo>
                    <a:pt x="25" y="103"/>
                    <a:pt x="24" y="107"/>
                    <a:pt x="23" y="111"/>
                  </a:cubicBezTo>
                  <a:cubicBezTo>
                    <a:pt x="21" y="114"/>
                    <a:pt x="21" y="114"/>
                    <a:pt x="21" y="114"/>
                  </a:cubicBezTo>
                  <a:cubicBezTo>
                    <a:pt x="21" y="116"/>
                    <a:pt x="21" y="116"/>
                    <a:pt x="21" y="116"/>
                  </a:cubicBezTo>
                  <a:cubicBezTo>
                    <a:pt x="20" y="117"/>
                    <a:pt x="20" y="117"/>
                    <a:pt x="20" y="117"/>
                  </a:cubicBezTo>
                  <a:cubicBezTo>
                    <a:pt x="20" y="118"/>
                    <a:pt x="20" y="118"/>
                    <a:pt x="20" y="118"/>
                  </a:cubicBezTo>
                  <a:cubicBezTo>
                    <a:pt x="20" y="119"/>
                    <a:pt x="20" y="122"/>
                    <a:pt x="20" y="124"/>
                  </a:cubicBezTo>
                  <a:cubicBezTo>
                    <a:pt x="20" y="125"/>
                    <a:pt x="20" y="125"/>
                    <a:pt x="21" y="127"/>
                  </a:cubicBezTo>
                  <a:cubicBezTo>
                    <a:pt x="21" y="128"/>
                    <a:pt x="21" y="128"/>
                    <a:pt x="21" y="129"/>
                  </a:cubicBezTo>
                  <a:cubicBezTo>
                    <a:pt x="22" y="130"/>
                    <a:pt x="22" y="129"/>
                    <a:pt x="22" y="130"/>
                  </a:cubicBezTo>
                  <a:cubicBezTo>
                    <a:pt x="26" y="128"/>
                    <a:pt x="26" y="128"/>
                    <a:pt x="26" y="128"/>
                  </a:cubicBezTo>
                  <a:cubicBezTo>
                    <a:pt x="27" y="129"/>
                    <a:pt x="27" y="129"/>
                    <a:pt x="27" y="129"/>
                  </a:cubicBezTo>
                  <a:cubicBezTo>
                    <a:pt x="29" y="133"/>
                    <a:pt x="28" y="133"/>
                    <a:pt x="29" y="137"/>
                  </a:cubicBezTo>
                  <a:cubicBezTo>
                    <a:pt x="30" y="138"/>
                    <a:pt x="30" y="137"/>
                    <a:pt x="31" y="138"/>
                  </a:cubicBezTo>
                  <a:cubicBezTo>
                    <a:pt x="31" y="138"/>
                    <a:pt x="31" y="138"/>
                    <a:pt x="31" y="138"/>
                  </a:cubicBezTo>
                  <a:cubicBezTo>
                    <a:pt x="31" y="138"/>
                    <a:pt x="31" y="138"/>
                    <a:pt x="31" y="138"/>
                  </a:cubicBezTo>
                  <a:cubicBezTo>
                    <a:pt x="32" y="139"/>
                    <a:pt x="32" y="139"/>
                    <a:pt x="32" y="139"/>
                  </a:cubicBezTo>
                  <a:cubicBezTo>
                    <a:pt x="34" y="144"/>
                    <a:pt x="33" y="145"/>
                    <a:pt x="35" y="152"/>
                  </a:cubicBezTo>
                  <a:cubicBezTo>
                    <a:pt x="34" y="151"/>
                    <a:pt x="34" y="151"/>
                    <a:pt x="34" y="151"/>
                  </a:cubicBezTo>
                  <a:cubicBezTo>
                    <a:pt x="34" y="150"/>
                    <a:pt x="34" y="150"/>
                    <a:pt x="33" y="148"/>
                  </a:cubicBezTo>
                  <a:cubicBezTo>
                    <a:pt x="33" y="148"/>
                    <a:pt x="33" y="148"/>
                    <a:pt x="33" y="148"/>
                  </a:cubicBezTo>
                  <a:cubicBezTo>
                    <a:pt x="32" y="148"/>
                    <a:pt x="32" y="148"/>
                    <a:pt x="32" y="148"/>
                  </a:cubicBezTo>
                  <a:cubicBezTo>
                    <a:pt x="32" y="148"/>
                    <a:pt x="32" y="148"/>
                    <a:pt x="32" y="148"/>
                  </a:cubicBezTo>
                  <a:cubicBezTo>
                    <a:pt x="33" y="147"/>
                    <a:pt x="33" y="147"/>
                    <a:pt x="33" y="147"/>
                  </a:cubicBezTo>
                  <a:cubicBezTo>
                    <a:pt x="33" y="147"/>
                    <a:pt x="33" y="147"/>
                    <a:pt x="33" y="147"/>
                  </a:cubicBezTo>
                  <a:cubicBezTo>
                    <a:pt x="32" y="146"/>
                    <a:pt x="32" y="146"/>
                    <a:pt x="32" y="146"/>
                  </a:cubicBezTo>
                  <a:cubicBezTo>
                    <a:pt x="31" y="146"/>
                    <a:pt x="31" y="146"/>
                    <a:pt x="31" y="146"/>
                  </a:cubicBezTo>
                  <a:cubicBezTo>
                    <a:pt x="31" y="148"/>
                    <a:pt x="31" y="148"/>
                    <a:pt x="31" y="148"/>
                  </a:cubicBezTo>
                  <a:cubicBezTo>
                    <a:pt x="32" y="150"/>
                    <a:pt x="33" y="150"/>
                    <a:pt x="34" y="152"/>
                  </a:cubicBezTo>
                  <a:cubicBezTo>
                    <a:pt x="35" y="153"/>
                    <a:pt x="35" y="153"/>
                    <a:pt x="35" y="153"/>
                  </a:cubicBezTo>
                  <a:cubicBezTo>
                    <a:pt x="36" y="153"/>
                    <a:pt x="36" y="153"/>
                    <a:pt x="36" y="153"/>
                  </a:cubicBezTo>
                  <a:cubicBezTo>
                    <a:pt x="40" y="156"/>
                    <a:pt x="36" y="154"/>
                    <a:pt x="41" y="156"/>
                  </a:cubicBezTo>
                  <a:cubicBezTo>
                    <a:pt x="43" y="156"/>
                    <a:pt x="42" y="156"/>
                    <a:pt x="44" y="156"/>
                  </a:cubicBezTo>
                  <a:cubicBezTo>
                    <a:pt x="45" y="156"/>
                    <a:pt x="45" y="156"/>
                    <a:pt x="46" y="156"/>
                  </a:cubicBezTo>
                  <a:cubicBezTo>
                    <a:pt x="47" y="157"/>
                    <a:pt x="47" y="156"/>
                    <a:pt x="49" y="160"/>
                  </a:cubicBezTo>
                  <a:cubicBezTo>
                    <a:pt x="53" y="163"/>
                    <a:pt x="53" y="163"/>
                    <a:pt x="53" y="163"/>
                  </a:cubicBezTo>
                  <a:cubicBezTo>
                    <a:pt x="52" y="164"/>
                    <a:pt x="52" y="164"/>
                    <a:pt x="52" y="164"/>
                  </a:cubicBezTo>
                  <a:cubicBezTo>
                    <a:pt x="52" y="165"/>
                    <a:pt x="52" y="165"/>
                    <a:pt x="52" y="165"/>
                  </a:cubicBezTo>
                  <a:cubicBezTo>
                    <a:pt x="51" y="166"/>
                    <a:pt x="51" y="166"/>
                    <a:pt x="51" y="166"/>
                  </a:cubicBezTo>
                  <a:cubicBezTo>
                    <a:pt x="51" y="167"/>
                    <a:pt x="51" y="167"/>
                    <a:pt x="50" y="168"/>
                  </a:cubicBezTo>
                  <a:cubicBezTo>
                    <a:pt x="49" y="168"/>
                    <a:pt x="49" y="168"/>
                    <a:pt x="49" y="168"/>
                  </a:cubicBezTo>
                  <a:cubicBezTo>
                    <a:pt x="48" y="168"/>
                    <a:pt x="48" y="168"/>
                    <a:pt x="48" y="168"/>
                  </a:cubicBezTo>
                  <a:cubicBezTo>
                    <a:pt x="48" y="168"/>
                    <a:pt x="48" y="168"/>
                    <a:pt x="48" y="168"/>
                  </a:cubicBezTo>
                  <a:cubicBezTo>
                    <a:pt x="48" y="168"/>
                    <a:pt x="48" y="168"/>
                    <a:pt x="48" y="168"/>
                  </a:cubicBezTo>
                  <a:cubicBezTo>
                    <a:pt x="47" y="168"/>
                    <a:pt x="47" y="167"/>
                    <a:pt x="47" y="167"/>
                  </a:cubicBezTo>
                  <a:cubicBezTo>
                    <a:pt x="47" y="167"/>
                    <a:pt x="47" y="167"/>
                    <a:pt x="47" y="167"/>
                  </a:cubicBezTo>
                  <a:cubicBezTo>
                    <a:pt x="45" y="168"/>
                    <a:pt x="45" y="167"/>
                    <a:pt x="43" y="168"/>
                  </a:cubicBezTo>
                  <a:cubicBezTo>
                    <a:pt x="43" y="169"/>
                    <a:pt x="43" y="169"/>
                    <a:pt x="43" y="169"/>
                  </a:cubicBezTo>
                  <a:cubicBezTo>
                    <a:pt x="42" y="170"/>
                    <a:pt x="42" y="170"/>
                    <a:pt x="42" y="170"/>
                  </a:cubicBezTo>
                  <a:cubicBezTo>
                    <a:pt x="42" y="170"/>
                    <a:pt x="42" y="170"/>
                    <a:pt x="42" y="170"/>
                  </a:cubicBezTo>
                  <a:cubicBezTo>
                    <a:pt x="41" y="169"/>
                    <a:pt x="41" y="169"/>
                    <a:pt x="40" y="168"/>
                  </a:cubicBezTo>
                  <a:cubicBezTo>
                    <a:pt x="40" y="168"/>
                    <a:pt x="40" y="168"/>
                    <a:pt x="40" y="168"/>
                  </a:cubicBezTo>
                  <a:cubicBezTo>
                    <a:pt x="41" y="166"/>
                    <a:pt x="41" y="166"/>
                    <a:pt x="41" y="166"/>
                  </a:cubicBezTo>
                  <a:cubicBezTo>
                    <a:pt x="42" y="165"/>
                    <a:pt x="41" y="164"/>
                    <a:pt x="41" y="163"/>
                  </a:cubicBezTo>
                  <a:cubicBezTo>
                    <a:pt x="41" y="163"/>
                    <a:pt x="41" y="163"/>
                    <a:pt x="40" y="163"/>
                  </a:cubicBezTo>
                  <a:cubicBezTo>
                    <a:pt x="39" y="163"/>
                    <a:pt x="39" y="163"/>
                    <a:pt x="39" y="163"/>
                  </a:cubicBezTo>
                  <a:cubicBezTo>
                    <a:pt x="38" y="162"/>
                    <a:pt x="38" y="162"/>
                    <a:pt x="38" y="162"/>
                  </a:cubicBezTo>
                  <a:cubicBezTo>
                    <a:pt x="38" y="161"/>
                    <a:pt x="38" y="161"/>
                    <a:pt x="38" y="161"/>
                  </a:cubicBezTo>
                  <a:cubicBezTo>
                    <a:pt x="38" y="161"/>
                    <a:pt x="38" y="161"/>
                    <a:pt x="37" y="160"/>
                  </a:cubicBezTo>
                  <a:cubicBezTo>
                    <a:pt x="36" y="161"/>
                    <a:pt x="36" y="161"/>
                    <a:pt x="36" y="161"/>
                  </a:cubicBezTo>
                  <a:cubicBezTo>
                    <a:pt x="35" y="160"/>
                    <a:pt x="34" y="160"/>
                    <a:pt x="33" y="160"/>
                  </a:cubicBezTo>
                  <a:cubicBezTo>
                    <a:pt x="32" y="158"/>
                    <a:pt x="32" y="158"/>
                    <a:pt x="32" y="158"/>
                  </a:cubicBezTo>
                  <a:cubicBezTo>
                    <a:pt x="32" y="158"/>
                    <a:pt x="32" y="158"/>
                    <a:pt x="32" y="158"/>
                  </a:cubicBezTo>
                  <a:cubicBezTo>
                    <a:pt x="31" y="158"/>
                    <a:pt x="31" y="158"/>
                    <a:pt x="31" y="158"/>
                  </a:cubicBezTo>
                  <a:cubicBezTo>
                    <a:pt x="31" y="159"/>
                    <a:pt x="31" y="159"/>
                    <a:pt x="31" y="159"/>
                  </a:cubicBezTo>
                  <a:cubicBezTo>
                    <a:pt x="31" y="159"/>
                    <a:pt x="31" y="160"/>
                    <a:pt x="31" y="161"/>
                  </a:cubicBezTo>
                  <a:cubicBezTo>
                    <a:pt x="27" y="156"/>
                    <a:pt x="28" y="157"/>
                    <a:pt x="26" y="156"/>
                  </a:cubicBezTo>
                  <a:cubicBezTo>
                    <a:pt x="26" y="153"/>
                    <a:pt x="26" y="153"/>
                    <a:pt x="26" y="153"/>
                  </a:cubicBezTo>
                  <a:cubicBezTo>
                    <a:pt x="25" y="153"/>
                    <a:pt x="25" y="153"/>
                    <a:pt x="25" y="153"/>
                  </a:cubicBezTo>
                  <a:cubicBezTo>
                    <a:pt x="25" y="153"/>
                    <a:pt x="25" y="153"/>
                    <a:pt x="25" y="153"/>
                  </a:cubicBezTo>
                  <a:cubicBezTo>
                    <a:pt x="24" y="152"/>
                    <a:pt x="24" y="152"/>
                    <a:pt x="24" y="152"/>
                  </a:cubicBezTo>
                  <a:cubicBezTo>
                    <a:pt x="25" y="151"/>
                    <a:pt x="25" y="151"/>
                    <a:pt x="25" y="151"/>
                  </a:cubicBezTo>
                  <a:cubicBezTo>
                    <a:pt x="24" y="151"/>
                    <a:pt x="24" y="151"/>
                    <a:pt x="24" y="151"/>
                  </a:cubicBezTo>
                  <a:cubicBezTo>
                    <a:pt x="23" y="151"/>
                    <a:pt x="23" y="151"/>
                    <a:pt x="23" y="151"/>
                  </a:cubicBezTo>
                  <a:cubicBezTo>
                    <a:pt x="22" y="150"/>
                    <a:pt x="22" y="150"/>
                    <a:pt x="22" y="150"/>
                  </a:cubicBezTo>
                  <a:cubicBezTo>
                    <a:pt x="21" y="148"/>
                    <a:pt x="21" y="148"/>
                    <a:pt x="21" y="148"/>
                  </a:cubicBezTo>
                  <a:cubicBezTo>
                    <a:pt x="21" y="148"/>
                    <a:pt x="21" y="148"/>
                    <a:pt x="20" y="146"/>
                  </a:cubicBezTo>
                  <a:cubicBezTo>
                    <a:pt x="19" y="146"/>
                    <a:pt x="19" y="146"/>
                    <a:pt x="19" y="146"/>
                  </a:cubicBezTo>
                  <a:cubicBezTo>
                    <a:pt x="18" y="146"/>
                    <a:pt x="18" y="146"/>
                    <a:pt x="18" y="146"/>
                  </a:cubicBezTo>
                  <a:cubicBezTo>
                    <a:pt x="19" y="145"/>
                    <a:pt x="19" y="145"/>
                    <a:pt x="19" y="145"/>
                  </a:cubicBezTo>
                  <a:cubicBezTo>
                    <a:pt x="18" y="144"/>
                    <a:pt x="18" y="143"/>
                    <a:pt x="16" y="143"/>
                  </a:cubicBezTo>
                  <a:cubicBezTo>
                    <a:pt x="15" y="140"/>
                    <a:pt x="15" y="140"/>
                    <a:pt x="15" y="140"/>
                  </a:cubicBezTo>
                  <a:cubicBezTo>
                    <a:pt x="14" y="140"/>
                    <a:pt x="14" y="140"/>
                    <a:pt x="13" y="139"/>
                  </a:cubicBezTo>
                  <a:cubicBezTo>
                    <a:pt x="12" y="140"/>
                    <a:pt x="12" y="140"/>
                    <a:pt x="12" y="140"/>
                  </a:cubicBezTo>
                  <a:cubicBezTo>
                    <a:pt x="12" y="141"/>
                    <a:pt x="12" y="141"/>
                    <a:pt x="12" y="141"/>
                  </a:cubicBezTo>
                  <a:cubicBezTo>
                    <a:pt x="11" y="141"/>
                    <a:pt x="11" y="141"/>
                    <a:pt x="11" y="141"/>
                  </a:cubicBezTo>
                  <a:cubicBezTo>
                    <a:pt x="11" y="141"/>
                    <a:pt x="11" y="141"/>
                    <a:pt x="11" y="141"/>
                  </a:cubicBezTo>
                  <a:cubicBezTo>
                    <a:pt x="10" y="141"/>
                    <a:pt x="10" y="141"/>
                    <a:pt x="10" y="141"/>
                  </a:cubicBezTo>
                  <a:cubicBezTo>
                    <a:pt x="9" y="138"/>
                    <a:pt x="9" y="138"/>
                    <a:pt x="9" y="135"/>
                  </a:cubicBezTo>
                  <a:cubicBezTo>
                    <a:pt x="12" y="130"/>
                    <a:pt x="10" y="132"/>
                    <a:pt x="12" y="126"/>
                  </a:cubicBezTo>
                  <a:cubicBezTo>
                    <a:pt x="12" y="126"/>
                    <a:pt x="12" y="126"/>
                    <a:pt x="12" y="126"/>
                  </a:cubicBezTo>
                  <a:cubicBezTo>
                    <a:pt x="14" y="120"/>
                    <a:pt x="15" y="118"/>
                    <a:pt x="15" y="114"/>
                  </a:cubicBezTo>
                  <a:cubicBezTo>
                    <a:pt x="15" y="114"/>
                    <a:pt x="15" y="114"/>
                    <a:pt x="15" y="114"/>
                  </a:cubicBezTo>
                  <a:cubicBezTo>
                    <a:pt x="15" y="113"/>
                    <a:pt x="15" y="113"/>
                    <a:pt x="15" y="113"/>
                  </a:cubicBezTo>
                  <a:cubicBezTo>
                    <a:pt x="16" y="113"/>
                    <a:pt x="16" y="113"/>
                    <a:pt x="16" y="113"/>
                  </a:cubicBezTo>
                  <a:cubicBezTo>
                    <a:pt x="21" y="108"/>
                    <a:pt x="21" y="106"/>
                    <a:pt x="23" y="102"/>
                  </a:cubicBezTo>
                  <a:cubicBezTo>
                    <a:pt x="24" y="102"/>
                    <a:pt x="24" y="102"/>
                    <a:pt x="24" y="102"/>
                  </a:cubicBezTo>
                  <a:cubicBezTo>
                    <a:pt x="25" y="101"/>
                    <a:pt x="24" y="102"/>
                    <a:pt x="25" y="101"/>
                  </a:cubicBezTo>
                  <a:cubicBezTo>
                    <a:pt x="25" y="100"/>
                    <a:pt x="25" y="100"/>
                    <a:pt x="25" y="100"/>
                  </a:cubicBezTo>
                  <a:cubicBezTo>
                    <a:pt x="24" y="98"/>
                    <a:pt x="24" y="97"/>
                    <a:pt x="23" y="96"/>
                  </a:cubicBezTo>
                  <a:cubicBezTo>
                    <a:pt x="23" y="94"/>
                    <a:pt x="23" y="94"/>
                    <a:pt x="22" y="93"/>
                  </a:cubicBezTo>
                  <a:cubicBezTo>
                    <a:pt x="23" y="92"/>
                    <a:pt x="23" y="92"/>
                    <a:pt x="23" y="92"/>
                  </a:cubicBezTo>
                  <a:cubicBezTo>
                    <a:pt x="22" y="91"/>
                    <a:pt x="22" y="91"/>
                    <a:pt x="22" y="91"/>
                  </a:cubicBezTo>
                  <a:cubicBezTo>
                    <a:pt x="21" y="90"/>
                    <a:pt x="21" y="91"/>
                    <a:pt x="20" y="90"/>
                  </a:cubicBezTo>
                  <a:cubicBezTo>
                    <a:pt x="20" y="88"/>
                    <a:pt x="20" y="88"/>
                    <a:pt x="20" y="88"/>
                  </a:cubicBezTo>
                  <a:cubicBezTo>
                    <a:pt x="20" y="87"/>
                    <a:pt x="20" y="87"/>
                    <a:pt x="20" y="87"/>
                  </a:cubicBezTo>
                  <a:cubicBezTo>
                    <a:pt x="19" y="86"/>
                    <a:pt x="19" y="86"/>
                    <a:pt x="19" y="86"/>
                  </a:cubicBezTo>
                  <a:cubicBezTo>
                    <a:pt x="19" y="85"/>
                    <a:pt x="19" y="85"/>
                    <a:pt x="19" y="85"/>
                  </a:cubicBezTo>
                  <a:cubicBezTo>
                    <a:pt x="20" y="84"/>
                    <a:pt x="19" y="85"/>
                    <a:pt x="20" y="84"/>
                  </a:cubicBezTo>
                  <a:cubicBezTo>
                    <a:pt x="20" y="80"/>
                    <a:pt x="20" y="82"/>
                    <a:pt x="20" y="78"/>
                  </a:cubicBezTo>
                  <a:cubicBezTo>
                    <a:pt x="18" y="75"/>
                    <a:pt x="18" y="75"/>
                    <a:pt x="13" y="71"/>
                  </a:cubicBezTo>
                  <a:cubicBezTo>
                    <a:pt x="12" y="69"/>
                    <a:pt x="11" y="67"/>
                    <a:pt x="9" y="66"/>
                  </a:cubicBezTo>
                  <a:cubicBezTo>
                    <a:pt x="9" y="63"/>
                    <a:pt x="9" y="64"/>
                    <a:pt x="9" y="62"/>
                  </a:cubicBezTo>
                  <a:cubicBezTo>
                    <a:pt x="9" y="61"/>
                    <a:pt x="9" y="61"/>
                    <a:pt x="9" y="61"/>
                  </a:cubicBezTo>
                  <a:cubicBezTo>
                    <a:pt x="9" y="61"/>
                    <a:pt x="9" y="61"/>
                    <a:pt x="10" y="60"/>
                  </a:cubicBezTo>
                  <a:cubicBezTo>
                    <a:pt x="10" y="60"/>
                    <a:pt x="10" y="60"/>
                    <a:pt x="10" y="60"/>
                  </a:cubicBezTo>
                  <a:cubicBezTo>
                    <a:pt x="12" y="59"/>
                    <a:pt x="12" y="59"/>
                    <a:pt x="12" y="59"/>
                  </a:cubicBezTo>
                  <a:cubicBezTo>
                    <a:pt x="13" y="60"/>
                    <a:pt x="13" y="60"/>
                    <a:pt x="13" y="60"/>
                  </a:cubicBezTo>
                  <a:cubicBezTo>
                    <a:pt x="13" y="59"/>
                    <a:pt x="13" y="59"/>
                    <a:pt x="13" y="59"/>
                  </a:cubicBezTo>
                  <a:cubicBezTo>
                    <a:pt x="13" y="59"/>
                    <a:pt x="13" y="59"/>
                    <a:pt x="13" y="59"/>
                  </a:cubicBezTo>
                  <a:cubicBezTo>
                    <a:pt x="13" y="56"/>
                    <a:pt x="13" y="54"/>
                    <a:pt x="13" y="51"/>
                  </a:cubicBezTo>
                  <a:cubicBezTo>
                    <a:pt x="16" y="50"/>
                    <a:pt x="16" y="50"/>
                    <a:pt x="16" y="50"/>
                  </a:cubicBezTo>
                  <a:cubicBezTo>
                    <a:pt x="16" y="49"/>
                    <a:pt x="16" y="49"/>
                    <a:pt x="16" y="49"/>
                  </a:cubicBezTo>
                  <a:cubicBezTo>
                    <a:pt x="17" y="49"/>
                    <a:pt x="17" y="49"/>
                    <a:pt x="17" y="49"/>
                  </a:cubicBezTo>
                  <a:cubicBezTo>
                    <a:pt x="17" y="48"/>
                    <a:pt x="17" y="48"/>
                    <a:pt x="17" y="48"/>
                  </a:cubicBezTo>
                  <a:cubicBezTo>
                    <a:pt x="16" y="47"/>
                    <a:pt x="16" y="47"/>
                    <a:pt x="16" y="47"/>
                  </a:cubicBezTo>
                  <a:cubicBezTo>
                    <a:pt x="16" y="47"/>
                    <a:pt x="16" y="47"/>
                    <a:pt x="16" y="47"/>
                  </a:cubicBezTo>
                  <a:cubicBezTo>
                    <a:pt x="14" y="48"/>
                    <a:pt x="14" y="48"/>
                    <a:pt x="14" y="48"/>
                  </a:cubicBezTo>
                  <a:cubicBezTo>
                    <a:pt x="14" y="48"/>
                    <a:pt x="14" y="48"/>
                    <a:pt x="14" y="48"/>
                  </a:cubicBezTo>
                  <a:cubicBezTo>
                    <a:pt x="13" y="44"/>
                    <a:pt x="14" y="47"/>
                    <a:pt x="12" y="43"/>
                  </a:cubicBezTo>
                  <a:cubicBezTo>
                    <a:pt x="12" y="42"/>
                    <a:pt x="12" y="42"/>
                    <a:pt x="12" y="42"/>
                  </a:cubicBezTo>
                  <a:cubicBezTo>
                    <a:pt x="12" y="41"/>
                    <a:pt x="12" y="41"/>
                    <a:pt x="12" y="41"/>
                  </a:cubicBezTo>
                  <a:cubicBezTo>
                    <a:pt x="8" y="37"/>
                    <a:pt x="4" y="31"/>
                    <a:pt x="3" y="31"/>
                  </a:cubicBezTo>
                  <a:cubicBezTo>
                    <a:pt x="3" y="31"/>
                    <a:pt x="3" y="31"/>
                    <a:pt x="3" y="31"/>
                  </a:cubicBezTo>
                  <a:cubicBezTo>
                    <a:pt x="4" y="29"/>
                    <a:pt x="4" y="29"/>
                    <a:pt x="4" y="29"/>
                  </a:cubicBezTo>
                  <a:cubicBezTo>
                    <a:pt x="3" y="27"/>
                    <a:pt x="3" y="28"/>
                    <a:pt x="3" y="26"/>
                  </a:cubicBezTo>
                  <a:cubicBezTo>
                    <a:pt x="3" y="25"/>
                    <a:pt x="3" y="25"/>
                    <a:pt x="3" y="25"/>
                  </a:cubicBezTo>
                  <a:cubicBezTo>
                    <a:pt x="2" y="25"/>
                    <a:pt x="2" y="25"/>
                    <a:pt x="2" y="25"/>
                  </a:cubicBezTo>
                  <a:cubicBezTo>
                    <a:pt x="1" y="25"/>
                    <a:pt x="1" y="25"/>
                    <a:pt x="1" y="25"/>
                  </a:cubicBezTo>
                  <a:cubicBezTo>
                    <a:pt x="1" y="24"/>
                    <a:pt x="1" y="24"/>
                    <a:pt x="1" y="24"/>
                  </a:cubicBezTo>
                  <a:cubicBezTo>
                    <a:pt x="0" y="24"/>
                    <a:pt x="0" y="23"/>
                    <a:pt x="0" y="23"/>
                  </a:cubicBezTo>
                  <a:cubicBezTo>
                    <a:pt x="0" y="23"/>
                    <a:pt x="1" y="23"/>
                    <a:pt x="1" y="23"/>
                  </a:cubicBezTo>
                  <a:cubicBezTo>
                    <a:pt x="1" y="23"/>
                    <a:pt x="1" y="23"/>
                    <a:pt x="1" y="23"/>
                  </a:cubicBezTo>
                  <a:cubicBezTo>
                    <a:pt x="3" y="22"/>
                    <a:pt x="3" y="22"/>
                    <a:pt x="4" y="22"/>
                  </a:cubicBezTo>
                  <a:cubicBezTo>
                    <a:pt x="4" y="22"/>
                    <a:pt x="4" y="22"/>
                    <a:pt x="4" y="22"/>
                  </a:cubicBezTo>
                  <a:cubicBezTo>
                    <a:pt x="4" y="21"/>
                    <a:pt x="4" y="21"/>
                    <a:pt x="4" y="21"/>
                  </a:cubicBezTo>
                  <a:cubicBezTo>
                    <a:pt x="3" y="18"/>
                    <a:pt x="3" y="18"/>
                    <a:pt x="3" y="18"/>
                  </a:cubicBezTo>
                  <a:cubicBezTo>
                    <a:pt x="4" y="17"/>
                    <a:pt x="4" y="17"/>
                    <a:pt x="4" y="17"/>
                  </a:cubicBezTo>
                  <a:cubicBezTo>
                    <a:pt x="5" y="15"/>
                    <a:pt x="5" y="15"/>
                    <a:pt x="5" y="15"/>
                  </a:cubicBezTo>
                  <a:cubicBezTo>
                    <a:pt x="4" y="13"/>
                    <a:pt x="4" y="14"/>
                    <a:pt x="5" y="11"/>
                  </a:cubicBezTo>
                  <a:cubicBezTo>
                    <a:pt x="6" y="10"/>
                    <a:pt x="6" y="10"/>
                    <a:pt x="7" y="9"/>
                  </a:cubicBezTo>
                  <a:cubicBezTo>
                    <a:pt x="7" y="8"/>
                    <a:pt x="7" y="8"/>
                    <a:pt x="7" y="8"/>
                  </a:cubicBezTo>
                  <a:cubicBezTo>
                    <a:pt x="7" y="8"/>
                    <a:pt x="7" y="8"/>
                    <a:pt x="7" y="8"/>
                  </a:cubicBezTo>
                  <a:cubicBezTo>
                    <a:pt x="8" y="8"/>
                    <a:pt x="8" y="8"/>
                    <a:pt x="8" y="8"/>
                  </a:cubicBezTo>
                  <a:cubicBezTo>
                    <a:pt x="9" y="9"/>
                    <a:pt x="9" y="9"/>
                    <a:pt x="9" y="9"/>
                  </a:cubicBezTo>
                  <a:cubicBezTo>
                    <a:pt x="13" y="9"/>
                    <a:pt x="12" y="8"/>
                    <a:pt x="16" y="8"/>
                  </a:cubicBezTo>
                  <a:cubicBezTo>
                    <a:pt x="17" y="8"/>
                    <a:pt x="16" y="8"/>
                    <a:pt x="17" y="8"/>
                  </a:cubicBezTo>
                  <a:cubicBezTo>
                    <a:pt x="17" y="7"/>
                    <a:pt x="17" y="7"/>
                    <a:pt x="17" y="7"/>
                  </a:cubicBezTo>
                  <a:cubicBezTo>
                    <a:pt x="18" y="7"/>
                    <a:pt x="18" y="7"/>
                    <a:pt x="18" y="7"/>
                  </a:cubicBezTo>
                  <a:cubicBezTo>
                    <a:pt x="18" y="5"/>
                    <a:pt x="18" y="5"/>
                    <a:pt x="18" y="5"/>
                  </a:cubicBezTo>
                  <a:cubicBezTo>
                    <a:pt x="18" y="4"/>
                    <a:pt x="18" y="4"/>
                    <a:pt x="18" y="4"/>
                  </a:cubicBezTo>
                  <a:cubicBezTo>
                    <a:pt x="19" y="4"/>
                    <a:pt x="19" y="4"/>
                    <a:pt x="19" y="4"/>
                  </a:cubicBezTo>
                  <a:cubicBezTo>
                    <a:pt x="19" y="4"/>
                    <a:pt x="19" y="4"/>
                    <a:pt x="19" y="4"/>
                  </a:cubicBezTo>
                  <a:cubicBezTo>
                    <a:pt x="20" y="4"/>
                    <a:pt x="20" y="4"/>
                    <a:pt x="20" y="4"/>
                  </a:cubicBezTo>
                  <a:cubicBezTo>
                    <a:pt x="21" y="4"/>
                    <a:pt x="21" y="4"/>
                    <a:pt x="21" y="4"/>
                  </a:cubicBezTo>
                  <a:cubicBezTo>
                    <a:pt x="22" y="4"/>
                    <a:pt x="22" y="4"/>
                    <a:pt x="22" y="4"/>
                  </a:cubicBezTo>
                  <a:cubicBezTo>
                    <a:pt x="23" y="4"/>
                    <a:pt x="22" y="4"/>
                    <a:pt x="23" y="4"/>
                  </a:cubicBezTo>
                  <a:cubicBezTo>
                    <a:pt x="23" y="3"/>
                    <a:pt x="23" y="3"/>
                    <a:pt x="23" y="3"/>
                  </a:cubicBezTo>
                  <a:cubicBezTo>
                    <a:pt x="24" y="3"/>
                    <a:pt x="24" y="3"/>
                    <a:pt x="24" y="3"/>
                  </a:cubicBezTo>
                  <a:cubicBezTo>
                    <a:pt x="23" y="2"/>
                    <a:pt x="24" y="2"/>
                    <a:pt x="23" y="1"/>
                  </a:cubicBezTo>
                  <a:cubicBezTo>
                    <a:pt x="23" y="1"/>
                    <a:pt x="23" y="1"/>
                    <a:pt x="23" y="1"/>
                  </a:cubicBezTo>
                  <a:cubicBezTo>
                    <a:pt x="24" y="1"/>
                    <a:pt x="24" y="1"/>
                    <a:pt x="25" y="1"/>
                  </a:cubicBezTo>
                  <a:cubicBezTo>
                    <a:pt x="26" y="1"/>
                    <a:pt x="26" y="1"/>
                    <a:pt x="27" y="1"/>
                  </a:cubicBezTo>
                  <a:cubicBezTo>
                    <a:pt x="27" y="0"/>
                    <a:pt x="27" y="1"/>
                    <a:pt x="28" y="0"/>
                  </a:cubicBezTo>
                  <a:cubicBezTo>
                    <a:pt x="29" y="0"/>
                    <a:pt x="29" y="0"/>
                    <a:pt x="29" y="0"/>
                  </a:cubicBezTo>
                  <a:cubicBezTo>
                    <a:pt x="29" y="0"/>
                    <a:pt x="29" y="0"/>
                    <a:pt x="31" y="1"/>
                  </a:cubicBezTo>
                  <a:close/>
                  <a:moveTo>
                    <a:pt x="56" y="98"/>
                  </a:moveTo>
                  <a:cubicBezTo>
                    <a:pt x="56" y="98"/>
                    <a:pt x="56" y="98"/>
                    <a:pt x="56" y="98"/>
                  </a:cubicBezTo>
                  <a:cubicBezTo>
                    <a:pt x="56" y="98"/>
                    <a:pt x="56" y="98"/>
                    <a:pt x="56" y="98"/>
                  </a:cubicBezTo>
                  <a:cubicBezTo>
                    <a:pt x="55" y="98"/>
                    <a:pt x="55" y="98"/>
                    <a:pt x="55" y="98"/>
                  </a:cubicBezTo>
                  <a:cubicBezTo>
                    <a:pt x="55" y="97"/>
                    <a:pt x="55" y="97"/>
                    <a:pt x="55" y="97"/>
                  </a:cubicBezTo>
                  <a:cubicBezTo>
                    <a:pt x="55" y="96"/>
                    <a:pt x="55" y="96"/>
                    <a:pt x="55" y="96"/>
                  </a:cubicBezTo>
                  <a:cubicBezTo>
                    <a:pt x="55" y="96"/>
                    <a:pt x="55" y="96"/>
                    <a:pt x="55" y="96"/>
                  </a:cubicBezTo>
                  <a:cubicBezTo>
                    <a:pt x="56" y="97"/>
                    <a:pt x="56" y="97"/>
                    <a:pt x="56" y="98"/>
                  </a:cubicBezTo>
                  <a:cubicBezTo>
                    <a:pt x="56" y="98"/>
                    <a:pt x="56" y="98"/>
                    <a:pt x="56" y="98"/>
                  </a:cubicBezTo>
                  <a:close/>
                  <a:moveTo>
                    <a:pt x="58" y="102"/>
                  </a:moveTo>
                  <a:cubicBezTo>
                    <a:pt x="58" y="103"/>
                    <a:pt x="58" y="103"/>
                    <a:pt x="58" y="103"/>
                  </a:cubicBezTo>
                  <a:cubicBezTo>
                    <a:pt x="58" y="102"/>
                    <a:pt x="58" y="102"/>
                    <a:pt x="58" y="102"/>
                  </a:cubicBezTo>
                  <a:cubicBezTo>
                    <a:pt x="58" y="102"/>
                    <a:pt x="58" y="102"/>
                    <a:pt x="58" y="102"/>
                  </a:cubicBezTo>
                  <a:cubicBezTo>
                    <a:pt x="58" y="102"/>
                    <a:pt x="58" y="102"/>
                    <a:pt x="58" y="102"/>
                  </a:cubicBezTo>
                  <a:close/>
                  <a:moveTo>
                    <a:pt x="30" y="124"/>
                  </a:moveTo>
                  <a:cubicBezTo>
                    <a:pt x="30" y="124"/>
                    <a:pt x="30" y="124"/>
                    <a:pt x="30" y="124"/>
                  </a:cubicBezTo>
                  <a:cubicBezTo>
                    <a:pt x="29" y="124"/>
                    <a:pt x="30" y="124"/>
                    <a:pt x="29" y="124"/>
                  </a:cubicBezTo>
                  <a:cubicBezTo>
                    <a:pt x="29" y="123"/>
                    <a:pt x="29" y="123"/>
                    <a:pt x="29" y="123"/>
                  </a:cubicBezTo>
                  <a:cubicBezTo>
                    <a:pt x="30" y="123"/>
                    <a:pt x="30" y="123"/>
                    <a:pt x="30" y="123"/>
                  </a:cubicBezTo>
                  <a:cubicBezTo>
                    <a:pt x="30" y="124"/>
                    <a:pt x="30" y="124"/>
                    <a:pt x="30" y="124"/>
                  </a:cubicBezTo>
                  <a:close/>
                  <a:moveTo>
                    <a:pt x="30" y="125"/>
                  </a:moveTo>
                  <a:cubicBezTo>
                    <a:pt x="30" y="126"/>
                    <a:pt x="30" y="126"/>
                    <a:pt x="30" y="126"/>
                  </a:cubicBezTo>
                  <a:cubicBezTo>
                    <a:pt x="30" y="127"/>
                    <a:pt x="30" y="127"/>
                    <a:pt x="30" y="127"/>
                  </a:cubicBezTo>
                  <a:cubicBezTo>
                    <a:pt x="29" y="127"/>
                    <a:pt x="29" y="127"/>
                    <a:pt x="29" y="127"/>
                  </a:cubicBezTo>
                  <a:cubicBezTo>
                    <a:pt x="28" y="127"/>
                    <a:pt x="28" y="127"/>
                    <a:pt x="28" y="127"/>
                  </a:cubicBezTo>
                  <a:cubicBezTo>
                    <a:pt x="28" y="126"/>
                    <a:pt x="28" y="126"/>
                    <a:pt x="28" y="126"/>
                  </a:cubicBezTo>
                  <a:cubicBezTo>
                    <a:pt x="29" y="125"/>
                    <a:pt x="29" y="125"/>
                    <a:pt x="29" y="125"/>
                  </a:cubicBezTo>
                  <a:cubicBezTo>
                    <a:pt x="30" y="126"/>
                    <a:pt x="30" y="126"/>
                    <a:pt x="30" y="126"/>
                  </a:cubicBezTo>
                  <a:lnTo>
                    <a:pt x="30" y="125"/>
                  </a:lnTo>
                  <a:close/>
                  <a:moveTo>
                    <a:pt x="10" y="131"/>
                  </a:moveTo>
                  <a:cubicBezTo>
                    <a:pt x="10" y="132"/>
                    <a:pt x="10" y="132"/>
                    <a:pt x="10" y="132"/>
                  </a:cubicBezTo>
                  <a:cubicBezTo>
                    <a:pt x="10" y="131"/>
                    <a:pt x="10" y="131"/>
                    <a:pt x="10" y="131"/>
                  </a:cubicBezTo>
                  <a:cubicBezTo>
                    <a:pt x="10" y="131"/>
                    <a:pt x="10" y="131"/>
                    <a:pt x="10" y="131"/>
                  </a:cubicBezTo>
                  <a:cubicBezTo>
                    <a:pt x="10" y="130"/>
                    <a:pt x="10" y="130"/>
                    <a:pt x="10" y="130"/>
                  </a:cubicBezTo>
                  <a:cubicBezTo>
                    <a:pt x="10" y="131"/>
                    <a:pt x="10" y="131"/>
                    <a:pt x="10" y="131"/>
                  </a:cubicBezTo>
                  <a:close/>
                  <a:moveTo>
                    <a:pt x="11" y="144"/>
                  </a:moveTo>
                  <a:cubicBezTo>
                    <a:pt x="11" y="145"/>
                    <a:pt x="11" y="145"/>
                    <a:pt x="11" y="145"/>
                  </a:cubicBezTo>
                  <a:cubicBezTo>
                    <a:pt x="11" y="145"/>
                    <a:pt x="11" y="145"/>
                    <a:pt x="11" y="145"/>
                  </a:cubicBezTo>
                  <a:cubicBezTo>
                    <a:pt x="10" y="146"/>
                    <a:pt x="10" y="146"/>
                    <a:pt x="10" y="146"/>
                  </a:cubicBezTo>
                  <a:cubicBezTo>
                    <a:pt x="10" y="146"/>
                    <a:pt x="10" y="146"/>
                    <a:pt x="10" y="146"/>
                  </a:cubicBezTo>
                  <a:cubicBezTo>
                    <a:pt x="10" y="144"/>
                    <a:pt x="10" y="144"/>
                    <a:pt x="10" y="144"/>
                  </a:cubicBezTo>
                  <a:cubicBezTo>
                    <a:pt x="10" y="142"/>
                    <a:pt x="10" y="142"/>
                    <a:pt x="10" y="142"/>
                  </a:cubicBezTo>
                  <a:cubicBezTo>
                    <a:pt x="10" y="141"/>
                    <a:pt x="10" y="141"/>
                    <a:pt x="10" y="141"/>
                  </a:cubicBezTo>
                  <a:cubicBezTo>
                    <a:pt x="11" y="142"/>
                    <a:pt x="11" y="142"/>
                    <a:pt x="11" y="142"/>
                  </a:cubicBezTo>
                  <a:cubicBezTo>
                    <a:pt x="12" y="142"/>
                    <a:pt x="12" y="142"/>
                    <a:pt x="12" y="142"/>
                  </a:cubicBezTo>
                  <a:cubicBezTo>
                    <a:pt x="11" y="144"/>
                    <a:pt x="11" y="144"/>
                    <a:pt x="11" y="144"/>
                  </a:cubicBezTo>
                  <a:cubicBezTo>
                    <a:pt x="11" y="144"/>
                    <a:pt x="11" y="144"/>
                    <a:pt x="11" y="144"/>
                  </a:cubicBezTo>
                  <a:close/>
                  <a:moveTo>
                    <a:pt x="13" y="144"/>
                  </a:moveTo>
                  <a:cubicBezTo>
                    <a:pt x="13" y="144"/>
                    <a:pt x="13" y="144"/>
                    <a:pt x="13" y="144"/>
                  </a:cubicBezTo>
                  <a:cubicBezTo>
                    <a:pt x="13" y="142"/>
                    <a:pt x="13" y="142"/>
                    <a:pt x="13" y="142"/>
                  </a:cubicBezTo>
                  <a:cubicBezTo>
                    <a:pt x="14" y="143"/>
                    <a:pt x="14" y="143"/>
                    <a:pt x="14" y="143"/>
                  </a:cubicBezTo>
                  <a:cubicBezTo>
                    <a:pt x="14" y="143"/>
                    <a:pt x="13" y="144"/>
                    <a:pt x="13" y="144"/>
                  </a:cubicBezTo>
                  <a:close/>
                  <a:moveTo>
                    <a:pt x="19" y="148"/>
                  </a:moveTo>
                  <a:cubicBezTo>
                    <a:pt x="19" y="149"/>
                    <a:pt x="19" y="149"/>
                    <a:pt x="19" y="149"/>
                  </a:cubicBezTo>
                  <a:cubicBezTo>
                    <a:pt x="19" y="149"/>
                    <a:pt x="19" y="149"/>
                    <a:pt x="19" y="149"/>
                  </a:cubicBezTo>
                  <a:cubicBezTo>
                    <a:pt x="18" y="148"/>
                    <a:pt x="18" y="148"/>
                    <a:pt x="18" y="148"/>
                  </a:cubicBezTo>
                  <a:cubicBezTo>
                    <a:pt x="18" y="148"/>
                    <a:pt x="18" y="148"/>
                    <a:pt x="18" y="148"/>
                  </a:cubicBezTo>
                  <a:cubicBezTo>
                    <a:pt x="18" y="147"/>
                    <a:pt x="18" y="147"/>
                    <a:pt x="18" y="147"/>
                  </a:cubicBezTo>
                  <a:cubicBezTo>
                    <a:pt x="19" y="148"/>
                    <a:pt x="19" y="148"/>
                    <a:pt x="19" y="148"/>
                  </a:cubicBezTo>
                  <a:close/>
                  <a:moveTo>
                    <a:pt x="25" y="160"/>
                  </a:moveTo>
                  <a:cubicBezTo>
                    <a:pt x="25" y="160"/>
                    <a:pt x="25" y="160"/>
                    <a:pt x="25" y="160"/>
                  </a:cubicBezTo>
                  <a:cubicBezTo>
                    <a:pt x="25" y="159"/>
                    <a:pt x="25" y="159"/>
                    <a:pt x="25" y="159"/>
                  </a:cubicBezTo>
                  <a:cubicBezTo>
                    <a:pt x="25" y="158"/>
                    <a:pt x="25" y="158"/>
                    <a:pt x="25" y="158"/>
                  </a:cubicBezTo>
                  <a:cubicBezTo>
                    <a:pt x="26" y="159"/>
                    <a:pt x="26" y="159"/>
                    <a:pt x="26" y="159"/>
                  </a:cubicBezTo>
                  <a:cubicBezTo>
                    <a:pt x="25" y="160"/>
                    <a:pt x="25" y="160"/>
                    <a:pt x="25" y="16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226">
              <a:extLst>
                <a:ext uri="{FF2B5EF4-FFF2-40B4-BE49-F238E27FC236}">
                  <a16:creationId xmlns:a16="http://schemas.microsoft.com/office/drawing/2014/main" id="{0783EF6B-5F4B-400D-B1D1-49482B236459}"/>
                </a:ext>
              </a:extLst>
            </p:cNvPr>
            <p:cNvSpPr>
              <a:spLocks noEditPoints="1"/>
            </p:cNvSpPr>
            <p:nvPr/>
          </p:nvSpPr>
          <p:spPr bwMode="auto">
            <a:xfrm>
              <a:off x="14841269" y="6931607"/>
              <a:ext cx="365690" cy="256457"/>
            </a:xfrm>
            <a:custGeom>
              <a:avLst/>
              <a:gdLst>
                <a:gd name="T0" fmla="*/ 37 w 87"/>
                <a:gd name="T1" fmla="*/ 14 h 62"/>
                <a:gd name="T2" fmla="*/ 35 w 87"/>
                <a:gd name="T3" fmla="*/ 16 h 62"/>
                <a:gd name="T4" fmla="*/ 23 w 87"/>
                <a:gd name="T5" fmla="*/ 15 h 62"/>
                <a:gd name="T6" fmla="*/ 22 w 87"/>
                <a:gd name="T7" fmla="*/ 15 h 62"/>
                <a:gd name="T8" fmla="*/ 23 w 87"/>
                <a:gd name="T9" fmla="*/ 22 h 62"/>
                <a:gd name="T10" fmla="*/ 32 w 87"/>
                <a:gd name="T11" fmla="*/ 21 h 62"/>
                <a:gd name="T12" fmla="*/ 36 w 87"/>
                <a:gd name="T13" fmla="*/ 21 h 62"/>
                <a:gd name="T14" fmla="*/ 41 w 87"/>
                <a:gd name="T15" fmla="*/ 22 h 62"/>
                <a:gd name="T16" fmla="*/ 46 w 87"/>
                <a:gd name="T17" fmla="*/ 21 h 62"/>
                <a:gd name="T18" fmla="*/ 47 w 87"/>
                <a:gd name="T19" fmla="*/ 23 h 62"/>
                <a:gd name="T20" fmla="*/ 49 w 87"/>
                <a:gd name="T21" fmla="*/ 25 h 62"/>
                <a:gd name="T22" fmla="*/ 54 w 87"/>
                <a:gd name="T23" fmla="*/ 26 h 62"/>
                <a:gd name="T24" fmla="*/ 66 w 87"/>
                <a:gd name="T25" fmla="*/ 24 h 62"/>
                <a:gd name="T26" fmla="*/ 70 w 87"/>
                <a:gd name="T27" fmla="*/ 26 h 62"/>
                <a:gd name="T28" fmla="*/ 71 w 87"/>
                <a:gd name="T29" fmla="*/ 31 h 62"/>
                <a:gd name="T30" fmla="*/ 73 w 87"/>
                <a:gd name="T31" fmla="*/ 36 h 62"/>
                <a:gd name="T32" fmla="*/ 76 w 87"/>
                <a:gd name="T33" fmla="*/ 34 h 62"/>
                <a:gd name="T34" fmla="*/ 84 w 87"/>
                <a:gd name="T35" fmla="*/ 38 h 62"/>
                <a:gd name="T36" fmla="*/ 85 w 87"/>
                <a:gd name="T37" fmla="*/ 47 h 62"/>
                <a:gd name="T38" fmla="*/ 87 w 87"/>
                <a:gd name="T39" fmla="*/ 52 h 62"/>
                <a:gd name="T40" fmla="*/ 78 w 87"/>
                <a:gd name="T41" fmla="*/ 52 h 62"/>
                <a:gd name="T42" fmla="*/ 70 w 87"/>
                <a:gd name="T43" fmla="*/ 54 h 62"/>
                <a:gd name="T44" fmla="*/ 71 w 87"/>
                <a:gd name="T45" fmla="*/ 52 h 62"/>
                <a:gd name="T46" fmla="*/ 59 w 87"/>
                <a:gd name="T47" fmla="*/ 57 h 62"/>
                <a:gd name="T48" fmla="*/ 48 w 87"/>
                <a:gd name="T49" fmla="*/ 62 h 62"/>
                <a:gd name="T50" fmla="*/ 47 w 87"/>
                <a:gd name="T51" fmla="*/ 45 h 62"/>
                <a:gd name="T52" fmla="*/ 44 w 87"/>
                <a:gd name="T53" fmla="*/ 45 h 62"/>
                <a:gd name="T54" fmla="*/ 39 w 87"/>
                <a:gd name="T55" fmla="*/ 37 h 62"/>
                <a:gd name="T56" fmla="*/ 32 w 87"/>
                <a:gd name="T57" fmla="*/ 45 h 62"/>
                <a:gd name="T58" fmla="*/ 31 w 87"/>
                <a:gd name="T59" fmla="*/ 50 h 62"/>
                <a:gd name="T60" fmla="*/ 25 w 87"/>
                <a:gd name="T61" fmla="*/ 49 h 62"/>
                <a:gd name="T62" fmla="*/ 23 w 87"/>
                <a:gd name="T63" fmla="*/ 54 h 62"/>
                <a:gd name="T64" fmla="*/ 18 w 87"/>
                <a:gd name="T65" fmla="*/ 53 h 62"/>
                <a:gd name="T66" fmla="*/ 16 w 87"/>
                <a:gd name="T67" fmla="*/ 54 h 62"/>
                <a:gd name="T68" fmla="*/ 14 w 87"/>
                <a:gd name="T69" fmla="*/ 55 h 62"/>
                <a:gd name="T70" fmla="*/ 10 w 87"/>
                <a:gd name="T71" fmla="*/ 58 h 62"/>
                <a:gd name="T72" fmla="*/ 4 w 87"/>
                <a:gd name="T73" fmla="*/ 56 h 62"/>
                <a:gd name="T74" fmla="*/ 9 w 87"/>
                <a:gd name="T75" fmla="*/ 45 h 62"/>
                <a:gd name="T76" fmla="*/ 11 w 87"/>
                <a:gd name="T77" fmla="*/ 40 h 62"/>
                <a:gd name="T78" fmla="*/ 8 w 87"/>
                <a:gd name="T79" fmla="*/ 30 h 62"/>
                <a:gd name="T80" fmla="*/ 3 w 87"/>
                <a:gd name="T81" fmla="*/ 29 h 62"/>
                <a:gd name="T82" fmla="*/ 0 w 87"/>
                <a:gd name="T83" fmla="*/ 27 h 62"/>
                <a:gd name="T84" fmla="*/ 1 w 87"/>
                <a:gd name="T85" fmla="*/ 22 h 62"/>
                <a:gd name="T86" fmla="*/ 12 w 87"/>
                <a:gd name="T87" fmla="*/ 22 h 62"/>
                <a:gd name="T88" fmla="*/ 15 w 87"/>
                <a:gd name="T89" fmla="*/ 17 h 62"/>
                <a:gd name="T90" fmla="*/ 16 w 87"/>
                <a:gd name="T91" fmla="*/ 17 h 62"/>
                <a:gd name="T92" fmla="*/ 16 w 87"/>
                <a:gd name="T93" fmla="*/ 15 h 62"/>
                <a:gd name="T94" fmla="*/ 18 w 87"/>
                <a:gd name="T95" fmla="*/ 14 h 62"/>
                <a:gd name="T96" fmla="*/ 14 w 87"/>
                <a:gd name="T97" fmla="*/ 13 h 62"/>
                <a:gd name="T98" fmla="*/ 21 w 87"/>
                <a:gd name="T99" fmla="*/ 12 h 62"/>
                <a:gd name="T100" fmla="*/ 22 w 87"/>
                <a:gd name="T101" fmla="*/ 10 h 62"/>
                <a:gd name="T102" fmla="*/ 22 w 87"/>
                <a:gd name="T103" fmla="*/ 4 h 62"/>
                <a:gd name="T104" fmla="*/ 26 w 87"/>
                <a:gd name="T105" fmla="*/ 5 h 62"/>
                <a:gd name="T106" fmla="*/ 34 w 87"/>
                <a:gd name="T107" fmla="*/ 0 h 62"/>
                <a:gd name="T108" fmla="*/ 37 w 87"/>
                <a:gd name="T109" fmla="*/ 3 h 62"/>
                <a:gd name="T110" fmla="*/ 38 w 87"/>
                <a:gd name="T111" fmla="*/ 4 h 62"/>
                <a:gd name="T112" fmla="*/ 34 w 87"/>
                <a:gd name="T113" fmla="*/ 10 h 62"/>
                <a:gd name="T114" fmla="*/ 40 w 87"/>
                <a:gd name="T115" fmla="*/ 11 h 62"/>
                <a:gd name="T116" fmla="*/ 36 w 87"/>
                <a:gd name="T117" fmla="*/ 0 h 62"/>
                <a:gd name="T118" fmla="*/ 37 w 87"/>
                <a:gd name="T119" fmla="*/ 1 h 62"/>
                <a:gd name="T120" fmla="*/ 35 w 87"/>
                <a:gd name="T121" fmla="*/ 17 h 62"/>
                <a:gd name="T122" fmla="*/ 37 w 87"/>
                <a:gd name="T123" fmla="*/ 1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 h="62">
                  <a:moveTo>
                    <a:pt x="40" y="11"/>
                  </a:moveTo>
                  <a:cubicBezTo>
                    <a:pt x="40" y="12"/>
                    <a:pt x="40" y="12"/>
                    <a:pt x="40" y="12"/>
                  </a:cubicBezTo>
                  <a:cubicBezTo>
                    <a:pt x="40" y="12"/>
                    <a:pt x="40" y="12"/>
                    <a:pt x="40" y="12"/>
                  </a:cubicBezTo>
                  <a:cubicBezTo>
                    <a:pt x="37" y="13"/>
                    <a:pt x="38" y="13"/>
                    <a:pt x="37" y="14"/>
                  </a:cubicBezTo>
                  <a:cubicBezTo>
                    <a:pt x="36" y="15"/>
                    <a:pt x="36" y="15"/>
                    <a:pt x="36" y="15"/>
                  </a:cubicBezTo>
                  <a:cubicBezTo>
                    <a:pt x="36" y="15"/>
                    <a:pt x="36" y="15"/>
                    <a:pt x="36" y="15"/>
                  </a:cubicBezTo>
                  <a:cubicBezTo>
                    <a:pt x="36" y="16"/>
                    <a:pt x="36" y="16"/>
                    <a:pt x="36" y="16"/>
                  </a:cubicBezTo>
                  <a:cubicBezTo>
                    <a:pt x="35" y="16"/>
                    <a:pt x="35" y="16"/>
                    <a:pt x="35" y="16"/>
                  </a:cubicBezTo>
                  <a:cubicBezTo>
                    <a:pt x="34" y="14"/>
                    <a:pt x="34" y="14"/>
                    <a:pt x="34" y="14"/>
                  </a:cubicBezTo>
                  <a:cubicBezTo>
                    <a:pt x="32" y="13"/>
                    <a:pt x="32" y="13"/>
                    <a:pt x="29" y="12"/>
                  </a:cubicBezTo>
                  <a:cubicBezTo>
                    <a:pt x="26" y="13"/>
                    <a:pt x="27" y="12"/>
                    <a:pt x="24" y="13"/>
                  </a:cubicBezTo>
                  <a:cubicBezTo>
                    <a:pt x="24" y="14"/>
                    <a:pt x="24" y="14"/>
                    <a:pt x="23" y="15"/>
                  </a:cubicBezTo>
                  <a:cubicBezTo>
                    <a:pt x="23" y="15"/>
                    <a:pt x="23" y="15"/>
                    <a:pt x="24" y="16"/>
                  </a:cubicBezTo>
                  <a:cubicBezTo>
                    <a:pt x="24" y="16"/>
                    <a:pt x="24" y="16"/>
                    <a:pt x="24" y="16"/>
                  </a:cubicBezTo>
                  <a:cubicBezTo>
                    <a:pt x="23" y="16"/>
                    <a:pt x="23" y="16"/>
                    <a:pt x="23" y="16"/>
                  </a:cubicBezTo>
                  <a:cubicBezTo>
                    <a:pt x="22" y="16"/>
                    <a:pt x="22" y="16"/>
                    <a:pt x="22" y="15"/>
                  </a:cubicBezTo>
                  <a:cubicBezTo>
                    <a:pt x="21" y="17"/>
                    <a:pt x="21" y="17"/>
                    <a:pt x="21" y="18"/>
                  </a:cubicBezTo>
                  <a:cubicBezTo>
                    <a:pt x="21" y="20"/>
                    <a:pt x="21" y="20"/>
                    <a:pt x="21" y="20"/>
                  </a:cubicBezTo>
                  <a:cubicBezTo>
                    <a:pt x="22" y="22"/>
                    <a:pt x="22" y="22"/>
                    <a:pt x="22" y="22"/>
                  </a:cubicBezTo>
                  <a:cubicBezTo>
                    <a:pt x="23" y="22"/>
                    <a:pt x="22" y="22"/>
                    <a:pt x="23" y="22"/>
                  </a:cubicBezTo>
                  <a:cubicBezTo>
                    <a:pt x="25" y="21"/>
                    <a:pt x="25" y="21"/>
                    <a:pt x="25" y="21"/>
                  </a:cubicBezTo>
                  <a:cubicBezTo>
                    <a:pt x="25" y="21"/>
                    <a:pt x="31" y="21"/>
                    <a:pt x="31" y="21"/>
                  </a:cubicBezTo>
                  <a:cubicBezTo>
                    <a:pt x="31" y="21"/>
                    <a:pt x="31" y="21"/>
                    <a:pt x="31" y="21"/>
                  </a:cubicBezTo>
                  <a:cubicBezTo>
                    <a:pt x="32" y="21"/>
                    <a:pt x="32" y="21"/>
                    <a:pt x="32" y="21"/>
                  </a:cubicBezTo>
                  <a:cubicBezTo>
                    <a:pt x="32" y="22"/>
                    <a:pt x="32" y="22"/>
                    <a:pt x="32" y="22"/>
                  </a:cubicBezTo>
                  <a:cubicBezTo>
                    <a:pt x="34" y="21"/>
                    <a:pt x="34" y="21"/>
                    <a:pt x="34" y="21"/>
                  </a:cubicBezTo>
                  <a:cubicBezTo>
                    <a:pt x="35" y="21"/>
                    <a:pt x="35" y="21"/>
                    <a:pt x="35" y="21"/>
                  </a:cubicBezTo>
                  <a:cubicBezTo>
                    <a:pt x="36" y="21"/>
                    <a:pt x="36" y="21"/>
                    <a:pt x="36" y="21"/>
                  </a:cubicBezTo>
                  <a:cubicBezTo>
                    <a:pt x="37" y="23"/>
                    <a:pt x="37" y="22"/>
                    <a:pt x="38" y="23"/>
                  </a:cubicBezTo>
                  <a:cubicBezTo>
                    <a:pt x="38" y="24"/>
                    <a:pt x="38" y="24"/>
                    <a:pt x="38" y="24"/>
                  </a:cubicBezTo>
                  <a:cubicBezTo>
                    <a:pt x="41" y="23"/>
                    <a:pt x="41" y="23"/>
                    <a:pt x="41" y="23"/>
                  </a:cubicBezTo>
                  <a:cubicBezTo>
                    <a:pt x="41" y="22"/>
                    <a:pt x="41" y="22"/>
                    <a:pt x="41" y="22"/>
                  </a:cubicBezTo>
                  <a:cubicBezTo>
                    <a:pt x="42" y="22"/>
                    <a:pt x="42" y="22"/>
                    <a:pt x="42" y="22"/>
                  </a:cubicBezTo>
                  <a:cubicBezTo>
                    <a:pt x="43" y="22"/>
                    <a:pt x="43" y="22"/>
                    <a:pt x="44" y="22"/>
                  </a:cubicBezTo>
                  <a:cubicBezTo>
                    <a:pt x="44" y="21"/>
                    <a:pt x="44" y="21"/>
                    <a:pt x="45" y="21"/>
                  </a:cubicBezTo>
                  <a:cubicBezTo>
                    <a:pt x="46" y="21"/>
                    <a:pt x="46" y="21"/>
                    <a:pt x="46" y="21"/>
                  </a:cubicBezTo>
                  <a:cubicBezTo>
                    <a:pt x="46" y="21"/>
                    <a:pt x="46" y="21"/>
                    <a:pt x="46" y="21"/>
                  </a:cubicBezTo>
                  <a:cubicBezTo>
                    <a:pt x="46" y="21"/>
                    <a:pt x="46" y="21"/>
                    <a:pt x="46" y="21"/>
                  </a:cubicBezTo>
                  <a:cubicBezTo>
                    <a:pt x="46" y="22"/>
                    <a:pt x="46" y="22"/>
                    <a:pt x="46" y="22"/>
                  </a:cubicBezTo>
                  <a:cubicBezTo>
                    <a:pt x="47" y="23"/>
                    <a:pt x="47" y="23"/>
                    <a:pt x="47" y="23"/>
                  </a:cubicBezTo>
                  <a:cubicBezTo>
                    <a:pt x="48" y="23"/>
                    <a:pt x="48" y="23"/>
                    <a:pt x="48" y="23"/>
                  </a:cubicBezTo>
                  <a:cubicBezTo>
                    <a:pt x="49" y="23"/>
                    <a:pt x="49" y="23"/>
                    <a:pt x="49" y="23"/>
                  </a:cubicBezTo>
                  <a:cubicBezTo>
                    <a:pt x="49" y="24"/>
                    <a:pt x="49" y="24"/>
                    <a:pt x="49" y="25"/>
                  </a:cubicBezTo>
                  <a:cubicBezTo>
                    <a:pt x="49" y="25"/>
                    <a:pt x="49" y="25"/>
                    <a:pt x="49" y="25"/>
                  </a:cubicBezTo>
                  <a:cubicBezTo>
                    <a:pt x="50" y="25"/>
                    <a:pt x="50" y="25"/>
                    <a:pt x="50" y="25"/>
                  </a:cubicBezTo>
                  <a:cubicBezTo>
                    <a:pt x="52" y="24"/>
                    <a:pt x="52" y="24"/>
                    <a:pt x="52" y="24"/>
                  </a:cubicBezTo>
                  <a:cubicBezTo>
                    <a:pt x="52" y="24"/>
                    <a:pt x="52" y="24"/>
                    <a:pt x="52" y="24"/>
                  </a:cubicBezTo>
                  <a:cubicBezTo>
                    <a:pt x="53" y="25"/>
                    <a:pt x="53" y="26"/>
                    <a:pt x="54" y="26"/>
                  </a:cubicBezTo>
                  <a:cubicBezTo>
                    <a:pt x="55" y="26"/>
                    <a:pt x="55" y="26"/>
                    <a:pt x="55" y="26"/>
                  </a:cubicBezTo>
                  <a:cubicBezTo>
                    <a:pt x="55" y="25"/>
                    <a:pt x="55" y="26"/>
                    <a:pt x="56" y="25"/>
                  </a:cubicBezTo>
                  <a:cubicBezTo>
                    <a:pt x="57" y="24"/>
                    <a:pt x="58" y="24"/>
                    <a:pt x="59" y="24"/>
                  </a:cubicBezTo>
                  <a:cubicBezTo>
                    <a:pt x="62" y="24"/>
                    <a:pt x="62" y="24"/>
                    <a:pt x="66" y="24"/>
                  </a:cubicBezTo>
                  <a:cubicBezTo>
                    <a:pt x="67" y="23"/>
                    <a:pt x="67" y="23"/>
                    <a:pt x="67" y="23"/>
                  </a:cubicBezTo>
                  <a:cubicBezTo>
                    <a:pt x="68" y="23"/>
                    <a:pt x="68" y="23"/>
                    <a:pt x="68" y="23"/>
                  </a:cubicBezTo>
                  <a:cubicBezTo>
                    <a:pt x="70" y="23"/>
                    <a:pt x="70" y="23"/>
                    <a:pt x="70" y="23"/>
                  </a:cubicBezTo>
                  <a:cubicBezTo>
                    <a:pt x="70" y="24"/>
                    <a:pt x="70" y="25"/>
                    <a:pt x="70" y="26"/>
                  </a:cubicBezTo>
                  <a:cubicBezTo>
                    <a:pt x="71" y="28"/>
                    <a:pt x="71" y="28"/>
                    <a:pt x="72" y="29"/>
                  </a:cubicBezTo>
                  <a:cubicBezTo>
                    <a:pt x="72" y="30"/>
                    <a:pt x="72" y="30"/>
                    <a:pt x="72" y="30"/>
                  </a:cubicBezTo>
                  <a:cubicBezTo>
                    <a:pt x="72" y="30"/>
                    <a:pt x="72" y="30"/>
                    <a:pt x="72" y="30"/>
                  </a:cubicBezTo>
                  <a:cubicBezTo>
                    <a:pt x="71" y="31"/>
                    <a:pt x="71" y="31"/>
                    <a:pt x="71" y="31"/>
                  </a:cubicBezTo>
                  <a:cubicBezTo>
                    <a:pt x="71" y="31"/>
                    <a:pt x="71" y="31"/>
                    <a:pt x="71" y="31"/>
                  </a:cubicBezTo>
                  <a:cubicBezTo>
                    <a:pt x="71" y="31"/>
                    <a:pt x="71" y="31"/>
                    <a:pt x="71" y="31"/>
                  </a:cubicBezTo>
                  <a:cubicBezTo>
                    <a:pt x="71" y="32"/>
                    <a:pt x="71" y="33"/>
                    <a:pt x="72" y="35"/>
                  </a:cubicBezTo>
                  <a:cubicBezTo>
                    <a:pt x="73" y="36"/>
                    <a:pt x="73" y="36"/>
                    <a:pt x="73" y="36"/>
                  </a:cubicBezTo>
                  <a:cubicBezTo>
                    <a:pt x="74" y="36"/>
                    <a:pt x="74" y="36"/>
                    <a:pt x="74" y="36"/>
                  </a:cubicBezTo>
                  <a:cubicBezTo>
                    <a:pt x="75" y="36"/>
                    <a:pt x="75" y="36"/>
                    <a:pt x="75" y="36"/>
                  </a:cubicBezTo>
                  <a:cubicBezTo>
                    <a:pt x="75" y="35"/>
                    <a:pt x="75" y="35"/>
                    <a:pt x="75" y="35"/>
                  </a:cubicBezTo>
                  <a:cubicBezTo>
                    <a:pt x="76" y="34"/>
                    <a:pt x="76" y="34"/>
                    <a:pt x="76" y="34"/>
                  </a:cubicBezTo>
                  <a:cubicBezTo>
                    <a:pt x="76" y="34"/>
                    <a:pt x="76" y="34"/>
                    <a:pt x="77" y="34"/>
                  </a:cubicBezTo>
                  <a:cubicBezTo>
                    <a:pt x="81" y="35"/>
                    <a:pt x="80" y="35"/>
                    <a:pt x="83" y="36"/>
                  </a:cubicBezTo>
                  <a:cubicBezTo>
                    <a:pt x="83" y="37"/>
                    <a:pt x="83" y="37"/>
                    <a:pt x="83" y="37"/>
                  </a:cubicBezTo>
                  <a:cubicBezTo>
                    <a:pt x="84" y="38"/>
                    <a:pt x="84" y="38"/>
                    <a:pt x="84" y="38"/>
                  </a:cubicBezTo>
                  <a:cubicBezTo>
                    <a:pt x="83" y="40"/>
                    <a:pt x="83" y="40"/>
                    <a:pt x="83" y="40"/>
                  </a:cubicBezTo>
                  <a:cubicBezTo>
                    <a:pt x="83" y="41"/>
                    <a:pt x="83" y="41"/>
                    <a:pt x="83" y="42"/>
                  </a:cubicBezTo>
                  <a:cubicBezTo>
                    <a:pt x="84" y="44"/>
                    <a:pt x="84" y="45"/>
                    <a:pt x="84" y="46"/>
                  </a:cubicBezTo>
                  <a:cubicBezTo>
                    <a:pt x="85" y="47"/>
                    <a:pt x="85" y="46"/>
                    <a:pt x="85" y="47"/>
                  </a:cubicBezTo>
                  <a:cubicBezTo>
                    <a:pt x="84" y="48"/>
                    <a:pt x="85" y="48"/>
                    <a:pt x="84" y="49"/>
                  </a:cubicBezTo>
                  <a:cubicBezTo>
                    <a:pt x="85" y="50"/>
                    <a:pt x="85" y="50"/>
                    <a:pt x="85" y="50"/>
                  </a:cubicBezTo>
                  <a:cubicBezTo>
                    <a:pt x="85" y="50"/>
                    <a:pt x="85" y="50"/>
                    <a:pt x="87" y="51"/>
                  </a:cubicBezTo>
                  <a:cubicBezTo>
                    <a:pt x="87" y="52"/>
                    <a:pt x="87" y="52"/>
                    <a:pt x="87" y="52"/>
                  </a:cubicBezTo>
                  <a:cubicBezTo>
                    <a:pt x="85" y="54"/>
                    <a:pt x="86" y="53"/>
                    <a:pt x="84" y="55"/>
                  </a:cubicBezTo>
                  <a:cubicBezTo>
                    <a:pt x="83" y="53"/>
                    <a:pt x="85" y="54"/>
                    <a:pt x="82" y="52"/>
                  </a:cubicBezTo>
                  <a:cubicBezTo>
                    <a:pt x="80" y="52"/>
                    <a:pt x="80" y="52"/>
                    <a:pt x="80" y="52"/>
                  </a:cubicBezTo>
                  <a:cubicBezTo>
                    <a:pt x="79" y="52"/>
                    <a:pt x="80" y="52"/>
                    <a:pt x="78" y="52"/>
                  </a:cubicBezTo>
                  <a:cubicBezTo>
                    <a:pt x="77" y="52"/>
                    <a:pt x="77" y="52"/>
                    <a:pt x="77" y="52"/>
                  </a:cubicBezTo>
                  <a:cubicBezTo>
                    <a:pt x="76" y="53"/>
                    <a:pt x="77" y="52"/>
                    <a:pt x="76" y="53"/>
                  </a:cubicBezTo>
                  <a:cubicBezTo>
                    <a:pt x="75" y="53"/>
                    <a:pt x="73" y="54"/>
                    <a:pt x="71" y="55"/>
                  </a:cubicBezTo>
                  <a:cubicBezTo>
                    <a:pt x="70" y="54"/>
                    <a:pt x="70" y="54"/>
                    <a:pt x="70" y="54"/>
                  </a:cubicBezTo>
                  <a:cubicBezTo>
                    <a:pt x="70" y="54"/>
                    <a:pt x="70" y="54"/>
                    <a:pt x="70" y="54"/>
                  </a:cubicBezTo>
                  <a:cubicBezTo>
                    <a:pt x="70" y="54"/>
                    <a:pt x="70" y="54"/>
                    <a:pt x="70" y="54"/>
                  </a:cubicBezTo>
                  <a:cubicBezTo>
                    <a:pt x="71" y="53"/>
                    <a:pt x="71" y="53"/>
                    <a:pt x="71" y="53"/>
                  </a:cubicBezTo>
                  <a:cubicBezTo>
                    <a:pt x="71" y="52"/>
                    <a:pt x="71" y="52"/>
                    <a:pt x="71" y="52"/>
                  </a:cubicBezTo>
                  <a:cubicBezTo>
                    <a:pt x="71" y="52"/>
                    <a:pt x="71" y="52"/>
                    <a:pt x="71" y="52"/>
                  </a:cubicBezTo>
                  <a:cubicBezTo>
                    <a:pt x="71" y="52"/>
                    <a:pt x="70" y="51"/>
                    <a:pt x="68" y="51"/>
                  </a:cubicBezTo>
                  <a:cubicBezTo>
                    <a:pt x="66" y="51"/>
                    <a:pt x="62" y="53"/>
                    <a:pt x="60" y="55"/>
                  </a:cubicBezTo>
                  <a:cubicBezTo>
                    <a:pt x="59" y="57"/>
                    <a:pt x="59" y="57"/>
                    <a:pt x="59" y="57"/>
                  </a:cubicBezTo>
                  <a:cubicBezTo>
                    <a:pt x="56" y="58"/>
                    <a:pt x="56" y="58"/>
                    <a:pt x="56" y="58"/>
                  </a:cubicBezTo>
                  <a:cubicBezTo>
                    <a:pt x="51" y="60"/>
                    <a:pt x="54" y="59"/>
                    <a:pt x="50" y="62"/>
                  </a:cubicBezTo>
                  <a:cubicBezTo>
                    <a:pt x="49" y="62"/>
                    <a:pt x="49" y="62"/>
                    <a:pt x="49" y="62"/>
                  </a:cubicBezTo>
                  <a:cubicBezTo>
                    <a:pt x="48" y="62"/>
                    <a:pt x="48" y="62"/>
                    <a:pt x="48" y="62"/>
                  </a:cubicBezTo>
                  <a:cubicBezTo>
                    <a:pt x="47" y="61"/>
                    <a:pt x="47" y="61"/>
                    <a:pt x="47" y="61"/>
                  </a:cubicBezTo>
                  <a:cubicBezTo>
                    <a:pt x="46" y="60"/>
                    <a:pt x="47" y="61"/>
                    <a:pt x="45" y="56"/>
                  </a:cubicBezTo>
                  <a:cubicBezTo>
                    <a:pt x="46" y="54"/>
                    <a:pt x="46" y="48"/>
                    <a:pt x="47" y="46"/>
                  </a:cubicBezTo>
                  <a:cubicBezTo>
                    <a:pt x="47" y="45"/>
                    <a:pt x="47" y="45"/>
                    <a:pt x="47" y="45"/>
                  </a:cubicBezTo>
                  <a:cubicBezTo>
                    <a:pt x="47" y="45"/>
                    <a:pt x="47" y="45"/>
                    <a:pt x="47" y="45"/>
                  </a:cubicBezTo>
                  <a:cubicBezTo>
                    <a:pt x="46" y="45"/>
                    <a:pt x="46" y="45"/>
                    <a:pt x="46" y="45"/>
                  </a:cubicBezTo>
                  <a:cubicBezTo>
                    <a:pt x="45" y="45"/>
                    <a:pt x="45" y="45"/>
                    <a:pt x="44" y="45"/>
                  </a:cubicBezTo>
                  <a:cubicBezTo>
                    <a:pt x="44" y="45"/>
                    <a:pt x="44" y="45"/>
                    <a:pt x="44" y="45"/>
                  </a:cubicBezTo>
                  <a:cubicBezTo>
                    <a:pt x="44" y="44"/>
                    <a:pt x="44" y="44"/>
                    <a:pt x="44" y="41"/>
                  </a:cubicBezTo>
                  <a:cubicBezTo>
                    <a:pt x="44" y="39"/>
                    <a:pt x="44" y="39"/>
                    <a:pt x="44" y="39"/>
                  </a:cubicBezTo>
                  <a:cubicBezTo>
                    <a:pt x="41" y="38"/>
                    <a:pt x="41" y="38"/>
                    <a:pt x="41" y="38"/>
                  </a:cubicBezTo>
                  <a:cubicBezTo>
                    <a:pt x="39" y="37"/>
                    <a:pt x="39" y="37"/>
                    <a:pt x="39" y="37"/>
                  </a:cubicBezTo>
                  <a:cubicBezTo>
                    <a:pt x="38" y="38"/>
                    <a:pt x="38" y="38"/>
                    <a:pt x="38" y="38"/>
                  </a:cubicBezTo>
                  <a:cubicBezTo>
                    <a:pt x="36" y="39"/>
                    <a:pt x="36" y="39"/>
                    <a:pt x="36" y="39"/>
                  </a:cubicBezTo>
                  <a:cubicBezTo>
                    <a:pt x="34" y="43"/>
                    <a:pt x="34" y="42"/>
                    <a:pt x="32" y="45"/>
                  </a:cubicBezTo>
                  <a:cubicBezTo>
                    <a:pt x="32" y="45"/>
                    <a:pt x="32" y="45"/>
                    <a:pt x="32" y="45"/>
                  </a:cubicBezTo>
                  <a:cubicBezTo>
                    <a:pt x="32" y="47"/>
                    <a:pt x="32" y="47"/>
                    <a:pt x="32" y="47"/>
                  </a:cubicBezTo>
                  <a:cubicBezTo>
                    <a:pt x="32" y="48"/>
                    <a:pt x="32" y="48"/>
                    <a:pt x="32" y="48"/>
                  </a:cubicBezTo>
                  <a:cubicBezTo>
                    <a:pt x="32" y="50"/>
                    <a:pt x="32" y="50"/>
                    <a:pt x="32" y="50"/>
                  </a:cubicBezTo>
                  <a:cubicBezTo>
                    <a:pt x="31" y="50"/>
                    <a:pt x="31" y="50"/>
                    <a:pt x="31" y="50"/>
                  </a:cubicBezTo>
                  <a:cubicBezTo>
                    <a:pt x="30" y="50"/>
                    <a:pt x="30" y="50"/>
                    <a:pt x="30" y="50"/>
                  </a:cubicBezTo>
                  <a:cubicBezTo>
                    <a:pt x="29" y="50"/>
                    <a:pt x="29" y="50"/>
                    <a:pt x="29" y="50"/>
                  </a:cubicBezTo>
                  <a:cubicBezTo>
                    <a:pt x="29" y="49"/>
                    <a:pt x="29" y="49"/>
                    <a:pt x="29" y="49"/>
                  </a:cubicBezTo>
                  <a:cubicBezTo>
                    <a:pt x="27" y="49"/>
                    <a:pt x="28" y="49"/>
                    <a:pt x="25" y="49"/>
                  </a:cubicBezTo>
                  <a:cubicBezTo>
                    <a:pt x="24" y="50"/>
                    <a:pt x="24" y="50"/>
                    <a:pt x="24" y="50"/>
                  </a:cubicBezTo>
                  <a:cubicBezTo>
                    <a:pt x="23" y="51"/>
                    <a:pt x="23" y="51"/>
                    <a:pt x="23" y="51"/>
                  </a:cubicBezTo>
                  <a:cubicBezTo>
                    <a:pt x="23" y="52"/>
                    <a:pt x="23" y="52"/>
                    <a:pt x="23" y="52"/>
                  </a:cubicBezTo>
                  <a:cubicBezTo>
                    <a:pt x="23" y="54"/>
                    <a:pt x="23" y="54"/>
                    <a:pt x="23" y="54"/>
                  </a:cubicBezTo>
                  <a:cubicBezTo>
                    <a:pt x="23" y="55"/>
                    <a:pt x="23" y="55"/>
                    <a:pt x="23" y="55"/>
                  </a:cubicBezTo>
                  <a:cubicBezTo>
                    <a:pt x="22" y="56"/>
                    <a:pt x="22" y="56"/>
                    <a:pt x="22" y="56"/>
                  </a:cubicBezTo>
                  <a:cubicBezTo>
                    <a:pt x="21" y="56"/>
                    <a:pt x="21" y="56"/>
                    <a:pt x="21" y="56"/>
                  </a:cubicBezTo>
                  <a:cubicBezTo>
                    <a:pt x="19" y="55"/>
                    <a:pt x="20" y="55"/>
                    <a:pt x="18" y="53"/>
                  </a:cubicBezTo>
                  <a:cubicBezTo>
                    <a:pt x="17" y="53"/>
                    <a:pt x="17" y="53"/>
                    <a:pt x="17" y="53"/>
                  </a:cubicBezTo>
                  <a:cubicBezTo>
                    <a:pt x="17" y="53"/>
                    <a:pt x="17" y="53"/>
                    <a:pt x="17" y="53"/>
                  </a:cubicBezTo>
                  <a:cubicBezTo>
                    <a:pt x="16" y="54"/>
                    <a:pt x="16" y="54"/>
                    <a:pt x="16" y="54"/>
                  </a:cubicBezTo>
                  <a:cubicBezTo>
                    <a:pt x="16" y="54"/>
                    <a:pt x="16" y="54"/>
                    <a:pt x="16" y="54"/>
                  </a:cubicBezTo>
                  <a:cubicBezTo>
                    <a:pt x="16" y="54"/>
                    <a:pt x="16" y="54"/>
                    <a:pt x="16" y="54"/>
                  </a:cubicBezTo>
                  <a:cubicBezTo>
                    <a:pt x="15" y="54"/>
                    <a:pt x="15" y="54"/>
                    <a:pt x="15" y="54"/>
                  </a:cubicBezTo>
                  <a:cubicBezTo>
                    <a:pt x="14" y="54"/>
                    <a:pt x="14" y="54"/>
                    <a:pt x="14" y="54"/>
                  </a:cubicBezTo>
                  <a:cubicBezTo>
                    <a:pt x="14" y="55"/>
                    <a:pt x="14" y="55"/>
                    <a:pt x="14" y="55"/>
                  </a:cubicBezTo>
                  <a:cubicBezTo>
                    <a:pt x="13" y="55"/>
                    <a:pt x="13" y="55"/>
                    <a:pt x="11" y="56"/>
                  </a:cubicBezTo>
                  <a:cubicBezTo>
                    <a:pt x="10" y="57"/>
                    <a:pt x="10" y="57"/>
                    <a:pt x="10" y="57"/>
                  </a:cubicBezTo>
                  <a:cubicBezTo>
                    <a:pt x="10" y="57"/>
                    <a:pt x="10" y="57"/>
                    <a:pt x="10" y="57"/>
                  </a:cubicBezTo>
                  <a:cubicBezTo>
                    <a:pt x="10" y="58"/>
                    <a:pt x="10" y="58"/>
                    <a:pt x="10" y="58"/>
                  </a:cubicBezTo>
                  <a:cubicBezTo>
                    <a:pt x="9" y="57"/>
                    <a:pt x="9" y="57"/>
                    <a:pt x="9" y="57"/>
                  </a:cubicBezTo>
                  <a:cubicBezTo>
                    <a:pt x="8" y="58"/>
                    <a:pt x="8" y="58"/>
                    <a:pt x="8" y="58"/>
                  </a:cubicBezTo>
                  <a:cubicBezTo>
                    <a:pt x="6" y="58"/>
                    <a:pt x="6" y="58"/>
                    <a:pt x="6" y="58"/>
                  </a:cubicBezTo>
                  <a:cubicBezTo>
                    <a:pt x="5" y="57"/>
                    <a:pt x="5" y="57"/>
                    <a:pt x="4" y="56"/>
                  </a:cubicBezTo>
                  <a:cubicBezTo>
                    <a:pt x="4" y="55"/>
                    <a:pt x="4" y="55"/>
                    <a:pt x="4" y="55"/>
                  </a:cubicBezTo>
                  <a:cubicBezTo>
                    <a:pt x="5" y="54"/>
                    <a:pt x="5" y="54"/>
                    <a:pt x="5" y="54"/>
                  </a:cubicBezTo>
                  <a:cubicBezTo>
                    <a:pt x="5" y="51"/>
                    <a:pt x="5" y="51"/>
                    <a:pt x="5" y="51"/>
                  </a:cubicBezTo>
                  <a:cubicBezTo>
                    <a:pt x="5" y="50"/>
                    <a:pt x="8" y="45"/>
                    <a:pt x="9" y="45"/>
                  </a:cubicBezTo>
                  <a:cubicBezTo>
                    <a:pt x="10" y="44"/>
                    <a:pt x="10" y="44"/>
                    <a:pt x="10" y="44"/>
                  </a:cubicBezTo>
                  <a:cubicBezTo>
                    <a:pt x="11" y="42"/>
                    <a:pt x="11" y="42"/>
                    <a:pt x="11" y="41"/>
                  </a:cubicBezTo>
                  <a:cubicBezTo>
                    <a:pt x="11" y="41"/>
                    <a:pt x="11" y="41"/>
                    <a:pt x="11" y="41"/>
                  </a:cubicBezTo>
                  <a:cubicBezTo>
                    <a:pt x="11" y="40"/>
                    <a:pt x="11" y="40"/>
                    <a:pt x="11" y="40"/>
                  </a:cubicBezTo>
                  <a:cubicBezTo>
                    <a:pt x="10" y="39"/>
                    <a:pt x="10" y="40"/>
                    <a:pt x="9" y="38"/>
                  </a:cubicBezTo>
                  <a:cubicBezTo>
                    <a:pt x="8" y="37"/>
                    <a:pt x="8" y="37"/>
                    <a:pt x="7" y="34"/>
                  </a:cubicBezTo>
                  <a:cubicBezTo>
                    <a:pt x="9" y="31"/>
                    <a:pt x="9" y="31"/>
                    <a:pt x="9" y="31"/>
                  </a:cubicBezTo>
                  <a:cubicBezTo>
                    <a:pt x="8" y="30"/>
                    <a:pt x="9" y="31"/>
                    <a:pt x="8" y="30"/>
                  </a:cubicBezTo>
                  <a:cubicBezTo>
                    <a:pt x="7" y="30"/>
                    <a:pt x="7" y="30"/>
                    <a:pt x="7" y="30"/>
                  </a:cubicBezTo>
                  <a:cubicBezTo>
                    <a:pt x="7" y="29"/>
                    <a:pt x="7" y="29"/>
                    <a:pt x="7" y="29"/>
                  </a:cubicBezTo>
                  <a:cubicBezTo>
                    <a:pt x="5" y="30"/>
                    <a:pt x="4" y="30"/>
                    <a:pt x="4" y="29"/>
                  </a:cubicBezTo>
                  <a:cubicBezTo>
                    <a:pt x="3" y="29"/>
                    <a:pt x="3" y="29"/>
                    <a:pt x="3" y="29"/>
                  </a:cubicBezTo>
                  <a:cubicBezTo>
                    <a:pt x="3" y="28"/>
                    <a:pt x="3" y="28"/>
                    <a:pt x="3" y="28"/>
                  </a:cubicBezTo>
                  <a:cubicBezTo>
                    <a:pt x="3" y="28"/>
                    <a:pt x="3" y="28"/>
                    <a:pt x="3" y="28"/>
                  </a:cubicBezTo>
                  <a:cubicBezTo>
                    <a:pt x="3" y="27"/>
                    <a:pt x="3" y="27"/>
                    <a:pt x="3" y="27"/>
                  </a:cubicBezTo>
                  <a:cubicBezTo>
                    <a:pt x="0" y="27"/>
                    <a:pt x="0" y="27"/>
                    <a:pt x="0" y="27"/>
                  </a:cubicBezTo>
                  <a:cubicBezTo>
                    <a:pt x="0" y="26"/>
                    <a:pt x="0" y="26"/>
                    <a:pt x="0" y="26"/>
                  </a:cubicBezTo>
                  <a:cubicBezTo>
                    <a:pt x="0" y="26"/>
                    <a:pt x="0" y="26"/>
                    <a:pt x="0" y="26"/>
                  </a:cubicBezTo>
                  <a:cubicBezTo>
                    <a:pt x="1" y="23"/>
                    <a:pt x="1" y="23"/>
                    <a:pt x="1" y="23"/>
                  </a:cubicBezTo>
                  <a:cubicBezTo>
                    <a:pt x="1" y="22"/>
                    <a:pt x="1" y="22"/>
                    <a:pt x="1" y="22"/>
                  </a:cubicBezTo>
                  <a:cubicBezTo>
                    <a:pt x="1" y="22"/>
                    <a:pt x="1" y="22"/>
                    <a:pt x="2" y="21"/>
                  </a:cubicBezTo>
                  <a:cubicBezTo>
                    <a:pt x="4" y="20"/>
                    <a:pt x="4" y="20"/>
                    <a:pt x="4" y="20"/>
                  </a:cubicBezTo>
                  <a:cubicBezTo>
                    <a:pt x="7" y="21"/>
                    <a:pt x="8" y="21"/>
                    <a:pt x="11" y="22"/>
                  </a:cubicBezTo>
                  <a:cubicBezTo>
                    <a:pt x="12" y="22"/>
                    <a:pt x="12" y="22"/>
                    <a:pt x="12" y="22"/>
                  </a:cubicBezTo>
                  <a:cubicBezTo>
                    <a:pt x="13" y="21"/>
                    <a:pt x="12" y="21"/>
                    <a:pt x="14" y="20"/>
                  </a:cubicBezTo>
                  <a:cubicBezTo>
                    <a:pt x="14" y="18"/>
                    <a:pt x="14" y="19"/>
                    <a:pt x="14" y="17"/>
                  </a:cubicBezTo>
                  <a:cubicBezTo>
                    <a:pt x="15" y="17"/>
                    <a:pt x="15" y="17"/>
                    <a:pt x="15" y="17"/>
                  </a:cubicBezTo>
                  <a:cubicBezTo>
                    <a:pt x="15" y="17"/>
                    <a:pt x="15" y="17"/>
                    <a:pt x="15" y="17"/>
                  </a:cubicBezTo>
                  <a:cubicBezTo>
                    <a:pt x="15" y="17"/>
                    <a:pt x="15" y="17"/>
                    <a:pt x="15" y="17"/>
                  </a:cubicBezTo>
                  <a:cubicBezTo>
                    <a:pt x="16" y="17"/>
                    <a:pt x="16" y="17"/>
                    <a:pt x="16" y="16"/>
                  </a:cubicBezTo>
                  <a:cubicBezTo>
                    <a:pt x="16" y="16"/>
                    <a:pt x="16" y="16"/>
                    <a:pt x="16" y="16"/>
                  </a:cubicBezTo>
                  <a:cubicBezTo>
                    <a:pt x="16" y="17"/>
                    <a:pt x="16" y="17"/>
                    <a:pt x="16" y="17"/>
                  </a:cubicBezTo>
                  <a:cubicBezTo>
                    <a:pt x="17" y="16"/>
                    <a:pt x="17" y="16"/>
                    <a:pt x="17" y="16"/>
                  </a:cubicBezTo>
                  <a:cubicBezTo>
                    <a:pt x="17" y="16"/>
                    <a:pt x="17" y="16"/>
                    <a:pt x="17" y="16"/>
                  </a:cubicBezTo>
                  <a:cubicBezTo>
                    <a:pt x="17" y="16"/>
                    <a:pt x="17" y="16"/>
                    <a:pt x="17" y="16"/>
                  </a:cubicBezTo>
                  <a:cubicBezTo>
                    <a:pt x="16" y="15"/>
                    <a:pt x="16" y="16"/>
                    <a:pt x="16" y="15"/>
                  </a:cubicBezTo>
                  <a:cubicBezTo>
                    <a:pt x="16" y="14"/>
                    <a:pt x="16" y="14"/>
                    <a:pt x="16" y="14"/>
                  </a:cubicBezTo>
                  <a:cubicBezTo>
                    <a:pt x="16" y="14"/>
                    <a:pt x="16" y="14"/>
                    <a:pt x="16" y="14"/>
                  </a:cubicBezTo>
                  <a:cubicBezTo>
                    <a:pt x="17" y="14"/>
                    <a:pt x="17" y="14"/>
                    <a:pt x="18" y="14"/>
                  </a:cubicBezTo>
                  <a:cubicBezTo>
                    <a:pt x="18" y="14"/>
                    <a:pt x="18" y="14"/>
                    <a:pt x="18" y="14"/>
                  </a:cubicBezTo>
                  <a:cubicBezTo>
                    <a:pt x="18" y="13"/>
                    <a:pt x="18" y="13"/>
                    <a:pt x="18" y="13"/>
                  </a:cubicBezTo>
                  <a:cubicBezTo>
                    <a:pt x="17" y="13"/>
                    <a:pt x="17" y="13"/>
                    <a:pt x="17" y="13"/>
                  </a:cubicBezTo>
                  <a:cubicBezTo>
                    <a:pt x="15" y="13"/>
                    <a:pt x="16" y="13"/>
                    <a:pt x="14" y="13"/>
                  </a:cubicBezTo>
                  <a:cubicBezTo>
                    <a:pt x="14" y="13"/>
                    <a:pt x="14" y="13"/>
                    <a:pt x="14" y="13"/>
                  </a:cubicBezTo>
                  <a:cubicBezTo>
                    <a:pt x="14" y="12"/>
                    <a:pt x="14" y="12"/>
                    <a:pt x="14" y="12"/>
                  </a:cubicBezTo>
                  <a:cubicBezTo>
                    <a:pt x="14" y="12"/>
                    <a:pt x="14" y="12"/>
                    <a:pt x="14" y="12"/>
                  </a:cubicBezTo>
                  <a:cubicBezTo>
                    <a:pt x="18" y="12"/>
                    <a:pt x="18" y="12"/>
                    <a:pt x="18" y="12"/>
                  </a:cubicBezTo>
                  <a:cubicBezTo>
                    <a:pt x="20" y="12"/>
                    <a:pt x="19" y="12"/>
                    <a:pt x="21" y="12"/>
                  </a:cubicBezTo>
                  <a:cubicBezTo>
                    <a:pt x="21" y="12"/>
                    <a:pt x="21" y="12"/>
                    <a:pt x="21" y="12"/>
                  </a:cubicBezTo>
                  <a:cubicBezTo>
                    <a:pt x="21" y="11"/>
                    <a:pt x="21" y="11"/>
                    <a:pt x="21" y="11"/>
                  </a:cubicBezTo>
                  <a:cubicBezTo>
                    <a:pt x="22" y="11"/>
                    <a:pt x="22" y="11"/>
                    <a:pt x="22" y="11"/>
                  </a:cubicBezTo>
                  <a:cubicBezTo>
                    <a:pt x="22" y="10"/>
                    <a:pt x="22" y="10"/>
                    <a:pt x="22" y="10"/>
                  </a:cubicBezTo>
                  <a:cubicBezTo>
                    <a:pt x="21" y="7"/>
                    <a:pt x="21" y="7"/>
                    <a:pt x="21" y="7"/>
                  </a:cubicBezTo>
                  <a:cubicBezTo>
                    <a:pt x="21" y="6"/>
                    <a:pt x="21" y="6"/>
                    <a:pt x="21" y="6"/>
                  </a:cubicBezTo>
                  <a:cubicBezTo>
                    <a:pt x="22" y="6"/>
                    <a:pt x="22" y="6"/>
                    <a:pt x="22" y="6"/>
                  </a:cubicBezTo>
                  <a:cubicBezTo>
                    <a:pt x="22" y="4"/>
                    <a:pt x="22" y="4"/>
                    <a:pt x="22" y="4"/>
                  </a:cubicBezTo>
                  <a:cubicBezTo>
                    <a:pt x="22" y="4"/>
                    <a:pt x="22" y="4"/>
                    <a:pt x="22" y="4"/>
                  </a:cubicBezTo>
                  <a:cubicBezTo>
                    <a:pt x="23" y="3"/>
                    <a:pt x="23" y="3"/>
                    <a:pt x="23" y="3"/>
                  </a:cubicBezTo>
                  <a:cubicBezTo>
                    <a:pt x="24" y="4"/>
                    <a:pt x="24" y="4"/>
                    <a:pt x="24" y="4"/>
                  </a:cubicBezTo>
                  <a:cubicBezTo>
                    <a:pt x="24" y="4"/>
                    <a:pt x="25" y="5"/>
                    <a:pt x="26" y="5"/>
                  </a:cubicBezTo>
                  <a:cubicBezTo>
                    <a:pt x="26" y="5"/>
                    <a:pt x="26" y="5"/>
                    <a:pt x="26" y="5"/>
                  </a:cubicBezTo>
                  <a:cubicBezTo>
                    <a:pt x="30" y="3"/>
                    <a:pt x="28" y="5"/>
                    <a:pt x="33" y="2"/>
                  </a:cubicBezTo>
                  <a:cubicBezTo>
                    <a:pt x="33" y="1"/>
                    <a:pt x="33" y="1"/>
                    <a:pt x="33" y="1"/>
                  </a:cubicBezTo>
                  <a:cubicBezTo>
                    <a:pt x="34" y="0"/>
                    <a:pt x="34" y="0"/>
                    <a:pt x="34" y="0"/>
                  </a:cubicBezTo>
                  <a:cubicBezTo>
                    <a:pt x="34" y="0"/>
                    <a:pt x="34" y="0"/>
                    <a:pt x="34" y="0"/>
                  </a:cubicBezTo>
                  <a:cubicBezTo>
                    <a:pt x="34" y="0"/>
                    <a:pt x="34" y="0"/>
                    <a:pt x="34" y="0"/>
                  </a:cubicBezTo>
                  <a:cubicBezTo>
                    <a:pt x="36" y="2"/>
                    <a:pt x="36" y="1"/>
                    <a:pt x="37" y="3"/>
                  </a:cubicBezTo>
                  <a:cubicBezTo>
                    <a:pt x="37" y="3"/>
                    <a:pt x="37" y="3"/>
                    <a:pt x="37" y="3"/>
                  </a:cubicBezTo>
                  <a:cubicBezTo>
                    <a:pt x="37" y="3"/>
                    <a:pt x="37" y="3"/>
                    <a:pt x="37" y="3"/>
                  </a:cubicBezTo>
                  <a:cubicBezTo>
                    <a:pt x="37" y="3"/>
                    <a:pt x="37" y="3"/>
                    <a:pt x="37" y="3"/>
                  </a:cubicBezTo>
                  <a:cubicBezTo>
                    <a:pt x="38" y="4"/>
                    <a:pt x="38" y="4"/>
                    <a:pt x="38" y="4"/>
                  </a:cubicBezTo>
                  <a:cubicBezTo>
                    <a:pt x="38" y="4"/>
                    <a:pt x="38" y="4"/>
                    <a:pt x="38" y="4"/>
                  </a:cubicBezTo>
                  <a:cubicBezTo>
                    <a:pt x="38" y="5"/>
                    <a:pt x="38" y="5"/>
                    <a:pt x="37" y="5"/>
                  </a:cubicBezTo>
                  <a:cubicBezTo>
                    <a:pt x="37" y="5"/>
                    <a:pt x="34" y="8"/>
                    <a:pt x="34" y="8"/>
                  </a:cubicBezTo>
                  <a:cubicBezTo>
                    <a:pt x="34" y="9"/>
                    <a:pt x="34" y="9"/>
                    <a:pt x="34" y="9"/>
                  </a:cubicBezTo>
                  <a:cubicBezTo>
                    <a:pt x="34" y="10"/>
                    <a:pt x="34" y="10"/>
                    <a:pt x="34" y="10"/>
                  </a:cubicBezTo>
                  <a:cubicBezTo>
                    <a:pt x="35" y="10"/>
                    <a:pt x="35" y="10"/>
                    <a:pt x="35" y="10"/>
                  </a:cubicBezTo>
                  <a:cubicBezTo>
                    <a:pt x="36" y="11"/>
                    <a:pt x="36" y="11"/>
                    <a:pt x="36" y="12"/>
                  </a:cubicBezTo>
                  <a:cubicBezTo>
                    <a:pt x="37" y="12"/>
                    <a:pt x="37" y="12"/>
                    <a:pt x="37" y="12"/>
                  </a:cubicBezTo>
                  <a:cubicBezTo>
                    <a:pt x="37" y="12"/>
                    <a:pt x="40" y="11"/>
                    <a:pt x="40" y="11"/>
                  </a:cubicBezTo>
                  <a:close/>
                  <a:moveTo>
                    <a:pt x="37" y="1"/>
                  </a:moveTo>
                  <a:cubicBezTo>
                    <a:pt x="36" y="1"/>
                    <a:pt x="36" y="1"/>
                    <a:pt x="36" y="1"/>
                  </a:cubicBezTo>
                  <a:cubicBezTo>
                    <a:pt x="36" y="0"/>
                    <a:pt x="36" y="0"/>
                    <a:pt x="36" y="0"/>
                  </a:cubicBezTo>
                  <a:cubicBezTo>
                    <a:pt x="36" y="0"/>
                    <a:pt x="36" y="0"/>
                    <a:pt x="36" y="0"/>
                  </a:cubicBezTo>
                  <a:cubicBezTo>
                    <a:pt x="36" y="0"/>
                    <a:pt x="36" y="0"/>
                    <a:pt x="36" y="0"/>
                  </a:cubicBezTo>
                  <a:cubicBezTo>
                    <a:pt x="36" y="0"/>
                    <a:pt x="36" y="0"/>
                    <a:pt x="36" y="0"/>
                  </a:cubicBezTo>
                  <a:cubicBezTo>
                    <a:pt x="37" y="1"/>
                    <a:pt x="37" y="1"/>
                    <a:pt x="37" y="1"/>
                  </a:cubicBezTo>
                  <a:cubicBezTo>
                    <a:pt x="37" y="1"/>
                    <a:pt x="37" y="1"/>
                    <a:pt x="37" y="1"/>
                  </a:cubicBezTo>
                  <a:close/>
                  <a:moveTo>
                    <a:pt x="37" y="17"/>
                  </a:moveTo>
                  <a:cubicBezTo>
                    <a:pt x="36" y="18"/>
                    <a:pt x="36" y="18"/>
                    <a:pt x="36" y="18"/>
                  </a:cubicBezTo>
                  <a:cubicBezTo>
                    <a:pt x="36" y="18"/>
                    <a:pt x="36" y="18"/>
                    <a:pt x="36" y="18"/>
                  </a:cubicBezTo>
                  <a:cubicBezTo>
                    <a:pt x="35" y="17"/>
                    <a:pt x="35" y="18"/>
                    <a:pt x="35" y="17"/>
                  </a:cubicBezTo>
                  <a:cubicBezTo>
                    <a:pt x="35" y="17"/>
                    <a:pt x="35" y="17"/>
                    <a:pt x="35" y="17"/>
                  </a:cubicBezTo>
                  <a:cubicBezTo>
                    <a:pt x="35" y="17"/>
                    <a:pt x="35" y="17"/>
                    <a:pt x="35" y="17"/>
                  </a:cubicBezTo>
                  <a:cubicBezTo>
                    <a:pt x="36" y="17"/>
                    <a:pt x="37" y="17"/>
                    <a:pt x="37" y="17"/>
                  </a:cubicBezTo>
                  <a:cubicBezTo>
                    <a:pt x="37" y="17"/>
                    <a:pt x="37" y="17"/>
                    <a:pt x="37" y="1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227">
              <a:extLst>
                <a:ext uri="{FF2B5EF4-FFF2-40B4-BE49-F238E27FC236}">
                  <a16:creationId xmlns:a16="http://schemas.microsoft.com/office/drawing/2014/main" id="{48350B7A-9C07-4EE6-A8D8-4B77082DEE36}"/>
                </a:ext>
              </a:extLst>
            </p:cNvPr>
            <p:cNvSpPr>
              <a:spLocks noEditPoints="1"/>
            </p:cNvSpPr>
            <p:nvPr/>
          </p:nvSpPr>
          <p:spPr bwMode="auto">
            <a:xfrm>
              <a:off x="20459579" y="9420192"/>
              <a:ext cx="61741" cy="42744"/>
            </a:xfrm>
            <a:custGeom>
              <a:avLst/>
              <a:gdLst>
                <a:gd name="T0" fmla="*/ 1 w 15"/>
                <a:gd name="T1" fmla="*/ 1 h 10"/>
                <a:gd name="T2" fmla="*/ 1 w 15"/>
                <a:gd name="T3" fmla="*/ 1 h 10"/>
                <a:gd name="T4" fmla="*/ 0 w 15"/>
                <a:gd name="T5" fmla="*/ 1 h 10"/>
                <a:gd name="T6" fmla="*/ 0 w 15"/>
                <a:gd name="T7" fmla="*/ 0 h 10"/>
                <a:gd name="T8" fmla="*/ 1 w 15"/>
                <a:gd name="T9" fmla="*/ 1 h 10"/>
                <a:gd name="T10" fmla="*/ 1 w 15"/>
                <a:gd name="T11" fmla="*/ 1 h 10"/>
                <a:gd name="T12" fmla="*/ 15 w 15"/>
                <a:gd name="T13" fmla="*/ 10 h 10"/>
                <a:gd name="T14" fmla="*/ 15 w 15"/>
                <a:gd name="T15" fmla="*/ 10 h 10"/>
                <a:gd name="T16" fmla="*/ 15 w 15"/>
                <a:gd name="T17" fmla="*/ 10 h 10"/>
                <a:gd name="T18" fmla="*/ 15 w 15"/>
                <a:gd name="T19" fmla="*/ 9 h 10"/>
                <a:gd name="T20" fmla="*/ 15 w 15"/>
                <a:gd name="T21" fmla="*/ 9 h 10"/>
                <a:gd name="T22" fmla="*/ 15 w 15"/>
                <a:gd name="T23" fmla="*/ 9 h 10"/>
                <a:gd name="T24" fmla="*/ 15 w 15"/>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0">
                  <a:moveTo>
                    <a:pt x="1" y="1"/>
                  </a:moveTo>
                  <a:cubicBezTo>
                    <a:pt x="1" y="1"/>
                    <a:pt x="1" y="1"/>
                    <a:pt x="1" y="1"/>
                  </a:cubicBezTo>
                  <a:cubicBezTo>
                    <a:pt x="1" y="1"/>
                    <a:pt x="1" y="1"/>
                    <a:pt x="0" y="1"/>
                  </a:cubicBezTo>
                  <a:cubicBezTo>
                    <a:pt x="0" y="0"/>
                    <a:pt x="0" y="0"/>
                    <a:pt x="0" y="0"/>
                  </a:cubicBezTo>
                  <a:cubicBezTo>
                    <a:pt x="1" y="1"/>
                    <a:pt x="1" y="1"/>
                    <a:pt x="1" y="1"/>
                  </a:cubicBezTo>
                  <a:cubicBezTo>
                    <a:pt x="1" y="1"/>
                    <a:pt x="1" y="1"/>
                    <a:pt x="1" y="1"/>
                  </a:cubicBezTo>
                  <a:close/>
                  <a:moveTo>
                    <a:pt x="15" y="10"/>
                  </a:moveTo>
                  <a:cubicBezTo>
                    <a:pt x="15" y="10"/>
                    <a:pt x="15" y="10"/>
                    <a:pt x="15" y="10"/>
                  </a:cubicBezTo>
                  <a:cubicBezTo>
                    <a:pt x="15" y="10"/>
                    <a:pt x="15" y="10"/>
                    <a:pt x="15" y="10"/>
                  </a:cubicBezTo>
                  <a:cubicBezTo>
                    <a:pt x="15" y="9"/>
                    <a:pt x="15" y="9"/>
                    <a:pt x="15" y="9"/>
                  </a:cubicBezTo>
                  <a:cubicBezTo>
                    <a:pt x="15" y="9"/>
                    <a:pt x="15" y="9"/>
                    <a:pt x="15" y="9"/>
                  </a:cubicBezTo>
                  <a:cubicBezTo>
                    <a:pt x="15" y="9"/>
                    <a:pt x="15" y="9"/>
                    <a:pt x="15" y="9"/>
                  </a:cubicBezTo>
                  <a:cubicBezTo>
                    <a:pt x="15" y="10"/>
                    <a:pt x="15" y="10"/>
                    <a:pt x="15" y="1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228">
              <a:extLst>
                <a:ext uri="{FF2B5EF4-FFF2-40B4-BE49-F238E27FC236}">
                  <a16:creationId xmlns:a16="http://schemas.microsoft.com/office/drawing/2014/main" id="{4807702F-9087-4010-9642-98539233F943}"/>
                </a:ext>
              </a:extLst>
            </p:cNvPr>
            <p:cNvSpPr>
              <a:spLocks noEditPoints="1"/>
            </p:cNvSpPr>
            <p:nvPr/>
          </p:nvSpPr>
          <p:spPr bwMode="auto">
            <a:xfrm>
              <a:off x="17491326" y="9405943"/>
              <a:ext cx="156725" cy="61741"/>
            </a:xfrm>
            <a:custGeom>
              <a:avLst/>
              <a:gdLst>
                <a:gd name="T0" fmla="*/ 18 w 37"/>
                <a:gd name="T1" fmla="*/ 0 h 15"/>
                <a:gd name="T2" fmla="*/ 17 w 37"/>
                <a:gd name="T3" fmla="*/ 2 h 15"/>
                <a:gd name="T4" fmla="*/ 17 w 37"/>
                <a:gd name="T5" fmla="*/ 1 h 15"/>
                <a:gd name="T6" fmla="*/ 18 w 37"/>
                <a:gd name="T7" fmla="*/ 0 h 15"/>
                <a:gd name="T8" fmla="*/ 12 w 37"/>
                <a:gd name="T9" fmla="*/ 15 h 15"/>
                <a:gd name="T10" fmla="*/ 11 w 37"/>
                <a:gd name="T11" fmla="*/ 14 h 15"/>
                <a:gd name="T12" fmla="*/ 10 w 37"/>
                <a:gd name="T13" fmla="*/ 13 h 15"/>
                <a:gd name="T14" fmla="*/ 10 w 37"/>
                <a:gd name="T15" fmla="*/ 12 h 15"/>
                <a:gd name="T16" fmla="*/ 10 w 37"/>
                <a:gd name="T17" fmla="*/ 12 h 15"/>
                <a:gd name="T18" fmla="*/ 11 w 37"/>
                <a:gd name="T19" fmla="*/ 12 h 15"/>
                <a:gd name="T20" fmla="*/ 12 w 37"/>
                <a:gd name="T21" fmla="*/ 12 h 15"/>
                <a:gd name="T22" fmla="*/ 13 w 37"/>
                <a:gd name="T23" fmla="*/ 11 h 15"/>
                <a:gd name="T24" fmla="*/ 12 w 37"/>
                <a:gd name="T25" fmla="*/ 10 h 15"/>
                <a:gd name="T26" fmla="*/ 12 w 37"/>
                <a:gd name="T27" fmla="*/ 10 h 15"/>
                <a:gd name="T28" fmla="*/ 12 w 37"/>
                <a:gd name="T29" fmla="*/ 10 h 15"/>
                <a:gd name="T30" fmla="*/ 11 w 37"/>
                <a:gd name="T31" fmla="*/ 10 h 15"/>
                <a:gd name="T32" fmla="*/ 10 w 37"/>
                <a:gd name="T33" fmla="*/ 10 h 15"/>
                <a:gd name="T34" fmla="*/ 10 w 37"/>
                <a:gd name="T35" fmla="*/ 10 h 15"/>
                <a:gd name="T36" fmla="*/ 10 w 37"/>
                <a:gd name="T37" fmla="*/ 9 h 15"/>
                <a:gd name="T38" fmla="*/ 11 w 37"/>
                <a:gd name="T39" fmla="*/ 8 h 15"/>
                <a:gd name="T40" fmla="*/ 12 w 37"/>
                <a:gd name="T41" fmla="*/ 6 h 15"/>
                <a:gd name="T42" fmla="*/ 13 w 37"/>
                <a:gd name="T43" fmla="*/ 6 h 15"/>
                <a:gd name="T44" fmla="*/ 33 w 37"/>
                <a:gd name="T45" fmla="*/ 2 h 15"/>
                <a:gd name="T46" fmla="*/ 36 w 37"/>
                <a:gd name="T47" fmla="*/ 3 h 15"/>
                <a:gd name="T48" fmla="*/ 37 w 37"/>
                <a:gd name="T49" fmla="*/ 3 h 15"/>
                <a:gd name="T50" fmla="*/ 32 w 37"/>
                <a:gd name="T51" fmla="*/ 6 h 15"/>
                <a:gd name="T52" fmla="*/ 30 w 37"/>
                <a:gd name="T53" fmla="*/ 7 h 15"/>
                <a:gd name="T54" fmla="*/ 28 w 37"/>
                <a:gd name="T55" fmla="*/ 8 h 15"/>
                <a:gd name="T56" fmla="*/ 28 w 37"/>
                <a:gd name="T57" fmla="*/ 9 h 15"/>
                <a:gd name="T58" fmla="*/ 26 w 37"/>
                <a:gd name="T59" fmla="*/ 9 h 15"/>
                <a:gd name="T60" fmla="*/ 21 w 37"/>
                <a:gd name="T61" fmla="*/ 11 h 15"/>
                <a:gd name="T62" fmla="*/ 20 w 37"/>
                <a:gd name="T63" fmla="*/ 11 h 15"/>
                <a:gd name="T64" fmla="*/ 12 w 37"/>
                <a:gd name="T65" fmla="*/ 15 h 15"/>
                <a:gd name="T66" fmla="*/ 0 w 37"/>
                <a:gd name="T67" fmla="*/ 13 h 15"/>
                <a:gd name="T68" fmla="*/ 5 w 37"/>
                <a:gd name="T69" fmla="*/ 12 h 15"/>
                <a:gd name="T70" fmla="*/ 4 w 37"/>
                <a:gd name="T71" fmla="*/ 13 h 15"/>
                <a:gd name="T72" fmla="*/ 3 w 37"/>
                <a:gd name="T73" fmla="*/ 14 h 15"/>
                <a:gd name="T74" fmla="*/ 3 w 37"/>
                <a:gd name="T75" fmla="*/ 14 h 15"/>
                <a:gd name="T76" fmla="*/ 1 w 37"/>
                <a:gd name="T77" fmla="*/ 14 h 15"/>
                <a:gd name="T78" fmla="*/ 1 w 37"/>
                <a:gd name="T79" fmla="*/ 14 h 15"/>
                <a:gd name="T80" fmla="*/ 1 w 37"/>
                <a:gd name="T81" fmla="*/ 14 h 15"/>
                <a:gd name="T82" fmla="*/ 0 w 37"/>
                <a:gd name="T83" fmla="*/ 14 h 15"/>
                <a:gd name="T84" fmla="*/ 0 w 37"/>
                <a:gd name="T85"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 h="15">
                  <a:moveTo>
                    <a:pt x="18" y="0"/>
                  </a:moveTo>
                  <a:cubicBezTo>
                    <a:pt x="17" y="2"/>
                    <a:pt x="17" y="2"/>
                    <a:pt x="17" y="2"/>
                  </a:cubicBezTo>
                  <a:cubicBezTo>
                    <a:pt x="17" y="1"/>
                    <a:pt x="17" y="1"/>
                    <a:pt x="17" y="1"/>
                  </a:cubicBezTo>
                  <a:cubicBezTo>
                    <a:pt x="17" y="1"/>
                    <a:pt x="17" y="0"/>
                    <a:pt x="18" y="0"/>
                  </a:cubicBezTo>
                  <a:close/>
                  <a:moveTo>
                    <a:pt x="12" y="15"/>
                  </a:moveTo>
                  <a:cubicBezTo>
                    <a:pt x="11" y="14"/>
                    <a:pt x="11" y="14"/>
                    <a:pt x="11" y="14"/>
                  </a:cubicBezTo>
                  <a:cubicBezTo>
                    <a:pt x="11" y="13"/>
                    <a:pt x="11" y="13"/>
                    <a:pt x="10" y="13"/>
                  </a:cubicBezTo>
                  <a:cubicBezTo>
                    <a:pt x="10" y="12"/>
                    <a:pt x="10" y="12"/>
                    <a:pt x="10" y="12"/>
                  </a:cubicBezTo>
                  <a:cubicBezTo>
                    <a:pt x="10" y="12"/>
                    <a:pt x="10" y="12"/>
                    <a:pt x="10" y="12"/>
                  </a:cubicBezTo>
                  <a:cubicBezTo>
                    <a:pt x="11" y="12"/>
                    <a:pt x="11" y="12"/>
                    <a:pt x="11" y="12"/>
                  </a:cubicBezTo>
                  <a:cubicBezTo>
                    <a:pt x="12" y="12"/>
                    <a:pt x="12" y="12"/>
                    <a:pt x="12" y="12"/>
                  </a:cubicBezTo>
                  <a:cubicBezTo>
                    <a:pt x="13" y="11"/>
                    <a:pt x="13" y="11"/>
                    <a:pt x="13" y="11"/>
                  </a:cubicBezTo>
                  <a:cubicBezTo>
                    <a:pt x="12" y="10"/>
                    <a:pt x="12" y="10"/>
                    <a:pt x="12" y="10"/>
                  </a:cubicBezTo>
                  <a:cubicBezTo>
                    <a:pt x="12" y="10"/>
                    <a:pt x="12" y="10"/>
                    <a:pt x="12" y="10"/>
                  </a:cubicBezTo>
                  <a:cubicBezTo>
                    <a:pt x="12" y="10"/>
                    <a:pt x="12" y="10"/>
                    <a:pt x="12" y="10"/>
                  </a:cubicBezTo>
                  <a:cubicBezTo>
                    <a:pt x="11" y="10"/>
                    <a:pt x="11" y="10"/>
                    <a:pt x="11" y="10"/>
                  </a:cubicBezTo>
                  <a:cubicBezTo>
                    <a:pt x="10" y="10"/>
                    <a:pt x="10" y="10"/>
                    <a:pt x="10" y="10"/>
                  </a:cubicBezTo>
                  <a:cubicBezTo>
                    <a:pt x="10" y="10"/>
                    <a:pt x="10" y="10"/>
                    <a:pt x="10" y="10"/>
                  </a:cubicBezTo>
                  <a:cubicBezTo>
                    <a:pt x="10" y="9"/>
                    <a:pt x="10" y="9"/>
                    <a:pt x="10" y="9"/>
                  </a:cubicBezTo>
                  <a:cubicBezTo>
                    <a:pt x="11" y="8"/>
                    <a:pt x="11" y="8"/>
                    <a:pt x="11" y="8"/>
                  </a:cubicBezTo>
                  <a:cubicBezTo>
                    <a:pt x="12" y="6"/>
                    <a:pt x="12" y="6"/>
                    <a:pt x="12" y="6"/>
                  </a:cubicBezTo>
                  <a:cubicBezTo>
                    <a:pt x="13" y="6"/>
                    <a:pt x="13" y="6"/>
                    <a:pt x="13" y="6"/>
                  </a:cubicBezTo>
                  <a:cubicBezTo>
                    <a:pt x="23" y="2"/>
                    <a:pt x="23" y="6"/>
                    <a:pt x="33" y="2"/>
                  </a:cubicBezTo>
                  <a:cubicBezTo>
                    <a:pt x="34" y="2"/>
                    <a:pt x="34" y="2"/>
                    <a:pt x="36" y="3"/>
                  </a:cubicBezTo>
                  <a:cubicBezTo>
                    <a:pt x="36" y="3"/>
                    <a:pt x="36" y="3"/>
                    <a:pt x="37" y="3"/>
                  </a:cubicBezTo>
                  <a:cubicBezTo>
                    <a:pt x="34" y="5"/>
                    <a:pt x="35" y="5"/>
                    <a:pt x="32" y="6"/>
                  </a:cubicBezTo>
                  <a:cubicBezTo>
                    <a:pt x="31" y="7"/>
                    <a:pt x="31" y="7"/>
                    <a:pt x="30" y="7"/>
                  </a:cubicBezTo>
                  <a:cubicBezTo>
                    <a:pt x="28" y="8"/>
                    <a:pt x="28" y="8"/>
                    <a:pt x="28" y="8"/>
                  </a:cubicBezTo>
                  <a:cubicBezTo>
                    <a:pt x="28" y="9"/>
                    <a:pt x="28" y="9"/>
                    <a:pt x="28" y="9"/>
                  </a:cubicBezTo>
                  <a:cubicBezTo>
                    <a:pt x="26" y="9"/>
                    <a:pt x="26" y="9"/>
                    <a:pt x="26" y="9"/>
                  </a:cubicBezTo>
                  <a:cubicBezTo>
                    <a:pt x="24" y="9"/>
                    <a:pt x="24" y="9"/>
                    <a:pt x="21" y="11"/>
                  </a:cubicBezTo>
                  <a:cubicBezTo>
                    <a:pt x="21" y="11"/>
                    <a:pt x="21" y="11"/>
                    <a:pt x="20" y="11"/>
                  </a:cubicBezTo>
                  <a:cubicBezTo>
                    <a:pt x="15" y="13"/>
                    <a:pt x="15" y="13"/>
                    <a:pt x="12" y="15"/>
                  </a:cubicBezTo>
                  <a:close/>
                  <a:moveTo>
                    <a:pt x="0" y="13"/>
                  </a:moveTo>
                  <a:cubicBezTo>
                    <a:pt x="2" y="12"/>
                    <a:pt x="1" y="13"/>
                    <a:pt x="5" y="12"/>
                  </a:cubicBezTo>
                  <a:cubicBezTo>
                    <a:pt x="5" y="12"/>
                    <a:pt x="5" y="12"/>
                    <a:pt x="4" y="13"/>
                  </a:cubicBezTo>
                  <a:cubicBezTo>
                    <a:pt x="4" y="14"/>
                    <a:pt x="4" y="13"/>
                    <a:pt x="3" y="14"/>
                  </a:cubicBezTo>
                  <a:cubicBezTo>
                    <a:pt x="3" y="14"/>
                    <a:pt x="3" y="14"/>
                    <a:pt x="3" y="14"/>
                  </a:cubicBezTo>
                  <a:cubicBezTo>
                    <a:pt x="1" y="14"/>
                    <a:pt x="1" y="14"/>
                    <a:pt x="1" y="14"/>
                  </a:cubicBezTo>
                  <a:cubicBezTo>
                    <a:pt x="1" y="14"/>
                    <a:pt x="1" y="14"/>
                    <a:pt x="1" y="14"/>
                  </a:cubicBezTo>
                  <a:cubicBezTo>
                    <a:pt x="1" y="14"/>
                    <a:pt x="1" y="14"/>
                    <a:pt x="1" y="14"/>
                  </a:cubicBezTo>
                  <a:cubicBezTo>
                    <a:pt x="0" y="14"/>
                    <a:pt x="0" y="14"/>
                    <a:pt x="0" y="14"/>
                  </a:cubicBezTo>
                  <a:cubicBezTo>
                    <a:pt x="0" y="13"/>
                    <a:pt x="0" y="13"/>
                    <a:pt x="0" y="13"/>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229">
              <a:extLst>
                <a:ext uri="{FF2B5EF4-FFF2-40B4-BE49-F238E27FC236}">
                  <a16:creationId xmlns:a16="http://schemas.microsoft.com/office/drawing/2014/main" id="{070C7A6B-D460-4093-9EFE-FE43F819D129}"/>
                </a:ext>
              </a:extLst>
            </p:cNvPr>
            <p:cNvSpPr>
              <a:spLocks noEditPoints="1"/>
            </p:cNvSpPr>
            <p:nvPr/>
          </p:nvSpPr>
          <p:spPr bwMode="auto">
            <a:xfrm>
              <a:off x="14147885" y="6817627"/>
              <a:ext cx="660141" cy="460675"/>
            </a:xfrm>
            <a:custGeom>
              <a:avLst/>
              <a:gdLst>
                <a:gd name="T0" fmla="*/ 147 w 159"/>
                <a:gd name="T1" fmla="*/ 78 h 110"/>
                <a:gd name="T2" fmla="*/ 130 w 159"/>
                <a:gd name="T3" fmla="*/ 98 h 110"/>
                <a:gd name="T4" fmla="*/ 119 w 159"/>
                <a:gd name="T5" fmla="*/ 101 h 110"/>
                <a:gd name="T6" fmla="*/ 111 w 159"/>
                <a:gd name="T7" fmla="*/ 109 h 110"/>
                <a:gd name="T8" fmla="*/ 103 w 159"/>
                <a:gd name="T9" fmla="*/ 107 h 110"/>
                <a:gd name="T10" fmla="*/ 98 w 159"/>
                <a:gd name="T11" fmla="*/ 102 h 110"/>
                <a:gd name="T12" fmla="*/ 97 w 159"/>
                <a:gd name="T13" fmla="*/ 91 h 110"/>
                <a:gd name="T14" fmla="*/ 81 w 159"/>
                <a:gd name="T15" fmla="*/ 83 h 110"/>
                <a:gd name="T16" fmla="*/ 76 w 159"/>
                <a:gd name="T17" fmla="*/ 78 h 110"/>
                <a:gd name="T18" fmla="*/ 69 w 159"/>
                <a:gd name="T19" fmla="*/ 76 h 110"/>
                <a:gd name="T20" fmla="*/ 63 w 159"/>
                <a:gd name="T21" fmla="*/ 74 h 110"/>
                <a:gd name="T22" fmla="*/ 54 w 159"/>
                <a:gd name="T23" fmla="*/ 71 h 110"/>
                <a:gd name="T24" fmla="*/ 53 w 159"/>
                <a:gd name="T25" fmla="*/ 68 h 110"/>
                <a:gd name="T26" fmla="*/ 44 w 159"/>
                <a:gd name="T27" fmla="*/ 67 h 110"/>
                <a:gd name="T28" fmla="*/ 41 w 159"/>
                <a:gd name="T29" fmla="*/ 70 h 110"/>
                <a:gd name="T30" fmla="*/ 29 w 159"/>
                <a:gd name="T31" fmla="*/ 72 h 110"/>
                <a:gd name="T32" fmla="*/ 23 w 159"/>
                <a:gd name="T33" fmla="*/ 79 h 110"/>
                <a:gd name="T34" fmla="*/ 15 w 159"/>
                <a:gd name="T35" fmla="*/ 75 h 110"/>
                <a:gd name="T36" fmla="*/ 15 w 159"/>
                <a:gd name="T37" fmla="*/ 62 h 110"/>
                <a:gd name="T38" fmla="*/ 14 w 159"/>
                <a:gd name="T39" fmla="*/ 54 h 110"/>
                <a:gd name="T40" fmla="*/ 9 w 159"/>
                <a:gd name="T41" fmla="*/ 51 h 110"/>
                <a:gd name="T42" fmla="*/ 9 w 159"/>
                <a:gd name="T43" fmla="*/ 48 h 110"/>
                <a:gd name="T44" fmla="*/ 11 w 159"/>
                <a:gd name="T45" fmla="*/ 47 h 110"/>
                <a:gd name="T46" fmla="*/ 9 w 159"/>
                <a:gd name="T47" fmla="*/ 43 h 110"/>
                <a:gd name="T48" fmla="*/ 4 w 159"/>
                <a:gd name="T49" fmla="*/ 43 h 110"/>
                <a:gd name="T50" fmla="*/ 4 w 159"/>
                <a:gd name="T51" fmla="*/ 29 h 110"/>
                <a:gd name="T52" fmla="*/ 9 w 159"/>
                <a:gd name="T53" fmla="*/ 30 h 110"/>
                <a:gd name="T54" fmla="*/ 15 w 159"/>
                <a:gd name="T55" fmla="*/ 32 h 110"/>
                <a:gd name="T56" fmla="*/ 21 w 159"/>
                <a:gd name="T57" fmla="*/ 31 h 110"/>
                <a:gd name="T58" fmla="*/ 25 w 159"/>
                <a:gd name="T59" fmla="*/ 29 h 110"/>
                <a:gd name="T60" fmla="*/ 20 w 159"/>
                <a:gd name="T61" fmla="*/ 22 h 110"/>
                <a:gd name="T62" fmla="*/ 15 w 159"/>
                <a:gd name="T63" fmla="*/ 11 h 110"/>
                <a:gd name="T64" fmla="*/ 7 w 159"/>
                <a:gd name="T65" fmla="*/ 11 h 110"/>
                <a:gd name="T66" fmla="*/ 4 w 159"/>
                <a:gd name="T67" fmla="*/ 18 h 110"/>
                <a:gd name="T68" fmla="*/ 1 w 159"/>
                <a:gd name="T69" fmla="*/ 19 h 110"/>
                <a:gd name="T70" fmla="*/ 8 w 159"/>
                <a:gd name="T71" fmla="*/ 9 h 110"/>
                <a:gd name="T72" fmla="*/ 19 w 159"/>
                <a:gd name="T73" fmla="*/ 8 h 110"/>
                <a:gd name="T74" fmla="*/ 27 w 159"/>
                <a:gd name="T75" fmla="*/ 14 h 110"/>
                <a:gd name="T76" fmla="*/ 32 w 159"/>
                <a:gd name="T77" fmla="*/ 22 h 110"/>
                <a:gd name="T78" fmla="*/ 38 w 159"/>
                <a:gd name="T79" fmla="*/ 22 h 110"/>
                <a:gd name="T80" fmla="*/ 50 w 159"/>
                <a:gd name="T81" fmla="*/ 23 h 110"/>
                <a:gd name="T82" fmla="*/ 51 w 159"/>
                <a:gd name="T83" fmla="*/ 21 h 110"/>
                <a:gd name="T84" fmla="*/ 53 w 159"/>
                <a:gd name="T85" fmla="*/ 11 h 110"/>
                <a:gd name="T86" fmla="*/ 61 w 159"/>
                <a:gd name="T87" fmla="*/ 7 h 110"/>
                <a:gd name="T88" fmla="*/ 64 w 159"/>
                <a:gd name="T89" fmla="*/ 6 h 110"/>
                <a:gd name="T90" fmla="*/ 66 w 159"/>
                <a:gd name="T91" fmla="*/ 8 h 110"/>
                <a:gd name="T92" fmla="*/ 65 w 159"/>
                <a:gd name="T93" fmla="*/ 4 h 110"/>
                <a:gd name="T94" fmla="*/ 66 w 159"/>
                <a:gd name="T95" fmla="*/ 2 h 110"/>
                <a:gd name="T96" fmla="*/ 72 w 159"/>
                <a:gd name="T97" fmla="*/ 4 h 110"/>
                <a:gd name="T98" fmla="*/ 77 w 159"/>
                <a:gd name="T99" fmla="*/ 7 h 110"/>
                <a:gd name="T100" fmla="*/ 84 w 159"/>
                <a:gd name="T101" fmla="*/ 9 h 110"/>
                <a:gd name="T102" fmla="*/ 83 w 159"/>
                <a:gd name="T103" fmla="*/ 13 h 110"/>
                <a:gd name="T104" fmla="*/ 86 w 159"/>
                <a:gd name="T105" fmla="*/ 16 h 110"/>
                <a:gd name="T106" fmla="*/ 85 w 159"/>
                <a:gd name="T107" fmla="*/ 19 h 110"/>
                <a:gd name="T108" fmla="*/ 90 w 159"/>
                <a:gd name="T109" fmla="*/ 24 h 110"/>
                <a:gd name="T110" fmla="*/ 98 w 159"/>
                <a:gd name="T111" fmla="*/ 24 h 110"/>
                <a:gd name="T112" fmla="*/ 103 w 159"/>
                <a:gd name="T113" fmla="*/ 24 h 110"/>
                <a:gd name="T114" fmla="*/ 109 w 159"/>
                <a:gd name="T115" fmla="*/ 34 h 110"/>
                <a:gd name="T116" fmla="*/ 114 w 159"/>
                <a:gd name="T117" fmla="*/ 44 h 110"/>
                <a:gd name="T118" fmla="*/ 148 w 159"/>
                <a:gd name="T119" fmla="*/ 67 h 110"/>
                <a:gd name="T120" fmla="*/ 159 w 159"/>
                <a:gd name="T121" fmla="*/ 72 h 110"/>
                <a:gd name="T122" fmla="*/ 6 w 159"/>
                <a:gd name="T123" fmla="*/ 5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 h="110">
                  <a:moveTo>
                    <a:pt x="157" y="80"/>
                  </a:moveTo>
                  <a:cubicBezTo>
                    <a:pt x="157" y="80"/>
                    <a:pt x="157" y="80"/>
                    <a:pt x="157" y="80"/>
                  </a:cubicBezTo>
                  <a:cubicBezTo>
                    <a:pt x="156" y="80"/>
                    <a:pt x="156" y="80"/>
                    <a:pt x="153" y="79"/>
                  </a:cubicBezTo>
                  <a:cubicBezTo>
                    <a:pt x="151" y="78"/>
                    <a:pt x="151" y="78"/>
                    <a:pt x="149" y="77"/>
                  </a:cubicBezTo>
                  <a:cubicBezTo>
                    <a:pt x="149" y="77"/>
                    <a:pt x="148" y="77"/>
                    <a:pt x="148" y="77"/>
                  </a:cubicBezTo>
                  <a:cubicBezTo>
                    <a:pt x="147" y="78"/>
                    <a:pt x="147" y="78"/>
                    <a:pt x="147" y="78"/>
                  </a:cubicBezTo>
                  <a:cubicBezTo>
                    <a:pt x="147" y="80"/>
                    <a:pt x="147" y="79"/>
                    <a:pt x="146" y="81"/>
                  </a:cubicBezTo>
                  <a:cubicBezTo>
                    <a:pt x="143" y="81"/>
                    <a:pt x="144" y="81"/>
                    <a:pt x="141" y="81"/>
                  </a:cubicBezTo>
                  <a:cubicBezTo>
                    <a:pt x="139" y="82"/>
                    <a:pt x="140" y="82"/>
                    <a:pt x="138" y="83"/>
                  </a:cubicBezTo>
                  <a:cubicBezTo>
                    <a:pt x="138" y="84"/>
                    <a:pt x="135" y="93"/>
                    <a:pt x="135" y="94"/>
                  </a:cubicBezTo>
                  <a:cubicBezTo>
                    <a:pt x="133" y="96"/>
                    <a:pt x="133" y="96"/>
                    <a:pt x="130" y="97"/>
                  </a:cubicBezTo>
                  <a:cubicBezTo>
                    <a:pt x="130" y="98"/>
                    <a:pt x="130" y="98"/>
                    <a:pt x="130" y="98"/>
                  </a:cubicBezTo>
                  <a:cubicBezTo>
                    <a:pt x="130" y="98"/>
                    <a:pt x="130" y="98"/>
                    <a:pt x="130" y="98"/>
                  </a:cubicBezTo>
                  <a:cubicBezTo>
                    <a:pt x="129" y="99"/>
                    <a:pt x="129" y="99"/>
                    <a:pt x="129" y="99"/>
                  </a:cubicBezTo>
                  <a:cubicBezTo>
                    <a:pt x="127" y="98"/>
                    <a:pt x="123" y="100"/>
                    <a:pt x="121" y="101"/>
                  </a:cubicBezTo>
                  <a:cubicBezTo>
                    <a:pt x="120" y="101"/>
                    <a:pt x="120" y="101"/>
                    <a:pt x="120" y="101"/>
                  </a:cubicBezTo>
                  <a:cubicBezTo>
                    <a:pt x="119" y="101"/>
                    <a:pt x="119" y="101"/>
                    <a:pt x="119" y="101"/>
                  </a:cubicBezTo>
                  <a:cubicBezTo>
                    <a:pt x="119" y="101"/>
                    <a:pt x="119" y="101"/>
                    <a:pt x="119" y="101"/>
                  </a:cubicBezTo>
                  <a:cubicBezTo>
                    <a:pt x="120" y="103"/>
                    <a:pt x="119" y="102"/>
                    <a:pt x="120" y="103"/>
                  </a:cubicBezTo>
                  <a:cubicBezTo>
                    <a:pt x="119" y="104"/>
                    <a:pt x="119" y="104"/>
                    <a:pt x="119" y="104"/>
                  </a:cubicBezTo>
                  <a:cubicBezTo>
                    <a:pt x="119" y="105"/>
                    <a:pt x="119" y="104"/>
                    <a:pt x="118" y="106"/>
                  </a:cubicBezTo>
                  <a:cubicBezTo>
                    <a:pt x="117" y="107"/>
                    <a:pt x="115" y="109"/>
                    <a:pt x="113" y="109"/>
                  </a:cubicBezTo>
                  <a:cubicBezTo>
                    <a:pt x="112" y="109"/>
                    <a:pt x="113" y="109"/>
                    <a:pt x="112" y="109"/>
                  </a:cubicBezTo>
                  <a:cubicBezTo>
                    <a:pt x="111" y="109"/>
                    <a:pt x="111" y="109"/>
                    <a:pt x="111" y="109"/>
                  </a:cubicBezTo>
                  <a:cubicBezTo>
                    <a:pt x="110" y="110"/>
                    <a:pt x="110" y="110"/>
                    <a:pt x="110" y="110"/>
                  </a:cubicBezTo>
                  <a:cubicBezTo>
                    <a:pt x="110" y="110"/>
                    <a:pt x="110" y="110"/>
                    <a:pt x="110" y="110"/>
                  </a:cubicBezTo>
                  <a:cubicBezTo>
                    <a:pt x="109" y="109"/>
                    <a:pt x="109" y="109"/>
                    <a:pt x="109" y="109"/>
                  </a:cubicBezTo>
                  <a:cubicBezTo>
                    <a:pt x="108" y="108"/>
                    <a:pt x="108" y="107"/>
                    <a:pt x="106" y="106"/>
                  </a:cubicBezTo>
                  <a:cubicBezTo>
                    <a:pt x="106" y="106"/>
                    <a:pt x="106" y="106"/>
                    <a:pt x="106" y="106"/>
                  </a:cubicBezTo>
                  <a:cubicBezTo>
                    <a:pt x="105" y="107"/>
                    <a:pt x="105" y="106"/>
                    <a:pt x="103" y="107"/>
                  </a:cubicBezTo>
                  <a:cubicBezTo>
                    <a:pt x="102" y="106"/>
                    <a:pt x="103" y="107"/>
                    <a:pt x="101" y="106"/>
                  </a:cubicBezTo>
                  <a:cubicBezTo>
                    <a:pt x="100" y="105"/>
                    <a:pt x="100" y="105"/>
                    <a:pt x="99" y="104"/>
                  </a:cubicBezTo>
                  <a:cubicBezTo>
                    <a:pt x="98" y="104"/>
                    <a:pt x="98" y="104"/>
                    <a:pt x="98" y="104"/>
                  </a:cubicBezTo>
                  <a:cubicBezTo>
                    <a:pt x="98" y="103"/>
                    <a:pt x="98" y="103"/>
                    <a:pt x="98" y="103"/>
                  </a:cubicBezTo>
                  <a:cubicBezTo>
                    <a:pt x="98" y="103"/>
                    <a:pt x="98" y="103"/>
                    <a:pt x="98" y="103"/>
                  </a:cubicBezTo>
                  <a:cubicBezTo>
                    <a:pt x="98" y="102"/>
                    <a:pt x="98" y="102"/>
                    <a:pt x="98" y="102"/>
                  </a:cubicBezTo>
                  <a:cubicBezTo>
                    <a:pt x="98" y="101"/>
                    <a:pt x="98" y="101"/>
                    <a:pt x="98" y="101"/>
                  </a:cubicBezTo>
                  <a:cubicBezTo>
                    <a:pt x="98" y="99"/>
                    <a:pt x="98" y="99"/>
                    <a:pt x="98" y="99"/>
                  </a:cubicBezTo>
                  <a:cubicBezTo>
                    <a:pt x="97" y="99"/>
                    <a:pt x="97" y="99"/>
                    <a:pt x="97" y="99"/>
                  </a:cubicBezTo>
                  <a:cubicBezTo>
                    <a:pt x="97" y="98"/>
                    <a:pt x="97" y="98"/>
                    <a:pt x="98" y="97"/>
                  </a:cubicBezTo>
                  <a:cubicBezTo>
                    <a:pt x="98" y="96"/>
                    <a:pt x="98" y="96"/>
                    <a:pt x="98" y="96"/>
                  </a:cubicBezTo>
                  <a:cubicBezTo>
                    <a:pt x="97" y="94"/>
                    <a:pt x="97" y="94"/>
                    <a:pt x="97" y="91"/>
                  </a:cubicBezTo>
                  <a:cubicBezTo>
                    <a:pt x="97" y="90"/>
                    <a:pt x="97" y="90"/>
                    <a:pt x="97" y="90"/>
                  </a:cubicBezTo>
                  <a:cubicBezTo>
                    <a:pt x="91" y="90"/>
                    <a:pt x="93" y="90"/>
                    <a:pt x="88" y="90"/>
                  </a:cubicBezTo>
                  <a:cubicBezTo>
                    <a:pt x="88" y="89"/>
                    <a:pt x="86" y="88"/>
                    <a:pt x="86" y="87"/>
                  </a:cubicBezTo>
                  <a:cubicBezTo>
                    <a:pt x="85" y="85"/>
                    <a:pt x="85" y="85"/>
                    <a:pt x="85" y="85"/>
                  </a:cubicBezTo>
                  <a:cubicBezTo>
                    <a:pt x="84" y="84"/>
                    <a:pt x="84" y="84"/>
                    <a:pt x="84" y="84"/>
                  </a:cubicBezTo>
                  <a:cubicBezTo>
                    <a:pt x="81" y="83"/>
                    <a:pt x="81" y="83"/>
                    <a:pt x="81" y="83"/>
                  </a:cubicBezTo>
                  <a:cubicBezTo>
                    <a:pt x="79" y="82"/>
                    <a:pt x="79" y="82"/>
                    <a:pt x="79" y="82"/>
                  </a:cubicBezTo>
                  <a:cubicBezTo>
                    <a:pt x="78" y="81"/>
                    <a:pt x="78" y="81"/>
                    <a:pt x="78" y="81"/>
                  </a:cubicBezTo>
                  <a:cubicBezTo>
                    <a:pt x="77" y="80"/>
                    <a:pt x="77" y="80"/>
                    <a:pt x="77" y="80"/>
                  </a:cubicBezTo>
                  <a:cubicBezTo>
                    <a:pt x="77" y="79"/>
                    <a:pt x="77" y="79"/>
                    <a:pt x="77" y="79"/>
                  </a:cubicBezTo>
                  <a:cubicBezTo>
                    <a:pt x="77" y="78"/>
                    <a:pt x="77" y="78"/>
                    <a:pt x="77" y="78"/>
                  </a:cubicBezTo>
                  <a:cubicBezTo>
                    <a:pt x="76" y="78"/>
                    <a:pt x="76" y="78"/>
                    <a:pt x="76" y="78"/>
                  </a:cubicBezTo>
                  <a:cubicBezTo>
                    <a:pt x="76" y="77"/>
                    <a:pt x="76" y="77"/>
                    <a:pt x="76" y="77"/>
                  </a:cubicBezTo>
                  <a:cubicBezTo>
                    <a:pt x="76" y="77"/>
                    <a:pt x="76" y="77"/>
                    <a:pt x="76" y="77"/>
                  </a:cubicBezTo>
                  <a:cubicBezTo>
                    <a:pt x="72" y="76"/>
                    <a:pt x="72" y="76"/>
                    <a:pt x="72" y="76"/>
                  </a:cubicBezTo>
                  <a:cubicBezTo>
                    <a:pt x="71" y="75"/>
                    <a:pt x="71" y="75"/>
                    <a:pt x="71" y="75"/>
                  </a:cubicBezTo>
                  <a:cubicBezTo>
                    <a:pt x="70" y="76"/>
                    <a:pt x="70" y="76"/>
                    <a:pt x="70" y="76"/>
                  </a:cubicBezTo>
                  <a:cubicBezTo>
                    <a:pt x="69" y="76"/>
                    <a:pt x="69" y="76"/>
                    <a:pt x="69" y="76"/>
                  </a:cubicBezTo>
                  <a:cubicBezTo>
                    <a:pt x="68" y="75"/>
                    <a:pt x="68" y="75"/>
                    <a:pt x="68" y="75"/>
                  </a:cubicBezTo>
                  <a:cubicBezTo>
                    <a:pt x="67" y="76"/>
                    <a:pt x="67" y="76"/>
                    <a:pt x="67" y="76"/>
                  </a:cubicBezTo>
                  <a:cubicBezTo>
                    <a:pt x="66" y="76"/>
                    <a:pt x="66" y="76"/>
                    <a:pt x="66" y="76"/>
                  </a:cubicBezTo>
                  <a:cubicBezTo>
                    <a:pt x="65" y="76"/>
                    <a:pt x="65" y="76"/>
                    <a:pt x="65" y="76"/>
                  </a:cubicBezTo>
                  <a:cubicBezTo>
                    <a:pt x="65" y="75"/>
                    <a:pt x="65" y="75"/>
                    <a:pt x="65" y="75"/>
                  </a:cubicBezTo>
                  <a:cubicBezTo>
                    <a:pt x="63" y="74"/>
                    <a:pt x="63" y="74"/>
                    <a:pt x="63" y="74"/>
                  </a:cubicBezTo>
                  <a:cubicBezTo>
                    <a:pt x="61" y="73"/>
                    <a:pt x="61" y="73"/>
                    <a:pt x="61" y="73"/>
                  </a:cubicBezTo>
                  <a:cubicBezTo>
                    <a:pt x="60" y="73"/>
                    <a:pt x="60" y="73"/>
                    <a:pt x="60" y="73"/>
                  </a:cubicBezTo>
                  <a:cubicBezTo>
                    <a:pt x="58" y="72"/>
                    <a:pt x="58" y="72"/>
                    <a:pt x="58" y="72"/>
                  </a:cubicBezTo>
                  <a:cubicBezTo>
                    <a:pt x="56" y="72"/>
                    <a:pt x="56" y="72"/>
                    <a:pt x="56" y="72"/>
                  </a:cubicBezTo>
                  <a:cubicBezTo>
                    <a:pt x="55" y="71"/>
                    <a:pt x="55" y="71"/>
                    <a:pt x="55" y="71"/>
                  </a:cubicBezTo>
                  <a:cubicBezTo>
                    <a:pt x="54" y="71"/>
                    <a:pt x="54" y="71"/>
                    <a:pt x="54" y="71"/>
                  </a:cubicBezTo>
                  <a:cubicBezTo>
                    <a:pt x="54" y="71"/>
                    <a:pt x="54" y="71"/>
                    <a:pt x="54" y="71"/>
                  </a:cubicBezTo>
                  <a:cubicBezTo>
                    <a:pt x="54" y="70"/>
                    <a:pt x="54" y="70"/>
                    <a:pt x="54" y="70"/>
                  </a:cubicBezTo>
                  <a:cubicBezTo>
                    <a:pt x="54" y="69"/>
                    <a:pt x="54" y="69"/>
                    <a:pt x="54" y="69"/>
                  </a:cubicBezTo>
                  <a:cubicBezTo>
                    <a:pt x="54" y="69"/>
                    <a:pt x="54" y="69"/>
                    <a:pt x="54" y="69"/>
                  </a:cubicBezTo>
                  <a:cubicBezTo>
                    <a:pt x="53" y="68"/>
                    <a:pt x="53" y="68"/>
                    <a:pt x="53" y="68"/>
                  </a:cubicBezTo>
                  <a:cubicBezTo>
                    <a:pt x="53" y="68"/>
                    <a:pt x="53" y="68"/>
                    <a:pt x="53" y="68"/>
                  </a:cubicBezTo>
                  <a:cubicBezTo>
                    <a:pt x="51" y="68"/>
                    <a:pt x="51" y="68"/>
                    <a:pt x="51" y="68"/>
                  </a:cubicBezTo>
                  <a:cubicBezTo>
                    <a:pt x="49" y="68"/>
                    <a:pt x="49" y="68"/>
                    <a:pt x="49" y="68"/>
                  </a:cubicBezTo>
                  <a:cubicBezTo>
                    <a:pt x="48" y="67"/>
                    <a:pt x="48" y="67"/>
                    <a:pt x="48" y="67"/>
                  </a:cubicBezTo>
                  <a:cubicBezTo>
                    <a:pt x="47" y="67"/>
                    <a:pt x="47" y="67"/>
                    <a:pt x="47" y="67"/>
                  </a:cubicBezTo>
                  <a:cubicBezTo>
                    <a:pt x="45" y="67"/>
                    <a:pt x="45" y="67"/>
                    <a:pt x="45" y="67"/>
                  </a:cubicBezTo>
                  <a:cubicBezTo>
                    <a:pt x="44" y="67"/>
                    <a:pt x="44" y="67"/>
                    <a:pt x="44" y="67"/>
                  </a:cubicBezTo>
                  <a:cubicBezTo>
                    <a:pt x="43" y="68"/>
                    <a:pt x="43" y="68"/>
                    <a:pt x="43" y="68"/>
                  </a:cubicBezTo>
                  <a:cubicBezTo>
                    <a:pt x="43" y="68"/>
                    <a:pt x="43" y="68"/>
                    <a:pt x="43" y="68"/>
                  </a:cubicBezTo>
                  <a:cubicBezTo>
                    <a:pt x="43" y="69"/>
                    <a:pt x="43" y="69"/>
                    <a:pt x="43" y="69"/>
                  </a:cubicBezTo>
                  <a:cubicBezTo>
                    <a:pt x="42" y="70"/>
                    <a:pt x="42" y="70"/>
                    <a:pt x="42" y="70"/>
                  </a:cubicBezTo>
                  <a:cubicBezTo>
                    <a:pt x="42" y="70"/>
                    <a:pt x="42" y="70"/>
                    <a:pt x="42" y="70"/>
                  </a:cubicBezTo>
                  <a:cubicBezTo>
                    <a:pt x="41" y="70"/>
                    <a:pt x="41" y="70"/>
                    <a:pt x="41" y="70"/>
                  </a:cubicBezTo>
                  <a:cubicBezTo>
                    <a:pt x="40" y="70"/>
                    <a:pt x="40" y="70"/>
                    <a:pt x="40" y="70"/>
                  </a:cubicBezTo>
                  <a:cubicBezTo>
                    <a:pt x="37" y="69"/>
                    <a:pt x="37" y="69"/>
                    <a:pt x="37" y="69"/>
                  </a:cubicBezTo>
                  <a:cubicBezTo>
                    <a:pt x="34" y="69"/>
                    <a:pt x="34" y="69"/>
                    <a:pt x="34" y="69"/>
                  </a:cubicBezTo>
                  <a:cubicBezTo>
                    <a:pt x="32" y="70"/>
                    <a:pt x="32" y="70"/>
                    <a:pt x="32" y="70"/>
                  </a:cubicBezTo>
                  <a:cubicBezTo>
                    <a:pt x="31" y="71"/>
                    <a:pt x="31" y="71"/>
                    <a:pt x="31" y="71"/>
                  </a:cubicBezTo>
                  <a:cubicBezTo>
                    <a:pt x="29" y="72"/>
                    <a:pt x="29" y="72"/>
                    <a:pt x="29" y="72"/>
                  </a:cubicBezTo>
                  <a:cubicBezTo>
                    <a:pt x="27" y="74"/>
                    <a:pt x="27" y="74"/>
                    <a:pt x="27" y="74"/>
                  </a:cubicBezTo>
                  <a:cubicBezTo>
                    <a:pt x="26" y="75"/>
                    <a:pt x="26" y="75"/>
                    <a:pt x="26" y="75"/>
                  </a:cubicBezTo>
                  <a:cubicBezTo>
                    <a:pt x="25" y="78"/>
                    <a:pt x="25" y="78"/>
                    <a:pt x="25" y="78"/>
                  </a:cubicBezTo>
                  <a:cubicBezTo>
                    <a:pt x="25" y="78"/>
                    <a:pt x="25" y="78"/>
                    <a:pt x="25" y="78"/>
                  </a:cubicBezTo>
                  <a:cubicBezTo>
                    <a:pt x="24" y="79"/>
                    <a:pt x="24" y="79"/>
                    <a:pt x="24" y="79"/>
                  </a:cubicBezTo>
                  <a:cubicBezTo>
                    <a:pt x="23" y="79"/>
                    <a:pt x="23" y="79"/>
                    <a:pt x="23" y="79"/>
                  </a:cubicBezTo>
                  <a:cubicBezTo>
                    <a:pt x="22" y="79"/>
                    <a:pt x="22" y="79"/>
                    <a:pt x="22" y="79"/>
                  </a:cubicBezTo>
                  <a:cubicBezTo>
                    <a:pt x="20" y="80"/>
                    <a:pt x="20" y="80"/>
                    <a:pt x="20" y="80"/>
                  </a:cubicBezTo>
                  <a:cubicBezTo>
                    <a:pt x="19" y="80"/>
                    <a:pt x="19" y="80"/>
                    <a:pt x="19" y="80"/>
                  </a:cubicBezTo>
                  <a:cubicBezTo>
                    <a:pt x="16" y="80"/>
                    <a:pt x="16" y="80"/>
                    <a:pt x="16" y="80"/>
                  </a:cubicBezTo>
                  <a:cubicBezTo>
                    <a:pt x="16" y="79"/>
                    <a:pt x="16" y="79"/>
                    <a:pt x="16" y="79"/>
                  </a:cubicBezTo>
                  <a:cubicBezTo>
                    <a:pt x="15" y="75"/>
                    <a:pt x="15" y="75"/>
                    <a:pt x="15" y="75"/>
                  </a:cubicBezTo>
                  <a:cubicBezTo>
                    <a:pt x="15" y="72"/>
                    <a:pt x="15" y="72"/>
                    <a:pt x="15" y="72"/>
                  </a:cubicBezTo>
                  <a:cubicBezTo>
                    <a:pt x="15" y="70"/>
                    <a:pt x="15" y="70"/>
                    <a:pt x="15" y="70"/>
                  </a:cubicBezTo>
                  <a:cubicBezTo>
                    <a:pt x="15" y="67"/>
                    <a:pt x="15" y="67"/>
                    <a:pt x="15" y="67"/>
                  </a:cubicBezTo>
                  <a:cubicBezTo>
                    <a:pt x="15" y="65"/>
                    <a:pt x="15" y="65"/>
                    <a:pt x="15" y="65"/>
                  </a:cubicBezTo>
                  <a:cubicBezTo>
                    <a:pt x="15" y="63"/>
                    <a:pt x="15" y="63"/>
                    <a:pt x="15" y="63"/>
                  </a:cubicBezTo>
                  <a:cubicBezTo>
                    <a:pt x="15" y="62"/>
                    <a:pt x="15" y="62"/>
                    <a:pt x="15" y="62"/>
                  </a:cubicBezTo>
                  <a:cubicBezTo>
                    <a:pt x="15" y="60"/>
                    <a:pt x="15" y="60"/>
                    <a:pt x="15" y="60"/>
                  </a:cubicBezTo>
                  <a:cubicBezTo>
                    <a:pt x="15" y="58"/>
                    <a:pt x="15" y="58"/>
                    <a:pt x="15" y="58"/>
                  </a:cubicBezTo>
                  <a:cubicBezTo>
                    <a:pt x="15" y="57"/>
                    <a:pt x="15" y="57"/>
                    <a:pt x="15" y="57"/>
                  </a:cubicBezTo>
                  <a:cubicBezTo>
                    <a:pt x="15" y="56"/>
                    <a:pt x="15" y="56"/>
                    <a:pt x="15" y="56"/>
                  </a:cubicBezTo>
                  <a:cubicBezTo>
                    <a:pt x="14" y="55"/>
                    <a:pt x="14" y="55"/>
                    <a:pt x="14" y="55"/>
                  </a:cubicBezTo>
                  <a:cubicBezTo>
                    <a:pt x="14" y="54"/>
                    <a:pt x="14" y="54"/>
                    <a:pt x="14" y="54"/>
                  </a:cubicBezTo>
                  <a:cubicBezTo>
                    <a:pt x="13" y="53"/>
                    <a:pt x="13" y="53"/>
                    <a:pt x="13" y="53"/>
                  </a:cubicBezTo>
                  <a:cubicBezTo>
                    <a:pt x="12" y="53"/>
                    <a:pt x="12" y="53"/>
                    <a:pt x="12" y="53"/>
                  </a:cubicBezTo>
                  <a:cubicBezTo>
                    <a:pt x="12" y="52"/>
                    <a:pt x="12" y="52"/>
                    <a:pt x="12" y="52"/>
                  </a:cubicBezTo>
                  <a:cubicBezTo>
                    <a:pt x="11" y="52"/>
                    <a:pt x="11" y="52"/>
                    <a:pt x="11" y="52"/>
                  </a:cubicBezTo>
                  <a:cubicBezTo>
                    <a:pt x="9" y="51"/>
                    <a:pt x="9" y="51"/>
                    <a:pt x="9" y="51"/>
                  </a:cubicBezTo>
                  <a:cubicBezTo>
                    <a:pt x="9" y="51"/>
                    <a:pt x="9" y="51"/>
                    <a:pt x="9" y="51"/>
                  </a:cubicBezTo>
                  <a:cubicBezTo>
                    <a:pt x="8" y="52"/>
                    <a:pt x="8" y="52"/>
                    <a:pt x="8" y="52"/>
                  </a:cubicBezTo>
                  <a:cubicBezTo>
                    <a:pt x="7" y="53"/>
                    <a:pt x="7" y="53"/>
                    <a:pt x="7" y="53"/>
                  </a:cubicBezTo>
                  <a:cubicBezTo>
                    <a:pt x="7" y="51"/>
                    <a:pt x="7" y="51"/>
                    <a:pt x="7" y="51"/>
                  </a:cubicBezTo>
                  <a:cubicBezTo>
                    <a:pt x="7" y="50"/>
                    <a:pt x="7" y="50"/>
                    <a:pt x="7" y="50"/>
                  </a:cubicBezTo>
                  <a:cubicBezTo>
                    <a:pt x="8" y="48"/>
                    <a:pt x="8" y="48"/>
                    <a:pt x="8" y="48"/>
                  </a:cubicBezTo>
                  <a:cubicBezTo>
                    <a:pt x="9" y="48"/>
                    <a:pt x="9" y="48"/>
                    <a:pt x="9" y="48"/>
                  </a:cubicBezTo>
                  <a:cubicBezTo>
                    <a:pt x="10" y="49"/>
                    <a:pt x="10" y="49"/>
                    <a:pt x="10" y="49"/>
                  </a:cubicBezTo>
                  <a:cubicBezTo>
                    <a:pt x="11" y="49"/>
                    <a:pt x="11" y="49"/>
                    <a:pt x="11" y="49"/>
                  </a:cubicBezTo>
                  <a:cubicBezTo>
                    <a:pt x="12" y="49"/>
                    <a:pt x="12" y="49"/>
                    <a:pt x="12" y="49"/>
                  </a:cubicBezTo>
                  <a:cubicBezTo>
                    <a:pt x="12" y="48"/>
                    <a:pt x="12" y="48"/>
                    <a:pt x="12" y="48"/>
                  </a:cubicBezTo>
                  <a:cubicBezTo>
                    <a:pt x="12" y="47"/>
                    <a:pt x="12" y="47"/>
                    <a:pt x="12" y="47"/>
                  </a:cubicBezTo>
                  <a:cubicBezTo>
                    <a:pt x="11" y="47"/>
                    <a:pt x="11" y="47"/>
                    <a:pt x="11" y="47"/>
                  </a:cubicBezTo>
                  <a:cubicBezTo>
                    <a:pt x="11" y="46"/>
                    <a:pt x="11" y="46"/>
                    <a:pt x="11" y="46"/>
                  </a:cubicBezTo>
                  <a:cubicBezTo>
                    <a:pt x="11" y="44"/>
                    <a:pt x="11" y="44"/>
                    <a:pt x="11" y="44"/>
                  </a:cubicBezTo>
                  <a:cubicBezTo>
                    <a:pt x="11" y="43"/>
                    <a:pt x="11" y="43"/>
                    <a:pt x="11" y="43"/>
                  </a:cubicBezTo>
                  <a:cubicBezTo>
                    <a:pt x="11" y="43"/>
                    <a:pt x="11" y="43"/>
                    <a:pt x="11" y="43"/>
                  </a:cubicBezTo>
                  <a:cubicBezTo>
                    <a:pt x="10" y="42"/>
                    <a:pt x="10" y="42"/>
                    <a:pt x="10" y="42"/>
                  </a:cubicBezTo>
                  <a:cubicBezTo>
                    <a:pt x="9" y="43"/>
                    <a:pt x="9" y="43"/>
                    <a:pt x="9" y="43"/>
                  </a:cubicBezTo>
                  <a:cubicBezTo>
                    <a:pt x="7" y="42"/>
                    <a:pt x="7" y="42"/>
                    <a:pt x="7" y="42"/>
                  </a:cubicBezTo>
                  <a:cubicBezTo>
                    <a:pt x="5" y="42"/>
                    <a:pt x="5" y="42"/>
                    <a:pt x="5" y="42"/>
                  </a:cubicBezTo>
                  <a:cubicBezTo>
                    <a:pt x="5" y="43"/>
                    <a:pt x="5" y="43"/>
                    <a:pt x="5" y="43"/>
                  </a:cubicBezTo>
                  <a:cubicBezTo>
                    <a:pt x="6" y="45"/>
                    <a:pt x="6" y="45"/>
                    <a:pt x="6" y="45"/>
                  </a:cubicBezTo>
                  <a:cubicBezTo>
                    <a:pt x="5" y="44"/>
                    <a:pt x="5" y="44"/>
                    <a:pt x="5" y="44"/>
                  </a:cubicBezTo>
                  <a:cubicBezTo>
                    <a:pt x="4" y="43"/>
                    <a:pt x="4" y="43"/>
                    <a:pt x="4" y="43"/>
                  </a:cubicBezTo>
                  <a:cubicBezTo>
                    <a:pt x="3" y="41"/>
                    <a:pt x="3" y="41"/>
                    <a:pt x="3" y="41"/>
                  </a:cubicBezTo>
                  <a:cubicBezTo>
                    <a:pt x="3" y="39"/>
                    <a:pt x="3" y="39"/>
                    <a:pt x="3" y="39"/>
                  </a:cubicBezTo>
                  <a:cubicBezTo>
                    <a:pt x="3" y="36"/>
                    <a:pt x="3" y="36"/>
                    <a:pt x="3" y="36"/>
                  </a:cubicBezTo>
                  <a:cubicBezTo>
                    <a:pt x="3" y="34"/>
                    <a:pt x="3" y="34"/>
                    <a:pt x="3" y="34"/>
                  </a:cubicBezTo>
                  <a:cubicBezTo>
                    <a:pt x="4" y="32"/>
                    <a:pt x="4" y="32"/>
                    <a:pt x="4" y="32"/>
                  </a:cubicBezTo>
                  <a:cubicBezTo>
                    <a:pt x="4" y="29"/>
                    <a:pt x="4" y="29"/>
                    <a:pt x="4" y="29"/>
                  </a:cubicBezTo>
                  <a:cubicBezTo>
                    <a:pt x="5" y="27"/>
                    <a:pt x="5" y="27"/>
                    <a:pt x="5" y="27"/>
                  </a:cubicBezTo>
                  <a:cubicBezTo>
                    <a:pt x="5" y="28"/>
                    <a:pt x="5" y="28"/>
                    <a:pt x="5" y="28"/>
                  </a:cubicBezTo>
                  <a:cubicBezTo>
                    <a:pt x="6" y="29"/>
                    <a:pt x="6" y="29"/>
                    <a:pt x="6" y="29"/>
                  </a:cubicBezTo>
                  <a:cubicBezTo>
                    <a:pt x="7" y="30"/>
                    <a:pt x="7" y="30"/>
                    <a:pt x="7" y="30"/>
                  </a:cubicBezTo>
                  <a:cubicBezTo>
                    <a:pt x="8" y="30"/>
                    <a:pt x="8" y="30"/>
                    <a:pt x="8" y="30"/>
                  </a:cubicBezTo>
                  <a:cubicBezTo>
                    <a:pt x="9" y="30"/>
                    <a:pt x="9" y="30"/>
                    <a:pt x="9" y="30"/>
                  </a:cubicBezTo>
                  <a:cubicBezTo>
                    <a:pt x="10" y="30"/>
                    <a:pt x="10" y="30"/>
                    <a:pt x="10" y="30"/>
                  </a:cubicBezTo>
                  <a:cubicBezTo>
                    <a:pt x="11" y="30"/>
                    <a:pt x="11" y="30"/>
                    <a:pt x="11" y="30"/>
                  </a:cubicBezTo>
                  <a:cubicBezTo>
                    <a:pt x="12" y="30"/>
                    <a:pt x="12" y="30"/>
                    <a:pt x="12" y="30"/>
                  </a:cubicBezTo>
                  <a:cubicBezTo>
                    <a:pt x="13" y="31"/>
                    <a:pt x="13" y="31"/>
                    <a:pt x="13" y="31"/>
                  </a:cubicBezTo>
                  <a:cubicBezTo>
                    <a:pt x="14" y="32"/>
                    <a:pt x="14" y="32"/>
                    <a:pt x="14" y="32"/>
                  </a:cubicBezTo>
                  <a:cubicBezTo>
                    <a:pt x="15" y="32"/>
                    <a:pt x="15" y="32"/>
                    <a:pt x="15" y="32"/>
                  </a:cubicBezTo>
                  <a:cubicBezTo>
                    <a:pt x="18" y="32"/>
                    <a:pt x="18" y="32"/>
                    <a:pt x="18" y="32"/>
                  </a:cubicBezTo>
                  <a:cubicBezTo>
                    <a:pt x="19" y="31"/>
                    <a:pt x="19" y="31"/>
                    <a:pt x="19" y="31"/>
                  </a:cubicBezTo>
                  <a:cubicBezTo>
                    <a:pt x="20" y="32"/>
                    <a:pt x="20" y="32"/>
                    <a:pt x="20" y="32"/>
                  </a:cubicBezTo>
                  <a:cubicBezTo>
                    <a:pt x="20" y="32"/>
                    <a:pt x="20" y="32"/>
                    <a:pt x="20" y="32"/>
                  </a:cubicBezTo>
                  <a:cubicBezTo>
                    <a:pt x="21" y="32"/>
                    <a:pt x="21" y="32"/>
                    <a:pt x="21" y="32"/>
                  </a:cubicBezTo>
                  <a:cubicBezTo>
                    <a:pt x="21" y="31"/>
                    <a:pt x="21" y="31"/>
                    <a:pt x="21" y="31"/>
                  </a:cubicBezTo>
                  <a:cubicBezTo>
                    <a:pt x="20" y="30"/>
                    <a:pt x="20" y="30"/>
                    <a:pt x="20" y="30"/>
                  </a:cubicBezTo>
                  <a:cubicBezTo>
                    <a:pt x="21" y="29"/>
                    <a:pt x="21" y="29"/>
                    <a:pt x="21" y="29"/>
                  </a:cubicBezTo>
                  <a:cubicBezTo>
                    <a:pt x="23" y="30"/>
                    <a:pt x="23" y="30"/>
                    <a:pt x="23" y="30"/>
                  </a:cubicBezTo>
                  <a:cubicBezTo>
                    <a:pt x="24" y="29"/>
                    <a:pt x="24" y="29"/>
                    <a:pt x="24" y="29"/>
                  </a:cubicBezTo>
                  <a:cubicBezTo>
                    <a:pt x="24" y="29"/>
                    <a:pt x="24" y="29"/>
                    <a:pt x="24" y="29"/>
                  </a:cubicBezTo>
                  <a:cubicBezTo>
                    <a:pt x="25" y="29"/>
                    <a:pt x="25" y="29"/>
                    <a:pt x="25" y="29"/>
                  </a:cubicBezTo>
                  <a:cubicBezTo>
                    <a:pt x="25" y="28"/>
                    <a:pt x="25" y="28"/>
                    <a:pt x="25" y="28"/>
                  </a:cubicBezTo>
                  <a:cubicBezTo>
                    <a:pt x="25" y="27"/>
                    <a:pt x="25" y="27"/>
                    <a:pt x="25" y="27"/>
                  </a:cubicBezTo>
                  <a:cubicBezTo>
                    <a:pt x="25" y="26"/>
                    <a:pt x="25" y="26"/>
                    <a:pt x="25" y="26"/>
                  </a:cubicBezTo>
                  <a:cubicBezTo>
                    <a:pt x="24" y="25"/>
                    <a:pt x="24" y="25"/>
                    <a:pt x="24" y="25"/>
                  </a:cubicBezTo>
                  <a:cubicBezTo>
                    <a:pt x="23" y="24"/>
                    <a:pt x="23" y="24"/>
                    <a:pt x="23" y="24"/>
                  </a:cubicBezTo>
                  <a:cubicBezTo>
                    <a:pt x="20" y="22"/>
                    <a:pt x="20" y="22"/>
                    <a:pt x="20" y="22"/>
                  </a:cubicBezTo>
                  <a:cubicBezTo>
                    <a:pt x="19" y="21"/>
                    <a:pt x="19" y="21"/>
                    <a:pt x="19" y="21"/>
                  </a:cubicBezTo>
                  <a:cubicBezTo>
                    <a:pt x="18" y="19"/>
                    <a:pt x="18" y="19"/>
                    <a:pt x="18" y="19"/>
                  </a:cubicBezTo>
                  <a:cubicBezTo>
                    <a:pt x="17" y="18"/>
                    <a:pt x="17" y="18"/>
                    <a:pt x="17" y="18"/>
                  </a:cubicBezTo>
                  <a:cubicBezTo>
                    <a:pt x="17" y="16"/>
                    <a:pt x="17" y="16"/>
                    <a:pt x="17" y="16"/>
                  </a:cubicBezTo>
                  <a:cubicBezTo>
                    <a:pt x="16" y="14"/>
                    <a:pt x="16" y="14"/>
                    <a:pt x="16" y="14"/>
                  </a:cubicBezTo>
                  <a:cubicBezTo>
                    <a:pt x="15" y="11"/>
                    <a:pt x="15" y="11"/>
                    <a:pt x="15" y="11"/>
                  </a:cubicBezTo>
                  <a:cubicBezTo>
                    <a:pt x="15" y="11"/>
                    <a:pt x="15" y="11"/>
                    <a:pt x="15" y="11"/>
                  </a:cubicBezTo>
                  <a:cubicBezTo>
                    <a:pt x="14" y="10"/>
                    <a:pt x="14" y="10"/>
                    <a:pt x="14" y="10"/>
                  </a:cubicBezTo>
                  <a:cubicBezTo>
                    <a:pt x="13" y="10"/>
                    <a:pt x="13" y="10"/>
                    <a:pt x="13" y="10"/>
                  </a:cubicBezTo>
                  <a:cubicBezTo>
                    <a:pt x="11" y="10"/>
                    <a:pt x="11" y="10"/>
                    <a:pt x="11" y="10"/>
                  </a:cubicBezTo>
                  <a:cubicBezTo>
                    <a:pt x="9" y="11"/>
                    <a:pt x="9" y="11"/>
                    <a:pt x="9" y="11"/>
                  </a:cubicBezTo>
                  <a:cubicBezTo>
                    <a:pt x="7" y="11"/>
                    <a:pt x="7" y="11"/>
                    <a:pt x="7" y="11"/>
                  </a:cubicBezTo>
                  <a:cubicBezTo>
                    <a:pt x="7" y="11"/>
                    <a:pt x="7" y="11"/>
                    <a:pt x="7" y="11"/>
                  </a:cubicBezTo>
                  <a:cubicBezTo>
                    <a:pt x="5" y="13"/>
                    <a:pt x="5" y="13"/>
                    <a:pt x="5" y="13"/>
                  </a:cubicBezTo>
                  <a:cubicBezTo>
                    <a:pt x="4" y="14"/>
                    <a:pt x="4" y="14"/>
                    <a:pt x="4" y="14"/>
                  </a:cubicBezTo>
                  <a:cubicBezTo>
                    <a:pt x="3" y="17"/>
                    <a:pt x="3" y="17"/>
                    <a:pt x="3" y="17"/>
                  </a:cubicBezTo>
                  <a:cubicBezTo>
                    <a:pt x="4" y="18"/>
                    <a:pt x="4" y="18"/>
                    <a:pt x="4" y="18"/>
                  </a:cubicBezTo>
                  <a:cubicBezTo>
                    <a:pt x="4" y="18"/>
                    <a:pt x="4" y="18"/>
                    <a:pt x="4" y="18"/>
                  </a:cubicBezTo>
                  <a:cubicBezTo>
                    <a:pt x="4" y="22"/>
                    <a:pt x="4" y="22"/>
                    <a:pt x="4" y="22"/>
                  </a:cubicBezTo>
                  <a:cubicBezTo>
                    <a:pt x="4" y="24"/>
                    <a:pt x="4" y="24"/>
                    <a:pt x="4" y="24"/>
                  </a:cubicBezTo>
                  <a:cubicBezTo>
                    <a:pt x="4" y="24"/>
                    <a:pt x="4" y="24"/>
                    <a:pt x="4" y="24"/>
                  </a:cubicBezTo>
                  <a:cubicBezTo>
                    <a:pt x="4" y="24"/>
                    <a:pt x="4" y="24"/>
                    <a:pt x="4" y="24"/>
                  </a:cubicBezTo>
                  <a:cubicBezTo>
                    <a:pt x="3" y="22"/>
                    <a:pt x="3" y="22"/>
                    <a:pt x="3" y="22"/>
                  </a:cubicBezTo>
                  <a:cubicBezTo>
                    <a:pt x="1" y="19"/>
                    <a:pt x="1" y="19"/>
                    <a:pt x="1" y="19"/>
                  </a:cubicBezTo>
                  <a:cubicBezTo>
                    <a:pt x="0" y="16"/>
                    <a:pt x="0" y="16"/>
                    <a:pt x="0" y="16"/>
                  </a:cubicBezTo>
                  <a:cubicBezTo>
                    <a:pt x="2" y="13"/>
                    <a:pt x="2" y="13"/>
                    <a:pt x="2" y="13"/>
                  </a:cubicBezTo>
                  <a:cubicBezTo>
                    <a:pt x="4" y="11"/>
                    <a:pt x="4" y="11"/>
                    <a:pt x="4" y="11"/>
                  </a:cubicBezTo>
                  <a:cubicBezTo>
                    <a:pt x="6" y="10"/>
                    <a:pt x="6" y="10"/>
                    <a:pt x="6" y="10"/>
                  </a:cubicBezTo>
                  <a:cubicBezTo>
                    <a:pt x="6" y="10"/>
                    <a:pt x="6" y="10"/>
                    <a:pt x="6" y="10"/>
                  </a:cubicBezTo>
                  <a:cubicBezTo>
                    <a:pt x="8" y="9"/>
                    <a:pt x="8" y="9"/>
                    <a:pt x="8" y="9"/>
                  </a:cubicBezTo>
                  <a:cubicBezTo>
                    <a:pt x="11" y="8"/>
                    <a:pt x="11" y="8"/>
                    <a:pt x="11" y="8"/>
                  </a:cubicBezTo>
                  <a:cubicBezTo>
                    <a:pt x="13" y="8"/>
                    <a:pt x="13" y="8"/>
                    <a:pt x="13" y="8"/>
                  </a:cubicBezTo>
                  <a:cubicBezTo>
                    <a:pt x="16" y="7"/>
                    <a:pt x="16" y="7"/>
                    <a:pt x="16" y="7"/>
                  </a:cubicBezTo>
                  <a:cubicBezTo>
                    <a:pt x="17" y="7"/>
                    <a:pt x="17" y="7"/>
                    <a:pt x="17" y="7"/>
                  </a:cubicBezTo>
                  <a:cubicBezTo>
                    <a:pt x="18" y="7"/>
                    <a:pt x="18" y="7"/>
                    <a:pt x="18" y="7"/>
                  </a:cubicBezTo>
                  <a:cubicBezTo>
                    <a:pt x="19" y="8"/>
                    <a:pt x="19" y="8"/>
                    <a:pt x="19" y="8"/>
                  </a:cubicBezTo>
                  <a:cubicBezTo>
                    <a:pt x="20" y="8"/>
                    <a:pt x="20" y="8"/>
                    <a:pt x="20" y="8"/>
                  </a:cubicBezTo>
                  <a:cubicBezTo>
                    <a:pt x="22" y="10"/>
                    <a:pt x="22" y="10"/>
                    <a:pt x="22" y="10"/>
                  </a:cubicBezTo>
                  <a:cubicBezTo>
                    <a:pt x="24" y="11"/>
                    <a:pt x="24" y="11"/>
                    <a:pt x="24" y="11"/>
                  </a:cubicBezTo>
                  <a:cubicBezTo>
                    <a:pt x="26" y="13"/>
                    <a:pt x="26" y="13"/>
                    <a:pt x="26" y="13"/>
                  </a:cubicBezTo>
                  <a:cubicBezTo>
                    <a:pt x="27" y="14"/>
                    <a:pt x="27" y="14"/>
                    <a:pt x="27" y="14"/>
                  </a:cubicBezTo>
                  <a:cubicBezTo>
                    <a:pt x="27" y="14"/>
                    <a:pt x="27" y="14"/>
                    <a:pt x="27" y="14"/>
                  </a:cubicBezTo>
                  <a:cubicBezTo>
                    <a:pt x="27" y="15"/>
                    <a:pt x="27" y="15"/>
                    <a:pt x="27" y="15"/>
                  </a:cubicBezTo>
                  <a:cubicBezTo>
                    <a:pt x="29" y="18"/>
                    <a:pt x="29" y="18"/>
                    <a:pt x="29" y="18"/>
                  </a:cubicBezTo>
                  <a:cubicBezTo>
                    <a:pt x="30" y="19"/>
                    <a:pt x="30" y="19"/>
                    <a:pt x="30" y="19"/>
                  </a:cubicBezTo>
                  <a:cubicBezTo>
                    <a:pt x="31" y="20"/>
                    <a:pt x="31" y="20"/>
                    <a:pt x="31" y="20"/>
                  </a:cubicBezTo>
                  <a:cubicBezTo>
                    <a:pt x="32" y="21"/>
                    <a:pt x="32" y="21"/>
                    <a:pt x="32" y="21"/>
                  </a:cubicBezTo>
                  <a:cubicBezTo>
                    <a:pt x="32" y="22"/>
                    <a:pt x="32" y="22"/>
                    <a:pt x="32" y="22"/>
                  </a:cubicBezTo>
                  <a:cubicBezTo>
                    <a:pt x="33" y="23"/>
                    <a:pt x="33" y="23"/>
                    <a:pt x="33" y="23"/>
                  </a:cubicBezTo>
                  <a:cubicBezTo>
                    <a:pt x="33" y="23"/>
                    <a:pt x="33" y="23"/>
                    <a:pt x="33" y="23"/>
                  </a:cubicBezTo>
                  <a:cubicBezTo>
                    <a:pt x="34" y="23"/>
                    <a:pt x="34" y="23"/>
                    <a:pt x="34" y="23"/>
                  </a:cubicBezTo>
                  <a:cubicBezTo>
                    <a:pt x="36" y="23"/>
                    <a:pt x="36" y="23"/>
                    <a:pt x="36" y="23"/>
                  </a:cubicBezTo>
                  <a:cubicBezTo>
                    <a:pt x="37" y="23"/>
                    <a:pt x="37" y="23"/>
                    <a:pt x="37" y="23"/>
                  </a:cubicBezTo>
                  <a:cubicBezTo>
                    <a:pt x="38" y="22"/>
                    <a:pt x="38" y="22"/>
                    <a:pt x="38" y="22"/>
                  </a:cubicBezTo>
                  <a:cubicBezTo>
                    <a:pt x="39" y="22"/>
                    <a:pt x="39" y="22"/>
                    <a:pt x="39" y="22"/>
                  </a:cubicBezTo>
                  <a:cubicBezTo>
                    <a:pt x="42" y="23"/>
                    <a:pt x="42" y="23"/>
                    <a:pt x="42" y="23"/>
                  </a:cubicBezTo>
                  <a:cubicBezTo>
                    <a:pt x="45" y="23"/>
                    <a:pt x="45" y="23"/>
                    <a:pt x="45" y="23"/>
                  </a:cubicBezTo>
                  <a:cubicBezTo>
                    <a:pt x="48" y="23"/>
                    <a:pt x="48" y="23"/>
                    <a:pt x="48" y="23"/>
                  </a:cubicBezTo>
                  <a:cubicBezTo>
                    <a:pt x="49" y="23"/>
                    <a:pt x="49" y="23"/>
                    <a:pt x="49" y="23"/>
                  </a:cubicBezTo>
                  <a:cubicBezTo>
                    <a:pt x="50" y="23"/>
                    <a:pt x="50" y="23"/>
                    <a:pt x="50" y="23"/>
                  </a:cubicBezTo>
                  <a:cubicBezTo>
                    <a:pt x="51" y="23"/>
                    <a:pt x="51" y="23"/>
                    <a:pt x="51" y="23"/>
                  </a:cubicBezTo>
                  <a:cubicBezTo>
                    <a:pt x="51" y="23"/>
                    <a:pt x="51" y="23"/>
                    <a:pt x="51" y="23"/>
                  </a:cubicBezTo>
                  <a:cubicBezTo>
                    <a:pt x="51" y="22"/>
                    <a:pt x="51" y="22"/>
                    <a:pt x="51" y="22"/>
                  </a:cubicBezTo>
                  <a:cubicBezTo>
                    <a:pt x="52" y="22"/>
                    <a:pt x="52" y="22"/>
                    <a:pt x="52" y="22"/>
                  </a:cubicBezTo>
                  <a:cubicBezTo>
                    <a:pt x="52" y="22"/>
                    <a:pt x="52" y="22"/>
                    <a:pt x="52" y="22"/>
                  </a:cubicBezTo>
                  <a:cubicBezTo>
                    <a:pt x="51" y="21"/>
                    <a:pt x="51" y="21"/>
                    <a:pt x="51" y="21"/>
                  </a:cubicBezTo>
                  <a:cubicBezTo>
                    <a:pt x="51" y="21"/>
                    <a:pt x="51" y="21"/>
                    <a:pt x="51" y="21"/>
                  </a:cubicBezTo>
                  <a:cubicBezTo>
                    <a:pt x="50" y="17"/>
                    <a:pt x="50" y="17"/>
                    <a:pt x="50" y="17"/>
                  </a:cubicBezTo>
                  <a:cubicBezTo>
                    <a:pt x="50" y="14"/>
                    <a:pt x="50" y="14"/>
                    <a:pt x="50" y="14"/>
                  </a:cubicBezTo>
                  <a:cubicBezTo>
                    <a:pt x="51" y="14"/>
                    <a:pt x="51" y="14"/>
                    <a:pt x="51" y="14"/>
                  </a:cubicBezTo>
                  <a:cubicBezTo>
                    <a:pt x="52" y="13"/>
                    <a:pt x="52" y="13"/>
                    <a:pt x="52" y="13"/>
                  </a:cubicBezTo>
                  <a:cubicBezTo>
                    <a:pt x="53" y="11"/>
                    <a:pt x="53" y="11"/>
                    <a:pt x="53" y="11"/>
                  </a:cubicBezTo>
                  <a:cubicBezTo>
                    <a:pt x="54" y="10"/>
                    <a:pt x="54" y="10"/>
                    <a:pt x="54" y="10"/>
                  </a:cubicBezTo>
                  <a:cubicBezTo>
                    <a:pt x="55" y="10"/>
                    <a:pt x="55" y="10"/>
                    <a:pt x="55" y="10"/>
                  </a:cubicBezTo>
                  <a:cubicBezTo>
                    <a:pt x="58" y="10"/>
                    <a:pt x="58" y="10"/>
                    <a:pt x="58" y="10"/>
                  </a:cubicBezTo>
                  <a:cubicBezTo>
                    <a:pt x="60" y="9"/>
                    <a:pt x="60" y="9"/>
                    <a:pt x="60" y="9"/>
                  </a:cubicBezTo>
                  <a:cubicBezTo>
                    <a:pt x="60" y="9"/>
                    <a:pt x="60" y="9"/>
                    <a:pt x="60" y="9"/>
                  </a:cubicBezTo>
                  <a:cubicBezTo>
                    <a:pt x="61" y="7"/>
                    <a:pt x="61" y="7"/>
                    <a:pt x="61" y="7"/>
                  </a:cubicBezTo>
                  <a:cubicBezTo>
                    <a:pt x="61" y="6"/>
                    <a:pt x="61" y="6"/>
                    <a:pt x="61" y="6"/>
                  </a:cubicBezTo>
                  <a:cubicBezTo>
                    <a:pt x="61" y="5"/>
                    <a:pt x="61" y="5"/>
                    <a:pt x="61" y="5"/>
                  </a:cubicBezTo>
                  <a:cubicBezTo>
                    <a:pt x="62" y="5"/>
                    <a:pt x="62" y="5"/>
                    <a:pt x="62" y="5"/>
                  </a:cubicBezTo>
                  <a:cubicBezTo>
                    <a:pt x="62" y="5"/>
                    <a:pt x="62" y="5"/>
                    <a:pt x="62" y="5"/>
                  </a:cubicBezTo>
                  <a:cubicBezTo>
                    <a:pt x="64" y="5"/>
                    <a:pt x="64" y="5"/>
                    <a:pt x="64" y="5"/>
                  </a:cubicBezTo>
                  <a:cubicBezTo>
                    <a:pt x="64" y="6"/>
                    <a:pt x="64" y="6"/>
                    <a:pt x="64" y="6"/>
                  </a:cubicBezTo>
                  <a:cubicBezTo>
                    <a:pt x="65" y="6"/>
                    <a:pt x="65" y="6"/>
                    <a:pt x="65" y="6"/>
                  </a:cubicBezTo>
                  <a:cubicBezTo>
                    <a:pt x="65" y="6"/>
                    <a:pt x="65" y="6"/>
                    <a:pt x="65" y="6"/>
                  </a:cubicBezTo>
                  <a:cubicBezTo>
                    <a:pt x="66" y="7"/>
                    <a:pt x="66" y="7"/>
                    <a:pt x="66" y="7"/>
                  </a:cubicBezTo>
                  <a:cubicBezTo>
                    <a:pt x="66" y="8"/>
                    <a:pt x="66" y="8"/>
                    <a:pt x="66" y="8"/>
                  </a:cubicBezTo>
                  <a:cubicBezTo>
                    <a:pt x="66" y="8"/>
                    <a:pt x="66" y="8"/>
                    <a:pt x="66" y="8"/>
                  </a:cubicBezTo>
                  <a:cubicBezTo>
                    <a:pt x="66" y="8"/>
                    <a:pt x="66" y="8"/>
                    <a:pt x="66" y="8"/>
                  </a:cubicBezTo>
                  <a:cubicBezTo>
                    <a:pt x="67" y="8"/>
                    <a:pt x="67" y="8"/>
                    <a:pt x="67" y="8"/>
                  </a:cubicBezTo>
                  <a:cubicBezTo>
                    <a:pt x="67" y="8"/>
                    <a:pt x="67" y="8"/>
                    <a:pt x="67" y="8"/>
                  </a:cubicBezTo>
                  <a:cubicBezTo>
                    <a:pt x="67" y="7"/>
                    <a:pt x="67" y="7"/>
                    <a:pt x="67" y="7"/>
                  </a:cubicBezTo>
                  <a:cubicBezTo>
                    <a:pt x="67" y="7"/>
                    <a:pt x="67" y="7"/>
                    <a:pt x="67" y="7"/>
                  </a:cubicBezTo>
                  <a:cubicBezTo>
                    <a:pt x="66" y="6"/>
                    <a:pt x="66" y="6"/>
                    <a:pt x="66" y="6"/>
                  </a:cubicBezTo>
                  <a:cubicBezTo>
                    <a:pt x="65" y="4"/>
                    <a:pt x="65" y="4"/>
                    <a:pt x="65" y="4"/>
                  </a:cubicBezTo>
                  <a:cubicBezTo>
                    <a:pt x="64" y="4"/>
                    <a:pt x="64" y="4"/>
                    <a:pt x="64" y="4"/>
                  </a:cubicBezTo>
                  <a:cubicBezTo>
                    <a:pt x="63" y="3"/>
                    <a:pt x="63" y="3"/>
                    <a:pt x="63" y="3"/>
                  </a:cubicBezTo>
                  <a:cubicBezTo>
                    <a:pt x="63" y="3"/>
                    <a:pt x="63" y="3"/>
                    <a:pt x="63" y="3"/>
                  </a:cubicBezTo>
                  <a:cubicBezTo>
                    <a:pt x="64" y="2"/>
                    <a:pt x="64" y="2"/>
                    <a:pt x="64" y="2"/>
                  </a:cubicBezTo>
                  <a:cubicBezTo>
                    <a:pt x="65" y="2"/>
                    <a:pt x="65" y="2"/>
                    <a:pt x="65" y="2"/>
                  </a:cubicBezTo>
                  <a:cubicBezTo>
                    <a:pt x="66" y="2"/>
                    <a:pt x="66" y="2"/>
                    <a:pt x="66" y="2"/>
                  </a:cubicBezTo>
                  <a:cubicBezTo>
                    <a:pt x="67" y="2"/>
                    <a:pt x="67" y="2"/>
                    <a:pt x="67" y="2"/>
                  </a:cubicBezTo>
                  <a:cubicBezTo>
                    <a:pt x="68" y="2"/>
                    <a:pt x="68" y="2"/>
                    <a:pt x="68" y="2"/>
                  </a:cubicBezTo>
                  <a:cubicBezTo>
                    <a:pt x="68" y="0"/>
                    <a:pt x="68" y="0"/>
                    <a:pt x="68" y="0"/>
                  </a:cubicBezTo>
                  <a:cubicBezTo>
                    <a:pt x="70" y="2"/>
                    <a:pt x="70" y="2"/>
                    <a:pt x="70" y="2"/>
                  </a:cubicBezTo>
                  <a:cubicBezTo>
                    <a:pt x="71" y="4"/>
                    <a:pt x="71" y="4"/>
                    <a:pt x="71" y="4"/>
                  </a:cubicBezTo>
                  <a:cubicBezTo>
                    <a:pt x="72" y="4"/>
                    <a:pt x="72" y="4"/>
                    <a:pt x="72" y="4"/>
                  </a:cubicBezTo>
                  <a:cubicBezTo>
                    <a:pt x="73" y="4"/>
                    <a:pt x="73" y="4"/>
                    <a:pt x="73" y="4"/>
                  </a:cubicBezTo>
                  <a:cubicBezTo>
                    <a:pt x="74" y="4"/>
                    <a:pt x="74" y="4"/>
                    <a:pt x="74" y="4"/>
                  </a:cubicBezTo>
                  <a:cubicBezTo>
                    <a:pt x="75" y="5"/>
                    <a:pt x="75" y="5"/>
                    <a:pt x="75" y="5"/>
                  </a:cubicBezTo>
                  <a:cubicBezTo>
                    <a:pt x="75" y="5"/>
                    <a:pt x="75" y="5"/>
                    <a:pt x="75" y="5"/>
                  </a:cubicBezTo>
                  <a:cubicBezTo>
                    <a:pt x="76" y="7"/>
                    <a:pt x="76" y="7"/>
                    <a:pt x="76" y="7"/>
                  </a:cubicBezTo>
                  <a:cubicBezTo>
                    <a:pt x="77" y="7"/>
                    <a:pt x="77" y="7"/>
                    <a:pt x="77" y="7"/>
                  </a:cubicBezTo>
                  <a:cubicBezTo>
                    <a:pt x="78" y="8"/>
                    <a:pt x="78" y="8"/>
                    <a:pt x="78" y="8"/>
                  </a:cubicBezTo>
                  <a:cubicBezTo>
                    <a:pt x="81" y="8"/>
                    <a:pt x="81" y="8"/>
                    <a:pt x="81" y="8"/>
                  </a:cubicBezTo>
                  <a:cubicBezTo>
                    <a:pt x="83" y="8"/>
                    <a:pt x="83" y="8"/>
                    <a:pt x="83" y="8"/>
                  </a:cubicBezTo>
                  <a:cubicBezTo>
                    <a:pt x="83" y="9"/>
                    <a:pt x="83" y="9"/>
                    <a:pt x="83" y="9"/>
                  </a:cubicBezTo>
                  <a:cubicBezTo>
                    <a:pt x="84" y="9"/>
                    <a:pt x="84" y="9"/>
                    <a:pt x="84" y="9"/>
                  </a:cubicBezTo>
                  <a:cubicBezTo>
                    <a:pt x="84" y="9"/>
                    <a:pt x="84" y="9"/>
                    <a:pt x="84" y="9"/>
                  </a:cubicBezTo>
                  <a:cubicBezTo>
                    <a:pt x="84" y="10"/>
                    <a:pt x="84" y="10"/>
                    <a:pt x="84" y="10"/>
                  </a:cubicBezTo>
                  <a:cubicBezTo>
                    <a:pt x="84" y="10"/>
                    <a:pt x="84" y="10"/>
                    <a:pt x="84" y="10"/>
                  </a:cubicBezTo>
                  <a:cubicBezTo>
                    <a:pt x="84" y="11"/>
                    <a:pt x="84" y="11"/>
                    <a:pt x="84" y="11"/>
                  </a:cubicBezTo>
                  <a:cubicBezTo>
                    <a:pt x="84" y="12"/>
                    <a:pt x="84" y="12"/>
                    <a:pt x="84" y="12"/>
                  </a:cubicBezTo>
                  <a:cubicBezTo>
                    <a:pt x="84" y="12"/>
                    <a:pt x="84" y="12"/>
                    <a:pt x="84" y="12"/>
                  </a:cubicBezTo>
                  <a:cubicBezTo>
                    <a:pt x="83" y="13"/>
                    <a:pt x="83" y="13"/>
                    <a:pt x="83" y="13"/>
                  </a:cubicBezTo>
                  <a:cubicBezTo>
                    <a:pt x="84" y="13"/>
                    <a:pt x="84" y="13"/>
                    <a:pt x="84" y="13"/>
                  </a:cubicBezTo>
                  <a:cubicBezTo>
                    <a:pt x="85" y="14"/>
                    <a:pt x="85" y="14"/>
                    <a:pt x="85" y="14"/>
                  </a:cubicBezTo>
                  <a:cubicBezTo>
                    <a:pt x="86" y="14"/>
                    <a:pt x="86" y="14"/>
                    <a:pt x="86" y="14"/>
                  </a:cubicBezTo>
                  <a:cubicBezTo>
                    <a:pt x="86" y="15"/>
                    <a:pt x="86" y="15"/>
                    <a:pt x="86" y="15"/>
                  </a:cubicBezTo>
                  <a:cubicBezTo>
                    <a:pt x="86" y="15"/>
                    <a:pt x="86" y="15"/>
                    <a:pt x="86" y="15"/>
                  </a:cubicBezTo>
                  <a:cubicBezTo>
                    <a:pt x="86" y="16"/>
                    <a:pt x="86" y="16"/>
                    <a:pt x="86" y="16"/>
                  </a:cubicBezTo>
                  <a:cubicBezTo>
                    <a:pt x="85" y="15"/>
                    <a:pt x="85" y="15"/>
                    <a:pt x="85" y="15"/>
                  </a:cubicBezTo>
                  <a:cubicBezTo>
                    <a:pt x="85" y="16"/>
                    <a:pt x="85" y="16"/>
                    <a:pt x="85" y="16"/>
                  </a:cubicBezTo>
                  <a:cubicBezTo>
                    <a:pt x="85" y="17"/>
                    <a:pt x="85" y="17"/>
                    <a:pt x="85" y="17"/>
                  </a:cubicBezTo>
                  <a:cubicBezTo>
                    <a:pt x="85" y="18"/>
                    <a:pt x="85" y="18"/>
                    <a:pt x="85" y="18"/>
                  </a:cubicBezTo>
                  <a:cubicBezTo>
                    <a:pt x="86" y="18"/>
                    <a:pt x="86" y="18"/>
                    <a:pt x="86" y="18"/>
                  </a:cubicBezTo>
                  <a:cubicBezTo>
                    <a:pt x="85" y="19"/>
                    <a:pt x="85" y="19"/>
                    <a:pt x="85" y="19"/>
                  </a:cubicBezTo>
                  <a:cubicBezTo>
                    <a:pt x="85" y="20"/>
                    <a:pt x="85" y="20"/>
                    <a:pt x="85" y="20"/>
                  </a:cubicBezTo>
                  <a:cubicBezTo>
                    <a:pt x="85" y="21"/>
                    <a:pt x="85" y="21"/>
                    <a:pt x="85" y="21"/>
                  </a:cubicBezTo>
                  <a:cubicBezTo>
                    <a:pt x="85" y="21"/>
                    <a:pt x="85" y="21"/>
                    <a:pt x="85" y="21"/>
                  </a:cubicBezTo>
                  <a:cubicBezTo>
                    <a:pt x="86" y="22"/>
                    <a:pt x="86" y="22"/>
                    <a:pt x="86" y="22"/>
                  </a:cubicBezTo>
                  <a:cubicBezTo>
                    <a:pt x="89" y="24"/>
                    <a:pt x="89" y="24"/>
                    <a:pt x="89" y="24"/>
                  </a:cubicBezTo>
                  <a:cubicBezTo>
                    <a:pt x="90" y="24"/>
                    <a:pt x="90" y="24"/>
                    <a:pt x="90" y="24"/>
                  </a:cubicBezTo>
                  <a:cubicBezTo>
                    <a:pt x="93" y="24"/>
                    <a:pt x="93" y="24"/>
                    <a:pt x="93" y="24"/>
                  </a:cubicBezTo>
                  <a:cubicBezTo>
                    <a:pt x="94" y="24"/>
                    <a:pt x="94" y="24"/>
                    <a:pt x="94" y="24"/>
                  </a:cubicBezTo>
                  <a:cubicBezTo>
                    <a:pt x="95" y="24"/>
                    <a:pt x="95" y="24"/>
                    <a:pt x="95" y="24"/>
                  </a:cubicBezTo>
                  <a:cubicBezTo>
                    <a:pt x="97" y="24"/>
                    <a:pt x="97" y="24"/>
                    <a:pt x="97" y="24"/>
                  </a:cubicBezTo>
                  <a:cubicBezTo>
                    <a:pt x="97" y="24"/>
                    <a:pt x="97" y="24"/>
                    <a:pt x="97" y="24"/>
                  </a:cubicBezTo>
                  <a:cubicBezTo>
                    <a:pt x="98" y="24"/>
                    <a:pt x="98" y="24"/>
                    <a:pt x="98" y="24"/>
                  </a:cubicBezTo>
                  <a:cubicBezTo>
                    <a:pt x="99" y="24"/>
                    <a:pt x="99" y="24"/>
                    <a:pt x="99" y="24"/>
                  </a:cubicBezTo>
                  <a:cubicBezTo>
                    <a:pt x="100" y="23"/>
                    <a:pt x="100" y="23"/>
                    <a:pt x="100" y="23"/>
                  </a:cubicBezTo>
                  <a:cubicBezTo>
                    <a:pt x="100" y="23"/>
                    <a:pt x="100" y="23"/>
                    <a:pt x="100" y="23"/>
                  </a:cubicBezTo>
                  <a:cubicBezTo>
                    <a:pt x="100" y="23"/>
                    <a:pt x="100" y="23"/>
                    <a:pt x="100" y="23"/>
                  </a:cubicBezTo>
                  <a:cubicBezTo>
                    <a:pt x="101" y="23"/>
                    <a:pt x="101" y="23"/>
                    <a:pt x="101" y="23"/>
                  </a:cubicBezTo>
                  <a:cubicBezTo>
                    <a:pt x="103" y="24"/>
                    <a:pt x="103" y="24"/>
                    <a:pt x="103" y="24"/>
                  </a:cubicBezTo>
                  <a:cubicBezTo>
                    <a:pt x="104" y="25"/>
                    <a:pt x="104" y="25"/>
                    <a:pt x="104" y="25"/>
                  </a:cubicBezTo>
                  <a:cubicBezTo>
                    <a:pt x="105" y="26"/>
                    <a:pt x="105" y="26"/>
                    <a:pt x="105" y="26"/>
                  </a:cubicBezTo>
                  <a:cubicBezTo>
                    <a:pt x="106" y="27"/>
                    <a:pt x="106" y="27"/>
                    <a:pt x="106" y="27"/>
                  </a:cubicBezTo>
                  <a:cubicBezTo>
                    <a:pt x="107" y="29"/>
                    <a:pt x="107" y="29"/>
                    <a:pt x="107" y="29"/>
                  </a:cubicBezTo>
                  <a:cubicBezTo>
                    <a:pt x="108" y="32"/>
                    <a:pt x="108" y="32"/>
                    <a:pt x="108" y="32"/>
                  </a:cubicBezTo>
                  <a:cubicBezTo>
                    <a:pt x="109" y="34"/>
                    <a:pt x="109" y="34"/>
                    <a:pt x="109" y="34"/>
                  </a:cubicBezTo>
                  <a:cubicBezTo>
                    <a:pt x="110" y="35"/>
                    <a:pt x="110" y="35"/>
                    <a:pt x="110" y="35"/>
                  </a:cubicBezTo>
                  <a:cubicBezTo>
                    <a:pt x="111" y="37"/>
                    <a:pt x="111" y="37"/>
                    <a:pt x="111" y="37"/>
                  </a:cubicBezTo>
                  <a:cubicBezTo>
                    <a:pt x="112" y="41"/>
                    <a:pt x="112" y="41"/>
                    <a:pt x="112" y="41"/>
                  </a:cubicBezTo>
                  <a:cubicBezTo>
                    <a:pt x="112" y="42"/>
                    <a:pt x="112" y="42"/>
                    <a:pt x="112" y="42"/>
                  </a:cubicBezTo>
                  <a:cubicBezTo>
                    <a:pt x="112" y="43"/>
                    <a:pt x="112" y="43"/>
                    <a:pt x="112" y="43"/>
                  </a:cubicBezTo>
                  <a:cubicBezTo>
                    <a:pt x="114" y="44"/>
                    <a:pt x="114" y="44"/>
                    <a:pt x="114" y="44"/>
                  </a:cubicBezTo>
                  <a:cubicBezTo>
                    <a:pt x="117" y="46"/>
                    <a:pt x="117" y="46"/>
                    <a:pt x="117" y="46"/>
                  </a:cubicBezTo>
                  <a:cubicBezTo>
                    <a:pt x="118" y="47"/>
                    <a:pt x="118" y="47"/>
                    <a:pt x="118" y="47"/>
                  </a:cubicBezTo>
                  <a:cubicBezTo>
                    <a:pt x="130" y="56"/>
                    <a:pt x="121" y="51"/>
                    <a:pt x="131" y="57"/>
                  </a:cubicBezTo>
                  <a:cubicBezTo>
                    <a:pt x="133" y="57"/>
                    <a:pt x="133" y="57"/>
                    <a:pt x="133" y="57"/>
                  </a:cubicBezTo>
                  <a:cubicBezTo>
                    <a:pt x="136" y="60"/>
                    <a:pt x="143" y="65"/>
                    <a:pt x="147" y="67"/>
                  </a:cubicBezTo>
                  <a:cubicBezTo>
                    <a:pt x="148" y="67"/>
                    <a:pt x="148" y="67"/>
                    <a:pt x="148" y="67"/>
                  </a:cubicBezTo>
                  <a:cubicBezTo>
                    <a:pt x="148" y="67"/>
                    <a:pt x="148" y="67"/>
                    <a:pt x="148" y="67"/>
                  </a:cubicBezTo>
                  <a:cubicBezTo>
                    <a:pt x="149" y="67"/>
                    <a:pt x="149" y="67"/>
                    <a:pt x="150" y="67"/>
                  </a:cubicBezTo>
                  <a:cubicBezTo>
                    <a:pt x="155" y="68"/>
                    <a:pt x="153" y="69"/>
                    <a:pt x="158" y="71"/>
                  </a:cubicBezTo>
                  <a:cubicBezTo>
                    <a:pt x="158" y="71"/>
                    <a:pt x="158" y="71"/>
                    <a:pt x="158" y="71"/>
                  </a:cubicBezTo>
                  <a:cubicBezTo>
                    <a:pt x="159" y="71"/>
                    <a:pt x="159" y="71"/>
                    <a:pt x="159" y="71"/>
                  </a:cubicBezTo>
                  <a:cubicBezTo>
                    <a:pt x="159" y="72"/>
                    <a:pt x="159" y="72"/>
                    <a:pt x="159" y="72"/>
                  </a:cubicBezTo>
                  <a:cubicBezTo>
                    <a:pt x="157" y="74"/>
                    <a:pt x="157" y="74"/>
                    <a:pt x="157" y="74"/>
                  </a:cubicBezTo>
                  <a:cubicBezTo>
                    <a:pt x="157" y="76"/>
                    <a:pt x="157" y="77"/>
                    <a:pt x="157" y="80"/>
                  </a:cubicBezTo>
                  <a:close/>
                  <a:moveTo>
                    <a:pt x="7" y="59"/>
                  </a:moveTo>
                  <a:cubicBezTo>
                    <a:pt x="7" y="60"/>
                    <a:pt x="7" y="60"/>
                    <a:pt x="7" y="60"/>
                  </a:cubicBezTo>
                  <a:cubicBezTo>
                    <a:pt x="6" y="58"/>
                    <a:pt x="6" y="58"/>
                    <a:pt x="6" y="58"/>
                  </a:cubicBezTo>
                  <a:cubicBezTo>
                    <a:pt x="6" y="56"/>
                    <a:pt x="6" y="56"/>
                    <a:pt x="6" y="56"/>
                  </a:cubicBezTo>
                  <a:cubicBezTo>
                    <a:pt x="6" y="55"/>
                    <a:pt x="6" y="55"/>
                    <a:pt x="6" y="55"/>
                  </a:cubicBezTo>
                  <a:cubicBezTo>
                    <a:pt x="7" y="55"/>
                    <a:pt x="7" y="55"/>
                    <a:pt x="7" y="55"/>
                  </a:cubicBezTo>
                  <a:cubicBezTo>
                    <a:pt x="6" y="56"/>
                    <a:pt x="6" y="56"/>
                    <a:pt x="6" y="56"/>
                  </a:cubicBezTo>
                  <a:lnTo>
                    <a:pt x="7" y="59"/>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230">
              <a:extLst>
                <a:ext uri="{FF2B5EF4-FFF2-40B4-BE49-F238E27FC236}">
                  <a16:creationId xmlns:a16="http://schemas.microsoft.com/office/drawing/2014/main" id="{A5AB1CE7-2E77-495F-A5B0-9C5B31F87FA8}"/>
                </a:ext>
              </a:extLst>
            </p:cNvPr>
            <p:cNvSpPr>
              <a:spLocks noEditPoints="1"/>
            </p:cNvSpPr>
            <p:nvPr/>
          </p:nvSpPr>
          <p:spPr bwMode="auto">
            <a:xfrm>
              <a:off x="12039237" y="7150071"/>
              <a:ext cx="189968" cy="403684"/>
            </a:xfrm>
            <a:custGeom>
              <a:avLst/>
              <a:gdLst>
                <a:gd name="T0" fmla="*/ 45 w 46"/>
                <a:gd name="T1" fmla="*/ 64 h 96"/>
                <a:gd name="T2" fmla="*/ 46 w 46"/>
                <a:gd name="T3" fmla="*/ 66 h 96"/>
                <a:gd name="T4" fmla="*/ 38 w 46"/>
                <a:gd name="T5" fmla="*/ 72 h 96"/>
                <a:gd name="T6" fmla="*/ 36 w 46"/>
                <a:gd name="T7" fmla="*/ 74 h 96"/>
                <a:gd name="T8" fmla="*/ 32 w 46"/>
                <a:gd name="T9" fmla="*/ 76 h 96"/>
                <a:gd name="T10" fmla="*/ 30 w 46"/>
                <a:gd name="T11" fmla="*/ 80 h 96"/>
                <a:gd name="T12" fmla="*/ 28 w 46"/>
                <a:gd name="T13" fmla="*/ 94 h 96"/>
                <a:gd name="T14" fmla="*/ 18 w 46"/>
                <a:gd name="T15" fmla="*/ 72 h 96"/>
                <a:gd name="T16" fmla="*/ 10 w 46"/>
                <a:gd name="T17" fmla="*/ 65 h 96"/>
                <a:gd name="T18" fmla="*/ 4 w 46"/>
                <a:gd name="T19" fmla="*/ 56 h 96"/>
                <a:gd name="T20" fmla="*/ 1 w 46"/>
                <a:gd name="T21" fmla="*/ 45 h 96"/>
                <a:gd name="T22" fmla="*/ 5 w 46"/>
                <a:gd name="T23" fmla="*/ 40 h 96"/>
                <a:gd name="T24" fmla="*/ 9 w 46"/>
                <a:gd name="T25" fmla="*/ 36 h 96"/>
                <a:gd name="T26" fmla="*/ 10 w 46"/>
                <a:gd name="T27" fmla="*/ 27 h 96"/>
                <a:gd name="T28" fmla="*/ 9 w 46"/>
                <a:gd name="T29" fmla="*/ 21 h 96"/>
                <a:gd name="T30" fmla="*/ 10 w 46"/>
                <a:gd name="T31" fmla="*/ 13 h 96"/>
                <a:gd name="T32" fmla="*/ 9 w 46"/>
                <a:gd name="T33" fmla="*/ 12 h 96"/>
                <a:gd name="T34" fmla="*/ 9 w 46"/>
                <a:gd name="T35" fmla="*/ 11 h 96"/>
                <a:gd name="T36" fmla="*/ 11 w 46"/>
                <a:gd name="T37" fmla="*/ 8 h 96"/>
                <a:gd name="T38" fmla="*/ 13 w 46"/>
                <a:gd name="T39" fmla="*/ 6 h 96"/>
                <a:gd name="T40" fmla="*/ 25 w 46"/>
                <a:gd name="T41" fmla="*/ 0 h 96"/>
                <a:gd name="T42" fmla="*/ 26 w 46"/>
                <a:gd name="T43" fmla="*/ 2 h 96"/>
                <a:gd name="T44" fmla="*/ 28 w 46"/>
                <a:gd name="T45" fmla="*/ 2 h 96"/>
                <a:gd name="T46" fmla="*/ 27 w 46"/>
                <a:gd name="T47" fmla="*/ 1 h 96"/>
                <a:gd name="T48" fmla="*/ 31 w 46"/>
                <a:gd name="T49" fmla="*/ 2 h 96"/>
                <a:gd name="T50" fmla="*/ 33 w 46"/>
                <a:gd name="T51" fmla="*/ 7 h 96"/>
                <a:gd name="T52" fmla="*/ 33 w 46"/>
                <a:gd name="T53" fmla="*/ 8 h 96"/>
                <a:gd name="T54" fmla="*/ 35 w 46"/>
                <a:gd name="T55" fmla="*/ 6 h 96"/>
                <a:gd name="T56" fmla="*/ 39 w 46"/>
                <a:gd name="T57" fmla="*/ 4 h 96"/>
                <a:gd name="T58" fmla="*/ 41 w 46"/>
                <a:gd name="T59" fmla="*/ 7 h 96"/>
                <a:gd name="T60" fmla="*/ 38 w 46"/>
                <a:gd name="T61" fmla="*/ 12 h 96"/>
                <a:gd name="T62" fmla="*/ 35 w 46"/>
                <a:gd name="T63" fmla="*/ 14 h 96"/>
                <a:gd name="T64" fmla="*/ 34 w 46"/>
                <a:gd name="T65" fmla="*/ 16 h 96"/>
                <a:gd name="T66" fmla="*/ 35 w 46"/>
                <a:gd name="T67" fmla="*/ 20 h 96"/>
                <a:gd name="T68" fmla="*/ 38 w 46"/>
                <a:gd name="T69" fmla="*/ 22 h 96"/>
                <a:gd name="T70" fmla="*/ 40 w 46"/>
                <a:gd name="T71" fmla="*/ 25 h 96"/>
                <a:gd name="T72" fmla="*/ 41 w 46"/>
                <a:gd name="T73" fmla="*/ 29 h 96"/>
                <a:gd name="T74" fmla="*/ 30 w 46"/>
                <a:gd name="T75" fmla="*/ 43 h 96"/>
                <a:gd name="T76" fmla="*/ 29 w 46"/>
                <a:gd name="T77" fmla="*/ 45 h 96"/>
                <a:gd name="T78" fmla="*/ 32 w 46"/>
                <a:gd name="T79" fmla="*/ 50 h 96"/>
                <a:gd name="T80" fmla="*/ 37 w 46"/>
                <a:gd name="T81" fmla="*/ 50 h 96"/>
                <a:gd name="T82" fmla="*/ 39 w 46"/>
                <a:gd name="T83" fmla="*/ 52 h 96"/>
                <a:gd name="T84" fmla="*/ 41 w 46"/>
                <a:gd name="T85" fmla="*/ 52 h 96"/>
                <a:gd name="T86" fmla="*/ 43 w 46"/>
                <a:gd name="T87" fmla="*/ 55 h 96"/>
                <a:gd name="T88" fmla="*/ 43 w 46"/>
                <a:gd name="T89" fmla="*/ 56 h 96"/>
                <a:gd name="T90" fmla="*/ 43 w 46"/>
                <a:gd name="T91" fmla="*/ 56 h 96"/>
                <a:gd name="T92" fmla="*/ 45 w 46"/>
                <a:gd name="T93" fmla="*/ 56 h 96"/>
                <a:gd name="T94" fmla="*/ 43 w 46"/>
                <a:gd name="T95" fmla="*/ 36 h 96"/>
                <a:gd name="T96" fmla="*/ 42 w 46"/>
                <a:gd name="T97" fmla="*/ 36 h 96"/>
                <a:gd name="T98" fmla="*/ 43 w 46"/>
                <a:gd name="T99" fmla="*/ 35 h 96"/>
                <a:gd name="T100" fmla="*/ 39 w 46"/>
                <a:gd name="T101" fmla="*/ 50 h 96"/>
                <a:gd name="T102" fmla="*/ 38 w 46"/>
                <a:gd name="T103" fmla="*/ 50 h 96"/>
                <a:gd name="T104" fmla="*/ 37 w 46"/>
                <a:gd name="T105" fmla="*/ 50 h 96"/>
                <a:gd name="T106" fmla="*/ 37 w 46"/>
                <a:gd name="T107" fmla="*/ 47 h 96"/>
                <a:gd name="T108" fmla="*/ 40 w 46"/>
                <a:gd name="T109" fmla="*/ 49 h 96"/>
                <a:gd name="T110" fmla="*/ 40 w 46"/>
                <a:gd name="T111" fmla="*/ 5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6" h="96">
                  <a:moveTo>
                    <a:pt x="46" y="57"/>
                  </a:moveTo>
                  <a:cubicBezTo>
                    <a:pt x="45" y="63"/>
                    <a:pt x="45" y="57"/>
                    <a:pt x="45" y="64"/>
                  </a:cubicBezTo>
                  <a:cubicBezTo>
                    <a:pt x="46" y="66"/>
                    <a:pt x="46" y="66"/>
                    <a:pt x="46" y="66"/>
                  </a:cubicBezTo>
                  <a:cubicBezTo>
                    <a:pt x="46" y="66"/>
                    <a:pt x="46" y="66"/>
                    <a:pt x="46" y="66"/>
                  </a:cubicBezTo>
                  <a:cubicBezTo>
                    <a:pt x="46" y="67"/>
                    <a:pt x="46" y="67"/>
                    <a:pt x="46" y="67"/>
                  </a:cubicBezTo>
                  <a:cubicBezTo>
                    <a:pt x="41" y="70"/>
                    <a:pt x="43" y="69"/>
                    <a:pt x="38" y="72"/>
                  </a:cubicBezTo>
                  <a:cubicBezTo>
                    <a:pt x="37" y="72"/>
                    <a:pt x="37" y="72"/>
                    <a:pt x="37" y="72"/>
                  </a:cubicBezTo>
                  <a:cubicBezTo>
                    <a:pt x="36" y="73"/>
                    <a:pt x="37" y="73"/>
                    <a:pt x="36" y="74"/>
                  </a:cubicBezTo>
                  <a:cubicBezTo>
                    <a:pt x="35" y="75"/>
                    <a:pt x="35" y="75"/>
                    <a:pt x="34" y="76"/>
                  </a:cubicBezTo>
                  <a:cubicBezTo>
                    <a:pt x="32" y="76"/>
                    <a:pt x="32" y="76"/>
                    <a:pt x="32" y="76"/>
                  </a:cubicBezTo>
                  <a:cubicBezTo>
                    <a:pt x="32" y="77"/>
                    <a:pt x="32" y="77"/>
                    <a:pt x="32" y="77"/>
                  </a:cubicBezTo>
                  <a:cubicBezTo>
                    <a:pt x="31" y="78"/>
                    <a:pt x="31" y="78"/>
                    <a:pt x="30" y="80"/>
                  </a:cubicBezTo>
                  <a:cubicBezTo>
                    <a:pt x="32" y="86"/>
                    <a:pt x="32" y="85"/>
                    <a:pt x="32" y="87"/>
                  </a:cubicBezTo>
                  <a:cubicBezTo>
                    <a:pt x="31" y="89"/>
                    <a:pt x="29" y="92"/>
                    <a:pt x="28" y="94"/>
                  </a:cubicBezTo>
                  <a:cubicBezTo>
                    <a:pt x="26" y="95"/>
                    <a:pt x="26" y="95"/>
                    <a:pt x="23" y="96"/>
                  </a:cubicBezTo>
                  <a:cubicBezTo>
                    <a:pt x="23" y="92"/>
                    <a:pt x="21" y="86"/>
                    <a:pt x="18" y="72"/>
                  </a:cubicBezTo>
                  <a:cubicBezTo>
                    <a:pt x="18" y="71"/>
                    <a:pt x="18" y="71"/>
                    <a:pt x="18" y="71"/>
                  </a:cubicBezTo>
                  <a:cubicBezTo>
                    <a:pt x="13" y="68"/>
                    <a:pt x="15" y="69"/>
                    <a:pt x="10" y="65"/>
                  </a:cubicBezTo>
                  <a:cubicBezTo>
                    <a:pt x="10" y="63"/>
                    <a:pt x="9" y="60"/>
                    <a:pt x="7" y="58"/>
                  </a:cubicBezTo>
                  <a:cubicBezTo>
                    <a:pt x="5" y="57"/>
                    <a:pt x="5" y="57"/>
                    <a:pt x="4" y="56"/>
                  </a:cubicBezTo>
                  <a:cubicBezTo>
                    <a:pt x="3" y="56"/>
                    <a:pt x="3" y="56"/>
                    <a:pt x="3" y="56"/>
                  </a:cubicBezTo>
                  <a:cubicBezTo>
                    <a:pt x="2" y="50"/>
                    <a:pt x="0" y="51"/>
                    <a:pt x="1" y="45"/>
                  </a:cubicBezTo>
                  <a:cubicBezTo>
                    <a:pt x="2" y="44"/>
                    <a:pt x="3" y="43"/>
                    <a:pt x="4" y="43"/>
                  </a:cubicBezTo>
                  <a:cubicBezTo>
                    <a:pt x="5" y="40"/>
                    <a:pt x="5" y="40"/>
                    <a:pt x="5" y="40"/>
                  </a:cubicBezTo>
                  <a:cubicBezTo>
                    <a:pt x="6" y="39"/>
                    <a:pt x="7" y="39"/>
                    <a:pt x="8" y="38"/>
                  </a:cubicBezTo>
                  <a:cubicBezTo>
                    <a:pt x="9" y="37"/>
                    <a:pt x="8" y="37"/>
                    <a:pt x="9" y="36"/>
                  </a:cubicBezTo>
                  <a:cubicBezTo>
                    <a:pt x="9" y="31"/>
                    <a:pt x="10" y="31"/>
                    <a:pt x="11" y="30"/>
                  </a:cubicBezTo>
                  <a:cubicBezTo>
                    <a:pt x="10" y="28"/>
                    <a:pt x="11" y="29"/>
                    <a:pt x="10" y="27"/>
                  </a:cubicBezTo>
                  <a:cubicBezTo>
                    <a:pt x="10" y="25"/>
                    <a:pt x="10" y="25"/>
                    <a:pt x="10" y="23"/>
                  </a:cubicBezTo>
                  <a:cubicBezTo>
                    <a:pt x="9" y="22"/>
                    <a:pt x="10" y="23"/>
                    <a:pt x="9" y="21"/>
                  </a:cubicBezTo>
                  <a:cubicBezTo>
                    <a:pt x="9" y="20"/>
                    <a:pt x="10" y="15"/>
                    <a:pt x="10" y="14"/>
                  </a:cubicBezTo>
                  <a:cubicBezTo>
                    <a:pt x="10" y="13"/>
                    <a:pt x="10" y="13"/>
                    <a:pt x="10" y="13"/>
                  </a:cubicBezTo>
                  <a:cubicBezTo>
                    <a:pt x="10" y="12"/>
                    <a:pt x="10" y="12"/>
                    <a:pt x="10" y="12"/>
                  </a:cubicBezTo>
                  <a:cubicBezTo>
                    <a:pt x="9" y="12"/>
                    <a:pt x="9" y="12"/>
                    <a:pt x="9" y="12"/>
                  </a:cubicBezTo>
                  <a:cubicBezTo>
                    <a:pt x="9" y="11"/>
                    <a:pt x="9" y="11"/>
                    <a:pt x="9" y="11"/>
                  </a:cubicBezTo>
                  <a:cubicBezTo>
                    <a:pt x="9" y="11"/>
                    <a:pt x="9" y="11"/>
                    <a:pt x="9" y="11"/>
                  </a:cubicBezTo>
                  <a:cubicBezTo>
                    <a:pt x="11" y="10"/>
                    <a:pt x="11" y="10"/>
                    <a:pt x="11" y="10"/>
                  </a:cubicBezTo>
                  <a:cubicBezTo>
                    <a:pt x="11" y="8"/>
                    <a:pt x="11" y="8"/>
                    <a:pt x="11" y="8"/>
                  </a:cubicBezTo>
                  <a:cubicBezTo>
                    <a:pt x="12" y="8"/>
                    <a:pt x="12" y="8"/>
                    <a:pt x="13" y="7"/>
                  </a:cubicBezTo>
                  <a:cubicBezTo>
                    <a:pt x="13" y="6"/>
                    <a:pt x="13" y="7"/>
                    <a:pt x="13" y="6"/>
                  </a:cubicBezTo>
                  <a:cubicBezTo>
                    <a:pt x="16" y="5"/>
                    <a:pt x="16" y="5"/>
                    <a:pt x="16" y="5"/>
                  </a:cubicBezTo>
                  <a:cubicBezTo>
                    <a:pt x="19" y="2"/>
                    <a:pt x="18" y="3"/>
                    <a:pt x="25" y="0"/>
                  </a:cubicBezTo>
                  <a:cubicBezTo>
                    <a:pt x="26" y="0"/>
                    <a:pt x="26" y="0"/>
                    <a:pt x="27" y="0"/>
                  </a:cubicBezTo>
                  <a:cubicBezTo>
                    <a:pt x="27" y="1"/>
                    <a:pt x="27" y="1"/>
                    <a:pt x="26" y="2"/>
                  </a:cubicBezTo>
                  <a:cubicBezTo>
                    <a:pt x="27" y="3"/>
                    <a:pt x="27" y="3"/>
                    <a:pt x="27" y="3"/>
                  </a:cubicBezTo>
                  <a:cubicBezTo>
                    <a:pt x="28" y="2"/>
                    <a:pt x="28" y="2"/>
                    <a:pt x="28" y="2"/>
                  </a:cubicBezTo>
                  <a:cubicBezTo>
                    <a:pt x="27" y="2"/>
                    <a:pt x="27" y="2"/>
                    <a:pt x="27" y="2"/>
                  </a:cubicBezTo>
                  <a:cubicBezTo>
                    <a:pt x="27" y="1"/>
                    <a:pt x="27" y="1"/>
                    <a:pt x="27" y="1"/>
                  </a:cubicBezTo>
                  <a:cubicBezTo>
                    <a:pt x="29" y="1"/>
                    <a:pt x="28" y="1"/>
                    <a:pt x="30" y="1"/>
                  </a:cubicBezTo>
                  <a:cubicBezTo>
                    <a:pt x="31" y="2"/>
                    <a:pt x="31" y="2"/>
                    <a:pt x="31" y="2"/>
                  </a:cubicBezTo>
                  <a:cubicBezTo>
                    <a:pt x="31" y="4"/>
                    <a:pt x="31" y="4"/>
                    <a:pt x="31" y="4"/>
                  </a:cubicBezTo>
                  <a:cubicBezTo>
                    <a:pt x="33" y="7"/>
                    <a:pt x="33" y="7"/>
                    <a:pt x="33" y="7"/>
                  </a:cubicBezTo>
                  <a:cubicBezTo>
                    <a:pt x="32" y="8"/>
                    <a:pt x="32" y="8"/>
                    <a:pt x="32" y="8"/>
                  </a:cubicBezTo>
                  <a:cubicBezTo>
                    <a:pt x="33" y="8"/>
                    <a:pt x="33" y="8"/>
                    <a:pt x="33" y="8"/>
                  </a:cubicBezTo>
                  <a:cubicBezTo>
                    <a:pt x="35" y="8"/>
                    <a:pt x="35" y="8"/>
                    <a:pt x="35" y="8"/>
                  </a:cubicBezTo>
                  <a:cubicBezTo>
                    <a:pt x="35" y="6"/>
                    <a:pt x="35" y="6"/>
                    <a:pt x="35" y="6"/>
                  </a:cubicBezTo>
                  <a:cubicBezTo>
                    <a:pt x="37" y="6"/>
                    <a:pt x="37" y="6"/>
                    <a:pt x="37" y="6"/>
                  </a:cubicBezTo>
                  <a:cubicBezTo>
                    <a:pt x="39" y="4"/>
                    <a:pt x="39" y="4"/>
                    <a:pt x="39" y="4"/>
                  </a:cubicBezTo>
                  <a:cubicBezTo>
                    <a:pt x="41" y="4"/>
                    <a:pt x="41" y="4"/>
                    <a:pt x="41" y="4"/>
                  </a:cubicBezTo>
                  <a:cubicBezTo>
                    <a:pt x="41" y="6"/>
                    <a:pt x="41" y="5"/>
                    <a:pt x="41" y="7"/>
                  </a:cubicBezTo>
                  <a:cubicBezTo>
                    <a:pt x="41" y="7"/>
                    <a:pt x="41" y="7"/>
                    <a:pt x="41" y="7"/>
                  </a:cubicBezTo>
                  <a:cubicBezTo>
                    <a:pt x="39" y="9"/>
                    <a:pt x="40" y="8"/>
                    <a:pt x="38" y="12"/>
                  </a:cubicBezTo>
                  <a:cubicBezTo>
                    <a:pt x="36" y="13"/>
                    <a:pt x="36" y="13"/>
                    <a:pt x="36" y="13"/>
                  </a:cubicBezTo>
                  <a:cubicBezTo>
                    <a:pt x="35" y="14"/>
                    <a:pt x="35" y="14"/>
                    <a:pt x="35" y="14"/>
                  </a:cubicBezTo>
                  <a:cubicBezTo>
                    <a:pt x="34" y="15"/>
                    <a:pt x="34" y="15"/>
                    <a:pt x="34" y="15"/>
                  </a:cubicBezTo>
                  <a:cubicBezTo>
                    <a:pt x="34" y="16"/>
                    <a:pt x="34" y="16"/>
                    <a:pt x="34" y="16"/>
                  </a:cubicBezTo>
                  <a:cubicBezTo>
                    <a:pt x="34" y="18"/>
                    <a:pt x="34" y="18"/>
                    <a:pt x="34" y="18"/>
                  </a:cubicBezTo>
                  <a:cubicBezTo>
                    <a:pt x="35" y="20"/>
                    <a:pt x="35" y="20"/>
                    <a:pt x="35" y="20"/>
                  </a:cubicBezTo>
                  <a:cubicBezTo>
                    <a:pt x="37" y="21"/>
                    <a:pt x="37" y="21"/>
                    <a:pt x="37" y="21"/>
                  </a:cubicBezTo>
                  <a:cubicBezTo>
                    <a:pt x="38" y="22"/>
                    <a:pt x="38" y="22"/>
                    <a:pt x="38" y="22"/>
                  </a:cubicBezTo>
                  <a:cubicBezTo>
                    <a:pt x="40" y="24"/>
                    <a:pt x="40" y="24"/>
                    <a:pt x="40" y="24"/>
                  </a:cubicBezTo>
                  <a:cubicBezTo>
                    <a:pt x="40" y="25"/>
                    <a:pt x="40" y="25"/>
                    <a:pt x="40" y="25"/>
                  </a:cubicBezTo>
                  <a:cubicBezTo>
                    <a:pt x="40" y="26"/>
                    <a:pt x="40" y="26"/>
                    <a:pt x="41" y="28"/>
                  </a:cubicBezTo>
                  <a:cubicBezTo>
                    <a:pt x="41" y="29"/>
                    <a:pt x="41" y="29"/>
                    <a:pt x="41" y="29"/>
                  </a:cubicBezTo>
                  <a:cubicBezTo>
                    <a:pt x="32" y="44"/>
                    <a:pt x="36" y="36"/>
                    <a:pt x="30" y="42"/>
                  </a:cubicBezTo>
                  <a:cubicBezTo>
                    <a:pt x="30" y="43"/>
                    <a:pt x="30" y="43"/>
                    <a:pt x="30" y="43"/>
                  </a:cubicBezTo>
                  <a:cubicBezTo>
                    <a:pt x="29" y="44"/>
                    <a:pt x="29" y="44"/>
                    <a:pt x="29" y="44"/>
                  </a:cubicBezTo>
                  <a:cubicBezTo>
                    <a:pt x="29" y="45"/>
                    <a:pt x="29" y="45"/>
                    <a:pt x="29" y="45"/>
                  </a:cubicBezTo>
                  <a:cubicBezTo>
                    <a:pt x="31" y="48"/>
                    <a:pt x="31" y="48"/>
                    <a:pt x="31" y="48"/>
                  </a:cubicBezTo>
                  <a:cubicBezTo>
                    <a:pt x="32" y="50"/>
                    <a:pt x="32" y="50"/>
                    <a:pt x="32" y="50"/>
                  </a:cubicBezTo>
                  <a:cubicBezTo>
                    <a:pt x="34" y="50"/>
                    <a:pt x="34" y="50"/>
                    <a:pt x="34" y="50"/>
                  </a:cubicBezTo>
                  <a:cubicBezTo>
                    <a:pt x="37" y="50"/>
                    <a:pt x="37" y="50"/>
                    <a:pt x="37" y="50"/>
                  </a:cubicBezTo>
                  <a:cubicBezTo>
                    <a:pt x="37" y="51"/>
                    <a:pt x="37" y="51"/>
                    <a:pt x="37" y="52"/>
                  </a:cubicBezTo>
                  <a:cubicBezTo>
                    <a:pt x="38" y="52"/>
                    <a:pt x="38" y="52"/>
                    <a:pt x="39" y="52"/>
                  </a:cubicBezTo>
                  <a:cubicBezTo>
                    <a:pt x="40" y="51"/>
                    <a:pt x="40" y="51"/>
                    <a:pt x="40" y="51"/>
                  </a:cubicBezTo>
                  <a:cubicBezTo>
                    <a:pt x="41" y="52"/>
                    <a:pt x="41" y="52"/>
                    <a:pt x="41" y="52"/>
                  </a:cubicBezTo>
                  <a:cubicBezTo>
                    <a:pt x="42" y="54"/>
                    <a:pt x="42" y="54"/>
                    <a:pt x="42" y="54"/>
                  </a:cubicBezTo>
                  <a:cubicBezTo>
                    <a:pt x="43" y="55"/>
                    <a:pt x="43" y="55"/>
                    <a:pt x="43" y="55"/>
                  </a:cubicBezTo>
                  <a:cubicBezTo>
                    <a:pt x="43" y="56"/>
                    <a:pt x="43" y="56"/>
                    <a:pt x="43" y="56"/>
                  </a:cubicBezTo>
                  <a:cubicBezTo>
                    <a:pt x="43" y="56"/>
                    <a:pt x="43" y="56"/>
                    <a:pt x="43" y="56"/>
                  </a:cubicBezTo>
                  <a:cubicBezTo>
                    <a:pt x="42" y="56"/>
                    <a:pt x="42" y="56"/>
                    <a:pt x="42" y="56"/>
                  </a:cubicBezTo>
                  <a:cubicBezTo>
                    <a:pt x="43" y="56"/>
                    <a:pt x="43" y="56"/>
                    <a:pt x="43" y="56"/>
                  </a:cubicBezTo>
                  <a:cubicBezTo>
                    <a:pt x="44" y="57"/>
                    <a:pt x="44" y="57"/>
                    <a:pt x="44" y="57"/>
                  </a:cubicBezTo>
                  <a:cubicBezTo>
                    <a:pt x="45" y="56"/>
                    <a:pt x="45" y="56"/>
                    <a:pt x="45" y="56"/>
                  </a:cubicBezTo>
                  <a:cubicBezTo>
                    <a:pt x="46" y="57"/>
                    <a:pt x="46" y="57"/>
                    <a:pt x="46" y="57"/>
                  </a:cubicBezTo>
                  <a:close/>
                  <a:moveTo>
                    <a:pt x="43" y="36"/>
                  </a:moveTo>
                  <a:cubicBezTo>
                    <a:pt x="41" y="37"/>
                    <a:pt x="41" y="37"/>
                    <a:pt x="41" y="37"/>
                  </a:cubicBezTo>
                  <a:cubicBezTo>
                    <a:pt x="42" y="36"/>
                    <a:pt x="42" y="36"/>
                    <a:pt x="42" y="36"/>
                  </a:cubicBezTo>
                  <a:cubicBezTo>
                    <a:pt x="43" y="35"/>
                    <a:pt x="43" y="35"/>
                    <a:pt x="43" y="35"/>
                  </a:cubicBezTo>
                  <a:cubicBezTo>
                    <a:pt x="43" y="35"/>
                    <a:pt x="43" y="35"/>
                    <a:pt x="43" y="35"/>
                  </a:cubicBezTo>
                  <a:lnTo>
                    <a:pt x="43" y="36"/>
                  </a:lnTo>
                  <a:close/>
                  <a:moveTo>
                    <a:pt x="39" y="50"/>
                  </a:moveTo>
                  <a:cubicBezTo>
                    <a:pt x="39" y="50"/>
                    <a:pt x="39" y="50"/>
                    <a:pt x="39" y="50"/>
                  </a:cubicBezTo>
                  <a:cubicBezTo>
                    <a:pt x="38" y="50"/>
                    <a:pt x="38" y="50"/>
                    <a:pt x="38" y="50"/>
                  </a:cubicBezTo>
                  <a:cubicBezTo>
                    <a:pt x="38" y="50"/>
                    <a:pt x="38" y="50"/>
                    <a:pt x="38" y="50"/>
                  </a:cubicBezTo>
                  <a:cubicBezTo>
                    <a:pt x="37" y="50"/>
                    <a:pt x="37" y="50"/>
                    <a:pt x="37" y="50"/>
                  </a:cubicBezTo>
                  <a:cubicBezTo>
                    <a:pt x="37" y="49"/>
                    <a:pt x="37" y="49"/>
                    <a:pt x="37" y="49"/>
                  </a:cubicBezTo>
                  <a:cubicBezTo>
                    <a:pt x="37" y="49"/>
                    <a:pt x="37" y="48"/>
                    <a:pt x="37" y="47"/>
                  </a:cubicBezTo>
                  <a:cubicBezTo>
                    <a:pt x="39" y="47"/>
                    <a:pt x="39" y="47"/>
                    <a:pt x="39" y="47"/>
                  </a:cubicBezTo>
                  <a:cubicBezTo>
                    <a:pt x="40" y="48"/>
                    <a:pt x="40" y="48"/>
                    <a:pt x="40" y="49"/>
                  </a:cubicBezTo>
                  <a:cubicBezTo>
                    <a:pt x="40" y="49"/>
                    <a:pt x="40" y="49"/>
                    <a:pt x="40" y="49"/>
                  </a:cubicBezTo>
                  <a:cubicBezTo>
                    <a:pt x="40" y="49"/>
                    <a:pt x="40" y="49"/>
                    <a:pt x="40" y="50"/>
                  </a:cubicBezTo>
                  <a:cubicBezTo>
                    <a:pt x="40" y="50"/>
                    <a:pt x="39" y="50"/>
                    <a:pt x="39" y="5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231">
              <a:extLst>
                <a:ext uri="{FF2B5EF4-FFF2-40B4-BE49-F238E27FC236}">
                  <a16:creationId xmlns:a16="http://schemas.microsoft.com/office/drawing/2014/main" id="{2C4AA7DC-F815-4817-B0D6-C3CA750B50F5}"/>
                </a:ext>
              </a:extLst>
            </p:cNvPr>
            <p:cNvSpPr>
              <a:spLocks noEditPoints="1"/>
            </p:cNvSpPr>
            <p:nvPr/>
          </p:nvSpPr>
          <p:spPr bwMode="auto">
            <a:xfrm>
              <a:off x="20321853" y="9904611"/>
              <a:ext cx="71240" cy="142476"/>
            </a:xfrm>
            <a:custGeom>
              <a:avLst/>
              <a:gdLst>
                <a:gd name="T0" fmla="*/ 15 w 15"/>
                <a:gd name="T1" fmla="*/ 0 h 30"/>
                <a:gd name="T2" fmla="*/ 15 w 15"/>
                <a:gd name="T3" fmla="*/ 1 h 30"/>
                <a:gd name="T4" fmla="*/ 15 w 15"/>
                <a:gd name="T5" fmla="*/ 1 h 30"/>
                <a:gd name="T6" fmla="*/ 14 w 15"/>
                <a:gd name="T7" fmla="*/ 1 h 30"/>
                <a:gd name="T8" fmla="*/ 14 w 15"/>
                <a:gd name="T9" fmla="*/ 1 h 30"/>
                <a:gd name="T10" fmla="*/ 15 w 15"/>
                <a:gd name="T11" fmla="*/ 0 h 30"/>
                <a:gd name="T12" fmla="*/ 15 w 15"/>
                <a:gd name="T13" fmla="*/ 0 h 30"/>
                <a:gd name="T14" fmla="*/ 15 w 15"/>
                <a:gd name="T15" fmla="*/ 0 h 30"/>
                <a:gd name="T16" fmla="*/ 15 w 15"/>
                <a:gd name="T17" fmla="*/ 0 h 30"/>
                <a:gd name="T18" fmla="*/ 15 w 15"/>
                <a:gd name="T19" fmla="*/ 0 h 30"/>
                <a:gd name="T20" fmla="*/ 15 w 15"/>
                <a:gd name="T21" fmla="*/ 0 h 30"/>
                <a:gd name="T22" fmla="*/ 3 w 15"/>
                <a:gd name="T23" fmla="*/ 27 h 30"/>
                <a:gd name="T24" fmla="*/ 3 w 15"/>
                <a:gd name="T25" fmla="*/ 27 h 30"/>
                <a:gd name="T26" fmla="*/ 3 w 15"/>
                <a:gd name="T27" fmla="*/ 26 h 30"/>
                <a:gd name="T28" fmla="*/ 4 w 15"/>
                <a:gd name="T29" fmla="*/ 26 h 30"/>
                <a:gd name="T30" fmla="*/ 3 w 15"/>
                <a:gd name="T31" fmla="*/ 26 h 30"/>
                <a:gd name="T32" fmla="*/ 3 w 15"/>
                <a:gd name="T33" fmla="*/ 28 h 30"/>
                <a:gd name="T34" fmla="*/ 2 w 15"/>
                <a:gd name="T35" fmla="*/ 27 h 30"/>
                <a:gd name="T36" fmla="*/ 1 w 15"/>
                <a:gd name="T37" fmla="*/ 26 h 30"/>
                <a:gd name="T38" fmla="*/ 0 w 15"/>
                <a:gd name="T39" fmla="*/ 26 h 30"/>
                <a:gd name="T40" fmla="*/ 1 w 15"/>
                <a:gd name="T41" fmla="*/ 25 h 30"/>
                <a:gd name="T42" fmla="*/ 1 w 15"/>
                <a:gd name="T43" fmla="*/ 26 h 30"/>
                <a:gd name="T44" fmla="*/ 1 w 15"/>
                <a:gd name="T45" fmla="*/ 26 h 30"/>
                <a:gd name="T46" fmla="*/ 2 w 15"/>
                <a:gd name="T47" fmla="*/ 26 h 30"/>
                <a:gd name="T48" fmla="*/ 3 w 15"/>
                <a:gd name="T49" fmla="*/ 26 h 30"/>
                <a:gd name="T50" fmla="*/ 2 w 15"/>
                <a:gd name="T51" fmla="*/ 26 h 30"/>
                <a:gd name="T52" fmla="*/ 3 w 15"/>
                <a:gd name="T53" fmla="*/ 27 h 30"/>
                <a:gd name="T54" fmla="*/ 3 w 15"/>
                <a:gd name="T55" fmla="*/ 27 h 30"/>
                <a:gd name="T56" fmla="*/ 5 w 15"/>
                <a:gd name="T57" fmla="*/ 28 h 30"/>
                <a:gd name="T58" fmla="*/ 5 w 15"/>
                <a:gd name="T59" fmla="*/ 30 h 30"/>
                <a:gd name="T60" fmla="*/ 5 w 15"/>
                <a:gd name="T61" fmla="*/ 29 h 30"/>
                <a:gd name="T62" fmla="*/ 5 w 15"/>
                <a:gd name="T63" fmla="*/ 29 h 30"/>
                <a:gd name="T64" fmla="*/ 5 w 15"/>
                <a:gd name="T65" fmla="*/ 28 h 30"/>
                <a:gd name="T66" fmla="*/ 5 w 15"/>
                <a:gd name="T67" fmla="*/ 28 h 30"/>
                <a:gd name="T68" fmla="*/ 5 w 15"/>
                <a:gd name="T69"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30">
                  <a:moveTo>
                    <a:pt x="15" y="0"/>
                  </a:moveTo>
                  <a:lnTo>
                    <a:pt x="15" y="1"/>
                  </a:lnTo>
                  <a:lnTo>
                    <a:pt x="15" y="1"/>
                  </a:lnTo>
                  <a:lnTo>
                    <a:pt x="14" y="1"/>
                  </a:lnTo>
                  <a:lnTo>
                    <a:pt x="14" y="1"/>
                  </a:lnTo>
                  <a:lnTo>
                    <a:pt x="15" y="0"/>
                  </a:lnTo>
                  <a:lnTo>
                    <a:pt x="15" y="0"/>
                  </a:lnTo>
                  <a:lnTo>
                    <a:pt x="15" y="0"/>
                  </a:lnTo>
                  <a:lnTo>
                    <a:pt x="15" y="0"/>
                  </a:lnTo>
                  <a:lnTo>
                    <a:pt x="15" y="0"/>
                  </a:lnTo>
                  <a:lnTo>
                    <a:pt x="15" y="0"/>
                  </a:lnTo>
                  <a:close/>
                  <a:moveTo>
                    <a:pt x="3" y="27"/>
                  </a:moveTo>
                  <a:lnTo>
                    <a:pt x="3" y="27"/>
                  </a:lnTo>
                  <a:lnTo>
                    <a:pt x="3" y="26"/>
                  </a:lnTo>
                  <a:lnTo>
                    <a:pt x="4" y="26"/>
                  </a:lnTo>
                  <a:lnTo>
                    <a:pt x="3" y="26"/>
                  </a:lnTo>
                  <a:lnTo>
                    <a:pt x="3" y="28"/>
                  </a:lnTo>
                  <a:lnTo>
                    <a:pt x="2" y="27"/>
                  </a:lnTo>
                  <a:lnTo>
                    <a:pt x="1" y="26"/>
                  </a:lnTo>
                  <a:lnTo>
                    <a:pt x="0" y="26"/>
                  </a:lnTo>
                  <a:lnTo>
                    <a:pt x="1" y="25"/>
                  </a:lnTo>
                  <a:lnTo>
                    <a:pt x="1" y="26"/>
                  </a:lnTo>
                  <a:lnTo>
                    <a:pt x="1" y="26"/>
                  </a:lnTo>
                  <a:lnTo>
                    <a:pt x="2" y="26"/>
                  </a:lnTo>
                  <a:lnTo>
                    <a:pt x="3" y="26"/>
                  </a:lnTo>
                  <a:lnTo>
                    <a:pt x="2" y="26"/>
                  </a:lnTo>
                  <a:lnTo>
                    <a:pt x="3" y="27"/>
                  </a:lnTo>
                  <a:lnTo>
                    <a:pt x="3" y="27"/>
                  </a:lnTo>
                  <a:close/>
                  <a:moveTo>
                    <a:pt x="5" y="28"/>
                  </a:moveTo>
                  <a:lnTo>
                    <a:pt x="5" y="30"/>
                  </a:lnTo>
                  <a:lnTo>
                    <a:pt x="5" y="29"/>
                  </a:lnTo>
                  <a:lnTo>
                    <a:pt x="5" y="29"/>
                  </a:lnTo>
                  <a:lnTo>
                    <a:pt x="5" y="28"/>
                  </a:lnTo>
                  <a:lnTo>
                    <a:pt x="5" y="28"/>
                  </a:lnTo>
                  <a:lnTo>
                    <a:pt x="5" y="28"/>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232">
              <a:extLst>
                <a:ext uri="{FF2B5EF4-FFF2-40B4-BE49-F238E27FC236}">
                  <a16:creationId xmlns:a16="http://schemas.microsoft.com/office/drawing/2014/main" id="{78EB04CE-C697-4A38-A608-B986C6EBCDC5}"/>
                </a:ext>
              </a:extLst>
            </p:cNvPr>
            <p:cNvSpPr>
              <a:spLocks noEditPoints="1"/>
            </p:cNvSpPr>
            <p:nvPr/>
          </p:nvSpPr>
          <p:spPr bwMode="auto">
            <a:xfrm>
              <a:off x="12894094" y="6865119"/>
              <a:ext cx="892851" cy="375189"/>
            </a:xfrm>
            <a:custGeom>
              <a:avLst/>
              <a:gdLst>
                <a:gd name="T0" fmla="*/ 35 w 215"/>
                <a:gd name="T1" fmla="*/ 17 h 90"/>
                <a:gd name="T2" fmla="*/ 18 w 215"/>
                <a:gd name="T3" fmla="*/ 21 h 90"/>
                <a:gd name="T4" fmla="*/ 12 w 215"/>
                <a:gd name="T5" fmla="*/ 23 h 90"/>
                <a:gd name="T6" fmla="*/ 7 w 215"/>
                <a:gd name="T7" fmla="*/ 16 h 90"/>
                <a:gd name="T8" fmla="*/ 10 w 215"/>
                <a:gd name="T9" fmla="*/ 10 h 90"/>
                <a:gd name="T10" fmla="*/ 7 w 215"/>
                <a:gd name="T11" fmla="*/ 5 h 90"/>
                <a:gd name="T12" fmla="*/ 10 w 215"/>
                <a:gd name="T13" fmla="*/ 2 h 90"/>
                <a:gd name="T14" fmla="*/ 21 w 215"/>
                <a:gd name="T15" fmla="*/ 2 h 90"/>
                <a:gd name="T16" fmla="*/ 178 w 215"/>
                <a:gd name="T17" fmla="*/ 8 h 90"/>
                <a:gd name="T18" fmla="*/ 190 w 215"/>
                <a:gd name="T19" fmla="*/ 8 h 90"/>
                <a:gd name="T20" fmla="*/ 196 w 215"/>
                <a:gd name="T21" fmla="*/ 12 h 90"/>
                <a:gd name="T22" fmla="*/ 199 w 215"/>
                <a:gd name="T23" fmla="*/ 14 h 90"/>
                <a:gd name="T24" fmla="*/ 201 w 215"/>
                <a:gd name="T25" fmla="*/ 17 h 90"/>
                <a:gd name="T26" fmla="*/ 201 w 215"/>
                <a:gd name="T27" fmla="*/ 26 h 90"/>
                <a:gd name="T28" fmla="*/ 215 w 215"/>
                <a:gd name="T29" fmla="*/ 36 h 90"/>
                <a:gd name="T30" fmla="*/ 209 w 215"/>
                <a:gd name="T31" fmla="*/ 40 h 90"/>
                <a:gd name="T32" fmla="*/ 207 w 215"/>
                <a:gd name="T33" fmla="*/ 45 h 90"/>
                <a:gd name="T34" fmla="*/ 210 w 215"/>
                <a:gd name="T35" fmla="*/ 55 h 90"/>
                <a:gd name="T36" fmla="*/ 209 w 215"/>
                <a:gd name="T37" fmla="*/ 62 h 90"/>
                <a:gd name="T38" fmla="*/ 212 w 215"/>
                <a:gd name="T39" fmla="*/ 68 h 90"/>
                <a:gd name="T40" fmla="*/ 212 w 215"/>
                <a:gd name="T41" fmla="*/ 71 h 90"/>
                <a:gd name="T42" fmla="*/ 208 w 215"/>
                <a:gd name="T43" fmla="*/ 70 h 90"/>
                <a:gd name="T44" fmla="*/ 195 w 215"/>
                <a:gd name="T45" fmla="*/ 69 h 90"/>
                <a:gd name="T46" fmla="*/ 187 w 215"/>
                <a:gd name="T47" fmla="*/ 72 h 90"/>
                <a:gd name="T48" fmla="*/ 169 w 215"/>
                <a:gd name="T49" fmla="*/ 72 h 90"/>
                <a:gd name="T50" fmla="*/ 127 w 215"/>
                <a:gd name="T51" fmla="*/ 78 h 90"/>
                <a:gd name="T52" fmla="*/ 123 w 215"/>
                <a:gd name="T53" fmla="*/ 84 h 90"/>
                <a:gd name="T54" fmla="*/ 118 w 215"/>
                <a:gd name="T55" fmla="*/ 89 h 90"/>
                <a:gd name="T56" fmla="*/ 114 w 215"/>
                <a:gd name="T57" fmla="*/ 83 h 90"/>
                <a:gd name="T58" fmla="*/ 112 w 215"/>
                <a:gd name="T59" fmla="*/ 78 h 90"/>
                <a:gd name="T60" fmla="*/ 100 w 215"/>
                <a:gd name="T61" fmla="*/ 77 h 90"/>
                <a:gd name="T62" fmla="*/ 71 w 215"/>
                <a:gd name="T63" fmla="*/ 80 h 90"/>
                <a:gd name="T64" fmla="*/ 54 w 215"/>
                <a:gd name="T65" fmla="*/ 83 h 90"/>
                <a:gd name="T66" fmla="*/ 39 w 215"/>
                <a:gd name="T67" fmla="*/ 82 h 90"/>
                <a:gd name="T68" fmla="*/ 35 w 215"/>
                <a:gd name="T69" fmla="*/ 78 h 90"/>
                <a:gd name="T70" fmla="*/ 26 w 215"/>
                <a:gd name="T71" fmla="*/ 78 h 90"/>
                <a:gd name="T72" fmla="*/ 20 w 215"/>
                <a:gd name="T73" fmla="*/ 77 h 90"/>
                <a:gd name="T74" fmla="*/ 29 w 215"/>
                <a:gd name="T75" fmla="*/ 73 h 90"/>
                <a:gd name="T76" fmla="*/ 19 w 215"/>
                <a:gd name="T77" fmla="*/ 72 h 90"/>
                <a:gd name="T78" fmla="*/ 17 w 215"/>
                <a:gd name="T79" fmla="*/ 68 h 90"/>
                <a:gd name="T80" fmla="*/ 17 w 215"/>
                <a:gd name="T81" fmla="*/ 60 h 90"/>
                <a:gd name="T82" fmla="*/ 10 w 215"/>
                <a:gd name="T83" fmla="*/ 57 h 90"/>
                <a:gd name="T84" fmla="*/ 8 w 215"/>
                <a:gd name="T85" fmla="*/ 54 h 90"/>
                <a:gd name="T86" fmla="*/ 10 w 215"/>
                <a:gd name="T87" fmla="*/ 52 h 90"/>
                <a:gd name="T88" fmla="*/ 12 w 215"/>
                <a:gd name="T89" fmla="*/ 54 h 90"/>
                <a:gd name="T90" fmla="*/ 14 w 215"/>
                <a:gd name="T91" fmla="*/ 53 h 90"/>
                <a:gd name="T92" fmla="*/ 14 w 215"/>
                <a:gd name="T93" fmla="*/ 47 h 90"/>
                <a:gd name="T94" fmla="*/ 13 w 215"/>
                <a:gd name="T95" fmla="*/ 44 h 90"/>
                <a:gd name="T96" fmla="*/ 5 w 215"/>
                <a:gd name="T97" fmla="*/ 39 h 90"/>
                <a:gd name="T98" fmla="*/ 12 w 215"/>
                <a:gd name="T99" fmla="*/ 25 h 90"/>
                <a:gd name="T100" fmla="*/ 23 w 215"/>
                <a:gd name="T101" fmla="*/ 26 h 90"/>
                <a:gd name="T102" fmla="*/ 26 w 215"/>
                <a:gd name="T103" fmla="*/ 24 h 90"/>
                <a:gd name="T104" fmla="*/ 37 w 215"/>
                <a:gd name="T105" fmla="*/ 24 h 90"/>
                <a:gd name="T106" fmla="*/ 38 w 215"/>
                <a:gd name="T107" fmla="*/ 16 h 90"/>
                <a:gd name="T108" fmla="*/ 62 w 215"/>
                <a:gd name="T109" fmla="*/ 15 h 90"/>
                <a:gd name="T110" fmla="*/ 105 w 215"/>
                <a:gd name="T111" fmla="*/ 0 h 90"/>
                <a:gd name="T112" fmla="*/ 111 w 215"/>
                <a:gd name="T113" fmla="*/ 7 h 90"/>
                <a:gd name="T114" fmla="*/ 121 w 215"/>
                <a:gd name="T115" fmla="*/ 12 h 90"/>
                <a:gd name="T116" fmla="*/ 136 w 215"/>
                <a:gd name="T117" fmla="*/ 15 h 90"/>
                <a:gd name="T118" fmla="*/ 162 w 215"/>
                <a:gd name="T119" fmla="*/ 17 h 90"/>
                <a:gd name="T120" fmla="*/ 3 w 215"/>
                <a:gd name="T121" fmla="*/ 29 h 90"/>
                <a:gd name="T122" fmla="*/ 3 w 215"/>
                <a:gd name="T123" fmla="*/ 2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5" h="90">
                  <a:moveTo>
                    <a:pt x="26" y="2"/>
                  </a:moveTo>
                  <a:cubicBezTo>
                    <a:pt x="26" y="3"/>
                    <a:pt x="26" y="3"/>
                    <a:pt x="26" y="3"/>
                  </a:cubicBezTo>
                  <a:cubicBezTo>
                    <a:pt x="27" y="6"/>
                    <a:pt x="26" y="5"/>
                    <a:pt x="28" y="8"/>
                  </a:cubicBezTo>
                  <a:cubicBezTo>
                    <a:pt x="31" y="10"/>
                    <a:pt x="36" y="12"/>
                    <a:pt x="38" y="13"/>
                  </a:cubicBezTo>
                  <a:cubicBezTo>
                    <a:pt x="37" y="15"/>
                    <a:pt x="37" y="15"/>
                    <a:pt x="37" y="16"/>
                  </a:cubicBezTo>
                  <a:cubicBezTo>
                    <a:pt x="35" y="17"/>
                    <a:pt x="35" y="17"/>
                    <a:pt x="35" y="17"/>
                  </a:cubicBezTo>
                  <a:cubicBezTo>
                    <a:pt x="32" y="16"/>
                    <a:pt x="30" y="15"/>
                    <a:pt x="28" y="15"/>
                  </a:cubicBezTo>
                  <a:cubicBezTo>
                    <a:pt x="27" y="15"/>
                    <a:pt x="27" y="15"/>
                    <a:pt x="25" y="16"/>
                  </a:cubicBezTo>
                  <a:cubicBezTo>
                    <a:pt x="23" y="16"/>
                    <a:pt x="23" y="16"/>
                    <a:pt x="23" y="16"/>
                  </a:cubicBezTo>
                  <a:cubicBezTo>
                    <a:pt x="20" y="17"/>
                    <a:pt x="20" y="17"/>
                    <a:pt x="20" y="17"/>
                  </a:cubicBezTo>
                  <a:cubicBezTo>
                    <a:pt x="20" y="19"/>
                    <a:pt x="20" y="19"/>
                    <a:pt x="20" y="19"/>
                  </a:cubicBezTo>
                  <a:cubicBezTo>
                    <a:pt x="18" y="21"/>
                    <a:pt x="18" y="21"/>
                    <a:pt x="18" y="21"/>
                  </a:cubicBezTo>
                  <a:cubicBezTo>
                    <a:pt x="14" y="23"/>
                    <a:pt x="15" y="22"/>
                    <a:pt x="12" y="24"/>
                  </a:cubicBezTo>
                  <a:cubicBezTo>
                    <a:pt x="8" y="28"/>
                    <a:pt x="9" y="27"/>
                    <a:pt x="7" y="29"/>
                  </a:cubicBezTo>
                  <a:cubicBezTo>
                    <a:pt x="6" y="30"/>
                    <a:pt x="7" y="29"/>
                    <a:pt x="6" y="30"/>
                  </a:cubicBezTo>
                  <a:cubicBezTo>
                    <a:pt x="6" y="29"/>
                    <a:pt x="6" y="29"/>
                    <a:pt x="6" y="28"/>
                  </a:cubicBezTo>
                  <a:cubicBezTo>
                    <a:pt x="6" y="27"/>
                    <a:pt x="6" y="27"/>
                    <a:pt x="6" y="26"/>
                  </a:cubicBezTo>
                  <a:cubicBezTo>
                    <a:pt x="8" y="24"/>
                    <a:pt x="8" y="25"/>
                    <a:pt x="12" y="23"/>
                  </a:cubicBezTo>
                  <a:cubicBezTo>
                    <a:pt x="12" y="22"/>
                    <a:pt x="12" y="22"/>
                    <a:pt x="12" y="22"/>
                  </a:cubicBezTo>
                  <a:cubicBezTo>
                    <a:pt x="12" y="22"/>
                    <a:pt x="5" y="22"/>
                    <a:pt x="5" y="22"/>
                  </a:cubicBezTo>
                  <a:cubicBezTo>
                    <a:pt x="4" y="21"/>
                    <a:pt x="4" y="21"/>
                    <a:pt x="4" y="20"/>
                  </a:cubicBezTo>
                  <a:cubicBezTo>
                    <a:pt x="4" y="20"/>
                    <a:pt x="4" y="20"/>
                    <a:pt x="5" y="20"/>
                  </a:cubicBezTo>
                  <a:cubicBezTo>
                    <a:pt x="6" y="18"/>
                    <a:pt x="6" y="18"/>
                    <a:pt x="7" y="17"/>
                  </a:cubicBezTo>
                  <a:cubicBezTo>
                    <a:pt x="7" y="16"/>
                    <a:pt x="7" y="16"/>
                    <a:pt x="7" y="16"/>
                  </a:cubicBezTo>
                  <a:cubicBezTo>
                    <a:pt x="7" y="16"/>
                    <a:pt x="7" y="16"/>
                    <a:pt x="7" y="16"/>
                  </a:cubicBezTo>
                  <a:cubicBezTo>
                    <a:pt x="7" y="15"/>
                    <a:pt x="7" y="15"/>
                    <a:pt x="7" y="15"/>
                  </a:cubicBezTo>
                  <a:cubicBezTo>
                    <a:pt x="7" y="14"/>
                    <a:pt x="7" y="14"/>
                    <a:pt x="7" y="13"/>
                  </a:cubicBezTo>
                  <a:cubicBezTo>
                    <a:pt x="9" y="11"/>
                    <a:pt x="9" y="11"/>
                    <a:pt x="9" y="11"/>
                  </a:cubicBezTo>
                  <a:cubicBezTo>
                    <a:pt x="10" y="11"/>
                    <a:pt x="10" y="11"/>
                    <a:pt x="10" y="11"/>
                  </a:cubicBezTo>
                  <a:cubicBezTo>
                    <a:pt x="10" y="10"/>
                    <a:pt x="10" y="10"/>
                    <a:pt x="10" y="10"/>
                  </a:cubicBezTo>
                  <a:cubicBezTo>
                    <a:pt x="10" y="8"/>
                    <a:pt x="10" y="9"/>
                    <a:pt x="10" y="7"/>
                  </a:cubicBezTo>
                  <a:cubicBezTo>
                    <a:pt x="10" y="7"/>
                    <a:pt x="10" y="7"/>
                    <a:pt x="10" y="7"/>
                  </a:cubicBezTo>
                  <a:cubicBezTo>
                    <a:pt x="9" y="7"/>
                    <a:pt x="9" y="7"/>
                    <a:pt x="9" y="7"/>
                  </a:cubicBezTo>
                  <a:cubicBezTo>
                    <a:pt x="9" y="6"/>
                    <a:pt x="9" y="6"/>
                    <a:pt x="8" y="6"/>
                  </a:cubicBezTo>
                  <a:cubicBezTo>
                    <a:pt x="7" y="6"/>
                    <a:pt x="7" y="6"/>
                    <a:pt x="7" y="6"/>
                  </a:cubicBezTo>
                  <a:cubicBezTo>
                    <a:pt x="7" y="5"/>
                    <a:pt x="7" y="5"/>
                    <a:pt x="7" y="5"/>
                  </a:cubicBezTo>
                  <a:cubicBezTo>
                    <a:pt x="7" y="5"/>
                    <a:pt x="7" y="5"/>
                    <a:pt x="7" y="5"/>
                  </a:cubicBezTo>
                  <a:cubicBezTo>
                    <a:pt x="8" y="4"/>
                    <a:pt x="8" y="4"/>
                    <a:pt x="8" y="4"/>
                  </a:cubicBezTo>
                  <a:cubicBezTo>
                    <a:pt x="9" y="4"/>
                    <a:pt x="9" y="4"/>
                    <a:pt x="9" y="4"/>
                  </a:cubicBezTo>
                  <a:cubicBezTo>
                    <a:pt x="9" y="4"/>
                    <a:pt x="9" y="4"/>
                    <a:pt x="9" y="4"/>
                  </a:cubicBezTo>
                  <a:cubicBezTo>
                    <a:pt x="10" y="3"/>
                    <a:pt x="10" y="3"/>
                    <a:pt x="10" y="2"/>
                  </a:cubicBezTo>
                  <a:cubicBezTo>
                    <a:pt x="10" y="2"/>
                    <a:pt x="10" y="2"/>
                    <a:pt x="10" y="2"/>
                  </a:cubicBezTo>
                  <a:cubicBezTo>
                    <a:pt x="12" y="2"/>
                    <a:pt x="13" y="2"/>
                    <a:pt x="14" y="1"/>
                  </a:cubicBezTo>
                  <a:cubicBezTo>
                    <a:pt x="15" y="0"/>
                    <a:pt x="15" y="0"/>
                    <a:pt x="15" y="0"/>
                  </a:cubicBezTo>
                  <a:cubicBezTo>
                    <a:pt x="17" y="0"/>
                    <a:pt x="17" y="0"/>
                    <a:pt x="17" y="0"/>
                  </a:cubicBezTo>
                  <a:cubicBezTo>
                    <a:pt x="17" y="0"/>
                    <a:pt x="17" y="0"/>
                    <a:pt x="17" y="0"/>
                  </a:cubicBezTo>
                  <a:cubicBezTo>
                    <a:pt x="18" y="0"/>
                    <a:pt x="18" y="0"/>
                    <a:pt x="18" y="0"/>
                  </a:cubicBezTo>
                  <a:cubicBezTo>
                    <a:pt x="19" y="1"/>
                    <a:pt x="20" y="2"/>
                    <a:pt x="21" y="2"/>
                  </a:cubicBezTo>
                  <a:cubicBezTo>
                    <a:pt x="21" y="2"/>
                    <a:pt x="21" y="2"/>
                    <a:pt x="22" y="2"/>
                  </a:cubicBezTo>
                  <a:cubicBezTo>
                    <a:pt x="23" y="2"/>
                    <a:pt x="23" y="2"/>
                    <a:pt x="24" y="2"/>
                  </a:cubicBezTo>
                  <a:cubicBezTo>
                    <a:pt x="24" y="2"/>
                    <a:pt x="24" y="2"/>
                    <a:pt x="24" y="2"/>
                  </a:cubicBezTo>
                  <a:cubicBezTo>
                    <a:pt x="25" y="1"/>
                    <a:pt x="25" y="1"/>
                    <a:pt x="25" y="1"/>
                  </a:cubicBezTo>
                  <a:cubicBezTo>
                    <a:pt x="26" y="2"/>
                    <a:pt x="26" y="2"/>
                    <a:pt x="26" y="2"/>
                  </a:cubicBezTo>
                  <a:close/>
                  <a:moveTo>
                    <a:pt x="178" y="8"/>
                  </a:moveTo>
                  <a:cubicBezTo>
                    <a:pt x="178" y="8"/>
                    <a:pt x="181" y="10"/>
                    <a:pt x="181" y="10"/>
                  </a:cubicBezTo>
                  <a:cubicBezTo>
                    <a:pt x="182" y="9"/>
                    <a:pt x="182" y="9"/>
                    <a:pt x="182" y="9"/>
                  </a:cubicBezTo>
                  <a:cubicBezTo>
                    <a:pt x="187" y="9"/>
                    <a:pt x="184" y="9"/>
                    <a:pt x="188" y="10"/>
                  </a:cubicBezTo>
                  <a:cubicBezTo>
                    <a:pt x="189" y="9"/>
                    <a:pt x="189" y="9"/>
                    <a:pt x="189" y="9"/>
                  </a:cubicBezTo>
                  <a:cubicBezTo>
                    <a:pt x="189" y="8"/>
                    <a:pt x="189" y="8"/>
                    <a:pt x="189" y="8"/>
                  </a:cubicBezTo>
                  <a:cubicBezTo>
                    <a:pt x="190" y="8"/>
                    <a:pt x="190" y="8"/>
                    <a:pt x="190" y="8"/>
                  </a:cubicBezTo>
                  <a:cubicBezTo>
                    <a:pt x="191" y="7"/>
                    <a:pt x="191" y="7"/>
                    <a:pt x="192" y="8"/>
                  </a:cubicBezTo>
                  <a:cubicBezTo>
                    <a:pt x="192" y="8"/>
                    <a:pt x="192" y="8"/>
                    <a:pt x="192" y="8"/>
                  </a:cubicBezTo>
                  <a:cubicBezTo>
                    <a:pt x="192" y="9"/>
                    <a:pt x="192" y="9"/>
                    <a:pt x="192" y="9"/>
                  </a:cubicBezTo>
                  <a:cubicBezTo>
                    <a:pt x="193" y="9"/>
                    <a:pt x="193" y="9"/>
                    <a:pt x="193" y="9"/>
                  </a:cubicBezTo>
                  <a:cubicBezTo>
                    <a:pt x="195" y="11"/>
                    <a:pt x="195" y="11"/>
                    <a:pt x="196" y="12"/>
                  </a:cubicBezTo>
                  <a:cubicBezTo>
                    <a:pt x="196" y="12"/>
                    <a:pt x="196" y="12"/>
                    <a:pt x="196" y="12"/>
                  </a:cubicBezTo>
                  <a:cubicBezTo>
                    <a:pt x="196" y="12"/>
                    <a:pt x="196" y="12"/>
                    <a:pt x="196" y="12"/>
                  </a:cubicBezTo>
                  <a:cubicBezTo>
                    <a:pt x="196" y="13"/>
                    <a:pt x="196" y="13"/>
                    <a:pt x="196" y="13"/>
                  </a:cubicBezTo>
                  <a:cubicBezTo>
                    <a:pt x="197" y="13"/>
                    <a:pt x="197" y="13"/>
                    <a:pt x="197" y="13"/>
                  </a:cubicBezTo>
                  <a:cubicBezTo>
                    <a:pt x="197" y="13"/>
                    <a:pt x="197" y="13"/>
                    <a:pt x="197" y="13"/>
                  </a:cubicBezTo>
                  <a:cubicBezTo>
                    <a:pt x="198" y="13"/>
                    <a:pt x="198" y="13"/>
                    <a:pt x="198" y="13"/>
                  </a:cubicBezTo>
                  <a:cubicBezTo>
                    <a:pt x="199" y="14"/>
                    <a:pt x="199" y="14"/>
                    <a:pt x="199" y="14"/>
                  </a:cubicBezTo>
                  <a:cubicBezTo>
                    <a:pt x="199" y="14"/>
                    <a:pt x="199" y="14"/>
                    <a:pt x="199" y="14"/>
                  </a:cubicBezTo>
                  <a:cubicBezTo>
                    <a:pt x="199" y="14"/>
                    <a:pt x="199" y="14"/>
                    <a:pt x="199" y="14"/>
                  </a:cubicBezTo>
                  <a:cubicBezTo>
                    <a:pt x="199" y="15"/>
                    <a:pt x="199" y="15"/>
                    <a:pt x="199" y="15"/>
                  </a:cubicBezTo>
                  <a:cubicBezTo>
                    <a:pt x="199" y="15"/>
                    <a:pt x="199" y="15"/>
                    <a:pt x="199" y="15"/>
                  </a:cubicBezTo>
                  <a:cubicBezTo>
                    <a:pt x="200" y="16"/>
                    <a:pt x="200" y="16"/>
                    <a:pt x="200" y="16"/>
                  </a:cubicBezTo>
                  <a:cubicBezTo>
                    <a:pt x="201" y="17"/>
                    <a:pt x="201" y="17"/>
                    <a:pt x="201" y="17"/>
                  </a:cubicBezTo>
                  <a:cubicBezTo>
                    <a:pt x="201" y="17"/>
                    <a:pt x="201" y="17"/>
                    <a:pt x="201" y="17"/>
                  </a:cubicBezTo>
                  <a:cubicBezTo>
                    <a:pt x="202" y="20"/>
                    <a:pt x="202" y="19"/>
                    <a:pt x="202" y="20"/>
                  </a:cubicBezTo>
                  <a:cubicBezTo>
                    <a:pt x="202" y="21"/>
                    <a:pt x="202" y="21"/>
                    <a:pt x="202" y="21"/>
                  </a:cubicBezTo>
                  <a:cubicBezTo>
                    <a:pt x="202" y="23"/>
                    <a:pt x="202" y="22"/>
                    <a:pt x="201" y="24"/>
                  </a:cubicBezTo>
                  <a:cubicBezTo>
                    <a:pt x="201" y="25"/>
                    <a:pt x="201" y="24"/>
                    <a:pt x="201" y="25"/>
                  </a:cubicBezTo>
                  <a:cubicBezTo>
                    <a:pt x="201" y="26"/>
                    <a:pt x="201" y="26"/>
                    <a:pt x="201" y="26"/>
                  </a:cubicBezTo>
                  <a:cubicBezTo>
                    <a:pt x="202" y="28"/>
                    <a:pt x="202" y="27"/>
                    <a:pt x="202" y="28"/>
                  </a:cubicBezTo>
                  <a:cubicBezTo>
                    <a:pt x="202" y="29"/>
                    <a:pt x="202" y="29"/>
                    <a:pt x="202" y="29"/>
                  </a:cubicBezTo>
                  <a:cubicBezTo>
                    <a:pt x="202" y="29"/>
                    <a:pt x="202" y="29"/>
                    <a:pt x="202" y="29"/>
                  </a:cubicBezTo>
                  <a:cubicBezTo>
                    <a:pt x="203" y="30"/>
                    <a:pt x="204" y="30"/>
                    <a:pt x="206" y="31"/>
                  </a:cubicBezTo>
                  <a:cubicBezTo>
                    <a:pt x="208" y="30"/>
                    <a:pt x="207" y="30"/>
                    <a:pt x="209" y="30"/>
                  </a:cubicBezTo>
                  <a:cubicBezTo>
                    <a:pt x="211" y="32"/>
                    <a:pt x="213" y="34"/>
                    <a:pt x="215" y="36"/>
                  </a:cubicBezTo>
                  <a:cubicBezTo>
                    <a:pt x="214" y="36"/>
                    <a:pt x="214" y="36"/>
                    <a:pt x="214" y="36"/>
                  </a:cubicBezTo>
                  <a:cubicBezTo>
                    <a:pt x="213" y="35"/>
                    <a:pt x="213" y="35"/>
                    <a:pt x="212" y="34"/>
                  </a:cubicBezTo>
                  <a:cubicBezTo>
                    <a:pt x="211" y="35"/>
                    <a:pt x="211" y="35"/>
                    <a:pt x="211" y="35"/>
                  </a:cubicBezTo>
                  <a:cubicBezTo>
                    <a:pt x="211" y="36"/>
                    <a:pt x="211" y="36"/>
                    <a:pt x="211" y="36"/>
                  </a:cubicBezTo>
                  <a:cubicBezTo>
                    <a:pt x="210" y="39"/>
                    <a:pt x="210" y="39"/>
                    <a:pt x="210" y="39"/>
                  </a:cubicBezTo>
                  <a:cubicBezTo>
                    <a:pt x="209" y="40"/>
                    <a:pt x="209" y="40"/>
                    <a:pt x="209" y="40"/>
                  </a:cubicBezTo>
                  <a:cubicBezTo>
                    <a:pt x="208" y="40"/>
                    <a:pt x="208" y="40"/>
                    <a:pt x="207" y="40"/>
                  </a:cubicBezTo>
                  <a:cubicBezTo>
                    <a:pt x="206" y="40"/>
                    <a:pt x="206" y="40"/>
                    <a:pt x="206" y="40"/>
                  </a:cubicBezTo>
                  <a:cubicBezTo>
                    <a:pt x="206" y="40"/>
                    <a:pt x="206" y="40"/>
                    <a:pt x="206" y="40"/>
                  </a:cubicBezTo>
                  <a:cubicBezTo>
                    <a:pt x="206" y="41"/>
                    <a:pt x="206" y="41"/>
                    <a:pt x="206" y="42"/>
                  </a:cubicBezTo>
                  <a:cubicBezTo>
                    <a:pt x="207" y="43"/>
                    <a:pt x="207" y="43"/>
                    <a:pt x="208" y="43"/>
                  </a:cubicBezTo>
                  <a:cubicBezTo>
                    <a:pt x="208" y="44"/>
                    <a:pt x="208" y="45"/>
                    <a:pt x="207" y="45"/>
                  </a:cubicBezTo>
                  <a:cubicBezTo>
                    <a:pt x="207" y="46"/>
                    <a:pt x="207" y="46"/>
                    <a:pt x="207" y="46"/>
                  </a:cubicBezTo>
                  <a:cubicBezTo>
                    <a:pt x="208" y="48"/>
                    <a:pt x="208" y="47"/>
                    <a:pt x="209" y="48"/>
                  </a:cubicBezTo>
                  <a:cubicBezTo>
                    <a:pt x="208" y="50"/>
                    <a:pt x="208" y="50"/>
                    <a:pt x="208" y="50"/>
                  </a:cubicBezTo>
                  <a:cubicBezTo>
                    <a:pt x="210" y="53"/>
                    <a:pt x="208" y="51"/>
                    <a:pt x="209" y="54"/>
                  </a:cubicBezTo>
                  <a:cubicBezTo>
                    <a:pt x="209" y="54"/>
                    <a:pt x="209" y="54"/>
                    <a:pt x="209" y="54"/>
                  </a:cubicBezTo>
                  <a:cubicBezTo>
                    <a:pt x="210" y="54"/>
                    <a:pt x="210" y="54"/>
                    <a:pt x="210" y="55"/>
                  </a:cubicBezTo>
                  <a:cubicBezTo>
                    <a:pt x="211" y="55"/>
                    <a:pt x="211" y="55"/>
                    <a:pt x="211" y="55"/>
                  </a:cubicBezTo>
                  <a:cubicBezTo>
                    <a:pt x="211" y="55"/>
                    <a:pt x="211" y="55"/>
                    <a:pt x="211" y="55"/>
                  </a:cubicBezTo>
                  <a:cubicBezTo>
                    <a:pt x="210" y="56"/>
                    <a:pt x="210" y="56"/>
                    <a:pt x="210" y="56"/>
                  </a:cubicBezTo>
                  <a:cubicBezTo>
                    <a:pt x="209" y="59"/>
                    <a:pt x="209" y="58"/>
                    <a:pt x="208" y="61"/>
                  </a:cubicBezTo>
                  <a:cubicBezTo>
                    <a:pt x="208" y="61"/>
                    <a:pt x="208" y="61"/>
                    <a:pt x="208" y="61"/>
                  </a:cubicBezTo>
                  <a:cubicBezTo>
                    <a:pt x="209" y="62"/>
                    <a:pt x="209" y="62"/>
                    <a:pt x="209" y="62"/>
                  </a:cubicBezTo>
                  <a:cubicBezTo>
                    <a:pt x="210" y="62"/>
                    <a:pt x="211" y="62"/>
                    <a:pt x="212" y="63"/>
                  </a:cubicBezTo>
                  <a:cubicBezTo>
                    <a:pt x="212" y="64"/>
                    <a:pt x="212" y="64"/>
                    <a:pt x="212" y="64"/>
                  </a:cubicBezTo>
                  <a:cubicBezTo>
                    <a:pt x="212" y="65"/>
                    <a:pt x="212" y="65"/>
                    <a:pt x="212" y="65"/>
                  </a:cubicBezTo>
                  <a:cubicBezTo>
                    <a:pt x="212" y="65"/>
                    <a:pt x="212" y="65"/>
                    <a:pt x="212" y="65"/>
                  </a:cubicBezTo>
                  <a:cubicBezTo>
                    <a:pt x="212" y="65"/>
                    <a:pt x="212" y="65"/>
                    <a:pt x="212" y="65"/>
                  </a:cubicBezTo>
                  <a:cubicBezTo>
                    <a:pt x="212" y="66"/>
                    <a:pt x="212" y="67"/>
                    <a:pt x="212" y="68"/>
                  </a:cubicBezTo>
                  <a:cubicBezTo>
                    <a:pt x="213" y="68"/>
                    <a:pt x="214" y="69"/>
                    <a:pt x="214" y="70"/>
                  </a:cubicBezTo>
                  <a:cubicBezTo>
                    <a:pt x="214" y="70"/>
                    <a:pt x="214" y="70"/>
                    <a:pt x="214" y="70"/>
                  </a:cubicBezTo>
                  <a:cubicBezTo>
                    <a:pt x="214" y="71"/>
                    <a:pt x="214" y="71"/>
                    <a:pt x="214" y="71"/>
                  </a:cubicBezTo>
                  <a:cubicBezTo>
                    <a:pt x="214" y="71"/>
                    <a:pt x="214" y="72"/>
                    <a:pt x="214" y="72"/>
                  </a:cubicBezTo>
                  <a:cubicBezTo>
                    <a:pt x="214" y="71"/>
                    <a:pt x="214" y="71"/>
                    <a:pt x="214" y="71"/>
                  </a:cubicBezTo>
                  <a:cubicBezTo>
                    <a:pt x="213" y="71"/>
                    <a:pt x="213" y="71"/>
                    <a:pt x="212" y="71"/>
                  </a:cubicBezTo>
                  <a:cubicBezTo>
                    <a:pt x="212" y="72"/>
                    <a:pt x="210" y="73"/>
                    <a:pt x="209" y="74"/>
                  </a:cubicBezTo>
                  <a:cubicBezTo>
                    <a:pt x="208" y="74"/>
                    <a:pt x="208" y="74"/>
                    <a:pt x="208" y="74"/>
                  </a:cubicBezTo>
                  <a:cubicBezTo>
                    <a:pt x="208" y="74"/>
                    <a:pt x="208" y="74"/>
                    <a:pt x="208" y="74"/>
                  </a:cubicBezTo>
                  <a:cubicBezTo>
                    <a:pt x="208" y="73"/>
                    <a:pt x="208" y="73"/>
                    <a:pt x="208" y="73"/>
                  </a:cubicBezTo>
                  <a:cubicBezTo>
                    <a:pt x="208" y="71"/>
                    <a:pt x="208" y="71"/>
                    <a:pt x="208" y="71"/>
                  </a:cubicBezTo>
                  <a:cubicBezTo>
                    <a:pt x="208" y="70"/>
                    <a:pt x="208" y="70"/>
                    <a:pt x="208" y="70"/>
                  </a:cubicBezTo>
                  <a:cubicBezTo>
                    <a:pt x="207" y="70"/>
                    <a:pt x="207" y="70"/>
                    <a:pt x="207" y="70"/>
                  </a:cubicBezTo>
                  <a:cubicBezTo>
                    <a:pt x="207" y="69"/>
                    <a:pt x="206" y="69"/>
                    <a:pt x="206" y="69"/>
                  </a:cubicBezTo>
                  <a:cubicBezTo>
                    <a:pt x="205" y="70"/>
                    <a:pt x="205" y="70"/>
                    <a:pt x="204" y="71"/>
                  </a:cubicBezTo>
                  <a:cubicBezTo>
                    <a:pt x="200" y="71"/>
                    <a:pt x="201" y="71"/>
                    <a:pt x="198" y="69"/>
                  </a:cubicBezTo>
                  <a:cubicBezTo>
                    <a:pt x="197" y="69"/>
                    <a:pt x="197" y="69"/>
                    <a:pt x="197" y="69"/>
                  </a:cubicBezTo>
                  <a:cubicBezTo>
                    <a:pt x="196" y="69"/>
                    <a:pt x="197" y="69"/>
                    <a:pt x="195" y="69"/>
                  </a:cubicBezTo>
                  <a:cubicBezTo>
                    <a:pt x="194" y="69"/>
                    <a:pt x="194" y="69"/>
                    <a:pt x="194" y="69"/>
                  </a:cubicBezTo>
                  <a:cubicBezTo>
                    <a:pt x="193" y="69"/>
                    <a:pt x="193" y="69"/>
                    <a:pt x="193" y="69"/>
                  </a:cubicBezTo>
                  <a:cubicBezTo>
                    <a:pt x="192" y="69"/>
                    <a:pt x="192" y="69"/>
                    <a:pt x="192" y="69"/>
                  </a:cubicBezTo>
                  <a:cubicBezTo>
                    <a:pt x="191" y="69"/>
                    <a:pt x="191" y="69"/>
                    <a:pt x="191" y="69"/>
                  </a:cubicBezTo>
                  <a:cubicBezTo>
                    <a:pt x="190" y="71"/>
                    <a:pt x="191" y="70"/>
                    <a:pt x="188" y="72"/>
                  </a:cubicBezTo>
                  <a:cubicBezTo>
                    <a:pt x="187" y="72"/>
                    <a:pt x="187" y="72"/>
                    <a:pt x="187" y="72"/>
                  </a:cubicBezTo>
                  <a:cubicBezTo>
                    <a:pt x="187" y="71"/>
                    <a:pt x="187" y="71"/>
                    <a:pt x="187" y="71"/>
                  </a:cubicBezTo>
                  <a:cubicBezTo>
                    <a:pt x="186" y="70"/>
                    <a:pt x="186" y="70"/>
                    <a:pt x="186" y="70"/>
                  </a:cubicBezTo>
                  <a:cubicBezTo>
                    <a:pt x="186" y="70"/>
                    <a:pt x="186" y="70"/>
                    <a:pt x="185" y="70"/>
                  </a:cubicBezTo>
                  <a:cubicBezTo>
                    <a:pt x="185" y="70"/>
                    <a:pt x="185" y="70"/>
                    <a:pt x="185" y="70"/>
                  </a:cubicBezTo>
                  <a:cubicBezTo>
                    <a:pt x="184" y="71"/>
                    <a:pt x="184" y="71"/>
                    <a:pt x="184" y="71"/>
                  </a:cubicBezTo>
                  <a:cubicBezTo>
                    <a:pt x="174" y="74"/>
                    <a:pt x="174" y="72"/>
                    <a:pt x="169" y="72"/>
                  </a:cubicBezTo>
                  <a:cubicBezTo>
                    <a:pt x="151" y="80"/>
                    <a:pt x="157" y="78"/>
                    <a:pt x="147" y="78"/>
                  </a:cubicBezTo>
                  <a:cubicBezTo>
                    <a:pt x="146" y="78"/>
                    <a:pt x="146" y="78"/>
                    <a:pt x="146" y="78"/>
                  </a:cubicBezTo>
                  <a:cubicBezTo>
                    <a:pt x="143" y="75"/>
                    <a:pt x="143" y="75"/>
                    <a:pt x="140" y="75"/>
                  </a:cubicBezTo>
                  <a:cubicBezTo>
                    <a:pt x="137" y="77"/>
                    <a:pt x="133" y="78"/>
                    <a:pt x="132" y="79"/>
                  </a:cubicBezTo>
                  <a:cubicBezTo>
                    <a:pt x="129" y="79"/>
                    <a:pt x="130" y="79"/>
                    <a:pt x="128" y="79"/>
                  </a:cubicBezTo>
                  <a:cubicBezTo>
                    <a:pt x="127" y="78"/>
                    <a:pt x="127" y="78"/>
                    <a:pt x="127" y="78"/>
                  </a:cubicBezTo>
                  <a:cubicBezTo>
                    <a:pt x="126" y="77"/>
                    <a:pt x="126" y="77"/>
                    <a:pt x="126" y="77"/>
                  </a:cubicBezTo>
                  <a:cubicBezTo>
                    <a:pt x="124" y="77"/>
                    <a:pt x="125" y="77"/>
                    <a:pt x="123" y="77"/>
                  </a:cubicBezTo>
                  <a:cubicBezTo>
                    <a:pt x="123" y="77"/>
                    <a:pt x="123" y="77"/>
                    <a:pt x="123" y="77"/>
                  </a:cubicBezTo>
                  <a:cubicBezTo>
                    <a:pt x="122" y="78"/>
                    <a:pt x="122" y="80"/>
                    <a:pt x="122" y="81"/>
                  </a:cubicBezTo>
                  <a:cubicBezTo>
                    <a:pt x="123" y="84"/>
                    <a:pt x="123" y="84"/>
                    <a:pt x="123" y="84"/>
                  </a:cubicBezTo>
                  <a:cubicBezTo>
                    <a:pt x="123" y="84"/>
                    <a:pt x="123" y="84"/>
                    <a:pt x="123" y="84"/>
                  </a:cubicBezTo>
                  <a:cubicBezTo>
                    <a:pt x="122" y="85"/>
                    <a:pt x="122" y="85"/>
                    <a:pt x="121" y="85"/>
                  </a:cubicBezTo>
                  <a:cubicBezTo>
                    <a:pt x="120" y="85"/>
                    <a:pt x="120" y="85"/>
                    <a:pt x="120" y="85"/>
                  </a:cubicBezTo>
                  <a:cubicBezTo>
                    <a:pt x="120" y="85"/>
                    <a:pt x="120" y="85"/>
                    <a:pt x="120" y="85"/>
                  </a:cubicBezTo>
                  <a:cubicBezTo>
                    <a:pt x="120" y="88"/>
                    <a:pt x="120" y="88"/>
                    <a:pt x="120" y="88"/>
                  </a:cubicBezTo>
                  <a:cubicBezTo>
                    <a:pt x="119" y="88"/>
                    <a:pt x="119" y="88"/>
                    <a:pt x="119" y="88"/>
                  </a:cubicBezTo>
                  <a:cubicBezTo>
                    <a:pt x="118" y="89"/>
                    <a:pt x="118" y="89"/>
                    <a:pt x="118" y="89"/>
                  </a:cubicBezTo>
                  <a:cubicBezTo>
                    <a:pt x="117" y="90"/>
                    <a:pt x="117" y="90"/>
                    <a:pt x="117" y="90"/>
                  </a:cubicBezTo>
                  <a:cubicBezTo>
                    <a:pt x="117" y="90"/>
                    <a:pt x="117" y="90"/>
                    <a:pt x="117" y="90"/>
                  </a:cubicBezTo>
                  <a:cubicBezTo>
                    <a:pt x="115" y="89"/>
                    <a:pt x="115" y="89"/>
                    <a:pt x="115" y="89"/>
                  </a:cubicBezTo>
                  <a:cubicBezTo>
                    <a:pt x="115" y="89"/>
                    <a:pt x="115" y="89"/>
                    <a:pt x="115" y="89"/>
                  </a:cubicBezTo>
                  <a:cubicBezTo>
                    <a:pt x="115" y="88"/>
                    <a:pt x="115" y="88"/>
                    <a:pt x="115" y="88"/>
                  </a:cubicBezTo>
                  <a:cubicBezTo>
                    <a:pt x="114" y="85"/>
                    <a:pt x="115" y="86"/>
                    <a:pt x="114" y="83"/>
                  </a:cubicBezTo>
                  <a:cubicBezTo>
                    <a:pt x="115" y="82"/>
                    <a:pt x="116" y="80"/>
                    <a:pt x="118" y="79"/>
                  </a:cubicBezTo>
                  <a:cubicBezTo>
                    <a:pt x="118" y="77"/>
                    <a:pt x="118" y="78"/>
                    <a:pt x="118" y="76"/>
                  </a:cubicBezTo>
                  <a:cubicBezTo>
                    <a:pt x="117" y="76"/>
                    <a:pt x="117" y="76"/>
                    <a:pt x="116" y="75"/>
                  </a:cubicBezTo>
                  <a:cubicBezTo>
                    <a:pt x="114" y="76"/>
                    <a:pt x="115" y="76"/>
                    <a:pt x="113" y="77"/>
                  </a:cubicBezTo>
                  <a:cubicBezTo>
                    <a:pt x="113" y="77"/>
                    <a:pt x="113" y="77"/>
                    <a:pt x="113" y="77"/>
                  </a:cubicBezTo>
                  <a:cubicBezTo>
                    <a:pt x="112" y="78"/>
                    <a:pt x="112" y="78"/>
                    <a:pt x="112" y="78"/>
                  </a:cubicBezTo>
                  <a:cubicBezTo>
                    <a:pt x="112" y="79"/>
                    <a:pt x="112" y="79"/>
                    <a:pt x="112" y="79"/>
                  </a:cubicBezTo>
                  <a:cubicBezTo>
                    <a:pt x="111" y="79"/>
                    <a:pt x="111" y="79"/>
                    <a:pt x="111" y="79"/>
                  </a:cubicBezTo>
                  <a:cubicBezTo>
                    <a:pt x="109" y="80"/>
                    <a:pt x="109" y="80"/>
                    <a:pt x="109" y="80"/>
                  </a:cubicBezTo>
                  <a:cubicBezTo>
                    <a:pt x="105" y="78"/>
                    <a:pt x="104" y="78"/>
                    <a:pt x="102" y="77"/>
                  </a:cubicBezTo>
                  <a:cubicBezTo>
                    <a:pt x="101" y="76"/>
                    <a:pt x="101" y="76"/>
                    <a:pt x="101" y="76"/>
                  </a:cubicBezTo>
                  <a:cubicBezTo>
                    <a:pt x="100" y="77"/>
                    <a:pt x="100" y="77"/>
                    <a:pt x="100" y="77"/>
                  </a:cubicBezTo>
                  <a:cubicBezTo>
                    <a:pt x="92" y="83"/>
                    <a:pt x="95" y="84"/>
                    <a:pt x="88" y="86"/>
                  </a:cubicBezTo>
                  <a:cubicBezTo>
                    <a:pt x="87" y="86"/>
                    <a:pt x="87" y="86"/>
                    <a:pt x="87" y="86"/>
                  </a:cubicBezTo>
                  <a:cubicBezTo>
                    <a:pt x="82" y="86"/>
                    <a:pt x="83" y="86"/>
                    <a:pt x="81" y="86"/>
                  </a:cubicBezTo>
                  <a:cubicBezTo>
                    <a:pt x="80" y="87"/>
                    <a:pt x="80" y="87"/>
                    <a:pt x="80" y="87"/>
                  </a:cubicBezTo>
                  <a:cubicBezTo>
                    <a:pt x="77" y="86"/>
                    <a:pt x="77" y="86"/>
                    <a:pt x="77" y="86"/>
                  </a:cubicBezTo>
                  <a:cubicBezTo>
                    <a:pt x="73" y="84"/>
                    <a:pt x="75" y="84"/>
                    <a:pt x="71" y="80"/>
                  </a:cubicBezTo>
                  <a:cubicBezTo>
                    <a:pt x="67" y="79"/>
                    <a:pt x="69" y="80"/>
                    <a:pt x="64" y="77"/>
                  </a:cubicBezTo>
                  <a:cubicBezTo>
                    <a:pt x="61" y="76"/>
                    <a:pt x="58" y="76"/>
                    <a:pt x="56" y="76"/>
                  </a:cubicBezTo>
                  <a:cubicBezTo>
                    <a:pt x="55" y="77"/>
                    <a:pt x="55" y="77"/>
                    <a:pt x="55" y="77"/>
                  </a:cubicBezTo>
                  <a:cubicBezTo>
                    <a:pt x="55" y="80"/>
                    <a:pt x="55" y="80"/>
                    <a:pt x="55" y="80"/>
                  </a:cubicBezTo>
                  <a:cubicBezTo>
                    <a:pt x="54" y="81"/>
                    <a:pt x="54" y="81"/>
                    <a:pt x="54" y="81"/>
                  </a:cubicBezTo>
                  <a:cubicBezTo>
                    <a:pt x="54" y="83"/>
                    <a:pt x="54" y="83"/>
                    <a:pt x="54" y="83"/>
                  </a:cubicBezTo>
                  <a:cubicBezTo>
                    <a:pt x="53" y="84"/>
                    <a:pt x="53" y="84"/>
                    <a:pt x="53" y="84"/>
                  </a:cubicBezTo>
                  <a:cubicBezTo>
                    <a:pt x="53" y="84"/>
                    <a:pt x="53" y="84"/>
                    <a:pt x="53" y="84"/>
                  </a:cubicBezTo>
                  <a:cubicBezTo>
                    <a:pt x="52" y="84"/>
                    <a:pt x="52" y="84"/>
                    <a:pt x="51" y="83"/>
                  </a:cubicBezTo>
                  <a:cubicBezTo>
                    <a:pt x="49" y="84"/>
                    <a:pt x="47" y="85"/>
                    <a:pt x="45" y="86"/>
                  </a:cubicBezTo>
                  <a:cubicBezTo>
                    <a:pt x="40" y="84"/>
                    <a:pt x="42" y="84"/>
                    <a:pt x="40" y="83"/>
                  </a:cubicBezTo>
                  <a:cubicBezTo>
                    <a:pt x="39" y="82"/>
                    <a:pt x="39" y="82"/>
                    <a:pt x="39" y="82"/>
                  </a:cubicBezTo>
                  <a:cubicBezTo>
                    <a:pt x="38" y="80"/>
                    <a:pt x="38" y="80"/>
                    <a:pt x="38" y="80"/>
                  </a:cubicBezTo>
                  <a:cubicBezTo>
                    <a:pt x="38" y="80"/>
                    <a:pt x="38" y="80"/>
                    <a:pt x="38" y="80"/>
                  </a:cubicBezTo>
                  <a:cubicBezTo>
                    <a:pt x="38" y="79"/>
                    <a:pt x="38" y="79"/>
                    <a:pt x="38" y="78"/>
                  </a:cubicBezTo>
                  <a:cubicBezTo>
                    <a:pt x="37" y="78"/>
                    <a:pt x="37" y="78"/>
                    <a:pt x="37" y="78"/>
                  </a:cubicBezTo>
                  <a:cubicBezTo>
                    <a:pt x="36" y="78"/>
                    <a:pt x="36" y="78"/>
                    <a:pt x="36" y="78"/>
                  </a:cubicBezTo>
                  <a:cubicBezTo>
                    <a:pt x="35" y="78"/>
                    <a:pt x="35" y="78"/>
                    <a:pt x="35" y="78"/>
                  </a:cubicBezTo>
                  <a:cubicBezTo>
                    <a:pt x="34" y="78"/>
                    <a:pt x="33" y="77"/>
                    <a:pt x="31" y="77"/>
                  </a:cubicBezTo>
                  <a:cubicBezTo>
                    <a:pt x="29" y="76"/>
                    <a:pt x="29" y="76"/>
                    <a:pt x="29" y="76"/>
                  </a:cubicBezTo>
                  <a:cubicBezTo>
                    <a:pt x="28" y="78"/>
                    <a:pt x="28" y="78"/>
                    <a:pt x="28" y="78"/>
                  </a:cubicBezTo>
                  <a:cubicBezTo>
                    <a:pt x="27" y="79"/>
                    <a:pt x="27" y="79"/>
                    <a:pt x="27" y="79"/>
                  </a:cubicBezTo>
                  <a:cubicBezTo>
                    <a:pt x="26" y="79"/>
                    <a:pt x="26" y="79"/>
                    <a:pt x="26" y="79"/>
                  </a:cubicBezTo>
                  <a:cubicBezTo>
                    <a:pt x="26" y="78"/>
                    <a:pt x="26" y="78"/>
                    <a:pt x="26" y="78"/>
                  </a:cubicBezTo>
                  <a:cubicBezTo>
                    <a:pt x="27" y="77"/>
                    <a:pt x="27" y="77"/>
                    <a:pt x="27" y="77"/>
                  </a:cubicBezTo>
                  <a:cubicBezTo>
                    <a:pt x="24" y="77"/>
                    <a:pt x="24" y="77"/>
                    <a:pt x="24" y="77"/>
                  </a:cubicBezTo>
                  <a:cubicBezTo>
                    <a:pt x="22" y="78"/>
                    <a:pt x="22" y="78"/>
                    <a:pt x="22" y="78"/>
                  </a:cubicBezTo>
                  <a:cubicBezTo>
                    <a:pt x="21" y="78"/>
                    <a:pt x="21" y="78"/>
                    <a:pt x="21" y="78"/>
                  </a:cubicBezTo>
                  <a:cubicBezTo>
                    <a:pt x="20" y="78"/>
                    <a:pt x="20" y="78"/>
                    <a:pt x="20" y="78"/>
                  </a:cubicBezTo>
                  <a:cubicBezTo>
                    <a:pt x="20" y="77"/>
                    <a:pt x="20" y="77"/>
                    <a:pt x="20" y="77"/>
                  </a:cubicBezTo>
                  <a:cubicBezTo>
                    <a:pt x="21" y="77"/>
                    <a:pt x="21" y="77"/>
                    <a:pt x="22" y="77"/>
                  </a:cubicBezTo>
                  <a:cubicBezTo>
                    <a:pt x="25" y="76"/>
                    <a:pt x="25" y="76"/>
                    <a:pt x="25" y="76"/>
                  </a:cubicBezTo>
                  <a:cubicBezTo>
                    <a:pt x="26" y="76"/>
                    <a:pt x="26" y="76"/>
                    <a:pt x="26" y="76"/>
                  </a:cubicBezTo>
                  <a:cubicBezTo>
                    <a:pt x="27" y="75"/>
                    <a:pt x="27" y="75"/>
                    <a:pt x="27" y="75"/>
                  </a:cubicBezTo>
                  <a:cubicBezTo>
                    <a:pt x="28" y="74"/>
                    <a:pt x="28" y="74"/>
                    <a:pt x="28" y="74"/>
                  </a:cubicBezTo>
                  <a:cubicBezTo>
                    <a:pt x="29" y="73"/>
                    <a:pt x="29" y="73"/>
                    <a:pt x="29" y="73"/>
                  </a:cubicBezTo>
                  <a:cubicBezTo>
                    <a:pt x="24" y="73"/>
                    <a:pt x="26" y="74"/>
                    <a:pt x="19" y="74"/>
                  </a:cubicBezTo>
                  <a:cubicBezTo>
                    <a:pt x="18" y="74"/>
                    <a:pt x="18" y="74"/>
                    <a:pt x="18" y="74"/>
                  </a:cubicBezTo>
                  <a:cubicBezTo>
                    <a:pt x="18" y="74"/>
                    <a:pt x="18" y="74"/>
                    <a:pt x="18" y="74"/>
                  </a:cubicBezTo>
                  <a:cubicBezTo>
                    <a:pt x="17" y="73"/>
                    <a:pt x="17" y="73"/>
                    <a:pt x="17" y="73"/>
                  </a:cubicBezTo>
                  <a:cubicBezTo>
                    <a:pt x="18" y="72"/>
                    <a:pt x="18" y="72"/>
                    <a:pt x="18" y="72"/>
                  </a:cubicBezTo>
                  <a:cubicBezTo>
                    <a:pt x="19" y="72"/>
                    <a:pt x="19" y="72"/>
                    <a:pt x="19" y="72"/>
                  </a:cubicBezTo>
                  <a:cubicBezTo>
                    <a:pt x="21" y="72"/>
                    <a:pt x="21" y="72"/>
                    <a:pt x="21" y="72"/>
                  </a:cubicBezTo>
                  <a:cubicBezTo>
                    <a:pt x="21" y="70"/>
                    <a:pt x="21" y="70"/>
                    <a:pt x="21" y="70"/>
                  </a:cubicBezTo>
                  <a:cubicBezTo>
                    <a:pt x="19" y="69"/>
                    <a:pt x="19" y="69"/>
                    <a:pt x="19" y="69"/>
                  </a:cubicBezTo>
                  <a:cubicBezTo>
                    <a:pt x="19" y="69"/>
                    <a:pt x="19" y="69"/>
                    <a:pt x="19" y="69"/>
                  </a:cubicBezTo>
                  <a:cubicBezTo>
                    <a:pt x="18" y="69"/>
                    <a:pt x="18" y="69"/>
                    <a:pt x="18" y="69"/>
                  </a:cubicBezTo>
                  <a:cubicBezTo>
                    <a:pt x="17" y="68"/>
                    <a:pt x="17" y="68"/>
                    <a:pt x="17" y="68"/>
                  </a:cubicBezTo>
                  <a:cubicBezTo>
                    <a:pt x="17" y="67"/>
                    <a:pt x="17" y="67"/>
                    <a:pt x="16" y="65"/>
                  </a:cubicBezTo>
                  <a:cubicBezTo>
                    <a:pt x="15" y="65"/>
                    <a:pt x="15" y="65"/>
                    <a:pt x="15" y="65"/>
                  </a:cubicBezTo>
                  <a:cubicBezTo>
                    <a:pt x="16" y="64"/>
                    <a:pt x="16" y="64"/>
                    <a:pt x="16" y="64"/>
                  </a:cubicBezTo>
                  <a:cubicBezTo>
                    <a:pt x="17" y="64"/>
                    <a:pt x="17" y="64"/>
                    <a:pt x="17" y="64"/>
                  </a:cubicBezTo>
                  <a:cubicBezTo>
                    <a:pt x="18" y="61"/>
                    <a:pt x="18" y="61"/>
                    <a:pt x="18" y="61"/>
                  </a:cubicBezTo>
                  <a:cubicBezTo>
                    <a:pt x="17" y="60"/>
                    <a:pt x="17" y="60"/>
                    <a:pt x="17" y="60"/>
                  </a:cubicBezTo>
                  <a:cubicBezTo>
                    <a:pt x="16" y="60"/>
                    <a:pt x="16" y="60"/>
                    <a:pt x="16" y="60"/>
                  </a:cubicBezTo>
                  <a:cubicBezTo>
                    <a:pt x="14" y="59"/>
                    <a:pt x="14" y="59"/>
                    <a:pt x="14" y="59"/>
                  </a:cubicBezTo>
                  <a:cubicBezTo>
                    <a:pt x="13" y="59"/>
                    <a:pt x="13" y="59"/>
                    <a:pt x="13" y="59"/>
                  </a:cubicBezTo>
                  <a:cubicBezTo>
                    <a:pt x="13" y="58"/>
                    <a:pt x="13" y="58"/>
                    <a:pt x="13" y="58"/>
                  </a:cubicBezTo>
                  <a:cubicBezTo>
                    <a:pt x="11" y="57"/>
                    <a:pt x="11" y="57"/>
                    <a:pt x="11" y="57"/>
                  </a:cubicBezTo>
                  <a:cubicBezTo>
                    <a:pt x="10" y="57"/>
                    <a:pt x="10" y="57"/>
                    <a:pt x="10" y="57"/>
                  </a:cubicBezTo>
                  <a:cubicBezTo>
                    <a:pt x="10" y="58"/>
                    <a:pt x="10" y="58"/>
                    <a:pt x="10" y="58"/>
                  </a:cubicBezTo>
                  <a:cubicBezTo>
                    <a:pt x="9" y="57"/>
                    <a:pt x="9" y="57"/>
                    <a:pt x="9" y="57"/>
                  </a:cubicBezTo>
                  <a:cubicBezTo>
                    <a:pt x="8" y="57"/>
                    <a:pt x="9" y="57"/>
                    <a:pt x="7" y="56"/>
                  </a:cubicBezTo>
                  <a:cubicBezTo>
                    <a:pt x="7" y="56"/>
                    <a:pt x="7" y="56"/>
                    <a:pt x="7" y="56"/>
                  </a:cubicBezTo>
                  <a:cubicBezTo>
                    <a:pt x="7" y="54"/>
                    <a:pt x="7" y="54"/>
                    <a:pt x="7" y="54"/>
                  </a:cubicBezTo>
                  <a:cubicBezTo>
                    <a:pt x="8" y="54"/>
                    <a:pt x="8" y="54"/>
                    <a:pt x="8" y="54"/>
                  </a:cubicBezTo>
                  <a:cubicBezTo>
                    <a:pt x="8" y="53"/>
                    <a:pt x="8" y="53"/>
                    <a:pt x="8" y="53"/>
                  </a:cubicBezTo>
                  <a:cubicBezTo>
                    <a:pt x="8" y="52"/>
                    <a:pt x="8" y="52"/>
                    <a:pt x="8" y="52"/>
                  </a:cubicBezTo>
                  <a:cubicBezTo>
                    <a:pt x="8" y="51"/>
                    <a:pt x="8" y="51"/>
                    <a:pt x="8" y="51"/>
                  </a:cubicBezTo>
                  <a:cubicBezTo>
                    <a:pt x="8" y="51"/>
                    <a:pt x="8" y="51"/>
                    <a:pt x="8" y="51"/>
                  </a:cubicBezTo>
                  <a:cubicBezTo>
                    <a:pt x="9" y="51"/>
                    <a:pt x="9" y="51"/>
                    <a:pt x="9" y="51"/>
                  </a:cubicBezTo>
                  <a:cubicBezTo>
                    <a:pt x="10" y="52"/>
                    <a:pt x="10" y="52"/>
                    <a:pt x="10" y="52"/>
                  </a:cubicBezTo>
                  <a:cubicBezTo>
                    <a:pt x="10" y="53"/>
                    <a:pt x="10" y="53"/>
                    <a:pt x="10" y="53"/>
                  </a:cubicBezTo>
                  <a:cubicBezTo>
                    <a:pt x="10" y="54"/>
                    <a:pt x="10" y="54"/>
                    <a:pt x="10" y="54"/>
                  </a:cubicBezTo>
                  <a:cubicBezTo>
                    <a:pt x="11" y="55"/>
                    <a:pt x="11" y="55"/>
                    <a:pt x="11" y="55"/>
                  </a:cubicBezTo>
                  <a:cubicBezTo>
                    <a:pt x="11" y="55"/>
                    <a:pt x="11" y="55"/>
                    <a:pt x="11" y="55"/>
                  </a:cubicBezTo>
                  <a:cubicBezTo>
                    <a:pt x="11" y="54"/>
                    <a:pt x="11" y="54"/>
                    <a:pt x="11" y="54"/>
                  </a:cubicBezTo>
                  <a:cubicBezTo>
                    <a:pt x="12" y="54"/>
                    <a:pt x="12" y="54"/>
                    <a:pt x="12" y="54"/>
                  </a:cubicBezTo>
                  <a:cubicBezTo>
                    <a:pt x="12" y="54"/>
                    <a:pt x="12" y="54"/>
                    <a:pt x="12" y="54"/>
                  </a:cubicBezTo>
                  <a:cubicBezTo>
                    <a:pt x="13" y="54"/>
                    <a:pt x="13" y="54"/>
                    <a:pt x="13" y="54"/>
                  </a:cubicBezTo>
                  <a:cubicBezTo>
                    <a:pt x="16" y="54"/>
                    <a:pt x="16" y="54"/>
                    <a:pt x="16" y="54"/>
                  </a:cubicBezTo>
                  <a:cubicBezTo>
                    <a:pt x="16" y="53"/>
                    <a:pt x="16" y="53"/>
                    <a:pt x="16" y="53"/>
                  </a:cubicBezTo>
                  <a:cubicBezTo>
                    <a:pt x="14" y="53"/>
                    <a:pt x="14" y="53"/>
                    <a:pt x="14" y="53"/>
                  </a:cubicBezTo>
                  <a:cubicBezTo>
                    <a:pt x="14" y="53"/>
                    <a:pt x="14" y="53"/>
                    <a:pt x="14" y="53"/>
                  </a:cubicBezTo>
                  <a:cubicBezTo>
                    <a:pt x="13" y="52"/>
                    <a:pt x="13" y="52"/>
                    <a:pt x="12" y="51"/>
                  </a:cubicBezTo>
                  <a:cubicBezTo>
                    <a:pt x="12" y="50"/>
                    <a:pt x="12" y="50"/>
                    <a:pt x="12" y="50"/>
                  </a:cubicBezTo>
                  <a:cubicBezTo>
                    <a:pt x="12" y="49"/>
                    <a:pt x="12" y="49"/>
                    <a:pt x="12" y="49"/>
                  </a:cubicBezTo>
                  <a:cubicBezTo>
                    <a:pt x="14" y="49"/>
                    <a:pt x="14" y="49"/>
                    <a:pt x="14" y="49"/>
                  </a:cubicBezTo>
                  <a:cubicBezTo>
                    <a:pt x="15" y="47"/>
                    <a:pt x="15" y="47"/>
                    <a:pt x="15" y="47"/>
                  </a:cubicBezTo>
                  <a:cubicBezTo>
                    <a:pt x="14" y="47"/>
                    <a:pt x="14" y="47"/>
                    <a:pt x="14" y="47"/>
                  </a:cubicBezTo>
                  <a:cubicBezTo>
                    <a:pt x="14" y="46"/>
                    <a:pt x="14" y="46"/>
                    <a:pt x="14" y="46"/>
                  </a:cubicBezTo>
                  <a:cubicBezTo>
                    <a:pt x="13" y="47"/>
                    <a:pt x="13" y="47"/>
                    <a:pt x="13" y="47"/>
                  </a:cubicBezTo>
                  <a:cubicBezTo>
                    <a:pt x="13" y="46"/>
                    <a:pt x="13" y="46"/>
                    <a:pt x="13" y="46"/>
                  </a:cubicBezTo>
                  <a:cubicBezTo>
                    <a:pt x="13" y="45"/>
                    <a:pt x="13" y="45"/>
                    <a:pt x="13" y="45"/>
                  </a:cubicBezTo>
                  <a:cubicBezTo>
                    <a:pt x="13" y="45"/>
                    <a:pt x="13" y="45"/>
                    <a:pt x="13" y="45"/>
                  </a:cubicBezTo>
                  <a:cubicBezTo>
                    <a:pt x="13" y="44"/>
                    <a:pt x="13" y="44"/>
                    <a:pt x="13" y="44"/>
                  </a:cubicBezTo>
                  <a:cubicBezTo>
                    <a:pt x="12" y="43"/>
                    <a:pt x="12" y="42"/>
                    <a:pt x="11" y="41"/>
                  </a:cubicBezTo>
                  <a:cubicBezTo>
                    <a:pt x="11" y="41"/>
                    <a:pt x="11" y="41"/>
                    <a:pt x="11" y="41"/>
                  </a:cubicBezTo>
                  <a:cubicBezTo>
                    <a:pt x="13" y="39"/>
                    <a:pt x="12" y="40"/>
                    <a:pt x="14" y="38"/>
                  </a:cubicBezTo>
                  <a:cubicBezTo>
                    <a:pt x="14" y="37"/>
                    <a:pt x="14" y="37"/>
                    <a:pt x="14" y="37"/>
                  </a:cubicBezTo>
                  <a:cubicBezTo>
                    <a:pt x="13" y="37"/>
                    <a:pt x="13" y="37"/>
                    <a:pt x="13" y="37"/>
                  </a:cubicBezTo>
                  <a:cubicBezTo>
                    <a:pt x="8" y="38"/>
                    <a:pt x="8" y="38"/>
                    <a:pt x="5" y="39"/>
                  </a:cubicBezTo>
                  <a:cubicBezTo>
                    <a:pt x="5" y="38"/>
                    <a:pt x="5" y="38"/>
                    <a:pt x="5" y="38"/>
                  </a:cubicBezTo>
                  <a:cubicBezTo>
                    <a:pt x="5" y="37"/>
                    <a:pt x="5" y="37"/>
                    <a:pt x="5" y="37"/>
                  </a:cubicBezTo>
                  <a:cubicBezTo>
                    <a:pt x="5" y="36"/>
                    <a:pt x="5" y="36"/>
                    <a:pt x="5" y="36"/>
                  </a:cubicBezTo>
                  <a:cubicBezTo>
                    <a:pt x="5" y="32"/>
                    <a:pt x="5" y="33"/>
                    <a:pt x="6" y="31"/>
                  </a:cubicBezTo>
                  <a:cubicBezTo>
                    <a:pt x="7" y="31"/>
                    <a:pt x="7" y="31"/>
                    <a:pt x="7" y="31"/>
                  </a:cubicBezTo>
                  <a:cubicBezTo>
                    <a:pt x="9" y="28"/>
                    <a:pt x="8" y="29"/>
                    <a:pt x="12" y="25"/>
                  </a:cubicBezTo>
                  <a:cubicBezTo>
                    <a:pt x="15" y="25"/>
                    <a:pt x="15" y="25"/>
                    <a:pt x="15" y="25"/>
                  </a:cubicBezTo>
                  <a:cubicBezTo>
                    <a:pt x="16" y="24"/>
                    <a:pt x="16" y="24"/>
                    <a:pt x="16" y="24"/>
                  </a:cubicBezTo>
                  <a:cubicBezTo>
                    <a:pt x="18" y="24"/>
                    <a:pt x="18" y="24"/>
                    <a:pt x="18" y="24"/>
                  </a:cubicBezTo>
                  <a:cubicBezTo>
                    <a:pt x="18" y="25"/>
                    <a:pt x="18" y="25"/>
                    <a:pt x="18" y="25"/>
                  </a:cubicBezTo>
                  <a:cubicBezTo>
                    <a:pt x="20" y="26"/>
                    <a:pt x="20" y="26"/>
                    <a:pt x="20" y="26"/>
                  </a:cubicBezTo>
                  <a:cubicBezTo>
                    <a:pt x="23" y="26"/>
                    <a:pt x="23" y="26"/>
                    <a:pt x="23" y="26"/>
                  </a:cubicBezTo>
                  <a:cubicBezTo>
                    <a:pt x="24" y="26"/>
                    <a:pt x="23" y="26"/>
                    <a:pt x="24" y="25"/>
                  </a:cubicBezTo>
                  <a:cubicBezTo>
                    <a:pt x="23" y="24"/>
                    <a:pt x="23" y="24"/>
                    <a:pt x="23" y="24"/>
                  </a:cubicBezTo>
                  <a:cubicBezTo>
                    <a:pt x="23" y="23"/>
                    <a:pt x="23" y="23"/>
                    <a:pt x="23" y="23"/>
                  </a:cubicBezTo>
                  <a:cubicBezTo>
                    <a:pt x="25" y="23"/>
                    <a:pt x="25" y="23"/>
                    <a:pt x="25" y="23"/>
                  </a:cubicBezTo>
                  <a:cubicBezTo>
                    <a:pt x="26" y="24"/>
                    <a:pt x="26" y="24"/>
                    <a:pt x="26" y="24"/>
                  </a:cubicBezTo>
                  <a:cubicBezTo>
                    <a:pt x="26" y="24"/>
                    <a:pt x="26" y="24"/>
                    <a:pt x="26" y="24"/>
                  </a:cubicBezTo>
                  <a:cubicBezTo>
                    <a:pt x="25" y="25"/>
                    <a:pt x="26" y="24"/>
                    <a:pt x="25" y="25"/>
                  </a:cubicBezTo>
                  <a:cubicBezTo>
                    <a:pt x="26" y="26"/>
                    <a:pt x="26" y="26"/>
                    <a:pt x="26" y="26"/>
                  </a:cubicBezTo>
                  <a:cubicBezTo>
                    <a:pt x="30" y="25"/>
                    <a:pt x="28" y="25"/>
                    <a:pt x="33" y="25"/>
                  </a:cubicBezTo>
                  <a:cubicBezTo>
                    <a:pt x="35" y="25"/>
                    <a:pt x="35" y="25"/>
                    <a:pt x="37" y="25"/>
                  </a:cubicBezTo>
                  <a:cubicBezTo>
                    <a:pt x="38" y="25"/>
                    <a:pt x="38" y="25"/>
                    <a:pt x="38" y="25"/>
                  </a:cubicBezTo>
                  <a:cubicBezTo>
                    <a:pt x="37" y="24"/>
                    <a:pt x="37" y="24"/>
                    <a:pt x="37" y="24"/>
                  </a:cubicBezTo>
                  <a:cubicBezTo>
                    <a:pt x="36" y="24"/>
                    <a:pt x="36" y="24"/>
                    <a:pt x="35" y="23"/>
                  </a:cubicBezTo>
                  <a:cubicBezTo>
                    <a:pt x="37" y="22"/>
                    <a:pt x="37" y="22"/>
                    <a:pt x="37" y="22"/>
                  </a:cubicBezTo>
                  <a:cubicBezTo>
                    <a:pt x="40" y="21"/>
                    <a:pt x="44" y="20"/>
                    <a:pt x="47" y="20"/>
                  </a:cubicBezTo>
                  <a:cubicBezTo>
                    <a:pt x="47" y="20"/>
                    <a:pt x="47" y="20"/>
                    <a:pt x="47" y="20"/>
                  </a:cubicBezTo>
                  <a:cubicBezTo>
                    <a:pt x="46" y="20"/>
                    <a:pt x="42" y="19"/>
                    <a:pt x="41" y="19"/>
                  </a:cubicBezTo>
                  <a:cubicBezTo>
                    <a:pt x="39" y="18"/>
                    <a:pt x="38" y="17"/>
                    <a:pt x="38" y="16"/>
                  </a:cubicBezTo>
                  <a:cubicBezTo>
                    <a:pt x="38" y="14"/>
                    <a:pt x="38" y="15"/>
                    <a:pt x="38" y="14"/>
                  </a:cubicBezTo>
                  <a:cubicBezTo>
                    <a:pt x="39" y="13"/>
                    <a:pt x="39" y="13"/>
                    <a:pt x="39" y="13"/>
                  </a:cubicBezTo>
                  <a:cubicBezTo>
                    <a:pt x="42" y="13"/>
                    <a:pt x="40" y="13"/>
                    <a:pt x="47" y="14"/>
                  </a:cubicBezTo>
                  <a:cubicBezTo>
                    <a:pt x="52" y="13"/>
                    <a:pt x="52" y="13"/>
                    <a:pt x="52" y="13"/>
                  </a:cubicBezTo>
                  <a:cubicBezTo>
                    <a:pt x="57" y="15"/>
                    <a:pt x="57" y="15"/>
                    <a:pt x="57" y="15"/>
                  </a:cubicBezTo>
                  <a:cubicBezTo>
                    <a:pt x="62" y="15"/>
                    <a:pt x="62" y="15"/>
                    <a:pt x="62" y="15"/>
                  </a:cubicBezTo>
                  <a:cubicBezTo>
                    <a:pt x="64" y="14"/>
                    <a:pt x="64" y="14"/>
                    <a:pt x="64" y="14"/>
                  </a:cubicBezTo>
                  <a:cubicBezTo>
                    <a:pt x="65" y="11"/>
                    <a:pt x="65" y="11"/>
                    <a:pt x="65" y="11"/>
                  </a:cubicBezTo>
                  <a:cubicBezTo>
                    <a:pt x="73" y="7"/>
                    <a:pt x="71" y="8"/>
                    <a:pt x="74" y="5"/>
                  </a:cubicBezTo>
                  <a:cubicBezTo>
                    <a:pt x="75" y="5"/>
                    <a:pt x="86" y="1"/>
                    <a:pt x="86" y="1"/>
                  </a:cubicBezTo>
                  <a:cubicBezTo>
                    <a:pt x="97" y="2"/>
                    <a:pt x="94" y="2"/>
                    <a:pt x="102" y="2"/>
                  </a:cubicBezTo>
                  <a:cubicBezTo>
                    <a:pt x="105" y="0"/>
                    <a:pt x="105" y="0"/>
                    <a:pt x="105" y="0"/>
                  </a:cubicBezTo>
                  <a:cubicBezTo>
                    <a:pt x="106" y="1"/>
                    <a:pt x="106" y="1"/>
                    <a:pt x="106" y="1"/>
                  </a:cubicBezTo>
                  <a:cubicBezTo>
                    <a:pt x="106" y="1"/>
                    <a:pt x="106" y="1"/>
                    <a:pt x="106" y="1"/>
                  </a:cubicBezTo>
                  <a:cubicBezTo>
                    <a:pt x="106" y="2"/>
                    <a:pt x="106" y="2"/>
                    <a:pt x="106" y="2"/>
                  </a:cubicBezTo>
                  <a:cubicBezTo>
                    <a:pt x="106" y="3"/>
                    <a:pt x="106" y="3"/>
                    <a:pt x="106" y="3"/>
                  </a:cubicBezTo>
                  <a:cubicBezTo>
                    <a:pt x="107" y="5"/>
                    <a:pt x="107" y="4"/>
                    <a:pt x="108" y="5"/>
                  </a:cubicBezTo>
                  <a:cubicBezTo>
                    <a:pt x="111" y="7"/>
                    <a:pt x="111" y="7"/>
                    <a:pt x="111" y="7"/>
                  </a:cubicBezTo>
                  <a:cubicBezTo>
                    <a:pt x="115" y="6"/>
                    <a:pt x="115" y="6"/>
                    <a:pt x="115" y="6"/>
                  </a:cubicBezTo>
                  <a:cubicBezTo>
                    <a:pt x="116" y="6"/>
                    <a:pt x="115" y="6"/>
                    <a:pt x="116" y="6"/>
                  </a:cubicBezTo>
                  <a:cubicBezTo>
                    <a:pt x="118" y="10"/>
                    <a:pt x="118" y="10"/>
                    <a:pt x="118" y="10"/>
                  </a:cubicBezTo>
                  <a:cubicBezTo>
                    <a:pt x="119" y="11"/>
                    <a:pt x="119" y="11"/>
                    <a:pt x="119" y="11"/>
                  </a:cubicBezTo>
                  <a:cubicBezTo>
                    <a:pt x="120" y="12"/>
                    <a:pt x="120" y="12"/>
                    <a:pt x="120" y="12"/>
                  </a:cubicBezTo>
                  <a:cubicBezTo>
                    <a:pt x="121" y="12"/>
                    <a:pt x="121" y="12"/>
                    <a:pt x="121" y="12"/>
                  </a:cubicBezTo>
                  <a:cubicBezTo>
                    <a:pt x="122" y="11"/>
                    <a:pt x="122" y="11"/>
                    <a:pt x="122" y="11"/>
                  </a:cubicBezTo>
                  <a:cubicBezTo>
                    <a:pt x="123" y="11"/>
                    <a:pt x="123" y="11"/>
                    <a:pt x="123" y="11"/>
                  </a:cubicBezTo>
                  <a:cubicBezTo>
                    <a:pt x="124" y="11"/>
                    <a:pt x="124" y="11"/>
                    <a:pt x="124" y="11"/>
                  </a:cubicBezTo>
                  <a:cubicBezTo>
                    <a:pt x="127" y="12"/>
                    <a:pt x="127" y="12"/>
                    <a:pt x="127" y="12"/>
                  </a:cubicBezTo>
                  <a:cubicBezTo>
                    <a:pt x="128" y="13"/>
                    <a:pt x="128" y="13"/>
                    <a:pt x="128" y="13"/>
                  </a:cubicBezTo>
                  <a:cubicBezTo>
                    <a:pt x="133" y="15"/>
                    <a:pt x="131" y="14"/>
                    <a:pt x="136" y="15"/>
                  </a:cubicBezTo>
                  <a:cubicBezTo>
                    <a:pt x="137" y="16"/>
                    <a:pt x="137" y="16"/>
                    <a:pt x="137" y="16"/>
                  </a:cubicBezTo>
                  <a:cubicBezTo>
                    <a:pt x="142" y="17"/>
                    <a:pt x="142" y="17"/>
                    <a:pt x="142" y="17"/>
                  </a:cubicBezTo>
                  <a:cubicBezTo>
                    <a:pt x="142" y="17"/>
                    <a:pt x="150" y="15"/>
                    <a:pt x="154" y="15"/>
                  </a:cubicBezTo>
                  <a:cubicBezTo>
                    <a:pt x="156" y="15"/>
                    <a:pt x="158" y="16"/>
                    <a:pt x="160" y="17"/>
                  </a:cubicBezTo>
                  <a:cubicBezTo>
                    <a:pt x="161" y="17"/>
                    <a:pt x="161" y="17"/>
                    <a:pt x="161" y="17"/>
                  </a:cubicBezTo>
                  <a:cubicBezTo>
                    <a:pt x="162" y="17"/>
                    <a:pt x="162" y="17"/>
                    <a:pt x="162" y="17"/>
                  </a:cubicBezTo>
                  <a:cubicBezTo>
                    <a:pt x="164" y="17"/>
                    <a:pt x="166" y="16"/>
                    <a:pt x="168" y="15"/>
                  </a:cubicBezTo>
                  <a:cubicBezTo>
                    <a:pt x="170" y="13"/>
                    <a:pt x="170" y="13"/>
                    <a:pt x="170" y="13"/>
                  </a:cubicBezTo>
                  <a:cubicBezTo>
                    <a:pt x="171" y="13"/>
                    <a:pt x="171" y="13"/>
                    <a:pt x="171" y="13"/>
                  </a:cubicBezTo>
                  <a:cubicBezTo>
                    <a:pt x="173" y="12"/>
                    <a:pt x="174" y="11"/>
                    <a:pt x="177" y="10"/>
                  </a:cubicBezTo>
                  <a:cubicBezTo>
                    <a:pt x="178" y="8"/>
                    <a:pt x="178" y="8"/>
                    <a:pt x="178" y="8"/>
                  </a:cubicBezTo>
                  <a:close/>
                  <a:moveTo>
                    <a:pt x="3" y="29"/>
                  </a:moveTo>
                  <a:cubicBezTo>
                    <a:pt x="1" y="29"/>
                    <a:pt x="1" y="29"/>
                    <a:pt x="1" y="29"/>
                  </a:cubicBezTo>
                  <a:cubicBezTo>
                    <a:pt x="0" y="29"/>
                    <a:pt x="0" y="29"/>
                    <a:pt x="0" y="29"/>
                  </a:cubicBezTo>
                  <a:cubicBezTo>
                    <a:pt x="1" y="28"/>
                    <a:pt x="1" y="28"/>
                    <a:pt x="1" y="28"/>
                  </a:cubicBezTo>
                  <a:cubicBezTo>
                    <a:pt x="1" y="28"/>
                    <a:pt x="2" y="28"/>
                    <a:pt x="3" y="27"/>
                  </a:cubicBezTo>
                  <a:cubicBezTo>
                    <a:pt x="3" y="28"/>
                    <a:pt x="3" y="28"/>
                    <a:pt x="3" y="28"/>
                  </a:cubicBezTo>
                  <a:cubicBezTo>
                    <a:pt x="3" y="29"/>
                    <a:pt x="3" y="29"/>
                    <a:pt x="3" y="29"/>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233">
              <a:extLst>
                <a:ext uri="{FF2B5EF4-FFF2-40B4-BE49-F238E27FC236}">
                  <a16:creationId xmlns:a16="http://schemas.microsoft.com/office/drawing/2014/main" id="{323B3D7D-4573-43DE-AE41-B4971D808405}"/>
                </a:ext>
              </a:extLst>
            </p:cNvPr>
            <p:cNvSpPr>
              <a:spLocks noEditPoints="1"/>
            </p:cNvSpPr>
            <p:nvPr/>
          </p:nvSpPr>
          <p:spPr bwMode="auto">
            <a:xfrm>
              <a:off x="8800278" y="8498846"/>
              <a:ext cx="61741" cy="56990"/>
            </a:xfrm>
            <a:custGeom>
              <a:avLst/>
              <a:gdLst>
                <a:gd name="T0" fmla="*/ 12 w 15"/>
                <a:gd name="T1" fmla="*/ 1 h 14"/>
                <a:gd name="T2" fmla="*/ 12 w 15"/>
                <a:gd name="T3" fmla="*/ 1 h 14"/>
                <a:gd name="T4" fmla="*/ 13 w 15"/>
                <a:gd name="T5" fmla="*/ 0 h 14"/>
                <a:gd name="T6" fmla="*/ 15 w 15"/>
                <a:gd name="T7" fmla="*/ 0 h 14"/>
                <a:gd name="T8" fmla="*/ 15 w 15"/>
                <a:gd name="T9" fmla="*/ 0 h 14"/>
                <a:gd name="T10" fmla="*/ 15 w 15"/>
                <a:gd name="T11" fmla="*/ 0 h 14"/>
                <a:gd name="T12" fmla="*/ 12 w 15"/>
                <a:gd name="T13" fmla="*/ 1 h 14"/>
                <a:gd name="T14" fmla="*/ 10 w 15"/>
                <a:gd name="T15" fmla="*/ 13 h 14"/>
                <a:gd name="T16" fmla="*/ 8 w 15"/>
                <a:gd name="T17" fmla="*/ 14 h 14"/>
                <a:gd name="T18" fmla="*/ 0 w 15"/>
                <a:gd name="T19" fmla="*/ 14 h 14"/>
                <a:gd name="T20" fmla="*/ 2 w 15"/>
                <a:gd name="T21" fmla="*/ 13 h 14"/>
                <a:gd name="T22" fmla="*/ 3 w 15"/>
                <a:gd name="T23" fmla="*/ 12 h 14"/>
                <a:gd name="T24" fmla="*/ 4 w 15"/>
                <a:gd name="T25" fmla="*/ 12 h 14"/>
                <a:gd name="T26" fmla="*/ 4 w 15"/>
                <a:gd name="T27" fmla="*/ 12 h 14"/>
                <a:gd name="T28" fmla="*/ 5 w 15"/>
                <a:gd name="T29" fmla="*/ 9 h 14"/>
                <a:gd name="T30" fmla="*/ 4 w 15"/>
                <a:gd name="T31" fmla="*/ 8 h 14"/>
                <a:gd name="T32" fmla="*/ 4 w 15"/>
                <a:gd name="T33" fmla="*/ 8 h 14"/>
                <a:gd name="T34" fmla="*/ 3 w 15"/>
                <a:gd name="T35" fmla="*/ 7 h 14"/>
                <a:gd name="T36" fmla="*/ 2 w 15"/>
                <a:gd name="T37" fmla="*/ 7 h 14"/>
                <a:gd name="T38" fmla="*/ 3 w 15"/>
                <a:gd name="T39" fmla="*/ 6 h 14"/>
                <a:gd name="T40" fmla="*/ 6 w 15"/>
                <a:gd name="T41" fmla="*/ 6 h 14"/>
                <a:gd name="T42" fmla="*/ 8 w 15"/>
                <a:gd name="T43" fmla="*/ 6 h 14"/>
                <a:gd name="T44" fmla="*/ 11 w 15"/>
                <a:gd name="T45" fmla="*/ 5 h 14"/>
                <a:gd name="T46" fmla="*/ 9 w 15"/>
                <a:gd name="T47" fmla="*/ 7 h 14"/>
                <a:gd name="T48" fmla="*/ 10 w 15"/>
                <a:gd name="T49" fmla="*/ 8 h 14"/>
                <a:gd name="T50" fmla="*/ 9 w 15"/>
                <a:gd name="T51" fmla="*/ 9 h 14"/>
                <a:gd name="T52" fmla="*/ 10 w 15"/>
                <a:gd name="T53" fmla="*/ 10 h 14"/>
                <a:gd name="T54" fmla="*/ 10 w 15"/>
                <a:gd name="T55" fmla="*/ 11 h 14"/>
                <a:gd name="T56" fmla="*/ 10 w 15"/>
                <a:gd name="T57" fmla="*/ 12 h 14"/>
                <a:gd name="T58" fmla="*/ 10 w 15"/>
                <a:gd name="T5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12" y="1"/>
                  </a:moveTo>
                  <a:cubicBezTo>
                    <a:pt x="12" y="1"/>
                    <a:pt x="12" y="1"/>
                    <a:pt x="12" y="1"/>
                  </a:cubicBezTo>
                  <a:cubicBezTo>
                    <a:pt x="13" y="0"/>
                    <a:pt x="13" y="0"/>
                    <a:pt x="13" y="0"/>
                  </a:cubicBezTo>
                  <a:cubicBezTo>
                    <a:pt x="15" y="0"/>
                    <a:pt x="15" y="0"/>
                    <a:pt x="15" y="0"/>
                  </a:cubicBezTo>
                  <a:cubicBezTo>
                    <a:pt x="15" y="0"/>
                    <a:pt x="15" y="0"/>
                    <a:pt x="15" y="0"/>
                  </a:cubicBezTo>
                  <a:cubicBezTo>
                    <a:pt x="15" y="0"/>
                    <a:pt x="15" y="0"/>
                    <a:pt x="15" y="0"/>
                  </a:cubicBezTo>
                  <a:cubicBezTo>
                    <a:pt x="14" y="1"/>
                    <a:pt x="13" y="1"/>
                    <a:pt x="12" y="1"/>
                  </a:cubicBezTo>
                  <a:close/>
                  <a:moveTo>
                    <a:pt x="10" y="13"/>
                  </a:moveTo>
                  <a:cubicBezTo>
                    <a:pt x="8" y="14"/>
                    <a:pt x="8" y="14"/>
                    <a:pt x="8" y="14"/>
                  </a:cubicBezTo>
                  <a:cubicBezTo>
                    <a:pt x="8" y="14"/>
                    <a:pt x="0" y="14"/>
                    <a:pt x="0" y="14"/>
                  </a:cubicBezTo>
                  <a:cubicBezTo>
                    <a:pt x="2" y="13"/>
                    <a:pt x="2" y="13"/>
                    <a:pt x="2" y="13"/>
                  </a:cubicBezTo>
                  <a:cubicBezTo>
                    <a:pt x="3" y="12"/>
                    <a:pt x="3" y="12"/>
                    <a:pt x="3" y="12"/>
                  </a:cubicBezTo>
                  <a:cubicBezTo>
                    <a:pt x="4" y="12"/>
                    <a:pt x="4" y="12"/>
                    <a:pt x="4" y="12"/>
                  </a:cubicBezTo>
                  <a:cubicBezTo>
                    <a:pt x="4" y="12"/>
                    <a:pt x="4" y="12"/>
                    <a:pt x="4" y="12"/>
                  </a:cubicBezTo>
                  <a:cubicBezTo>
                    <a:pt x="5" y="9"/>
                    <a:pt x="5" y="9"/>
                    <a:pt x="5" y="9"/>
                  </a:cubicBezTo>
                  <a:cubicBezTo>
                    <a:pt x="4" y="8"/>
                    <a:pt x="4" y="8"/>
                    <a:pt x="4" y="8"/>
                  </a:cubicBezTo>
                  <a:cubicBezTo>
                    <a:pt x="4" y="8"/>
                    <a:pt x="4" y="8"/>
                    <a:pt x="4" y="8"/>
                  </a:cubicBezTo>
                  <a:cubicBezTo>
                    <a:pt x="4" y="7"/>
                    <a:pt x="4" y="7"/>
                    <a:pt x="3" y="7"/>
                  </a:cubicBezTo>
                  <a:cubicBezTo>
                    <a:pt x="2" y="7"/>
                    <a:pt x="2" y="7"/>
                    <a:pt x="2" y="7"/>
                  </a:cubicBezTo>
                  <a:cubicBezTo>
                    <a:pt x="3" y="6"/>
                    <a:pt x="3" y="6"/>
                    <a:pt x="3" y="6"/>
                  </a:cubicBezTo>
                  <a:cubicBezTo>
                    <a:pt x="5" y="6"/>
                    <a:pt x="4" y="6"/>
                    <a:pt x="6" y="6"/>
                  </a:cubicBezTo>
                  <a:cubicBezTo>
                    <a:pt x="8" y="6"/>
                    <a:pt x="8" y="6"/>
                    <a:pt x="8" y="6"/>
                  </a:cubicBezTo>
                  <a:cubicBezTo>
                    <a:pt x="9" y="5"/>
                    <a:pt x="9" y="5"/>
                    <a:pt x="11" y="5"/>
                  </a:cubicBezTo>
                  <a:cubicBezTo>
                    <a:pt x="10" y="6"/>
                    <a:pt x="10" y="6"/>
                    <a:pt x="9" y="7"/>
                  </a:cubicBezTo>
                  <a:cubicBezTo>
                    <a:pt x="10" y="8"/>
                    <a:pt x="10" y="8"/>
                    <a:pt x="10" y="8"/>
                  </a:cubicBezTo>
                  <a:cubicBezTo>
                    <a:pt x="9" y="9"/>
                    <a:pt x="9" y="9"/>
                    <a:pt x="9" y="9"/>
                  </a:cubicBezTo>
                  <a:cubicBezTo>
                    <a:pt x="10" y="10"/>
                    <a:pt x="10" y="10"/>
                    <a:pt x="10" y="10"/>
                  </a:cubicBezTo>
                  <a:cubicBezTo>
                    <a:pt x="10" y="11"/>
                    <a:pt x="10" y="11"/>
                    <a:pt x="10" y="11"/>
                  </a:cubicBezTo>
                  <a:cubicBezTo>
                    <a:pt x="10" y="12"/>
                    <a:pt x="10" y="12"/>
                    <a:pt x="10" y="12"/>
                  </a:cubicBezTo>
                  <a:cubicBezTo>
                    <a:pt x="10" y="12"/>
                    <a:pt x="10" y="13"/>
                    <a:pt x="10" y="13"/>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234">
              <a:extLst>
                <a:ext uri="{FF2B5EF4-FFF2-40B4-BE49-F238E27FC236}">
                  <a16:creationId xmlns:a16="http://schemas.microsoft.com/office/drawing/2014/main" id="{853B9B5F-5526-46A4-8EE2-B2BB8F2C8FB9}"/>
                </a:ext>
              </a:extLst>
            </p:cNvPr>
            <p:cNvSpPr>
              <a:spLocks noEditPoints="1"/>
            </p:cNvSpPr>
            <p:nvPr/>
          </p:nvSpPr>
          <p:spPr bwMode="auto">
            <a:xfrm>
              <a:off x="19937166" y="9310959"/>
              <a:ext cx="137728" cy="113981"/>
            </a:xfrm>
            <a:custGeom>
              <a:avLst/>
              <a:gdLst>
                <a:gd name="T0" fmla="*/ 11 w 33"/>
                <a:gd name="T1" fmla="*/ 0 h 28"/>
                <a:gd name="T2" fmla="*/ 11 w 33"/>
                <a:gd name="T3" fmla="*/ 0 h 28"/>
                <a:gd name="T4" fmla="*/ 11 w 33"/>
                <a:gd name="T5" fmla="*/ 0 h 28"/>
                <a:gd name="T6" fmla="*/ 11 w 33"/>
                <a:gd name="T7" fmla="*/ 0 h 28"/>
                <a:gd name="T8" fmla="*/ 11 w 33"/>
                <a:gd name="T9" fmla="*/ 0 h 28"/>
                <a:gd name="T10" fmla="*/ 11 w 33"/>
                <a:gd name="T11" fmla="*/ 0 h 28"/>
                <a:gd name="T12" fmla="*/ 0 w 33"/>
                <a:gd name="T13" fmla="*/ 2 h 28"/>
                <a:gd name="T14" fmla="*/ 0 w 33"/>
                <a:gd name="T15" fmla="*/ 2 h 28"/>
                <a:gd name="T16" fmla="*/ 0 w 33"/>
                <a:gd name="T17" fmla="*/ 2 h 28"/>
                <a:gd name="T18" fmla="*/ 0 w 33"/>
                <a:gd name="T19" fmla="*/ 2 h 28"/>
                <a:gd name="T20" fmla="*/ 0 w 33"/>
                <a:gd name="T21" fmla="*/ 2 h 28"/>
                <a:gd name="T22" fmla="*/ 0 w 33"/>
                <a:gd name="T23" fmla="*/ 2 h 28"/>
                <a:gd name="T24" fmla="*/ 27 w 33"/>
                <a:gd name="T25" fmla="*/ 15 h 28"/>
                <a:gd name="T26" fmla="*/ 27 w 33"/>
                <a:gd name="T27" fmla="*/ 16 h 28"/>
                <a:gd name="T28" fmla="*/ 27 w 33"/>
                <a:gd name="T29" fmla="*/ 15 h 28"/>
                <a:gd name="T30" fmla="*/ 27 w 33"/>
                <a:gd name="T31" fmla="*/ 15 h 28"/>
                <a:gd name="T32" fmla="*/ 27 w 33"/>
                <a:gd name="T33" fmla="*/ 15 h 28"/>
                <a:gd name="T34" fmla="*/ 33 w 33"/>
                <a:gd name="T35" fmla="*/ 28 h 28"/>
                <a:gd name="T36" fmla="*/ 32 w 33"/>
                <a:gd name="T37" fmla="*/ 28 h 28"/>
                <a:gd name="T38" fmla="*/ 32 w 33"/>
                <a:gd name="T39" fmla="*/ 27 h 28"/>
                <a:gd name="T40" fmla="*/ 33 w 33"/>
                <a:gd name="T41" fmla="*/ 27 h 28"/>
                <a:gd name="T42" fmla="*/ 33 w 33"/>
                <a:gd name="T43" fmla="*/ 27 h 28"/>
                <a:gd name="T44" fmla="*/ 33 w 33"/>
                <a:gd name="T45"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8">
                  <a:moveTo>
                    <a:pt x="11" y="0"/>
                  </a:move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lose/>
                  <a:moveTo>
                    <a:pt x="0" y="2"/>
                  </a:moveTo>
                  <a:cubicBezTo>
                    <a:pt x="0" y="2"/>
                    <a:pt x="0" y="2"/>
                    <a:pt x="0" y="2"/>
                  </a:cubicBezTo>
                  <a:cubicBezTo>
                    <a:pt x="0" y="2"/>
                    <a:pt x="0" y="2"/>
                    <a:pt x="0" y="2"/>
                  </a:cubicBezTo>
                  <a:cubicBezTo>
                    <a:pt x="0" y="2"/>
                    <a:pt x="0" y="2"/>
                    <a:pt x="0" y="2"/>
                  </a:cubicBezTo>
                  <a:cubicBezTo>
                    <a:pt x="0" y="2"/>
                    <a:pt x="0" y="2"/>
                    <a:pt x="0" y="2"/>
                  </a:cubicBezTo>
                  <a:cubicBezTo>
                    <a:pt x="0" y="2"/>
                    <a:pt x="0" y="2"/>
                    <a:pt x="0" y="2"/>
                  </a:cubicBezTo>
                  <a:close/>
                  <a:moveTo>
                    <a:pt x="27" y="15"/>
                  </a:moveTo>
                  <a:cubicBezTo>
                    <a:pt x="27" y="16"/>
                    <a:pt x="27" y="16"/>
                    <a:pt x="27" y="16"/>
                  </a:cubicBezTo>
                  <a:cubicBezTo>
                    <a:pt x="27" y="15"/>
                    <a:pt x="27" y="15"/>
                    <a:pt x="27" y="15"/>
                  </a:cubicBezTo>
                  <a:cubicBezTo>
                    <a:pt x="27" y="15"/>
                    <a:pt x="27" y="15"/>
                    <a:pt x="27" y="15"/>
                  </a:cubicBezTo>
                  <a:cubicBezTo>
                    <a:pt x="27" y="15"/>
                    <a:pt x="27" y="15"/>
                    <a:pt x="27" y="15"/>
                  </a:cubicBezTo>
                  <a:close/>
                  <a:moveTo>
                    <a:pt x="33" y="28"/>
                  </a:moveTo>
                  <a:cubicBezTo>
                    <a:pt x="32" y="28"/>
                    <a:pt x="32" y="28"/>
                    <a:pt x="32" y="28"/>
                  </a:cubicBezTo>
                  <a:cubicBezTo>
                    <a:pt x="32" y="27"/>
                    <a:pt x="32" y="27"/>
                    <a:pt x="32" y="27"/>
                  </a:cubicBezTo>
                  <a:cubicBezTo>
                    <a:pt x="33" y="27"/>
                    <a:pt x="33" y="27"/>
                    <a:pt x="33" y="27"/>
                  </a:cubicBezTo>
                  <a:cubicBezTo>
                    <a:pt x="33" y="27"/>
                    <a:pt x="33" y="27"/>
                    <a:pt x="33" y="27"/>
                  </a:cubicBezTo>
                  <a:cubicBezTo>
                    <a:pt x="33" y="27"/>
                    <a:pt x="33" y="27"/>
                    <a:pt x="33" y="2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235">
              <a:extLst>
                <a:ext uri="{FF2B5EF4-FFF2-40B4-BE49-F238E27FC236}">
                  <a16:creationId xmlns:a16="http://schemas.microsoft.com/office/drawing/2014/main" id="{E9E369F2-64DB-4B24-A4AE-74A0DC6303FB}"/>
                </a:ext>
              </a:extLst>
            </p:cNvPr>
            <p:cNvSpPr>
              <a:spLocks noEditPoints="1"/>
            </p:cNvSpPr>
            <p:nvPr/>
          </p:nvSpPr>
          <p:spPr bwMode="auto">
            <a:xfrm>
              <a:off x="17220620" y="7810209"/>
              <a:ext cx="170971" cy="170971"/>
            </a:xfrm>
            <a:custGeom>
              <a:avLst/>
              <a:gdLst>
                <a:gd name="T0" fmla="*/ 31 w 41"/>
                <a:gd name="T1" fmla="*/ 33 h 41"/>
                <a:gd name="T2" fmla="*/ 29 w 41"/>
                <a:gd name="T3" fmla="*/ 41 h 41"/>
                <a:gd name="T4" fmla="*/ 28 w 41"/>
                <a:gd name="T5" fmla="*/ 41 h 41"/>
                <a:gd name="T6" fmla="*/ 27 w 41"/>
                <a:gd name="T7" fmla="*/ 40 h 41"/>
                <a:gd name="T8" fmla="*/ 27 w 41"/>
                <a:gd name="T9" fmla="*/ 38 h 41"/>
                <a:gd name="T10" fmla="*/ 26 w 41"/>
                <a:gd name="T11" fmla="*/ 36 h 41"/>
                <a:gd name="T12" fmla="*/ 25 w 41"/>
                <a:gd name="T13" fmla="*/ 35 h 41"/>
                <a:gd name="T14" fmla="*/ 24 w 41"/>
                <a:gd name="T15" fmla="*/ 34 h 41"/>
                <a:gd name="T16" fmla="*/ 23 w 41"/>
                <a:gd name="T17" fmla="*/ 34 h 41"/>
                <a:gd name="T18" fmla="*/ 23 w 41"/>
                <a:gd name="T19" fmla="*/ 34 h 41"/>
                <a:gd name="T20" fmla="*/ 21 w 41"/>
                <a:gd name="T21" fmla="*/ 27 h 41"/>
                <a:gd name="T22" fmla="*/ 21 w 41"/>
                <a:gd name="T23" fmla="*/ 26 h 41"/>
                <a:gd name="T24" fmla="*/ 21 w 41"/>
                <a:gd name="T25" fmla="*/ 23 h 41"/>
                <a:gd name="T26" fmla="*/ 21 w 41"/>
                <a:gd name="T27" fmla="*/ 20 h 41"/>
                <a:gd name="T28" fmla="*/ 31 w 41"/>
                <a:gd name="T29" fmla="*/ 3 h 41"/>
                <a:gd name="T30" fmla="*/ 35 w 41"/>
                <a:gd name="T31" fmla="*/ 2 h 41"/>
                <a:gd name="T32" fmla="*/ 36 w 41"/>
                <a:gd name="T33" fmla="*/ 1 h 41"/>
                <a:gd name="T34" fmla="*/ 37 w 41"/>
                <a:gd name="T35" fmla="*/ 0 h 41"/>
                <a:gd name="T36" fmla="*/ 38 w 41"/>
                <a:gd name="T37" fmla="*/ 0 h 41"/>
                <a:gd name="T38" fmla="*/ 39 w 41"/>
                <a:gd name="T39" fmla="*/ 1 h 41"/>
                <a:gd name="T40" fmla="*/ 41 w 41"/>
                <a:gd name="T41" fmla="*/ 2 h 41"/>
                <a:gd name="T42" fmla="*/ 41 w 41"/>
                <a:gd name="T43" fmla="*/ 3 h 41"/>
                <a:gd name="T44" fmla="*/ 41 w 41"/>
                <a:gd name="T45" fmla="*/ 4 h 41"/>
                <a:gd name="T46" fmla="*/ 41 w 41"/>
                <a:gd name="T47" fmla="*/ 5 h 41"/>
                <a:gd name="T48" fmla="*/ 40 w 41"/>
                <a:gd name="T49" fmla="*/ 6 h 41"/>
                <a:gd name="T50" fmla="*/ 40 w 41"/>
                <a:gd name="T51" fmla="*/ 9 h 41"/>
                <a:gd name="T52" fmla="*/ 31 w 41"/>
                <a:gd name="T53" fmla="*/ 33 h 41"/>
                <a:gd name="T54" fmla="*/ 2 w 41"/>
                <a:gd name="T55" fmla="*/ 10 h 41"/>
                <a:gd name="T56" fmla="*/ 2 w 41"/>
                <a:gd name="T57" fmla="*/ 10 h 41"/>
                <a:gd name="T58" fmla="*/ 2 w 41"/>
                <a:gd name="T59" fmla="*/ 11 h 41"/>
                <a:gd name="T60" fmla="*/ 1 w 41"/>
                <a:gd name="T61" fmla="*/ 11 h 41"/>
                <a:gd name="T62" fmla="*/ 0 w 41"/>
                <a:gd name="T63" fmla="*/ 10 h 41"/>
                <a:gd name="T64" fmla="*/ 1 w 41"/>
                <a:gd name="T65" fmla="*/ 10 h 41"/>
                <a:gd name="T66" fmla="*/ 2 w 41"/>
                <a:gd name="T67"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41">
                  <a:moveTo>
                    <a:pt x="31" y="33"/>
                  </a:moveTo>
                  <a:cubicBezTo>
                    <a:pt x="29" y="38"/>
                    <a:pt x="30" y="36"/>
                    <a:pt x="29" y="41"/>
                  </a:cubicBezTo>
                  <a:cubicBezTo>
                    <a:pt x="28" y="41"/>
                    <a:pt x="28" y="41"/>
                    <a:pt x="28" y="41"/>
                  </a:cubicBezTo>
                  <a:cubicBezTo>
                    <a:pt x="27" y="40"/>
                    <a:pt x="27" y="40"/>
                    <a:pt x="27" y="40"/>
                  </a:cubicBezTo>
                  <a:cubicBezTo>
                    <a:pt x="27" y="38"/>
                    <a:pt x="27" y="38"/>
                    <a:pt x="27" y="38"/>
                  </a:cubicBezTo>
                  <a:cubicBezTo>
                    <a:pt x="27" y="37"/>
                    <a:pt x="27" y="37"/>
                    <a:pt x="26" y="36"/>
                  </a:cubicBezTo>
                  <a:cubicBezTo>
                    <a:pt x="25" y="35"/>
                    <a:pt x="25" y="35"/>
                    <a:pt x="25" y="35"/>
                  </a:cubicBezTo>
                  <a:cubicBezTo>
                    <a:pt x="24" y="34"/>
                    <a:pt x="24" y="34"/>
                    <a:pt x="24" y="34"/>
                  </a:cubicBezTo>
                  <a:cubicBezTo>
                    <a:pt x="23" y="34"/>
                    <a:pt x="23" y="34"/>
                    <a:pt x="23" y="34"/>
                  </a:cubicBezTo>
                  <a:cubicBezTo>
                    <a:pt x="23" y="34"/>
                    <a:pt x="23" y="34"/>
                    <a:pt x="23" y="34"/>
                  </a:cubicBezTo>
                  <a:cubicBezTo>
                    <a:pt x="22" y="31"/>
                    <a:pt x="22" y="29"/>
                    <a:pt x="21" y="27"/>
                  </a:cubicBezTo>
                  <a:cubicBezTo>
                    <a:pt x="21" y="26"/>
                    <a:pt x="21" y="26"/>
                    <a:pt x="21" y="26"/>
                  </a:cubicBezTo>
                  <a:cubicBezTo>
                    <a:pt x="21" y="25"/>
                    <a:pt x="21" y="25"/>
                    <a:pt x="21" y="23"/>
                  </a:cubicBezTo>
                  <a:cubicBezTo>
                    <a:pt x="21" y="21"/>
                    <a:pt x="21" y="22"/>
                    <a:pt x="21" y="20"/>
                  </a:cubicBezTo>
                  <a:cubicBezTo>
                    <a:pt x="23" y="16"/>
                    <a:pt x="28" y="8"/>
                    <a:pt x="31" y="3"/>
                  </a:cubicBezTo>
                  <a:cubicBezTo>
                    <a:pt x="32" y="3"/>
                    <a:pt x="34" y="2"/>
                    <a:pt x="35" y="2"/>
                  </a:cubicBezTo>
                  <a:cubicBezTo>
                    <a:pt x="36" y="1"/>
                    <a:pt x="36" y="1"/>
                    <a:pt x="36" y="1"/>
                  </a:cubicBezTo>
                  <a:cubicBezTo>
                    <a:pt x="37" y="0"/>
                    <a:pt x="37" y="0"/>
                    <a:pt x="37" y="0"/>
                  </a:cubicBezTo>
                  <a:cubicBezTo>
                    <a:pt x="38" y="0"/>
                    <a:pt x="38" y="0"/>
                    <a:pt x="38" y="0"/>
                  </a:cubicBezTo>
                  <a:cubicBezTo>
                    <a:pt x="38" y="1"/>
                    <a:pt x="38" y="1"/>
                    <a:pt x="39" y="1"/>
                  </a:cubicBezTo>
                  <a:cubicBezTo>
                    <a:pt x="39" y="2"/>
                    <a:pt x="40" y="2"/>
                    <a:pt x="41" y="2"/>
                  </a:cubicBezTo>
                  <a:cubicBezTo>
                    <a:pt x="41" y="3"/>
                    <a:pt x="41" y="3"/>
                    <a:pt x="41" y="3"/>
                  </a:cubicBezTo>
                  <a:cubicBezTo>
                    <a:pt x="41" y="4"/>
                    <a:pt x="41" y="4"/>
                    <a:pt x="41" y="4"/>
                  </a:cubicBezTo>
                  <a:cubicBezTo>
                    <a:pt x="41" y="5"/>
                    <a:pt x="41" y="5"/>
                    <a:pt x="41" y="5"/>
                  </a:cubicBezTo>
                  <a:cubicBezTo>
                    <a:pt x="40" y="6"/>
                    <a:pt x="40" y="6"/>
                    <a:pt x="40" y="6"/>
                  </a:cubicBezTo>
                  <a:cubicBezTo>
                    <a:pt x="40" y="7"/>
                    <a:pt x="40" y="8"/>
                    <a:pt x="40" y="9"/>
                  </a:cubicBezTo>
                  <a:cubicBezTo>
                    <a:pt x="34" y="27"/>
                    <a:pt x="37" y="26"/>
                    <a:pt x="31" y="33"/>
                  </a:cubicBezTo>
                  <a:close/>
                  <a:moveTo>
                    <a:pt x="2" y="10"/>
                  </a:moveTo>
                  <a:cubicBezTo>
                    <a:pt x="2" y="10"/>
                    <a:pt x="2" y="10"/>
                    <a:pt x="2" y="10"/>
                  </a:cubicBezTo>
                  <a:cubicBezTo>
                    <a:pt x="2" y="11"/>
                    <a:pt x="2" y="11"/>
                    <a:pt x="2" y="11"/>
                  </a:cubicBezTo>
                  <a:cubicBezTo>
                    <a:pt x="1" y="11"/>
                    <a:pt x="1" y="11"/>
                    <a:pt x="1" y="11"/>
                  </a:cubicBezTo>
                  <a:cubicBezTo>
                    <a:pt x="0" y="10"/>
                    <a:pt x="0" y="10"/>
                    <a:pt x="0" y="10"/>
                  </a:cubicBezTo>
                  <a:cubicBezTo>
                    <a:pt x="1" y="10"/>
                    <a:pt x="1" y="10"/>
                    <a:pt x="1" y="10"/>
                  </a:cubicBezTo>
                  <a:cubicBezTo>
                    <a:pt x="2" y="10"/>
                    <a:pt x="2" y="10"/>
                    <a:pt x="2" y="1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236">
              <a:extLst>
                <a:ext uri="{FF2B5EF4-FFF2-40B4-BE49-F238E27FC236}">
                  <a16:creationId xmlns:a16="http://schemas.microsoft.com/office/drawing/2014/main" id="{1F5BAA14-852B-4378-BBFA-D762DA57425D}"/>
                </a:ext>
              </a:extLst>
            </p:cNvPr>
            <p:cNvSpPr>
              <a:spLocks noEditPoints="1"/>
            </p:cNvSpPr>
            <p:nvPr/>
          </p:nvSpPr>
          <p:spPr bwMode="auto">
            <a:xfrm>
              <a:off x="13065066" y="9073498"/>
              <a:ext cx="522413" cy="503416"/>
            </a:xfrm>
            <a:custGeom>
              <a:avLst/>
              <a:gdLst>
                <a:gd name="T0" fmla="*/ 115 w 125"/>
                <a:gd name="T1" fmla="*/ 78 h 121"/>
                <a:gd name="T2" fmla="*/ 118 w 125"/>
                <a:gd name="T3" fmla="*/ 75 h 121"/>
                <a:gd name="T4" fmla="*/ 114 w 125"/>
                <a:gd name="T5" fmla="*/ 58 h 121"/>
                <a:gd name="T6" fmla="*/ 114 w 125"/>
                <a:gd name="T7" fmla="*/ 61 h 121"/>
                <a:gd name="T8" fmla="*/ 112 w 125"/>
                <a:gd name="T9" fmla="*/ 59 h 121"/>
                <a:gd name="T10" fmla="*/ 111 w 125"/>
                <a:gd name="T11" fmla="*/ 55 h 121"/>
                <a:gd name="T12" fmla="*/ 113 w 125"/>
                <a:gd name="T13" fmla="*/ 55 h 121"/>
                <a:gd name="T14" fmla="*/ 118 w 125"/>
                <a:gd name="T15" fmla="*/ 44 h 121"/>
                <a:gd name="T16" fmla="*/ 117 w 125"/>
                <a:gd name="T17" fmla="*/ 50 h 121"/>
                <a:gd name="T18" fmla="*/ 116 w 125"/>
                <a:gd name="T19" fmla="*/ 44 h 121"/>
                <a:gd name="T20" fmla="*/ 52 w 125"/>
                <a:gd name="T21" fmla="*/ 0 h 121"/>
                <a:gd name="T22" fmla="*/ 94 w 125"/>
                <a:gd name="T23" fmla="*/ 26 h 121"/>
                <a:gd name="T24" fmla="*/ 93 w 125"/>
                <a:gd name="T25" fmla="*/ 28 h 121"/>
                <a:gd name="T26" fmla="*/ 111 w 125"/>
                <a:gd name="T27" fmla="*/ 41 h 121"/>
                <a:gd name="T28" fmla="*/ 106 w 125"/>
                <a:gd name="T29" fmla="*/ 57 h 121"/>
                <a:gd name="T30" fmla="*/ 112 w 125"/>
                <a:gd name="T31" fmla="*/ 65 h 121"/>
                <a:gd name="T32" fmla="*/ 113 w 125"/>
                <a:gd name="T33" fmla="*/ 69 h 121"/>
                <a:gd name="T34" fmla="*/ 113 w 125"/>
                <a:gd name="T35" fmla="*/ 76 h 121"/>
                <a:gd name="T36" fmla="*/ 114 w 125"/>
                <a:gd name="T37" fmla="*/ 88 h 121"/>
                <a:gd name="T38" fmla="*/ 115 w 125"/>
                <a:gd name="T39" fmla="*/ 94 h 121"/>
                <a:gd name="T40" fmla="*/ 118 w 125"/>
                <a:gd name="T41" fmla="*/ 101 h 121"/>
                <a:gd name="T42" fmla="*/ 124 w 125"/>
                <a:gd name="T43" fmla="*/ 105 h 121"/>
                <a:gd name="T44" fmla="*/ 110 w 125"/>
                <a:gd name="T45" fmla="*/ 114 h 121"/>
                <a:gd name="T46" fmla="*/ 96 w 125"/>
                <a:gd name="T47" fmla="*/ 116 h 121"/>
                <a:gd name="T48" fmla="*/ 92 w 125"/>
                <a:gd name="T49" fmla="*/ 120 h 121"/>
                <a:gd name="T50" fmla="*/ 86 w 125"/>
                <a:gd name="T51" fmla="*/ 119 h 121"/>
                <a:gd name="T52" fmla="*/ 77 w 125"/>
                <a:gd name="T53" fmla="*/ 120 h 121"/>
                <a:gd name="T54" fmla="*/ 71 w 125"/>
                <a:gd name="T55" fmla="*/ 119 h 121"/>
                <a:gd name="T56" fmla="*/ 62 w 125"/>
                <a:gd name="T57" fmla="*/ 116 h 121"/>
                <a:gd name="T58" fmla="*/ 59 w 125"/>
                <a:gd name="T59" fmla="*/ 107 h 121"/>
                <a:gd name="T60" fmla="*/ 58 w 125"/>
                <a:gd name="T61" fmla="*/ 101 h 121"/>
                <a:gd name="T62" fmla="*/ 52 w 125"/>
                <a:gd name="T63" fmla="*/ 95 h 121"/>
                <a:gd name="T64" fmla="*/ 52 w 125"/>
                <a:gd name="T65" fmla="*/ 97 h 121"/>
                <a:gd name="T66" fmla="*/ 46 w 125"/>
                <a:gd name="T67" fmla="*/ 97 h 121"/>
                <a:gd name="T68" fmla="*/ 41 w 125"/>
                <a:gd name="T69" fmla="*/ 94 h 121"/>
                <a:gd name="T70" fmla="*/ 35 w 125"/>
                <a:gd name="T71" fmla="*/ 91 h 121"/>
                <a:gd name="T72" fmla="*/ 29 w 125"/>
                <a:gd name="T73" fmla="*/ 90 h 121"/>
                <a:gd name="T74" fmla="*/ 26 w 125"/>
                <a:gd name="T75" fmla="*/ 89 h 121"/>
                <a:gd name="T76" fmla="*/ 23 w 125"/>
                <a:gd name="T77" fmla="*/ 85 h 121"/>
                <a:gd name="T78" fmla="*/ 4 w 125"/>
                <a:gd name="T79" fmla="*/ 63 h 121"/>
                <a:gd name="T80" fmla="*/ 3 w 125"/>
                <a:gd name="T81" fmla="*/ 53 h 121"/>
                <a:gd name="T82" fmla="*/ 4 w 125"/>
                <a:gd name="T83" fmla="*/ 39 h 121"/>
                <a:gd name="T84" fmla="*/ 11 w 125"/>
                <a:gd name="T85" fmla="*/ 31 h 121"/>
                <a:gd name="T86" fmla="*/ 14 w 125"/>
                <a:gd name="T87" fmla="*/ 27 h 121"/>
                <a:gd name="T88" fmla="*/ 16 w 125"/>
                <a:gd name="T89" fmla="*/ 25 h 121"/>
                <a:gd name="T90" fmla="*/ 16 w 125"/>
                <a:gd name="T91" fmla="*/ 22 h 121"/>
                <a:gd name="T92" fmla="*/ 12 w 125"/>
                <a:gd name="T93" fmla="*/ 21 h 121"/>
                <a:gd name="T94" fmla="*/ 12 w 125"/>
                <a:gd name="T95" fmla="*/ 18 h 121"/>
                <a:gd name="T96" fmla="*/ 16 w 125"/>
                <a:gd name="T97" fmla="*/ 15 h 121"/>
                <a:gd name="T98" fmla="*/ 17 w 125"/>
                <a:gd name="T99" fmla="*/ 12 h 121"/>
                <a:gd name="T100" fmla="*/ 14 w 125"/>
                <a:gd name="T101" fmla="*/ 4 h 121"/>
                <a:gd name="T102" fmla="*/ 14 w 125"/>
                <a:gd name="T103" fmla="*/ 1 h 121"/>
                <a:gd name="T104" fmla="*/ 17 w 125"/>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5" h="121">
                  <a:moveTo>
                    <a:pt x="116" y="78"/>
                  </a:moveTo>
                  <a:cubicBezTo>
                    <a:pt x="116" y="78"/>
                    <a:pt x="116" y="78"/>
                    <a:pt x="116" y="78"/>
                  </a:cubicBezTo>
                  <a:cubicBezTo>
                    <a:pt x="116" y="78"/>
                    <a:pt x="116" y="78"/>
                    <a:pt x="116" y="78"/>
                  </a:cubicBezTo>
                  <a:cubicBezTo>
                    <a:pt x="115" y="78"/>
                    <a:pt x="115" y="78"/>
                    <a:pt x="115" y="78"/>
                  </a:cubicBezTo>
                  <a:cubicBezTo>
                    <a:pt x="116" y="77"/>
                    <a:pt x="116" y="77"/>
                    <a:pt x="116" y="77"/>
                  </a:cubicBezTo>
                  <a:cubicBezTo>
                    <a:pt x="116" y="76"/>
                    <a:pt x="116" y="77"/>
                    <a:pt x="118" y="75"/>
                  </a:cubicBezTo>
                  <a:cubicBezTo>
                    <a:pt x="118" y="75"/>
                    <a:pt x="118" y="75"/>
                    <a:pt x="119" y="74"/>
                  </a:cubicBezTo>
                  <a:cubicBezTo>
                    <a:pt x="118" y="75"/>
                    <a:pt x="118" y="75"/>
                    <a:pt x="118" y="75"/>
                  </a:cubicBezTo>
                  <a:cubicBezTo>
                    <a:pt x="118" y="77"/>
                    <a:pt x="118" y="77"/>
                    <a:pt x="118" y="77"/>
                  </a:cubicBezTo>
                  <a:cubicBezTo>
                    <a:pt x="117" y="77"/>
                    <a:pt x="117" y="77"/>
                    <a:pt x="117" y="77"/>
                  </a:cubicBezTo>
                  <a:cubicBezTo>
                    <a:pt x="116" y="78"/>
                    <a:pt x="116" y="78"/>
                    <a:pt x="116" y="78"/>
                  </a:cubicBezTo>
                  <a:close/>
                  <a:moveTo>
                    <a:pt x="114" y="58"/>
                  </a:moveTo>
                  <a:cubicBezTo>
                    <a:pt x="115" y="60"/>
                    <a:pt x="115" y="60"/>
                    <a:pt x="115" y="60"/>
                  </a:cubicBezTo>
                  <a:cubicBezTo>
                    <a:pt x="115" y="61"/>
                    <a:pt x="115" y="61"/>
                    <a:pt x="115" y="61"/>
                  </a:cubicBezTo>
                  <a:cubicBezTo>
                    <a:pt x="114" y="61"/>
                    <a:pt x="114" y="61"/>
                    <a:pt x="114" y="61"/>
                  </a:cubicBezTo>
                  <a:cubicBezTo>
                    <a:pt x="114" y="61"/>
                    <a:pt x="114" y="61"/>
                    <a:pt x="114" y="61"/>
                  </a:cubicBezTo>
                  <a:cubicBezTo>
                    <a:pt x="113" y="61"/>
                    <a:pt x="113" y="61"/>
                    <a:pt x="113" y="61"/>
                  </a:cubicBezTo>
                  <a:cubicBezTo>
                    <a:pt x="113" y="60"/>
                    <a:pt x="113" y="60"/>
                    <a:pt x="113" y="60"/>
                  </a:cubicBezTo>
                  <a:cubicBezTo>
                    <a:pt x="113" y="60"/>
                    <a:pt x="113" y="60"/>
                    <a:pt x="113" y="60"/>
                  </a:cubicBezTo>
                  <a:cubicBezTo>
                    <a:pt x="112" y="59"/>
                    <a:pt x="112" y="59"/>
                    <a:pt x="112" y="59"/>
                  </a:cubicBezTo>
                  <a:cubicBezTo>
                    <a:pt x="111" y="59"/>
                    <a:pt x="111" y="59"/>
                    <a:pt x="111" y="59"/>
                  </a:cubicBezTo>
                  <a:cubicBezTo>
                    <a:pt x="110" y="58"/>
                    <a:pt x="110" y="58"/>
                    <a:pt x="110" y="58"/>
                  </a:cubicBezTo>
                  <a:cubicBezTo>
                    <a:pt x="111" y="57"/>
                    <a:pt x="111" y="57"/>
                    <a:pt x="111" y="57"/>
                  </a:cubicBezTo>
                  <a:cubicBezTo>
                    <a:pt x="111" y="55"/>
                    <a:pt x="111" y="55"/>
                    <a:pt x="111" y="55"/>
                  </a:cubicBezTo>
                  <a:cubicBezTo>
                    <a:pt x="111" y="54"/>
                    <a:pt x="111" y="54"/>
                    <a:pt x="111" y="54"/>
                  </a:cubicBezTo>
                  <a:cubicBezTo>
                    <a:pt x="112" y="53"/>
                    <a:pt x="112" y="53"/>
                    <a:pt x="112" y="53"/>
                  </a:cubicBezTo>
                  <a:cubicBezTo>
                    <a:pt x="112" y="54"/>
                    <a:pt x="112" y="54"/>
                    <a:pt x="112" y="54"/>
                  </a:cubicBezTo>
                  <a:cubicBezTo>
                    <a:pt x="113" y="55"/>
                    <a:pt x="113" y="55"/>
                    <a:pt x="113" y="55"/>
                  </a:cubicBezTo>
                  <a:cubicBezTo>
                    <a:pt x="113" y="57"/>
                    <a:pt x="113" y="57"/>
                    <a:pt x="113" y="57"/>
                  </a:cubicBezTo>
                  <a:cubicBezTo>
                    <a:pt x="113" y="57"/>
                    <a:pt x="114" y="58"/>
                    <a:pt x="114" y="58"/>
                  </a:cubicBezTo>
                  <a:close/>
                  <a:moveTo>
                    <a:pt x="118" y="44"/>
                  </a:moveTo>
                  <a:cubicBezTo>
                    <a:pt x="118" y="44"/>
                    <a:pt x="118" y="44"/>
                    <a:pt x="118" y="44"/>
                  </a:cubicBezTo>
                  <a:cubicBezTo>
                    <a:pt x="118" y="45"/>
                    <a:pt x="118" y="45"/>
                    <a:pt x="118" y="45"/>
                  </a:cubicBezTo>
                  <a:cubicBezTo>
                    <a:pt x="118" y="47"/>
                    <a:pt x="118" y="46"/>
                    <a:pt x="118" y="48"/>
                  </a:cubicBezTo>
                  <a:cubicBezTo>
                    <a:pt x="117" y="49"/>
                    <a:pt x="117" y="49"/>
                    <a:pt x="117" y="49"/>
                  </a:cubicBezTo>
                  <a:cubicBezTo>
                    <a:pt x="117" y="50"/>
                    <a:pt x="117" y="50"/>
                    <a:pt x="117" y="50"/>
                  </a:cubicBezTo>
                  <a:cubicBezTo>
                    <a:pt x="116" y="49"/>
                    <a:pt x="116" y="50"/>
                    <a:pt x="116" y="49"/>
                  </a:cubicBezTo>
                  <a:cubicBezTo>
                    <a:pt x="116" y="49"/>
                    <a:pt x="116" y="49"/>
                    <a:pt x="116" y="49"/>
                  </a:cubicBezTo>
                  <a:cubicBezTo>
                    <a:pt x="116" y="46"/>
                    <a:pt x="116" y="46"/>
                    <a:pt x="116" y="46"/>
                  </a:cubicBezTo>
                  <a:cubicBezTo>
                    <a:pt x="116" y="44"/>
                    <a:pt x="116" y="44"/>
                    <a:pt x="116" y="44"/>
                  </a:cubicBezTo>
                  <a:cubicBezTo>
                    <a:pt x="117" y="44"/>
                    <a:pt x="117" y="44"/>
                    <a:pt x="117" y="44"/>
                  </a:cubicBezTo>
                  <a:cubicBezTo>
                    <a:pt x="118" y="44"/>
                    <a:pt x="118" y="44"/>
                    <a:pt x="118" y="44"/>
                  </a:cubicBezTo>
                  <a:close/>
                  <a:moveTo>
                    <a:pt x="17" y="0"/>
                  </a:moveTo>
                  <a:cubicBezTo>
                    <a:pt x="17" y="0"/>
                    <a:pt x="52" y="0"/>
                    <a:pt x="52" y="0"/>
                  </a:cubicBezTo>
                  <a:cubicBezTo>
                    <a:pt x="53" y="1"/>
                    <a:pt x="92" y="22"/>
                    <a:pt x="93" y="23"/>
                  </a:cubicBezTo>
                  <a:cubicBezTo>
                    <a:pt x="93" y="23"/>
                    <a:pt x="93" y="23"/>
                    <a:pt x="93" y="23"/>
                  </a:cubicBezTo>
                  <a:cubicBezTo>
                    <a:pt x="94" y="24"/>
                    <a:pt x="94" y="24"/>
                    <a:pt x="94" y="25"/>
                  </a:cubicBezTo>
                  <a:cubicBezTo>
                    <a:pt x="94" y="26"/>
                    <a:pt x="94" y="26"/>
                    <a:pt x="94" y="26"/>
                  </a:cubicBezTo>
                  <a:cubicBezTo>
                    <a:pt x="93" y="27"/>
                    <a:pt x="93" y="27"/>
                    <a:pt x="93" y="27"/>
                  </a:cubicBezTo>
                  <a:cubicBezTo>
                    <a:pt x="93" y="28"/>
                    <a:pt x="93" y="28"/>
                    <a:pt x="93" y="28"/>
                  </a:cubicBezTo>
                  <a:cubicBezTo>
                    <a:pt x="93" y="28"/>
                    <a:pt x="93" y="28"/>
                    <a:pt x="93" y="28"/>
                  </a:cubicBezTo>
                  <a:cubicBezTo>
                    <a:pt x="93" y="28"/>
                    <a:pt x="93" y="28"/>
                    <a:pt x="93" y="28"/>
                  </a:cubicBezTo>
                  <a:cubicBezTo>
                    <a:pt x="94" y="28"/>
                    <a:pt x="94" y="28"/>
                    <a:pt x="94" y="28"/>
                  </a:cubicBezTo>
                  <a:cubicBezTo>
                    <a:pt x="94" y="29"/>
                    <a:pt x="94" y="29"/>
                    <a:pt x="94" y="29"/>
                  </a:cubicBezTo>
                  <a:cubicBezTo>
                    <a:pt x="94" y="29"/>
                    <a:pt x="94" y="29"/>
                    <a:pt x="94" y="29"/>
                  </a:cubicBezTo>
                  <a:cubicBezTo>
                    <a:pt x="95" y="30"/>
                    <a:pt x="110" y="41"/>
                    <a:pt x="111" y="41"/>
                  </a:cubicBezTo>
                  <a:cubicBezTo>
                    <a:pt x="111" y="42"/>
                    <a:pt x="110" y="43"/>
                    <a:pt x="110" y="44"/>
                  </a:cubicBezTo>
                  <a:cubicBezTo>
                    <a:pt x="110" y="46"/>
                    <a:pt x="109" y="49"/>
                    <a:pt x="108" y="50"/>
                  </a:cubicBezTo>
                  <a:cubicBezTo>
                    <a:pt x="107" y="52"/>
                    <a:pt x="108" y="51"/>
                    <a:pt x="106" y="55"/>
                  </a:cubicBezTo>
                  <a:cubicBezTo>
                    <a:pt x="106" y="57"/>
                    <a:pt x="106" y="57"/>
                    <a:pt x="106" y="57"/>
                  </a:cubicBezTo>
                  <a:cubicBezTo>
                    <a:pt x="107" y="58"/>
                    <a:pt x="107" y="58"/>
                    <a:pt x="107" y="60"/>
                  </a:cubicBezTo>
                  <a:cubicBezTo>
                    <a:pt x="108" y="61"/>
                    <a:pt x="108" y="61"/>
                    <a:pt x="108" y="61"/>
                  </a:cubicBezTo>
                  <a:cubicBezTo>
                    <a:pt x="109" y="61"/>
                    <a:pt x="109" y="61"/>
                    <a:pt x="109" y="61"/>
                  </a:cubicBezTo>
                  <a:cubicBezTo>
                    <a:pt x="111" y="63"/>
                    <a:pt x="111" y="64"/>
                    <a:pt x="112" y="65"/>
                  </a:cubicBezTo>
                  <a:cubicBezTo>
                    <a:pt x="114" y="66"/>
                    <a:pt x="114" y="66"/>
                    <a:pt x="114" y="66"/>
                  </a:cubicBezTo>
                  <a:cubicBezTo>
                    <a:pt x="115" y="67"/>
                    <a:pt x="115" y="67"/>
                    <a:pt x="115" y="67"/>
                  </a:cubicBezTo>
                  <a:cubicBezTo>
                    <a:pt x="114" y="69"/>
                    <a:pt x="114" y="69"/>
                    <a:pt x="114" y="69"/>
                  </a:cubicBezTo>
                  <a:cubicBezTo>
                    <a:pt x="113" y="69"/>
                    <a:pt x="113" y="69"/>
                    <a:pt x="113" y="69"/>
                  </a:cubicBezTo>
                  <a:cubicBezTo>
                    <a:pt x="112" y="71"/>
                    <a:pt x="113" y="71"/>
                    <a:pt x="112" y="73"/>
                  </a:cubicBezTo>
                  <a:cubicBezTo>
                    <a:pt x="112" y="76"/>
                    <a:pt x="112" y="76"/>
                    <a:pt x="112" y="76"/>
                  </a:cubicBezTo>
                  <a:cubicBezTo>
                    <a:pt x="112" y="76"/>
                    <a:pt x="112" y="76"/>
                    <a:pt x="112" y="76"/>
                  </a:cubicBezTo>
                  <a:cubicBezTo>
                    <a:pt x="113" y="76"/>
                    <a:pt x="113" y="76"/>
                    <a:pt x="113" y="76"/>
                  </a:cubicBezTo>
                  <a:cubicBezTo>
                    <a:pt x="113" y="78"/>
                    <a:pt x="113" y="78"/>
                    <a:pt x="113" y="78"/>
                  </a:cubicBezTo>
                  <a:cubicBezTo>
                    <a:pt x="113" y="80"/>
                    <a:pt x="112" y="81"/>
                    <a:pt x="112" y="83"/>
                  </a:cubicBezTo>
                  <a:cubicBezTo>
                    <a:pt x="113" y="86"/>
                    <a:pt x="113" y="86"/>
                    <a:pt x="113" y="86"/>
                  </a:cubicBezTo>
                  <a:cubicBezTo>
                    <a:pt x="114" y="88"/>
                    <a:pt x="114" y="88"/>
                    <a:pt x="114" y="88"/>
                  </a:cubicBezTo>
                  <a:cubicBezTo>
                    <a:pt x="114" y="89"/>
                    <a:pt x="114" y="89"/>
                    <a:pt x="114" y="89"/>
                  </a:cubicBezTo>
                  <a:cubicBezTo>
                    <a:pt x="113" y="89"/>
                    <a:pt x="113" y="89"/>
                    <a:pt x="113" y="89"/>
                  </a:cubicBezTo>
                  <a:cubicBezTo>
                    <a:pt x="116" y="92"/>
                    <a:pt x="116" y="92"/>
                    <a:pt x="116" y="92"/>
                  </a:cubicBezTo>
                  <a:cubicBezTo>
                    <a:pt x="115" y="94"/>
                    <a:pt x="115" y="94"/>
                    <a:pt x="115" y="94"/>
                  </a:cubicBezTo>
                  <a:cubicBezTo>
                    <a:pt x="117" y="99"/>
                    <a:pt x="116" y="96"/>
                    <a:pt x="117" y="99"/>
                  </a:cubicBezTo>
                  <a:cubicBezTo>
                    <a:pt x="117" y="100"/>
                    <a:pt x="117" y="100"/>
                    <a:pt x="117" y="100"/>
                  </a:cubicBezTo>
                  <a:cubicBezTo>
                    <a:pt x="117" y="101"/>
                    <a:pt x="117" y="101"/>
                    <a:pt x="117" y="101"/>
                  </a:cubicBezTo>
                  <a:cubicBezTo>
                    <a:pt x="118" y="101"/>
                    <a:pt x="118" y="101"/>
                    <a:pt x="118" y="101"/>
                  </a:cubicBezTo>
                  <a:cubicBezTo>
                    <a:pt x="119" y="102"/>
                    <a:pt x="119" y="102"/>
                    <a:pt x="119" y="102"/>
                  </a:cubicBezTo>
                  <a:cubicBezTo>
                    <a:pt x="119" y="103"/>
                    <a:pt x="119" y="103"/>
                    <a:pt x="119" y="103"/>
                  </a:cubicBezTo>
                  <a:cubicBezTo>
                    <a:pt x="121" y="103"/>
                    <a:pt x="121" y="103"/>
                    <a:pt x="121" y="103"/>
                  </a:cubicBezTo>
                  <a:cubicBezTo>
                    <a:pt x="121" y="103"/>
                    <a:pt x="124" y="105"/>
                    <a:pt x="124" y="105"/>
                  </a:cubicBezTo>
                  <a:cubicBezTo>
                    <a:pt x="125" y="106"/>
                    <a:pt x="124" y="105"/>
                    <a:pt x="125" y="106"/>
                  </a:cubicBezTo>
                  <a:cubicBezTo>
                    <a:pt x="119" y="111"/>
                    <a:pt x="120" y="110"/>
                    <a:pt x="118" y="111"/>
                  </a:cubicBezTo>
                  <a:cubicBezTo>
                    <a:pt x="114" y="112"/>
                    <a:pt x="115" y="111"/>
                    <a:pt x="112" y="114"/>
                  </a:cubicBezTo>
                  <a:cubicBezTo>
                    <a:pt x="110" y="114"/>
                    <a:pt x="110" y="114"/>
                    <a:pt x="110" y="114"/>
                  </a:cubicBezTo>
                  <a:cubicBezTo>
                    <a:pt x="108" y="114"/>
                    <a:pt x="108" y="114"/>
                    <a:pt x="108" y="114"/>
                  </a:cubicBezTo>
                  <a:cubicBezTo>
                    <a:pt x="106" y="115"/>
                    <a:pt x="107" y="114"/>
                    <a:pt x="103" y="117"/>
                  </a:cubicBezTo>
                  <a:cubicBezTo>
                    <a:pt x="101" y="116"/>
                    <a:pt x="101" y="116"/>
                    <a:pt x="101" y="116"/>
                  </a:cubicBezTo>
                  <a:cubicBezTo>
                    <a:pt x="99" y="115"/>
                    <a:pt x="99" y="115"/>
                    <a:pt x="96" y="116"/>
                  </a:cubicBezTo>
                  <a:cubicBezTo>
                    <a:pt x="96" y="116"/>
                    <a:pt x="96" y="116"/>
                    <a:pt x="96" y="116"/>
                  </a:cubicBezTo>
                  <a:cubicBezTo>
                    <a:pt x="95" y="117"/>
                    <a:pt x="96" y="116"/>
                    <a:pt x="95" y="118"/>
                  </a:cubicBezTo>
                  <a:cubicBezTo>
                    <a:pt x="94" y="119"/>
                    <a:pt x="94" y="119"/>
                    <a:pt x="94" y="119"/>
                  </a:cubicBezTo>
                  <a:cubicBezTo>
                    <a:pt x="92" y="120"/>
                    <a:pt x="92" y="120"/>
                    <a:pt x="92" y="120"/>
                  </a:cubicBezTo>
                  <a:cubicBezTo>
                    <a:pt x="90" y="120"/>
                    <a:pt x="90" y="120"/>
                    <a:pt x="90" y="120"/>
                  </a:cubicBezTo>
                  <a:cubicBezTo>
                    <a:pt x="88" y="120"/>
                    <a:pt x="89" y="120"/>
                    <a:pt x="87" y="120"/>
                  </a:cubicBezTo>
                  <a:cubicBezTo>
                    <a:pt x="87" y="119"/>
                    <a:pt x="87" y="119"/>
                    <a:pt x="87" y="119"/>
                  </a:cubicBezTo>
                  <a:cubicBezTo>
                    <a:pt x="86" y="119"/>
                    <a:pt x="86" y="119"/>
                    <a:pt x="86" y="119"/>
                  </a:cubicBezTo>
                  <a:cubicBezTo>
                    <a:pt x="85" y="119"/>
                    <a:pt x="85" y="119"/>
                    <a:pt x="85" y="119"/>
                  </a:cubicBezTo>
                  <a:cubicBezTo>
                    <a:pt x="83" y="119"/>
                    <a:pt x="83" y="119"/>
                    <a:pt x="83" y="119"/>
                  </a:cubicBezTo>
                  <a:cubicBezTo>
                    <a:pt x="82" y="120"/>
                    <a:pt x="82" y="120"/>
                    <a:pt x="82" y="120"/>
                  </a:cubicBezTo>
                  <a:cubicBezTo>
                    <a:pt x="80" y="120"/>
                    <a:pt x="80" y="121"/>
                    <a:pt x="77" y="120"/>
                  </a:cubicBezTo>
                  <a:cubicBezTo>
                    <a:pt x="77" y="119"/>
                    <a:pt x="77" y="119"/>
                    <a:pt x="77" y="119"/>
                  </a:cubicBezTo>
                  <a:cubicBezTo>
                    <a:pt x="76" y="118"/>
                    <a:pt x="76" y="119"/>
                    <a:pt x="74" y="117"/>
                  </a:cubicBezTo>
                  <a:cubicBezTo>
                    <a:pt x="72" y="117"/>
                    <a:pt x="72" y="117"/>
                    <a:pt x="72" y="117"/>
                  </a:cubicBezTo>
                  <a:cubicBezTo>
                    <a:pt x="71" y="119"/>
                    <a:pt x="72" y="118"/>
                    <a:pt x="71" y="119"/>
                  </a:cubicBezTo>
                  <a:cubicBezTo>
                    <a:pt x="70" y="119"/>
                    <a:pt x="70" y="119"/>
                    <a:pt x="69" y="119"/>
                  </a:cubicBezTo>
                  <a:cubicBezTo>
                    <a:pt x="68" y="119"/>
                    <a:pt x="65" y="119"/>
                    <a:pt x="63" y="119"/>
                  </a:cubicBezTo>
                  <a:cubicBezTo>
                    <a:pt x="63" y="118"/>
                    <a:pt x="63" y="118"/>
                    <a:pt x="63" y="118"/>
                  </a:cubicBezTo>
                  <a:cubicBezTo>
                    <a:pt x="62" y="117"/>
                    <a:pt x="62" y="117"/>
                    <a:pt x="62" y="116"/>
                  </a:cubicBezTo>
                  <a:cubicBezTo>
                    <a:pt x="61" y="116"/>
                    <a:pt x="61" y="116"/>
                    <a:pt x="61" y="116"/>
                  </a:cubicBezTo>
                  <a:cubicBezTo>
                    <a:pt x="61" y="116"/>
                    <a:pt x="59" y="113"/>
                    <a:pt x="59" y="113"/>
                  </a:cubicBezTo>
                  <a:cubicBezTo>
                    <a:pt x="59" y="113"/>
                    <a:pt x="59" y="113"/>
                    <a:pt x="59" y="113"/>
                  </a:cubicBezTo>
                  <a:cubicBezTo>
                    <a:pt x="60" y="110"/>
                    <a:pt x="61" y="110"/>
                    <a:pt x="59" y="107"/>
                  </a:cubicBezTo>
                  <a:cubicBezTo>
                    <a:pt x="59" y="107"/>
                    <a:pt x="59" y="107"/>
                    <a:pt x="59" y="107"/>
                  </a:cubicBezTo>
                  <a:cubicBezTo>
                    <a:pt x="59" y="105"/>
                    <a:pt x="59" y="106"/>
                    <a:pt x="59" y="105"/>
                  </a:cubicBezTo>
                  <a:cubicBezTo>
                    <a:pt x="59" y="104"/>
                    <a:pt x="59" y="104"/>
                    <a:pt x="58" y="102"/>
                  </a:cubicBezTo>
                  <a:cubicBezTo>
                    <a:pt x="58" y="101"/>
                    <a:pt x="58" y="101"/>
                    <a:pt x="58" y="101"/>
                  </a:cubicBezTo>
                  <a:cubicBezTo>
                    <a:pt x="57" y="100"/>
                    <a:pt x="57" y="100"/>
                    <a:pt x="56" y="98"/>
                  </a:cubicBezTo>
                  <a:cubicBezTo>
                    <a:pt x="56" y="98"/>
                    <a:pt x="56" y="98"/>
                    <a:pt x="56" y="98"/>
                  </a:cubicBezTo>
                  <a:cubicBezTo>
                    <a:pt x="53" y="96"/>
                    <a:pt x="53" y="96"/>
                    <a:pt x="53" y="96"/>
                  </a:cubicBezTo>
                  <a:cubicBezTo>
                    <a:pt x="52" y="95"/>
                    <a:pt x="52" y="95"/>
                    <a:pt x="52" y="95"/>
                  </a:cubicBezTo>
                  <a:cubicBezTo>
                    <a:pt x="52" y="96"/>
                    <a:pt x="52" y="96"/>
                    <a:pt x="52" y="96"/>
                  </a:cubicBezTo>
                  <a:cubicBezTo>
                    <a:pt x="52" y="96"/>
                    <a:pt x="52" y="96"/>
                    <a:pt x="52" y="96"/>
                  </a:cubicBezTo>
                  <a:cubicBezTo>
                    <a:pt x="52" y="97"/>
                    <a:pt x="52" y="97"/>
                    <a:pt x="52" y="97"/>
                  </a:cubicBezTo>
                  <a:cubicBezTo>
                    <a:pt x="52" y="97"/>
                    <a:pt x="52" y="97"/>
                    <a:pt x="52" y="97"/>
                  </a:cubicBezTo>
                  <a:cubicBezTo>
                    <a:pt x="52" y="97"/>
                    <a:pt x="52" y="97"/>
                    <a:pt x="52" y="97"/>
                  </a:cubicBezTo>
                  <a:cubicBezTo>
                    <a:pt x="51" y="97"/>
                    <a:pt x="51" y="97"/>
                    <a:pt x="51" y="97"/>
                  </a:cubicBezTo>
                  <a:cubicBezTo>
                    <a:pt x="50" y="97"/>
                    <a:pt x="50" y="97"/>
                    <a:pt x="50" y="97"/>
                  </a:cubicBezTo>
                  <a:cubicBezTo>
                    <a:pt x="48" y="96"/>
                    <a:pt x="47" y="96"/>
                    <a:pt x="46" y="97"/>
                  </a:cubicBezTo>
                  <a:cubicBezTo>
                    <a:pt x="46" y="96"/>
                    <a:pt x="46" y="96"/>
                    <a:pt x="46" y="96"/>
                  </a:cubicBezTo>
                  <a:cubicBezTo>
                    <a:pt x="45" y="95"/>
                    <a:pt x="45" y="95"/>
                    <a:pt x="45" y="95"/>
                  </a:cubicBezTo>
                  <a:cubicBezTo>
                    <a:pt x="43" y="95"/>
                    <a:pt x="44" y="95"/>
                    <a:pt x="43" y="95"/>
                  </a:cubicBezTo>
                  <a:cubicBezTo>
                    <a:pt x="41" y="94"/>
                    <a:pt x="41" y="94"/>
                    <a:pt x="41" y="94"/>
                  </a:cubicBezTo>
                  <a:cubicBezTo>
                    <a:pt x="40" y="94"/>
                    <a:pt x="40" y="94"/>
                    <a:pt x="40" y="94"/>
                  </a:cubicBezTo>
                  <a:cubicBezTo>
                    <a:pt x="40" y="94"/>
                    <a:pt x="40" y="94"/>
                    <a:pt x="40" y="94"/>
                  </a:cubicBezTo>
                  <a:cubicBezTo>
                    <a:pt x="38" y="93"/>
                    <a:pt x="35" y="92"/>
                    <a:pt x="35" y="92"/>
                  </a:cubicBezTo>
                  <a:cubicBezTo>
                    <a:pt x="35" y="91"/>
                    <a:pt x="35" y="91"/>
                    <a:pt x="35" y="91"/>
                  </a:cubicBezTo>
                  <a:cubicBezTo>
                    <a:pt x="33" y="91"/>
                    <a:pt x="34" y="91"/>
                    <a:pt x="32" y="91"/>
                  </a:cubicBezTo>
                  <a:cubicBezTo>
                    <a:pt x="31" y="90"/>
                    <a:pt x="31" y="90"/>
                    <a:pt x="31" y="90"/>
                  </a:cubicBezTo>
                  <a:cubicBezTo>
                    <a:pt x="30" y="90"/>
                    <a:pt x="30" y="90"/>
                    <a:pt x="29" y="90"/>
                  </a:cubicBezTo>
                  <a:cubicBezTo>
                    <a:pt x="29" y="90"/>
                    <a:pt x="29" y="90"/>
                    <a:pt x="29" y="90"/>
                  </a:cubicBezTo>
                  <a:cubicBezTo>
                    <a:pt x="29" y="89"/>
                    <a:pt x="29" y="89"/>
                    <a:pt x="29" y="89"/>
                  </a:cubicBezTo>
                  <a:cubicBezTo>
                    <a:pt x="29" y="89"/>
                    <a:pt x="29" y="89"/>
                    <a:pt x="29" y="89"/>
                  </a:cubicBezTo>
                  <a:cubicBezTo>
                    <a:pt x="28" y="89"/>
                    <a:pt x="28" y="89"/>
                    <a:pt x="28" y="89"/>
                  </a:cubicBezTo>
                  <a:cubicBezTo>
                    <a:pt x="27" y="89"/>
                    <a:pt x="27" y="89"/>
                    <a:pt x="26" y="89"/>
                  </a:cubicBezTo>
                  <a:cubicBezTo>
                    <a:pt x="26" y="89"/>
                    <a:pt x="26" y="89"/>
                    <a:pt x="26" y="89"/>
                  </a:cubicBezTo>
                  <a:cubicBezTo>
                    <a:pt x="25" y="88"/>
                    <a:pt x="26" y="88"/>
                    <a:pt x="25" y="87"/>
                  </a:cubicBezTo>
                  <a:cubicBezTo>
                    <a:pt x="25" y="86"/>
                    <a:pt x="25" y="86"/>
                    <a:pt x="25" y="86"/>
                  </a:cubicBezTo>
                  <a:cubicBezTo>
                    <a:pt x="23" y="86"/>
                    <a:pt x="24" y="86"/>
                    <a:pt x="23" y="85"/>
                  </a:cubicBezTo>
                  <a:cubicBezTo>
                    <a:pt x="19" y="85"/>
                    <a:pt x="19" y="85"/>
                    <a:pt x="19" y="85"/>
                  </a:cubicBezTo>
                  <a:cubicBezTo>
                    <a:pt x="19" y="85"/>
                    <a:pt x="19" y="85"/>
                    <a:pt x="19" y="85"/>
                  </a:cubicBezTo>
                  <a:cubicBezTo>
                    <a:pt x="15" y="83"/>
                    <a:pt x="13" y="69"/>
                    <a:pt x="5" y="64"/>
                  </a:cubicBezTo>
                  <a:cubicBezTo>
                    <a:pt x="4" y="63"/>
                    <a:pt x="4" y="63"/>
                    <a:pt x="4" y="63"/>
                  </a:cubicBezTo>
                  <a:cubicBezTo>
                    <a:pt x="3" y="61"/>
                    <a:pt x="3" y="61"/>
                    <a:pt x="2" y="59"/>
                  </a:cubicBezTo>
                  <a:cubicBezTo>
                    <a:pt x="2" y="57"/>
                    <a:pt x="2" y="58"/>
                    <a:pt x="2" y="56"/>
                  </a:cubicBezTo>
                  <a:cubicBezTo>
                    <a:pt x="2" y="55"/>
                    <a:pt x="2" y="55"/>
                    <a:pt x="2" y="55"/>
                  </a:cubicBezTo>
                  <a:cubicBezTo>
                    <a:pt x="3" y="53"/>
                    <a:pt x="3" y="53"/>
                    <a:pt x="3" y="53"/>
                  </a:cubicBezTo>
                  <a:cubicBezTo>
                    <a:pt x="3" y="53"/>
                    <a:pt x="3" y="53"/>
                    <a:pt x="3" y="53"/>
                  </a:cubicBezTo>
                  <a:cubicBezTo>
                    <a:pt x="2" y="50"/>
                    <a:pt x="0" y="46"/>
                    <a:pt x="0" y="44"/>
                  </a:cubicBezTo>
                  <a:cubicBezTo>
                    <a:pt x="0" y="42"/>
                    <a:pt x="1" y="40"/>
                    <a:pt x="1" y="39"/>
                  </a:cubicBezTo>
                  <a:cubicBezTo>
                    <a:pt x="4" y="39"/>
                    <a:pt x="4" y="39"/>
                    <a:pt x="4" y="39"/>
                  </a:cubicBezTo>
                  <a:cubicBezTo>
                    <a:pt x="5" y="38"/>
                    <a:pt x="6" y="38"/>
                    <a:pt x="7" y="37"/>
                  </a:cubicBezTo>
                  <a:cubicBezTo>
                    <a:pt x="9" y="34"/>
                    <a:pt x="9" y="34"/>
                    <a:pt x="9" y="34"/>
                  </a:cubicBezTo>
                  <a:cubicBezTo>
                    <a:pt x="10" y="33"/>
                    <a:pt x="9" y="34"/>
                    <a:pt x="10" y="32"/>
                  </a:cubicBezTo>
                  <a:cubicBezTo>
                    <a:pt x="11" y="31"/>
                    <a:pt x="11" y="31"/>
                    <a:pt x="11" y="31"/>
                  </a:cubicBezTo>
                  <a:cubicBezTo>
                    <a:pt x="12" y="30"/>
                    <a:pt x="12" y="30"/>
                    <a:pt x="12" y="30"/>
                  </a:cubicBezTo>
                  <a:cubicBezTo>
                    <a:pt x="12" y="29"/>
                    <a:pt x="12" y="30"/>
                    <a:pt x="12" y="29"/>
                  </a:cubicBezTo>
                  <a:cubicBezTo>
                    <a:pt x="14" y="28"/>
                    <a:pt x="13" y="28"/>
                    <a:pt x="14" y="27"/>
                  </a:cubicBezTo>
                  <a:cubicBezTo>
                    <a:pt x="14" y="27"/>
                    <a:pt x="14" y="27"/>
                    <a:pt x="14" y="27"/>
                  </a:cubicBezTo>
                  <a:cubicBezTo>
                    <a:pt x="14" y="26"/>
                    <a:pt x="14" y="26"/>
                    <a:pt x="14" y="26"/>
                  </a:cubicBezTo>
                  <a:cubicBezTo>
                    <a:pt x="14" y="26"/>
                    <a:pt x="14" y="26"/>
                    <a:pt x="14" y="26"/>
                  </a:cubicBezTo>
                  <a:cubicBezTo>
                    <a:pt x="15" y="26"/>
                    <a:pt x="15" y="26"/>
                    <a:pt x="15" y="26"/>
                  </a:cubicBezTo>
                  <a:cubicBezTo>
                    <a:pt x="16" y="25"/>
                    <a:pt x="16" y="25"/>
                    <a:pt x="16" y="25"/>
                  </a:cubicBezTo>
                  <a:cubicBezTo>
                    <a:pt x="16" y="25"/>
                    <a:pt x="16" y="25"/>
                    <a:pt x="16" y="25"/>
                  </a:cubicBezTo>
                  <a:cubicBezTo>
                    <a:pt x="16" y="24"/>
                    <a:pt x="16" y="24"/>
                    <a:pt x="16" y="24"/>
                  </a:cubicBezTo>
                  <a:cubicBezTo>
                    <a:pt x="16" y="23"/>
                    <a:pt x="16" y="23"/>
                    <a:pt x="16" y="23"/>
                  </a:cubicBezTo>
                  <a:cubicBezTo>
                    <a:pt x="16" y="22"/>
                    <a:pt x="16" y="22"/>
                    <a:pt x="16" y="22"/>
                  </a:cubicBezTo>
                  <a:cubicBezTo>
                    <a:pt x="16" y="22"/>
                    <a:pt x="16" y="22"/>
                    <a:pt x="16" y="22"/>
                  </a:cubicBezTo>
                  <a:cubicBezTo>
                    <a:pt x="15" y="22"/>
                    <a:pt x="15" y="22"/>
                    <a:pt x="15" y="22"/>
                  </a:cubicBezTo>
                  <a:cubicBezTo>
                    <a:pt x="13" y="21"/>
                    <a:pt x="14" y="22"/>
                    <a:pt x="12" y="21"/>
                  </a:cubicBezTo>
                  <a:cubicBezTo>
                    <a:pt x="12" y="21"/>
                    <a:pt x="12" y="21"/>
                    <a:pt x="12" y="21"/>
                  </a:cubicBezTo>
                  <a:cubicBezTo>
                    <a:pt x="12" y="20"/>
                    <a:pt x="12" y="20"/>
                    <a:pt x="12" y="20"/>
                  </a:cubicBezTo>
                  <a:cubicBezTo>
                    <a:pt x="12" y="20"/>
                    <a:pt x="12" y="20"/>
                    <a:pt x="13" y="19"/>
                  </a:cubicBezTo>
                  <a:cubicBezTo>
                    <a:pt x="12" y="19"/>
                    <a:pt x="12" y="19"/>
                    <a:pt x="12" y="19"/>
                  </a:cubicBezTo>
                  <a:cubicBezTo>
                    <a:pt x="12" y="18"/>
                    <a:pt x="12" y="18"/>
                    <a:pt x="12" y="18"/>
                  </a:cubicBezTo>
                  <a:cubicBezTo>
                    <a:pt x="13" y="18"/>
                    <a:pt x="13" y="16"/>
                    <a:pt x="14" y="16"/>
                  </a:cubicBezTo>
                  <a:cubicBezTo>
                    <a:pt x="14" y="16"/>
                    <a:pt x="14" y="16"/>
                    <a:pt x="14" y="16"/>
                  </a:cubicBezTo>
                  <a:cubicBezTo>
                    <a:pt x="15" y="15"/>
                    <a:pt x="15" y="15"/>
                    <a:pt x="15" y="15"/>
                  </a:cubicBezTo>
                  <a:cubicBezTo>
                    <a:pt x="16" y="15"/>
                    <a:pt x="16" y="15"/>
                    <a:pt x="16" y="15"/>
                  </a:cubicBezTo>
                  <a:cubicBezTo>
                    <a:pt x="16" y="15"/>
                    <a:pt x="16" y="15"/>
                    <a:pt x="16" y="15"/>
                  </a:cubicBezTo>
                  <a:cubicBezTo>
                    <a:pt x="17" y="15"/>
                    <a:pt x="17" y="15"/>
                    <a:pt x="17" y="15"/>
                  </a:cubicBezTo>
                  <a:cubicBezTo>
                    <a:pt x="17" y="14"/>
                    <a:pt x="17" y="14"/>
                    <a:pt x="17" y="13"/>
                  </a:cubicBezTo>
                  <a:cubicBezTo>
                    <a:pt x="17" y="12"/>
                    <a:pt x="17" y="12"/>
                    <a:pt x="17" y="12"/>
                  </a:cubicBezTo>
                  <a:cubicBezTo>
                    <a:pt x="17" y="11"/>
                    <a:pt x="17" y="11"/>
                    <a:pt x="17" y="11"/>
                  </a:cubicBezTo>
                  <a:cubicBezTo>
                    <a:pt x="16" y="8"/>
                    <a:pt x="17" y="10"/>
                    <a:pt x="17" y="6"/>
                  </a:cubicBezTo>
                  <a:cubicBezTo>
                    <a:pt x="16" y="5"/>
                    <a:pt x="16" y="5"/>
                    <a:pt x="15" y="4"/>
                  </a:cubicBezTo>
                  <a:cubicBezTo>
                    <a:pt x="14" y="4"/>
                    <a:pt x="14" y="4"/>
                    <a:pt x="14" y="4"/>
                  </a:cubicBezTo>
                  <a:cubicBezTo>
                    <a:pt x="13" y="3"/>
                    <a:pt x="13" y="3"/>
                    <a:pt x="13" y="1"/>
                  </a:cubicBezTo>
                  <a:cubicBezTo>
                    <a:pt x="13" y="1"/>
                    <a:pt x="13" y="1"/>
                    <a:pt x="13" y="1"/>
                  </a:cubicBezTo>
                  <a:cubicBezTo>
                    <a:pt x="13" y="1"/>
                    <a:pt x="13" y="1"/>
                    <a:pt x="13" y="1"/>
                  </a:cubicBezTo>
                  <a:cubicBezTo>
                    <a:pt x="14" y="1"/>
                    <a:pt x="14" y="1"/>
                    <a:pt x="14" y="1"/>
                  </a:cubicBezTo>
                  <a:cubicBezTo>
                    <a:pt x="15" y="1"/>
                    <a:pt x="15" y="1"/>
                    <a:pt x="15" y="1"/>
                  </a:cubicBezTo>
                  <a:cubicBezTo>
                    <a:pt x="16" y="0"/>
                    <a:pt x="16" y="0"/>
                    <a:pt x="16" y="0"/>
                  </a:cubicBezTo>
                  <a:cubicBezTo>
                    <a:pt x="16" y="0"/>
                    <a:pt x="16" y="0"/>
                    <a:pt x="16" y="0"/>
                  </a:cubicBezTo>
                  <a:cubicBezTo>
                    <a:pt x="17" y="0"/>
                    <a:pt x="17" y="0"/>
                    <a:pt x="17" y="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237">
              <a:extLst>
                <a:ext uri="{FF2B5EF4-FFF2-40B4-BE49-F238E27FC236}">
                  <a16:creationId xmlns:a16="http://schemas.microsoft.com/office/drawing/2014/main" id="{4DA55348-D44F-42FF-9CFC-F017C041F009}"/>
                </a:ext>
              </a:extLst>
            </p:cNvPr>
            <p:cNvSpPr>
              <a:spLocks noEditPoints="1"/>
            </p:cNvSpPr>
            <p:nvPr/>
          </p:nvSpPr>
          <p:spPr bwMode="auto">
            <a:xfrm>
              <a:off x="12727870" y="6157485"/>
              <a:ext cx="840611" cy="560406"/>
            </a:xfrm>
            <a:custGeom>
              <a:avLst/>
              <a:gdLst>
                <a:gd name="T0" fmla="*/ 163 w 202"/>
                <a:gd name="T1" fmla="*/ 97 h 135"/>
                <a:gd name="T2" fmla="*/ 147 w 202"/>
                <a:gd name="T3" fmla="*/ 106 h 135"/>
                <a:gd name="T4" fmla="*/ 143 w 202"/>
                <a:gd name="T5" fmla="*/ 106 h 135"/>
                <a:gd name="T6" fmla="*/ 158 w 202"/>
                <a:gd name="T7" fmla="*/ 118 h 135"/>
                <a:gd name="T8" fmla="*/ 152 w 202"/>
                <a:gd name="T9" fmla="*/ 123 h 135"/>
                <a:gd name="T10" fmla="*/ 139 w 202"/>
                <a:gd name="T11" fmla="*/ 129 h 135"/>
                <a:gd name="T12" fmla="*/ 129 w 202"/>
                <a:gd name="T13" fmla="*/ 126 h 135"/>
                <a:gd name="T14" fmla="*/ 117 w 202"/>
                <a:gd name="T15" fmla="*/ 119 h 135"/>
                <a:gd name="T16" fmla="*/ 121 w 202"/>
                <a:gd name="T17" fmla="*/ 107 h 135"/>
                <a:gd name="T18" fmla="*/ 111 w 202"/>
                <a:gd name="T19" fmla="*/ 103 h 135"/>
                <a:gd name="T20" fmla="*/ 112 w 202"/>
                <a:gd name="T21" fmla="*/ 99 h 135"/>
                <a:gd name="T22" fmla="*/ 110 w 202"/>
                <a:gd name="T23" fmla="*/ 94 h 135"/>
                <a:gd name="T24" fmla="*/ 101 w 202"/>
                <a:gd name="T25" fmla="*/ 99 h 135"/>
                <a:gd name="T26" fmla="*/ 84 w 202"/>
                <a:gd name="T27" fmla="*/ 115 h 135"/>
                <a:gd name="T28" fmla="*/ 75 w 202"/>
                <a:gd name="T29" fmla="*/ 120 h 135"/>
                <a:gd name="T30" fmla="*/ 69 w 202"/>
                <a:gd name="T31" fmla="*/ 119 h 135"/>
                <a:gd name="T32" fmla="*/ 72 w 202"/>
                <a:gd name="T33" fmla="*/ 113 h 135"/>
                <a:gd name="T34" fmla="*/ 77 w 202"/>
                <a:gd name="T35" fmla="*/ 102 h 135"/>
                <a:gd name="T36" fmla="*/ 81 w 202"/>
                <a:gd name="T37" fmla="*/ 102 h 135"/>
                <a:gd name="T38" fmla="*/ 86 w 202"/>
                <a:gd name="T39" fmla="*/ 102 h 135"/>
                <a:gd name="T40" fmla="*/ 84 w 202"/>
                <a:gd name="T41" fmla="*/ 93 h 135"/>
                <a:gd name="T42" fmla="*/ 82 w 202"/>
                <a:gd name="T43" fmla="*/ 88 h 135"/>
                <a:gd name="T44" fmla="*/ 78 w 202"/>
                <a:gd name="T45" fmla="*/ 77 h 135"/>
                <a:gd name="T46" fmla="*/ 70 w 202"/>
                <a:gd name="T47" fmla="*/ 73 h 135"/>
                <a:gd name="T48" fmla="*/ 66 w 202"/>
                <a:gd name="T49" fmla="*/ 71 h 135"/>
                <a:gd name="T50" fmla="*/ 57 w 202"/>
                <a:gd name="T51" fmla="*/ 70 h 135"/>
                <a:gd name="T52" fmla="*/ 37 w 202"/>
                <a:gd name="T53" fmla="*/ 78 h 135"/>
                <a:gd name="T54" fmla="*/ 22 w 202"/>
                <a:gd name="T55" fmla="*/ 77 h 135"/>
                <a:gd name="T56" fmla="*/ 8 w 202"/>
                <a:gd name="T57" fmla="*/ 76 h 135"/>
                <a:gd name="T58" fmla="*/ 3 w 202"/>
                <a:gd name="T59" fmla="*/ 72 h 135"/>
                <a:gd name="T60" fmla="*/ 2 w 202"/>
                <a:gd name="T61" fmla="*/ 65 h 135"/>
                <a:gd name="T62" fmla="*/ 6 w 202"/>
                <a:gd name="T63" fmla="*/ 56 h 135"/>
                <a:gd name="T64" fmla="*/ 22 w 202"/>
                <a:gd name="T65" fmla="*/ 31 h 135"/>
                <a:gd name="T66" fmla="*/ 19 w 202"/>
                <a:gd name="T67" fmla="*/ 22 h 135"/>
                <a:gd name="T68" fmla="*/ 18 w 202"/>
                <a:gd name="T69" fmla="*/ 13 h 135"/>
                <a:gd name="T70" fmla="*/ 48 w 202"/>
                <a:gd name="T71" fmla="*/ 9 h 135"/>
                <a:gd name="T72" fmla="*/ 62 w 202"/>
                <a:gd name="T73" fmla="*/ 14 h 135"/>
                <a:gd name="T74" fmla="*/ 68 w 202"/>
                <a:gd name="T75" fmla="*/ 14 h 135"/>
                <a:gd name="T76" fmla="*/ 75 w 202"/>
                <a:gd name="T77" fmla="*/ 15 h 135"/>
                <a:gd name="T78" fmla="*/ 89 w 202"/>
                <a:gd name="T79" fmla="*/ 16 h 135"/>
                <a:gd name="T80" fmla="*/ 95 w 202"/>
                <a:gd name="T81" fmla="*/ 16 h 135"/>
                <a:gd name="T82" fmla="*/ 112 w 202"/>
                <a:gd name="T83" fmla="*/ 6 h 135"/>
                <a:gd name="T84" fmla="*/ 124 w 202"/>
                <a:gd name="T85" fmla="*/ 0 h 135"/>
                <a:gd name="T86" fmla="*/ 135 w 202"/>
                <a:gd name="T87" fmla="*/ 12 h 135"/>
                <a:gd name="T88" fmla="*/ 136 w 202"/>
                <a:gd name="T89" fmla="*/ 20 h 135"/>
                <a:gd name="T90" fmla="*/ 147 w 202"/>
                <a:gd name="T91" fmla="*/ 24 h 135"/>
                <a:gd name="T92" fmla="*/ 149 w 202"/>
                <a:gd name="T93" fmla="*/ 31 h 135"/>
                <a:gd name="T94" fmla="*/ 158 w 202"/>
                <a:gd name="T95" fmla="*/ 36 h 135"/>
                <a:gd name="T96" fmla="*/ 171 w 202"/>
                <a:gd name="T97" fmla="*/ 35 h 135"/>
                <a:gd name="T98" fmla="*/ 180 w 202"/>
                <a:gd name="T99" fmla="*/ 43 h 135"/>
                <a:gd name="T100" fmla="*/ 191 w 202"/>
                <a:gd name="T101" fmla="*/ 45 h 135"/>
                <a:gd name="T102" fmla="*/ 201 w 202"/>
                <a:gd name="T103" fmla="*/ 49 h 135"/>
                <a:gd name="T104" fmla="*/ 197 w 202"/>
                <a:gd name="T105" fmla="*/ 60 h 135"/>
                <a:gd name="T106" fmla="*/ 197 w 202"/>
                <a:gd name="T107" fmla="*/ 66 h 135"/>
                <a:gd name="T108" fmla="*/ 200 w 202"/>
                <a:gd name="T109" fmla="*/ 72 h 135"/>
                <a:gd name="T110" fmla="*/ 186 w 202"/>
                <a:gd name="T111" fmla="*/ 81 h 135"/>
                <a:gd name="T112" fmla="*/ 181 w 202"/>
                <a:gd name="T113" fmla="*/ 88 h 135"/>
                <a:gd name="T114" fmla="*/ 112 w 202"/>
                <a:gd name="T115" fmla="*/ 10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2" h="135">
                  <a:moveTo>
                    <a:pt x="181" y="91"/>
                  </a:moveTo>
                  <a:cubicBezTo>
                    <a:pt x="180" y="91"/>
                    <a:pt x="180" y="91"/>
                    <a:pt x="180" y="91"/>
                  </a:cubicBezTo>
                  <a:cubicBezTo>
                    <a:pt x="175" y="91"/>
                    <a:pt x="177" y="91"/>
                    <a:pt x="173" y="92"/>
                  </a:cubicBezTo>
                  <a:cubicBezTo>
                    <a:pt x="171" y="94"/>
                    <a:pt x="171" y="94"/>
                    <a:pt x="171" y="94"/>
                  </a:cubicBezTo>
                  <a:cubicBezTo>
                    <a:pt x="169" y="94"/>
                    <a:pt x="169" y="94"/>
                    <a:pt x="169" y="94"/>
                  </a:cubicBezTo>
                  <a:cubicBezTo>
                    <a:pt x="167" y="95"/>
                    <a:pt x="168" y="95"/>
                    <a:pt x="166" y="96"/>
                  </a:cubicBezTo>
                  <a:cubicBezTo>
                    <a:pt x="165" y="97"/>
                    <a:pt x="165" y="97"/>
                    <a:pt x="165" y="97"/>
                  </a:cubicBezTo>
                  <a:cubicBezTo>
                    <a:pt x="163" y="97"/>
                    <a:pt x="163" y="97"/>
                    <a:pt x="163" y="97"/>
                  </a:cubicBezTo>
                  <a:cubicBezTo>
                    <a:pt x="162" y="97"/>
                    <a:pt x="162" y="97"/>
                    <a:pt x="162" y="97"/>
                  </a:cubicBezTo>
                  <a:cubicBezTo>
                    <a:pt x="161" y="97"/>
                    <a:pt x="161" y="97"/>
                    <a:pt x="161" y="97"/>
                  </a:cubicBezTo>
                  <a:cubicBezTo>
                    <a:pt x="159" y="98"/>
                    <a:pt x="159" y="98"/>
                    <a:pt x="159" y="98"/>
                  </a:cubicBezTo>
                  <a:cubicBezTo>
                    <a:pt x="158" y="99"/>
                    <a:pt x="158" y="99"/>
                    <a:pt x="158" y="99"/>
                  </a:cubicBezTo>
                  <a:cubicBezTo>
                    <a:pt x="156" y="98"/>
                    <a:pt x="156" y="98"/>
                    <a:pt x="156" y="98"/>
                  </a:cubicBezTo>
                  <a:cubicBezTo>
                    <a:pt x="154" y="99"/>
                    <a:pt x="154" y="99"/>
                    <a:pt x="154" y="99"/>
                  </a:cubicBezTo>
                  <a:cubicBezTo>
                    <a:pt x="149" y="103"/>
                    <a:pt x="149" y="103"/>
                    <a:pt x="149" y="103"/>
                  </a:cubicBezTo>
                  <a:cubicBezTo>
                    <a:pt x="147" y="106"/>
                    <a:pt x="147" y="106"/>
                    <a:pt x="147" y="106"/>
                  </a:cubicBezTo>
                  <a:cubicBezTo>
                    <a:pt x="147" y="106"/>
                    <a:pt x="147" y="106"/>
                    <a:pt x="146" y="107"/>
                  </a:cubicBezTo>
                  <a:cubicBezTo>
                    <a:pt x="145" y="107"/>
                    <a:pt x="145" y="107"/>
                    <a:pt x="145" y="107"/>
                  </a:cubicBezTo>
                  <a:cubicBezTo>
                    <a:pt x="145" y="107"/>
                    <a:pt x="145" y="107"/>
                    <a:pt x="145" y="107"/>
                  </a:cubicBezTo>
                  <a:cubicBezTo>
                    <a:pt x="146" y="106"/>
                    <a:pt x="147" y="106"/>
                    <a:pt x="148" y="105"/>
                  </a:cubicBezTo>
                  <a:cubicBezTo>
                    <a:pt x="148" y="104"/>
                    <a:pt x="148" y="104"/>
                    <a:pt x="148" y="103"/>
                  </a:cubicBezTo>
                  <a:cubicBezTo>
                    <a:pt x="147" y="102"/>
                    <a:pt x="147" y="102"/>
                    <a:pt x="147" y="102"/>
                  </a:cubicBezTo>
                  <a:cubicBezTo>
                    <a:pt x="145" y="105"/>
                    <a:pt x="145" y="105"/>
                    <a:pt x="145" y="105"/>
                  </a:cubicBezTo>
                  <a:cubicBezTo>
                    <a:pt x="144" y="105"/>
                    <a:pt x="144" y="105"/>
                    <a:pt x="143" y="106"/>
                  </a:cubicBezTo>
                  <a:cubicBezTo>
                    <a:pt x="143" y="109"/>
                    <a:pt x="143" y="113"/>
                    <a:pt x="149" y="119"/>
                  </a:cubicBezTo>
                  <a:cubicBezTo>
                    <a:pt x="150" y="120"/>
                    <a:pt x="150" y="120"/>
                    <a:pt x="150" y="120"/>
                  </a:cubicBezTo>
                  <a:cubicBezTo>
                    <a:pt x="151" y="120"/>
                    <a:pt x="151" y="120"/>
                    <a:pt x="151" y="120"/>
                  </a:cubicBezTo>
                  <a:cubicBezTo>
                    <a:pt x="153" y="119"/>
                    <a:pt x="153" y="119"/>
                    <a:pt x="153" y="119"/>
                  </a:cubicBezTo>
                  <a:cubicBezTo>
                    <a:pt x="154" y="119"/>
                    <a:pt x="154" y="119"/>
                    <a:pt x="154" y="119"/>
                  </a:cubicBezTo>
                  <a:cubicBezTo>
                    <a:pt x="156" y="119"/>
                    <a:pt x="156" y="119"/>
                    <a:pt x="156" y="119"/>
                  </a:cubicBezTo>
                  <a:cubicBezTo>
                    <a:pt x="157" y="118"/>
                    <a:pt x="157" y="118"/>
                    <a:pt x="157" y="118"/>
                  </a:cubicBezTo>
                  <a:cubicBezTo>
                    <a:pt x="158" y="118"/>
                    <a:pt x="158" y="118"/>
                    <a:pt x="158" y="118"/>
                  </a:cubicBezTo>
                  <a:cubicBezTo>
                    <a:pt x="159" y="118"/>
                    <a:pt x="159" y="118"/>
                    <a:pt x="159" y="118"/>
                  </a:cubicBezTo>
                  <a:cubicBezTo>
                    <a:pt x="161" y="118"/>
                    <a:pt x="160" y="118"/>
                    <a:pt x="162" y="119"/>
                  </a:cubicBezTo>
                  <a:cubicBezTo>
                    <a:pt x="161" y="120"/>
                    <a:pt x="162" y="120"/>
                    <a:pt x="161" y="121"/>
                  </a:cubicBezTo>
                  <a:cubicBezTo>
                    <a:pt x="160" y="123"/>
                    <a:pt x="161" y="122"/>
                    <a:pt x="160" y="124"/>
                  </a:cubicBezTo>
                  <a:cubicBezTo>
                    <a:pt x="158" y="125"/>
                    <a:pt x="158" y="125"/>
                    <a:pt x="158" y="125"/>
                  </a:cubicBezTo>
                  <a:cubicBezTo>
                    <a:pt x="156" y="124"/>
                    <a:pt x="157" y="124"/>
                    <a:pt x="154" y="125"/>
                  </a:cubicBezTo>
                  <a:cubicBezTo>
                    <a:pt x="153" y="124"/>
                    <a:pt x="154" y="124"/>
                    <a:pt x="153" y="124"/>
                  </a:cubicBezTo>
                  <a:cubicBezTo>
                    <a:pt x="152" y="123"/>
                    <a:pt x="152" y="123"/>
                    <a:pt x="152" y="123"/>
                  </a:cubicBezTo>
                  <a:cubicBezTo>
                    <a:pt x="151" y="123"/>
                    <a:pt x="151" y="123"/>
                    <a:pt x="151" y="123"/>
                  </a:cubicBezTo>
                  <a:cubicBezTo>
                    <a:pt x="150" y="123"/>
                    <a:pt x="150" y="123"/>
                    <a:pt x="150" y="123"/>
                  </a:cubicBezTo>
                  <a:cubicBezTo>
                    <a:pt x="149" y="125"/>
                    <a:pt x="149" y="125"/>
                    <a:pt x="149" y="125"/>
                  </a:cubicBezTo>
                  <a:cubicBezTo>
                    <a:pt x="146" y="127"/>
                    <a:pt x="146" y="127"/>
                    <a:pt x="146" y="127"/>
                  </a:cubicBezTo>
                  <a:cubicBezTo>
                    <a:pt x="145" y="128"/>
                    <a:pt x="145" y="128"/>
                    <a:pt x="145" y="128"/>
                  </a:cubicBezTo>
                  <a:cubicBezTo>
                    <a:pt x="143" y="128"/>
                    <a:pt x="143" y="128"/>
                    <a:pt x="143" y="128"/>
                  </a:cubicBezTo>
                  <a:cubicBezTo>
                    <a:pt x="141" y="128"/>
                    <a:pt x="141" y="128"/>
                    <a:pt x="141" y="128"/>
                  </a:cubicBezTo>
                  <a:cubicBezTo>
                    <a:pt x="139" y="129"/>
                    <a:pt x="139" y="129"/>
                    <a:pt x="139" y="129"/>
                  </a:cubicBezTo>
                  <a:cubicBezTo>
                    <a:pt x="136" y="132"/>
                    <a:pt x="136" y="132"/>
                    <a:pt x="136" y="132"/>
                  </a:cubicBezTo>
                  <a:cubicBezTo>
                    <a:pt x="134" y="134"/>
                    <a:pt x="134" y="134"/>
                    <a:pt x="134" y="134"/>
                  </a:cubicBezTo>
                  <a:cubicBezTo>
                    <a:pt x="132" y="135"/>
                    <a:pt x="132" y="135"/>
                    <a:pt x="132" y="135"/>
                  </a:cubicBezTo>
                  <a:cubicBezTo>
                    <a:pt x="131" y="134"/>
                    <a:pt x="131" y="134"/>
                    <a:pt x="131" y="134"/>
                  </a:cubicBezTo>
                  <a:cubicBezTo>
                    <a:pt x="129" y="134"/>
                    <a:pt x="129" y="133"/>
                    <a:pt x="127" y="132"/>
                  </a:cubicBezTo>
                  <a:cubicBezTo>
                    <a:pt x="127" y="131"/>
                    <a:pt x="127" y="131"/>
                    <a:pt x="127" y="131"/>
                  </a:cubicBezTo>
                  <a:cubicBezTo>
                    <a:pt x="128" y="131"/>
                    <a:pt x="128" y="131"/>
                    <a:pt x="128" y="131"/>
                  </a:cubicBezTo>
                  <a:cubicBezTo>
                    <a:pt x="128" y="130"/>
                    <a:pt x="128" y="128"/>
                    <a:pt x="129" y="126"/>
                  </a:cubicBezTo>
                  <a:cubicBezTo>
                    <a:pt x="129" y="125"/>
                    <a:pt x="129" y="126"/>
                    <a:pt x="128" y="123"/>
                  </a:cubicBezTo>
                  <a:cubicBezTo>
                    <a:pt x="126" y="122"/>
                    <a:pt x="126" y="122"/>
                    <a:pt x="126" y="122"/>
                  </a:cubicBezTo>
                  <a:cubicBezTo>
                    <a:pt x="125" y="122"/>
                    <a:pt x="125" y="122"/>
                    <a:pt x="125" y="122"/>
                  </a:cubicBezTo>
                  <a:cubicBezTo>
                    <a:pt x="124" y="122"/>
                    <a:pt x="122" y="120"/>
                    <a:pt x="121" y="119"/>
                  </a:cubicBezTo>
                  <a:cubicBezTo>
                    <a:pt x="119" y="119"/>
                    <a:pt x="119" y="119"/>
                    <a:pt x="119" y="119"/>
                  </a:cubicBezTo>
                  <a:cubicBezTo>
                    <a:pt x="118" y="120"/>
                    <a:pt x="118" y="120"/>
                    <a:pt x="118" y="120"/>
                  </a:cubicBezTo>
                  <a:cubicBezTo>
                    <a:pt x="117" y="119"/>
                    <a:pt x="117" y="119"/>
                    <a:pt x="117" y="119"/>
                  </a:cubicBezTo>
                  <a:cubicBezTo>
                    <a:pt x="117" y="119"/>
                    <a:pt x="117" y="119"/>
                    <a:pt x="117" y="119"/>
                  </a:cubicBezTo>
                  <a:cubicBezTo>
                    <a:pt x="121" y="115"/>
                    <a:pt x="119" y="116"/>
                    <a:pt x="124" y="113"/>
                  </a:cubicBezTo>
                  <a:cubicBezTo>
                    <a:pt x="125" y="113"/>
                    <a:pt x="125" y="113"/>
                    <a:pt x="125" y="113"/>
                  </a:cubicBezTo>
                  <a:cubicBezTo>
                    <a:pt x="128" y="111"/>
                    <a:pt x="127" y="112"/>
                    <a:pt x="129" y="110"/>
                  </a:cubicBezTo>
                  <a:cubicBezTo>
                    <a:pt x="129" y="108"/>
                    <a:pt x="129" y="109"/>
                    <a:pt x="129" y="107"/>
                  </a:cubicBezTo>
                  <a:cubicBezTo>
                    <a:pt x="127" y="108"/>
                    <a:pt x="128" y="108"/>
                    <a:pt x="127" y="108"/>
                  </a:cubicBezTo>
                  <a:cubicBezTo>
                    <a:pt x="125" y="107"/>
                    <a:pt x="125" y="107"/>
                    <a:pt x="125" y="107"/>
                  </a:cubicBezTo>
                  <a:cubicBezTo>
                    <a:pt x="124" y="106"/>
                    <a:pt x="124" y="106"/>
                    <a:pt x="124" y="106"/>
                  </a:cubicBezTo>
                  <a:cubicBezTo>
                    <a:pt x="121" y="107"/>
                    <a:pt x="121" y="107"/>
                    <a:pt x="121" y="107"/>
                  </a:cubicBezTo>
                  <a:cubicBezTo>
                    <a:pt x="120" y="107"/>
                    <a:pt x="120" y="107"/>
                    <a:pt x="120" y="107"/>
                  </a:cubicBezTo>
                  <a:cubicBezTo>
                    <a:pt x="116" y="108"/>
                    <a:pt x="116" y="108"/>
                    <a:pt x="116" y="108"/>
                  </a:cubicBezTo>
                  <a:cubicBezTo>
                    <a:pt x="113" y="106"/>
                    <a:pt x="112" y="105"/>
                    <a:pt x="110" y="104"/>
                  </a:cubicBezTo>
                  <a:cubicBezTo>
                    <a:pt x="109" y="104"/>
                    <a:pt x="109" y="104"/>
                    <a:pt x="109" y="104"/>
                  </a:cubicBezTo>
                  <a:cubicBezTo>
                    <a:pt x="108" y="104"/>
                    <a:pt x="108" y="104"/>
                    <a:pt x="108" y="104"/>
                  </a:cubicBezTo>
                  <a:cubicBezTo>
                    <a:pt x="109" y="103"/>
                    <a:pt x="109" y="103"/>
                    <a:pt x="109" y="103"/>
                  </a:cubicBezTo>
                  <a:cubicBezTo>
                    <a:pt x="110" y="103"/>
                    <a:pt x="110" y="103"/>
                    <a:pt x="111" y="103"/>
                  </a:cubicBezTo>
                  <a:cubicBezTo>
                    <a:pt x="111" y="103"/>
                    <a:pt x="111" y="103"/>
                    <a:pt x="111" y="103"/>
                  </a:cubicBezTo>
                  <a:cubicBezTo>
                    <a:pt x="111" y="102"/>
                    <a:pt x="111" y="102"/>
                    <a:pt x="111" y="102"/>
                  </a:cubicBezTo>
                  <a:cubicBezTo>
                    <a:pt x="109" y="101"/>
                    <a:pt x="110" y="102"/>
                    <a:pt x="108" y="101"/>
                  </a:cubicBezTo>
                  <a:cubicBezTo>
                    <a:pt x="106" y="101"/>
                    <a:pt x="107" y="101"/>
                    <a:pt x="106" y="100"/>
                  </a:cubicBezTo>
                  <a:cubicBezTo>
                    <a:pt x="108" y="100"/>
                    <a:pt x="108" y="100"/>
                    <a:pt x="108" y="100"/>
                  </a:cubicBezTo>
                  <a:cubicBezTo>
                    <a:pt x="110" y="101"/>
                    <a:pt x="111" y="100"/>
                    <a:pt x="115" y="101"/>
                  </a:cubicBezTo>
                  <a:cubicBezTo>
                    <a:pt x="116" y="100"/>
                    <a:pt x="117" y="100"/>
                    <a:pt x="117" y="99"/>
                  </a:cubicBezTo>
                  <a:cubicBezTo>
                    <a:pt x="115" y="100"/>
                    <a:pt x="115" y="100"/>
                    <a:pt x="115" y="100"/>
                  </a:cubicBezTo>
                  <a:cubicBezTo>
                    <a:pt x="112" y="99"/>
                    <a:pt x="112" y="99"/>
                    <a:pt x="112" y="99"/>
                  </a:cubicBezTo>
                  <a:cubicBezTo>
                    <a:pt x="111" y="99"/>
                    <a:pt x="111" y="99"/>
                    <a:pt x="111" y="99"/>
                  </a:cubicBezTo>
                  <a:cubicBezTo>
                    <a:pt x="111" y="98"/>
                    <a:pt x="111" y="98"/>
                    <a:pt x="111" y="98"/>
                  </a:cubicBezTo>
                  <a:cubicBezTo>
                    <a:pt x="110" y="96"/>
                    <a:pt x="110" y="96"/>
                    <a:pt x="110" y="96"/>
                  </a:cubicBezTo>
                  <a:cubicBezTo>
                    <a:pt x="110" y="95"/>
                    <a:pt x="110" y="95"/>
                    <a:pt x="110" y="95"/>
                  </a:cubicBezTo>
                  <a:cubicBezTo>
                    <a:pt x="110" y="93"/>
                    <a:pt x="110" y="93"/>
                    <a:pt x="110" y="93"/>
                  </a:cubicBezTo>
                  <a:cubicBezTo>
                    <a:pt x="109" y="91"/>
                    <a:pt x="109" y="91"/>
                    <a:pt x="109" y="90"/>
                  </a:cubicBezTo>
                  <a:cubicBezTo>
                    <a:pt x="108" y="89"/>
                    <a:pt x="108" y="89"/>
                    <a:pt x="108" y="89"/>
                  </a:cubicBezTo>
                  <a:cubicBezTo>
                    <a:pt x="110" y="93"/>
                    <a:pt x="109" y="91"/>
                    <a:pt x="110" y="94"/>
                  </a:cubicBezTo>
                  <a:cubicBezTo>
                    <a:pt x="110" y="96"/>
                    <a:pt x="110" y="97"/>
                    <a:pt x="109" y="98"/>
                  </a:cubicBezTo>
                  <a:cubicBezTo>
                    <a:pt x="108" y="99"/>
                    <a:pt x="108" y="99"/>
                    <a:pt x="108" y="99"/>
                  </a:cubicBezTo>
                  <a:cubicBezTo>
                    <a:pt x="107" y="99"/>
                    <a:pt x="107" y="99"/>
                    <a:pt x="106" y="98"/>
                  </a:cubicBezTo>
                  <a:cubicBezTo>
                    <a:pt x="106" y="96"/>
                    <a:pt x="106" y="96"/>
                    <a:pt x="106" y="96"/>
                  </a:cubicBezTo>
                  <a:cubicBezTo>
                    <a:pt x="105" y="97"/>
                    <a:pt x="105" y="97"/>
                    <a:pt x="105" y="97"/>
                  </a:cubicBezTo>
                  <a:cubicBezTo>
                    <a:pt x="104" y="99"/>
                    <a:pt x="104" y="99"/>
                    <a:pt x="104" y="99"/>
                  </a:cubicBezTo>
                  <a:cubicBezTo>
                    <a:pt x="103" y="99"/>
                    <a:pt x="103" y="99"/>
                    <a:pt x="103" y="99"/>
                  </a:cubicBezTo>
                  <a:cubicBezTo>
                    <a:pt x="101" y="99"/>
                    <a:pt x="101" y="99"/>
                    <a:pt x="101" y="99"/>
                  </a:cubicBezTo>
                  <a:cubicBezTo>
                    <a:pt x="97" y="100"/>
                    <a:pt x="97" y="100"/>
                    <a:pt x="97" y="100"/>
                  </a:cubicBezTo>
                  <a:cubicBezTo>
                    <a:pt x="96" y="105"/>
                    <a:pt x="97" y="102"/>
                    <a:pt x="96" y="105"/>
                  </a:cubicBezTo>
                  <a:cubicBezTo>
                    <a:pt x="94" y="108"/>
                    <a:pt x="95" y="106"/>
                    <a:pt x="91" y="111"/>
                  </a:cubicBezTo>
                  <a:cubicBezTo>
                    <a:pt x="91" y="111"/>
                    <a:pt x="87" y="113"/>
                    <a:pt x="86" y="113"/>
                  </a:cubicBezTo>
                  <a:cubicBezTo>
                    <a:pt x="85" y="113"/>
                    <a:pt x="85" y="113"/>
                    <a:pt x="85" y="113"/>
                  </a:cubicBezTo>
                  <a:cubicBezTo>
                    <a:pt x="84" y="113"/>
                    <a:pt x="84" y="113"/>
                    <a:pt x="84" y="113"/>
                  </a:cubicBezTo>
                  <a:cubicBezTo>
                    <a:pt x="84" y="114"/>
                    <a:pt x="84" y="114"/>
                    <a:pt x="84" y="114"/>
                  </a:cubicBezTo>
                  <a:cubicBezTo>
                    <a:pt x="84" y="115"/>
                    <a:pt x="84" y="115"/>
                    <a:pt x="84" y="115"/>
                  </a:cubicBezTo>
                  <a:cubicBezTo>
                    <a:pt x="85" y="116"/>
                    <a:pt x="85" y="116"/>
                    <a:pt x="85" y="116"/>
                  </a:cubicBezTo>
                  <a:cubicBezTo>
                    <a:pt x="85" y="120"/>
                    <a:pt x="85" y="120"/>
                    <a:pt x="85" y="120"/>
                  </a:cubicBezTo>
                  <a:cubicBezTo>
                    <a:pt x="85" y="121"/>
                    <a:pt x="85" y="121"/>
                    <a:pt x="85" y="121"/>
                  </a:cubicBezTo>
                  <a:cubicBezTo>
                    <a:pt x="84" y="120"/>
                    <a:pt x="85" y="120"/>
                    <a:pt x="83" y="119"/>
                  </a:cubicBezTo>
                  <a:cubicBezTo>
                    <a:pt x="82" y="118"/>
                    <a:pt x="82" y="118"/>
                    <a:pt x="82" y="118"/>
                  </a:cubicBezTo>
                  <a:cubicBezTo>
                    <a:pt x="80" y="119"/>
                    <a:pt x="80" y="119"/>
                    <a:pt x="80" y="119"/>
                  </a:cubicBezTo>
                  <a:cubicBezTo>
                    <a:pt x="77" y="120"/>
                    <a:pt x="78" y="120"/>
                    <a:pt x="76" y="120"/>
                  </a:cubicBezTo>
                  <a:cubicBezTo>
                    <a:pt x="75" y="120"/>
                    <a:pt x="75" y="120"/>
                    <a:pt x="75" y="120"/>
                  </a:cubicBezTo>
                  <a:cubicBezTo>
                    <a:pt x="75" y="120"/>
                    <a:pt x="75" y="120"/>
                    <a:pt x="75" y="120"/>
                  </a:cubicBezTo>
                  <a:cubicBezTo>
                    <a:pt x="74" y="120"/>
                    <a:pt x="74" y="120"/>
                    <a:pt x="74" y="120"/>
                  </a:cubicBezTo>
                  <a:cubicBezTo>
                    <a:pt x="75" y="121"/>
                    <a:pt x="75" y="121"/>
                    <a:pt x="75" y="121"/>
                  </a:cubicBezTo>
                  <a:cubicBezTo>
                    <a:pt x="75" y="121"/>
                    <a:pt x="75" y="121"/>
                    <a:pt x="75" y="121"/>
                  </a:cubicBezTo>
                  <a:cubicBezTo>
                    <a:pt x="75" y="121"/>
                    <a:pt x="75" y="121"/>
                    <a:pt x="75" y="121"/>
                  </a:cubicBezTo>
                  <a:cubicBezTo>
                    <a:pt x="74" y="121"/>
                    <a:pt x="74" y="121"/>
                    <a:pt x="74" y="121"/>
                  </a:cubicBezTo>
                  <a:cubicBezTo>
                    <a:pt x="71" y="120"/>
                    <a:pt x="71" y="120"/>
                    <a:pt x="71" y="120"/>
                  </a:cubicBezTo>
                  <a:cubicBezTo>
                    <a:pt x="69" y="119"/>
                    <a:pt x="69" y="119"/>
                    <a:pt x="69" y="119"/>
                  </a:cubicBezTo>
                  <a:cubicBezTo>
                    <a:pt x="68" y="118"/>
                    <a:pt x="68" y="118"/>
                    <a:pt x="68" y="118"/>
                  </a:cubicBezTo>
                  <a:cubicBezTo>
                    <a:pt x="69" y="117"/>
                    <a:pt x="69" y="117"/>
                    <a:pt x="69" y="117"/>
                  </a:cubicBezTo>
                  <a:cubicBezTo>
                    <a:pt x="69" y="117"/>
                    <a:pt x="69" y="117"/>
                    <a:pt x="69" y="117"/>
                  </a:cubicBezTo>
                  <a:cubicBezTo>
                    <a:pt x="71" y="117"/>
                    <a:pt x="71" y="117"/>
                    <a:pt x="71" y="117"/>
                  </a:cubicBezTo>
                  <a:cubicBezTo>
                    <a:pt x="71" y="117"/>
                    <a:pt x="71" y="117"/>
                    <a:pt x="71" y="117"/>
                  </a:cubicBezTo>
                  <a:cubicBezTo>
                    <a:pt x="72" y="116"/>
                    <a:pt x="72" y="116"/>
                    <a:pt x="72" y="116"/>
                  </a:cubicBezTo>
                  <a:cubicBezTo>
                    <a:pt x="72" y="115"/>
                    <a:pt x="72" y="115"/>
                    <a:pt x="71" y="114"/>
                  </a:cubicBezTo>
                  <a:cubicBezTo>
                    <a:pt x="72" y="113"/>
                    <a:pt x="72" y="113"/>
                    <a:pt x="72" y="113"/>
                  </a:cubicBezTo>
                  <a:cubicBezTo>
                    <a:pt x="73" y="112"/>
                    <a:pt x="73" y="112"/>
                    <a:pt x="73" y="112"/>
                  </a:cubicBezTo>
                  <a:cubicBezTo>
                    <a:pt x="74" y="111"/>
                    <a:pt x="74" y="111"/>
                    <a:pt x="74" y="111"/>
                  </a:cubicBezTo>
                  <a:cubicBezTo>
                    <a:pt x="74" y="110"/>
                    <a:pt x="74" y="110"/>
                    <a:pt x="74" y="110"/>
                  </a:cubicBezTo>
                  <a:cubicBezTo>
                    <a:pt x="75" y="109"/>
                    <a:pt x="75" y="109"/>
                    <a:pt x="75" y="109"/>
                  </a:cubicBezTo>
                  <a:cubicBezTo>
                    <a:pt x="77" y="108"/>
                    <a:pt x="77" y="108"/>
                    <a:pt x="77" y="108"/>
                  </a:cubicBezTo>
                  <a:cubicBezTo>
                    <a:pt x="77" y="107"/>
                    <a:pt x="77" y="107"/>
                    <a:pt x="77" y="106"/>
                  </a:cubicBezTo>
                  <a:cubicBezTo>
                    <a:pt x="76" y="104"/>
                    <a:pt x="76" y="104"/>
                    <a:pt x="76" y="102"/>
                  </a:cubicBezTo>
                  <a:cubicBezTo>
                    <a:pt x="77" y="102"/>
                    <a:pt x="77" y="102"/>
                    <a:pt x="77" y="102"/>
                  </a:cubicBezTo>
                  <a:cubicBezTo>
                    <a:pt x="78" y="101"/>
                    <a:pt x="77" y="101"/>
                    <a:pt x="79" y="101"/>
                  </a:cubicBezTo>
                  <a:cubicBezTo>
                    <a:pt x="79" y="101"/>
                    <a:pt x="79" y="101"/>
                    <a:pt x="79" y="101"/>
                  </a:cubicBezTo>
                  <a:cubicBezTo>
                    <a:pt x="79" y="101"/>
                    <a:pt x="79" y="101"/>
                    <a:pt x="79" y="101"/>
                  </a:cubicBezTo>
                  <a:cubicBezTo>
                    <a:pt x="79" y="103"/>
                    <a:pt x="79" y="103"/>
                    <a:pt x="79" y="103"/>
                  </a:cubicBezTo>
                  <a:cubicBezTo>
                    <a:pt x="80" y="103"/>
                    <a:pt x="80" y="103"/>
                    <a:pt x="80" y="103"/>
                  </a:cubicBezTo>
                  <a:cubicBezTo>
                    <a:pt x="80" y="103"/>
                    <a:pt x="80" y="103"/>
                    <a:pt x="80" y="103"/>
                  </a:cubicBezTo>
                  <a:cubicBezTo>
                    <a:pt x="81" y="101"/>
                    <a:pt x="81" y="101"/>
                    <a:pt x="81" y="101"/>
                  </a:cubicBezTo>
                  <a:cubicBezTo>
                    <a:pt x="81" y="102"/>
                    <a:pt x="81" y="102"/>
                    <a:pt x="81" y="102"/>
                  </a:cubicBezTo>
                  <a:cubicBezTo>
                    <a:pt x="82" y="102"/>
                    <a:pt x="82" y="102"/>
                    <a:pt x="82" y="102"/>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2"/>
                    <a:pt x="85" y="102"/>
                    <a:pt x="85" y="102"/>
                  </a:cubicBezTo>
                  <a:cubicBezTo>
                    <a:pt x="85" y="102"/>
                    <a:pt x="85" y="102"/>
                    <a:pt x="85" y="102"/>
                  </a:cubicBezTo>
                  <a:cubicBezTo>
                    <a:pt x="86" y="102"/>
                    <a:pt x="86" y="102"/>
                    <a:pt x="86" y="102"/>
                  </a:cubicBezTo>
                  <a:cubicBezTo>
                    <a:pt x="87" y="103"/>
                    <a:pt x="87" y="103"/>
                    <a:pt x="87" y="103"/>
                  </a:cubicBezTo>
                  <a:cubicBezTo>
                    <a:pt x="87" y="103"/>
                    <a:pt x="88" y="103"/>
                    <a:pt x="89" y="103"/>
                  </a:cubicBezTo>
                  <a:cubicBezTo>
                    <a:pt x="90" y="102"/>
                    <a:pt x="89" y="103"/>
                    <a:pt x="90" y="102"/>
                  </a:cubicBezTo>
                  <a:cubicBezTo>
                    <a:pt x="87" y="100"/>
                    <a:pt x="87" y="100"/>
                    <a:pt x="87" y="100"/>
                  </a:cubicBezTo>
                  <a:cubicBezTo>
                    <a:pt x="88" y="99"/>
                    <a:pt x="88" y="99"/>
                    <a:pt x="88" y="97"/>
                  </a:cubicBezTo>
                  <a:cubicBezTo>
                    <a:pt x="87" y="96"/>
                    <a:pt x="88" y="97"/>
                    <a:pt x="87" y="96"/>
                  </a:cubicBezTo>
                  <a:cubicBezTo>
                    <a:pt x="85" y="95"/>
                    <a:pt x="86" y="95"/>
                    <a:pt x="84" y="94"/>
                  </a:cubicBezTo>
                  <a:cubicBezTo>
                    <a:pt x="84" y="93"/>
                    <a:pt x="84" y="93"/>
                    <a:pt x="84" y="93"/>
                  </a:cubicBezTo>
                  <a:cubicBezTo>
                    <a:pt x="83" y="93"/>
                    <a:pt x="84" y="93"/>
                    <a:pt x="83" y="92"/>
                  </a:cubicBezTo>
                  <a:cubicBezTo>
                    <a:pt x="83" y="91"/>
                    <a:pt x="83" y="91"/>
                    <a:pt x="83" y="91"/>
                  </a:cubicBezTo>
                  <a:cubicBezTo>
                    <a:pt x="83" y="91"/>
                    <a:pt x="83" y="91"/>
                    <a:pt x="83" y="91"/>
                  </a:cubicBezTo>
                  <a:cubicBezTo>
                    <a:pt x="83" y="90"/>
                    <a:pt x="83" y="90"/>
                    <a:pt x="83" y="90"/>
                  </a:cubicBezTo>
                  <a:cubicBezTo>
                    <a:pt x="83" y="89"/>
                    <a:pt x="83" y="89"/>
                    <a:pt x="83" y="89"/>
                  </a:cubicBezTo>
                  <a:cubicBezTo>
                    <a:pt x="83" y="88"/>
                    <a:pt x="83" y="88"/>
                    <a:pt x="83" y="88"/>
                  </a:cubicBezTo>
                  <a:cubicBezTo>
                    <a:pt x="83" y="88"/>
                    <a:pt x="83" y="88"/>
                    <a:pt x="83" y="88"/>
                  </a:cubicBezTo>
                  <a:cubicBezTo>
                    <a:pt x="82" y="88"/>
                    <a:pt x="82" y="88"/>
                    <a:pt x="82" y="88"/>
                  </a:cubicBezTo>
                  <a:cubicBezTo>
                    <a:pt x="81" y="87"/>
                    <a:pt x="81" y="87"/>
                    <a:pt x="81" y="87"/>
                  </a:cubicBezTo>
                  <a:cubicBezTo>
                    <a:pt x="81" y="87"/>
                    <a:pt x="81" y="87"/>
                    <a:pt x="81" y="87"/>
                  </a:cubicBezTo>
                  <a:cubicBezTo>
                    <a:pt x="79" y="85"/>
                    <a:pt x="79" y="85"/>
                    <a:pt x="79" y="85"/>
                  </a:cubicBezTo>
                  <a:cubicBezTo>
                    <a:pt x="79" y="85"/>
                    <a:pt x="79" y="85"/>
                    <a:pt x="79" y="85"/>
                  </a:cubicBezTo>
                  <a:cubicBezTo>
                    <a:pt x="79" y="85"/>
                    <a:pt x="79" y="85"/>
                    <a:pt x="78" y="84"/>
                  </a:cubicBezTo>
                  <a:cubicBezTo>
                    <a:pt x="80" y="81"/>
                    <a:pt x="80" y="81"/>
                    <a:pt x="79" y="78"/>
                  </a:cubicBezTo>
                  <a:cubicBezTo>
                    <a:pt x="79" y="77"/>
                    <a:pt x="79" y="77"/>
                    <a:pt x="79" y="77"/>
                  </a:cubicBezTo>
                  <a:cubicBezTo>
                    <a:pt x="78" y="77"/>
                    <a:pt x="78" y="77"/>
                    <a:pt x="78" y="77"/>
                  </a:cubicBezTo>
                  <a:cubicBezTo>
                    <a:pt x="77" y="77"/>
                    <a:pt x="78" y="77"/>
                    <a:pt x="77" y="77"/>
                  </a:cubicBezTo>
                  <a:cubicBezTo>
                    <a:pt x="76" y="77"/>
                    <a:pt x="76" y="77"/>
                    <a:pt x="76" y="77"/>
                  </a:cubicBezTo>
                  <a:cubicBezTo>
                    <a:pt x="75" y="76"/>
                    <a:pt x="75" y="76"/>
                    <a:pt x="75" y="74"/>
                  </a:cubicBezTo>
                  <a:cubicBezTo>
                    <a:pt x="73" y="74"/>
                    <a:pt x="73" y="74"/>
                    <a:pt x="72" y="74"/>
                  </a:cubicBezTo>
                  <a:cubicBezTo>
                    <a:pt x="71" y="75"/>
                    <a:pt x="71" y="75"/>
                    <a:pt x="71" y="75"/>
                  </a:cubicBezTo>
                  <a:cubicBezTo>
                    <a:pt x="71" y="74"/>
                    <a:pt x="71" y="74"/>
                    <a:pt x="71" y="74"/>
                  </a:cubicBezTo>
                  <a:cubicBezTo>
                    <a:pt x="71" y="74"/>
                    <a:pt x="71" y="74"/>
                    <a:pt x="71" y="74"/>
                  </a:cubicBezTo>
                  <a:cubicBezTo>
                    <a:pt x="70" y="73"/>
                    <a:pt x="70" y="73"/>
                    <a:pt x="70" y="73"/>
                  </a:cubicBezTo>
                  <a:cubicBezTo>
                    <a:pt x="70" y="74"/>
                    <a:pt x="70" y="74"/>
                    <a:pt x="70" y="74"/>
                  </a:cubicBezTo>
                  <a:cubicBezTo>
                    <a:pt x="70" y="74"/>
                    <a:pt x="70" y="74"/>
                    <a:pt x="70" y="74"/>
                  </a:cubicBezTo>
                  <a:cubicBezTo>
                    <a:pt x="70" y="73"/>
                    <a:pt x="70" y="73"/>
                    <a:pt x="70" y="73"/>
                  </a:cubicBezTo>
                  <a:cubicBezTo>
                    <a:pt x="69" y="72"/>
                    <a:pt x="69" y="72"/>
                    <a:pt x="69" y="72"/>
                  </a:cubicBezTo>
                  <a:cubicBezTo>
                    <a:pt x="68" y="72"/>
                    <a:pt x="68" y="72"/>
                    <a:pt x="68" y="72"/>
                  </a:cubicBezTo>
                  <a:cubicBezTo>
                    <a:pt x="67" y="72"/>
                    <a:pt x="67" y="72"/>
                    <a:pt x="67" y="72"/>
                  </a:cubicBezTo>
                  <a:cubicBezTo>
                    <a:pt x="67" y="71"/>
                    <a:pt x="67" y="71"/>
                    <a:pt x="67" y="71"/>
                  </a:cubicBezTo>
                  <a:cubicBezTo>
                    <a:pt x="66" y="71"/>
                    <a:pt x="66" y="71"/>
                    <a:pt x="66" y="71"/>
                  </a:cubicBezTo>
                  <a:cubicBezTo>
                    <a:pt x="65" y="71"/>
                    <a:pt x="65" y="71"/>
                    <a:pt x="65" y="71"/>
                  </a:cubicBezTo>
                  <a:cubicBezTo>
                    <a:pt x="64" y="70"/>
                    <a:pt x="65" y="70"/>
                    <a:pt x="64" y="69"/>
                  </a:cubicBezTo>
                  <a:cubicBezTo>
                    <a:pt x="63" y="69"/>
                    <a:pt x="63" y="69"/>
                    <a:pt x="63" y="69"/>
                  </a:cubicBezTo>
                  <a:cubicBezTo>
                    <a:pt x="61" y="68"/>
                    <a:pt x="61" y="68"/>
                    <a:pt x="61" y="68"/>
                  </a:cubicBezTo>
                  <a:cubicBezTo>
                    <a:pt x="61" y="68"/>
                    <a:pt x="61" y="68"/>
                    <a:pt x="61" y="68"/>
                  </a:cubicBezTo>
                  <a:cubicBezTo>
                    <a:pt x="60" y="69"/>
                    <a:pt x="60" y="69"/>
                    <a:pt x="59" y="69"/>
                  </a:cubicBezTo>
                  <a:cubicBezTo>
                    <a:pt x="58" y="69"/>
                    <a:pt x="58" y="69"/>
                    <a:pt x="58" y="69"/>
                  </a:cubicBezTo>
                  <a:cubicBezTo>
                    <a:pt x="57" y="70"/>
                    <a:pt x="57" y="70"/>
                    <a:pt x="57" y="70"/>
                  </a:cubicBezTo>
                  <a:cubicBezTo>
                    <a:pt x="54" y="70"/>
                    <a:pt x="55" y="70"/>
                    <a:pt x="54" y="70"/>
                  </a:cubicBezTo>
                  <a:cubicBezTo>
                    <a:pt x="53" y="70"/>
                    <a:pt x="53" y="70"/>
                    <a:pt x="53" y="70"/>
                  </a:cubicBezTo>
                  <a:cubicBezTo>
                    <a:pt x="51" y="71"/>
                    <a:pt x="51" y="71"/>
                    <a:pt x="51" y="71"/>
                  </a:cubicBezTo>
                  <a:cubicBezTo>
                    <a:pt x="50" y="72"/>
                    <a:pt x="50" y="72"/>
                    <a:pt x="50" y="72"/>
                  </a:cubicBezTo>
                  <a:cubicBezTo>
                    <a:pt x="50" y="72"/>
                    <a:pt x="48" y="73"/>
                    <a:pt x="47" y="73"/>
                  </a:cubicBezTo>
                  <a:cubicBezTo>
                    <a:pt x="47" y="74"/>
                    <a:pt x="47" y="74"/>
                    <a:pt x="47" y="74"/>
                  </a:cubicBezTo>
                  <a:cubicBezTo>
                    <a:pt x="46" y="75"/>
                    <a:pt x="46" y="75"/>
                    <a:pt x="45" y="76"/>
                  </a:cubicBezTo>
                  <a:cubicBezTo>
                    <a:pt x="38" y="77"/>
                    <a:pt x="44" y="77"/>
                    <a:pt x="37" y="78"/>
                  </a:cubicBezTo>
                  <a:cubicBezTo>
                    <a:pt x="34" y="79"/>
                    <a:pt x="34" y="79"/>
                    <a:pt x="34" y="79"/>
                  </a:cubicBezTo>
                  <a:cubicBezTo>
                    <a:pt x="33" y="80"/>
                    <a:pt x="33" y="80"/>
                    <a:pt x="33" y="80"/>
                  </a:cubicBezTo>
                  <a:cubicBezTo>
                    <a:pt x="32" y="81"/>
                    <a:pt x="32" y="81"/>
                    <a:pt x="31" y="81"/>
                  </a:cubicBezTo>
                  <a:cubicBezTo>
                    <a:pt x="29" y="79"/>
                    <a:pt x="30" y="80"/>
                    <a:pt x="27" y="77"/>
                  </a:cubicBezTo>
                  <a:cubicBezTo>
                    <a:pt x="26" y="77"/>
                    <a:pt x="26" y="77"/>
                    <a:pt x="26" y="77"/>
                  </a:cubicBezTo>
                  <a:cubicBezTo>
                    <a:pt x="25" y="77"/>
                    <a:pt x="26" y="77"/>
                    <a:pt x="24" y="78"/>
                  </a:cubicBezTo>
                  <a:cubicBezTo>
                    <a:pt x="23" y="78"/>
                    <a:pt x="23" y="78"/>
                    <a:pt x="23" y="78"/>
                  </a:cubicBezTo>
                  <a:cubicBezTo>
                    <a:pt x="22" y="77"/>
                    <a:pt x="22" y="77"/>
                    <a:pt x="22" y="77"/>
                  </a:cubicBezTo>
                  <a:cubicBezTo>
                    <a:pt x="21" y="77"/>
                    <a:pt x="21" y="77"/>
                    <a:pt x="21" y="77"/>
                  </a:cubicBezTo>
                  <a:cubicBezTo>
                    <a:pt x="16" y="76"/>
                    <a:pt x="18" y="76"/>
                    <a:pt x="14" y="76"/>
                  </a:cubicBezTo>
                  <a:cubicBezTo>
                    <a:pt x="12" y="75"/>
                    <a:pt x="12" y="75"/>
                    <a:pt x="12" y="75"/>
                  </a:cubicBezTo>
                  <a:cubicBezTo>
                    <a:pt x="11" y="75"/>
                    <a:pt x="11" y="75"/>
                    <a:pt x="11" y="75"/>
                  </a:cubicBezTo>
                  <a:cubicBezTo>
                    <a:pt x="11" y="76"/>
                    <a:pt x="11" y="75"/>
                    <a:pt x="10" y="76"/>
                  </a:cubicBezTo>
                  <a:cubicBezTo>
                    <a:pt x="10" y="76"/>
                    <a:pt x="9" y="77"/>
                    <a:pt x="8" y="77"/>
                  </a:cubicBezTo>
                  <a:cubicBezTo>
                    <a:pt x="8" y="77"/>
                    <a:pt x="8" y="77"/>
                    <a:pt x="8" y="77"/>
                  </a:cubicBezTo>
                  <a:cubicBezTo>
                    <a:pt x="8" y="76"/>
                    <a:pt x="8" y="76"/>
                    <a:pt x="8" y="76"/>
                  </a:cubicBezTo>
                  <a:cubicBezTo>
                    <a:pt x="8" y="76"/>
                    <a:pt x="8" y="76"/>
                    <a:pt x="8" y="76"/>
                  </a:cubicBezTo>
                  <a:cubicBezTo>
                    <a:pt x="8" y="75"/>
                    <a:pt x="8" y="75"/>
                    <a:pt x="8" y="75"/>
                  </a:cubicBezTo>
                  <a:cubicBezTo>
                    <a:pt x="8" y="75"/>
                    <a:pt x="7" y="75"/>
                    <a:pt x="7" y="74"/>
                  </a:cubicBezTo>
                  <a:cubicBezTo>
                    <a:pt x="7" y="74"/>
                    <a:pt x="6" y="74"/>
                    <a:pt x="6" y="74"/>
                  </a:cubicBezTo>
                  <a:cubicBezTo>
                    <a:pt x="6" y="74"/>
                    <a:pt x="6" y="74"/>
                    <a:pt x="6" y="74"/>
                  </a:cubicBezTo>
                  <a:cubicBezTo>
                    <a:pt x="5" y="74"/>
                    <a:pt x="5" y="74"/>
                    <a:pt x="5" y="74"/>
                  </a:cubicBezTo>
                  <a:cubicBezTo>
                    <a:pt x="4" y="73"/>
                    <a:pt x="4" y="73"/>
                    <a:pt x="4" y="73"/>
                  </a:cubicBezTo>
                  <a:cubicBezTo>
                    <a:pt x="3" y="72"/>
                    <a:pt x="3" y="72"/>
                    <a:pt x="3" y="72"/>
                  </a:cubicBezTo>
                  <a:cubicBezTo>
                    <a:pt x="2" y="72"/>
                    <a:pt x="2" y="72"/>
                    <a:pt x="2" y="72"/>
                  </a:cubicBezTo>
                  <a:cubicBezTo>
                    <a:pt x="2" y="71"/>
                    <a:pt x="2" y="71"/>
                    <a:pt x="2" y="71"/>
                  </a:cubicBezTo>
                  <a:cubicBezTo>
                    <a:pt x="2" y="71"/>
                    <a:pt x="2" y="71"/>
                    <a:pt x="2" y="70"/>
                  </a:cubicBezTo>
                  <a:cubicBezTo>
                    <a:pt x="1" y="69"/>
                    <a:pt x="1" y="69"/>
                    <a:pt x="1" y="69"/>
                  </a:cubicBezTo>
                  <a:cubicBezTo>
                    <a:pt x="1" y="69"/>
                    <a:pt x="1" y="69"/>
                    <a:pt x="1" y="69"/>
                  </a:cubicBezTo>
                  <a:cubicBezTo>
                    <a:pt x="0" y="69"/>
                    <a:pt x="0" y="69"/>
                    <a:pt x="0" y="69"/>
                  </a:cubicBezTo>
                  <a:cubicBezTo>
                    <a:pt x="0" y="67"/>
                    <a:pt x="0" y="67"/>
                    <a:pt x="0" y="67"/>
                  </a:cubicBezTo>
                  <a:cubicBezTo>
                    <a:pt x="2" y="65"/>
                    <a:pt x="2" y="65"/>
                    <a:pt x="2" y="65"/>
                  </a:cubicBezTo>
                  <a:cubicBezTo>
                    <a:pt x="4" y="60"/>
                    <a:pt x="1" y="64"/>
                    <a:pt x="4" y="59"/>
                  </a:cubicBezTo>
                  <a:cubicBezTo>
                    <a:pt x="5" y="58"/>
                    <a:pt x="5" y="58"/>
                    <a:pt x="5" y="58"/>
                  </a:cubicBezTo>
                  <a:cubicBezTo>
                    <a:pt x="5" y="58"/>
                    <a:pt x="5" y="58"/>
                    <a:pt x="5" y="58"/>
                  </a:cubicBezTo>
                  <a:cubicBezTo>
                    <a:pt x="7" y="59"/>
                    <a:pt x="6" y="59"/>
                    <a:pt x="8" y="59"/>
                  </a:cubicBezTo>
                  <a:cubicBezTo>
                    <a:pt x="8" y="59"/>
                    <a:pt x="8" y="59"/>
                    <a:pt x="8" y="59"/>
                  </a:cubicBezTo>
                  <a:cubicBezTo>
                    <a:pt x="8" y="58"/>
                    <a:pt x="8" y="58"/>
                    <a:pt x="8" y="58"/>
                  </a:cubicBezTo>
                  <a:cubicBezTo>
                    <a:pt x="8" y="58"/>
                    <a:pt x="8" y="58"/>
                    <a:pt x="8" y="58"/>
                  </a:cubicBezTo>
                  <a:cubicBezTo>
                    <a:pt x="7" y="57"/>
                    <a:pt x="7" y="57"/>
                    <a:pt x="6" y="56"/>
                  </a:cubicBezTo>
                  <a:cubicBezTo>
                    <a:pt x="6" y="56"/>
                    <a:pt x="6" y="56"/>
                    <a:pt x="6" y="56"/>
                  </a:cubicBezTo>
                  <a:cubicBezTo>
                    <a:pt x="7" y="55"/>
                    <a:pt x="7" y="55"/>
                    <a:pt x="7" y="54"/>
                  </a:cubicBezTo>
                  <a:cubicBezTo>
                    <a:pt x="6" y="52"/>
                    <a:pt x="6" y="52"/>
                    <a:pt x="6" y="50"/>
                  </a:cubicBezTo>
                  <a:cubicBezTo>
                    <a:pt x="9" y="44"/>
                    <a:pt x="15" y="39"/>
                    <a:pt x="18" y="35"/>
                  </a:cubicBezTo>
                  <a:cubicBezTo>
                    <a:pt x="21" y="35"/>
                    <a:pt x="21" y="35"/>
                    <a:pt x="21" y="35"/>
                  </a:cubicBezTo>
                  <a:cubicBezTo>
                    <a:pt x="21" y="34"/>
                    <a:pt x="21" y="34"/>
                    <a:pt x="22" y="33"/>
                  </a:cubicBezTo>
                  <a:cubicBezTo>
                    <a:pt x="22" y="33"/>
                    <a:pt x="22" y="33"/>
                    <a:pt x="22" y="33"/>
                  </a:cubicBezTo>
                  <a:cubicBezTo>
                    <a:pt x="22" y="31"/>
                    <a:pt x="22" y="31"/>
                    <a:pt x="22" y="31"/>
                  </a:cubicBezTo>
                  <a:cubicBezTo>
                    <a:pt x="22" y="29"/>
                    <a:pt x="22" y="29"/>
                    <a:pt x="22" y="29"/>
                  </a:cubicBezTo>
                  <a:cubicBezTo>
                    <a:pt x="21" y="29"/>
                    <a:pt x="21" y="29"/>
                    <a:pt x="21" y="28"/>
                  </a:cubicBezTo>
                  <a:cubicBezTo>
                    <a:pt x="21" y="28"/>
                    <a:pt x="21" y="28"/>
                    <a:pt x="21" y="28"/>
                  </a:cubicBezTo>
                  <a:cubicBezTo>
                    <a:pt x="21" y="28"/>
                    <a:pt x="21" y="28"/>
                    <a:pt x="22" y="28"/>
                  </a:cubicBezTo>
                  <a:cubicBezTo>
                    <a:pt x="22" y="27"/>
                    <a:pt x="22" y="27"/>
                    <a:pt x="22" y="27"/>
                  </a:cubicBezTo>
                  <a:cubicBezTo>
                    <a:pt x="22" y="27"/>
                    <a:pt x="22" y="27"/>
                    <a:pt x="22" y="27"/>
                  </a:cubicBezTo>
                  <a:cubicBezTo>
                    <a:pt x="21" y="26"/>
                    <a:pt x="21" y="26"/>
                    <a:pt x="21" y="26"/>
                  </a:cubicBezTo>
                  <a:cubicBezTo>
                    <a:pt x="20" y="24"/>
                    <a:pt x="20" y="24"/>
                    <a:pt x="19" y="22"/>
                  </a:cubicBezTo>
                  <a:cubicBezTo>
                    <a:pt x="19" y="21"/>
                    <a:pt x="18" y="20"/>
                    <a:pt x="17" y="19"/>
                  </a:cubicBezTo>
                  <a:cubicBezTo>
                    <a:pt x="17" y="18"/>
                    <a:pt x="17" y="18"/>
                    <a:pt x="17" y="18"/>
                  </a:cubicBezTo>
                  <a:cubicBezTo>
                    <a:pt x="17" y="17"/>
                    <a:pt x="17" y="17"/>
                    <a:pt x="17" y="17"/>
                  </a:cubicBezTo>
                  <a:cubicBezTo>
                    <a:pt x="17" y="16"/>
                    <a:pt x="17" y="17"/>
                    <a:pt x="17" y="15"/>
                  </a:cubicBezTo>
                  <a:cubicBezTo>
                    <a:pt x="17" y="15"/>
                    <a:pt x="17" y="15"/>
                    <a:pt x="17" y="15"/>
                  </a:cubicBezTo>
                  <a:cubicBezTo>
                    <a:pt x="17" y="14"/>
                    <a:pt x="17" y="14"/>
                    <a:pt x="17" y="14"/>
                  </a:cubicBezTo>
                  <a:cubicBezTo>
                    <a:pt x="17" y="13"/>
                    <a:pt x="17" y="13"/>
                    <a:pt x="17" y="13"/>
                  </a:cubicBezTo>
                  <a:cubicBezTo>
                    <a:pt x="18" y="13"/>
                    <a:pt x="18" y="13"/>
                    <a:pt x="18" y="13"/>
                  </a:cubicBezTo>
                  <a:cubicBezTo>
                    <a:pt x="19" y="13"/>
                    <a:pt x="18" y="13"/>
                    <a:pt x="19" y="13"/>
                  </a:cubicBezTo>
                  <a:cubicBezTo>
                    <a:pt x="20" y="14"/>
                    <a:pt x="20" y="14"/>
                    <a:pt x="20" y="14"/>
                  </a:cubicBezTo>
                  <a:cubicBezTo>
                    <a:pt x="21" y="14"/>
                    <a:pt x="21" y="14"/>
                    <a:pt x="21" y="14"/>
                  </a:cubicBezTo>
                  <a:cubicBezTo>
                    <a:pt x="23" y="12"/>
                    <a:pt x="22" y="13"/>
                    <a:pt x="24" y="11"/>
                  </a:cubicBezTo>
                  <a:cubicBezTo>
                    <a:pt x="25" y="9"/>
                    <a:pt x="25" y="9"/>
                    <a:pt x="25" y="9"/>
                  </a:cubicBezTo>
                  <a:cubicBezTo>
                    <a:pt x="25" y="9"/>
                    <a:pt x="25" y="9"/>
                    <a:pt x="25" y="9"/>
                  </a:cubicBezTo>
                  <a:cubicBezTo>
                    <a:pt x="29" y="8"/>
                    <a:pt x="30" y="9"/>
                    <a:pt x="33" y="8"/>
                  </a:cubicBezTo>
                  <a:cubicBezTo>
                    <a:pt x="43" y="7"/>
                    <a:pt x="44" y="9"/>
                    <a:pt x="48" y="9"/>
                  </a:cubicBezTo>
                  <a:cubicBezTo>
                    <a:pt x="49" y="10"/>
                    <a:pt x="49" y="10"/>
                    <a:pt x="49" y="10"/>
                  </a:cubicBezTo>
                  <a:cubicBezTo>
                    <a:pt x="51" y="10"/>
                    <a:pt x="53" y="11"/>
                    <a:pt x="56" y="11"/>
                  </a:cubicBezTo>
                  <a:cubicBezTo>
                    <a:pt x="56" y="11"/>
                    <a:pt x="56" y="11"/>
                    <a:pt x="56" y="11"/>
                  </a:cubicBezTo>
                  <a:cubicBezTo>
                    <a:pt x="58" y="13"/>
                    <a:pt x="58" y="13"/>
                    <a:pt x="58" y="13"/>
                  </a:cubicBezTo>
                  <a:cubicBezTo>
                    <a:pt x="58" y="14"/>
                    <a:pt x="58" y="14"/>
                    <a:pt x="58" y="14"/>
                  </a:cubicBezTo>
                  <a:cubicBezTo>
                    <a:pt x="59" y="14"/>
                    <a:pt x="59" y="14"/>
                    <a:pt x="59" y="14"/>
                  </a:cubicBezTo>
                  <a:cubicBezTo>
                    <a:pt x="60" y="14"/>
                    <a:pt x="59" y="14"/>
                    <a:pt x="61" y="14"/>
                  </a:cubicBezTo>
                  <a:cubicBezTo>
                    <a:pt x="62" y="14"/>
                    <a:pt x="62" y="14"/>
                    <a:pt x="62" y="14"/>
                  </a:cubicBezTo>
                  <a:cubicBezTo>
                    <a:pt x="62" y="16"/>
                    <a:pt x="62" y="16"/>
                    <a:pt x="62" y="16"/>
                  </a:cubicBezTo>
                  <a:cubicBezTo>
                    <a:pt x="63" y="16"/>
                    <a:pt x="63" y="16"/>
                    <a:pt x="63" y="16"/>
                  </a:cubicBezTo>
                  <a:cubicBezTo>
                    <a:pt x="63" y="16"/>
                    <a:pt x="63" y="16"/>
                    <a:pt x="63" y="16"/>
                  </a:cubicBezTo>
                  <a:cubicBezTo>
                    <a:pt x="64" y="15"/>
                    <a:pt x="63" y="15"/>
                    <a:pt x="64" y="14"/>
                  </a:cubicBezTo>
                  <a:cubicBezTo>
                    <a:pt x="64" y="14"/>
                    <a:pt x="64" y="14"/>
                    <a:pt x="64" y="14"/>
                  </a:cubicBezTo>
                  <a:cubicBezTo>
                    <a:pt x="66" y="14"/>
                    <a:pt x="66" y="14"/>
                    <a:pt x="66" y="14"/>
                  </a:cubicBezTo>
                  <a:cubicBezTo>
                    <a:pt x="67" y="14"/>
                    <a:pt x="67" y="14"/>
                    <a:pt x="67" y="14"/>
                  </a:cubicBezTo>
                  <a:cubicBezTo>
                    <a:pt x="68" y="14"/>
                    <a:pt x="68" y="14"/>
                    <a:pt x="68" y="14"/>
                  </a:cubicBezTo>
                  <a:cubicBezTo>
                    <a:pt x="68" y="14"/>
                    <a:pt x="68" y="14"/>
                    <a:pt x="68" y="14"/>
                  </a:cubicBezTo>
                  <a:cubicBezTo>
                    <a:pt x="70" y="14"/>
                    <a:pt x="70" y="14"/>
                    <a:pt x="72" y="14"/>
                  </a:cubicBezTo>
                  <a:cubicBezTo>
                    <a:pt x="73" y="15"/>
                    <a:pt x="73" y="15"/>
                    <a:pt x="73" y="15"/>
                  </a:cubicBezTo>
                  <a:cubicBezTo>
                    <a:pt x="73" y="16"/>
                    <a:pt x="73" y="16"/>
                    <a:pt x="73" y="16"/>
                  </a:cubicBezTo>
                  <a:cubicBezTo>
                    <a:pt x="74" y="17"/>
                    <a:pt x="74" y="17"/>
                    <a:pt x="74" y="17"/>
                  </a:cubicBezTo>
                  <a:cubicBezTo>
                    <a:pt x="74" y="17"/>
                    <a:pt x="74" y="17"/>
                    <a:pt x="74" y="17"/>
                  </a:cubicBezTo>
                  <a:cubicBezTo>
                    <a:pt x="75" y="15"/>
                    <a:pt x="75" y="15"/>
                    <a:pt x="75" y="15"/>
                  </a:cubicBezTo>
                  <a:cubicBezTo>
                    <a:pt x="75" y="15"/>
                    <a:pt x="75" y="15"/>
                    <a:pt x="75" y="15"/>
                  </a:cubicBezTo>
                  <a:cubicBezTo>
                    <a:pt x="76" y="14"/>
                    <a:pt x="76" y="14"/>
                    <a:pt x="77" y="14"/>
                  </a:cubicBezTo>
                  <a:cubicBezTo>
                    <a:pt x="77" y="14"/>
                    <a:pt x="77" y="14"/>
                    <a:pt x="78" y="13"/>
                  </a:cubicBezTo>
                  <a:cubicBezTo>
                    <a:pt x="78" y="13"/>
                    <a:pt x="78" y="13"/>
                    <a:pt x="78" y="13"/>
                  </a:cubicBezTo>
                  <a:cubicBezTo>
                    <a:pt x="79" y="13"/>
                    <a:pt x="79" y="13"/>
                    <a:pt x="79" y="13"/>
                  </a:cubicBezTo>
                  <a:cubicBezTo>
                    <a:pt x="79" y="14"/>
                    <a:pt x="80" y="16"/>
                    <a:pt x="80" y="17"/>
                  </a:cubicBezTo>
                  <a:cubicBezTo>
                    <a:pt x="81" y="18"/>
                    <a:pt x="81" y="18"/>
                    <a:pt x="81" y="18"/>
                  </a:cubicBezTo>
                  <a:cubicBezTo>
                    <a:pt x="83" y="17"/>
                    <a:pt x="82" y="17"/>
                    <a:pt x="83" y="17"/>
                  </a:cubicBezTo>
                  <a:cubicBezTo>
                    <a:pt x="87" y="17"/>
                    <a:pt x="87" y="16"/>
                    <a:pt x="89" y="16"/>
                  </a:cubicBezTo>
                  <a:cubicBezTo>
                    <a:pt x="90" y="16"/>
                    <a:pt x="90" y="16"/>
                    <a:pt x="90" y="16"/>
                  </a:cubicBezTo>
                  <a:cubicBezTo>
                    <a:pt x="91" y="16"/>
                    <a:pt x="91" y="16"/>
                    <a:pt x="92" y="17"/>
                  </a:cubicBezTo>
                  <a:cubicBezTo>
                    <a:pt x="92" y="19"/>
                    <a:pt x="92" y="19"/>
                    <a:pt x="92" y="19"/>
                  </a:cubicBezTo>
                  <a:cubicBezTo>
                    <a:pt x="93" y="20"/>
                    <a:pt x="93" y="20"/>
                    <a:pt x="93" y="20"/>
                  </a:cubicBezTo>
                  <a:cubicBezTo>
                    <a:pt x="94" y="20"/>
                    <a:pt x="94" y="20"/>
                    <a:pt x="94" y="20"/>
                  </a:cubicBezTo>
                  <a:cubicBezTo>
                    <a:pt x="95" y="19"/>
                    <a:pt x="95" y="19"/>
                    <a:pt x="95" y="19"/>
                  </a:cubicBezTo>
                  <a:cubicBezTo>
                    <a:pt x="95" y="18"/>
                    <a:pt x="95" y="18"/>
                    <a:pt x="95" y="18"/>
                  </a:cubicBezTo>
                  <a:cubicBezTo>
                    <a:pt x="95" y="17"/>
                    <a:pt x="95" y="17"/>
                    <a:pt x="95" y="16"/>
                  </a:cubicBezTo>
                  <a:cubicBezTo>
                    <a:pt x="95" y="15"/>
                    <a:pt x="95" y="15"/>
                    <a:pt x="94" y="14"/>
                  </a:cubicBezTo>
                  <a:cubicBezTo>
                    <a:pt x="96" y="9"/>
                    <a:pt x="96" y="9"/>
                    <a:pt x="99" y="6"/>
                  </a:cubicBezTo>
                  <a:cubicBezTo>
                    <a:pt x="100" y="5"/>
                    <a:pt x="100" y="5"/>
                    <a:pt x="100" y="5"/>
                  </a:cubicBezTo>
                  <a:cubicBezTo>
                    <a:pt x="102" y="5"/>
                    <a:pt x="101" y="5"/>
                    <a:pt x="102" y="6"/>
                  </a:cubicBezTo>
                  <a:cubicBezTo>
                    <a:pt x="103" y="5"/>
                    <a:pt x="103" y="5"/>
                    <a:pt x="103" y="5"/>
                  </a:cubicBezTo>
                  <a:cubicBezTo>
                    <a:pt x="105" y="5"/>
                    <a:pt x="107" y="4"/>
                    <a:pt x="108" y="5"/>
                  </a:cubicBezTo>
                  <a:cubicBezTo>
                    <a:pt x="110" y="5"/>
                    <a:pt x="109" y="5"/>
                    <a:pt x="111" y="6"/>
                  </a:cubicBezTo>
                  <a:cubicBezTo>
                    <a:pt x="111" y="6"/>
                    <a:pt x="111" y="6"/>
                    <a:pt x="112" y="6"/>
                  </a:cubicBezTo>
                  <a:cubicBezTo>
                    <a:pt x="113" y="5"/>
                    <a:pt x="113" y="5"/>
                    <a:pt x="114" y="4"/>
                  </a:cubicBezTo>
                  <a:cubicBezTo>
                    <a:pt x="115" y="1"/>
                    <a:pt x="115" y="1"/>
                    <a:pt x="115" y="1"/>
                  </a:cubicBezTo>
                  <a:cubicBezTo>
                    <a:pt x="115" y="1"/>
                    <a:pt x="115" y="1"/>
                    <a:pt x="115" y="1"/>
                  </a:cubicBezTo>
                  <a:cubicBezTo>
                    <a:pt x="116" y="1"/>
                    <a:pt x="116" y="1"/>
                    <a:pt x="116" y="1"/>
                  </a:cubicBezTo>
                  <a:cubicBezTo>
                    <a:pt x="117" y="1"/>
                    <a:pt x="117" y="1"/>
                    <a:pt x="117" y="1"/>
                  </a:cubicBezTo>
                  <a:cubicBezTo>
                    <a:pt x="118" y="1"/>
                    <a:pt x="118" y="1"/>
                    <a:pt x="120" y="2"/>
                  </a:cubicBezTo>
                  <a:cubicBezTo>
                    <a:pt x="121" y="2"/>
                    <a:pt x="121" y="2"/>
                    <a:pt x="121" y="2"/>
                  </a:cubicBezTo>
                  <a:cubicBezTo>
                    <a:pt x="124" y="0"/>
                    <a:pt x="124" y="0"/>
                    <a:pt x="124" y="0"/>
                  </a:cubicBezTo>
                  <a:cubicBezTo>
                    <a:pt x="125" y="0"/>
                    <a:pt x="125" y="0"/>
                    <a:pt x="125" y="0"/>
                  </a:cubicBezTo>
                  <a:cubicBezTo>
                    <a:pt x="128" y="0"/>
                    <a:pt x="128" y="1"/>
                    <a:pt x="130" y="0"/>
                  </a:cubicBezTo>
                  <a:cubicBezTo>
                    <a:pt x="131" y="1"/>
                    <a:pt x="131" y="1"/>
                    <a:pt x="131" y="1"/>
                  </a:cubicBezTo>
                  <a:cubicBezTo>
                    <a:pt x="133" y="3"/>
                    <a:pt x="133" y="4"/>
                    <a:pt x="135" y="7"/>
                  </a:cubicBezTo>
                  <a:cubicBezTo>
                    <a:pt x="138" y="10"/>
                    <a:pt x="138" y="10"/>
                    <a:pt x="138" y="10"/>
                  </a:cubicBezTo>
                  <a:cubicBezTo>
                    <a:pt x="138" y="11"/>
                    <a:pt x="138" y="11"/>
                    <a:pt x="138" y="11"/>
                  </a:cubicBezTo>
                  <a:cubicBezTo>
                    <a:pt x="138" y="12"/>
                    <a:pt x="138" y="12"/>
                    <a:pt x="138" y="12"/>
                  </a:cubicBezTo>
                  <a:cubicBezTo>
                    <a:pt x="136" y="12"/>
                    <a:pt x="136" y="12"/>
                    <a:pt x="135" y="12"/>
                  </a:cubicBezTo>
                  <a:cubicBezTo>
                    <a:pt x="135" y="13"/>
                    <a:pt x="135" y="13"/>
                    <a:pt x="135" y="13"/>
                  </a:cubicBezTo>
                  <a:cubicBezTo>
                    <a:pt x="135" y="14"/>
                    <a:pt x="135" y="13"/>
                    <a:pt x="136" y="15"/>
                  </a:cubicBezTo>
                  <a:cubicBezTo>
                    <a:pt x="136" y="16"/>
                    <a:pt x="136" y="16"/>
                    <a:pt x="136" y="17"/>
                  </a:cubicBezTo>
                  <a:cubicBezTo>
                    <a:pt x="136" y="18"/>
                    <a:pt x="136" y="18"/>
                    <a:pt x="136" y="18"/>
                  </a:cubicBezTo>
                  <a:cubicBezTo>
                    <a:pt x="136" y="18"/>
                    <a:pt x="136" y="18"/>
                    <a:pt x="136" y="18"/>
                  </a:cubicBezTo>
                  <a:cubicBezTo>
                    <a:pt x="136" y="19"/>
                    <a:pt x="136" y="19"/>
                    <a:pt x="136" y="19"/>
                  </a:cubicBezTo>
                  <a:cubicBezTo>
                    <a:pt x="136" y="19"/>
                    <a:pt x="136" y="19"/>
                    <a:pt x="136" y="19"/>
                  </a:cubicBezTo>
                  <a:cubicBezTo>
                    <a:pt x="136" y="20"/>
                    <a:pt x="136" y="20"/>
                    <a:pt x="136" y="20"/>
                  </a:cubicBezTo>
                  <a:cubicBezTo>
                    <a:pt x="136" y="20"/>
                    <a:pt x="136" y="20"/>
                    <a:pt x="136" y="20"/>
                  </a:cubicBezTo>
                  <a:cubicBezTo>
                    <a:pt x="139" y="20"/>
                    <a:pt x="139" y="20"/>
                    <a:pt x="139" y="20"/>
                  </a:cubicBezTo>
                  <a:cubicBezTo>
                    <a:pt x="140" y="21"/>
                    <a:pt x="140" y="21"/>
                    <a:pt x="141" y="21"/>
                  </a:cubicBezTo>
                  <a:cubicBezTo>
                    <a:pt x="142" y="21"/>
                    <a:pt x="142" y="21"/>
                    <a:pt x="142" y="21"/>
                  </a:cubicBezTo>
                  <a:cubicBezTo>
                    <a:pt x="143" y="21"/>
                    <a:pt x="144" y="21"/>
                    <a:pt x="145" y="21"/>
                  </a:cubicBezTo>
                  <a:cubicBezTo>
                    <a:pt x="146" y="21"/>
                    <a:pt x="146" y="21"/>
                    <a:pt x="146" y="21"/>
                  </a:cubicBezTo>
                  <a:cubicBezTo>
                    <a:pt x="146" y="23"/>
                    <a:pt x="146" y="22"/>
                    <a:pt x="146" y="23"/>
                  </a:cubicBezTo>
                  <a:cubicBezTo>
                    <a:pt x="147" y="24"/>
                    <a:pt x="147" y="24"/>
                    <a:pt x="147" y="24"/>
                  </a:cubicBezTo>
                  <a:cubicBezTo>
                    <a:pt x="148" y="24"/>
                    <a:pt x="147" y="24"/>
                    <a:pt x="148" y="24"/>
                  </a:cubicBezTo>
                  <a:cubicBezTo>
                    <a:pt x="148" y="24"/>
                    <a:pt x="148" y="24"/>
                    <a:pt x="148" y="24"/>
                  </a:cubicBezTo>
                  <a:cubicBezTo>
                    <a:pt x="148" y="25"/>
                    <a:pt x="148" y="25"/>
                    <a:pt x="148" y="25"/>
                  </a:cubicBezTo>
                  <a:cubicBezTo>
                    <a:pt x="148" y="25"/>
                    <a:pt x="148" y="25"/>
                    <a:pt x="148" y="25"/>
                  </a:cubicBezTo>
                  <a:cubicBezTo>
                    <a:pt x="148" y="26"/>
                    <a:pt x="148" y="26"/>
                    <a:pt x="149" y="28"/>
                  </a:cubicBezTo>
                  <a:cubicBezTo>
                    <a:pt x="149" y="29"/>
                    <a:pt x="149" y="28"/>
                    <a:pt x="149" y="29"/>
                  </a:cubicBezTo>
                  <a:cubicBezTo>
                    <a:pt x="149" y="30"/>
                    <a:pt x="149" y="30"/>
                    <a:pt x="149" y="30"/>
                  </a:cubicBezTo>
                  <a:cubicBezTo>
                    <a:pt x="149" y="31"/>
                    <a:pt x="149" y="31"/>
                    <a:pt x="149" y="31"/>
                  </a:cubicBezTo>
                  <a:cubicBezTo>
                    <a:pt x="149" y="33"/>
                    <a:pt x="149" y="33"/>
                    <a:pt x="149" y="33"/>
                  </a:cubicBezTo>
                  <a:cubicBezTo>
                    <a:pt x="150" y="34"/>
                    <a:pt x="150" y="34"/>
                    <a:pt x="150" y="34"/>
                  </a:cubicBezTo>
                  <a:cubicBezTo>
                    <a:pt x="151" y="34"/>
                    <a:pt x="151" y="34"/>
                    <a:pt x="151" y="34"/>
                  </a:cubicBezTo>
                  <a:cubicBezTo>
                    <a:pt x="151" y="36"/>
                    <a:pt x="151" y="36"/>
                    <a:pt x="151" y="36"/>
                  </a:cubicBezTo>
                  <a:cubicBezTo>
                    <a:pt x="152" y="36"/>
                    <a:pt x="152" y="36"/>
                    <a:pt x="152" y="36"/>
                  </a:cubicBezTo>
                  <a:cubicBezTo>
                    <a:pt x="154" y="35"/>
                    <a:pt x="153" y="35"/>
                    <a:pt x="154" y="34"/>
                  </a:cubicBezTo>
                  <a:cubicBezTo>
                    <a:pt x="156" y="35"/>
                    <a:pt x="156" y="35"/>
                    <a:pt x="157" y="35"/>
                  </a:cubicBezTo>
                  <a:cubicBezTo>
                    <a:pt x="158" y="36"/>
                    <a:pt x="158" y="36"/>
                    <a:pt x="158" y="36"/>
                  </a:cubicBezTo>
                  <a:cubicBezTo>
                    <a:pt x="158" y="37"/>
                    <a:pt x="158" y="37"/>
                    <a:pt x="158" y="37"/>
                  </a:cubicBezTo>
                  <a:cubicBezTo>
                    <a:pt x="159" y="37"/>
                    <a:pt x="159" y="37"/>
                    <a:pt x="159" y="37"/>
                  </a:cubicBezTo>
                  <a:cubicBezTo>
                    <a:pt x="160" y="37"/>
                    <a:pt x="160" y="37"/>
                    <a:pt x="160" y="37"/>
                  </a:cubicBezTo>
                  <a:cubicBezTo>
                    <a:pt x="161" y="37"/>
                    <a:pt x="161" y="37"/>
                    <a:pt x="161" y="37"/>
                  </a:cubicBezTo>
                  <a:cubicBezTo>
                    <a:pt x="162" y="38"/>
                    <a:pt x="162" y="38"/>
                    <a:pt x="162" y="38"/>
                  </a:cubicBezTo>
                  <a:cubicBezTo>
                    <a:pt x="163" y="38"/>
                    <a:pt x="163" y="38"/>
                    <a:pt x="163" y="38"/>
                  </a:cubicBezTo>
                  <a:cubicBezTo>
                    <a:pt x="164" y="38"/>
                    <a:pt x="163" y="38"/>
                    <a:pt x="164" y="37"/>
                  </a:cubicBezTo>
                  <a:cubicBezTo>
                    <a:pt x="171" y="35"/>
                    <a:pt x="164" y="37"/>
                    <a:pt x="171" y="35"/>
                  </a:cubicBezTo>
                  <a:cubicBezTo>
                    <a:pt x="172" y="35"/>
                    <a:pt x="172" y="35"/>
                    <a:pt x="172" y="35"/>
                  </a:cubicBezTo>
                  <a:cubicBezTo>
                    <a:pt x="173" y="36"/>
                    <a:pt x="172" y="36"/>
                    <a:pt x="173" y="37"/>
                  </a:cubicBezTo>
                  <a:cubicBezTo>
                    <a:pt x="174" y="38"/>
                    <a:pt x="174" y="38"/>
                    <a:pt x="174" y="38"/>
                  </a:cubicBezTo>
                  <a:cubicBezTo>
                    <a:pt x="175" y="40"/>
                    <a:pt x="175" y="40"/>
                    <a:pt x="175" y="40"/>
                  </a:cubicBezTo>
                  <a:cubicBezTo>
                    <a:pt x="176" y="42"/>
                    <a:pt x="177" y="42"/>
                    <a:pt x="179" y="43"/>
                  </a:cubicBezTo>
                  <a:cubicBezTo>
                    <a:pt x="179" y="43"/>
                    <a:pt x="179" y="43"/>
                    <a:pt x="179" y="43"/>
                  </a:cubicBezTo>
                  <a:cubicBezTo>
                    <a:pt x="180" y="43"/>
                    <a:pt x="180" y="43"/>
                    <a:pt x="180" y="43"/>
                  </a:cubicBezTo>
                  <a:cubicBezTo>
                    <a:pt x="180" y="43"/>
                    <a:pt x="180" y="43"/>
                    <a:pt x="180" y="43"/>
                  </a:cubicBezTo>
                  <a:cubicBezTo>
                    <a:pt x="180" y="42"/>
                    <a:pt x="180" y="42"/>
                    <a:pt x="180" y="42"/>
                  </a:cubicBezTo>
                  <a:cubicBezTo>
                    <a:pt x="181" y="41"/>
                    <a:pt x="181" y="41"/>
                    <a:pt x="181" y="41"/>
                  </a:cubicBezTo>
                  <a:cubicBezTo>
                    <a:pt x="181" y="41"/>
                    <a:pt x="181" y="41"/>
                    <a:pt x="181" y="41"/>
                  </a:cubicBezTo>
                  <a:cubicBezTo>
                    <a:pt x="183" y="43"/>
                    <a:pt x="183" y="43"/>
                    <a:pt x="183" y="43"/>
                  </a:cubicBezTo>
                  <a:cubicBezTo>
                    <a:pt x="185" y="43"/>
                    <a:pt x="184" y="43"/>
                    <a:pt x="185" y="43"/>
                  </a:cubicBezTo>
                  <a:cubicBezTo>
                    <a:pt x="187" y="44"/>
                    <a:pt x="187" y="44"/>
                    <a:pt x="188" y="45"/>
                  </a:cubicBezTo>
                  <a:cubicBezTo>
                    <a:pt x="190" y="45"/>
                    <a:pt x="190" y="45"/>
                    <a:pt x="190" y="45"/>
                  </a:cubicBezTo>
                  <a:cubicBezTo>
                    <a:pt x="191" y="45"/>
                    <a:pt x="191" y="45"/>
                    <a:pt x="191" y="45"/>
                  </a:cubicBezTo>
                  <a:cubicBezTo>
                    <a:pt x="192" y="45"/>
                    <a:pt x="192" y="45"/>
                    <a:pt x="192" y="45"/>
                  </a:cubicBezTo>
                  <a:cubicBezTo>
                    <a:pt x="192" y="46"/>
                    <a:pt x="192" y="46"/>
                    <a:pt x="192" y="46"/>
                  </a:cubicBezTo>
                  <a:cubicBezTo>
                    <a:pt x="193" y="47"/>
                    <a:pt x="193" y="47"/>
                    <a:pt x="193" y="47"/>
                  </a:cubicBezTo>
                  <a:cubicBezTo>
                    <a:pt x="194" y="47"/>
                    <a:pt x="193" y="47"/>
                    <a:pt x="195" y="47"/>
                  </a:cubicBezTo>
                  <a:cubicBezTo>
                    <a:pt x="197" y="48"/>
                    <a:pt x="196" y="48"/>
                    <a:pt x="198" y="49"/>
                  </a:cubicBezTo>
                  <a:cubicBezTo>
                    <a:pt x="199" y="50"/>
                    <a:pt x="199" y="50"/>
                    <a:pt x="199" y="50"/>
                  </a:cubicBezTo>
                  <a:cubicBezTo>
                    <a:pt x="200" y="49"/>
                    <a:pt x="200" y="49"/>
                    <a:pt x="200" y="49"/>
                  </a:cubicBezTo>
                  <a:cubicBezTo>
                    <a:pt x="201" y="49"/>
                    <a:pt x="201" y="49"/>
                    <a:pt x="201" y="49"/>
                  </a:cubicBezTo>
                  <a:cubicBezTo>
                    <a:pt x="202" y="49"/>
                    <a:pt x="202" y="49"/>
                    <a:pt x="202" y="49"/>
                  </a:cubicBezTo>
                  <a:cubicBezTo>
                    <a:pt x="202" y="50"/>
                    <a:pt x="202" y="50"/>
                    <a:pt x="202" y="50"/>
                  </a:cubicBezTo>
                  <a:cubicBezTo>
                    <a:pt x="201" y="51"/>
                    <a:pt x="201" y="51"/>
                    <a:pt x="201" y="51"/>
                  </a:cubicBezTo>
                  <a:cubicBezTo>
                    <a:pt x="201" y="52"/>
                    <a:pt x="201" y="52"/>
                    <a:pt x="201" y="52"/>
                  </a:cubicBezTo>
                  <a:cubicBezTo>
                    <a:pt x="202" y="53"/>
                    <a:pt x="202" y="53"/>
                    <a:pt x="202" y="53"/>
                  </a:cubicBezTo>
                  <a:cubicBezTo>
                    <a:pt x="202" y="56"/>
                    <a:pt x="201" y="56"/>
                    <a:pt x="199" y="58"/>
                  </a:cubicBezTo>
                  <a:cubicBezTo>
                    <a:pt x="198" y="59"/>
                    <a:pt x="198" y="59"/>
                    <a:pt x="197" y="59"/>
                  </a:cubicBezTo>
                  <a:cubicBezTo>
                    <a:pt x="197" y="60"/>
                    <a:pt x="197" y="60"/>
                    <a:pt x="197" y="60"/>
                  </a:cubicBezTo>
                  <a:cubicBezTo>
                    <a:pt x="198" y="61"/>
                    <a:pt x="198" y="61"/>
                    <a:pt x="198" y="61"/>
                  </a:cubicBezTo>
                  <a:cubicBezTo>
                    <a:pt x="199" y="61"/>
                    <a:pt x="199" y="61"/>
                    <a:pt x="201" y="62"/>
                  </a:cubicBezTo>
                  <a:cubicBezTo>
                    <a:pt x="201" y="62"/>
                    <a:pt x="201" y="62"/>
                    <a:pt x="201" y="62"/>
                  </a:cubicBezTo>
                  <a:cubicBezTo>
                    <a:pt x="200" y="63"/>
                    <a:pt x="200" y="63"/>
                    <a:pt x="200" y="63"/>
                  </a:cubicBezTo>
                  <a:cubicBezTo>
                    <a:pt x="200" y="63"/>
                    <a:pt x="200" y="63"/>
                    <a:pt x="200" y="63"/>
                  </a:cubicBezTo>
                  <a:cubicBezTo>
                    <a:pt x="198" y="63"/>
                    <a:pt x="198" y="63"/>
                    <a:pt x="198" y="63"/>
                  </a:cubicBezTo>
                  <a:cubicBezTo>
                    <a:pt x="198" y="63"/>
                    <a:pt x="198" y="63"/>
                    <a:pt x="197" y="64"/>
                  </a:cubicBezTo>
                  <a:cubicBezTo>
                    <a:pt x="197" y="65"/>
                    <a:pt x="197" y="65"/>
                    <a:pt x="197" y="66"/>
                  </a:cubicBezTo>
                  <a:cubicBezTo>
                    <a:pt x="198" y="67"/>
                    <a:pt x="198" y="67"/>
                    <a:pt x="198" y="67"/>
                  </a:cubicBezTo>
                  <a:cubicBezTo>
                    <a:pt x="199" y="67"/>
                    <a:pt x="199" y="67"/>
                    <a:pt x="199" y="67"/>
                  </a:cubicBezTo>
                  <a:cubicBezTo>
                    <a:pt x="199" y="70"/>
                    <a:pt x="199" y="69"/>
                    <a:pt x="199" y="70"/>
                  </a:cubicBezTo>
                  <a:cubicBezTo>
                    <a:pt x="199" y="71"/>
                    <a:pt x="199" y="71"/>
                    <a:pt x="199" y="71"/>
                  </a:cubicBezTo>
                  <a:cubicBezTo>
                    <a:pt x="199" y="71"/>
                    <a:pt x="199" y="71"/>
                    <a:pt x="199" y="71"/>
                  </a:cubicBezTo>
                  <a:cubicBezTo>
                    <a:pt x="199" y="71"/>
                    <a:pt x="199" y="71"/>
                    <a:pt x="199" y="71"/>
                  </a:cubicBezTo>
                  <a:cubicBezTo>
                    <a:pt x="200" y="71"/>
                    <a:pt x="200" y="71"/>
                    <a:pt x="200" y="71"/>
                  </a:cubicBezTo>
                  <a:cubicBezTo>
                    <a:pt x="200" y="72"/>
                    <a:pt x="200" y="72"/>
                    <a:pt x="200" y="72"/>
                  </a:cubicBezTo>
                  <a:cubicBezTo>
                    <a:pt x="200" y="72"/>
                    <a:pt x="200" y="72"/>
                    <a:pt x="200" y="72"/>
                  </a:cubicBezTo>
                  <a:cubicBezTo>
                    <a:pt x="199" y="73"/>
                    <a:pt x="199" y="73"/>
                    <a:pt x="199" y="73"/>
                  </a:cubicBezTo>
                  <a:cubicBezTo>
                    <a:pt x="198" y="76"/>
                    <a:pt x="199" y="76"/>
                    <a:pt x="198" y="77"/>
                  </a:cubicBezTo>
                  <a:cubicBezTo>
                    <a:pt x="198" y="78"/>
                    <a:pt x="198" y="78"/>
                    <a:pt x="198" y="78"/>
                  </a:cubicBezTo>
                  <a:cubicBezTo>
                    <a:pt x="198" y="79"/>
                    <a:pt x="198" y="79"/>
                    <a:pt x="198" y="79"/>
                  </a:cubicBezTo>
                  <a:cubicBezTo>
                    <a:pt x="193" y="79"/>
                    <a:pt x="192" y="79"/>
                    <a:pt x="188" y="79"/>
                  </a:cubicBezTo>
                  <a:cubicBezTo>
                    <a:pt x="187" y="79"/>
                    <a:pt x="187" y="79"/>
                    <a:pt x="187" y="79"/>
                  </a:cubicBezTo>
                  <a:cubicBezTo>
                    <a:pt x="186" y="81"/>
                    <a:pt x="186" y="81"/>
                    <a:pt x="186" y="81"/>
                  </a:cubicBezTo>
                  <a:cubicBezTo>
                    <a:pt x="185" y="82"/>
                    <a:pt x="185" y="82"/>
                    <a:pt x="185" y="82"/>
                  </a:cubicBezTo>
                  <a:cubicBezTo>
                    <a:pt x="184" y="82"/>
                    <a:pt x="184" y="82"/>
                    <a:pt x="184" y="82"/>
                  </a:cubicBezTo>
                  <a:cubicBezTo>
                    <a:pt x="182" y="83"/>
                    <a:pt x="182" y="83"/>
                    <a:pt x="182" y="83"/>
                  </a:cubicBezTo>
                  <a:cubicBezTo>
                    <a:pt x="181" y="84"/>
                    <a:pt x="181" y="84"/>
                    <a:pt x="181" y="84"/>
                  </a:cubicBezTo>
                  <a:cubicBezTo>
                    <a:pt x="181" y="85"/>
                    <a:pt x="181" y="86"/>
                    <a:pt x="181" y="87"/>
                  </a:cubicBezTo>
                  <a:cubicBezTo>
                    <a:pt x="181" y="87"/>
                    <a:pt x="181" y="87"/>
                    <a:pt x="181" y="87"/>
                  </a:cubicBezTo>
                  <a:cubicBezTo>
                    <a:pt x="180" y="87"/>
                    <a:pt x="180" y="87"/>
                    <a:pt x="180" y="87"/>
                  </a:cubicBezTo>
                  <a:cubicBezTo>
                    <a:pt x="181" y="88"/>
                    <a:pt x="181" y="88"/>
                    <a:pt x="181" y="88"/>
                  </a:cubicBezTo>
                  <a:cubicBezTo>
                    <a:pt x="181" y="88"/>
                    <a:pt x="181" y="88"/>
                    <a:pt x="181" y="88"/>
                  </a:cubicBezTo>
                  <a:cubicBezTo>
                    <a:pt x="181" y="89"/>
                    <a:pt x="181" y="89"/>
                    <a:pt x="181" y="89"/>
                  </a:cubicBezTo>
                  <a:cubicBezTo>
                    <a:pt x="181" y="89"/>
                    <a:pt x="181" y="89"/>
                    <a:pt x="181" y="89"/>
                  </a:cubicBezTo>
                  <a:cubicBezTo>
                    <a:pt x="181" y="89"/>
                    <a:pt x="181" y="89"/>
                    <a:pt x="181" y="89"/>
                  </a:cubicBezTo>
                  <a:cubicBezTo>
                    <a:pt x="180" y="90"/>
                    <a:pt x="180" y="90"/>
                    <a:pt x="180" y="90"/>
                  </a:cubicBezTo>
                  <a:cubicBezTo>
                    <a:pt x="180" y="91"/>
                    <a:pt x="180" y="90"/>
                    <a:pt x="181" y="91"/>
                  </a:cubicBezTo>
                  <a:close/>
                  <a:moveTo>
                    <a:pt x="111" y="106"/>
                  </a:moveTo>
                  <a:cubicBezTo>
                    <a:pt x="112" y="107"/>
                    <a:pt x="112" y="107"/>
                    <a:pt x="112" y="107"/>
                  </a:cubicBezTo>
                  <a:cubicBezTo>
                    <a:pt x="110" y="106"/>
                    <a:pt x="108" y="106"/>
                    <a:pt x="106" y="105"/>
                  </a:cubicBezTo>
                  <a:cubicBezTo>
                    <a:pt x="105" y="104"/>
                    <a:pt x="106" y="104"/>
                    <a:pt x="105" y="103"/>
                  </a:cubicBezTo>
                  <a:cubicBezTo>
                    <a:pt x="106" y="104"/>
                    <a:pt x="106" y="104"/>
                    <a:pt x="107" y="105"/>
                  </a:cubicBezTo>
                  <a:cubicBezTo>
                    <a:pt x="111" y="106"/>
                    <a:pt x="111" y="106"/>
                    <a:pt x="111" y="106"/>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238">
              <a:extLst>
                <a:ext uri="{FF2B5EF4-FFF2-40B4-BE49-F238E27FC236}">
                  <a16:creationId xmlns:a16="http://schemas.microsoft.com/office/drawing/2014/main" id="{CBD199C8-E228-4A86-B805-4C9443BC1263}"/>
                </a:ext>
              </a:extLst>
            </p:cNvPr>
            <p:cNvSpPr>
              <a:spLocks/>
            </p:cNvSpPr>
            <p:nvPr/>
          </p:nvSpPr>
          <p:spPr bwMode="auto">
            <a:xfrm>
              <a:off x="13074564" y="8831290"/>
              <a:ext cx="256457" cy="261208"/>
            </a:xfrm>
            <a:custGeom>
              <a:avLst/>
              <a:gdLst>
                <a:gd name="T0" fmla="*/ 14 w 62"/>
                <a:gd name="T1" fmla="*/ 58 h 63"/>
                <a:gd name="T2" fmla="*/ 13 w 62"/>
                <a:gd name="T3" fmla="*/ 59 h 63"/>
                <a:gd name="T4" fmla="*/ 11 w 62"/>
                <a:gd name="T5" fmla="*/ 59 h 63"/>
                <a:gd name="T6" fmla="*/ 10 w 62"/>
                <a:gd name="T7" fmla="*/ 59 h 63"/>
                <a:gd name="T8" fmla="*/ 5 w 62"/>
                <a:gd name="T9" fmla="*/ 63 h 63"/>
                <a:gd name="T10" fmla="*/ 4 w 62"/>
                <a:gd name="T11" fmla="*/ 63 h 63"/>
                <a:gd name="T12" fmla="*/ 3 w 62"/>
                <a:gd name="T13" fmla="*/ 62 h 63"/>
                <a:gd name="T14" fmla="*/ 0 w 62"/>
                <a:gd name="T15" fmla="*/ 58 h 63"/>
                <a:gd name="T16" fmla="*/ 1 w 62"/>
                <a:gd name="T17" fmla="*/ 52 h 63"/>
                <a:gd name="T18" fmla="*/ 3 w 62"/>
                <a:gd name="T19" fmla="*/ 45 h 63"/>
                <a:gd name="T20" fmla="*/ 5 w 62"/>
                <a:gd name="T21" fmla="*/ 41 h 63"/>
                <a:gd name="T22" fmla="*/ 5 w 62"/>
                <a:gd name="T23" fmla="*/ 38 h 63"/>
                <a:gd name="T24" fmla="*/ 7 w 62"/>
                <a:gd name="T25" fmla="*/ 36 h 63"/>
                <a:gd name="T26" fmla="*/ 9 w 62"/>
                <a:gd name="T27" fmla="*/ 34 h 63"/>
                <a:gd name="T28" fmla="*/ 19 w 62"/>
                <a:gd name="T29" fmla="*/ 24 h 63"/>
                <a:gd name="T30" fmla="*/ 19 w 62"/>
                <a:gd name="T31" fmla="*/ 22 h 63"/>
                <a:gd name="T32" fmla="*/ 18 w 62"/>
                <a:gd name="T33" fmla="*/ 21 h 63"/>
                <a:gd name="T34" fmla="*/ 17 w 62"/>
                <a:gd name="T35" fmla="*/ 21 h 63"/>
                <a:gd name="T36" fmla="*/ 15 w 62"/>
                <a:gd name="T37" fmla="*/ 20 h 63"/>
                <a:gd name="T38" fmla="*/ 15 w 62"/>
                <a:gd name="T39" fmla="*/ 15 h 63"/>
                <a:gd name="T40" fmla="*/ 15 w 62"/>
                <a:gd name="T41" fmla="*/ 14 h 63"/>
                <a:gd name="T42" fmla="*/ 16 w 62"/>
                <a:gd name="T43" fmla="*/ 9 h 63"/>
                <a:gd name="T44" fmla="*/ 15 w 62"/>
                <a:gd name="T45" fmla="*/ 8 h 63"/>
                <a:gd name="T46" fmla="*/ 18 w 62"/>
                <a:gd name="T47" fmla="*/ 5 h 63"/>
                <a:gd name="T48" fmla="*/ 22 w 62"/>
                <a:gd name="T49" fmla="*/ 6 h 63"/>
                <a:gd name="T50" fmla="*/ 26 w 62"/>
                <a:gd name="T51" fmla="*/ 4 h 63"/>
                <a:gd name="T52" fmla="*/ 29 w 62"/>
                <a:gd name="T53" fmla="*/ 7 h 63"/>
                <a:gd name="T54" fmla="*/ 30 w 62"/>
                <a:gd name="T55" fmla="*/ 7 h 63"/>
                <a:gd name="T56" fmla="*/ 32 w 62"/>
                <a:gd name="T57" fmla="*/ 5 h 63"/>
                <a:gd name="T58" fmla="*/ 41 w 62"/>
                <a:gd name="T59" fmla="*/ 5 h 63"/>
                <a:gd name="T60" fmla="*/ 50 w 62"/>
                <a:gd name="T61" fmla="*/ 0 h 63"/>
                <a:gd name="T62" fmla="*/ 52 w 62"/>
                <a:gd name="T63" fmla="*/ 4 h 63"/>
                <a:gd name="T64" fmla="*/ 53 w 62"/>
                <a:gd name="T65" fmla="*/ 5 h 63"/>
                <a:gd name="T66" fmla="*/ 55 w 62"/>
                <a:gd name="T67" fmla="*/ 6 h 63"/>
                <a:gd name="T68" fmla="*/ 55 w 62"/>
                <a:gd name="T69" fmla="*/ 9 h 63"/>
                <a:gd name="T70" fmla="*/ 56 w 62"/>
                <a:gd name="T71" fmla="*/ 12 h 63"/>
                <a:gd name="T72" fmla="*/ 58 w 62"/>
                <a:gd name="T73" fmla="*/ 15 h 63"/>
                <a:gd name="T74" fmla="*/ 59 w 62"/>
                <a:gd name="T75" fmla="*/ 18 h 63"/>
                <a:gd name="T76" fmla="*/ 60 w 62"/>
                <a:gd name="T77" fmla="*/ 18 h 63"/>
                <a:gd name="T78" fmla="*/ 60 w 62"/>
                <a:gd name="T79" fmla="*/ 20 h 63"/>
                <a:gd name="T80" fmla="*/ 61 w 62"/>
                <a:gd name="T81" fmla="*/ 29 h 63"/>
                <a:gd name="T82" fmla="*/ 59 w 62"/>
                <a:gd name="T83" fmla="*/ 33 h 63"/>
                <a:gd name="T84" fmla="*/ 59 w 62"/>
                <a:gd name="T85" fmla="*/ 33 h 63"/>
                <a:gd name="T86" fmla="*/ 55 w 62"/>
                <a:gd name="T87" fmla="*/ 37 h 63"/>
                <a:gd name="T88" fmla="*/ 53 w 62"/>
                <a:gd name="T89" fmla="*/ 39 h 63"/>
                <a:gd name="T90" fmla="*/ 50 w 62"/>
                <a:gd name="T91"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 h="63">
                  <a:moveTo>
                    <a:pt x="49" y="58"/>
                  </a:moveTo>
                  <a:cubicBezTo>
                    <a:pt x="49" y="58"/>
                    <a:pt x="15" y="58"/>
                    <a:pt x="14" y="58"/>
                  </a:cubicBezTo>
                  <a:cubicBezTo>
                    <a:pt x="14" y="58"/>
                    <a:pt x="14" y="58"/>
                    <a:pt x="14" y="58"/>
                  </a:cubicBezTo>
                  <a:cubicBezTo>
                    <a:pt x="13" y="59"/>
                    <a:pt x="13" y="59"/>
                    <a:pt x="13" y="59"/>
                  </a:cubicBezTo>
                  <a:cubicBezTo>
                    <a:pt x="12" y="59"/>
                    <a:pt x="12" y="59"/>
                    <a:pt x="12" y="59"/>
                  </a:cubicBezTo>
                  <a:cubicBezTo>
                    <a:pt x="11" y="59"/>
                    <a:pt x="11" y="59"/>
                    <a:pt x="11" y="59"/>
                  </a:cubicBezTo>
                  <a:cubicBezTo>
                    <a:pt x="11" y="59"/>
                    <a:pt x="11" y="59"/>
                    <a:pt x="11" y="59"/>
                  </a:cubicBezTo>
                  <a:cubicBezTo>
                    <a:pt x="11" y="59"/>
                    <a:pt x="11" y="59"/>
                    <a:pt x="10" y="59"/>
                  </a:cubicBezTo>
                  <a:cubicBezTo>
                    <a:pt x="9" y="59"/>
                    <a:pt x="9" y="59"/>
                    <a:pt x="9" y="59"/>
                  </a:cubicBezTo>
                  <a:cubicBezTo>
                    <a:pt x="7" y="61"/>
                    <a:pt x="7" y="62"/>
                    <a:pt x="5" y="63"/>
                  </a:cubicBezTo>
                  <a:cubicBezTo>
                    <a:pt x="4" y="63"/>
                    <a:pt x="4" y="63"/>
                    <a:pt x="4" y="63"/>
                  </a:cubicBezTo>
                  <a:cubicBezTo>
                    <a:pt x="4" y="63"/>
                    <a:pt x="4" y="63"/>
                    <a:pt x="4" y="63"/>
                  </a:cubicBezTo>
                  <a:cubicBezTo>
                    <a:pt x="4" y="62"/>
                    <a:pt x="4" y="62"/>
                    <a:pt x="4" y="62"/>
                  </a:cubicBezTo>
                  <a:cubicBezTo>
                    <a:pt x="3" y="62"/>
                    <a:pt x="3" y="62"/>
                    <a:pt x="3" y="62"/>
                  </a:cubicBezTo>
                  <a:cubicBezTo>
                    <a:pt x="3" y="62"/>
                    <a:pt x="1" y="62"/>
                    <a:pt x="1" y="62"/>
                  </a:cubicBezTo>
                  <a:cubicBezTo>
                    <a:pt x="1" y="62"/>
                    <a:pt x="0" y="59"/>
                    <a:pt x="0" y="58"/>
                  </a:cubicBezTo>
                  <a:cubicBezTo>
                    <a:pt x="1" y="55"/>
                    <a:pt x="1" y="55"/>
                    <a:pt x="1" y="53"/>
                  </a:cubicBezTo>
                  <a:cubicBezTo>
                    <a:pt x="1" y="52"/>
                    <a:pt x="1" y="52"/>
                    <a:pt x="1" y="52"/>
                  </a:cubicBezTo>
                  <a:cubicBezTo>
                    <a:pt x="1" y="50"/>
                    <a:pt x="2" y="47"/>
                    <a:pt x="2" y="46"/>
                  </a:cubicBezTo>
                  <a:cubicBezTo>
                    <a:pt x="3" y="45"/>
                    <a:pt x="3" y="45"/>
                    <a:pt x="3" y="45"/>
                  </a:cubicBezTo>
                  <a:cubicBezTo>
                    <a:pt x="3" y="45"/>
                    <a:pt x="3" y="45"/>
                    <a:pt x="3" y="45"/>
                  </a:cubicBezTo>
                  <a:cubicBezTo>
                    <a:pt x="4" y="42"/>
                    <a:pt x="4" y="42"/>
                    <a:pt x="5" y="41"/>
                  </a:cubicBezTo>
                  <a:cubicBezTo>
                    <a:pt x="4" y="39"/>
                    <a:pt x="4" y="40"/>
                    <a:pt x="5" y="38"/>
                  </a:cubicBezTo>
                  <a:cubicBezTo>
                    <a:pt x="5" y="38"/>
                    <a:pt x="5" y="38"/>
                    <a:pt x="5" y="38"/>
                  </a:cubicBezTo>
                  <a:cubicBezTo>
                    <a:pt x="6" y="37"/>
                    <a:pt x="6" y="37"/>
                    <a:pt x="6" y="37"/>
                  </a:cubicBezTo>
                  <a:cubicBezTo>
                    <a:pt x="7" y="36"/>
                    <a:pt x="7" y="36"/>
                    <a:pt x="7" y="36"/>
                  </a:cubicBezTo>
                  <a:cubicBezTo>
                    <a:pt x="8" y="35"/>
                    <a:pt x="8" y="35"/>
                    <a:pt x="8" y="35"/>
                  </a:cubicBezTo>
                  <a:cubicBezTo>
                    <a:pt x="9" y="34"/>
                    <a:pt x="9" y="34"/>
                    <a:pt x="9" y="34"/>
                  </a:cubicBezTo>
                  <a:cubicBezTo>
                    <a:pt x="11" y="33"/>
                    <a:pt x="11" y="33"/>
                    <a:pt x="11" y="33"/>
                  </a:cubicBezTo>
                  <a:cubicBezTo>
                    <a:pt x="15" y="29"/>
                    <a:pt x="16" y="29"/>
                    <a:pt x="19" y="24"/>
                  </a:cubicBezTo>
                  <a:cubicBezTo>
                    <a:pt x="19" y="23"/>
                    <a:pt x="19" y="24"/>
                    <a:pt x="20" y="23"/>
                  </a:cubicBezTo>
                  <a:cubicBezTo>
                    <a:pt x="19" y="22"/>
                    <a:pt x="19" y="22"/>
                    <a:pt x="19" y="22"/>
                  </a:cubicBezTo>
                  <a:cubicBezTo>
                    <a:pt x="19" y="22"/>
                    <a:pt x="19" y="22"/>
                    <a:pt x="19" y="22"/>
                  </a:cubicBezTo>
                  <a:cubicBezTo>
                    <a:pt x="18" y="21"/>
                    <a:pt x="18" y="21"/>
                    <a:pt x="18" y="21"/>
                  </a:cubicBezTo>
                  <a:cubicBezTo>
                    <a:pt x="18" y="21"/>
                    <a:pt x="18" y="21"/>
                    <a:pt x="18" y="21"/>
                  </a:cubicBezTo>
                  <a:cubicBezTo>
                    <a:pt x="17" y="21"/>
                    <a:pt x="17" y="21"/>
                    <a:pt x="17" y="21"/>
                  </a:cubicBezTo>
                  <a:cubicBezTo>
                    <a:pt x="17" y="20"/>
                    <a:pt x="17" y="20"/>
                    <a:pt x="16" y="20"/>
                  </a:cubicBezTo>
                  <a:cubicBezTo>
                    <a:pt x="15" y="20"/>
                    <a:pt x="15" y="20"/>
                    <a:pt x="15" y="20"/>
                  </a:cubicBezTo>
                  <a:cubicBezTo>
                    <a:pt x="14" y="19"/>
                    <a:pt x="14" y="19"/>
                    <a:pt x="14" y="19"/>
                  </a:cubicBezTo>
                  <a:cubicBezTo>
                    <a:pt x="14" y="18"/>
                    <a:pt x="14" y="17"/>
                    <a:pt x="15" y="15"/>
                  </a:cubicBezTo>
                  <a:cubicBezTo>
                    <a:pt x="15" y="15"/>
                    <a:pt x="15" y="15"/>
                    <a:pt x="15" y="15"/>
                  </a:cubicBezTo>
                  <a:cubicBezTo>
                    <a:pt x="15" y="14"/>
                    <a:pt x="15" y="14"/>
                    <a:pt x="15" y="14"/>
                  </a:cubicBezTo>
                  <a:cubicBezTo>
                    <a:pt x="14" y="13"/>
                    <a:pt x="14" y="13"/>
                    <a:pt x="14" y="13"/>
                  </a:cubicBezTo>
                  <a:cubicBezTo>
                    <a:pt x="14" y="10"/>
                    <a:pt x="14" y="11"/>
                    <a:pt x="16" y="9"/>
                  </a:cubicBezTo>
                  <a:cubicBezTo>
                    <a:pt x="15" y="8"/>
                    <a:pt x="15" y="8"/>
                    <a:pt x="15" y="8"/>
                  </a:cubicBezTo>
                  <a:cubicBezTo>
                    <a:pt x="15" y="8"/>
                    <a:pt x="15" y="8"/>
                    <a:pt x="15" y="8"/>
                  </a:cubicBezTo>
                  <a:cubicBezTo>
                    <a:pt x="15" y="7"/>
                    <a:pt x="15" y="7"/>
                    <a:pt x="16" y="6"/>
                  </a:cubicBezTo>
                  <a:cubicBezTo>
                    <a:pt x="17" y="5"/>
                    <a:pt x="17" y="5"/>
                    <a:pt x="18" y="5"/>
                  </a:cubicBezTo>
                  <a:cubicBezTo>
                    <a:pt x="19" y="5"/>
                    <a:pt x="19" y="5"/>
                    <a:pt x="19" y="5"/>
                  </a:cubicBezTo>
                  <a:cubicBezTo>
                    <a:pt x="21" y="5"/>
                    <a:pt x="20" y="5"/>
                    <a:pt x="22" y="6"/>
                  </a:cubicBezTo>
                  <a:cubicBezTo>
                    <a:pt x="23" y="6"/>
                    <a:pt x="23" y="6"/>
                    <a:pt x="23" y="6"/>
                  </a:cubicBezTo>
                  <a:cubicBezTo>
                    <a:pt x="24" y="5"/>
                    <a:pt x="24" y="5"/>
                    <a:pt x="26" y="4"/>
                  </a:cubicBezTo>
                  <a:cubicBezTo>
                    <a:pt x="26" y="5"/>
                    <a:pt x="27" y="6"/>
                    <a:pt x="27" y="7"/>
                  </a:cubicBezTo>
                  <a:cubicBezTo>
                    <a:pt x="29" y="7"/>
                    <a:pt x="28" y="7"/>
                    <a:pt x="29" y="7"/>
                  </a:cubicBezTo>
                  <a:cubicBezTo>
                    <a:pt x="29" y="8"/>
                    <a:pt x="29" y="8"/>
                    <a:pt x="29" y="8"/>
                  </a:cubicBezTo>
                  <a:cubicBezTo>
                    <a:pt x="30" y="7"/>
                    <a:pt x="30" y="7"/>
                    <a:pt x="30" y="7"/>
                  </a:cubicBezTo>
                  <a:cubicBezTo>
                    <a:pt x="30" y="7"/>
                    <a:pt x="30" y="7"/>
                    <a:pt x="30" y="7"/>
                  </a:cubicBezTo>
                  <a:cubicBezTo>
                    <a:pt x="31" y="6"/>
                    <a:pt x="30" y="6"/>
                    <a:pt x="32" y="5"/>
                  </a:cubicBezTo>
                  <a:cubicBezTo>
                    <a:pt x="36" y="5"/>
                    <a:pt x="36" y="5"/>
                    <a:pt x="39" y="4"/>
                  </a:cubicBezTo>
                  <a:cubicBezTo>
                    <a:pt x="41" y="5"/>
                    <a:pt x="41" y="5"/>
                    <a:pt x="41" y="5"/>
                  </a:cubicBezTo>
                  <a:cubicBezTo>
                    <a:pt x="43" y="5"/>
                    <a:pt x="42" y="5"/>
                    <a:pt x="45" y="5"/>
                  </a:cubicBezTo>
                  <a:cubicBezTo>
                    <a:pt x="46" y="4"/>
                    <a:pt x="49" y="1"/>
                    <a:pt x="50" y="0"/>
                  </a:cubicBezTo>
                  <a:cubicBezTo>
                    <a:pt x="52" y="3"/>
                    <a:pt x="52" y="3"/>
                    <a:pt x="52" y="3"/>
                  </a:cubicBezTo>
                  <a:cubicBezTo>
                    <a:pt x="52" y="4"/>
                    <a:pt x="52" y="4"/>
                    <a:pt x="52" y="4"/>
                  </a:cubicBezTo>
                  <a:cubicBezTo>
                    <a:pt x="52" y="4"/>
                    <a:pt x="52" y="4"/>
                    <a:pt x="52" y="4"/>
                  </a:cubicBezTo>
                  <a:cubicBezTo>
                    <a:pt x="53" y="5"/>
                    <a:pt x="53" y="5"/>
                    <a:pt x="53" y="5"/>
                  </a:cubicBezTo>
                  <a:cubicBezTo>
                    <a:pt x="55" y="6"/>
                    <a:pt x="55" y="6"/>
                    <a:pt x="55" y="6"/>
                  </a:cubicBezTo>
                  <a:cubicBezTo>
                    <a:pt x="55" y="6"/>
                    <a:pt x="55" y="6"/>
                    <a:pt x="55" y="6"/>
                  </a:cubicBezTo>
                  <a:cubicBezTo>
                    <a:pt x="55" y="7"/>
                    <a:pt x="55" y="7"/>
                    <a:pt x="55" y="7"/>
                  </a:cubicBezTo>
                  <a:cubicBezTo>
                    <a:pt x="55" y="9"/>
                    <a:pt x="55" y="9"/>
                    <a:pt x="55" y="9"/>
                  </a:cubicBezTo>
                  <a:cubicBezTo>
                    <a:pt x="55" y="10"/>
                    <a:pt x="55" y="11"/>
                    <a:pt x="55" y="12"/>
                  </a:cubicBezTo>
                  <a:cubicBezTo>
                    <a:pt x="56" y="12"/>
                    <a:pt x="56" y="12"/>
                    <a:pt x="56" y="12"/>
                  </a:cubicBezTo>
                  <a:cubicBezTo>
                    <a:pt x="57" y="14"/>
                    <a:pt x="57" y="14"/>
                    <a:pt x="57" y="14"/>
                  </a:cubicBezTo>
                  <a:cubicBezTo>
                    <a:pt x="58" y="15"/>
                    <a:pt x="58" y="15"/>
                    <a:pt x="58" y="15"/>
                  </a:cubicBezTo>
                  <a:cubicBezTo>
                    <a:pt x="59" y="15"/>
                    <a:pt x="59" y="15"/>
                    <a:pt x="59" y="15"/>
                  </a:cubicBezTo>
                  <a:cubicBezTo>
                    <a:pt x="59" y="17"/>
                    <a:pt x="59" y="16"/>
                    <a:pt x="59" y="18"/>
                  </a:cubicBezTo>
                  <a:cubicBezTo>
                    <a:pt x="60" y="18"/>
                    <a:pt x="60" y="18"/>
                    <a:pt x="60" y="18"/>
                  </a:cubicBezTo>
                  <a:cubicBezTo>
                    <a:pt x="60" y="18"/>
                    <a:pt x="60" y="18"/>
                    <a:pt x="60" y="18"/>
                  </a:cubicBezTo>
                  <a:cubicBezTo>
                    <a:pt x="60" y="19"/>
                    <a:pt x="60" y="19"/>
                    <a:pt x="60" y="19"/>
                  </a:cubicBezTo>
                  <a:cubicBezTo>
                    <a:pt x="60" y="20"/>
                    <a:pt x="60" y="20"/>
                    <a:pt x="60" y="20"/>
                  </a:cubicBezTo>
                  <a:cubicBezTo>
                    <a:pt x="61" y="23"/>
                    <a:pt x="62" y="25"/>
                    <a:pt x="61" y="29"/>
                  </a:cubicBezTo>
                  <a:cubicBezTo>
                    <a:pt x="61" y="29"/>
                    <a:pt x="61" y="29"/>
                    <a:pt x="61" y="29"/>
                  </a:cubicBezTo>
                  <a:cubicBezTo>
                    <a:pt x="60" y="30"/>
                    <a:pt x="60" y="30"/>
                    <a:pt x="59" y="31"/>
                  </a:cubicBezTo>
                  <a:cubicBezTo>
                    <a:pt x="59" y="33"/>
                    <a:pt x="59" y="33"/>
                    <a:pt x="59" y="33"/>
                  </a:cubicBezTo>
                  <a:cubicBezTo>
                    <a:pt x="59" y="33"/>
                    <a:pt x="59" y="33"/>
                    <a:pt x="59" y="33"/>
                  </a:cubicBezTo>
                  <a:cubicBezTo>
                    <a:pt x="59" y="33"/>
                    <a:pt x="59" y="33"/>
                    <a:pt x="59" y="33"/>
                  </a:cubicBezTo>
                  <a:cubicBezTo>
                    <a:pt x="57" y="34"/>
                    <a:pt x="57" y="34"/>
                    <a:pt x="56" y="35"/>
                  </a:cubicBezTo>
                  <a:cubicBezTo>
                    <a:pt x="55" y="37"/>
                    <a:pt x="55" y="37"/>
                    <a:pt x="55" y="37"/>
                  </a:cubicBezTo>
                  <a:cubicBezTo>
                    <a:pt x="54" y="39"/>
                    <a:pt x="54" y="39"/>
                    <a:pt x="54" y="39"/>
                  </a:cubicBezTo>
                  <a:cubicBezTo>
                    <a:pt x="53" y="39"/>
                    <a:pt x="53" y="39"/>
                    <a:pt x="53" y="39"/>
                  </a:cubicBezTo>
                  <a:cubicBezTo>
                    <a:pt x="52" y="40"/>
                    <a:pt x="52" y="40"/>
                    <a:pt x="52" y="40"/>
                  </a:cubicBezTo>
                  <a:cubicBezTo>
                    <a:pt x="50" y="44"/>
                    <a:pt x="52" y="42"/>
                    <a:pt x="50" y="45"/>
                  </a:cubicBezTo>
                  <a:cubicBezTo>
                    <a:pt x="49" y="46"/>
                    <a:pt x="49" y="57"/>
                    <a:pt x="49" y="5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239">
              <a:extLst>
                <a:ext uri="{FF2B5EF4-FFF2-40B4-BE49-F238E27FC236}">
                  <a16:creationId xmlns:a16="http://schemas.microsoft.com/office/drawing/2014/main" id="{80F3DB45-ED06-438D-8ED0-9A1934E52442}"/>
                </a:ext>
              </a:extLst>
            </p:cNvPr>
            <p:cNvSpPr>
              <a:spLocks/>
            </p:cNvSpPr>
            <p:nvPr/>
          </p:nvSpPr>
          <p:spPr bwMode="auto">
            <a:xfrm>
              <a:off x="4207794" y="9045003"/>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7" name="Rectangle 240">
              <a:extLst>
                <a:ext uri="{FF2B5EF4-FFF2-40B4-BE49-F238E27FC236}">
                  <a16:creationId xmlns:a16="http://schemas.microsoft.com/office/drawing/2014/main" id="{62216DF1-57D0-4485-8159-F92A789F341B}"/>
                </a:ext>
              </a:extLst>
            </p:cNvPr>
            <p:cNvSpPr>
              <a:spLocks noChangeArrowheads="1"/>
            </p:cNvSpPr>
            <p:nvPr/>
          </p:nvSpPr>
          <p:spPr bwMode="auto">
            <a:xfrm>
              <a:off x="20274361" y="9011760"/>
              <a:ext cx="4751" cy="4751"/>
            </a:xfrm>
            <a:prstGeom prst="rect">
              <a:avLst/>
            </a:pr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241">
              <a:extLst>
                <a:ext uri="{FF2B5EF4-FFF2-40B4-BE49-F238E27FC236}">
                  <a16:creationId xmlns:a16="http://schemas.microsoft.com/office/drawing/2014/main" id="{1CA71114-E99D-471A-B5EC-8FBA360DB923}"/>
                </a:ext>
              </a:extLst>
            </p:cNvPr>
            <p:cNvSpPr>
              <a:spLocks/>
            </p:cNvSpPr>
            <p:nvPr/>
          </p:nvSpPr>
          <p:spPr bwMode="auto">
            <a:xfrm>
              <a:off x="20264863" y="898801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9" name="Rectangle 242">
              <a:extLst>
                <a:ext uri="{FF2B5EF4-FFF2-40B4-BE49-F238E27FC236}">
                  <a16:creationId xmlns:a16="http://schemas.microsoft.com/office/drawing/2014/main" id="{C59104EF-5BCB-4020-948F-422B7E8A72EA}"/>
                </a:ext>
              </a:extLst>
            </p:cNvPr>
            <p:cNvSpPr>
              <a:spLocks noChangeArrowheads="1"/>
            </p:cNvSpPr>
            <p:nvPr/>
          </p:nvSpPr>
          <p:spPr bwMode="auto">
            <a:xfrm>
              <a:off x="20597307" y="8237638"/>
              <a:ext cx="4751" cy="4751"/>
            </a:xfrm>
            <a:prstGeom prst="rect">
              <a:avLst/>
            </a:pr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243">
              <a:extLst>
                <a:ext uri="{FF2B5EF4-FFF2-40B4-BE49-F238E27FC236}">
                  <a16:creationId xmlns:a16="http://schemas.microsoft.com/office/drawing/2014/main" id="{F53497F5-A0C4-46D8-B5DF-0DA93D67544A}"/>
                </a:ext>
              </a:extLst>
            </p:cNvPr>
            <p:cNvSpPr>
              <a:spLocks/>
            </p:cNvSpPr>
            <p:nvPr/>
          </p:nvSpPr>
          <p:spPr bwMode="auto">
            <a:xfrm>
              <a:off x="20226869" y="7658235"/>
              <a:ext cx="4751" cy="0"/>
            </a:xfrm>
            <a:custGeom>
              <a:avLst/>
              <a:gdLst>
                <a:gd name="T0" fmla="*/ 1 w 1"/>
                <a:gd name="T1" fmla="*/ 1 w 1"/>
                <a:gd name="T2" fmla="*/ 0 w 1"/>
                <a:gd name="T3" fmla="*/ 1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lnTo>
                    <a:pt x="1" y="0"/>
                  </a:lnTo>
                  <a:lnTo>
                    <a:pt x="0" y="0"/>
                  </a:lnTo>
                  <a:lnTo>
                    <a:pt x="1" y="0"/>
                  </a:lnTo>
                  <a:lnTo>
                    <a:pt x="1" y="0"/>
                  </a:lnTo>
                  <a:lnTo>
                    <a:pt x="1" y="0"/>
                  </a:lnTo>
                  <a:lnTo>
                    <a:pt x="1" y="0"/>
                  </a:lnTo>
                  <a:lnTo>
                    <a:pt x="1" y="0"/>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244">
              <a:extLst>
                <a:ext uri="{FF2B5EF4-FFF2-40B4-BE49-F238E27FC236}">
                  <a16:creationId xmlns:a16="http://schemas.microsoft.com/office/drawing/2014/main" id="{A19EB0AF-38D1-470F-AE9F-0F27773A9B59}"/>
                </a:ext>
              </a:extLst>
            </p:cNvPr>
            <p:cNvSpPr>
              <a:spLocks/>
            </p:cNvSpPr>
            <p:nvPr/>
          </p:nvSpPr>
          <p:spPr bwMode="auto">
            <a:xfrm>
              <a:off x="19481242" y="8109411"/>
              <a:ext cx="4751" cy="4751"/>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0 h 1"/>
                <a:gd name="T12" fmla="*/ 0 w 1"/>
                <a:gd name="T13" fmla="*/ 0 h 1"/>
                <a:gd name="T14" fmla="*/ 1 w 1"/>
                <a:gd name="T15" fmla="*/ 0 h 1"/>
                <a:gd name="T16" fmla="*/ 0 w 1"/>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1"/>
                  </a:moveTo>
                  <a:lnTo>
                    <a:pt x="0" y="1"/>
                  </a:lnTo>
                  <a:lnTo>
                    <a:pt x="0" y="0"/>
                  </a:lnTo>
                  <a:lnTo>
                    <a:pt x="0" y="0"/>
                  </a:lnTo>
                  <a:lnTo>
                    <a:pt x="0" y="0"/>
                  </a:lnTo>
                  <a:lnTo>
                    <a:pt x="0" y="0"/>
                  </a:lnTo>
                  <a:lnTo>
                    <a:pt x="0" y="0"/>
                  </a:lnTo>
                  <a:lnTo>
                    <a:pt x="1" y="0"/>
                  </a:lnTo>
                  <a:lnTo>
                    <a:pt x="0" y="1"/>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245">
              <a:extLst>
                <a:ext uri="{FF2B5EF4-FFF2-40B4-BE49-F238E27FC236}">
                  <a16:creationId xmlns:a16="http://schemas.microsoft.com/office/drawing/2014/main" id="{AB42FE6B-91B7-4DF0-BA67-42D553889024}"/>
                </a:ext>
              </a:extLst>
            </p:cNvPr>
            <p:cNvSpPr>
              <a:spLocks noEditPoints="1"/>
            </p:cNvSpPr>
            <p:nvPr/>
          </p:nvSpPr>
          <p:spPr bwMode="auto">
            <a:xfrm>
              <a:off x="3785116" y="4196064"/>
              <a:ext cx="4777702" cy="3932343"/>
            </a:xfrm>
            <a:custGeom>
              <a:avLst/>
              <a:gdLst>
                <a:gd name="T0" fmla="*/ 427 w 1147"/>
                <a:gd name="T1" fmla="*/ 402 h 944"/>
                <a:gd name="T2" fmla="*/ 382 w 1147"/>
                <a:gd name="T3" fmla="*/ 343 h 944"/>
                <a:gd name="T4" fmla="*/ 341 w 1147"/>
                <a:gd name="T5" fmla="*/ 335 h 944"/>
                <a:gd name="T6" fmla="*/ 246 w 1147"/>
                <a:gd name="T7" fmla="*/ 294 h 944"/>
                <a:gd name="T8" fmla="*/ 218 w 1147"/>
                <a:gd name="T9" fmla="*/ 319 h 944"/>
                <a:gd name="T10" fmla="*/ 200 w 1147"/>
                <a:gd name="T11" fmla="*/ 293 h 944"/>
                <a:gd name="T12" fmla="*/ 142 w 1147"/>
                <a:gd name="T13" fmla="*/ 374 h 944"/>
                <a:gd name="T14" fmla="*/ 86 w 1147"/>
                <a:gd name="T15" fmla="*/ 413 h 944"/>
                <a:gd name="T16" fmla="*/ 96 w 1147"/>
                <a:gd name="T17" fmla="*/ 401 h 944"/>
                <a:gd name="T18" fmla="*/ 78 w 1147"/>
                <a:gd name="T19" fmla="*/ 346 h 944"/>
                <a:gd name="T20" fmla="*/ 43 w 1147"/>
                <a:gd name="T21" fmla="*/ 288 h 944"/>
                <a:gd name="T22" fmla="*/ 87 w 1147"/>
                <a:gd name="T23" fmla="*/ 209 h 944"/>
                <a:gd name="T24" fmla="*/ 41 w 1147"/>
                <a:gd name="T25" fmla="*/ 156 h 944"/>
                <a:gd name="T26" fmla="*/ 26 w 1147"/>
                <a:gd name="T27" fmla="*/ 99 h 944"/>
                <a:gd name="T28" fmla="*/ 161 w 1147"/>
                <a:gd name="T29" fmla="*/ 18 h 944"/>
                <a:gd name="T30" fmla="*/ 236 w 1147"/>
                <a:gd name="T31" fmla="*/ 296 h 944"/>
                <a:gd name="T32" fmla="*/ 33 w 1147"/>
                <a:gd name="T33" fmla="*/ 322 h 944"/>
                <a:gd name="T34" fmla="*/ 190 w 1147"/>
                <a:gd name="T35" fmla="*/ 352 h 944"/>
                <a:gd name="T36" fmla="*/ 391 w 1147"/>
                <a:gd name="T37" fmla="*/ 355 h 944"/>
                <a:gd name="T38" fmla="*/ 185 w 1147"/>
                <a:gd name="T39" fmla="*/ 374 h 944"/>
                <a:gd name="T40" fmla="*/ 177 w 1147"/>
                <a:gd name="T41" fmla="*/ 364 h 944"/>
                <a:gd name="T42" fmla="*/ 182 w 1147"/>
                <a:gd name="T43" fmla="*/ 378 h 944"/>
                <a:gd name="T44" fmla="*/ 166 w 1147"/>
                <a:gd name="T45" fmla="*/ 390 h 944"/>
                <a:gd name="T46" fmla="*/ 415 w 1147"/>
                <a:gd name="T47" fmla="*/ 416 h 944"/>
                <a:gd name="T48" fmla="*/ 419 w 1147"/>
                <a:gd name="T49" fmla="*/ 417 h 944"/>
                <a:gd name="T50" fmla="*/ 401 w 1147"/>
                <a:gd name="T51" fmla="*/ 417 h 944"/>
                <a:gd name="T52" fmla="*/ 68 w 1147"/>
                <a:gd name="T53" fmla="*/ 427 h 944"/>
                <a:gd name="T54" fmla="*/ 31 w 1147"/>
                <a:gd name="T55" fmla="*/ 446 h 944"/>
                <a:gd name="T56" fmla="*/ 8 w 1147"/>
                <a:gd name="T57" fmla="*/ 453 h 944"/>
                <a:gd name="T58" fmla="*/ 906 w 1147"/>
                <a:gd name="T59" fmla="*/ 567 h 944"/>
                <a:gd name="T60" fmla="*/ 948 w 1147"/>
                <a:gd name="T61" fmla="*/ 582 h 944"/>
                <a:gd name="T62" fmla="*/ 912 w 1147"/>
                <a:gd name="T63" fmla="*/ 626 h 944"/>
                <a:gd name="T64" fmla="*/ 956 w 1147"/>
                <a:gd name="T65" fmla="*/ 588 h 944"/>
                <a:gd name="T66" fmla="*/ 964 w 1147"/>
                <a:gd name="T67" fmla="*/ 647 h 944"/>
                <a:gd name="T68" fmla="*/ 1041 w 1147"/>
                <a:gd name="T69" fmla="*/ 610 h 944"/>
                <a:gd name="T70" fmla="*/ 1146 w 1147"/>
                <a:gd name="T71" fmla="*/ 598 h 944"/>
                <a:gd name="T72" fmla="*/ 1105 w 1147"/>
                <a:gd name="T73" fmla="*/ 626 h 944"/>
                <a:gd name="T74" fmla="*/ 1069 w 1147"/>
                <a:gd name="T75" fmla="*/ 655 h 944"/>
                <a:gd name="T76" fmla="*/ 1049 w 1147"/>
                <a:gd name="T77" fmla="*/ 701 h 944"/>
                <a:gd name="T78" fmla="*/ 1041 w 1147"/>
                <a:gd name="T79" fmla="*/ 685 h 944"/>
                <a:gd name="T80" fmla="*/ 1041 w 1147"/>
                <a:gd name="T81" fmla="*/ 712 h 944"/>
                <a:gd name="T82" fmla="*/ 1039 w 1147"/>
                <a:gd name="T83" fmla="*/ 741 h 944"/>
                <a:gd name="T84" fmla="*/ 988 w 1147"/>
                <a:gd name="T85" fmla="*/ 784 h 944"/>
                <a:gd name="T86" fmla="*/ 983 w 1147"/>
                <a:gd name="T87" fmla="*/ 861 h 944"/>
                <a:gd name="T88" fmla="*/ 936 w 1147"/>
                <a:gd name="T89" fmla="*/ 806 h 944"/>
                <a:gd name="T90" fmla="*/ 893 w 1147"/>
                <a:gd name="T91" fmla="*/ 813 h 944"/>
                <a:gd name="T92" fmla="*/ 846 w 1147"/>
                <a:gd name="T93" fmla="*/ 809 h 944"/>
                <a:gd name="T94" fmla="*/ 795 w 1147"/>
                <a:gd name="T95" fmla="*/ 858 h 944"/>
                <a:gd name="T96" fmla="*/ 571 w 1147"/>
                <a:gd name="T97" fmla="*/ 759 h 944"/>
                <a:gd name="T98" fmla="*/ 524 w 1147"/>
                <a:gd name="T99" fmla="*/ 699 h 944"/>
                <a:gd name="T100" fmla="*/ 507 w 1147"/>
                <a:gd name="T101" fmla="*/ 569 h 944"/>
                <a:gd name="T102" fmla="*/ 523 w 1147"/>
                <a:gd name="T103" fmla="*/ 559 h 944"/>
                <a:gd name="T104" fmla="*/ 518 w 1147"/>
                <a:gd name="T105" fmla="*/ 539 h 944"/>
                <a:gd name="T106" fmla="*/ 523 w 1147"/>
                <a:gd name="T107" fmla="*/ 554 h 944"/>
                <a:gd name="T108" fmla="*/ 880 w 1147"/>
                <a:gd name="T109" fmla="*/ 567 h 944"/>
                <a:gd name="T110" fmla="*/ 923 w 1147"/>
                <a:gd name="T111" fmla="*/ 589 h 944"/>
                <a:gd name="T112" fmla="*/ 1128 w 1147"/>
                <a:gd name="T113" fmla="*/ 608 h 944"/>
                <a:gd name="T114" fmla="*/ 1075 w 1147"/>
                <a:gd name="T115" fmla="*/ 658 h 944"/>
                <a:gd name="T116" fmla="*/ 551 w 1147"/>
                <a:gd name="T117" fmla="*/ 756 h 944"/>
                <a:gd name="T118" fmla="*/ 945 w 1147"/>
                <a:gd name="T119" fmla="*/ 813 h 944"/>
                <a:gd name="T120" fmla="*/ 991 w 1147"/>
                <a:gd name="T121" fmla="*/ 874 h 944"/>
                <a:gd name="T122" fmla="*/ 125 w 1147"/>
                <a:gd name="T123" fmla="*/ 916 h 944"/>
                <a:gd name="T124" fmla="*/ 159 w 1147"/>
                <a:gd name="T125" fmla="*/ 935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7" h="944">
                  <a:moveTo>
                    <a:pt x="316" y="59"/>
                  </a:moveTo>
                  <a:cubicBezTo>
                    <a:pt x="316" y="84"/>
                    <a:pt x="316" y="285"/>
                    <a:pt x="316" y="310"/>
                  </a:cubicBezTo>
                  <a:cubicBezTo>
                    <a:pt x="319" y="311"/>
                    <a:pt x="318" y="310"/>
                    <a:pt x="321" y="312"/>
                  </a:cubicBezTo>
                  <a:cubicBezTo>
                    <a:pt x="322" y="310"/>
                    <a:pt x="322" y="310"/>
                    <a:pt x="322" y="310"/>
                  </a:cubicBezTo>
                  <a:cubicBezTo>
                    <a:pt x="325" y="311"/>
                    <a:pt x="324" y="311"/>
                    <a:pt x="327" y="312"/>
                  </a:cubicBezTo>
                  <a:cubicBezTo>
                    <a:pt x="329" y="310"/>
                    <a:pt x="328" y="311"/>
                    <a:pt x="331" y="309"/>
                  </a:cubicBezTo>
                  <a:cubicBezTo>
                    <a:pt x="335" y="309"/>
                    <a:pt x="335" y="309"/>
                    <a:pt x="337" y="309"/>
                  </a:cubicBezTo>
                  <a:cubicBezTo>
                    <a:pt x="337" y="310"/>
                    <a:pt x="337" y="310"/>
                    <a:pt x="337" y="310"/>
                  </a:cubicBezTo>
                  <a:cubicBezTo>
                    <a:pt x="337" y="313"/>
                    <a:pt x="337" y="312"/>
                    <a:pt x="336" y="315"/>
                  </a:cubicBezTo>
                  <a:cubicBezTo>
                    <a:pt x="338" y="317"/>
                    <a:pt x="338" y="317"/>
                    <a:pt x="338" y="317"/>
                  </a:cubicBezTo>
                  <a:cubicBezTo>
                    <a:pt x="340" y="318"/>
                    <a:pt x="339" y="317"/>
                    <a:pt x="341" y="319"/>
                  </a:cubicBezTo>
                  <a:cubicBezTo>
                    <a:pt x="342" y="321"/>
                    <a:pt x="342" y="321"/>
                    <a:pt x="342" y="321"/>
                  </a:cubicBezTo>
                  <a:cubicBezTo>
                    <a:pt x="346" y="325"/>
                    <a:pt x="349" y="328"/>
                    <a:pt x="354" y="334"/>
                  </a:cubicBezTo>
                  <a:cubicBezTo>
                    <a:pt x="355" y="337"/>
                    <a:pt x="354" y="335"/>
                    <a:pt x="355" y="339"/>
                  </a:cubicBezTo>
                  <a:cubicBezTo>
                    <a:pt x="355" y="340"/>
                    <a:pt x="355" y="340"/>
                    <a:pt x="355" y="340"/>
                  </a:cubicBezTo>
                  <a:cubicBezTo>
                    <a:pt x="356" y="341"/>
                    <a:pt x="356" y="341"/>
                    <a:pt x="356" y="341"/>
                  </a:cubicBezTo>
                  <a:cubicBezTo>
                    <a:pt x="358" y="338"/>
                    <a:pt x="356" y="340"/>
                    <a:pt x="363" y="335"/>
                  </a:cubicBezTo>
                  <a:cubicBezTo>
                    <a:pt x="365" y="335"/>
                    <a:pt x="365" y="335"/>
                    <a:pt x="365" y="335"/>
                  </a:cubicBezTo>
                  <a:cubicBezTo>
                    <a:pt x="367" y="332"/>
                    <a:pt x="367" y="332"/>
                    <a:pt x="367" y="332"/>
                  </a:cubicBezTo>
                  <a:cubicBezTo>
                    <a:pt x="367" y="329"/>
                    <a:pt x="367" y="329"/>
                    <a:pt x="367" y="329"/>
                  </a:cubicBezTo>
                  <a:cubicBezTo>
                    <a:pt x="368" y="329"/>
                    <a:pt x="368" y="329"/>
                    <a:pt x="368" y="329"/>
                  </a:cubicBezTo>
                  <a:cubicBezTo>
                    <a:pt x="369" y="328"/>
                    <a:pt x="369" y="328"/>
                    <a:pt x="369" y="328"/>
                  </a:cubicBezTo>
                  <a:cubicBezTo>
                    <a:pt x="369" y="327"/>
                    <a:pt x="369" y="327"/>
                    <a:pt x="369" y="327"/>
                  </a:cubicBezTo>
                  <a:cubicBezTo>
                    <a:pt x="368" y="325"/>
                    <a:pt x="368" y="325"/>
                    <a:pt x="368" y="325"/>
                  </a:cubicBezTo>
                  <a:cubicBezTo>
                    <a:pt x="374" y="324"/>
                    <a:pt x="371" y="325"/>
                    <a:pt x="378" y="321"/>
                  </a:cubicBezTo>
                  <a:cubicBezTo>
                    <a:pt x="381" y="324"/>
                    <a:pt x="379" y="322"/>
                    <a:pt x="382" y="326"/>
                  </a:cubicBezTo>
                  <a:cubicBezTo>
                    <a:pt x="383" y="327"/>
                    <a:pt x="383" y="327"/>
                    <a:pt x="383" y="327"/>
                  </a:cubicBezTo>
                  <a:cubicBezTo>
                    <a:pt x="382" y="328"/>
                    <a:pt x="383" y="327"/>
                    <a:pt x="382" y="329"/>
                  </a:cubicBezTo>
                  <a:cubicBezTo>
                    <a:pt x="384" y="332"/>
                    <a:pt x="384" y="332"/>
                    <a:pt x="384" y="332"/>
                  </a:cubicBezTo>
                  <a:cubicBezTo>
                    <a:pt x="384" y="333"/>
                    <a:pt x="384" y="333"/>
                    <a:pt x="384" y="333"/>
                  </a:cubicBezTo>
                  <a:cubicBezTo>
                    <a:pt x="385" y="333"/>
                    <a:pt x="385" y="333"/>
                    <a:pt x="385" y="333"/>
                  </a:cubicBezTo>
                  <a:cubicBezTo>
                    <a:pt x="387" y="334"/>
                    <a:pt x="387" y="334"/>
                    <a:pt x="387" y="334"/>
                  </a:cubicBezTo>
                  <a:cubicBezTo>
                    <a:pt x="387" y="335"/>
                    <a:pt x="387" y="335"/>
                    <a:pt x="387" y="335"/>
                  </a:cubicBezTo>
                  <a:cubicBezTo>
                    <a:pt x="389" y="337"/>
                    <a:pt x="389" y="337"/>
                    <a:pt x="389" y="337"/>
                  </a:cubicBezTo>
                  <a:cubicBezTo>
                    <a:pt x="390" y="337"/>
                    <a:pt x="390" y="337"/>
                    <a:pt x="390" y="337"/>
                  </a:cubicBezTo>
                  <a:cubicBezTo>
                    <a:pt x="390" y="340"/>
                    <a:pt x="390" y="339"/>
                    <a:pt x="391" y="341"/>
                  </a:cubicBezTo>
                  <a:cubicBezTo>
                    <a:pt x="392" y="342"/>
                    <a:pt x="392" y="342"/>
                    <a:pt x="392" y="342"/>
                  </a:cubicBezTo>
                  <a:cubicBezTo>
                    <a:pt x="394" y="344"/>
                    <a:pt x="394" y="343"/>
                    <a:pt x="396" y="345"/>
                  </a:cubicBezTo>
                  <a:cubicBezTo>
                    <a:pt x="400" y="351"/>
                    <a:pt x="400" y="350"/>
                    <a:pt x="401" y="351"/>
                  </a:cubicBezTo>
                  <a:cubicBezTo>
                    <a:pt x="401" y="353"/>
                    <a:pt x="401" y="353"/>
                    <a:pt x="401" y="353"/>
                  </a:cubicBezTo>
                  <a:cubicBezTo>
                    <a:pt x="403" y="356"/>
                    <a:pt x="413" y="375"/>
                    <a:pt x="414" y="377"/>
                  </a:cubicBezTo>
                  <a:cubicBezTo>
                    <a:pt x="413" y="378"/>
                    <a:pt x="414" y="378"/>
                    <a:pt x="413" y="379"/>
                  </a:cubicBezTo>
                  <a:cubicBezTo>
                    <a:pt x="415" y="380"/>
                    <a:pt x="415" y="380"/>
                    <a:pt x="416" y="380"/>
                  </a:cubicBezTo>
                  <a:cubicBezTo>
                    <a:pt x="416" y="382"/>
                    <a:pt x="416" y="381"/>
                    <a:pt x="416" y="384"/>
                  </a:cubicBezTo>
                  <a:cubicBezTo>
                    <a:pt x="417" y="385"/>
                    <a:pt x="417" y="385"/>
                    <a:pt x="418" y="385"/>
                  </a:cubicBezTo>
                  <a:cubicBezTo>
                    <a:pt x="418" y="386"/>
                    <a:pt x="418" y="386"/>
                    <a:pt x="418" y="386"/>
                  </a:cubicBezTo>
                  <a:cubicBezTo>
                    <a:pt x="419" y="387"/>
                    <a:pt x="419" y="387"/>
                    <a:pt x="419" y="387"/>
                  </a:cubicBezTo>
                  <a:cubicBezTo>
                    <a:pt x="419" y="389"/>
                    <a:pt x="419" y="389"/>
                    <a:pt x="419" y="389"/>
                  </a:cubicBezTo>
                  <a:cubicBezTo>
                    <a:pt x="420" y="389"/>
                    <a:pt x="420" y="389"/>
                    <a:pt x="422" y="389"/>
                  </a:cubicBezTo>
                  <a:cubicBezTo>
                    <a:pt x="425" y="392"/>
                    <a:pt x="424" y="391"/>
                    <a:pt x="427" y="393"/>
                  </a:cubicBezTo>
                  <a:cubicBezTo>
                    <a:pt x="429" y="394"/>
                    <a:pt x="428" y="393"/>
                    <a:pt x="431" y="394"/>
                  </a:cubicBezTo>
                  <a:cubicBezTo>
                    <a:pt x="432" y="396"/>
                    <a:pt x="432" y="396"/>
                    <a:pt x="432" y="396"/>
                  </a:cubicBezTo>
                  <a:cubicBezTo>
                    <a:pt x="434" y="397"/>
                    <a:pt x="434" y="397"/>
                    <a:pt x="434" y="397"/>
                  </a:cubicBezTo>
                  <a:cubicBezTo>
                    <a:pt x="435" y="399"/>
                    <a:pt x="435" y="399"/>
                    <a:pt x="435" y="399"/>
                  </a:cubicBezTo>
                  <a:cubicBezTo>
                    <a:pt x="437" y="400"/>
                    <a:pt x="437" y="400"/>
                    <a:pt x="437" y="400"/>
                  </a:cubicBezTo>
                  <a:cubicBezTo>
                    <a:pt x="438" y="399"/>
                    <a:pt x="438" y="399"/>
                    <a:pt x="438" y="399"/>
                  </a:cubicBezTo>
                  <a:cubicBezTo>
                    <a:pt x="439" y="400"/>
                    <a:pt x="438" y="400"/>
                    <a:pt x="439" y="401"/>
                  </a:cubicBezTo>
                  <a:cubicBezTo>
                    <a:pt x="439" y="402"/>
                    <a:pt x="439" y="402"/>
                    <a:pt x="439" y="403"/>
                  </a:cubicBezTo>
                  <a:cubicBezTo>
                    <a:pt x="436" y="409"/>
                    <a:pt x="439" y="411"/>
                    <a:pt x="439" y="415"/>
                  </a:cubicBezTo>
                  <a:cubicBezTo>
                    <a:pt x="437" y="419"/>
                    <a:pt x="437" y="419"/>
                    <a:pt x="437" y="420"/>
                  </a:cubicBezTo>
                  <a:cubicBezTo>
                    <a:pt x="437" y="420"/>
                    <a:pt x="437" y="420"/>
                    <a:pt x="437" y="420"/>
                  </a:cubicBezTo>
                  <a:cubicBezTo>
                    <a:pt x="434" y="424"/>
                    <a:pt x="435" y="422"/>
                    <a:pt x="433" y="425"/>
                  </a:cubicBezTo>
                  <a:cubicBezTo>
                    <a:pt x="432" y="425"/>
                    <a:pt x="432" y="425"/>
                    <a:pt x="432" y="425"/>
                  </a:cubicBezTo>
                  <a:cubicBezTo>
                    <a:pt x="430" y="425"/>
                    <a:pt x="430" y="425"/>
                    <a:pt x="430" y="425"/>
                  </a:cubicBezTo>
                  <a:cubicBezTo>
                    <a:pt x="428" y="420"/>
                    <a:pt x="429" y="421"/>
                    <a:pt x="427" y="418"/>
                  </a:cubicBezTo>
                  <a:cubicBezTo>
                    <a:pt x="427" y="417"/>
                    <a:pt x="427" y="417"/>
                    <a:pt x="427" y="417"/>
                  </a:cubicBezTo>
                  <a:cubicBezTo>
                    <a:pt x="428" y="416"/>
                    <a:pt x="428" y="416"/>
                    <a:pt x="428" y="416"/>
                  </a:cubicBezTo>
                  <a:cubicBezTo>
                    <a:pt x="431" y="415"/>
                    <a:pt x="431" y="415"/>
                    <a:pt x="431" y="415"/>
                  </a:cubicBezTo>
                  <a:cubicBezTo>
                    <a:pt x="431" y="415"/>
                    <a:pt x="431" y="415"/>
                    <a:pt x="431" y="415"/>
                  </a:cubicBezTo>
                  <a:cubicBezTo>
                    <a:pt x="430" y="414"/>
                    <a:pt x="430" y="414"/>
                    <a:pt x="430" y="414"/>
                  </a:cubicBezTo>
                  <a:cubicBezTo>
                    <a:pt x="430" y="414"/>
                    <a:pt x="430" y="414"/>
                    <a:pt x="430" y="414"/>
                  </a:cubicBezTo>
                  <a:cubicBezTo>
                    <a:pt x="429" y="407"/>
                    <a:pt x="431" y="409"/>
                    <a:pt x="427" y="402"/>
                  </a:cubicBezTo>
                  <a:cubicBezTo>
                    <a:pt x="426" y="401"/>
                    <a:pt x="426" y="401"/>
                    <a:pt x="426" y="401"/>
                  </a:cubicBezTo>
                  <a:cubicBezTo>
                    <a:pt x="427" y="400"/>
                    <a:pt x="427" y="401"/>
                    <a:pt x="428" y="399"/>
                  </a:cubicBezTo>
                  <a:cubicBezTo>
                    <a:pt x="424" y="401"/>
                    <a:pt x="421" y="402"/>
                    <a:pt x="419" y="404"/>
                  </a:cubicBezTo>
                  <a:cubicBezTo>
                    <a:pt x="419" y="404"/>
                    <a:pt x="419" y="404"/>
                    <a:pt x="419" y="404"/>
                  </a:cubicBezTo>
                  <a:cubicBezTo>
                    <a:pt x="419" y="404"/>
                    <a:pt x="419" y="404"/>
                    <a:pt x="419" y="404"/>
                  </a:cubicBezTo>
                  <a:cubicBezTo>
                    <a:pt x="419" y="406"/>
                    <a:pt x="419" y="406"/>
                    <a:pt x="419" y="406"/>
                  </a:cubicBezTo>
                  <a:cubicBezTo>
                    <a:pt x="419" y="406"/>
                    <a:pt x="419" y="406"/>
                    <a:pt x="419" y="406"/>
                  </a:cubicBezTo>
                  <a:cubicBezTo>
                    <a:pt x="419" y="406"/>
                    <a:pt x="419" y="406"/>
                    <a:pt x="419" y="406"/>
                  </a:cubicBezTo>
                  <a:cubicBezTo>
                    <a:pt x="418" y="409"/>
                    <a:pt x="418" y="408"/>
                    <a:pt x="417" y="410"/>
                  </a:cubicBezTo>
                  <a:cubicBezTo>
                    <a:pt x="417" y="410"/>
                    <a:pt x="417" y="410"/>
                    <a:pt x="417" y="410"/>
                  </a:cubicBezTo>
                  <a:cubicBezTo>
                    <a:pt x="415" y="410"/>
                    <a:pt x="415" y="410"/>
                    <a:pt x="415" y="410"/>
                  </a:cubicBezTo>
                  <a:cubicBezTo>
                    <a:pt x="415" y="409"/>
                    <a:pt x="415" y="409"/>
                    <a:pt x="415" y="409"/>
                  </a:cubicBezTo>
                  <a:cubicBezTo>
                    <a:pt x="414" y="407"/>
                    <a:pt x="414" y="407"/>
                    <a:pt x="414" y="407"/>
                  </a:cubicBezTo>
                  <a:cubicBezTo>
                    <a:pt x="414" y="406"/>
                    <a:pt x="414" y="406"/>
                    <a:pt x="414" y="406"/>
                  </a:cubicBezTo>
                  <a:cubicBezTo>
                    <a:pt x="416" y="404"/>
                    <a:pt x="418" y="400"/>
                    <a:pt x="419" y="398"/>
                  </a:cubicBezTo>
                  <a:cubicBezTo>
                    <a:pt x="420" y="398"/>
                    <a:pt x="420" y="398"/>
                    <a:pt x="420" y="398"/>
                  </a:cubicBezTo>
                  <a:cubicBezTo>
                    <a:pt x="422" y="397"/>
                    <a:pt x="422" y="397"/>
                    <a:pt x="422" y="397"/>
                  </a:cubicBezTo>
                  <a:cubicBezTo>
                    <a:pt x="419" y="397"/>
                    <a:pt x="419" y="397"/>
                    <a:pt x="419" y="397"/>
                  </a:cubicBezTo>
                  <a:cubicBezTo>
                    <a:pt x="418" y="396"/>
                    <a:pt x="418" y="396"/>
                    <a:pt x="418" y="396"/>
                  </a:cubicBezTo>
                  <a:cubicBezTo>
                    <a:pt x="418" y="396"/>
                    <a:pt x="417" y="395"/>
                    <a:pt x="417" y="394"/>
                  </a:cubicBezTo>
                  <a:cubicBezTo>
                    <a:pt x="415" y="393"/>
                    <a:pt x="415" y="393"/>
                    <a:pt x="415" y="393"/>
                  </a:cubicBezTo>
                  <a:cubicBezTo>
                    <a:pt x="415" y="393"/>
                    <a:pt x="415" y="393"/>
                    <a:pt x="415" y="393"/>
                  </a:cubicBezTo>
                  <a:cubicBezTo>
                    <a:pt x="414" y="391"/>
                    <a:pt x="414" y="391"/>
                    <a:pt x="413" y="391"/>
                  </a:cubicBezTo>
                  <a:cubicBezTo>
                    <a:pt x="413" y="390"/>
                    <a:pt x="413" y="390"/>
                    <a:pt x="413" y="390"/>
                  </a:cubicBezTo>
                  <a:cubicBezTo>
                    <a:pt x="413" y="389"/>
                    <a:pt x="413" y="389"/>
                    <a:pt x="413" y="389"/>
                  </a:cubicBezTo>
                  <a:cubicBezTo>
                    <a:pt x="413" y="389"/>
                    <a:pt x="413" y="389"/>
                    <a:pt x="413" y="389"/>
                  </a:cubicBezTo>
                  <a:cubicBezTo>
                    <a:pt x="412" y="388"/>
                    <a:pt x="412" y="388"/>
                    <a:pt x="412" y="388"/>
                  </a:cubicBezTo>
                  <a:cubicBezTo>
                    <a:pt x="411" y="388"/>
                    <a:pt x="411" y="388"/>
                    <a:pt x="411" y="388"/>
                  </a:cubicBezTo>
                  <a:cubicBezTo>
                    <a:pt x="411" y="386"/>
                    <a:pt x="411" y="386"/>
                    <a:pt x="411" y="386"/>
                  </a:cubicBezTo>
                  <a:cubicBezTo>
                    <a:pt x="410" y="385"/>
                    <a:pt x="410" y="385"/>
                    <a:pt x="410" y="385"/>
                  </a:cubicBezTo>
                  <a:cubicBezTo>
                    <a:pt x="409" y="385"/>
                    <a:pt x="409" y="385"/>
                    <a:pt x="409" y="385"/>
                  </a:cubicBezTo>
                  <a:cubicBezTo>
                    <a:pt x="408" y="383"/>
                    <a:pt x="408" y="383"/>
                    <a:pt x="407" y="382"/>
                  </a:cubicBezTo>
                  <a:cubicBezTo>
                    <a:pt x="408" y="380"/>
                    <a:pt x="408" y="380"/>
                    <a:pt x="408" y="380"/>
                  </a:cubicBezTo>
                  <a:cubicBezTo>
                    <a:pt x="407" y="380"/>
                    <a:pt x="407" y="380"/>
                    <a:pt x="407" y="380"/>
                  </a:cubicBezTo>
                  <a:cubicBezTo>
                    <a:pt x="406" y="380"/>
                    <a:pt x="406" y="380"/>
                    <a:pt x="406" y="380"/>
                  </a:cubicBezTo>
                  <a:cubicBezTo>
                    <a:pt x="400" y="377"/>
                    <a:pt x="400" y="377"/>
                    <a:pt x="400" y="377"/>
                  </a:cubicBezTo>
                  <a:cubicBezTo>
                    <a:pt x="401" y="374"/>
                    <a:pt x="401" y="374"/>
                    <a:pt x="401" y="374"/>
                  </a:cubicBezTo>
                  <a:cubicBezTo>
                    <a:pt x="399" y="369"/>
                    <a:pt x="399" y="369"/>
                    <a:pt x="399" y="369"/>
                  </a:cubicBezTo>
                  <a:cubicBezTo>
                    <a:pt x="398" y="368"/>
                    <a:pt x="398" y="368"/>
                    <a:pt x="398" y="368"/>
                  </a:cubicBezTo>
                  <a:cubicBezTo>
                    <a:pt x="398" y="367"/>
                    <a:pt x="398" y="367"/>
                    <a:pt x="398" y="367"/>
                  </a:cubicBezTo>
                  <a:cubicBezTo>
                    <a:pt x="399" y="366"/>
                    <a:pt x="399" y="366"/>
                    <a:pt x="399" y="366"/>
                  </a:cubicBezTo>
                  <a:cubicBezTo>
                    <a:pt x="399" y="366"/>
                    <a:pt x="399" y="366"/>
                    <a:pt x="399" y="366"/>
                  </a:cubicBezTo>
                  <a:cubicBezTo>
                    <a:pt x="402" y="368"/>
                    <a:pt x="401" y="367"/>
                    <a:pt x="404" y="369"/>
                  </a:cubicBezTo>
                  <a:cubicBezTo>
                    <a:pt x="404" y="369"/>
                    <a:pt x="404" y="369"/>
                    <a:pt x="404" y="369"/>
                  </a:cubicBezTo>
                  <a:cubicBezTo>
                    <a:pt x="403" y="368"/>
                    <a:pt x="401" y="366"/>
                    <a:pt x="400" y="365"/>
                  </a:cubicBezTo>
                  <a:cubicBezTo>
                    <a:pt x="399" y="363"/>
                    <a:pt x="400" y="364"/>
                    <a:pt x="399" y="363"/>
                  </a:cubicBezTo>
                  <a:cubicBezTo>
                    <a:pt x="400" y="363"/>
                    <a:pt x="400" y="363"/>
                    <a:pt x="400" y="363"/>
                  </a:cubicBezTo>
                  <a:cubicBezTo>
                    <a:pt x="403" y="363"/>
                    <a:pt x="403" y="363"/>
                    <a:pt x="403" y="363"/>
                  </a:cubicBezTo>
                  <a:cubicBezTo>
                    <a:pt x="403" y="363"/>
                    <a:pt x="403" y="363"/>
                    <a:pt x="403" y="363"/>
                  </a:cubicBezTo>
                  <a:cubicBezTo>
                    <a:pt x="400" y="362"/>
                    <a:pt x="400" y="362"/>
                    <a:pt x="400" y="362"/>
                  </a:cubicBezTo>
                  <a:cubicBezTo>
                    <a:pt x="399" y="362"/>
                    <a:pt x="399" y="362"/>
                    <a:pt x="399" y="362"/>
                  </a:cubicBezTo>
                  <a:cubicBezTo>
                    <a:pt x="398" y="363"/>
                    <a:pt x="398" y="363"/>
                    <a:pt x="398" y="363"/>
                  </a:cubicBezTo>
                  <a:cubicBezTo>
                    <a:pt x="398" y="363"/>
                    <a:pt x="398" y="363"/>
                    <a:pt x="398" y="363"/>
                  </a:cubicBezTo>
                  <a:cubicBezTo>
                    <a:pt x="397" y="363"/>
                    <a:pt x="397" y="363"/>
                    <a:pt x="397" y="363"/>
                  </a:cubicBezTo>
                  <a:cubicBezTo>
                    <a:pt x="397" y="363"/>
                    <a:pt x="397" y="363"/>
                    <a:pt x="397" y="363"/>
                  </a:cubicBezTo>
                  <a:cubicBezTo>
                    <a:pt x="396" y="360"/>
                    <a:pt x="396" y="361"/>
                    <a:pt x="394" y="359"/>
                  </a:cubicBezTo>
                  <a:cubicBezTo>
                    <a:pt x="393" y="355"/>
                    <a:pt x="394" y="354"/>
                    <a:pt x="395" y="350"/>
                  </a:cubicBezTo>
                  <a:cubicBezTo>
                    <a:pt x="396" y="349"/>
                    <a:pt x="396" y="349"/>
                    <a:pt x="396" y="349"/>
                  </a:cubicBezTo>
                  <a:cubicBezTo>
                    <a:pt x="396" y="349"/>
                    <a:pt x="396" y="349"/>
                    <a:pt x="396" y="349"/>
                  </a:cubicBezTo>
                  <a:cubicBezTo>
                    <a:pt x="395" y="349"/>
                    <a:pt x="395" y="349"/>
                    <a:pt x="395" y="349"/>
                  </a:cubicBezTo>
                  <a:cubicBezTo>
                    <a:pt x="395" y="349"/>
                    <a:pt x="395" y="349"/>
                    <a:pt x="395" y="349"/>
                  </a:cubicBezTo>
                  <a:cubicBezTo>
                    <a:pt x="394" y="352"/>
                    <a:pt x="394" y="351"/>
                    <a:pt x="393" y="354"/>
                  </a:cubicBezTo>
                  <a:cubicBezTo>
                    <a:pt x="392" y="355"/>
                    <a:pt x="392" y="355"/>
                    <a:pt x="392" y="355"/>
                  </a:cubicBezTo>
                  <a:cubicBezTo>
                    <a:pt x="391" y="355"/>
                    <a:pt x="391" y="355"/>
                    <a:pt x="391" y="355"/>
                  </a:cubicBezTo>
                  <a:cubicBezTo>
                    <a:pt x="391" y="354"/>
                    <a:pt x="391" y="354"/>
                    <a:pt x="391" y="354"/>
                  </a:cubicBezTo>
                  <a:cubicBezTo>
                    <a:pt x="389" y="352"/>
                    <a:pt x="389" y="352"/>
                    <a:pt x="389" y="352"/>
                  </a:cubicBezTo>
                  <a:cubicBezTo>
                    <a:pt x="387" y="352"/>
                    <a:pt x="387" y="352"/>
                    <a:pt x="387" y="352"/>
                  </a:cubicBezTo>
                  <a:cubicBezTo>
                    <a:pt x="386" y="350"/>
                    <a:pt x="386" y="350"/>
                    <a:pt x="386" y="350"/>
                  </a:cubicBezTo>
                  <a:cubicBezTo>
                    <a:pt x="384" y="346"/>
                    <a:pt x="384" y="346"/>
                    <a:pt x="384" y="346"/>
                  </a:cubicBezTo>
                  <a:cubicBezTo>
                    <a:pt x="383" y="344"/>
                    <a:pt x="383" y="344"/>
                    <a:pt x="383" y="344"/>
                  </a:cubicBezTo>
                  <a:cubicBezTo>
                    <a:pt x="383" y="344"/>
                    <a:pt x="383" y="344"/>
                    <a:pt x="383" y="344"/>
                  </a:cubicBezTo>
                  <a:cubicBezTo>
                    <a:pt x="382" y="343"/>
                    <a:pt x="382" y="343"/>
                    <a:pt x="382" y="343"/>
                  </a:cubicBezTo>
                  <a:cubicBezTo>
                    <a:pt x="382" y="342"/>
                    <a:pt x="382" y="342"/>
                    <a:pt x="382" y="342"/>
                  </a:cubicBezTo>
                  <a:cubicBezTo>
                    <a:pt x="380" y="335"/>
                    <a:pt x="379" y="332"/>
                    <a:pt x="379" y="330"/>
                  </a:cubicBezTo>
                  <a:cubicBezTo>
                    <a:pt x="379" y="329"/>
                    <a:pt x="379" y="329"/>
                    <a:pt x="379" y="329"/>
                  </a:cubicBezTo>
                  <a:cubicBezTo>
                    <a:pt x="378" y="331"/>
                    <a:pt x="379" y="331"/>
                    <a:pt x="378" y="332"/>
                  </a:cubicBezTo>
                  <a:cubicBezTo>
                    <a:pt x="378" y="332"/>
                    <a:pt x="378" y="332"/>
                    <a:pt x="378" y="332"/>
                  </a:cubicBezTo>
                  <a:cubicBezTo>
                    <a:pt x="379" y="334"/>
                    <a:pt x="378" y="333"/>
                    <a:pt x="379" y="334"/>
                  </a:cubicBezTo>
                  <a:cubicBezTo>
                    <a:pt x="378" y="334"/>
                    <a:pt x="378" y="334"/>
                    <a:pt x="378" y="334"/>
                  </a:cubicBezTo>
                  <a:cubicBezTo>
                    <a:pt x="377" y="334"/>
                    <a:pt x="377" y="334"/>
                    <a:pt x="377" y="334"/>
                  </a:cubicBezTo>
                  <a:cubicBezTo>
                    <a:pt x="379" y="337"/>
                    <a:pt x="379" y="337"/>
                    <a:pt x="379" y="337"/>
                  </a:cubicBezTo>
                  <a:cubicBezTo>
                    <a:pt x="380" y="344"/>
                    <a:pt x="382" y="351"/>
                    <a:pt x="382" y="354"/>
                  </a:cubicBezTo>
                  <a:cubicBezTo>
                    <a:pt x="382" y="354"/>
                    <a:pt x="382" y="354"/>
                    <a:pt x="382" y="355"/>
                  </a:cubicBezTo>
                  <a:cubicBezTo>
                    <a:pt x="381" y="355"/>
                    <a:pt x="381" y="355"/>
                    <a:pt x="381" y="355"/>
                  </a:cubicBezTo>
                  <a:cubicBezTo>
                    <a:pt x="380" y="355"/>
                    <a:pt x="380" y="355"/>
                    <a:pt x="380" y="355"/>
                  </a:cubicBezTo>
                  <a:cubicBezTo>
                    <a:pt x="379" y="354"/>
                    <a:pt x="379" y="354"/>
                    <a:pt x="378" y="352"/>
                  </a:cubicBezTo>
                  <a:cubicBezTo>
                    <a:pt x="377" y="351"/>
                    <a:pt x="377" y="351"/>
                    <a:pt x="377" y="351"/>
                  </a:cubicBezTo>
                  <a:cubicBezTo>
                    <a:pt x="373" y="352"/>
                    <a:pt x="373" y="352"/>
                    <a:pt x="373" y="352"/>
                  </a:cubicBezTo>
                  <a:cubicBezTo>
                    <a:pt x="373" y="352"/>
                    <a:pt x="373" y="352"/>
                    <a:pt x="373" y="352"/>
                  </a:cubicBezTo>
                  <a:cubicBezTo>
                    <a:pt x="373" y="350"/>
                    <a:pt x="373" y="351"/>
                    <a:pt x="373" y="348"/>
                  </a:cubicBezTo>
                  <a:cubicBezTo>
                    <a:pt x="373" y="346"/>
                    <a:pt x="372" y="345"/>
                    <a:pt x="371" y="343"/>
                  </a:cubicBezTo>
                  <a:cubicBezTo>
                    <a:pt x="371" y="342"/>
                    <a:pt x="371" y="342"/>
                    <a:pt x="371" y="342"/>
                  </a:cubicBezTo>
                  <a:cubicBezTo>
                    <a:pt x="374" y="341"/>
                    <a:pt x="374" y="341"/>
                    <a:pt x="374" y="341"/>
                  </a:cubicBezTo>
                  <a:cubicBezTo>
                    <a:pt x="373" y="341"/>
                    <a:pt x="373" y="341"/>
                    <a:pt x="373" y="341"/>
                  </a:cubicBezTo>
                  <a:cubicBezTo>
                    <a:pt x="372" y="341"/>
                    <a:pt x="372" y="341"/>
                    <a:pt x="372" y="341"/>
                  </a:cubicBezTo>
                  <a:cubicBezTo>
                    <a:pt x="371" y="341"/>
                    <a:pt x="371" y="341"/>
                    <a:pt x="371" y="341"/>
                  </a:cubicBezTo>
                  <a:cubicBezTo>
                    <a:pt x="371" y="339"/>
                    <a:pt x="371" y="339"/>
                    <a:pt x="370" y="338"/>
                  </a:cubicBezTo>
                  <a:cubicBezTo>
                    <a:pt x="370" y="338"/>
                    <a:pt x="370" y="338"/>
                    <a:pt x="370" y="338"/>
                  </a:cubicBezTo>
                  <a:cubicBezTo>
                    <a:pt x="370" y="340"/>
                    <a:pt x="370" y="340"/>
                    <a:pt x="370" y="340"/>
                  </a:cubicBezTo>
                  <a:cubicBezTo>
                    <a:pt x="371" y="341"/>
                    <a:pt x="371" y="341"/>
                    <a:pt x="370" y="343"/>
                  </a:cubicBezTo>
                  <a:cubicBezTo>
                    <a:pt x="370" y="343"/>
                    <a:pt x="370" y="343"/>
                    <a:pt x="370" y="343"/>
                  </a:cubicBezTo>
                  <a:cubicBezTo>
                    <a:pt x="370" y="344"/>
                    <a:pt x="370" y="344"/>
                    <a:pt x="370" y="344"/>
                  </a:cubicBezTo>
                  <a:cubicBezTo>
                    <a:pt x="369" y="344"/>
                    <a:pt x="369" y="344"/>
                    <a:pt x="369" y="344"/>
                  </a:cubicBezTo>
                  <a:cubicBezTo>
                    <a:pt x="368" y="343"/>
                    <a:pt x="369" y="343"/>
                    <a:pt x="368" y="342"/>
                  </a:cubicBezTo>
                  <a:cubicBezTo>
                    <a:pt x="367" y="342"/>
                    <a:pt x="367" y="342"/>
                    <a:pt x="367" y="342"/>
                  </a:cubicBezTo>
                  <a:cubicBezTo>
                    <a:pt x="366" y="342"/>
                    <a:pt x="366" y="342"/>
                    <a:pt x="366" y="342"/>
                  </a:cubicBezTo>
                  <a:cubicBezTo>
                    <a:pt x="366" y="341"/>
                    <a:pt x="366" y="341"/>
                    <a:pt x="366" y="341"/>
                  </a:cubicBezTo>
                  <a:cubicBezTo>
                    <a:pt x="365" y="340"/>
                    <a:pt x="365" y="340"/>
                    <a:pt x="365" y="340"/>
                  </a:cubicBezTo>
                  <a:cubicBezTo>
                    <a:pt x="362" y="339"/>
                    <a:pt x="363" y="339"/>
                    <a:pt x="361" y="338"/>
                  </a:cubicBezTo>
                  <a:cubicBezTo>
                    <a:pt x="361" y="338"/>
                    <a:pt x="361" y="338"/>
                    <a:pt x="361" y="338"/>
                  </a:cubicBezTo>
                  <a:cubicBezTo>
                    <a:pt x="361" y="339"/>
                    <a:pt x="361" y="339"/>
                    <a:pt x="361" y="339"/>
                  </a:cubicBezTo>
                  <a:cubicBezTo>
                    <a:pt x="361" y="340"/>
                    <a:pt x="361" y="340"/>
                    <a:pt x="361" y="340"/>
                  </a:cubicBezTo>
                  <a:cubicBezTo>
                    <a:pt x="361" y="340"/>
                    <a:pt x="361" y="340"/>
                    <a:pt x="361" y="340"/>
                  </a:cubicBezTo>
                  <a:cubicBezTo>
                    <a:pt x="360" y="341"/>
                    <a:pt x="360" y="341"/>
                    <a:pt x="360" y="341"/>
                  </a:cubicBezTo>
                  <a:cubicBezTo>
                    <a:pt x="360" y="341"/>
                    <a:pt x="360" y="341"/>
                    <a:pt x="360" y="341"/>
                  </a:cubicBezTo>
                  <a:cubicBezTo>
                    <a:pt x="361" y="341"/>
                    <a:pt x="361" y="341"/>
                    <a:pt x="361" y="341"/>
                  </a:cubicBezTo>
                  <a:cubicBezTo>
                    <a:pt x="362" y="341"/>
                    <a:pt x="362" y="341"/>
                    <a:pt x="362" y="341"/>
                  </a:cubicBezTo>
                  <a:cubicBezTo>
                    <a:pt x="363" y="342"/>
                    <a:pt x="364" y="342"/>
                    <a:pt x="365" y="343"/>
                  </a:cubicBezTo>
                  <a:cubicBezTo>
                    <a:pt x="366" y="344"/>
                    <a:pt x="366" y="344"/>
                    <a:pt x="366" y="344"/>
                  </a:cubicBezTo>
                  <a:cubicBezTo>
                    <a:pt x="366" y="344"/>
                    <a:pt x="366" y="344"/>
                    <a:pt x="366" y="344"/>
                  </a:cubicBezTo>
                  <a:cubicBezTo>
                    <a:pt x="367" y="345"/>
                    <a:pt x="367" y="345"/>
                    <a:pt x="367" y="345"/>
                  </a:cubicBezTo>
                  <a:cubicBezTo>
                    <a:pt x="367" y="346"/>
                    <a:pt x="367" y="346"/>
                    <a:pt x="367" y="346"/>
                  </a:cubicBezTo>
                  <a:cubicBezTo>
                    <a:pt x="366" y="347"/>
                    <a:pt x="366" y="347"/>
                    <a:pt x="366" y="347"/>
                  </a:cubicBezTo>
                  <a:cubicBezTo>
                    <a:pt x="368" y="347"/>
                    <a:pt x="368" y="347"/>
                    <a:pt x="368" y="347"/>
                  </a:cubicBezTo>
                  <a:cubicBezTo>
                    <a:pt x="369" y="347"/>
                    <a:pt x="369" y="347"/>
                    <a:pt x="369" y="347"/>
                  </a:cubicBezTo>
                  <a:cubicBezTo>
                    <a:pt x="371" y="350"/>
                    <a:pt x="371" y="349"/>
                    <a:pt x="371" y="350"/>
                  </a:cubicBezTo>
                  <a:cubicBezTo>
                    <a:pt x="371" y="352"/>
                    <a:pt x="371" y="352"/>
                    <a:pt x="371" y="352"/>
                  </a:cubicBezTo>
                  <a:cubicBezTo>
                    <a:pt x="371" y="352"/>
                    <a:pt x="371" y="352"/>
                    <a:pt x="371" y="352"/>
                  </a:cubicBezTo>
                  <a:cubicBezTo>
                    <a:pt x="370" y="353"/>
                    <a:pt x="370" y="353"/>
                    <a:pt x="370" y="353"/>
                  </a:cubicBezTo>
                  <a:cubicBezTo>
                    <a:pt x="367" y="353"/>
                    <a:pt x="367" y="353"/>
                    <a:pt x="367" y="353"/>
                  </a:cubicBezTo>
                  <a:cubicBezTo>
                    <a:pt x="365" y="355"/>
                    <a:pt x="365" y="355"/>
                    <a:pt x="365" y="355"/>
                  </a:cubicBezTo>
                  <a:cubicBezTo>
                    <a:pt x="365" y="355"/>
                    <a:pt x="365" y="355"/>
                    <a:pt x="365" y="355"/>
                  </a:cubicBezTo>
                  <a:cubicBezTo>
                    <a:pt x="362" y="354"/>
                    <a:pt x="357" y="349"/>
                    <a:pt x="354" y="348"/>
                  </a:cubicBezTo>
                  <a:cubicBezTo>
                    <a:pt x="354" y="347"/>
                    <a:pt x="354" y="347"/>
                    <a:pt x="354" y="347"/>
                  </a:cubicBezTo>
                  <a:cubicBezTo>
                    <a:pt x="354" y="347"/>
                    <a:pt x="354" y="347"/>
                    <a:pt x="354" y="347"/>
                  </a:cubicBezTo>
                  <a:cubicBezTo>
                    <a:pt x="354" y="346"/>
                    <a:pt x="354" y="346"/>
                    <a:pt x="354" y="346"/>
                  </a:cubicBezTo>
                  <a:cubicBezTo>
                    <a:pt x="353" y="346"/>
                    <a:pt x="353" y="346"/>
                    <a:pt x="353" y="346"/>
                  </a:cubicBezTo>
                  <a:cubicBezTo>
                    <a:pt x="351" y="344"/>
                    <a:pt x="350" y="342"/>
                    <a:pt x="350" y="341"/>
                  </a:cubicBezTo>
                  <a:cubicBezTo>
                    <a:pt x="348" y="339"/>
                    <a:pt x="346" y="337"/>
                    <a:pt x="344" y="336"/>
                  </a:cubicBezTo>
                  <a:cubicBezTo>
                    <a:pt x="343" y="336"/>
                    <a:pt x="343" y="336"/>
                    <a:pt x="343" y="336"/>
                  </a:cubicBezTo>
                  <a:cubicBezTo>
                    <a:pt x="343" y="336"/>
                    <a:pt x="343" y="336"/>
                    <a:pt x="343" y="336"/>
                  </a:cubicBezTo>
                  <a:cubicBezTo>
                    <a:pt x="344" y="335"/>
                    <a:pt x="344" y="335"/>
                    <a:pt x="344" y="335"/>
                  </a:cubicBezTo>
                  <a:cubicBezTo>
                    <a:pt x="344" y="335"/>
                    <a:pt x="344" y="335"/>
                    <a:pt x="344" y="335"/>
                  </a:cubicBezTo>
                  <a:cubicBezTo>
                    <a:pt x="341" y="335"/>
                    <a:pt x="341" y="335"/>
                    <a:pt x="341" y="335"/>
                  </a:cubicBezTo>
                  <a:cubicBezTo>
                    <a:pt x="337" y="332"/>
                    <a:pt x="331" y="329"/>
                    <a:pt x="329" y="327"/>
                  </a:cubicBezTo>
                  <a:cubicBezTo>
                    <a:pt x="329" y="327"/>
                    <a:pt x="329" y="327"/>
                    <a:pt x="329" y="327"/>
                  </a:cubicBezTo>
                  <a:cubicBezTo>
                    <a:pt x="330" y="326"/>
                    <a:pt x="330" y="326"/>
                    <a:pt x="330" y="326"/>
                  </a:cubicBezTo>
                  <a:cubicBezTo>
                    <a:pt x="331" y="326"/>
                    <a:pt x="330" y="326"/>
                    <a:pt x="331" y="325"/>
                  </a:cubicBezTo>
                  <a:cubicBezTo>
                    <a:pt x="332" y="323"/>
                    <a:pt x="332" y="323"/>
                    <a:pt x="332" y="323"/>
                  </a:cubicBezTo>
                  <a:cubicBezTo>
                    <a:pt x="332" y="323"/>
                    <a:pt x="332" y="323"/>
                    <a:pt x="332" y="323"/>
                  </a:cubicBezTo>
                  <a:cubicBezTo>
                    <a:pt x="332" y="321"/>
                    <a:pt x="331" y="320"/>
                    <a:pt x="332" y="318"/>
                  </a:cubicBezTo>
                  <a:cubicBezTo>
                    <a:pt x="332" y="317"/>
                    <a:pt x="332" y="318"/>
                    <a:pt x="333" y="317"/>
                  </a:cubicBezTo>
                  <a:cubicBezTo>
                    <a:pt x="333" y="317"/>
                    <a:pt x="333" y="317"/>
                    <a:pt x="333" y="317"/>
                  </a:cubicBezTo>
                  <a:cubicBezTo>
                    <a:pt x="334" y="319"/>
                    <a:pt x="334" y="319"/>
                    <a:pt x="334" y="319"/>
                  </a:cubicBezTo>
                  <a:cubicBezTo>
                    <a:pt x="335" y="320"/>
                    <a:pt x="335" y="320"/>
                    <a:pt x="335" y="320"/>
                  </a:cubicBezTo>
                  <a:cubicBezTo>
                    <a:pt x="335" y="323"/>
                    <a:pt x="334" y="322"/>
                    <a:pt x="335" y="325"/>
                  </a:cubicBezTo>
                  <a:cubicBezTo>
                    <a:pt x="335" y="325"/>
                    <a:pt x="335" y="325"/>
                    <a:pt x="335" y="325"/>
                  </a:cubicBezTo>
                  <a:cubicBezTo>
                    <a:pt x="335" y="323"/>
                    <a:pt x="335" y="323"/>
                    <a:pt x="336" y="321"/>
                  </a:cubicBezTo>
                  <a:cubicBezTo>
                    <a:pt x="336" y="320"/>
                    <a:pt x="336" y="320"/>
                    <a:pt x="336" y="320"/>
                  </a:cubicBezTo>
                  <a:cubicBezTo>
                    <a:pt x="338" y="320"/>
                    <a:pt x="338" y="320"/>
                    <a:pt x="338" y="320"/>
                  </a:cubicBezTo>
                  <a:cubicBezTo>
                    <a:pt x="338" y="320"/>
                    <a:pt x="338" y="320"/>
                    <a:pt x="338" y="320"/>
                  </a:cubicBezTo>
                  <a:cubicBezTo>
                    <a:pt x="335" y="319"/>
                    <a:pt x="335" y="319"/>
                    <a:pt x="335" y="319"/>
                  </a:cubicBezTo>
                  <a:cubicBezTo>
                    <a:pt x="334" y="316"/>
                    <a:pt x="334" y="316"/>
                    <a:pt x="334" y="316"/>
                  </a:cubicBezTo>
                  <a:cubicBezTo>
                    <a:pt x="333" y="316"/>
                    <a:pt x="333" y="316"/>
                    <a:pt x="333" y="316"/>
                  </a:cubicBezTo>
                  <a:cubicBezTo>
                    <a:pt x="332" y="316"/>
                    <a:pt x="332" y="316"/>
                    <a:pt x="332" y="316"/>
                  </a:cubicBezTo>
                  <a:cubicBezTo>
                    <a:pt x="327" y="321"/>
                    <a:pt x="331" y="319"/>
                    <a:pt x="325" y="323"/>
                  </a:cubicBezTo>
                  <a:cubicBezTo>
                    <a:pt x="321" y="323"/>
                    <a:pt x="317" y="323"/>
                    <a:pt x="311" y="319"/>
                  </a:cubicBezTo>
                  <a:cubicBezTo>
                    <a:pt x="312" y="317"/>
                    <a:pt x="312" y="317"/>
                    <a:pt x="312" y="317"/>
                  </a:cubicBezTo>
                  <a:cubicBezTo>
                    <a:pt x="312" y="316"/>
                    <a:pt x="312" y="316"/>
                    <a:pt x="312" y="316"/>
                  </a:cubicBezTo>
                  <a:cubicBezTo>
                    <a:pt x="312" y="315"/>
                    <a:pt x="312" y="315"/>
                    <a:pt x="312" y="315"/>
                  </a:cubicBezTo>
                  <a:cubicBezTo>
                    <a:pt x="312" y="314"/>
                    <a:pt x="312" y="314"/>
                    <a:pt x="312" y="314"/>
                  </a:cubicBezTo>
                  <a:cubicBezTo>
                    <a:pt x="311" y="314"/>
                    <a:pt x="311" y="314"/>
                    <a:pt x="311" y="314"/>
                  </a:cubicBezTo>
                  <a:cubicBezTo>
                    <a:pt x="311" y="314"/>
                    <a:pt x="311" y="314"/>
                    <a:pt x="311" y="314"/>
                  </a:cubicBezTo>
                  <a:cubicBezTo>
                    <a:pt x="311" y="315"/>
                    <a:pt x="311" y="314"/>
                    <a:pt x="311" y="316"/>
                  </a:cubicBezTo>
                  <a:cubicBezTo>
                    <a:pt x="311" y="316"/>
                    <a:pt x="311" y="316"/>
                    <a:pt x="311" y="316"/>
                  </a:cubicBezTo>
                  <a:cubicBezTo>
                    <a:pt x="310" y="317"/>
                    <a:pt x="310" y="317"/>
                    <a:pt x="308" y="317"/>
                  </a:cubicBezTo>
                  <a:cubicBezTo>
                    <a:pt x="287" y="311"/>
                    <a:pt x="290" y="317"/>
                    <a:pt x="280" y="316"/>
                  </a:cubicBezTo>
                  <a:cubicBezTo>
                    <a:pt x="280" y="315"/>
                    <a:pt x="280" y="315"/>
                    <a:pt x="280" y="315"/>
                  </a:cubicBezTo>
                  <a:cubicBezTo>
                    <a:pt x="281" y="315"/>
                    <a:pt x="281" y="315"/>
                    <a:pt x="281" y="315"/>
                  </a:cubicBezTo>
                  <a:cubicBezTo>
                    <a:pt x="281" y="315"/>
                    <a:pt x="281" y="315"/>
                    <a:pt x="281" y="315"/>
                  </a:cubicBezTo>
                  <a:cubicBezTo>
                    <a:pt x="280" y="313"/>
                    <a:pt x="280" y="313"/>
                    <a:pt x="280" y="313"/>
                  </a:cubicBezTo>
                  <a:cubicBezTo>
                    <a:pt x="278" y="312"/>
                    <a:pt x="278" y="312"/>
                    <a:pt x="278" y="312"/>
                  </a:cubicBezTo>
                  <a:cubicBezTo>
                    <a:pt x="276" y="312"/>
                    <a:pt x="276" y="312"/>
                    <a:pt x="275" y="311"/>
                  </a:cubicBezTo>
                  <a:cubicBezTo>
                    <a:pt x="275" y="311"/>
                    <a:pt x="275" y="311"/>
                    <a:pt x="275" y="311"/>
                  </a:cubicBezTo>
                  <a:cubicBezTo>
                    <a:pt x="274" y="310"/>
                    <a:pt x="274" y="310"/>
                    <a:pt x="272" y="310"/>
                  </a:cubicBezTo>
                  <a:cubicBezTo>
                    <a:pt x="272" y="309"/>
                    <a:pt x="272" y="309"/>
                    <a:pt x="272" y="309"/>
                  </a:cubicBezTo>
                  <a:cubicBezTo>
                    <a:pt x="273" y="304"/>
                    <a:pt x="273" y="304"/>
                    <a:pt x="274" y="301"/>
                  </a:cubicBezTo>
                  <a:cubicBezTo>
                    <a:pt x="274" y="302"/>
                    <a:pt x="274" y="302"/>
                    <a:pt x="274" y="302"/>
                  </a:cubicBezTo>
                  <a:cubicBezTo>
                    <a:pt x="271" y="304"/>
                    <a:pt x="270" y="307"/>
                    <a:pt x="268" y="308"/>
                  </a:cubicBezTo>
                  <a:cubicBezTo>
                    <a:pt x="267" y="308"/>
                    <a:pt x="267" y="308"/>
                    <a:pt x="267" y="308"/>
                  </a:cubicBezTo>
                  <a:cubicBezTo>
                    <a:pt x="264" y="306"/>
                    <a:pt x="265" y="307"/>
                    <a:pt x="263" y="306"/>
                  </a:cubicBezTo>
                  <a:cubicBezTo>
                    <a:pt x="261" y="306"/>
                    <a:pt x="261" y="306"/>
                    <a:pt x="261" y="306"/>
                  </a:cubicBezTo>
                  <a:cubicBezTo>
                    <a:pt x="261" y="306"/>
                    <a:pt x="261" y="306"/>
                    <a:pt x="261" y="306"/>
                  </a:cubicBezTo>
                  <a:cubicBezTo>
                    <a:pt x="262" y="305"/>
                    <a:pt x="262" y="305"/>
                    <a:pt x="263" y="302"/>
                  </a:cubicBezTo>
                  <a:cubicBezTo>
                    <a:pt x="263" y="302"/>
                    <a:pt x="263" y="302"/>
                    <a:pt x="263" y="302"/>
                  </a:cubicBezTo>
                  <a:cubicBezTo>
                    <a:pt x="258" y="302"/>
                    <a:pt x="258" y="302"/>
                    <a:pt x="258" y="302"/>
                  </a:cubicBezTo>
                  <a:cubicBezTo>
                    <a:pt x="258" y="301"/>
                    <a:pt x="258" y="301"/>
                    <a:pt x="258" y="300"/>
                  </a:cubicBezTo>
                  <a:cubicBezTo>
                    <a:pt x="258" y="300"/>
                    <a:pt x="258" y="300"/>
                    <a:pt x="258" y="300"/>
                  </a:cubicBezTo>
                  <a:cubicBezTo>
                    <a:pt x="257" y="300"/>
                    <a:pt x="257" y="300"/>
                    <a:pt x="257" y="300"/>
                  </a:cubicBezTo>
                  <a:cubicBezTo>
                    <a:pt x="256" y="300"/>
                    <a:pt x="256" y="300"/>
                    <a:pt x="254" y="301"/>
                  </a:cubicBezTo>
                  <a:cubicBezTo>
                    <a:pt x="253" y="300"/>
                    <a:pt x="253" y="300"/>
                    <a:pt x="253" y="300"/>
                  </a:cubicBezTo>
                  <a:cubicBezTo>
                    <a:pt x="253" y="300"/>
                    <a:pt x="253" y="300"/>
                    <a:pt x="253" y="300"/>
                  </a:cubicBezTo>
                  <a:cubicBezTo>
                    <a:pt x="254" y="299"/>
                    <a:pt x="254" y="299"/>
                    <a:pt x="254" y="299"/>
                  </a:cubicBezTo>
                  <a:cubicBezTo>
                    <a:pt x="255" y="298"/>
                    <a:pt x="255" y="298"/>
                    <a:pt x="255" y="298"/>
                  </a:cubicBezTo>
                  <a:cubicBezTo>
                    <a:pt x="254" y="297"/>
                    <a:pt x="254" y="297"/>
                    <a:pt x="254" y="297"/>
                  </a:cubicBezTo>
                  <a:cubicBezTo>
                    <a:pt x="253" y="297"/>
                    <a:pt x="253" y="297"/>
                    <a:pt x="252" y="296"/>
                  </a:cubicBezTo>
                  <a:cubicBezTo>
                    <a:pt x="252" y="294"/>
                    <a:pt x="252" y="294"/>
                    <a:pt x="252" y="294"/>
                  </a:cubicBezTo>
                  <a:cubicBezTo>
                    <a:pt x="253" y="293"/>
                    <a:pt x="253" y="293"/>
                    <a:pt x="253" y="293"/>
                  </a:cubicBezTo>
                  <a:cubicBezTo>
                    <a:pt x="256" y="291"/>
                    <a:pt x="256" y="291"/>
                    <a:pt x="256" y="291"/>
                  </a:cubicBezTo>
                  <a:cubicBezTo>
                    <a:pt x="255" y="291"/>
                    <a:pt x="255" y="291"/>
                    <a:pt x="255" y="291"/>
                  </a:cubicBezTo>
                  <a:cubicBezTo>
                    <a:pt x="253" y="291"/>
                    <a:pt x="253" y="291"/>
                    <a:pt x="253" y="291"/>
                  </a:cubicBezTo>
                  <a:cubicBezTo>
                    <a:pt x="251" y="292"/>
                    <a:pt x="252" y="292"/>
                    <a:pt x="250" y="294"/>
                  </a:cubicBezTo>
                  <a:cubicBezTo>
                    <a:pt x="249" y="294"/>
                    <a:pt x="249" y="294"/>
                    <a:pt x="249" y="294"/>
                  </a:cubicBezTo>
                  <a:cubicBezTo>
                    <a:pt x="248" y="294"/>
                    <a:pt x="248" y="294"/>
                    <a:pt x="248" y="294"/>
                  </a:cubicBezTo>
                  <a:cubicBezTo>
                    <a:pt x="247" y="294"/>
                    <a:pt x="247" y="294"/>
                    <a:pt x="247" y="294"/>
                  </a:cubicBezTo>
                  <a:cubicBezTo>
                    <a:pt x="246" y="294"/>
                    <a:pt x="246" y="294"/>
                    <a:pt x="246" y="294"/>
                  </a:cubicBezTo>
                  <a:cubicBezTo>
                    <a:pt x="246" y="294"/>
                    <a:pt x="246" y="294"/>
                    <a:pt x="246" y="294"/>
                  </a:cubicBezTo>
                  <a:cubicBezTo>
                    <a:pt x="245" y="295"/>
                    <a:pt x="245" y="295"/>
                    <a:pt x="245" y="295"/>
                  </a:cubicBezTo>
                  <a:cubicBezTo>
                    <a:pt x="244" y="296"/>
                    <a:pt x="244" y="296"/>
                    <a:pt x="244" y="296"/>
                  </a:cubicBezTo>
                  <a:cubicBezTo>
                    <a:pt x="244" y="296"/>
                    <a:pt x="244" y="296"/>
                    <a:pt x="244" y="296"/>
                  </a:cubicBezTo>
                  <a:cubicBezTo>
                    <a:pt x="243" y="295"/>
                    <a:pt x="243" y="295"/>
                    <a:pt x="243" y="295"/>
                  </a:cubicBezTo>
                  <a:cubicBezTo>
                    <a:pt x="242" y="294"/>
                    <a:pt x="242" y="294"/>
                    <a:pt x="242" y="294"/>
                  </a:cubicBezTo>
                  <a:cubicBezTo>
                    <a:pt x="242" y="294"/>
                    <a:pt x="242" y="294"/>
                    <a:pt x="242" y="294"/>
                  </a:cubicBezTo>
                  <a:cubicBezTo>
                    <a:pt x="242" y="294"/>
                    <a:pt x="242" y="294"/>
                    <a:pt x="242" y="294"/>
                  </a:cubicBezTo>
                  <a:cubicBezTo>
                    <a:pt x="241" y="295"/>
                    <a:pt x="241" y="295"/>
                    <a:pt x="241" y="295"/>
                  </a:cubicBezTo>
                  <a:cubicBezTo>
                    <a:pt x="241" y="296"/>
                    <a:pt x="241" y="296"/>
                    <a:pt x="241" y="296"/>
                  </a:cubicBezTo>
                  <a:cubicBezTo>
                    <a:pt x="239" y="296"/>
                    <a:pt x="239" y="296"/>
                    <a:pt x="239" y="296"/>
                  </a:cubicBezTo>
                  <a:cubicBezTo>
                    <a:pt x="238" y="296"/>
                    <a:pt x="238" y="296"/>
                    <a:pt x="238" y="296"/>
                  </a:cubicBezTo>
                  <a:cubicBezTo>
                    <a:pt x="237" y="295"/>
                    <a:pt x="237" y="295"/>
                    <a:pt x="237" y="295"/>
                  </a:cubicBezTo>
                  <a:cubicBezTo>
                    <a:pt x="237" y="294"/>
                    <a:pt x="237" y="294"/>
                    <a:pt x="237" y="294"/>
                  </a:cubicBezTo>
                  <a:cubicBezTo>
                    <a:pt x="238" y="293"/>
                    <a:pt x="239" y="290"/>
                    <a:pt x="240" y="289"/>
                  </a:cubicBezTo>
                  <a:cubicBezTo>
                    <a:pt x="240" y="289"/>
                    <a:pt x="240" y="289"/>
                    <a:pt x="240" y="289"/>
                  </a:cubicBezTo>
                  <a:cubicBezTo>
                    <a:pt x="238" y="290"/>
                    <a:pt x="238" y="291"/>
                    <a:pt x="237" y="292"/>
                  </a:cubicBezTo>
                  <a:cubicBezTo>
                    <a:pt x="235" y="292"/>
                    <a:pt x="235" y="292"/>
                    <a:pt x="235" y="292"/>
                  </a:cubicBezTo>
                  <a:cubicBezTo>
                    <a:pt x="235" y="292"/>
                    <a:pt x="235" y="292"/>
                    <a:pt x="235" y="292"/>
                  </a:cubicBezTo>
                  <a:cubicBezTo>
                    <a:pt x="234" y="292"/>
                    <a:pt x="234" y="292"/>
                    <a:pt x="234" y="292"/>
                  </a:cubicBezTo>
                  <a:cubicBezTo>
                    <a:pt x="233" y="292"/>
                    <a:pt x="233" y="292"/>
                    <a:pt x="233" y="293"/>
                  </a:cubicBezTo>
                  <a:cubicBezTo>
                    <a:pt x="233" y="293"/>
                    <a:pt x="233" y="293"/>
                    <a:pt x="233" y="293"/>
                  </a:cubicBezTo>
                  <a:cubicBezTo>
                    <a:pt x="233" y="294"/>
                    <a:pt x="233" y="294"/>
                    <a:pt x="233" y="294"/>
                  </a:cubicBezTo>
                  <a:cubicBezTo>
                    <a:pt x="234" y="293"/>
                    <a:pt x="234" y="293"/>
                    <a:pt x="235" y="293"/>
                  </a:cubicBezTo>
                  <a:cubicBezTo>
                    <a:pt x="235" y="293"/>
                    <a:pt x="235" y="293"/>
                    <a:pt x="235" y="293"/>
                  </a:cubicBezTo>
                  <a:cubicBezTo>
                    <a:pt x="234" y="296"/>
                    <a:pt x="234" y="295"/>
                    <a:pt x="233" y="297"/>
                  </a:cubicBezTo>
                  <a:cubicBezTo>
                    <a:pt x="233" y="298"/>
                    <a:pt x="233" y="298"/>
                    <a:pt x="233" y="298"/>
                  </a:cubicBezTo>
                  <a:cubicBezTo>
                    <a:pt x="232" y="298"/>
                    <a:pt x="232" y="298"/>
                    <a:pt x="232" y="298"/>
                  </a:cubicBezTo>
                  <a:cubicBezTo>
                    <a:pt x="231" y="298"/>
                    <a:pt x="231" y="298"/>
                    <a:pt x="231" y="298"/>
                  </a:cubicBezTo>
                  <a:cubicBezTo>
                    <a:pt x="231" y="298"/>
                    <a:pt x="231" y="298"/>
                    <a:pt x="231" y="298"/>
                  </a:cubicBezTo>
                  <a:cubicBezTo>
                    <a:pt x="233" y="300"/>
                    <a:pt x="233" y="300"/>
                    <a:pt x="233" y="300"/>
                  </a:cubicBezTo>
                  <a:cubicBezTo>
                    <a:pt x="233" y="300"/>
                    <a:pt x="233" y="300"/>
                    <a:pt x="233" y="300"/>
                  </a:cubicBezTo>
                  <a:cubicBezTo>
                    <a:pt x="234" y="301"/>
                    <a:pt x="234" y="301"/>
                    <a:pt x="234" y="301"/>
                  </a:cubicBezTo>
                  <a:cubicBezTo>
                    <a:pt x="234" y="301"/>
                    <a:pt x="234" y="301"/>
                    <a:pt x="234" y="301"/>
                  </a:cubicBezTo>
                  <a:cubicBezTo>
                    <a:pt x="234" y="302"/>
                    <a:pt x="234" y="303"/>
                    <a:pt x="234" y="303"/>
                  </a:cubicBezTo>
                  <a:cubicBezTo>
                    <a:pt x="233" y="304"/>
                    <a:pt x="233" y="304"/>
                    <a:pt x="233" y="304"/>
                  </a:cubicBezTo>
                  <a:cubicBezTo>
                    <a:pt x="232" y="304"/>
                    <a:pt x="232" y="304"/>
                    <a:pt x="232" y="304"/>
                  </a:cubicBezTo>
                  <a:cubicBezTo>
                    <a:pt x="231" y="304"/>
                    <a:pt x="231" y="304"/>
                    <a:pt x="231" y="304"/>
                  </a:cubicBezTo>
                  <a:cubicBezTo>
                    <a:pt x="230" y="305"/>
                    <a:pt x="231" y="305"/>
                    <a:pt x="230" y="305"/>
                  </a:cubicBezTo>
                  <a:cubicBezTo>
                    <a:pt x="230" y="306"/>
                    <a:pt x="230" y="306"/>
                    <a:pt x="230" y="306"/>
                  </a:cubicBezTo>
                  <a:cubicBezTo>
                    <a:pt x="231" y="305"/>
                    <a:pt x="231" y="305"/>
                    <a:pt x="231" y="305"/>
                  </a:cubicBezTo>
                  <a:cubicBezTo>
                    <a:pt x="234" y="304"/>
                    <a:pt x="232" y="305"/>
                    <a:pt x="235" y="304"/>
                  </a:cubicBezTo>
                  <a:cubicBezTo>
                    <a:pt x="236" y="304"/>
                    <a:pt x="236" y="304"/>
                    <a:pt x="236" y="304"/>
                  </a:cubicBezTo>
                  <a:cubicBezTo>
                    <a:pt x="237" y="304"/>
                    <a:pt x="237" y="304"/>
                    <a:pt x="237" y="304"/>
                  </a:cubicBezTo>
                  <a:cubicBezTo>
                    <a:pt x="237" y="305"/>
                    <a:pt x="237" y="305"/>
                    <a:pt x="237" y="305"/>
                  </a:cubicBezTo>
                  <a:cubicBezTo>
                    <a:pt x="238" y="306"/>
                    <a:pt x="238" y="306"/>
                    <a:pt x="238" y="306"/>
                  </a:cubicBezTo>
                  <a:cubicBezTo>
                    <a:pt x="237" y="306"/>
                    <a:pt x="237" y="306"/>
                    <a:pt x="237" y="306"/>
                  </a:cubicBezTo>
                  <a:cubicBezTo>
                    <a:pt x="237" y="307"/>
                    <a:pt x="237" y="307"/>
                    <a:pt x="237" y="307"/>
                  </a:cubicBezTo>
                  <a:cubicBezTo>
                    <a:pt x="236" y="307"/>
                    <a:pt x="236" y="307"/>
                    <a:pt x="236" y="307"/>
                  </a:cubicBezTo>
                  <a:cubicBezTo>
                    <a:pt x="235" y="308"/>
                    <a:pt x="235" y="308"/>
                    <a:pt x="235" y="308"/>
                  </a:cubicBezTo>
                  <a:cubicBezTo>
                    <a:pt x="234" y="309"/>
                    <a:pt x="235" y="311"/>
                    <a:pt x="235" y="313"/>
                  </a:cubicBezTo>
                  <a:cubicBezTo>
                    <a:pt x="235" y="313"/>
                    <a:pt x="235" y="313"/>
                    <a:pt x="235" y="313"/>
                  </a:cubicBezTo>
                  <a:cubicBezTo>
                    <a:pt x="234" y="313"/>
                    <a:pt x="234" y="313"/>
                    <a:pt x="234" y="313"/>
                  </a:cubicBezTo>
                  <a:cubicBezTo>
                    <a:pt x="234" y="313"/>
                    <a:pt x="234" y="313"/>
                    <a:pt x="234" y="313"/>
                  </a:cubicBezTo>
                  <a:cubicBezTo>
                    <a:pt x="233" y="314"/>
                    <a:pt x="233" y="314"/>
                    <a:pt x="233" y="314"/>
                  </a:cubicBezTo>
                  <a:cubicBezTo>
                    <a:pt x="232" y="317"/>
                    <a:pt x="232" y="317"/>
                    <a:pt x="232" y="317"/>
                  </a:cubicBezTo>
                  <a:cubicBezTo>
                    <a:pt x="232" y="317"/>
                    <a:pt x="232" y="317"/>
                    <a:pt x="232" y="317"/>
                  </a:cubicBezTo>
                  <a:cubicBezTo>
                    <a:pt x="231" y="317"/>
                    <a:pt x="231" y="317"/>
                    <a:pt x="231" y="317"/>
                  </a:cubicBezTo>
                  <a:cubicBezTo>
                    <a:pt x="231" y="317"/>
                    <a:pt x="231" y="317"/>
                    <a:pt x="231" y="317"/>
                  </a:cubicBezTo>
                  <a:cubicBezTo>
                    <a:pt x="231" y="317"/>
                    <a:pt x="231" y="317"/>
                    <a:pt x="231" y="317"/>
                  </a:cubicBezTo>
                  <a:cubicBezTo>
                    <a:pt x="229" y="318"/>
                    <a:pt x="229" y="318"/>
                    <a:pt x="228" y="318"/>
                  </a:cubicBezTo>
                  <a:cubicBezTo>
                    <a:pt x="225" y="317"/>
                    <a:pt x="226" y="317"/>
                    <a:pt x="225" y="317"/>
                  </a:cubicBezTo>
                  <a:cubicBezTo>
                    <a:pt x="225" y="316"/>
                    <a:pt x="225" y="316"/>
                    <a:pt x="225" y="316"/>
                  </a:cubicBezTo>
                  <a:cubicBezTo>
                    <a:pt x="223" y="317"/>
                    <a:pt x="223" y="317"/>
                    <a:pt x="223" y="317"/>
                  </a:cubicBezTo>
                  <a:cubicBezTo>
                    <a:pt x="222" y="316"/>
                    <a:pt x="222" y="316"/>
                    <a:pt x="222" y="316"/>
                  </a:cubicBezTo>
                  <a:cubicBezTo>
                    <a:pt x="221" y="314"/>
                    <a:pt x="221" y="314"/>
                    <a:pt x="221" y="314"/>
                  </a:cubicBezTo>
                  <a:cubicBezTo>
                    <a:pt x="221" y="314"/>
                    <a:pt x="221" y="314"/>
                    <a:pt x="221" y="314"/>
                  </a:cubicBezTo>
                  <a:cubicBezTo>
                    <a:pt x="221" y="316"/>
                    <a:pt x="221" y="316"/>
                    <a:pt x="221" y="316"/>
                  </a:cubicBezTo>
                  <a:cubicBezTo>
                    <a:pt x="221" y="317"/>
                    <a:pt x="221" y="317"/>
                    <a:pt x="220" y="319"/>
                  </a:cubicBezTo>
                  <a:cubicBezTo>
                    <a:pt x="219" y="322"/>
                    <a:pt x="219" y="322"/>
                    <a:pt x="219" y="322"/>
                  </a:cubicBezTo>
                  <a:cubicBezTo>
                    <a:pt x="219" y="322"/>
                    <a:pt x="219" y="322"/>
                    <a:pt x="219" y="322"/>
                  </a:cubicBezTo>
                  <a:cubicBezTo>
                    <a:pt x="219" y="321"/>
                    <a:pt x="218" y="320"/>
                    <a:pt x="218" y="319"/>
                  </a:cubicBezTo>
                  <a:cubicBezTo>
                    <a:pt x="218" y="318"/>
                    <a:pt x="218" y="318"/>
                    <a:pt x="218" y="318"/>
                  </a:cubicBezTo>
                  <a:cubicBezTo>
                    <a:pt x="217" y="320"/>
                    <a:pt x="217" y="320"/>
                    <a:pt x="217" y="320"/>
                  </a:cubicBezTo>
                  <a:cubicBezTo>
                    <a:pt x="217" y="320"/>
                    <a:pt x="217" y="320"/>
                    <a:pt x="217" y="320"/>
                  </a:cubicBezTo>
                  <a:cubicBezTo>
                    <a:pt x="217" y="322"/>
                    <a:pt x="217" y="322"/>
                    <a:pt x="217" y="322"/>
                  </a:cubicBezTo>
                  <a:cubicBezTo>
                    <a:pt x="217" y="322"/>
                    <a:pt x="217" y="322"/>
                    <a:pt x="217" y="322"/>
                  </a:cubicBezTo>
                  <a:cubicBezTo>
                    <a:pt x="215" y="321"/>
                    <a:pt x="215" y="321"/>
                    <a:pt x="215" y="321"/>
                  </a:cubicBezTo>
                  <a:cubicBezTo>
                    <a:pt x="215" y="321"/>
                    <a:pt x="215" y="321"/>
                    <a:pt x="215" y="321"/>
                  </a:cubicBezTo>
                  <a:cubicBezTo>
                    <a:pt x="215" y="322"/>
                    <a:pt x="215" y="322"/>
                    <a:pt x="215" y="322"/>
                  </a:cubicBezTo>
                  <a:cubicBezTo>
                    <a:pt x="215" y="323"/>
                    <a:pt x="215" y="323"/>
                    <a:pt x="215" y="323"/>
                  </a:cubicBezTo>
                  <a:cubicBezTo>
                    <a:pt x="215" y="323"/>
                    <a:pt x="215" y="323"/>
                    <a:pt x="215" y="323"/>
                  </a:cubicBezTo>
                  <a:cubicBezTo>
                    <a:pt x="212" y="326"/>
                    <a:pt x="212" y="326"/>
                    <a:pt x="212" y="326"/>
                  </a:cubicBezTo>
                  <a:cubicBezTo>
                    <a:pt x="212" y="326"/>
                    <a:pt x="212" y="326"/>
                    <a:pt x="212" y="326"/>
                  </a:cubicBezTo>
                  <a:cubicBezTo>
                    <a:pt x="211" y="326"/>
                    <a:pt x="211" y="326"/>
                    <a:pt x="211" y="326"/>
                  </a:cubicBezTo>
                  <a:cubicBezTo>
                    <a:pt x="211" y="326"/>
                    <a:pt x="211" y="326"/>
                    <a:pt x="211" y="326"/>
                  </a:cubicBezTo>
                  <a:cubicBezTo>
                    <a:pt x="209" y="327"/>
                    <a:pt x="209" y="327"/>
                    <a:pt x="209" y="327"/>
                  </a:cubicBezTo>
                  <a:cubicBezTo>
                    <a:pt x="209" y="327"/>
                    <a:pt x="209" y="327"/>
                    <a:pt x="209" y="327"/>
                  </a:cubicBezTo>
                  <a:cubicBezTo>
                    <a:pt x="208" y="326"/>
                    <a:pt x="208" y="326"/>
                    <a:pt x="208" y="326"/>
                  </a:cubicBezTo>
                  <a:cubicBezTo>
                    <a:pt x="208" y="326"/>
                    <a:pt x="208" y="326"/>
                    <a:pt x="208" y="326"/>
                  </a:cubicBezTo>
                  <a:cubicBezTo>
                    <a:pt x="208" y="327"/>
                    <a:pt x="208" y="327"/>
                    <a:pt x="208" y="328"/>
                  </a:cubicBezTo>
                  <a:cubicBezTo>
                    <a:pt x="207" y="329"/>
                    <a:pt x="207" y="329"/>
                    <a:pt x="207" y="329"/>
                  </a:cubicBezTo>
                  <a:cubicBezTo>
                    <a:pt x="205" y="331"/>
                    <a:pt x="205" y="331"/>
                    <a:pt x="205" y="331"/>
                  </a:cubicBezTo>
                  <a:cubicBezTo>
                    <a:pt x="204" y="332"/>
                    <a:pt x="205" y="332"/>
                    <a:pt x="204" y="333"/>
                  </a:cubicBezTo>
                  <a:cubicBezTo>
                    <a:pt x="204" y="333"/>
                    <a:pt x="204" y="333"/>
                    <a:pt x="204" y="333"/>
                  </a:cubicBezTo>
                  <a:cubicBezTo>
                    <a:pt x="202" y="332"/>
                    <a:pt x="203" y="333"/>
                    <a:pt x="201" y="332"/>
                  </a:cubicBezTo>
                  <a:cubicBezTo>
                    <a:pt x="201" y="332"/>
                    <a:pt x="201" y="332"/>
                    <a:pt x="201" y="332"/>
                  </a:cubicBezTo>
                  <a:cubicBezTo>
                    <a:pt x="202" y="333"/>
                    <a:pt x="202" y="333"/>
                    <a:pt x="202" y="333"/>
                  </a:cubicBezTo>
                  <a:cubicBezTo>
                    <a:pt x="202" y="333"/>
                    <a:pt x="202" y="333"/>
                    <a:pt x="202" y="333"/>
                  </a:cubicBezTo>
                  <a:cubicBezTo>
                    <a:pt x="201" y="334"/>
                    <a:pt x="201" y="334"/>
                    <a:pt x="201" y="334"/>
                  </a:cubicBezTo>
                  <a:cubicBezTo>
                    <a:pt x="200" y="334"/>
                    <a:pt x="200" y="334"/>
                    <a:pt x="199" y="333"/>
                  </a:cubicBezTo>
                  <a:cubicBezTo>
                    <a:pt x="198" y="334"/>
                    <a:pt x="198" y="334"/>
                    <a:pt x="198" y="334"/>
                  </a:cubicBezTo>
                  <a:cubicBezTo>
                    <a:pt x="197" y="335"/>
                    <a:pt x="197" y="335"/>
                    <a:pt x="197" y="335"/>
                  </a:cubicBezTo>
                  <a:cubicBezTo>
                    <a:pt x="195" y="334"/>
                    <a:pt x="195" y="334"/>
                    <a:pt x="195" y="334"/>
                  </a:cubicBezTo>
                  <a:cubicBezTo>
                    <a:pt x="193" y="333"/>
                    <a:pt x="193" y="333"/>
                    <a:pt x="193" y="333"/>
                  </a:cubicBezTo>
                  <a:cubicBezTo>
                    <a:pt x="193" y="333"/>
                    <a:pt x="193" y="333"/>
                    <a:pt x="193" y="333"/>
                  </a:cubicBezTo>
                  <a:cubicBezTo>
                    <a:pt x="193" y="332"/>
                    <a:pt x="193" y="332"/>
                    <a:pt x="193" y="332"/>
                  </a:cubicBezTo>
                  <a:cubicBezTo>
                    <a:pt x="193" y="330"/>
                    <a:pt x="194" y="330"/>
                    <a:pt x="196" y="328"/>
                  </a:cubicBezTo>
                  <a:cubicBezTo>
                    <a:pt x="198" y="328"/>
                    <a:pt x="198" y="328"/>
                    <a:pt x="198" y="328"/>
                  </a:cubicBezTo>
                  <a:cubicBezTo>
                    <a:pt x="201" y="326"/>
                    <a:pt x="201" y="325"/>
                    <a:pt x="203" y="322"/>
                  </a:cubicBezTo>
                  <a:cubicBezTo>
                    <a:pt x="203" y="321"/>
                    <a:pt x="203" y="321"/>
                    <a:pt x="203" y="321"/>
                  </a:cubicBezTo>
                  <a:cubicBezTo>
                    <a:pt x="202" y="321"/>
                    <a:pt x="202" y="321"/>
                    <a:pt x="202" y="321"/>
                  </a:cubicBezTo>
                  <a:cubicBezTo>
                    <a:pt x="202" y="322"/>
                    <a:pt x="199" y="324"/>
                    <a:pt x="198" y="324"/>
                  </a:cubicBezTo>
                  <a:cubicBezTo>
                    <a:pt x="198" y="324"/>
                    <a:pt x="198" y="324"/>
                    <a:pt x="198" y="324"/>
                  </a:cubicBezTo>
                  <a:cubicBezTo>
                    <a:pt x="195" y="323"/>
                    <a:pt x="195" y="323"/>
                    <a:pt x="195" y="323"/>
                  </a:cubicBezTo>
                  <a:cubicBezTo>
                    <a:pt x="194" y="323"/>
                    <a:pt x="194" y="323"/>
                    <a:pt x="194" y="323"/>
                  </a:cubicBezTo>
                  <a:cubicBezTo>
                    <a:pt x="194" y="321"/>
                    <a:pt x="194" y="321"/>
                    <a:pt x="194" y="321"/>
                  </a:cubicBezTo>
                  <a:cubicBezTo>
                    <a:pt x="197" y="308"/>
                    <a:pt x="200" y="318"/>
                    <a:pt x="199" y="300"/>
                  </a:cubicBezTo>
                  <a:cubicBezTo>
                    <a:pt x="200" y="300"/>
                    <a:pt x="200" y="300"/>
                    <a:pt x="200" y="300"/>
                  </a:cubicBezTo>
                  <a:cubicBezTo>
                    <a:pt x="208" y="295"/>
                    <a:pt x="200" y="299"/>
                    <a:pt x="210" y="293"/>
                  </a:cubicBezTo>
                  <a:cubicBezTo>
                    <a:pt x="211" y="293"/>
                    <a:pt x="211" y="293"/>
                    <a:pt x="211" y="293"/>
                  </a:cubicBezTo>
                  <a:cubicBezTo>
                    <a:pt x="212" y="295"/>
                    <a:pt x="212" y="295"/>
                    <a:pt x="213" y="295"/>
                  </a:cubicBezTo>
                  <a:cubicBezTo>
                    <a:pt x="215" y="295"/>
                    <a:pt x="215" y="295"/>
                    <a:pt x="215" y="295"/>
                  </a:cubicBezTo>
                  <a:cubicBezTo>
                    <a:pt x="216" y="295"/>
                    <a:pt x="216" y="295"/>
                    <a:pt x="216" y="295"/>
                  </a:cubicBezTo>
                  <a:cubicBezTo>
                    <a:pt x="221" y="295"/>
                    <a:pt x="222" y="296"/>
                    <a:pt x="225" y="297"/>
                  </a:cubicBezTo>
                  <a:cubicBezTo>
                    <a:pt x="225" y="296"/>
                    <a:pt x="225" y="296"/>
                    <a:pt x="225" y="296"/>
                  </a:cubicBezTo>
                  <a:cubicBezTo>
                    <a:pt x="224" y="295"/>
                    <a:pt x="224" y="295"/>
                    <a:pt x="224" y="295"/>
                  </a:cubicBezTo>
                  <a:cubicBezTo>
                    <a:pt x="221" y="295"/>
                    <a:pt x="218" y="294"/>
                    <a:pt x="214" y="290"/>
                  </a:cubicBezTo>
                  <a:cubicBezTo>
                    <a:pt x="214" y="289"/>
                    <a:pt x="214" y="289"/>
                    <a:pt x="214" y="289"/>
                  </a:cubicBezTo>
                  <a:cubicBezTo>
                    <a:pt x="216" y="289"/>
                    <a:pt x="216" y="289"/>
                    <a:pt x="216" y="289"/>
                  </a:cubicBezTo>
                  <a:cubicBezTo>
                    <a:pt x="216" y="288"/>
                    <a:pt x="216" y="288"/>
                    <a:pt x="216" y="288"/>
                  </a:cubicBezTo>
                  <a:cubicBezTo>
                    <a:pt x="216" y="288"/>
                    <a:pt x="216" y="288"/>
                    <a:pt x="216" y="288"/>
                  </a:cubicBezTo>
                  <a:cubicBezTo>
                    <a:pt x="218" y="285"/>
                    <a:pt x="219" y="284"/>
                    <a:pt x="222" y="282"/>
                  </a:cubicBezTo>
                  <a:cubicBezTo>
                    <a:pt x="221" y="282"/>
                    <a:pt x="221" y="282"/>
                    <a:pt x="219" y="282"/>
                  </a:cubicBezTo>
                  <a:cubicBezTo>
                    <a:pt x="218" y="283"/>
                    <a:pt x="218" y="283"/>
                    <a:pt x="218" y="283"/>
                  </a:cubicBezTo>
                  <a:cubicBezTo>
                    <a:pt x="217" y="284"/>
                    <a:pt x="217" y="284"/>
                    <a:pt x="217" y="284"/>
                  </a:cubicBezTo>
                  <a:cubicBezTo>
                    <a:pt x="216" y="285"/>
                    <a:pt x="216" y="285"/>
                    <a:pt x="215" y="287"/>
                  </a:cubicBezTo>
                  <a:cubicBezTo>
                    <a:pt x="215" y="287"/>
                    <a:pt x="215" y="287"/>
                    <a:pt x="215" y="287"/>
                  </a:cubicBezTo>
                  <a:cubicBezTo>
                    <a:pt x="213" y="288"/>
                    <a:pt x="212" y="288"/>
                    <a:pt x="209" y="288"/>
                  </a:cubicBezTo>
                  <a:cubicBezTo>
                    <a:pt x="209" y="287"/>
                    <a:pt x="209" y="287"/>
                    <a:pt x="209" y="287"/>
                  </a:cubicBezTo>
                  <a:cubicBezTo>
                    <a:pt x="208" y="287"/>
                    <a:pt x="208" y="287"/>
                    <a:pt x="208" y="287"/>
                  </a:cubicBezTo>
                  <a:cubicBezTo>
                    <a:pt x="208" y="287"/>
                    <a:pt x="208" y="287"/>
                    <a:pt x="208" y="287"/>
                  </a:cubicBezTo>
                  <a:cubicBezTo>
                    <a:pt x="205" y="289"/>
                    <a:pt x="204" y="289"/>
                    <a:pt x="202" y="292"/>
                  </a:cubicBezTo>
                  <a:cubicBezTo>
                    <a:pt x="200" y="293"/>
                    <a:pt x="200" y="293"/>
                    <a:pt x="200" y="293"/>
                  </a:cubicBezTo>
                  <a:cubicBezTo>
                    <a:pt x="198" y="294"/>
                    <a:pt x="199" y="293"/>
                    <a:pt x="197" y="294"/>
                  </a:cubicBezTo>
                  <a:cubicBezTo>
                    <a:pt x="195" y="296"/>
                    <a:pt x="195" y="296"/>
                    <a:pt x="195" y="296"/>
                  </a:cubicBezTo>
                  <a:cubicBezTo>
                    <a:pt x="195" y="297"/>
                    <a:pt x="195" y="297"/>
                    <a:pt x="195" y="297"/>
                  </a:cubicBezTo>
                  <a:cubicBezTo>
                    <a:pt x="195" y="298"/>
                    <a:pt x="195" y="298"/>
                    <a:pt x="195" y="298"/>
                  </a:cubicBezTo>
                  <a:cubicBezTo>
                    <a:pt x="195" y="299"/>
                    <a:pt x="195" y="299"/>
                    <a:pt x="195" y="299"/>
                  </a:cubicBezTo>
                  <a:cubicBezTo>
                    <a:pt x="195" y="300"/>
                    <a:pt x="195" y="300"/>
                    <a:pt x="195" y="300"/>
                  </a:cubicBezTo>
                  <a:cubicBezTo>
                    <a:pt x="194" y="300"/>
                    <a:pt x="194" y="300"/>
                    <a:pt x="194" y="300"/>
                  </a:cubicBezTo>
                  <a:cubicBezTo>
                    <a:pt x="192" y="301"/>
                    <a:pt x="191" y="302"/>
                    <a:pt x="189" y="305"/>
                  </a:cubicBezTo>
                  <a:cubicBezTo>
                    <a:pt x="189" y="306"/>
                    <a:pt x="189" y="306"/>
                    <a:pt x="189" y="306"/>
                  </a:cubicBezTo>
                  <a:cubicBezTo>
                    <a:pt x="189" y="306"/>
                    <a:pt x="189" y="306"/>
                    <a:pt x="189" y="306"/>
                  </a:cubicBezTo>
                  <a:cubicBezTo>
                    <a:pt x="189" y="307"/>
                    <a:pt x="189" y="307"/>
                    <a:pt x="189" y="307"/>
                  </a:cubicBezTo>
                  <a:cubicBezTo>
                    <a:pt x="188" y="309"/>
                    <a:pt x="187" y="310"/>
                    <a:pt x="185" y="311"/>
                  </a:cubicBezTo>
                  <a:cubicBezTo>
                    <a:pt x="184" y="311"/>
                    <a:pt x="184" y="311"/>
                    <a:pt x="184" y="311"/>
                  </a:cubicBezTo>
                  <a:cubicBezTo>
                    <a:pt x="183" y="311"/>
                    <a:pt x="183" y="311"/>
                    <a:pt x="183" y="311"/>
                  </a:cubicBezTo>
                  <a:cubicBezTo>
                    <a:pt x="182" y="310"/>
                    <a:pt x="182" y="310"/>
                    <a:pt x="182" y="310"/>
                  </a:cubicBezTo>
                  <a:cubicBezTo>
                    <a:pt x="181" y="310"/>
                    <a:pt x="181" y="310"/>
                    <a:pt x="181" y="310"/>
                  </a:cubicBezTo>
                  <a:cubicBezTo>
                    <a:pt x="181" y="310"/>
                    <a:pt x="181" y="310"/>
                    <a:pt x="181" y="310"/>
                  </a:cubicBezTo>
                  <a:cubicBezTo>
                    <a:pt x="183" y="311"/>
                    <a:pt x="183" y="312"/>
                    <a:pt x="185" y="314"/>
                  </a:cubicBezTo>
                  <a:cubicBezTo>
                    <a:pt x="185" y="315"/>
                    <a:pt x="185" y="315"/>
                    <a:pt x="185" y="315"/>
                  </a:cubicBezTo>
                  <a:cubicBezTo>
                    <a:pt x="185" y="316"/>
                    <a:pt x="185" y="316"/>
                    <a:pt x="185" y="316"/>
                  </a:cubicBezTo>
                  <a:cubicBezTo>
                    <a:pt x="185" y="316"/>
                    <a:pt x="185" y="316"/>
                    <a:pt x="184" y="318"/>
                  </a:cubicBezTo>
                  <a:cubicBezTo>
                    <a:pt x="181" y="320"/>
                    <a:pt x="181" y="319"/>
                    <a:pt x="179" y="320"/>
                  </a:cubicBezTo>
                  <a:cubicBezTo>
                    <a:pt x="179" y="320"/>
                    <a:pt x="179" y="320"/>
                    <a:pt x="179" y="320"/>
                  </a:cubicBezTo>
                  <a:cubicBezTo>
                    <a:pt x="181" y="321"/>
                    <a:pt x="181" y="321"/>
                    <a:pt x="181" y="321"/>
                  </a:cubicBezTo>
                  <a:cubicBezTo>
                    <a:pt x="181" y="321"/>
                    <a:pt x="181" y="321"/>
                    <a:pt x="181" y="321"/>
                  </a:cubicBezTo>
                  <a:cubicBezTo>
                    <a:pt x="180" y="323"/>
                    <a:pt x="180" y="323"/>
                    <a:pt x="180" y="323"/>
                  </a:cubicBezTo>
                  <a:cubicBezTo>
                    <a:pt x="180" y="323"/>
                    <a:pt x="179" y="323"/>
                    <a:pt x="178" y="324"/>
                  </a:cubicBezTo>
                  <a:cubicBezTo>
                    <a:pt x="177" y="324"/>
                    <a:pt x="177" y="324"/>
                    <a:pt x="177" y="324"/>
                  </a:cubicBezTo>
                  <a:cubicBezTo>
                    <a:pt x="177" y="324"/>
                    <a:pt x="177" y="324"/>
                    <a:pt x="177" y="324"/>
                  </a:cubicBezTo>
                  <a:cubicBezTo>
                    <a:pt x="177" y="323"/>
                    <a:pt x="177" y="323"/>
                    <a:pt x="177" y="323"/>
                  </a:cubicBezTo>
                  <a:cubicBezTo>
                    <a:pt x="177" y="323"/>
                    <a:pt x="177" y="323"/>
                    <a:pt x="177" y="323"/>
                  </a:cubicBezTo>
                  <a:cubicBezTo>
                    <a:pt x="176" y="322"/>
                    <a:pt x="176" y="322"/>
                    <a:pt x="176" y="322"/>
                  </a:cubicBezTo>
                  <a:cubicBezTo>
                    <a:pt x="175" y="323"/>
                    <a:pt x="174" y="324"/>
                    <a:pt x="173" y="325"/>
                  </a:cubicBezTo>
                  <a:cubicBezTo>
                    <a:pt x="174" y="325"/>
                    <a:pt x="174" y="325"/>
                    <a:pt x="174" y="325"/>
                  </a:cubicBezTo>
                  <a:cubicBezTo>
                    <a:pt x="174" y="325"/>
                    <a:pt x="174" y="325"/>
                    <a:pt x="174" y="325"/>
                  </a:cubicBezTo>
                  <a:cubicBezTo>
                    <a:pt x="171" y="329"/>
                    <a:pt x="175" y="326"/>
                    <a:pt x="169" y="331"/>
                  </a:cubicBezTo>
                  <a:cubicBezTo>
                    <a:pt x="169" y="331"/>
                    <a:pt x="169" y="331"/>
                    <a:pt x="169" y="331"/>
                  </a:cubicBezTo>
                  <a:cubicBezTo>
                    <a:pt x="168" y="334"/>
                    <a:pt x="168" y="333"/>
                    <a:pt x="168" y="335"/>
                  </a:cubicBezTo>
                  <a:cubicBezTo>
                    <a:pt x="168" y="336"/>
                    <a:pt x="168" y="336"/>
                    <a:pt x="168" y="336"/>
                  </a:cubicBezTo>
                  <a:cubicBezTo>
                    <a:pt x="174" y="338"/>
                    <a:pt x="171" y="336"/>
                    <a:pt x="176" y="339"/>
                  </a:cubicBezTo>
                  <a:cubicBezTo>
                    <a:pt x="177" y="341"/>
                    <a:pt x="177" y="341"/>
                    <a:pt x="177" y="341"/>
                  </a:cubicBezTo>
                  <a:cubicBezTo>
                    <a:pt x="177" y="341"/>
                    <a:pt x="177" y="341"/>
                    <a:pt x="177" y="341"/>
                  </a:cubicBezTo>
                  <a:cubicBezTo>
                    <a:pt x="177" y="343"/>
                    <a:pt x="175" y="346"/>
                    <a:pt x="172" y="347"/>
                  </a:cubicBezTo>
                  <a:cubicBezTo>
                    <a:pt x="171" y="348"/>
                    <a:pt x="170" y="349"/>
                    <a:pt x="170" y="350"/>
                  </a:cubicBezTo>
                  <a:cubicBezTo>
                    <a:pt x="169" y="351"/>
                    <a:pt x="169" y="351"/>
                    <a:pt x="169" y="351"/>
                  </a:cubicBezTo>
                  <a:cubicBezTo>
                    <a:pt x="169" y="352"/>
                    <a:pt x="169" y="352"/>
                    <a:pt x="169" y="352"/>
                  </a:cubicBezTo>
                  <a:cubicBezTo>
                    <a:pt x="169" y="352"/>
                    <a:pt x="169" y="352"/>
                    <a:pt x="169" y="352"/>
                  </a:cubicBezTo>
                  <a:cubicBezTo>
                    <a:pt x="167" y="354"/>
                    <a:pt x="167" y="354"/>
                    <a:pt x="167" y="354"/>
                  </a:cubicBezTo>
                  <a:cubicBezTo>
                    <a:pt x="167" y="354"/>
                    <a:pt x="167" y="354"/>
                    <a:pt x="167" y="354"/>
                  </a:cubicBezTo>
                  <a:cubicBezTo>
                    <a:pt x="167" y="354"/>
                    <a:pt x="167" y="354"/>
                    <a:pt x="167" y="354"/>
                  </a:cubicBezTo>
                  <a:cubicBezTo>
                    <a:pt x="167" y="355"/>
                    <a:pt x="167" y="355"/>
                    <a:pt x="167" y="357"/>
                  </a:cubicBezTo>
                  <a:cubicBezTo>
                    <a:pt x="167" y="357"/>
                    <a:pt x="167" y="357"/>
                    <a:pt x="167" y="357"/>
                  </a:cubicBezTo>
                  <a:cubicBezTo>
                    <a:pt x="165" y="357"/>
                    <a:pt x="165" y="357"/>
                    <a:pt x="165" y="357"/>
                  </a:cubicBezTo>
                  <a:cubicBezTo>
                    <a:pt x="163" y="358"/>
                    <a:pt x="163" y="358"/>
                    <a:pt x="163" y="358"/>
                  </a:cubicBezTo>
                  <a:cubicBezTo>
                    <a:pt x="163" y="358"/>
                    <a:pt x="163" y="358"/>
                    <a:pt x="163" y="358"/>
                  </a:cubicBezTo>
                  <a:cubicBezTo>
                    <a:pt x="163" y="359"/>
                    <a:pt x="163" y="359"/>
                    <a:pt x="163" y="359"/>
                  </a:cubicBezTo>
                  <a:cubicBezTo>
                    <a:pt x="158" y="360"/>
                    <a:pt x="158" y="360"/>
                    <a:pt x="158" y="360"/>
                  </a:cubicBezTo>
                  <a:cubicBezTo>
                    <a:pt x="157" y="362"/>
                    <a:pt x="157" y="364"/>
                    <a:pt x="153" y="365"/>
                  </a:cubicBezTo>
                  <a:cubicBezTo>
                    <a:pt x="152" y="366"/>
                    <a:pt x="152" y="366"/>
                    <a:pt x="152" y="366"/>
                  </a:cubicBezTo>
                  <a:cubicBezTo>
                    <a:pt x="152" y="366"/>
                    <a:pt x="152" y="366"/>
                    <a:pt x="152" y="366"/>
                  </a:cubicBezTo>
                  <a:cubicBezTo>
                    <a:pt x="151" y="367"/>
                    <a:pt x="151" y="367"/>
                    <a:pt x="151" y="367"/>
                  </a:cubicBezTo>
                  <a:cubicBezTo>
                    <a:pt x="150" y="368"/>
                    <a:pt x="150" y="368"/>
                    <a:pt x="150" y="368"/>
                  </a:cubicBezTo>
                  <a:cubicBezTo>
                    <a:pt x="150" y="369"/>
                    <a:pt x="150" y="369"/>
                    <a:pt x="150" y="369"/>
                  </a:cubicBezTo>
                  <a:cubicBezTo>
                    <a:pt x="149" y="369"/>
                    <a:pt x="149" y="369"/>
                    <a:pt x="149" y="369"/>
                  </a:cubicBezTo>
                  <a:cubicBezTo>
                    <a:pt x="147" y="370"/>
                    <a:pt x="147" y="370"/>
                    <a:pt x="147" y="370"/>
                  </a:cubicBezTo>
                  <a:cubicBezTo>
                    <a:pt x="147" y="370"/>
                    <a:pt x="147" y="370"/>
                    <a:pt x="147" y="370"/>
                  </a:cubicBezTo>
                  <a:cubicBezTo>
                    <a:pt x="147" y="372"/>
                    <a:pt x="147" y="372"/>
                    <a:pt x="147" y="372"/>
                  </a:cubicBezTo>
                  <a:cubicBezTo>
                    <a:pt x="146" y="372"/>
                    <a:pt x="146" y="372"/>
                    <a:pt x="146" y="372"/>
                  </a:cubicBezTo>
                  <a:cubicBezTo>
                    <a:pt x="146" y="371"/>
                    <a:pt x="146" y="371"/>
                    <a:pt x="146" y="371"/>
                  </a:cubicBezTo>
                  <a:cubicBezTo>
                    <a:pt x="145" y="372"/>
                    <a:pt x="145" y="372"/>
                    <a:pt x="145" y="372"/>
                  </a:cubicBezTo>
                  <a:cubicBezTo>
                    <a:pt x="144" y="372"/>
                    <a:pt x="143" y="373"/>
                    <a:pt x="142" y="374"/>
                  </a:cubicBezTo>
                  <a:cubicBezTo>
                    <a:pt x="142" y="374"/>
                    <a:pt x="142" y="374"/>
                    <a:pt x="142" y="374"/>
                  </a:cubicBezTo>
                  <a:cubicBezTo>
                    <a:pt x="142" y="375"/>
                    <a:pt x="142" y="375"/>
                    <a:pt x="142" y="375"/>
                  </a:cubicBezTo>
                  <a:cubicBezTo>
                    <a:pt x="143" y="376"/>
                    <a:pt x="143" y="376"/>
                    <a:pt x="143" y="376"/>
                  </a:cubicBezTo>
                  <a:cubicBezTo>
                    <a:pt x="143" y="377"/>
                    <a:pt x="143" y="377"/>
                    <a:pt x="143" y="377"/>
                  </a:cubicBezTo>
                  <a:cubicBezTo>
                    <a:pt x="142" y="379"/>
                    <a:pt x="142" y="379"/>
                    <a:pt x="142" y="379"/>
                  </a:cubicBezTo>
                  <a:cubicBezTo>
                    <a:pt x="142" y="379"/>
                    <a:pt x="142" y="379"/>
                    <a:pt x="142" y="379"/>
                  </a:cubicBezTo>
                  <a:cubicBezTo>
                    <a:pt x="141" y="380"/>
                    <a:pt x="141" y="380"/>
                    <a:pt x="141" y="380"/>
                  </a:cubicBezTo>
                  <a:cubicBezTo>
                    <a:pt x="140" y="381"/>
                    <a:pt x="140" y="381"/>
                    <a:pt x="140" y="381"/>
                  </a:cubicBezTo>
                  <a:cubicBezTo>
                    <a:pt x="139" y="381"/>
                    <a:pt x="139" y="381"/>
                    <a:pt x="139" y="381"/>
                  </a:cubicBezTo>
                  <a:cubicBezTo>
                    <a:pt x="139" y="381"/>
                    <a:pt x="139" y="381"/>
                    <a:pt x="139" y="381"/>
                  </a:cubicBezTo>
                  <a:cubicBezTo>
                    <a:pt x="138" y="382"/>
                    <a:pt x="138" y="382"/>
                    <a:pt x="138" y="382"/>
                  </a:cubicBezTo>
                  <a:cubicBezTo>
                    <a:pt x="138" y="382"/>
                    <a:pt x="138" y="382"/>
                    <a:pt x="138" y="382"/>
                  </a:cubicBezTo>
                  <a:cubicBezTo>
                    <a:pt x="137" y="382"/>
                    <a:pt x="137" y="382"/>
                    <a:pt x="137" y="382"/>
                  </a:cubicBezTo>
                  <a:cubicBezTo>
                    <a:pt x="135" y="384"/>
                    <a:pt x="137" y="383"/>
                    <a:pt x="135" y="384"/>
                  </a:cubicBezTo>
                  <a:cubicBezTo>
                    <a:pt x="134" y="385"/>
                    <a:pt x="134" y="385"/>
                    <a:pt x="134" y="385"/>
                  </a:cubicBezTo>
                  <a:cubicBezTo>
                    <a:pt x="133" y="385"/>
                    <a:pt x="133" y="385"/>
                    <a:pt x="133" y="385"/>
                  </a:cubicBezTo>
                  <a:cubicBezTo>
                    <a:pt x="132" y="385"/>
                    <a:pt x="132" y="385"/>
                    <a:pt x="132" y="385"/>
                  </a:cubicBezTo>
                  <a:cubicBezTo>
                    <a:pt x="132" y="385"/>
                    <a:pt x="132" y="385"/>
                    <a:pt x="132" y="385"/>
                  </a:cubicBezTo>
                  <a:cubicBezTo>
                    <a:pt x="131" y="385"/>
                    <a:pt x="131" y="385"/>
                    <a:pt x="131" y="386"/>
                  </a:cubicBezTo>
                  <a:cubicBezTo>
                    <a:pt x="130" y="388"/>
                    <a:pt x="130" y="388"/>
                    <a:pt x="130" y="388"/>
                  </a:cubicBezTo>
                  <a:cubicBezTo>
                    <a:pt x="130" y="388"/>
                    <a:pt x="130" y="388"/>
                    <a:pt x="130" y="388"/>
                  </a:cubicBezTo>
                  <a:cubicBezTo>
                    <a:pt x="129" y="389"/>
                    <a:pt x="129" y="389"/>
                    <a:pt x="129" y="389"/>
                  </a:cubicBezTo>
                  <a:cubicBezTo>
                    <a:pt x="128" y="388"/>
                    <a:pt x="129" y="388"/>
                    <a:pt x="127" y="388"/>
                  </a:cubicBezTo>
                  <a:cubicBezTo>
                    <a:pt x="126" y="388"/>
                    <a:pt x="126" y="388"/>
                    <a:pt x="126" y="388"/>
                  </a:cubicBezTo>
                  <a:cubicBezTo>
                    <a:pt x="125" y="389"/>
                    <a:pt x="125" y="389"/>
                    <a:pt x="125" y="389"/>
                  </a:cubicBezTo>
                  <a:cubicBezTo>
                    <a:pt x="124" y="390"/>
                    <a:pt x="124" y="390"/>
                    <a:pt x="124" y="390"/>
                  </a:cubicBezTo>
                  <a:cubicBezTo>
                    <a:pt x="125" y="390"/>
                    <a:pt x="125" y="390"/>
                    <a:pt x="126" y="390"/>
                  </a:cubicBezTo>
                  <a:cubicBezTo>
                    <a:pt x="126" y="391"/>
                    <a:pt x="126" y="391"/>
                    <a:pt x="126" y="391"/>
                  </a:cubicBezTo>
                  <a:cubicBezTo>
                    <a:pt x="125" y="391"/>
                    <a:pt x="125" y="391"/>
                    <a:pt x="125" y="391"/>
                  </a:cubicBezTo>
                  <a:cubicBezTo>
                    <a:pt x="124" y="391"/>
                    <a:pt x="124" y="391"/>
                    <a:pt x="124" y="391"/>
                  </a:cubicBezTo>
                  <a:cubicBezTo>
                    <a:pt x="123" y="391"/>
                    <a:pt x="123" y="391"/>
                    <a:pt x="123" y="391"/>
                  </a:cubicBezTo>
                  <a:cubicBezTo>
                    <a:pt x="123" y="392"/>
                    <a:pt x="123" y="392"/>
                    <a:pt x="123" y="392"/>
                  </a:cubicBezTo>
                  <a:cubicBezTo>
                    <a:pt x="121" y="392"/>
                    <a:pt x="121" y="392"/>
                    <a:pt x="120" y="392"/>
                  </a:cubicBezTo>
                  <a:cubicBezTo>
                    <a:pt x="120" y="393"/>
                    <a:pt x="119" y="394"/>
                    <a:pt x="119" y="395"/>
                  </a:cubicBezTo>
                  <a:cubicBezTo>
                    <a:pt x="119" y="395"/>
                    <a:pt x="119" y="395"/>
                    <a:pt x="119" y="395"/>
                  </a:cubicBezTo>
                  <a:cubicBezTo>
                    <a:pt x="120" y="395"/>
                    <a:pt x="120" y="395"/>
                    <a:pt x="120" y="395"/>
                  </a:cubicBezTo>
                  <a:cubicBezTo>
                    <a:pt x="121" y="395"/>
                    <a:pt x="121" y="395"/>
                    <a:pt x="121" y="395"/>
                  </a:cubicBezTo>
                  <a:cubicBezTo>
                    <a:pt x="121" y="396"/>
                    <a:pt x="121" y="396"/>
                    <a:pt x="121" y="396"/>
                  </a:cubicBezTo>
                  <a:cubicBezTo>
                    <a:pt x="121" y="396"/>
                    <a:pt x="121" y="396"/>
                    <a:pt x="122" y="397"/>
                  </a:cubicBezTo>
                  <a:cubicBezTo>
                    <a:pt x="122" y="397"/>
                    <a:pt x="122" y="397"/>
                    <a:pt x="122" y="397"/>
                  </a:cubicBezTo>
                  <a:cubicBezTo>
                    <a:pt x="121" y="398"/>
                    <a:pt x="120" y="399"/>
                    <a:pt x="120" y="400"/>
                  </a:cubicBezTo>
                  <a:cubicBezTo>
                    <a:pt x="119" y="400"/>
                    <a:pt x="119" y="400"/>
                    <a:pt x="119" y="400"/>
                  </a:cubicBezTo>
                  <a:cubicBezTo>
                    <a:pt x="119" y="400"/>
                    <a:pt x="119" y="400"/>
                    <a:pt x="119" y="400"/>
                  </a:cubicBezTo>
                  <a:cubicBezTo>
                    <a:pt x="119" y="398"/>
                    <a:pt x="119" y="398"/>
                    <a:pt x="119" y="398"/>
                  </a:cubicBezTo>
                  <a:cubicBezTo>
                    <a:pt x="119" y="398"/>
                    <a:pt x="119" y="398"/>
                    <a:pt x="119" y="398"/>
                  </a:cubicBezTo>
                  <a:cubicBezTo>
                    <a:pt x="118" y="397"/>
                    <a:pt x="118" y="397"/>
                    <a:pt x="118" y="397"/>
                  </a:cubicBezTo>
                  <a:cubicBezTo>
                    <a:pt x="118" y="398"/>
                    <a:pt x="117" y="399"/>
                    <a:pt x="117" y="400"/>
                  </a:cubicBezTo>
                  <a:cubicBezTo>
                    <a:pt x="116" y="401"/>
                    <a:pt x="116" y="401"/>
                    <a:pt x="116" y="401"/>
                  </a:cubicBezTo>
                  <a:cubicBezTo>
                    <a:pt x="114" y="402"/>
                    <a:pt x="109" y="404"/>
                    <a:pt x="108" y="405"/>
                  </a:cubicBezTo>
                  <a:cubicBezTo>
                    <a:pt x="107" y="407"/>
                    <a:pt x="107" y="407"/>
                    <a:pt x="107" y="408"/>
                  </a:cubicBezTo>
                  <a:cubicBezTo>
                    <a:pt x="106" y="409"/>
                    <a:pt x="106" y="409"/>
                    <a:pt x="106" y="409"/>
                  </a:cubicBezTo>
                  <a:cubicBezTo>
                    <a:pt x="106" y="408"/>
                    <a:pt x="106" y="408"/>
                    <a:pt x="106" y="408"/>
                  </a:cubicBezTo>
                  <a:cubicBezTo>
                    <a:pt x="106" y="405"/>
                    <a:pt x="106" y="405"/>
                    <a:pt x="106" y="405"/>
                  </a:cubicBezTo>
                  <a:cubicBezTo>
                    <a:pt x="106" y="405"/>
                    <a:pt x="106" y="405"/>
                    <a:pt x="106" y="405"/>
                  </a:cubicBezTo>
                  <a:cubicBezTo>
                    <a:pt x="105" y="404"/>
                    <a:pt x="105" y="404"/>
                    <a:pt x="105" y="404"/>
                  </a:cubicBezTo>
                  <a:cubicBezTo>
                    <a:pt x="105" y="404"/>
                    <a:pt x="105" y="404"/>
                    <a:pt x="105" y="405"/>
                  </a:cubicBezTo>
                  <a:cubicBezTo>
                    <a:pt x="104" y="405"/>
                    <a:pt x="104" y="405"/>
                    <a:pt x="104" y="405"/>
                  </a:cubicBezTo>
                  <a:cubicBezTo>
                    <a:pt x="103" y="405"/>
                    <a:pt x="103" y="405"/>
                    <a:pt x="103" y="405"/>
                  </a:cubicBezTo>
                  <a:cubicBezTo>
                    <a:pt x="103" y="405"/>
                    <a:pt x="103" y="405"/>
                    <a:pt x="103" y="405"/>
                  </a:cubicBezTo>
                  <a:cubicBezTo>
                    <a:pt x="102" y="406"/>
                    <a:pt x="101" y="407"/>
                    <a:pt x="100" y="408"/>
                  </a:cubicBezTo>
                  <a:cubicBezTo>
                    <a:pt x="98" y="408"/>
                    <a:pt x="98" y="408"/>
                    <a:pt x="98" y="408"/>
                  </a:cubicBezTo>
                  <a:cubicBezTo>
                    <a:pt x="98" y="409"/>
                    <a:pt x="98" y="409"/>
                    <a:pt x="97" y="410"/>
                  </a:cubicBezTo>
                  <a:cubicBezTo>
                    <a:pt x="97" y="410"/>
                    <a:pt x="97" y="410"/>
                    <a:pt x="97" y="410"/>
                  </a:cubicBezTo>
                  <a:cubicBezTo>
                    <a:pt x="96" y="410"/>
                    <a:pt x="96" y="410"/>
                    <a:pt x="96" y="410"/>
                  </a:cubicBezTo>
                  <a:cubicBezTo>
                    <a:pt x="95" y="410"/>
                    <a:pt x="95" y="410"/>
                    <a:pt x="95" y="410"/>
                  </a:cubicBezTo>
                  <a:cubicBezTo>
                    <a:pt x="95" y="410"/>
                    <a:pt x="95" y="410"/>
                    <a:pt x="95" y="410"/>
                  </a:cubicBezTo>
                  <a:cubicBezTo>
                    <a:pt x="94" y="411"/>
                    <a:pt x="94" y="411"/>
                    <a:pt x="94" y="411"/>
                  </a:cubicBezTo>
                  <a:cubicBezTo>
                    <a:pt x="94" y="411"/>
                    <a:pt x="94" y="411"/>
                    <a:pt x="94" y="411"/>
                  </a:cubicBezTo>
                  <a:cubicBezTo>
                    <a:pt x="92" y="411"/>
                    <a:pt x="92" y="411"/>
                    <a:pt x="92" y="411"/>
                  </a:cubicBezTo>
                  <a:cubicBezTo>
                    <a:pt x="92" y="411"/>
                    <a:pt x="92" y="411"/>
                    <a:pt x="92" y="411"/>
                  </a:cubicBezTo>
                  <a:cubicBezTo>
                    <a:pt x="91" y="413"/>
                    <a:pt x="91" y="412"/>
                    <a:pt x="90" y="413"/>
                  </a:cubicBezTo>
                  <a:cubicBezTo>
                    <a:pt x="89" y="413"/>
                    <a:pt x="88" y="413"/>
                    <a:pt x="87" y="414"/>
                  </a:cubicBezTo>
                  <a:cubicBezTo>
                    <a:pt x="86" y="413"/>
                    <a:pt x="86" y="413"/>
                    <a:pt x="86" y="413"/>
                  </a:cubicBezTo>
                  <a:cubicBezTo>
                    <a:pt x="86" y="413"/>
                    <a:pt x="86" y="413"/>
                    <a:pt x="86" y="413"/>
                  </a:cubicBezTo>
                  <a:cubicBezTo>
                    <a:pt x="86" y="412"/>
                    <a:pt x="86" y="412"/>
                    <a:pt x="86" y="412"/>
                  </a:cubicBezTo>
                  <a:cubicBezTo>
                    <a:pt x="86" y="411"/>
                    <a:pt x="86" y="411"/>
                    <a:pt x="86" y="411"/>
                  </a:cubicBezTo>
                  <a:cubicBezTo>
                    <a:pt x="87" y="410"/>
                    <a:pt x="86" y="411"/>
                    <a:pt x="87" y="410"/>
                  </a:cubicBezTo>
                  <a:cubicBezTo>
                    <a:pt x="88" y="410"/>
                    <a:pt x="88" y="410"/>
                    <a:pt x="88" y="410"/>
                  </a:cubicBezTo>
                  <a:cubicBezTo>
                    <a:pt x="89" y="410"/>
                    <a:pt x="89" y="410"/>
                    <a:pt x="89" y="410"/>
                  </a:cubicBezTo>
                  <a:cubicBezTo>
                    <a:pt x="89" y="410"/>
                    <a:pt x="89" y="410"/>
                    <a:pt x="89" y="410"/>
                  </a:cubicBezTo>
                  <a:cubicBezTo>
                    <a:pt x="88" y="409"/>
                    <a:pt x="87" y="409"/>
                    <a:pt x="86" y="409"/>
                  </a:cubicBezTo>
                  <a:cubicBezTo>
                    <a:pt x="85" y="409"/>
                    <a:pt x="85" y="409"/>
                    <a:pt x="84" y="410"/>
                  </a:cubicBezTo>
                  <a:cubicBezTo>
                    <a:pt x="84" y="411"/>
                    <a:pt x="84" y="411"/>
                    <a:pt x="84" y="411"/>
                  </a:cubicBezTo>
                  <a:cubicBezTo>
                    <a:pt x="83" y="413"/>
                    <a:pt x="84" y="413"/>
                    <a:pt x="79" y="418"/>
                  </a:cubicBezTo>
                  <a:cubicBezTo>
                    <a:pt x="78" y="418"/>
                    <a:pt x="78" y="418"/>
                    <a:pt x="78" y="418"/>
                  </a:cubicBezTo>
                  <a:cubicBezTo>
                    <a:pt x="78" y="419"/>
                    <a:pt x="78" y="418"/>
                    <a:pt x="77" y="420"/>
                  </a:cubicBezTo>
                  <a:cubicBezTo>
                    <a:pt x="76" y="420"/>
                    <a:pt x="76" y="420"/>
                    <a:pt x="76" y="420"/>
                  </a:cubicBezTo>
                  <a:cubicBezTo>
                    <a:pt x="76" y="420"/>
                    <a:pt x="76" y="420"/>
                    <a:pt x="76" y="420"/>
                  </a:cubicBezTo>
                  <a:cubicBezTo>
                    <a:pt x="75" y="420"/>
                    <a:pt x="75" y="420"/>
                    <a:pt x="75" y="420"/>
                  </a:cubicBezTo>
                  <a:cubicBezTo>
                    <a:pt x="75" y="419"/>
                    <a:pt x="75" y="419"/>
                    <a:pt x="75" y="419"/>
                  </a:cubicBezTo>
                  <a:cubicBezTo>
                    <a:pt x="75" y="419"/>
                    <a:pt x="75" y="419"/>
                    <a:pt x="75" y="419"/>
                  </a:cubicBezTo>
                  <a:cubicBezTo>
                    <a:pt x="75" y="419"/>
                    <a:pt x="75" y="419"/>
                    <a:pt x="75" y="419"/>
                  </a:cubicBezTo>
                  <a:cubicBezTo>
                    <a:pt x="75" y="418"/>
                    <a:pt x="75" y="418"/>
                    <a:pt x="75" y="418"/>
                  </a:cubicBezTo>
                  <a:cubicBezTo>
                    <a:pt x="74" y="417"/>
                    <a:pt x="74" y="417"/>
                    <a:pt x="74" y="416"/>
                  </a:cubicBezTo>
                  <a:cubicBezTo>
                    <a:pt x="73" y="416"/>
                    <a:pt x="73" y="416"/>
                    <a:pt x="73" y="416"/>
                  </a:cubicBezTo>
                  <a:cubicBezTo>
                    <a:pt x="73" y="417"/>
                    <a:pt x="73" y="417"/>
                    <a:pt x="73" y="417"/>
                  </a:cubicBezTo>
                  <a:cubicBezTo>
                    <a:pt x="73" y="418"/>
                    <a:pt x="73" y="419"/>
                    <a:pt x="73" y="420"/>
                  </a:cubicBezTo>
                  <a:cubicBezTo>
                    <a:pt x="72" y="421"/>
                    <a:pt x="72" y="421"/>
                    <a:pt x="72" y="421"/>
                  </a:cubicBezTo>
                  <a:cubicBezTo>
                    <a:pt x="71" y="422"/>
                    <a:pt x="71" y="422"/>
                    <a:pt x="71" y="422"/>
                  </a:cubicBezTo>
                  <a:cubicBezTo>
                    <a:pt x="70" y="422"/>
                    <a:pt x="70" y="422"/>
                    <a:pt x="70" y="422"/>
                  </a:cubicBezTo>
                  <a:cubicBezTo>
                    <a:pt x="69" y="420"/>
                    <a:pt x="69" y="420"/>
                    <a:pt x="69" y="420"/>
                  </a:cubicBezTo>
                  <a:cubicBezTo>
                    <a:pt x="67" y="420"/>
                    <a:pt x="67" y="420"/>
                    <a:pt x="67" y="420"/>
                  </a:cubicBezTo>
                  <a:cubicBezTo>
                    <a:pt x="67" y="420"/>
                    <a:pt x="67" y="420"/>
                    <a:pt x="67" y="420"/>
                  </a:cubicBezTo>
                  <a:cubicBezTo>
                    <a:pt x="68" y="421"/>
                    <a:pt x="68" y="421"/>
                    <a:pt x="68" y="421"/>
                  </a:cubicBezTo>
                  <a:cubicBezTo>
                    <a:pt x="67" y="423"/>
                    <a:pt x="67" y="423"/>
                    <a:pt x="67" y="423"/>
                  </a:cubicBezTo>
                  <a:cubicBezTo>
                    <a:pt x="66" y="424"/>
                    <a:pt x="66" y="424"/>
                    <a:pt x="65" y="424"/>
                  </a:cubicBezTo>
                  <a:cubicBezTo>
                    <a:pt x="65" y="424"/>
                    <a:pt x="65" y="424"/>
                    <a:pt x="65" y="424"/>
                  </a:cubicBezTo>
                  <a:cubicBezTo>
                    <a:pt x="65" y="423"/>
                    <a:pt x="65" y="423"/>
                    <a:pt x="65" y="423"/>
                  </a:cubicBezTo>
                  <a:cubicBezTo>
                    <a:pt x="66" y="422"/>
                    <a:pt x="65" y="422"/>
                    <a:pt x="66" y="421"/>
                  </a:cubicBezTo>
                  <a:cubicBezTo>
                    <a:pt x="65" y="420"/>
                    <a:pt x="65" y="420"/>
                    <a:pt x="65" y="420"/>
                  </a:cubicBezTo>
                  <a:cubicBezTo>
                    <a:pt x="65" y="419"/>
                    <a:pt x="65" y="419"/>
                    <a:pt x="65" y="419"/>
                  </a:cubicBezTo>
                  <a:cubicBezTo>
                    <a:pt x="66" y="419"/>
                    <a:pt x="66" y="419"/>
                    <a:pt x="66" y="419"/>
                  </a:cubicBezTo>
                  <a:cubicBezTo>
                    <a:pt x="67" y="417"/>
                    <a:pt x="67" y="417"/>
                    <a:pt x="67" y="417"/>
                  </a:cubicBezTo>
                  <a:cubicBezTo>
                    <a:pt x="68" y="417"/>
                    <a:pt x="68" y="417"/>
                    <a:pt x="68" y="417"/>
                  </a:cubicBezTo>
                  <a:cubicBezTo>
                    <a:pt x="69" y="417"/>
                    <a:pt x="69" y="417"/>
                    <a:pt x="69" y="417"/>
                  </a:cubicBezTo>
                  <a:cubicBezTo>
                    <a:pt x="69" y="417"/>
                    <a:pt x="69" y="417"/>
                    <a:pt x="69" y="417"/>
                  </a:cubicBezTo>
                  <a:cubicBezTo>
                    <a:pt x="70" y="417"/>
                    <a:pt x="70" y="417"/>
                    <a:pt x="70" y="417"/>
                  </a:cubicBezTo>
                  <a:cubicBezTo>
                    <a:pt x="70" y="417"/>
                    <a:pt x="70" y="417"/>
                    <a:pt x="70" y="417"/>
                  </a:cubicBezTo>
                  <a:cubicBezTo>
                    <a:pt x="70" y="416"/>
                    <a:pt x="70" y="416"/>
                    <a:pt x="70" y="416"/>
                  </a:cubicBezTo>
                  <a:cubicBezTo>
                    <a:pt x="81" y="404"/>
                    <a:pt x="77" y="406"/>
                    <a:pt x="89" y="401"/>
                  </a:cubicBezTo>
                  <a:cubicBezTo>
                    <a:pt x="89" y="401"/>
                    <a:pt x="89" y="401"/>
                    <a:pt x="89" y="401"/>
                  </a:cubicBezTo>
                  <a:cubicBezTo>
                    <a:pt x="89" y="402"/>
                    <a:pt x="89" y="402"/>
                    <a:pt x="89" y="402"/>
                  </a:cubicBezTo>
                  <a:cubicBezTo>
                    <a:pt x="89" y="402"/>
                    <a:pt x="89" y="402"/>
                    <a:pt x="89" y="402"/>
                  </a:cubicBezTo>
                  <a:cubicBezTo>
                    <a:pt x="90" y="402"/>
                    <a:pt x="90" y="402"/>
                    <a:pt x="90" y="402"/>
                  </a:cubicBezTo>
                  <a:cubicBezTo>
                    <a:pt x="92" y="402"/>
                    <a:pt x="92" y="402"/>
                    <a:pt x="92" y="402"/>
                  </a:cubicBezTo>
                  <a:cubicBezTo>
                    <a:pt x="92" y="401"/>
                    <a:pt x="92" y="401"/>
                    <a:pt x="92" y="401"/>
                  </a:cubicBezTo>
                  <a:cubicBezTo>
                    <a:pt x="93" y="402"/>
                    <a:pt x="93" y="402"/>
                    <a:pt x="93" y="402"/>
                  </a:cubicBezTo>
                  <a:cubicBezTo>
                    <a:pt x="92" y="402"/>
                    <a:pt x="92" y="402"/>
                    <a:pt x="92" y="402"/>
                  </a:cubicBezTo>
                  <a:cubicBezTo>
                    <a:pt x="91" y="403"/>
                    <a:pt x="91" y="403"/>
                    <a:pt x="91" y="403"/>
                  </a:cubicBezTo>
                  <a:cubicBezTo>
                    <a:pt x="91" y="403"/>
                    <a:pt x="91" y="403"/>
                    <a:pt x="91" y="403"/>
                  </a:cubicBezTo>
                  <a:cubicBezTo>
                    <a:pt x="93" y="406"/>
                    <a:pt x="93" y="406"/>
                    <a:pt x="93" y="406"/>
                  </a:cubicBezTo>
                  <a:cubicBezTo>
                    <a:pt x="93" y="406"/>
                    <a:pt x="93" y="406"/>
                    <a:pt x="93" y="406"/>
                  </a:cubicBezTo>
                  <a:cubicBezTo>
                    <a:pt x="94" y="406"/>
                    <a:pt x="94" y="406"/>
                    <a:pt x="94" y="406"/>
                  </a:cubicBezTo>
                  <a:cubicBezTo>
                    <a:pt x="94" y="406"/>
                    <a:pt x="94" y="406"/>
                    <a:pt x="94" y="406"/>
                  </a:cubicBezTo>
                  <a:cubicBezTo>
                    <a:pt x="94" y="404"/>
                    <a:pt x="94" y="404"/>
                    <a:pt x="94" y="404"/>
                  </a:cubicBezTo>
                  <a:cubicBezTo>
                    <a:pt x="94" y="404"/>
                    <a:pt x="94" y="404"/>
                    <a:pt x="94" y="404"/>
                  </a:cubicBezTo>
                  <a:cubicBezTo>
                    <a:pt x="96" y="404"/>
                    <a:pt x="96" y="404"/>
                    <a:pt x="96" y="404"/>
                  </a:cubicBezTo>
                  <a:cubicBezTo>
                    <a:pt x="96" y="404"/>
                    <a:pt x="96" y="404"/>
                    <a:pt x="96" y="404"/>
                  </a:cubicBezTo>
                  <a:cubicBezTo>
                    <a:pt x="97" y="404"/>
                    <a:pt x="97" y="404"/>
                    <a:pt x="97" y="404"/>
                  </a:cubicBezTo>
                  <a:cubicBezTo>
                    <a:pt x="98" y="405"/>
                    <a:pt x="97" y="405"/>
                    <a:pt x="99" y="405"/>
                  </a:cubicBezTo>
                  <a:cubicBezTo>
                    <a:pt x="99" y="405"/>
                    <a:pt x="99" y="405"/>
                    <a:pt x="99" y="405"/>
                  </a:cubicBezTo>
                  <a:cubicBezTo>
                    <a:pt x="99" y="405"/>
                    <a:pt x="99" y="405"/>
                    <a:pt x="99" y="405"/>
                  </a:cubicBezTo>
                  <a:cubicBezTo>
                    <a:pt x="99" y="404"/>
                    <a:pt x="99" y="404"/>
                    <a:pt x="99" y="404"/>
                  </a:cubicBezTo>
                  <a:cubicBezTo>
                    <a:pt x="98" y="403"/>
                    <a:pt x="97" y="403"/>
                    <a:pt x="96" y="402"/>
                  </a:cubicBezTo>
                  <a:cubicBezTo>
                    <a:pt x="96" y="401"/>
                    <a:pt x="96" y="401"/>
                    <a:pt x="96" y="401"/>
                  </a:cubicBezTo>
                  <a:cubicBezTo>
                    <a:pt x="97" y="399"/>
                    <a:pt x="98" y="397"/>
                    <a:pt x="99" y="395"/>
                  </a:cubicBezTo>
                  <a:cubicBezTo>
                    <a:pt x="100" y="394"/>
                    <a:pt x="103" y="392"/>
                    <a:pt x="105" y="390"/>
                  </a:cubicBezTo>
                  <a:cubicBezTo>
                    <a:pt x="110" y="387"/>
                    <a:pt x="110" y="387"/>
                    <a:pt x="110" y="387"/>
                  </a:cubicBezTo>
                  <a:cubicBezTo>
                    <a:pt x="112" y="385"/>
                    <a:pt x="111" y="386"/>
                    <a:pt x="114" y="384"/>
                  </a:cubicBezTo>
                  <a:cubicBezTo>
                    <a:pt x="115" y="383"/>
                    <a:pt x="115" y="383"/>
                    <a:pt x="115" y="383"/>
                  </a:cubicBezTo>
                  <a:cubicBezTo>
                    <a:pt x="115" y="384"/>
                    <a:pt x="115" y="384"/>
                    <a:pt x="115" y="384"/>
                  </a:cubicBezTo>
                  <a:cubicBezTo>
                    <a:pt x="115" y="385"/>
                    <a:pt x="115" y="385"/>
                    <a:pt x="115" y="385"/>
                  </a:cubicBezTo>
                  <a:cubicBezTo>
                    <a:pt x="116" y="385"/>
                    <a:pt x="116" y="385"/>
                    <a:pt x="117" y="385"/>
                  </a:cubicBezTo>
                  <a:cubicBezTo>
                    <a:pt x="117" y="385"/>
                    <a:pt x="117" y="385"/>
                    <a:pt x="117" y="385"/>
                  </a:cubicBezTo>
                  <a:cubicBezTo>
                    <a:pt x="117" y="384"/>
                    <a:pt x="117" y="384"/>
                    <a:pt x="117" y="384"/>
                  </a:cubicBezTo>
                  <a:cubicBezTo>
                    <a:pt x="117" y="383"/>
                    <a:pt x="117" y="382"/>
                    <a:pt x="117" y="380"/>
                  </a:cubicBezTo>
                  <a:cubicBezTo>
                    <a:pt x="119" y="378"/>
                    <a:pt x="121" y="375"/>
                    <a:pt x="123" y="373"/>
                  </a:cubicBezTo>
                  <a:cubicBezTo>
                    <a:pt x="124" y="373"/>
                    <a:pt x="124" y="373"/>
                    <a:pt x="126" y="370"/>
                  </a:cubicBezTo>
                  <a:cubicBezTo>
                    <a:pt x="127" y="370"/>
                    <a:pt x="126" y="370"/>
                    <a:pt x="128" y="370"/>
                  </a:cubicBezTo>
                  <a:cubicBezTo>
                    <a:pt x="128" y="370"/>
                    <a:pt x="128" y="370"/>
                    <a:pt x="128" y="370"/>
                  </a:cubicBezTo>
                  <a:cubicBezTo>
                    <a:pt x="129" y="370"/>
                    <a:pt x="129" y="370"/>
                    <a:pt x="129" y="370"/>
                  </a:cubicBezTo>
                  <a:cubicBezTo>
                    <a:pt x="129" y="371"/>
                    <a:pt x="129" y="371"/>
                    <a:pt x="129" y="371"/>
                  </a:cubicBezTo>
                  <a:cubicBezTo>
                    <a:pt x="130" y="371"/>
                    <a:pt x="130" y="371"/>
                    <a:pt x="130" y="371"/>
                  </a:cubicBezTo>
                  <a:cubicBezTo>
                    <a:pt x="131" y="370"/>
                    <a:pt x="131" y="370"/>
                    <a:pt x="131" y="370"/>
                  </a:cubicBezTo>
                  <a:cubicBezTo>
                    <a:pt x="131" y="370"/>
                    <a:pt x="131" y="370"/>
                    <a:pt x="131" y="370"/>
                  </a:cubicBezTo>
                  <a:cubicBezTo>
                    <a:pt x="130" y="370"/>
                    <a:pt x="130" y="370"/>
                    <a:pt x="130" y="370"/>
                  </a:cubicBezTo>
                  <a:cubicBezTo>
                    <a:pt x="130" y="370"/>
                    <a:pt x="130" y="370"/>
                    <a:pt x="130" y="370"/>
                  </a:cubicBezTo>
                  <a:cubicBezTo>
                    <a:pt x="129" y="368"/>
                    <a:pt x="129" y="368"/>
                    <a:pt x="129" y="368"/>
                  </a:cubicBezTo>
                  <a:cubicBezTo>
                    <a:pt x="128" y="368"/>
                    <a:pt x="128" y="368"/>
                    <a:pt x="128" y="368"/>
                  </a:cubicBezTo>
                  <a:cubicBezTo>
                    <a:pt x="128" y="367"/>
                    <a:pt x="128" y="367"/>
                    <a:pt x="128" y="367"/>
                  </a:cubicBezTo>
                  <a:cubicBezTo>
                    <a:pt x="129" y="362"/>
                    <a:pt x="129" y="365"/>
                    <a:pt x="129" y="359"/>
                  </a:cubicBezTo>
                  <a:cubicBezTo>
                    <a:pt x="130" y="357"/>
                    <a:pt x="130" y="357"/>
                    <a:pt x="130" y="357"/>
                  </a:cubicBezTo>
                  <a:cubicBezTo>
                    <a:pt x="131" y="356"/>
                    <a:pt x="131" y="356"/>
                    <a:pt x="131" y="356"/>
                  </a:cubicBezTo>
                  <a:cubicBezTo>
                    <a:pt x="134" y="356"/>
                    <a:pt x="134" y="356"/>
                    <a:pt x="134" y="356"/>
                  </a:cubicBezTo>
                  <a:cubicBezTo>
                    <a:pt x="132" y="355"/>
                    <a:pt x="132" y="355"/>
                    <a:pt x="132" y="355"/>
                  </a:cubicBezTo>
                  <a:cubicBezTo>
                    <a:pt x="132" y="355"/>
                    <a:pt x="132" y="355"/>
                    <a:pt x="132" y="355"/>
                  </a:cubicBezTo>
                  <a:cubicBezTo>
                    <a:pt x="131" y="355"/>
                    <a:pt x="131" y="355"/>
                    <a:pt x="131" y="355"/>
                  </a:cubicBezTo>
                  <a:cubicBezTo>
                    <a:pt x="130" y="352"/>
                    <a:pt x="130" y="353"/>
                    <a:pt x="130" y="351"/>
                  </a:cubicBezTo>
                  <a:cubicBezTo>
                    <a:pt x="131" y="349"/>
                    <a:pt x="131" y="349"/>
                    <a:pt x="131" y="349"/>
                  </a:cubicBezTo>
                  <a:cubicBezTo>
                    <a:pt x="134" y="346"/>
                    <a:pt x="133" y="347"/>
                    <a:pt x="136" y="344"/>
                  </a:cubicBezTo>
                  <a:cubicBezTo>
                    <a:pt x="136" y="344"/>
                    <a:pt x="136" y="344"/>
                    <a:pt x="136" y="344"/>
                  </a:cubicBezTo>
                  <a:cubicBezTo>
                    <a:pt x="136" y="344"/>
                    <a:pt x="136" y="344"/>
                    <a:pt x="136" y="344"/>
                  </a:cubicBezTo>
                  <a:cubicBezTo>
                    <a:pt x="137" y="338"/>
                    <a:pt x="137" y="340"/>
                    <a:pt x="138" y="336"/>
                  </a:cubicBezTo>
                  <a:cubicBezTo>
                    <a:pt x="136" y="339"/>
                    <a:pt x="137" y="338"/>
                    <a:pt x="134" y="341"/>
                  </a:cubicBezTo>
                  <a:cubicBezTo>
                    <a:pt x="133" y="342"/>
                    <a:pt x="124" y="347"/>
                    <a:pt x="123" y="347"/>
                  </a:cubicBezTo>
                  <a:cubicBezTo>
                    <a:pt x="121" y="346"/>
                    <a:pt x="121" y="346"/>
                    <a:pt x="121" y="346"/>
                  </a:cubicBezTo>
                  <a:cubicBezTo>
                    <a:pt x="119" y="342"/>
                    <a:pt x="121" y="346"/>
                    <a:pt x="119" y="342"/>
                  </a:cubicBezTo>
                  <a:cubicBezTo>
                    <a:pt x="120" y="340"/>
                    <a:pt x="119" y="340"/>
                    <a:pt x="120" y="339"/>
                  </a:cubicBezTo>
                  <a:cubicBezTo>
                    <a:pt x="121" y="338"/>
                    <a:pt x="121" y="338"/>
                    <a:pt x="121" y="338"/>
                  </a:cubicBezTo>
                  <a:cubicBezTo>
                    <a:pt x="123" y="339"/>
                    <a:pt x="123" y="339"/>
                    <a:pt x="123" y="339"/>
                  </a:cubicBezTo>
                  <a:cubicBezTo>
                    <a:pt x="124" y="339"/>
                    <a:pt x="124" y="339"/>
                    <a:pt x="124" y="339"/>
                  </a:cubicBezTo>
                  <a:cubicBezTo>
                    <a:pt x="122" y="337"/>
                    <a:pt x="123" y="338"/>
                    <a:pt x="120" y="337"/>
                  </a:cubicBezTo>
                  <a:cubicBezTo>
                    <a:pt x="119" y="337"/>
                    <a:pt x="119" y="337"/>
                    <a:pt x="119" y="337"/>
                  </a:cubicBezTo>
                  <a:cubicBezTo>
                    <a:pt x="118" y="339"/>
                    <a:pt x="118" y="339"/>
                    <a:pt x="118" y="339"/>
                  </a:cubicBezTo>
                  <a:cubicBezTo>
                    <a:pt x="117" y="340"/>
                    <a:pt x="117" y="340"/>
                    <a:pt x="117" y="340"/>
                  </a:cubicBezTo>
                  <a:cubicBezTo>
                    <a:pt x="116" y="340"/>
                    <a:pt x="116" y="340"/>
                    <a:pt x="116" y="340"/>
                  </a:cubicBezTo>
                  <a:cubicBezTo>
                    <a:pt x="116" y="339"/>
                    <a:pt x="116" y="339"/>
                    <a:pt x="116" y="339"/>
                  </a:cubicBezTo>
                  <a:cubicBezTo>
                    <a:pt x="116" y="341"/>
                    <a:pt x="116" y="341"/>
                    <a:pt x="116" y="341"/>
                  </a:cubicBezTo>
                  <a:cubicBezTo>
                    <a:pt x="115" y="343"/>
                    <a:pt x="116" y="343"/>
                    <a:pt x="115" y="345"/>
                  </a:cubicBezTo>
                  <a:cubicBezTo>
                    <a:pt x="116" y="349"/>
                    <a:pt x="116" y="349"/>
                    <a:pt x="116" y="349"/>
                  </a:cubicBezTo>
                  <a:cubicBezTo>
                    <a:pt x="116" y="351"/>
                    <a:pt x="116" y="351"/>
                    <a:pt x="116" y="351"/>
                  </a:cubicBezTo>
                  <a:cubicBezTo>
                    <a:pt x="114" y="351"/>
                    <a:pt x="114" y="351"/>
                    <a:pt x="114" y="351"/>
                  </a:cubicBezTo>
                  <a:cubicBezTo>
                    <a:pt x="113" y="350"/>
                    <a:pt x="113" y="350"/>
                    <a:pt x="113" y="350"/>
                  </a:cubicBezTo>
                  <a:cubicBezTo>
                    <a:pt x="108" y="342"/>
                    <a:pt x="109" y="343"/>
                    <a:pt x="106" y="341"/>
                  </a:cubicBezTo>
                  <a:cubicBezTo>
                    <a:pt x="105" y="341"/>
                    <a:pt x="105" y="341"/>
                    <a:pt x="105" y="341"/>
                  </a:cubicBezTo>
                  <a:cubicBezTo>
                    <a:pt x="104" y="342"/>
                    <a:pt x="104" y="342"/>
                    <a:pt x="104" y="342"/>
                  </a:cubicBezTo>
                  <a:cubicBezTo>
                    <a:pt x="103" y="342"/>
                    <a:pt x="103" y="342"/>
                    <a:pt x="103" y="342"/>
                  </a:cubicBezTo>
                  <a:cubicBezTo>
                    <a:pt x="100" y="340"/>
                    <a:pt x="100" y="341"/>
                    <a:pt x="98" y="337"/>
                  </a:cubicBezTo>
                  <a:cubicBezTo>
                    <a:pt x="95" y="339"/>
                    <a:pt x="96" y="339"/>
                    <a:pt x="93" y="341"/>
                  </a:cubicBezTo>
                  <a:cubicBezTo>
                    <a:pt x="92" y="341"/>
                    <a:pt x="92" y="341"/>
                    <a:pt x="92" y="341"/>
                  </a:cubicBezTo>
                  <a:cubicBezTo>
                    <a:pt x="89" y="343"/>
                    <a:pt x="89" y="343"/>
                    <a:pt x="89" y="343"/>
                  </a:cubicBezTo>
                  <a:cubicBezTo>
                    <a:pt x="88" y="343"/>
                    <a:pt x="88" y="343"/>
                    <a:pt x="88" y="343"/>
                  </a:cubicBezTo>
                  <a:cubicBezTo>
                    <a:pt x="88" y="344"/>
                    <a:pt x="88" y="344"/>
                    <a:pt x="88" y="344"/>
                  </a:cubicBezTo>
                  <a:cubicBezTo>
                    <a:pt x="88" y="344"/>
                    <a:pt x="88" y="344"/>
                    <a:pt x="88" y="344"/>
                  </a:cubicBezTo>
                  <a:cubicBezTo>
                    <a:pt x="87" y="346"/>
                    <a:pt x="87" y="346"/>
                    <a:pt x="87" y="346"/>
                  </a:cubicBezTo>
                  <a:cubicBezTo>
                    <a:pt x="83" y="347"/>
                    <a:pt x="83" y="347"/>
                    <a:pt x="83" y="347"/>
                  </a:cubicBezTo>
                  <a:cubicBezTo>
                    <a:pt x="78" y="346"/>
                    <a:pt x="78" y="346"/>
                    <a:pt x="78" y="346"/>
                  </a:cubicBezTo>
                  <a:cubicBezTo>
                    <a:pt x="80" y="345"/>
                    <a:pt x="79" y="346"/>
                    <a:pt x="82" y="345"/>
                  </a:cubicBezTo>
                  <a:cubicBezTo>
                    <a:pt x="83" y="343"/>
                    <a:pt x="83" y="343"/>
                    <a:pt x="83" y="343"/>
                  </a:cubicBezTo>
                  <a:cubicBezTo>
                    <a:pt x="82" y="340"/>
                    <a:pt x="82" y="341"/>
                    <a:pt x="82" y="338"/>
                  </a:cubicBezTo>
                  <a:cubicBezTo>
                    <a:pt x="84" y="336"/>
                    <a:pt x="84" y="336"/>
                    <a:pt x="84" y="336"/>
                  </a:cubicBezTo>
                  <a:cubicBezTo>
                    <a:pt x="82" y="336"/>
                    <a:pt x="82" y="336"/>
                    <a:pt x="82" y="336"/>
                  </a:cubicBezTo>
                  <a:cubicBezTo>
                    <a:pt x="81" y="337"/>
                    <a:pt x="81" y="337"/>
                    <a:pt x="81" y="337"/>
                  </a:cubicBezTo>
                  <a:cubicBezTo>
                    <a:pt x="80" y="335"/>
                    <a:pt x="80" y="335"/>
                    <a:pt x="80" y="335"/>
                  </a:cubicBezTo>
                  <a:cubicBezTo>
                    <a:pt x="80" y="332"/>
                    <a:pt x="80" y="332"/>
                    <a:pt x="80" y="332"/>
                  </a:cubicBezTo>
                  <a:cubicBezTo>
                    <a:pt x="81" y="330"/>
                    <a:pt x="82" y="329"/>
                    <a:pt x="82" y="326"/>
                  </a:cubicBezTo>
                  <a:cubicBezTo>
                    <a:pt x="79" y="317"/>
                    <a:pt x="80" y="322"/>
                    <a:pt x="77" y="312"/>
                  </a:cubicBezTo>
                  <a:cubicBezTo>
                    <a:pt x="75" y="310"/>
                    <a:pt x="75" y="310"/>
                    <a:pt x="75" y="310"/>
                  </a:cubicBezTo>
                  <a:cubicBezTo>
                    <a:pt x="77" y="305"/>
                    <a:pt x="76" y="307"/>
                    <a:pt x="78" y="303"/>
                  </a:cubicBezTo>
                  <a:cubicBezTo>
                    <a:pt x="81" y="301"/>
                    <a:pt x="81" y="301"/>
                    <a:pt x="81" y="301"/>
                  </a:cubicBezTo>
                  <a:cubicBezTo>
                    <a:pt x="80" y="301"/>
                    <a:pt x="80" y="301"/>
                    <a:pt x="80" y="301"/>
                  </a:cubicBezTo>
                  <a:cubicBezTo>
                    <a:pt x="79" y="301"/>
                    <a:pt x="79" y="301"/>
                    <a:pt x="78" y="301"/>
                  </a:cubicBezTo>
                  <a:cubicBezTo>
                    <a:pt x="75" y="307"/>
                    <a:pt x="74" y="308"/>
                    <a:pt x="73" y="310"/>
                  </a:cubicBezTo>
                  <a:cubicBezTo>
                    <a:pt x="72" y="310"/>
                    <a:pt x="72" y="310"/>
                    <a:pt x="72" y="310"/>
                  </a:cubicBezTo>
                  <a:cubicBezTo>
                    <a:pt x="74" y="311"/>
                    <a:pt x="74" y="311"/>
                    <a:pt x="74" y="311"/>
                  </a:cubicBezTo>
                  <a:cubicBezTo>
                    <a:pt x="74" y="312"/>
                    <a:pt x="74" y="312"/>
                    <a:pt x="74" y="314"/>
                  </a:cubicBezTo>
                  <a:cubicBezTo>
                    <a:pt x="74" y="316"/>
                    <a:pt x="74" y="316"/>
                    <a:pt x="74" y="317"/>
                  </a:cubicBezTo>
                  <a:cubicBezTo>
                    <a:pt x="72" y="317"/>
                    <a:pt x="72" y="317"/>
                    <a:pt x="72" y="317"/>
                  </a:cubicBezTo>
                  <a:cubicBezTo>
                    <a:pt x="70" y="318"/>
                    <a:pt x="70" y="318"/>
                    <a:pt x="70" y="318"/>
                  </a:cubicBezTo>
                  <a:cubicBezTo>
                    <a:pt x="66" y="320"/>
                    <a:pt x="64" y="321"/>
                    <a:pt x="59" y="321"/>
                  </a:cubicBezTo>
                  <a:cubicBezTo>
                    <a:pt x="56" y="319"/>
                    <a:pt x="56" y="319"/>
                    <a:pt x="56" y="319"/>
                  </a:cubicBezTo>
                  <a:cubicBezTo>
                    <a:pt x="56" y="317"/>
                    <a:pt x="56" y="318"/>
                    <a:pt x="56" y="317"/>
                  </a:cubicBezTo>
                  <a:cubicBezTo>
                    <a:pt x="52" y="313"/>
                    <a:pt x="52" y="313"/>
                    <a:pt x="52" y="313"/>
                  </a:cubicBezTo>
                  <a:cubicBezTo>
                    <a:pt x="50" y="310"/>
                    <a:pt x="50" y="310"/>
                    <a:pt x="50" y="310"/>
                  </a:cubicBezTo>
                  <a:cubicBezTo>
                    <a:pt x="49" y="310"/>
                    <a:pt x="49" y="310"/>
                    <a:pt x="49" y="310"/>
                  </a:cubicBezTo>
                  <a:cubicBezTo>
                    <a:pt x="47" y="308"/>
                    <a:pt x="48" y="309"/>
                    <a:pt x="46" y="307"/>
                  </a:cubicBezTo>
                  <a:cubicBezTo>
                    <a:pt x="46" y="306"/>
                    <a:pt x="46" y="306"/>
                    <a:pt x="46" y="305"/>
                  </a:cubicBezTo>
                  <a:cubicBezTo>
                    <a:pt x="45" y="305"/>
                    <a:pt x="45" y="305"/>
                    <a:pt x="45" y="305"/>
                  </a:cubicBezTo>
                  <a:cubicBezTo>
                    <a:pt x="44" y="305"/>
                    <a:pt x="44" y="305"/>
                    <a:pt x="44" y="305"/>
                  </a:cubicBezTo>
                  <a:cubicBezTo>
                    <a:pt x="42" y="304"/>
                    <a:pt x="42" y="304"/>
                    <a:pt x="42" y="304"/>
                  </a:cubicBezTo>
                  <a:cubicBezTo>
                    <a:pt x="46" y="300"/>
                    <a:pt x="46" y="300"/>
                    <a:pt x="46" y="300"/>
                  </a:cubicBezTo>
                  <a:cubicBezTo>
                    <a:pt x="47" y="297"/>
                    <a:pt x="47" y="297"/>
                    <a:pt x="47" y="297"/>
                  </a:cubicBezTo>
                  <a:cubicBezTo>
                    <a:pt x="48" y="296"/>
                    <a:pt x="48" y="296"/>
                    <a:pt x="48" y="296"/>
                  </a:cubicBezTo>
                  <a:cubicBezTo>
                    <a:pt x="52" y="297"/>
                    <a:pt x="50" y="297"/>
                    <a:pt x="53" y="298"/>
                  </a:cubicBezTo>
                  <a:cubicBezTo>
                    <a:pt x="54" y="299"/>
                    <a:pt x="54" y="299"/>
                    <a:pt x="54" y="299"/>
                  </a:cubicBezTo>
                  <a:cubicBezTo>
                    <a:pt x="55" y="300"/>
                    <a:pt x="55" y="300"/>
                    <a:pt x="55" y="300"/>
                  </a:cubicBezTo>
                  <a:cubicBezTo>
                    <a:pt x="54" y="302"/>
                    <a:pt x="54" y="302"/>
                    <a:pt x="53" y="303"/>
                  </a:cubicBezTo>
                  <a:cubicBezTo>
                    <a:pt x="54" y="303"/>
                    <a:pt x="54" y="303"/>
                    <a:pt x="54" y="303"/>
                  </a:cubicBezTo>
                  <a:cubicBezTo>
                    <a:pt x="56" y="300"/>
                    <a:pt x="56" y="301"/>
                    <a:pt x="58" y="299"/>
                  </a:cubicBezTo>
                  <a:cubicBezTo>
                    <a:pt x="58" y="299"/>
                    <a:pt x="58" y="299"/>
                    <a:pt x="58" y="299"/>
                  </a:cubicBezTo>
                  <a:cubicBezTo>
                    <a:pt x="59" y="300"/>
                    <a:pt x="59" y="300"/>
                    <a:pt x="59" y="300"/>
                  </a:cubicBezTo>
                  <a:cubicBezTo>
                    <a:pt x="60" y="302"/>
                    <a:pt x="59" y="301"/>
                    <a:pt x="61" y="303"/>
                  </a:cubicBezTo>
                  <a:cubicBezTo>
                    <a:pt x="63" y="301"/>
                    <a:pt x="63" y="301"/>
                    <a:pt x="63" y="301"/>
                  </a:cubicBezTo>
                  <a:cubicBezTo>
                    <a:pt x="64" y="299"/>
                    <a:pt x="64" y="299"/>
                    <a:pt x="64" y="299"/>
                  </a:cubicBezTo>
                  <a:cubicBezTo>
                    <a:pt x="63" y="298"/>
                    <a:pt x="63" y="298"/>
                    <a:pt x="63" y="298"/>
                  </a:cubicBezTo>
                  <a:cubicBezTo>
                    <a:pt x="61" y="298"/>
                    <a:pt x="61" y="298"/>
                    <a:pt x="59" y="297"/>
                  </a:cubicBezTo>
                  <a:cubicBezTo>
                    <a:pt x="59" y="297"/>
                    <a:pt x="59" y="297"/>
                    <a:pt x="59" y="297"/>
                  </a:cubicBezTo>
                  <a:cubicBezTo>
                    <a:pt x="61" y="297"/>
                    <a:pt x="61" y="297"/>
                    <a:pt x="61" y="297"/>
                  </a:cubicBezTo>
                  <a:cubicBezTo>
                    <a:pt x="62" y="296"/>
                    <a:pt x="62" y="296"/>
                    <a:pt x="62" y="296"/>
                  </a:cubicBezTo>
                  <a:cubicBezTo>
                    <a:pt x="61" y="295"/>
                    <a:pt x="62" y="295"/>
                    <a:pt x="60" y="294"/>
                  </a:cubicBezTo>
                  <a:cubicBezTo>
                    <a:pt x="58" y="297"/>
                    <a:pt x="58" y="297"/>
                    <a:pt x="58" y="297"/>
                  </a:cubicBezTo>
                  <a:cubicBezTo>
                    <a:pt x="53" y="297"/>
                    <a:pt x="53" y="297"/>
                    <a:pt x="53" y="297"/>
                  </a:cubicBezTo>
                  <a:cubicBezTo>
                    <a:pt x="49" y="295"/>
                    <a:pt x="49" y="295"/>
                    <a:pt x="49" y="295"/>
                  </a:cubicBezTo>
                  <a:cubicBezTo>
                    <a:pt x="46" y="296"/>
                    <a:pt x="46" y="296"/>
                    <a:pt x="46" y="296"/>
                  </a:cubicBezTo>
                  <a:cubicBezTo>
                    <a:pt x="45" y="295"/>
                    <a:pt x="45" y="295"/>
                    <a:pt x="45" y="295"/>
                  </a:cubicBezTo>
                  <a:cubicBezTo>
                    <a:pt x="44" y="295"/>
                    <a:pt x="44" y="295"/>
                    <a:pt x="44" y="295"/>
                  </a:cubicBezTo>
                  <a:cubicBezTo>
                    <a:pt x="47" y="292"/>
                    <a:pt x="46" y="293"/>
                    <a:pt x="48" y="292"/>
                  </a:cubicBezTo>
                  <a:cubicBezTo>
                    <a:pt x="48" y="291"/>
                    <a:pt x="48" y="291"/>
                    <a:pt x="48" y="291"/>
                  </a:cubicBezTo>
                  <a:cubicBezTo>
                    <a:pt x="47" y="291"/>
                    <a:pt x="47" y="291"/>
                    <a:pt x="47" y="291"/>
                  </a:cubicBezTo>
                  <a:cubicBezTo>
                    <a:pt x="45" y="292"/>
                    <a:pt x="45" y="292"/>
                    <a:pt x="45" y="292"/>
                  </a:cubicBezTo>
                  <a:cubicBezTo>
                    <a:pt x="45" y="291"/>
                    <a:pt x="45" y="291"/>
                    <a:pt x="45" y="291"/>
                  </a:cubicBezTo>
                  <a:cubicBezTo>
                    <a:pt x="45" y="289"/>
                    <a:pt x="45" y="289"/>
                    <a:pt x="45" y="289"/>
                  </a:cubicBezTo>
                  <a:cubicBezTo>
                    <a:pt x="45" y="289"/>
                    <a:pt x="45" y="289"/>
                    <a:pt x="45" y="289"/>
                  </a:cubicBezTo>
                  <a:cubicBezTo>
                    <a:pt x="44" y="290"/>
                    <a:pt x="44" y="290"/>
                    <a:pt x="44" y="290"/>
                  </a:cubicBezTo>
                  <a:cubicBezTo>
                    <a:pt x="43" y="290"/>
                    <a:pt x="43" y="290"/>
                    <a:pt x="43" y="290"/>
                  </a:cubicBezTo>
                  <a:cubicBezTo>
                    <a:pt x="42" y="289"/>
                    <a:pt x="42" y="289"/>
                    <a:pt x="42" y="289"/>
                  </a:cubicBezTo>
                  <a:cubicBezTo>
                    <a:pt x="43" y="288"/>
                    <a:pt x="43" y="289"/>
                    <a:pt x="44" y="287"/>
                  </a:cubicBezTo>
                  <a:cubicBezTo>
                    <a:pt x="43" y="287"/>
                    <a:pt x="43" y="287"/>
                    <a:pt x="43" y="287"/>
                  </a:cubicBezTo>
                  <a:cubicBezTo>
                    <a:pt x="43" y="288"/>
                    <a:pt x="43" y="288"/>
                    <a:pt x="43" y="288"/>
                  </a:cubicBezTo>
                  <a:cubicBezTo>
                    <a:pt x="42" y="289"/>
                    <a:pt x="42" y="289"/>
                    <a:pt x="42" y="289"/>
                  </a:cubicBezTo>
                  <a:cubicBezTo>
                    <a:pt x="42" y="290"/>
                    <a:pt x="42" y="290"/>
                    <a:pt x="42" y="291"/>
                  </a:cubicBezTo>
                  <a:cubicBezTo>
                    <a:pt x="41" y="292"/>
                    <a:pt x="41" y="292"/>
                    <a:pt x="41" y="292"/>
                  </a:cubicBezTo>
                  <a:cubicBezTo>
                    <a:pt x="40" y="291"/>
                    <a:pt x="40" y="291"/>
                    <a:pt x="40" y="291"/>
                  </a:cubicBezTo>
                  <a:cubicBezTo>
                    <a:pt x="39" y="290"/>
                    <a:pt x="39" y="291"/>
                    <a:pt x="39" y="287"/>
                  </a:cubicBezTo>
                  <a:cubicBezTo>
                    <a:pt x="37" y="286"/>
                    <a:pt x="37" y="286"/>
                    <a:pt x="37" y="286"/>
                  </a:cubicBezTo>
                  <a:cubicBezTo>
                    <a:pt x="36" y="284"/>
                    <a:pt x="36" y="284"/>
                    <a:pt x="36" y="284"/>
                  </a:cubicBezTo>
                  <a:cubicBezTo>
                    <a:pt x="37" y="282"/>
                    <a:pt x="37" y="282"/>
                    <a:pt x="37" y="282"/>
                  </a:cubicBezTo>
                  <a:cubicBezTo>
                    <a:pt x="37" y="281"/>
                    <a:pt x="37" y="281"/>
                    <a:pt x="37" y="281"/>
                  </a:cubicBezTo>
                  <a:cubicBezTo>
                    <a:pt x="36" y="281"/>
                    <a:pt x="36" y="281"/>
                    <a:pt x="36" y="281"/>
                  </a:cubicBezTo>
                  <a:cubicBezTo>
                    <a:pt x="34" y="282"/>
                    <a:pt x="34" y="282"/>
                    <a:pt x="34" y="282"/>
                  </a:cubicBezTo>
                  <a:cubicBezTo>
                    <a:pt x="33" y="281"/>
                    <a:pt x="33" y="281"/>
                    <a:pt x="33" y="281"/>
                  </a:cubicBezTo>
                  <a:cubicBezTo>
                    <a:pt x="33" y="280"/>
                    <a:pt x="33" y="280"/>
                    <a:pt x="33" y="279"/>
                  </a:cubicBezTo>
                  <a:cubicBezTo>
                    <a:pt x="34" y="278"/>
                    <a:pt x="34" y="278"/>
                    <a:pt x="34" y="278"/>
                  </a:cubicBezTo>
                  <a:cubicBezTo>
                    <a:pt x="34" y="279"/>
                    <a:pt x="34" y="279"/>
                    <a:pt x="34" y="279"/>
                  </a:cubicBezTo>
                  <a:cubicBezTo>
                    <a:pt x="37" y="278"/>
                    <a:pt x="37" y="278"/>
                    <a:pt x="37" y="278"/>
                  </a:cubicBezTo>
                  <a:cubicBezTo>
                    <a:pt x="37" y="277"/>
                    <a:pt x="37" y="277"/>
                    <a:pt x="37" y="277"/>
                  </a:cubicBezTo>
                  <a:cubicBezTo>
                    <a:pt x="35" y="276"/>
                    <a:pt x="35" y="276"/>
                    <a:pt x="35" y="276"/>
                  </a:cubicBezTo>
                  <a:cubicBezTo>
                    <a:pt x="34" y="275"/>
                    <a:pt x="34" y="275"/>
                    <a:pt x="34" y="275"/>
                  </a:cubicBezTo>
                  <a:cubicBezTo>
                    <a:pt x="35" y="274"/>
                    <a:pt x="35" y="274"/>
                    <a:pt x="35" y="274"/>
                  </a:cubicBezTo>
                  <a:cubicBezTo>
                    <a:pt x="37" y="274"/>
                    <a:pt x="37" y="274"/>
                    <a:pt x="37" y="274"/>
                  </a:cubicBezTo>
                  <a:cubicBezTo>
                    <a:pt x="39" y="273"/>
                    <a:pt x="39" y="273"/>
                    <a:pt x="39" y="273"/>
                  </a:cubicBezTo>
                  <a:cubicBezTo>
                    <a:pt x="38" y="272"/>
                    <a:pt x="38" y="272"/>
                    <a:pt x="38" y="272"/>
                  </a:cubicBezTo>
                  <a:cubicBezTo>
                    <a:pt x="38" y="271"/>
                    <a:pt x="38" y="271"/>
                    <a:pt x="38" y="270"/>
                  </a:cubicBezTo>
                  <a:cubicBezTo>
                    <a:pt x="38" y="268"/>
                    <a:pt x="38" y="268"/>
                    <a:pt x="38" y="268"/>
                  </a:cubicBezTo>
                  <a:cubicBezTo>
                    <a:pt x="40" y="265"/>
                    <a:pt x="43" y="260"/>
                    <a:pt x="45" y="258"/>
                  </a:cubicBezTo>
                  <a:cubicBezTo>
                    <a:pt x="46" y="257"/>
                    <a:pt x="46" y="257"/>
                    <a:pt x="46" y="257"/>
                  </a:cubicBezTo>
                  <a:cubicBezTo>
                    <a:pt x="48" y="258"/>
                    <a:pt x="48" y="258"/>
                    <a:pt x="48" y="258"/>
                  </a:cubicBezTo>
                  <a:cubicBezTo>
                    <a:pt x="49" y="259"/>
                    <a:pt x="49" y="259"/>
                    <a:pt x="49" y="259"/>
                  </a:cubicBezTo>
                  <a:cubicBezTo>
                    <a:pt x="49" y="258"/>
                    <a:pt x="49" y="258"/>
                    <a:pt x="49" y="258"/>
                  </a:cubicBezTo>
                  <a:cubicBezTo>
                    <a:pt x="49" y="258"/>
                    <a:pt x="49" y="258"/>
                    <a:pt x="49" y="258"/>
                  </a:cubicBezTo>
                  <a:cubicBezTo>
                    <a:pt x="48" y="256"/>
                    <a:pt x="48" y="256"/>
                    <a:pt x="48" y="256"/>
                  </a:cubicBezTo>
                  <a:cubicBezTo>
                    <a:pt x="50" y="256"/>
                    <a:pt x="50" y="256"/>
                    <a:pt x="50" y="256"/>
                  </a:cubicBezTo>
                  <a:cubicBezTo>
                    <a:pt x="51" y="254"/>
                    <a:pt x="51" y="254"/>
                    <a:pt x="51" y="254"/>
                  </a:cubicBezTo>
                  <a:cubicBezTo>
                    <a:pt x="51" y="253"/>
                    <a:pt x="51" y="253"/>
                    <a:pt x="51" y="253"/>
                  </a:cubicBezTo>
                  <a:cubicBezTo>
                    <a:pt x="50" y="254"/>
                    <a:pt x="50" y="254"/>
                    <a:pt x="49" y="255"/>
                  </a:cubicBezTo>
                  <a:cubicBezTo>
                    <a:pt x="48" y="254"/>
                    <a:pt x="48" y="255"/>
                    <a:pt x="48" y="251"/>
                  </a:cubicBezTo>
                  <a:cubicBezTo>
                    <a:pt x="49" y="247"/>
                    <a:pt x="49" y="248"/>
                    <a:pt x="49" y="247"/>
                  </a:cubicBezTo>
                  <a:cubicBezTo>
                    <a:pt x="50" y="245"/>
                    <a:pt x="50" y="245"/>
                    <a:pt x="50" y="245"/>
                  </a:cubicBezTo>
                  <a:cubicBezTo>
                    <a:pt x="53" y="245"/>
                    <a:pt x="53" y="245"/>
                    <a:pt x="53" y="245"/>
                  </a:cubicBezTo>
                  <a:cubicBezTo>
                    <a:pt x="53" y="245"/>
                    <a:pt x="53" y="245"/>
                    <a:pt x="53" y="245"/>
                  </a:cubicBezTo>
                  <a:cubicBezTo>
                    <a:pt x="53" y="245"/>
                    <a:pt x="53" y="245"/>
                    <a:pt x="53" y="245"/>
                  </a:cubicBezTo>
                  <a:cubicBezTo>
                    <a:pt x="52" y="243"/>
                    <a:pt x="52" y="243"/>
                    <a:pt x="52" y="243"/>
                  </a:cubicBezTo>
                  <a:cubicBezTo>
                    <a:pt x="52" y="241"/>
                    <a:pt x="52" y="241"/>
                    <a:pt x="53" y="241"/>
                  </a:cubicBezTo>
                  <a:cubicBezTo>
                    <a:pt x="56" y="239"/>
                    <a:pt x="56" y="239"/>
                    <a:pt x="56" y="239"/>
                  </a:cubicBezTo>
                  <a:cubicBezTo>
                    <a:pt x="58" y="240"/>
                    <a:pt x="58" y="240"/>
                    <a:pt x="58" y="240"/>
                  </a:cubicBezTo>
                  <a:cubicBezTo>
                    <a:pt x="60" y="241"/>
                    <a:pt x="60" y="241"/>
                    <a:pt x="60" y="241"/>
                  </a:cubicBezTo>
                  <a:cubicBezTo>
                    <a:pt x="62" y="243"/>
                    <a:pt x="62" y="243"/>
                    <a:pt x="62" y="243"/>
                  </a:cubicBezTo>
                  <a:cubicBezTo>
                    <a:pt x="62" y="244"/>
                    <a:pt x="62" y="244"/>
                    <a:pt x="62" y="244"/>
                  </a:cubicBezTo>
                  <a:cubicBezTo>
                    <a:pt x="61" y="244"/>
                    <a:pt x="61" y="244"/>
                    <a:pt x="61" y="244"/>
                  </a:cubicBezTo>
                  <a:cubicBezTo>
                    <a:pt x="61" y="245"/>
                    <a:pt x="61" y="245"/>
                    <a:pt x="61" y="245"/>
                  </a:cubicBezTo>
                  <a:cubicBezTo>
                    <a:pt x="60" y="245"/>
                    <a:pt x="60" y="245"/>
                    <a:pt x="60" y="245"/>
                  </a:cubicBezTo>
                  <a:cubicBezTo>
                    <a:pt x="60" y="246"/>
                    <a:pt x="60" y="246"/>
                    <a:pt x="60" y="246"/>
                  </a:cubicBezTo>
                  <a:cubicBezTo>
                    <a:pt x="62" y="244"/>
                    <a:pt x="61" y="245"/>
                    <a:pt x="63" y="243"/>
                  </a:cubicBezTo>
                  <a:cubicBezTo>
                    <a:pt x="64" y="244"/>
                    <a:pt x="64" y="244"/>
                    <a:pt x="64" y="244"/>
                  </a:cubicBezTo>
                  <a:cubicBezTo>
                    <a:pt x="65" y="245"/>
                    <a:pt x="65" y="245"/>
                    <a:pt x="65" y="245"/>
                  </a:cubicBezTo>
                  <a:cubicBezTo>
                    <a:pt x="66" y="245"/>
                    <a:pt x="66" y="245"/>
                    <a:pt x="66" y="245"/>
                  </a:cubicBezTo>
                  <a:cubicBezTo>
                    <a:pt x="68" y="244"/>
                    <a:pt x="68" y="244"/>
                    <a:pt x="68" y="244"/>
                  </a:cubicBezTo>
                  <a:cubicBezTo>
                    <a:pt x="69" y="243"/>
                    <a:pt x="69" y="243"/>
                    <a:pt x="69" y="243"/>
                  </a:cubicBezTo>
                  <a:cubicBezTo>
                    <a:pt x="71" y="241"/>
                    <a:pt x="71" y="241"/>
                    <a:pt x="71" y="241"/>
                  </a:cubicBezTo>
                  <a:cubicBezTo>
                    <a:pt x="73" y="239"/>
                    <a:pt x="73" y="239"/>
                    <a:pt x="73" y="239"/>
                  </a:cubicBezTo>
                  <a:cubicBezTo>
                    <a:pt x="76" y="234"/>
                    <a:pt x="76" y="235"/>
                    <a:pt x="77" y="233"/>
                  </a:cubicBezTo>
                  <a:cubicBezTo>
                    <a:pt x="78" y="232"/>
                    <a:pt x="78" y="232"/>
                    <a:pt x="78" y="232"/>
                  </a:cubicBezTo>
                  <a:cubicBezTo>
                    <a:pt x="79" y="233"/>
                    <a:pt x="79" y="233"/>
                    <a:pt x="79" y="233"/>
                  </a:cubicBezTo>
                  <a:cubicBezTo>
                    <a:pt x="79" y="234"/>
                    <a:pt x="79" y="234"/>
                    <a:pt x="79" y="234"/>
                  </a:cubicBezTo>
                  <a:cubicBezTo>
                    <a:pt x="80" y="235"/>
                    <a:pt x="80" y="235"/>
                    <a:pt x="80" y="235"/>
                  </a:cubicBezTo>
                  <a:cubicBezTo>
                    <a:pt x="86" y="234"/>
                    <a:pt x="84" y="235"/>
                    <a:pt x="88" y="234"/>
                  </a:cubicBezTo>
                  <a:cubicBezTo>
                    <a:pt x="90" y="232"/>
                    <a:pt x="90" y="232"/>
                    <a:pt x="93" y="228"/>
                  </a:cubicBezTo>
                  <a:cubicBezTo>
                    <a:pt x="94" y="225"/>
                    <a:pt x="94" y="225"/>
                    <a:pt x="94" y="225"/>
                  </a:cubicBezTo>
                  <a:cubicBezTo>
                    <a:pt x="92" y="217"/>
                    <a:pt x="93" y="224"/>
                    <a:pt x="91" y="214"/>
                  </a:cubicBezTo>
                  <a:cubicBezTo>
                    <a:pt x="89" y="211"/>
                    <a:pt x="89" y="211"/>
                    <a:pt x="89" y="211"/>
                  </a:cubicBezTo>
                  <a:cubicBezTo>
                    <a:pt x="87" y="209"/>
                    <a:pt x="87" y="209"/>
                    <a:pt x="87" y="209"/>
                  </a:cubicBezTo>
                  <a:cubicBezTo>
                    <a:pt x="86" y="210"/>
                    <a:pt x="86" y="210"/>
                    <a:pt x="86" y="210"/>
                  </a:cubicBezTo>
                  <a:cubicBezTo>
                    <a:pt x="87" y="207"/>
                    <a:pt x="87" y="207"/>
                    <a:pt x="87" y="207"/>
                  </a:cubicBezTo>
                  <a:cubicBezTo>
                    <a:pt x="89" y="207"/>
                    <a:pt x="89" y="207"/>
                    <a:pt x="89" y="207"/>
                  </a:cubicBezTo>
                  <a:cubicBezTo>
                    <a:pt x="91" y="207"/>
                    <a:pt x="91" y="207"/>
                    <a:pt x="91" y="207"/>
                  </a:cubicBezTo>
                  <a:cubicBezTo>
                    <a:pt x="92" y="206"/>
                    <a:pt x="92" y="206"/>
                    <a:pt x="92" y="206"/>
                  </a:cubicBezTo>
                  <a:cubicBezTo>
                    <a:pt x="92" y="205"/>
                    <a:pt x="92" y="205"/>
                    <a:pt x="93" y="203"/>
                  </a:cubicBezTo>
                  <a:cubicBezTo>
                    <a:pt x="93" y="201"/>
                    <a:pt x="93" y="201"/>
                    <a:pt x="92" y="200"/>
                  </a:cubicBezTo>
                  <a:cubicBezTo>
                    <a:pt x="91" y="199"/>
                    <a:pt x="92" y="199"/>
                    <a:pt x="91" y="197"/>
                  </a:cubicBezTo>
                  <a:cubicBezTo>
                    <a:pt x="90" y="197"/>
                    <a:pt x="90" y="197"/>
                    <a:pt x="90" y="197"/>
                  </a:cubicBezTo>
                  <a:cubicBezTo>
                    <a:pt x="89" y="197"/>
                    <a:pt x="89" y="197"/>
                    <a:pt x="89" y="197"/>
                  </a:cubicBezTo>
                  <a:cubicBezTo>
                    <a:pt x="86" y="200"/>
                    <a:pt x="86" y="200"/>
                    <a:pt x="86" y="200"/>
                  </a:cubicBezTo>
                  <a:cubicBezTo>
                    <a:pt x="84" y="200"/>
                    <a:pt x="84" y="200"/>
                    <a:pt x="84" y="200"/>
                  </a:cubicBezTo>
                  <a:cubicBezTo>
                    <a:pt x="83" y="200"/>
                    <a:pt x="83" y="200"/>
                    <a:pt x="83" y="200"/>
                  </a:cubicBezTo>
                  <a:cubicBezTo>
                    <a:pt x="81" y="202"/>
                    <a:pt x="81" y="202"/>
                    <a:pt x="81" y="202"/>
                  </a:cubicBezTo>
                  <a:cubicBezTo>
                    <a:pt x="78" y="203"/>
                    <a:pt x="78" y="203"/>
                    <a:pt x="78" y="203"/>
                  </a:cubicBezTo>
                  <a:cubicBezTo>
                    <a:pt x="73" y="208"/>
                    <a:pt x="73" y="209"/>
                    <a:pt x="72" y="211"/>
                  </a:cubicBezTo>
                  <a:cubicBezTo>
                    <a:pt x="71" y="211"/>
                    <a:pt x="71" y="211"/>
                    <a:pt x="71" y="211"/>
                  </a:cubicBezTo>
                  <a:cubicBezTo>
                    <a:pt x="70" y="207"/>
                    <a:pt x="70" y="207"/>
                    <a:pt x="70" y="207"/>
                  </a:cubicBezTo>
                  <a:cubicBezTo>
                    <a:pt x="66" y="204"/>
                    <a:pt x="66" y="204"/>
                    <a:pt x="66" y="204"/>
                  </a:cubicBezTo>
                  <a:cubicBezTo>
                    <a:pt x="65" y="205"/>
                    <a:pt x="65" y="205"/>
                    <a:pt x="65" y="205"/>
                  </a:cubicBezTo>
                  <a:cubicBezTo>
                    <a:pt x="66" y="206"/>
                    <a:pt x="66" y="206"/>
                    <a:pt x="66" y="206"/>
                  </a:cubicBezTo>
                  <a:cubicBezTo>
                    <a:pt x="67" y="207"/>
                    <a:pt x="67" y="207"/>
                    <a:pt x="67" y="207"/>
                  </a:cubicBezTo>
                  <a:cubicBezTo>
                    <a:pt x="68" y="207"/>
                    <a:pt x="68" y="207"/>
                    <a:pt x="68" y="207"/>
                  </a:cubicBezTo>
                  <a:cubicBezTo>
                    <a:pt x="67" y="209"/>
                    <a:pt x="68" y="208"/>
                    <a:pt x="67" y="210"/>
                  </a:cubicBezTo>
                  <a:cubicBezTo>
                    <a:pt x="66" y="208"/>
                    <a:pt x="66" y="209"/>
                    <a:pt x="63" y="207"/>
                  </a:cubicBezTo>
                  <a:cubicBezTo>
                    <a:pt x="61" y="206"/>
                    <a:pt x="61" y="206"/>
                    <a:pt x="61" y="206"/>
                  </a:cubicBezTo>
                  <a:cubicBezTo>
                    <a:pt x="54" y="206"/>
                    <a:pt x="54" y="206"/>
                    <a:pt x="54" y="206"/>
                  </a:cubicBezTo>
                  <a:cubicBezTo>
                    <a:pt x="50" y="208"/>
                    <a:pt x="50" y="208"/>
                    <a:pt x="50" y="208"/>
                  </a:cubicBezTo>
                  <a:cubicBezTo>
                    <a:pt x="49" y="207"/>
                    <a:pt x="49" y="207"/>
                    <a:pt x="49" y="207"/>
                  </a:cubicBezTo>
                  <a:cubicBezTo>
                    <a:pt x="49" y="207"/>
                    <a:pt x="49" y="207"/>
                    <a:pt x="49" y="207"/>
                  </a:cubicBezTo>
                  <a:cubicBezTo>
                    <a:pt x="48" y="208"/>
                    <a:pt x="48" y="208"/>
                    <a:pt x="48" y="208"/>
                  </a:cubicBezTo>
                  <a:cubicBezTo>
                    <a:pt x="48" y="208"/>
                    <a:pt x="48" y="208"/>
                    <a:pt x="48" y="208"/>
                  </a:cubicBezTo>
                  <a:cubicBezTo>
                    <a:pt x="47" y="209"/>
                    <a:pt x="47" y="209"/>
                    <a:pt x="47" y="209"/>
                  </a:cubicBezTo>
                  <a:cubicBezTo>
                    <a:pt x="47" y="209"/>
                    <a:pt x="47" y="209"/>
                    <a:pt x="47" y="209"/>
                  </a:cubicBezTo>
                  <a:cubicBezTo>
                    <a:pt x="47" y="209"/>
                    <a:pt x="40" y="207"/>
                    <a:pt x="33" y="206"/>
                  </a:cubicBezTo>
                  <a:cubicBezTo>
                    <a:pt x="31" y="205"/>
                    <a:pt x="31" y="205"/>
                    <a:pt x="31" y="205"/>
                  </a:cubicBezTo>
                  <a:cubicBezTo>
                    <a:pt x="30" y="202"/>
                    <a:pt x="30" y="202"/>
                    <a:pt x="30" y="202"/>
                  </a:cubicBezTo>
                  <a:cubicBezTo>
                    <a:pt x="30" y="200"/>
                    <a:pt x="30" y="200"/>
                    <a:pt x="30" y="200"/>
                  </a:cubicBezTo>
                  <a:cubicBezTo>
                    <a:pt x="30" y="199"/>
                    <a:pt x="30" y="199"/>
                    <a:pt x="30" y="199"/>
                  </a:cubicBezTo>
                  <a:cubicBezTo>
                    <a:pt x="30" y="197"/>
                    <a:pt x="30" y="197"/>
                    <a:pt x="30" y="197"/>
                  </a:cubicBezTo>
                  <a:cubicBezTo>
                    <a:pt x="29" y="196"/>
                    <a:pt x="29" y="196"/>
                    <a:pt x="29" y="196"/>
                  </a:cubicBezTo>
                  <a:cubicBezTo>
                    <a:pt x="25" y="192"/>
                    <a:pt x="26" y="193"/>
                    <a:pt x="25" y="191"/>
                  </a:cubicBezTo>
                  <a:cubicBezTo>
                    <a:pt x="25" y="190"/>
                    <a:pt x="25" y="190"/>
                    <a:pt x="25" y="190"/>
                  </a:cubicBezTo>
                  <a:cubicBezTo>
                    <a:pt x="25" y="191"/>
                    <a:pt x="25" y="191"/>
                    <a:pt x="25" y="191"/>
                  </a:cubicBezTo>
                  <a:cubicBezTo>
                    <a:pt x="27" y="191"/>
                    <a:pt x="27" y="191"/>
                    <a:pt x="27" y="191"/>
                  </a:cubicBezTo>
                  <a:cubicBezTo>
                    <a:pt x="29" y="191"/>
                    <a:pt x="29" y="191"/>
                    <a:pt x="29" y="191"/>
                  </a:cubicBezTo>
                  <a:cubicBezTo>
                    <a:pt x="30" y="188"/>
                    <a:pt x="30" y="188"/>
                    <a:pt x="30" y="188"/>
                  </a:cubicBezTo>
                  <a:cubicBezTo>
                    <a:pt x="32" y="187"/>
                    <a:pt x="32" y="187"/>
                    <a:pt x="32" y="187"/>
                  </a:cubicBezTo>
                  <a:cubicBezTo>
                    <a:pt x="34" y="188"/>
                    <a:pt x="34" y="188"/>
                    <a:pt x="34" y="188"/>
                  </a:cubicBezTo>
                  <a:cubicBezTo>
                    <a:pt x="33" y="187"/>
                    <a:pt x="33" y="187"/>
                    <a:pt x="33" y="187"/>
                  </a:cubicBezTo>
                  <a:cubicBezTo>
                    <a:pt x="28" y="185"/>
                    <a:pt x="28" y="185"/>
                    <a:pt x="28" y="185"/>
                  </a:cubicBezTo>
                  <a:cubicBezTo>
                    <a:pt x="28" y="186"/>
                    <a:pt x="28" y="186"/>
                    <a:pt x="28" y="186"/>
                  </a:cubicBezTo>
                  <a:cubicBezTo>
                    <a:pt x="19" y="183"/>
                    <a:pt x="19" y="183"/>
                    <a:pt x="19" y="183"/>
                  </a:cubicBezTo>
                  <a:cubicBezTo>
                    <a:pt x="13" y="180"/>
                    <a:pt x="13" y="180"/>
                    <a:pt x="13" y="180"/>
                  </a:cubicBezTo>
                  <a:cubicBezTo>
                    <a:pt x="12" y="179"/>
                    <a:pt x="12" y="179"/>
                    <a:pt x="12" y="179"/>
                  </a:cubicBezTo>
                  <a:cubicBezTo>
                    <a:pt x="12" y="177"/>
                    <a:pt x="12" y="177"/>
                    <a:pt x="12" y="177"/>
                  </a:cubicBezTo>
                  <a:cubicBezTo>
                    <a:pt x="13" y="175"/>
                    <a:pt x="13" y="175"/>
                    <a:pt x="13" y="175"/>
                  </a:cubicBezTo>
                  <a:cubicBezTo>
                    <a:pt x="13" y="175"/>
                    <a:pt x="13" y="175"/>
                    <a:pt x="13" y="175"/>
                  </a:cubicBezTo>
                  <a:cubicBezTo>
                    <a:pt x="13" y="176"/>
                    <a:pt x="13" y="175"/>
                    <a:pt x="14" y="176"/>
                  </a:cubicBezTo>
                  <a:cubicBezTo>
                    <a:pt x="17" y="174"/>
                    <a:pt x="17" y="174"/>
                    <a:pt x="17" y="174"/>
                  </a:cubicBezTo>
                  <a:cubicBezTo>
                    <a:pt x="19" y="172"/>
                    <a:pt x="19" y="172"/>
                    <a:pt x="19" y="172"/>
                  </a:cubicBezTo>
                  <a:cubicBezTo>
                    <a:pt x="23" y="171"/>
                    <a:pt x="23" y="171"/>
                    <a:pt x="23" y="171"/>
                  </a:cubicBezTo>
                  <a:cubicBezTo>
                    <a:pt x="25" y="170"/>
                    <a:pt x="25" y="168"/>
                    <a:pt x="27" y="166"/>
                  </a:cubicBezTo>
                  <a:cubicBezTo>
                    <a:pt x="29" y="165"/>
                    <a:pt x="29" y="165"/>
                    <a:pt x="31" y="164"/>
                  </a:cubicBezTo>
                  <a:cubicBezTo>
                    <a:pt x="33" y="163"/>
                    <a:pt x="33" y="163"/>
                    <a:pt x="33" y="163"/>
                  </a:cubicBezTo>
                  <a:cubicBezTo>
                    <a:pt x="34" y="164"/>
                    <a:pt x="34" y="164"/>
                    <a:pt x="34" y="164"/>
                  </a:cubicBezTo>
                  <a:cubicBezTo>
                    <a:pt x="35" y="164"/>
                    <a:pt x="37" y="165"/>
                    <a:pt x="38" y="165"/>
                  </a:cubicBezTo>
                  <a:cubicBezTo>
                    <a:pt x="39" y="164"/>
                    <a:pt x="39" y="164"/>
                    <a:pt x="40" y="164"/>
                  </a:cubicBezTo>
                  <a:cubicBezTo>
                    <a:pt x="40" y="163"/>
                    <a:pt x="40" y="163"/>
                    <a:pt x="40" y="163"/>
                  </a:cubicBezTo>
                  <a:cubicBezTo>
                    <a:pt x="37" y="161"/>
                    <a:pt x="37" y="161"/>
                    <a:pt x="37" y="161"/>
                  </a:cubicBezTo>
                  <a:cubicBezTo>
                    <a:pt x="37" y="160"/>
                    <a:pt x="37" y="160"/>
                    <a:pt x="38" y="159"/>
                  </a:cubicBezTo>
                  <a:cubicBezTo>
                    <a:pt x="41" y="156"/>
                    <a:pt x="41" y="156"/>
                    <a:pt x="41" y="156"/>
                  </a:cubicBezTo>
                  <a:cubicBezTo>
                    <a:pt x="44" y="156"/>
                    <a:pt x="44" y="156"/>
                    <a:pt x="44" y="156"/>
                  </a:cubicBezTo>
                  <a:cubicBezTo>
                    <a:pt x="46" y="156"/>
                    <a:pt x="46" y="156"/>
                    <a:pt x="46" y="156"/>
                  </a:cubicBezTo>
                  <a:cubicBezTo>
                    <a:pt x="50" y="152"/>
                    <a:pt x="50" y="152"/>
                    <a:pt x="50" y="152"/>
                  </a:cubicBezTo>
                  <a:cubicBezTo>
                    <a:pt x="54" y="151"/>
                    <a:pt x="56" y="151"/>
                    <a:pt x="61" y="151"/>
                  </a:cubicBezTo>
                  <a:cubicBezTo>
                    <a:pt x="62" y="152"/>
                    <a:pt x="62" y="152"/>
                    <a:pt x="62" y="152"/>
                  </a:cubicBezTo>
                  <a:cubicBezTo>
                    <a:pt x="60" y="151"/>
                    <a:pt x="60" y="151"/>
                    <a:pt x="60" y="151"/>
                  </a:cubicBezTo>
                  <a:cubicBezTo>
                    <a:pt x="59" y="152"/>
                    <a:pt x="59" y="152"/>
                    <a:pt x="59" y="152"/>
                  </a:cubicBezTo>
                  <a:cubicBezTo>
                    <a:pt x="59" y="152"/>
                    <a:pt x="59" y="152"/>
                    <a:pt x="59" y="152"/>
                  </a:cubicBezTo>
                  <a:cubicBezTo>
                    <a:pt x="60" y="153"/>
                    <a:pt x="60" y="153"/>
                    <a:pt x="60" y="153"/>
                  </a:cubicBezTo>
                  <a:cubicBezTo>
                    <a:pt x="60" y="154"/>
                    <a:pt x="59" y="156"/>
                    <a:pt x="59" y="157"/>
                  </a:cubicBezTo>
                  <a:cubicBezTo>
                    <a:pt x="59" y="160"/>
                    <a:pt x="59" y="160"/>
                    <a:pt x="59" y="160"/>
                  </a:cubicBezTo>
                  <a:cubicBezTo>
                    <a:pt x="58" y="161"/>
                    <a:pt x="58" y="160"/>
                    <a:pt x="57" y="162"/>
                  </a:cubicBezTo>
                  <a:cubicBezTo>
                    <a:pt x="61" y="165"/>
                    <a:pt x="61" y="165"/>
                    <a:pt x="61" y="165"/>
                  </a:cubicBezTo>
                  <a:cubicBezTo>
                    <a:pt x="68" y="166"/>
                    <a:pt x="67" y="166"/>
                    <a:pt x="70" y="165"/>
                  </a:cubicBezTo>
                  <a:cubicBezTo>
                    <a:pt x="72" y="166"/>
                    <a:pt x="72" y="166"/>
                    <a:pt x="72" y="166"/>
                  </a:cubicBezTo>
                  <a:cubicBezTo>
                    <a:pt x="73" y="166"/>
                    <a:pt x="73" y="166"/>
                    <a:pt x="73" y="166"/>
                  </a:cubicBezTo>
                  <a:cubicBezTo>
                    <a:pt x="78" y="166"/>
                    <a:pt x="78" y="166"/>
                    <a:pt x="78" y="166"/>
                  </a:cubicBezTo>
                  <a:cubicBezTo>
                    <a:pt x="81" y="167"/>
                    <a:pt x="81" y="167"/>
                    <a:pt x="81" y="167"/>
                  </a:cubicBezTo>
                  <a:cubicBezTo>
                    <a:pt x="82" y="166"/>
                    <a:pt x="82" y="166"/>
                    <a:pt x="82" y="166"/>
                  </a:cubicBezTo>
                  <a:cubicBezTo>
                    <a:pt x="85" y="161"/>
                    <a:pt x="85" y="161"/>
                    <a:pt x="85" y="161"/>
                  </a:cubicBezTo>
                  <a:cubicBezTo>
                    <a:pt x="86" y="160"/>
                    <a:pt x="86" y="160"/>
                    <a:pt x="86" y="160"/>
                  </a:cubicBezTo>
                  <a:cubicBezTo>
                    <a:pt x="88" y="161"/>
                    <a:pt x="87" y="161"/>
                    <a:pt x="89" y="162"/>
                  </a:cubicBezTo>
                  <a:cubicBezTo>
                    <a:pt x="90" y="161"/>
                    <a:pt x="90" y="161"/>
                    <a:pt x="90" y="161"/>
                  </a:cubicBezTo>
                  <a:cubicBezTo>
                    <a:pt x="91" y="163"/>
                    <a:pt x="91" y="163"/>
                    <a:pt x="91" y="163"/>
                  </a:cubicBezTo>
                  <a:cubicBezTo>
                    <a:pt x="90" y="160"/>
                    <a:pt x="90" y="160"/>
                    <a:pt x="90" y="160"/>
                  </a:cubicBezTo>
                  <a:cubicBezTo>
                    <a:pt x="90" y="158"/>
                    <a:pt x="90" y="158"/>
                    <a:pt x="90" y="158"/>
                  </a:cubicBezTo>
                  <a:cubicBezTo>
                    <a:pt x="85" y="156"/>
                    <a:pt x="85" y="156"/>
                    <a:pt x="85" y="156"/>
                  </a:cubicBezTo>
                  <a:cubicBezTo>
                    <a:pt x="82" y="157"/>
                    <a:pt x="82" y="157"/>
                    <a:pt x="82" y="157"/>
                  </a:cubicBezTo>
                  <a:cubicBezTo>
                    <a:pt x="81" y="156"/>
                    <a:pt x="81" y="156"/>
                    <a:pt x="81" y="156"/>
                  </a:cubicBezTo>
                  <a:cubicBezTo>
                    <a:pt x="81" y="154"/>
                    <a:pt x="81" y="154"/>
                    <a:pt x="81" y="154"/>
                  </a:cubicBezTo>
                  <a:cubicBezTo>
                    <a:pt x="78" y="148"/>
                    <a:pt x="78" y="148"/>
                    <a:pt x="78" y="148"/>
                  </a:cubicBezTo>
                  <a:cubicBezTo>
                    <a:pt x="76" y="147"/>
                    <a:pt x="76" y="147"/>
                    <a:pt x="76" y="147"/>
                  </a:cubicBezTo>
                  <a:cubicBezTo>
                    <a:pt x="75" y="147"/>
                    <a:pt x="75" y="147"/>
                    <a:pt x="75" y="147"/>
                  </a:cubicBezTo>
                  <a:cubicBezTo>
                    <a:pt x="74" y="145"/>
                    <a:pt x="74" y="146"/>
                    <a:pt x="73" y="143"/>
                  </a:cubicBezTo>
                  <a:cubicBezTo>
                    <a:pt x="75" y="142"/>
                    <a:pt x="75" y="142"/>
                    <a:pt x="75" y="142"/>
                  </a:cubicBezTo>
                  <a:cubicBezTo>
                    <a:pt x="76" y="141"/>
                    <a:pt x="76" y="141"/>
                    <a:pt x="76" y="141"/>
                  </a:cubicBezTo>
                  <a:cubicBezTo>
                    <a:pt x="77" y="142"/>
                    <a:pt x="77" y="142"/>
                    <a:pt x="77" y="142"/>
                  </a:cubicBezTo>
                  <a:cubicBezTo>
                    <a:pt x="79" y="145"/>
                    <a:pt x="79" y="145"/>
                    <a:pt x="79" y="145"/>
                  </a:cubicBezTo>
                  <a:cubicBezTo>
                    <a:pt x="80" y="146"/>
                    <a:pt x="80" y="146"/>
                    <a:pt x="80" y="146"/>
                  </a:cubicBezTo>
                  <a:cubicBezTo>
                    <a:pt x="79" y="149"/>
                    <a:pt x="79" y="149"/>
                    <a:pt x="79" y="149"/>
                  </a:cubicBezTo>
                  <a:cubicBezTo>
                    <a:pt x="81" y="152"/>
                    <a:pt x="81" y="152"/>
                    <a:pt x="81" y="152"/>
                  </a:cubicBezTo>
                  <a:cubicBezTo>
                    <a:pt x="85" y="155"/>
                    <a:pt x="85" y="155"/>
                    <a:pt x="85" y="155"/>
                  </a:cubicBezTo>
                  <a:cubicBezTo>
                    <a:pt x="87" y="154"/>
                    <a:pt x="87" y="154"/>
                    <a:pt x="87" y="154"/>
                  </a:cubicBezTo>
                  <a:cubicBezTo>
                    <a:pt x="89" y="154"/>
                    <a:pt x="89" y="154"/>
                    <a:pt x="89" y="154"/>
                  </a:cubicBezTo>
                  <a:cubicBezTo>
                    <a:pt x="91" y="155"/>
                    <a:pt x="92" y="156"/>
                    <a:pt x="94" y="157"/>
                  </a:cubicBezTo>
                  <a:cubicBezTo>
                    <a:pt x="95" y="157"/>
                    <a:pt x="95" y="157"/>
                    <a:pt x="95" y="157"/>
                  </a:cubicBezTo>
                  <a:cubicBezTo>
                    <a:pt x="100" y="156"/>
                    <a:pt x="100" y="156"/>
                    <a:pt x="100" y="156"/>
                  </a:cubicBezTo>
                  <a:cubicBezTo>
                    <a:pt x="100" y="153"/>
                    <a:pt x="100" y="154"/>
                    <a:pt x="100" y="152"/>
                  </a:cubicBezTo>
                  <a:cubicBezTo>
                    <a:pt x="98" y="151"/>
                    <a:pt x="98" y="151"/>
                    <a:pt x="98" y="151"/>
                  </a:cubicBezTo>
                  <a:cubicBezTo>
                    <a:pt x="95" y="151"/>
                    <a:pt x="95" y="151"/>
                    <a:pt x="95" y="151"/>
                  </a:cubicBezTo>
                  <a:cubicBezTo>
                    <a:pt x="93" y="149"/>
                    <a:pt x="93" y="149"/>
                    <a:pt x="93" y="149"/>
                  </a:cubicBezTo>
                  <a:cubicBezTo>
                    <a:pt x="91" y="150"/>
                    <a:pt x="91" y="150"/>
                    <a:pt x="91" y="150"/>
                  </a:cubicBezTo>
                  <a:cubicBezTo>
                    <a:pt x="87" y="152"/>
                    <a:pt x="87" y="152"/>
                    <a:pt x="87" y="152"/>
                  </a:cubicBezTo>
                  <a:cubicBezTo>
                    <a:pt x="85" y="151"/>
                    <a:pt x="85" y="151"/>
                    <a:pt x="85" y="151"/>
                  </a:cubicBezTo>
                  <a:cubicBezTo>
                    <a:pt x="83" y="149"/>
                    <a:pt x="84" y="150"/>
                    <a:pt x="82" y="148"/>
                  </a:cubicBezTo>
                  <a:cubicBezTo>
                    <a:pt x="81" y="145"/>
                    <a:pt x="81" y="145"/>
                    <a:pt x="81" y="145"/>
                  </a:cubicBezTo>
                  <a:cubicBezTo>
                    <a:pt x="83" y="141"/>
                    <a:pt x="83" y="142"/>
                    <a:pt x="84" y="140"/>
                  </a:cubicBezTo>
                  <a:cubicBezTo>
                    <a:pt x="83" y="139"/>
                    <a:pt x="83" y="139"/>
                    <a:pt x="83" y="139"/>
                  </a:cubicBezTo>
                  <a:cubicBezTo>
                    <a:pt x="80" y="138"/>
                    <a:pt x="80" y="138"/>
                    <a:pt x="80" y="138"/>
                  </a:cubicBezTo>
                  <a:cubicBezTo>
                    <a:pt x="76" y="139"/>
                    <a:pt x="76" y="139"/>
                    <a:pt x="76" y="139"/>
                  </a:cubicBezTo>
                  <a:cubicBezTo>
                    <a:pt x="75" y="138"/>
                    <a:pt x="75" y="138"/>
                    <a:pt x="75" y="137"/>
                  </a:cubicBezTo>
                  <a:cubicBezTo>
                    <a:pt x="73" y="139"/>
                    <a:pt x="73" y="139"/>
                    <a:pt x="73" y="139"/>
                  </a:cubicBezTo>
                  <a:cubicBezTo>
                    <a:pt x="71" y="139"/>
                    <a:pt x="71" y="139"/>
                    <a:pt x="71" y="139"/>
                  </a:cubicBezTo>
                  <a:cubicBezTo>
                    <a:pt x="69" y="139"/>
                    <a:pt x="69" y="139"/>
                    <a:pt x="69" y="139"/>
                  </a:cubicBezTo>
                  <a:cubicBezTo>
                    <a:pt x="63" y="137"/>
                    <a:pt x="63" y="137"/>
                    <a:pt x="63" y="137"/>
                  </a:cubicBezTo>
                  <a:cubicBezTo>
                    <a:pt x="61" y="134"/>
                    <a:pt x="61" y="134"/>
                    <a:pt x="61" y="134"/>
                  </a:cubicBezTo>
                  <a:cubicBezTo>
                    <a:pt x="58" y="127"/>
                    <a:pt x="60" y="130"/>
                    <a:pt x="56" y="122"/>
                  </a:cubicBezTo>
                  <a:cubicBezTo>
                    <a:pt x="42" y="109"/>
                    <a:pt x="42" y="109"/>
                    <a:pt x="42" y="109"/>
                  </a:cubicBezTo>
                  <a:cubicBezTo>
                    <a:pt x="36" y="106"/>
                    <a:pt x="36" y="106"/>
                    <a:pt x="36" y="106"/>
                  </a:cubicBezTo>
                  <a:cubicBezTo>
                    <a:pt x="32" y="102"/>
                    <a:pt x="32" y="102"/>
                    <a:pt x="32" y="102"/>
                  </a:cubicBezTo>
                  <a:cubicBezTo>
                    <a:pt x="30" y="101"/>
                    <a:pt x="31" y="101"/>
                    <a:pt x="29" y="101"/>
                  </a:cubicBezTo>
                  <a:cubicBezTo>
                    <a:pt x="26" y="99"/>
                    <a:pt x="26" y="99"/>
                    <a:pt x="26" y="99"/>
                  </a:cubicBezTo>
                  <a:cubicBezTo>
                    <a:pt x="28" y="98"/>
                    <a:pt x="28" y="98"/>
                    <a:pt x="28" y="98"/>
                  </a:cubicBezTo>
                  <a:cubicBezTo>
                    <a:pt x="29" y="97"/>
                    <a:pt x="29" y="97"/>
                    <a:pt x="29" y="97"/>
                  </a:cubicBezTo>
                  <a:cubicBezTo>
                    <a:pt x="28" y="99"/>
                    <a:pt x="28" y="99"/>
                    <a:pt x="28" y="99"/>
                  </a:cubicBezTo>
                  <a:cubicBezTo>
                    <a:pt x="29" y="99"/>
                    <a:pt x="29" y="99"/>
                    <a:pt x="29" y="99"/>
                  </a:cubicBezTo>
                  <a:cubicBezTo>
                    <a:pt x="30" y="99"/>
                    <a:pt x="30" y="99"/>
                    <a:pt x="30" y="99"/>
                  </a:cubicBezTo>
                  <a:cubicBezTo>
                    <a:pt x="31" y="97"/>
                    <a:pt x="31" y="97"/>
                    <a:pt x="31" y="97"/>
                  </a:cubicBezTo>
                  <a:cubicBezTo>
                    <a:pt x="32" y="92"/>
                    <a:pt x="32" y="94"/>
                    <a:pt x="33" y="86"/>
                  </a:cubicBezTo>
                  <a:cubicBezTo>
                    <a:pt x="33" y="83"/>
                    <a:pt x="33" y="83"/>
                    <a:pt x="33" y="83"/>
                  </a:cubicBezTo>
                  <a:cubicBezTo>
                    <a:pt x="46" y="84"/>
                    <a:pt x="40" y="84"/>
                    <a:pt x="54" y="82"/>
                  </a:cubicBezTo>
                  <a:cubicBezTo>
                    <a:pt x="60" y="79"/>
                    <a:pt x="65" y="73"/>
                    <a:pt x="66" y="67"/>
                  </a:cubicBezTo>
                  <a:cubicBezTo>
                    <a:pt x="67" y="68"/>
                    <a:pt x="67" y="68"/>
                    <a:pt x="67" y="68"/>
                  </a:cubicBezTo>
                  <a:cubicBezTo>
                    <a:pt x="67" y="67"/>
                    <a:pt x="67" y="67"/>
                    <a:pt x="67" y="67"/>
                  </a:cubicBezTo>
                  <a:cubicBezTo>
                    <a:pt x="68" y="63"/>
                    <a:pt x="66" y="57"/>
                    <a:pt x="81" y="37"/>
                  </a:cubicBezTo>
                  <a:cubicBezTo>
                    <a:pt x="82" y="37"/>
                    <a:pt x="82" y="38"/>
                    <a:pt x="82" y="39"/>
                  </a:cubicBezTo>
                  <a:cubicBezTo>
                    <a:pt x="83" y="39"/>
                    <a:pt x="83" y="39"/>
                    <a:pt x="83" y="39"/>
                  </a:cubicBezTo>
                  <a:cubicBezTo>
                    <a:pt x="82" y="39"/>
                    <a:pt x="82" y="39"/>
                    <a:pt x="82" y="39"/>
                  </a:cubicBezTo>
                  <a:cubicBezTo>
                    <a:pt x="81" y="41"/>
                    <a:pt x="81" y="41"/>
                    <a:pt x="81" y="41"/>
                  </a:cubicBezTo>
                  <a:cubicBezTo>
                    <a:pt x="80" y="42"/>
                    <a:pt x="80" y="42"/>
                    <a:pt x="80" y="42"/>
                  </a:cubicBezTo>
                  <a:cubicBezTo>
                    <a:pt x="79" y="42"/>
                    <a:pt x="79" y="42"/>
                    <a:pt x="79" y="42"/>
                  </a:cubicBezTo>
                  <a:cubicBezTo>
                    <a:pt x="80" y="42"/>
                    <a:pt x="81" y="42"/>
                    <a:pt x="83" y="41"/>
                  </a:cubicBezTo>
                  <a:cubicBezTo>
                    <a:pt x="84" y="40"/>
                    <a:pt x="84" y="40"/>
                    <a:pt x="84" y="40"/>
                  </a:cubicBezTo>
                  <a:cubicBezTo>
                    <a:pt x="91" y="38"/>
                    <a:pt x="91" y="38"/>
                    <a:pt x="91" y="38"/>
                  </a:cubicBezTo>
                  <a:cubicBezTo>
                    <a:pt x="95" y="34"/>
                    <a:pt x="95" y="34"/>
                    <a:pt x="95" y="34"/>
                  </a:cubicBezTo>
                  <a:cubicBezTo>
                    <a:pt x="95" y="33"/>
                    <a:pt x="95" y="33"/>
                    <a:pt x="95" y="33"/>
                  </a:cubicBezTo>
                  <a:cubicBezTo>
                    <a:pt x="101" y="28"/>
                    <a:pt x="101" y="28"/>
                    <a:pt x="101" y="28"/>
                  </a:cubicBezTo>
                  <a:cubicBezTo>
                    <a:pt x="102" y="28"/>
                    <a:pt x="102" y="28"/>
                    <a:pt x="102" y="28"/>
                  </a:cubicBezTo>
                  <a:cubicBezTo>
                    <a:pt x="103" y="29"/>
                    <a:pt x="103" y="29"/>
                    <a:pt x="103" y="29"/>
                  </a:cubicBezTo>
                  <a:cubicBezTo>
                    <a:pt x="101" y="32"/>
                    <a:pt x="101" y="32"/>
                    <a:pt x="101" y="32"/>
                  </a:cubicBezTo>
                  <a:cubicBezTo>
                    <a:pt x="102" y="33"/>
                    <a:pt x="102" y="33"/>
                    <a:pt x="102" y="33"/>
                  </a:cubicBezTo>
                  <a:cubicBezTo>
                    <a:pt x="101" y="37"/>
                    <a:pt x="101" y="37"/>
                    <a:pt x="101" y="37"/>
                  </a:cubicBezTo>
                  <a:cubicBezTo>
                    <a:pt x="103" y="37"/>
                    <a:pt x="103" y="37"/>
                    <a:pt x="103" y="37"/>
                  </a:cubicBezTo>
                  <a:cubicBezTo>
                    <a:pt x="104" y="38"/>
                    <a:pt x="104" y="38"/>
                    <a:pt x="104" y="38"/>
                  </a:cubicBezTo>
                  <a:cubicBezTo>
                    <a:pt x="104" y="35"/>
                    <a:pt x="104" y="35"/>
                    <a:pt x="105" y="31"/>
                  </a:cubicBezTo>
                  <a:cubicBezTo>
                    <a:pt x="106" y="32"/>
                    <a:pt x="106" y="32"/>
                    <a:pt x="106" y="32"/>
                  </a:cubicBezTo>
                  <a:cubicBezTo>
                    <a:pt x="109" y="30"/>
                    <a:pt x="109" y="30"/>
                    <a:pt x="109" y="30"/>
                  </a:cubicBezTo>
                  <a:cubicBezTo>
                    <a:pt x="105" y="30"/>
                    <a:pt x="105" y="30"/>
                    <a:pt x="105" y="30"/>
                  </a:cubicBezTo>
                  <a:cubicBezTo>
                    <a:pt x="103" y="27"/>
                    <a:pt x="103" y="27"/>
                    <a:pt x="103" y="27"/>
                  </a:cubicBezTo>
                  <a:cubicBezTo>
                    <a:pt x="102" y="27"/>
                    <a:pt x="102" y="27"/>
                    <a:pt x="102" y="27"/>
                  </a:cubicBezTo>
                  <a:cubicBezTo>
                    <a:pt x="107" y="20"/>
                    <a:pt x="105" y="22"/>
                    <a:pt x="110" y="18"/>
                  </a:cubicBezTo>
                  <a:cubicBezTo>
                    <a:pt x="111" y="18"/>
                    <a:pt x="111" y="18"/>
                    <a:pt x="111" y="18"/>
                  </a:cubicBezTo>
                  <a:cubicBezTo>
                    <a:pt x="112" y="19"/>
                    <a:pt x="112" y="19"/>
                    <a:pt x="112" y="19"/>
                  </a:cubicBezTo>
                  <a:cubicBezTo>
                    <a:pt x="112" y="20"/>
                    <a:pt x="112" y="20"/>
                    <a:pt x="112" y="20"/>
                  </a:cubicBezTo>
                  <a:cubicBezTo>
                    <a:pt x="111" y="20"/>
                    <a:pt x="111" y="20"/>
                    <a:pt x="111" y="20"/>
                  </a:cubicBezTo>
                  <a:cubicBezTo>
                    <a:pt x="110" y="22"/>
                    <a:pt x="110" y="22"/>
                    <a:pt x="110" y="22"/>
                  </a:cubicBezTo>
                  <a:cubicBezTo>
                    <a:pt x="110" y="23"/>
                    <a:pt x="110" y="23"/>
                    <a:pt x="110" y="23"/>
                  </a:cubicBezTo>
                  <a:cubicBezTo>
                    <a:pt x="111" y="23"/>
                    <a:pt x="111" y="23"/>
                    <a:pt x="111" y="23"/>
                  </a:cubicBezTo>
                  <a:cubicBezTo>
                    <a:pt x="113" y="22"/>
                    <a:pt x="113" y="22"/>
                    <a:pt x="113" y="22"/>
                  </a:cubicBezTo>
                  <a:cubicBezTo>
                    <a:pt x="114" y="21"/>
                    <a:pt x="114" y="21"/>
                    <a:pt x="114" y="21"/>
                  </a:cubicBezTo>
                  <a:cubicBezTo>
                    <a:pt x="118" y="21"/>
                    <a:pt x="118" y="21"/>
                    <a:pt x="118" y="21"/>
                  </a:cubicBezTo>
                  <a:cubicBezTo>
                    <a:pt x="119" y="20"/>
                    <a:pt x="119" y="20"/>
                    <a:pt x="119" y="20"/>
                  </a:cubicBezTo>
                  <a:cubicBezTo>
                    <a:pt x="119" y="19"/>
                    <a:pt x="119" y="19"/>
                    <a:pt x="119" y="19"/>
                  </a:cubicBezTo>
                  <a:cubicBezTo>
                    <a:pt x="125" y="19"/>
                    <a:pt x="125" y="19"/>
                    <a:pt x="125" y="19"/>
                  </a:cubicBezTo>
                  <a:cubicBezTo>
                    <a:pt x="134" y="15"/>
                    <a:pt x="134" y="7"/>
                    <a:pt x="142" y="0"/>
                  </a:cubicBezTo>
                  <a:cubicBezTo>
                    <a:pt x="143" y="0"/>
                    <a:pt x="143" y="0"/>
                    <a:pt x="143" y="0"/>
                  </a:cubicBezTo>
                  <a:cubicBezTo>
                    <a:pt x="142" y="1"/>
                    <a:pt x="142" y="1"/>
                    <a:pt x="142" y="1"/>
                  </a:cubicBezTo>
                  <a:cubicBezTo>
                    <a:pt x="141" y="2"/>
                    <a:pt x="141" y="2"/>
                    <a:pt x="141" y="2"/>
                  </a:cubicBezTo>
                  <a:cubicBezTo>
                    <a:pt x="142" y="4"/>
                    <a:pt x="142" y="4"/>
                    <a:pt x="142" y="4"/>
                  </a:cubicBezTo>
                  <a:cubicBezTo>
                    <a:pt x="149" y="8"/>
                    <a:pt x="149" y="8"/>
                    <a:pt x="149" y="8"/>
                  </a:cubicBezTo>
                  <a:cubicBezTo>
                    <a:pt x="151" y="8"/>
                    <a:pt x="151" y="8"/>
                    <a:pt x="151" y="8"/>
                  </a:cubicBezTo>
                  <a:cubicBezTo>
                    <a:pt x="152" y="10"/>
                    <a:pt x="152" y="10"/>
                    <a:pt x="152" y="10"/>
                  </a:cubicBezTo>
                  <a:cubicBezTo>
                    <a:pt x="151" y="12"/>
                    <a:pt x="151" y="12"/>
                    <a:pt x="151" y="12"/>
                  </a:cubicBezTo>
                  <a:cubicBezTo>
                    <a:pt x="150" y="14"/>
                    <a:pt x="150" y="14"/>
                    <a:pt x="150" y="14"/>
                  </a:cubicBezTo>
                  <a:cubicBezTo>
                    <a:pt x="146" y="17"/>
                    <a:pt x="146" y="17"/>
                    <a:pt x="146" y="17"/>
                  </a:cubicBezTo>
                  <a:cubicBezTo>
                    <a:pt x="147" y="17"/>
                    <a:pt x="147" y="17"/>
                    <a:pt x="147" y="17"/>
                  </a:cubicBezTo>
                  <a:cubicBezTo>
                    <a:pt x="148" y="19"/>
                    <a:pt x="148" y="19"/>
                    <a:pt x="148" y="19"/>
                  </a:cubicBezTo>
                  <a:cubicBezTo>
                    <a:pt x="149" y="20"/>
                    <a:pt x="149" y="20"/>
                    <a:pt x="149" y="20"/>
                  </a:cubicBezTo>
                  <a:cubicBezTo>
                    <a:pt x="151" y="19"/>
                    <a:pt x="151" y="19"/>
                    <a:pt x="151" y="19"/>
                  </a:cubicBezTo>
                  <a:cubicBezTo>
                    <a:pt x="154" y="16"/>
                    <a:pt x="155" y="13"/>
                    <a:pt x="156" y="11"/>
                  </a:cubicBezTo>
                  <a:cubicBezTo>
                    <a:pt x="157" y="11"/>
                    <a:pt x="157" y="11"/>
                    <a:pt x="157" y="11"/>
                  </a:cubicBezTo>
                  <a:cubicBezTo>
                    <a:pt x="159" y="11"/>
                    <a:pt x="159" y="11"/>
                    <a:pt x="159" y="11"/>
                  </a:cubicBezTo>
                  <a:cubicBezTo>
                    <a:pt x="161" y="13"/>
                    <a:pt x="160" y="12"/>
                    <a:pt x="162" y="14"/>
                  </a:cubicBezTo>
                  <a:cubicBezTo>
                    <a:pt x="162" y="17"/>
                    <a:pt x="162" y="16"/>
                    <a:pt x="161" y="18"/>
                  </a:cubicBezTo>
                  <a:cubicBezTo>
                    <a:pt x="163" y="19"/>
                    <a:pt x="163" y="19"/>
                    <a:pt x="163" y="19"/>
                  </a:cubicBezTo>
                  <a:cubicBezTo>
                    <a:pt x="165" y="20"/>
                    <a:pt x="165" y="20"/>
                    <a:pt x="165" y="20"/>
                  </a:cubicBezTo>
                  <a:cubicBezTo>
                    <a:pt x="168" y="21"/>
                    <a:pt x="168" y="21"/>
                    <a:pt x="168" y="21"/>
                  </a:cubicBezTo>
                  <a:cubicBezTo>
                    <a:pt x="171" y="18"/>
                    <a:pt x="171" y="18"/>
                    <a:pt x="171" y="18"/>
                  </a:cubicBezTo>
                  <a:cubicBezTo>
                    <a:pt x="174" y="18"/>
                    <a:pt x="173" y="18"/>
                    <a:pt x="175" y="18"/>
                  </a:cubicBezTo>
                  <a:cubicBezTo>
                    <a:pt x="178" y="16"/>
                    <a:pt x="178" y="16"/>
                    <a:pt x="178" y="16"/>
                  </a:cubicBezTo>
                  <a:cubicBezTo>
                    <a:pt x="183" y="18"/>
                    <a:pt x="183" y="18"/>
                    <a:pt x="183" y="18"/>
                  </a:cubicBezTo>
                  <a:cubicBezTo>
                    <a:pt x="185" y="18"/>
                    <a:pt x="185" y="18"/>
                    <a:pt x="185" y="18"/>
                  </a:cubicBezTo>
                  <a:cubicBezTo>
                    <a:pt x="187" y="18"/>
                    <a:pt x="187" y="18"/>
                    <a:pt x="187" y="18"/>
                  </a:cubicBezTo>
                  <a:cubicBezTo>
                    <a:pt x="189" y="19"/>
                    <a:pt x="189" y="19"/>
                    <a:pt x="189" y="19"/>
                  </a:cubicBezTo>
                  <a:cubicBezTo>
                    <a:pt x="190" y="21"/>
                    <a:pt x="190" y="21"/>
                    <a:pt x="190" y="21"/>
                  </a:cubicBezTo>
                  <a:cubicBezTo>
                    <a:pt x="187" y="23"/>
                    <a:pt x="187" y="23"/>
                    <a:pt x="187" y="23"/>
                  </a:cubicBezTo>
                  <a:cubicBezTo>
                    <a:pt x="187" y="26"/>
                    <a:pt x="187" y="26"/>
                    <a:pt x="187" y="26"/>
                  </a:cubicBezTo>
                  <a:cubicBezTo>
                    <a:pt x="188" y="27"/>
                    <a:pt x="188" y="27"/>
                    <a:pt x="188" y="27"/>
                  </a:cubicBezTo>
                  <a:cubicBezTo>
                    <a:pt x="189" y="27"/>
                    <a:pt x="189" y="27"/>
                    <a:pt x="189" y="27"/>
                  </a:cubicBezTo>
                  <a:cubicBezTo>
                    <a:pt x="189" y="29"/>
                    <a:pt x="189" y="29"/>
                    <a:pt x="189" y="29"/>
                  </a:cubicBezTo>
                  <a:cubicBezTo>
                    <a:pt x="190" y="29"/>
                    <a:pt x="190" y="29"/>
                    <a:pt x="190" y="29"/>
                  </a:cubicBezTo>
                  <a:cubicBezTo>
                    <a:pt x="195" y="29"/>
                    <a:pt x="195" y="29"/>
                    <a:pt x="195" y="29"/>
                  </a:cubicBezTo>
                  <a:cubicBezTo>
                    <a:pt x="194" y="30"/>
                    <a:pt x="195" y="30"/>
                    <a:pt x="194" y="31"/>
                  </a:cubicBezTo>
                  <a:cubicBezTo>
                    <a:pt x="193" y="33"/>
                    <a:pt x="193" y="33"/>
                    <a:pt x="193" y="33"/>
                  </a:cubicBezTo>
                  <a:cubicBezTo>
                    <a:pt x="201" y="34"/>
                    <a:pt x="201" y="34"/>
                    <a:pt x="201" y="34"/>
                  </a:cubicBezTo>
                  <a:cubicBezTo>
                    <a:pt x="202" y="33"/>
                    <a:pt x="202" y="33"/>
                    <a:pt x="202" y="33"/>
                  </a:cubicBezTo>
                  <a:cubicBezTo>
                    <a:pt x="203" y="32"/>
                    <a:pt x="203" y="33"/>
                    <a:pt x="207" y="31"/>
                  </a:cubicBezTo>
                  <a:cubicBezTo>
                    <a:pt x="209" y="31"/>
                    <a:pt x="209" y="31"/>
                    <a:pt x="209" y="31"/>
                  </a:cubicBezTo>
                  <a:cubicBezTo>
                    <a:pt x="210" y="33"/>
                    <a:pt x="210" y="33"/>
                    <a:pt x="210" y="33"/>
                  </a:cubicBezTo>
                  <a:cubicBezTo>
                    <a:pt x="212" y="33"/>
                    <a:pt x="212" y="33"/>
                    <a:pt x="212" y="33"/>
                  </a:cubicBezTo>
                  <a:cubicBezTo>
                    <a:pt x="213" y="33"/>
                    <a:pt x="213" y="33"/>
                    <a:pt x="213" y="33"/>
                  </a:cubicBezTo>
                  <a:cubicBezTo>
                    <a:pt x="216" y="31"/>
                    <a:pt x="216" y="31"/>
                    <a:pt x="216" y="31"/>
                  </a:cubicBezTo>
                  <a:cubicBezTo>
                    <a:pt x="220" y="31"/>
                    <a:pt x="220" y="31"/>
                    <a:pt x="220" y="31"/>
                  </a:cubicBezTo>
                  <a:cubicBezTo>
                    <a:pt x="221" y="31"/>
                    <a:pt x="221" y="31"/>
                    <a:pt x="221" y="31"/>
                  </a:cubicBezTo>
                  <a:cubicBezTo>
                    <a:pt x="223" y="31"/>
                    <a:pt x="223" y="31"/>
                    <a:pt x="223" y="31"/>
                  </a:cubicBezTo>
                  <a:cubicBezTo>
                    <a:pt x="228" y="34"/>
                    <a:pt x="228" y="34"/>
                    <a:pt x="228" y="34"/>
                  </a:cubicBezTo>
                  <a:cubicBezTo>
                    <a:pt x="229" y="34"/>
                    <a:pt x="229" y="34"/>
                    <a:pt x="229" y="34"/>
                  </a:cubicBezTo>
                  <a:cubicBezTo>
                    <a:pt x="232" y="37"/>
                    <a:pt x="232" y="37"/>
                    <a:pt x="232" y="37"/>
                  </a:cubicBezTo>
                  <a:cubicBezTo>
                    <a:pt x="233" y="37"/>
                    <a:pt x="233" y="37"/>
                    <a:pt x="233" y="37"/>
                  </a:cubicBezTo>
                  <a:cubicBezTo>
                    <a:pt x="234" y="36"/>
                    <a:pt x="234" y="36"/>
                    <a:pt x="234" y="36"/>
                  </a:cubicBezTo>
                  <a:cubicBezTo>
                    <a:pt x="236" y="36"/>
                    <a:pt x="236" y="36"/>
                    <a:pt x="236" y="36"/>
                  </a:cubicBezTo>
                  <a:cubicBezTo>
                    <a:pt x="237" y="37"/>
                    <a:pt x="237" y="37"/>
                    <a:pt x="237" y="37"/>
                  </a:cubicBezTo>
                  <a:cubicBezTo>
                    <a:pt x="239" y="38"/>
                    <a:pt x="239" y="38"/>
                    <a:pt x="239" y="38"/>
                  </a:cubicBezTo>
                  <a:cubicBezTo>
                    <a:pt x="240" y="40"/>
                    <a:pt x="240" y="40"/>
                    <a:pt x="240" y="40"/>
                  </a:cubicBezTo>
                  <a:cubicBezTo>
                    <a:pt x="240" y="41"/>
                    <a:pt x="240" y="41"/>
                    <a:pt x="240" y="41"/>
                  </a:cubicBezTo>
                  <a:cubicBezTo>
                    <a:pt x="248" y="42"/>
                    <a:pt x="248" y="42"/>
                    <a:pt x="248" y="42"/>
                  </a:cubicBezTo>
                  <a:cubicBezTo>
                    <a:pt x="252" y="41"/>
                    <a:pt x="250" y="41"/>
                    <a:pt x="256" y="42"/>
                  </a:cubicBezTo>
                  <a:cubicBezTo>
                    <a:pt x="259" y="43"/>
                    <a:pt x="259" y="43"/>
                    <a:pt x="259" y="43"/>
                  </a:cubicBezTo>
                  <a:cubicBezTo>
                    <a:pt x="262" y="42"/>
                    <a:pt x="262" y="42"/>
                    <a:pt x="262" y="42"/>
                  </a:cubicBezTo>
                  <a:cubicBezTo>
                    <a:pt x="266" y="46"/>
                    <a:pt x="266" y="46"/>
                    <a:pt x="266" y="46"/>
                  </a:cubicBezTo>
                  <a:cubicBezTo>
                    <a:pt x="268" y="47"/>
                    <a:pt x="268" y="47"/>
                    <a:pt x="268" y="47"/>
                  </a:cubicBezTo>
                  <a:cubicBezTo>
                    <a:pt x="269" y="47"/>
                    <a:pt x="269" y="47"/>
                    <a:pt x="269" y="47"/>
                  </a:cubicBezTo>
                  <a:cubicBezTo>
                    <a:pt x="275" y="48"/>
                    <a:pt x="275" y="48"/>
                    <a:pt x="275" y="48"/>
                  </a:cubicBezTo>
                  <a:cubicBezTo>
                    <a:pt x="277" y="46"/>
                    <a:pt x="277" y="46"/>
                    <a:pt x="277" y="46"/>
                  </a:cubicBezTo>
                  <a:cubicBezTo>
                    <a:pt x="281" y="46"/>
                    <a:pt x="281" y="46"/>
                    <a:pt x="281" y="46"/>
                  </a:cubicBezTo>
                  <a:cubicBezTo>
                    <a:pt x="285" y="44"/>
                    <a:pt x="285" y="44"/>
                    <a:pt x="285" y="44"/>
                  </a:cubicBezTo>
                  <a:cubicBezTo>
                    <a:pt x="287" y="44"/>
                    <a:pt x="286" y="44"/>
                    <a:pt x="289" y="45"/>
                  </a:cubicBezTo>
                  <a:cubicBezTo>
                    <a:pt x="290" y="45"/>
                    <a:pt x="290" y="45"/>
                    <a:pt x="290" y="45"/>
                  </a:cubicBezTo>
                  <a:cubicBezTo>
                    <a:pt x="291" y="44"/>
                    <a:pt x="291" y="44"/>
                    <a:pt x="291" y="44"/>
                  </a:cubicBezTo>
                  <a:cubicBezTo>
                    <a:pt x="297" y="47"/>
                    <a:pt x="297" y="47"/>
                    <a:pt x="297" y="47"/>
                  </a:cubicBezTo>
                  <a:cubicBezTo>
                    <a:pt x="300" y="50"/>
                    <a:pt x="300" y="49"/>
                    <a:pt x="301" y="52"/>
                  </a:cubicBezTo>
                  <a:cubicBezTo>
                    <a:pt x="308" y="55"/>
                    <a:pt x="308" y="55"/>
                    <a:pt x="308" y="55"/>
                  </a:cubicBezTo>
                  <a:cubicBezTo>
                    <a:pt x="310" y="57"/>
                    <a:pt x="310" y="57"/>
                    <a:pt x="311" y="59"/>
                  </a:cubicBezTo>
                  <a:cubicBezTo>
                    <a:pt x="312" y="59"/>
                    <a:pt x="312" y="59"/>
                    <a:pt x="312" y="59"/>
                  </a:cubicBezTo>
                  <a:cubicBezTo>
                    <a:pt x="312" y="59"/>
                    <a:pt x="312" y="59"/>
                    <a:pt x="312" y="59"/>
                  </a:cubicBezTo>
                  <a:cubicBezTo>
                    <a:pt x="314" y="59"/>
                    <a:pt x="315" y="59"/>
                    <a:pt x="316" y="59"/>
                  </a:cubicBezTo>
                  <a:close/>
                  <a:moveTo>
                    <a:pt x="34" y="161"/>
                  </a:moveTo>
                  <a:cubicBezTo>
                    <a:pt x="33" y="162"/>
                    <a:pt x="33" y="162"/>
                    <a:pt x="33" y="162"/>
                  </a:cubicBezTo>
                  <a:cubicBezTo>
                    <a:pt x="33" y="161"/>
                    <a:pt x="33" y="161"/>
                    <a:pt x="33" y="161"/>
                  </a:cubicBezTo>
                  <a:cubicBezTo>
                    <a:pt x="35" y="160"/>
                    <a:pt x="34" y="160"/>
                    <a:pt x="37" y="159"/>
                  </a:cubicBezTo>
                  <a:cubicBezTo>
                    <a:pt x="37" y="159"/>
                    <a:pt x="37" y="159"/>
                    <a:pt x="37" y="159"/>
                  </a:cubicBezTo>
                  <a:cubicBezTo>
                    <a:pt x="35" y="160"/>
                    <a:pt x="36" y="160"/>
                    <a:pt x="34" y="161"/>
                  </a:cubicBezTo>
                  <a:close/>
                  <a:moveTo>
                    <a:pt x="236" y="298"/>
                  </a:moveTo>
                  <a:cubicBezTo>
                    <a:pt x="236" y="298"/>
                    <a:pt x="236" y="298"/>
                    <a:pt x="236" y="298"/>
                  </a:cubicBezTo>
                  <a:cubicBezTo>
                    <a:pt x="236" y="297"/>
                    <a:pt x="236" y="297"/>
                    <a:pt x="236" y="297"/>
                  </a:cubicBezTo>
                  <a:cubicBezTo>
                    <a:pt x="236" y="296"/>
                    <a:pt x="236" y="296"/>
                    <a:pt x="236" y="296"/>
                  </a:cubicBezTo>
                  <a:cubicBezTo>
                    <a:pt x="236" y="296"/>
                    <a:pt x="236" y="296"/>
                    <a:pt x="236" y="296"/>
                  </a:cubicBezTo>
                  <a:cubicBezTo>
                    <a:pt x="237" y="295"/>
                    <a:pt x="237" y="295"/>
                    <a:pt x="237" y="295"/>
                  </a:cubicBezTo>
                  <a:cubicBezTo>
                    <a:pt x="238" y="296"/>
                    <a:pt x="238" y="296"/>
                    <a:pt x="238" y="296"/>
                  </a:cubicBezTo>
                  <a:cubicBezTo>
                    <a:pt x="238" y="297"/>
                    <a:pt x="238" y="297"/>
                    <a:pt x="238" y="297"/>
                  </a:cubicBezTo>
                  <a:cubicBezTo>
                    <a:pt x="238" y="298"/>
                    <a:pt x="238" y="298"/>
                    <a:pt x="236" y="298"/>
                  </a:cubicBezTo>
                  <a:close/>
                  <a:moveTo>
                    <a:pt x="192" y="308"/>
                  </a:moveTo>
                  <a:cubicBezTo>
                    <a:pt x="191" y="308"/>
                    <a:pt x="191" y="308"/>
                    <a:pt x="191" y="308"/>
                  </a:cubicBezTo>
                  <a:cubicBezTo>
                    <a:pt x="192" y="307"/>
                    <a:pt x="192" y="307"/>
                    <a:pt x="192" y="307"/>
                  </a:cubicBezTo>
                  <a:cubicBezTo>
                    <a:pt x="193" y="305"/>
                    <a:pt x="193" y="305"/>
                    <a:pt x="193" y="305"/>
                  </a:cubicBezTo>
                  <a:cubicBezTo>
                    <a:pt x="193" y="305"/>
                    <a:pt x="193" y="305"/>
                    <a:pt x="193" y="305"/>
                  </a:cubicBezTo>
                  <a:cubicBezTo>
                    <a:pt x="194" y="306"/>
                    <a:pt x="194" y="306"/>
                    <a:pt x="194" y="306"/>
                  </a:cubicBezTo>
                  <a:cubicBezTo>
                    <a:pt x="192" y="308"/>
                    <a:pt x="192" y="308"/>
                    <a:pt x="192" y="308"/>
                  </a:cubicBezTo>
                  <a:cubicBezTo>
                    <a:pt x="192" y="308"/>
                    <a:pt x="192" y="308"/>
                    <a:pt x="192" y="308"/>
                  </a:cubicBezTo>
                  <a:close/>
                  <a:moveTo>
                    <a:pt x="241" y="307"/>
                  </a:moveTo>
                  <a:cubicBezTo>
                    <a:pt x="241" y="308"/>
                    <a:pt x="241" y="308"/>
                    <a:pt x="241" y="308"/>
                  </a:cubicBezTo>
                  <a:cubicBezTo>
                    <a:pt x="241" y="309"/>
                    <a:pt x="241" y="309"/>
                    <a:pt x="241" y="309"/>
                  </a:cubicBezTo>
                  <a:cubicBezTo>
                    <a:pt x="241" y="310"/>
                    <a:pt x="240" y="312"/>
                    <a:pt x="240" y="312"/>
                  </a:cubicBezTo>
                  <a:cubicBezTo>
                    <a:pt x="240" y="313"/>
                    <a:pt x="240" y="313"/>
                    <a:pt x="240" y="313"/>
                  </a:cubicBezTo>
                  <a:cubicBezTo>
                    <a:pt x="239" y="312"/>
                    <a:pt x="239" y="312"/>
                    <a:pt x="239" y="312"/>
                  </a:cubicBezTo>
                  <a:cubicBezTo>
                    <a:pt x="239" y="312"/>
                    <a:pt x="239" y="312"/>
                    <a:pt x="239" y="312"/>
                  </a:cubicBezTo>
                  <a:cubicBezTo>
                    <a:pt x="239" y="311"/>
                    <a:pt x="239" y="311"/>
                    <a:pt x="239" y="311"/>
                  </a:cubicBezTo>
                  <a:cubicBezTo>
                    <a:pt x="239" y="311"/>
                    <a:pt x="239" y="311"/>
                    <a:pt x="239" y="311"/>
                  </a:cubicBezTo>
                  <a:cubicBezTo>
                    <a:pt x="238" y="310"/>
                    <a:pt x="238" y="310"/>
                    <a:pt x="238" y="310"/>
                  </a:cubicBezTo>
                  <a:cubicBezTo>
                    <a:pt x="239" y="309"/>
                    <a:pt x="239" y="309"/>
                    <a:pt x="239" y="309"/>
                  </a:cubicBezTo>
                  <a:cubicBezTo>
                    <a:pt x="239" y="308"/>
                    <a:pt x="239" y="307"/>
                    <a:pt x="239" y="306"/>
                  </a:cubicBezTo>
                  <a:cubicBezTo>
                    <a:pt x="240" y="306"/>
                    <a:pt x="240" y="306"/>
                    <a:pt x="240" y="306"/>
                  </a:cubicBezTo>
                  <a:cubicBezTo>
                    <a:pt x="240" y="306"/>
                    <a:pt x="240" y="306"/>
                    <a:pt x="240" y="306"/>
                  </a:cubicBezTo>
                  <a:cubicBezTo>
                    <a:pt x="240" y="307"/>
                    <a:pt x="240" y="307"/>
                    <a:pt x="240" y="307"/>
                  </a:cubicBezTo>
                  <a:cubicBezTo>
                    <a:pt x="240" y="306"/>
                    <a:pt x="240" y="306"/>
                    <a:pt x="240" y="306"/>
                  </a:cubicBezTo>
                  <a:cubicBezTo>
                    <a:pt x="240" y="306"/>
                    <a:pt x="240" y="306"/>
                    <a:pt x="240" y="306"/>
                  </a:cubicBezTo>
                  <a:cubicBezTo>
                    <a:pt x="241" y="305"/>
                    <a:pt x="241" y="305"/>
                    <a:pt x="241" y="305"/>
                  </a:cubicBezTo>
                  <a:cubicBezTo>
                    <a:pt x="241" y="306"/>
                    <a:pt x="241" y="306"/>
                    <a:pt x="241" y="306"/>
                  </a:cubicBezTo>
                  <a:cubicBezTo>
                    <a:pt x="241" y="306"/>
                    <a:pt x="241" y="307"/>
                    <a:pt x="241" y="307"/>
                  </a:cubicBezTo>
                  <a:close/>
                  <a:moveTo>
                    <a:pt x="255" y="306"/>
                  </a:moveTo>
                  <a:cubicBezTo>
                    <a:pt x="255" y="307"/>
                    <a:pt x="255" y="307"/>
                    <a:pt x="255" y="307"/>
                  </a:cubicBezTo>
                  <a:cubicBezTo>
                    <a:pt x="256" y="307"/>
                    <a:pt x="257" y="307"/>
                    <a:pt x="258" y="307"/>
                  </a:cubicBezTo>
                  <a:cubicBezTo>
                    <a:pt x="258" y="307"/>
                    <a:pt x="258" y="307"/>
                    <a:pt x="258" y="307"/>
                  </a:cubicBezTo>
                  <a:cubicBezTo>
                    <a:pt x="258" y="308"/>
                    <a:pt x="258" y="308"/>
                    <a:pt x="258" y="308"/>
                  </a:cubicBezTo>
                  <a:cubicBezTo>
                    <a:pt x="257" y="308"/>
                    <a:pt x="255" y="309"/>
                    <a:pt x="253" y="310"/>
                  </a:cubicBezTo>
                  <a:cubicBezTo>
                    <a:pt x="253" y="310"/>
                    <a:pt x="253" y="310"/>
                    <a:pt x="253" y="310"/>
                  </a:cubicBezTo>
                  <a:cubicBezTo>
                    <a:pt x="252" y="309"/>
                    <a:pt x="252" y="309"/>
                    <a:pt x="252" y="309"/>
                  </a:cubicBezTo>
                  <a:cubicBezTo>
                    <a:pt x="252" y="308"/>
                    <a:pt x="252" y="308"/>
                    <a:pt x="252" y="308"/>
                  </a:cubicBezTo>
                  <a:cubicBezTo>
                    <a:pt x="252" y="308"/>
                    <a:pt x="252" y="308"/>
                    <a:pt x="252" y="308"/>
                  </a:cubicBezTo>
                  <a:cubicBezTo>
                    <a:pt x="252" y="307"/>
                    <a:pt x="252" y="307"/>
                    <a:pt x="252" y="307"/>
                  </a:cubicBezTo>
                  <a:cubicBezTo>
                    <a:pt x="252" y="307"/>
                    <a:pt x="252" y="307"/>
                    <a:pt x="253" y="306"/>
                  </a:cubicBezTo>
                  <a:cubicBezTo>
                    <a:pt x="253" y="306"/>
                    <a:pt x="253" y="306"/>
                    <a:pt x="253" y="306"/>
                  </a:cubicBezTo>
                  <a:cubicBezTo>
                    <a:pt x="255" y="306"/>
                    <a:pt x="255" y="306"/>
                    <a:pt x="255" y="306"/>
                  </a:cubicBezTo>
                  <a:close/>
                  <a:moveTo>
                    <a:pt x="269" y="309"/>
                  </a:moveTo>
                  <a:cubicBezTo>
                    <a:pt x="269" y="309"/>
                    <a:pt x="269" y="309"/>
                    <a:pt x="269" y="309"/>
                  </a:cubicBezTo>
                  <a:cubicBezTo>
                    <a:pt x="268" y="309"/>
                    <a:pt x="268" y="309"/>
                    <a:pt x="268" y="309"/>
                  </a:cubicBezTo>
                  <a:cubicBezTo>
                    <a:pt x="268" y="309"/>
                    <a:pt x="268" y="309"/>
                    <a:pt x="268" y="309"/>
                  </a:cubicBezTo>
                  <a:cubicBezTo>
                    <a:pt x="269" y="307"/>
                    <a:pt x="269" y="307"/>
                    <a:pt x="269" y="307"/>
                  </a:cubicBezTo>
                  <a:cubicBezTo>
                    <a:pt x="270" y="308"/>
                    <a:pt x="270" y="308"/>
                    <a:pt x="270" y="308"/>
                  </a:cubicBezTo>
                  <a:lnTo>
                    <a:pt x="269" y="309"/>
                  </a:lnTo>
                  <a:close/>
                  <a:moveTo>
                    <a:pt x="34" y="308"/>
                  </a:moveTo>
                  <a:cubicBezTo>
                    <a:pt x="35" y="309"/>
                    <a:pt x="35" y="309"/>
                    <a:pt x="35" y="309"/>
                  </a:cubicBezTo>
                  <a:cubicBezTo>
                    <a:pt x="35" y="309"/>
                    <a:pt x="35" y="309"/>
                    <a:pt x="35" y="309"/>
                  </a:cubicBezTo>
                  <a:cubicBezTo>
                    <a:pt x="37" y="309"/>
                    <a:pt x="37" y="309"/>
                    <a:pt x="37" y="309"/>
                  </a:cubicBezTo>
                  <a:cubicBezTo>
                    <a:pt x="37" y="309"/>
                    <a:pt x="37" y="309"/>
                    <a:pt x="37" y="309"/>
                  </a:cubicBezTo>
                  <a:cubicBezTo>
                    <a:pt x="38" y="309"/>
                    <a:pt x="38" y="309"/>
                    <a:pt x="38" y="309"/>
                  </a:cubicBezTo>
                  <a:cubicBezTo>
                    <a:pt x="38" y="310"/>
                    <a:pt x="38" y="310"/>
                    <a:pt x="38" y="310"/>
                  </a:cubicBezTo>
                  <a:cubicBezTo>
                    <a:pt x="39" y="311"/>
                    <a:pt x="39" y="311"/>
                    <a:pt x="39" y="311"/>
                  </a:cubicBezTo>
                  <a:cubicBezTo>
                    <a:pt x="38" y="313"/>
                    <a:pt x="38" y="313"/>
                    <a:pt x="38" y="313"/>
                  </a:cubicBezTo>
                  <a:cubicBezTo>
                    <a:pt x="38" y="314"/>
                    <a:pt x="38" y="314"/>
                    <a:pt x="38" y="315"/>
                  </a:cubicBezTo>
                  <a:cubicBezTo>
                    <a:pt x="39" y="316"/>
                    <a:pt x="39" y="316"/>
                    <a:pt x="39" y="316"/>
                  </a:cubicBezTo>
                  <a:cubicBezTo>
                    <a:pt x="40" y="317"/>
                    <a:pt x="39" y="317"/>
                    <a:pt x="40" y="318"/>
                  </a:cubicBezTo>
                  <a:cubicBezTo>
                    <a:pt x="37" y="319"/>
                    <a:pt x="38" y="319"/>
                    <a:pt x="36" y="319"/>
                  </a:cubicBezTo>
                  <a:cubicBezTo>
                    <a:pt x="34" y="320"/>
                    <a:pt x="34" y="320"/>
                    <a:pt x="34" y="320"/>
                  </a:cubicBezTo>
                  <a:cubicBezTo>
                    <a:pt x="34" y="321"/>
                    <a:pt x="34" y="321"/>
                    <a:pt x="34" y="321"/>
                  </a:cubicBezTo>
                  <a:cubicBezTo>
                    <a:pt x="34" y="322"/>
                    <a:pt x="34" y="322"/>
                    <a:pt x="34" y="322"/>
                  </a:cubicBezTo>
                  <a:cubicBezTo>
                    <a:pt x="33" y="322"/>
                    <a:pt x="33" y="322"/>
                    <a:pt x="33" y="322"/>
                  </a:cubicBezTo>
                  <a:cubicBezTo>
                    <a:pt x="33" y="322"/>
                    <a:pt x="33" y="322"/>
                    <a:pt x="33" y="322"/>
                  </a:cubicBezTo>
                  <a:cubicBezTo>
                    <a:pt x="32" y="321"/>
                    <a:pt x="32" y="321"/>
                    <a:pt x="32" y="321"/>
                  </a:cubicBezTo>
                  <a:cubicBezTo>
                    <a:pt x="31" y="320"/>
                    <a:pt x="30" y="320"/>
                    <a:pt x="28" y="320"/>
                  </a:cubicBezTo>
                  <a:cubicBezTo>
                    <a:pt x="24" y="317"/>
                    <a:pt x="24" y="317"/>
                    <a:pt x="24" y="317"/>
                  </a:cubicBezTo>
                  <a:cubicBezTo>
                    <a:pt x="22" y="316"/>
                    <a:pt x="22" y="316"/>
                    <a:pt x="22" y="316"/>
                  </a:cubicBezTo>
                  <a:cubicBezTo>
                    <a:pt x="20" y="314"/>
                    <a:pt x="21" y="315"/>
                    <a:pt x="19" y="312"/>
                  </a:cubicBezTo>
                  <a:cubicBezTo>
                    <a:pt x="20" y="311"/>
                    <a:pt x="20" y="311"/>
                    <a:pt x="21" y="311"/>
                  </a:cubicBezTo>
                  <a:cubicBezTo>
                    <a:pt x="26" y="312"/>
                    <a:pt x="26" y="312"/>
                    <a:pt x="26" y="312"/>
                  </a:cubicBezTo>
                  <a:cubicBezTo>
                    <a:pt x="26" y="310"/>
                    <a:pt x="26" y="310"/>
                    <a:pt x="26" y="310"/>
                  </a:cubicBezTo>
                  <a:cubicBezTo>
                    <a:pt x="27" y="309"/>
                    <a:pt x="27" y="309"/>
                    <a:pt x="27" y="309"/>
                  </a:cubicBezTo>
                  <a:cubicBezTo>
                    <a:pt x="28" y="309"/>
                    <a:pt x="28" y="309"/>
                    <a:pt x="28" y="309"/>
                  </a:cubicBezTo>
                  <a:cubicBezTo>
                    <a:pt x="30" y="308"/>
                    <a:pt x="30" y="308"/>
                    <a:pt x="30" y="308"/>
                  </a:cubicBezTo>
                  <a:cubicBezTo>
                    <a:pt x="30" y="308"/>
                    <a:pt x="30" y="308"/>
                    <a:pt x="30" y="308"/>
                  </a:cubicBezTo>
                  <a:cubicBezTo>
                    <a:pt x="31" y="308"/>
                    <a:pt x="31" y="308"/>
                    <a:pt x="31" y="308"/>
                  </a:cubicBezTo>
                  <a:cubicBezTo>
                    <a:pt x="33" y="308"/>
                    <a:pt x="32" y="308"/>
                    <a:pt x="33" y="308"/>
                  </a:cubicBezTo>
                  <a:cubicBezTo>
                    <a:pt x="34" y="308"/>
                    <a:pt x="34" y="308"/>
                    <a:pt x="34" y="308"/>
                  </a:cubicBezTo>
                  <a:close/>
                  <a:moveTo>
                    <a:pt x="240" y="321"/>
                  </a:moveTo>
                  <a:cubicBezTo>
                    <a:pt x="239" y="321"/>
                    <a:pt x="239" y="321"/>
                    <a:pt x="239" y="321"/>
                  </a:cubicBezTo>
                  <a:cubicBezTo>
                    <a:pt x="239" y="320"/>
                    <a:pt x="239" y="320"/>
                    <a:pt x="239" y="320"/>
                  </a:cubicBezTo>
                  <a:cubicBezTo>
                    <a:pt x="239" y="318"/>
                    <a:pt x="239" y="319"/>
                    <a:pt x="240" y="318"/>
                  </a:cubicBezTo>
                  <a:cubicBezTo>
                    <a:pt x="240" y="318"/>
                    <a:pt x="240" y="318"/>
                    <a:pt x="240" y="318"/>
                  </a:cubicBezTo>
                  <a:cubicBezTo>
                    <a:pt x="243" y="314"/>
                    <a:pt x="245" y="313"/>
                    <a:pt x="246" y="308"/>
                  </a:cubicBezTo>
                  <a:cubicBezTo>
                    <a:pt x="247" y="308"/>
                    <a:pt x="247" y="308"/>
                    <a:pt x="247" y="308"/>
                  </a:cubicBezTo>
                  <a:cubicBezTo>
                    <a:pt x="248" y="309"/>
                    <a:pt x="248" y="309"/>
                    <a:pt x="248" y="309"/>
                  </a:cubicBezTo>
                  <a:cubicBezTo>
                    <a:pt x="249" y="310"/>
                    <a:pt x="249" y="310"/>
                    <a:pt x="249" y="310"/>
                  </a:cubicBezTo>
                  <a:cubicBezTo>
                    <a:pt x="249" y="311"/>
                    <a:pt x="249" y="311"/>
                    <a:pt x="249" y="311"/>
                  </a:cubicBezTo>
                  <a:cubicBezTo>
                    <a:pt x="248" y="311"/>
                    <a:pt x="245" y="315"/>
                    <a:pt x="244" y="315"/>
                  </a:cubicBezTo>
                  <a:cubicBezTo>
                    <a:pt x="244" y="317"/>
                    <a:pt x="244" y="317"/>
                    <a:pt x="244" y="317"/>
                  </a:cubicBezTo>
                  <a:cubicBezTo>
                    <a:pt x="244" y="317"/>
                    <a:pt x="244" y="317"/>
                    <a:pt x="244" y="317"/>
                  </a:cubicBezTo>
                  <a:cubicBezTo>
                    <a:pt x="243" y="317"/>
                    <a:pt x="243" y="317"/>
                    <a:pt x="243" y="317"/>
                  </a:cubicBezTo>
                  <a:cubicBezTo>
                    <a:pt x="243" y="318"/>
                    <a:pt x="243" y="318"/>
                    <a:pt x="243" y="318"/>
                  </a:cubicBezTo>
                  <a:cubicBezTo>
                    <a:pt x="243" y="319"/>
                    <a:pt x="243" y="319"/>
                    <a:pt x="243" y="319"/>
                  </a:cubicBezTo>
                  <a:cubicBezTo>
                    <a:pt x="242" y="319"/>
                    <a:pt x="242" y="319"/>
                    <a:pt x="242" y="319"/>
                  </a:cubicBezTo>
                  <a:cubicBezTo>
                    <a:pt x="242" y="320"/>
                    <a:pt x="242" y="320"/>
                    <a:pt x="242" y="320"/>
                  </a:cubicBezTo>
                  <a:cubicBezTo>
                    <a:pt x="241" y="320"/>
                    <a:pt x="241" y="320"/>
                    <a:pt x="241" y="320"/>
                  </a:cubicBezTo>
                  <a:cubicBezTo>
                    <a:pt x="241" y="320"/>
                    <a:pt x="241" y="320"/>
                    <a:pt x="241" y="320"/>
                  </a:cubicBezTo>
                  <a:cubicBezTo>
                    <a:pt x="240" y="321"/>
                    <a:pt x="240" y="321"/>
                    <a:pt x="240" y="321"/>
                  </a:cubicBezTo>
                  <a:close/>
                  <a:moveTo>
                    <a:pt x="237" y="315"/>
                  </a:moveTo>
                  <a:cubicBezTo>
                    <a:pt x="236" y="316"/>
                    <a:pt x="236" y="316"/>
                    <a:pt x="236" y="316"/>
                  </a:cubicBezTo>
                  <a:cubicBezTo>
                    <a:pt x="234" y="315"/>
                    <a:pt x="234" y="315"/>
                    <a:pt x="234" y="315"/>
                  </a:cubicBezTo>
                  <a:cubicBezTo>
                    <a:pt x="235" y="314"/>
                    <a:pt x="235" y="314"/>
                    <a:pt x="235" y="314"/>
                  </a:cubicBezTo>
                  <a:cubicBezTo>
                    <a:pt x="236" y="313"/>
                    <a:pt x="236" y="313"/>
                    <a:pt x="236" y="313"/>
                  </a:cubicBezTo>
                  <a:cubicBezTo>
                    <a:pt x="238" y="314"/>
                    <a:pt x="238" y="314"/>
                    <a:pt x="238" y="314"/>
                  </a:cubicBezTo>
                  <a:cubicBezTo>
                    <a:pt x="237" y="315"/>
                    <a:pt x="237" y="315"/>
                    <a:pt x="237" y="315"/>
                  </a:cubicBezTo>
                  <a:close/>
                  <a:moveTo>
                    <a:pt x="276" y="321"/>
                  </a:moveTo>
                  <a:cubicBezTo>
                    <a:pt x="275" y="321"/>
                    <a:pt x="275" y="321"/>
                    <a:pt x="275" y="321"/>
                  </a:cubicBezTo>
                  <a:cubicBezTo>
                    <a:pt x="277" y="318"/>
                    <a:pt x="277" y="318"/>
                    <a:pt x="278" y="317"/>
                  </a:cubicBezTo>
                  <a:cubicBezTo>
                    <a:pt x="279" y="316"/>
                    <a:pt x="279" y="316"/>
                    <a:pt x="279" y="316"/>
                  </a:cubicBezTo>
                  <a:cubicBezTo>
                    <a:pt x="279" y="317"/>
                    <a:pt x="279" y="317"/>
                    <a:pt x="279" y="317"/>
                  </a:cubicBezTo>
                  <a:cubicBezTo>
                    <a:pt x="277" y="319"/>
                    <a:pt x="278" y="318"/>
                    <a:pt x="276" y="321"/>
                  </a:cubicBezTo>
                  <a:close/>
                  <a:moveTo>
                    <a:pt x="92" y="348"/>
                  </a:moveTo>
                  <a:cubicBezTo>
                    <a:pt x="91" y="348"/>
                    <a:pt x="91" y="348"/>
                    <a:pt x="91" y="348"/>
                  </a:cubicBezTo>
                  <a:cubicBezTo>
                    <a:pt x="90" y="348"/>
                    <a:pt x="90" y="348"/>
                    <a:pt x="90" y="348"/>
                  </a:cubicBezTo>
                  <a:cubicBezTo>
                    <a:pt x="90" y="346"/>
                    <a:pt x="90" y="346"/>
                    <a:pt x="90" y="346"/>
                  </a:cubicBezTo>
                  <a:cubicBezTo>
                    <a:pt x="90" y="346"/>
                    <a:pt x="90" y="346"/>
                    <a:pt x="90" y="346"/>
                  </a:cubicBezTo>
                  <a:cubicBezTo>
                    <a:pt x="91" y="344"/>
                    <a:pt x="91" y="344"/>
                    <a:pt x="91" y="344"/>
                  </a:cubicBezTo>
                  <a:cubicBezTo>
                    <a:pt x="92" y="344"/>
                    <a:pt x="94" y="343"/>
                    <a:pt x="94" y="343"/>
                  </a:cubicBezTo>
                  <a:lnTo>
                    <a:pt x="92" y="348"/>
                  </a:lnTo>
                  <a:close/>
                  <a:moveTo>
                    <a:pt x="187" y="350"/>
                  </a:moveTo>
                  <a:cubicBezTo>
                    <a:pt x="186" y="350"/>
                    <a:pt x="186" y="350"/>
                    <a:pt x="186" y="350"/>
                  </a:cubicBezTo>
                  <a:cubicBezTo>
                    <a:pt x="185" y="349"/>
                    <a:pt x="186" y="349"/>
                    <a:pt x="185" y="348"/>
                  </a:cubicBezTo>
                  <a:cubicBezTo>
                    <a:pt x="185" y="348"/>
                    <a:pt x="185" y="348"/>
                    <a:pt x="185" y="348"/>
                  </a:cubicBezTo>
                  <a:cubicBezTo>
                    <a:pt x="187" y="347"/>
                    <a:pt x="187" y="347"/>
                    <a:pt x="187" y="347"/>
                  </a:cubicBezTo>
                  <a:cubicBezTo>
                    <a:pt x="188" y="347"/>
                    <a:pt x="188" y="347"/>
                    <a:pt x="188" y="347"/>
                  </a:cubicBezTo>
                  <a:cubicBezTo>
                    <a:pt x="188" y="347"/>
                    <a:pt x="188" y="347"/>
                    <a:pt x="188" y="347"/>
                  </a:cubicBezTo>
                  <a:cubicBezTo>
                    <a:pt x="188" y="347"/>
                    <a:pt x="188" y="347"/>
                    <a:pt x="188" y="347"/>
                  </a:cubicBezTo>
                  <a:cubicBezTo>
                    <a:pt x="188" y="348"/>
                    <a:pt x="188" y="348"/>
                    <a:pt x="188" y="348"/>
                  </a:cubicBezTo>
                  <a:cubicBezTo>
                    <a:pt x="188" y="349"/>
                    <a:pt x="187" y="350"/>
                    <a:pt x="187" y="350"/>
                  </a:cubicBezTo>
                  <a:close/>
                  <a:moveTo>
                    <a:pt x="188" y="352"/>
                  </a:moveTo>
                  <a:cubicBezTo>
                    <a:pt x="188" y="353"/>
                    <a:pt x="188" y="353"/>
                    <a:pt x="188" y="353"/>
                  </a:cubicBezTo>
                  <a:cubicBezTo>
                    <a:pt x="188" y="351"/>
                    <a:pt x="188" y="351"/>
                    <a:pt x="188" y="351"/>
                  </a:cubicBezTo>
                  <a:cubicBezTo>
                    <a:pt x="189" y="351"/>
                    <a:pt x="189" y="351"/>
                    <a:pt x="189" y="351"/>
                  </a:cubicBezTo>
                  <a:cubicBezTo>
                    <a:pt x="190" y="352"/>
                    <a:pt x="190" y="352"/>
                    <a:pt x="190" y="352"/>
                  </a:cubicBezTo>
                  <a:cubicBezTo>
                    <a:pt x="191" y="352"/>
                    <a:pt x="191" y="352"/>
                    <a:pt x="191" y="352"/>
                  </a:cubicBezTo>
                  <a:cubicBezTo>
                    <a:pt x="191" y="353"/>
                    <a:pt x="191" y="353"/>
                    <a:pt x="191" y="353"/>
                  </a:cubicBezTo>
                  <a:cubicBezTo>
                    <a:pt x="192" y="354"/>
                    <a:pt x="192" y="354"/>
                    <a:pt x="192" y="354"/>
                  </a:cubicBezTo>
                  <a:cubicBezTo>
                    <a:pt x="192" y="353"/>
                    <a:pt x="192" y="353"/>
                    <a:pt x="192" y="353"/>
                  </a:cubicBezTo>
                  <a:cubicBezTo>
                    <a:pt x="193" y="353"/>
                    <a:pt x="193" y="353"/>
                    <a:pt x="193" y="353"/>
                  </a:cubicBezTo>
                  <a:cubicBezTo>
                    <a:pt x="192" y="355"/>
                    <a:pt x="192" y="355"/>
                    <a:pt x="192" y="355"/>
                  </a:cubicBezTo>
                  <a:cubicBezTo>
                    <a:pt x="191" y="356"/>
                    <a:pt x="191" y="356"/>
                    <a:pt x="191" y="356"/>
                  </a:cubicBezTo>
                  <a:cubicBezTo>
                    <a:pt x="191" y="357"/>
                    <a:pt x="191" y="357"/>
                    <a:pt x="191" y="357"/>
                  </a:cubicBezTo>
                  <a:cubicBezTo>
                    <a:pt x="191" y="356"/>
                    <a:pt x="190" y="356"/>
                    <a:pt x="190" y="356"/>
                  </a:cubicBezTo>
                  <a:cubicBezTo>
                    <a:pt x="190" y="355"/>
                    <a:pt x="190" y="356"/>
                    <a:pt x="189" y="355"/>
                  </a:cubicBezTo>
                  <a:cubicBezTo>
                    <a:pt x="189" y="355"/>
                    <a:pt x="189" y="355"/>
                    <a:pt x="189" y="355"/>
                  </a:cubicBezTo>
                  <a:cubicBezTo>
                    <a:pt x="188" y="356"/>
                    <a:pt x="188" y="356"/>
                    <a:pt x="188" y="356"/>
                  </a:cubicBezTo>
                  <a:cubicBezTo>
                    <a:pt x="188" y="356"/>
                    <a:pt x="188" y="356"/>
                    <a:pt x="188" y="356"/>
                  </a:cubicBezTo>
                  <a:cubicBezTo>
                    <a:pt x="189" y="357"/>
                    <a:pt x="189" y="357"/>
                    <a:pt x="189" y="357"/>
                  </a:cubicBezTo>
                  <a:cubicBezTo>
                    <a:pt x="189" y="357"/>
                    <a:pt x="189" y="357"/>
                    <a:pt x="189" y="357"/>
                  </a:cubicBezTo>
                  <a:cubicBezTo>
                    <a:pt x="188" y="357"/>
                    <a:pt x="188" y="357"/>
                    <a:pt x="188" y="357"/>
                  </a:cubicBezTo>
                  <a:cubicBezTo>
                    <a:pt x="187" y="357"/>
                    <a:pt x="187" y="357"/>
                    <a:pt x="187" y="357"/>
                  </a:cubicBezTo>
                  <a:cubicBezTo>
                    <a:pt x="186" y="358"/>
                    <a:pt x="186" y="358"/>
                    <a:pt x="186" y="358"/>
                  </a:cubicBezTo>
                  <a:cubicBezTo>
                    <a:pt x="186" y="358"/>
                    <a:pt x="186" y="358"/>
                    <a:pt x="186" y="358"/>
                  </a:cubicBezTo>
                  <a:cubicBezTo>
                    <a:pt x="186" y="356"/>
                    <a:pt x="186" y="356"/>
                    <a:pt x="186" y="356"/>
                  </a:cubicBezTo>
                  <a:cubicBezTo>
                    <a:pt x="186" y="357"/>
                    <a:pt x="186" y="357"/>
                    <a:pt x="186" y="357"/>
                  </a:cubicBezTo>
                  <a:cubicBezTo>
                    <a:pt x="185" y="358"/>
                    <a:pt x="185" y="358"/>
                    <a:pt x="185" y="359"/>
                  </a:cubicBezTo>
                  <a:cubicBezTo>
                    <a:pt x="184" y="359"/>
                    <a:pt x="184" y="359"/>
                    <a:pt x="184" y="359"/>
                  </a:cubicBezTo>
                  <a:cubicBezTo>
                    <a:pt x="183" y="360"/>
                    <a:pt x="183" y="360"/>
                    <a:pt x="183" y="360"/>
                  </a:cubicBezTo>
                  <a:cubicBezTo>
                    <a:pt x="183" y="360"/>
                    <a:pt x="183" y="360"/>
                    <a:pt x="183" y="360"/>
                  </a:cubicBezTo>
                  <a:cubicBezTo>
                    <a:pt x="182" y="360"/>
                    <a:pt x="182" y="360"/>
                    <a:pt x="182" y="360"/>
                  </a:cubicBezTo>
                  <a:cubicBezTo>
                    <a:pt x="181" y="360"/>
                    <a:pt x="178" y="359"/>
                    <a:pt x="177" y="358"/>
                  </a:cubicBezTo>
                  <a:cubicBezTo>
                    <a:pt x="180" y="354"/>
                    <a:pt x="180" y="355"/>
                    <a:pt x="181" y="354"/>
                  </a:cubicBezTo>
                  <a:cubicBezTo>
                    <a:pt x="182" y="354"/>
                    <a:pt x="182" y="354"/>
                    <a:pt x="182" y="354"/>
                  </a:cubicBezTo>
                  <a:cubicBezTo>
                    <a:pt x="183" y="354"/>
                    <a:pt x="183" y="354"/>
                    <a:pt x="183" y="354"/>
                  </a:cubicBezTo>
                  <a:cubicBezTo>
                    <a:pt x="184" y="354"/>
                    <a:pt x="184" y="354"/>
                    <a:pt x="184" y="354"/>
                  </a:cubicBezTo>
                  <a:cubicBezTo>
                    <a:pt x="184" y="353"/>
                    <a:pt x="184" y="353"/>
                    <a:pt x="184" y="353"/>
                  </a:cubicBezTo>
                  <a:cubicBezTo>
                    <a:pt x="183" y="352"/>
                    <a:pt x="183" y="352"/>
                    <a:pt x="183" y="352"/>
                  </a:cubicBezTo>
                  <a:cubicBezTo>
                    <a:pt x="183" y="351"/>
                    <a:pt x="183" y="351"/>
                    <a:pt x="183" y="351"/>
                  </a:cubicBezTo>
                  <a:cubicBezTo>
                    <a:pt x="185" y="350"/>
                    <a:pt x="185" y="350"/>
                    <a:pt x="185" y="350"/>
                  </a:cubicBezTo>
                  <a:cubicBezTo>
                    <a:pt x="185" y="351"/>
                    <a:pt x="185" y="351"/>
                    <a:pt x="185" y="351"/>
                  </a:cubicBezTo>
                  <a:cubicBezTo>
                    <a:pt x="187" y="351"/>
                    <a:pt x="187" y="351"/>
                    <a:pt x="188" y="352"/>
                  </a:cubicBezTo>
                  <a:close/>
                  <a:moveTo>
                    <a:pt x="392" y="357"/>
                  </a:moveTo>
                  <a:cubicBezTo>
                    <a:pt x="396" y="363"/>
                    <a:pt x="395" y="364"/>
                    <a:pt x="396" y="368"/>
                  </a:cubicBezTo>
                  <a:cubicBezTo>
                    <a:pt x="396" y="368"/>
                    <a:pt x="396" y="368"/>
                    <a:pt x="396" y="368"/>
                  </a:cubicBezTo>
                  <a:cubicBezTo>
                    <a:pt x="395" y="367"/>
                    <a:pt x="395" y="367"/>
                    <a:pt x="395" y="367"/>
                  </a:cubicBezTo>
                  <a:cubicBezTo>
                    <a:pt x="395" y="365"/>
                    <a:pt x="394" y="365"/>
                    <a:pt x="394" y="364"/>
                  </a:cubicBezTo>
                  <a:cubicBezTo>
                    <a:pt x="394" y="363"/>
                    <a:pt x="394" y="363"/>
                    <a:pt x="394" y="363"/>
                  </a:cubicBezTo>
                  <a:cubicBezTo>
                    <a:pt x="393" y="362"/>
                    <a:pt x="393" y="362"/>
                    <a:pt x="392" y="360"/>
                  </a:cubicBezTo>
                  <a:cubicBezTo>
                    <a:pt x="392" y="360"/>
                    <a:pt x="392" y="360"/>
                    <a:pt x="392" y="360"/>
                  </a:cubicBezTo>
                  <a:cubicBezTo>
                    <a:pt x="392" y="359"/>
                    <a:pt x="392" y="359"/>
                    <a:pt x="392" y="359"/>
                  </a:cubicBezTo>
                  <a:cubicBezTo>
                    <a:pt x="391" y="359"/>
                    <a:pt x="391" y="359"/>
                    <a:pt x="391" y="359"/>
                  </a:cubicBezTo>
                  <a:cubicBezTo>
                    <a:pt x="391" y="359"/>
                    <a:pt x="391" y="359"/>
                    <a:pt x="391" y="359"/>
                  </a:cubicBezTo>
                  <a:cubicBezTo>
                    <a:pt x="391" y="359"/>
                    <a:pt x="391" y="359"/>
                    <a:pt x="391" y="359"/>
                  </a:cubicBezTo>
                  <a:cubicBezTo>
                    <a:pt x="391" y="361"/>
                    <a:pt x="391" y="360"/>
                    <a:pt x="391" y="362"/>
                  </a:cubicBezTo>
                  <a:cubicBezTo>
                    <a:pt x="392" y="363"/>
                    <a:pt x="395" y="369"/>
                    <a:pt x="395" y="369"/>
                  </a:cubicBezTo>
                  <a:cubicBezTo>
                    <a:pt x="395" y="371"/>
                    <a:pt x="395" y="371"/>
                    <a:pt x="395" y="371"/>
                  </a:cubicBezTo>
                  <a:cubicBezTo>
                    <a:pt x="395" y="372"/>
                    <a:pt x="395" y="372"/>
                    <a:pt x="395" y="372"/>
                  </a:cubicBezTo>
                  <a:cubicBezTo>
                    <a:pt x="395" y="373"/>
                    <a:pt x="395" y="373"/>
                    <a:pt x="395" y="373"/>
                  </a:cubicBezTo>
                  <a:cubicBezTo>
                    <a:pt x="395" y="374"/>
                    <a:pt x="395" y="374"/>
                    <a:pt x="395" y="374"/>
                  </a:cubicBezTo>
                  <a:cubicBezTo>
                    <a:pt x="395" y="374"/>
                    <a:pt x="395" y="374"/>
                    <a:pt x="395" y="374"/>
                  </a:cubicBezTo>
                  <a:cubicBezTo>
                    <a:pt x="393" y="375"/>
                    <a:pt x="393" y="375"/>
                    <a:pt x="393" y="375"/>
                  </a:cubicBezTo>
                  <a:cubicBezTo>
                    <a:pt x="391" y="378"/>
                    <a:pt x="391" y="378"/>
                    <a:pt x="391" y="378"/>
                  </a:cubicBezTo>
                  <a:cubicBezTo>
                    <a:pt x="389" y="380"/>
                    <a:pt x="389" y="380"/>
                    <a:pt x="389" y="380"/>
                  </a:cubicBezTo>
                  <a:cubicBezTo>
                    <a:pt x="389" y="380"/>
                    <a:pt x="389" y="380"/>
                    <a:pt x="389" y="380"/>
                  </a:cubicBezTo>
                  <a:cubicBezTo>
                    <a:pt x="388" y="380"/>
                    <a:pt x="388" y="380"/>
                    <a:pt x="388" y="380"/>
                  </a:cubicBezTo>
                  <a:cubicBezTo>
                    <a:pt x="388" y="379"/>
                    <a:pt x="388" y="379"/>
                    <a:pt x="388" y="379"/>
                  </a:cubicBezTo>
                  <a:cubicBezTo>
                    <a:pt x="387" y="378"/>
                    <a:pt x="387" y="378"/>
                    <a:pt x="387" y="377"/>
                  </a:cubicBezTo>
                  <a:cubicBezTo>
                    <a:pt x="388" y="376"/>
                    <a:pt x="388" y="376"/>
                    <a:pt x="388" y="376"/>
                  </a:cubicBezTo>
                  <a:cubicBezTo>
                    <a:pt x="388" y="374"/>
                    <a:pt x="389" y="373"/>
                    <a:pt x="389" y="371"/>
                  </a:cubicBezTo>
                  <a:cubicBezTo>
                    <a:pt x="387" y="369"/>
                    <a:pt x="388" y="369"/>
                    <a:pt x="387" y="368"/>
                  </a:cubicBezTo>
                  <a:cubicBezTo>
                    <a:pt x="384" y="353"/>
                    <a:pt x="384" y="353"/>
                    <a:pt x="384" y="353"/>
                  </a:cubicBezTo>
                  <a:cubicBezTo>
                    <a:pt x="384" y="353"/>
                    <a:pt x="384" y="353"/>
                    <a:pt x="384" y="353"/>
                  </a:cubicBezTo>
                  <a:cubicBezTo>
                    <a:pt x="385" y="353"/>
                    <a:pt x="385" y="353"/>
                    <a:pt x="385" y="353"/>
                  </a:cubicBezTo>
                  <a:cubicBezTo>
                    <a:pt x="386" y="356"/>
                    <a:pt x="386" y="355"/>
                    <a:pt x="387" y="357"/>
                  </a:cubicBezTo>
                  <a:cubicBezTo>
                    <a:pt x="391" y="357"/>
                    <a:pt x="386" y="357"/>
                    <a:pt x="392" y="357"/>
                  </a:cubicBezTo>
                  <a:close/>
                  <a:moveTo>
                    <a:pt x="391" y="355"/>
                  </a:moveTo>
                  <a:cubicBezTo>
                    <a:pt x="391" y="356"/>
                    <a:pt x="391" y="356"/>
                    <a:pt x="391" y="356"/>
                  </a:cubicBezTo>
                  <a:cubicBezTo>
                    <a:pt x="389" y="356"/>
                    <a:pt x="389" y="356"/>
                    <a:pt x="389" y="356"/>
                  </a:cubicBezTo>
                  <a:cubicBezTo>
                    <a:pt x="388" y="355"/>
                    <a:pt x="388" y="355"/>
                    <a:pt x="388" y="355"/>
                  </a:cubicBezTo>
                  <a:cubicBezTo>
                    <a:pt x="387" y="354"/>
                    <a:pt x="387" y="354"/>
                    <a:pt x="387" y="354"/>
                  </a:cubicBezTo>
                  <a:cubicBezTo>
                    <a:pt x="387" y="353"/>
                    <a:pt x="387" y="353"/>
                    <a:pt x="387" y="353"/>
                  </a:cubicBezTo>
                  <a:cubicBezTo>
                    <a:pt x="388" y="353"/>
                    <a:pt x="388" y="353"/>
                    <a:pt x="388" y="353"/>
                  </a:cubicBezTo>
                  <a:cubicBezTo>
                    <a:pt x="390" y="354"/>
                    <a:pt x="390" y="354"/>
                    <a:pt x="390" y="354"/>
                  </a:cubicBezTo>
                  <a:lnTo>
                    <a:pt x="391" y="355"/>
                  </a:lnTo>
                  <a:close/>
                  <a:moveTo>
                    <a:pt x="375" y="355"/>
                  </a:moveTo>
                  <a:cubicBezTo>
                    <a:pt x="376" y="357"/>
                    <a:pt x="376" y="357"/>
                    <a:pt x="376" y="357"/>
                  </a:cubicBezTo>
                  <a:cubicBezTo>
                    <a:pt x="376" y="358"/>
                    <a:pt x="376" y="358"/>
                    <a:pt x="376" y="359"/>
                  </a:cubicBezTo>
                  <a:cubicBezTo>
                    <a:pt x="375" y="359"/>
                    <a:pt x="375" y="359"/>
                    <a:pt x="375" y="359"/>
                  </a:cubicBezTo>
                  <a:cubicBezTo>
                    <a:pt x="376" y="360"/>
                    <a:pt x="376" y="360"/>
                    <a:pt x="376" y="360"/>
                  </a:cubicBezTo>
                  <a:cubicBezTo>
                    <a:pt x="376" y="360"/>
                    <a:pt x="376" y="360"/>
                    <a:pt x="376" y="360"/>
                  </a:cubicBezTo>
                  <a:cubicBezTo>
                    <a:pt x="377" y="359"/>
                    <a:pt x="377" y="359"/>
                    <a:pt x="379" y="357"/>
                  </a:cubicBezTo>
                  <a:cubicBezTo>
                    <a:pt x="379" y="357"/>
                    <a:pt x="379" y="357"/>
                    <a:pt x="379" y="357"/>
                  </a:cubicBezTo>
                  <a:cubicBezTo>
                    <a:pt x="382" y="358"/>
                    <a:pt x="381" y="358"/>
                    <a:pt x="383" y="359"/>
                  </a:cubicBezTo>
                  <a:cubicBezTo>
                    <a:pt x="384" y="360"/>
                    <a:pt x="384" y="360"/>
                    <a:pt x="384" y="360"/>
                  </a:cubicBezTo>
                  <a:cubicBezTo>
                    <a:pt x="384" y="361"/>
                    <a:pt x="384" y="361"/>
                    <a:pt x="384" y="361"/>
                  </a:cubicBezTo>
                  <a:cubicBezTo>
                    <a:pt x="383" y="364"/>
                    <a:pt x="383" y="364"/>
                    <a:pt x="383" y="364"/>
                  </a:cubicBezTo>
                  <a:cubicBezTo>
                    <a:pt x="382" y="364"/>
                    <a:pt x="382" y="364"/>
                    <a:pt x="382" y="364"/>
                  </a:cubicBezTo>
                  <a:cubicBezTo>
                    <a:pt x="381" y="364"/>
                    <a:pt x="381" y="364"/>
                    <a:pt x="381" y="364"/>
                  </a:cubicBezTo>
                  <a:cubicBezTo>
                    <a:pt x="380" y="364"/>
                    <a:pt x="380" y="364"/>
                    <a:pt x="380" y="364"/>
                  </a:cubicBezTo>
                  <a:cubicBezTo>
                    <a:pt x="379" y="365"/>
                    <a:pt x="379" y="365"/>
                    <a:pt x="379" y="365"/>
                  </a:cubicBezTo>
                  <a:cubicBezTo>
                    <a:pt x="380" y="366"/>
                    <a:pt x="380" y="366"/>
                    <a:pt x="380" y="366"/>
                  </a:cubicBezTo>
                  <a:cubicBezTo>
                    <a:pt x="383" y="366"/>
                    <a:pt x="383" y="366"/>
                    <a:pt x="383" y="366"/>
                  </a:cubicBezTo>
                  <a:cubicBezTo>
                    <a:pt x="384" y="367"/>
                    <a:pt x="384" y="367"/>
                    <a:pt x="384" y="367"/>
                  </a:cubicBezTo>
                  <a:cubicBezTo>
                    <a:pt x="384" y="369"/>
                    <a:pt x="384" y="369"/>
                    <a:pt x="384" y="369"/>
                  </a:cubicBezTo>
                  <a:cubicBezTo>
                    <a:pt x="384" y="371"/>
                    <a:pt x="384" y="371"/>
                    <a:pt x="384" y="371"/>
                  </a:cubicBezTo>
                  <a:cubicBezTo>
                    <a:pt x="382" y="370"/>
                    <a:pt x="382" y="370"/>
                    <a:pt x="382" y="370"/>
                  </a:cubicBezTo>
                  <a:cubicBezTo>
                    <a:pt x="381" y="369"/>
                    <a:pt x="381" y="369"/>
                    <a:pt x="377" y="367"/>
                  </a:cubicBezTo>
                  <a:cubicBezTo>
                    <a:pt x="377" y="367"/>
                    <a:pt x="377" y="367"/>
                    <a:pt x="377" y="367"/>
                  </a:cubicBezTo>
                  <a:cubicBezTo>
                    <a:pt x="376" y="367"/>
                    <a:pt x="376" y="367"/>
                    <a:pt x="376" y="367"/>
                  </a:cubicBezTo>
                  <a:cubicBezTo>
                    <a:pt x="376" y="368"/>
                    <a:pt x="376" y="368"/>
                    <a:pt x="376" y="371"/>
                  </a:cubicBezTo>
                  <a:cubicBezTo>
                    <a:pt x="375" y="372"/>
                    <a:pt x="375" y="372"/>
                    <a:pt x="375" y="372"/>
                  </a:cubicBezTo>
                  <a:cubicBezTo>
                    <a:pt x="373" y="372"/>
                    <a:pt x="373" y="372"/>
                    <a:pt x="373" y="372"/>
                  </a:cubicBezTo>
                  <a:cubicBezTo>
                    <a:pt x="372" y="369"/>
                    <a:pt x="372" y="370"/>
                    <a:pt x="371" y="367"/>
                  </a:cubicBezTo>
                  <a:cubicBezTo>
                    <a:pt x="370" y="366"/>
                    <a:pt x="368" y="364"/>
                    <a:pt x="367" y="363"/>
                  </a:cubicBezTo>
                  <a:cubicBezTo>
                    <a:pt x="365" y="361"/>
                    <a:pt x="365" y="361"/>
                    <a:pt x="365" y="361"/>
                  </a:cubicBezTo>
                  <a:cubicBezTo>
                    <a:pt x="366" y="359"/>
                    <a:pt x="366" y="359"/>
                    <a:pt x="366" y="358"/>
                  </a:cubicBezTo>
                  <a:cubicBezTo>
                    <a:pt x="367" y="358"/>
                    <a:pt x="367" y="358"/>
                    <a:pt x="367" y="358"/>
                  </a:cubicBezTo>
                  <a:cubicBezTo>
                    <a:pt x="368" y="357"/>
                    <a:pt x="368" y="357"/>
                    <a:pt x="368" y="357"/>
                  </a:cubicBezTo>
                  <a:cubicBezTo>
                    <a:pt x="368" y="355"/>
                    <a:pt x="368" y="355"/>
                    <a:pt x="368" y="355"/>
                  </a:cubicBezTo>
                  <a:cubicBezTo>
                    <a:pt x="369" y="357"/>
                    <a:pt x="369" y="356"/>
                    <a:pt x="370" y="358"/>
                  </a:cubicBezTo>
                  <a:cubicBezTo>
                    <a:pt x="370" y="357"/>
                    <a:pt x="370" y="357"/>
                    <a:pt x="370" y="357"/>
                  </a:cubicBezTo>
                  <a:cubicBezTo>
                    <a:pt x="371" y="356"/>
                    <a:pt x="371" y="356"/>
                    <a:pt x="371" y="356"/>
                  </a:cubicBezTo>
                  <a:cubicBezTo>
                    <a:pt x="372" y="356"/>
                    <a:pt x="372" y="356"/>
                    <a:pt x="372" y="356"/>
                  </a:cubicBezTo>
                  <a:cubicBezTo>
                    <a:pt x="372" y="356"/>
                    <a:pt x="372" y="356"/>
                    <a:pt x="372" y="356"/>
                  </a:cubicBezTo>
                  <a:cubicBezTo>
                    <a:pt x="373" y="355"/>
                    <a:pt x="373" y="355"/>
                    <a:pt x="373" y="355"/>
                  </a:cubicBezTo>
                  <a:cubicBezTo>
                    <a:pt x="374" y="354"/>
                    <a:pt x="374" y="354"/>
                    <a:pt x="374" y="354"/>
                  </a:cubicBezTo>
                  <a:cubicBezTo>
                    <a:pt x="375" y="355"/>
                    <a:pt x="375" y="355"/>
                    <a:pt x="375" y="355"/>
                  </a:cubicBezTo>
                  <a:close/>
                  <a:moveTo>
                    <a:pt x="182" y="364"/>
                  </a:moveTo>
                  <a:cubicBezTo>
                    <a:pt x="182" y="365"/>
                    <a:pt x="182" y="365"/>
                    <a:pt x="182" y="365"/>
                  </a:cubicBezTo>
                  <a:cubicBezTo>
                    <a:pt x="183" y="365"/>
                    <a:pt x="183" y="365"/>
                    <a:pt x="183" y="365"/>
                  </a:cubicBezTo>
                  <a:cubicBezTo>
                    <a:pt x="185" y="363"/>
                    <a:pt x="185" y="364"/>
                    <a:pt x="185" y="363"/>
                  </a:cubicBezTo>
                  <a:cubicBezTo>
                    <a:pt x="186" y="363"/>
                    <a:pt x="186" y="363"/>
                    <a:pt x="186" y="363"/>
                  </a:cubicBezTo>
                  <a:cubicBezTo>
                    <a:pt x="187" y="364"/>
                    <a:pt x="187" y="364"/>
                    <a:pt x="187" y="364"/>
                  </a:cubicBezTo>
                  <a:cubicBezTo>
                    <a:pt x="188" y="364"/>
                    <a:pt x="188" y="364"/>
                    <a:pt x="188" y="364"/>
                  </a:cubicBezTo>
                  <a:cubicBezTo>
                    <a:pt x="188" y="365"/>
                    <a:pt x="188" y="365"/>
                    <a:pt x="188" y="365"/>
                  </a:cubicBezTo>
                  <a:cubicBezTo>
                    <a:pt x="187" y="366"/>
                    <a:pt x="187" y="366"/>
                    <a:pt x="187" y="366"/>
                  </a:cubicBezTo>
                  <a:cubicBezTo>
                    <a:pt x="187" y="366"/>
                    <a:pt x="187" y="366"/>
                    <a:pt x="187" y="366"/>
                  </a:cubicBezTo>
                  <a:cubicBezTo>
                    <a:pt x="188" y="367"/>
                    <a:pt x="188" y="367"/>
                    <a:pt x="188" y="367"/>
                  </a:cubicBezTo>
                  <a:cubicBezTo>
                    <a:pt x="190" y="368"/>
                    <a:pt x="190" y="368"/>
                    <a:pt x="190" y="368"/>
                  </a:cubicBezTo>
                  <a:cubicBezTo>
                    <a:pt x="190" y="368"/>
                    <a:pt x="190" y="368"/>
                    <a:pt x="190" y="368"/>
                  </a:cubicBezTo>
                  <a:cubicBezTo>
                    <a:pt x="190" y="369"/>
                    <a:pt x="190" y="369"/>
                    <a:pt x="190" y="369"/>
                  </a:cubicBezTo>
                  <a:cubicBezTo>
                    <a:pt x="189" y="370"/>
                    <a:pt x="189" y="371"/>
                    <a:pt x="188" y="371"/>
                  </a:cubicBezTo>
                  <a:cubicBezTo>
                    <a:pt x="188" y="371"/>
                    <a:pt x="188" y="371"/>
                    <a:pt x="188" y="371"/>
                  </a:cubicBezTo>
                  <a:cubicBezTo>
                    <a:pt x="185" y="371"/>
                    <a:pt x="183" y="370"/>
                    <a:pt x="182" y="370"/>
                  </a:cubicBezTo>
                  <a:cubicBezTo>
                    <a:pt x="182" y="371"/>
                    <a:pt x="182" y="370"/>
                    <a:pt x="181" y="371"/>
                  </a:cubicBezTo>
                  <a:cubicBezTo>
                    <a:pt x="181" y="371"/>
                    <a:pt x="181" y="371"/>
                    <a:pt x="181" y="371"/>
                  </a:cubicBezTo>
                  <a:cubicBezTo>
                    <a:pt x="183" y="372"/>
                    <a:pt x="183" y="372"/>
                    <a:pt x="183" y="372"/>
                  </a:cubicBezTo>
                  <a:cubicBezTo>
                    <a:pt x="184" y="373"/>
                    <a:pt x="184" y="373"/>
                    <a:pt x="185" y="374"/>
                  </a:cubicBezTo>
                  <a:cubicBezTo>
                    <a:pt x="184" y="374"/>
                    <a:pt x="184" y="374"/>
                    <a:pt x="184" y="374"/>
                  </a:cubicBezTo>
                  <a:cubicBezTo>
                    <a:pt x="183" y="374"/>
                    <a:pt x="184" y="374"/>
                    <a:pt x="182" y="374"/>
                  </a:cubicBezTo>
                  <a:cubicBezTo>
                    <a:pt x="181" y="375"/>
                    <a:pt x="181" y="375"/>
                    <a:pt x="181" y="375"/>
                  </a:cubicBezTo>
                  <a:cubicBezTo>
                    <a:pt x="180" y="376"/>
                    <a:pt x="180" y="376"/>
                    <a:pt x="180" y="376"/>
                  </a:cubicBezTo>
                  <a:cubicBezTo>
                    <a:pt x="178" y="376"/>
                    <a:pt x="178" y="376"/>
                    <a:pt x="178" y="376"/>
                  </a:cubicBezTo>
                  <a:cubicBezTo>
                    <a:pt x="177" y="377"/>
                    <a:pt x="176" y="377"/>
                    <a:pt x="175" y="378"/>
                  </a:cubicBezTo>
                  <a:cubicBezTo>
                    <a:pt x="175" y="379"/>
                    <a:pt x="175" y="379"/>
                    <a:pt x="175" y="379"/>
                  </a:cubicBezTo>
                  <a:cubicBezTo>
                    <a:pt x="174" y="379"/>
                    <a:pt x="174" y="379"/>
                    <a:pt x="174" y="379"/>
                  </a:cubicBezTo>
                  <a:cubicBezTo>
                    <a:pt x="173" y="380"/>
                    <a:pt x="173" y="380"/>
                    <a:pt x="173" y="380"/>
                  </a:cubicBezTo>
                  <a:cubicBezTo>
                    <a:pt x="174" y="380"/>
                    <a:pt x="174" y="380"/>
                    <a:pt x="174" y="380"/>
                  </a:cubicBezTo>
                  <a:cubicBezTo>
                    <a:pt x="174" y="381"/>
                    <a:pt x="174" y="381"/>
                    <a:pt x="174" y="381"/>
                  </a:cubicBezTo>
                  <a:cubicBezTo>
                    <a:pt x="174" y="381"/>
                    <a:pt x="174" y="381"/>
                    <a:pt x="174" y="381"/>
                  </a:cubicBezTo>
                  <a:cubicBezTo>
                    <a:pt x="174" y="382"/>
                    <a:pt x="174" y="382"/>
                    <a:pt x="174" y="382"/>
                  </a:cubicBezTo>
                  <a:cubicBezTo>
                    <a:pt x="173" y="384"/>
                    <a:pt x="173" y="384"/>
                    <a:pt x="173" y="384"/>
                  </a:cubicBezTo>
                  <a:cubicBezTo>
                    <a:pt x="170" y="386"/>
                    <a:pt x="170" y="386"/>
                    <a:pt x="170" y="386"/>
                  </a:cubicBezTo>
                  <a:cubicBezTo>
                    <a:pt x="169" y="385"/>
                    <a:pt x="169" y="385"/>
                    <a:pt x="169" y="385"/>
                  </a:cubicBezTo>
                  <a:cubicBezTo>
                    <a:pt x="169" y="385"/>
                    <a:pt x="169" y="385"/>
                    <a:pt x="169" y="385"/>
                  </a:cubicBezTo>
                  <a:cubicBezTo>
                    <a:pt x="169" y="385"/>
                    <a:pt x="169" y="385"/>
                    <a:pt x="169" y="385"/>
                  </a:cubicBezTo>
                  <a:cubicBezTo>
                    <a:pt x="169" y="385"/>
                    <a:pt x="169" y="385"/>
                    <a:pt x="169" y="385"/>
                  </a:cubicBezTo>
                  <a:cubicBezTo>
                    <a:pt x="172" y="381"/>
                    <a:pt x="172" y="381"/>
                    <a:pt x="172" y="381"/>
                  </a:cubicBezTo>
                  <a:cubicBezTo>
                    <a:pt x="172" y="381"/>
                    <a:pt x="172" y="381"/>
                    <a:pt x="172" y="381"/>
                  </a:cubicBezTo>
                  <a:cubicBezTo>
                    <a:pt x="171" y="381"/>
                    <a:pt x="171" y="381"/>
                    <a:pt x="171" y="381"/>
                  </a:cubicBezTo>
                  <a:cubicBezTo>
                    <a:pt x="170" y="380"/>
                    <a:pt x="170" y="380"/>
                    <a:pt x="170" y="380"/>
                  </a:cubicBezTo>
                  <a:cubicBezTo>
                    <a:pt x="169" y="380"/>
                    <a:pt x="169" y="380"/>
                    <a:pt x="169" y="380"/>
                  </a:cubicBezTo>
                  <a:cubicBezTo>
                    <a:pt x="169" y="380"/>
                    <a:pt x="169" y="380"/>
                    <a:pt x="169" y="380"/>
                  </a:cubicBezTo>
                  <a:cubicBezTo>
                    <a:pt x="169" y="380"/>
                    <a:pt x="169" y="380"/>
                    <a:pt x="169" y="380"/>
                  </a:cubicBezTo>
                  <a:cubicBezTo>
                    <a:pt x="170" y="379"/>
                    <a:pt x="170" y="379"/>
                    <a:pt x="170" y="379"/>
                  </a:cubicBezTo>
                  <a:cubicBezTo>
                    <a:pt x="169" y="378"/>
                    <a:pt x="169" y="378"/>
                    <a:pt x="169" y="378"/>
                  </a:cubicBezTo>
                  <a:cubicBezTo>
                    <a:pt x="169" y="378"/>
                    <a:pt x="169" y="378"/>
                    <a:pt x="169" y="378"/>
                  </a:cubicBezTo>
                  <a:cubicBezTo>
                    <a:pt x="168" y="378"/>
                    <a:pt x="168" y="378"/>
                    <a:pt x="167" y="378"/>
                  </a:cubicBezTo>
                  <a:cubicBezTo>
                    <a:pt x="166" y="378"/>
                    <a:pt x="166" y="378"/>
                    <a:pt x="166" y="378"/>
                  </a:cubicBezTo>
                  <a:cubicBezTo>
                    <a:pt x="166" y="379"/>
                    <a:pt x="166" y="379"/>
                    <a:pt x="166" y="379"/>
                  </a:cubicBezTo>
                  <a:cubicBezTo>
                    <a:pt x="166" y="379"/>
                    <a:pt x="166" y="379"/>
                    <a:pt x="166" y="379"/>
                  </a:cubicBezTo>
                  <a:cubicBezTo>
                    <a:pt x="167" y="379"/>
                    <a:pt x="167" y="379"/>
                    <a:pt x="167" y="379"/>
                  </a:cubicBezTo>
                  <a:cubicBezTo>
                    <a:pt x="167" y="379"/>
                    <a:pt x="167" y="379"/>
                    <a:pt x="167" y="379"/>
                  </a:cubicBezTo>
                  <a:cubicBezTo>
                    <a:pt x="168" y="380"/>
                    <a:pt x="168" y="380"/>
                    <a:pt x="168" y="381"/>
                  </a:cubicBezTo>
                  <a:cubicBezTo>
                    <a:pt x="167" y="382"/>
                    <a:pt x="168" y="381"/>
                    <a:pt x="167" y="383"/>
                  </a:cubicBezTo>
                  <a:cubicBezTo>
                    <a:pt x="166" y="383"/>
                    <a:pt x="166" y="383"/>
                    <a:pt x="166" y="383"/>
                  </a:cubicBezTo>
                  <a:cubicBezTo>
                    <a:pt x="164" y="380"/>
                    <a:pt x="164" y="380"/>
                    <a:pt x="164" y="380"/>
                  </a:cubicBezTo>
                  <a:cubicBezTo>
                    <a:pt x="163" y="377"/>
                    <a:pt x="163" y="377"/>
                    <a:pt x="163" y="377"/>
                  </a:cubicBezTo>
                  <a:cubicBezTo>
                    <a:pt x="162" y="374"/>
                    <a:pt x="162" y="374"/>
                    <a:pt x="162" y="374"/>
                  </a:cubicBezTo>
                  <a:cubicBezTo>
                    <a:pt x="162" y="373"/>
                    <a:pt x="162" y="373"/>
                    <a:pt x="162" y="373"/>
                  </a:cubicBezTo>
                  <a:cubicBezTo>
                    <a:pt x="162" y="372"/>
                    <a:pt x="162" y="372"/>
                    <a:pt x="162" y="372"/>
                  </a:cubicBezTo>
                  <a:cubicBezTo>
                    <a:pt x="164" y="369"/>
                    <a:pt x="164" y="369"/>
                    <a:pt x="164" y="369"/>
                  </a:cubicBezTo>
                  <a:cubicBezTo>
                    <a:pt x="165" y="369"/>
                    <a:pt x="165" y="369"/>
                    <a:pt x="165" y="369"/>
                  </a:cubicBezTo>
                  <a:cubicBezTo>
                    <a:pt x="167" y="368"/>
                    <a:pt x="167" y="368"/>
                    <a:pt x="167" y="368"/>
                  </a:cubicBezTo>
                  <a:cubicBezTo>
                    <a:pt x="168" y="367"/>
                    <a:pt x="168" y="367"/>
                    <a:pt x="168" y="367"/>
                  </a:cubicBezTo>
                  <a:cubicBezTo>
                    <a:pt x="168" y="367"/>
                    <a:pt x="168" y="367"/>
                    <a:pt x="168" y="367"/>
                  </a:cubicBezTo>
                  <a:cubicBezTo>
                    <a:pt x="169" y="368"/>
                    <a:pt x="169" y="368"/>
                    <a:pt x="169" y="368"/>
                  </a:cubicBezTo>
                  <a:cubicBezTo>
                    <a:pt x="170" y="369"/>
                    <a:pt x="170" y="369"/>
                    <a:pt x="170" y="369"/>
                  </a:cubicBezTo>
                  <a:cubicBezTo>
                    <a:pt x="170" y="369"/>
                    <a:pt x="170" y="369"/>
                    <a:pt x="170" y="369"/>
                  </a:cubicBezTo>
                  <a:cubicBezTo>
                    <a:pt x="170" y="369"/>
                    <a:pt x="170" y="369"/>
                    <a:pt x="170" y="369"/>
                  </a:cubicBezTo>
                  <a:cubicBezTo>
                    <a:pt x="170" y="370"/>
                    <a:pt x="170" y="370"/>
                    <a:pt x="170" y="370"/>
                  </a:cubicBezTo>
                  <a:cubicBezTo>
                    <a:pt x="171" y="372"/>
                    <a:pt x="171" y="373"/>
                    <a:pt x="173" y="374"/>
                  </a:cubicBezTo>
                  <a:cubicBezTo>
                    <a:pt x="173" y="375"/>
                    <a:pt x="173" y="375"/>
                    <a:pt x="173" y="375"/>
                  </a:cubicBezTo>
                  <a:cubicBezTo>
                    <a:pt x="173" y="373"/>
                    <a:pt x="173" y="373"/>
                    <a:pt x="173" y="373"/>
                  </a:cubicBezTo>
                  <a:cubicBezTo>
                    <a:pt x="171" y="369"/>
                    <a:pt x="173" y="371"/>
                    <a:pt x="172" y="368"/>
                  </a:cubicBezTo>
                  <a:cubicBezTo>
                    <a:pt x="172" y="367"/>
                    <a:pt x="172" y="367"/>
                    <a:pt x="172" y="367"/>
                  </a:cubicBezTo>
                  <a:cubicBezTo>
                    <a:pt x="173" y="368"/>
                    <a:pt x="173" y="368"/>
                    <a:pt x="173" y="368"/>
                  </a:cubicBezTo>
                  <a:cubicBezTo>
                    <a:pt x="173" y="367"/>
                    <a:pt x="173" y="367"/>
                    <a:pt x="173" y="367"/>
                  </a:cubicBezTo>
                  <a:cubicBezTo>
                    <a:pt x="172" y="366"/>
                    <a:pt x="172" y="366"/>
                    <a:pt x="171" y="365"/>
                  </a:cubicBezTo>
                  <a:cubicBezTo>
                    <a:pt x="171" y="364"/>
                    <a:pt x="171" y="364"/>
                    <a:pt x="171" y="364"/>
                  </a:cubicBezTo>
                  <a:cubicBezTo>
                    <a:pt x="171" y="364"/>
                    <a:pt x="171" y="364"/>
                    <a:pt x="171" y="364"/>
                  </a:cubicBezTo>
                  <a:cubicBezTo>
                    <a:pt x="172" y="363"/>
                    <a:pt x="172" y="363"/>
                    <a:pt x="172" y="363"/>
                  </a:cubicBezTo>
                  <a:cubicBezTo>
                    <a:pt x="172" y="363"/>
                    <a:pt x="172" y="363"/>
                    <a:pt x="172" y="363"/>
                  </a:cubicBezTo>
                  <a:cubicBezTo>
                    <a:pt x="172" y="363"/>
                    <a:pt x="172" y="363"/>
                    <a:pt x="172" y="363"/>
                  </a:cubicBezTo>
                  <a:cubicBezTo>
                    <a:pt x="173" y="363"/>
                    <a:pt x="173" y="363"/>
                    <a:pt x="173" y="363"/>
                  </a:cubicBezTo>
                  <a:cubicBezTo>
                    <a:pt x="174" y="363"/>
                    <a:pt x="174" y="363"/>
                    <a:pt x="174" y="363"/>
                  </a:cubicBezTo>
                  <a:cubicBezTo>
                    <a:pt x="174" y="364"/>
                    <a:pt x="174" y="365"/>
                    <a:pt x="175" y="366"/>
                  </a:cubicBezTo>
                  <a:cubicBezTo>
                    <a:pt x="176" y="366"/>
                    <a:pt x="176" y="366"/>
                    <a:pt x="176" y="366"/>
                  </a:cubicBezTo>
                  <a:cubicBezTo>
                    <a:pt x="176" y="365"/>
                    <a:pt x="176" y="365"/>
                    <a:pt x="176" y="365"/>
                  </a:cubicBezTo>
                  <a:cubicBezTo>
                    <a:pt x="176" y="365"/>
                    <a:pt x="176" y="365"/>
                    <a:pt x="177" y="364"/>
                  </a:cubicBezTo>
                  <a:cubicBezTo>
                    <a:pt x="177" y="364"/>
                    <a:pt x="177" y="364"/>
                    <a:pt x="177" y="364"/>
                  </a:cubicBezTo>
                  <a:cubicBezTo>
                    <a:pt x="178" y="364"/>
                    <a:pt x="178" y="364"/>
                    <a:pt x="178" y="364"/>
                  </a:cubicBezTo>
                  <a:cubicBezTo>
                    <a:pt x="179" y="364"/>
                    <a:pt x="179" y="364"/>
                    <a:pt x="179" y="364"/>
                  </a:cubicBezTo>
                  <a:cubicBezTo>
                    <a:pt x="179" y="364"/>
                    <a:pt x="179" y="364"/>
                    <a:pt x="179" y="364"/>
                  </a:cubicBezTo>
                  <a:cubicBezTo>
                    <a:pt x="179" y="363"/>
                    <a:pt x="179" y="363"/>
                    <a:pt x="179" y="363"/>
                  </a:cubicBezTo>
                  <a:cubicBezTo>
                    <a:pt x="179" y="363"/>
                    <a:pt x="179" y="363"/>
                    <a:pt x="179" y="363"/>
                  </a:cubicBezTo>
                  <a:cubicBezTo>
                    <a:pt x="179" y="362"/>
                    <a:pt x="179" y="362"/>
                    <a:pt x="179" y="362"/>
                  </a:cubicBezTo>
                  <a:cubicBezTo>
                    <a:pt x="178" y="361"/>
                    <a:pt x="178" y="361"/>
                    <a:pt x="178" y="361"/>
                  </a:cubicBezTo>
                  <a:cubicBezTo>
                    <a:pt x="179" y="361"/>
                    <a:pt x="179" y="361"/>
                    <a:pt x="179" y="361"/>
                  </a:cubicBezTo>
                  <a:cubicBezTo>
                    <a:pt x="182" y="361"/>
                    <a:pt x="182" y="361"/>
                    <a:pt x="182" y="361"/>
                  </a:cubicBezTo>
                  <a:cubicBezTo>
                    <a:pt x="183" y="362"/>
                    <a:pt x="183" y="362"/>
                    <a:pt x="183" y="362"/>
                  </a:cubicBezTo>
                  <a:cubicBezTo>
                    <a:pt x="182" y="364"/>
                    <a:pt x="182" y="364"/>
                    <a:pt x="182" y="364"/>
                  </a:cubicBezTo>
                  <a:close/>
                  <a:moveTo>
                    <a:pt x="178" y="363"/>
                  </a:moveTo>
                  <a:cubicBezTo>
                    <a:pt x="178" y="364"/>
                    <a:pt x="178" y="364"/>
                    <a:pt x="178" y="364"/>
                  </a:cubicBezTo>
                  <a:cubicBezTo>
                    <a:pt x="178" y="364"/>
                    <a:pt x="178" y="364"/>
                    <a:pt x="178" y="364"/>
                  </a:cubicBezTo>
                  <a:cubicBezTo>
                    <a:pt x="176" y="362"/>
                    <a:pt x="177" y="363"/>
                    <a:pt x="175" y="361"/>
                  </a:cubicBezTo>
                  <a:cubicBezTo>
                    <a:pt x="175" y="361"/>
                    <a:pt x="175" y="361"/>
                    <a:pt x="175" y="361"/>
                  </a:cubicBezTo>
                  <a:cubicBezTo>
                    <a:pt x="176" y="361"/>
                    <a:pt x="176" y="361"/>
                    <a:pt x="176" y="361"/>
                  </a:cubicBezTo>
                  <a:cubicBezTo>
                    <a:pt x="177" y="361"/>
                    <a:pt x="177" y="361"/>
                    <a:pt x="177" y="361"/>
                  </a:cubicBezTo>
                  <a:cubicBezTo>
                    <a:pt x="178" y="362"/>
                    <a:pt x="178" y="362"/>
                    <a:pt x="178" y="363"/>
                  </a:cubicBezTo>
                  <a:close/>
                  <a:moveTo>
                    <a:pt x="383" y="374"/>
                  </a:moveTo>
                  <a:cubicBezTo>
                    <a:pt x="385" y="378"/>
                    <a:pt x="387" y="384"/>
                    <a:pt x="387" y="389"/>
                  </a:cubicBezTo>
                  <a:cubicBezTo>
                    <a:pt x="387" y="390"/>
                    <a:pt x="387" y="390"/>
                    <a:pt x="387" y="390"/>
                  </a:cubicBezTo>
                  <a:cubicBezTo>
                    <a:pt x="387" y="390"/>
                    <a:pt x="387" y="390"/>
                    <a:pt x="387" y="390"/>
                  </a:cubicBezTo>
                  <a:cubicBezTo>
                    <a:pt x="387" y="393"/>
                    <a:pt x="388" y="391"/>
                    <a:pt x="387" y="397"/>
                  </a:cubicBezTo>
                  <a:cubicBezTo>
                    <a:pt x="387" y="397"/>
                    <a:pt x="387" y="397"/>
                    <a:pt x="387" y="397"/>
                  </a:cubicBezTo>
                  <a:cubicBezTo>
                    <a:pt x="386" y="396"/>
                    <a:pt x="386" y="396"/>
                    <a:pt x="386" y="396"/>
                  </a:cubicBezTo>
                  <a:cubicBezTo>
                    <a:pt x="385" y="395"/>
                    <a:pt x="383" y="392"/>
                    <a:pt x="383" y="390"/>
                  </a:cubicBezTo>
                  <a:cubicBezTo>
                    <a:pt x="383" y="389"/>
                    <a:pt x="383" y="389"/>
                    <a:pt x="383" y="389"/>
                  </a:cubicBezTo>
                  <a:cubicBezTo>
                    <a:pt x="384" y="389"/>
                    <a:pt x="384" y="388"/>
                    <a:pt x="384" y="388"/>
                  </a:cubicBezTo>
                  <a:cubicBezTo>
                    <a:pt x="384" y="387"/>
                    <a:pt x="384" y="387"/>
                    <a:pt x="384" y="387"/>
                  </a:cubicBezTo>
                  <a:cubicBezTo>
                    <a:pt x="384" y="388"/>
                    <a:pt x="384" y="388"/>
                    <a:pt x="384" y="388"/>
                  </a:cubicBezTo>
                  <a:cubicBezTo>
                    <a:pt x="383" y="388"/>
                    <a:pt x="383" y="388"/>
                    <a:pt x="383" y="388"/>
                  </a:cubicBezTo>
                  <a:cubicBezTo>
                    <a:pt x="382" y="387"/>
                    <a:pt x="382" y="387"/>
                    <a:pt x="381" y="387"/>
                  </a:cubicBezTo>
                  <a:cubicBezTo>
                    <a:pt x="381" y="385"/>
                    <a:pt x="381" y="385"/>
                    <a:pt x="381" y="385"/>
                  </a:cubicBezTo>
                  <a:cubicBezTo>
                    <a:pt x="381" y="384"/>
                    <a:pt x="381" y="384"/>
                    <a:pt x="381" y="384"/>
                  </a:cubicBezTo>
                  <a:cubicBezTo>
                    <a:pt x="380" y="385"/>
                    <a:pt x="380" y="385"/>
                    <a:pt x="380" y="385"/>
                  </a:cubicBezTo>
                  <a:cubicBezTo>
                    <a:pt x="379" y="385"/>
                    <a:pt x="379" y="385"/>
                    <a:pt x="379" y="385"/>
                  </a:cubicBezTo>
                  <a:cubicBezTo>
                    <a:pt x="379" y="384"/>
                    <a:pt x="379" y="384"/>
                    <a:pt x="379" y="383"/>
                  </a:cubicBezTo>
                  <a:cubicBezTo>
                    <a:pt x="380" y="382"/>
                    <a:pt x="380" y="381"/>
                    <a:pt x="381" y="380"/>
                  </a:cubicBezTo>
                  <a:cubicBezTo>
                    <a:pt x="381" y="380"/>
                    <a:pt x="381" y="380"/>
                    <a:pt x="381" y="380"/>
                  </a:cubicBezTo>
                  <a:cubicBezTo>
                    <a:pt x="380" y="380"/>
                    <a:pt x="380" y="380"/>
                    <a:pt x="380" y="380"/>
                  </a:cubicBezTo>
                  <a:cubicBezTo>
                    <a:pt x="379" y="379"/>
                    <a:pt x="379" y="379"/>
                    <a:pt x="379" y="379"/>
                  </a:cubicBezTo>
                  <a:cubicBezTo>
                    <a:pt x="379" y="377"/>
                    <a:pt x="379" y="377"/>
                    <a:pt x="379" y="377"/>
                  </a:cubicBezTo>
                  <a:cubicBezTo>
                    <a:pt x="378" y="376"/>
                    <a:pt x="378" y="376"/>
                    <a:pt x="378" y="376"/>
                  </a:cubicBezTo>
                  <a:cubicBezTo>
                    <a:pt x="377" y="376"/>
                    <a:pt x="377" y="376"/>
                    <a:pt x="377" y="376"/>
                  </a:cubicBezTo>
                  <a:cubicBezTo>
                    <a:pt x="376" y="379"/>
                    <a:pt x="376" y="379"/>
                    <a:pt x="376" y="379"/>
                  </a:cubicBezTo>
                  <a:cubicBezTo>
                    <a:pt x="376" y="380"/>
                    <a:pt x="376" y="380"/>
                    <a:pt x="376" y="380"/>
                  </a:cubicBezTo>
                  <a:cubicBezTo>
                    <a:pt x="374" y="381"/>
                    <a:pt x="374" y="381"/>
                    <a:pt x="374" y="381"/>
                  </a:cubicBezTo>
                  <a:cubicBezTo>
                    <a:pt x="374" y="379"/>
                    <a:pt x="374" y="380"/>
                    <a:pt x="374" y="379"/>
                  </a:cubicBezTo>
                  <a:cubicBezTo>
                    <a:pt x="374" y="377"/>
                    <a:pt x="374" y="377"/>
                    <a:pt x="374" y="375"/>
                  </a:cubicBezTo>
                  <a:cubicBezTo>
                    <a:pt x="374" y="374"/>
                    <a:pt x="374" y="374"/>
                    <a:pt x="374" y="374"/>
                  </a:cubicBezTo>
                  <a:cubicBezTo>
                    <a:pt x="375" y="374"/>
                    <a:pt x="375" y="374"/>
                    <a:pt x="375" y="374"/>
                  </a:cubicBezTo>
                  <a:cubicBezTo>
                    <a:pt x="376" y="374"/>
                    <a:pt x="376" y="374"/>
                    <a:pt x="376" y="374"/>
                  </a:cubicBezTo>
                  <a:cubicBezTo>
                    <a:pt x="377" y="373"/>
                    <a:pt x="377" y="373"/>
                    <a:pt x="377" y="373"/>
                  </a:cubicBezTo>
                  <a:cubicBezTo>
                    <a:pt x="377" y="372"/>
                    <a:pt x="377" y="372"/>
                    <a:pt x="377" y="372"/>
                  </a:cubicBezTo>
                  <a:cubicBezTo>
                    <a:pt x="378" y="370"/>
                    <a:pt x="378" y="370"/>
                    <a:pt x="378" y="370"/>
                  </a:cubicBezTo>
                  <a:cubicBezTo>
                    <a:pt x="378" y="370"/>
                    <a:pt x="378" y="370"/>
                    <a:pt x="378" y="370"/>
                  </a:cubicBezTo>
                  <a:cubicBezTo>
                    <a:pt x="379" y="370"/>
                    <a:pt x="379" y="370"/>
                    <a:pt x="379" y="370"/>
                  </a:cubicBezTo>
                  <a:cubicBezTo>
                    <a:pt x="382" y="372"/>
                    <a:pt x="382" y="372"/>
                    <a:pt x="382" y="372"/>
                  </a:cubicBezTo>
                  <a:cubicBezTo>
                    <a:pt x="382" y="372"/>
                    <a:pt x="382" y="372"/>
                    <a:pt x="382" y="372"/>
                  </a:cubicBezTo>
                  <a:cubicBezTo>
                    <a:pt x="383" y="374"/>
                    <a:pt x="383" y="374"/>
                    <a:pt x="383" y="374"/>
                  </a:cubicBezTo>
                  <a:close/>
                  <a:moveTo>
                    <a:pt x="181" y="378"/>
                  </a:moveTo>
                  <a:cubicBezTo>
                    <a:pt x="180" y="379"/>
                    <a:pt x="180" y="379"/>
                    <a:pt x="180" y="379"/>
                  </a:cubicBezTo>
                  <a:cubicBezTo>
                    <a:pt x="179" y="379"/>
                    <a:pt x="179" y="379"/>
                    <a:pt x="179" y="379"/>
                  </a:cubicBezTo>
                  <a:cubicBezTo>
                    <a:pt x="178" y="380"/>
                    <a:pt x="178" y="380"/>
                    <a:pt x="178" y="380"/>
                  </a:cubicBezTo>
                  <a:cubicBezTo>
                    <a:pt x="178" y="381"/>
                    <a:pt x="178" y="381"/>
                    <a:pt x="178" y="381"/>
                  </a:cubicBezTo>
                  <a:cubicBezTo>
                    <a:pt x="177" y="380"/>
                    <a:pt x="177" y="380"/>
                    <a:pt x="177" y="380"/>
                  </a:cubicBezTo>
                  <a:cubicBezTo>
                    <a:pt x="177" y="378"/>
                    <a:pt x="177" y="378"/>
                    <a:pt x="177" y="378"/>
                  </a:cubicBezTo>
                  <a:cubicBezTo>
                    <a:pt x="178" y="377"/>
                    <a:pt x="178" y="377"/>
                    <a:pt x="178" y="377"/>
                  </a:cubicBezTo>
                  <a:cubicBezTo>
                    <a:pt x="182" y="377"/>
                    <a:pt x="182" y="377"/>
                    <a:pt x="182" y="377"/>
                  </a:cubicBezTo>
                  <a:cubicBezTo>
                    <a:pt x="182" y="378"/>
                    <a:pt x="182" y="378"/>
                    <a:pt x="182" y="378"/>
                  </a:cubicBezTo>
                  <a:cubicBezTo>
                    <a:pt x="182" y="378"/>
                    <a:pt x="182" y="378"/>
                    <a:pt x="182" y="378"/>
                  </a:cubicBezTo>
                  <a:cubicBezTo>
                    <a:pt x="182" y="378"/>
                    <a:pt x="182" y="378"/>
                    <a:pt x="182" y="378"/>
                  </a:cubicBezTo>
                  <a:lnTo>
                    <a:pt x="181" y="378"/>
                  </a:lnTo>
                  <a:close/>
                  <a:moveTo>
                    <a:pt x="401" y="381"/>
                  </a:moveTo>
                  <a:cubicBezTo>
                    <a:pt x="402" y="381"/>
                    <a:pt x="402" y="381"/>
                    <a:pt x="402" y="381"/>
                  </a:cubicBezTo>
                  <a:cubicBezTo>
                    <a:pt x="403" y="381"/>
                    <a:pt x="403" y="381"/>
                    <a:pt x="403" y="381"/>
                  </a:cubicBezTo>
                  <a:cubicBezTo>
                    <a:pt x="403" y="381"/>
                    <a:pt x="403" y="381"/>
                    <a:pt x="403" y="381"/>
                  </a:cubicBezTo>
                  <a:cubicBezTo>
                    <a:pt x="405" y="381"/>
                    <a:pt x="405" y="381"/>
                    <a:pt x="405" y="381"/>
                  </a:cubicBezTo>
                  <a:cubicBezTo>
                    <a:pt x="406" y="382"/>
                    <a:pt x="406" y="382"/>
                    <a:pt x="406" y="382"/>
                  </a:cubicBezTo>
                  <a:cubicBezTo>
                    <a:pt x="406" y="383"/>
                    <a:pt x="406" y="383"/>
                    <a:pt x="406" y="383"/>
                  </a:cubicBezTo>
                  <a:cubicBezTo>
                    <a:pt x="406" y="384"/>
                    <a:pt x="406" y="387"/>
                    <a:pt x="406" y="388"/>
                  </a:cubicBezTo>
                  <a:cubicBezTo>
                    <a:pt x="405" y="389"/>
                    <a:pt x="405" y="389"/>
                    <a:pt x="405" y="389"/>
                  </a:cubicBezTo>
                  <a:cubicBezTo>
                    <a:pt x="405" y="389"/>
                    <a:pt x="405" y="389"/>
                    <a:pt x="405" y="389"/>
                  </a:cubicBezTo>
                  <a:cubicBezTo>
                    <a:pt x="404" y="387"/>
                    <a:pt x="404" y="388"/>
                    <a:pt x="403" y="385"/>
                  </a:cubicBezTo>
                  <a:cubicBezTo>
                    <a:pt x="402" y="384"/>
                    <a:pt x="402" y="384"/>
                    <a:pt x="402" y="384"/>
                  </a:cubicBezTo>
                  <a:cubicBezTo>
                    <a:pt x="402" y="385"/>
                    <a:pt x="402" y="385"/>
                    <a:pt x="402" y="385"/>
                  </a:cubicBezTo>
                  <a:cubicBezTo>
                    <a:pt x="402" y="385"/>
                    <a:pt x="402" y="385"/>
                    <a:pt x="403" y="387"/>
                  </a:cubicBezTo>
                  <a:cubicBezTo>
                    <a:pt x="403" y="387"/>
                    <a:pt x="403" y="387"/>
                    <a:pt x="403" y="387"/>
                  </a:cubicBezTo>
                  <a:cubicBezTo>
                    <a:pt x="404" y="389"/>
                    <a:pt x="404" y="389"/>
                    <a:pt x="404" y="391"/>
                  </a:cubicBezTo>
                  <a:cubicBezTo>
                    <a:pt x="404" y="392"/>
                    <a:pt x="404" y="392"/>
                    <a:pt x="404" y="392"/>
                  </a:cubicBezTo>
                  <a:cubicBezTo>
                    <a:pt x="403" y="392"/>
                    <a:pt x="403" y="392"/>
                    <a:pt x="403" y="392"/>
                  </a:cubicBezTo>
                  <a:cubicBezTo>
                    <a:pt x="401" y="392"/>
                    <a:pt x="401" y="392"/>
                    <a:pt x="401" y="392"/>
                  </a:cubicBezTo>
                  <a:cubicBezTo>
                    <a:pt x="400" y="392"/>
                    <a:pt x="400" y="392"/>
                    <a:pt x="400" y="392"/>
                  </a:cubicBezTo>
                  <a:cubicBezTo>
                    <a:pt x="399" y="392"/>
                    <a:pt x="399" y="392"/>
                    <a:pt x="399" y="392"/>
                  </a:cubicBezTo>
                  <a:cubicBezTo>
                    <a:pt x="398" y="391"/>
                    <a:pt x="398" y="391"/>
                    <a:pt x="398" y="391"/>
                  </a:cubicBezTo>
                  <a:cubicBezTo>
                    <a:pt x="398" y="391"/>
                    <a:pt x="398" y="388"/>
                    <a:pt x="398" y="385"/>
                  </a:cubicBezTo>
                  <a:cubicBezTo>
                    <a:pt x="396" y="381"/>
                    <a:pt x="397" y="384"/>
                    <a:pt x="395" y="381"/>
                  </a:cubicBezTo>
                  <a:cubicBezTo>
                    <a:pt x="395" y="380"/>
                    <a:pt x="395" y="380"/>
                    <a:pt x="395" y="380"/>
                  </a:cubicBezTo>
                  <a:cubicBezTo>
                    <a:pt x="396" y="379"/>
                    <a:pt x="396" y="379"/>
                    <a:pt x="396" y="379"/>
                  </a:cubicBezTo>
                  <a:cubicBezTo>
                    <a:pt x="397" y="380"/>
                    <a:pt x="397" y="379"/>
                    <a:pt x="401" y="381"/>
                  </a:cubicBezTo>
                  <a:close/>
                  <a:moveTo>
                    <a:pt x="394" y="384"/>
                  </a:moveTo>
                  <a:cubicBezTo>
                    <a:pt x="395" y="385"/>
                    <a:pt x="395" y="385"/>
                    <a:pt x="395" y="385"/>
                  </a:cubicBezTo>
                  <a:cubicBezTo>
                    <a:pt x="396" y="385"/>
                    <a:pt x="396" y="385"/>
                    <a:pt x="396" y="385"/>
                  </a:cubicBezTo>
                  <a:cubicBezTo>
                    <a:pt x="397" y="387"/>
                    <a:pt x="397" y="386"/>
                    <a:pt x="397" y="388"/>
                  </a:cubicBezTo>
                  <a:cubicBezTo>
                    <a:pt x="397" y="389"/>
                    <a:pt x="397" y="389"/>
                    <a:pt x="397" y="389"/>
                  </a:cubicBezTo>
                  <a:cubicBezTo>
                    <a:pt x="396" y="389"/>
                    <a:pt x="396" y="389"/>
                    <a:pt x="396" y="389"/>
                  </a:cubicBezTo>
                  <a:cubicBezTo>
                    <a:pt x="396" y="389"/>
                    <a:pt x="396" y="389"/>
                    <a:pt x="396" y="389"/>
                  </a:cubicBezTo>
                  <a:cubicBezTo>
                    <a:pt x="396" y="389"/>
                    <a:pt x="395" y="399"/>
                    <a:pt x="395" y="399"/>
                  </a:cubicBezTo>
                  <a:cubicBezTo>
                    <a:pt x="395" y="399"/>
                    <a:pt x="395" y="399"/>
                    <a:pt x="395" y="399"/>
                  </a:cubicBezTo>
                  <a:cubicBezTo>
                    <a:pt x="394" y="399"/>
                    <a:pt x="394" y="399"/>
                    <a:pt x="394" y="399"/>
                  </a:cubicBezTo>
                  <a:cubicBezTo>
                    <a:pt x="394" y="399"/>
                    <a:pt x="394" y="399"/>
                    <a:pt x="394" y="399"/>
                  </a:cubicBezTo>
                  <a:cubicBezTo>
                    <a:pt x="394" y="399"/>
                    <a:pt x="394" y="399"/>
                    <a:pt x="394" y="399"/>
                  </a:cubicBezTo>
                  <a:cubicBezTo>
                    <a:pt x="393" y="400"/>
                    <a:pt x="393" y="400"/>
                    <a:pt x="393" y="400"/>
                  </a:cubicBezTo>
                  <a:cubicBezTo>
                    <a:pt x="392" y="400"/>
                    <a:pt x="392" y="400"/>
                    <a:pt x="392" y="400"/>
                  </a:cubicBezTo>
                  <a:cubicBezTo>
                    <a:pt x="392" y="397"/>
                    <a:pt x="392" y="397"/>
                    <a:pt x="392" y="397"/>
                  </a:cubicBezTo>
                  <a:cubicBezTo>
                    <a:pt x="392" y="393"/>
                    <a:pt x="392" y="393"/>
                    <a:pt x="392" y="393"/>
                  </a:cubicBezTo>
                  <a:cubicBezTo>
                    <a:pt x="393" y="392"/>
                    <a:pt x="393" y="392"/>
                    <a:pt x="393" y="392"/>
                  </a:cubicBezTo>
                  <a:cubicBezTo>
                    <a:pt x="393" y="391"/>
                    <a:pt x="393" y="391"/>
                    <a:pt x="393" y="391"/>
                  </a:cubicBezTo>
                  <a:cubicBezTo>
                    <a:pt x="391" y="389"/>
                    <a:pt x="391" y="389"/>
                    <a:pt x="391" y="389"/>
                  </a:cubicBezTo>
                  <a:cubicBezTo>
                    <a:pt x="391" y="389"/>
                    <a:pt x="391" y="389"/>
                    <a:pt x="391" y="389"/>
                  </a:cubicBezTo>
                  <a:cubicBezTo>
                    <a:pt x="390" y="387"/>
                    <a:pt x="390" y="387"/>
                    <a:pt x="390" y="387"/>
                  </a:cubicBezTo>
                  <a:cubicBezTo>
                    <a:pt x="390" y="386"/>
                    <a:pt x="390" y="385"/>
                    <a:pt x="390" y="384"/>
                  </a:cubicBezTo>
                  <a:cubicBezTo>
                    <a:pt x="391" y="383"/>
                    <a:pt x="391" y="383"/>
                    <a:pt x="391" y="383"/>
                  </a:cubicBezTo>
                  <a:cubicBezTo>
                    <a:pt x="393" y="382"/>
                    <a:pt x="393" y="382"/>
                    <a:pt x="393" y="382"/>
                  </a:cubicBezTo>
                  <a:cubicBezTo>
                    <a:pt x="394" y="383"/>
                    <a:pt x="394" y="383"/>
                    <a:pt x="394" y="384"/>
                  </a:cubicBezTo>
                  <a:cubicBezTo>
                    <a:pt x="394" y="384"/>
                    <a:pt x="394" y="384"/>
                    <a:pt x="394" y="384"/>
                  </a:cubicBezTo>
                  <a:close/>
                  <a:moveTo>
                    <a:pt x="408" y="391"/>
                  </a:moveTo>
                  <a:cubicBezTo>
                    <a:pt x="408" y="391"/>
                    <a:pt x="408" y="391"/>
                    <a:pt x="408" y="391"/>
                  </a:cubicBezTo>
                  <a:cubicBezTo>
                    <a:pt x="407" y="391"/>
                    <a:pt x="407" y="391"/>
                    <a:pt x="407" y="391"/>
                  </a:cubicBezTo>
                  <a:cubicBezTo>
                    <a:pt x="406" y="391"/>
                    <a:pt x="406" y="391"/>
                    <a:pt x="406" y="391"/>
                  </a:cubicBezTo>
                  <a:cubicBezTo>
                    <a:pt x="406" y="390"/>
                    <a:pt x="406" y="390"/>
                    <a:pt x="406" y="390"/>
                  </a:cubicBezTo>
                  <a:cubicBezTo>
                    <a:pt x="406" y="389"/>
                    <a:pt x="406" y="389"/>
                    <a:pt x="406" y="389"/>
                  </a:cubicBezTo>
                  <a:cubicBezTo>
                    <a:pt x="407" y="387"/>
                    <a:pt x="407" y="387"/>
                    <a:pt x="407" y="385"/>
                  </a:cubicBezTo>
                  <a:cubicBezTo>
                    <a:pt x="409" y="386"/>
                    <a:pt x="409" y="387"/>
                    <a:pt x="410" y="388"/>
                  </a:cubicBezTo>
                  <a:cubicBezTo>
                    <a:pt x="410" y="390"/>
                    <a:pt x="410" y="390"/>
                    <a:pt x="410" y="390"/>
                  </a:cubicBezTo>
                  <a:cubicBezTo>
                    <a:pt x="410" y="390"/>
                    <a:pt x="410" y="390"/>
                    <a:pt x="410" y="390"/>
                  </a:cubicBezTo>
                  <a:cubicBezTo>
                    <a:pt x="409" y="390"/>
                    <a:pt x="409" y="390"/>
                    <a:pt x="409" y="390"/>
                  </a:cubicBezTo>
                  <a:lnTo>
                    <a:pt x="408" y="391"/>
                  </a:lnTo>
                  <a:close/>
                  <a:moveTo>
                    <a:pt x="167" y="391"/>
                  </a:moveTo>
                  <a:cubicBezTo>
                    <a:pt x="167" y="391"/>
                    <a:pt x="167" y="391"/>
                    <a:pt x="167" y="391"/>
                  </a:cubicBezTo>
                  <a:cubicBezTo>
                    <a:pt x="166" y="390"/>
                    <a:pt x="166" y="390"/>
                    <a:pt x="166" y="390"/>
                  </a:cubicBezTo>
                  <a:cubicBezTo>
                    <a:pt x="166" y="390"/>
                    <a:pt x="166" y="390"/>
                    <a:pt x="166" y="390"/>
                  </a:cubicBezTo>
                  <a:cubicBezTo>
                    <a:pt x="167" y="389"/>
                    <a:pt x="167" y="389"/>
                    <a:pt x="167" y="389"/>
                  </a:cubicBezTo>
                  <a:cubicBezTo>
                    <a:pt x="169" y="389"/>
                    <a:pt x="169" y="389"/>
                    <a:pt x="169" y="389"/>
                  </a:cubicBezTo>
                  <a:cubicBezTo>
                    <a:pt x="169" y="389"/>
                    <a:pt x="169" y="389"/>
                    <a:pt x="169" y="389"/>
                  </a:cubicBezTo>
                  <a:cubicBezTo>
                    <a:pt x="169" y="390"/>
                    <a:pt x="169" y="390"/>
                    <a:pt x="168" y="390"/>
                  </a:cubicBezTo>
                  <a:cubicBezTo>
                    <a:pt x="168" y="391"/>
                    <a:pt x="168" y="390"/>
                    <a:pt x="167" y="391"/>
                  </a:cubicBezTo>
                  <a:close/>
                  <a:moveTo>
                    <a:pt x="162" y="392"/>
                  </a:moveTo>
                  <a:cubicBezTo>
                    <a:pt x="161" y="393"/>
                    <a:pt x="161" y="393"/>
                    <a:pt x="161" y="393"/>
                  </a:cubicBezTo>
                  <a:cubicBezTo>
                    <a:pt x="161" y="393"/>
                    <a:pt x="161" y="393"/>
                    <a:pt x="161" y="393"/>
                  </a:cubicBezTo>
                  <a:cubicBezTo>
                    <a:pt x="161" y="392"/>
                    <a:pt x="161" y="392"/>
                    <a:pt x="161" y="392"/>
                  </a:cubicBezTo>
                  <a:cubicBezTo>
                    <a:pt x="161" y="392"/>
                    <a:pt x="161" y="392"/>
                    <a:pt x="162" y="391"/>
                  </a:cubicBezTo>
                  <a:cubicBezTo>
                    <a:pt x="163" y="390"/>
                    <a:pt x="163" y="390"/>
                    <a:pt x="164" y="389"/>
                  </a:cubicBezTo>
                  <a:cubicBezTo>
                    <a:pt x="165" y="389"/>
                    <a:pt x="165" y="389"/>
                    <a:pt x="165" y="389"/>
                  </a:cubicBezTo>
                  <a:cubicBezTo>
                    <a:pt x="165" y="390"/>
                    <a:pt x="165" y="390"/>
                    <a:pt x="165" y="390"/>
                  </a:cubicBezTo>
                  <a:cubicBezTo>
                    <a:pt x="164" y="391"/>
                    <a:pt x="164" y="390"/>
                    <a:pt x="162" y="392"/>
                  </a:cubicBezTo>
                  <a:close/>
                  <a:moveTo>
                    <a:pt x="415" y="399"/>
                  </a:moveTo>
                  <a:cubicBezTo>
                    <a:pt x="415" y="402"/>
                    <a:pt x="415" y="402"/>
                    <a:pt x="415" y="402"/>
                  </a:cubicBezTo>
                  <a:cubicBezTo>
                    <a:pt x="415" y="402"/>
                    <a:pt x="415" y="402"/>
                    <a:pt x="415" y="402"/>
                  </a:cubicBezTo>
                  <a:cubicBezTo>
                    <a:pt x="414" y="402"/>
                    <a:pt x="414" y="402"/>
                    <a:pt x="414" y="402"/>
                  </a:cubicBezTo>
                  <a:cubicBezTo>
                    <a:pt x="414" y="403"/>
                    <a:pt x="414" y="403"/>
                    <a:pt x="414" y="403"/>
                  </a:cubicBezTo>
                  <a:cubicBezTo>
                    <a:pt x="413" y="402"/>
                    <a:pt x="413" y="402"/>
                    <a:pt x="413" y="402"/>
                  </a:cubicBezTo>
                  <a:cubicBezTo>
                    <a:pt x="412" y="402"/>
                    <a:pt x="412" y="402"/>
                    <a:pt x="412" y="402"/>
                  </a:cubicBezTo>
                  <a:cubicBezTo>
                    <a:pt x="412" y="402"/>
                    <a:pt x="412" y="402"/>
                    <a:pt x="412" y="402"/>
                  </a:cubicBezTo>
                  <a:cubicBezTo>
                    <a:pt x="412" y="401"/>
                    <a:pt x="412" y="401"/>
                    <a:pt x="412" y="401"/>
                  </a:cubicBezTo>
                  <a:cubicBezTo>
                    <a:pt x="412" y="400"/>
                    <a:pt x="412" y="400"/>
                    <a:pt x="412" y="400"/>
                  </a:cubicBezTo>
                  <a:cubicBezTo>
                    <a:pt x="411" y="400"/>
                    <a:pt x="410" y="400"/>
                    <a:pt x="409" y="400"/>
                  </a:cubicBezTo>
                  <a:cubicBezTo>
                    <a:pt x="409" y="399"/>
                    <a:pt x="409" y="399"/>
                    <a:pt x="409" y="399"/>
                  </a:cubicBezTo>
                  <a:cubicBezTo>
                    <a:pt x="409" y="397"/>
                    <a:pt x="409" y="397"/>
                    <a:pt x="409" y="397"/>
                  </a:cubicBezTo>
                  <a:cubicBezTo>
                    <a:pt x="409" y="397"/>
                    <a:pt x="409" y="397"/>
                    <a:pt x="409" y="397"/>
                  </a:cubicBezTo>
                  <a:cubicBezTo>
                    <a:pt x="410" y="396"/>
                    <a:pt x="410" y="396"/>
                    <a:pt x="410" y="396"/>
                  </a:cubicBezTo>
                  <a:cubicBezTo>
                    <a:pt x="411" y="395"/>
                    <a:pt x="411" y="395"/>
                    <a:pt x="411" y="395"/>
                  </a:cubicBezTo>
                  <a:cubicBezTo>
                    <a:pt x="411" y="394"/>
                    <a:pt x="411" y="394"/>
                    <a:pt x="411" y="394"/>
                  </a:cubicBezTo>
                  <a:cubicBezTo>
                    <a:pt x="412" y="391"/>
                    <a:pt x="412" y="391"/>
                    <a:pt x="412" y="391"/>
                  </a:cubicBezTo>
                  <a:cubicBezTo>
                    <a:pt x="413" y="391"/>
                    <a:pt x="413" y="391"/>
                    <a:pt x="413" y="391"/>
                  </a:cubicBezTo>
                  <a:cubicBezTo>
                    <a:pt x="415" y="394"/>
                    <a:pt x="414" y="393"/>
                    <a:pt x="416" y="396"/>
                  </a:cubicBezTo>
                  <a:cubicBezTo>
                    <a:pt x="415" y="399"/>
                    <a:pt x="415" y="399"/>
                    <a:pt x="415" y="399"/>
                  </a:cubicBezTo>
                  <a:close/>
                  <a:moveTo>
                    <a:pt x="408" y="396"/>
                  </a:moveTo>
                  <a:cubicBezTo>
                    <a:pt x="407" y="396"/>
                    <a:pt x="407" y="396"/>
                    <a:pt x="407" y="396"/>
                  </a:cubicBezTo>
                  <a:cubicBezTo>
                    <a:pt x="407" y="396"/>
                    <a:pt x="407" y="396"/>
                    <a:pt x="407" y="396"/>
                  </a:cubicBezTo>
                  <a:cubicBezTo>
                    <a:pt x="405" y="394"/>
                    <a:pt x="405" y="394"/>
                    <a:pt x="405" y="394"/>
                  </a:cubicBezTo>
                  <a:cubicBezTo>
                    <a:pt x="405" y="394"/>
                    <a:pt x="405" y="394"/>
                    <a:pt x="405" y="394"/>
                  </a:cubicBezTo>
                  <a:cubicBezTo>
                    <a:pt x="405" y="393"/>
                    <a:pt x="405" y="393"/>
                    <a:pt x="405" y="393"/>
                  </a:cubicBezTo>
                  <a:cubicBezTo>
                    <a:pt x="406" y="393"/>
                    <a:pt x="406" y="392"/>
                    <a:pt x="407" y="392"/>
                  </a:cubicBezTo>
                  <a:cubicBezTo>
                    <a:pt x="409" y="392"/>
                    <a:pt x="409" y="392"/>
                    <a:pt x="409" y="392"/>
                  </a:cubicBezTo>
                  <a:cubicBezTo>
                    <a:pt x="410" y="392"/>
                    <a:pt x="410" y="392"/>
                    <a:pt x="410" y="392"/>
                  </a:cubicBezTo>
                  <a:cubicBezTo>
                    <a:pt x="410" y="393"/>
                    <a:pt x="410" y="393"/>
                    <a:pt x="410" y="393"/>
                  </a:cubicBezTo>
                  <a:cubicBezTo>
                    <a:pt x="410" y="393"/>
                    <a:pt x="410" y="393"/>
                    <a:pt x="410" y="393"/>
                  </a:cubicBezTo>
                  <a:cubicBezTo>
                    <a:pt x="409" y="394"/>
                    <a:pt x="409" y="394"/>
                    <a:pt x="409" y="394"/>
                  </a:cubicBezTo>
                  <a:cubicBezTo>
                    <a:pt x="409" y="394"/>
                    <a:pt x="409" y="394"/>
                    <a:pt x="409" y="394"/>
                  </a:cubicBezTo>
                  <a:cubicBezTo>
                    <a:pt x="409" y="395"/>
                    <a:pt x="409" y="395"/>
                    <a:pt x="409" y="395"/>
                  </a:cubicBezTo>
                  <a:cubicBezTo>
                    <a:pt x="409" y="395"/>
                    <a:pt x="409" y="395"/>
                    <a:pt x="409" y="395"/>
                  </a:cubicBezTo>
                  <a:cubicBezTo>
                    <a:pt x="408" y="396"/>
                    <a:pt x="408" y="396"/>
                    <a:pt x="408" y="396"/>
                  </a:cubicBezTo>
                  <a:close/>
                  <a:moveTo>
                    <a:pt x="399" y="394"/>
                  </a:moveTo>
                  <a:cubicBezTo>
                    <a:pt x="402" y="395"/>
                    <a:pt x="401" y="395"/>
                    <a:pt x="403" y="395"/>
                  </a:cubicBezTo>
                  <a:cubicBezTo>
                    <a:pt x="404" y="396"/>
                    <a:pt x="405" y="397"/>
                    <a:pt x="405" y="399"/>
                  </a:cubicBezTo>
                  <a:cubicBezTo>
                    <a:pt x="404" y="399"/>
                    <a:pt x="404" y="399"/>
                    <a:pt x="404" y="399"/>
                  </a:cubicBezTo>
                  <a:cubicBezTo>
                    <a:pt x="404" y="399"/>
                    <a:pt x="404" y="399"/>
                    <a:pt x="404" y="399"/>
                  </a:cubicBezTo>
                  <a:cubicBezTo>
                    <a:pt x="408" y="401"/>
                    <a:pt x="408" y="401"/>
                    <a:pt x="408" y="401"/>
                  </a:cubicBezTo>
                  <a:cubicBezTo>
                    <a:pt x="413" y="406"/>
                    <a:pt x="410" y="404"/>
                    <a:pt x="414" y="410"/>
                  </a:cubicBezTo>
                  <a:cubicBezTo>
                    <a:pt x="414" y="411"/>
                    <a:pt x="414" y="411"/>
                    <a:pt x="414" y="411"/>
                  </a:cubicBezTo>
                  <a:cubicBezTo>
                    <a:pt x="415" y="412"/>
                    <a:pt x="415" y="412"/>
                    <a:pt x="415" y="412"/>
                  </a:cubicBezTo>
                  <a:cubicBezTo>
                    <a:pt x="415" y="412"/>
                    <a:pt x="415" y="412"/>
                    <a:pt x="415" y="412"/>
                  </a:cubicBezTo>
                  <a:cubicBezTo>
                    <a:pt x="413" y="411"/>
                    <a:pt x="413" y="410"/>
                    <a:pt x="411" y="409"/>
                  </a:cubicBezTo>
                  <a:cubicBezTo>
                    <a:pt x="411" y="409"/>
                    <a:pt x="411" y="409"/>
                    <a:pt x="411" y="409"/>
                  </a:cubicBezTo>
                  <a:cubicBezTo>
                    <a:pt x="411" y="410"/>
                    <a:pt x="411" y="410"/>
                    <a:pt x="410" y="411"/>
                  </a:cubicBezTo>
                  <a:cubicBezTo>
                    <a:pt x="410" y="412"/>
                    <a:pt x="410" y="412"/>
                    <a:pt x="410" y="412"/>
                  </a:cubicBezTo>
                  <a:cubicBezTo>
                    <a:pt x="410" y="412"/>
                    <a:pt x="410" y="412"/>
                    <a:pt x="410" y="412"/>
                  </a:cubicBezTo>
                  <a:cubicBezTo>
                    <a:pt x="412" y="411"/>
                    <a:pt x="412" y="411"/>
                    <a:pt x="412" y="411"/>
                  </a:cubicBezTo>
                  <a:cubicBezTo>
                    <a:pt x="414" y="413"/>
                    <a:pt x="414" y="413"/>
                    <a:pt x="414" y="413"/>
                  </a:cubicBezTo>
                  <a:cubicBezTo>
                    <a:pt x="414" y="413"/>
                    <a:pt x="414" y="413"/>
                    <a:pt x="414" y="413"/>
                  </a:cubicBezTo>
                  <a:cubicBezTo>
                    <a:pt x="415" y="415"/>
                    <a:pt x="415" y="415"/>
                    <a:pt x="415" y="415"/>
                  </a:cubicBezTo>
                  <a:cubicBezTo>
                    <a:pt x="415" y="415"/>
                    <a:pt x="415" y="415"/>
                    <a:pt x="415" y="415"/>
                  </a:cubicBezTo>
                  <a:cubicBezTo>
                    <a:pt x="415" y="416"/>
                    <a:pt x="415" y="416"/>
                    <a:pt x="415" y="416"/>
                  </a:cubicBezTo>
                  <a:cubicBezTo>
                    <a:pt x="414" y="416"/>
                    <a:pt x="414" y="416"/>
                    <a:pt x="414" y="416"/>
                  </a:cubicBezTo>
                  <a:cubicBezTo>
                    <a:pt x="414" y="417"/>
                    <a:pt x="414" y="417"/>
                    <a:pt x="414" y="417"/>
                  </a:cubicBezTo>
                  <a:cubicBezTo>
                    <a:pt x="415" y="417"/>
                    <a:pt x="415" y="417"/>
                    <a:pt x="415" y="417"/>
                  </a:cubicBezTo>
                  <a:cubicBezTo>
                    <a:pt x="417" y="416"/>
                    <a:pt x="417" y="416"/>
                    <a:pt x="417" y="416"/>
                  </a:cubicBezTo>
                  <a:cubicBezTo>
                    <a:pt x="417" y="417"/>
                    <a:pt x="417" y="417"/>
                    <a:pt x="417" y="417"/>
                  </a:cubicBezTo>
                  <a:cubicBezTo>
                    <a:pt x="417" y="420"/>
                    <a:pt x="417" y="420"/>
                    <a:pt x="417" y="420"/>
                  </a:cubicBezTo>
                  <a:cubicBezTo>
                    <a:pt x="417" y="421"/>
                    <a:pt x="417" y="424"/>
                    <a:pt x="417" y="425"/>
                  </a:cubicBezTo>
                  <a:cubicBezTo>
                    <a:pt x="417" y="426"/>
                    <a:pt x="417" y="426"/>
                    <a:pt x="417" y="426"/>
                  </a:cubicBezTo>
                  <a:cubicBezTo>
                    <a:pt x="416" y="427"/>
                    <a:pt x="416" y="427"/>
                    <a:pt x="416" y="427"/>
                  </a:cubicBezTo>
                  <a:cubicBezTo>
                    <a:pt x="415" y="427"/>
                    <a:pt x="415" y="427"/>
                    <a:pt x="415" y="427"/>
                  </a:cubicBezTo>
                  <a:cubicBezTo>
                    <a:pt x="415" y="426"/>
                    <a:pt x="415" y="426"/>
                    <a:pt x="415" y="426"/>
                  </a:cubicBezTo>
                  <a:cubicBezTo>
                    <a:pt x="414" y="425"/>
                    <a:pt x="414" y="425"/>
                    <a:pt x="413" y="423"/>
                  </a:cubicBezTo>
                  <a:cubicBezTo>
                    <a:pt x="413" y="422"/>
                    <a:pt x="413" y="422"/>
                    <a:pt x="413" y="422"/>
                  </a:cubicBezTo>
                  <a:cubicBezTo>
                    <a:pt x="412" y="422"/>
                    <a:pt x="412" y="422"/>
                    <a:pt x="412" y="422"/>
                  </a:cubicBezTo>
                  <a:cubicBezTo>
                    <a:pt x="411" y="422"/>
                    <a:pt x="411" y="422"/>
                    <a:pt x="411" y="422"/>
                  </a:cubicBezTo>
                  <a:cubicBezTo>
                    <a:pt x="411" y="422"/>
                    <a:pt x="411" y="422"/>
                    <a:pt x="411" y="422"/>
                  </a:cubicBezTo>
                  <a:cubicBezTo>
                    <a:pt x="410" y="421"/>
                    <a:pt x="410" y="421"/>
                    <a:pt x="410" y="421"/>
                  </a:cubicBezTo>
                  <a:cubicBezTo>
                    <a:pt x="410" y="420"/>
                    <a:pt x="410" y="420"/>
                    <a:pt x="410" y="420"/>
                  </a:cubicBezTo>
                  <a:cubicBezTo>
                    <a:pt x="410" y="419"/>
                    <a:pt x="410" y="419"/>
                    <a:pt x="410" y="419"/>
                  </a:cubicBezTo>
                  <a:cubicBezTo>
                    <a:pt x="410" y="418"/>
                    <a:pt x="410" y="418"/>
                    <a:pt x="410" y="418"/>
                  </a:cubicBezTo>
                  <a:cubicBezTo>
                    <a:pt x="409" y="418"/>
                    <a:pt x="409" y="418"/>
                    <a:pt x="409" y="418"/>
                  </a:cubicBezTo>
                  <a:cubicBezTo>
                    <a:pt x="409" y="418"/>
                    <a:pt x="409" y="418"/>
                    <a:pt x="409" y="418"/>
                  </a:cubicBezTo>
                  <a:cubicBezTo>
                    <a:pt x="409" y="420"/>
                    <a:pt x="409" y="420"/>
                    <a:pt x="409" y="420"/>
                  </a:cubicBezTo>
                  <a:cubicBezTo>
                    <a:pt x="409" y="420"/>
                    <a:pt x="409" y="420"/>
                    <a:pt x="409" y="420"/>
                  </a:cubicBezTo>
                  <a:cubicBezTo>
                    <a:pt x="408" y="420"/>
                    <a:pt x="408" y="420"/>
                    <a:pt x="408" y="420"/>
                  </a:cubicBezTo>
                  <a:cubicBezTo>
                    <a:pt x="407" y="418"/>
                    <a:pt x="406" y="416"/>
                    <a:pt x="404" y="415"/>
                  </a:cubicBezTo>
                  <a:cubicBezTo>
                    <a:pt x="404" y="414"/>
                    <a:pt x="404" y="414"/>
                    <a:pt x="404" y="414"/>
                  </a:cubicBezTo>
                  <a:cubicBezTo>
                    <a:pt x="405" y="414"/>
                    <a:pt x="405" y="414"/>
                    <a:pt x="405" y="414"/>
                  </a:cubicBezTo>
                  <a:cubicBezTo>
                    <a:pt x="406" y="414"/>
                    <a:pt x="406" y="414"/>
                    <a:pt x="406" y="414"/>
                  </a:cubicBezTo>
                  <a:cubicBezTo>
                    <a:pt x="406" y="413"/>
                    <a:pt x="406" y="413"/>
                    <a:pt x="406" y="413"/>
                  </a:cubicBezTo>
                  <a:cubicBezTo>
                    <a:pt x="405" y="411"/>
                    <a:pt x="405" y="411"/>
                    <a:pt x="405" y="411"/>
                  </a:cubicBezTo>
                  <a:cubicBezTo>
                    <a:pt x="405" y="410"/>
                    <a:pt x="405" y="410"/>
                    <a:pt x="405" y="410"/>
                  </a:cubicBezTo>
                  <a:cubicBezTo>
                    <a:pt x="405" y="409"/>
                    <a:pt x="405" y="409"/>
                    <a:pt x="405" y="409"/>
                  </a:cubicBezTo>
                  <a:cubicBezTo>
                    <a:pt x="405" y="409"/>
                    <a:pt x="405" y="409"/>
                    <a:pt x="405" y="409"/>
                  </a:cubicBezTo>
                  <a:cubicBezTo>
                    <a:pt x="403" y="409"/>
                    <a:pt x="403" y="409"/>
                    <a:pt x="403" y="409"/>
                  </a:cubicBezTo>
                  <a:cubicBezTo>
                    <a:pt x="402" y="409"/>
                    <a:pt x="402" y="409"/>
                    <a:pt x="402" y="409"/>
                  </a:cubicBezTo>
                  <a:cubicBezTo>
                    <a:pt x="402" y="408"/>
                    <a:pt x="402" y="408"/>
                    <a:pt x="401" y="407"/>
                  </a:cubicBezTo>
                  <a:cubicBezTo>
                    <a:pt x="400" y="407"/>
                    <a:pt x="400" y="407"/>
                    <a:pt x="399" y="407"/>
                  </a:cubicBezTo>
                  <a:cubicBezTo>
                    <a:pt x="398" y="406"/>
                    <a:pt x="398" y="406"/>
                    <a:pt x="398" y="405"/>
                  </a:cubicBezTo>
                  <a:cubicBezTo>
                    <a:pt x="398" y="405"/>
                    <a:pt x="398" y="405"/>
                    <a:pt x="398" y="405"/>
                  </a:cubicBezTo>
                  <a:cubicBezTo>
                    <a:pt x="399" y="404"/>
                    <a:pt x="399" y="404"/>
                    <a:pt x="399" y="404"/>
                  </a:cubicBezTo>
                  <a:cubicBezTo>
                    <a:pt x="400" y="405"/>
                    <a:pt x="400" y="405"/>
                    <a:pt x="400" y="405"/>
                  </a:cubicBezTo>
                  <a:cubicBezTo>
                    <a:pt x="401" y="405"/>
                    <a:pt x="401" y="405"/>
                    <a:pt x="401" y="405"/>
                  </a:cubicBezTo>
                  <a:cubicBezTo>
                    <a:pt x="401" y="405"/>
                    <a:pt x="401" y="405"/>
                    <a:pt x="401" y="405"/>
                  </a:cubicBezTo>
                  <a:cubicBezTo>
                    <a:pt x="402" y="404"/>
                    <a:pt x="402" y="404"/>
                    <a:pt x="402" y="404"/>
                  </a:cubicBezTo>
                  <a:cubicBezTo>
                    <a:pt x="402" y="403"/>
                    <a:pt x="402" y="403"/>
                    <a:pt x="402" y="403"/>
                  </a:cubicBezTo>
                  <a:cubicBezTo>
                    <a:pt x="403" y="403"/>
                    <a:pt x="403" y="403"/>
                    <a:pt x="403" y="403"/>
                  </a:cubicBezTo>
                  <a:cubicBezTo>
                    <a:pt x="403" y="402"/>
                    <a:pt x="403" y="402"/>
                    <a:pt x="402" y="401"/>
                  </a:cubicBezTo>
                  <a:cubicBezTo>
                    <a:pt x="401" y="400"/>
                    <a:pt x="401" y="400"/>
                    <a:pt x="401" y="400"/>
                  </a:cubicBezTo>
                  <a:cubicBezTo>
                    <a:pt x="399" y="401"/>
                    <a:pt x="400" y="401"/>
                    <a:pt x="398" y="402"/>
                  </a:cubicBezTo>
                  <a:cubicBezTo>
                    <a:pt x="397" y="402"/>
                    <a:pt x="397" y="402"/>
                    <a:pt x="397" y="402"/>
                  </a:cubicBezTo>
                  <a:cubicBezTo>
                    <a:pt x="397" y="401"/>
                    <a:pt x="397" y="401"/>
                    <a:pt x="397" y="401"/>
                  </a:cubicBezTo>
                  <a:cubicBezTo>
                    <a:pt x="399" y="399"/>
                    <a:pt x="399" y="399"/>
                    <a:pt x="400" y="398"/>
                  </a:cubicBezTo>
                  <a:cubicBezTo>
                    <a:pt x="399" y="398"/>
                    <a:pt x="399" y="398"/>
                    <a:pt x="399" y="398"/>
                  </a:cubicBezTo>
                  <a:cubicBezTo>
                    <a:pt x="399" y="397"/>
                    <a:pt x="399" y="397"/>
                    <a:pt x="399" y="397"/>
                  </a:cubicBezTo>
                  <a:cubicBezTo>
                    <a:pt x="399" y="395"/>
                    <a:pt x="399" y="395"/>
                    <a:pt x="399" y="395"/>
                  </a:cubicBezTo>
                  <a:lnTo>
                    <a:pt x="399" y="394"/>
                  </a:lnTo>
                  <a:close/>
                  <a:moveTo>
                    <a:pt x="428" y="411"/>
                  </a:moveTo>
                  <a:cubicBezTo>
                    <a:pt x="428" y="414"/>
                    <a:pt x="428" y="413"/>
                    <a:pt x="427" y="416"/>
                  </a:cubicBezTo>
                  <a:cubicBezTo>
                    <a:pt x="426" y="417"/>
                    <a:pt x="426" y="417"/>
                    <a:pt x="426" y="417"/>
                  </a:cubicBezTo>
                  <a:cubicBezTo>
                    <a:pt x="425" y="417"/>
                    <a:pt x="425" y="417"/>
                    <a:pt x="425" y="417"/>
                  </a:cubicBezTo>
                  <a:cubicBezTo>
                    <a:pt x="424" y="416"/>
                    <a:pt x="424" y="416"/>
                    <a:pt x="424" y="416"/>
                  </a:cubicBezTo>
                  <a:cubicBezTo>
                    <a:pt x="424" y="416"/>
                    <a:pt x="424" y="416"/>
                    <a:pt x="424" y="416"/>
                  </a:cubicBezTo>
                  <a:cubicBezTo>
                    <a:pt x="423" y="416"/>
                    <a:pt x="423" y="416"/>
                    <a:pt x="423" y="416"/>
                  </a:cubicBezTo>
                  <a:cubicBezTo>
                    <a:pt x="423" y="415"/>
                    <a:pt x="423" y="415"/>
                    <a:pt x="423" y="415"/>
                  </a:cubicBezTo>
                  <a:cubicBezTo>
                    <a:pt x="423" y="414"/>
                    <a:pt x="423" y="414"/>
                    <a:pt x="423" y="414"/>
                  </a:cubicBezTo>
                  <a:cubicBezTo>
                    <a:pt x="423" y="413"/>
                    <a:pt x="423" y="413"/>
                    <a:pt x="423" y="413"/>
                  </a:cubicBezTo>
                  <a:cubicBezTo>
                    <a:pt x="423" y="414"/>
                    <a:pt x="423" y="414"/>
                    <a:pt x="423" y="414"/>
                  </a:cubicBezTo>
                  <a:cubicBezTo>
                    <a:pt x="422" y="414"/>
                    <a:pt x="422" y="414"/>
                    <a:pt x="422" y="414"/>
                  </a:cubicBezTo>
                  <a:cubicBezTo>
                    <a:pt x="421" y="415"/>
                    <a:pt x="421" y="415"/>
                    <a:pt x="421" y="415"/>
                  </a:cubicBezTo>
                  <a:cubicBezTo>
                    <a:pt x="420" y="417"/>
                    <a:pt x="420" y="417"/>
                    <a:pt x="419" y="418"/>
                  </a:cubicBezTo>
                  <a:cubicBezTo>
                    <a:pt x="419" y="417"/>
                    <a:pt x="419" y="417"/>
                    <a:pt x="419" y="417"/>
                  </a:cubicBezTo>
                  <a:cubicBezTo>
                    <a:pt x="419" y="415"/>
                    <a:pt x="419" y="414"/>
                    <a:pt x="418" y="413"/>
                  </a:cubicBezTo>
                  <a:cubicBezTo>
                    <a:pt x="420" y="411"/>
                    <a:pt x="419" y="411"/>
                    <a:pt x="421" y="409"/>
                  </a:cubicBezTo>
                  <a:cubicBezTo>
                    <a:pt x="421" y="405"/>
                    <a:pt x="421" y="405"/>
                    <a:pt x="421" y="405"/>
                  </a:cubicBezTo>
                  <a:cubicBezTo>
                    <a:pt x="425" y="402"/>
                    <a:pt x="425" y="402"/>
                    <a:pt x="425" y="402"/>
                  </a:cubicBezTo>
                  <a:cubicBezTo>
                    <a:pt x="425" y="402"/>
                    <a:pt x="425" y="402"/>
                    <a:pt x="425" y="402"/>
                  </a:cubicBezTo>
                  <a:cubicBezTo>
                    <a:pt x="427" y="404"/>
                    <a:pt x="428" y="405"/>
                    <a:pt x="428" y="408"/>
                  </a:cubicBezTo>
                  <a:cubicBezTo>
                    <a:pt x="428" y="410"/>
                    <a:pt x="428" y="409"/>
                    <a:pt x="428" y="411"/>
                  </a:cubicBezTo>
                  <a:close/>
                  <a:moveTo>
                    <a:pt x="152" y="405"/>
                  </a:moveTo>
                  <a:cubicBezTo>
                    <a:pt x="152" y="405"/>
                    <a:pt x="152" y="405"/>
                    <a:pt x="152" y="405"/>
                  </a:cubicBezTo>
                  <a:cubicBezTo>
                    <a:pt x="151" y="405"/>
                    <a:pt x="151" y="405"/>
                    <a:pt x="151" y="405"/>
                  </a:cubicBezTo>
                  <a:cubicBezTo>
                    <a:pt x="150" y="405"/>
                    <a:pt x="150" y="405"/>
                    <a:pt x="150" y="405"/>
                  </a:cubicBezTo>
                  <a:cubicBezTo>
                    <a:pt x="150" y="405"/>
                    <a:pt x="150" y="405"/>
                    <a:pt x="150" y="405"/>
                  </a:cubicBezTo>
                  <a:cubicBezTo>
                    <a:pt x="151" y="404"/>
                    <a:pt x="151" y="403"/>
                    <a:pt x="152" y="403"/>
                  </a:cubicBezTo>
                  <a:cubicBezTo>
                    <a:pt x="152" y="403"/>
                    <a:pt x="152" y="403"/>
                    <a:pt x="152" y="403"/>
                  </a:cubicBezTo>
                  <a:cubicBezTo>
                    <a:pt x="152" y="403"/>
                    <a:pt x="152" y="403"/>
                    <a:pt x="152" y="405"/>
                  </a:cubicBezTo>
                  <a:close/>
                  <a:moveTo>
                    <a:pt x="402" y="411"/>
                  </a:moveTo>
                  <a:cubicBezTo>
                    <a:pt x="402" y="411"/>
                    <a:pt x="402" y="411"/>
                    <a:pt x="402" y="411"/>
                  </a:cubicBezTo>
                  <a:cubicBezTo>
                    <a:pt x="401" y="412"/>
                    <a:pt x="401" y="412"/>
                    <a:pt x="401" y="412"/>
                  </a:cubicBezTo>
                  <a:cubicBezTo>
                    <a:pt x="401" y="413"/>
                    <a:pt x="401" y="413"/>
                    <a:pt x="401" y="413"/>
                  </a:cubicBezTo>
                  <a:cubicBezTo>
                    <a:pt x="400" y="414"/>
                    <a:pt x="400" y="414"/>
                    <a:pt x="400" y="414"/>
                  </a:cubicBezTo>
                  <a:cubicBezTo>
                    <a:pt x="400" y="414"/>
                    <a:pt x="400" y="414"/>
                    <a:pt x="399" y="415"/>
                  </a:cubicBezTo>
                  <a:cubicBezTo>
                    <a:pt x="398" y="416"/>
                    <a:pt x="398" y="416"/>
                    <a:pt x="398" y="416"/>
                  </a:cubicBezTo>
                  <a:cubicBezTo>
                    <a:pt x="398" y="413"/>
                    <a:pt x="398" y="413"/>
                    <a:pt x="398" y="413"/>
                  </a:cubicBezTo>
                  <a:cubicBezTo>
                    <a:pt x="397" y="411"/>
                    <a:pt x="397" y="411"/>
                    <a:pt x="397" y="411"/>
                  </a:cubicBezTo>
                  <a:cubicBezTo>
                    <a:pt x="398" y="410"/>
                    <a:pt x="398" y="410"/>
                    <a:pt x="398" y="410"/>
                  </a:cubicBezTo>
                  <a:cubicBezTo>
                    <a:pt x="399" y="411"/>
                    <a:pt x="399" y="411"/>
                    <a:pt x="400" y="411"/>
                  </a:cubicBezTo>
                  <a:cubicBezTo>
                    <a:pt x="402" y="410"/>
                    <a:pt x="402" y="410"/>
                    <a:pt x="402" y="410"/>
                  </a:cubicBezTo>
                  <a:cubicBezTo>
                    <a:pt x="402" y="410"/>
                    <a:pt x="402" y="410"/>
                    <a:pt x="402" y="410"/>
                  </a:cubicBezTo>
                  <a:cubicBezTo>
                    <a:pt x="402" y="410"/>
                    <a:pt x="402" y="411"/>
                    <a:pt x="402" y="411"/>
                  </a:cubicBezTo>
                  <a:close/>
                  <a:moveTo>
                    <a:pt x="95" y="415"/>
                  </a:moveTo>
                  <a:cubicBezTo>
                    <a:pt x="95" y="415"/>
                    <a:pt x="95" y="415"/>
                    <a:pt x="95" y="415"/>
                  </a:cubicBezTo>
                  <a:cubicBezTo>
                    <a:pt x="95" y="415"/>
                    <a:pt x="95" y="415"/>
                    <a:pt x="95" y="415"/>
                  </a:cubicBezTo>
                  <a:cubicBezTo>
                    <a:pt x="96" y="414"/>
                    <a:pt x="96" y="414"/>
                    <a:pt x="96" y="414"/>
                  </a:cubicBezTo>
                  <a:cubicBezTo>
                    <a:pt x="96" y="413"/>
                    <a:pt x="96" y="413"/>
                    <a:pt x="96" y="413"/>
                  </a:cubicBezTo>
                  <a:cubicBezTo>
                    <a:pt x="96" y="414"/>
                    <a:pt x="96" y="414"/>
                    <a:pt x="96" y="414"/>
                  </a:cubicBezTo>
                  <a:cubicBezTo>
                    <a:pt x="96" y="415"/>
                    <a:pt x="96" y="415"/>
                    <a:pt x="96" y="415"/>
                  </a:cubicBezTo>
                  <a:cubicBezTo>
                    <a:pt x="96" y="416"/>
                    <a:pt x="96" y="416"/>
                    <a:pt x="96" y="416"/>
                  </a:cubicBezTo>
                  <a:cubicBezTo>
                    <a:pt x="97" y="417"/>
                    <a:pt x="97" y="417"/>
                    <a:pt x="97" y="417"/>
                  </a:cubicBezTo>
                  <a:cubicBezTo>
                    <a:pt x="97" y="417"/>
                    <a:pt x="97" y="417"/>
                    <a:pt x="97" y="417"/>
                  </a:cubicBezTo>
                  <a:cubicBezTo>
                    <a:pt x="96" y="418"/>
                    <a:pt x="96" y="418"/>
                    <a:pt x="96" y="418"/>
                  </a:cubicBezTo>
                  <a:cubicBezTo>
                    <a:pt x="95" y="417"/>
                    <a:pt x="95" y="417"/>
                    <a:pt x="95" y="417"/>
                  </a:cubicBezTo>
                  <a:cubicBezTo>
                    <a:pt x="94" y="418"/>
                    <a:pt x="94" y="418"/>
                    <a:pt x="94" y="418"/>
                  </a:cubicBezTo>
                  <a:cubicBezTo>
                    <a:pt x="94" y="418"/>
                    <a:pt x="94" y="418"/>
                    <a:pt x="94" y="418"/>
                  </a:cubicBezTo>
                  <a:cubicBezTo>
                    <a:pt x="93" y="418"/>
                    <a:pt x="93" y="418"/>
                    <a:pt x="93" y="418"/>
                  </a:cubicBezTo>
                  <a:cubicBezTo>
                    <a:pt x="93" y="417"/>
                    <a:pt x="93" y="415"/>
                    <a:pt x="93" y="414"/>
                  </a:cubicBezTo>
                  <a:cubicBezTo>
                    <a:pt x="94" y="413"/>
                    <a:pt x="94" y="413"/>
                    <a:pt x="94" y="413"/>
                  </a:cubicBezTo>
                  <a:cubicBezTo>
                    <a:pt x="94" y="413"/>
                    <a:pt x="94" y="413"/>
                    <a:pt x="94" y="413"/>
                  </a:cubicBezTo>
                  <a:cubicBezTo>
                    <a:pt x="95" y="413"/>
                    <a:pt x="95" y="413"/>
                    <a:pt x="95" y="413"/>
                  </a:cubicBezTo>
                  <a:cubicBezTo>
                    <a:pt x="95" y="414"/>
                    <a:pt x="95" y="414"/>
                    <a:pt x="95" y="414"/>
                  </a:cubicBezTo>
                  <a:cubicBezTo>
                    <a:pt x="95" y="414"/>
                    <a:pt x="95" y="414"/>
                    <a:pt x="95" y="414"/>
                  </a:cubicBezTo>
                  <a:cubicBezTo>
                    <a:pt x="95" y="415"/>
                    <a:pt x="95" y="415"/>
                    <a:pt x="95" y="415"/>
                  </a:cubicBezTo>
                  <a:close/>
                  <a:moveTo>
                    <a:pt x="99" y="414"/>
                  </a:moveTo>
                  <a:cubicBezTo>
                    <a:pt x="99" y="416"/>
                    <a:pt x="99" y="416"/>
                    <a:pt x="99" y="416"/>
                  </a:cubicBezTo>
                  <a:cubicBezTo>
                    <a:pt x="97" y="415"/>
                    <a:pt x="97" y="415"/>
                    <a:pt x="97" y="415"/>
                  </a:cubicBezTo>
                  <a:cubicBezTo>
                    <a:pt x="97" y="414"/>
                    <a:pt x="97" y="414"/>
                    <a:pt x="97" y="414"/>
                  </a:cubicBezTo>
                  <a:cubicBezTo>
                    <a:pt x="97" y="414"/>
                    <a:pt x="97" y="414"/>
                    <a:pt x="97" y="414"/>
                  </a:cubicBezTo>
                  <a:cubicBezTo>
                    <a:pt x="98" y="414"/>
                    <a:pt x="98" y="414"/>
                    <a:pt x="98" y="414"/>
                  </a:cubicBezTo>
                  <a:lnTo>
                    <a:pt x="99" y="414"/>
                  </a:lnTo>
                  <a:close/>
                  <a:moveTo>
                    <a:pt x="407" y="423"/>
                  </a:moveTo>
                  <a:cubicBezTo>
                    <a:pt x="407" y="423"/>
                    <a:pt x="407" y="423"/>
                    <a:pt x="407" y="423"/>
                  </a:cubicBezTo>
                  <a:cubicBezTo>
                    <a:pt x="408" y="423"/>
                    <a:pt x="408" y="423"/>
                    <a:pt x="408" y="423"/>
                  </a:cubicBezTo>
                  <a:cubicBezTo>
                    <a:pt x="408" y="422"/>
                    <a:pt x="408" y="422"/>
                    <a:pt x="408" y="422"/>
                  </a:cubicBezTo>
                  <a:cubicBezTo>
                    <a:pt x="409" y="423"/>
                    <a:pt x="409" y="422"/>
                    <a:pt x="409" y="423"/>
                  </a:cubicBezTo>
                  <a:cubicBezTo>
                    <a:pt x="410" y="423"/>
                    <a:pt x="410" y="423"/>
                    <a:pt x="410" y="423"/>
                  </a:cubicBezTo>
                  <a:cubicBezTo>
                    <a:pt x="410" y="424"/>
                    <a:pt x="410" y="424"/>
                    <a:pt x="409" y="426"/>
                  </a:cubicBezTo>
                  <a:cubicBezTo>
                    <a:pt x="409" y="426"/>
                    <a:pt x="409" y="426"/>
                    <a:pt x="409" y="427"/>
                  </a:cubicBezTo>
                  <a:cubicBezTo>
                    <a:pt x="408" y="427"/>
                    <a:pt x="408" y="427"/>
                    <a:pt x="408" y="427"/>
                  </a:cubicBezTo>
                  <a:cubicBezTo>
                    <a:pt x="406" y="424"/>
                    <a:pt x="405" y="424"/>
                    <a:pt x="405" y="422"/>
                  </a:cubicBezTo>
                  <a:cubicBezTo>
                    <a:pt x="405" y="422"/>
                    <a:pt x="405" y="422"/>
                    <a:pt x="405" y="422"/>
                  </a:cubicBezTo>
                  <a:cubicBezTo>
                    <a:pt x="404" y="422"/>
                    <a:pt x="404" y="422"/>
                    <a:pt x="404" y="422"/>
                  </a:cubicBezTo>
                  <a:cubicBezTo>
                    <a:pt x="403" y="419"/>
                    <a:pt x="403" y="420"/>
                    <a:pt x="403" y="418"/>
                  </a:cubicBezTo>
                  <a:cubicBezTo>
                    <a:pt x="402" y="417"/>
                    <a:pt x="402" y="417"/>
                    <a:pt x="401" y="417"/>
                  </a:cubicBezTo>
                  <a:cubicBezTo>
                    <a:pt x="400" y="416"/>
                    <a:pt x="400" y="416"/>
                    <a:pt x="400" y="416"/>
                  </a:cubicBezTo>
                  <a:cubicBezTo>
                    <a:pt x="401" y="415"/>
                    <a:pt x="401" y="415"/>
                    <a:pt x="401" y="415"/>
                  </a:cubicBezTo>
                  <a:cubicBezTo>
                    <a:pt x="402" y="415"/>
                    <a:pt x="402" y="415"/>
                    <a:pt x="402" y="415"/>
                  </a:cubicBezTo>
                  <a:cubicBezTo>
                    <a:pt x="404" y="417"/>
                    <a:pt x="404" y="417"/>
                    <a:pt x="404" y="417"/>
                  </a:cubicBezTo>
                  <a:cubicBezTo>
                    <a:pt x="405" y="418"/>
                    <a:pt x="405" y="418"/>
                    <a:pt x="405" y="418"/>
                  </a:cubicBezTo>
                  <a:cubicBezTo>
                    <a:pt x="406" y="419"/>
                    <a:pt x="406" y="419"/>
                    <a:pt x="406" y="419"/>
                  </a:cubicBezTo>
                  <a:cubicBezTo>
                    <a:pt x="406" y="420"/>
                    <a:pt x="406" y="420"/>
                    <a:pt x="406" y="420"/>
                  </a:cubicBezTo>
                  <a:cubicBezTo>
                    <a:pt x="406" y="421"/>
                    <a:pt x="407" y="422"/>
                    <a:pt x="407" y="423"/>
                  </a:cubicBezTo>
                  <a:close/>
                  <a:moveTo>
                    <a:pt x="104" y="418"/>
                  </a:moveTo>
                  <a:cubicBezTo>
                    <a:pt x="103" y="419"/>
                    <a:pt x="103" y="419"/>
                    <a:pt x="103" y="419"/>
                  </a:cubicBezTo>
                  <a:cubicBezTo>
                    <a:pt x="103" y="419"/>
                    <a:pt x="103" y="419"/>
                    <a:pt x="103" y="419"/>
                  </a:cubicBezTo>
                  <a:cubicBezTo>
                    <a:pt x="102" y="420"/>
                    <a:pt x="102" y="420"/>
                    <a:pt x="102" y="420"/>
                  </a:cubicBezTo>
                  <a:cubicBezTo>
                    <a:pt x="102" y="420"/>
                    <a:pt x="101" y="421"/>
                    <a:pt x="101" y="422"/>
                  </a:cubicBezTo>
                  <a:cubicBezTo>
                    <a:pt x="100" y="422"/>
                    <a:pt x="100" y="422"/>
                    <a:pt x="100" y="422"/>
                  </a:cubicBezTo>
                  <a:cubicBezTo>
                    <a:pt x="101" y="420"/>
                    <a:pt x="101" y="420"/>
                    <a:pt x="100" y="419"/>
                  </a:cubicBezTo>
                  <a:cubicBezTo>
                    <a:pt x="101" y="419"/>
                    <a:pt x="101" y="419"/>
                    <a:pt x="101" y="419"/>
                  </a:cubicBezTo>
                  <a:cubicBezTo>
                    <a:pt x="101" y="418"/>
                    <a:pt x="101" y="418"/>
                    <a:pt x="101" y="418"/>
                  </a:cubicBezTo>
                  <a:cubicBezTo>
                    <a:pt x="102" y="417"/>
                    <a:pt x="102" y="417"/>
                    <a:pt x="102" y="417"/>
                  </a:cubicBezTo>
                  <a:cubicBezTo>
                    <a:pt x="103" y="417"/>
                    <a:pt x="103" y="417"/>
                    <a:pt x="103" y="417"/>
                  </a:cubicBezTo>
                  <a:cubicBezTo>
                    <a:pt x="103" y="416"/>
                    <a:pt x="103" y="416"/>
                    <a:pt x="103" y="416"/>
                  </a:cubicBezTo>
                  <a:cubicBezTo>
                    <a:pt x="104" y="416"/>
                    <a:pt x="104" y="416"/>
                    <a:pt x="104" y="416"/>
                  </a:cubicBezTo>
                  <a:cubicBezTo>
                    <a:pt x="104" y="416"/>
                    <a:pt x="104" y="416"/>
                    <a:pt x="104" y="416"/>
                  </a:cubicBezTo>
                  <a:cubicBezTo>
                    <a:pt x="104" y="417"/>
                    <a:pt x="104" y="417"/>
                    <a:pt x="104" y="417"/>
                  </a:cubicBezTo>
                  <a:cubicBezTo>
                    <a:pt x="104" y="417"/>
                    <a:pt x="104" y="417"/>
                    <a:pt x="104" y="417"/>
                  </a:cubicBezTo>
                  <a:cubicBezTo>
                    <a:pt x="104" y="418"/>
                    <a:pt x="104" y="418"/>
                    <a:pt x="104" y="418"/>
                  </a:cubicBezTo>
                  <a:cubicBezTo>
                    <a:pt x="104" y="418"/>
                    <a:pt x="104" y="418"/>
                    <a:pt x="104" y="418"/>
                  </a:cubicBezTo>
                  <a:close/>
                  <a:moveTo>
                    <a:pt x="424" y="419"/>
                  </a:moveTo>
                  <a:cubicBezTo>
                    <a:pt x="425" y="422"/>
                    <a:pt x="425" y="422"/>
                    <a:pt x="425" y="422"/>
                  </a:cubicBezTo>
                  <a:cubicBezTo>
                    <a:pt x="425" y="423"/>
                    <a:pt x="425" y="423"/>
                    <a:pt x="425" y="423"/>
                  </a:cubicBezTo>
                  <a:cubicBezTo>
                    <a:pt x="424" y="423"/>
                    <a:pt x="424" y="423"/>
                    <a:pt x="424" y="423"/>
                  </a:cubicBezTo>
                  <a:cubicBezTo>
                    <a:pt x="423" y="423"/>
                    <a:pt x="423" y="423"/>
                    <a:pt x="423" y="423"/>
                  </a:cubicBezTo>
                  <a:cubicBezTo>
                    <a:pt x="423" y="423"/>
                    <a:pt x="423" y="423"/>
                    <a:pt x="423" y="423"/>
                  </a:cubicBezTo>
                  <a:cubicBezTo>
                    <a:pt x="423" y="422"/>
                    <a:pt x="423" y="422"/>
                    <a:pt x="423" y="422"/>
                  </a:cubicBezTo>
                  <a:cubicBezTo>
                    <a:pt x="423" y="421"/>
                    <a:pt x="423" y="421"/>
                    <a:pt x="423" y="421"/>
                  </a:cubicBezTo>
                  <a:cubicBezTo>
                    <a:pt x="423" y="420"/>
                    <a:pt x="423" y="420"/>
                    <a:pt x="423" y="420"/>
                  </a:cubicBezTo>
                  <a:cubicBezTo>
                    <a:pt x="422" y="420"/>
                    <a:pt x="422" y="420"/>
                    <a:pt x="422" y="420"/>
                  </a:cubicBezTo>
                  <a:cubicBezTo>
                    <a:pt x="421" y="420"/>
                    <a:pt x="421" y="420"/>
                    <a:pt x="421" y="420"/>
                  </a:cubicBezTo>
                  <a:cubicBezTo>
                    <a:pt x="421" y="419"/>
                    <a:pt x="421" y="419"/>
                    <a:pt x="421" y="419"/>
                  </a:cubicBezTo>
                  <a:cubicBezTo>
                    <a:pt x="422" y="418"/>
                    <a:pt x="422" y="418"/>
                    <a:pt x="422" y="418"/>
                  </a:cubicBezTo>
                  <a:cubicBezTo>
                    <a:pt x="421" y="417"/>
                    <a:pt x="422" y="417"/>
                    <a:pt x="421" y="416"/>
                  </a:cubicBezTo>
                  <a:cubicBezTo>
                    <a:pt x="422" y="416"/>
                    <a:pt x="422" y="416"/>
                    <a:pt x="422" y="416"/>
                  </a:cubicBezTo>
                  <a:cubicBezTo>
                    <a:pt x="422" y="416"/>
                    <a:pt x="422" y="416"/>
                    <a:pt x="422" y="416"/>
                  </a:cubicBezTo>
                  <a:cubicBezTo>
                    <a:pt x="423" y="417"/>
                    <a:pt x="423" y="417"/>
                    <a:pt x="423" y="417"/>
                  </a:cubicBezTo>
                  <a:cubicBezTo>
                    <a:pt x="424" y="419"/>
                    <a:pt x="424" y="419"/>
                    <a:pt x="424" y="419"/>
                  </a:cubicBezTo>
                  <a:close/>
                  <a:moveTo>
                    <a:pt x="108" y="418"/>
                  </a:moveTo>
                  <a:cubicBezTo>
                    <a:pt x="108" y="420"/>
                    <a:pt x="108" y="420"/>
                    <a:pt x="108" y="420"/>
                  </a:cubicBezTo>
                  <a:cubicBezTo>
                    <a:pt x="108" y="420"/>
                    <a:pt x="108" y="420"/>
                    <a:pt x="108" y="420"/>
                  </a:cubicBezTo>
                  <a:cubicBezTo>
                    <a:pt x="107" y="419"/>
                    <a:pt x="107" y="419"/>
                    <a:pt x="107" y="419"/>
                  </a:cubicBezTo>
                  <a:cubicBezTo>
                    <a:pt x="107" y="420"/>
                    <a:pt x="107" y="420"/>
                    <a:pt x="107" y="420"/>
                  </a:cubicBezTo>
                  <a:cubicBezTo>
                    <a:pt x="106" y="420"/>
                    <a:pt x="106" y="420"/>
                    <a:pt x="106" y="420"/>
                  </a:cubicBezTo>
                  <a:cubicBezTo>
                    <a:pt x="107" y="419"/>
                    <a:pt x="107" y="419"/>
                    <a:pt x="107" y="419"/>
                  </a:cubicBezTo>
                  <a:cubicBezTo>
                    <a:pt x="106" y="419"/>
                    <a:pt x="106" y="419"/>
                    <a:pt x="106" y="419"/>
                  </a:cubicBezTo>
                  <a:cubicBezTo>
                    <a:pt x="107" y="419"/>
                    <a:pt x="107" y="419"/>
                    <a:pt x="107" y="419"/>
                  </a:cubicBezTo>
                  <a:cubicBezTo>
                    <a:pt x="107" y="418"/>
                    <a:pt x="107" y="418"/>
                    <a:pt x="107" y="418"/>
                  </a:cubicBezTo>
                  <a:cubicBezTo>
                    <a:pt x="107" y="417"/>
                    <a:pt x="107" y="417"/>
                    <a:pt x="107" y="417"/>
                  </a:cubicBezTo>
                  <a:cubicBezTo>
                    <a:pt x="107" y="417"/>
                    <a:pt x="107" y="417"/>
                    <a:pt x="107" y="417"/>
                  </a:cubicBezTo>
                  <a:cubicBezTo>
                    <a:pt x="108" y="417"/>
                    <a:pt x="108" y="417"/>
                    <a:pt x="108" y="417"/>
                  </a:cubicBezTo>
                  <a:cubicBezTo>
                    <a:pt x="108" y="418"/>
                    <a:pt x="108" y="418"/>
                    <a:pt x="108" y="418"/>
                  </a:cubicBezTo>
                  <a:close/>
                  <a:moveTo>
                    <a:pt x="110" y="422"/>
                  </a:moveTo>
                  <a:cubicBezTo>
                    <a:pt x="109" y="422"/>
                    <a:pt x="109" y="422"/>
                    <a:pt x="109" y="422"/>
                  </a:cubicBezTo>
                  <a:cubicBezTo>
                    <a:pt x="109" y="421"/>
                    <a:pt x="109" y="421"/>
                    <a:pt x="109" y="421"/>
                  </a:cubicBezTo>
                  <a:cubicBezTo>
                    <a:pt x="109" y="420"/>
                    <a:pt x="109" y="420"/>
                    <a:pt x="109" y="420"/>
                  </a:cubicBezTo>
                  <a:cubicBezTo>
                    <a:pt x="108" y="420"/>
                    <a:pt x="108" y="420"/>
                    <a:pt x="108" y="420"/>
                  </a:cubicBezTo>
                  <a:cubicBezTo>
                    <a:pt x="109" y="420"/>
                    <a:pt x="109" y="420"/>
                    <a:pt x="109" y="420"/>
                  </a:cubicBezTo>
                  <a:cubicBezTo>
                    <a:pt x="110" y="421"/>
                    <a:pt x="110" y="421"/>
                    <a:pt x="110" y="421"/>
                  </a:cubicBezTo>
                  <a:cubicBezTo>
                    <a:pt x="110" y="421"/>
                    <a:pt x="110" y="422"/>
                    <a:pt x="110" y="422"/>
                  </a:cubicBezTo>
                  <a:close/>
                  <a:moveTo>
                    <a:pt x="63" y="421"/>
                  </a:moveTo>
                  <a:cubicBezTo>
                    <a:pt x="64" y="425"/>
                    <a:pt x="64" y="425"/>
                    <a:pt x="64" y="425"/>
                  </a:cubicBezTo>
                  <a:cubicBezTo>
                    <a:pt x="65" y="425"/>
                    <a:pt x="65" y="425"/>
                    <a:pt x="65" y="425"/>
                  </a:cubicBezTo>
                  <a:cubicBezTo>
                    <a:pt x="66" y="426"/>
                    <a:pt x="65" y="425"/>
                    <a:pt x="67" y="426"/>
                  </a:cubicBezTo>
                  <a:cubicBezTo>
                    <a:pt x="67" y="426"/>
                    <a:pt x="67" y="426"/>
                    <a:pt x="67" y="426"/>
                  </a:cubicBezTo>
                  <a:cubicBezTo>
                    <a:pt x="68" y="427"/>
                    <a:pt x="68" y="427"/>
                    <a:pt x="68" y="427"/>
                  </a:cubicBezTo>
                  <a:cubicBezTo>
                    <a:pt x="68" y="427"/>
                    <a:pt x="68" y="427"/>
                    <a:pt x="68" y="427"/>
                  </a:cubicBezTo>
                  <a:cubicBezTo>
                    <a:pt x="65" y="426"/>
                    <a:pt x="65" y="426"/>
                    <a:pt x="65" y="426"/>
                  </a:cubicBezTo>
                  <a:cubicBezTo>
                    <a:pt x="63" y="428"/>
                    <a:pt x="63" y="428"/>
                    <a:pt x="63" y="428"/>
                  </a:cubicBezTo>
                  <a:cubicBezTo>
                    <a:pt x="62" y="428"/>
                    <a:pt x="62" y="428"/>
                    <a:pt x="62" y="428"/>
                  </a:cubicBezTo>
                  <a:cubicBezTo>
                    <a:pt x="57" y="428"/>
                    <a:pt x="57" y="428"/>
                    <a:pt x="57" y="428"/>
                  </a:cubicBezTo>
                  <a:cubicBezTo>
                    <a:pt x="56" y="429"/>
                    <a:pt x="56" y="429"/>
                    <a:pt x="56" y="429"/>
                  </a:cubicBezTo>
                  <a:cubicBezTo>
                    <a:pt x="54" y="430"/>
                    <a:pt x="54" y="430"/>
                    <a:pt x="53" y="432"/>
                  </a:cubicBezTo>
                  <a:cubicBezTo>
                    <a:pt x="52" y="432"/>
                    <a:pt x="53" y="432"/>
                    <a:pt x="51" y="433"/>
                  </a:cubicBezTo>
                  <a:cubicBezTo>
                    <a:pt x="49" y="432"/>
                    <a:pt x="49" y="432"/>
                    <a:pt x="48" y="432"/>
                  </a:cubicBezTo>
                  <a:cubicBezTo>
                    <a:pt x="48" y="431"/>
                    <a:pt x="48" y="431"/>
                    <a:pt x="48" y="431"/>
                  </a:cubicBezTo>
                  <a:cubicBezTo>
                    <a:pt x="47" y="429"/>
                    <a:pt x="47" y="430"/>
                    <a:pt x="48" y="429"/>
                  </a:cubicBezTo>
                  <a:cubicBezTo>
                    <a:pt x="50" y="427"/>
                    <a:pt x="49" y="428"/>
                    <a:pt x="52" y="423"/>
                  </a:cubicBezTo>
                  <a:cubicBezTo>
                    <a:pt x="52" y="423"/>
                    <a:pt x="52" y="423"/>
                    <a:pt x="52" y="423"/>
                  </a:cubicBezTo>
                  <a:cubicBezTo>
                    <a:pt x="53" y="423"/>
                    <a:pt x="53" y="423"/>
                    <a:pt x="53" y="423"/>
                  </a:cubicBezTo>
                  <a:cubicBezTo>
                    <a:pt x="54" y="423"/>
                    <a:pt x="54" y="423"/>
                    <a:pt x="54" y="423"/>
                  </a:cubicBezTo>
                  <a:cubicBezTo>
                    <a:pt x="57" y="421"/>
                    <a:pt x="59" y="420"/>
                    <a:pt x="60" y="420"/>
                  </a:cubicBezTo>
                  <a:cubicBezTo>
                    <a:pt x="62" y="420"/>
                    <a:pt x="62" y="420"/>
                    <a:pt x="62" y="420"/>
                  </a:cubicBezTo>
                  <a:cubicBezTo>
                    <a:pt x="63" y="420"/>
                    <a:pt x="63" y="420"/>
                    <a:pt x="63" y="420"/>
                  </a:cubicBezTo>
                  <a:cubicBezTo>
                    <a:pt x="63" y="421"/>
                    <a:pt x="63" y="421"/>
                    <a:pt x="63" y="421"/>
                  </a:cubicBezTo>
                  <a:close/>
                  <a:moveTo>
                    <a:pt x="77" y="424"/>
                  </a:moveTo>
                  <a:cubicBezTo>
                    <a:pt x="76" y="424"/>
                    <a:pt x="76" y="424"/>
                    <a:pt x="76" y="424"/>
                  </a:cubicBezTo>
                  <a:cubicBezTo>
                    <a:pt x="76" y="423"/>
                    <a:pt x="76" y="423"/>
                    <a:pt x="76" y="423"/>
                  </a:cubicBezTo>
                  <a:cubicBezTo>
                    <a:pt x="75" y="423"/>
                    <a:pt x="75" y="423"/>
                    <a:pt x="75" y="423"/>
                  </a:cubicBezTo>
                  <a:cubicBezTo>
                    <a:pt x="75" y="422"/>
                    <a:pt x="75" y="422"/>
                    <a:pt x="75" y="422"/>
                  </a:cubicBezTo>
                  <a:cubicBezTo>
                    <a:pt x="77" y="421"/>
                    <a:pt x="77" y="421"/>
                    <a:pt x="77" y="421"/>
                  </a:cubicBezTo>
                  <a:cubicBezTo>
                    <a:pt x="77" y="421"/>
                    <a:pt x="77" y="421"/>
                    <a:pt x="77" y="421"/>
                  </a:cubicBezTo>
                  <a:cubicBezTo>
                    <a:pt x="77" y="422"/>
                    <a:pt x="77" y="422"/>
                    <a:pt x="77" y="422"/>
                  </a:cubicBezTo>
                  <a:cubicBezTo>
                    <a:pt x="77" y="422"/>
                    <a:pt x="77" y="422"/>
                    <a:pt x="77" y="422"/>
                  </a:cubicBezTo>
                  <a:cubicBezTo>
                    <a:pt x="77" y="424"/>
                    <a:pt x="77" y="424"/>
                    <a:pt x="77" y="424"/>
                  </a:cubicBezTo>
                  <a:close/>
                  <a:moveTo>
                    <a:pt x="74" y="433"/>
                  </a:moveTo>
                  <a:cubicBezTo>
                    <a:pt x="73" y="433"/>
                    <a:pt x="73" y="433"/>
                    <a:pt x="73" y="433"/>
                  </a:cubicBezTo>
                  <a:cubicBezTo>
                    <a:pt x="72" y="433"/>
                    <a:pt x="72" y="433"/>
                    <a:pt x="72" y="433"/>
                  </a:cubicBezTo>
                  <a:cubicBezTo>
                    <a:pt x="71" y="432"/>
                    <a:pt x="71" y="432"/>
                    <a:pt x="71" y="432"/>
                  </a:cubicBezTo>
                  <a:cubicBezTo>
                    <a:pt x="71" y="431"/>
                    <a:pt x="71" y="431"/>
                    <a:pt x="71" y="431"/>
                  </a:cubicBezTo>
                  <a:cubicBezTo>
                    <a:pt x="73" y="431"/>
                    <a:pt x="73" y="431"/>
                    <a:pt x="73" y="431"/>
                  </a:cubicBezTo>
                  <a:cubicBezTo>
                    <a:pt x="73" y="432"/>
                    <a:pt x="73" y="432"/>
                    <a:pt x="73" y="432"/>
                  </a:cubicBezTo>
                  <a:cubicBezTo>
                    <a:pt x="74" y="433"/>
                    <a:pt x="74" y="433"/>
                    <a:pt x="74" y="433"/>
                  </a:cubicBezTo>
                  <a:close/>
                  <a:moveTo>
                    <a:pt x="40" y="438"/>
                  </a:moveTo>
                  <a:cubicBezTo>
                    <a:pt x="40" y="438"/>
                    <a:pt x="40" y="438"/>
                    <a:pt x="40" y="438"/>
                  </a:cubicBezTo>
                  <a:cubicBezTo>
                    <a:pt x="39" y="438"/>
                    <a:pt x="39" y="438"/>
                    <a:pt x="39" y="438"/>
                  </a:cubicBezTo>
                  <a:cubicBezTo>
                    <a:pt x="39" y="437"/>
                    <a:pt x="39" y="437"/>
                    <a:pt x="39" y="435"/>
                  </a:cubicBezTo>
                  <a:cubicBezTo>
                    <a:pt x="40" y="435"/>
                    <a:pt x="40" y="435"/>
                    <a:pt x="40" y="435"/>
                  </a:cubicBezTo>
                  <a:cubicBezTo>
                    <a:pt x="40" y="435"/>
                    <a:pt x="40" y="435"/>
                    <a:pt x="40" y="435"/>
                  </a:cubicBezTo>
                  <a:cubicBezTo>
                    <a:pt x="40" y="435"/>
                    <a:pt x="40" y="435"/>
                    <a:pt x="40" y="435"/>
                  </a:cubicBezTo>
                  <a:cubicBezTo>
                    <a:pt x="41" y="436"/>
                    <a:pt x="41" y="436"/>
                    <a:pt x="41" y="436"/>
                  </a:cubicBezTo>
                  <a:cubicBezTo>
                    <a:pt x="41" y="436"/>
                    <a:pt x="41" y="436"/>
                    <a:pt x="42" y="437"/>
                  </a:cubicBezTo>
                  <a:cubicBezTo>
                    <a:pt x="41" y="437"/>
                    <a:pt x="41" y="437"/>
                    <a:pt x="40" y="438"/>
                  </a:cubicBezTo>
                  <a:close/>
                  <a:moveTo>
                    <a:pt x="37" y="439"/>
                  </a:moveTo>
                  <a:cubicBezTo>
                    <a:pt x="36" y="439"/>
                    <a:pt x="36" y="439"/>
                    <a:pt x="36" y="439"/>
                  </a:cubicBezTo>
                  <a:cubicBezTo>
                    <a:pt x="36" y="439"/>
                    <a:pt x="36" y="439"/>
                    <a:pt x="36" y="439"/>
                  </a:cubicBezTo>
                  <a:cubicBezTo>
                    <a:pt x="36" y="439"/>
                    <a:pt x="36" y="439"/>
                    <a:pt x="36" y="439"/>
                  </a:cubicBezTo>
                  <a:cubicBezTo>
                    <a:pt x="35" y="439"/>
                    <a:pt x="35" y="439"/>
                    <a:pt x="35" y="439"/>
                  </a:cubicBezTo>
                  <a:cubicBezTo>
                    <a:pt x="34" y="439"/>
                    <a:pt x="34" y="439"/>
                    <a:pt x="34" y="439"/>
                  </a:cubicBezTo>
                  <a:cubicBezTo>
                    <a:pt x="34" y="438"/>
                    <a:pt x="34" y="438"/>
                    <a:pt x="34" y="438"/>
                  </a:cubicBezTo>
                  <a:cubicBezTo>
                    <a:pt x="34" y="437"/>
                    <a:pt x="34" y="437"/>
                    <a:pt x="34" y="437"/>
                  </a:cubicBezTo>
                  <a:cubicBezTo>
                    <a:pt x="34" y="437"/>
                    <a:pt x="34" y="437"/>
                    <a:pt x="34" y="437"/>
                  </a:cubicBezTo>
                  <a:cubicBezTo>
                    <a:pt x="35" y="437"/>
                    <a:pt x="34" y="437"/>
                    <a:pt x="35" y="436"/>
                  </a:cubicBezTo>
                  <a:cubicBezTo>
                    <a:pt x="36" y="436"/>
                    <a:pt x="36" y="436"/>
                    <a:pt x="36" y="436"/>
                  </a:cubicBezTo>
                  <a:cubicBezTo>
                    <a:pt x="38" y="438"/>
                    <a:pt x="38" y="437"/>
                    <a:pt x="38" y="438"/>
                  </a:cubicBezTo>
                  <a:cubicBezTo>
                    <a:pt x="39" y="438"/>
                    <a:pt x="39" y="438"/>
                    <a:pt x="39" y="438"/>
                  </a:cubicBezTo>
                  <a:cubicBezTo>
                    <a:pt x="38" y="439"/>
                    <a:pt x="38" y="439"/>
                    <a:pt x="38" y="439"/>
                  </a:cubicBezTo>
                  <a:cubicBezTo>
                    <a:pt x="37" y="439"/>
                    <a:pt x="37" y="439"/>
                    <a:pt x="37" y="439"/>
                  </a:cubicBezTo>
                  <a:close/>
                  <a:moveTo>
                    <a:pt x="28" y="442"/>
                  </a:moveTo>
                  <a:cubicBezTo>
                    <a:pt x="29" y="443"/>
                    <a:pt x="29" y="443"/>
                    <a:pt x="29" y="443"/>
                  </a:cubicBezTo>
                  <a:cubicBezTo>
                    <a:pt x="29" y="442"/>
                    <a:pt x="29" y="442"/>
                    <a:pt x="29" y="442"/>
                  </a:cubicBezTo>
                  <a:cubicBezTo>
                    <a:pt x="31" y="441"/>
                    <a:pt x="30" y="441"/>
                    <a:pt x="31" y="440"/>
                  </a:cubicBezTo>
                  <a:cubicBezTo>
                    <a:pt x="31" y="441"/>
                    <a:pt x="31" y="441"/>
                    <a:pt x="31" y="441"/>
                  </a:cubicBezTo>
                  <a:cubicBezTo>
                    <a:pt x="32" y="442"/>
                    <a:pt x="32" y="442"/>
                    <a:pt x="32" y="442"/>
                  </a:cubicBezTo>
                  <a:cubicBezTo>
                    <a:pt x="31" y="443"/>
                    <a:pt x="32" y="442"/>
                    <a:pt x="30" y="444"/>
                  </a:cubicBezTo>
                  <a:cubicBezTo>
                    <a:pt x="29" y="445"/>
                    <a:pt x="29" y="445"/>
                    <a:pt x="29" y="445"/>
                  </a:cubicBezTo>
                  <a:cubicBezTo>
                    <a:pt x="29" y="446"/>
                    <a:pt x="29" y="446"/>
                    <a:pt x="29" y="446"/>
                  </a:cubicBezTo>
                  <a:cubicBezTo>
                    <a:pt x="31" y="446"/>
                    <a:pt x="31" y="446"/>
                    <a:pt x="31" y="446"/>
                  </a:cubicBezTo>
                  <a:cubicBezTo>
                    <a:pt x="31" y="446"/>
                    <a:pt x="31" y="446"/>
                    <a:pt x="31" y="446"/>
                  </a:cubicBezTo>
                  <a:cubicBezTo>
                    <a:pt x="32" y="446"/>
                    <a:pt x="32" y="446"/>
                    <a:pt x="32" y="446"/>
                  </a:cubicBezTo>
                  <a:cubicBezTo>
                    <a:pt x="31" y="446"/>
                    <a:pt x="31" y="446"/>
                    <a:pt x="31" y="446"/>
                  </a:cubicBezTo>
                  <a:cubicBezTo>
                    <a:pt x="30" y="447"/>
                    <a:pt x="30" y="447"/>
                    <a:pt x="30" y="447"/>
                  </a:cubicBezTo>
                  <a:cubicBezTo>
                    <a:pt x="29" y="448"/>
                    <a:pt x="30" y="447"/>
                    <a:pt x="27" y="449"/>
                  </a:cubicBezTo>
                  <a:cubicBezTo>
                    <a:pt x="26" y="450"/>
                    <a:pt x="26" y="450"/>
                    <a:pt x="26" y="450"/>
                  </a:cubicBezTo>
                  <a:cubicBezTo>
                    <a:pt x="26" y="451"/>
                    <a:pt x="26" y="451"/>
                    <a:pt x="26" y="451"/>
                  </a:cubicBezTo>
                  <a:cubicBezTo>
                    <a:pt x="24" y="451"/>
                    <a:pt x="24" y="451"/>
                    <a:pt x="21" y="452"/>
                  </a:cubicBezTo>
                  <a:cubicBezTo>
                    <a:pt x="20" y="453"/>
                    <a:pt x="20" y="453"/>
                    <a:pt x="20" y="453"/>
                  </a:cubicBezTo>
                  <a:cubicBezTo>
                    <a:pt x="20" y="453"/>
                    <a:pt x="20" y="453"/>
                    <a:pt x="20" y="453"/>
                  </a:cubicBezTo>
                  <a:cubicBezTo>
                    <a:pt x="20" y="453"/>
                    <a:pt x="20" y="453"/>
                    <a:pt x="20" y="453"/>
                  </a:cubicBezTo>
                  <a:cubicBezTo>
                    <a:pt x="19" y="453"/>
                    <a:pt x="19" y="453"/>
                    <a:pt x="19" y="453"/>
                  </a:cubicBezTo>
                  <a:cubicBezTo>
                    <a:pt x="18" y="454"/>
                    <a:pt x="18" y="454"/>
                    <a:pt x="18" y="454"/>
                  </a:cubicBezTo>
                  <a:cubicBezTo>
                    <a:pt x="18" y="454"/>
                    <a:pt x="18" y="454"/>
                    <a:pt x="18" y="454"/>
                  </a:cubicBezTo>
                  <a:cubicBezTo>
                    <a:pt x="17" y="454"/>
                    <a:pt x="17" y="454"/>
                    <a:pt x="17" y="454"/>
                  </a:cubicBezTo>
                  <a:cubicBezTo>
                    <a:pt x="17" y="454"/>
                    <a:pt x="17" y="454"/>
                    <a:pt x="17" y="454"/>
                  </a:cubicBezTo>
                  <a:cubicBezTo>
                    <a:pt x="16" y="454"/>
                    <a:pt x="16" y="454"/>
                    <a:pt x="16" y="454"/>
                  </a:cubicBezTo>
                  <a:cubicBezTo>
                    <a:pt x="15" y="453"/>
                    <a:pt x="15" y="453"/>
                    <a:pt x="15" y="453"/>
                  </a:cubicBezTo>
                  <a:cubicBezTo>
                    <a:pt x="15" y="453"/>
                    <a:pt x="15" y="453"/>
                    <a:pt x="15" y="453"/>
                  </a:cubicBezTo>
                  <a:cubicBezTo>
                    <a:pt x="16" y="452"/>
                    <a:pt x="16" y="452"/>
                    <a:pt x="16" y="452"/>
                  </a:cubicBezTo>
                  <a:cubicBezTo>
                    <a:pt x="17" y="452"/>
                    <a:pt x="16" y="452"/>
                    <a:pt x="18" y="452"/>
                  </a:cubicBezTo>
                  <a:cubicBezTo>
                    <a:pt x="20" y="450"/>
                    <a:pt x="21" y="450"/>
                    <a:pt x="22" y="449"/>
                  </a:cubicBezTo>
                  <a:cubicBezTo>
                    <a:pt x="23" y="447"/>
                    <a:pt x="23" y="447"/>
                    <a:pt x="23" y="447"/>
                  </a:cubicBezTo>
                  <a:cubicBezTo>
                    <a:pt x="23" y="447"/>
                    <a:pt x="23" y="447"/>
                    <a:pt x="23" y="447"/>
                  </a:cubicBezTo>
                  <a:cubicBezTo>
                    <a:pt x="24" y="446"/>
                    <a:pt x="24" y="446"/>
                    <a:pt x="24" y="446"/>
                  </a:cubicBezTo>
                  <a:cubicBezTo>
                    <a:pt x="25" y="446"/>
                    <a:pt x="25" y="446"/>
                    <a:pt x="25" y="446"/>
                  </a:cubicBezTo>
                  <a:cubicBezTo>
                    <a:pt x="26" y="447"/>
                    <a:pt x="26" y="447"/>
                    <a:pt x="26" y="447"/>
                  </a:cubicBezTo>
                  <a:cubicBezTo>
                    <a:pt x="26" y="447"/>
                    <a:pt x="26" y="447"/>
                    <a:pt x="26" y="447"/>
                  </a:cubicBezTo>
                  <a:cubicBezTo>
                    <a:pt x="26" y="447"/>
                    <a:pt x="26" y="447"/>
                    <a:pt x="26" y="447"/>
                  </a:cubicBezTo>
                  <a:cubicBezTo>
                    <a:pt x="26" y="446"/>
                    <a:pt x="26" y="446"/>
                    <a:pt x="26" y="446"/>
                  </a:cubicBezTo>
                  <a:cubicBezTo>
                    <a:pt x="27" y="446"/>
                    <a:pt x="27" y="446"/>
                    <a:pt x="27" y="446"/>
                  </a:cubicBezTo>
                  <a:cubicBezTo>
                    <a:pt x="26" y="445"/>
                    <a:pt x="26" y="445"/>
                    <a:pt x="26" y="445"/>
                  </a:cubicBezTo>
                  <a:cubicBezTo>
                    <a:pt x="25" y="445"/>
                    <a:pt x="25" y="445"/>
                    <a:pt x="24" y="445"/>
                  </a:cubicBezTo>
                  <a:cubicBezTo>
                    <a:pt x="24" y="445"/>
                    <a:pt x="24" y="445"/>
                    <a:pt x="24" y="445"/>
                  </a:cubicBezTo>
                  <a:cubicBezTo>
                    <a:pt x="23" y="444"/>
                    <a:pt x="23" y="444"/>
                    <a:pt x="23" y="444"/>
                  </a:cubicBezTo>
                  <a:cubicBezTo>
                    <a:pt x="23" y="444"/>
                    <a:pt x="23" y="444"/>
                    <a:pt x="23" y="444"/>
                  </a:cubicBezTo>
                  <a:cubicBezTo>
                    <a:pt x="22" y="443"/>
                    <a:pt x="22" y="443"/>
                    <a:pt x="22" y="443"/>
                  </a:cubicBezTo>
                  <a:cubicBezTo>
                    <a:pt x="23" y="443"/>
                    <a:pt x="23" y="443"/>
                    <a:pt x="23" y="443"/>
                  </a:cubicBezTo>
                  <a:cubicBezTo>
                    <a:pt x="23" y="442"/>
                    <a:pt x="23" y="442"/>
                    <a:pt x="23" y="441"/>
                  </a:cubicBezTo>
                  <a:cubicBezTo>
                    <a:pt x="24" y="441"/>
                    <a:pt x="24" y="441"/>
                    <a:pt x="24" y="441"/>
                  </a:cubicBezTo>
                  <a:cubicBezTo>
                    <a:pt x="25" y="441"/>
                    <a:pt x="27" y="440"/>
                    <a:pt x="28" y="440"/>
                  </a:cubicBezTo>
                  <a:cubicBezTo>
                    <a:pt x="28" y="440"/>
                    <a:pt x="28" y="440"/>
                    <a:pt x="28" y="440"/>
                  </a:cubicBezTo>
                  <a:cubicBezTo>
                    <a:pt x="28" y="440"/>
                    <a:pt x="28" y="442"/>
                    <a:pt x="28" y="442"/>
                  </a:cubicBezTo>
                  <a:close/>
                  <a:moveTo>
                    <a:pt x="33" y="446"/>
                  </a:moveTo>
                  <a:cubicBezTo>
                    <a:pt x="33" y="446"/>
                    <a:pt x="33" y="446"/>
                    <a:pt x="33" y="446"/>
                  </a:cubicBezTo>
                  <a:cubicBezTo>
                    <a:pt x="32" y="445"/>
                    <a:pt x="32" y="445"/>
                    <a:pt x="32" y="445"/>
                  </a:cubicBezTo>
                  <a:cubicBezTo>
                    <a:pt x="32" y="445"/>
                    <a:pt x="32" y="445"/>
                    <a:pt x="32" y="445"/>
                  </a:cubicBezTo>
                  <a:cubicBezTo>
                    <a:pt x="33" y="444"/>
                    <a:pt x="33" y="444"/>
                    <a:pt x="33" y="444"/>
                  </a:cubicBezTo>
                  <a:cubicBezTo>
                    <a:pt x="33" y="443"/>
                    <a:pt x="33" y="443"/>
                    <a:pt x="33" y="443"/>
                  </a:cubicBezTo>
                  <a:cubicBezTo>
                    <a:pt x="34" y="443"/>
                    <a:pt x="34" y="443"/>
                    <a:pt x="34" y="443"/>
                  </a:cubicBezTo>
                  <a:cubicBezTo>
                    <a:pt x="34" y="443"/>
                    <a:pt x="34" y="443"/>
                    <a:pt x="34" y="443"/>
                  </a:cubicBezTo>
                  <a:cubicBezTo>
                    <a:pt x="34" y="444"/>
                    <a:pt x="34" y="444"/>
                    <a:pt x="34" y="444"/>
                  </a:cubicBezTo>
                  <a:cubicBezTo>
                    <a:pt x="33" y="445"/>
                    <a:pt x="33" y="445"/>
                    <a:pt x="33" y="445"/>
                  </a:cubicBezTo>
                  <a:lnTo>
                    <a:pt x="33" y="446"/>
                  </a:lnTo>
                  <a:close/>
                  <a:moveTo>
                    <a:pt x="13" y="453"/>
                  </a:moveTo>
                  <a:cubicBezTo>
                    <a:pt x="10" y="455"/>
                    <a:pt x="10" y="455"/>
                    <a:pt x="10" y="455"/>
                  </a:cubicBezTo>
                  <a:cubicBezTo>
                    <a:pt x="8" y="456"/>
                    <a:pt x="8" y="457"/>
                    <a:pt x="7" y="458"/>
                  </a:cubicBezTo>
                  <a:cubicBezTo>
                    <a:pt x="6" y="458"/>
                    <a:pt x="6" y="458"/>
                    <a:pt x="6" y="458"/>
                  </a:cubicBezTo>
                  <a:cubicBezTo>
                    <a:pt x="6" y="459"/>
                    <a:pt x="6" y="459"/>
                    <a:pt x="5" y="460"/>
                  </a:cubicBezTo>
                  <a:cubicBezTo>
                    <a:pt x="4" y="460"/>
                    <a:pt x="4" y="460"/>
                    <a:pt x="4" y="460"/>
                  </a:cubicBezTo>
                  <a:cubicBezTo>
                    <a:pt x="1" y="462"/>
                    <a:pt x="1" y="462"/>
                    <a:pt x="1" y="462"/>
                  </a:cubicBezTo>
                  <a:cubicBezTo>
                    <a:pt x="0" y="462"/>
                    <a:pt x="0" y="462"/>
                    <a:pt x="0" y="462"/>
                  </a:cubicBezTo>
                  <a:cubicBezTo>
                    <a:pt x="1" y="462"/>
                    <a:pt x="1" y="462"/>
                    <a:pt x="1" y="462"/>
                  </a:cubicBezTo>
                  <a:cubicBezTo>
                    <a:pt x="4" y="459"/>
                    <a:pt x="1" y="461"/>
                    <a:pt x="4" y="458"/>
                  </a:cubicBezTo>
                  <a:cubicBezTo>
                    <a:pt x="4" y="458"/>
                    <a:pt x="4" y="458"/>
                    <a:pt x="4" y="456"/>
                  </a:cubicBezTo>
                  <a:cubicBezTo>
                    <a:pt x="4" y="456"/>
                    <a:pt x="4" y="456"/>
                    <a:pt x="4" y="456"/>
                  </a:cubicBezTo>
                  <a:cubicBezTo>
                    <a:pt x="5" y="455"/>
                    <a:pt x="5" y="455"/>
                    <a:pt x="5" y="454"/>
                  </a:cubicBezTo>
                  <a:cubicBezTo>
                    <a:pt x="6" y="454"/>
                    <a:pt x="6" y="454"/>
                    <a:pt x="6" y="454"/>
                  </a:cubicBezTo>
                  <a:cubicBezTo>
                    <a:pt x="8" y="454"/>
                    <a:pt x="8" y="454"/>
                    <a:pt x="8" y="454"/>
                  </a:cubicBezTo>
                  <a:cubicBezTo>
                    <a:pt x="8" y="454"/>
                    <a:pt x="8" y="454"/>
                    <a:pt x="8" y="454"/>
                  </a:cubicBezTo>
                  <a:cubicBezTo>
                    <a:pt x="9" y="453"/>
                    <a:pt x="9" y="453"/>
                    <a:pt x="9" y="453"/>
                  </a:cubicBezTo>
                  <a:cubicBezTo>
                    <a:pt x="8" y="453"/>
                    <a:pt x="8" y="453"/>
                    <a:pt x="8" y="453"/>
                  </a:cubicBezTo>
                  <a:cubicBezTo>
                    <a:pt x="8" y="452"/>
                    <a:pt x="8" y="453"/>
                    <a:pt x="8" y="451"/>
                  </a:cubicBezTo>
                  <a:cubicBezTo>
                    <a:pt x="9" y="451"/>
                    <a:pt x="9" y="451"/>
                    <a:pt x="9" y="451"/>
                  </a:cubicBezTo>
                  <a:cubicBezTo>
                    <a:pt x="9" y="450"/>
                    <a:pt x="9" y="450"/>
                    <a:pt x="9" y="450"/>
                  </a:cubicBezTo>
                  <a:cubicBezTo>
                    <a:pt x="11" y="449"/>
                    <a:pt x="10" y="449"/>
                    <a:pt x="12" y="449"/>
                  </a:cubicBezTo>
                  <a:cubicBezTo>
                    <a:pt x="13" y="449"/>
                    <a:pt x="13" y="449"/>
                    <a:pt x="13" y="449"/>
                  </a:cubicBezTo>
                  <a:cubicBezTo>
                    <a:pt x="15" y="450"/>
                    <a:pt x="15" y="450"/>
                    <a:pt x="15" y="450"/>
                  </a:cubicBezTo>
                  <a:cubicBezTo>
                    <a:pt x="15" y="450"/>
                    <a:pt x="15" y="450"/>
                    <a:pt x="15" y="450"/>
                  </a:cubicBezTo>
                  <a:cubicBezTo>
                    <a:pt x="14" y="451"/>
                    <a:pt x="14" y="451"/>
                    <a:pt x="14" y="452"/>
                  </a:cubicBezTo>
                  <a:cubicBezTo>
                    <a:pt x="13" y="453"/>
                    <a:pt x="13" y="453"/>
                    <a:pt x="13" y="453"/>
                  </a:cubicBezTo>
                  <a:close/>
                  <a:moveTo>
                    <a:pt x="850" y="537"/>
                  </a:moveTo>
                  <a:cubicBezTo>
                    <a:pt x="855" y="536"/>
                    <a:pt x="856" y="538"/>
                    <a:pt x="860" y="540"/>
                  </a:cubicBezTo>
                  <a:cubicBezTo>
                    <a:pt x="861" y="541"/>
                    <a:pt x="861" y="541"/>
                    <a:pt x="861" y="543"/>
                  </a:cubicBezTo>
                  <a:cubicBezTo>
                    <a:pt x="862" y="543"/>
                    <a:pt x="862" y="543"/>
                    <a:pt x="862" y="543"/>
                  </a:cubicBezTo>
                  <a:cubicBezTo>
                    <a:pt x="862" y="542"/>
                    <a:pt x="862" y="542"/>
                    <a:pt x="862" y="542"/>
                  </a:cubicBezTo>
                  <a:cubicBezTo>
                    <a:pt x="864" y="542"/>
                    <a:pt x="864" y="542"/>
                    <a:pt x="864" y="542"/>
                  </a:cubicBezTo>
                  <a:cubicBezTo>
                    <a:pt x="866" y="542"/>
                    <a:pt x="866" y="542"/>
                    <a:pt x="866" y="542"/>
                  </a:cubicBezTo>
                  <a:cubicBezTo>
                    <a:pt x="867" y="544"/>
                    <a:pt x="867" y="544"/>
                    <a:pt x="871" y="546"/>
                  </a:cubicBezTo>
                  <a:cubicBezTo>
                    <a:pt x="873" y="546"/>
                    <a:pt x="873" y="546"/>
                    <a:pt x="873" y="546"/>
                  </a:cubicBezTo>
                  <a:cubicBezTo>
                    <a:pt x="875" y="545"/>
                    <a:pt x="874" y="546"/>
                    <a:pt x="877" y="544"/>
                  </a:cubicBezTo>
                  <a:cubicBezTo>
                    <a:pt x="878" y="544"/>
                    <a:pt x="878" y="544"/>
                    <a:pt x="878" y="544"/>
                  </a:cubicBezTo>
                  <a:cubicBezTo>
                    <a:pt x="879" y="544"/>
                    <a:pt x="879" y="544"/>
                    <a:pt x="879" y="544"/>
                  </a:cubicBezTo>
                  <a:cubicBezTo>
                    <a:pt x="879" y="545"/>
                    <a:pt x="879" y="545"/>
                    <a:pt x="879" y="545"/>
                  </a:cubicBezTo>
                  <a:cubicBezTo>
                    <a:pt x="880" y="545"/>
                    <a:pt x="880" y="545"/>
                    <a:pt x="880" y="545"/>
                  </a:cubicBezTo>
                  <a:cubicBezTo>
                    <a:pt x="884" y="545"/>
                    <a:pt x="882" y="546"/>
                    <a:pt x="887" y="545"/>
                  </a:cubicBezTo>
                  <a:cubicBezTo>
                    <a:pt x="888" y="546"/>
                    <a:pt x="888" y="546"/>
                    <a:pt x="888" y="547"/>
                  </a:cubicBezTo>
                  <a:cubicBezTo>
                    <a:pt x="889" y="547"/>
                    <a:pt x="889" y="547"/>
                    <a:pt x="889" y="547"/>
                  </a:cubicBezTo>
                  <a:cubicBezTo>
                    <a:pt x="891" y="547"/>
                    <a:pt x="891" y="547"/>
                    <a:pt x="891" y="547"/>
                  </a:cubicBezTo>
                  <a:cubicBezTo>
                    <a:pt x="893" y="547"/>
                    <a:pt x="893" y="547"/>
                    <a:pt x="893" y="547"/>
                  </a:cubicBezTo>
                  <a:cubicBezTo>
                    <a:pt x="893" y="547"/>
                    <a:pt x="893" y="547"/>
                    <a:pt x="893" y="547"/>
                  </a:cubicBezTo>
                  <a:cubicBezTo>
                    <a:pt x="892" y="547"/>
                    <a:pt x="892" y="547"/>
                    <a:pt x="892" y="547"/>
                  </a:cubicBezTo>
                  <a:cubicBezTo>
                    <a:pt x="881" y="554"/>
                    <a:pt x="881" y="550"/>
                    <a:pt x="865" y="567"/>
                  </a:cubicBezTo>
                  <a:cubicBezTo>
                    <a:pt x="865" y="568"/>
                    <a:pt x="865" y="568"/>
                    <a:pt x="865" y="568"/>
                  </a:cubicBezTo>
                  <a:cubicBezTo>
                    <a:pt x="865" y="568"/>
                    <a:pt x="865" y="568"/>
                    <a:pt x="865" y="568"/>
                  </a:cubicBezTo>
                  <a:cubicBezTo>
                    <a:pt x="866" y="569"/>
                    <a:pt x="866" y="569"/>
                    <a:pt x="866" y="569"/>
                  </a:cubicBezTo>
                  <a:cubicBezTo>
                    <a:pt x="868" y="569"/>
                    <a:pt x="872" y="568"/>
                    <a:pt x="875" y="566"/>
                  </a:cubicBezTo>
                  <a:cubicBezTo>
                    <a:pt x="875" y="566"/>
                    <a:pt x="875" y="566"/>
                    <a:pt x="875" y="566"/>
                  </a:cubicBezTo>
                  <a:cubicBezTo>
                    <a:pt x="875" y="566"/>
                    <a:pt x="875" y="566"/>
                    <a:pt x="876" y="566"/>
                  </a:cubicBezTo>
                  <a:cubicBezTo>
                    <a:pt x="878" y="565"/>
                    <a:pt x="878" y="565"/>
                    <a:pt x="878" y="565"/>
                  </a:cubicBezTo>
                  <a:cubicBezTo>
                    <a:pt x="878" y="564"/>
                    <a:pt x="878" y="564"/>
                    <a:pt x="878" y="564"/>
                  </a:cubicBezTo>
                  <a:cubicBezTo>
                    <a:pt x="879" y="564"/>
                    <a:pt x="879" y="564"/>
                    <a:pt x="879" y="564"/>
                  </a:cubicBezTo>
                  <a:cubicBezTo>
                    <a:pt x="879" y="565"/>
                    <a:pt x="879" y="565"/>
                    <a:pt x="879" y="565"/>
                  </a:cubicBezTo>
                  <a:cubicBezTo>
                    <a:pt x="880" y="565"/>
                    <a:pt x="880" y="565"/>
                    <a:pt x="880" y="565"/>
                  </a:cubicBezTo>
                  <a:cubicBezTo>
                    <a:pt x="879" y="567"/>
                    <a:pt x="879" y="566"/>
                    <a:pt x="879" y="568"/>
                  </a:cubicBezTo>
                  <a:cubicBezTo>
                    <a:pt x="879" y="568"/>
                    <a:pt x="879" y="568"/>
                    <a:pt x="879" y="568"/>
                  </a:cubicBezTo>
                  <a:cubicBezTo>
                    <a:pt x="878" y="569"/>
                    <a:pt x="878" y="569"/>
                    <a:pt x="878" y="570"/>
                  </a:cubicBezTo>
                  <a:cubicBezTo>
                    <a:pt x="878" y="570"/>
                    <a:pt x="878" y="570"/>
                    <a:pt x="878" y="570"/>
                  </a:cubicBezTo>
                  <a:cubicBezTo>
                    <a:pt x="880" y="570"/>
                    <a:pt x="880" y="570"/>
                    <a:pt x="880" y="570"/>
                  </a:cubicBezTo>
                  <a:cubicBezTo>
                    <a:pt x="880" y="569"/>
                    <a:pt x="880" y="569"/>
                    <a:pt x="880" y="569"/>
                  </a:cubicBezTo>
                  <a:cubicBezTo>
                    <a:pt x="880" y="569"/>
                    <a:pt x="880" y="569"/>
                    <a:pt x="880" y="569"/>
                  </a:cubicBezTo>
                  <a:cubicBezTo>
                    <a:pt x="880" y="569"/>
                    <a:pt x="880" y="569"/>
                    <a:pt x="880" y="569"/>
                  </a:cubicBezTo>
                  <a:cubicBezTo>
                    <a:pt x="880" y="569"/>
                    <a:pt x="880" y="569"/>
                    <a:pt x="880" y="569"/>
                  </a:cubicBezTo>
                  <a:cubicBezTo>
                    <a:pt x="881" y="570"/>
                    <a:pt x="882" y="570"/>
                    <a:pt x="883" y="571"/>
                  </a:cubicBezTo>
                  <a:cubicBezTo>
                    <a:pt x="886" y="570"/>
                    <a:pt x="888" y="569"/>
                    <a:pt x="890" y="567"/>
                  </a:cubicBezTo>
                  <a:cubicBezTo>
                    <a:pt x="893" y="566"/>
                    <a:pt x="891" y="567"/>
                    <a:pt x="895" y="566"/>
                  </a:cubicBezTo>
                  <a:cubicBezTo>
                    <a:pt x="897" y="565"/>
                    <a:pt x="896" y="565"/>
                    <a:pt x="898" y="564"/>
                  </a:cubicBezTo>
                  <a:cubicBezTo>
                    <a:pt x="898" y="564"/>
                    <a:pt x="898" y="564"/>
                    <a:pt x="898" y="564"/>
                  </a:cubicBezTo>
                  <a:cubicBezTo>
                    <a:pt x="899" y="563"/>
                    <a:pt x="899" y="563"/>
                    <a:pt x="899" y="563"/>
                  </a:cubicBezTo>
                  <a:cubicBezTo>
                    <a:pt x="900" y="563"/>
                    <a:pt x="900" y="563"/>
                    <a:pt x="900" y="563"/>
                  </a:cubicBezTo>
                  <a:cubicBezTo>
                    <a:pt x="901" y="562"/>
                    <a:pt x="902" y="561"/>
                    <a:pt x="903" y="560"/>
                  </a:cubicBezTo>
                  <a:cubicBezTo>
                    <a:pt x="904" y="560"/>
                    <a:pt x="904" y="560"/>
                    <a:pt x="904" y="560"/>
                  </a:cubicBezTo>
                  <a:cubicBezTo>
                    <a:pt x="904" y="560"/>
                    <a:pt x="904" y="560"/>
                    <a:pt x="904" y="560"/>
                  </a:cubicBezTo>
                  <a:cubicBezTo>
                    <a:pt x="904" y="561"/>
                    <a:pt x="904" y="561"/>
                    <a:pt x="904" y="561"/>
                  </a:cubicBezTo>
                  <a:cubicBezTo>
                    <a:pt x="904" y="561"/>
                    <a:pt x="904" y="561"/>
                    <a:pt x="904" y="561"/>
                  </a:cubicBezTo>
                  <a:cubicBezTo>
                    <a:pt x="905" y="562"/>
                    <a:pt x="905" y="562"/>
                    <a:pt x="905" y="562"/>
                  </a:cubicBezTo>
                  <a:cubicBezTo>
                    <a:pt x="905" y="562"/>
                    <a:pt x="905" y="562"/>
                    <a:pt x="905" y="562"/>
                  </a:cubicBezTo>
                  <a:cubicBezTo>
                    <a:pt x="905" y="563"/>
                    <a:pt x="905" y="563"/>
                    <a:pt x="905" y="563"/>
                  </a:cubicBezTo>
                  <a:cubicBezTo>
                    <a:pt x="905" y="563"/>
                    <a:pt x="905" y="563"/>
                    <a:pt x="905" y="563"/>
                  </a:cubicBezTo>
                  <a:cubicBezTo>
                    <a:pt x="905" y="564"/>
                    <a:pt x="905" y="564"/>
                    <a:pt x="905" y="564"/>
                  </a:cubicBezTo>
                  <a:cubicBezTo>
                    <a:pt x="906" y="564"/>
                    <a:pt x="906" y="564"/>
                    <a:pt x="906" y="564"/>
                  </a:cubicBezTo>
                  <a:cubicBezTo>
                    <a:pt x="905" y="566"/>
                    <a:pt x="905" y="566"/>
                    <a:pt x="905" y="566"/>
                  </a:cubicBezTo>
                  <a:cubicBezTo>
                    <a:pt x="906" y="567"/>
                    <a:pt x="905" y="567"/>
                    <a:pt x="906" y="567"/>
                  </a:cubicBezTo>
                  <a:cubicBezTo>
                    <a:pt x="906" y="567"/>
                    <a:pt x="906" y="567"/>
                    <a:pt x="906" y="567"/>
                  </a:cubicBezTo>
                  <a:cubicBezTo>
                    <a:pt x="906" y="566"/>
                    <a:pt x="906" y="566"/>
                    <a:pt x="906" y="566"/>
                  </a:cubicBezTo>
                  <a:cubicBezTo>
                    <a:pt x="908" y="565"/>
                    <a:pt x="908" y="565"/>
                    <a:pt x="908" y="565"/>
                  </a:cubicBezTo>
                  <a:cubicBezTo>
                    <a:pt x="909" y="564"/>
                    <a:pt x="909" y="564"/>
                    <a:pt x="909" y="564"/>
                  </a:cubicBezTo>
                  <a:cubicBezTo>
                    <a:pt x="909" y="565"/>
                    <a:pt x="909" y="565"/>
                    <a:pt x="909" y="565"/>
                  </a:cubicBezTo>
                  <a:cubicBezTo>
                    <a:pt x="911" y="565"/>
                    <a:pt x="912" y="565"/>
                    <a:pt x="913" y="566"/>
                  </a:cubicBezTo>
                  <a:cubicBezTo>
                    <a:pt x="914" y="566"/>
                    <a:pt x="914" y="566"/>
                    <a:pt x="915" y="567"/>
                  </a:cubicBezTo>
                  <a:cubicBezTo>
                    <a:pt x="916" y="568"/>
                    <a:pt x="916" y="569"/>
                    <a:pt x="917" y="570"/>
                  </a:cubicBezTo>
                  <a:cubicBezTo>
                    <a:pt x="917" y="570"/>
                    <a:pt x="917" y="570"/>
                    <a:pt x="917" y="570"/>
                  </a:cubicBezTo>
                  <a:cubicBezTo>
                    <a:pt x="918" y="570"/>
                    <a:pt x="918" y="570"/>
                    <a:pt x="918" y="570"/>
                  </a:cubicBezTo>
                  <a:cubicBezTo>
                    <a:pt x="918" y="571"/>
                    <a:pt x="918" y="571"/>
                    <a:pt x="918" y="571"/>
                  </a:cubicBezTo>
                  <a:cubicBezTo>
                    <a:pt x="918" y="572"/>
                    <a:pt x="918" y="572"/>
                    <a:pt x="918" y="572"/>
                  </a:cubicBezTo>
                  <a:cubicBezTo>
                    <a:pt x="920" y="572"/>
                    <a:pt x="920" y="572"/>
                    <a:pt x="921" y="572"/>
                  </a:cubicBezTo>
                  <a:cubicBezTo>
                    <a:pt x="922" y="571"/>
                    <a:pt x="922" y="571"/>
                    <a:pt x="922" y="571"/>
                  </a:cubicBezTo>
                  <a:cubicBezTo>
                    <a:pt x="922" y="571"/>
                    <a:pt x="922" y="571"/>
                    <a:pt x="922" y="571"/>
                  </a:cubicBezTo>
                  <a:cubicBezTo>
                    <a:pt x="923" y="572"/>
                    <a:pt x="923" y="572"/>
                    <a:pt x="923" y="572"/>
                  </a:cubicBezTo>
                  <a:cubicBezTo>
                    <a:pt x="924" y="572"/>
                    <a:pt x="924" y="572"/>
                    <a:pt x="924" y="572"/>
                  </a:cubicBezTo>
                  <a:cubicBezTo>
                    <a:pt x="924" y="572"/>
                    <a:pt x="924" y="572"/>
                    <a:pt x="924" y="572"/>
                  </a:cubicBezTo>
                  <a:cubicBezTo>
                    <a:pt x="925" y="572"/>
                    <a:pt x="925" y="572"/>
                    <a:pt x="925" y="572"/>
                  </a:cubicBezTo>
                  <a:cubicBezTo>
                    <a:pt x="926" y="573"/>
                    <a:pt x="926" y="572"/>
                    <a:pt x="926" y="573"/>
                  </a:cubicBezTo>
                  <a:cubicBezTo>
                    <a:pt x="926" y="573"/>
                    <a:pt x="926" y="573"/>
                    <a:pt x="926" y="573"/>
                  </a:cubicBezTo>
                  <a:cubicBezTo>
                    <a:pt x="928" y="571"/>
                    <a:pt x="929" y="570"/>
                    <a:pt x="932" y="569"/>
                  </a:cubicBezTo>
                  <a:cubicBezTo>
                    <a:pt x="932" y="569"/>
                    <a:pt x="932" y="569"/>
                    <a:pt x="932" y="569"/>
                  </a:cubicBezTo>
                  <a:cubicBezTo>
                    <a:pt x="937" y="568"/>
                    <a:pt x="936" y="570"/>
                    <a:pt x="941" y="568"/>
                  </a:cubicBezTo>
                  <a:cubicBezTo>
                    <a:pt x="943" y="567"/>
                    <a:pt x="943" y="567"/>
                    <a:pt x="944" y="567"/>
                  </a:cubicBezTo>
                  <a:cubicBezTo>
                    <a:pt x="945" y="568"/>
                    <a:pt x="945" y="568"/>
                    <a:pt x="945" y="568"/>
                  </a:cubicBezTo>
                  <a:cubicBezTo>
                    <a:pt x="944" y="568"/>
                    <a:pt x="944" y="568"/>
                    <a:pt x="944" y="568"/>
                  </a:cubicBezTo>
                  <a:cubicBezTo>
                    <a:pt x="944" y="570"/>
                    <a:pt x="944" y="569"/>
                    <a:pt x="944" y="571"/>
                  </a:cubicBezTo>
                  <a:cubicBezTo>
                    <a:pt x="944" y="571"/>
                    <a:pt x="944" y="571"/>
                    <a:pt x="944" y="571"/>
                  </a:cubicBezTo>
                  <a:cubicBezTo>
                    <a:pt x="944" y="572"/>
                    <a:pt x="944" y="572"/>
                    <a:pt x="944" y="572"/>
                  </a:cubicBezTo>
                  <a:cubicBezTo>
                    <a:pt x="944" y="572"/>
                    <a:pt x="944" y="572"/>
                    <a:pt x="944" y="572"/>
                  </a:cubicBezTo>
                  <a:cubicBezTo>
                    <a:pt x="945" y="572"/>
                    <a:pt x="945" y="572"/>
                    <a:pt x="945" y="572"/>
                  </a:cubicBezTo>
                  <a:cubicBezTo>
                    <a:pt x="946" y="572"/>
                    <a:pt x="946" y="572"/>
                    <a:pt x="946" y="572"/>
                  </a:cubicBezTo>
                  <a:cubicBezTo>
                    <a:pt x="947" y="572"/>
                    <a:pt x="947" y="572"/>
                    <a:pt x="947" y="572"/>
                  </a:cubicBezTo>
                  <a:cubicBezTo>
                    <a:pt x="948" y="572"/>
                    <a:pt x="948" y="572"/>
                    <a:pt x="948" y="572"/>
                  </a:cubicBezTo>
                  <a:cubicBezTo>
                    <a:pt x="948" y="572"/>
                    <a:pt x="948" y="572"/>
                    <a:pt x="948" y="572"/>
                  </a:cubicBezTo>
                  <a:cubicBezTo>
                    <a:pt x="949" y="573"/>
                    <a:pt x="949" y="573"/>
                    <a:pt x="949" y="573"/>
                  </a:cubicBezTo>
                  <a:cubicBezTo>
                    <a:pt x="950" y="573"/>
                    <a:pt x="950" y="573"/>
                    <a:pt x="950" y="573"/>
                  </a:cubicBezTo>
                  <a:cubicBezTo>
                    <a:pt x="951" y="572"/>
                    <a:pt x="950" y="573"/>
                    <a:pt x="951" y="572"/>
                  </a:cubicBezTo>
                  <a:cubicBezTo>
                    <a:pt x="951" y="572"/>
                    <a:pt x="951" y="572"/>
                    <a:pt x="951" y="572"/>
                  </a:cubicBezTo>
                  <a:cubicBezTo>
                    <a:pt x="952" y="572"/>
                    <a:pt x="952" y="572"/>
                    <a:pt x="952" y="572"/>
                  </a:cubicBezTo>
                  <a:cubicBezTo>
                    <a:pt x="952" y="572"/>
                    <a:pt x="952" y="572"/>
                    <a:pt x="952" y="572"/>
                  </a:cubicBezTo>
                  <a:cubicBezTo>
                    <a:pt x="954" y="575"/>
                    <a:pt x="953" y="573"/>
                    <a:pt x="953" y="575"/>
                  </a:cubicBezTo>
                  <a:cubicBezTo>
                    <a:pt x="953" y="576"/>
                    <a:pt x="953" y="576"/>
                    <a:pt x="953" y="576"/>
                  </a:cubicBezTo>
                  <a:cubicBezTo>
                    <a:pt x="953" y="576"/>
                    <a:pt x="953" y="576"/>
                    <a:pt x="953" y="576"/>
                  </a:cubicBezTo>
                  <a:cubicBezTo>
                    <a:pt x="953" y="577"/>
                    <a:pt x="953" y="577"/>
                    <a:pt x="953" y="577"/>
                  </a:cubicBezTo>
                  <a:cubicBezTo>
                    <a:pt x="953" y="577"/>
                    <a:pt x="953" y="577"/>
                    <a:pt x="953" y="577"/>
                  </a:cubicBezTo>
                  <a:cubicBezTo>
                    <a:pt x="954" y="577"/>
                    <a:pt x="954" y="577"/>
                    <a:pt x="954" y="577"/>
                  </a:cubicBezTo>
                  <a:cubicBezTo>
                    <a:pt x="955" y="577"/>
                    <a:pt x="955" y="577"/>
                    <a:pt x="955" y="577"/>
                  </a:cubicBezTo>
                  <a:cubicBezTo>
                    <a:pt x="955" y="578"/>
                    <a:pt x="955" y="578"/>
                    <a:pt x="955" y="578"/>
                  </a:cubicBezTo>
                  <a:cubicBezTo>
                    <a:pt x="955" y="578"/>
                    <a:pt x="955" y="578"/>
                    <a:pt x="955" y="578"/>
                  </a:cubicBezTo>
                  <a:cubicBezTo>
                    <a:pt x="955" y="579"/>
                    <a:pt x="955" y="579"/>
                    <a:pt x="955" y="579"/>
                  </a:cubicBezTo>
                  <a:cubicBezTo>
                    <a:pt x="955" y="579"/>
                    <a:pt x="955" y="579"/>
                    <a:pt x="955" y="579"/>
                  </a:cubicBezTo>
                  <a:cubicBezTo>
                    <a:pt x="957" y="580"/>
                    <a:pt x="957" y="580"/>
                    <a:pt x="957" y="580"/>
                  </a:cubicBezTo>
                  <a:cubicBezTo>
                    <a:pt x="957" y="580"/>
                    <a:pt x="957" y="580"/>
                    <a:pt x="957" y="580"/>
                  </a:cubicBezTo>
                  <a:cubicBezTo>
                    <a:pt x="957" y="580"/>
                    <a:pt x="957" y="580"/>
                    <a:pt x="957" y="580"/>
                  </a:cubicBezTo>
                  <a:cubicBezTo>
                    <a:pt x="956" y="581"/>
                    <a:pt x="956" y="581"/>
                    <a:pt x="956" y="581"/>
                  </a:cubicBezTo>
                  <a:cubicBezTo>
                    <a:pt x="956" y="581"/>
                    <a:pt x="956" y="581"/>
                    <a:pt x="956" y="581"/>
                  </a:cubicBezTo>
                  <a:cubicBezTo>
                    <a:pt x="954" y="580"/>
                    <a:pt x="952" y="580"/>
                    <a:pt x="951" y="580"/>
                  </a:cubicBezTo>
                  <a:cubicBezTo>
                    <a:pt x="950" y="580"/>
                    <a:pt x="950" y="580"/>
                    <a:pt x="950" y="580"/>
                  </a:cubicBezTo>
                  <a:cubicBezTo>
                    <a:pt x="950" y="580"/>
                    <a:pt x="950" y="580"/>
                    <a:pt x="950" y="580"/>
                  </a:cubicBezTo>
                  <a:cubicBezTo>
                    <a:pt x="950" y="580"/>
                    <a:pt x="950" y="580"/>
                    <a:pt x="950" y="580"/>
                  </a:cubicBezTo>
                  <a:cubicBezTo>
                    <a:pt x="950" y="580"/>
                    <a:pt x="950" y="580"/>
                    <a:pt x="950" y="580"/>
                  </a:cubicBezTo>
                  <a:cubicBezTo>
                    <a:pt x="950" y="580"/>
                    <a:pt x="950" y="580"/>
                    <a:pt x="950" y="580"/>
                  </a:cubicBezTo>
                  <a:cubicBezTo>
                    <a:pt x="949" y="580"/>
                    <a:pt x="949" y="580"/>
                    <a:pt x="949" y="580"/>
                  </a:cubicBezTo>
                  <a:cubicBezTo>
                    <a:pt x="949" y="579"/>
                    <a:pt x="949" y="579"/>
                    <a:pt x="949" y="579"/>
                  </a:cubicBezTo>
                  <a:cubicBezTo>
                    <a:pt x="949" y="579"/>
                    <a:pt x="949" y="579"/>
                    <a:pt x="949" y="579"/>
                  </a:cubicBezTo>
                  <a:cubicBezTo>
                    <a:pt x="948" y="579"/>
                    <a:pt x="948" y="579"/>
                    <a:pt x="948" y="579"/>
                  </a:cubicBezTo>
                  <a:cubicBezTo>
                    <a:pt x="947" y="581"/>
                    <a:pt x="947" y="581"/>
                    <a:pt x="947" y="581"/>
                  </a:cubicBezTo>
                  <a:cubicBezTo>
                    <a:pt x="948" y="581"/>
                    <a:pt x="948" y="581"/>
                    <a:pt x="948" y="581"/>
                  </a:cubicBezTo>
                  <a:cubicBezTo>
                    <a:pt x="947" y="582"/>
                    <a:pt x="947" y="582"/>
                    <a:pt x="947" y="582"/>
                  </a:cubicBezTo>
                  <a:cubicBezTo>
                    <a:pt x="948" y="582"/>
                    <a:pt x="948" y="582"/>
                    <a:pt x="948" y="582"/>
                  </a:cubicBezTo>
                  <a:cubicBezTo>
                    <a:pt x="948" y="582"/>
                    <a:pt x="948" y="582"/>
                    <a:pt x="948" y="582"/>
                  </a:cubicBezTo>
                  <a:cubicBezTo>
                    <a:pt x="947" y="582"/>
                    <a:pt x="947" y="582"/>
                    <a:pt x="947" y="582"/>
                  </a:cubicBezTo>
                  <a:cubicBezTo>
                    <a:pt x="947" y="582"/>
                    <a:pt x="947" y="582"/>
                    <a:pt x="947" y="582"/>
                  </a:cubicBezTo>
                  <a:cubicBezTo>
                    <a:pt x="947" y="582"/>
                    <a:pt x="947" y="582"/>
                    <a:pt x="947" y="582"/>
                  </a:cubicBezTo>
                  <a:cubicBezTo>
                    <a:pt x="944" y="580"/>
                    <a:pt x="943" y="578"/>
                    <a:pt x="939" y="578"/>
                  </a:cubicBezTo>
                  <a:cubicBezTo>
                    <a:pt x="938" y="579"/>
                    <a:pt x="938" y="579"/>
                    <a:pt x="938" y="579"/>
                  </a:cubicBezTo>
                  <a:cubicBezTo>
                    <a:pt x="937" y="580"/>
                    <a:pt x="937" y="580"/>
                    <a:pt x="937" y="580"/>
                  </a:cubicBezTo>
                  <a:cubicBezTo>
                    <a:pt x="936" y="580"/>
                    <a:pt x="936" y="580"/>
                    <a:pt x="936" y="580"/>
                  </a:cubicBezTo>
                  <a:cubicBezTo>
                    <a:pt x="935" y="580"/>
                    <a:pt x="935" y="580"/>
                    <a:pt x="934" y="581"/>
                  </a:cubicBezTo>
                  <a:cubicBezTo>
                    <a:pt x="934" y="581"/>
                    <a:pt x="934" y="581"/>
                    <a:pt x="934" y="581"/>
                  </a:cubicBezTo>
                  <a:cubicBezTo>
                    <a:pt x="934" y="581"/>
                    <a:pt x="934" y="581"/>
                    <a:pt x="934" y="581"/>
                  </a:cubicBezTo>
                  <a:cubicBezTo>
                    <a:pt x="933" y="581"/>
                    <a:pt x="933" y="581"/>
                    <a:pt x="933" y="581"/>
                  </a:cubicBezTo>
                  <a:cubicBezTo>
                    <a:pt x="932" y="581"/>
                    <a:pt x="932" y="581"/>
                    <a:pt x="932" y="581"/>
                  </a:cubicBezTo>
                  <a:cubicBezTo>
                    <a:pt x="931" y="581"/>
                    <a:pt x="931" y="581"/>
                    <a:pt x="931" y="581"/>
                  </a:cubicBezTo>
                  <a:cubicBezTo>
                    <a:pt x="930" y="581"/>
                    <a:pt x="930" y="581"/>
                    <a:pt x="930" y="581"/>
                  </a:cubicBezTo>
                  <a:cubicBezTo>
                    <a:pt x="929" y="582"/>
                    <a:pt x="929" y="582"/>
                    <a:pt x="929" y="582"/>
                  </a:cubicBezTo>
                  <a:cubicBezTo>
                    <a:pt x="929" y="583"/>
                    <a:pt x="929" y="583"/>
                    <a:pt x="929" y="583"/>
                  </a:cubicBezTo>
                  <a:cubicBezTo>
                    <a:pt x="929" y="583"/>
                    <a:pt x="929" y="583"/>
                    <a:pt x="927" y="584"/>
                  </a:cubicBezTo>
                  <a:cubicBezTo>
                    <a:pt x="927" y="584"/>
                    <a:pt x="927" y="584"/>
                    <a:pt x="927" y="584"/>
                  </a:cubicBezTo>
                  <a:cubicBezTo>
                    <a:pt x="926" y="585"/>
                    <a:pt x="926" y="585"/>
                    <a:pt x="926" y="586"/>
                  </a:cubicBezTo>
                  <a:cubicBezTo>
                    <a:pt x="926" y="586"/>
                    <a:pt x="926" y="586"/>
                    <a:pt x="926" y="586"/>
                  </a:cubicBezTo>
                  <a:cubicBezTo>
                    <a:pt x="926" y="586"/>
                    <a:pt x="926" y="586"/>
                    <a:pt x="926" y="586"/>
                  </a:cubicBezTo>
                  <a:cubicBezTo>
                    <a:pt x="925" y="586"/>
                    <a:pt x="925" y="586"/>
                    <a:pt x="925" y="586"/>
                  </a:cubicBezTo>
                  <a:cubicBezTo>
                    <a:pt x="925" y="585"/>
                    <a:pt x="925" y="585"/>
                    <a:pt x="925" y="585"/>
                  </a:cubicBezTo>
                  <a:cubicBezTo>
                    <a:pt x="926" y="584"/>
                    <a:pt x="926" y="584"/>
                    <a:pt x="926" y="584"/>
                  </a:cubicBezTo>
                  <a:cubicBezTo>
                    <a:pt x="926" y="584"/>
                    <a:pt x="926" y="584"/>
                    <a:pt x="926" y="584"/>
                  </a:cubicBezTo>
                  <a:cubicBezTo>
                    <a:pt x="927" y="584"/>
                    <a:pt x="927" y="584"/>
                    <a:pt x="927" y="584"/>
                  </a:cubicBezTo>
                  <a:cubicBezTo>
                    <a:pt x="927" y="583"/>
                    <a:pt x="927" y="583"/>
                    <a:pt x="927" y="583"/>
                  </a:cubicBezTo>
                  <a:cubicBezTo>
                    <a:pt x="927" y="582"/>
                    <a:pt x="927" y="582"/>
                    <a:pt x="927" y="582"/>
                  </a:cubicBezTo>
                  <a:cubicBezTo>
                    <a:pt x="927" y="582"/>
                    <a:pt x="927" y="582"/>
                    <a:pt x="927" y="582"/>
                  </a:cubicBezTo>
                  <a:cubicBezTo>
                    <a:pt x="926" y="582"/>
                    <a:pt x="926" y="582"/>
                    <a:pt x="926" y="582"/>
                  </a:cubicBezTo>
                  <a:cubicBezTo>
                    <a:pt x="926" y="582"/>
                    <a:pt x="926" y="582"/>
                    <a:pt x="926" y="582"/>
                  </a:cubicBezTo>
                  <a:cubicBezTo>
                    <a:pt x="925" y="582"/>
                    <a:pt x="925" y="582"/>
                    <a:pt x="925" y="582"/>
                  </a:cubicBezTo>
                  <a:cubicBezTo>
                    <a:pt x="925" y="582"/>
                    <a:pt x="925" y="582"/>
                    <a:pt x="925" y="582"/>
                  </a:cubicBezTo>
                  <a:cubicBezTo>
                    <a:pt x="924" y="583"/>
                    <a:pt x="924" y="583"/>
                    <a:pt x="924" y="583"/>
                  </a:cubicBezTo>
                  <a:cubicBezTo>
                    <a:pt x="924" y="584"/>
                    <a:pt x="924" y="584"/>
                    <a:pt x="923" y="585"/>
                  </a:cubicBezTo>
                  <a:cubicBezTo>
                    <a:pt x="923" y="585"/>
                    <a:pt x="923" y="585"/>
                    <a:pt x="923" y="585"/>
                  </a:cubicBezTo>
                  <a:cubicBezTo>
                    <a:pt x="922" y="584"/>
                    <a:pt x="922" y="584"/>
                    <a:pt x="922" y="584"/>
                  </a:cubicBezTo>
                  <a:cubicBezTo>
                    <a:pt x="922" y="583"/>
                    <a:pt x="922" y="583"/>
                    <a:pt x="922" y="582"/>
                  </a:cubicBezTo>
                  <a:cubicBezTo>
                    <a:pt x="922" y="581"/>
                    <a:pt x="922" y="581"/>
                    <a:pt x="922" y="581"/>
                  </a:cubicBezTo>
                  <a:cubicBezTo>
                    <a:pt x="921" y="582"/>
                    <a:pt x="921" y="584"/>
                    <a:pt x="921" y="585"/>
                  </a:cubicBezTo>
                  <a:cubicBezTo>
                    <a:pt x="920" y="585"/>
                    <a:pt x="920" y="585"/>
                    <a:pt x="920" y="585"/>
                  </a:cubicBezTo>
                  <a:cubicBezTo>
                    <a:pt x="918" y="589"/>
                    <a:pt x="919" y="588"/>
                    <a:pt x="916" y="593"/>
                  </a:cubicBezTo>
                  <a:cubicBezTo>
                    <a:pt x="915" y="593"/>
                    <a:pt x="915" y="593"/>
                    <a:pt x="915" y="593"/>
                  </a:cubicBezTo>
                  <a:cubicBezTo>
                    <a:pt x="915" y="594"/>
                    <a:pt x="915" y="594"/>
                    <a:pt x="915" y="594"/>
                  </a:cubicBezTo>
                  <a:cubicBezTo>
                    <a:pt x="915" y="595"/>
                    <a:pt x="915" y="595"/>
                    <a:pt x="915" y="595"/>
                  </a:cubicBezTo>
                  <a:cubicBezTo>
                    <a:pt x="914" y="596"/>
                    <a:pt x="914" y="596"/>
                    <a:pt x="914" y="596"/>
                  </a:cubicBezTo>
                  <a:cubicBezTo>
                    <a:pt x="913" y="597"/>
                    <a:pt x="913" y="597"/>
                    <a:pt x="913" y="597"/>
                  </a:cubicBezTo>
                  <a:cubicBezTo>
                    <a:pt x="912" y="597"/>
                    <a:pt x="912" y="597"/>
                    <a:pt x="912" y="597"/>
                  </a:cubicBezTo>
                  <a:cubicBezTo>
                    <a:pt x="912" y="598"/>
                    <a:pt x="912" y="598"/>
                    <a:pt x="912" y="598"/>
                  </a:cubicBezTo>
                  <a:cubicBezTo>
                    <a:pt x="911" y="601"/>
                    <a:pt x="911" y="601"/>
                    <a:pt x="910" y="602"/>
                  </a:cubicBezTo>
                  <a:cubicBezTo>
                    <a:pt x="911" y="603"/>
                    <a:pt x="911" y="603"/>
                    <a:pt x="911" y="603"/>
                  </a:cubicBezTo>
                  <a:cubicBezTo>
                    <a:pt x="911" y="603"/>
                    <a:pt x="911" y="603"/>
                    <a:pt x="911" y="603"/>
                  </a:cubicBezTo>
                  <a:cubicBezTo>
                    <a:pt x="912" y="603"/>
                    <a:pt x="912" y="603"/>
                    <a:pt x="912" y="603"/>
                  </a:cubicBezTo>
                  <a:cubicBezTo>
                    <a:pt x="912" y="602"/>
                    <a:pt x="912" y="602"/>
                    <a:pt x="913" y="602"/>
                  </a:cubicBezTo>
                  <a:cubicBezTo>
                    <a:pt x="914" y="601"/>
                    <a:pt x="914" y="601"/>
                    <a:pt x="914" y="599"/>
                  </a:cubicBezTo>
                  <a:cubicBezTo>
                    <a:pt x="915" y="598"/>
                    <a:pt x="915" y="598"/>
                    <a:pt x="915" y="598"/>
                  </a:cubicBezTo>
                  <a:cubicBezTo>
                    <a:pt x="916" y="598"/>
                    <a:pt x="916" y="598"/>
                    <a:pt x="916" y="598"/>
                  </a:cubicBezTo>
                  <a:cubicBezTo>
                    <a:pt x="916" y="598"/>
                    <a:pt x="916" y="598"/>
                    <a:pt x="916" y="598"/>
                  </a:cubicBezTo>
                  <a:cubicBezTo>
                    <a:pt x="917" y="598"/>
                    <a:pt x="917" y="598"/>
                    <a:pt x="917" y="598"/>
                  </a:cubicBezTo>
                  <a:cubicBezTo>
                    <a:pt x="917" y="598"/>
                    <a:pt x="917" y="598"/>
                    <a:pt x="917" y="598"/>
                  </a:cubicBezTo>
                  <a:cubicBezTo>
                    <a:pt x="918" y="599"/>
                    <a:pt x="918" y="599"/>
                    <a:pt x="918" y="599"/>
                  </a:cubicBezTo>
                  <a:cubicBezTo>
                    <a:pt x="918" y="600"/>
                    <a:pt x="918" y="600"/>
                    <a:pt x="918" y="600"/>
                  </a:cubicBezTo>
                  <a:cubicBezTo>
                    <a:pt x="917" y="603"/>
                    <a:pt x="916" y="601"/>
                    <a:pt x="916" y="607"/>
                  </a:cubicBezTo>
                  <a:cubicBezTo>
                    <a:pt x="916" y="608"/>
                    <a:pt x="916" y="608"/>
                    <a:pt x="916" y="608"/>
                  </a:cubicBezTo>
                  <a:cubicBezTo>
                    <a:pt x="916" y="609"/>
                    <a:pt x="916" y="609"/>
                    <a:pt x="916" y="609"/>
                  </a:cubicBezTo>
                  <a:cubicBezTo>
                    <a:pt x="914" y="611"/>
                    <a:pt x="913" y="613"/>
                    <a:pt x="914" y="616"/>
                  </a:cubicBezTo>
                  <a:cubicBezTo>
                    <a:pt x="914" y="616"/>
                    <a:pt x="914" y="616"/>
                    <a:pt x="914" y="616"/>
                  </a:cubicBezTo>
                  <a:cubicBezTo>
                    <a:pt x="913" y="618"/>
                    <a:pt x="912" y="622"/>
                    <a:pt x="912" y="625"/>
                  </a:cubicBezTo>
                  <a:cubicBezTo>
                    <a:pt x="912" y="625"/>
                    <a:pt x="912" y="625"/>
                    <a:pt x="912" y="625"/>
                  </a:cubicBezTo>
                  <a:cubicBezTo>
                    <a:pt x="912" y="625"/>
                    <a:pt x="912" y="625"/>
                    <a:pt x="912" y="625"/>
                  </a:cubicBezTo>
                  <a:cubicBezTo>
                    <a:pt x="912" y="626"/>
                    <a:pt x="912" y="626"/>
                    <a:pt x="912" y="626"/>
                  </a:cubicBezTo>
                  <a:cubicBezTo>
                    <a:pt x="912" y="626"/>
                    <a:pt x="912" y="626"/>
                    <a:pt x="912" y="626"/>
                  </a:cubicBezTo>
                  <a:cubicBezTo>
                    <a:pt x="912" y="626"/>
                    <a:pt x="912" y="626"/>
                    <a:pt x="912" y="626"/>
                  </a:cubicBezTo>
                  <a:cubicBezTo>
                    <a:pt x="912" y="627"/>
                    <a:pt x="912" y="627"/>
                    <a:pt x="912" y="627"/>
                  </a:cubicBezTo>
                  <a:cubicBezTo>
                    <a:pt x="912" y="627"/>
                    <a:pt x="912" y="627"/>
                    <a:pt x="912" y="627"/>
                  </a:cubicBezTo>
                  <a:cubicBezTo>
                    <a:pt x="913" y="629"/>
                    <a:pt x="912" y="628"/>
                    <a:pt x="913" y="630"/>
                  </a:cubicBezTo>
                  <a:cubicBezTo>
                    <a:pt x="913" y="631"/>
                    <a:pt x="913" y="631"/>
                    <a:pt x="913" y="631"/>
                  </a:cubicBezTo>
                  <a:cubicBezTo>
                    <a:pt x="913" y="633"/>
                    <a:pt x="913" y="637"/>
                    <a:pt x="913" y="639"/>
                  </a:cubicBezTo>
                  <a:cubicBezTo>
                    <a:pt x="914" y="641"/>
                    <a:pt x="914" y="641"/>
                    <a:pt x="914" y="641"/>
                  </a:cubicBezTo>
                  <a:cubicBezTo>
                    <a:pt x="915" y="643"/>
                    <a:pt x="915" y="646"/>
                    <a:pt x="917" y="647"/>
                  </a:cubicBezTo>
                  <a:cubicBezTo>
                    <a:pt x="917" y="647"/>
                    <a:pt x="917" y="647"/>
                    <a:pt x="917" y="647"/>
                  </a:cubicBezTo>
                  <a:cubicBezTo>
                    <a:pt x="917" y="647"/>
                    <a:pt x="917" y="647"/>
                    <a:pt x="917" y="647"/>
                  </a:cubicBezTo>
                  <a:cubicBezTo>
                    <a:pt x="922" y="649"/>
                    <a:pt x="936" y="642"/>
                    <a:pt x="927" y="617"/>
                  </a:cubicBezTo>
                  <a:cubicBezTo>
                    <a:pt x="927" y="617"/>
                    <a:pt x="927" y="617"/>
                    <a:pt x="927" y="617"/>
                  </a:cubicBezTo>
                  <a:cubicBezTo>
                    <a:pt x="928" y="615"/>
                    <a:pt x="928" y="615"/>
                    <a:pt x="928" y="615"/>
                  </a:cubicBezTo>
                  <a:cubicBezTo>
                    <a:pt x="928" y="613"/>
                    <a:pt x="928" y="612"/>
                    <a:pt x="927" y="611"/>
                  </a:cubicBezTo>
                  <a:cubicBezTo>
                    <a:pt x="927" y="611"/>
                    <a:pt x="927" y="611"/>
                    <a:pt x="927" y="611"/>
                  </a:cubicBezTo>
                  <a:cubicBezTo>
                    <a:pt x="930" y="607"/>
                    <a:pt x="930" y="606"/>
                    <a:pt x="930" y="602"/>
                  </a:cubicBezTo>
                  <a:cubicBezTo>
                    <a:pt x="930" y="601"/>
                    <a:pt x="930" y="601"/>
                    <a:pt x="930" y="601"/>
                  </a:cubicBezTo>
                  <a:cubicBezTo>
                    <a:pt x="930" y="601"/>
                    <a:pt x="930" y="601"/>
                    <a:pt x="930" y="601"/>
                  </a:cubicBezTo>
                  <a:cubicBezTo>
                    <a:pt x="931" y="600"/>
                    <a:pt x="931" y="600"/>
                    <a:pt x="931" y="600"/>
                  </a:cubicBezTo>
                  <a:cubicBezTo>
                    <a:pt x="932" y="600"/>
                    <a:pt x="932" y="600"/>
                    <a:pt x="932" y="600"/>
                  </a:cubicBezTo>
                  <a:cubicBezTo>
                    <a:pt x="932" y="599"/>
                    <a:pt x="932" y="599"/>
                    <a:pt x="932" y="599"/>
                  </a:cubicBezTo>
                  <a:cubicBezTo>
                    <a:pt x="932" y="598"/>
                    <a:pt x="932" y="598"/>
                    <a:pt x="932" y="598"/>
                  </a:cubicBezTo>
                  <a:cubicBezTo>
                    <a:pt x="933" y="597"/>
                    <a:pt x="933" y="597"/>
                    <a:pt x="933" y="597"/>
                  </a:cubicBezTo>
                  <a:cubicBezTo>
                    <a:pt x="933" y="597"/>
                    <a:pt x="933" y="597"/>
                    <a:pt x="933" y="597"/>
                  </a:cubicBezTo>
                  <a:cubicBezTo>
                    <a:pt x="933" y="597"/>
                    <a:pt x="933" y="597"/>
                    <a:pt x="933" y="597"/>
                  </a:cubicBezTo>
                  <a:cubicBezTo>
                    <a:pt x="934" y="597"/>
                    <a:pt x="934" y="597"/>
                    <a:pt x="934" y="597"/>
                  </a:cubicBezTo>
                  <a:cubicBezTo>
                    <a:pt x="934" y="596"/>
                    <a:pt x="934" y="596"/>
                    <a:pt x="934" y="596"/>
                  </a:cubicBezTo>
                  <a:cubicBezTo>
                    <a:pt x="935" y="597"/>
                    <a:pt x="935" y="597"/>
                    <a:pt x="935" y="597"/>
                  </a:cubicBezTo>
                  <a:cubicBezTo>
                    <a:pt x="936" y="596"/>
                    <a:pt x="936" y="596"/>
                    <a:pt x="936" y="596"/>
                  </a:cubicBezTo>
                  <a:cubicBezTo>
                    <a:pt x="937" y="594"/>
                    <a:pt x="937" y="594"/>
                    <a:pt x="937" y="593"/>
                  </a:cubicBezTo>
                  <a:cubicBezTo>
                    <a:pt x="938" y="593"/>
                    <a:pt x="938" y="593"/>
                    <a:pt x="938" y="593"/>
                  </a:cubicBezTo>
                  <a:cubicBezTo>
                    <a:pt x="938" y="593"/>
                    <a:pt x="938" y="593"/>
                    <a:pt x="938" y="593"/>
                  </a:cubicBezTo>
                  <a:cubicBezTo>
                    <a:pt x="938" y="593"/>
                    <a:pt x="938" y="593"/>
                    <a:pt x="938" y="593"/>
                  </a:cubicBezTo>
                  <a:cubicBezTo>
                    <a:pt x="938" y="594"/>
                    <a:pt x="938" y="594"/>
                    <a:pt x="938" y="594"/>
                  </a:cubicBezTo>
                  <a:cubicBezTo>
                    <a:pt x="938" y="595"/>
                    <a:pt x="938" y="595"/>
                    <a:pt x="938" y="595"/>
                  </a:cubicBezTo>
                  <a:cubicBezTo>
                    <a:pt x="938" y="595"/>
                    <a:pt x="938" y="595"/>
                    <a:pt x="937" y="596"/>
                  </a:cubicBezTo>
                  <a:cubicBezTo>
                    <a:pt x="938" y="596"/>
                    <a:pt x="938" y="596"/>
                    <a:pt x="938" y="596"/>
                  </a:cubicBezTo>
                  <a:cubicBezTo>
                    <a:pt x="937" y="598"/>
                    <a:pt x="937" y="598"/>
                    <a:pt x="937" y="598"/>
                  </a:cubicBezTo>
                  <a:cubicBezTo>
                    <a:pt x="937" y="599"/>
                    <a:pt x="937" y="599"/>
                    <a:pt x="937" y="599"/>
                  </a:cubicBezTo>
                  <a:cubicBezTo>
                    <a:pt x="937" y="599"/>
                    <a:pt x="937" y="599"/>
                    <a:pt x="937" y="599"/>
                  </a:cubicBezTo>
                  <a:cubicBezTo>
                    <a:pt x="938" y="599"/>
                    <a:pt x="938" y="599"/>
                    <a:pt x="938" y="599"/>
                  </a:cubicBezTo>
                  <a:cubicBezTo>
                    <a:pt x="938" y="598"/>
                    <a:pt x="938" y="598"/>
                    <a:pt x="938" y="598"/>
                  </a:cubicBezTo>
                  <a:cubicBezTo>
                    <a:pt x="938" y="597"/>
                    <a:pt x="938" y="597"/>
                    <a:pt x="938" y="597"/>
                  </a:cubicBezTo>
                  <a:cubicBezTo>
                    <a:pt x="938" y="597"/>
                    <a:pt x="938" y="596"/>
                    <a:pt x="939" y="596"/>
                  </a:cubicBezTo>
                  <a:cubicBezTo>
                    <a:pt x="939" y="596"/>
                    <a:pt x="939" y="596"/>
                    <a:pt x="939" y="596"/>
                  </a:cubicBezTo>
                  <a:cubicBezTo>
                    <a:pt x="939" y="596"/>
                    <a:pt x="939" y="596"/>
                    <a:pt x="939" y="596"/>
                  </a:cubicBezTo>
                  <a:cubicBezTo>
                    <a:pt x="939" y="598"/>
                    <a:pt x="938" y="598"/>
                    <a:pt x="938" y="599"/>
                  </a:cubicBezTo>
                  <a:cubicBezTo>
                    <a:pt x="938" y="600"/>
                    <a:pt x="938" y="600"/>
                    <a:pt x="938" y="600"/>
                  </a:cubicBezTo>
                  <a:cubicBezTo>
                    <a:pt x="941" y="596"/>
                    <a:pt x="940" y="595"/>
                    <a:pt x="940" y="592"/>
                  </a:cubicBezTo>
                  <a:cubicBezTo>
                    <a:pt x="940" y="592"/>
                    <a:pt x="940" y="592"/>
                    <a:pt x="940" y="592"/>
                  </a:cubicBezTo>
                  <a:cubicBezTo>
                    <a:pt x="941" y="590"/>
                    <a:pt x="942" y="590"/>
                    <a:pt x="943" y="590"/>
                  </a:cubicBezTo>
                  <a:cubicBezTo>
                    <a:pt x="944" y="590"/>
                    <a:pt x="944" y="590"/>
                    <a:pt x="945" y="590"/>
                  </a:cubicBezTo>
                  <a:cubicBezTo>
                    <a:pt x="945" y="589"/>
                    <a:pt x="945" y="589"/>
                    <a:pt x="945" y="589"/>
                  </a:cubicBezTo>
                  <a:cubicBezTo>
                    <a:pt x="945" y="589"/>
                    <a:pt x="945" y="589"/>
                    <a:pt x="945" y="589"/>
                  </a:cubicBezTo>
                  <a:cubicBezTo>
                    <a:pt x="944" y="589"/>
                    <a:pt x="944" y="589"/>
                    <a:pt x="944" y="589"/>
                  </a:cubicBezTo>
                  <a:cubicBezTo>
                    <a:pt x="944" y="589"/>
                    <a:pt x="944" y="589"/>
                    <a:pt x="944" y="589"/>
                  </a:cubicBezTo>
                  <a:cubicBezTo>
                    <a:pt x="943" y="588"/>
                    <a:pt x="943" y="588"/>
                    <a:pt x="943" y="588"/>
                  </a:cubicBezTo>
                  <a:cubicBezTo>
                    <a:pt x="943" y="587"/>
                    <a:pt x="943" y="587"/>
                    <a:pt x="943" y="587"/>
                  </a:cubicBezTo>
                  <a:cubicBezTo>
                    <a:pt x="943" y="586"/>
                    <a:pt x="943" y="586"/>
                    <a:pt x="943" y="586"/>
                  </a:cubicBezTo>
                  <a:cubicBezTo>
                    <a:pt x="944" y="586"/>
                    <a:pt x="944" y="586"/>
                    <a:pt x="944" y="586"/>
                  </a:cubicBezTo>
                  <a:cubicBezTo>
                    <a:pt x="945" y="585"/>
                    <a:pt x="945" y="585"/>
                    <a:pt x="945" y="585"/>
                  </a:cubicBezTo>
                  <a:cubicBezTo>
                    <a:pt x="945" y="584"/>
                    <a:pt x="945" y="584"/>
                    <a:pt x="945" y="584"/>
                  </a:cubicBezTo>
                  <a:cubicBezTo>
                    <a:pt x="945" y="584"/>
                    <a:pt x="945" y="584"/>
                    <a:pt x="945" y="584"/>
                  </a:cubicBezTo>
                  <a:cubicBezTo>
                    <a:pt x="945" y="584"/>
                    <a:pt x="945" y="584"/>
                    <a:pt x="945" y="584"/>
                  </a:cubicBezTo>
                  <a:cubicBezTo>
                    <a:pt x="946" y="584"/>
                    <a:pt x="946" y="584"/>
                    <a:pt x="946" y="584"/>
                  </a:cubicBezTo>
                  <a:cubicBezTo>
                    <a:pt x="947" y="584"/>
                    <a:pt x="947" y="584"/>
                    <a:pt x="947" y="584"/>
                  </a:cubicBezTo>
                  <a:cubicBezTo>
                    <a:pt x="947" y="583"/>
                    <a:pt x="947" y="583"/>
                    <a:pt x="947" y="583"/>
                  </a:cubicBezTo>
                  <a:cubicBezTo>
                    <a:pt x="949" y="584"/>
                    <a:pt x="948" y="584"/>
                    <a:pt x="951" y="585"/>
                  </a:cubicBezTo>
                  <a:cubicBezTo>
                    <a:pt x="952" y="585"/>
                    <a:pt x="952" y="585"/>
                    <a:pt x="953" y="586"/>
                  </a:cubicBezTo>
                  <a:cubicBezTo>
                    <a:pt x="954" y="587"/>
                    <a:pt x="954" y="587"/>
                    <a:pt x="954" y="588"/>
                  </a:cubicBezTo>
                  <a:cubicBezTo>
                    <a:pt x="955" y="588"/>
                    <a:pt x="955" y="588"/>
                    <a:pt x="955" y="588"/>
                  </a:cubicBezTo>
                  <a:cubicBezTo>
                    <a:pt x="956" y="588"/>
                    <a:pt x="956" y="588"/>
                    <a:pt x="956" y="588"/>
                  </a:cubicBezTo>
                  <a:cubicBezTo>
                    <a:pt x="957" y="588"/>
                    <a:pt x="957" y="588"/>
                    <a:pt x="957" y="588"/>
                  </a:cubicBezTo>
                  <a:cubicBezTo>
                    <a:pt x="957" y="589"/>
                    <a:pt x="957" y="589"/>
                    <a:pt x="957" y="589"/>
                  </a:cubicBezTo>
                  <a:cubicBezTo>
                    <a:pt x="959" y="589"/>
                    <a:pt x="961" y="590"/>
                    <a:pt x="962" y="591"/>
                  </a:cubicBezTo>
                  <a:cubicBezTo>
                    <a:pt x="962" y="592"/>
                    <a:pt x="962" y="592"/>
                    <a:pt x="962" y="592"/>
                  </a:cubicBezTo>
                  <a:cubicBezTo>
                    <a:pt x="962" y="592"/>
                    <a:pt x="962" y="592"/>
                    <a:pt x="962" y="592"/>
                  </a:cubicBezTo>
                  <a:cubicBezTo>
                    <a:pt x="962" y="593"/>
                    <a:pt x="962" y="593"/>
                    <a:pt x="962" y="593"/>
                  </a:cubicBezTo>
                  <a:cubicBezTo>
                    <a:pt x="963" y="593"/>
                    <a:pt x="963" y="593"/>
                    <a:pt x="963" y="593"/>
                  </a:cubicBezTo>
                  <a:cubicBezTo>
                    <a:pt x="963" y="593"/>
                    <a:pt x="963" y="593"/>
                    <a:pt x="963" y="593"/>
                  </a:cubicBezTo>
                  <a:cubicBezTo>
                    <a:pt x="963" y="595"/>
                    <a:pt x="963" y="594"/>
                    <a:pt x="963" y="595"/>
                  </a:cubicBezTo>
                  <a:cubicBezTo>
                    <a:pt x="964" y="595"/>
                    <a:pt x="964" y="595"/>
                    <a:pt x="964" y="595"/>
                  </a:cubicBezTo>
                  <a:cubicBezTo>
                    <a:pt x="964" y="595"/>
                    <a:pt x="964" y="595"/>
                    <a:pt x="964" y="595"/>
                  </a:cubicBezTo>
                  <a:cubicBezTo>
                    <a:pt x="963" y="595"/>
                    <a:pt x="963" y="595"/>
                    <a:pt x="963" y="595"/>
                  </a:cubicBezTo>
                  <a:cubicBezTo>
                    <a:pt x="962" y="595"/>
                    <a:pt x="962" y="595"/>
                    <a:pt x="962" y="595"/>
                  </a:cubicBezTo>
                  <a:cubicBezTo>
                    <a:pt x="962" y="596"/>
                    <a:pt x="962" y="596"/>
                    <a:pt x="962" y="596"/>
                  </a:cubicBezTo>
                  <a:cubicBezTo>
                    <a:pt x="962" y="596"/>
                    <a:pt x="962" y="596"/>
                    <a:pt x="962" y="596"/>
                  </a:cubicBezTo>
                  <a:cubicBezTo>
                    <a:pt x="962" y="597"/>
                    <a:pt x="962" y="597"/>
                    <a:pt x="962" y="597"/>
                  </a:cubicBezTo>
                  <a:cubicBezTo>
                    <a:pt x="963" y="598"/>
                    <a:pt x="963" y="598"/>
                    <a:pt x="963" y="598"/>
                  </a:cubicBezTo>
                  <a:cubicBezTo>
                    <a:pt x="964" y="600"/>
                    <a:pt x="963" y="599"/>
                    <a:pt x="964" y="601"/>
                  </a:cubicBezTo>
                  <a:cubicBezTo>
                    <a:pt x="963" y="602"/>
                    <a:pt x="963" y="605"/>
                    <a:pt x="963" y="606"/>
                  </a:cubicBezTo>
                  <a:cubicBezTo>
                    <a:pt x="963" y="607"/>
                    <a:pt x="963" y="607"/>
                    <a:pt x="963" y="607"/>
                  </a:cubicBezTo>
                  <a:cubicBezTo>
                    <a:pt x="962" y="608"/>
                    <a:pt x="962" y="608"/>
                    <a:pt x="962" y="608"/>
                  </a:cubicBezTo>
                  <a:cubicBezTo>
                    <a:pt x="962" y="607"/>
                    <a:pt x="962" y="607"/>
                    <a:pt x="962" y="607"/>
                  </a:cubicBezTo>
                  <a:cubicBezTo>
                    <a:pt x="961" y="607"/>
                    <a:pt x="961" y="607"/>
                    <a:pt x="961" y="607"/>
                  </a:cubicBezTo>
                  <a:cubicBezTo>
                    <a:pt x="961" y="608"/>
                    <a:pt x="961" y="608"/>
                    <a:pt x="961" y="608"/>
                  </a:cubicBezTo>
                  <a:cubicBezTo>
                    <a:pt x="960" y="610"/>
                    <a:pt x="961" y="609"/>
                    <a:pt x="960" y="611"/>
                  </a:cubicBezTo>
                  <a:cubicBezTo>
                    <a:pt x="959" y="611"/>
                    <a:pt x="959" y="611"/>
                    <a:pt x="959" y="611"/>
                  </a:cubicBezTo>
                  <a:cubicBezTo>
                    <a:pt x="959" y="611"/>
                    <a:pt x="959" y="611"/>
                    <a:pt x="959" y="611"/>
                  </a:cubicBezTo>
                  <a:cubicBezTo>
                    <a:pt x="959" y="611"/>
                    <a:pt x="959" y="611"/>
                    <a:pt x="959" y="611"/>
                  </a:cubicBezTo>
                  <a:cubicBezTo>
                    <a:pt x="959" y="612"/>
                    <a:pt x="959" y="612"/>
                    <a:pt x="959" y="612"/>
                  </a:cubicBezTo>
                  <a:cubicBezTo>
                    <a:pt x="958" y="612"/>
                    <a:pt x="958" y="612"/>
                    <a:pt x="958" y="612"/>
                  </a:cubicBezTo>
                  <a:cubicBezTo>
                    <a:pt x="957" y="612"/>
                    <a:pt x="957" y="612"/>
                    <a:pt x="957" y="612"/>
                  </a:cubicBezTo>
                  <a:cubicBezTo>
                    <a:pt x="956" y="614"/>
                    <a:pt x="956" y="614"/>
                    <a:pt x="956" y="614"/>
                  </a:cubicBezTo>
                  <a:cubicBezTo>
                    <a:pt x="957" y="614"/>
                    <a:pt x="957" y="614"/>
                    <a:pt x="957" y="614"/>
                  </a:cubicBezTo>
                  <a:cubicBezTo>
                    <a:pt x="956" y="615"/>
                    <a:pt x="956" y="615"/>
                    <a:pt x="956" y="615"/>
                  </a:cubicBezTo>
                  <a:cubicBezTo>
                    <a:pt x="956" y="616"/>
                    <a:pt x="956" y="616"/>
                    <a:pt x="956" y="616"/>
                  </a:cubicBezTo>
                  <a:cubicBezTo>
                    <a:pt x="957" y="616"/>
                    <a:pt x="957" y="616"/>
                    <a:pt x="957" y="616"/>
                  </a:cubicBezTo>
                  <a:cubicBezTo>
                    <a:pt x="957" y="617"/>
                    <a:pt x="957" y="617"/>
                    <a:pt x="959" y="618"/>
                  </a:cubicBezTo>
                  <a:cubicBezTo>
                    <a:pt x="959" y="618"/>
                    <a:pt x="959" y="618"/>
                    <a:pt x="959" y="618"/>
                  </a:cubicBezTo>
                  <a:cubicBezTo>
                    <a:pt x="960" y="617"/>
                    <a:pt x="960" y="617"/>
                    <a:pt x="960" y="617"/>
                  </a:cubicBezTo>
                  <a:cubicBezTo>
                    <a:pt x="960" y="616"/>
                    <a:pt x="960" y="616"/>
                    <a:pt x="960" y="616"/>
                  </a:cubicBezTo>
                  <a:cubicBezTo>
                    <a:pt x="961" y="616"/>
                    <a:pt x="961" y="616"/>
                    <a:pt x="961" y="616"/>
                  </a:cubicBezTo>
                  <a:cubicBezTo>
                    <a:pt x="962" y="616"/>
                    <a:pt x="962" y="616"/>
                    <a:pt x="962" y="616"/>
                  </a:cubicBezTo>
                  <a:cubicBezTo>
                    <a:pt x="962" y="615"/>
                    <a:pt x="962" y="614"/>
                    <a:pt x="963" y="614"/>
                  </a:cubicBezTo>
                  <a:cubicBezTo>
                    <a:pt x="963" y="613"/>
                    <a:pt x="963" y="613"/>
                    <a:pt x="963" y="613"/>
                  </a:cubicBezTo>
                  <a:cubicBezTo>
                    <a:pt x="962" y="613"/>
                    <a:pt x="962" y="613"/>
                    <a:pt x="962" y="613"/>
                  </a:cubicBezTo>
                  <a:cubicBezTo>
                    <a:pt x="963" y="613"/>
                    <a:pt x="963" y="613"/>
                    <a:pt x="963" y="613"/>
                  </a:cubicBezTo>
                  <a:cubicBezTo>
                    <a:pt x="963" y="613"/>
                    <a:pt x="963" y="613"/>
                    <a:pt x="963" y="613"/>
                  </a:cubicBezTo>
                  <a:cubicBezTo>
                    <a:pt x="963" y="613"/>
                    <a:pt x="963" y="613"/>
                    <a:pt x="963" y="613"/>
                  </a:cubicBezTo>
                  <a:cubicBezTo>
                    <a:pt x="964" y="612"/>
                    <a:pt x="964" y="612"/>
                    <a:pt x="964" y="612"/>
                  </a:cubicBezTo>
                  <a:cubicBezTo>
                    <a:pt x="964" y="612"/>
                    <a:pt x="964" y="612"/>
                    <a:pt x="966" y="611"/>
                  </a:cubicBezTo>
                  <a:cubicBezTo>
                    <a:pt x="967" y="611"/>
                    <a:pt x="967" y="611"/>
                    <a:pt x="967" y="611"/>
                  </a:cubicBezTo>
                  <a:cubicBezTo>
                    <a:pt x="967" y="611"/>
                    <a:pt x="967" y="611"/>
                    <a:pt x="967" y="611"/>
                  </a:cubicBezTo>
                  <a:cubicBezTo>
                    <a:pt x="968" y="611"/>
                    <a:pt x="968" y="611"/>
                    <a:pt x="969" y="612"/>
                  </a:cubicBezTo>
                  <a:cubicBezTo>
                    <a:pt x="971" y="614"/>
                    <a:pt x="971" y="615"/>
                    <a:pt x="973" y="626"/>
                  </a:cubicBezTo>
                  <a:cubicBezTo>
                    <a:pt x="973" y="627"/>
                    <a:pt x="973" y="627"/>
                    <a:pt x="973" y="627"/>
                  </a:cubicBezTo>
                  <a:cubicBezTo>
                    <a:pt x="972" y="632"/>
                    <a:pt x="973" y="631"/>
                    <a:pt x="972" y="633"/>
                  </a:cubicBezTo>
                  <a:cubicBezTo>
                    <a:pt x="969" y="635"/>
                    <a:pt x="970" y="634"/>
                    <a:pt x="968" y="637"/>
                  </a:cubicBezTo>
                  <a:cubicBezTo>
                    <a:pt x="967" y="637"/>
                    <a:pt x="967" y="637"/>
                    <a:pt x="966" y="638"/>
                  </a:cubicBezTo>
                  <a:cubicBezTo>
                    <a:pt x="966" y="638"/>
                    <a:pt x="966" y="638"/>
                    <a:pt x="966" y="638"/>
                  </a:cubicBezTo>
                  <a:cubicBezTo>
                    <a:pt x="966" y="638"/>
                    <a:pt x="966" y="638"/>
                    <a:pt x="966" y="638"/>
                  </a:cubicBezTo>
                  <a:cubicBezTo>
                    <a:pt x="965" y="640"/>
                    <a:pt x="965" y="640"/>
                    <a:pt x="965" y="641"/>
                  </a:cubicBezTo>
                  <a:cubicBezTo>
                    <a:pt x="965" y="642"/>
                    <a:pt x="965" y="642"/>
                    <a:pt x="965" y="642"/>
                  </a:cubicBezTo>
                  <a:cubicBezTo>
                    <a:pt x="965" y="642"/>
                    <a:pt x="965" y="642"/>
                    <a:pt x="964" y="643"/>
                  </a:cubicBezTo>
                  <a:cubicBezTo>
                    <a:pt x="964" y="643"/>
                    <a:pt x="964" y="643"/>
                    <a:pt x="964" y="643"/>
                  </a:cubicBezTo>
                  <a:cubicBezTo>
                    <a:pt x="964" y="643"/>
                    <a:pt x="964" y="643"/>
                    <a:pt x="964" y="643"/>
                  </a:cubicBezTo>
                  <a:cubicBezTo>
                    <a:pt x="964" y="643"/>
                    <a:pt x="964" y="643"/>
                    <a:pt x="964" y="643"/>
                  </a:cubicBezTo>
                  <a:cubicBezTo>
                    <a:pt x="964" y="643"/>
                    <a:pt x="964" y="643"/>
                    <a:pt x="964" y="643"/>
                  </a:cubicBezTo>
                  <a:cubicBezTo>
                    <a:pt x="963" y="644"/>
                    <a:pt x="962" y="645"/>
                    <a:pt x="962" y="646"/>
                  </a:cubicBezTo>
                  <a:cubicBezTo>
                    <a:pt x="962" y="646"/>
                    <a:pt x="962" y="646"/>
                    <a:pt x="962" y="646"/>
                  </a:cubicBezTo>
                  <a:cubicBezTo>
                    <a:pt x="963" y="647"/>
                    <a:pt x="963" y="647"/>
                    <a:pt x="963" y="647"/>
                  </a:cubicBezTo>
                  <a:cubicBezTo>
                    <a:pt x="964" y="647"/>
                    <a:pt x="964" y="647"/>
                    <a:pt x="964" y="647"/>
                  </a:cubicBezTo>
                  <a:cubicBezTo>
                    <a:pt x="964" y="647"/>
                    <a:pt x="964" y="647"/>
                    <a:pt x="964" y="647"/>
                  </a:cubicBezTo>
                  <a:cubicBezTo>
                    <a:pt x="966" y="648"/>
                    <a:pt x="966" y="648"/>
                    <a:pt x="966" y="648"/>
                  </a:cubicBezTo>
                  <a:cubicBezTo>
                    <a:pt x="967" y="649"/>
                    <a:pt x="967" y="649"/>
                    <a:pt x="967" y="649"/>
                  </a:cubicBezTo>
                  <a:cubicBezTo>
                    <a:pt x="967" y="649"/>
                    <a:pt x="967" y="649"/>
                    <a:pt x="967" y="649"/>
                  </a:cubicBezTo>
                  <a:cubicBezTo>
                    <a:pt x="968" y="649"/>
                    <a:pt x="968" y="649"/>
                    <a:pt x="968" y="649"/>
                  </a:cubicBezTo>
                  <a:cubicBezTo>
                    <a:pt x="968" y="649"/>
                    <a:pt x="968" y="649"/>
                    <a:pt x="968" y="649"/>
                  </a:cubicBezTo>
                  <a:cubicBezTo>
                    <a:pt x="968" y="649"/>
                    <a:pt x="968" y="649"/>
                    <a:pt x="968" y="649"/>
                  </a:cubicBezTo>
                  <a:cubicBezTo>
                    <a:pt x="969" y="649"/>
                    <a:pt x="969" y="649"/>
                    <a:pt x="969" y="649"/>
                  </a:cubicBezTo>
                  <a:cubicBezTo>
                    <a:pt x="969" y="649"/>
                    <a:pt x="969" y="649"/>
                    <a:pt x="969" y="649"/>
                  </a:cubicBezTo>
                  <a:cubicBezTo>
                    <a:pt x="970" y="649"/>
                    <a:pt x="970" y="649"/>
                    <a:pt x="970" y="649"/>
                  </a:cubicBezTo>
                  <a:cubicBezTo>
                    <a:pt x="970" y="650"/>
                    <a:pt x="970" y="650"/>
                    <a:pt x="970" y="650"/>
                  </a:cubicBezTo>
                  <a:cubicBezTo>
                    <a:pt x="969" y="650"/>
                    <a:pt x="967" y="650"/>
                    <a:pt x="967" y="651"/>
                  </a:cubicBezTo>
                  <a:cubicBezTo>
                    <a:pt x="967" y="651"/>
                    <a:pt x="967" y="651"/>
                    <a:pt x="967" y="651"/>
                  </a:cubicBezTo>
                  <a:cubicBezTo>
                    <a:pt x="968" y="651"/>
                    <a:pt x="968" y="651"/>
                    <a:pt x="968" y="651"/>
                  </a:cubicBezTo>
                  <a:cubicBezTo>
                    <a:pt x="969" y="650"/>
                    <a:pt x="969" y="650"/>
                    <a:pt x="969" y="650"/>
                  </a:cubicBezTo>
                  <a:cubicBezTo>
                    <a:pt x="970" y="650"/>
                    <a:pt x="970" y="650"/>
                    <a:pt x="971" y="651"/>
                  </a:cubicBezTo>
                  <a:cubicBezTo>
                    <a:pt x="971" y="650"/>
                    <a:pt x="971" y="650"/>
                    <a:pt x="971" y="650"/>
                  </a:cubicBezTo>
                  <a:cubicBezTo>
                    <a:pt x="972" y="651"/>
                    <a:pt x="972" y="651"/>
                    <a:pt x="972" y="651"/>
                  </a:cubicBezTo>
                  <a:cubicBezTo>
                    <a:pt x="973" y="651"/>
                    <a:pt x="973" y="651"/>
                    <a:pt x="973" y="651"/>
                  </a:cubicBezTo>
                  <a:cubicBezTo>
                    <a:pt x="973" y="651"/>
                    <a:pt x="973" y="651"/>
                    <a:pt x="973" y="651"/>
                  </a:cubicBezTo>
                  <a:cubicBezTo>
                    <a:pt x="976" y="649"/>
                    <a:pt x="978" y="650"/>
                    <a:pt x="981" y="650"/>
                  </a:cubicBezTo>
                  <a:cubicBezTo>
                    <a:pt x="1001" y="638"/>
                    <a:pt x="1002" y="640"/>
                    <a:pt x="1010" y="633"/>
                  </a:cubicBezTo>
                  <a:cubicBezTo>
                    <a:pt x="1011" y="632"/>
                    <a:pt x="1011" y="632"/>
                    <a:pt x="1013" y="631"/>
                  </a:cubicBezTo>
                  <a:cubicBezTo>
                    <a:pt x="1013" y="630"/>
                    <a:pt x="1013" y="630"/>
                    <a:pt x="1013" y="630"/>
                  </a:cubicBezTo>
                  <a:cubicBezTo>
                    <a:pt x="1013" y="630"/>
                    <a:pt x="1013" y="630"/>
                    <a:pt x="1013" y="630"/>
                  </a:cubicBezTo>
                  <a:cubicBezTo>
                    <a:pt x="1013" y="629"/>
                    <a:pt x="1013" y="629"/>
                    <a:pt x="1013" y="628"/>
                  </a:cubicBezTo>
                  <a:cubicBezTo>
                    <a:pt x="1013" y="627"/>
                    <a:pt x="1013" y="627"/>
                    <a:pt x="1013" y="627"/>
                  </a:cubicBezTo>
                  <a:cubicBezTo>
                    <a:pt x="1013" y="627"/>
                    <a:pt x="1013" y="627"/>
                    <a:pt x="1013" y="627"/>
                  </a:cubicBezTo>
                  <a:cubicBezTo>
                    <a:pt x="1013" y="626"/>
                    <a:pt x="1013" y="626"/>
                    <a:pt x="1013" y="626"/>
                  </a:cubicBezTo>
                  <a:cubicBezTo>
                    <a:pt x="1013" y="626"/>
                    <a:pt x="1013" y="626"/>
                    <a:pt x="1013" y="626"/>
                  </a:cubicBezTo>
                  <a:cubicBezTo>
                    <a:pt x="1011" y="626"/>
                    <a:pt x="1011" y="626"/>
                    <a:pt x="1011" y="626"/>
                  </a:cubicBezTo>
                  <a:cubicBezTo>
                    <a:pt x="1011" y="623"/>
                    <a:pt x="1011" y="623"/>
                    <a:pt x="1011" y="623"/>
                  </a:cubicBezTo>
                  <a:cubicBezTo>
                    <a:pt x="1011" y="623"/>
                    <a:pt x="1011" y="623"/>
                    <a:pt x="1011" y="623"/>
                  </a:cubicBezTo>
                  <a:cubicBezTo>
                    <a:pt x="1016" y="621"/>
                    <a:pt x="1021" y="620"/>
                    <a:pt x="1026" y="622"/>
                  </a:cubicBezTo>
                  <a:cubicBezTo>
                    <a:pt x="1027" y="623"/>
                    <a:pt x="1027" y="623"/>
                    <a:pt x="1027" y="623"/>
                  </a:cubicBezTo>
                  <a:cubicBezTo>
                    <a:pt x="1028" y="623"/>
                    <a:pt x="1028" y="623"/>
                    <a:pt x="1028" y="623"/>
                  </a:cubicBezTo>
                  <a:cubicBezTo>
                    <a:pt x="1030" y="623"/>
                    <a:pt x="1031" y="622"/>
                    <a:pt x="1034" y="623"/>
                  </a:cubicBezTo>
                  <a:cubicBezTo>
                    <a:pt x="1035" y="623"/>
                    <a:pt x="1035" y="623"/>
                    <a:pt x="1035" y="623"/>
                  </a:cubicBezTo>
                  <a:cubicBezTo>
                    <a:pt x="1035" y="623"/>
                    <a:pt x="1035" y="623"/>
                    <a:pt x="1035" y="623"/>
                  </a:cubicBezTo>
                  <a:cubicBezTo>
                    <a:pt x="1035" y="623"/>
                    <a:pt x="1035" y="623"/>
                    <a:pt x="1035" y="623"/>
                  </a:cubicBezTo>
                  <a:cubicBezTo>
                    <a:pt x="1036" y="622"/>
                    <a:pt x="1036" y="622"/>
                    <a:pt x="1037" y="622"/>
                  </a:cubicBezTo>
                  <a:cubicBezTo>
                    <a:pt x="1037" y="622"/>
                    <a:pt x="1037" y="622"/>
                    <a:pt x="1037" y="622"/>
                  </a:cubicBezTo>
                  <a:cubicBezTo>
                    <a:pt x="1038" y="622"/>
                    <a:pt x="1038" y="622"/>
                    <a:pt x="1038" y="622"/>
                  </a:cubicBezTo>
                  <a:cubicBezTo>
                    <a:pt x="1039" y="620"/>
                    <a:pt x="1040" y="620"/>
                    <a:pt x="1041" y="619"/>
                  </a:cubicBezTo>
                  <a:cubicBezTo>
                    <a:pt x="1042" y="619"/>
                    <a:pt x="1042" y="619"/>
                    <a:pt x="1042" y="619"/>
                  </a:cubicBezTo>
                  <a:cubicBezTo>
                    <a:pt x="1043" y="619"/>
                    <a:pt x="1043" y="619"/>
                    <a:pt x="1043" y="619"/>
                  </a:cubicBezTo>
                  <a:cubicBezTo>
                    <a:pt x="1043" y="618"/>
                    <a:pt x="1043" y="618"/>
                    <a:pt x="1043" y="618"/>
                  </a:cubicBezTo>
                  <a:cubicBezTo>
                    <a:pt x="1043" y="618"/>
                    <a:pt x="1043" y="618"/>
                    <a:pt x="1043" y="618"/>
                  </a:cubicBezTo>
                  <a:cubicBezTo>
                    <a:pt x="1043" y="618"/>
                    <a:pt x="1043" y="618"/>
                    <a:pt x="1043" y="618"/>
                  </a:cubicBezTo>
                  <a:cubicBezTo>
                    <a:pt x="1043" y="617"/>
                    <a:pt x="1043" y="617"/>
                    <a:pt x="1043" y="617"/>
                  </a:cubicBezTo>
                  <a:cubicBezTo>
                    <a:pt x="1043" y="617"/>
                    <a:pt x="1043" y="617"/>
                    <a:pt x="1043" y="617"/>
                  </a:cubicBezTo>
                  <a:cubicBezTo>
                    <a:pt x="1043" y="616"/>
                    <a:pt x="1043" y="615"/>
                    <a:pt x="1043" y="614"/>
                  </a:cubicBezTo>
                  <a:cubicBezTo>
                    <a:pt x="1042" y="614"/>
                    <a:pt x="1042" y="614"/>
                    <a:pt x="1042" y="614"/>
                  </a:cubicBezTo>
                  <a:cubicBezTo>
                    <a:pt x="1042" y="614"/>
                    <a:pt x="1042" y="614"/>
                    <a:pt x="1042" y="614"/>
                  </a:cubicBezTo>
                  <a:cubicBezTo>
                    <a:pt x="1043" y="613"/>
                    <a:pt x="1043" y="613"/>
                    <a:pt x="1043" y="613"/>
                  </a:cubicBezTo>
                  <a:cubicBezTo>
                    <a:pt x="1043" y="614"/>
                    <a:pt x="1043" y="614"/>
                    <a:pt x="1043" y="614"/>
                  </a:cubicBezTo>
                  <a:cubicBezTo>
                    <a:pt x="1043" y="614"/>
                    <a:pt x="1043" y="614"/>
                    <a:pt x="1043" y="614"/>
                  </a:cubicBezTo>
                  <a:cubicBezTo>
                    <a:pt x="1043" y="614"/>
                    <a:pt x="1043" y="614"/>
                    <a:pt x="1043" y="614"/>
                  </a:cubicBezTo>
                  <a:cubicBezTo>
                    <a:pt x="1044" y="613"/>
                    <a:pt x="1044" y="613"/>
                    <a:pt x="1044" y="613"/>
                  </a:cubicBezTo>
                  <a:cubicBezTo>
                    <a:pt x="1044" y="613"/>
                    <a:pt x="1044" y="613"/>
                    <a:pt x="1044" y="613"/>
                  </a:cubicBezTo>
                  <a:cubicBezTo>
                    <a:pt x="1044" y="612"/>
                    <a:pt x="1044" y="612"/>
                    <a:pt x="1044" y="612"/>
                  </a:cubicBezTo>
                  <a:cubicBezTo>
                    <a:pt x="1045" y="612"/>
                    <a:pt x="1045" y="612"/>
                    <a:pt x="1045" y="612"/>
                  </a:cubicBezTo>
                  <a:cubicBezTo>
                    <a:pt x="1044" y="612"/>
                    <a:pt x="1044" y="612"/>
                    <a:pt x="1044" y="612"/>
                  </a:cubicBezTo>
                  <a:cubicBezTo>
                    <a:pt x="1043" y="612"/>
                    <a:pt x="1043" y="612"/>
                    <a:pt x="1043" y="612"/>
                  </a:cubicBezTo>
                  <a:cubicBezTo>
                    <a:pt x="1043" y="612"/>
                    <a:pt x="1043" y="612"/>
                    <a:pt x="1043" y="612"/>
                  </a:cubicBezTo>
                  <a:cubicBezTo>
                    <a:pt x="1044" y="611"/>
                    <a:pt x="1044" y="611"/>
                    <a:pt x="1044" y="611"/>
                  </a:cubicBezTo>
                  <a:cubicBezTo>
                    <a:pt x="1044" y="611"/>
                    <a:pt x="1044" y="611"/>
                    <a:pt x="1044" y="611"/>
                  </a:cubicBezTo>
                  <a:cubicBezTo>
                    <a:pt x="1043" y="610"/>
                    <a:pt x="1043" y="610"/>
                    <a:pt x="1043" y="610"/>
                  </a:cubicBezTo>
                  <a:cubicBezTo>
                    <a:pt x="1043" y="610"/>
                    <a:pt x="1043" y="610"/>
                    <a:pt x="1043" y="610"/>
                  </a:cubicBezTo>
                  <a:cubicBezTo>
                    <a:pt x="1042" y="611"/>
                    <a:pt x="1042" y="611"/>
                    <a:pt x="1042" y="611"/>
                  </a:cubicBezTo>
                  <a:cubicBezTo>
                    <a:pt x="1042" y="611"/>
                    <a:pt x="1042" y="611"/>
                    <a:pt x="1042" y="611"/>
                  </a:cubicBezTo>
                  <a:cubicBezTo>
                    <a:pt x="1042" y="611"/>
                    <a:pt x="1042" y="611"/>
                    <a:pt x="1042" y="611"/>
                  </a:cubicBezTo>
                  <a:cubicBezTo>
                    <a:pt x="1041" y="610"/>
                    <a:pt x="1041" y="610"/>
                    <a:pt x="1041" y="610"/>
                  </a:cubicBezTo>
                  <a:cubicBezTo>
                    <a:pt x="1043" y="609"/>
                    <a:pt x="1047" y="606"/>
                    <a:pt x="1048" y="605"/>
                  </a:cubicBezTo>
                  <a:cubicBezTo>
                    <a:pt x="1048" y="605"/>
                    <a:pt x="1048" y="605"/>
                    <a:pt x="1048" y="605"/>
                  </a:cubicBezTo>
                  <a:cubicBezTo>
                    <a:pt x="1048" y="604"/>
                    <a:pt x="1048" y="604"/>
                    <a:pt x="1048" y="604"/>
                  </a:cubicBezTo>
                  <a:cubicBezTo>
                    <a:pt x="1048" y="604"/>
                    <a:pt x="1048" y="604"/>
                    <a:pt x="1048" y="604"/>
                  </a:cubicBezTo>
                  <a:cubicBezTo>
                    <a:pt x="1049" y="602"/>
                    <a:pt x="1054" y="597"/>
                    <a:pt x="1058" y="596"/>
                  </a:cubicBezTo>
                  <a:cubicBezTo>
                    <a:pt x="1058" y="596"/>
                    <a:pt x="1096" y="596"/>
                    <a:pt x="1096" y="596"/>
                  </a:cubicBezTo>
                  <a:cubicBezTo>
                    <a:pt x="1097" y="593"/>
                    <a:pt x="1097" y="593"/>
                    <a:pt x="1097" y="593"/>
                  </a:cubicBezTo>
                  <a:cubicBezTo>
                    <a:pt x="1098" y="591"/>
                    <a:pt x="1098" y="591"/>
                    <a:pt x="1098" y="591"/>
                  </a:cubicBezTo>
                  <a:cubicBezTo>
                    <a:pt x="1099" y="592"/>
                    <a:pt x="1099" y="592"/>
                    <a:pt x="1099" y="592"/>
                  </a:cubicBezTo>
                  <a:cubicBezTo>
                    <a:pt x="1100" y="592"/>
                    <a:pt x="1100" y="592"/>
                    <a:pt x="1100" y="592"/>
                  </a:cubicBezTo>
                  <a:cubicBezTo>
                    <a:pt x="1101" y="591"/>
                    <a:pt x="1101" y="591"/>
                    <a:pt x="1102" y="591"/>
                  </a:cubicBezTo>
                  <a:cubicBezTo>
                    <a:pt x="1102" y="591"/>
                    <a:pt x="1102" y="591"/>
                    <a:pt x="1102" y="591"/>
                  </a:cubicBezTo>
                  <a:cubicBezTo>
                    <a:pt x="1102" y="592"/>
                    <a:pt x="1102" y="591"/>
                    <a:pt x="1103" y="592"/>
                  </a:cubicBezTo>
                  <a:cubicBezTo>
                    <a:pt x="1103" y="592"/>
                    <a:pt x="1103" y="592"/>
                    <a:pt x="1103" y="592"/>
                  </a:cubicBezTo>
                  <a:cubicBezTo>
                    <a:pt x="1103" y="591"/>
                    <a:pt x="1103" y="591"/>
                    <a:pt x="1103" y="591"/>
                  </a:cubicBezTo>
                  <a:cubicBezTo>
                    <a:pt x="1103" y="590"/>
                    <a:pt x="1103" y="590"/>
                    <a:pt x="1103" y="590"/>
                  </a:cubicBezTo>
                  <a:cubicBezTo>
                    <a:pt x="1104" y="590"/>
                    <a:pt x="1104" y="590"/>
                    <a:pt x="1104" y="590"/>
                  </a:cubicBezTo>
                  <a:cubicBezTo>
                    <a:pt x="1104" y="589"/>
                    <a:pt x="1104" y="590"/>
                    <a:pt x="1105" y="590"/>
                  </a:cubicBezTo>
                  <a:cubicBezTo>
                    <a:pt x="1105" y="589"/>
                    <a:pt x="1105" y="589"/>
                    <a:pt x="1105" y="589"/>
                  </a:cubicBezTo>
                  <a:cubicBezTo>
                    <a:pt x="1105" y="589"/>
                    <a:pt x="1105" y="589"/>
                    <a:pt x="1105" y="588"/>
                  </a:cubicBezTo>
                  <a:cubicBezTo>
                    <a:pt x="1105" y="587"/>
                    <a:pt x="1105" y="587"/>
                    <a:pt x="1105" y="587"/>
                  </a:cubicBezTo>
                  <a:cubicBezTo>
                    <a:pt x="1106" y="586"/>
                    <a:pt x="1106" y="586"/>
                    <a:pt x="1106" y="586"/>
                  </a:cubicBezTo>
                  <a:cubicBezTo>
                    <a:pt x="1107" y="585"/>
                    <a:pt x="1107" y="585"/>
                    <a:pt x="1108" y="584"/>
                  </a:cubicBezTo>
                  <a:cubicBezTo>
                    <a:pt x="1108" y="583"/>
                    <a:pt x="1108" y="583"/>
                    <a:pt x="1108" y="583"/>
                  </a:cubicBezTo>
                  <a:cubicBezTo>
                    <a:pt x="1109" y="582"/>
                    <a:pt x="1109" y="582"/>
                    <a:pt x="1109" y="582"/>
                  </a:cubicBezTo>
                  <a:cubicBezTo>
                    <a:pt x="1110" y="581"/>
                    <a:pt x="1110" y="581"/>
                    <a:pt x="1110" y="581"/>
                  </a:cubicBezTo>
                  <a:cubicBezTo>
                    <a:pt x="1109" y="580"/>
                    <a:pt x="1109" y="580"/>
                    <a:pt x="1109" y="580"/>
                  </a:cubicBezTo>
                  <a:cubicBezTo>
                    <a:pt x="1109" y="579"/>
                    <a:pt x="1110" y="578"/>
                    <a:pt x="1110" y="576"/>
                  </a:cubicBezTo>
                  <a:cubicBezTo>
                    <a:pt x="1111" y="574"/>
                    <a:pt x="1110" y="575"/>
                    <a:pt x="1112" y="573"/>
                  </a:cubicBezTo>
                  <a:cubicBezTo>
                    <a:pt x="1112" y="570"/>
                    <a:pt x="1112" y="571"/>
                    <a:pt x="1113" y="569"/>
                  </a:cubicBezTo>
                  <a:cubicBezTo>
                    <a:pt x="1114" y="567"/>
                    <a:pt x="1120" y="558"/>
                    <a:pt x="1121" y="556"/>
                  </a:cubicBezTo>
                  <a:cubicBezTo>
                    <a:pt x="1123" y="557"/>
                    <a:pt x="1122" y="556"/>
                    <a:pt x="1123" y="557"/>
                  </a:cubicBezTo>
                  <a:cubicBezTo>
                    <a:pt x="1123" y="558"/>
                    <a:pt x="1123" y="558"/>
                    <a:pt x="1123" y="558"/>
                  </a:cubicBezTo>
                  <a:cubicBezTo>
                    <a:pt x="1123" y="559"/>
                    <a:pt x="1123" y="559"/>
                    <a:pt x="1123" y="559"/>
                  </a:cubicBezTo>
                  <a:cubicBezTo>
                    <a:pt x="1124" y="560"/>
                    <a:pt x="1124" y="560"/>
                    <a:pt x="1124" y="560"/>
                  </a:cubicBezTo>
                  <a:cubicBezTo>
                    <a:pt x="1125" y="560"/>
                    <a:pt x="1125" y="560"/>
                    <a:pt x="1125" y="560"/>
                  </a:cubicBezTo>
                  <a:cubicBezTo>
                    <a:pt x="1125" y="561"/>
                    <a:pt x="1125" y="560"/>
                    <a:pt x="1126" y="560"/>
                  </a:cubicBezTo>
                  <a:cubicBezTo>
                    <a:pt x="1130" y="558"/>
                    <a:pt x="1127" y="560"/>
                    <a:pt x="1131" y="559"/>
                  </a:cubicBezTo>
                  <a:cubicBezTo>
                    <a:pt x="1131" y="558"/>
                    <a:pt x="1131" y="558"/>
                    <a:pt x="1131" y="558"/>
                  </a:cubicBezTo>
                  <a:cubicBezTo>
                    <a:pt x="1132" y="558"/>
                    <a:pt x="1132" y="558"/>
                    <a:pt x="1132" y="558"/>
                  </a:cubicBezTo>
                  <a:cubicBezTo>
                    <a:pt x="1133" y="558"/>
                    <a:pt x="1133" y="558"/>
                    <a:pt x="1133" y="558"/>
                  </a:cubicBezTo>
                  <a:cubicBezTo>
                    <a:pt x="1135" y="560"/>
                    <a:pt x="1135" y="560"/>
                    <a:pt x="1137" y="562"/>
                  </a:cubicBezTo>
                  <a:cubicBezTo>
                    <a:pt x="1137" y="562"/>
                    <a:pt x="1138" y="576"/>
                    <a:pt x="1138" y="581"/>
                  </a:cubicBezTo>
                  <a:cubicBezTo>
                    <a:pt x="1138" y="581"/>
                    <a:pt x="1138" y="581"/>
                    <a:pt x="1138" y="581"/>
                  </a:cubicBezTo>
                  <a:cubicBezTo>
                    <a:pt x="1138" y="582"/>
                    <a:pt x="1138" y="582"/>
                    <a:pt x="1138" y="583"/>
                  </a:cubicBezTo>
                  <a:cubicBezTo>
                    <a:pt x="1138" y="583"/>
                    <a:pt x="1138" y="583"/>
                    <a:pt x="1138" y="583"/>
                  </a:cubicBezTo>
                  <a:cubicBezTo>
                    <a:pt x="1137" y="584"/>
                    <a:pt x="1137" y="584"/>
                    <a:pt x="1137" y="584"/>
                  </a:cubicBezTo>
                  <a:cubicBezTo>
                    <a:pt x="1138" y="585"/>
                    <a:pt x="1138" y="585"/>
                    <a:pt x="1138" y="585"/>
                  </a:cubicBezTo>
                  <a:cubicBezTo>
                    <a:pt x="1138" y="585"/>
                    <a:pt x="1138" y="585"/>
                    <a:pt x="1138" y="585"/>
                  </a:cubicBezTo>
                  <a:cubicBezTo>
                    <a:pt x="1138" y="585"/>
                    <a:pt x="1138" y="585"/>
                    <a:pt x="1138" y="585"/>
                  </a:cubicBezTo>
                  <a:cubicBezTo>
                    <a:pt x="1140" y="586"/>
                    <a:pt x="1138" y="585"/>
                    <a:pt x="1140" y="586"/>
                  </a:cubicBezTo>
                  <a:cubicBezTo>
                    <a:pt x="1140" y="586"/>
                    <a:pt x="1140" y="586"/>
                    <a:pt x="1140" y="586"/>
                  </a:cubicBezTo>
                  <a:cubicBezTo>
                    <a:pt x="1141" y="586"/>
                    <a:pt x="1141" y="586"/>
                    <a:pt x="1141" y="586"/>
                  </a:cubicBezTo>
                  <a:cubicBezTo>
                    <a:pt x="1142" y="586"/>
                    <a:pt x="1142" y="586"/>
                    <a:pt x="1142" y="586"/>
                  </a:cubicBezTo>
                  <a:cubicBezTo>
                    <a:pt x="1142" y="587"/>
                    <a:pt x="1142" y="587"/>
                    <a:pt x="1142" y="587"/>
                  </a:cubicBezTo>
                  <a:cubicBezTo>
                    <a:pt x="1142" y="588"/>
                    <a:pt x="1142" y="588"/>
                    <a:pt x="1142" y="588"/>
                  </a:cubicBezTo>
                  <a:cubicBezTo>
                    <a:pt x="1141" y="588"/>
                    <a:pt x="1141" y="588"/>
                    <a:pt x="1141" y="588"/>
                  </a:cubicBezTo>
                  <a:cubicBezTo>
                    <a:pt x="1141" y="589"/>
                    <a:pt x="1141" y="589"/>
                    <a:pt x="1141" y="589"/>
                  </a:cubicBezTo>
                  <a:cubicBezTo>
                    <a:pt x="1141" y="589"/>
                    <a:pt x="1141" y="589"/>
                    <a:pt x="1142" y="590"/>
                  </a:cubicBezTo>
                  <a:cubicBezTo>
                    <a:pt x="1142" y="591"/>
                    <a:pt x="1142" y="591"/>
                    <a:pt x="1142" y="591"/>
                  </a:cubicBezTo>
                  <a:cubicBezTo>
                    <a:pt x="1141" y="591"/>
                    <a:pt x="1141" y="591"/>
                    <a:pt x="1141" y="591"/>
                  </a:cubicBezTo>
                  <a:cubicBezTo>
                    <a:pt x="1141" y="592"/>
                    <a:pt x="1141" y="592"/>
                    <a:pt x="1141" y="592"/>
                  </a:cubicBezTo>
                  <a:cubicBezTo>
                    <a:pt x="1141" y="592"/>
                    <a:pt x="1141" y="592"/>
                    <a:pt x="1141" y="592"/>
                  </a:cubicBezTo>
                  <a:cubicBezTo>
                    <a:pt x="1142" y="593"/>
                    <a:pt x="1142" y="593"/>
                    <a:pt x="1142" y="593"/>
                  </a:cubicBezTo>
                  <a:cubicBezTo>
                    <a:pt x="1143" y="594"/>
                    <a:pt x="1143" y="594"/>
                    <a:pt x="1143" y="594"/>
                  </a:cubicBezTo>
                  <a:cubicBezTo>
                    <a:pt x="1144" y="593"/>
                    <a:pt x="1143" y="593"/>
                    <a:pt x="1144" y="593"/>
                  </a:cubicBezTo>
                  <a:cubicBezTo>
                    <a:pt x="1144" y="593"/>
                    <a:pt x="1144" y="593"/>
                    <a:pt x="1145" y="593"/>
                  </a:cubicBezTo>
                  <a:cubicBezTo>
                    <a:pt x="1145" y="594"/>
                    <a:pt x="1145" y="594"/>
                    <a:pt x="1145" y="594"/>
                  </a:cubicBezTo>
                  <a:cubicBezTo>
                    <a:pt x="1145" y="595"/>
                    <a:pt x="1145" y="594"/>
                    <a:pt x="1146" y="596"/>
                  </a:cubicBezTo>
                  <a:cubicBezTo>
                    <a:pt x="1145" y="597"/>
                    <a:pt x="1145" y="597"/>
                    <a:pt x="1145" y="597"/>
                  </a:cubicBezTo>
                  <a:cubicBezTo>
                    <a:pt x="1145" y="598"/>
                    <a:pt x="1145" y="598"/>
                    <a:pt x="1145" y="598"/>
                  </a:cubicBezTo>
                  <a:cubicBezTo>
                    <a:pt x="1146" y="598"/>
                    <a:pt x="1146" y="598"/>
                    <a:pt x="1146" y="598"/>
                  </a:cubicBezTo>
                  <a:cubicBezTo>
                    <a:pt x="1147" y="598"/>
                    <a:pt x="1147" y="598"/>
                    <a:pt x="1147" y="598"/>
                  </a:cubicBezTo>
                  <a:cubicBezTo>
                    <a:pt x="1147" y="599"/>
                    <a:pt x="1147" y="599"/>
                    <a:pt x="1147" y="599"/>
                  </a:cubicBezTo>
                  <a:cubicBezTo>
                    <a:pt x="1144" y="601"/>
                    <a:pt x="1144" y="601"/>
                    <a:pt x="1144" y="601"/>
                  </a:cubicBezTo>
                  <a:cubicBezTo>
                    <a:pt x="1142" y="601"/>
                    <a:pt x="1142" y="601"/>
                    <a:pt x="1142" y="601"/>
                  </a:cubicBezTo>
                  <a:cubicBezTo>
                    <a:pt x="1141" y="601"/>
                    <a:pt x="1141" y="601"/>
                    <a:pt x="1141" y="601"/>
                  </a:cubicBezTo>
                  <a:cubicBezTo>
                    <a:pt x="1140" y="602"/>
                    <a:pt x="1140" y="602"/>
                    <a:pt x="1140" y="602"/>
                  </a:cubicBezTo>
                  <a:cubicBezTo>
                    <a:pt x="1140" y="603"/>
                    <a:pt x="1140" y="603"/>
                    <a:pt x="1140" y="603"/>
                  </a:cubicBezTo>
                  <a:cubicBezTo>
                    <a:pt x="1139" y="603"/>
                    <a:pt x="1139" y="603"/>
                    <a:pt x="1139" y="603"/>
                  </a:cubicBezTo>
                  <a:cubicBezTo>
                    <a:pt x="1138" y="603"/>
                    <a:pt x="1138" y="603"/>
                    <a:pt x="1138" y="603"/>
                  </a:cubicBezTo>
                  <a:cubicBezTo>
                    <a:pt x="1138" y="603"/>
                    <a:pt x="1138" y="603"/>
                    <a:pt x="1138" y="603"/>
                  </a:cubicBezTo>
                  <a:cubicBezTo>
                    <a:pt x="1137" y="603"/>
                    <a:pt x="1137" y="603"/>
                    <a:pt x="1137" y="603"/>
                  </a:cubicBezTo>
                  <a:cubicBezTo>
                    <a:pt x="1136" y="605"/>
                    <a:pt x="1136" y="605"/>
                    <a:pt x="1136" y="605"/>
                  </a:cubicBezTo>
                  <a:cubicBezTo>
                    <a:pt x="1136" y="604"/>
                    <a:pt x="1136" y="604"/>
                    <a:pt x="1136" y="604"/>
                  </a:cubicBezTo>
                  <a:cubicBezTo>
                    <a:pt x="1135" y="605"/>
                    <a:pt x="1135" y="605"/>
                    <a:pt x="1135" y="605"/>
                  </a:cubicBezTo>
                  <a:cubicBezTo>
                    <a:pt x="1135" y="606"/>
                    <a:pt x="1135" y="605"/>
                    <a:pt x="1135" y="606"/>
                  </a:cubicBezTo>
                  <a:cubicBezTo>
                    <a:pt x="1134" y="605"/>
                    <a:pt x="1134" y="605"/>
                    <a:pt x="1134" y="604"/>
                  </a:cubicBezTo>
                  <a:cubicBezTo>
                    <a:pt x="1133" y="604"/>
                    <a:pt x="1134" y="604"/>
                    <a:pt x="1133" y="604"/>
                  </a:cubicBezTo>
                  <a:cubicBezTo>
                    <a:pt x="1132" y="604"/>
                    <a:pt x="1132" y="604"/>
                    <a:pt x="1132" y="604"/>
                  </a:cubicBezTo>
                  <a:cubicBezTo>
                    <a:pt x="1132" y="604"/>
                    <a:pt x="1132" y="604"/>
                    <a:pt x="1132" y="604"/>
                  </a:cubicBezTo>
                  <a:cubicBezTo>
                    <a:pt x="1132" y="604"/>
                    <a:pt x="1132" y="604"/>
                    <a:pt x="1131" y="605"/>
                  </a:cubicBezTo>
                  <a:cubicBezTo>
                    <a:pt x="1131" y="604"/>
                    <a:pt x="1131" y="604"/>
                    <a:pt x="1131" y="604"/>
                  </a:cubicBezTo>
                  <a:cubicBezTo>
                    <a:pt x="1130" y="604"/>
                    <a:pt x="1130" y="604"/>
                    <a:pt x="1130" y="604"/>
                  </a:cubicBezTo>
                  <a:cubicBezTo>
                    <a:pt x="1130" y="605"/>
                    <a:pt x="1130" y="605"/>
                    <a:pt x="1129" y="606"/>
                  </a:cubicBezTo>
                  <a:cubicBezTo>
                    <a:pt x="1129" y="607"/>
                    <a:pt x="1129" y="607"/>
                    <a:pt x="1129" y="607"/>
                  </a:cubicBezTo>
                  <a:cubicBezTo>
                    <a:pt x="1129" y="608"/>
                    <a:pt x="1129" y="608"/>
                    <a:pt x="1129" y="608"/>
                  </a:cubicBezTo>
                  <a:cubicBezTo>
                    <a:pt x="1129" y="608"/>
                    <a:pt x="1129" y="608"/>
                    <a:pt x="1129" y="608"/>
                  </a:cubicBezTo>
                  <a:cubicBezTo>
                    <a:pt x="1128" y="607"/>
                    <a:pt x="1128" y="607"/>
                    <a:pt x="1128" y="607"/>
                  </a:cubicBezTo>
                  <a:cubicBezTo>
                    <a:pt x="1127" y="606"/>
                    <a:pt x="1127" y="606"/>
                    <a:pt x="1127" y="606"/>
                  </a:cubicBezTo>
                  <a:cubicBezTo>
                    <a:pt x="1126" y="606"/>
                    <a:pt x="1126" y="606"/>
                    <a:pt x="1126" y="606"/>
                  </a:cubicBezTo>
                  <a:cubicBezTo>
                    <a:pt x="1126" y="606"/>
                    <a:pt x="1126" y="606"/>
                    <a:pt x="1126" y="606"/>
                  </a:cubicBezTo>
                  <a:cubicBezTo>
                    <a:pt x="1127" y="605"/>
                    <a:pt x="1127" y="605"/>
                    <a:pt x="1127" y="605"/>
                  </a:cubicBezTo>
                  <a:cubicBezTo>
                    <a:pt x="1127" y="605"/>
                    <a:pt x="1127" y="605"/>
                    <a:pt x="1127" y="605"/>
                  </a:cubicBezTo>
                  <a:cubicBezTo>
                    <a:pt x="1126" y="605"/>
                    <a:pt x="1126" y="605"/>
                    <a:pt x="1126" y="605"/>
                  </a:cubicBezTo>
                  <a:cubicBezTo>
                    <a:pt x="1126" y="605"/>
                    <a:pt x="1126" y="605"/>
                    <a:pt x="1126" y="605"/>
                  </a:cubicBezTo>
                  <a:cubicBezTo>
                    <a:pt x="1127" y="604"/>
                    <a:pt x="1127" y="604"/>
                    <a:pt x="1127" y="604"/>
                  </a:cubicBezTo>
                  <a:cubicBezTo>
                    <a:pt x="1127" y="603"/>
                    <a:pt x="1127" y="603"/>
                    <a:pt x="1127" y="603"/>
                  </a:cubicBezTo>
                  <a:cubicBezTo>
                    <a:pt x="1126" y="603"/>
                    <a:pt x="1126" y="603"/>
                    <a:pt x="1126" y="603"/>
                  </a:cubicBezTo>
                  <a:cubicBezTo>
                    <a:pt x="1126" y="604"/>
                    <a:pt x="1126" y="604"/>
                    <a:pt x="1126" y="604"/>
                  </a:cubicBezTo>
                  <a:cubicBezTo>
                    <a:pt x="1124" y="605"/>
                    <a:pt x="1124" y="605"/>
                    <a:pt x="1124" y="605"/>
                  </a:cubicBezTo>
                  <a:cubicBezTo>
                    <a:pt x="1124" y="606"/>
                    <a:pt x="1124" y="606"/>
                    <a:pt x="1124" y="606"/>
                  </a:cubicBezTo>
                  <a:cubicBezTo>
                    <a:pt x="1123" y="609"/>
                    <a:pt x="1123" y="609"/>
                    <a:pt x="1123" y="609"/>
                  </a:cubicBezTo>
                  <a:cubicBezTo>
                    <a:pt x="1123" y="610"/>
                    <a:pt x="1123" y="610"/>
                    <a:pt x="1123" y="610"/>
                  </a:cubicBezTo>
                  <a:cubicBezTo>
                    <a:pt x="1122" y="611"/>
                    <a:pt x="1123" y="611"/>
                    <a:pt x="1121" y="612"/>
                  </a:cubicBezTo>
                  <a:cubicBezTo>
                    <a:pt x="1120" y="612"/>
                    <a:pt x="1120" y="612"/>
                    <a:pt x="1120" y="612"/>
                  </a:cubicBezTo>
                  <a:cubicBezTo>
                    <a:pt x="1119" y="612"/>
                    <a:pt x="1119" y="612"/>
                    <a:pt x="1119" y="612"/>
                  </a:cubicBezTo>
                  <a:cubicBezTo>
                    <a:pt x="1119" y="613"/>
                    <a:pt x="1119" y="613"/>
                    <a:pt x="1119" y="613"/>
                  </a:cubicBezTo>
                  <a:cubicBezTo>
                    <a:pt x="1118" y="613"/>
                    <a:pt x="1118" y="613"/>
                    <a:pt x="1118" y="613"/>
                  </a:cubicBezTo>
                  <a:cubicBezTo>
                    <a:pt x="1118" y="612"/>
                    <a:pt x="1118" y="612"/>
                    <a:pt x="1118" y="612"/>
                  </a:cubicBezTo>
                  <a:cubicBezTo>
                    <a:pt x="1118" y="612"/>
                    <a:pt x="1118" y="612"/>
                    <a:pt x="1118" y="612"/>
                  </a:cubicBezTo>
                  <a:cubicBezTo>
                    <a:pt x="1117" y="614"/>
                    <a:pt x="1117" y="614"/>
                    <a:pt x="1117" y="614"/>
                  </a:cubicBezTo>
                  <a:cubicBezTo>
                    <a:pt x="1117" y="614"/>
                    <a:pt x="1117" y="614"/>
                    <a:pt x="1117" y="614"/>
                  </a:cubicBezTo>
                  <a:cubicBezTo>
                    <a:pt x="1117" y="612"/>
                    <a:pt x="1117" y="613"/>
                    <a:pt x="1117" y="612"/>
                  </a:cubicBezTo>
                  <a:cubicBezTo>
                    <a:pt x="1116" y="612"/>
                    <a:pt x="1116" y="612"/>
                    <a:pt x="1116" y="612"/>
                  </a:cubicBezTo>
                  <a:cubicBezTo>
                    <a:pt x="1116" y="614"/>
                    <a:pt x="1116" y="614"/>
                    <a:pt x="1116" y="614"/>
                  </a:cubicBezTo>
                  <a:cubicBezTo>
                    <a:pt x="1115" y="614"/>
                    <a:pt x="1115" y="614"/>
                    <a:pt x="1115" y="614"/>
                  </a:cubicBezTo>
                  <a:cubicBezTo>
                    <a:pt x="1115" y="613"/>
                    <a:pt x="1115" y="613"/>
                    <a:pt x="1115" y="613"/>
                  </a:cubicBezTo>
                  <a:cubicBezTo>
                    <a:pt x="1115" y="613"/>
                    <a:pt x="1115" y="613"/>
                    <a:pt x="1115" y="613"/>
                  </a:cubicBezTo>
                  <a:cubicBezTo>
                    <a:pt x="1115" y="614"/>
                    <a:pt x="1115" y="614"/>
                    <a:pt x="1115" y="614"/>
                  </a:cubicBezTo>
                  <a:cubicBezTo>
                    <a:pt x="1115" y="615"/>
                    <a:pt x="1115" y="615"/>
                    <a:pt x="1115" y="615"/>
                  </a:cubicBezTo>
                  <a:cubicBezTo>
                    <a:pt x="1115" y="615"/>
                    <a:pt x="1115" y="615"/>
                    <a:pt x="1115" y="615"/>
                  </a:cubicBezTo>
                  <a:cubicBezTo>
                    <a:pt x="1114" y="615"/>
                    <a:pt x="1115" y="615"/>
                    <a:pt x="1114" y="615"/>
                  </a:cubicBezTo>
                  <a:cubicBezTo>
                    <a:pt x="1114" y="615"/>
                    <a:pt x="1114" y="615"/>
                    <a:pt x="1114" y="615"/>
                  </a:cubicBezTo>
                  <a:cubicBezTo>
                    <a:pt x="1113" y="615"/>
                    <a:pt x="1113" y="615"/>
                    <a:pt x="1113" y="615"/>
                  </a:cubicBezTo>
                  <a:cubicBezTo>
                    <a:pt x="1113" y="614"/>
                    <a:pt x="1113" y="615"/>
                    <a:pt x="1113" y="614"/>
                  </a:cubicBezTo>
                  <a:cubicBezTo>
                    <a:pt x="1112" y="614"/>
                    <a:pt x="1112" y="614"/>
                    <a:pt x="1112" y="614"/>
                  </a:cubicBezTo>
                  <a:cubicBezTo>
                    <a:pt x="1111" y="615"/>
                    <a:pt x="1111" y="615"/>
                    <a:pt x="1111" y="615"/>
                  </a:cubicBezTo>
                  <a:cubicBezTo>
                    <a:pt x="1110" y="617"/>
                    <a:pt x="1110" y="617"/>
                    <a:pt x="1110" y="617"/>
                  </a:cubicBezTo>
                  <a:cubicBezTo>
                    <a:pt x="1110" y="617"/>
                    <a:pt x="1110" y="617"/>
                    <a:pt x="1110" y="618"/>
                  </a:cubicBezTo>
                  <a:cubicBezTo>
                    <a:pt x="1108" y="620"/>
                    <a:pt x="1109" y="619"/>
                    <a:pt x="1107" y="622"/>
                  </a:cubicBezTo>
                  <a:cubicBezTo>
                    <a:pt x="1106" y="625"/>
                    <a:pt x="1106" y="625"/>
                    <a:pt x="1106" y="625"/>
                  </a:cubicBezTo>
                  <a:cubicBezTo>
                    <a:pt x="1105" y="625"/>
                    <a:pt x="1105" y="625"/>
                    <a:pt x="1105" y="625"/>
                  </a:cubicBezTo>
                  <a:cubicBezTo>
                    <a:pt x="1105" y="626"/>
                    <a:pt x="1105" y="626"/>
                    <a:pt x="1105" y="626"/>
                  </a:cubicBezTo>
                  <a:cubicBezTo>
                    <a:pt x="1104" y="629"/>
                    <a:pt x="1104" y="628"/>
                    <a:pt x="1103" y="630"/>
                  </a:cubicBezTo>
                  <a:cubicBezTo>
                    <a:pt x="1104" y="631"/>
                    <a:pt x="1104" y="630"/>
                    <a:pt x="1104" y="631"/>
                  </a:cubicBezTo>
                  <a:cubicBezTo>
                    <a:pt x="1104" y="632"/>
                    <a:pt x="1104" y="632"/>
                    <a:pt x="1104" y="632"/>
                  </a:cubicBezTo>
                  <a:cubicBezTo>
                    <a:pt x="1105" y="632"/>
                    <a:pt x="1105" y="632"/>
                    <a:pt x="1105" y="632"/>
                  </a:cubicBezTo>
                  <a:cubicBezTo>
                    <a:pt x="1105" y="632"/>
                    <a:pt x="1105" y="632"/>
                    <a:pt x="1105" y="632"/>
                  </a:cubicBezTo>
                  <a:cubicBezTo>
                    <a:pt x="1106" y="632"/>
                    <a:pt x="1106" y="632"/>
                    <a:pt x="1106" y="632"/>
                  </a:cubicBezTo>
                  <a:cubicBezTo>
                    <a:pt x="1106" y="633"/>
                    <a:pt x="1106" y="633"/>
                    <a:pt x="1106" y="633"/>
                  </a:cubicBezTo>
                  <a:cubicBezTo>
                    <a:pt x="1106" y="633"/>
                    <a:pt x="1106" y="633"/>
                    <a:pt x="1106" y="633"/>
                  </a:cubicBezTo>
                  <a:cubicBezTo>
                    <a:pt x="1105" y="633"/>
                    <a:pt x="1105" y="633"/>
                    <a:pt x="1105" y="633"/>
                  </a:cubicBezTo>
                  <a:cubicBezTo>
                    <a:pt x="1104" y="634"/>
                    <a:pt x="1104" y="634"/>
                    <a:pt x="1104" y="634"/>
                  </a:cubicBezTo>
                  <a:cubicBezTo>
                    <a:pt x="1103" y="634"/>
                    <a:pt x="1103" y="634"/>
                    <a:pt x="1103" y="634"/>
                  </a:cubicBezTo>
                  <a:cubicBezTo>
                    <a:pt x="1103" y="636"/>
                    <a:pt x="1102" y="636"/>
                    <a:pt x="1101" y="637"/>
                  </a:cubicBezTo>
                  <a:cubicBezTo>
                    <a:pt x="1102" y="638"/>
                    <a:pt x="1102" y="638"/>
                    <a:pt x="1102" y="638"/>
                  </a:cubicBezTo>
                  <a:cubicBezTo>
                    <a:pt x="1104" y="638"/>
                    <a:pt x="1104" y="638"/>
                    <a:pt x="1104" y="638"/>
                  </a:cubicBezTo>
                  <a:cubicBezTo>
                    <a:pt x="1104" y="639"/>
                    <a:pt x="1104" y="639"/>
                    <a:pt x="1104" y="639"/>
                  </a:cubicBezTo>
                  <a:cubicBezTo>
                    <a:pt x="1106" y="642"/>
                    <a:pt x="1106" y="642"/>
                    <a:pt x="1106" y="642"/>
                  </a:cubicBezTo>
                  <a:cubicBezTo>
                    <a:pt x="1106" y="642"/>
                    <a:pt x="1106" y="642"/>
                    <a:pt x="1106" y="642"/>
                  </a:cubicBezTo>
                  <a:cubicBezTo>
                    <a:pt x="1105" y="643"/>
                    <a:pt x="1105" y="643"/>
                    <a:pt x="1105" y="643"/>
                  </a:cubicBezTo>
                  <a:cubicBezTo>
                    <a:pt x="1107" y="643"/>
                    <a:pt x="1107" y="643"/>
                    <a:pt x="1107" y="643"/>
                  </a:cubicBezTo>
                  <a:cubicBezTo>
                    <a:pt x="1107" y="645"/>
                    <a:pt x="1107" y="645"/>
                    <a:pt x="1107" y="645"/>
                  </a:cubicBezTo>
                  <a:cubicBezTo>
                    <a:pt x="1108" y="646"/>
                    <a:pt x="1108" y="646"/>
                    <a:pt x="1108" y="646"/>
                  </a:cubicBezTo>
                  <a:cubicBezTo>
                    <a:pt x="1109" y="646"/>
                    <a:pt x="1109" y="646"/>
                    <a:pt x="1109" y="646"/>
                  </a:cubicBezTo>
                  <a:cubicBezTo>
                    <a:pt x="1112" y="646"/>
                    <a:pt x="1111" y="646"/>
                    <a:pt x="1113" y="645"/>
                  </a:cubicBezTo>
                  <a:cubicBezTo>
                    <a:pt x="1113" y="644"/>
                    <a:pt x="1113" y="644"/>
                    <a:pt x="1113" y="644"/>
                  </a:cubicBezTo>
                  <a:cubicBezTo>
                    <a:pt x="1112" y="643"/>
                    <a:pt x="1112" y="643"/>
                    <a:pt x="1112" y="642"/>
                  </a:cubicBezTo>
                  <a:cubicBezTo>
                    <a:pt x="1111" y="641"/>
                    <a:pt x="1111" y="641"/>
                    <a:pt x="1111" y="641"/>
                  </a:cubicBezTo>
                  <a:cubicBezTo>
                    <a:pt x="1111" y="642"/>
                    <a:pt x="1111" y="642"/>
                    <a:pt x="1111" y="642"/>
                  </a:cubicBezTo>
                  <a:cubicBezTo>
                    <a:pt x="1110" y="641"/>
                    <a:pt x="1110" y="641"/>
                    <a:pt x="1110" y="641"/>
                  </a:cubicBezTo>
                  <a:cubicBezTo>
                    <a:pt x="1110" y="641"/>
                    <a:pt x="1110" y="641"/>
                    <a:pt x="1110" y="641"/>
                  </a:cubicBezTo>
                  <a:cubicBezTo>
                    <a:pt x="1110" y="641"/>
                    <a:pt x="1110" y="641"/>
                    <a:pt x="1110" y="641"/>
                  </a:cubicBezTo>
                  <a:cubicBezTo>
                    <a:pt x="1111" y="641"/>
                    <a:pt x="1111" y="641"/>
                    <a:pt x="1111" y="641"/>
                  </a:cubicBezTo>
                  <a:cubicBezTo>
                    <a:pt x="1112" y="641"/>
                    <a:pt x="1112" y="641"/>
                    <a:pt x="1112" y="641"/>
                  </a:cubicBezTo>
                  <a:cubicBezTo>
                    <a:pt x="1113" y="643"/>
                    <a:pt x="1113" y="643"/>
                    <a:pt x="1113" y="643"/>
                  </a:cubicBezTo>
                  <a:cubicBezTo>
                    <a:pt x="1113" y="646"/>
                    <a:pt x="1113" y="645"/>
                    <a:pt x="1114" y="647"/>
                  </a:cubicBezTo>
                  <a:cubicBezTo>
                    <a:pt x="1113" y="647"/>
                    <a:pt x="1113" y="647"/>
                    <a:pt x="1113" y="647"/>
                  </a:cubicBezTo>
                  <a:cubicBezTo>
                    <a:pt x="1113" y="647"/>
                    <a:pt x="1113" y="647"/>
                    <a:pt x="1113" y="647"/>
                  </a:cubicBezTo>
                  <a:cubicBezTo>
                    <a:pt x="1112" y="647"/>
                    <a:pt x="1110" y="648"/>
                    <a:pt x="1108" y="648"/>
                  </a:cubicBezTo>
                  <a:cubicBezTo>
                    <a:pt x="1107" y="649"/>
                    <a:pt x="1107" y="649"/>
                    <a:pt x="1107" y="649"/>
                  </a:cubicBezTo>
                  <a:cubicBezTo>
                    <a:pt x="1105" y="649"/>
                    <a:pt x="1105" y="649"/>
                    <a:pt x="1105" y="649"/>
                  </a:cubicBezTo>
                  <a:cubicBezTo>
                    <a:pt x="1105" y="649"/>
                    <a:pt x="1105" y="649"/>
                    <a:pt x="1105" y="649"/>
                  </a:cubicBezTo>
                  <a:cubicBezTo>
                    <a:pt x="1105" y="648"/>
                    <a:pt x="1105" y="648"/>
                    <a:pt x="1105" y="648"/>
                  </a:cubicBezTo>
                  <a:cubicBezTo>
                    <a:pt x="1105" y="647"/>
                    <a:pt x="1105" y="647"/>
                    <a:pt x="1105" y="647"/>
                  </a:cubicBezTo>
                  <a:cubicBezTo>
                    <a:pt x="1105" y="647"/>
                    <a:pt x="1105" y="647"/>
                    <a:pt x="1105" y="647"/>
                  </a:cubicBezTo>
                  <a:cubicBezTo>
                    <a:pt x="1102" y="649"/>
                    <a:pt x="1102" y="649"/>
                    <a:pt x="1102" y="649"/>
                  </a:cubicBezTo>
                  <a:cubicBezTo>
                    <a:pt x="1101" y="649"/>
                    <a:pt x="1101" y="649"/>
                    <a:pt x="1101" y="649"/>
                  </a:cubicBezTo>
                  <a:cubicBezTo>
                    <a:pt x="1100" y="650"/>
                    <a:pt x="1100" y="650"/>
                    <a:pt x="1100" y="650"/>
                  </a:cubicBezTo>
                  <a:cubicBezTo>
                    <a:pt x="1099" y="650"/>
                    <a:pt x="1099" y="650"/>
                    <a:pt x="1099" y="650"/>
                  </a:cubicBezTo>
                  <a:cubicBezTo>
                    <a:pt x="1099" y="648"/>
                    <a:pt x="1099" y="648"/>
                    <a:pt x="1099" y="648"/>
                  </a:cubicBezTo>
                  <a:cubicBezTo>
                    <a:pt x="1100" y="646"/>
                    <a:pt x="1100" y="646"/>
                    <a:pt x="1100" y="646"/>
                  </a:cubicBezTo>
                  <a:cubicBezTo>
                    <a:pt x="1100" y="646"/>
                    <a:pt x="1100" y="646"/>
                    <a:pt x="1100" y="646"/>
                  </a:cubicBezTo>
                  <a:cubicBezTo>
                    <a:pt x="1098" y="647"/>
                    <a:pt x="1098" y="647"/>
                    <a:pt x="1098" y="647"/>
                  </a:cubicBezTo>
                  <a:cubicBezTo>
                    <a:pt x="1098" y="647"/>
                    <a:pt x="1098" y="647"/>
                    <a:pt x="1098" y="647"/>
                  </a:cubicBezTo>
                  <a:cubicBezTo>
                    <a:pt x="1098" y="646"/>
                    <a:pt x="1098" y="646"/>
                    <a:pt x="1098" y="646"/>
                  </a:cubicBezTo>
                  <a:cubicBezTo>
                    <a:pt x="1098" y="646"/>
                    <a:pt x="1098" y="646"/>
                    <a:pt x="1098" y="646"/>
                  </a:cubicBezTo>
                  <a:cubicBezTo>
                    <a:pt x="1097" y="645"/>
                    <a:pt x="1097" y="645"/>
                    <a:pt x="1097" y="645"/>
                  </a:cubicBezTo>
                  <a:cubicBezTo>
                    <a:pt x="1097" y="647"/>
                    <a:pt x="1097" y="647"/>
                    <a:pt x="1097" y="647"/>
                  </a:cubicBezTo>
                  <a:cubicBezTo>
                    <a:pt x="1097" y="648"/>
                    <a:pt x="1097" y="648"/>
                    <a:pt x="1097" y="648"/>
                  </a:cubicBezTo>
                  <a:cubicBezTo>
                    <a:pt x="1097" y="651"/>
                    <a:pt x="1097" y="651"/>
                    <a:pt x="1097" y="651"/>
                  </a:cubicBezTo>
                  <a:cubicBezTo>
                    <a:pt x="1096" y="652"/>
                    <a:pt x="1096" y="652"/>
                    <a:pt x="1096" y="652"/>
                  </a:cubicBezTo>
                  <a:cubicBezTo>
                    <a:pt x="1093" y="652"/>
                    <a:pt x="1093" y="652"/>
                    <a:pt x="1093" y="652"/>
                  </a:cubicBezTo>
                  <a:cubicBezTo>
                    <a:pt x="1091" y="652"/>
                    <a:pt x="1091" y="652"/>
                    <a:pt x="1087" y="653"/>
                  </a:cubicBezTo>
                  <a:cubicBezTo>
                    <a:pt x="1086" y="653"/>
                    <a:pt x="1086" y="653"/>
                    <a:pt x="1086" y="653"/>
                  </a:cubicBezTo>
                  <a:cubicBezTo>
                    <a:pt x="1085" y="653"/>
                    <a:pt x="1085" y="653"/>
                    <a:pt x="1085" y="653"/>
                  </a:cubicBezTo>
                  <a:cubicBezTo>
                    <a:pt x="1081" y="653"/>
                    <a:pt x="1081" y="653"/>
                    <a:pt x="1081" y="653"/>
                  </a:cubicBezTo>
                  <a:cubicBezTo>
                    <a:pt x="1080" y="653"/>
                    <a:pt x="1080" y="653"/>
                    <a:pt x="1080" y="653"/>
                  </a:cubicBezTo>
                  <a:cubicBezTo>
                    <a:pt x="1079" y="654"/>
                    <a:pt x="1079" y="654"/>
                    <a:pt x="1079" y="654"/>
                  </a:cubicBezTo>
                  <a:cubicBezTo>
                    <a:pt x="1072" y="656"/>
                    <a:pt x="1073" y="657"/>
                    <a:pt x="1070" y="660"/>
                  </a:cubicBezTo>
                  <a:cubicBezTo>
                    <a:pt x="1069" y="660"/>
                    <a:pt x="1069" y="660"/>
                    <a:pt x="1069" y="660"/>
                  </a:cubicBezTo>
                  <a:cubicBezTo>
                    <a:pt x="1068" y="661"/>
                    <a:pt x="1069" y="660"/>
                    <a:pt x="1068" y="661"/>
                  </a:cubicBezTo>
                  <a:cubicBezTo>
                    <a:pt x="1069" y="658"/>
                    <a:pt x="1069" y="658"/>
                    <a:pt x="1069" y="655"/>
                  </a:cubicBezTo>
                  <a:cubicBezTo>
                    <a:pt x="1069" y="654"/>
                    <a:pt x="1069" y="654"/>
                    <a:pt x="1068" y="654"/>
                  </a:cubicBezTo>
                  <a:cubicBezTo>
                    <a:pt x="1069" y="655"/>
                    <a:pt x="1069" y="655"/>
                    <a:pt x="1069" y="655"/>
                  </a:cubicBezTo>
                  <a:cubicBezTo>
                    <a:pt x="1069" y="658"/>
                    <a:pt x="1069" y="657"/>
                    <a:pt x="1069" y="659"/>
                  </a:cubicBezTo>
                  <a:cubicBezTo>
                    <a:pt x="1068" y="661"/>
                    <a:pt x="1068" y="661"/>
                    <a:pt x="1068" y="661"/>
                  </a:cubicBezTo>
                  <a:cubicBezTo>
                    <a:pt x="1067" y="662"/>
                    <a:pt x="1067" y="661"/>
                    <a:pt x="1067" y="662"/>
                  </a:cubicBezTo>
                  <a:cubicBezTo>
                    <a:pt x="1066" y="662"/>
                    <a:pt x="1066" y="662"/>
                    <a:pt x="1066" y="662"/>
                  </a:cubicBezTo>
                  <a:cubicBezTo>
                    <a:pt x="1066" y="663"/>
                    <a:pt x="1066" y="662"/>
                    <a:pt x="1065" y="663"/>
                  </a:cubicBezTo>
                  <a:cubicBezTo>
                    <a:pt x="1065" y="664"/>
                    <a:pt x="1065" y="664"/>
                    <a:pt x="1065" y="664"/>
                  </a:cubicBezTo>
                  <a:cubicBezTo>
                    <a:pt x="1065" y="665"/>
                    <a:pt x="1065" y="665"/>
                    <a:pt x="1065" y="665"/>
                  </a:cubicBezTo>
                  <a:cubicBezTo>
                    <a:pt x="1067" y="666"/>
                    <a:pt x="1067" y="666"/>
                    <a:pt x="1067" y="666"/>
                  </a:cubicBezTo>
                  <a:cubicBezTo>
                    <a:pt x="1068" y="665"/>
                    <a:pt x="1068" y="665"/>
                    <a:pt x="1068" y="665"/>
                  </a:cubicBezTo>
                  <a:cubicBezTo>
                    <a:pt x="1068" y="666"/>
                    <a:pt x="1068" y="666"/>
                    <a:pt x="1068" y="667"/>
                  </a:cubicBezTo>
                  <a:cubicBezTo>
                    <a:pt x="1068" y="667"/>
                    <a:pt x="1067" y="675"/>
                    <a:pt x="1067" y="675"/>
                  </a:cubicBezTo>
                  <a:cubicBezTo>
                    <a:pt x="1067" y="674"/>
                    <a:pt x="1067" y="673"/>
                    <a:pt x="1067" y="672"/>
                  </a:cubicBezTo>
                  <a:cubicBezTo>
                    <a:pt x="1067" y="672"/>
                    <a:pt x="1067" y="672"/>
                    <a:pt x="1067" y="672"/>
                  </a:cubicBezTo>
                  <a:cubicBezTo>
                    <a:pt x="1066" y="673"/>
                    <a:pt x="1066" y="675"/>
                    <a:pt x="1066" y="676"/>
                  </a:cubicBezTo>
                  <a:cubicBezTo>
                    <a:pt x="1065" y="678"/>
                    <a:pt x="1065" y="677"/>
                    <a:pt x="1064" y="679"/>
                  </a:cubicBezTo>
                  <a:cubicBezTo>
                    <a:pt x="1063" y="679"/>
                    <a:pt x="1063" y="679"/>
                    <a:pt x="1063" y="679"/>
                  </a:cubicBezTo>
                  <a:cubicBezTo>
                    <a:pt x="1063" y="679"/>
                    <a:pt x="1063" y="679"/>
                    <a:pt x="1063" y="679"/>
                  </a:cubicBezTo>
                  <a:cubicBezTo>
                    <a:pt x="1063" y="680"/>
                    <a:pt x="1063" y="680"/>
                    <a:pt x="1063" y="680"/>
                  </a:cubicBezTo>
                  <a:cubicBezTo>
                    <a:pt x="1063" y="681"/>
                    <a:pt x="1063" y="681"/>
                    <a:pt x="1063" y="681"/>
                  </a:cubicBezTo>
                  <a:cubicBezTo>
                    <a:pt x="1063" y="682"/>
                    <a:pt x="1063" y="682"/>
                    <a:pt x="1063" y="682"/>
                  </a:cubicBezTo>
                  <a:cubicBezTo>
                    <a:pt x="1062" y="681"/>
                    <a:pt x="1062" y="681"/>
                    <a:pt x="1062" y="681"/>
                  </a:cubicBezTo>
                  <a:cubicBezTo>
                    <a:pt x="1061" y="682"/>
                    <a:pt x="1061" y="682"/>
                    <a:pt x="1061" y="682"/>
                  </a:cubicBezTo>
                  <a:cubicBezTo>
                    <a:pt x="1061" y="682"/>
                    <a:pt x="1061" y="682"/>
                    <a:pt x="1061" y="682"/>
                  </a:cubicBezTo>
                  <a:cubicBezTo>
                    <a:pt x="1061" y="683"/>
                    <a:pt x="1061" y="683"/>
                    <a:pt x="1061" y="683"/>
                  </a:cubicBezTo>
                  <a:cubicBezTo>
                    <a:pt x="1060" y="684"/>
                    <a:pt x="1060" y="685"/>
                    <a:pt x="1059" y="686"/>
                  </a:cubicBezTo>
                  <a:cubicBezTo>
                    <a:pt x="1057" y="687"/>
                    <a:pt x="1057" y="687"/>
                    <a:pt x="1057" y="687"/>
                  </a:cubicBezTo>
                  <a:cubicBezTo>
                    <a:pt x="1057" y="687"/>
                    <a:pt x="1057" y="687"/>
                    <a:pt x="1057" y="687"/>
                  </a:cubicBezTo>
                  <a:cubicBezTo>
                    <a:pt x="1058" y="685"/>
                    <a:pt x="1057" y="686"/>
                    <a:pt x="1058" y="684"/>
                  </a:cubicBezTo>
                  <a:cubicBezTo>
                    <a:pt x="1057" y="684"/>
                    <a:pt x="1057" y="684"/>
                    <a:pt x="1056" y="683"/>
                  </a:cubicBezTo>
                  <a:cubicBezTo>
                    <a:pt x="1055" y="683"/>
                    <a:pt x="1055" y="683"/>
                    <a:pt x="1055" y="683"/>
                  </a:cubicBezTo>
                  <a:cubicBezTo>
                    <a:pt x="1054" y="682"/>
                    <a:pt x="1054" y="682"/>
                    <a:pt x="1054" y="682"/>
                  </a:cubicBezTo>
                  <a:cubicBezTo>
                    <a:pt x="1053" y="682"/>
                    <a:pt x="1053" y="682"/>
                    <a:pt x="1053" y="682"/>
                  </a:cubicBezTo>
                  <a:cubicBezTo>
                    <a:pt x="1051" y="679"/>
                    <a:pt x="1051" y="679"/>
                    <a:pt x="1051" y="679"/>
                  </a:cubicBezTo>
                  <a:cubicBezTo>
                    <a:pt x="1051" y="679"/>
                    <a:pt x="1051" y="679"/>
                    <a:pt x="1051" y="678"/>
                  </a:cubicBezTo>
                  <a:cubicBezTo>
                    <a:pt x="1051" y="676"/>
                    <a:pt x="1051" y="676"/>
                    <a:pt x="1052" y="675"/>
                  </a:cubicBezTo>
                  <a:cubicBezTo>
                    <a:pt x="1053" y="674"/>
                    <a:pt x="1053" y="674"/>
                    <a:pt x="1053" y="674"/>
                  </a:cubicBezTo>
                  <a:cubicBezTo>
                    <a:pt x="1055" y="674"/>
                    <a:pt x="1055" y="674"/>
                    <a:pt x="1055" y="674"/>
                  </a:cubicBezTo>
                  <a:cubicBezTo>
                    <a:pt x="1056" y="673"/>
                    <a:pt x="1055" y="673"/>
                    <a:pt x="1056" y="672"/>
                  </a:cubicBezTo>
                  <a:cubicBezTo>
                    <a:pt x="1055" y="674"/>
                    <a:pt x="1055" y="674"/>
                    <a:pt x="1055" y="674"/>
                  </a:cubicBezTo>
                  <a:cubicBezTo>
                    <a:pt x="1053" y="674"/>
                    <a:pt x="1053" y="674"/>
                    <a:pt x="1052" y="674"/>
                  </a:cubicBezTo>
                  <a:cubicBezTo>
                    <a:pt x="1051" y="675"/>
                    <a:pt x="1051" y="675"/>
                    <a:pt x="1051" y="675"/>
                  </a:cubicBezTo>
                  <a:cubicBezTo>
                    <a:pt x="1051" y="676"/>
                    <a:pt x="1051" y="676"/>
                    <a:pt x="1051" y="676"/>
                  </a:cubicBezTo>
                  <a:cubicBezTo>
                    <a:pt x="1050" y="677"/>
                    <a:pt x="1050" y="677"/>
                    <a:pt x="1050" y="677"/>
                  </a:cubicBezTo>
                  <a:cubicBezTo>
                    <a:pt x="1050" y="678"/>
                    <a:pt x="1050" y="678"/>
                    <a:pt x="1050" y="678"/>
                  </a:cubicBezTo>
                  <a:cubicBezTo>
                    <a:pt x="1050" y="680"/>
                    <a:pt x="1050" y="680"/>
                    <a:pt x="1050" y="680"/>
                  </a:cubicBezTo>
                  <a:cubicBezTo>
                    <a:pt x="1051" y="681"/>
                    <a:pt x="1051" y="680"/>
                    <a:pt x="1052" y="682"/>
                  </a:cubicBezTo>
                  <a:cubicBezTo>
                    <a:pt x="1052" y="685"/>
                    <a:pt x="1052" y="685"/>
                    <a:pt x="1052" y="685"/>
                  </a:cubicBezTo>
                  <a:cubicBezTo>
                    <a:pt x="1053" y="687"/>
                    <a:pt x="1053" y="686"/>
                    <a:pt x="1055" y="689"/>
                  </a:cubicBezTo>
                  <a:cubicBezTo>
                    <a:pt x="1056" y="690"/>
                    <a:pt x="1056" y="690"/>
                    <a:pt x="1056" y="690"/>
                  </a:cubicBezTo>
                  <a:cubicBezTo>
                    <a:pt x="1056" y="690"/>
                    <a:pt x="1056" y="690"/>
                    <a:pt x="1056" y="690"/>
                  </a:cubicBezTo>
                  <a:cubicBezTo>
                    <a:pt x="1055" y="692"/>
                    <a:pt x="1055" y="692"/>
                    <a:pt x="1055" y="692"/>
                  </a:cubicBezTo>
                  <a:cubicBezTo>
                    <a:pt x="1055" y="692"/>
                    <a:pt x="1055" y="692"/>
                    <a:pt x="1055" y="692"/>
                  </a:cubicBezTo>
                  <a:cubicBezTo>
                    <a:pt x="1055" y="692"/>
                    <a:pt x="1055" y="692"/>
                    <a:pt x="1055" y="692"/>
                  </a:cubicBezTo>
                  <a:cubicBezTo>
                    <a:pt x="1056" y="693"/>
                    <a:pt x="1056" y="693"/>
                    <a:pt x="1056" y="693"/>
                  </a:cubicBezTo>
                  <a:cubicBezTo>
                    <a:pt x="1056" y="694"/>
                    <a:pt x="1056" y="694"/>
                    <a:pt x="1056" y="694"/>
                  </a:cubicBezTo>
                  <a:cubicBezTo>
                    <a:pt x="1056" y="695"/>
                    <a:pt x="1056" y="695"/>
                    <a:pt x="1056" y="695"/>
                  </a:cubicBezTo>
                  <a:cubicBezTo>
                    <a:pt x="1056" y="696"/>
                    <a:pt x="1056" y="696"/>
                    <a:pt x="1056" y="696"/>
                  </a:cubicBezTo>
                  <a:cubicBezTo>
                    <a:pt x="1056" y="695"/>
                    <a:pt x="1056" y="695"/>
                    <a:pt x="1056" y="695"/>
                  </a:cubicBezTo>
                  <a:cubicBezTo>
                    <a:pt x="1056" y="695"/>
                    <a:pt x="1056" y="695"/>
                    <a:pt x="1056" y="695"/>
                  </a:cubicBezTo>
                  <a:cubicBezTo>
                    <a:pt x="1055" y="695"/>
                    <a:pt x="1055" y="695"/>
                    <a:pt x="1055" y="695"/>
                  </a:cubicBezTo>
                  <a:cubicBezTo>
                    <a:pt x="1055" y="695"/>
                    <a:pt x="1055" y="695"/>
                    <a:pt x="1055" y="695"/>
                  </a:cubicBezTo>
                  <a:cubicBezTo>
                    <a:pt x="1055" y="697"/>
                    <a:pt x="1055" y="697"/>
                    <a:pt x="1055" y="697"/>
                  </a:cubicBezTo>
                  <a:cubicBezTo>
                    <a:pt x="1054" y="697"/>
                    <a:pt x="1054" y="697"/>
                    <a:pt x="1054" y="697"/>
                  </a:cubicBezTo>
                  <a:cubicBezTo>
                    <a:pt x="1054" y="698"/>
                    <a:pt x="1053" y="699"/>
                    <a:pt x="1050" y="706"/>
                  </a:cubicBezTo>
                  <a:cubicBezTo>
                    <a:pt x="1050" y="707"/>
                    <a:pt x="1050" y="707"/>
                    <a:pt x="1050" y="707"/>
                  </a:cubicBezTo>
                  <a:cubicBezTo>
                    <a:pt x="1049" y="707"/>
                    <a:pt x="1050" y="707"/>
                    <a:pt x="1049" y="708"/>
                  </a:cubicBezTo>
                  <a:cubicBezTo>
                    <a:pt x="1048" y="708"/>
                    <a:pt x="1048" y="708"/>
                    <a:pt x="1047" y="709"/>
                  </a:cubicBezTo>
                  <a:cubicBezTo>
                    <a:pt x="1047" y="711"/>
                    <a:pt x="1047" y="710"/>
                    <a:pt x="1046" y="713"/>
                  </a:cubicBezTo>
                  <a:cubicBezTo>
                    <a:pt x="1046" y="712"/>
                    <a:pt x="1046" y="712"/>
                    <a:pt x="1046" y="712"/>
                  </a:cubicBezTo>
                  <a:cubicBezTo>
                    <a:pt x="1045" y="711"/>
                    <a:pt x="1045" y="711"/>
                    <a:pt x="1045" y="711"/>
                  </a:cubicBezTo>
                  <a:cubicBezTo>
                    <a:pt x="1046" y="707"/>
                    <a:pt x="1047" y="705"/>
                    <a:pt x="1049" y="703"/>
                  </a:cubicBezTo>
                  <a:cubicBezTo>
                    <a:pt x="1049" y="701"/>
                    <a:pt x="1049" y="701"/>
                    <a:pt x="1049" y="701"/>
                  </a:cubicBezTo>
                  <a:cubicBezTo>
                    <a:pt x="1048" y="701"/>
                    <a:pt x="1048" y="701"/>
                    <a:pt x="1048" y="701"/>
                  </a:cubicBezTo>
                  <a:cubicBezTo>
                    <a:pt x="1047" y="701"/>
                    <a:pt x="1047" y="701"/>
                    <a:pt x="1047" y="701"/>
                  </a:cubicBezTo>
                  <a:cubicBezTo>
                    <a:pt x="1047" y="700"/>
                    <a:pt x="1047" y="700"/>
                    <a:pt x="1048" y="700"/>
                  </a:cubicBezTo>
                  <a:cubicBezTo>
                    <a:pt x="1047" y="699"/>
                    <a:pt x="1047" y="699"/>
                    <a:pt x="1047" y="699"/>
                  </a:cubicBezTo>
                  <a:cubicBezTo>
                    <a:pt x="1047" y="699"/>
                    <a:pt x="1047" y="699"/>
                    <a:pt x="1047" y="699"/>
                  </a:cubicBezTo>
                  <a:cubicBezTo>
                    <a:pt x="1046" y="698"/>
                    <a:pt x="1046" y="698"/>
                    <a:pt x="1046" y="698"/>
                  </a:cubicBezTo>
                  <a:cubicBezTo>
                    <a:pt x="1047" y="698"/>
                    <a:pt x="1047" y="698"/>
                    <a:pt x="1047" y="698"/>
                  </a:cubicBezTo>
                  <a:cubicBezTo>
                    <a:pt x="1047" y="697"/>
                    <a:pt x="1047" y="697"/>
                    <a:pt x="1047" y="697"/>
                  </a:cubicBezTo>
                  <a:cubicBezTo>
                    <a:pt x="1047" y="696"/>
                    <a:pt x="1047" y="696"/>
                    <a:pt x="1047" y="696"/>
                  </a:cubicBezTo>
                  <a:cubicBezTo>
                    <a:pt x="1047" y="696"/>
                    <a:pt x="1047" y="696"/>
                    <a:pt x="1047" y="696"/>
                  </a:cubicBezTo>
                  <a:cubicBezTo>
                    <a:pt x="1047" y="696"/>
                    <a:pt x="1047" y="696"/>
                    <a:pt x="1047" y="696"/>
                  </a:cubicBezTo>
                  <a:cubicBezTo>
                    <a:pt x="1046" y="696"/>
                    <a:pt x="1046" y="696"/>
                    <a:pt x="1046" y="697"/>
                  </a:cubicBezTo>
                  <a:cubicBezTo>
                    <a:pt x="1046" y="696"/>
                    <a:pt x="1046" y="696"/>
                    <a:pt x="1046" y="696"/>
                  </a:cubicBezTo>
                  <a:cubicBezTo>
                    <a:pt x="1045" y="696"/>
                    <a:pt x="1045" y="696"/>
                    <a:pt x="1045" y="696"/>
                  </a:cubicBezTo>
                  <a:cubicBezTo>
                    <a:pt x="1045" y="697"/>
                    <a:pt x="1045" y="697"/>
                    <a:pt x="1045" y="697"/>
                  </a:cubicBezTo>
                  <a:cubicBezTo>
                    <a:pt x="1045" y="697"/>
                    <a:pt x="1045" y="697"/>
                    <a:pt x="1045" y="697"/>
                  </a:cubicBezTo>
                  <a:cubicBezTo>
                    <a:pt x="1044" y="696"/>
                    <a:pt x="1044" y="696"/>
                    <a:pt x="1043" y="696"/>
                  </a:cubicBezTo>
                  <a:cubicBezTo>
                    <a:pt x="1042" y="694"/>
                    <a:pt x="1042" y="695"/>
                    <a:pt x="1042" y="694"/>
                  </a:cubicBezTo>
                  <a:cubicBezTo>
                    <a:pt x="1042" y="692"/>
                    <a:pt x="1042" y="692"/>
                    <a:pt x="1042" y="692"/>
                  </a:cubicBezTo>
                  <a:cubicBezTo>
                    <a:pt x="1043" y="692"/>
                    <a:pt x="1043" y="692"/>
                    <a:pt x="1043" y="692"/>
                  </a:cubicBezTo>
                  <a:cubicBezTo>
                    <a:pt x="1044" y="692"/>
                    <a:pt x="1044" y="692"/>
                    <a:pt x="1045" y="692"/>
                  </a:cubicBezTo>
                  <a:cubicBezTo>
                    <a:pt x="1045" y="692"/>
                    <a:pt x="1045" y="692"/>
                    <a:pt x="1045" y="692"/>
                  </a:cubicBezTo>
                  <a:cubicBezTo>
                    <a:pt x="1045" y="692"/>
                    <a:pt x="1045" y="692"/>
                    <a:pt x="1045" y="692"/>
                  </a:cubicBezTo>
                  <a:cubicBezTo>
                    <a:pt x="1043" y="691"/>
                    <a:pt x="1043" y="691"/>
                    <a:pt x="1043" y="691"/>
                  </a:cubicBezTo>
                  <a:cubicBezTo>
                    <a:pt x="1043" y="690"/>
                    <a:pt x="1043" y="690"/>
                    <a:pt x="1043" y="690"/>
                  </a:cubicBezTo>
                  <a:cubicBezTo>
                    <a:pt x="1042" y="690"/>
                    <a:pt x="1042" y="690"/>
                    <a:pt x="1042" y="690"/>
                  </a:cubicBezTo>
                  <a:cubicBezTo>
                    <a:pt x="1042" y="690"/>
                    <a:pt x="1042" y="690"/>
                    <a:pt x="1042" y="690"/>
                  </a:cubicBezTo>
                  <a:cubicBezTo>
                    <a:pt x="1042" y="691"/>
                    <a:pt x="1042" y="691"/>
                    <a:pt x="1042" y="691"/>
                  </a:cubicBezTo>
                  <a:cubicBezTo>
                    <a:pt x="1042" y="689"/>
                    <a:pt x="1042" y="689"/>
                    <a:pt x="1042" y="689"/>
                  </a:cubicBezTo>
                  <a:cubicBezTo>
                    <a:pt x="1043" y="689"/>
                    <a:pt x="1043" y="689"/>
                    <a:pt x="1043" y="689"/>
                  </a:cubicBezTo>
                  <a:cubicBezTo>
                    <a:pt x="1044" y="689"/>
                    <a:pt x="1044" y="689"/>
                    <a:pt x="1044" y="689"/>
                  </a:cubicBezTo>
                  <a:cubicBezTo>
                    <a:pt x="1043" y="688"/>
                    <a:pt x="1043" y="688"/>
                    <a:pt x="1043" y="688"/>
                  </a:cubicBezTo>
                  <a:cubicBezTo>
                    <a:pt x="1043" y="687"/>
                    <a:pt x="1043" y="687"/>
                    <a:pt x="1043" y="687"/>
                  </a:cubicBezTo>
                  <a:cubicBezTo>
                    <a:pt x="1042" y="688"/>
                    <a:pt x="1042" y="688"/>
                    <a:pt x="1042" y="688"/>
                  </a:cubicBezTo>
                  <a:cubicBezTo>
                    <a:pt x="1042" y="687"/>
                    <a:pt x="1042" y="687"/>
                    <a:pt x="1042" y="686"/>
                  </a:cubicBezTo>
                  <a:cubicBezTo>
                    <a:pt x="1043" y="686"/>
                    <a:pt x="1043" y="686"/>
                    <a:pt x="1043" y="686"/>
                  </a:cubicBezTo>
                  <a:cubicBezTo>
                    <a:pt x="1043" y="687"/>
                    <a:pt x="1043" y="687"/>
                    <a:pt x="1043" y="687"/>
                  </a:cubicBezTo>
                  <a:cubicBezTo>
                    <a:pt x="1044" y="685"/>
                    <a:pt x="1044" y="685"/>
                    <a:pt x="1044" y="685"/>
                  </a:cubicBezTo>
                  <a:cubicBezTo>
                    <a:pt x="1044" y="685"/>
                    <a:pt x="1044" y="685"/>
                    <a:pt x="1044" y="685"/>
                  </a:cubicBezTo>
                  <a:cubicBezTo>
                    <a:pt x="1043" y="686"/>
                    <a:pt x="1043" y="686"/>
                    <a:pt x="1043" y="686"/>
                  </a:cubicBezTo>
                  <a:cubicBezTo>
                    <a:pt x="1043" y="684"/>
                    <a:pt x="1043" y="684"/>
                    <a:pt x="1043" y="684"/>
                  </a:cubicBezTo>
                  <a:cubicBezTo>
                    <a:pt x="1044" y="682"/>
                    <a:pt x="1044" y="682"/>
                    <a:pt x="1044" y="682"/>
                  </a:cubicBezTo>
                  <a:cubicBezTo>
                    <a:pt x="1045" y="681"/>
                    <a:pt x="1045" y="681"/>
                    <a:pt x="1045" y="681"/>
                  </a:cubicBezTo>
                  <a:cubicBezTo>
                    <a:pt x="1046" y="681"/>
                    <a:pt x="1045" y="681"/>
                    <a:pt x="1047" y="681"/>
                  </a:cubicBezTo>
                  <a:cubicBezTo>
                    <a:pt x="1046" y="681"/>
                    <a:pt x="1046" y="681"/>
                    <a:pt x="1045" y="681"/>
                  </a:cubicBezTo>
                  <a:cubicBezTo>
                    <a:pt x="1046" y="680"/>
                    <a:pt x="1046" y="680"/>
                    <a:pt x="1046" y="680"/>
                  </a:cubicBezTo>
                  <a:cubicBezTo>
                    <a:pt x="1046" y="680"/>
                    <a:pt x="1046" y="680"/>
                    <a:pt x="1046" y="680"/>
                  </a:cubicBezTo>
                  <a:cubicBezTo>
                    <a:pt x="1047" y="679"/>
                    <a:pt x="1047" y="679"/>
                    <a:pt x="1047" y="679"/>
                  </a:cubicBezTo>
                  <a:cubicBezTo>
                    <a:pt x="1046" y="679"/>
                    <a:pt x="1046" y="679"/>
                    <a:pt x="1046" y="679"/>
                  </a:cubicBezTo>
                  <a:cubicBezTo>
                    <a:pt x="1046" y="678"/>
                    <a:pt x="1046" y="678"/>
                    <a:pt x="1046" y="678"/>
                  </a:cubicBezTo>
                  <a:cubicBezTo>
                    <a:pt x="1045" y="678"/>
                    <a:pt x="1045" y="678"/>
                    <a:pt x="1045" y="678"/>
                  </a:cubicBezTo>
                  <a:cubicBezTo>
                    <a:pt x="1044" y="679"/>
                    <a:pt x="1044" y="679"/>
                    <a:pt x="1044" y="679"/>
                  </a:cubicBezTo>
                  <a:cubicBezTo>
                    <a:pt x="1044" y="680"/>
                    <a:pt x="1044" y="680"/>
                    <a:pt x="1044" y="680"/>
                  </a:cubicBezTo>
                  <a:cubicBezTo>
                    <a:pt x="1044" y="680"/>
                    <a:pt x="1044" y="680"/>
                    <a:pt x="1044" y="680"/>
                  </a:cubicBezTo>
                  <a:cubicBezTo>
                    <a:pt x="1044" y="681"/>
                    <a:pt x="1044" y="681"/>
                    <a:pt x="1044" y="681"/>
                  </a:cubicBezTo>
                  <a:cubicBezTo>
                    <a:pt x="1043" y="681"/>
                    <a:pt x="1043" y="681"/>
                    <a:pt x="1043" y="681"/>
                  </a:cubicBezTo>
                  <a:cubicBezTo>
                    <a:pt x="1043" y="680"/>
                    <a:pt x="1043" y="680"/>
                    <a:pt x="1043" y="680"/>
                  </a:cubicBezTo>
                  <a:cubicBezTo>
                    <a:pt x="1043" y="680"/>
                    <a:pt x="1043" y="680"/>
                    <a:pt x="1043" y="680"/>
                  </a:cubicBezTo>
                  <a:cubicBezTo>
                    <a:pt x="1043" y="681"/>
                    <a:pt x="1043" y="681"/>
                    <a:pt x="1043" y="681"/>
                  </a:cubicBezTo>
                  <a:cubicBezTo>
                    <a:pt x="1042" y="682"/>
                    <a:pt x="1042" y="682"/>
                    <a:pt x="1042" y="682"/>
                  </a:cubicBezTo>
                  <a:cubicBezTo>
                    <a:pt x="1042" y="681"/>
                    <a:pt x="1042" y="681"/>
                    <a:pt x="1042" y="681"/>
                  </a:cubicBezTo>
                  <a:cubicBezTo>
                    <a:pt x="1041" y="681"/>
                    <a:pt x="1041" y="681"/>
                    <a:pt x="1041" y="681"/>
                  </a:cubicBezTo>
                  <a:cubicBezTo>
                    <a:pt x="1042" y="681"/>
                    <a:pt x="1042" y="681"/>
                    <a:pt x="1042" y="681"/>
                  </a:cubicBezTo>
                  <a:cubicBezTo>
                    <a:pt x="1041" y="682"/>
                    <a:pt x="1041" y="682"/>
                    <a:pt x="1041" y="682"/>
                  </a:cubicBezTo>
                  <a:cubicBezTo>
                    <a:pt x="1041" y="682"/>
                    <a:pt x="1041" y="682"/>
                    <a:pt x="1041" y="682"/>
                  </a:cubicBezTo>
                  <a:cubicBezTo>
                    <a:pt x="1041" y="683"/>
                    <a:pt x="1041" y="683"/>
                    <a:pt x="1041" y="683"/>
                  </a:cubicBezTo>
                  <a:cubicBezTo>
                    <a:pt x="1041" y="683"/>
                    <a:pt x="1041" y="683"/>
                    <a:pt x="1041" y="683"/>
                  </a:cubicBezTo>
                  <a:cubicBezTo>
                    <a:pt x="1039" y="683"/>
                    <a:pt x="1039" y="683"/>
                    <a:pt x="1039" y="683"/>
                  </a:cubicBezTo>
                  <a:cubicBezTo>
                    <a:pt x="1039" y="683"/>
                    <a:pt x="1039" y="683"/>
                    <a:pt x="1039" y="683"/>
                  </a:cubicBezTo>
                  <a:cubicBezTo>
                    <a:pt x="1040" y="684"/>
                    <a:pt x="1040" y="684"/>
                    <a:pt x="1040" y="684"/>
                  </a:cubicBezTo>
                  <a:cubicBezTo>
                    <a:pt x="1041" y="685"/>
                    <a:pt x="1041" y="685"/>
                    <a:pt x="1041" y="685"/>
                  </a:cubicBezTo>
                  <a:cubicBezTo>
                    <a:pt x="1041" y="685"/>
                    <a:pt x="1041" y="685"/>
                    <a:pt x="1041" y="685"/>
                  </a:cubicBezTo>
                  <a:cubicBezTo>
                    <a:pt x="1040" y="686"/>
                    <a:pt x="1040" y="686"/>
                    <a:pt x="1040" y="686"/>
                  </a:cubicBezTo>
                  <a:cubicBezTo>
                    <a:pt x="1039" y="686"/>
                    <a:pt x="1039" y="686"/>
                    <a:pt x="1039" y="686"/>
                  </a:cubicBezTo>
                  <a:cubicBezTo>
                    <a:pt x="1039" y="686"/>
                    <a:pt x="1039" y="686"/>
                    <a:pt x="1039" y="686"/>
                  </a:cubicBezTo>
                  <a:cubicBezTo>
                    <a:pt x="1040" y="687"/>
                    <a:pt x="1040" y="686"/>
                    <a:pt x="1040" y="687"/>
                  </a:cubicBezTo>
                  <a:cubicBezTo>
                    <a:pt x="1040" y="688"/>
                    <a:pt x="1040" y="688"/>
                    <a:pt x="1040" y="688"/>
                  </a:cubicBezTo>
                  <a:cubicBezTo>
                    <a:pt x="1040" y="689"/>
                    <a:pt x="1040" y="689"/>
                    <a:pt x="1039" y="690"/>
                  </a:cubicBezTo>
                  <a:cubicBezTo>
                    <a:pt x="1040" y="693"/>
                    <a:pt x="1040" y="693"/>
                    <a:pt x="1040" y="693"/>
                  </a:cubicBezTo>
                  <a:cubicBezTo>
                    <a:pt x="1040" y="694"/>
                    <a:pt x="1041" y="695"/>
                    <a:pt x="1041" y="696"/>
                  </a:cubicBezTo>
                  <a:cubicBezTo>
                    <a:pt x="1040" y="696"/>
                    <a:pt x="1040" y="696"/>
                    <a:pt x="1040" y="696"/>
                  </a:cubicBezTo>
                  <a:cubicBezTo>
                    <a:pt x="1039" y="695"/>
                    <a:pt x="1040" y="695"/>
                    <a:pt x="1039" y="695"/>
                  </a:cubicBezTo>
                  <a:cubicBezTo>
                    <a:pt x="1038" y="693"/>
                    <a:pt x="1038" y="693"/>
                    <a:pt x="1038" y="693"/>
                  </a:cubicBezTo>
                  <a:cubicBezTo>
                    <a:pt x="1038" y="692"/>
                    <a:pt x="1038" y="693"/>
                    <a:pt x="1038" y="692"/>
                  </a:cubicBezTo>
                  <a:cubicBezTo>
                    <a:pt x="1038" y="693"/>
                    <a:pt x="1038" y="693"/>
                    <a:pt x="1038" y="694"/>
                  </a:cubicBezTo>
                  <a:cubicBezTo>
                    <a:pt x="1041" y="697"/>
                    <a:pt x="1041" y="697"/>
                    <a:pt x="1041" y="697"/>
                  </a:cubicBezTo>
                  <a:cubicBezTo>
                    <a:pt x="1041" y="698"/>
                    <a:pt x="1041" y="698"/>
                    <a:pt x="1042" y="699"/>
                  </a:cubicBezTo>
                  <a:cubicBezTo>
                    <a:pt x="1042" y="700"/>
                    <a:pt x="1042" y="700"/>
                    <a:pt x="1042" y="700"/>
                  </a:cubicBezTo>
                  <a:cubicBezTo>
                    <a:pt x="1041" y="699"/>
                    <a:pt x="1041" y="699"/>
                    <a:pt x="1040" y="698"/>
                  </a:cubicBezTo>
                  <a:cubicBezTo>
                    <a:pt x="1038" y="697"/>
                    <a:pt x="1039" y="698"/>
                    <a:pt x="1037" y="697"/>
                  </a:cubicBezTo>
                  <a:cubicBezTo>
                    <a:pt x="1036" y="695"/>
                    <a:pt x="1036" y="695"/>
                    <a:pt x="1036" y="695"/>
                  </a:cubicBezTo>
                  <a:cubicBezTo>
                    <a:pt x="1036" y="696"/>
                    <a:pt x="1036" y="696"/>
                    <a:pt x="1036" y="696"/>
                  </a:cubicBezTo>
                  <a:cubicBezTo>
                    <a:pt x="1035" y="697"/>
                    <a:pt x="1035" y="697"/>
                    <a:pt x="1035" y="697"/>
                  </a:cubicBezTo>
                  <a:cubicBezTo>
                    <a:pt x="1035" y="696"/>
                    <a:pt x="1035" y="696"/>
                    <a:pt x="1034" y="695"/>
                  </a:cubicBezTo>
                  <a:cubicBezTo>
                    <a:pt x="1034" y="694"/>
                    <a:pt x="1034" y="694"/>
                    <a:pt x="1034" y="694"/>
                  </a:cubicBezTo>
                  <a:cubicBezTo>
                    <a:pt x="1033" y="694"/>
                    <a:pt x="1033" y="694"/>
                    <a:pt x="1033" y="694"/>
                  </a:cubicBezTo>
                  <a:cubicBezTo>
                    <a:pt x="1032" y="695"/>
                    <a:pt x="1032" y="695"/>
                    <a:pt x="1032" y="695"/>
                  </a:cubicBezTo>
                  <a:cubicBezTo>
                    <a:pt x="1032" y="695"/>
                    <a:pt x="1032" y="695"/>
                    <a:pt x="1032" y="695"/>
                  </a:cubicBezTo>
                  <a:cubicBezTo>
                    <a:pt x="1031" y="694"/>
                    <a:pt x="1031" y="694"/>
                    <a:pt x="1031" y="694"/>
                  </a:cubicBezTo>
                  <a:cubicBezTo>
                    <a:pt x="1032" y="693"/>
                    <a:pt x="1032" y="692"/>
                    <a:pt x="1033" y="692"/>
                  </a:cubicBezTo>
                  <a:cubicBezTo>
                    <a:pt x="1034" y="691"/>
                    <a:pt x="1034" y="691"/>
                    <a:pt x="1034" y="691"/>
                  </a:cubicBezTo>
                  <a:cubicBezTo>
                    <a:pt x="1034" y="690"/>
                    <a:pt x="1034" y="690"/>
                    <a:pt x="1034" y="690"/>
                  </a:cubicBezTo>
                  <a:cubicBezTo>
                    <a:pt x="1034" y="688"/>
                    <a:pt x="1034" y="688"/>
                    <a:pt x="1034" y="688"/>
                  </a:cubicBezTo>
                  <a:cubicBezTo>
                    <a:pt x="1034" y="690"/>
                    <a:pt x="1034" y="690"/>
                    <a:pt x="1034" y="690"/>
                  </a:cubicBezTo>
                  <a:cubicBezTo>
                    <a:pt x="1033" y="691"/>
                    <a:pt x="1033" y="691"/>
                    <a:pt x="1033" y="691"/>
                  </a:cubicBezTo>
                  <a:cubicBezTo>
                    <a:pt x="1032" y="691"/>
                    <a:pt x="1032" y="691"/>
                    <a:pt x="1031" y="692"/>
                  </a:cubicBezTo>
                  <a:cubicBezTo>
                    <a:pt x="1031" y="693"/>
                    <a:pt x="1031" y="693"/>
                    <a:pt x="1031" y="695"/>
                  </a:cubicBezTo>
                  <a:cubicBezTo>
                    <a:pt x="1031" y="696"/>
                    <a:pt x="1031" y="696"/>
                    <a:pt x="1031" y="696"/>
                  </a:cubicBezTo>
                  <a:cubicBezTo>
                    <a:pt x="1032" y="696"/>
                    <a:pt x="1032" y="696"/>
                    <a:pt x="1032" y="696"/>
                  </a:cubicBezTo>
                  <a:cubicBezTo>
                    <a:pt x="1033" y="696"/>
                    <a:pt x="1033" y="696"/>
                    <a:pt x="1033" y="696"/>
                  </a:cubicBezTo>
                  <a:cubicBezTo>
                    <a:pt x="1034" y="696"/>
                    <a:pt x="1034" y="696"/>
                    <a:pt x="1034" y="696"/>
                  </a:cubicBezTo>
                  <a:cubicBezTo>
                    <a:pt x="1035" y="698"/>
                    <a:pt x="1035" y="698"/>
                    <a:pt x="1035" y="698"/>
                  </a:cubicBezTo>
                  <a:cubicBezTo>
                    <a:pt x="1037" y="699"/>
                    <a:pt x="1038" y="699"/>
                    <a:pt x="1039" y="699"/>
                  </a:cubicBezTo>
                  <a:cubicBezTo>
                    <a:pt x="1040" y="701"/>
                    <a:pt x="1040" y="701"/>
                    <a:pt x="1040" y="701"/>
                  </a:cubicBezTo>
                  <a:cubicBezTo>
                    <a:pt x="1041" y="701"/>
                    <a:pt x="1041" y="701"/>
                    <a:pt x="1041" y="701"/>
                  </a:cubicBezTo>
                  <a:cubicBezTo>
                    <a:pt x="1042" y="702"/>
                    <a:pt x="1042" y="702"/>
                    <a:pt x="1042" y="702"/>
                  </a:cubicBezTo>
                  <a:cubicBezTo>
                    <a:pt x="1042" y="703"/>
                    <a:pt x="1042" y="703"/>
                    <a:pt x="1042" y="703"/>
                  </a:cubicBezTo>
                  <a:cubicBezTo>
                    <a:pt x="1042" y="704"/>
                    <a:pt x="1042" y="704"/>
                    <a:pt x="1042" y="704"/>
                  </a:cubicBezTo>
                  <a:cubicBezTo>
                    <a:pt x="1042" y="705"/>
                    <a:pt x="1042" y="705"/>
                    <a:pt x="1042" y="705"/>
                  </a:cubicBezTo>
                  <a:cubicBezTo>
                    <a:pt x="1042" y="705"/>
                    <a:pt x="1042" y="705"/>
                    <a:pt x="1042" y="705"/>
                  </a:cubicBezTo>
                  <a:cubicBezTo>
                    <a:pt x="1040" y="705"/>
                    <a:pt x="1040" y="705"/>
                    <a:pt x="1040" y="705"/>
                  </a:cubicBezTo>
                  <a:cubicBezTo>
                    <a:pt x="1040" y="705"/>
                    <a:pt x="1040" y="705"/>
                    <a:pt x="1040" y="705"/>
                  </a:cubicBezTo>
                  <a:cubicBezTo>
                    <a:pt x="1039" y="705"/>
                    <a:pt x="1037" y="702"/>
                    <a:pt x="1036" y="701"/>
                  </a:cubicBezTo>
                  <a:cubicBezTo>
                    <a:pt x="1035" y="699"/>
                    <a:pt x="1035" y="699"/>
                    <a:pt x="1035" y="699"/>
                  </a:cubicBezTo>
                  <a:cubicBezTo>
                    <a:pt x="1033" y="698"/>
                    <a:pt x="1033" y="698"/>
                    <a:pt x="1033" y="698"/>
                  </a:cubicBezTo>
                  <a:cubicBezTo>
                    <a:pt x="1033" y="698"/>
                    <a:pt x="1033" y="698"/>
                    <a:pt x="1033" y="698"/>
                  </a:cubicBezTo>
                  <a:cubicBezTo>
                    <a:pt x="1035" y="700"/>
                    <a:pt x="1035" y="700"/>
                    <a:pt x="1035" y="700"/>
                  </a:cubicBezTo>
                  <a:cubicBezTo>
                    <a:pt x="1037" y="703"/>
                    <a:pt x="1037" y="704"/>
                    <a:pt x="1038" y="704"/>
                  </a:cubicBezTo>
                  <a:cubicBezTo>
                    <a:pt x="1039" y="705"/>
                    <a:pt x="1039" y="705"/>
                    <a:pt x="1039" y="705"/>
                  </a:cubicBezTo>
                  <a:cubicBezTo>
                    <a:pt x="1040" y="706"/>
                    <a:pt x="1040" y="706"/>
                    <a:pt x="1040" y="706"/>
                  </a:cubicBezTo>
                  <a:cubicBezTo>
                    <a:pt x="1042" y="707"/>
                    <a:pt x="1042" y="707"/>
                    <a:pt x="1042" y="707"/>
                  </a:cubicBezTo>
                  <a:cubicBezTo>
                    <a:pt x="1041" y="707"/>
                    <a:pt x="1041" y="707"/>
                    <a:pt x="1041" y="707"/>
                  </a:cubicBezTo>
                  <a:cubicBezTo>
                    <a:pt x="1042" y="708"/>
                    <a:pt x="1042" y="708"/>
                    <a:pt x="1042" y="708"/>
                  </a:cubicBezTo>
                  <a:cubicBezTo>
                    <a:pt x="1043" y="709"/>
                    <a:pt x="1043" y="709"/>
                    <a:pt x="1043" y="709"/>
                  </a:cubicBezTo>
                  <a:cubicBezTo>
                    <a:pt x="1042" y="710"/>
                    <a:pt x="1042" y="710"/>
                    <a:pt x="1042" y="710"/>
                  </a:cubicBezTo>
                  <a:cubicBezTo>
                    <a:pt x="1041" y="709"/>
                    <a:pt x="1041" y="709"/>
                    <a:pt x="1041" y="709"/>
                  </a:cubicBezTo>
                  <a:cubicBezTo>
                    <a:pt x="1041" y="710"/>
                    <a:pt x="1041" y="710"/>
                    <a:pt x="1041" y="710"/>
                  </a:cubicBezTo>
                  <a:cubicBezTo>
                    <a:pt x="1041" y="711"/>
                    <a:pt x="1041" y="711"/>
                    <a:pt x="1041" y="711"/>
                  </a:cubicBezTo>
                  <a:cubicBezTo>
                    <a:pt x="1040" y="711"/>
                    <a:pt x="1040" y="711"/>
                    <a:pt x="1040" y="711"/>
                  </a:cubicBezTo>
                  <a:cubicBezTo>
                    <a:pt x="1039" y="711"/>
                    <a:pt x="1039" y="711"/>
                    <a:pt x="1039" y="711"/>
                  </a:cubicBezTo>
                  <a:cubicBezTo>
                    <a:pt x="1037" y="708"/>
                    <a:pt x="1037" y="708"/>
                    <a:pt x="1037" y="708"/>
                  </a:cubicBezTo>
                  <a:cubicBezTo>
                    <a:pt x="1037" y="708"/>
                    <a:pt x="1037" y="708"/>
                    <a:pt x="1037" y="708"/>
                  </a:cubicBezTo>
                  <a:cubicBezTo>
                    <a:pt x="1038" y="710"/>
                    <a:pt x="1039" y="711"/>
                    <a:pt x="1040" y="711"/>
                  </a:cubicBezTo>
                  <a:cubicBezTo>
                    <a:pt x="1041" y="712"/>
                    <a:pt x="1041" y="712"/>
                    <a:pt x="1041" y="712"/>
                  </a:cubicBezTo>
                  <a:cubicBezTo>
                    <a:pt x="1042" y="713"/>
                    <a:pt x="1042" y="713"/>
                    <a:pt x="1042" y="713"/>
                  </a:cubicBezTo>
                  <a:cubicBezTo>
                    <a:pt x="1042" y="714"/>
                    <a:pt x="1042" y="714"/>
                    <a:pt x="1042" y="714"/>
                  </a:cubicBezTo>
                  <a:cubicBezTo>
                    <a:pt x="1042" y="715"/>
                    <a:pt x="1042" y="715"/>
                    <a:pt x="1042" y="715"/>
                  </a:cubicBezTo>
                  <a:cubicBezTo>
                    <a:pt x="1041" y="715"/>
                    <a:pt x="1041" y="715"/>
                    <a:pt x="1041" y="715"/>
                  </a:cubicBezTo>
                  <a:cubicBezTo>
                    <a:pt x="1040" y="715"/>
                    <a:pt x="1039" y="714"/>
                    <a:pt x="1039" y="713"/>
                  </a:cubicBezTo>
                  <a:cubicBezTo>
                    <a:pt x="1038" y="712"/>
                    <a:pt x="1038" y="712"/>
                    <a:pt x="1038" y="712"/>
                  </a:cubicBezTo>
                  <a:cubicBezTo>
                    <a:pt x="1037" y="712"/>
                    <a:pt x="1037" y="712"/>
                    <a:pt x="1037" y="712"/>
                  </a:cubicBezTo>
                  <a:cubicBezTo>
                    <a:pt x="1034" y="710"/>
                    <a:pt x="1034" y="710"/>
                    <a:pt x="1034" y="710"/>
                  </a:cubicBezTo>
                  <a:cubicBezTo>
                    <a:pt x="1031" y="710"/>
                    <a:pt x="1031" y="710"/>
                    <a:pt x="1031" y="710"/>
                  </a:cubicBezTo>
                  <a:cubicBezTo>
                    <a:pt x="1032" y="711"/>
                    <a:pt x="1032" y="711"/>
                    <a:pt x="1032" y="711"/>
                  </a:cubicBezTo>
                  <a:cubicBezTo>
                    <a:pt x="1032" y="711"/>
                    <a:pt x="1032" y="711"/>
                    <a:pt x="1032" y="711"/>
                  </a:cubicBezTo>
                  <a:cubicBezTo>
                    <a:pt x="1034" y="711"/>
                    <a:pt x="1034" y="711"/>
                    <a:pt x="1034" y="711"/>
                  </a:cubicBezTo>
                  <a:cubicBezTo>
                    <a:pt x="1035" y="712"/>
                    <a:pt x="1035" y="712"/>
                    <a:pt x="1035" y="712"/>
                  </a:cubicBezTo>
                  <a:cubicBezTo>
                    <a:pt x="1037" y="712"/>
                    <a:pt x="1037" y="712"/>
                    <a:pt x="1038" y="712"/>
                  </a:cubicBezTo>
                  <a:cubicBezTo>
                    <a:pt x="1038" y="714"/>
                    <a:pt x="1038" y="714"/>
                    <a:pt x="1038" y="714"/>
                  </a:cubicBezTo>
                  <a:cubicBezTo>
                    <a:pt x="1040" y="715"/>
                    <a:pt x="1040" y="715"/>
                    <a:pt x="1040" y="715"/>
                  </a:cubicBezTo>
                  <a:cubicBezTo>
                    <a:pt x="1040" y="716"/>
                    <a:pt x="1040" y="716"/>
                    <a:pt x="1040" y="716"/>
                  </a:cubicBezTo>
                  <a:cubicBezTo>
                    <a:pt x="1041" y="716"/>
                    <a:pt x="1041" y="716"/>
                    <a:pt x="1041" y="716"/>
                  </a:cubicBezTo>
                  <a:cubicBezTo>
                    <a:pt x="1043" y="716"/>
                    <a:pt x="1043" y="716"/>
                    <a:pt x="1043" y="716"/>
                  </a:cubicBezTo>
                  <a:cubicBezTo>
                    <a:pt x="1044" y="716"/>
                    <a:pt x="1043" y="716"/>
                    <a:pt x="1045" y="716"/>
                  </a:cubicBezTo>
                  <a:cubicBezTo>
                    <a:pt x="1046" y="717"/>
                    <a:pt x="1046" y="717"/>
                    <a:pt x="1046" y="717"/>
                  </a:cubicBezTo>
                  <a:cubicBezTo>
                    <a:pt x="1048" y="727"/>
                    <a:pt x="1050" y="728"/>
                    <a:pt x="1051" y="731"/>
                  </a:cubicBezTo>
                  <a:cubicBezTo>
                    <a:pt x="1047" y="727"/>
                    <a:pt x="1047" y="724"/>
                    <a:pt x="1046" y="720"/>
                  </a:cubicBezTo>
                  <a:cubicBezTo>
                    <a:pt x="1046" y="720"/>
                    <a:pt x="1046" y="720"/>
                    <a:pt x="1046" y="720"/>
                  </a:cubicBezTo>
                  <a:cubicBezTo>
                    <a:pt x="1046" y="720"/>
                    <a:pt x="1046" y="720"/>
                    <a:pt x="1046" y="720"/>
                  </a:cubicBezTo>
                  <a:cubicBezTo>
                    <a:pt x="1046" y="720"/>
                    <a:pt x="1046" y="720"/>
                    <a:pt x="1046" y="720"/>
                  </a:cubicBezTo>
                  <a:cubicBezTo>
                    <a:pt x="1046" y="721"/>
                    <a:pt x="1046" y="721"/>
                    <a:pt x="1046" y="721"/>
                  </a:cubicBezTo>
                  <a:cubicBezTo>
                    <a:pt x="1045" y="722"/>
                    <a:pt x="1045" y="722"/>
                    <a:pt x="1045" y="722"/>
                  </a:cubicBezTo>
                  <a:cubicBezTo>
                    <a:pt x="1046" y="723"/>
                    <a:pt x="1046" y="723"/>
                    <a:pt x="1046" y="723"/>
                  </a:cubicBezTo>
                  <a:cubicBezTo>
                    <a:pt x="1046" y="723"/>
                    <a:pt x="1046" y="723"/>
                    <a:pt x="1046" y="723"/>
                  </a:cubicBezTo>
                  <a:cubicBezTo>
                    <a:pt x="1047" y="725"/>
                    <a:pt x="1047" y="725"/>
                    <a:pt x="1047" y="727"/>
                  </a:cubicBezTo>
                  <a:cubicBezTo>
                    <a:pt x="1047" y="726"/>
                    <a:pt x="1047" y="726"/>
                    <a:pt x="1047" y="726"/>
                  </a:cubicBezTo>
                  <a:cubicBezTo>
                    <a:pt x="1044" y="725"/>
                    <a:pt x="1047" y="727"/>
                    <a:pt x="1044" y="725"/>
                  </a:cubicBezTo>
                  <a:cubicBezTo>
                    <a:pt x="1044" y="726"/>
                    <a:pt x="1044" y="726"/>
                    <a:pt x="1044" y="727"/>
                  </a:cubicBezTo>
                  <a:cubicBezTo>
                    <a:pt x="1043" y="726"/>
                    <a:pt x="1043" y="727"/>
                    <a:pt x="1042" y="726"/>
                  </a:cubicBezTo>
                  <a:cubicBezTo>
                    <a:pt x="1043" y="727"/>
                    <a:pt x="1043" y="727"/>
                    <a:pt x="1043" y="727"/>
                  </a:cubicBezTo>
                  <a:cubicBezTo>
                    <a:pt x="1042" y="727"/>
                    <a:pt x="1042" y="727"/>
                    <a:pt x="1042" y="727"/>
                  </a:cubicBezTo>
                  <a:cubicBezTo>
                    <a:pt x="1041" y="727"/>
                    <a:pt x="1041" y="727"/>
                    <a:pt x="1041" y="727"/>
                  </a:cubicBezTo>
                  <a:cubicBezTo>
                    <a:pt x="1041" y="728"/>
                    <a:pt x="1041" y="728"/>
                    <a:pt x="1041" y="728"/>
                  </a:cubicBezTo>
                  <a:cubicBezTo>
                    <a:pt x="1040" y="728"/>
                    <a:pt x="1040" y="728"/>
                    <a:pt x="1040" y="728"/>
                  </a:cubicBezTo>
                  <a:cubicBezTo>
                    <a:pt x="1039" y="729"/>
                    <a:pt x="1039" y="729"/>
                    <a:pt x="1039" y="729"/>
                  </a:cubicBezTo>
                  <a:cubicBezTo>
                    <a:pt x="1038" y="728"/>
                    <a:pt x="1038" y="728"/>
                    <a:pt x="1038" y="728"/>
                  </a:cubicBezTo>
                  <a:cubicBezTo>
                    <a:pt x="1037" y="726"/>
                    <a:pt x="1037" y="727"/>
                    <a:pt x="1037" y="726"/>
                  </a:cubicBezTo>
                  <a:cubicBezTo>
                    <a:pt x="1037" y="729"/>
                    <a:pt x="1037" y="727"/>
                    <a:pt x="1037" y="729"/>
                  </a:cubicBezTo>
                  <a:cubicBezTo>
                    <a:pt x="1039" y="730"/>
                    <a:pt x="1039" y="730"/>
                    <a:pt x="1039" y="730"/>
                  </a:cubicBezTo>
                  <a:cubicBezTo>
                    <a:pt x="1041" y="729"/>
                    <a:pt x="1040" y="730"/>
                    <a:pt x="1042" y="729"/>
                  </a:cubicBezTo>
                  <a:cubicBezTo>
                    <a:pt x="1043" y="729"/>
                    <a:pt x="1043" y="729"/>
                    <a:pt x="1043" y="729"/>
                  </a:cubicBezTo>
                  <a:cubicBezTo>
                    <a:pt x="1045" y="729"/>
                    <a:pt x="1045" y="729"/>
                    <a:pt x="1045" y="729"/>
                  </a:cubicBezTo>
                  <a:cubicBezTo>
                    <a:pt x="1045" y="731"/>
                    <a:pt x="1045" y="731"/>
                    <a:pt x="1044" y="733"/>
                  </a:cubicBezTo>
                  <a:cubicBezTo>
                    <a:pt x="1045" y="733"/>
                    <a:pt x="1045" y="733"/>
                    <a:pt x="1045" y="733"/>
                  </a:cubicBezTo>
                  <a:cubicBezTo>
                    <a:pt x="1045" y="733"/>
                    <a:pt x="1045" y="733"/>
                    <a:pt x="1045" y="733"/>
                  </a:cubicBezTo>
                  <a:cubicBezTo>
                    <a:pt x="1046" y="730"/>
                    <a:pt x="1046" y="730"/>
                    <a:pt x="1046" y="730"/>
                  </a:cubicBezTo>
                  <a:cubicBezTo>
                    <a:pt x="1047" y="729"/>
                    <a:pt x="1047" y="729"/>
                    <a:pt x="1047" y="729"/>
                  </a:cubicBezTo>
                  <a:cubicBezTo>
                    <a:pt x="1047" y="729"/>
                    <a:pt x="1047" y="729"/>
                    <a:pt x="1047" y="729"/>
                  </a:cubicBezTo>
                  <a:cubicBezTo>
                    <a:pt x="1048" y="730"/>
                    <a:pt x="1048" y="730"/>
                    <a:pt x="1048" y="730"/>
                  </a:cubicBezTo>
                  <a:cubicBezTo>
                    <a:pt x="1048" y="731"/>
                    <a:pt x="1048" y="731"/>
                    <a:pt x="1048" y="732"/>
                  </a:cubicBezTo>
                  <a:cubicBezTo>
                    <a:pt x="1048" y="734"/>
                    <a:pt x="1048" y="734"/>
                    <a:pt x="1048" y="734"/>
                  </a:cubicBezTo>
                  <a:cubicBezTo>
                    <a:pt x="1045" y="736"/>
                    <a:pt x="1046" y="735"/>
                    <a:pt x="1044" y="737"/>
                  </a:cubicBezTo>
                  <a:cubicBezTo>
                    <a:pt x="1043" y="738"/>
                    <a:pt x="1043" y="738"/>
                    <a:pt x="1043" y="738"/>
                  </a:cubicBezTo>
                  <a:cubicBezTo>
                    <a:pt x="1042" y="737"/>
                    <a:pt x="1041" y="737"/>
                    <a:pt x="1040" y="737"/>
                  </a:cubicBezTo>
                  <a:cubicBezTo>
                    <a:pt x="1040" y="737"/>
                    <a:pt x="1040" y="737"/>
                    <a:pt x="1040" y="737"/>
                  </a:cubicBezTo>
                  <a:cubicBezTo>
                    <a:pt x="1040" y="736"/>
                    <a:pt x="1040" y="736"/>
                    <a:pt x="1040" y="736"/>
                  </a:cubicBezTo>
                  <a:cubicBezTo>
                    <a:pt x="1039" y="736"/>
                    <a:pt x="1039" y="736"/>
                    <a:pt x="1039" y="736"/>
                  </a:cubicBezTo>
                  <a:cubicBezTo>
                    <a:pt x="1039" y="735"/>
                    <a:pt x="1039" y="735"/>
                    <a:pt x="1039" y="735"/>
                  </a:cubicBezTo>
                  <a:cubicBezTo>
                    <a:pt x="1039" y="735"/>
                    <a:pt x="1039" y="735"/>
                    <a:pt x="1039" y="735"/>
                  </a:cubicBezTo>
                  <a:cubicBezTo>
                    <a:pt x="1038" y="736"/>
                    <a:pt x="1038" y="736"/>
                    <a:pt x="1038" y="736"/>
                  </a:cubicBezTo>
                  <a:cubicBezTo>
                    <a:pt x="1037" y="737"/>
                    <a:pt x="1037" y="737"/>
                    <a:pt x="1037" y="737"/>
                  </a:cubicBezTo>
                  <a:cubicBezTo>
                    <a:pt x="1035" y="736"/>
                    <a:pt x="1036" y="736"/>
                    <a:pt x="1034" y="735"/>
                  </a:cubicBezTo>
                  <a:cubicBezTo>
                    <a:pt x="1034" y="736"/>
                    <a:pt x="1034" y="736"/>
                    <a:pt x="1034" y="736"/>
                  </a:cubicBezTo>
                  <a:cubicBezTo>
                    <a:pt x="1036" y="737"/>
                    <a:pt x="1039" y="738"/>
                    <a:pt x="1040" y="739"/>
                  </a:cubicBezTo>
                  <a:cubicBezTo>
                    <a:pt x="1039" y="740"/>
                    <a:pt x="1039" y="739"/>
                    <a:pt x="1039" y="740"/>
                  </a:cubicBezTo>
                  <a:cubicBezTo>
                    <a:pt x="1039" y="741"/>
                    <a:pt x="1039" y="741"/>
                    <a:pt x="1039" y="741"/>
                  </a:cubicBezTo>
                  <a:cubicBezTo>
                    <a:pt x="1038" y="741"/>
                    <a:pt x="1038" y="741"/>
                    <a:pt x="1038" y="741"/>
                  </a:cubicBezTo>
                  <a:cubicBezTo>
                    <a:pt x="1037" y="743"/>
                    <a:pt x="1037" y="743"/>
                    <a:pt x="1037" y="743"/>
                  </a:cubicBezTo>
                  <a:cubicBezTo>
                    <a:pt x="1036" y="742"/>
                    <a:pt x="1036" y="742"/>
                    <a:pt x="1036" y="742"/>
                  </a:cubicBezTo>
                  <a:cubicBezTo>
                    <a:pt x="1033" y="740"/>
                    <a:pt x="1033" y="740"/>
                    <a:pt x="1033" y="740"/>
                  </a:cubicBezTo>
                  <a:cubicBezTo>
                    <a:pt x="1034" y="742"/>
                    <a:pt x="1034" y="742"/>
                    <a:pt x="1034" y="742"/>
                  </a:cubicBezTo>
                  <a:cubicBezTo>
                    <a:pt x="1035" y="743"/>
                    <a:pt x="1035" y="743"/>
                    <a:pt x="1035" y="743"/>
                  </a:cubicBezTo>
                  <a:cubicBezTo>
                    <a:pt x="1037" y="743"/>
                    <a:pt x="1037" y="743"/>
                    <a:pt x="1037" y="743"/>
                  </a:cubicBezTo>
                  <a:cubicBezTo>
                    <a:pt x="1040" y="743"/>
                    <a:pt x="1040" y="743"/>
                    <a:pt x="1040" y="743"/>
                  </a:cubicBezTo>
                  <a:cubicBezTo>
                    <a:pt x="1041" y="743"/>
                    <a:pt x="1041" y="743"/>
                    <a:pt x="1041" y="743"/>
                  </a:cubicBezTo>
                  <a:cubicBezTo>
                    <a:pt x="1040" y="745"/>
                    <a:pt x="1041" y="744"/>
                    <a:pt x="1040" y="745"/>
                  </a:cubicBezTo>
                  <a:cubicBezTo>
                    <a:pt x="1038" y="746"/>
                    <a:pt x="1039" y="746"/>
                    <a:pt x="1037" y="746"/>
                  </a:cubicBezTo>
                  <a:cubicBezTo>
                    <a:pt x="1037" y="746"/>
                    <a:pt x="1037" y="746"/>
                    <a:pt x="1037" y="746"/>
                  </a:cubicBezTo>
                  <a:cubicBezTo>
                    <a:pt x="1036" y="747"/>
                    <a:pt x="1034" y="747"/>
                    <a:pt x="1033" y="746"/>
                  </a:cubicBezTo>
                  <a:cubicBezTo>
                    <a:pt x="1031" y="748"/>
                    <a:pt x="1031" y="748"/>
                    <a:pt x="1031" y="748"/>
                  </a:cubicBezTo>
                  <a:cubicBezTo>
                    <a:pt x="1031" y="748"/>
                    <a:pt x="1031" y="748"/>
                    <a:pt x="1031" y="748"/>
                  </a:cubicBezTo>
                  <a:cubicBezTo>
                    <a:pt x="1030" y="748"/>
                    <a:pt x="1030" y="748"/>
                    <a:pt x="1030" y="748"/>
                  </a:cubicBezTo>
                  <a:cubicBezTo>
                    <a:pt x="1030" y="747"/>
                    <a:pt x="1030" y="747"/>
                    <a:pt x="1030" y="747"/>
                  </a:cubicBezTo>
                  <a:cubicBezTo>
                    <a:pt x="1030" y="746"/>
                    <a:pt x="1030" y="746"/>
                    <a:pt x="1030" y="746"/>
                  </a:cubicBezTo>
                  <a:cubicBezTo>
                    <a:pt x="1030" y="747"/>
                    <a:pt x="1029" y="748"/>
                    <a:pt x="1030" y="749"/>
                  </a:cubicBezTo>
                  <a:cubicBezTo>
                    <a:pt x="1030" y="749"/>
                    <a:pt x="1030" y="749"/>
                    <a:pt x="1030" y="749"/>
                  </a:cubicBezTo>
                  <a:cubicBezTo>
                    <a:pt x="1026" y="752"/>
                    <a:pt x="1026" y="752"/>
                    <a:pt x="1025" y="754"/>
                  </a:cubicBezTo>
                  <a:cubicBezTo>
                    <a:pt x="1024" y="756"/>
                    <a:pt x="1024" y="755"/>
                    <a:pt x="1024" y="757"/>
                  </a:cubicBezTo>
                  <a:cubicBezTo>
                    <a:pt x="1024" y="756"/>
                    <a:pt x="1024" y="756"/>
                    <a:pt x="1024" y="755"/>
                  </a:cubicBezTo>
                  <a:cubicBezTo>
                    <a:pt x="1023" y="754"/>
                    <a:pt x="1023" y="754"/>
                    <a:pt x="1023" y="754"/>
                  </a:cubicBezTo>
                  <a:cubicBezTo>
                    <a:pt x="1023" y="756"/>
                    <a:pt x="1023" y="756"/>
                    <a:pt x="1023" y="756"/>
                  </a:cubicBezTo>
                  <a:cubicBezTo>
                    <a:pt x="1023" y="757"/>
                    <a:pt x="1023" y="757"/>
                    <a:pt x="1023" y="757"/>
                  </a:cubicBezTo>
                  <a:cubicBezTo>
                    <a:pt x="1018" y="757"/>
                    <a:pt x="1018" y="757"/>
                    <a:pt x="1018" y="757"/>
                  </a:cubicBezTo>
                  <a:cubicBezTo>
                    <a:pt x="1016" y="758"/>
                    <a:pt x="1016" y="758"/>
                    <a:pt x="1016" y="758"/>
                  </a:cubicBezTo>
                  <a:cubicBezTo>
                    <a:pt x="1012" y="760"/>
                    <a:pt x="1013" y="759"/>
                    <a:pt x="1010" y="764"/>
                  </a:cubicBezTo>
                  <a:cubicBezTo>
                    <a:pt x="1010" y="766"/>
                    <a:pt x="1010" y="766"/>
                    <a:pt x="1010" y="766"/>
                  </a:cubicBezTo>
                  <a:cubicBezTo>
                    <a:pt x="1009" y="765"/>
                    <a:pt x="1009" y="765"/>
                    <a:pt x="1009" y="765"/>
                  </a:cubicBezTo>
                  <a:cubicBezTo>
                    <a:pt x="1009" y="764"/>
                    <a:pt x="1009" y="765"/>
                    <a:pt x="1009" y="764"/>
                  </a:cubicBezTo>
                  <a:cubicBezTo>
                    <a:pt x="1009" y="765"/>
                    <a:pt x="1009" y="765"/>
                    <a:pt x="1009" y="765"/>
                  </a:cubicBezTo>
                  <a:cubicBezTo>
                    <a:pt x="1009" y="767"/>
                    <a:pt x="1009" y="767"/>
                    <a:pt x="1009" y="767"/>
                  </a:cubicBezTo>
                  <a:cubicBezTo>
                    <a:pt x="1008" y="768"/>
                    <a:pt x="1008" y="768"/>
                    <a:pt x="1007" y="769"/>
                  </a:cubicBezTo>
                  <a:cubicBezTo>
                    <a:pt x="1006" y="769"/>
                    <a:pt x="1006" y="769"/>
                    <a:pt x="1005" y="769"/>
                  </a:cubicBezTo>
                  <a:cubicBezTo>
                    <a:pt x="1005" y="771"/>
                    <a:pt x="1005" y="771"/>
                    <a:pt x="1005" y="771"/>
                  </a:cubicBezTo>
                  <a:cubicBezTo>
                    <a:pt x="1003" y="772"/>
                    <a:pt x="1003" y="772"/>
                    <a:pt x="1003" y="772"/>
                  </a:cubicBezTo>
                  <a:cubicBezTo>
                    <a:pt x="1001" y="772"/>
                    <a:pt x="1001" y="772"/>
                    <a:pt x="1001" y="772"/>
                  </a:cubicBezTo>
                  <a:cubicBezTo>
                    <a:pt x="1002" y="773"/>
                    <a:pt x="1002" y="773"/>
                    <a:pt x="1002" y="773"/>
                  </a:cubicBezTo>
                  <a:cubicBezTo>
                    <a:pt x="1001" y="774"/>
                    <a:pt x="1001" y="774"/>
                    <a:pt x="1001" y="774"/>
                  </a:cubicBezTo>
                  <a:cubicBezTo>
                    <a:pt x="1000" y="775"/>
                    <a:pt x="1001" y="774"/>
                    <a:pt x="999" y="775"/>
                  </a:cubicBezTo>
                  <a:cubicBezTo>
                    <a:pt x="998" y="775"/>
                    <a:pt x="998" y="775"/>
                    <a:pt x="998" y="775"/>
                  </a:cubicBezTo>
                  <a:cubicBezTo>
                    <a:pt x="998" y="775"/>
                    <a:pt x="998" y="775"/>
                    <a:pt x="998" y="775"/>
                  </a:cubicBezTo>
                  <a:cubicBezTo>
                    <a:pt x="997" y="776"/>
                    <a:pt x="997" y="776"/>
                    <a:pt x="997" y="776"/>
                  </a:cubicBezTo>
                  <a:cubicBezTo>
                    <a:pt x="996" y="776"/>
                    <a:pt x="996" y="776"/>
                    <a:pt x="996" y="776"/>
                  </a:cubicBezTo>
                  <a:cubicBezTo>
                    <a:pt x="995" y="776"/>
                    <a:pt x="996" y="776"/>
                    <a:pt x="994" y="776"/>
                  </a:cubicBezTo>
                  <a:cubicBezTo>
                    <a:pt x="993" y="776"/>
                    <a:pt x="993" y="776"/>
                    <a:pt x="993" y="776"/>
                  </a:cubicBezTo>
                  <a:cubicBezTo>
                    <a:pt x="995" y="776"/>
                    <a:pt x="995" y="776"/>
                    <a:pt x="995" y="776"/>
                  </a:cubicBezTo>
                  <a:cubicBezTo>
                    <a:pt x="995" y="777"/>
                    <a:pt x="995" y="777"/>
                    <a:pt x="995" y="777"/>
                  </a:cubicBezTo>
                  <a:cubicBezTo>
                    <a:pt x="995" y="778"/>
                    <a:pt x="995" y="778"/>
                    <a:pt x="995" y="778"/>
                  </a:cubicBezTo>
                  <a:cubicBezTo>
                    <a:pt x="995" y="778"/>
                    <a:pt x="995" y="778"/>
                    <a:pt x="995" y="778"/>
                  </a:cubicBezTo>
                  <a:cubicBezTo>
                    <a:pt x="994" y="779"/>
                    <a:pt x="994" y="779"/>
                    <a:pt x="994" y="779"/>
                  </a:cubicBezTo>
                  <a:cubicBezTo>
                    <a:pt x="994" y="779"/>
                    <a:pt x="994" y="779"/>
                    <a:pt x="994" y="779"/>
                  </a:cubicBezTo>
                  <a:cubicBezTo>
                    <a:pt x="993" y="778"/>
                    <a:pt x="994" y="778"/>
                    <a:pt x="993" y="777"/>
                  </a:cubicBezTo>
                  <a:cubicBezTo>
                    <a:pt x="993" y="778"/>
                    <a:pt x="993" y="778"/>
                    <a:pt x="993" y="778"/>
                  </a:cubicBezTo>
                  <a:cubicBezTo>
                    <a:pt x="993" y="778"/>
                    <a:pt x="993" y="778"/>
                    <a:pt x="993" y="778"/>
                  </a:cubicBezTo>
                  <a:cubicBezTo>
                    <a:pt x="993" y="778"/>
                    <a:pt x="993" y="778"/>
                    <a:pt x="993" y="778"/>
                  </a:cubicBezTo>
                  <a:cubicBezTo>
                    <a:pt x="991" y="777"/>
                    <a:pt x="991" y="777"/>
                    <a:pt x="991" y="777"/>
                  </a:cubicBezTo>
                  <a:cubicBezTo>
                    <a:pt x="992" y="778"/>
                    <a:pt x="992" y="778"/>
                    <a:pt x="992" y="778"/>
                  </a:cubicBezTo>
                  <a:cubicBezTo>
                    <a:pt x="992" y="779"/>
                    <a:pt x="992" y="779"/>
                    <a:pt x="992" y="779"/>
                  </a:cubicBezTo>
                  <a:cubicBezTo>
                    <a:pt x="992" y="779"/>
                    <a:pt x="992" y="779"/>
                    <a:pt x="992" y="779"/>
                  </a:cubicBezTo>
                  <a:cubicBezTo>
                    <a:pt x="993" y="779"/>
                    <a:pt x="993" y="779"/>
                    <a:pt x="993" y="779"/>
                  </a:cubicBezTo>
                  <a:cubicBezTo>
                    <a:pt x="993" y="780"/>
                    <a:pt x="993" y="780"/>
                    <a:pt x="993" y="780"/>
                  </a:cubicBezTo>
                  <a:cubicBezTo>
                    <a:pt x="992" y="781"/>
                    <a:pt x="992" y="781"/>
                    <a:pt x="992" y="781"/>
                  </a:cubicBezTo>
                  <a:cubicBezTo>
                    <a:pt x="992" y="781"/>
                    <a:pt x="992" y="781"/>
                    <a:pt x="992" y="781"/>
                  </a:cubicBezTo>
                  <a:cubicBezTo>
                    <a:pt x="991" y="781"/>
                    <a:pt x="991" y="781"/>
                    <a:pt x="991" y="781"/>
                  </a:cubicBezTo>
                  <a:cubicBezTo>
                    <a:pt x="991" y="782"/>
                    <a:pt x="991" y="782"/>
                    <a:pt x="991" y="782"/>
                  </a:cubicBezTo>
                  <a:cubicBezTo>
                    <a:pt x="991" y="782"/>
                    <a:pt x="991" y="782"/>
                    <a:pt x="991" y="782"/>
                  </a:cubicBezTo>
                  <a:cubicBezTo>
                    <a:pt x="990" y="783"/>
                    <a:pt x="990" y="783"/>
                    <a:pt x="990" y="783"/>
                  </a:cubicBezTo>
                  <a:cubicBezTo>
                    <a:pt x="989" y="784"/>
                    <a:pt x="989" y="784"/>
                    <a:pt x="989" y="784"/>
                  </a:cubicBezTo>
                  <a:cubicBezTo>
                    <a:pt x="988" y="784"/>
                    <a:pt x="988" y="784"/>
                    <a:pt x="988" y="784"/>
                  </a:cubicBezTo>
                  <a:cubicBezTo>
                    <a:pt x="988" y="784"/>
                    <a:pt x="988" y="784"/>
                    <a:pt x="988" y="784"/>
                  </a:cubicBezTo>
                  <a:cubicBezTo>
                    <a:pt x="988" y="785"/>
                    <a:pt x="988" y="785"/>
                    <a:pt x="988" y="785"/>
                  </a:cubicBezTo>
                  <a:cubicBezTo>
                    <a:pt x="989" y="785"/>
                    <a:pt x="989" y="785"/>
                    <a:pt x="989" y="785"/>
                  </a:cubicBezTo>
                  <a:cubicBezTo>
                    <a:pt x="989" y="785"/>
                    <a:pt x="989" y="785"/>
                    <a:pt x="989" y="785"/>
                  </a:cubicBezTo>
                  <a:cubicBezTo>
                    <a:pt x="988" y="786"/>
                    <a:pt x="988" y="786"/>
                    <a:pt x="988" y="786"/>
                  </a:cubicBezTo>
                  <a:cubicBezTo>
                    <a:pt x="987" y="786"/>
                    <a:pt x="987" y="786"/>
                    <a:pt x="987" y="786"/>
                  </a:cubicBezTo>
                  <a:cubicBezTo>
                    <a:pt x="987" y="787"/>
                    <a:pt x="987" y="787"/>
                    <a:pt x="987" y="787"/>
                  </a:cubicBezTo>
                  <a:cubicBezTo>
                    <a:pt x="987" y="787"/>
                    <a:pt x="987" y="787"/>
                    <a:pt x="987" y="787"/>
                  </a:cubicBezTo>
                  <a:cubicBezTo>
                    <a:pt x="987" y="787"/>
                    <a:pt x="987" y="787"/>
                    <a:pt x="987" y="787"/>
                  </a:cubicBezTo>
                  <a:cubicBezTo>
                    <a:pt x="987" y="788"/>
                    <a:pt x="987" y="788"/>
                    <a:pt x="987" y="788"/>
                  </a:cubicBezTo>
                  <a:cubicBezTo>
                    <a:pt x="987" y="788"/>
                    <a:pt x="987" y="788"/>
                    <a:pt x="987" y="788"/>
                  </a:cubicBezTo>
                  <a:cubicBezTo>
                    <a:pt x="986" y="789"/>
                    <a:pt x="986" y="789"/>
                    <a:pt x="986" y="789"/>
                  </a:cubicBezTo>
                  <a:cubicBezTo>
                    <a:pt x="987" y="789"/>
                    <a:pt x="987" y="789"/>
                    <a:pt x="987" y="789"/>
                  </a:cubicBezTo>
                  <a:cubicBezTo>
                    <a:pt x="987" y="789"/>
                    <a:pt x="987" y="789"/>
                    <a:pt x="987" y="789"/>
                  </a:cubicBezTo>
                  <a:cubicBezTo>
                    <a:pt x="987" y="789"/>
                    <a:pt x="987" y="789"/>
                    <a:pt x="987" y="789"/>
                  </a:cubicBezTo>
                  <a:cubicBezTo>
                    <a:pt x="987" y="790"/>
                    <a:pt x="987" y="789"/>
                    <a:pt x="986" y="790"/>
                  </a:cubicBezTo>
                  <a:cubicBezTo>
                    <a:pt x="986" y="791"/>
                    <a:pt x="986" y="791"/>
                    <a:pt x="986" y="791"/>
                  </a:cubicBezTo>
                  <a:cubicBezTo>
                    <a:pt x="985" y="791"/>
                    <a:pt x="985" y="791"/>
                    <a:pt x="985" y="791"/>
                  </a:cubicBezTo>
                  <a:cubicBezTo>
                    <a:pt x="985" y="791"/>
                    <a:pt x="985" y="791"/>
                    <a:pt x="985" y="791"/>
                  </a:cubicBezTo>
                  <a:cubicBezTo>
                    <a:pt x="986" y="792"/>
                    <a:pt x="986" y="792"/>
                    <a:pt x="986" y="792"/>
                  </a:cubicBezTo>
                  <a:cubicBezTo>
                    <a:pt x="986" y="792"/>
                    <a:pt x="986" y="792"/>
                    <a:pt x="986" y="792"/>
                  </a:cubicBezTo>
                  <a:cubicBezTo>
                    <a:pt x="985" y="793"/>
                    <a:pt x="985" y="793"/>
                    <a:pt x="985" y="793"/>
                  </a:cubicBezTo>
                  <a:cubicBezTo>
                    <a:pt x="985" y="793"/>
                    <a:pt x="985" y="793"/>
                    <a:pt x="985" y="793"/>
                  </a:cubicBezTo>
                  <a:cubicBezTo>
                    <a:pt x="984" y="793"/>
                    <a:pt x="984" y="793"/>
                    <a:pt x="984" y="793"/>
                  </a:cubicBezTo>
                  <a:cubicBezTo>
                    <a:pt x="984" y="794"/>
                    <a:pt x="984" y="794"/>
                    <a:pt x="984" y="794"/>
                  </a:cubicBezTo>
                  <a:cubicBezTo>
                    <a:pt x="984" y="795"/>
                    <a:pt x="984" y="795"/>
                    <a:pt x="984" y="795"/>
                  </a:cubicBezTo>
                  <a:cubicBezTo>
                    <a:pt x="984" y="796"/>
                    <a:pt x="984" y="796"/>
                    <a:pt x="983" y="797"/>
                  </a:cubicBezTo>
                  <a:cubicBezTo>
                    <a:pt x="983" y="799"/>
                    <a:pt x="983" y="798"/>
                    <a:pt x="984" y="799"/>
                  </a:cubicBezTo>
                  <a:cubicBezTo>
                    <a:pt x="984" y="800"/>
                    <a:pt x="986" y="810"/>
                    <a:pt x="986" y="811"/>
                  </a:cubicBezTo>
                  <a:cubicBezTo>
                    <a:pt x="991" y="824"/>
                    <a:pt x="992" y="822"/>
                    <a:pt x="995" y="828"/>
                  </a:cubicBezTo>
                  <a:cubicBezTo>
                    <a:pt x="994" y="829"/>
                    <a:pt x="994" y="829"/>
                    <a:pt x="994" y="829"/>
                  </a:cubicBezTo>
                  <a:cubicBezTo>
                    <a:pt x="994" y="832"/>
                    <a:pt x="994" y="833"/>
                    <a:pt x="995" y="835"/>
                  </a:cubicBezTo>
                  <a:cubicBezTo>
                    <a:pt x="995" y="835"/>
                    <a:pt x="995" y="835"/>
                    <a:pt x="995" y="835"/>
                  </a:cubicBezTo>
                  <a:cubicBezTo>
                    <a:pt x="994" y="832"/>
                    <a:pt x="994" y="832"/>
                    <a:pt x="994" y="832"/>
                  </a:cubicBezTo>
                  <a:cubicBezTo>
                    <a:pt x="993" y="830"/>
                    <a:pt x="993" y="831"/>
                    <a:pt x="994" y="828"/>
                  </a:cubicBezTo>
                  <a:cubicBezTo>
                    <a:pt x="993" y="828"/>
                    <a:pt x="993" y="828"/>
                    <a:pt x="993" y="828"/>
                  </a:cubicBezTo>
                  <a:cubicBezTo>
                    <a:pt x="993" y="829"/>
                    <a:pt x="993" y="828"/>
                    <a:pt x="993" y="829"/>
                  </a:cubicBezTo>
                  <a:cubicBezTo>
                    <a:pt x="993" y="830"/>
                    <a:pt x="993" y="830"/>
                    <a:pt x="993" y="830"/>
                  </a:cubicBezTo>
                  <a:cubicBezTo>
                    <a:pt x="992" y="828"/>
                    <a:pt x="992" y="828"/>
                    <a:pt x="992" y="828"/>
                  </a:cubicBezTo>
                  <a:cubicBezTo>
                    <a:pt x="992" y="828"/>
                    <a:pt x="992" y="828"/>
                    <a:pt x="992" y="828"/>
                  </a:cubicBezTo>
                  <a:cubicBezTo>
                    <a:pt x="993" y="827"/>
                    <a:pt x="993" y="827"/>
                    <a:pt x="993" y="827"/>
                  </a:cubicBezTo>
                  <a:cubicBezTo>
                    <a:pt x="993" y="827"/>
                    <a:pt x="993" y="827"/>
                    <a:pt x="993" y="827"/>
                  </a:cubicBezTo>
                  <a:cubicBezTo>
                    <a:pt x="992" y="826"/>
                    <a:pt x="992" y="826"/>
                    <a:pt x="992" y="826"/>
                  </a:cubicBezTo>
                  <a:cubicBezTo>
                    <a:pt x="992" y="826"/>
                    <a:pt x="992" y="826"/>
                    <a:pt x="992" y="826"/>
                  </a:cubicBezTo>
                  <a:cubicBezTo>
                    <a:pt x="992" y="825"/>
                    <a:pt x="992" y="825"/>
                    <a:pt x="992" y="825"/>
                  </a:cubicBezTo>
                  <a:cubicBezTo>
                    <a:pt x="991" y="825"/>
                    <a:pt x="991" y="825"/>
                    <a:pt x="991" y="825"/>
                  </a:cubicBezTo>
                  <a:cubicBezTo>
                    <a:pt x="991" y="825"/>
                    <a:pt x="991" y="825"/>
                    <a:pt x="991" y="825"/>
                  </a:cubicBezTo>
                  <a:cubicBezTo>
                    <a:pt x="991" y="826"/>
                    <a:pt x="992" y="827"/>
                    <a:pt x="992" y="829"/>
                  </a:cubicBezTo>
                  <a:cubicBezTo>
                    <a:pt x="994" y="833"/>
                    <a:pt x="997" y="843"/>
                    <a:pt x="999" y="846"/>
                  </a:cubicBezTo>
                  <a:cubicBezTo>
                    <a:pt x="1001" y="851"/>
                    <a:pt x="999" y="853"/>
                    <a:pt x="999" y="861"/>
                  </a:cubicBezTo>
                  <a:cubicBezTo>
                    <a:pt x="999" y="861"/>
                    <a:pt x="999" y="861"/>
                    <a:pt x="999" y="861"/>
                  </a:cubicBezTo>
                  <a:cubicBezTo>
                    <a:pt x="999" y="861"/>
                    <a:pt x="999" y="861"/>
                    <a:pt x="999" y="861"/>
                  </a:cubicBezTo>
                  <a:cubicBezTo>
                    <a:pt x="999" y="861"/>
                    <a:pt x="999" y="861"/>
                    <a:pt x="999" y="861"/>
                  </a:cubicBezTo>
                  <a:cubicBezTo>
                    <a:pt x="998" y="863"/>
                    <a:pt x="998" y="862"/>
                    <a:pt x="997" y="864"/>
                  </a:cubicBezTo>
                  <a:cubicBezTo>
                    <a:pt x="997" y="867"/>
                    <a:pt x="997" y="866"/>
                    <a:pt x="996" y="868"/>
                  </a:cubicBezTo>
                  <a:cubicBezTo>
                    <a:pt x="995" y="869"/>
                    <a:pt x="995" y="869"/>
                    <a:pt x="995" y="869"/>
                  </a:cubicBezTo>
                  <a:cubicBezTo>
                    <a:pt x="994" y="869"/>
                    <a:pt x="994" y="869"/>
                    <a:pt x="994" y="869"/>
                  </a:cubicBezTo>
                  <a:cubicBezTo>
                    <a:pt x="992" y="870"/>
                    <a:pt x="992" y="870"/>
                    <a:pt x="992" y="870"/>
                  </a:cubicBezTo>
                  <a:cubicBezTo>
                    <a:pt x="991" y="869"/>
                    <a:pt x="991" y="869"/>
                    <a:pt x="991" y="869"/>
                  </a:cubicBezTo>
                  <a:cubicBezTo>
                    <a:pt x="989" y="870"/>
                    <a:pt x="989" y="870"/>
                    <a:pt x="989" y="870"/>
                  </a:cubicBezTo>
                  <a:cubicBezTo>
                    <a:pt x="988" y="870"/>
                    <a:pt x="988" y="870"/>
                    <a:pt x="988" y="870"/>
                  </a:cubicBezTo>
                  <a:cubicBezTo>
                    <a:pt x="987" y="869"/>
                    <a:pt x="987" y="869"/>
                    <a:pt x="987" y="869"/>
                  </a:cubicBezTo>
                  <a:cubicBezTo>
                    <a:pt x="987" y="868"/>
                    <a:pt x="987" y="868"/>
                    <a:pt x="987" y="868"/>
                  </a:cubicBezTo>
                  <a:cubicBezTo>
                    <a:pt x="988" y="868"/>
                    <a:pt x="988" y="868"/>
                    <a:pt x="988" y="868"/>
                  </a:cubicBezTo>
                  <a:cubicBezTo>
                    <a:pt x="988" y="868"/>
                    <a:pt x="988" y="868"/>
                    <a:pt x="988" y="868"/>
                  </a:cubicBezTo>
                  <a:cubicBezTo>
                    <a:pt x="990" y="869"/>
                    <a:pt x="990" y="869"/>
                    <a:pt x="990" y="869"/>
                  </a:cubicBezTo>
                  <a:cubicBezTo>
                    <a:pt x="990" y="868"/>
                    <a:pt x="990" y="868"/>
                    <a:pt x="990" y="868"/>
                  </a:cubicBezTo>
                  <a:cubicBezTo>
                    <a:pt x="989" y="868"/>
                    <a:pt x="989" y="868"/>
                    <a:pt x="989" y="868"/>
                  </a:cubicBezTo>
                  <a:cubicBezTo>
                    <a:pt x="988" y="867"/>
                    <a:pt x="989" y="868"/>
                    <a:pt x="988" y="867"/>
                  </a:cubicBezTo>
                  <a:cubicBezTo>
                    <a:pt x="986" y="864"/>
                    <a:pt x="987" y="865"/>
                    <a:pt x="985" y="863"/>
                  </a:cubicBezTo>
                  <a:cubicBezTo>
                    <a:pt x="985" y="861"/>
                    <a:pt x="985" y="861"/>
                    <a:pt x="985" y="861"/>
                  </a:cubicBezTo>
                  <a:cubicBezTo>
                    <a:pt x="983" y="861"/>
                    <a:pt x="983" y="861"/>
                    <a:pt x="983" y="861"/>
                  </a:cubicBezTo>
                  <a:cubicBezTo>
                    <a:pt x="981" y="860"/>
                    <a:pt x="981" y="860"/>
                    <a:pt x="981" y="860"/>
                  </a:cubicBezTo>
                  <a:cubicBezTo>
                    <a:pt x="980" y="857"/>
                    <a:pt x="980" y="857"/>
                    <a:pt x="980" y="857"/>
                  </a:cubicBezTo>
                  <a:cubicBezTo>
                    <a:pt x="980" y="854"/>
                    <a:pt x="980" y="854"/>
                    <a:pt x="980" y="854"/>
                  </a:cubicBezTo>
                  <a:cubicBezTo>
                    <a:pt x="979" y="853"/>
                    <a:pt x="979" y="853"/>
                    <a:pt x="979" y="853"/>
                  </a:cubicBezTo>
                  <a:cubicBezTo>
                    <a:pt x="979" y="852"/>
                    <a:pt x="979" y="852"/>
                    <a:pt x="980" y="851"/>
                  </a:cubicBezTo>
                  <a:cubicBezTo>
                    <a:pt x="979" y="851"/>
                    <a:pt x="979" y="851"/>
                    <a:pt x="979" y="851"/>
                  </a:cubicBezTo>
                  <a:cubicBezTo>
                    <a:pt x="979" y="851"/>
                    <a:pt x="979" y="851"/>
                    <a:pt x="979" y="851"/>
                  </a:cubicBezTo>
                  <a:cubicBezTo>
                    <a:pt x="978" y="852"/>
                    <a:pt x="978" y="852"/>
                    <a:pt x="978" y="852"/>
                  </a:cubicBezTo>
                  <a:cubicBezTo>
                    <a:pt x="978" y="853"/>
                    <a:pt x="978" y="853"/>
                    <a:pt x="978" y="853"/>
                  </a:cubicBezTo>
                  <a:cubicBezTo>
                    <a:pt x="978" y="852"/>
                    <a:pt x="978" y="852"/>
                    <a:pt x="978" y="852"/>
                  </a:cubicBezTo>
                  <a:cubicBezTo>
                    <a:pt x="977" y="851"/>
                    <a:pt x="977" y="851"/>
                    <a:pt x="977" y="851"/>
                  </a:cubicBezTo>
                  <a:cubicBezTo>
                    <a:pt x="977" y="848"/>
                    <a:pt x="977" y="848"/>
                    <a:pt x="977" y="848"/>
                  </a:cubicBezTo>
                  <a:cubicBezTo>
                    <a:pt x="978" y="847"/>
                    <a:pt x="978" y="847"/>
                    <a:pt x="978" y="847"/>
                  </a:cubicBezTo>
                  <a:cubicBezTo>
                    <a:pt x="977" y="847"/>
                    <a:pt x="977" y="847"/>
                    <a:pt x="977" y="847"/>
                  </a:cubicBezTo>
                  <a:cubicBezTo>
                    <a:pt x="976" y="848"/>
                    <a:pt x="976" y="848"/>
                    <a:pt x="976" y="848"/>
                  </a:cubicBezTo>
                  <a:cubicBezTo>
                    <a:pt x="976" y="848"/>
                    <a:pt x="976" y="848"/>
                    <a:pt x="976" y="848"/>
                  </a:cubicBezTo>
                  <a:cubicBezTo>
                    <a:pt x="976" y="849"/>
                    <a:pt x="976" y="849"/>
                    <a:pt x="976" y="849"/>
                  </a:cubicBezTo>
                  <a:cubicBezTo>
                    <a:pt x="975" y="849"/>
                    <a:pt x="975" y="849"/>
                    <a:pt x="975" y="849"/>
                  </a:cubicBezTo>
                  <a:cubicBezTo>
                    <a:pt x="975" y="848"/>
                    <a:pt x="975" y="848"/>
                    <a:pt x="975" y="848"/>
                  </a:cubicBezTo>
                  <a:cubicBezTo>
                    <a:pt x="972" y="845"/>
                    <a:pt x="972" y="842"/>
                    <a:pt x="970" y="841"/>
                  </a:cubicBezTo>
                  <a:cubicBezTo>
                    <a:pt x="970" y="840"/>
                    <a:pt x="970" y="840"/>
                    <a:pt x="970" y="840"/>
                  </a:cubicBezTo>
                  <a:cubicBezTo>
                    <a:pt x="971" y="840"/>
                    <a:pt x="971" y="840"/>
                    <a:pt x="971" y="840"/>
                  </a:cubicBezTo>
                  <a:cubicBezTo>
                    <a:pt x="972" y="838"/>
                    <a:pt x="972" y="838"/>
                    <a:pt x="973" y="837"/>
                  </a:cubicBezTo>
                  <a:cubicBezTo>
                    <a:pt x="974" y="836"/>
                    <a:pt x="974" y="836"/>
                    <a:pt x="974" y="836"/>
                  </a:cubicBezTo>
                  <a:cubicBezTo>
                    <a:pt x="973" y="836"/>
                    <a:pt x="973" y="836"/>
                    <a:pt x="973" y="836"/>
                  </a:cubicBezTo>
                  <a:cubicBezTo>
                    <a:pt x="973" y="835"/>
                    <a:pt x="973" y="835"/>
                    <a:pt x="973" y="835"/>
                  </a:cubicBezTo>
                  <a:cubicBezTo>
                    <a:pt x="972" y="836"/>
                    <a:pt x="972" y="836"/>
                    <a:pt x="972" y="836"/>
                  </a:cubicBezTo>
                  <a:cubicBezTo>
                    <a:pt x="972" y="836"/>
                    <a:pt x="972" y="836"/>
                    <a:pt x="972" y="836"/>
                  </a:cubicBezTo>
                  <a:cubicBezTo>
                    <a:pt x="972" y="835"/>
                    <a:pt x="972" y="835"/>
                    <a:pt x="972" y="835"/>
                  </a:cubicBezTo>
                  <a:cubicBezTo>
                    <a:pt x="971" y="834"/>
                    <a:pt x="971" y="834"/>
                    <a:pt x="971" y="834"/>
                  </a:cubicBezTo>
                  <a:cubicBezTo>
                    <a:pt x="970" y="835"/>
                    <a:pt x="970" y="835"/>
                    <a:pt x="970" y="835"/>
                  </a:cubicBezTo>
                  <a:cubicBezTo>
                    <a:pt x="971" y="836"/>
                    <a:pt x="971" y="836"/>
                    <a:pt x="971" y="836"/>
                  </a:cubicBezTo>
                  <a:cubicBezTo>
                    <a:pt x="971" y="836"/>
                    <a:pt x="971" y="836"/>
                    <a:pt x="971" y="836"/>
                  </a:cubicBezTo>
                  <a:cubicBezTo>
                    <a:pt x="971" y="837"/>
                    <a:pt x="971" y="837"/>
                    <a:pt x="971" y="837"/>
                  </a:cubicBezTo>
                  <a:cubicBezTo>
                    <a:pt x="971" y="837"/>
                    <a:pt x="971" y="837"/>
                    <a:pt x="971" y="837"/>
                  </a:cubicBezTo>
                  <a:cubicBezTo>
                    <a:pt x="971" y="838"/>
                    <a:pt x="971" y="838"/>
                    <a:pt x="971" y="838"/>
                  </a:cubicBezTo>
                  <a:cubicBezTo>
                    <a:pt x="970" y="838"/>
                    <a:pt x="970" y="838"/>
                    <a:pt x="970" y="838"/>
                  </a:cubicBezTo>
                  <a:cubicBezTo>
                    <a:pt x="970" y="838"/>
                    <a:pt x="970" y="838"/>
                    <a:pt x="970" y="838"/>
                  </a:cubicBezTo>
                  <a:cubicBezTo>
                    <a:pt x="969" y="837"/>
                    <a:pt x="969" y="837"/>
                    <a:pt x="969" y="836"/>
                  </a:cubicBezTo>
                  <a:cubicBezTo>
                    <a:pt x="970" y="830"/>
                    <a:pt x="970" y="832"/>
                    <a:pt x="971" y="828"/>
                  </a:cubicBezTo>
                  <a:cubicBezTo>
                    <a:pt x="971" y="827"/>
                    <a:pt x="971" y="824"/>
                    <a:pt x="971" y="823"/>
                  </a:cubicBezTo>
                  <a:cubicBezTo>
                    <a:pt x="969" y="821"/>
                    <a:pt x="969" y="821"/>
                    <a:pt x="969" y="821"/>
                  </a:cubicBezTo>
                  <a:cubicBezTo>
                    <a:pt x="962" y="815"/>
                    <a:pt x="965" y="817"/>
                    <a:pt x="959" y="810"/>
                  </a:cubicBezTo>
                  <a:cubicBezTo>
                    <a:pt x="955" y="807"/>
                    <a:pt x="955" y="807"/>
                    <a:pt x="955" y="807"/>
                  </a:cubicBezTo>
                  <a:cubicBezTo>
                    <a:pt x="952" y="808"/>
                    <a:pt x="952" y="808"/>
                    <a:pt x="952" y="808"/>
                  </a:cubicBezTo>
                  <a:cubicBezTo>
                    <a:pt x="952" y="808"/>
                    <a:pt x="952" y="808"/>
                    <a:pt x="952" y="808"/>
                  </a:cubicBezTo>
                  <a:cubicBezTo>
                    <a:pt x="951" y="809"/>
                    <a:pt x="951" y="809"/>
                    <a:pt x="951" y="809"/>
                  </a:cubicBezTo>
                  <a:cubicBezTo>
                    <a:pt x="952" y="810"/>
                    <a:pt x="952" y="810"/>
                    <a:pt x="952" y="810"/>
                  </a:cubicBezTo>
                  <a:cubicBezTo>
                    <a:pt x="951" y="810"/>
                    <a:pt x="951" y="810"/>
                    <a:pt x="951" y="810"/>
                  </a:cubicBezTo>
                  <a:cubicBezTo>
                    <a:pt x="950" y="810"/>
                    <a:pt x="951" y="810"/>
                    <a:pt x="949" y="810"/>
                  </a:cubicBezTo>
                  <a:cubicBezTo>
                    <a:pt x="947" y="812"/>
                    <a:pt x="947" y="812"/>
                    <a:pt x="947" y="812"/>
                  </a:cubicBezTo>
                  <a:cubicBezTo>
                    <a:pt x="946" y="812"/>
                    <a:pt x="946" y="812"/>
                    <a:pt x="946" y="812"/>
                  </a:cubicBezTo>
                  <a:cubicBezTo>
                    <a:pt x="945" y="812"/>
                    <a:pt x="945" y="812"/>
                    <a:pt x="944" y="812"/>
                  </a:cubicBezTo>
                  <a:cubicBezTo>
                    <a:pt x="942" y="812"/>
                    <a:pt x="943" y="812"/>
                    <a:pt x="941" y="813"/>
                  </a:cubicBezTo>
                  <a:cubicBezTo>
                    <a:pt x="940" y="813"/>
                    <a:pt x="940" y="813"/>
                    <a:pt x="940" y="813"/>
                  </a:cubicBezTo>
                  <a:cubicBezTo>
                    <a:pt x="940" y="812"/>
                    <a:pt x="940" y="812"/>
                    <a:pt x="940" y="812"/>
                  </a:cubicBezTo>
                  <a:cubicBezTo>
                    <a:pt x="940" y="811"/>
                    <a:pt x="940" y="811"/>
                    <a:pt x="940" y="811"/>
                  </a:cubicBezTo>
                  <a:cubicBezTo>
                    <a:pt x="940" y="811"/>
                    <a:pt x="940" y="811"/>
                    <a:pt x="940" y="811"/>
                  </a:cubicBezTo>
                  <a:cubicBezTo>
                    <a:pt x="941" y="812"/>
                    <a:pt x="941" y="812"/>
                    <a:pt x="941" y="812"/>
                  </a:cubicBezTo>
                  <a:cubicBezTo>
                    <a:pt x="941" y="812"/>
                    <a:pt x="941" y="812"/>
                    <a:pt x="941" y="812"/>
                  </a:cubicBezTo>
                  <a:cubicBezTo>
                    <a:pt x="941" y="811"/>
                    <a:pt x="941" y="811"/>
                    <a:pt x="941" y="811"/>
                  </a:cubicBezTo>
                  <a:cubicBezTo>
                    <a:pt x="940" y="810"/>
                    <a:pt x="940" y="810"/>
                    <a:pt x="940" y="810"/>
                  </a:cubicBezTo>
                  <a:cubicBezTo>
                    <a:pt x="938" y="809"/>
                    <a:pt x="939" y="809"/>
                    <a:pt x="937" y="807"/>
                  </a:cubicBezTo>
                  <a:cubicBezTo>
                    <a:pt x="937" y="807"/>
                    <a:pt x="937" y="807"/>
                    <a:pt x="937" y="807"/>
                  </a:cubicBezTo>
                  <a:cubicBezTo>
                    <a:pt x="938" y="807"/>
                    <a:pt x="938" y="807"/>
                    <a:pt x="938" y="807"/>
                  </a:cubicBezTo>
                  <a:cubicBezTo>
                    <a:pt x="937" y="806"/>
                    <a:pt x="937" y="806"/>
                    <a:pt x="937" y="806"/>
                  </a:cubicBezTo>
                  <a:cubicBezTo>
                    <a:pt x="937" y="805"/>
                    <a:pt x="937" y="806"/>
                    <a:pt x="938" y="805"/>
                  </a:cubicBezTo>
                  <a:cubicBezTo>
                    <a:pt x="937" y="805"/>
                    <a:pt x="937" y="805"/>
                    <a:pt x="937" y="805"/>
                  </a:cubicBezTo>
                  <a:cubicBezTo>
                    <a:pt x="936" y="806"/>
                    <a:pt x="936" y="806"/>
                    <a:pt x="936" y="806"/>
                  </a:cubicBezTo>
                  <a:cubicBezTo>
                    <a:pt x="936" y="806"/>
                    <a:pt x="936" y="806"/>
                    <a:pt x="936" y="806"/>
                  </a:cubicBezTo>
                  <a:cubicBezTo>
                    <a:pt x="936" y="807"/>
                    <a:pt x="936" y="807"/>
                    <a:pt x="936" y="807"/>
                  </a:cubicBezTo>
                  <a:cubicBezTo>
                    <a:pt x="936" y="806"/>
                    <a:pt x="936" y="806"/>
                    <a:pt x="936" y="806"/>
                  </a:cubicBezTo>
                  <a:cubicBezTo>
                    <a:pt x="933" y="805"/>
                    <a:pt x="930" y="804"/>
                    <a:pt x="928" y="804"/>
                  </a:cubicBezTo>
                  <a:cubicBezTo>
                    <a:pt x="930" y="803"/>
                    <a:pt x="930" y="803"/>
                    <a:pt x="930" y="803"/>
                  </a:cubicBezTo>
                  <a:cubicBezTo>
                    <a:pt x="932" y="803"/>
                    <a:pt x="932" y="803"/>
                    <a:pt x="932" y="803"/>
                  </a:cubicBezTo>
                  <a:cubicBezTo>
                    <a:pt x="932" y="803"/>
                    <a:pt x="932" y="803"/>
                    <a:pt x="932" y="803"/>
                  </a:cubicBezTo>
                  <a:cubicBezTo>
                    <a:pt x="931" y="803"/>
                    <a:pt x="931" y="803"/>
                    <a:pt x="931" y="803"/>
                  </a:cubicBezTo>
                  <a:cubicBezTo>
                    <a:pt x="930" y="802"/>
                    <a:pt x="930" y="802"/>
                    <a:pt x="930" y="802"/>
                  </a:cubicBezTo>
                  <a:cubicBezTo>
                    <a:pt x="929" y="802"/>
                    <a:pt x="929" y="802"/>
                    <a:pt x="929" y="802"/>
                  </a:cubicBezTo>
                  <a:cubicBezTo>
                    <a:pt x="928" y="802"/>
                    <a:pt x="928" y="802"/>
                    <a:pt x="928" y="802"/>
                  </a:cubicBezTo>
                  <a:cubicBezTo>
                    <a:pt x="924" y="804"/>
                    <a:pt x="928" y="803"/>
                    <a:pt x="920" y="804"/>
                  </a:cubicBezTo>
                  <a:cubicBezTo>
                    <a:pt x="920" y="804"/>
                    <a:pt x="920" y="804"/>
                    <a:pt x="921" y="804"/>
                  </a:cubicBezTo>
                  <a:cubicBezTo>
                    <a:pt x="922" y="803"/>
                    <a:pt x="922" y="803"/>
                    <a:pt x="922" y="803"/>
                  </a:cubicBezTo>
                  <a:cubicBezTo>
                    <a:pt x="922" y="802"/>
                    <a:pt x="922" y="802"/>
                    <a:pt x="922" y="802"/>
                  </a:cubicBezTo>
                  <a:cubicBezTo>
                    <a:pt x="922" y="801"/>
                    <a:pt x="922" y="801"/>
                    <a:pt x="922" y="801"/>
                  </a:cubicBezTo>
                  <a:cubicBezTo>
                    <a:pt x="922" y="802"/>
                    <a:pt x="922" y="802"/>
                    <a:pt x="922" y="802"/>
                  </a:cubicBezTo>
                  <a:cubicBezTo>
                    <a:pt x="921" y="802"/>
                    <a:pt x="921" y="802"/>
                    <a:pt x="921" y="802"/>
                  </a:cubicBezTo>
                  <a:cubicBezTo>
                    <a:pt x="921" y="802"/>
                    <a:pt x="921" y="802"/>
                    <a:pt x="921" y="802"/>
                  </a:cubicBezTo>
                  <a:cubicBezTo>
                    <a:pt x="920" y="802"/>
                    <a:pt x="920" y="802"/>
                    <a:pt x="920" y="802"/>
                  </a:cubicBezTo>
                  <a:cubicBezTo>
                    <a:pt x="920" y="803"/>
                    <a:pt x="920" y="803"/>
                    <a:pt x="920" y="803"/>
                  </a:cubicBezTo>
                  <a:cubicBezTo>
                    <a:pt x="919" y="804"/>
                    <a:pt x="919" y="804"/>
                    <a:pt x="919" y="804"/>
                  </a:cubicBezTo>
                  <a:cubicBezTo>
                    <a:pt x="919" y="804"/>
                    <a:pt x="919" y="804"/>
                    <a:pt x="919" y="804"/>
                  </a:cubicBezTo>
                  <a:cubicBezTo>
                    <a:pt x="917" y="805"/>
                    <a:pt x="917" y="805"/>
                    <a:pt x="917" y="805"/>
                  </a:cubicBezTo>
                  <a:cubicBezTo>
                    <a:pt x="916" y="805"/>
                    <a:pt x="916" y="805"/>
                    <a:pt x="916" y="805"/>
                  </a:cubicBezTo>
                  <a:cubicBezTo>
                    <a:pt x="917" y="804"/>
                    <a:pt x="917" y="804"/>
                    <a:pt x="917" y="804"/>
                  </a:cubicBezTo>
                  <a:cubicBezTo>
                    <a:pt x="917" y="804"/>
                    <a:pt x="917" y="804"/>
                    <a:pt x="917" y="804"/>
                  </a:cubicBezTo>
                  <a:cubicBezTo>
                    <a:pt x="916" y="804"/>
                    <a:pt x="916" y="804"/>
                    <a:pt x="916" y="804"/>
                  </a:cubicBezTo>
                  <a:cubicBezTo>
                    <a:pt x="915" y="805"/>
                    <a:pt x="915" y="805"/>
                    <a:pt x="915" y="805"/>
                  </a:cubicBezTo>
                  <a:cubicBezTo>
                    <a:pt x="911" y="806"/>
                    <a:pt x="911" y="806"/>
                    <a:pt x="911" y="806"/>
                  </a:cubicBezTo>
                  <a:cubicBezTo>
                    <a:pt x="911" y="805"/>
                    <a:pt x="911" y="805"/>
                    <a:pt x="911" y="805"/>
                  </a:cubicBezTo>
                  <a:cubicBezTo>
                    <a:pt x="912" y="805"/>
                    <a:pt x="912" y="805"/>
                    <a:pt x="913" y="805"/>
                  </a:cubicBezTo>
                  <a:cubicBezTo>
                    <a:pt x="913" y="804"/>
                    <a:pt x="913" y="804"/>
                    <a:pt x="912" y="803"/>
                  </a:cubicBezTo>
                  <a:cubicBezTo>
                    <a:pt x="912" y="803"/>
                    <a:pt x="912" y="803"/>
                    <a:pt x="912" y="803"/>
                  </a:cubicBezTo>
                  <a:cubicBezTo>
                    <a:pt x="912" y="803"/>
                    <a:pt x="912" y="803"/>
                    <a:pt x="912" y="803"/>
                  </a:cubicBezTo>
                  <a:cubicBezTo>
                    <a:pt x="912" y="801"/>
                    <a:pt x="912" y="801"/>
                    <a:pt x="912" y="801"/>
                  </a:cubicBezTo>
                  <a:cubicBezTo>
                    <a:pt x="911" y="801"/>
                    <a:pt x="911" y="801"/>
                    <a:pt x="911" y="801"/>
                  </a:cubicBezTo>
                  <a:cubicBezTo>
                    <a:pt x="911" y="800"/>
                    <a:pt x="911" y="800"/>
                    <a:pt x="911" y="800"/>
                  </a:cubicBezTo>
                  <a:cubicBezTo>
                    <a:pt x="910" y="800"/>
                    <a:pt x="910" y="800"/>
                    <a:pt x="910" y="800"/>
                  </a:cubicBezTo>
                  <a:cubicBezTo>
                    <a:pt x="909" y="804"/>
                    <a:pt x="910" y="801"/>
                    <a:pt x="909" y="804"/>
                  </a:cubicBezTo>
                  <a:cubicBezTo>
                    <a:pt x="908" y="804"/>
                    <a:pt x="908" y="804"/>
                    <a:pt x="903" y="804"/>
                  </a:cubicBezTo>
                  <a:cubicBezTo>
                    <a:pt x="902" y="804"/>
                    <a:pt x="901" y="803"/>
                    <a:pt x="901" y="803"/>
                  </a:cubicBezTo>
                  <a:cubicBezTo>
                    <a:pt x="898" y="804"/>
                    <a:pt x="899" y="804"/>
                    <a:pt x="897" y="804"/>
                  </a:cubicBezTo>
                  <a:cubicBezTo>
                    <a:pt x="897" y="804"/>
                    <a:pt x="897" y="804"/>
                    <a:pt x="897" y="804"/>
                  </a:cubicBezTo>
                  <a:cubicBezTo>
                    <a:pt x="896" y="804"/>
                    <a:pt x="896" y="804"/>
                    <a:pt x="896" y="804"/>
                  </a:cubicBezTo>
                  <a:cubicBezTo>
                    <a:pt x="895" y="806"/>
                    <a:pt x="895" y="806"/>
                    <a:pt x="895" y="806"/>
                  </a:cubicBezTo>
                  <a:cubicBezTo>
                    <a:pt x="893" y="807"/>
                    <a:pt x="893" y="807"/>
                    <a:pt x="893" y="807"/>
                  </a:cubicBezTo>
                  <a:cubicBezTo>
                    <a:pt x="889" y="805"/>
                    <a:pt x="889" y="805"/>
                    <a:pt x="889" y="805"/>
                  </a:cubicBezTo>
                  <a:cubicBezTo>
                    <a:pt x="888" y="804"/>
                    <a:pt x="888" y="804"/>
                    <a:pt x="888" y="804"/>
                  </a:cubicBezTo>
                  <a:cubicBezTo>
                    <a:pt x="887" y="804"/>
                    <a:pt x="887" y="804"/>
                    <a:pt x="886" y="804"/>
                  </a:cubicBezTo>
                  <a:cubicBezTo>
                    <a:pt x="885" y="805"/>
                    <a:pt x="885" y="805"/>
                    <a:pt x="885" y="805"/>
                  </a:cubicBezTo>
                  <a:cubicBezTo>
                    <a:pt x="884" y="807"/>
                    <a:pt x="884" y="807"/>
                    <a:pt x="884" y="807"/>
                  </a:cubicBezTo>
                  <a:cubicBezTo>
                    <a:pt x="885" y="808"/>
                    <a:pt x="885" y="808"/>
                    <a:pt x="886" y="808"/>
                  </a:cubicBezTo>
                  <a:cubicBezTo>
                    <a:pt x="888" y="808"/>
                    <a:pt x="888" y="808"/>
                    <a:pt x="888" y="808"/>
                  </a:cubicBezTo>
                  <a:cubicBezTo>
                    <a:pt x="889" y="807"/>
                    <a:pt x="889" y="807"/>
                    <a:pt x="889" y="807"/>
                  </a:cubicBezTo>
                  <a:cubicBezTo>
                    <a:pt x="890" y="807"/>
                    <a:pt x="890" y="807"/>
                    <a:pt x="890" y="807"/>
                  </a:cubicBezTo>
                  <a:cubicBezTo>
                    <a:pt x="891" y="807"/>
                    <a:pt x="891" y="807"/>
                    <a:pt x="891" y="807"/>
                  </a:cubicBezTo>
                  <a:cubicBezTo>
                    <a:pt x="891" y="806"/>
                    <a:pt x="891" y="806"/>
                    <a:pt x="891" y="806"/>
                  </a:cubicBezTo>
                  <a:cubicBezTo>
                    <a:pt x="892" y="807"/>
                    <a:pt x="892" y="807"/>
                    <a:pt x="892" y="807"/>
                  </a:cubicBezTo>
                  <a:cubicBezTo>
                    <a:pt x="892" y="807"/>
                    <a:pt x="892" y="807"/>
                    <a:pt x="892" y="807"/>
                  </a:cubicBezTo>
                  <a:cubicBezTo>
                    <a:pt x="891" y="808"/>
                    <a:pt x="892" y="808"/>
                    <a:pt x="891" y="808"/>
                  </a:cubicBezTo>
                  <a:cubicBezTo>
                    <a:pt x="890" y="809"/>
                    <a:pt x="890" y="809"/>
                    <a:pt x="890" y="809"/>
                  </a:cubicBezTo>
                  <a:cubicBezTo>
                    <a:pt x="891" y="810"/>
                    <a:pt x="891" y="810"/>
                    <a:pt x="891" y="810"/>
                  </a:cubicBezTo>
                  <a:cubicBezTo>
                    <a:pt x="892" y="810"/>
                    <a:pt x="892" y="810"/>
                    <a:pt x="892" y="810"/>
                  </a:cubicBezTo>
                  <a:cubicBezTo>
                    <a:pt x="893" y="810"/>
                    <a:pt x="893" y="810"/>
                    <a:pt x="893" y="810"/>
                  </a:cubicBezTo>
                  <a:cubicBezTo>
                    <a:pt x="893" y="809"/>
                    <a:pt x="893" y="809"/>
                    <a:pt x="893" y="809"/>
                  </a:cubicBezTo>
                  <a:cubicBezTo>
                    <a:pt x="894" y="808"/>
                    <a:pt x="894" y="808"/>
                    <a:pt x="894" y="808"/>
                  </a:cubicBezTo>
                  <a:cubicBezTo>
                    <a:pt x="895" y="808"/>
                    <a:pt x="895" y="808"/>
                    <a:pt x="895" y="808"/>
                  </a:cubicBezTo>
                  <a:cubicBezTo>
                    <a:pt x="895" y="809"/>
                    <a:pt x="895" y="809"/>
                    <a:pt x="895" y="809"/>
                  </a:cubicBezTo>
                  <a:cubicBezTo>
                    <a:pt x="895" y="809"/>
                    <a:pt x="895" y="809"/>
                    <a:pt x="895" y="810"/>
                  </a:cubicBezTo>
                  <a:cubicBezTo>
                    <a:pt x="895" y="811"/>
                    <a:pt x="895" y="811"/>
                    <a:pt x="895" y="811"/>
                  </a:cubicBezTo>
                  <a:cubicBezTo>
                    <a:pt x="895" y="811"/>
                    <a:pt x="895" y="811"/>
                    <a:pt x="895" y="811"/>
                  </a:cubicBezTo>
                  <a:cubicBezTo>
                    <a:pt x="894" y="812"/>
                    <a:pt x="895" y="811"/>
                    <a:pt x="894" y="812"/>
                  </a:cubicBezTo>
                  <a:cubicBezTo>
                    <a:pt x="893" y="812"/>
                    <a:pt x="893" y="812"/>
                    <a:pt x="893" y="812"/>
                  </a:cubicBezTo>
                  <a:cubicBezTo>
                    <a:pt x="893" y="813"/>
                    <a:pt x="893" y="813"/>
                    <a:pt x="893" y="813"/>
                  </a:cubicBezTo>
                  <a:cubicBezTo>
                    <a:pt x="893" y="813"/>
                    <a:pt x="893" y="813"/>
                    <a:pt x="893" y="813"/>
                  </a:cubicBezTo>
                  <a:cubicBezTo>
                    <a:pt x="892" y="813"/>
                    <a:pt x="892" y="813"/>
                    <a:pt x="892" y="813"/>
                  </a:cubicBezTo>
                  <a:cubicBezTo>
                    <a:pt x="892" y="813"/>
                    <a:pt x="892" y="813"/>
                    <a:pt x="892" y="813"/>
                  </a:cubicBezTo>
                  <a:cubicBezTo>
                    <a:pt x="892" y="813"/>
                    <a:pt x="892" y="813"/>
                    <a:pt x="892" y="813"/>
                  </a:cubicBezTo>
                  <a:cubicBezTo>
                    <a:pt x="891" y="814"/>
                    <a:pt x="891" y="814"/>
                    <a:pt x="891" y="814"/>
                  </a:cubicBezTo>
                  <a:cubicBezTo>
                    <a:pt x="892" y="815"/>
                    <a:pt x="892" y="815"/>
                    <a:pt x="892" y="815"/>
                  </a:cubicBezTo>
                  <a:cubicBezTo>
                    <a:pt x="893" y="815"/>
                    <a:pt x="893" y="815"/>
                    <a:pt x="893" y="815"/>
                  </a:cubicBezTo>
                  <a:cubicBezTo>
                    <a:pt x="894" y="816"/>
                    <a:pt x="894" y="816"/>
                    <a:pt x="894" y="816"/>
                  </a:cubicBezTo>
                  <a:cubicBezTo>
                    <a:pt x="897" y="817"/>
                    <a:pt x="897" y="817"/>
                    <a:pt x="897" y="817"/>
                  </a:cubicBezTo>
                  <a:cubicBezTo>
                    <a:pt x="897" y="817"/>
                    <a:pt x="897" y="817"/>
                    <a:pt x="897" y="817"/>
                  </a:cubicBezTo>
                  <a:cubicBezTo>
                    <a:pt x="898" y="818"/>
                    <a:pt x="898" y="818"/>
                    <a:pt x="898" y="818"/>
                  </a:cubicBezTo>
                  <a:cubicBezTo>
                    <a:pt x="899" y="819"/>
                    <a:pt x="899" y="819"/>
                    <a:pt x="899" y="819"/>
                  </a:cubicBezTo>
                  <a:cubicBezTo>
                    <a:pt x="899" y="820"/>
                    <a:pt x="899" y="820"/>
                    <a:pt x="899" y="820"/>
                  </a:cubicBezTo>
                  <a:cubicBezTo>
                    <a:pt x="898" y="820"/>
                    <a:pt x="898" y="820"/>
                    <a:pt x="898" y="820"/>
                  </a:cubicBezTo>
                  <a:cubicBezTo>
                    <a:pt x="898" y="821"/>
                    <a:pt x="898" y="821"/>
                    <a:pt x="898" y="821"/>
                  </a:cubicBezTo>
                  <a:cubicBezTo>
                    <a:pt x="897" y="821"/>
                    <a:pt x="897" y="821"/>
                    <a:pt x="897" y="820"/>
                  </a:cubicBezTo>
                  <a:cubicBezTo>
                    <a:pt x="896" y="822"/>
                    <a:pt x="896" y="822"/>
                    <a:pt x="896" y="822"/>
                  </a:cubicBezTo>
                  <a:cubicBezTo>
                    <a:pt x="895" y="822"/>
                    <a:pt x="895" y="822"/>
                    <a:pt x="895" y="822"/>
                  </a:cubicBezTo>
                  <a:cubicBezTo>
                    <a:pt x="896" y="821"/>
                    <a:pt x="896" y="821"/>
                    <a:pt x="896" y="821"/>
                  </a:cubicBezTo>
                  <a:cubicBezTo>
                    <a:pt x="895" y="820"/>
                    <a:pt x="895" y="820"/>
                    <a:pt x="894" y="819"/>
                  </a:cubicBezTo>
                  <a:cubicBezTo>
                    <a:pt x="894" y="818"/>
                    <a:pt x="894" y="818"/>
                    <a:pt x="894" y="818"/>
                  </a:cubicBezTo>
                  <a:cubicBezTo>
                    <a:pt x="893" y="818"/>
                    <a:pt x="893" y="818"/>
                    <a:pt x="893" y="818"/>
                  </a:cubicBezTo>
                  <a:cubicBezTo>
                    <a:pt x="893" y="818"/>
                    <a:pt x="893" y="818"/>
                    <a:pt x="893" y="818"/>
                  </a:cubicBezTo>
                  <a:cubicBezTo>
                    <a:pt x="892" y="817"/>
                    <a:pt x="892" y="817"/>
                    <a:pt x="892" y="817"/>
                  </a:cubicBezTo>
                  <a:cubicBezTo>
                    <a:pt x="891" y="818"/>
                    <a:pt x="891" y="818"/>
                    <a:pt x="891" y="818"/>
                  </a:cubicBezTo>
                  <a:cubicBezTo>
                    <a:pt x="891" y="817"/>
                    <a:pt x="891" y="817"/>
                    <a:pt x="891" y="817"/>
                  </a:cubicBezTo>
                  <a:cubicBezTo>
                    <a:pt x="891" y="817"/>
                    <a:pt x="891" y="817"/>
                    <a:pt x="891" y="817"/>
                  </a:cubicBezTo>
                  <a:cubicBezTo>
                    <a:pt x="890" y="816"/>
                    <a:pt x="890" y="816"/>
                    <a:pt x="890" y="816"/>
                  </a:cubicBezTo>
                  <a:cubicBezTo>
                    <a:pt x="890" y="816"/>
                    <a:pt x="890" y="816"/>
                    <a:pt x="890" y="816"/>
                  </a:cubicBezTo>
                  <a:cubicBezTo>
                    <a:pt x="886" y="815"/>
                    <a:pt x="886" y="815"/>
                    <a:pt x="886" y="815"/>
                  </a:cubicBezTo>
                  <a:cubicBezTo>
                    <a:pt x="886" y="815"/>
                    <a:pt x="886" y="815"/>
                    <a:pt x="886" y="815"/>
                  </a:cubicBezTo>
                  <a:cubicBezTo>
                    <a:pt x="887" y="815"/>
                    <a:pt x="887" y="815"/>
                    <a:pt x="887" y="815"/>
                  </a:cubicBezTo>
                  <a:cubicBezTo>
                    <a:pt x="887" y="816"/>
                    <a:pt x="887" y="815"/>
                    <a:pt x="888" y="816"/>
                  </a:cubicBezTo>
                  <a:cubicBezTo>
                    <a:pt x="888" y="817"/>
                    <a:pt x="888" y="817"/>
                    <a:pt x="888" y="817"/>
                  </a:cubicBezTo>
                  <a:cubicBezTo>
                    <a:pt x="887" y="818"/>
                    <a:pt x="887" y="818"/>
                    <a:pt x="887" y="818"/>
                  </a:cubicBezTo>
                  <a:cubicBezTo>
                    <a:pt x="887" y="819"/>
                    <a:pt x="887" y="818"/>
                    <a:pt x="887" y="819"/>
                  </a:cubicBezTo>
                  <a:cubicBezTo>
                    <a:pt x="887" y="820"/>
                    <a:pt x="887" y="820"/>
                    <a:pt x="887" y="820"/>
                  </a:cubicBezTo>
                  <a:cubicBezTo>
                    <a:pt x="886" y="820"/>
                    <a:pt x="886" y="820"/>
                    <a:pt x="886" y="820"/>
                  </a:cubicBezTo>
                  <a:cubicBezTo>
                    <a:pt x="885" y="820"/>
                    <a:pt x="885" y="820"/>
                    <a:pt x="885" y="820"/>
                  </a:cubicBezTo>
                  <a:cubicBezTo>
                    <a:pt x="885" y="818"/>
                    <a:pt x="885" y="818"/>
                    <a:pt x="885" y="818"/>
                  </a:cubicBezTo>
                  <a:cubicBezTo>
                    <a:pt x="884" y="818"/>
                    <a:pt x="884" y="818"/>
                    <a:pt x="884" y="818"/>
                  </a:cubicBezTo>
                  <a:cubicBezTo>
                    <a:pt x="883" y="818"/>
                    <a:pt x="883" y="818"/>
                    <a:pt x="883" y="818"/>
                  </a:cubicBezTo>
                  <a:cubicBezTo>
                    <a:pt x="882" y="818"/>
                    <a:pt x="882" y="818"/>
                    <a:pt x="882" y="818"/>
                  </a:cubicBezTo>
                  <a:cubicBezTo>
                    <a:pt x="881" y="820"/>
                    <a:pt x="881" y="820"/>
                    <a:pt x="881" y="820"/>
                  </a:cubicBezTo>
                  <a:cubicBezTo>
                    <a:pt x="880" y="820"/>
                    <a:pt x="880" y="820"/>
                    <a:pt x="880" y="820"/>
                  </a:cubicBezTo>
                  <a:cubicBezTo>
                    <a:pt x="876" y="819"/>
                    <a:pt x="878" y="819"/>
                    <a:pt x="874" y="818"/>
                  </a:cubicBezTo>
                  <a:cubicBezTo>
                    <a:pt x="874" y="817"/>
                    <a:pt x="874" y="817"/>
                    <a:pt x="874" y="817"/>
                  </a:cubicBezTo>
                  <a:cubicBezTo>
                    <a:pt x="874" y="817"/>
                    <a:pt x="874" y="817"/>
                    <a:pt x="874" y="817"/>
                  </a:cubicBezTo>
                  <a:cubicBezTo>
                    <a:pt x="875" y="817"/>
                    <a:pt x="875" y="817"/>
                    <a:pt x="875" y="817"/>
                  </a:cubicBezTo>
                  <a:cubicBezTo>
                    <a:pt x="875" y="817"/>
                    <a:pt x="875" y="817"/>
                    <a:pt x="875" y="817"/>
                  </a:cubicBezTo>
                  <a:cubicBezTo>
                    <a:pt x="874" y="816"/>
                    <a:pt x="874" y="816"/>
                    <a:pt x="874" y="816"/>
                  </a:cubicBezTo>
                  <a:cubicBezTo>
                    <a:pt x="874" y="815"/>
                    <a:pt x="874" y="815"/>
                    <a:pt x="874" y="815"/>
                  </a:cubicBezTo>
                  <a:cubicBezTo>
                    <a:pt x="874" y="814"/>
                    <a:pt x="874" y="814"/>
                    <a:pt x="874" y="814"/>
                  </a:cubicBezTo>
                  <a:cubicBezTo>
                    <a:pt x="874" y="814"/>
                    <a:pt x="874" y="814"/>
                    <a:pt x="874" y="814"/>
                  </a:cubicBezTo>
                  <a:cubicBezTo>
                    <a:pt x="873" y="815"/>
                    <a:pt x="873" y="815"/>
                    <a:pt x="873" y="815"/>
                  </a:cubicBezTo>
                  <a:cubicBezTo>
                    <a:pt x="871" y="814"/>
                    <a:pt x="871" y="814"/>
                    <a:pt x="871" y="814"/>
                  </a:cubicBezTo>
                  <a:cubicBezTo>
                    <a:pt x="870" y="814"/>
                    <a:pt x="870" y="813"/>
                    <a:pt x="869" y="812"/>
                  </a:cubicBezTo>
                  <a:cubicBezTo>
                    <a:pt x="868" y="812"/>
                    <a:pt x="868" y="812"/>
                    <a:pt x="868" y="812"/>
                  </a:cubicBezTo>
                  <a:cubicBezTo>
                    <a:pt x="867" y="811"/>
                    <a:pt x="867" y="811"/>
                    <a:pt x="867" y="811"/>
                  </a:cubicBezTo>
                  <a:cubicBezTo>
                    <a:pt x="866" y="811"/>
                    <a:pt x="866" y="811"/>
                    <a:pt x="866" y="811"/>
                  </a:cubicBezTo>
                  <a:cubicBezTo>
                    <a:pt x="865" y="812"/>
                    <a:pt x="865" y="812"/>
                    <a:pt x="865" y="812"/>
                  </a:cubicBezTo>
                  <a:cubicBezTo>
                    <a:pt x="864" y="813"/>
                    <a:pt x="864" y="813"/>
                    <a:pt x="864" y="813"/>
                  </a:cubicBezTo>
                  <a:cubicBezTo>
                    <a:pt x="864" y="813"/>
                    <a:pt x="864" y="813"/>
                    <a:pt x="865" y="814"/>
                  </a:cubicBezTo>
                  <a:cubicBezTo>
                    <a:pt x="865" y="814"/>
                    <a:pt x="865" y="814"/>
                    <a:pt x="865" y="814"/>
                  </a:cubicBezTo>
                  <a:cubicBezTo>
                    <a:pt x="863" y="814"/>
                    <a:pt x="863" y="814"/>
                    <a:pt x="863" y="814"/>
                  </a:cubicBezTo>
                  <a:cubicBezTo>
                    <a:pt x="853" y="813"/>
                    <a:pt x="851" y="809"/>
                    <a:pt x="845" y="812"/>
                  </a:cubicBezTo>
                  <a:cubicBezTo>
                    <a:pt x="845" y="812"/>
                    <a:pt x="845" y="812"/>
                    <a:pt x="845" y="812"/>
                  </a:cubicBezTo>
                  <a:cubicBezTo>
                    <a:pt x="845" y="811"/>
                    <a:pt x="845" y="811"/>
                    <a:pt x="845" y="811"/>
                  </a:cubicBezTo>
                  <a:cubicBezTo>
                    <a:pt x="845" y="811"/>
                    <a:pt x="845" y="811"/>
                    <a:pt x="845" y="811"/>
                  </a:cubicBezTo>
                  <a:cubicBezTo>
                    <a:pt x="845" y="811"/>
                    <a:pt x="845" y="811"/>
                    <a:pt x="845" y="811"/>
                  </a:cubicBezTo>
                  <a:cubicBezTo>
                    <a:pt x="846" y="810"/>
                    <a:pt x="846" y="810"/>
                    <a:pt x="846" y="810"/>
                  </a:cubicBezTo>
                  <a:cubicBezTo>
                    <a:pt x="846" y="809"/>
                    <a:pt x="846" y="809"/>
                    <a:pt x="846" y="809"/>
                  </a:cubicBezTo>
                  <a:cubicBezTo>
                    <a:pt x="846" y="809"/>
                    <a:pt x="846" y="809"/>
                    <a:pt x="846" y="809"/>
                  </a:cubicBezTo>
                  <a:cubicBezTo>
                    <a:pt x="845" y="809"/>
                    <a:pt x="845" y="809"/>
                    <a:pt x="845" y="809"/>
                  </a:cubicBezTo>
                  <a:cubicBezTo>
                    <a:pt x="844" y="811"/>
                    <a:pt x="844" y="811"/>
                    <a:pt x="844" y="811"/>
                  </a:cubicBezTo>
                  <a:cubicBezTo>
                    <a:pt x="845" y="812"/>
                    <a:pt x="845" y="812"/>
                    <a:pt x="845" y="812"/>
                  </a:cubicBezTo>
                  <a:cubicBezTo>
                    <a:pt x="845" y="813"/>
                    <a:pt x="845" y="813"/>
                    <a:pt x="845" y="813"/>
                  </a:cubicBezTo>
                  <a:cubicBezTo>
                    <a:pt x="842" y="813"/>
                    <a:pt x="842" y="813"/>
                    <a:pt x="842" y="813"/>
                  </a:cubicBezTo>
                  <a:cubicBezTo>
                    <a:pt x="836" y="816"/>
                    <a:pt x="838" y="815"/>
                    <a:pt x="835" y="817"/>
                  </a:cubicBezTo>
                  <a:cubicBezTo>
                    <a:pt x="835" y="816"/>
                    <a:pt x="835" y="816"/>
                    <a:pt x="835" y="816"/>
                  </a:cubicBezTo>
                  <a:cubicBezTo>
                    <a:pt x="837" y="814"/>
                    <a:pt x="837" y="814"/>
                    <a:pt x="837" y="814"/>
                  </a:cubicBezTo>
                  <a:cubicBezTo>
                    <a:pt x="837" y="814"/>
                    <a:pt x="837" y="814"/>
                    <a:pt x="837" y="814"/>
                  </a:cubicBezTo>
                  <a:cubicBezTo>
                    <a:pt x="835" y="815"/>
                    <a:pt x="835" y="815"/>
                    <a:pt x="835" y="815"/>
                  </a:cubicBezTo>
                  <a:cubicBezTo>
                    <a:pt x="835" y="814"/>
                    <a:pt x="835" y="814"/>
                    <a:pt x="835" y="814"/>
                  </a:cubicBezTo>
                  <a:cubicBezTo>
                    <a:pt x="835" y="813"/>
                    <a:pt x="835" y="813"/>
                    <a:pt x="835" y="813"/>
                  </a:cubicBezTo>
                  <a:cubicBezTo>
                    <a:pt x="835" y="812"/>
                    <a:pt x="835" y="812"/>
                    <a:pt x="835" y="812"/>
                  </a:cubicBezTo>
                  <a:cubicBezTo>
                    <a:pt x="834" y="812"/>
                    <a:pt x="834" y="812"/>
                    <a:pt x="834" y="812"/>
                  </a:cubicBezTo>
                  <a:cubicBezTo>
                    <a:pt x="833" y="813"/>
                    <a:pt x="833" y="813"/>
                    <a:pt x="833" y="813"/>
                  </a:cubicBezTo>
                  <a:cubicBezTo>
                    <a:pt x="833" y="813"/>
                    <a:pt x="833" y="813"/>
                    <a:pt x="833" y="813"/>
                  </a:cubicBezTo>
                  <a:cubicBezTo>
                    <a:pt x="832" y="812"/>
                    <a:pt x="832" y="812"/>
                    <a:pt x="832" y="812"/>
                  </a:cubicBezTo>
                  <a:cubicBezTo>
                    <a:pt x="832" y="812"/>
                    <a:pt x="832" y="812"/>
                    <a:pt x="832" y="812"/>
                  </a:cubicBezTo>
                  <a:cubicBezTo>
                    <a:pt x="832" y="815"/>
                    <a:pt x="832" y="815"/>
                    <a:pt x="832" y="815"/>
                  </a:cubicBezTo>
                  <a:cubicBezTo>
                    <a:pt x="833" y="816"/>
                    <a:pt x="833" y="815"/>
                    <a:pt x="833" y="817"/>
                  </a:cubicBezTo>
                  <a:cubicBezTo>
                    <a:pt x="832" y="818"/>
                    <a:pt x="832" y="818"/>
                    <a:pt x="831" y="819"/>
                  </a:cubicBezTo>
                  <a:cubicBezTo>
                    <a:pt x="830" y="820"/>
                    <a:pt x="830" y="820"/>
                    <a:pt x="830" y="820"/>
                  </a:cubicBezTo>
                  <a:cubicBezTo>
                    <a:pt x="827" y="824"/>
                    <a:pt x="822" y="826"/>
                    <a:pt x="819" y="828"/>
                  </a:cubicBezTo>
                  <a:cubicBezTo>
                    <a:pt x="818" y="828"/>
                    <a:pt x="818" y="828"/>
                    <a:pt x="818" y="828"/>
                  </a:cubicBezTo>
                  <a:cubicBezTo>
                    <a:pt x="820" y="827"/>
                    <a:pt x="819" y="827"/>
                    <a:pt x="821" y="826"/>
                  </a:cubicBezTo>
                  <a:cubicBezTo>
                    <a:pt x="820" y="826"/>
                    <a:pt x="820" y="826"/>
                    <a:pt x="820" y="826"/>
                  </a:cubicBezTo>
                  <a:cubicBezTo>
                    <a:pt x="818" y="826"/>
                    <a:pt x="818" y="826"/>
                    <a:pt x="817" y="826"/>
                  </a:cubicBezTo>
                  <a:cubicBezTo>
                    <a:pt x="817" y="826"/>
                    <a:pt x="817" y="826"/>
                    <a:pt x="817" y="826"/>
                  </a:cubicBezTo>
                  <a:cubicBezTo>
                    <a:pt x="816" y="827"/>
                    <a:pt x="816" y="827"/>
                    <a:pt x="816" y="827"/>
                  </a:cubicBezTo>
                  <a:cubicBezTo>
                    <a:pt x="815" y="826"/>
                    <a:pt x="815" y="826"/>
                    <a:pt x="815" y="826"/>
                  </a:cubicBezTo>
                  <a:cubicBezTo>
                    <a:pt x="814" y="825"/>
                    <a:pt x="814" y="825"/>
                    <a:pt x="814" y="825"/>
                  </a:cubicBezTo>
                  <a:cubicBezTo>
                    <a:pt x="814" y="825"/>
                    <a:pt x="814" y="825"/>
                    <a:pt x="814" y="825"/>
                  </a:cubicBezTo>
                  <a:cubicBezTo>
                    <a:pt x="814" y="825"/>
                    <a:pt x="814" y="825"/>
                    <a:pt x="814" y="825"/>
                  </a:cubicBezTo>
                  <a:cubicBezTo>
                    <a:pt x="815" y="828"/>
                    <a:pt x="815" y="828"/>
                    <a:pt x="815" y="828"/>
                  </a:cubicBezTo>
                  <a:cubicBezTo>
                    <a:pt x="816" y="828"/>
                    <a:pt x="815" y="828"/>
                    <a:pt x="816" y="828"/>
                  </a:cubicBezTo>
                  <a:cubicBezTo>
                    <a:pt x="815" y="829"/>
                    <a:pt x="816" y="829"/>
                    <a:pt x="815" y="830"/>
                  </a:cubicBezTo>
                  <a:cubicBezTo>
                    <a:pt x="813" y="830"/>
                    <a:pt x="813" y="830"/>
                    <a:pt x="813" y="830"/>
                  </a:cubicBezTo>
                  <a:cubicBezTo>
                    <a:pt x="812" y="829"/>
                    <a:pt x="812" y="829"/>
                    <a:pt x="812" y="829"/>
                  </a:cubicBezTo>
                  <a:cubicBezTo>
                    <a:pt x="812" y="830"/>
                    <a:pt x="812" y="830"/>
                    <a:pt x="812" y="831"/>
                  </a:cubicBezTo>
                  <a:cubicBezTo>
                    <a:pt x="811" y="832"/>
                    <a:pt x="812" y="832"/>
                    <a:pt x="811" y="832"/>
                  </a:cubicBezTo>
                  <a:cubicBezTo>
                    <a:pt x="811" y="832"/>
                    <a:pt x="811" y="832"/>
                    <a:pt x="811" y="832"/>
                  </a:cubicBezTo>
                  <a:cubicBezTo>
                    <a:pt x="810" y="831"/>
                    <a:pt x="810" y="831"/>
                    <a:pt x="810" y="831"/>
                  </a:cubicBezTo>
                  <a:cubicBezTo>
                    <a:pt x="810" y="832"/>
                    <a:pt x="810" y="832"/>
                    <a:pt x="810" y="832"/>
                  </a:cubicBezTo>
                  <a:cubicBezTo>
                    <a:pt x="809" y="832"/>
                    <a:pt x="809" y="832"/>
                    <a:pt x="809" y="832"/>
                  </a:cubicBezTo>
                  <a:cubicBezTo>
                    <a:pt x="808" y="832"/>
                    <a:pt x="809" y="832"/>
                    <a:pt x="808" y="832"/>
                  </a:cubicBezTo>
                  <a:cubicBezTo>
                    <a:pt x="808" y="833"/>
                    <a:pt x="808" y="833"/>
                    <a:pt x="808" y="833"/>
                  </a:cubicBezTo>
                  <a:cubicBezTo>
                    <a:pt x="809" y="833"/>
                    <a:pt x="809" y="833"/>
                    <a:pt x="809" y="833"/>
                  </a:cubicBezTo>
                  <a:cubicBezTo>
                    <a:pt x="809" y="834"/>
                    <a:pt x="809" y="834"/>
                    <a:pt x="809" y="834"/>
                  </a:cubicBezTo>
                  <a:cubicBezTo>
                    <a:pt x="808" y="836"/>
                    <a:pt x="808" y="836"/>
                    <a:pt x="808" y="836"/>
                  </a:cubicBezTo>
                  <a:cubicBezTo>
                    <a:pt x="807" y="836"/>
                    <a:pt x="807" y="836"/>
                    <a:pt x="807" y="836"/>
                  </a:cubicBezTo>
                  <a:cubicBezTo>
                    <a:pt x="805" y="836"/>
                    <a:pt x="805" y="836"/>
                    <a:pt x="805" y="836"/>
                  </a:cubicBezTo>
                  <a:cubicBezTo>
                    <a:pt x="805" y="836"/>
                    <a:pt x="805" y="836"/>
                    <a:pt x="805" y="836"/>
                  </a:cubicBezTo>
                  <a:cubicBezTo>
                    <a:pt x="805" y="836"/>
                    <a:pt x="805" y="836"/>
                    <a:pt x="805" y="836"/>
                  </a:cubicBezTo>
                  <a:cubicBezTo>
                    <a:pt x="806" y="838"/>
                    <a:pt x="806" y="838"/>
                    <a:pt x="806" y="838"/>
                  </a:cubicBezTo>
                  <a:cubicBezTo>
                    <a:pt x="806" y="840"/>
                    <a:pt x="806" y="841"/>
                    <a:pt x="805" y="843"/>
                  </a:cubicBezTo>
                  <a:cubicBezTo>
                    <a:pt x="804" y="843"/>
                    <a:pt x="804" y="843"/>
                    <a:pt x="804" y="843"/>
                  </a:cubicBezTo>
                  <a:cubicBezTo>
                    <a:pt x="802" y="842"/>
                    <a:pt x="802" y="842"/>
                    <a:pt x="801" y="841"/>
                  </a:cubicBezTo>
                  <a:cubicBezTo>
                    <a:pt x="802" y="843"/>
                    <a:pt x="802" y="843"/>
                    <a:pt x="802" y="843"/>
                  </a:cubicBezTo>
                  <a:cubicBezTo>
                    <a:pt x="804" y="844"/>
                    <a:pt x="804" y="844"/>
                    <a:pt x="804" y="844"/>
                  </a:cubicBezTo>
                  <a:cubicBezTo>
                    <a:pt x="804" y="845"/>
                    <a:pt x="804" y="844"/>
                    <a:pt x="804" y="845"/>
                  </a:cubicBezTo>
                  <a:cubicBezTo>
                    <a:pt x="804" y="846"/>
                    <a:pt x="804" y="846"/>
                    <a:pt x="803" y="847"/>
                  </a:cubicBezTo>
                  <a:cubicBezTo>
                    <a:pt x="806" y="853"/>
                    <a:pt x="803" y="850"/>
                    <a:pt x="807" y="858"/>
                  </a:cubicBezTo>
                  <a:cubicBezTo>
                    <a:pt x="808" y="858"/>
                    <a:pt x="808" y="858"/>
                    <a:pt x="808" y="858"/>
                  </a:cubicBezTo>
                  <a:cubicBezTo>
                    <a:pt x="808" y="859"/>
                    <a:pt x="808" y="859"/>
                    <a:pt x="808" y="859"/>
                  </a:cubicBezTo>
                  <a:cubicBezTo>
                    <a:pt x="808" y="860"/>
                    <a:pt x="808" y="860"/>
                    <a:pt x="808" y="860"/>
                  </a:cubicBezTo>
                  <a:cubicBezTo>
                    <a:pt x="807" y="860"/>
                    <a:pt x="807" y="860"/>
                    <a:pt x="807" y="860"/>
                  </a:cubicBezTo>
                  <a:cubicBezTo>
                    <a:pt x="806" y="860"/>
                    <a:pt x="806" y="860"/>
                    <a:pt x="806" y="860"/>
                  </a:cubicBezTo>
                  <a:cubicBezTo>
                    <a:pt x="806" y="861"/>
                    <a:pt x="806" y="861"/>
                    <a:pt x="806" y="861"/>
                  </a:cubicBezTo>
                  <a:cubicBezTo>
                    <a:pt x="805" y="861"/>
                    <a:pt x="805" y="861"/>
                    <a:pt x="805" y="861"/>
                  </a:cubicBezTo>
                  <a:cubicBezTo>
                    <a:pt x="803" y="859"/>
                    <a:pt x="803" y="859"/>
                    <a:pt x="803" y="859"/>
                  </a:cubicBezTo>
                  <a:cubicBezTo>
                    <a:pt x="798" y="858"/>
                    <a:pt x="801" y="859"/>
                    <a:pt x="795" y="858"/>
                  </a:cubicBezTo>
                  <a:cubicBezTo>
                    <a:pt x="794" y="857"/>
                    <a:pt x="794" y="857"/>
                    <a:pt x="793" y="856"/>
                  </a:cubicBezTo>
                  <a:cubicBezTo>
                    <a:pt x="792" y="856"/>
                    <a:pt x="792" y="856"/>
                    <a:pt x="792" y="856"/>
                  </a:cubicBezTo>
                  <a:cubicBezTo>
                    <a:pt x="791" y="856"/>
                    <a:pt x="791" y="856"/>
                    <a:pt x="791" y="856"/>
                  </a:cubicBezTo>
                  <a:cubicBezTo>
                    <a:pt x="790" y="855"/>
                    <a:pt x="790" y="855"/>
                    <a:pt x="790" y="855"/>
                  </a:cubicBezTo>
                  <a:cubicBezTo>
                    <a:pt x="788" y="854"/>
                    <a:pt x="789" y="855"/>
                    <a:pt x="787" y="854"/>
                  </a:cubicBezTo>
                  <a:cubicBezTo>
                    <a:pt x="786" y="854"/>
                    <a:pt x="786" y="854"/>
                    <a:pt x="786" y="854"/>
                  </a:cubicBezTo>
                  <a:cubicBezTo>
                    <a:pt x="784" y="850"/>
                    <a:pt x="786" y="852"/>
                    <a:pt x="784" y="848"/>
                  </a:cubicBezTo>
                  <a:cubicBezTo>
                    <a:pt x="784" y="848"/>
                    <a:pt x="782" y="846"/>
                    <a:pt x="782" y="846"/>
                  </a:cubicBezTo>
                  <a:cubicBezTo>
                    <a:pt x="782" y="846"/>
                    <a:pt x="782" y="846"/>
                    <a:pt x="782" y="846"/>
                  </a:cubicBezTo>
                  <a:cubicBezTo>
                    <a:pt x="782" y="846"/>
                    <a:pt x="782" y="845"/>
                    <a:pt x="782" y="845"/>
                  </a:cubicBezTo>
                  <a:cubicBezTo>
                    <a:pt x="782" y="844"/>
                    <a:pt x="782" y="844"/>
                    <a:pt x="782" y="844"/>
                  </a:cubicBezTo>
                  <a:cubicBezTo>
                    <a:pt x="782" y="843"/>
                    <a:pt x="782" y="843"/>
                    <a:pt x="782" y="843"/>
                  </a:cubicBezTo>
                  <a:cubicBezTo>
                    <a:pt x="781" y="843"/>
                    <a:pt x="781" y="843"/>
                    <a:pt x="781" y="843"/>
                  </a:cubicBezTo>
                  <a:cubicBezTo>
                    <a:pt x="782" y="842"/>
                    <a:pt x="782" y="842"/>
                    <a:pt x="782" y="842"/>
                  </a:cubicBezTo>
                  <a:cubicBezTo>
                    <a:pt x="782" y="841"/>
                    <a:pt x="782" y="841"/>
                    <a:pt x="782" y="840"/>
                  </a:cubicBezTo>
                  <a:cubicBezTo>
                    <a:pt x="780" y="839"/>
                    <a:pt x="781" y="839"/>
                    <a:pt x="779" y="838"/>
                  </a:cubicBezTo>
                  <a:cubicBezTo>
                    <a:pt x="775" y="834"/>
                    <a:pt x="778" y="836"/>
                    <a:pt x="775" y="832"/>
                  </a:cubicBezTo>
                  <a:cubicBezTo>
                    <a:pt x="774" y="831"/>
                    <a:pt x="774" y="831"/>
                    <a:pt x="774" y="831"/>
                  </a:cubicBezTo>
                  <a:cubicBezTo>
                    <a:pt x="773" y="830"/>
                    <a:pt x="773" y="830"/>
                    <a:pt x="773" y="830"/>
                  </a:cubicBezTo>
                  <a:cubicBezTo>
                    <a:pt x="772" y="829"/>
                    <a:pt x="772" y="829"/>
                    <a:pt x="772" y="828"/>
                  </a:cubicBezTo>
                  <a:cubicBezTo>
                    <a:pt x="772" y="828"/>
                    <a:pt x="772" y="828"/>
                    <a:pt x="772" y="828"/>
                  </a:cubicBezTo>
                  <a:cubicBezTo>
                    <a:pt x="770" y="824"/>
                    <a:pt x="771" y="826"/>
                    <a:pt x="769" y="822"/>
                  </a:cubicBezTo>
                  <a:cubicBezTo>
                    <a:pt x="769" y="821"/>
                    <a:pt x="769" y="821"/>
                    <a:pt x="769" y="821"/>
                  </a:cubicBezTo>
                  <a:cubicBezTo>
                    <a:pt x="767" y="818"/>
                    <a:pt x="767" y="819"/>
                    <a:pt x="765" y="816"/>
                  </a:cubicBezTo>
                  <a:cubicBezTo>
                    <a:pt x="764" y="816"/>
                    <a:pt x="764" y="816"/>
                    <a:pt x="764" y="816"/>
                  </a:cubicBezTo>
                  <a:cubicBezTo>
                    <a:pt x="764" y="816"/>
                    <a:pt x="764" y="816"/>
                    <a:pt x="764" y="816"/>
                  </a:cubicBezTo>
                  <a:cubicBezTo>
                    <a:pt x="761" y="813"/>
                    <a:pt x="761" y="813"/>
                    <a:pt x="761" y="813"/>
                  </a:cubicBezTo>
                  <a:cubicBezTo>
                    <a:pt x="761" y="812"/>
                    <a:pt x="761" y="812"/>
                    <a:pt x="761" y="812"/>
                  </a:cubicBezTo>
                  <a:cubicBezTo>
                    <a:pt x="760" y="812"/>
                    <a:pt x="760" y="812"/>
                    <a:pt x="760" y="812"/>
                  </a:cubicBezTo>
                  <a:cubicBezTo>
                    <a:pt x="759" y="812"/>
                    <a:pt x="759" y="812"/>
                    <a:pt x="759" y="812"/>
                  </a:cubicBezTo>
                  <a:cubicBezTo>
                    <a:pt x="759" y="811"/>
                    <a:pt x="759" y="811"/>
                    <a:pt x="759" y="811"/>
                  </a:cubicBezTo>
                  <a:cubicBezTo>
                    <a:pt x="759" y="811"/>
                    <a:pt x="759" y="811"/>
                    <a:pt x="759" y="811"/>
                  </a:cubicBezTo>
                  <a:cubicBezTo>
                    <a:pt x="758" y="811"/>
                    <a:pt x="758" y="811"/>
                    <a:pt x="758" y="811"/>
                  </a:cubicBezTo>
                  <a:cubicBezTo>
                    <a:pt x="758" y="811"/>
                    <a:pt x="758" y="811"/>
                    <a:pt x="758" y="811"/>
                  </a:cubicBezTo>
                  <a:cubicBezTo>
                    <a:pt x="754" y="812"/>
                    <a:pt x="754" y="811"/>
                    <a:pt x="752" y="811"/>
                  </a:cubicBezTo>
                  <a:cubicBezTo>
                    <a:pt x="751" y="810"/>
                    <a:pt x="751" y="810"/>
                    <a:pt x="751" y="810"/>
                  </a:cubicBezTo>
                  <a:cubicBezTo>
                    <a:pt x="750" y="810"/>
                    <a:pt x="750" y="810"/>
                    <a:pt x="750" y="810"/>
                  </a:cubicBezTo>
                  <a:cubicBezTo>
                    <a:pt x="749" y="811"/>
                    <a:pt x="749" y="811"/>
                    <a:pt x="749" y="811"/>
                  </a:cubicBezTo>
                  <a:cubicBezTo>
                    <a:pt x="748" y="812"/>
                    <a:pt x="748" y="812"/>
                    <a:pt x="748" y="812"/>
                  </a:cubicBezTo>
                  <a:cubicBezTo>
                    <a:pt x="747" y="812"/>
                    <a:pt x="747" y="812"/>
                    <a:pt x="747" y="812"/>
                  </a:cubicBezTo>
                  <a:cubicBezTo>
                    <a:pt x="745" y="813"/>
                    <a:pt x="745" y="813"/>
                    <a:pt x="745" y="813"/>
                  </a:cubicBezTo>
                  <a:cubicBezTo>
                    <a:pt x="744" y="816"/>
                    <a:pt x="744" y="816"/>
                    <a:pt x="744" y="817"/>
                  </a:cubicBezTo>
                  <a:cubicBezTo>
                    <a:pt x="744" y="818"/>
                    <a:pt x="744" y="818"/>
                    <a:pt x="744" y="818"/>
                  </a:cubicBezTo>
                  <a:cubicBezTo>
                    <a:pt x="744" y="819"/>
                    <a:pt x="744" y="819"/>
                    <a:pt x="744" y="819"/>
                  </a:cubicBezTo>
                  <a:cubicBezTo>
                    <a:pt x="743" y="819"/>
                    <a:pt x="743" y="819"/>
                    <a:pt x="743" y="819"/>
                  </a:cubicBezTo>
                  <a:cubicBezTo>
                    <a:pt x="742" y="820"/>
                    <a:pt x="742" y="820"/>
                    <a:pt x="741" y="821"/>
                  </a:cubicBezTo>
                  <a:cubicBezTo>
                    <a:pt x="740" y="822"/>
                    <a:pt x="740" y="822"/>
                    <a:pt x="740" y="822"/>
                  </a:cubicBezTo>
                  <a:cubicBezTo>
                    <a:pt x="739" y="821"/>
                    <a:pt x="739" y="821"/>
                    <a:pt x="739" y="821"/>
                  </a:cubicBezTo>
                  <a:cubicBezTo>
                    <a:pt x="736" y="820"/>
                    <a:pt x="735" y="818"/>
                    <a:pt x="731" y="817"/>
                  </a:cubicBezTo>
                  <a:cubicBezTo>
                    <a:pt x="729" y="816"/>
                    <a:pt x="729" y="815"/>
                    <a:pt x="727" y="814"/>
                  </a:cubicBezTo>
                  <a:cubicBezTo>
                    <a:pt x="724" y="812"/>
                    <a:pt x="724" y="811"/>
                    <a:pt x="723" y="809"/>
                  </a:cubicBezTo>
                  <a:cubicBezTo>
                    <a:pt x="723" y="807"/>
                    <a:pt x="723" y="807"/>
                    <a:pt x="723" y="807"/>
                  </a:cubicBezTo>
                  <a:cubicBezTo>
                    <a:pt x="721" y="800"/>
                    <a:pt x="721" y="801"/>
                    <a:pt x="717" y="798"/>
                  </a:cubicBezTo>
                  <a:cubicBezTo>
                    <a:pt x="712" y="794"/>
                    <a:pt x="710" y="791"/>
                    <a:pt x="707" y="790"/>
                  </a:cubicBezTo>
                  <a:cubicBezTo>
                    <a:pt x="704" y="787"/>
                    <a:pt x="706" y="789"/>
                    <a:pt x="704" y="786"/>
                  </a:cubicBezTo>
                  <a:cubicBezTo>
                    <a:pt x="704" y="786"/>
                    <a:pt x="684" y="786"/>
                    <a:pt x="684" y="786"/>
                  </a:cubicBezTo>
                  <a:cubicBezTo>
                    <a:pt x="684" y="787"/>
                    <a:pt x="684" y="788"/>
                    <a:pt x="684" y="791"/>
                  </a:cubicBezTo>
                  <a:cubicBezTo>
                    <a:pt x="673" y="791"/>
                    <a:pt x="664" y="791"/>
                    <a:pt x="652" y="791"/>
                  </a:cubicBezTo>
                  <a:cubicBezTo>
                    <a:pt x="637" y="786"/>
                    <a:pt x="625" y="782"/>
                    <a:pt x="609" y="776"/>
                  </a:cubicBezTo>
                  <a:cubicBezTo>
                    <a:pt x="610" y="775"/>
                    <a:pt x="610" y="775"/>
                    <a:pt x="610" y="775"/>
                  </a:cubicBezTo>
                  <a:cubicBezTo>
                    <a:pt x="611" y="773"/>
                    <a:pt x="611" y="773"/>
                    <a:pt x="611" y="773"/>
                  </a:cubicBezTo>
                  <a:cubicBezTo>
                    <a:pt x="609" y="773"/>
                    <a:pt x="586" y="775"/>
                    <a:pt x="584" y="776"/>
                  </a:cubicBezTo>
                  <a:cubicBezTo>
                    <a:pt x="584" y="775"/>
                    <a:pt x="584" y="774"/>
                    <a:pt x="584" y="774"/>
                  </a:cubicBezTo>
                  <a:cubicBezTo>
                    <a:pt x="583" y="774"/>
                    <a:pt x="583" y="774"/>
                    <a:pt x="583" y="774"/>
                  </a:cubicBezTo>
                  <a:cubicBezTo>
                    <a:pt x="582" y="774"/>
                    <a:pt x="582" y="774"/>
                    <a:pt x="582" y="774"/>
                  </a:cubicBezTo>
                  <a:cubicBezTo>
                    <a:pt x="582" y="772"/>
                    <a:pt x="582" y="772"/>
                    <a:pt x="582" y="772"/>
                  </a:cubicBezTo>
                  <a:cubicBezTo>
                    <a:pt x="582" y="771"/>
                    <a:pt x="582" y="771"/>
                    <a:pt x="582" y="771"/>
                  </a:cubicBezTo>
                  <a:cubicBezTo>
                    <a:pt x="582" y="770"/>
                    <a:pt x="582" y="769"/>
                    <a:pt x="582" y="768"/>
                  </a:cubicBezTo>
                  <a:cubicBezTo>
                    <a:pt x="580" y="765"/>
                    <a:pt x="580" y="765"/>
                    <a:pt x="580" y="765"/>
                  </a:cubicBezTo>
                  <a:cubicBezTo>
                    <a:pt x="577" y="763"/>
                    <a:pt x="573" y="760"/>
                    <a:pt x="573" y="760"/>
                  </a:cubicBezTo>
                  <a:cubicBezTo>
                    <a:pt x="572" y="759"/>
                    <a:pt x="572" y="759"/>
                    <a:pt x="572" y="759"/>
                  </a:cubicBezTo>
                  <a:cubicBezTo>
                    <a:pt x="571" y="759"/>
                    <a:pt x="571" y="759"/>
                    <a:pt x="571" y="759"/>
                  </a:cubicBezTo>
                  <a:cubicBezTo>
                    <a:pt x="571" y="760"/>
                    <a:pt x="571" y="760"/>
                    <a:pt x="571" y="760"/>
                  </a:cubicBezTo>
                  <a:cubicBezTo>
                    <a:pt x="569" y="759"/>
                    <a:pt x="569" y="759"/>
                    <a:pt x="569" y="759"/>
                  </a:cubicBezTo>
                  <a:cubicBezTo>
                    <a:pt x="570" y="758"/>
                    <a:pt x="570" y="758"/>
                    <a:pt x="570" y="758"/>
                  </a:cubicBezTo>
                  <a:cubicBezTo>
                    <a:pt x="568" y="756"/>
                    <a:pt x="568" y="756"/>
                    <a:pt x="568" y="756"/>
                  </a:cubicBezTo>
                  <a:cubicBezTo>
                    <a:pt x="567" y="755"/>
                    <a:pt x="567" y="755"/>
                    <a:pt x="567" y="755"/>
                  </a:cubicBezTo>
                  <a:cubicBezTo>
                    <a:pt x="565" y="756"/>
                    <a:pt x="565" y="756"/>
                    <a:pt x="565" y="756"/>
                  </a:cubicBezTo>
                  <a:cubicBezTo>
                    <a:pt x="561" y="754"/>
                    <a:pt x="561" y="754"/>
                    <a:pt x="561" y="754"/>
                  </a:cubicBezTo>
                  <a:cubicBezTo>
                    <a:pt x="560" y="754"/>
                    <a:pt x="560" y="754"/>
                    <a:pt x="560" y="754"/>
                  </a:cubicBezTo>
                  <a:cubicBezTo>
                    <a:pt x="560" y="752"/>
                    <a:pt x="560" y="752"/>
                    <a:pt x="560" y="752"/>
                  </a:cubicBezTo>
                  <a:cubicBezTo>
                    <a:pt x="558" y="751"/>
                    <a:pt x="558" y="752"/>
                    <a:pt x="556" y="750"/>
                  </a:cubicBezTo>
                  <a:cubicBezTo>
                    <a:pt x="555" y="751"/>
                    <a:pt x="555" y="751"/>
                    <a:pt x="555" y="751"/>
                  </a:cubicBezTo>
                  <a:cubicBezTo>
                    <a:pt x="552" y="750"/>
                    <a:pt x="552" y="750"/>
                    <a:pt x="550" y="750"/>
                  </a:cubicBezTo>
                  <a:cubicBezTo>
                    <a:pt x="548" y="750"/>
                    <a:pt x="547" y="750"/>
                    <a:pt x="546" y="750"/>
                  </a:cubicBezTo>
                  <a:cubicBezTo>
                    <a:pt x="545" y="749"/>
                    <a:pt x="545" y="749"/>
                    <a:pt x="545" y="749"/>
                  </a:cubicBezTo>
                  <a:cubicBezTo>
                    <a:pt x="544" y="748"/>
                    <a:pt x="544" y="748"/>
                    <a:pt x="544" y="748"/>
                  </a:cubicBezTo>
                  <a:cubicBezTo>
                    <a:pt x="544" y="747"/>
                    <a:pt x="544" y="747"/>
                    <a:pt x="544" y="747"/>
                  </a:cubicBezTo>
                  <a:cubicBezTo>
                    <a:pt x="544" y="746"/>
                    <a:pt x="544" y="746"/>
                    <a:pt x="544" y="746"/>
                  </a:cubicBezTo>
                  <a:cubicBezTo>
                    <a:pt x="544" y="745"/>
                    <a:pt x="544" y="745"/>
                    <a:pt x="544" y="745"/>
                  </a:cubicBezTo>
                  <a:cubicBezTo>
                    <a:pt x="544" y="743"/>
                    <a:pt x="544" y="743"/>
                    <a:pt x="544" y="743"/>
                  </a:cubicBezTo>
                  <a:cubicBezTo>
                    <a:pt x="544" y="741"/>
                    <a:pt x="544" y="741"/>
                    <a:pt x="544" y="741"/>
                  </a:cubicBezTo>
                  <a:cubicBezTo>
                    <a:pt x="544" y="741"/>
                    <a:pt x="544" y="741"/>
                    <a:pt x="544" y="741"/>
                  </a:cubicBezTo>
                  <a:cubicBezTo>
                    <a:pt x="544" y="740"/>
                    <a:pt x="544" y="740"/>
                    <a:pt x="544" y="740"/>
                  </a:cubicBezTo>
                  <a:cubicBezTo>
                    <a:pt x="542" y="740"/>
                    <a:pt x="542" y="740"/>
                    <a:pt x="542" y="740"/>
                  </a:cubicBezTo>
                  <a:cubicBezTo>
                    <a:pt x="542" y="739"/>
                    <a:pt x="542" y="739"/>
                    <a:pt x="542" y="739"/>
                  </a:cubicBezTo>
                  <a:cubicBezTo>
                    <a:pt x="542" y="737"/>
                    <a:pt x="542" y="737"/>
                    <a:pt x="542" y="737"/>
                  </a:cubicBezTo>
                  <a:cubicBezTo>
                    <a:pt x="541" y="737"/>
                    <a:pt x="541" y="737"/>
                    <a:pt x="541" y="737"/>
                  </a:cubicBezTo>
                  <a:cubicBezTo>
                    <a:pt x="540" y="736"/>
                    <a:pt x="540" y="736"/>
                    <a:pt x="540" y="736"/>
                  </a:cubicBezTo>
                  <a:cubicBezTo>
                    <a:pt x="539" y="734"/>
                    <a:pt x="539" y="734"/>
                    <a:pt x="539" y="734"/>
                  </a:cubicBezTo>
                  <a:cubicBezTo>
                    <a:pt x="537" y="733"/>
                    <a:pt x="537" y="733"/>
                    <a:pt x="537" y="733"/>
                  </a:cubicBezTo>
                  <a:cubicBezTo>
                    <a:pt x="536" y="732"/>
                    <a:pt x="536" y="732"/>
                    <a:pt x="536" y="732"/>
                  </a:cubicBezTo>
                  <a:cubicBezTo>
                    <a:pt x="535" y="731"/>
                    <a:pt x="535" y="731"/>
                    <a:pt x="535" y="731"/>
                  </a:cubicBezTo>
                  <a:cubicBezTo>
                    <a:pt x="534" y="728"/>
                    <a:pt x="532" y="726"/>
                    <a:pt x="530" y="724"/>
                  </a:cubicBezTo>
                  <a:cubicBezTo>
                    <a:pt x="530" y="722"/>
                    <a:pt x="530" y="723"/>
                    <a:pt x="530" y="721"/>
                  </a:cubicBezTo>
                  <a:cubicBezTo>
                    <a:pt x="531" y="719"/>
                    <a:pt x="531" y="720"/>
                    <a:pt x="531" y="719"/>
                  </a:cubicBezTo>
                  <a:cubicBezTo>
                    <a:pt x="531" y="717"/>
                    <a:pt x="531" y="718"/>
                    <a:pt x="531" y="717"/>
                  </a:cubicBezTo>
                  <a:cubicBezTo>
                    <a:pt x="530" y="716"/>
                    <a:pt x="530" y="716"/>
                    <a:pt x="530" y="716"/>
                  </a:cubicBezTo>
                  <a:cubicBezTo>
                    <a:pt x="527" y="715"/>
                    <a:pt x="527" y="715"/>
                    <a:pt x="527" y="715"/>
                  </a:cubicBezTo>
                  <a:cubicBezTo>
                    <a:pt x="525" y="712"/>
                    <a:pt x="525" y="712"/>
                    <a:pt x="525" y="712"/>
                  </a:cubicBezTo>
                  <a:cubicBezTo>
                    <a:pt x="524" y="710"/>
                    <a:pt x="524" y="710"/>
                    <a:pt x="524" y="710"/>
                  </a:cubicBezTo>
                  <a:cubicBezTo>
                    <a:pt x="523" y="707"/>
                    <a:pt x="523" y="707"/>
                    <a:pt x="523" y="707"/>
                  </a:cubicBezTo>
                  <a:cubicBezTo>
                    <a:pt x="523" y="705"/>
                    <a:pt x="523" y="706"/>
                    <a:pt x="523" y="704"/>
                  </a:cubicBezTo>
                  <a:cubicBezTo>
                    <a:pt x="524" y="704"/>
                    <a:pt x="524" y="704"/>
                    <a:pt x="524" y="704"/>
                  </a:cubicBezTo>
                  <a:cubicBezTo>
                    <a:pt x="525" y="704"/>
                    <a:pt x="525" y="704"/>
                    <a:pt x="525" y="704"/>
                  </a:cubicBezTo>
                  <a:cubicBezTo>
                    <a:pt x="525" y="704"/>
                    <a:pt x="525" y="704"/>
                    <a:pt x="525" y="704"/>
                  </a:cubicBezTo>
                  <a:cubicBezTo>
                    <a:pt x="525" y="706"/>
                    <a:pt x="525" y="706"/>
                    <a:pt x="525" y="706"/>
                  </a:cubicBezTo>
                  <a:cubicBezTo>
                    <a:pt x="526" y="706"/>
                    <a:pt x="526" y="706"/>
                    <a:pt x="526" y="706"/>
                  </a:cubicBezTo>
                  <a:cubicBezTo>
                    <a:pt x="526" y="707"/>
                    <a:pt x="526" y="707"/>
                    <a:pt x="526" y="707"/>
                  </a:cubicBezTo>
                  <a:cubicBezTo>
                    <a:pt x="527" y="708"/>
                    <a:pt x="527" y="708"/>
                    <a:pt x="527" y="708"/>
                  </a:cubicBezTo>
                  <a:cubicBezTo>
                    <a:pt x="528" y="708"/>
                    <a:pt x="528" y="708"/>
                    <a:pt x="528" y="708"/>
                  </a:cubicBezTo>
                  <a:cubicBezTo>
                    <a:pt x="528" y="708"/>
                    <a:pt x="528" y="708"/>
                    <a:pt x="528" y="708"/>
                  </a:cubicBezTo>
                  <a:cubicBezTo>
                    <a:pt x="528" y="707"/>
                    <a:pt x="528" y="708"/>
                    <a:pt x="528" y="707"/>
                  </a:cubicBezTo>
                  <a:cubicBezTo>
                    <a:pt x="527" y="706"/>
                    <a:pt x="527" y="706"/>
                    <a:pt x="527" y="704"/>
                  </a:cubicBezTo>
                  <a:cubicBezTo>
                    <a:pt x="526" y="704"/>
                    <a:pt x="526" y="704"/>
                    <a:pt x="526" y="704"/>
                  </a:cubicBezTo>
                  <a:cubicBezTo>
                    <a:pt x="525" y="702"/>
                    <a:pt x="525" y="702"/>
                    <a:pt x="525" y="702"/>
                  </a:cubicBezTo>
                  <a:cubicBezTo>
                    <a:pt x="525" y="702"/>
                    <a:pt x="525" y="702"/>
                    <a:pt x="525" y="702"/>
                  </a:cubicBezTo>
                  <a:cubicBezTo>
                    <a:pt x="525" y="701"/>
                    <a:pt x="525" y="701"/>
                    <a:pt x="525" y="701"/>
                  </a:cubicBezTo>
                  <a:cubicBezTo>
                    <a:pt x="525" y="701"/>
                    <a:pt x="525" y="701"/>
                    <a:pt x="525" y="701"/>
                  </a:cubicBezTo>
                  <a:cubicBezTo>
                    <a:pt x="527" y="700"/>
                    <a:pt x="527" y="700"/>
                    <a:pt x="527" y="700"/>
                  </a:cubicBezTo>
                  <a:cubicBezTo>
                    <a:pt x="529" y="700"/>
                    <a:pt x="530" y="700"/>
                    <a:pt x="532" y="700"/>
                  </a:cubicBezTo>
                  <a:cubicBezTo>
                    <a:pt x="533" y="700"/>
                    <a:pt x="533" y="700"/>
                    <a:pt x="533" y="700"/>
                  </a:cubicBezTo>
                  <a:cubicBezTo>
                    <a:pt x="534" y="700"/>
                    <a:pt x="534" y="700"/>
                    <a:pt x="534" y="700"/>
                  </a:cubicBezTo>
                  <a:cubicBezTo>
                    <a:pt x="533" y="699"/>
                    <a:pt x="533" y="699"/>
                    <a:pt x="533" y="699"/>
                  </a:cubicBezTo>
                  <a:cubicBezTo>
                    <a:pt x="533" y="700"/>
                    <a:pt x="533" y="700"/>
                    <a:pt x="533" y="700"/>
                  </a:cubicBezTo>
                  <a:cubicBezTo>
                    <a:pt x="532" y="700"/>
                    <a:pt x="532" y="700"/>
                    <a:pt x="530" y="700"/>
                  </a:cubicBezTo>
                  <a:cubicBezTo>
                    <a:pt x="530" y="699"/>
                    <a:pt x="530" y="699"/>
                    <a:pt x="530" y="699"/>
                  </a:cubicBezTo>
                  <a:cubicBezTo>
                    <a:pt x="529" y="699"/>
                    <a:pt x="529" y="699"/>
                    <a:pt x="529" y="699"/>
                  </a:cubicBezTo>
                  <a:cubicBezTo>
                    <a:pt x="529" y="699"/>
                    <a:pt x="529" y="699"/>
                    <a:pt x="529" y="699"/>
                  </a:cubicBezTo>
                  <a:cubicBezTo>
                    <a:pt x="527" y="700"/>
                    <a:pt x="527" y="700"/>
                    <a:pt x="527" y="700"/>
                  </a:cubicBezTo>
                  <a:cubicBezTo>
                    <a:pt x="527" y="700"/>
                    <a:pt x="527" y="700"/>
                    <a:pt x="527" y="700"/>
                  </a:cubicBezTo>
                  <a:cubicBezTo>
                    <a:pt x="525" y="699"/>
                    <a:pt x="525" y="699"/>
                    <a:pt x="525" y="699"/>
                  </a:cubicBezTo>
                  <a:cubicBezTo>
                    <a:pt x="525" y="699"/>
                    <a:pt x="525" y="699"/>
                    <a:pt x="525" y="699"/>
                  </a:cubicBezTo>
                  <a:cubicBezTo>
                    <a:pt x="524" y="699"/>
                    <a:pt x="524" y="699"/>
                    <a:pt x="524" y="699"/>
                  </a:cubicBezTo>
                  <a:cubicBezTo>
                    <a:pt x="523" y="702"/>
                    <a:pt x="523" y="701"/>
                    <a:pt x="524" y="703"/>
                  </a:cubicBezTo>
                  <a:cubicBezTo>
                    <a:pt x="523" y="703"/>
                    <a:pt x="523" y="703"/>
                    <a:pt x="523" y="703"/>
                  </a:cubicBezTo>
                  <a:cubicBezTo>
                    <a:pt x="522" y="702"/>
                    <a:pt x="522" y="702"/>
                    <a:pt x="522" y="702"/>
                  </a:cubicBezTo>
                  <a:cubicBezTo>
                    <a:pt x="520" y="701"/>
                    <a:pt x="521" y="701"/>
                    <a:pt x="519" y="700"/>
                  </a:cubicBezTo>
                  <a:cubicBezTo>
                    <a:pt x="518" y="701"/>
                    <a:pt x="518" y="701"/>
                    <a:pt x="518" y="701"/>
                  </a:cubicBezTo>
                  <a:cubicBezTo>
                    <a:pt x="518" y="700"/>
                    <a:pt x="518" y="700"/>
                    <a:pt x="518" y="700"/>
                  </a:cubicBezTo>
                  <a:cubicBezTo>
                    <a:pt x="518" y="699"/>
                    <a:pt x="518" y="699"/>
                    <a:pt x="518" y="699"/>
                  </a:cubicBezTo>
                  <a:cubicBezTo>
                    <a:pt x="518" y="697"/>
                    <a:pt x="518" y="697"/>
                    <a:pt x="518" y="697"/>
                  </a:cubicBezTo>
                  <a:cubicBezTo>
                    <a:pt x="519" y="699"/>
                    <a:pt x="519" y="699"/>
                    <a:pt x="519" y="699"/>
                  </a:cubicBezTo>
                  <a:cubicBezTo>
                    <a:pt x="519" y="698"/>
                    <a:pt x="519" y="698"/>
                    <a:pt x="519" y="698"/>
                  </a:cubicBezTo>
                  <a:cubicBezTo>
                    <a:pt x="518" y="697"/>
                    <a:pt x="518" y="697"/>
                    <a:pt x="518" y="697"/>
                  </a:cubicBezTo>
                  <a:cubicBezTo>
                    <a:pt x="517" y="696"/>
                    <a:pt x="517" y="696"/>
                    <a:pt x="517" y="696"/>
                  </a:cubicBezTo>
                  <a:cubicBezTo>
                    <a:pt x="516" y="694"/>
                    <a:pt x="516" y="694"/>
                    <a:pt x="516" y="694"/>
                  </a:cubicBezTo>
                  <a:cubicBezTo>
                    <a:pt x="515" y="693"/>
                    <a:pt x="515" y="693"/>
                    <a:pt x="515" y="693"/>
                  </a:cubicBezTo>
                  <a:cubicBezTo>
                    <a:pt x="513" y="691"/>
                    <a:pt x="514" y="692"/>
                    <a:pt x="510" y="688"/>
                  </a:cubicBezTo>
                  <a:cubicBezTo>
                    <a:pt x="510" y="684"/>
                    <a:pt x="510" y="686"/>
                    <a:pt x="509" y="681"/>
                  </a:cubicBezTo>
                  <a:cubicBezTo>
                    <a:pt x="509" y="679"/>
                    <a:pt x="509" y="679"/>
                    <a:pt x="509" y="679"/>
                  </a:cubicBezTo>
                  <a:cubicBezTo>
                    <a:pt x="509" y="675"/>
                    <a:pt x="508" y="674"/>
                    <a:pt x="503" y="668"/>
                  </a:cubicBezTo>
                  <a:cubicBezTo>
                    <a:pt x="502" y="666"/>
                    <a:pt x="503" y="667"/>
                    <a:pt x="502" y="665"/>
                  </a:cubicBezTo>
                  <a:cubicBezTo>
                    <a:pt x="503" y="663"/>
                    <a:pt x="503" y="664"/>
                    <a:pt x="503" y="661"/>
                  </a:cubicBezTo>
                  <a:cubicBezTo>
                    <a:pt x="504" y="661"/>
                    <a:pt x="504" y="661"/>
                    <a:pt x="504" y="661"/>
                  </a:cubicBezTo>
                  <a:cubicBezTo>
                    <a:pt x="504" y="661"/>
                    <a:pt x="504" y="661"/>
                    <a:pt x="504" y="661"/>
                  </a:cubicBezTo>
                  <a:cubicBezTo>
                    <a:pt x="504" y="662"/>
                    <a:pt x="504" y="662"/>
                    <a:pt x="504" y="662"/>
                  </a:cubicBezTo>
                  <a:cubicBezTo>
                    <a:pt x="504" y="662"/>
                    <a:pt x="504" y="662"/>
                    <a:pt x="504" y="662"/>
                  </a:cubicBezTo>
                  <a:cubicBezTo>
                    <a:pt x="504" y="661"/>
                    <a:pt x="504" y="661"/>
                    <a:pt x="504" y="661"/>
                  </a:cubicBezTo>
                  <a:cubicBezTo>
                    <a:pt x="504" y="661"/>
                    <a:pt x="504" y="661"/>
                    <a:pt x="504" y="661"/>
                  </a:cubicBezTo>
                  <a:cubicBezTo>
                    <a:pt x="504" y="661"/>
                    <a:pt x="504" y="661"/>
                    <a:pt x="504" y="661"/>
                  </a:cubicBezTo>
                  <a:cubicBezTo>
                    <a:pt x="504" y="660"/>
                    <a:pt x="504" y="660"/>
                    <a:pt x="504" y="660"/>
                  </a:cubicBezTo>
                  <a:cubicBezTo>
                    <a:pt x="504" y="660"/>
                    <a:pt x="505" y="658"/>
                    <a:pt x="505" y="658"/>
                  </a:cubicBezTo>
                  <a:cubicBezTo>
                    <a:pt x="505" y="654"/>
                    <a:pt x="505" y="656"/>
                    <a:pt x="506" y="651"/>
                  </a:cubicBezTo>
                  <a:cubicBezTo>
                    <a:pt x="506" y="650"/>
                    <a:pt x="506" y="649"/>
                    <a:pt x="505" y="646"/>
                  </a:cubicBezTo>
                  <a:cubicBezTo>
                    <a:pt x="504" y="645"/>
                    <a:pt x="504" y="645"/>
                    <a:pt x="504" y="645"/>
                  </a:cubicBezTo>
                  <a:cubicBezTo>
                    <a:pt x="504" y="644"/>
                    <a:pt x="504" y="644"/>
                    <a:pt x="504" y="644"/>
                  </a:cubicBezTo>
                  <a:cubicBezTo>
                    <a:pt x="504" y="642"/>
                    <a:pt x="504" y="642"/>
                    <a:pt x="504" y="642"/>
                  </a:cubicBezTo>
                  <a:cubicBezTo>
                    <a:pt x="503" y="640"/>
                    <a:pt x="503" y="640"/>
                    <a:pt x="503" y="640"/>
                  </a:cubicBezTo>
                  <a:cubicBezTo>
                    <a:pt x="502" y="636"/>
                    <a:pt x="502" y="638"/>
                    <a:pt x="502" y="633"/>
                  </a:cubicBezTo>
                  <a:cubicBezTo>
                    <a:pt x="502" y="632"/>
                    <a:pt x="502" y="632"/>
                    <a:pt x="501" y="630"/>
                  </a:cubicBezTo>
                  <a:cubicBezTo>
                    <a:pt x="501" y="630"/>
                    <a:pt x="501" y="627"/>
                    <a:pt x="503" y="622"/>
                  </a:cubicBezTo>
                  <a:cubicBezTo>
                    <a:pt x="503" y="621"/>
                    <a:pt x="503" y="621"/>
                    <a:pt x="503" y="621"/>
                  </a:cubicBezTo>
                  <a:cubicBezTo>
                    <a:pt x="503" y="621"/>
                    <a:pt x="503" y="621"/>
                    <a:pt x="503" y="621"/>
                  </a:cubicBezTo>
                  <a:cubicBezTo>
                    <a:pt x="504" y="621"/>
                    <a:pt x="504" y="621"/>
                    <a:pt x="504" y="621"/>
                  </a:cubicBezTo>
                  <a:cubicBezTo>
                    <a:pt x="504" y="620"/>
                    <a:pt x="504" y="620"/>
                    <a:pt x="504" y="620"/>
                  </a:cubicBezTo>
                  <a:cubicBezTo>
                    <a:pt x="503" y="621"/>
                    <a:pt x="503" y="621"/>
                    <a:pt x="503" y="621"/>
                  </a:cubicBezTo>
                  <a:cubicBezTo>
                    <a:pt x="504" y="619"/>
                    <a:pt x="504" y="618"/>
                    <a:pt x="505" y="616"/>
                  </a:cubicBezTo>
                  <a:cubicBezTo>
                    <a:pt x="505" y="610"/>
                    <a:pt x="505" y="612"/>
                    <a:pt x="505" y="606"/>
                  </a:cubicBezTo>
                  <a:cubicBezTo>
                    <a:pt x="506" y="605"/>
                    <a:pt x="506" y="605"/>
                    <a:pt x="506" y="605"/>
                  </a:cubicBezTo>
                  <a:cubicBezTo>
                    <a:pt x="505" y="601"/>
                    <a:pt x="507" y="591"/>
                    <a:pt x="507" y="588"/>
                  </a:cubicBezTo>
                  <a:cubicBezTo>
                    <a:pt x="507" y="587"/>
                    <a:pt x="507" y="587"/>
                    <a:pt x="507" y="587"/>
                  </a:cubicBezTo>
                  <a:cubicBezTo>
                    <a:pt x="507" y="582"/>
                    <a:pt x="507" y="584"/>
                    <a:pt x="507" y="578"/>
                  </a:cubicBezTo>
                  <a:cubicBezTo>
                    <a:pt x="507" y="577"/>
                    <a:pt x="507" y="577"/>
                    <a:pt x="507" y="576"/>
                  </a:cubicBezTo>
                  <a:cubicBezTo>
                    <a:pt x="507" y="576"/>
                    <a:pt x="507" y="576"/>
                    <a:pt x="507" y="576"/>
                  </a:cubicBezTo>
                  <a:cubicBezTo>
                    <a:pt x="508" y="577"/>
                    <a:pt x="508" y="577"/>
                    <a:pt x="508" y="577"/>
                  </a:cubicBezTo>
                  <a:cubicBezTo>
                    <a:pt x="510" y="577"/>
                    <a:pt x="510" y="577"/>
                    <a:pt x="510" y="577"/>
                  </a:cubicBezTo>
                  <a:cubicBezTo>
                    <a:pt x="512" y="576"/>
                    <a:pt x="512" y="576"/>
                    <a:pt x="512" y="576"/>
                  </a:cubicBezTo>
                  <a:cubicBezTo>
                    <a:pt x="513" y="577"/>
                    <a:pt x="513" y="577"/>
                    <a:pt x="513" y="577"/>
                  </a:cubicBezTo>
                  <a:cubicBezTo>
                    <a:pt x="513" y="578"/>
                    <a:pt x="513" y="578"/>
                    <a:pt x="513" y="578"/>
                  </a:cubicBezTo>
                  <a:cubicBezTo>
                    <a:pt x="514" y="578"/>
                    <a:pt x="514" y="578"/>
                    <a:pt x="514" y="578"/>
                  </a:cubicBezTo>
                  <a:cubicBezTo>
                    <a:pt x="515" y="578"/>
                    <a:pt x="515" y="578"/>
                    <a:pt x="515" y="578"/>
                  </a:cubicBezTo>
                  <a:cubicBezTo>
                    <a:pt x="515" y="577"/>
                    <a:pt x="515" y="577"/>
                    <a:pt x="515" y="577"/>
                  </a:cubicBezTo>
                  <a:cubicBezTo>
                    <a:pt x="514" y="577"/>
                    <a:pt x="514" y="577"/>
                    <a:pt x="514" y="577"/>
                  </a:cubicBezTo>
                  <a:cubicBezTo>
                    <a:pt x="513" y="576"/>
                    <a:pt x="513" y="576"/>
                    <a:pt x="513" y="576"/>
                  </a:cubicBezTo>
                  <a:cubicBezTo>
                    <a:pt x="513" y="576"/>
                    <a:pt x="513" y="576"/>
                    <a:pt x="513" y="576"/>
                  </a:cubicBezTo>
                  <a:cubicBezTo>
                    <a:pt x="510" y="576"/>
                    <a:pt x="510" y="576"/>
                    <a:pt x="510" y="576"/>
                  </a:cubicBezTo>
                  <a:cubicBezTo>
                    <a:pt x="510" y="575"/>
                    <a:pt x="510" y="575"/>
                    <a:pt x="510" y="575"/>
                  </a:cubicBezTo>
                  <a:cubicBezTo>
                    <a:pt x="508" y="576"/>
                    <a:pt x="508" y="576"/>
                    <a:pt x="508" y="576"/>
                  </a:cubicBezTo>
                  <a:cubicBezTo>
                    <a:pt x="507" y="575"/>
                    <a:pt x="507" y="575"/>
                    <a:pt x="507" y="575"/>
                  </a:cubicBezTo>
                  <a:cubicBezTo>
                    <a:pt x="506" y="575"/>
                    <a:pt x="506" y="575"/>
                    <a:pt x="506" y="575"/>
                  </a:cubicBezTo>
                  <a:cubicBezTo>
                    <a:pt x="506" y="574"/>
                    <a:pt x="506" y="573"/>
                    <a:pt x="506" y="570"/>
                  </a:cubicBezTo>
                  <a:cubicBezTo>
                    <a:pt x="506" y="572"/>
                    <a:pt x="506" y="572"/>
                    <a:pt x="506" y="572"/>
                  </a:cubicBezTo>
                  <a:cubicBezTo>
                    <a:pt x="507" y="573"/>
                    <a:pt x="507" y="573"/>
                    <a:pt x="507" y="573"/>
                  </a:cubicBezTo>
                  <a:cubicBezTo>
                    <a:pt x="508" y="571"/>
                    <a:pt x="507" y="572"/>
                    <a:pt x="508" y="569"/>
                  </a:cubicBezTo>
                  <a:cubicBezTo>
                    <a:pt x="507" y="569"/>
                    <a:pt x="507" y="569"/>
                    <a:pt x="507" y="569"/>
                  </a:cubicBezTo>
                  <a:cubicBezTo>
                    <a:pt x="506" y="568"/>
                    <a:pt x="506" y="568"/>
                    <a:pt x="506" y="568"/>
                  </a:cubicBezTo>
                  <a:cubicBezTo>
                    <a:pt x="505" y="566"/>
                    <a:pt x="505" y="566"/>
                    <a:pt x="505" y="566"/>
                  </a:cubicBezTo>
                  <a:cubicBezTo>
                    <a:pt x="508" y="564"/>
                    <a:pt x="508" y="564"/>
                    <a:pt x="508" y="564"/>
                  </a:cubicBezTo>
                  <a:cubicBezTo>
                    <a:pt x="507" y="564"/>
                    <a:pt x="507" y="564"/>
                    <a:pt x="507" y="564"/>
                  </a:cubicBezTo>
                  <a:cubicBezTo>
                    <a:pt x="506" y="563"/>
                    <a:pt x="506" y="563"/>
                    <a:pt x="506" y="563"/>
                  </a:cubicBezTo>
                  <a:cubicBezTo>
                    <a:pt x="505" y="563"/>
                    <a:pt x="505" y="563"/>
                    <a:pt x="505" y="563"/>
                  </a:cubicBezTo>
                  <a:cubicBezTo>
                    <a:pt x="505" y="564"/>
                    <a:pt x="505" y="564"/>
                    <a:pt x="505" y="564"/>
                  </a:cubicBezTo>
                  <a:cubicBezTo>
                    <a:pt x="504" y="562"/>
                    <a:pt x="503" y="555"/>
                    <a:pt x="501" y="551"/>
                  </a:cubicBezTo>
                  <a:cubicBezTo>
                    <a:pt x="500" y="549"/>
                    <a:pt x="500" y="549"/>
                    <a:pt x="500" y="549"/>
                  </a:cubicBezTo>
                  <a:cubicBezTo>
                    <a:pt x="498" y="546"/>
                    <a:pt x="499" y="545"/>
                    <a:pt x="499" y="542"/>
                  </a:cubicBezTo>
                  <a:cubicBezTo>
                    <a:pt x="499" y="541"/>
                    <a:pt x="499" y="541"/>
                    <a:pt x="499" y="541"/>
                  </a:cubicBezTo>
                  <a:cubicBezTo>
                    <a:pt x="499" y="541"/>
                    <a:pt x="499" y="541"/>
                    <a:pt x="499" y="541"/>
                  </a:cubicBezTo>
                  <a:cubicBezTo>
                    <a:pt x="502" y="542"/>
                    <a:pt x="501" y="542"/>
                    <a:pt x="505" y="543"/>
                  </a:cubicBezTo>
                  <a:cubicBezTo>
                    <a:pt x="505" y="544"/>
                    <a:pt x="505" y="544"/>
                    <a:pt x="505" y="544"/>
                  </a:cubicBezTo>
                  <a:cubicBezTo>
                    <a:pt x="507" y="545"/>
                    <a:pt x="512" y="545"/>
                    <a:pt x="514" y="545"/>
                  </a:cubicBezTo>
                  <a:cubicBezTo>
                    <a:pt x="515" y="545"/>
                    <a:pt x="515" y="545"/>
                    <a:pt x="515" y="545"/>
                  </a:cubicBezTo>
                  <a:cubicBezTo>
                    <a:pt x="516" y="545"/>
                    <a:pt x="516" y="545"/>
                    <a:pt x="516" y="545"/>
                  </a:cubicBezTo>
                  <a:cubicBezTo>
                    <a:pt x="516" y="545"/>
                    <a:pt x="516" y="545"/>
                    <a:pt x="516" y="545"/>
                  </a:cubicBezTo>
                  <a:cubicBezTo>
                    <a:pt x="518" y="546"/>
                    <a:pt x="518" y="546"/>
                    <a:pt x="518" y="546"/>
                  </a:cubicBezTo>
                  <a:cubicBezTo>
                    <a:pt x="518" y="546"/>
                    <a:pt x="518" y="546"/>
                    <a:pt x="518" y="546"/>
                  </a:cubicBezTo>
                  <a:cubicBezTo>
                    <a:pt x="519" y="546"/>
                    <a:pt x="519" y="546"/>
                    <a:pt x="519" y="546"/>
                  </a:cubicBezTo>
                  <a:cubicBezTo>
                    <a:pt x="519" y="546"/>
                    <a:pt x="519" y="546"/>
                    <a:pt x="519" y="546"/>
                  </a:cubicBezTo>
                  <a:cubicBezTo>
                    <a:pt x="520" y="545"/>
                    <a:pt x="520" y="545"/>
                    <a:pt x="520" y="545"/>
                  </a:cubicBezTo>
                  <a:cubicBezTo>
                    <a:pt x="520" y="545"/>
                    <a:pt x="520" y="545"/>
                    <a:pt x="520" y="545"/>
                  </a:cubicBezTo>
                  <a:cubicBezTo>
                    <a:pt x="520" y="546"/>
                    <a:pt x="520" y="546"/>
                    <a:pt x="520" y="546"/>
                  </a:cubicBezTo>
                  <a:cubicBezTo>
                    <a:pt x="521" y="549"/>
                    <a:pt x="521" y="547"/>
                    <a:pt x="522" y="549"/>
                  </a:cubicBezTo>
                  <a:cubicBezTo>
                    <a:pt x="520" y="552"/>
                    <a:pt x="520" y="552"/>
                    <a:pt x="520" y="552"/>
                  </a:cubicBezTo>
                  <a:cubicBezTo>
                    <a:pt x="520" y="552"/>
                    <a:pt x="520" y="552"/>
                    <a:pt x="520" y="552"/>
                  </a:cubicBezTo>
                  <a:cubicBezTo>
                    <a:pt x="520" y="551"/>
                    <a:pt x="520" y="551"/>
                    <a:pt x="520" y="551"/>
                  </a:cubicBezTo>
                  <a:cubicBezTo>
                    <a:pt x="520" y="551"/>
                    <a:pt x="520" y="551"/>
                    <a:pt x="520" y="551"/>
                  </a:cubicBezTo>
                  <a:cubicBezTo>
                    <a:pt x="517" y="555"/>
                    <a:pt x="517" y="554"/>
                    <a:pt x="516" y="557"/>
                  </a:cubicBezTo>
                  <a:cubicBezTo>
                    <a:pt x="516" y="558"/>
                    <a:pt x="516" y="557"/>
                    <a:pt x="516" y="558"/>
                  </a:cubicBezTo>
                  <a:cubicBezTo>
                    <a:pt x="517" y="558"/>
                    <a:pt x="517" y="558"/>
                    <a:pt x="517" y="558"/>
                  </a:cubicBezTo>
                  <a:cubicBezTo>
                    <a:pt x="517" y="558"/>
                    <a:pt x="517" y="558"/>
                    <a:pt x="517" y="558"/>
                  </a:cubicBezTo>
                  <a:cubicBezTo>
                    <a:pt x="519" y="557"/>
                    <a:pt x="519" y="557"/>
                    <a:pt x="519" y="557"/>
                  </a:cubicBezTo>
                  <a:cubicBezTo>
                    <a:pt x="519" y="557"/>
                    <a:pt x="519" y="557"/>
                    <a:pt x="519" y="557"/>
                  </a:cubicBezTo>
                  <a:cubicBezTo>
                    <a:pt x="517" y="557"/>
                    <a:pt x="518" y="557"/>
                    <a:pt x="517" y="557"/>
                  </a:cubicBezTo>
                  <a:cubicBezTo>
                    <a:pt x="517" y="556"/>
                    <a:pt x="517" y="556"/>
                    <a:pt x="518" y="555"/>
                  </a:cubicBezTo>
                  <a:cubicBezTo>
                    <a:pt x="520" y="553"/>
                    <a:pt x="519" y="554"/>
                    <a:pt x="521" y="552"/>
                  </a:cubicBezTo>
                  <a:cubicBezTo>
                    <a:pt x="521" y="551"/>
                    <a:pt x="521" y="551"/>
                    <a:pt x="521" y="551"/>
                  </a:cubicBezTo>
                  <a:cubicBezTo>
                    <a:pt x="521" y="551"/>
                    <a:pt x="522" y="550"/>
                    <a:pt x="522" y="550"/>
                  </a:cubicBezTo>
                  <a:cubicBezTo>
                    <a:pt x="522" y="549"/>
                    <a:pt x="522" y="549"/>
                    <a:pt x="522" y="549"/>
                  </a:cubicBezTo>
                  <a:cubicBezTo>
                    <a:pt x="522" y="548"/>
                    <a:pt x="522" y="548"/>
                    <a:pt x="522" y="548"/>
                  </a:cubicBezTo>
                  <a:cubicBezTo>
                    <a:pt x="523" y="549"/>
                    <a:pt x="523" y="549"/>
                    <a:pt x="523" y="549"/>
                  </a:cubicBezTo>
                  <a:cubicBezTo>
                    <a:pt x="523" y="550"/>
                    <a:pt x="523" y="550"/>
                    <a:pt x="523" y="550"/>
                  </a:cubicBezTo>
                  <a:cubicBezTo>
                    <a:pt x="523" y="551"/>
                    <a:pt x="523" y="551"/>
                    <a:pt x="523" y="551"/>
                  </a:cubicBezTo>
                  <a:cubicBezTo>
                    <a:pt x="522" y="552"/>
                    <a:pt x="522" y="552"/>
                    <a:pt x="522" y="552"/>
                  </a:cubicBezTo>
                  <a:cubicBezTo>
                    <a:pt x="522" y="552"/>
                    <a:pt x="522" y="552"/>
                    <a:pt x="522" y="552"/>
                  </a:cubicBezTo>
                  <a:cubicBezTo>
                    <a:pt x="522" y="554"/>
                    <a:pt x="522" y="554"/>
                    <a:pt x="522" y="554"/>
                  </a:cubicBezTo>
                  <a:cubicBezTo>
                    <a:pt x="522" y="554"/>
                    <a:pt x="522" y="554"/>
                    <a:pt x="522" y="554"/>
                  </a:cubicBezTo>
                  <a:cubicBezTo>
                    <a:pt x="522" y="554"/>
                    <a:pt x="522" y="554"/>
                    <a:pt x="522" y="554"/>
                  </a:cubicBezTo>
                  <a:cubicBezTo>
                    <a:pt x="521" y="554"/>
                    <a:pt x="521" y="554"/>
                    <a:pt x="521" y="554"/>
                  </a:cubicBezTo>
                  <a:cubicBezTo>
                    <a:pt x="522" y="555"/>
                    <a:pt x="522" y="555"/>
                    <a:pt x="522" y="555"/>
                  </a:cubicBezTo>
                  <a:cubicBezTo>
                    <a:pt x="523" y="557"/>
                    <a:pt x="523" y="557"/>
                    <a:pt x="523" y="559"/>
                  </a:cubicBezTo>
                  <a:cubicBezTo>
                    <a:pt x="522" y="559"/>
                    <a:pt x="522" y="559"/>
                    <a:pt x="522" y="559"/>
                  </a:cubicBezTo>
                  <a:cubicBezTo>
                    <a:pt x="522" y="559"/>
                    <a:pt x="522" y="559"/>
                    <a:pt x="522" y="559"/>
                  </a:cubicBezTo>
                  <a:cubicBezTo>
                    <a:pt x="521" y="559"/>
                    <a:pt x="521" y="559"/>
                    <a:pt x="521" y="559"/>
                  </a:cubicBezTo>
                  <a:cubicBezTo>
                    <a:pt x="521" y="559"/>
                    <a:pt x="521" y="559"/>
                    <a:pt x="521" y="559"/>
                  </a:cubicBezTo>
                  <a:cubicBezTo>
                    <a:pt x="520" y="560"/>
                    <a:pt x="520" y="560"/>
                    <a:pt x="520" y="560"/>
                  </a:cubicBezTo>
                  <a:cubicBezTo>
                    <a:pt x="520" y="560"/>
                    <a:pt x="520" y="560"/>
                    <a:pt x="520" y="560"/>
                  </a:cubicBezTo>
                  <a:cubicBezTo>
                    <a:pt x="520" y="558"/>
                    <a:pt x="520" y="558"/>
                    <a:pt x="520" y="558"/>
                  </a:cubicBezTo>
                  <a:cubicBezTo>
                    <a:pt x="520" y="558"/>
                    <a:pt x="520" y="558"/>
                    <a:pt x="520" y="558"/>
                  </a:cubicBezTo>
                  <a:cubicBezTo>
                    <a:pt x="519" y="559"/>
                    <a:pt x="519" y="559"/>
                    <a:pt x="519" y="559"/>
                  </a:cubicBezTo>
                  <a:cubicBezTo>
                    <a:pt x="518" y="560"/>
                    <a:pt x="518" y="560"/>
                    <a:pt x="518" y="561"/>
                  </a:cubicBezTo>
                  <a:cubicBezTo>
                    <a:pt x="517" y="561"/>
                    <a:pt x="517" y="561"/>
                    <a:pt x="517" y="561"/>
                  </a:cubicBezTo>
                  <a:cubicBezTo>
                    <a:pt x="519" y="562"/>
                    <a:pt x="519" y="562"/>
                    <a:pt x="519" y="562"/>
                  </a:cubicBezTo>
                  <a:cubicBezTo>
                    <a:pt x="520" y="561"/>
                    <a:pt x="520" y="561"/>
                    <a:pt x="520" y="561"/>
                  </a:cubicBezTo>
                  <a:cubicBezTo>
                    <a:pt x="521" y="562"/>
                    <a:pt x="521" y="562"/>
                    <a:pt x="521" y="562"/>
                  </a:cubicBezTo>
                  <a:cubicBezTo>
                    <a:pt x="521" y="562"/>
                    <a:pt x="521" y="562"/>
                    <a:pt x="521" y="562"/>
                  </a:cubicBezTo>
                  <a:cubicBezTo>
                    <a:pt x="522" y="561"/>
                    <a:pt x="522" y="561"/>
                    <a:pt x="522" y="561"/>
                  </a:cubicBezTo>
                  <a:cubicBezTo>
                    <a:pt x="522" y="561"/>
                    <a:pt x="523" y="560"/>
                    <a:pt x="523" y="559"/>
                  </a:cubicBezTo>
                  <a:cubicBezTo>
                    <a:pt x="523" y="559"/>
                    <a:pt x="523" y="559"/>
                    <a:pt x="523" y="559"/>
                  </a:cubicBezTo>
                  <a:cubicBezTo>
                    <a:pt x="524" y="559"/>
                    <a:pt x="524" y="559"/>
                    <a:pt x="524" y="559"/>
                  </a:cubicBezTo>
                  <a:cubicBezTo>
                    <a:pt x="524" y="559"/>
                    <a:pt x="524" y="559"/>
                    <a:pt x="524" y="559"/>
                  </a:cubicBezTo>
                  <a:cubicBezTo>
                    <a:pt x="525" y="558"/>
                    <a:pt x="525" y="558"/>
                    <a:pt x="525" y="558"/>
                  </a:cubicBezTo>
                  <a:cubicBezTo>
                    <a:pt x="525" y="557"/>
                    <a:pt x="525" y="556"/>
                    <a:pt x="525" y="554"/>
                  </a:cubicBezTo>
                  <a:cubicBezTo>
                    <a:pt x="525" y="553"/>
                    <a:pt x="525" y="553"/>
                    <a:pt x="525" y="553"/>
                  </a:cubicBezTo>
                  <a:cubicBezTo>
                    <a:pt x="524" y="553"/>
                    <a:pt x="524" y="553"/>
                    <a:pt x="524" y="553"/>
                  </a:cubicBezTo>
                  <a:cubicBezTo>
                    <a:pt x="524" y="553"/>
                    <a:pt x="524" y="553"/>
                    <a:pt x="524" y="553"/>
                  </a:cubicBezTo>
                  <a:cubicBezTo>
                    <a:pt x="525" y="552"/>
                    <a:pt x="525" y="552"/>
                    <a:pt x="525" y="552"/>
                  </a:cubicBezTo>
                  <a:cubicBezTo>
                    <a:pt x="525" y="551"/>
                    <a:pt x="525" y="551"/>
                    <a:pt x="525" y="551"/>
                  </a:cubicBezTo>
                  <a:cubicBezTo>
                    <a:pt x="524" y="551"/>
                    <a:pt x="524" y="551"/>
                    <a:pt x="524" y="551"/>
                  </a:cubicBezTo>
                  <a:cubicBezTo>
                    <a:pt x="525" y="550"/>
                    <a:pt x="525" y="550"/>
                    <a:pt x="525" y="550"/>
                  </a:cubicBezTo>
                  <a:cubicBezTo>
                    <a:pt x="525" y="549"/>
                    <a:pt x="525" y="549"/>
                    <a:pt x="525" y="549"/>
                  </a:cubicBezTo>
                  <a:cubicBezTo>
                    <a:pt x="525" y="548"/>
                    <a:pt x="525" y="548"/>
                    <a:pt x="525" y="548"/>
                  </a:cubicBezTo>
                  <a:cubicBezTo>
                    <a:pt x="526" y="547"/>
                    <a:pt x="526" y="547"/>
                    <a:pt x="526" y="547"/>
                  </a:cubicBezTo>
                  <a:cubicBezTo>
                    <a:pt x="526" y="546"/>
                    <a:pt x="526" y="546"/>
                    <a:pt x="526" y="546"/>
                  </a:cubicBezTo>
                  <a:cubicBezTo>
                    <a:pt x="525" y="545"/>
                    <a:pt x="525" y="546"/>
                    <a:pt x="525" y="544"/>
                  </a:cubicBezTo>
                  <a:cubicBezTo>
                    <a:pt x="524" y="544"/>
                    <a:pt x="524" y="544"/>
                    <a:pt x="524" y="544"/>
                  </a:cubicBezTo>
                  <a:cubicBezTo>
                    <a:pt x="524" y="544"/>
                    <a:pt x="524" y="544"/>
                    <a:pt x="524" y="544"/>
                  </a:cubicBezTo>
                  <a:cubicBezTo>
                    <a:pt x="525" y="546"/>
                    <a:pt x="525" y="546"/>
                    <a:pt x="525" y="546"/>
                  </a:cubicBezTo>
                  <a:cubicBezTo>
                    <a:pt x="525" y="546"/>
                    <a:pt x="525" y="546"/>
                    <a:pt x="525" y="546"/>
                  </a:cubicBezTo>
                  <a:cubicBezTo>
                    <a:pt x="523" y="545"/>
                    <a:pt x="523" y="545"/>
                    <a:pt x="523" y="545"/>
                  </a:cubicBezTo>
                  <a:cubicBezTo>
                    <a:pt x="523" y="545"/>
                    <a:pt x="523" y="545"/>
                    <a:pt x="523" y="545"/>
                  </a:cubicBezTo>
                  <a:cubicBezTo>
                    <a:pt x="523" y="544"/>
                    <a:pt x="523" y="544"/>
                    <a:pt x="523" y="544"/>
                  </a:cubicBezTo>
                  <a:cubicBezTo>
                    <a:pt x="523" y="543"/>
                    <a:pt x="523" y="543"/>
                    <a:pt x="523" y="543"/>
                  </a:cubicBezTo>
                  <a:cubicBezTo>
                    <a:pt x="524" y="543"/>
                    <a:pt x="524" y="543"/>
                    <a:pt x="524" y="543"/>
                  </a:cubicBezTo>
                  <a:cubicBezTo>
                    <a:pt x="524" y="543"/>
                    <a:pt x="524" y="543"/>
                    <a:pt x="524" y="543"/>
                  </a:cubicBezTo>
                  <a:cubicBezTo>
                    <a:pt x="524" y="542"/>
                    <a:pt x="524" y="542"/>
                    <a:pt x="524" y="542"/>
                  </a:cubicBezTo>
                  <a:cubicBezTo>
                    <a:pt x="524" y="541"/>
                    <a:pt x="523" y="541"/>
                    <a:pt x="522" y="540"/>
                  </a:cubicBezTo>
                  <a:cubicBezTo>
                    <a:pt x="522" y="540"/>
                    <a:pt x="522" y="540"/>
                    <a:pt x="522" y="540"/>
                  </a:cubicBezTo>
                  <a:cubicBezTo>
                    <a:pt x="522" y="540"/>
                    <a:pt x="522" y="540"/>
                    <a:pt x="522" y="540"/>
                  </a:cubicBezTo>
                  <a:cubicBezTo>
                    <a:pt x="521" y="539"/>
                    <a:pt x="521" y="539"/>
                    <a:pt x="521" y="539"/>
                  </a:cubicBezTo>
                  <a:cubicBezTo>
                    <a:pt x="522" y="539"/>
                    <a:pt x="522" y="539"/>
                    <a:pt x="522" y="539"/>
                  </a:cubicBezTo>
                  <a:cubicBezTo>
                    <a:pt x="522" y="539"/>
                    <a:pt x="522" y="539"/>
                    <a:pt x="522" y="539"/>
                  </a:cubicBezTo>
                  <a:cubicBezTo>
                    <a:pt x="523" y="539"/>
                    <a:pt x="523" y="539"/>
                    <a:pt x="523" y="539"/>
                  </a:cubicBezTo>
                  <a:cubicBezTo>
                    <a:pt x="523" y="539"/>
                    <a:pt x="523" y="539"/>
                    <a:pt x="523" y="539"/>
                  </a:cubicBezTo>
                  <a:cubicBezTo>
                    <a:pt x="523" y="538"/>
                    <a:pt x="523" y="538"/>
                    <a:pt x="523" y="538"/>
                  </a:cubicBezTo>
                  <a:cubicBezTo>
                    <a:pt x="523" y="538"/>
                    <a:pt x="523" y="538"/>
                    <a:pt x="523" y="538"/>
                  </a:cubicBezTo>
                  <a:cubicBezTo>
                    <a:pt x="523" y="536"/>
                    <a:pt x="523" y="536"/>
                    <a:pt x="523" y="534"/>
                  </a:cubicBezTo>
                  <a:cubicBezTo>
                    <a:pt x="523" y="534"/>
                    <a:pt x="523" y="534"/>
                    <a:pt x="523" y="534"/>
                  </a:cubicBezTo>
                  <a:cubicBezTo>
                    <a:pt x="522" y="534"/>
                    <a:pt x="522" y="534"/>
                    <a:pt x="522" y="534"/>
                  </a:cubicBezTo>
                  <a:cubicBezTo>
                    <a:pt x="522" y="534"/>
                    <a:pt x="522" y="534"/>
                    <a:pt x="522" y="534"/>
                  </a:cubicBezTo>
                  <a:cubicBezTo>
                    <a:pt x="522" y="534"/>
                    <a:pt x="522" y="534"/>
                    <a:pt x="522" y="534"/>
                  </a:cubicBezTo>
                  <a:cubicBezTo>
                    <a:pt x="521" y="533"/>
                    <a:pt x="521" y="532"/>
                    <a:pt x="520" y="530"/>
                  </a:cubicBezTo>
                  <a:cubicBezTo>
                    <a:pt x="537" y="530"/>
                    <a:pt x="825" y="530"/>
                    <a:pt x="830" y="530"/>
                  </a:cubicBezTo>
                  <a:cubicBezTo>
                    <a:pt x="830" y="526"/>
                    <a:pt x="830" y="527"/>
                    <a:pt x="830" y="524"/>
                  </a:cubicBezTo>
                  <a:cubicBezTo>
                    <a:pt x="833" y="524"/>
                    <a:pt x="833" y="524"/>
                    <a:pt x="833" y="524"/>
                  </a:cubicBezTo>
                  <a:cubicBezTo>
                    <a:pt x="833" y="525"/>
                    <a:pt x="833" y="525"/>
                    <a:pt x="834" y="525"/>
                  </a:cubicBezTo>
                  <a:cubicBezTo>
                    <a:pt x="834" y="528"/>
                    <a:pt x="834" y="530"/>
                    <a:pt x="835" y="533"/>
                  </a:cubicBezTo>
                  <a:cubicBezTo>
                    <a:pt x="835" y="533"/>
                    <a:pt x="835" y="533"/>
                    <a:pt x="835" y="533"/>
                  </a:cubicBezTo>
                  <a:cubicBezTo>
                    <a:pt x="835" y="534"/>
                    <a:pt x="835" y="534"/>
                    <a:pt x="835" y="534"/>
                  </a:cubicBezTo>
                  <a:cubicBezTo>
                    <a:pt x="836" y="534"/>
                    <a:pt x="836" y="534"/>
                    <a:pt x="836" y="534"/>
                  </a:cubicBezTo>
                  <a:cubicBezTo>
                    <a:pt x="836" y="535"/>
                    <a:pt x="836" y="535"/>
                    <a:pt x="836" y="535"/>
                  </a:cubicBezTo>
                  <a:cubicBezTo>
                    <a:pt x="841" y="536"/>
                    <a:pt x="841" y="535"/>
                    <a:pt x="845" y="537"/>
                  </a:cubicBezTo>
                  <a:cubicBezTo>
                    <a:pt x="846" y="538"/>
                    <a:pt x="846" y="538"/>
                    <a:pt x="846" y="538"/>
                  </a:cubicBezTo>
                  <a:cubicBezTo>
                    <a:pt x="847" y="538"/>
                    <a:pt x="847" y="538"/>
                    <a:pt x="847" y="538"/>
                  </a:cubicBezTo>
                  <a:cubicBezTo>
                    <a:pt x="849" y="538"/>
                    <a:pt x="848" y="538"/>
                    <a:pt x="849" y="538"/>
                  </a:cubicBezTo>
                  <a:cubicBezTo>
                    <a:pt x="850" y="537"/>
                    <a:pt x="850" y="537"/>
                    <a:pt x="850" y="537"/>
                  </a:cubicBezTo>
                  <a:close/>
                  <a:moveTo>
                    <a:pt x="520" y="536"/>
                  </a:moveTo>
                  <a:cubicBezTo>
                    <a:pt x="520" y="537"/>
                    <a:pt x="520" y="537"/>
                    <a:pt x="520" y="537"/>
                  </a:cubicBezTo>
                  <a:cubicBezTo>
                    <a:pt x="520" y="537"/>
                    <a:pt x="520" y="537"/>
                    <a:pt x="520" y="537"/>
                  </a:cubicBezTo>
                  <a:cubicBezTo>
                    <a:pt x="519" y="536"/>
                    <a:pt x="519" y="536"/>
                    <a:pt x="519" y="536"/>
                  </a:cubicBezTo>
                  <a:cubicBezTo>
                    <a:pt x="519" y="536"/>
                    <a:pt x="519" y="536"/>
                    <a:pt x="519" y="536"/>
                  </a:cubicBezTo>
                  <a:cubicBezTo>
                    <a:pt x="519" y="537"/>
                    <a:pt x="519" y="537"/>
                    <a:pt x="519" y="537"/>
                  </a:cubicBezTo>
                  <a:cubicBezTo>
                    <a:pt x="519" y="537"/>
                    <a:pt x="519" y="537"/>
                    <a:pt x="519" y="537"/>
                  </a:cubicBezTo>
                  <a:cubicBezTo>
                    <a:pt x="518" y="537"/>
                    <a:pt x="518" y="537"/>
                    <a:pt x="518" y="537"/>
                  </a:cubicBezTo>
                  <a:cubicBezTo>
                    <a:pt x="518" y="536"/>
                    <a:pt x="518" y="536"/>
                    <a:pt x="518" y="536"/>
                  </a:cubicBezTo>
                  <a:cubicBezTo>
                    <a:pt x="518" y="536"/>
                    <a:pt x="518" y="536"/>
                    <a:pt x="518" y="536"/>
                  </a:cubicBezTo>
                  <a:cubicBezTo>
                    <a:pt x="519" y="535"/>
                    <a:pt x="519" y="535"/>
                    <a:pt x="519" y="535"/>
                  </a:cubicBezTo>
                  <a:cubicBezTo>
                    <a:pt x="519" y="535"/>
                    <a:pt x="519" y="535"/>
                    <a:pt x="519" y="535"/>
                  </a:cubicBezTo>
                  <a:cubicBezTo>
                    <a:pt x="520" y="536"/>
                    <a:pt x="520" y="536"/>
                    <a:pt x="520" y="536"/>
                  </a:cubicBezTo>
                  <a:cubicBezTo>
                    <a:pt x="520" y="536"/>
                    <a:pt x="520" y="536"/>
                    <a:pt x="520" y="536"/>
                  </a:cubicBezTo>
                  <a:close/>
                  <a:moveTo>
                    <a:pt x="518" y="539"/>
                  </a:moveTo>
                  <a:cubicBezTo>
                    <a:pt x="518" y="539"/>
                    <a:pt x="518" y="539"/>
                    <a:pt x="518" y="539"/>
                  </a:cubicBezTo>
                  <a:cubicBezTo>
                    <a:pt x="517" y="539"/>
                    <a:pt x="517" y="539"/>
                    <a:pt x="517" y="539"/>
                  </a:cubicBezTo>
                  <a:cubicBezTo>
                    <a:pt x="516" y="539"/>
                    <a:pt x="516" y="539"/>
                    <a:pt x="516" y="539"/>
                  </a:cubicBezTo>
                  <a:cubicBezTo>
                    <a:pt x="516" y="538"/>
                    <a:pt x="516" y="538"/>
                    <a:pt x="516" y="538"/>
                  </a:cubicBezTo>
                  <a:cubicBezTo>
                    <a:pt x="516" y="537"/>
                    <a:pt x="516" y="537"/>
                    <a:pt x="516" y="537"/>
                  </a:cubicBezTo>
                  <a:cubicBezTo>
                    <a:pt x="516" y="537"/>
                    <a:pt x="516" y="537"/>
                    <a:pt x="516" y="537"/>
                  </a:cubicBezTo>
                  <a:cubicBezTo>
                    <a:pt x="517" y="537"/>
                    <a:pt x="517" y="537"/>
                    <a:pt x="517" y="537"/>
                  </a:cubicBezTo>
                  <a:cubicBezTo>
                    <a:pt x="518" y="538"/>
                    <a:pt x="518" y="538"/>
                    <a:pt x="518" y="538"/>
                  </a:cubicBezTo>
                  <a:cubicBezTo>
                    <a:pt x="518" y="539"/>
                    <a:pt x="518" y="539"/>
                    <a:pt x="518" y="539"/>
                  </a:cubicBezTo>
                  <a:close/>
                  <a:moveTo>
                    <a:pt x="520" y="540"/>
                  </a:moveTo>
                  <a:cubicBezTo>
                    <a:pt x="520" y="540"/>
                    <a:pt x="520" y="540"/>
                    <a:pt x="520" y="540"/>
                  </a:cubicBezTo>
                  <a:cubicBezTo>
                    <a:pt x="519" y="540"/>
                    <a:pt x="519" y="540"/>
                    <a:pt x="519" y="540"/>
                  </a:cubicBezTo>
                  <a:cubicBezTo>
                    <a:pt x="519" y="540"/>
                    <a:pt x="519" y="540"/>
                    <a:pt x="519" y="540"/>
                  </a:cubicBezTo>
                  <a:cubicBezTo>
                    <a:pt x="519" y="539"/>
                    <a:pt x="519" y="539"/>
                    <a:pt x="519" y="539"/>
                  </a:cubicBezTo>
                  <a:cubicBezTo>
                    <a:pt x="519" y="538"/>
                    <a:pt x="519" y="538"/>
                    <a:pt x="519" y="538"/>
                  </a:cubicBezTo>
                  <a:cubicBezTo>
                    <a:pt x="519" y="538"/>
                    <a:pt x="519" y="538"/>
                    <a:pt x="519" y="538"/>
                  </a:cubicBezTo>
                  <a:cubicBezTo>
                    <a:pt x="519" y="538"/>
                    <a:pt x="519" y="538"/>
                    <a:pt x="519" y="538"/>
                  </a:cubicBezTo>
                  <a:cubicBezTo>
                    <a:pt x="519" y="539"/>
                    <a:pt x="519" y="539"/>
                    <a:pt x="519" y="539"/>
                  </a:cubicBezTo>
                  <a:cubicBezTo>
                    <a:pt x="520" y="540"/>
                    <a:pt x="520" y="540"/>
                    <a:pt x="520" y="540"/>
                  </a:cubicBezTo>
                  <a:close/>
                  <a:moveTo>
                    <a:pt x="523" y="547"/>
                  </a:moveTo>
                  <a:cubicBezTo>
                    <a:pt x="523" y="546"/>
                    <a:pt x="523" y="546"/>
                    <a:pt x="523" y="546"/>
                  </a:cubicBezTo>
                  <a:cubicBezTo>
                    <a:pt x="525" y="547"/>
                    <a:pt x="525" y="547"/>
                    <a:pt x="525" y="547"/>
                  </a:cubicBezTo>
                  <a:cubicBezTo>
                    <a:pt x="525" y="548"/>
                    <a:pt x="525" y="548"/>
                    <a:pt x="525" y="548"/>
                  </a:cubicBezTo>
                  <a:cubicBezTo>
                    <a:pt x="525" y="548"/>
                    <a:pt x="525" y="548"/>
                    <a:pt x="525" y="548"/>
                  </a:cubicBezTo>
                  <a:cubicBezTo>
                    <a:pt x="524" y="549"/>
                    <a:pt x="524" y="549"/>
                    <a:pt x="524" y="549"/>
                  </a:cubicBezTo>
                  <a:cubicBezTo>
                    <a:pt x="524" y="548"/>
                    <a:pt x="524" y="548"/>
                    <a:pt x="524" y="548"/>
                  </a:cubicBezTo>
                  <a:cubicBezTo>
                    <a:pt x="524" y="548"/>
                    <a:pt x="524" y="548"/>
                    <a:pt x="524" y="548"/>
                  </a:cubicBezTo>
                  <a:cubicBezTo>
                    <a:pt x="523" y="548"/>
                    <a:pt x="523" y="548"/>
                    <a:pt x="523" y="548"/>
                  </a:cubicBezTo>
                  <a:cubicBezTo>
                    <a:pt x="523" y="547"/>
                    <a:pt x="523" y="547"/>
                    <a:pt x="523" y="547"/>
                  </a:cubicBezTo>
                  <a:cubicBezTo>
                    <a:pt x="522" y="547"/>
                    <a:pt x="522" y="547"/>
                    <a:pt x="522" y="546"/>
                  </a:cubicBezTo>
                  <a:cubicBezTo>
                    <a:pt x="522" y="545"/>
                    <a:pt x="522" y="545"/>
                    <a:pt x="522" y="545"/>
                  </a:cubicBezTo>
                  <a:cubicBezTo>
                    <a:pt x="522" y="545"/>
                    <a:pt x="522" y="545"/>
                    <a:pt x="522" y="545"/>
                  </a:cubicBezTo>
                  <a:cubicBezTo>
                    <a:pt x="522" y="545"/>
                    <a:pt x="522" y="545"/>
                    <a:pt x="522" y="545"/>
                  </a:cubicBezTo>
                  <a:cubicBezTo>
                    <a:pt x="521" y="544"/>
                    <a:pt x="521" y="544"/>
                    <a:pt x="521" y="544"/>
                  </a:cubicBezTo>
                  <a:cubicBezTo>
                    <a:pt x="521" y="544"/>
                    <a:pt x="521" y="544"/>
                    <a:pt x="521" y="543"/>
                  </a:cubicBezTo>
                  <a:cubicBezTo>
                    <a:pt x="521" y="542"/>
                    <a:pt x="522" y="541"/>
                    <a:pt x="522" y="541"/>
                  </a:cubicBezTo>
                  <a:cubicBezTo>
                    <a:pt x="522" y="541"/>
                    <a:pt x="522" y="541"/>
                    <a:pt x="522" y="541"/>
                  </a:cubicBezTo>
                  <a:cubicBezTo>
                    <a:pt x="523" y="541"/>
                    <a:pt x="523" y="541"/>
                    <a:pt x="523" y="542"/>
                  </a:cubicBezTo>
                  <a:cubicBezTo>
                    <a:pt x="523" y="542"/>
                    <a:pt x="523" y="542"/>
                    <a:pt x="523" y="542"/>
                  </a:cubicBezTo>
                  <a:cubicBezTo>
                    <a:pt x="521" y="543"/>
                    <a:pt x="521" y="543"/>
                    <a:pt x="521" y="543"/>
                  </a:cubicBezTo>
                  <a:cubicBezTo>
                    <a:pt x="521" y="543"/>
                    <a:pt x="521" y="543"/>
                    <a:pt x="521" y="543"/>
                  </a:cubicBezTo>
                  <a:cubicBezTo>
                    <a:pt x="522" y="544"/>
                    <a:pt x="522" y="544"/>
                    <a:pt x="522" y="544"/>
                  </a:cubicBezTo>
                  <a:cubicBezTo>
                    <a:pt x="522" y="544"/>
                    <a:pt x="522" y="544"/>
                    <a:pt x="522" y="544"/>
                  </a:cubicBezTo>
                  <a:cubicBezTo>
                    <a:pt x="523" y="545"/>
                    <a:pt x="523" y="545"/>
                    <a:pt x="523" y="547"/>
                  </a:cubicBezTo>
                  <a:close/>
                  <a:moveTo>
                    <a:pt x="900" y="549"/>
                  </a:moveTo>
                  <a:cubicBezTo>
                    <a:pt x="900" y="549"/>
                    <a:pt x="900" y="549"/>
                    <a:pt x="900" y="549"/>
                  </a:cubicBezTo>
                  <a:cubicBezTo>
                    <a:pt x="900" y="549"/>
                    <a:pt x="900" y="549"/>
                    <a:pt x="900" y="549"/>
                  </a:cubicBezTo>
                  <a:cubicBezTo>
                    <a:pt x="899" y="550"/>
                    <a:pt x="898" y="550"/>
                    <a:pt x="898" y="550"/>
                  </a:cubicBezTo>
                  <a:cubicBezTo>
                    <a:pt x="897" y="550"/>
                    <a:pt x="897" y="550"/>
                    <a:pt x="897" y="550"/>
                  </a:cubicBezTo>
                  <a:cubicBezTo>
                    <a:pt x="897" y="549"/>
                    <a:pt x="897" y="549"/>
                    <a:pt x="897" y="549"/>
                  </a:cubicBezTo>
                  <a:cubicBezTo>
                    <a:pt x="898" y="549"/>
                    <a:pt x="898" y="549"/>
                    <a:pt x="898" y="549"/>
                  </a:cubicBezTo>
                  <a:cubicBezTo>
                    <a:pt x="898" y="549"/>
                    <a:pt x="898" y="549"/>
                    <a:pt x="898" y="549"/>
                  </a:cubicBezTo>
                  <a:cubicBezTo>
                    <a:pt x="897" y="549"/>
                    <a:pt x="897" y="549"/>
                    <a:pt x="897" y="549"/>
                  </a:cubicBezTo>
                  <a:cubicBezTo>
                    <a:pt x="897" y="548"/>
                    <a:pt x="897" y="548"/>
                    <a:pt x="897" y="548"/>
                  </a:cubicBezTo>
                  <a:cubicBezTo>
                    <a:pt x="899" y="547"/>
                    <a:pt x="903" y="545"/>
                    <a:pt x="905" y="544"/>
                  </a:cubicBezTo>
                  <a:cubicBezTo>
                    <a:pt x="905" y="544"/>
                    <a:pt x="905" y="544"/>
                    <a:pt x="905" y="544"/>
                  </a:cubicBezTo>
                  <a:cubicBezTo>
                    <a:pt x="904" y="545"/>
                    <a:pt x="904" y="545"/>
                    <a:pt x="904" y="545"/>
                  </a:cubicBezTo>
                  <a:cubicBezTo>
                    <a:pt x="904" y="546"/>
                    <a:pt x="904" y="546"/>
                    <a:pt x="904" y="546"/>
                  </a:cubicBezTo>
                  <a:cubicBezTo>
                    <a:pt x="904" y="546"/>
                    <a:pt x="904" y="546"/>
                    <a:pt x="904" y="546"/>
                  </a:cubicBezTo>
                  <a:cubicBezTo>
                    <a:pt x="904" y="547"/>
                    <a:pt x="904" y="547"/>
                    <a:pt x="904" y="547"/>
                  </a:cubicBezTo>
                  <a:cubicBezTo>
                    <a:pt x="903" y="547"/>
                    <a:pt x="901" y="548"/>
                    <a:pt x="900" y="548"/>
                  </a:cubicBezTo>
                  <a:cubicBezTo>
                    <a:pt x="900" y="548"/>
                    <a:pt x="900" y="549"/>
                    <a:pt x="900" y="549"/>
                  </a:cubicBezTo>
                  <a:close/>
                  <a:moveTo>
                    <a:pt x="523" y="554"/>
                  </a:moveTo>
                  <a:cubicBezTo>
                    <a:pt x="523" y="554"/>
                    <a:pt x="523" y="554"/>
                    <a:pt x="523" y="554"/>
                  </a:cubicBezTo>
                  <a:cubicBezTo>
                    <a:pt x="523" y="554"/>
                    <a:pt x="523" y="554"/>
                    <a:pt x="523" y="554"/>
                  </a:cubicBezTo>
                  <a:cubicBezTo>
                    <a:pt x="523" y="554"/>
                    <a:pt x="523" y="554"/>
                    <a:pt x="523" y="554"/>
                  </a:cubicBezTo>
                  <a:cubicBezTo>
                    <a:pt x="523" y="553"/>
                    <a:pt x="523" y="553"/>
                    <a:pt x="523" y="553"/>
                  </a:cubicBezTo>
                  <a:cubicBezTo>
                    <a:pt x="523" y="552"/>
                    <a:pt x="523" y="552"/>
                    <a:pt x="523" y="552"/>
                  </a:cubicBezTo>
                  <a:cubicBezTo>
                    <a:pt x="523" y="552"/>
                    <a:pt x="523" y="552"/>
                    <a:pt x="523" y="552"/>
                  </a:cubicBezTo>
                  <a:cubicBezTo>
                    <a:pt x="523" y="552"/>
                    <a:pt x="523" y="552"/>
                    <a:pt x="523" y="552"/>
                  </a:cubicBezTo>
                  <a:cubicBezTo>
                    <a:pt x="523" y="552"/>
                    <a:pt x="523" y="552"/>
                    <a:pt x="523" y="552"/>
                  </a:cubicBezTo>
                  <a:cubicBezTo>
                    <a:pt x="523" y="554"/>
                    <a:pt x="523" y="554"/>
                    <a:pt x="523" y="554"/>
                  </a:cubicBezTo>
                  <a:close/>
                  <a:moveTo>
                    <a:pt x="525" y="557"/>
                  </a:moveTo>
                  <a:cubicBezTo>
                    <a:pt x="525" y="558"/>
                    <a:pt x="525" y="558"/>
                    <a:pt x="525" y="558"/>
                  </a:cubicBezTo>
                  <a:cubicBezTo>
                    <a:pt x="524" y="558"/>
                    <a:pt x="524" y="558"/>
                    <a:pt x="524" y="558"/>
                  </a:cubicBezTo>
                  <a:cubicBezTo>
                    <a:pt x="524" y="558"/>
                    <a:pt x="524" y="558"/>
                    <a:pt x="524" y="558"/>
                  </a:cubicBezTo>
                  <a:cubicBezTo>
                    <a:pt x="524" y="557"/>
                    <a:pt x="524" y="557"/>
                    <a:pt x="524" y="557"/>
                  </a:cubicBezTo>
                  <a:cubicBezTo>
                    <a:pt x="524" y="557"/>
                    <a:pt x="524" y="557"/>
                    <a:pt x="524" y="557"/>
                  </a:cubicBezTo>
                  <a:cubicBezTo>
                    <a:pt x="523" y="558"/>
                    <a:pt x="523" y="558"/>
                    <a:pt x="523" y="558"/>
                  </a:cubicBezTo>
                  <a:cubicBezTo>
                    <a:pt x="523" y="557"/>
                    <a:pt x="523" y="557"/>
                    <a:pt x="524" y="556"/>
                  </a:cubicBezTo>
                  <a:cubicBezTo>
                    <a:pt x="524" y="556"/>
                    <a:pt x="524" y="556"/>
                    <a:pt x="524" y="556"/>
                  </a:cubicBezTo>
                  <a:cubicBezTo>
                    <a:pt x="524" y="557"/>
                    <a:pt x="524" y="556"/>
                    <a:pt x="525" y="557"/>
                  </a:cubicBezTo>
                  <a:close/>
                  <a:moveTo>
                    <a:pt x="908" y="560"/>
                  </a:moveTo>
                  <a:cubicBezTo>
                    <a:pt x="908" y="561"/>
                    <a:pt x="908" y="561"/>
                    <a:pt x="908" y="561"/>
                  </a:cubicBezTo>
                  <a:cubicBezTo>
                    <a:pt x="908" y="561"/>
                    <a:pt x="908" y="561"/>
                    <a:pt x="908" y="561"/>
                  </a:cubicBezTo>
                  <a:cubicBezTo>
                    <a:pt x="906" y="563"/>
                    <a:pt x="907" y="563"/>
                    <a:pt x="906" y="563"/>
                  </a:cubicBezTo>
                  <a:cubicBezTo>
                    <a:pt x="906" y="564"/>
                    <a:pt x="906" y="564"/>
                    <a:pt x="906" y="564"/>
                  </a:cubicBezTo>
                  <a:cubicBezTo>
                    <a:pt x="905" y="563"/>
                    <a:pt x="905" y="563"/>
                    <a:pt x="905" y="563"/>
                  </a:cubicBezTo>
                  <a:cubicBezTo>
                    <a:pt x="905" y="562"/>
                    <a:pt x="905" y="562"/>
                    <a:pt x="905" y="562"/>
                  </a:cubicBezTo>
                  <a:cubicBezTo>
                    <a:pt x="906" y="562"/>
                    <a:pt x="906" y="562"/>
                    <a:pt x="906" y="562"/>
                  </a:cubicBezTo>
                  <a:cubicBezTo>
                    <a:pt x="906" y="561"/>
                    <a:pt x="906" y="561"/>
                    <a:pt x="906" y="561"/>
                  </a:cubicBezTo>
                  <a:cubicBezTo>
                    <a:pt x="906" y="561"/>
                    <a:pt x="906" y="561"/>
                    <a:pt x="906" y="561"/>
                  </a:cubicBezTo>
                  <a:cubicBezTo>
                    <a:pt x="906" y="561"/>
                    <a:pt x="906" y="561"/>
                    <a:pt x="906" y="561"/>
                  </a:cubicBezTo>
                  <a:cubicBezTo>
                    <a:pt x="906" y="561"/>
                    <a:pt x="906" y="561"/>
                    <a:pt x="906" y="561"/>
                  </a:cubicBezTo>
                  <a:cubicBezTo>
                    <a:pt x="906" y="562"/>
                    <a:pt x="906" y="562"/>
                    <a:pt x="906" y="562"/>
                  </a:cubicBezTo>
                  <a:cubicBezTo>
                    <a:pt x="906" y="562"/>
                    <a:pt x="906" y="562"/>
                    <a:pt x="906" y="562"/>
                  </a:cubicBezTo>
                  <a:cubicBezTo>
                    <a:pt x="904" y="561"/>
                    <a:pt x="904" y="561"/>
                    <a:pt x="904" y="561"/>
                  </a:cubicBezTo>
                  <a:cubicBezTo>
                    <a:pt x="904" y="561"/>
                    <a:pt x="904" y="561"/>
                    <a:pt x="904" y="561"/>
                  </a:cubicBezTo>
                  <a:cubicBezTo>
                    <a:pt x="904" y="560"/>
                    <a:pt x="904" y="560"/>
                    <a:pt x="904" y="560"/>
                  </a:cubicBezTo>
                  <a:cubicBezTo>
                    <a:pt x="906" y="557"/>
                    <a:pt x="908" y="556"/>
                    <a:pt x="912" y="556"/>
                  </a:cubicBezTo>
                  <a:cubicBezTo>
                    <a:pt x="913" y="556"/>
                    <a:pt x="913" y="556"/>
                    <a:pt x="913" y="556"/>
                  </a:cubicBezTo>
                  <a:cubicBezTo>
                    <a:pt x="914" y="557"/>
                    <a:pt x="914" y="557"/>
                    <a:pt x="914" y="557"/>
                  </a:cubicBezTo>
                  <a:cubicBezTo>
                    <a:pt x="913" y="557"/>
                    <a:pt x="913" y="557"/>
                    <a:pt x="913" y="557"/>
                  </a:cubicBezTo>
                  <a:cubicBezTo>
                    <a:pt x="910" y="557"/>
                    <a:pt x="910" y="557"/>
                    <a:pt x="910" y="557"/>
                  </a:cubicBezTo>
                  <a:cubicBezTo>
                    <a:pt x="910" y="557"/>
                    <a:pt x="910" y="557"/>
                    <a:pt x="910" y="557"/>
                  </a:cubicBezTo>
                  <a:cubicBezTo>
                    <a:pt x="911" y="558"/>
                    <a:pt x="911" y="558"/>
                    <a:pt x="911" y="558"/>
                  </a:cubicBezTo>
                  <a:cubicBezTo>
                    <a:pt x="911" y="558"/>
                    <a:pt x="911" y="558"/>
                    <a:pt x="911" y="558"/>
                  </a:cubicBezTo>
                  <a:cubicBezTo>
                    <a:pt x="910" y="559"/>
                    <a:pt x="909" y="560"/>
                    <a:pt x="908" y="560"/>
                  </a:cubicBezTo>
                  <a:close/>
                  <a:moveTo>
                    <a:pt x="519" y="561"/>
                  </a:moveTo>
                  <a:cubicBezTo>
                    <a:pt x="519" y="561"/>
                    <a:pt x="519" y="561"/>
                    <a:pt x="519" y="561"/>
                  </a:cubicBezTo>
                  <a:cubicBezTo>
                    <a:pt x="519" y="560"/>
                    <a:pt x="519" y="560"/>
                    <a:pt x="519" y="560"/>
                  </a:cubicBezTo>
                  <a:cubicBezTo>
                    <a:pt x="519" y="560"/>
                    <a:pt x="519" y="560"/>
                    <a:pt x="519" y="560"/>
                  </a:cubicBezTo>
                  <a:cubicBezTo>
                    <a:pt x="519" y="559"/>
                    <a:pt x="519" y="559"/>
                    <a:pt x="519" y="559"/>
                  </a:cubicBezTo>
                  <a:cubicBezTo>
                    <a:pt x="519" y="560"/>
                    <a:pt x="519" y="560"/>
                    <a:pt x="519" y="560"/>
                  </a:cubicBezTo>
                  <a:cubicBezTo>
                    <a:pt x="519" y="560"/>
                    <a:pt x="519" y="560"/>
                    <a:pt x="519" y="561"/>
                  </a:cubicBezTo>
                  <a:close/>
                  <a:moveTo>
                    <a:pt x="883" y="563"/>
                  </a:moveTo>
                  <a:cubicBezTo>
                    <a:pt x="883" y="564"/>
                    <a:pt x="883" y="564"/>
                    <a:pt x="883" y="564"/>
                  </a:cubicBezTo>
                  <a:cubicBezTo>
                    <a:pt x="883" y="563"/>
                    <a:pt x="883" y="563"/>
                    <a:pt x="883" y="563"/>
                  </a:cubicBezTo>
                  <a:cubicBezTo>
                    <a:pt x="883" y="563"/>
                    <a:pt x="883" y="563"/>
                    <a:pt x="883" y="563"/>
                  </a:cubicBezTo>
                  <a:cubicBezTo>
                    <a:pt x="883" y="563"/>
                    <a:pt x="883" y="563"/>
                    <a:pt x="883" y="563"/>
                  </a:cubicBezTo>
                  <a:cubicBezTo>
                    <a:pt x="884" y="563"/>
                    <a:pt x="884" y="563"/>
                    <a:pt x="884" y="563"/>
                  </a:cubicBezTo>
                  <a:cubicBezTo>
                    <a:pt x="884" y="563"/>
                    <a:pt x="884" y="563"/>
                    <a:pt x="884" y="563"/>
                  </a:cubicBezTo>
                  <a:cubicBezTo>
                    <a:pt x="884" y="563"/>
                    <a:pt x="884" y="563"/>
                    <a:pt x="884" y="563"/>
                  </a:cubicBezTo>
                  <a:lnTo>
                    <a:pt x="883" y="563"/>
                  </a:lnTo>
                  <a:close/>
                  <a:moveTo>
                    <a:pt x="880" y="565"/>
                  </a:moveTo>
                  <a:cubicBezTo>
                    <a:pt x="880" y="565"/>
                    <a:pt x="880" y="565"/>
                    <a:pt x="880" y="565"/>
                  </a:cubicBezTo>
                  <a:cubicBezTo>
                    <a:pt x="880" y="565"/>
                    <a:pt x="880" y="565"/>
                    <a:pt x="880" y="565"/>
                  </a:cubicBezTo>
                  <a:cubicBezTo>
                    <a:pt x="880" y="565"/>
                    <a:pt x="880" y="565"/>
                    <a:pt x="880" y="565"/>
                  </a:cubicBezTo>
                  <a:cubicBezTo>
                    <a:pt x="880" y="564"/>
                    <a:pt x="880" y="564"/>
                    <a:pt x="880" y="564"/>
                  </a:cubicBezTo>
                  <a:cubicBezTo>
                    <a:pt x="880" y="564"/>
                    <a:pt x="880" y="564"/>
                    <a:pt x="880" y="564"/>
                  </a:cubicBezTo>
                  <a:cubicBezTo>
                    <a:pt x="880" y="565"/>
                    <a:pt x="880" y="565"/>
                    <a:pt x="880" y="565"/>
                  </a:cubicBezTo>
                  <a:cubicBezTo>
                    <a:pt x="880" y="565"/>
                    <a:pt x="880" y="565"/>
                    <a:pt x="880" y="565"/>
                  </a:cubicBezTo>
                  <a:close/>
                  <a:moveTo>
                    <a:pt x="882" y="565"/>
                  </a:moveTo>
                  <a:cubicBezTo>
                    <a:pt x="881" y="565"/>
                    <a:pt x="881" y="565"/>
                    <a:pt x="881" y="565"/>
                  </a:cubicBezTo>
                  <a:cubicBezTo>
                    <a:pt x="881" y="565"/>
                    <a:pt x="881" y="565"/>
                    <a:pt x="881" y="565"/>
                  </a:cubicBezTo>
                  <a:cubicBezTo>
                    <a:pt x="882" y="565"/>
                    <a:pt x="882" y="564"/>
                    <a:pt x="882" y="564"/>
                  </a:cubicBezTo>
                  <a:cubicBezTo>
                    <a:pt x="882" y="565"/>
                    <a:pt x="882" y="565"/>
                    <a:pt x="882" y="565"/>
                  </a:cubicBezTo>
                  <a:cubicBezTo>
                    <a:pt x="882" y="565"/>
                    <a:pt x="882" y="565"/>
                    <a:pt x="882" y="565"/>
                  </a:cubicBezTo>
                  <a:cubicBezTo>
                    <a:pt x="882" y="565"/>
                    <a:pt x="882" y="565"/>
                    <a:pt x="882" y="565"/>
                  </a:cubicBezTo>
                  <a:close/>
                  <a:moveTo>
                    <a:pt x="880" y="567"/>
                  </a:moveTo>
                  <a:cubicBezTo>
                    <a:pt x="880" y="568"/>
                    <a:pt x="880" y="568"/>
                    <a:pt x="880" y="568"/>
                  </a:cubicBezTo>
                  <a:cubicBezTo>
                    <a:pt x="879" y="567"/>
                    <a:pt x="879" y="567"/>
                    <a:pt x="879" y="567"/>
                  </a:cubicBezTo>
                  <a:cubicBezTo>
                    <a:pt x="879" y="567"/>
                    <a:pt x="879" y="567"/>
                    <a:pt x="879" y="567"/>
                  </a:cubicBezTo>
                  <a:cubicBezTo>
                    <a:pt x="880" y="567"/>
                    <a:pt x="880" y="567"/>
                    <a:pt x="880" y="567"/>
                  </a:cubicBezTo>
                  <a:cubicBezTo>
                    <a:pt x="881" y="566"/>
                    <a:pt x="881" y="566"/>
                    <a:pt x="881" y="566"/>
                  </a:cubicBezTo>
                  <a:cubicBezTo>
                    <a:pt x="882" y="566"/>
                    <a:pt x="882" y="566"/>
                    <a:pt x="882" y="566"/>
                  </a:cubicBezTo>
                  <a:cubicBezTo>
                    <a:pt x="882" y="566"/>
                    <a:pt x="882" y="566"/>
                    <a:pt x="882" y="566"/>
                  </a:cubicBezTo>
                  <a:cubicBezTo>
                    <a:pt x="881" y="566"/>
                    <a:pt x="881" y="567"/>
                    <a:pt x="881" y="567"/>
                  </a:cubicBezTo>
                  <a:cubicBezTo>
                    <a:pt x="881" y="567"/>
                    <a:pt x="881" y="567"/>
                    <a:pt x="881" y="567"/>
                  </a:cubicBezTo>
                  <a:cubicBezTo>
                    <a:pt x="880" y="567"/>
                    <a:pt x="880" y="567"/>
                    <a:pt x="880" y="567"/>
                  </a:cubicBezTo>
                  <a:close/>
                  <a:moveTo>
                    <a:pt x="954" y="574"/>
                  </a:moveTo>
                  <a:cubicBezTo>
                    <a:pt x="954" y="575"/>
                    <a:pt x="954" y="575"/>
                    <a:pt x="954" y="575"/>
                  </a:cubicBezTo>
                  <a:cubicBezTo>
                    <a:pt x="954" y="574"/>
                    <a:pt x="954" y="574"/>
                    <a:pt x="954" y="574"/>
                  </a:cubicBezTo>
                  <a:cubicBezTo>
                    <a:pt x="953" y="574"/>
                    <a:pt x="953" y="574"/>
                    <a:pt x="953" y="574"/>
                  </a:cubicBezTo>
                  <a:cubicBezTo>
                    <a:pt x="953" y="574"/>
                    <a:pt x="953" y="574"/>
                    <a:pt x="953" y="573"/>
                  </a:cubicBezTo>
                  <a:cubicBezTo>
                    <a:pt x="953" y="572"/>
                    <a:pt x="953" y="572"/>
                    <a:pt x="953" y="572"/>
                  </a:cubicBezTo>
                  <a:cubicBezTo>
                    <a:pt x="953" y="571"/>
                    <a:pt x="953" y="571"/>
                    <a:pt x="953" y="571"/>
                  </a:cubicBezTo>
                  <a:cubicBezTo>
                    <a:pt x="954" y="571"/>
                    <a:pt x="954" y="571"/>
                    <a:pt x="954" y="571"/>
                  </a:cubicBezTo>
                  <a:cubicBezTo>
                    <a:pt x="954" y="571"/>
                    <a:pt x="954" y="571"/>
                    <a:pt x="954" y="571"/>
                  </a:cubicBezTo>
                  <a:cubicBezTo>
                    <a:pt x="954" y="572"/>
                    <a:pt x="954" y="572"/>
                    <a:pt x="954" y="572"/>
                  </a:cubicBezTo>
                  <a:cubicBezTo>
                    <a:pt x="954" y="573"/>
                    <a:pt x="954" y="573"/>
                    <a:pt x="954" y="573"/>
                  </a:cubicBezTo>
                  <a:cubicBezTo>
                    <a:pt x="954" y="573"/>
                    <a:pt x="954" y="573"/>
                    <a:pt x="954" y="573"/>
                  </a:cubicBezTo>
                  <a:cubicBezTo>
                    <a:pt x="954" y="574"/>
                    <a:pt x="954" y="574"/>
                    <a:pt x="954" y="574"/>
                  </a:cubicBezTo>
                  <a:close/>
                  <a:moveTo>
                    <a:pt x="954" y="576"/>
                  </a:moveTo>
                  <a:cubicBezTo>
                    <a:pt x="954" y="576"/>
                    <a:pt x="954" y="576"/>
                    <a:pt x="954" y="576"/>
                  </a:cubicBezTo>
                  <a:cubicBezTo>
                    <a:pt x="954" y="576"/>
                    <a:pt x="954" y="576"/>
                    <a:pt x="954" y="576"/>
                  </a:cubicBezTo>
                  <a:cubicBezTo>
                    <a:pt x="953" y="575"/>
                    <a:pt x="953" y="575"/>
                    <a:pt x="953" y="575"/>
                  </a:cubicBezTo>
                  <a:cubicBezTo>
                    <a:pt x="953" y="575"/>
                    <a:pt x="953" y="575"/>
                    <a:pt x="953" y="575"/>
                  </a:cubicBezTo>
                  <a:cubicBezTo>
                    <a:pt x="954" y="575"/>
                    <a:pt x="954" y="575"/>
                    <a:pt x="954" y="575"/>
                  </a:cubicBezTo>
                  <a:cubicBezTo>
                    <a:pt x="954" y="575"/>
                    <a:pt x="954" y="575"/>
                    <a:pt x="954" y="575"/>
                  </a:cubicBezTo>
                  <a:cubicBezTo>
                    <a:pt x="954" y="575"/>
                    <a:pt x="954" y="575"/>
                    <a:pt x="954" y="575"/>
                  </a:cubicBezTo>
                  <a:cubicBezTo>
                    <a:pt x="954" y="576"/>
                    <a:pt x="954" y="576"/>
                    <a:pt x="954" y="576"/>
                  </a:cubicBezTo>
                  <a:cubicBezTo>
                    <a:pt x="954" y="576"/>
                    <a:pt x="954" y="576"/>
                    <a:pt x="954" y="576"/>
                  </a:cubicBezTo>
                  <a:close/>
                  <a:moveTo>
                    <a:pt x="961" y="580"/>
                  </a:moveTo>
                  <a:cubicBezTo>
                    <a:pt x="961" y="580"/>
                    <a:pt x="961" y="580"/>
                    <a:pt x="961" y="580"/>
                  </a:cubicBezTo>
                  <a:cubicBezTo>
                    <a:pt x="961" y="581"/>
                    <a:pt x="961" y="581"/>
                    <a:pt x="961" y="581"/>
                  </a:cubicBezTo>
                  <a:cubicBezTo>
                    <a:pt x="960" y="581"/>
                    <a:pt x="960" y="581"/>
                    <a:pt x="960" y="581"/>
                  </a:cubicBezTo>
                  <a:cubicBezTo>
                    <a:pt x="958" y="581"/>
                    <a:pt x="959" y="581"/>
                    <a:pt x="958" y="581"/>
                  </a:cubicBezTo>
                  <a:cubicBezTo>
                    <a:pt x="957" y="580"/>
                    <a:pt x="957" y="580"/>
                    <a:pt x="957" y="580"/>
                  </a:cubicBezTo>
                  <a:cubicBezTo>
                    <a:pt x="957" y="580"/>
                    <a:pt x="957" y="580"/>
                    <a:pt x="957" y="580"/>
                  </a:cubicBezTo>
                  <a:cubicBezTo>
                    <a:pt x="957" y="580"/>
                    <a:pt x="957" y="580"/>
                    <a:pt x="957" y="580"/>
                  </a:cubicBezTo>
                  <a:cubicBezTo>
                    <a:pt x="957" y="580"/>
                    <a:pt x="957" y="580"/>
                    <a:pt x="957" y="580"/>
                  </a:cubicBezTo>
                  <a:cubicBezTo>
                    <a:pt x="958" y="580"/>
                    <a:pt x="958" y="580"/>
                    <a:pt x="958" y="580"/>
                  </a:cubicBezTo>
                  <a:cubicBezTo>
                    <a:pt x="958" y="580"/>
                    <a:pt x="958" y="580"/>
                    <a:pt x="958" y="580"/>
                  </a:cubicBezTo>
                  <a:cubicBezTo>
                    <a:pt x="959" y="579"/>
                    <a:pt x="959" y="579"/>
                    <a:pt x="959" y="579"/>
                  </a:cubicBezTo>
                  <a:cubicBezTo>
                    <a:pt x="959" y="579"/>
                    <a:pt x="959" y="579"/>
                    <a:pt x="959" y="579"/>
                  </a:cubicBezTo>
                  <a:cubicBezTo>
                    <a:pt x="959" y="578"/>
                    <a:pt x="959" y="578"/>
                    <a:pt x="959" y="578"/>
                  </a:cubicBezTo>
                  <a:cubicBezTo>
                    <a:pt x="959" y="578"/>
                    <a:pt x="959" y="578"/>
                    <a:pt x="959" y="578"/>
                  </a:cubicBezTo>
                  <a:cubicBezTo>
                    <a:pt x="960" y="578"/>
                    <a:pt x="960" y="578"/>
                    <a:pt x="960" y="578"/>
                  </a:cubicBezTo>
                  <a:cubicBezTo>
                    <a:pt x="960" y="579"/>
                    <a:pt x="960" y="579"/>
                    <a:pt x="960" y="579"/>
                  </a:cubicBezTo>
                  <a:cubicBezTo>
                    <a:pt x="961" y="580"/>
                    <a:pt x="961" y="580"/>
                    <a:pt x="961" y="580"/>
                  </a:cubicBezTo>
                  <a:cubicBezTo>
                    <a:pt x="961" y="580"/>
                    <a:pt x="961" y="580"/>
                    <a:pt x="961" y="580"/>
                  </a:cubicBezTo>
                  <a:close/>
                  <a:moveTo>
                    <a:pt x="949" y="583"/>
                  </a:moveTo>
                  <a:cubicBezTo>
                    <a:pt x="951" y="583"/>
                    <a:pt x="951" y="583"/>
                    <a:pt x="951" y="583"/>
                  </a:cubicBezTo>
                  <a:cubicBezTo>
                    <a:pt x="951" y="583"/>
                    <a:pt x="951" y="583"/>
                    <a:pt x="951" y="583"/>
                  </a:cubicBezTo>
                  <a:cubicBezTo>
                    <a:pt x="951" y="583"/>
                    <a:pt x="951" y="583"/>
                    <a:pt x="951" y="583"/>
                  </a:cubicBezTo>
                  <a:cubicBezTo>
                    <a:pt x="951" y="584"/>
                    <a:pt x="951" y="584"/>
                    <a:pt x="951" y="584"/>
                  </a:cubicBezTo>
                  <a:cubicBezTo>
                    <a:pt x="951" y="584"/>
                    <a:pt x="951" y="584"/>
                    <a:pt x="951" y="584"/>
                  </a:cubicBezTo>
                  <a:cubicBezTo>
                    <a:pt x="951" y="584"/>
                    <a:pt x="951" y="584"/>
                    <a:pt x="951" y="584"/>
                  </a:cubicBezTo>
                  <a:cubicBezTo>
                    <a:pt x="951" y="584"/>
                    <a:pt x="951" y="584"/>
                    <a:pt x="951" y="584"/>
                  </a:cubicBezTo>
                  <a:cubicBezTo>
                    <a:pt x="950" y="584"/>
                    <a:pt x="950" y="584"/>
                    <a:pt x="949" y="583"/>
                  </a:cubicBezTo>
                  <a:close/>
                  <a:moveTo>
                    <a:pt x="938" y="586"/>
                  </a:moveTo>
                  <a:cubicBezTo>
                    <a:pt x="938" y="586"/>
                    <a:pt x="938" y="586"/>
                    <a:pt x="938" y="586"/>
                  </a:cubicBezTo>
                  <a:cubicBezTo>
                    <a:pt x="938" y="586"/>
                    <a:pt x="938" y="586"/>
                    <a:pt x="938" y="586"/>
                  </a:cubicBezTo>
                  <a:cubicBezTo>
                    <a:pt x="938" y="586"/>
                    <a:pt x="937" y="586"/>
                    <a:pt x="938" y="584"/>
                  </a:cubicBezTo>
                  <a:cubicBezTo>
                    <a:pt x="938" y="584"/>
                    <a:pt x="938" y="584"/>
                    <a:pt x="938" y="584"/>
                  </a:cubicBezTo>
                  <a:cubicBezTo>
                    <a:pt x="939" y="584"/>
                    <a:pt x="939" y="584"/>
                    <a:pt x="939" y="584"/>
                  </a:cubicBezTo>
                  <a:cubicBezTo>
                    <a:pt x="939" y="584"/>
                    <a:pt x="939" y="584"/>
                    <a:pt x="939" y="584"/>
                  </a:cubicBezTo>
                  <a:cubicBezTo>
                    <a:pt x="939" y="585"/>
                    <a:pt x="939" y="585"/>
                    <a:pt x="939" y="585"/>
                  </a:cubicBezTo>
                  <a:cubicBezTo>
                    <a:pt x="939" y="586"/>
                    <a:pt x="939" y="586"/>
                    <a:pt x="939" y="586"/>
                  </a:cubicBezTo>
                  <a:cubicBezTo>
                    <a:pt x="938" y="586"/>
                    <a:pt x="938" y="586"/>
                    <a:pt x="938" y="586"/>
                  </a:cubicBezTo>
                  <a:close/>
                  <a:moveTo>
                    <a:pt x="923" y="590"/>
                  </a:moveTo>
                  <a:cubicBezTo>
                    <a:pt x="923" y="591"/>
                    <a:pt x="923" y="591"/>
                    <a:pt x="923" y="591"/>
                  </a:cubicBezTo>
                  <a:cubicBezTo>
                    <a:pt x="923" y="590"/>
                    <a:pt x="923" y="590"/>
                    <a:pt x="923" y="590"/>
                  </a:cubicBezTo>
                  <a:cubicBezTo>
                    <a:pt x="922" y="590"/>
                    <a:pt x="922" y="590"/>
                    <a:pt x="922" y="590"/>
                  </a:cubicBezTo>
                  <a:cubicBezTo>
                    <a:pt x="923" y="589"/>
                    <a:pt x="923" y="589"/>
                    <a:pt x="923" y="589"/>
                  </a:cubicBezTo>
                  <a:cubicBezTo>
                    <a:pt x="923" y="589"/>
                    <a:pt x="923" y="589"/>
                    <a:pt x="923" y="589"/>
                  </a:cubicBezTo>
                  <a:cubicBezTo>
                    <a:pt x="923" y="589"/>
                    <a:pt x="923" y="589"/>
                    <a:pt x="923" y="589"/>
                  </a:cubicBezTo>
                  <a:cubicBezTo>
                    <a:pt x="923" y="589"/>
                    <a:pt x="923" y="589"/>
                    <a:pt x="923" y="589"/>
                  </a:cubicBezTo>
                  <a:cubicBezTo>
                    <a:pt x="924" y="590"/>
                    <a:pt x="924" y="590"/>
                    <a:pt x="924" y="590"/>
                  </a:cubicBezTo>
                  <a:lnTo>
                    <a:pt x="923" y="590"/>
                  </a:lnTo>
                  <a:close/>
                  <a:moveTo>
                    <a:pt x="922" y="592"/>
                  </a:moveTo>
                  <a:cubicBezTo>
                    <a:pt x="922" y="592"/>
                    <a:pt x="922" y="592"/>
                    <a:pt x="922" y="592"/>
                  </a:cubicBezTo>
                  <a:cubicBezTo>
                    <a:pt x="921" y="592"/>
                    <a:pt x="921" y="592"/>
                    <a:pt x="921" y="592"/>
                  </a:cubicBezTo>
                  <a:cubicBezTo>
                    <a:pt x="921" y="593"/>
                    <a:pt x="921" y="593"/>
                    <a:pt x="921" y="593"/>
                  </a:cubicBezTo>
                  <a:cubicBezTo>
                    <a:pt x="921" y="593"/>
                    <a:pt x="921" y="593"/>
                    <a:pt x="921" y="593"/>
                  </a:cubicBezTo>
                  <a:cubicBezTo>
                    <a:pt x="921" y="594"/>
                    <a:pt x="921" y="594"/>
                    <a:pt x="921" y="594"/>
                  </a:cubicBezTo>
                  <a:cubicBezTo>
                    <a:pt x="921" y="594"/>
                    <a:pt x="921" y="594"/>
                    <a:pt x="921" y="594"/>
                  </a:cubicBezTo>
                  <a:cubicBezTo>
                    <a:pt x="921" y="594"/>
                    <a:pt x="921" y="594"/>
                    <a:pt x="921" y="594"/>
                  </a:cubicBezTo>
                  <a:cubicBezTo>
                    <a:pt x="921" y="594"/>
                    <a:pt x="921" y="594"/>
                    <a:pt x="921" y="594"/>
                  </a:cubicBezTo>
                  <a:cubicBezTo>
                    <a:pt x="921" y="594"/>
                    <a:pt x="921" y="594"/>
                    <a:pt x="921" y="594"/>
                  </a:cubicBezTo>
                  <a:cubicBezTo>
                    <a:pt x="921" y="595"/>
                    <a:pt x="921" y="595"/>
                    <a:pt x="921" y="595"/>
                  </a:cubicBezTo>
                  <a:cubicBezTo>
                    <a:pt x="921" y="595"/>
                    <a:pt x="921" y="595"/>
                    <a:pt x="921" y="595"/>
                  </a:cubicBezTo>
                  <a:cubicBezTo>
                    <a:pt x="921" y="595"/>
                    <a:pt x="921" y="595"/>
                    <a:pt x="921" y="595"/>
                  </a:cubicBezTo>
                  <a:cubicBezTo>
                    <a:pt x="920" y="595"/>
                    <a:pt x="920" y="596"/>
                    <a:pt x="920" y="597"/>
                  </a:cubicBezTo>
                  <a:cubicBezTo>
                    <a:pt x="920" y="597"/>
                    <a:pt x="920" y="597"/>
                    <a:pt x="920" y="597"/>
                  </a:cubicBezTo>
                  <a:cubicBezTo>
                    <a:pt x="920" y="597"/>
                    <a:pt x="920" y="597"/>
                    <a:pt x="920" y="597"/>
                  </a:cubicBezTo>
                  <a:cubicBezTo>
                    <a:pt x="919" y="599"/>
                    <a:pt x="919" y="599"/>
                    <a:pt x="919" y="599"/>
                  </a:cubicBezTo>
                  <a:cubicBezTo>
                    <a:pt x="918" y="599"/>
                    <a:pt x="918" y="599"/>
                    <a:pt x="918" y="599"/>
                  </a:cubicBezTo>
                  <a:cubicBezTo>
                    <a:pt x="918" y="599"/>
                    <a:pt x="918" y="599"/>
                    <a:pt x="918" y="599"/>
                  </a:cubicBezTo>
                  <a:cubicBezTo>
                    <a:pt x="918" y="598"/>
                    <a:pt x="918" y="598"/>
                    <a:pt x="918" y="598"/>
                  </a:cubicBezTo>
                  <a:cubicBezTo>
                    <a:pt x="917" y="597"/>
                    <a:pt x="917" y="598"/>
                    <a:pt x="917" y="597"/>
                  </a:cubicBezTo>
                  <a:cubicBezTo>
                    <a:pt x="917" y="597"/>
                    <a:pt x="917" y="597"/>
                    <a:pt x="917" y="597"/>
                  </a:cubicBezTo>
                  <a:cubicBezTo>
                    <a:pt x="919" y="595"/>
                    <a:pt x="919" y="595"/>
                    <a:pt x="919" y="594"/>
                  </a:cubicBezTo>
                  <a:cubicBezTo>
                    <a:pt x="919" y="593"/>
                    <a:pt x="919" y="593"/>
                    <a:pt x="919" y="593"/>
                  </a:cubicBezTo>
                  <a:cubicBezTo>
                    <a:pt x="920" y="593"/>
                    <a:pt x="920" y="593"/>
                    <a:pt x="920" y="593"/>
                  </a:cubicBezTo>
                  <a:cubicBezTo>
                    <a:pt x="921" y="592"/>
                    <a:pt x="921" y="592"/>
                    <a:pt x="921" y="592"/>
                  </a:cubicBezTo>
                  <a:cubicBezTo>
                    <a:pt x="921" y="592"/>
                    <a:pt x="921" y="592"/>
                    <a:pt x="921" y="592"/>
                  </a:cubicBezTo>
                  <a:cubicBezTo>
                    <a:pt x="921" y="591"/>
                    <a:pt x="921" y="591"/>
                    <a:pt x="921" y="591"/>
                  </a:cubicBezTo>
                  <a:cubicBezTo>
                    <a:pt x="922" y="591"/>
                    <a:pt x="922" y="591"/>
                    <a:pt x="922" y="591"/>
                  </a:cubicBezTo>
                  <a:cubicBezTo>
                    <a:pt x="922" y="592"/>
                    <a:pt x="922" y="592"/>
                    <a:pt x="922" y="592"/>
                  </a:cubicBezTo>
                  <a:cubicBezTo>
                    <a:pt x="922" y="592"/>
                    <a:pt x="922" y="592"/>
                    <a:pt x="922" y="592"/>
                  </a:cubicBezTo>
                  <a:close/>
                  <a:moveTo>
                    <a:pt x="933" y="594"/>
                  </a:moveTo>
                  <a:cubicBezTo>
                    <a:pt x="933" y="595"/>
                    <a:pt x="933" y="595"/>
                    <a:pt x="933" y="595"/>
                  </a:cubicBezTo>
                  <a:cubicBezTo>
                    <a:pt x="933" y="595"/>
                    <a:pt x="933" y="595"/>
                    <a:pt x="933" y="595"/>
                  </a:cubicBezTo>
                  <a:cubicBezTo>
                    <a:pt x="933" y="594"/>
                    <a:pt x="933" y="594"/>
                    <a:pt x="933" y="594"/>
                  </a:cubicBezTo>
                  <a:cubicBezTo>
                    <a:pt x="932" y="594"/>
                    <a:pt x="932" y="594"/>
                    <a:pt x="932" y="594"/>
                  </a:cubicBezTo>
                  <a:cubicBezTo>
                    <a:pt x="933" y="594"/>
                    <a:pt x="933" y="594"/>
                    <a:pt x="933" y="594"/>
                  </a:cubicBezTo>
                  <a:cubicBezTo>
                    <a:pt x="933" y="594"/>
                    <a:pt x="933" y="594"/>
                    <a:pt x="933" y="594"/>
                  </a:cubicBezTo>
                  <a:cubicBezTo>
                    <a:pt x="933" y="594"/>
                    <a:pt x="933" y="594"/>
                    <a:pt x="933" y="594"/>
                  </a:cubicBezTo>
                  <a:cubicBezTo>
                    <a:pt x="933" y="594"/>
                    <a:pt x="933" y="594"/>
                    <a:pt x="933" y="594"/>
                  </a:cubicBezTo>
                  <a:close/>
                  <a:moveTo>
                    <a:pt x="1133" y="606"/>
                  </a:moveTo>
                  <a:cubicBezTo>
                    <a:pt x="1132" y="607"/>
                    <a:pt x="1132" y="607"/>
                    <a:pt x="1132" y="607"/>
                  </a:cubicBezTo>
                  <a:cubicBezTo>
                    <a:pt x="1132" y="607"/>
                    <a:pt x="1132" y="607"/>
                    <a:pt x="1132" y="607"/>
                  </a:cubicBezTo>
                  <a:cubicBezTo>
                    <a:pt x="1132" y="607"/>
                    <a:pt x="1132" y="607"/>
                    <a:pt x="1132" y="607"/>
                  </a:cubicBezTo>
                  <a:cubicBezTo>
                    <a:pt x="1132" y="608"/>
                    <a:pt x="1132" y="608"/>
                    <a:pt x="1132" y="608"/>
                  </a:cubicBezTo>
                  <a:cubicBezTo>
                    <a:pt x="1131" y="607"/>
                    <a:pt x="1131" y="607"/>
                    <a:pt x="1131" y="607"/>
                  </a:cubicBezTo>
                  <a:cubicBezTo>
                    <a:pt x="1131" y="606"/>
                    <a:pt x="1131" y="606"/>
                    <a:pt x="1131" y="606"/>
                  </a:cubicBezTo>
                  <a:cubicBezTo>
                    <a:pt x="1131" y="605"/>
                    <a:pt x="1131" y="605"/>
                    <a:pt x="1131" y="605"/>
                  </a:cubicBezTo>
                  <a:cubicBezTo>
                    <a:pt x="1132" y="605"/>
                    <a:pt x="1132" y="605"/>
                    <a:pt x="1132" y="605"/>
                  </a:cubicBezTo>
                  <a:cubicBezTo>
                    <a:pt x="1133" y="605"/>
                    <a:pt x="1133" y="605"/>
                    <a:pt x="1133" y="605"/>
                  </a:cubicBezTo>
                  <a:cubicBezTo>
                    <a:pt x="1133" y="606"/>
                    <a:pt x="1133" y="606"/>
                    <a:pt x="1133" y="606"/>
                  </a:cubicBezTo>
                  <a:cubicBezTo>
                    <a:pt x="1133" y="606"/>
                    <a:pt x="1133" y="606"/>
                    <a:pt x="1133" y="606"/>
                  </a:cubicBezTo>
                  <a:close/>
                  <a:moveTo>
                    <a:pt x="1044" y="607"/>
                  </a:moveTo>
                  <a:cubicBezTo>
                    <a:pt x="1044" y="607"/>
                    <a:pt x="1044" y="607"/>
                    <a:pt x="1044" y="607"/>
                  </a:cubicBezTo>
                  <a:cubicBezTo>
                    <a:pt x="1044" y="607"/>
                    <a:pt x="1044" y="607"/>
                    <a:pt x="1044" y="607"/>
                  </a:cubicBezTo>
                  <a:cubicBezTo>
                    <a:pt x="1044" y="607"/>
                    <a:pt x="1044" y="607"/>
                    <a:pt x="1044" y="607"/>
                  </a:cubicBezTo>
                  <a:cubicBezTo>
                    <a:pt x="1044" y="607"/>
                    <a:pt x="1044" y="607"/>
                    <a:pt x="1044" y="607"/>
                  </a:cubicBezTo>
                  <a:cubicBezTo>
                    <a:pt x="1045" y="607"/>
                    <a:pt x="1045" y="607"/>
                    <a:pt x="1045" y="607"/>
                  </a:cubicBezTo>
                  <a:cubicBezTo>
                    <a:pt x="1045" y="607"/>
                    <a:pt x="1045" y="607"/>
                    <a:pt x="1045" y="607"/>
                  </a:cubicBezTo>
                  <a:cubicBezTo>
                    <a:pt x="1044" y="607"/>
                    <a:pt x="1044" y="607"/>
                    <a:pt x="1044" y="607"/>
                  </a:cubicBezTo>
                  <a:close/>
                  <a:moveTo>
                    <a:pt x="1128" y="609"/>
                  </a:moveTo>
                  <a:cubicBezTo>
                    <a:pt x="1128" y="609"/>
                    <a:pt x="1128" y="609"/>
                    <a:pt x="1128" y="609"/>
                  </a:cubicBezTo>
                  <a:cubicBezTo>
                    <a:pt x="1127" y="609"/>
                    <a:pt x="1127" y="609"/>
                    <a:pt x="1127" y="609"/>
                  </a:cubicBezTo>
                  <a:cubicBezTo>
                    <a:pt x="1127" y="608"/>
                    <a:pt x="1127" y="608"/>
                    <a:pt x="1127" y="608"/>
                  </a:cubicBezTo>
                  <a:cubicBezTo>
                    <a:pt x="1127" y="608"/>
                    <a:pt x="1127" y="608"/>
                    <a:pt x="1127" y="608"/>
                  </a:cubicBezTo>
                  <a:cubicBezTo>
                    <a:pt x="1128" y="608"/>
                    <a:pt x="1128" y="608"/>
                    <a:pt x="1128" y="608"/>
                  </a:cubicBezTo>
                  <a:cubicBezTo>
                    <a:pt x="1128" y="608"/>
                    <a:pt x="1128" y="608"/>
                    <a:pt x="1128" y="608"/>
                  </a:cubicBezTo>
                  <a:lnTo>
                    <a:pt x="1128" y="609"/>
                  </a:lnTo>
                  <a:close/>
                  <a:moveTo>
                    <a:pt x="1042" y="612"/>
                  </a:moveTo>
                  <a:cubicBezTo>
                    <a:pt x="1042" y="612"/>
                    <a:pt x="1042" y="612"/>
                    <a:pt x="1042" y="612"/>
                  </a:cubicBezTo>
                  <a:cubicBezTo>
                    <a:pt x="1042" y="612"/>
                    <a:pt x="1042" y="612"/>
                    <a:pt x="1042" y="612"/>
                  </a:cubicBezTo>
                  <a:cubicBezTo>
                    <a:pt x="1042" y="611"/>
                    <a:pt x="1042" y="611"/>
                    <a:pt x="1042" y="611"/>
                  </a:cubicBezTo>
                  <a:cubicBezTo>
                    <a:pt x="1043" y="611"/>
                    <a:pt x="1043" y="611"/>
                    <a:pt x="1043" y="611"/>
                  </a:cubicBezTo>
                  <a:cubicBezTo>
                    <a:pt x="1043" y="611"/>
                    <a:pt x="1043" y="611"/>
                    <a:pt x="1043" y="611"/>
                  </a:cubicBezTo>
                  <a:lnTo>
                    <a:pt x="1042" y="612"/>
                  </a:lnTo>
                  <a:close/>
                  <a:moveTo>
                    <a:pt x="1013" y="627"/>
                  </a:moveTo>
                  <a:cubicBezTo>
                    <a:pt x="1012" y="627"/>
                    <a:pt x="1012" y="627"/>
                    <a:pt x="1012" y="627"/>
                  </a:cubicBezTo>
                  <a:cubicBezTo>
                    <a:pt x="1012" y="627"/>
                    <a:pt x="1012" y="627"/>
                    <a:pt x="1012" y="627"/>
                  </a:cubicBezTo>
                  <a:cubicBezTo>
                    <a:pt x="1012" y="627"/>
                    <a:pt x="1012" y="627"/>
                    <a:pt x="1012" y="627"/>
                  </a:cubicBezTo>
                  <a:cubicBezTo>
                    <a:pt x="1012" y="627"/>
                    <a:pt x="1012" y="627"/>
                    <a:pt x="1012" y="627"/>
                  </a:cubicBezTo>
                  <a:cubicBezTo>
                    <a:pt x="1012" y="626"/>
                    <a:pt x="1012" y="626"/>
                    <a:pt x="1012" y="626"/>
                  </a:cubicBezTo>
                  <a:cubicBezTo>
                    <a:pt x="1012" y="626"/>
                    <a:pt x="1012" y="626"/>
                    <a:pt x="1012" y="626"/>
                  </a:cubicBezTo>
                  <a:cubicBezTo>
                    <a:pt x="1013" y="626"/>
                    <a:pt x="1013" y="626"/>
                    <a:pt x="1013" y="626"/>
                  </a:cubicBezTo>
                  <a:cubicBezTo>
                    <a:pt x="1013" y="626"/>
                    <a:pt x="1013" y="626"/>
                    <a:pt x="1013" y="626"/>
                  </a:cubicBezTo>
                  <a:cubicBezTo>
                    <a:pt x="1013" y="627"/>
                    <a:pt x="1013" y="627"/>
                    <a:pt x="1013" y="627"/>
                  </a:cubicBezTo>
                  <a:close/>
                  <a:moveTo>
                    <a:pt x="1099" y="650"/>
                  </a:moveTo>
                  <a:cubicBezTo>
                    <a:pt x="1098" y="650"/>
                    <a:pt x="1098" y="650"/>
                    <a:pt x="1098" y="650"/>
                  </a:cubicBezTo>
                  <a:cubicBezTo>
                    <a:pt x="1098" y="650"/>
                    <a:pt x="1098" y="650"/>
                    <a:pt x="1098" y="650"/>
                  </a:cubicBezTo>
                  <a:cubicBezTo>
                    <a:pt x="1098" y="650"/>
                    <a:pt x="1098" y="650"/>
                    <a:pt x="1098" y="650"/>
                  </a:cubicBezTo>
                  <a:cubicBezTo>
                    <a:pt x="1098" y="649"/>
                    <a:pt x="1098" y="648"/>
                    <a:pt x="1099" y="648"/>
                  </a:cubicBezTo>
                  <a:cubicBezTo>
                    <a:pt x="1099" y="647"/>
                    <a:pt x="1099" y="647"/>
                    <a:pt x="1099" y="647"/>
                  </a:cubicBezTo>
                  <a:lnTo>
                    <a:pt x="1099" y="650"/>
                  </a:lnTo>
                  <a:close/>
                  <a:moveTo>
                    <a:pt x="1097" y="650"/>
                  </a:moveTo>
                  <a:cubicBezTo>
                    <a:pt x="1097" y="650"/>
                    <a:pt x="1097" y="650"/>
                    <a:pt x="1097" y="650"/>
                  </a:cubicBezTo>
                  <a:cubicBezTo>
                    <a:pt x="1097" y="650"/>
                    <a:pt x="1097" y="650"/>
                    <a:pt x="1097" y="650"/>
                  </a:cubicBezTo>
                  <a:cubicBezTo>
                    <a:pt x="1097" y="649"/>
                    <a:pt x="1097" y="649"/>
                    <a:pt x="1097" y="649"/>
                  </a:cubicBezTo>
                  <a:cubicBezTo>
                    <a:pt x="1097" y="649"/>
                    <a:pt x="1097" y="649"/>
                    <a:pt x="1097" y="649"/>
                  </a:cubicBezTo>
                  <a:cubicBezTo>
                    <a:pt x="1098" y="649"/>
                    <a:pt x="1098" y="649"/>
                    <a:pt x="1098" y="649"/>
                  </a:cubicBezTo>
                  <a:lnTo>
                    <a:pt x="1097" y="650"/>
                  </a:lnTo>
                  <a:close/>
                  <a:moveTo>
                    <a:pt x="1107" y="652"/>
                  </a:moveTo>
                  <a:cubicBezTo>
                    <a:pt x="1104" y="652"/>
                    <a:pt x="1104" y="652"/>
                    <a:pt x="1104" y="652"/>
                  </a:cubicBezTo>
                  <a:cubicBezTo>
                    <a:pt x="1103" y="652"/>
                    <a:pt x="1103" y="652"/>
                    <a:pt x="1103" y="652"/>
                  </a:cubicBezTo>
                  <a:cubicBezTo>
                    <a:pt x="1104" y="652"/>
                    <a:pt x="1104" y="652"/>
                    <a:pt x="1104" y="652"/>
                  </a:cubicBezTo>
                  <a:cubicBezTo>
                    <a:pt x="1105" y="651"/>
                    <a:pt x="1105" y="651"/>
                    <a:pt x="1105" y="651"/>
                  </a:cubicBezTo>
                  <a:cubicBezTo>
                    <a:pt x="1106" y="650"/>
                    <a:pt x="1106" y="650"/>
                    <a:pt x="1106" y="650"/>
                  </a:cubicBezTo>
                  <a:cubicBezTo>
                    <a:pt x="1107" y="651"/>
                    <a:pt x="1107" y="651"/>
                    <a:pt x="1107" y="651"/>
                  </a:cubicBezTo>
                  <a:lnTo>
                    <a:pt x="1107" y="652"/>
                  </a:lnTo>
                  <a:close/>
                  <a:moveTo>
                    <a:pt x="1113" y="653"/>
                  </a:moveTo>
                  <a:cubicBezTo>
                    <a:pt x="1112" y="653"/>
                    <a:pt x="1112" y="653"/>
                    <a:pt x="1112" y="653"/>
                  </a:cubicBezTo>
                  <a:cubicBezTo>
                    <a:pt x="1110" y="653"/>
                    <a:pt x="1110" y="653"/>
                    <a:pt x="1110" y="653"/>
                  </a:cubicBezTo>
                  <a:cubicBezTo>
                    <a:pt x="1112" y="652"/>
                    <a:pt x="1112" y="652"/>
                    <a:pt x="1112" y="652"/>
                  </a:cubicBezTo>
                  <a:cubicBezTo>
                    <a:pt x="1112" y="652"/>
                    <a:pt x="1112" y="652"/>
                    <a:pt x="1112" y="652"/>
                  </a:cubicBezTo>
                  <a:cubicBezTo>
                    <a:pt x="1112" y="652"/>
                    <a:pt x="1112" y="652"/>
                    <a:pt x="1112" y="651"/>
                  </a:cubicBezTo>
                  <a:cubicBezTo>
                    <a:pt x="1113" y="652"/>
                    <a:pt x="1113" y="653"/>
                    <a:pt x="1113" y="653"/>
                  </a:cubicBezTo>
                  <a:close/>
                  <a:moveTo>
                    <a:pt x="1084" y="658"/>
                  </a:moveTo>
                  <a:cubicBezTo>
                    <a:pt x="1085" y="658"/>
                    <a:pt x="1085" y="658"/>
                    <a:pt x="1085" y="658"/>
                  </a:cubicBezTo>
                  <a:cubicBezTo>
                    <a:pt x="1085" y="658"/>
                    <a:pt x="1085" y="658"/>
                    <a:pt x="1085" y="658"/>
                  </a:cubicBezTo>
                  <a:cubicBezTo>
                    <a:pt x="1086" y="657"/>
                    <a:pt x="1087" y="657"/>
                    <a:pt x="1089" y="656"/>
                  </a:cubicBezTo>
                  <a:cubicBezTo>
                    <a:pt x="1089" y="657"/>
                    <a:pt x="1089" y="657"/>
                    <a:pt x="1089" y="657"/>
                  </a:cubicBezTo>
                  <a:cubicBezTo>
                    <a:pt x="1090" y="656"/>
                    <a:pt x="1090" y="657"/>
                    <a:pt x="1091" y="656"/>
                  </a:cubicBezTo>
                  <a:cubicBezTo>
                    <a:pt x="1084" y="660"/>
                    <a:pt x="1078" y="662"/>
                    <a:pt x="1077" y="662"/>
                  </a:cubicBezTo>
                  <a:cubicBezTo>
                    <a:pt x="1076" y="662"/>
                    <a:pt x="1076" y="662"/>
                    <a:pt x="1076" y="662"/>
                  </a:cubicBezTo>
                  <a:cubicBezTo>
                    <a:pt x="1072" y="663"/>
                    <a:pt x="1070" y="663"/>
                    <a:pt x="1069" y="664"/>
                  </a:cubicBezTo>
                  <a:cubicBezTo>
                    <a:pt x="1070" y="663"/>
                    <a:pt x="1070" y="663"/>
                    <a:pt x="1070" y="663"/>
                  </a:cubicBezTo>
                  <a:cubicBezTo>
                    <a:pt x="1070" y="663"/>
                    <a:pt x="1070" y="663"/>
                    <a:pt x="1070" y="663"/>
                  </a:cubicBezTo>
                  <a:cubicBezTo>
                    <a:pt x="1070" y="662"/>
                    <a:pt x="1070" y="662"/>
                    <a:pt x="1070" y="662"/>
                  </a:cubicBezTo>
                  <a:cubicBezTo>
                    <a:pt x="1069" y="662"/>
                    <a:pt x="1069" y="662"/>
                    <a:pt x="1069" y="662"/>
                  </a:cubicBezTo>
                  <a:cubicBezTo>
                    <a:pt x="1069" y="663"/>
                    <a:pt x="1069" y="663"/>
                    <a:pt x="1069" y="663"/>
                  </a:cubicBezTo>
                  <a:cubicBezTo>
                    <a:pt x="1068" y="663"/>
                    <a:pt x="1068" y="663"/>
                    <a:pt x="1068" y="663"/>
                  </a:cubicBezTo>
                  <a:cubicBezTo>
                    <a:pt x="1068" y="663"/>
                    <a:pt x="1068" y="663"/>
                    <a:pt x="1068" y="663"/>
                  </a:cubicBezTo>
                  <a:cubicBezTo>
                    <a:pt x="1068" y="661"/>
                    <a:pt x="1068" y="661"/>
                    <a:pt x="1069" y="660"/>
                  </a:cubicBezTo>
                  <a:cubicBezTo>
                    <a:pt x="1071" y="660"/>
                    <a:pt x="1071" y="660"/>
                    <a:pt x="1071" y="659"/>
                  </a:cubicBezTo>
                  <a:cubicBezTo>
                    <a:pt x="1072" y="660"/>
                    <a:pt x="1072" y="660"/>
                    <a:pt x="1072" y="660"/>
                  </a:cubicBezTo>
                  <a:cubicBezTo>
                    <a:pt x="1072" y="659"/>
                    <a:pt x="1072" y="659"/>
                    <a:pt x="1072" y="659"/>
                  </a:cubicBezTo>
                  <a:cubicBezTo>
                    <a:pt x="1072" y="659"/>
                    <a:pt x="1072" y="659"/>
                    <a:pt x="1072" y="659"/>
                  </a:cubicBezTo>
                  <a:cubicBezTo>
                    <a:pt x="1073" y="658"/>
                    <a:pt x="1073" y="658"/>
                    <a:pt x="1073" y="658"/>
                  </a:cubicBezTo>
                  <a:cubicBezTo>
                    <a:pt x="1074" y="658"/>
                    <a:pt x="1074" y="658"/>
                    <a:pt x="1074" y="658"/>
                  </a:cubicBezTo>
                  <a:cubicBezTo>
                    <a:pt x="1075" y="658"/>
                    <a:pt x="1075" y="658"/>
                    <a:pt x="1075" y="658"/>
                  </a:cubicBezTo>
                  <a:cubicBezTo>
                    <a:pt x="1075" y="658"/>
                    <a:pt x="1075" y="658"/>
                    <a:pt x="1075" y="658"/>
                  </a:cubicBezTo>
                  <a:cubicBezTo>
                    <a:pt x="1076" y="658"/>
                    <a:pt x="1076" y="658"/>
                    <a:pt x="1076" y="658"/>
                  </a:cubicBezTo>
                  <a:cubicBezTo>
                    <a:pt x="1077" y="658"/>
                    <a:pt x="1077" y="658"/>
                    <a:pt x="1077" y="658"/>
                  </a:cubicBezTo>
                  <a:cubicBezTo>
                    <a:pt x="1078" y="658"/>
                    <a:pt x="1078" y="658"/>
                    <a:pt x="1078" y="658"/>
                  </a:cubicBezTo>
                  <a:cubicBezTo>
                    <a:pt x="1078" y="658"/>
                    <a:pt x="1081" y="658"/>
                    <a:pt x="1083" y="657"/>
                  </a:cubicBezTo>
                  <a:cubicBezTo>
                    <a:pt x="1084" y="657"/>
                    <a:pt x="1084" y="657"/>
                    <a:pt x="1086" y="655"/>
                  </a:cubicBezTo>
                  <a:cubicBezTo>
                    <a:pt x="1087" y="655"/>
                    <a:pt x="1087" y="655"/>
                    <a:pt x="1087" y="655"/>
                  </a:cubicBezTo>
                  <a:cubicBezTo>
                    <a:pt x="1085" y="657"/>
                    <a:pt x="1085" y="657"/>
                    <a:pt x="1084" y="658"/>
                  </a:cubicBezTo>
                  <a:close/>
                  <a:moveTo>
                    <a:pt x="1066" y="664"/>
                  </a:moveTo>
                  <a:cubicBezTo>
                    <a:pt x="1065" y="664"/>
                    <a:pt x="1065" y="664"/>
                    <a:pt x="1065" y="664"/>
                  </a:cubicBezTo>
                  <a:cubicBezTo>
                    <a:pt x="1066" y="663"/>
                    <a:pt x="1066" y="663"/>
                    <a:pt x="1066" y="663"/>
                  </a:cubicBezTo>
                  <a:cubicBezTo>
                    <a:pt x="1067" y="662"/>
                    <a:pt x="1067" y="662"/>
                    <a:pt x="1067" y="662"/>
                  </a:cubicBezTo>
                  <a:cubicBezTo>
                    <a:pt x="1067" y="662"/>
                    <a:pt x="1067" y="662"/>
                    <a:pt x="1067" y="662"/>
                  </a:cubicBezTo>
                  <a:cubicBezTo>
                    <a:pt x="1067" y="663"/>
                    <a:pt x="1067" y="663"/>
                    <a:pt x="1067" y="663"/>
                  </a:cubicBezTo>
                  <a:cubicBezTo>
                    <a:pt x="1067" y="663"/>
                    <a:pt x="1067" y="663"/>
                    <a:pt x="1067" y="663"/>
                  </a:cubicBezTo>
                  <a:cubicBezTo>
                    <a:pt x="1066" y="664"/>
                    <a:pt x="1066" y="664"/>
                    <a:pt x="1066" y="664"/>
                  </a:cubicBezTo>
                  <a:cubicBezTo>
                    <a:pt x="1066" y="664"/>
                    <a:pt x="1066" y="664"/>
                    <a:pt x="1066" y="664"/>
                  </a:cubicBezTo>
                  <a:close/>
                  <a:moveTo>
                    <a:pt x="1065" y="679"/>
                  </a:moveTo>
                  <a:cubicBezTo>
                    <a:pt x="1065" y="678"/>
                    <a:pt x="1065" y="678"/>
                    <a:pt x="1065" y="678"/>
                  </a:cubicBezTo>
                  <a:cubicBezTo>
                    <a:pt x="1067" y="676"/>
                    <a:pt x="1067" y="676"/>
                    <a:pt x="1067" y="676"/>
                  </a:cubicBezTo>
                  <a:cubicBezTo>
                    <a:pt x="1066" y="677"/>
                    <a:pt x="1066" y="677"/>
                    <a:pt x="1065" y="679"/>
                  </a:cubicBezTo>
                  <a:close/>
                  <a:moveTo>
                    <a:pt x="1053" y="702"/>
                  </a:moveTo>
                  <a:cubicBezTo>
                    <a:pt x="1052" y="702"/>
                    <a:pt x="1052" y="702"/>
                    <a:pt x="1052" y="702"/>
                  </a:cubicBezTo>
                  <a:cubicBezTo>
                    <a:pt x="1056" y="697"/>
                    <a:pt x="1053" y="700"/>
                    <a:pt x="1056" y="696"/>
                  </a:cubicBezTo>
                  <a:cubicBezTo>
                    <a:pt x="1055" y="699"/>
                    <a:pt x="1054" y="700"/>
                    <a:pt x="1053" y="702"/>
                  </a:cubicBezTo>
                  <a:close/>
                  <a:moveTo>
                    <a:pt x="1049" y="731"/>
                  </a:moveTo>
                  <a:cubicBezTo>
                    <a:pt x="1049" y="731"/>
                    <a:pt x="1049" y="731"/>
                    <a:pt x="1049" y="731"/>
                  </a:cubicBezTo>
                  <a:cubicBezTo>
                    <a:pt x="1049" y="729"/>
                    <a:pt x="1049" y="729"/>
                    <a:pt x="1049" y="729"/>
                  </a:cubicBezTo>
                  <a:cubicBezTo>
                    <a:pt x="1049" y="730"/>
                    <a:pt x="1049" y="730"/>
                    <a:pt x="1049" y="730"/>
                  </a:cubicBezTo>
                  <a:cubicBezTo>
                    <a:pt x="1049" y="730"/>
                    <a:pt x="1049" y="730"/>
                    <a:pt x="1049" y="730"/>
                  </a:cubicBezTo>
                  <a:cubicBezTo>
                    <a:pt x="1049" y="731"/>
                    <a:pt x="1049" y="731"/>
                    <a:pt x="1049" y="731"/>
                  </a:cubicBezTo>
                  <a:close/>
                  <a:moveTo>
                    <a:pt x="1051" y="739"/>
                  </a:moveTo>
                  <a:cubicBezTo>
                    <a:pt x="1049" y="739"/>
                    <a:pt x="1049" y="739"/>
                    <a:pt x="1049" y="739"/>
                  </a:cubicBezTo>
                  <a:cubicBezTo>
                    <a:pt x="1049" y="739"/>
                    <a:pt x="1049" y="739"/>
                    <a:pt x="1049" y="739"/>
                  </a:cubicBezTo>
                  <a:cubicBezTo>
                    <a:pt x="1051" y="739"/>
                    <a:pt x="1051" y="739"/>
                    <a:pt x="1051" y="739"/>
                  </a:cubicBezTo>
                  <a:cubicBezTo>
                    <a:pt x="1052" y="733"/>
                    <a:pt x="1051" y="736"/>
                    <a:pt x="1051" y="732"/>
                  </a:cubicBezTo>
                  <a:cubicBezTo>
                    <a:pt x="1052" y="734"/>
                    <a:pt x="1051" y="736"/>
                    <a:pt x="1051" y="739"/>
                  </a:cubicBezTo>
                  <a:cubicBezTo>
                    <a:pt x="1051" y="739"/>
                    <a:pt x="1051" y="739"/>
                    <a:pt x="1051" y="739"/>
                  </a:cubicBezTo>
                  <a:close/>
                  <a:moveTo>
                    <a:pt x="1048" y="740"/>
                  </a:moveTo>
                  <a:cubicBezTo>
                    <a:pt x="1046" y="741"/>
                    <a:pt x="1046" y="741"/>
                    <a:pt x="1046" y="741"/>
                  </a:cubicBezTo>
                  <a:cubicBezTo>
                    <a:pt x="1046" y="741"/>
                    <a:pt x="1046" y="741"/>
                    <a:pt x="1046" y="741"/>
                  </a:cubicBezTo>
                  <a:cubicBezTo>
                    <a:pt x="1047" y="740"/>
                    <a:pt x="1047" y="740"/>
                    <a:pt x="1048" y="740"/>
                  </a:cubicBezTo>
                  <a:close/>
                  <a:moveTo>
                    <a:pt x="1040" y="747"/>
                  </a:moveTo>
                  <a:cubicBezTo>
                    <a:pt x="1039" y="747"/>
                    <a:pt x="1039" y="747"/>
                    <a:pt x="1039" y="747"/>
                  </a:cubicBezTo>
                  <a:cubicBezTo>
                    <a:pt x="1041" y="745"/>
                    <a:pt x="1040" y="746"/>
                    <a:pt x="1043" y="744"/>
                  </a:cubicBezTo>
                  <a:cubicBezTo>
                    <a:pt x="1043" y="743"/>
                    <a:pt x="1043" y="743"/>
                    <a:pt x="1043" y="743"/>
                  </a:cubicBezTo>
                  <a:cubicBezTo>
                    <a:pt x="1041" y="745"/>
                    <a:pt x="1042" y="745"/>
                    <a:pt x="1040" y="747"/>
                  </a:cubicBezTo>
                  <a:close/>
                  <a:moveTo>
                    <a:pt x="1039" y="747"/>
                  </a:moveTo>
                  <a:cubicBezTo>
                    <a:pt x="1039" y="747"/>
                    <a:pt x="1039" y="747"/>
                    <a:pt x="1039" y="747"/>
                  </a:cubicBezTo>
                  <a:cubicBezTo>
                    <a:pt x="1039" y="747"/>
                    <a:pt x="1039" y="747"/>
                    <a:pt x="1038" y="747"/>
                  </a:cubicBezTo>
                  <a:cubicBezTo>
                    <a:pt x="1038" y="746"/>
                    <a:pt x="1038" y="746"/>
                    <a:pt x="1038" y="746"/>
                  </a:cubicBezTo>
                  <a:cubicBezTo>
                    <a:pt x="1038" y="747"/>
                    <a:pt x="1038" y="747"/>
                    <a:pt x="1038" y="747"/>
                  </a:cubicBezTo>
                  <a:cubicBezTo>
                    <a:pt x="1039" y="747"/>
                    <a:pt x="1039" y="747"/>
                    <a:pt x="1039" y="747"/>
                  </a:cubicBezTo>
                  <a:close/>
                  <a:moveTo>
                    <a:pt x="553" y="755"/>
                  </a:moveTo>
                  <a:cubicBezTo>
                    <a:pt x="555" y="756"/>
                    <a:pt x="555" y="756"/>
                    <a:pt x="555" y="756"/>
                  </a:cubicBezTo>
                  <a:cubicBezTo>
                    <a:pt x="556" y="755"/>
                    <a:pt x="556" y="755"/>
                    <a:pt x="556" y="755"/>
                  </a:cubicBezTo>
                  <a:cubicBezTo>
                    <a:pt x="557" y="756"/>
                    <a:pt x="557" y="756"/>
                    <a:pt x="557" y="756"/>
                  </a:cubicBezTo>
                  <a:cubicBezTo>
                    <a:pt x="556" y="756"/>
                    <a:pt x="556" y="756"/>
                    <a:pt x="556" y="756"/>
                  </a:cubicBezTo>
                  <a:cubicBezTo>
                    <a:pt x="554" y="756"/>
                    <a:pt x="554" y="756"/>
                    <a:pt x="554" y="756"/>
                  </a:cubicBezTo>
                  <a:cubicBezTo>
                    <a:pt x="553" y="756"/>
                    <a:pt x="553" y="756"/>
                    <a:pt x="553" y="756"/>
                  </a:cubicBezTo>
                  <a:cubicBezTo>
                    <a:pt x="553" y="756"/>
                    <a:pt x="553" y="756"/>
                    <a:pt x="553" y="756"/>
                  </a:cubicBezTo>
                  <a:cubicBezTo>
                    <a:pt x="552" y="755"/>
                    <a:pt x="552" y="755"/>
                    <a:pt x="552" y="755"/>
                  </a:cubicBezTo>
                  <a:lnTo>
                    <a:pt x="553" y="755"/>
                  </a:lnTo>
                  <a:close/>
                  <a:moveTo>
                    <a:pt x="548" y="756"/>
                  </a:moveTo>
                  <a:cubicBezTo>
                    <a:pt x="547" y="756"/>
                    <a:pt x="548" y="756"/>
                    <a:pt x="547" y="756"/>
                  </a:cubicBezTo>
                  <a:cubicBezTo>
                    <a:pt x="547" y="755"/>
                    <a:pt x="547" y="755"/>
                    <a:pt x="547" y="755"/>
                  </a:cubicBezTo>
                  <a:cubicBezTo>
                    <a:pt x="547" y="755"/>
                    <a:pt x="547" y="755"/>
                    <a:pt x="547" y="755"/>
                  </a:cubicBezTo>
                  <a:cubicBezTo>
                    <a:pt x="548" y="755"/>
                    <a:pt x="548" y="755"/>
                    <a:pt x="548" y="756"/>
                  </a:cubicBezTo>
                  <a:close/>
                  <a:moveTo>
                    <a:pt x="551" y="757"/>
                  </a:moveTo>
                  <a:cubicBezTo>
                    <a:pt x="550" y="757"/>
                    <a:pt x="550" y="757"/>
                    <a:pt x="550" y="757"/>
                  </a:cubicBezTo>
                  <a:cubicBezTo>
                    <a:pt x="550" y="757"/>
                    <a:pt x="550" y="757"/>
                    <a:pt x="550" y="757"/>
                  </a:cubicBezTo>
                  <a:cubicBezTo>
                    <a:pt x="549" y="756"/>
                    <a:pt x="549" y="756"/>
                    <a:pt x="549" y="756"/>
                  </a:cubicBezTo>
                  <a:cubicBezTo>
                    <a:pt x="551" y="756"/>
                    <a:pt x="551" y="756"/>
                    <a:pt x="551" y="756"/>
                  </a:cubicBezTo>
                  <a:cubicBezTo>
                    <a:pt x="552" y="756"/>
                    <a:pt x="552" y="756"/>
                    <a:pt x="552" y="756"/>
                  </a:cubicBezTo>
                  <a:cubicBezTo>
                    <a:pt x="552" y="756"/>
                    <a:pt x="552" y="756"/>
                    <a:pt x="552" y="756"/>
                  </a:cubicBezTo>
                  <a:cubicBezTo>
                    <a:pt x="551" y="757"/>
                    <a:pt x="551" y="757"/>
                    <a:pt x="551" y="757"/>
                  </a:cubicBezTo>
                  <a:close/>
                  <a:moveTo>
                    <a:pt x="570" y="764"/>
                  </a:moveTo>
                  <a:cubicBezTo>
                    <a:pt x="571" y="765"/>
                    <a:pt x="571" y="765"/>
                    <a:pt x="571" y="765"/>
                  </a:cubicBezTo>
                  <a:cubicBezTo>
                    <a:pt x="570" y="765"/>
                    <a:pt x="570" y="765"/>
                    <a:pt x="569" y="765"/>
                  </a:cubicBezTo>
                  <a:cubicBezTo>
                    <a:pt x="569" y="764"/>
                    <a:pt x="569" y="765"/>
                    <a:pt x="568" y="764"/>
                  </a:cubicBezTo>
                  <a:cubicBezTo>
                    <a:pt x="568" y="764"/>
                    <a:pt x="568" y="764"/>
                    <a:pt x="568" y="764"/>
                  </a:cubicBezTo>
                  <a:cubicBezTo>
                    <a:pt x="568" y="764"/>
                    <a:pt x="568" y="764"/>
                    <a:pt x="568" y="764"/>
                  </a:cubicBezTo>
                  <a:cubicBezTo>
                    <a:pt x="568" y="764"/>
                    <a:pt x="568" y="764"/>
                    <a:pt x="568" y="764"/>
                  </a:cubicBezTo>
                  <a:cubicBezTo>
                    <a:pt x="568" y="763"/>
                    <a:pt x="568" y="763"/>
                    <a:pt x="568" y="763"/>
                  </a:cubicBezTo>
                  <a:cubicBezTo>
                    <a:pt x="568" y="763"/>
                    <a:pt x="568" y="763"/>
                    <a:pt x="568" y="763"/>
                  </a:cubicBezTo>
                  <a:cubicBezTo>
                    <a:pt x="569" y="763"/>
                    <a:pt x="569" y="764"/>
                    <a:pt x="570" y="764"/>
                  </a:cubicBezTo>
                  <a:close/>
                  <a:moveTo>
                    <a:pt x="557" y="766"/>
                  </a:moveTo>
                  <a:cubicBezTo>
                    <a:pt x="556" y="766"/>
                    <a:pt x="556" y="766"/>
                    <a:pt x="556" y="766"/>
                  </a:cubicBezTo>
                  <a:cubicBezTo>
                    <a:pt x="557" y="766"/>
                    <a:pt x="557" y="766"/>
                    <a:pt x="557" y="766"/>
                  </a:cubicBezTo>
                  <a:cubicBezTo>
                    <a:pt x="557" y="766"/>
                    <a:pt x="557" y="766"/>
                    <a:pt x="557" y="766"/>
                  </a:cubicBezTo>
                  <a:cubicBezTo>
                    <a:pt x="558" y="766"/>
                    <a:pt x="558" y="766"/>
                    <a:pt x="558" y="766"/>
                  </a:cubicBezTo>
                  <a:cubicBezTo>
                    <a:pt x="558" y="766"/>
                    <a:pt x="558" y="766"/>
                    <a:pt x="558" y="766"/>
                  </a:cubicBezTo>
                  <a:cubicBezTo>
                    <a:pt x="557" y="766"/>
                    <a:pt x="558" y="767"/>
                    <a:pt x="557" y="766"/>
                  </a:cubicBezTo>
                  <a:close/>
                  <a:moveTo>
                    <a:pt x="570" y="772"/>
                  </a:moveTo>
                  <a:cubicBezTo>
                    <a:pt x="569" y="772"/>
                    <a:pt x="569" y="772"/>
                    <a:pt x="569" y="772"/>
                  </a:cubicBezTo>
                  <a:cubicBezTo>
                    <a:pt x="569" y="772"/>
                    <a:pt x="569" y="772"/>
                    <a:pt x="569" y="772"/>
                  </a:cubicBezTo>
                  <a:cubicBezTo>
                    <a:pt x="568" y="770"/>
                    <a:pt x="568" y="770"/>
                    <a:pt x="567" y="769"/>
                  </a:cubicBezTo>
                  <a:cubicBezTo>
                    <a:pt x="568" y="769"/>
                    <a:pt x="568" y="769"/>
                    <a:pt x="568" y="769"/>
                  </a:cubicBezTo>
                  <a:cubicBezTo>
                    <a:pt x="568" y="770"/>
                    <a:pt x="568" y="770"/>
                    <a:pt x="570" y="772"/>
                  </a:cubicBezTo>
                  <a:close/>
                  <a:moveTo>
                    <a:pt x="985" y="796"/>
                  </a:moveTo>
                  <a:cubicBezTo>
                    <a:pt x="984" y="799"/>
                    <a:pt x="984" y="799"/>
                    <a:pt x="984" y="799"/>
                  </a:cubicBezTo>
                  <a:cubicBezTo>
                    <a:pt x="984" y="798"/>
                    <a:pt x="984" y="798"/>
                    <a:pt x="984" y="797"/>
                  </a:cubicBezTo>
                  <a:cubicBezTo>
                    <a:pt x="984" y="796"/>
                    <a:pt x="984" y="796"/>
                    <a:pt x="984" y="796"/>
                  </a:cubicBezTo>
                  <a:cubicBezTo>
                    <a:pt x="985" y="796"/>
                    <a:pt x="985" y="796"/>
                    <a:pt x="985" y="796"/>
                  </a:cubicBezTo>
                  <a:close/>
                  <a:moveTo>
                    <a:pt x="910" y="805"/>
                  </a:moveTo>
                  <a:cubicBezTo>
                    <a:pt x="909" y="806"/>
                    <a:pt x="909" y="806"/>
                    <a:pt x="909" y="806"/>
                  </a:cubicBezTo>
                  <a:cubicBezTo>
                    <a:pt x="907" y="806"/>
                    <a:pt x="907" y="806"/>
                    <a:pt x="907" y="806"/>
                  </a:cubicBezTo>
                  <a:cubicBezTo>
                    <a:pt x="907" y="806"/>
                    <a:pt x="907" y="806"/>
                    <a:pt x="907" y="806"/>
                  </a:cubicBezTo>
                  <a:cubicBezTo>
                    <a:pt x="908" y="805"/>
                    <a:pt x="908" y="805"/>
                    <a:pt x="909" y="805"/>
                  </a:cubicBezTo>
                  <a:cubicBezTo>
                    <a:pt x="910" y="805"/>
                    <a:pt x="910" y="805"/>
                    <a:pt x="910" y="805"/>
                  </a:cubicBezTo>
                  <a:close/>
                  <a:moveTo>
                    <a:pt x="904" y="806"/>
                  </a:moveTo>
                  <a:cubicBezTo>
                    <a:pt x="904" y="806"/>
                    <a:pt x="904" y="806"/>
                    <a:pt x="904" y="806"/>
                  </a:cubicBezTo>
                  <a:cubicBezTo>
                    <a:pt x="903" y="806"/>
                    <a:pt x="903" y="806"/>
                    <a:pt x="903" y="806"/>
                  </a:cubicBezTo>
                  <a:cubicBezTo>
                    <a:pt x="903" y="805"/>
                    <a:pt x="903" y="805"/>
                    <a:pt x="903" y="805"/>
                  </a:cubicBezTo>
                  <a:cubicBezTo>
                    <a:pt x="904" y="806"/>
                    <a:pt x="904" y="806"/>
                    <a:pt x="904" y="806"/>
                  </a:cubicBezTo>
                  <a:cubicBezTo>
                    <a:pt x="904" y="806"/>
                    <a:pt x="904" y="806"/>
                    <a:pt x="904" y="806"/>
                  </a:cubicBezTo>
                  <a:close/>
                  <a:moveTo>
                    <a:pt x="897" y="808"/>
                  </a:moveTo>
                  <a:cubicBezTo>
                    <a:pt x="897" y="808"/>
                    <a:pt x="897" y="808"/>
                    <a:pt x="897" y="808"/>
                  </a:cubicBezTo>
                  <a:cubicBezTo>
                    <a:pt x="896" y="808"/>
                    <a:pt x="896" y="808"/>
                    <a:pt x="896" y="808"/>
                  </a:cubicBezTo>
                  <a:cubicBezTo>
                    <a:pt x="896" y="808"/>
                    <a:pt x="896" y="808"/>
                    <a:pt x="896" y="808"/>
                  </a:cubicBezTo>
                  <a:cubicBezTo>
                    <a:pt x="896" y="808"/>
                    <a:pt x="896" y="808"/>
                    <a:pt x="896" y="807"/>
                  </a:cubicBezTo>
                  <a:cubicBezTo>
                    <a:pt x="896" y="807"/>
                    <a:pt x="896" y="807"/>
                    <a:pt x="896" y="807"/>
                  </a:cubicBezTo>
                  <a:cubicBezTo>
                    <a:pt x="897" y="806"/>
                    <a:pt x="897" y="806"/>
                    <a:pt x="897" y="806"/>
                  </a:cubicBezTo>
                  <a:cubicBezTo>
                    <a:pt x="897" y="807"/>
                    <a:pt x="897" y="807"/>
                    <a:pt x="897" y="808"/>
                  </a:cubicBezTo>
                  <a:close/>
                  <a:moveTo>
                    <a:pt x="901" y="811"/>
                  </a:moveTo>
                  <a:cubicBezTo>
                    <a:pt x="901" y="812"/>
                    <a:pt x="901" y="812"/>
                    <a:pt x="901" y="812"/>
                  </a:cubicBezTo>
                  <a:cubicBezTo>
                    <a:pt x="901" y="810"/>
                    <a:pt x="901" y="810"/>
                    <a:pt x="901" y="810"/>
                  </a:cubicBezTo>
                  <a:cubicBezTo>
                    <a:pt x="901" y="808"/>
                    <a:pt x="901" y="808"/>
                    <a:pt x="901" y="808"/>
                  </a:cubicBezTo>
                  <a:cubicBezTo>
                    <a:pt x="901" y="809"/>
                    <a:pt x="901" y="809"/>
                    <a:pt x="901" y="809"/>
                  </a:cubicBezTo>
                  <a:cubicBezTo>
                    <a:pt x="902" y="810"/>
                    <a:pt x="902" y="810"/>
                    <a:pt x="902" y="810"/>
                  </a:cubicBezTo>
                  <a:cubicBezTo>
                    <a:pt x="901" y="811"/>
                    <a:pt x="901" y="811"/>
                    <a:pt x="901" y="811"/>
                  </a:cubicBezTo>
                  <a:close/>
                  <a:moveTo>
                    <a:pt x="901" y="812"/>
                  </a:moveTo>
                  <a:cubicBezTo>
                    <a:pt x="900" y="813"/>
                    <a:pt x="900" y="813"/>
                    <a:pt x="900" y="813"/>
                  </a:cubicBezTo>
                  <a:cubicBezTo>
                    <a:pt x="900" y="813"/>
                    <a:pt x="900" y="813"/>
                    <a:pt x="900" y="813"/>
                  </a:cubicBezTo>
                  <a:cubicBezTo>
                    <a:pt x="901" y="812"/>
                    <a:pt x="901" y="812"/>
                    <a:pt x="901" y="812"/>
                  </a:cubicBezTo>
                  <a:cubicBezTo>
                    <a:pt x="901" y="812"/>
                    <a:pt x="901" y="812"/>
                    <a:pt x="901" y="812"/>
                  </a:cubicBezTo>
                  <a:cubicBezTo>
                    <a:pt x="901" y="812"/>
                    <a:pt x="901" y="812"/>
                    <a:pt x="901" y="812"/>
                  </a:cubicBezTo>
                  <a:close/>
                  <a:moveTo>
                    <a:pt x="945" y="813"/>
                  </a:moveTo>
                  <a:cubicBezTo>
                    <a:pt x="944" y="814"/>
                    <a:pt x="944" y="814"/>
                    <a:pt x="944" y="814"/>
                  </a:cubicBezTo>
                  <a:cubicBezTo>
                    <a:pt x="943" y="813"/>
                    <a:pt x="943" y="813"/>
                    <a:pt x="943" y="813"/>
                  </a:cubicBezTo>
                  <a:cubicBezTo>
                    <a:pt x="944" y="813"/>
                    <a:pt x="944" y="813"/>
                    <a:pt x="944" y="813"/>
                  </a:cubicBezTo>
                  <a:cubicBezTo>
                    <a:pt x="944" y="813"/>
                    <a:pt x="944" y="813"/>
                    <a:pt x="944" y="813"/>
                  </a:cubicBezTo>
                  <a:cubicBezTo>
                    <a:pt x="946" y="813"/>
                    <a:pt x="946" y="813"/>
                    <a:pt x="946" y="812"/>
                  </a:cubicBezTo>
                  <a:cubicBezTo>
                    <a:pt x="947" y="812"/>
                    <a:pt x="947" y="812"/>
                    <a:pt x="947" y="812"/>
                  </a:cubicBezTo>
                  <a:cubicBezTo>
                    <a:pt x="945" y="813"/>
                    <a:pt x="945" y="813"/>
                    <a:pt x="945" y="813"/>
                  </a:cubicBezTo>
                  <a:close/>
                  <a:moveTo>
                    <a:pt x="868" y="815"/>
                  </a:moveTo>
                  <a:cubicBezTo>
                    <a:pt x="868" y="815"/>
                    <a:pt x="868" y="815"/>
                    <a:pt x="868" y="815"/>
                  </a:cubicBezTo>
                  <a:cubicBezTo>
                    <a:pt x="866" y="814"/>
                    <a:pt x="866" y="814"/>
                    <a:pt x="866" y="814"/>
                  </a:cubicBezTo>
                  <a:cubicBezTo>
                    <a:pt x="866" y="814"/>
                    <a:pt x="866" y="814"/>
                    <a:pt x="866" y="814"/>
                  </a:cubicBezTo>
                  <a:cubicBezTo>
                    <a:pt x="867" y="813"/>
                    <a:pt x="867" y="813"/>
                    <a:pt x="867" y="813"/>
                  </a:cubicBezTo>
                  <a:cubicBezTo>
                    <a:pt x="867" y="813"/>
                    <a:pt x="867" y="813"/>
                    <a:pt x="867" y="813"/>
                  </a:cubicBezTo>
                  <a:cubicBezTo>
                    <a:pt x="868" y="814"/>
                    <a:pt x="868" y="814"/>
                    <a:pt x="868" y="814"/>
                  </a:cubicBezTo>
                  <a:cubicBezTo>
                    <a:pt x="869" y="814"/>
                    <a:pt x="869" y="814"/>
                    <a:pt x="869" y="814"/>
                  </a:cubicBezTo>
                  <a:cubicBezTo>
                    <a:pt x="868" y="815"/>
                    <a:pt x="868" y="815"/>
                    <a:pt x="868" y="815"/>
                  </a:cubicBezTo>
                  <a:cubicBezTo>
                    <a:pt x="868" y="815"/>
                    <a:pt x="868" y="815"/>
                    <a:pt x="868" y="815"/>
                  </a:cubicBezTo>
                  <a:close/>
                  <a:moveTo>
                    <a:pt x="832" y="820"/>
                  </a:moveTo>
                  <a:cubicBezTo>
                    <a:pt x="831" y="820"/>
                    <a:pt x="831" y="820"/>
                    <a:pt x="831" y="820"/>
                  </a:cubicBezTo>
                  <a:cubicBezTo>
                    <a:pt x="832" y="819"/>
                    <a:pt x="833" y="818"/>
                    <a:pt x="834" y="817"/>
                  </a:cubicBezTo>
                  <a:cubicBezTo>
                    <a:pt x="835" y="817"/>
                    <a:pt x="835" y="817"/>
                    <a:pt x="835" y="817"/>
                  </a:cubicBezTo>
                  <a:cubicBezTo>
                    <a:pt x="833" y="818"/>
                    <a:pt x="834" y="818"/>
                    <a:pt x="832" y="820"/>
                  </a:cubicBezTo>
                  <a:close/>
                  <a:moveTo>
                    <a:pt x="812" y="832"/>
                  </a:moveTo>
                  <a:cubicBezTo>
                    <a:pt x="812" y="832"/>
                    <a:pt x="812" y="832"/>
                    <a:pt x="812" y="832"/>
                  </a:cubicBezTo>
                  <a:cubicBezTo>
                    <a:pt x="814" y="831"/>
                    <a:pt x="814" y="831"/>
                    <a:pt x="815" y="830"/>
                  </a:cubicBezTo>
                  <a:cubicBezTo>
                    <a:pt x="816" y="830"/>
                    <a:pt x="816" y="830"/>
                    <a:pt x="816" y="830"/>
                  </a:cubicBezTo>
                  <a:cubicBezTo>
                    <a:pt x="816" y="829"/>
                    <a:pt x="816" y="829"/>
                    <a:pt x="816" y="829"/>
                  </a:cubicBezTo>
                  <a:cubicBezTo>
                    <a:pt x="816" y="829"/>
                    <a:pt x="816" y="829"/>
                    <a:pt x="816" y="829"/>
                  </a:cubicBezTo>
                  <a:cubicBezTo>
                    <a:pt x="816" y="830"/>
                    <a:pt x="816" y="830"/>
                    <a:pt x="816" y="830"/>
                  </a:cubicBezTo>
                  <a:cubicBezTo>
                    <a:pt x="815" y="831"/>
                    <a:pt x="815" y="831"/>
                    <a:pt x="812" y="832"/>
                  </a:cubicBezTo>
                  <a:cubicBezTo>
                    <a:pt x="812" y="832"/>
                    <a:pt x="812" y="832"/>
                    <a:pt x="812" y="832"/>
                  </a:cubicBezTo>
                  <a:close/>
                  <a:moveTo>
                    <a:pt x="810" y="835"/>
                  </a:moveTo>
                  <a:cubicBezTo>
                    <a:pt x="809" y="835"/>
                    <a:pt x="809" y="835"/>
                    <a:pt x="809" y="835"/>
                  </a:cubicBezTo>
                  <a:cubicBezTo>
                    <a:pt x="810" y="835"/>
                    <a:pt x="810" y="835"/>
                    <a:pt x="810" y="834"/>
                  </a:cubicBezTo>
                  <a:cubicBezTo>
                    <a:pt x="811" y="833"/>
                    <a:pt x="811" y="833"/>
                    <a:pt x="811" y="833"/>
                  </a:cubicBezTo>
                  <a:cubicBezTo>
                    <a:pt x="811" y="833"/>
                    <a:pt x="811" y="833"/>
                    <a:pt x="811" y="833"/>
                  </a:cubicBezTo>
                  <a:cubicBezTo>
                    <a:pt x="811" y="833"/>
                    <a:pt x="811" y="833"/>
                    <a:pt x="811" y="833"/>
                  </a:cubicBezTo>
                  <a:cubicBezTo>
                    <a:pt x="810" y="834"/>
                    <a:pt x="811" y="834"/>
                    <a:pt x="810" y="835"/>
                  </a:cubicBezTo>
                  <a:close/>
                  <a:moveTo>
                    <a:pt x="998" y="843"/>
                  </a:moveTo>
                  <a:cubicBezTo>
                    <a:pt x="999" y="844"/>
                    <a:pt x="999" y="844"/>
                    <a:pt x="999" y="844"/>
                  </a:cubicBezTo>
                  <a:cubicBezTo>
                    <a:pt x="997" y="840"/>
                    <a:pt x="996" y="839"/>
                    <a:pt x="996" y="836"/>
                  </a:cubicBezTo>
                  <a:cubicBezTo>
                    <a:pt x="996" y="837"/>
                    <a:pt x="996" y="837"/>
                    <a:pt x="996" y="837"/>
                  </a:cubicBezTo>
                  <a:cubicBezTo>
                    <a:pt x="997" y="839"/>
                    <a:pt x="998" y="841"/>
                    <a:pt x="998" y="843"/>
                  </a:cubicBezTo>
                  <a:close/>
                  <a:moveTo>
                    <a:pt x="805" y="844"/>
                  </a:moveTo>
                  <a:cubicBezTo>
                    <a:pt x="805" y="843"/>
                    <a:pt x="805" y="843"/>
                    <a:pt x="805" y="843"/>
                  </a:cubicBezTo>
                  <a:cubicBezTo>
                    <a:pt x="807" y="840"/>
                    <a:pt x="806" y="841"/>
                    <a:pt x="808" y="837"/>
                  </a:cubicBezTo>
                  <a:cubicBezTo>
                    <a:pt x="809" y="836"/>
                    <a:pt x="809" y="836"/>
                    <a:pt x="809" y="836"/>
                  </a:cubicBezTo>
                  <a:cubicBezTo>
                    <a:pt x="805" y="843"/>
                    <a:pt x="808" y="839"/>
                    <a:pt x="805" y="844"/>
                  </a:cubicBezTo>
                  <a:close/>
                  <a:moveTo>
                    <a:pt x="808" y="857"/>
                  </a:moveTo>
                  <a:cubicBezTo>
                    <a:pt x="808" y="858"/>
                    <a:pt x="808" y="858"/>
                    <a:pt x="808" y="858"/>
                  </a:cubicBezTo>
                  <a:cubicBezTo>
                    <a:pt x="806" y="854"/>
                    <a:pt x="804" y="849"/>
                    <a:pt x="805" y="844"/>
                  </a:cubicBezTo>
                  <a:cubicBezTo>
                    <a:pt x="806" y="854"/>
                    <a:pt x="806" y="848"/>
                    <a:pt x="808" y="857"/>
                  </a:cubicBezTo>
                  <a:close/>
                  <a:moveTo>
                    <a:pt x="977" y="852"/>
                  </a:moveTo>
                  <a:cubicBezTo>
                    <a:pt x="977" y="853"/>
                    <a:pt x="977" y="853"/>
                    <a:pt x="977" y="853"/>
                  </a:cubicBezTo>
                  <a:cubicBezTo>
                    <a:pt x="976" y="852"/>
                    <a:pt x="977" y="852"/>
                    <a:pt x="976" y="851"/>
                  </a:cubicBezTo>
                  <a:cubicBezTo>
                    <a:pt x="977" y="851"/>
                    <a:pt x="977" y="851"/>
                    <a:pt x="977" y="851"/>
                  </a:cubicBezTo>
                  <a:lnTo>
                    <a:pt x="977" y="852"/>
                  </a:lnTo>
                  <a:close/>
                  <a:moveTo>
                    <a:pt x="978" y="854"/>
                  </a:moveTo>
                  <a:cubicBezTo>
                    <a:pt x="977" y="854"/>
                    <a:pt x="977" y="854"/>
                    <a:pt x="977" y="854"/>
                  </a:cubicBezTo>
                  <a:cubicBezTo>
                    <a:pt x="976" y="854"/>
                    <a:pt x="976" y="854"/>
                    <a:pt x="976" y="854"/>
                  </a:cubicBezTo>
                  <a:cubicBezTo>
                    <a:pt x="976" y="853"/>
                    <a:pt x="976" y="853"/>
                    <a:pt x="976" y="853"/>
                  </a:cubicBezTo>
                  <a:cubicBezTo>
                    <a:pt x="976" y="852"/>
                    <a:pt x="976" y="852"/>
                    <a:pt x="976" y="852"/>
                  </a:cubicBezTo>
                  <a:cubicBezTo>
                    <a:pt x="976" y="853"/>
                    <a:pt x="976" y="853"/>
                    <a:pt x="977" y="854"/>
                  </a:cubicBezTo>
                  <a:cubicBezTo>
                    <a:pt x="978" y="854"/>
                    <a:pt x="978" y="854"/>
                    <a:pt x="978" y="854"/>
                  </a:cubicBezTo>
                  <a:close/>
                  <a:moveTo>
                    <a:pt x="996" y="870"/>
                  </a:moveTo>
                  <a:cubicBezTo>
                    <a:pt x="994" y="872"/>
                    <a:pt x="994" y="872"/>
                    <a:pt x="994" y="872"/>
                  </a:cubicBezTo>
                  <a:cubicBezTo>
                    <a:pt x="995" y="871"/>
                    <a:pt x="995" y="871"/>
                    <a:pt x="995" y="870"/>
                  </a:cubicBezTo>
                  <a:cubicBezTo>
                    <a:pt x="996" y="869"/>
                    <a:pt x="996" y="869"/>
                    <a:pt x="996" y="869"/>
                  </a:cubicBezTo>
                  <a:cubicBezTo>
                    <a:pt x="997" y="869"/>
                    <a:pt x="997" y="869"/>
                    <a:pt x="997" y="869"/>
                  </a:cubicBezTo>
                  <a:cubicBezTo>
                    <a:pt x="997" y="868"/>
                    <a:pt x="997" y="868"/>
                    <a:pt x="997" y="868"/>
                  </a:cubicBezTo>
                  <a:cubicBezTo>
                    <a:pt x="997" y="867"/>
                    <a:pt x="997" y="867"/>
                    <a:pt x="997" y="867"/>
                  </a:cubicBezTo>
                  <a:cubicBezTo>
                    <a:pt x="998" y="867"/>
                    <a:pt x="998" y="867"/>
                    <a:pt x="998" y="867"/>
                  </a:cubicBezTo>
                  <a:cubicBezTo>
                    <a:pt x="996" y="870"/>
                    <a:pt x="996" y="870"/>
                    <a:pt x="996" y="870"/>
                  </a:cubicBezTo>
                  <a:close/>
                  <a:moveTo>
                    <a:pt x="993" y="873"/>
                  </a:moveTo>
                  <a:cubicBezTo>
                    <a:pt x="993" y="873"/>
                    <a:pt x="993" y="873"/>
                    <a:pt x="993" y="873"/>
                  </a:cubicBezTo>
                  <a:cubicBezTo>
                    <a:pt x="993" y="872"/>
                    <a:pt x="993" y="872"/>
                    <a:pt x="993" y="872"/>
                  </a:cubicBezTo>
                  <a:cubicBezTo>
                    <a:pt x="994" y="872"/>
                    <a:pt x="994" y="872"/>
                    <a:pt x="994" y="872"/>
                  </a:cubicBezTo>
                  <a:lnTo>
                    <a:pt x="993" y="873"/>
                  </a:lnTo>
                  <a:close/>
                  <a:moveTo>
                    <a:pt x="991" y="874"/>
                  </a:moveTo>
                  <a:cubicBezTo>
                    <a:pt x="991" y="874"/>
                    <a:pt x="991" y="874"/>
                    <a:pt x="991" y="874"/>
                  </a:cubicBezTo>
                  <a:cubicBezTo>
                    <a:pt x="991" y="874"/>
                    <a:pt x="991" y="874"/>
                    <a:pt x="991" y="874"/>
                  </a:cubicBezTo>
                  <a:cubicBezTo>
                    <a:pt x="992" y="874"/>
                    <a:pt x="992" y="874"/>
                    <a:pt x="992" y="874"/>
                  </a:cubicBezTo>
                  <a:cubicBezTo>
                    <a:pt x="992" y="874"/>
                    <a:pt x="992" y="874"/>
                    <a:pt x="992" y="874"/>
                  </a:cubicBezTo>
                  <a:cubicBezTo>
                    <a:pt x="992" y="874"/>
                    <a:pt x="992" y="874"/>
                    <a:pt x="992" y="874"/>
                  </a:cubicBezTo>
                  <a:lnTo>
                    <a:pt x="991" y="874"/>
                  </a:lnTo>
                  <a:close/>
                  <a:moveTo>
                    <a:pt x="989" y="875"/>
                  </a:moveTo>
                  <a:cubicBezTo>
                    <a:pt x="988" y="875"/>
                    <a:pt x="988" y="875"/>
                    <a:pt x="988" y="875"/>
                  </a:cubicBezTo>
                  <a:cubicBezTo>
                    <a:pt x="988" y="875"/>
                    <a:pt x="988" y="875"/>
                    <a:pt x="988" y="875"/>
                  </a:cubicBezTo>
                  <a:cubicBezTo>
                    <a:pt x="988" y="875"/>
                    <a:pt x="988" y="875"/>
                    <a:pt x="988" y="875"/>
                  </a:cubicBezTo>
                  <a:cubicBezTo>
                    <a:pt x="990" y="875"/>
                    <a:pt x="990" y="875"/>
                    <a:pt x="990" y="875"/>
                  </a:cubicBezTo>
                  <a:cubicBezTo>
                    <a:pt x="989" y="875"/>
                    <a:pt x="989" y="875"/>
                    <a:pt x="989" y="875"/>
                  </a:cubicBezTo>
                  <a:cubicBezTo>
                    <a:pt x="989" y="875"/>
                    <a:pt x="989" y="875"/>
                    <a:pt x="989" y="875"/>
                  </a:cubicBezTo>
                  <a:close/>
                  <a:moveTo>
                    <a:pt x="986" y="876"/>
                  </a:moveTo>
                  <a:cubicBezTo>
                    <a:pt x="985" y="876"/>
                    <a:pt x="985" y="876"/>
                    <a:pt x="985" y="876"/>
                  </a:cubicBezTo>
                  <a:cubicBezTo>
                    <a:pt x="985" y="876"/>
                    <a:pt x="985" y="876"/>
                    <a:pt x="985" y="876"/>
                  </a:cubicBezTo>
                  <a:cubicBezTo>
                    <a:pt x="985" y="876"/>
                    <a:pt x="985" y="876"/>
                    <a:pt x="985" y="876"/>
                  </a:cubicBezTo>
                  <a:cubicBezTo>
                    <a:pt x="985" y="875"/>
                    <a:pt x="985" y="875"/>
                    <a:pt x="985" y="875"/>
                  </a:cubicBezTo>
                  <a:cubicBezTo>
                    <a:pt x="985" y="875"/>
                    <a:pt x="985" y="875"/>
                    <a:pt x="985" y="875"/>
                  </a:cubicBezTo>
                  <a:cubicBezTo>
                    <a:pt x="986" y="876"/>
                    <a:pt x="986" y="876"/>
                    <a:pt x="986" y="876"/>
                  </a:cubicBezTo>
                  <a:cubicBezTo>
                    <a:pt x="986" y="876"/>
                    <a:pt x="986" y="876"/>
                    <a:pt x="986" y="876"/>
                  </a:cubicBezTo>
                  <a:cubicBezTo>
                    <a:pt x="986" y="876"/>
                    <a:pt x="986" y="876"/>
                    <a:pt x="986" y="876"/>
                  </a:cubicBezTo>
                  <a:close/>
                  <a:moveTo>
                    <a:pt x="983" y="877"/>
                  </a:moveTo>
                  <a:cubicBezTo>
                    <a:pt x="982" y="877"/>
                    <a:pt x="982" y="877"/>
                    <a:pt x="982" y="877"/>
                  </a:cubicBezTo>
                  <a:cubicBezTo>
                    <a:pt x="983" y="876"/>
                    <a:pt x="983" y="876"/>
                    <a:pt x="983" y="876"/>
                  </a:cubicBezTo>
                  <a:cubicBezTo>
                    <a:pt x="983" y="875"/>
                    <a:pt x="983" y="875"/>
                    <a:pt x="983" y="875"/>
                  </a:cubicBezTo>
                  <a:cubicBezTo>
                    <a:pt x="983" y="876"/>
                    <a:pt x="983" y="876"/>
                    <a:pt x="983" y="876"/>
                  </a:cubicBezTo>
                  <a:cubicBezTo>
                    <a:pt x="983" y="876"/>
                    <a:pt x="983" y="876"/>
                    <a:pt x="983" y="876"/>
                  </a:cubicBezTo>
                  <a:cubicBezTo>
                    <a:pt x="983" y="877"/>
                    <a:pt x="983" y="877"/>
                    <a:pt x="983" y="877"/>
                  </a:cubicBezTo>
                  <a:close/>
                  <a:moveTo>
                    <a:pt x="980" y="877"/>
                  </a:moveTo>
                  <a:cubicBezTo>
                    <a:pt x="980" y="877"/>
                    <a:pt x="980" y="877"/>
                    <a:pt x="980" y="877"/>
                  </a:cubicBezTo>
                  <a:cubicBezTo>
                    <a:pt x="980" y="877"/>
                    <a:pt x="980" y="877"/>
                    <a:pt x="980" y="877"/>
                  </a:cubicBezTo>
                  <a:cubicBezTo>
                    <a:pt x="981" y="877"/>
                    <a:pt x="981" y="877"/>
                    <a:pt x="981" y="877"/>
                  </a:cubicBezTo>
                  <a:cubicBezTo>
                    <a:pt x="981" y="877"/>
                    <a:pt x="981" y="877"/>
                    <a:pt x="981" y="877"/>
                  </a:cubicBezTo>
                  <a:cubicBezTo>
                    <a:pt x="981" y="877"/>
                    <a:pt x="981" y="877"/>
                    <a:pt x="981" y="877"/>
                  </a:cubicBezTo>
                  <a:cubicBezTo>
                    <a:pt x="980" y="877"/>
                    <a:pt x="980" y="877"/>
                    <a:pt x="980" y="877"/>
                  </a:cubicBezTo>
                  <a:close/>
                  <a:moveTo>
                    <a:pt x="109" y="909"/>
                  </a:moveTo>
                  <a:cubicBezTo>
                    <a:pt x="108" y="910"/>
                    <a:pt x="108" y="910"/>
                    <a:pt x="108" y="910"/>
                  </a:cubicBezTo>
                  <a:cubicBezTo>
                    <a:pt x="108" y="909"/>
                    <a:pt x="108" y="909"/>
                    <a:pt x="108" y="909"/>
                  </a:cubicBezTo>
                  <a:cubicBezTo>
                    <a:pt x="107" y="909"/>
                    <a:pt x="107" y="909"/>
                    <a:pt x="107" y="909"/>
                  </a:cubicBezTo>
                  <a:cubicBezTo>
                    <a:pt x="106" y="909"/>
                    <a:pt x="106" y="909"/>
                    <a:pt x="106" y="909"/>
                  </a:cubicBezTo>
                  <a:cubicBezTo>
                    <a:pt x="105" y="908"/>
                    <a:pt x="105" y="908"/>
                    <a:pt x="105" y="908"/>
                  </a:cubicBezTo>
                  <a:cubicBezTo>
                    <a:pt x="105" y="908"/>
                    <a:pt x="105" y="908"/>
                    <a:pt x="105" y="908"/>
                  </a:cubicBezTo>
                  <a:cubicBezTo>
                    <a:pt x="105" y="906"/>
                    <a:pt x="105" y="906"/>
                    <a:pt x="105" y="906"/>
                  </a:cubicBezTo>
                  <a:cubicBezTo>
                    <a:pt x="107" y="905"/>
                    <a:pt x="107" y="905"/>
                    <a:pt x="107" y="905"/>
                  </a:cubicBezTo>
                  <a:cubicBezTo>
                    <a:pt x="110" y="906"/>
                    <a:pt x="110" y="906"/>
                    <a:pt x="110" y="906"/>
                  </a:cubicBezTo>
                  <a:cubicBezTo>
                    <a:pt x="110" y="906"/>
                    <a:pt x="110" y="906"/>
                    <a:pt x="110" y="906"/>
                  </a:cubicBezTo>
                  <a:cubicBezTo>
                    <a:pt x="110" y="907"/>
                    <a:pt x="110" y="907"/>
                    <a:pt x="110" y="907"/>
                  </a:cubicBezTo>
                  <a:cubicBezTo>
                    <a:pt x="110" y="908"/>
                    <a:pt x="110" y="908"/>
                    <a:pt x="110" y="908"/>
                  </a:cubicBezTo>
                  <a:cubicBezTo>
                    <a:pt x="110" y="908"/>
                    <a:pt x="110" y="908"/>
                    <a:pt x="110" y="908"/>
                  </a:cubicBezTo>
                  <a:cubicBezTo>
                    <a:pt x="109" y="909"/>
                    <a:pt x="109" y="909"/>
                    <a:pt x="109" y="909"/>
                  </a:cubicBezTo>
                  <a:close/>
                  <a:moveTo>
                    <a:pt x="100" y="910"/>
                  </a:moveTo>
                  <a:cubicBezTo>
                    <a:pt x="100" y="911"/>
                    <a:pt x="100" y="911"/>
                    <a:pt x="100" y="911"/>
                  </a:cubicBezTo>
                  <a:cubicBezTo>
                    <a:pt x="100" y="911"/>
                    <a:pt x="100" y="911"/>
                    <a:pt x="100" y="911"/>
                  </a:cubicBezTo>
                  <a:cubicBezTo>
                    <a:pt x="100" y="910"/>
                    <a:pt x="100" y="910"/>
                    <a:pt x="100" y="910"/>
                  </a:cubicBezTo>
                  <a:cubicBezTo>
                    <a:pt x="100" y="909"/>
                    <a:pt x="100" y="909"/>
                    <a:pt x="100" y="909"/>
                  </a:cubicBezTo>
                  <a:cubicBezTo>
                    <a:pt x="101" y="909"/>
                    <a:pt x="100" y="909"/>
                    <a:pt x="101" y="908"/>
                  </a:cubicBezTo>
                  <a:cubicBezTo>
                    <a:pt x="102" y="908"/>
                    <a:pt x="102" y="908"/>
                    <a:pt x="102" y="908"/>
                  </a:cubicBezTo>
                  <a:cubicBezTo>
                    <a:pt x="102" y="909"/>
                    <a:pt x="102" y="909"/>
                    <a:pt x="102" y="909"/>
                  </a:cubicBezTo>
                  <a:cubicBezTo>
                    <a:pt x="102" y="909"/>
                    <a:pt x="102" y="909"/>
                    <a:pt x="102" y="909"/>
                  </a:cubicBezTo>
                  <a:cubicBezTo>
                    <a:pt x="101" y="910"/>
                    <a:pt x="101" y="910"/>
                    <a:pt x="101" y="910"/>
                  </a:cubicBezTo>
                  <a:cubicBezTo>
                    <a:pt x="100" y="910"/>
                    <a:pt x="100" y="910"/>
                    <a:pt x="100" y="910"/>
                  </a:cubicBezTo>
                  <a:close/>
                  <a:moveTo>
                    <a:pt x="127" y="915"/>
                  </a:moveTo>
                  <a:cubicBezTo>
                    <a:pt x="128" y="915"/>
                    <a:pt x="128" y="915"/>
                    <a:pt x="128" y="915"/>
                  </a:cubicBezTo>
                  <a:cubicBezTo>
                    <a:pt x="128" y="915"/>
                    <a:pt x="128" y="915"/>
                    <a:pt x="128" y="915"/>
                  </a:cubicBezTo>
                  <a:cubicBezTo>
                    <a:pt x="128" y="916"/>
                    <a:pt x="128" y="916"/>
                    <a:pt x="128" y="916"/>
                  </a:cubicBezTo>
                  <a:cubicBezTo>
                    <a:pt x="129" y="916"/>
                    <a:pt x="129" y="916"/>
                    <a:pt x="129" y="916"/>
                  </a:cubicBezTo>
                  <a:cubicBezTo>
                    <a:pt x="128" y="917"/>
                    <a:pt x="128" y="917"/>
                    <a:pt x="128" y="917"/>
                  </a:cubicBezTo>
                  <a:cubicBezTo>
                    <a:pt x="127" y="917"/>
                    <a:pt x="127" y="917"/>
                    <a:pt x="127" y="917"/>
                  </a:cubicBezTo>
                  <a:cubicBezTo>
                    <a:pt x="127" y="917"/>
                    <a:pt x="127" y="917"/>
                    <a:pt x="127" y="917"/>
                  </a:cubicBezTo>
                  <a:cubicBezTo>
                    <a:pt x="126" y="916"/>
                    <a:pt x="126" y="916"/>
                    <a:pt x="126" y="916"/>
                  </a:cubicBezTo>
                  <a:cubicBezTo>
                    <a:pt x="125" y="916"/>
                    <a:pt x="125" y="916"/>
                    <a:pt x="125" y="916"/>
                  </a:cubicBezTo>
                  <a:cubicBezTo>
                    <a:pt x="125" y="916"/>
                    <a:pt x="125" y="916"/>
                    <a:pt x="125" y="916"/>
                  </a:cubicBezTo>
                  <a:cubicBezTo>
                    <a:pt x="125" y="916"/>
                    <a:pt x="125" y="916"/>
                    <a:pt x="125" y="916"/>
                  </a:cubicBezTo>
                  <a:cubicBezTo>
                    <a:pt x="125" y="916"/>
                    <a:pt x="125" y="916"/>
                    <a:pt x="125" y="916"/>
                  </a:cubicBezTo>
                  <a:cubicBezTo>
                    <a:pt x="125" y="916"/>
                    <a:pt x="125" y="916"/>
                    <a:pt x="125" y="916"/>
                  </a:cubicBezTo>
                  <a:cubicBezTo>
                    <a:pt x="125" y="916"/>
                    <a:pt x="124" y="916"/>
                    <a:pt x="124" y="916"/>
                  </a:cubicBezTo>
                  <a:cubicBezTo>
                    <a:pt x="123" y="916"/>
                    <a:pt x="123" y="916"/>
                    <a:pt x="123" y="916"/>
                  </a:cubicBezTo>
                  <a:cubicBezTo>
                    <a:pt x="122" y="914"/>
                    <a:pt x="122" y="914"/>
                    <a:pt x="122" y="914"/>
                  </a:cubicBezTo>
                  <a:cubicBezTo>
                    <a:pt x="122" y="914"/>
                    <a:pt x="122" y="914"/>
                    <a:pt x="122" y="914"/>
                  </a:cubicBezTo>
                  <a:cubicBezTo>
                    <a:pt x="122" y="913"/>
                    <a:pt x="122" y="913"/>
                    <a:pt x="122" y="913"/>
                  </a:cubicBezTo>
                  <a:cubicBezTo>
                    <a:pt x="123" y="913"/>
                    <a:pt x="123" y="913"/>
                    <a:pt x="123" y="913"/>
                  </a:cubicBezTo>
                  <a:cubicBezTo>
                    <a:pt x="125" y="912"/>
                    <a:pt x="125" y="912"/>
                    <a:pt x="125" y="912"/>
                  </a:cubicBezTo>
                  <a:cubicBezTo>
                    <a:pt x="125" y="912"/>
                    <a:pt x="125" y="912"/>
                    <a:pt x="125" y="912"/>
                  </a:cubicBezTo>
                  <a:cubicBezTo>
                    <a:pt x="127" y="914"/>
                    <a:pt x="127" y="914"/>
                    <a:pt x="127" y="914"/>
                  </a:cubicBezTo>
                  <a:cubicBezTo>
                    <a:pt x="127" y="914"/>
                    <a:pt x="127" y="914"/>
                    <a:pt x="127" y="914"/>
                  </a:cubicBezTo>
                  <a:cubicBezTo>
                    <a:pt x="127" y="915"/>
                    <a:pt x="127" y="915"/>
                    <a:pt x="127" y="915"/>
                  </a:cubicBezTo>
                  <a:close/>
                  <a:moveTo>
                    <a:pt x="134" y="918"/>
                  </a:moveTo>
                  <a:cubicBezTo>
                    <a:pt x="136" y="918"/>
                    <a:pt x="136" y="918"/>
                    <a:pt x="136" y="918"/>
                  </a:cubicBezTo>
                  <a:cubicBezTo>
                    <a:pt x="137" y="918"/>
                    <a:pt x="137" y="918"/>
                    <a:pt x="137" y="918"/>
                  </a:cubicBezTo>
                  <a:cubicBezTo>
                    <a:pt x="137" y="918"/>
                    <a:pt x="137" y="918"/>
                    <a:pt x="137" y="918"/>
                  </a:cubicBezTo>
                  <a:cubicBezTo>
                    <a:pt x="138" y="918"/>
                    <a:pt x="139" y="918"/>
                    <a:pt x="139" y="918"/>
                  </a:cubicBezTo>
                  <a:cubicBezTo>
                    <a:pt x="139" y="919"/>
                    <a:pt x="139" y="919"/>
                    <a:pt x="139" y="919"/>
                  </a:cubicBezTo>
                  <a:cubicBezTo>
                    <a:pt x="138" y="919"/>
                    <a:pt x="138" y="919"/>
                    <a:pt x="138" y="919"/>
                  </a:cubicBezTo>
                  <a:cubicBezTo>
                    <a:pt x="136" y="919"/>
                    <a:pt x="136" y="919"/>
                    <a:pt x="133" y="919"/>
                  </a:cubicBezTo>
                  <a:cubicBezTo>
                    <a:pt x="133" y="918"/>
                    <a:pt x="133" y="918"/>
                    <a:pt x="133" y="918"/>
                  </a:cubicBezTo>
                  <a:cubicBezTo>
                    <a:pt x="133" y="918"/>
                    <a:pt x="133" y="918"/>
                    <a:pt x="133" y="918"/>
                  </a:cubicBezTo>
                  <a:cubicBezTo>
                    <a:pt x="133" y="917"/>
                    <a:pt x="133" y="917"/>
                    <a:pt x="133" y="917"/>
                  </a:cubicBezTo>
                  <a:cubicBezTo>
                    <a:pt x="134" y="918"/>
                    <a:pt x="134" y="918"/>
                    <a:pt x="134" y="918"/>
                  </a:cubicBezTo>
                  <a:close/>
                  <a:moveTo>
                    <a:pt x="142" y="921"/>
                  </a:moveTo>
                  <a:cubicBezTo>
                    <a:pt x="142" y="921"/>
                    <a:pt x="142" y="921"/>
                    <a:pt x="142" y="921"/>
                  </a:cubicBezTo>
                  <a:cubicBezTo>
                    <a:pt x="144" y="921"/>
                    <a:pt x="143" y="921"/>
                    <a:pt x="144" y="921"/>
                  </a:cubicBezTo>
                  <a:cubicBezTo>
                    <a:pt x="146" y="922"/>
                    <a:pt x="146" y="922"/>
                    <a:pt x="146" y="922"/>
                  </a:cubicBezTo>
                  <a:cubicBezTo>
                    <a:pt x="146" y="922"/>
                    <a:pt x="146" y="922"/>
                    <a:pt x="146" y="922"/>
                  </a:cubicBezTo>
                  <a:cubicBezTo>
                    <a:pt x="147" y="923"/>
                    <a:pt x="147" y="923"/>
                    <a:pt x="147" y="923"/>
                  </a:cubicBezTo>
                  <a:cubicBezTo>
                    <a:pt x="147" y="923"/>
                    <a:pt x="147" y="923"/>
                    <a:pt x="147" y="923"/>
                  </a:cubicBezTo>
                  <a:cubicBezTo>
                    <a:pt x="147" y="924"/>
                    <a:pt x="147" y="924"/>
                    <a:pt x="147" y="924"/>
                  </a:cubicBezTo>
                  <a:cubicBezTo>
                    <a:pt x="146" y="924"/>
                    <a:pt x="146" y="924"/>
                    <a:pt x="146" y="924"/>
                  </a:cubicBezTo>
                  <a:cubicBezTo>
                    <a:pt x="145" y="925"/>
                    <a:pt x="145" y="925"/>
                    <a:pt x="145" y="925"/>
                  </a:cubicBezTo>
                  <a:cubicBezTo>
                    <a:pt x="144" y="925"/>
                    <a:pt x="144" y="925"/>
                    <a:pt x="144" y="925"/>
                  </a:cubicBezTo>
                  <a:cubicBezTo>
                    <a:pt x="143" y="925"/>
                    <a:pt x="143" y="925"/>
                    <a:pt x="143" y="925"/>
                  </a:cubicBezTo>
                  <a:cubicBezTo>
                    <a:pt x="142" y="925"/>
                    <a:pt x="142" y="925"/>
                    <a:pt x="142" y="925"/>
                  </a:cubicBezTo>
                  <a:cubicBezTo>
                    <a:pt x="142" y="923"/>
                    <a:pt x="142" y="924"/>
                    <a:pt x="142" y="923"/>
                  </a:cubicBezTo>
                  <a:cubicBezTo>
                    <a:pt x="141" y="923"/>
                    <a:pt x="141" y="923"/>
                    <a:pt x="141" y="923"/>
                  </a:cubicBezTo>
                  <a:cubicBezTo>
                    <a:pt x="140" y="922"/>
                    <a:pt x="140" y="922"/>
                    <a:pt x="140" y="922"/>
                  </a:cubicBezTo>
                  <a:cubicBezTo>
                    <a:pt x="140" y="921"/>
                    <a:pt x="140" y="921"/>
                    <a:pt x="140" y="921"/>
                  </a:cubicBezTo>
                  <a:cubicBezTo>
                    <a:pt x="139" y="921"/>
                    <a:pt x="139" y="921"/>
                    <a:pt x="139" y="921"/>
                  </a:cubicBezTo>
                  <a:cubicBezTo>
                    <a:pt x="140" y="920"/>
                    <a:pt x="140" y="920"/>
                    <a:pt x="140" y="920"/>
                  </a:cubicBezTo>
                  <a:cubicBezTo>
                    <a:pt x="141" y="920"/>
                    <a:pt x="141" y="920"/>
                    <a:pt x="141" y="920"/>
                  </a:cubicBezTo>
                  <a:cubicBezTo>
                    <a:pt x="141" y="920"/>
                    <a:pt x="141" y="920"/>
                    <a:pt x="142" y="921"/>
                  </a:cubicBezTo>
                  <a:close/>
                  <a:moveTo>
                    <a:pt x="138" y="923"/>
                  </a:moveTo>
                  <a:cubicBezTo>
                    <a:pt x="137" y="923"/>
                    <a:pt x="137" y="923"/>
                    <a:pt x="137" y="923"/>
                  </a:cubicBezTo>
                  <a:cubicBezTo>
                    <a:pt x="136" y="923"/>
                    <a:pt x="136" y="923"/>
                    <a:pt x="136" y="923"/>
                  </a:cubicBezTo>
                  <a:cubicBezTo>
                    <a:pt x="136" y="922"/>
                    <a:pt x="136" y="922"/>
                    <a:pt x="136" y="922"/>
                  </a:cubicBezTo>
                  <a:cubicBezTo>
                    <a:pt x="136" y="921"/>
                    <a:pt x="136" y="921"/>
                    <a:pt x="136" y="921"/>
                  </a:cubicBezTo>
                  <a:cubicBezTo>
                    <a:pt x="137" y="921"/>
                    <a:pt x="137" y="921"/>
                    <a:pt x="137" y="921"/>
                  </a:cubicBezTo>
                  <a:cubicBezTo>
                    <a:pt x="137" y="921"/>
                    <a:pt x="137" y="921"/>
                    <a:pt x="137" y="921"/>
                  </a:cubicBezTo>
                  <a:cubicBezTo>
                    <a:pt x="138" y="922"/>
                    <a:pt x="138" y="922"/>
                    <a:pt x="138" y="922"/>
                  </a:cubicBezTo>
                  <a:lnTo>
                    <a:pt x="138" y="923"/>
                  </a:lnTo>
                  <a:close/>
                  <a:moveTo>
                    <a:pt x="152" y="944"/>
                  </a:moveTo>
                  <a:cubicBezTo>
                    <a:pt x="152" y="944"/>
                    <a:pt x="152" y="944"/>
                    <a:pt x="152" y="944"/>
                  </a:cubicBezTo>
                  <a:cubicBezTo>
                    <a:pt x="151" y="944"/>
                    <a:pt x="151" y="944"/>
                    <a:pt x="151" y="944"/>
                  </a:cubicBezTo>
                  <a:cubicBezTo>
                    <a:pt x="149" y="943"/>
                    <a:pt x="149" y="943"/>
                    <a:pt x="149" y="943"/>
                  </a:cubicBezTo>
                  <a:cubicBezTo>
                    <a:pt x="148" y="942"/>
                    <a:pt x="148" y="942"/>
                    <a:pt x="148" y="942"/>
                  </a:cubicBezTo>
                  <a:cubicBezTo>
                    <a:pt x="149" y="939"/>
                    <a:pt x="149" y="939"/>
                    <a:pt x="149" y="939"/>
                  </a:cubicBezTo>
                  <a:cubicBezTo>
                    <a:pt x="148" y="936"/>
                    <a:pt x="148" y="937"/>
                    <a:pt x="147" y="935"/>
                  </a:cubicBezTo>
                  <a:cubicBezTo>
                    <a:pt x="149" y="932"/>
                    <a:pt x="147" y="935"/>
                    <a:pt x="149" y="932"/>
                  </a:cubicBezTo>
                  <a:cubicBezTo>
                    <a:pt x="149" y="930"/>
                    <a:pt x="149" y="930"/>
                    <a:pt x="149" y="930"/>
                  </a:cubicBezTo>
                  <a:cubicBezTo>
                    <a:pt x="149" y="929"/>
                    <a:pt x="149" y="929"/>
                    <a:pt x="149" y="929"/>
                  </a:cubicBezTo>
                  <a:cubicBezTo>
                    <a:pt x="149" y="929"/>
                    <a:pt x="149" y="929"/>
                    <a:pt x="149" y="929"/>
                  </a:cubicBezTo>
                  <a:cubicBezTo>
                    <a:pt x="151" y="930"/>
                    <a:pt x="150" y="930"/>
                    <a:pt x="156" y="932"/>
                  </a:cubicBezTo>
                  <a:cubicBezTo>
                    <a:pt x="158" y="934"/>
                    <a:pt x="158" y="934"/>
                    <a:pt x="158" y="934"/>
                  </a:cubicBezTo>
                  <a:cubicBezTo>
                    <a:pt x="158" y="935"/>
                    <a:pt x="158" y="935"/>
                    <a:pt x="158" y="935"/>
                  </a:cubicBezTo>
                  <a:cubicBezTo>
                    <a:pt x="159" y="935"/>
                    <a:pt x="159" y="935"/>
                    <a:pt x="159" y="935"/>
                  </a:cubicBezTo>
                  <a:cubicBezTo>
                    <a:pt x="159" y="936"/>
                    <a:pt x="159" y="936"/>
                    <a:pt x="159" y="936"/>
                  </a:cubicBezTo>
                  <a:cubicBezTo>
                    <a:pt x="160" y="937"/>
                    <a:pt x="160" y="937"/>
                    <a:pt x="160" y="937"/>
                  </a:cubicBezTo>
                  <a:cubicBezTo>
                    <a:pt x="161" y="938"/>
                    <a:pt x="161" y="938"/>
                    <a:pt x="161" y="938"/>
                  </a:cubicBezTo>
                  <a:cubicBezTo>
                    <a:pt x="160" y="939"/>
                    <a:pt x="160" y="939"/>
                    <a:pt x="160" y="939"/>
                  </a:cubicBezTo>
                  <a:cubicBezTo>
                    <a:pt x="158" y="940"/>
                    <a:pt x="158" y="940"/>
                    <a:pt x="158" y="940"/>
                  </a:cubicBezTo>
                  <a:cubicBezTo>
                    <a:pt x="155" y="941"/>
                    <a:pt x="155" y="941"/>
                    <a:pt x="155" y="941"/>
                  </a:cubicBezTo>
                  <a:cubicBezTo>
                    <a:pt x="153" y="943"/>
                    <a:pt x="153" y="943"/>
                    <a:pt x="153" y="943"/>
                  </a:cubicBezTo>
                  <a:cubicBezTo>
                    <a:pt x="152" y="944"/>
                    <a:pt x="152" y="944"/>
                    <a:pt x="152" y="944"/>
                  </a:cubicBezTo>
                  <a:close/>
                </a:path>
              </a:pathLst>
            </a:custGeom>
            <a:grpFill/>
            <a:ln w="6350"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246">
              <a:extLst>
                <a:ext uri="{FF2B5EF4-FFF2-40B4-BE49-F238E27FC236}">
                  <a16:creationId xmlns:a16="http://schemas.microsoft.com/office/drawing/2014/main" id="{9A6B194C-1F9F-48B8-AEB8-25B6D0D26C8E}"/>
                </a:ext>
              </a:extLst>
            </p:cNvPr>
            <p:cNvSpPr>
              <a:spLocks/>
            </p:cNvSpPr>
            <p:nvPr/>
          </p:nvSpPr>
          <p:spPr bwMode="auto">
            <a:xfrm>
              <a:off x="8961751" y="10493513"/>
              <a:ext cx="246959" cy="265956"/>
            </a:xfrm>
            <a:custGeom>
              <a:avLst/>
              <a:gdLst>
                <a:gd name="T0" fmla="*/ 56 w 59"/>
                <a:gd name="T1" fmla="*/ 49 h 64"/>
                <a:gd name="T2" fmla="*/ 55 w 59"/>
                <a:gd name="T3" fmla="*/ 52 h 64"/>
                <a:gd name="T4" fmla="*/ 52 w 59"/>
                <a:gd name="T5" fmla="*/ 57 h 64"/>
                <a:gd name="T6" fmla="*/ 46 w 59"/>
                <a:gd name="T7" fmla="*/ 61 h 64"/>
                <a:gd name="T8" fmla="*/ 39 w 59"/>
                <a:gd name="T9" fmla="*/ 64 h 64"/>
                <a:gd name="T10" fmla="*/ 34 w 59"/>
                <a:gd name="T11" fmla="*/ 63 h 64"/>
                <a:gd name="T12" fmla="*/ 26 w 59"/>
                <a:gd name="T13" fmla="*/ 64 h 64"/>
                <a:gd name="T14" fmla="*/ 22 w 59"/>
                <a:gd name="T15" fmla="*/ 62 h 64"/>
                <a:gd name="T16" fmla="*/ 14 w 59"/>
                <a:gd name="T17" fmla="*/ 58 h 64"/>
                <a:gd name="T18" fmla="*/ 6 w 59"/>
                <a:gd name="T19" fmla="*/ 58 h 64"/>
                <a:gd name="T20" fmla="*/ 0 w 59"/>
                <a:gd name="T21" fmla="*/ 51 h 64"/>
                <a:gd name="T22" fmla="*/ 1 w 59"/>
                <a:gd name="T23" fmla="*/ 42 h 64"/>
                <a:gd name="T24" fmla="*/ 1 w 59"/>
                <a:gd name="T25" fmla="*/ 40 h 64"/>
                <a:gd name="T26" fmla="*/ 3 w 59"/>
                <a:gd name="T27" fmla="*/ 38 h 64"/>
                <a:gd name="T28" fmla="*/ 2 w 59"/>
                <a:gd name="T29" fmla="*/ 31 h 64"/>
                <a:gd name="T30" fmla="*/ 3 w 59"/>
                <a:gd name="T31" fmla="*/ 28 h 64"/>
                <a:gd name="T32" fmla="*/ 2 w 59"/>
                <a:gd name="T33" fmla="*/ 27 h 64"/>
                <a:gd name="T34" fmla="*/ 3 w 59"/>
                <a:gd name="T35" fmla="*/ 25 h 64"/>
                <a:gd name="T36" fmla="*/ 3 w 59"/>
                <a:gd name="T37" fmla="*/ 23 h 64"/>
                <a:gd name="T38" fmla="*/ 4 w 59"/>
                <a:gd name="T39" fmla="*/ 22 h 64"/>
                <a:gd name="T40" fmla="*/ 4 w 59"/>
                <a:gd name="T41" fmla="*/ 19 h 64"/>
                <a:gd name="T42" fmla="*/ 4 w 59"/>
                <a:gd name="T43" fmla="*/ 17 h 64"/>
                <a:gd name="T44" fmla="*/ 6 w 59"/>
                <a:gd name="T45" fmla="*/ 12 h 64"/>
                <a:gd name="T46" fmla="*/ 6 w 59"/>
                <a:gd name="T47" fmla="*/ 11 h 64"/>
                <a:gd name="T48" fmla="*/ 7 w 59"/>
                <a:gd name="T49" fmla="*/ 8 h 64"/>
                <a:gd name="T50" fmla="*/ 6 w 59"/>
                <a:gd name="T51" fmla="*/ 5 h 64"/>
                <a:gd name="T52" fmla="*/ 8 w 59"/>
                <a:gd name="T53" fmla="*/ 2 h 64"/>
                <a:gd name="T54" fmla="*/ 10 w 59"/>
                <a:gd name="T55" fmla="*/ 2 h 64"/>
                <a:gd name="T56" fmla="*/ 14 w 59"/>
                <a:gd name="T57" fmla="*/ 2 h 64"/>
                <a:gd name="T58" fmla="*/ 15 w 59"/>
                <a:gd name="T59" fmla="*/ 0 h 64"/>
                <a:gd name="T60" fmla="*/ 27 w 59"/>
                <a:gd name="T61" fmla="*/ 10 h 64"/>
                <a:gd name="T62" fmla="*/ 27 w 59"/>
                <a:gd name="T63" fmla="*/ 13 h 64"/>
                <a:gd name="T64" fmla="*/ 29 w 59"/>
                <a:gd name="T65" fmla="*/ 12 h 64"/>
                <a:gd name="T66" fmla="*/ 31 w 59"/>
                <a:gd name="T67" fmla="*/ 10 h 64"/>
                <a:gd name="T68" fmla="*/ 34 w 59"/>
                <a:gd name="T69" fmla="*/ 13 h 64"/>
                <a:gd name="T70" fmla="*/ 37 w 59"/>
                <a:gd name="T71" fmla="*/ 16 h 64"/>
                <a:gd name="T72" fmla="*/ 39 w 59"/>
                <a:gd name="T73" fmla="*/ 17 h 64"/>
                <a:gd name="T74" fmla="*/ 47 w 59"/>
                <a:gd name="T75" fmla="*/ 23 h 64"/>
                <a:gd name="T76" fmla="*/ 52 w 59"/>
                <a:gd name="T77" fmla="*/ 26 h 64"/>
                <a:gd name="T78" fmla="*/ 58 w 59"/>
                <a:gd name="T79" fmla="*/ 33 h 64"/>
                <a:gd name="T80" fmla="*/ 59 w 59"/>
                <a:gd name="T81" fmla="*/ 35 h 64"/>
                <a:gd name="T82" fmla="*/ 55 w 59"/>
                <a:gd name="T83" fmla="*/ 40 h 64"/>
                <a:gd name="T84" fmla="*/ 55 w 59"/>
                <a:gd name="T85" fmla="*/ 47 h 64"/>
                <a:gd name="T86" fmla="*/ 56 w 59"/>
                <a:gd name="T87"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64">
                  <a:moveTo>
                    <a:pt x="56" y="48"/>
                  </a:moveTo>
                  <a:cubicBezTo>
                    <a:pt x="56" y="49"/>
                    <a:pt x="56" y="49"/>
                    <a:pt x="56" y="49"/>
                  </a:cubicBezTo>
                  <a:cubicBezTo>
                    <a:pt x="55" y="50"/>
                    <a:pt x="55" y="50"/>
                    <a:pt x="55" y="50"/>
                  </a:cubicBezTo>
                  <a:cubicBezTo>
                    <a:pt x="55" y="52"/>
                    <a:pt x="55" y="52"/>
                    <a:pt x="55" y="52"/>
                  </a:cubicBezTo>
                  <a:cubicBezTo>
                    <a:pt x="52" y="55"/>
                    <a:pt x="52" y="55"/>
                    <a:pt x="52" y="55"/>
                  </a:cubicBezTo>
                  <a:cubicBezTo>
                    <a:pt x="52" y="57"/>
                    <a:pt x="52" y="57"/>
                    <a:pt x="52" y="57"/>
                  </a:cubicBezTo>
                  <a:cubicBezTo>
                    <a:pt x="49" y="59"/>
                    <a:pt x="50" y="58"/>
                    <a:pt x="47" y="61"/>
                  </a:cubicBezTo>
                  <a:cubicBezTo>
                    <a:pt x="46" y="61"/>
                    <a:pt x="46" y="61"/>
                    <a:pt x="46" y="61"/>
                  </a:cubicBezTo>
                  <a:cubicBezTo>
                    <a:pt x="45" y="62"/>
                    <a:pt x="45" y="62"/>
                    <a:pt x="45" y="62"/>
                  </a:cubicBezTo>
                  <a:cubicBezTo>
                    <a:pt x="39" y="64"/>
                    <a:pt x="39" y="64"/>
                    <a:pt x="39" y="64"/>
                  </a:cubicBezTo>
                  <a:cubicBezTo>
                    <a:pt x="37" y="64"/>
                    <a:pt x="37" y="64"/>
                    <a:pt x="35" y="64"/>
                  </a:cubicBezTo>
                  <a:cubicBezTo>
                    <a:pt x="34" y="63"/>
                    <a:pt x="34" y="63"/>
                    <a:pt x="34" y="63"/>
                  </a:cubicBezTo>
                  <a:cubicBezTo>
                    <a:pt x="31" y="62"/>
                    <a:pt x="31" y="62"/>
                    <a:pt x="31" y="62"/>
                  </a:cubicBezTo>
                  <a:cubicBezTo>
                    <a:pt x="28" y="63"/>
                    <a:pt x="29" y="62"/>
                    <a:pt x="26" y="64"/>
                  </a:cubicBezTo>
                  <a:cubicBezTo>
                    <a:pt x="24" y="64"/>
                    <a:pt x="24" y="64"/>
                    <a:pt x="23" y="63"/>
                  </a:cubicBezTo>
                  <a:cubicBezTo>
                    <a:pt x="22" y="62"/>
                    <a:pt x="22" y="62"/>
                    <a:pt x="22" y="62"/>
                  </a:cubicBezTo>
                  <a:cubicBezTo>
                    <a:pt x="17" y="61"/>
                    <a:pt x="17" y="61"/>
                    <a:pt x="17" y="61"/>
                  </a:cubicBezTo>
                  <a:cubicBezTo>
                    <a:pt x="14" y="58"/>
                    <a:pt x="14" y="58"/>
                    <a:pt x="14" y="58"/>
                  </a:cubicBezTo>
                  <a:cubicBezTo>
                    <a:pt x="9" y="58"/>
                    <a:pt x="10" y="58"/>
                    <a:pt x="6" y="58"/>
                  </a:cubicBezTo>
                  <a:cubicBezTo>
                    <a:pt x="6" y="58"/>
                    <a:pt x="6" y="58"/>
                    <a:pt x="6" y="58"/>
                  </a:cubicBezTo>
                  <a:cubicBezTo>
                    <a:pt x="6" y="57"/>
                    <a:pt x="6" y="57"/>
                    <a:pt x="5" y="56"/>
                  </a:cubicBezTo>
                  <a:cubicBezTo>
                    <a:pt x="2" y="53"/>
                    <a:pt x="3" y="54"/>
                    <a:pt x="0" y="51"/>
                  </a:cubicBezTo>
                  <a:cubicBezTo>
                    <a:pt x="0" y="48"/>
                    <a:pt x="0" y="48"/>
                    <a:pt x="0" y="48"/>
                  </a:cubicBezTo>
                  <a:cubicBezTo>
                    <a:pt x="0" y="44"/>
                    <a:pt x="0" y="46"/>
                    <a:pt x="1" y="42"/>
                  </a:cubicBezTo>
                  <a:cubicBezTo>
                    <a:pt x="0" y="41"/>
                    <a:pt x="0" y="41"/>
                    <a:pt x="0" y="41"/>
                  </a:cubicBezTo>
                  <a:cubicBezTo>
                    <a:pt x="1" y="40"/>
                    <a:pt x="1" y="40"/>
                    <a:pt x="1" y="40"/>
                  </a:cubicBezTo>
                  <a:cubicBezTo>
                    <a:pt x="2" y="40"/>
                    <a:pt x="2" y="40"/>
                    <a:pt x="2" y="40"/>
                  </a:cubicBezTo>
                  <a:cubicBezTo>
                    <a:pt x="3" y="39"/>
                    <a:pt x="3" y="39"/>
                    <a:pt x="3" y="38"/>
                  </a:cubicBezTo>
                  <a:cubicBezTo>
                    <a:pt x="4" y="37"/>
                    <a:pt x="4" y="37"/>
                    <a:pt x="4" y="37"/>
                  </a:cubicBezTo>
                  <a:cubicBezTo>
                    <a:pt x="3" y="34"/>
                    <a:pt x="3" y="34"/>
                    <a:pt x="2" y="31"/>
                  </a:cubicBezTo>
                  <a:cubicBezTo>
                    <a:pt x="3" y="29"/>
                    <a:pt x="3" y="29"/>
                    <a:pt x="3" y="29"/>
                  </a:cubicBezTo>
                  <a:cubicBezTo>
                    <a:pt x="3" y="28"/>
                    <a:pt x="3" y="28"/>
                    <a:pt x="3" y="28"/>
                  </a:cubicBezTo>
                  <a:cubicBezTo>
                    <a:pt x="3" y="27"/>
                    <a:pt x="3" y="27"/>
                    <a:pt x="3" y="27"/>
                  </a:cubicBezTo>
                  <a:cubicBezTo>
                    <a:pt x="2" y="27"/>
                    <a:pt x="2" y="27"/>
                    <a:pt x="2" y="27"/>
                  </a:cubicBezTo>
                  <a:cubicBezTo>
                    <a:pt x="3" y="26"/>
                    <a:pt x="3" y="26"/>
                    <a:pt x="3" y="26"/>
                  </a:cubicBezTo>
                  <a:cubicBezTo>
                    <a:pt x="3" y="25"/>
                    <a:pt x="3" y="25"/>
                    <a:pt x="3" y="25"/>
                  </a:cubicBezTo>
                  <a:cubicBezTo>
                    <a:pt x="2" y="24"/>
                    <a:pt x="2" y="24"/>
                    <a:pt x="2" y="24"/>
                  </a:cubicBezTo>
                  <a:cubicBezTo>
                    <a:pt x="3" y="23"/>
                    <a:pt x="3" y="23"/>
                    <a:pt x="3" y="23"/>
                  </a:cubicBezTo>
                  <a:cubicBezTo>
                    <a:pt x="3" y="23"/>
                    <a:pt x="3" y="23"/>
                    <a:pt x="3" y="23"/>
                  </a:cubicBezTo>
                  <a:cubicBezTo>
                    <a:pt x="4" y="22"/>
                    <a:pt x="4" y="22"/>
                    <a:pt x="4" y="22"/>
                  </a:cubicBezTo>
                  <a:cubicBezTo>
                    <a:pt x="4" y="21"/>
                    <a:pt x="5" y="21"/>
                    <a:pt x="5" y="19"/>
                  </a:cubicBezTo>
                  <a:cubicBezTo>
                    <a:pt x="4" y="19"/>
                    <a:pt x="4" y="19"/>
                    <a:pt x="4" y="19"/>
                  </a:cubicBezTo>
                  <a:cubicBezTo>
                    <a:pt x="4" y="18"/>
                    <a:pt x="4" y="18"/>
                    <a:pt x="4" y="18"/>
                  </a:cubicBezTo>
                  <a:cubicBezTo>
                    <a:pt x="4" y="17"/>
                    <a:pt x="4" y="17"/>
                    <a:pt x="4" y="17"/>
                  </a:cubicBezTo>
                  <a:cubicBezTo>
                    <a:pt x="5" y="15"/>
                    <a:pt x="6" y="15"/>
                    <a:pt x="6" y="12"/>
                  </a:cubicBezTo>
                  <a:cubicBezTo>
                    <a:pt x="6" y="12"/>
                    <a:pt x="6" y="12"/>
                    <a:pt x="6" y="12"/>
                  </a:cubicBezTo>
                  <a:cubicBezTo>
                    <a:pt x="6" y="11"/>
                    <a:pt x="6" y="11"/>
                    <a:pt x="6" y="11"/>
                  </a:cubicBezTo>
                  <a:cubicBezTo>
                    <a:pt x="6" y="11"/>
                    <a:pt x="6" y="11"/>
                    <a:pt x="6" y="11"/>
                  </a:cubicBezTo>
                  <a:cubicBezTo>
                    <a:pt x="7" y="10"/>
                    <a:pt x="7" y="10"/>
                    <a:pt x="7" y="10"/>
                  </a:cubicBezTo>
                  <a:cubicBezTo>
                    <a:pt x="7" y="8"/>
                    <a:pt x="7" y="8"/>
                    <a:pt x="7" y="8"/>
                  </a:cubicBezTo>
                  <a:cubicBezTo>
                    <a:pt x="6" y="7"/>
                    <a:pt x="6" y="7"/>
                    <a:pt x="6" y="7"/>
                  </a:cubicBezTo>
                  <a:cubicBezTo>
                    <a:pt x="6" y="5"/>
                    <a:pt x="6" y="5"/>
                    <a:pt x="6" y="5"/>
                  </a:cubicBezTo>
                  <a:cubicBezTo>
                    <a:pt x="8" y="4"/>
                    <a:pt x="8" y="4"/>
                    <a:pt x="8" y="3"/>
                  </a:cubicBezTo>
                  <a:cubicBezTo>
                    <a:pt x="8" y="2"/>
                    <a:pt x="8" y="2"/>
                    <a:pt x="8" y="2"/>
                  </a:cubicBezTo>
                  <a:cubicBezTo>
                    <a:pt x="9" y="1"/>
                    <a:pt x="9" y="1"/>
                    <a:pt x="9" y="1"/>
                  </a:cubicBezTo>
                  <a:cubicBezTo>
                    <a:pt x="10" y="2"/>
                    <a:pt x="10" y="2"/>
                    <a:pt x="10" y="2"/>
                  </a:cubicBezTo>
                  <a:cubicBezTo>
                    <a:pt x="12" y="3"/>
                    <a:pt x="11" y="3"/>
                    <a:pt x="13" y="3"/>
                  </a:cubicBezTo>
                  <a:cubicBezTo>
                    <a:pt x="14" y="2"/>
                    <a:pt x="14" y="2"/>
                    <a:pt x="14" y="2"/>
                  </a:cubicBezTo>
                  <a:cubicBezTo>
                    <a:pt x="14" y="1"/>
                    <a:pt x="14" y="1"/>
                    <a:pt x="14" y="1"/>
                  </a:cubicBezTo>
                  <a:cubicBezTo>
                    <a:pt x="15" y="0"/>
                    <a:pt x="15" y="0"/>
                    <a:pt x="15" y="0"/>
                  </a:cubicBezTo>
                  <a:cubicBezTo>
                    <a:pt x="17" y="0"/>
                    <a:pt x="16" y="0"/>
                    <a:pt x="18" y="0"/>
                  </a:cubicBezTo>
                  <a:cubicBezTo>
                    <a:pt x="20" y="3"/>
                    <a:pt x="25" y="7"/>
                    <a:pt x="27" y="10"/>
                  </a:cubicBezTo>
                  <a:cubicBezTo>
                    <a:pt x="27" y="11"/>
                    <a:pt x="27" y="12"/>
                    <a:pt x="27" y="13"/>
                  </a:cubicBezTo>
                  <a:cubicBezTo>
                    <a:pt x="27" y="13"/>
                    <a:pt x="27" y="13"/>
                    <a:pt x="27" y="13"/>
                  </a:cubicBezTo>
                  <a:cubicBezTo>
                    <a:pt x="28" y="13"/>
                    <a:pt x="27" y="13"/>
                    <a:pt x="28" y="13"/>
                  </a:cubicBezTo>
                  <a:cubicBezTo>
                    <a:pt x="29" y="12"/>
                    <a:pt x="29" y="12"/>
                    <a:pt x="29" y="12"/>
                  </a:cubicBezTo>
                  <a:cubicBezTo>
                    <a:pt x="30" y="12"/>
                    <a:pt x="30" y="11"/>
                    <a:pt x="31" y="11"/>
                  </a:cubicBezTo>
                  <a:cubicBezTo>
                    <a:pt x="31" y="10"/>
                    <a:pt x="31" y="11"/>
                    <a:pt x="31" y="10"/>
                  </a:cubicBezTo>
                  <a:cubicBezTo>
                    <a:pt x="31" y="10"/>
                    <a:pt x="31" y="10"/>
                    <a:pt x="31" y="10"/>
                  </a:cubicBezTo>
                  <a:cubicBezTo>
                    <a:pt x="32" y="11"/>
                    <a:pt x="33" y="12"/>
                    <a:pt x="34" y="13"/>
                  </a:cubicBezTo>
                  <a:cubicBezTo>
                    <a:pt x="35" y="14"/>
                    <a:pt x="35" y="13"/>
                    <a:pt x="35" y="15"/>
                  </a:cubicBezTo>
                  <a:cubicBezTo>
                    <a:pt x="36" y="16"/>
                    <a:pt x="36" y="16"/>
                    <a:pt x="37" y="16"/>
                  </a:cubicBezTo>
                  <a:cubicBezTo>
                    <a:pt x="38" y="16"/>
                    <a:pt x="38" y="16"/>
                    <a:pt x="38" y="16"/>
                  </a:cubicBezTo>
                  <a:cubicBezTo>
                    <a:pt x="39" y="17"/>
                    <a:pt x="39" y="17"/>
                    <a:pt x="39" y="17"/>
                  </a:cubicBezTo>
                  <a:cubicBezTo>
                    <a:pt x="43" y="18"/>
                    <a:pt x="43" y="18"/>
                    <a:pt x="43" y="18"/>
                  </a:cubicBezTo>
                  <a:cubicBezTo>
                    <a:pt x="45" y="21"/>
                    <a:pt x="43" y="20"/>
                    <a:pt x="47" y="23"/>
                  </a:cubicBezTo>
                  <a:cubicBezTo>
                    <a:pt x="50" y="25"/>
                    <a:pt x="48" y="23"/>
                    <a:pt x="50" y="24"/>
                  </a:cubicBezTo>
                  <a:cubicBezTo>
                    <a:pt x="51" y="25"/>
                    <a:pt x="51" y="26"/>
                    <a:pt x="52" y="26"/>
                  </a:cubicBezTo>
                  <a:cubicBezTo>
                    <a:pt x="52" y="26"/>
                    <a:pt x="53" y="29"/>
                    <a:pt x="54" y="30"/>
                  </a:cubicBezTo>
                  <a:cubicBezTo>
                    <a:pt x="56" y="33"/>
                    <a:pt x="56" y="33"/>
                    <a:pt x="58" y="33"/>
                  </a:cubicBezTo>
                  <a:cubicBezTo>
                    <a:pt x="59" y="34"/>
                    <a:pt x="59" y="34"/>
                    <a:pt x="59" y="34"/>
                  </a:cubicBezTo>
                  <a:cubicBezTo>
                    <a:pt x="59" y="35"/>
                    <a:pt x="59" y="35"/>
                    <a:pt x="59" y="35"/>
                  </a:cubicBezTo>
                  <a:cubicBezTo>
                    <a:pt x="58" y="37"/>
                    <a:pt x="57" y="38"/>
                    <a:pt x="55" y="39"/>
                  </a:cubicBezTo>
                  <a:cubicBezTo>
                    <a:pt x="55" y="40"/>
                    <a:pt x="55" y="40"/>
                    <a:pt x="55" y="40"/>
                  </a:cubicBezTo>
                  <a:cubicBezTo>
                    <a:pt x="55" y="41"/>
                    <a:pt x="55" y="41"/>
                    <a:pt x="55" y="41"/>
                  </a:cubicBezTo>
                  <a:cubicBezTo>
                    <a:pt x="55" y="41"/>
                    <a:pt x="55" y="47"/>
                    <a:pt x="55" y="47"/>
                  </a:cubicBezTo>
                  <a:cubicBezTo>
                    <a:pt x="55" y="47"/>
                    <a:pt x="55" y="47"/>
                    <a:pt x="55" y="47"/>
                  </a:cubicBezTo>
                  <a:cubicBezTo>
                    <a:pt x="55" y="48"/>
                    <a:pt x="56" y="48"/>
                    <a:pt x="56" y="4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247">
              <a:extLst>
                <a:ext uri="{FF2B5EF4-FFF2-40B4-BE49-F238E27FC236}">
                  <a16:creationId xmlns:a16="http://schemas.microsoft.com/office/drawing/2014/main" id="{1A263376-2A5B-4E86-9F5E-BA9B8C052519}"/>
                </a:ext>
              </a:extLst>
            </p:cNvPr>
            <p:cNvSpPr>
              <a:spLocks noEditPoints="1"/>
            </p:cNvSpPr>
            <p:nvPr/>
          </p:nvSpPr>
          <p:spPr bwMode="auto">
            <a:xfrm>
              <a:off x="14309358" y="6641904"/>
              <a:ext cx="802617" cy="517665"/>
            </a:xfrm>
            <a:custGeom>
              <a:avLst/>
              <a:gdLst>
                <a:gd name="T0" fmla="*/ 166 w 193"/>
                <a:gd name="T1" fmla="*/ 56 h 125"/>
                <a:gd name="T2" fmla="*/ 165 w 193"/>
                <a:gd name="T3" fmla="*/ 64 h 125"/>
                <a:gd name="T4" fmla="*/ 173 w 193"/>
                <a:gd name="T5" fmla="*/ 68 h 125"/>
                <a:gd name="T6" fmla="*/ 176 w 193"/>
                <a:gd name="T7" fmla="*/ 62 h 125"/>
                <a:gd name="T8" fmla="*/ 180 w 193"/>
                <a:gd name="T9" fmla="*/ 68 h 125"/>
                <a:gd name="T10" fmla="*/ 187 w 193"/>
                <a:gd name="T11" fmla="*/ 72 h 125"/>
                <a:gd name="T12" fmla="*/ 192 w 193"/>
                <a:gd name="T13" fmla="*/ 73 h 125"/>
                <a:gd name="T14" fmla="*/ 184 w 193"/>
                <a:gd name="T15" fmla="*/ 77 h 125"/>
                <a:gd name="T16" fmla="*/ 182 w 193"/>
                <a:gd name="T17" fmla="*/ 78 h 125"/>
                <a:gd name="T18" fmla="*/ 173 w 193"/>
                <a:gd name="T19" fmla="*/ 81 h 125"/>
                <a:gd name="T20" fmla="*/ 162 w 193"/>
                <a:gd name="T21" fmla="*/ 79 h 125"/>
                <a:gd name="T22" fmla="*/ 165 w 193"/>
                <a:gd name="T23" fmla="*/ 73 h 125"/>
                <a:gd name="T24" fmla="*/ 152 w 193"/>
                <a:gd name="T25" fmla="*/ 74 h 125"/>
                <a:gd name="T26" fmla="*/ 149 w 193"/>
                <a:gd name="T27" fmla="*/ 81 h 125"/>
                <a:gd name="T28" fmla="*/ 142 w 193"/>
                <a:gd name="T29" fmla="*/ 83 h 125"/>
                <a:gd name="T30" fmla="*/ 145 w 193"/>
                <a:gd name="T31" fmla="*/ 86 h 125"/>
                <a:gd name="T32" fmla="*/ 143 w 193"/>
                <a:gd name="T33" fmla="*/ 87 h 125"/>
                <a:gd name="T34" fmla="*/ 128 w 193"/>
                <a:gd name="T35" fmla="*/ 93 h 125"/>
                <a:gd name="T36" fmla="*/ 132 w 193"/>
                <a:gd name="T37" fmla="*/ 99 h 125"/>
                <a:gd name="T38" fmla="*/ 139 w 193"/>
                <a:gd name="T39" fmla="*/ 111 h 125"/>
                <a:gd name="T40" fmla="*/ 132 w 193"/>
                <a:gd name="T41" fmla="*/ 125 h 125"/>
                <a:gd name="T42" fmla="*/ 122 w 193"/>
                <a:gd name="T43" fmla="*/ 123 h 125"/>
                <a:gd name="T44" fmla="*/ 109 w 193"/>
                <a:gd name="T45" fmla="*/ 110 h 125"/>
                <a:gd name="T46" fmla="*/ 92 w 193"/>
                <a:gd name="T47" fmla="*/ 100 h 125"/>
                <a:gd name="T48" fmla="*/ 71 w 193"/>
                <a:gd name="T49" fmla="*/ 78 h 125"/>
                <a:gd name="T50" fmla="*/ 62 w 193"/>
                <a:gd name="T51" fmla="*/ 66 h 125"/>
                <a:gd name="T52" fmla="*/ 56 w 193"/>
                <a:gd name="T53" fmla="*/ 67 h 125"/>
                <a:gd name="T54" fmla="*/ 46 w 193"/>
                <a:gd name="T55" fmla="*/ 63 h 125"/>
                <a:gd name="T56" fmla="*/ 47 w 193"/>
                <a:gd name="T57" fmla="*/ 58 h 125"/>
                <a:gd name="T58" fmla="*/ 45 w 193"/>
                <a:gd name="T59" fmla="*/ 54 h 125"/>
                <a:gd name="T60" fmla="*/ 39 w 193"/>
                <a:gd name="T61" fmla="*/ 51 h 125"/>
                <a:gd name="T62" fmla="*/ 32 w 193"/>
                <a:gd name="T63" fmla="*/ 47 h 125"/>
                <a:gd name="T64" fmla="*/ 24 w 193"/>
                <a:gd name="T65" fmla="*/ 46 h 125"/>
                <a:gd name="T66" fmla="*/ 28 w 193"/>
                <a:gd name="T67" fmla="*/ 51 h 125"/>
                <a:gd name="T68" fmla="*/ 24 w 193"/>
                <a:gd name="T69" fmla="*/ 48 h 125"/>
                <a:gd name="T70" fmla="*/ 19 w 193"/>
                <a:gd name="T71" fmla="*/ 53 h 125"/>
                <a:gd name="T72" fmla="*/ 12 w 193"/>
                <a:gd name="T73" fmla="*/ 63 h 125"/>
                <a:gd name="T74" fmla="*/ 10 w 193"/>
                <a:gd name="T75" fmla="*/ 66 h 125"/>
                <a:gd name="T76" fmla="*/ 0 w 193"/>
                <a:gd name="T77" fmla="*/ 52 h 125"/>
                <a:gd name="T78" fmla="*/ 0 w 193"/>
                <a:gd name="T79" fmla="*/ 23 h 125"/>
                <a:gd name="T80" fmla="*/ 7 w 193"/>
                <a:gd name="T81" fmla="*/ 7 h 125"/>
                <a:gd name="T82" fmla="*/ 24 w 193"/>
                <a:gd name="T83" fmla="*/ 1 h 125"/>
                <a:gd name="T84" fmla="*/ 36 w 193"/>
                <a:gd name="T85" fmla="*/ 5 h 125"/>
                <a:gd name="T86" fmla="*/ 49 w 193"/>
                <a:gd name="T87" fmla="*/ 13 h 125"/>
                <a:gd name="T88" fmla="*/ 58 w 193"/>
                <a:gd name="T89" fmla="*/ 22 h 125"/>
                <a:gd name="T90" fmla="*/ 68 w 193"/>
                <a:gd name="T91" fmla="*/ 33 h 125"/>
                <a:gd name="T92" fmla="*/ 86 w 193"/>
                <a:gd name="T93" fmla="*/ 31 h 125"/>
                <a:gd name="T94" fmla="*/ 98 w 193"/>
                <a:gd name="T95" fmla="*/ 30 h 125"/>
                <a:gd name="T96" fmla="*/ 107 w 193"/>
                <a:gd name="T97" fmla="*/ 35 h 125"/>
                <a:gd name="T98" fmla="*/ 113 w 193"/>
                <a:gd name="T99" fmla="*/ 42 h 125"/>
                <a:gd name="T100" fmla="*/ 132 w 193"/>
                <a:gd name="T101" fmla="*/ 67 h 125"/>
                <a:gd name="T102" fmla="*/ 142 w 193"/>
                <a:gd name="T103" fmla="*/ 74 h 125"/>
                <a:gd name="T104" fmla="*/ 151 w 193"/>
                <a:gd name="T105" fmla="*/ 62 h 125"/>
                <a:gd name="T106" fmla="*/ 166 w 193"/>
                <a:gd name="T107" fmla="*/ 52 h 125"/>
                <a:gd name="T108" fmla="*/ 164 w 193"/>
                <a:gd name="T109" fmla="*/ 70 h 125"/>
                <a:gd name="T110" fmla="*/ 168 w 193"/>
                <a:gd name="T111" fmla="*/ 83 h 125"/>
                <a:gd name="T112" fmla="*/ 171 w 193"/>
                <a:gd name="T113" fmla="*/ 86 h 125"/>
                <a:gd name="T114" fmla="*/ 177 w 193"/>
                <a:gd name="T115" fmla="*/ 8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3" h="125">
                  <a:moveTo>
                    <a:pt x="168" y="52"/>
                  </a:moveTo>
                  <a:cubicBezTo>
                    <a:pt x="168" y="51"/>
                    <a:pt x="168" y="51"/>
                    <a:pt x="169" y="51"/>
                  </a:cubicBezTo>
                  <a:cubicBezTo>
                    <a:pt x="170" y="52"/>
                    <a:pt x="170" y="51"/>
                    <a:pt x="171" y="52"/>
                  </a:cubicBezTo>
                  <a:cubicBezTo>
                    <a:pt x="171" y="52"/>
                    <a:pt x="171" y="52"/>
                    <a:pt x="171" y="52"/>
                  </a:cubicBezTo>
                  <a:cubicBezTo>
                    <a:pt x="171" y="53"/>
                    <a:pt x="171" y="53"/>
                    <a:pt x="171" y="53"/>
                  </a:cubicBezTo>
                  <a:cubicBezTo>
                    <a:pt x="170" y="54"/>
                    <a:pt x="168" y="55"/>
                    <a:pt x="167" y="55"/>
                  </a:cubicBezTo>
                  <a:cubicBezTo>
                    <a:pt x="167" y="55"/>
                    <a:pt x="167" y="55"/>
                    <a:pt x="167" y="55"/>
                  </a:cubicBezTo>
                  <a:cubicBezTo>
                    <a:pt x="166" y="56"/>
                    <a:pt x="166" y="56"/>
                    <a:pt x="166" y="56"/>
                  </a:cubicBezTo>
                  <a:cubicBezTo>
                    <a:pt x="165" y="57"/>
                    <a:pt x="166" y="57"/>
                    <a:pt x="164" y="57"/>
                  </a:cubicBezTo>
                  <a:cubicBezTo>
                    <a:pt x="164" y="58"/>
                    <a:pt x="164" y="58"/>
                    <a:pt x="163" y="59"/>
                  </a:cubicBezTo>
                  <a:cubicBezTo>
                    <a:pt x="159" y="62"/>
                    <a:pt x="159" y="62"/>
                    <a:pt x="159" y="62"/>
                  </a:cubicBezTo>
                  <a:cubicBezTo>
                    <a:pt x="159" y="62"/>
                    <a:pt x="159" y="62"/>
                    <a:pt x="159" y="62"/>
                  </a:cubicBezTo>
                  <a:cubicBezTo>
                    <a:pt x="160" y="63"/>
                    <a:pt x="160" y="63"/>
                    <a:pt x="160" y="63"/>
                  </a:cubicBezTo>
                  <a:cubicBezTo>
                    <a:pt x="161" y="63"/>
                    <a:pt x="161" y="63"/>
                    <a:pt x="163" y="64"/>
                  </a:cubicBezTo>
                  <a:cubicBezTo>
                    <a:pt x="165" y="63"/>
                    <a:pt x="165" y="63"/>
                    <a:pt x="165" y="63"/>
                  </a:cubicBezTo>
                  <a:cubicBezTo>
                    <a:pt x="165" y="64"/>
                    <a:pt x="165" y="64"/>
                    <a:pt x="165" y="64"/>
                  </a:cubicBezTo>
                  <a:cubicBezTo>
                    <a:pt x="166" y="64"/>
                    <a:pt x="166" y="64"/>
                    <a:pt x="166" y="64"/>
                  </a:cubicBezTo>
                  <a:cubicBezTo>
                    <a:pt x="166" y="66"/>
                    <a:pt x="166" y="66"/>
                    <a:pt x="166" y="66"/>
                  </a:cubicBezTo>
                  <a:cubicBezTo>
                    <a:pt x="167" y="67"/>
                    <a:pt x="167" y="67"/>
                    <a:pt x="169" y="67"/>
                  </a:cubicBezTo>
                  <a:cubicBezTo>
                    <a:pt x="170" y="68"/>
                    <a:pt x="170" y="68"/>
                    <a:pt x="170" y="68"/>
                  </a:cubicBezTo>
                  <a:cubicBezTo>
                    <a:pt x="171" y="68"/>
                    <a:pt x="171" y="68"/>
                    <a:pt x="171" y="68"/>
                  </a:cubicBezTo>
                  <a:cubicBezTo>
                    <a:pt x="172" y="68"/>
                    <a:pt x="172" y="68"/>
                    <a:pt x="172" y="68"/>
                  </a:cubicBezTo>
                  <a:cubicBezTo>
                    <a:pt x="173" y="68"/>
                    <a:pt x="173" y="68"/>
                    <a:pt x="173" y="68"/>
                  </a:cubicBezTo>
                  <a:cubicBezTo>
                    <a:pt x="173" y="68"/>
                    <a:pt x="173" y="68"/>
                    <a:pt x="173" y="68"/>
                  </a:cubicBezTo>
                  <a:cubicBezTo>
                    <a:pt x="173" y="65"/>
                    <a:pt x="173" y="65"/>
                    <a:pt x="173" y="65"/>
                  </a:cubicBezTo>
                  <a:cubicBezTo>
                    <a:pt x="174" y="66"/>
                    <a:pt x="174" y="66"/>
                    <a:pt x="174" y="66"/>
                  </a:cubicBezTo>
                  <a:cubicBezTo>
                    <a:pt x="175" y="66"/>
                    <a:pt x="175" y="66"/>
                    <a:pt x="175" y="66"/>
                  </a:cubicBezTo>
                  <a:cubicBezTo>
                    <a:pt x="175" y="65"/>
                    <a:pt x="175" y="65"/>
                    <a:pt x="175" y="65"/>
                  </a:cubicBezTo>
                  <a:cubicBezTo>
                    <a:pt x="175" y="65"/>
                    <a:pt x="175" y="65"/>
                    <a:pt x="175" y="65"/>
                  </a:cubicBezTo>
                  <a:cubicBezTo>
                    <a:pt x="176" y="64"/>
                    <a:pt x="176" y="64"/>
                    <a:pt x="176" y="64"/>
                  </a:cubicBezTo>
                  <a:cubicBezTo>
                    <a:pt x="175" y="63"/>
                    <a:pt x="175" y="63"/>
                    <a:pt x="175" y="63"/>
                  </a:cubicBezTo>
                  <a:cubicBezTo>
                    <a:pt x="176" y="62"/>
                    <a:pt x="176" y="62"/>
                    <a:pt x="176" y="62"/>
                  </a:cubicBezTo>
                  <a:cubicBezTo>
                    <a:pt x="176" y="62"/>
                    <a:pt x="176" y="62"/>
                    <a:pt x="176" y="62"/>
                  </a:cubicBezTo>
                  <a:cubicBezTo>
                    <a:pt x="176" y="62"/>
                    <a:pt x="176" y="62"/>
                    <a:pt x="176" y="62"/>
                  </a:cubicBezTo>
                  <a:cubicBezTo>
                    <a:pt x="176" y="63"/>
                    <a:pt x="176" y="63"/>
                    <a:pt x="176" y="63"/>
                  </a:cubicBezTo>
                  <a:cubicBezTo>
                    <a:pt x="176" y="63"/>
                    <a:pt x="176" y="63"/>
                    <a:pt x="176" y="63"/>
                  </a:cubicBezTo>
                  <a:cubicBezTo>
                    <a:pt x="177" y="64"/>
                    <a:pt x="177" y="64"/>
                    <a:pt x="178" y="64"/>
                  </a:cubicBezTo>
                  <a:cubicBezTo>
                    <a:pt x="178" y="65"/>
                    <a:pt x="178" y="65"/>
                    <a:pt x="178" y="66"/>
                  </a:cubicBezTo>
                  <a:cubicBezTo>
                    <a:pt x="178" y="67"/>
                    <a:pt x="178" y="67"/>
                    <a:pt x="178" y="67"/>
                  </a:cubicBezTo>
                  <a:cubicBezTo>
                    <a:pt x="180" y="67"/>
                    <a:pt x="179" y="67"/>
                    <a:pt x="180" y="68"/>
                  </a:cubicBezTo>
                  <a:cubicBezTo>
                    <a:pt x="181" y="67"/>
                    <a:pt x="181" y="67"/>
                    <a:pt x="181" y="67"/>
                  </a:cubicBezTo>
                  <a:cubicBezTo>
                    <a:pt x="182" y="68"/>
                    <a:pt x="182" y="68"/>
                    <a:pt x="182" y="68"/>
                  </a:cubicBezTo>
                  <a:cubicBezTo>
                    <a:pt x="182" y="69"/>
                    <a:pt x="182" y="68"/>
                    <a:pt x="182" y="70"/>
                  </a:cubicBezTo>
                  <a:cubicBezTo>
                    <a:pt x="182" y="70"/>
                    <a:pt x="182" y="70"/>
                    <a:pt x="182" y="70"/>
                  </a:cubicBezTo>
                  <a:cubicBezTo>
                    <a:pt x="183" y="70"/>
                    <a:pt x="183" y="70"/>
                    <a:pt x="183" y="70"/>
                  </a:cubicBezTo>
                  <a:cubicBezTo>
                    <a:pt x="184" y="70"/>
                    <a:pt x="184" y="70"/>
                    <a:pt x="184" y="70"/>
                  </a:cubicBezTo>
                  <a:cubicBezTo>
                    <a:pt x="185" y="70"/>
                    <a:pt x="184" y="70"/>
                    <a:pt x="186" y="70"/>
                  </a:cubicBezTo>
                  <a:cubicBezTo>
                    <a:pt x="187" y="72"/>
                    <a:pt x="187" y="72"/>
                    <a:pt x="187" y="72"/>
                  </a:cubicBezTo>
                  <a:cubicBezTo>
                    <a:pt x="187" y="72"/>
                    <a:pt x="187" y="72"/>
                    <a:pt x="187" y="72"/>
                  </a:cubicBezTo>
                  <a:cubicBezTo>
                    <a:pt x="189" y="72"/>
                    <a:pt x="189" y="72"/>
                    <a:pt x="189" y="72"/>
                  </a:cubicBezTo>
                  <a:cubicBezTo>
                    <a:pt x="190" y="73"/>
                    <a:pt x="190" y="73"/>
                    <a:pt x="190" y="73"/>
                  </a:cubicBezTo>
                  <a:cubicBezTo>
                    <a:pt x="190" y="73"/>
                    <a:pt x="190" y="73"/>
                    <a:pt x="190" y="73"/>
                  </a:cubicBezTo>
                  <a:cubicBezTo>
                    <a:pt x="191" y="72"/>
                    <a:pt x="191" y="72"/>
                    <a:pt x="191" y="72"/>
                  </a:cubicBezTo>
                  <a:cubicBezTo>
                    <a:pt x="193" y="73"/>
                    <a:pt x="193" y="73"/>
                    <a:pt x="193" y="73"/>
                  </a:cubicBezTo>
                  <a:cubicBezTo>
                    <a:pt x="193" y="73"/>
                    <a:pt x="193" y="73"/>
                    <a:pt x="193" y="73"/>
                  </a:cubicBezTo>
                  <a:cubicBezTo>
                    <a:pt x="192" y="73"/>
                    <a:pt x="192" y="73"/>
                    <a:pt x="192" y="73"/>
                  </a:cubicBezTo>
                  <a:cubicBezTo>
                    <a:pt x="189" y="75"/>
                    <a:pt x="189" y="75"/>
                    <a:pt x="189" y="75"/>
                  </a:cubicBezTo>
                  <a:cubicBezTo>
                    <a:pt x="188" y="76"/>
                    <a:pt x="188" y="76"/>
                    <a:pt x="188" y="76"/>
                  </a:cubicBezTo>
                  <a:cubicBezTo>
                    <a:pt x="187" y="77"/>
                    <a:pt x="187" y="77"/>
                    <a:pt x="187" y="77"/>
                  </a:cubicBezTo>
                  <a:cubicBezTo>
                    <a:pt x="187" y="77"/>
                    <a:pt x="187" y="77"/>
                    <a:pt x="187" y="77"/>
                  </a:cubicBezTo>
                  <a:cubicBezTo>
                    <a:pt x="186" y="77"/>
                    <a:pt x="186" y="77"/>
                    <a:pt x="186" y="77"/>
                  </a:cubicBezTo>
                  <a:cubicBezTo>
                    <a:pt x="184" y="76"/>
                    <a:pt x="184" y="76"/>
                    <a:pt x="184" y="76"/>
                  </a:cubicBezTo>
                  <a:cubicBezTo>
                    <a:pt x="184" y="77"/>
                    <a:pt x="184" y="77"/>
                    <a:pt x="184" y="77"/>
                  </a:cubicBezTo>
                  <a:cubicBezTo>
                    <a:pt x="184" y="77"/>
                    <a:pt x="184" y="77"/>
                    <a:pt x="184" y="77"/>
                  </a:cubicBezTo>
                  <a:cubicBezTo>
                    <a:pt x="184" y="77"/>
                    <a:pt x="184" y="77"/>
                    <a:pt x="184" y="77"/>
                  </a:cubicBezTo>
                  <a:cubicBezTo>
                    <a:pt x="184" y="78"/>
                    <a:pt x="184" y="78"/>
                    <a:pt x="184" y="78"/>
                  </a:cubicBezTo>
                  <a:cubicBezTo>
                    <a:pt x="184" y="79"/>
                    <a:pt x="184" y="79"/>
                    <a:pt x="184" y="79"/>
                  </a:cubicBezTo>
                  <a:cubicBezTo>
                    <a:pt x="184" y="79"/>
                    <a:pt x="184" y="79"/>
                    <a:pt x="184" y="79"/>
                  </a:cubicBezTo>
                  <a:cubicBezTo>
                    <a:pt x="183" y="79"/>
                    <a:pt x="183" y="79"/>
                    <a:pt x="183" y="79"/>
                  </a:cubicBezTo>
                  <a:cubicBezTo>
                    <a:pt x="182" y="78"/>
                    <a:pt x="182" y="78"/>
                    <a:pt x="182" y="78"/>
                  </a:cubicBezTo>
                  <a:cubicBezTo>
                    <a:pt x="182" y="78"/>
                    <a:pt x="182" y="78"/>
                    <a:pt x="182" y="78"/>
                  </a:cubicBezTo>
                  <a:cubicBezTo>
                    <a:pt x="182" y="78"/>
                    <a:pt x="182" y="78"/>
                    <a:pt x="182" y="78"/>
                  </a:cubicBezTo>
                  <a:cubicBezTo>
                    <a:pt x="181" y="78"/>
                    <a:pt x="181" y="78"/>
                    <a:pt x="181" y="78"/>
                  </a:cubicBezTo>
                  <a:cubicBezTo>
                    <a:pt x="180" y="79"/>
                    <a:pt x="180" y="80"/>
                    <a:pt x="179" y="81"/>
                  </a:cubicBezTo>
                  <a:cubicBezTo>
                    <a:pt x="179" y="81"/>
                    <a:pt x="179" y="81"/>
                    <a:pt x="178" y="81"/>
                  </a:cubicBezTo>
                  <a:cubicBezTo>
                    <a:pt x="177" y="82"/>
                    <a:pt x="178" y="82"/>
                    <a:pt x="176" y="83"/>
                  </a:cubicBezTo>
                  <a:cubicBezTo>
                    <a:pt x="176" y="82"/>
                    <a:pt x="176" y="82"/>
                    <a:pt x="176" y="82"/>
                  </a:cubicBezTo>
                  <a:cubicBezTo>
                    <a:pt x="176" y="82"/>
                    <a:pt x="176" y="82"/>
                    <a:pt x="176" y="82"/>
                  </a:cubicBezTo>
                  <a:cubicBezTo>
                    <a:pt x="175" y="82"/>
                    <a:pt x="175" y="82"/>
                    <a:pt x="174" y="82"/>
                  </a:cubicBezTo>
                  <a:cubicBezTo>
                    <a:pt x="174" y="81"/>
                    <a:pt x="174" y="81"/>
                    <a:pt x="173" y="81"/>
                  </a:cubicBezTo>
                  <a:cubicBezTo>
                    <a:pt x="172" y="81"/>
                    <a:pt x="172" y="81"/>
                    <a:pt x="172" y="81"/>
                  </a:cubicBezTo>
                  <a:cubicBezTo>
                    <a:pt x="169" y="81"/>
                    <a:pt x="170" y="81"/>
                    <a:pt x="169" y="81"/>
                  </a:cubicBezTo>
                  <a:cubicBezTo>
                    <a:pt x="168" y="81"/>
                    <a:pt x="168" y="81"/>
                    <a:pt x="168" y="81"/>
                  </a:cubicBezTo>
                  <a:cubicBezTo>
                    <a:pt x="167" y="81"/>
                    <a:pt x="166" y="82"/>
                    <a:pt x="165" y="82"/>
                  </a:cubicBezTo>
                  <a:cubicBezTo>
                    <a:pt x="164" y="82"/>
                    <a:pt x="164" y="82"/>
                    <a:pt x="164" y="82"/>
                  </a:cubicBezTo>
                  <a:cubicBezTo>
                    <a:pt x="164" y="81"/>
                    <a:pt x="164" y="81"/>
                    <a:pt x="163" y="80"/>
                  </a:cubicBezTo>
                  <a:cubicBezTo>
                    <a:pt x="162" y="80"/>
                    <a:pt x="163" y="80"/>
                    <a:pt x="162" y="80"/>
                  </a:cubicBezTo>
                  <a:cubicBezTo>
                    <a:pt x="162" y="79"/>
                    <a:pt x="162" y="79"/>
                    <a:pt x="162" y="79"/>
                  </a:cubicBezTo>
                  <a:cubicBezTo>
                    <a:pt x="162" y="79"/>
                    <a:pt x="162" y="79"/>
                    <a:pt x="162" y="78"/>
                  </a:cubicBezTo>
                  <a:cubicBezTo>
                    <a:pt x="162" y="78"/>
                    <a:pt x="165" y="75"/>
                    <a:pt x="165" y="75"/>
                  </a:cubicBezTo>
                  <a:cubicBezTo>
                    <a:pt x="166" y="75"/>
                    <a:pt x="165" y="75"/>
                    <a:pt x="166" y="74"/>
                  </a:cubicBezTo>
                  <a:cubicBezTo>
                    <a:pt x="166" y="74"/>
                    <a:pt x="166" y="74"/>
                    <a:pt x="166" y="74"/>
                  </a:cubicBezTo>
                  <a:cubicBezTo>
                    <a:pt x="165" y="73"/>
                    <a:pt x="165" y="73"/>
                    <a:pt x="165" y="73"/>
                  </a:cubicBezTo>
                  <a:cubicBezTo>
                    <a:pt x="165" y="73"/>
                    <a:pt x="165" y="73"/>
                    <a:pt x="165" y="73"/>
                  </a:cubicBezTo>
                  <a:cubicBezTo>
                    <a:pt x="165" y="73"/>
                    <a:pt x="165" y="73"/>
                    <a:pt x="165" y="73"/>
                  </a:cubicBezTo>
                  <a:cubicBezTo>
                    <a:pt x="165" y="73"/>
                    <a:pt x="165" y="73"/>
                    <a:pt x="165" y="73"/>
                  </a:cubicBezTo>
                  <a:cubicBezTo>
                    <a:pt x="164" y="71"/>
                    <a:pt x="164" y="72"/>
                    <a:pt x="162" y="70"/>
                  </a:cubicBezTo>
                  <a:cubicBezTo>
                    <a:pt x="162" y="70"/>
                    <a:pt x="162" y="70"/>
                    <a:pt x="162" y="70"/>
                  </a:cubicBezTo>
                  <a:cubicBezTo>
                    <a:pt x="162" y="70"/>
                    <a:pt x="162" y="70"/>
                    <a:pt x="162" y="70"/>
                  </a:cubicBezTo>
                  <a:cubicBezTo>
                    <a:pt x="161" y="71"/>
                    <a:pt x="161" y="71"/>
                    <a:pt x="161" y="71"/>
                  </a:cubicBezTo>
                  <a:cubicBezTo>
                    <a:pt x="161" y="72"/>
                    <a:pt x="161" y="72"/>
                    <a:pt x="161" y="72"/>
                  </a:cubicBezTo>
                  <a:cubicBezTo>
                    <a:pt x="156" y="75"/>
                    <a:pt x="158" y="73"/>
                    <a:pt x="154" y="75"/>
                  </a:cubicBezTo>
                  <a:cubicBezTo>
                    <a:pt x="154" y="75"/>
                    <a:pt x="154" y="75"/>
                    <a:pt x="154" y="75"/>
                  </a:cubicBezTo>
                  <a:cubicBezTo>
                    <a:pt x="153" y="75"/>
                    <a:pt x="152" y="74"/>
                    <a:pt x="152" y="74"/>
                  </a:cubicBezTo>
                  <a:cubicBezTo>
                    <a:pt x="151" y="73"/>
                    <a:pt x="151" y="73"/>
                    <a:pt x="151" y="73"/>
                  </a:cubicBezTo>
                  <a:cubicBezTo>
                    <a:pt x="150" y="74"/>
                    <a:pt x="150" y="74"/>
                    <a:pt x="150" y="74"/>
                  </a:cubicBezTo>
                  <a:cubicBezTo>
                    <a:pt x="150" y="74"/>
                    <a:pt x="150" y="74"/>
                    <a:pt x="150" y="74"/>
                  </a:cubicBezTo>
                  <a:cubicBezTo>
                    <a:pt x="150" y="76"/>
                    <a:pt x="150" y="76"/>
                    <a:pt x="150" y="76"/>
                  </a:cubicBezTo>
                  <a:cubicBezTo>
                    <a:pt x="149" y="76"/>
                    <a:pt x="149" y="76"/>
                    <a:pt x="149" y="76"/>
                  </a:cubicBezTo>
                  <a:cubicBezTo>
                    <a:pt x="148" y="77"/>
                    <a:pt x="148" y="77"/>
                    <a:pt x="148" y="77"/>
                  </a:cubicBezTo>
                  <a:cubicBezTo>
                    <a:pt x="150" y="80"/>
                    <a:pt x="150" y="80"/>
                    <a:pt x="150" y="80"/>
                  </a:cubicBezTo>
                  <a:cubicBezTo>
                    <a:pt x="149" y="81"/>
                    <a:pt x="149" y="81"/>
                    <a:pt x="149" y="81"/>
                  </a:cubicBezTo>
                  <a:cubicBezTo>
                    <a:pt x="149" y="81"/>
                    <a:pt x="149" y="81"/>
                    <a:pt x="149" y="81"/>
                  </a:cubicBezTo>
                  <a:cubicBezTo>
                    <a:pt x="149" y="82"/>
                    <a:pt x="149" y="82"/>
                    <a:pt x="149" y="82"/>
                  </a:cubicBezTo>
                  <a:cubicBezTo>
                    <a:pt x="149" y="82"/>
                    <a:pt x="149" y="82"/>
                    <a:pt x="149" y="82"/>
                  </a:cubicBezTo>
                  <a:cubicBezTo>
                    <a:pt x="147" y="82"/>
                    <a:pt x="148" y="82"/>
                    <a:pt x="146" y="82"/>
                  </a:cubicBezTo>
                  <a:cubicBezTo>
                    <a:pt x="142" y="82"/>
                    <a:pt x="142" y="82"/>
                    <a:pt x="142" y="82"/>
                  </a:cubicBezTo>
                  <a:cubicBezTo>
                    <a:pt x="142" y="82"/>
                    <a:pt x="142" y="82"/>
                    <a:pt x="142" y="82"/>
                  </a:cubicBezTo>
                  <a:cubicBezTo>
                    <a:pt x="142" y="83"/>
                    <a:pt x="142" y="83"/>
                    <a:pt x="142" y="83"/>
                  </a:cubicBezTo>
                  <a:cubicBezTo>
                    <a:pt x="142" y="83"/>
                    <a:pt x="142" y="83"/>
                    <a:pt x="142" y="83"/>
                  </a:cubicBezTo>
                  <a:cubicBezTo>
                    <a:pt x="144" y="83"/>
                    <a:pt x="143" y="83"/>
                    <a:pt x="145" y="83"/>
                  </a:cubicBezTo>
                  <a:cubicBezTo>
                    <a:pt x="146" y="83"/>
                    <a:pt x="146" y="83"/>
                    <a:pt x="146" y="83"/>
                  </a:cubicBezTo>
                  <a:cubicBezTo>
                    <a:pt x="146" y="84"/>
                    <a:pt x="146" y="84"/>
                    <a:pt x="146" y="84"/>
                  </a:cubicBezTo>
                  <a:cubicBezTo>
                    <a:pt x="146" y="84"/>
                    <a:pt x="146" y="84"/>
                    <a:pt x="146" y="84"/>
                  </a:cubicBezTo>
                  <a:cubicBezTo>
                    <a:pt x="145" y="84"/>
                    <a:pt x="145" y="84"/>
                    <a:pt x="144" y="84"/>
                  </a:cubicBezTo>
                  <a:cubicBezTo>
                    <a:pt x="144" y="84"/>
                    <a:pt x="144" y="84"/>
                    <a:pt x="144" y="84"/>
                  </a:cubicBezTo>
                  <a:cubicBezTo>
                    <a:pt x="144" y="85"/>
                    <a:pt x="144" y="85"/>
                    <a:pt x="144" y="85"/>
                  </a:cubicBezTo>
                  <a:cubicBezTo>
                    <a:pt x="144" y="86"/>
                    <a:pt x="144" y="85"/>
                    <a:pt x="145" y="86"/>
                  </a:cubicBezTo>
                  <a:cubicBezTo>
                    <a:pt x="145" y="86"/>
                    <a:pt x="145" y="86"/>
                    <a:pt x="145" y="86"/>
                  </a:cubicBezTo>
                  <a:cubicBezTo>
                    <a:pt x="145" y="86"/>
                    <a:pt x="145" y="86"/>
                    <a:pt x="145" y="86"/>
                  </a:cubicBezTo>
                  <a:cubicBezTo>
                    <a:pt x="144" y="87"/>
                    <a:pt x="144" y="87"/>
                    <a:pt x="144" y="87"/>
                  </a:cubicBezTo>
                  <a:cubicBezTo>
                    <a:pt x="144" y="86"/>
                    <a:pt x="144" y="86"/>
                    <a:pt x="144" y="86"/>
                  </a:cubicBezTo>
                  <a:cubicBezTo>
                    <a:pt x="144" y="86"/>
                    <a:pt x="144" y="86"/>
                    <a:pt x="144" y="86"/>
                  </a:cubicBezTo>
                  <a:cubicBezTo>
                    <a:pt x="144" y="87"/>
                    <a:pt x="144" y="87"/>
                    <a:pt x="143" y="87"/>
                  </a:cubicBezTo>
                  <a:cubicBezTo>
                    <a:pt x="143" y="87"/>
                    <a:pt x="143" y="87"/>
                    <a:pt x="143" y="87"/>
                  </a:cubicBezTo>
                  <a:cubicBezTo>
                    <a:pt x="143" y="87"/>
                    <a:pt x="143" y="87"/>
                    <a:pt x="143" y="87"/>
                  </a:cubicBezTo>
                  <a:cubicBezTo>
                    <a:pt x="142" y="87"/>
                    <a:pt x="142" y="87"/>
                    <a:pt x="142" y="87"/>
                  </a:cubicBezTo>
                  <a:cubicBezTo>
                    <a:pt x="142" y="89"/>
                    <a:pt x="142" y="88"/>
                    <a:pt x="142" y="90"/>
                  </a:cubicBezTo>
                  <a:cubicBezTo>
                    <a:pt x="140" y="91"/>
                    <a:pt x="141" y="91"/>
                    <a:pt x="140" y="92"/>
                  </a:cubicBezTo>
                  <a:cubicBezTo>
                    <a:pt x="139" y="92"/>
                    <a:pt x="139" y="92"/>
                    <a:pt x="139" y="92"/>
                  </a:cubicBezTo>
                  <a:cubicBezTo>
                    <a:pt x="136" y="91"/>
                    <a:pt x="135" y="91"/>
                    <a:pt x="132" y="90"/>
                  </a:cubicBezTo>
                  <a:cubicBezTo>
                    <a:pt x="130" y="91"/>
                    <a:pt x="130" y="91"/>
                    <a:pt x="130" y="91"/>
                  </a:cubicBezTo>
                  <a:cubicBezTo>
                    <a:pt x="129" y="92"/>
                    <a:pt x="129" y="92"/>
                    <a:pt x="129" y="92"/>
                  </a:cubicBezTo>
                  <a:cubicBezTo>
                    <a:pt x="128" y="93"/>
                    <a:pt x="128" y="93"/>
                    <a:pt x="128" y="93"/>
                  </a:cubicBezTo>
                  <a:cubicBezTo>
                    <a:pt x="128" y="96"/>
                    <a:pt x="128" y="96"/>
                    <a:pt x="128" y="96"/>
                  </a:cubicBezTo>
                  <a:cubicBezTo>
                    <a:pt x="128" y="96"/>
                    <a:pt x="128" y="96"/>
                    <a:pt x="128" y="96"/>
                  </a:cubicBezTo>
                  <a:cubicBezTo>
                    <a:pt x="128" y="97"/>
                    <a:pt x="128" y="97"/>
                    <a:pt x="128" y="97"/>
                  </a:cubicBezTo>
                  <a:cubicBezTo>
                    <a:pt x="131" y="97"/>
                    <a:pt x="131" y="97"/>
                    <a:pt x="131" y="97"/>
                  </a:cubicBezTo>
                  <a:cubicBezTo>
                    <a:pt x="131" y="98"/>
                    <a:pt x="131" y="98"/>
                    <a:pt x="131" y="98"/>
                  </a:cubicBezTo>
                  <a:cubicBezTo>
                    <a:pt x="131" y="98"/>
                    <a:pt x="131" y="98"/>
                    <a:pt x="131" y="98"/>
                  </a:cubicBezTo>
                  <a:cubicBezTo>
                    <a:pt x="131" y="99"/>
                    <a:pt x="131" y="99"/>
                    <a:pt x="131" y="99"/>
                  </a:cubicBezTo>
                  <a:cubicBezTo>
                    <a:pt x="132" y="99"/>
                    <a:pt x="132" y="99"/>
                    <a:pt x="132" y="99"/>
                  </a:cubicBezTo>
                  <a:cubicBezTo>
                    <a:pt x="132" y="100"/>
                    <a:pt x="133" y="100"/>
                    <a:pt x="134" y="99"/>
                  </a:cubicBezTo>
                  <a:cubicBezTo>
                    <a:pt x="135" y="100"/>
                    <a:pt x="135" y="100"/>
                    <a:pt x="135" y="100"/>
                  </a:cubicBezTo>
                  <a:cubicBezTo>
                    <a:pt x="136" y="100"/>
                    <a:pt x="136" y="100"/>
                    <a:pt x="136" y="100"/>
                  </a:cubicBezTo>
                  <a:cubicBezTo>
                    <a:pt x="136" y="101"/>
                    <a:pt x="136" y="100"/>
                    <a:pt x="137" y="101"/>
                  </a:cubicBezTo>
                  <a:cubicBezTo>
                    <a:pt x="135" y="104"/>
                    <a:pt x="135" y="104"/>
                    <a:pt x="135" y="104"/>
                  </a:cubicBezTo>
                  <a:cubicBezTo>
                    <a:pt x="136" y="107"/>
                    <a:pt x="136" y="107"/>
                    <a:pt x="137" y="108"/>
                  </a:cubicBezTo>
                  <a:cubicBezTo>
                    <a:pt x="138" y="110"/>
                    <a:pt x="138" y="109"/>
                    <a:pt x="139" y="110"/>
                  </a:cubicBezTo>
                  <a:cubicBezTo>
                    <a:pt x="139" y="111"/>
                    <a:pt x="139" y="111"/>
                    <a:pt x="139" y="111"/>
                  </a:cubicBezTo>
                  <a:cubicBezTo>
                    <a:pt x="139" y="111"/>
                    <a:pt x="139" y="111"/>
                    <a:pt x="139" y="111"/>
                  </a:cubicBezTo>
                  <a:cubicBezTo>
                    <a:pt x="139" y="113"/>
                    <a:pt x="138" y="113"/>
                    <a:pt x="138" y="114"/>
                  </a:cubicBezTo>
                  <a:cubicBezTo>
                    <a:pt x="137" y="115"/>
                    <a:pt x="137" y="115"/>
                    <a:pt x="137" y="115"/>
                  </a:cubicBezTo>
                  <a:cubicBezTo>
                    <a:pt x="136" y="115"/>
                    <a:pt x="133" y="120"/>
                    <a:pt x="133" y="121"/>
                  </a:cubicBezTo>
                  <a:cubicBezTo>
                    <a:pt x="133" y="124"/>
                    <a:pt x="133" y="124"/>
                    <a:pt x="133" y="124"/>
                  </a:cubicBezTo>
                  <a:cubicBezTo>
                    <a:pt x="132" y="125"/>
                    <a:pt x="132" y="125"/>
                    <a:pt x="132" y="125"/>
                  </a:cubicBezTo>
                  <a:cubicBezTo>
                    <a:pt x="132" y="125"/>
                    <a:pt x="132" y="125"/>
                    <a:pt x="132" y="125"/>
                  </a:cubicBezTo>
                  <a:cubicBezTo>
                    <a:pt x="132" y="125"/>
                    <a:pt x="132" y="125"/>
                    <a:pt x="132" y="125"/>
                  </a:cubicBezTo>
                  <a:cubicBezTo>
                    <a:pt x="131" y="125"/>
                    <a:pt x="131" y="125"/>
                    <a:pt x="131" y="125"/>
                  </a:cubicBezTo>
                  <a:cubicBezTo>
                    <a:pt x="130" y="124"/>
                    <a:pt x="130" y="124"/>
                    <a:pt x="130" y="124"/>
                  </a:cubicBezTo>
                  <a:cubicBezTo>
                    <a:pt x="130" y="124"/>
                    <a:pt x="130" y="124"/>
                    <a:pt x="130" y="124"/>
                  </a:cubicBezTo>
                  <a:cubicBezTo>
                    <a:pt x="129" y="124"/>
                    <a:pt x="129" y="124"/>
                    <a:pt x="129" y="124"/>
                  </a:cubicBezTo>
                  <a:cubicBezTo>
                    <a:pt x="127" y="125"/>
                    <a:pt x="127" y="125"/>
                    <a:pt x="127" y="125"/>
                  </a:cubicBezTo>
                  <a:cubicBezTo>
                    <a:pt x="126" y="124"/>
                    <a:pt x="126" y="124"/>
                    <a:pt x="126" y="124"/>
                  </a:cubicBezTo>
                  <a:cubicBezTo>
                    <a:pt x="124" y="123"/>
                    <a:pt x="124" y="123"/>
                    <a:pt x="124" y="123"/>
                  </a:cubicBezTo>
                  <a:cubicBezTo>
                    <a:pt x="122" y="123"/>
                    <a:pt x="122" y="123"/>
                    <a:pt x="122" y="123"/>
                  </a:cubicBezTo>
                  <a:cubicBezTo>
                    <a:pt x="118" y="123"/>
                    <a:pt x="118" y="123"/>
                    <a:pt x="118" y="123"/>
                  </a:cubicBezTo>
                  <a:cubicBezTo>
                    <a:pt x="118" y="120"/>
                    <a:pt x="118" y="120"/>
                    <a:pt x="118" y="117"/>
                  </a:cubicBezTo>
                  <a:cubicBezTo>
                    <a:pt x="120" y="115"/>
                    <a:pt x="120" y="115"/>
                    <a:pt x="120" y="115"/>
                  </a:cubicBezTo>
                  <a:cubicBezTo>
                    <a:pt x="120" y="114"/>
                    <a:pt x="120" y="114"/>
                    <a:pt x="120" y="114"/>
                  </a:cubicBezTo>
                  <a:cubicBezTo>
                    <a:pt x="119" y="114"/>
                    <a:pt x="119" y="114"/>
                    <a:pt x="119" y="114"/>
                  </a:cubicBezTo>
                  <a:cubicBezTo>
                    <a:pt x="119" y="114"/>
                    <a:pt x="119" y="114"/>
                    <a:pt x="119" y="114"/>
                  </a:cubicBezTo>
                  <a:cubicBezTo>
                    <a:pt x="114" y="112"/>
                    <a:pt x="116" y="111"/>
                    <a:pt x="111" y="110"/>
                  </a:cubicBezTo>
                  <a:cubicBezTo>
                    <a:pt x="110" y="110"/>
                    <a:pt x="110" y="110"/>
                    <a:pt x="109" y="110"/>
                  </a:cubicBezTo>
                  <a:cubicBezTo>
                    <a:pt x="109" y="110"/>
                    <a:pt x="109" y="110"/>
                    <a:pt x="109" y="110"/>
                  </a:cubicBezTo>
                  <a:cubicBezTo>
                    <a:pt x="108" y="110"/>
                    <a:pt x="108" y="110"/>
                    <a:pt x="108" y="110"/>
                  </a:cubicBezTo>
                  <a:cubicBezTo>
                    <a:pt x="102" y="106"/>
                    <a:pt x="106" y="109"/>
                    <a:pt x="99" y="104"/>
                  </a:cubicBezTo>
                  <a:cubicBezTo>
                    <a:pt x="97" y="103"/>
                    <a:pt x="97" y="103"/>
                    <a:pt x="97" y="103"/>
                  </a:cubicBezTo>
                  <a:cubicBezTo>
                    <a:pt x="97" y="103"/>
                    <a:pt x="97" y="103"/>
                    <a:pt x="97" y="103"/>
                  </a:cubicBezTo>
                  <a:cubicBezTo>
                    <a:pt x="96" y="102"/>
                    <a:pt x="96" y="102"/>
                    <a:pt x="96" y="102"/>
                  </a:cubicBezTo>
                  <a:cubicBezTo>
                    <a:pt x="94" y="100"/>
                    <a:pt x="94" y="100"/>
                    <a:pt x="94" y="100"/>
                  </a:cubicBezTo>
                  <a:cubicBezTo>
                    <a:pt x="92" y="100"/>
                    <a:pt x="92" y="100"/>
                    <a:pt x="92" y="100"/>
                  </a:cubicBezTo>
                  <a:cubicBezTo>
                    <a:pt x="82" y="94"/>
                    <a:pt x="91" y="99"/>
                    <a:pt x="79" y="90"/>
                  </a:cubicBezTo>
                  <a:cubicBezTo>
                    <a:pt x="78" y="89"/>
                    <a:pt x="78" y="89"/>
                    <a:pt x="78" y="89"/>
                  </a:cubicBezTo>
                  <a:cubicBezTo>
                    <a:pt x="75" y="87"/>
                    <a:pt x="75" y="87"/>
                    <a:pt x="75" y="87"/>
                  </a:cubicBezTo>
                  <a:cubicBezTo>
                    <a:pt x="73" y="86"/>
                    <a:pt x="73" y="86"/>
                    <a:pt x="73" y="86"/>
                  </a:cubicBezTo>
                  <a:cubicBezTo>
                    <a:pt x="73" y="85"/>
                    <a:pt x="73" y="85"/>
                    <a:pt x="73" y="85"/>
                  </a:cubicBezTo>
                  <a:cubicBezTo>
                    <a:pt x="73" y="84"/>
                    <a:pt x="73" y="84"/>
                    <a:pt x="73" y="84"/>
                  </a:cubicBezTo>
                  <a:cubicBezTo>
                    <a:pt x="72" y="80"/>
                    <a:pt x="72" y="80"/>
                    <a:pt x="72" y="80"/>
                  </a:cubicBezTo>
                  <a:cubicBezTo>
                    <a:pt x="71" y="78"/>
                    <a:pt x="71" y="78"/>
                    <a:pt x="71" y="78"/>
                  </a:cubicBezTo>
                  <a:cubicBezTo>
                    <a:pt x="70" y="77"/>
                    <a:pt x="70" y="77"/>
                    <a:pt x="70" y="77"/>
                  </a:cubicBezTo>
                  <a:cubicBezTo>
                    <a:pt x="69" y="75"/>
                    <a:pt x="69" y="75"/>
                    <a:pt x="69" y="75"/>
                  </a:cubicBezTo>
                  <a:cubicBezTo>
                    <a:pt x="68" y="72"/>
                    <a:pt x="68" y="72"/>
                    <a:pt x="68" y="72"/>
                  </a:cubicBezTo>
                  <a:cubicBezTo>
                    <a:pt x="67" y="70"/>
                    <a:pt x="67" y="70"/>
                    <a:pt x="67" y="70"/>
                  </a:cubicBezTo>
                  <a:cubicBezTo>
                    <a:pt x="66" y="69"/>
                    <a:pt x="66" y="69"/>
                    <a:pt x="66" y="69"/>
                  </a:cubicBezTo>
                  <a:cubicBezTo>
                    <a:pt x="65" y="68"/>
                    <a:pt x="65" y="68"/>
                    <a:pt x="65" y="68"/>
                  </a:cubicBezTo>
                  <a:cubicBezTo>
                    <a:pt x="64" y="67"/>
                    <a:pt x="64" y="67"/>
                    <a:pt x="64" y="67"/>
                  </a:cubicBezTo>
                  <a:cubicBezTo>
                    <a:pt x="62" y="66"/>
                    <a:pt x="62" y="66"/>
                    <a:pt x="62" y="66"/>
                  </a:cubicBezTo>
                  <a:cubicBezTo>
                    <a:pt x="61" y="66"/>
                    <a:pt x="61" y="66"/>
                    <a:pt x="61" y="66"/>
                  </a:cubicBezTo>
                  <a:cubicBezTo>
                    <a:pt x="61" y="66"/>
                    <a:pt x="61" y="66"/>
                    <a:pt x="61" y="66"/>
                  </a:cubicBezTo>
                  <a:cubicBezTo>
                    <a:pt x="61" y="66"/>
                    <a:pt x="61" y="66"/>
                    <a:pt x="61" y="66"/>
                  </a:cubicBezTo>
                  <a:cubicBezTo>
                    <a:pt x="60" y="67"/>
                    <a:pt x="60" y="67"/>
                    <a:pt x="60" y="67"/>
                  </a:cubicBezTo>
                  <a:cubicBezTo>
                    <a:pt x="59" y="67"/>
                    <a:pt x="59" y="67"/>
                    <a:pt x="59" y="67"/>
                  </a:cubicBezTo>
                  <a:cubicBezTo>
                    <a:pt x="58" y="67"/>
                    <a:pt x="58" y="67"/>
                    <a:pt x="58" y="67"/>
                  </a:cubicBezTo>
                  <a:cubicBezTo>
                    <a:pt x="58" y="67"/>
                    <a:pt x="58" y="67"/>
                    <a:pt x="58" y="67"/>
                  </a:cubicBezTo>
                  <a:cubicBezTo>
                    <a:pt x="56" y="67"/>
                    <a:pt x="56" y="67"/>
                    <a:pt x="56" y="67"/>
                  </a:cubicBezTo>
                  <a:cubicBezTo>
                    <a:pt x="55" y="66"/>
                    <a:pt x="55" y="66"/>
                    <a:pt x="55" y="66"/>
                  </a:cubicBezTo>
                  <a:cubicBezTo>
                    <a:pt x="54" y="67"/>
                    <a:pt x="54" y="67"/>
                    <a:pt x="54" y="67"/>
                  </a:cubicBezTo>
                  <a:cubicBezTo>
                    <a:pt x="51" y="67"/>
                    <a:pt x="51" y="67"/>
                    <a:pt x="51" y="67"/>
                  </a:cubicBezTo>
                  <a:cubicBezTo>
                    <a:pt x="50" y="67"/>
                    <a:pt x="50" y="67"/>
                    <a:pt x="50" y="67"/>
                  </a:cubicBezTo>
                  <a:cubicBezTo>
                    <a:pt x="47" y="65"/>
                    <a:pt x="47" y="65"/>
                    <a:pt x="47" y="65"/>
                  </a:cubicBezTo>
                  <a:cubicBezTo>
                    <a:pt x="46" y="64"/>
                    <a:pt x="46" y="64"/>
                    <a:pt x="46" y="64"/>
                  </a:cubicBezTo>
                  <a:cubicBezTo>
                    <a:pt x="46" y="64"/>
                    <a:pt x="46" y="64"/>
                    <a:pt x="46" y="64"/>
                  </a:cubicBezTo>
                  <a:cubicBezTo>
                    <a:pt x="46" y="63"/>
                    <a:pt x="46" y="63"/>
                    <a:pt x="46" y="63"/>
                  </a:cubicBezTo>
                  <a:cubicBezTo>
                    <a:pt x="46" y="62"/>
                    <a:pt x="46" y="62"/>
                    <a:pt x="46" y="62"/>
                  </a:cubicBezTo>
                  <a:cubicBezTo>
                    <a:pt x="47" y="61"/>
                    <a:pt x="47" y="61"/>
                    <a:pt x="47" y="61"/>
                  </a:cubicBezTo>
                  <a:cubicBezTo>
                    <a:pt x="46" y="61"/>
                    <a:pt x="46" y="61"/>
                    <a:pt x="46" y="61"/>
                  </a:cubicBezTo>
                  <a:cubicBezTo>
                    <a:pt x="46" y="60"/>
                    <a:pt x="46" y="60"/>
                    <a:pt x="46" y="60"/>
                  </a:cubicBezTo>
                  <a:cubicBezTo>
                    <a:pt x="46" y="59"/>
                    <a:pt x="46" y="59"/>
                    <a:pt x="46" y="59"/>
                  </a:cubicBezTo>
                  <a:cubicBezTo>
                    <a:pt x="46" y="58"/>
                    <a:pt x="46" y="58"/>
                    <a:pt x="46" y="58"/>
                  </a:cubicBezTo>
                  <a:cubicBezTo>
                    <a:pt x="47" y="59"/>
                    <a:pt x="47" y="59"/>
                    <a:pt x="47" y="59"/>
                  </a:cubicBezTo>
                  <a:cubicBezTo>
                    <a:pt x="47" y="58"/>
                    <a:pt x="47" y="58"/>
                    <a:pt x="47" y="58"/>
                  </a:cubicBezTo>
                  <a:cubicBezTo>
                    <a:pt x="47" y="58"/>
                    <a:pt x="47" y="58"/>
                    <a:pt x="47" y="58"/>
                  </a:cubicBezTo>
                  <a:cubicBezTo>
                    <a:pt x="47" y="57"/>
                    <a:pt x="47" y="57"/>
                    <a:pt x="47" y="57"/>
                  </a:cubicBezTo>
                  <a:cubicBezTo>
                    <a:pt x="46" y="57"/>
                    <a:pt x="46" y="57"/>
                    <a:pt x="46" y="57"/>
                  </a:cubicBezTo>
                  <a:cubicBezTo>
                    <a:pt x="45" y="56"/>
                    <a:pt x="45" y="56"/>
                    <a:pt x="45" y="56"/>
                  </a:cubicBezTo>
                  <a:cubicBezTo>
                    <a:pt x="44" y="56"/>
                    <a:pt x="44" y="56"/>
                    <a:pt x="44" y="56"/>
                  </a:cubicBezTo>
                  <a:cubicBezTo>
                    <a:pt x="45" y="55"/>
                    <a:pt x="45" y="55"/>
                    <a:pt x="45" y="55"/>
                  </a:cubicBezTo>
                  <a:cubicBezTo>
                    <a:pt x="45" y="55"/>
                    <a:pt x="45" y="55"/>
                    <a:pt x="45" y="55"/>
                  </a:cubicBezTo>
                  <a:cubicBezTo>
                    <a:pt x="45" y="54"/>
                    <a:pt x="45" y="54"/>
                    <a:pt x="45" y="54"/>
                  </a:cubicBezTo>
                  <a:cubicBezTo>
                    <a:pt x="45" y="53"/>
                    <a:pt x="45" y="53"/>
                    <a:pt x="45" y="53"/>
                  </a:cubicBezTo>
                  <a:cubicBezTo>
                    <a:pt x="45" y="53"/>
                    <a:pt x="45" y="53"/>
                    <a:pt x="45" y="53"/>
                  </a:cubicBezTo>
                  <a:cubicBezTo>
                    <a:pt x="45" y="52"/>
                    <a:pt x="45" y="52"/>
                    <a:pt x="45" y="52"/>
                  </a:cubicBezTo>
                  <a:cubicBezTo>
                    <a:pt x="45" y="52"/>
                    <a:pt x="45" y="52"/>
                    <a:pt x="45" y="52"/>
                  </a:cubicBezTo>
                  <a:cubicBezTo>
                    <a:pt x="44" y="52"/>
                    <a:pt x="44" y="52"/>
                    <a:pt x="44" y="52"/>
                  </a:cubicBezTo>
                  <a:cubicBezTo>
                    <a:pt x="44" y="51"/>
                    <a:pt x="44" y="51"/>
                    <a:pt x="44" y="51"/>
                  </a:cubicBezTo>
                  <a:cubicBezTo>
                    <a:pt x="42" y="51"/>
                    <a:pt x="42" y="51"/>
                    <a:pt x="42" y="51"/>
                  </a:cubicBezTo>
                  <a:cubicBezTo>
                    <a:pt x="39" y="51"/>
                    <a:pt x="39" y="51"/>
                    <a:pt x="39" y="51"/>
                  </a:cubicBezTo>
                  <a:cubicBezTo>
                    <a:pt x="38" y="50"/>
                    <a:pt x="38" y="50"/>
                    <a:pt x="38" y="50"/>
                  </a:cubicBezTo>
                  <a:cubicBezTo>
                    <a:pt x="37" y="50"/>
                    <a:pt x="37" y="50"/>
                    <a:pt x="37" y="50"/>
                  </a:cubicBezTo>
                  <a:cubicBezTo>
                    <a:pt x="36" y="48"/>
                    <a:pt x="36" y="48"/>
                    <a:pt x="36" y="48"/>
                  </a:cubicBezTo>
                  <a:cubicBezTo>
                    <a:pt x="36" y="48"/>
                    <a:pt x="36" y="48"/>
                    <a:pt x="36" y="48"/>
                  </a:cubicBezTo>
                  <a:cubicBezTo>
                    <a:pt x="35" y="47"/>
                    <a:pt x="35" y="47"/>
                    <a:pt x="35" y="47"/>
                  </a:cubicBezTo>
                  <a:cubicBezTo>
                    <a:pt x="34" y="47"/>
                    <a:pt x="34" y="47"/>
                    <a:pt x="34" y="47"/>
                  </a:cubicBezTo>
                  <a:cubicBezTo>
                    <a:pt x="33" y="47"/>
                    <a:pt x="33" y="47"/>
                    <a:pt x="33" y="47"/>
                  </a:cubicBezTo>
                  <a:cubicBezTo>
                    <a:pt x="32" y="47"/>
                    <a:pt x="32" y="47"/>
                    <a:pt x="32" y="47"/>
                  </a:cubicBezTo>
                  <a:cubicBezTo>
                    <a:pt x="31" y="45"/>
                    <a:pt x="31" y="45"/>
                    <a:pt x="31" y="45"/>
                  </a:cubicBezTo>
                  <a:cubicBezTo>
                    <a:pt x="29" y="43"/>
                    <a:pt x="29" y="43"/>
                    <a:pt x="29" y="43"/>
                  </a:cubicBezTo>
                  <a:cubicBezTo>
                    <a:pt x="29" y="45"/>
                    <a:pt x="29" y="45"/>
                    <a:pt x="29" y="45"/>
                  </a:cubicBezTo>
                  <a:cubicBezTo>
                    <a:pt x="28" y="45"/>
                    <a:pt x="28" y="45"/>
                    <a:pt x="28" y="45"/>
                  </a:cubicBezTo>
                  <a:cubicBezTo>
                    <a:pt x="27" y="45"/>
                    <a:pt x="27" y="45"/>
                    <a:pt x="27" y="45"/>
                  </a:cubicBezTo>
                  <a:cubicBezTo>
                    <a:pt x="26" y="45"/>
                    <a:pt x="26" y="45"/>
                    <a:pt x="26" y="45"/>
                  </a:cubicBezTo>
                  <a:cubicBezTo>
                    <a:pt x="25" y="45"/>
                    <a:pt x="25" y="45"/>
                    <a:pt x="25" y="45"/>
                  </a:cubicBezTo>
                  <a:cubicBezTo>
                    <a:pt x="24" y="46"/>
                    <a:pt x="24" y="46"/>
                    <a:pt x="24" y="46"/>
                  </a:cubicBezTo>
                  <a:cubicBezTo>
                    <a:pt x="24" y="46"/>
                    <a:pt x="24" y="46"/>
                    <a:pt x="24" y="46"/>
                  </a:cubicBezTo>
                  <a:cubicBezTo>
                    <a:pt x="25" y="47"/>
                    <a:pt x="25" y="47"/>
                    <a:pt x="25" y="47"/>
                  </a:cubicBezTo>
                  <a:cubicBezTo>
                    <a:pt x="26" y="47"/>
                    <a:pt x="26" y="47"/>
                    <a:pt x="26" y="47"/>
                  </a:cubicBezTo>
                  <a:cubicBezTo>
                    <a:pt x="27" y="49"/>
                    <a:pt x="27" y="49"/>
                    <a:pt x="27" y="49"/>
                  </a:cubicBezTo>
                  <a:cubicBezTo>
                    <a:pt x="28" y="50"/>
                    <a:pt x="28" y="50"/>
                    <a:pt x="28" y="50"/>
                  </a:cubicBezTo>
                  <a:cubicBezTo>
                    <a:pt x="28" y="50"/>
                    <a:pt x="28" y="50"/>
                    <a:pt x="28" y="50"/>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0"/>
                    <a:pt x="27" y="50"/>
                    <a:pt x="27" y="50"/>
                  </a:cubicBezTo>
                  <a:cubicBezTo>
                    <a:pt x="26" y="49"/>
                    <a:pt x="26" y="49"/>
                    <a:pt x="26" y="49"/>
                  </a:cubicBezTo>
                  <a:cubicBezTo>
                    <a:pt x="26" y="49"/>
                    <a:pt x="26" y="49"/>
                    <a:pt x="26" y="49"/>
                  </a:cubicBezTo>
                  <a:cubicBezTo>
                    <a:pt x="25" y="48"/>
                    <a:pt x="25" y="48"/>
                    <a:pt x="25" y="48"/>
                  </a:cubicBezTo>
                  <a:cubicBezTo>
                    <a:pt x="24" y="48"/>
                    <a:pt x="24" y="48"/>
                    <a:pt x="24" y="48"/>
                  </a:cubicBezTo>
                  <a:cubicBezTo>
                    <a:pt x="23" y="48"/>
                    <a:pt x="23" y="48"/>
                    <a:pt x="23" y="48"/>
                  </a:cubicBezTo>
                  <a:cubicBezTo>
                    <a:pt x="23" y="48"/>
                    <a:pt x="23" y="48"/>
                    <a:pt x="23" y="48"/>
                  </a:cubicBezTo>
                  <a:cubicBezTo>
                    <a:pt x="22" y="48"/>
                    <a:pt x="22" y="48"/>
                    <a:pt x="22" y="48"/>
                  </a:cubicBezTo>
                  <a:cubicBezTo>
                    <a:pt x="22" y="49"/>
                    <a:pt x="22" y="49"/>
                    <a:pt x="22" y="49"/>
                  </a:cubicBezTo>
                  <a:cubicBezTo>
                    <a:pt x="22" y="50"/>
                    <a:pt x="22" y="50"/>
                    <a:pt x="22" y="50"/>
                  </a:cubicBezTo>
                  <a:cubicBezTo>
                    <a:pt x="21" y="52"/>
                    <a:pt x="21" y="52"/>
                    <a:pt x="21" y="52"/>
                  </a:cubicBezTo>
                  <a:cubicBezTo>
                    <a:pt x="21" y="52"/>
                    <a:pt x="21" y="52"/>
                    <a:pt x="21" y="52"/>
                  </a:cubicBezTo>
                  <a:cubicBezTo>
                    <a:pt x="19" y="53"/>
                    <a:pt x="19" y="53"/>
                    <a:pt x="19" y="53"/>
                  </a:cubicBezTo>
                  <a:cubicBezTo>
                    <a:pt x="16" y="53"/>
                    <a:pt x="16" y="53"/>
                    <a:pt x="16" y="53"/>
                  </a:cubicBezTo>
                  <a:cubicBezTo>
                    <a:pt x="15" y="53"/>
                    <a:pt x="15" y="53"/>
                    <a:pt x="15" y="53"/>
                  </a:cubicBezTo>
                  <a:cubicBezTo>
                    <a:pt x="14" y="54"/>
                    <a:pt x="14" y="54"/>
                    <a:pt x="14" y="54"/>
                  </a:cubicBezTo>
                  <a:cubicBezTo>
                    <a:pt x="13" y="56"/>
                    <a:pt x="13" y="56"/>
                    <a:pt x="13" y="56"/>
                  </a:cubicBezTo>
                  <a:cubicBezTo>
                    <a:pt x="12" y="57"/>
                    <a:pt x="12" y="57"/>
                    <a:pt x="12" y="57"/>
                  </a:cubicBezTo>
                  <a:cubicBezTo>
                    <a:pt x="11" y="57"/>
                    <a:pt x="11" y="57"/>
                    <a:pt x="11" y="57"/>
                  </a:cubicBezTo>
                  <a:cubicBezTo>
                    <a:pt x="11" y="60"/>
                    <a:pt x="11" y="60"/>
                    <a:pt x="11" y="60"/>
                  </a:cubicBezTo>
                  <a:cubicBezTo>
                    <a:pt x="12" y="63"/>
                    <a:pt x="12" y="63"/>
                    <a:pt x="12" y="63"/>
                  </a:cubicBezTo>
                  <a:cubicBezTo>
                    <a:pt x="12" y="64"/>
                    <a:pt x="12" y="64"/>
                    <a:pt x="12" y="64"/>
                  </a:cubicBezTo>
                  <a:cubicBezTo>
                    <a:pt x="13" y="65"/>
                    <a:pt x="13" y="65"/>
                    <a:pt x="13" y="65"/>
                  </a:cubicBezTo>
                  <a:cubicBezTo>
                    <a:pt x="13" y="65"/>
                    <a:pt x="13" y="65"/>
                    <a:pt x="13" y="65"/>
                  </a:cubicBezTo>
                  <a:cubicBezTo>
                    <a:pt x="12" y="65"/>
                    <a:pt x="12" y="65"/>
                    <a:pt x="12" y="65"/>
                  </a:cubicBezTo>
                  <a:cubicBezTo>
                    <a:pt x="12" y="66"/>
                    <a:pt x="12" y="66"/>
                    <a:pt x="12" y="66"/>
                  </a:cubicBezTo>
                  <a:cubicBezTo>
                    <a:pt x="12" y="66"/>
                    <a:pt x="12" y="66"/>
                    <a:pt x="12" y="66"/>
                  </a:cubicBezTo>
                  <a:cubicBezTo>
                    <a:pt x="11" y="66"/>
                    <a:pt x="11" y="66"/>
                    <a:pt x="11" y="66"/>
                  </a:cubicBezTo>
                  <a:cubicBezTo>
                    <a:pt x="10" y="66"/>
                    <a:pt x="10" y="66"/>
                    <a:pt x="10" y="66"/>
                  </a:cubicBezTo>
                  <a:cubicBezTo>
                    <a:pt x="9" y="66"/>
                    <a:pt x="9" y="66"/>
                    <a:pt x="9" y="66"/>
                  </a:cubicBezTo>
                  <a:cubicBezTo>
                    <a:pt x="6" y="66"/>
                    <a:pt x="6" y="66"/>
                    <a:pt x="6" y="66"/>
                  </a:cubicBezTo>
                  <a:cubicBezTo>
                    <a:pt x="3" y="66"/>
                    <a:pt x="3" y="66"/>
                    <a:pt x="3" y="66"/>
                  </a:cubicBezTo>
                  <a:cubicBezTo>
                    <a:pt x="0" y="65"/>
                    <a:pt x="0" y="65"/>
                    <a:pt x="0" y="65"/>
                  </a:cubicBezTo>
                  <a:cubicBezTo>
                    <a:pt x="0" y="62"/>
                    <a:pt x="0" y="62"/>
                    <a:pt x="0" y="62"/>
                  </a:cubicBezTo>
                  <a:cubicBezTo>
                    <a:pt x="0" y="59"/>
                    <a:pt x="0" y="59"/>
                    <a:pt x="0" y="59"/>
                  </a:cubicBezTo>
                  <a:cubicBezTo>
                    <a:pt x="0" y="55"/>
                    <a:pt x="0" y="55"/>
                    <a:pt x="0" y="55"/>
                  </a:cubicBezTo>
                  <a:cubicBezTo>
                    <a:pt x="0" y="52"/>
                    <a:pt x="0" y="52"/>
                    <a:pt x="0" y="52"/>
                  </a:cubicBezTo>
                  <a:cubicBezTo>
                    <a:pt x="0" y="48"/>
                    <a:pt x="0" y="48"/>
                    <a:pt x="0" y="48"/>
                  </a:cubicBezTo>
                  <a:cubicBezTo>
                    <a:pt x="0" y="45"/>
                    <a:pt x="0" y="45"/>
                    <a:pt x="0" y="45"/>
                  </a:cubicBezTo>
                  <a:cubicBezTo>
                    <a:pt x="0" y="41"/>
                    <a:pt x="0" y="41"/>
                    <a:pt x="0" y="41"/>
                  </a:cubicBezTo>
                  <a:cubicBezTo>
                    <a:pt x="0" y="38"/>
                    <a:pt x="0" y="38"/>
                    <a:pt x="0" y="38"/>
                  </a:cubicBezTo>
                  <a:cubicBezTo>
                    <a:pt x="0" y="34"/>
                    <a:pt x="0" y="34"/>
                    <a:pt x="0" y="34"/>
                  </a:cubicBezTo>
                  <a:cubicBezTo>
                    <a:pt x="0" y="31"/>
                    <a:pt x="0" y="31"/>
                    <a:pt x="0" y="31"/>
                  </a:cubicBezTo>
                  <a:cubicBezTo>
                    <a:pt x="0" y="27"/>
                    <a:pt x="0" y="27"/>
                    <a:pt x="0" y="27"/>
                  </a:cubicBezTo>
                  <a:cubicBezTo>
                    <a:pt x="0" y="23"/>
                    <a:pt x="0" y="23"/>
                    <a:pt x="0" y="23"/>
                  </a:cubicBezTo>
                  <a:cubicBezTo>
                    <a:pt x="0" y="20"/>
                    <a:pt x="0" y="20"/>
                    <a:pt x="0" y="20"/>
                  </a:cubicBezTo>
                  <a:cubicBezTo>
                    <a:pt x="0" y="16"/>
                    <a:pt x="0" y="16"/>
                    <a:pt x="0" y="16"/>
                  </a:cubicBezTo>
                  <a:cubicBezTo>
                    <a:pt x="0" y="13"/>
                    <a:pt x="0" y="13"/>
                    <a:pt x="0" y="13"/>
                  </a:cubicBezTo>
                  <a:cubicBezTo>
                    <a:pt x="0" y="9"/>
                    <a:pt x="0" y="9"/>
                    <a:pt x="0" y="9"/>
                  </a:cubicBezTo>
                  <a:cubicBezTo>
                    <a:pt x="1" y="9"/>
                    <a:pt x="1" y="9"/>
                    <a:pt x="1" y="9"/>
                  </a:cubicBezTo>
                  <a:cubicBezTo>
                    <a:pt x="3" y="8"/>
                    <a:pt x="3" y="8"/>
                    <a:pt x="3" y="8"/>
                  </a:cubicBezTo>
                  <a:cubicBezTo>
                    <a:pt x="5" y="7"/>
                    <a:pt x="5" y="7"/>
                    <a:pt x="5" y="7"/>
                  </a:cubicBezTo>
                  <a:cubicBezTo>
                    <a:pt x="7" y="7"/>
                    <a:pt x="7" y="7"/>
                    <a:pt x="7" y="7"/>
                  </a:cubicBezTo>
                  <a:cubicBezTo>
                    <a:pt x="9" y="6"/>
                    <a:pt x="9" y="6"/>
                    <a:pt x="9" y="6"/>
                  </a:cubicBezTo>
                  <a:cubicBezTo>
                    <a:pt x="11" y="5"/>
                    <a:pt x="11" y="5"/>
                    <a:pt x="11" y="5"/>
                  </a:cubicBezTo>
                  <a:cubicBezTo>
                    <a:pt x="13" y="5"/>
                    <a:pt x="13" y="5"/>
                    <a:pt x="13" y="5"/>
                  </a:cubicBezTo>
                  <a:cubicBezTo>
                    <a:pt x="15" y="4"/>
                    <a:pt x="15" y="4"/>
                    <a:pt x="15" y="4"/>
                  </a:cubicBezTo>
                  <a:cubicBezTo>
                    <a:pt x="17" y="4"/>
                    <a:pt x="17" y="4"/>
                    <a:pt x="17" y="4"/>
                  </a:cubicBezTo>
                  <a:cubicBezTo>
                    <a:pt x="19" y="3"/>
                    <a:pt x="19" y="3"/>
                    <a:pt x="19" y="3"/>
                  </a:cubicBezTo>
                  <a:cubicBezTo>
                    <a:pt x="22" y="2"/>
                    <a:pt x="22" y="2"/>
                    <a:pt x="22" y="2"/>
                  </a:cubicBezTo>
                  <a:cubicBezTo>
                    <a:pt x="24" y="1"/>
                    <a:pt x="24" y="1"/>
                    <a:pt x="24" y="1"/>
                  </a:cubicBezTo>
                  <a:cubicBezTo>
                    <a:pt x="26" y="1"/>
                    <a:pt x="26" y="1"/>
                    <a:pt x="26" y="1"/>
                  </a:cubicBezTo>
                  <a:cubicBezTo>
                    <a:pt x="28" y="0"/>
                    <a:pt x="28" y="0"/>
                    <a:pt x="28" y="0"/>
                  </a:cubicBezTo>
                  <a:cubicBezTo>
                    <a:pt x="29" y="0"/>
                    <a:pt x="29" y="0"/>
                    <a:pt x="29" y="0"/>
                  </a:cubicBezTo>
                  <a:cubicBezTo>
                    <a:pt x="30" y="1"/>
                    <a:pt x="30" y="1"/>
                    <a:pt x="30" y="1"/>
                  </a:cubicBezTo>
                  <a:cubicBezTo>
                    <a:pt x="32" y="2"/>
                    <a:pt x="32" y="2"/>
                    <a:pt x="32" y="2"/>
                  </a:cubicBezTo>
                  <a:cubicBezTo>
                    <a:pt x="33" y="3"/>
                    <a:pt x="33" y="3"/>
                    <a:pt x="33" y="3"/>
                  </a:cubicBezTo>
                  <a:cubicBezTo>
                    <a:pt x="35" y="4"/>
                    <a:pt x="35" y="4"/>
                    <a:pt x="35" y="4"/>
                  </a:cubicBezTo>
                  <a:cubicBezTo>
                    <a:pt x="36" y="5"/>
                    <a:pt x="36" y="5"/>
                    <a:pt x="36" y="5"/>
                  </a:cubicBezTo>
                  <a:cubicBezTo>
                    <a:pt x="38" y="6"/>
                    <a:pt x="38" y="6"/>
                    <a:pt x="38" y="6"/>
                  </a:cubicBezTo>
                  <a:cubicBezTo>
                    <a:pt x="39" y="7"/>
                    <a:pt x="39" y="7"/>
                    <a:pt x="39" y="7"/>
                  </a:cubicBezTo>
                  <a:cubicBezTo>
                    <a:pt x="41" y="8"/>
                    <a:pt x="41" y="8"/>
                    <a:pt x="41" y="8"/>
                  </a:cubicBezTo>
                  <a:cubicBezTo>
                    <a:pt x="43" y="9"/>
                    <a:pt x="43" y="9"/>
                    <a:pt x="43" y="9"/>
                  </a:cubicBezTo>
                  <a:cubicBezTo>
                    <a:pt x="44" y="10"/>
                    <a:pt x="44" y="10"/>
                    <a:pt x="44" y="10"/>
                  </a:cubicBezTo>
                  <a:cubicBezTo>
                    <a:pt x="46" y="11"/>
                    <a:pt x="46" y="11"/>
                    <a:pt x="46" y="11"/>
                  </a:cubicBezTo>
                  <a:cubicBezTo>
                    <a:pt x="47" y="12"/>
                    <a:pt x="47" y="12"/>
                    <a:pt x="47" y="12"/>
                  </a:cubicBezTo>
                  <a:cubicBezTo>
                    <a:pt x="49" y="13"/>
                    <a:pt x="49" y="13"/>
                    <a:pt x="49" y="13"/>
                  </a:cubicBezTo>
                  <a:cubicBezTo>
                    <a:pt x="50" y="14"/>
                    <a:pt x="50" y="14"/>
                    <a:pt x="50" y="14"/>
                  </a:cubicBezTo>
                  <a:cubicBezTo>
                    <a:pt x="52" y="15"/>
                    <a:pt x="52" y="15"/>
                    <a:pt x="52" y="15"/>
                  </a:cubicBezTo>
                  <a:cubicBezTo>
                    <a:pt x="53" y="17"/>
                    <a:pt x="53" y="17"/>
                    <a:pt x="53" y="17"/>
                  </a:cubicBezTo>
                  <a:cubicBezTo>
                    <a:pt x="55" y="18"/>
                    <a:pt x="55" y="18"/>
                    <a:pt x="55" y="18"/>
                  </a:cubicBezTo>
                  <a:cubicBezTo>
                    <a:pt x="56" y="19"/>
                    <a:pt x="56" y="19"/>
                    <a:pt x="56" y="19"/>
                  </a:cubicBezTo>
                  <a:cubicBezTo>
                    <a:pt x="57" y="19"/>
                    <a:pt x="57" y="19"/>
                    <a:pt x="57" y="19"/>
                  </a:cubicBezTo>
                  <a:cubicBezTo>
                    <a:pt x="57" y="21"/>
                    <a:pt x="57" y="21"/>
                    <a:pt x="57" y="21"/>
                  </a:cubicBezTo>
                  <a:cubicBezTo>
                    <a:pt x="58" y="22"/>
                    <a:pt x="58" y="22"/>
                    <a:pt x="58" y="22"/>
                  </a:cubicBezTo>
                  <a:cubicBezTo>
                    <a:pt x="59" y="23"/>
                    <a:pt x="59" y="23"/>
                    <a:pt x="59" y="23"/>
                  </a:cubicBezTo>
                  <a:cubicBezTo>
                    <a:pt x="61" y="25"/>
                    <a:pt x="61" y="25"/>
                    <a:pt x="61" y="25"/>
                  </a:cubicBezTo>
                  <a:cubicBezTo>
                    <a:pt x="62" y="27"/>
                    <a:pt x="62" y="27"/>
                    <a:pt x="62" y="27"/>
                  </a:cubicBezTo>
                  <a:cubicBezTo>
                    <a:pt x="63" y="28"/>
                    <a:pt x="63" y="28"/>
                    <a:pt x="63" y="28"/>
                  </a:cubicBezTo>
                  <a:cubicBezTo>
                    <a:pt x="64" y="29"/>
                    <a:pt x="64" y="29"/>
                    <a:pt x="64" y="29"/>
                  </a:cubicBezTo>
                  <a:cubicBezTo>
                    <a:pt x="66" y="31"/>
                    <a:pt x="66" y="31"/>
                    <a:pt x="66" y="31"/>
                  </a:cubicBezTo>
                  <a:cubicBezTo>
                    <a:pt x="67" y="33"/>
                    <a:pt x="67" y="33"/>
                    <a:pt x="67" y="33"/>
                  </a:cubicBezTo>
                  <a:cubicBezTo>
                    <a:pt x="68" y="33"/>
                    <a:pt x="68" y="33"/>
                    <a:pt x="68" y="33"/>
                  </a:cubicBezTo>
                  <a:cubicBezTo>
                    <a:pt x="70" y="32"/>
                    <a:pt x="70" y="32"/>
                    <a:pt x="70" y="32"/>
                  </a:cubicBezTo>
                  <a:cubicBezTo>
                    <a:pt x="73" y="32"/>
                    <a:pt x="73" y="32"/>
                    <a:pt x="73" y="32"/>
                  </a:cubicBezTo>
                  <a:cubicBezTo>
                    <a:pt x="75" y="31"/>
                    <a:pt x="75" y="31"/>
                    <a:pt x="75" y="31"/>
                  </a:cubicBezTo>
                  <a:cubicBezTo>
                    <a:pt x="77" y="31"/>
                    <a:pt x="77" y="31"/>
                    <a:pt x="77" y="31"/>
                  </a:cubicBezTo>
                  <a:cubicBezTo>
                    <a:pt x="79" y="31"/>
                    <a:pt x="79" y="31"/>
                    <a:pt x="79" y="31"/>
                  </a:cubicBezTo>
                  <a:cubicBezTo>
                    <a:pt x="81" y="30"/>
                    <a:pt x="81" y="30"/>
                    <a:pt x="81" y="30"/>
                  </a:cubicBezTo>
                  <a:cubicBezTo>
                    <a:pt x="84" y="31"/>
                    <a:pt x="84" y="31"/>
                    <a:pt x="84" y="31"/>
                  </a:cubicBezTo>
                  <a:cubicBezTo>
                    <a:pt x="86" y="31"/>
                    <a:pt x="86" y="31"/>
                    <a:pt x="86" y="31"/>
                  </a:cubicBezTo>
                  <a:cubicBezTo>
                    <a:pt x="88" y="31"/>
                    <a:pt x="88" y="31"/>
                    <a:pt x="88" y="31"/>
                  </a:cubicBezTo>
                  <a:cubicBezTo>
                    <a:pt x="90" y="31"/>
                    <a:pt x="90" y="31"/>
                    <a:pt x="90" y="31"/>
                  </a:cubicBezTo>
                  <a:cubicBezTo>
                    <a:pt x="92" y="31"/>
                    <a:pt x="92" y="31"/>
                    <a:pt x="92" y="31"/>
                  </a:cubicBezTo>
                  <a:cubicBezTo>
                    <a:pt x="94" y="31"/>
                    <a:pt x="94" y="31"/>
                    <a:pt x="94" y="31"/>
                  </a:cubicBezTo>
                  <a:cubicBezTo>
                    <a:pt x="95" y="32"/>
                    <a:pt x="95" y="32"/>
                    <a:pt x="95" y="32"/>
                  </a:cubicBezTo>
                  <a:cubicBezTo>
                    <a:pt x="96" y="31"/>
                    <a:pt x="96" y="31"/>
                    <a:pt x="96" y="31"/>
                  </a:cubicBezTo>
                  <a:cubicBezTo>
                    <a:pt x="97" y="31"/>
                    <a:pt x="97" y="31"/>
                    <a:pt x="97" y="31"/>
                  </a:cubicBezTo>
                  <a:cubicBezTo>
                    <a:pt x="98" y="30"/>
                    <a:pt x="98" y="30"/>
                    <a:pt x="98" y="30"/>
                  </a:cubicBezTo>
                  <a:cubicBezTo>
                    <a:pt x="99" y="29"/>
                    <a:pt x="99" y="29"/>
                    <a:pt x="99" y="29"/>
                  </a:cubicBezTo>
                  <a:cubicBezTo>
                    <a:pt x="100" y="29"/>
                    <a:pt x="100" y="29"/>
                    <a:pt x="100" y="29"/>
                  </a:cubicBezTo>
                  <a:cubicBezTo>
                    <a:pt x="101" y="30"/>
                    <a:pt x="101" y="30"/>
                    <a:pt x="101" y="30"/>
                  </a:cubicBezTo>
                  <a:cubicBezTo>
                    <a:pt x="102" y="31"/>
                    <a:pt x="102" y="31"/>
                    <a:pt x="102" y="31"/>
                  </a:cubicBezTo>
                  <a:cubicBezTo>
                    <a:pt x="103" y="32"/>
                    <a:pt x="103" y="32"/>
                    <a:pt x="103" y="32"/>
                  </a:cubicBezTo>
                  <a:cubicBezTo>
                    <a:pt x="104" y="34"/>
                    <a:pt x="104" y="34"/>
                    <a:pt x="104" y="34"/>
                  </a:cubicBezTo>
                  <a:cubicBezTo>
                    <a:pt x="105" y="34"/>
                    <a:pt x="105" y="34"/>
                    <a:pt x="105" y="34"/>
                  </a:cubicBezTo>
                  <a:cubicBezTo>
                    <a:pt x="107" y="35"/>
                    <a:pt x="107" y="35"/>
                    <a:pt x="107" y="35"/>
                  </a:cubicBezTo>
                  <a:cubicBezTo>
                    <a:pt x="108" y="37"/>
                    <a:pt x="108" y="37"/>
                    <a:pt x="108" y="37"/>
                  </a:cubicBezTo>
                  <a:cubicBezTo>
                    <a:pt x="109" y="39"/>
                    <a:pt x="109" y="39"/>
                    <a:pt x="109" y="39"/>
                  </a:cubicBezTo>
                  <a:cubicBezTo>
                    <a:pt x="109" y="41"/>
                    <a:pt x="109" y="41"/>
                    <a:pt x="109" y="41"/>
                  </a:cubicBezTo>
                  <a:cubicBezTo>
                    <a:pt x="110" y="42"/>
                    <a:pt x="110" y="42"/>
                    <a:pt x="110" y="42"/>
                  </a:cubicBezTo>
                  <a:cubicBezTo>
                    <a:pt x="111" y="41"/>
                    <a:pt x="111" y="41"/>
                    <a:pt x="111" y="41"/>
                  </a:cubicBezTo>
                  <a:cubicBezTo>
                    <a:pt x="113" y="41"/>
                    <a:pt x="113" y="41"/>
                    <a:pt x="113" y="41"/>
                  </a:cubicBezTo>
                  <a:cubicBezTo>
                    <a:pt x="114" y="40"/>
                    <a:pt x="114" y="40"/>
                    <a:pt x="114" y="40"/>
                  </a:cubicBezTo>
                  <a:cubicBezTo>
                    <a:pt x="113" y="42"/>
                    <a:pt x="113" y="42"/>
                    <a:pt x="113" y="42"/>
                  </a:cubicBezTo>
                  <a:cubicBezTo>
                    <a:pt x="113" y="44"/>
                    <a:pt x="113" y="44"/>
                    <a:pt x="113" y="44"/>
                  </a:cubicBezTo>
                  <a:cubicBezTo>
                    <a:pt x="113" y="46"/>
                    <a:pt x="113" y="46"/>
                    <a:pt x="113" y="46"/>
                  </a:cubicBezTo>
                  <a:cubicBezTo>
                    <a:pt x="113" y="53"/>
                    <a:pt x="113" y="46"/>
                    <a:pt x="113" y="55"/>
                  </a:cubicBezTo>
                  <a:cubicBezTo>
                    <a:pt x="117" y="55"/>
                    <a:pt x="114" y="55"/>
                    <a:pt x="118" y="55"/>
                  </a:cubicBezTo>
                  <a:cubicBezTo>
                    <a:pt x="118" y="59"/>
                    <a:pt x="119" y="64"/>
                    <a:pt x="120" y="68"/>
                  </a:cubicBezTo>
                  <a:cubicBezTo>
                    <a:pt x="121" y="68"/>
                    <a:pt x="121" y="68"/>
                    <a:pt x="121" y="68"/>
                  </a:cubicBezTo>
                  <a:cubicBezTo>
                    <a:pt x="122" y="68"/>
                    <a:pt x="122" y="68"/>
                    <a:pt x="122" y="68"/>
                  </a:cubicBezTo>
                  <a:cubicBezTo>
                    <a:pt x="127" y="68"/>
                    <a:pt x="129" y="68"/>
                    <a:pt x="132" y="67"/>
                  </a:cubicBezTo>
                  <a:cubicBezTo>
                    <a:pt x="133" y="68"/>
                    <a:pt x="133" y="68"/>
                    <a:pt x="133" y="68"/>
                  </a:cubicBezTo>
                  <a:cubicBezTo>
                    <a:pt x="134" y="67"/>
                    <a:pt x="133" y="68"/>
                    <a:pt x="134" y="67"/>
                  </a:cubicBezTo>
                  <a:cubicBezTo>
                    <a:pt x="135" y="69"/>
                    <a:pt x="135" y="69"/>
                    <a:pt x="136" y="70"/>
                  </a:cubicBezTo>
                  <a:cubicBezTo>
                    <a:pt x="136" y="71"/>
                    <a:pt x="136" y="72"/>
                    <a:pt x="135" y="73"/>
                  </a:cubicBezTo>
                  <a:cubicBezTo>
                    <a:pt x="137" y="75"/>
                    <a:pt x="138" y="76"/>
                    <a:pt x="140" y="76"/>
                  </a:cubicBezTo>
                  <a:cubicBezTo>
                    <a:pt x="141" y="76"/>
                    <a:pt x="141" y="76"/>
                    <a:pt x="141" y="76"/>
                  </a:cubicBezTo>
                  <a:cubicBezTo>
                    <a:pt x="142" y="75"/>
                    <a:pt x="142" y="75"/>
                    <a:pt x="142" y="75"/>
                  </a:cubicBezTo>
                  <a:cubicBezTo>
                    <a:pt x="142" y="74"/>
                    <a:pt x="142" y="74"/>
                    <a:pt x="142" y="74"/>
                  </a:cubicBezTo>
                  <a:cubicBezTo>
                    <a:pt x="141" y="74"/>
                    <a:pt x="141" y="74"/>
                    <a:pt x="141" y="74"/>
                  </a:cubicBezTo>
                  <a:cubicBezTo>
                    <a:pt x="141" y="73"/>
                    <a:pt x="141" y="73"/>
                    <a:pt x="141" y="73"/>
                  </a:cubicBezTo>
                  <a:cubicBezTo>
                    <a:pt x="142" y="70"/>
                    <a:pt x="144" y="69"/>
                    <a:pt x="146" y="67"/>
                  </a:cubicBezTo>
                  <a:cubicBezTo>
                    <a:pt x="147" y="66"/>
                    <a:pt x="147" y="66"/>
                    <a:pt x="147" y="66"/>
                  </a:cubicBezTo>
                  <a:cubicBezTo>
                    <a:pt x="147" y="65"/>
                    <a:pt x="147" y="65"/>
                    <a:pt x="147" y="65"/>
                  </a:cubicBezTo>
                  <a:cubicBezTo>
                    <a:pt x="148" y="64"/>
                    <a:pt x="148" y="64"/>
                    <a:pt x="148" y="64"/>
                  </a:cubicBezTo>
                  <a:cubicBezTo>
                    <a:pt x="149" y="63"/>
                    <a:pt x="149" y="63"/>
                    <a:pt x="150" y="63"/>
                  </a:cubicBezTo>
                  <a:cubicBezTo>
                    <a:pt x="151" y="62"/>
                    <a:pt x="151" y="62"/>
                    <a:pt x="151" y="62"/>
                  </a:cubicBezTo>
                  <a:cubicBezTo>
                    <a:pt x="153" y="61"/>
                    <a:pt x="152" y="61"/>
                    <a:pt x="154" y="60"/>
                  </a:cubicBezTo>
                  <a:cubicBezTo>
                    <a:pt x="156" y="59"/>
                    <a:pt x="157" y="59"/>
                    <a:pt x="158" y="58"/>
                  </a:cubicBezTo>
                  <a:cubicBezTo>
                    <a:pt x="160" y="56"/>
                    <a:pt x="160" y="55"/>
                    <a:pt x="162" y="54"/>
                  </a:cubicBezTo>
                  <a:cubicBezTo>
                    <a:pt x="163" y="54"/>
                    <a:pt x="163" y="54"/>
                    <a:pt x="163" y="54"/>
                  </a:cubicBezTo>
                  <a:cubicBezTo>
                    <a:pt x="163" y="55"/>
                    <a:pt x="163" y="55"/>
                    <a:pt x="163" y="55"/>
                  </a:cubicBezTo>
                  <a:cubicBezTo>
                    <a:pt x="164" y="55"/>
                    <a:pt x="164" y="55"/>
                    <a:pt x="164" y="55"/>
                  </a:cubicBezTo>
                  <a:cubicBezTo>
                    <a:pt x="164" y="54"/>
                    <a:pt x="165" y="53"/>
                    <a:pt x="165" y="53"/>
                  </a:cubicBezTo>
                  <a:cubicBezTo>
                    <a:pt x="166" y="52"/>
                    <a:pt x="166" y="52"/>
                    <a:pt x="166" y="52"/>
                  </a:cubicBezTo>
                  <a:cubicBezTo>
                    <a:pt x="167" y="52"/>
                    <a:pt x="167" y="52"/>
                    <a:pt x="167" y="52"/>
                  </a:cubicBezTo>
                  <a:cubicBezTo>
                    <a:pt x="168" y="52"/>
                    <a:pt x="168" y="52"/>
                    <a:pt x="168" y="52"/>
                  </a:cubicBezTo>
                  <a:close/>
                  <a:moveTo>
                    <a:pt x="165" y="71"/>
                  </a:moveTo>
                  <a:cubicBezTo>
                    <a:pt x="165" y="71"/>
                    <a:pt x="165" y="71"/>
                    <a:pt x="165" y="71"/>
                  </a:cubicBezTo>
                  <a:cubicBezTo>
                    <a:pt x="164" y="70"/>
                    <a:pt x="164" y="70"/>
                    <a:pt x="164" y="70"/>
                  </a:cubicBezTo>
                  <a:cubicBezTo>
                    <a:pt x="164" y="70"/>
                    <a:pt x="164" y="70"/>
                    <a:pt x="164" y="70"/>
                  </a:cubicBezTo>
                  <a:cubicBezTo>
                    <a:pt x="164" y="70"/>
                    <a:pt x="164" y="70"/>
                    <a:pt x="164" y="70"/>
                  </a:cubicBezTo>
                  <a:cubicBezTo>
                    <a:pt x="164" y="70"/>
                    <a:pt x="164" y="70"/>
                    <a:pt x="164" y="70"/>
                  </a:cubicBezTo>
                  <a:cubicBezTo>
                    <a:pt x="164" y="71"/>
                    <a:pt x="164" y="71"/>
                    <a:pt x="164" y="71"/>
                  </a:cubicBezTo>
                  <a:cubicBezTo>
                    <a:pt x="165" y="71"/>
                    <a:pt x="165" y="71"/>
                    <a:pt x="165" y="71"/>
                  </a:cubicBezTo>
                  <a:close/>
                  <a:moveTo>
                    <a:pt x="169" y="86"/>
                  </a:moveTo>
                  <a:cubicBezTo>
                    <a:pt x="169" y="86"/>
                    <a:pt x="169" y="85"/>
                    <a:pt x="169" y="85"/>
                  </a:cubicBezTo>
                  <a:cubicBezTo>
                    <a:pt x="169" y="85"/>
                    <a:pt x="169" y="85"/>
                    <a:pt x="169" y="85"/>
                  </a:cubicBezTo>
                  <a:cubicBezTo>
                    <a:pt x="168" y="84"/>
                    <a:pt x="168" y="84"/>
                    <a:pt x="168" y="84"/>
                  </a:cubicBezTo>
                  <a:cubicBezTo>
                    <a:pt x="168" y="84"/>
                    <a:pt x="168" y="84"/>
                    <a:pt x="168" y="84"/>
                  </a:cubicBezTo>
                  <a:cubicBezTo>
                    <a:pt x="168" y="83"/>
                    <a:pt x="168" y="83"/>
                    <a:pt x="168" y="83"/>
                  </a:cubicBezTo>
                  <a:cubicBezTo>
                    <a:pt x="169" y="83"/>
                    <a:pt x="169" y="83"/>
                    <a:pt x="169" y="83"/>
                  </a:cubicBezTo>
                  <a:cubicBezTo>
                    <a:pt x="169" y="83"/>
                    <a:pt x="169" y="83"/>
                    <a:pt x="169" y="83"/>
                  </a:cubicBezTo>
                  <a:cubicBezTo>
                    <a:pt x="170" y="84"/>
                    <a:pt x="170" y="84"/>
                    <a:pt x="170" y="84"/>
                  </a:cubicBezTo>
                  <a:cubicBezTo>
                    <a:pt x="170" y="84"/>
                    <a:pt x="170" y="84"/>
                    <a:pt x="170" y="84"/>
                  </a:cubicBezTo>
                  <a:cubicBezTo>
                    <a:pt x="171" y="84"/>
                    <a:pt x="171" y="84"/>
                    <a:pt x="171" y="84"/>
                  </a:cubicBezTo>
                  <a:cubicBezTo>
                    <a:pt x="171" y="85"/>
                    <a:pt x="171" y="85"/>
                    <a:pt x="171" y="85"/>
                  </a:cubicBezTo>
                  <a:cubicBezTo>
                    <a:pt x="171" y="86"/>
                    <a:pt x="171" y="86"/>
                    <a:pt x="171" y="86"/>
                  </a:cubicBezTo>
                  <a:cubicBezTo>
                    <a:pt x="171" y="86"/>
                    <a:pt x="171" y="86"/>
                    <a:pt x="171" y="86"/>
                  </a:cubicBezTo>
                  <a:cubicBezTo>
                    <a:pt x="170" y="86"/>
                    <a:pt x="171" y="87"/>
                    <a:pt x="169" y="86"/>
                  </a:cubicBezTo>
                  <a:close/>
                  <a:moveTo>
                    <a:pt x="177" y="86"/>
                  </a:moveTo>
                  <a:cubicBezTo>
                    <a:pt x="177" y="86"/>
                    <a:pt x="177" y="86"/>
                    <a:pt x="177" y="86"/>
                  </a:cubicBezTo>
                  <a:cubicBezTo>
                    <a:pt x="177" y="86"/>
                    <a:pt x="177" y="86"/>
                    <a:pt x="177" y="86"/>
                  </a:cubicBezTo>
                  <a:cubicBezTo>
                    <a:pt x="176" y="86"/>
                    <a:pt x="176" y="86"/>
                    <a:pt x="176" y="86"/>
                  </a:cubicBezTo>
                  <a:cubicBezTo>
                    <a:pt x="176" y="85"/>
                    <a:pt x="176" y="85"/>
                    <a:pt x="176" y="85"/>
                  </a:cubicBezTo>
                  <a:cubicBezTo>
                    <a:pt x="177" y="85"/>
                    <a:pt x="177" y="85"/>
                    <a:pt x="177" y="85"/>
                  </a:cubicBezTo>
                  <a:cubicBezTo>
                    <a:pt x="177" y="85"/>
                    <a:pt x="177" y="85"/>
                    <a:pt x="177" y="85"/>
                  </a:cubicBezTo>
                  <a:lnTo>
                    <a:pt x="177" y="86"/>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248">
              <a:extLst>
                <a:ext uri="{FF2B5EF4-FFF2-40B4-BE49-F238E27FC236}">
                  <a16:creationId xmlns:a16="http://schemas.microsoft.com/office/drawing/2014/main" id="{65998AB7-DC8C-4AFE-BA33-A2C52D89F54F}"/>
                </a:ext>
              </a:extLst>
            </p:cNvPr>
            <p:cNvSpPr>
              <a:spLocks/>
            </p:cNvSpPr>
            <p:nvPr/>
          </p:nvSpPr>
          <p:spPr bwMode="auto">
            <a:xfrm>
              <a:off x="12271947" y="687936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249">
              <a:extLst>
                <a:ext uri="{FF2B5EF4-FFF2-40B4-BE49-F238E27FC236}">
                  <a16:creationId xmlns:a16="http://schemas.microsoft.com/office/drawing/2014/main" id="{BE3F66F0-1D18-4E11-BFF3-ED0DC7B44B79}"/>
                </a:ext>
              </a:extLst>
            </p:cNvPr>
            <p:cNvSpPr>
              <a:spLocks noEditPoints="1"/>
            </p:cNvSpPr>
            <p:nvPr/>
          </p:nvSpPr>
          <p:spPr bwMode="auto">
            <a:xfrm>
              <a:off x="8824023" y="8399111"/>
              <a:ext cx="9498" cy="33246"/>
            </a:xfrm>
            <a:custGeom>
              <a:avLst/>
              <a:gdLst>
                <a:gd name="T0" fmla="*/ 2 w 2"/>
                <a:gd name="T1" fmla="*/ 3 h 8"/>
                <a:gd name="T2" fmla="*/ 2 w 2"/>
                <a:gd name="T3" fmla="*/ 3 h 8"/>
                <a:gd name="T4" fmla="*/ 1 w 2"/>
                <a:gd name="T5" fmla="*/ 2 h 8"/>
                <a:gd name="T6" fmla="*/ 1 w 2"/>
                <a:gd name="T7" fmla="*/ 1 h 8"/>
                <a:gd name="T8" fmla="*/ 2 w 2"/>
                <a:gd name="T9" fmla="*/ 1 h 8"/>
                <a:gd name="T10" fmla="*/ 2 w 2"/>
                <a:gd name="T11" fmla="*/ 0 h 8"/>
                <a:gd name="T12" fmla="*/ 2 w 2"/>
                <a:gd name="T13" fmla="*/ 1 h 8"/>
                <a:gd name="T14" fmla="*/ 2 w 2"/>
                <a:gd name="T15" fmla="*/ 2 h 8"/>
                <a:gd name="T16" fmla="*/ 2 w 2"/>
                <a:gd name="T17" fmla="*/ 3 h 8"/>
                <a:gd name="T18" fmla="*/ 1 w 2"/>
                <a:gd name="T19" fmla="*/ 5 h 8"/>
                <a:gd name="T20" fmla="*/ 1 w 2"/>
                <a:gd name="T21" fmla="*/ 5 h 8"/>
                <a:gd name="T22" fmla="*/ 1 w 2"/>
                <a:gd name="T23" fmla="*/ 5 h 8"/>
                <a:gd name="T24" fmla="*/ 1 w 2"/>
                <a:gd name="T25" fmla="*/ 5 h 8"/>
                <a:gd name="T26" fmla="*/ 1 w 2"/>
                <a:gd name="T27" fmla="*/ 5 h 8"/>
                <a:gd name="T28" fmla="*/ 1 w 2"/>
                <a:gd name="T29" fmla="*/ 5 h 8"/>
                <a:gd name="T30" fmla="*/ 1 w 2"/>
                <a:gd name="T31" fmla="*/ 5 h 8"/>
                <a:gd name="T32" fmla="*/ 1 w 2"/>
                <a:gd name="T33" fmla="*/ 5 h 8"/>
                <a:gd name="T34" fmla="*/ 1 w 2"/>
                <a:gd name="T35" fmla="*/ 5 h 8"/>
                <a:gd name="T36" fmla="*/ 1 w 2"/>
                <a:gd name="T37" fmla="*/ 5 h 8"/>
                <a:gd name="T38" fmla="*/ 1 w 2"/>
                <a:gd name="T39" fmla="*/ 5 h 8"/>
                <a:gd name="T40" fmla="*/ 1 w 2"/>
                <a:gd name="T41" fmla="*/ 4 h 8"/>
                <a:gd name="T42" fmla="*/ 2 w 2"/>
                <a:gd name="T43" fmla="*/ 4 h 8"/>
                <a:gd name="T44" fmla="*/ 2 w 2"/>
                <a:gd name="T45" fmla="*/ 4 h 8"/>
                <a:gd name="T46" fmla="*/ 2 w 2"/>
                <a:gd name="T47" fmla="*/ 4 h 8"/>
                <a:gd name="T48" fmla="*/ 2 w 2"/>
                <a:gd name="T49" fmla="*/ 4 h 8"/>
                <a:gd name="T50" fmla="*/ 1 w 2"/>
                <a:gd name="T51" fmla="*/ 5 h 8"/>
                <a:gd name="T52" fmla="*/ 0 w 2"/>
                <a:gd name="T53" fmla="*/ 8 h 8"/>
                <a:gd name="T54" fmla="*/ 0 w 2"/>
                <a:gd name="T55" fmla="*/ 8 h 8"/>
                <a:gd name="T56" fmla="*/ 0 w 2"/>
                <a:gd name="T57" fmla="*/ 8 h 8"/>
                <a:gd name="T58" fmla="*/ 0 w 2"/>
                <a:gd name="T59" fmla="*/ 8 h 8"/>
                <a:gd name="T60" fmla="*/ 0 w 2"/>
                <a:gd name="T61" fmla="*/ 8 h 8"/>
                <a:gd name="T62" fmla="*/ 0 w 2"/>
                <a:gd name="T63" fmla="*/ 8 h 8"/>
                <a:gd name="T64" fmla="*/ 0 w 2"/>
                <a:gd name="T65" fmla="*/ 8 h 8"/>
                <a:gd name="T66" fmla="*/ 0 w 2"/>
                <a:gd name="T67" fmla="*/ 8 h 8"/>
                <a:gd name="T68" fmla="*/ 0 w 2"/>
                <a:gd name="T69" fmla="*/ 8 h 8"/>
                <a:gd name="T70" fmla="*/ 0 w 2"/>
                <a:gd name="T71" fmla="*/ 8 h 8"/>
                <a:gd name="T72" fmla="*/ 0 w 2"/>
                <a:gd name="T73" fmla="*/ 8 h 8"/>
                <a:gd name="T74" fmla="*/ 0 w 2"/>
                <a:gd name="T75" fmla="*/ 8 h 8"/>
                <a:gd name="T76" fmla="*/ 0 w 2"/>
                <a:gd name="T77" fmla="*/ 8 h 8"/>
                <a:gd name="T78" fmla="*/ 0 w 2"/>
                <a:gd name="T7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 h="8">
                  <a:moveTo>
                    <a:pt x="2" y="3"/>
                  </a:moveTo>
                  <a:cubicBezTo>
                    <a:pt x="2" y="3"/>
                    <a:pt x="2" y="3"/>
                    <a:pt x="2" y="3"/>
                  </a:cubicBezTo>
                  <a:cubicBezTo>
                    <a:pt x="1" y="2"/>
                    <a:pt x="1" y="2"/>
                    <a:pt x="1" y="2"/>
                  </a:cubicBezTo>
                  <a:cubicBezTo>
                    <a:pt x="1" y="1"/>
                    <a:pt x="1" y="1"/>
                    <a:pt x="1" y="1"/>
                  </a:cubicBezTo>
                  <a:cubicBezTo>
                    <a:pt x="1" y="1"/>
                    <a:pt x="1" y="1"/>
                    <a:pt x="2" y="1"/>
                  </a:cubicBezTo>
                  <a:cubicBezTo>
                    <a:pt x="2" y="0"/>
                    <a:pt x="2" y="0"/>
                    <a:pt x="2" y="0"/>
                  </a:cubicBezTo>
                  <a:cubicBezTo>
                    <a:pt x="2" y="1"/>
                    <a:pt x="2" y="1"/>
                    <a:pt x="2" y="1"/>
                  </a:cubicBezTo>
                  <a:cubicBezTo>
                    <a:pt x="2" y="2"/>
                    <a:pt x="2" y="2"/>
                    <a:pt x="2" y="2"/>
                  </a:cubicBezTo>
                  <a:cubicBezTo>
                    <a:pt x="2" y="3"/>
                    <a:pt x="2" y="3"/>
                    <a:pt x="2" y="3"/>
                  </a:cubicBezTo>
                  <a:close/>
                  <a:moveTo>
                    <a:pt x="1" y="5"/>
                  </a:move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4"/>
                    <a:pt x="1" y="4"/>
                    <a:pt x="1" y="4"/>
                  </a:cubicBezTo>
                  <a:cubicBezTo>
                    <a:pt x="1" y="4"/>
                    <a:pt x="1" y="4"/>
                    <a:pt x="2" y="4"/>
                  </a:cubicBezTo>
                  <a:cubicBezTo>
                    <a:pt x="2" y="4"/>
                    <a:pt x="2" y="4"/>
                    <a:pt x="2" y="4"/>
                  </a:cubicBezTo>
                  <a:cubicBezTo>
                    <a:pt x="2" y="4"/>
                    <a:pt x="2" y="4"/>
                    <a:pt x="2" y="4"/>
                  </a:cubicBezTo>
                  <a:cubicBezTo>
                    <a:pt x="2" y="4"/>
                    <a:pt x="2" y="4"/>
                    <a:pt x="2" y="4"/>
                  </a:cubicBezTo>
                  <a:cubicBezTo>
                    <a:pt x="1" y="4"/>
                    <a:pt x="1" y="4"/>
                    <a:pt x="1" y="5"/>
                  </a:cubicBezTo>
                  <a:close/>
                  <a:moveTo>
                    <a:pt x="0" y="8"/>
                  </a:move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250">
              <a:extLst>
                <a:ext uri="{FF2B5EF4-FFF2-40B4-BE49-F238E27FC236}">
                  <a16:creationId xmlns:a16="http://schemas.microsoft.com/office/drawing/2014/main" id="{DDEF004F-764B-47A3-9A4C-55C7AEBDBD68}"/>
                </a:ext>
              </a:extLst>
            </p:cNvPr>
            <p:cNvSpPr>
              <a:spLocks noEditPoints="1"/>
            </p:cNvSpPr>
            <p:nvPr/>
          </p:nvSpPr>
          <p:spPr bwMode="auto">
            <a:xfrm>
              <a:off x="8263616" y="8456101"/>
              <a:ext cx="631646" cy="536662"/>
            </a:xfrm>
            <a:custGeom>
              <a:avLst/>
              <a:gdLst>
                <a:gd name="T0" fmla="*/ 150 w 152"/>
                <a:gd name="T1" fmla="*/ 46 h 129"/>
                <a:gd name="T2" fmla="*/ 142 w 152"/>
                <a:gd name="T3" fmla="*/ 53 h 129"/>
                <a:gd name="T4" fmla="*/ 145 w 152"/>
                <a:gd name="T5" fmla="*/ 57 h 129"/>
                <a:gd name="T6" fmla="*/ 146 w 152"/>
                <a:gd name="T7" fmla="*/ 59 h 129"/>
                <a:gd name="T8" fmla="*/ 137 w 152"/>
                <a:gd name="T9" fmla="*/ 65 h 129"/>
                <a:gd name="T10" fmla="*/ 142 w 152"/>
                <a:gd name="T11" fmla="*/ 79 h 129"/>
                <a:gd name="T12" fmla="*/ 139 w 152"/>
                <a:gd name="T13" fmla="*/ 86 h 129"/>
                <a:gd name="T14" fmla="*/ 123 w 152"/>
                <a:gd name="T15" fmla="*/ 90 h 129"/>
                <a:gd name="T16" fmla="*/ 118 w 152"/>
                <a:gd name="T17" fmla="*/ 97 h 129"/>
                <a:gd name="T18" fmla="*/ 109 w 152"/>
                <a:gd name="T19" fmla="*/ 93 h 129"/>
                <a:gd name="T20" fmla="*/ 98 w 152"/>
                <a:gd name="T21" fmla="*/ 90 h 129"/>
                <a:gd name="T22" fmla="*/ 98 w 152"/>
                <a:gd name="T23" fmla="*/ 92 h 129"/>
                <a:gd name="T24" fmla="*/ 105 w 152"/>
                <a:gd name="T25" fmla="*/ 109 h 129"/>
                <a:gd name="T26" fmla="*/ 111 w 152"/>
                <a:gd name="T27" fmla="*/ 113 h 129"/>
                <a:gd name="T28" fmla="*/ 100 w 152"/>
                <a:gd name="T29" fmla="*/ 121 h 129"/>
                <a:gd name="T30" fmla="*/ 89 w 152"/>
                <a:gd name="T31" fmla="*/ 129 h 129"/>
                <a:gd name="T32" fmla="*/ 86 w 152"/>
                <a:gd name="T33" fmla="*/ 126 h 129"/>
                <a:gd name="T34" fmla="*/ 73 w 152"/>
                <a:gd name="T35" fmla="*/ 122 h 129"/>
                <a:gd name="T36" fmla="*/ 70 w 152"/>
                <a:gd name="T37" fmla="*/ 113 h 129"/>
                <a:gd name="T38" fmla="*/ 65 w 152"/>
                <a:gd name="T39" fmla="*/ 106 h 129"/>
                <a:gd name="T40" fmla="*/ 68 w 152"/>
                <a:gd name="T41" fmla="*/ 99 h 129"/>
                <a:gd name="T42" fmla="*/ 62 w 152"/>
                <a:gd name="T43" fmla="*/ 78 h 129"/>
                <a:gd name="T44" fmla="*/ 66 w 152"/>
                <a:gd name="T45" fmla="*/ 71 h 129"/>
                <a:gd name="T46" fmla="*/ 50 w 152"/>
                <a:gd name="T47" fmla="*/ 68 h 129"/>
                <a:gd name="T48" fmla="*/ 44 w 152"/>
                <a:gd name="T49" fmla="*/ 68 h 129"/>
                <a:gd name="T50" fmla="*/ 14 w 152"/>
                <a:gd name="T51" fmla="*/ 57 h 129"/>
                <a:gd name="T52" fmla="*/ 11 w 152"/>
                <a:gd name="T53" fmla="*/ 46 h 129"/>
                <a:gd name="T54" fmla="*/ 4 w 152"/>
                <a:gd name="T55" fmla="*/ 35 h 129"/>
                <a:gd name="T56" fmla="*/ 0 w 152"/>
                <a:gd name="T57" fmla="*/ 33 h 129"/>
                <a:gd name="T58" fmla="*/ 16 w 152"/>
                <a:gd name="T59" fmla="*/ 6 h 129"/>
                <a:gd name="T60" fmla="*/ 19 w 152"/>
                <a:gd name="T61" fmla="*/ 13 h 129"/>
                <a:gd name="T62" fmla="*/ 19 w 152"/>
                <a:gd name="T63" fmla="*/ 20 h 129"/>
                <a:gd name="T64" fmla="*/ 17 w 152"/>
                <a:gd name="T65" fmla="*/ 31 h 129"/>
                <a:gd name="T66" fmla="*/ 20 w 152"/>
                <a:gd name="T67" fmla="*/ 35 h 129"/>
                <a:gd name="T68" fmla="*/ 24 w 152"/>
                <a:gd name="T69" fmla="*/ 23 h 129"/>
                <a:gd name="T70" fmla="*/ 35 w 152"/>
                <a:gd name="T71" fmla="*/ 9 h 129"/>
                <a:gd name="T72" fmla="*/ 40 w 152"/>
                <a:gd name="T73" fmla="*/ 7 h 129"/>
                <a:gd name="T74" fmla="*/ 35 w 152"/>
                <a:gd name="T75" fmla="*/ 1 h 129"/>
                <a:gd name="T76" fmla="*/ 46 w 152"/>
                <a:gd name="T77" fmla="*/ 7 h 129"/>
                <a:gd name="T78" fmla="*/ 57 w 152"/>
                <a:gd name="T79" fmla="*/ 16 h 129"/>
                <a:gd name="T80" fmla="*/ 84 w 152"/>
                <a:gd name="T81" fmla="*/ 22 h 129"/>
                <a:gd name="T82" fmla="*/ 107 w 152"/>
                <a:gd name="T83" fmla="*/ 18 h 129"/>
                <a:gd name="T84" fmla="*/ 120 w 152"/>
                <a:gd name="T85" fmla="*/ 16 h 129"/>
                <a:gd name="T86" fmla="*/ 118 w 152"/>
                <a:gd name="T87" fmla="*/ 19 h 129"/>
                <a:gd name="T88" fmla="*/ 120 w 152"/>
                <a:gd name="T89" fmla="*/ 24 h 129"/>
                <a:gd name="T90" fmla="*/ 121 w 152"/>
                <a:gd name="T91" fmla="*/ 22 h 129"/>
                <a:gd name="T92" fmla="*/ 126 w 152"/>
                <a:gd name="T93" fmla="*/ 27 h 129"/>
                <a:gd name="T94" fmla="*/ 129 w 152"/>
                <a:gd name="T95" fmla="*/ 27 h 129"/>
                <a:gd name="T96" fmla="*/ 130 w 152"/>
                <a:gd name="T97" fmla="*/ 27 h 129"/>
                <a:gd name="T98" fmla="*/ 141 w 152"/>
                <a:gd name="T99" fmla="*/ 32 h 129"/>
                <a:gd name="T100" fmla="*/ 136 w 152"/>
                <a:gd name="T101" fmla="*/ 41 h 129"/>
                <a:gd name="T102" fmla="*/ 145 w 152"/>
                <a:gd name="T103" fmla="*/ 41 h 129"/>
                <a:gd name="T104" fmla="*/ 107 w 152"/>
                <a:gd name="T105" fmla="*/ 13 h 129"/>
                <a:gd name="T106" fmla="*/ 103 w 152"/>
                <a:gd name="T107" fmla="*/ 14 h 129"/>
                <a:gd name="T108" fmla="*/ 104 w 152"/>
                <a:gd name="T109" fmla="*/ 13 h 129"/>
                <a:gd name="T110" fmla="*/ 91 w 152"/>
                <a:gd name="T111" fmla="*/ 15 h 129"/>
                <a:gd name="T112" fmla="*/ 92 w 152"/>
                <a:gd name="T113" fmla="*/ 14 h 129"/>
                <a:gd name="T114" fmla="*/ 141 w 152"/>
                <a:gd name="T115" fmla="*/ 34 h 129"/>
                <a:gd name="T116" fmla="*/ 139 w 152"/>
                <a:gd name="T117" fmla="*/ 38 h 129"/>
                <a:gd name="T118" fmla="*/ 140 w 152"/>
                <a:gd name="T119" fmla="*/ 3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 h="129">
                  <a:moveTo>
                    <a:pt x="150" y="41"/>
                  </a:moveTo>
                  <a:cubicBezTo>
                    <a:pt x="152" y="44"/>
                    <a:pt x="152" y="44"/>
                    <a:pt x="152" y="44"/>
                  </a:cubicBezTo>
                  <a:cubicBezTo>
                    <a:pt x="152" y="44"/>
                    <a:pt x="152" y="44"/>
                    <a:pt x="152" y="44"/>
                  </a:cubicBezTo>
                  <a:cubicBezTo>
                    <a:pt x="152" y="45"/>
                    <a:pt x="152" y="45"/>
                    <a:pt x="152" y="45"/>
                  </a:cubicBezTo>
                  <a:cubicBezTo>
                    <a:pt x="150" y="45"/>
                    <a:pt x="150" y="45"/>
                    <a:pt x="150" y="45"/>
                  </a:cubicBezTo>
                  <a:cubicBezTo>
                    <a:pt x="150" y="46"/>
                    <a:pt x="150" y="46"/>
                    <a:pt x="150" y="46"/>
                  </a:cubicBezTo>
                  <a:cubicBezTo>
                    <a:pt x="150" y="47"/>
                    <a:pt x="150" y="47"/>
                    <a:pt x="150" y="47"/>
                  </a:cubicBezTo>
                  <a:cubicBezTo>
                    <a:pt x="146" y="48"/>
                    <a:pt x="148" y="48"/>
                    <a:pt x="146" y="49"/>
                  </a:cubicBezTo>
                  <a:cubicBezTo>
                    <a:pt x="144" y="49"/>
                    <a:pt x="144" y="49"/>
                    <a:pt x="144" y="49"/>
                  </a:cubicBezTo>
                  <a:cubicBezTo>
                    <a:pt x="144" y="50"/>
                    <a:pt x="144" y="50"/>
                    <a:pt x="144" y="50"/>
                  </a:cubicBezTo>
                  <a:cubicBezTo>
                    <a:pt x="143" y="52"/>
                    <a:pt x="143" y="52"/>
                    <a:pt x="142" y="53"/>
                  </a:cubicBezTo>
                  <a:cubicBezTo>
                    <a:pt x="142" y="53"/>
                    <a:pt x="142" y="53"/>
                    <a:pt x="142" y="53"/>
                  </a:cubicBezTo>
                  <a:cubicBezTo>
                    <a:pt x="142" y="54"/>
                    <a:pt x="143" y="54"/>
                    <a:pt x="143" y="55"/>
                  </a:cubicBezTo>
                  <a:cubicBezTo>
                    <a:pt x="143" y="56"/>
                    <a:pt x="143" y="56"/>
                    <a:pt x="143" y="56"/>
                  </a:cubicBezTo>
                  <a:cubicBezTo>
                    <a:pt x="143" y="56"/>
                    <a:pt x="143" y="56"/>
                    <a:pt x="143" y="56"/>
                  </a:cubicBezTo>
                  <a:cubicBezTo>
                    <a:pt x="143" y="57"/>
                    <a:pt x="143" y="57"/>
                    <a:pt x="143" y="57"/>
                  </a:cubicBezTo>
                  <a:cubicBezTo>
                    <a:pt x="144" y="57"/>
                    <a:pt x="144" y="57"/>
                    <a:pt x="144" y="57"/>
                  </a:cubicBezTo>
                  <a:cubicBezTo>
                    <a:pt x="145" y="57"/>
                    <a:pt x="145" y="57"/>
                    <a:pt x="145"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59"/>
                    <a:pt x="146" y="59"/>
                    <a:pt x="146" y="59"/>
                  </a:cubicBezTo>
                  <a:cubicBezTo>
                    <a:pt x="146" y="59"/>
                    <a:pt x="146" y="59"/>
                    <a:pt x="146" y="59"/>
                  </a:cubicBezTo>
                  <a:cubicBezTo>
                    <a:pt x="144" y="60"/>
                    <a:pt x="143" y="60"/>
                    <a:pt x="142" y="61"/>
                  </a:cubicBezTo>
                  <a:cubicBezTo>
                    <a:pt x="141" y="61"/>
                    <a:pt x="141" y="61"/>
                    <a:pt x="140" y="61"/>
                  </a:cubicBezTo>
                  <a:cubicBezTo>
                    <a:pt x="140" y="61"/>
                    <a:pt x="140" y="61"/>
                    <a:pt x="139" y="62"/>
                  </a:cubicBezTo>
                  <a:cubicBezTo>
                    <a:pt x="139" y="62"/>
                    <a:pt x="138" y="62"/>
                    <a:pt x="137" y="62"/>
                  </a:cubicBezTo>
                  <a:cubicBezTo>
                    <a:pt x="137" y="63"/>
                    <a:pt x="137" y="62"/>
                    <a:pt x="137" y="63"/>
                  </a:cubicBezTo>
                  <a:cubicBezTo>
                    <a:pt x="137" y="64"/>
                    <a:pt x="137" y="64"/>
                    <a:pt x="137" y="65"/>
                  </a:cubicBezTo>
                  <a:cubicBezTo>
                    <a:pt x="137" y="66"/>
                    <a:pt x="137" y="66"/>
                    <a:pt x="137" y="67"/>
                  </a:cubicBezTo>
                  <a:cubicBezTo>
                    <a:pt x="137" y="68"/>
                    <a:pt x="137" y="68"/>
                    <a:pt x="137" y="68"/>
                  </a:cubicBezTo>
                  <a:cubicBezTo>
                    <a:pt x="136" y="69"/>
                    <a:pt x="135" y="69"/>
                    <a:pt x="134" y="70"/>
                  </a:cubicBezTo>
                  <a:cubicBezTo>
                    <a:pt x="135" y="71"/>
                    <a:pt x="135" y="71"/>
                    <a:pt x="135" y="71"/>
                  </a:cubicBezTo>
                  <a:cubicBezTo>
                    <a:pt x="141" y="77"/>
                    <a:pt x="140" y="76"/>
                    <a:pt x="142" y="79"/>
                  </a:cubicBezTo>
                  <a:cubicBezTo>
                    <a:pt x="142" y="79"/>
                    <a:pt x="142" y="79"/>
                    <a:pt x="142" y="79"/>
                  </a:cubicBezTo>
                  <a:cubicBezTo>
                    <a:pt x="142" y="79"/>
                    <a:pt x="142" y="79"/>
                    <a:pt x="142" y="79"/>
                  </a:cubicBezTo>
                  <a:cubicBezTo>
                    <a:pt x="143" y="80"/>
                    <a:pt x="143" y="80"/>
                    <a:pt x="143" y="81"/>
                  </a:cubicBezTo>
                  <a:cubicBezTo>
                    <a:pt x="143" y="82"/>
                    <a:pt x="143" y="82"/>
                    <a:pt x="143" y="82"/>
                  </a:cubicBezTo>
                  <a:cubicBezTo>
                    <a:pt x="143" y="82"/>
                    <a:pt x="143" y="82"/>
                    <a:pt x="143" y="82"/>
                  </a:cubicBezTo>
                  <a:cubicBezTo>
                    <a:pt x="142" y="84"/>
                    <a:pt x="142" y="83"/>
                    <a:pt x="140" y="85"/>
                  </a:cubicBezTo>
                  <a:cubicBezTo>
                    <a:pt x="139" y="85"/>
                    <a:pt x="139" y="86"/>
                    <a:pt x="139" y="86"/>
                  </a:cubicBezTo>
                  <a:cubicBezTo>
                    <a:pt x="138" y="87"/>
                    <a:pt x="137" y="87"/>
                    <a:pt x="136" y="86"/>
                  </a:cubicBezTo>
                  <a:cubicBezTo>
                    <a:pt x="135" y="87"/>
                    <a:pt x="135" y="87"/>
                    <a:pt x="135" y="87"/>
                  </a:cubicBezTo>
                  <a:cubicBezTo>
                    <a:pt x="133" y="88"/>
                    <a:pt x="133" y="88"/>
                    <a:pt x="133" y="88"/>
                  </a:cubicBezTo>
                  <a:cubicBezTo>
                    <a:pt x="133" y="89"/>
                    <a:pt x="133" y="89"/>
                    <a:pt x="133" y="89"/>
                  </a:cubicBezTo>
                  <a:cubicBezTo>
                    <a:pt x="130" y="90"/>
                    <a:pt x="126" y="91"/>
                    <a:pt x="126" y="91"/>
                  </a:cubicBezTo>
                  <a:cubicBezTo>
                    <a:pt x="123" y="90"/>
                    <a:pt x="123" y="90"/>
                    <a:pt x="123" y="90"/>
                  </a:cubicBezTo>
                  <a:cubicBezTo>
                    <a:pt x="122" y="91"/>
                    <a:pt x="122" y="91"/>
                    <a:pt x="122" y="91"/>
                  </a:cubicBezTo>
                  <a:cubicBezTo>
                    <a:pt x="121" y="91"/>
                    <a:pt x="122" y="91"/>
                    <a:pt x="121" y="92"/>
                  </a:cubicBezTo>
                  <a:cubicBezTo>
                    <a:pt x="120" y="92"/>
                    <a:pt x="120" y="92"/>
                    <a:pt x="120" y="92"/>
                  </a:cubicBezTo>
                  <a:cubicBezTo>
                    <a:pt x="120" y="92"/>
                    <a:pt x="120" y="92"/>
                    <a:pt x="120" y="92"/>
                  </a:cubicBezTo>
                  <a:cubicBezTo>
                    <a:pt x="119" y="93"/>
                    <a:pt x="119" y="94"/>
                    <a:pt x="119" y="96"/>
                  </a:cubicBezTo>
                  <a:cubicBezTo>
                    <a:pt x="118" y="97"/>
                    <a:pt x="118" y="97"/>
                    <a:pt x="118" y="97"/>
                  </a:cubicBezTo>
                  <a:cubicBezTo>
                    <a:pt x="117" y="97"/>
                    <a:pt x="117" y="97"/>
                    <a:pt x="117" y="97"/>
                  </a:cubicBezTo>
                  <a:cubicBezTo>
                    <a:pt x="116" y="96"/>
                    <a:pt x="114" y="95"/>
                    <a:pt x="113" y="93"/>
                  </a:cubicBezTo>
                  <a:cubicBezTo>
                    <a:pt x="113" y="93"/>
                    <a:pt x="113" y="93"/>
                    <a:pt x="113" y="93"/>
                  </a:cubicBezTo>
                  <a:cubicBezTo>
                    <a:pt x="112" y="93"/>
                    <a:pt x="112" y="93"/>
                    <a:pt x="112" y="93"/>
                  </a:cubicBezTo>
                  <a:cubicBezTo>
                    <a:pt x="110" y="93"/>
                    <a:pt x="110" y="93"/>
                    <a:pt x="110" y="93"/>
                  </a:cubicBezTo>
                  <a:cubicBezTo>
                    <a:pt x="109" y="93"/>
                    <a:pt x="110" y="93"/>
                    <a:pt x="109" y="93"/>
                  </a:cubicBezTo>
                  <a:cubicBezTo>
                    <a:pt x="108" y="93"/>
                    <a:pt x="107" y="93"/>
                    <a:pt x="105" y="93"/>
                  </a:cubicBezTo>
                  <a:cubicBezTo>
                    <a:pt x="104" y="92"/>
                    <a:pt x="104" y="92"/>
                    <a:pt x="104" y="92"/>
                  </a:cubicBezTo>
                  <a:cubicBezTo>
                    <a:pt x="104" y="91"/>
                    <a:pt x="104" y="91"/>
                    <a:pt x="104" y="91"/>
                  </a:cubicBezTo>
                  <a:cubicBezTo>
                    <a:pt x="103" y="91"/>
                    <a:pt x="103" y="91"/>
                    <a:pt x="103" y="91"/>
                  </a:cubicBezTo>
                  <a:cubicBezTo>
                    <a:pt x="102" y="91"/>
                    <a:pt x="100" y="91"/>
                    <a:pt x="99" y="91"/>
                  </a:cubicBezTo>
                  <a:cubicBezTo>
                    <a:pt x="98" y="90"/>
                    <a:pt x="98" y="90"/>
                    <a:pt x="98" y="90"/>
                  </a:cubicBezTo>
                  <a:cubicBezTo>
                    <a:pt x="98" y="90"/>
                    <a:pt x="98" y="90"/>
                    <a:pt x="98" y="90"/>
                  </a:cubicBezTo>
                  <a:cubicBezTo>
                    <a:pt x="97" y="89"/>
                    <a:pt x="97" y="89"/>
                    <a:pt x="97" y="89"/>
                  </a:cubicBezTo>
                  <a:cubicBezTo>
                    <a:pt x="96" y="89"/>
                    <a:pt x="96" y="89"/>
                    <a:pt x="96" y="89"/>
                  </a:cubicBezTo>
                  <a:cubicBezTo>
                    <a:pt x="96" y="90"/>
                    <a:pt x="96" y="90"/>
                    <a:pt x="96" y="90"/>
                  </a:cubicBezTo>
                  <a:cubicBezTo>
                    <a:pt x="97" y="91"/>
                    <a:pt x="97" y="91"/>
                    <a:pt x="97" y="91"/>
                  </a:cubicBezTo>
                  <a:cubicBezTo>
                    <a:pt x="98" y="92"/>
                    <a:pt x="98" y="92"/>
                    <a:pt x="98" y="92"/>
                  </a:cubicBezTo>
                  <a:cubicBezTo>
                    <a:pt x="99" y="94"/>
                    <a:pt x="100" y="94"/>
                    <a:pt x="102" y="96"/>
                  </a:cubicBezTo>
                  <a:cubicBezTo>
                    <a:pt x="103" y="97"/>
                    <a:pt x="103" y="97"/>
                    <a:pt x="103" y="97"/>
                  </a:cubicBezTo>
                  <a:cubicBezTo>
                    <a:pt x="102" y="99"/>
                    <a:pt x="103" y="99"/>
                    <a:pt x="103" y="101"/>
                  </a:cubicBezTo>
                  <a:cubicBezTo>
                    <a:pt x="104" y="103"/>
                    <a:pt x="105" y="105"/>
                    <a:pt x="105" y="107"/>
                  </a:cubicBezTo>
                  <a:cubicBezTo>
                    <a:pt x="105" y="108"/>
                    <a:pt x="105" y="108"/>
                    <a:pt x="105" y="109"/>
                  </a:cubicBezTo>
                  <a:cubicBezTo>
                    <a:pt x="105" y="109"/>
                    <a:pt x="105" y="109"/>
                    <a:pt x="105" y="109"/>
                  </a:cubicBezTo>
                  <a:cubicBezTo>
                    <a:pt x="105" y="109"/>
                    <a:pt x="105" y="109"/>
                    <a:pt x="105" y="109"/>
                  </a:cubicBezTo>
                  <a:cubicBezTo>
                    <a:pt x="107" y="110"/>
                    <a:pt x="110" y="110"/>
                    <a:pt x="112" y="110"/>
                  </a:cubicBezTo>
                  <a:cubicBezTo>
                    <a:pt x="112" y="111"/>
                    <a:pt x="112" y="111"/>
                    <a:pt x="112" y="111"/>
                  </a:cubicBezTo>
                  <a:cubicBezTo>
                    <a:pt x="112" y="112"/>
                    <a:pt x="112" y="112"/>
                    <a:pt x="112" y="112"/>
                  </a:cubicBezTo>
                  <a:cubicBezTo>
                    <a:pt x="111" y="113"/>
                    <a:pt x="111" y="113"/>
                    <a:pt x="111" y="113"/>
                  </a:cubicBezTo>
                  <a:cubicBezTo>
                    <a:pt x="111" y="113"/>
                    <a:pt x="111" y="113"/>
                    <a:pt x="111" y="113"/>
                  </a:cubicBezTo>
                  <a:cubicBezTo>
                    <a:pt x="110" y="113"/>
                    <a:pt x="110" y="113"/>
                    <a:pt x="110" y="113"/>
                  </a:cubicBezTo>
                  <a:cubicBezTo>
                    <a:pt x="108" y="114"/>
                    <a:pt x="109" y="114"/>
                    <a:pt x="107" y="115"/>
                  </a:cubicBezTo>
                  <a:cubicBezTo>
                    <a:pt x="106" y="115"/>
                    <a:pt x="105" y="115"/>
                    <a:pt x="105" y="116"/>
                  </a:cubicBezTo>
                  <a:cubicBezTo>
                    <a:pt x="104" y="117"/>
                    <a:pt x="104" y="117"/>
                    <a:pt x="104" y="119"/>
                  </a:cubicBezTo>
                  <a:cubicBezTo>
                    <a:pt x="103" y="120"/>
                    <a:pt x="103" y="120"/>
                    <a:pt x="102" y="121"/>
                  </a:cubicBezTo>
                  <a:cubicBezTo>
                    <a:pt x="100" y="121"/>
                    <a:pt x="101" y="121"/>
                    <a:pt x="100" y="121"/>
                  </a:cubicBezTo>
                  <a:cubicBezTo>
                    <a:pt x="99" y="121"/>
                    <a:pt x="99" y="121"/>
                    <a:pt x="99" y="121"/>
                  </a:cubicBezTo>
                  <a:cubicBezTo>
                    <a:pt x="98" y="122"/>
                    <a:pt x="98" y="122"/>
                    <a:pt x="97" y="123"/>
                  </a:cubicBezTo>
                  <a:cubicBezTo>
                    <a:pt x="96" y="123"/>
                    <a:pt x="96" y="123"/>
                    <a:pt x="96" y="123"/>
                  </a:cubicBezTo>
                  <a:cubicBezTo>
                    <a:pt x="95" y="123"/>
                    <a:pt x="94" y="123"/>
                    <a:pt x="93" y="124"/>
                  </a:cubicBezTo>
                  <a:cubicBezTo>
                    <a:pt x="91" y="126"/>
                    <a:pt x="91" y="126"/>
                    <a:pt x="90" y="127"/>
                  </a:cubicBezTo>
                  <a:cubicBezTo>
                    <a:pt x="89" y="128"/>
                    <a:pt x="89" y="128"/>
                    <a:pt x="89" y="129"/>
                  </a:cubicBezTo>
                  <a:cubicBezTo>
                    <a:pt x="88" y="129"/>
                    <a:pt x="88" y="129"/>
                    <a:pt x="88" y="129"/>
                  </a:cubicBezTo>
                  <a:cubicBezTo>
                    <a:pt x="88" y="128"/>
                    <a:pt x="88" y="128"/>
                    <a:pt x="88" y="128"/>
                  </a:cubicBezTo>
                  <a:cubicBezTo>
                    <a:pt x="88" y="127"/>
                    <a:pt x="88" y="127"/>
                    <a:pt x="88" y="127"/>
                  </a:cubicBezTo>
                  <a:cubicBezTo>
                    <a:pt x="88" y="126"/>
                    <a:pt x="88" y="126"/>
                    <a:pt x="88" y="126"/>
                  </a:cubicBezTo>
                  <a:cubicBezTo>
                    <a:pt x="87" y="126"/>
                    <a:pt x="87" y="126"/>
                    <a:pt x="86" y="126"/>
                  </a:cubicBezTo>
                  <a:cubicBezTo>
                    <a:pt x="86" y="126"/>
                    <a:pt x="86" y="126"/>
                    <a:pt x="86" y="126"/>
                  </a:cubicBezTo>
                  <a:cubicBezTo>
                    <a:pt x="85" y="126"/>
                    <a:pt x="85" y="126"/>
                    <a:pt x="83" y="128"/>
                  </a:cubicBezTo>
                  <a:cubicBezTo>
                    <a:pt x="81" y="128"/>
                    <a:pt x="81" y="128"/>
                    <a:pt x="79" y="128"/>
                  </a:cubicBezTo>
                  <a:cubicBezTo>
                    <a:pt x="79" y="128"/>
                    <a:pt x="79" y="128"/>
                    <a:pt x="79" y="128"/>
                  </a:cubicBezTo>
                  <a:cubicBezTo>
                    <a:pt x="77" y="127"/>
                    <a:pt x="74" y="124"/>
                    <a:pt x="73" y="123"/>
                  </a:cubicBezTo>
                  <a:cubicBezTo>
                    <a:pt x="73" y="122"/>
                    <a:pt x="73" y="122"/>
                    <a:pt x="73" y="122"/>
                  </a:cubicBezTo>
                  <a:cubicBezTo>
                    <a:pt x="73" y="122"/>
                    <a:pt x="73" y="122"/>
                    <a:pt x="73" y="122"/>
                  </a:cubicBezTo>
                  <a:cubicBezTo>
                    <a:pt x="72" y="120"/>
                    <a:pt x="72" y="121"/>
                    <a:pt x="72" y="119"/>
                  </a:cubicBezTo>
                  <a:cubicBezTo>
                    <a:pt x="72" y="119"/>
                    <a:pt x="72" y="119"/>
                    <a:pt x="72" y="119"/>
                  </a:cubicBezTo>
                  <a:cubicBezTo>
                    <a:pt x="72" y="118"/>
                    <a:pt x="72" y="118"/>
                    <a:pt x="72" y="118"/>
                  </a:cubicBezTo>
                  <a:cubicBezTo>
                    <a:pt x="71" y="117"/>
                    <a:pt x="71" y="115"/>
                    <a:pt x="70" y="115"/>
                  </a:cubicBezTo>
                  <a:cubicBezTo>
                    <a:pt x="70" y="114"/>
                    <a:pt x="70" y="114"/>
                    <a:pt x="70" y="114"/>
                  </a:cubicBezTo>
                  <a:cubicBezTo>
                    <a:pt x="70" y="113"/>
                    <a:pt x="70" y="113"/>
                    <a:pt x="70" y="113"/>
                  </a:cubicBezTo>
                  <a:cubicBezTo>
                    <a:pt x="70" y="113"/>
                    <a:pt x="70" y="113"/>
                    <a:pt x="70" y="113"/>
                  </a:cubicBezTo>
                  <a:cubicBezTo>
                    <a:pt x="69" y="111"/>
                    <a:pt x="69" y="111"/>
                    <a:pt x="69" y="111"/>
                  </a:cubicBezTo>
                  <a:cubicBezTo>
                    <a:pt x="69" y="111"/>
                    <a:pt x="69" y="111"/>
                    <a:pt x="69" y="111"/>
                  </a:cubicBezTo>
                  <a:cubicBezTo>
                    <a:pt x="69" y="110"/>
                    <a:pt x="69" y="110"/>
                    <a:pt x="69" y="110"/>
                  </a:cubicBezTo>
                  <a:cubicBezTo>
                    <a:pt x="68" y="109"/>
                    <a:pt x="66" y="107"/>
                    <a:pt x="65" y="107"/>
                  </a:cubicBezTo>
                  <a:cubicBezTo>
                    <a:pt x="65" y="106"/>
                    <a:pt x="65" y="106"/>
                    <a:pt x="65" y="106"/>
                  </a:cubicBezTo>
                  <a:cubicBezTo>
                    <a:pt x="64" y="106"/>
                    <a:pt x="64" y="106"/>
                    <a:pt x="64" y="106"/>
                  </a:cubicBezTo>
                  <a:cubicBezTo>
                    <a:pt x="64" y="106"/>
                    <a:pt x="64" y="106"/>
                    <a:pt x="63" y="105"/>
                  </a:cubicBezTo>
                  <a:cubicBezTo>
                    <a:pt x="62" y="106"/>
                    <a:pt x="62" y="106"/>
                    <a:pt x="62" y="106"/>
                  </a:cubicBezTo>
                  <a:cubicBezTo>
                    <a:pt x="62" y="105"/>
                    <a:pt x="62" y="105"/>
                    <a:pt x="62" y="105"/>
                  </a:cubicBezTo>
                  <a:cubicBezTo>
                    <a:pt x="63" y="103"/>
                    <a:pt x="67" y="100"/>
                    <a:pt x="68" y="100"/>
                  </a:cubicBezTo>
                  <a:cubicBezTo>
                    <a:pt x="68" y="99"/>
                    <a:pt x="68" y="99"/>
                    <a:pt x="68" y="99"/>
                  </a:cubicBezTo>
                  <a:cubicBezTo>
                    <a:pt x="67" y="98"/>
                    <a:pt x="66" y="97"/>
                    <a:pt x="66" y="96"/>
                  </a:cubicBezTo>
                  <a:cubicBezTo>
                    <a:pt x="65" y="95"/>
                    <a:pt x="65" y="95"/>
                    <a:pt x="65" y="95"/>
                  </a:cubicBezTo>
                  <a:cubicBezTo>
                    <a:pt x="64" y="93"/>
                    <a:pt x="62" y="90"/>
                    <a:pt x="62" y="88"/>
                  </a:cubicBezTo>
                  <a:cubicBezTo>
                    <a:pt x="62" y="87"/>
                    <a:pt x="62" y="87"/>
                    <a:pt x="62" y="87"/>
                  </a:cubicBezTo>
                  <a:cubicBezTo>
                    <a:pt x="62" y="86"/>
                    <a:pt x="62" y="86"/>
                    <a:pt x="62" y="86"/>
                  </a:cubicBezTo>
                  <a:cubicBezTo>
                    <a:pt x="62" y="82"/>
                    <a:pt x="63" y="82"/>
                    <a:pt x="62" y="78"/>
                  </a:cubicBezTo>
                  <a:cubicBezTo>
                    <a:pt x="63" y="77"/>
                    <a:pt x="63" y="77"/>
                    <a:pt x="63" y="77"/>
                  </a:cubicBezTo>
                  <a:cubicBezTo>
                    <a:pt x="64" y="76"/>
                    <a:pt x="64" y="76"/>
                    <a:pt x="64" y="76"/>
                  </a:cubicBezTo>
                  <a:cubicBezTo>
                    <a:pt x="64" y="75"/>
                    <a:pt x="64" y="75"/>
                    <a:pt x="64" y="75"/>
                  </a:cubicBezTo>
                  <a:cubicBezTo>
                    <a:pt x="64" y="73"/>
                    <a:pt x="64" y="73"/>
                    <a:pt x="64" y="73"/>
                  </a:cubicBezTo>
                  <a:cubicBezTo>
                    <a:pt x="65" y="72"/>
                    <a:pt x="65" y="72"/>
                    <a:pt x="65" y="72"/>
                  </a:cubicBezTo>
                  <a:cubicBezTo>
                    <a:pt x="66" y="71"/>
                    <a:pt x="66" y="71"/>
                    <a:pt x="66" y="71"/>
                  </a:cubicBezTo>
                  <a:cubicBezTo>
                    <a:pt x="66" y="69"/>
                    <a:pt x="66" y="69"/>
                    <a:pt x="66" y="69"/>
                  </a:cubicBezTo>
                  <a:cubicBezTo>
                    <a:pt x="66" y="68"/>
                    <a:pt x="66" y="69"/>
                    <a:pt x="66" y="68"/>
                  </a:cubicBezTo>
                  <a:cubicBezTo>
                    <a:pt x="65" y="67"/>
                    <a:pt x="65" y="67"/>
                    <a:pt x="65" y="67"/>
                  </a:cubicBezTo>
                  <a:cubicBezTo>
                    <a:pt x="63" y="66"/>
                    <a:pt x="64" y="67"/>
                    <a:pt x="62" y="67"/>
                  </a:cubicBezTo>
                  <a:cubicBezTo>
                    <a:pt x="61" y="67"/>
                    <a:pt x="61" y="67"/>
                    <a:pt x="61" y="67"/>
                  </a:cubicBezTo>
                  <a:cubicBezTo>
                    <a:pt x="54" y="68"/>
                    <a:pt x="52" y="68"/>
                    <a:pt x="50" y="68"/>
                  </a:cubicBezTo>
                  <a:cubicBezTo>
                    <a:pt x="48" y="68"/>
                    <a:pt x="48" y="68"/>
                    <a:pt x="48" y="68"/>
                  </a:cubicBezTo>
                  <a:cubicBezTo>
                    <a:pt x="47" y="68"/>
                    <a:pt x="47" y="68"/>
                    <a:pt x="47" y="68"/>
                  </a:cubicBezTo>
                  <a:cubicBezTo>
                    <a:pt x="46" y="69"/>
                    <a:pt x="46" y="69"/>
                    <a:pt x="46" y="69"/>
                  </a:cubicBezTo>
                  <a:cubicBezTo>
                    <a:pt x="45" y="68"/>
                    <a:pt x="45" y="68"/>
                    <a:pt x="45" y="68"/>
                  </a:cubicBezTo>
                  <a:cubicBezTo>
                    <a:pt x="45" y="68"/>
                    <a:pt x="45" y="68"/>
                    <a:pt x="45" y="68"/>
                  </a:cubicBezTo>
                  <a:cubicBezTo>
                    <a:pt x="44" y="68"/>
                    <a:pt x="44" y="68"/>
                    <a:pt x="44" y="68"/>
                  </a:cubicBezTo>
                  <a:cubicBezTo>
                    <a:pt x="43" y="68"/>
                    <a:pt x="37" y="60"/>
                    <a:pt x="37" y="59"/>
                  </a:cubicBezTo>
                  <a:cubicBezTo>
                    <a:pt x="36" y="59"/>
                    <a:pt x="36" y="59"/>
                    <a:pt x="36" y="59"/>
                  </a:cubicBezTo>
                  <a:cubicBezTo>
                    <a:pt x="30" y="59"/>
                    <a:pt x="33" y="56"/>
                    <a:pt x="26" y="59"/>
                  </a:cubicBezTo>
                  <a:cubicBezTo>
                    <a:pt x="21" y="59"/>
                    <a:pt x="23" y="57"/>
                    <a:pt x="16" y="59"/>
                  </a:cubicBezTo>
                  <a:cubicBezTo>
                    <a:pt x="15" y="58"/>
                    <a:pt x="15" y="58"/>
                    <a:pt x="15" y="58"/>
                  </a:cubicBezTo>
                  <a:cubicBezTo>
                    <a:pt x="14" y="57"/>
                    <a:pt x="14" y="57"/>
                    <a:pt x="14" y="57"/>
                  </a:cubicBezTo>
                  <a:cubicBezTo>
                    <a:pt x="13" y="55"/>
                    <a:pt x="14" y="56"/>
                    <a:pt x="13" y="54"/>
                  </a:cubicBezTo>
                  <a:cubicBezTo>
                    <a:pt x="12" y="54"/>
                    <a:pt x="12" y="54"/>
                    <a:pt x="11" y="54"/>
                  </a:cubicBezTo>
                  <a:cubicBezTo>
                    <a:pt x="10" y="53"/>
                    <a:pt x="10" y="53"/>
                    <a:pt x="10" y="53"/>
                  </a:cubicBezTo>
                  <a:cubicBezTo>
                    <a:pt x="10" y="53"/>
                    <a:pt x="10" y="53"/>
                    <a:pt x="10" y="53"/>
                  </a:cubicBezTo>
                  <a:cubicBezTo>
                    <a:pt x="10" y="51"/>
                    <a:pt x="10" y="50"/>
                    <a:pt x="10" y="48"/>
                  </a:cubicBezTo>
                  <a:cubicBezTo>
                    <a:pt x="11" y="47"/>
                    <a:pt x="11" y="47"/>
                    <a:pt x="11" y="46"/>
                  </a:cubicBezTo>
                  <a:cubicBezTo>
                    <a:pt x="11" y="45"/>
                    <a:pt x="11" y="44"/>
                    <a:pt x="11" y="43"/>
                  </a:cubicBezTo>
                  <a:cubicBezTo>
                    <a:pt x="9" y="42"/>
                    <a:pt x="10" y="42"/>
                    <a:pt x="8" y="40"/>
                  </a:cubicBezTo>
                  <a:cubicBezTo>
                    <a:pt x="7" y="37"/>
                    <a:pt x="7" y="38"/>
                    <a:pt x="6" y="35"/>
                  </a:cubicBezTo>
                  <a:cubicBezTo>
                    <a:pt x="6" y="35"/>
                    <a:pt x="6" y="35"/>
                    <a:pt x="6" y="35"/>
                  </a:cubicBezTo>
                  <a:cubicBezTo>
                    <a:pt x="5" y="35"/>
                    <a:pt x="5" y="35"/>
                    <a:pt x="5" y="35"/>
                  </a:cubicBezTo>
                  <a:cubicBezTo>
                    <a:pt x="4" y="35"/>
                    <a:pt x="4" y="35"/>
                    <a:pt x="4" y="35"/>
                  </a:cubicBezTo>
                  <a:cubicBezTo>
                    <a:pt x="4" y="33"/>
                    <a:pt x="4" y="33"/>
                    <a:pt x="4" y="33"/>
                  </a:cubicBezTo>
                  <a:cubicBezTo>
                    <a:pt x="3" y="33"/>
                    <a:pt x="3" y="33"/>
                    <a:pt x="3" y="33"/>
                  </a:cubicBezTo>
                  <a:cubicBezTo>
                    <a:pt x="2" y="34"/>
                    <a:pt x="3" y="33"/>
                    <a:pt x="2" y="34"/>
                  </a:cubicBezTo>
                  <a:cubicBezTo>
                    <a:pt x="0" y="34"/>
                    <a:pt x="0" y="34"/>
                    <a:pt x="0" y="34"/>
                  </a:cubicBezTo>
                  <a:cubicBezTo>
                    <a:pt x="0" y="34"/>
                    <a:pt x="0" y="34"/>
                    <a:pt x="0" y="34"/>
                  </a:cubicBezTo>
                  <a:cubicBezTo>
                    <a:pt x="0" y="33"/>
                    <a:pt x="0" y="33"/>
                    <a:pt x="0" y="33"/>
                  </a:cubicBezTo>
                  <a:cubicBezTo>
                    <a:pt x="1" y="32"/>
                    <a:pt x="3" y="29"/>
                    <a:pt x="4" y="27"/>
                  </a:cubicBezTo>
                  <a:cubicBezTo>
                    <a:pt x="5" y="21"/>
                    <a:pt x="5" y="23"/>
                    <a:pt x="5" y="19"/>
                  </a:cubicBezTo>
                  <a:cubicBezTo>
                    <a:pt x="7" y="17"/>
                    <a:pt x="7" y="17"/>
                    <a:pt x="8" y="15"/>
                  </a:cubicBezTo>
                  <a:cubicBezTo>
                    <a:pt x="8" y="14"/>
                    <a:pt x="9" y="13"/>
                    <a:pt x="10" y="12"/>
                  </a:cubicBezTo>
                  <a:cubicBezTo>
                    <a:pt x="12" y="11"/>
                    <a:pt x="12" y="11"/>
                    <a:pt x="12" y="11"/>
                  </a:cubicBezTo>
                  <a:cubicBezTo>
                    <a:pt x="13" y="10"/>
                    <a:pt x="15" y="7"/>
                    <a:pt x="16" y="6"/>
                  </a:cubicBezTo>
                  <a:cubicBezTo>
                    <a:pt x="25" y="4"/>
                    <a:pt x="19" y="5"/>
                    <a:pt x="23" y="4"/>
                  </a:cubicBezTo>
                  <a:cubicBezTo>
                    <a:pt x="23" y="4"/>
                    <a:pt x="23" y="4"/>
                    <a:pt x="23" y="4"/>
                  </a:cubicBezTo>
                  <a:cubicBezTo>
                    <a:pt x="22" y="5"/>
                    <a:pt x="22" y="5"/>
                    <a:pt x="22" y="5"/>
                  </a:cubicBezTo>
                  <a:cubicBezTo>
                    <a:pt x="19" y="6"/>
                    <a:pt x="17" y="6"/>
                    <a:pt x="16" y="7"/>
                  </a:cubicBezTo>
                  <a:cubicBezTo>
                    <a:pt x="16" y="8"/>
                    <a:pt x="16" y="8"/>
                    <a:pt x="16" y="9"/>
                  </a:cubicBezTo>
                  <a:cubicBezTo>
                    <a:pt x="18" y="12"/>
                    <a:pt x="17" y="11"/>
                    <a:pt x="19" y="13"/>
                  </a:cubicBezTo>
                  <a:cubicBezTo>
                    <a:pt x="19" y="13"/>
                    <a:pt x="19" y="13"/>
                    <a:pt x="19" y="13"/>
                  </a:cubicBezTo>
                  <a:cubicBezTo>
                    <a:pt x="18" y="13"/>
                    <a:pt x="18" y="13"/>
                    <a:pt x="18" y="13"/>
                  </a:cubicBezTo>
                  <a:cubicBezTo>
                    <a:pt x="19" y="15"/>
                    <a:pt x="19" y="15"/>
                    <a:pt x="19" y="15"/>
                  </a:cubicBezTo>
                  <a:cubicBezTo>
                    <a:pt x="20" y="17"/>
                    <a:pt x="20" y="17"/>
                    <a:pt x="20" y="17"/>
                  </a:cubicBezTo>
                  <a:cubicBezTo>
                    <a:pt x="20" y="17"/>
                    <a:pt x="20" y="17"/>
                    <a:pt x="20" y="17"/>
                  </a:cubicBezTo>
                  <a:cubicBezTo>
                    <a:pt x="19" y="20"/>
                    <a:pt x="19" y="20"/>
                    <a:pt x="19" y="20"/>
                  </a:cubicBezTo>
                  <a:cubicBezTo>
                    <a:pt x="17" y="21"/>
                    <a:pt x="18" y="21"/>
                    <a:pt x="17" y="23"/>
                  </a:cubicBezTo>
                  <a:cubicBezTo>
                    <a:pt x="16" y="24"/>
                    <a:pt x="16" y="24"/>
                    <a:pt x="16" y="24"/>
                  </a:cubicBezTo>
                  <a:cubicBezTo>
                    <a:pt x="14" y="27"/>
                    <a:pt x="14" y="27"/>
                    <a:pt x="14" y="27"/>
                  </a:cubicBezTo>
                  <a:cubicBezTo>
                    <a:pt x="15" y="29"/>
                    <a:pt x="15" y="29"/>
                    <a:pt x="15" y="29"/>
                  </a:cubicBezTo>
                  <a:cubicBezTo>
                    <a:pt x="16" y="30"/>
                    <a:pt x="16" y="30"/>
                    <a:pt x="16" y="30"/>
                  </a:cubicBezTo>
                  <a:cubicBezTo>
                    <a:pt x="17" y="31"/>
                    <a:pt x="17" y="31"/>
                    <a:pt x="17" y="31"/>
                  </a:cubicBezTo>
                  <a:cubicBezTo>
                    <a:pt x="17" y="32"/>
                    <a:pt x="17" y="32"/>
                    <a:pt x="17" y="32"/>
                  </a:cubicBezTo>
                  <a:cubicBezTo>
                    <a:pt x="18" y="32"/>
                    <a:pt x="18" y="32"/>
                    <a:pt x="18" y="32"/>
                  </a:cubicBezTo>
                  <a:cubicBezTo>
                    <a:pt x="18" y="33"/>
                    <a:pt x="18" y="33"/>
                    <a:pt x="18" y="33"/>
                  </a:cubicBezTo>
                  <a:cubicBezTo>
                    <a:pt x="18" y="35"/>
                    <a:pt x="18" y="35"/>
                    <a:pt x="18" y="35"/>
                  </a:cubicBezTo>
                  <a:cubicBezTo>
                    <a:pt x="19" y="35"/>
                    <a:pt x="19" y="35"/>
                    <a:pt x="19" y="35"/>
                  </a:cubicBezTo>
                  <a:cubicBezTo>
                    <a:pt x="20" y="35"/>
                    <a:pt x="20" y="35"/>
                    <a:pt x="20" y="35"/>
                  </a:cubicBezTo>
                  <a:cubicBezTo>
                    <a:pt x="20" y="35"/>
                    <a:pt x="20" y="35"/>
                    <a:pt x="20" y="35"/>
                  </a:cubicBezTo>
                  <a:cubicBezTo>
                    <a:pt x="22" y="35"/>
                    <a:pt x="23" y="35"/>
                    <a:pt x="24" y="34"/>
                  </a:cubicBezTo>
                  <a:cubicBezTo>
                    <a:pt x="24" y="33"/>
                    <a:pt x="25" y="33"/>
                    <a:pt x="26" y="32"/>
                  </a:cubicBezTo>
                  <a:cubicBezTo>
                    <a:pt x="26" y="30"/>
                    <a:pt x="26" y="31"/>
                    <a:pt x="26" y="28"/>
                  </a:cubicBezTo>
                  <a:cubicBezTo>
                    <a:pt x="26" y="27"/>
                    <a:pt x="26" y="27"/>
                    <a:pt x="26" y="27"/>
                  </a:cubicBezTo>
                  <a:cubicBezTo>
                    <a:pt x="24" y="24"/>
                    <a:pt x="24" y="25"/>
                    <a:pt x="24" y="23"/>
                  </a:cubicBezTo>
                  <a:cubicBezTo>
                    <a:pt x="22" y="22"/>
                    <a:pt x="22" y="22"/>
                    <a:pt x="22" y="22"/>
                  </a:cubicBezTo>
                  <a:cubicBezTo>
                    <a:pt x="21" y="17"/>
                    <a:pt x="21" y="19"/>
                    <a:pt x="20" y="16"/>
                  </a:cubicBezTo>
                  <a:cubicBezTo>
                    <a:pt x="21" y="15"/>
                    <a:pt x="21" y="15"/>
                    <a:pt x="21" y="15"/>
                  </a:cubicBezTo>
                  <a:cubicBezTo>
                    <a:pt x="21" y="14"/>
                    <a:pt x="21" y="14"/>
                    <a:pt x="21" y="14"/>
                  </a:cubicBezTo>
                  <a:cubicBezTo>
                    <a:pt x="24" y="13"/>
                    <a:pt x="24" y="13"/>
                    <a:pt x="24" y="13"/>
                  </a:cubicBezTo>
                  <a:cubicBezTo>
                    <a:pt x="33" y="9"/>
                    <a:pt x="25" y="13"/>
                    <a:pt x="35" y="9"/>
                  </a:cubicBezTo>
                  <a:cubicBezTo>
                    <a:pt x="36" y="9"/>
                    <a:pt x="36" y="9"/>
                    <a:pt x="36" y="9"/>
                  </a:cubicBezTo>
                  <a:cubicBezTo>
                    <a:pt x="37" y="7"/>
                    <a:pt x="37" y="7"/>
                    <a:pt x="37" y="7"/>
                  </a:cubicBezTo>
                  <a:cubicBezTo>
                    <a:pt x="37" y="7"/>
                    <a:pt x="37" y="7"/>
                    <a:pt x="37" y="7"/>
                  </a:cubicBezTo>
                  <a:cubicBezTo>
                    <a:pt x="39" y="8"/>
                    <a:pt x="39" y="8"/>
                    <a:pt x="39" y="8"/>
                  </a:cubicBezTo>
                  <a:cubicBezTo>
                    <a:pt x="40" y="8"/>
                    <a:pt x="40" y="8"/>
                    <a:pt x="40" y="8"/>
                  </a:cubicBezTo>
                  <a:cubicBezTo>
                    <a:pt x="40" y="7"/>
                    <a:pt x="40" y="7"/>
                    <a:pt x="40" y="7"/>
                  </a:cubicBezTo>
                  <a:cubicBezTo>
                    <a:pt x="40" y="6"/>
                    <a:pt x="40" y="6"/>
                    <a:pt x="40" y="6"/>
                  </a:cubicBezTo>
                  <a:cubicBezTo>
                    <a:pt x="38" y="6"/>
                    <a:pt x="37" y="6"/>
                    <a:pt x="36" y="6"/>
                  </a:cubicBezTo>
                  <a:cubicBezTo>
                    <a:pt x="35" y="6"/>
                    <a:pt x="35" y="6"/>
                    <a:pt x="35" y="6"/>
                  </a:cubicBezTo>
                  <a:cubicBezTo>
                    <a:pt x="35" y="5"/>
                    <a:pt x="35" y="5"/>
                    <a:pt x="35" y="5"/>
                  </a:cubicBezTo>
                  <a:cubicBezTo>
                    <a:pt x="34" y="3"/>
                    <a:pt x="34" y="3"/>
                    <a:pt x="34" y="3"/>
                  </a:cubicBezTo>
                  <a:cubicBezTo>
                    <a:pt x="35" y="2"/>
                    <a:pt x="35" y="2"/>
                    <a:pt x="35" y="1"/>
                  </a:cubicBezTo>
                  <a:cubicBezTo>
                    <a:pt x="37" y="0"/>
                    <a:pt x="36" y="1"/>
                    <a:pt x="38" y="0"/>
                  </a:cubicBezTo>
                  <a:cubicBezTo>
                    <a:pt x="39" y="1"/>
                    <a:pt x="39" y="1"/>
                    <a:pt x="39" y="1"/>
                  </a:cubicBezTo>
                  <a:cubicBezTo>
                    <a:pt x="40" y="2"/>
                    <a:pt x="40" y="2"/>
                    <a:pt x="40" y="2"/>
                  </a:cubicBezTo>
                  <a:cubicBezTo>
                    <a:pt x="40" y="4"/>
                    <a:pt x="40" y="5"/>
                    <a:pt x="41" y="7"/>
                  </a:cubicBezTo>
                  <a:cubicBezTo>
                    <a:pt x="42" y="8"/>
                    <a:pt x="42" y="8"/>
                    <a:pt x="42" y="8"/>
                  </a:cubicBezTo>
                  <a:cubicBezTo>
                    <a:pt x="43" y="8"/>
                    <a:pt x="45" y="8"/>
                    <a:pt x="46" y="7"/>
                  </a:cubicBezTo>
                  <a:cubicBezTo>
                    <a:pt x="49" y="8"/>
                    <a:pt x="48" y="8"/>
                    <a:pt x="51" y="8"/>
                  </a:cubicBezTo>
                  <a:cubicBezTo>
                    <a:pt x="54" y="10"/>
                    <a:pt x="53" y="10"/>
                    <a:pt x="56" y="12"/>
                  </a:cubicBezTo>
                  <a:cubicBezTo>
                    <a:pt x="56" y="13"/>
                    <a:pt x="56" y="13"/>
                    <a:pt x="56" y="13"/>
                  </a:cubicBezTo>
                  <a:cubicBezTo>
                    <a:pt x="57" y="14"/>
                    <a:pt x="57" y="14"/>
                    <a:pt x="57" y="14"/>
                  </a:cubicBezTo>
                  <a:cubicBezTo>
                    <a:pt x="57" y="15"/>
                    <a:pt x="57" y="15"/>
                    <a:pt x="57" y="15"/>
                  </a:cubicBezTo>
                  <a:cubicBezTo>
                    <a:pt x="57" y="16"/>
                    <a:pt x="57" y="16"/>
                    <a:pt x="57" y="16"/>
                  </a:cubicBezTo>
                  <a:cubicBezTo>
                    <a:pt x="57" y="17"/>
                    <a:pt x="57" y="17"/>
                    <a:pt x="58" y="18"/>
                  </a:cubicBezTo>
                  <a:cubicBezTo>
                    <a:pt x="59" y="19"/>
                    <a:pt x="59" y="19"/>
                    <a:pt x="59" y="19"/>
                  </a:cubicBezTo>
                  <a:cubicBezTo>
                    <a:pt x="60" y="19"/>
                    <a:pt x="73" y="18"/>
                    <a:pt x="80" y="18"/>
                  </a:cubicBezTo>
                  <a:cubicBezTo>
                    <a:pt x="81" y="18"/>
                    <a:pt x="81" y="18"/>
                    <a:pt x="81" y="18"/>
                  </a:cubicBezTo>
                  <a:cubicBezTo>
                    <a:pt x="82" y="19"/>
                    <a:pt x="82" y="19"/>
                    <a:pt x="82" y="19"/>
                  </a:cubicBezTo>
                  <a:cubicBezTo>
                    <a:pt x="84" y="22"/>
                    <a:pt x="84" y="22"/>
                    <a:pt x="84" y="22"/>
                  </a:cubicBezTo>
                  <a:cubicBezTo>
                    <a:pt x="86" y="22"/>
                    <a:pt x="91" y="24"/>
                    <a:pt x="92" y="24"/>
                  </a:cubicBezTo>
                  <a:cubicBezTo>
                    <a:pt x="95" y="24"/>
                    <a:pt x="93" y="24"/>
                    <a:pt x="96" y="24"/>
                  </a:cubicBezTo>
                  <a:cubicBezTo>
                    <a:pt x="103" y="20"/>
                    <a:pt x="103" y="20"/>
                    <a:pt x="103" y="20"/>
                  </a:cubicBezTo>
                  <a:cubicBezTo>
                    <a:pt x="107" y="20"/>
                    <a:pt x="107" y="20"/>
                    <a:pt x="107" y="20"/>
                  </a:cubicBezTo>
                  <a:cubicBezTo>
                    <a:pt x="108" y="19"/>
                    <a:pt x="107" y="19"/>
                    <a:pt x="108" y="19"/>
                  </a:cubicBezTo>
                  <a:cubicBezTo>
                    <a:pt x="107" y="18"/>
                    <a:pt x="107" y="18"/>
                    <a:pt x="107" y="18"/>
                  </a:cubicBezTo>
                  <a:cubicBezTo>
                    <a:pt x="103" y="18"/>
                    <a:pt x="103" y="18"/>
                    <a:pt x="103" y="18"/>
                  </a:cubicBezTo>
                  <a:cubicBezTo>
                    <a:pt x="102" y="19"/>
                    <a:pt x="102" y="19"/>
                    <a:pt x="102" y="19"/>
                  </a:cubicBezTo>
                  <a:cubicBezTo>
                    <a:pt x="102" y="18"/>
                    <a:pt x="102" y="18"/>
                    <a:pt x="102" y="18"/>
                  </a:cubicBezTo>
                  <a:cubicBezTo>
                    <a:pt x="106" y="18"/>
                    <a:pt x="103" y="17"/>
                    <a:pt x="111" y="17"/>
                  </a:cubicBezTo>
                  <a:cubicBezTo>
                    <a:pt x="113" y="17"/>
                    <a:pt x="115" y="16"/>
                    <a:pt x="117" y="17"/>
                  </a:cubicBezTo>
                  <a:cubicBezTo>
                    <a:pt x="120" y="16"/>
                    <a:pt x="120" y="16"/>
                    <a:pt x="120" y="16"/>
                  </a:cubicBezTo>
                  <a:cubicBezTo>
                    <a:pt x="126" y="17"/>
                    <a:pt x="124" y="17"/>
                    <a:pt x="129" y="16"/>
                  </a:cubicBezTo>
                  <a:cubicBezTo>
                    <a:pt x="128" y="17"/>
                    <a:pt x="128" y="17"/>
                    <a:pt x="128" y="17"/>
                  </a:cubicBezTo>
                  <a:cubicBezTo>
                    <a:pt x="127" y="17"/>
                    <a:pt x="127" y="17"/>
                    <a:pt x="125" y="18"/>
                  </a:cubicBezTo>
                  <a:cubicBezTo>
                    <a:pt x="123" y="19"/>
                    <a:pt x="123" y="19"/>
                    <a:pt x="123" y="19"/>
                  </a:cubicBezTo>
                  <a:cubicBezTo>
                    <a:pt x="119" y="18"/>
                    <a:pt x="120" y="18"/>
                    <a:pt x="117" y="19"/>
                  </a:cubicBezTo>
                  <a:cubicBezTo>
                    <a:pt x="118" y="19"/>
                    <a:pt x="118" y="19"/>
                    <a:pt x="118" y="19"/>
                  </a:cubicBezTo>
                  <a:cubicBezTo>
                    <a:pt x="118" y="20"/>
                    <a:pt x="118" y="20"/>
                    <a:pt x="118" y="20"/>
                  </a:cubicBezTo>
                  <a:cubicBezTo>
                    <a:pt x="118" y="20"/>
                    <a:pt x="118" y="20"/>
                    <a:pt x="118" y="20"/>
                  </a:cubicBezTo>
                  <a:cubicBezTo>
                    <a:pt x="119" y="20"/>
                    <a:pt x="119" y="20"/>
                    <a:pt x="119" y="20"/>
                  </a:cubicBezTo>
                  <a:cubicBezTo>
                    <a:pt x="120" y="21"/>
                    <a:pt x="120" y="21"/>
                    <a:pt x="120" y="21"/>
                  </a:cubicBezTo>
                  <a:cubicBezTo>
                    <a:pt x="120" y="21"/>
                    <a:pt x="120" y="21"/>
                    <a:pt x="120" y="22"/>
                  </a:cubicBezTo>
                  <a:cubicBezTo>
                    <a:pt x="120" y="24"/>
                    <a:pt x="120" y="24"/>
                    <a:pt x="120" y="24"/>
                  </a:cubicBezTo>
                  <a:cubicBezTo>
                    <a:pt x="119" y="24"/>
                    <a:pt x="119" y="24"/>
                    <a:pt x="119" y="24"/>
                  </a:cubicBezTo>
                  <a:cubicBezTo>
                    <a:pt x="120" y="24"/>
                    <a:pt x="120" y="24"/>
                    <a:pt x="120" y="24"/>
                  </a:cubicBezTo>
                  <a:cubicBezTo>
                    <a:pt x="121" y="23"/>
                    <a:pt x="121" y="23"/>
                    <a:pt x="121" y="23"/>
                  </a:cubicBezTo>
                  <a:cubicBezTo>
                    <a:pt x="121" y="23"/>
                    <a:pt x="121" y="23"/>
                    <a:pt x="121" y="23"/>
                  </a:cubicBezTo>
                  <a:cubicBezTo>
                    <a:pt x="121" y="22"/>
                    <a:pt x="121" y="22"/>
                    <a:pt x="121" y="22"/>
                  </a:cubicBezTo>
                  <a:cubicBezTo>
                    <a:pt x="121" y="22"/>
                    <a:pt x="121" y="22"/>
                    <a:pt x="121" y="22"/>
                  </a:cubicBezTo>
                  <a:cubicBezTo>
                    <a:pt x="122" y="23"/>
                    <a:pt x="122" y="23"/>
                    <a:pt x="122" y="23"/>
                  </a:cubicBezTo>
                  <a:cubicBezTo>
                    <a:pt x="123" y="26"/>
                    <a:pt x="123" y="26"/>
                    <a:pt x="124" y="27"/>
                  </a:cubicBezTo>
                  <a:cubicBezTo>
                    <a:pt x="124" y="27"/>
                    <a:pt x="124" y="27"/>
                    <a:pt x="124" y="27"/>
                  </a:cubicBezTo>
                  <a:cubicBezTo>
                    <a:pt x="125" y="27"/>
                    <a:pt x="125" y="27"/>
                    <a:pt x="125" y="26"/>
                  </a:cubicBezTo>
                  <a:cubicBezTo>
                    <a:pt x="125" y="27"/>
                    <a:pt x="125" y="27"/>
                    <a:pt x="126" y="27"/>
                  </a:cubicBezTo>
                  <a:cubicBezTo>
                    <a:pt x="126" y="27"/>
                    <a:pt x="126" y="27"/>
                    <a:pt x="126" y="27"/>
                  </a:cubicBezTo>
                  <a:cubicBezTo>
                    <a:pt x="126" y="26"/>
                    <a:pt x="126" y="26"/>
                    <a:pt x="126" y="26"/>
                  </a:cubicBezTo>
                  <a:cubicBezTo>
                    <a:pt x="126" y="25"/>
                    <a:pt x="126" y="25"/>
                    <a:pt x="126" y="25"/>
                  </a:cubicBezTo>
                  <a:cubicBezTo>
                    <a:pt x="126" y="25"/>
                    <a:pt x="126" y="25"/>
                    <a:pt x="126" y="25"/>
                  </a:cubicBezTo>
                  <a:cubicBezTo>
                    <a:pt x="126" y="25"/>
                    <a:pt x="126" y="25"/>
                    <a:pt x="126" y="25"/>
                  </a:cubicBezTo>
                  <a:cubicBezTo>
                    <a:pt x="127" y="25"/>
                    <a:pt x="127" y="25"/>
                    <a:pt x="127" y="25"/>
                  </a:cubicBezTo>
                  <a:cubicBezTo>
                    <a:pt x="129" y="26"/>
                    <a:pt x="128" y="26"/>
                    <a:pt x="129" y="27"/>
                  </a:cubicBezTo>
                  <a:cubicBezTo>
                    <a:pt x="129" y="28"/>
                    <a:pt x="129" y="28"/>
                    <a:pt x="129" y="28"/>
                  </a:cubicBezTo>
                  <a:cubicBezTo>
                    <a:pt x="130" y="28"/>
                    <a:pt x="130" y="28"/>
                    <a:pt x="130" y="28"/>
                  </a:cubicBezTo>
                  <a:cubicBezTo>
                    <a:pt x="130" y="29"/>
                    <a:pt x="130" y="29"/>
                    <a:pt x="130" y="29"/>
                  </a:cubicBezTo>
                  <a:cubicBezTo>
                    <a:pt x="131" y="28"/>
                    <a:pt x="131" y="28"/>
                    <a:pt x="131" y="28"/>
                  </a:cubicBezTo>
                  <a:cubicBezTo>
                    <a:pt x="130" y="28"/>
                    <a:pt x="130" y="28"/>
                    <a:pt x="130" y="28"/>
                  </a:cubicBezTo>
                  <a:cubicBezTo>
                    <a:pt x="130" y="27"/>
                    <a:pt x="130" y="27"/>
                    <a:pt x="130" y="27"/>
                  </a:cubicBezTo>
                  <a:cubicBezTo>
                    <a:pt x="132" y="27"/>
                    <a:pt x="132" y="27"/>
                    <a:pt x="132" y="27"/>
                  </a:cubicBezTo>
                  <a:cubicBezTo>
                    <a:pt x="132" y="26"/>
                    <a:pt x="132" y="26"/>
                    <a:pt x="132" y="26"/>
                  </a:cubicBezTo>
                  <a:cubicBezTo>
                    <a:pt x="133" y="26"/>
                    <a:pt x="133" y="26"/>
                    <a:pt x="133" y="26"/>
                  </a:cubicBezTo>
                  <a:cubicBezTo>
                    <a:pt x="135" y="29"/>
                    <a:pt x="135" y="29"/>
                    <a:pt x="135" y="29"/>
                  </a:cubicBezTo>
                  <a:cubicBezTo>
                    <a:pt x="136" y="29"/>
                    <a:pt x="137" y="29"/>
                    <a:pt x="139" y="30"/>
                  </a:cubicBezTo>
                  <a:cubicBezTo>
                    <a:pt x="140" y="31"/>
                    <a:pt x="140" y="31"/>
                    <a:pt x="141" y="32"/>
                  </a:cubicBezTo>
                  <a:cubicBezTo>
                    <a:pt x="141" y="33"/>
                    <a:pt x="141" y="33"/>
                    <a:pt x="141" y="33"/>
                  </a:cubicBezTo>
                  <a:cubicBezTo>
                    <a:pt x="139" y="34"/>
                    <a:pt x="139" y="34"/>
                    <a:pt x="139" y="34"/>
                  </a:cubicBezTo>
                  <a:cubicBezTo>
                    <a:pt x="138" y="34"/>
                    <a:pt x="139" y="34"/>
                    <a:pt x="138" y="35"/>
                  </a:cubicBezTo>
                  <a:cubicBezTo>
                    <a:pt x="138" y="36"/>
                    <a:pt x="138" y="36"/>
                    <a:pt x="138" y="36"/>
                  </a:cubicBezTo>
                  <a:cubicBezTo>
                    <a:pt x="138" y="36"/>
                    <a:pt x="138" y="36"/>
                    <a:pt x="138" y="36"/>
                  </a:cubicBezTo>
                  <a:cubicBezTo>
                    <a:pt x="137" y="38"/>
                    <a:pt x="137" y="38"/>
                    <a:pt x="136" y="41"/>
                  </a:cubicBezTo>
                  <a:cubicBezTo>
                    <a:pt x="132" y="41"/>
                    <a:pt x="132" y="41"/>
                    <a:pt x="132" y="41"/>
                  </a:cubicBezTo>
                  <a:cubicBezTo>
                    <a:pt x="135" y="42"/>
                    <a:pt x="132" y="41"/>
                    <a:pt x="135" y="43"/>
                  </a:cubicBezTo>
                  <a:cubicBezTo>
                    <a:pt x="137" y="42"/>
                    <a:pt x="137" y="42"/>
                    <a:pt x="137" y="42"/>
                  </a:cubicBezTo>
                  <a:cubicBezTo>
                    <a:pt x="138" y="42"/>
                    <a:pt x="138" y="42"/>
                    <a:pt x="138" y="42"/>
                  </a:cubicBezTo>
                  <a:cubicBezTo>
                    <a:pt x="139" y="41"/>
                    <a:pt x="140" y="41"/>
                    <a:pt x="141" y="41"/>
                  </a:cubicBezTo>
                  <a:cubicBezTo>
                    <a:pt x="145" y="41"/>
                    <a:pt x="145" y="41"/>
                    <a:pt x="145" y="41"/>
                  </a:cubicBezTo>
                  <a:cubicBezTo>
                    <a:pt x="145" y="40"/>
                    <a:pt x="145" y="40"/>
                    <a:pt x="145" y="40"/>
                  </a:cubicBezTo>
                  <a:cubicBezTo>
                    <a:pt x="146" y="40"/>
                    <a:pt x="146" y="40"/>
                    <a:pt x="146" y="40"/>
                  </a:cubicBezTo>
                  <a:cubicBezTo>
                    <a:pt x="148" y="40"/>
                    <a:pt x="148" y="40"/>
                    <a:pt x="148" y="40"/>
                  </a:cubicBezTo>
                  <a:cubicBezTo>
                    <a:pt x="150" y="41"/>
                    <a:pt x="150" y="41"/>
                    <a:pt x="150" y="41"/>
                  </a:cubicBezTo>
                  <a:close/>
                  <a:moveTo>
                    <a:pt x="107" y="12"/>
                  </a:moveTo>
                  <a:cubicBezTo>
                    <a:pt x="107" y="13"/>
                    <a:pt x="107" y="13"/>
                    <a:pt x="107" y="13"/>
                  </a:cubicBezTo>
                  <a:cubicBezTo>
                    <a:pt x="107" y="14"/>
                    <a:pt x="107" y="14"/>
                    <a:pt x="107" y="14"/>
                  </a:cubicBezTo>
                  <a:cubicBezTo>
                    <a:pt x="106" y="15"/>
                    <a:pt x="106" y="15"/>
                    <a:pt x="106" y="15"/>
                  </a:cubicBezTo>
                  <a:cubicBezTo>
                    <a:pt x="105" y="15"/>
                    <a:pt x="105" y="15"/>
                    <a:pt x="105" y="15"/>
                  </a:cubicBezTo>
                  <a:cubicBezTo>
                    <a:pt x="104" y="15"/>
                    <a:pt x="104" y="15"/>
                    <a:pt x="104" y="15"/>
                  </a:cubicBezTo>
                  <a:cubicBezTo>
                    <a:pt x="103" y="14"/>
                    <a:pt x="103" y="14"/>
                    <a:pt x="103" y="14"/>
                  </a:cubicBezTo>
                  <a:cubicBezTo>
                    <a:pt x="103" y="14"/>
                    <a:pt x="103" y="14"/>
                    <a:pt x="103" y="14"/>
                  </a:cubicBezTo>
                  <a:cubicBezTo>
                    <a:pt x="101" y="14"/>
                    <a:pt x="101" y="14"/>
                    <a:pt x="101" y="14"/>
                  </a:cubicBezTo>
                  <a:cubicBezTo>
                    <a:pt x="101" y="14"/>
                    <a:pt x="101" y="14"/>
                    <a:pt x="101" y="14"/>
                  </a:cubicBezTo>
                  <a:cubicBezTo>
                    <a:pt x="101" y="13"/>
                    <a:pt x="101" y="13"/>
                    <a:pt x="101" y="13"/>
                  </a:cubicBezTo>
                  <a:cubicBezTo>
                    <a:pt x="102" y="13"/>
                    <a:pt x="102" y="13"/>
                    <a:pt x="103" y="12"/>
                  </a:cubicBezTo>
                  <a:cubicBezTo>
                    <a:pt x="103" y="13"/>
                    <a:pt x="103" y="13"/>
                    <a:pt x="103" y="13"/>
                  </a:cubicBezTo>
                  <a:cubicBezTo>
                    <a:pt x="104" y="13"/>
                    <a:pt x="104" y="13"/>
                    <a:pt x="104" y="13"/>
                  </a:cubicBezTo>
                  <a:cubicBezTo>
                    <a:pt x="105" y="13"/>
                    <a:pt x="105" y="13"/>
                    <a:pt x="105" y="13"/>
                  </a:cubicBezTo>
                  <a:cubicBezTo>
                    <a:pt x="105" y="13"/>
                    <a:pt x="105" y="13"/>
                    <a:pt x="105" y="13"/>
                  </a:cubicBezTo>
                  <a:cubicBezTo>
                    <a:pt x="106" y="12"/>
                    <a:pt x="106" y="12"/>
                    <a:pt x="106" y="12"/>
                  </a:cubicBezTo>
                  <a:cubicBezTo>
                    <a:pt x="106" y="12"/>
                    <a:pt x="107" y="12"/>
                    <a:pt x="107" y="12"/>
                  </a:cubicBezTo>
                  <a:close/>
                  <a:moveTo>
                    <a:pt x="92" y="14"/>
                  </a:moveTo>
                  <a:cubicBezTo>
                    <a:pt x="91" y="15"/>
                    <a:pt x="91" y="15"/>
                    <a:pt x="91" y="15"/>
                  </a:cubicBezTo>
                  <a:cubicBezTo>
                    <a:pt x="90" y="14"/>
                    <a:pt x="90" y="14"/>
                    <a:pt x="90" y="14"/>
                  </a:cubicBezTo>
                  <a:cubicBezTo>
                    <a:pt x="89" y="14"/>
                    <a:pt x="89" y="14"/>
                    <a:pt x="89" y="14"/>
                  </a:cubicBezTo>
                  <a:cubicBezTo>
                    <a:pt x="90" y="14"/>
                    <a:pt x="90" y="14"/>
                    <a:pt x="90" y="14"/>
                  </a:cubicBezTo>
                  <a:cubicBezTo>
                    <a:pt x="91" y="14"/>
                    <a:pt x="91" y="14"/>
                    <a:pt x="91" y="14"/>
                  </a:cubicBezTo>
                  <a:cubicBezTo>
                    <a:pt x="91" y="14"/>
                    <a:pt x="91" y="14"/>
                    <a:pt x="91" y="14"/>
                  </a:cubicBezTo>
                  <a:lnTo>
                    <a:pt x="92" y="14"/>
                  </a:lnTo>
                  <a:close/>
                  <a:moveTo>
                    <a:pt x="141" y="34"/>
                  </a:moveTo>
                  <a:cubicBezTo>
                    <a:pt x="139" y="35"/>
                    <a:pt x="139" y="35"/>
                    <a:pt x="139" y="35"/>
                  </a:cubicBezTo>
                  <a:cubicBezTo>
                    <a:pt x="139" y="35"/>
                    <a:pt x="139" y="35"/>
                    <a:pt x="139" y="35"/>
                  </a:cubicBezTo>
                  <a:cubicBezTo>
                    <a:pt x="140" y="34"/>
                    <a:pt x="140" y="34"/>
                    <a:pt x="140" y="34"/>
                  </a:cubicBezTo>
                  <a:cubicBezTo>
                    <a:pt x="141" y="34"/>
                    <a:pt x="141" y="34"/>
                    <a:pt x="141" y="34"/>
                  </a:cubicBezTo>
                  <a:cubicBezTo>
                    <a:pt x="141" y="34"/>
                    <a:pt x="141" y="34"/>
                    <a:pt x="141" y="34"/>
                  </a:cubicBezTo>
                  <a:cubicBezTo>
                    <a:pt x="141" y="34"/>
                    <a:pt x="141" y="34"/>
                    <a:pt x="141" y="34"/>
                  </a:cubicBezTo>
                  <a:cubicBezTo>
                    <a:pt x="142" y="34"/>
                    <a:pt x="142" y="34"/>
                    <a:pt x="142" y="34"/>
                  </a:cubicBezTo>
                  <a:cubicBezTo>
                    <a:pt x="142" y="34"/>
                    <a:pt x="142" y="34"/>
                    <a:pt x="142" y="34"/>
                  </a:cubicBezTo>
                  <a:cubicBezTo>
                    <a:pt x="141" y="34"/>
                    <a:pt x="141" y="34"/>
                    <a:pt x="141" y="34"/>
                  </a:cubicBezTo>
                  <a:cubicBezTo>
                    <a:pt x="141" y="34"/>
                    <a:pt x="141" y="34"/>
                    <a:pt x="141" y="34"/>
                  </a:cubicBezTo>
                  <a:close/>
                  <a:moveTo>
                    <a:pt x="139" y="38"/>
                  </a:moveTo>
                  <a:cubicBezTo>
                    <a:pt x="138" y="38"/>
                    <a:pt x="138" y="38"/>
                    <a:pt x="138" y="38"/>
                  </a:cubicBezTo>
                  <a:cubicBezTo>
                    <a:pt x="138" y="37"/>
                    <a:pt x="138" y="37"/>
                    <a:pt x="138" y="37"/>
                  </a:cubicBezTo>
                  <a:cubicBezTo>
                    <a:pt x="138" y="36"/>
                    <a:pt x="138" y="36"/>
                    <a:pt x="138" y="36"/>
                  </a:cubicBezTo>
                  <a:cubicBezTo>
                    <a:pt x="139" y="36"/>
                    <a:pt x="139" y="36"/>
                    <a:pt x="140" y="35"/>
                  </a:cubicBezTo>
                  <a:cubicBezTo>
                    <a:pt x="140" y="35"/>
                    <a:pt x="140" y="35"/>
                    <a:pt x="140" y="35"/>
                  </a:cubicBezTo>
                  <a:cubicBezTo>
                    <a:pt x="140" y="36"/>
                    <a:pt x="140" y="36"/>
                    <a:pt x="140" y="36"/>
                  </a:cubicBezTo>
                  <a:cubicBezTo>
                    <a:pt x="140" y="36"/>
                    <a:pt x="140" y="36"/>
                    <a:pt x="140" y="36"/>
                  </a:cubicBezTo>
                  <a:cubicBezTo>
                    <a:pt x="140" y="37"/>
                    <a:pt x="140" y="37"/>
                    <a:pt x="140" y="37"/>
                  </a:cubicBezTo>
                  <a:cubicBezTo>
                    <a:pt x="140" y="37"/>
                    <a:pt x="140" y="37"/>
                    <a:pt x="140" y="37"/>
                  </a:cubicBezTo>
                  <a:cubicBezTo>
                    <a:pt x="139" y="38"/>
                    <a:pt x="139" y="38"/>
                    <a:pt x="139" y="38"/>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251">
              <a:extLst>
                <a:ext uri="{FF2B5EF4-FFF2-40B4-BE49-F238E27FC236}">
                  <a16:creationId xmlns:a16="http://schemas.microsoft.com/office/drawing/2014/main" id="{BDE08CAC-931A-4EC8-BB51-0EDDD409D2BB}"/>
                </a:ext>
              </a:extLst>
            </p:cNvPr>
            <p:cNvSpPr>
              <a:spLocks noEditPoints="1"/>
            </p:cNvSpPr>
            <p:nvPr/>
          </p:nvSpPr>
          <p:spPr bwMode="auto">
            <a:xfrm>
              <a:off x="8667300" y="8137906"/>
              <a:ext cx="18997" cy="18997"/>
            </a:xfrm>
            <a:custGeom>
              <a:avLst/>
              <a:gdLst>
                <a:gd name="T0" fmla="*/ 4 w 4"/>
                <a:gd name="T1" fmla="*/ 0 h 4"/>
                <a:gd name="T2" fmla="*/ 4 w 4"/>
                <a:gd name="T3" fmla="*/ 0 h 4"/>
                <a:gd name="T4" fmla="*/ 4 w 4"/>
                <a:gd name="T5" fmla="*/ 0 h 4"/>
                <a:gd name="T6" fmla="*/ 3 w 4"/>
                <a:gd name="T7" fmla="*/ 0 h 4"/>
                <a:gd name="T8" fmla="*/ 3 w 4"/>
                <a:gd name="T9" fmla="*/ 0 h 4"/>
                <a:gd name="T10" fmla="*/ 3 w 4"/>
                <a:gd name="T11" fmla="*/ 0 h 4"/>
                <a:gd name="T12" fmla="*/ 2 w 4"/>
                <a:gd name="T13" fmla="*/ 0 h 4"/>
                <a:gd name="T14" fmla="*/ 3 w 4"/>
                <a:gd name="T15" fmla="*/ 0 h 4"/>
                <a:gd name="T16" fmla="*/ 4 w 4"/>
                <a:gd name="T17" fmla="*/ 0 h 4"/>
                <a:gd name="T18" fmla="*/ 3 w 4"/>
                <a:gd name="T19" fmla="*/ 3 h 4"/>
                <a:gd name="T20" fmla="*/ 2 w 4"/>
                <a:gd name="T21" fmla="*/ 3 h 4"/>
                <a:gd name="T22" fmla="*/ 2 w 4"/>
                <a:gd name="T23" fmla="*/ 3 h 4"/>
                <a:gd name="T24" fmla="*/ 2 w 4"/>
                <a:gd name="T25" fmla="*/ 3 h 4"/>
                <a:gd name="T26" fmla="*/ 2 w 4"/>
                <a:gd name="T27" fmla="*/ 3 h 4"/>
                <a:gd name="T28" fmla="*/ 3 w 4"/>
                <a:gd name="T29" fmla="*/ 3 h 4"/>
                <a:gd name="T30" fmla="*/ 3 w 4"/>
                <a:gd name="T31" fmla="*/ 3 h 4"/>
                <a:gd name="T32" fmla="*/ 1 w 4"/>
                <a:gd name="T33" fmla="*/ 4 h 4"/>
                <a:gd name="T34" fmla="*/ 1 w 4"/>
                <a:gd name="T35" fmla="*/ 4 h 4"/>
                <a:gd name="T36" fmla="*/ 0 w 4"/>
                <a:gd name="T37" fmla="*/ 4 h 4"/>
                <a:gd name="T38" fmla="*/ 1 w 4"/>
                <a:gd name="T39" fmla="*/ 3 h 4"/>
                <a:gd name="T40" fmla="*/ 2 w 4"/>
                <a:gd name="T41" fmla="*/ 3 h 4"/>
                <a:gd name="T42" fmla="*/ 2 w 4"/>
                <a:gd name="T43" fmla="*/ 4 h 4"/>
                <a:gd name="T44" fmla="*/ 1 w 4"/>
                <a:gd name="T4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4">
                  <a:moveTo>
                    <a:pt x="4" y="0"/>
                  </a:moveTo>
                  <a:lnTo>
                    <a:pt x="4" y="0"/>
                  </a:lnTo>
                  <a:lnTo>
                    <a:pt x="4" y="0"/>
                  </a:lnTo>
                  <a:lnTo>
                    <a:pt x="3" y="0"/>
                  </a:lnTo>
                  <a:lnTo>
                    <a:pt x="3" y="0"/>
                  </a:lnTo>
                  <a:lnTo>
                    <a:pt x="3" y="0"/>
                  </a:lnTo>
                  <a:lnTo>
                    <a:pt x="2" y="0"/>
                  </a:lnTo>
                  <a:lnTo>
                    <a:pt x="3" y="0"/>
                  </a:lnTo>
                  <a:lnTo>
                    <a:pt x="4" y="0"/>
                  </a:lnTo>
                  <a:close/>
                  <a:moveTo>
                    <a:pt x="3" y="3"/>
                  </a:moveTo>
                  <a:lnTo>
                    <a:pt x="2" y="3"/>
                  </a:lnTo>
                  <a:lnTo>
                    <a:pt x="2" y="3"/>
                  </a:lnTo>
                  <a:lnTo>
                    <a:pt x="2" y="3"/>
                  </a:lnTo>
                  <a:lnTo>
                    <a:pt x="2" y="3"/>
                  </a:lnTo>
                  <a:lnTo>
                    <a:pt x="3" y="3"/>
                  </a:lnTo>
                  <a:lnTo>
                    <a:pt x="3" y="3"/>
                  </a:lnTo>
                  <a:close/>
                  <a:moveTo>
                    <a:pt x="1" y="4"/>
                  </a:moveTo>
                  <a:lnTo>
                    <a:pt x="1" y="4"/>
                  </a:lnTo>
                  <a:lnTo>
                    <a:pt x="0" y="4"/>
                  </a:lnTo>
                  <a:lnTo>
                    <a:pt x="1" y="3"/>
                  </a:lnTo>
                  <a:lnTo>
                    <a:pt x="2" y="3"/>
                  </a:lnTo>
                  <a:lnTo>
                    <a:pt x="2" y="4"/>
                  </a:lnTo>
                  <a:lnTo>
                    <a:pt x="1" y="4"/>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252">
              <a:extLst>
                <a:ext uri="{FF2B5EF4-FFF2-40B4-BE49-F238E27FC236}">
                  <a16:creationId xmlns:a16="http://schemas.microsoft.com/office/drawing/2014/main" id="{3127CD79-8695-4428-AEE0-B43AB0DCFAAA}"/>
                </a:ext>
              </a:extLst>
            </p:cNvPr>
            <p:cNvSpPr>
              <a:spLocks noEditPoints="1"/>
            </p:cNvSpPr>
            <p:nvPr/>
          </p:nvSpPr>
          <p:spPr bwMode="auto">
            <a:xfrm>
              <a:off x="8653051" y="8156903"/>
              <a:ext cx="23748" cy="33246"/>
            </a:xfrm>
            <a:custGeom>
              <a:avLst/>
              <a:gdLst>
                <a:gd name="T0" fmla="*/ 1 w 5"/>
                <a:gd name="T1" fmla="*/ 1 h 8"/>
                <a:gd name="T2" fmla="*/ 0 w 5"/>
                <a:gd name="T3" fmla="*/ 0 h 8"/>
                <a:gd name="T4" fmla="*/ 1 w 5"/>
                <a:gd name="T5" fmla="*/ 0 h 8"/>
                <a:gd name="T6" fmla="*/ 1 w 5"/>
                <a:gd name="T7" fmla="*/ 0 h 8"/>
                <a:gd name="T8" fmla="*/ 2 w 5"/>
                <a:gd name="T9" fmla="*/ 1 h 8"/>
                <a:gd name="T10" fmla="*/ 1 w 5"/>
                <a:gd name="T11" fmla="*/ 1 h 8"/>
                <a:gd name="T12" fmla="*/ 4 w 5"/>
                <a:gd name="T13" fmla="*/ 1 h 8"/>
                <a:gd name="T14" fmla="*/ 3 w 5"/>
                <a:gd name="T15" fmla="*/ 1 h 8"/>
                <a:gd name="T16" fmla="*/ 2 w 5"/>
                <a:gd name="T17" fmla="*/ 1 h 8"/>
                <a:gd name="T18" fmla="*/ 2 w 5"/>
                <a:gd name="T19" fmla="*/ 1 h 8"/>
                <a:gd name="T20" fmla="*/ 3 w 5"/>
                <a:gd name="T21" fmla="*/ 0 h 8"/>
                <a:gd name="T22" fmla="*/ 4 w 5"/>
                <a:gd name="T23" fmla="*/ 1 h 8"/>
                <a:gd name="T24" fmla="*/ 3 w 5"/>
                <a:gd name="T25" fmla="*/ 7 h 8"/>
                <a:gd name="T26" fmla="*/ 3 w 5"/>
                <a:gd name="T27" fmla="*/ 8 h 8"/>
                <a:gd name="T28" fmla="*/ 5 w 5"/>
                <a:gd name="T29" fmla="*/ 8 h 8"/>
                <a:gd name="T30" fmla="*/ 3 w 5"/>
                <a:gd name="T31" fmla="*/ 8 h 8"/>
                <a:gd name="T32" fmla="*/ 1 w 5"/>
                <a:gd name="T33" fmla="*/ 8 h 8"/>
                <a:gd name="T34" fmla="*/ 1 w 5"/>
                <a:gd name="T35" fmla="*/ 7 h 8"/>
                <a:gd name="T36" fmla="*/ 3 w 5"/>
                <a:gd name="T3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8">
                  <a:moveTo>
                    <a:pt x="1" y="1"/>
                  </a:moveTo>
                  <a:cubicBezTo>
                    <a:pt x="0" y="0"/>
                    <a:pt x="0" y="0"/>
                    <a:pt x="0" y="0"/>
                  </a:cubicBezTo>
                  <a:cubicBezTo>
                    <a:pt x="1" y="0"/>
                    <a:pt x="1" y="0"/>
                    <a:pt x="1" y="0"/>
                  </a:cubicBezTo>
                  <a:cubicBezTo>
                    <a:pt x="1" y="0"/>
                    <a:pt x="1" y="0"/>
                    <a:pt x="1" y="0"/>
                  </a:cubicBezTo>
                  <a:cubicBezTo>
                    <a:pt x="2" y="1"/>
                    <a:pt x="2" y="1"/>
                    <a:pt x="2" y="1"/>
                  </a:cubicBezTo>
                  <a:cubicBezTo>
                    <a:pt x="2" y="1"/>
                    <a:pt x="1" y="1"/>
                    <a:pt x="1" y="1"/>
                  </a:cubicBezTo>
                  <a:close/>
                  <a:moveTo>
                    <a:pt x="4" y="1"/>
                  </a:moveTo>
                  <a:cubicBezTo>
                    <a:pt x="3" y="1"/>
                    <a:pt x="3" y="1"/>
                    <a:pt x="3" y="1"/>
                  </a:cubicBezTo>
                  <a:cubicBezTo>
                    <a:pt x="2" y="1"/>
                    <a:pt x="2" y="1"/>
                    <a:pt x="2" y="1"/>
                  </a:cubicBezTo>
                  <a:cubicBezTo>
                    <a:pt x="2" y="1"/>
                    <a:pt x="2" y="1"/>
                    <a:pt x="2" y="1"/>
                  </a:cubicBezTo>
                  <a:cubicBezTo>
                    <a:pt x="3" y="0"/>
                    <a:pt x="3" y="0"/>
                    <a:pt x="3" y="0"/>
                  </a:cubicBezTo>
                  <a:lnTo>
                    <a:pt x="4" y="1"/>
                  </a:lnTo>
                  <a:close/>
                  <a:moveTo>
                    <a:pt x="3" y="7"/>
                  </a:moveTo>
                  <a:cubicBezTo>
                    <a:pt x="3" y="8"/>
                    <a:pt x="3" y="8"/>
                    <a:pt x="3" y="8"/>
                  </a:cubicBezTo>
                  <a:cubicBezTo>
                    <a:pt x="5" y="8"/>
                    <a:pt x="5" y="8"/>
                    <a:pt x="5" y="8"/>
                  </a:cubicBezTo>
                  <a:cubicBezTo>
                    <a:pt x="3" y="8"/>
                    <a:pt x="3" y="8"/>
                    <a:pt x="3" y="8"/>
                  </a:cubicBezTo>
                  <a:cubicBezTo>
                    <a:pt x="1" y="8"/>
                    <a:pt x="1" y="8"/>
                    <a:pt x="1" y="8"/>
                  </a:cubicBezTo>
                  <a:cubicBezTo>
                    <a:pt x="1" y="7"/>
                    <a:pt x="1" y="7"/>
                    <a:pt x="1" y="7"/>
                  </a:cubicBezTo>
                  <a:lnTo>
                    <a:pt x="3" y="7"/>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253">
              <a:extLst>
                <a:ext uri="{FF2B5EF4-FFF2-40B4-BE49-F238E27FC236}">
                  <a16:creationId xmlns:a16="http://schemas.microsoft.com/office/drawing/2014/main" id="{9ADB90C1-70B1-4826-BBDD-15D5BAA49176}"/>
                </a:ext>
              </a:extLst>
            </p:cNvPr>
            <p:cNvSpPr>
              <a:spLocks noEditPoints="1"/>
            </p:cNvSpPr>
            <p:nvPr/>
          </p:nvSpPr>
          <p:spPr bwMode="auto">
            <a:xfrm>
              <a:off x="16465498" y="7909944"/>
              <a:ext cx="341943" cy="717132"/>
            </a:xfrm>
            <a:custGeom>
              <a:avLst/>
              <a:gdLst>
                <a:gd name="T0" fmla="*/ 56 w 82"/>
                <a:gd name="T1" fmla="*/ 29 h 172"/>
                <a:gd name="T2" fmla="*/ 52 w 82"/>
                <a:gd name="T3" fmla="*/ 28 h 172"/>
                <a:gd name="T4" fmla="*/ 45 w 82"/>
                <a:gd name="T5" fmla="*/ 40 h 172"/>
                <a:gd name="T6" fmla="*/ 40 w 82"/>
                <a:gd name="T7" fmla="*/ 50 h 172"/>
                <a:gd name="T8" fmla="*/ 48 w 82"/>
                <a:gd name="T9" fmla="*/ 66 h 172"/>
                <a:gd name="T10" fmla="*/ 61 w 82"/>
                <a:gd name="T11" fmla="*/ 80 h 172"/>
                <a:gd name="T12" fmla="*/ 68 w 82"/>
                <a:gd name="T13" fmla="*/ 85 h 172"/>
                <a:gd name="T14" fmla="*/ 78 w 82"/>
                <a:gd name="T15" fmla="*/ 102 h 172"/>
                <a:gd name="T16" fmla="*/ 80 w 82"/>
                <a:gd name="T17" fmla="*/ 118 h 172"/>
                <a:gd name="T18" fmla="*/ 80 w 82"/>
                <a:gd name="T19" fmla="*/ 128 h 172"/>
                <a:gd name="T20" fmla="*/ 79 w 82"/>
                <a:gd name="T21" fmla="*/ 133 h 172"/>
                <a:gd name="T22" fmla="*/ 78 w 82"/>
                <a:gd name="T23" fmla="*/ 138 h 172"/>
                <a:gd name="T24" fmla="*/ 66 w 82"/>
                <a:gd name="T25" fmla="*/ 148 h 172"/>
                <a:gd name="T26" fmla="*/ 55 w 82"/>
                <a:gd name="T27" fmla="*/ 148 h 172"/>
                <a:gd name="T28" fmla="*/ 50 w 82"/>
                <a:gd name="T29" fmla="*/ 150 h 172"/>
                <a:gd name="T30" fmla="*/ 49 w 82"/>
                <a:gd name="T31" fmla="*/ 152 h 172"/>
                <a:gd name="T32" fmla="*/ 50 w 82"/>
                <a:gd name="T33" fmla="*/ 157 h 172"/>
                <a:gd name="T34" fmla="*/ 48 w 82"/>
                <a:gd name="T35" fmla="*/ 161 h 172"/>
                <a:gd name="T36" fmla="*/ 34 w 82"/>
                <a:gd name="T37" fmla="*/ 171 h 172"/>
                <a:gd name="T38" fmla="*/ 33 w 82"/>
                <a:gd name="T39" fmla="*/ 157 h 172"/>
                <a:gd name="T40" fmla="*/ 29 w 82"/>
                <a:gd name="T41" fmla="*/ 154 h 172"/>
                <a:gd name="T42" fmla="*/ 31 w 82"/>
                <a:gd name="T43" fmla="*/ 150 h 172"/>
                <a:gd name="T44" fmla="*/ 37 w 82"/>
                <a:gd name="T45" fmla="*/ 145 h 172"/>
                <a:gd name="T46" fmla="*/ 45 w 82"/>
                <a:gd name="T47" fmla="*/ 147 h 172"/>
                <a:gd name="T48" fmla="*/ 42 w 82"/>
                <a:gd name="T49" fmla="*/ 138 h 172"/>
                <a:gd name="T50" fmla="*/ 48 w 82"/>
                <a:gd name="T51" fmla="*/ 134 h 172"/>
                <a:gd name="T52" fmla="*/ 59 w 82"/>
                <a:gd name="T53" fmla="*/ 130 h 172"/>
                <a:gd name="T54" fmla="*/ 59 w 82"/>
                <a:gd name="T55" fmla="*/ 110 h 172"/>
                <a:gd name="T56" fmla="*/ 60 w 82"/>
                <a:gd name="T57" fmla="*/ 98 h 172"/>
                <a:gd name="T58" fmla="*/ 59 w 82"/>
                <a:gd name="T59" fmla="*/ 88 h 172"/>
                <a:gd name="T60" fmla="*/ 53 w 82"/>
                <a:gd name="T61" fmla="*/ 81 h 172"/>
                <a:gd name="T62" fmla="*/ 48 w 82"/>
                <a:gd name="T63" fmla="*/ 75 h 172"/>
                <a:gd name="T64" fmla="*/ 34 w 82"/>
                <a:gd name="T65" fmla="*/ 56 h 172"/>
                <a:gd name="T66" fmla="*/ 22 w 82"/>
                <a:gd name="T67" fmla="*/ 46 h 172"/>
                <a:gd name="T68" fmla="*/ 30 w 82"/>
                <a:gd name="T69" fmla="*/ 42 h 172"/>
                <a:gd name="T70" fmla="*/ 29 w 82"/>
                <a:gd name="T71" fmla="*/ 38 h 172"/>
                <a:gd name="T72" fmla="*/ 27 w 82"/>
                <a:gd name="T73" fmla="*/ 33 h 172"/>
                <a:gd name="T74" fmla="*/ 17 w 82"/>
                <a:gd name="T75" fmla="*/ 32 h 172"/>
                <a:gd name="T76" fmla="*/ 8 w 82"/>
                <a:gd name="T77" fmla="*/ 19 h 172"/>
                <a:gd name="T78" fmla="*/ 6 w 82"/>
                <a:gd name="T79" fmla="*/ 20 h 172"/>
                <a:gd name="T80" fmla="*/ 4 w 82"/>
                <a:gd name="T81" fmla="*/ 7 h 172"/>
                <a:gd name="T82" fmla="*/ 13 w 82"/>
                <a:gd name="T83" fmla="*/ 7 h 172"/>
                <a:gd name="T84" fmla="*/ 17 w 82"/>
                <a:gd name="T85" fmla="*/ 7 h 172"/>
                <a:gd name="T86" fmla="*/ 24 w 82"/>
                <a:gd name="T87" fmla="*/ 8 h 172"/>
                <a:gd name="T88" fmla="*/ 31 w 82"/>
                <a:gd name="T89" fmla="*/ 2 h 172"/>
                <a:gd name="T90" fmla="*/ 44 w 82"/>
                <a:gd name="T91" fmla="*/ 4 h 172"/>
                <a:gd name="T92" fmla="*/ 51 w 82"/>
                <a:gd name="T93" fmla="*/ 8 h 172"/>
                <a:gd name="T94" fmla="*/ 51 w 82"/>
                <a:gd name="T95" fmla="*/ 13 h 172"/>
                <a:gd name="T96" fmla="*/ 55 w 82"/>
                <a:gd name="T97" fmla="*/ 18 h 172"/>
                <a:gd name="T98" fmla="*/ 64 w 82"/>
                <a:gd name="T99" fmla="*/ 20 h 172"/>
                <a:gd name="T100" fmla="*/ 61 w 82"/>
                <a:gd name="T101" fmla="*/ 26 h 172"/>
                <a:gd name="T102" fmla="*/ 61 w 82"/>
                <a:gd name="T103" fmla="*/ 28 h 172"/>
                <a:gd name="T104" fmla="*/ 53 w 82"/>
                <a:gd name="T105" fmla="*/ 30 h 172"/>
                <a:gd name="T106" fmla="*/ 55 w 82"/>
                <a:gd name="T107" fmla="*/ 30 h 172"/>
                <a:gd name="T108" fmla="*/ 57 w 82"/>
                <a:gd name="T109" fmla="*/ 151 h 172"/>
                <a:gd name="T110" fmla="*/ 21 w 82"/>
                <a:gd name="T111" fmla="*/ 155 h 172"/>
                <a:gd name="T112" fmla="*/ 50 w 82"/>
                <a:gd name="T113" fmla="*/ 17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2" h="172">
                  <a:moveTo>
                    <a:pt x="66" y="22"/>
                  </a:moveTo>
                  <a:cubicBezTo>
                    <a:pt x="65" y="22"/>
                    <a:pt x="65" y="22"/>
                    <a:pt x="64" y="22"/>
                  </a:cubicBezTo>
                  <a:cubicBezTo>
                    <a:pt x="62" y="24"/>
                    <a:pt x="62" y="23"/>
                    <a:pt x="59" y="25"/>
                  </a:cubicBezTo>
                  <a:cubicBezTo>
                    <a:pt x="59" y="26"/>
                    <a:pt x="59" y="26"/>
                    <a:pt x="59" y="26"/>
                  </a:cubicBezTo>
                  <a:cubicBezTo>
                    <a:pt x="59" y="27"/>
                    <a:pt x="59" y="26"/>
                    <a:pt x="59" y="28"/>
                  </a:cubicBezTo>
                  <a:cubicBezTo>
                    <a:pt x="57" y="29"/>
                    <a:pt x="57" y="29"/>
                    <a:pt x="57" y="29"/>
                  </a:cubicBezTo>
                  <a:cubicBezTo>
                    <a:pt x="56" y="29"/>
                    <a:pt x="56" y="29"/>
                    <a:pt x="56" y="29"/>
                  </a:cubicBezTo>
                  <a:cubicBezTo>
                    <a:pt x="56" y="28"/>
                    <a:pt x="56" y="28"/>
                    <a:pt x="56" y="28"/>
                  </a:cubicBezTo>
                  <a:cubicBezTo>
                    <a:pt x="55" y="28"/>
                    <a:pt x="55" y="28"/>
                    <a:pt x="55" y="28"/>
                  </a:cubicBezTo>
                  <a:cubicBezTo>
                    <a:pt x="55" y="29"/>
                    <a:pt x="55" y="29"/>
                    <a:pt x="55" y="29"/>
                  </a:cubicBezTo>
                  <a:cubicBezTo>
                    <a:pt x="54" y="28"/>
                    <a:pt x="54" y="28"/>
                    <a:pt x="54" y="28"/>
                  </a:cubicBezTo>
                  <a:cubicBezTo>
                    <a:pt x="53" y="29"/>
                    <a:pt x="53" y="29"/>
                    <a:pt x="53" y="29"/>
                  </a:cubicBezTo>
                  <a:cubicBezTo>
                    <a:pt x="53" y="29"/>
                    <a:pt x="53" y="29"/>
                    <a:pt x="53" y="29"/>
                  </a:cubicBezTo>
                  <a:cubicBezTo>
                    <a:pt x="52" y="28"/>
                    <a:pt x="52" y="28"/>
                    <a:pt x="52" y="28"/>
                  </a:cubicBezTo>
                  <a:cubicBezTo>
                    <a:pt x="52" y="28"/>
                    <a:pt x="52" y="28"/>
                    <a:pt x="51" y="28"/>
                  </a:cubicBezTo>
                  <a:cubicBezTo>
                    <a:pt x="51" y="29"/>
                    <a:pt x="51" y="29"/>
                    <a:pt x="51" y="29"/>
                  </a:cubicBezTo>
                  <a:cubicBezTo>
                    <a:pt x="52" y="30"/>
                    <a:pt x="52" y="30"/>
                    <a:pt x="52" y="31"/>
                  </a:cubicBezTo>
                  <a:cubicBezTo>
                    <a:pt x="50" y="34"/>
                    <a:pt x="50" y="34"/>
                    <a:pt x="50" y="34"/>
                  </a:cubicBezTo>
                  <a:cubicBezTo>
                    <a:pt x="50" y="35"/>
                    <a:pt x="50" y="35"/>
                    <a:pt x="50" y="35"/>
                  </a:cubicBezTo>
                  <a:cubicBezTo>
                    <a:pt x="49" y="37"/>
                    <a:pt x="49" y="37"/>
                    <a:pt x="49" y="37"/>
                  </a:cubicBezTo>
                  <a:cubicBezTo>
                    <a:pt x="48" y="38"/>
                    <a:pt x="48" y="37"/>
                    <a:pt x="45" y="40"/>
                  </a:cubicBezTo>
                  <a:cubicBezTo>
                    <a:pt x="44" y="40"/>
                    <a:pt x="44" y="40"/>
                    <a:pt x="44" y="40"/>
                  </a:cubicBezTo>
                  <a:cubicBezTo>
                    <a:pt x="43" y="41"/>
                    <a:pt x="43" y="41"/>
                    <a:pt x="43" y="41"/>
                  </a:cubicBezTo>
                  <a:cubicBezTo>
                    <a:pt x="41" y="45"/>
                    <a:pt x="41" y="45"/>
                    <a:pt x="41" y="45"/>
                  </a:cubicBezTo>
                  <a:cubicBezTo>
                    <a:pt x="41" y="46"/>
                    <a:pt x="41" y="46"/>
                    <a:pt x="41" y="46"/>
                  </a:cubicBezTo>
                  <a:cubicBezTo>
                    <a:pt x="41" y="47"/>
                    <a:pt x="41" y="47"/>
                    <a:pt x="41" y="47"/>
                  </a:cubicBezTo>
                  <a:cubicBezTo>
                    <a:pt x="41" y="48"/>
                    <a:pt x="41" y="48"/>
                    <a:pt x="41" y="48"/>
                  </a:cubicBezTo>
                  <a:cubicBezTo>
                    <a:pt x="40" y="50"/>
                    <a:pt x="40" y="50"/>
                    <a:pt x="40" y="50"/>
                  </a:cubicBezTo>
                  <a:cubicBezTo>
                    <a:pt x="39" y="51"/>
                    <a:pt x="39" y="51"/>
                    <a:pt x="39" y="51"/>
                  </a:cubicBezTo>
                  <a:cubicBezTo>
                    <a:pt x="39" y="52"/>
                    <a:pt x="39" y="52"/>
                    <a:pt x="39" y="52"/>
                  </a:cubicBezTo>
                  <a:cubicBezTo>
                    <a:pt x="41" y="56"/>
                    <a:pt x="43" y="60"/>
                    <a:pt x="46" y="61"/>
                  </a:cubicBezTo>
                  <a:cubicBezTo>
                    <a:pt x="48" y="63"/>
                    <a:pt x="48" y="63"/>
                    <a:pt x="49" y="64"/>
                  </a:cubicBezTo>
                  <a:cubicBezTo>
                    <a:pt x="49" y="65"/>
                    <a:pt x="49" y="65"/>
                    <a:pt x="49" y="65"/>
                  </a:cubicBezTo>
                  <a:cubicBezTo>
                    <a:pt x="49" y="67"/>
                    <a:pt x="49" y="67"/>
                    <a:pt x="49" y="67"/>
                  </a:cubicBezTo>
                  <a:cubicBezTo>
                    <a:pt x="48" y="66"/>
                    <a:pt x="48" y="66"/>
                    <a:pt x="48" y="66"/>
                  </a:cubicBezTo>
                  <a:cubicBezTo>
                    <a:pt x="48" y="67"/>
                    <a:pt x="48" y="67"/>
                    <a:pt x="48" y="67"/>
                  </a:cubicBezTo>
                  <a:cubicBezTo>
                    <a:pt x="49" y="68"/>
                    <a:pt x="49" y="68"/>
                    <a:pt x="49" y="68"/>
                  </a:cubicBezTo>
                  <a:cubicBezTo>
                    <a:pt x="52" y="71"/>
                    <a:pt x="52" y="71"/>
                    <a:pt x="52" y="71"/>
                  </a:cubicBezTo>
                  <a:cubicBezTo>
                    <a:pt x="54" y="73"/>
                    <a:pt x="53" y="72"/>
                    <a:pt x="56" y="75"/>
                  </a:cubicBezTo>
                  <a:cubicBezTo>
                    <a:pt x="57" y="77"/>
                    <a:pt x="57" y="77"/>
                    <a:pt x="57" y="77"/>
                  </a:cubicBezTo>
                  <a:cubicBezTo>
                    <a:pt x="59" y="78"/>
                    <a:pt x="58" y="77"/>
                    <a:pt x="61" y="80"/>
                  </a:cubicBezTo>
                  <a:cubicBezTo>
                    <a:pt x="61" y="80"/>
                    <a:pt x="61" y="80"/>
                    <a:pt x="61" y="80"/>
                  </a:cubicBezTo>
                  <a:cubicBezTo>
                    <a:pt x="61" y="80"/>
                    <a:pt x="61" y="80"/>
                    <a:pt x="63" y="81"/>
                  </a:cubicBezTo>
                  <a:cubicBezTo>
                    <a:pt x="64" y="82"/>
                    <a:pt x="64" y="82"/>
                    <a:pt x="64" y="82"/>
                  </a:cubicBezTo>
                  <a:cubicBezTo>
                    <a:pt x="64" y="83"/>
                    <a:pt x="64" y="83"/>
                    <a:pt x="64" y="83"/>
                  </a:cubicBezTo>
                  <a:cubicBezTo>
                    <a:pt x="65" y="83"/>
                    <a:pt x="65" y="83"/>
                    <a:pt x="65" y="83"/>
                  </a:cubicBezTo>
                  <a:cubicBezTo>
                    <a:pt x="65" y="83"/>
                    <a:pt x="65" y="83"/>
                    <a:pt x="66" y="83"/>
                  </a:cubicBezTo>
                  <a:cubicBezTo>
                    <a:pt x="66" y="83"/>
                    <a:pt x="66" y="83"/>
                    <a:pt x="66" y="83"/>
                  </a:cubicBezTo>
                  <a:cubicBezTo>
                    <a:pt x="67" y="84"/>
                    <a:pt x="67" y="84"/>
                    <a:pt x="68" y="85"/>
                  </a:cubicBezTo>
                  <a:cubicBezTo>
                    <a:pt x="68" y="86"/>
                    <a:pt x="68" y="86"/>
                    <a:pt x="68" y="86"/>
                  </a:cubicBezTo>
                  <a:cubicBezTo>
                    <a:pt x="69" y="86"/>
                    <a:pt x="69" y="86"/>
                    <a:pt x="69" y="86"/>
                  </a:cubicBezTo>
                  <a:cubicBezTo>
                    <a:pt x="69" y="86"/>
                    <a:pt x="69" y="86"/>
                    <a:pt x="69" y="86"/>
                  </a:cubicBezTo>
                  <a:cubicBezTo>
                    <a:pt x="69" y="87"/>
                    <a:pt x="69" y="87"/>
                    <a:pt x="69" y="87"/>
                  </a:cubicBezTo>
                  <a:cubicBezTo>
                    <a:pt x="70" y="88"/>
                    <a:pt x="70" y="88"/>
                    <a:pt x="70" y="88"/>
                  </a:cubicBezTo>
                  <a:cubicBezTo>
                    <a:pt x="72" y="91"/>
                    <a:pt x="73" y="93"/>
                    <a:pt x="75" y="94"/>
                  </a:cubicBezTo>
                  <a:cubicBezTo>
                    <a:pt x="77" y="98"/>
                    <a:pt x="76" y="99"/>
                    <a:pt x="78" y="102"/>
                  </a:cubicBezTo>
                  <a:cubicBezTo>
                    <a:pt x="78" y="104"/>
                    <a:pt x="78" y="104"/>
                    <a:pt x="78" y="104"/>
                  </a:cubicBezTo>
                  <a:cubicBezTo>
                    <a:pt x="79" y="106"/>
                    <a:pt x="79" y="105"/>
                    <a:pt x="79" y="107"/>
                  </a:cubicBezTo>
                  <a:cubicBezTo>
                    <a:pt x="80" y="109"/>
                    <a:pt x="79" y="107"/>
                    <a:pt x="81" y="112"/>
                  </a:cubicBezTo>
                  <a:cubicBezTo>
                    <a:pt x="80" y="113"/>
                    <a:pt x="80" y="113"/>
                    <a:pt x="80" y="113"/>
                  </a:cubicBezTo>
                  <a:cubicBezTo>
                    <a:pt x="80" y="112"/>
                    <a:pt x="80" y="112"/>
                    <a:pt x="80" y="112"/>
                  </a:cubicBezTo>
                  <a:cubicBezTo>
                    <a:pt x="80" y="115"/>
                    <a:pt x="80" y="115"/>
                    <a:pt x="80" y="116"/>
                  </a:cubicBezTo>
                  <a:cubicBezTo>
                    <a:pt x="80" y="118"/>
                    <a:pt x="80" y="118"/>
                    <a:pt x="80" y="118"/>
                  </a:cubicBezTo>
                  <a:cubicBezTo>
                    <a:pt x="81" y="119"/>
                    <a:pt x="81" y="120"/>
                    <a:pt x="81" y="121"/>
                  </a:cubicBezTo>
                  <a:cubicBezTo>
                    <a:pt x="82" y="122"/>
                    <a:pt x="82" y="122"/>
                    <a:pt x="82" y="122"/>
                  </a:cubicBezTo>
                  <a:cubicBezTo>
                    <a:pt x="82" y="125"/>
                    <a:pt x="82" y="125"/>
                    <a:pt x="82" y="126"/>
                  </a:cubicBezTo>
                  <a:cubicBezTo>
                    <a:pt x="81" y="125"/>
                    <a:pt x="82" y="126"/>
                    <a:pt x="81" y="124"/>
                  </a:cubicBezTo>
                  <a:cubicBezTo>
                    <a:pt x="80" y="125"/>
                    <a:pt x="80" y="125"/>
                    <a:pt x="80" y="126"/>
                  </a:cubicBezTo>
                  <a:cubicBezTo>
                    <a:pt x="81" y="129"/>
                    <a:pt x="81" y="129"/>
                    <a:pt x="81" y="129"/>
                  </a:cubicBezTo>
                  <a:cubicBezTo>
                    <a:pt x="80" y="128"/>
                    <a:pt x="80" y="128"/>
                    <a:pt x="80" y="128"/>
                  </a:cubicBezTo>
                  <a:cubicBezTo>
                    <a:pt x="80" y="132"/>
                    <a:pt x="80" y="132"/>
                    <a:pt x="80" y="132"/>
                  </a:cubicBezTo>
                  <a:cubicBezTo>
                    <a:pt x="80" y="133"/>
                    <a:pt x="80" y="133"/>
                    <a:pt x="80" y="133"/>
                  </a:cubicBezTo>
                  <a:cubicBezTo>
                    <a:pt x="80" y="134"/>
                    <a:pt x="80" y="134"/>
                    <a:pt x="80" y="134"/>
                  </a:cubicBezTo>
                  <a:cubicBezTo>
                    <a:pt x="80" y="134"/>
                    <a:pt x="80" y="134"/>
                    <a:pt x="80" y="134"/>
                  </a:cubicBezTo>
                  <a:cubicBezTo>
                    <a:pt x="80" y="133"/>
                    <a:pt x="80" y="133"/>
                    <a:pt x="80" y="133"/>
                  </a:cubicBezTo>
                  <a:cubicBezTo>
                    <a:pt x="80" y="133"/>
                    <a:pt x="80" y="133"/>
                    <a:pt x="80" y="133"/>
                  </a:cubicBezTo>
                  <a:cubicBezTo>
                    <a:pt x="79" y="133"/>
                    <a:pt x="79" y="133"/>
                    <a:pt x="79" y="133"/>
                  </a:cubicBezTo>
                  <a:cubicBezTo>
                    <a:pt x="79" y="133"/>
                    <a:pt x="79" y="133"/>
                    <a:pt x="79" y="133"/>
                  </a:cubicBezTo>
                  <a:cubicBezTo>
                    <a:pt x="79" y="134"/>
                    <a:pt x="79" y="134"/>
                    <a:pt x="79" y="134"/>
                  </a:cubicBezTo>
                  <a:cubicBezTo>
                    <a:pt x="79" y="135"/>
                    <a:pt x="79" y="135"/>
                    <a:pt x="79" y="135"/>
                  </a:cubicBezTo>
                  <a:cubicBezTo>
                    <a:pt x="79" y="136"/>
                    <a:pt x="79" y="136"/>
                    <a:pt x="79" y="136"/>
                  </a:cubicBezTo>
                  <a:cubicBezTo>
                    <a:pt x="79" y="136"/>
                    <a:pt x="79" y="136"/>
                    <a:pt x="79" y="136"/>
                  </a:cubicBezTo>
                  <a:cubicBezTo>
                    <a:pt x="79" y="137"/>
                    <a:pt x="79" y="137"/>
                    <a:pt x="79" y="138"/>
                  </a:cubicBezTo>
                  <a:cubicBezTo>
                    <a:pt x="78" y="138"/>
                    <a:pt x="78" y="138"/>
                    <a:pt x="78" y="138"/>
                  </a:cubicBezTo>
                  <a:cubicBezTo>
                    <a:pt x="77" y="139"/>
                    <a:pt x="77" y="139"/>
                    <a:pt x="77" y="141"/>
                  </a:cubicBezTo>
                  <a:cubicBezTo>
                    <a:pt x="75" y="141"/>
                    <a:pt x="75" y="141"/>
                    <a:pt x="75" y="141"/>
                  </a:cubicBezTo>
                  <a:cubicBezTo>
                    <a:pt x="74" y="142"/>
                    <a:pt x="74" y="142"/>
                    <a:pt x="74" y="142"/>
                  </a:cubicBezTo>
                  <a:cubicBezTo>
                    <a:pt x="72" y="143"/>
                    <a:pt x="72" y="143"/>
                    <a:pt x="72" y="143"/>
                  </a:cubicBezTo>
                  <a:cubicBezTo>
                    <a:pt x="70" y="144"/>
                    <a:pt x="71" y="144"/>
                    <a:pt x="69" y="145"/>
                  </a:cubicBezTo>
                  <a:cubicBezTo>
                    <a:pt x="68" y="145"/>
                    <a:pt x="68" y="145"/>
                    <a:pt x="67" y="146"/>
                  </a:cubicBezTo>
                  <a:cubicBezTo>
                    <a:pt x="66" y="148"/>
                    <a:pt x="66" y="148"/>
                    <a:pt x="66" y="148"/>
                  </a:cubicBezTo>
                  <a:cubicBezTo>
                    <a:pt x="64" y="148"/>
                    <a:pt x="64" y="148"/>
                    <a:pt x="64" y="148"/>
                  </a:cubicBezTo>
                  <a:cubicBezTo>
                    <a:pt x="62" y="149"/>
                    <a:pt x="61" y="149"/>
                    <a:pt x="60" y="150"/>
                  </a:cubicBezTo>
                  <a:cubicBezTo>
                    <a:pt x="59" y="151"/>
                    <a:pt x="59" y="150"/>
                    <a:pt x="58" y="151"/>
                  </a:cubicBezTo>
                  <a:cubicBezTo>
                    <a:pt x="57" y="151"/>
                    <a:pt x="57" y="151"/>
                    <a:pt x="57" y="150"/>
                  </a:cubicBezTo>
                  <a:cubicBezTo>
                    <a:pt x="56" y="150"/>
                    <a:pt x="56" y="150"/>
                    <a:pt x="56" y="150"/>
                  </a:cubicBezTo>
                  <a:cubicBezTo>
                    <a:pt x="55" y="149"/>
                    <a:pt x="55" y="149"/>
                    <a:pt x="55" y="149"/>
                  </a:cubicBezTo>
                  <a:cubicBezTo>
                    <a:pt x="55" y="149"/>
                    <a:pt x="55" y="149"/>
                    <a:pt x="55" y="148"/>
                  </a:cubicBezTo>
                  <a:cubicBezTo>
                    <a:pt x="55" y="149"/>
                    <a:pt x="55" y="149"/>
                    <a:pt x="55" y="149"/>
                  </a:cubicBezTo>
                  <a:cubicBezTo>
                    <a:pt x="54" y="151"/>
                    <a:pt x="54" y="151"/>
                    <a:pt x="54" y="151"/>
                  </a:cubicBezTo>
                  <a:cubicBezTo>
                    <a:pt x="54" y="151"/>
                    <a:pt x="54" y="151"/>
                    <a:pt x="54" y="151"/>
                  </a:cubicBezTo>
                  <a:cubicBezTo>
                    <a:pt x="54" y="151"/>
                    <a:pt x="54" y="151"/>
                    <a:pt x="54" y="151"/>
                  </a:cubicBezTo>
                  <a:cubicBezTo>
                    <a:pt x="53" y="151"/>
                    <a:pt x="53" y="151"/>
                    <a:pt x="53" y="151"/>
                  </a:cubicBezTo>
                  <a:cubicBezTo>
                    <a:pt x="52" y="150"/>
                    <a:pt x="52" y="150"/>
                    <a:pt x="52" y="150"/>
                  </a:cubicBezTo>
                  <a:cubicBezTo>
                    <a:pt x="50" y="150"/>
                    <a:pt x="50" y="150"/>
                    <a:pt x="50" y="150"/>
                  </a:cubicBezTo>
                  <a:cubicBezTo>
                    <a:pt x="51" y="151"/>
                    <a:pt x="51" y="151"/>
                    <a:pt x="51" y="151"/>
                  </a:cubicBezTo>
                  <a:cubicBezTo>
                    <a:pt x="51" y="151"/>
                    <a:pt x="51" y="151"/>
                    <a:pt x="51" y="151"/>
                  </a:cubicBezTo>
                  <a:cubicBezTo>
                    <a:pt x="52" y="151"/>
                    <a:pt x="52" y="151"/>
                    <a:pt x="52" y="151"/>
                  </a:cubicBezTo>
                  <a:cubicBezTo>
                    <a:pt x="52" y="151"/>
                    <a:pt x="52" y="151"/>
                    <a:pt x="52" y="151"/>
                  </a:cubicBezTo>
                  <a:cubicBezTo>
                    <a:pt x="52" y="152"/>
                    <a:pt x="52" y="152"/>
                    <a:pt x="52" y="152"/>
                  </a:cubicBezTo>
                  <a:cubicBezTo>
                    <a:pt x="52" y="152"/>
                    <a:pt x="52" y="152"/>
                    <a:pt x="52" y="152"/>
                  </a:cubicBezTo>
                  <a:cubicBezTo>
                    <a:pt x="51" y="152"/>
                    <a:pt x="51" y="153"/>
                    <a:pt x="49" y="152"/>
                  </a:cubicBezTo>
                  <a:cubicBezTo>
                    <a:pt x="49" y="152"/>
                    <a:pt x="49" y="152"/>
                    <a:pt x="49" y="152"/>
                  </a:cubicBezTo>
                  <a:cubicBezTo>
                    <a:pt x="51" y="153"/>
                    <a:pt x="50" y="153"/>
                    <a:pt x="52" y="154"/>
                  </a:cubicBezTo>
                  <a:cubicBezTo>
                    <a:pt x="52" y="154"/>
                    <a:pt x="52" y="154"/>
                    <a:pt x="52" y="154"/>
                  </a:cubicBezTo>
                  <a:cubicBezTo>
                    <a:pt x="52" y="154"/>
                    <a:pt x="52" y="154"/>
                    <a:pt x="52" y="154"/>
                  </a:cubicBezTo>
                  <a:cubicBezTo>
                    <a:pt x="51" y="155"/>
                    <a:pt x="52" y="155"/>
                    <a:pt x="51" y="156"/>
                  </a:cubicBezTo>
                  <a:cubicBezTo>
                    <a:pt x="51" y="156"/>
                    <a:pt x="51" y="156"/>
                    <a:pt x="51" y="157"/>
                  </a:cubicBezTo>
                  <a:cubicBezTo>
                    <a:pt x="50" y="157"/>
                    <a:pt x="50" y="157"/>
                    <a:pt x="50" y="157"/>
                  </a:cubicBezTo>
                  <a:cubicBezTo>
                    <a:pt x="50" y="157"/>
                    <a:pt x="50" y="157"/>
                    <a:pt x="50" y="157"/>
                  </a:cubicBezTo>
                  <a:cubicBezTo>
                    <a:pt x="48" y="156"/>
                    <a:pt x="47" y="155"/>
                    <a:pt x="45" y="153"/>
                  </a:cubicBezTo>
                  <a:cubicBezTo>
                    <a:pt x="46" y="155"/>
                    <a:pt x="48" y="157"/>
                    <a:pt x="49" y="158"/>
                  </a:cubicBezTo>
                  <a:cubicBezTo>
                    <a:pt x="50" y="159"/>
                    <a:pt x="50" y="159"/>
                    <a:pt x="50" y="159"/>
                  </a:cubicBezTo>
                  <a:cubicBezTo>
                    <a:pt x="50" y="160"/>
                    <a:pt x="50" y="160"/>
                    <a:pt x="50" y="160"/>
                  </a:cubicBezTo>
                  <a:cubicBezTo>
                    <a:pt x="49" y="160"/>
                    <a:pt x="50" y="160"/>
                    <a:pt x="49" y="161"/>
                  </a:cubicBezTo>
                  <a:cubicBezTo>
                    <a:pt x="48" y="161"/>
                    <a:pt x="48" y="161"/>
                    <a:pt x="48" y="161"/>
                  </a:cubicBezTo>
                  <a:cubicBezTo>
                    <a:pt x="46" y="160"/>
                    <a:pt x="47" y="160"/>
                    <a:pt x="43" y="156"/>
                  </a:cubicBezTo>
                  <a:cubicBezTo>
                    <a:pt x="42" y="156"/>
                    <a:pt x="42" y="156"/>
                    <a:pt x="42" y="156"/>
                  </a:cubicBezTo>
                  <a:cubicBezTo>
                    <a:pt x="45" y="160"/>
                    <a:pt x="45" y="159"/>
                    <a:pt x="46" y="161"/>
                  </a:cubicBezTo>
                  <a:cubicBezTo>
                    <a:pt x="46" y="162"/>
                    <a:pt x="46" y="162"/>
                    <a:pt x="45" y="163"/>
                  </a:cubicBezTo>
                  <a:cubicBezTo>
                    <a:pt x="38" y="166"/>
                    <a:pt x="38" y="166"/>
                    <a:pt x="38" y="166"/>
                  </a:cubicBezTo>
                  <a:cubicBezTo>
                    <a:pt x="37" y="168"/>
                    <a:pt x="37" y="167"/>
                    <a:pt x="36" y="169"/>
                  </a:cubicBezTo>
                  <a:cubicBezTo>
                    <a:pt x="34" y="171"/>
                    <a:pt x="35" y="170"/>
                    <a:pt x="34" y="171"/>
                  </a:cubicBezTo>
                  <a:cubicBezTo>
                    <a:pt x="31" y="172"/>
                    <a:pt x="31" y="172"/>
                    <a:pt x="31" y="172"/>
                  </a:cubicBezTo>
                  <a:cubicBezTo>
                    <a:pt x="30" y="172"/>
                    <a:pt x="30" y="172"/>
                    <a:pt x="30" y="172"/>
                  </a:cubicBezTo>
                  <a:cubicBezTo>
                    <a:pt x="31" y="170"/>
                    <a:pt x="31" y="170"/>
                    <a:pt x="31" y="170"/>
                  </a:cubicBezTo>
                  <a:cubicBezTo>
                    <a:pt x="30" y="169"/>
                    <a:pt x="30" y="169"/>
                    <a:pt x="30" y="169"/>
                  </a:cubicBezTo>
                  <a:cubicBezTo>
                    <a:pt x="30" y="165"/>
                    <a:pt x="30" y="162"/>
                    <a:pt x="31" y="158"/>
                  </a:cubicBezTo>
                  <a:cubicBezTo>
                    <a:pt x="32" y="157"/>
                    <a:pt x="32" y="157"/>
                    <a:pt x="32" y="157"/>
                  </a:cubicBezTo>
                  <a:cubicBezTo>
                    <a:pt x="33" y="157"/>
                    <a:pt x="33" y="157"/>
                    <a:pt x="33" y="157"/>
                  </a:cubicBezTo>
                  <a:cubicBezTo>
                    <a:pt x="33" y="156"/>
                    <a:pt x="33" y="156"/>
                    <a:pt x="33" y="156"/>
                  </a:cubicBezTo>
                  <a:cubicBezTo>
                    <a:pt x="33" y="155"/>
                    <a:pt x="33" y="155"/>
                    <a:pt x="33" y="155"/>
                  </a:cubicBezTo>
                  <a:cubicBezTo>
                    <a:pt x="32" y="155"/>
                    <a:pt x="32" y="155"/>
                    <a:pt x="32" y="155"/>
                  </a:cubicBezTo>
                  <a:cubicBezTo>
                    <a:pt x="31" y="154"/>
                    <a:pt x="31" y="154"/>
                    <a:pt x="31" y="154"/>
                  </a:cubicBezTo>
                  <a:cubicBezTo>
                    <a:pt x="30" y="153"/>
                    <a:pt x="30" y="153"/>
                    <a:pt x="30" y="153"/>
                  </a:cubicBezTo>
                  <a:cubicBezTo>
                    <a:pt x="29" y="153"/>
                    <a:pt x="29" y="153"/>
                    <a:pt x="29" y="153"/>
                  </a:cubicBezTo>
                  <a:cubicBezTo>
                    <a:pt x="29" y="154"/>
                    <a:pt x="29" y="154"/>
                    <a:pt x="29" y="154"/>
                  </a:cubicBezTo>
                  <a:cubicBezTo>
                    <a:pt x="28" y="153"/>
                    <a:pt x="28" y="153"/>
                    <a:pt x="28" y="153"/>
                  </a:cubicBezTo>
                  <a:cubicBezTo>
                    <a:pt x="28" y="153"/>
                    <a:pt x="28" y="153"/>
                    <a:pt x="28" y="153"/>
                  </a:cubicBezTo>
                  <a:cubicBezTo>
                    <a:pt x="27" y="152"/>
                    <a:pt x="27" y="152"/>
                    <a:pt x="26" y="151"/>
                  </a:cubicBezTo>
                  <a:cubicBezTo>
                    <a:pt x="26" y="151"/>
                    <a:pt x="26" y="151"/>
                    <a:pt x="26" y="151"/>
                  </a:cubicBezTo>
                  <a:cubicBezTo>
                    <a:pt x="27" y="150"/>
                    <a:pt x="27" y="151"/>
                    <a:pt x="27" y="150"/>
                  </a:cubicBezTo>
                  <a:cubicBezTo>
                    <a:pt x="29" y="150"/>
                    <a:pt x="29" y="150"/>
                    <a:pt x="30" y="150"/>
                  </a:cubicBezTo>
                  <a:cubicBezTo>
                    <a:pt x="31" y="150"/>
                    <a:pt x="31" y="150"/>
                    <a:pt x="31" y="150"/>
                  </a:cubicBezTo>
                  <a:cubicBezTo>
                    <a:pt x="32" y="148"/>
                    <a:pt x="32" y="148"/>
                    <a:pt x="33" y="148"/>
                  </a:cubicBezTo>
                  <a:cubicBezTo>
                    <a:pt x="33" y="147"/>
                    <a:pt x="33" y="147"/>
                    <a:pt x="33" y="147"/>
                  </a:cubicBezTo>
                  <a:cubicBezTo>
                    <a:pt x="33" y="146"/>
                    <a:pt x="33" y="147"/>
                    <a:pt x="33" y="146"/>
                  </a:cubicBezTo>
                  <a:cubicBezTo>
                    <a:pt x="33" y="145"/>
                    <a:pt x="33" y="145"/>
                    <a:pt x="33" y="145"/>
                  </a:cubicBezTo>
                  <a:cubicBezTo>
                    <a:pt x="34" y="146"/>
                    <a:pt x="35" y="146"/>
                    <a:pt x="36" y="146"/>
                  </a:cubicBezTo>
                  <a:cubicBezTo>
                    <a:pt x="37" y="145"/>
                    <a:pt x="37" y="145"/>
                    <a:pt x="37" y="145"/>
                  </a:cubicBezTo>
                  <a:cubicBezTo>
                    <a:pt x="37" y="145"/>
                    <a:pt x="37" y="145"/>
                    <a:pt x="37" y="145"/>
                  </a:cubicBezTo>
                  <a:cubicBezTo>
                    <a:pt x="38" y="145"/>
                    <a:pt x="39" y="145"/>
                    <a:pt x="40" y="144"/>
                  </a:cubicBezTo>
                  <a:cubicBezTo>
                    <a:pt x="41" y="145"/>
                    <a:pt x="41" y="145"/>
                    <a:pt x="41" y="145"/>
                  </a:cubicBezTo>
                  <a:cubicBezTo>
                    <a:pt x="42" y="145"/>
                    <a:pt x="41" y="145"/>
                    <a:pt x="42" y="146"/>
                  </a:cubicBezTo>
                  <a:cubicBezTo>
                    <a:pt x="42" y="146"/>
                    <a:pt x="42" y="146"/>
                    <a:pt x="42" y="146"/>
                  </a:cubicBezTo>
                  <a:cubicBezTo>
                    <a:pt x="43" y="146"/>
                    <a:pt x="43" y="146"/>
                    <a:pt x="43" y="146"/>
                  </a:cubicBezTo>
                  <a:cubicBezTo>
                    <a:pt x="43" y="146"/>
                    <a:pt x="43" y="146"/>
                    <a:pt x="45" y="147"/>
                  </a:cubicBezTo>
                  <a:cubicBezTo>
                    <a:pt x="45" y="147"/>
                    <a:pt x="45" y="147"/>
                    <a:pt x="45" y="147"/>
                  </a:cubicBezTo>
                  <a:cubicBezTo>
                    <a:pt x="45" y="145"/>
                    <a:pt x="45" y="145"/>
                    <a:pt x="45" y="145"/>
                  </a:cubicBezTo>
                  <a:cubicBezTo>
                    <a:pt x="45" y="144"/>
                    <a:pt x="45" y="144"/>
                    <a:pt x="45" y="144"/>
                  </a:cubicBezTo>
                  <a:cubicBezTo>
                    <a:pt x="45" y="144"/>
                    <a:pt x="45" y="144"/>
                    <a:pt x="45" y="144"/>
                  </a:cubicBezTo>
                  <a:cubicBezTo>
                    <a:pt x="44" y="143"/>
                    <a:pt x="43" y="142"/>
                    <a:pt x="42" y="142"/>
                  </a:cubicBezTo>
                  <a:cubicBezTo>
                    <a:pt x="42" y="141"/>
                    <a:pt x="42" y="141"/>
                    <a:pt x="42" y="141"/>
                  </a:cubicBezTo>
                  <a:cubicBezTo>
                    <a:pt x="42" y="139"/>
                    <a:pt x="42" y="139"/>
                    <a:pt x="42" y="138"/>
                  </a:cubicBezTo>
                  <a:cubicBezTo>
                    <a:pt x="42" y="138"/>
                    <a:pt x="42" y="138"/>
                    <a:pt x="42" y="138"/>
                  </a:cubicBezTo>
                  <a:cubicBezTo>
                    <a:pt x="42" y="137"/>
                    <a:pt x="42" y="137"/>
                    <a:pt x="42" y="137"/>
                  </a:cubicBezTo>
                  <a:cubicBezTo>
                    <a:pt x="42" y="137"/>
                    <a:pt x="42" y="137"/>
                    <a:pt x="43" y="137"/>
                  </a:cubicBezTo>
                  <a:cubicBezTo>
                    <a:pt x="43" y="137"/>
                    <a:pt x="43" y="137"/>
                    <a:pt x="44" y="136"/>
                  </a:cubicBezTo>
                  <a:cubicBezTo>
                    <a:pt x="45" y="136"/>
                    <a:pt x="46" y="136"/>
                    <a:pt x="47" y="137"/>
                  </a:cubicBezTo>
                  <a:cubicBezTo>
                    <a:pt x="48" y="137"/>
                    <a:pt x="48" y="137"/>
                    <a:pt x="48" y="137"/>
                  </a:cubicBezTo>
                  <a:cubicBezTo>
                    <a:pt x="48" y="136"/>
                    <a:pt x="48" y="136"/>
                    <a:pt x="48" y="136"/>
                  </a:cubicBezTo>
                  <a:cubicBezTo>
                    <a:pt x="48" y="135"/>
                    <a:pt x="48" y="134"/>
                    <a:pt x="48" y="134"/>
                  </a:cubicBezTo>
                  <a:cubicBezTo>
                    <a:pt x="50" y="133"/>
                    <a:pt x="49" y="134"/>
                    <a:pt x="51" y="133"/>
                  </a:cubicBezTo>
                  <a:cubicBezTo>
                    <a:pt x="52" y="132"/>
                    <a:pt x="52" y="132"/>
                    <a:pt x="52" y="132"/>
                  </a:cubicBezTo>
                  <a:cubicBezTo>
                    <a:pt x="54" y="132"/>
                    <a:pt x="54" y="132"/>
                    <a:pt x="54" y="132"/>
                  </a:cubicBezTo>
                  <a:cubicBezTo>
                    <a:pt x="56" y="131"/>
                    <a:pt x="55" y="131"/>
                    <a:pt x="57" y="130"/>
                  </a:cubicBezTo>
                  <a:cubicBezTo>
                    <a:pt x="57" y="129"/>
                    <a:pt x="57" y="130"/>
                    <a:pt x="58" y="129"/>
                  </a:cubicBezTo>
                  <a:cubicBezTo>
                    <a:pt x="58" y="129"/>
                    <a:pt x="58" y="129"/>
                    <a:pt x="58" y="129"/>
                  </a:cubicBezTo>
                  <a:cubicBezTo>
                    <a:pt x="59" y="130"/>
                    <a:pt x="59" y="130"/>
                    <a:pt x="59" y="130"/>
                  </a:cubicBezTo>
                  <a:cubicBezTo>
                    <a:pt x="60" y="130"/>
                    <a:pt x="60" y="130"/>
                    <a:pt x="60" y="129"/>
                  </a:cubicBezTo>
                  <a:cubicBezTo>
                    <a:pt x="61" y="128"/>
                    <a:pt x="61" y="128"/>
                    <a:pt x="61" y="128"/>
                  </a:cubicBezTo>
                  <a:cubicBezTo>
                    <a:pt x="61" y="124"/>
                    <a:pt x="60" y="125"/>
                    <a:pt x="60" y="121"/>
                  </a:cubicBezTo>
                  <a:cubicBezTo>
                    <a:pt x="61" y="119"/>
                    <a:pt x="61" y="120"/>
                    <a:pt x="62" y="117"/>
                  </a:cubicBezTo>
                  <a:cubicBezTo>
                    <a:pt x="61" y="116"/>
                    <a:pt x="61" y="116"/>
                    <a:pt x="61" y="116"/>
                  </a:cubicBezTo>
                  <a:cubicBezTo>
                    <a:pt x="60" y="114"/>
                    <a:pt x="60" y="113"/>
                    <a:pt x="59" y="110"/>
                  </a:cubicBezTo>
                  <a:cubicBezTo>
                    <a:pt x="59" y="110"/>
                    <a:pt x="59" y="110"/>
                    <a:pt x="59" y="110"/>
                  </a:cubicBezTo>
                  <a:cubicBezTo>
                    <a:pt x="59" y="109"/>
                    <a:pt x="59" y="109"/>
                    <a:pt x="58" y="109"/>
                  </a:cubicBezTo>
                  <a:cubicBezTo>
                    <a:pt x="59" y="108"/>
                    <a:pt x="59" y="107"/>
                    <a:pt x="59" y="106"/>
                  </a:cubicBezTo>
                  <a:cubicBezTo>
                    <a:pt x="60" y="105"/>
                    <a:pt x="60" y="105"/>
                    <a:pt x="60" y="105"/>
                  </a:cubicBezTo>
                  <a:cubicBezTo>
                    <a:pt x="60" y="104"/>
                    <a:pt x="60" y="104"/>
                    <a:pt x="61" y="103"/>
                  </a:cubicBezTo>
                  <a:cubicBezTo>
                    <a:pt x="60" y="101"/>
                    <a:pt x="61" y="101"/>
                    <a:pt x="61" y="100"/>
                  </a:cubicBezTo>
                  <a:cubicBezTo>
                    <a:pt x="60" y="99"/>
                    <a:pt x="60" y="100"/>
                    <a:pt x="60" y="99"/>
                  </a:cubicBezTo>
                  <a:cubicBezTo>
                    <a:pt x="60" y="98"/>
                    <a:pt x="60" y="98"/>
                    <a:pt x="60" y="98"/>
                  </a:cubicBezTo>
                  <a:cubicBezTo>
                    <a:pt x="61" y="98"/>
                    <a:pt x="61" y="98"/>
                    <a:pt x="61" y="98"/>
                  </a:cubicBezTo>
                  <a:cubicBezTo>
                    <a:pt x="62" y="97"/>
                    <a:pt x="62" y="97"/>
                    <a:pt x="62" y="96"/>
                  </a:cubicBezTo>
                  <a:cubicBezTo>
                    <a:pt x="62" y="95"/>
                    <a:pt x="62" y="95"/>
                    <a:pt x="61" y="94"/>
                  </a:cubicBezTo>
                  <a:cubicBezTo>
                    <a:pt x="59" y="93"/>
                    <a:pt x="58" y="92"/>
                    <a:pt x="57" y="89"/>
                  </a:cubicBezTo>
                  <a:cubicBezTo>
                    <a:pt x="57" y="89"/>
                    <a:pt x="57" y="89"/>
                    <a:pt x="57" y="89"/>
                  </a:cubicBezTo>
                  <a:cubicBezTo>
                    <a:pt x="59" y="88"/>
                    <a:pt x="59" y="88"/>
                    <a:pt x="59" y="88"/>
                  </a:cubicBezTo>
                  <a:cubicBezTo>
                    <a:pt x="59" y="88"/>
                    <a:pt x="59" y="88"/>
                    <a:pt x="59" y="88"/>
                  </a:cubicBezTo>
                  <a:cubicBezTo>
                    <a:pt x="59" y="87"/>
                    <a:pt x="59" y="87"/>
                    <a:pt x="59" y="87"/>
                  </a:cubicBezTo>
                  <a:cubicBezTo>
                    <a:pt x="59" y="87"/>
                    <a:pt x="59" y="87"/>
                    <a:pt x="59" y="87"/>
                  </a:cubicBezTo>
                  <a:cubicBezTo>
                    <a:pt x="59" y="86"/>
                    <a:pt x="59" y="86"/>
                    <a:pt x="58" y="86"/>
                  </a:cubicBezTo>
                  <a:cubicBezTo>
                    <a:pt x="57" y="86"/>
                    <a:pt x="58" y="86"/>
                    <a:pt x="56" y="84"/>
                  </a:cubicBezTo>
                  <a:cubicBezTo>
                    <a:pt x="55" y="83"/>
                    <a:pt x="55" y="84"/>
                    <a:pt x="54" y="83"/>
                  </a:cubicBezTo>
                  <a:cubicBezTo>
                    <a:pt x="54" y="82"/>
                    <a:pt x="54" y="82"/>
                    <a:pt x="54" y="82"/>
                  </a:cubicBezTo>
                  <a:cubicBezTo>
                    <a:pt x="53" y="81"/>
                    <a:pt x="53" y="81"/>
                    <a:pt x="53" y="81"/>
                  </a:cubicBezTo>
                  <a:cubicBezTo>
                    <a:pt x="53" y="81"/>
                    <a:pt x="53" y="81"/>
                    <a:pt x="53" y="81"/>
                  </a:cubicBezTo>
                  <a:cubicBezTo>
                    <a:pt x="52" y="81"/>
                    <a:pt x="53" y="81"/>
                    <a:pt x="52" y="82"/>
                  </a:cubicBezTo>
                  <a:cubicBezTo>
                    <a:pt x="51" y="82"/>
                    <a:pt x="51" y="82"/>
                    <a:pt x="51" y="82"/>
                  </a:cubicBezTo>
                  <a:cubicBezTo>
                    <a:pt x="51" y="81"/>
                    <a:pt x="51" y="81"/>
                    <a:pt x="51" y="81"/>
                  </a:cubicBezTo>
                  <a:cubicBezTo>
                    <a:pt x="51" y="81"/>
                    <a:pt x="51" y="81"/>
                    <a:pt x="50" y="79"/>
                  </a:cubicBezTo>
                  <a:cubicBezTo>
                    <a:pt x="50" y="78"/>
                    <a:pt x="50" y="77"/>
                    <a:pt x="49" y="76"/>
                  </a:cubicBezTo>
                  <a:cubicBezTo>
                    <a:pt x="49" y="76"/>
                    <a:pt x="49" y="76"/>
                    <a:pt x="48" y="75"/>
                  </a:cubicBezTo>
                  <a:cubicBezTo>
                    <a:pt x="45" y="71"/>
                    <a:pt x="40" y="68"/>
                    <a:pt x="39" y="64"/>
                  </a:cubicBezTo>
                  <a:cubicBezTo>
                    <a:pt x="38" y="63"/>
                    <a:pt x="38" y="63"/>
                    <a:pt x="37" y="62"/>
                  </a:cubicBezTo>
                  <a:cubicBezTo>
                    <a:pt x="37" y="62"/>
                    <a:pt x="37" y="62"/>
                    <a:pt x="36" y="61"/>
                  </a:cubicBezTo>
                  <a:cubicBezTo>
                    <a:pt x="34" y="60"/>
                    <a:pt x="34" y="60"/>
                    <a:pt x="33" y="58"/>
                  </a:cubicBezTo>
                  <a:cubicBezTo>
                    <a:pt x="33" y="58"/>
                    <a:pt x="33" y="58"/>
                    <a:pt x="33" y="58"/>
                  </a:cubicBezTo>
                  <a:cubicBezTo>
                    <a:pt x="34" y="57"/>
                    <a:pt x="34" y="57"/>
                    <a:pt x="34" y="57"/>
                  </a:cubicBezTo>
                  <a:cubicBezTo>
                    <a:pt x="34" y="56"/>
                    <a:pt x="34" y="56"/>
                    <a:pt x="34" y="56"/>
                  </a:cubicBezTo>
                  <a:cubicBezTo>
                    <a:pt x="34" y="56"/>
                    <a:pt x="34" y="56"/>
                    <a:pt x="34" y="56"/>
                  </a:cubicBezTo>
                  <a:cubicBezTo>
                    <a:pt x="34" y="56"/>
                    <a:pt x="34" y="56"/>
                    <a:pt x="34" y="56"/>
                  </a:cubicBezTo>
                  <a:cubicBezTo>
                    <a:pt x="21" y="50"/>
                    <a:pt x="29" y="53"/>
                    <a:pt x="20" y="49"/>
                  </a:cubicBezTo>
                  <a:cubicBezTo>
                    <a:pt x="20" y="48"/>
                    <a:pt x="20" y="48"/>
                    <a:pt x="20" y="48"/>
                  </a:cubicBezTo>
                  <a:cubicBezTo>
                    <a:pt x="20" y="48"/>
                    <a:pt x="20" y="48"/>
                    <a:pt x="20" y="48"/>
                  </a:cubicBezTo>
                  <a:cubicBezTo>
                    <a:pt x="20" y="47"/>
                    <a:pt x="21" y="47"/>
                    <a:pt x="21" y="47"/>
                  </a:cubicBezTo>
                  <a:cubicBezTo>
                    <a:pt x="22" y="46"/>
                    <a:pt x="22" y="46"/>
                    <a:pt x="22" y="46"/>
                  </a:cubicBezTo>
                  <a:cubicBezTo>
                    <a:pt x="22" y="45"/>
                    <a:pt x="22" y="45"/>
                    <a:pt x="22" y="45"/>
                  </a:cubicBezTo>
                  <a:cubicBezTo>
                    <a:pt x="21" y="44"/>
                    <a:pt x="21" y="44"/>
                    <a:pt x="21" y="44"/>
                  </a:cubicBezTo>
                  <a:cubicBezTo>
                    <a:pt x="21" y="44"/>
                    <a:pt x="21" y="44"/>
                    <a:pt x="21" y="44"/>
                  </a:cubicBezTo>
                  <a:cubicBezTo>
                    <a:pt x="22" y="44"/>
                    <a:pt x="23" y="44"/>
                    <a:pt x="24" y="44"/>
                  </a:cubicBezTo>
                  <a:cubicBezTo>
                    <a:pt x="27" y="45"/>
                    <a:pt x="27" y="45"/>
                    <a:pt x="27" y="45"/>
                  </a:cubicBezTo>
                  <a:cubicBezTo>
                    <a:pt x="28" y="45"/>
                    <a:pt x="28" y="45"/>
                    <a:pt x="28" y="45"/>
                  </a:cubicBezTo>
                  <a:cubicBezTo>
                    <a:pt x="30" y="43"/>
                    <a:pt x="30" y="43"/>
                    <a:pt x="30" y="42"/>
                  </a:cubicBezTo>
                  <a:cubicBezTo>
                    <a:pt x="30" y="41"/>
                    <a:pt x="30" y="41"/>
                    <a:pt x="30" y="41"/>
                  </a:cubicBezTo>
                  <a:cubicBezTo>
                    <a:pt x="31" y="41"/>
                    <a:pt x="30" y="41"/>
                    <a:pt x="32" y="40"/>
                  </a:cubicBezTo>
                  <a:cubicBezTo>
                    <a:pt x="32" y="39"/>
                    <a:pt x="32" y="39"/>
                    <a:pt x="32" y="39"/>
                  </a:cubicBezTo>
                  <a:cubicBezTo>
                    <a:pt x="31" y="38"/>
                    <a:pt x="31" y="38"/>
                    <a:pt x="31" y="38"/>
                  </a:cubicBezTo>
                  <a:cubicBezTo>
                    <a:pt x="31" y="38"/>
                    <a:pt x="31" y="38"/>
                    <a:pt x="31" y="38"/>
                  </a:cubicBezTo>
                  <a:cubicBezTo>
                    <a:pt x="30" y="38"/>
                    <a:pt x="30" y="38"/>
                    <a:pt x="30" y="38"/>
                  </a:cubicBezTo>
                  <a:cubicBezTo>
                    <a:pt x="29" y="38"/>
                    <a:pt x="29" y="38"/>
                    <a:pt x="29" y="38"/>
                  </a:cubicBezTo>
                  <a:cubicBezTo>
                    <a:pt x="29" y="37"/>
                    <a:pt x="29" y="37"/>
                    <a:pt x="29" y="37"/>
                  </a:cubicBezTo>
                  <a:cubicBezTo>
                    <a:pt x="29" y="37"/>
                    <a:pt x="29" y="37"/>
                    <a:pt x="28" y="36"/>
                  </a:cubicBezTo>
                  <a:cubicBezTo>
                    <a:pt x="28" y="36"/>
                    <a:pt x="28" y="36"/>
                    <a:pt x="28" y="36"/>
                  </a:cubicBezTo>
                  <a:cubicBezTo>
                    <a:pt x="26" y="35"/>
                    <a:pt x="27" y="35"/>
                    <a:pt x="26" y="35"/>
                  </a:cubicBezTo>
                  <a:cubicBezTo>
                    <a:pt x="25" y="35"/>
                    <a:pt x="25" y="35"/>
                    <a:pt x="25" y="35"/>
                  </a:cubicBezTo>
                  <a:cubicBezTo>
                    <a:pt x="26" y="34"/>
                    <a:pt x="26" y="34"/>
                    <a:pt x="26" y="34"/>
                  </a:cubicBezTo>
                  <a:cubicBezTo>
                    <a:pt x="27" y="34"/>
                    <a:pt x="26" y="34"/>
                    <a:pt x="27" y="33"/>
                  </a:cubicBezTo>
                  <a:cubicBezTo>
                    <a:pt x="28" y="33"/>
                    <a:pt x="28" y="33"/>
                    <a:pt x="28" y="33"/>
                  </a:cubicBezTo>
                  <a:cubicBezTo>
                    <a:pt x="28" y="32"/>
                    <a:pt x="28" y="32"/>
                    <a:pt x="28" y="32"/>
                  </a:cubicBezTo>
                  <a:cubicBezTo>
                    <a:pt x="26" y="31"/>
                    <a:pt x="24" y="30"/>
                    <a:pt x="22" y="29"/>
                  </a:cubicBezTo>
                  <a:cubicBezTo>
                    <a:pt x="22" y="29"/>
                    <a:pt x="22" y="29"/>
                    <a:pt x="22" y="29"/>
                  </a:cubicBezTo>
                  <a:cubicBezTo>
                    <a:pt x="20" y="30"/>
                    <a:pt x="20" y="30"/>
                    <a:pt x="19" y="30"/>
                  </a:cubicBezTo>
                  <a:cubicBezTo>
                    <a:pt x="18" y="32"/>
                    <a:pt x="18" y="32"/>
                    <a:pt x="18" y="32"/>
                  </a:cubicBezTo>
                  <a:cubicBezTo>
                    <a:pt x="17" y="32"/>
                    <a:pt x="17" y="32"/>
                    <a:pt x="17" y="32"/>
                  </a:cubicBezTo>
                  <a:cubicBezTo>
                    <a:pt x="13" y="29"/>
                    <a:pt x="15" y="31"/>
                    <a:pt x="11" y="29"/>
                  </a:cubicBezTo>
                  <a:cubicBezTo>
                    <a:pt x="10" y="28"/>
                    <a:pt x="9" y="26"/>
                    <a:pt x="8" y="25"/>
                  </a:cubicBezTo>
                  <a:cubicBezTo>
                    <a:pt x="9" y="23"/>
                    <a:pt x="8" y="23"/>
                    <a:pt x="9" y="21"/>
                  </a:cubicBezTo>
                  <a:cubicBezTo>
                    <a:pt x="9" y="21"/>
                    <a:pt x="9" y="21"/>
                    <a:pt x="9" y="21"/>
                  </a:cubicBezTo>
                  <a:cubicBezTo>
                    <a:pt x="9" y="20"/>
                    <a:pt x="9" y="20"/>
                    <a:pt x="9" y="20"/>
                  </a:cubicBezTo>
                  <a:cubicBezTo>
                    <a:pt x="9" y="20"/>
                    <a:pt x="9" y="20"/>
                    <a:pt x="9" y="20"/>
                  </a:cubicBezTo>
                  <a:cubicBezTo>
                    <a:pt x="8" y="19"/>
                    <a:pt x="9" y="20"/>
                    <a:pt x="8" y="19"/>
                  </a:cubicBezTo>
                  <a:cubicBezTo>
                    <a:pt x="8" y="18"/>
                    <a:pt x="8" y="18"/>
                    <a:pt x="8" y="18"/>
                  </a:cubicBezTo>
                  <a:cubicBezTo>
                    <a:pt x="8" y="19"/>
                    <a:pt x="8" y="19"/>
                    <a:pt x="8" y="19"/>
                  </a:cubicBezTo>
                  <a:cubicBezTo>
                    <a:pt x="7" y="20"/>
                    <a:pt x="7" y="20"/>
                    <a:pt x="7" y="20"/>
                  </a:cubicBezTo>
                  <a:cubicBezTo>
                    <a:pt x="7" y="20"/>
                    <a:pt x="7" y="20"/>
                    <a:pt x="7" y="20"/>
                  </a:cubicBezTo>
                  <a:cubicBezTo>
                    <a:pt x="6" y="20"/>
                    <a:pt x="6" y="20"/>
                    <a:pt x="6" y="20"/>
                  </a:cubicBezTo>
                  <a:cubicBezTo>
                    <a:pt x="6" y="20"/>
                    <a:pt x="6" y="20"/>
                    <a:pt x="6" y="20"/>
                  </a:cubicBezTo>
                  <a:cubicBezTo>
                    <a:pt x="6" y="20"/>
                    <a:pt x="6" y="20"/>
                    <a:pt x="6" y="20"/>
                  </a:cubicBezTo>
                  <a:cubicBezTo>
                    <a:pt x="6" y="18"/>
                    <a:pt x="5" y="18"/>
                    <a:pt x="5" y="17"/>
                  </a:cubicBezTo>
                  <a:cubicBezTo>
                    <a:pt x="4" y="17"/>
                    <a:pt x="4" y="17"/>
                    <a:pt x="4" y="17"/>
                  </a:cubicBezTo>
                  <a:cubicBezTo>
                    <a:pt x="3" y="15"/>
                    <a:pt x="2" y="14"/>
                    <a:pt x="1" y="13"/>
                  </a:cubicBezTo>
                  <a:cubicBezTo>
                    <a:pt x="0" y="12"/>
                    <a:pt x="0" y="12"/>
                    <a:pt x="0" y="12"/>
                  </a:cubicBezTo>
                  <a:cubicBezTo>
                    <a:pt x="3" y="9"/>
                    <a:pt x="1" y="10"/>
                    <a:pt x="3" y="7"/>
                  </a:cubicBezTo>
                  <a:cubicBezTo>
                    <a:pt x="4" y="7"/>
                    <a:pt x="4" y="7"/>
                    <a:pt x="4" y="7"/>
                  </a:cubicBezTo>
                  <a:cubicBezTo>
                    <a:pt x="4" y="7"/>
                    <a:pt x="4" y="7"/>
                    <a:pt x="4" y="7"/>
                  </a:cubicBezTo>
                  <a:cubicBezTo>
                    <a:pt x="7" y="9"/>
                    <a:pt x="5" y="8"/>
                    <a:pt x="8" y="9"/>
                  </a:cubicBezTo>
                  <a:cubicBezTo>
                    <a:pt x="9" y="10"/>
                    <a:pt x="8" y="10"/>
                    <a:pt x="9" y="11"/>
                  </a:cubicBezTo>
                  <a:cubicBezTo>
                    <a:pt x="10" y="11"/>
                    <a:pt x="10" y="11"/>
                    <a:pt x="10" y="11"/>
                  </a:cubicBezTo>
                  <a:cubicBezTo>
                    <a:pt x="10" y="11"/>
                    <a:pt x="10" y="11"/>
                    <a:pt x="10" y="11"/>
                  </a:cubicBezTo>
                  <a:cubicBezTo>
                    <a:pt x="11" y="10"/>
                    <a:pt x="11" y="10"/>
                    <a:pt x="11" y="10"/>
                  </a:cubicBezTo>
                  <a:cubicBezTo>
                    <a:pt x="11" y="9"/>
                    <a:pt x="11" y="9"/>
                    <a:pt x="11" y="9"/>
                  </a:cubicBezTo>
                  <a:cubicBezTo>
                    <a:pt x="13" y="8"/>
                    <a:pt x="13" y="8"/>
                    <a:pt x="13" y="7"/>
                  </a:cubicBezTo>
                  <a:cubicBezTo>
                    <a:pt x="14" y="7"/>
                    <a:pt x="14" y="7"/>
                    <a:pt x="14" y="7"/>
                  </a:cubicBezTo>
                  <a:cubicBezTo>
                    <a:pt x="14" y="7"/>
                    <a:pt x="14" y="7"/>
                    <a:pt x="14" y="7"/>
                  </a:cubicBezTo>
                  <a:cubicBezTo>
                    <a:pt x="15" y="9"/>
                    <a:pt x="15" y="9"/>
                    <a:pt x="15" y="9"/>
                  </a:cubicBezTo>
                  <a:cubicBezTo>
                    <a:pt x="15" y="9"/>
                    <a:pt x="15" y="9"/>
                    <a:pt x="15" y="9"/>
                  </a:cubicBezTo>
                  <a:cubicBezTo>
                    <a:pt x="16" y="9"/>
                    <a:pt x="16" y="9"/>
                    <a:pt x="16" y="9"/>
                  </a:cubicBezTo>
                  <a:cubicBezTo>
                    <a:pt x="16" y="7"/>
                    <a:pt x="16" y="7"/>
                    <a:pt x="16" y="7"/>
                  </a:cubicBezTo>
                  <a:cubicBezTo>
                    <a:pt x="17" y="7"/>
                    <a:pt x="17" y="7"/>
                    <a:pt x="17" y="7"/>
                  </a:cubicBezTo>
                  <a:cubicBezTo>
                    <a:pt x="17" y="7"/>
                    <a:pt x="20" y="9"/>
                    <a:pt x="20" y="10"/>
                  </a:cubicBezTo>
                  <a:cubicBezTo>
                    <a:pt x="20" y="10"/>
                    <a:pt x="20" y="10"/>
                    <a:pt x="20" y="10"/>
                  </a:cubicBezTo>
                  <a:cubicBezTo>
                    <a:pt x="21" y="10"/>
                    <a:pt x="21" y="10"/>
                    <a:pt x="21" y="10"/>
                  </a:cubicBezTo>
                  <a:cubicBezTo>
                    <a:pt x="21" y="9"/>
                    <a:pt x="21" y="8"/>
                    <a:pt x="22" y="7"/>
                  </a:cubicBezTo>
                  <a:cubicBezTo>
                    <a:pt x="23" y="7"/>
                    <a:pt x="23" y="7"/>
                    <a:pt x="23" y="7"/>
                  </a:cubicBezTo>
                  <a:cubicBezTo>
                    <a:pt x="23" y="6"/>
                    <a:pt x="23" y="6"/>
                    <a:pt x="23" y="6"/>
                  </a:cubicBezTo>
                  <a:cubicBezTo>
                    <a:pt x="24" y="7"/>
                    <a:pt x="24" y="7"/>
                    <a:pt x="24" y="8"/>
                  </a:cubicBezTo>
                  <a:cubicBezTo>
                    <a:pt x="25" y="8"/>
                    <a:pt x="25" y="8"/>
                    <a:pt x="25" y="8"/>
                  </a:cubicBezTo>
                  <a:cubicBezTo>
                    <a:pt x="27" y="6"/>
                    <a:pt x="27" y="6"/>
                    <a:pt x="27" y="6"/>
                  </a:cubicBezTo>
                  <a:cubicBezTo>
                    <a:pt x="28" y="6"/>
                    <a:pt x="28" y="6"/>
                    <a:pt x="28" y="6"/>
                  </a:cubicBezTo>
                  <a:cubicBezTo>
                    <a:pt x="28" y="6"/>
                    <a:pt x="28" y="6"/>
                    <a:pt x="29" y="6"/>
                  </a:cubicBezTo>
                  <a:cubicBezTo>
                    <a:pt x="30" y="6"/>
                    <a:pt x="29" y="6"/>
                    <a:pt x="30" y="5"/>
                  </a:cubicBezTo>
                  <a:cubicBezTo>
                    <a:pt x="30" y="4"/>
                    <a:pt x="30" y="4"/>
                    <a:pt x="30" y="3"/>
                  </a:cubicBezTo>
                  <a:cubicBezTo>
                    <a:pt x="31" y="2"/>
                    <a:pt x="31" y="2"/>
                    <a:pt x="31" y="2"/>
                  </a:cubicBezTo>
                  <a:cubicBezTo>
                    <a:pt x="31" y="2"/>
                    <a:pt x="34" y="1"/>
                    <a:pt x="34" y="1"/>
                  </a:cubicBezTo>
                  <a:cubicBezTo>
                    <a:pt x="35" y="0"/>
                    <a:pt x="35" y="0"/>
                    <a:pt x="35" y="0"/>
                  </a:cubicBezTo>
                  <a:cubicBezTo>
                    <a:pt x="38" y="1"/>
                    <a:pt x="38" y="2"/>
                    <a:pt x="38" y="3"/>
                  </a:cubicBezTo>
                  <a:cubicBezTo>
                    <a:pt x="40" y="4"/>
                    <a:pt x="40" y="4"/>
                    <a:pt x="40" y="4"/>
                  </a:cubicBezTo>
                  <a:cubicBezTo>
                    <a:pt x="41" y="5"/>
                    <a:pt x="41" y="4"/>
                    <a:pt x="42" y="5"/>
                  </a:cubicBezTo>
                  <a:cubicBezTo>
                    <a:pt x="43" y="5"/>
                    <a:pt x="42" y="5"/>
                    <a:pt x="43" y="5"/>
                  </a:cubicBezTo>
                  <a:cubicBezTo>
                    <a:pt x="44" y="4"/>
                    <a:pt x="44" y="4"/>
                    <a:pt x="44" y="4"/>
                  </a:cubicBezTo>
                  <a:cubicBezTo>
                    <a:pt x="44" y="4"/>
                    <a:pt x="44" y="4"/>
                    <a:pt x="45" y="4"/>
                  </a:cubicBezTo>
                  <a:cubicBezTo>
                    <a:pt x="46" y="5"/>
                    <a:pt x="46" y="5"/>
                    <a:pt x="46" y="5"/>
                  </a:cubicBezTo>
                  <a:cubicBezTo>
                    <a:pt x="46" y="6"/>
                    <a:pt x="46" y="6"/>
                    <a:pt x="46" y="6"/>
                  </a:cubicBezTo>
                  <a:cubicBezTo>
                    <a:pt x="47" y="6"/>
                    <a:pt x="47" y="6"/>
                    <a:pt x="47" y="6"/>
                  </a:cubicBezTo>
                  <a:cubicBezTo>
                    <a:pt x="48" y="6"/>
                    <a:pt x="48" y="5"/>
                    <a:pt x="50" y="5"/>
                  </a:cubicBezTo>
                  <a:cubicBezTo>
                    <a:pt x="50" y="6"/>
                    <a:pt x="50" y="5"/>
                    <a:pt x="52" y="7"/>
                  </a:cubicBezTo>
                  <a:cubicBezTo>
                    <a:pt x="52" y="8"/>
                    <a:pt x="52" y="7"/>
                    <a:pt x="51" y="8"/>
                  </a:cubicBezTo>
                  <a:cubicBezTo>
                    <a:pt x="51" y="9"/>
                    <a:pt x="51" y="9"/>
                    <a:pt x="51" y="9"/>
                  </a:cubicBezTo>
                  <a:cubicBezTo>
                    <a:pt x="50" y="9"/>
                    <a:pt x="50" y="9"/>
                    <a:pt x="50" y="9"/>
                  </a:cubicBezTo>
                  <a:cubicBezTo>
                    <a:pt x="50" y="10"/>
                    <a:pt x="50" y="10"/>
                    <a:pt x="50" y="10"/>
                  </a:cubicBezTo>
                  <a:cubicBezTo>
                    <a:pt x="50" y="11"/>
                    <a:pt x="50" y="11"/>
                    <a:pt x="50" y="11"/>
                  </a:cubicBezTo>
                  <a:cubicBezTo>
                    <a:pt x="50" y="12"/>
                    <a:pt x="50" y="12"/>
                    <a:pt x="50" y="12"/>
                  </a:cubicBezTo>
                  <a:cubicBezTo>
                    <a:pt x="50" y="12"/>
                    <a:pt x="50" y="12"/>
                    <a:pt x="50" y="12"/>
                  </a:cubicBezTo>
                  <a:cubicBezTo>
                    <a:pt x="51" y="13"/>
                    <a:pt x="51" y="13"/>
                    <a:pt x="51" y="13"/>
                  </a:cubicBezTo>
                  <a:cubicBezTo>
                    <a:pt x="51" y="13"/>
                    <a:pt x="51" y="13"/>
                    <a:pt x="51" y="13"/>
                  </a:cubicBezTo>
                  <a:cubicBezTo>
                    <a:pt x="51" y="14"/>
                    <a:pt x="51" y="16"/>
                    <a:pt x="51" y="16"/>
                  </a:cubicBezTo>
                  <a:cubicBezTo>
                    <a:pt x="51" y="16"/>
                    <a:pt x="51" y="16"/>
                    <a:pt x="52" y="16"/>
                  </a:cubicBezTo>
                  <a:cubicBezTo>
                    <a:pt x="53" y="17"/>
                    <a:pt x="53" y="17"/>
                    <a:pt x="54" y="17"/>
                  </a:cubicBezTo>
                  <a:cubicBezTo>
                    <a:pt x="54" y="17"/>
                    <a:pt x="54" y="17"/>
                    <a:pt x="54" y="17"/>
                  </a:cubicBezTo>
                  <a:cubicBezTo>
                    <a:pt x="55" y="17"/>
                    <a:pt x="55" y="17"/>
                    <a:pt x="55" y="17"/>
                  </a:cubicBezTo>
                  <a:cubicBezTo>
                    <a:pt x="55" y="18"/>
                    <a:pt x="55" y="18"/>
                    <a:pt x="55" y="18"/>
                  </a:cubicBezTo>
                  <a:cubicBezTo>
                    <a:pt x="56" y="19"/>
                    <a:pt x="56" y="19"/>
                    <a:pt x="57" y="20"/>
                  </a:cubicBezTo>
                  <a:cubicBezTo>
                    <a:pt x="58" y="20"/>
                    <a:pt x="58" y="20"/>
                    <a:pt x="58" y="20"/>
                  </a:cubicBezTo>
                  <a:cubicBezTo>
                    <a:pt x="59" y="21"/>
                    <a:pt x="59" y="21"/>
                    <a:pt x="59" y="21"/>
                  </a:cubicBezTo>
                  <a:cubicBezTo>
                    <a:pt x="60" y="20"/>
                    <a:pt x="60" y="20"/>
                    <a:pt x="60" y="20"/>
                  </a:cubicBezTo>
                  <a:cubicBezTo>
                    <a:pt x="60" y="21"/>
                    <a:pt x="60" y="21"/>
                    <a:pt x="60" y="21"/>
                  </a:cubicBezTo>
                  <a:cubicBezTo>
                    <a:pt x="62" y="21"/>
                    <a:pt x="62" y="21"/>
                    <a:pt x="63" y="20"/>
                  </a:cubicBezTo>
                  <a:cubicBezTo>
                    <a:pt x="64" y="20"/>
                    <a:pt x="64" y="20"/>
                    <a:pt x="64" y="20"/>
                  </a:cubicBezTo>
                  <a:cubicBezTo>
                    <a:pt x="65" y="22"/>
                    <a:pt x="65" y="21"/>
                    <a:pt x="66" y="22"/>
                  </a:cubicBezTo>
                  <a:close/>
                  <a:moveTo>
                    <a:pt x="62" y="26"/>
                  </a:moveTo>
                  <a:cubicBezTo>
                    <a:pt x="60" y="27"/>
                    <a:pt x="60" y="27"/>
                    <a:pt x="60" y="27"/>
                  </a:cubicBezTo>
                  <a:cubicBezTo>
                    <a:pt x="59" y="27"/>
                    <a:pt x="59" y="27"/>
                    <a:pt x="59" y="27"/>
                  </a:cubicBezTo>
                  <a:cubicBezTo>
                    <a:pt x="60" y="25"/>
                    <a:pt x="60" y="25"/>
                    <a:pt x="60" y="25"/>
                  </a:cubicBezTo>
                  <a:cubicBezTo>
                    <a:pt x="60" y="25"/>
                    <a:pt x="60" y="25"/>
                    <a:pt x="60" y="25"/>
                  </a:cubicBezTo>
                  <a:cubicBezTo>
                    <a:pt x="61" y="26"/>
                    <a:pt x="61" y="26"/>
                    <a:pt x="61" y="26"/>
                  </a:cubicBezTo>
                  <a:cubicBezTo>
                    <a:pt x="62" y="26"/>
                    <a:pt x="62" y="26"/>
                    <a:pt x="62" y="26"/>
                  </a:cubicBezTo>
                  <a:close/>
                  <a:moveTo>
                    <a:pt x="61" y="29"/>
                  </a:moveTo>
                  <a:cubicBezTo>
                    <a:pt x="60" y="29"/>
                    <a:pt x="60" y="29"/>
                    <a:pt x="60" y="29"/>
                  </a:cubicBezTo>
                  <a:cubicBezTo>
                    <a:pt x="59" y="29"/>
                    <a:pt x="59" y="29"/>
                    <a:pt x="59" y="29"/>
                  </a:cubicBezTo>
                  <a:cubicBezTo>
                    <a:pt x="60" y="29"/>
                    <a:pt x="60" y="29"/>
                    <a:pt x="60" y="29"/>
                  </a:cubicBezTo>
                  <a:cubicBezTo>
                    <a:pt x="61" y="28"/>
                    <a:pt x="61" y="28"/>
                    <a:pt x="61" y="28"/>
                  </a:cubicBezTo>
                  <a:cubicBezTo>
                    <a:pt x="61" y="28"/>
                    <a:pt x="61" y="28"/>
                    <a:pt x="61" y="28"/>
                  </a:cubicBezTo>
                  <a:cubicBezTo>
                    <a:pt x="61" y="28"/>
                    <a:pt x="61" y="28"/>
                    <a:pt x="61" y="28"/>
                  </a:cubicBezTo>
                  <a:cubicBezTo>
                    <a:pt x="61" y="29"/>
                    <a:pt x="61" y="29"/>
                    <a:pt x="61" y="29"/>
                  </a:cubicBezTo>
                  <a:close/>
                  <a:moveTo>
                    <a:pt x="53" y="30"/>
                  </a:moveTo>
                  <a:cubicBezTo>
                    <a:pt x="53" y="31"/>
                    <a:pt x="53" y="31"/>
                    <a:pt x="53" y="31"/>
                  </a:cubicBezTo>
                  <a:cubicBezTo>
                    <a:pt x="52" y="30"/>
                    <a:pt x="53" y="30"/>
                    <a:pt x="52" y="30"/>
                  </a:cubicBezTo>
                  <a:cubicBezTo>
                    <a:pt x="52" y="29"/>
                    <a:pt x="52" y="29"/>
                    <a:pt x="52" y="29"/>
                  </a:cubicBezTo>
                  <a:cubicBezTo>
                    <a:pt x="53" y="30"/>
                    <a:pt x="53" y="30"/>
                    <a:pt x="53" y="30"/>
                  </a:cubicBezTo>
                  <a:cubicBezTo>
                    <a:pt x="53" y="30"/>
                    <a:pt x="53" y="30"/>
                    <a:pt x="53" y="30"/>
                  </a:cubicBezTo>
                  <a:close/>
                  <a:moveTo>
                    <a:pt x="55" y="31"/>
                  </a:moveTo>
                  <a:cubicBezTo>
                    <a:pt x="55" y="31"/>
                    <a:pt x="55" y="31"/>
                    <a:pt x="55" y="31"/>
                  </a:cubicBezTo>
                  <a:cubicBezTo>
                    <a:pt x="54" y="30"/>
                    <a:pt x="54" y="30"/>
                    <a:pt x="54" y="30"/>
                  </a:cubicBezTo>
                  <a:cubicBezTo>
                    <a:pt x="54" y="30"/>
                    <a:pt x="54" y="30"/>
                    <a:pt x="54" y="30"/>
                  </a:cubicBezTo>
                  <a:cubicBezTo>
                    <a:pt x="55" y="30"/>
                    <a:pt x="55" y="30"/>
                    <a:pt x="55" y="30"/>
                  </a:cubicBezTo>
                  <a:cubicBezTo>
                    <a:pt x="55" y="30"/>
                    <a:pt x="55" y="30"/>
                    <a:pt x="55" y="30"/>
                  </a:cubicBezTo>
                  <a:cubicBezTo>
                    <a:pt x="55" y="31"/>
                    <a:pt x="55" y="31"/>
                    <a:pt x="55" y="31"/>
                  </a:cubicBezTo>
                  <a:cubicBezTo>
                    <a:pt x="55" y="31"/>
                    <a:pt x="55" y="31"/>
                    <a:pt x="55" y="31"/>
                  </a:cubicBezTo>
                  <a:close/>
                  <a:moveTo>
                    <a:pt x="57" y="151"/>
                  </a:moveTo>
                  <a:cubicBezTo>
                    <a:pt x="56" y="152"/>
                    <a:pt x="56" y="152"/>
                    <a:pt x="56" y="152"/>
                  </a:cubicBezTo>
                  <a:cubicBezTo>
                    <a:pt x="56" y="151"/>
                    <a:pt x="56" y="151"/>
                    <a:pt x="56" y="151"/>
                  </a:cubicBezTo>
                  <a:cubicBezTo>
                    <a:pt x="56" y="151"/>
                    <a:pt x="56" y="151"/>
                    <a:pt x="56" y="151"/>
                  </a:cubicBezTo>
                  <a:cubicBezTo>
                    <a:pt x="57" y="151"/>
                    <a:pt x="57" y="151"/>
                    <a:pt x="57" y="151"/>
                  </a:cubicBezTo>
                  <a:cubicBezTo>
                    <a:pt x="57" y="151"/>
                    <a:pt x="57" y="151"/>
                    <a:pt x="57" y="151"/>
                  </a:cubicBezTo>
                  <a:close/>
                  <a:moveTo>
                    <a:pt x="22" y="151"/>
                  </a:moveTo>
                  <a:cubicBezTo>
                    <a:pt x="22" y="152"/>
                    <a:pt x="22" y="152"/>
                    <a:pt x="22" y="152"/>
                  </a:cubicBezTo>
                  <a:cubicBezTo>
                    <a:pt x="22" y="153"/>
                    <a:pt x="22" y="153"/>
                    <a:pt x="22" y="153"/>
                  </a:cubicBezTo>
                  <a:cubicBezTo>
                    <a:pt x="21" y="154"/>
                    <a:pt x="21" y="154"/>
                    <a:pt x="21" y="154"/>
                  </a:cubicBezTo>
                  <a:cubicBezTo>
                    <a:pt x="22" y="155"/>
                    <a:pt x="22" y="155"/>
                    <a:pt x="22" y="155"/>
                  </a:cubicBezTo>
                  <a:cubicBezTo>
                    <a:pt x="21" y="155"/>
                    <a:pt x="21" y="155"/>
                    <a:pt x="21" y="155"/>
                  </a:cubicBezTo>
                  <a:cubicBezTo>
                    <a:pt x="21" y="153"/>
                    <a:pt x="21" y="153"/>
                    <a:pt x="21" y="153"/>
                  </a:cubicBezTo>
                  <a:cubicBezTo>
                    <a:pt x="20" y="152"/>
                    <a:pt x="20" y="152"/>
                    <a:pt x="19" y="152"/>
                  </a:cubicBezTo>
                  <a:cubicBezTo>
                    <a:pt x="20" y="152"/>
                    <a:pt x="20" y="152"/>
                    <a:pt x="20" y="152"/>
                  </a:cubicBezTo>
                  <a:cubicBezTo>
                    <a:pt x="21" y="151"/>
                    <a:pt x="21" y="151"/>
                    <a:pt x="21" y="151"/>
                  </a:cubicBezTo>
                  <a:cubicBezTo>
                    <a:pt x="21" y="151"/>
                    <a:pt x="21" y="151"/>
                    <a:pt x="21" y="151"/>
                  </a:cubicBezTo>
                  <a:cubicBezTo>
                    <a:pt x="21" y="151"/>
                    <a:pt x="22" y="151"/>
                    <a:pt x="22" y="151"/>
                  </a:cubicBezTo>
                  <a:close/>
                  <a:moveTo>
                    <a:pt x="50" y="171"/>
                  </a:moveTo>
                  <a:cubicBezTo>
                    <a:pt x="50" y="171"/>
                    <a:pt x="50" y="171"/>
                    <a:pt x="50" y="171"/>
                  </a:cubicBezTo>
                  <a:cubicBezTo>
                    <a:pt x="50" y="170"/>
                    <a:pt x="50" y="170"/>
                    <a:pt x="50" y="170"/>
                  </a:cubicBezTo>
                  <a:cubicBezTo>
                    <a:pt x="51" y="170"/>
                    <a:pt x="51" y="170"/>
                    <a:pt x="51" y="170"/>
                  </a:cubicBezTo>
                  <a:cubicBezTo>
                    <a:pt x="51" y="170"/>
                    <a:pt x="51" y="170"/>
                    <a:pt x="51" y="170"/>
                  </a:cubicBezTo>
                  <a:cubicBezTo>
                    <a:pt x="51" y="170"/>
                    <a:pt x="51" y="170"/>
                    <a:pt x="51" y="170"/>
                  </a:cubicBezTo>
                  <a:lnTo>
                    <a:pt x="50" y="171"/>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254">
              <a:extLst>
                <a:ext uri="{FF2B5EF4-FFF2-40B4-BE49-F238E27FC236}">
                  <a16:creationId xmlns:a16="http://schemas.microsoft.com/office/drawing/2014/main" id="{2335AB0F-DC06-4A44-A79D-39881F4F4382}"/>
                </a:ext>
              </a:extLst>
            </p:cNvPr>
            <p:cNvSpPr>
              <a:spLocks noEditPoints="1"/>
            </p:cNvSpPr>
            <p:nvPr/>
          </p:nvSpPr>
          <p:spPr bwMode="auto">
            <a:xfrm>
              <a:off x="19476495" y="9667151"/>
              <a:ext cx="161473" cy="318198"/>
            </a:xfrm>
            <a:custGeom>
              <a:avLst/>
              <a:gdLst>
                <a:gd name="T0" fmla="*/ 10 w 38"/>
                <a:gd name="T1" fmla="*/ 3 h 76"/>
                <a:gd name="T2" fmla="*/ 11 w 38"/>
                <a:gd name="T3" fmla="*/ 0 h 76"/>
                <a:gd name="T4" fmla="*/ 11 w 38"/>
                <a:gd name="T5" fmla="*/ 2 h 76"/>
                <a:gd name="T6" fmla="*/ 12 w 38"/>
                <a:gd name="T7" fmla="*/ 7 h 76"/>
                <a:gd name="T8" fmla="*/ 10 w 38"/>
                <a:gd name="T9" fmla="*/ 7 h 76"/>
                <a:gd name="T10" fmla="*/ 11 w 38"/>
                <a:gd name="T11" fmla="*/ 5 h 76"/>
                <a:gd name="T12" fmla="*/ 2 w 38"/>
                <a:gd name="T13" fmla="*/ 13 h 76"/>
                <a:gd name="T14" fmla="*/ 4 w 38"/>
                <a:gd name="T15" fmla="*/ 17 h 76"/>
                <a:gd name="T16" fmla="*/ 6 w 38"/>
                <a:gd name="T17" fmla="*/ 14 h 76"/>
                <a:gd name="T18" fmla="*/ 6 w 38"/>
                <a:gd name="T19" fmla="*/ 16 h 76"/>
                <a:gd name="T20" fmla="*/ 8 w 38"/>
                <a:gd name="T21" fmla="*/ 20 h 76"/>
                <a:gd name="T22" fmla="*/ 5 w 38"/>
                <a:gd name="T23" fmla="*/ 22 h 76"/>
                <a:gd name="T24" fmla="*/ 3 w 38"/>
                <a:gd name="T25" fmla="*/ 22 h 76"/>
                <a:gd name="T26" fmla="*/ 1 w 38"/>
                <a:gd name="T27" fmla="*/ 18 h 76"/>
                <a:gd name="T28" fmla="*/ 0 w 38"/>
                <a:gd name="T29" fmla="*/ 11 h 76"/>
                <a:gd name="T30" fmla="*/ 19 w 38"/>
                <a:gd name="T31" fmla="*/ 19 h 76"/>
                <a:gd name="T32" fmla="*/ 18 w 38"/>
                <a:gd name="T33" fmla="*/ 15 h 76"/>
                <a:gd name="T34" fmla="*/ 19 w 38"/>
                <a:gd name="T35" fmla="*/ 19 h 76"/>
                <a:gd name="T36" fmla="*/ 13 w 38"/>
                <a:gd name="T37" fmla="*/ 21 h 76"/>
                <a:gd name="T38" fmla="*/ 17 w 38"/>
                <a:gd name="T39" fmla="*/ 18 h 76"/>
                <a:gd name="T40" fmla="*/ 19 w 38"/>
                <a:gd name="T41" fmla="*/ 26 h 76"/>
                <a:gd name="T42" fmla="*/ 20 w 38"/>
                <a:gd name="T43" fmla="*/ 25 h 76"/>
                <a:gd name="T44" fmla="*/ 8 w 38"/>
                <a:gd name="T45" fmla="*/ 23 h 76"/>
                <a:gd name="T46" fmla="*/ 7 w 38"/>
                <a:gd name="T47" fmla="*/ 22 h 76"/>
                <a:gd name="T48" fmla="*/ 10 w 38"/>
                <a:gd name="T49" fmla="*/ 28 h 76"/>
                <a:gd name="T50" fmla="*/ 11 w 38"/>
                <a:gd name="T51" fmla="*/ 29 h 76"/>
                <a:gd name="T52" fmla="*/ 13 w 38"/>
                <a:gd name="T53" fmla="*/ 30 h 76"/>
                <a:gd name="T54" fmla="*/ 15 w 38"/>
                <a:gd name="T55" fmla="*/ 32 h 76"/>
                <a:gd name="T56" fmla="*/ 11 w 38"/>
                <a:gd name="T57" fmla="*/ 33 h 76"/>
                <a:gd name="T58" fmla="*/ 10 w 38"/>
                <a:gd name="T59" fmla="*/ 32 h 76"/>
                <a:gd name="T60" fmla="*/ 9 w 38"/>
                <a:gd name="T61" fmla="*/ 28 h 76"/>
                <a:gd name="T62" fmla="*/ 8 w 38"/>
                <a:gd name="T63" fmla="*/ 25 h 76"/>
                <a:gd name="T64" fmla="*/ 10 w 38"/>
                <a:gd name="T65" fmla="*/ 28 h 76"/>
                <a:gd name="T66" fmla="*/ 17 w 38"/>
                <a:gd name="T67" fmla="*/ 30 h 76"/>
                <a:gd name="T68" fmla="*/ 16 w 38"/>
                <a:gd name="T69" fmla="*/ 29 h 76"/>
                <a:gd name="T70" fmla="*/ 19 w 38"/>
                <a:gd name="T71" fmla="*/ 28 h 76"/>
                <a:gd name="T72" fmla="*/ 20 w 38"/>
                <a:gd name="T73" fmla="*/ 30 h 76"/>
                <a:gd name="T74" fmla="*/ 22 w 38"/>
                <a:gd name="T75" fmla="*/ 36 h 76"/>
                <a:gd name="T76" fmla="*/ 19 w 38"/>
                <a:gd name="T77" fmla="*/ 36 h 76"/>
                <a:gd name="T78" fmla="*/ 18 w 38"/>
                <a:gd name="T79" fmla="*/ 34 h 76"/>
                <a:gd name="T80" fmla="*/ 20 w 38"/>
                <a:gd name="T81" fmla="*/ 34 h 76"/>
                <a:gd name="T82" fmla="*/ 22 w 38"/>
                <a:gd name="T83" fmla="*/ 36 h 76"/>
                <a:gd name="T84" fmla="*/ 23 w 38"/>
                <a:gd name="T85" fmla="*/ 46 h 76"/>
                <a:gd name="T86" fmla="*/ 20 w 38"/>
                <a:gd name="T87" fmla="*/ 47 h 76"/>
                <a:gd name="T88" fmla="*/ 19 w 38"/>
                <a:gd name="T89" fmla="*/ 47 h 76"/>
                <a:gd name="T90" fmla="*/ 20 w 38"/>
                <a:gd name="T91" fmla="*/ 45 h 76"/>
                <a:gd name="T92" fmla="*/ 32 w 38"/>
                <a:gd name="T93" fmla="*/ 61 h 76"/>
                <a:gd name="T94" fmla="*/ 28 w 38"/>
                <a:gd name="T95" fmla="*/ 60 h 76"/>
                <a:gd name="T96" fmla="*/ 28 w 38"/>
                <a:gd name="T97" fmla="*/ 58 h 76"/>
                <a:gd name="T98" fmla="*/ 30 w 38"/>
                <a:gd name="T99" fmla="*/ 59 h 76"/>
                <a:gd name="T100" fmla="*/ 31 w 38"/>
                <a:gd name="T101" fmla="*/ 60 h 76"/>
                <a:gd name="T102" fmla="*/ 33 w 38"/>
                <a:gd name="T103" fmla="*/ 69 h 76"/>
                <a:gd name="T104" fmla="*/ 31 w 38"/>
                <a:gd name="T105" fmla="*/ 66 h 76"/>
                <a:gd name="T106" fmla="*/ 32 w 38"/>
                <a:gd name="T107" fmla="*/ 67 h 76"/>
                <a:gd name="T108" fmla="*/ 37 w 38"/>
                <a:gd name="T109" fmla="*/ 76 h 76"/>
                <a:gd name="T110" fmla="*/ 36 w 38"/>
                <a:gd name="T111" fmla="*/ 75 h 76"/>
                <a:gd name="T112" fmla="*/ 38 w 38"/>
                <a:gd name="T113"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 h="76">
                  <a:moveTo>
                    <a:pt x="11" y="2"/>
                  </a:moveTo>
                  <a:cubicBezTo>
                    <a:pt x="11" y="3"/>
                    <a:pt x="11" y="3"/>
                    <a:pt x="11" y="3"/>
                  </a:cubicBezTo>
                  <a:cubicBezTo>
                    <a:pt x="10" y="3"/>
                    <a:pt x="10" y="3"/>
                    <a:pt x="10" y="3"/>
                  </a:cubicBezTo>
                  <a:cubicBezTo>
                    <a:pt x="10" y="1"/>
                    <a:pt x="10" y="1"/>
                    <a:pt x="10" y="1"/>
                  </a:cubicBezTo>
                  <a:cubicBezTo>
                    <a:pt x="10" y="1"/>
                    <a:pt x="10" y="1"/>
                    <a:pt x="10" y="1"/>
                  </a:cubicBezTo>
                  <a:cubicBezTo>
                    <a:pt x="11" y="0"/>
                    <a:pt x="11" y="0"/>
                    <a:pt x="11" y="0"/>
                  </a:cubicBezTo>
                  <a:cubicBezTo>
                    <a:pt x="11" y="1"/>
                    <a:pt x="11" y="1"/>
                    <a:pt x="11" y="1"/>
                  </a:cubicBezTo>
                  <a:cubicBezTo>
                    <a:pt x="12" y="1"/>
                    <a:pt x="12" y="1"/>
                    <a:pt x="12" y="2"/>
                  </a:cubicBezTo>
                  <a:cubicBezTo>
                    <a:pt x="11" y="2"/>
                    <a:pt x="11" y="2"/>
                    <a:pt x="11" y="2"/>
                  </a:cubicBezTo>
                  <a:cubicBezTo>
                    <a:pt x="11" y="2"/>
                    <a:pt x="11" y="2"/>
                    <a:pt x="11" y="2"/>
                  </a:cubicBezTo>
                  <a:cubicBezTo>
                    <a:pt x="11" y="2"/>
                    <a:pt x="11" y="2"/>
                    <a:pt x="11" y="2"/>
                  </a:cubicBezTo>
                  <a:close/>
                  <a:moveTo>
                    <a:pt x="12" y="7"/>
                  </a:moveTo>
                  <a:cubicBezTo>
                    <a:pt x="11" y="7"/>
                    <a:pt x="11" y="7"/>
                    <a:pt x="11" y="7"/>
                  </a:cubicBezTo>
                  <a:cubicBezTo>
                    <a:pt x="10" y="7"/>
                    <a:pt x="10" y="7"/>
                    <a:pt x="10" y="7"/>
                  </a:cubicBezTo>
                  <a:cubicBezTo>
                    <a:pt x="10" y="7"/>
                    <a:pt x="10" y="7"/>
                    <a:pt x="10" y="7"/>
                  </a:cubicBezTo>
                  <a:cubicBezTo>
                    <a:pt x="10" y="6"/>
                    <a:pt x="10" y="6"/>
                    <a:pt x="10" y="6"/>
                  </a:cubicBezTo>
                  <a:cubicBezTo>
                    <a:pt x="10" y="5"/>
                    <a:pt x="10" y="5"/>
                    <a:pt x="10" y="5"/>
                  </a:cubicBezTo>
                  <a:cubicBezTo>
                    <a:pt x="11" y="5"/>
                    <a:pt x="11" y="5"/>
                    <a:pt x="11" y="5"/>
                  </a:cubicBezTo>
                  <a:cubicBezTo>
                    <a:pt x="12" y="6"/>
                    <a:pt x="12" y="6"/>
                    <a:pt x="12" y="6"/>
                  </a:cubicBezTo>
                  <a:cubicBezTo>
                    <a:pt x="12" y="6"/>
                    <a:pt x="12" y="7"/>
                    <a:pt x="12" y="7"/>
                  </a:cubicBezTo>
                  <a:close/>
                  <a:moveTo>
                    <a:pt x="2" y="13"/>
                  </a:moveTo>
                  <a:cubicBezTo>
                    <a:pt x="3" y="17"/>
                    <a:pt x="3" y="17"/>
                    <a:pt x="3" y="17"/>
                  </a:cubicBezTo>
                  <a:cubicBezTo>
                    <a:pt x="4" y="17"/>
                    <a:pt x="4" y="17"/>
                    <a:pt x="4" y="17"/>
                  </a:cubicBezTo>
                  <a:cubicBezTo>
                    <a:pt x="4" y="17"/>
                    <a:pt x="4" y="17"/>
                    <a:pt x="4" y="17"/>
                  </a:cubicBezTo>
                  <a:cubicBezTo>
                    <a:pt x="5" y="16"/>
                    <a:pt x="5" y="16"/>
                    <a:pt x="5" y="16"/>
                  </a:cubicBezTo>
                  <a:cubicBezTo>
                    <a:pt x="5" y="14"/>
                    <a:pt x="5" y="14"/>
                    <a:pt x="5" y="14"/>
                  </a:cubicBezTo>
                  <a:cubicBezTo>
                    <a:pt x="6" y="14"/>
                    <a:pt x="6" y="14"/>
                    <a:pt x="6" y="14"/>
                  </a:cubicBezTo>
                  <a:cubicBezTo>
                    <a:pt x="6" y="14"/>
                    <a:pt x="6" y="14"/>
                    <a:pt x="6" y="14"/>
                  </a:cubicBezTo>
                  <a:cubicBezTo>
                    <a:pt x="6" y="15"/>
                    <a:pt x="6" y="15"/>
                    <a:pt x="6" y="15"/>
                  </a:cubicBezTo>
                  <a:cubicBezTo>
                    <a:pt x="6" y="16"/>
                    <a:pt x="6" y="16"/>
                    <a:pt x="6" y="16"/>
                  </a:cubicBezTo>
                  <a:cubicBezTo>
                    <a:pt x="7" y="17"/>
                    <a:pt x="7" y="17"/>
                    <a:pt x="7" y="17"/>
                  </a:cubicBezTo>
                  <a:cubicBezTo>
                    <a:pt x="7" y="17"/>
                    <a:pt x="7" y="17"/>
                    <a:pt x="7" y="17"/>
                  </a:cubicBezTo>
                  <a:cubicBezTo>
                    <a:pt x="7" y="18"/>
                    <a:pt x="7" y="19"/>
                    <a:pt x="8" y="20"/>
                  </a:cubicBezTo>
                  <a:cubicBezTo>
                    <a:pt x="8" y="21"/>
                    <a:pt x="8" y="21"/>
                    <a:pt x="8" y="21"/>
                  </a:cubicBezTo>
                  <a:cubicBezTo>
                    <a:pt x="6" y="22"/>
                    <a:pt x="6" y="22"/>
                    <a:pt x="6" y="22"/>
                  </a:cubicBezTo>
                  <a:cubicBezTo>
                    <a:pt x="5" y="22"/>
                    <a:pt x="5" y="22"/>
                    <a:pt x="5" y="22"/>
                  </a:cubicBezTo>
                  <a:cubicBezTo>
                    <a:pt x="3" y="22"/>
                    <a:pt x="3" y="22"/>
                    <a:pt x="3" y="22"/>
                  </a:cubicBezTo>
                  <a:cubicBezTo>
                    <a:pt x="3" y="22"/>
                    <a:pt x="3" y="22"/>
                    <a:pt x="3" y="22"/>
                  </a:cubicBezTo>
                  <a:cubicBezTo>
                    <a:pt x="3" y="22"/>
                    <a:pt x="3" y="22"/>
                    <a:pt x="3" y="22"/>
                  </a:cubicBezTo>
                  <a:cubicBezTo>
                    <a:pt x="2" y="21"/>
                    <a:pt x="2" y="21"/>
                    <a:pt x="2" y="21"/>
                  </a:cubicBezTo>
                  <a:cubicBezTo>
                    <a:pt x="1" y="20"/>
                    <a:pt x="1" y="20"/>
                    <a:pt x="1" y="20"/>
                  </a:cubicBezTo>
                  <a:cubicBezTo>
                    <a:pt x="1" y="18"/>
                    <a:pt x="1" y="18"/>
                    <a:pt x="1" y="18"/>
                  </a:cubicBezTo>
                  <a:cubicBezTo>
                    <a:pt x="0" y="13"/>
                    <a:pt x="0" y="13"/>
                    <a:pt x="0" y="13"/>
                  </a:cubicBezTo>
                  <a:cubicBezTo>
                    <a:pt x="0" y="12"/>
                    <a:pt x="0" y="12"/>
                    <a:pt x="0" y="12"/>
                  </a:cubicBezTo>
                  <a:cubicBezTo>
                    <a:pt x="0" y="11"/>
                    <a:pt x="0" y="11"/>
                    <a:pt x="0" y="11"/>
                  </a:cubicBezTo>
                  <a:cubicBezTo>
                    <a:pt x="1" y="11"/>
                    <a:pt x="1" y="11"/>
                    <a:pt x="1" y="11"/>
                  </a:cubicBezTo>
                  <a:cubicBezTo>
                    <a:pt x="2" y="12"/>
                    <a:pt x="1" y="12"/>
                    <a:pt x="2" y="13"/>
                  </a:cubicBezTo>
                  <a:close/>
                  <a:moveTo>
                    <a:pt x="19" y="19"/>
                  </a:moveTo>
                  <a:cubicBezTo>
                    <a:pt x="18" y="20"/>
                    <a:pt x="18" y="20"/>
                    <a:pt x="18" y="20"/>
                  </a:cubicBezTo>
                  <a:cubicBezTo>
                    <a:pt x="18" y="19"/>
                    <a:pt x="18" y="19"/>
                    <a:pt x="18" y="19"/>
                  </a:cubicBezTo>
                  <a:cubicBezTo>
                    <a:pt x="18" y="15"/>
                    <a:pt x="18" y="15"/>
                    <a:pt x="18" y="15"/>
                  </a:cubicBezTo>
                  <a:cubicBezTo>
                    <a:pt x="18" y="15"/>
                    <a:pt x="18" y="15"/>
                    <a:pt x="18" y="15"/>
                  </a:cubicBezTo>
                  <a:cubicBezTo>
                    <a:pt x="18" y="15"/>
                    <a:pt x="18" y="15"/>
                    <a:pt x="18" y="15"/>
                  </a:cubicBezTo>
                  <a:cubicBezTo>
                    <a:pt x="19" y="17"/>
                    <a:pt x="19" y="17"/>
                    <a:pt x="19" y="19"/>
                  </a:cubicBezTo>
                  <a:close/>
                  <a:moveTo>
                    <a:pt x="16" y="20"/>
                  </a:moveTo>
                  <a:cubicBezTo>
                    <a:pt x="15" y="21"/>
                    <a:pt x="15" y="21"/>
                    <a:pt x="15" y="21"/>
                  </a:cubicBezTo>
                  <a:cubicBezTo>
                    <a:pt x="13" y="21"/>
                    <a:pt x="13" y="21"/>
                    <a:pt x="13" y="21"/>
                  </a:cubicBezTo>
                  <a:cubicBezTo>
                    <a:pt x="13" y="20"/>
                    <a:pt x="13" y="20"/>
                    <a:pt x="13" y="20"/>
                  </a:cubicBezTo>
                  <a:cubicBezTo>
                    <a:pt x="15" y="19"/>
                    <a:pt x="15" y="19"/>
                    <a:pt x="15" y="19"/>
                  </a:cubicBezTo>
                  <a:cubicBezTo>
                    <a:pt x="17" y="18"/>
                    <a:pt x="17" y="18"/>
                    <a:pt x="17" y="18"/>
                  </a:cubicBezTo>
                  <a:cubicBezTo>
                    <a:pt x="16" y="20"/>
                    <a:pt x="16" y="20"/>
                    <a:pt x="16" y="20"/>
                  </a:cubicBezTo>
                  <a:close/>
                  <a:moveTo>
                    <a:pt x="19" y="26"/>
                  </a:moveTo>
                  <a:cubicBezTo>
                    <a:pt x="19" y="26"/>
                    <a:pt x="19" y="26"/>
                    <a:pt x="19" y="26"/>
                  </a:cubicBezTo>
                  <a:cubicBezTo>
                    <a:pt x="18" y="26"/>
                    <a:pt x="18" y="24"/>
                    <a:pt x="18" y="23"/>
                  </a:cubicBezTo>
                  <a:cubicBezTo>
                    <a:pt x="18" y="20"/>
                    <a:pt x="18" y="20"/>
                    <a:pt x="18" y="20"/>
                  </a:cubicBezTo>
                  <a:cubicBezTo>
                    <a:pt x="19" y="21"/>
                    <a:pt x="19" y="24"/>
                    <a:pt x="20" y="25"/>
                  </a:cubicBezTo>
                  <a:cubicBezTo>
                    <a:pt x="19" y="26"/>
                    <a:pt x="19" y="26"/>
                    <a:pt x="19" y="26"/>
                  </a:cubicBezTo>
                  <a:cubicBezTo>
                    <a:pt x="19" y="26"/>
                    <a:pt x="19" y="26"/>
                    <a:pt x="19" y="26"/>
                  </a:cubicBezTo>
                  <a:close/>
                  <a:moveTo>
                    <a:pt x="8" y="23"/>
                  </a:moveTo>
                  <a:cubicBezTo>
                    <a:pt x="8" y="24"/>
                    <a:pt x="8" y="24"/>
                    <a:pt x="8" y="24"/>
                  </a:cubicBezTo>
                  <a:cubicBezTo>
                    <a:pt x="6" y="23"/>
                    <a:pt x="6" y="23"/>
                    <a:pt x="6" y="23"/>
                  </a:cubicBezTo>
                  <a:cubicBezTo>
                    <a:pt x="7" y="22"/>
                    <a:pt x="7" y="22"/>
                    <a:pt x="7" y="22"/>
                  </a:cubicBezTo>
                  <a:cubicBezTo>
                    <a:pt x="8" y="23"/>
                    <a:pt x="8" y="23"/>
                    <a:pt x="8" y="23"/>
                  </a:cubicBezTo>
                  <a:cubicBezTo>
                    <a:pt x="8" y="23"/>
                    <a:pt x="8" y="23"/>
                    <a:pt x="8" y="23"/>
                  </a:cubicBezTo>
                  <a:close/>
                  <a:moveTo>
                    <a:pt x="10" y="28"/>
                  </a:moveTo>
                  <a:cubicBezTo>
                    <a:pt x="10" y="28"/>
                    <a:pt x="10" y="28"/>
                    <a:pt x="10" y="28"/>
                  </a:cubicBezTo>
                  <a:cubicBezTo>
                    <a:pt x="11" y="28"/>
                    <a:pt x="11" y="28"/>
                    <a:pt x="11" y="28"/>
                  </a:cubicBezTo>
                  <a:cubicBezTo>
                    <a:pt x="11" y="29"/>
                    <a:pt x="11" y="29"/>
                    <a:pt x="11" y="29"/>
                  </a:cubicBezTo>
                  <a:cubicBezTo>
                    <a:pt x="13" y="30"/>
                    <a:pt x="13" y="30"/>
                    <a:pt x="13" y="30"/>
                  </a:cubicBezTo>
                  <a:cubicBezTo>
                    <a:pt x="13" y="30"/>
                    <a:pt x="13" y="30"/>
                    <a:pt x="13" y="30"/>
                  </a:cubicBezTo>
                  <a:cubicBezTo>
                    <a:pt x="13" y="30"/>
                    <a:pt x="13" y="30"/>
                    <a:pt x="13" y="30"/>
                  </a:cubicBezTo>
                  <a:cubicBezTo>
                    <a:pt x="14" y="31"/>
                    <a:pt x="14" y="31"/>
                    <a:pt x="14" y="31"/>
                  </a:cubicBezTo>
                  <a:cubicBezTo>
                    <a:pt x="14" y="31"/>
                    <a:pt x="14" y="31"/>
                    <a:pt x="14" y="31"/>
                  </a:cubicBezTo>
                  <a:cubicBezTo>
                    <a:pt x="15" y="32"/>
                    <a:pt x="15" y="32"/>
                    <a:pt x="15" y="32"/>
                  </a:cubicBezTo>
                  <a:cubicBezTo>
                    <a:pt x="14" y="33"/>
                    <a:pt x="14" y="33"/>
                    <a:pt x="14" y="33"/>
                  </a:cubicBezTo>
                  <a:cubicBezTo>
                    <a:pt x="12" y="32"/>
                    <a:pt x="12" y="32"/>
                    <a:pt x="12" y="32"/>
                  </a:cubicBezTo>
                  <a:cubicBezTo>
                    <a:pt x="11" y="33"/>
                    <a:pt x="11" y="33"/>
                    <a:pt x="11" y="33"/>
                  </a:cubicBezTo>
                  <a:cubicBezTo>
                    <a:pt x="10" y="33"/>
                    <a:pt x="10" y="33"/>
                    <a:pt x="10" y="33"/>
                  </a:cubicBezTo>
                  <a:cubicBezTo>
                    <a:pt x="10" y="33"/>
                    <a:pt x="10" y="33"/>
                    <a:pt x="10" y="33"/>
                  </a:cubicBezTo>
                  <a:cubicBezTo>
                    <a:pt x="10" y="32"/>
                    <a:pt x="10" y="32"/>
                    <a:pt x="10" y="32"/>
                  </a:cubicBezTo>
                  <a:cubicBezTo>
                    <a:pt x="10" y="31"/>
                    <a:pt x="10" y="31"/>
                    <a:pt x="10" y="31"/>
                  </a:cubicBezTo>
                  <a:cubicBezTo>
                    <a:pt x="10" y="29"/>
                    <a:pt x="10" y="30"/>
                    <a:pt x="9" y="28"/>
                  </a:cubicBezTo>
                  <a:cubicBezTo>
                    <a:pt x="9" y="28"/>
                    <a:pt x="9" y="28"/>
                    <a:pt x="9" y="28"/>
                  </a:cubicBezTo>
                  <a:cubicBezTo>
                    <a:pt x="8" y="28"/>
                    <a:pt x="8" y="28"/>
                    <a:pt x="8" y="28"/>
                  </a:cubicBezTo>
                  <a:cubicBezTo>
                    <a:pt x="7" y="28"/>
                    <a:pt x="7" y="28"/>
                    <a:pt x="7" y="28"/>
                  </a:cubicBezTo>
                  <a:cubicBezTo>
                    <a:pt x="7" y="27"/>
                    <a:pt x="7" y="26"/>
                    <a:pt x="8" y="25"/>
                  </a:cubicBezTo>
                  <a:cubicBezTo>
                    <a:pt x="8" y="25"/>
                    <a:pt x="8" y="25"/>
                    <a:pt x="8" y="25"/>
                  </a:cubicBezTo>
                  <a:cubicBezTo>
                    <a:pt x="9" y="26"/>
                    <a:pt x="9" y="26"/>
                    <a:pt x="9" y="26"/>
                  </a:cubicBezTo>
                  <a:cubicBezTo>
                    <a:pt x="10" y="28"/>
                    <a:pt x="10" y="28"/>
                    <a:pt x="10" y="28"/>
                  </a:cubicBezTo>
                  <a:close/>
                  <a:moveTo>
                    <a:pt x="20" y="31"/>
                  </a:moveTo>
                  <a:cubicBezTo>
                    <a:pt x="19" y="31"/>
                    <a:pt x="19" y="31"/>
                    <a:pt x="19" y="31"/>
                  </a:cubicBezTo>
                  <a:cubicBezTo>
                    <a:pt x="17" y="30"/>
                    <a:pt x="17" y="30"/>
                    <a:pt x="17" y="30"/>
                  </a:cubicBezTo>
                  <a:cubicBezTo>
                    <a:pt x="16" y="30"/>
                    <a:pt x="16" y="30"/>
                    <a:pt x="16" y="30"/>
                  </a:cubicBezTo>
                  <a:cubicBezTo>
                    <a:pt x="16" y="29"/>
                    <a:pt x="16" y="29"/>
                    <a:pt x="16" y="29"/>
                  </a:cubicBezTo>
                  <a:cubicBezTo>
                    <a:pt x="16" y="29"/>
                    <a:pt x="16" y="29"/>
                    <a:pt x="16" y="29"/>
                  </a:cubicBezTo>
                  <a:cubicBezTo>
                    <a:pt x="17" y="29"/>
                    <a:pt x="17" y="29"/>
                    <a:pt x="17" y="29"/>
                  </a:cubicBezTo>
                  <a:cubicBezTo>
                    <a:pt x="18" y="28"/>
                    <a:pt x="18" y="28"/>
                    <a:pt x="18" y="28"/>
                  </a:cubicBezTo>
                  <a:cubicBezTo>
                    <a:pt x="19" y="28"/>
                    <a:pt x="19" y="28"/>
                    <a:pt x="19" y="28"/>
                  </a:cubicBezTo>
                  <a:cubicBezTo>
                    <a:pt x="19" y="29"/>
                    <a:pt x="19" y="29"/>
                    <a:pt x="19" y="29"/>
                  </a:cubicBezTo>
                  <a:cubicBezTo>
                    <a:pt x="20" y="30"/>
                    <a:pt x="20" y="30"/>
                    <a:pt x="20" y="30"/>
                  </a:cubicBezTo>
                  <a:cubicBezTo>
                    <a:pt x="20" y="30"/>
                    <a:pt x="20" y="30"/>
                    <a:pt x="20" y="30"/>
                  </a:cubicBezTo>
                  <a:cubicBezTo>
                    <a:pt x="20" y="30"/>
                    <a:pt x="20" y="31"/>
                    <a:pt x="20" y="31"/>
                  </a:cubicBezTo>
                  <a:close/>
                  <a:moveTo>
                    <a:pt x="22" y="36"/>
                  </a:moveTo>
                  <a:cubicBezTo>
                    <a:pt x="22" y="36"/>
                    <a:pt x="22" y="36"/>
                    <a:pt x="22" y="36"/>
                  </a:cubicBezTo>
                  <a:cubicBezTo>
                    <a:pt x="22" y="36"/>
                    <a:pt x="22" y="36"/>
                    <a:pt x="22" y="36"/>
                  </a:cubicBezTo>
                  <a:cubicBezTo>
                    <a:pt x="20" y="36"/>
                    <a:pt x="20" y="36"/>
                    <a:pt x="20" y="36"/>
                  </a:cubicBezTo>
                  <a:cubicBezTo>
                    <a:pt x="20" y="36"/>
                    <a:pt x="19" y="36"/>
                    <a:pt x="19" y="36"/>
                  </a:cubicBezTo>
                  <a:cubicBezTo>
                    <a:pt x="18" y="36"/>
                    <a:pt x="18" y="36"/>
                    <a:pt x="18" y="36"/>
                  </a:cubicBezTo>
                  <a:cubicBezTo>
                    <a:pt x="18" y="35"/>
                    <a:pt x="18" y="35"/>
                    <a:pt x="18" y="35"/>
                  </a:cubicBezTo>
                  <a:cubicBezTo>
                    <a:pt x="18" y="34"/>
                    <a:pt x="18" y="34"/>
                    <a:pt x="18" y="34"/>
                  </a:cubicBezTo>
                  <a:cubicBezTo>
                    <a:pt x="19" y="34"/>
                    <a:pt x="19" y="34"/>
                    <a:pt x="19" y="34"/>
                  </a:cubicBezTo>
                  <a:cubicBezTo>
                    <a:pt x="19" y="34"/>
                    <a:pt x="19" y="34"/>
                    <a:pt x="19" y="34"/>
                  </a:cubicBezTo>
                  <a:cubicBezTo>
                    <a:pt x="19" y="34"/>
                    <a:pt x="19" y="34"/>
                    <a:pt x="20" y="34"/>
                  </a:cubicBezTo>
                  <a:cubicBezTo>
                    <a:pt x="20" y="35"/>
                    <a:pt x="20" y="35"/>
                    <a:pt x="20" y="35"/>
                  </a:cubicBezTo>
                  <a:cubicBezTo>
                    <a:pt x="21" y="35"/>
                    <a:pt x="21" y="35"/>
                    <a:pt x="21" y="35"/>
                  </a:cubicBezTo>
                  <a:cubicBezTo>
                    <a:pt x="22" y="36"/>
                    <a:pt x="22" y="36"/>
                    <a:pt x="22" y="36"/>
                  </a:cubicBezTo>
                  <a:close/>
                  <a:moveTo>
                    <a:pt x="22" y="45"/>
                  </a:moveTo>
                  <a:cubicBezTo>
                    <a:pt x="23" y="46"/>
                    <a:pt x="23" y="46"/>
                    <a:pt x="23" y="46"/>
                  </a:cubicBezTo>
                  <a:cubicBezTo>
                    <a:pt x="23" y="46"/>
                    <a:pt x="23" y="46"/>
                    <a:pt x="23" y="46"/>
                  </a:cubicBezTo>
                  <a:cubicBezTo>
                    <a:pt x="22" y="48"/>
                    <a:pt x="22" y="48"/>
                    <a:pt x="22" y="48"/>
                  </a:cubicBezTo>
                  <a:cubicBezTo>
                    <a:pt x="21" y="48"/>
                    <a:pt x="21" y="48"/>
                    <a:pt x="19" y="47"/>
                  </a:cubicBezTo>
                  <a:cubicBezTo>
                    <a:pt x="20" y="47"/>
                    <a:pt x="20" y="47"/>
                    <a:pt x="20" y="47"/>
                  </a:cubicBezTo>
                  <a:cubicBezTo>
                    <a:pt x="20" y="47"/>
                    <a:pt x="20" y="47"/>
                    <a:pt x="20" y="47"/>
                  </a:cubicBezTo>
                  <a:cubicBezTo>
                    <a:pt x="19" y="46"/>
                    <a:pt x="19" y="46"/>
                    <a:pt x="19" y="46"/>
                  </a:cubicBezTo>
                  <a:cubicBezTo>
                    <a:pt x="19" y="47"/>
                    <a:pt x="19" y="47"/>
                    <a:pt x="19" y="47"/>
                  </a:cubicBezTo>
                  <a:cubicBezTo>
                    <a:pt x="18" y="47"/>
                    <a:pt x="18" y="47"/>
                    <a:pt x="18" y="47"/>
                  </a:cubicBezTo>
                  <a:cubicBezTo>
                    <a:pt x="19" y="46"/>
                    <a:pt x="19" y="46"/>
                    <a:pt x="20" y="45"/>
                  </a:cubicBezTo>
                  <a:cubicBezTo>
                    <a:pt x="20" y="45"/>
                    <a:pt x="20" y="45"/>
                    <a:pt x="20" y="45"/>
                  </a:cubicBezTo>
                  <a:cubicBezTo>
                    <a:pt x="20" y="45"/>
                    <a:pt x="20" y="45"/>
                    <a:pt x="20" y="45"/>
                  </a:cubicBezTo>
                  <a:cubicBezTo>
                    <a:pt x="22" y="45"/>
                    <a:pt x="22" y="45"/>
                    <a:pt x="22" y="45"/>
                  </a:cubicBezTo>
                  <a:close/>
                  <a:moveTo>
                    <a:pt x="32" y="61"/>
                  </a:moveTo>
                  <a:cubicBezTo>
                    <a:pt x="31" y="62"/>
                    <a:pt x="31" y="62"/>
                    <a:pt x="31" y="62"/>
                  </a:cubicBezTo>
                  <a:cubicBezTo>
                    <a:pt x="31" y="62"/>
                    <a:pt x="31" y="62"/>
                    <a:pt x="31" y="62"/>
                  </a:cubicBezTo>
                  <a:cubicBezTo>
                    <a:pt x="28" y="60"/>
                    <a:pt x="28" y="60"/>
                    <a:pt x="28" y="60"/>
                  </a:cubicBezTo>
                  <a:cubicBezTo>
                    <a:pt x="28" y="60"/>
                    <a:pt x="28" y="60"/>
                    <a:pt x="28" y="60"/>
                  </a:cubicBezTo>
                  <a:cubicBezTo>
                    <a:pt x="28" y="58"/>
                    <a:pt x="28" y="58"/>
                    <a:pt x="28" y="58"/>
                  </a:cubicBezTo>
                  <a:cubicBezTo>
                    <a:pt x="28" y="58"/>
                    <a:pt x="28" y="58"/>
                    <a:pt x="28" y="58"/>
                  </a:cubicBezTo>
                  <a:cubicBezTo>
                    <a:pt x="29" y="57"/>
                    <a:pt x="29" y="57"/>
                    <a:pt x="29" y="57"/>
                  </a:cubicBezTo>
                  <a:cubicBezTo>
                    <a:pt x="29" y="57"/>
                    <a:pt x="29" y="57"/>
                    <a:pt x="29" y="57"/>
                  </a:cubicBezTo>
                  <a:cubicBezTo>
                    <a:pt x="30" y="59"/>
                    <a:pt x="30" y="59"/>
                    <a:pt x="30" y="59"/>
                  </a:cubicBezTo>
                  <a:cubicBezTo>
                    <a:pt x="31" y="59"/>
                    <a:pt x="31" y="59"/>
                    <a:pt x="31" y="59"/>
                  </a:cubicBezTo>
                  <a:cubicBezTo>
                    <a:pt x="30" y="59"/>
                    <a:pt x="30" y="59"/>
                    <a:pt x="30" y="59"/>
                  </a:cubicBezTo>
                  <a:cubicBezTo>
                    <a:pt x="31" y="60"/>
                    <a:pt x="31" y="60"/>
                    <a:pt x="31" y="60"/>
                  </a:cubicBezTo>
                  <a:cubicBezTo>
                    <a:pt x="32" y="61"/>
                    <a:pt x="32" y="61"/>
                    <a:pt x="32" y="61"/>
                  </a:cubicBezTo>
                  <a:close/>
                  <a:moveTo>
                    <a:pt x="33" y="68"/>
                  </a:moveTo>
                  <a:cubicBezTo>
                    <a:pt x="33" y="69"/>
                    <a:pt x="33" y="69"/>
                    <a:pt x="33" y="69"/>
                  </a:cubicBezTo>
                  <a:cubicBezTo>
                    <a:pt x="32" y="69"/>
                    <a:pt x="32" y="69"/>
                    <a:pt x="32" y="69"/>
                  </a:cubicBezTo>
                  <a:cubicBezTo>
                    <a:pt x="31" y="68"/>
                    <a:pt x="31" y="68"/>
                    <a:pt x="30" y="67"/>
                  </a:cubicBezTo>
                  <a:cubicBezTo>
                    <a:pt x="31" y="66"/>
                    <a:pt x="31" y="66"/>
                    <a:pt x="31" y="66"/>
                  </a:cubicBezTo>
                  <a:cubicBezTo>
                    <a:pt x="31" y="66"/>
                    <a:pt x="31" y="66"/>
                    <a:pt x="31" y="66"/>
                  </a:cubicBezTo>
                  <a:cubicBezTo>
                    <a:pt x="32" y="66"/>
                    <a:pt x="32" y="66"/>
                    <a:pt x="32" y="66"/>
                  </a:cubicBezTo>
                  <a:cubicBezTo>
                    <a:pt x="32" y="67"/>
                    <a:pt x="32" y="67"/>
                    <a:pt x="32" y="67"/>
                  </a:cubicBezTo>
                  <a:cubicBezTo>
                    <a:pt x="33" y="68"/>
                    <a:pt x="33" y="68"/>
                    <a:pt x="33" y="68"/>
                  </a:cubicBezTo>
                  <a:close/>
                  <a:moveTo>
                    <a:pt x="38" y="76"/>
                  </a:moveTo>
                  <a:cubicBezTo>
                    <a:pt x="37" y="76"/>
                    <a:pt x="37" y="76"/>
                    <a:pt x="37" y="76"/>
                  </a:cubicBezTo>
                  <a:cubicBezTo>
                    <a:pt x="37" y="76"/>
                    <a:pt x="37" y="76"/>
                    <a:pt x="37" y="76"/>
                  </a:cubicBezTo>
                  <a:cubicBezTo>
                    <a:pt x="36" y="76"/>
                    <a:pt x="36" y="76"/>
                    <a:pt x="36" y="76"/>
                  </a:cubicBezTo>
                  <a:cubicBezTo>
                    <a:pt x="36" y="75"/>
                    <a:pt x="36" y="75"/>
                    <a:pt x="36" y="75"/>
                  </a:cubicBezTo>
                  <a:cubicBezTo>
                    <a:pt x="37" y="75"/>
                    <a:pt x="37" y="75"/>
                    <a:pt x="37" y="75"/>
                  </a:cubicBezTo>
                  <a:cubicBezTo>
                    <a:pt x="37" y="75"/>
                    <a:pt x="37" y="75"/>
                    <a:pt x="37" y="75"/>
                  </a:cubicBezTo>
                  <a:cubicBezTo>
                    <a:pt x="38" y="76"/>
                    <a:pt x="38" y="76"/>
                    <a:pt x="38" y="76"/>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255">
              <a:extLst>
                <a:ext uri="{FF2B5EF4-FFF2-40B4-BE49-F238E27FC236}">
                  <a16:creationId xmlns:a16="http://schemas.microsoft.com/office/drawing/2014/main" id="{687037FF-5C4F-40FA-B598-502E08785C48}"/>
                </a:ext>
              </a:extLst>
            </p:cNvPr>
            <p:cNvSpPr>
              <a:spLocks noEditPoints="1"/>
            </p:cNvSpPr>
            <p:nvPr/>
          </p:nvSpPr>
          <p:spPr bwMode="auto">
            <a:xfrm>
              <a:off x="20193623" y="9648154"/>
              <a:ext cx="94984" cy="47492"/>
            </a:xfrm>
            <a:custGeom>
              <a:avLst/>
              <a:gdLst>
                <a:gd name="T0" fmla="*/ 20 w 20"/>
                <a:gd name="T1" fmla="*/ 1 h 10"/>
                <a:gd name="T2" fmla="*/ 20 w 20"/>
                <a:gd name="T3" fmla="*/ 1 h 10"/>
                <a:gd name="T4" fmla="*/ 20 w 20"/>
                <a:gd name="T5" fmla="*/ 1 h 10"/>
                <a:gd name="T6" fmla="*/ 20 w 20"/>
                <a:gd name="T7" fmla="*/ 0 h 10"/>
                <a:gd name="T8" fmla="*/ 20 w 20"/>
                <a:gd name="T9" fmla="*/ 0 h 10"/>
                <a:gd name="T10" fmla="*/ 20 w 20"/>
                <a:gd name="T11" fmla="*/ 0 h 10"/>
                <a:gd name="T12" fmla="*/ 20 w 20"/>
                <a:gd name="T13" fmla="*/ 1 h 10"/>
                <a:gd name="T14" fmla="*/ 1 w 20"/>
                <a:gd name="T15" fmla="*/ 10 h 10"/>
                <a:gd name="T16" fmla="*/ 1 w 20"/>
                <a:gd name="T17" fmla="*/ 10 h 10"/>
                <a:gd name="T18" fmla="*/ 0 w 20"/>
                <a:gd name="T19" fmla="*/ 10 h 10"/>
                <a:gd name="T20" fmla="*/ 0 w 20"/>
                <a:gd name="T21" fmla="*/ 9 h 10"/>
                <a:gd name="T22" fmla="*/ 0 w 20"/>
                <a:gd name="T23" fmla="*/ 9 h 10"/>
                <a:gd name="T24" fmla="*/ 0 w 20"/>
                <a:gd name="T25" fmla="*/ 9 h 10"/>
                <a:gd name="T26" fmla="*/ 1 w 20"/>
                <a:gd name="T27" fmla="*/ 10 h 10"/>
                <a:gd name="T28" fmla="*/ 1 w 20"/>
                <a:gd name="T29" fmla="*/ 10 h 10"/>
                <a:gd name="T30" fmla="*/ 1 w 20"/>
                <a:gd name="T31" fmla="*/ 10 h 10"/>
                <a:gd name="T32" fmla="*/ 1 w 20"/>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0">
                  <a:moveTo>
                    <a:pt x="20" y="1"/>
                  </a:moveTo>
                  <a:lnTo>
                    <a:pt x="20" y="1"/>
                  </a:lnTo>
                  <a:lnTo>
                    <a:pt x="20" y="1"/>
                  </a:lnTo>
                  <a:lnTo>
                    <a:pt x="20" y="0"/>
                  </a:lnTo>
                  <a:lnTo>
                    <a:pt x="20" y="0"/>
                  </a:lnTo>
                  <a:lnTo>
                    <a:pt x="20" y="0"/>
                  </a:lnTo>
                  <a:lnTo>
                    <a:pt x="20" y="1"/>
                  </a:lnTo>
                  <a:close/>
                  <a:moveTo>
                    <a:pt x="1" y="10"/>
                  </a:moveTo>
                  <a:lnTo>
                    <a:pt x="1" y="10"/>
                  </a:lnTo>
                  <a:lnTo>
                    <a:pt x="0" y="10"/>
                  </a:lnTo>
                  <a:lnTo>
                    <a:pt x="0" y="9"/>
                  </a:lnTo>
                  <a:lnTo>
                    <a:pt x="0" y="9"/>
                  </a:lnTo>
                  <a:lnTo>
                    <a:pt x="0" y="9"/>
                  </a:lnTo>
                  <a:lnTo>
                    <a:pt x="1" y="10"/>
                  </a:lnTo>
                  <a:lnTo>
                    <a:pt x="1" y="10"/>
                  </a:lnTo>
                  <a:lnTo>
                    <a:pt x="1" y="10"/>
                  </a:lnTo>
                  <a:lnTo>
                    <a:pt x="1" y="10"/>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256">
              <a:extLst>
                <a:ext uri="{FF2B5EF4-FFF2-40B4-BE49-F238E27FC236}">
                  <a16:creationId xmlns:a16="http://schemas.microsoft.com/office/drawing/2014/main" id="{106CFA51-533A-4921-8BFD-8ECEBD5FAC21}"/>
                </a:ext>
              </a:extLst>
            </p:cNvPr>
            <p:cNvSpPr>
              <a:spLocks noEditPoints="1"/>
            </p:cNvSpPr>
            <p:nvPr/>
          </p:nvSpPr>
          <p:spPr bwMode="auto">
            <a:xfrm>
              <a:off x="20445333" y="9652901"/>
              <a:ext cx="61741" cy="33246"/>
            </a:xfrm>
            <a:custGeom>
              <a:avLst/>
              <a:gdLst>
                <a:gd name="T0" fmla="*/ 5 w 15"/>
                <a:gd name="T1" fmla="*/ 0 h 7"/>
                <a:gd name="T2" fmla="*/ 7 w 15"/>
                <a:gd name="T3" fmla="*/ 1 h 7"/>
                <a:gd name="T4" fmla="*/ 7 w 15"/>
                <a:gd name="T5" fmla="*/ 3 h 7"/>
                <a:gd name="T6" fmla="*/ 7 w 15"/>
                <a:gd name="T7" fmla="*/ 4 h 7"/>
                <a:gd name="T8" fmla="*/ 5 w 15"/>
                <a:gd name="T9" fmla="*/ 4 h 7"/>
                <a:gd name="T10" fmla="*/ 4 w 15"/>
                <a:gd name="T11" fmla="*/ 4 h 7"/>
                <a:gd name="T12" fmla="*/ 3 w 15"/>
                <a:gd name="T13" fmla="*/ 4 h 7"/>
                <a:gd name="T14" fmla="*/ 1 w 15"/>
                <a:gd name="T15" fmla="*/ 2 h 7"/>
                <a:gd name="T16" fmla="*/ 0 w 15"/>
                <a:gd name="T17" fmla="*/ 1 h 7"/>
                <a:gd name="T18" fmla="*/ 2 w 15"/>
                <a:gd name="T19" fmla="*/ 1 h 7"/>
                <a:gd name="T20" fmla="*/ 5 w 15"/>
                <a:gd name="T21" fmla="*/ 0 h 7"/>
                <a:gd name="T22" fmla="*/ 15 w 15"/>
                <a:gd name="T23" fmla="*/ 7 h 7"/>
                <a:gd name="T24" fmla="*/ 12 w 15"/>
                <a:gd name="T25" fmla="*/ 7 h 7"/>
                <a:gd name="T26" fmla="*/ 11 w 15"/>
                <a:gd name="T27" fmla="*/ 7 h 7"/>
                <a:gd name="T28" fmla="*/ 10 w 15"/>
                <a:gd name="T29" fmla="*/ 7 h 7"/>
                <a:gd name="T30" fmla="*/ 9 w 15"/>
                <a:gd name="T31" fmla="*/ 5 h 7"/>
                <a:gd name="T32" fmla="*/ 9 w 15"/>
                <a:gd name="T33" fmla="*/ 5 h 7"/>
                <a:gd name="T34" fmla="*/ 9 w 15"/>
                <a:gd name="T35" fmla="*/ 5 h 7"/>
                <a:gd name="T36" fmla="*/ 11 w 15"/>
                <a:gd name="T37" fmla="*/ 4 h 7"/>
                <a:gd name="T38" fmla="*/ 14 w 15"/>
                <a:gd name="T39" fmla="*/ 5 h 7"/>
                <a:gd name="T40" fmla="*/ 14 w 15"/>
                <a:gd name="T41" fmla="*/ 6 h 7"/>
                <a:gd name="T42" fmla="*/ 15 w 15"/>
                <a:gd name="T43" fmla="*/ 6 h 7"/>
                <a:gd name="T44" fmla="*/ 15 w 15"/>
                <a:gd name="T45" fmla="*/ 6 h 7"/>
                <a:gd name="T46" fmla="*/ 15 w 15"/>
                <a:gd name="T47" fmla="*/ 7 h 7"/>
                <a:gd name="T48" fmla="*/ 15 w 15"/>
                <a:gd name="T4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7">
                  <a:moveTo>
                    <a:pt x="5" y="0"/>
                  </a:moveTo>
                  <a:cubicBezTo>
                    <a:pt x="7" y="1"/>
                    <a:pt x="7" y="1"/>
                    <a:pt x="7" y="1"/>
                  </a:cubicBezTo>
                  <a:cubicBezTo>
                    <a:pt x="7" y="3"/>
                    <a:pt x="7" y="3"/>
                    <a:pt x="7" y="3"/>
                  </a:cubicBezTo>
                  <a:cubicBezTo>
                    <a:pt x="7" y="4"/>
                    <a:pt x="7" y="4"/>
                    <a:pt x="7" y="4"/>
                  </a:cubicBezTo>
                  <a:cubicBezTo>
                    <a:pt x="5" y="4"/>
                    <a:pt x="5" y="4"/>
                    <a:pt x="5" y="4"/>
                  </a:cubicBezTo>
                  <a:cubicBezTo>
                    <a:pt x="4" y="4"/>
                    <a:pt x="4" y="4"/>
                    <a:pt x="4" y="4"/>
                  </a:cubicBezTo>
                  <a:cubicBezTo>
                    <a:pt x="3" y="4"/>
                    <a:pt x="3" y="4"/>
                    <a:pt x="3" y="4"/>
                  </a:cubicBezTo>
                  <a:cubicBezTo>
                    <a:pt x="1" y="2"/>
                    <a:pt x="2" y="2"/>
                    <a:pt x="1" y="2"/>
                  </a:cubicBezTo>
                  <a:cubicBezTo>
                    <a:pt x="0" y="1"/>
                    <a:pt x="0" y="1"/>
                    <a:pt x="0" y="1"/>
                  </a:cubicBezTo>
                  <a:cubicBezTo>
                    <a:pt x="2" y="1"/>
                    <a:pt x="2" y="1"/>
                    <a:pt x="2" y="1"/>
                  </a:cubicBezTo>
                  <a:cubicBezTo>
                    <a:pt x="4" y="1"/>
                    <a:pt x="3" y="1"/>
                    <a:pt x="5" y="0"/>
                  </a:cubicBezTo>
                  <a:close/>
                  <a:moveTo>
                    <a:pt x="15" y="7"/>
                  </a:moveTo>
                  <a:cubicBezTo>
                    <a:pt x="12" y="7"/>
                    <a:pt x="12" y="7"/>
                    <a:pt x="12" y="7"/>
                  </a:cubicBezTo>
                  <a:cubicBezTo>
                    <a:pt x="11" y="7"/>
                    <a:pt x="11" y="7"/>
                    <a:pt x="11" y="7"/>
                  </a:cubicBezTo>
                  <a:cubicBezTo>
                    <a:pt x="10" y="7"/>
                    <a:pt x="10" y="7"/>
                    <a:pt x="10" y="7"/>
                  </a:cubicBezTo>
                  <a:cubicBezTo>
                    <a:pt x="9" y="5"/>
                    <a:pt x="9" y="5"/>
                    <a:pt x="9" y="5"/>
                  </a:cubicBezTo>
                  <a:cubicBezTo>
                    <a:pt x="9" y="5"/>
                    <a:pt x="9" y="5"/>
                    <a:pt x="9" y="5"/>
                  </a:cubicBezTo>
                  <a:cubicBezTo>
                    <a:pt x="9" y="5"/>
                    <a:pt x="9" y="5"/>
                    <a:pt x="9" y="5"/>
                  </a:cubicBezTo>
                  <a:cubicBezTo>
                    <a:pt x="11" y="4"/>
                    <a:pt x="11" y="4"/>
                    <a:pt x="11" y="4"/>
                  </a:cubicBezTo>
                  <a:cubicBezTo>
                    <a:pt x="14" y="5"/>
                    <a:pt x="14" y="5"/>
                    <a:pt x="14" y="5"/>
                  </a:cubicBezTo>
                  <a:cubicBezTo>
                    <a:pt x="14" y="6"/>
                    <a:pt x="14" y="6"/>
                    <a:pt x="14" y="6"/>
                  </a:cubicBezTo>
                  <a:cubicBezTo>
                    <a:pt x="15" y="6"/>
                    <a:pt x="15" y="6"/>
                    <a:pt x="15" y="6"/>
                  </a:cubicBezTo>
                  <a:cubicBezTo>
                    <a:pt x="15" y="6"/>
                    <a:pt x="15" y="6"/>
                    <a:pt x="15" y="6"/>
                  </a:cubicBezTo>
                  <a:cubicBezTo>
                    <a:pt x="15" y="7"/>
                    <a:pt x="15" y="7"/>
                    <a:pt x="15" y="7"/>
                  </a:cubicBezTo>
                  <a:cubicBezTo>
                    <a:pt x="15" y="7"/>
                    <a:pt x="15" y="7"/>
                    <a:pt x="15" y="7"/>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257">
              <a:extLst>
                <a:ext uri="{FF2B5EF4-FFF2-40B4-BE49-F238E27FC236}">
                  <a16:creationId xmlns:a16="http://schemas.microsoft.com/office/drawing/2014/main" id="{F32C7FDC-E091-4E49-8BEF-FF6ACC54C8FF}"/>
                </a:ext>
              </a:extLst>
            </p:cNvPr>
            <p:cNvSpPr>
              <a:spLocks noEditPoints="1"/>
            </p:cNvSpPr>
            <p:nvPr/>
          </p:nvSpPr>
          <p:spPr bwMode="auto">
            <a:xfrm>
              <a:off x="13682463" y="8128408"/>
              <a:ext cx="560406" cy="318198"/>
            </a:xfrm>
            <a:custGeom>
              <a:avLst/>
              <a:gdLst>
                <a:gd name="T0" fmla="*/ 108 w 135"/>
                <a:gd name="T1" fmla="*/ 36 h 77"/>
                <a:gd name="T2" fmla="*/ 109 w 135"/>
                <a:gd name="T3" fmla="*/ 39 h 77"/>
                <a:gd name="T4" fmla="*/ 104 w 135"/>
                <a:gd name="T5" fmla="*/ 42 h 77"/>
                <a:gd name="T6" fmla="*/ 86 w 135"/>
                <a:gd name="T7" fmla="*/ 48 h 77"/>
                <a:gd name="T8" fmla="*/ 73 w 135"/>
                <a:gd name="T9" fmla="*/ 54 h 77"/>
                <a:gd name="T10" fmla="*/ 61 w 135"/>
                <a:gd name="T11" fmla="*/ 58 h 77"/>
                <a:gd name="T12" fmla="*/ 60 w 135"/>
                <a:gd name="T13" fmla="*/ 59 h 77"/>
                <a:gd name="T14" fmla="*/ 55 w 135"/>
                <a:gd name="T15" fmla="*/ 62 h 77"/>
                <a:gd name="T16" fmla="*/ 32 w 135"/>
                <a:gd name="T17" fmla="*/ 69 h 77"/>
                <a:gd name="T18" fmla="*/ 28 w 135"/>
                <a:gd name="T19" fmla="*/ 72 h 77"/>
                <a:gd name="T20" fmla="*/ 23 w 135"/>
                <a:gd name="T21" fmla="*/ 72 h 77"/>
                <a:gd name="T22" fmla="*/ 17 w 135"/>
                <a:gd name="T23" fmla="*/ 74 h 77"/>
                <a:gd name="T24" fmla="*/ 12 w 135"/>
                <a:gd name="T25" fmla="*/ 73 h 77"/>
                <a:gd name="T26" fmla="*/ 11 w 135"/>
                <a:gd name="T27" fmla="*/ 71 h 77"/>
                <a:gd name="T28" fmla="*/ 8 w 135"/>
                <a:gd name="T29" fmla="*/ 62 h 77"/>
                <a:gd name="T30" fmla="*/ 6 w 135"/>
                <a:gd name="T31" fmla="*/ 58 h 77"/>
                <a:gd name="T32" fmla="*/ 5 w 135"/>
                <a:gd name="T33" fmla="*/ 53 h 77"/>
                <a:gd name="T34" fmla="*/ 4 w 135"/>
                <a:gd name="T35" fmla="*/ 49 h 77"/>
                <a:gd name="T36" fmla="*/ 5 w 135"/>
                <a:gd name="T37" fmla="*/ 48 h 77"/>
                <a:gd name="T38" fmla="*/ 4 w 135"/>
                <a:gd name="T39" fmla="*/ 45 h 77"/>
                <a:gd name="T40" fmla="*/ 2 w 135"/>
                <a:gd name="T41" fmla="*/ 43 h 77"/>
                <a:gd name="T42" fmla="*/ 3 w 135"/>
                <a:gd name="T43" fmla="*/ 42 h 77"/>
                <a:gd name="T44" fmla="*/ 4 w 135"/>
                <a:gd name="T45" fmla="*/ 35 h 77"/>
                <a:gd name="T46" fmla="*/ 6 w 135"/>
                <a:gd name="T47" fmla="*/ 27 h 77"/>
                <a:gd name="T48" fmla="*/ 7 w 135"/>
                <a:gd name="T49" fmla="*/ 26 h 77"/>
                <a:gd name="T50" fmla="*/ 7 w 135"/>
                <a:gd name="T51" fmla="*/ 25 h 77"/>
                <a:gd name="T52" fmla="*/ 7 w 135"/>
                <a:gd name="T53" fmla="*/ 21 h 77"/>
                <a:gd name="T54" fmla="*/ 8 w 135"/>
                <a:gd name="T55" fmla="*/ 20 h 77"/>
                <a:gd name="T56" fmla="*/ 7 w 135"/>
                <a:gd name="T57" fmla="*/ 19 h 77"/>
                <a:gd name="T58" fmla="*/ 12 w 135"/>
                <a:gd name="T59" fmla="*/ 18 h 77"/>
                <a:gd name="T60" fmla="*/ 14 w 135"/>
                <a:gd name="T61" fmla="*/ 19 h 77"/>
                <a:gd name="T62" fmla="*/ 16 w 135"/>
                <a:gd name="T63" fmla="*/ 20 h 77"/>
                <a:gd name="T64" fmla="*/ 17 w 135"/>
                <a:gd name="T65" fmla="*/ 19 h 77"/>
                <a:gd name="T66" fmla="*/ 30 w 135"/>
                <a:gd name="T67" fmla="*/ 18 h 77"/>
                <a:gd name="T68" fmla="*/ 47 w 135"/>
                <a:gd name="T69" fmla="*/ 20 h 77"/>
                <a:gd name="T70" fmla="*/ 52 w 135"/>
                <a:gd name="T71" fmla="*/ 24 h 77"/>
                <a:gd name="T72" fmla="*/ 57 w 135"/>
                <a:gd name="T73" fmla="*/ 18 h 77"/>
                <a:gd name="T74" fmla="*/ 106 w 135"/>
                <a:gd name="T75" fmla="*/ 0 h 77"/>
                <a:gd name="T76" fmla="*/ 115 w 135"/>
                <a:gd name="T77" fmla="*/ 20 h 77"/>
                <a:gd name="T78" fmla="*/ 109 w 135"/>
                <a:gd name="T79" fmla="*/ 33 h 77"/>
                <a:gd name="T80" fmla="*/ 0 w 135"/>
                <a:gd name="T81" fmla="*/ 43 h 77"/>
                <a:gd name="T82" fmla="*/ 0 w 135"/>
                <a:gd name="T83" fmla="*/ 42 h 77"/>
                <a:gd name="T84" fmla="*/ 1 w 135"/>
                <a:gd name="T85" fmla="*/ 42 h 77"/>
                <a:gd name="T86" fmla="*/ 3 w 135"/>
                <a:gd name="T87" fmla="*/ 58 h 77"/>
                <a:gd name="T88" fmla="*/ 3 w 135"/>
                <a:gd name="T89" fmla="*/ 59 h 77"/>
                <a:gd name="T90" fmla="*/ 3 w 135"/>
                <a:gd name="T91" fmla="*/ 57 h 77"/>
                <a:gd name="T92" fmla="*/ 3 w 135"/>
                <a:gd name="T93" fmla="*/ 58 h 77"/>
                <a:gd name="T94" fmla="*/ 2 w 135"/>
                <a:gd name="T95" fmla="*/ 62 h 77"/>
                <a:gd name="T96" fmla="*/ 3 w 135"/>
                <a:gd name="T97" fmla="*/ 61 h 77"/>
                <a:gd name="T98" fmla="*/ 3 w 135"/>
                <a:gd name="T99" fmla="*/ 62 h 77"/>
                <a:gd name="T100" fmla="*/ 127 w 135"/>
                <a:gd name="T101" fmla="*/ 74 h 77"/>
                <a:gd name="T102" fmla="*/ 131 w 135"/>
                <a:gd name="T103" fmla="*/ 73 h 77"/>
                <a:gd name="T104" fmla="*/ 134 w 135"/>
                <a:gd name="T105" fmla="*/ 75 h 77"/>
                <a:gd name="T106" fmla="*/ 132 w 135"/>
                <a:gd name="T107" fmla="*/ 76 h 77"/>
                <a:gd name="T108" fmla="*/ 126 w 135"/>
                <a:gd name="T109" fmla="*/ 77 h 77"/>
                <a:gd name="T110" fmla="*/ 121 w 135"/>
                <a:gd name="T111" fmla="*/ 75 h 77"/>
                <a:gd name="T112" fmla="*/ 122 w 135"/>
                <a:gd name="T113" fmla="*/ 74 h 77"/>
                <a:gd name="T114" fmla="*/ 124 w 135"/>
                <a:gd name="T115" fmla="*/ 73 h 77"/>
                <a:gd name="T116" fmla="*/ 126 w 135"/>
                <a:gd name="T117" fmla="*/ 7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5" h="77">
                  <a:moveTo>
                    <a:pt x="109" y="33"/>
                  </a:moveTo>
                  <a:cubicBezTo>
                    <a:pt x="108" y="36"/>
                    <a:pt x="108" y="36"/>
                    <a:pt x="108" y="36"/>
                  </a:cubicBezTo>
                  <a:cubicBezTo>
                    <a:pt x="109" y="38"/>
                    <a:pt x="109" y="38"/>
                    <a:pt x="109" y="38"/>
                  </a:cubicBezTo>
                  <a:cubicBezTo>
                    <a:pt x="109" y="39"/>
                    <a:pt x="109" y="39"/>
                    <a:pt x="109" y="39"/>
                  </a:cubicBezTo>
                  <a:cubicBezTo>
                    <a:pt x="105" y="41"/>
                    <a:pt x="108" y="39"/>
                    <a:pt x="104" y="41"/>
                  </a:cubicBezTo>
                  <a:cubicBezTo>
                    <a:pt x="104" y="42"/>
                    <a:pt x="104" y="42"/>
                    <a:pt x="104" y="42"/>
                  </a:cubicBezTo>
                  <a:cubicBezTo>
                    <a:pt x="101" y="44"/>
                    <a:pt x="93" y="45"/>
                    <a:pt x="90" y="46"/>
                  </a:cubicBezTo>
                  <a:cubicBezTo>
                    <a:pt x="87" y="48"/>
                    <a:pt x="88" y="47"/>
                    <a:pt x="86" y="48"/>
                  </a:cubicBezTo>
                  <a:cubicBezTo>
                    <a:pt x="80" y="49"/>
                    <a:pt x="76" y="51"/>
                    <a:pt x="73" y="53"/>
                  </a:cubicBezTo>
                  <a:cubicBezTo>
                    <a:pt x="73" y="54"/>
                    <a:pt x="73" y="54"/>
                    <a:pt x="73" y="54"/>
                  </a:cubicBezTo>
                  <a:cubicBezTo>
                    <a:pt x="71" y="57"/>
                    <a:pt x="70" y="57"/>
                    <a:pt x="69" y="58"/>
                  </a:cubicBezTo>
                  <a:cubicBezTo>
                    <a:pt x="64" y="58"/>
                    <a:pt x="69" y="59"/>
                    <a:pt x="61" y="58"/>
                  </a:cubicBezTo>
                  <a:cubicBezTo>
                    <a:pt x="60" y="58"/>
                    <a:pt x="60" y="58"/>
                    <a:pt x="60" y="58"/>
                  </a:cubicBezTo>
                  <a:cubicBezTo>
                    <a:pt x="60" y="59"/>
                    <a:pt x="60" y="59"/>
                    <a:pt x="60" y="59"/>
                  </a:cubicBezTo>
                  <a:cubicBezTo>
                    <a:pt x="57" y="60"/>
                    <a:pt x="57" y="60"/>
                    <a:pt x="57" y="60"/>
                  </a:cubicBezTo>
                  <a:cubicBezTo>
                    <a:pt x="55" y="62"/>
                    <a:pt x="55" y="62"/>
                    <a:pt x="55" y="62"/>
                  </a:cubicBezTo>
                  <a:cubicBezTo>
                    <a:pt x="38" y="67"/>
                    <a:pt x="48" y="63"/>
                    <a:pt x="35" y="66"/>
                  </a:cubicBezTo>
                  <a:cubicBezTo>
                    <a:pt x="33" y="67"/>
                    <a:pt x="34" y="67"/>
                    <a:pt x="32" y="69"/>
                  </a:cubicBezTo>
                  <a:cubicBezTo>
                    <a:pt x="30" y="70"/>
                    <a:pt x="30" y="70"/>
                    <a:pt x="30" y="70"/>
                  </a:cubicBezTo>
                  <a:cubicBezTo>
                    <a:pt x="29" y="70"/>
                    <a:pt x="29" y="70"/>
                    <a:pt x="28" y="72"/>
                  </a:cubicBezTo>
                  <a:cubicBezTo>
                    <a:pt x="26" y="72"/>
                    <a:pt x="27" y="72"/>
                    <a:pt x="25" y="72"/>
                  </a:cubicBezTo>
                  <a:cubicBezTo>
                    <a:pt x="23" y="72"/>
                    <a:pt x="23" y="72"/>
                    <a:pt x="23" y="72"/>
                  </a:cubicBezTo>
                  <a:cubicBezTo>
                    <a:pt x="21" y="73"/>
                    <a:pt x="21" y="73"/>
                    <a:pt x="21" y="73"/>
                  </a:cubicBezTo>
                  <a:cubicBezTo>
                    <a:pt x="18" y="74"/>
                    <a:pt x="19" y="73"/>
                    <a:pt x="17" y="74"/>
                  </a:cubicBezTo>
                  <a:cubicBezTo>
                    <a:pt x="16" y="74"/>
                    <a:pt x="16" y="74"/>
                    <a:pt x="16" y="74"/>
                  </a:cubicBezTo>
                  <a:cubicBezTo>
                    <a:pt x="15" y="73"/>
                    <a:pt x="15" y="73"/>
                    <a:pt x="12" y="73"/>
                  </a:cubicBezTo>
                  <a:cubicBezTo>
                    <a:pt x="11" y="73"/>
                    <a:pt x="11" y="73"/>
                    <a:pt x="11" y="73"/>
                  </a:cubicBezTo>
                  <a:cubicBezTo>
                    <a:pt x="11" y="71"/>
                    <a:pt x="11" y="71"/>
                    <a:pt x="11" y="71"/>
                  </a:cubicBezTo>
                  <a:cubicBezTo>
                    <a:pt x="8" y="67"/>
                    <a:pt x="8" y="67"/>
                    <a:pt x="8" y="67"/>
                  </a:cubicBezTo>
                  <a:cubicBezTo>
                    <a:pt x="8" y="66"/>
                    <a:pt x="8" y="63"/>
                    <a:pt x="8" y="62"/>
                  </a:cubicBezTo>
                  <a:cubicBezTo>
                    <a:pt x="8" y="60"/>
                    <a:pt x="8" y="60"/>
                    <a:pt x="8" y="60"/>
                  </a:cubicBezTo>
                  <a:cubicBezTo>
                    <a:pt x="6" y="58"/>
                    <a:pt x="6" y="58"/>
                    <a:pt x="6" y="58"/>
                  </a:cubicBezTo>
                  <a:cubicBezTo>
                    <a:pt x="6" y="56"/>
                    <a:pt x="6" y="56"/>
                    <a:pt x="6" y="56"/>
                  </a:cubicBezTo>
                  <a:cubicBezTo>
                    <a:pt x="6" y="54"/>
                    <a:pt x="6" y="55"/>
                    <a:pt x="5" y="53"/>
                  </a:cubicBezTo>
                  <a:cubicBezTo>
                    <a:pt x="6" y="52"/>
                    <a:pt x="6" y="52"/>
                    <a:pt x="6" y="52"/>
                  </a:cubicBezTo>
                  <a:cubicBezTo>
                    <a:pt x="5" y="51"/>
                    <a:pt x="5" y="49"/>
                    <a:pt x="4" y="49"/>
                  </a:cubicBezTo>
                  <a:cubicBezTo>
                    <a:pt x="4" y="48"/>
                    <a:pt x="4" y="48"/>
                    <a:pt x="4" y="48"/>
                  </a:cubicBezTo>
                  <a:cubicBezTo>
                    <a:pt x="5" y="48"/>
                    <a:pt x="5" y="48"/>
                    <a:pt x="5" y="48"/>
                  </a:cubicBezTo>
                  <a:cubicBezTo>
                    <a:pt x="5" y="47"/>
                    <a:pt x="5" y="47"/>
                    <a:pt x="5" y="47"/>
                  </a:cubicBezTo>
                  <a:cubicBezTo>
                    <a:pt x="4" y="47"/>
                    <a:pt x="4" y="47"/>
                    <a:pt x="4" y="45"/>
                  </a:cubicBezTo>
                  <a:cubicBezTo>
                    <a:pt x="1" y="44"/>
                    <a:pt x="1" y="44"/>
                    <a:pt x="1" y="44"/>
                  </a:cubicBezTo>
                  <a:cubicBezTo>
                    <a:pt x="2" y="43"/>
                    <a:pt x="2" y="43"/>
                    <a:pt x="2" y="43"/>
                  </a:cubicBezTo>
                  <a:cubicBezTo>
                    <a:pt x="2" y="43"/>
                    <a:pt x="2" y="43"/>
                    <a:pt x="3" y="44"/>
                  </a:cubicBezTo>
                  <a:cubicBezTo>
                    <a:pt x="3" y="43"/>
                    <a:pt x="3" y="43"/>
                    <a:pt x="3" y="42"/>
                  </a:cubicBezTo>
                  <a:cubicBezTo>
                    <a:pt x="2" y="39"/>
                    <a:pt x="2" y="39"/>
                    <a:pt x="2" y="39"/>
                  </a:cubicBezTo>
                  <a:cubicBezTo>
                    <a:pt x="4" y="35"/>
                    <a:pt x="4" y="35"/>
                    <a:pt x="4" y="35"/>
                  </a:cubicBezTo>
                  <a:cubicBezTo>
                    <a:pt x="3" y="31"/>
                    <a:pt x="3" y="31"/>
                    <a:pt x="3" y="31"/>
                  </a:cubicBezTo>
                  <a:cubicBezTo>
                    <a:pt x="6" y="28"/>
                    <a:pt x="6" y="28"/>
                    <a:pt x="6" y="27"/>
                  </a:cubicBezTo>
                  <a:cubicBezTo>
                    <a:pt x="7" y="27"/>
                    <a:pt x="7" y="27"/>
                    <a:pt x="7" y="27"/>
                  </a:cubicBezTo>
                  <a:cubicBezTo>
                    <a:pt x="7" y="26"/>
                    <a:pt x="7" y="26"/>
                    <a:pt x="7" y="26"/>
                  </a:cubicBezTo>
                  <a:cubicBezTo>
                    <a:pt x="7" y="26"/>
                    <a:pt x="7" y="26"/>
                    <a:pt x="7" y="26"/>
                  </a:cubicBezTo>
                  <a:cubicBezTo>
                    <a:pt x="7" y="25"/>
                    <a:pt x="7" y="25"/>
                    <a:pt x="7" y="25"/>
                  </a:cubicBezTo>
                  <a:cubicBezTo>
                    <a:pt x="7" y="24"/>
                    <a:pt x="7" y="24"/>
                    <a:pt x="7" y="24"/>
                  </a:cubicBezTo>
                  <a:cubicBezTo>
                    <a:pt x="7" y="22"/>
                    <a:pt x="7" y="23"/>
                    <a:pt x="7" y="21"/>
                  </a:cubicBezTo>
                  <a:cubicBezTo>
                    <a:pt x="8" y="21"/>
                    <a:pt x="8" y="21"/>
                    <a:pt x="8" y="21"/>
                  </a:cubicBezTo>
                  <a:cubicBezTo>
                    <a:pt x="8" y="20"/>
                    <a:pt x="8" y="20"/>
                    <a:pt x="8" y="20"/>
                  </a:cubicBezTo>
                  <a:cubicBezTo>
                    <a:pt x="7" y="20"/>
                    <a:pt x="7" y="20"/>
                    <a:pt x="7" y="20"/>
                  </a:cubicBezTo>
                  <a:cubicBezTo>
                    <a:pt x="7" y="19"/>
                    <a:pt x="7" y="19"/>
                    <a:pt x="7" y="19"/>
                  </a:cubicBezTo>
                  <a:cubicBezTo>
                    <a:pt x="9" y="18"/>
                    <a:pt x="9" y="18"/>
                    <a:pt x="10" y="17"/>
                  </a:cubicBezTo>
                  <a:cubicBezTo>
                    <a:pt x="11" y="17"/>
                    <a:pt x="11" y="17"/>
                    <a:pt x="12" y="18"/>
                  </a:cubicBezTo>
                  <a:cubicBezTo>
                    <a:pt x="13" y="19"/>
                    <a:pt x="12" y="18"/>
                    <a:pt x="13" y="19"/>
                  </a:cubicBezTo>
                  <a:cubicBezTo>
                    <a:pt x="14" y="19"/>
                    <a:pt x="14" y="19"/>
                    <a:pt x="14" y="19"/>
                  </a:cubicBezTo>
                  <a:cubicBezTo>
                    <a:pt x="15" y="19"/>
                    <a:pt x="15" y="19"/>
                    <a:pt x="15" y="19"/>
                  </a:cubicBezTo>
                  <a:cubicBezTo>
                    <a:pt x="16" y="20"/>
                    <a:pt x="16" y="20"/>
                    <a:pt x="16" y="20"/>
                  </a:cubicBezTo>
                  <a:cubicBezTo>
                    <a:pt x="16" y="19"/>
                    <a:pt x="16" y="20"/>
                    <a:pt x="17" y="19"/>
                  </a:cubicBezTo>
                  <a:cubicBezTo>
                    <a:pt x="17" y="19"/>
                    <a:pt x="17" y="19"/>
                    <a:pt x="17" y="19"/>
                  </a:cubicBezTo>
                  <a:cubicBezTo>
                    <a:pt x="18" y="19"/>
                    <a:pt x="18" y="19"/>
                    <a:pt x="18" y="19"/>
                  </a:cubicBezTo>
                  <a:cubicBezTo>
                    <a:pt x="21" y="19"/>
                    <a:pt x="28" y="18"/>
                    <a:pt x="30" y="18"/>
                  </a:cubicBezTo>
                  <a:cubicBezTo>
                    <a:pt x="31" y="19"/>
                    <a:pt x="32" y="19"/>
                    <a:pt x="32" y="20"/>
                  </a:cubicBezTo>
                  <a:cubicBezTo>
                    <a:pt x="46" y="22"/>
                    <a:pt x="43" y="20"/>
                    <a:pt x="47" y="20"/>
                  </a:cubicBezTo>
                  <a:cubicBezTo>
                    <a:pt x="48" y="21"/>
                    <a:pt x="49" y="23"/>
                    <a:pt x="50" y="24"/>
                  </a:cubicBezTo>
                  <a:cubicBezTo>
                    <a:pt x="52" y="24"/>
                    <a:pt x="52" y="24"/>
                    <a:pt x="52" y="24"/>
                  </a:cubicBezTo>
                  <a:cubicBezTo>
                    <a:pt x="53" y="23"/>
                    <a:pt x="54" y="23"/>
                    <a:pt x="55" y="22"/>
                  </a:cubicBezTo>
                  <a:cubicBezTo>
                    <a:pt x="56" y="19"/>
                    <a:pt x="56" y="20"/>
                    <a:pt x="57" y="18"/>
                  </a:cubicBezTo>
                  <a:cubicBezTo>
                    <a:pt x="59" y="16"/>
                    <a:pt x="59" y="15"/>
                    <a:pt x="63" y="10"/>
                  </a:cubicBezTo>
                  <a:cubicBezTo>
                    <a:pt x="76" y="3"/>
                    <a:pt x="67" y="5"/>
                    <a:pt x="106" y="0"/>
                  </a:cubicBezTo>
                  <a:cubicBezTo>
                    <a:pt x="110" y="8"/>
                    <a:pt x="114" y="18"/>
                    <a:pt x="115" y="20"/>
                  </a:cubicBezTo>
                  <a:cubicBezTo>
                    <a:pt x="115" y="20"/>
                    <a:pt x="115" y="20"/>
                    <a:pt x="115" y="20"/>
                  </a:cubicBezTo>
                  <a:cubicBezTo>
                    <a:pt x="117" y="23"/>
                    <a:pt x="117" y="25"/>
                    <a:pt x="119" y="27"/>
                  </a:cubicBezTo>
                  <a:cubicBezTo>
                    <a:pt x="115" y="28"/>
                    <a:pt x="111" y="30"/>
                    <a:pt x="109" y="33"/>
                  </a:cubicBezTo>
                  <a:close/>
                  <a:moveTo>
                    <a:pt x="1" y="43"/>
                  </a:moveTo>
                  <a:cubicBezTo>
                    <a:pt x="0" y="43"/>
                    <a:pt x="0" y="43"/>
                    <a:pt x="0" y="43"/>
                  </a:cubicBezTo>
                  <a:cubicBezTo>
                    <a:pt x="0" y="43"/>
                    <a:pt x="0" y="43"/>
                    <a:pt x="0" y="43"/>
                  </a:cubicBezTo>
                  <a:cubicBezTo>
                    <a:pt x="0" y="42"/>
                    <a:pt x="0" y="42"/>
                    <a:pt x="0" y="42"/>
                  </a:cubicBezTo>
                  <a:cubicBezTo>
                    <a:pt x="1" y="42"/>
                    <a:pt x="1" y="42"/>
                    <a:pt x="1" y="42"/>
                  </a:cubicBezTo>
                  <a:cubicBezTo>
                    <a:pt x="1" y="42"/>
                    <a:pt x="1" y="42"/>
                    <a:pt x="1" y="42"/>
                  </a:cubicBezTo>
                  <a:cubicBezTo>
                    <a:pt x="1" y="43"/>
                    <a:pt x="1" y="43"/>
                    <a:pt x="1" y="43"/>
                  </a:cubicBezTo>
                  <a:close/>
                  <a:moveTo>
                    <a:pt x="3" y="58"/>
                  </a:moveTo>
                  <a:cubicBezTo>
                    <a:pt x="3" y="59"/>
                    <a:pt x="3" y="59"/>
                    <a:pt x="3" y="59"/>
                  </a:cubicBezTo>
                  <a:cubicBezTo>
                    <a:pt x="3" y="59"/>
                    <a:pt x="3" y="59"/>
                    <a:pt x="3" y="59"/>
                  </a:cubicBezTo>
                  <a:cubicBezTo>
                    <a:pt x="2" y="58"/>
                    <a:pt x="2" y="58"/>
                    <a:pt x="2" y="58"/>
                  </a:cubicBezTo>
                  <a:cubicBezTo>
                    <a:pt x="3" y="57"/>
                    <a:pt x="3" y="57"/>
                    <a:pt x="3" y="57"/>
                  </a:cubicBezTo>
                  <a:cubicBezTo>
                    <a:pt x="3" y="58"/>
                    <a:pt x="3" y="58"/>
                    <a:pt x="3" y="58"/>
                  </a:cubicBezTo>
                  <a:cubicBezTo>
                    <a:pt x="3" y="58"/>
                    <a:pt x="3" y="58"/>
                    <a:pt x="3" y="58"/>
                  </a:cubicBezTo>
                  <a:close/>
                  <a:moveTo>
                    <a:pt x="3" y="62"/>
                  </a:moveTo>
                  <a:cubicBezTo>
                    <a:pt x="2" y="62"/>
                    <a:pt x="2" y="62"/>
                    <a:pt x="2" y="62"/>
                  </a:cubicBezTo>
                  <a:cubicBezTo>
                    <a:pt x="2" y="61"/>
                    <a:pt x="2" y="61"/>
                    <a:pt x="2" y="61"/>
                  </a:cubicBezTo>
                  <a:cubicBezTo>
                    <a:pt x="3" y="61"/>
                    <a:pt x="3" y="61"/>
                    <a:pt x="3" y="61"/>
                  </a:cubicBezTo>
                  <a:cubicBezTo>
                    <a:pt x="3" y="61"/>
                    <a:pt x="3" y="61"/>
                    <a:pt x="3" y="61"/>
                  </a:cubicBezTo>
                  <a:cubicBezTo>
                    <a:pt x="3" y="62"/>
                    <a:pt x="3" y="62"/>
                    <a:pt x="3" y="62"/>
                  </a:cubicBezTo>
                  <a:close/>
                  <a:moveTo>
                    <a:pt x="126" y="74"/>
                  </a:moveTo>
                  <a:cubicBezTo>
                    <a:pt x="127" y="74"/>
                    <a:pt x="127" y="74"/>
                    <a:pt x="127" y="74"/>
                  </a:cubicBezTo>
                  <a:cubicBezTo>
                    <a:pt x="128" y="73"/>
                    <a:pt x="128" y="73"/>
                    <a:pt x="128" y="73"/>
                  </a:cubicBezTo>
                  <a:cubicBezTo>
                    <a:pt x="131" y="73"/>
                    <a:pt x="131" y="73"/>
                    <a:pt x="131" y="73"/>
                  </a:cubicBezTo>
                  <a:cubicBezTo>
                    <a:pt x="135" y="75"/>
                    <a:pt x="135" y="75"/>
                    <a:pt x="135" y="75"/>
                  </a:cubicBezTo>
                  <a:cubicBezTo>
                    <a:pt x="134" y="75"/>
                    <a:pt x="134" y="75"/>
                    <a:pt x="134" y="75"/>
                  </a:cubicBezTo>
                  <a:cubicBezTo>
                    <a:pt x="133" y="76"/>
                    <a:pt x="133" y="76"/>
                    <a:pt x="133" y="76"/>
                  </a:cubicBezTo>
                  <a:cubicBezTo>
                    <a:pt x="132" y="76"/>
                    <a:pt x="132" y="76"/>
                    <a:pt x="132" y="76"/>
                  </a:cubicBezTo>
                  <a:cubicBezTo>
                    <a:pt x="130" y="77"/>
                    <a:pt x="130" y="77"/>
                    <a:pt x="130" y="77"/>
                  </a:cubicBezTo>
                  <a:cubicBezTo>
                    <a:pt x="126" y="77"/>
                    <a:pt x="126" y="77"/>
                    <a:pt x="126" y="77"/>
                  </a:cubicBezTo>
                  <a:cubicBezTo>
                    <a:pt x="124" y="77"/>
                    <a:pt x="124" y="77"/>
                    <a:pt x="124" y="77"/>
                  </a:cubicBezTo>
                  <a:cubicBezTo>
                    <a:pt x="123" y="76"/>
                    <a:pt x="123" y="76"/>
                    <a:pt x="121" y="75"/>
                  </a:cubicBezTo>
                  <a:cubicBezTo>
                    <a:pt x="122" y="74"/>
                    <a:pt x="122" y="74"/>
                    <a:pt x="122" y="74"/>
                  </a:cubicBezTo>
                  <a:cubicBezTo>
                    <a:pt x="122" y="74"/>
                    <a:pt x="122" y="74"/>
                    <a:pt x="122" y="74"/>
                  </a:cubicBezTo>
                  <a:cubicBezTo>
                    <a:pt x="122" y="73"/>
                    <a:pt x="122" y="73"/>
                    <a:pt x="122" y="73"/>
                  </a:cubicBezTo>
                  <a:cubicBezTo>
                    <a:pt x="124" y="73"/>
                    <a:pt x="124" y="73"/>
                    <a:pt x="124" y="73"/>
                  </a:cubicBezTo>
                  <a:cubicBezTo>
                    <a:pt x="125" y="73"/>
                    <a:pt x="125" y="73"/>
                    <a:pt x="125" y="73"/>
                  </a:cubicBezTo>
                  <a:cubicBezTo>
                    <a:pt x="126" y="74"/>
                    <a:pt x="126" y="74"/>
                    <a:pt x="126" y="74"/>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258">
              <a:extLst>
                <a:ext uri="{FF2B5EF4-FFF2-40B4-BE49-F238E27FC236}">
                  <a16:creationId xmlns:a16="http://schemas.microsoft.com/office/drawing/2014/main" id="{FB133582-A586-492F-A3D0-38C663DEB303}"/>
                </a:ext>
              </a:extLst>
            </p:cNvPr>
            <p:cNvSpPr>
              <a:spLocks/>
            </p:cNvSpPr>
            <p:nvPr/>
          </p:nvSpPr>
          <p:spPr bwMode="auto">
            <a:xfrm>
              <a:off x="13796443" y="9619659"/>
              <a:ext cx="9498" cy="14249"/>
            </a:xfrm>
            <a:custGeom>
              <a:avLst/>
              <a:gdLst>
                <a:gd name="T0" fmla="*/ 2 w 2"/>
                <a:gd name="T1" fmla="*/ 4 h 4"/>
                <a:gd name="T2" fmla="*/ 1 w 2"/>
                <a:gd name="T3" fmla="*/ 4 h 4"/>
                <a:gd name="T4" fmla="*/ 1 w 2"/>
                <a:gd name="T5" fmla="*/ 4 h 4"/>
                <a:gd name="T6" fmla="*/ 1 w 2"/>
                <a:gd name="T7" fmla="*/ 3 h 4"/>
                <a:gd name="T8" fmla="*/ 1 w 2"/>
                <a:gd name="T9" fmla="*/ 2 h 4"/>
                <a:gd name="T10" fmla="*/ 0 w 2"/>
                <a:gd name="T11" fmla="*/ 1 h 4"/>
                <a:gd name="T12" fmla="*/ 1 w 2"/>
                <a:gd name="T13" fmla="*/ 0 h 4"/>
                <a:gd name="T14" fmla="*/ 1 w 2"/>
                <a:gd name="T15" fmla="*/ 1 h 4"/>
                <a:gd name="T16" fmla="*/ 2 w 2"/>
                <a:gd name="T17" fmla="*/ 1 h 4"/>
                <a:gd name="T18" fmla="*/ 2 w 2"/>
                <a:gd name="T19" fmla="*/ 1 h 4"/>
                <a:gd name="T20" fmla="*/ 2 w 2"/>
                <a:gd name="T21" fmla="*/ 2 h 4"/>
                <a:gd name="T22" fmla="*/ 2 w 2"/>
                <a:gd name="T23" fmla="*/ 2 h 4"/>
                <a:gd name="T24" fmla="*/ 2 w 2"/>
                <a:gd name="T25" fmla="*/ 3 h 4"/>
                <a:gd name="T26" fmla="*/ 2 w 2"/>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4">
                  <a:moveTo>
                    <a:pt x="2" y="4"/>
                  </a:moveTo>
                  <a:cubicBezTo>
                    <a:pt x="1" y="4"/>
                    <a:pt x="1" y="4"/>
                    <a:pt x="1" y="4"/>
                  </a:cubicBezTo>
                  <a:cubicBezTo>
                    <a:pt x="1" y="4"/>
                    <a:pt x="1" y="4"/>
                    <a:pt x="1" y="4"/>
                  </a:cubicBezTo>
                  <a:cubicBezTo>
                    <a:pt x="1" y="3"/>
                    <a:pt x="1" y="3"/>
                    <a:pt x="1" y="3"/>
                  </a:cubicBezTo>
                  <a:cubicBezTo>
                    <a:pt x="1" y="2"/>
                    <a:pt x="1" y="2"/>
                    <a:pt x="1" y="2"/>
                  </a:cubicBezTo>
                  <a:cubicBezTo>
                    <a:pt x="0" y="1"/>
                    <a:pt x="0" y="1"/>
                    <a:pt x="0" y="1"/>
                  </a:cubicBezTo>
                  <a:cubicBezTo>
                    <a:pt x="1" y="0"/>
                    <a:pt x="1" y="0"/>
                    <a:pt x="1" y="0"/>
                  </a:cubicBezTo>
                  <a:cubicBezTo>
                    <a:pt x="1" y="1"/>
                    <a:pt x="1" y="1"/>
                    <a:pt x="1" y="1"/>
                  </a:cubicBezTo>
                  <a:cubicBezTo>
                    <a:pt x="2" y="1"/>
                    <a:pt x="2" y="1"/>
                    <a:pt x="2" y="1"/>
                  </a:cubicBezTo>
                  <a:cubicBezTo>
                    <a:pt x="2" y="1"/>
                    <a:pt x="2" y="1"/>
                    <a:pt x="2" y="1"/>
                  </a:cubicBezTo>
                  <a:cubicBezTo>
                    <a:pt x="2" y="2"/>
                    <a:pt x="2" y="2"/>
                    <a:pt x="2" y="2"/>
                  </a:cubicBezTo>
                  <a:cubicBezTo>
                    <a:pt x="2" y="2"/>
                    <a:pt x="2" y="2"/>
                    <a:pt x="2" y="2"/>
                  </a:cubicBezTo>
                  <a:cubicBezTo>
                    <a:pt x="2" y="3"/>
                    <a:pt x="2" y="3"/>
                    <a:pt x="2" y="3"/>
                  </a:cubicBezTo>
                  <a:lnTo>
                    <a:pt x="2" y="4"/>
                  </a:ln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259">
              <a:extLst>
                <a:ext uri="{FF2B5EF4-FFF2-40B4-BE49-F238E27FC236}">
                  <a16:creationId xmlns:a16="http://schemas.microsoft.com/office/drawing/2014/main" id="{13A046E3-E85E-4F1A-A6E1-43C96E2725A1}"/>
                </a:ext>
              </a:extLst>
            </p:cNvPr>
            <p:cNvSpPr>
              <a:spLocks noEditPoints="1"/>
            </p:cNvSpPr>
            <p:nvPr/>
          </p:nvSpPr>
          <p:spPr bwMode="auto">
            <a:xfrm>
              <a:off x="12461915" y="10080330"/>
              <a:ext cx="1002084" cy="1424762"/>
            </a:xfrm>
            <a:custGeom>
              <a:avLst/>
              <a:gdLst>
                <a:gd name="T0" fmla="*/ 173 w 241"/>
                <a:gd name="T1" fmla="*/ 21 h 342"/>
                <a:gd name="T2" fmla="*/ 173 w 241"/>
                <a:gd name="T3" fmla="*/ 47 h 342"/>
                <a:gd name="T4" fmla="*/ 165 w 241"/>
                <a:gd name="T5" fmla="*/ 47 h 342"/>
                <a:gd name="T6" fmla="*/ 161 w 241"/>
                <a:gd name="T7" fmla="*/ 57 h 342"/>
                <a:gd name="T8" fmla="*/ 174 w 241"/>
                <a:gd name="T9" fmla="*/ 64 h 342"/>
                <a:gd name="T10" fmla="*/ 177 w 241"/>
                <a:gd name="T11" fmla="*/ 58 h 342"/>
                <a:gd name="T12" fmla="*/ 112 w 241"/>
                <a:gd name="T13" fmla="*/ 147 h 342"/>
                <a:gd name="T14" fmla="*/ 103 w 241"/>
                <a:gd name="T15" fmla="*/ 151 h 342"/>
                <a:gd name="T16" fmla="*/ 94 w 241"/>
                <a:gd name="T17" fmla="*/ 153 h 342"/>
                <a:gd name="T18" fmla="*/ 69 w 241"/>
                <a:gd name="T19" fmla="*/ 151 h 342"/>
                <a:gd name="T20" fmla="*/ 50 w 241"/>
                <a:gd name="T21" fmla="*/ 156 h 342"/>
                <a:gd name="T22" fmla="*/ 36 w 241"/>
                <a:gd name="T23" fmla="*/ 161 h 342"/>
                <a:gd name="T24" fmla="*/ 33 w 241"/>
                <a:gd name="T25" fmla="*/ 157 h 342"/>
                <a:gd name="T26" fmla="*/ 28 w 241"/>
                <a:gd name="T27" fmla="*/ 155 h 342"/>
                <a:gd name="T28" fmla="*/ 26 w 241"/>
                <a:gd name="T29" fmla="*/ 152 h 342"/>
                <a:gd name="T30" fmla="*/ 23 w 241"/>
                <a:gd name="T31" fmla="*/ 155 h 342"/>
                <a:gd name="T32" fmla="*/ 22 w 241"/>
                <a:gd name="T33" fmla="*/ 150 h 342"/>
                <a:gd name="T34" fmla="*/ 18 w 241"/>
                <a:gd name="T35" fmla="*/ 140 h 342"/>
                <a:gd name="T36" fmla="*/ 16 w 241"/>
                <a:gd name="T37" fmla="*/ 135 h 342"/>
                <a:gd name="T38" fmla="*/ 19 w 241"/>
                <a:gd name="T39" fmla="*/ 134 h 342"/>
                <a:gd name="T40" fmla="*/ 1 w 241"/>
                <a:gd name="T41" fmla="*/ 81 h 342"/>
                <a:gd name="T42" fmla="*/ 3 w 241"/>
                <a:gd name="T43" fmla="*/ 78 h 342"/>
                <a:gd name="T44" fmla="*/ 5 w 241"/>
                <a:gd name="T45" fmla="*/ 74 h 342"/>
                <a:gd name="T46" fmla="*/ 9 w 241"/>
                <a:gd name="T47" fmla="*/ 74 h 342"/>
                <a:gd name="T48" fmla="*/ 10 w 241"/>
                <a:gd name="T49" fmla="*/ 76 h 342"/>
                <a:gd name="T50" fmla="*/ 10 w 241"/>
                <a:gd name="T51" fmla="*/ 79 h 342"/>
                <a:gd name="T52" fmla="*/ 19 w 241"/>
                <a:gd name="T53" fmla="*/ 84 h 342"/>
                <a:gd name="T54" fmla="*/ 32 w 241"/>
                <a:gd name="T55" fmla="*/ 83 h 342"/>
                <a:gd name="T56" fmla="*/ 34 w 241"/>
                <a:gd name="T57" fmla="*/ 81 h 342"/>
                <a:gd name="T58" fmla="*/ 40 w 241"/>
                <a:gd name="T59" fmla="*/ 32 h 342"/>
                <a:gd name="T60" fmla="*/ 49 w 241"/>
                <a:gd name="T61" fmla="*/ 49 h 342"/>
                <a:gd name="T62" fmla="*/ 48 w 241"/>
                <a:gd name="T63" fmla="*/ 58 h 342"/>
                <a:gd name="T64" fmla="*/ 59 w 241"/>
                <a:gd name="T65" fmla="*/ 58 h 342"/>
                <a:gd name="T66" fmla="*/ 61 w 241"/>
                <a:gd name="T67" fmla="*/ 56 h 342"/>
                <a:gd name="T68" fmla="*/ 69 w 241"/>
                <a:gd name="T69" fmla="*/ 50 h 342"/>
                <a:gd name="T70" fmla="*/ 77 w 241"/>
                <a:gd name="T71" fmla="*/ 38 h 342"/>
                <a:gd name="T72" fmla="*/ 89 w 241"/>
                <a:gd name="T73" fmla="*/ 44 h 342"/>
                <a:gd name="T74" fmla="*/ 103 w 241"/>
                <a:gd name="T75" fmla="*/ 42 h 342"/>
                <a:gd name="T76" fmla="*/ 113 w 241"/>
                <a:gd name="T77" fmla="*/ 30 h 342"/>
                <a:gd name="T78" fmla="*/ 121 w 241"/>
                <a:gd name="T79" fmla="*/ 17 h 342"/>
                <a:gd name="T80" fmla="*/ 125 w 241"/>
                <a:gd name="T81" fmla="*/ 15 h 342"/>
                <a:gd name="T82" fmla="*/ 127 w 241"/>
                <a:gd name="T83" fmla="*/ 13 h 342"/>
                <a:gd name="T84" fmla="*/ 129 w 241"/>
                <a:gd name="T85" fmla="*/ 11 h 342"/>
                <a:gd name="T86" fmla="*/ 141 w 241"/>
                <a:gd name="T87" fmla="*/ 3 h 342"/>
                <a:gd name="T88" fmla="*/ 158 w 241"/>
                <a:gd name="T89" fmla="*/ 2 h 342"/>
                <a:gd name="T90" fmla="*/ 142 w 241"/>
                <a:gd name="T91" fmla="*/ 97 h 342"/>
                <a:gd name="T92" fmla="*/ 146 w 241"/>
                <a:gd name="T93" fmla="*/ 89 h 342"/>
                <a:gd name="T94" fmla="*/ 137 w 241"/>
                <a:gd name="T95" fmla="*/ 80 h 342"/>
                <a:gd name="T96" fmla="*/ 122 w 241"/>
                <a:gd name="T97" fmla="*/ 92 h 342"/>
                <a:gd name="T98" fmla="*/ 123 w 241"/>
                <a:gd name="T99" fmla="*/ 101 h 342"/>
                <a:gd name="T100" fmla="*/ 127 w 241"/>
                <a:gd name="T101" fmla="*/ 106 h 342"/>
                <a:gd name="T102" fmla="*/ 131 w 241"/>
                <a:gd name="T103" fmla="*/ 104 h 342"/>
                <a:gd name="T104" fmla="*/ 240 w 241"/>
                <a:gd name="T105" fmla="*/ 342 h 342"/>
                <a:gd name="T106" fmla="*/ 240 w 241"/>
                <a:gd name="T107" fmla="*/ 340 h 342"/>
                <a:gd name="T108" fmla="*/ 240 w 241"/>
                <a:gd name="T109" fmla="*/ 34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1" h="342">
                  <a:moveTo>
                    <a:pt x="167" y="3"/>
                  </a:moveTo>
                  <a:cubicBezTo>
                    <a:pt x="167" y="7"/>
                    <a:pt x="170" y="9"/>
                    <a:pt x="170" y="16"/>
                  </a:cubicBezTo>
                  <a:cubicBezTo>
                    <a:pt x="170" y="16"/>
                    <a:pt x="170" y="16"/>
                    <a:pt x="170" y="16"/>
                  </a:cubicBezTo>
                  <a:cubicBezTo>
                    <a:pt x="172" y="19"/>
                    <a:pt x="171" y="19"/>
                    <a:pt x="173" y="21"/>
                  </a:cubicBezTo>
                  <a:cubicBezTo>
                    <a:pt x="176" y="30"/>
                    <a:pt x="174" y="28"/>
                    <a:pt x="175" y="43"/>
                  </a:cubicBezTo>
                  <a:cubicBezTo>
                    <a:pt x="174" y="45"/>
                    <a:pt x="174" y="45"/>
                    <a:pt x="174" y="45"/>
                  </a:cubicBezTo>
                  <a:cubicBezTo>
                    <a:pt x="174" y="46"/>
                    <a:pt x="174" y="46"/>
                    <a:pt x="174" y="47"/>
                  </a:cubicBezTo>
                  <a:cubicBezTo>
                    <a:pt x="174" y="47"/>
                    <a:pt x="174" y="47"/>
                    <a:pt x="173" y="47"/>
                  </a:cubicBezTo>
                  <a:cubicBezTo>
                    <a:pt x="170" y="45"/>
                    <a:pt x="171" y="46"/>
                    <a:pt x="168" y="44"/>
                  </a:cubicBezTo>
                  <a:cubicBezTo>
                    <a:pt x="168" y="44"/>
                    <a:pt x="168" y="44"/>
                    <a:pt x="168" y="44"/>
                  </a:cubicBezTo>
                  <a:cubicBezTo>
                    <a:pt x="167" y="44"/>
                    <a:pt x="167" y="44"/>
                    <a:pt x="167" y="44"/>
                  </a:cubicBezTo>
                  <a:cubicBezTo>
                    <a:pt x="166" y="46"/>
                    <a:pt x="166" y="45"/>
                    <a:pt x="165" y="47"/>
                  </a:cubicBezTo>
                  <a:cubicBezTo>
                    <a:pt x="164" y="49"/>
                    <a:pt x="163" y="51"/>
                    <a:pt x="161" y="53"/>
                  </a:cubicBezTo>
                  <a:cubicBezTo>
                    <a:pt x="161" y="53"/>
                    <a:pt x="161" y="53"/>
                    <a:pt x="161" y="53"/>
                  </a:cubicBezTo>
                  <a:cubicBezTo>
                    <a:pt x="161" y="55"/>
                    <a:pt x="161" y="55"/>
                    <a:pt x="161" y="57"/>
                  </a:cubicBezTo>
                  <a:cubicBezTo>
                    <a:pt x="161" y="57"/>
                    <a:pt x="161" y="57"/>
                    <a:pt x="161" y="57"/>
                  </a:cubicBezTo>
                  <a:cubicBezTo>
                    <a:pt x="162" y="57"/>
                    <a:pt x="162" y="57"/>
                    <a:pt x="162" y="57"/>
                  </a:cubicBezTo>
                  <a:cubicBezTo>
                    <a:pt x="163" y="59"/>
                    <a:pt x="163" y="58"/>
                    <a:pt x="164" y="61"/>
                  </a:cubicBezTo>
                  <a:cubicBezTo>
                    <a:pt x="167" y="63"/>
                    <a:pt x="167" y="63"/>
                    <a:pt x="167" y="63"/>
                  </a:cubicBezTo>
                  <a:cubicBezTo>
                    <a:pt x="169" y="63"/>
                    <a:pt x="169" y="64"/>
                    <a:pt x="174" y="64"/>
                  </a:cubicBezTo>
                  <a:cubicBezTo>
                    <a:pt x="174" y="62"/>
                    <a:pt x="174" y="62"/>
                    <a:pt x="175" y="58"/>
                  </a:cubicBezTo>
                  <a:cubicBezTo>
                    <a:pt x="175" y="57"/>
                    <a:pt x="175" y="57"/>
                    <a:pt x="175" y="57"/>
                  </a:cubicBezTo>
                  <a:cubicBezTo>
                    <a:pt x="176" y="58"/>
                    <a:pt x="176" y="58"/>
                    <a:pt x="176" y="58"/>
                  </a:cubicBezTo>
                  <a:cubicBezTo>
                    <a:pt x="177" y="58"/>
                    <a:pt x="177" y="58"/>
                    <a:pt x="177" y="58"/>
                  </a:cubicBezTo>
                  <a:cubicBezTo>
                    <a:pt x="180" y="58"/>
                    <a:pt x="178" y="58"/>
                    <a:pt x="185" y="58"/>
                  </a:cubicBezTo>
                  <a:cubicBezTo>
                    <a:pt x="183" y="68"/>
                    <a:pt x="180" y="82"/>
                    <a:pt x="172" y="84"/>
                  </a:cubicBezTo>
                  <a:cubicBezTo>
                    <a:pt x="152" y="107"/>
                    <a:pt x="175" y="93"/>
                    <a:pt x="128" y="138"/>
                  </a:cubicBezTo>
                  <a:cubicBezTo>
                    <a:pt x="124" y="140"/>
                    <a:pt x="122" y="144"/>
                    <a:pt x="112" y="147"/>
                  </a:cubicBezTo>
                  <a:cubicBezTo>
                    <a:pt x="107" y="147"/>
                    <a:pt x="107" y="147"/>
                    <a:pt x="107" y="147"/>
                  </a:cubicBezTo>
                  <a:cubicBezTo>
                    <a:pt x="105" y="147"/>
                    <a:pt x="105" y="147"/>
                    <a:pt x="105" y="147"/>
                  </a:cubicBezTo>
                  <a:cubicBezTo>
                    <a:pt x="104" y="149"/>
                    <a:pt x="104" y="149"/>
                    <a:pt x="104" y="149"/>
                  </a:cubicBezTo>
                  <a:cubicBezTo>
                    <a:pt x="103" y="151"/>
                    <a:pt x="103" y="151"/>
                    <a:pt x="103" y="151"/>
                  </a:cubicBezTo>
                  <a:cubicBezTo>
                    <a:pt x="103" y="151"/>
                    <a:pt x="103" y="151"/>
                    <a:pt x="103" y="151"/>
                  </a:cubicBezTo>
                  <a:cubicBezTo>
                    <a:pt x="101" y="151"/>
                    <a:pt x="100" y="151"/>
                    <a:pt x="98" y="150"/>
                  </a:cubicBezTo>
                  <a:cubicBezTo>
                    <a:pt x="96" y="150"/>
                    <a:pt x="96" y="150"/>
                    <a:pt x="96" y="150"/>
                  </a:cubicBezTo>
                  <a:cubicBezTo>
                    <a:pt x="95" y="152"/>
                    <a:pt x="95" y="151"/>
                    <a:pt x="94" y="153"/>
                  </a:cubicBezTo>
                  <a:cubicBezTo>
                    <a:pt x="92" y="153"/>
                    <a:pt x="92" y="153"/>
                    <a:pt x="92" y="153"/>
                  </a:cubicBezTo>
                  <a:cubicBezTo>
                    <a:pt x="88" y="152"/>
                    <a:pt x="86" y="151"/>
                    <a:pt x="80" y="150"/>
                  </a:cubicBezTo>
                  <a:cubicBezTo>
                    <a:pt x="77" y="152"/>
                    <a:pt x="76" y="153"/>
                    <a:pt x="71" y="151"/>
                  </a:cubicBezTo>
                  <a:cubicBezTo>
                    <a:pt x="69" y="151"/>
                    <a:pt x="69" y="151"/>
                    <a:pt x="69" y="151"/>
                  </a:cubicBezTo>
                  <a:cubicBezTo>
                    <a:pt x="67" y="152"/>
                    <a:pt x="68" y="151"/>
                    <a:pt x="65" y="152"/>
                  </a:cubicBezTo>
                  <a:cubicBezTo>
                    <a:pt x="60" y="156"/>
                    <a:pt x="60" y="156"/>
                    <a:pt x="60" y="156"/>
                  </a:cubicBezTo>
                  <a:cubicBezTo>
                    <a:pt x="54" y="156"/>
                    <a:pt x="57" y="157"/>
                    <a:pt x="52" y="156"/>
                  </a:cubicBezTo>
                  <a:cubicBezTo>
                    <a:pt x="51" y="156"/>
                    <a:pt x="51" y="156"/>
                    <a:pt x="50" y="156"/>
                  </a:cubicBezTo>
                  <a:cubicBezTo>
                    <a:pt x="49" y="157"/>
                    <a:pt x="49" y="157"/>
                    <a:pt x="49" y="157"/>
                  </a:cubicBezTo>
                  <a:cubicBezTo>
                    <a:pt x="46" y="157"/>
                    <a:pt x="46" y="157"/>
                    <a:pt x="46" y="157"/>
                  </a:cubicBezTo>
                  <a:cubicBezTo>
                    <a:pt x="44" y="158"/>
                    <a:pt x="42" y="160"/>
                    <a:pt x="40" y="161"/>
                  </a:cubicBezTo>
                  <a:cubicBezTo>
                    <a:pt x="37" y="161"/>
                    <a:pt x="40" y="161"/>
                    <a:pt x="36" y="161"/>
                  </a:cubicBezTo>
                  <a:cubicBezTo>
                    <a:pt x="33" y="159"/>
                    <a:pt x="33" y="159"/>
                    <a:pt x="33" y="159"/>
                  </a:cubicBezTo>
                  <a:cubicBezTo>
                    <a:pt x="32" y="159"/>
                    <a:pt x="32" y="159"/>
                    <a:pt x="32" y="159"/>
                  </a:cubicBezTo>
                  <a:cubicBezTo>
                    <a:pt x="33" y="158"/>
                    <a:pt x="33" y="158"/>
                    <a:pt x="33" y="158"/>
                  </a:cubicBezTo>
                  <a:cubicBezTo>
                    <a:pt x="33" y="157"/>
                    <a:pt x="33" y="157"/>
                    <a:pt x="33" y="157"/>
                  </a:cubicBezTo>
                  <a:cubicBezTo>
                    <a:pt x="32" y="156"/>
                    <a:pt x="32" y="157"/>
                    <a:pt x="32" y="156"/>
                  </a:cubicBezTo>
                  <a:cubicBezTo>
                    <a:pt x="31" y="156"/>
                    <a:pt x="31" y="156"/>
                    <a:pt x="31" y="156"/>
                  </a:cubicBezTo>
                  <a:cubicBezTo>
                    <a:pt x="30" y="155"/>
                    <a:pt x="30" y="155"/>
                    <a:pt x="30" y="155"/>
                  </a:cubicBezTo>
                  <a:cubicBezTo>
                    <a:pt x="28" y="155"/>
                    <a:pt x="28" y="155"/>
                    <a:pt x="28" y="155"/>
                  </a:cubicBezTo>
                  <a:cubicBezTo>
                    <a:pt x="28" y="156"/>
                    <a:pt x="28" y="156"/>
                    <a:pt x="28" y="156"/>
                  </a:cubicBezTo>
                  <a:cubicBezTo>
                    <a:pt x="27" y="156"/>
                    <a:pt x="27" y="156"/>
                    <a:pt x="27" y="156"/>
                  </a:cubicBezTo>
                  <a:cubicBezTo>
                    <a:pt x="27" y="153"/>
                    <a:pt x="27" y="155"/>
                    <a:pt x="27" y="152"/>
                  </a:cubicBezTo>
                  <a:cubicBezTo>
                    <a:pt x="26" y="152"/>
                    <a:pt x="26" y="152"/>
                    <a:pt x="26" y="152"/>
                  </a:cubicBezTo>
                  <a:cubicBezTo>
                    <a:pt x="24" y="152"/>
                    <a:pt x="25" y="152"/>
                    <a:pt x="24" y="152"/>
                  </a:cubicBezTo>
                  <a:cubicBezTo>
                    <a:pt x="23" y="152"/>
                    <a:pt x="23" y="152"/>
                    <a:pt x="23" y="152"/>
                  </a:cubicBezTo>
                  <a:cubicBezTo>
                    <a:pt x="23" y="153"/>
                    <a:pt x="23" y="153"/>
                    <a:pt x="23" y="153"/>
                  </a:cubicBezTo>
                  <a:cubicBezTo>
                    <a:pt x="23" y="155"/>
                    <a:pt x="23" y="155"/>
                    <a:pt x="23" y="155"/>
                  </a:cubicBezTo>
                  <a:cubicBezTo>
                    <a:pt x="22" y="155"/>
                    <a:pt x="22" y="155"/>
                    <a:pt x="22" y="155"/>
                  </a:cubicBezTo>
                  <a:cubicBezTo>
                    <a:pt x="22" y="153"/>
                    <a:pt x="22" y="153"/>
                    <a:pt x="22" y="153"/>
                  </a:cubicBezTo>
                  <a:cubicBezTo>
                    <a:pt x="21" y="152"/>
                    <a:pt x="21" y="152"/>
                    <a:pt x="21" y="152"/>
                  </a:cubicBezTo>
                  <a:cubicBezTo>
                    <a:pt x="22" y="150"/>
                    <a:pt x="22" y="150"/>
                    <a:pt x="22" y="150"/>
                  </a:cubicBezTo>
                  <a:cubicBezTo>
                    <a:pt x="23" y="149"/>
                    <a:pt x="23" y="149"/>
                    <a:pt x="23" y="149"/>
                  </a:cubicBezTo>
                  <a:cubicBezTo>
                    <a:pt x="23" y="146"/>
                    <a:pt x="23" y="148"/>
                    <a:pt x="21" y="143"/>
                  </a:cubicBezTo>
                  <a:cubicBezTo>
                    <a:pt x="19" y="142"/>
                    <a:pt x="19" y="142"/>
                    <a:pt x="19" y="142"/>
                  </a:cubicBezTo>
                  <a:cubicBezTo>
                    <a:pt x="18" y="140"/>
                    <a:pt x="18" y="140"/>
                    <a:pt x="18" y="140"/>
                  </a:cubicBezTo>
                  <a:cubicBezTo>
                    <a:pt x="18" y="139"/>
                    <a:pt x="18" y="139"/>
                    <a:pt x="18" y="139"/>
                  </a:cubicBezTo>
                  <a:cubicBezTo>
                    <a:pt x="17" y="138"/>
                    <a:pt x="17" y="138"/>
                    <a:pt x="17" y="138"/>
                  </a:cubicBezTo>
                  <a:cubicBezTo>
                    <a:pt x="16" y="137"/>
                    <a:pt x="16" y="137"/>
                    <a:pt x="16" y="137"/>
                  </a:cubicBezTo>
                  <a:cubicBezTo>
                    <a:pt x="16" y="135"/>
                    <a:pt x="16" y="135"/>
                    <a:pt x="16" y="135"/>
                  </a:cubicBezTo>
                  <a:cubicBezTo>
                    <a:pt x="16" y="134"/>
                    <a:pt x="16" y="134"/>
                    <a:pt x="16" y="134"/>
                  </a:cubicBezTo>
                  <a:cubicBezTo>
                    <a:pt x="17" y="133"/>
                    <a:pt x="17" y="133"/>
                    <a:pt x="17" y="133"/>
                  </a:cubicBezTo>
                  <a:cubicBezTo>
                    <a:pt x="18" y="134"/>
                    <a:pt x="18" y="134"/>
                    <a:pt x="18" y="134"/>
                  </a:cubicBezTo>
                  <a:cubicBezTo>
                    <a:pt x="19" y="134"/>
                    <a:pt x="19" y="134"/>
                    <a:pt x="19" y="134"/>
                  </a:cubicBezTo>
                  <a:cubicBezTo>
                    <a:pt x="20" y="133"/>
                    <a:pt x="20" y="133"/>
                    <a:pt x="20" y="133"/>
                  </a:cubicBezTo>
                  <a:cubicBezTo>
                    <a:pt x="21" y="131"/>
                    <a:pt x="21" y="131"/>
                    <a:pt x="21" y="131"/>
                  </a:cubicBezTo>
                  <a:cubicBezTo>
                    <a:pt x="22" y="113"/>
                    <a:pt x="16" y="124"/>
                    <a:pt x="6" y="90"/>
                  </a:cubicBezTo>
                  <a:cubicBezTo>
                    <a:pt x="3" y="84"/>
                    <a:pt x="4" y="86"/>
                    <a:pt x="1" y="81"/>
                  </a:cubicBezTo>
                  <a:cubicBezTo>
                    <a:pt x="0" y="80"/>
                    <a:pt x="0" y="80"/>
                    <a:pt x="0" y="80"/>
                  </a:cubicBezTo>
                  <a:cubicBezTo>
                    <a:pt x="1" y="80"/>
                    <a:pt x="1" y="80"/>
                    <a:pt x="1" y="80"/>
                  </a:cubicBezTo>
                  <a:cubicBezTo>
                    <a:pt x="2" y="79"/>
                    <a:pt x="2" y="79"/>
                    <a:pt x="3" y="78"/>
                  </a:cubicBezTo>
                  <a:cubicBezTo>
                    <a:pt x="3" y="78"/>
                    <a:pt x="3" y="78"/>
                    <a:pt x="3" y="78"/>
                  </a:cubicBezTo>
                  <a:cubicBezTo>
                    <a:pt x="4" y="78"/>
                    <a:pt x="4" y="78"/>
                    <a:pt x="4" y="78"/>
                  </a:cubicBezTo>
                  <a:cubicBezTo>
                    <a:pt x="4" y="77"/>
                    <a:pt x="4" y="77"/>
                    <a:pt x="4" y="77"/>
                  </a:cubicBezTo>
                  <a:cubicBezTo>
                    <a:pt x="4" y="77"/>
                    <a:pt x="4" y="77"/>
                    <a:pt x="4" y="76"/>
                  </a:cubicBezTo>
                  <a:cubicBezTo>
                    <a:pt x="5" y="75"/>
                    <a:pt x="5" y="75"/>
                    <a:pt x="5" y="74"/>
                  </a:cubicBezTo>
                  <a:cubicBezTo>
                    <a:pt x="6" y="73"/>
                    <a:pt x="6" y="73"/>
                    <a:pt x="6" y="73"/>
                  </a:cubicBezTo>
                  <a:cubicBezTo>
                    <a:pt x="7" y="73"/>
                    <a:pt x="7" y="73"/>
                    <a:pt x="7" y="73"/>
                  </a:cubicBezTo>
                  <a:cubicBezTo>
                    <a:pt x="8" y="73"/>
                    <a:pt x="8" y="73"/>
                    <a:pt x="8" y="73"/>
                  </a:cubicBezTo>
                  <a:cubicBezTo>
                    <a:pt x="9" y="74"/>
                    <a:pt x="9" y="74"/>
                    <a:pt x="9" y="74"/>
                  </a:cubicBezTo>
                  <a:cubicBezTo>
                    <a:pt x="9" y="75"/>
                    <a:pt x="9" y="75"/>
                    <a:pt x="9" y="75"/>
                  </a:cubicBezTo>
                  <a:cubicBezTo>
                    <a:pt x="9" y="75"/>
                    <a:pt x="9" y="75"/>
                    <a:pt x="9" y="75"/>
                  </a:cubicBezTo>
                  <a:cubicBezTo>
                    <a:pt x="10" y="75"/>
                    <a:pt x="10" y="75"/>
                    <a:pt x="10" y="75"/>
                  </a:cubicBezTo>
                  <a:cubicBezTo>
                    <a:pt x="10" y="76"/>
                    <a:pt x="10" y="76"/>
                    <a:pt x="10" y="76"/>
                  </a:cubicBezTo>
                  <a:cubicBezTo>
                    <a:pt x="11" y="77"/>
                    <a:pt x="11" y="77"/>
                    <a:pt x="11" y="77"/>
                  </a:cubicBezTo>
                  <a:cubicBezTo>
                    <a:pt x="11" y="78"/>
                    <a:pt x="11" y="78"/>
                    <a:pt x="11" y="78"/>
                  </a:cubicBezTo>
                  <a:cubicBezTo>
                    <a:pt x="10" y="78"/>
                    <a:pt x="10" y="78"/>
                    <a:pt x="10" y="78"/>
                  </a:cubicBezTo>
                  <a:cubicBezTo>
                    <a:pt x="10" y="79"/>
                    <a:pt x="10" y="79"/>
                    <a:pt x="10" y="79"/>
                  </a:cubicBezTo>
                  <a:cubicBezTo>
                    <a:pt x="11" y="80"/>
                    <a:pt x="11" y="80"/>
                    <a:pt x="11" y="80"/>
                  </a:cubicBezTo>
                  <a:cubicBezTo>
                    <a:pt x="11" y="80"/>
                    <a:pt x="11" y="80"/>
                    <a:pt x="11" y="81"/>
                  </a:cubicBezTo>
                  <a:cubicBezTo>
                    <a:pt x="14" y="82"/>
                    <a:pt x="13" y="82"/>
                    <a:pt x="14" y="82"/>
                  </a:cubicBezTo>
                  <a:cubicBezTo>
                    <a:pt x="17" y="82"/>
                    <a:pt x="17" y="83"/>
                    <a:pt x="19" y="84"/>
                  </a:cubicBezTo>
                  <a:cubicBezTo>
                    <a:pt x="25" y="84"/>
                    <a:pt x="21" y="83"/>
                    <a:pt x="27" y="83"/>
                  </a:cubicBezTo>
                  <a:cubicBezTo>
                    <a:pt x="30" y="84"/>
                    <a:pt x="29" y="84"/>
                    <a:pt x="31" y="84"/>
                  </a:cubicBezTo>
                  <a:cubicBezTo>
                    <a:pt x="32" y="84"/>
                    <a:pt x="32" y="84"/>
                    <a:pt x="32" y="84"/>
                  </a:cubicBezTo>
                  <a:cubicBezTo>
                    <a:pt x="32" y="83"/>
                    <a:pt x="32" y="83"/>
                    <a:pt x="32" y="83"/>
                  </a:cubicBezTo>
                  <a:cubicBezTo>
                    <a:pt x="32" y="82"/>
                    <a:pt x="32" y="82"/>
                    <a:pt x="32" y="82"/>
                  </a:cubicBezTo>
                  <a:cubicBezTo>
                    <a:pt x="32" y="82"/>
                    <a:pt x="32" y="82"/>
                    <a:pt x="32" y="82"/>
                  </a:cubicBezTo>
                  <a:cubicBezTo>
                    <a:pt x="33" y="82"/>
                    <a:pt x="33" y="82"/>
                    <a:pt x="33" y="82"/>
                  </a:cubicBezTo>
                  <a:cubicBezTo>
                    <a:pt x="34" y="81"/>
                    <a:pt x="34" y="81"/>
                    <a:pt x="34" y="81"/>
                  </a:cubicBezTo>
                  <a:cubicBezTo>
                    <a:pt x="35" y="80"/>
                    <a:pt x="35" y="80"/>
                    <a:pt x="35" y="80"/>
                  </a:cubicBezTo>
                  <a:cubicBezTo>
                    <a:pt x="37" y="79"/>
                    <a:pt x="36" y="79"/>
                    <a:pt x="39" y="78"/>
                  </a:cubicBezTo>
                  <a:cubicBezTo>
                    <a:pt x="40" y="78"/>
                    <a:pt x="40" y="78"/>
                    <a:pt x="40" y="78"/>
                  </a:cubicBezTo>
                  <a:cubicBezTo>
                    <a:pt x="40" y="61"/>
                    <a:pt x="40" y="50"/>
                    <a:pt x="40" y="32"/>
                  </a:cubicBezTo>
                  <a:cubicBezTo>
                    <a:pt x="41" y="33"/>
                    <a:pt x="43" y="35"/>
                    <a:pt x="44" y="35"/>
                  </a:cubicBezTo>
                  <a:cubicBezTo>
                    <a:pt x="46" y="39"/>
                    <a:pt x="46" y="40"/>
                    <a:pt x="49" y="46"/>
                  </a:cubicBezTo>
                  <a:cubicBezTo>
                    <a:pt x="49" y="47"/>
                    <a:pt x="49" y="48"/>
                    <a:pt x="49" y="49"/>
                  </a:cubicBezTo>
                  <a:cubicBezTo>
                    <a:pt x="49" y="49"/>
                    <a:pt x="49" y="49"/>
                    <a:pt x="49" y="49"/>
                  </a:cubicBezTo>
                  <a:cubicBezTo>
                    <a:pt x="48" y="51"/>
                    <a:pt x="48" y="51"/>
                    <a:pt x="47" y="53"/>
                  </a:cubicBezTo>
                  <a:cubicBezTo>
                    <a:pt x="47" y="55"/>
                    <a:pt x="47" y="54"/>
                    <a:pt x="47" y="57"/>
                  </a:cubicBezTo>
                  <a:cubicBezTo>
                    <a:pt x="48" y="58"/>
                    <a:pt x="48" y="58"/>
                    <a:pt x="48" y="58"/>
                  </a:cubicBezTo>
                  <a:cubicBezTo>
                    <a:pt x="48" y="58"/>
                    <a:pt x="48" y="58"/>
                    <a:pt x="48" y="58"/>
                  </a:cubicBezTo>
                  <a:cubicBezTo>
                    <a:pt x="50" y="57"/>
                    <a:pt x="50" y="57"/>
                    <a:pt x="50" y="57"/>
                  </a:cubicBezTo>
                  <a:cubicBezTo>
                    <a:pt x="51" y="58"/>
                    <a:pt x="51" y="58"/>
                    <a:pt x="52" y="58"/>
                  </a:cubicBezTo>
                  <a:cubicBezTo>
                    <a:pt x="56" y="58"/>
                    <a:pt x="56" y="58"/>
                    <a:pt x="56" y="58"/>
                  </a:cubicBezTo>
                  <a:cubicBezTo>
                    <a:pt x="57" y="58"/>
                    <a:pt x="58" y="58"/>
                    <a:pt x="59" y="58"/>
                  </a:cubicBezTo>
                  <a:cubicBezTo>
                    <a:pt x="59" y="58"/>
                    <a:pt x="59" y="58"/>
                    <a:pt x="59" y="58"/>
                  </a:cubicBezTo>
                  <a:cubicBezTo>
                    <a:pt x="60" y="57"/>
                    <a:pt x="60" y="57"/>
                    <a:pt x="60" y="57"/>
                  </a:cubicBezTo>
                  <a:cubicBezTo>
                    <a:pt x="60" y="56"/>
                    <a:pt x="60" y="56"/>
                    <a:pt x="60" y="56"/>
                  </a:cubicBezTo>
                  <a:cubicBezTo>
                    <a:pt x="61" y="56"/>
                    <a:pt x="61" y="56"/>
                    <a:pt x="61" y="56"/>
                  </a:cubicBezTo>
                  <a:cubicBezTo>
                    <a:pt x="62" y="56"/>
                    <a:pt x="61" y="56"/>
                    <a:pt x="63" y="55"/>
                  </a:cubicBezTo>
                  <a:cubicBezTo>
                    <a:pt x="64" y="55"/>
                    <a:pt x="64" y="55"/>
                    <a:pt x="64" y="55"/>
                  </a:cubicBezTo>
                  <a:cubicBezTo>
                    <a:pt x="65" y="52"/>
                    <a:pt x="65" y="52"/>
                    <a:pt x="65" y="52"/>
                  </a:cubicBezTo>
                  <a:cubicBezTo>
                    <a:pt x="66" y="51"/>
                    <a:pt x="67" y="50"/>
                    <a:pt x="69" y="50"/>
                  </a:cubicBezTo>
                  <a:cubicBezTo>
                    <a:pt x="70" y="48"/>
                    <a:pt x="72" y="43"/>
                    <a:pt x="72" y="41"/>
                  </a:cubicBezTo>
                  <a:cubicBezTo>
                    <a:pt x="73" y="40"/>
                    <a:pt x="73" y="40"/>
                    <a:pt x="73" y="40"/>
                  </a:cubicBezTo>
                  <a:cubicBezTo>
                    <a:pt x="74" y="39"/>
                    <a:pt x="74" y="39"/>
                    <a:pt x="74" y="39"/>
                  </a:cubicBezTo>
                  <a:cubicBezTo>
                    <a:pt x="75" y="39"/>
                    <a:pt x="76" y="39"/>
                    <a:pt x="77" y="38"/>
                  </a:cubicBezTo>
                  <a:cubicBezTo>
                    <a:pt x="78" y="39"/>
                    <a:pt x="80" y="39"/>
                    <a:pt x="84" y="42"/>
                  </a:cubicBezTo>
                  <a:cubicBezTo>
                    <a:pt x="85" y="43"/>
                    <a:pt x="85" y="43"/>
                    <a:pt x="85" y="43"/>
                  </a:cubicBezTo>
                  <a:cubicBezTo>
                    <a:pt x="86" y="43"/>
                    <a:pt x="86" y="43"/>
                    <a:pt x="87" y="43"/>
                  </a:cubicBezTo>
                  <a:cubicBezTo>
                    <a:pt x="89" y="44"/>
                    <a:pt x="89" y="44"/>
                    <a:pt x="89" y="44"/>
                  </a:cubicBezTo>
                  <a:cubicBezTo>
                    <a:pt x="92" y="44"/>
                    <a:pt x="92" y="45"/>
                    <a:pt x="95" y="45"/>
                  </a:cubicBezTo>
                  <a:cubicBezTo>
                    <a:pt x="96" y="44"/>
                    <a:pt x="96" y="44"/>
                    <a:pt x="96" y="44"/>
                  </a:cubicBezTo>
                  <a:cubicBezTo>
                    <a:pt x="99" y="44"/>
                    <a:pt x="99" y="45"/>
                    <a:pt x="101" y="44"/>
                  </a:cubicBezTo>
                  <a:cubicBezTo>
                    <a:pt x="102" y="43"/>
                    <a:pt x="102" y="43"/>
                    <a:pt x="103" y="42"/>
                  </a:cubicBezTo>
                  <a:cubicBezTo>
                    <a:pt x="104" y="40"/>
                    <a:pt x="106" y="35"/>
                    <a:pt x="106" y="32"/>
                  </a:cubicBezTo>
                  <a:cubicBezTo>
                    <a:pt x="106" y="32"/>
                    <a:pt x="106" y="32"/>
                    <a:pt x="106" y="32"/>
                  </a:cubicBezTo>
                  <a:cubicBezTo>
                    <a:pt x="109" y="31"/>
                    <a:pt x="108" y="31"/>
                    <a:pt x="112" y="30"/>
                  </a:cubicBezTo>
                  <a:cubicBezTo>
                    <a:pt x="113" y="30"/>
                    <a:pt x="113" y="30"/>
                    <a:pt x="113" y="30"/>
                  </a:cubicBezTo>
                  <a:cubicBezTo>
                    <a:pt x="114" y="28"/>
                    <a:pt x="115" y="28"/>
                    <a:pt x="117" y="26"/>
                  </a:cubicBezTo>
                  <a:cubicBezTo>
                    <a:pt x="117" y="25"/>
                    <a:pt x="118" y="20"/>
                    <a:pt x="119" y="19"/>
                  </a:cubicBezTo>
                  <a:cubicBezTo>
                    <a:pt x="120" y="17"/>
                    <a:pt x="120" y="18"/>
                    <a:pt x="120" y="17"/>
                  </a:cubicBezTo>
                  <a:cubicBezTo>
                    <a:pt x="121" y="17"/>
                    <a:pt x="121" y="17"/>
                    <a:pt x="121" y="17"/>
                  </a:cubicBezTo>
                  <a:cubicBezTo>
                    <a:pt x="121" y="16"/>
                    <a:pt x="121" y="17"/>
                    <a:pt x="122" y="16"/>
                  </a:cubicBezTo>
                  <a:cubicBezTo>
                    <a:pt x="123" y="15"/>
                    <a:pt x="123" y="15"/>
                    <a:pt x="123" y="15"/>
                  </a:cubicBezTo>
                  <a:cubicBezTo>
                    <a:pt x="124" y="15"/>
                    <a:pt x="124" y="15"/>
                    <a:pt x="124" y="15"/>
                  </a:cubicBezTo>
                  <a:cubicBezTo>
                    <a:pt x="125" y="15"/>
                    <a:pt x="125" y="15"/>
                    <a:pt x="125" y="15"/>
                  </a:cubicBezTo>
                  <a:cubicBezTo>
                    <a:pt x="125" y="14"/>
                    <a:pt x="125" y="14"/>
                    <a:pt x="125" y="14"/>
                  </a:cubicBezTo>
                  <a:cubicBezTo>
                    <a:pt x="126" y="13"/>
                    <a:pt x="126" y="13"/>
                    <a:pt x="126" y="13"/>
                  </a:cubicBezTo>
                  <a:cubicBezTo>
                    <a:pt x="127" y="13"/>
                    <a:pt x="127" y="13"/>
                    <a:pt x="127" y="13"/>
                  </a:cubicBezTo>
                  <a:cubicBezTo>
                    <a:pt x="127" y="13"/>
                    <a:pt x="127" y="13"/>
                    <a:pt x="127" y="13"/>
                  </a:cubicBezTo>
                  <a:cubicBezTo>
                    <a:pt x="127" y="12"/>
                    <a:pt x="127" y="12"/>
                    <a:pt x="127" y="12"/>
                  </a:cubicBezTo>
                  <a:cubicBezTo>
                    <a:pt x="128" y="12"/>
                    <a:pt x="128" y="12"/>
                    <a:pt x="128" y="12"/>
                  </a:cubicBezTo>
                  <a:cubicBezTo>
                    <a:pt x="129" y="11"/>
                    <a:pt x="129" y="11"/>
                    <a:pt x="129" y="11"/>
                  </a:cubicBezTo>
                  <a:cubicBezTo>
                    <a:pt x="129" y="11"/>
                    <a:pt x="129" y="11"/>
                    <a:pt x="129" y="11"/>
                  </a:cubicBezTo>
                  <a:cubicBezTo>
                    <a:pt x="129" y="10"/>
                    <a:pt x="129" y="10"/>
                    <a:pt x="129" y="10"/>
                  </a:cubicBezTo>
                  <a:cubicBezTo>
                    <a:pt x="132" y="7"/>
                    <a:pt x="132" y="7"/>
                    <a:pt x="134" y="6"/>
                  </a:cubicBezTo>
                  <a:cubicBezTo>
                    <a:pt x="137" y="5"/>
                    <a:pt x="137" y="5"/>
                    <a:pt x="139" y="4"/>
                  </a:cubicBezTo>
                  <a:cubicBezTo>
                    <a:pt x="141" y="3"/>
                    <a:pt x="141" y="3"/>
                    <a:pt x="141" y="3"/>
                  </a:cubicBezTo>
                  <a:cubicBezTo>
                    <a:pt x="141" y="2"/>
                    <a:pt x="141" y="2"/>
                    <a:pt x="141" y="2"/>
                  </a:cubicBezTo>
                  <a:cubicBezTo>
                    <a:pt x="143" y="1"/>
                    <a:pt x="143" y="1"/>
                    <a:pt x="143" y="1"/>
                  </a:cubicBezTo>
                  <a:cubicBezTo>
                    <a:pt x="146" y="1"/>
                    <a:pt x="145" y="1"/>
                    <a:pt x="149" y="0"/>
                  </a:cubicBezTo>
                  <a:cubicBezTo>
                    <a:pt x="155" y="1"/>
                    <a:pt x="151" y="1"/>
                    <a:pt x="158" y="2"/>
                  </a:cubicBezTo>
                  <a:cubicBezTo>
                    <a:pt x="161" y="2"/>
                    <a:pt x="163" y="2"/>
                    <a:pt x="166" y="3"/>
                  </a:cubicBezTo>
                  <a:cubicBezTo>
                    <a:pt x="167" y="3"/>
                    <a:pt x="167" y="3"/>
                    <a:pt x="167" y="3"/>
                  </a:cubicBezTo>
                  <a:close/>
                  <a:moveTo>
                    <a:pt x="138" y="99"/>
                  </a:moveTo>
                  <a:cubicBezTo>
                    <a:pt x="140" y="98"/>
                    <a:pt x="141" y="98"/>
                    <a:pt x="142" y="97"/>
                  </a:cubicBezTo>
                  <a:cubicBezTo>
                    <a:pt x="143" y="95"/>
                    <a:pt x="142" y="96"/>
                    <a:pt x="143" y="94"/>
                  </a:cubicBezTo>
                  <a:cubicBezTo>
                    <a:pt x="143" y="93"/>
                    <a:pt x="143" y="94"/>
                    <a:pt x="144" y="93"/>
                  </a:cubicBezTo>
                  <a:cubicBezTo>
                    <a:pt x="144" y="92"/>
                    <a:pt x="144" y="92"/>
                    <a:pt x="144" y="92"/>
                  </a:cubicBezTo>
                  <a:cubicBezTo>
                    <a:pt x="145" y="91"/>
                    <a:pt x="145" y="90"/>
                    <a:pt x="146" y="89"/>
                  </a:cubicBezTo>
                  <a:cubicBezTo>
                    <a:pt x="145" y="88"/>
                    <a:pt x="145" y="87"/>
                    <a:pt x="145" y="86"/>
                  </a:cubicBezTo>
                  <a:cubicBezTo>
                    <a:pt x="143" y="86"/>
                    <a:pt x="141" y="84"/>
                    <a:pt x="140" y="82"/>
                  </a:cubicBezTo>
                  <a:cubicBezTo>
                    <a:pt x="138" y="82"/>
                    <a:pt x="138" y="81"/>
                    <a:pt x="137" y="80"/>
                  </a:cubicBezTo>
                  <a:cubicBezTo>
                    <a:pt x="137" y="80"/>
                    <a:pt x="137" y="80"/>
                    <a:pt x="137" y="80"/>
                  </a:cubicBezTo>
                  <a:cubicBezTo>
                    <a:pt x="133" y="81"/>
                    <a:pt x="133" y="81"/>
                    <a:pt x="129" y="84"/>
                  </a:cubicBezTo>
                  <a:cubicBezTo>
                    <a:pt x="128" y="84"/>
                    <a:pt x="128" y="84"/>
                    <a:pt x="127" y="84"/>
                  </a:cubicBezTo>
                  <a:cubicBezTo>
                    <a:pt x="126" y="85"/>
                    <a:pt x="125" y="88"/>
                    <a:pt x="124" y="89"/>
                  </a:cubicBezTo>
                  <a:cubicBezTo>
                    <a:pt x="123" y="91"/>
                    <a:pt x="123" y="91"/>
                    <a:pt x="122" y="92"/>
                  </a:cubicBezTo>
                  <a:cubicBezTo>
                    <a:pt x="121" y="92"/>
                    <a:pt x="120" y="93"/>
                    <a:pt x="119" y="93"/>
                  </a:cubicBezTo>
                  <a:cubicBezTo>
                    <a:pt x="119" y="94"/>
                    <a:pt x="119" y="94"/>
                    <a:pt x="119" y="94"/>
                  </a:cubicBezTo>
                  <a:cubicBezTo>
                    <a:pt x="120" y="96"/>
                    <a:pt x="120" y="97"/>
                    <a:pt x="123" y="100"/>
                  </a:cubicBezTo>
                  <a:cubicBezTo>
                    <a:pt x="123" y="101"/>
                    <a:pt x="123" y="101"/>
                    <a:pt x="123" y="101"/>
                  </a:cubicBezTo>
                  <a:cubicBezTo>
                    <a:pt x="123" y="102"/>
                    <a:pt x="123" y="102"/>
                    <a:pt x="123" y="102"/>
                  </a:cubicBezTo>
                  <a:cubicBezTo>
                    <a:pt x="124" y="102"/>
                    <a:pt x="123" y="102"/>
                    <a:pt x="124" y="103"/>
                  </a:cubicBezTo>
                  <a:cubicBezTo>
                    <a:pt x="124" y="103"/>
                    <a:pt x="124" y="103"/>
                    <a:pt x="125" y="103"/>
                  </a:cubicBezTo>
                  <a:cubicBezTo>
                    <a:pt x="126" y="105"/>
                    <a:pt x="126" y="105"/>
                    <a:pt x="127" y="106"/>
                  </a:cubicBezTo>
                  <a:cubicBezTo>
                    <a:pt x="129" y="106"/>
                    <a:pt x="129" y="106"/>
                    <a:pt x="130" y="106"/>
                  </a:cubicBezTo>
                  <a:cubicBezTo>
                    <a:pt x="131" y="106"/>
                    <a:pt x="131" y="106"/>
                    <a:pt x="131" y="106"/>
                  </a:cubicBezTo>
                  <a:cubicBezTo>
                    <a:pt x="131" y="105"/>
                    <a:pt x="131" y="106"/>
                    <a:pt x="131" y="105"/>
                  </a:cubicBezTo>
                  <a:cubicBezTo>
                    <a:pt x="131" y="104"/>
                    <a:pt x="131" y="104"/>
                    <a:pt x="131" y="104"/>
                  </a:cubicBezTo>
                  <a:cubicBezTo>
                    <a:pt x="133" y="102"/>
                    <a:pt x="132" y="102"/>
                    <a:pt x="134" y="100"/>
                  </a:cubicBezTo>
                  <a:cubicBezTo>
                    <a:pt x="136" y="100"/>
                    <a:pt x="135" y="99"/>
                    <a:pt x="137" y="100"/>
                  </a:cubicBezTo>
                  <a:cubicBezTo>
                    <a:pt x="137" y="100"/>
                    <a:pt x="138" y="99"/>
                    <a:pt x="138" y="99"/>
                  </a:cubicBezTo>
                  <a:close/>
                  <a:moveTo>
                    <a:pt x="240" y="342"/>
                  </a:moveTo>
                  <a:cubicBezTo>
                    <a:pt x="238" y="342"/>
                    <a:pt x="238" y="342"/>
                    <a:pt x="238" y="342"/>
                  </a:cubicBezTo>
                  <a:cubicBezTo>
                    <a:pt x="238" y="341"/>
                    <a:pt x="238" y="341"/>
                    <a:pt x="238" y="341"/>
                  </a:cubicBezTo>
                  <a:cubicBezTo>
                    <a:pt x="238" y="340"/>
                    <a:pt x="238" y="340"/>
                    <a:pt x="239" y="340"/>
                  </a:cubicBezTo>
                  <a:cubicBezTo>
                    <a:pt x="240" y="340"/>
                    <a:pt x="240" y="340"/>
                    <a:pt x="240" y="340"/>
                  </a:cubicBezTo>
                  <a:cubicBezTo>
                    <a:pt x="241" y="341"/>
                    <a:pt x="241" y="341"/>
                    <a:pt x="241" y="341"/>
                  </a:cubicBezTo>
                  <a:cubicBezTo>
                    <a:pt x="241" y="341"/>
                    <a:pt x="241" y="341"/>
                    <a:pt x="241" y="341"/>
                  </a:cubicBezTo>
                  <a:cubicBezTo>
                    <a:pt x="241" y="342"/>
                    <a:pt x="241" y="342"/>
                    <a:pt x="241" y="342"/>
                  </a:cubicBezTo>
                  <a:cubicBezTo>
                    <a:pt x="241" y="342"/>
                    <a:pt x="240" y="342"/>
                    <a:pt x="240" y="342"/>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260">
              <a:extLst>
                <a:ext uri="{FF2B5EF4-FFF2-40B4-BE49-F238E27FC236}">
                  <a16:creationId xmlns:a16="http://schemas.microsoft.com/office/drawing/2014/main" id="{7FAB3AF4-BD50-4ECE-86AE-66F5EAE2FD7A}"/>
                </a:ext>
              </a:extLst>
            </p:cNvPr>
            <p:cNvSpPr>
              <a:spLocks/>
            </p:cNvSpPr>
            <p:nvPr/>
          </p:nvSpPr>
          <p:spPr bwMode="auto">
            <a:xfrm>
              <a:off x="12718372" y="9410693"/>
              <a:ext cx="546160" cy="465422"/>
            </a:xfrm>
            <a:custGeom>
              <a:avLst/>
              <a:gdLst>
                <a:gd name="T0" fmla="*/ 124 w 131"/>
                <a:gd name="T1" fmla="*/ 14 h 112"/>
                <a:gd name="T2" fmla="*/ 125 w 131"/>
                <a:gd name="T3" fmla="*/ 15 h 112"/>
                <a:gd name="T4" fmla="*/ 127 w 131"/>
                <a:gd name="T5" fmla="*/ 17 h 112"/>
                <a:gd name="T6" fmla="*/ 130 w 131"/>
                <a:gd name="T7" fmla="*/ 23 h 112"/>
                <a:gd name="T8" fmla="*/ 131 w 131"/>
                <a:gd name="T9" fmla="*/ 27 h 112"/>
                <a:gd name="T10" fmla="*/ 127 w 131"/>
                <a:gd name="T11" fmla="*/ 30 h 112"/>
                <a:gd name="T12" fmla="*/ 127 w 131"/>
                <a:gd name="T13" fmla="*/ 36 h 112"/>
                <a:gd name="T14" fmla="*/ 127 w 131"/>
                <a:gd name="T15" fmla="*/ 38 h 112"/>
                <a:gd name="T16" fmla="*/ 128 w 131"/>
                <a:gd name="T17" fmla="*/ 46 h 112"/>
                <a:gd name="T18" fmla="*/ 130 w 131"/>
                <a:gd name="T19" fmla="*/ 47 h 112"/>
                <a:gd name="T20" fmla="*/ 124 w 131"/>
                <a:gd name="T21" fmla="*/ 50 h 112"/>
                <a:gd name="T22" fmla="*/ 124 w 131"/>
                <a:gd name="T23" fmla="*/ 53 h 112"/>
                <a:gd name="T24" fmla="*/ 124 w 131"/>
                <a:gd name="T25" fmla="*/ 57 h 112"/>
                <a:gd name="T26" fmla="*/ 120 w 131"/>
                <a:gd name="T27" fmla="*/ 61 h 112"/>
                <a:gd name="T28" fmla="*/ 122 w 131"/>
                <a:gd name="T29" fmla="*/ 62 h 112"/>
                <a:gd name="T30" fmla="*/ 123 w 131"/>
                <a:gd name="T31" fmla="*/ 63 h 112"/>
                <a:gd name="T32" fmla="*/ 124 w 131"/>
                <a:gd name="T33" fmla="*/ 66 h 112"/>
                <a:gd name="T34" fmla="*/ 126 w 131"/>
                <a:gd name="T35" fmla="*/ 65 h 112"/>
                <a:gd name="T36" fmla="*/ 93 w 131"/>
                <a:gd name="T37" fmla="*/ 77 h 112"/>
                <a:gd name="T38" fmla="*/ 78 w 131"/>
                <a:gd name="T39" fmla="*/ 89 h 112"/>
                <a:gd name="T40" fmla="*/ 76 w 131"/>
                <a:gd name="T41" fmla="*/ 95 h 112"/>
                <a:gd name="T42" fmla="*/ 57 w 131"/>
                <a:gd name="T43" fmla="*/ 111 h 112"/>
                <a:gd name="T44" fmla="*/ 49 w 131"/>
                <a:gd name="T45" fmla="*/ 111 h 112"/>
                <a:gd name="T46" fmla="*/ 44 w 131"/>
                <a:gd name="T47" fmla="*/ 111 h 112"/>
                <a:gd name="T48" fmla="*/ 40 w 131"/>
                <a:gd name="T49" fmla="*/ 110 h 112"/>
                <a:gd name="T50" fmla="*/ 16 w 131"/>
                <a:gd name="T51" fmla="*/ 108 h 112"/>
                <a:gd name="T52" fmla="*/ 23 w 131"/>
                <a:gd name="T53" fmla="*/ 54 h 112"/>
                <a:gd name="T54" fmla="*/ 23 w 131"/>
                <a:gd name="T55" fmla="*/ 47 h 112"/>
                <a:gd name="T56" fmla="*/ 24 w 131"/>
                <a:gd name="T57" fmla="*/ 36 h 112"/>
                <a:gd name="T58" fmla="*/ 25 w 131"/>
                <a:gd name="T59" fmla="*/ 32 h 112"/>
                <a:gd name="T60" fmla="*/ 27 w 131"/>
                <a:gd name="T61" fmla="*/ 34 h 112"/>
                <a:gd name="T62" fmla="*/ 27 w 131"/>
                <a:gd name="T63" fmla="*/ 36 h 112"/>
                <a:gd name="T64" fmla="*/ 31 w 131"/>
                <a:gd name="T65" fmla="*/ 35 h 112"/>
                <a:gd name="T66" fmla="*/ 37 w 131"/>
                <a:gd name="T67" fmla="*/ 34 h 112"/>
                <a:gd name="T68" fmla="*/ 38 w 131"/>
                <a:gd name="T69" fmla="*/ 38 h 112"/>
                <a:gd name="T70" fmla="*/ 41 w 131"/>
                <a:gd name="T71" fmla="*/ 40 h 112"/>
                <a:gd name="T72" fmla="*/ 57 w 131"/>
                <a:gd name="T73" fmla="*/ 38 h 112"/>
                <a:gd name="T74" fmla="*/ 59 w 131"/>
                <a:gd name="T75" fmla="*/ 40 h 112"/>
                <a:gd name="T76" fmla="*/ 64 w 131"/>
                <a:gd name="T77" fmla="*/ 46 h 112"/>
                <a:gd name="T78" fmla="*/ 74 w 131"/>
                <a:gd name="T79" fmla="*/ 52 h 112"/>
                <a:gd name="T80" fmla="*/ 78 w 131"/>
                <a:gd name="T81" fmla="*/ 58 h 112"/>
                <a:gd name="T82" fmla="*/ 85 w 131"/>
                <a:gd name="T83" fmla="*/ 57 h 112"/>
                <a:gd name="T84" fmla="*/ 86 w 131"/>
                <a:gd name="T85" fmla="*/ 59 h 112"/>
                <a:gd name="T86" fmla="*/ 88 w 131"/>
                <a:gd name="T87" fmla="*/ 59 h 112"/>
                <a:gd name="T88" fmla="*/ 87 w 131"/>
                <a:gd name="T89" fmla="*/ 45 h 112"/>
                <a:gd name="T90" fmla="*/ 85 w 131"/>
                <a:gd name="T91" fmla="*/ 46 h 112"/>
                <a:gd name="T92" fmla="*/ 84 w 131"/>
                <a:gd name="T93" fmla="*/ 48 h 112"/>
                <a:gd name="T94" fmla="*/ 72 w 131"/>
                <a:gd name="T95" fmla="*/ 37 h 112"/>
                <a:gd name="T96" fmla="*/ 75 w 131"/>
                <a:gd name="T97" fmla="*/ 26 h 112"/>
                <a:gd name="T98" fmla="*/ 72 w 131"/>
                <a:gd name="T99" fmla="*/ 11 h 112"/>
                <a:gd name="T100" fmla="*/ 78 w 131"/>
                <a:gd name="T101" fmla="*/ 3 h 112"/>
                <a:gd name="T102" fmla="*/ 102 w 131"/>
                <a:gd name="T103" fmla="*/ 4 h 112"/>
                <a:gd name="T104" fmla="*/ 108 w 131"/>
                <a:gd name="T105" fmla="*/ 6 h 112"/>
                <a:gd name="T106" fmla="*/ 111 w 131"/>
                <a:gd name="T107" fmla="*/ 8 h 112"/>
                <a:gd name="T108" fmla="*/ 112 w 131"/>
                <a:gd name="T109" fmla="*/ 9 h 112"/>
                <a:gd name="T110" fmla="*/ 115 w 131"/>
                <a:gd name="T111" fmla="*/ 10 h 112"/>
                <a:gd name="T112" fmla="*/ 123 w 131"/>
                <a:gd name="T113" fmla="*/ 1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1" h="112">
                  <a:moveTo>
                    <a:pt x="123" y="13"/>
                  </a:moveTo>
                  <a:cubicBezTo>
                    <a:pt x="123" y="14"/>
                    <a:pt x="123" y="14"/>
                    <a:pt x="123" y="14"/>
                  </a:cubicBezTo>
                  <a:cubicBezTo>
                    <a:pt x="124" y="14"/>
                    <a:pt x="123" y="14"/>
                    <a:pt x="124" y="14"/>
                  </a:cubicBezTo>
                  <a:cubicBezTo>
                    <a:pt x="124" y="15"/>
                    <a:pt x="124" y="15"/>
                    <a:pt x="124" y="16"/>
                  </a:cubicBezTo>
                  <a:cubicBezTo>
                    <a:pt x="125" y="16"/>
                    <a:pt x="124" y="16"/>
                    <a:pt x="125" y="16"/>
                  </a:cubicBezTo>
                  <a:cubicBezTo>
                    <a:pt x="125" y="15"/>
                    <a:pt x="125" y="15"/>
                    <a:pt x="125" y="15"/>
                  </a:cubicBezTo>
                  <a:cubicBezTo>
                    <a:pt x="126" y="15"/>
                    <a:pt x="126" y="15"/>
                    <a:pt x="126" y="15"/>
                  </a:cubicBezTo>
                  <a:cubicBezTo>
                    <a:pt x="126" y="16"/>
                    <a:pt x="126" y="16"/>
                    <a:pt x="126" y="16"/>
                  </a:cubicBezTo>
                  <a:cubicBezTo>
                    <a:pt x="126" y="16"/>
                    <a:pt x="126" y="16"/>
                    <a:pt x="127" y="17"/>
                  </a:cubicBezTo>
                  <a:cubicBezTo>
                    <a:pt x="128" y="18"/>
                    <a:pt x="127" y="18"/>
                    <a:pt x="128" y="18"/>
                  </a:cubicBezTo>
                  <a:cubicBezTo>
                    <a:pt x="128" y="20"/>
                    <a:pt x="128" y="19"/>
                    <a:pt x="128" y="20"/>
                  </a:cubicBezTo>
                  <a:cubicBezTo>
                    <a:pt x="128" y="21"/>
                    <a:pt x="130" y="22"/>
                    <a:pt x="130" y="23"/>
                  </a:cubicBezTo>
                  <a:cubicBezTo>
                    <a:pt x="130" y="24"/>
                    <a:pt x="130" y="24"/>
                    <a:pt x="130" y="24"/>
                  </a:cubicBezTo>
                  <a:cubicBezTo>
                    <a:pt x="130" y="24"/>
                    <a:pt x="131" y="25"/>
                    <a:pt x="131" y="26"/>
                  </a:cubicBezTo>
                  <a:cubicBezTo>
                    <a:pt x="131" y="27"/>
                    <a:pt x="131" y="27"/>
                    <a:pt x="131" y="27"/>
                  </a:cubicBezTo>
                  <a:cubicBezTo>
                    <a:pt x="129" y="29"/>
                    <a:pt x="129" y="29"/>
                    <a:pt x="129" y="29"/>
                  </a:cubicBezTo>
                  <a:cubicBezTo>
                    <a:pt x="128" y="29"/>
                    <a:pt x="129" y="29"/>
                    <a:pt x="128" y="29"/>
                  </a:cubicBezTo>
                  <a:cubicBezTo>
                    <a:pt x="127" y="30"/>
                    <a:pt x="127" y="30"/>
                    <a:pt x="127" y="30"/>
                  </a:cubicBezTo>
                  <a:cubicBezTo>
                    <a:pt x="127" y="30"/>
                    <a:pt x="127" y="30"/>
                    <a:pt x="127" y="30"/>
                  </a:cubicBezTo>
                  <a:cubicBezTo>
                    <a:pt x="128" y="32"/>
                    <a:pt x="127" y="30"/>
                    <a:pt x="128" y="33"/>
                  </a:cubicBezTo>
                  <a:cubicBezTo>
                    <a:pt x="128" y="34"/>
                    <a:pt x="128" y="34"/>
                    <a:pt x="127" y="36"/>
                  </a:cubicBezTo>
                  <a:cubicBezTo>
                    <a:pt x="127" y="36"/>
                    <a:pt x="127" y="36"/>
                    <a:pt x="127" y="36"/>
                  </a:cubicBezTo>
                  <a:cubicBezTo>
                    <a:pt x="127" y="37"/>
                    <a:pt x="127" y="37"/>
                    <a:pt x="127" y="37"/>
                  </a:cubicBezTo>
                  <a:cubicBezTo>
                    <a:pt x="127" y="38"/>
                    <a:pt x="127" y="38"/>
                    <a:pt x="127" y="38"/>
                  </a:cubicBezTo>
                  <a:cubicBezTo>
                    <a:pt x="127" y="38"/>
                    <a:pt x="127" y="38"/>
                    <a:pt x="127" y="38"/>
                  </a:cubicBezTo>
                  <a:cubicBezTo>
                    <a:pt x="128" y="41"/>
                    <a:pt x="127" y="42"/>
                    <a:pt x="127" y="44"/>
                  </a:cubicBezTo>
                  <a:cubicBezTo>
                    <a:pt x="128" y="46"/>
                    <a:pt x="128" y="46"/>
                    <a:pt x="128" y="46"/>
                  </a:cubicBezTo>
                  <a:cubicBezTo>
                    <a:pt x="128" y="46"/>
                    <a:pt x="128" y="46"/>
                    <a:pt x="128" y="46"/>
                  </a:cubicBezTo>
                  <a:cubicBezTo>
                    <a:pt x="130" y="46"/>
                    <a:pt x="130" y="46"/>
                    <a:pt x="130" y="46"/>
                  </a:cubicBezTo>
                  <a:cubicBezTo>
                    <a:pt x="130" y="47"/>
                    <a:pt x="130" y="47"/>
                    <a:pt x="130" y="47"/>
                  </a:cubicBezTo>
                  <a:cubicBezTo>
                    <a:pt x="129" y="47"/>
                    <a:pt x="129" y="47"/>
                    <a:pt x="129" y="47"/>
                  </a:cubicBezTo>
                  <a:cubicBezTo>
                    <a:pt x="129" y="48"/>
                    <a:pt x="129" y="48"/>
                    <a:pt x="129" y="48"/>
                  </a:cubicBezTo>
                  <a:cubicBezTo>
                    <a:pt x="126" y="49"/>
                    <a:pt x="127" y="49"/>
                    <a:pt x="124" y="50"/>
                  </a:cubicBezTo>
                  <a:cubicBezTo>
                    <a:pt x="124" y="51"/>
                    <a:pt x="124" y="51"/>
                    <a:pt x="124" y="51"/>
                  </a:cubicBezTo>
                  <a:cubicBezTo>
                    <a:pt x="123" y="52"/>
                    <a:pt x="123" y="52"/>
                    <a:pt x="123" y="52"/>
                  </a:cubicBezTo>
                  <a:cubicBezTo>
                    <a:pt x="124" y="53"/>
                    <a:pt x="124" y="53"/>
                    <a:pt x="124" y="53"/>
                  </a:cubicBezTo>
                  <a:cubicBezTo>
                    <a:pt x="124" y="53"/>
                    <a:pt x="124" y="53"/>
                    <a:pt x="124" y="53"/>
                  </a:cubicBezTo>
                  <a:cubicBezTo>
                    <a:pt x="124" y="54"/>
                    <a:pt x="124" y="54"/>
                    <a:pt x="124" y="55"/>
                  </a:cubicBezTo>
                  <a:cubicBezTo>
                    <a:pt x="124" y="56"/>
                    <a:pt x="124" y="56"/>
                    <a:pt x="124" y="57"/>
                  </a:cubicBezTo>
                  <a:cubicBezTo>
                    <a:pt x="123" y="57"/>
                    <a:pt x="123" y="57"/>
                    <a:pt x="123" y="57"/>
                  </a:cubicBezTo>
                  <a:cubicBezTo>
                    <a:pt x="122" y="60"/>
                    <a:pt x="122" y="60"/>
                    <a:pt x="121" y="60"/>
                  </a:cubicBezTo>
                  <a:cubicBezTo>
                    <a:pt x="120" y="61"/>
                    <a:pt x="120" y="61"/>
                    <a:pt x="120" y="61"/>
                  </a:cubicBezTo>
                  <a:cubicBezTo>
                    <a:pt x="120" y="61"/>
                    <a:pt x="120" y="61"/>
                    <a:pt x="120" y="61"/>
                  </a:cubicBezTo>
                  <a:cubicBezTo>
                    <a:pt x="121" y="62"/>
                    <a:pt x="121" y="62"/>
                    <a:pt x="121" y="62"/>
                  </a:cubicBezTo>
                  <a:cubicBezTo>
                    <a:pt x="122" y="62"/>
                    <a:pt x="122" y="62"/>
                    <a:pt x="122" y="62"/>
                  </a:cubicBezTo>
                  <a:cubicBezTo>
                    <a:pt x="122" y="62"/>
                    <a:pt x="122" y="62"/>
                    <a:pt x="122" y="62"/>
                  </a:cubicBezTo>
                  <a:cubicBezTo>
                    <a:pt x="122" y="63"/>
                    <a:pt x="122" y="62"/>
                    <a:pt x="121" y="63"/>
                  </a:cubicBezTo>
                  <a:cubicBezTo>
                    <a:pt x="122" y="63"/>
                    <a:pt x="122" y="63"/>
                    <a:pt x="123" y="63"/>
                  </a:cubicBezTo>
                  <a:cubicBezTo>
                    <a:pt x="123" y="64"/>
                    <a:pt x="123" y="64"/>
                    <a:pt x="124" y="66"/>
                  </a:cubicBezTo>
                  <a:cubicBezTo>
                    <a:pt x="124" y="66"/>
                    <a:pt x="124" y="66"/>
                    <a:pt x="124" y="66"/>
                  </a:cubicBezTo>
                  <a:cubicBezTo>
                    <a:pt x="124" y="66"/>
                    <a:pt x="124" y="66"/>
                    <a:pt x="124" y="66"/>
                  </a:cubicBezTo>
                  <a:cubicBezTo>
                    <a:pt x="125" y="66"/>
                    <a:pt x="125" y="66"/>
                    <a:pt x="125" y="66"/>
                  </a:cubicBezTo>
                  <a:cubicBezTo>
                    <a:pt x="125" y="65"/>
                    <a:pt x="125" y="65"/>
                    <a:pt x="125" y="65"/>
                  </a:cubicBezTo>
                  <a:cubicBezTo>
                    <a:pt x="126" y="65"/>
                    <a:pt x="126" y="65"/>
                    <a:pt x="126" y="65"/>
                  </a:cubicBezTo>
                  <a:cubicBezTo>
                    <a:pt x="126" y="66"/>
                    <a:pt x="126" y="66"/>
                    <a:pt x="126" y="66"/>
                  </a:cubicBezTo>
                  <a:cubicBezTo>
                    <a:pt x="125" y="66"/>
                    <a:pt x="94" y="77"/>
                    <a:pt x="93" y="77"/>
                  </a:cubicBezTo>
                  <a:cubicBezTo>
                    <a:pt x="93" y="77"/>
                    <a:pt x="93" y="77"/>
                    <a:pt x="93" y="77"/>
                  </a:cubicBezTo>
                  <a:cubicBezTo>
                    <a:pt x="93" y="79"/>
                    <a:pt x="93" y="80"/>
                    <a:pt x="94" y="81"/>
                  </a:cubicBezTo>
                  <a:cubicBezTo>
                    <a:pt x="95" y="83"/>
                    <a:pt x="95" y="83"/>
                    <a:pt x="95" y="85"/>
                  </a:cubicBezTo>
                  <a:cubicBezTo>
                    <a:pt x="87" y="85"/>
                    <a:pt x="85" y="84"/>
                    <a:pt x="78" y="89"/>
                  </a:cubicBezTo>
                  <a:cubicBezTo>
                    <a:pt x="78" y="89"/>
                    <a:pt x="78" y="89"/>
                    <a:pt x="78" y="89"/>
                  </a:cubicBezTo>
                  <a:cubicBezTo>
                    <a:pt x="77" y="92"/>
                    <a:pt x="78" y="90"/>
                    <a:pt x="77" y="94"/>
                  </a:cubicBezTo>
                  <a:cubicBezTo>
                    <a:pt x="76" y="95"/>
                    <a:pt x="76" y="95"/>
                    <a:pt x="76" y="95"/>
                  </a:cubicBezTo>
                  <a:cubicBezTo>
                    <a:pt x="76" y="95"/>
                    <a:pt x="76" y="95"/>
                    <a:pt x="76" y="95"/>
                  </a:cubicBezTo>
                  <a:cubicBezTo>
                    <a:pt x="72" y="97"/>
                    <a:pt x="69" y="97"/>
                    <a:pt x="65" y="101"/>
                  </a:cubicBezTo>
                  <a:cubicBezTo>
                    <a:pt x="63" y="105"/>
                    <a:pt x="63" y="105"/>
                    <a:pt x="57" y="111"/>
                  </a:cubicBezTo>
                  <a:cubicBezTo>
                    <a:pt x="54" y="112"/>
                    <a:pt x="54" y="112"/>
                    <a:pt x="54" y="112"/>
                  </a:cubicBezTo>
                  <a:cubicBezTo>
                    <a:pt x="52" y="112"/>
                    <a:pt x="52" y="112"/>
                    <a:pt x="52" y="112"/>
                  </a:cubicBezTo>
                  <a:cubicBezTo>
                    <a:pt x="49" y="111"/>
                    <a:pt x="49" y="111"/>
                    <a:pt x="49" y="111"/>
                  </a:cubicBezTo>
                  <a:cubicBezTo>
                    <a:pt x="47" y="111"/>
                    <a:pt x="47" y="111"/>
                    <a:pt x="47" y="111"/>
                  </a:cubicBezTo>
                  <a:cubicBezTo>
                    <a:pt x="45" y="112"/>
                    <a:pt x="45" y="112"/>
                    <a:pt x="45" y="112"/>
                  </a:cubicBezTo>
                  <a:cubicBezTo>
                    <a:pt x="44" y="111"/>
                    <a:pt x="44" y="111"/>
                    <a:pt x="44" y="111"/>
                  </a:cubicBezTo>
                  <a:cubicBezTo>
                    <a:pt x="43" y="110"/>
                    <a:pt x="43" y="110"/>
                    <a:pt x="43" y="110"/>
                  </a:cubicBezTo>
                  <a:cubicBezTo>
                    <a:pt x="41" y="110"/>
                    <a:pt x="41" y="110"/>
                    <a:pt x="41" y="110"/>
                  </a:cubicBezTo>
                  <a:cubicBezTo>
                    <a:pt x="40" y="110"/>
                    <a:pt x="40" y="110"/>
                    <a:pt x="40" y="110"/>
                  </a:cubicBezTo>
                  <a:cubicBezTo>
                    <a:pt x="39" y="110"/>
                    <a:pt x="40" y="110"/>
                    <a:pt x="37" y="110"/>
                  </a:cubicBezTo>
                  <a:cubicBezTo>
                    <a:pt x="35" y="107"/>
                    <a:pt x="35" y="108"/>
                    <a:pt x="34" y="107"/>
                  </a:cubicBezTo>
                  <a:cubicBezTo>
                    <a:pt x="29" y="105"/>
                    <a:pt x="22" y="107"/>
                    <a:pt x="16" y="108"/>
                  </a:cubicBezTo>
                  <a:cubicBezTo>
                    <a:pt x="1" y="95"/>
                    <a:pt x="10" y="101"/>
                    <a:pt x="2" y="96"/>
                  </a:cubicBezTo>
                  <a:cubicBezTo>
                    <a:pt x="0" y="88"/>
                    <a:pt x="0" y="94"/>
                    <a:pt x="0" y="54"/>
                  </a:cubicBezTo>
                  <a:cubicBezTo>
                    <a:pt x="2" y="54"/>
                    <a:pt x="21" y="54"/>
                    <a:pt x="23" y="54"/>
                  </a:cubicBezTo>
                  <a:cubicBezTo>
                    <a:pt x="23" y="54"/>
                    <a:pt x="23" y="54"/>
                    <a:pt x="23" y="54"/>
                  </a:cubicBezTo>
                  <a:cubicBezTo>
                    <a:pt x="22" y="52"/>
                    <a:pt x="22" y="52"/>
                    <a:pt x="22" y="52"/>
                  </a:cubicBezTo>
                  <a:cubicBezTo>
                    <a:pt x="22" y="50"/>
                    <a:pt x="22" y="49"/>
                    <a:pt x="23" y="47"/>
                  </a:cubicBezTo>
                  <a:cubicBezTo>
                    <a:pt x="23" y="47"/>
                    <a:pt x="23" y="39"/>
                    <a:pt x="23" y="38"/>
                  </a:cubicBezTo>
                  <a:cubicBezTo>
                    <a:pt x="23" y="37"/>
                    <a:pt x="23" y="38"/>
                    <a:pt x="23" y="36"/>
                  </a:cubicBezTo>
                  <a:cubicBezTo>
                    <a:pt x="24" y="36"/>
                    <a:pt x="24" y="36"/>
                    <a:pt x="24" y="36"/>
                  </a:cubicBezTo>
                  <a:cubicBezTo>
                    <a:pt x="23" y="32"/>
                    <a:pt x="23" y="34"/>
                    <a:pt x="23" y="30"/>
                  </a:cubicBezTo>
                  <a:cubicBezTo>
                    <a:pt x="23" y="30"/>
                    <a:pt x="23" y="30"/>
                    <a:pt x="24" y="30"/>
                  </a:cubicBezTo>
                  <a:cubicBezTo>
                    <a:pt x="24" y="31"/>
                    <a:pt x="24" y="31"/>
                    <a:pt x="25" y="32"/>
                  </a:cubicBezTo>
                  <a:cubicBezTo>
                    <a:pt x="25" y="32"/>
                    <a:pt x="26" y="32"/>
                    <a:pt x="27" y="32"/>
                  </a:cubicBezTo>
                  <a:cubicBezTo>
                    <a:pt x="27" y="33"/>
                    <a:pt x="27" y="33"/>
                    <a:pt x="27" y="33"/>
                  </a:cubicBezTo>
                  <a:cubicBezTo>
                    <a:pt x="27" y="34"/>
                    <a:pt x="27" y="34"/>
                    <a:pt x="27" y="34"/>
                  </a:cubicBezTo>
                  <a:cubicBezTo>
                    <a:pt x="27" y="35"/>
                    <a:pt x="27" y="35"/>
                    <a:pt x="27" y="35"/>
                  </a:cubicBezTo>
                  <a:cubicBezTo>
                    <a:pt x="27" y="35"/>
                    <a:pt x="27" y="35"/>
                    <a:pt x="27" y="35"/>
                  </a:cubicBezTo>
                  <a:cubicBezTo>
                    <a:pt x="27" y="36"/>
                    <a:pt x="27" y="36"/>
                    <a:pt x="27" y="36"/>
                  </a:cubicBezTo>
                  <a:cubicBezTo>
                    <a:pt x="28" y="36"/>
                    <a:pt x="28" y="36"/>
                    <a:pt x="28" y="36"/>
                  </a:cubicBezTo>
                  <a:cubicBezTo>
                    <a:pt x="29" y="36"/>
                    <a:pt x="29" y="36"/>
                    <a:pt x="29" y="36"/>
                  </a:cubicBezTo>
                  <a:cubicBezTo>
                    <a:pt x="31" y="35"/>
                    <a:pt x="31" y="35"/>
                    <a:pt x="31" y="35"/>
                  </a:cubicBezTo>
                  <a:cubicBezTo>
                    <a:pt x="34" y="34"/>
                    <a:pt x="34" y="34"/>
                    <a:pt x="36" y="34"/>
                  </a:cubicBezTo>
                  <a:cubicBezTo>
                    <a:pt x="37" y="34"/>
                    <a:pt x="37" y="34"/>
                    <a:pt x="37" y="34"/>
                  </a:cubicBezTo>
                  <a:cubicBezTo>
                    <a:pt x="37" y="34"/>
                    <a:pt x="37" y="34"/>
                    <a:pt x="37" y="34"/>
                  </a:cubicBezTo>
                  <a:cubicBezTo>
                    <a:pt x="38" y="34"/>
                    <a:pt x="38" y="34"/>
                    <a:pt x="38" y="34"/>
                  </a:cubicBezTo>
                  <a:cubicBezTo>
                    <a:pt x="37" y="35"/>
                    <a:pt x="38" y="35"/>
                    <a:pt x="37" y="36"/>
                  </a:cubicBezTo>
                  <a:cubicBezTo>
                    <a:pt x="38" y="38"/>
                    <a:pt x="38" y="38"/>
                    <a:pt x="38" y="38"/>
                  </a:cubicBezTo>
                  <a:cubicBezTo>
                    <a:pt x="39" y="39"/>
                    <a:pt x="39" y="39"/>
                    <a:pt x="39" y="39"/>
                  </a:cubicBezTo>
                  <a:cubicBezTo>
                    <a:pt x="40" y="40"/>
                    <a:pt x="40" y="40"/>
                    <a:pt x="40" y="40"/>
                  </a:cubicBezTo>
                  <a:cubicBezTo>
                    <a:pt x="41" y="40"/>
                    <a:pt x="41" y="40"/>
                    <a:pt x="41" y="40"/>
                  </a:cubicBezTo>
                  <a:cubicBezTo>
                    <a:pt x="45" y="41"/>
                    <a:pt x="53" y="44"/>
                    <a:pt x="56" y="42"/>
                  </a:cubicBezTo>
                  <a:cubicBezTo>
                    <a:pt x="56" y="41"/>
                    <a:pt x="56" y="41"/>
                    <a:pt x="56" y="41"/>
                  </a:cubicBezTo>
                  <a:cubicBezTo>
                    <a:pt x="57" y="40"/>
                    <a:pt x="57" y="39"/>
                    <a:pt x="57" y="38"/>
                  </a:cubicBezTo>
                  <a:cubicBezTo>
                    <a:pt x="58" y="38"/>
                    <a:pt x="58" y="38"/>
                    <a:pt x="58" y="38"/>
                  </a:cubicBezTo>
                  <a:cubicBezTo>
                    <a:pt x="59" y="38"/>
                    <a:pt x="59" y="38"/>
                    <a:pt x="59" y="38"/>
                  </a:cubicBezTo>
                  <a:cubicBezTo>
                    <a:pt x="59" y="40"/>
                    <a:pt x="59" y="40"/>
                    <a:pt x="59" y="40"/>
                  </a:cubicBezTo>
                  <a:cubicBezTo>
                    <a:pt x="61" y="42"/>
                    <a:pt x="61" y="42"/>
                    <a:pt x="61" y="42"/>
                  </a:cubicBezTo>
                  <a:cubicBezTo>
                    <a:pt x="62" y="44"/>
                    <a:pt x="62" y="43"/>
                    <a:pt x="63" y="45"/>
                  </a:cubicBezTo>
                  <a:cubicBezTo>
                    <a:pt x="63" y="45"/>
                    <a:pt x="63" y="45"/>
                    <a:pt x="64" y="46"/>
                  </a:cubicBezTo>
                  <a:cubicBezTo>
                    <a:pt x="65" y="46"/>
                    <a:pt x="65" y="46"/>
                    <a:pt x="66" y="46"/>
                  </a:cubicBezTo>
                  <a:cubicBezTo>
                    <a:pt x="67" y="46"/>
                    <a:pt x="72" y="48"/>
                    <a:pt x="73" y="49"/>
                  </a:cubicBezTo>
                  <a:cubicBezTo>
                    <a:pt x="74" y="50"/>
                    <a:pt x="73" y="50"/>
                    <a:pt x="74" y="52"/>
                  </a:cubicBezTo>
                  <a:cubicBezTo>
                    <a:pt x="75" y="52"/>
                    <a:pt x="75" y="52"/>
                    <a:pt x="75" y="52"/>
                  </a:cubicBezTo>
                  <a:cubicBezTo>
                    <a:pt x="77" y="54"/>
                    <a:pt x="77" y="54"/>
                    <a:pt x="78" y="57"/>
                  </a:cubicBezTo>
                  <a:cubicBezTo>
                    <a:pt x="78" y="58"/>
                    <a:pt x="78" y="58"/>
                    <a:pt x="78" y="58"/>
                  </a:cubicBezTo>
                  <a:cubicBezTo>
                    <a:pt x="79" y="58"/>
                    <a:pt x="79" y="58"/>
                    <a:pt x="79" y="58"/>
                  </a:cubicBezTo>
                  <a:cubicBezTo>
                    <a:pt x="81" y="59"/>
                    <a:pt x="80" y="59"/>
                    <a:pt x="81" y="59"/>
                  </a:cubicBezTo>
                  <a:cubicBezTo>
                    <a:pt x="82" y="58"/>
                    <a:pt x="85" y="57"/>
                    <a:pt x="85" y="57"/>
                  </a:cubicBezTo>
                  <a:cubicBezTo>
                    <a:pt x="86" y="57"/>
                    <a:pt x="86" y="57"/>
                    <a:pt x="86" y="57"/>
                  </a:cubicBezTo>
                  <a:cubicBezTo>
                    <a:pt x="86" y="57"/>
                    <a:pt x="86" y="57"/>
                    <a:pt x="86" y="57"/>
                  </a:cubicBezTo>
                  <a:cubicBezTo>
                    <a:pt x="86" y="58"/>
                    <a:pt x="86" y="58"/>
                    <a:pt x="86" y="59"/>
                  </a:cubicBezTo>
                  <a:cubicBezTo>
                    <a:pt x="87" y="59"/>
                    <a:pt x="87" y="59"/>
                    <a:pt x="87" y="59"/>
                  </a:cubicBezTo>
                  <a:cubicBezTo>
                    <a:pt x="88" y="59"/>
                    <a:pt x="88" y="59"/>
                    <a:pt x="88" y="59"/>
                  </a:cubicBezTo>
                  <a:cubicBezTo>
                    <a:pt x="88" y="59"/>
                    <a:pt x="88" y="59"/>
                    <a:pt x="88" y="59"/>
                  </a:cubicBezTo>
                  <a:cubicBezTo>
                    <a:pt x="88" y="58"/>
                    <a:pt x="88" y="45"/>
                    <a:pt x="88" y="44"/>
                  </a:cubicBezTo>
                  <a:cubicBezTo>
                    <a:pt x="88" y="45"/>
                    <a:pt x="88" y="45"/>
                    <a:pt x="88" y="45"/>
                  </a:cubicBezTo>
                  <a:cubicBezTo>
                    <a:pt x="87" y="45"/>
                    <a:pt x="87" y="45"/>
                    <a:pt x="87" y="45"/>
                  </a:cubicBezTo>
                  <a:cubicBezTo>
                    <a:pt x="85" y="45"/>
                    <a:pt x="85" y="45"/>
                    <a:pt x="85" y="45"/>
                  </a:cubicBezTo>
                  <a:cubicBezTo>
                    <a:pt x="85" y="45"/>
                    <a:pt x="85" y="45"/>
                    <a:pt x="85" y="45"/>
                  </a:cubicBezTo>
                  <a:cubicBezTo>
                    <a:pt x="85" y="46"/>
                    <a:pt x="85" y="46"/>
                    <a:pt x="85" y="46"/>
                  </a:cubicBezTo>
                  <a:cubicBezTo>
                    <a:pt x="85" y="46"/>
                    <a:pt x="85" y="46"/>
                    <a:pt x="85" y="47"/>
                  </a:cubicBezTo>
                  <a:cubicBezTo>
                    <a:pt x="85" y="47"/>
                    <a:pt x="85" y="47"/>
                    <a:pt x="85" y="47"/>
                  </a:cubicBezTo>
                  <a:cubicBezTo>
                    <a:pt x="84" y="48"/>
                    <a:pt x="84" y="48"/>
                    <a:pt x="84" y="48"/>
                  </a:cubicBezTo>
                  <a:cubicBezTo>
                    <a:pt x="82" y="47"/>
                    <a:pt x="81" y="47"/>
                    <a:pt x="80" y="47"/>
                  </a:cubicBezTo>
                  <a:cubicBezTo>
                    <a:pt x="76" y="43"/>
                    <a:pt x="73" y="41"/>
                    <a:pt x="73" y="41"/>
                  </a:cubicBezTo>
                  <a:cubicBezTo>
                    <a:pt x="73" y="40"/>
                    <a:pt x="73" y="39"/>
                    <a:pt x="72" y="37"/>
                  </a:cubicBezTo>
                  <a:cubicBezTo>
                    <a:pt x="73" y="35"/>
                    <a:pt x="74" y="31"/>
                    <a:pt x="74" y="29"/>
                  </a:cubicBezTo>
                  <a:cubicBezTo>
                    <a:pt x="75" y="28"/>
                    <a:pt x="75" y="28"/>
                    <a:pt x="75" y="28"/>
                  </a:cubicBezTo>
                  <a:cubicBezTo>
                    <a:pt x="75" y="26"/>
                    <a:pt x="75" y="26"/>
                    <a:pt x="75" y="26"/>
                  </a:cubicBezTo>
                  <a:cubicBezTo>
                    <a:pt x="75" y="24"/>
                    <a:pt x="75" y="24"/>
                    <a:pt x="75" y="24"/>
                  </a:cubicBezTo>
                  <a:cubicBezTo>
                    <a:pt x="76" y="17"/>
                    <a:pt x="75" y="16"/>
                    <a:pt x="72" y="12"/>
                  </a:cubicBezTo>
                  <a:cubicBezTo>
                    <a:pt x="72" y="11"/>
                    <a:pt x="72" y="11"/>
                    <a:pt x="72" y="11"/>
                  </a:cubicBezTo>
                  <a:cubicBezTo>
                    <a:pt x="75" y="9"/>
                    <a:pt x="77" y="8"/>
                    <a:pt x="78" y="5"/>
                  </a:cubicBezTo>
                  <a:cubicBezTo>
                    <a:pt x="78" y="4"/>
                    <a:pt x="78" y="4"/>
                    <a:pt x="78" y="4"/>
                  </a:cubicBezTo>
                  <a:cubicBezTo>
                    <a:pt x="78" y="3"/>
                    <a:pt x="78" y="3"/>
                    <a:pt x="78" y="3"/>
                  </a:cubicBezTo>
                  <a:cubicBezTo>
                    <a:pt x="79" y="2"/>
                    <a:pt x="98" y="0"/>
                    <a:pt x="99" y="0"/>
                  </a:cubicBezTo>
                  <a:cubicBezTo>
                    <a:pt x="100" y="2"/>
                    <a:pt x="100" y="3"/>
                    <a:pt x="102" y="4"/>
                  </a:cubicBezTo>
                  <a:cubicBezTo>
                    <a:pt x="102" y="4"/>
                    <a:pt x="102" y="4"/>
                    <a:pt x="102" y="4"/>
                  </a:cubicBezTo>
                  <a:cubicBezTo>
                    <a:pt x="106" y="4"/>
                    <a:pt x="106" y="4"/>
                    <a:pt x="106" y="4"/>
                  </a:cubicBezTo>
                  <a:cubicBezTo>
                    <a:pt x="107" y="5"/>
                    <a:pt x="106" y="5"/>
                    <a:pt x="108" y="5"/>
                  </a:cubicBezTo>
                  <a:cubicBezTo>
                    <a:pt x="108" y="6"/>
                    <a:pt x="108" y="6"/>
                    <a:pt x="108" y="6"/>
                  </a:cubicBezTo>
                  <a:cubicBezTo>
                    <a:pt x="109" y="7"/>
                    <a:pt x="108" y="7"/>
                    <a:pt x="109" y="8"/>
                  </a:cubicBezTo>
                  <a:cubicBezTo>
                    <a:pt x="109" y="8"/>
                    <a:pt x="109" y="8"/>
                    <a:pt x="109" y="8"/>
                  </a:cubicBezTo>
                  <a:cubicBezTo>
                    <a:pt x="110" y="8"/>
                    <a:pt x="110" y="8"/>
                    <a:pt x="111" y="8"/>
                  </a:cubicBezTo>
                  <a:cubicBezTo>
                    <a:pt x="112" y="8"/>
                    <a:pt x="112" y="8"/>
                    <a:pt x="112" y="8"/>
                  </a:cubicBezTo>
                  <a:cubicBezTo>
                    <a:pt x="112" y="8"/>
                    <a:pt x="112" y="8"/>
                    <a:pt x="112" y="8"/>
                  </a:cubicBezTo>
                  <a:cubicBezTo>
                    <a:pt x="112" y="9"/>
                    <a:pt x="112" y="9"/>
                    <a:pt x="112" y="9"/>
                  </a:cubicBezTo>
                  <a:cubicBezTo>
                    <a:pt x="112" y="9"/>
                    <a:pt x="112" y="9"/>
                    <a:pt x="112" y="9"/>
                  </a:cubicBezTo>
                  <a:cubicBezTo>
                    <a:pt x="113" y="9"/>
                    <a:pt x="113" y="9"/>
                    <a:pt x="114" y="9"/>
                  </a:cubicBezTo>
                  <a:cubicBezTo>
                    <a:pt x="115" y="10"/>
                    <a:pt x="115" y="10"/>
                    <a:pt x="115" y="10"/>
                  </a:cubicBezTo>
                  <a:cubicBezTo>
                    <a:pt x="117" y="10"/>
                    <a:pt x="116" y="10"/>
                    <a:pt x="118" y="10"/>
                  </a:cubicBezTo>
                  <a:cubicBezTo>
                    <a:pt x="118" y="11"/>
                    <a:pt x="118" y="11"/>
                    <a:pt x="118" y="11"/>
                  </a:cubicBezTo>
                  <a:cubicBezTo>
                    <a:pt x="119" y="11"/>
                    <a:pt x="120" y="12"/>
                    <a:pt x="123" y="13"/>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261">
              <a:extLst>
                <a:ext uri="{FF2B5EF4-FFF2-40B4-BE49-F238E27FC236}">
                  <a16:creationId xmlns:a16="http://schemas.microsoft.com/office/drawing/2014/main" id="{79006392-2EFE-451C-8431-1441E844CA45}"/>
                </a:ext>
              </a:extLst>
            </p:cNvPr>
            <p:cNvSpPr>
              <a:spLocks/>
            </p:cNvSpPr>
            <p:nvPr/>
          </p:nvSpPr>
          <p:spPr bwMode="auto">
            <a:xfrm>
              <a:off x="12875097" y="9757384"/>
              <a:ext cx="360940" cy="332444"/>
            </a:xfrm>
            <a:custGeom>
              <a:avLst/>
              <a:gdLst>
                <a:gd name="T0" fmla="*/ 67 w 87"/>
                <a:gd name="T1" fmla="*/ 80 h 80"/>
                <a:gd name="T2" fmla="*/ 50 w 87"/>
                <a:gd name="T3" fmla="*/ 77 h 80"/>
                <a:gd name="T4" fmla="*/ 45 w 87"/>
                <a:gd name="T5" fmla="*/ 76 h 80"/>
                <a:gd name="T6" fmla="*/ 43 w 87"/>
                <a:gd name="T7" fmla="*/ 76 h 80"/>
                <a:gd name="T8" fmla="*/ 42 w 87"/>
                <a:gd name="T9" fmla="*/ 75 h 80"/>
                <a:gd name="T10" fmla="*/ 43 w 87"/>
                <a:gd name="T11" fmla="*/ 73 h 80"/>
                <a:gd name="T12" fmla="*/ 31 w 87"/>
                <a:gd name="T13" fmla="*/ 70 h 80"/>
                <a:gd name="T14" fmla="*/ 27 w 87"/>
                <a:gd name="T15" fmla="*/ 65 h 80"/>
                <a:gd name="T16" fmla="*/ 28 w 87"/>
                <a:gd name="T17" fmla="*/ 61 h 80"/>
                <a:gd name="T18" fmla="*/ 27 w 87"/>
                <a:gd name="T19" fmla="*/ 58 h 80"/>
                <a:gd name="T20" fmla="*/ 23 w 87"/>
                <a:gd name="T21" fmla="*/ 57 h 80"/>
                <a:gd name="T22" fmla="*/ 22 w 87"/>
                <a:gd name="T23" fmla="*/ 53 h 80"/>
                <a:gd name="T24" fmla="*/ 10 w 87"/>
                <a:gd name="T25" fmla="*/ 46 h 80"/>
                <a:gd name="T26" fmla="*/ 8 w 87"/>
                <a:gd name="T27" fmla="*/ 40 h 80"/>
                <a:gd name="T28" fmla="*/ 6 w 87"/>
                <a:gd name="T29" fmla="*/ 37 h 80"/>
                <a:gd name="T30" fmla="*/ 2 w 87"/>
                <a:gd name="T31" fmla="*/ 30 h 80"/>
                <a:gd name="T32" fmla="*/ 0 w 87"/>
                <a:gd name="T33" fmla="*/ 26 h 80"/>
                <a:gd name="T34" fmla="*/ 4 w 87"/>
                <a:gd name="T35" fmla="*/ 26 h 80"/>
                <a:gd name="T36" fmla="*/ 7 w 87"/>
                <a:gd name="T37" fmla="*/ 27 h 80"/>
                <a:gd name="T38" fmla="*/ 10 w 87"/>
                <a:gd name="T39" fmla="*/ 27 h 80"/>
                <a:gd name="T40" fmla="*/ 15 w 87"/>
                <a:gd name="T41" fmla="*/ 28 h 80"/>
                <a:gd name="T42" fmla="*/ 20 w 87"/>
                <a:gd name="T43" fmla="*/ 27 h 80"/>
                <a:gd name="T44" fmla="*/ 39 w 87"/>
                <a:gd name="T45" fmla="*/ 11 h 80"/>
                <a:gd name="T46" fmla="*/ 40 w 87"/>
                <a:gd name="T47" fmla="*/ 10 h 80"/>
                <a:gd name="T48" fmla="*/ 41 w 87"/>
                <a:gd name="T49" fmla="*/ 5 h 80"/>
                <a:gd name="T50" fmla="*/ 58 w 87"/>
                <a:gd name="T51" fmla="*/ 4 h 80"/>
                <a:gd name="T52" fmla="*/ 67 w 87"/>
                <a:gd name="T53" fmla="*/ 5 h 80"/>
                <a:gd name="T54" fmla="*/ 75 w 87"/>
                <a:gd name="T55" fmla="*/ 10 h 80"/>
                <a:gd name="T56" fmla="*/ 84 w 87"/>
                <a:gd name="T57" fmla="*/ 13 h 80"/>
                <a:gd name="T58" fmla="*/ 86 w 87"/>
                <a:gd name="T59" fmla="*/ 14 h 80"/>
                <a:gd name="T60" fmla="*/ 86 w 87"/>
                <a:gd name="T61" fmla="*/ 17 h 80"/>
                <a:gd name="T62" fmla="*/ 87 w 87"/>
                <a:gd name="T63" fmla="*/ 32 h 80"/>
                <a:gd name="T64" fmla="*/ 86 w 87"/>
                <a:gd name="T65" fmla="*/ 36 h 80"/>
                <a:gd name="T66" fmla="*/ 85 w 87"/>
                <a:gd name="T67" fmla="*/ 37 h 80"/>
                <a:gd name="T68" fmla="*/ 84 w 87"/>
                <a:gd name="T69" fmla="*/ 38 h 80"/>
                <a:gd name="T70" fmla="*/ 85 w 87"/>
                <a:gd name="T71" fmla="*/ 40 h 80"/>
                <a:gd name="T72" fmla="*/ 85 w 87"/>
                <a:gd name="T73" fmla="*/ 44 h 80"/>
                <a:gd name="T74" fmla="*/ 83 w 87"/>
                <a:gd name="T75" fmla="*/ 58 h 80"/>
                <a:gd name="T76" fmla="*/ 81 w 87"/>
                <a:gd name="T77" fmla="*/ 59 h 80"/>
                <a:gd name="T78" fmla="*/ 81 w 87"/>
                <a:gd name="T79" fmla="*/ 63 h 80"/>
                <a:gd name="T80" fmla="*/ 81 w 87"/>
                <a:gd name="T81" fmla="*/ 67 h 80"/>
                <a:gd name="T82" fmla="*/ 68 w 87"/>
                <a:gd name="T83"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80">
                  <a:moveTo>
                    <a:pt x="68" y="80"/>
                  </a:moveTo>
                  <a:cubicBezTo>
                    <a:pt x="67" y="80"/>
                    <a:pt x="67" y="80"/>
                    <a:pt x="67" y="80"/>
                  </a:cubicBezTo>
                  <a:cubicBezTo>
                    <a:pt x="64" y="79"/>
                    <a:pt x="62" y="79"/>
                    <a:pt x="59" y="79"/>
                  </a:cubicBezTo>
                  <a:cubicBezTo>
                    <a:pt x="52" y="78"/>
                    <a:pt x="56" y="78"/>
                    <a:pt x="50" y="77"/>
                  </a:cubicBezTo>
                  <a:cubicBezTo>
                    <a:pt x="49" y="77"/>
                    <a:pt x="46" y="78"/>
                    <a:pt x="46" y="78"/>
                  </a:cubicBezTo>
                  <a:cubicBezTo>
                    <a:pt x="46" y="77"/>
                    <a:pt x="46" y="78"/>
                    <a:pt x="45" y="76"/>
                  </a:cubicBezTo>
                  <a:cubicBezTo>
                    <a:pt x="43" y="76"/>
                    <a:pt x="43" y="76"/>
                    <a:pt x="43" y="76"/>
                  </a:cubicBezTo>
                  <a:cubicBezTo>
                    <a:pt x="43" y="76"/>
                    <a:pt x="43" y="76"/>
                    <a:pt x="43" y="76"/>
                  </a:cubicBezTo>
                  <a:cubicBezTo>
                    <a:pt x="43" y="76"/>
                    <a:pt x="43" y="76"/>
                    <a:pt x="43" y="76"/>
                  </a:cubicBezTo>
                  <a:cubicBezTo>
                    <a:pt x="42" y="75"/>
                    <a:pt x="42" y="75"/>
                    <a:pt x="42" y="75"/>
                  </a:cubicBezTo>
                  <a:cubicBezTo>
                    <a:pt x="42" y="75"/>
                    <a:pt x="42" y="75"/>
                    <a:pt x="42" y="75"/>
                  </a:cubicBezTo>
                  <a:cubicBezTo>
                    <a:pt x="43" y="73"/>
                    <a:pt x="43" y="73"/>
                    <a:pt x="43" y="73"/>
                  </a:cubicBezTo>
                  <a:cubicBezTo>
                    <a:pt x="42" y="73"/>
                    <a:pt x="42" y="73"/>
                    <a:pt x="42" y="73"/>
                  </a:cubicBezTo>
                  <a:cubicBezTo>
                    <a:pt x="41" y="72"/>
                    <a:pt x="36" y="71"/>
                    <a:pt x="31" y="70"/>
                  </a:cubicBezTo>
                  <a:cubicBezTo>
                    <a:pt x="31" y="70"/>
                    <a:pt x="31" y="70"/>
                    <a:pt x="31" y="70"/>
                  </a:cubicBezTo>
                  <a:cubicBezTo>
                    <a:pt x="28" y="66"/>
                    <a:pt x="33" y="70"/>
                    <a:pt x="27" y="65"/>
                  </a:cubicBezTo>
                  <a:cubicBezTo>
                    <a:pt x="27" y="64"/>
                    <a:pt x="27" y="64"/>
                    <a:pt x="27" y="64"/>
                  </a:cubicBezTo>
                  <a:cubicBezTo>
                    <a:pt x="27" y="62"/>
                    <a:pt x="27" y="62"/>
                    <a:pt x="28" y="61"/>
                  </a:cubicBezTo>
                  <a:cubicBezTo>
                    <a:pt x="27" y="59"/>
                    <a:pt x="27" y="59"/>
                    <a:pt x="28" y="58"/>
                  </a:cubicBezTo>
                  <a:cubicBezTo>
                    <a:pt x="27" y="58"/>
                    <a:pt x="27" y="58"/>
                    <a:pt x="27" y="58"/>
                  </a:cubicBezTo>
                  <a:cubicBezTo>
                    <a:pt x="27" y="57"/>
                    <a:pt x="27" y="57"/>
                    <a:pt x="27" y="57"/>
                  </a:cubicBezTo>
                  <a:cubicBezTo>
                    <a:pt x="25" y="57"/>
                    <a:pt x="25" y="57"/>
                    <a:pt x="23" y="57"/>
                  </a:cubicBezTo>
                  <a:cubicBezTo>
                    <a:pt x="23" y="56"/>
                    <a:pt x="23" y="55"/>
                    <a:pt x="22" y="53"/>
                  </a:cubicBezTo>
                  <a:cubicBezTo>
                    <a:pt x="22" y="53"/>
                    <a:pt x="22" y="53"/>
                    <a:pt x="22" y="53"/>
                  </a:cubicBezTo>
                  <a:cubicBezTo>
                    <a:pt x="17" y="50"/>
                    <a:pt x="19" y="53"/>
                    <a:pt x="11" y="46"/>
                  </a:cubicBezTo>
                  <a:cubicBezTo>
                    <a:pt x="10" y="46"/>
                    <a:pt x="10" y="46"/>
                    <a:pt x="10" y="46"/>
                  </a:cubicBezTo>
                  <a:cubicBezTo>
                    <a:pt x="9" y="44"/>
                    <a:pt x="10" y="45"/>
                    <a:pt x="8" y="41"/>
                  </a:cubicBezTo>
                  <a:cubicBezTo>
                    <a:pt x="8" y="40"/>
                    <a:pt x="8" y="40"/>
                    <a:pt x="8" y="40"/>
                  </a:cubicBezTo>
                  <a:cubicBezTo>
                    <a:pt x="8" y="39"/>
                    <a:pt x="8" y="39"/>
                    <a:pt x="8" y="39"/>
                  </a:cubicBezTo>
                  <a:cubicBezTo>
                    <a:pt x="6" y="37"/>
                    <a:pt x="6" y="37"/>
                    <a:pt x="6" y="37"/>
                  </a:cubicBezTo>
                  <a:cubicBezTo>
                    <a:pt x="6" y="36"/>
                    <a:pt x="6" y="37"/>
                    <a:pt x="6" y="36"/>
                  </a:cubicBezTo>
                  <a:cubicBezTo>
                    <a:pt x="2" y="31"/>
                    <a:pt x="3" y="33"/>
                    <a:pt x="2" y="30"/>
                  </a:cubicBezTo>
                  <a:cubicBezTo>
                    <a:pt x="0" y="29"/>
                    <a:pt x="0" y="28"/>
                    <a:pt x="0" y="27"/>
                  </a:cubicBezTo>
                  <a:cubicBezTo>
                    <a:pt x="0" y="26"/>
                    <a:pt x="0" y="26"/>
                    <a:pt x="0" y="26"/>
                  </a:cubicBezTo>
                  <a:cubicBezTo>
                    <a:pt x="3" y="26"/>
                    <a:pt x="2" y="26"/>
                    <a:pt x="3" y="26"/>
                  </a:cubicBezTo>
                  <a:cubicBezTo>
                    <a:pt x="4" y="26"/>
                    <a:pt x="4" y="26"/>
                    <a:pt x="4" y="26"/>
                  </a:cubicBezTo>
                  <a:cubicBezTo>
                    <a:pt x="6" y="26"/>
                    <a:pt x="6" y="26"/>
                    <a:pt x="6" y="26"/>
                  </a:cubicBezTo>
                  <a:cubicBezTo>
                    <a:pt x="7" y="27"/>
                    <a:pt x="7" y="27"/>
                    <a:pt x="7" y="27"/>
                  </a:cubicBezTo>
                  <a:cubicBezTo>
                    <a:pt x="8" y="28"/>
                    <a:pt x="8" y="28"/>
                    <a:pt x="8" y="28"/>
                  </a:cubicBezTo>
                  <a:cubicBezTo>
                    <a:pt x="10" y="27"/>
                    <a:pt x="10" y="27"/>
                    <a:pt x="10" y="27"/>
                  </a:cubicBezTo>
                  <a:cubicBezTo>
                    <a:pt x="12" y="27"/>
                    <a:pt x="12" y="27"/>
                    <a:pt x="12" y="27"/>
                  </a:cubicBezTo>
                  <a:cubicBezTo>
                    <a:pt x="15" y="28"/>
                    <a:pt x="15" y="28"/>
                    <a:pt x="15" y="28"/>
                  </a:cubicBezTo>
                  <a:cubicBezTo>
                    <a:pt x="17" y="28"/>
                    <a:pt x="17" y="28"/>
                    <a:pt x="17" y="28"/>
                  </a:cubicBezTo>
                  <a:cubicBezTo>
                    <a:pt x="20" y="27"/>
                    <a:pt x="20" y="27"/>
                    <a:pt x="20" y="27"/>
                  </a:cubicBezTo>
                  <a:cubicBezTo>
                    <a:pt x="26" y="21"/>
                    <a:pt x="26" y="21"/>
                    <a:pt x="28" y="17"/>
                  </a:cubicBezTo>
                  <a:cubicBezTo>
                    <a:pt x="32" y="13"/>
                    <a:pt x="35" y="13"/>
                    <a:pt x="39" y="11"/>
                  </a:cubicBezTo>
                  <a:cubicBezTo>
                    <a:pt x="39" y="11"/>
                    <a:pt x="39" y="11"/>
                    <a:pt x="39" y="11"/>
                  </a:cubicBezTo>
                  <a:cubicBezTo>
                    <a:pt x="40" y="10"/>
                    <a:pt x="40" y="10"/>
                    <a:pt x="40" y="10"/>
                  </a:cubicBezTo>
                  <a:cubicBezTo>
                    <a:pt x="41" y="7"/>
                    <a:pt x="40" y="8"/>
                    <a:pt x="41" y="5"/>
                  </a:cubicBezTo>
                  <a:cubicBezTo>
                    <a:pt x="41" y="5"/>
                    <a:pt x="41" y="5"/>
                    <a:pt x="41" y="5"/>
                  </a:cubicBezTo>
                  <a:cubicBezTo>
                    <a:pt x="48" y="0"/>
                    <a:pt x="50" y="1"/>
                    <a:pt x="58" y="1"/>
                  </a:cubicBezTo>
                  <a:cubicBezTo>
                    <a:pt x="58" y="3"/>
                    <a:pt x="58" y="2"/>
                    <a:pt x="58" y="4"/>
                  </a:cubicBezTo>
                  <a:cubicBezTo>
                    <a:pt x="58" y="5"/>
                    <a:pt x="58" y="5"/>
                    <a:pt x="58" y="5"/>
                  </a:cubicBezTo>
                  <a:cubicBezTo>
                    <a:pt x="61" y="5"/>
                    <a:pt x="59" y="5"/>
                    <a:pt x="67" y="5"/>
                  </a:cubicBezTo>
                  <a:cubicBezTo>
                    <a:pt x="70" y="7"/>
                    <a:pt x="69" y="7"/>
                    <a:pt x="72" y="7"/>
                  </a:cubicBezTo>
                  <a:cubicBezTo>
                    <a:pt x="75" y="10"/>
                    <a:pt x="75" y="10"/>
                    <a:pt x="75" y="10"/>
                  </a:cubicBezTo>
                  <a:cubicBezTo>
                    <a:pt x="79" y="10"/>
                    <a:pt x="78" y="10"/>
                    <a:pt x="83" y="11"/>
                  </a:cubicBezTo>
                  <a:cubicBezTo>
                    <a:pt x="84" y="13"/>
                    <a:pt x="84" y="13"/>
                    <a:pt x="84" y="13"/>
                  </a:cubicBezTo>
                  <a:cubicBezTo>
                    <a:pt x="86" y="13"/>
                    <a:pt x="85" y="13"/>
                    <a:pt x="86" y="13"/>
                  </a:cubicBezTo>
                  <a:cubicBezTo>
                    <a:pt x="86" y="14"/>
                    <a:pt x="86" y="14"/>
                    <a:pt x="86" y="14"/>
                  </a:cubicBezTo>
                  <a:cubicBezTo>
                    <a:pt x="86" y="15"/>
                    <a:pt x="86" y="15"/>
                    <a:pt x="86" y="15"/>
                  </a:cubicBezTo>
                  <a:cubicBezTo>
                    <a:pt x="86" y="17"/>
                    <a:pt x="86" y="17"/>
                    <a:pt x="86" y="17"/>
                  </a:cubicBezTo>
                  <a:cubicBezTo>
                    <a:pt x="87" y="19"/>
                    <a:pt x="87" y="19"/>
                    <a:pt x="87" y="19"/>
                  </a:cubicBezTo>
                  <a:cubicBezTo>
                    <a:pt x="87" y="23"/>
                    <a:pt x="86" y="29"/>
                    <a:pt x="87" y="32"/>
                  </a:cubicBezTo>
                  <a:cubicBezTo>
                    <a:pt x="87" y="32"/>
                    <a:pt x="87" y="32"/>
                    <a:pt x="87" y="32"/>
                  </a:cubicBezTo>
                  <a:cubicBezTo>
                    <a:pt x="87" y="33"/>
                    <a:pt x="86" y="35"/>
                    <a:pt x="86" y="36"/>
                  </a:cubicBezTo>
                  <a:cubicBezTo>
                    <a:pt x="86" y="37"/>
                    <a:pt x="86" y="37"/>
                    <a:pt x="86" y="37"/>
                  </a:cubicBezTo>
                  <a:cubicBezTo>
                    <a:pt x="85" y="37"/>
                    <a:pt x="85" y="37"/>
                    <a:pt x="85" y="37"/>
                  </a:cubicBezTo>
                  <a:cubicBezTo>
                    <a:pt x="84" y="38"/>
                    <a:pt x="84" y="38"/>
                    <a:pt x="84" y="38"/>
                  </a:cubicBezTo>
                  <a:cubicBezTo>
                    <a:pt x="84" y="38"/>
                    <a:pt x="84" y="38"/>
                    <a:pt x="84" y="38"/>
                  </a:cubicBezTo>
                  <a:cubicBezTo>
                    <a:pt x="84" y="39"/>
                    <a:pt x="84" y="39"/>
                    <a:pt x="84" y="40"/>
                  </a:cubicBezTo>
                  <a:cubicBezTo>
                    <a:pt x="85" y="40"/>
                    <a:pt x="84" y="40"/>
                    <a:pt x="85" y="40"/>
                  </a:cubicBezTo>
                  <a:cubicBezTo>
                    <a:pt x="85" y="41"/>
                    <a:pt x="85" y="41"/>
                    <a:pt x="85" y="41"/>
                  </a:cubicBezTo>
                  <a:cubicBezTo>
                    <a:pt x="85" y="42"/>
                    <a:pt x="85" y="43"/>
                    <a:pt x="85" y="44"/>
                  </a:cubicBezTo>
                  <a:cubicBezTo>
                    <a:pt x="86" y="49"/>
                    <a:pt x="85" y="46"/>
                    <a:pt x="87" y="50"/>
                  </a:cubicBezTo>
                  <a:cubicBezTo>
                    <a:pt x="87" y="52"/>
                    <a:pt x="85" y="56"/>
                    <a:pt x="83" y="58"/>
                  </a:cubicBezTo>
                  <a:cubicBezTo>
                    <a:pt x="82" y="59"/>
                    <a:pt x="82" y="59"/>
                    <a:pt x="82" y="59"/>
                  </a:cubicBezTo>
                  <a:cubicBezTo>
                    <a:pt x="81" y="59"/>
                    <a:pt x="81" y="59"/>
                    <a:pt x="81" y="59"/>
                  </a:cubicBezTo>
                  <a:cubicBezTo>
                    <a:pt x="81" y="60"/>
                    <a:pt x="81" y="60"/>
                    <a:pt x="81" y="60"/>
                  </a:cubicBezTo>
                  <a:cubicBezTo>
                    <a:pt x="81" y="62"/>
                    <a:pt x="81" y="61"/>
                    <a:pt x="81" y="63"/>
                  </a:cubicBezTo>
                  <a:cubicBezTo>
                    <a:pt x="80" y="65"/>
                    <a:pt x="80" y="65"/>
                    <a:pt x="80" y="65"/>
                  </a:cubicBezTo>
                  <a:cubicBezTo>
                    <a:pt x="81" y="67"/>
                    <a:pt x="81" y="67"/>
                    <a:pt x="81" y="67"/>
                  </a:cubicBezTo>
                  <a:cubicBezTo>
                    <a:pt x="80" y="67"/>
                    <a:pt x="81" y="67"/>
                    <a:pt x="80" y="68"/>
                  </a:cubicBezTo>
                  <a:cubicBezTo>
                    <a:pt x="78" y="70"/>
                    <a:pt x="70" y="79"/>
                    <a:pt x="68" y="80"/>
                  </a:cubicBezTo>
                  <a:close/>
                </a:path>
              </a:pathLst>
            </a:custGeom>
            <a:grpFill/>
            <a:ln w="1588" cap="flat">
              <a:solidFill>
                <a:srgbClr val="E6EAF3">
                  <a:alpha val="56000"/>
                </a:srgbClr>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259" name="Oval 258">
            <a:extLst>
              <a:ext uri="{FF2B5EF4-FFF2-40B4-BE49-F238E27FC236}">
                <a16:creationId xmlns:a16="http://schemas.microsoft.com/office/drawing/2014/main" id="{BF063D6C-BF02-4618-94F5-3FE497FC2873}"/>
              </a:ext>
            </a:extLst>
          </p:cNvPr>
          <p:cNvSpPr/>
          <p:nvPr/>
        </p:nvSpPr>
        <p:spPr>
          <a:xfrm>
            <a:off x="18506750" y="1196150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 name="Oval 259">
            <a:extLst>
              <a:ext uri="{FF2B5EF4-FFF2-40B4-BE49-F238E27FC236}">
                <a16:creationId xmlns:a16="http://schemas.microsoft.com/office/drawing/2014/main" id="{A959B9D1-E958-4910-8AA6-F84CAEDD468B}"/>
              </a:ext>
            </a:extLst>
          </p:cNvPr>
          <p:cNvSpPr/>
          <p:nvPr/>
        </p:nvSpPr>
        <p:spPr>
          <a:xfrm>
            <a:off x="20138931" y="1237408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Oval 260">
            <a:extLst>
              <a:ext uri="{FF2B5EF4-FFF2-40B4-BE49-F238E27FC236}">
                <a16:creationId xmlns:a16="http://schemas.microsoft.com/office/drawing/2014/main" id="{84E913DF-DC50-47BE-8FBA-0E10573BE481}"/>
              </a:ext>
            </a:extLst>
          </p:cNvPr>
          <p:cNvSpPr/>
          <p:nvPr/>
        </p:nvSpPr>
        <p:spPr>
          <a:xfrm>
            <a:off x="20701825" y="1221439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 name="Oval 261">
            <a:extLst>
              <a:ext uri="{FF2B5EF4-FFF2-40B4-BE49-F238E27FC236}">
                <a16:creationId xmlns:a16="http://schemas.microsoft.com/office/drawing/2014/main" id="{800B4AE9-13B1-439D-9D44-918571E9AD19}"/>
              </a:ext>
            </a:extLst>
          </p:cNvPr>
          <p:cNvSpPr/>
          <p:nvPr/>
        </p:nvSpPr>
        <p:spPr>
          <a:xfrm>
            <a:off x="19551568" y="1272272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3" name="Oval 262">
            <a:extLst>
              <a:ext uri="{FF2B5EF4-FFF2-40B4-BE49-F238E27FC236}">
                <a16:creationId xmlns:a16="http://schemas.microsoft.com/office/drawing/2014/main" id="{5700EE0D-4AD3-4C2E-921C-8EA79BC60647}"/>
              </a:ext>
            </a:extLst>
          </p:cNvPr>
          <p:cNvSpPr/>
          <p:nvPr/>
        </p:nvSpPr>
        <p:spPr>
          <a:xfrm>
            <a:off x="19475368" y="1304162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4" name="Oval 263">
            <a:extLst>
              <a:ext uri="{FF2B5EF4-FFF2-40B4-BE49-F238E27FC236}">
                <a16:creationId xmlns:a16="http://schemas.microsoft.com/office/drawing/2014/main" id="{4B55BFF5-64F0-4A29-8E15-F21DBEFEAFF5}"/>
              </a:ext>
            </a:extLst>
          </p:cNvPr>
          <p:cNvSpPr/>
          <p:nvPr/>
        </p:nvSpPr>
        <p:spPr>
          <a:xfrm>
            <a:off x="19353203" y="131247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5" name="Oval 264">
            <a:extLst>
              <a:ext uri="{FF2B5EF4-FFF2-40B4-BE49-F238E27FC236}">
                <a16:creationId xmlns:a16="http://schemas.microsoft.com/office/drawing/2014/main" id="{D3C48460-98F2-474C-8844-1B5206F4E286}"/>
              </a:ext>
            </a:extLst>
          </p:cNvPr>
          <p:cNvSpPr/>
          <p:nvPr/>
        </p:nvSpPr>
        <p:spPr>
          <a:xfrm>
            <a:off x="18868932" y="1311226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6" name="Oval 265">
            <a:extLst>
              <a:ext uri="{FF2B5EF4-FFF2-40B4-BE49-F238E27FC236}">
                <a16:creationId xmlns:a16="http://schemas.microsoft.com/office/drawing/2014/main" id="{B87660D3-F95D-4741-A37E-E61C4E5132DE}"/>
              </a:ext>
            </a:extLst>
          </p:cNvPr>
          <p:cNvSpPr/>
          <p:nvPr/>
        </p:nvSpPr>
        <p:spPr>
          <a:xfrm>
            <a:off x="19174959" y="132627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7" name="Oval 266">
            <a:extLst>
              <a:ext uri="{FF2B5EF4-FFF2-40B4-BE49-F238E27FC236}">
                <a16:creationId xmlns:a16="http://schemas.microsoft.com/office/drawing/2014/main" id="{125E297E-EC85-42A6-AB31-0454C7E36D5E}"/>
              </a:ext>
            </a:extLst>
          </p:cNvPr>
          <p:cNvSpPr/>
          <p:nvPr/>
        </p:nvSpPr>
        <p:spPr>
          <a:xfrm>
            <a:off x="17840144" y="1294246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Oval 267">
            <a:extLst>
              <a:ext uri="{FF2B5EF4-FFF2-40B4-BE49-F238E27FC236}">
                <a16:creationId xmlns:a16="http://schemas.microsoft.com/office/drawing/2014/main" id="{CD6583AF-9320-45C0-B10D-60A248B42C55}"/>
              </a:ext>
            </a:extLst>
          </p:cNvPr>
          <p:cNvSpPr/>
          <p:nvPr/>
        </p:nvSpPr>
        <p:spPr>
          <a:xfrm>
            <a:off x="19223304" y="1350704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9" name="Oval 268">
            <a:extLst>
              <a:ext uri="{FF2B5EF4-FFF2-40B4-BE49-F238E27FC236}">
                <a16:creationId xmlns:a16="http://schemas.microsoft.com/office/drawing/2014/main" id="{B4AEAAC0-7CB4-42BA-9714-F2A9EF542EB7}"/>
              </a:ext>
            </a:extLst>
          </p:cNvPr>
          <p:cNvSpPr/>
          <p:nvPr/>
        </p:nvSpPr>
        <p:spPr>
          <a:xfrm>
            <a:off x="20580722" y="1346227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0" name="Oval 269">
            <a:extLst>
              <a:ext uri="{FF2B5EF4-FFF2-40B4-BE49-F238E27FC236}">
                <a16:creationId xmlns:a16="http://schemas.microsoft.com/office/drawing/2014/main" id="{446A9D52-9D88-453D-A4AF-DEEB82872DDB}"/>
              </a:ext>
            </a:extLst>
          </p:cNvPr>
          <p:cNvSpPr/>
          <p:nvPr/>
        </p:nvSpPr>
        <p:spPr>
          <a:xfrm>
            <a:off x="17236993" y="886706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1" name="Oval 270">
            <a:extLst>
              <a:ext uri="{FF2B5EF4-FFF2-40B4-BE49-F238E27FC236}">
                <a16:creationId xmlns:a16="http://schemas.microsoft.com/office/drawing/2014/main" id="{D145ECCA-54FA-46E8-9BBE-B4544F16868B}"/>
              </a:ext>
            </a:extLst>
          </p:cNvPr>
          <p:cNvSpPr/>
          <p:nvPr/>
        </p:nvSpPr>
        <p:spPr>
          <a:xfrm>
            <a:off x="17700332" y="905228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Oval 271">
            <a:extLst>
              <a:ext uri="{FF2B5EF4-FFF2-40B4-BE49-F238E27FC236}">
                <a16:creationId xmlns:a16="http://schemas.microsoft.com/office/drawing/2014/main" id="{B953D9DB-0BB8-4F05-830A-C0ECA110F95C}"/>
              </a:ext>
            </a:extLst>
          </p:cNvPr>
          <p:cNvSpPr/>
          <p:nvPr/>
        </p:nvSpPr>
        <p:spPr>
          <a:xfrm>
            <a:off x="18369966" y="880532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3" name="Oval 272">
            <a:extLst>
              <a:ext uri="{FF2B5EF4-FFF2-40B4-BE49-F238E27FC236}">
                <a16:creationId xmlns:a16="http://schemas.microsoft.com/office/drawing/2014/main" id="{0FA796CD-D692-43F5-97F4-F28D5635FFB0}"/>
              </a:ext>
            </a:extLst>
          </p:cNvPr>
          <p:cNvSpPr/>
          <p:nvPr/>
        </p:nvSpPr>
        <p:spPr>
          <a:xfrm>
            <a:off x="18303479" y="909028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4" name="Oval 273">
            <a:extLst>
              <a:ext uri="{FF2B5EF4-FFF2-40B4-BE49-F238E27FC236}">
                <a16:creationId xmlns:a16="http://schemas.microsoft.com/office/drawing/2014/main" id="{E6046B94-CFC8-463B-8A1D-AAF42059B57A}"/>
              </a:ext>
            </a:extLst>
          </p:cNvPr>
          <p:cNvSpPr/>
          <p:nvPr/>
        </p:nvSpPr>
        <p:spPr>
          <a:xfrm>
            <a:off x="18115600" y="923889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5" name="Oval 274">
            <a:extLst>
              <a:ext uri="{FF2B5EF4-FFF2-40B4-BE49-F238E27FC236}">
                <a16:creationId xmlns:a16="http://schemas.microsoft.com/office/drawing/2014/main" id="{E75F7321-4310-4D14-AB22-85D838E99544}"/>
              </a:ext>
            </a:extLst>
          </p:cNvPr>
          <p:cNvSpPr/>
          <p:nvPr/>
        </p:nvSpPr>
        <p:spPr>
          <a:xfrm>
            <a:off x="17816399" y="928765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Oval 275">
            <a:extLst>
              <a:ext uri="{FF2B5EF4-FFF2-40B4-BE49-F238E27FC236}">
                <a16:creationId xmlns:a16="http://schemas.microsoft.com/office/drawing/2014/main" id="{470A0BE1-B1B1-4658-A210-8798CFFB4962}"/>
              </a:ext>
            </a:extLst>
          </p:cNvPr>
          <p:cNvSpPr/>
          <p:nvPr/>
        </p:nvSpPr>
        <p:spPr>
          <a:xfrm>
            <a:off x="17889726" y="93535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Oval 276">
            <a:extLst>
              <a:ext uri="{FF2B5EF4-FFF2-40B4-BE49-F238E27FC236}">
                <a16:creationId xmlns:a16="http://schemas.microsoft.com/office/drawing/2014/main" id="{A4D1660D-DEC0-4E41-AE6A-0B48A1E712B8}"/>
              </a:ext>
            </a:extLst>
          </p:cNvPr>
          <p:cNvSpPr/>
          <p:nvPr/>
        </p:nvSpPr>
        <p:spPr>
          <a:xfrm>
            <a:off x="18856478" y="952986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8" name="Oval 277">
            <a:extLst>
              <a:ext uri="{FF2B5EF4-FFF2-40B4-BE49-F238E27FC236}">
                <a16:creationId xmlns:a16="http://schemas.microsoft.com/office/drawing/2014/main" id="{449DCF5D-4349-4146-9781-2BDD0A568271}"/>
              </a:ext>
            </a:extLst>
          </p:cNvPr>
          <p:cNvSpPr/>
          <p:nvPr/>
        </p:nvSpPr>
        <p:spPr>
          <a:xfrm>
            <a:off x="18927714" y="958894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Oval 278">
            <a:extLst>
              <a:ext uri="{FF2B5EF4-FFF2-40B4-BE49-F238E27FC236}">
                <a16:creationId xmlns:a16="http://schemas.microsoft.com/office/drawing/2014/main" id="{02464A62-3766-4B3B-9F50-2940A733F497}"/>
              </a:ext>
            </a:extLst>
          </p:cNvPr>
          <p:cNvSpPr/>
          <p:nvPr/>
        </p:nvSpPr>
        <p:spPr>
          <a:xfrm>
            <a:off x="18232308" y="9425959"/>
            <a:ext cx="353463" cy="353463"/>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Oval 279">
            <a:extLst>
              <a:ext uri="{FF2B5EF4-FFF2-40B4-BE49-F238E27FC236}">
                <a16:creationId xmlns:a16="http://schemas.microsoft.com/office/drawing/2014/main" id="{61BF6B0E-63E9-4ECA-981C-53546987F9FD}"/>
              </a:ext>
            </a:extLst>
          </p:cNvPr>
          <p:cNvSpPr/>
          <p:nvPr/>
        </p:nvSpPr>
        <p:spPr>
          <a:xfrm>
            <a:off x="18061554" y="1022742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Oval 280">
            <a:extLst>
              <a:ext uri="{FF2B5EF4-FFF2-40B4-BE49-F238E27FC236}">
                <a16:creationId xmlns:a16="http://schemas.microsoft.com/office/drawing/2014/main" id="{25B7FE04-58E5-4CCD-86A7-A81AFEEAE0EC}"/>
              </a:ext>
            </a:extLst>
          </p:cNvPr>
          <p:cNvSpPr/>
          <p:nvPr/>
        </p:nvSpPr>
        <p:spPr>
          <a:xfrm>
            <a:off x="17915563" y="1008306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Oval 281">
            <a:extLst>
              <a:ext uri="{FF2B5EF4-FFF2-40B4-BE49-F238E27FC236}">
                <a16:creationId xmlns:a16="http://schemas.microsoft.com/office/drawing/2014/main" id="{474BF5A6-267B-4B93-A0CA-78D7320A004A}"/>
              </a:ext>
            </a:extLst>
          </p:cNvPr>
          <p:cNvSpPr/>
          <p:nvPr/>
        </p:nvSpPr>
        <p:spPr>
          <a:xfrm>
            <a:off x="18025935" y="994828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Oval 282">
            <a:extLst>
              <a:ext uri="{FF2B5EF4-FFF2-40B4-BE49-F238E27FC236}">
                <a16:creationId xmlns:a16="http://schemas.microsoft.com/office/drawing/2014/main" id="{F9BC1298-E402-4E35-84B2-06AAD58615CC}"/>
              </a:ext>
            </a:extLst>
          </p:cNvPr>
          <p:cNvSpPr/>
          <p:nvPr/>
        </p:nvSpPr>
        <p:spPr>
          <a:xfrm>
            <a:off x="18076058" y="980804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Oval 283">
            <a:extLst>
              <a:ext uri="{FF2B5EF4-FFF2-40B4-BE49-F238E27FC236}">
                <a16:creationId xmlns:a16="http://schemas.microsoft.com/office/drawing/2014/main" id="{A6A3CC56-13A9-4476-BF49-CC87715F95E8}"/>
              </a:ext>
            </a:extLst>
          </p:cNvPr>
          <p:cNvSpPr/>
          <p:nvPr/>
        </p:nvSpPr>
        <p:spPr>
          <a:xfrm>
            <a:off x="17978984" y="971611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5" name="Oval 284">
            <a:extLst>
              <a:ext uri="{FF2B5EF4-FFF2-40B4-BE49-F238E27FC236}">
                <a16:creationId xmlns:a16="http://schemas.microsoft.com/office/drawing/2014/main" id="{333AFEA4-C410-4FCD-8418-CD5CF8AD4EDA}"/>
              </a:ext>
            </a:extLst>
          </p:cNvPr>
          <p:cNvSpPr/>
          <p:nvPr/>
        </p:nvSpPr>
        <p:spPr>
          <a:xfrm>
            <a:off x="17851926" y="977473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6" name="Oval 285">
            <a:extLst>
              <a:ext uri="{FF2B5EF4-FFF2-40B4-BE49-F238E27FC236}">
                <a16:creationId xmlns:a16="http://schemas.microsoft.com/office/drawing/2014/main" id="{353F7D65-8237-4025-9EE0-AF93E03152AA}"/>
              </a:ext>
            </a:extLst>
          </p:cNvPr>
          <p:cNvSpPr/>
          <p:nvPr/>
        </p:nvSpPr>
        <p:spPr>
          <a:xfrm>
            <a:off x="17693560" y="965960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7" name="Oval 286">
            <a:extLst>
              <a:ext uri="{FF2B5EF4-FFF2-40B4-BE49-F238E27FC236}">
                <a16:creationId xmlns:a16="http://schemas.microsoft.com/office/drawing/2014/main" id="{798E54B9-D437-4943-8100-9B2AC4C05548}"/>
              </a:ext>
            </a:extLst>
          </p:cNvPr>
          <p:cNvSpPr/>
          <p:nvPr/>
        </p:nvSpPr>
        <p:spPr>
          <a:xfrm>
            <a:off x="17735664" y="94153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Oval 287">
            <a:extLst>
              <a:ext uri="{FF2B5EF4-FFF2-40B4-BE49-F238E27FC236}">
                <a16:creationId xmlns:a16="http://schemas.microsoft.com/office/drawing/2014/main" id="{EF788972-F498-46C6-9343-E174E8EA4F7F}"/>
              </a:ext>
            </a:extLst>
          </p:cNvPr>
          <p:cNvSpPr/>
          <p:nvPr/>
        </p:nvSpPr>
        <p:spPr>
          <a:xfrm>
            <a:off x="17913352" y="954514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9" name="Oval 288">
            <a:extLst>
              <a:ext uri="{FF2B5EF4-FFF2-40B4-BE49-F238E27FC236}">
                <a16:creationId xmlns:a16="http://schemas.microsoft.com/office/drawing/2014/main" id="{1133D9E8-E92E-4311-A6E1-61983CA5F795}"/>
              </a:ext>
            </a:extLst>
          </p:cNvPr>
          <p:cNvSpPr/>
          <p:nvPr/>
        </p:nvSpPr>
        <p:spPr>
          <a:xfrm>
            <a:off x="17629092" y="946546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Oval 289">
            <a:extLst>
              <a:ext uri="{FF2B5EF4-FFF2-40B4-BE49-F238E27FC236}">
                <a16:creationId xmlns:a16="http://schemas.microsoft.com/office/drawing/2014/main" id="{59454A60-6755-45B3-9E16-6348E591C5FE}"/>
              </a:ext>
            </a:extLst>
          </p:cNvPr>
          <p:cNvSpPr/>
          <p:nvPr/>
        </p:nvSpPr>
        <p:spPr>
          <a:xfrm>
            <a:off x="17367126" y="948879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Oval 290">
            <a:extLst>
              <a:ext uri="{FF2B5EF4-FFF2-40B4-BE49-F238E27FC236}">
                <a16:creationId xmlns:a16="http://schemas.microsoft.com/office/drawing/2014/main" id="{37A271F8-090F-4FD6-B304-DE699B1D9E43}"/>
              </a:ext>
            </a:extLst>
          </p:cNvPr>
          <p:cNvSpPr/>
          <p:nvPr/>
        </p:nvSpPr>
        <p:spPr>
          <a:xfrm>
            <a:off x="17488705" y="96058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Oval 291">
            <a:extLst>
              <a:ext uri="{FF2B5EF4-FFF2-40B4-BE49-F238E27FC236}">
                <a16:creationId xmlns:a16="http://schemas.microsoft.com/office/drawing/2014/main" id="{174665CC-E900-4B83-A18E-3D8330108496}"/>
              </a:ext>
            </a:extLst>
          </p:cNvPr>
          <p:cNvSpPr/>
          <p:nvPr/>
        </p:nvSpPr>
        <p:spPr>
          <a:xfrm>
            <a:off x="17436595" y="98855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Oval 292">
            <a:extLst>
              <a:ext uri="{FF2B5EF4-FFF2-40B4-BE49-F238E27FC236}">
                <a16:creationId xmlns:a16="http://schemas.microsoft.com/office/drawing/2014/main" id="{D975BCDD-D965-4C90-B931-AE2B20CD8656}"/>
              </a:ext>
            </a:extLst>
          </p:cNvPr>
          <p:cNvSpPr/>
          <p:nvPr/>
        </p:nvSpPr>
        <p:spPr>
          <a:xfrm>
            <a:off x="17629092" y="100178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Oval 293">
            <a:extLst>
              <a:ext uri="{FF2B5EF4-FFF2-40B4-BE49-F238E27FC236}">
                <a16:creationId xmlns:a16="http://schemas.microsoft.com/office/drawing/2014/main" id="{F71BB3D6-CF4A-422B-9A3D-9112DAE897BA}"/>
              </a:ext>
            </a:extLst>
          </p:cNvPr>
          <p:cNvSpPr/>
          <p:nvPr/>
        </p:nvSpPr>
        <p:spPr>
          <a:xfrm>
            <a:off x="17802832" y="1000716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Oval 294">
            <a:extLst>
              <a:ext uri="{FF2B5EF4-FFF2-40B4-BE49-F238E27FC236}">
                <a16:creationId xmlns:a16="http://schemas.microsoft.com/office/drawing/2014/main" id="{CBB8D3F5-53B4-4C74-8356-48A8A479EC67}"/>
              </a:ext>
            </a:extLst>
          </p:cNvPr>
          <p:cNvSpPr/>
          <p:nvPr/>
        </p:nvSpPr>
        <p:spPr>
          <a:xfrm>
            <a:off x="17703415" y="1020843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6" name="Oval 295">
            <a:extLst>
              <a:ext uri="{FF2B5EF4-FFF2-40B4-BE49-F238E27FC236}">
                <a16:creationId xmlns:a16="http://schemas.microsoft.com/office/drawing/2014/main" id="{314A4A58-A0B0-46D6-9A2B-3953736BAB92}"/>
              </a:ext>
            </a:extLst>
          </p:cNvPr>
          <p:cNvSpPr/>
          <p:nvPr/>
        </p:nvSpPr>
        <p:spPr>
          <a:xfrm>
            <a:off x="17721350" y="1030226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Oval 296">
            <a:extLst>
              <a:ext uri="{FF2B5EF4-FFF2-40B4-BE49-F238E27FC236}">
                <a16:creationId xmlns:a16="http://schemas.microsoft.com/office/drawing/2014/main" id="{DD23986A-5AD3-4CEE-965C-6D7AEDFA599B}"/>
              </a:ext>
            </a:extLst>
          </p:cNvPr>
          <p:cNvSpPr/>
          <p:nvPr/>
        </p:nvSpPr>
        <p:spPr>
          <a:xfrm>
            <a:off x="17450995" y="1021612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Oval 297">
            <a:extLst>
              <a:ext uri="{FF2B5EF4-FFF2-40B4-BE49-F238E27FC236}">
                <a16:creationId xmlns:a16="http://schemas.microsoft.com/office/drawing/2014/main" id="{48541A68-44B0-45F6-8B3A-A55B6449B10E}"/>
              </a:ext>
            </a:extLst>
          </p:cNvPr>
          <p:cNvSpPr/>
          <p:nvPr/>
        </p:nvSpPr>
        <p:spPr>
          <a:xfrm>
            <a:off x="17382133" y="1007837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Oval 298">
            <a:extLst>
              <a:ext uri="{FF2B5EF4-FFF2-40B4-BE49-F238E27FC236}">
                <a16:creationId xmlns:a16="http://schemas.microsoft.com/office/drawing/2014/main" id="{174A9DA2-4D21-4A56-B2AF-972B6CE67B0A}"/>
              </a:ext>
            </a:extLst>
          </p:cNvPr>
          <p:cNvSpPr/>
          <p:nvPr/>
        </p:nvSpPr>
        <p:spPr>
          <a:xfrm>
            <a:off x="17180744" y="983609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Oval 299">
            <a:extLst>
              <a:ext uri="{FF2B5EF4-FFF2-40B4-BE49-F238E27FC236}">
                <a16:creationId xmlns:a16="http://schemas.microsoft.com/office/drawing/2014/main" id="{28526488-F1ED-440B-8DB6-850EBF9AEF0F}"/>
              </a:ext>
            </a:extLst>
          </p:cNvPr>
          <p:cNvSpPr/>
          <p:nvPr/>
        </p:nvSpPr>
        <p:spPr>
          <a:xfrm>
            <a:off x="17226199" y="954514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Oval 300">
            <a:extLst>
              <a:ext uri="{FF2B5EF4-FFF2-40B4-BE49-F238E27FC236}">
                <a16:creationId xmlns:a16="http://schemas.microsoft.com/office/drawing/2014/main" id="{EF964C0A-0405-4BA9-BF26-5830F8C0EFD8}"/>
              </a:ext>
            </a:extLst>
          </p:cNvPr>
          <p:cNvSpPr/>
          <p:nvPr/>
        </p:nvSpPr>
        <p:spPr>
          <a:xfrm>
            <a:off x="16872570" y="957436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Oval 301">
            <a:extLst>
              <a:ext uri="{FF2B5EF4-FFF2-40B4-BE49-F238E27FC236}">
                <a16:creationId xmlns:a16="http://schemas.microsoft.com/office/drawing/2014/main" id="{6F6B739E-61B3-4733-B3C4-588C67BDA07D}"/>
              </a:ext>
            </a:extLst>
          </p:cNvPr>
          <p:cNvSpPr/>
          <p:nvPr/>
        </p:nvSpPr>
        <p:spPr>
          <a:xfrm>
            <a:off x="17148741" y="1017304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Oval 302">
            <a:extLst>
              <a:ext uri="{FF2B5EF4-FFF2-40B4-BE49-F238E27FC236}">
                <a16:creationId xmlns:a16="http://schemas.microsoft.com/office/drawing/2014/main" id="{99AB77C2-338A-4844-A785-1D13A0571498}"/>
              </a:ext>
            </a:extLst>
          </p:cNvPr>
          <p:cNvSpPr/>
          <p:nvPr/>
        </p:nvSpPr>
        <p:spPr>
          <a:xfrm>
            <a:off x="17239875" y="9429993"/>
            <a:ext cx="870404" cy="87040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Oval 303">
            <a:extLst>
              <a:ext uri="{FF2B5EF4-FFF2-40B4-BE49-F238E27FC236}">
                <a16:creationId xmlns:a16="http://schemas.microsoft.com/office/drawing/2014/main" id="{F07CA69A-D09D-4C17-9B80-FF2DD7CEAF41}"/>
              </a:ext>
            </a:extLst>
          </p:cNvPr>
          <p:cNvSpPr/>
          <p:nvPr/>
        </p:nvSpPr>
        <p:spPr>
          <a:xfrm>
            <a:off x="17524608" y="1043491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5" name="Oval 304">
            <a:extLst>
              <a:ext uri="{FF2B5EF4-FFF2-40B4-BE49-F238E27FC236}">
                <a16:creationId xmlns:a16="http://schemas.microsoft.com/office/drawing/2014/main" id="{99509EB4-D6B9-48A0-A905-247E8AF5F95B}"/>
              </a:ext>
            </a:extLst>
          </p:cNvPr>
          <p:cNvSpPr/>
          <p:nvPr/>
        </p:nvSpPr>
        <p:spPr>
          <a:xfrm>
            <a:off x="17111168" y="1059989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6" name="Oval 305">
            <a:extLst>
              <a:ext uri="{FF2B5EF4-FFF2-40B4-BE49-F238E27FC236}">
                <a16:creationId xmlns:a16="http://schemas.microsoft.com/office/drawing/2014/main" id="{04297434-A8C0-46FD-B215-7C72C6486F78}"/>
              </a:ext>
            </a:extLst>
          </p:cNvPr>
          <p:cNvSpPr/>
          <p:nvPr/>
        </p:nvSpPr>
        <p:spPr>
          <a:xfrm>
            <a:off x="17298737" y="1077322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Oval 306">
            <a:extLst>
              <a:ext uri="{FF2B5EF4-FFF2-40B4-BE49-F238E27FC236}">
                <a16:creationId xmlns:a16="http://schemas.microsoft.com/office/drawing/2014/main" id="{98FB9327-E554-485F-9066-746E6C08B322}"/>
              </a:ext>
            </a:extLst>
          </p:cNvPr>
          <p:cNvSpPr/>
          <p:nvPr/>
        </p:nvSpPr>
        <p:spPr>
          <a:xfrm>
            <a:off x="17454343" y="1070056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Oval 307">
            <a:extLst>
              <a:ext uri="{FF2B5EF4-FFF2-40B4-BE49-F238E27FC236}">
                <a16:creationId xmlns:a16="http://schemas.microsoft.com/office/drawing/2014/main" id="{FC35D611-F94D-48CF-A929-5E49567BA960}"/>
              </a:ext>
            </a:extLst>
          </p:cNvPr>
          <p:cNvSpPr/>
          <p:nvPr/>
        </p:nvSpPr>
        <p:spPr>
          <a:xfrm>
            <a:off x="18087930" y="1074775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Oval 308">
            <a:extLst>
              <a:ext uri="{FF2B5EF4-FFF2-40B4-BE49-F238E27FC236}">
                <a16:creationId xmlns:a16="http://schemas.microsoft.com/office/drawing/2014/main" id="{C9481B6C-D754-42CF-820E-AA92B3AC2DCF}"/>
              </a:ext>
            </a:extLst>
          </p:cNvPr>
          <p:cNvSpPr/>
          <p:nvPr/>
        </p:nvSpPr>
        <p:spPr>
          <a:xfrm>
            <a:off x="19180928" y="1072648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Oval 309">
            <a:extLst>
              <a:ext uri="{FF2B5EF4-FFF2-40B4-BE49-F238E27FC236}">
                <a16:creationId xmlns:a16="http://schemas.microsoft.com/office/drawing/2014/main" id="{CA04DCDC-813D-40D8-8C3E-4C1FAAA5E0BD}"/>
              </a:ext>
            </a:extLst>
          </p:cNvPr>
          <p:cNvSpPr/>
          <p:nvPr/>
        </p:nvSpPr>
        <p:spPr>
          <a:xfrm>
            <a:off x="17746788" y="1115430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Oval 310">
            <a:extLst>
              <a:ext uri="{FF2B5EF4-FFF2-40B4-BE49-F238E27FC236}">
                <a16:creationId xmlns:a16="http://schemas.microsoft.com/office/drawing/2014/main" id="{1EDE6E91-C144-433A-8E2A-6880590A3CA5}"/>
              </a:ext>
            </a:extLst>
          </p:cNvPr>
          <p:cNvSpPr/>
          <p:nvPr/>
        </p:nvSpPr>
        <p:spPr>
          <a:xfrm>
            <a:off x="17137965" y="11139076"/>
            <a:ext cx="134820" cy="134820"/>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Oval 311">
            <a:extLst>
              <a:ext uri="{FF2B5EF4-FFF2-40B4-BE49-F238E27FC236}">
                <a16:creationId xmlns:a16="http://schemas.microsoft.com/office/drawing/2014/main" id="{2642AD52-949B-4CC7-9C55-106B9B7F66B9}"/>
              </a:ext>
            </a:extLst>
          </p:cNvPr>
          <p:cNvSpPr/>
          <p:nvPr/>
        </p:nvSpPr>
        <p:spPr>
          <a:xfrm>
            <a:off x="17236993" y="11280679"/>
            <a:ext cx="134820" cy="134820"/>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Oval 312">
            <a:extLst>
              <a:ext uri="{FF2B5EF4-FFF2-40B4-BE49-F238E27FC236}">
                <a16:creationId xmlns:a16="http://schemas.microsoft.com/office/drawing/2014/main" id="{831AAD0B-3FD9-4172-A620-D00D7E169185}"/>
              </a:ext>
            </a:extLst>
          </p:cNvPr>
          <p:cNvSpPr/>
          <p:nvPr/>
        </p:nvSpPr>
        <p:spPr>
          <a:xfrm>
            <a:off x="17709827" y="1138814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 name="Oval 313">
            <a:extLst>
              <a:ext uri="{FF2B5EF4-FFF2-40B4-BE49-F238E27FC236}">
                <a16:creationId xmlns:a16="http://schemas.microsoft.com/office/drawing/2014/main" id="{459DF25C-BF83-44A7-B831-5051A69ACE74}"/>
              </a:ext>
            </a:extLst>
          </p:cNvPr>
          <p:cNvSpPr/>
          <p:nvPr/>
        </p:nvSpPr>
        <p:spPr>
          <a:xfrm>
            <a:off x="19110630" y="1165806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Oval 314">
            <a:extLst>
              <a:ext uri="{FF2B5EF4-FFF2-40B4-BE49-F238E27FC236}">
                <a16:creationId xmlns:a16="http://schemas.microsoft.com/office/drawing/2014/main" id="{444F729B-F816-4633-807E-C256CA083B36}"/>
              </a:ext>
            </a:extLst>
          </p:cNvPr>
          <p:cNvSpPr/>
          <p:nvPr/>
        </p:nvSpPr>
        <p:spPr>
          <a:xfrm>
            <a:off x="16620500" y="1022600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Oval 315">
            <a:extLst>
              <a:ext uri="{FF2B5EF4-FFF2-40B4-BE49-F238E27FC236}">
                <a16:creationId xmlns:a16="http://schemas.microsoft.com/office/drawing/2014/main" id="{0EB2A338-F31F-4F34-8D11-8DFAB485916A}"/>
              </a:ext>
            </a:extLst>
          </p:cNvPr>
          <p:cNvSpPr/>
          <p:nvPr/>
        </p:nvSpPr>
        <p:spPr>
          <a:xfrm>
            <a:off x="16604226" y="1003185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Oval 316">
            <a:extLst>
              <a:ext uri="{FF2B5EF4-FFF2-40B4-BE49-F238E27FC236}">
                <a16:creationId xmlns:a16="http://schemas.microsoft.com/office/drawing/2014/main" id="{5B095620-2E0D-45C8-A11E-E57AE8BF378E}"/>
              </a:ext>
            </a:extLst>
          </p:cNvPr>
          <p:cNvSpPr/>
          <p:nvPr/>
        </p:nvSpPr>
        <p:spPr>
          <a:xfrm>
            <a:off x="16331512" y="998462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8" name="Oval 317">
            <a:extLst>
              <a:ext uri="{FF2B5EF4-FFF2-40B4-BE49-F238E27FC236}">
                <a16:creationId xmlns:a16="http://schemas.microsoft.com/office/drawing/2014/main" id="{759A396F-E744-4A53-BDC3-B1D2A75C78C3}"/>
              </a:ext>
            </a:extLst>
          </p:cNvPr>
          <p:cNvSpPr/>
          <p:nvPr/>
        </p:nvSpPr>
        <p:spPr>
          <a:xfrm>
            <a:off x="16522336" y="980266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Oval 318">
            <a:extLst>
              <a:ext uri="{FF2B5EF4-FFF2-40B4-BE49-F238E27FC236}">
                <a16:creationId xmlns:a16="http://schemas.microsoft.com/office/drawing/2014/main" id="{11BCE959-4D47-471E-A34E-97EF5BA5C302}"/>
              </a:ext>
            </a:extLst>
          </p:cNvPr>
          <p:cNvSpPr/>
          <p:nvPr/>
        </p:nvSpPr>
        <p:spPr>
          <a:xfrm>
            <a:off x="16357824" y="924362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Oval 319">
            <a:extLst>
              <a:ext uri="{FF2B5EF4-FFF2-40B4-BE49-F238E27FC236}">
                <a16:creationId xmlns:a16="http://schemas.microsoft.com/office/drawing/2014/main" id="{E6B84DA7-3BDF-4227-92F9-2BE1368AD07B}"/>
              </a:ext>
            </a:extLst>
          </p:cNvPr>
          <p:cNvSpPr/>
          <p:nvPr/>
        </p:nvSpPr>
        <p:spPr>
          <a:xfrm>
            <a:off x="15897720" y="923980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Oval 320">
            <a:extLst>
              <a:ext uri="{FF2B5EF4-FFF2-40B4-BE49-F238E27FC236}">
                <a16:creationId xmlns:a16="http://schemas.microsoft.com/office/drawing/2014/main" id="{7E761C25-47E8-4FBA-B9FB-128C11D031C8}"/>
              </a:ext>
            </a:extLst>
          </p:cNvPr>
          <p:cNvSpPr/>
          <p:nvPr/>
        </p:nvSpPr>
        <p:spPr>
          <a:xfrm>
            <a:off x="15562968" y="965734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Oval 321">
            <a:extLst>
              <a:ext uri="{FF2B5EF4-FFF2-40B4-BE49-F238E27FC236}">
                <a16:creationId xmlns:a16="http://schemas.microsoft.com/office/drawing/2014/main" id="{D971B47A-D59D-4825-9322-91D8B4F5E060}"/>
              </a:ext>
            </a:extLst>
          </p:cNvPr>
          <p:cNvSpPr/>
          <p:nvPr/>
        </p:nvSpPr>
        <p:spPr>
          <a:xfrm>
            <a:off x="16090348" y="1037021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Oval 322">
            <a:extLst>
              <a:ext uri="{FF2B5EF4-FFF2-40B4-BE49-F238E27FC236}">
                <a16:creationId xmlns:a16="http://schemas.microsoft.com/office/drawing/2014/main" id="{C60F91E8-CAE1-45E0-9B05-E17AB2D312B3}"/>
              </a:ext>
            </a:extLst>
          </p:cNvPr>
          <p:cNvSpPr/>
          <p:nvPr/>
        </p:nvSpPr>
        <p:spPr>
          <a:xfrm>
            <a:off x="16172264" y="1100510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Oval 323">
            <a:extLst>
              <a:ext uri="{FF2B5EF4-FFF2-40B4-BE49-F238E27FC236}">
                <a16:creationId xmlns:a16="http://schemas.microsoft.com/office/drawing/2014/main" id="{49366A32-7004-4B06-BB72-9F40E356E01B}"/>
              </a:ext>
            </a:extLst>
          </p:cNvPr>
          <p:cNvSpPr/>
          <p:nvPr/>
        </p:nvSpPr>
        <p:spPr>
          <a:xfrm>
            <a:off x="15794546" y="1120842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Oval 324">
            <a:extLst>
              <a:ext uri="{FF2B5EF4-FFF2-40B4-BE49-F238E27FC236}">
                <a16:creationId xmlns:a16="http://schemas.microsoft.com/office/drawing/2014/main" id="{2D7122CA-6FDA-4BBE-ABF9-D692202B88A8}"/>
              </a:ext>
            </a:extLst>
          </p:cNvPr>
          <p:cNvSpPr/>
          <p:nvPr/>
        </p:nvSpPr>
        <p:spPr>
          <a:xfrm>
            <a:off x="15513109" y="880267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Oval 325">
            <a:extLst>
              <a:ext uri="{FF2B5EF4-FFF2-40B4-BE49-F238E27FC236}">
                <a16:creationId xmlns:a16="http://schemas.microsoft.com/office/drawing/2014/main" id="{7D878E20-E403-4482-AE61-D1D0F014C814}"/>
              </a:ext>
            </a:extLst>
          </p:cNvPr>
          <p:cNvSpPr/>
          <p:nvPr/>
        </p:nvSpPr>
        <p:spPr>
          <a:xfrm>
            <a:off x="15399622" y="921851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Oval 326">
            <a:extLst>
              <a:ext uri="{FF2B5EF4-FFF2-40B4-BE49-F238E27FC236}">
                <a16:creationId xmlns:a16="http://schemas.microsoft.com/office/drawing/2014/main" id="{5CFA01F6-A271-4AD9-90D3-76138ABEC303}"/>
              </a:ext>
            </a:extLst>
          </p:cNvPr>
          <p:cNvSpPr/>
          <p:nvPr/>
        </p:nvSpPr>
        <p:spPr>
          <a:xfrm>
            <a:off x="15624903" y="985490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Oval 327">
            <a:extLst>
              <a:ext uri="{FF2B5EF4-FFF2-40B4-BE49-F238E27FC236}">
                <a16:creationId xmlns:a16="http://schemas.microsoft.com/office/drawing/2014/main" id="{64A80B52-0D9E-4258-A56E-3EC61BCAE3A0}"/>
              </a:ext>
            </a:extLst>
          </p:cNvPr>
          <p:cNvSpPr/>
          <p:nvPr/>
        </p:nvSpPr>
        <p:spPr>
          <a:xfrm>
            <a:off x="14535115" y="9399951"/>
            <a:ext cx="791276" cy="791276"/>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Oval 328">
            <a:extLst>
              <a:ext uri="{FF2B5EF4-FFF2-40B4-BE49-F238E27FC236}">
                <a16:creationId xmlns:a16="http://schemas.microsoft.com/office/drawing/2014/main" id="{E8401DA7-0B94-4B13-A5F6-B01DB214EEAD}"/>
              </a:ext>
            </a:extLst>
          </p:cNvPr>
          <p:cNvSpPr/>
          <p:nvPr/>
        </p:nvSpPr>
        <p:spPr>
          <a:xfrm>
            <a:off x="14739545" y="1006622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Oval 329">
            <a:extLst>
              <a:ext uri="{FF2B5EF4-FFF2-40B4-BE49-F238E27FC236}">
                <a16:creationId xmlns:a16="http://schemas.microsoft.com/office/drawing/2014/main" id="{10AE12EC-7B36-4429-9B65-26EDD6C879F9}"/>
              </a:ext>
            </a:extLst>
          </p:cNvPr>
          <p:cNvSpPr/>
          <p:nvPr/>
        </p:nvSpPr>
        <p:spPr>
          <a:xfrm>
            <a:off x="14798230" y="1017141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Oval 330">
            <a:extLst>
              <a:ext uri="{FF2B5EF4-FFF2-40B4-BE49-F238E27FC236}">
                <a16:creationId xmlns:a16="http://schemas.microsoft.com/office/drawing/2014/main" id="{CDD79946-0A82-4538-B317-3E7CBF7AC640}"/>
              </a:ext>
            </a:extLst>
          </p:cNvPr>
          <p:cNvSpPr/>
          <p:nvPr/>
        </p:nvSpPr>
        <p:spPr>
          <a:xfrm>
            <a:off x="14900053" y="1020368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Oval 331">
            <a:extLst>
              <a:ext uri="{FF2B5EF4-FFF2-40B4-BE49-F238E27FC236}">
                <a16:creationId xmlns:a16="http://schemas.microsoft.com/office/drawing/2014/main" id="{DE97082A-E65C-49AC-954A-E2E1756E41B6}"/>
              </a:ext>
            </a:extLst>
          </p:cNvPr>
          <p:cNvSpPr/>
          <p:nvPr/>
        </p:nvSpPr>
        <p:spPr>
          <a:xfrm>
            <a:off x="14984319" y="1033161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Oval 332">
            <a:extLst>
              <a:ext uri="{FF2B5EF4-FFF2-40B4-BE49-F238E27FC236}">
                <a16:creationId xmlns:a16="http://schemas.microsoft.com/office/drawing/2014/main" id="{BF4BB1A8-94FF-40B0-BF2F-149ACB0C45AE}"/>
              </a:ext>
            </a:extLst>
          </p:cNvPr>
          <p:cNvSpPr/>
          <p:nvPr/>
        </p:nvSpPr>
        <p:spPr>
          <a:xfrm>
            <a:off x="14573971" y="931608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Oval 333">
            <a:extLst>
              <a:ext uri="{FF2B5EF4-FFF2-40B4-BE49-F238E27FC236}">
                <a16:creationId xmlns:a16="http://schemas.microsoft.com/office/drawing/2014/main" id="{4D9ECB55-F743-4371-BB2B-C2B7E82E5195}"/>
              </a:ext>
            </a:extLst>
          </p:cNvPr>
          <p:cNvSpPr/>
          <p:nvPr/>
        </p:nvSpPr>
        <p:spPr>
          <a:xfrm>
            <a:off x="14470867" y="932205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Oval 334">
            <a:extLst>
              <a:ext uri="{FF2B5EF4-FFF2-40B4-BE49-F238E27FC236}">
                <a16:creationId xmlns:a16="http://schemas.microsoft.com/office/drawing/2014/main" id="{6EEA4FC8-0E80-40C5-B1B6-DD1CE442A68A}"/>
              </a:ext>
            </a:extLst>
          </p:cNvPr>
          <p:cNvSpPr/>
          <p:nvPr/>
        </p:nvSpPr>
        <p:spPr>
          <a:xfrm>
            <a:off x="14393076" y="919238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Oval 335">
            <a:extLst>
              <a:ext uri="{FF2B5EF4-FFF2-40B4-BE49-F238E27FC236}">
                <a16:creationId xmlns:a16="http://schemas.microsoft.com/office/drawing/2014/main" id="{D5264B66-0EC8-4F22-95BA-3668D83A141F}"/>
              </a:ext>
            </a:extLst>
          </p:cNvPr>
          <p:cNvSpPr/>
          <p:nvPr/>
        </p:nvSpPr>
        <p:spPr>
          <a:xfrm>
            <a:off x="14406548" y="972863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Oval 336">
            <a:extLst>
              <a:ext uri="{FF2B5EF4-FFF2-40B4-BE49-F238E27FC236}">
                <a16:creationId xmlns:a16="http://schemas.microsoft.com/office/drawing/2014/main" id="{555B9B0E-6D1C-44AE-A413-1D026456CDED}"/>
              </a:ext>
            </a:extLst>
          </p:cNvPr>
          <p:cNvSpPr/>
          <p:nvPr/>
        </p:nvSpPr>
        <p:spPr>
          <a:xfrm>
            <a:off x="14017604" y="934685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Oval 337">
            <a:extLst>
              <a:ext uri="{FF2B5EF4-FFF2-40B4-BE49-F238E27FC236}">
                <a16:creationId xmlns:a16="http://schemas.microsoft.com/office/drawing/2014/main" id="{913AF160-8110-455A-AAD5-AA055077EF97}"/>
              </a:ext>
            </a:extLst>
          </p:cNvPr>
          <p:cNvSpPr/>
          <p:nvPr/>
        </p:nvSpPr>
        <p:spPr>
          <a:xfrm>
            <a:off x="13945250" y="959380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Oval 338">
            <a:extLst>
              <a:ext uri="{FF2B5EF4-FFF2-40B4-BE49-F238E27FC236}">
                <a16:creationId xmlns:a16="http://schemas.microsoft.com/office/drawing/2014/main" id="{04A2B135-D310-4B78-B875-25F09E66D337}"/>
              </a:ext>
            </a:extLst>
          </p:cNvPr>
          <p:cNvSpPr/>
          <p:nvPr/>
        </p:nvSpPr>
        <p:spPr>
          <a:xfrm>
            <a:off x="14059855" y="969690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Oval 339">
            <a:extLst>
              <a:ext uri="{FF2B5EF4-FFF2-40B4-BE49-F238E27FC236}">
                <a16:creationId xmlns:a16="http://schemas.microsoft.com/office/drawing/2014/main" id="{1AEF4B8B-A984-4EAF-A69E-9E092108C156}"/>
              </a:ext>
            </a:extLst>
          </p:cNvPr>
          <p:cNvSpPr/>
          <p:nvPr/>
        </p:nvSpPr>
        <p:spPr>
          <a:xfrm>
            <a:off x="14477719" y="1020547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Oval 340">
            <a:extLst>
              <a:ext uri="{FF2B5EF4-FFF2-40B4-BE49-F238E27FC236}">
                <a16:creationId xmlns:a16="http://schemas.microsoft.com/office/drawing/2014/main" id="{07707728-9E6F-42B6-9723-5221BACFFA2B}"/>
              </a:ext>
            </a:extLst>
          </p:cNvPr>
          <p:cNvSpPr/>
          <p:nvPr/>
        </p:nvSpPr>
        <p:spPr>
          <a:xfrm>
            <a:off x="13983784" y="982110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Oval 341">
            <a:extLst>
              <a:ext uri="{FF2B5EF4-FFF2-40B4-BE49-F238E27FC236}">
                <a16:creationId xmlns:a16="http://schemas.microsoft.com/office/drawing/2014/main" id="{92BD6B22-23D1-4A25-8088-B9A11ED0ACE8}"/>
              </a:ext>
            </a:extLst>
          </p:cNvPr>
          <p:cNvSpPr/>
          <p:nvPr/>
        </p:nvSpPr>
        <p:spPr>
          <a:xfrm>
            <a:off x="14071395" y="987766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Oval 342">
            <a:extLst>
              <a:ext uri="{FF2B5EF4-FFF2-40B4-BE49-F238E27FC236}">
                <a16:creationId xmlns:a16="http://schemas.microsoft.com/office/drawing/2014/main" id="{0B1B6E86-7567-45B8-B01B-AD10D04E6848}"/>
              </a:ext>
            </a:extLst>
          </p:cNvPr>
          <p:cNvSpPr/>
          <p:nvPr/>
        </p:nvSpPr>
        <p:spPr>
          <a:xfrm>
            <a:off x="13845196" y="100712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Oval 343">
            <a:extLst>
              <a:ext uri="{FF2B5EF4-FFF2-40B4-BE49-F238E27FC236}">
                <a16:creationId xmlns:a16="http://schemas.microsoft.com/office/drawing/2014/main" id="{47558DD6-5CAC-4F90-BF97-3A47496C85E8}"/>
              </a:ext>
            </a:extLst>
          </p:cNvPr>
          <p:cNvSpPr/>
          <p:nvPr/>
        </p:nvSpPr>
        <p:spPr>
          <a:xfrm>
            <a:off x="14347508" y="1080445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Oval 344">
            <a:extLst>
              <a:ext uri="{FF2B5EF4-FFF2-40B4-BE49-F238E27FC236}">
                <a16:creationId xmlns:a16="http://schemas.microsoft.com/office/drawing/2014/main" id="{0B1FBEC6-D72B-43F3-8780-FA753B50709E}"/>
              </a:ext>
            </a:extLst>
          </p:cNvPr>
          <p:cNvSpPr/>
          <p:nvPr/>
        </p:nvSpPr>
        <p:spPr>
          <a:xfrm>
            <a:off x="14553634" y="1113342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Oval 345">
            <a:extLst>
              <a:ext uri="{FF2B5EF4-FFF2-40B4-BE49-F238E27FC236}">
                <a16:creationId xmlns:a16="http://schemas.microsoft.com/office/drawing/2014/main" id="{DC327E0F-AFD6-433B-96EF-50501C198D05}"/>
              </a:ext>
            </a:extLst>
          </p:cNvPr>
          <p:cNvSpPr/>
          <p:nvPr/>
        </p:nvSpPr>
        <p:spPr>
          <a:xfrm>
            <a:off x="14274370" y="1094931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Oval 346">
            <a:extLst>
              <a:ext uri="{FF2B5EF4-FFF2-40B4-BE49-F238E27FC236}">
                <a16:creationId xmlns:a16="http://schemas.microsoft.com/office/drawing/2014/main" id="{244A424D-DE73-430B-8FB3-4C1C3884AFF8}"/>
              </a:ext>
            </a:extLst>
          </p:cNvPr>
          <p:cNvSpPr/>
          <p:nvPr/>
        </p:nvSpPr>
        <p:spPr>
          <a:xfrm>
            <a:off x="13789639" y="1076171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Oval 347">
            <a:extLst>
              <a:ext uri="{FF2B5EF4-FFF2-40B4-BE49-F238E27FC236}">
                <a16:creationId xmlns:a16="http://schemas.microsoft.com/office/drawing/2014/main" id="{9DB32A3C-37E0-4127-8EAE-B55DA7E357B3}"/>
              </a:ext>
            </a:extLst>
          </p:cNvPr>
          <p:cNvSpPr/>
          <p:nvPr/>
        </p:nvSpPr>
        <p:spPr>
          <a:xfrm>
            <a:off x="13216530" y="1061041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Oval 348">
            <a:extLst>
              <a:ext uri="{FF2B5EF4-FFF2-40B4-BE49-F238E27FC236}">
                <a16:creationId xmlns:a16="http://schemas.microsoft.com/office/drawing/2014/main" id="{A8087D28-CA43-4AF1-8F8D-FAB6521AB9AF}"/>
              </a:ext>
            </a:extLst>
          </p:cNvPr>
          <p:cNvSpPr/>
          <p:nvPr/>
        </p:nvSpPr>
        <p:spPr>
          <a:xfrm>
            <a:off x="12808647" y="1052720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Oval 349">
            <a:extLst>
              <a:ext uri="{FF2B5EF4-FFF2-40B4-BE49-F238E27FC236}">
                <a16:creationId xmlns:a16="http://schemas.microsoft.com/office/drawing/2014/main" id="{237B3AB7-E304-455B-8786-7CE0A71EE5A0}"/>
              </a:ext>
            </a:extLst>
          </p:cNvPr>
          <p:cNvSpPr/>
          <p:nvPr/>
        </p:nvSpPr>
        <p:spPr>
          <a:xfrm>
            <a:off x="12476103" y="1005702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Oval 350">
            <a:extLst>
              <a:ext uri="{FF2B5EF4-FFF2-40B4-BE49-F238E27FC236}">
                <a16:creationId xmlns:a16="http://schemas.microsoft.com/office/drawing/2014/main" id="{A21B2ED6-5F57-45A3-92EC-0AA06588E6EF}"/>
              </a:ext>
            </a:extLst>
          </p:cNvPr>
          <p:cNvSpPr/>
          <p:nvPr/>
        </p:nvSpPr>
        <p:spPr>
          <a:xfrm>
            <a:off x="12055858" y="981561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Oval 351">
            <a:extLst>
              <a:ext uri="{FF2B5EF4-FFF2-40B4-BE49-F238E27FC236}">
                <a16:creationId xmlns:a16="http://schemas.microsoft.com/office/drawing/2014/main" id="{5B19D6DE-E7B1-49F5-A341-CFAFB729028D}"/>
              </a:ext>
            </a:extLst>
          </p:cNvPr>
          <p:cNvSpPr/>
          <p:nvPr/>
        </p:nvSpPr>
        <p:spPr>
          <a:xfrm>
            <a:off x="11879888" y="1037256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Oval 352">
            <a:extLst>
              <a:ext uri="{FF2B5EF4-FFF2-40B4-BE49-F238E27FC236}">
                <a16:creationId xmlns:a16="http://schemas.microsoft.com/office/drawing/2014/main" id="{BD6A65AC-201E-4246-8849-D75240FB6F0D}"/>
              </a:ext>
            </a:extLst>
          </p:cNvPr>
          <p:cNvSpPr/>
          <p:nvPr/>
        </p:nvSpPr>
        <p:spPr>
          <a:xfrm>
            <a:off x="12334266" y="1077890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Oval 353">
            <a:extLst>
              <a:ext uri="{FF2B5EF4-FFF2-40B4-BE49-F238E27FC236}">
                <a16:creationId xmlns:a16="http://schemas.microsoft.com/office/drawing/2014/main" id="{F66EC83D-9BE4-45DC-BDB8-162D4F337E6E}"/>
              </a:ext>
            </a:extLst>
          </p:cNvPr>
          <p:cNvSpPr/>
          <p:nvPr/>
        </p:nvSpPr>
        <p:spPr>
          <a:xfrm>
            <a:off x="12317386" y="1099737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Oval 354">
            <a:extLst>
              <a:ext uri="{FF2B5EF4-FFF2-40B4-BE49-F238E27FC236}">
                <a16:creationId xmlns:a16="http://schemas.microsoft.com/office/drawing/2014/main" id="{181E1D5C-9422-48AE-8EEE-9ACC0FB69AEB}"/>
              </a:ext>
            </a:extLst>
          </p:cNvPr>
          <p:cNvSpPr/>
          <p:nvPr/>
        </p:nvSpPr>
        <p:spPr>
          <a:xfrm>
            <a:off x="12400781" y="1094778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Oval 355">
            <a:extLst>
              <a:ext uri="{FF2B5EF4-FFF2-40B4-BE49-F238E27FC236}">
                <a16:creationId xmlns:a16="http://schemas.microsoft.com/office/drawing/2014/main" id="{71143973-D547-4E45-9543-25941C5E9D60}"/>
              </a:ext>
            </a:extLst>
          </p:cNvPr>
          <p:cNvSpPr/>
          <p:nvPr/>
        </p:nvSpPr>
        <p:spPr>
          <a:xfrm>
            <a:off x="12476539" y="1092138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Oval 356">
            <a:extLst>
              <a:ext uri="{FF2B5EF4-FFF2-40B4-BE49-F238E27FC236}">
                <a16:creationId xmlns:a16="http://schemas.microsoft.com/office/drawing/2014/main" id="{47F0BFBF-0E2C-46F7-97E7-32F8012D17A4}"/>
              </a:ext>
            </a:extLst>
          </p:cNvPr>
          <p:cNvSpPr/>
          <p:nvPr/>
        </p:nvSpPr>
        <p:spPr>
          <a:xfrm>
            <a:off x="12785469" y="109295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Oval 357">
            <a:extLst>
              <a:ext uri="{FF2B5EF4-FFF2-40B4-BE49-F238E27FC236}">
                <a16:creationId xmlns:a16="http://schemas.microsoft.com/office/drawing/2014/main" id="{BC6E9120-9E31-4197-B2E7-FEADA39A0AD3}"/>
              </a:ext>
            </a:extLst>
          </p:cNvPr>
          <p:cNvSpPr/>
          <p:nvPr/>
        </p:nvSpPr>
        <p:spPr>
          <a:xfrm>
            <a:off x="12930032" y="1118151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Oval 358">
            <a:extLst>
              <a:ext uri="{FF2B5EF4-FFF2-40B4-BE49-F238E27FC236}">
                <a16:creationId xmlns:a16="http://schemas.microsoft.com/office/drawing/2014/main" id="{056DEF81-DCBE-4D50-A855-B888072D7E5E}"/>
              </a:ext>
            </a:extLst>
          </p:cNvPr>
          <p:cNvSpPr/>
          <p:nvPr/>
        </p:nvSpPr>
        <p:spPr>
          <a:xfrm>
            <a:off x="13385393" y="1104752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Oval 359">
            <a:extLst>
              <a:ext uri="{FF2B5EF4-FFF2-40B4-BE49-F238E27FC236}">
                <a16:creationId xmlns:a16="http://schemas.microsoft.com/office/drawing/2014/main" id="{464943E6-F092-4E1C-9C3E-DF50747C1C1D}"/>
              </a:ext>
            </a:extLst>
          </p:cNvPr>
          <p:cNvSpPr/>
          <p:nvPr/>
        </p:nvSpPr>
        <p:spPr>
          <a:xfrm>
            <a:off x="14171222" y="1135568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Oval 360">
            <a:extLst>
              <a:ext uri="{FF2B5EF4-FFF2-40B4-BE49-F238E27FC236}">
                <a16:creationId xmlns:a16="http://schemas.microsoft.com/office/drawing/2014/main" id="{7B5B05CF-5641-4C86-A23A-12128D5A42B1}"/>
              </a:ext>
            </a:extLst>
          </p:cNvPr>
          <p:cNvSpPr/>
          <p:nvPr/>
        </p:nvSpPr>
        <p:spPr>
          <a:xfrm>
            <a:off x="13795614" y="1145977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Oval 361">
            <a:extLst>
              <a:ext uri="{FF2B5EF4-FFF2-40B4-BE49-F238E27FC236}">
                <a16:creationId xmlns:a16="http://schemas.microsoft.com/office/drawing/2014/main" id="{7BDA1D18-78D7-4E72-BFDD-CA545B916736}"/>
              </a:ext>
            </a:extLst>
          </p:cNvPr>
          <p:cNvSpPr/>
          <p:nvPr/>
        </p:nvSpPr>
        <p:spPr>
          <a:xfrm>
            <a:off x="14017031" y="1167667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Oval 362">
            <a:extLst>
              <a:ext uri="{FF2B5EF4-FFF2-40B4-BE49-F238E27FC236}">
                <a16:creationId xmlns:a16="http://schemas.microsoft.com/office/drawing/2014/main" id="{DD22CE01-4050-4509-BAB6-BCB48D5B7A64}"/>
              </a:ext>
            </a:extLst>
          </p:cNvPr>
          <p:cNvSpPr/>
          <p:nvPr/>
        </p:nvSpPr>
        <p:spPr>
          <a:xfrm>
            <a:off x="14959170" y="1157892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Oval 363">
            <a:extLst>
              <a:ext uri="{FF2B5EF4-FFF2-40B4-BE49-F238E27FC236}">
                <a16:creationId xmlns:a16="http://schemas.microsoft.com/office/drawing/2014/main" id="{8D2D5EAC-F0A9-4295-A288-2F73F93FDE15}"/>
              </a:ext>
            </a:extLst>
          </p:cNvPr>
          <p:cNvSpPr/>
          <p:nvPr/>
        </p:nvSpPr>
        <p:spPr>
          <a:xfrm>
            <a:off x="14492809" y="1197095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Oval 364">
            <a:extLst>
              <a:ext uri="{FF2B5EF4-FFF2-40B4-BE49-F238E27FC236}">
                <a16:creationId xmlns:a16="http://schemas.microsoft.com/office/drawing/2014/main" id="{B825E4BE-5F5C-455A-9305-88FF6AD9F138}"/>
              </a:ext>
            </a:extLst>
          </p:cNvPr>
          <p:cNvSpPr/>
          <p:nvPr/>
        </p:nvSpPr>
        <p:spPr>
          <a:xfrm>
            <a:off x="14567836" y="1226008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Oval 365">
            <a:extLst>
              <a:ext uri="{FF2B5EF4-FFF2-40B4-BE49-F238E27FC236}">
                <a16:creationId xmlns:a16="http://schemas.microsoft.com/office/drawing/2014/main" id="{7CBC9CD9-10A5-4381-B3BA-4A0015A95EC8}"/>
              </a:ext>
            </a:extLst>
          </p:cNvPr>
          <p:cNvSpPr/>
          <p:nvPr/>
        </p:nvSpPr>
        <p:spPr>
          <a:xfrm>
            <a:off x="14957548" y="1238681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Oval 366">
            <a:extLst>
              <a:ext uri="{FF2B5EF4-FFF2-40B4-BE49-F238E27FC236}">
                <a16:creationId xmlns:a16="http://schemas.microsoft.com/office/drawing/2014/main" id="{27CE4898-6EF2-4985-898C-4CAB71A89F39}"/>
              </a:ext>
            </a:extLst>
          </p:cNvPr>
          <p:cNvSpPr/>
          <p:nvPr/>
        </p:nvSpPr>
        <p:spPr>
          <a:xfrm>
            <a:off x="15068985" y="1233520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Oval 367">
            <a:extLst>
              <a:ext uri="{FF2B5EF4-FFF2-40B4-BE49-F238E27FC236}">
                <a16:creationId xmlns:a16="http://schemas.microsoft.com/office/drawing/2014/main" id="{744C9B60-178B-4066-B4E7-20E70CDC45CC}"/>
              </a:ext>
            </a:extLst>
          </p:cNvPr>
          <p:cNvSpPr/>
          <p:nvPr/>
        </p:nvSpPr>
        <p:spPr>
          <a:xfrm>
            <a:off x="13868686" y="1264326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Oval 368">
            <a:extLst>
              <a:ext uri="{FF2B5EF4-FFF2-40B4-BE49-F238E27FC236}">
                <a16:creationId xmlns:a16="http://schemas.microsoft.com/office/drawing/2014/main" id="{EE82F1E2-041A-4794-845A-6F5101E35CE9}"/>
              </a:ext>
            </a:extLst>
          </p:cNvPr>
          <p:cNvSpPr/>
          <p:nvPr/>
        </p:nvSpPr>
        <p:spPr>
          <a:xfrm>
            <a:off x="13438588" y="1284811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Oval 369">
            <a:extLst>
              <a:ext uri="{FF2B5EF4-FFF2-40B4-BE49-F238E27FC236}">
                <a16:creationId xmlns:a16="http://schemas.microsoft.com/office/drawing/2014/main" id="{87F9BA1F-290E-43B0-BE63-DA350DF6BADE}"/>
              </a:ext>
            </a:extLst>
          </p:cNvPr>
          <p:cNvSpPr/>
          <p:nvPr/>
        </p:nvSpPr>
        <p:spPr>
          <a:xfrm>
            <a:off x="13236957" y="1245746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Oval 370">
            <a:extLst>
              <a:ext uri="{FF2B5EF4-FFF2-40B4-BE49-F238E27FC236}">
                <a16:creationId xmlns:a16="http://schemas.microsoft.com/office/drawing/2014/main" id="{89E88044-D746-43E1-A463-3EC17BAA1FCD}"/>
              </a:ext>
            </a:extLst>
          </p:cNvPr>
          <p:cNvSpPr/>
          <p:nvPr/>
        </p:nvSpPr>
        <p:spPr>
          <a:xfrm>
            <a:off x="13745204" y="1226622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Oval 371">
            <a:extLst>
              <a:ext uri="{FF2B5EF4-FFF2-40B4-BE49-F238E27FC236}">
                <a16:creationId xmlns:a16="http://schemas.microsoft.com/office/drawing/2014/main" id="{C8B53D53-E98C-4649-B753-D95EAF2CBBD4}"/>
              </a:ext>
            </a:extLst>
          </p:cNvPr>
          <p:cNvSpPr/>
          <p:nvPr/>
        </p:nvSpPr>
        <p:spPr>
          <a:xfrm>
            <a:off x="13690134" y="1197542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Oval 372">
            <a:extLst>
              <a:ext uri="{FF2B5EF4-FFF2-40B4-BE49-F238E27FC236}">
                <a16:creationId xmlns:a16="http://schemas.microsoft.com/office/drawing/2014/main" id="{782432E8-C442-464B-8619-A1E7EFD1DA58}"/>
              </a:ext>
            </a:extLst>
          </p:cNvPr>
          <p:cNvSpPr/>
          <p:nvPr/>
        </p:nvSpPr>
        <p:spPr>
          <a:xfrm>
            <a:off x="13216530" y="118759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Oval 373">
            <a:extLst>
              <a:ext uri="{FF2B5EF4-FFF2-40B4-BE49-F238E27FC236}">
                <a16:creationId xmlns:a16="http://schemas.microsoft.com/office/drawing/2014/main" id="{80A445B3-AD8B-44B6-BEEA-F109BFD4C871}"/>
              </a:ext>
            </a:extLst>
          </p:cNvPr>
          <p:cNvSpPr/>
          <p:nvPr/>
        </p:nvSpPr>
        <p:spPr>
          <a:xfrm>
            <a:off x="13404388" y="1154352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Oval 374">
            <a:extLst>
              <a:ext uri="{FF2B5EF4-FFF2-40B4-BE49-F238E27FC236}">
                <a16:creationId xmlns:a16="http://schemas.microsoft.com/office/drawing/2014/main" id="{75ACFF83-A042-4986-9248-FD3F15714BEB}"/>
              </a:ext>
            </a:extLst>
          </p:cNvPr>
          <p:cNvSpPr/>
          <p:nvPr/>
        </p:nvSpPr>
        <p:spPr>
          <a:xfrm>
            <a:off x="13121029" y="113963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Oval 375">
            <a:extLst>
              <a:ext uri="{FF2B5EF4-FFF2-40B4-BE49-F238E27FC236}">
                <a16:creationId xmlns:a16="http://schemas.microsoft.com/office/drawing/2014/main" id="{216B10B1-0398-47C8-9DFA-3F80EEAA8B9F}"/>
              </a:ext>
            </a:extLst>
          </p:cNvPr>
          <p:cNvSpPr/>
          <p:nvPr/>
        </p:nvSpPr>
        <p:spPr>
          <a:xfrm>
            <a:off x="12913125" y="1141662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Oval 376">
            <a:extLst>
              <a:ext uri="{FF2B5EF4-FFF2-40B4-BE49-F238E27FC236}">
                <a16:creationId xmlns:a16="http://schemas.microsoft.com/office/drawing/2014/main" id="{060A14AA-5DD6-4F7B-A74C-F9C64DE6E182}"/>
              </a:ext>
            </a:extLst>
          </p:cNvPr>
          <p:cNvSpPr/>
          <p:nvPr/>
        </p:nvSpPr>
        <p:spPr>
          <a:xfrm>
            <a:off x="12856815" y="1128913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Oval 377">
            <a:extLst>
              <a:ext uri="{FF2B5EF4-FFF2-40B4-BE49-F238E27FC236}">
                <a16:creationId xmlns:a16="http://schemas.microsoft.com/office/drawing/2014/main" id="{CE08F13B-2573-4B9A-8966-90560A3A7984}"/>
              </a:ext>
            </a:extLst>
          </p:cNvPr>
          <p:cNvSpPr/>
          <p:nvPr/>
        </p:nvSpPr>
        <p:spPr>
          <a:xfrm>
            <a:off x="12129529" y="1099471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Oval 378">
            <a:extLst>
              <a:ext uri="{FF2B5EF4-FFF2-40B4-BE49-F238E27FC236}">
                <a16:creationId xmlns:a16="http://schemas.microsoft.com/office/drawing/2014/main" id="{7B4158EC-57AD-45F0-9763-90B35E061766}"/>
              </a:ext>
            </a:extLst>
          </p:cNvPr>
          <p:cNvSpPr/>
          <p:nvPr/>
        </p:nvSpPr>
        <p:spPr>
          <a:xfrm>
            <a:off x="11915773" y="1090635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Oval 379">
            <a:extLst>
              <a:ext uri="{FF2B5EF4-FFF2-40B4-BE49-F238E27FC236}">
                <a16:creationId xmlns:a16="http://schemas.microsoft.com/office/drawing/2014/main" id="{562B179F-D8D1-4B44-B366-06DD3B53A4E7}"/>
              </a:ext>
            </a:extLst>
          </p:cNvPr>
          <p:cNvSpPr/>
          <p:nvPr/>
        </p:nvSpPr>
        <p:spPr>
          <a:xfrm>
            <a:off x="11943719" y="1108077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Oval 380">
            <a:extLst>
              <a:ext uri="{FF2B5EF4-FFF2-40B4-BE49-F238E27FC236}">
                <a16:creationId xmlns:a16="http://schemas.microsoft.com/office/drawing/2014/main" id="{669A95BF-4F04-4C9A-9D8C-2110419C84C4}"/>
              </a:ext>
            </a:extLst>
          </p:cNvPr>
          <p:cNvSpPr/>
          <p:nvPr/>
        </p:nvSpPr>
        <p:spPr>
          <a:xfrm>
            <a:off x="11711287" y="1064564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Oval 381">
            <a:extLst>
              <a:ext uri="{FF2B5EF4-FFF2-40B4-BE49-F238E27FC236}">
                <a16:creationId xmlns:a16="http://schemas.microsoft.com/office/drawing/2014/main" id="{B35A7C71-7B28-4A16-88C4-2E16B897EF61}"/>
              </a:ext>
            </a:extLst>
          </p:cNvPr>
          <p:cNvSpPr/>
          <p:nvPr/>
        </p:nvSpPr>
        <p:spPr>
          <a:xfrm>
            <a:off x="11650749" y="1072400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Oval 382">
            <a:extLst>
              <a:ext uri="{FF2B5EF4-FFF2-40B4-BE49-F238E27FC236}">
                <a16:creationId xmlns:a16="http://schemas.microsoft.com/office/drawing/2014/main" id="{07D0B2F9-0826-4B78-9CC3-062E41ED9FF2}"/>
              </a:ext>
            </a:extLst>
          </p:cNvPr>
          <p:cNvSpPr/>
          <p:nvPr/>
        </p:nvSpPr>
        <p:spPr>
          <a:xfrm>
            <a:off x="11302855" y="1057231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Oval 383">
            <a:extLst>
              <a:ext uri="{FF2B5EF4-FFF2-40B4-BE49-F238E27FC236}">
                <a16:creationId xmlns:a16="http://schemas.microsoft.com/office/drawing/2014/main" id="{FF42EE1D-FDD2-494F-B8A3-1169A33C5328}"/>
              </a:ext>
            </a:extLst>
          </p:cNvPr>
          <p:cNvSpPr/>
          <p:nvPr/>
        </p:nvSpPr>
        <p:spPr>
          <a:xfrm>
            <a:off x="17317269" y="76641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Oval 384">
            <a:extLst>
              <a:ext uri="{FF2B5EF4-FFF2-40B4-BE49-F238E27FC236}">
                <a16:creationId xmlns:a16="http://schemas.microsoft.com/office/drawing/2014/main" id="{3E0AD74D-C771-4737-BC86-B42385D0BE0E}"/>
              </a:ext>
            </a:extLst>
          </p:cNvPr>
          <p:cNvSpPr/>
          <p:nvPr/>
        </p:nvSpPr>
        <p:spPr>
          <a:xfrm>
            <a:off x="12550191" y="8761642"/>
            <a:ext cx="957444" cy="95744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Oval 385">
            <a:extLst>
              <a:ext uri="{FF2B5EF4-FFF2-40B4-BE49-F238E27FC236}">
                <a16:creationId xmlns:a16="http://schemas.microsoft.com/office/drawing/2014/main" id="{024B2EFA-B09C-4393-986D-31C5FB020ABF}"/>
              </a:ext>
            </a:extLst>
          </p:cNvPr>
          <p:cNvSpPr/>
          <p:nvPr/>
        </p:nvSpPr>
        <p:spPr>
          <a:xfrm>
            <a:off x="12238264" y="8671371"/>
            <a:ext cx="615504" cy="61550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Oval 386">
            <a:extLst>
              <a:ext uri="{FF2B5EF4-FFF2-40B4-BE49-F238E27FC236}">
                <a16:creationId xmlns:a16="http://schemas.microsoft.com/office/drawing/2014/main" id="{2E1D5DEF-C416-4567-BD1E-B65C1D269E4D}"/>
              </a:ext>
            </a:extLst>
          </p:cNvPr>
          <p:cNvSpPr/>
          <p:nvPr/>
        </p:nvSpPr>
        <p:spPr>
          <a:xfrm>
            <a:off x="12519683" y="8207623"/>
            <a:ext cx="819235" cy="819235"/>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Oval 387">
            <a:extLst>
              <a:ext uri="{FF2B5EF4-FFF2-40B4-BE49-F238E27FC236}">
                <a16:creationId xmlns:a16="http://schemas.microsoft.com/office/drawing/2014/main" id="{84833E88-0FD6-4685-801D-091AB4EDAAEB}"/>
              </a:ext>
            </a:extLst>
          </p:cNvPr>
          <p:cNvSpPr/>
          <p:nvPr/>
        </p:nvSpPr>
        <p:spPr>
          <a:xfrm>
            <a:off x="11818113" y="8929050"/>
            <a:ext cx="819235" cy="819235"/>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Oval 388">
            <a:extLst>
              <a:ext uri="{FF2B5EF4-FFF2-40B4-BE49-F238E27FC236}">
                <a16:creationId xmlns:a16="http://schemas.microsoft.com/office/drawing/2014/main" id="{AE692DB5-BA74-4B92-942B-C9F120EA4ED8}"/>
              </a:ext>
            </a:extLst>
          </p:cNvPr>
          <p:cNvSpPr/>
          <p:nvPr/>
        </p:nvSpPr>
        <p:spPr>
          <a:xfrm>
            <a:off x="12008689" y="935832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Oval 389">
            <a:extLst>
              <a:ext uri="{FF2B5EF4-FFF2-40B4-BE49-F238E27FC236}">
                <a16:creationId xmlns:a16="http://schemas.microsoft.com/office/drawing/2014/main" id="{630BF0A2-E7BA-4065-84CF-E472ABF57786}"/>
              </a:ext>
            </a:extLst>
          </p:cNvPr>
          <p:cNvSpPr/>
          <p:nvPr/>
        </p:nvSpPr>
        <p:spPr>
          <a:xfrm>
            <a:off x="12158107" y="956729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Oval 390">
            <a:extLst>
              <a:ext uri="{FF2B5EF4-FFF2-40B4-BE49-F238E27FC236}">
                <a16:creationId xmlns:a16="http://schemas.microsoft.com/office/drawing/2014/main" id="{E565EFCF-51A5-47B2-85A8-069AD9B0EC5C}"/>
              </a:ext>
            </a:extLst>
          </p:cNvPr>
          <p:cNvSpPr/>
          <p:nvPr/>
        </p:nvSpPr>
        <p:spPr>
          <a:xfrm>
            <a:off x="12794683" y="965207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Oval 391">
            <a:extLst>
              <a:ext uri="{FF2B5EF4-FFF2-40B4-BE49-F238E27FC236}">
                <a16:creationId xmlns:a16="http://schemas.microsoft.com/office/drawing/2014/main" id="{1E20CDBE-0CF0-4B80-BAAA-6FDFB9CC9E2C}"/>
              </a:ext>
            </a:extLst>
          </p:cNvPr>
          <p:cNvSpPr/>
          <p:nvPr/>
        </p:nvSpPr>
        <p:spPr>
          <a:xfrm>
            <a:off x="13081439" y="955768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Oval 392">
            <a:extLst>
              <a:ext uri="{FF2B5EF4-FFF2-40B4-BE49-F238E27FC236}">
                <a16:creationId xmlns:a16="http://schemas.microsoft.com/office/drawing/2014/main" id="{86D6CF15-BC07-4C3E-9576-835FEFF5686B}"/>
              </a:ext>
            </a:extLst>
          </p:cNvPr>
          <p:cNvSpPr/>
          <p:nvPr/>
        </p:nvSpPr>
        <p:spPr>
          <a:xfrm>
            <a:off x="13407891" y="939480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Oval 393">
            <a:extLst>
              <a:ext uri="{FF2B5EF4-FFF2-40B4-BE49-F238E27FC236}">
                <a16:creationId xmlns:a16="http://schemas.microsoft.com/office/drawing/2014/main" id="{04A4FCCB-C35B-45CA-9AA3-1654EC034FB2}"/>
              </a:ext>
            </a:extLst>
          </p:cNvPr>
          <p:cNvSpPr/>
          <p:nvPr/>
        </p:nvSpPr>
        <p:spPr>
          <a:xfrm>
            <a:off x="13315737" y="926628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Oval 394">
            <a:extLst>
              <a:ext uri="{FF2B5EF4-FFF2-40B4-BE49-F238E27FC236}">
                <a16:creationId xmlns:a16="http://schemas.microsoft.com/office/drawing/2014/main" id="{5AEF7D0C-3C44-4B6C-B69E-1571F8E477E0}"/>
              </a:ext>
            </a:extLst>
          </p:cNvPr>
          <p:cNvSpPr/>
          <p:nvPr/>
        </p:nvSpPr>
        <p:spPr>
          <a:xfrm>
            <a:off x="13411518" y="921669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Oval 395">
            <a:extLst>
              <a:ext uri="{FF2B5EF4-FFF2-40B4-BE49-F238E27FC236}">
                <a16:creationId xmlns:a16="http://schemas.microsoft.com/office/drawing/2014/main" id="{B17ED67E-E939-436B-B23C-DE4840A5C389}"/>
              </a:ext>
            </a:extLst>
          </p:cNvPr>
          <p:cNvSpPr/>
          <p:nvPr/>
        </p:nvSpPr>
        <p:spPr>
          <a:xfrm>
            <a:off x="13309697" y="915410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Oval 396">
            <a:extLst>
              <a:ext uri="{FF2B5EF4-FFF2-40B4-BE49-F238E27FC236}">
                <a16:creationId xmlns:a16="http://schemas.microsoft.com/office/drawing/2014/main" id="{9265B5A4-1B86-492B-9A98-6EA6FBC74DE2}"/>
              </a:ext>
            </a:extLst>
          </p:cNvPr>
          <p:cNvSpPr/>
          <p:nvPr/>
        </p:nvSpPr>
        <p:spPr>
          <a:xfrm>
            <a:off x="13373056" y="910110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Oval 397">
            <a:extLst>
              <a:ext uri="{FF2B5EF4-FFF2-40B4-BE49-F238E27FC236}">
                <a16:creationId xmlns:a16="http://schemas.microsoft.com/office/drawing/2014/main" id="{37C04CA9-2ADB-4BDB-A06F-D7041F1709F3}"/>
              </a:ext>
            </a:extLst>
          </p:cNvPr>
          <p:cNvSpPr/>
          <p:nvPr/>
        </p:nvSpPr>
        <p:spPr>
          <a:xfrm>
            <a:off x="13214961" y="907394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Oval 398">
            <a:extLst>
              <a:ext uri="{FF2B5EF4-FFF2-40B4-BE49-F238E27FC236}">
                <a16:creationId xmlns:a16="http://schemas.microsoft.com/office/drawing/2014/main" id="{62FC9C84-E25D-4F4A-B923-D038D07BDE39}"/>
              </a:ext>
            </a:extLst>
          </p:cNvPr>
          <p:cNvSpPr/>
          <p:nvPr/>
        </p:nvSpPr>
        <p:spPr>
          <a:xfrm>
            <a:off x="13080895" y="902169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Oval 399">
            <a:extLst>
              <a:ext uri="{FF2B5EF4-FFF2-40B4-BE49-F238E27FC236}">
                <a16:creationId xmlns:a16="http://schemas.microsoft.com/office/drawing/2014/main" id="{5AD9CA3B-BF09-4B7B-A08E-CB9F958BCD1A}"/>
              </a:ext>
            </a:extLst>
          </p:cNvPr>
          <p:cNvSpPr/>
          <p:nvPr/>
        </p:nvSpPr>
        <p:spPr>
          <a:xfrm>
            <a:off x="13078804" y="896261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Oval 400">
            <a:extLst>
              <a:ext uri="{FF2B5EF4-FFF2-40B4-BE49-F238E27FC236}">
                <a16:creationId xmlns:a16="http://schemas.microsoft.com/office/drawing/2014/main" id="{9546E292-0ED0-497D-8352-5110800A0A82}"/>
              </a:ext>
            </a:extLst>
          </p:cNvPr>
          <p:cNvSpPr/>
          <p:nvPr/>
        </p:nvSpPr>
        <p:spPr>
          <a:xfrm>
            <a:off x="12946126" y="908350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Oval 401">
            <a:extLst>
              <a:ext uri="{FF2B5EF4-FFF2-40B4-BE49-F238E27FC236}">
                <a16:creationId xmlns:a16="http://schemas.microsoft.com/office/drawing/2014/main" id="{18996A13-36CF-496C-BA4C-079FFA6AAD6D}"/>
              </a:ext>
            </a:extLst>
          </p:cNvPr>
          <p:cNvSpPr/>
          <p:nvPr/>
        </p:nvSpPr>
        <p:spPr>
          <a:xfrm>
            <a:off x="12941623" y="921773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Oval 402">
            <a:extLst>
              <a:ext uri="{FF2B5EF4-FFF2-40B4-BE49-F238E27FC236}">
                <a16:creationId xmlns:a16="http://schemas.microsoft.com/office/drawing/2014/main" id="{973B595E-1018-489B-8290-1DCFFDA9C47A}"/>
              </a:ext>
            </a:extLst>
          </p:cNvPr>
          <p:cNvSpPr/>
          <p:nvPr/>
        </p:nvSpPr>
        <p:spPr>
          <a:xfrm>
            <a:off x="12703920" y="908267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Oval 403">
            <a:extLst>
              <a:ext uri="{FF2B5EF4-FFF2-40B4-BE49-F238E27FC236}">
                <a16:creationId xmlns:a16="http://schemas.microsoft.com/office/drawing/2014/main" id="{2FED1E6B-8F3E-4E7A-BD39-978F34561345}"/>
              </a:ext>
            </a:extLst>
          </p:cNvPr>
          <p:cNvSpPr/>
          <p:nvPr/>
        </p:nvSpPr>
        <p:spPr>
          <a:xfrm>
            <a:off x="12421623" y="919458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Oval 404">
            <a:extLst>
              <a:ext uri="{FF2B5EF4-FFF2-40B4-BE49-F238E27FC236}">
                <a16:creationId xmlns:a16="http://schemas.microsoft.com/office/drawing/2014/main" id="{5863953B-68D6-4114-B0DD-B44141A291F4}"/>
              </a:ext>
            </a:extLst>
          </p:cNvPr>
          <p:cNvSpPr/>
          <p:nvPr/>
        </p:nvSpPr>
        <p:spPr>
          <a:xfrm>
            <a:off x="12756678" y="893641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Oval 405">
            <a:extLst>
              <a:ext uri="{FF2B5EF4-FFF2-40B4-BE49-F238E27FC236}">
                <a16:creationId xmlns:a16="http://schemas.microsoft.com/office/drawing/2014/main" id="{DCEE990F-2894-4A25-9B64-51E34B40D981}"/>
              </a:ext>
            </a:extLst>
          </p:cNvPr>
          <p:cNvSpPr/>
          <p:nvPr/>
        </p:nvSpPr>
        <p:spPr>
          <a:xfrm>
            <a:off x="12651920" y="887569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Oval 406">
            <a:extLst>
              <a:ext uri="{FF2B5EF4-FFF2-40B4-BE49-F238E27FC236}">
                <a16:creationId xmlns:a16="http://schemas.microsoft.com/office/drawing/2014/main" id="{6A1868A8-55EE-400E-958E-F8F3CBC8535E}"/>
              </a:ext>
            </a:extLst>
          </p:cNvPr>
          <p:cNvSpPr/>
          <p:nvPr/>
        </p:nvSpPr>
        <p:spPr>
          <a:xfrm>
            <a:off x="12795772" y="879861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Oval 407">
            <a:extLst>
              <a:ext uri="{FF2B5EF4-FFF2-40B4-BE49-F238E27FC236}">
                <a16:creationId xmlns:a16="http://schemas.microsoft.com/office/drawing/2014/main" id="{2A80779B-ABA7-4F5E-8B9A-4610C686A878}"/>
              </a:ext>
            </a:extLst>
          </p:cNvPr>
          <p:cNvSpPr/>
          <p:nvPr/>
        </p:nvSpPr>
        <p:spPr>
          <a:xfrm>
            <a:off x="12992565" y="881449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Oval 408">
            <a:extLst>
              <a:ext uri="{FF2B5EF4-FFF2-40B4-BE49-F238E27FC236}">
                <a16:creationId xmlns:a16="http://schemas.microsoft.com/office/drawing/2014/main" id="{A854F90A-E62B-44A7-BAB4-D07CBD9D65BD}"/>
              </a:ext>
            </a:extLst>
          </p:cNvPr>
          <p:cNvSpPr/>
          <p:nvPr/>
        </p:nvSpPr>
        <p:spPr>
          <a:xfrm>
            <a:off x="13103888" y="875573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Oval 409">
            <a:extLst>
              <a:ext uri="{FF2B5EF4-FFF2-40B4-BE49-F238E27FC236}">
                <a16:creationId xmlns:a16="http://schemas.microsoft.com/office/drawing/2014/main" id="{7C68E7CC-E364-4D05-B6BA-9A4D0BD47BFE}"/>
              </a:ext>
            </a:extLst>
          </p:cNvPr>
          <p:cNvSpPr/>
          <p:nvPr/>
        </p:nvSpPr>
        <p:spPr>
          <a:xfrm>
            <a:off x="13085436" y="865796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Oval 410">
            <a:extLst>
              <a:ext uri="{FF2B5EF4-FFF2-40B4-BE49-F238E27FC236}">
                <a16:creationId xmlns:a16="http://schemas.microsoft.com/office/drawing/2014/main" id="{7C687ADB-E4A4-451A-B79A-205752066AA2}"/>
              </a:ext>
            </a:extLst>
          </p:cNvPr>
          <p:cNvSpPr/>
          <p:nvPr/>
        </p:nvSpPr>
        <p:spPr>
          <a:xfrm>
            <a:off x="12585432" y="869494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Oval 411">
            <a:extLst>
              <a:ext uri="{FF2B5EF4-FFF2-40B4-BE49-F238E27FC236}">
                <a16:creationId xmlns:a16="http://schemas.microsoft.com/office/drawing/2014/main" id="{26387C76-6C8D-415D-A141-001EB24E00F9}"/>
              </a:ext>
            </a:extLst>
          </p:cNvPr>
          <p:cNvSpPr/>
          <p:nvPr/>
        </p:nvSpPr>
        <p:spPr>
          <a:xfrm>
            <a:off x="12662838" y="863054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Oval 412">
            <a:extLst>
              <a:ext uri="{FF2B5EF4-FFF2-40B4-BE49-F238E27FC236}">
                <a16:creationId xmlns:a16="http://schemas.microsoft.com/office/drawing/2014/main" id="{4590EC56-12C5-478F-B55C-73834DDE625A}"/>
              </a:ext>
            </a:extLst>
          </p:cNvPr>
          <p:cNvSpPr/>
          <p:nvPr/>
        </p:nvSpPr>
        <p:spPr>
          <a:xfrm>
            <a:off x="12604573" y="8461245"/>
            <a:ext cx="136872" cy="136872"/>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Oval 413">
            <a:extLst>
              <a:ext uri="{FF2B5EF4-FFF2-40B4-BE49-F238E27FC236}">
                <a16:creationId xmlns:a16="http://schemas.microsoft.com/office/drawing/2014/main" id="{CFAEBF24-5201-4829-8541-A932B8CF5891}"/>
              </a:ext>
            </a:extLst>
          </p:cNvPr>
          <p:cNvSpPr/>
          <p:nvPr/>
        </p:nvSpPr>
        <p:spPr>
          <a:xfrm>
            <a:off x="12277018" y="869135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Oval 414">
            <a:extLst>
              <a:ext uri="{FF2B5EF4-FFF2-40B4-BE49-F238E27FC236}">
                <a16:creationId xmlns:a16="http://schemas.microsoft.com/office/drawing/2014/main" id="{5D8AA840-45F6-4DC7-B359-D96A7790D177}"/>
              </a:ext>
            </a:extLst>
          </p:cNvPr>
          <p:cNvSpPr/>
          <p:nvPr/>
        </p:nvSpPr>
        <p:spPr>
          <a:xfrm>
            <a:off x="12005316" y="839212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Oval 415">
            <a:extLst>
              <a:ext uri="{FF2B5EF4-FFF2-40B4-BE49-F238E27FC236}">
                <a16:creationId xmlns:a16="http://schemas.microsoft.com/office/drawing/2014/main" id="{E57A5F82-A845-4C6A-A4EB-3F0DC7575289}"/>
              </a:ext>
            </a:extLst>
          </p:cNvPr>
          <p:cNvSpPr/>
          <p:nvPr/>
        </p:nvSpPr>
        <p:spPr>
          <a:xfrm>
            <a:off x="12200477" y="8208438"/>
            <a:ext cx="159380" cy="159380"/>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Oval 416">
            <a:extLst>
              <a:ext uri="{FF2B5EF4-FFF2-40B4-BE49-F238E27FC236}">
                <a16:creationId xmlns:a16="http://schemas.microsoft.com/office/drawing/2014/main" id="{E8DC72A9-D98B-4F8F-AF41-D1F9B80C8268}"/>
              </a:ext>
            </a:extLst>
          </p:cNvPr>
          <p:cNvSpPr/>
          <p:nvPr/>
        </p:nvSpPr>
        <p:spPr>
          <a:xfrm>
            <a:off x="12176999" y="83302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Oval 417">
            <a:extLst>
              <a:ext uri="{FF2B5EF4-FFF2-40B4-BE49-F238E27FC236}">
                <a16:creationId xmlns:a16="http://schemas.microsoft.com/office/drawing/2014/main" id="{2CFCB1BE-ACFB-4BD4-A95C-A2C2B5C1A50F}"/>
              </a:ext>
            </a:extLst>
          </p:cNvPr>
          <p:cNvSpPr/>
          <p:nvPr/>
        </p:nvSpPr>
        <p:spPr>
          <a:xfrm>
            <a:off x="12825836" y="816152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Oval 418">
            <a:extLst>
              <a:ext uri="{FF2B5EF4-FFF2-40B4-BE49-F238E27FC236}">
                <a16:creationId xmlns:a16="http://schemas.microsoft.com/office/drawing/2014/main" id="{001E238C-7FA1-4EC9-A034-E1574FEEB7CC}"/>
              </a:ext>
            </a:extLst>
          </p:cNvPr>
          <p:cNvSpPr/>
          <p:nvPr/>
        </p:nvSpPr>
        <p:spPr>
          <a:xfrm>
            <a:off x="13242912" y="851722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Oval 419">
            <a:extLst>
              <a:ext uri="{FF2B5EF4-FFF2-40B4-BE49-F238E27FC236}">
                <a16:creationId xmlns:a16="http://schemas.microsoft.com/office/drawing/2014/main" id="{62715F79-8CF9-4E5E-BA8B-A9FBD4F571BD}"/>
              </a:ext>
            </a:extLst>
          </p:cNvPr>
          <p:cNvSpPr/>
          <p:nvPr/>
        </p:nvSpPr>
        <p:spPr>
          <a:xfrm>
            <a:off x="13299419" y="874717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Oval 420">
            <a:extLst>
              <a:ext uri="{FF2B5EF4-FFF2-40B4-BE49-F238E27FC236}">
                <a16:creationId xmlns:a16="http://schemas.microsoft.com/office/drawing/2014/main" id="{EBC2566A-8EB1-4D26-9E04-716A86FE6977}"/>
              </a:ext>
            </a:extLst>
          </p:cNvPr>
          <p:cNvSpPr/>
          <p:nvPr/>
        </p:nvSpPr>
        <p:spPr>
          <a:xfrm>
            <a:off x="13293257" y="88463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Oval 421">
            <a:extLst>
              <a:ext uri="{FF2B5EF4-FFF2-40B4-BE49-F238E27FC236}">
                <a16:creationId xmlns:a16="http://schemas.microsoft.com/office/drawing/2014/main" id="{D01480F3-0445-4396-81B6-09A89A9E6D94}"/>
              </a:ext>
            </a:extLst>
          </p:cNvPr>
          <p:cNvSpPr/>
          <p:nvPr/>
        </p:nvSpPr>
        <p:spPr>
          <a:xfrm>
            <a:off x="13561679" y="895255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Oval 422">
            <a:extLst>
              <a:ext uri="{FF2B5EF4-FFF2-40B4-BE49-F238E27FC236}">
                <a16:creationId xmlns:a16="http://schemas.microsoft.com/office/drawing/2014/main" id="{C33F3A10-1A6D-4090-A963-E564089ACAE8}"/>
              </a:ext>
            </a:extLst>
          </p:cNvPr>
          <p:cNvSpPr/>
          <p:nvPr/>
        </p:nvSpPr>
        <p:spPr>
          <a:xfrm>
            <a:off x="13729994" y="884541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Oval 423">
            <a:extLst>
              <a:ext uri="{FF2B5EF4-FFF2-40B4-BE49-F238E27FC236}">
                <a16:creationId xmlns:a16="http://schemas.microsoft.com/office/drawing/2014/main" id="{3637AB50-0F62-4A62-95B8-70CFEE3E83C3}"/>
              </a:ext>
            </a:extLst>
          </p:cNvPr>
          <p:cNvSpPr/>
          <p:nvPr/>
        </p:nvSpPr>
        <p:spPr>
          <a:xfrm>
            <a:off x="13839348" y="876384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Oval 424">
            <a:extLst>
              <a:ext uri="{FF2B5EF4-FFF2-40B4-BE49-F238E27FC236}">
                <a16:creationId xmlns:a16="http://schemas.microsoft.com/office/drawing/2014/main" id="{ACF18347-E52D-4DAC-95D7-519F9E1F3DA0}"/>
              </a:ext>
            </a:extLst>
          </p:cNvPr>
          <p:cNvSpPr/>
          <p:nvPr/>
        </p:nvSpPr>
        <p:spPr>
          <a:xfrm>
            <a:off x="13562664" y="91506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Oval 425">
            <a:extLst>
              <a:ext uri="{FF2B5EF4-FFF2-40B4-BE49-F238E27FC236}">
                <a16:creationId xmlns:a16="http://schemas.microsoft.com/office/drawing/2014/main" id="{E3FF307E-872C-4474-9DB4-61562AF81140}"/>
              </a:ext>
            </a:extLst>
          </p:cNvPr>
          <p:cNvSpPr/>
          <p:nvPr/>
        </p:nvSpPr>
        <p:spPr>
          <a:xfrm>
            <a:off x="13682310" y="837156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Oval 426">
            <a:extLst>
              <a:ext uri="{FF2B5EF4-FFF2-40B4-BE49-F238E27FC236}">
                <a16:creationId xmlns:a16="http://schemas.microsoft.com/office/drawing/2014/main" id="{B9B6B642-5D68-4020-AEDE-0F82BEC93E95}"/>
              </a:ext>
            </a:extLst>
          </p:cNvPr>
          <p:cNvSpPr/>
          <p:nvPr/>
        </p:nvSpPr>
        <p:spPr>
          <a:xfrm>
            <a:off x="13500135" y="827278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Oval 427">
            <a:extLst>
              <a:ext uri="{FF2B5EF4-FFF2-40B4-BE49-F238E27FC236}">
                <a16:creationId xmlns:a16="http://schemas.microsoft.com/office/drawing/2014/main" id="{DEBCBC18-3A5D-4DF3-A31C-53343FD17066}"/>
              </a:ext>
            </a:extLst>
          </p:cNvPr>
          <p:cNvSpPr/>
          <p:nvPr/>
        </p:nvSpPr>
        <p:spPr>
          <a:xfrm>
            <a:off x="13519990" y="810206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Oval 428">
            <a:extLst>
              <a:ext uri="{FF2B5EF4-FFF2-40B4-BE49-F238E27FC236}">
                <a16:creationId xmlns:a16="http://schemas.microsoft.com/office/drawing/2014/main" id="{D0F6CBC1-DC1F-45C2-B330-CE4AFEA3EA1A}"/>
              </a:ext>
            </a:extLst>
          </p:cNvPr>
          <p:cNvSpPr/>
          <p:nvPr/>
        </p:nvSpPr>
        <p:spPr>
          <a:xfrm>
            <a:off x="13566068" y="796806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Oval 429">
            <a:extLst>
              <a:ext uri="{FF2B5EF4-FFF2-40B4-BE49-F238E27FC236}">
                <a16:creationId xmlns:a16="http://schemas.microsoft.com/office/drawing/2014/main" id="{68CD5E58-784C-49AC-A9A9-D92A6F0A3F0F}"/>
              </a:ext>
            </a:extLst>
          </p:cNvPr>
          <p:cNvSpPr/>
          <p:nvPr/>
        </p:nvSpPr>
        <p:spPr>
          <a:xfrm>
            <a:off x="13582128" y="76479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Oval 430">
            <a:extLst>
              <a:ext uri="{FF2B5EF4-FFF2-40B4-BE49-F238E27FC236}">
                <a16:creationId xmlns:a16="http://schemas.microsoft.com/office/drawing/2014/main" id="{C32E674E-CCDE-4ACE-A887-92D8481B85F1}"/>
              </a:ext>
            </a:extLst>
          </p:cNvPr>
          <p:cNvSpPr/>
          <p:nvPr/>
        </p:nvSpPr>
        <p:spPr>
          <a:xfrm>
            <a:off x="13251757" y="782868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Oval 431">
            <a:extLst>
              <a:ext uri="{FF2B5EF4-FFF2-40B4-BE49-F238E27FC236}">
                <a16:creationId xmlns:a16="http://schemas.microsoft.com/office/drawing/2014/main" id="{4BA3ECE2-0869-4004-8DCD-03A42C1A2FAA}"/>
              </a:ext>
            </a:extLst>
          </p:cNvPr>
          <p:cNvSpPr/>
          <p:nvPr/>
        </p:nvSpPr>
        <p:spPr>
          <a:xfrm>
            <a:off x="12752581" y="7758736"/>
            <a:ext cx="144850" cy="144850"/>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Oval 432">
            <a:extLst>
              <a:ext uri="{FF2B5EF4-FFF2-40B4-BE49-F238E27FC236}">
                <a16:creationId xmlns:a16="http://schemas.microsoft.com/office/drawing/2014/main" id="{5332E372-0062-40F7-A137-A7E786051C8D}"/>
              </a:ext>
            </a:extLst>
          </p:cNvPr>
          <p:cNvSpPr/>
          <p:nvPr/>
        </p:nvSpPr>
        <p:spPr>
          <a:xfrm>
            <a:off x="12063057" y="7630879"/>
            <a:ext cx="111284" cy="11128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Oval 433">
            <a:extLst>
              <a:ext uri="{FF2B5EF4-FFF2-40B4-BE49-F238E27FC236}">
                <a16:creationId xmlns:a16="http://schemas.microsoft.com/office/drawing/2014/main" id="{46D92C96-F8D4-46E9-82D8-E640E39440DC}"/>
              </a:ext>
            </a:extLst>
          </p:cNvPr>
          <p:cNvSpPr/>
          <p:nvPr/>
        </p:nvSpPr>
        <p:spPr>
          <a:xfrm>
            <a:off x="11505478" y="734941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Oval 434">
            <a:extLst>
              <a:ext uri="{FF2B5EF4-FFF2-40B4-BE49-F238E27FC236}">
                <a16:creationId xmlns:a16="http://schemas.microsoft.com/office/drawing/2014/main" id="{B14A4D58-9006-49E6-BB54-ECECA1ADB0C1}"/>
              </a:ext>
            </a:extLst>
          </p:cNvPr>
          <p:cNvSpPr/>
          <p:nvPr/>
        </p:nvSpPr>
        <p:spPr>
          <a:xfrm>
            <a:off x="9517158" y="1059549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Oval 435">
            <a:extLst>
              <a:ext uri="{FF2B5EF4-FFF2-40B4-BE49-F238E27FC236}">
                <a16:creationId xmlns:a16="http://schemas.microsoft.com/office/drawing/2014/main" id="{E6D04974-624F-4D5B-8485-37F2CDF3726D}"/>
              </a:ext>
            </a:extLst>
          </p:cNvPr>
          <p:cNvSpPr/>
          <p:nvPr/>
        </p:nvSpPr>
        <p:spPr>
          <a:xfrm>
            <a:off x="9525517" y="1070810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Oval 436">
            <a:extLst>
              <a:ext uri="{FF2B5EF4-FFF2-40B4-BE49-F238E27FC236}">
                <a16:creationId xmlns:a16="http://schemas.microsoft.com/office/drawing/2014/main" id="{63F58B6E-BB7B-4E76-AA8E-911821CC3385}"/>
              </a:ext>
            </a:extLst>
          </p:cNvPr>
          <p:cNvSpPr/>
          <p:nvPr/>
        </p:nvSpPr>
        <p:spPr>
          <a:xfrm>
            <a:off x="9588682" y="1073112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Oval 437">
            <a:extLst>
              <a:ext uri="{FF2B5EF4-FFF2-40B4-BE49-F238E27FC236}">
                <a16:creationId xmlns:a16="http://schemas.microsoft.com/office/drawing/2014/main" id="{56AD11EF-03C6-4897-B7BE-440F681AC359}"/>
              </a:ext>
            </a:extLst>
          </p:cNvPr>
          <p:cNvSpPr/>
          <p:nvPr/>
        </p:nvSpPr>
        <p:spPr>
          <a:xfrm>
            <a:off x="9535593" y="1082763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Oval 438">
            <a:extLst>
              <a:ext uri="{FF2B5EF4-FFF2-40B4-BE49-F238E27FC236}">
                <a16:creationId xmlns:a16="http://schemas.microsoft.com/office/drawing/2014/main" id="{2E593904-0FE4-48CE-9375-C647EACBE103}"/>
              </a:ext>
            </a:extLst>
          </p:cNvPr>
          <p:cNvSpPr/>
          <p:nvPr/>
        </p:nvSpPr>
        <p:spPr>
          <a:xfrm>
            <a:off x="9193895" y="1080042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Oval 439">
            <a:extLst>
              <a:ext uri="{FF2B5EF4-FFF2-40B4-BE49-F238E27FC236}">
                <a16:creationId xmlns:a16="http://schemas.microsoft.com/office/drawing/2014/main" id="{F7691A5B-C3F9-4AF4-9012-385A294B9FBF}"/>
              </a:ext>
            </a:extLst>
          </p:cNvPr>
          <p:cNvSpPr/>
          <p:nvPr/>
        </p:nvSpPr>
        <p:spPr>
          <a:xfrm>
            <a:off x="9086614" y="1076354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Oval 440">
            <a:extLst>
              <a:ext uri="{FF2B5EF4-FFF2-40B4-BE49-F238E27FC236}">
                <a16:creationId xmlns:a16="http://schemas.microsoft.com/office/drawing/2014/main" id="{D7C30C4C-747E-416B-A35D-3E37CB883581}"/>
              </a:ext>
            </a:extLst>
          </p:cNvPr>
          <p:cNvSpPr/>
          <p:nvPr/>
        </p:nvSpPr>
        <p:spPr>
          <a:xfrm>
            <a:off x="9614751" y="1115057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Oval 441">
            <a:extLst>
              <a:ext uri="{FF2B5EF4-FFF2-40B4-BE49-F238E27FC236}">
                <a16:creationId xmlns:a16="http://schemas.microsoft.com/office/drawing/2014/main" id="{5AA6D026-9A60-4085-87C8-EB58A57F15B0}"/>
              </a:ext>
            </a:extLst>
          </p:cNvPr>
          <p:cNvSpPr/>
          <p:nvPr/>
        </p:nvSpPr>
        <p:spPr>
          <a:xfrm>
            <a:off x="9752478" y="111877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Oval 442">
            <a:extLst>
              <a:ext uri="{FF2B5EF4-FFF2-40B4-BE49-F238E27FC236}">
                <a16:creationId xmlns:a16="http://schemas.microsoft.com/office/drawing/2014/main" id="{DA76FCC8-7365-4297-8D55-102CAD686716}"/>
              </a:ext>
            </a:extLst>
          </p:cNvPr>
          <p:cNvSpPr/>
          <p:nvPr/>
        </p:nvSpPr>
        <p:spPr>
          <a:xfrm>
            <a:off x="9891787" y="111877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Oval 443">
            <a:extLst>
              <a:ext uri="{FF2B5EF4-FFF2-40B4-BE49-F238E27FC236}">
                <a16:creationId xmlns:a16="http://schemas.microsoft.com/office/drawing/2014/main" id="{B84D378C-A69D-4059-AFF4-D9E2CCFF5061}"/>
              </a:ext>
            </a:extLst>
          </p:cNvPr>
          <p:cNvSpPr/>
          <p:nvPr/>
        </p:nvSpPr>
        <p:spPr>
          <a:xfrm>
            <a:off x="9255900" y="1108760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Oval 444">
            <a:extLst>
              <a:ext uri="{FF2B5EF4-FFF2-40B4-BE49-F238E27FC236}">
                <a16:creationId xmlns:a16="http://schemas.microsoft.com/office/drawing/2014/main" id="{9A1379CE-2EA1-4474-8B38-C7459C794403}"/>
              </a:ext>
            </a:extLst>
          </p:cNvPr>
          <p:cNvSpPr/>
          <p:nvPr/>
        </p:nvSpPr>
        <p:spPr>
          <a:xfrm>
            <a:off x="8892987" y="1116488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Oval 445">
            <a:extLst>
              <a:ext uri="{FF2B5EF4-FFF2-40B4-BE49-F238E27FC236}">
                <a16:creationId xmlns:a16="http://schemas.microsoft.com/office/drawing/2014/main" id="{E9878E9B-CCF0-4752-8063-48773381D3C0}"/>
              </a:ext>
            </a:extLst>
          </p:cNvPr>
          <p:cNvSpPr/>
          <p:nvPr/>
        </p:nvSpPr>
        <p:spPr>
          <a:xfrm>
            <a:off x="8721667" y="1144588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Oval 446">
            <a:extLst>
              <a:ext uri="{FF2B5EF4-FFF2-40B4-BE49-F238E27FC236}">
                <a16:creationId xmlns:a16="http://schemas.microsoft.com/office/drawing/2014/main" id="{3449B8DF-F741-4601-B583-80337EB9F1D3}"/>
              </a:ext>
            </a:extLst>
          </p:cNvPr>
          <p:cNvSpPr/>
          <p:nvPr/>
        </p:nvSpPr>
        <p:spPr>
          <a:xfrm>
            <a:off x="8878391" y="1179965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Oval 447">
            <a:extLst>
              <a:ext uri="{FF2B5EF4-FFF2-40B4-BE49-F238E27FC236}">
                <a16:creationId xmlns:a16="http://schemas.microsoft.com/office/drawing/2014/main" id="{7326F635-F5CA-4B10-BE50-033CF014C8B1}"/>
              </a:ext>
            </a:extLst>
          </p:cNvPr>
          <p:cNvSpPr/>
          <p:nvPr/>
        </p:nvSpPr>
        <p:spPr>
          <a:xfrm>
            <a:off x="9399758" y="1213990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Oval 448">
            <a:extLst>
              <a:ext uri="{FF2B5EF4-FFF2-40B4-BE49-F238E27FC236}">
                <a16:creationId xmlns:a16="http://schemas.microsoft.com/office/drawing/2014/main" id="{CF021636-8347-4D14-BB4B-C4630E0E0E2C}"/>
              </a:ext>
            </a:extLst>
          </p:cNvPr>
          <p:cNvSpPr/>
          <p:nvPr/>
        </p:nvSpPr>
        <p:spPr>
          <a:xfrm>
            <a:off x="9948321" y="1207011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Oval 449">
            <a:extLst>
              <a:ext uri="{FF2B5EF4-FFF2-40B4-BE49-F238E27FC236}">
                <a16:creationId xmlns:a16="http://schemas.microsoft.com/office/drawing/2014/main" id="{64CF938C-7241-4E7E-B90A-404803BEBED7}"/>
              </a:ext>
            </a:extLst>
          </p:cNvPr>
          <p:cNvSpPr/>
          <p:nvPr/>
        </p:nvSpPr>
        <p:spPr>
          <a:xfrm>
            <a:off x="9674739" y="1249072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Oval 450">
            <a:extLst>
              <a:ext uri="{FF2B5EF4-FFF2-40B4-BE49-F238E27FC236}">
                <a16:creationId xmlns:a16="http://schemas.microsoft.com/office/drawing/2014/main" id="{3B49544D-6987-49FD-B6B1-61F902E9B189}"/>
              </a:ext>
            </a:extLst>
          </p:cNvPr>
          <p:cNvSpPr/>
          <p:nvPr/>
        </p:nvSpPr>
        <p:spPr>
          <a:xfrm>
            <a:off x="9764406" y="1296145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Oval 451">
            <a:extLst>
              <a:ext uri="{FF2B5EF4-FFF2-40B4-BE49-F238E27FC236}">
                <a16:creationId xmlns:a16="http://schemas.microsoft.com/office/drawing/2014/main" id="{06A333E6-7BAA-42B6-B9ED-A0EC777ED930}"/>
              </a:ext>
            </a:extLst>
          </p:cNvPr>
          <p:cNvSpPr/>
          <p:nvPr/>
        </p:nvSpPr>
        <p:spPr>
          <a:xfrm>
            <a:off x="9416509" y="133245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Oval 452">
            <a:extLst>
              <a:ext uri="{FF2B5EF4-FFF2-40B4-BE49-F238E27FC236}">
                <a16:creationId xmlns:a16="http://schemas.microsoft.com/office/drawing/2014/main" id="{0483BC71-5376-40D5-AF54-6182031F42EE}"/>
              </a:ext>
            </a:extLst>
          </p:cNvPr>
          <p:cNvSpPr/>
          <p:nvPr/>
        </p:nvSpPr>
        <p:spPr>
          <a:xfrm>
            <a:off x="9035402" y="1317689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Oval 453">
            <a:extLst>
              <a:ext uri="{FF2B5EF4-FFF2-40B4-BE49-F238E27FC236}">
                <a16:creationId xmlns:a16="http://schemas.microsoft.com/office/drawing/2014/main" id="{51A92300-CE1C-46C0-AE1F-5D11DE0E3BEA}"/>
              </a:ext>
            </a:extLst>
          </p:cNvPr>
          <p:cNvSpPr/>
          <p:nvPr/>
        </p:nvSpPr>
        <p:spPr>
          <a:xfrm>
            <a:off x="8613901" y="1096439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Oval 454">
            <a:extLst>
              <a:ext uri="{FF2B5EF4-FFF2-40B4-BE49-F238E27FC236}">
                <a16:creationId xmlns:a16="http://schemas.microsoft.com/office/drawing/2014/main" id="{4FD403F7-E592-4BF7-B298-D35C23ED3BA5}"/>
              </a:ext>
            </a:extLst>
          </p:cNvPr>
          <p:cNvSpPr/>
          <p:nvPr/>
        </p:nvSpPr>
        <p:spPr>
          <a:xfrm>
            <a:off x="8459362" y="1090635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Oval 455">
            <a:extLst>
              <a:ext uri="{FF2B5EF4-FFF2-40B4-BE49-F238E27FC236}">
                <a16:creationId xmlns:a16="http://schemas.microsoft.com/office/drawing/2014/main" id="{C9AB1A7B-1C6C-45B4-BA51-5F0B08137AFB}"/>
              </a:ext>
            </a:extLst>
          </p:cNvPr>
          <p:cNvSpPr/>
          <p:nvPr/>
        </p:nvSpPr>
        <p:spPr>
          <a:xfrm>
            <a:off x="8388136" y="107657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Oval 456">
            <a:extLst>
              <a:ext uri="{FF2B5EF4-FFF2-40B4-BE49-F238E27FC236}">
                <a16:creationId xmlns:a16="http://schemas.microsoft.com/office/drawing/2014/main" id="{6B6EF3DF-7418-4F9F-9AA2-6E66FDEEEB6C}"/>
              </a:ext>
            </a:extLst>
          </p:cNvPr>
          <p:cNvSpPr/>
          <p:nvPr/>
        </p:nvSpPr>
        <p:spPr>
          <a:xfrm>
            <a:off x="8344674" y="1065610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Oval 457">
            <a:extLst>
              <a:ext uri="{FF2B5EF4-FFF2-40B4-BE49-F238E27FC236}">
                <a16:creationId xmlns:a16="http://schemas.microsoft.com/office/drawing/2014/main" id="{A8E34440-543D-473A-B5DC-4D972AA15DBD}"/>
              </a:ext>
            </a:extLst>
          </p:cNvPr>
          <p:cNvSpPr/>
          <p:nvPr/>
        </p:nvSpPr>
        <p:spPr>
          <a:xfrm>
            <a:off x="8223567" y="1071324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Oval 458">
            <a:extLst>
              <a:ext uri="{FF2B5EF4-FFF2-40B4-BE49-F238E27FC236}">
                <a16:creationId xmlns:a16="http://schemas.microsoft.com/office/drawing/2014/main" id="{653388D2-79A8-4658-AA1E-3D764DC81476}"/>
              </a:ext>
            </a:extLst>
          </p:cNvPr>
          <p:cNvSpPr/>
          <p:nvPr/>
        </p:nvSpPr>
        <p:spPr>
          <a:xfrm>
            <a:off x="8143067" y="1063754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Oval 459">
            <a:extLst>
              <a:ext uri="{FF2B5EF4-FFF2-40B4-BE49-F238E27FC236}">
                <a16:creationId xmlns:a16="http://schemas.microsoft.com/office/drawing/2014/main" id="{2988AE6C-4919-4F85-98C4-2353D5598987}"/>
              </a:ext>
            </a:extLst>
          </p:cNvPr>
          <p:cNvSpPr/>
          <p:nvPr/>
        </p:nvSpPr>
        <p:spPr>
          <a:xfrm>
            <a:off x="10391583" y="645269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Oval 460">
            <a:extLst>
              <a:ext uri="{FF2B5EF4-FFF2-40B4-BE49-F238E27FC236}">
                <a16:creationId xmlns:a16="http://schemas.microsoft.com/office/drawing/2014/main" id="{BE7830DA-C14C-48B2-8EDE-362DC07D4083}"/>
              </a:ext>
            </a:extLst>
          </p:cNvPr>
          <p:cNvSpPr/>
          <p:nvPr/>
        </p:nvSpPr>
        <p:spPr>
          <a:xfrm>
            <a:off x="9693021" y="842538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Oval 461">
            <a:extLst>
              <a:ext uri="{FF2B5EF4-FFF2-40B4-BE49-F238E27FC236}">
                <a16:creationId xmlns:a16="http://schemas.microsoft.com/office/drawing/2014/main" id="{A7247364-6EB7-4256-B24B-2C732AB2C20B}"/>
              </a:ext>
            </a:extLst>
          </p:cNvPr>
          <p:cNvSpPr/>
          <p:nvPr/>
        </p:nvSpPr>
        <p:spPr>
          <a:xfrm>
            <a:off x="8947539" y="844020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3" name="Oval 462">
            <a:extLst>
              <a:ext uri="{FF2B5EF4-FFF2-40B4-BE49-F238E27FC236}">
                <a16:creationId xmlns:a16="http://schemas.microsoft.com/office/drawing/2014/main" id="{5FC404A3-5745-42F3-A5E8-E64D4C4555E0}"/>
              </a:ext>
            </a:extLst>
          </p:cNvPr>
          <p:cNvSpPr/>
          <p:nvPr/>
        </p:nvSpPr>
        <p:spPr>
          <a:xfrm>
            <a:off x="8387133" y="856105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4" name="Oval 463">
            <a:extLst>
              <a:ext uri="{FF2B5EF4-FFF2-40B4-BE49-F238E27FC236}">
                <a16:creationId xmlns:a16="http://schemas.microsoft.com/office/drawing/2014/main" id="{BC3920E9-0628-473D-AAE7-35672A0CFA0D}"/>
              </a:ext>
            </a:extLst>
          </p:cNvPr>
          <p:cNvSpPr/>
          <p:nvPr/>
        </p:nvSpPr>
        <p:spPr>
          <a:xfrm>
            <a:off x="7765451" y="837642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5" name="Oval 464">
            <a:extLst>
              <a:ext uri="{FF2B5EF4-FFF2-40B4-BE49-F238E27FC236}">
                <a16:creationId xmlns:a16="http://schemas.microsoft.com/office/drawing/2014/main" id="{D1E91F3F-4C14-48BC-A088-A9DEC8104D41}"/>
              </a:ext>
            </a:extLst>
          </p:cNvPr>
          <p:cNvSpPr/>
          <p:nvPr/>
        </p:nvSpPr>
        <p:spPr>
          <a:xfrm>
            <a:off x="9438010" y="889081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Oval 465">
            <a:extLst>
              <a:ext uri="{FF2B5EF4-FFF2-40B4-BE49-F238E27FC236}">
                <a16:creationId xmlns:a16="http://schemas.microsoft.com/office/drawing/2014/main" id="{11B6AC06-ADCC-4EB9-A019-90E09312FF1D}"/>
              </a:ext>
            </a:extLst>
          </p:cNvPr>
          <p:cNvSpPr/>
          <p:nvPr/>
        </p:nvSpPr>
        <p:spPr>
          <a:xfrm>
            <a:off x="9272274" y="889777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7" name="Oval 466">
            <a:extLst>
              <a:ext uri="{FF2B5EF4-FFF2-40B4-BE49-F238E27FC236}">
                <a16:creationId xmlns:a16="http://schemas.microsoft.com/office/drawing/2014/main" id="{F8EF0E42-9BAC-41CB-AFBA-DF1E11D42E95}"/>
              </a:ext>
            </a:extLst>
          </p:cNvPr>
          <p:cNvSpPr/>
          <p:nvPr/>
        </p:nvSpPr>
        <p:spPr>
          <a:xfrm>
            <a:off x="9414313" y="903063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Oval 467">
            <a:extLst>
              <a:ext uri="{FF2B5EF4-FFF2-40B4-BE49-F238E27FC236}">
                <a16:creationId xmlns:a16="http://schemas.microsoft.com/office/drawing/2014/main" id="{56CEA007-E5E0-4E47-8C93-1FF3F4EAB074}"/>
              </a:ext>
            </a:extLst>
          </p:cNvPr>
          <p:cNvSpPr/>
          <p:nvPr/>
        </p:nvSpPr>
        <p:spPr>
          <a:xfrm>
            <a:off x="9137507" y="902882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Oval 468">
            <a:extLst>
              <a:ext uri="{FF2B5EF4-FFF2-40B4-BE49-F238E27FC236}">
                <a16:creationId xmlns:a16="http://schemas.microsoft.com/office/drawing/2014/main" id="{486DA55B-D809-4054-B181-CF68E63C8352}"/>
              </a:ext>
            </a:extLst>
          </p:cNvPr>
          <p:cNvSpPr/>
          <p:nvPr/>
        </p:nvSpPr>
        <p:spPr>
          <a:xfrm>
            <a:off x="9342294" y="976048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Oval 469">
            <a:extLst>
              <a:ext uri="{FF2B5EF4-FFF2-40B4-BE49-F238E27FC236}">
                <a16:creationId xmlns:a16="http://schemas.microsoft.com/office/drawing/2014/main" id="{DC6AA13A-20CF-4897-82F8-52C79329C704}"/>
              </a:ext>
            </a:extLst>
          </p:cNvPr>
          <p:cNvSpPr/>
          <p:nvPr/>
        </p:nvSpPr>
        <p:spPr>
          <a:xfrm>
            <a:off x="8933861" y="90454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Oval 470">
            <a:extLst>
              <a:ext uri="{FF2B5EF4-FFF2-40B4-BE49-F238E27FC236}">
                <a16:creationId xmlns:a16="http://schemas.microsoft.com/office/drawing/2014/main" id="{8B4265E4-413C-4288-90A7-2D23FC91E3F3}"/>
              </a:ext>
            </a:extLst>
          </p:cNvPr>
          <p:cNvSpPr/>
          <p:nvPr/>
        </p:nvSpPr>
        <p:spPr>
          <a:xfrm>
            <a:off x="9002050" y="915816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Oval 471">
            <a:extLst>
              <a:ext uri="{FF2B5EF4-FFF2-40B4-BE49-F238E27FC236}">
                <a16:creationId xmlns:a16="http://schemas.microsoft.com/office/drawing/2014/main" id="{CD425F3B-B671-4D64-8E39-5A0139FC0C25}"/>
              </a:ext>
            </a:extLst>
          </p:cNvPr>
          <p:cNvSpPr/>
          <p:nvPr/>
        </p:nvSpPr>
        <p:spPr>
          <a:xfrm>
            <a:off x="8870983" y="92956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Oval 472">
            <a:extLst>
              <a:ext uri="{FF2B5EF4-FFF2-40B4-BE49-F238E27FC236}">
                <a16:creationId xmlns:a16="http://schemas.microsoft.com/office/drawing/2014/main" id="{A72B9630-229A-4FAD-8838-E244C21ECD63}"/>
              </a:ext>
            </a:extLst>
          </p:cNvPr>
          <p:cNvSpPr/>
          <p:nvPr/>
        </p:nvSpPr>
        <p:spPr>
          <a:xfrm>
            <a:off x="8795281" y="940043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Oval 473">
            <a:extLst>
              <a:ext uri="{FF2B5EF4-FFF2-40B4-BE49-F238E27FC236}">
                <a16:creationId xmlns:a16="http://schemas.microsoft.com/office/drawing/2014/main" id="{783E33BC-24AE-4569-AF17-901C2A7462DA}"/>
              </a:ext>
            </a:extLst>
          </p:cNvPr>
          <p:cNvSpPr/>
          <p:nvPr/>
        </p:nvSpPr>
        <p:spPr>
          <a:xfrm>
            <a:off x="8764791" y="9055950"/>
            <a:ext cx="337289" cy="337289"/>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5" name="Oval 474">
            <a:extLst>
              <a:ext uri="{FF2B5EF4-FFF2-40B4-BE49-F238E27FC236}">
                <a16:creationId xmlns:a16="http://schemas.microsoft.com/office/drawing/2014/main" id="{E3124B22-501F-42BC-A66E-35DC8429E60C}"/>
              </a:ext>
            </a:extLst>
          </p:cNvPr>
          <p:cNvSpPr/>
          <p:nvPr/>
        </p:nvSpPr>
        <p:spPr>
          <a:xfrm>
            <a:off x="8729034" y="945504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Oval 475">
            <a:extLst>
              <a:ext uri="{FF2B5EF4-FFF2-40B4-BE49-F238E27FC236}">
                <a16:creationId xmlns:a16="http://schemas.microsoft.com/office/drawing/2014/main" id="{20B35182-D401-4769-B610-CF05950A129F}"/>
              </a:ext>
            </a:extLst>
          </p:cNvPr>
          <p:cNvSpPr/>
          <p:nvPr/>
        </p:nvSpPr>
        <p:spPr>
          <a:xfrm>
            <a:off x="8608215" y="94079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Oval 476">
            <a:extLst>
              <a:ext uri="{FF2B5EF4-FFF2-40B4-BE49-F238E27FC236}">
                <a16:creationId xmlns:a16="http://schemas.microsoft.com/office/drawing/2014/main" id="{D278A654-0C21-415D-8251-465DAE512CAC}"/>
              </a:ext>
            </a:extLst>
          </p:cNvPr>
          <p:cNvSpPr/>
          <p:nvPr/>
        </p:nvSpPr>
        <p:spPr>
          <a:xfrm>
            <a:off x="8524577" y="929724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Oval 477">
            <a:extLst>
              <a:ext uri="{FF2B5EF4-FFF2-40B4-BE49-F238E27FC236}">
                <a16:creationId xmlns:a16="http://schemas.microsoft.com/office/drawing/2014/main" id="{26243127-801D-44F6-87A3-2959F2B6D3F3}"/>
              </a:ext>
            </a:extLst>
          </p:cNvPr>
          <p:cNvSpPr/>
          <p:nvPr/>
        </p:nvSpPr>
        <p:spPr>
          <a:xfrm>
            <a:off x="8437048" y="911331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9" name="Oval 478">
            <a:extLst>
              <a:ext uri="{FF2B5EF4-FFF2-40B4-BE49-F238E27FC236}">
                <a16:creationId xmlns:a16="http://schemas.microsoft.com/office/drawing/2014/main" id="{9666F2E0-B16C-4D1B-8180-22BC1878F2F4}"/>
              </a:ext>
            </a:extLst>
          </p:cNvPr>
          <p:cNvSpPr/>
          <p:nvPr/>
        </p:nvSpPr>
        <p:spPr>
          <a:xfrm>
            <a:off x="8639127" y="956902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0" name="Oval 479">
            <a:extLst>
              <a:ext uri="{FF2B5EF4-FFF2-40B4-BE49-F238E27FC236}">
                <a16:creationId xmlns:a16="http://schemas.microsoft.com/office/drawing/2014/main" id="{FF3C4F12-ECB6-45A8-92C2-3CE349BBF0BB}"/>
              </a:ext>
            </a:extLst>
          </p:cNvPr>
          <p:cNvSpPr/>
          <p:nvPr/>
        </p:nvSpPr>
        <p:spPr>
          <a:xfrm>
            <a:off x="8417000" y="944647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Oval 480">
            <a:extLst>
              <a:ext uri="{FF2B5EF4-FFF2-40B4-BE49-F238E27FC236}">
                <a16:creationId xmlns:a16="http://schemas.microsoft.com/office/drawing/2014/main" id="{2AB701FE-3BCC-4B4D-9606-E6DD7487D757}"/>
              </a:ext>
            </a:extLst>
          </p:cNvPr>
          <p:cNvSpPr/>
          <p:nvPr/>
        </p:nvSpPr>
        <p:spPr>
          <a:xfrm>
            <a:off x="8352925" y="930805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2" name="Oval 481">
            <a:extLst>
              <a:ext uri="{FF2B5EF4-FFF2-40B4-BE49-F238E27FC236}">
                <a16:creationId xmlns:a16="http://schemas.microsoft.com/office/drawing/2014/main" id="{5C4DAC0B-E83B-4B62-9465-FB9ED1BE4BDF}"/>
              </a:ext>
            </a:extLst>
          </p:cNvPr>
          <p:cNvSpPr/>
          <p:nvPr/>
        </p:nvSpPr>
        <p:spPr>
          <a:xfrm>
            <a:off x="8608215" y="968831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3" name="Oval 482">
            <a:extLst>
              <a:ext uri="{FF2B5EF4-FFF2-40B4-BE49-F238E27FC236}">
                <a16:creationId xmlns:a16="http://schemas.microsoft.com/office/drawing/2014/main" id="{1453DFC1-4D24-45F5-9824-B0A981CB8B11}"/>
              </a:ext>
            </a:extLst>
          </p:cNvPr>
          <p:cNvSpPr/>
          <p:nvPr/>
        </p:nvSpPr>
        <p:spPr>
          <a:xfrm>
            <a:off x="8482320" y="971299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Oval 483">
            <a:extLst>
              <a:ext uri="{FF2B5EF4-FFF2-40B4-BE49-F238E27FC236}">
                <a16:creationId xmlns:a16="http://schemas.microsoft.com/office/drawing/2014/main" id="{D597590B-2CEF-4C41-A15A-104E9CFF6DDE}"/>
              </a:ext>
            </a:extLst>
          </p:cNvPr>
          <p:cNvSpPr/>
          <p:nvPr/>
        </p:nvSpPr>
        <p:spPr>
          <a:xfrm>
            <a:off x="8335175" y="956651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Oval 484">
            <a:extLst>
              <a:ext uri="{FF2B5EF4-FFF2-40B4-BE49-F238E27FC236}">
                <a16:creationId xmlns:a16="http://schemas.microsoft.com/office/drawing/2014/main" id="{F555C183-D6C8-4E0E-A56C-3D2DF64FCEAD}"/>
              </a:ext>
            </a:extLst>
          </p:cNvPr>
          <p:cNvSpPr/>
          <p:nvPr/>
        </p:nvSpPr>
        <p:spPr>
          <a:xfrm>
            <a:off x="8218635" y="927550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Oval 485">
            <a:extLst>
              <a:ext uri="{FF2B5EF4-FFF2-40B4-BE49-F238E27FC236}">
                <a16:creationId xmlns:a16="http://schemas.microsoft.com/office/drawing/2014/main" id="{7CD8511D-B77B-4E45-AC11-25378BCBAC0E}"/>
              </a:ext>
            </a:extLst>
          </p:cNvPr>
          <p:cNvSpPr/>
          <p:nvPr/>
        </p:nvSpPr>
        <p:spPr>
          <a:xfrm>
            <a:off x="8188614" y="902882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7" name="Oval 486">
            <a:extLst>
              <a:ext uri="{FF2B5EF4-FFF2-40B4-BE49-F238E27FC236}">
                <a16:creationId xmlns:a16="http://schemas.microsoft.com/office/drawing/2014/main" id="{B20AE0D4-6C2F-43DC-B4A3-9FE54B61D4DF}"/>
              </a:ext>
            </a:extLst>
          </p:cNvPr>
          <p:cNvSpPr/>
          <p:nvPr/>
        </p:nvSpPr>
        <p:spPr>
          <a:xfrm>
            <a:off x="7982878" y="894457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8" name="Oval 487">
            <a:extLst>
              <a:ext uri="{FF2B5EF4-FFF2-40B4-BE49-F238E27FC236}">
                <a16:creationId xmlns:a16="http://schemas.microsoft.com/office/drawing/2014/main" id="{7A18AE67-55E0-4EC5-B9F8-33146787E902}"/>
              </a:ext>
            </a:extLst>
          </p:cNvPr>
          <p:cNvSpPr/>
          <p:nvPr/>
        </p:nvSpPr>
        <p:spPr>
          <a:xfrm>
            <a:off x="8031197" y="919355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9" name="Oval 488">
            <a:extLst>
              <a:ext uri="{FF2B5EF4-FFF2-40B4-BE49-F238E27FC236}">
                <a16:creationId xmlns:a16="http://schemas.microsoft.com/office/drawing/2014/main" id="{BD0ACED6-E9A8-42C5-8B5F-62E6B653123E}"/>
              </a:ext>
            </a:extLst>
          </p:cNvPr>
          <p:cNvSpPr/>
          <p:nvPr/>
        </p:nvSpPr>
        <p:spPr>
          <a:xfrm>
            <a:off x="8060659" y="941342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0" name="Oval 489">
            <a:extLst>
              <a:ext uri="{FF2B5EF4-FFF2-40B4-BE49-F238E27FC236}">
                <a16:creationId xmlns:a16="http://schemas.microsoft.com/office/drawing/2014/main" id="{CAF7175E-F6B4-4CCE-A1BB-D0CD4E75112B}"/>
              </a:ext>
            </a:extLst>
          </p:cNvPr>
          <p:cNvSpPr/>
          <p:nvPr/>
        </p:nvSpPr>
        <p:spPr>
          <a:xfrm>
            <a:off x="8073020" y="960111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1" name="Oval 490">
            <a:extLst>
              <a:ext uri="{FF2B5EF4-FFF2-40B4-BE49-F238E27FC236}">
                <a16:creationId xmlns:a16="http://schemas.microsoft.com/office/drawing/2014/main" id="{E3C28599-9DB0-4575-ADDA-6546E4CF009A}"/>
              </a:ext>
            </a:extLst>
          </p:cNvPr>
          <p:cNvSpPr/>
          <p:nvPr/>
        </p:nvSpPr>
        <p:spPr>
          <a:xfrm>
            <a:off x="8196220" y="973189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2" name="Oval 491">
            <a:extLst>
              <a:ext uri="{FF2B5EF4-FFF2-40B4-BE49-F238E27FC236}">
                <a16:creationId xmlns:a16="http://schemas.microsoft.com/office/drawing/2014/main" id="{4E3E0389-CE06-40C3-A306-30B3264AA555}"/>
              </a:ext>
            </a:extLst>
          </p:cNvPr>
          <p:cNvSpPr/>
          <p:nvPr/>
        </p:nvSpPr>
        <p:spPr>
          <a:xfrm>
            <a:off x="8304009" y="976827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3" name="Oval 492">
            <a:extLst>
              <a:ext uri="{FF2B5EF4-FFF2-40B4-BE49-F238E27FC236}">
                <a16:creationId xmlns:a16="http://schemas.microsoft.com/office/drawing/2014/main" id="{15B349C7-0319-4398-B216-EF0E9FB59266}"/>
              </a:ext>
            </a:extLst>
          </p:cNvPr>
          <p:cNvSpPr/>
          <p:nvPr/>
        </p:nvSpPr>
        <p:spPr>
          <a:xfrm>
            <a:off x="8083741" y="98414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4" name="Oval 493">
            <a:extLst>
              <a:ext uri="{FF2B5EF4-FFF2-40B4-BE49-F238E27FC236}">
                <a16:creationId xmlns:a16="http://schemas.microsoft.com/office/drawing/2014/main" id="{B085FDB5-F3D7-4390-B484-1B1D5B5AA69F}"/>
              </a:ext>
            </a:extLst>
          </p:cNvPr>
          <p:cNvSpPr/>
          <p:nvPr/>
        </p:nvSpPr>
        <p:spPr>
          <a:xfrm>
            <a:off x="8558526" y="100145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5" name="Oval 494">
            <a:extLst>
              <a:ext uri="{FF2B5EF4-FFF2-40B4-BE49-F238E27FC236}">
                <a16:creationId xmlns:a16="http://schemas.microsoft.com/office/drawing/2014/main" id="{F0ABAC14-F702-4C57-B064-19511E56D10D}"/>
              </a:ext>
            </a:extLst>
          </p:cNvPr>
          <p:cNvSpPr/>
          <p:nvPr/>
        </p:nvSpPr>
        <p:spPr>
          <a:xfrm>
            <a:off x="8762319" y="1014703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6" name="Oval 495">
            <a:extLst>
              <a:ext uri="{FF2B5EF4-FFF2-40B4-BE49-F238E27FC236}">
                <a16:creationId xmlns:a16="http://schemas.microsoft.com/office/drawing/2014/main" id="{DDDE7A69-8661-49A5-AD0F-2FE71D1D49A1}"/>
              </a:ext>
            </a:extLst>
          </p:cNvPr>
          <p:cNvSpPr/>
          <p:nvPr/>
        </p:nvSpPr>
        <p:spPr>
          <a:xfrm>
            <a:off x="8739888" y="1031139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7" name="Oval 496">
            <a:extLst>
              <a:ext uri="{FF2B5EF4-FFF2-40B4-BE49-F238E27FC236}">
                <a16:creationId xmlns:a16="http://schemas.microsoft.com/office/drawing/2014/main" id="{A01FAB3B-6EB2-4349-A9DD-885EACD9BD7E}"/>
              </a:ext>
            </a:extLst>
          </p:cNvPr>
          <p:cNvSpPr/>
          <p:nvPr/>
        </p:nvSpPr>
        <p:spPr>
          <a:xfrm>
            <a:off x="8566904" y="1044001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8" name="Oval 497">
            <a:extLst>
              <a:ext uri="{FF2B5EF4-FFF2-40B4-BE49-F238E27FC236}">
                <a16:creationId xmlns:a16="http://schemas.microsoft.com/office/drawing/2014/main" id="{ECE5EBA0-6891-4A1E-8D15-A68C2ECF09CC}"/>
              </a:ext>
            </a:extLst>
          </p:cNvPr>
          <p:cNvSpPr/>
          <p:nvPr/>
        </p:nvSpPr>
        <p:spPr>
          <a:xfrm>
            <a:off x="8732653" y="1051343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9" name="Oval 498">
            <a:extLst>
              <a:ext uri="{FF2B5EF4-FFF2-40B4-BE49-F238E27FC236}">
                <a16:creationId xmlns:a16="http://schemas.microsoft.com/office/drawing/2014/main" id="{CCD07B26-BCA1-4DCF-A5DB-E1E73DFE6298}"/>
              </a:ext>
            </a:extLst>
          </p:cNvPr>
          <p:cNvSpPr/>
          <p:nvPr/>
        </p:nvSpPr>
        <p:spPr>
          <a:xfrm>
            <a:off x="8974084" y="1047948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0" name="Oval 499">
            <a:extLst>
              <a:ext uri="{FF2B5EF4-FFF2-40B4-BE49-F238E27FC236}">
                <a16:creationId xmlns:a16="http://schemas.microsoft.com/office/drawing/2014/main" id="{687BF2B0-025D-4F13-9351-1E6BA84721EC}"/>
              </a:ext>
            </a:extLst>
          </p:cNvPr>
          <p:cNvSpPr/>
          <p:nvPr/>
        </p:nvSpPr>
        <p:spPr>
          <a:xfrm>
            <a:off x="9115247" y="1046991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 name="Oval 500">
            <a:extLst>
              <a:ext uri="{FF2B5EF4-FFF2-40B4-BE49-F238E27FC236}">
                <a16:creationId xmlns:a16="http://schemas.microsoft.com/office/drawing/2014/main" id="{2D4913D6-686B-41A6-B623-BCC98EBD9F19}"/>
              </a:ext>
            </a:extLst>
          </p:cNvPr>
          <p:cNvSpPr/>
          <p:nvPr/>
        </p:nvSpPr>
        <p:spPr>
          <a:xfrm>
            <a:off x="9266304" y="1048782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 name="Oval 501">
            <a:extLst>
              <a:ext uri="{FF2B5EF4-FFF2-40B4-BE49-F238E27FC236}">
                <a16:creationId xmlns:a16="http://schemas.microsoft.com/office/drawing/2014/main" id="{BAC7196D-9F5C-4C24-B117-080F1E2592CF}"/>
              </a:ext>
            </a:extLst>
          </p:cNvPr>
          <p:cNvSpPr/>
          <p:nvPr/>
        </p:nvSpPr>
        <p:spPr>
          <a:xfrm>
            <a:off x="9400802" y="105123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 name="Oval 502">
            <a:extLst>
              <a:ext uri="{FF2B5EF4-FFF2-40B4-BE49-F238E27FC236}">
                <a16:creationId xmlns:a16="http://schemas.microsoft.com/office/drawing/2014/main" id="{B9C9A43B-2780-4107-864F-A6828AC16CF9}"/>
              </a:ext>
            </a:extLst>
          </p:cNvPr>
          <p:cNvSpPr/>
          <p:nvPr/>
        </p:nvSpPr>
        <p:spPr>
          <a:xfrm>
            <a:off x="7572154" y="1024028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4" name="Oval 503">
            <a:extLst>
              <a:ext uri="{FF2B5EF4-FFF2-40B4-BE49-F238E27FC236}">
                <a16:creationId xmlns:a16="http://schemas.microsoft.com/office/drawing/2014/main" id="{EFC5AF4F-77DD-4F95-983D-DCC160B3F64A}"/>
              </a:ext>
            </a:extLst>
          </p:cNvPr>
          <p:cNvSpPr/>
          <p:nvPr/>
        </p:nvSpPr>
        <p:spPr>
          <a:xfrm>
            <a:off x="7820996" y="982807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5" name="Oval 504">
            <a:extLst>
              <a:ext uri="{FF2B5EF4-FFF2-40B4-BE49-F238E27FC236}">
                <a16:creationId xmlns:a16="http://schemas.microsoft.com/office/drawing/2014/main" id="{CDFE72FE-6F29-4843-987F-EBDAFE28141F}"/>
              </a:ext>
            </a:extLst>
          </p:cNvPr>
          <p:cNvSpPr/>
          <p:nvPr/>
        </p:nvSpPr>
        <p:spPr>
          <a:xfrm>
            <a:off x="7407547" y="963672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6" name="Oval 505">
            <a:extLst>
              <a:ext uri="{FF2B5EF4-FFF2-40B4-BE49-F238E27FC236}">
                <a16:creationId xmlns:a16="http://schemas.microsoft.com/office/drawing/2014/main" id="{96EBE1F4-8CBE-4529-94BC-12F59843B411}"/>
              </a:ext>
            </a:extLst>
          </p:cNvPr>
          <p:cNvSpPr/>
          <p:nvPr/>
        </p:nvSpPr>
        <p:spPr>
          <a:xfrm>
            <a:off x="7162977" y="967385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7" name="Oval 506">
            <a:extLst>
              <a:ext uri="{FF2B5EF4-FFF2-40B4-BE49-F238E27FC236}">
                <a16:creationId xmlns:a16="http://schemas.microsoft.com/office/drawing/2014/main" id="{6F24305E-FA1E-431E-8B7E-F86E14EF07D8}"/>
              </a:ext>
            </a:extLst>
          </p:cNvPr>
          <p:cNvSpPr/>
          <p:nvPr/>
        </p:nvSpPr>
        <p:spPr>
          <a:xfrm>
            <a:off x="6788415" y="955416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8" name="Oval 507">
            <a:extLst>
              <a:ext uri="{FF2B5EF4-FFF2-40B4-BE49-F238E27FC236}">
                <a16:creationId xmlns:a16="http://schemas.microsoft.com/office/drawing/2014/main" id="{41239288-18E9-464E-959E-FBAE3276B46E}"/>
              </a:ext>
            </a:extLst>
          </p:cNvPr>
          <p:cNvSpPr/>
          <p:nvPr/>
        </p:nvSpPr>
        <p:spPr>
          <a:xfrm>
            <a:off x="6648881" y="945193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9" name="Oval 508">
            <a:extLst>
              <a:ext uri="{FF2B5EF4-FFF2-40B4-BE49-F238E27FC236}">
                <a16:creationId xmlns:a16="http://schemas.microsoft.com/office/drawing/2014/main" id="{08233E26-794A-46B2-98D4-DCE25B042B31}"/>
              </a:ext>
            </a:extLst>
          </p:cNvPr>
          <p:cNvSpPr/>
          <p:nvPr/>
        </p:nvSpPr>
        <p:spPr>
          <a:xfrm>
            <a:off x="6897823" y="942094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0" name="Oval 509">
            <a:extLst>
              <a:ext uri="{FF2B5EF4-FFF2-40B4-BE49-F238E27FC236}">
                <a16:creationId xmlns:a16="http://schemas.microsoft.com/office/drawing/2014/main" id="{3FB87E33-54D3-4671-8692-7F8E3B40F155}"/>
              </a:ext>
            </a:extLst>
          </p:cNvPr>
          <p:cNvSpPr/>
          <p:nvPr/>
        </p:nvSpPr>
        <p:spPr>
          <a:xfrm>
            <a:off x="7154812" y="931043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1" name="Oval 510">
            <a:extLst>
              <a:ext uri="{FF2B5EF4-FFF2-40B4-BE49-F238E27FC236}">
                <a16:creationId xmlns:a16="http://schemas.microsoft.com/office/drawing/2014/main" id="{C9557D08-ED70-4B86-BBBD-BD18828A7208}"/>
              </a:ext>
            </a:extLst>
          </p:cNvPr>
          <p:cNvSpPr/>
          <p:nvPr/>
        </p:nvSpPr>
        <p:spPr>
          <a:xfrm>
            <a:off x="7446691" y="938413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2" name="Oval 511">
            <a:extLst>
              <a:ext uri="{FF2B5EF4-FFF2-40B4-BE49-F238E27FC236}">
                <a16:creationId xmlns:a16="http://schemas.microsoft.com/office/drawing/2014/main" id="{7527C87A-EF9F-4C72-B311-07050366A9A1}"/>
              </a:ext>
            </a:extLst>
          </p:cNvPr>
          <p:cNvSpPr/>
          <p:nvPr/>
        </p:nvSpPr>
        <p:spPr>
          <a:xfrm>
            <a:off x="7845254" y="959380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3" name="Oval 512">
            <a:extLst>
              <a:ext uri="{FF2B5EF4-FFF2-40B4-BE49-F238E27FC236}">
                <a16:creationId xmlns:a16="http://schemas.microsoft.com/office/drawing/2014/main" id="{B5579044-27D4-4416-9EA6-03135C6CD3BA}"/>
              </a:ext>
            </a:extLst>
          </p:cNvPr>
          <p:cNvSpPr/>
          <p:nvPr/>
        </p:nvSpPr>
        <p:spPr>
          <a:xfrm>
            <a:off x="7925591" y="950298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4" name="Oval 513">
            <a:extLst>
              <a:ext uri="{FF2B5EF4-FFF2-40B4-BE49-F238E27FC236}">
                <a16:creationId xmlns:a16="http://schemas.microsoft.com/office/drawing/2014/main" id="{E7B18408-7668-49C7-A416-ACD75C41F8F6}"/>
              </a:ext>
            </a:extLst>
          </p:cNvPr>
          <p:cNvSpPr/>
          <p:nvPr/>
        </p:nvSpPr>
        <p:spPr>
          <a:xfrm>
            <a:off x="7848752" y="940507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5" name="Oval 514">
            <a:extLst>
              <a:ext uri="{FF2B5EF4-FFF2-40B4-BE49-F238E27FC236}">
                <a16:creationId xmlns:a16="http://schemas.microsoft.com/office/drawing/2014/main" id="{CE1B9E0A-178B-43B2-9081-3CF7B85957F7}"/>
              </a:ext>
            </a:extLst>
          </p:cNvPr>
          <p:cNvSpPr/>
          <p:nvPr/>
        </p:nvSpPr>
        <p:spPr>
          <a:xfrm>
            <a:off x="7776574" y="923275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6" name="Oval 515">
            <a:extLst>
              <a:ext uri="{FF2B5EF4-FFF2-40B4-BE49-F238E27FC236}">
                <a16:creationId xmlns:a16="http://schemas.microsoft.com/office/drawing/2014/main" id="{A481E51B-2E2C-40C6-AD6C-7B921B1B138E}"/>
              </a:ext>
            </a:extLst>
          </p:cNvPr>
          <p:cNvSpPr/>
          <p:nvPr/>
        </p:nvSpPr>
        <p:spPr>
          <a:xfrm>
            <a:off x="7722883" y="905876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7" name="Oval 516">
            <a:extLst>
              <a:ext uri="{FF2B5EF4-FFF2-40B4-BE49-F238E27FC236}">
                <a16:creationId xmlns:a16="http://schemas.microsoft.com/office/drawing/2014/main" id="{D8AC5DBD-060C-49D8-8A09-8C2C4BE6D186}"/>
              </a:ext>
            </a:extLst>
          </p:cNvPr>
          <p:cNvSpPr/>
          <p:nvPr/>
        </p:nvSpPr>
        <p:spPr>
          <a:xfrm>
            <a:off x="7712372" y="883555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8" name="Oval 517">
            <a:extLst>
              <a:ext uri="{FF2B5EF4-FFF2-40B4-BE49-F238E27FC236}">
                <a16:creationId xmlns:a16="http://schemas.microsoft.com/office/drawing/2014/main" id="{EC2BEA1E-37DC-49B5-B8A2-EEA23F7A9FEF}"/>
              </a:ext>
            </a:extLst>
          </p:cNvPr>
          <p:cNvSpPr/>
          <p:nvPr/>
        </p:nvSpPr>
        <p:spPr>
          <a:xfrm>
            <a:off x="7217215" y="886011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9" name="Oval 518">
            <a:extLst>
              <a:ext uri="{FF2B5EF4-FFF2-40B4-BE49-F238E27FC236}">
                <a16:creationId xmlns:a16="http://schemas.microsoft.com/office/drawing/2014/main" id="{5ABCA134-333D-41E0-A88F-677F85BFC2C1}"/>
              </a:ext>
            </a:extLst>
          </p:cNvPr>
          <p:cNvSpPr/>
          <p:nvPr/>
        </p:nvSpPr>
        <p:spPr>
          <a:xfrm>
            <a:off x="7020092" y="904709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0" name="Oval 519">
            <a:extLst>
              <a:ext uri="{FF2B5EF4-FFF2-40B4-BE49-F238E27FC236}">
                <a16:creationId xmlns:a16="http://schemas.microsoft.com/office/drawing/2014/main" id="{3FBB360A-8950-4F1D-9A8D-6BEB6B5D6594}"/>
              </a:ext>
            </a:extLst>
          </p:cNvPr>
          <p:cNvSpPr/>
          <p:nvPr/>
        </p:nvSpPr>
        <p:spPr>
          <a:xfrm>
            <a:off x="6669313" y="90141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1" name="Oval 520">
            <a:extLst>
              <a:ext uri="{FF2B5EF4-FFF2-40B4-BE49-F238E27FC236}">
                <a16:creationId xmlns:a16="http://schemas.microsoft.com/office/drawing/2014/main" id="{3D1972E5-C4C4-45A9-BE49-F3697869EA2A}"/>
              </a:ext>
            </a:extLst>
          </p:cNvPr>
          <p:cNvSpPr/>
          <p:nvPr/>
        </p:nvSpPr>
        <p:spPr>
          <a:xfrm>
            <a:off x="7362298" y="912561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Oval 521">
            <a:extLst>
              <a:ext uri="{FF2B5EF4-FFF2-40B4-BE49-F238E27FC236}">
                <a16:creationId xmlns:a16="http://schemas.microsoft.com/office/drawing/2014/main" id="{5957C9BD-82BD-4FF2-B646-ED18D54916E4}"/>
              </a:ext>
            </a:extLst>
          </p:cNvPr>
          <p:cNvSpPr/>
          <p:nvPr/>
        </p:nvSpPr>
        <p:spPr>
          <a:xfrm>
            <a:off x="6660648" y="8803514"/>
            <a:ext cx="153639" cy="153639"/>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3" name="Oval 522">
            <a:extLst>
              <a:ext uri="{FF2B5EF4-FFF2-40B4-BE49-F238E27FC236}">
                <a16:creationId xmlns:a16="http://schemas.microsoft.com/office/drawing/2014/main" id="{EEBE3A66-9ACC-4BA3-9003-0F7181F70754}"/>
              </a:ext>
            </a:extLst>
          </p:cNvPr>
          <p:cNvSpPr/>
          <p:nvPr/>
        </p:nvSpPr>
        <p:spPr>
          <a:xfrm>
            <a:off x="7397248" y="843516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4" name="Oval 523">
            <a:extLst>
              <a:ext uri="{FF2B5EF4-FFF2-40B4-BE49-F238E27FC236}">
                <a16:creationId xmlns:a16="http://schemas.microsoft.com/office/drawing/2014/main" id="{3E0F5A1E-6DB8-4095-97C0-97FC0D18A7F7}"/>
              </a:ext>
            </a:extLst>
          </p:cNvPr>
          <p:cNvSpPr/>
          <p:nvPr/>
        </p:nvSpPr>
        <p:spPr>
          <a:xfrm>
            <a:off x="6917540" y="834674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Oval 524">
            <a:extLst>
              <a:ext uri="{FF2B5EF4-FFF2-40B4-BE49-F238E27FC236}">
                <a16:creationId xmlns:a16="http://schemas.microsoft.com/office/drawing/2014/main" id="{8C999905-11F9-467E-8277-E950590115ED}"/>
              </a:ext>
            </a:extLst>
          </p:cNvPr>
          <p:cNvSpPr/>
          <p:nvPr/>
        </p:nvSpPr>
        <p:spPr>
          <a:xfrm>
            <a:off x="6414692" y="837352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Oval 525">
            <a:extLst>
              <a:ext uri="{FF2B5EF4-FFF2-40B4-BE49-F238E27FC236}">
                <a16:creationId xmlns:a16="http://schemas.microsoft.com/office/drawing/2014/main" id="{970CD2F0-F045-48D2-B0DA-67E21BA6DC4C}"/>
              </a:ext>
            </a:extLst>
          </p:cNvPr>
          <p:cNvSpPr/>
          <p:nvPr/>
        </p:nvSpPr>
        <p:spPr>
          <a:xfrm>
            <a:off x="5241068" y="768813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Oval 526">
            <a:extLst>
              <a:ext uri="{FF2B5EF4-FFF2-40B4-BE49-F238E27FC236}">
                <a16:creationId xmlns:a16="http://schemas.microsoft.com/office/drawing/2014/main" id="{C223505C-6E89-4292-A0C2-F94D3B57B24F}"/>
              </a:ext>
            </a:extLst>
          </p:cNvPr>
          <p:cNvSpPr/>
          <p:nvPr/>
        </p:nvSpPr>
        <p:spPr>
          <a:xfrm>
            <a:off x="4987649" y="1036415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Oval 527">
            <a:extLst>
              <a:ext uri="{FF2B5EF4-FFF2-40B4-BE49-F238E27FC236}">
                <a16:creationId xmlns:a16="http://schemas.microsoft.com/office/drawing/2014/main" id="{20AEEB04-4158-4F54-BCDA-0442006C9A81}"/>
              </a:ext>
            </a:extLst>
          </p:cNvPr>
          <p:cNvSpPr/>
          <p:nvPr/>
        </p:nvSpPr>
        <p:spPr>
          <a:xfrm>
            <a:off x="5387820" y="1218676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9" name="TextBox 528">
            <a:extLst>
              <a:ext uri="{FF2B5EF4-FFF2-40B4-BE49-F238E27FC236}">
                <a16:creationId xmlns:a16="http://schemas.microsoft.com/office/drawing/2014/main" id="{0B1A542D-CB2B-45C5-9F2F-8429E058E974}"/>
              </a:ext>
            </a:extLst>
          </p:cNvPr>
          <p:cNvSpPr txBox="1"/>
          <p:nvPr/>
        </p:nvSpPr>
        <p:spPr>
          <a:xfrm>
            <a:off x="1489989" y="12687417"/>
            <a:ext cx="6138579" cy="4154984"/>
          </a:xfrm>
          <a:prstGeom prst="rect">
            <a:avLst/>
          </a:prstGeom>
          <a:noFill/>
        </p:spPr>
        <p:txBody>
          <a:bodyPr wrap="square" rtlCol="0" anchor="b">
            <a:spAutoFit/>
          </a:bodyPr>
          <a:lstStyle/>
          <a:p>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of the </a:t>
            </a:r>
          </a:p>
          <a:p>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grpSp>
        <p:nvGrpSpPr>
          <p:cNvPr id="530" name="Group 529">
            <a:extLst>
              <a:ext uri="{FF2B5EF4-FFF2-40B4-BE49-F238E27FC236}">
                <a16:creationId xmlns:a16="http://schemas.microsoft.com/office/drawing/2014/main" id="{C440BBD6-8F95-4508-A8A8-98D20770EBD9}"/>
              </a:ext>
            </a:extLst>
          </p:cNvPr>
          <p:cNvGrpSpPr/>
          <p:nvPr/>
        </p:nvGrpSpPr>
        <p:grpSpPr>
          <a:xfrm>
            <a:off x="1446925" y="8344856"/>
            <a:ext cx="1061783" cy="1794230"/>
            <a:chOff x="684925" y="5960885"/>
            <a:chExt cx="1061783" cy="1794230"/>
          </a:xfrm>
        </p:grpSpPr>
        <p:cxnSp>
          <p:nvCxnSpPr>
            <p:cNvPr id="531" name="Straight Connector 530">
              <a:extLst>
                <a:ext uri="{FF2B5EF4-FFF2-40B4-BE49-F238E27FC236}">
                  <a16:creationId xmlns:a16="http://schemas.microsoft.com/office/drawing/2014/main" id="{6C541B73-82E4-4A34-9A65-7FDB7D223317}"/>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518B2FCF-7919-4649-AD7C-2A3597364F0F}"/>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5908DB9F-8B7A-4690-A3E9-F2CFC11854B9}"/>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34" name="Straight Connector 533">
              <a:extLst>
                <a:ext uri="{FF2B5EF4-FFF2-40B4-BE49-F238E27FC236}">
                  <a16:creationId xmlns:a16="http://schemas.microsoft.com/office/drawing/2014/main" id="{0D4FFE83-D832-4CB5-A322-623FEFFACAC6}"/>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35" name="Straight Connector 534">
              <a:extLst>
                <a:ext uri="{FF2B5EF4-FFF2-40B4-BE49-F238E27FC236}">
                  <a16:creationId xmlns:a16="http://schemas.microsoft.com/office/drawing/2014/main" id="{425DEF36-4395-495B-92D5-58BB639E79B3}"/>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A185EA14-D0F0-4CB0-AC4E-0D873A2AD4F9}"/>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E6924D20-A2DB-4B09-BF65-D0E16B8A3533}"/>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538" name="TextBox 537">
            <a:extLst>
              <a:ext uri="{FF2B5EF4-FFF2-40B4-BE49-F238E27FC236}">
                <a16:creationId xmlns:a16="http://schemas.microsoft.com/office/drawing/2014/main" id="{DBE67D71-ED62-434B-AFFB-963BDC7BC73E}"/>
              </a:ext>
            </a:extLst>
          </p:cNvPr>
          <p:cNvSpPr txBox="1"/>
          <p:nvPr/>
        </p:nvSpPr>
        <p:spPr>
          <a:xfrm rot="16200000">
            <a:off x="112980" y="375540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347556444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9" presetClass="entr" presetSubtype="0" decel="100000" fill="hold" grpId="0" nodeType="clickEffect">
                                  <p:stCondLst>
                                    <p:cond delay="0"/>
                                  </p:stCondLst>
                                  <p:childTnLst>
                                    <p:set>
                                      <p:cBhvr>
                                        <p:cTn id="6" dur="1" fill="hold">
                                          <p:stCondLst>
                                            <p:cond delay="0"/>
                                          </p:stCondLst>
                                        </p:cTn>
                                        <p:tgtEl>
                                          <p:spTgt spid="259"/>
                                        </p:tgtEl>
                                        <p:attrNameLst>
                                          <p:attrName>style.visibility</p:attrName>
                                        </p:attrNameLst>
                                      </p:cBhvr>
                                      <p:to>
                                        <p:strVal val="visible"/>
                                      </p:to>
                                    </p:set>
                                    <p:anim calcmode="lin" valueType="num">
                                      <p:cBhvr>
                                        <p:cTn id="7" dur="500" fill="hold"/>
                                        <p:tgtEl>
                                          <p:spTgt spid="259"/>
                                        </p:tgtEl>
                                        <p:attrNameLst>
                                          <p:attrName>ppt_w</p:attrName>
                                        </p:attrNameLst>
                                      </p:cBhvr>
                                      <p:tavLst>
                                        <p:tav tm="0">
                                          <p:val>
                                            <p:fltVal val="0"/>
                                          </p:val>
                                        </p:tav>
                                        <p:tav tm="100000">
                                          <p:val>
                                            <p:strVal val="#ppt_w"/>
                                          </p:val>
                                        </p:tav>
                                      </p:tavLst>
                                    </p:anim>
                                    <p:anim calcmode="lin" valueType="num">
                                      <p:cBhvr>
                                        <p:cTn id="8" dur="500" fill="hold"/>
                                        <p:tgtEl>
                                          <p:spTgt spid="259"/>
                                        </p:tgtEl>
                                        <p:attrNameLst>
                                          <p:attrName>ppt_h</p:attrName>
                                        </p:attrNameLst>
                                      </p:cBhvr>
                                      <p:tavLst>
                                        <p:tav tm="0">
                                          <p:val>
                                            <p:fltVal val="0"/>
                                          </p:val>
                                        </p:tav>
                                        <p:tav tm="100000">
                                          <p:val>
                                            <p:strVal val="#ppt_h"/>
                                          </p:val>
                                        </p:tav>
                                      </p:tavLst>
                                    </p:anim>
                                    <p:anim calcmode="lin" valueType="num">
                                      <p:cBhvr>
                                        <p:cTn id="9" dur="500" fill="hold"/>
                                        <p:tgtEl>
                                          <p:spTgt spid="259"/>
                                        </p:tgtEl>
                                        <p:attrNameLst>
                                          <p:attrName>style.rotation</p:attrName>
                                        </p:attrNameLst>
                                      </p:cBhvr>
                                      <p:tavLst>
                                        <p:tav tm="0">
                                          <p:val>
                                            <p:fltVal val="360"/>
                                          </p:val>
                                        </p:tav>
                                        <p:tav tm="100000">
                                          <p:val>
                                            <p:fltVal val="0"/>
                                          </p:val>
                                        </p:tav>
                                      </p:tavLst>
                                    </p:anim>
                                    <p:animEffect transition="in" filter="fade">
                                      <p:cBhvr>
                                        <p:cTn id="10" dur="500"/>
                                        <p:tgtEl>
                                          <p:spTgt spid="259"/>
                                        </p:tgtEl>
                                      </p:cBhvr>
                                    </p:animEffect>
                                  </p:childTnLst>
                                </p:cTn>
                              </p:par>
                              <p:par>
                                <p:cTn id="11" presetID="49" presetClass="entr" presetSubtype="0" decel="100000" fill="hold" grpId="0" nodeType="withEffect">
                                  <p:stCondLst>
                                    <p:cond delay="2700"/>
                                  </p:stCondLst>
                                  <p:childTnLst>
                                    <p:set>
                                      <p:cBhvr>
                                        <p:cTn id="12" dur="1" fill="hold">
                                          <p:stCondLst>
                                            <p:cond delay="0"/>
                                          </p:stCondLst>
                                        </p:cTn>
                                        <p:tgtEl>
                                          <p:spTgt spid="260"/>
                                        </p:tgtEl>
                                        <p:attrNameLst>
                                          <p:attrName>style.visibility</p:attrName>
                                        </p:attrNameLst>
                                      </p:cBhvr>
                                      <p:to>
                                        <p:strVal val="visible"/>
                                      </p:to>
                                    </p:set>
                                    <p:anim calcmode="lin" valueType="num">
                                      <p:cBhvr>
                                        <p:cTn id="13" dur="500" fill="hold"/>
                                        <p:tgtEl>
                                          <p:spTgt spid="260"/>
                                        </p:tgtEl>
                                        <p:attrNameLst>
                                          <p:attrName>ppt_w</p:attrName>
                                        </p:attrNameLst>
                                      </p:cBhvr>
                                      <p:tavLst>
                                        <p:tav tm="0">
                                          <p:val>
                                            <p:fltVal val="0"/>
                                          </p:val>
                                        </p:tav>
                                        <p:tav tm="100000">
                                          <p:val>
                                            <p:strVal val="#ppt_w"/>
                                          </p:val>
                                        </p:tav>
                                      </p:tavLst>
                                    </p:anim>
                                    <p:anim calcmode="lin" valueType="num">
                                      <p:cBhvr>
                                        <p:cTn id="14" dur="500" fill="hold"/>
                                        <p:tgtEl>
                                          <p:spTgt spid="260"/>
                                        </p:tgtEl>
                                        <p:attrNameLst>
                                          <p:attrName>ppt_h</p:attrName>
                                        </p:attrNameLst>
                                      </p:cBhvr>
                                      <p:tavLst>
                                        <p:tav tm="0">
                                          <p:val>
                                            <p:fltVal val="0"/>
                                          </p:val>
                                        </p:tav>
                                        <p:tav tm="100000">
                                          <p:val>
                                            <p:strVal val="#ppt_h"/>
                                          </p:val>
                                        </p:tav>
                                      </p:tavLst>
                                    </p:anim>
                                    <p:anim calcmode="lin" valueType="num">
                                      <p:cBhvr>
                                        <p:cTn id="15" dur="500" fill="hold"/>
                                        <p:tgtEl>
                                          <p:spTgt spid="260"/>
                                        </p:tgtEl>
                                        <p:attrNameLst>
                                          <p:attrName>style.rotation</p:attrName>
                                        </p:attrNameLst>
                                      </p:cBhvr>
                                      <p:tavLst>
                                        <p:tav tm="0">
                                          <p:val>
                                            <p:fltVal val="360"/>
                                          </p:val>
                                        </p:tav>
                                        <p:tav tm="100000">
                                          <p:val>
                                            <p:fltVal val="0"/>
                                          </p:val>
                                        </p:tav>
                                      </p:tavLst>
                                    </p:anim>
                                    <p:animEffect transition="in" filter="fade">
                                      <p:cBhvr>
                                        <p:cTn id="16" dur="500"/>
                                        <p:tgtEl>
                                          <p:spTgt spid="260"/>
                                        </p:tgtEl>
                                      </p:cBhvr>
                                    </p:animEffect>
                                  </p:childTnLst>
                                </p:cTn>
                              </p:par>
                              <p:par>
                                <p:cTn id="17" presetID="49" presetClass="entr" presetSubtype="0" decel="100000" fill="hold" grpId="0" nodeType="withEffect">
                                  <p:stCondLst>
                                    <p:cond delay="500"/>
                                  </p:stCondLst>
                                  <p:childTnLst>
                                    <p:set>
                                      <p:cBhvr>
                                        <p:cTn id="18" dur="1" fill="hold">
                                          <p:stCondLst>
                                            <p:cond delay="0"/>
                                          </p:stCondLst>
                                        </p:cTn>
                                        <p:tgtEl>
                                          <p:spTgt spid="261"/>
                                        </p:tgtEl>
                                        <p:attrNameLst>
                                          <p:attrName>style.visibility</p:attrName>
                                        </p:attrNameLst>
                                      </p:cBhvr>
                                      <p:to>
                                        <p:strVal val="visible"/>
                                      </p:to>
                                    </p:set>
                                    <p:anim calcmode="lin" valueType="num">
                                      <p:cBhvr>
                                        <p:cTn id="19" dur="500" fill="hold"/>
                                        <p:tgtEl>
                                          <p:spTgt spid="261"/>
                                        </p:tgtEl>
                                        <p:attrNameLst>
                                          <p:attrName>ppt_w</p:attrName>
                                        </p:attrNameLst>
                                      </p:cBhvr>
                                      <p:tavLst>
                                        <p:tav tm="0">
                                          <p:val>
                                            <p:fltVal val="0"/>
                                          </p:val>
                                        </p:tav>
                                        <p:tav tm="100000">
                                          <p:val>
                                            <p:strVal val="#ppt_w"/>
                                          </p:val>
                                        </p:tav>
                                      </p:tavLst>
                                    </p:anim>
                                    <p:anim calcmode="lin" valueType="num">
                                      <p:cBhvr>
                                        <p:cTn id="20" dur="500" fill="hold"/>
                                        <p:tgtEl>
                                          <p:spTgt spid="261"/>
                                        </p:tgtEl>
                                        <p:attrNameLst>
                                          <p:attrName>ppt_h</p:attrName>
                                        </p:attrNameLst>
                                      </p:cBhvr>
                                      <p:tavLst>
                                        <p:tav tm="0">
                                          <p:val>
                                            <p:fltVal val="0"/>
                                          </p:val>
                                        </p:tav>
                                        <p:tav tm="100000">
                                          <p:val>
                                            <p:strVal val="#ppt_h"/>
                                          </p:val>
                                        </p:tav>
                                      </p:tavLst>
                                    </p:anim>
                                    <p:anim calcmode="lin" valueType="num">
                                      <p:cBhvr>
                                        <p:cTn id="21" dur="500" fill="hold"/>
                                        <p:tgtEl>
                                          <p:spTgt spid="261"/>
                                        </p:tgtEl>
                                        <p:attrNameLst>
                                          <p:attrName>style.rotation</p:attrName>
                                        </p:attrNameLst>
                                      </p:cBhvr>
                                      <p:tavLst>
                                        <p:tav tm="0">
                                          <p:val>
                                            <p:fltVal val="360"/>
                                          </p:val>
                                        </p:tav>
                                        <p:tav tm="100000">
                                          <p:val>
                                            <p:fltVal val="0"/>
                                          </p:val>
                                        </p:tav>
                                      </p:tavLst>
                                    </p:anim>
                                    <p:animEffect transition="in" filter="fade">
                                      <p:cBhvr>
                                        <p:cTn id="22" dur="500"/>
                                        <p:tgtEl>
                                          <p:spTgt spid="261"/>
                                        </p:tgtEl>
                                      </p:cBhvr>
                                    </p:animEffect>
                                  </p:childTnLst>
                                </p:cTn>
                              </p:par>
                              <p:par>
                                <p:cTn id="23" presetID="49" presetClass="entr" presetSubtype="0" decel="100000" fill="hold" grpId="0" nodeType="withEffect">
                                  <p:stCondLst>
                                    <p:cond delay="3700"/>
                                  </p:stCondLst>
                                  <p:childTnLst>
                                    <p:set>
                                      <p:cBhvr>
                                        <p:cTn id="24" dur="1" fill="hold">
                                          <p:stCondLst>
                                            <p:cond delay="0"/>
                                          </p:stCondLst>
                                        </p:cTn>
                                        <p:tgtEl>
                                          <p:spTgt spid="262"/>
                                        </p:tgtEl>
                                        <p:attrNameLst>
                                          <p:attrName>style.visibility</p:attrName>
                                        </p:attrNameLst>
                                      </p:cBhvr>
                                      <p:to>
                                        <p:strVal val="visible"/>
                                      </p:to>
                                    </p:set>
                                    <p:anim calcmode="lin" valueType="num">
                                      <p:cBhvr>
                                        <p:cTn id="25" dur="500" fill="hold"/>
                                        <p:tgtEl>
                                          <p:spTgt spid="262"/>
                                        </p:tgtEl>
                                        <p:attrNameLst>
                                          <p:attrName>ppt_w</p:attrName>
                                        </p:attrNameLst>
                                      </p:cBhvr>
                                      <p:tavLst>
                                        <p:tav tm="0">
                                          <p:val>
                                            <p:fltVal val="0"/>
                                          </p:val>
                                        </p:tav>
                                        <p:tav tm="100000">
                                          <p:val>
                                            <p:strVal val="#ppt_w"/>
                                          </p:val>
                                        </p:tav>
                                      </p:tavLst>
                                    </p:anim>
                                    <p:anim calcmode="lin" valueType="num">
                                      <p:cBhvr>
                                        <p:cTn id="26" dur="500" fill="hold"/>
                                        <p:tgtEl>
                                          <p:spTgt spid="262"/>
                                        </p:tgtEl>
                                        <p:attrNameLst>
                                          <p:attrName>ppt_h</p:attrName>
                                        </p:attrNameLst>
                                      </p:cBhvr>
                                      <p:tavLst>
                                        <p:tav tm="0">
                                          <p:val>
                                            <p:fltVal val="0"/>
                                          </p:val>
                                        </p:tav>
                                        <p:tav tm="100000">
                                          <p:val>
                                            <p:strVal val="#ppt_h"/>
                                          </p:val>
                                        </p:tav>
                                      </p:tavLst>
                                    </p:anim>
                                    <p:anim calcmode="lin" valueType="num">
                                      <p:cBhvr>
                                        <p:cTn id="27" dur="500" fill="hold"/>
                                        <p:tgtEl>
                                          <p:spTgt spid="262"/>
                                        </p:tgtEl>
                                        <p:attrNameLst>
                                          <p:attrName>style.rotation</p:attrName>
                                        </p:attrNameLst>
                                      </p:cBhvr>
                                      <p:tavLst>
                                        <p:tav tm="0">
                                          <p:val>
                                            <p:fltVal val="360"/>
                                          </p:val>
                                        </p:tav>
                                        <p:tav tm="100000">
                                          <p:val>
                                            <p:fltVal val="0"/>
                                          </p:val>
                                        </p:tav>
                                      </p:tavLst>
                                    </p:anim>
                                    <p:animEffect transition="in" filter="fade">
                                      <p:cBhvr>
                                        <p:cTn id="28" dur="500"/>
                                        <p:tgtEl>
                                          <p:spTgt spid="262"/>
                                        </p:tgtEl>
                                      </p:cBhvr>
                                    </p:animEffect>
                                  </p:childTnLst>
                                </p:cTn>
                              </p:par>
                              <p:par>
                                <p:cTn id="29" presetID="49" presetClass="entr" presetSubtype="0" decel="100000" fill="hold" grpId="0" nodeType="withEffect">
                                  <p:stCondLst>
                                    <p:cond delay="1000"/>
                                  </p:stCondLst>
                                  <p:childTnLst>
                                    <p:set>
                                      <p:cBhvr>
                                        <p:cTn id="30" dur="1" fill="hold">
                                          <p:stCondLst>
                                            <p:cond delay="0"/>
                                          </p:stCondLst>
                                        </p:cTn>
                                        <p:tgtEl>
                                          <p:spTgt spid="263"/>
                                        </p:tgtEl>
                                        <p:attrNameLst>
                                          <p:attrName>style.visibility</p:attrName>
                                        </p:attrNameLst>
                                      </p:cBhvr>
                                      <p:to>
                                        <p:strVal val="visible"/>
                                      </p:to>
                                    </p:set>
                                    <p:anim calcmode="lin" valueType="num">
                                      <p:cBhvr>
                                        <p:cTn id="31" dur="500" fill="hold"/>
                                        <p:tgtEl>
                                          <p:spTgt spid="263"/>
                                        </p:tgtEl>
                                        <p:attrNameLst>
                                          <p:attrName>ppt_w</p:attrName>
                                        </p:attrNameLst>
                                      </p:cBhvr>
                                      <p:tavLst>
                                        <p:tav tm="0">
                                          <p:val>
                                            <p:fltVal val="0"/>
                                          </p:val>
                                        </p:tav>
                                        <p:tav tm="100000">
                                          <p:val>
                                            <p:strVal val="#ppt_w"/>
                                          </p:val>
                                        </p:tav>
                                      </p:tavLst>
                                    </p:anim>
                                    <p:anim calcmode="lin" valueType="num">
                                      <p:cBhvr>
                                        <p:cTn id="32" dur="500" fill="hold"/>
                                        <p:tgtEl>
                                          <p:spTgt spid="263"/>
                                        </p:tgtEl>
                                        <p:attrNameLst>
                                          <p:attrName>ppt_h</p:attrName>
                                        </p:attrNameLst>
                                      </p:cBhvr>
                                      <p:tavLst>
                                        <p:tav tm="0">
                                          <p:val>
                                            <p:fltVal val="0"/>
                                          </p:val>
                                        </p:tav>
                                        <p:tav tm="100000">
                                          <p:val>
                                            <p:strVal val="#ppt_h"/>
                                          </p:val>
                                        </p:tav>
                                      </p:tavLst>
                                    </p:anim>
                                    <p:anim calcmode="lin" valueType="num">
                                      <p:cBhvr>
                                        <p:cTn id="33" dur="500" fill="hold"/>
                                        <p:tgtEl>
                                          <p:spTgt spid="263"/>
                                        </p:tgtEl>
                                        <p:attrNameLst>
                                          <p:attrName>style.rotation</p:attrName>
                                        </p:attrNameLst>
                                      </p:cBhvr>
                                      <p:tavLst>
                                        <p:tav tm="0">
                                          <p:val>
                                            <p:fltVal val="360"/>
                                          </p:val>
                                        </p:tav>
                                        <p:tav tm="100000">
                                          <p:val>
                                            <p:fltVal val="0"/>
                                          </p:val>
                                        </p:tav>
                                      </p:tavLst>
                                    </p:anim>
                                    <p:animEffect transition="in" filter="fade">
                                      <p:cBhvr>
                                        <p:cTn id="34" dur="500"/>
                                        <p:tgtEl>
                                          <p:spTgt spid="263"/>
                                        </p:tgtEl>
                                      </p:cBhvr>
                                    </p:animEffect>
                                  </p:childTnLst>
                                </p:cTn>
                              </p:par>
                              <p:par>
                                <p:cTn id="35" presetID="49" presetClass="entr" presetSubtype="0" decel="100000" fill="hold" grpId="0" nodeType="withEffect">
                                  <p:stCondLst>
                                    <p:cond delay="2200"/>
                                  </p:stCondLst>
                                  <p:childTnLst>
                                    <p:set>
                                      <p:cBhvr>
                                        <p:cTn id="36" dur="1" fill="hold">
                                          <p:stCondLst>
                                            <p:cond delay="0"/>
                                          </p:stCondLst>
                                        </p:cTn>
                                        <p:tgtEl>
                                          <p:spTgt spid="264"/>
                                        </p:tgtEl>
                                        <p:attrNameLst>
                                          <p:attrName>style.visibility</p:attrName>
                                        </p:attrNameLst>
                                      </p:cBhvr>
                                      <p:to>
                                        <p:strVal val="visible"/>
                                      </p:to>
                                    </p:set>
                                    <p:anim calcmode="lin" valueType="num">
                                      <p:cBhvr>
                                        <p:cTn id="37" dur="500" fill="hold"/>
                                        <p:tgtEl>
                                          <p:spTgt spid="264"/>
                                        </p:tgtEl>
                                        <p:attrNameLst>
                                          <p:attrName>ppt_w</p:attrName>
                                        </p:attrNameLst>
                                      </p:cBhvr>
                                      <p:tavLst>
                                        <p:tav tm="0">
                                          <p:val>
                                            <p:fltVal val="0"/>
                                          </p:val>
                                        </p:tav>
                                        <p:tav tm="100000">
                                          <p:val>
                                            <p:strVal val="#ppt_w"/>
                                          </p:val>
                                        </p:tav>
                                      </p:tavLst>
                                    </p:anim>
                                    <p:anim calcmode="lin" valueType="num">
                                      <p:cBhvr>
                                        <p:cTn id="38" dur="500" fill="hold"/>
                                        <p:tgtEl>
                                          <p:spTgt spid="264"/>
                                        </p:tgtEl>
                                        <p:attrNameLst>
                                          <p:attrName>ppt_h</p:attrName>
                                        </p:attrNameLst>
                                      </p:cBhvr>
                                      <p:tavLst>
                                        <p:tav tm="0">
                                          <p:val>
                                            <p:fltVal val="0"/>
                                          </p:val>
                                        </p:tav>
                                        <p:tav tm="100000">
                                          <p:val>
                                            <p:strVal val="#ppt_h"/>
                                          </p:val>
                                        </p:tav>
                                      </p:tavLst>
                                    </p:anim>
                                    <p:anim calcmode="lin" valueType="num">
                                      <p:cBhvr>
                                        <p:cTn id="39" dur="500" fill="hold"/>
                                        <p:tgtEl>
                                          <p:spTgt spid="264"/>
                                        </p:tgtEl>
                                        <p:attrNameLst>
                                          <p:attrName>style.rotation</p:attrName>
                                        </p:attrNameLst>
                                      </p:cBhvr>
                                      <p:tavLst>
                                        <p:tav tm="0">
                                          <p:val>
                                            <p:fltVal val="360"/>
                                          </p:val>
                                        </p:tav>
                                        <p:tav tm="100000">
                                          <p:val>
                                            <p:fltVal val="0"/>
                                          </p:val>
                                        </p:tav>
                                      </p:tavLst>
                                    </p:anim>
                                    <p:animEffect transition="in" filter="fade">
                                      <p:cBhvr>
                                        <p:cTn id="40" dur="500"/>
                                        <p:tgtEl>
                                          <p:spTgt spid="264"/>
                                        </p:tgtEl>
                                      </p:cBhvr>
                                    </p:animEffect>
                                  </p:childTnLst>
                                </p:cTn>
                              </p:par>
                              <p:par>
                                <p:cTn id="41" presetID="49" presetClass="entr" presetSubtype="0" decel="100000" fill="hold" grpId="0" nodeType="withEffect">
                                  <p:stCondLst>
                                    <p:cond delay="2700"/>
                                  </p:stCondLst>
                                  <p:childTnLst>
                                    <p:set>
                                      <p:cBhvr>
                                        <p:cTn id="42" dur="1" fill="hold">
                                          <p:stCondLst>
                                            <p:cond delay="0"/>
                                          </p:stCondLst>
                                        </p:cTn>
                                        <p:tgtEl>
                                          <p:spTgt spid="265"/>
                                        </p:tgtEl>
                                        <p:attrNameLst>
                                          <p:attrName>style.visibility</p:attrName>
                                        </p:attrNameLst>
                                      </p:cBhvr>
                                      <p:to>
                                        <p:strVal val="visible"/>
                                      </p:to>
                                    </p:set>
                                    <p:anim calcmode="lin" valueType="num">
                                      <p:cBhvr>
                                        <p:cTn id="43" dur="500" fill="hold"/>
                                        <p:tgtEl>
                                          <p:spTgt spid="265"/>
                                        </p:tgtEl>
                                        <p:attrNameLst>
                                          <p:attrName>ppt_w</p:attrName>
                                        </p:attrNameLst>
                                      </p:cBhvr>
                                      <p:tavLst>
                                        <p:tav tm="0">
                                          <p:val>
                                            <p:fltVal val="0"/>
                                          </p:val>
                                        </p:tav>
                                        <p:tav tm="100000">
                                          <p:val>
                                            <p:strVal val="#ppt_w"/>
                                          </p:val>
                                        </p:tav>
                                      </p:tavLst>
                                    </p:anim>
                                    <p:anim calcmode="lin" valueType="num">
                                      <p:cBhvr>
                                        <p:cTn id="44" dur="500" fill="hold"/>
                                        <p:tgtEl>
                                          <p:spTgt spid="265"/>
                                        </p:tgtEl>
                                        <p:attrNameLst>
                                          <p:attrName>ppt_h</p:attrName>
                                        </p:attrNameLst>
                                      </p:cBhvr>
                                      <p:tavLst>
                                        <p:tav tm="0">
                                          <p:val>
                                            <p:fltVal val="0"/>
                                          </p:val>
                                        </p:tav>
                                        <p:tav tm="100000">
                                          <p:val>
                                            <p:strVal val="#ppt_h"/>
                                          </p:val>
                                        </p:tav>
                                      </p:tavLst>
                                    </p:anim>
                                    <p:anim calcmode="lin" valueType="num">
                                      <p:cBhvr>
                                        <p:cTn id="45" dur="500" fill="hold"/>
                                        <p:tgtEl>
                                          <p:spTgt spid="265"/>
                                        </p:tgtEl>
                                        <p:attrNameLst>
                                          <p:attrName>style.rotation</p:attrName>
                                        </p:attrNameLst>
                                      </p:cBhvr>
                                      <p:tavLst>
                                        <p:tav tm="0">
                                          <p:val>
                                            <p:fltVal val="360"/>
                                          </p:val>
                                        </p:tav>
                                        <p:tav tm="100000">
                                          <p:val>
                                            <p:fltVal val="0"/>
                                          </p:val>
                                        </p:tav>
                                      </p:tavLst>
                                    </p:anim>
                                    <p:animEffect transition="in" filter="fade">
                                      <p:cBhvr>
                                        <p:cTn id="46" dur="500"/>
                                        <p:tgtEl>
                                          <p:spTgt spid="265"/>
                                        </p:tgtEl>
                                      </p:cBhvr>
                                    </p:animEffect>
                                  </p:childTnLst>
                                </p:cTn>
                              </p:par>
                              <p:par>
                                <p:cTn id="47" presetID="49" presetClass="entr" presetSubtype="0" decel="100000" fill="hold" grpId="0" nodeType="withEffect">
                                  <p:stCondLst>
                                    <p:cond delay="1000"/>
                                  </p:stCondLst>
                                  <p:childTnLst>
                                    <p:set>
                                      <p:cBhvr>
                                        <p:cTn id="48" dur="1" fill="hold">
                                          <p:stCondLst>
                                            <p:cond delay="0"/>
                                          </p:stCondLst>
                                        </p:cTn>
                                        <p:tgtEl>
                                          <p:spTgt spid="266"/>
                                        </p:tgtEl>
                                        <p:attrNameLst>
                                          <p:attrName>style.visibility</p:attrName>
                                        </p:attrNameLst>
                                      </p:cBhvr>
                                      <p:to>
                                        <p:strVal val="visible"/>
                                      </p:to>
                                    </p:set>
                                    <p:anim calcmode="lin" valueType="num">
                                      <p:cBhvr>
                                        <p:cTn id="49" dur="500" fill="hold"/>
                                        <p:tgtEl>
                                          <p:spTgt spid="266"/>
                                        </p:tgtEl>
                                        <p:attrNameLst>
                                          <p:attrName>ppt_w</p:attrName>
                                        </p:attrNameLst>
                                      </p:cBhvr>
                                      <p:tavLst>
                                        <p:tav tm="0">
                                          <p:val>
                                            <p:fltVal val="0"/>
                                          </p:val>
                                        </p:tav>
                                        <p:tav tm="100000">
                                          <p:val>
                                            <p:strVal val="#ppt_w"/>
                                          </p:val>
                                        </p:tav>
                                      </p:tavLst>
                                    </p:anim>
                                    <p:anim calcmode="lin" valueType="num">
                                      <p:cBhvr>
                                        <p:cTn id="50" dur="500" fill="hold"/>
                                        <p:tgtEl>
                                          <p:spTgt spid="266"/>
                                        </p:tgtEl>
                                        <p:attrNameLst>
                                          <p:attrName>ppt_h</p:attrName>
                                        </p:attrNameLst>
                                      </p:cBhvr>
                                      <p:tavLst>
                                        <p:tav tm="0">
                                          <p:val>
                                            <p:fltVal val="0"/>
                                          </p:val>
                                        </p:tav>
                                        <p:tav tm="100000">
                                          <p:val>
                                            <p:strVal val="#ppt_h"/>
                                          </p:val>
                                        </p:tav>
                                      </p:tavLst>
                                    </p:anim>
                                    <p:anim calcmode="lin" valueType="num">
                                      <p:cBhvr>
                                        <p:cTn id="51" dur="500" fill="hold"/>
                                        <p:tgtEl>
                                          <p:spTgt spid="266"/>
                                        </p:tgtEl>
                                        <p:attrNameLst>
                                          <p:attrName>style.rotation</p:attrName>
                                        </p:attrNameLst>
                                      </p:cBhvr>
                                      <p:tavLst>
                                        <p:tav tm="0">
                                          <p:val>
                                            <p:fltVal val="360"/>
                                          </p:val>
                                        </p:tav>
                                        <p:tav tm="100000">
                                          <p:val>
                                            <p:fltVal val="0"/>
                                          </p:val>
                                        </p:tav>
                                      </p:tavLst>
                                    </p:anim>
                                    <p:animEffect transition="in" filter="fade">
                                      <p:cBhvr>
                                        <p:cTn id="52" dur="500"/>
                                        <p:tgtEl>
                                          <p:spTgt spid="266"/>
                                        </p:tgtEl>
                                      </p:cBhvr>
                                    </p:animEffect>
                                  </p:childTnLst>
                                </p:cTn>
                              </p:par>
                              <p:par>
                                <p:cTn id="53" presetID="49" presetClass="entr" presetSubtype="0" decel="100000" fill="hold" grpId="0" nodeType="withEffect">
                                  <p:stCondLst>
                                    <p:cond delay="0"/>
                                  </p:stCondLst>
                                  <p:childTnLst>
                                    <p:set>
                                      <p:cBhvr>
                                        <p:cTn id="54" dur="1" fill="hold">
                                          <p:stCondLst>
                                            <p:cond delay="0"/>
                                          </p:stCondLst>
                                        </p:cTn>
                                        <p:tgtEl>
                                          <p:spTgt spid="267"/>
                                        </p:tgtEl>
                                        <p:attrNameLst>
                                          <p:attrName>style.visibility</p:attrName>
                                        </p:attrNameLst>
                                      </p:cBhvr>
                                      <p:to>
                                        <p:strVal val="visible"/>
                                      </p:to>
                                    </p:set>
                                    <p:anim calcmode="lin" valueType="num">
                                      <p:cBhvr>
                                        <p:cTn id="55" dur="500" fill="hold"/>
                                        <p:tgtEl>
                                          <p:spTgt spid="267"/>
                                        </p:tgtEl>
                                        <p:attrNameLst>
                                          <p:attrName>ppt_w</p:attrName>
                                        </p:attrNameLst>
                                      </p:cBhvr>
                                      <p:tavLst>
                                        <p:tav tm="0">
                                          <p:val>
                                            <p:fltVal val="0"/>
                                          </p:val>
                                        </p:tav>
                                        <p:tav tm="100000">
                                          <p:val>
                                            <p:strVal val="#ppt_w"/>
                                          </p:val>
                                        </p:tav>
                                      </p:tavLst>
                                    </p:anim>
                                    <p:anim calcmode="lin" valueType="num">
                                      <p:cBhvr>
                                        <p:cTn id="56" dur="500" fill="hold"/>
                                        <p:tgtEl>
                                          <p:spTgt spid="267"/>
                                        </p:tgtEl>
                                        <p:attrNameLst>
                                          <p:attrName>ppt_h</p:attrName>
                                        </p:attrNameLst>
                                      </p:cBhvr>
                                      <p:tavLst>
                                        <p:tav tm="0">
                                          <p:val>
                                            <p:fltVal val="0"/>
                                          </p:val>
                                        </p:tav>
                                        <p:tav tm="100000">
                                          <p:val>
                                            <p:strVal val="#ppt_h"/>
                                          </p:val>
                                        </p:tav>
                                      </p:tavLst>
                                    </p:anim>
                                    <p:anim calcmode="lin" valueType="num">
                                      <p:cBhvr>
                                        <p:cTn id="57" dur="500" fill="hold"/>
                                        <p:tgtEl>
                                          <p:spTgt spid="267"/>
                                        </p:tgtEl>
                                        <p:attrNameLst>
                                          <p:attrName>style.rotation</p:attrName>
                                        </p:attrNameLst>
                                      </p:cBhvr>
                                      <p:tavLst>
                                        <p:tav tm="0">
                                          <p:val>
                                            <p:fltVal val="360"/>
                                          </p:val>
                                        </p:tav>
                                        <p:tav tm="100000">
                                          <p:val>
                                            <p:fltVal val="0"/>
                                          </p:val>
                                        </p:tav>
                                      </p:tavLst>
                                    </p:anim>
                                    <p:animEffect transition="in" filter="fade">
                                      <p:cBhvr>
                                        <p:cTn id="58" dur="500"/>
                                        <p:tgtEl>
                                          <p:spTgt spid="267"/>
                                        </p:tgtEl>
                                      </p:cBhvr>
                                    </p:animEffect>
                                  </p:childTnLst>
                                </p:cTn>
                              </p:par>
                              <p:par>
                                <p:cTn id="59" presetID="49" presetClass="entr" presetSubtype="0" decel="100000" fill="hold" grpId="0" nodeType="withEffect">
                                  <p:stCondLst>
                                    <p:cond delay="1600"/>
                                  </p:stCondLst>
                                  <p:childTnLst>
                                    <p:set>
                                      <p:cBhvr>
                                        <p:cTn id="60" dur="1" fill="hold">
                                          <p:stCondLst>
                                            <p:cond delay="0"/>
                                          </p:stCondLst>
                                        </p:cTn>
                                        <p:tgtEl>
                                          <p:spTgt spid="268"/>
                                        </p:tgtEl>
                                        <p:attrNameLst>
                                          <p:attrName>style.visibility</p:attrName>
                                        </p:attrNameLst>
                                      </p:cBhvr>
                                      <p:to>
                                        <p:strVal val="visible"/>
                                      </p:to>
                                    </p:set>
                                    <p:anim calcmode="lin" valueType="num">
                                      <p:cBhvr>
                                        <p:cTn id="61" dur="500" fill="hold"/>
                                        <p:tgtEl>
                                          <p:spTgt spid="268"/>
                                        </p:tgtEl>
                                        <p:attrNameLst>
                                          <p:attrName>ppt_w</p:attrName>
                                        </p:attrNameLst>
                                      </p:cBhvr>
                                      <p:tavLst>
                                        <p:tav tm="0">
                                          <p:val>
                                            <p:fltVal val="0"/>
                                          </p:val>
                                        </p:tav>
                                        <p:tav tm="100000">
                                          <p:val>
                                            <p:strVal val="#ppt_w"/>
                                          </p:val>
                                        </p:tav>
                                      </p:tavLst>
                                    </p:anim>
                                    <p:anim calcmode="lin" valueType="num">
                                      <p:cBhvr>
                                        <p:cTn id="62" dur="500" fill="hold"/>
                                        <p:tgtEl>
                                          <p:spTgt spid="268"/>
                                        </p:tgtEl>
                                        <p:attrNameLst>
                                          <p:attrName>ppt_h</p:attrName>
                                        </p:attrNameLst>
                                      </p:cBhvr>
                                      <p:tavLst>
                                        <p:tav tm="0">
                                          <p:val>
                                            <p:fltVal val="0"/>
                                          </p:val>
                                        </p:tav>
                                        <p:tav tm="100000">
                                          <p:val>
                                            <p:strVal val="#ppt_h"/>
                                          </p:val>
                                        </p:tav>
                                      </p:tavLst>
                                    </p:anim>
                                    <p:anim calcmode="lin" valueType="num">
                                      <p:cBhvr>
                                        <p:cTn id="63" dur="500" fill="hold"/>
                                        <p:tgtEl>
                                          <p:spTgt spid="268"/>
                                        </p:tgtEl>
                                        <p:attrNameLst>
                                          <p:attrName>style.rotation</p:attrName>
                                        </p:attrNameLst>
                                      </p:cBhvr>
                                      <p:tavLst>
                                        <p:tav tm="0">
                                          <p:val>
                                            <p:fltVal val="360"/>
                                          </p:val>
                                        </p:tav>
                                        <p:tav tm="100000">
                                          <p:val>
                                            <p:fltVal val="0"/>
                                          </p:val>
                                        </p:tav>
                                      </p:tavLst>
                                    </p:anim>
                                    <p:animEffect transition="in" filter="fade">
                                      <p:cBhvr>
                                        <p:cTn id="64" dur="500"/>
                                        <p:tgtEl>
                                          <p:spTgt spid="268"/>
                                        </p:tgtEl>
                                      </p:cBhvr>
                                    </p:animEffect>
                                  </p:childTnLst>
                                </p:cTn>
                              </p:par>
                              <p:par>
                                <p:cTn id="65" presetID="49" presetClass="entr" presetSubtype="0" decel="100000" fill="hold" grpId="0" nodeType="withEffect">
                                  <p:stCondLst>
                                    <p:cond delay="2700"/>
                                  </p:stCondLst>
                                  <p:childTnLst>
                                    <p:set>
                                      <p:cBhvr>
                                        <p:cTn id="66" dur="1" fill="hold">
                                          <p:stCondLst>
                                            <p:cond delay="0"/>
                                          </p:stCondLst>
                                        </p:cTn>
                                        <p:tgtEl>
                                          <p:spTgt spid="269"/>
                                        </p:tgtEl>
                                        <p:attrNameLst>
                                          <p:attrName>style.visibility</p:attrName>
                                        </p:attrNameLst>
                                      </p:cBhvr>
                                      <p:to>
                                        <p:strVal val="visible"/>
                                      </p:to>
                                    </p:set>
                                    <p:anim calcmode="lin" valueType="num">
                                      <p:cBhvr>
                                        <p:cTn id="67" dur="500" fill="hold"/>
                                        <p:tgtEl>
                                          <p:spTgt spid="269"/>
                                        </p:tgtEl>
                                        <p:attrNameLst>
                                          <p:attrName>ppt_w</p:attrName>
                                        </p:attrNameLst>
                                      </p:cBhvr>
                                      <p:tavLst>
                                        <p:tav tm="0">
                                          <p:val>
                                            <p:fltVal val="0"/>
                                          </p:val>
                                        </p:tav>
                                        <p:tav tm="100000">
                                          <p:val>
                                            <p:strVal val="#ppt_w"/>
                                          </p:val>
                                        </p:tav>
                                      </p:tavLst>
                                    </p:anim>
                                    <p:anim calcmode="lin" valueType="num">
                                      <p:cBhvr>
                                        <p:cTn id="68" dur="500" fill="hold"/>
                                        <p:tgtEl>
                                          <p:spTgt spid="269"/>
                                        </p:tgtEl>
                                        <p:attrNameLst>
                                          <p:attrName>ppt_h</p:attrName>
                                        </p:attrNameLst>
                                      </p:cBhvr>
                                      <p:tavLst>
                                        <p:tav tm="0">
                                          <p:val>
                                            <p:fltVal val="0"/>
                                          </p:val>
                                        </p:tav>
                                        <p:tav tm="100000">
                                          <p:val>
                                            <p:strVal val="#ppt_h"/>
                                          </p:val>
                                        </p:tav>
                                      </p:tavLst>
                                    </p:anim>
                                    <p:anim calcmode="lin" valueType="num">
                                      <p:cBhvr>
                                        <p:cTn id="69" dur="500" fill="hold"/>
                                        <p:tgtEl>
                                          <p:spTgt spid="269"/>
                                        </p:tgtEl>
                                        <p:attrNameLst>
                                          <p:attrName>style.rotation</p:attrName>
                                        </p:attrNameLst>
                                      </p:cBhvr>
                                      <p:tavLst>
                                        <p:tav tm="0">
                                          <p:val>
                                            <p:fltVal val="360"/>
                                          </p:val>
                                        </p:tav>
                                        <p:tav tm="100000">
                                          <p:val>
                                            <p:fltVal val="0"/>
                                          </p:val>
                                        </p:tav>
                                      </p:tavLst>
                                    </p:anim>
                                    <p:animEffect transition="in" filter="fade">
                                      <p:cBhvr>
                                        <p:cTn id="70" dur="500"/>
                                        <p:tgtEl>
                                          <p:spTgt spid="269"/>
                                        </p:tgtEl>
                                      </p:cBhvr>
                                    </p:animEffect>
                                  </p:childTnLst>
                                </p:cTn>
                              </p:par>
                              <p:par>
                                <p:cTn id="71" presetID="49" presetClass="entr" presetSubtype="0" decel="100000" fill="hold" grpId="0" nodeType="withEffect">
                                  <p:stCondLst>
                                    <p:cond delay="2700"/>
                                  </p:stCondLst>
                                  <p:childTnLst>
                                    <p:set>
                                      <p:cBhvr>
                                        <p:cTn id="72" dur="1" fill="hold">
                                          <p:stCondLst>
                                            <p:cond delay="0"/>
                                          </p:stCondLst>
                                        </p:cTn>
                                        <p:tgtEl>
                                          <p:spTgt spid="270"/>
                                        </p:tgtEl>
                                        <p:attrNameLst>
                                          <p:attrName>style.visibility</p:attrName>
                                        </p:attrNameLst>
                                      </p:cBhvr>
                                      <p:to>
                                        <p:strVal val="visible"/>
                                      </p:to>
                                    </p:set>
                                    <p:anim calcmode="lin" valueType="num">
                                      <p:cBhvr>
                                        <p:cTn id="73" dur="500" fill="hold"/>
                                        <p:tgtEl>
                                          <p:spTgt spid="270"/>
                                        </p:tgtEl>
                                        <p:attrNameLst>
                                          <p:attrName>ppt_w</p:attrName>
                                        </p:attrNameLst>
                                      </p:cBhvr>
                                      <p:tavLst>
                                        <p:tav tm="0">
                                          <p:val>
                                            <p:fltVal val="0"/>
                                          </p:val>
                                        </p:tav>
                                        <p:tav tm="100000">
                                          <p:val>
                                            <p:strVal val="#ppt_w"/>
                                          </p:val>
                                        </p:tav>
                                      </p:tavLst>
                                    </p:anim>
                                    <p:anim calcmode="lin" valueType="num">
                                      <p:cBhvr>
                                        <p:cTn id="74" dur="500" fill="hold"/>
                                        <p:tgtEl>
                                          <p:spTgt spid="270"/>
                                        </p:tgtEl>
                                        <p:attrNameLst>
                                          <p:attrName>ppt_h</p:attrName>
                                        </p:attrNameLst>
                                      </p:cBhvr>
                                      <p:tavLst>
                                        <p:tav tm="0">
                                          <p:val>
                                            <p:fltVal val="0"/>
                                          </p:val>
                                        </p:tav>
                                        <p:tav tm="100000">
                                          <p:val>
                                            <p:strVal val="#ppt_h"/>
                                          </p:val>
                                        </p:tav>
                                      </p:tavLst>
                                    </p:anim>
                                    <p:anim calcmode="lin" valueType="num">
                                      <p:cBhvr>
                                        <p:cTn id="75" dur="500" fill="hold"/>
                                        <p:tgtEl>
                                          <p:spTgt spid="270"/>
                                        </p:tgtEl>
                                        <p:attrNameLst>
                                          <p:attrName>style.rotation</p:attrName>
                                        </p:attrNameLst>
                                      </p:cBhvr>
                                      <p:tavLst>
                                        <p:tav tm="0">
                                          <p:val>
                                            <p:fltVal val="360"/>
                                          </p:val>
                                        </p:tav>
                                        <p:tav tm="100000">
                                          <p:val>
                                            <p:fltVal val="0"/>
                                          </p:val>
                                        </p:tav>
                                      </p:tavLst>
                                    </p:anim>
                                    <p:animEffect transition="in" filter="fade">
                                      <p:cBhvr>
                                        <p:cTn id="76" dur="500"/>
                                        <p:tgtEl>
                                          <p:spTgt spid="270"/>
                                        </p:tgtEl>
                                      </p:cBhvr>
                                    </p:animEffect>
                                  </p:childTnLst>
                                </p:cTn>
                              </p:par>
                              <p:par>
                                <p:cTn id="77" presetID="49" presetClass="entr" presetSubtype="0" decel="100000" fill="hold" grpId="0" nodeType="withEffect">
                                  <p:stCondLst>
                                    <p:cond delay="1000"/>
                                  </p:stCondLst>
                                  <p:childTnLst>
                                    <p:set>
                                      <p:cBhvr>
                                        <p:cTn id="78" dur="1" fill="hold">
                                          <p:stCondLst>
                                            <p:cond delay="0"/>
                                          </p:stCondLst>
                                        </p:cTn>
                                        <p:tgtEl>
                                          <p:spTgt spid="271"/>
                                        </p:tgtEl>
                                        <p:attrNameLst>
                                          <p:attrName>style.visibility</p:attrName>
                                        </p:attrNameLst>
                                      </p:cBhvr>
                                      <p:to>
                                        <p:strVal val="visible"/>
                                      </p:to>
                                    </p:set>
                                    <p:anim calcmode="lin" valueType="num">
                                      <p:cBhvr>
                                        <p:cTn id="79" dur="500" fill="hold"/>
                                        <p:tgtEl>
                                          <p:spTgt spid="271"/>
                                        </p:tgtEl>
                                        <p:attrNameLst>
                                          <p:attrName>ppt_w</p:attrName>
                                        </p:attrNameLst>
                                      </p:cBhvr>
                                      <p:tavLst>
                                        <p:tav tm="0">
                                          <p:val>
                                            <p:fltVal val="0"/>
                                          </p:val>
                                        </p:tav>
                                        <p:tav tm="100000">
                                          <p:val>
                                            <p:strVal val="#ppt_w"/>
                                          </p:val>
                                        </p:tav>
                                      </p:tavLst>
                                    </p:anim>
                                    <p:anim calcmode="lin" valueType="num">
                                      <p:cBhvr>
                                        <p:cTn id="80" dur="500" fill="hold"/>
                                        <p:tgtEl>
                                          <p:spTgt spid="271"/>
                                        </p:tgtEl>
                                        <p:attrNameLst>
                                          <p:attrName>ppt_h</p:attrName>
                                        </p:attrNameLst>
                                      </p:cBhvr>
                                      <p:tavLst>
                                        <p:tav tm="0">
                                          <p:val>
                                            <p:fltVal val="0"/>
                                          </p:val>
                                        </p:tav>
                                        <p:tav tm="100000">
                                          <p:val>
                                            <p:strVal val="#ppt_h"/>
                                          </p:val>
                                        </p:tav>
                                      </p:tavLst>
                                    </p:anim>
                                    <p:anim calcmode="lin" valueType="num">
                                      <p:cBhvr>
                                        <p:cTn id="81" dur="500" fill="hold"/>
                                        <p:tgtEl>
                                          <p:spTgt spid="271"/>
                                        </p:tgtEl>
                                        <p:attrNameLst>
                                          <p:attrName>style.rotation</p:attrName>
                                        </p:attrNameLst>
                                      </p:cBhvr>
                                      <p:tavLst>
                                        <p:tav tm="0">
                                          <p:val>
                                            <p:fltVal val="360"/>
                                          </p:val>
                                        </p:tav>
                                        <p:tav tm="100000">
                                          <p:val>
                                            <p:fltVal val="0"/>
                                          </p:val>
                                        </p:tav>
                                      </p:tavLst>
                                    </p:anim>
                                    <p:animEffect transition="in" filter="fade">
                                      <p:cBhvr>
                                        <p:cTn id="82" dur="500"/>
                                        <p:tgtEl>
                                          <p:spTgt spid="271"/>
                                        </p:tgtEl>
                                      </p:cBhvr>
                                    </p:animEffect>
                                  </p:childTnLst>
                                </p:cTn>
                              </p:par>
                              <p:par>
                                <p:cTn id="83" presetID="49" presetClass="entr" presetSubtype="0" decel="100000" fill="hold" grpId="0" nodeType="withEffect">
                                  <p:stCondLst>
                                    <p:cond delay="0"/>
                                  </p:stCondLst>
                                  <p:childTnLst>
                                    <p:set>
                                      <p:cBhvr>
                                        <p:cTn id="84" dur="1" fill="hold">
                                          <p:stCondLst>
                                            <p:cond delay="0"/>
                                          </p:stCondLst>
                                        </p:cTn>
                                        <p:tgtEl>
                                          <p:spTgt spid="272"/>
                                        </p:tgtEl>
                                        <p:attrNameLst>
                                          <p:attrName>style.visibility</p:attrName>
                                        </p:attrNameLst>
                                      </p:cBhvr>
                                      <p:to>
                                        <p:strVal val="visible"/>
                                      </p:to>
                                    </p:set>
                                    <p:anim calcmode="lin" valueType="num">
                                      <p:cBhvr>
                                        <p:cTn id="85" dur="500" fill="hold"/>
                                        <p:tgtEl>
                                          <p:spTgt spid="272"/>
                                        </p:tgtEl>
                                        <p:attrNameLst>
                                          <p:attrName>ppt_w</p:attrName>
                                        </p:attrNameLst>
                                      </p:cBhvr>
                                      <p:tavLst>
                                        <p:tav tm="0">
                                          <p:val>
                                            <p:fltVal val="0"/>
                                          </p:val>
                                        </p:tav>
                                        <p:tav tm="100000">
                                          <p:val>
                                            <p:strVal val="#ppt_w"/>
                                          </p:val>
                                        </p:tav>
                                      </p:tavLst>
                                    </p:anim>
                                    <p:anim calcmode="lin" valueType="num">
                                      <p:cBhvr>
                                        <p:cTn id="86" dur="500" fill="hold"/>
                                        <p:tgtEl>
                                          <p:spTgt spid="272"/>
                                        </p:tgtEl>
                                        <p:attrNameLst>
                                          <p:attrName>ppt_h</p:attrName>
                                        </p:attrNameLst>
                                      </p:cBhvr>
                                      <p:tavLst>
                                        <p:tav tm="0">
                                          <p:val>
                                            <p:fltVal val="0"/>
                                          </p:val>
                                        </p:tav>
                                        <p:tav tm="100000">
                                          <p:val>
                                            <p:strVal val="#ppt_h"/>
                                          </p:val>
                                        </p:tav>
                                      </p:tavLst>
                                    </p:anim>
                                    <p:anim calcmode="lin" valueType="num">
                                      <p:cBhvr>
                                        <p:cTn id="87" dur="500" fill="hold"/>
                                        <p:tgtEl>
                                          <p:spTgt spid="272"/>
                                        </p:tgtEl>
                                        <p:attrNameLst>
                                          <p:attrName>style.rotation</p:attrName>
                                        </p:attrNameLst>
                                      </p:cBhvr>
                                      <p:tavLst>
                                        <p:tav tm="0">
                                          <p:val>
                                            <p:fltVal val="360"/>
                                          </p:val>
                                        </p:tav>
                                        <p:tav tm="100000">
                                          <p:val>
                                            <p:fltVal val="0"/>
                                          </p:val>
                                        </p:tav>
                                      </p:tavLst>
                                    </p:anim>
                                    <p:animEffect transition="in" filter="fade">
                                      <p:cBhvr>
                                        <p:cTn id="88" dur="500"/>
                                        <p:tgtEl>
                                          <p:spTgt spid="272"/>
                                        </p:tgtEl>
                                      </p:cBhvr>
                                    </p:animEffect>
                                  </p:childTnLst>
                                </p:cTn>
                              </p:par>
                              <p:par>
                                <p:cTn id="89" presetID="49" presetClass="entr" presetSubtype="0" decel="100000" fill="hold" grpId="0" nodeType="withEffect">
                                  <p:stCondLst>
                                    <p:cond delay="1600"/>
                                  </p:stCondLst>
                                  <p:childTnLst>
                                    <p:set>
                                      <p:cBhvr>
                                        <p:cTn id="90" dur="1" fill="hold">
                                          <p:stCondLst>
                                            <p:cond delay="0"/>
                                          </p:stCondLst>
                                        </p:cTn>
                                        <p:tgtEl>
                                          <p:spTgt spid="273"/>
                                        </p:tgtEl>
                                        <p:attrNameLst>
                                          <p:attrName>style.visibility</p:attrName>
                                        </p:attrNameLst>
                                      </p:cBhvr>
                                      <p:to>
                                        <p:strVal val="visible"/>
                                      </p:to>
                                    </p:set>
                                    <p:anim calcmode="lin" valueType="num">
                                      <p:cBhvr>
                                        <p:cTn id="91" dur="500" fill="hold"/>
                                        <p:tgtEl>
                                          <p:spTgt spid="273"/>
                                        </p:tgtEl>
                                        <p:attrNameLst>
                                          <p:attrName>ppt_w</p:attrName>
                                        </p:attrNameLst>
                                      </p:cBhvr>
                                      <p:tavLst>
                                        <p:tav tm="0">
                                          <p:val>
                                            <p:fltVal val="0"/>
                                          </p:val>
                                        </p:tav>
                                        <p:tav tm="100000">
                                          <p:val>
                                            <p:strVal val="#ppt_w"/>
                                          </p:val>
                                        </p:tav>
                                      </p:tavLst>
                                    </p:anim>
                                    <p:anim calcmode="lin" valueType="num">
                                      <p:cBhvr>
                                        <p:cTn id="92" dur="500" fill="hold"/>
                                        <p:tgtEl>
                                          <p:spTgt spid="273"/>
                                        </p:tgtEl>
                                        <p:attrNameLst>
                                          <p:attrName>ppt_h</p:attrName>
                                        </p:attrNameLst>
                                      </p:cBhvr>
                                      <p:tavLst>
                                        <p:tav tm="0">
                                          <p:val>
                                            <p:fltVal val="0"/>
                                          </p:val>
                                        </p:tav>
                                        <p:tav tm="100000">
                                          <p:val>
                                            <p:strVal val="#ppt_h"/>
                                          </p:val>
                                        </p:tav>
                                      </p:tavLst>
                                    </p:anim>
                                    <p:anim calcmode="lin" valueType="num">
                                      <p:cBhvr>
                                        <p:cTn id="93" dur="500" fill="hold"/>
                                        <p:tgtEl>
                                          <p:spTgt spid="273"/>
                                        </p:tgtEl>
                                        <p:attrNameLst>
                                          <p:attrName>style.rotation</p:attrName>
                                        </p:attrNameLst>
                                      </p:cBhvr>
                                      <p:tavLst>
                                        <p:tav tm="0">
                                          <p:val>
                                            <p:fltVal val="360"/>
                                          </p:val>
                                        </p:tav>
                                        <p:tav tm="100000">
                                          <p:val>
                                            <p:fltVal val="0"/>
                                          </p:val>
                                        </p:tav>
                                      </p:tavLst>
                                    </p:anim>
                                    <p:animEffect transition="in" filter="fade">
                                      <p:cBhvr>
                                        <p:cTn id="94" dur="500"/>
                                        <p:tgtEl>
                                          <p:spTgt spid="273"/>
                                        </p:tgtEl>
                                      </p:cBhvr>
                                    </p:animEffect>
                                  </p:childTnLst>
                                </p:cTn>
                              </p:par>
                              <p:par>
                                <p:cTn id="95" presetID="49" presetClass="entr" presetSubtype="0" decel="100000" fill="hold" grpId="0" nodeType="withEffect">
                                  <p:stCondLst>
                                    <p:cond delay="3200"/>
                                  </p:stCondLst>
                                  <p:childTnLst>
                                    <p:set>
                                      <p:cBhvr>
                                        <p:cTn id="96" dur="1" fill="hold">
                                          <p:stCondLst>
                                            <p:cond delay="0"/>
                                          </p:stCondLst>
                                        </p:cTn>
                                        <p:tgtEl>
                                          <p:spTgt spid="274"/>
                                        </p:tgtEl>
                                        <p:attrNameLst>
                                          <p:attrName>style.visibility</p:attrName>
                                        </p:attrNameLst>
                                      </p:cBhvr>
                                      <p:to>
                                        <p:strVal val="visible"/>
                                      </p:to>
                                    </p:set>
                                    <p:anim calcmode="lin" valueType="num">
                                      <p:cBhvr>
                                        <p:cTn id="97" dur="500" fill="hold"/>
                                        <p:tgtEl>
                                          <p:spTgt spid="274"/>
                                        </p:tgtEl>
                                        <p:attrNameLst>
                                          <p:attrName>ppt_w</p:attrName>
                                        </p:attrNameLst>
                                      </p:cBhvr>
                                      <p:tavLst>
                                        <p:tav tm="0">
                                          <p:val>
                                            <p:fltVal val="0"/>
                                          </p:val>
                                        </p:tav>
                                        <p:tav tm="100000">
                                          <p:val>
                                            <p:strVal val="#ppt_w"/>
                                          </p:val>
                                        </p:tav>
                                      </p:tavLst>
                                    </p:anim>
                                    <p:anim calcmode="lin" valueType="num">
                                      <p:cBhvr>
                                        <p:cTn id="98" dur="500" fill="hold"/>
                                        <p:tgtEl>
                                          <p:spTgt spid="274"/>
                                        </p:tgtEl>
                                        <p:attrNameLst>
                                          <p:attrName>ppt_h</p:attrName>
                                        </p:attrNameLst>
                                      </p:cBhvr>
                                      <p:tavLst>
                                        <p:tav tm="0">
                                          <p:val>
                                            <p:fltVal val="0"/>
                                          </p:val>
                                        </p:tav>
                                        <p:tav tm="100000">
                                          <p:val>
                                            <p:strVal val="#ppt_h"/>
                                          </p:val>
                                        </p:tav>
                                      </p:tavLst>
                                    </p:anim>
                                    <p:anim calcmode="lin" valueType="num">
                                      <p:cBhvr>
                                        <p:cTn id="99" dur="500" fill="hold"/>
                                        <p:tgtEl>
                                          <p:spTgt spid="274"/>
                                        </p:tgtEl>
                                        <p:attrNameLst>
                                          <p:attrName>style.rotation</p:attrName>
                                        </p:attrNameLst>
                                      </p:cBhvr>
                                      <p:tavLst>
                                        <p:tav tm="0">
                                          <p:val>
                                            <p:fltVal val="360"/>
                                          </p:val>
                                        </p:tav>
                                        <p:tav tm="100000">
                                          <p:val>
                                            <p:fltVal val="0"/>
                                          </p:val>
                                        </p:tav>
                                      </p:tavLst>
                                    </p:anim>
                                    <p:animEffect transition="in" filter="fade">
                                      <p:cBhvr>
                                        <p:cTn id="100" dur="500"/>
                                        <p:tgtEl>
                                          <p:spTgt spid="274"/>
                                        </p:tgtEl>
                                      </p:cBhvr>
                                    </p:animEffect>
                                  </p:childTnLst>
                                </p:cTn>
                              </p:par>
                              <p:par>
                                <p:cTn id="101" presetID="49" presetClass="entr" presetSubtype="0" decel="100000" fill="hold" grpId="0" nodeType="withEffect">
                                  <p:stCondLst>
                                    <p:cond delay="1600"/>
                                  </p:stCondLst>
                                  <p:childTnLst>
                                    <p:set>
                                      <p:cBhvr>
                                        <p:cTn id="102" dur="1" fill="hold">
                                          <p:stCondLst>
                                            <p:cond delay="0"/>
                                          </p:stCondLst>
                                        </p:cTn>
                                        <p:tgtEl>
                                          <p:spTgt spid="275"/>
                                        </p:tgtEl>
                                        <p:attrNameLst>
                                          <p:attrName>style.visibility</p:attrName>
                                        </p:attrNameLst>
                                      </p:cBhvr>
                                      <p:to>
                                        <p:strVal val="visible"/>
                                      </p:to>
                                    </p:set>
                                    <p:anim calcmode="lin" valueType="num">
                                      <p:cBhvr>
                                        <p:cTn id="103" dur="500" fill="hold"/>
                                        <p:tgtEl>
                                          <p:spTgt spid="275"/>
                                        </p:tgtEl>
                                        <p:attrNameLst>
                                          <p:attrName>ppt_w</p:attrName>
                                        </p:attrNameLst>
                                      </p:cBhvr>
                                      <p:tavLst>
                                        <p:tav tm="0">
                                          <p:val>
                                            <p:fltVal val="0"/>
                                          </p:val>
                                        </p:tav>
                                        <p:tav tm="100000">
                                          <p:val>
                                            <p:strVal val="#ppt_w"/>
                                          </p:val>
                                        </p:tav>
                                      </p:tavLst>
                                    </p:anim>
                                    <p:anim calcmode="lin" valueType="num">
                                      <p:cBhvr>
                                        <p:cTn id="104" dur="500" fill="hold"/>
                                        <p:tgtEl>
                                          <p:spTgt spid="275"/>
                                        </p:tgtEl>
                                        <p:attrNameLst>
                                          <p:attrName>ppt_h</p:attrName>
                                        </p:attrNameLst>
                                      </p:cBhvr>
                                      <p:tavLst>
                                        <p:tav tm="0">
                                          <p:val>
                                            <p:fltVal val="0"/>
                                          </p:val>
                                        </p:tav>
                                        <p:tav tm="100000">
                                          <p:val>
                                            <p:strVal val="#ppt_h"/>
                                          </p:val>
                                        </p:tav>
                                      </p:tavLst>
                                    </p:anim>
                                    <p:anim calcmode="lin" valueType="num">
                                      <p:cBhvr>
                                        <p:cTn id="105" dur="500" fill="hold"/>
                                        <p:tgtEl>
                                          <p:spTgt spid="275"/>
                                        </p:tgtEl>
                                        <p:attrNameLst>
                                          <p:attrName>style.rotation</p:attrName>
                                        </p:attrNameLst>
                                      </p:cBhvr>
                                      <p:tavLst>
                                        <p:tav tm="0">
                                          <p:val>
                                            <p:fltVal val="360"/>
                                          </p:val>
                                        </p:tav>
                                        <p:tav tm="100000">
                                          <p:val>
                                            <p:fltVal val="0"/>
                                          </p:val>
                                        </p:tav>
                                      </p:tavLst>
                                    </p:anim>
                                    <p:animEffect transition="in" filter="fade">
                                      <p:cBhvr>
                                        <p:cTn id="106" dur="500"/>
                                        <p:tgtEl>
                                          <p:spTgt spid="275"/>
                                        </p:tgtEl>
                                      </p:cBhvr>
                                    </p:animEffect>
                                  </p:childTnLst>
                                </p:cTn>
                              </p:par>
                              <p:par>
                                <p:cTn id="107" presetID="49" presetClass="entr" presetSubtype="0" decel="100000" fill="hold" grpId="0" nodeType="withEffect">
                                  <p:stCondLst>
                                    <p:cond delay="0"/>
                                  </p:stCondLst>
                                  <p:childTnLst>
                                    <p:set>
                                      <p:cBhvr>
                                        <p:cTn id="108" dur="1" fill="hold">
                                          <p:stCondLst>
                                            <p:cond delay="0"/>
                                          </p:stCondLst>
                                        </p:cTn>
                                        <p:tgtEl>
                                          <p:spTgt spid="276"/>
                                        </p:tgtEl>
                                        <p:attrNameLst>
                                          <p:attrName>style.visibility</p:attrName>
                                        </p:attrNameLst>
                                      </p:cBhvr>
                                      <p:to>
                                        <p:strVal val="visible"/>
                                      </p:to>
                                    </p:set>
                                    <p:anim calcmode="lin" valueType="num">
                                      <p:cBhvr>
                                        <p:cTn id="109" dur="500" fill="hold"/>
                                        <p:tgtEl>
                                          <p:spTgt spid="276"/>
                                        </p:tgtEl>
                                        <p:attrNameLst>
                                          <p:attrName>ppt_w</p:attrName>
                                        </p:attrNameLst>
                                      </p:cBhvr>
                                      <p:tavLst>
                                        <p:tav tm="0">
                                          <p:val>
                                            <p:fltVal val="0"/>
                                          </p:val>
                                        </p:tav>
                                        <p:tav tm="100000">
                                          <p:val>
                                            <p:strVal val="#ppt_w"/>
                                          </p:val>
                                        </p:tav>
                                      </p:tavLst>
                                    </p:anim>
                                    <p:anim calcmode="lin" valueType="num">
                                      <p:cBhvr>
                                        <p:cTn id="110" dur="500" fill="hold"/>
                                        <p:tgtEl>
                                          <p:spTgt spid="276"/>
                                        </p:tgtEl>
                                        <p:attrNameLst>
                                          <p:attrName>ppt_h</p:attrName>
                                        </p:attrNameLst>
                                      </p:cBhvr>
                                      <p:tavLst>
                                        <p:tav tm="0">
                                          <p:val>
                                            <p:fltVal val="0"/>
                                          </p:val>
                                        </p:tav>
                                        <p:tav tm="100000">
                                          <p:val>
                                            <p:strVal val="#ppt_h"/>
                                          </p:val>
                                        </p:tav>
                                      </p:tavLst>
                                    </p:anim>
                                    <p:anim calcmode="lin" valueType="num">
                                      <p:cBhvr>
                                        <p:cTn id="111" dur="500" fill="hold"/>
                                        <p:tgtEl>
                                          <p:spTgt spid="276"/>
                                        </p:tgtEl>
                                        <p:attrNameLst>
                                          <p:attrName>style.rotation</p:attrName>
                                        </p:attrNameLst>
                                      </p:cBhvr>
                                      <p:tavLst>
                                        <p:tav tm="0">
                                          <p:val>
                                            <p:fltVal val="360"/>
                                          </p:val>
                                        </p:tav>
                                        <p:tav tm="100000">
                                          <p:val>
                                            <p:fltVal val="0"/>
                                          </p:val>
                                        </p:tav>
                                      </p:tavLst>
                                    </p:anim>
                                    <p:animEffect transition="in" filter="fade">
                                      <p:cBhvr>
                                        <p:cTn id="112" dur="500"/>
                                        <p:tgtEl>
                                          <p:spTgt spid="276"/>
                                        </p:tgtEl>
                                      </p:cBhvr>
                                    </p:animEffect>
                                  </p:childTnLst>
                                </p:cTn>
                              </p:par>
                              <p:par>
                                <p:cTn id="113" presetID="49" presetClass="entr" presetSubtype="0" decel="100000" fill="hold" grpId="0" nodeType="withEffect">
                                  <p:stCondLst>
                                    <p:cond delay="1000"/>
                                  </p:stCondLst>
                                  <p:childTnLst>
                                    <p:set>
                                      <p:cBhvr>
                                        <p:cTn id="114" dur="1" fill="hold">
                                          <p:stCondLst>
                                            <p:cond delay="0"/>
                                          </p:stCondLst>
                                        </p:cTn>
                                        <p:tgtEl>
                                          <p:spTgt spid="277"/>
                                        </p:tgtEl>
                                        <p:attrNameLst>
                                          <p:attrName>style.visibility</p:attrName>
                                        </p:attrNameLst>
                                      </p:cBhvr>
                                      <p:to>
                                        <p:strVal val="visible"/>
                                      </p:to>
                                    </p:set>
                                    <p:anim calcmode="lin" valueType="num">
                                      <p:cBhvr>
                                        <p:cTn id="115" dur="500" fill="hold"/>
                                        <p:tgtEl>
                                          <p:spTgt spid="277"/>
                                        </p:tgtEl>
                                        <p:attrNameLst>
                                          <p:attrName>ppt_w</p:attrName>
                                        </p:attrNameLst>
                                      </p:cBhvr>
                                      <p:tavLst>
                                        <p:tav tm="0">
                                          <p:val>
                                            <p:fltVal val="0"/>
                                          </p:val>
                                        </p:tav>
                                        <p:tav tm="100000">
                                          <p:val>
                                            <p:strVal val="#ppt_w"/>
                                          </p:val>
                                        </p:tav>
                                      </p:tavLst>
                                    </p:anim>
                                    <p:anim calcmode="lin" valueType="num">
                                      <p:cBhvr>
                                        <p:cTn id="116" dur="500" fill="hold"/>
                                        <p:tgtEl>
                                          <p:spTgt spid="277"/>
                                        </p:tgtEl>
                                        <p:attrNameLst>
                                          <p:attrName>ppt_h</p:attrName>
                                        </p:attrNameLst>
                                      </p:cBhvr>
                                      <p:tavLst>
                                        <p:tav tm="0">
                                          <p:val>
                                            <p:fltVal val="0"/>
                                          </p:val>
                                        </p:tav>
                                        <p:tav tm="100000">
                                          <p:val>
                                            <p:strVal val="#ppt_h"/>
                                          </p:val>
                                        </p:tav>
                                      </p:tavLst>
                                    </p:anim>
                                    <p:anim calcmode="lin" valueType="num">
                                      <p:cBhvr>
                                        <p:cTn id="117" dur="500" fill="hold"/>
                                        <p:tgtEl>
                                          <p:spTgt spid="277"/>
                                        </p:tgtEl>
                                        <p:attrNameLst>
                                          <p:attrName>style.rotation</p:attrName>
                                        </p:attrNameLst>
                                      </p:cBhvr>
                                      <p:tavLst>
                                        <p:tav tm="0">
                                          <p:val>
                                            <p:fltVal val="360"/>
                                          </p:val>
                                        </p:tav>
                                        <p:tav tm="100000">
                                          <p:val>
                                            <p:fltVal val="0"/>
                                          </p:val>
                                        </p:tav>
                                      </p:tavLst>
                                    </p:anim>
                                    <p:animEffect transition="in" filter="fade">
                                      <p:cBhvr>
                                        <p:cTn id="118" dur="500"/>
                                        <p:tgtEl>
                                          <p:spTgt spid="277"/>
                                        </p:tgtEl>
                                      </p:cBhvr>
                                    </p:animEffect>
                                  </p:childTnLst>
                                </p:cTn>
                              </p:par>
                              <p:par>
                                <p:cTn id="119" presetID="49" presetClass="entr" presetSubtype="0" decel="100000" fill="hold" grpId="0" nodeType="withEffect">
                                  <p:stCondLst>
                                    <p:cond delay="2700"/>
                                  </p:stCondLst>
                                  <p:childTnLst>
                                    <p:set>
                                      <p:cBhvr>
                                        <p:cTn id="120" dur="1" fill="hold">
                                          <p:stCondLst>
                                            <p:cond delay="0"/>
                                          </p:stCondLst>
                                        </p:cTn>
                                        <p:tgtEl>
                                          <p:spTgt spid="278"/>
                                        </p:tgtEl>
                                        <p:attrNameLst>
                                          <p:attrName>style.visibility</p:attrName>
                                        </p:attrNameLst>
                                      </p:cBhvr>
                                      <p:to>
                                        <p:strVal val="visible"/>
                                      </p:to>
                                    </p:set>
                                    <p:anim calcmode="lin" valueType="num">
                                      <p:cBhvr>
                                        <p:cTn id="121" dur="500" fill="hold"/>
                                        <p:tgtEl>
                                          <p:spTgt spid="278"/>
                                        </p:tgtEl>
                                        <p:attrNameLst>
                                          <p:attrName>ppt_w</p:attrName>
                                        </p:attrNameLst>
                                      </p:cBhvr>
                                      <p:tavLst>
                                        <p:tav tm="0">
                                          <p:val>
                                            <p:fltVal val="0"/>
                                          </p:val>
                                        </p:tav>
                                        <p:tav tm="100000">
                                          <p:val>
                                            <p:strVal val="#ppt_w"/>
                                          </p:val>
                                        </p:tav>
                                      </p:tavLst>
                                    </p:anim>
                                    <p:anim calcmode="lin" valueType="num">
                                      <p:cBhvr>
                                        <p:cTn id="122" dur="500" fill="hold"/>
                                        <p:tgtEl>
                                          <p:spTgt spid="278"/>
                                        </p:tgtEl>
                                        <p:attrNameLst>
                                          <p:attrName>ppt_h</p:attrName>
                                        </p:attrNameLst>
                                      </p:cBhvr>
                                      <p:tavLst>
                                        <p:tav tm="0">
                                          <p:val>
                                            <p:fltVal val="0"/>
                                          </p:val>
                                        </p:tav>
                                        <p:tav tm="100000">
                                          <p:val>
                                            <p:strVal val="#ppt_h"/>
                                          </p:val>
                                        </p:tav>
                                      </p:tavLst>
                                    </p:anim>
                                    <p:anim calcmode="lin" valueType="num">
                                      <p:cBhvr>
                                        <p:cTn id="123" dur="500" fill="hold"/>
                                        <p:tgtEl>
                                          <p:spTgt spid="278"/>
                                        </p:tgtEl>
                                        <p:attrNameLst>
                                          <p:attrName>style.rotation</p:attrName>
                                        </p:attrNameLst>
                                      </p:cBhvr>
                                      <p:tavLst>
                                        <p:tav tm="0">
                                          <p:val>
                                            <p:fltVal val="360"/>
                                          </p:val>
                                        </p:tav>
                                        <p:tav tm="100000">
                                          <p:val>
                                            <p:fltVal val="0"/>
                                          </p:val>
                                        </p:tav>
                                      </p:tavLst>
                                    </p:anim>
                                    <p:animEffect transition="in" filter="fade">
                                      <p:cBhvr>
                                        <p:cTn id="124" dur="500"/>
                                        <p:tgtEl>
                                          <p:spTgt spid="278"/>
                                        </p:tgtEl>
                                      </p:cBhvr>
                                    </p:animEffect>
                                  </p:childTnLst>
                                </p:cTn>
                              </p:par>
                              <p:par>
                                <p:cTn id="125" presetID="49" presetClass="entr" presetSubtype="0" decel="100000" fill="hold" grpId="0" nodeType="withEffect">
                                  <p:stCondLst>
                                    <p:cond delay="1600"/>
                                  </p:stCondLst>
                                  <p:childTnLst>
                                    <p:set>
                                      <p:cBhvr>
                                        <p:cTn id="126" dur="1" fill="hold">
                                          <p:stCondLst>
                                            <p:cond delay="0"/>
                                          </p:stCondLst>
                                        </p:cTn>
                                        <p:tgtEl>
                                          <p:spTgt spid="279"/>
                                        </p:tgtEl>
                                        <p:attrNameLst>
                                          <p:attrName>style.visibility</p:attrName>
                                        </p:attrNameLst>
                                      </p:cBhvr>
                                      <p:to>
                                        <p:strVal val="visible"/>
                                      </p:to>
                                    </p:set>
                                    <p:anim calcmode="lin" valueType="num">
                                      <p:cBhvr>
                                        <p:cTn id="127" dur="500" fill="hold"/>
                                        <p:tgtEl>
                                          <p:spTgt spid="279"/>
                                        </p:tgtEl>
                                        <p:attrNameLst>
                                          <p:attrName>ppt_w</p:attrName>
                                        </p:attrNameLst>
                                      </p:cBhvr>
                                      <p:tavLst>
                                        <p:tav tm="0">
                                          <p:val>
                                            <p:fltVal val="0"/>
                                          </p:val>
                                        </p:tav>
                                        <p:tav tm="100000">
                                          <p:val>
                                            <p:strVal val="#ppt_w"/>
                                          </p:val>
                                        </p:tav>
                                      </p:tavLst>
                                    </p:anim>
                                    <p:anim calcmode="lin" valueType="num">
                                      <p:cBhvr>
                                        <p:cTn id="128" dur="500" fill="hold"/>
                                        <p:tgtEl>
                                          <p:spTgt spid="279"/>
                                        </p:tgtEl>
                                        <p:attrNameLst>
                                          <p:attrName>ppt_h</p:attrName>
                                        </p:attrNameLst>
                                      </p:cBhvr>
                                      <p:tavLst>
                                        <p:tav tm="0">
                                          <p:val>
                                            <p:fltVal val="0"/>
                                          </p:val>
                                        </p:tav>
                                        <p:tav tm="100000">
                                          <p:val>
                                            <p:strVal val="#ppt_h"/>
                                          </p:val>
                                        </p:tav>
                                      </p:tavLst>
                                    </p:anim>
                                    <p:anim calcmode="lin" valueType="num">
                                      <p:cBhvr>
                                        <p:cTn id="129" dur="500" fill="hold"/>
                                        <p:tgtEl>
                                          <p:spTgt spid="279"/>
                                        </p:tgtEl>
                                        <p:attrNameLst>
                                          <p:attrName>style.rotation</p:attrName>
                                        </p:attrNameLst>
                                      </p:cBhvr>
                                      <p:tavLst>
                                        <p:tav tm="0">
                                          <p:val>
                                            <p:fltVal val="360"/>
                                          </p:val>
                                        </p:tav>
                                        <p:tav tm="100000">
                                          <p:val>
                                            <p:fltVal val="0"/>
                                          </p:val>
                                        </p:tav>
                                      </p:tavLst>
                                    </p:anim>
                                    <p:animEffect transition="in" filter="fade">
                                      <p:cBhvr>
                                        <p:cTn id="130" dur="500"/>
                                        <p:tgtEl>
                                          <p:spTgt spid="279"/>
                                        </p:tgtEl>
                                      </p:cBhvr>
                                    </p:animEffect>
                                  </p:childTnLst>
                                </p:cTn>
                              </p:par>
                              <p:par>
                                <p:cTn id="131" presetID="49" presetClass="entr" presetSubtype="0" decel="100000" fill="hold" grpId="0" nodeType="withEffect">
                                  <p:stCondLst>
                                    <p:cond delay="2200"/>
                                  </p:stCondLst>
                                  <p:childTnLst>
                                    <p:set>
                                      <p:cBhvr>
                                        <p:cTn id="132" dur="1" fill="hold">
                                          <p:stCondLst>
                                            <p:cond delay="0"/>
                                          </p:stCondLst>
                                        </p:cTn>
                                        <p:tgtEl>
                                          <p:spTgt spid="280"/>
                                        </p:tgtEl>
                                        <p:attrNameLst>
                                          <p:attrName>style.visibility</p:attrName>
                                        </p:attrNameLst>
                                      </p:cBhvr>
                                      <p:to>
                                        <p:strVal val="visible"/>
                                      </p:to>
                                    </p:set>
                                    <p:anim calcmode="lin" valueType="num">
                                      <p:cBhvr>
                                        <p:cTn id="133" dur="500" fill="hold"/>
                                        <p:tgtEl>
                                          <p:spTgt spid="280"/>
                                        </p:tgtEl>
                                        <p:attrNameLst>
                                          <p:attrName>ppt_w</p:attrName>
                                        </p:attrNameLst>
                                      </p:cBhvr>
                                      <p:tavLst>
                                        <p:tav tm="0">
                                          <p:val>
                                            <p:fltVal val="0"/>
                                          </p:val>
                                        </p:tav>
                                        <p:tav tm="100000">
                                          <p:val>
                                            <p:strVal val="#ppt_w"/>
                                          </p:val>
                                        </p:tav>
                                      </p:tavLst>
                                    </p:anim>
                                    <p:anim calcmode="lin" valueType="num">
                                      <p:cBhvr>
                                        <p:cTn id="134" dur="500" fill="hold"/>
                                        <p:tgtEl>
                                          <p:spTgt spid="280"/>
                                        </p:tgtEl>
                                        <p:attrNameLst>
                                          <p:attrName>ppt_h</p:attrName>
                                        </p:attrNameLst>
                                      </p:cBhvr>
                                      <p:tavLst>
                                        <p:tav tm="0">
                                          <p:val>
                                            <p:fltVal val="0"/>
                                          </p:val>
                                        </p:tav>
                                        <p:tav tm="100000">
                                          <p:val>
                                            <p:strVal val="#ppt_h"/>
                                          </p:val>
                                        </p:tav>
                                      </p:tavLst>
                                    </p:anim>
                                    <p:anim calcmode="lin" valueType="num">
                                      <p:cBhvr>
                                        <p:cTn id="135" dur="500" fill="hold"/>
                                        <p:tgtEl>
                                          <p:spTgt spid="280"/>
                                        </p:tgtEl>
                                        <p:attrNameLst>
                                          <p:attrName>style.rotation</p:attrName>
                                        </p:attrNameLst>
                                      </p:cBhvr>
                                      <p:tavLst>
                                        <p:tav tm="0">
                                          <p:val>
                                            <p:fltVal val="360"/>
                                          </p:val>
                                        </p:tav>
                                        <p:tav tm="100000">
                                          <p:val>
                                            <p:fltVal val="0"/>
                                          </p:val>
                                        </p:tav>
                                      </p:tavLst>
                                    </p:anim>
                                    <p:animEffect transition="in" filter="fade">
                                      <p:cBhvr>
                                        <p:cTn id="136" dur="500"/>
                                        <p:tgtEl>
                                          <p:spTgt spid="280"/>
                                        </p:tgtEl>
                                      </p:cBhvr>
                                    </p:animEffect>
                                  </p:childTnLst>
                                </p:cTn>
                              </p:par>
                              <p:par>
                                <p:cTn id="137" presetID="49" presetClass="entr" presetSubtype="0" decel="100000" fill="hold" grpId="0" nodeType="withEffect">
                                  <p:stCondLst>
                                    <p:cond delay="3700"/>
                                  </p:stCondLst>
                                  <p:childTnLst>
                                    <p:set>
                                      <p:cBhvr>
                                        <p:cTn id="138" dur="1" fill="hold">
                                          <p:stCondLst>
                                            <p:cond delay="0"/>
                                          </p:stCondLst>
                                        </p:cTn>
                                        <p:tgtEl>
                                          <p:spTgt spid="281"/>
                                        </p:tgtEl>
                                        <p:attrNameLst>
                                          <p:attrName>style.visibility</p:attrName>
                                        </p:attrNameLst>
                                      </p:cBhvr>
                                      <p:to>
                                        <p:strVal val="visible"/>
                                      </p:to>
                                    </p:set>
                                    <p:anim calcmode="lin" valueType="num">
                                      <p:cBhvr>
                                        <p:cTn id="139" dur="500" fill="hold"/>
                                        <p:tgtEl>
                                          <p:spTgt spid="281"/>
                                        </p:tgtEl>
                                        <p:attrNameLst>
                                          <p:attrName>ppt_w</p:attrName>
                                        </p:attrNameLst>
                                      </p:cBhvr>
                                      <p:tavLst>
                                        <p:tav tm="0">
                                          <p:val>
                                            <p:fltVal val="0"/>
                                          </p:val>
                                        </p:tav>
                                        <p:tav tm="100000">
                                          <p:val>
                                            <p:strVal val="#ppt_w"/>
                                          </p:val>
                                        </p:tav>
                                      </p:tavLst>
                                    </p:anim>
                                    <p:anim calcmode="lin" valueType="num">
                                      <p:cBhvr>
                                        <p:cTn id="140" dur="500" fill="hold"/>
                                        <p:tgtEl>
                                          <p:spTgt spid="281"/>
                                        </p:tgtEl>
                                        <p:attrNameLst>
                                          <p:attrName>ppt_h</p:attrName>
                                        </p:attrNameLst>
                                      </p:cBhvr>
                                      <p:tavLst>
                                        <p:tav tm="0">
                                          <p:val>
                                            <p:fltVal val="0"/>
                                          </p:val>
                                        </p:tav>
                                        <p:tav tm="100000">
                                          <p:val>
                                            <p:strVal val="#ppt_h"/>
                                          </p:val>
                                        </p:tav>
                                      </p:tavLst>
                                    </p:anim>
                                    <p:anim calcmode="lin" valueType="num">
                                      <p:cBhvr>
                                        <p:cTn id="141" dur="500" fill="hold"/>
                                        <p:tgtEl>
                                          <p:spTgt spid="281"/>
                                        </p:tgtEl>
                                        <p:attrNameLst>
                                          <p:attrName>style.rotation</p:attrName>
                                        </p:attrNameLst>
                                      </p:cBhvr>
                                      <p:tavLst>
                                        <p:tav tm="0">
                                          <p:val>
                                            <p:fltVal val="360"/>
                                          </p:val>
                                        </p:tav>
                                        <p:tav tm="100000">
                                          <p:val>
                                            <p:fltVal val="0"/>
                                          </p:val>
                                        </p:tav>
                                      </p:tavLst>
                                    </p:anim>
                                    <p:animEffect transition="in" filter="fade">
                                      <p:cBhvr>
                                        <p:cTn id="142" dur="500"/>
                                        <p:tgtEl>
                                          <p:spTgt spid="281"/>
                                        </p:tgtEl>
                                      </p:cBhvr>
                                    </p:animEffect>
                                  </p:childTnLst>
                                </p:cTn>
                              </p:par>
                              <p:par>
                                <p:cTn id="143" presetID="49" presetClass="entr" presetSubtype="0" decel="100000" fill="hold" grpId="0" nodeType="withEffect">
                                  <p:stCondLst>
                                    <p:cond delay="1600"/>
                                  </p:stCondLst>
                                  <p:childTnLst>
                                    <p:set>
                                      <p:cBhvr>
                                        <p:cTn id="144" dur="1" fill="hold">
                                          <p:stCondLst>
                                            <p:cond delay="0"/>
                                          </p:stCondLst>
                                        </p:cTn>
                                        <p:tgtEl>
                                          <p:spTgt spid="282"/>
                                        </p:tgtEl>
                                        <p:attrNameLst>
                                          <p:attrName>style.visibility</p:attrName>
                                        </p:attrNameLst>
                                      </p:cBhvr>
                                      <p:to>
                                        <p:strVal val="visible"/>
                                      </p:to>
                                    </p:set>
                                    <p:anim calcmode="lin" valueType="num">
                                      <p:cBhvr>
                                        <p:cTn id="145" dur="500" fill="hold"/>
                                        <p:tgtEl>
                                          <p:spTgt spid="282"/>
                                        </p:tgtEl>
                                        <p:attrNameLst>
                                          <p:attrName>ppt_w</p:attrName>
                                        </p:attrNameLst>
                                      </p:cBhvr>
                                      <p:tavLst>
                                        <p:tav tm="0">
                                          <p:val>
                                            <p:fltVal val="0"/>
                                          </p:val>
                                        </p:tav>
                                        <p:tav tm="100000">
                                          <p:val>
                                            <p:strVal val="#ppt_w"/>
                                          </p:val>
                                        </p:tav>
                                      </p:tavLst>
                                    </p:anim>
                                    <p:anim calcmode="lin" valueType="num">
                                      <p:cBhvr>
                                        <p:cTn id="146" dur="500" fill="hold"/>
                                        <p:tgtEl>
                                          <p:spTgt spid="282"/>
                                        </p:tgtEl>
                                        <p:attrNameLst>
                                          <p:attrName>ppt_h</p:attrName>
                                        </p:attrNameLst>
                                      </p:cBhvr>
                                      <p:tavLst>
                                        <p:tav tm="0">
                                          <p:val>
                                            <p:fltVal val="0"/>
                                          </p:val>
                                        </p:tav>
                                        <p:tav tm="100000">
                                          <p:val>
                                            <p:strVal val="#ppt_h"/>
                                          </p:val>
                                        </p:tav>
                                      </p:tavLst>
                                    </p:anim>
                                    <p:anim calcmode="lin" valueType="num">
                                      <p:cBhvr>
                                        <p:cTn id="147" dur="500" fill="hold"/>
                                        <p:tgtEl>
                                          <p:spTgt spid="282"/>
                                        </p:tgtEl>
                                        <p:attrNameLst>
                                          <p:attrName>style.rotation</p:attrName>
                                        </p:attrNameLst>
                                      </p:cBhvr>
                                      <p:tavLst>
                                        <p:tav tm="0">
                                          <p:val>
                                            <p:fltVal val="360"/>
                                          </p:val>
                                        </p:tav>
                                        <p:tav tm="100000">
                                          <p:val>
                                            <p:fltVal val="0"/>
                                          </p:val>
                                        </p:tav>
                                      </p:tavLst>
                                    </p:anim>
                                    <p:animEffect transition="in" filter="fade">
                                      <p:cBhvr>
                                        <p:cTn id="148" dur="500"/>
                                        <p:tgtEl>
                                          <p:spTgt spid="282"/>
                                        </p:tgtEl>
                                      </p:cBhvr>
                                    </p:animEffect>
                                  </p:childTnLst>
                                </p:cTn>
                              </p:par>
                              <p:par>
                                <p:cTn id="149" presetID="49" presetClass="entr" presetSubtype="0" decel="100000" fill="hold" grpId="0" nodeType="withEffect">
                                  <p:stCondLst>
                                    <p:cond delay="1000"/>
                                  </p:stCondLst>
                                  <p:childTnLst>
                                    <p:set>
                                      <p:cBhvr>
                                        <p:cTn id="150" dur="1" fill="hold">
                                          <p:stCondLst>
                                            <p:cond delay="0"/>
                                          </p:stCondLst>
                                        </p:cTn>
                                        <p:tgtEl>
                                          <p:spTgt spid="283"/>
                                        </p:tgtEl>
                                        <p:attrNameLst>
                                          <p:attrName>style.visibility</p:attrName>
                                        </p:attrNameLst>
                                      </p:cBhvr>
                                      <p:to>
                                        <p:strVal val="visible"/>
                                      </p:to>
                                    </p:set>
                                    <p:anim calcmode="lin" valueType="num">
                                      <p:cBhvr>
                                        <p:cTn id="151" dur="500" fill="hold"/>
                                        <p:tgtEl>
                                          <p:spTgt spid="283"/>
                                        </p:tgtEl>
                                        <p:attrNameLst>
                                          <p:attrName>ppt_w</p:attrName>
                                        </p:attrNameLst>
                                      </p:cBhvr>
                                      <p:tavLst>
                                        <p:tav tm="0">
                                          <p:val>
                                            <p:fltVal val="0"/>
                                          </p:val>
                                        </p:tav>
                                        <p:tav tm="100000">
                                          <p:val>
                                            <p:strVal val="#ppt_w"/>
                                          </p:val>
                                        </p:tav>
                                      </p:tavLst>
                                    </p:anim>
                                    <p:anim calcmode="lin" valueType="num">
                                      <p:cBhvr>
                                        <p:cTn id="152" dur="500" fill="hold"/>
                                        <p:tgtEl>
                                          <p:spTgt spid="283"/>
                                        </p:tgtEl>
                                        <p:attrNameLst>
                                          <p:attrName>ppt_h</p:attrName>
                                        </p:attrNameLst>
                                      </p:cBhvr>
                                      <p:tavLst>
                                        <p:tav tm="0">
                                          <p:val>
                                            <p:fltVal val="0"/>
                                          </p:val>
                                        </p:tav>
                                        <p:tav tm="100000">
                                          <p:val>
                                            <p:strVal val="#ppt_h"/>
                                          </p:val>
                                        </p:tav>
                                      </p:tavLst>
                                    </p:anim>
                                    <p:anim calcmode="lin" valueType="num">
                                      <p:cBhvr>
                                        <p:cTn id="153" dur="500" fill="hold"/>
                                        <p:tgtEl>
                                          <p:spTgt spid="283"/>
                                        </p:tgtEl>
                                        <p:attrNameLst>
                                          <p:attrName>style.rotation</p:attrName>
                                        </p:attrNameLst>
                                      </p:cBhvr>
                                      <p:tavLst>
                                        <p:tav tm="0">
                                          <p:val>
                                            <p:fltVal val="360"/>
                                          </p:val>
                                        </p:tav>
                                        <p:tav tm="100000">
                                          <p:val>
                                            <p:fltVal val="0"/>
                                          </p:val>
                                        </p:tav>
                                      </p:tavLst>
                                    </p:anim>
                                    <p:animEffect transition="in" filter="fade">
                                      <p:cBhvr>
                                        <p:cTn id="154" dur="500"/>
                                        <p:tgtEl>
                                          <p:spTgt spid="283"/>
                                        </p:tgtEl>
                                      </p:cBhvr>
                                    </p:animEffect>
                                  </p:childTnLst>
                                </p:cTn>
                              </p:par>
                              <p:par>
                                <p:cTn id="155" presetID="49" presetClass="entr" presetSubtype="0" decel="100000" fill="hold" grpId="0" nodeType="withEffect">
                                  <p:stCondLst>
                                    <p:cond delay="0"/>
                                  </p:stCondLst>
                                  <p:childTnLst>
                                    <p:set>
                                      <p:cBhvr>
                                        <p:cTn id="156" dur="1" fill="hold">
                                          <p:stCondLst>
                                            <p:cond delay="0"/>
                                          </p:stCondLst>
                                        </p:cTn>
                                        <p:tgtEl>
                                          <p:spTgt spid="284"/>
                                        </p:tgtEl>
                                        <p:attrNameLst>
                                          <p:attrName>style.visibility</p:attrName>
                                        </p:attrNameLst>
                                      </p:cBhvr>
                                      <p:to>
                                        <p:strVal val="visible"/>
                                      </p:to>
                                    </p:set>
                                    <p:anim calcmode="lin" valueType="num">
                                      <p:cBhvr>
                                        <p:cTn id="157" dur="500" fill="hold"/>
                                        <p:tgtEl>
                                          <p:spTgt spid="284"/>
                                        </p:tgtEl>
                                        <p:attrNameLst>
                                          <p:attrName>ppt_w</p:attrName>
                                        </p:attrNameLst>
                                      </p:cBhvr>
                                      <p:tavLst>
                                        <p:tav tm="0">
                                          <p:val>
                                            <p:fltVal val="0"/>
                                          </p:val>
                                        </p:tav>
                                        <p:tav tm="100000">
                                          <p:val>
                                            <p:strVal val="#ppt_w"/>
                                          </p:val>
                                        </p:tav>
                                      </p:tavLst>
                                    </p:anim>
                                    <p:anim calcmode="lin" valueType="num">
                                      <p:cBhvr>
                                        <p:cTn id="158" dur="500" fill="hold"/>
                                        <p:tgtEl>
                                          <p:spTgt spid="284"/>
                                        </p:tgtEl>
                                        <p:attrNameLst>
                                          <p:attrName>ppt_h</p:attrName>
                                        </p:attrNameLst>
                                      </p:cBhvr>
                                      <p:tavLst>
                                        <p:tav tm="0">
                                          <p:val>
                                            <p:fltVal val="0"/>
                                          </p:val>
                                        </p:tav>
                                        <p:tav tm="100000">
                                          <p:val>
                                            <p:strVal val="#ppt_h"/>
                                          </p:val>
                                        </p:tav>
                                      </p:tavLst>
                                    </p:anim>
                                    <p:anim calcmode="lin" valueType="num">
                                      <p:cBhvr>
                                        <p:cTn id="159" dur="500" fill="hold"/>
                                        <p:tgtEl>
                                          <p:spTgt spid="284"/>
                                        </p:tgtEl>
                                        <p:attrNameLst>
                                          <p:attrName>style.rotation</p:attrName>
                                        </p:attrNameLst>
                                      </p:cBhvr>
                                      <p:tavLst>
                                        <p:tav tm="0">
                                          <p:val>
                                            <p:fltVal val="360"/>
                                          </p:val>
                                        </p:tav>
                                        <p:tav tm="100000">
                                          <p:val>
                                            <p:fltVal val="0"/>
                                          </p:val>
                                        </p:tav>
                                      </p:tavLst>
                                    </p:anim>
                                    <p:animEffect transition="in" filter="fade">
                                      <p:cBhvr>
                                        <p:cTn id="160" dur="500"/>
                                        <p:tgtEl>
                                          <p:spTgt spid="284"/>
                                        </p:tgtEl>
                                      </p:cBhvr>
                                    </p:animEffect>
                                  </p:childTnLst>
                                </p:cTn>
                              </p:par>
                              <p:par>
                                <p:cTn id="161" presetID="49" presetClass="entr" presetSubtype="0" decel="100000" fill="hold" grpId="0" nodeType="withEffect">
                                  <p:stCondLst>
                                    <p:cond delay="2200"/>
                                  </p:stCondLst>
                                  <p:childTnLst>
                                    <p:set>
                                      <p:cBhvr>
                                        <p:cTn id="162" dur="1" fill="hold">
                                          <p:stCondLst>
                                            <p:cond delay="0"/>
                                          </p:stCondLst>
                                        </p:cTn>
                                        <p:tgtEl>
                                          <p:spTgt spid="285"/>
                                        </p:tgtEl>
                                        <p:attrNameLst>
                                          <p:attrName>style.visibility</p:attrName>
                                        </p:attrNameLst>
                                      </p:cBhvr>
                                      <p:to>
                                        <p:strVal val="visible"/>
                                      </p:to>
                                    </p:set>
                                    <p:anim calcmode="lin" valueType="num">
                                      <p:cBhvr>
                                        <p:cTn id="163" dur="500" fill="hold"/>
                                        <p:tgtEl>
                                          <p:spTgt spid="285"/>
                                        </p:tgtEl>
                                        <p:attrNameLst>
                                          <p:attrName>ppt_w</p:attrName>
                                        </p:attrNameLst>
                                      </p:cBhvr>
                                      <p:tavLst>
                                        <p:tav tm="0">
                                          <p:val>
                                            <p:fltVal val="0"/>
                                          </p:val>
                                        </p:tav>
                                        <p:tav tm="100000">
                                          <p:val>
                                            <p:strVal val="#ppt_w"/>
                                          </p:val>
                                        </p:tav>
                                      </p:tavLst>
                                    </p:anim>
                                    <p:anim calcmode="lin" valueType="num">
                                      <p:cBhvr>
                                        <p:cTn id="164" dur="500" fill="hold"/>
                                        <p:tgtEl>
                                          <p:spTgt spid="285"/>
                                        </p:tgtEl>
                                        <p:attrNameLst>
                                          <p:attrName>ppt_h</p:attrName>
                                        </p:attrNameLst>
                                      </p:cBhvr>
                                      <p:tavLst>
                                        <p:tav tm="0">
                                          <p:val>
                                            <p:fltVal val="0"/>
                                          </p:val>
                                        </p:tav>
                                        <p:tav tm="100000">
                                          <p:val>
                                            <p:strVal val="#ppt_h"/>
                                          </p:val>
                                        </p:tav>
                                      </p:tavLst>
                                    </p:anim>
                                    <p:anim calcmode="lin" valueType="num">
                                      <p:cBhvr>
                                        <p:cTn id="165" dur="500" fill="hold"/>
                                        <p:tgtEl>
                                          <p:spTgt spid="285"/>
                                        </p:tgtEl>
                                        <p:attrNameLst>
                                          <p:attrName>style.rotation</p:attrName>
                                        </p:attrNameLst>
                                      </p:cBhvr>
                                      <p:tavLst>
                                        <p:tav tm="0">
                                          <p:val>
                                            <p:fltVal val="360"/>
                                          </p:val>
                                        </p:tav>
                                        <p:tav tm="100000">
                                          <p:val>
                                            <p:fltVal val="0"/>
                                          </p:val>
                                        </p:tav>
                                      </p:tavLst>
                                    </p:anim>
                                    <p:animEffect transition="in" filter="fade">
                                      <p:cBhvr>
                                        <p:cTn id="166" dur="500"/>
                                        <p:tgtEl>
                                          <p:spTgt spid="285"/>
                                        </p:tgtEl>
                                      </p:cBhvr>
                                    </p:animEffect>
                                  </p:childTnLst>
                                </p:cTn>
                              </p:par>
                              <p:par>
                                <p:cTn id="167" presetID="49" presetClass="entr" presetSubtype="0" decel="100000" fill="hold" grpId="0" nodeType="withEffect">
                                  <p:stCondLst>
                                    <p:cond delay="500"/>
                                  </p:stCondLst>
                                  <p:childTnLst>
                                    <p:set>
                                      <p:cBhvr>
                                        <p:cTn id="168" dur="1" fill="hold">
                                          <p:stCondLst>
                                            <p:cond delay="0"/>
                                          </p:stCondLst>
                                        </p:cTn>
                                        <p:tgtEl>
                                          <p:spTgt spid="286"/>
                                        </p:tgtEl>
                                        <p:attrNameLst>
                                          <p:attrName>style.visibility</p:attrName>
                                        </p:attrNameLst>
                                      </p:cBhvr>
                                      <p:to>
                                        <p:strVal val="visible"/>
                                      </p:to>
                                    </p:set>
                                    <p:anim calcmode="lin" valueType="num">
                                      <p:cBhvr>
                                        <p:cTn id="169" dur="500" fill="hold"/>
                                        <p:tgtEl>
                                          <p:spTgt spid="286"/>
                                        </p:tgtEl>
                                        <p:attrNameLst>
                                          <p:attrName>ppt_w</p:attrName>
                                        </p:attrNameLst>
                                      </p:cBhvr>
                                      <p:tavLst>
                                        <p:tav tm="0">
                                          <p:val>
                                            <p:fltVal val="0"/>
                                          </p:val>
                                        </p:tav>
                                        <p:tav tm="100000">
                                          <p:val>
                                            <p:strVal val="#ppt_w"/>
                                          </p:val>
                                        </p:tav>
                                      </p:tavLst>
                                    </p:anim>
                                    <p:anim calcmode="lin" valueType="num">
                                      <p:cBhvr>
                                        <p:cTn id="170" dur="500" fill="hold"/>
                                        <p:tgtEl>
                                          <p:spTgt spid="286"/>
                                        </p:tgtEl>
                                        <p:attrNameLst>
                                          <p:attrName>ppt_h</p:attrName>
                                        </p:attrNameLst>
                                      </p:cBhvr>
                                      <p:tavLst>
                                        <p:tav tm="0">
                                          <p:val>
                                            <p:fltVal val="0"/>
                                          </p:val>
                                        </p:tav>
                                        <p:tav tm="100000">
                                          <p:val>
                                            <p:strVal val="#ppt_h"/>
                                          </p:val>
                                        </p:tav>
                                      </p:tavLst>
                                    </p:anim>
                                    <p:anim calcmode="lin" valueType="num">
                                      <p:cBhvr>
                                        <p:cTn id="171" dur="500" fill="hold"/>
                                        <p:tgtEl>
                                          <p:spTgt spid="286"/>
                                        </p:tgtEl>
                                        <p:attrNameLst>
                                          <p:attrName>style.rotation</p:attrName>
                                        </p:attrNameLst>
                                      </p:cBhvr>
                                      <p:tavLst>
                                        <p:tav tm="0">
                                          <p:val>
                                            <p:fltVal val="360"/>
                                          </p:val>
                                        </p:tav>
                                        <p:tav tm="100000">
                                          <p:val>
                                            <p:fltVal val="0"/>
                                          </p:val>
                                        </p:tav>
                                      </p:tavLst>
                                    </p:anim>
                                    <p:animEffect transition="in" filter="fade">
                                      <p:cBhvr>
                                        <p:cTn id="172" dur="500"/>
                                        <p:tgtEl>
                                          <p:spTgt spid="286"/>
                                        </p:tgtEl>
                                      </p:cBhvr>
                                    </p:animEffect>
                                  </p:childTnLst>
                                </p:cTn>
                              </p:par>
                              <p:par>
                                <p:cTn id="173" presetID="49" presetClass="entr" presetSubtype="0" decel="100000" fill="hold" grpId="0" nodeType="withEffect">
                                  <p:stCondLst>
                                    <p:cond delay="2700"/>
                                  </p:stCondLst>
                                  <p:childTnLst>
                                    <p:set>
                                      <p:cBhvr>
                                        <p:cTn id="174" dur="1" fill="hold">
                                          <p:stCondLst>
                                            <p:cond delay="0"/>
                                          </p:stCondLst>
                                        </p:cTn>
                                        <p:tgtEl>
                                          <p:spTgt spid="287"/>
                                        </p:tgtEl>
                                        <p:attrNameLst>
                                          <p:attrName>style.visibility</p:attrName>
                                        </p:attrNameLst>
                                      </p:cBhvr>
                                      <p:to>
                                        <p:strVal val="visible"/>
                                      </p:to>
                                    </p:set>
                                    <p:anim calcmode="lin" valueType="num">
                                      <p:cBhvr>
                                        <p:cTn id="175" dur="500" fill="hold"/>
                                        <p:tgtEl>
                                          <p:spTgt spid="287"/>
                                        </p:tgtEl>
                                        <p:attrNameLst>
                                          <p:attrName>ppt_w</p:attrName>
                                        </p:attrNameLst>
                                      </p:cBhvr>
                                      <p:tavLst>
                                        <p:tav tm="0">
                                          <p:val>
                                            <p:fltVal val="0"/>
                                          </p:val>
                                        </p:tav>
                                        <p:tav tm="100000">
                                          <p:val>
                                            <p:strVal val="#ppt_w"/>
                                          </p:val>
                                        </p:tav>
                                      </p:tavLst>
                                    </p:anim>
                                    <p:anim calcmode="lin" valueType="num">
                                      <p:cBhvr>
                                        <p:cTn id="176" dur="500" fill="hold"/>
                                        <p:tgtEl>
                                          <p:spTgt spid="287"/>
                                        </p:tgtEl>
                                        <p:attrNameLst>
                                          <p:attrName>ppt_h</p:attrName>
                                        </p:attrNameLst>
                                      </p:cBhvr>
                                      <p:tavLst>
                                        <p:tav tm="0">
                                          <p:val>
                                            <p:fltVal val="0"/>
                                          </p:val>
                                        </p:tav>
                                        <p:tav tm="100000">
                                          <p:val>
                                            <p:strVal val="#ppt_h"/>
                                          </p:val>
                                        </p:tav>
                                      </p:tavLst>
                                    </p:anim>
                                    <p:anim calcmode="lin" valueType="num">
                                      <p:cBhvr>
                                        <p:cTn id="177" dur="500" fill="hold"/>
                                        <p:tgtEl>
                                          <p:spTgt spid="287"/>
                                        </p:tgtEl>
                                        <p:attrNameLst>
                                          <p:attrName>style.rotation</p:attrName>
                                        </p:attrNameLst>
                                      </p:cBhvr>
                                      <p:tavLst>
                                        <p:tav tm="0">
                                          <p:val>
                                            <p:fltVal val="360"/>
                                          </p:val>
                                        </p:tav>
                                        <p:tav tm="100000">
                                          <p:val>
                                            <p:fltVal val="0"/>
                                          </p:val>
                                        </p:tav>
                                      </p:tavLst>
                                    </p:anim>
                                    <p:animEffect transition="in" filter="fade">
                                      <p:cBhvr>
                                        <p:cTn id="178" dur="500"/>
                                        <p:tgtEl>
                                          <p:spTgt spid="287"/>
                                        </p:tgtEl>
                                      </p:cBhvr>
                                    </p:animEffect>
                                  </p:childTnLst>
                                </p:cTn>
                              </p:par>
                              <p:par>
                                <p:cTn id="179" presetID="49" presetClass="entr" presetSubtype="0" decel="100000" fill="hold" grpId="0" nodeType="withEffect">
                                  <p:stCondLst>
                                    <p:cond delay="1600"/>
                                  </p:stCondLst>
                                  <p:childTnLst>
                                    <p:set>
                                      <p:cBhvr>
                                        <p:cTn id="180" dur="1" fill="hold">
                                          <p:stCondLst>
                                            <p:cond delay="0"/>
                                          </p:stCondLst>
                                        </p:cTn>
                                        <p:tgtEl>
                                          <p:spTgt spid="288"/>
                                        </p:tgtEl>
                                        <p:attrNameLst>
                                          <p:attrName>style.visibility</p:attrName>
                                        </p:attrNameLst>
                                      </p:cBhvr>
                                      <p:to>
                                        <p:strVal val="visible"/>
                                      </p:to>
                                    </p:set>
                                    <p:anim calcmode="lin" valueType="num">
                                      <p:cBhvr>
                                        <p:cTn id="181" dur="500" fill="hold"/>
                                        <p:tgtEl>
                                          <p:spTgt spid="288"/>
                                        </p:tgtEl>
                                        <p:attrNameLst>
                                          <p:attrName>ppt_w</p:attrName>
                                        </p:attrNameLst>
                                      </p:cBhvr>
                                      <p:tavLst>
                                        <p:tav tm="0">
                                          <p:val>
                                            <p:fltVal val="0"/>
                                          </p:val>
                                        </p:tav>
                                        <p:tav tm="100000">
                                          <p:val>
                                            <p:strVal val="#ppt_w"/>
                                          </p:val>
                                        </p:tav>
                                      </p:tavLst>
                                    </p:anim>
                                    <p:anim calcmode="lin" valueType="num">
                                      <p:cBhvr>
                                        <p:cTn id="182" dur="500" fill="hold"/>
                                        <p:tgtEl>
                                          <p:spTgt spid="288"/>
                                        </p:tgtEl>
                                        <p:attrNameLst>
                                          <p:attrName>ppt_h</p:attrName>
                                        </p:attrNameLst>
                                      </p:cBhvr>
                                      <p:tavLst>
                                        <p:tav tm="0">
                                          <p:val>
                                            <p:fltVal val="0"/>
                                          </p:val>
                                        </p:tav>
                                        <p:tav tm="100000">
                                          <p:val>
                                            <p:strVal val="#ppt_h"/>
                                          </p:val>
                                        </p:tav>
                                      </p:tavLst>
                                    </p:anim>
                                    <p:anim calcmode="lin" valueType="num">
                                      <p:cBhvr>
                                        <p:cTn id="183" dur="500" fill="hold"/>
                                        <p:tgtEl>
                                          <p:spTgt spid="288"/>
                                        </p:tgtEl>
                                        <p:attrNameLst>
                                          <p:attrName>style.rotation</p:attrName>
                                        </p:attrNameLst>
                                      </p:cBhvr>
                                      <p:tavLst>
                                        <p:tav tm="0">
                                          <p:val>
                                            <p:fltVal val="360"/>
                                          </p:val>
                                        </p:tav>
                                        <p:tav tm="100000">
                                          <p:val>
                                            <p:fltVal val="0"/>
                                          </p:val>
                                        </p:tav>
                                      </p:tavLst>
                                    </p:anim>
                                    <p:animEffect transition="in" filter="fade">
                                      <p:cBhvr>
                                        <p:cTn id="184" dur="500"/>
                                        <p:tgtEl>
                                          <p:spTgt spid="288"/>
                                        </p:tgtEl>
                                      </p:cBhvr>
                                    </p:animEffect>
                                  </p:childTnLst>
                                </p:cTn>
                              </p:par>
                              <p:par>
                                <p:cTn id="185" presetID="49" presetClass="entr" presetSubtype="0" decel="100000" fill="hold" grpId="0" nodeType="withEffect">
                                  <p:stCondLst>
                                    <p:cond delay="0"/>
                                  </p:stCondLst>
                                  <p:childTnLst>
                                    <p:set>
                                      <p:cBhvr>
                                        <p:cTn id="186" dur="1" fill="hold">
                                          <p:stCondLst>
                                            <p:cond delay="0"/>
                                          </p:stCondLst>
                                        </p:cTn>
                                        <p:tgtEl>
                                          <p:spTgt spid="289"/>
                                        </p:tgtEl>
                                        <p:attrNameLst>
                                          <p:attrName>style.visibility</p:attrName>
                                        </p:attrNameLst>
                                      </p:cBhvr>
                                      <p:to>
                                        <p:strVal val="visible"/>
                                      </p:to>
                                    </p:set>
                                    <p:anim calcmode="lin" valueType="num">
                                      <p:cBhvr>
                                        <p:cTn id="187" dur="500" fill="hold"/>
                                        <p:tgtEl>
                                          <p:spTgt spid="289"/>
                                        </p:tgtEl>
                                        <p:attrNameLst>
                                          <p:attrName>ppt_w</p:attrName>
                                        </p:attrNameLst>
                                      </p:cBhvr>
                                      <p:tavLst>
                                        <p:tav tm="0">
                                          <p:val>
                                            <p:fltVal val="0"/>
                                          </p:val>
                                        </p:tav>
                                        <p:tav tm="100000">
                                          <p:val>
                                            <p:strVal val="#ppt_w"/>
                                          </p:val>
                                        </p:tav>
                                      </p:tavLst>
                                    </p:anim>
                                    <p:anim calcmode="lin" valueType="num">
                                      <p:cBhvr>
                                        <p:cTn id="188" dur="500" fill="hold"/>
                                        <p:tgtEl>
                                          <p:spTgt spid="289"/>
                                        </p:tgtEl>
                                        <p:attrNameLst>
                                          <p:attrName>ppt_h</p:attrName>
                                        </p:attrNameLst>
                                      </p:cBhvr>
                                      <p:tavLst>
                                        <p:tav tm="0">
                                          <p:val>
                                            <p:fltVal val="0"/>
                                          </p:val>
                                        </p:tav>
                                        <p:tav tm="100000">
                                          <p:val>
                                            <p:strVal val="#ppt_h"/>
                                          </p:val>
                                        </p:tav>
                                      </p:tavLst>
                                    </p:anim>
                                    <p:anim calcmode="lin" valueType="num">
                                      <p:cBhvr>
                                        <p:cTn id="189" dur="500" fill="hold"/>
                                        <p:tgtEl>
                                          <p:spTgt spid="289"/>
                                        </p:tgtEl>
                                        <p:attrNameLst>
                                          <p:attrName>style.rotation</p:attrName>
                                        </p:attrNameLst>
                                      </p:cBhvr>
                                      <p:tavLst>
                                        <p:tav tm="0">
                                          <p:val>
                                            <p:fltVal val="360"/>
                                          </p:val>
                                        </p:tav>
                                        <p:tav tm="100000">
                                          <p:val>
                                            <p:fltVal val="0"/>
                                          </p:val>
                                        </p:tav>
                                      </p:tavLst>
                                    </p:anim>
                                    <p:animEffect transition="in" filter="fade">
                                      <p:cBhvr>
                                        <p:cTn id="190" dur="500"/>
                                        <p:tgtEl>
                                          <p:spTgt spid="289"/>
                                        </p:tgtEl>
                                      </p:cBhvr>
                                    </p:animEffect>
                                  </p:childTnLst>
                                </p:cTn>
                              </p:par>
                              <p:par>
                                <p:cTn id="191" presetID="49" presetClass="entr" presetSubtype="0" decel="100000" fill="hold" grpId="0" nodeType="withEffect">
                                  <p:stCondLst>
                                    <p:cond delay="1600"/>
                                  </p:stCondLst>
                                  <p:childTnLst>
                                    <p:set>
                                      <p:cBhvr>
                                        <p:cTn id="192" dur="1" fill="hold">
                                          <p:stCondLst>
                                            <p:cond delay="0"/>
                                          </p:stCondLst>
                                        </p:cTn>
                                        <p:tgtEl>
                                          <p:spTgt spid="290"/>
                                        </p:tgtEl>
                                        <p:attrNameLst>
                                          <p:attrName>style.visibility</p:attrName>
                                        </p:attrNameLst>
                                      </p:cBhvr>
                                      <p:to>
                                        <p:strVal val="visible"/>
                                      </p:to>
                                    </p:set>
                                    <p:anim calcmode="lin" valueType="num">
                                      <p:cBhvr>
                                        <p:cTn id="193" dur="500" fill="hold"/>
                                        <p:tgtEl>
                                          <p:spTgt spid="290"/>
                                        </p:tgtEl>
                                        <p:attrNameLst>
                                          <p:attrName>ppt_w</p:attrName>
                                        </p:attrNameLst>
                                      </p:cBhvr>
                                      <p:tavLst>
                                        <p:tav tm="0">
                                          <p:val>
                                            <p:fltVal val="0"/>
                                          </p:val>
                                        </p:tav>
                                        <p:tav tm="100000">
                                          <p:val>
                                            <p:strVal val="#ppt_w"/>
                                          </p:val>
                                        </p:tav>
                                      </p:tavLst>
                                    </p:anim>
                                    <p:anim calcmode="lin" valueType="num">
                                      <p:cBhvr>
                                        <p:cTn id="194" dur="500" fill="hold"/>
                                        <p:tgtEl>
                                          <p:spTgt spid="290"/>
                                        </p:tgtEl>
                                        <p:attrNameLst>
                                          <p:attrName>ppt_h</p:attrName>
                                        </p:attrNameLst>
                                      </p:cBhvr>
                                      <p:tavLst>
                                        <p:tav tm="0">
                                          <p:val>
                                            <p:fltVal val="0"/>
                                          </p:val>
                                        </p:tav>
                                        <p:tav tm="100000">
                                          <p:val>
                                            <p:strVal val="#ppt_h"/>
                                          </p:val>
                                        </p:tav>
                                      </p:tavLst>
                                    </p:anim>
                                    <p:anim calcmode="lin" valueType="num">
                                      <p:cBhvr>
                                        <p:cTn id="195" dur="500" fill="hold"/>
                                        <p:tgtEl>
                                          <p:spTgt spid="290"/>
                                        </p:tgtEl>
                                        <p:attrNameLst>
                                          <p:attrName>style.rotation</p:attrName>
                                        </p:attrNameLst>
                                      </p:cBhvr>
                                      <p:tavLst>
                                        <p:tav tm="0">
                                          <p:val>
                                            <p:fltVal val="360"/>
                                          </p:val>
                                        </p:tav>
                                        <p:tav tm="100000">
                                          <p:val>
                                            <p:fltVal val="0"/>
                                          </p:val>
                                        </p:tav>
                                      </p:tavLst>
                                    </p:anim>
                                    <p:animEffect transition="in" filter="fade">
                                      <p:cBhvr>
                                        <p:cTn id="196" dur="500"/>
                                        <p:tgtEl>
                                          <p:spTgt spid="290"/>
                                        </p:tgtEl>
                                      </p:cBhvr>
                                    </p:animEffect>
                                  </p:childTnLst>
                                </p:cTn>
                              </p:par>
                              <p:par>
                                <p:cTn id="197" presetID="49" presetClass="entr" presetSubtype="0" decel="100000" fill="hold" grpId="0" nodeType="withEffect">
                                  <p:stCondLst>
                                    <p:cond delay="1000"/>
                                  </p:stCondLst>
                                  <p:childTnLst>
                                    <p:set>
                                      <p:cBhvr>
                                        <p:cTn id="198" dur="1" fill="hold">
                                          <p:stCondLst>
                                            <p:cond delay="0"/>
                                          </p:stCondLst>
                                        </p:cTn>
                                        <p:tgtEl>
                                          <p:spTgt spid="291"/>
                                        </p:tgtEl>
                                        <p:attrNameLst>
                                          <p:attrName>style.visibility</p:attrName>
                                        </p:attrNameLst>
                                      </p:cBhvr>
                                      <p:to>
                                        <p:strVal val="visible"/>
                                      </p:to>
                                    </p:set>
                                    <p:anim calcmode="lin" valueType="num">
                                      <p:cBhvr>
                                        <p:cTn id="199" dur="500" fill="hold"/>
                                        <p:tgtEl>
                                          <p:spTgt spid="291"/>
                                        </p:tgtEl>
                                        <p:attrNameLst>
                                          <p:attrName>ppt_w</p:attrName>
                                        </p:attrNameLst>
                                      </p:cBhvr>
                                      <p:tavLst>
                                        <p:tav tm="0">
                                          <p:val>
                                            <p:fltVal val="0"/>
                                          </p:val>
                                        </p:tav>
                                        <p:tav tm="100000">
                                          <p:val>
                                            <p:strVal val="#ppt_w"/>
                                          </p:val>
                                        </p:tav>
                                      </p:tavLst>
                                    </p:anim>
                                    <p:anim calcmode="lin" valueType="num">
                                      <p:cBhvr>
                                        <p:cTn id="200" dur="500" fill="hold"/>
                                        <p:tgtEl>
                                          <p:spTgt spid="291"/>
                                        </p:tgtEl>
                                        <p:attrNameLst>
                                          <p:attrName>ppt_h</p:attrName>
                                        </p:attrNameLst>
                                      </p:cBhvr>
                                      <p:tavLst>
                                        <p:tav tm="0">
                                          <p:val>
                                            <p:fltVal val="0"/>
                                          </p:val>
                                        </p:tav>
                                        <p:tav tm="100000">
                                          <p:val>
                                            <p:strVal val="#ppt_h"/>
                                          </p:val>
                                        </p:tav>
                                      </p:tavLst>
                                    </p:anim>
                                    <p:anim calcmode="lin" valueType="num">
                                      <p:cBhvr>
                                        <p:cTn id="201" dur="500" fill="hold"/>
                                        <p:tgtEl>
                                          <p:spTgt spid="291"/>
                                        </p:tgtEl>
                                        <p:attrNameLst>
                                          <p:attrName>style.rotation</p:attrName>
                                        </p:attrNameLst>
                                      </p:cBhvr>
                                      <p:tavLst>
                                        <p:tav tm="0">
                                          <p:val>
                                            <p:fltVal val="360"/>
                                          </p:val>
                                        </p:tav>
                                        <p:tav tm="100000">
                                          <p:val>
                                            <p:fltVal val="0"/>
                                          </p:val>
                                        </p:tav>
                                      </p:tavLst>
                                    </p:anim>
                                    <p:animEffect transition="in" filter="fade">
                                      <p:cBhvr>
                                        <p:cTn id="202" dur="500"/>
                                        <p:tgtEl>
                                          <p:spTgt spid="291"/>
                                        </p:tgtEl>
                                      </p:cBhvr>
                                    </p:animEffect>
                                  </p:childTnLst>
                                </p:cTn>
                              </p:par>
                              <p:par>
                                <p:cTn id="203" presetID="49" presetClass="entr" presetSubtype="0" decel="100000" fill="hold" grpId="0" nodeType="withEffect">
                                  <p:stCondLst>
                                    <p:cond delay="3700"/>
                                  </p:stCondLst>
                                  <p:childTnLst>
                                    <p:set>
                                      <p:cBhvr>
                                        <p:cTn id="204" dur="1" fill="hold">
                                          <p:stCondLst>
                                            <p:cond delay="0"/>
                                          </p:stCondLst>
                                        </p:cTn>
                                        <p:tgtEl>
                                          <p:spTgt spid="292"/>
                                        </p:tgtEl>
                                        <p:attrNameLst>
                                          <p:attrName>style.visibility</p:attrName>
                                        </p:attrNameLst>
                                      </p:cBhvr>
                                      <p:to>
                                        <p:strVal val="visible"/>
                                      </p:to>
                                    </p:set>
                                    <p:anim calcmode="lin" valueType="num">
                                      <p:cBhvr>
                                        <p:cTn id="205" dur="500" fill="hold"/>
                                        <p:tgtEl>
                                          <p:spTgt spid="292"/>
                                        </p:tgtEl>
                                        <p:attrNameLst>
                                          <p:attrName>ppt_w</p:attrName>
                                        </p:attrNameLst>
                                      </p:cBhvr>
                                      <p:tavLst>
                                        <p:tav tm="0">
                                          <p:val>
                                            <p:fltVal val="0"/>
                                          </p:val>
                                        </p:tav>
                                        <p:tav tm="100000">
                                          <p:val>
                                            <p:strVal val="#ppt_w"/>
                                          </p:val>
                                        </p:tav>
                                      </p:tavLst>
                                    </p:anim>
                                    <p:anim calcmode="lin" valueType="num">
                                      <p:cBhvr>
                                        <p:cTn id="206" dur="500" fill="hold"/>
                                        <p:tgtEl>
                                          <p:spTgt spid="292"/>
                                        </p:tgtEl>
                                        <p:attrNameLst>
                                          <p:attrName>ppt_h</p:attrName>
                                        </p:attrNameLst>
                                      </p:cBhvr>
                                      <p:tavLst>
                                        <p:tav tm="0">
                                          <p:val>
                                            <p:fltVal val="0"/>
                                          </p:val>
                                        </p:tav>
                                        <p:tav tm="100000">
                                          <p:val>
                                            <p:strVal val="#ppt_h"/>
                                          </p:val>
                                        </p:tav>
                                      </p:tavLst>
                                    </p:anim>
                                    <p:anim calcmode="lin" valueType="num">
                                      <p:cBhvr>
                                        <p:cTn id="207" dur="500" fill="hold"/>
                                        <p:tgtEl>
                                          <p:spTgt spid="292"/>
                                        </p:tgtEl>
                                        <p:attrNameLst>
                                          <p:attrName>style.rotation</p:attrName>
                                        </p:attrNameLst>
                                      </p:cBhvr>
                                      <p:tavLst>
                                        <p:tav tm="0">
                                          <p:val>
                                            <p:fltVal val="360"/>
                                          </p:val>
                                        </p:tav>
                                        <p:tav tm="100000">
                                          <p:val>
                                            <p:fltVal val="0"/>
                                          </p:val>
                                        </p:tav>
                                      </p:tavLst>
                                    </p:anim>
                                    <p:animEffect transition="in" filter="fade">
                                      <p:cBhvr>
                                        <p:cTn id="208" dur="500"/>
                                        <p:tgtEl>
                                          <p:spTgt spid="292"/>
                                        </p:tgtEl>
                                      </p:cBhvr>
                                    </p:animEffect>
                                  </p:childTnLst>
                                </p:cTn>
                              </p:par>
                              <p:par>
                                <p:cTn id="209" presetID="49" presetClass="entr" presetSubtype="0" decel="100000" fill="hold" grpId="0" nodeType="withEffect">
                                  <p:stCondLst>
                                    <p:cond delay="1600"/>
                                  </p:stCondLst>
                                  <p:childTnLst>
                                    <p:set>
                                      <p:cBhvr>
                                        <p:cTn id="210" dur="1" fill="hold">
                                          <p:stCondLst>
                                            <p:cond delay="0"/>
                                          </p:stCondLst>
                                        </p:cTn>
                                        <p:tgtEl>
                                          <p:spTgt spid="293"/>
                                        </p:tgtEl>
                                        <p:attrNameLst>
                                          <p:attrName>style.visibility</p:attrName>
                                        </p:attrNameLst>
                                      </p:cBhvr>
                                      <p:to>
                                        <p:strVal val="visible"/>
                                      </p:to>
                                    </p:set>
                                    <p:anim calcmode="lin" valueType="num">
                                      <p:cBhvr>
                                        <p:cTn id="211" dur="500" fill="hold"/>
                                        <p:tgtEl>
                                          <p:spTgt spid="293"/>
                                        </p:tgtEl>
                                        <p:attrNameLst>
                                          <p:attrName>ppt_w</p:attrName>
                                        </p:attrNameLst>
                                      </p:cBhvr>
                                      <p:tavLst>
                                        <p:tav tm="0">
                                          <p:val>
                                            <p:fltVal val="0"/>
                                          </p:val>
                                        </p:tav>
                                        <p:tav tm="100000">
                                          <p:val>
                                            <p:strVal val="#ppt_w"/>
                                          </p:val>
                                        </p:tav>
                                      </p:tavLst>
                                    </p:anim>
                                    <p:anim calcmode="lin" valueType="num">
                                      <p:cBhvr>
                                        <p:cTn id="212" dur="500" fill="hold"/>
                                        <p:tgtEl>
                                          <p:spTgt spid="293"/>
                                        </p:tgtEl>
                                        <p:attrNameLst>
                                          <p:attrName>ppt_h</p:attrName>
                                        </p:attrNameLst>
                                      </p:cBhvr>
                                      <p:tavLst>
                                        <p:tav tm="0">
                                          <p:val>
                                            <p:fltVal val="0"/>
                                          </p:val>
                                        </p:tav>
                                        <p:tav tm="100000">
                                          <p:val>
                                            <p:strVal val="#ppt_h"/>
                                          </p:val>
                                        </p:tav>
                                      </p:tavLst>
                                    </p:anim>
                                    <p:anim calcmode="lin" valueType="num">
                                      <p:cBhvr>
                                        <p:cTn id="213" dur="500" fill="hold"/>
                                        <p:tgtEl>
                                          <p:spTgt spid="293"/>
                                        </p:tgtEl>
                                        <p:attrNameLst>
                                          <p:attrName>style.rotation</p:attrName>
                                        </p:attrNameLst>
                                      </p:cBhvr>
                                      <p:tavLst>
                                        <p:tav tm="0">
                                          <p:val>
                                            <p:fltVal val="360"/>
                                          </p:val>
                                        </p:tav>
                                        <p:tav tm="100000">
                                          <p:val>
                                            <p:fltVal val="0"/>
                                          </p:val>
                                        </p:tav>
                                      </p:tavLst>
                                    </p:anim>
                                    <p:animEffect transition="in" filter="fade">
                                      <p:cBhvr>
                                        <p:cTn id="214" dur="500"/>
                                        <p:tgtEl>
                                          <p:spTgt spid="293"/>
                                        </p:tgtEl>
                                      </p:cBhvr>
                                    </p:animEffect>
                                  </p:childTnLst>
                                </p:cTn>
                              </p:par>
                              <p:par>
                                <p:cTn id="215" presetID="49" presetClass="entr" presetSubtype="0" decel="100000" fill="hold" grpId="0" nodeType="withEffect">
                                  <p:stCondLst>
                                    <p:cond delay="3200"/>
                                  </p:stCondLst>
                                  <p:childTnLst>
                                    <p:set>
                                      <p:cBhvr>
                                        <p:cTn id="216" dur="1" fill="hold">
                                          <p:stCondLst>
                                            <p:cond delay="0"/>
                                          </p:stCondLst>
                                        </p:cTn>
                                        <p:tgtEl>
                                          <p:spTgt spid="294"/>
                                        </p:tgtEl>
                                        <p:attrNameLst>
                                          <p:attrName>style.visibility</p:attrName>
                                        </p:attrNameLst>
                                      </p:cBhvr>
                                      <p:to>
                                        <p:strVal val="visible"/>
                                      </p:to>
                                    </p:set>
                                    <p:anim calcmode="lin" valueType="num">
                                      <p:cBhvr>
                                        <p:cTn id="217" dur="500" fill="hold"/>
                                        <p:tgtEl>
                                          <p:spTgt spid="294"/>
                                        </p:tgtEl>
                                        <p:attrNameLst>
                                          <p:attrName>ppt_w</p:attrName>
                                        </p:attrNameLst>
                                      </p:cBhvr>
                                      <p:tavLst>
                                        <p:tav tm="0">
                                          <p:val>
                                            <p:fltVal val="0"/>
                                          </p:val>
                                        </p:tav>
                                        <p:tav tm="100000">
                                          <p:val>
                                            <p:strVal val="#ppt_w"/>
                                          </p:val>
                                        </p:tav>
                                      </p:tavLst>
                                    </p:anim>
                                    <p:anim calcmode="lin" valueType="num">
                                      <p:cBhvr>
                                        <p:cTn id="218" dur="500" fill="hold"/>
                                        <p:tgtEl>
                                          <p:spTgt spid="294"/>
                                        </p:tgtEl>
                                        <p:attrNameLst>
                                          <p:attrName>ppt_h</p:attrName>
                                        </p:attrNameLst>
                                      </p:cBhvr>
                                      <p:tavLst>
                                        <p:tav tm="0">
                                          <p:val>
                                            <p:fltVal val="0"/>
                                          </p:val>
                                        </p:tav>
                                        <p:tav tm="100000">
                                          <p:val>
                                            <p:strVal val="#ppt_h"/>
                                          </p:val>
                                        </p:tav>
                                      </p:tavLst>
                                    </p:anim>
                                    <p:anim calcmode="lin" valueType="num">
                                      <p:cBhvr>
                                        <p:cTn id="219" dur="500" fill="hold"/>
                                        <p:tgtEl>
                                          <p:spTgt spid="294"/>
                                        </p:tgtEl>
                                        <p:attrNameLst>
                                          <p:attrName>style.rotation</p:attrName>
                                        </p:attrNameLst>
                                      </p:cBhvr>
                                      <p:tavLst>
                                        <p:tav tm="0">
                                          <p:val>
                                            <p:fltVal val="360"/>
                                          </p:val>
                                        </p:tav>
                                        <p:tav tm="100000">
                                          <p:val>
                                            <p:fltVal val="0"/>
                                          </p:val>
                                        </p:tav>
                                      </p:tavLst>
                                    </p:anim>
                                    <p:animEffect transition="in" filter="fade">
                                      <p:cBhvr>
                                        <p:cTn id="220" dur="500"/>
                                        <p:tgtEl>
                                          <p:spTgt spid="294"/>
                                        </p:tgtEl>
                                      </p:cBhvr>
                                    </p:animEffect>
                                  </p:childTnLst>
                                </p:cTn>
                              </p:par>
                              <p:par>
                                <p:cTn id="221" presetID="49" presetClass="entr" presetSubtype="0" decel="100000" fill="hold" grpId="0" nodeType="withEffect">
                                  <p:stCondLst>
                                    <p:cond delay="2200"/>
                                  </p:stCondLst>
                                  <p:childTnLst>
                                    <p:set>
                                      <p:cBhvr>
                                        <p:cTn id="222" dur="1" fill="hold">
                                          <p:stCondLst>
                                            <p:cond delay="0"/>
                                          </p:stCondLst>
                                        </p:cTn>
                                        <p:tgtEl>
                                          <p:spTgt spid="295"/>
                                        </p:tgtEl>
                                        <p:attrNameLst>
                                          <p:attrName>style.visibility</p:attrName>
                                        </p:attrNameLst>
                                      </p:cBhvr>
                                      <p:to>
                                        <p:strVal val="visible"/>
                                      </p:to>
                                    </p:set>
                                    <p:anim calcmode="lin" valueType="num">
                                      <p:cBhvr>
                                        <p:cTn id="223" dur="500" fill="hold"/>
                                        <p:tgtEl>
                                          <p:spTgt spid="295"/>
                                        </p:tgtEl>
                                        <p:attrNameLst>
                                          <p:attrName>ppt_w</p:attrName>
                                        </p:attrNameLst>
                                      </p:cBhvr>
                                      <p:tavLst>
                                        <p:tav tm="0">
                                          <p:val>
                                            <p:fltVal val="0"/>
                                          </p:val>
                                        </p:tav>
                                        <p:tav tm="100000">
                                          <p:val>
                                            <p:strVal val="#ppt_w"/>
                                          </p:val>
                                        </p:tav>
                                      </p:tavLst>
                                    </p:anim>
                                    <p:anim calcmode="lin" valueType="num">
                                      <p:cBhvr>
                                        <p:cTn id="224" dur="500" fill="hold"/>
                                        <p:tgtEl>
                                          <p:spTgt spid="295"/>
                                        </p:tgtEl>
                                        <p:attrNameLst>
                                          <p:attrName>ppt_h</p:attrName>
                                        </p:attrNameLst>
                                      </p:cBhvr>
                                      <p:tavLst>
                                        <p:tav tm="0">
                                          <p:val>
                                            <p:fltVal val="0"/>
                                          </p:val>
                                        </p:tav>
                                        <p:tav tm="100000">
                                          <p:val>
                                            <p:strVal val="#ppt_h"/>
                                          </p:val>
                                        </p:tav>
                                      </p:tavLst>
                                    </p:anim>
                                    <p:anim calcmode="lin" valueType="num">
                                      <p:cBhvr>
                                        <p:cTn id="225" dur="500" fill="hold"/>
                                        <p:tgtEl>
                                          <p:spTgt spid="295"/>
                                        </p:tgtEl>
                                        <p:attrNameLst>
                                          <p:attrName>style.rotation</p:attrName>
                                        </p:attrNameLst>
                                      </p:cBhvr>
                                      <p:tavLst>
                                        <p:tav tm="0">
                                          <p:val>
                                            <p:fltVal val="360"/>
                                          </p:val>
                                        </p:tav>
                                        <p:tav tm="100000">
                                          <p:val>
                                            <p:fltVal val="0"/>
                                          </p:val>
                                        </p:tav>
                                      </p:tavLst>
                                    </p:anim>
                                    <p:animEffect transition="in" filter="fade">
                                      <p:cBhvr>
                                        <p:cTn id="226" dur="500"/>
                                        <p:tgtEl>
                                          <p:spTgt spid="295"/>
                                        </p:tgtEl>
                                      </p:cBhvr>
                                    </p:animEffect>
                                  </p:childTnLst>
                                </p:cTn>
                              </p:par>
                              <p:par>
                                <p:cTn id="227" presetID="49" presetClass="entr" presetSubtype="0" decel="100000" fill="hold" grpId="0" nodeType="withEffect">
                                  <p:stCondLst>
                                    <p:cond delay="1000"/>
                                  </p:stCondLst>
                                  <p:childTnLst>
                                    <p:set>
                                      <p:cBhvr>
                                        <p:cTn id="228" dur="1" fill="hold">
                                          <p:stCondLst>
                                            <p:cond delay="0"/>
                                          </p:stCondLst>
                                        </p:cTn>
                                        <p:tgtEl>
                                          <p:spTgt spid="296"/>
                                        </p:tgtEl>
                                        <p:attrNameLst>
                                          <p:attrName>style.visibility</p:attrName>
                                        </p:attrNameLst>
                                      </p:cBhvr>
                                      <p:to>
                                        <p:strVal val="visible"/>
                                      </p:to>
                                    </p:set>
                                    <p:anim calcmode="lin" valueType="num">
                                      <p:cBhvr>
                                        <p:cTn id="229" dur="500" fill="hold"/>
                                        <p:tgtEl>
                                          <p:spTgt spid="296"/>
                                        </p:tgtEl>
                                        <p:attrNameLst>
                                          <p:attrName>ppt_w</p:attrName>
                                        </p:attrNameLst>
                                      </p:cBhvr>
                                      <p:tavLst>
                                        <p:tav tm="0">
                                          <p:val>
                                            <p:fltVal val="0"/>
                                          </p:val>
                                        </p:tav>
                                        <p:tav tm="100000">
                                          <p:val>
                                            <p:strVal val="#ppt_w"/>
                                          </p:val>
                                        </p:tav>
                                      </p:tavLst>
                                    </p:anim>
                                    <p:anim calcmode="lin" valueType="num">
                                      <p:cBhvr>
                                        <p:cTn id="230" dur="500" fill="hold"/>
                                        <p:tgtEl>
                                          <p:spTgt spid="296"/>
                                        </p:tgtEl>
                                        <p:attrNameLst>
                                          <p:attrName>ppt_h</p:attrName>
                                        </p:attrNameLst>
                                      </p:cBhvr>
                                      <p:tavLst>
                                        <p:tav tm="0">
                                          <p:val>
                                            <p:fltVal val="0"/>
                                          </p:val>
                                        </p:tav>
                                        <p:tav tm="100000">
                                          <p:val>
                                            <p:strVal val="#ppt_h"/>
                                          </p:val>
                                        </p:tav>
                                      </p:tavLst>
                                    </p:anim>
                                    <p:anim calcmode="lin" valueType="num">
                                      <p:cBhvr>
                                        <p:cTn id="231" dur="500" fill="hold"/>
                                        <p:tgtEl>
                                          <p:spTgt spid="296"/>
                                        </p:tgtEl>
                                        <p:attrNameLst>
                                          <p:attrName>style.rotation</p:attrName>
                                        </p:attrNameLst>
                                      </p:cBhvr>
                                      <p:tavLst>
                                        <p:tav tm="0">
                                          <p:val>
                                            <p:fltVal val="360"/>
                                          </p:val>
                                        </p:tav>
                                        <p:tav tm="100000">
                                          <p:val>
                                            <p:fltVal val="0"/>
                                          </p:val>
                                        </p:tav>
                                      </p:tavLst>
                                    </p:anim>
                                    <p:animEffect transition="in" filter="fade">
                                      <p:cBhvr>
                                        <p:cTn id="232" dur="500"/>
                                        <p:tgtEl>
                                          <p:spTgt spid="296"/>
                                        </p:tgtEl>
                                      </p:cBhvr>
                                    </p:animEffect>
                                  </p:childTnLst>
                                </p:cTn>
                              </p:par>
                              <p:par>
                                <p:cTn id="233" presetID="49" presetClass="entr" presetSubtype="0" decel="100000" fill="hold" grpId="0" nodeType="withEffect">
                                  <p:stCondLst>
                                    <p:cond delay="1600"/>
                                  </p:stCondLst>
                                  <p:childTnLst>
                                    <p:set>
                                      <p:cBhvr>
                                        <p:cTn id="234" dur="1" fill="hold">
                                          <p:stCondLst>
                                            <p:cond delay="0"/>
                                          </p:stCondLst>
                                        </p:cTn>
                                        <p:tgtEl>
                                          <p:spTgt spid="297"/>
                                        </p:tgtEl>
                                        <p:attrNameLst>
                                          <p:attrName>style.visibility</p:attrName>
                                        </p:attrNameLst>
                                      </p:cBhvr>
                                      <p:to>
                                        <p:strVal val="visible"/>
                                      </p:to>
                                    </p:set>
                                    <p:anim calcmode="lin" valueType="num">
                                      <p:cBhvr>
                                        <p:cTn id="235" dur="500" fill="hold"/>
                                        <p:tgtEl>
                                          <p:spTgt spid="297"/>
                                        </p:tgtEl>
                                        <p:attrNameLst>
                                          <p:attrName>ppt_w</p:attrName>
                                        </p:attrNameLst>
                                      </p:cBhvr>
                                      <p:tavLst>
                                        <p:tav tm="0">
                                          <p:val>
                                            <p:fltVal val="0"/>
                                          </p:val>
                                        </p:tav>
                                        <p:tav tm="100000">
                                          <p:val>
                                            <p:strVal val="#ppt_w"/>
                                          </p:val>
                                        </p:tav>
                                      </p:tavLst>
                                    </p:anim>
                                    <p:anim calcmode="lin" valueType="num">
                                      <p:cBhvr>
                                        <p:cTn id="236" dur="500" fill="hold"/>
                                        <p:tgtEl>
                                          <p:spTgt spid="297"/>
                                        </p:tgtEl>
                                        <p:attrNameLst>
                                          <p:attrName>ppt_h</p:attrName>
                                        </p:attrNameLst>
                                      </p:cBhvr>
                                      <p:tavLst>
                                        <p:tav tm="0">
                                          <p:val>
                                            <p:fltVal val="0"/>
                                          </p:val>
                                        </p:tav>
                                        <p:tav tm="100000">
                                          <p:val>
                                            <p:strVal val="#ppt_h"/>
                                          </p:val>
                                        </p:tav>
                                      </p:tavLst>
                                    </p:anim>
                                    <p:anim calcmode="lin" valueType="num">
                                      <p:cBhvr>
                                        <p:cTn id="237" dur="500" fill="hold"/>
                                        <p:tgtEl>
                                          <p:spTgt spid="297"/>
                                        </p:tgtEl>
                                        <p:attrNameLst>
                                          <p:attrName>style.rotation</p:attrName>
                                        </p:attrNameLst>
                                      </p:cBhvr>
                                      <p:tavLst>
                                        <p:tav tm="0">
                                          <p:val>
                                            <p:fltVal val="360"/>
                                          </p:val>
                                        </p:tav>
                                        <p:tav tm="100000">
                                          <p:val>
                                            <p:fltVal val="0"/>
                                          </p:val>
                                        </p:tav>
                                      </p:tavLst>
                                    </p:anim>
                                    <p:animEffect transition="in" filter="fade">
                                      <p:cBhvr>
                                        <p:cTn id="238" dur="500"/>
                                        <p:tgtEl>
                                          <p:spTgt spid="297"/>
                                        </p:tgtEl>
                                      </p:cBhvr>
                                    </p:animEffect>
                                  </p:childTnLst>
                                </p:cTn>
                              </p:par>
                              <p:par>
                                <p:cTn id="239" presetID="49" presetClass="entr" presetSubtype="0" decel="100000" fill="hold" grpId="0" nodeType="withEffect">
                                  <p:stCondLst>
                                    <p:cond delay="2700"/>
                                  </p:stCondLst>
                                  <p:childTnLst>
                                    <p:set>
                                      <p:cBhvr>
                                        <p:cTn id="240" dur="1" fill="hold">
                                          <p:stCondLst>
                                            <p:cond delay="0"/>
                                          </p:stCondLst>
                                        </p:cTn>
                                        <p:tgtEl>
                                          <p:spTgt spid="298"/>
                                        </p:tgtEl>
                                        <p:attrNameLst>
                                          <p:attrName>style.visibility</p:attrName>
                                        </p:attrNameLst>
                                      </p:cBhvr>
                                      <p:to>
                                        <p:strVal val="visible"/>
                                      </p:to>
                                    </p:set>
                                    <p:anim calcmode="lin" valueType="num">
                                      <p:cBhvr>
                                        <p:cTn id="241" dur="500" fill="hold"/>
                                        <p:tgtEl>
                                          <p:spTgt spid="298"/>
                                        </p:tgtEl>
                                        <p:attrNameLst>
                                          <p:attrName>ppt_w</p:attrName>
                                        </p:attrNameLst>
                                      </p:cBhvr>
                                      <p:tavLst>
                                        <p:tav tm="0">
                                          <p:val>
                                            <p:fltVal val="0"/>
                                          </p:val>
                                        </p:tav>
                                        <p:tav tm="100000">
                                          <p:val>
                                            <p:strVal val="#ppt_w"/>
                                          </p:val>
                                        </p:tav>
                                      </p:tavLst>
                                    </p:anim>
                                    <p:anim calcmode="lin" valueType="num">
                                      <p:cBhvr>
                                        <p:cTn id="242" dur="500" fill="hold"/>
                                        <p:tgtEl>
                                          <p:spTgt spid="298"/>
                                        </p:tgtEl>
                                        <p:attrNameLst>
                                          <p:attrName>ppt_h</p:attrName>
                                        </p:attrNameLst>
                                      </p:cBhvr>
                                      <p:tavLst>
                                        <p:tav tm="0">
                                          <p:val>
                                            <p:fltVal val="0"/>
                                          </p:val>
                                        </p:tav>
                                        <p:tav tm="100000">
                                          <p:val>
                                            <p:strVal val="#ppt_h"/>
                                          </p:val>
                                        </p:tav>
                                      </p:tavLst>
                                    </p:anim>
                                    <p:anim calcmode="lin" valueType="num">
                                      <p:cBhvr>
                                        <p:cTn id="243" dur="500" fill="hold"/>
                                        <p:tgtEl>
                                          <p:spTgt spid="298"/>
                                        </p:tgtEl>
                                        <p:attrNameLst>
                                          <p:attrName>style.rotation</p:attrName>
                                        </p:attrNameLst>
                                      </p:cBhvr>
                                      <p:tavLst>
                                        <p:tav tm="0">
                                          <p:val>
                                            <p:fltVal val="360"/>
                                          </p:val>
                                        </p:tav>
                                        <p:tav tm="100000">
                                          <p:val>
                                            <p:fltVal val="0"/>
                                          </p:val>
                                        </p:tav>
                                      </p:tavLst>
                                    </p:anim>
                                    <p:animEffect transition="in" filter="fade">
                                      <p:cBhvr>
                                        <p:cTn id="244" dur="500"/>
                                        <p:tgtEl>
                                          <p:spTgt spid="298"/>
                                        </p:tgtEl>
                                      </p:cBhvr>
                                    </p:animEffect>
                                  </p:childTnLst>
                                </p:cTn>
                              </p:par>
                              <p:par>
                                <p:cTn id="245" presetID="49" presetClass="entr" presetSubtype="0" decel="100000" fill="hold" grpId="0" nodeType="withEffect">
                                  <p:stCondLst>
                                    <p:cond delay="500"/>
                                  </p:stCondLst>
                                  <p:childTnLst>
                                    <p:set>
                                      <p:cBhvr>
                                        <p:cTn id="246" dur="1" fill="hold">
                                          <p:stCondLst>
                                            <p:cond delay="0"/>
                                          </p:stCondLst>
                                        </p:cTn>
                                        <p:tgtEl>
                                          <p:spTgt spid="299"/>
                                        </p:tgtEl>
                                        <p:attrNameLst>
                                          <p:attrName>style.visibility</p:attrName>
                                        </p:attrNameLst>
                                      </p:cBhvr>
                                      <p:to>
                                        <p:strVal val="visible"/>
                                      </p:to>
                                    </p:set>
                                    <p:anim calcmode="lin" valueType="num">
                                      <p:cBhvr>
                                        <p:cTn id="247" dur="500" fill="hold"/>
                                        <p:tgtEl>
                                          <p:spTgt spid="299"/>
                                        </p:tgtEl>
                                        <p:attrNameLst>
                                          <p:attrName>ppt_w</p:attrName>
                                        </p:attrNameLst>
                                      </p:cBhvr>
                                      <p:tavLst>
                                        <p:tav tm="0">
                                          <p:val>
                                            <p:fltVal val="0"/>
                                          </p:val>
                                        </p:tav>
                                        <p:tav tm="100000">
                                          <p:val>
                                            <p:strVal val="#ppt_w"/>
                                          </p:val>
                                        </p:tav>
                                      </p:tavLst>
                                    </p:anim>
                                    <p:anim calcmode="lin" valueType="num">
                                      <p:cBhvr>
                                        <p:cTn id="248" dur="500" fill="hold"/>
                                        <p:tgtEl>
                                          <p:spTgt spid="299"/>
                                        </p:tgtEl>
                                        <p:attrNameLst>
                                          <p:attrName>ppt_h</p:attrName>
                                        </p:attrNameLst>
                                      </p:cBhvr>
                                      <p:tavLst>
                                        <p:tav tm="0">
                                          <p:val>
                                            <p:fltVal val="0"/>
                                          </p:val>
                                        </p:tav>
                                        <p:tav tm="100000">
                                          <p:val>
                                            <p:strVal val="#ppt_h"/>
                                          </p:val>
                                        </p:tav>
                                      </p:tavLst>
                                    </p:anim>
                                    <p:anim calcmode="lin" valueType="num">
                                      <p:cBhvr>
                                        <p:cTn id="249" dur="500" fill="hold"/>
                                        <p:tgtEl>
                                          <p:spTgt spid="299"/>
                                        </p:tgtEl>
                                        <p:attrNameLst>
                                          <p:attrName>style.rotation</p:attrName>
                                        </p:attrNameLst>
                                      </p:cBhvr>
                                      <p:tavLst>
                                        <p:tav tm="0">
                                          <p:val>
                                            <p:fltVal val="360"/>
                                          </p:val>
                                        </p:tav>
                                        <p:tav tm="100000">
                                          <p:val>
                                            <p:fltVal val="0"/>
                                          </p:val>
                                        </p:tav>
                                      </p:tavLst>
                                    </p:anim>
                                    <p:animEffect transition="in" filter="fade">
                                      <p:cBhvr>
                                        <p:cTn id="250" dur="500"/>
                                        <p:tgtEl>
                                          <p:spTgt spid="299"/>
                                        </p:tgtEl>
                                      </p:cBhvr>
                                    </p:animEffect>
                                  </p:childTnLst>
                                </p:cTn>
                              </p:par>
                              <p:par>
                                <p:cTn id="251" presetID="49" presetClass="entr" presetSubtype="0" decel="100000" fill="hold" grpId="0" nodeType="withEffect">
                                  <p:stCondLst>
                                    <p:cond delay="0"/>
                                  </p:stCondLst>
                                  <p:childTnLst>
                                    <p:set>
                                      <p:cBhvr>
                                        <p:cTn id="252" dur="1" fill="hold">
                                          <p:stCondLst>
                                            <p:cond delay="0"/>
                                          </p:stCondLst>
                                        </p:cTn>
                                        <p:tgtEl>
                                          <p:spTgt spid="300"/>
                                        </p:tgtEl>
                                        <p:attrNameLst>
                                          <p:attrName>style.visibility</p:attrName>
                                        </p:attrNameLst>
                                      </p:cBhvr>
                                      <p:to>
                                        <p:strVal val="visible"/>
                                      </p:to>
                                    </p:set>
                                    <p:anim calcmode="lin" valueType="num">
                                      <p:cBhvr>
                                        <p:cTn id="253" dur="500" fill="hold"/>
                                        <p:tgtEl>
                                          <p:spTgt spid="300"/>
                                        </p:tgtEl>
                                        <p:attrNameLst>
                                          <p:attrName>ppt_w</p:attrName>
                                        </p:attrNameLst>
                                      </p:cBhvr>
                                      <p:tavLst>
                                        <p:tav tm="0">
                                          <p:val>
                                            <p:fltVal val="0"/>
                                          </p:val>
                                        </p:tav>
                                        <p:tav tm="100000">
                                          <p:val>
                                            <p:strVal val="#ppt_w"/>
                                          </p:val>
                                        </p:tav>
                                      </p:tavLst>
                                    </p:anim>
                                    <p:anim calcmode="lin" valueType="num">
                                      <p:cBhvr>
                                        <p:cTn id="254" dur="500" fill="hold"/>
                                        <p:tgtEl>
                                          <p:spTgt spid="300"/>
                                        </p:tgtEl>
                                        <p:attrNameLst>
                                          <p:attrName>ppt_h</p:attrName>
                                        </p:attrNameLst>
                                      </p:cBhvr>
                                      <p:tavLst>
                                        <p:tav tm="0">
                                          <p:val>
                                            <p:fltVal val="0"/>
                                          </p:val>
                                        </p:tav>
                                        <p:tav tm="100000">
                                          <p:val>
                                            <p:strVal val="#ppt_h"/>
                                          </p:val>
                                        </p:tav>
                                      </p:tavLst>
                                    </p:anim>
                                    <p:anim calcmode="lin" valueType="num">
                                      <p:cBhvr>
                                        <p:cTn id="255" dur="500" fill="hold"/>
                                        <p:tgtEl>
                                          <p:spTgt spid="300"/>
                                        </p:tgtEl>
                                        <p:attrNameLst>
                                          <p:attrName>style.rotation</p:attrName>
                                        </p:attrNameLst>
                                      </p:cBhvr>
                                      <p:tavLst>
                                        <p:tav tm="0">
                                          <p:val>
                                            <p:fltVal val="360"/>
                                          </p:val>
                                        </p:tav>
                                        <p:tav tm="100000">
                                          <p:val>
                                            <p:fltVal val="0"/>
                                          </p:val>
                                        </p:tav>
                                      </p:tavLst>
                                    </p:anim>
                                    <p:animEffect transition="in" filter="fade">
                                      <p:cBhvr>
                                        <p:cTn id="256" dur="500"/>
                                        <p:tgtEl>
                                          <p:spTgt spid="300"/>
                                        </p:tgtEl>
                                      </p:cBhvr>
                                    </p:animEffect>
                                  </p:childTnLst>
                                </p:cTn>
                              </p:par>
                              <p:par>
                                <p:cTn id="257" presetID="49" presetClass="entr" presetSubtype="0" decel="100000" fill="hold" grpId="0" nodeType="withEffect">
                                  <p:stCondLst>
                                    <p:cond delay="1600"/>
                                  </p:stCondLst>
                                  <p:childTnLst>
                                    <p:set>
                                      <p:cBhvr>
                                        <p:cTn id="258" dur="1" fill="hold">
                                          <p:stCondLst>
                                            <p:cond delay="0"/>
                                          </p:stCondLst>
                                        </p:cTn>
                                        <p:tgtEl>
                                          <p:spTgt spid="301"/>
                                        </p:tgtEl>
                                        <p:attrNameLst>
                                          <p:attrName>style.visibility</p:attrName>
                                        </p:attrNameLst>
                                      </p:cBhvr>
                                      <p:to>
                                        <p:strVal val="visible"/>
                                      </p:to>
                                    </p:set>
                                    <p:anim calcmode="lin" valueType="num">
                                      <p:cBhvr>
                                        <p:cTn id="259" dur="500" fill="hold"/>
                                        <p:tgtEl>
                                          <p:spTgt spid="301"/>
                                        </p:tgtEl>
                                        <p:attrNameLst>
                                          <p:attrName>ppt_w</p:attrName>
                                        </p:attrNameLst>
                                      </p:cBhvr>
                                      <p:tavLst>
                                        <p:tav tm="0">
                                          <p:val>
                                            <p:fltVal val="0"/>
                                          </p:val>
                                        </p:tav>
                                        <p:tav tm="100000">
                                          <p:val>
                                            <p:strVal val="#ppt_w"/>
                                          </p:val>
                                        </p:tav>
                                      </p:tavLst>
                                    </p:anim>
                                    <p:anim calcmode="lin" valueType="num">
                                      <p:cBhvr>
                                        <p:cTn id="260" dur="500" fill="hold"/>
                                        <p:tgtEl>
                                          <p:spTgt spid="301"/>
                                        </p:tgtEl>
                                        <p:attrNameLst>
                                          <p:attrName>ppt_h</p:attrName>
                                        </p:attrNameLst>
                                      </p:cBhvr>
                                      <p:tavLst>
                                        <p:tav tm="0">
                                          <p:val>
                                            <p:fltVal val="0"/>
                                          </p:val>
                                        </p:tav>
                                        <p:tav tm="100000">
                                          <p:val>
                                            <p:strVal val="#ppt_h"/>
                                          </p:val>
                                        </p:tav>
                                      </p:tavLst>
                                    </p:anim>
                                    <p:anim calcmode="lin" valueType="num">
                                      <p:cBhvr>
                                        <p:cTn id="261" dur="500" fill="hold"/>
                                        <p:tgtEl>
                                          <p:spTgt spid="301"/>
                                        </p:tgtEl>
                                        <p:attrNameLst>
                                          <p:attrName>style.rotation</p:attrName>
                                        </p:attrNameLst>
                                      </p:cBhvr>
                                      <p:tavLst>
                                        <p:tav tm="0">
                                          <p:val>
                                            <p:fltVal val="360"/>
                                          </p:val>
                                        </p:tav>
                                        <p:tav tm="100000">
                                          <p:val>
                                            <p:fltVal val="0"/>
                                          </p:val>
                                        </p:tav>
                                      </p:tavLst>
                                    </p:anim>
                                    <p:animEffect transition="in" filter="fade">
                                      <p:cBhvr>
                                        <p:cTn id="262" dur="500"/>
                                        <p:tgtEl>
                                          <p:spTgt spid="301"/>
                                        </p:tgtEl>
                                      </p:cBhvr>
                                    </p:animEffect>
                                  </p:childTnLst>
                                </p:cTn>
                              </p:par>
                              <p:par>
                                <p:cTn id="263" presetID="49" presetClass="entr" presetSubtype="0" decel="100000" fill="hold" grpId="0" nodeType="withEffect">
                                  <p:stCondLst>
                                    <p:cond delay="1000"/>
                                  </p:stCondLst>
                                  <p:childTnLst>
                                    <p:set>
                                      <p:cBhvr>
                                        <p:cTn id="264" dur="1" fill="hold">
                                          <p:stCondLst>
                                            <p:cond delay="0"/>
                                          </p:stCondLst>
                                        </p:cTn>
                                        <p:tgtEl>
                                          <p:spTgt spid="302"/>
                                        </p:tgtEl>
                                        <p:attrNameLst>
                                          <p:attrName>style.visibility</p:attrName>
                                        </p:attrNameLst>
                                      </p:cBhvr>
                                      <p:to>
                                        <p:strVal val="visible"/>
                                      </p:to>
                                    </p:set>
                                    <p:anim calcmode="lin" valueType="num">
                                      <p:cBhvr>
                                        <p:cTn id="265" dur="500" fill="hold"/>
                                        <p:tgtEl>
                                          <p:spTgt spid="302"/>
                                        </p:tgtEl>
                                        <p:attrNameLst>
                                          <p:attrName>ppt_w</p:attrName>
                                        </p:attrNameLst>
                                      </p:cBhvr>
                                      <p:tavLst>
                                        <p:tav tm="0">
                                          <p:val>
                                            <p:fltVal val="0"/>
                                          </p:val>
                                        </p:tav>
                                        <p:tav tm="100000">
                                          <p:val>
                                            <p:strVal val="#ppt_w"/>
                                          </p:val>
                                        </p:tav>
                                      </p:tavLst>
                                    </p:anim>
                                    <p:anim calcmode="lin" valueType="num">
                                      <p:cBhvr>
                                        <p:cTn id="266" dur="500" fill="hold"/>
                                        <p:tgtEl>
                                          <p:spTgt spid="302"/>
                                        </p:tgtEl>
                                        <p:attrNameLst>
                                          <p:attrName>ppt_h</p:attrName>
                                        </p:attrNameLst>
                                      </p:cBhvr>
                                      <p:tavLst>
                                        <p:tav tm="0">
                                          <p:val>
                                            <p:fltVal val="0"/>
                                          </p:val>
                                        </p:tav>
                                        <p:tav tm="100000">
                                          <p:val>
                                            <p:strVal val="#ppt_h"/>
                                          </p:val>
                                        </p:tav>
                                      </p:tavLst>
                                    </p:anim>
                                    <p:anim calcmode="lin" valueType="num">
                                      <p:cBhvr>
                                        <p:cTn id="267" dur="500" fill="hold"/>
                                        <p:tgtEl>
                                          <p:spTgt spid="302"/>
                                        </p:tgtEl>
                                        <p:attrNameLst>
                                          <p:attrName>style.rotation</p:attrName>
                                        </p:attrNameLst>
                                      </p:cBhvr>
                                      <p:tavLst>
                                        <p:tav tm="0">
                                          <p:val>
                                            <p:fltVal val="360"/>
                                          </p:val>
                                        </p:tav>
                                        <p:tav tm="100000">
                                          <p:val>
                                            <p:fltVal val="0"/>
                                          </p:val>
                                        </p:tav>
                                      </p:tavLst>
                                    </p:anim>
                                    <p:animEffect transition="in" filter="fade">
                                      <p:cBhvr>
                                        <p:cTn id="268" dur="500"/>
                                        <p:tgtEl>
                                          <p:spTgt spid="302"/>
                                        </p:tgtEl>
                                      </p:cBhvr>
                                    </p:animEffect>
                                  </p:childTnLst>
                                </p:cTn>
                              </p:par>
                              <p:par>
                                <p:cTn id="269" presetID="49" presetClass="entr" presetSubtype="0" decel="100000" fill="hold" grpId="0" nodeType="withEffect">
                                  <p:stCondLst>
                                    <p:cond delay="0"/>
                                  </p:stCondLst>
                                  <p:childTnLst>
                                    <p:set>
                                      <p:cBhvr>
                                        <p:cTn id="270" dur="1" fill="hold">
                                          <p:stCondLst>
                                            <p:cond delay="0"/>
                                          </p:stCondLst>
                                        </p:cTn>
                                        <p:tgtEl>
                                          <p:spTgt spid="303"/>
                                        </p:tgtEl>
                                        <p:attrNameLst>
                                          <p:attrName>style.visibility</p:attrName>
                                        </p:attrNameLst>
                                      </p:cBhvr>
                                      <p:to>
                                        <p:strVal val="visible"/>
                                      </p:to>
                                    </p:set>
                                    <p:anim calcmode="lin" valueType="num">
                                      <p:cBhvr>
                                        <p:cTn id="271" dur="500" fill="hold"/>
                                        <p:tgtEl>
                                          <p:spTgt spid="303"/>
                                        </p:tgtEl>
                                        <p:attrNameLst>
                                          <p:attrName>ppt_w</p:attrName>
                                        </p:attrNameLst>
                                      </p:cBhvr>
                                      <p:tavLst>
                                        <p:tav tm="0">
                                          <p:val>
                                            <p:fltVal val="0"/>
                                          </p:val>
                                        </p:tav>
                                        <p:tav tm="100000">
                                          <p:val>
                                            <p:strVal val="#ppt_w"/>
                                          </p:val>
                                        </p:tav>
                                      </p:tavLst>
                                    </p:anim>
                                    <p:anim calcmode="lin" valueType="num">
                                      <p:cBhvr>
                                        <p:cTn id="272" dur="500" fill="hold"/>
                                        <p:tgtEl>
                                          <p:spTgt spid="303"/>
                                        </p:tgtEl>
                                        <p:attrNameLst>
                                          <p:attrName>ppt_h</p:attrName>
                                        </p:attrNameLst>
                                      </p:cBhvr>
                                      <p:tavLst>
                                        <p:tav tm="0">
                                          <p:val>
                                            <p:fltVal val="0"/>
                                          </p:val>
                                        </p:tav>
                                        <p:tav tm="100000">
                                          <p:val>
                                            <p:strVal val="#ppt_h"/>
                                          </p:val>
                                        </p:tav>
                                      </p:tavLst>
                                    </p:anim>
                                    <p:anim calcmode="lin" valueType="num">
                                      <p:cBhvr>
                                        <p:cTn id="273" dur="500" fill="hold"/>
                                        <p:tgtEl>
                                          <p:spTgt spid="303"/>
                                        </p:tgtEl>
                                        <p:attrNameLst>
                                          <p:attrName>style.rotation</p:attrName>
                                        </p:attrNameLst>
                                      </p:cBhvr>
                                      <p:tavLst>
                                        <p:tav tm="0">
                                          <p:val>
                                            <p:fltVal val="360"/>
                                          </p:val>
                                        </p:tav>
                                        <p:tav tm="100000">
                                          <p:val>
                                            <p:fltVal val="0"/>
                                          </p:val>
                                        </p:tav>
                                      </p:tavLst>
                                    </p:anim>
                                    <p:animEffect transition="in" filter="fade">
                                      <p:cBhvr>
                                        <p:cTn id="274" dur="500"/>
                                        <p:tgtEl>
                                          <p:spTgt spid="303"/>
                                        </p:tgtEl>
                                      </p:cBhvr>
                                    </p:animEffect>
                                  </p:childTnLst>
                                </p:cTn>
                              </p:par>
                              <p:par>
                                <p:cTn id="275" presetID="49" presetClass="entr" presetSubtype="0" decel="100000" fill="hold" grpId="0" nodeType="withEffect">
                                  <p:stCondLst>
                                    <p:cond delay="1600"/>
                                  </p:stCondLst>
                                  <p:childTnLst>
                                    <p:set>
                                      <p:cBhvr>
                                        <p:cTn id="276" dur="1" fill="hold">
                                          <p:stCondLst>
                                            <p:cond delay="0"/>
                                          </p:stCondLst>
                                        </p:cTn>
                                        <p:tgtEl>
                                          <p:spTgt spid="304"/>
                                        </p:tgtEl>
                                        <p:attrNameLst>
                                          <p:attrName>style.visibility</p:attrName>
                                        </p:attrNameLst>
                                      </p:cBhvr>
                                      <p:to>
                                        <p:strVal val="visible"/>
                                      </p:to>
                                    </p:set>
                                    <p:anim calcmode="lin" valueType="num">
                                      <p:cBhvr>
                                        <p:cTn id="277" dur="500" fill="hold"/>
                                        <p:tgtEl>
                                          <p:spTgt spid="304"/>
                                        </p:tgtEl>
                                        <p:attrNameLst>
                                          <p:attrName>ppt_w</p:attrName>
                                        </p:attrNameLst>
                                      </p:cBhvr>
                                      <p:tavLst>
                                        <p:tav tm="0">
                                          <p:val>
                                            <p:fltVal val="0"/>
                                          </p:val>
                                        </p:tav>
                                        <p:tav tm="100000">
                                          <p:val>
                                            <p:strVal val="#ppt_w"/>
                                          </p:val>
                                        </p:tav>
                                      </p:tavLst>
                                    </p:anim>
                                    <p:anim calcmode="lin" valueType="num">
                                      <p:cBhvr>
                                        <p:cTn id="278" dur="500" fill="hold"/>
                                        <p:tgtEl>
                                          <p:spTgt spid="304"/>
                                        </p:tgtEl>
                                        <p:attrNameLst>
                                          <p:attrName>ppt_h</p:attrName>
                                        </p:attrNameLst>
                                      </p:cBhvr>
                                      <p:tavLst>
                                        <p:tav tm="0">
                                          <p:val>
                                            <p:fltVal val="0"/>
                                          </p:val>
                                        </p:tav>
                                        <p:tav tm="100000">
                                          <p:val>
                                            <p:strVal val="#ppt_h"/>
                                          </p:val>
                                        </p:tav>
                                      </p:tavLst>
                                    </p:anim>
                                    <p:anim calcmode="lin" valueType="num">
                                      <p:cBhvr>
                                        <p:cTn id="279" dur="500" fill="hold"/>
                                        <p:tgtEl>
                                          <p:spTgt spid="304"/>
                                        </p:tgtEl>
                                        <p:attrNameLst>
                                          <p:attrName>style.rotation</p:attrName>
                                        </p:attrNameLst>
                                      </p:cBhvr>
                                      <p:tavLst>
                                        <p:tav tm="0">
                                          <p:val>
                                            <p:fltVal val="360"/>
                                          </p:val>
                                        </p:tav>
                                        <p:tav tm="100000">
                                          <p:val>
                                            <p:fltVal val="0"/>
                                          </p:val>
                                        </p:tav>
                                      </p:tavLst>
                                    </p:anim>
                                    <p:animEffect transition="in" filter="fade">
                                      <p:cBhvr>
                                        <p:cTn id="280" dur="500"/>
                                        <p:tgtEl>
                                          <p:spTgt spid="304"/>
                                        </p:tgtEl>
                                      </p:cBhvr>
                                    </p:animEffect>
                                  </p:childTnLst>
                                </p:cTn>
                              </p:par>
                              <p:par>
                                <p:cTn id="281" presetID="49" presetClass="entr" presetSubtype="0" decel="100000" fill="hold" grpId="0" nodeType="withEffect">
                                  <p:stCondLst>
                                    <p:cond delay="1000"/>
                                  </p:stCondLst>
                                  <p:childTnLst>
                                    <p:set>
                                      <p:cBhvr>
                                        <p:cTn id="282" dur="1" fill="hold">
                                          <p:stCondLst>
                                            <p:cond delay="0"/>
                                          </p:stCondLst>
                                        </p:cTn>
                                        <p:tgtEl>
                                          <p:spTgt spid="305"/>
                                        </p:tgtEl>
                                        <p:attrNameLst>
                                          <p:attrName>style.visibility</p:attrName>
                                        </p:attrNameLst>
                                      </p:cBhvr>
                                      <p:to>
                                        <p:strVal val="visible"/>
                                      </p:to>
                                    </p:set>
                                    <p:anim calcmode="lin" valueType="num">
                                      <p:cBhvr>
                                        <p:cTn id="283" dur="500" fill="hold"/>
                                        <p:tgtEl>
                                          <p:spTgt spid="305"/>
                                        </p:tgtEl>
                                        <p:attrNameLst>
                                          <p:attrName>ppt_w</p:attrName>
                                        </p:attrNameLst>
                                      </p:cBhvr>
                                      <p:tavLst>
                                        <p:tav tm="0">
                                          <p:val>
                                            <p:fltVal val="0"/>
                                          </p:val>
                                        </p:tav>
                                        <p:tav tm="100000">
                                          <p:val>
                                            <p:strVal val="#ppt_w"/>
                                          </p:val>
                                        </p:tav>
                                      </p:tavLst>
                                    </p:anim>
                                    <p:anim calcmode="lin" valueType="num">
                                      <p:cBhvr>
                                        <p:cTn id="284" dur="500" fill="hold"/>
                                        <p:tgtEl>
                                          <p:spTgt spid="305"/>
                                        </p:tgtEl>
                                        <p:attrNameLst>
                                          <p:attrName>ppt_h</p:attrName>
                                        </p:attrNameLst>
                                      </p:cBhvr>
                                      <p:tavLst>
                                        <p:tav tm="0">
                                          <p:val>
                                            <p:fltVal val="0"/>
                                          </p:val>
                                        </p:tav>
                                        <p:tav tm="100000">
                                          <p:val>
                                            <p:strVal val="#ppt_h"/>
                                          </p:val>
                                        </p:tav>
                                      </p:tavLst>
                                    </p:anim>
                                    <p:anim calcmode="lin" valueType="num">
                                      <p:cBhvr>
                                        <p:cTn id="285" dur="500" fill="hold"/>
                                        <p:tgtEl>
                                          <p:spTgt spid="305"/>
                                        </p:tgtEl>
                                        <p:attrNameLst>
                                          <p:attrName>style.rotation</p:attrName>
                                        </p:attrNameLst>
                                      </p:cBhvr>
                                      <p:tavLst>
                                        <p:tav tm="0">
                                          <p:val>
                                            <p:fltVal val="360"/>
                                          </p:val>
                                        </p:tav>
                                        <p:tav tm="100000">
                                          <p:val>
                                            <p:fltVal val="0"/>
                                          </p:val>
                                        </p:tav>
                                      </p:tavLst>
                                    </p:anim>
                                    <p:animEffect transition="in" filter="fade">
                                      <p:cBhvr>
                                        <p:cTn id="286" dur="500"/>
                                        <p:tgtEl>
                                          <p:spTgt spid="305"/>
                                        </p:tgtEl>
                                      </p:cBhvr>
                                    </p:animEffect>
                                  </p:childTnLst>
                                </p:cTn>
                              </p:par>
                              <p:par>
                                <p:cTn id="287" presetID="49" presetClass="entr" presetSubtype="0" decel="100000" fill="hold" grpId="0" nodeType="withEffect">
                                  <p:stCondLst>
                                    <p:cond delay="3200"/>
                                  </p:stCondLst>
                                  <p:childTnLst>
                                    <p:set>
                                      <p:cBhvr>
                                        <p:cTn id="288" dur="1" fill="hold">
                                          <p:stCondLst>
                                            <p:cond delay="0"/>
                                          </p:stCondLst>
                                        </p:cTn>
                                        <p:tgtEl>
                                          <p:spTgt spid="306"/>
                                        </p:tgtEl>
                                        <p:attrNameLst>
                                          <p:attrName>style.visibility</p:attrName>
                                        </p:attrNameLst>
                                      </p:cBhvr>
                                      <p:to>
                                        <p:strVal val="visible"/>
                                      </p:to>
                                    </p:set>
                                    <p:anim calcmode="lin" valueType="num">
                                      <p:cBhvr>
                                        <p:cTn id="289" dur="500" fill="hold"/>
                                        <p:tgtEl>
                                          <p:spTgt spid="306"/>
                                        </p:tgtEl>
                                        <p:attrNameLst>
                                          <p:attrName>ppt_w</p:attrName>
                                        </p:attrNameLst>
                                      </p:cBhvr>
                                      <p:tavLst>
                                        <p:tav tm="0">
                                          <p:val>
                                            <p:fltVal val="0"/>
                                          </p:val>
                                        </p:tav>
                                        <p:tav tm="100000">
                                          <p:val>
                                            <p:strVal val="#ppt_w"/>
                                          </p:val>
                                        </p:tav>
                                      </p:tavLst>
                                    </p:anim>
                                    <p:anim calcmode="lin" valueType="num">
                                      <p:cBhvr>
                                        <p:cTn id="290" dur="500" fill="hold"/>
                                        <p:tgtEl>
                                          <p:spTgt spid="306"/>
                                        </p:tgtEl>
                                        <p:attrNameLst>
                                          <p:attrName>ppt_h</p:attrName>
                                        </p:attrNameLst>
                                      </p:cBhvr>
                                      <p:tavLst>
                                        <p:tav tm="0">
                                          <p:val>
                                            <p:fltVal val="0"/>
                                          </p:val>
                                        </p:tav>
                                        <p:tav tm="100000">
                                          <p:val>
                                            <p:strVal val="#ppt_h"/>
                                          </p:val>
                                        </p:tav>
                                      </p:tavLst>
                                    </p:anim>
                                    <p:anim calcmode="lin" valueType="num">
                                      <p:cBhvr>
                                        <p:cTn id="291" dur="500" fill="hold"/>
                                        <p:tgtEl>
                                          <p:spTgt spid="306"/>
                                        </p:tgtEl>
                                        <p:attrNameLst>
                                          <p:attrName>style.rotation</p:attrName>
                                        </p:attrNameLst>
                                      </p:cBhvr>
                                      <p:tavLst>
                                        <p:tav tm="0">
                                          <p:val>
                                            <p:fltVal val="360"/>
                                          </p:val>
                                        </p:tav>
                                        <p:tav tm="100000">
                                          <p:val>
                                            <p:fltVal val="0"/>
                                          </p:val>
                                        </p:tav>
                                      </p:tavLst>
                                    </p:anim>
                                    <p:animEffect transition="in" filter="fade">
                                      <p:cBhvr>
                                        <p:cTn id="292" dur="500"/>
                                        <p:tgtEl>
                                          <p:spTgt spid="306"/>
                                        </p:tgtEl>
                                      </p:cBhvr>
                                    </p:animEffect>
                                  </p:childTnLst>
                                </p:cTn>
                              </p:par>
                              <p:par>
                                <p:cTn id="293" presetID="49" presetClass="entr" presetSubtype="0" decel="100000" fill="hold" grpId="0" nodeType="withEffect">
                                  <p:stCondLst>
                                    <p:cond delay="2200"/>
                                  </p:stCondLst>
                                  <p:childTnLst>
                                    <p:set>
                                      <p:cBhvr>
                                        <p:cTn id="294" dur="1" fill="hold">
                                          <p:stCondLst>
                                            <p:cond delay="0"/>
                                          </p:stCondLst>
                                        </p:cTn>
                                        <p:tgtEl>
                                          <p:spTgt spid="307"/>
                                        </p:tgtEl>
                                        <p:attrNameLst>
                                          <p:attrName>style.visibility</p:attrName>
                                        </p:attrNameLst>
                                      </p:cBhvr>
                                      <p:to>
                                        <p:strVal val="visible"/>
                                      </p:to>
                                    </p:set>
                                    <p:anim calcmode="lin" valueType="num">
                                      <p:cBhvr>
                                        <p:cTn id="295" dur="500" fill="hold"/>
                                        <p:tgtEl>
                                          <p:spTgt spid="307"/>
                                        </p:tgtEl>
                                        <p:attrNameLst>
                                          <p:attrName>ppt_w</p:attrName>
                                        </p:attrNameLst>
                                      </p:cBhvr>
                                      <p:tavLst>
                                        <p:tav tm="0">
                                          <p:val>
                                            <p:fltVal val="0"/>
                                          </p:val>
                                        </p:tav>
                                        <p:tav tm="100000">
                                          <p:val>
                                            <p:strVal val="#ppt_w"/>
                                          </p:val>
                                        </p:tav>
                                      </p:tavLst>
                                    </p:anim>
                                    <p:anim calcmode="lin" valueType="num">
                                      <p:cBhvr>
                                        <p:cTn id="296" dur="500" fill="hold"/>
                                        <p:tgtEl>
                                          <p:spTgt spid="307"/>
                                        </p:tgtEl>
                                        <p:attrNameLst>
                                          <p:attrName>ppt_h</p:attrName>
                                        </p:attrNameLst>
                                      </p:cBhvr>
                                      <p:tavLst>
                                        <p:tav tm="0">
                                          <p:val>
                                            <p:fltVal val="0"/>
                                          </p:val>
                                        </p:tav>
                                        <p:tav tm="100000">
                                          <p:val>
                                            <p:strVal val="#ppt_h"/>
                                          </p:val>
                                        </p:tav>
                                      </p:tavLst>
                                    </p:anim>
                                    <p:anim calcmode="lin" valueType="num">
                                      <p:cBhvr>
                                        <p:cTn id="297" dur="500" fill="hold"/>
                                        <p:tgtEl>
                                          <p:spTgt spid="307"/>
                                        </p:tgtEl>
                                        <p:attrNameLst>
                                          <p:attrName>style.rotation</p:attrName>
                                        </p:attrNameLst>
                                      </p:cBhvr>
                                      <p:tavLst>
                                        <p:tav tm="0">
                                          <p:val>
                                            <p:fltVal val="360"/>
                                          </p:val>
                                        </p:tav>
                                        <p:tav tm="100000">
                                          <p:val>
                                            <p:fltVal val="0"/>
                                          </p:val>
                                        </p:tav>
                                      </p:tavLst>
                                    </p:anim>
                                    <p:animEffect transition="in" filter="fade">
                                      <p:cBhvr>
                                        <p:cTn id="298" dur="500"/>
                                        <p:tgtEl>
                                          <p:spTgt spid="307"/>
                                        </p:tgtEl>
                                      </p:cBhvr>
                                    </p:animEffect>
                                  </p:childTnLst>
                                </p:cTn>
                              </p:par>
                              <p:par>
                                <p:cTn id="299" presetID="49" presetClass="entr" presetSubtype="0" decel="100000" fill="hold" grpId="0" nodeType="withEffect">
                                  <p:stCondLst>
                                    <p:cond delay="1600"/>
                                  </p:stCondLst>
                                  <p:childTnLst>
                                    <p:set>
                                      <p:cBhvr>
                                        <p:cTn id="300" dur="1" fill="hold">
                                          <p:stCondLst>
                                            <p:cond delay="0"/>
                                          </p:stCondLst>
                                        </p:cTn>
                                        <p:tgtEl>
                                          <p:spTgt spid="308"/>
                                        </p:tgtEl>
                                        <p:attrNameLst>
                                          <p:attrName>style.visibility</p:attrName>
                                        </p:attrNameLst>
                                      </p:cBhvr>
                                      <p:to>
                                        <p:strVal val="visible"/>
                                      </p:to>
                                    </p:set>
                                    <p:anim calcmode="lin" valueType="num">
                                      <p:cBhvr>
                                        <p:cTn id="301" dur="500" fill="hold"/>
                                        <p:tgtEl>
                                          <p:spTgt spid="308"/>
                                        </p:tgtEl>
                                        <p:attrNameLst>
                                          <p:attrName>ppt_w</p:attrName>
                                        </p:attrNameLst>
                                      </p:cBhvr>
                                      <p:tavLst>
                                        <p:tav tm="0">
                                          <p:val>
                                            <p:fltVal val="0"/>
                                          </p:val>
                                        </p:tav>
                                        <p:tav tm="100000">
                                          <p:val>
                                            <p:strVal val="#ppt_w"/>
                                          </p:val>
                                        </p:tav>
                                      </p:tavLst>
                                    </p:anim>
                                    <p:anim calcmode="lin" valueType="num">
                                      <p:cBhvr>
                                        <p:cTn id="302" dur="500" fill="hold"/>
                                        <p:tgtEl>
                                          <p:spTgt spid="308"/>
                                        </p:tgtEl>
                                        <p:attrNameLst>
                                          <p:attrName>ppt_h</p:attrName>
                                        </p:attrNameLst>
                                      </p:cBhvr>
                                      <p:tavLst>
                                        <p:tav tm="0">
                                          <p:val>
                                            <p:fltVal val="0"/>
                                          </p:val>
                                        </p:tav>
                                        <p:tav tm="100000">
                                          <p:val>
                                            <p:strVal val="#ppt_h"/>
                                          </p:val>
                                        </p:tav>
                                      </p:tavLst>
                                    </p:anim>
                                    <p:anim calcmode="lin" valueType="num">
                                      <p:cBhvr>
                                        <p:cTn id="303" dur="500" fill="hold"/>
                                        <p:tgtEl>
                                          <p:spTgt spid="308"/>
                                        </p:tgtEl>
                                        <p:attrNameLst>
                                          <p:attrName>style.rotation</p:attrName>
                                        </p:attrNameLst>
                                      </p:cBhvr>
                                      <p:tavLst>
                                        <p:tav tm="0">
                                          <p:val>
                                            <p:fltVal val="360"/>
                                          </p:val>
                                        </p:tav>
                                        <p:tav tm="100000">
                                          <p:val>
                                            <p:fltVal val="0"/>
                                          </p:val>
                                        </p:tav>
                                      </p:tavLst>
                                    </p:anim>
                                    <p:animEffect transition="in" filter="fade">
                                      <p:cBhvr>
                                        <p:cTn id="304" dur="500"/>
                                        <p:tgtEl>
                                          <p:spTgt spid="308"/>
                                        </p:tgtEl>
                                      </p:cBhvr>
                                    </p:animEffect>
                                  </p:childTnLst>
                                </p:cTn>
                              </p:par>
                              <p:par>
                                <p:cTn id="305" presetID="49" presetClass="entr" presetSubtype="0" decel="100000" fill="hold" grpId="0" nodeType="withEffect">
                                  <p:stCondLst>
                                    <p:cond delay="0"/>
                                  </p:stCondLst>
                                  <p:childTnLst>
                                    <p:set>
                                      <p:cBhvr>
                                        <p:cTn id="306" dur="1" fill="hold">
                                          <p:stCondLst>
                                            <p:cond delay="0"/>
                                          </p:stCondLst>
                                        </p:cTn>
                                        <p:tgtEl>
                                          <p:spTgt spid="309"/>
                                        </p:tgtEl>
                                        <p:attrNameLst>
                                          <p:attrName>style.visibility</p:attrName>
                                        </p:attrNameLst>
                                      </p:cBhvr>
                                      <p:to>
                                        <p:strVal val="visible"/>
                                      </p:to>
                                    </p:set>
                                    <p:anim calcmode="lin" valueType="num">
                                      <p:cBhvr>
                                        <p:cTn id="307" dur="500" fill="hold"/>
                                        <p:tgtEl>
                                          <p:spTgt spid="309"/>
                                        </p:tgtEl>
                                        <p:attrNameLst>
                                          <p:attrName>ppt_w</p:attrName>
                                        </p:attrNameLst>
                                      </p:cBhvr>
                                      <p:tavLst>
                                        <p:tav tm="0">
                                          <p:val>
                                            <p:fltVal val="0"/>
                                          </p:val>
                                        </p:tav>
                                        <p:tav tm="100000">
                                          <p:val>
                                            <p:strVal val="#ppt_w"/>
                                          </p:val>
                                        </p:tav>
                                      </p:tavLst>
                                    </p:anim>
                                    <p:anim calcmode="lin" valueType="num">
                                      <p:cBhvr>
                                        <p:cTn id="308" dur="500" fill="hold"/>
                                        <p:tgtEl>
                                          <p:spTgt spid="309"/>
                                        </p:tgtEl>
                                        <p:attrNameLst>
                                          <p:attrName>ppt_h</p:attrName>
                                        </p:attrNameLst>
                                      </p:cBhvr>
                                      <p:tavLst>
                                        <p:tav tm="0">
                                          <p:val>
                                            <p:fltVal val="0"/>
                                          </p:val>
                                        </p:tav>
                                        <p:tav tm="100000">
                                          <p:val>
                                            <p:strVal val="#ppt_h"/>
                                          </p:val>
                                        </p:tav>
                                      </p:tavLst>
                                    </p:anim>
                                    <p:anim calcmode="lin" valueType="num">
                                      <p:cBhvr>
                                        <p:cTn id="309" dur="500" fill="hold"/>
                                        <p:tgtEl>
                                          <p:spTgt spid="309"/>
                                        </p:tgtEl>
                                        <p:attrNameLst>
                                          <p:attrName>style.rotation</p:attrName>
                                        </p:attrNameLst>
                                      </p:cBhvr>
                                      <p:tavLst>
                                        <p:tav tm="0">
                                          <p:val>
                                            <p:fltVal val="360"/>
                                          </p:val>
                                        </p:tav>
                                        <p:tav tm="100000">
                                          <p:val>
                                            <p:fltVal val="0"/>
                                          </p:val>
                                        </p:tav>
                                      </p:tavLst>
                                    </p:anim>
                                    <p:animEffect transition="in" filter="fade">
                                      <p:cBhvr>
                                        <p:cTn id="310" dur="500"/>
                                        <p:tgtEl>
                                          <p:spTgt spid="309"/>
                                        </p:tgtEl>
                                      </p:cBhvr>
                                    </p:animEffect>
                                  </p:childTnLst>
                                </p:cTn>
                              </p:par>
                              <p:par>
                                <p:cTn id="311" presetID="49" presetClass="entr" presetSubtype="0" decel="100000" fill="hold" grpId="0" nodeType="withEffect">
                                  <p:stCondLst>
                                    <p:cond delay="1000"/>
                                  </p:stCondLst>
                                  <p:childTnLst>
                                    <p:set>
                                      <p:cBhvr>
                                        <p:cTn id="312" dur="1" fill="hold">
                                          <p:stCondLst>
                                            <p:cond delay="0"/>
                                          </p:stCondLst>
                                        </p:cTn>
                                        <p:tgtEl>
                                          <p:spTgt spid="310"/>
                                        </p:tgtEl>
                                        <p:attrNameLst>
                                          <p:attrName>style.visibility</p:attrName>
                                        </p:attrNameLst>
                                      </p:cBhvr>
                                      <p:to>
                                        <p:strVal val="visible"/>
                                      </p:to>
                                    </p:set>
                                    <p:anim calcmode="lin" valueType="num">
                                      <p:cBhvr>
                                        <p:cTn id="313" dur="500" fill="hold"/>
                                        <p:tgtEl>
                                          <p:spTgt spid="310"/>
                                        </p:tgtEl>
                                        <p:attrNameLst>
                                          <p:attrName>ppt_w</p:attrName>
                                        </p:attrNameLst>
                                      </p:cBhvr>
                                      <p:tavLst>
                                        <p:tav tm="0">
                                          <p:val>
                                            <p:fltVal val="0"/>
                                          </p:val>
                                        </p:tav>
                                        <p:tav tm="100000">
                                          <p:val>
                                            <p:strVal val="#ppt_w"/>
                                          </p:val>
                                        </p:tav>
                                      </p:tavLst>
                                    </p:anim>
                                    <p:anim calcmode="lin" valueType="num">
                                      <p:cBhvr>
                                        <p:cTn id="314" dur="500" fill="hold"/>
                                        <p:tgtEl>
                                          <p:spTgt spid="310"/>
                                        </p:tgtEl>
                                        <p:attrNameLst>
                                          <p:attrName>ppt_h</p:attrName>
                                        </p:attrNameLst>
                                      </p:cBhvr>
                                      <p:tavLst>
                                        <p:tav tm="0">
                                          <p:val>
                                            <p:fltVal val="0"/>
                                          </p:val>
                                        </p:tav>
                                        <p:tav tm="100000">
                                          <p:val>
                                            <p:strVal val="#ppt_h"/>
                                          </p:val>
                                        </p:tav>
                                      </p:tavLst>
                                    </p:anim>
                                    <p:anim calcmode="lin" valueType="num">
                                      <p:cBhvr>
                                        <p:cTn id="315" dur="500" fill="hold"/>
                                        <p:tgtEl>
                                          <p:spTgt spid="310"/>
                                        </p:tgtEl>
                                        <p:attrNameLst>
                                          <p:attrName>style.rotation</p:attrName>
                                        </p:attrNameLst>
                                      </p:cBhvr>
                                      <p:tavLst>
                                        <p:tav tm="0">
                                          <p:val>
                                            <p:fltVal val="360"/>
                                          </p:val>
                                        </p:tav>
                                        <p:tav tm="100000">
                                          <p:val>
                                            <p:fltVal val="0"/>
                                          </p:val>
                                        </p:tav>
                                      </p:tavLst>
                                    </p:anim>
                                    <p:animEffect transition="in" filter="fade">
                                      <p:cBhvr>
                                        <p:cTn id="316" dur="500"/>
                                        <p:tgtEl>
                                          <p:spTgt spid="310"/>
                                        </p:tgtEl>
                                      </p:cBhvr>
                                    </p:animEffect>
                                  </p:childTnLst>
                                </p:cTn>
                              </p:par>
                              <p:par>
                                <p:cTn id="317" presetID="49" presetClass="entr" presetSubtype="0" decel="100000" fill="hold" grpId="0" nodeType="withEffect">
                                  <p:stCondLst>
                                    <p:cond delay="0"/>
                                  </p:stCondLst>
                                  <p:childTnLst>
                                    <p:set>
                                      <p:cBhvr>
                                        <p:cTn id="318" dur="1" fill="hold">
                                          <p:stCondLst>
                                            <p:cond delay="0"/>
                                          </p:stCondLst>
                                        </p:cTn>
                                        <p:tgtEl>
                                          <p:spTgt spid="311"/>
                                        </p:tgtEl>
                                        <p:attrNameLst>
                                          <p:attrName>style.visibility</p:attrName>
                                        </p:attrNameLst>
                                      </p:cBhvr>
                                      <p:to>
                                        <p:strVal val="visible"/>
                                      </p:to>
                                    </p:set>
                                    <p:anim calcmode="lin" valueType="num">
                                      <p:cBhvr>
                                        <p:cTn id="319" dur="500" fill="hold"/>
                                        <p:tgtEl>
                                          <p:spTgt spid="311"/>
                                        </p:tgtEl>
                                        <p:attrNameLst>
                                          <p:attrName>ppt_w</p:attrName>
                                        </p:attrNameLst>
                                      </p:cBhvr>
                                      <p:tavLst>
                                        <p:tav tm="0">
                                          <p:val>
                                            <p:fltVal val="0"/>
                                          </p:val>
                                        </p:tav>
                                        <p:tav tm="100000">
                                          <p:val>
                                            <p:strVal val="#ppt_w"/>
                                          </p:val>
                                        </p:tav>
                                      </p:tavLst>
                                    </p:anim>
                                    <p:anim calcmode="lin" valueType="num">
                                      <p:cBhvr>
                                        <p:cTn id="320" dur="500" fill="hold"/>
                                        <p:tgtEl>
                                          <p:spTgt spid="311"/>
                                        </p:tgtEl>
                                        <p:attrNameLst>
                                          <p:attrName>ppt_h</p:attrName>
                                        </p:attrNameLst>
                                      </p:cBhvr>
                                      <p:tavLst>
                                        <p:tav tm="0">
                                          <p:val>
                                            <p:fltVal val="0"/>
                                          </p:val>
                                        </p:tav>
                                        <p:tav tm="100000">
                                          <p:val>
                                            <p:strVal val="#ppt_h"/>
                                          </p:val>
                                        </p:tav>
                                      </p:tavLst>
                                    </p:anim>
                                    <p:anim calcmode="lin" valueType="num">
                                      <p:cBhvr>
                                        <p:cTn id="321" dur="500" fill="hold"/>
                                        <p:tgtEl>
                                          <p:spTgt spid="311"/>
                                        </p:tgtEl>
                                        <p:attrNameLst>
                                          <p:attrName>style.rotation</p:attrName>
                                        </p:attrNameLst>
                                      </p:cBhvr>
                                      <p:tavLst>
                                        <p:tav tm="0">
                                          <p:val>
                                            <p:fltVal val="360"/>
                                          </p:val>
                                        </p:tav>
                                        <p:tav tm="100000">
                                          <p:val>
                                            <p:fltVal val="0"/>
                                          </p:val>
                                        </p:tav>
                                      </p:tavLst>
                                    </p:anim>
                                    <p:animEffect transition="in" filter="fade">
                                      <p:cBhvr>
                                        <p:cTn id="322" dur="500"/>
                                        <p:tgtEl>
                                          <p:spTgt spid="311"/>
                                        </p:tgtEl>
                                      </p:cBhvr>
                                    </p:animEffect>
                                  </p:childTnLst>
                                </p:cTn>
                              </p:par>
                              <p:par>
                                <p:cTn id="323" presetID="49" presetClass="entr" presetSubtype="0" decel="100000" fill="hold" grpId="0" nodeType="withEffect">
                                  <p:stCondLst>
                                    <p:cond delay="500"/>
                                  </p:stCondLst>
                                  <p:childTnLst>
                                    <p:set>
                                      <p:cBhvr>
                                        <p:cTn id="324" dur="1" fill="hold">
                                          <p:stCondLst>
                                            <p:cond delay="0"/>
                                          </p:stCondLst>
                                        </p:cTn>
                                        <p:tgtEl>
                                          <p:spTgt spid="312"/>
                                        </p:tgtEl>
                                        <p:attrNameLst>
                                          <p:attrName>style.visibility</p:attrName>
                                        </p:attrNameLst>
                                      </p:cBhvr>
                                      <p:to>
                                        <p:strVal val="visible"/>
                                      </p:to>
                                    </p:set>
                                    <p:anim calcmode="lin" valueType="num">
                                      <p:cBhvr>
                                        <p:cTn id="325" dur="500" fill="hold"/>
                                        <p:tgtEl>
                                          <p:spTgt spid="312"/>
                                        </p:tgtEl>
                                        <p:attrNameLst>
                                          <p:attrName>ppt_w</p:attrName>
                                        </p:attrNameLst>
                                      </p:cBhvr>
                                      <p:tavLst>
                                        <p:tav tm="0">
                                          <p:val>
                                            <p:fltVal val="0"/>
                                          </p:val>
                                        </p:tav>
                                        <p:tav tm="100000">
                                          <p:val>
                                            <p:strVal val="#ppt_w"/>
                                          </p:val>
                                        </p:tav>
                                      </p:tavLst>
                                    </p:anim>
                                    <p:anim calcmode="lin" valueType="num">
                                      <p:cBhvr>
                                        <p:cTn id="326" dur="500" fill="hold"/>
                                        <p:tgtEl>
                                          <p:spTgt spid="312"/>
                                        </p:tgtEl>
                                        <p:attrNameLst>
                                          <p:attrName>ppt_h</p:attrName>
                                        </p:attrNameLst>
                                      </p:cBhvr>
                                      <p:tavLst>
                                        <p:tav tm="0">
                                          <p:val>
                                            <p:fltVal val="0"/>
                                          </p:val>
                                        </p:tav>
                                        <p:tav tm="100000">
                                          <p:val>
                                            <p:strVal val="#ppt_h"/>
                                          </p:val>
                                        </p:tav>
                                      </p:tavLst>
                                    </p:anim>
                                    <p:anim calcmode="lin" valueType="num">
                                      <p:cBhvr>
                                        <p:cTn id="327" dur="500" fill="hold"/>
                                        <p:tgtEl>
                                          <p:spTgt spid="312"/>
                                        </p:tgtEl>
                                        <p:attrNameLst>
                                          <p:attrName>style.rotation</p:attrName>
                                        </p:attrNameLst>
                                      </p:cBhvr>
                                      <p:tavLst>
                                        <p:tav tm="0">
                                          <p:val>
                                            <p:fltVal val="360"/>
                                          </p:val>
                                        </p:tav>
                                        <p:tav tm="100000">
                                          <p:val>
                                            <p:fltVal val="0"/>
                                          </p:val>
                                        </p:tav>
                                      </p:tavLst>
                                    </p:anim>
                                    <p:animEffect transition="in" filter="fade">
                                      <p:cBhvr>
                                        <p:cTn id="328" dur="500"/>
                                        <p:tgtEl>
                                          <p:spTgt spid="312"/>
                                        </p:tgtEl>
                                      </p:cBhvr>
                                    </p:animEffect>
                                  </p:childTnLst>
                                </p:cTn>
                              </p:par>
                              <p:par>
                                <p:cTn id="329" presetID="49" presetClass="entr" presetSubtype="0" decel="100000" fill="hold" grpId="0" nodeType="withEffect">
                                  <p:stCondLst>
                                    <p:cond delay="0"/>
                                  </p:stCondLst>
                                  <p:childTnLst>
                                    <p:set>
                                      <p:cBhvr>
                                        <p:cTn id="330" dur="1" fill="hold">
                                          <p:stCondLst>
                                            <p:cond delay="0"/>
                                          </p:stCondLst>
                                        </p:cTn>
                                        <p:tgtEl>
                                          <p:spTgt spid="313"/>
                                        </p:tgtEl>
                                        <p:attrNameLst>
                                          <p:attrName>style.visibility</p:attrName>
                                        </p:attrNameLst>
                                      </p:cBhvr>
                                      <p:to>
                                        <p:strVal val="visible"/>
                                      </p:to>
                                    </p:set>
                                    <p:anim calcmode="lin" valueType="num">
                                      <p:cBhvr>
                                        <p:cTn id="331" dur="500" fill="hold"/>
                                        <p:tgtEl>
                                          <p:spTgt spid="313"/>
                                        </p:tgtEl>
                                        <p:attrNameLst>
                                          <p:attrName>ppt_w</p:attrName>
                                        </p:attrNameLst>
                                      </p:cBhvr>
                                      <p:tavLst>
                                        <p:tav tm="0">
                                          <p:val>
                                            <p:fltVal val="0"/>
                                          </p:val>
                                        </p:tav>
                                        <p:tav tm="100000">
                                          <p:val>
                                            <p:strVal val="#ppt_w"/>
                                          </p:val>
                                        </p:tav>
                                      </p:tavLst>
                                    </p:anim>
                                    <p:anim calcmode="lin" valueType="num">
                                      <p:cBhvr>
                                        <p:cTn id="332" dur="500" fill="hold"/>
                                        <p:tgtEl>
                                          <p:spTgt spid="313"/>
                                        </p:tgtEl>
                                        <p:attrNameLst>
                                          <p:attrName>ppt_h</p:attrName>
                                        </p:attrNameLst>
                                      </p:cBhvr>
                                      <p:tavLst>
                                        <p:tav tm="0">
                                          <p:val>
                                            <p:fltVal val="0"/>
                                          </p:val>
                                        </p:tav>
                                        <p:tav tm="100000">
                                          <p:val>
                                            <p:strVal val="#ppt_h"/>
                                          </p:val>
                                        </p:tav>
                                      </p:tavLst>
                                    </p:anim>
                                    <p:anim calcmode="lin" valueType="num">
                                      <p:cBhvr>
                                        <p:cTn id="333" dur="500" fill="hold"/>
                                        <p:tgtEl>
                                          <p:spTgt spid="313"/>
                                        </p:tgtEl>
                                        <p:attrNameLst>
                                          <p:attrName>style.rotation</p:attrName>
                                        </p:attrNameLst>
                                      </p:cBhvr>
                                      <p:tavLst>
                                        <p:tav tm="0">
                                          <p:val>
                                            <p:fltVal val="360"/>
                                          </p:val>
                                        </p:tav>
                                        <p:tav tm="100000">
                                          <p:val>
                                            <p:fltVal val="0"/>
                                          </p:val>
                                        </p:tav>
                                      </p:tavLst>
                                    </p:anim>
                                    <p:animEffect transition="in" filter="fade">
                                      <p:cBhvr>
                                        <p:cTn id="334" dur="500"/>
                                        <p:tgtEl>
                                          <p:spTgt spid="313"/>
                                        </p:tgtEl>
                                      </p:cBhvr>
                                    </p:animEffect>
                                  </p:childTnLst>
                                </p:cTn>
                              </p:par>
                              <p:par>
                                <p:cTn id="335" presetID="49" presetClass="entr" presetSubtype="0" decel="100000" fill="hold" grpId="0" nodeType="withEffect">
                                  <p:stCondLst>
                                    <p:cond delay="1600"/>
                                  </p:stCondLst>
                                  <p:childTnLst>
                                    <p:set>
                                      <p:cBhvr>
                                        <p:cTn id="336" dur="1" fill="hold">
                                          <p:stCondLst>
                                            <p:cond delay="0"/>
                                          </p:stCondLst>
                                        </p:cTn>
                                        <p:tgtEl>
                                          <p:spTgt spid="314"/>
                                        </p:tgtEl>
                                        <p:attrNameLst>
                                          <p:attrName>style.visibility</p:attrName>
                                        </p:attrNameLst>
                                      </p:cBhvr>
                                      <p:to>
                                        <p:strVal val="visible"/>
                                      </p:to>
                                    </p:set>
                                    <p:anim calcmode="lin" valueType="num">
                                      <p:cBhvr>
                                        <p:cTn id="337" dur="500" fill="hold"/>
                                        <p:tgtEl>
                                          <p:spTgt spid="314"/>
                                        </p:tgtEl>
                                        <p:attrNameLst>
                                          <p:attrName>ppt_w</p:attrName>
                                        </p:attrNameLst>
                                      </p:cBhvr>
                                      <p:tavLst>
                                        <p:tav tm="0">
                                          <p:val>
                                            <p:fltVal val="0"/>
                                          </p:val>
                                        </p:tav>
                                        <p:tav tm="100000">
                                          <p:val>
                                            <p:strVal val="#ppt_w"/>
                                          </p:val>
                                        </p:tav>
                                      </p:tavLst>
                                    </p:anim>
                                    <p:anim calcmode="lin" valueType="num">
                                      <p:cBhvr>
                                        <p:cTn id="338" dur="500" fill="hold"/>
                                        <p:tgtEl>
                                          <p:spTgt spid="314"/>
                                        </p:tgtEl>
                                        <p:attrNameLst>
                                          <p:attrName>ppt_h</p:attrName>
                                        </p:attrNameLst>
                                      </p:cBhvr>
                                      <p:tavLst>
                                        <p:tav tm="0">
                                          <p:val>
                                            <p:fltVal val="0"/>
                                          </p:val>
                                        </p:tav>
                                        <p:tav tm="100000">
                                          <p:val>
                                            <p:strVal val="#ppt_h"/>
                                          </p:val>
                                        </p:tav>
                                      </p:tavLst>
                                    </p:anim>
                                    <p:anim calcmode="lin" valueType="num">
                                      <p:cBhvr>
                                        <p:cTn id="339" dur="500" fill="hold"/>
                                        <p:tgtEl>
                                          <p:spTgt spid="314"/>
                                        </p:tgtEl>
                                        <p:attrNameLst>
                                          <p:attrName>style.rotation</p:attrName>
                                        </p:attrNameLst>
                                      </p:cBhvr>
                                      <p:tavLst>
                                        <p:tav tm="0">
                                          <p:val>
                                            <p:fltVal val="360"/>
                                          </p:val>
                                        </p:tav>
                                        <p:tav tm="100000">
                                          <p:val>
                                            <p:fltVal val="0"/>
                                          </p:val>
                                        </p:tav>
                                      </p:tavLst>
                                    </p:anim>
                                    <p:animEffect transition="in" filter="fade">
                                      <p:cBhvr>
                                        <p:cTn id="340" dur="500"/>
                                        <p:tgtEl>
                                          <p:spTgt spid="314"/>
                                        </p:tgtEl>
                                      </p:cBhvr>
                                    </p:animEffect>
                                  </p:childTnLst>
                                </p:cTn>
                              </p:par>
                              <p:par>
                                <p:cTn id="341" presetID="49" presetClass="entr" presetSubtype="0" decel="100000" fill="hold" grpId="0" nodeType="withEffect">
                                  <p:stCondLst>
                                    <p:cond delay="0"/>
                                  </p:stCondLst>
                                  <p:childTnLst>
                                    <p:set>
                                      <p:cBhvr>
                                        <p:cTn id="342" dur="1" fill="hold">
                                          <p:stCondLst>
                                            <p:cond delay="0"/>
                                          </p:stCondLst>
                                        </p:cTn>
                                        <p:tgtEl>
                                          <p:spTgt spid="315"/>
                                        </p:tgtEl>
                                        <p:attrNameLst>
                                          <p:attrName>style.visibility</p:attrName>
                                        </p:attrNameLst>
                                      </p:cBhvr>
                                      <p:to>
                                        <p:strVal val="visible"/>
                                      </p:to>
                                    </p:set>
                                    <p:anim calcmode="lin" valueType="num">
                                      <p:cBhvr>
                                        <p:cTn id="343" dur="500" fill="hold"/>
                                        <p:tgtEl>
                                          <p:spTgt spid="315"/>
                                        </p:tgtEl>
                                        <p:attrNameLst>
                                          <p:attrName>ppt_w</p:attrName>
                                        </p:attrNameLst>
                                      </p:cBhvr>
                                      <p:tavLst>
                                        <p:tav tm="0">
                                          <p:val>
                                            <p:fltVal val="0"/>
                                          </p:val>
                                        </p:tav>
                                        <p:tav tm="100000">
                                          <p:val>
                                            <p:strVal val="#ppt_w"/>
                                          </p:val>
                                        </p:tav>
                                      </p:tavLst>
                                    </p:anim>
                                    <p:anim calcmode="lin" valueType="num">
                                      <p:cBhvr>
                                        <p:cTn id="344" dur="500" fill="hold"/>
                                        <p:tgtEl>
                                          <p:spTgt spid="315"/>
                                        </p:tgtEl>
                                        <p:attrNameLst>
                                          <p:attrName>ppt_h</p:attrName>
                                        </p:attrNameLst>
                                      </p:cBhvr>
                                      <p:tavLst>
                                        <p:tav tm="0">
                                          <p:val>
                                            <p:fltVal val="0"/>
                                          </p:val>
                                        </p:tav>
                                        <p:tav tm="100000">
                                          <p:val>
                                            <p:strVal val="#ppt_h"/>
                                          </p:val>
                                        </p:tav>
                                      </p:tavLst>
                                    </p:anim>
                                    <p:anim calcmode="lin" valueType="num">
                                      <p:cBhvr>
                                        <p:cTn id="345" dur="500" fill="hold"/>
                                        <p:tgtEl>
                                          <p:spTgt spid="315"/>
                                        </p:tgtEl>
                                        <p:attrNameLst>
                                          <p:attrName>style.rotation</p:attrName>
                                        </p:attrNameLst>
                                      </p:cBhvr>
                                      <p:tavLst>
                                        <p:tav tm="0">
                                          <p:val>
                                            <p:fltVal val="360"/>
                                          </p:val>
                                        </p:tav>
                                        <p:tav tm="100000">
                                          <p:val>
                                            <p:fltVal val="0"/>
                                          </p:val>
                                        </p:tav>
                                      </p:tavLst>
                                    </p:anim>
                                    <p:animEffect transition="in" filter="fade">
                                      <p:cBhvr>
                                        <p:cTn id="346" dur="500"/>
                                        <p:tgtEl>
                                          <p:spTgt spid="315"/>
                                        </p:tgtEl>
                                      </p:cBhvr>
                                    </p:animEffect>
                                  </p:childTnLst>
                                </p:cTn>
                              </p:par>
                              <p:par>
                                <p:cTn id="347" presetID="49" presetClass="entr" presetSubtype="0" decel="100000" fill="hold" grpId="0" nodeType="withEffect">
                                  <p:stCondLst>
                                    <p:cond delay="3200"/>
                                  </p:stCondLst>
                                  <p:childTnLst>
                                    <p:set>
                                      <p:cBhvr>
                                        <p:cTn id="348" dur="1" fill="hold">
                                          <p:stCondLst>
                                            <p:cond delay="0"/>
                                          </p:stCondLst>
                                        </p:cTn>
                                        <p:tgtEl>
                                          <p:spTgt spid="316"/>
                                        </p:tgtEl>
                                        <p:attrNameLst>
                                          <p:attrName>style.visibility</p:attrName>
                                        </p:attrNameLst>
                                      </p:cBhvr>
                                      <p:to>
                                        <p:strVal val="visible"/>
                                      </p:to>
                                    </p:set>
                                    <p:anim calcmode="lin" valueType="num">
                                      <p:cBhvr>
                                        <p:cTn id="349" dur="500" fill="hold"/>
                                        <p:tgtEl>
                                          <p:spTgt spid="316"/>
                                        </p:tgtEl>
                                        <p:attrNameLst>
                                          <p:attrName>ppt_w</p:attrName>
                                        </p:attrNameLst>
                                      </p:cBhvr>
                                      <p:tavLst>
                                        <p:tav tm="0">
                                          <p:val>
                                            <p:fltVal val="0"/>
                                          </p:val>
                                        </p:tav>
                                        <p:tav tm="100000">
                                          <p:val>
                                            <p:strVal val="#ppt_w"/>
                                          </p:val>
                                        </p:tav>
                                      </p:tavLst>
                                    </p:anim>
                                    <p:anim calcmode="lin" valueType="num">
                                      <p:cBhvr>
                                        <p:cTn id="350" dur="500" fill="hold"/>
                                        <p:tgtEl>
                                          <p:spTgt spid="316"/>
                                        </p:tgtEl>
                                        <p:attrNameLst>
                                          <p:attrName>ppt_h</p:attrName>
                                        </p:attrNameLst>
                                      </p:cBhvr>
                                      <p:tavLst>
                                        <p:tav tm="0">
                                          <p:val>
                                            <p:fltVal val="0"/>
                                          </p:val>
                                        </p:tav>
                                        <p:tav tm="100000">
                                          <p:val>
                                            <p:strVal val="#ppt_h"/>
                                          </p:val>
                                        </p:tav>
                                      </p:tavLst>
                                    </p:anim>
                                    <p:anim calcmode="lin" valueType="num">
                                      <p:cBhvr>
                                        <p:cTn id="351" dur="500" fill="hold"/>
                                        <p:tgtEl>
                                          <p:spTgt spid="316"/>
                                        </p:tgtEl>
                                        <p:attrNameLst>
                                          <p:attrName>style.rotation</p:attrName>
                                        </p:attrNameLst>
                                      </p:cBhvr>
                                      <p:tavLst>
                                        <p:tav tm="0">
                                          <p:val>
                                            <p:fltVal val="360"/>
                                          </p:val>
                                        </p:tav>
                                        <p:tav tm="100000">
                                          <p:val>
                                            <p:fltVal val="0"/>
                                          </p:val>
                                        </p:tav>
                                      </p:tavLst>
                                    </p:anim>
                                    <p:animEffect transition="in" filter="fade">
                                      <p:cBhvr>
                                        <p:cTn id="352" dur="500"/>
                                        <p:tgtEl>
                                          <p:spTgt spid="316"/>
                                        </p:tgtEl>
                                      </p:cBhvr>
                                    </p:animEffect>
                                  </p:childTnLst>
                                </p:cTn>
                              </p:par>
                              <p:par>
                                <p:cTn id="353" presetID="49" presetClass="entr" presetSubtype="0" decel="100000" fill="hold" grpId="0" nodeType="withEffect">
                                  <p:stCondLst>
                                    <p:cond delay="2200"/>
                                  </p:stCondLst>
                                  <p:childTnLst>
                                    <p:set>
                                      <p:cBhvr>
                                        <p:cTn id="354" dur="1" fill="hold">
                                          <p:stCondLst>
                                            <p:cond delay="0"/>
                                          </p:stCondLst>
                                        </p:cTn>
                                        <p:tgtEl>
                                          <p:spTgt spid="317"/>
                                        </p:tgtEl>
                                        <p:attrNameLst>
                                          <p:attrName>style.visibility</p:attrName>
                                        </p:attrNameLst>
                                      </p:cBhvr>
                                      <p:to>
                                        <p:strVal val="visible"/>
                                      </p:to>
                                    </p:set>
                                    <p:anim calcmode="lin" valueType="num">
                                      <p:cBhvr>
                                        <p:cTn id="355" dur="500" fill="hold"/>
                                        <p:tgtEl>
                                          <p:spTgt spid="317"/>
                                        </p:tgtEl>
                                        <p:attrNameLst>
                                          <p:attrName>ppt_w</p:attrName>
                                        </p:attrNameLst>
                                      </p:cBhvr>
                                      <p:tavLst>
                                        <p:tav tm="0">
                                          <p:val>
                                            <p:fltVal val="0"/>
                                          </p:val>
                                        </p:tav>
                                        <p:tav tm="100000">
                                          <p:val>
                                            <p:strVal val="#ppt_w"/>
                                          </p:val>
                                        </p:tav>
                                      </p:tavLst>
                                    </p:anim>
                                    <p:anim calcmode="lin" valueType="num">
                                      <p:cBhvr>
                                        <p:cTn id="356" dur="500" fill="hold"/>
                                        <p:tgtEl>
                                          <p:spTgt spid="317"/>
                                        </p:tgtEl>
                                        <p:attrNameLst>
                                          <p:attrName>ppt_h</p:attrName>
                                        </p:attrNameLst>
                                      </p:cBhvr>
                                      <p:tavLst>
                                        <p:tav tm="0">
                                          <p:val>
                                            <p:fltVal val="0"/>
                                          </p:val>
                                        </p:tav>
                                        <p:tav tm="100000">
                                          <p:val>
                                            <p:strVal val="#ppt_h"/>
                                          </p:val>
                                        </p:tav>
                                      </p:tavLst>
                                    </p:anim>
                                    <p:anim calcmode="lin" valueType="num">
                                      <p:cBhvr>
                                        <p:cTn id="357" dur="500" fill="hold"/>
                                        <p:tgtEl>
                                          <p:spTgt spid="317"/>
                                        </p:tgtEl>
                                        <p:attrNameLst>
                                          <p:attrName>style.rotation</p:attrName>
                                        </p:attrNameLst>
                                      </p:cBhvr>
                                      <p:tavLst>
                                        <p:tav tm="0">
                                          <p:val>
                                            <p:fltVal val="360"/>
                                          </p:val>
                                        </p:tav>
                                        <p:tav tm="100000">
                                          <p:val>
                                            <p:fltVal val="0"/>
                                          </p:val>
                                        </p:tav>
                                      </p:tavLst>
                                    </p:anim>
                                    <p:animEffect transition="in" filter="fade">
                                      <p:cBhvr>
                                        <p:cTn id="358" dur="500"/>
                                        <p:tgtEl>
                                          <p:spTgt spid="317"/>
                                        </p:tgtEl>
                                      </p:cBhvr>
                                    </p:animEffect>
                                  </p:childTnLst>
                                </p:cTn>
                              </p:par>
                              <p:par>
                                <p:cTn id="359" presetID="49" presetClass="entr" presetSubtype="0" decel="100000" fill="hold" grpId="0" nodeType="withEffect">
                                  <p:stCondLst>
                                    <p:cond delay="0"/>
                                  </p:stCondLst>
                                  <p:childTnLst>
                                    <p:set>
                                      <p:cBhvr>
                                        <p:cTn id="360" dur="1" fill="hold">
                                          <p:stCondLst>
                                            <p:cond delay="0"/>
                                          </p:stCondLst>
                                        </p:cTn>
                                        <p:tgtEl>
                                          <p:spTgt spid="318"/>
                                        </p:tgtEl>
                                        <p:attrNameLst>
                                          <p:attrName>style.visibility</p:attrName>
                                        </p:attrNameLst>
                                      </p:cBhvr>
                                      <p:to>
                                        <p:strVal val="visible"/>
                                      </p:to>
                                    </p:set>
                                    <p:anim calcmode="lin" valueType="num">
                                      <p:cBhvr>
                                        <p:cTn id="361" dur="500" fill="hold"/>
                                        <p:tgtEl>
                                          <p:spTgt spid="318"/>
                                        </p:tgtEl>
                                        <p:attrNameLst>
                                          <p:attrName>ppt_w</p:attrName>
                                        </p:attrNameLst>
                                      </p:cBhvr>
                                      <p:tavLst>
                                        <p:tav tm="0">
                                          <p:val>
                                            <p:fltVal val="0"/>
                                          </p:val>
                                        </p:tav>
                                        <p:tav tm="100000">
                                          <p:val>
                                            <p:strVal val="#ppt_w"/>
                                          </p:val>
                                        </p:tav>
                                      </p:tavLst>
                                    </p:anim>
                                    <p:anim calcmode="lin" valueType="num">
                                      <p:cBhvr>
                                        <p:cTn id="362" dur="500" fill="hold"/>
                                        <p:tgtEl>
                                          <p:spTgt spid="318"/>
                                        </p:tgtEl>
                                        <p:attrNameLst>
                                          <p:attrName>ppt_h</p:attrName>
                                        </p:attrNameLst>
                                      </p:cBhvr>
                                      <p:tavLst>
                                        <p:tav tm="0">
                                          <p:val>
                                            <p:fltVal val="0"/>
                                          </p:val>
                                        </p:tav>
                                        <p:tav tm="100000">
                                          <p:val>
                                            <p:strVal val="#ppt_h"/>
                                          </p:val>
                                        </p:tav>
                                      </p:tavLst>
                                    </p:anim>
                                    <p:anim calcmode="lin" valueType="num">
                                      <p:cBhvr>
                                        <p:cTn id="363" dur="500" fill="hold"/>
                                        <p:tgtEl>
                                          <p:spTgt spid="318"/>
                                        </p:tgtEl>
                                        <p:attrNameLst>
                                          <p:attrName>style.rotation</p:attrName>
                                        </p:attrNameLst>
                                      </p:cBhvr>
                                      <p:tavLst>
                                        <p:tav tm="0">
                                          <p:val>
                                            <p:fltVal val="360"/>
                                          </p:val>
                                        </p:tav>
                                        <p:tav tm="100000">
                                          <p:val>
                                            <p:fltVal val="0"/>
                                          </p:val>
                                        </p:tav>
                                      </p:tavLst>
                                    </p:anim>
                                    <p:animEffect transition="in" filter="fade">
                                      <p:cBhvr>
                                        <p:cTn id="364" dur="500"/>
                                        <p:tgtEl>
                                          <p:spTgt spid="318"/>
                                        </p:tgtEl>
                                      </p:cBhvr>
                                    </p:animEffect>
                                  </p:childTnLst>
                                </p:cTn>
                              </p:par>
                              <p:par>
                                <p:cTn id="365" presetID="49" presetClass="entr" presetSubtype="0" decel="100000" fill="hold" grpId="0" nodeType="withEffect">
                                  <p:stCondLst>
                                    <p:cond delay="1000"/>
                                  </p:stCondLst>
                                  <p:childTnLst>
                                    <p:set>
                                      <p:cBhvr>
                                        <p:cTn id="366" dur="1" fill="hold">
                                          <p:stCondLst>
                                            <p:cond delay="0"/>
                                          </p:stCondLst>
                                        </p:cTn>
                                        <p:tgtEl>
                                          <p:spTgt spid="319"/>
                                        </p:tgtEl>
                                        <p:attrNameLst>
                                          <p:attrName>style.visibility</p:attrName>
                                        </p:attrNameLst>
                                      </p:cBhvr>
                                      <p:to>
                                        <p:strVal val="visible"/>
                                      </p:to>
                                    </p:set>
                                    <p:anim calcmode="lin" valueType="num">
                                      <p:cBhvr>
                                        <p:cTn id="367" dur="500" fill="hold"/>
                                        <p:tgtEl>
                                          <p:spTgt spid="319"/>
                                        </p:tgtEl>
                                        <p:attrNameLst>
                                          <p:attrName>ppt_w</p:attrName>
                                        </p:attrNameLst>
                                      </p:cBhvr>
                                      <p:tavLst>
                                        <p:tav tm="0">
                                          <p:val>
                                            <p:fltVal val="0"/>
                                          </p:val>
                                        </p:tav>
                                        <p:tav tm="100000">
                                          <p:val>
                                            <p:strVal val="#ppt_w"/>
                                          </p:val>
                                        </p:tav>
                                      </p:tavLst>
                                    </p:anim>
                                    <p:anim calcmode="lin" valueType="num">
                                      <p:cBhvr>
                                        <p:cTn id="368" dur="500" fill="hold"/>
                                        <p:tgtEl>
                                          <p:spTgt spid="319"/>
                                        </p:tgtEl>
                                        <p:attrNameLst>
                                          <p:attrName>ppt_h</p:attrName>
                                        </p:attrNameLst>
                                      </p:cBhvr>
                                      <p:tavLst>
                                        <p:tav tm="0">
                                          <p:val>
                                            <p:fltVal val="0"/>
                                          </p:val>
                                        </p:tav>
                                        <p:tav tm="100000">
                                          <p:val>
                                            <p:strVal val="#ppt_h"/>
                                          </p:val>
                                        </p:tav>
                                      </p:tavLst>
                                    </p:anim>
                                    <p:anim calcmode="lin" valueType="num">
                                      <p:cBhvr>
                                        <p:cTn id="369" dur="500" fill="hold"/>
                                        <p:tgtEl>
                                          <p:spTgt spid="319"/>
                                        </p:tgtEl>
                                        <p:attrNameLst>
                                          <p:attrName>style.rotation</p:attrName>
                                        </p:attrNameLst>
                                      </p:cBhvr>
                                      <p:tavLst>
                                        <p:tav tm="0">
                                          <p:val>
                                            <p:fltVal val="360"/>
                                          </p:val>
                                        </p:tav>
                                        <p:tav tm="100000">
                                          <p:val>
                                            <p:fltVal val="0"/>
                                          </p:val>
                                        </p:tav>
                                      </p:tavLst>
                                    </p:anim>
                                    <p:animEffect transition="in" filter="fade">
                                      <p:cBhvr>
                                        <p:cTn id="370" dur="500"/>
                                        <p:tgtEl>
                                          <p:spTgt spid="319"/>
                                        </p:tgtEl>
                                      </p:cBhvr>
                                    </p:animEffect>
                                  </p:childTnLst>
                                </p:cTn>
                              </p:par>
                              <p:par>
                                <p:cTn id="371" presetID="49" presetClass="entr" presetSubtype="0" decel="100000" fill="hold" grpId="0" nodeType="withEffect">
                                  <p:stCondLst>
                                    <p:cond delay="0"/>
                                  </p:stCondLst>
                                  <p:childTnLst>
                                    <p:set>
                                      <p:cBhvr>
                                        <p:cTn id="372" dur="1" fill="hold">
                                          <p:stCondLst>
                                            <p:cond delay="0"/>
                                          </p:stCondLst>
                                        </p:cTn>
                                        <p:tgtEl>
                                          <p:spTgt spid="320"/>
                                        </p:tgtEl>
                                        <p:attrNameLst>
                                          <p:attrName>style.visibility</p:attrName>
                                        </p:attrNameLst>
                                      </p:cBhvr>
                                      <p:to>
                                        <p:strVal val="visible"/>
                                      </p:to>
                                    </p:set>
                                    <p:anim calcmode="lin" valueType="num">
                                      <p:cBhvr>
                                        <p:cTn id="373" dur="500" fill="hold"/>
                                        <p:tgtEl>
                                          <p:spTgt spid="320"/>
                                        </p:tgtEl>
                                        <p:attrNameLst>
                                          <p:attrName>ppt_w</p:attrName>
                                        </p:attrNameLst>
                                      </p:cBhvr>
                                      <p:tavLst>
                                        <p:tav tm="0">
                                          <p:val>
                                            <p:fltVal val="0"/>
                                          </p:val>
                                        </p:tav>
                                        <p:tav tm="100000">
                                          <p:val>
                                            <p:strVal val="#ppt_w"/>
                                          </p:val>
                                        </p:tav>
                                      </p:tavLst>
                                    </p:anim>
                                    <p:anim calcmode="lin" valueType="num">
                                      <p:cBhvr>
                                        <p:cTn id="374" dur="500" fill="hold"/>
                                        <p:tgtEl>
                                          <p:spTgt spid="320"/>
                                        </p:tgtEl>
                                        <p:attrNameLst>
                                          <p:attrName>ppt_h</p:attrName>
                                        </p:attrNameLst>
                                      </p:cBhvr>
                                      <p:tavLst>
                                        <p:tav tm="0">
                                          <p:val>
                                            <p:fltVal val="0"/>
                                          </p:val>
                                        </p:tav>
                                        <p:tav tm="100000">
                                          <p:val>
                                            <p:strVal val="#ppt_h"/>
                                          </p:val>
                                        </p:tav>
                                      </p:tavLst>
                                    </p:anim>
                                    <p:anim calcmode="lin" valueType="num">
                                      <p:cBhvr>
                                        <p:cTn id="375" dur="500" fill="hold"/>
                                        <p:tgtEl>
                                          <p:spTgt spid="320"/>
                                        </p:tgtEl>
                                        <p:attrNameLst>
                                          <p:attrName>style.rotation</p:attrName>
                                        </p:attrNameLst>
                                      </p:cBhvr>
                                      <p:tavLst>
                                        <p:tav tm="0">
                                          <p:val>
                                            <p:fltVal val="360"/>
                                          </p:val>
                                        </p:tav>
                                        <p:tav tm="100000">
                                          <p:val>
                                            <p:fltVal val="0"/>
                                          </p:val>
                                        </p:tav>
                                      </p:tavLst>
                                    </p:anim>
                                    <p:animEffect transition="in" filter="fade">
                                      <p:cBhvr>
                                        <p:cTn id="376" dur="500"/>
                                        <p:tgtEl>
                                          <p:spTgt spid="320"/>
                                        </p:tgtEl>
                                      </p:cBhvr>
                                    </p:animEffect>
                                  </p:childTnLst>
                                </p:cTn>
                              </p:par>
                              <p:par>
                                <p:cTn id="377" presetID="49" presetClass="entr" presetSubtype="0" decel="100000" fill="hold" grpId="0" nodeType="withEffect">
                                  <p:stCondLst>
                                    <p:cond delay="1000"/>
                                  </p:stCondLst>
                                  <p:childTnLst>
                                    <p:set>
                                      <p:cBhvr>
                                        <p:cTn id="378" dur="1" fill="hold">
                                          <p:stCondLst>
                                            <p:cond delay="0"/>
                                          </p:stCondLst>
                                        </p:cTn>
                                        <p:tgtEl>
                                          <p:spTgt spid="321"/>
                                        </p:tgtEl>
                                        <p:attrNameLst>
                                          <p:attrName>style.visibility</p:attrName>
                                        </p:attrNameLst>
                                      </p:cBhvr>
                                      <p:to>
                                        <p:strVal val="visible"/>
                                      </p:to>
                                    </p:set>
                                    <p:anim calcmode="lin" valueType="num">
                                      <p:cBhvr>
                                        <p:cTn id="379" dur="500" fill="hold"/>
                                        <p:tgtEl>
                                          <p:spTgt spid="321"/>
                                        </p:tgtEl>
                                        <p:attrNameLst>
                                          <p:attrName>ppt_w</p:attrName>
                                        </p:attrNameLst>
                                      </p:cBhvr>
                                      <p:tavLst>
                                        <p:tav tm="0">
                                          <p:val>
                                            <p:fltVal val="0"/>
                                          </p:val>
                                        </p:tav>
                                        <p:tav tm="100000">
                                          <p:val>
                                            <p:strVal val="#ppt_w"/>
                                          </p:val>
                                        </p:tav>
                                      </p:tavLst>
                                    </p:anim>
                                    <p:anim calcmode="lin" valueType="num">
                                      <p:cBhvr>
                                        <p:cTn id="380" dur="500" fill="hold"/>
                                        <p:tgtEl>
                                          <p:spTgt spid="321"/>
                                        </p:tgtEl>
                                        <p:attrNameLst>
                                          <p:attrName>ppt_h</p:attrName>
                                        </p:attrNameLst>
                                      </p:cBhvr>
                                      <p:tavLst>
                                        <p:tav tm="0">
                                          <p:val>
                                            <p:fltVal val="0"/>
                                          </p:val>
                                        </p:tav>
                                        <p:tav tm="100000">
                                          <p:val>
                                            <p:strVal val="#ppt_h"/>
                                          </p:val>
                                        </p:tav>
                                      </p:tavLst>
                                    </p:anim>
                                    <p:anim calcmode="lin" valueType="num">
                                      <p:cBhvr>
                                        <p:cTn id="381" dur="500" fill="hold"/>
                                        <p:tgtEl>
                                          <p:spTgt spid="321"/>
                                        </p:tgtEl>
                                        <p:attrNameLst>
                                          <p:attrName>style.rotation</p:attrName>
                                        </p:attrNameLst>
                                      </p:cBhvr>
                                      <p:tavLst>
                                        <p:tav tm="0">
                                          <p:val>
                                            <p:fltVal val="360"/>
                                          </p:val>
                                        </p:tav>
                                        <p:tav tm="100000">
                                          <p:val>
                                            <p:fltVal val="0"/>
                                          </p:val>
                                        </p:tav>
                                      </p:tavLst>
                                    </p:anim>
                                    <p:animEffect transition="in" filter="fade">
                                      <p:cBhvr>
                                        <p:cTn id="382" dur="500"/>
                                        <p:tgtEl>
                                          <p:spTgt spid="321"/>
                                        </p:tgtEl>
                                      </p:cBhvr>
                                    </p:animEffect>
                                  </p:childTnLst>
                                </p:cTn>
                              </p:par>
                              <p:par>
                                <p:cTn id="383" presetID="49" presetClass="entr" presetSubtype="0" decel="100000" fill="hold" grpId="0" nodeType="withEffect">
                                  <p:stCondLst>
                                    <p:cond delay="500"/>
                                  </p:stCondLst>
                                  <p:childTnLst>
                                    <p:set>
                                      <p:cBhvr>
                                        <p:cTn id="384" dur="1" fill="hold">
                                          <p:stCondLst>
                                            <p:cond delay="0"/>
                                          </p:stCondLst>
                                        </p:cTn>
                                        <p:tgtEl>
                                          <p:spTgt spid="322"/>
                                        </p:tgtEl>
                                        <p:attrNameLst>
                                          <p:attrName>style.visibility</p:attrName>
                                        </p:attrNameLst>
                                      </p:cBhvr>
                                      <p:to>
                                        <p:strVal val="visible"/>
                                      </p:to>
                                    </p:set>
                                    <p:anim calcmode="lin" valueType="num">
                                      <p:cBhvr>
                                        <p:cTn id="385" dur="500" fill="hold"/>
                                        <p:tgtEl>
                                          <p:spTgt spid="322"/>
                                        </p:tgtEl>
                                        <p:attrNameLst>
                                          <p:attrName>ppt_w</p:attrName>
                                        </p:attrNameLst>
                                      </p:cBhvr>
                                      <p:tavLst>
                                        <p:tav tm="0">
                                          <p:val>
                                            <p:fltVal val="0"/>
                                          </p:val>
                                        </p:tav>
                                        <p:tav tm="100000">
                                          <p:val>
                                            <p:strVal val="#ppt_w"/>
                                          </p:val>
                                        </p:tav>
                                      </p:tavLst>
                                    </p:anim>
                                    <p:anim calcmode="lin" valueType="num">
                                      <p:cBhvr>
                                        <p:cTn id="386" dur="500" fill="hold"/>
                                        <p:tgtEl>
                                          <p:spTgt spid="322"/>
                                        </p:tgtEl>
                                        <p:attrNameLst>
                                          <p:attrName>ppt_h</p:attrName>
                                        </p:attrNameLst>
                                      </p:cBhvr>
                                      <p:tavLst>
                                        <p:tav tm="0">
                                          <p:val>
                                            <p:fltVal val="0"/>
                                          </p:val>
                                        </p:tav>
                                        <p:tav tm="100000">
                                          <p:val>
                                            <p:strVal val="#ppt_h"/>
                                          </p:val>
                                        </p:tav>
                                      </p:tavLst>
                                    </p:anim>
                                    <p:anim calcmode="lin" valueType="num">
                                      <p:cBhvr>
                                        <p:cTn id="387" dur="500" fill="hold"/>
                                        <p:tgtEl>
                                          <p:spTgt spid="322"/>
                                        </p:tgtEl>
                                        <p:attrNameLst>
                                          <p:attrName>style.rotation</p:attrName>
                                        </p:attrNameLst>
                                      </p:cBhvr>
                                      <p:tavLst>
                                        <p:tav tm="0">
                                          <p:val>
                                            <p:fltVal val="360"/>
                                          </p:val>
                                        </p:tav>
                                        <p:tav tm="100000">
                                          <p:val>
                                            <p:fltVal val="0"/>
                                          </p:val>
                                        </p:tav>
                                      </p:tavLst>
                                    </p:anim>
                                    <p:animEffect transition="in" filter="fade">
                                      <p:cBhvr>
                                        <p:cTn id="388" dur="500"/>
                                        <p:tgtEl>
                                          <p:spTgt spid="322"/>
                                        </p:tgtEl>
                                      </p:cBhvr>
                                    </p:animEffect>
                                  </p:childTnLst>
                                </p:cTn>
                              </p:par>
                              <p:par>
                                <p:cTn id="389" presetID="49" presetClass="entr" presetSubtype="0" decel="100000" fill="hold" grpId="0" nodeType="withEffect">
                                  <p:stCondLst>
                                    <p:cond delay="0"/>
                                  </p:stCondLst>
                                  <p:childTnLst>
                                    <p:set>
                                      <p:cBhvr>
                                        <p:cTn id="390" dur="1" fill="hold">
                                          <p:stCondLst>
                                            <p:cond delay="0"/>
                                          </p:stCondLst>
                                        </p:cTn>
                                        <p:tgtEl>
                                          <p:spTgt spid="323"/>
                                        </p:tgtEl>
                                        <p:attrNameLst>
                                          <p:attrName>style.visibility</p:attrName>
                                        </p:attrNameLst>
                                      </p:cBhvr>
                                      <p:to>
                                        <p:strVal val="visible"/>
                                      </p:to>
                                    </p:set>
                                    <p:anim calcmode="lin" valueType="num">
                                      <p:cBhvr>
                                        <p:cTn id="391" dur="500" fill="hold"/>
                                        <p:tgtEl>
                                          <p:spTgt spid="323"/>
                                        </p:tgtEl>
                                        <p:attrNameLst>
                                          <p:attrName>ppt_w</p:attrName>
                                        </p:attrNameLst>
                                      </p:cBhvr>
                                      <p:tavLst>
                                        <p:tav tm="0">
                                          <p:val>
                                            <p:fltVal val="0"/>
                                          </p:val>
                                        </p:tav>
                                        <p:tav tm="100000">
                                          <p:val>
                                            <p:strVal val="#ppt_w"/>
                                          </p:val>
                                        </p:tav>
                                      </p:tavLst>
                                    </p:anim>
                                    <p:anim calcmode="lin" valueType="num">
                                      <p:cBhvr>
                                        <p:cTn id="392" dur="500" fill="hold"/>
                                        <p:tgtEl>
                                          <p:spTgt spid="323"/>
                                        </p:tgtEl>
                                        <p:attrNameLst>
                                          <p:attrName>ppt_h</p:attrName>
                                        </p:attrNameLst>
                                      </p:cBhvr>
                                      <p:tavLst>
                                        <p:tav tm="0">
                                          <p:val>
                                            <p:fltVal val="0"/>
                                          </p:val>
                                        </p:tav>
                                        <p:tav tm="100000">
                                          <p:val>
                                            <p:strVal val="#ppt_h"/>
                                          </p:val>
                                        </p:tav>
                                      </p:tavLst>
                                    </p:anim>
                                    <p:anim calcmode="lin" valueType="num">
                                      <p:cBhvr>
                                        <p:cTn id="393" dur="500" fill="hold"/>
                                        <p:tgtEl>
                                          <p:spTgt spid="323"/>
                                        </p:tgtEl>
                                        <p:attrNameLst>
                                          <p:attrName>style.rotation</p:attrName>
                                        </p:attrNameLst>
                                      </p:cBhvr>
                                      <p:tavLst>
                                        <p:tav tm="0">
                                          <p:val>
                                            <p:fltVal val="360"/>
                                          </p:val>
                                        </p:tav>
                                        <p:tav tm="100000">
                                          <p:val>
                                            <p:fltVal val="0"/>
                                          </p:val>
                                        </p:tav>
                                      </p:tavLst>
                                    </p:anim>
                                    <p:animEffect transition="in" filter="fade">
                                      <p:cBhvr>
                                        <p:cTn id="394" dur="500"/>
                                        <p:tgtEl>
                                          <p:spTgt spid="323"/>
                                        </p:tgtEl>
                                      </p:cBhvr>
                                    </p:animEffect>
                                  </p:childTnLst>
                                </p:cTn>
                              </p:par>
                              <p:par>
                                <p:cTn id="395" presetID="49" presetClass="entr" presetSubtype="0" decel="100000" fill="hold" grpId="0" nodeType="withEffect">
                                  <p:stCondLst>
                                    <p:cond delay="1000"/>
                                  </p:stCondLst>
                                  <p:childTnLst>
                                    <p:set>
                                      <p:cBhvr>
                                        <p:cTn id="396" dur="1" fill="hold">
                                          <p:stCondLst>
                                            <p:cond delay="0"/>
                                          </p:stCondLst>
                                        </p:cTn>
                                        <p:tgtEl>
                                          <p:spTgt spid="324"/>
                                        </p:tgtEl>
                                        <p:attrNameLst>
                                          <p:attrName>style.visibility</p:attrName>
                                        </p:attrNameLst>
                                      </p:cBhvr>
                                      <p:to>
                                        <p:strVal val="visible"/>
                                      </p:to>
                                    </p:set>
                                    <p:anim calcmode="lin" valueType="num">
                                      <p:cBhvr>
                                        <p:cTn id="397" dur="500" fill="hold"/>
                                        <p:tgtEl>
                                          <p:spTgt spid="324"/>
                                        </p:tgtEl>
                                        <p:attrNameLst>
                                          <p:attrName>ppt_w</p:attrName>
                                        </p:attrNameLst>
                                      </p:cBhvr>
                                      <p:tavLst>
                                        <p:tav tm="0">
                                          <p:val>
                                            <p:fltVal val="0"/>
                                          </p:val>
                                        </p:tav>
                                        <p:tav tm="100000">
                                          <p:val>
                                            <p:strVal val="#ppt_w"/>
                                          </p:val>
                                        </p:tav>
                                      </p:tavLst>
                                    </p:anim>
                                    <p:anim calcmode="lin" valueType="num">
                                      <p:cBhvr>
                                        <p:cTn id="398" dur="500" fill="hold"/>
                                        <p:tgtEl>
                                          <p:spTgt spid="324"/>
                                        </p:tgtEl>
                                        <p:attrNameLst>
                                          <p:attrName>ppt_h</p:attrName>
                                        </p:attrNameLst>
                                      </p:cBhvr>
                                      <p:tavLst>
                                        <p:tav tm="0">
                                          <p:val>
                                            <p:fltVal val="0"/>
                                          </p:val>
                                        </p:tav>
                                        <p:tav tm="100000">
                                          <p:val>
                                            <p:strVal val="#ppt_h"/>
                                          </p:val>
                                        </p:tav>
                                      </p:tavLst>
                                    </p:anim>
                                    <p:anim calcmode="lin" valueType="num">
                                      <p:cBhvr>
                                        <p:cTn id="399" dur="500" fill="hold"/>
                                        <p:tgtEl>
                                          <p:spTgt spid="324"/>
                                        </p:tgtEl>
                                        <p:attrNameLst>
                                          <p:attrName>style.rotation</p:attrName>
                                        </p:attrNameLst>
                                      </p:cBhvr>
                                      <p:tavLst>
                                        <p:tav tm="0">
                                          <p:val>
                                            <p:fltVal val="360"/>
                                          </p:val>
                                        </p:tav>
                                        <p:tav tm="100000">
                                          <p:val>
                                            <p:fltVal val="0"/>
                                          </p:val>
                                        </p:tav>
                                      </p:tavLst>
                                    </p:anim>
                                    <p:animEffect transition="in" filter="fade">
                                      <p:cBhvr>
                                        <p:cTn id="400" dur="500"/>
                                        <p:tgtEl>
                                          <p:spTgt spid="324"/>
                                        </p:tgtEl>
                                      </p:cBhvr>
                                    </p:animEffect>
                                  </p:childTnLst>
                                </p:cTn>
                              </p:par>
                              <p:par>
                                <p:cTn id="401" presetID="49" presetClass="entr" presetSubtype="0" decel="100000" fill="hold" grpId="0" nodeType="withEffect">
                                  <p:stCondLst>
                                    <p:cond delay="2200"/>
                                  </p:stCondLst>
                                  <p:childTnLst>
                                    <p:set>
                                      <p:cBhvr>
                                        <p:cTn id="402" dur="1" fill="hold">
                                          <p:stCondLst>
                                            <p:cond delay="0"/>
                                          </p:stCondLst>
                                        </p:cTn>
                                        <p:tgtEl>
                                          <p:spTgt spid="325"/>
                                        </p:tgtEl>
                                        <p:attrNameLst>
                                          <p:attrName>style.visibility</p:attrName>
                                        </p:attrNameLst>
                                      </p:cBhvr>
                                      <p:to>
                                        <p:strVal val="visible"/>
                                      </p:to>
                                    </p:set>
                                    <p:anim calcmode="lin" valueType="num">
                                      <p:cBhvr>
                                        <p:cTn id="403" dur="500" fill="hold"/>
                                        <p:tgtEl>
                                          <p:spTgt spid="325"/>
                                        </p:tgtEl>
                                        <p:attrNameLst>
                                          <p:attrName>ppt_w</p:attrName>
                                        </p:attrNameLst>
                                      </p:cBhvr>
                                      <p:tavLst>
                                        <p:tav tm="0">
                                          <p:val>
                                            <p:fltVal val="0"/>
                                          </p:val>
                                        </p:tav>
                                        <p:tav tm="100000">
                                          <p:val>
                                            <p:strVal val="#ppt_w"/>
                                          </p:val>
                                        </p:tav>
                                      </p:tavLst>
                                    </p:anim>
                                    <p:anim calcmode="lin" valueType="num">
                                      <p:cBhvr>
                                        <p:cTn id="404" dur="500" fill="hold"/>
                                        <p:tgtEl>
                                          <p:spTgt spid="325"/>
                                        </p:tgtEl>
                                        <p:attrNameLst>
                                          <p:attrName>ppt_h</p:attrName>
                                        </p:attrNameLst>
                                      </p:cBhvr>
                                      <p:tavLst>
                                        <p:tav tm="0">
                                          <p:val>
                                            <p:fltVal val="0"/>
                                          </p:val>
                                        </p:tav>
                                        <p:tav tm="100000">
                                          <p:val>
                                            <p:strVal val="#ppt_h"/>
                                          </p:val>
                                        </p:tav>
                                      </p:tavLst>
                                    </p:anim>
                                    <p:anim calcmode="lin" valueType="num">
                                      <p:cBhvr>
                                        <p:cTn id="405" dur="500" fill="hold"/>
                                        <p:tgtEl>
                                          <p:spTgt spid="325"/>
                                        </p:tgtEl>
                                        <p:attrNameLst>
                                          <p:attrName>style.rotation</p:attrName>
                                        </p:attrNameLst>
                                      </p:cBhvr>
                                      <p:tavLst>
                                        <p:tav tm="0">
                                          <p:val>
                                            <p:fltVal val="360"/>
                                          </p:val>
                                        </p:tav>
                                        <p:tav tm="100000">
                                          <p:val>
                                            <p:fltVal val="0"/>
                                          </p:val>
                                        </p:tav>
                                      </p:tavLst>
                                    </p:anim>
                                    <p:animEffect transition="in" filter="fade">
                                      <p:cBhvr>
                                        <p:cTn id="406" dur="500"/>
                                        <p:tgtEl>
                                          <p:spTgt spid="325"/>
                                        </p:tgtEl>
                                      </p:cBhvr>
                                    </p:animEffect>
                                  </p:childTnLst>
                                </p:cTn>
                              </p:par>
                              <p:par>
                                <p:cTn id="407" presetID="49" presetClass="entr" presetSubtype="0" decel="100000" fill="hold" grpId="0" nodeType="withEffect">
                                  <p:stCondLst>
                                    <p:cond delay="1600"/>
                                  </p:stCondLst>
                                  <p:childTnLst>
                                    <p:set>
                                      <p:cBhvr>
                                        <p:cTn id="408" dur="1" fill="hold">
                                          <p:stCondLst>
                                            <p:cond delay="0"/>
                                          </p:stCondLst>
                                        </p:cTn>
                                        <p:tgtEl>
                                          <p:spTgt spid="326"/>
                                        </p:tgtEl>
                                        <p:attrNameLst>
                                          <p:attrName>style.visibility</p:attrName>
                                        </p:attrNameLst>
                                      </p:cBhvr>
                                      <p:to>
                                        <p:strVal val="visible"/>
                                      </p:to>
                                    </p:set>
                                    <p:anim calcmode="lin" valueType="num">
                                      <p:cBhvr>
                                        <p:cTn id="409" dur="500" fill="hold"/>
                                        <p:tgtEl>
                                          <p:spTgt spid="326"/>
                                        </p:tgtEl>
                                        <p:attrNameLst>
                                          <p:attrName>ppt_w</p:attrName>
                                        </p:attrNameLst>
                                      </p:cBhvr>
                                      <p:tavLst>
                                        <p:tav tm="0">
                                          <p:val>
                                            <p:fltVal val="0"/>
                                          </p:val>
                                        </p:tav>
                                        <p:tav tm="100000">
                                          <p:val>
                                            <p:strVal val="#ppt_w"/>
                                          </p:val>
                                        </p:tav>
                                      </p:tavLst>
                                    </p:anim>
                                    <p:anim calcmode="lin" valueType="num">
                                      <p:cBhvr>
                                        <p:cTn id="410" dur="500" fill="hold"/>
                                        <p:tgtEl>
                                          <p:spTgt spid="326"/>
                                        </p:tgtEl>
                                        <p:attrNameLst>
                                          <p:attrName>ppt_h</p:attrName>
                                        </p:attrNameLst>
                                      </p:cBhvr>
                                      <p:tavLst>
                                        <p:tav tm="0">
                                          <p:val>
                                            <p:fltVal val="0"/>
                                          </p:val>
                                        </p:tav>
                                        <p:tav tm="100000">
                                          <p:val>
                                            <p:strVal val="#ppt_h"/>
                                          </p:val>
                                        </p:tav>
                                      </p:tavLst>
                                    </p:anim>
                                    <p:anim calcmode="lin" valueType="num">
                                      <p:cBhvr>
                                        <p:cTn id="411" dur="500" fill="hold"/>
                                        <p:tgtEl>
                                          <p:spTgt spid="326"/>
                                        </p:tgtEl>
                                        <p:attrNameLst>
                                          <p:attrName>style.rotation</p:attrName>
                                        </p:attrNameLst>
                                      </p:cBhvr>
                                      <p:tavLst>
                                        <p:tav tm="0">
                                          <p:val>
                                            <p:fltVal val="360"/>
                                          </p:val>
                                        </p:tav>
                                        <p:tav tm="100000">
                                          <p:val>
                                            <p:fltVal val="0"/>
                                          </p:val>
                                        </p:tav>
                                      </p:tavLst>
                                    </p:anim>
                                    <p:animEffect transition="in" filter="fade">
                                      <p:cBhvr>
                                        <p:cTn id="412" dur="500"/>
                                        <p:tgtEl>
                                          <p:spTgt spid="326"/>
                                        </p:tgtEl>
                                      </p:cBhvr>
                                    </p:animEffect>
                                  </p:childTnLst>
                                </p:cTn>
                              </p:par>
                              <p:par>
                                <p:cTn id="413" presetID="49" presetClass="entr" presetSubtype="0" decel="100000" fill="hold" grpId="0" nodeType="withEffect">
                                  <p:stCondLst>
                                    <p:cond delay="0"/>
                                  </p:stCondLst>
                                  <p:childTnLst>
                                    <p:set>
                                      <p:cBhvr>
                                        <p:cTn id="414" dur="1" fill="hold">
                                          <p:stCondLst>
                                            <p:cond delay="0"/>
                                          </p:stCondLst>
                                        </p:cTn>
                                        <p:tgtEl>
                                          <p:spTgt spid="327"/>
                                        </p:tgtEl>
                                        <p:attrNameLst>
                                          <p:attrName>style.visibility</p:attrName>
                                        </p:attrNameLst>
                                      </p:cBhvr>
                                      <p:to>
                                        <p:strVal val="visible"/>
                                      </p:to>
                                    </p:set>
                                    <p:anim calcmode="lin" valueType="num">
                                      <p:cBhvr>
                                        <p:cTn id="415" dur="500" fill="hold"/>
                                        <p:tgtEl>
                                          <p:spTgt spid="327"/>
                                        </p:tgtEl>
                                        <p:attrNameLst>
                                          <p:attrName>ppt_w</p:attrName>
                                        </p:attrNameLst>
                                      </p:cBhvr>
                                      <p:tavLst>
                                        <p:tav tm="0">
                                          <p:val>
                                            <p:fltVal val="0"/>
                                          </p:val>
                                        </p:tav>
                                        <p:tav tm="100000">
                                          <p:val>
                                            <p:strVal val="#ppt_w"/>
                                          </p:val>
                                        </p:tav>
                                      </p:tavLst>
                                    </p:anim>
                                    <p:anim calcmode="lin" valueType="num">
                                      <p:cBhvr>
                                        <p:cTn id="416" dur="500" fill="hold"/>
                                        <p:tgtEl>
                                          <p:spTgt spid="327"/>
                                        </p:tgtEl>
                                        <p:attrNameLst>
                                          <p:attrName>ppt_h</p:attrName>
                                        </p:attrNameLst>
                                      </p:cBhvr>
                                      <p:tavLst>
                                        <p:tav tm="0">
                                          <p:val>
                                            <p:fltVal val="0"/>
                                          </p:val>
                                        </p:tav>
                                        <p:tav tm="100000">
                                          <p:val>
                                            <p:strVal val="#ppt_h"/>
                                          </p:val>
                                        </p:tav>
                                      </p:tavLst>
                                    </p:anim>
                                    <p:anim calcmode="lin" valueType="num">
                                      <p:cBhvr>
                                        <p:cTn id="417" dur="500" fill="hold"/>
                                        <p:tgtEl>
                                          <p:spTgt spid="327"/>
                                        </p:tgtEl>
                                        <p:attrNameLst>
                                          <p:attrName>style.rotation</p:attrName>
                                        </p:attrNameLst>
                                      </p:cBhvr>
                                      <p:tavLst>
                                        <p:tav tm="0">
                                          <p:val>
                                            <p:fltVal val="360"/>
                                          </p:val>
                                        </p:tav>
                                        <p:tav tm="100000">
                                          <p:val>
                                            <p:fltVal val="0"/>
                                          </p:val>
                                        </p:tav>
                                      </p:tavLst>
                                    </p:anim>
                                    <p:animEffect transition="in" filter="fade">
                                      <p:cBhvr>
                                        <p:cTn id="418" dur="500"/>
                                        <p:tgtEl>
                                          <p:spTgt spid="327"/>
                                        </p:tgtEl>
                                      </p:cBhvr>
                                    </p:animEffect>
                                  </p:childTnLst>
                                </p:cTn>
                              </p:par>
                              <p:par>
                                <p:cTn id="419" presetID="49" presetClass="entr" presetSubtype="0" decel="100000" fill="hold" grpId="0" nodeType="withEffect">
                                  <p:stCondLst>
                                    <p:cond delay="1000"/>
                                  </p:stCondLst>
                                  <p:childTnLst>
                                    <p:set>
                                      <p:cBhvr>
                                        <p:cTn id="420" dur="1" fill="hold">
                                          <p:stCondLst>
                                            <p:cond delay="0"/>
                                          </p:stCondLst>
                                        </p:cTn>
                                        <p:tgtEl>
                                          <p:spTgt spid="328"/>
                                        </p:tgtEl>
                                        <p:attrNameLst>
                                          <p:attrName>style.visibility</p:attrName>
                                        </p:attrNameLst>
                                      </p:cBhvr>
                                      <p:to>
                                        <p:strVal val="visible"/>
                                      </p:to>
                                    </p:set>
                                    <p:anim calcmode="lin" valueType="num">
                                      <p:cBhvr>
                                        <p:cTn id="421" dur="500" fill="hold"/>
                                        <p:tgtEl>
                                          <p:spTgt spid="328"/>
                                        </p:tgtEl>
                                        <p:attrNameLst>
                                          <p:attrName>ppt_w</p:attrName>
                                        </p:attrNameLst>
                                      </p:cBhvr>
                                      <p:tavLst>
                                        <p:tav tm="0">
                                          <p:val>
                                            <p:fltVal val="0"/>
                                          </p:val>
                                        </p:tav>
                                        <p:tav tm="100000">
                                          <p:val>
                                            <p:strVal val="#ppt_w"/>
                                          </p:val>
                                        </p:tav>
                                      </p:tavLst>
                                    </p:anim>
                                    <p:anim calcmode="lin" valueType="num">
                                      <p:cBhvr>
                                        <p:cTn id="422" dur="500" fill="hold"/>
                                        <p:tgtEl>
                                          <p:spTgt spid="328"/>
                                        </p:tgtEl>
                                        <p:attrNameLst>
                                          <p:attrName>ppt_h</p:attrName>
                                        </p:attrNameLst>
                                      </p:cBhvr>
                                      <p:tavLst>
                                        <p:tav tm="0">
                                          <p:val>
                                            <p:fltVal val="0"/>
                                          </p:val>
                                        </p:tav>
                                        <p:tav tm="100000">
                                          <p:val>
                                            <p:strVal val="#ppt_h"/>
                                          </p:val>
                                        </p:tav>
                                      </p:tavLst>
                                    </p:anim>
                                    <p:anim calcmode="lin" valueType="num">
                                      <p:cBhvr>
                                        <p:cTn id="423" dur="500" fill="hold"/>
                                        <p:tgtEl>
                                          <p:spTgt spid="328"/>
                                        </p:tgtEl>
                                        <p:attrNameLst>
                                          <p:attrName>style.rotation</p:attrName>
                                        </p:attrNameLst>
                                      </p:cBhvr>
                                      <p:tavLst>
                                        <p:tav tm="0">
                                          <p:val>
                                            <p:fltVal val="360"/>
                                          </p:val>
                                        </p:tav>
                                        <p:tav tm="100000">
                                          <p:val>
                                            <p:fltVal val="0"/>
                                          </p:val>
                                        </p:tav>
                                      </p:tavLst>
                                    </p:anim>
                                    <p:animEffect transition="in" filter="fade">
                                      <p:cBhvr>
                                        <p:cTn id="424" dur="500"/>
                                        <p:tgtEl>
                                          <p:spTgt spid="328"/>
                                        </p:tgtEl>
                                      </p:cBhvr>
                                    </p:animEffect>
                                  </p:childTnLst>
                                </p:cTn>
                              </p:par>
                              <p:par>
                                <p:cTn id="425" presetID="49" presetClass="entr" presetSubtype="0" decel="100000" fill="hold" grpId="0" nodeType="withEffect">
                                  <p:stCondLst>
                                    <p:cond delay="0"/>
                                  </p:stCondLst>
                                  <p:childTnLst>
                                    <p:set>
                                      <p:cBhvr>
                                        <p:cTn id="426" dur="1" fill="hold">
                                          <p:stCondLst>
                                            <p:cond delay="0"/>
                                          </p:stCondLst>
                                        </p:cTn>
                                        <p:tgtEl>
                                          <p:spTgt spid="329"/>
                                        </p:tgtEl>
                                        <p:attrNameLst>
                                          <p:attrName>style.visibility</p:attrName>
                                        </p:attrNameLst>
                                      </p:cBhvr>
                                      <p:to>
                                        <p:strVal val="visible"/>
                                      </p:to>
                                    </p:set>
                                    <p:anim calcmode="lin" valueType="num">
                                      <p:cBhvr>
                                        <p:cTn id="427" dur="500" fill="hold"/>
                                        <p:tgtEl>
                                          <p:spTgt spid="329"/>
                                        </p:tgtEl>
                                        <p:attrNameLst>
                                          <p:attrName>ppt_w</p:attrName>
                                        </p:attrNameLst>
                                      </p:cBhvr>
                                      <p:tavLst>
                                        <p:tav tm="0">
                                          <p:val>
                                            <p:fltVal val="0"/>
                                          </p:val>
                                        </p:tav>
                                        <p:tav tm="100000">
                                          <p:val>
                                            <p:strVal val="#ppt_w"/>
                                          </p:val>
                                        </p:tav>
                                      </p:tavLst>
                                    </p:anim>
                                    <p:anim calcmode="lin" valueType="num">
                                      <p:cBhvr>
                                        <p:cTn id="428" dur="500" fill="hold"/>
                                        <p:tgtEl>
                                          <p:spTgt spid="329"/>
                                        </p:tgtEl>
                                        <p:attrNameLst>
                                          <p:attrName>ppt_h</p:attrName>
                                        </p:attrNameLst>
                                      </p:cBhvr>
                                      <p:tavLst>
                                        <p:tav tm="0">
                                          <p:val>
                                            <p:fltVal val="0"/>
                                          </p:val>
                                        </p:tav>
                                        <p:tav tm="100000">
                                          <p:val>
                                            <p:strVal val="#ppt_h"/>
                                          </p:val>
                                        </p:tav>
                                      </p:tavLst>
                                    </p:anim>
                                    <p:anim calcmode="lin" valueType="num">
                                      <p:cBhvr>
                                        <p:cTn id="429" dur="500" fill="hold"/>
                                        <p:tgtEl>
                                          <p:spTgt spid="329"/>
                                        </p:tgtEl>
                                        <p:attrNameLst>
                                          <p:attrName>style.rotation</p:attrName>
                                        </p:attrNameLst>
                                      </p:cBhvr>
                                      <p:tavLst>
                                        <p:tav tm="0">
                                          <p:val>
                                            <p:fltVal val="360"/>
                                          </p:val>
                                        </p:tav>
                                        <p:tav tm="100000">
                                          <p:val>
                                            <p:fltVal val="0"/>
                                          </p:val>
                                        </p:tav>
                                      </p:tavLst>
                                    </p:anim>
                                    <p:animEffect transition="in" filter="fade">
                                      <p:cBhvr>
                                        <p:cTn id="430" dur="500"/>
                                        <p:tgtEl>
                                          <p:spTgt spid="329"/>
                                        </p:tgtEl>
                                      </p:cBhvr>
                                    </p:animEffect>
                                  </p:childTnLst>
                                </p:cTn>
                              </p:par>
                              <p:par>
                                <p:cTn id="431" presetID="49" presetClass="entr" presetSubtype="0" decel="100000" fill="hold" grpId="0" nodeType="withEffect">
                                  <p:stCondLst>
                                    <p:cond delay="2700"/>
                                  </p:stCondLst>
                                  <p:childTnLst>
                                    <p:set>
                                      <p:cBhvr>
                                        <p:cTn id="432" dur="1" fill="hold">
                                          <p:stCondLst>
                                            <p:cond delay="0"/>
                                          </p:stCondLst>
                                        </p:cTn>
                                        <p:tgtEl>
                                          <p:spTgt spid="330"/>
                                        </p:tgtEl>
                                        <p:attrNameLst>
                                          <p:attrName>style.visibility</p:attrName>
                                        </p:attrNameLst>
                                      </p:cBhvr>
                                      <p:to>
                                        <p:strVal val="visible"/>
                                      </p:to>
                                    </p:set>
                                    <p:anim calcmode="lin" valueType="num">
                                      <p:cBhvr>
                                        <p:cTn id="433" dur="500" fill="hold"/>
                                        <p:tgtEl>
                                          <p:spTgt spid="330"/>
                                        </p:tgtEl>
                                        <p:attrNameLst>
                                          <p:attrName>ppt_w</p:attrName>
                                        </p:attrNameLst>
                                      </p:cBhvr>
                                      <p:tavLst>
                                        <p:tav tm="0">
                                          <p:val>
                                            <p:fltVal val="0"/>
                                          </p:val>
                                        </p:tav>
                                        <p:tav tm="100000">
                                          <p:val>
                                            <p:strVal val="#ppt_w"/>
                                          </p:val>
                                        </p:tav>
                                      </p:tavLst>
                                    </p:anim>
                                    <p:anim calcmode="lin" valueType="num">
                                      <p:cBhvr>
                                        <p:cTn id="434" dur="500" fill="hold"/>
                                        <p:tgtEl>
                                          <p:spTgt spid="330"/>
                                        </p:tgtEl>
                                        <p:attrNameLst>
                                          <p:attrName>ppt_h</p:attrName>
                                        </p:attrNameLst>
                                      </p:cBhvr>
                                      <p:tavLst>
                                        <p:tav tm="0">
                                          <p:val>
                                            <p:fltVal val="0"/>
                                          </p:val>
                                        </p:tav>
                                        <p:tav tm="100000">
                                          <p:val>
                                            <p:strVal val="#ppt_h"/>
                                          </p:val>
                                        </p:tav>
                                      </p:tavLst>
                                    </p:anim>
                                    <p:anim calcmode="lin" valueType="num">
                                      <p:cBhvr>
                                        <p:cTn id="435" dur="500" fill="hold"/>
                                        <p:tgtEl>
                                          <p:spTgt spid="330"/>
                                        </p:tgtEl>
                                        <p:attrNameLst>
                                          <p:attrName>style.rotation</p:attrName>
                                        </p:attrNameLst>
                                      </p:cBhvr>
                                      <p:tavLst>
                                        <p:tav tm="0">
                                          <p:val>
                                            <p:fltVal val="360"/>
                                          </p:val>
                                        </p:tav>
                                        <p:tav tm="100000">
                                          <p:val>
                                            <p:fltVal val="0"/>
                                          </p:val>
                                        </p:tav>
                                      </p:tavLst>
                                    </p:anim>
                                    <p:animEffect transition="in" filter="fade">
                                      <p:cBhvr>
                                        <p:cTn id="436" dur="500"/>
                                        <p:tgtEl>
                                          <p:spTgt spid="330"/>
                                        </p:tgtEl>
                                      </p:cBhvr>
                                    </p:animEffect>
                                  </p:childTnLst>
                                </p:cTn>
                              </p:par>
                              <p:par>
                                <p:cTn id="437" presetID="49" presetClass="entr" presetSubtype="0" decel="100000" fill="hold" grpId="0" nodeType="withEffect">
                                  <p:stCondLst>
                                    <p:cond delay="1600"/>
                                  </p:stCondLst>
                                  <p:childTnLst>
                                    <p:set>
                                      <p:cBhvr>
                                        <p:cTn id="438" dur="1" fill="hold">
                                          <p:stCondLst>
                                            <p:cond delay="0"/>
                                          </p:stCondLst>
                                        </p:cTn>
                                        <p:tgtEl>
                                          <p:spTgt spid="331"/>
                                        </p:tgtEl>
                                        <p:attrNameLst>
                                          <p:attrName>style.visibility</p:attrName>
                                        </p:attrNameLst>
                                      </p:cBhvr>
                                      <p:to>
                                        <p:strVal val="visible"/>
                                      </p:to>
                                    </p:set>
                                    <p:anim calcmode="lin" valueType="num">
                                      <p:cBhvr>
                                        <p:cTn id="439" dur="500" fill="hold"/>
                                        <p:tgtEl>
                                          <p:spTgt spid="331"/>
                                        </p:tgtEl>
                                        <p:attrNameLst>
                                          <p:attrName>ppt_w</p:attrName>
                                        </p:attrNameLst>
                                      </p:cBhvr>
                                      <p:tavLst>
                                        <p:tav tm="0">
                                          <p:val>
                                            <p:fltVal val="0"/>
                                          </p:val>
                                        </p:tav>
                                        <p:tav tm="100000">
                                          <p:val>
                                            <p:strVal val="#ppt_w"/>
                                          </p:val>
                                        </p:tav>
                                      </p:tavLst>
                                    </p:anim>
                                    <p:anim calcmode="lin" valueType="num">
                                      <p:cBhvr>
                                        <p:cTn id="440" dur="500" fill="hold"/>
                                        <p:tgtEl>
                                          <p:spTgt spid="331"/>
                                        </p:tgtEl>
                                        <p:attrNameLst>
                                          <p:attrName>ppt_h</p:attrName>
                                        </p:attrNameLst>
                                      </p:cBhvr>
                                      <p:tavLst>
                                        <p:tav tm="0">
                                          <p:val>
                                            <p:fltVal val="0"/>
                                          </p:val>
                                        </p:tav>
                                        <p:tav tm="100000">
                                          <p:val>
                                            <p:strVal val="#ppt_h"/>
                                          </p:val>
                                        </p:tav>
                                      </p:tavLst>
                                    </p:anim>
                                    <p:anim calcmode="lin" valueType="num">
                                      <p:cBhvr>
                                        <p:cTn id="441" dur="500" fill="hold"/>
                                        <p:tgtEl>
                                          <p:spTgt spid="331"/>
                                        </p:tgtEl>
                                        <p:attrNameLst>
                                          <p:attrName>style.rotation</p:attrName>
                                        </p:attrNameLst>
                                      </p:cBhvr>
                                      <p:tavLst>
                                        <p:tav tm="0">
                                          <p:val>
                                            <p:fltVal val="360"/>
                                          </p:val>
                                        </p:tav>
                                        <p:tav tm="100000">
                                          <p:val>
                                            <p:fltVal val="0"/>
                                          </p:val>
                                        </p:tav>
                                      </p:tavLst>
                                    </p:anim>
                                    <p:animEffect transition="in" filter="fade">
                                      <p:cBhvr>
                                        <p:cTn id="442" dur="500"/>
                                        <p:tgtEl>
                                          <p:spTgt spid="331"/>
                                        </p:tgtEl>
                                      </p:cBhvr>
                                    </p:animEffect>
                                  </p:childTnLst>
                                </p:cTn>
                              </p:par>
                              <p:par>
                                <p:cTn id="443" presetID="49" presetClass="entr" presetSubtype="0" decel="100000" fill="hold" grpId="0" nodeType="withEffect">
                                  <p:stCondLst>
                                    <p:cond delay="0"/>
                                  </p:stCondLst>
                                  <p:childTnLst>
                                    <p:set>
                                      <p:cBhvr>
                                        <p:cTn id="444" dur="1" fill="hold">
                                          <p:stCondLst>
                                            <p:cond delay="0"/>
                                          </p:stCondLst>
                                        </p:cTn>
                                        <p:tgtEl>
                                          <p:spTgt spid="332"/>
                                        </p:tgtEl>
                                        <p:attrNameLst>
                                          <p:attrName>style.visibility</p:attrName>
                                        </p:attrNameLst>
                                      </p:cBhvr>
                                      <p:to>
                                        <p:strVal val="visible"/>
                                      </p:to>
                                    </p:set>
                                    <p:anim calcmode="lin" valueType="num">
                                      <p:cBhvr>
                                        <p:cTn id="445" dur="500" fill="hold"/>
                                        <p:tgtEl>
                                          <p:spTgt spid="332"/>
                                        </p:tgtEl>
                                        <p:attrNameLst>
                                          <p:attrName>ppt_w</p:attrName>
                                        </p:attrNameLst>
                                      </p:cBhvr>
                                      <p:tavLst>
                                        <p:tav tm="0">
                                          <p:val>
                                            <p:fltVal val="0"/>
                                          </p:val>
                                        </p:tav>
                                        <p:tav tm="100000">
                                          <p:val>
                                            <p:strVal val="#ppt_w"/>
                                          </p:val>
                                        </p:tav>
                                      </p:tavLst>
                                    </p:anim>
                                    <p:anim calcmode="lin" valueType="num">
                                      <p:cBhvr>
                                        <p:cTn id="446" dur="500" fill="hold"/>
                                        <p:tgtEl>
                                          <p:spTgt spid="332"/>
                                        </p:tgtEl>
                                        <p:attrNameLst>
                                          <p:attrName>ppt_h</p:attrName>
                                        </p:attrNameLst>
                                      </p:cBhvr>
                                      <p:tavLst>
                                        <p:tav tm="0">
                                          <p:val>
                                            <p:fltVal val="0"/>
                                          </p:val>
                                        </p:tav>
                                        <p:tav tm="100000">
                                          <p:val>
                                            <p:strVal val="#ppt_h"/>
                                          </p:val>
                                        </p:tav>
                                      </p:tavLst>
                                    </p:anim>
                                    <p:anim calcmode="lin" valueType="num">
                                      <p:cBhvr>
                                        <p:cTn id="447" dur="500" fill="hold"/>
                                        <p:tgtEl>
                                          <p:spTgt spid="332"/>
                                        </p:tgtEl>
                                        <p:attrNameLst>
                                          <p:attrName>style.rotation</p:attrName>
                                        </p:attrNameLst>
                                      </p:cBhvr>
                                      <p:tavLst>
                                        <p:tav tm="0">
                                          <p:val>
                                            <p:fltVal val="360"/>
                                          </p:val>
                                        </p:tav>
                                        <p:tav tm="100000">
                                          <p:val>
                                            <p:fltVal val="0"/>
                                          </p:val>
                                        </p:tav>
                                      </p:tavLst>
                                    </p:anim>
                                    <p:animEffect transition="in" filter="fade">
                                      <p:cBhvr>
                                        <p:cTn id="448" dur="500"/>
                                        <p:tgtEl>
                                          <p:spTgt spid="332"/>
                                        </p:tgtEl>
                                      </p:cBhvr>
                                    </p:animEffect>
                                  </p:childTnLst>
                                </p:cTn>
                              </p:par>
                              <p:par>
                                <p:cTn id="449" presetID="49" presetClass="entr" presetSubtype="0" decel="100000" fill="hold" grpId="0" nodeType="withEffect">
                                  <p:stCondLst>
                                    <p:cond delay="500"/>
                                  </p:stCondLst>
                                  <p:childTnLst>
                                    <p:set>
                                      <p:cBhvr>
                                        <p:cTn id="450" dur="1" fill="hold">
                                          <p:stCondLst>
                                            <p:cond delay="0"/>
                                          </p:stCondLst>
                                        </p:cTn>
                                        <p:tgtEl>
                                          <p:spTgt spid="333"/>
                                        </p:tgtEl>
                                        <p:attrNameLst>
                                          <p:attrName>style.visibility</p:attrName>
                                        </p:attrNameLst>
                                      </p:cBhvr>
                                      <p:to>
                                        <p:strVal val="visible"/>
                                      </p:to>
                                    </p:set>
                                    <p:anim calcmode="lin" valueType="num">
                                      <p:cBhvr>
                                        <p:cTn id="451" dur="500" fill="hold"/>
                                        <p:tgtEl>
                                          <p:spTgt spid="333"/>
                                        </p:tgtEl>
                                        <p:attrNameLst>
                                          <p:attrName>ppt_w</p:attrName>
                                        </p:attrNameLst>
                                      </p:cBhvr>
                                      <p:tavLst>
                                        <p:tav tm="0">
                                          <p:val>
                                            <p:fltVal val="0"/>
                                          </p:val>
                                        </p:tav>
                                        <p:tav tm="100000">
                                          <p:val>
                                            <p:strVal val="#ppt_w"/>
                                          </p:val>
                                        </p:tav>
                                      </p:tavLst>
                                    </p:anim>
                                    <p:anim calcmode="lin" valueType="num">
                                      <p:cBhvr>
                                        <p:cTn id="452" dur="500" fill="hold"/>
                                        <p:tgtEl>
                                          <p:spTgt spid="333"/>
                                        </p:tgtEl>
                                        <p:attrNameLst>
                                          <p:attrName>ppt_h</p:attrName>
                                        </p:attrNameLst>
                                      </p:cBhvr>
                                      <p:tavLst>
                                        <p:tav tm="0">
                                          <p:val>
                                            <p:fltVal val="0"/>
                                          </p:val>
                                        </p:tav>
                                        <p:tav tm="100000">
                                          <p:val>
                                            <p:strVal val="#ppt_h"/>
                                          </p:val>
                                        </p:tav>
                                      </p:tavLst>
                                    </p:anim>
                                    <p:anim calcmode="lin" valueType="num">
                                      <p:cBhvr>
                                        <p:cTn id="453" dur="500" fill="hold"/>
                                        <p:tgtEl>
                                          <p:spTgt spid="333"/>
                                        </p:tgtEl>
                                        <p:attrNameLst>
                                          <p:attrName>style.rotation</p:attrName>
                                        </p:attrNameLst>
                                      </p:cBhvr>
                                      <p:tavLst>
                                        <p:tav tm="0">
                                          <p:val>
                                            <p:fltVal val="360"/>
                                          </p:val>
                                        </p:tav>
                                        <p:tav tm="100000">
                                          <p:val>
                                            <p:fltVal val="0"/>
                                          </p:val>
                                        </p:tav>
                                      </p:tavLst>
                                    </p:anim>
                                    <p:animEffect transition="in" filter="fade">
                                      <p:cBhvr>
                                        <p:cTn id="454" dur="500"/>
                                        <p:tgtEl>
                                          <p:spTgt spid="333"/>
                                        </p:tgtEl>
                                      </p:cBhvr>
                                    </p:animEffect>
                                  </p:childTnLst>
                                </p:cTn>
                              </p:par>
                              <p:par>
                                <p:cTn id="455" presetID="49" presetClass="entr" presetSubtype="0" decel="100000" fill="hold" grpId="0" nodeType="withEffect">
                                  <p:stCondLst>
                                    <p:cond delay="3700"/>
                                  </p:stCondLst>
                                  <p:childTnLst>
                                    <p:set>
                                      <p:cBhvr>
                                        <p:cTn id="456" dur="1" fill="hold">
                                          <p:stCondLst>
                                            <p:cond delay="0"/>
                                          </p:stCondLst>
                                        </p:cTn>
                                        <p:tgtEl>
                                          <p:spTgt spid="334"/>
                                        </p:tgtEl>
                                        <p:attrNameLst>
                                          <p:attrName>style.visibility</p:attrName>
                                        </p:attrNameLst>
                                      </p:cBhvr>
                                      <p:to>
                                        <p:strVal val="visible"/>
                                      </p:to>
                                    </p:set>
                                    <p:anim calcmode="lin" valueType="num">
                                      <p:cBhvr>
                                        <p:cTn id="457" dur="500" fill="hold"/>
                                        <p:tgtEl>
                                          <p:spTgt spid="334"/>
                                        </p:tgtEl>
                                        <p:attrNameLst>
                                          <p:attrName>ppt_w</p:attrName>
                                        </p:attrNameLst>
                                      </p:cBhvr>
                                      <p:tavLst>
                                        <p:tav tm="0">
                                          <p:val>
                                            <p:fltVal val="0"/>
                                          </p:val>
                                        </p:tav>
                                        <p:tav tm="100000">
                                          <p:val>
                                            <p:strVal val="#ppt_w"/>
                                          </p:val>
                                        </p:tav>
                                      </p:tavLst>
                                    </p:anim>
                                    <p:anim calcmode="lin" valueType="num">
                                      <p:cBhvr>
                                        <p:cTn id="458" dur="500" fill="hold"/>
                                        <p:tgtEl>
                                          <p:spTgt spid="334"/>
                                        </p:tgtEl>
                                        <p:attrNameLst>
                                          <p:attrName>ppt_h</p:attrName>
                                        </p:attrNameLst>
                                      </p:cBhvr>
                                      <p:tavLst>
                                        <p:tav tm="0">
                                          <p:val>
                                            <p:fltVal val="0"/>
                                          </p:val>
                                        </p:tav>
                                        <p:tav tm="100000">
                                          <p:val>
                                            <p:strVal val="#ppt_h"/>
                                          </p:val>
                                        </p:tav>
                                      </p:tavLst>
                                    </p:anim>
                                    <p:anim calcmode="lin" valueType="num">
                                      <p:cBhvr>
                                        <p:cTn id="459" dur="500" fill="hold"/>
                                        <p:tgtEl>
                                          <p:spTgt spid="334"/>
                                        </p:tgtEl>
                                        <p:attrNameLst>
                                          <p:attrName>style.rotation</p:attrName>
                                        </p:attrNameLst>
                                      </p:cBhvr>
                                      <p:tavLst>
                                        <p:tav tm="0">
                                          <p:val>
                                            <p:fltVal val="360"/>
                                          </p:val>
                                        </p:tav>
                                        <p:tav tm="100000">
                                          <p:val>
                                            <p:fltVal val="0"/>
                                          </p:val>
                                        </p:tav>
                                      </p:tavLst>
                                    </p:anim>
                                    <p:animEffect transition="in" filter="fade">
                                      <p:cBhvr>
                                        <p:cTn id="460" dur="500"/>
                                        <p:tgtEl>
                                          <p:spTgt spid="334"/>
                                        </p:tgtEl>
                                      </p:cBhvr>
                                    </p:animEffect>
                                  </p:childTnLst>
                                </p:cTn>
                              </p:par>
                              <p:par>
                                <p:cTn id="461" presetID="49" presetClass="entr" presetSubtype="0" decel="100000" fill="hold" grpId="0" nodeType="withEffect">
                                  <p:stCondLst>
                                    <p:cond delay="1600"/>
                                  </p:stCondLst>
                                  <p:childTnLst>
                                    <p:set>
                                      <p:cBhvr>
                                        <p:cTn id="462" dur="1" fill="hold">
                                          <p:stCondLst>
                                            <p:cond delay="0"/>
                                          </p:stCondLst>
                                        </p:cTn>
                                        <p:tgtEl>
                                          <p:spTgt spid="335"/>
                                        </p:tgtEl>
                                        <p:attrNameLst>
                                          <p:attrName>style.visibility</p:attrName>
                                        </p:attrNameLst>
                                      </p:cBhvr>
                                      <p:to>
                                        <p:strVal val="visible"/>
                                      </p:to>
                                    </p:set>
                                    <p:anim calcmode="lin" valueType="num">
                                      <p:cBhvr>
                                        <p:cTn id="463" dur="500" fill="hold"/>
                                        <p:tgtEl>
                                          <p:spTgt spid="335"/>
                                        </p:tgtEl>
                                        <p:attrNameLst>
                                          <p:attrName>ppt_w</p:attrName>
                                        </p:attrNameLst>
                                      </p:cBhvr>
                                      <p:tavLst>
                                        <p:tav tm="0">
                                          <p:val>
                                            <p:fltVal val="0"/>
                                          </p:val>
                                        </p:tav>
                                        <p:tav tm="100000">
                                          <p:val>
                                            <p:strVal val="#ppt_w"/>
                                          </p:val>
                                        </p:tav>
                                      </p:tavLst>
                                    </p:anim>
                                    <p:anim calcmode="lin" valueType="num">
                                      <p:cBhvr>
                                        <p:cTn id="464" dur="500" fill="hold"/>
                                        <p:tgtEl>
                                          <p:spTgt spid="335"/>
                                        </p:tgtEl>
                                        <p:attrNameLst>
                                          <p:attrName>ppt_h</p:attrName>
                                        </p:attrNameLst>
                                      </p:cBhvr>
                                      <p:tavLst>
                                        <p:tav tm="0">
                                          <p:val>
                                            <p:fltVal val="0"/>
                                          </p:val>
                                        </p:tav>
                                        <p:tav tm="100000">
                                          <p:val>
                                            <p:strVal val="#ppt_h"/>
                                          </p:val>
                                        </p:tav>
                                      </p:tavLst>
                                    </p:anim>
                                    <p:anim calcmode="lin" valueType="num">
                                      <p:cBhvr>
                                        <p:cTn id="465" dur="500" fill="hold"/>
                                        <p:tgtEl>
                                          <p:spTgt spid="335"/>
                                        </p:tgtEl>
                                        <p:attrNameLst>
                                          <p:attrName>style.rotation</p:attrName>
                                        </p:attrNameLst>
                                      </p:cBhvr>
                                      <p:tavLst>
                                        <p:tav tm="0">
                                          <p:val>
                                            <p:fltVal val="360"/>
                                          </p:val>
                                        </p:tav>
                                        <p:tav tm="100000">
                                          <p:val>
                                            <p:fltVal val="0"/>
                                          </p:val>
                                        </p:tav>
                                      </p:tavLst>
                                    </p:anim>
                                    <p:animEffect transition="in" filter="fade">
                                      <p:cBhvr>
                                        <p:cTn id="466" dur="500"/>
                                        <p:tgtEl>
                                          <p:spTgt spid="335"/>
                                        </p:tgtEl>
                                      </p:cBhvr>
                                    </p:animEffect>
                                  </p:childTnLst>
                                </p:cTn>
                              </p:par>
                              <p:par>
                                <p:cTn id="467" presetID="49" presetClass="entr" presetSubtype="0" decel="100000" fill="hold" grpId="0" nodeType="withEffect">
                                  <p:stCondLst>
                                    <p:cond delay="0"/>
                                  </p:stCondLst>
                                  <p:childTnLst>
                                    <p:set>
                                      <p:cBhvr>
                                        <p:cTn id="468" dur="1" fill="hold">
                                          <p:stCondLst>
                                            <p:cond delay="0"/>
                                          </p:stCondLst>
                                        </p:cTn>
                                        <p:tgtEl>
                                          <p:spTgt spid="336"/>
                                        </p:tgtEl>
                                        <p:attrNameLst>
                                          <p:attrName>style.visibility</p:attrName>
                                        </p:attrNameLst>
                                      </p:cBhvr>
                                      <p:to>
                                        <p:strVal val="visible"/>
                                      </p:to>
                                    </p:set>
                                    <p:anim calcmode="lin" valueType="num">
                                      <p:cBhvr>
                                        <p:cTn id="469" dur="500" fill="hold"/>
                                        <p:tgtEl>
                                          <p:spTgt spid="336"/>
                                        </p:tgtEl>
                                        <p:attrNameLst>
                                          <p:attrName>ppt_w</p:attrName>
                                        </p:attrNameLst>
                                      </p:cBhvr>
                                      <p:tavLst>
                                        <p:tav tm="0">
                                          <p:val>
                                            <p:fltVal val="0"/>
                                          </p:val>
                                        </p:tav>
                                        <p:tav tm="100000">
                                          <p:val>
                                            <p:strVal val="#ppt_w"/>
                                          </p:val>
                                        </p:tav>
                                      </p:tavLst>
                                    </p:anim>
                                    <p:anim calcmode="lin" valueType="num">
                                      <p:cBhvr>
                                        <p:cTn id="470" dur="500" fill="hold"/>
                                        <p:tgtEl>
                                          <p:spTgt spid="336"/>
                                        </p:tgtEl>
                                        <p:attrNameLst>
                                          <p:attrName>ppt_h</p:attrName>
                                        </p:attrNameLst>
                                      </p:cBhvr>
                                      <p:tavLst>
                                        <p:tav tm="0">
                                          <p:val>
                                            <p:fltVal val="0"/>
                                          </p:val>
                                        </p:tav>
                                        <p:tav tm="100000">
                                          <p:val>
                                            <p:strVal val="#ppt_h"/>
                                          </p:val>
                                        </p:tav>
                                      </p:tavLst>
                                    </p:anim>
                                    <p:anim calcmode="lin" valueType="num">
                                      <p:cBhvr>
                                        <p:cTn id="471" dur="500" fill="hold"/>
                                        <p:tgtEl>
                                          <p:spTgt spid="336"/>
                                        </p:tgtEl>
                                        <p:attrNameLst>
                                          <p:attrName>style.rotation</p:attrName>
                                        </p:attrNameLst>
                                      </p:cBhvr>
                                      <p:tavLst>
                                        <p:tav tm="0">
                                          <p:val>
                                            <p:fltVal val="360"/>
                                          </p:val>
                                        </p:tav>
                                        <p:tav tm="100000">
                                          <p:val>
                                            <p:fltVal val="0"/>
                                          </p:val>
                                        </p:tav>
                                      </p:tavLst>
                                    </p:anim>
                                    <p:animEffect transition="in" filter="fade">
                                      <p:cBhvr>
                                        <p:cTn id="472" dur="500"/>
                                        <p:tgtEl>
                                          <p:spTgt spid="336"/>
                                        </p:tgtEl>
                                      </p:cBhvr>
                                    </p:animEffect>
                                  </p:childTnLst>
                                </p:cTn>
                              </p:par>
                              <p:par>
                                <p:cTn id="473" presetID="49" presetClass="entr" presetSubtype="0" decel="100000" fill="hold" grpId="0" nodeType="withEffect">
                                  <p:stCondLst>
                                    <p:cond delay="2200"/>
                                  </p:stCondLst>
                                  <p:childTnLst>
                                    <p:set>
                                      <p:cBhvr>
                                        <p:cTn id="474" dur="1" fill="hold">
                                          <p:stCondLst>
                                            <p:cond delay="0"/>
                                          </p:stCondLst>
                                        </p:cTn>
                                        <p:tgtEl>
                                          <p:spTgt spid="337"/>
                                        </p:tgtEl>
                                        <p:attrNameLst>
                                          <p:attrName>style.visibility</p:attrName>
                                        </p:attrNameLst>
                                      </p:cBhvr>
                                      <p:to>
                                        <p:strVal val="visible"/>
                                      </p:to>
                                    </p:set>
                                    <p:anim calcmode="lin" valueType="num">
                                      <p:cBhvr>
                                        <p:cTn id="475" dur="500" fill="hold"/>
                                        <p:tgtEl>
                                          <p:spTgt spid="337"/>
                                        </p:tgtEl>
                                        <p:attrNameLst>
                                          <p:attrName>ppt_w</p:attrName>
                                        </p:attrNameLst>
                                      </p:cBhvr>
                                      <p:tavLst>
                                        <p:tav tm="0">
                                          <p:val>
                                            <p:fltVal val="0"/>
                                          </p:val>
                                        </p:tav>
                                        <p:tav tm="100000">
                                          <p:val>
                                            <p:strVal val="#ppt_w"/>
                                          </p:val>
                                        </p:tav>
                                      </p:tavLst>
                                    </p:anim>
                                    <p:anim calcmode="lin" valueType="num">
                                      <p:cBhvr>
                                        <p:cTn id="476" dur="500" fill="hold"/>
                                        <p:tgtEl>
                                          <p:spTgt spid="337"/>
                                        </p:tgtEl>
                                        <p:attrNameLst>
                                          <p:attrName>ppt_h</p:attrName>
                                        </p:attrNameLst>
                                      </p:cBhvr>
                                      <p:tavLst>
                                        <p:tav tm="0">
                                          <p:val>
                                            <p:fltVal val="0"/>
                                          </p:val>
                                        </p:tav>
                                        <p:tav tm="100000">
                                          <p:val>
                                            <p:strVal val="#ppt_h"/>
                                          </p:val>
                                        </p:tav>
                                      </p:tavLst>
                                    </p:anim>
                                    <p:anim calcmode="lin" valueType="num">
                                      <p:cBhvr>
                                        <p:cTn id="477" dur="500" fill="hold"/>
                                        <p:tgtEl>
                                          <p:spTgt spid="337"/>
                                        </p:tgtEl>
                                        <p:attrNameLst>
                                          <p:attrName>style.rotation</p:attrName>
                                        </p:attrNameLst>
                                      </p:cBhvr>
                                      <p:tavLst>
                                        <p:tav tm="0">
                                          <p:val>
                                            <p:fltVal val="360"/>
                                          </p:val>
                                        </p:tav>
                                        <p:tav tm="100000">
                                          <p:val>
                                            <p:fltVal val="0"/>
                                          </p:val>
                                        </p:tav>
                                      </p:tavLst>
                                    </p:anim>
                                    <p:animEffect transition="in" filter="fade">
                                      <p:cBhvr>
                                        <p:cTn id="478" dur="500"/>
                                        <p:tgtEl>
                                          <p:spTgt spid="337"/>
                                        </p:tgtEl>
                                      </p:cBhvr>
                                    </p:animEffect>
                                  </p:childTnLst>
                                </p:cTn>
                              </p:par>
                              <p:par>
                                <p:cTn id="479" presetID="49" presetClass="entr" presetSubtype="0" decel="100000" fill="hold" grpId="0" nodeType="withEffect">
                                  <p:stCondLst>
                                    <p:cond delay="1000"/>
                                  </p:stCondLst>
                                  <p:childTnLst>
                                    <p:set>
                                      <p:cBhvr>
                                        <p:cTn id="480" dur="1" fill="hold">
                                          <p:stCondLst>
                                            <p:cond delay="0"/>
                                          </p:stCondLst>
                                        </p:cTn>
                                        <p:tgtEl>
                                          <p:spTgt spid="338"/>
                                        </p:tgtEl>
                                        <p:attrNameLst>
                                          <p:attrName>style.visibility</p:attrName>
                                        </p:attrNameLst>
                                      </p:cBhvr>
                                      <p:to>
                                        <p:strVal val="visible"/>
                                      </p:to>
                                    </p:set>
                                    <p:anim calcmode="lin" valueType="num">
                                      <p:cBhvr>
                                        <p:cTn id="481" dur="500" fill="hold"/>
                                        <p:tgtEl>
                                          <p:spTgt spid="338"/>
                                        </p:tgtEl>
                                        <p:attrNameLst>
                                          <p:attrName>ppt_w</p:attrName>
                                        </p:attrNameLst>
                                      </p:cBhvr>
                                      <p:tavLst>
                                        <p:tav tm="0">
                                          <p:val>
                                            <p:fltVal val="0"/>
                                          </p:val>
                                        </p:tav>
                                        <p:tav tm="100000">
                                          <p:val>
                                            <p:strVal val="#ppt_w"/>
                                          </p:val>
                                        </p:tav>
                                      </p:tavLst>
                                    </p:anim>
                                    <p:anim calcmode="lin" valueType="num">
                                      <p:cBhvr>
                                        <p:cTn id="482" dur="500" fill="hold"/>
                                        <p:tgtEl>
                                          <p:spTgt spid="338"/>
                                        </p:tgtEl>
                                        <p:attrNameLst>
                                          <p:attrName>ppt_h</p:attrName>
                                        </p:attrNameLst>
                                      </p:cBhvr>
                                      <p:tavLst>
                                        <p:tav tm="0">
                                          <p:val>
                                            <p:fltVal val="0"/>
                                          </p:val>
                                        </p:tav>
                                        <p:tav tm="100000">
                                          <p:val>
                                            <p:strVal val="#ppt_h"/>
                                          </p:val>
                                        </p:tav>
                                      </p:tavLst>
                                    </p:anim>
                                    <p:anim calcmode="lin" valueType="num">
                                      <p:cBhvr>
                                        <p:cTn id="483" dur="500" fill="hold"/>
                                        <p:tgtEl>
                                          <p:spTgt spid="338"/>
                                        </p:tgtEl>
                                        <p:attrNameLst>
                                          <p:attrName>style.rotation</p:attrName>
                                        </p:attrNameLst>
                                      </p:cBhvr>
                                      <p:tavLst>
                                        <p:tav tm="0">
                                          <p:val>
                                            <p:fltVal val="360"/>
                                          </p:val>
                                        </p:tav>
                                        <p:tav tm="100000">
                                          <p:val>
                                            <p:fltVal val="0"/>
                                          </p:val>
                                        </p:tav>
                                      </p:tavLst>
                                    </p:anim>
                                    <p:animEffect transition="in" filter="fade">
                                      <p:cBhvr>
                                        <p:cTn id="484" dur="500"/>
                                        <p:tgtEl>
                                          <p:spTgt spid="338"/>
                                        </p:tgtEl>
                                      </p:cBhvr>
                                    </p:animEffect>
                                  </p:childTnLst>
                                </p:cTn>
                              </p:par>
                              <p:par>
                                <p:cTn id="485" presetID="49" presetClass="entr" presetSubtype="0" decel="100000" fill="hold" grpId="0" nodeType="withEffect">
                                  <p:stCondLst>
                                    <p:cond delay="1000"/>
                                  </p:stCondLst>
                                  <p:childTnLst>
                                    <p:set>
                                      <p:cBhvr>
                                        <p:cTn id="486" dur="1" fill="hold">
                                          <p:stCondLst>
                                            <p:cond delay="0"/>
                                          </p:stCondLst>
                                        </p:cTn>
                                        <p:tgtEl>
                                          <p:spTgt spid="339"/>
                                        </p:tgtEl>
                                        <p:attrNameLst>
                                          <p:attrName>style.visibility</p:attrName>
                                        </p:attrNameLst>
                                      </p:cBhvr>
                                      <p:to>
                                        <p:strVal val="visible"/>
                                      </p:to>
                                    </p:set>
                                    <p:anim calcmode="lin" valueType="num">
                                      <p:cBhvr>
                                        <p:cTn id="487" dur="500" fill="hold"/>
                                        <p:tgtEl>
                                          <p:spTgt spid="339"/>
                                        </p:tgtEl>
                                        <p:attrNameLst>
                                          <p:attrName>ppt_w</p:attrName>
                                        </p:attrNameLst>
                                      </p:cBhvr>
                                      <p:tavLst>
                                        <p:tav tm="0">
                                          <p:val>
                                            <p:fltVal val="0"/>
                                          </p:val>
                                        </p:tav>
                                        <p:tav tm="100000">
                                          <p:val>
                                            <p:strVal val="#ppt_w"/>
                                          </p:val>
                                        </p:tav>
                                      </p:tavLst>
                                    </p:anim>
                                    <p:anim calcmode="lin" valueType="num">
                                      <p:cBhvr>
                                        <p:cTn id="488" dur="500" fill="hold"/>
                                        <p:tgtEl>
                                          <p:spTgt spid="339"/>
                                        </p:tgtEl>
                                        <p:attrNameLst>
                                          <p:attrName>ppt_h</p:attrName>
                                        </p:attrNameLst>
                                      </p:cBhvr>
                                      <p:tavLst>
                                        <p:tav tm="0">
                                          <p:val>
                                            <p:fltVal val="0"/>
                                          </p:val>
                                        </p:tav>
                                        <p:tav tm="100000">
                                          <p:val>
                                            <p:strVal val="#ppt_h"/>
                                          </p:val>
                                        </p:tav>
                                      </p:tavLst>
                                    </p:anim>
                                    <p:anim calcmode="lin" valueType="num">
                                      <p:cBhvr>
                                        <p:cTn id="489" dur="500" fill="hold"/>
                                        <p:tgtEl>
                                          <p:spTgt spid="339"/>
                                        </p:tgtEl>
                                        <p:attrNameLst>
                                          <p:attrName>style.rotation</p:attrName>
                                        </p:attrNameLst>
                                      </p:cBhvr>
                                      <p:tavLst>
                                        <p:tav tm="0">
                                          <p:val>
                                            <p:fltVal val="360"/>
                                          </p:val>
                                        </p:tav>
                                        <p:tav tm="100000">
                                          <p:val>
                                            <p:fltVal val="0"/>
                                          </p:val>
                                        </p:tav>
                                      </p:tavLst>
                                    </p:anim>
                                    <p:animEffect transition="in" filter="fade">
                                      <p:cBhvr>
                                        <p:cTn id="490" dur="500"/>
                                        <p:tgtEl>
                                          <p:spTgt spid="339"/>
                                        </p:tgtEl>
                                      </p:cBhvr>
                                    </p:animEffect>
                                  </p:childTnLst>
                                </p:cTn>
                              </p:par>
                              <p:par>
                                <p:cTn id="491" presetID="49" presetClass="entr" presetSubtype="0" decel="100000" fill="hold" grpId="0" nodeType="withEffect">
                                  <p:stCondLst>
                                    <p:cond delay="0"/>
                                  </p:stCondLst>
                                  <p:childTnLst>
                                    <p:set>
                                      <p:cBhvr>
                                        <p:cTn id="492" dur="1" fill="hold">
                                          <p:stCondLst>
                                            <p:cond delay="0"/>
                                          </p:stCondLst>
                                        </p:cTn>
                                        <p:tgtEl>
                                          <p:spTgt spid="340"/>
                                        </p:tgtEl>
                                        <p:attrNameLst>
                                          <p:attrName>style.visibility</p:attrName>
                                        </p:attrNameLst>
                                      </p:cBhvr>
                                      <p:to>
                                        <p:strVal val="visible"/>
                                      </p:to>
                                    </p:set>
                                    <p:anim calcmode="lin" valueType="num">
                                      <p:cBhvr>
                                        <p:cTn id="493" dur="500" fill="hold"/>
                                        <p:tgtEl>
                                          <p:spTgt spid="340"/>
                                        </p:tgtEl>
                                        <p:attrNameLst>
                                          <p:attrName>ppt_w</p:attrName>
                                        </p:attrNameLst>
                                      </p:cBhvr>
                                      <p:tavLst>
                                        <p:tav tm="0">
                                          <p:val>
                                            <p:fltVal val="0"/>
                                          </p:val>
                                        </p:tav>
                                        <p:tav tm="100000">
                                          <p:val>
                                            <p:strVal val="#ppt_w"/>
                                          </p:val>
                                        </p:tav>
                                      </p:tavLst>
                                    </p:anim>
                                    <p:anim calcmode="lin" valueType="num">
                                      <p:cBhvr>
                                        <p:cTn id="494" dur="500" fill="hold"/>
                                        <p:tgtEl>
                                          <p:spTgt spid="340"/>
                                        </p:tgtEl>
                                        <p:attrNameLst>
                                          <p:attrName>ppt_h</p:attrName>
                                        </p:attrNameLst>
                                      </p:cBhvr>
                                      <p:tavLst>
                                        <p:tav tm="0">
                                          <p:val>
                                            <p:fltVal val="0"/>
                                          </p:val>
                                        </p:tav>
                                        <p:tav tm="100000">
                                          <p:val>
                                            <p:strVal val="#ppt_h"/>
                                          </p:val>
                                        </p:tav>
                                      </p:tavLst>
                                    </p:anim>
                                    <p:anim calcmode="lin" valueType="num">
                                      <p:cBhvr>
                                        <p:cTn id="495" dur="500" fill="hold"/>
                                        <p:tgtEl>
                                          <p:spTgt spid="340"/>
                                        </p:tgtEl>
                                        <p:attrNameLst>
                                          <p:attrName>style.rotation</p:attrName>
                                        </p:attrNameLst>
                                      </p:cBhvr>
                                      <p:tavLst>
                                        <p:tav tm="0">
                                          <p:val>
                                            <p:fltVal val="360"/>
                                          </p:val>
                                        </p:tav>
                                        <p:tav tm="100000">
                                          <p:val>
                                            <p:fltVal val="0"/>
                                          </p:val>
                                        </p:tav>
                                      </p:tavLst>
                                    </p:anim>
                                    <p:animEffect transition="in" filter="fade">
                                      <p:cBhvr>
                                        <p:cTn id="496" dur="500"/>
                                        <p:tgtEl>
                                          <p:spTgt spid="340"/>
                                        </p:tgtEl>
                                      </p:cBhvr>
                                    </p:animEffect>
                                  </p:childTnLst>
                                </p:cTn>
                              </p:par>
                              <p:par>
                                <p:cTn id="497" presetID="49" presetClass="entr" presetSubtype="0" decel="100000" fill="hold" grpId="0" nodeType="withEffect">
                                  <p:stCondLst>
                                    <p:cond delay="1600"/>
                                  </p:stCondLst>
                                  <p:childTnLst>
                                    <p:set>
                                      <p:cBhvr>
                                        <p:cTn id="498" dur="1" fill="hold">
                                          <p:stCondLst>
                                            <p:cond delay="0"/>
                                          </p:stCondLst>
                                        </p:cTn>
                                        <p:tgtEl>
                                          <p:spTgt spid="341"/>
                                        </p:tgtEl>
                                        <p:attrNameLst>
                                          <p:attrName>style.visibility</p:attrName>
                                        </p:attrNameLst>
                                      </p:cBhvr>
                                      <p:to>
                                        <p:strVal val="visible"/>
                                      </p:to>
                                    </p:set>
                                    <p:anim calcmode="lin" valueType="num">
                                      <p:cBhvr>
                                        <p:cTn id="499" dur="500" fill="hold"/>
                                        <p:tgtEl>
                                          <p:spTgt spid="341"/>
                                        </p:tgtEl>
                                        <p:attrNameLst>
                                          <p:attrName>ppt_w</p:attrName>
                                        </p:attrNameLst>
                                      </p:cBhvr>
                                      <p:tavLst>
                                        <p:tav tm="0">
                                          <p:val>
                                            <p:fltVal val="0"/>
                                          </p:val>
                                        </p:tav>
                                        <p:tav tm="100000">
                                          <p:val>
                                            <p:strVal val="#ppt_w"/>
                                          </p:val>
                                        </p:tav>
                                      </p:tavLst>
                                    </p:anim>
                                    <p:anim calcmode="lin" valueType="num">
                                      <p:cBhvr>
                                        <p:cTn id="500" dur="500" fill="hold"/>
                                        <p:tgtEl>
                                          <p:spTgt spid="341"/>
                                        </p:tgtEl>
                                        <p:attrNameLst>
                                          <p:attrName>ppt_h</p:attrName>
                                        </p:attrNameLst>
                                      </p:cBhvr>
                                      <p:tavLst>
                                        <p:tav tm="0">
                                          <p:val>
                                            <p:fltVal val="0"/>
                                          </p:val>
                                        </p:tav>
                                        <p:tav tm="100000">
                                          <p:val>
                                            <p:strVal val="#ppt_h"/>
                                          </p:val>
                                        </p:tav>
                                      </p:tavLst>
                                    </p:anim>
                                    <p:anim calcmode="lin" valueType="num">
                                      <p:cBhvr>
                                        <p:cTn id="501" dur="500" fill="hold"/>
                                        <p:tgtEl>
                                          <p:spTgt spid="341"/>
                                        </p:tgtEl>
                                        <p:attrNameLst>
                                          <p:attrName>style.rotation</p:attrName>
                                        </p:attrNameLst>
                                      </p:cBhvr>
                                      <p:tavLst>
                                        <p:tav tm="0">
                                          <p:val>
                                            <p:fltVal val="360"/>
                                          </p:val>
                                        </p:tav>
                                        <p:tav tm="100000">
                                          <p:val>
                                            <p:fltVal val="0"/>
                                          </p:val>
                                        </p:tav>
                                      </p:tavLst>
                                    </p:anim>
                                    <p:animEffect transition="in" filter="fade">
                                      <p:cBhvr>
                                        <p:cTn id="502" dur="500"/>
                                        <p:tgtEl>
                                          <p:spTgt spid="341"/>
                                        </p:tgtEl>
                                      </p:cBhvr>
                                    </p:animEffect>
                                  </p:childTnLst>
                                </p:cTn>
                              </p:par>
                              <p:par>
                                <p:cTn id="503" presetID="49" presetClass="entr" presetSubtype="0" decel="100000" fill="hold" grpId="0" nodeType="withEffect">
                                  <p:stCondLst>
                                    <p:cond delay="0"/>
                                  </p:stCondLst>
                                  <p:childTnLst>
                                    <p:set>
                                      <p:cBhvr>
                                        <p:cTn id="504" dur="1" fill="hold">
                                          <p:stCondLst>
                                            <p:cond delay="0"/>
                                          </p:stCondLst>
                                        </p:cTn>
                                        <p:tgtEl>
                                          <p:spTgt spid="342"/>
                                        </p:tgtEl>
                                        <p:attrNameLst>
                                          <p:attrName>style.visibility</p:attrName>
                                        </p:attrNameLst>
                                      </p:cBhvr>
                                      <p:to>
                                        <p:strVal val="visible"/>
                                      </p:to>
                                    </p:set>
                                    <p:anim calcmode="lin" valueType="num">
                                      <p:cBhvr>
                                        <p:cTn id="505" dur="500" fill="hold"/>
                                        <p:tgtEl>
                                          <p:spTgt spid="342"/>
                                        </p:tgtEl>
                                        <p:attrNameLst>
                                          <p:attrName>ppt_w</p:attrName>
                                        </p:attrNameLst>
                                      </p:cBhvr>
                                      <p:tavLst>
                                        <p:tav tm="0">
                                          <p:val>
                                            <p:fltVal val="0"/>
                                          </p:val>
                                        </p:tav>
                                        <p:tav tm="100000">
                                          <p:val>
                                            <p:strVal val="#ppt_w"/>
                                          </p:val>
                                        </p:tav>
                                      </p:tavLst>
                                    </p:anim>
                                    <p:anim calcmode="lin" valueType="num">
                                      <p:cBhvr>
                                        <p:cTn id="506" dur="500" fill="hold"/>
                                        <p:tgtEl>
                                          <p:spTgt spid="342"/>
                                        </p:tgtEl>
                                        <p:attrNameLst>
                                          <p:attrName>ppt_h</p:attrName>
                                        </p:attrNameLst>
                                      </p:cBhvr>
                                      <p:tavLst>
                                        <p:tav tm="0">
                                          <p:val>
                                            <p:fltVal val="0"/>
                                          </p:val>
                                        </p:tav>
                                        <p:tav tm="100000">
                                          <p:val>
                                            <p:strVal val="#ppt_h"/>
                                          </p:val>
                                        </p:tav>
                                      </p:tavLst>
                                    </p:anim>
                                    <p:anim calcmode="lin" valueType="num">
                                      <p:cBhvr>
                                        <p:cTn id="507" dur="500" fill="hold"/>
                                        <p:tgtEl>
                                          <p:spTgt spid="342"/>
                                        </p:tgtEl>
                                        <p:attrNameLst>
                                          <p:attrName>style.rotation</p:attrName>
                                        </p:attrNameLst>
                                      </p:cBhvr>
                                      <p:tavLst>
                                        <p:tav tm="0">
                                          <p:val>
                                            <p:fltVal val="360"/>
                                          </p:val>
                                        </p:tav>
                                        <p:tav tm="100000">
                                          <p:val>
                                            <p:fltVal val="0"/>
                                          </p:val>
                                        </p:tav>
                                      </p:tavLst>
                                    </p:anim>
                                    <p:animEffect transition="in" filter="fade">
                                      <p:cBhvr>
                                        <p:cTn id="508" dur="500"/>
                                        <p:tgtEl>
                                          <p:spTgt spid="342"/>
                                        </p:tgtEl>
                                      </p:cBhvr>
                                    </p:animEffect>
                                  </p:childTnLst>
                                </p:cTn>
                              </p:par>
                              <p:par>
                                <p:cTn id="509" presetID="49" presetClass="entr" presetSubtype="0" decel="100000" fill="hold" grpId="0" nodeType="withEffect">
                                  <p:stCondLst>
                                    <p:cond delay="2200"/>
                                  </p:stCondLst>
                                  <p:childTnLst>
                                    <p:set>
                                      <p:cBhvr>
                                        <p:cTn id="510" dur="1" fill="hold">
                                          <p:stCondLst>
                                            <p:cond delay="0"/>
                                          </p:stCondLst>
                                        </p:cTn>
                                        <p:tgtEl>
                                          <p:spTgt spid="343"/>
                                        </p:tgtEl>
                                        <p:attrNameLst>
                                          <p:attrName>style.visibility</p:attrName>
                                        </p:attrNameLst>
                                      </p:cBhvr>
                                      <p:to>
                                        <p:strVal val="visible"/>
                                      </p:to>
                                    </p:set>
                                    <p:anim calcmode="lin" valueType="num">
                                      <p:cBhvr>
                                        <p:cTn id="511" dur="500" fill="hold"/>
                                        <p:tgtEl>
                                          <p:spTgt spid="343"/>
                                        </p:tgtEl>
                                        <p:attrNameLst>
                                          <p:attrName>ppt_w</p:attrName>
                                        </p:attrNameLst>
                                      </p:cBhvr>
                                      <p:tavLst>
                                        <p:tav tm="0">
                                          <p:val>
                                            <p:fltVal val="0"/>
                                          </p:val>
                                        </p:tav>
                                        <p:tav tm="100000">
                                          <p:val>
                                            <p:strVal val="#ppt_w"/>
                                          </p:val>
                                        </p:tav>
                                      </p:tavLst>
                                    </p:anim>
                                    <p:anim calcmode="lin" valueType="num">
                                      <p:cBhvr>
                                        <p:cTn id="512" dur="500" fill="hold"/>
                                        <p:tgtEl>
                                          <p:spTgt spid="343"/>
                                        </p:tgtEl>
                                        <p:attrNameLst>
                                          <p:attrName>ppt_h</p:attrName>
                                        </p:attrNameLst>
                                      </p:cBhvr>
                                      <p:tavLst>
                                        <p:tav tm="0">
                                          <p:val>
                                            <p:fltVal val="0"/>
                                          </p:val>
                                        </p:tav>
                                        <p:tav tm="100000">
                                          <p:val>
                                            <p:strVal val="#ppt_h"/>
                                          </p:val>
                                        </p:tav>
                                      </p:tavLst>
                                    </p:anim>
                                    <p:anim calcmode="lin" valueType="num">
                                      <p:cBhvr>
                                        <p:cTn id="513" dur="500" fill="hold"/>
                                        <p:tgtEl>
                                          <p:spTgt spid="343"/>
                                        </p:tgtEl>
                                        <p:attrNameLst>
                                          <p:attrName>style.rotation</p:attrName>
                                        </p:attrNameLst>
                                      </p:cBhvr>
                                      <p:tavLst>
                                        <p:tav tm="0">
                                          <p:val>
                                            <p:fltVal val="360"/>
                                          </p:val>
                                        </p:tav>
                                        <p:tav tm="100000">
                                          <p:val>
                                            <p:fltVal val="0"/>
                                          </p:val>
                                        </p:tav>
                                      </p:tavLst>
                                    </p:anim>
                                    <p:animEffect transition="in" filter="fade">
                                      <p:cBhvr>
                                        <p:cTn id="514" dur="500"/>
                                        <p:tgtEl>
                                          <p:spTgt spid="343"/>
                                        </p:tgtEl>
                                      </p:cBhvr>
                                    </p:animEffect>
                                  </p:childTnLst>
                                </p:cTn>
                              </p:par>
                              <p:par>
                                <p:cTn id="515" presetID="49" presetClass="entr" presetSubtype="0" decel="100000" fill="hold" grpId="0" nodeType="withEffect">
                                  <p:stCondLst>
                                    <p:cond delay="2700"/>
                                  </p:stCondLst>
                                  <p:childTnLst>
                                    <p:set>
                                      <p:cBhvr>
                                        <p:cTn id="516" dur="1" fill="hold">
                                          <p:stCondLst>
                                            <p:cond delay="0"/>
                                          </p:stCondLst>
                                        </p:cTn>
                                        <p:tgtEl>
                                          <p:spTgt spid="344"/>
                                        </p:tgtEl>
                                        <p:attrNameLst>
                                          <p:attrName>style.visibility</p:attrName>
                                        </p:attrNameLst>
                                      </p:cBhvr>
                                      <p:to>
                                        <p:strVal val="visible"/>
                                      </p:to>
                                    </p:set>
                                    <p:anim calcmode="lin" valueType="num">
                                      <p:cBhvr>
                                        <p:cTn id="517" dur="500" fill="hold"/>
                                        <p:tgtEl>
                                          <p:spTgt spid="344"/>
                                        </p:tgtEl>
                                        <p:attrNameLst>
                                          <p:attrName>ppt_w</p:attrName>
                                        </p:attrNameLst>
                                      </p:cBhvr>
                                      <p:tavLst>
                                        <p:tav tm="0">
                                          <p:val>
                                            <p:fltVal val="0"/>
                                          </p:val>
                                        </p:tav>
                                        <p:tav tm="100000">
                                          <p:val>
                                            <p:strVal val="#ppt_w"/>
                                          </p:val>
                                        </p:tav>
                                      </p:tavLst>
                                    </p:anim>
                                    <p:anim calcmode="lin" valueType="num">
                                      <p:cBhvr>
                                        <p:cTn id="518" dur="500" fill="hold"/>
                                        <p:tgtEl>
                                          <p:spTgt spid="344"/>
                                        </p:tgtEl>
                                        <p:attrNameLst>
                                          <p:attrName>ppt_h</p:attrName>
                                        </p:attrNameLst>
                                      </p:cBhvr>
                                      <p:tavLst>
                                        <p:tav tm="0">
                                          <p:val>
                                            <p:fltVal val="0"/>
                                          </p:val>
                                        </p:tav>
                                        <p:tav tm="100000">
                                          <p:val>
                                            <p:strVal val="#ppt_h"/>
                                          </p:val>
                                        </p:tav>
                                      </p:tavLst>
                                    </p:anim>
                                    <p:anim calcmode="lin" valueType="num">
                                      <p:cBhvr>
                                        <p:cTn id="519" dur="500" fill="hold"/>
                                        <p:tgtEl>
                                          <p:spTgt spid="344"/>
                                        </p:tgtEl>
                                        <p:attrNameLst>
                                          <p:attrName>style.rotation</p:attrName>
                                        </p:attrNameLst>
                                      </p:cBhvr>
                                      <p:tavLst>
                                        <p:tav tm="0">
                                          <p:val>
                                            <p:fltVal val="360"/>
                                          </p:val>
                                        </p:tav>
                                        <p:tav tm="100000">
                                          <p:val>
                                            <p:fltVal val="0"/>
                                          </p:val>
                                        </p:tav>
                                      </p:tavLst>
                                    </p:anim>
                                    <p:animEffect transition="in" filter="fade">
                                      <p:cBhvr>
                                        <p:cTn id="520" dur="500"/>
                                        <p:tgtEl>
                                          <p:spTgt spid="344"/>
                                        </p:tgtEl>
                                      </p:cBhvr>
                                    </p:animEffect>
                                  </p:childTnLst>
                                </p:cTn>
                              </p:par>
                              <p:par>
                                <p:cTn id="521" presetID="49" presetClass="entr" presetSubtype="0" decel="100000" fill="hold" grpId="0" nodeType="withEffect">
                                  <p:stCondLst>
                                    <p:cond delay="1000"/>
                                  </p:stCondLst>
                                  <p:childTnLst>
                                    <p:set>
                                      <p:cBhvr>
                                        <p:cTn id="522" dur="1" fill="hold">
                                          <p:stCondLst>
                                            <p:cond delay="0"/>
                                          </p:stCondLst>
                                        </p:cTn>
                                        <p:tgtEl>
                                          <p:spTgt spid="345"/>
                                        </p:tgtEl>
                                        <p:attrNameLst>
                                          <p:attrName>style.visibility</p:attrName>
                                        </p:attrNameLst>
                                      </p:cBhvr>
                                      <p:to>
                                        <p:strVal val="visible"/>
                                      </p:to>
                                    </p:set>
                                    <p:anim calcmode="lin" valueType="num">
                                      <p:cBhvr>
                                        <p:cTn id="523" dur="500" fill="hold"/>
                                        <p:tgtEl>
                                          <p:spTgt spid="345"/>
                                        </p:tgtEl>
                                        <p:attrNameLst>
                                          <p:attrName>ppt_w</p:attrName>
                                        </p:attrNameLst>
                                      </p:cBhvr>
                                      <p:tavLst>
                                        <p:tav tm="0">
                                          <p:val>
                                            <p:fltVal val="0"/>
                                          </p:val>
                                        </p:tav>
                                        <p:tav tm="100000">
                                          <p:val>
                                            <p:strVal val="#ppt_w"/>
                                          </p:val>
                                        </p:tav>
                                      </p:tavLst>
                                    </p:anim>
                                    <p:anim calcmode="lin" valueType="num">
                                      <p:cBhvr>
                                        <p:cTn id="524" dur="500" fill="hold"/>
                                        <p:tgtEl>
                                          <p:spTgt spid="345"/>
                                        </p:tgtEl>
                                        <p:attrNameLst>
                                          <p:attrName>ppt_h</p:attrName>
                                        </p:attrNameLst>
                                      </p:cBhvr>
                                      <p:tavLst>
                                        <p:tav tm="0">
                                          <p:val>
                                            <p:fltVal val="0"/>
                                          </p:val>
                                        </p:tav>
                                        <p:tav tm="100000">
                                          <p:val>
                                            <p:strVal val="#ppt_h"/>
                                          </p:val>
                                        </p:tav>
                                      </p:tavLst>
                                    </p:anim>
                                    <p:anim calcmode="lin" valueType="num">
                                      <p:cBhvr>
                                        <p:cTn id="525" dur="500" fill="hold"/>
                                        <p:tgtEl>
                                          <p:spTgt spid="345"/>
                                        </p:tgtEl>
                                        <p:attrNameLst>
                                          <p:attrName>style.rotation</p:attrName>
                                        </p:attrNameLst>
                                      </p:cBhvr>
                                      <p:tavLst>
                                        <p:tav tm="0">
                                          <p:val>
                                            <p:fltVal val="360"/>
                                          </p:val>
                                        </p:tav>
                                        <p:tav tm="100000">
                                          <p:val>
                                            <p:fltVal val="0"/>
                                          </p:val>
                                        </p:tav>
                                      </p:tavLst>
                                    </p:anim>
                                    <p:animEffect transition="in" filter="fade">
                                      <p:cBhvr>
                                        <p:cTn id="526" dur="500"/>
                                        <p:tgtEl>
                                          <p:spTgt spid="345"/>
                                        </p:tgtEl>
                                      </p:cBhvr>
                                    </p:animEffect>
                                  </p:childTnLst>
                                </p:cTn>
                              </p:par>
                              <p:par>
                                <p:cTn id="527" presetID="49" presetClass="entr" presetSubtype="0" decel="100000" fill="hold" grpId="0" nodeType="withEffect">
                                  <p:stCondLst>
                                    <p:cond delay="0"/>
                                  </p:stCondLst>
                                  <p:childTnLst>
                                    <p:set>
                                      <p:cBhvr>
                                        <p:cTn id="528" dur="1" fill="hold">
                                          <p:stCondLst>
                                            <p:cond delay="0"/>
                                          </p:stCondLst>
                                        </p:cTn>
                                        <p:tgtEl>
                                          <p:spTgt spid="346"/>
                                        </p:tgtEl>
                                        <p:attrNameLst>
                                          <p:attrName>style.visibility</p:attrName>
                                        </p:attrNameLst>
                                      </p:cBhvr>
                                      <p:to>
                                        <p:strVal val="visible"/>
                                      </p:to>
                                    </p:set>
                                    <p:anim calcmode="lin" valueType="num">
                                      <p:cBhvr>
                                        <p:cTn id="529" dur="500" fill="hold"/>
                                        <p:tgtEl>
                                          <p:spTgt spid="346"/>
                                        </p:tgtEl>
                                        <p:attrNameLst>
                                          <p:attrName>ppt_w</p:attrName>
                                        </p:attrNameLst>
                                      </p:cBhvr>
                                      <p:tavLst>
                                        <p:tav tm="0">
                                          <p:val>
                                            <p:fltVal val="0"/>
                                          </p:val>
                                        </p:tav>
                                        <p:tav tm="100000">
                                          <p:val>
                                            <p:strVal val="#ppt_w"/>
                                          </p:val>
                                        </p:tav>
                                      </p:tavLst>
                                    </p:anim>
                                    <p:anim calcmode="lin" valueType="num">
                                      <p:cBhvr>
                                        <p:cTn id="530" dur="500" fill="hold"/>
                                        <p:tgtEl>
                                          <p:spTgt spid="346"/>
                                        </p:tgtEl>
                                        <p:attrNameLst>
                                          <p:attrName>ppt_h</p:attrName>
                                        </p:attrNameLst>
                                      </p:cBhvr>
                                      <p:tavLst>
                                        <p:tav tm="0">
                                          <p:val>
                                            <p:fltVal val="0"/>
                                          </p:val>
                                        </p:tav>
                                        <p:tav tm="100000">
                                          <p:val>
                                            <p:strVal val="#ppt_h"/>
                                          </p:val>
                                        </p:tav>
                                      </p:tavLst>
                                    </p:anim>
                                    <p:anim calcmode="lin" valueType="num">
                                      <p:cBhvr>
                                        <p:cTn id="531" dur="500" fill="hold"/>
                                        <p:tgtEl>
                                          <p:spTgt spid="346"/>
                                        </p:tgtEl>
                                        <p:attrNameLst>
                                          <p:attrName>style.rotation</p:attrName>
                                        </p:attrNameLst>
                                      </p:cBhvr>
                                      <p:tavLst>
                                        <p:tav tm="0">
                                          <p:val>
                                            <p:fltVal val="360"/>
                                          </p:val>
                                        </p:tav>
                                        <p:tav tm="100000">
                                          <p:val>
                                            <p:fltVal val="0"/>
                                          </p:val>
                                        </p:tav>
                                      </p:tavLst>
                                    </p:anim>
                                    <p:animEffect transition="in" filter="fade">
                                      <p:cBhvr>
                                        <p:cTn id="532" dur="500"/>
                                        <p:tgtEl>
                                          <p:spTgt spid="346"/>
                                        </p:tgtEl>
                                      </p:cBhvr>
                                    </p:animEffect>
                                  </p:childTnLst>
                                </p:cTn>
                              </p:par>
                              <p:par>
                                <p:cTn id="533" presetID="49" presetClass="entr" presetSubtype="0" decel="100000" fill="hold" grpId="0" nodeType="withEffect">
                                  <p:stCondLst>
                                    <p:cond delay="1600"/>
                                  </p:stCondLst>
                                  <p:childTnLst>
                                    <p:set>
                                      <p:cBhvr>
                                        <p:cTn id="534" dur="1" fill="hold">
                                          <p:stCondLst>
                                            <p:cond delay="0"/>
                                          </p:stCondLst>
                                        </p:cTn>
                                        <p:tgtEl>
                                          <p:spTgt spid="347"/>
                                        </p:tgtEl>
                                        <p:attrNameLst>
                                          <p:attrName>style.visibility</p:attrName>
                                        </p:attrNameLst>
                                      </p:cBhvr>
                                      <p:to>
                                        <p:strVal val="visible"/>
                                      </p:to>
                                    </p:set>
                                    <p:anim calcmode="lin" valueType="num">
                                      <p:cBhvr>
                                        <p:cTn id="535" dur="500" fill="hold"/>
                                        <p:tgtEl>
                                          <p:spTgt spid="347"/>
                                        </p:tgtEl>
                                        <p:attrNameLst>
                                          <p:attrName>ppt_w</p:attrName>
                                        </p:attrNameLst>
                                      </p:cBhvr>
                                      <p:tavLst>
                                        <p:tav tm="0">
                                          <p:val>
                                            <p:fltVal val="0"/>
                                          </p:val>
                                        </p:tav>
                                        <p:tav tm="100000">
                                          <p:val>
                                            <p:strVal val="#ppt_w"/>
                                          </p:val>
                                        </p:tav>
                                      </p:tavLst>
                                    </p:anim>
                                    <p:anim calcmode="lin" valueType="num">
                                      <p:cBhvr>
                                        <p:cTn id="536" dur="500" fill="hold"/>
                                        <p:tgtEl>
                                          <p:spTgt spid="347"/>
                                        </p:tgtEl>
                                        <p:attrNameLst>
                                          <p:attrName>ppt_h</p:attrName>
                                        </p:attrNameLst>
                                      </p:cBhvr>
                                      <p:tavLst>
                                        <p:tav tm="0">
                                          <p:val>
                                            <p:fltVal val="0"/>
                                          </p:val>
                                        </p:tav>
                                        <p:tav tm="100000">
                                          <p:val>
                                            <p:strVal val="#ppt_h"/>
                                          </p:val>
                                        </p:tav>
                                      </p:tavLst>
                                    </p:anim>
                                    <p:anim calcmode="lin" valueType="num">
                                      <p:cBhvr>
                                        <p:cTn id="537" dur="500" fill="hold"/>
                                        <p:tgtEl>
                                          <p:spTgt spid="347"/>
                                        </p:tgtEl>
                                        <p:attrNameLst>
                                          <p:attrName>style.rotation</p:attrName>
                                        </p:attrNameLst>
                                      </p:cBhvr>
                                      <p:tavLst>
                                        <p:tav tm="0">
                                          <p:val>
                                            <p:fltVal val="360"/>
                                          </p:val>
                                        </p:tav>
                                        <p:tav tm="100000">
                                          <p:val>
                                            <p:fltVal val="0"/>
                                          </p:val>
                                        </p:tav>
                                      </p:tavLst>
                                    </p:anim>
                                    <p:animEffect transition="in" filter="fade">
                                      <p:cBhvr>
                                        <p:cTn id="538" dur="500"/>
                                        <p:tgtEl>
                                          <p:spTgt spid="347"/>
                                        </p:tgtEl>
                                      </p:cBhvr>
                                    </p:animEffect>
                                  </p:childTnLst>
                                </p:cTn>
                              </p:par>
                              <p:par>
                                <p:cTn id="539" presetID="49" presetClass="entr" presetSubtype="0" decel="100000" fill="hold" grpId="0" nodeType="withEffect">
                                  <p:stCondLst>
                                    <p:cond delay="500"/>
                                  </p:stCondLst>
                                  <p:childTnLst>
                                    <p:set>
                                      <p:cBhvr>
                                        <p:cTn id="540" dur="1" fill="hold">
                                          <p:stCondLst>
                                            <p:cond delay="0"/>
                                          </p:stCondLst>
                                        </p:cTn>
                                        <p:tgtEl>
                                          <p:spTgt spid="348"/>
                                        </p:tgtEl>
                                        <p:attrNameLst>
                                          <p:attrName>style.visibility</p:attrName>
                                        </p:attrNameLst>
                                      </p:cBhvr>
                                      <p:to>
                                        <p:strVal val="visible"/>
                                      </p:to>
                                    </p:set>
                                    <p:anim calcmode="lin" valueType="num">
                                      <p:cBhvr>
                                        <p:cTn id="541" dur="500" fill="hold"/>
                                        <p:tgtEl>
                                          <p:spTgt spid="348"/>
                                        </p:tgtEl>
                                        <p:attrNameLst>
                                          <p:attrName>ppt_w</p:attrName>
                                        </p:attrNameLst>
                                      </p:cBhvr>
                                      <p:tavLst>
                                        <p:tav tm="0">
                                          <p:val>
                                            <p:fltVal val="0"/>
                                          </p:val>
                                        </p:tav>
                                        <p:tav tm="100000">
                                          <p:val>
                                            <p:strVal val="#ppt_w"/>
                                          </p:val>
                                        </p:tav>
                                      </p:tavLst>
                                    </p:anim>
                                    <p:anim calcmode="lin" valueType="num">
                                      <p:cBhvr>
                                        <p:cTn id="542" dur="500" fill="hold"/>
                                        <p:tgtEl>
                                          <p:spTgt spid="348"/>
                                        </p:tgtEl>
                                        <p:attrNameLst>
                                          <p:attrName>ppt_h</p:attrName>
                                        </p:attrNameLst>
                                      </p:cBhvr>
                                      <p:tavLst>
                                        <p:tav tm="0">
                                          <p:val>
                                            <p:fltVal val="0"/>
                                          </p:val>
                                        </p:tav>
                                        <p:tav tm="100000">
                                          <p:val>
                                            <p:strVal val="#ppt_h"/>
                                          </p:val>
                                        </p:tav>
                                      </p:tavLst>
                                    </p:anim>
                                    <p:anim calcmode="lin" valueType="num">
                                      <p:cBhvr>
                                        <p:cTn id="543" dur="500" fill="hold"/>
                                        <p:tgtEl>
                                          <p:spTgt spid="348"/>
                                        </p:tgtEl>
                                        <p:attrNameLst>
                                          <p:attrName>style.rotation</p:attrName>
                                        </p:attrNameLst>
                                      </p:cBhvr>
                                      <p:tavLst>
                                        <p:tav tm="0">
                                          <p:val>
                                            <p:fltVal val="360"/>
                                          </p:val>
                                        </p:tav>
                                        <p:tav tm="100000">
                                          <p:val>
                                            <p:fltVal val="0"/>
                                          </p:val>
                                        </p:tav>
                                      </p:tavLst>
                                    </p:anim>
                                    <p:animEffect transition="in" filter="fade">
                                      <p:cBhvr>
                                        <p:cTn id="544" dur="500"/>
                                        <p:tgtEl>
                                          <p:spTgt spid="348"/>
                                        </p:tgtEl>
                                      </p:cBhvr>
                                    </p:animEffect>
                                  </p:childTnLst>
                                </p:cTn>
                              </p:par>
                              <p:par>
                                <p:cTn id="545" presetID="49" presetClass="entr" presetSubtype="0" decel="100000" fill="hold" grpId="0" nodeType="withEffect">
                                  <p:stCondLst>
                                    <p:cond delay="0"/>
                                  </p:stCondLst>
                                  <p:childTnLst>
                                    <p:set>
                                      <p:cBhvr>
                                        <p:cTn id="546" dur="1" fill="hold">
                                          <p:stCondLst>
                                            <p:cond delay="0"/>
                                          </p:stCondLst>
                                        </p:cTn>
                                        <p:tgtEl>
                                          <p:spTgt spid="349"/>
                                        </p:tgtEl>
                                        <p:attrNameLst>
                                          <p:attrName>style.visibility</p:attrName>
                                        </p:attrNameLst>
                                      </p:cBhvr>
                                      <p:to>
                                        <p:strVal val="visible"/>
                                      </p:to>
                                    </p:set>
                                    <p:anim calcmode="lin" valueType="num">
                                      <p:cBhvr>
                                        <p:cTn id="547" dur="500" fill="hold"/>
                                        <p:tgtEl>
                                          <p:spTgt spid="349"/>
                                        </p:tgtEl>
                                        <p:attrNameLst>
                                          <p:attrName>ppt_w</p:attrName>
                                        </p:attrNameLst>
                                      </p:cBhvr>
                                      <p:tavLst>
                                        <p:tav tm="0">
                                          <p:val>
                                            <p:fltVal val="0"/>
                                          </p:val>
                                        </p:tav>
                                        <p:tav tm="100000">
                                          <p:val>
                                            <p:strVal val="#ppt_w"/>
                                          </p:val>
                                        </p:tav>
                                      </p:tavLst>
                                    </p:anim>
                                    <p:anim calcmode="lin" valueType="num">
                                      <p:cBhvr>
                                        <p:cTn id="548" dur="500" fill="hold"/>
                                        <p:tgtEl>
                                          <p:spTgt spid="349"/>
                                        </p:tgtEl>
                                        <p:attrNameLst>
                                          <p:attrName>ppt_h</p:attrName>
                                        </p:attrNameLst>
                                      </p:cBhvr>
                                      <p:tavLst>
                                        <p:tav tm="0">
                                          <p:val>
                                            <p:fltVal val="0"/>
                                          </p:val>
                                        </p:tav>
                                        <p:tav tm="100000">
                                          <p:val>
                                            <p:strVal val="#ppt_h"/>
                                          </p:val>
                                        </p:tav>
                                      </p:tavLst>
                                    </p:anim>
                                    <p:anim calcmode="lin" valueType="num">
                                      <p:cBhvr>
                                        <p:cTn id="549" dur="500" fill="hold"/>
                                        <p:tgtEl>
                                          <p:spTgt spid="349"/>
                                        </p:tgtEl>
                                        <p:attrNameLst>
                                          <p:attrName>style.rotation</p:attrName>
                                        </p:attrNameLst>
                                      </p:cBhvr>
                                      <p:tavLst>
                                        <p:tav tm="0">
                                          <p:val>
                                            <p:fltVal val="360"/>
                                          </p:val>
                                        </p:tav>
                                        <p:tav tm="100000">
                                          <p:val>
                                            <p:fltVal val="0"/>
                                          </p:val>
                                        </p:tav>
                                      </p:tavLst>
                                    </p:anim>
                                    <p:animEffect transition="in" filter="fade">
                                      <p:cBhvr>
                                        <p:cTn id="550" dur="500"/>
                                        <p:tgtEl>
                                          <p:spTgt spid="349"/>
                                        </p:tgtEl>
                                      </p:cBhvr>
                                    </p:animEffect>
                                  </p:childTnLst>
                                </p:cTn>
                              </p:par>
                              <p:par>
                                <p:cTn id="551" presetID="49" presetClass="entr" presetSubtype="0" decel="100000" fill="hold" grpId="0" nodeType="withEffect">
                                  <p:stCondLst>
                                    <p:cond delay="1600"/>
                                  </p:stCondLst>
                                  <p:childTnLst>
                                    <p:set>
                                      <p:cBhvr>
                                        <p:cTn id="552" dur="1" fill="hold">
                                          <p:stCondLst>
                                            <p:cond delay="0"/>
                                          </p:stCondLst>
                                        </p:cTn>
                                        <p:tgtEl>
                                          <p:spTgt spid="350"/>
                                        </p:tgtEl>
                                        <p:attrNameLst>
                                          <p:attrName>style.visibility</p:attrName>
                                        </p:attrNameLst>
                                      </p:cBhvr>
                                      <p:to>
                                        <p:strVal val="visible"/>
                                      </p:to>
                                    </p:set>
                                    <p:anim calcmode="lin" valueType="num">
                                      <p:cBhvr>
                                        <p:cTn id="553" dur="500" fill="hold"/>
                                        <p:tgtEl>
                                          <p:spTgt spid="350"/>
                                        </p:tgtEl>
                                        <p:attrNameLst>
                                          <p:attrName>ppt_w</p:attrName>
                                        </p:attrNameLst>
                                      </p:cBhvr>
                                      <p:tavLst>
                                        <p:tav tm="0">
                                          <p:val>
                                            <p:fltVal val="0"/>
                                          </p:val>
                                        </p:tav>
                                        <p:tav tm="100000">
                                          <p:val>
                                            <p:strVal val="#ppt_w"/>
                                          </p:val>
                                        </p:tav>
                                      </p:tavLst>
                                    </p:anim>
                                    <p:anim calcmode="lin" valueType="num">
                                      <p:cBhvr>
                                        <p:cTn id="554" dur="500" fill="hold"/>
                                        <p:tgtEl>
                                          <p:spTgt spid="350"/>
                                        </p:tgtEl>
                                        <p:attrNameLst>
                                          <p:attrName>ppt_h</p:attrName>
                                        </p:attrNameLst>
                                      </p:cBhvr>
                                      <p:tavLst>
                                        <p:tav tm="0">
                                          <p:val>
                                            <p:fltVal val="0"/>
                                          </p:val>
                                        </p:tav>
                                        <p:tav tm="100000">
                                          <p:val>
                                            <p:strVal val="#ppt_h"/>
                                          </p:val>
                                        </p:tav>
                                      </p:tavLst>
                                    </p:anim>
                                    <p:anim calcmode="lin" valueType="num">
                                      <p:cBhvr>
                                        <p:cTn id="555" dur="500" fill="hold"/>
                                        <p:tgtEl>
                                          <p:spTgt spid="350"/>
                                        </p:tgtEl>
                                        <p:attrNameLst>
                                          <p:attrName>style.rotation</p:attrName>
                                        </p:attrNameLst>
                                      </p:cBhvr>
                                      <p:tavLst>
                                        <p:tav tm="0">
                                          <p:val>
                                            <p:fltVal val="360"/>
                                          </p:val>
                                        </p:tav>
                                        <p:tav tm="100000">
                                          <p:val>
                                            <p:fltVal val="0"/>
                                          </p:val>
                                        </p:tav>
                                      </p:tavLst>
                                    </p:anim>
                                    <p:animEffect transition="in" filter="fade">
                                      <p:cBhvr>
                                        <p:cTn id="556" dur="500"/>
                                        <p:tgtEl>
                                          <p:spTgt spid="350"/>
                                        </p:tgtEl>
                                      </p:cBhvr>
                                    </p:animEffect>
                                  </p:childTnLst>
                                </p:cTn>
                              </p:par>
                              <p:par>
                                <p:cTn id="557" presetID="49" presetClass="entr" presetSubtype="0" decel="100000" fill="hold" grpId="0" nodeType="withEffect">
                                  <p:stCondLst>
                                    <p:cond delay="0"/>
                                  </p:stCondLst>
                                  <p:childTnLst>
                                    <p:set>
                                      <p:cBhvr>
                                        <p:cTn id="558" dur="1" fill="hold">
                                          <p:stCondLst>
                                            <p:cond delay="0"/>
                                          </p:stCondLst>
                                        </p:cTn>
                                        <p:tgtEl>
                                          <p:spTgt spid="351"/>
                                        </p:tgtEl>
                                        <p:attrNameLst>
                                          <p:attrName>style.visibility</p:attrName>
                                        </p:attrNameLst>
                                      </p:cBhvr>
                                      <p:to>
                                        <p:strVal val="visible"/>
                                      </p:to>
                                    </p:set>
                                    <p:anim calcmode="lin" valueType="num">
                                      <p:cBhvr>
                                        <p:cTn id="559" dur="500" fill="hold"/>
                                        <p:tgtEl>
                                          <p:spTgt spid="351"/>
                                        </p:tgtEl>
                                        <p:attrNameLst>
                                          <p:attrName>ppt_w</p:attrName>
                                        </p:attrNameLst>
                                      </p:cBhvr>
                                      <p:tavLst>
                                        <p:tav tm="0">
                                          <p:val>
                                            <p:fltVal val="0"/>
                                          </p:val>
                                        </p:tav>
                                        <p:tav tm="100000">
                                          <p:val>
                                            <p:strVal val="#ppt_w"/>
                                          </p:val>
                                        </p:tav>
                                      </p:tavLst>
                                    </p:anim>
                                    <p:anim calcmode="lin" valueType="num">
                                      <p:cBhvr>
                                        <p:cTn id="560" dur="500" fill="hold"/>
                                        <p:tgtEl>
                                          <p:spTgt spid="351"/>
                                        </p:tgtEl>
                                        <p:attrNameLst>
                                          <p:attrName>ppt_h</p:attrName>
                                        </p:attrNameLst>
                                      </p:cBhvr>
                                      <p:tavLst>
                                        <p:tav tm="0">
                                          <p:val>
                                            <p:fltVal val="0"/>
                                          </p:val>
                                        </p:tav>
                                        <p:tav tm="100000">
                                          <p:val>
                                            <p:strVal val="#ppt_h"/>
                                          </p:val>
                                        </p:tav>
                                      </p:tavLst>
                                    </p:anim>
                                    <p:anim calcmode="lin" valueType="num">
                                      <p:cBhvr>
                                        <p:cTn id="561" dur="500" fill="hold"/>
                                        <p:tgtEl>
                                          <p:spTgt spid="351"/>
                                        </p:tgtEl>
                                        <p:attrNameLst>
                                          <p:attrName>style.rotation</p:attrName>
                                        </p:attrNameLst>
                                      </p:cBhvr>
                                      <p:tavLst>
                                        <p:tav tm="0">
                                          <p:val>
                                            <p:fltVal val="360"/>
                                          </p:val>
                                        </p:tav>
                                        <p:tav tm="100000">
                                          <p:val>
                                            <p:fltVal val="0"/>
                                          </p:val>
                                        </p:tav>
                                      </p:tavLst>
                                    </p:anim>
                                    <p:animEffect transition="in" filter="fade">
                                      <p:cBhvr>
                                        <p:cTn id="562" dur="500"/>
                                        <p:tgtEl>
                                          <p:spTgt spid="351"/>
                                        </p:tgtEl>
                                      </p:cBhvr>
                                    </p:animEffect>
                                  </p:childTnLst>
                                </p:cTn>
                              </p:par>
                              <p:par>
                                <p:cTn id="563" presetID="49" presetClass="entr" presetSubtype="0" decel="100000" fill="hold" grpId="0" nodeType="withEffect">
                                  <p:stCondLst>
                                    <p:cond delay="1000"/>
                                  </p:stCondLst>
                                  <p:childTnLst>
                                    <p:set>
                                      <p:cBhvr>
                                        <p:cTn id="564" dur="1" fill="hold">
                                          <p:stCondLst>
                                            <p:cond delay="0"/>
                                          </p:stCondLst>
                                        </p:cTn>
                                        <p:tgtEl>
                                          <p:spTgt spid="352"/>
                                        </p:tgtEl>
                                        <p:attrNameLst>
                                          <p:attrName>style.visibility</p:attrName>
                                        </p:attrNameLst>
                                      </p:cBhvr>
                                      <p:to>
                                        <p:strVal val="visible"/>
                                      </p:to>
                                    </p:set>
                                    <p:anim calcmode="lin" valueType="num">
                                      <p:cBhvr>
                                        <p:cTn id="565" dur="500" fill="hold"/>
                                        <p:tgtEl>
                                          <p:spTgt spid="352"/>
                                        </p:tgtEl>
                                        <p:attrNameLst>
                                          <p:attrName>ppt_w</p:attrName>
                                        </p:attrNameLst>
                                      </p:cBhvr>
                                      <p:tavLst>
                                        <p:tav tm="0">
                                          <p:val>
                                            <p:fltVal val="0"/>
                                          </p:val>
                                        </p:tav>
                                        <p:tav tm="100000">
                                          <p:val>
                                            <p:strVal val="#ppt_w"/>
                                          </p:val>
                                        </p:tav>
                                      </p:tavLst>
                                    </p:anim>
                                    <p:anim calcmode="lin" valueType="num">
                                      <p:cBhvr>
                                        <p:cTn id="566" dur="500" fill="hold"/>
                                        <p:tgtEl>
                                          <p:spTgt spid="352"/>
                                        </p:tgtEl>
                                        <p:attrNameLst>
                                          <p:attrName>ppt_h</p:attrName>
                                        </p:attrNameLst>
                                      </p:cBhvr>
                                      <p:tavLst>
                                        <p:tav tm="0">
                                          <p:val>
                                            <p:fltVal val="0"/>
                                          </p:val>
                                        </p:tav>
                                        <p:tav tm="100000">
                                          <p:val>
                                            <p:strVal val="#ppt_h"/>
                                          </p:val>
                                        </p:tav>
                                      </p:tavLst>
                                    </p:anim>
                                    <p:anim calcmode="lin" valueType="num">
                                      <p:cBhvr>
                                        <p:cTn id="567" dur="500" fill="hold"/>
                                        <p:tgtEl>
                                          <p:spTgt spid="352"/>
                                        </p:tgtEl>
                                        <p:attrNameLst>
                                          <p:attrName>style.rotation</p:attrName>
                                        </p:attrNameLst>
                                      </p:cBhvr>
                                      <p:tavLst>
                                        <p:tav tm="0">
                                          <p:val>
                                            <p:fltVal val="360"/>
                                          </p:val>
                                        </p:tav>
                                        <p:tav tm="100000">
                                          <p:val>
                                            <p:fltVal val="0"/>
                                          </p:val>
                                        </p:tav>
                                      </p:tavLst>
                                    </p:anim>
                                    <p:animEffect transition="in" filter="fade">
                                      <p:cBhvr>
                                        <p:cTn id="568" dur="500"/>
                                        <p:tgtEl>
                                          <p:spTgt spid="352"/>
                                        </p:tgtEl>
                                      </p:cBhvr>
                                    </p:animEffect>
                                  </p:childTnLst>
                                </p:cTn>
                              </p:par>
                              <p:par>
                                <p:cTn id="569" presetID="49" presetClass="entr" presetSubtype="0" decel="100000" fill="hold" grpId="0" nodeType="withEffect">
                                  <p:stCondLst>
                                    <p:cond delay="0"/>
                                  </p:stCondLst>
                                  <p:childTnLst>
                                    <p:set>
                                      <p:cBhvr>
                                        <p:cTn id="570" dur="1" fill="hold">
                                          <p:stCondLst>
                                            <p:cond delay="0"/>
                                          </p:stCondLst>
                                        </p:cTn>
                                        <p:tgtEl>
                                          <p:spTgt spid="353"/>
                                        </p:tgtEl>
                                        <p:attrNameLst>
                                          <p:attrName>style.visibility</p:attrName>
                                        </p:attrNameLst>
                                      </p:cBhvr>
                                      <p:to>
                                        <p:strVal val="visible"/>
                                      </p:to>
                                    </p:set>
                                    <p:anim calcmode="lin" valueType="num">
                                      <p:cBhvr>
                                        <p:cTn id="571" dur="500" fill="hold"/>
                                        <p:tgtEl>
                                          <p:spTgt spid="353"/>
                                        </p:tgtEl>
                                        <p:attrNameLst>
                                          <p:attrName>ppt_w</p:attrName>
                                        </p:attrNameLst>
                                      </p:cBhvr>
                                      <p:tavLst>
                                        <p:tav tm="0">
                                          <p:val>
                                            <p:fltVal val="0"/>
                                          </p:val>
                                        </p:tav>
                                        <p:tav tm="100000">
                                          <p:val>
                                            <p:strVal val="#ppt_w"/>
                                          </p:val>
                                        </p:tav>
                                      </p:tavLst>
                                    </p:anim>
                                    <p:anim calcmode="lin" valueType="num">
                                      <p:cBhvr>
                                        <p:cTn id="572" dur="500" fill="hold"/>
                                        <p:tgtEl>
                                          <p:spTgt spid="353"/>
                                        </p:tgtEl>
                                        <p:attrNameLst>
                                          <p:attrName>ppt_h</p:attrName>
                                        </p:attrNameLst>
                                      </p:cBhvr>
                                      <p:tavLst>
                                        <p:tav tm="0">
                                          <p:val>
                                            <p:fltVal val="0"/>
                                          </p:val>
                                        </p:tav>
                                        <p:tav tm="100000">
                                          <p:val>
                                            <p:strVal val="#ppt_h"/>
                                          </p:val>
                                        </p:tav>
                                      </p:tavLst>
                                    </p:anim>
                                    <p:anim calcmode="lin" valueType="num">
                                      <p:cBhvr>
                                        <p:cTn id="573" dur="500" fill="hold"/>
                                        <p:tgtEl>
                                          <p:spTgt spid="353"/>
                                        </p:tgtEl>
                                        <p:attrNameLst>
                                          <p:attrName>style.rotation</p:attrName>
                                        </p:attrNameLst>
                                      </p:cBhvr>
                                      <p:tavLst>
                                        <p:tav tm="0">
                                          <p:val>
                                            <p:fltVal val="360"/>
                                          </p:val>
                                        </p:tav>
                                        <p:tav tm="100000">
                                          <p:val>
                                            <p:fltVal val="0"/>
                                          </p:val>
                                        </p:tav>
                                      </p:tavLst>
                                    </p:anim>
                                    <p:animEffect transition="in" filter="fade">
                                      <p:cBhvr>
                                        <p:cTn id="574" dur="500"/>
                                        <p:tgtEl>
                                          <p:spTgt spid="353"/>
                                        </p:tgtEl>
                                      </p:cBhvr>
                                    </p:animEffect>
                                  </p:childTnLst>
                                </p:cTn>
                              </p:par>
                              <p:par>
                                <p:cTn id="575" presetID="49" presetClass="entr" presetSubtype="0" decel="100000" fill="hold" grpId="0" nodeType="withEffect">
                                  <p:stCondLst>
                                    <p:cond delay="1600"/>
                                  </p:stCondLst>
                                  <p:childTnLst>
                                    <p:set>
                                      <p:cBhvr>
                                        <p:cTn id="576" dur="1" fill="hold">
                                          <p:stCondLst>
                                            <p:cond delay="0"/>
                                          </p:stCondLst>
                                        </p:cTn>
                                        <p:tgtEl>
                                          <p:spTgt spid="354"/>
                                        </p:tgtEl>
                                        <p:attrNameLst>
                                          <p:attrName>style.visibility</p:attrName>
                                        </p:attrNameLst>
                                      </p:cBhvr>
                                      <p:to>
                                        <p:strVal val="visible"/>
                                      </p:to>
                                    </p:set>
                                    <p:anim calcmode="lin" valueType="num">
                                      <p:cBhvr>
                                        <p:cTn id="577" dur="500" fill="hold"/>
                                        <p:tgtEl>
                                          <p:spTgt spid="354"/>
                                        </p:tgtEl>
                                        <p:attrNameLst>
                                          <p:attrName>ppt_w</p:attrName>
                                        </p:attrNameLst>
                                      </p:cBhvr>
                                      <p:tavLst>
                                        <p:tav tm="0">
                                          <p:val>
                                            <p:fltVal val="0"/>
                                          </p:val>
                                        </p:tav>
                                        <p:tav tm="100000">
                                          <p:val>
                                            <p:strVal val="#ppt_w"/>
                                          </p:val>
                                        </p:tav>
                                      </p:tavLst>
                                    </p:anim>
                                    <p:anim calcmode="lin" valueType="num">
                                      <p:cBhvr>
                                        <p:cTn id="578" dur="500" fill="hold"/>
                                        <p:tgtEl>
                                          <p:spTgt spid="354"/>
                                        </p:tgtEl>
                                        <p:attrNameLst>
                                          <p:attrName>ppt_h</p:attrName>
                                        </p:attrNameLst>
                                      </p:cBhvr>
                                      <p:tavLst>
                                        <p:tav tm="0">
                                          <p:val>
                                            <p:fltVal val="0"/>
                                          </p:val>
                                        </p:tav>
                                        <p:tav tm="100000">
                                          <p:val>
                                            <p:strVal val="#ppt_h"/>
                                          </p:val>
                                        </p:tav>
                                      </p:tavLst>
                                    </p:anim>
                                    <p:anim calcmode="lin" valueType="num">
                                      <p:cBhvr>
                                        <p:cTn id="579" dur="500" fill="hold"/>
                                        <p:tgtEl>
                                          <p:spTgt spid="354"/>
                                        </p:tgtEl>
                                        <p:attrNameLst>
                                          <p:attrName>style.rotation</p:attrName>
                                        </p:attrNameLst>
                                      </p:cBhvr>
                                      <p:tavLst>
                                        <p:tav tm="0">
                                          <p:val>
                                            <p:fltVal val="360"/>
                                          </p:val>
                                        </p:tav>
                                        <p:tav tm="100000">
                                          <p:val>
                                            <p:fltVal val="0"/>
                                          </p:val>
                                        </p:tav>
                                      </p:tavLst>
                                    </p:anim>
                                    <p:animEffect transition="in" filter="fade">
                                      <p:cBhvr>
                                        <p:cTn id="580" dur="500"/>
                                        <p:tgtEl>
                                          <p:spTgt spid="354"/>
                                        </p:tgtEl>
                                      </p:cBhvr>
                                    </p:animEffect>
                                  </p:childTnLst>
                                </p:cTn>
                              </p:par>
                              <p:par>
                                <p:cTn id="581" presetID="49" presetClass="entr" presetSubtype="0" decel="100000" fill="hold" grpId="0" nodeType="withEffect">
                                  <p:stCondLst>
                                    <p:cond delay="0"/>
                                  </p:stCondLst>
                                  <p:childTnLst>
                                    <p:set>
                                      <p:cBhvr>
                                        <p:cTn id="582" dur="1" fill="hold">
                                          <p:stCondLst>
                                            <p:cond delay="0"/>
                                          </p:stCondLst>
                                        </p:cTn>
                                        <p:tgtEl>
                                          <p:spTgt spid="355"/>
                                        </p:tgtEl>
                                        <p:attrNameLst>
                                          <p:attrName>style.visibility</p:attrName>
                                        </p:attrNameLst>
                                      </p:cBhvr>
                                      <p:to>
                                        <p:strVal val="visible"/>
                                      </p:to>
                                    </p:set>
                                    <p:anim calcmode="lin" valueType="num">
                                      <p:cBhvr>
                                        <p:cTn id="583" dur="500" fill="hold"/>
                                        <p:tgtEl>
                                          <p:spTgt spid="355"/>
                                        </p:tgtEl>
                                        <p:attrNameLst>
                                          <p:attrName>ppt_w</p:attrName>
                                        </p:attrNameLst>
                                      </p:cBhvr>
                                      <p:tavLst>
                                        <p:tav tm="0">
                                          <p:val>
                                            <p:fltVal val="0"/>
                                          </p:val>
                                        </p:tav>
                                        <p:tav tm="100000">
                                          <p:val>
                                            <p:strVal val="#ppt_w"/>
                                          </p:val>
                                        </p:tav>
                                      </p:tavLst>
                                    </p:anim>
                                    <p:anim calcmode="lin" valueType="num">
                                      <p:cBhvr>
                                        <p:cTn id="584" dur="500" fill="hold"/>
                                        <p:tgtEl>
                                          <p:spTgt spid="355"/>
                                        </p:tgtEl>
                                        <p:attrNameLst>
                                          <p:attrName>ppt_h</p:attrName>
                                        </p:attrNameLst>
                                      </p:cBhvr>
                                      <p:tavLst>
                                        <p:tav tm="0">
                                          <p:val>
                                            <p:fltVal val="0"/>
                                          </p:val>
                                        </p:tav>
                                        <p:tav tm="100000">
                                          <p:val>
                                            <p:strVal val="#ppt_h"/>
                                          </p:val>
                                        </p:tav>
                                      </p:tavLst>
                                    </p:anim>
                                    <p:anim calcmode="lin" valueType="num">
                                      <p:cBhvr>
                                        <p:cTn id="585" dur="500" fill="hold"/>
                                        <p:tgtEl>
                                          <p:spTgt spid="355"/>
                                        </p:tgtEl>
                                        <p:attrNameLst>
                                          <p:attrName>style.rotation</p:attrName>
                                        </p:attrNameLst>
                                      </p:cBhvr>
                                      <p:tavLst>
                                        <p:tav tm="0">
                                          <p:val>
                                            <p:fltVal val="360"/>
                                          </p:val>
                                        </p:tav>
                                        <p:tav tm="100000">
                                          <p:val>
                                            <p:fltVal val="0"/>
                                          </p:val>
                                        </p:tav>
                                      </p:tavLst>
                                    </p:anim>
                                    <p:animEffect transition="in" filter="fade">
                                      <p:cBhvr>
                                        <p:cTn id="586" dur="500"/>
                                        <p:tgtEl>
                                          <p:spTgt spid="355"/>
                                        </p:tgtEl>
                                      </p:cBhvr>
                                    </p:animEffect>
                                  </p:childTnLst>
                                </p:cTn>
                              </p:par>
                              <p:par>
                                <p:cTn id="587" presetID="49" presetClass="entr" presetSubtype="0" decel="100000" fill="hold" grpId="0" nodeType="withEffect">
                                  <p:stCondLst>
                                    <p:cond delay="1000"/>
                                  </p:stCondLst>
                                  <p:childTnLst>
                                    <p:set>
                                      <p:cBhvr>
                                        <p:cTn id="588" dur="1" fill="hold">
                                          <p:stCondLst>
                                            <p:cond delay="0"/>
                                          </p:stCondLst>
                                        </p:cTn>
                                        <p:tgtEl>
                                          <p:spTgt spid="356"/>
                                        </p:tgtEl>
                                        <p:attrNameLst>
                                          <p:attrName>style.visibility</p:attrName>
                                        </p:attrNameLst>
                                      </p:cBhvr>
                                      <p:to>
                                        <p:strVal val="visible"/>
                                      </p:to>
                                    </p:set>
                                    <p:anim calcmode="lin" valueType="num">
                                      <p:cBhvr>
                                        <p:cTn id="589" dur="500" fill="hold"/>
                                        <p:tgtEl>
                                          <p:spTgt spid="356"/>
                                        </p:tgtEl>
                                        <p:attrNameLst>
                                          <p:attrName>ppt_w</p:attrName>
                                        </p:attrNameLst>
                                      </p:cBhvr>
                                      <p:tavLst>
                                        <p:tav tm="0">
                                          <p:val>
                                            <p:fltVal val="0"/>
                                          </p:val>
                                        </p:tav>
                                        <p:tav tm="100000">
                                          <p:val>
                                            <p:strVal val="#ppt_w"/>
                                          </p:val>
                                        </p:tav>
                                      </p:tavLst>
                                    </p:anim>
                                    <p:anim calcmode="lin" valueType="num">
                                      <p:cBhvr>
                                        <p:cTn id="590" dur="500" fill="hold"/>
                                        <p:tgtEl>
                                          <p:spTgt spid="356"/>
                                        </p:tgtEl>
                                        <p:attrNameLst>
                                          <p:attrName>ppt_h</p:attrName>
                                        </p:attrNameLst>
                                      </p:cBhvr>
                                      <p:tavLst>
                                        <p:tav tm="0">
                                          <p:val>
                                            <p:fltVal val="0"/>
                                          </p:val>
                                        </p:tav>
                                        <p:tav tm="100000">
                                          <p:val>
                                            <p:strVal val="#ppt_h"/>
                                          </p:val>
                                        </p:tav>
                                      </p:tavLst>
                                    </p:anim>
                                    <p:anim calcmode="lin" valueType="num">
                                      <p:cBhvr>
                                        <p:cTn id="591" dur="500" fill="hold"/>
                                        <p:tgtEl>
                                          <p:spTgt spid="356"/>
                                        </p:tgtEl>
                                        <p:attrNameLst>
                                          <p:attrName>style.rotation</p:attrName>
                                        </p:attrNameLst>
                                      </p:cBhvr>
                                      <p:tavLst>
                                        <p:tav tm="0">
                                          <p:val>
                                            <p:fltVal val="360"/>
                                          </p:val>
                                        </p:tav>
                                        <p:tav tm="100000">
                                          <p:val>
                                            <p:fltVal val="0"/>
                                          </p:val>
                                        </p:tav>
                                      </p:tavLst>
                                    </p:anim>
                                    <p:animEffect transition="in" filter="fade">
                                      <p:cBhvr>
                                        <p:cTn id="592" dur="500"/>
                                        <p:tgtEl>
                                          <p:spTgt spid="356"/>
                                        </p:tgtEl>
                                      </p:cBhvr>
                                    </p:animEffect>
                                  </p:childTnLst>
                                </p:cTn>
                              </p:par>
                              <p:par>
                                <p:cTn id="593" presetID="49" presetClass="entr" presetSubtype="0" decel="100000" fill="hold" grpId="0" nodeType="withEffect">
                                  <p:stCondLst>
                                    <p:cond delay="3200"/>
                                  </p:stCondLst>
                                  <p:childTnLst>
                                    <p:set>
                                      <p:cBhvr>
                                        <p:cTn id="594" dur="1" fill="hold">
                                          <p:stCondLst>
                                            <p:cond delay="0"/>
                                          </p:stCondLst>
                                        </p:cTn>
                                        <p:tgtEl>
                                          <p:spTgt spid="357"/>
                                        </p:tgtEl>
                                        <p:attrNameLst>
                                          <p:attrName>style.visibility</p:attrName>
                                        </p:attrNameLst>
                                      </p:cBhvr>
                                      <p:to>
                                        <p:strVal val="visible"/>
                                      </p:to>
                                    </p:set>
                                    <p:anim calcmode="lin" valueType="num">
                                      <p:cBhvr>
                                        <p:cTn id="595" dur="500" fill="hold"/>
                                        <p:tgtEl>
                                          <p:spTgt spid="357"/>
                                        </p:tgtEl>
                                        <p:attrNameLst>
                                          <p:attrName>ppt_w</p:attrName>
                                        </p:attrNameLst>
                                      </p:cBhvr>
                                      <p:tavLst>
                                        <p:tav tm="0">
                                          <p:val>
                                            <p:fltVal val="0"/>
                                          </p:val>
                                        </p:tav>
                                        <p:tav tm="100000">
                                          <p:val>
                                            <p:strVal val="#ppt_w"/>
                                          </p:val>
                                        </p:tav>
                                      </p:tavLst>
                                    </p:anim>
                                    <p:anim calcmode="lin" valueType="num">
                                      <p:cBhvr>
                                        <p:cTn id="596" dur="500" fill="hold"/>
                                        <p:tgtEl>
                                          <p:spTgt spid="357"/>
                                        </p:tgtEl>
                                        <p:attrNameLst>
                                          <p:attrName>ppt_h</p:attrName>
                                        </p:attrNameLst>
                                      </p:cBhvr>
                                      <p:tavLst>
                                        <p:tav tm="0">
                                          <p:val>
                                            <p:fltVal val="0"/>
                                          </p:val>
                                        </p:tav>
                                        <p:tav tm="100000">
                                          <p:val>
                                            <p:strVal val="#ppt_h"/>
                                          </p:val>
                                        </p:tav>
                                      </p:tavLst>
                                    </p:anim>
                                    <p:anim calcmode="lin" valueType="num">
                                      <p:cBhvr>
                                        <p:cTn id="597" dur="500" fill="hold"/>
                                        <p:tgtEl>
                                          <p:spTgt spid="357"/>
                                        </p:tgtEl>
                                        <p:attrNameLst>
                                          <p:attrName>style.rotation</p:attrName>
                                        </p:attrNameLst>
                                      </p:cBhvr>
                                      <p:tavLst>
                                        <p:tav tm="0">
                                          <p:val>
                                            <p:fltVal val="360"/>
                                          </p:val>
                                        </p:tav>
                                        <p:tav tm="100000">
                                          <p:val>
                                            <p:fltVal val="0"/>
                                          </p:val>
                                        </p:tav>
                                      </p:tavLst>
                                    </p:anim>
                                    <p:animEffect transition="in" filter="fade">
                                      <p:cBhvr>
                                        <p:cTn id="598" dur="500"/>
                                        <p:tgtEl>
                                          <p:spTgt spid="357"/>
                                        </p:tgtEl>
                                      </p:cBhvr>
                                    </p:animEffect>
                                  </p:childTnLst>
                                </p:cTn>
                              </p:par>
                              <p:par>
                                <p:cTn id="599" presetID="49" presetClass="entr" presetSubtype="0" decel="100000" fill="hold" grpId="0" nodeType="withEffect">
                                  <p:stCondLst>
                                    <p:cond delay="500"/>
                                  </p:stCondLst>
                                  <p:childTnLst>
                                    <p:set>
                                      <p:cBhvr>
                                        <p:cTn id="600" dur="1" fill="hold">
                                          <p:stCondLst>
                                            <p:cond delay="0"/>
                                          </p:stCondLst>
                                        </p:cTn>
                                        <p:tgtEl>
                                          <p:spTgt spid="358"/>
                                        </p:tgtEl>
                                        <p:attrNameLst>
                                          <p:attrName>style.visibility</p:attrName>
                                        </p:attrNameLst>
                                      </p:cBhvr>
                                      <p:to>
                                        <p:strVal val="visible"/>
                                      </p:to>
                                    </p:set>
                                    <p:anim calcmode="lin" valueType="num">
                                      <p:cBhvr>
                                        <p:cTn id="601" dur="500" fill="hold"/>
                                        <p:tgtEl>
                                          <p:spTgt spid="358"/>
                                        </p:tgtEl>
                                        <p:attrNameLst>
                                          <p:attrName>ppt_w</p:attrName>
                                        </p:attrNameLst>
                                      </p:cBhvr>
                                      <p:tavLst>
                                        <p:tav tm="0">
                                          <p:val>
                                            <p:fltVal val="0"/>
                                          </p:val>
                                        </p:tav>
                                        <p:tav tm="100000">
                                          <p:val>
                                            <p:strVal val="#ppt_w"/>
                                          </p:val>
                                        </p:tav>
                                      </p:tavLst>
                                    </p:anim>
                                    <p:anim calcmode="lin" valueType="num">
                                      <p:cBhvr>
                                        <p:cTn id="602" dur="500" fill="hold"/>
                                        <p:tgtEl>
                                          <p:spTgt spid="358"/>
                                        </p:tgtEl>
                                        <p:attrNameLst>
                                          <p:attrName>ppt_h</p:attrName>
                                        </p:attrNameLst>
                                      </p:cBhvr>
                                      <p:tavLst>
                                        <p:tav tm="0">
                                          <p:val>
                                            <p:fltVal val="0"/>
                                          </p:val>
                                        </p:tav>
                                        <p:tav tm="100000">
                                          <p:val>
                                            <p:strVal val="#ppt_h"/>
                                          </p:val>
                                        </p:tav>
                                      </p:tavLst>
                                    </p:anim>
                                    <p:anim calcmode="lin" valueType="num">
                                      <p:cBhvr>
                                        <p:cTn id="603" dur="500" fill="hold"/>
                                        <p:tgtEl>
                                          <p:spTgt spid="358"/>
                                        </p:tgtEl>
                                        <p:attrNameLst>
                                          <p:attrName>style.rotation</p:attrName>
                                        </p:attrNameLst>
                                      </p:cBhvr>
                                      <p:tavLst>
                                        <p:tav tm="0">
                                          <p:val>
                                            <p:fltVal val="360"/>
                                          </p:val>
                                        </p:tav>
                                        <p:tav tm="100000">
                                          <p:val>
                                            <p:fltVal val="0"/>
                                          </p:val>
                                        </p:tav>
                                      </p:tavLst>
                                    </p:anim>
                                    <p:animEffect transition="in" filter="fade">
                                      <p:cBhvr>
                                        <p:cTn id="604" dur="500"/>
                                        <p:tgtEl>
                                          <p:spTgt spid="358"/>
                                        </p:tgtEl>
                                      </p:cBhvr>
                                    </p:animEffect>
                                  </p:childTnLst>
                                </p:cTn>
                              </p:par>
                              <p:par>
                                <p:cTn id="605" presetID="49" presetClass="entr" presetSubtype="0" decel="100000" fill="hold" grpId="0" nodeType="withEffect">
                                  <p:stCondLst>
                                    <p:cond delay="2200"/>
                                  </p:stCondLst>
                                  <p:childTnLst>
                                    <p:set>
                                      <p:cBhvr>
                                        <p:cTn id="606" dur="1" fill="hold">
                                          <p:stCondLst>
                                            <p:cond delay="0"/>
                                          </p:stCondLst>
                                        </p:cTn>
                                        <p:tgtEl>
                                          <p:spTgt spid="359"/>
                                        </p:tgtEl>
                                        <p:attrNameLst>
                                          <p:attrName>style.visibility</p:attrName>
                                        </p:attrNameLst>
                                      </p:cBhvr>
                                      <p:to>
                                        <p:strVal val="visible"/>
                                      </p:to>
                                    </p:set>
                                    <p:anim calcmode="lin" valueType="num">
                                      <p:cBhvr>
                                        <p:cTn id="607" dur="500" fill="hold"/>
                                        <p:tgtEl>
                                          <p:spTgt spid="359"/>
                                        </p:tgtEl>
                                        <p:attrNameLst>
                                          <p:attrName>ppt_w</p:attrName>
                                        </p:attrNameLst>
                                      </p:cBhvr>
                                      <p:tavLst>
                                        <p:tav tm="0">
                                          <p:val>
                                            <p:fltVal val="0"/>
                                          </p:val>
                                        </p:tav>
                                        <p:tav tm="100000">
                                          <p:val>
                                            <p:strVal val="#ppt_w"/>
                                          </p:val>
                                        </p:tav>
                                      </p:tavLst>
                                    </p:anim>
                                    <p:anim calcmode="lin" valueType="num">
                                      <p:cBhvr>
                                        <p:cTn id="608" dur="500" fill="hold"/>
                                        <p:tgtEl>
                                          <p:spTgt spid="359"/>
                                        </p:tgtEl>
                                        <p:attrNameLst>
                                          <p:attrName>ppt_h</p:attrName>
                                        </p:attrNameLst>
                                      </p:cBhvr>
                                      <p:tavLst>
                                        <p:tav tm="0">
                                          <p:val>
                                            <p:fltVal val="0"/>
                                          </p:val>
                                        </p:tav>
                                        <p:tav tm="100000">
                                          <p:val>
                                            <p:strVal val="#ppt_h"/>
                                          </p:val>
                                        </p:tav>
                                      </p:tavLst>
                                    </p:anim>
                                    <p:anim calcmode="lin" valueType="num">
                                      <p:cBhvr>
                                        <p:cTn id="609" dur="500" fill="hold"/>
                                        <p:tgtEl>
                                          <p:spTgt spid="359"/>
                                        </p:tgtEl>
                                        <p:attrNameLst>
                                          <p:attrName>style.rotation</p:attrName>
                                        </p:attrNameLst>
                                      </p:cBhvr>
                                      <p:tavLst>
                                        <p:tav tm="0">
                                          <p:val>
                                            <p:fltVal val="360"/>
                                          </p:val>
                                        </p:tav>
                                        <p:tav tm="100000">
                                          <p:val>
                                            <p:fltVal val="0"/>
                                          </p:val>
                                        </p:tav>
                                      </p:tavLst>
                                    </p:anim>
                                    <p:animEffect transition="in" filter="fade">
                                      <p:cBhvr>
                                        <p:cTn id="610" dur="500"/>
                                        <p:tgtEl>
                                          <p:spTgt spid="359"/>
                                        </p:tgtEl>
                                      </p:cBhvr>
                                    </p:animEffect>
                                  </p:childTnLst>
                                </p:cTn>
                              </p:par>
                              <p:par>
                                <p:cTn id="611" presetID="49" presetClass="entr" presetSubtype="0" decel="100000" fill="hold" grpId="0" nodeType="withEffect">
                                  <p:stCondLst>
                                    <p:cond delay="3700"/>
                                  </p:stCondLst>
                                  <p:childTnLst>
                                    <p:set>
                                      <p:cBhvr>
                                        <p:cTn id="612" dur="1" fill="hold">
                                          <p:stCondLst>
                                            <p:cond delay="0"/>
                                          </p:stCondLst>
                                        </p:cTn>
                                        <p:tgtEl>
                                          <p:spTgt spid="360"/>
                                        </p:tgtEl>
                                        <p:attrNameLst>
                                          <p:attrName>style.visibility</p:attrName>
                                        </p:attrNameLst>
                                      </p:cBhvr>
                                      <p:to>
                                        <p:strVal val="visible"/>
                                      </p:to>
                                    </p:set>
                                    <p:anim calcmode="lin" valueType="num">
                                      <p:cBhvr>
                                        <p:cTn id="613" dur="500" fill="hold"/>
                                        <p:tgtEl>
                                          <p:spTgt spid="360"/>
                                        </p:tgtEl>
                                        <p:attrNameLst>
                                          <p:attrName>ppt_w</p:attrName>
                                        </p:attrNameLst>
                                      </p:cBhvr>
                                      <p:tavLst>
                                        <p:tav tm="0">
                                          <p:val>
                                            <p:fltVal val="0"/>
                                          </p:val>
                                        </p:tav>
                                        <p:tav tm="100000">
                                          <p:val>
                                            <p:strVal val="#ppt_w"/>
                                          </p:val>
                                        </p:tav>
                                      </p:tavLst>
                                    </p:anim>
                                    <p:anim calcmode="lin" valueType="num">
                                      <p:cBhvr>
                                        <p:cTn id="614" dur="500" fill="hold"/>
                                        <p:tgtEl>
                                          <p:spTgt spid="360"/>
                                        </p:tgtEl>
                                        <p:attrNameLst>
                                          <p:attrName>ppt_h</p:attrName>
                                        </p:attrNameLst>
                                      </p:cBhvr>
                                      <p:tavLst>
                                        <p:tav tm="0">
                                          <p:val>
                                            <p:fltVal val="0"/>
                                          </p:val>
                                        </p:tav>
                                        <p:tav tm="100000">
                                          <p:val>
                                            <p:strVal val="#ppt_h"/>
                                          </p:val>
                                        </p:tav>
                                      </p:tavLst>
                                    </p:anim>
                                    <p:anim calcmode="lin" valueType="num">
                                      <p:cBhvr>
                                        <p:cTn id="615" dur="500" fill="hold"/>
                                        <p:tgtEl>
                                          <p:spTgt spid="360"/>
                                        </p:tgtEl>
                                        <p:attrNameLst>
                                          <p:attrName>style.rotation</p:attrName>
                                        </p:attrNameLst>
                                      </p:cBhvr>
                                      <p:tavLst>
                                        <p:tav tm="0">
                                          <p:val>
                                            <p:fltVal val="360"/>
                                          </p:val>
                                        </p:tav>
                                        <p:tav tm="100000">
                                          <p:val>
                                            <p:fltVal val="0"/>
                                          </p:val>
                                        </p:tav>
                                      </p:tavLst>
                                    </p:anim>
                                    <p:animEffect transition="in" filter="fade">
                                      <p:cBhvr>
                                        <p:cTn id="616" dur="500"/>
                                        <p:tgtEl>
                                          <p:spTgt spid="360"/>
                                        </p:tgtEl>
                                      </p:cBhvr>
                                    </p:animEffect>
                                  </p:childTnLst>
                                </p:cTn>
                              </p:par>
                              <p:par>
                                <p:cTn id="617" presetID="49" presetClass="entr" presetSubtype="0" decel="100000" fill="hold" grpId="0" nodeType="withEffect">
                                  <p:stCondLst>
                                    <p:cond delay="1600"/>
                                  </p:stCondLst>
                                  <p:childTnLst>
                                    <p:set>
                                      <p:cBhvr>
                                        <p:cTn id="618" dur="1" fill="hold">
                                          <p:stCondLst>
                                            <p:cond delay="0"/>
                                          </p:stCondLst>
                                        </p:cTn>
                                        <p:tgtEl>
                                          <p:spTgt spid="361"/>
                                        </p:tgtEl>
                                        <p:attrNameLst>
                                          <p:attrName>style.visibility</p:attrName>
                                        </p:attrNameLst>
                                      </p:cBhvr>
                                      <p:to>
                                        <p:strVal val="visible"/>
                                      </p:to>
                                    </p:set>
                                    <p:anim calcmode="lin" valueType="num">
                                      <p:cBhvr>
                                        <p:cTn id="619" dur="500" fill="hold"/>
                                        <p:tgtEl>
                                          <p:spTgt spid="361"/>
                                        </p:tgtEl>
                                        <p:attrNameLst>
                                          <p:attrName>ppt_w</p:attrName>
                                        </p:attrNameLst>
                                      </p:cBhvr>
                                      <p:tavLst>
                                        <p:tav tm="0">
                                          <p:val>
                                            <p:fltVal val="0"/>
                                          </p:val>
                                        </p:tav>
                                        <p:tav tm="100000">
                                          <p:val>
                                            <p:strVal val="#ppt_w"/>
                                          </p:val>
                                        </p:tav>
                                      </p:tavLst>
                                    </p:anim>
                                    <p:anim calcmode="lin" valueType="num">
                                      <p:cBhvr>
                                        <p:cTn id="620" dur="500" fill="hold"/>
                                        <p:tgtEl>
                                          <p:spTgt spid="361"/>
                                        </p:tgtEl>
                                        <p:attrNameLst>
                                          <p:attrName>ppt_h</p:attrName>
                                        </p:attrNameLst>
                                      </p:cBhvr>
                                      <p:tavLst>
                                        <p:tav tm="0">
                                          <p:val>
                                            <p:fltVal val="0"/>
                                          </p:val>
                                        </p:tav>
                                        <p:tav tm="100000">
                                          <p:val>
                                            <p:strVal val="#ppt_h"/>
                                          </p:val>
                                        </p:tav>
                                      </p:tavLst>
                                    </p:anim>
                                    <p:anim calcmode="lin" valueType="num">
                                      <p:cBhvr>
                                        <p:cTn id="621" dur="500" fill="hold"/>
                                        <p:tgtEl>
                                          <p:spTgt spid="361"/>
                                        </p:tgtEl>
                                        <p:attrNameLst>
                                          <p:attrName>style.rotation</p:attrName>
                                        </p:attrNameLst>
                                      </p:cBhvr>
                                      <p:tavLst>
                                        <p:tav tm="0">
                                          <p:val>
                                            <p:fltVal val="360"/>
                                          </p:val>
                                        </p:tav>
                                        <p:tav tm="100000">
                                          <p:val>
                                            <p:fltVal val="0"/>
                                          </p:val>
                                        </p:tav>
                                      </p:tavLst>
                                    </p:anim>
                                    <p:animEffect transition="in" filter="fade">
                                      <p:cBhvr>
                                        <p:cTn id="622" dur="500"/>
                                        <p:tgtEl>
                                          <p:spTgt spid="361"/>
                                        </p:tgtEl>
                                      </p:cBhvr>
                                    </p:animEffect>
                                  </p:childTnLst>
                                </p:cTn>
                              </p:par>
                              <p:par>
                                <p:cTn id="623" presetID="49" presetClass="entr" presetSubtype="0" decel="100000" fill="hold" grpId="0" nodeType="withEffect">
                                  <p:stCondLst>
                                    <p:cond delay="0"/>
                                  </p:stCondLst>
                                  <p:childTnLst>
                                    <p:set>
                                      <p:cBhvr>
                                        <p:cTn id="624" dur="1" fill="hold">
                                          <p:stCondLst>
                                            <p:cond delay="0"/>
                                          </p:stCondLst>
                                        </p:cTn>
                                        <p:tgtEl>
                                          <p:spTgt spid="362"/>
                                        </p:tgtEl>
                                        <p:attrNameLst>
                                          <p:attrName>style.visibility</p:attrName>
                                        </p:attrNameLst>
                                      </p:cBhvr>
                                      <p:to>
                                        <p:strVal val="visible"/>
                                      </p:to>
                                    </p:set>
                                    <p:anim calcmode="lin" valueType="num">
                                      <p:cBhvr>
                                        <p:cTn id="625" dur="500" fill="hold"/>
                                        <p:tgtEl>
                                          <p:spTgt spid="362"/>
                                        </p:tgtEl>
                                        <p:attrNameLst>
                                          <p:attrName>ppt_w</p:attrName>
                                        </p:attrNameLst>
                                      </p:cBhvr>
                                      <p:tavLst>
                                        <p:tav tm="0">
                                          <p:val>
                                            <p:fltVal val="0"/>
                                          </p:val>
                                        </p:tav>
                                        <p:tav tm="100000">
                                          <p:val>
                                            <p:strVal val="#ppt_w"/>
                                          </p:val>
                                        </p:tav>
                                      </p:tavLst>
                                    </p:anim>
                                    <p:anim calcmode="lin" valueType="num">
                                      <p:cBhvr>
                                        <p:cTn id="626" dur="500" fill="hold"/>
                                        <p:tgtEl>
                                          <p:spTgt spid="362"/>
                                        </p:tgtEl>
                                        <p:attrNameLst>
                                          <p:attrName>ppt_h</p:attrName>
                                        </p:attrNameLst>
                                      </p:cBhvr>
                                      <p:tavLst>
                                        <p:tav tm="0">
                                          <p:val>
                                            <p:fltVal val="0"/>
                                          </p:val>
                                        </p:tav>
                                        <p:tav tm="100000">
                                          <p:val>
                                            <p:strVal val="#ppt_h"/>
                                          </p:val>
                                        </p:tav>
                                      </p:tavLst>
                                    </p:anim>
                                    <p:anim calcmode="lin" valueType="num">
                                      <p:cBhvr>
                                        <p:cTn id="627" dur="500" fill="hold"/>
                                        <p:tgtEl>
                                          <p:spTgt spid="362"/>
                                        </p:tgtEl>
                                        <p:attrNameLst>
                                          <p:attrName>style.rotation</p:attrName>
                                        </p:attrNameLst>
                                      </p:cBhvr>
                                      <p:tavLst>
                                        <p:tav tm="0">
                                          <p:val>
                                            <p:fltVal val="360"/>
                                          </p:val>
                                        </p:tav>
                                        <p:tav tm="100000">
                                          <p:val>
                                            <p:fltVal val="0"/>
                                          </p:val>
                                        </p:tav>
                                      </p:tavLst>
                                    </p:anim>
                                    <p:animEffect transition="in" filter="fade">
                                      <p:cBhvr>
                                        <p:cTn id="628" dur="500"/>
                                        <p:tgtEl>
                                          <p:spTgt spid="362"/>
                                        </p:tgtEl>
                                      </p:cBhvr>
                                    </p:animEffect>
                                  </p:childTnLst>
                                </p:cTn>
                              </p:par>
                              <p:par>
                                <p:cTn id="629" presetID="49" presetClass="entr" presetSubtype="0" decel="100000" fill="hold" grpId="0" nodeType="withEffect">
                                  <p:stCondLst>
                                    <p:cond delay="1600"/>
                                  </p:stCondLst>
                                  <p:childTnLst>
                                    <p:set>
                                      <p:cBhvr>
                                        <p:cTn id="630" dur="1" fill="hold">
                                          <p:stCondLst>
                                            <p:cond delay="0"/>
                                          </p:stCondLst>
                                        </p:cTn>
                                        <p:tgtEl>
                                          <p:spTgt spid="363"/>
                                        </p:tgtEl>
                                        <p:attrNameLst>
                                          <p:attrName>style.visibility</p:attrName>
                                        </p:attrNameLst>
                                      </p:cBhvr>
                                      <p:to>
                                        <p:strVal val="visible"/>
                                      </p:to>
                                    </p:set>
                                    <p:anim calcmode="lin" valueType="num">
                                      <p:cBhvr>
                                        <p:cTn id="631" dur="500" fill="hold"/>
                                        <p:tgtEl>
                                          <p:spTgt spid="363"/>
                                        </p:tgtEl>
                                        <p:attrNameLst>
                                          <p:attrName>ppt_w</p:attrName>
                                        </p:attrNameLst>
                                      </p:cBhvr>
                                      <p:tavLst>
                                        <p:tav tm="0">
                                          <p:val>
                                            <p:fltVal val="0"/>
                                          </p:val>
                                        </p:tav>
                                        <p:tav tm="100000">
                                          <p:val>
                                            <p:strVal val="#ppt_w"/>
                                          </p:val>
                                        </p:tav>
                                      </p:tavLst>
                                    </p:anim>
                                    <p:anim calcmode="lin" valueType="num">
                                      <p:cBhvr>
                                        <p:cTn id="632" dur="500" fill="hold"/>
                                        <p:tgtEl>
                                          <p:spTgt spid="363"/>
                                        </p:tgtEl>
                                        <p:attrNameLst>
                                          <p:attrName>ppt_h</p:attrName>
                                        </p:attrNameLst>
                                      </p:cBhvr>
                                      <p:tavLst>
                                        <p:tav tm="0">
                                          <p:val>
                                            <p:fltVal val="0"/>
                                          </p:val>
                                        </p:tav>
                                        <p:tav tm="100000">
                                          <p:val>
                                            <p:strVal val="#ppt_h"/>
                                          </p:val>
                                        </p:tav>
                                      </p:tavLst>
                                    </p:anim>
                                    <p:anim calcmode="lin" valueType="num">
                                      <p:cBhvr>
                                        <p:cTn id="633" dur="500" fill="hold"/>
                                        <p:tgtEl>
                                          <p:spTgt spid="363"/>
                                        </p:tgtEl>
                                        <p:attrNameLst>
                                          <p:attrName>style.rotation</p:attrName>
                                        </p:attrNameLst>
                                      </p:cBhvr>
                                      <p:tavLst>
                                        <p:tav tm="0">
                                          <p:val>
                                            <p:fltVal val="360"/>
                                          </p:val>
                                        </p:tav>
                                        <p:tav tm="100000">
                                          <p:val>
                                            <p:fltVal val="0"/>
                                          </p:val>
                                        </p:tav>
                                      </p:tavLst>
                                    </p:anim>
                                    <p:animEffect transition="in" filter="fade">
                                      <p:cBhvr>
                                        <p:cTn id="634" dur="500"/>
                                        <p:tgtEl>
                                          <p:spTgt spid="363"/>
                                        </p:tgtEl>
                                      </p:cBhvr>
                                    </p:animEffect>
                                  </p:childTnLst>
                                </p:cTn>
                              </p:par>
                              <p:par>
                                <p:cTn id="635" presetID="49" presetClass="entr" presetSubtype="0" decel="100000" fill="hold" grpId="0" nodeType="withEffect">
                                  <p:stCondLst>
                                    <p:cond delay="1000"/>
                                  </p:stCondLst>
                                  <p:childTnLst>
                                    <p:set>
                                      <p:cBhvr>
                                        <p:cTn id="636" dur="1" fill="hold">
                                          <p:stCondLst>
                                            <p:cond delay="0"/>
                                          </p:stCondLst>
                                        </p:cTn>
                                        <p:tgtEl>
                                          <p:spTgt spid="364"/>
                                        </p:tgtEl>
                                        <p:attrNameLst>
                                          <p:attrName>style.visibility</p:attrName>
                                        </p:attrNameLst>
                                      </p:cBhvr>
                                      <p:to>
                                        <p:strVal val="visible"/>
                                      </p:to>
                                    </p:set>
                                    <p:anim calcmode="lin" valueType="num">
                                      <p:cBhvr>
                                        <p:cTn id="637" dur="500" fill="hold"/>
                                        <p:tgtEl>
                                          <p:spTgt spid="364"/>
                                        </p:tgtEl>
                                        <p:attrNameLst>
                                          <p:attrName>ppt_w</p:attrName>
                                        </p:attrNameLst>
                                      </p:cBhvr>
                                      <p:tavLst>
                                        <p:tav tm="0">
                                          <p:val>
                                            <p:fltVal val="0"/>
                                          </p:val>
                                        </p:tav>
                                        <p:tav tm="100000">
                                          <p:val>
                                            <p:strVal val="#ppt_w"/>
                                          </p:val>
                                        </p:tav>
                                      </p:tavLst>
                                    </p:anim>
                                    <p:anim calcmode="lin" valueType="num">
                                      <p:cBhvr>
                                        <p:cTn id="638" dur="500" fill="hold"/>
                                        <p:tgtEl>
                                          <p:spTgt spid="364"/>
                                        </p:tgtEl>
                                        <p:attrNameLst>
                                          <p:attrName>ppt_h</p:attrName>
                                        </p:attrNameLst>
                                      </p:cBhvr>
                                      <p:tavLst>
                                        <p:tav tm="0">
                                          <p:val>
                                            <p:fltVal val="0"/>
                                          </p:val>
                                        </p:tav>
                                        <p:tav tm="100000">
                                          <p:val>
                                            <p:strVal val="#ppt_h"/>
                                          </p:val>
                                        </p:tav>
                                      </p:tavLst>
                                    </p:anim>
                                    <p:anim calcmode="lin" valueType="num">
                                      <p:cBhvr>
                                        <p:cTn id="639" dur="500" fill="hold"/>
                                        <p:tgtEl>
                                          <p:spTgt spid="364"/>
                                        </p:tgtEl>
                                        <p:attrNameLst>
                                          <p:attrName>style.rotation</p:attrName>
                                        </p:attrNameLst>
                                      </p:cBhvr>
                                      <p:tavLst>
                                        <p:tav tm="0">
                                          <p:val>
                                            <p:fltVal val="360"/>
                                          </p:val>
                                        </p:tav>
                                        <p:tav tm="100000">
                                          <p:val>
                                            <p:fltVal val="0"/>
                                          </p:val>
                                        </p:tav>
                                      </p:tavLst>
                                    </p:anim>
                                    <p:animEffect transition="in" filter="fade">
                                      <p:cBhvr>
                                        <p:cTn id="640" dur="500"/>
                                        <p:tgtEl>
                                          <p:spTgt spid="364"/>
                                        </p:tgtEl>
                                      </p:cBhvr>
                                    </p:animEffect>
                                  </p:childTnLst>
                                </p:cTn>
                              </p:par>
                              <p:par>
                                <p:cTn id="641" presetID="49" presetClass="entr" presetSubtype="0" decel="100000" fill="hold" grpId="0" nodeType="withEffect">
                                  <p:stCondLst>
                                    <p:cond delay="0"/>
                                  </p:stCondLst>
                                  <p:childTnLst>
                                    <p:set>
                                      <p:cBhvr>
                                        <p:cTn id="642" dur="1" fill="hold">
                                          <p:stCondLst>
                                            <p:cond delay="0"/>
                                          </p:stCondLst>
                                        </p:cTn>
                                        <p:tgtEl>
                                          <p:spTgt spid="365"/>
                                        </p:tgtEl>
                                        <p:attrNameLst>
                                          <p:attrName>style.visibility</p:attrName>
                                        </p:attrNameLst>
                                      </p:cBhvr>
                                      <p:to>
                                        <p:strVal val="visible"/>
                                      </p:to>
                                    </p:set>
                                    <p:anim calcmode="lin" valueType="num">
                                      <p:cBhvr>
                                        <p:cTn id="643" dur="500" fill="hold"/>
                                        <p:tgtEl>
                                          <p:spTgt spid="365"/>
                                        </p:tgtEl>
                                        <p:attrNameLst>
                                          <p:attrName>ppt_w</p:attrName>
                                        </p:attrNameLst>
                                      </p:cBhvr>
                                      <p:tavLst>
                                        <p:tav tm="0">
                                          <p:val>
                                            <p:fltVal val="0"/>
                                          </p:val>
                                        </p:tav>
                                        <p:tav tm="100000">
                                          <p:val>
                                            <p:strVal val="#ppt_w"/>
                                          </p:val>
                                        </p:tav>
                                      </p:tavLst>
                                    </p:anim>
                                    <p:anim calcmode="lin" valueType="num">
                                      <p:cBhvr>
                                        <p:cTn id="644" dur="500" fill="hold"/>
                                        <p:tgtEl>
                                          <p:spTgt spid="365"/>
                                        </p:tgtEl>
                                        <p:attrNameLst>
                                          <p:attrName>ppt_h</p:attrName>
                                        </p:attrNameLst>
                                      </p:cBhvr>
                                      <p:tavLst>
                                        <p:tav tm="0">
                                          <p:val>
                                            <p:fltVal val="0"/>
                                          </p:val>
                                        </p:tav>
                                        <p:tav tm="100000">
                                          <p:val>
                                            <p:strVal val="#ppt_h"/>
                                          </p:val>
                                        </p:tav>
                                      </p:tavLst>
                                    </p:anim>
                                    <p:anim calcmode="lin" valueType="num">
                                      <p:cBhvr>
                                        <p:cTn id="645" dur="500" fill="hold"/>
                                        <p:tgtEl>
                                          <p:spTgt spid="365"/>
                                        </p:tgtEl>
                                        <p:attrNameLst>
                                          <p:attrName>style.rotation</p:attrName>
                                        </p:attrNameLst>
                                      </p:cBhvr>
                                      <p:tavLst>
                                        <p:tav tm="0">
                                          <p:val>
                                            <p:fltVal val="360"/>
                                          </p:val>
                                        </p:tav>
                                        <p:tav tm="100000">
                                          <p:val>
                                            <p:fltVal val="0"/>
                                          </p:val>
                                        </p:tav>
                                      </p:tavLst>
                                    </p:anim>
                                    <p:animEffect transition="in" filter="fade">
                                      <p:cBhvr>
                                        <p:cTn id="646" dur="500"/>
                                        <p:tgtEl>
                                          <p:spTgt spid="365"/>
                                        </p:tgtEl>
                                      </p:cBhvr>
                                    </p:animEffect>
                                  </p:childTnLst>
                                </p:cTn>
                              </p:par>
                              <p:par>
                                <p:cTn id="647" presetID="49" presetClass="entr" presetSubtype="0" decel="100000" fill="hold" grpId="0" nodeType="withEffect">
                                  <p:stCondLst>
                                    <p:cond delay="1600"/>
                                  </p:stCondLst>
                                  <p:childTnLst>
                                    <p:set>
                                      <p:cBhvr>
                                        <p:cTn id="648" dur="1" fill="hold">
                                          <p:stCondLst>
                                            <p:cond delay="0"/>
                                          </p:stCondLst>
                                        </p:cTn>
                                        <p:tgtEl>
                                          <p:spTgt spid="366"/>
                                        </p:tgtEl>
                                        <p:attrNameLst>
                                          <p:attrName>style.visibility</p:attrName>
                                        </p:attrNameLst>
                                      </p:cBhvr>
                                      <p:to>
                                        <p:strVal val="visible"/>
                                      </p:to>
                                    </p:set>
                                    <p:anim calcmode="lin" valueType="num">
                                      <p:cBhvr>
                                        <p:cTn id="649" dur="500" fill="hold"/>
                                        <p:tgtEl>
                                          <p:spTgt spid="366"/>
                                        </p:tgtEl>
                                        <p:attrNameLst>
                                          <p:attrName>ppt_w</p:attrName>
                                        </p:attrNameLst>
                                      </p:cBhvr>
                                      <p:tavLst>
                                        <p:tav tm="0">
                                          <p:val>
                                            <p:fltVal val="0"/>
                                          </p:val>
                                        </p:tav>
                                        <p:tav tm="100000">
                                          <p:val>
                                            <p:strVal val="#ppt_w"/>
                                          </p:val>
                                        </p:tav>
                                      </p:tavLst>
                                    </p:anim>
                                    <p:anim calcmode="lin" valueType="num">
                                      <p:cBhvr>
                                        <p:cTn id="650" dur="500" fill="hold"/>
                                        <p:tgtEl>
                                          <p:spTgt spid="366"/>
                                        </p:tgtEl>
                                        <p:attrNameLst>
                                          <p:attrName>ppt_h</p:attrName>
                                        </p:attrNameLst>
                                      </p:cBhvr>
                                      <p:tavLst>
                                        <p:tav tm="0">
                                          <p:val>
                                            <p:fltVal val="0"/>
                                          </p:val>
                                        </p:tav>
                                        <p:tav tm="100000">
                                          <p:val>
                                            <p:strVal val="#ppt_h"/>
                                          </p:val>
                                        </p:tav>
                                      </p:tavLst>
                                    </p:anim>
                                    <p:anim calcmode="lin" valueType="num">
                                      <p:cBhvr>
                                        <p:cTn id="651" dur="500" fill="hold"/>
                                        <p:tgtEl>
                                          <p:spTgt spid="366"/>
                                        </p:tgtEl>
                                        <p:attrNameLst>
                                          <p:attrName>style.rotation</p:attrName>
                                        </p:attrNameLst>
                                      </p:cBhvr>
                                      <p:tavLst>
                                        <p:tav tm="0">
                                          <p:val>
                                            <p:fltVal val="360"/>
                                          </p:val>
                                        </p:tav>
                                        <p:tav tm="100000">
                                          <p:val>
                                            <p:fltVal val="0"/>
                                          </p:val>
                                        </p:tav>
                                      </p:tavLst>
                                    </p:anim>
                                    <p:animEffect transition="in" filter="fade">
                                      <p:cBhvr>
                                        <p:cTn id="652" dur="500"/>
                                        <p:tgtEl>
                                          <p:spTgt spid="366"/>
                                        </p:tgtEl>
                                      </p:cBhvr>
                                    </p:animEffect>
                                  </p:childTnLst>
                                </p:cTn>
                              </p:par>
                              <p:par>
                                <p:cTn id="653" presetID="49" presetClass="entr" presetSubtype="0" decel="100000" fill="hold" grpId="0" nodeType="withEffect">
                                  <p:stCondLst>
                                    <p:cond delay="0"/>
                                  </p:stCondLst>
                                  <p:childTnLst>
                                    <p:set>
                                      <p:cBhvr>
                                        <p:cTn id="654" dur="1" fill="hold">
                                          <p:stCondLst>
                                            <p:cond delay="0"/>
                                          </p:stCondLst>
                                        </p:cTn>
                                        <p:tgtEl>
                                          <p:spTgt spid="367"/>
                                        </p:tgtEl>
                                        <p:attrNameLst>
                                          <p:attrName>style.visibility</p:attrName>
                                        </p:attrNameLst>
                                      </p:cBhvr>
                                      <p:to>
                                        <p:strVal val="visible"/>
                                      </p:to>
                                    </p:set>
                                    <p:anim calcmode="lin" valueType="num">
                                      <p:cBhvr>
                                        <p:cTn id="655" dur="500" fill="hold"/>
                                        <p:tgtEl>
                                          <p:spTgt spid="367"/>
                                        </p:tgtEl>
                                        <p:attrNameLst>
                                          <p:attrName>ppt_w</p:attrName>
                                        </p:attrNameLst>
                                      </p:cBhvr>
                                      <p:tavLst>
                                        <p:tav tm="0">
                                          <p:val>
                                            <p:fltVal val="0"/>
                                          </p:val>
                                        </p:tav>
                                        <p:tav tm="100000">
                                          <p:val>
                                            <p:strVal val="#ppt_w"/>
                                          </p:val>
                                        </p:tav>
                                      </p:tavLst>
                                    </p:anim>
                                    <p:anim calcmode="lin" valueType="num">
                                      <p:cBhvr>
                                        <p:cTn id="656" dur="500" fill="hold"/>
                                        <p:tgtEl>
                                          <p:spTgt spid="367"/>
                                        </p:tgtEl>
                                        <p:attrNameLst>
                                          <p:attrName>ppt_h</p:attrName>
                                        </p:attrNameLst>
                                      </p:cBhvr>
                                      <p:tavLst>
                                        <p:tav tm="0">
                                          <p:val>
                                            <p:fltVal val="0"/>
                                          </p:val>
                                        </p:tav>
                                        <p:tav tm="100000">
                                          <p:val>
                                            <p:strVal val="#ppt_h"/>
                                          </p:val>
                                        </p:tav>
                                      </p:tavLst>
                                    </p:anim>
                                    <p:anim calcmode="lin" valueType="num">
                                      <p:cBhvr>
                                        <p:cTn id="657" dur="500" fill="hold"/>
                                        <p:tgtEl>
                                          <p:spTgt spid="367"/>
                                        </p:tgtEl>
                                        <p:attrNameLst>
                                          <p:attrName>style.rotation</p:attrName>
                                        </p:attrNameLst>
                                      </p:cBhvr>
                                      <p:tavLst>
                                        <p:tav tm="0">
                                          <p:val>
                                            <p:fltVal val="360"/>
                                          </p:val>
                                        </p:tav>
                                        <p:tav tm="100000">
                                          <p:val>
                                            <p:fltVal val="0"/>
                                          </p:val>
                                        </p:tav>
                                      </p:tavLst>
                                    </p:anim>
                                    <p:animEffect transition="in" filter="fade">
                                      <p:cBhvr>
                                        <p:cTn id="658" dur="500"/>
                                        <p:tgtEl>
                                          <p:spTgt spid="367"/>
                                        </p:tgtEl>
                                      </p:cBhvr>
                                    </p:animEffect>
                                  </p:childTnLst>
                                </p:cTn>
                              </p:par>
                              <p:par>
                                <p:cTn id="659" presetID="49" presetClass="entr" presetSubtype="0" decel="100000" fill="hold" grpId="0" nodeType="withEffect">
                                  <p:stCondLst>
                                    <p:cond delay="1600"/>
                                  </p:stCondLst>
                                  <p:childTnLst>
                                    <p:set>
                                      <p:cBhvr>
                                        <p:cTn id="660" dur="1" fill="hold">
                                          <p:stCondLst>
                                            <p:cond delay="0"/>
                                          </p:stCondLst>
                                        </p:cTn>
                                        <p:tgtEl>
                                          <p:spTgt spid="368"/>
                                        </p:tgtEl>
                                        <p:attrNameLst>
                                          <p:attrName>style.visibility</p:attrName>
                                        </p:attrNameLst>
                                      </p:cBhvr>
                                      <p:to>
                                        <p:strVal val="visible"/>
                                      </p:to>
                                    </p:set>
                                    <p:anim calcmode="lin" valueType="num">
                                      <p:cBhvr>
                                        <p:cTn id="661" dur="500" fill="hold"/>
                                        <p:tgtEl>
                                          <p:spTgt spid="368"/>
                                        </p:tgtEl>
                                        <p:attrNameLst>
                                          <p:attrName>ppt_w</p:attrName>
                                        </p:attrNameLst>
                                      </p:cBhvr>
                                      <p:tavLst>
                                        <p:tav tm="0">
                                          <p:val>
                                            <p:fltVal val="0"/>
                                          </p:val>
                                        </p:tav>
                                        <p:tav tm="100000">
                                          <p:val>
                                            <p:strVal val="#ppt_w"/>
                                          </p:val>
                                        </p:tav>
                                      </p:tavLst>
                                    </p:anim>
                                    <p:anim calcmode="lin" valueType="num">
                                      <p:cBhvr>
                                        <p:cTn id="662" dur="500" fill="hold"/>
                                        <p:tgtEl>
                                          <p:spTgt spid="368"/>
                                        </p:tgtEl>
                                        <p:attrNameLst>
                                          <p:attrName>ppt_h</p:attrName>
                                        </p:attrNameLst>
                                      </p:cBhvr>
                                      <p:tavLst>
                                        <p:tav tm="0">
                                          <p:val>
                                            <p:fltVal val="0"/>
                                          </p:val>
                                        </p:tav>
                                        <p:tav tm="100000">
                                          <p:val>
                                            <p:strVal val="#ppt_h"/>
                                          </p:val>
                                        </p:tav>
                                      </p:tavLst>
                                    </p:anim>
                                    <p:anim calcmode="lin" valueType="num">
                                      <p:cBhvr>
                                        <p:cTn id="663" dur="500" fill="hold"/>
                                        <p:tgtEl>
                                          <p:spTgt spid="368"/>
                                        </p:tgtEl>
                                        <p:attrNameLst>
                                          <p:attrName>style.rotation</p:attrName>
                                        </p:attrNameLst>
                                      </p:cBhvr>
                                      <p:tavLst>
                                        <p:tav tm="0">
                                          <p:val>
                                            <p:fltVal val="360"/>
                                          </p:val>
                                        </p:tav>
                                        <p:tav tm="100000">
                                          <p:val>
                                            <p:fltVal val="0"/>
                                          </p:val>
                                        </p:tav>
                                      </p:tavLst>
                                    </p:anim>
                                    <p:animEffect transition="in" filter="fade">
                                      <p:cBhvr>
                                        <p:cTn id="664" dur="500"/>
                                        <p:tgtEl>
                                          <p:spTgt spid="368"/>
                                        </p:tgtEl>
                                      </p:cBhvr>
                                    </p:animEffect>
                                  </p:childTnLst>
                                </p:cTn>
                              </p:par>
                              <p:par>
                                <p:cTn id="665" presetID="49" presetClass="entr" presetSubtype="0" decel="100000" fill="hold" grpId="0" nodeType="withEffect">
                                  <p:stCondLst>
                                    <p:cond delay="0"/>
                                  </p:stCondLst>
                                  <p:childTnLst>
                                    <p:set>
                                      <p:cBhvr>
                                        <p:cTn id="666" dur="1" fill="hold">
                                          <p:stCondLst>
                                            <p:cond delay="0"/>
                                          </p:stCondLst>
                                        </p:cTn>
                                        <p:tgtEl>
                                          <p:spTgt spid="369"/>
                                        </p:tgtEl>
                                        <p:attrNameLst>
                                          <p:attrName>style.visibility</p:attrName>
                                        </p:attrNameLst>
                                      </p:cBhvr>
                                      <p:to>
                                        <p:strVal val="visible"/>
                                      </p:to>
                                    </p:set>
                                    <p:anim calcmode="lin" valueType="num">
                                      <p:cBhvr>
                                        <p:cTn id="667" dur="500" fill="hold"/>
                                        <p:tgtEl>
                                          <p:spTgt spid="369"/>
                                        </p:tgtEl>
                                        <p:attrNameLst>
                                          <p:attrName>ppt_w</p:attrName>
                                        </p:attrNameLst>
                                      </p:cBhvr>
                                      <p:tavLst>
                                        <p:tav tm="0">
                                          <p:val>
                                            <p:fltVal val="0"/>
                                          </p:val>
                                        </p:tav>
                                        <p:tav tm="100000">
                                          <p:val>
                                            <p:strVal val="#ppt_w"/>
                                          </p:val>
                                        </p:tav>
                                      </p:tavLst>
                                    </p:anim>
                                    <p:anim calcmode="lin" valueType="num">
                                      <p:cBhvr>
                                        <p:cTn id="668" dur="500" fill="hold"/>
                                        <p:tgtEl>
                                          <p:spTgt spid="369"/>
                                        </p:tgtEl>
                                        <p:attrNameLst>
                                          <p:attrName>ppt_h</p:attrName>
                                        </p:attrNameLst>
                                      </p:cBhvr>
                                      <p:tavLst>
                                        <p:tav tm="0">
                                          <p:val>
                                            <p:fltVal val="0"/>
                                          </p:val>
                                        </p:tav>
                                        <p:tav tm="100000">
                                          <p:val>
                                            <p:strVal val="#ppt_h"/>
                                          </p:val>
                                        </p:tav>
                                      </p:tavLst>
                                    </p:anim>
                                    <p:anim calcmode="lin" valueType="num">
                                      <p:cBhvr>
                                        <p:cTn id="669" dur="500" fill="hold"/>
                                        <p:tgtEl>
                                          <p:spTgt spid="369"/>
                                        </p:tgtEl>
                                        <p:attrNameLst>
                                          <p:attrName>style.rotation</p:attrName>
                                        </p:attrNameLst>
                                      </p:cBhvr>
                                      <p:tavLst>
                                        <p:tav tm="0">
                                          <p:val>
                                            <p:fltVal val="360"/>
                                          </p:val>
                                        </p:tav>
                                        <p:tav tm="100000">
                                          <p:val>
                                            <p:fltVal val="0"/>
                                          </p:val>
                                        </p:tav>
                                      </p:tavLst>
                                    </p:anim>
                                    <p:animEffect transition="in" filter="fade">
                                      <p:cBhvr>
                                        <p:cTn id="670" dur="500"/>
                                        <p:tgtEl>
                                          <p:spTgt spid="369"/>
                                        </p:tgtEl>
                                      </p:cBhvr>
                                    </p:animEffect>
                                  </p:childTnLst>
                                </p:cTn>
                              </p:par>
                              <p:par>
                                <p:cTn id="671" presetID="49" presetClass="entr" presetSubtype="0" decel="100000" fill="hold" grpId="0" nodeType="withEffect">
                                  <p:stCondLst>
                                    <p:cond delay="1000"/>
                                  </p:stCondLst>
                                  <p:childTnLst>
                                    <p:set>
                                      <p:cBhvr>
                                        <p:cTn id="672" dur="1" fill="hold">
                                          <p:stCondLst>
                                            <p:cond delay="0"/>
                                          </p:stCondLst>
                                        </p:cTn>
                                        <p:tgtEl>
                                          <p:spTgt spid="370"/>
                                        </p:tgtEl>
                                        <p:attrNameLst>
                                          <p:attrName>style.visibility</p:attrName>
                                        </p:attrNameLst>
                                      </p:cBhvr>
                                      <p:to>
                                        <p:strVal val="visible"/>
                                      </p:to>
                                    </p:set>
                                    <p:anim calcmode="lin" valueType="num">
                                      <p:cBhvr>
                                        <p:cTn id="673" dur="500" fill="hold"/>
                                        <p:tgtEl>
                                          <p:spTgt spid="370"/>
                                        </p:tgtEl>
                                        <p:attrNameLst>
                                          <p:attrName>ppt_w</p:attrName>
                                        </p:attrNameLst>
                                      </p:cBhvr>
                                      <p:tavLst>
                                        <p:tav tm="0">
                                          <p:val>
                                            <p:fltVal val="0"/>
                                          </p:val>
                                        </p:tav>
                                        <p:tav tm="100000">
                                          <p:val>
                                            <p:strVal val="#ppt_w"/>
                                          </p:val>
                                        </p:tav>
                                      </p:tavLst>
                                    </p:anim>
                                    <p:anim calcmode="lin" valueType="num">
                                      <p:cBhvr>
                                        <p:cTn id="674" dur="500" fill="hold"/>
                                        <p:tgtEl>
                                          <p:spTgt spid="370"/>
                                        </p:tgtEl>
                                        <p:attrNameLst>
                                          <p:attrName>ppt_h</p:attrName>
                                        </p:attrNameLst>
                                      </p:cBhvr>
                                      <p:tavLst>
                                        <p:tav tm="0">
                                          <p:val>
                                            <p:fltVal val="0"/>
                                          </p:val>
                                        </p:tav>
                                        <p:tav tm="100000">
                                          <p:val>
                                            <p:strVal val="#ppt_h"/>
                                          </p:val>
                                        </p:tav>
                                      </p:tavLst>
                                    </p:anim>
                                    <p:anim calcmode="lin" valueType="num">
                                      <p:cBhvr>
                                        <p:cTn id="675" dur="500" fill="hold"/>
                                        <p:tgtEl>
                                          <p:spTgt spid="370"/>
                                        </p:tgtEl>
                                        <p:attrNameLst>
                                          <p:attrName>style.rotation</p:attrName>
                                        </p:attrNameLst>
                                      </p:cBhvr>
                                      <p:tavLst>
                                        <p:tav tm="0">
                                          <p:val>
                                            <p:fltVal val="360"/>
                                          </p:val>
                                        </p:tav>
                                        <p:tav tm="100000">
                                          <p:val>
                                            <p:fltVal val="0"/>
                                          </p:val>
                                        </p:tav>
                                      </p:tavLst>
                                    </p:anim>
                                    <p:animEffect transition="in" filter="fade">
                                      <p:cBhvr>
                                        <p:cTn id="676" dur="500"/>
                                        <p:tgtEl>
                                          <p:spTgt spid="370"/>
                                        </p:tgtEl>
                                      </p:cBhvr>
                                    </p:animEffect>
                                  </p:childTnLst>
                                </p:cTn>
                              </p:par>
                              <p:par>
                                <p:cTn id="677" presetID="49" presetClass="entr" presetSubtype="0" decel="100000" fill="hold" grpId="0" nodeType="withEffect">
                                  <p:stCondLst>
                                    <p:cond delay="2700"/>
                                  </p:stCondLst>
                                  <p:childTnLst>
                                    <p:set>
                                      <p:cBhvr>
                                        <p:cTn id="678" dur="1" fill="hold">
                                          <p:stCondLst>
                                            <p:cond delay="0"/>
                                          </p:stCondLst>
                                        </p:cTn>
                                        <p:tgtEl>
                                          <p:spTgt spid="371"/>
                                        </p:tgtEl>
                                        <p:attrNameLst>
                                          <p:attrName>style.visibility</p:attrName>
                                        </p:attrNameLst>
                                      </p:cBhvr>
                                      <p:to>
                                        <p:strVal val="visible"/>
                                      </p:to>
                                    </p:set>
                                    <p:anim calcmode="lin" valueType="num">
                                      <p:cBhvr>
                                        <p:cTn id="679" dur="500" fill="hold"/>
                                        <p:tgtEl>
                                          <p:spTgt spid="371"/>
                                        </p:tgtEl>
                                        <p:attrNameLst>
                                          <p:attrName>ppt_w</p:attrName>
                                        </p:attrNameLst>
                                      </p:cBhvr>
                                      <p:tavLst>
                                        <p:tav tm="0">
                                          <p:val>
                                            <p:fltVal val="0"/>
                                          </p:val>
                                        </p:tav>
                                        <p:tav tm="100000">
                                          <p:val>
                                            <p:strVal val="#ppt_w"/>
                                          </p:val>
                                        </p:tav>
                                      </p:tavLst>
                                    </p:anim>
                                    <p:anim calcmode="lin" valueType="num">
                                      <p:cBhvr>
                                        <p:cTn id="680" dur="500" fill="hold"/>
                                        <p:tgtEl>
                                          <p:spTgt spid="371"/>
                                        </p:tgtEl>
                                        <p:attrNameLst>
                                          <p:attrName>ppt_h</p:attrName>
                                        </p:attrNameLst>
                                      </p:cBhvr>
                                      <p:tavLst>
                                        <p:tav tm="0">
                                          <p:val>
                                            <p:fltVal val="0"/>
                                          </p:val>
                                        </p:tav>
                                        <p:tav tm="100000">
                                          <p:val>
                                            <p:strVal val="#ppt_h"/>
                                          </p:val>
                                        </p:tav>
                                      </p:tavLst>
                                    </p:anim>
                                    <p:anim calcmode="lin" valueType="num">
                                      <p:cBhvr>
                                        <p:cTn id="681" dur="500" fill="hold"/>
                                        <p:tgtEl>
                                          <p:spTgt spid="371"/>
                                        </p:tgtEl>
                                        <p:attrNameLst>
                                          <p:attrName>style.rotation</p:attrName>
                                        </p:attrNameLst>
                                      </p:cBhvr>
                                      <p:tavLst>
                                        <p:tav tm="0">
                                          <p:val>
                                            <p:fltVal val="360"/>
                                          </p:val>
                                        </p:tav>
                                        <p:tav tm="100000">
                                          <p:val>
                                            <p:fltVal val="0"/>
                                          </p:val>
                                        </p:tav>
                                      </p:tavLst>
                                    </p:anim>
                                    <p:animEffect transition="in" filter="fade">
                                      <p:cBhvr>
                                        <p:cTn id="682" dur="500"/>
                                        <p:tgtEl>
                                          <p:spTgt spid="371"/>
                                        </p:tgtEl>
                                      </p:cBhvr>
                                    </p:animEffect>
                                  </p:childTnLst>
                                </p:cTn>
                              </p:par>
                              <p:par>
                                <p:cTn id="683" presetID="49" presetClass="entr" presetSubtype="0" decel="100000" fill="hold" grpId="0" nodeType="withEffect">
                                  <p:stCondLst>
                                    <p:cond delay="1600"/>
                                  </p:stCondLst>
                                  <p:childTnLst>
                                    <p:set>
                                      <p:cBhvr>
                                        <p:cTn id="684" dur="1" fill="hold">
                                          <p:stCondLst>
                                            <p:cond delay="0"/>
                                          </p:stCondLst>
                                        </p:cTn>
                                        <p:tgtEl>
                                          <p:spTgt spid="372"/>
                                        </p:tgtEl>
                                        <p:attrNameLst>
                                          <p:attrName>style.visibility</p:attrName>
                                        </p:attrNameLst>
                                      </p:cBhvr>
                                      <p:to>
                                        <p:strVal val="visible"/>
                                      </p:to>
                                    </p:set>
                                    <p:anim calcmode="lin" valueType="num">
                                      <p:cBhvr>
                                        <p:cTn id="685" dur="500" fill="hold"/>
                                        <p:tgtEl>
                                          <p:spTgt spid="372"/>
                                        </p:tgtEl>
                                        <p:attrNameLst>
                                          <p:attrName>ppt_w</p:attrName>
                                        </p:attrNameLst>
                                      </p:cBhvr>
                                      <p:tavLst>
                                        <p:tav tm="0">
                                          <p:val>
                                            <p:fltVal val="0"/>
                                          </p:val>
                                        </p:tav>
                                        <p:tav tm="100000">
                                          <p:val>
                                            <p:strVal val="#ppt_w"/>
                                          </p:val>
                                        </p:tav>
                                      </p:tavLst>
                                    </p:anim>
                                    <p:anim calcmode="lin" valueType="num">
                                      <p:cBhvr>
                                        <p:cTn id="686" dur="500" fill="hold"/>
                                        <p:tgtEl>
                                          <p:spTgt spid="372"/>
                                        </p:tgtEl>
                                        <p:attrNameLst>
                                          <p:attrName>ppt_h</p:attrName>
                                        </p:attrNameLst>
                                      </p:cBhvr>
                                      <p:tavLst>
                                        <p:tav tm="0">
                                          <p:val>
                                            <p:fltVal val="0"/>
                                          </p:val>
                                        </p:tav>
                                        <p:tav tm="100000">
                                          <p:val>
                                            <p:strVal val="#ppt_h"/>
                                          </p:val>
                                        </p:tav>
                                      </p:tavLst>
                                    </p:anim>
                                    <p:anim calcmode="lin" valueType="num">
                                      <p:cBhvr>
                                        <p:cTn id="687" dur="500" fill="hold"/>
                                        <p:tgtEl>
                                          <p:spTgt spid="372"/>
                                        </p:tgtEl>
                                        <p:attrNameLst>
                                          <p:attrName>style.rotation</p:attrName>
                                        </p:attrNameLst>
                                      </p:cBhvr>
                                      <p:tavLst>
                                        <p:tav tm="0">
                                          <p:val>
                                            <p:fltVal val="360"/>
                                          </p:val>
                                        </p:tav>
                                        <p:tav tm="100000">
                                          <p:val>
                                            <p:fltVal val="0"/>
                                          </p:val>
                                        </p:tav>
                                      </p:tavLst>
                                    </p:anim>
                                    <p:animEffect transition="in" filter="fade">
                                      <p:cBhvr>
                                        <p:cTn id="688" dur="500"/>
                                        <p:tgtEl>
                                          <p:spTgt spid="372"/>
                                        </p:tgtEl>
                                      </p:cBhvr>
                                    </p:animEffect>
                                  </p:childTnLst>
                                </p:cTn>
                              </p:par>
                              <p:par>
                                <p:cTn id="689" presetID="49" presetClass="entr" presetSubtype="0" decel="100000" fill="hold" grpId="0" nodeType="withEffect">
                                  <p:stCondLst>
                                    <p:cond delay="0"/>
                                  </p:stCondLst>
                                  <p:childTnLst>
                                    <p:set>
                                      <p:cBhvr>
                                        <p:cTn id="690" dur="1" fill="hold">
                                          <p:stCondLst>
                                            <p:cond delay="0"/>
                                          </p:stCondLst>
                                        </p:cTn>
                                        <p:tgtEl>
                                          <p:spTgt spid="373"/>
                                        </p:tgtEl>
                                        <p:attrNameLst>
                                          <p:attrName>style.visibility</p:attrName>
                                        </p:attrNameLst>
                                      </p:cBhvr>
                                      <p:to>
                                        <p:strVal val="visible"/>
                                      </p:to>
                                    </p:set>
                                    <p:anim calcmode="lin" valueType="num">
                                      <p:cBhvr>
                                        <p:cTn id="691" dur="500" fill="hold"/>
                                        <p:tgtEl>
                                          <p:spTgt spid="373"/>
                                        </p:tgtEl>
                                        <p:attrNameLst>
                                          <p:attrName>ppt_w</p:attrName>
                                        </p:attrNameLst>
                                      </p:cBhvr>
                                      <p:tavLst>
                                        <p:tav tm="0">
                                          <p:val>
                                            <p:fltVal val="0"/>
                                          </p:val>
                                        </p:tav>
                                        <p:tav tm="100000">
                                          <p:val>
                                            <p:strVal val="#ppt_w"/>
                                          </p:val>
                                        </p:tav>
                                      </p:tavLst>
                                    </p:anim>
                                    <p:anim calcmode="lin" valueType="num">
                                      <p:cBhvr>
                                        <p:cTn id="692" dur="500" fill="hold"/>
                                        <p:tgtEl>
                                          <p:spTgt spid="373"/>
                                        </p:tgtEl>
                                        <p:attrNameLst>
                                          <p:attrName>ppt_h</p:attrName>
                                        </p:attrNameLst>
                                      </p:cBhvr>
                                      <p:tavLst>
                                        <p:tav tm="0">
                                          <p:val>
                                            <p:fltVal val="0"/>
                                          </p:val>
                                        </p:tav>
                                        <p:tav tm="100000">
                                          <p:val>
                                            <p:strVal val="#ppt_h"/>
                                          </p:val>
                                        </p:tav>
                                      </p:tavLst>
                                    </p:anim>
                                    <p:anim calcmode="lin" valueType="num">
                                      <p:cBhvr>
                                        <p:cTn id="693" dur="500" fill="hold"/>
                                        <p:tgtEl>
                                          <p:spTgt spid="373"/>
                                        </p:tgtEl>
                                        <p:attrNameLst>
                                          <p:attrName>style.rotation</p:attrName>
                                        </p:attrNameLst>
                                      </p:cBhvr>
                                      <p:tavLst>
                                        <p:tav tm="0">
                                          <p:val>
                                            <p:fltVal val="360"/>
                                          </p:val>
                                        </p:tav>
                                        <p:tav tm="100000">
                                          <p:val>
                                            <p:fltVal val="0"/>
                                          </p:val>
                                        </p:tav>
                                      </p:tavLst>
                                    </p:anim>
                                    <p:animEffect transition="in" filter="fade">
                                      <p:cBhvr>
                                        <p:cTn id="694" dur="500"/>
                                        <p:tgtEl>
                                          <p:spTgt spid="373"/>
                                        </p:tgtEl>
                                      </p:cBhvr>
                                    </p:animEffect>
                                  </p:childTnLst>
                                </p:cTn>
                              </p:par>
                              <p:par>
                                <p:cTn id="695" presetID="49" presetClass="entr" presetSubtype="0" decel="100000" fill="hold" grpId="0" nodeType="withEffect">
                                  <p:stCondLst>
                                    <p:cond delay="1600"/>
                                  </p:stCondLst>
                                  <p:childTnLst>
                                    <p:set>
                                      <p:cBhvr>
                                        <p:cTn id="696" dur="1" fill="hold">
                                          <p:stCondLst>
                                            <p:cond delay="0"/>
                                          </p:stCondLst>
                                        </p:cTn>
                                        <p:tgtEl>
                                          <p:spTgt spid="374"/>
                                        </p:tgtEl>
                                        <p:attrNameLst>
                                          <p:attrName>style.visibility</p:attrName>
                                        </p:attrNameLst>
                                      </p:cBhvr>
                                      <p:to>
                                        <p:strVal val="visible"/>
                                      </p:to>
                                    </p:set>
                                    <p:anim calcmode="lin" valueType="num">
                                      <p:cBhvr>
                                        <p:cTn id="697" dur="500" fill="hold"/>
                                        <p:tgtEl>
                                          <p:spTgt spid="374"/>
                                        </p:tgtEl>
                                        <p:attrNameLst>
                                          <p:attrName>ppt_w</p:attrName>
                                        </p:attrNameLst>
                                      </p:cBhvr>
                                      <p:tavLst>
                                        <p:tav tm="0">
                                          <p:val>
                                            <p:fltVal val="0"/>
                                          </p:val>
                                        </p:tav>
                                        <p:tav tm="100000">
                                          <p:val>
                                            <p:strVal val="#ppt_w"/>
                                          </p:val>
                                        </p:tav>
                                      </p:tavLst>
                                    </p:anim>
                                    <p:anim calcmode="lin" valueType="num">
                                      <p:cBhvr>
                                        <p:cTn id="698" dur="500" fill="hold"/>
                                        <p:tgtEl>
                                          <p:spTgt spid="374"/>
                                        </p:tgtEl>
                                        <p:attrNameLst>
                                          <p:attrName>ppt_h</p:attrName>
                                        </p:attrNameLst>
                                      </p:cBhvr>
                                      <p:tavLst>
                                        <p:tav tm="0">
                                          <p:val>
                                            <p:fltVal val="0"/>
                                          </p:val>
                                        </p:tav>
                                        <p:tav tm="100000">
                                          <p:val>
                                            <p:strVal val="#ppt_h"/>
                                          </p:val>
                                        </p:tav>
                                      </p:tavLst>
                                    </p:anim>
                                    <p:anim calcmode="lin" valueType="num">
                                      <p:cBhvr>
                                        <p:cTn id="699" dur="500" fill="hold"/>
                                        <p:tgtEl>
                                          <p:spTgt spid="374"/>
                                        </p:tgtEl>
                                        <p:attrNameLst>
                                          <p:attrName>style.rotation</p:attrName>
                                        </p:attrNameLst>
                                      </p:cBhvr>
                                      <p:tavLst>
                                        <p:tav tm="0">
                                          <p:val>
                                            <p:fltVal val="360"/>
                                          </p:val>
                                        </p:tav>
                                        <p:tav tm="100000">
                                          <p:val>
                                            <p:fltVal val="0"/>
                                          </p:val>
                                        </p:tav>
                                      </p:tavLst>
                                    </p:anim>
                                    <p:animEffect transition="in" filter="fade">
                                      <p:cBhvr>
                                        <p:cTn id="700" dur="500"/>
                                        <p:tgtEl>
                                          <p:spTgt spid="374"/>
                                        </p:tgtEl>
                                      </p:cBhvr>
                                    </p:animEffect>
                                  </p:childTnLst>
                                </p:cTn>
                              </p:par>
                              <p:par>
                                <p:cTn id="701" presetID="49" presetClass="entr" presetSubtype="0" decel="100000" fill="hold" grpId="0" nodeType="withEffect">
                                  <p:stCondLst>
                                    <p:cond delay="0"/>
                                  </p:stCondLst>
                                  <p:childTnLst>
                                    <p:set>
                                      <p:cBhvr>
                                        <p:cTn id="702" dur="1" fill="hold">
                                          <p:stCondLst>
                                            <p:cond delay="0"/>
                                          </p:stCondLst>
                                        </p:cTn>
                                        <p:tgtEl>
                                          <p:spTgt spid="375"/>
                                        </p:tgtEl>
                                        <p:attrNameLst>
                                          <p:attrName>style.visibility</p:attrName>
                                        </p:attrNameLst>
                                      </p:cBhvr>
                                      <p:to>
                                        <p:strVal val="visible"/>
                                      </p:to>
                                    </p:set>
                                    <p:anim calcmode="lin" valueType="num">
                                      <p:cBhvr>
                                        <p:cTn id="703" dur="500" fill="hold"/>
                                        <p:tgtEl>
                                          <p:spTgt spid="375"/>
                                        </p:tgtEl>
                                        <p:attrNameLst>
                                          <p:attrName>ppt_w</p:attrName>
                                        </p:attrNameLst>
                                      </p:cBhvr>
                                      <p:tavLst>
                                        <p:tav tm="0">
                                          <p:val>
                                            <p:fltVal val="0"/>
                                          </p:val>
                                        </p:tav>
                                        <p:tav tm="100000">
                                          <p:val>
                                            <p:strVal val="#ppt_w"/>
                                          </p:val>
                                        </p:tav>
                                      </p:tavLst>
                                    </p:anim>
                                    <p:anim calcmode="lin" valueType="num">
                                      <p:cBhvr>
                                        <p:cTn id="704" dur="500" fill="hold"/>
                                        <p:tgtEl>
                                          <p:spTgt spid="375"/>
                                        </p:tgtEl>
                                        <p:attrNameLst>
                                          <p:attrName>ppt_h</p:attrName>
                                        </p:attrNameLst>
                                      </p:cBhvr>
                                      <p:tavLst>
                                        <p:tav tm="0">
                                          <p:val>
                                            <p:fltVal val="0"/>
                                          </p:val>
                                        </p:tav>
                                        <p:tav tm="100000">
                                          <p:val>
                                            <p:strVal val="#ppt_h"/>
                                          </p:val>
                                        </p:tav>
                                      </p:tavLst>
                                    </p:anim>
                                    <p:anim calcmode="lin" valueType="num">
                                      <p:cBhvr>
                                        <p:cTn id="705" dur="500" fill="hold"/>
                                        <p:tgtEl>
                                          <p:spTgt spid="375"/>
                                        </p:tgtEl>
                                        <p:attrNameLst>
                                          <p:attrName>style.rotation</p:attrName>
                                        </p:attrNameLst>
                                      </p:cBhvr>
                                      <p:tavLst>
                                        <p:tav tm="0">
                                          <p:val>
                                            <p:fltVal val="360"/>
                                          </p:val>
                                        </p:tav>
                                        <p:tav tm="100000">
                                          <p:val>
                                            <p:fltVal val="0"/>
                                          </p:val>
                                        </p:tav>
                                      </p:tavLst>
                                    </p:anim>
                                    <p:animEffect transition="in" filter="fade">
                                      <p:cBhvr>
                                        <p:cTn id="706" dur="500"/>
                                        <p:tgtEl>
                                          <p:spTgt spid="375"/>
                                        </p:tgtEl>
                                      </p:cBhvr>
                                    </p:animEffect>
                                  </p:childTnLst>
                                </p:cTn>
                              </p:par>
                              <p:par>
                                <p:cTn id="707" presetID="49" presetClass="entr" presetSubtype="0" decel="100000" fill="hold" grpId="0" nodeType="withEffect">
                                  <p:stCondLst>
                                    <p:cond delay="500"/>
                                  </p:stCondLst>
                                  <p:childTnLst>
                                    <p:set>
                                      <p:cBhvr>
                                        <p:cTn id="708" dur="1" fill="hold">
                                          <p:stCondLst>
                                            <p:cond delay="0"/>
                                          </p:stCondLst>
                                        </p:cTn>
                                        <p:tgtEl>
                                          <p:spTgt spid="376"/>
                                        </p:tgtEl>
                                        <p:attrNameLst>
                                          <p:attrName>style.visibility</p:attrName>
                                        </p:attrNameLst>
                                      </p:cBhvr>
                                      <p:to>
                                        <p:strVal val="visible"/>
                                      </p:to>
                                    </p:set>
                                    <p:anim calcmode="lin" valueType="num">
                                      <p:cBhvr>
                                        <p:cTn id="709" dur="500" fill="hold"/>
                                        <p:tgtEl>
                                          <p:spTgt spid="376"/>
                                        </p:tgtEl>
                                        <p:attrNameLst>
                                          <p:attrName>ppt_w</p:attrName>
                                        </p:attrNameLst>
                                      </p:cBhvr>
                                      <p:tavLst>
                                        <p:tav tm="0">
                                          <p:val>
                                            <p:fltVal val="0"/>
                                          </p:val>
                                        </p:tav>
                                        <p:tav tm="100000">
                                          <p:val>
                                            <p:strVal val="#ppt_w"/>
                                          </p:val>
                                        </p:tav>
                                      </p:tavLst>
                                    </p:anim>
                                    <p:anim calcmode="lin" valueType="num">
                                      <p:cBhvr>
                                        <p:cTn id="710" dur="500" fill="hold"/>
                                        <p:tgtEl>
                                          <p:spTgt spid="376"/>
                                        </p:tgtEl>
                                        <p:attrNameLst>
                                          <p:attrName>ppt_h</p:attrName>
                                        </p:attrNameLst>
                                      </p:cBhvr>
                                      <p:tavLst>
                                        <p:tav tm="0">
                                          <p:val>
                                            <p:fltVal val="0"/>
                                          </p:val>
                                        </p:tav>
                                        <p:tav tm="100000">
                                          <p:val>
                                            <p:strVal val="#ppt_h"/>
                                          </p:val>
                                        </p:tav>
                                      </p:tavLst>
                                    </p:anim>
                                    <p:anim calcmode="lin" valueType="num">
                                      <p:cBhvr>
                                        <p:cTn id="711" dur="500" fill="hold"/>
                                        <p:tgtEl>
                                          <p:spTgt spid="376"/>
                                        </p:tgtEl>
                                        <p:attrNameLst>
                                          <p:attrName>style.rotation</p:attrName>
                                        </p:attrNameLst>
                                      </p:cBhvr>
                                      <p:tavLst>
                                        <p:tav tm="0">
                                          <p:val>
                                            <p:fltVal val="360"/>
                                          </p:val>
                                        </p:tav>
                                        <p:tav tm="100000">
                                          <p:val>
                                            <p:fltVal val="0"/>
                                          </p:val>
                                        </p:tav>
                                      </p:tavLst>
                                    </p:anim>
                                    <p:animEffect transition="in" filter="fade">
                                      <p:cBhvr>
                                        <p:cTn id="712" dur="500"/>
                                        <p:tgtEl>
                                          <p:spTgt spid="376"/>
                                        </p:tgtEl>
                                      </p:cBhvr>
                                    </p:animEffect>
                                  </p:childTnLst>
                                </p:cTn>
                              </p:par>
                              <p:par>
                                <p:cTn id="713" presetID="49" presetClass="entr" presetSubtype="0" decel="100000" fill="hold" grpId="0" nodeType="withEffect">
                                  <p:stCondLst>
                                    <p:cond delay="2200"/>
                                  </p:stCondLst>
                                  <p:childTnLst>
                                    <p:set>
                                      <p:cBhvr>
                                        <p:cTn id="714" dur="1" fill="hold">
                                          <p:stCondLst>
                                            <p:cond delay="0"/>
                                          </p:stCondLst>
                                        </p:cTn>
                                        <p:tgtEl>
                                          <p:spTgt spid="377"/>
                                        </p:tgtEl>
                                        <p:attrNameLst>
                                          <p:attrName>style.visibility</p:attrName>
                                        </p:attrNameLst>
                                      </p:cBhvr>
                                      <p:to>
                                        <p:strVal val="visible"/>
                                      </p:to>
                                    </p:set>
                                    <p:anim calcmode="lin" valueType="num">
                                      <p:cBhvr>
                                        <p:cTn id="715" dur="500" fill="hold"/>
                                        <p:tgtEl>
                                          <p:spTgt spid="377"/>
                                        </p:tgtEl>
                                        <p:attrNameLst>
                                          <p:attrName>ppt_w</p:attrName>
                                        </p:attrNameLst>
                                      </p:cBhvr>
                                      <p:tavLst>
                                        <p:tav tm="0">
                                          <p:val>
                                            <p:fltVal val="0"/>
                                          </p:val>
                                        </p:tav>
                                        <p:tav tm="100000">
                                          <p:val>
                                            <p:strVal val="#ppt_w"/>
                                          </p:val>
                                        </p:tav>
                                      </p:tavLst>
                                    </p:anim>
                                    <p:anim calcmode="lin" valueType="num">
                                      <p:cBhvr>
                                        <p:cTn id="716" dur="500" fill="hold"/>
                                        <p:tgtEl>
                                          <p:spTgt spid="377"/>
                                        </p:tgtEl>
                                        <p:attrNameLst>
                                          <p:attrName>ppt_h</p:attrName>
                                        </p:attrNameLst>
                                      </p:cBhvr>
                                      <p:tavLst>
                                        <p:tav tm="0">
                                          <p:val>
                                            <p:fltVal val="0"/>
                                          </p:val>
                                        </p:tav>
                                        <p:tav tm="100000">
                                          <p:val>
                                            <p:strVal val="#ppt_h"/>
                                          </p:val>
                                        </p:tav>
                                      </p:tavLst>
                                    </p:anim>
                                    <p:anim calcmode="lin" valueType="num">
                                      <p:cBhvr>
                                        <p:cTn id="717" dur="500" fill="hold"/>
                                        <p:tgtEl>
                                          <p:spTgt spid="377"/>
                                        </p:tgtEl>
                                        <p:attrNameLst>
                                          <p:attrName>style.rotation</p:attrName>
                                        </p:attrNameLst>
                                      </p:cBhvr>
                                      <p:tavLst>
                                        <p:tav tm="0">
                                          <p:val>
                                            <p:fltVal val="360"/>
                                          </p:val>
                                        </p:tav>
                                        <p:tav tm="100000">
                                          <p:val>
                                            <p:fltVal val="0"/>
                                          </p:val>
                                        </p:tav>
                                      </p:tavLst>
                                    </p:anim>
                                    <p:animEffect transition="in" filter="fade">
                                      <p:cBhvr>
                                        <p:cTn id="718" dur="500"/>
                                        <p:tgtEl>
                                          <p:spTgt spid="377"/>
                                        </p:tgtEl>
                                      </p:cBhvr>
                                    </p:animEffect>
                                  </p:childTnLst>
                                </p:cTn>
                              </p:par>
                              <p:par>
                                <p:cTn id="719" presetID="49" presetClass="entr" presetSubtype="0" decel="100000" fill="hold" grpId="0" nodeType="withEffect">
                                  <p:stCondLst>
                                    <p:cond delay="0"/>
                                  </p:stCondLst>
                                  <p:childTnLst>
                                    <p:set>
                                      <p:cBhvr>
                                        <p:cTn id="720" dur="1" fill="hold">
                                          <p:stCondLst>
                                            <p:cond delay="0"/>
                                          </p:stCondLst>
                                        </p:cTn>
                                        <p:tgtEl>
                                          <p:spTgt spid="378"/>
                                        </p:tgtEl>
                                        <p:attrNameLst>
                                          <p:attrName>style.visibility</p:attrName>
                                        </p:attrNameLst>
                                      </p:cBhvr>
                                      <p:to>
                                        <p:strVal val="visible"/>
                                      </p:to>
                                    </p:set>
                                    <p:anim calcmode="lin" valueType="num">
                                      <p:cBhvr>
                                        <p:cTn id="721" dur="500" fill="hold"/>
                                        <p:tgtEl>
                                          <p:spTgt spid="378"/>
                                        </p:tgtEl>
                                        <p:attrNameLst>
                                          <p:attrName>ppt_w</p:attrName>
                                        </p:attrNameLst>
                                      </p:cBhvr>
                                      <p:tavLst>
                                        <p:tav tm="0">
                                          <p:val>
                                            <p:fltVal val="0"/>
                                          </p:val>
                                        </p:tav>
                                        <p:tav tm="100000">
                                          <p:val>
                                            <p:strVal val="#ppt_w"/>
                                          </p:val>
                                        </p:tav>
                                      </p:tavLst>
                                    </p:anim>
                                    <p:anim calcmode="lin" valueType="num">
                                      <p:cBhvr>
                                        <p:cTn id="722" dur="500" fill="hold"/>
                                        <p:tgtEl>
                                          <p:spTgt spid="378"/>
                                        </p:tgtEl>
                                        <p:attrNameLst>
                                          <p:attrName>ppt_h</p:attrName>
                                        </p:attrNameLst>
                                      </p:cBhvr>
                                      <p:tavLst>
                                        <p:tav tm="0">
                                          <p:val>
                                            <p:fltVal val="0"/>
                                          </p:val>
                                        </p:tav>
                                        <p:tav tm="100000">
                                          <p:val>
                                            <p:strVal val="#ppt_h"/>
                                          </p:val>
                                        </p:tav>
                                      </p:tavLst>
                                    </p:anim>
                                    <p:anim calcmode="lin" valueType="num">
                                      <p:cBhvr>
                                        <p:cTn id="723" dur="500" fill="hold"/>
                                        <p:tgtEl>
                                          <p:spTgt spid="378"/>
                                        </p:tgtEl>
                                        <p:attrNameLst>
                                          <p:attrName>style.rotation</p:attrName>
                                        </p:attrNameLst>
                                      </p:cBhvr>
                                      <p:tavLst>
                                        <p:tav tm="0">
                                          <p:val>
                                            <p:fltVal val="360"/>
                                          </p:val>
                                        </p:tav>
                                        <p:tav tm="100000">
                                          <p:val>
                                            <p:fltVal val="0"/>
                                          </p:val>
                                        </p:tav>
                                      </p:tavLst>
                                    </p:anim>
                                    <p:animEffect transition="in" filter="fade">
                                      <p:cBhvr>
                                        <p:cTn id="724" dur="500"/>
                                        <p:tgtEl>
                                          <p:spTgt spid="378"/>
                                        </p:tgtEl>
                                      </p:cBhvr>
                                    </p:animEffect>
                                  </p:childTnLst>
                                </p:cTn>
                              </p:par>
                              <p:par>
                                <p:cTn id="725" presetID="49" presetClass="entr" presetSubtype="0" decel="100000" fill="hold" grpId="0" nodeType="withEffect">
                                  <p:stCondLst>
                                    <p:cond delay="1000"/>
                                  </p:stCondLst>
                                  <p:childTnLst>
                                    <p:set>
                                      <p:cBhvr>
                                        <p:cTn id="726" dur="1" fill="hold">
                                          <p:stCondLst>
                                            <p:cond delay="0"/>
                                          </p:stCondLst>
                                        </p:cTn>
                                        <p:tgtEl>
                                          <p:spTgt spid="379"/>
                                        </p:tgtEl>
                                        <p:attrNameLst>
                                          <p:attrName>style.visibility</p:attrName>
                                        </p:attrNameLst>
                                      </p:cBhvr>
                                      <p:to>
                                        <p:strVal val="visible"/>
                                      </p:to>
                                    </p:set>
                                    <p:anim calcmode="lin" valueType="num">
                                      <p:cBhvr>
                                        <p:cTn id="727" dur="500" fill="hold"/>
                                        <p:tgtEl>
                                          <p:spTgt spid="379"/>
                                        </p:tgtEl>
                                        <p:attrNameLst>
                                          <p:attrName>ppt_w</p:attrName>
                                        </p:attrNameLst>
                                      </p:cBhvr>
                                      <p:tavLst>
                                        <p:tav tm="0">
                                          <p:val>
                                            <p:fltVal val="0"/>
                                          </p:val>
                                        </p:tav>
                                        <p:tav tm="100000">
                                          <p:val>
                                            <p:strVal val="#ppt_w"/>
                                          </p:val>
                                        </p:tav>
                                      </p:tavLst>
                                    </p:anim>
                                    <p:anim calcmode="lin" valueType="num">
                                      <p:cBhvr>
                                        <p:cTn id="728" dur="500" fill="hold"/>
                                        <p:tgtEl>
                                          <p:spTgt spid="379"/>
                                        </p:tgtEl>
                                        <p:attrNameLst>
                                          <p:attrName>ppt_h</p:attrName>
                                        </p:attrNameLst>
                                      </p:cBhvr>
                                      <p:tavLst>
                                        <p:tav tm="0">
                                          <p:val>
                                            <p:fltVal val="0"/>
                                          </p:val>
                                        </p:tav>
                                        <p:tav tm="100000">
                                          <p:val>
                                            <p:strVal val="#ppt_h"/>
                                          </p:val>
                                        </p:tav>
                                      </p:tavLst>
                                    </p:anim>
                                    <p:anim calcmode="lin" valueType="num">
                                      <p:cBhvr>
                                        <p:cTn id="729" dur="500" fill="hold"/>
                                        <p:tgtEl>
                                          <p:spTgt spid="379"/>
                                        </p:tgtEl>
                                        <p:attrNameLst>
                                          <p:attrName>style.rotation</p:attrName>
                                        </p:attrNameLst>
                                      </p:cBhvr>
                                      <p:tavLst>
                                        <p:tav tm="0">
                                          <p:val>
                                            <p:fltVal val="360"/>
                                          </p:val>
                                        </p:tav>
                                        <p:tav tm="100000">
                                          <p:val>
                                            <p:fltVal val="0"/>
                                          </p:val>
                                        </p:tav>
                                      </p:tavLst>
                                    </p:anim>
                                    <p:animEffect transition="in" filter="fade">
                                      <p:cBhvr>
                                        <p:cTn id="730" dur="500"/>
                                        <p:tgtEl>
                                          <p:spTgt spid="379"/>
                                        </p:tgtEl>
                                      </p:cBhvr>
                                    </p:animEffect>
                                  </p:childTnLst>
                                </p:cTn>
                              </p:par>
                              <p:par>
                                <p:cTn id="731" presetID="49" presetClass="entr" presetSubtype="0" decel="100000" fill="hold" grpId="0" nodeType="withEffect">
                                  <p:stCondLst>
                                    <p:cond delay="3200"/>
                                  </p:stCondLst>
                                  <p:childTnLst>
                                    <p:set>
                                      <p:cBhvr>
                                        <p:cTn id="732" dur="1" fill="hold">
                                          <p:stCondLst>
                                            <p:cond delay="0"/>
                                          </p:stCondLst>
                                        </p:cTn>
                                        <p:tgtEl>
                                          <p:spTgt spid="380"/>
                                        </p:tgtEl>
                                        <p:attrNameLst>
                                          <p:attrName>style.visibility</p:attrName>
                                        </p:attrNameLst>
                                      </p:cBhvr>
                                      <p:to>
                                        <p:strVal val="visible"/>
                                      </p:to>
                                    </p:set>
                                    <p:anim calcmode="lin" valueType="num">
                                      <p:cBhvr>
                                        <p:cTn id="733" dur="500" fill="hold"/>
                                        <p:tgtEl>
                                          <p:spTgt spid="380"/>
                                        </p:tgtEl>
                                        <p:attrNameLst>
                                          <p:attrName>ppt_w</p:attrName>
                                        </p:attrNameLst>
                                      </p:cBhvr>
                                      <p:tavLst>
                                        <p:tav tm="0">
                                          <p:val>
                                            <p:fltVal val="0"/>
                                          </p:val>
                                        </p:tav>
                                        <p:tav tm="100000">
                                          <p:val>
                                            <p:strVal val="#ppt_w"/>
                                          </p:val>
                                        </p:tav>
                                      </p:tavLst>
                                    </p:anim>
                                    <p:anim calcmode="lin" valueType="num">
                                      <p:cBhvr>
                                        <p:cTn id="734" dur="500" fill="hold"/>
                                        <p:tgtEl>
                                          <p:spTgt spid="380"/>
                                        </p:tgtEl>
                                        <p:attrNameLst>
                                          <p:attrName>ppt_h</p:attrName>
                                        </p:attrNameLst>
                                      </p:cBhvr>
                                      <p:tavLst>
                                        <p:tav tm="0">
                                          <p:val>
                                            <p:fltVal val="0"/>
                                          </p:val>
                                        </p:tav>
                                        <p:tav tm="100000">
                                          <p:val>
                                            <p:strVal val="#ppt_h"/>
                                          </p:val>
                                        </p:tav>
                                      </p:tavLst>
                                    </p:anim>
                                    <p:anim calcmode="lin" valueType="num">
                                      <p:cBhvr>
                                        <p:cTn id="735" dur="500" fill="hold"/>
                                        <p:tgtEl>
                                          <p:spTgt spid="380"/>
                                        </p:tgtEl>
                                        <p:attrNameLst>
                                          <p:attrName>style.rotation</p:attrName>
                                        </p:attrNameLst>
                                      </p:cBhvr>
                                      <p:tavLst>
                                        <p:tav tm="0">
                                          <p:val>
                                            <p:fltVal val="360"/>
                                          </p:val>
                                        </p:tav>
                                        <p:tav tm="100000">
                                          <p:val>
                                            <p:fltVal val="0"/>
                                          </p:val>
                                        </p:tav>
                                      </p:tavLst>
                                    </p:anim>
                                    <p:animEffect transition="in" filter="fade">
                                      <p:cBhvr>
                                        <p:cTn id="736" dur="500"/>
                                        <p:tgtEl>
                                          <p:spTgt spid="380"/>
                                        </p:tgtEl>
                                      </p:cBhvr>
                                    </p:animEffect>
                                  </p:childTnLst>
                                </p:cTn>
                              </p:par>
                              <p:par>
                                <p:cTn id="737" presetID="49" presetClass="entr" presetSubtype="0" decel="100000" fill="hold" grpId="0" nodeType="withEffect">
                                  <p:stCondLst>
                                    <p:cond delay="500"/>
                                  </p:stCondLst>
                                  <p:childTnLst>
                                    <p:set>
                                      <p:cBhvr>
                                        <p:cTn id="738" dur="1" fill="hold">
                                          <p:stCondLst>
                                            <p:cond delay="0"/>
                                          </p:stCondLst>
                                        </p:cTn>
                                        <p:tgtEl>
                                          <p:spTgt spid="381"/>
                                        </p:tgtEl>
                                        <p:attrNameLst>
                                          <p:attrName>style.visibility</p:attrName>
                                        </p:attrNameLst>
                                      </p:cBhvr>
                                      <p:to>
                                        <p:strVal val="visible"/>
                                      </p:to>
                                    </p:set>
                                    <p:anim calcmode="lin" valueType="num">
                                      <p:cBhvr>
                                        <p:cTn id="739" dur="500" fill="hold"/>
                                        <p:tgtEl>
                                          <p:spTgt spid="381"/>
                                        </p:tgtEl>
                                        <p:attrNameLst>
                                          <p:attrName>ppt_w</p:attrName>
                                        </p:attrNameLst>
                                      </p:cBhvr>
                                      <p:tavLst>
                                        <p:tav tm="0">
                                          <p:val>
                                            <p:fltVal val="0"/>
                                          </p:val>
                                        </p:tav>
                                        <p:tav tm="100000">
                                          <p:val>
                                            <p:strVal val="#ppt_w"/>
                                          </p:val>
                                        </p:tav>
                                      </p:tavLst>
                                    </p:anim>
                                    <p:anim calcmode="lin" valueType="num">
                                      <p:cBhvr>
                                        <p:cTn id="740" dur="500" fill="hold"/>
                                        <p:tgtEl>
                                          <p:spTgt spid="381"/>
                                        </p:tgtEl>
                                        <p:attrNameLst>
                                          <p:attrName>ppt_h</p:attrName>
                                        </p:attrNameLst>
                                      </p:cBhvr>
                                      <p:tavLst>
                                        <p:tav tm="0">
                                          <p:val>
                                            <p:fltVal val="0"/>
                                          </p:val>
                                        </p:tav>
                                        <p:tav tm="100000">
                                          <p:val>
                                            <p:strVal val="#ppt_h"/>
                                          </p:val>
                                        </p:tav>
                                      </p:tavLst>
                                    </p:anim>
                                    <p:anim calcmode="lin" valueType="num">
                                      <p:cBhvr>
                                        <p:cTn id="741" dur="500" fill="hold"/>
                                        <p:tgtEl>
                                          <p:spTgt spid="381"/>
                                        </p:tgtEl>
                                        <p:attrNameLst>
                                          <p:attrName>style.rotation</p:attrName>
                                        </p:attrNameLst>
                                      </p:cBhvr>
                                      <p:tavLst>
                                        <p:tav tm="0">
                                          <p:val>
                                            <p:fltVal val="360"/>
                                          </p:val>
                                        </p:tav>
                                        <p:tav tm="100000">
                                          <p:val>
                                            <p:fltVal val="0"/>
                                          </p:val>
                                        </p:tav>
                                      </p:tavLst>
                                    </p:anim>
                                    <p:animEffect transition="in" filter="fade">
                                      <p:cBhvr>
                                        <p:cTn id="742" dur="500"/>
                                        <p:tgtEl>
                                          <p:spTgt spid="381"/>
                                        </p:tgtEl>
                                      </p:cBhvr>
                                    </p:animEffect>
                                  </p:childTnLst>
                                </p:cTn>
                              </p:par>
                              <p:par>
                                <p:cTn id="743" presetID="49" presetClass="entr" presetSubtype="0" decel="100000" fill="hold" grpId="0" nodeType="withEffect">
                                  <p:stCondLst>
                                    <p:cond delay="0"/>
                                  </p:stCondLst>
                                  <p:childTnLst>
                                    <p:set>
                                      <p:cBhvr>
                                        <p:cTn id="744" dur="1" fill="hold">
                                          <p:stCondLst>
                                            <p:cond delay="0"/>
                                          </p:stCondLst>
                                        </p:cTn>
                                        <p:tgtEl>
                                          <p:spTgt spid="382"/>
                                        </p:tgtEl>
                                        <p:attrNameLst>
                                          <p:attrName>style.visibility</p:attrName>
                                        </p:attrNameLst>
                                      </p:cBhvr>
                                      <p:to>
                                        <p:strVal val="visible"/>
                                      </p:to>
                                    </p:set>
                                    <p:anim calcmode="lin" valueType="num">
                                      <p:cBhvr>
                                        <p:cTn id="745" dur="500" fill="hold"/>
                                        <p:tgtEl>
                                          <p:spTgt spid="382"/>
                                        </p:tgtEl>
                                        <p:attrNameLst>
                                          <p:attrName>ppt_w</p:attrName>
                                        </p:attrNameLst>
                                      </p:cBhvr>
                                      <p:tavLst>
                                        <p:tav tm="0">
                                          <p:val>
                                            <p:fltVal val="0"/>
                                          </p:val>
                                        </p:tav>
                                        <p:tav tm="100000">
                                          <p:val>
                                            <p:strVal val="#ppt_w"/>
                                          </p:val>
                                        </p:tav>
                                      </p:tavLst>
                                    </p:anim>
                                    <p:anim calcmode="lin" valueType="num">
                                      <p:cBhvr>
                                        <p:cTn id="746" dur="500" fill="hold"/>
                                        <p:tgtEl>
                                          <p:spTgt spid="382"/>
                                        </p:tgtEl>
                                        <p:attrNameLst>
                                          <p:attrName>ppt_h</p:attrName>
                                        </p:attrNameLst>
                                      </p:cBhvr>
                                      <p:tavLst>
                                        <p:tav tm="0">
                                          <p:val>
                                            <p:fltVal val="0"/>
                                          </p:val>
                                        </p:tav>
                                        <p:tav tm="100000">
                                          <p:val>
                                            <p:strVal val="#ppt_h"/>
                                          </p:val>
                                        </p:tav>
                                      </p:tavLst>
                                    </p:anim>
                                    <p:anim calcmode="lin" valueType="num">
                                      <p:cBhvr>
                                        <p:cTn id="747" dur="500" fill="hold"/>
                                        <p:tgtEl>
                                          <p:spTgt spid="382"/>
                                        </p:tgtEl>
                                        <p:attrNameLst>
                                          <p:attrName>style.rotation</p:attrName>
                                        </p:attrNameLst>
                                      </p:cBhvr>
                                      <p:tavLst>
                                        <p:tav tm="0">
                                          <p:val>
                                            <p:fltVal val="360"/>
                                          </p:val>
                                        </p:tav>
                                        <p:tav tm="100000">
                                          <p:val>
                                            <p:fltVal val="0"/>
                                          </p:val>
                                        </p:tav>
                                      </p:tavLst>
                                    </p:anim>
                                    <p:animEffect transition="in" filter="fade">
                                      <p:cBhvr>
                                        <p:cTn id="748" dur="500"/>
                                        <p:tgtEl>
                                          <p:spTgt spid="382"/>
                                        </p:tgtEl>
                                      </p:cBhvr>
                                    </p:animEffect>
                                  </p:childTnLst>
                                </p:cTn>
                              </p:par>
                              <p:par>
                                <p:cTn id="749" presetID="49" presetClass="entr" presetSubtype="0" decel="100000" fill="hold" grpId="0" nodeType="withEffect">
                                  <p:stCondLst>
                                    <p:cond delay="1600"/>
                                  </p:stCondLst>
                                  <p:childTnLst>
                                    <p:set>
                                      <p:cBhvr>
                                        <p:cTn id="750" dur="1" fill="hold">
                                          <p:stCondLst>
                                            <p:cond delay="0"/>
                                          </p:stCondLst>
                                        </p:cTn>
                                        <p:tgtEl>
                                          <p:spTgt spid="383"/>
                                        </p:tgtEl>
                                        <p:attrNameLst>
                                          <p:attrName>style.visibility</p:attrName>
                                        </p:attrNameLst>
                                      </p:cBhvr>
                                      <p:to>
                                        <p:strVal val="visible"/>
                                      </p:to>
                                    </p:set>
                                    <p:anim calcmode="lin" valueType="num">
                                      <p:cBhvr>
                                        <p:cTn id="751" dur="500" fill="hold"/>
                                        <p:tgtEl>
                                          <p:spTgt spid="383"/>
                                        </p:tgtEl>
                                        <p:attrNameLst>
                                          <p:attrName>ppt_w</p:attrName>
                                        </p:attrNameLst>
                                      </p:cBhvr>
                                      <p:tavLst>
                                        <p:tav tm="0">
                                          <p:val>
                                            <p:fltVal val="0"/>
                                          </p:val>
                                        </p:tav>
                                        <p:tav tm="100000">
                                          <p:val>
                                            <p:strVal val="#ppt_w"/>
                                          </p:val>
                                        </p:tav>
                                      </p:tavLst>
                                    </p:anim>
                                    <p:anim calcmode="lin" valueType="num">
                                      <p:cBhvr>
                                        <p:cTn id="752" dur="500" fill="hold"/>
                                        <p:tgtEl>
                                          <p:spTgt spid="383"/>
                                        </p:tgtEl>
                                        <p:attrNameLst>
                                          <p:attrName>ppt_h</p:attrName>
                                        </p:attrNameLst>
                                      </p:cBhvr>
                                      <p:tavLst>
                                        <p:tav tm="0">
                                          <p:val>
                                            <p:fltVal val="0"/>
                                          </p:val>
                                        </p:tav>
                                        <p:tav tm="100000">
                                          <p:val>
                                            <p:strVal val="#ppt_h"/>
                                          </p:val>
                                        </p:tav>
                                      </p:tavLst>
                                    </p:anim>
                                    <p:anim calcmode="lin" valueType="num">
                                      <p:cBhvr>
                                        <p:cTn id="753" dur="500" fill="hold"/>
                                        <p:tgtEl>
                                          <p:spTgt spid="383"/>
                                        </p:tgtEl>
                                        <p:attrNameLst>
                                          <p:attrName>style.rotation</p:attrName>
                                        </p:attrNameLst>
                                      </p:cBhvr>
                                      <p:tavLst>
                                        <p:tav tm="0">
                                          <p:val>
                                            <p:fltVal val="360"/>
                                          </p:val>
                                        </p:tav>
                                        <p:tav tm="100000">
                                          <p:val>
                                            <p:fltVal val="0"/>
                                          </p:val>
                                        </p:tav>
                                      </p:tavLst>
                                    </p:anim>
                                    <p:animEffect transition="in" filter="fade">
                                      <p:cBhvr>
                                        <p:cTn id="754" dur="500"/>
                                        <p:tgtEl>
                                          <p:spTgt spid="383"/>
                                        </p:tgtEl>
                                      </p:cBhvr>
                                    </p:animEffect>
                                  </p:childTnLst>
                                </p:cTn>
                              </p:par>
                              <p:par>
                                <p:cTn id="755" presetID="49" presetClass="entr" presetSubtype="0" decel="100000" fill="hold" grpId="0" nodeType="withEffect">
                                  <p:stCondLst>
                                    <p:cond delay="500"/>
                                  </p:stCondLst>
                                  <p:childTnLst>
                                    <p:set>
                                      <p:cBhvr>
                                        <p:cTn id="756" dur="1" fill="hold">
                                          <p:stCondLst>
                                            <p:cond delay="0"/>
                                          </p:stCondLst>
                                        </p:cTn>
                                        <p:tgtEl>
                                          <p:spTgt spid="384"/>
                                        </p:tgtEl>
                                        <p:attrNameLst>
                                          <p:attrName>style.visibility</p:attrName>
                                        </p:attrNameLst>
                                      </p:cBhvr>
                                      <p:to>
                                        <p:strVal val="visible"/>
                                      </p:to>
                                    </p:set>
                                    <p:anim calcmode="lin" valueType="num">
                                      <p:cBhvr>
                                        <p:cTn id="757" dur="500" fill="hold"/>
                                        <p:tgtEl>
                                          <p:spTgt spid="384"/>
                                        </p:tgtEl>
                                        <p:attrNameLst>
                                          <p:attrName>ppt_w</p:attrName>
                                        </p:attrNameLst>
                                      </p:cBhvr>
                                      <p:tavLst>
                                        <p:tav tm="0">
                                          <p:val>
                                            <p:fltVal val="0"/>
                                          </p:val>
                                        </p:tav>
                                        <p:tav tm="100000">
                                          <p:val>
                                            <p:strVal val="#ppt_w"/>
                                          </p:val>
                                        </p:tav>
                                      </p:tavLst>
                                    </p:anim>
                                    <p:anim calcmode="lin" valueType="num">
                                      <p:cBhvr>
                                        <p:cTn id="758" dur="500" fill="hold"/>
                                        <p:tgtEl>
                                          <p:spTgt spid="384"/>
                                        </p:tgtEl>
                                        <p:attrNameLst>
                                          <p:attrName>ppt_h</p:attrName>
                                        </p:attrNameLst>
                                      </p:cBhvr>
                                      <p:tavLst>
                                        <p:tav tm="0">
                                          <p:val>
                                            <p:fltVal val="0"/>
                                          </p:val>
                                        </p:tav>
                                        <p:tav tm="100000">
                                          <p:val>
                                            <p:strVal val="#ppt_h"/>
                                          </p:val>
                                        </p:tav>
                                      </p:tavLst>
                                    </p:anim>
                                    <p:anim calcmode="lin" valueType="num">
                                      <p:cBhvr>
                                        <p:cTn id="759" dur="500" fill="hold"/>
                                        <p:tgtEl>
                                          <p:spTgt spid="384"/>
                                        </p:tgtEl>
                                        <p:attrNameLst>
                                          <p:attrName>style.rotation</p:attrName>
                                        </p:attrNameLst>
                                      </p:cBhvr>
                                      <p:tavLst>
                                        <p:tav tm="0">
                                          <p:val>
                                            <p:fltVal val="360"/>
                                          </p:val>
                                        </p:tav>
                                        <p:tav tm="100000">
                                          <p:val>
                                            <p:fltVal val="0"/>
                                          </p:val>
                                        </p:tav>
                                      </p:tavLst>
                                    </p:anim>
                                    <p:animEffect transition="in" filter="fade">
                                      <p:cBhvr>
                                        <p:cTn id="760" dur="500"/>
                                        <p:tgtEl>
                                          <p:spTgt spid="384"/>
                                        </p:tgtEl>
                                      </p:cBhvr>
                                    </p:animEffect>
                                  </p:childTnLst>
                                </p:cTn>
                              </p:par>
                              <p:par>
                                <p:cTn id="761" presetID="49" presetClass="entr" presetSubtype="0" decel="100000" fill="hold" grpId="0" nodeType="withEffect">
                                  <p:stCondLst>
                                    <p:cond delay="1000"/>
                                  </p:stCondLst>
                                  <p:childTnLst>
                                    <p:set>
                                      <p:cBhvr>
                                        <p:cTn id="762" dur="1" fill="hold">
                                          <p:stCondLst>
                                            <p:cond delay="0"/>
                                          </p:stCondLst>
                                        </p:cTn>
                                        <p:tgtEl>
                                          <p:spTgt spid="385"/>
                                        </p:tgtEl>
                                        <p:attrNameLst>
                                          <p:attrName>style.visibility</p:attrName>
                                        </p:attrNameLst>
                                      </p:cBhvr>
                                      <p:to>
                                        <p:strVal val="visible"/>
                                      </p:to>
                                    </p:set>
                                    <p:anim calcmode="lin" valueType="num">
                                      <p:cBhvr>
                                        <p:cTn id="763" dur="500" fill="hold"/>
                                        <p:tgtEl>
                                          <p:spTgt spid="385"/>
                                        </p:tgtEl>
                                        <p:attrNameLst>
                                          <p:attrName>ppt_w</p:attrName>
                                        </p:attrNameLst>
                                      </p:cBhvr>
                                      <p:tavLst>
                                        <p:tav tm="0">
                                          <p:val>
                                            <p:fltVal val="0"/>
                                          </p:val>
                                        </p:tav>
                                        <p:tav tm="100000">
                                          <p:val>
                                            <p:strVal val="#ppt_w"/>
                                          </p:val>
                                        </p:tav>
                                      </p:tavLst>
                                    </p:anim>
                                    <p:anim calcmode="lin" valueType="num">
                                      <p:cBhvr>
                                        <p:cTn id="764" dur="500" fill="hold"/>
                                        <p:tgtEl>
                                          <p:spTgt spid="385"/>
                                        </p:tgtEl>
                                        <p:attrNameLst>
                                          <p:attrName>ppt_h</p:attrName>
                                        </p:attrNameLst>
                                      </p:cBhvr>
                                      <p:tavLst>
                                        <p:tav tm="0">
                                          <p:val>
                                            <p:fltVal val="0"/>
                                          </p:val>
                                        </p:tav>
                                        <p:tav tm="100000">
                                          <p:val>
                                            <p:strVal val="#ppt_h"/>
                                          </p:val>
                                        </p:tav>
                                      </p:tavLst>
                                    </p:anim>
                                    <p:anim calcmode="lin" valueType="num">
                                      <p:cBhvr>
                                        <p:cTn id="765" dur="500" fill="hold"/>
                                        <p:tgtEl>
                                          <p:spTgt spid="385"/>
                                        </p:tgtEl>
                                        <p:attrNameLst>
                                          <p:attrName>style.rotation</p:attrName>
                                        </p:attrNameLst>
                                      </p:cBhvr>
                                      <p:tavLst>
                                        <p:tav tm="0">
                                          <p:val>
                                            <p:fltVal val="360"/>
                                          </p:val>
                                        </p:tav>
                                        <p:tav tm="100000">
                                          <p:val>
                                            <p:fltVal val="0"/>
                                          </p:val>
                                        </p:tav>
                                      </p:tavLst>
                                    </p:anim>
                                    <p:animEffect transition="in" filter="fade">
                                      <p:cBhvr>
                                        <p:cTn id="766" dur="500"/>
                                        <p:tgtEl>
                                          <p:spTgt spid="385"/>
                                        </p:tgtEl>
                                      </p:cBhvr>
                                    </p:animEffect>
                                  </p:childTnLst>
                                </p:cTn>
                              </p:par>
                              <p:par>
                                <p:cTn id="767" presetID="49" presetClass="entr" presetSubtype="0" decel="100000" fill="hold" grpId="0" nodeType="withEffect">
                                  <p:stCondLst>
                                    <p:cond delay="0"/>
                                  </p:stCondLst>
                                  <p:childTnLst>
                                    <p:set>
                                      <p:cBhvr>
                                        <p:cTn id="768" dur="1" fill="hold">
                                          <p:stCondLst>
                                            <p:cond delay="0"/>
                                          </p:stCondLst>
                                        </p:cTn>
                                        <p:tgtEl>
                                          <p:spTgt spid="386"/>
                                        </p:tgtEl>
                                        <p:attrNameLst>
                                          <p:attrName>style.visibility</p:attrName>
                                        </p:attrNameLst>
                                      </p:cBhvr>
                                      <p:to>
                                        <p:strVal val="visible"/>
                                      </p:to>
                                    </p:set>
                                    <p:anim calcmode="lin" valueType="num">
                                      <p:cBhvr>
                                        <p:cTn id="769" dur="500" fill="hold"/>
                                        <p:tgtEl>
                                          <p:spTgt spid="386"/>
                                        </p:tgtEl>
                                        <p:attrNameLst>
                                          <p:attrName>ppt_w</p:attrName>
                                        </p:attrNameLst>
                                      </p:cBhvr>
                                      <p:tavLst>
                                        <p:tav tm="0">
                                          <p:val>
                                            <p:fltVal val="0"/>
                                          </p:val>
                                        </p:tav>
                                        <p:tav tm="100000">
                                          <p:val>
                                            <p:strVal val="#ppt_w"/>
                                          </p:val>
                                        </p:tav>
                                      </p:tavLst>
                                    </p:anim>
                                    <p:anim calcmode="lin" valueType="num">
                                      <p:cBhvr>
                                        <p:cTn id="770" dur="500" fill="hold"/>
                                        <p:tgtEl>
                                          <p:spTgt spid="386"/>
                                        </p:tgtEl>
                                        <p:attrNameLst>
                                          <p:attrName>ppt_h</p:attrName>
                                        </p:attrNameLst>
                                      </p:cBhvr>
                                      <p:tavLst>
                                        <p:tav tm="0">
                                          <p:val>
                                            <p:fltVal val="0"/>
                                          </p:val>
                                        </p:tav>
                                        <p:tav tm="100000">
                                          <p:val>
                                            <p:strVal val="#ppt_h"/>
                                          </p:val>
                                        </p:tav>
                                      </p:tavLst>
                                    </p:anim>
                                    <p:anim calcmode="lin" valueType="num">
                                      <p:cBhvr>
                                        <p:cTn id="771" dur="500" fill="hold"/>
                                        <p:tgtEl>
                                          <p:spTgt spid="386"/>
                                        </p:tgtEl>
                                        <p:attrNameLst>
                                          <p:attrName>style.rotation</p:attrName>
                                        </p:attrNameLst>
                                      </p:cBhvr>
                                      <p:tavLst>
                                        <p:tav tm="0">
                                          <p:val>
                                            <p:fltVal val="360"/>
                                          </p:val>
                                        </p:tav>
                                        <p:tav tm="100000">
                                          <p:val>
                                            <p:fltVal val="0"/>
                                          </p:val>
                                        </p:tav>
                                      </p:tavLst>
                                    </p:anim>
                                    <p:animEffect transition="in" filter="fade">
                                      <p:cBhvr>
                                        <p:cTn id="772" dur="500"/>
                                        <p:tgtEl>
                                          <p:spTgt spid="386"/>
                                        </p:tgtEl>
                                      </p:cBhvr>
                                    </p:animEffect>
                                  </p:childTnLst>
                                </p:cTn>
                              </p:par>
                              <p:par>
                                <p:cTn id="773" presetID="49" presetClass="entr" presetSubtype="0" decel="100000" fill="hold" grpId="0" nodeType="withEffect">
                                  <p:stCondLst>
                                    <p:cond delay="1600"/>
                                  </p:stCondLst>
                                  <p:childTnLst>
                                    <p:set>
                                      <p:cBhvr>
                                        <p:cTn id="774" dur="1" fill="hold">
                                          <p:stCondLst>
                                            <p:cond delay="0"/>
                                          </p:stCondLst>
                                        </p:cTn>
                                        <p:tgtEl>
                                          <p:spTgt spid="387"/>
                                        </p:tgtEl>
                                        <p:attrNameLst>
                                          <p:attrName>style.visibility</p:attrName>
                                        </p:attrNameLst>
                                      </p:cBhvr>
                                      <p:to>
                                        <p:strVal val="visible"/>
                                      </p:to>
                                    </p:set>
                                    <p:anim calcmode="lin" valueType="num">
                                      <p:cBhvr>
                                        <p:cTn id="775" dur="500" fill="hold"/>
                                        <p:tgtEl>
                                          <p:spTgt spid="387"/>
                                        </p:tgtEl>
                                        <p:attrNameLst>
                                          <p:attrName>ppt_w</p:attrName>
                                        </p:attrNameLst>
                                      </p:cBhvr>
                                      <p:tavLst>
                                        <p:tav tm="0">
                                          <p:val>
                                            <p:fltVal val="0"/>
                                          </p:val>
                                        </p:tav>
                                        <p:tav tm="100000">
                                          <p:val>
                                            <p:strVal val="#ppt_w"/>
                                          </p:val>
                                        </p:tav>
                                      </p:tavLst>
                                    </p:anim>
                                    <p:anim calcmode="lin" valueType="num">
                                      <p:cBhvr>
                                        <p:cTn id="776" dur="500" fill="hold"/>
                                        <p:tgtEl>
                                          <p:spTgt spid="387"/>
                                        </p:tgtEl>
                                        <p:attrNameLst>
                                          <p:attrName>ppt_h</p:attrName>
                                        </p:attrNameLst>
                                      </p:cBhvr>
                                      <p:tavLst>
                                        <p:tav tm="0">
                                          <p:val>
                                            <p:fltVal val="0"/>
                                          </p:val>
                                        </p:tav>
                                        <p:tav tm="100000">
                                          <p:val>
                                            <p:strVal val="#ppt_h"/>
                                          </p:val>
                                        </p:tav>
                                      </p:tavLst>
                                    </p:anim>
                                    <p:anim calcmode="lin" valueType="num">
                                      <p:cBhvr>
                                        <p:cTn id="777" dur="500" fill="hold"/>
                                        <p:tgtEl>
                                          <p:spTgt spid="387"/>
                                        </p:tgtEl>
                                        <p:attrNameLst>
                                          <p:attrName>style.rotation</p:attrName>
                                        </p:attrNameLst>
                                      </p:cBhvr>
                                      <p:tavLst>
                                        <p:tav tm="0">
                                          <p:val>
                                            <p:fltVal val="360"/>
                                          </p:val>
                                        </p:tav>
                                        <p:tav tm="100000">
                                          <p:val>
                                            <p:fltVal val="0"/>
                                          </p:val>
                                        </p:tav>
                                      </p:tavLst>
                                    </p:anim>
                                    <p:animEffect transition="in" filter="fade">
                                      <p:cBhvr>
                                        <p:cTn id="778" dur="500"/>
                                        <p:tgtEl>
                                          <p:spTgt spid="387"/>
                                        </p:tgtEl>
                                      </p:cBhvr>
                                    </p:animEffect>
                                  </p:childTnLst>
                                </p:cTn>
                              </p:par>
                              <p:par>
                                <p:cTn id="779" presetID="49" presetClass="entr" presetSubtype="0" decel="100000" fill="hold" grpId="0" nodeType="withEffect">
                                  <p:stCondLst>
                                    <p:cond delay="0"/>
                                  </p:stCondLst>
                                  <p:childTnLst>
                                    <p:set>
                                      <p:cBhvr>
                                        <p:cTn id="780" dur="1" fill="hold">
                                          <p:stCondLst>
                                            <p:cond delay="0"/>
                                          </p:stCondLst>
                                        </p:cTn>
                                        <p:tgtEl>
                                          <p:spTgt spid="388"/>
                                        </p:tgtEl>
                                        <p:attrNameLst>
                                          <p:attrName>style.visibility</p:attrName>
                                        </p:attrNameLst>
                                      </p:cBhvr>
                                      <p:to>
                                        <p:strVal val="visible"/>
                                      </p:to>
                                    </p:set>
                                    <p:anim calcmode="lin" valueType="num">
                                      <p:cBhvr>
                                        <p:cTn id="781" dur="500" fill="hold"/>
                                        <p:tgtEl>
                                          <p:spTgt spid="388"/>
                                        </p:tgtEl>
                                        <p:attrNameLst>
                                          <p:attrName>ppt_w</p:attrName>
                                        </p:attrNameLst>
                                      </p:cBhvr>
                                      <p:tavLst>
                                        <p:tav tm="0">
                                          <p:val>
                                            <p:fltVal val="0"/>
                                          </p:val>
                                        </p:tav>
                                        <p:tav tm="100000">
                                          <p:val>
                                            <p:strVal val="#ppt_w"/>
                                          </p:val>
                                        </p:tav>
                                      </p:tavLst>
                                    </p:anim>
                                    <p:anim calcmode="lin" valueType="num">
                                      <p:cBhvr>
                                        <p:cTn id="782" dur="500" fill="hold"/>
                                        <p:tgtEl>
                                          <p:spTgt spid="388"/>
                                        </p:tgtEl>
                                        <p:attrNameLst>
                                          <p:attrName>ppt_h</p:attrName>
                                        </p:attrNameLst>
                                      </p:cBhvr>
                                      <p:tavLst>
                                        <p:tav tm="0">
                                          <p:val>
                                            <p:fltVal val="0"/>
                                          </p:val>
                                        </p:tav>
                                        <p:tav tm="100000">
                                          <p:val>
                                            <p:strVal val="#ppt_h"/>
                                          </p:val>
                                        </p:tav>
                                      </p:tavLst>
                                    </p:anim>
                                    <p:anim calcmode="lin" valueType="num">
                                      <p:cBhvr>
                                        <p:cTn id="783" dur="500" fill="hold"/>
                                        <p:tgtEl>
                                          <p:spTgt spid="388"/>
                                        </p:tgtEl>
                                        <p:attrNameLst>
                                          <p:attrName>style.rotation</p:attrName>
                                        </p:attrNameLst>
                                      </p:cBhvr>
                                      <p:tavLst>
                                        <p:tav tm="0">
                                          <p:val>
                                            <p:fltVal val="360"/>
                                          </p:val>
                                        </p:tav>
                                        <p:tav tm="100000">
                                          <p:val>
                                            <p:fltVal val="0"/>
                                          </p:val>
                                        </p:tav>
                                      </p:tavLst>
                                    </p:anim>
                                    <p:animEffect transition="in" filter="fade">
                                      <p:cBhvr>
                                        <p:cTn id="784" dur="500"/>
                                        <p:tgtEl>
                                          <p:spTgt spid="388"/>
                                        </p:tgtEl>
                                      </p:cBhvr>
                                    </p:animEffect>
                                  </p:childTnLst>
                                </p:cTn>
                              </p:par>
                              <p:par>
                                <p:cTn id="785" presetID="49" presetClass="entr" presetSubtype="0" decel="100000" fill="hold" grpId="0" nodeType="withEffect">
                                  <p:stCondLst>
                                    <p:cond delay="2200"/>
                                  </p:stCondLst>
                                  <p:childTnLst>
                                    <p:set>
                                      <p:cBhvr>
                                        <p:cTn id="786" dur="1" fill="hold">
                                          <p:stCondLst>
                                            <p:cond delay="0"/>
                                          </p:stCondLst>
                                        </p:cTn>
                                        <p:tgtEl>
                                          <p:spTgt spid="389"/>
                                        </p:tgtEl>
                                        <p:attrNameLst>
                                          <p:attrName>style.visibility</p:attrName>
                                        </p:attrNameLst>
                                      </p:cBhvr>
                                      <p:to>
                                        <p:strVal val="visible"/>
                                      </p:to>
                                    </p:set>
                                    <p:anim calcmode="lin" valueType="num">
                                      <p:cBhvr>
                                        <p:cTn id="787" dur="500" fill="hold"/>
                                        <p:tgtEl>
                                          <p:spTgt spid="389"/>
                                        </p:tgtEl>
                                        <p:attrNameLst>
                                          <p:attrName>ppt_w</p:attrName>
                                        </p:attrNameLst>
                                      </p:cBhvr>
                                      <p:tavLst>
                                        <p:tav tm="0">
                                          <p:val>
                                            <p:fltVal val="0"/>
                                          </p:val>
                                        </p:tav>
                                        <p:tav tm="100000">
                                          <p:val>
                                            <p:strVal val="#ppt_w"/>
                                          </p:val>
                                        </p:tav>
                                      </p:tavLst>
                                    </p:anim>
                                    <p:anim calcmode="lin" valueType="num">
                                      <p:cBhvr>
                                        <p:cTn id="788" dur="500" fill="hold"/>
                                        <p:tgtEl>
                                          <p:spTgt spid="389"/>
                                        </p:tgtEl>
                                        <p:attrNameLst>
                                          <p:attrName>ppt_h</p:attrName>
                                        </p:attrNameLst>
                                      </p:cBhvr>
                                      <p:tavLst>
                                        <p:tav tm="0">
                                          <p:val>
                                            <p:fltVal val="0"/>
                                          </p:val>
                                        </p:tav>
                                        <p:tav tm="100000">
                                          <p:val>
                                            <p:strVal val="#ppt_h"/>
                                          </p:val>
                                        </p:tav>
                                      </p:tavLst>
                                    </p:anim>
                                    <p:anim calcmode="lin" valueType="num">
                                      <p:cBhvr>
                                        <p:cTn id="789" dur="500" fill="hold"/>
                                        <p:tgtEl>
                                          <p:spTgt spid="389"/>
                                        </p:tgtEl>
                                        <p:attrNameLst>
                                          <p:attrName>style.rotation</p:attrName>
                                        </p:attrNameLst>
                                      </p:cBhvr>
                                      <p:tavLst>
                                        <p:tav tm="0">
                                          <p:val>
                                            <p:fltVal val="360"/>
                                          </p:val>
                                        </p:tav>
                                        <p:tav tm="100000">
                                          <p:val>
                                            <p:fltVal val="0"/>
                                          </p:val>
                                        </p:tav>
                                      </p:tavLst>
                                    </p:anim>
                                    <p:animEffect transition="in" filter="fade">
                                      <p:cBhvr>
                                        <p:cTn id="790" dur="500"/>
                                        <p:tgtEl>
                                          <p:spTgt spid="389"/>
                                        </p:tgtEl>
                                      </p:cBhvr>
                                    </p:animEffect>
                                  </p:childTnLst>
                                </p:cTn>
                              </p:par>
                              <p:par>
                                <p:cTn id="791" presetID="49" presetClass="entr" presetSubtype="0" decel="100000" fill="hold" grpId="0" nodeType="withEffect">
                                  <p:stCondLst>
                                    <p:cond delay="1600"/>
                                  </p:stCondLst>
                                  <p:childTnLst>
                                    <p:set>
                                      <p:cBhvr>
                                        <p:cTn id="792" dur="1" fill="hold">
                                          <p:stCondLst>
                                            <p:cond delay="0"/>
                                          </p:stCondLst>
                                        </p:cTn>
                                        <p:tgtEl>
                                          <p:spTgt spid="390"/>
                                        </p:tgtEl>
                                        <p:attrNameLst>
                                          <p:attrName>style.visibility</p:attrName>
                                        </p:attrNameLst>
                                      </p:cBhvr>
                                      <p:to>
                                        <p:strVal val="visible"/>
                                      </p:to>
                                    </p:set>
                                    <p:anim calcmode="lin" valueType="num">
                                      <p:cBhvr>
                                        <p:cTn id="793" dur="500" fill="hold"/>
                                        <p:tgtEl>
                                          <p:spTgt spid="390"/>
                                        </p:tgtEl>
                                        <p:attrNameLst>
                                          <p:attrName>ppt_w</p:attrName>
                                        </p:attrNameLst>
                                      </p:cBhvr>
                                      <p:tavLst>
                                        <p:tav tm="0">
                                          <p:val>
                                            <p:fltVal val="0"/>
                                          </p:val>
                                        </p:tav>
                                        <p:tav tm="100000">
                                          <p:val>
                                            <p:strVal val="#ppt_w"/>
                                          </p:val>
                                        </p:tav>
                                      </p:tavLst>
                                    </p:anim>
                                    <p:anim calcmode="lin" valueType="num">
                                      <p:cBhvr>
                                        <p:cTn id="794" dur="500" fill="hold"/>
                                        <p:tgtEl>
                                          <p:spTgt spid="390"/>
                                        </p:tgtEl>
                                        <p:attrNameLst>
                                          <p:attrName>ppt_h</p:attrName>
                                        </p:attrNameLst>
                                      </p:cBhvr>
                                      <p:tavLst>
                                        <p:tav tm="0">
                                          <p:val>
                                            <p:fltVal val="0"/>
                                          </p:val>
                                        </p:tav>
                                        <p:tav tm="100000">
                                          <p:val>
                                            <p:strVal val="#ppt_h"/>
                                          </p:val>
                                        </p:tav>
                                      </p:tavLst>
                                    </p:anim>
                                    <p:anim calcmode="lin" valueType="num">
                                      <p:cBhvr>
                                        <p:cTn id="795" dur="500" fill="hold"/>
                                        <p:tgtEl>
                                          <p:spTgt spid="390"/>
                                        </p:tgtEl>
                                        <p:attrNameLst>
                                          <p:attrName>style.rotation</p:attrName>
                                        </p:attrNameLst>
                                      </p:cBhvr>
                                      <p:tavLst>
                                        <p:tav tm="0">
                                          <p:val>
                                            <p:fltVal val="360"/>
                                          </p:val>
                                        </p:tav>
                                        <p:tav tm="100000">
                                          <p:val>
                                            <p:fltVal val="0"/>
                                          </p:val>
                                        </p:tav>
                                      </p:tavLst>
                                    </p:anim>
                                    <p:animEffect transition="in" filter="fade">
                                      <p:cBhvr>
                                        <p:cTn id="796" dur="500"/>
                                        <p:tgtEl>
                                          <p:spTgt spid="390"/>
                                        </p:tgtEl>
                                      </p:cBhvr>
                                    </p:animEffect>
                                  </p:childTnLst>
                                </p:cTn>
                              </p:par>
                              <p:par>
                                <p:cTn id="797" presetID="49" presetClass="entr" presetSubtype="0" decel="100000" fill="hold" grpId="0" nodeType="withEffect">
                                  <p:stCondLst>
                                    <p:cond delay="1000"/>
                                  </p:stCondLst>
                                  <p:childTnLst>
                                    <p:set>
                                      <p:cBhvr>
                                        <p:cTn id="798" dur="1" fill="hold">
                                          <p:stCondLst>
                                            <p:cond delay="0"/>
                                          </p:stCondLst>
                                        </p:cTn>
                                        <p:tgtEl>
                                          <p:spTgt spid="391"/>
                                        </p:tgtEl>
                                        <p:attrNameLst>
                                          <p:attrName>style.visibility</p:attrName>
                                        </p:attrNameLst>
                                      </p:cBhvr>
                                      <p:to>
                                        <p:strVal val="visible"/>
                                      </p:to>
                                    </p:set>
                                    <p:anim calcmode="lin" valueType="num">
                                      <p:cBhvr>
                                        <p:cTn id="799" dur="500" fill="hold"/>
                                        <p:tgtEl>
                                          <p:spTgt spid="391"/>
                                        </p:tgtEl>
                                        <p:attrNameLst>
                                          <p:attrName>ppt_w</p:attrName>
                                        </p:attrNameLst>
                                      </p:cBhvr>
                                      <p:tavLst>
                                        <p:tav tm="0">
                                          <p:val>
                                            <p:fltVal val="0"/>
                                          </p:val>
                                        </p:tav>
                                        <p:tav tm="100000">
                                          <p:val>
                                            <p:strVal val="#ppt_w"/>
                                          </p:val>
                                        </p:tav>
                                      </p:tavLst>
                                    </p:anim>
                                    <p:anim calcmode="lin" valueType="num">
                                      <p:cBhvr>
                                        <p:cTn id="800" dur="500" fill="hold"/>
                                        <p:tgtEl>
                                          <p:spTgt spid="391"/>
                                        </p:tgtEl>
                                        <p:attrNameLst>
                                          <p:attrName>ppt_h</p:attrName>
                                        </p:attrNameLst>
                                      </p:cBhvr>
                                      <p:tavLst>
                                        <p:tav tm="0">
                                          <p:val>
                                            <p:fltVal val="0"/>
                                          </p:val>
                                        </p:tav>
                                        <p:tav tm="100000">
                                          <p:val>
                                            <p:strVal val="#ppt_h"/>
                                          </p:val>
                                        </p:tav>
                                      </p:tavLst>
                                    </p:anim>
                                    <p:anim calcmode="lin" valueType="num">
                                      <p:cBhvr>
                                        <p:cTn id="801" dur="500" fill="hold"/>
                                        <p:tgtEl>
                                          <p:spTgt spid="391"/>
                                        </p:tgtEl>
                                        <p:attrNameLst>
                                          <p:attrName>style.rotation</p:attrName>
                                        </p:attrNameLst>
                                      </p:cBhvr>
                                      <p:tavLst>
                                        <p:tav tm="0">
                                          <p:val>
                                            <p:fltVal val="360"/>
                                          </p:val>
                                        </p:tav>
                                        <p:tav tm="100000">
                                          <p:val>
                                            <p:fltVal val="0"/>
                                          </p:val>
                                        </p:tav>
                                      </p:tavLst>
                                    </p:anim>
                                    <p:animEffect transition="in" filter="fade">
                                      <p:cBhvr>
                                        <p:cTn id="802" dur="500"/>
                                        <p:tgtEl>
                                          <p:spTgt spid="391"/>
                                        </p:tgtEl>
                                      </p:cBhvr>
                                    </p:animEffect>
                                  </p:childTnLst>
                                </p:cTn>
                              </p:par>
                              <p:par>
                                <p:cTn id="803" presetID="49" presetClass="entr" presetSubtype="0" decel="100000" fill="hold" grpId="0" nodeType="withEffect">
                                  <p:stCondLst>
                                    <p:cond delay="0"/>
                                  </p:stCondLst>
                                  <p:childTnLst>
                                    <p:set>
                                      <p:cBhvr>
                                        <p:cTn id="804" dur="1" fill="hold">
                                          <p:stCondLst>
                                            <p:cond delay="0"/>
                                          </p:stCondLst>
                                        </p:cTn>
                                        <p:tgtEl>
                                          <p:spTgt spid="392"/>
                                        </p:tgtEl>
                                        <p:attrNameLst>
                                          <p:attrName>style.visibility</p:attrName>
                                        </p:attrNameLst>
                                      </p:cBhvr>
                                      <p:to>
                                        <p:strVal val="visible"/>
                                      </p:to>
                                    </p:set>
                                    <p:anim calcmode="lin" valueType="num">
                                      <p:cBhvr>
                                        <p:cTn id="805" dur="500" fill="hold"/>
                                        <p:tgtEl>
                                          <p:spTgt spid="392"/>
                                        </p:tgtEl>
                                        <p:attrNameLst>
                                          <p:attrName>ppt_w</p:attrName>
                                        </p:attrNameLst>
                                      </p:cBhvr>
                                      <p:tavLst>
                                        <p:tav tm="0">
                                          <p:val>
                                            <p:fltVal val="0"/>
                                          </p:val>
                                        </p:tav>
                                        <p:tav tm="100000">
                                          <p:val>
                                            <p:strVal val="#ppt_w"/>
                                          </p:val>
                                        </p:tav>
                                      </p:tavLst>
                                    </p:anim>
                                    <p:anim calcmode="lin" valueType="num">
                                      <p:cBhvr>
                                        <p:cTn id="806" dur="500" fill="hold"/>
                                        <p:tgtEl>
                                          <p:spTgt spid="392"/>
                                        </p:tgtEl>
                                        <p:attrNameLst>
                                          <p:attrName>ppt_h</p:attrName>
                                        </p:attrNameLst>
                                      </p:cBhvr>
                                      <p:tavLst>
                                        <p:tav tm="0">
                                          <p:val>
                                            <p:fltVal val="0"/>
                                          </p:val>
                                        </p:tav>
                                        <p:tav tm="100000">
                                          <p:val>
                                            <p:strVal val="#ppt_h"/>
                                          </p:val>
                                        </p:tav>
                                      </p:tavLst>
                                    </p:anim>
                                    <p:anim calcmode="lin" valueType="num">
                                      <p:cBhvr>
                                        <p:cTn id="807" dur="500" fill="hold"/>
                                        <p:tgtEl>
                                          <p:spTgt spid="392"/>
                                        </p:tgtEl>
                                        <p:attrNameLst>
                                          <p:attrName>style.rotation</p:attrName>
                                        </p:attrNameLst>
                                      </p:cBhvr>
                                      <p:tavLst>
                                        <p:tav tm="0">
                                          <p:val>
                                            <p:fltVal val="360"/>
                                          </p:val>
                                        </p:tav>
                                        <p:tav tm="100000">
                                          <p:val>
                                            <p:fltVal val="0"/>
                                          </p:val>
                                        </p:tav>
                                      </p:tavLst>
                                    </p:anim>
                                    <p:animEffect transition="in" filter="fade">
                                      <p:cBhvr>
                                        <p:cTn id="808" dur="500"/>
                                        <p:tgtEl>
                                          <p:spTgt spid="392"/>
                                        </p:tgtEl>
                                      </p:cBhvr>
                                    </p:animEffect>
                                  </p:childTnLst>
                                </p:cTn>
                              </p:par>
                              <p:par>
                                <p:cTn id="809" presetID="49" presetClass="entr" presetSubtype="0" decel="100000" fill="hold" grpId="0" nodeType="withEffect">
                                  <p:stCondLst>
                                    <p:cond delay="1600"/>
                                  </p:stCondLst>
                                  <p:childTnLst>
                                    <p:set>
                                      <p:cBhvr>
                                        <p:cTn id="810" dur="1" fill="hold">
                                          <p:stCondLst>
                                            <p:cond delay="0"/>
                                          </p:stCondLst>
                                        </p:cTn>
                                        <p:tgtEl>
                                          <p:spTgt spid="393"/>
                                        </p:tgtEl>
                                        <p:attrNameLst>
                                          <p:attrName>style.visibility</p:attrName>
                                        </p:attrNameLst>
                                      </p:cBhvr>
                                      <p:to>
                                        <p:strVal val="visible"/>
                                      </p:to>
                                    </p:set>
                                    <p:anim calcmode="lin" valueType="num">
                                      <p:cBhvr>
                                        <p:cTn id="811" dur="500" fill="hold"/>
                                        <p:tgtEl>
                                          <p:spTgt spid="393"/>
                                        </p:tgtEl>
                                        <p:attrNameLst>
                                          <p:attrName>ppt_w</p:attrName>
                                        </p:attrNameLst>
                                      </p:cBhvr>
                                      <p:tavLst>
                                        <p:tav tm="0">
                                          <p:val>
                                            <p:fltVal val="0"/>
                                          </p:val>
                                        </p:tav>
                                        <p:tav tm="100000">
                                          <p:val>
                                            <p:strVal val="#ppt_w"/>
                                          </p:val>
                                        </p:tav>
                                      </p:tavLst>
                                    </p:anim>
                                    <p:anim calcmode="lin" valueType="num">
                                      <p:cBhvr>
                                        <p:cTn id="812" dur="500" fill="hold"/>
                                        <p:tgtEl>
                                          <p:spTgt spid="393"/>
                                        </p:tgtEl>
                                        <p:attrNameLst>
                                          <p:attrName>ppt_h</p:attrName>
                                        </p:attrNameLst>
                                      </p:cBhvr>
                                      <p:tavLst>
                                        <p:tav tm="0">
                                          <p:val>
                                            <p:fltVal val="0"/>
                                          </p:val>
                                        </p:tav>
                                        <p:tav tm="100000">
                                          <p:val>
                                            <p:strVal val="#ppt_h"/>
                                          </p:val>
                                        </p:tav>
                                      </p:tavLst>
                                    </p:anim>
                                    <p:anim calcmode="lin" valueType="num">
                                      <p:cBhvr>
                                        <p:cTn id="813" dur="500" fill="hold"/>
                                        <p:tgtEl>
                                          <p:spTgt spid="393"/>
                                        </p:tgtEl>
                                        <p:attrNameLst>
                                          <p:attrName>style.rotation</p:attrName>
                                        </p:attrNameLst>
                                      </p:cBhvr>
                                      <p:tavLst>
                                        <p:tav tm="0">
                                          <p:val>
                                            <p:fltVal val="360"/>
                                          </p:val>
                                        </p:tav>
                                        <p:tav tm="100000">
                                          <p:val>
                                            <p:fltVal val="0"/>
                                          </p:val>
                                        </p:tav>
                                      </p:tavLst>
                                    </p:anim>
                                    <p:animEffect transition="in" filter="fade">
                                      <p:cBhvr>
                                        <p:cTn id="814" dur="500"/>
                                        <p:tgtEl>
                                          <p:spTgt spid="393"/>
                                        </p:tgtEl>
                                      </p:cBhvr>
                                    </p:animEffect>
                                  </p:childTnLst>
                                </p:cTn>
                              </p:par>
                              <p:par>
                                <p:cTn id="815" presetID="49" presetClass="entr" presetSubtype="0" decel="100000" fill="hold" grpId="0" nodeType="withEffect">
                                  <p:stCondLst>
                                    <p:cond delay="0"/>
                                  </p:stCondLst>
                                  <p:childTnLst>
                                    <p:set>
                                      <p:cBhvr>
                                        <p:cTn id="816" dur="1" fill="hold">
                                          <p:stCondLst>
                                            <p:cond delay="0"/>
                                          </p:stCondLst>
                                        </p:cTn>
                                        <p:tgtEl>
                                          <p:spTgt spid="394"/>
                                        </p:tgtEl>
                                        <p:attrNameLst>
                                          <p:attrName>style.visibility</p:attrName>
                                        </p:attrNameLst>
                                      </p:cBhvr>
                                      <p:to>
                                        <p:strVal val="visible"/>
                                      </p:to>
                                    </p:set>
                                    <p:anim calcmode="lin" valueType="num">
                                      <p:cBhvr>
                                        <p:cTn id="817" dur="500" fill="hold"/>
                                        <p:tgtEl>
                                          <p:spTgt spid="394"/>
                                        </p:tgtEl>
                                        <p:attrNameLst>
                                          <p:attrName>ppt_w</p:attrName>
                                        </p:attrNameLst>
                                      </p:cBhvr>
                                      <p:tavLst>
                                        <p:tav tm="0">
                                          <p:val>
                                            <p:fltVal val="0"/>
                                          </p:val>
                                        </p:tav>
                                        <p:tav tm="100000">
                                          <p:val>
                                            <p:strVal val="#ppt_w"/>
                                          </p:val>
                                        </p:tav>
                                      </p:tavLst>
                                    </p:anim>
                                    <p:anim calcmode="lin" valueType="num">
                                      <p:cBhvr>
                                        <p:cTn id="818" dur="500" fill="hold"/>
                                        <p:tgtEl>
                                          <p:spTgt spid="394"/>
                                        </p:tgtEl>
                                        <p:attrNameLst>
                                          <p:attrName>ppt_h</p:attrName>
                                        </p:attrNameLst>
                                      </p:cBhvr>
                                      <p:tavLst>
                                        <p:tav tm="0">
                                          <p:val>
                                            <p:fltVal val="0"/>
                                          </p:val>
                                        </p:tav>
                                        <p:tav tm="100000">
                                          <p:val>
                                            <p:strVal val="#ppt_h"/>
                                          </p:val>
                                        </p:tav>
                                      </p:tavLst>
                                    </p:anim>
                                    <p:anim calcmode="lin" valueType="num">
                                      <p:cBhvr>
                                        <p:cTn id="819" dur="500" fill="hold"/>
                                        <p:tgtEl>
                                          <p:spTgt spid="394"/>
                                        </p:tgtEl>
                                        <p:attrNameLst>
                                          <p:attrName>style.rotation</p:attrName>
                                        </p:attrNameLst>
                                      </p:cBhvr>
                                      <p:tavLst>
                                        <p:tav tm="0">
                                          <p:val>
                                            <p:fltVal val="360"/>
                                          </p:val>
                                        </p:tav>
                                        <p:tav tm="100000">
                                          <p:val>
                                            <p:fltVal val="0"/>
                                          </p:val>
                                        </p:tav>
                                      </p:tavLst>
                                    </p:anim>
                                    <p:animEffect transition="in" filter="fade">
                                      <p:cBhvr>
                                        <p:cTn id="820" dur="500"/>
                                        <p:tgtEl>
                                          <p:spTgt spid="394"/>
                                        </p:tgtEl>
                                      </p:cBhvr>
                                    </p:animEffect>
                                  </p:childTnLst>
                                </p:cTn>
                              </p:par>
                              <p:par>
                                <p:cTn id="821" presetID="49" presetClass="entr" presetSubtype="0" decel="100000" fill="hold" grpId="0" nodeType="withEffect">
                                  <p:stCondLst>
                                    <p:cond delay="2200"/>
                                  </p:stCondLst>
                                  <p:childTnLst>
                                    <p:set>
                                      <p:cBhvr>
                                        <p:cTn id="822" dur="1" fill="hold">
                                          <p:stCondLst>
                                            <p:cond delay="0"/>
                                          </p:stCondLst>
                                        </p:cTn>
                                        <p:tgtEl>
                                          <p:spTgt spid="395"/>
                                        </p:tgtEl>
                                        <p:attrNameLst>
                                          <p:attrName>style.visibility</p:attrName>
                                        </p:attrNameLst>
                                      </p:cBhvr>
                                      <p:to>
                                        <p:strVal val="visible"/>
                                      </p:to>
                                    </p:set>
                                    <p:anim calcmode="lin" valueType="num">
                                      <p:cBhvr>
                                        <p:cTn id="823" dur="500" fill="hold"/>
                                        <p:tgtEl>
                                          <p:spTgt spid="395"/>
                                        </p:tgtEl>
                                        <p:attrNameLst>
                                          <p:attrName>ppt_w</p:attrName>
                                        </p:attrNameLst>
                                      </p:cBhvr>
                                      <p:tavLst>
                                        <p:tav tm="0">
                                          <p:val>
                                            <p:fltVal val="0"/>
                                          </p:val>
                                        </p:tav>
                                        <p:tav tm="100000">
                                          <p:val>
                                            <p:strVal val="#ppt_w"/>
                                          </p:val>
                                        </p:tav>
                                      </p:tavLst>
                                    </p:anim>
                                    <p:anim calcmode="lin" valueType="num">
                                      <p:cBhvr>
                                        <p:cTn id="824" dur="500" fill="hold"/>
                                        <p:tgtEl>
                                          <p:spTgt spid="395"/>
                                        </p:tgtEl>
                                        <p:attrNameLst>
                                          <p:attrName>ppt_h</p:attrName>
                                        </p:attrNameLst>
                                      </p:cBhvr>
                                      <p:tavLst>
                                        <p:tav tm="0">
                                          <p:val>
                                            <p:fltVal val="0"/>
                                          </p:val>
                                        </p:tav>
                                        <p:tav tm="100000">
                                          <p:val>
                                            <p:strVal val="#ppt_h"/>
                                          </p:val>
                                        </p:tav>
                                      </p:tavLst>
                                    </p:anim>
                                    <p:anim calcmode="lin" valueType="num">
                                      <p:cBhvr>
                                        <p:cTn id="825" dur="500" fill="hold"/>
                                        <p:tgtEl>
                                          <p:spTgt spid="395"/>
                                        </p:tgtEl>
                                        <p:attrNameLst>
                                          <p:attrName>style.rotation</p:attrName>
                                        </p:attrNameLst>
                                      </p:cBhvr>
                                      <p:tavLst>
                                        <p:tav tm="0">
                                          <p:val>
                                            <p:fltVal val="360"/>
                                          </p:val>
                                        </p:tav>
                                        <p:tav tm="100000">
                                          <p:val>
                                            <p:fltVal val="0"/>
                                          </p:val>
                                        </p:tav>
                                      </p:tavLst>
                                    </p:anim>
                                    <p:animEffect transition="in" filter="fade">
                                      <p:cBhvr>
                                        <p:cTn id="826" dur="500"/>
                                        <p:tgtEl>
                                          <p:spTgt spid="395"/>
                                        </p:tgtEl>
                                      </p:cBhvr>
                                    </p:animEffect>
                                  </p:childTnLst>
                                </p:cTn>
                              </p:par>
                              <p:par>
                                <p:cTn id="827" presetID="49" presetClass="entr" presetSubtype="0" decel="100000" fill="hold" grpId="0" nodeType="withEffect">
                                  <p:stCondLst>
                                    <p:cond delay="0"/>
                                  </p:stCondLst>
                                  <p:childTnLst>
                                    <p:set>
                                      <p:cBhvr>
                                        <p:cTn id="828" dur="1" fill="hold">
                                          <p:stCondLst>
                                            <p:cond delay="0"/>
                                          </p:stCondLst>
                                        </p:cTn>
                                        <p:tgtEl>
                                          <p:spTgt spid="396"/>
                                        </p:tgtEl>
                                        <p:attrNameLst>
                                          <p:attrName>style.visibility</p:attrName>
                                        </p:attrNameLst>
                                      </p:cBhvr>
                                      <p:to>
                                        <p:strVal val="visible"/>
                                      </p:to>
                                    </p:set>
                                    <p:anim calcmode="lin" valueType="num">
                                      <p:cBhvr>
                                        <p:cTn id="829" dur="500" fill="hold"/>
                                        <p:tgtEl>
                                          <p:spTgt spid="396"/>
                                        </p:tgtEl>
                                        <p:attrNameLst>
                                          <p:attrName>ppt_w</p:attrName>
                                        </p:attrNameLst>
                                      </p:cBhvr>
                                      <p:tavLst>
                                        <p:tav tm="0">
                                          <p:val>
                                            <p:fltVal val="0"/>
                                          </p:val>
                                        </p:tav>
                                        <p:tav tm="100000">
                                          <p:val>
                                            <p:strVal val="#ppt_w"/>
                                          </p:val>
                                        </p:tav>
                                      </p:tavLst>
                                    </p:anim>
                                    <p:anim calcmode="lin" valueType="num">
                                      <p:cBhvr>
                                        <p:cTn id="830" dur="500" fill="hold"/>
                                        <p:tgtEl>
                                          <p:spTgt spid="396"/>
                                        </p:tgtEl>
                                        <p:attrNameLst>
                                          <p:attrName>ppt_h</p:attrName>
                                        </p:attrNameLst>
                                      </p:cBhvr>
                                      <p:tavLst>
                                        <p:tav tm="0">
                                          <p:val>
                                            <p:fltVal val="0"/>
                                          </p:val>
                                        </p:tav>
                                        <p:tav tm="100000">
                                          <p:val>
                                            <p:strVal val="#ppt_h"/>
                                          </p:val>
                                        </p:tav>
                                      </p:tavLst>
                                    </p:anim>
                                    <p:anim calcmode="lin" valueType="num">
                                      <p:cBhvr>
                                        <p:cTn id="831" dur="500" fill="hold"/>
                                        <p:tgtEl>
                                          <p:spTgt spid="396"/>
                                        </p:tgtEl>
                                        <p:attrNameLst>
                                          <p:attrName>style.rotation</p:attrName>
                                        </p:attrNameLst>
                                      </p:cBhvr>
                                      <p:tavLst>
                                        <p:tav tm="0">
                                          <p:val>
                                            <p:fltVal val="360"/>
                                          </p:val>
                                        </p:tav>
                                        <p:tav tm="100000">
                                          <p:val>
                                            <p:fltVal val="0"/>
                                          </p:val>
                                        </p:tav>
                                      </p:tavLst>
                                    </p:anim>
                                    <p:animEffect transition="in" filter="fade">
                                      <p:cBhvr>
                                        <p:cTn id="832" dur="500"/>
                                        <p:tgtEl>
                                          <p:spTgt spid="396"/>
                                        </p:tgtEl>
                                      </p:cBhvr>
                                    </p:animEffect>
                                  </p:childTnLst>
                                </p:cTn>
                              </p:par>
                              <p:par>
                                <p:cTn id="833" presetID="49" presetClass="entr" presetSubtype="0" decel="100000" fill="hold" grpId="0" nodeType="withEffect">
                                  <p:stCondLst>
                                    <p:cond delay="500"/>
                                  </p:stCondLst>
                                  <p:childTnLst>
                                    <p:set>
                                      <p:cBhvr>
                                        <p:cTn id="834" dur="1" fill="hold">
                                          <p:stCondLst>
                                            <p:cond delay="0"/>
                                          </p:stCondLst>
                                        </p:cTn>
                                        <p:tgtEl>
                                          <p:spTgt spid="397"/>
                                        </p:tgtEl>
                                        <p:attrNameLst>
                                          <p:attrName>style.visibility</p:attrName>
                                        </p:attrNameLst>
                                      </p:cBhvr>
                                      <p:to>
                                        <p:strVal val="visible"/>
                                      </p:to>
                                    </p:set>
                                    <p:anim calcmode="lin" valueType="num">
                                      <p:cBhvr>
                                        <p:cTn id="835" dur="500" fill="hold"/>
                                        <p:tgtEl>
                                          <p:spTgt spid="397"/>
                                        </p:tgtEl>
                                        <p:attrNameLst>
                                          <p:attrName>ppt_w</p:attrName>
                                        </p:attrNameLst>
                                      </p:cBhvr>
                                      <p:tavLst>
                                        <p:tav tm="0">
                                          <p:val>
                                            <p:fltVal val="0"/>
                                          </p:val>
                                        </p:tav>
                                        <p:tav tm="100000">
                                          <p:val>
                                            <p:strVal val="#ppt_w"/>
                                          </p:val>
                                        </p:tav>
                                      </p:tavLst>
                                    </p:anim>
                                    <p:anim calcmode="lin" valueType="num">
                                      <p:cBhvr>
                                        <p:cTn id="836" dur="500" fill="hold"/>
                                        <p:tgtEl>
                                          <p:spTgt spid="397"/>
                                        </p:tgtEl>
                                        <p:attrNameLst>
                                          <p:attrName>ppt_h</p:attrName>
                                        </p:attrNameLst>
                                      </p:cBhvr>
                                      <p:tavLst>
                                        <p:tav tm="0">
                                          <p:val>
                                            <p:fltVal val="0"/>
                                          </p:val>
                                        </p:tav>
                                        <p:tav tm="100000">
                                          <p:val>
                                            <p:strVal val="#ppt_h"/>
                                          </p:val>
                                        </p:tav>
                                      </p:tavLst>
                                    </p:anim>
                                    <p:anim calcmode="lin" valueType="num">
                                      <p:cBhvr>
                                        <p:cTn id="837" dur="500" fill="hold"/>
                                        <p:tgtEl>
                                          <p:spTgt spid="397"/>
                                        </p:tgtEl>
                                        <p:attrNameLst>
                                          <p:attrName>style.rotation</p:attrName>
                                        </p:attrNameLst>
                                      </p:cBhvr>
                                      <p:tavLst>
                                        <p:tav tm="0">
                                          <p:val>
                                            <p:fltVal val="360"/>
                                          </p:val>
                                        </p:tav>
                                        <p:tav tm="100000">
                                          <p:val>
                                            <p:fltVal val="0"/>
                                          </p:val>
                                        </p:tav>
                                      </p:tavLst>
                                    </p:anim>
                                    <p:animEffect transition="in" filter="fade">
                                      <p:cBhvr>
                                        <p:cTn id="838" dur="500"/>
                                        <p:tgtEl>
                                          <p:spTgt spid="397"/>
                                        </p:tgtEl>
                                      </p:cBhvr>
                                    </p:animEffect>
                                  </p:childTnLst>
                                </p:cTn>
                              </p:par>
                              <p:par>
                                <p:cTn id="839" presetID="49" presetClass="entr" presetSubtype="0" decel="100000" fill="hold" grpId="0" nodeType="withEffect">
                                  <p:stCondLst>
                                    <p:cond delay="2700"/>
                                  </p:stCondLst>
                                  <p:childTnLst>
                                    <p:set>
                                      <p:cBhvr>
                                        <p:cTn id="840" dur="1" fill="hold">
                                          <p:stCondLst>
                                            <p:cond delay="0"/>
                                          </p:stCondLst>
                                        </p:cTn>
                                        <p:tgtEl>
                                          <p:spTgt spid="398"/>
                                        </p:tgtEl>
                                        <p:attrNameLst>
                                          <p:attrName>style.visibility</p:attrName>
                                        </p:attrNameLst>
                                      </p:cBhvr>
                                      <p:to>
                                        <p:strVal val="visible"/>
                                      </p:to>
                                    </p:set>
                                    <p:anim calcmode="lin" valueType="num">
                                      <p:cBhvr>
                                        <p:cTn id="841" dur="500" fill="hold"/>
                                        <p:tgtEl>
                                          <p:spTgt spid="398"/>
                                        </p:tgtEl>
                                        <p:attrNameLst>
                                          <p:attrName>ppt_w</p:attrName>
                                        </p:attrNameLst>
                                      </p:cBhvr>
                                      <p:tavLst>
                                        <p:tav tm="0">
                                          <p:val>
                                            <p:fltVal val="0"/>
                                          </p:val>
                                        </p:tav>
                                        <p:tav tm="100000">
                                          <p:val>
                                            <p:strVal val="#ppt_w"/>
                                          </p:val>
                                        </p:tav>
                                      </p:tavLst>
                                    </p:anim>
                                    <p:anim calcmode="lin" valueType="num">
                                      <p:cBhvr>
                                        <p:cTn id="842" dur="500" fill="hold"/>
                                        <p:tgtEl>
                                          <p:spTgt spid="398"/>
                                        </p:tgtEl>
                                        <p:attrNameLst>
                                          <p:attrName>ppt_h</p:attrName>
                                        </p:attrNameLst>
                                      </p:cBhvr>
                                      <p:tavLst>
                                        <p:tav tm="0">
                                          <p:val>
                                            <p:fltVal val="0"/>
                                          </p:val>
                                        </p:tav>
                                        <p:tav tm="100000">
                                          <p:val>
                                            <p:strVal val="#ppt_h"/>
                                          </p:val>
                                        </p:tav>
                                      </p:tavLst>
                                    </p:anim>
                                    <p:anim calcmode="lin" valueType="num">
                                      <p:cBhvr>
                                        <p:cTn id="843" dur="500" fill="hold"/>
                                        <p:tgtEl>
                                          <p:spTgt spid="398"/>
                                        </p:tgtEl>
                                        <p:attrNameLst>
                                          <p:attrName>style.rotation</p:attrName>
                                        </p:attrNameLst>
                                      </p:cBhvr>
                                      <p:tavLst>
                                        <p:tav tm="0">
                                          <p:val>
                                            <p:fltVal val="360"/>
                                          </p:val>
                                        </p:tav>
                                        <p:tav tm="100000">
                                          <p:val>
                                            <p:fltVal val="0"/>
                                          </p:val>
                                        </p:tav>
                                      </p:tavLst>
                                    </p:anim>
                                    <p:animEffect transition="in" filter="fade">
                                      <p:cBhvr>
                                        <p:cTn id="844" dur="500"/>
                                        <p:tgtEl>
                                          <p:spTgt spid="398"/>
                                        </p:tgtEl>
                                      </p:cBhvr>
                                    </p:animEffect>
                                  </p:childTnLst>
                                </p:cTn>
                              </p:par>
                              <p:par>
                                <p:cTn id="845" presetID="49" presetClass="entr" presetSubtype="0" decel="100000" fill="hold" grpId="0" nodeType="withEffect">
                                  <p:stCondLst>
                                    <p:cond delay="2200"/>
                                  </p:stCondLst>
                                  <p:childTnLst>
                                    <p:set>
                                      <p:cBhvr>
                                        <p:cTn id="846" dur="1" fill="hold">
                                          <p:stCondLst>
                                            <p:cond delay="0"/>
                                          </p:stCondLst>
                                        </p:cTn>
                                        <p:tgtEl>
                                          <p:spTgt spid="399"/>
                                        </p:tgtEl>
                                        <p:attrNameLst>
                                          <p:attrName>style.visibility</p:attrName>
                                        </p:attrNameLst>
                                      </p:cBhvr>
                                      <p:to>
                                        <p:strVal val="visible"/>
                                      </p:to>
                                    </p:set>
                                    <p:anim calcmode="lin" valueType="num">
                                      <p:cBhvr>
                                        <p:cTn id="847" dur="500" fill="hold"/>
                                        <p:tgtEl>
                                          <p:spTgt spid="399"/>
                                        </p:tgtEl>
                                        <p:attrNameLst>
                                          <p:attrName>ppt_w</p:attrName>
                                        </p:attrNameLst>
                                      </p:cBhvr>
                                      <p:tavLst>
                                        <p:tav tm="0">
                                          <p:val>
                                            <p:fltVal val="0"/>
                                          </p:val>
                                        </p:tav>
                                        <p:tav tm="100000">
                                          <p:val>
                                            <p:strVal val="#ppt_w"/>
                                          </p:val>
                                        </p:tav>
                                      </p:tavLst>
                                    </p:anim>
                                    <p:anim calcmode="lin" valueType="num">
                                      <p:cBhvr>
                                        <p:cTn id="848" dur="500" fill="hold"/>
                                        <p:tgtEl>
                                          <p:spTgt spid="399"/>
                                        </p:tgtEl>
                                        <p:attrNameLst>
                                          <p:attrName>ppt_h</p:attrName>
                                        </p:attrNameLst>
                                      </p:cBhvr>
                                      <p:tavLst>
                                        <p:tav tm="0">
                                          <p:val>
                                            <p:fltVal val="0"/>
                                          </p:val>
                                        </p:tav>
                                        <p:tav tm="100000">
                                          <p:val>
                                            <p:strVal val="#ppt_h"/>
                                          </p:val>
                                        </p:tav>
                                      </p:tavLst>
                                    </p:anim>
                                    <p:anim calcmode="lin" valueType="num">
                                      <p:cBhvr>
                                        <p:cTn id="849" dur="500" fill="hold"/>
                                        <p:tgtEl>
                                          <p:spTgt spid="399"/>
                                        </p:tgtEl>
                                        <p:attrNameLst>
                                          <p:attrName>style.rotation</p:attrName>
                                        </p:attrNameLst>
                                      </p:cBhvr>
                                      <p:tavLst>
                                        <p:tav tm="0">
                                          <p:val>
                                            <p:fltVal val="360"/>
                                          </p:val>
                                        </p:tav>
                                        <p:tav tm="100000">
                                          <p:val>
                                            <p:fltVal val="0"/>
                                          </p:val>
                                        </p:tav>
                                      </p:tavLst>
                                    </p:anim>
                                    <p:animEffect transition="in" filter="fade">
                                      <p:cBhvr>
                                        <p:cTn id="850" dur="500"/>
                                        <p:tgtEl>
                                          <p:spTgt spid="399"/>
                                        </p:tgtEl>
                                      </p:cBhvr>
                                    </p:animEffect>
                                  </p:childTnLst>
                                </p:cTn>
                              </p:par>
                              <p:par>
                                <p:cTn id="851" presetID="49" presetClass="entr" presetSubtype="0" decel="100000" fill="hold" grpId="0" nodeType="withEffect">
                                  <p:stCondLst>
                                    <p:cond delay="1600"/>
                                  </p:stCondLst>
                                  <p:childTnLst>
                                    <p:set>
                                      <p:cBhvr>
                                        <p:cTn id="852" dur="1" fill="hold">
                                          <p:stCondLst>
                                            <p:cond delay="0"/>
                                          </p:stCondLst>
                                        </p:cTn>
                                        <p:tgtEl>
                                          <p:spTgt spid="400"/>
                                        </p:tgtEl>
                                        <p:attrNameLst>
                                          <p:attrName>style.visibility</p:attrName>
                                        </p:attrNameLst>
                                      </p:cBhvr>
                                      <p:to>
                                        <p:strVal val="visible"/>
                                      </p:to>
                                    </p:set>
                                    <p:anim calcmode="lin" valueType="num">
                                      <p:cBhvr>
                                        <p:cTn id="853" dur="500" fill="hold"/>
                                        <p:tgtEl>
                                          <p:spTgt spid="400"/>
                                        </p:tgtEl>
                                        <p:attrNameLst>
                                          <p:attrName>ppt_w</p:attrName>
                                        </p:attrNameLst>
                                      </p:cBhvr>
                                      <p:tavLst>
                                        <p:tav tm="0">
                                          <p:val>
                                            <p:fltVal val="0"/>
                                          </p:val>
                                        </p:tav>
                                        <p:tav tm="100000">
                                          <p:val>
                                            <p:strVal val="#ppt_w"/>
                                          </p:val>
                                        </p:tav>
                                      </p:tavLst>
                                    </p:anim>
                                    <p:anim calcmode="lin" valueType="num">
                                      <p:cBhvr>
                                        <p:cTn id="854" dur="500" fill="hold"/>
                                        <p:tgtEl>
                                          <p:spTgt spid="400"/>
                                        </p:tgtEl>
                                        <p:attrNameLst>
                                          <p:attrName>ppt_h</p:attrName>
                                        </p:attrNameLst>
                                      </p:cBhvr>
                                      <p:tavLst>
                                        <p:tav tm="0">
                                          <p:val>
                                            <p:fltVal val="0"/>
                                          </p:val>
                                        </p:tav>
                                        <p:tav tm="100000">
                                          <p:val>
                                            <p:strVal val="#ppt_h"/>
                                          </p:val>
                                        </p:tav>
                                      </p:tavLst>
                                    </p:anim>
                                    <p:anim calcmode="lin" valueType="num">
                                      <p:cBhvr>
                                        <p:cTn id="855" dur="500" fill="hold"/>
                                        <p:tgtEl>
                                          <p:spTgt spid="400"/>
                                        </p:tgtEl>
                                        <p:attrNameLst>
                                          <p:attrName>style.rotation</p:attrName>
                                        </p:attrNameLst>
                                      </p:cBhvr>
                                      <p:tavLst>
                                        <p:tav tm="0">
                                          <p:val>
                                            <p:fltVal val="360"/>
                                          </p:val>
                                        </p:tav>
                                        <p:tav tm="100000">
                                          <p:val>
                                            <p:fltVal val="0"/>
                                          </p:val>
                                        </p:tav>
                                      </p:tavLst>
                                    </p:anim>
                                    <p:animEffect transition="in" filter="fade">
                                      <p:cBhvr>
                                        <p:cTn id="856" dur="500"/>
                                        <p:tgtEl>
                                          <p:spTgt spid="400"/>
                                        </p:tgtEl>
                                      </p:cBhvr>
                                    </p:animEffect>
                                  </p:childTnLst>
                                </p:cTn>
                              </p:par>
                              <p:par>
                                <p:cTn id="857" presetID="49" presetClass="entr" presetSubtype="0" decel="100000" fill="hold" grpId="0" nodeType="withEffect">
                                  <p:stCondLst>
                                    <p:cond delay="0"/>
                                  </p:stCondLst>
                                  <p:childTnLst>
                                    <p:set>
                                      <p:cBhvr>
                                        <p:cTn id="858" dur="1" fill="hold">
                                          <p:stCondLst>
                                            <p:cond delay="0"/>
                                          </p:stCondLst>
                                        </p:cTn>
                                        <p:tgtEl>
                                          <p:spTgt spid="401"/>
                                        </p:tgtEl>
                                        <p:attrNameLst>
                                          <p:attrName>style.visibility</p:attrName>
                                        </p:attrNameLst>
                                      </p:cBhvr>
                                      <p:to>
                                        <p:strVal val="visible"/>
                                      </p:to>
                                    </p:set>
                                    <p:anim calcmode="lin" valueType="num">
                                      <p:cBhvr>
                                        <p:cTn id="859" dur="500" fill="hold"/>
                                        <p:tgtEl>
                                          <p:spTgt spid="401"/>
                                        </p:tgtEl>
                                        <p:attrNameLst>
                                          <p:attrName>ppt_w</p:attrName>
                                        </p:attrNameLst>
                                      </p:cBhvr>
                                      <p:tavLst>
                                        <p:tav tm="0">
                                          <p:val>
                                            <p:fltVal val="0"/>
                                          </p:val>
                                        </p:tav>
                                        <p:tav tm="100000">
                                          <p:val>
                                            <p:strVal val="#ppt_w"/>
                                          </p:val>
                                        </p:tav>
                                      </p:tavLst>
                                    </p:anim>
                                    <p:anim calcmode="lin" valueType="num">
                                      <p:cBhvr>
                                        <p:cTn id="860" dur="500" fill="hold"/>
                                        <p:tgtEl>
                                          <p:spTgt spid="401"/>
                                        </p:tgtEl>
                                        <p:attrNameLst>
                                          <p:attrName>ppt_h</p:attrName>
                                        </p:attrNameLst>
                                      </p:cBhvr>
                                      <p:tavLst>
                                        <p:tav tm="0">
                                          <p:val>
                                            <p:fltVal val="0"/>
                                          </p:val>
                                        </p:tav>
                                        <p:tav tm="100000">
                                          <p:val>
                                            <p:strVal val="#ppt_h"/>
                                          </p:val>
                                        </p:tav>
                                      </p:tavLst>
                                    </p:anim>
                                    <p:anim calcmode="lin" valueType="num">
                                      <p:cBhvr>
                                        <p:cTn id="861" dur="500" fill="hold"/>
                                        <p:tgtEl>
                                          <p:spTgt spid="401"/>
                                        </p:tgtEl>
                                        <p:attrNameLst>
                                          <p:attrName>style.rotation</p:attrName>
                                        </p:attrNameLst>
                                      </p:cBhvr>
                                      <p:tavLst>
                                        <p:tav tm="0">
                                          <p:val>
                                            <p:fltVal val="360"/>
                                          </p:val>
                                        </p:tav>
                                        <p:tav tm="100000">
                                          <p:val>
                                            <p:fltVal val="0"/>
                                          </p:val>
                                        </p:tav>
                                      </p:tavLst>
                                    </p:anim>
                                    <p:animEffect transition="in" filter="fade">
                                      <p:cBhvr>
                                        <p:cTn id="862" dur="500"/>
                                        <p:tgtEl>
                                          <p:spTgt spid="401"/>
                                        </p:tgtEl>
                                      </p:cBhvr>
                                    </p:animEffect>
                                  </p:childTnLst>
                                </p:cTn>
                              </p:par>
                              <p:par>
                                <p:cTn id="863" presetID="49" presetClass="entr" presetSubtype="0" decel="100000" fill="hold" grpId="0" nodeType="withEffect">
                                  <p:stCondLst>
                                    <p:cond delay="2200"/>
                                  </p:stCondLst>
                                  <p:childTnLst>
                                    <p:set>
                                      <p:cBhvr>
                                        <p:cTn id="864" dur="1" fill="hold">
                                          <p:stCondLst>
                                            <p:cond delay="0"/>
                                          </p:stCondLst>
                                        </p:cTn>
                                        <p:tgtEl>
                                          <p:spTgt spid="402"/>
                                        </p:tgtEl>
                                        <p:attrNameLst>
                                          <p:attrName>style.visibility</p:attrName>
                                        </p:attrNameLst>
                                      </p:cBhvr>
                                      <p:to>
                                        <p:strVal val="visible"/>
                                      </p:to>
                                    </p:set>
                                    <p:anim calcmode="lin" valueType="num">
                                      <p:cBhvr>
                                        <p:cTn id="865" dur="500" fill="hold"/>
                                        <p:tgtEl>
                                          <p:spTgt spid="402"/>
                                        </p:tgtEl>
                                        <p:attrNameLst>
                                          <p:attrName>ppt_w</p:attrName>
                                        </p:attrNameLst>
                                      </p:cBhvr>
                                      <p:tavLst>
                                        <p:tav tm="0">
                                          <p:val>
                                            <p:fltVal val="0"/>
                                          </p:val>
                                        </p:tav>
                                        <p:tav tm="100000">
                                          <p:val>
                                            <p:strVal val="#ppt_w"/>
                                          </p:val>
                                        </p:tav>
                                      </p:tavLst>
                                    </p:anim>
                                    <p:anim calcmode="lin" valueType="num">
                                      <p:cBhvr>
                                        <p:cTn id="866" dur="500" fill="hold"/>
                                        <p:tgtEl>
                                          <p:spTgt spid="402"/>
                                        </p:tgtEl>
                                        <p:attrNameLst>
                                          <p:attrName>ppt_h</p:attrName>
                                        </p:attrNameLst>
                                      </p:cBhvr>
                                      <p:tavLst>
                                        <p:tav tm="0">
                                          <p:val>
                                            <p:fltVal val="0"/>
                                          </p:val>
                                        </p:tav>
                                        <p:tav tm="100000">
                                          <p:val>
                                            <p:strVal val="#ppt_h"/>
                                          </p:val>
                                        </p:tav>
                                      </p:tavLst>
                                    </p:anim>
                                    <p:anim calcmode="lin" valueType="num">
                                      <p:cBhvr>
                                        <p:cTn id="867" dur="500" fill="hold"/>
                                        <p:tgtEl>
                                          <p:spTgt spid="402"/>
                                        </p:tgtEl>
                                        <p:attrNameLst>
                                          <p:attrName>style.rotation</p:attrName>
                                        </p:attrNameLst>
                                      </p:cBhvr>
                                      <p:tavLst>
                                        <p:tav tm="0">
                                          <p:val>
                                            <p:fltVal val="360"/>
                                          </p:val>
                                        </p:tav>
                                        <p:tav tm="100000">
                                          <p:val>
                                            <p:fltVal val="0"/>
                                          </p:val>
                                        </p:tav>
                                      </p:tavLst>
                                    </p:anim>
                                    <p:animEffect transition="in" filter="fade">
                                      <p:cBhvr>
                                        <p:cTn id="868" dur="500"/>
                                        <p:tgtEl>
                                          <p:spTgt spid="402"/>
                                        </p:tgtEl>
                                      </p:cBhvr>
                                    </p:animEffect>
                                  </p:childTnLst>
                                </p:cTn>
                              </p:par>
                              <p:par>
                                <p:cTn id="869" presetID="49" presetClass="entr" presetSubtype="0" decel="100000" fill="hold" grpId="0" nodeType="withEffect">
                                  <p:stCondLst>
                                    <p:cond delay="1000"/>
                                  </p:stCondLst>
                                  <p:childTnLst>
                                    <p:set>
                                      <p:cBhvr>
                                        <p:cTn id="870" dur="1" fill="hold">
                                          <p:stCondLst>
                                            <p:cond delay="0"/>
                                          </p:stCondLst>
                                        </p:cTn>
                                        <p:tgtEl>
                                          <p:spTgt spid="403"/>
                                        </p:tgtEl>
                                        <p:attrNameLst>
                                          <p:attrName>style.visibility</p:attrName>
                                        </p:attrNameLst>
                                      </p:cBhvr>
                                      <p:to>
                                        <p:strVal val="visible"/>
                                      </p:to>
                                    </p:set>
                                    <p:anim calcmode="lin" valueType="num">
                                      <p:cBhvr>
                                        <p:cTn id="871" dur="500" fill="hold"/>
                                        <p:tgtEl>
                                          <p:spTgt spid="403"/>
                                        </p:tgtEl>
                                        <p:attrNameLst>
                                          <p:attrName>ppt_w</p:attrName>
                                        </p:attrNameLst>
                                      </p:cBhvr>
                                      <p:tavLst>
                                        <p:tav tm="0">
                                          <p:val>
                                            <p:fltVal val="0"/>
                                          </p:val>
                                        </p:tav>
                                        <p:tav tm="100000">
                                          <p:val>
                                            <p:strVal val="#ppt_w"/>
                                          </p:val>
                                        </p:tav>
                                      </p:tavLst>
                                    </p:anim>
                                    <p:anim calcmode="lin" valueType="num">
                                      <p:cBhvr>
                                        <p:cTn id="872" dur="500" fill="hold"/>
                                        <p:tgtEl>
                                          <p:spTgt spid="403"/>
                                        </p:tgtEl>
                                        <p:attrNameLst>
                                          <p:attrName>ppt_h</p:attrName>
                                        </p:attrNameLst>
                                      </p:cBhvr>
                                      <p:tavLst>
                                        <p:tav tm="0">
                                          <p:val>
                                            <p:fltVal val="0"/>
                                          </p:val>
                                        </p:tav>
                                        <p:tav tm="100000">
                                          <p:val>
                                            <p:strVal val="#ppt_h"/>
                                          </p:val>
                                        </p:tav>
                                      </p:tavLst>
                                    </p:anim>
                                    <p:anim calcmode="lin" valueType="num">
                                      <p:cBhvr>
                                        <p:cTn id="873" dur="500" fill="hold"/>
                                        <p:tgtEl>
                                          <p:spTgt spid="403"/>
                                        </p:tgtEl>
                                        <p:attrNameLst>
                                          <p:attrName>style.rotation</p:attrName>
                                        </p:attrNameLst>
                                      </p:cBhvr>
                                      <p:tavLst>
                                        <p:tav tm="0">
                                          <p:val>
                                            <p:fltVal val="360"/>
                                          </p:val>
                                        </p:tav>
                                        <p:tav tm="100000">
                                          <p:val>
                                            <p:fltVal val="0"/>
                                          </p:val>
                                        </p:tav>
                                      </p:tavLst>
                                    </p:anim>
                                    <p:animEffect transition="in" filter="fade">
                                      <p:cBhvr>
                                        <p:cTn id="874" dur="500"/>
                                        <p:tgtEl>
                                          <p:spTgt spid="403"/>
                                        </p:tgtEl>
                                      </p:cBhvr>
                                    </p:animEffect>
                                  </p:childTnLst>
                                </p:cTn>
                              </p:par>
                              <p:par>
                                <p:cTn id="875" presetID="49" presetClass="entr" presetSubtype="0" decel="100000" fill="hold" grpId="0" nodeType="withEffect">
                                  <p:stCondLst>
                                    <p:cond delay="2200"/>
                                  </p:stCondLst>
                                  <p:childTnLst>
                                    <p:set>
                                      <p:cBhvr>
                                        <p:cTn id="876" dur="1" fill="hold">
                                          <p:stCondLst>
                                            <p:cond delay="0"/>
                                          </p:stCondLst>
                                        </p:cTn>
                                        <p:tgtEl>
                                          <p:spTgt spid="404"/>
                                        </p:tgtEl>
                                        <p:attrNameLst>
                                          <p:attrName>style.visibility</p:attrName>
                                        </p:attrNameLst>
                                      </p:cBhvr>
                                      <p:to>
                                        <p:strVal val="visible"/>
                                      </p:to>
                                    </p:set>
                                    <p:anim calcmode="lin" valueType="num">
                                      <p:cBhvr>
                                        <p:cTn id="877" dur="500" fill="hold"/>
                                        <p:tgtEl>
                                          <p:spTgt spid="404"/>
                                        </p:tgtEl>
                                        <p:attrNameLst>
                                          <p:attrName>ppt_w</p:attrName>
                                        </p:attrNameLst>
                                      </p:cBhvr>
                                      <p:tavLst>
                                        <p:tav tm="0">
                                          <p:val>
                                            <p:fltVal val="0"/>
                                          </p:val>
                                        </p:tav>
                                        <p:tav tm="100000">
                                          <p:val>
                                            <p:strVal val="#ppt_w"/>
                                          </p:val>
                                        </p:tav>
                                      </p:tavLst>
                                    </p:anim>
                                    <p:anim calcmode="lin" valueType="num">
                                      <p:cBhvr>
                                        <p:cTn id="878" dur="500" fill="hold"/>
                                        <p:tgtEl>
                                          <p:spTgt spid="404"/>
                                        </p:tgtEl>
                                        <p:attrNameLst>
                                          <p:attrName>ppt_h</p:attrName>
                                        </p:attrNameLst>
                                      </p:cBhvr>
                                      <p:tavLst>
                                        <p:tav tm="0">
                                          <p:val>
                                            <p:fltVal val="0"/>
                                          </p:val>
                                        </p:tav>
                                        <p:tav tm="100000">
                                          <p:val>
                                            <p:strVal val="#ppt_h"/>
                                          </p:val>
                                        </p:tav>
                                      </p:tavLst>
                                    </p:anim>
                                    <p:anim calcmode="lin" valueType="num">
                                      <p:cBhvr>
                                        <p:cTn id="879" dur="500" fill="hold"/>
                                        <p:tgtEl>
                                          <p:spTgt spid="404"/>
                                        </p:tgtEl>
                                        <p:attrNameLst>
                                          <p:attrName>style.rotation</p:attrName>
                                        </p:attrNameLst>
                                      </p:cBhvr>
                                      <p:tavLst>
                                        <p:tav tm="0">
                                          <p:val>
                                            <p:fltVal val="360"/>
                                          </p:val>
                                        </p:tav>
                                        <p:tav tm="100000">
                                          <p:val>
                                            <p:fltVal val="0"/>
                                          </p:val>
                                        </p:tav>
                                      </p:tavLst>
                                    </p:anim>
                                    <p:animEffect transition="in" filter="fade">
                                      <p:cBhvr>
                                        <p:cTn id="880" dur="500"/>
                                        <p:tgtEl>
                                          <p:spTgt spid="404"/>
                                        </p:tgtEl>
                                      </p:cBhvr>
                                    </p:animEffect>
                                  </p:childTnLst>
                                </p:cTn>
                              </p:par>
                              <p:par>
                                <p:cTn id="881" presetID="49" presetClass="entr" presetSubtype="0" decel="100000" fill="hold" grpId="0" nodeType="withEffect">
                                  <p:stCondLst>
                                    <p:cond delay="0"/>
                                  </p:stCondLst>
                                  <p:childTnLst>
                                    <p:set>
                                      <p:cBhvr>
                                        <p:cTn id="882" dur="1" fill="hold">
                                          <p:stCondLst>
                                            <p:cond delay="0"/>
                                          </p:stCondLst>
                                        </p:cTn>
                                        <p:tgtEl>
                                          <p:spTgt spid="405"/>
                                        </p:tgtEl>
                                        <p:attrNameLst>
                                          <p:attrName>style.visibility</p:attrName>
                                        </p:attrNameLst>
                                      </p:cBhvr>
                                      <p:to>
                                        <p:strVal val="visible"/>
                                      </p:to>
                                    </p:set>
                                    <p:anim calcmode="lin" valueType="num">
                                      <p:cBhvr>
                                        <p:cTn id="883" dur="500" fill="hold"/>
                                        <p:tgtEl>
                                          <p:spTgt spid="405"/>
                                        </p:tgtEl>
                                        <p:attrNameLst>
                                          <p:attrName>ppt_w</p:attrName>
                                        </p:attrNameLst>
                                      </p:cBhvr>
                                      <p:tavLst>
                                        <p:tav tm="0">
                                          <p:val>
                                            <p:fltVal val="0"/>
                                          </p:val>
                                        </p:tav>
                                        <p:tav tm="100000">
                                          <p:val>
                                            <p:strVal val="#ppt_w"/>
                                          </p:val>
                                        </p:tav>
                                      </p:tavLst>
                                    </p:anim>
                                    <p:anim calcmode="lin" valueType="num">
                                      <p:cBhvr>
                                        <p:cTn id="884" dur="500" fill="hold"/>
                                        <p:tgtEl>
                                          <p:spTgt spid="405"/>
                                        </p:tgtEl>
                                        <p:attrNameLst>
                                          <p:attrName>ppt_h</p:attrName>
                                        </p:attrNameLst>
                                      </p:cBhvr>
                                      <p:tavLst>
                                        <p:tav tm="0">
                                          <p:val>
                                            <p:fltVal val="0"/>
                                          </p:val>
                                        </p:tav>
                                        <p:tav tm="100000">
                                          <p:val>
                                            <p:strVal val="#ppt_h"/>
                                          </p:val>
                                        </p:tav>
                                      </p:tavLst>
                                    </p:anim>
                                    <p:anim calcmode="lin" valueType="num">
                                      <p:cBhvr>
                                        <p:cTn id="885" dur="500" fill="hold"/>
                                        <p:tgtEl>
                                          <p:spTgt spid="405"/>
                                        </p:tgtEl>
                                        <p:attrNameLst>
                                          <p:attrName>style.rotation</p:attrName>
                                        </p:attrNameLst>
                                      </p:cBhvr>
                                      <p:tavLst>
                                        <p:tav tm="0">
                                          <p:val>
                                            <p:fltVal val="360"/>
                                          </p:val>
                                        </p:tav>
                                        <p:tav tm="100000">
                                          <p:val>
                                            <p:fltVal val="0"/>
                                          </p:val>
                                        </p:tav>
                                      </p:tavLst>
                                    </p:anim>
                                    <p:animEffect transition="in" filter="fade">
                                      <p:cBhvr>
                                        <p:cTn id="886" dur="500"/>
                                        <p:tgtEl>
                                          <p:spTgt spid="405"/>
                                        </p:tgtEl>
                                      </p:cBhvr>
                                    </p:animEffect>
                                  </p:childTnLst>
                                </p:cTn>
                              </p:par>
                              <p:par>
                                <p:cTn id="887" presetID="49" presetClass="entr" presetSubtype="0" decel="100000" fill="hold" grpId="0" nodeType="withEffect">
                                  <p:stCondLst>
                                    <p:cond delay="2200"/>
                                  </p:stCondLst>
                                  <p:childTnLst>
                                    <p:set>
                                      <p:cBhvr>
                                        <p:cTn id="888" dur="1" fill="hold">
                                          <p:stCondLst>
                                            <p:cond delay="0"/>
                                          </p:stCondLst>
                                        </p:cTn>
                                        <p:tgtEl>
                                          <p:spTgt spid="406"/>
                                        </p:tgtEl>
                                        <p:attrNameLst>
                                          <p:attrName>style.visibility</p:attrName>
                                        </p:attrNameLst>
                                      </p:cBhvr>
                                      <p:to>
                                        <p:strVal val="visible"/>
                                      </p:to>
                                    </p:set>
                                    <p:anim calcmode="lin" valueType="num">
                                      <p:cBhvr>
                                        <p:cTn id="889" dur="500" fill="hold"/>
                                        <p:tgtEl>
                                          <p:spTgt spid="406"/>
                                        </p:tgtEl>
                                        <p:attrNameLst>
                                          <p:attrName>ppt_w</p:attrName>
                                        </p:attrNameLst>
                                      </p:cBhvr>
                                      <p:tavLst>
                                        <p:tav tm="0">
                                          <p:val>
                                            <p:fltVal val="0"/>
                                          </p:val>
                                        </p:tav>
                                        <p:tav tm="100000">
                                          <p:val>
                                            <p:strVal val="#ppt_w"/>
                                          </p:val>
                                        </p:tav>
                                      </p:tavLst>
                                    </p:anim>
                                    <p:anim calcmode="lin" valueType="num">
                                      <p:cBhvr>
                                        <p:cTn id="890" dur="500" fill="hold"/>
                                        <p:tgtEl>
                                          <p:spTgt spid="406"/>
                                        </p:tgtEl>
                                        <p:attrNameLst>
                                          <p:attrName>ppt_h</p:attrName>
                                        </p:attrNameLst>
                                      </p:cBhvr>
                                      <p:tavLst>
                                        <p:tav tm="0">
                                          <p:val>
                                            <p:fltVal val="0"/>
                                          </p:val>
                                        </p:tav>
                                        <p:tav tm="100000">
                                          <p:val>
                                            <p:strVal val="#ppt_h"/>
                                          </p:val>
                                        </p:tav>
                                      </p:tavLst>
                                    </p:anim>
                                    <p:anim calcmode="lin" valueType="num">
                                      <p:cBhvr>
                                        <p:cTn id="891" dur="500" fill="hold"/>
                                        <p:tgtEl>
                                          <p:spTgt spid="406"/>
                                        </p:tgtEl>
                                        <p:attrNameLst>
                                          <p:attrName>style.rotation</p:attrName>
                                        </p:attrNameLst>
                                      </p:cBhvr>
                                      <p:tavLst>
                                        <p:tav tm="0">
                                          <p:val>
                                            <p:fltVal val="360"/>
                                          </p:val>
                                        </p:tav>
                                        <p:tav tm="100000">
                                          <p:val>
                                            <p:fltVal val="0"/>
                                          </p:val>
                                        </p:tav>
                                      </p:tavLst>
                                    </p:anim>
                                    <p:animEffect transition="in" filter="fade">
                                      <p:cBhvr>
                                        <p:cTn id="892" dur="500"/>
                                        <p:tgtEl>
                                          <p:spTgt spid="406"/>
                                        </p:tgtEl>
                                      </p:cBhvr>
                                    </p:animEffect>
                                  </p:childTnLst>
                                </p:cTn>
                              </p:par>
                              <p:par>
                                <p:cTn id="893" presetID="49" presetClass="entr" presetSubtype="0" decel="100000" fill="hold" grpId="0" nodeType="withEffect">
                                  <p:stCondLst>
                                    <p:cond delay="0"/>
                                  </p:stCondLst>
                                  <p:childTnLst>
                                    <p:set>
                                      <p:cBhvr>
                                        <p:cTn id="894" dur="1" fill="hold">
                                          <p:stCondLst>
                                            <p:cond delay="0"/>
                                          </p:stCondLst>
                                        </p:cTn>
                                        <p:tgtEl>
                                          <p:spTgt spid="407"/>
                                        </p:tgtEl>
                                        <p:attrNameLst>
                                          <p:attrName>style.visibility</p:attrName>
                                        </p:attrNameLst>
                                      </p:cBhvr>
                                      <p:to>
                                        <p:strVal val="visible"/>
                                      </p:to>
                                    </p:set>
                                    <p:anim calcmode="lin" valueType="num">
                                      <p:cBhvr>
                                        <p:cTn id="895" dur="500" fill="hold"/>
                                        <p:tgtEl>
                                          <p:spTgt spid="407"/>
                                        </p:tgtEl>
                                        <p:attrNameLst>
                                          <p:attrName>ppt_w</p:attrName>
                                        </p:attrNameLst>
                                      </p:cBhvr>
                                      <p:tavLst>
                                        <p:tav tm="0">
                                          <p:val>
                                            <p:fltVal val="0"/>
                                          </p:val>
                                        </p:tav>
                                        <p:tav tm="100000">
                                          <p:val>
                                            <p:strVal val="#ppt_w"/>
                                          </p:val>
                                        </p:tav>
                                      </p:tavLst>
                                    </p:anim>
                                    <p:anim calcmode="lin" valueType="num">
                                      <p:cBhvr>
                                        <p:cTn id="896" dur="500" fill="hold"/>
                                        <p:tgtEl>
                                          <p:spTgt spid="407"/>
                                        </p:tgtEl>
                                        <p:attrNameLst>
                                          <p:attrName>ppt_h</p:attrName>
                                        </p:attrNameLst>
                                      </p:cBhvr>
                                      <p:tavLst>
                                        <p:tav tm="0">
                                          <p:val>
                                            <p:fltVal val="0"/>
                                          </p:val>
                                        </p:tav>
                                        <p:tav tm="100000">
                                          <p:val>
                                            <p:strVal val="#ppt_h"/>
                                          </p:val>
                                        </p:tav>
                                      </p:tavLst>
                                    </p:anim>
                                    <p:anim calcmode="lin" valueType="num">
                                      <p:cBhvr>
                                        <p:cTn id="897" dur="500" fill="hold"/>
                                        <p:tgtEl>
                                          <p:spTgt spid="407"/>
                                        </p:tgtEl>
                                        <p:attrNameLst>
                                          <p:attrName>style.rotation</p:attrName>
                                        </p:attrNameLst>
                                      </p:cBhvr>
                                      <p:tavLst>
                                        <p:tav tm="0">
                                          <p:val>
                                            <p:fltVal val="360"/>
                                          </p:val>
                                        </p:tav>
                                        <p:tav tm="100000">
                                          <p:val>
                                            <p:fltVal val="0"/>
                                          </p:val>
                                        </p:tav>
                                      </p:tavLst>
                                    </p:anim>
                                    <p:animEffect transition="in" filter="fade">
                                      <p:cBhvr>
                                        <p:cTn id="898" dur="500"/>
                                        <p:tgtEl>
                                          <p:spTgt spid="407"/>
                                        </p:tgtEl>
                                      </p:cBhvr>
                                    </p:animEffect>
                                  </p:childTnLst>
                                </p:cTn>
                              </p:par>
                              <p:par>
                                <p:cTn id="899" presetID="49" presetClass="entr" presetSubtype="0" decel="100000" fill="hold" grpId="0" nodeType="withEffect">
                                  <p:stCondLst>
                                    <p:cond delay="1600"/>
                                  </p:stCondLst>
                                  <p:childTnLst>
                                    <p:set>
                                      <p:cBhvr>
                                        <p:cTn id="900" dur="1" fill="hold">
                                          <p:stCondLst>
                                            <p:cond delay="0"/>
                                          </p:stCondLst>
                                        </p:cTn>
                                        <p:tgtEl>
                                          <p:spTgt spid="408"/>
                                        </p:tgtEl>
                                        <p:attrNameLst>
                                          <p:attrName>style.visibility</p:attrName>
                                        </p:attrNameLst>
                                      </p:cBhvr>
                                      <p:to>
                                        <p:strVal val="visible"/>
                                      </p:to>
                                    </p:set>
                                    <p:anim calcmode="lin" valueType="num">
                                      <p:cBhvr>
                                        <p:cTn id="901" dur="500" fill="hold"/>
                                        <p:tgtEl>
                                          <p:spTgt spid="408"/>
                                        </p:tgtEl>
                                        <p:attrNameLst>
                                          <p:attrName>ppt_w</p:attrName>
                                        </p:attrNameLst>
                                      </p:cBhvr>
                                      <p:tavLst>
                                        <p:tav tm="0">
                                          <p:val>
                                            <p:fltVal val="0"/>
                                          </p:val>
                                        </p:tav>
                                        <p:tav tm="100000">
                                          <p:val>
                                            <p:strVal val="#ppt_w"/>
                                          </p:val>
                                        </p:tav>
                                      </p:tavLst>
                                    </p:anim>
                                    <p:anim calcmode="lin" valueType="num">
                                      <p:cBhvr>
                                        <p:cTn id="902" dur="500" fill="hold"/>
                                        <p:tgtEl>
                                          <p:spTgt spid="408"/>
                                        </p:tgtEl>
                                        <p:attrNameLst>
                                          <p:attrName>ppt_h</p:attrName>
                                        </p:attrNameLst>
                                      </p:cBhvr>
                                      <p:tavLst>
                                        <p:tav tm="0">
                                          <p:val>
                                            <p:fltVal val="0"/>
                                          </p:val>
                                        </p:tav>
                                        <p:tav tm="100000">
                                          <p:val>
                                            <p:strVal val="#ppt_h"/>
                                          </p:val>
                                        </p:tav>
                                      </p:tavLst>
                                    </p:anim>
                                    <p:anim calcmode="lin" valueType="num">
                                      <p:cBhvr>
                                        <p:cTn id="903" dur="500" fill="hold"/>
                                        <p:tgtEl>
                                          <p:spTgt spid="408"/>
                                        </p:tgtEl>
                                        <p:attrNameLst>
                                          <p:attrName>style.rotation</p:attrName>
                                        </p:attrNameLst>
                                      </p:cBhvr>
                                      <p:tavLst>
                                        <p:tav tm="0">
                                          <p:val>
                                            <p:fltVal val="360"/>
                                          </p:val>
                                        </p:tav>
                                        <p:tav tm="100000">
                                          <p:val>
                                            <p:fltVal val="0"/>
                                          </p:val>
                                        </p:tav>
                                      </p:tavLst>
                                    </p:anim>
                                    <p:animEffect transition="in" filter="fade">
                                      <p:cBhvr>
                                        <p:cTn id="904" dur="500"/>
                                        <p:tgtEl>
                                          <p:spTgt spid="408"/>
                                        </p:tgtEl>
                                      </p:cBhvr>
                                    </p:animEffect>
                                  </p:childTnLst>
                                </p:cTn>
                              </p:par>
                              <p:par>
                                <p:cTn id="905" presetID="49" presetClass="entr" presetSubtype="0" decel="100000" fill="hold" grpId="0" nodeType="withEffect">
                                  <p:stCondLst>
                                    <p:cond delay="0"/>
                                  </p:stCondLst>
                                  <p:childTnLst>
                                    <p:set>
                                      <p:cBhvr>
                                        <p:cTn id="906" dur="1" fill="hold">
                                          <p:stCondLst>
                                            <p:cond delay="0"/>
                                          </p:stCondLst>
                                        </p:cTn>
                                        <p:tgtEl>
                                          <p:spTgt spid="409"/>
                                        </p:tgtEl>
                                        <p:attrNameLst>
                                          <p:attrName>style.visibility</p:attrName>
                                        </p:attrNameLst>
                                      </p:cBhvr>
                                      <p:to>
                                        <p:strVal val="visible"/>
                                      </p:to>
                                    </p:set>
                                    <p:anim calcmode="lin" valueType="num">
                                      <p:cBhvr>
                                        <p:cTn id="907" dur="500" fill="hold"/>
                                        <p:tgtEl>
                                          <p:spTgt spid="409"/>
                                        </p:tgtEl>
                                        <p:attrNameLst>
                                          <p:attrName>ppt_w</p:attrName>
                                        </p:attrNameLst>
                                      </p:cBhvr>
                                      <p:tavLst>
                                        <p:tav tm="0">
                                          <p:val>
                                            <p:fltVal val="0"/>
                                          </p:val>
                                        </p:tav>
                                        <p:tav tm="100000">
                                          <p:val>
                                            <p:strVal val="#ppt_w"/>
                                          </p:val>
                                        </p:tav>
                                      </p:tavLst>
                                    </p:anim>
                                    <p:anim calcmode="lin" valueType="num">
                                      <p:cBhvr>
                                        <p:cTn id="908" dur="500" fill="hold"/>
                                        <p:tgtEl>
                                          <p:spTgt spid="409"/>
                                        </p:tgtEl>
                                        <p:attrNameLst>
                                          <p:attrName>ppt_h</p:attrName>
                                        </p:attrNameLst>
                                      </p:cBhvr>
                                      <p:tavLst>
                                        <p:tav tm="0">
                                          <p:val>
                                            <p:fltVal val="0"/>
                                          </p:val>
                                        </p:tav>
                                        <p:tav tm="100000">
                                          <p:val>
                                            <p:strVal val="#ppt_h"/>
                                          </p:val>
                                        </p:tav>
                                      </p:tavLst>
                                    </p:anim>
                                    <p:anim calcmode="lin" valueType="num">
                                      <p:cBhvr>
                                        <p:cTn id="909" dur="500" fill="hold"/>
                                        <p:tgtEl>
                                          <p:spTgt spid="409"/>
                                        </p:tgtEl>
                                        <p:attrNameLst>
                                          <p:attrName>style.rotation</p:attrName>
                                        </p:attrNameLst>
                                      </p:cBhvr>
                                      <p:tavLst>
                                        <p:tav tm="0">
                                          <p:val>
                                            <p:fltVal val="360"/>
                                          </p:val>
                                        </p:tav>
                                        <p:tav tm="100000">
                                          <p:val>
                                            <p:fltVal val="0"/>
                                          </p:val>
                                        </p:tav>
                                      </p:tavLst>
                                    </p:anim>
                                    <p:animEffect transition="in" filter="fade">
                                      <p:cBhvr>
                                        <p:cTn id="910" dur="500"/>
                                        <p:tgtEl>
                                          <p:spTgt spid="409"/>
                                        </p:tgtEl>
                                      </p:cBhvr>
                                    </p:animEffect>
                                  </p:childTnLst>
                                </p:cTn>
                              </p:par>
                              <p:par>
                                <p:cTn id="911" presetID="49" presetClass="entr" presetSubtype="0" decel="100000" fill="hold" grpId="0" nodeType="withEffect">
                                  <p:stCondLst>
                                    <p:cond delay="3700"/>
                                  </p:stCondLst>
                                  <p:childTnLst>
                                    <p:set>
                                      <p:cBhvr>
                                        <p:cTn id="912" dur="1" fill="hold">
                                          <p:stCondLst>
                                            <p:cond delay="0"/>
                                          </p:stCondLst>
                                        </p:cTn>
                                        <p:tgtEl>
                                          <p:spTgt spid="410"/>
                                        </p:tgtEl>
                                        <p:attrNameLst>
                                          <p:attrName>style.visibility</p:attrName>
                                        </p:attrNameLst>
                                      </p:cBhvr>
                                      <p:to>
                                        <p:strVal val="visible"/>
                                      </p:to>
                                    </p:set>
                                    <p:anim calcmode="lin" valueType="num">
                                      <p:cBhvr>
                                        <p:cTn id="913" dur="500" fill="hold"/>
                                        <p:tgtEl>
                                          <p:spTgt spid="410"/>
                                        </p:tgtEl>
                                        <p:attrNameLst>
                                          <p:attrName>ppt_w</p:attrName>
                                        </p:attrNameLst>
                                      </p:cBhvr>
                                      <p:tavLst>
                                        <p:tav tm="0">
                                          <p:val>
                                            <p:fltVal val="0"/>
                                          </p:val>
                                        </p:tav>
                                        <p:tav tm="100000">
                                          <p:val>
                                            <p:strVal val="#ppt_w"/>
                                          </p:val>
                                        </p:tav>
                                      </p:tavLst>
                                    </p:anim>
                                    <p:anim calcmode="lin" valueType="num">
                                      <p:cBhvr>
                                        <p:cTn id="914" dur="500" fill="hold"/>
                                        <p:tgtEl>
                                          <p:spTgt spid="410"/>
                                        </p:tgtEl>
                                        <p:attrNameLst>
                                          <p:attrName>ppt_h</p:attrName>
                                        </p:attrNameLst>
                                      </p:cBhvr>
                                      <p:tavLst>
                                        <p:tav tm="0">
                                          <p:val>
                                            <p:fltVal val="0"/>
                                          </p:val>
                                        </p:tav>
                                        <p:tav tm="100000">
                                          <p:val>
                                            <p:strVal val="#ppt_h"/>
                                          </p:val>
                                        </p:tav>
                                      </p:tavLst>
                                    </p:anim>
                                    <p:anim calcmode="lin" valueType="num">
                                      <p:cBhvr>
                                        <p:cTn id="915" dur="500" fill="hold"/>
                                        <p:tgtEl>
                                          <p:spTgt spid="410"/>
                                        </p:tgtEl>
                                        <p:attrNameLst>
                                          <p:attrName>style.rotation</p:attrName>
                                        </p:attrNameLst>
                                      </p:cBhvr>
                                      <p:tavLst>
                                        <p:tav tm="0">
                                          <p:val>
                                            <p:fltVal val="360"/>
                                          </p:val>
                                        </p:tav>
                                        <p:tav tm="100000">
                                          <p:val>
                                            <p:fltVal val="0"/>
                                          </p:val>
                                        </p:tav>
                                      </p:tavLst>
                                    </p:anim>
                                    <p:animEffect transition="in" filter="fade">
                                      <p:cBhvr>
                                        <p:cTn id="916" dur="500"/>
                                        <p:tgtEl>
                                          <p:spTgt spid="410"/>
                                        </p:tgtEl>
                                      </p:cBhvr>
                                    </p:animEffect>
                                  </p:childTnLst>
                                </p:cTn>
                              </p:par>
                              <p:par>
                                <p:cTn id="917" presetID="49" presetClass="entr" presetSubtype="0" decel="100000" fill="hold" grpId="0" nodeType="withEffect">
                                  <p:stCondLst>
                                    <p:cond delay="2200"/>
                                  </p:stCondLst>
                                  <p:childTnLst>
                                    <p:set>
                                      <p:cBhvr>
                                        <p:cTn id="918" dur="1" fill="hold">
                                          <p:stCondLst>
                                            <p:cond delay="0"/>
                                          </p:stCondLst>
                                        </p:cTn>
                                        <p:tgtEl>
                                          <p:spTgt spid="411"/>
                                        </p:tgtEl>
                                        <p:attrNameLst>
                                          <p:attrName>style.visibility</p:attrName>
                                        </p:attrNameLst>
                                      </p:cBhvr>
                                      <p:to>
                                        <p:strVal val="visible"/>
                                      </p:to>
                                    </p:set>
                                    <p:anim calcmode="lin" valueType="num">
                                      <p:cBhvr>
                                        <p:cTn id="919" dur="500" fill="hold"/>
                                        <p:tgtEl>
                                          <p:spTgt spid="411"/>
                                        </p:tgtEl>
                                        <p:attrNameLst>
                                          <p:attrName>ppt_w</p:attrName>
                                        </p:attrNameLst>
                                      </p:cBhvr>
                                      <p:tavLst>
                                        <p:tav tm="0">
                                          <p:val>
                                            <p:fltVal val="0"/>
                                          </p:val>
                                        </p:tav>
                                        <p:tav tm="100000">
                                          <p:val>
                                            <p:strVal val="#ppt_w"/>
                                          </p:val>
                                        </p:tav>
                                      </p:tavLst>
                                    </p:anim>
                                    <p:anim calcmode="lin" valueType="num">
                                      <p:cBhvr>
                                        <p:cTn id="920" dur="500" fill="hold"/>
                                        <p:tgtEl>
                                          <p:spTgt spid="411"/>
                                        </p:tgtEl>
                                        <p:attrNameLst>
                                          <p:attrName>ppt_h</p:attrName>
                                        </p:attrNameLst>
                                      </p:cBhvr>
                                      <p:tavLst>
                                        <p:tav tm="0">
                                          <p:val>
                                            <p:fltVal val="0"/>
                                          </p:val>
                                        </p:tav>
                                        <p:tav tm="100000">
                                          <p:val>
                                            <p:strVal val="#ppt_h"/>
                                          </p:val>
                                        </p:tav>
                                      </p:tavLst>
                                    </p:anim>
                                    <p:anim calcmode="lin" valueType="num">
                                      <p:cBhvr>
                                        <p:cTn id="921" dur="500" fill="hold"/>
                                        <p:tgtEl>
                                          <p:spTgt spid="411"/>
                                        </p:tgtEl>
                                        <p:attrNameLst>
                                          <p:attrName>style.rotation</p:attrName>
                                        </p:attrNameLst>
                                      </p:cBhvr>
                                      <p:tavLst>
                                        <p:tav tm="0">
                                          <p:val>
                                            <p:fltVal val="360"/>
                                          </p:val>
                                        </p:tav>
                                        <p:tav tm="100000">
                                          <p:val>
                                            <p:fltVal val="0"/>
                                          </p:val>
                                        </p:tav>
                                      </p:tavLst>
                                    </p:anim>
                                    <p:animEffect transition="in" filter="fade">
                                      <p:cBhvr>
                                        <p:cTn id="922" dur="500"/>
                                        <p:tgtEl>
                                          <p:spTgt spid="411"/>
                                        </p:tgtEl>
                                      </p:cBhvr>
                                    </p:animEffect>
                                  </p:childTnLst>
                                </p:cTn>
                              </p:par>
                              <p:par>
                                <p:cTn id="923" presetID="49" presetClass="entr" presetSubtype="0" decel="100000" fill="hold" grpId="0" nodeType="withEffect">
                                  <p:stCondLst>
                                    <p:cond delay="0"/>
                                  </p:stCondLst>
                                  <p:childTnLst>
                                    <p:set>
                                      <p:cBhvr>
                                        <p:cTn id="924" dur="1" fill="hold">
                                          <p:stCondLst>
                                            <p:cond delay="0"/>
                                          </p:stCondLst>
                                        </p:cTn>
                                        <p:tgtEl>
                                          <p:spTgt spid="412"/>
                                        </p:tgtEl>
                                        <p:attrNameLst>
                                          <p:attrName>style.visibility</p:attrName>
                                        </p:attrNameLst>
                                      </p:cBhvr>
                                      <p:to>
                                        <p:strVal val="visible"/>
                                      </p:to>
                                    </p:set>
                                    <p:anim calcmode="lin" valueType="num">
                                      <p:cBhvr>
                                        <p:cTn id="925" dur="500" fill="hold"/>
                                        <p:tgtEl>
                                          <p:spTgt spid="412"/>
                                        </p:tgtEl>
                                        <p:attrNameLst>
                                          <p:attrName>ppt_w</p:attrName>
                                        </p:attrNameLst>
                                      </p:cBhvr>
                                      <p:tavLst>
                                        <p:tav tm="0">
                                          <p:val>
                                            <p:fltVal val="0"/>
                                          </p:val>
                                        </p:tav>
                                        <p:tav tm="100000">
                                          <p:val>
                                            <p:strVal val="#ppt_w"/>
                                          </p:val>
                                        </p:tav>
                                      </p:tavLst>
                                    </p:anim>
                                    <p:anim calcmode="lin" valueType="num">
                                      <p:cBhvr>
                                        <p:cTn id="926" dur="500" fill="hold"/>
                                        <p:tgtEl>
                                          <p:spTgt spid="412"/>
                                        </p:tgtEl>
                                        <p:attrNameLst>
                                          <p:attrName>ppt_h</p:attrName>
                                        </p:attrNameLst>
                                      </p:cBhvr>
                                      <p:tavLst>
                                        <p:tav tm="0">
                                          <p:val>
                                            <p:fltVal val="0"/>
                                          </p:val>
                                        </p:tav>
                                        <p:tav tm="100000">
                                          <p:val>
                                            <p:strVal val="#ppt_h"/>
                                          </p:val>
                                        </p:tav>
                                      </p:tavLst>
                                    </p:anim>
                                    <p:anim calcmode="lin" valueType="num">
                                      <p:cBhvr>
                                        <p:cTn id="927" dur="500" fill="hold"/>
                                        <p:tgtEl>
                                          <p:spTgt spid="412"/>
                                        </p:tgtEl>
                                        <p:attrNameLst>
                                          <p:attrName>style.rotation</p:attrName>
                                        </p:attrNameLst>
                                      </p:cBhvr>
                                      <p:tavLst>
                                        <p:tav tm="0">
                                          <p:val>
                                            <p:fltVal val="360"/>
                                          </p:val>
                                        </p:tav>
                                        <p:tav tm="100000">
                                          <p:val>
                                            <p:fltVal val="0"/>
                                          </p:val>
                                        </p:tav>
                                      </p:tavLst>
                                    </p:anim>
                                    <p:animEffect transition="in" filter="fade">
                                      <p:cBhvr>
                                        <p:cTn id="928" dur="500"/>
                                        <p:tgtEl>
                                          <p:spTgt spid="412"/>
                                        </p:tgtEl>
                                      </p:cBhvr>
                                    </p:animEffect>
                                  </p:childTnLst>
                                </p:cTn>
                              </p:par>
                              <p:par>
                                <p:cTn id="929" presetID="49" presetClass="entr" presetSubtype="0" decel="100000" fill="hold" grpId="0" nodeType="withEffect">
                                  <p:stCondLst>
                                    <p:cond delay="2200"/>
                                  </p:stCondLst>
                                  <p:childTnLst>
                                    <p:set>
                                      <p:cBhvr>
                                        <p:cTn id="930" dur="1" fill="hold">
                                          <p:stCondLst>
                                            <p:cond delay="0"/>
                                          </p:stCondLst>
                                        </p:cTn>
                                        <p:tgtEl>
                                          <p:spTgt spid="413"/>
                                        </p:tgtEl>
                                        <p:attrNameLst>
                                          <p:attrName>style.visibility</p:attrName>
                                        </p:attrNameLst>
                                      </p:cBhvr>
                                      <p:to>
                                        <p:strVal val="visible"/>
                                      </p:to>
                                    </p:set>
                                    <p:anim calcmode="lin" valueType="num">
                                      <p:cBhvr>
                                        <p:cTn id="931" dur="500" fill="hold"/>
                                        <p:tgtEl>
                                          <p:spTgt spid="413"/>
                                        </p:tgtEl>
                                        <p:attrNameLst>
                                          <p:attrName>ppt_w</p:attrName>
                                        </p:attrNameLst>
                                      </p:cBhvr>
                                      <p:tavLst>
                                        <p:tav tm="0">
                                          <p:val>
                                            <p:fltVal val="0"/>
                                          </p:val>
                                        </p:tav>
                                        <p:tav tm="100000">
                                          <p:val>
                                            <p:strVal val="#ppt_w"/>
                                          </p:val>
                                        </p:tav>
                                      </p:tavLst>
                                    </p:anim>
                                    <p:anim calcmode="lin" valueType="num">
                                      <p:cBhvr>
                                        <p:cTn id="932" dur="500" fill="hold"/>
                                        <p:tgtEl>
                                          <p:spTgt spid="413"/>
                                        </p:tgtEl>
                                        <p:attrNameLst>
                                          <p:attrName>ppt_h</p:attrName>
                                        </p:attrNameLst>
                                      </p:cBhvr>
                                      <p:tavLst>
                                        <p:tav tm="0">
                                          <p:val>
                                            <p:fltVal val="0"/>
                                          </p:val>
                                        </p:tav>
                                        <p:tav tm="100000">
                                          <p:val>
                                            <p:strVal val="#ppt_h"/>
                                          </p:val>
                                        </p:tav>
                                      </p:tavLst>
                                    </p:anim>
                                    <p:anim calcmode="lin" valueType="num">
                                      <p:cBhvr>
                                        <p:cTn id="933" dur="500" fill="hold"/>
                                        <p:tgtEl>
                                          <p:spTgt spid="413"/>
                                        </p:tgtEl>
                                        <p:attrNameLst>
                                          <p:attrName>style.rotation</p:attrName>
                                        </p:attrNameLst>
                                      </p:cBhvr>
                                      <p:tavLst>
                                        <p:tav tm="0">
                                          <p:val>
                                            <p:fltVal val="360"/>
                                          </p:val>
                                        </p:tav>
                                        <p:tav tm="100000">
                                          <p:val>
                                            <p:fltVal val="0"/>
                                          </p:val>
                                        </p:tav>
                                      </p:tavLst>
                                    </p:anim>
                                    <p:animEffect transition="in" filter="fade">
                                      <p:cBhvr>
                                        <p:cTn id="934" dur="500"/>
                                        <p:tgtEl>
                                          <p:spTgt spid="413"/>
                                        </p:tgtEl>
                                      </p:cBhvr>
                                    </p:animEffect>
                                  </p:childTnLst>
                                </p:cTn>
                              </p:par>
                              <p:par>
                                <p:cTn id="935" presetID="49" presetClass="entr" presetSubtype="0" decel="100000" fill="hold" grpId="0" nodeType="withEffect">
                                  <p:stCondLst>
                                    <p:cond delay="1600"/>
                                  </p:stCondLst>
                                  <p:childTnLst>
                                    <p:set>
                                      <p:cBhvr>
                                        <p:cTn id="936" dur="1" fill="hold">
                                          <p:stCondLst>
                                            <p:cond delay="0"/>
                                          </p:stCondLst>
                                        </p:cTn>
                                        <p:tgtEl>
                                          <p:spTgt spid="414"/>
                                        </p:tgtEl>
                                        <p:attrNameLst>
                                          <p:attrName>style.visibility</p:attrName>
                                        </p:attrNameLst>
                                      </p:cBhvr>
                                      <p:to>
                                        <p:strVal val="visible"/>
                                      </p:to>
                                    </p:set>
                                    <p:anim calcmode="lin" valueType="num">
                                      <p:cBhvr>
                                        <p:cTn id="937" dur="500" fill="hold"/>
                                        <p:tgtEl>
                                          <p:spTgt spid="414"/>
                                        </p:tgtEl>
                                        <p:attrNameLst>
                                          <p:attrName>ppt_w</p:attrName>
                                        </p:attrNameLst>
                                      </p:cBhvr>
                                      <p:tavLst>
                                        <p:tav tm="0">
                                          <p:val>
                                            <p:fltVal val="0"/>
                                          </p:val>
                                        </p:tav>
                                        <p:tav tm="100000">
                                          <p:val>
                                            <p:strVal val="#ppt_w"/>
                                          </p:val>
                                        </p:tav>
                                      </p:tavLst>
                                    </p:anim>
                                    <p:anim calcmode="lin" valueType="num">
                                      <p:cBhvr>
                                        <p:cTn id="938" dur="500" fill="hold"/>
                                        <p:tgtEl>
                                          <p:spTgt spid="414"/>
                                        </p:tgtEl>
                                        <p:attrNameLst>
                                          <p:attrName>ppt_h</p:attrName>
                                        </p:attrNameLst>
                                      </p:cBhvr>
                                      <p:tavLst>
                                        <p:tav tm="0">
                                          <p:val>
                                            <p:fltVal val="0"/>
                                          </p:val>
                                        </p:tav>
                                        <p:tav tm="100000">
                                          <p:val>
                                            <p:strVal val="#ppt_h"/>
                                          </p:val>
                                        </p:tav>
                                      </p:tavLst>
                                    </p:anim>
                                    <p:anim calcmode="lin" valueType="num">
                                      <p:cBhvr>
                                        <p:cTn id="939" dur="500" fill="hold"/>
                                        <p:tgtEl>
                                          <p:spTgt spid="414"/>
                                        </p:tgtEl>
                                        <p:attrNameLst>
                                          <p:attrName>style.rotation</p:attrName>
                                        </p:attrNameLst>
                                      </p:cBhvr>
                                      <p:tavLst>
                                        <p:tav tm="0">
                                          <p:val>
                                            <p:fltVal val="360"/>
                                          </p:val>
                                        </p:tav>
                                        <p:tav tm="100000">
                                          <p:val>
                                            <p:fltVal val="0"/>
                                          </p:val>
                                        </p:tav>
                                      </p:tavLst>
                                    </p:anim>
                                    <p:animEffect transition="in" filter="fade">
                                      <p:cBhvr>
                                        <p:cTn id="940" dur="500"/>
                                        <p:tgtEl>
                                          <p:spTgt spid="414"/>
                                        </p:tgtEl>
                                      </p:cBhvr>
                                    </p:animEffect>
                                  </p:childTnLst>
                                </p:cTn>
                              </p:par>
                              <p:par>
                                <p:cTn id="941" presetID="49" presetClass="entr" presetSubtype="0" decel="100000" fill="hold" grpId="0" nodeType="withEffect">
                                  <p:stCondLst>
                                    <p:cond delay="0"/>
                                  </p:stCondLst>
                                  <p:childTnLst>
                                    <p:set>
                                      <p:cBhvr>
                                        <p:cTn id="942" dur="1" fill="hold">
                                          <p:stCondLst>
                                            <p:cond delay="0"/>
                                          </p:stCondLst>
                                        </p:cTn>
                                        <p:tgtEl>
                                          <p:spTgt spid="415"/>
                                        </p:tgtEl>
                                        <p:attrNameLst>
                                          <p:attrName>style.visibility</p:attrName>
                                        </p:attrNameLst>
                                      </p:cBhvr>
                                      <p:to>
                                        <p:strVal val="visible"/>
                                      </p:to>
                                    </p:set>
                                    <p:anim calcmode="lin" valueType="num">
                                      <p:cBhvr>
                                        <p:cTn id="943" dur="500" fill="hold"/>
                                        <p:tgtEl>
                                          <p:spTgt spid="415"/>
                                        </p:tgtEl>
                                        <p:attrNameLst>
                                          <p:attrName>ppt_w</p:attrName>
                                        </p:attrNameLst>
                                      </p:cBhvr>
                                      <p:tavLst>
                                        <p:tav tm="0">
                                          <p:val>
                                            <p:fltVal val="0"/>
                                          </p:val>
                                        </p:tav>
                                        <p:tav tm="100000">
                                          <p:val>
                                            <p:strVal val="#ppt_w"/>
                                          </p:val>
                                        </p:tav>
                                      </p:tavLst>
                                    </p:anim>
                                    <p:anim calcmode="lin" valueType="num">
                                      <p:cBhvr>
                                        <p:cTn id="944" dur="500" fill="hold"/>
                                        <p:tgtEl>
                                          <p:spTgt spid="415"/>
                                        </p:tgtEl>
                                        <p:attrNameLst>
                                          <p:attrName>ppt_h</p:attrName>
                                        </p:attrNameLst>
                                      </p:cBhvr>
                                      <p:tavLst>
                                        <p:tav tm="0">
                                          <p:val>
                                            <p:fltVal val="0"/>
                                          </p:val>
                                        </p:tav>
                                        <p:tav tm="100000">
                                          <p:val>
                                            <p:strVal val="#ppt_h"/>
                                          </p:val>
                                        </p:tav>
                                      </p:tavLst>
                                    </p:anim>
                                    <p:anim calcmode="lin" valueType="num">
                                      <p:cBhvr>
                                        <p:cTn id="945" dur="500" fill="hold"/>
                                        <p:tgtEl>
                                          <p:spTgt spid="415"/>
                                        </p:tgtEl>
                                        <p:attrNameLst>
                                          <p:attrName>style.rotation</p:attrName>
                                        </p:attrNameLst>
                                      </p:cBhvr>
                                      <p:tavLst>
                                        <p:tav tm="0">
                                          <p:val>
                                            <p:fltVal val="360"/>
                                          </p:val>
                                        </p:tav>
                                        <p:tav tm="100000">
                                          <p:val>
                                            <p:fltVal val="0"/>
                                          </p:val>
                                        </p:tav>
                                      </p:tavLst>
                                    </p:anim>
                                    <p:animEffect transition="in" filter="fade">
                                      <p:cBhvr>
                                        <p:cTn id="946" dur="500"/>
                                        <p:tgtEl>
                                          <p:spTgt spid="415"/>
                                        </p:tgtEl>
                                      </p:cBhvr>
                                    </p:animEffect>
                                  </p:childTnLst>
                                </p:cTn>
                              </p:par>
                              <p:par>
                                <p:cTn id="947" presetID="49" presetClass="entr" presetSubtype="0" decel="100000" fill="hold" grpId="0" nodeType="withEffect">
                                  <p:stCondLst>
                                    <p:cond delay="2200"/>
                                  </p:stCondLst>
                                  <p:childTnLst>
                                    <p:set>
                                      <p:cBhvr>
                                        <p:cTn id="948" dur="1" fill="hold">
                                          <p:stCondLst>
                                            <p:cond delay="0"/>
                                          </p:stCondLst>
                                        </p:cTn>
                                        <p:tgtEl>
                                          <p:spTgt spid="416"/>
                                        </p:tgtEl>
                                        <p:attrNameLst>
                                          <p:attrName>style.visibility</p:attrName>
                                        </p:attrNameLst>
                                      </p:cBhvr>
                                      <p:to>
                                        <p:strVal val="visible"/>
                                      </p:to>
                                    </p:set>
                                    <p:anim calcmode="lin" valueType="num">
                                      <p:cBhvr>
                                        <p:cTn id="949" dur="500" fill="hold"/>
                                        <p:tgtEl>
                                          <p:spTgt spid="416"/>
                                        </p:tgtEl>
                                        <p:attrNameLst>
                                          <p:attrName>ppt_w</p:attrName>
                                        </p:attrNameLst>
                                      </p:cBhvr>
                                      <p:tavLst>
                                        <p:tav tm="0">
                                          <p:val>
                                            <p:fltVal val="0"/>
                                          </p:val>
                                        </p:tav>
                                        <p:tav tm="100000">
                                          <p:val>
                                            <p:strVal val="#ppt_w"/>
                                          </p:val>
                                        </p:tav>
                                      </p:tavLst>
                                    </p:anim>
                                    <p:anim calcmode="lin" valueType="num">
                                      <p:cBhvr>
                                        <p:cTn id="950" dur="500" fill="hold"/>
                                        <p:tgtEl>
                                          <p:spTgt spid="416"/>
                                        </p:tgtEl>
                                        <p:attrNameLst>
                                          <p:attrName>ppt_h</p:attrName>
                                        </p:attrNameLst>
                                      </p:cBhvr>
                                      <p:tavLst>
                                        <p:tav tm="0">
                                          <p:val>
                                            <p:fltVal val="0"/>
                                          </p:val>
                                        </p:tav>
                                        <p:tav tm="100000">
                                          <p:val>
                                            <p:strVal val="#ppt_h"/>
                                          </p:val>
                                        </p:tav>
                                      </p:tavLst>
                                    </p:anim>
                                    <p:anim calcmode="lin" valueType="num">
                                      <p:cBhvr>
                                        <p:cTn id="951" dur="500" fill="hold"/>
                                        <p:tgtEl>
                                          <p:spTgt spid="416"/>
                                        </p:tgtEl>
                                        <p:attrNameLst>
                                          <p:attrName>style.rotation</p:attrName>
                                        </p:attrNameLst>
                                      </p:cBhvr>
                                      <p:tavLst>
                                        <p:tav tm="0">
                                          <p:val>
                                            <p:fltVal val="360"/>
                                          </p:val>
                                        </p:tav>
                                        <p:tav tm="100000">
                                          <p:val>
                                            <p:fltVal val="0"/>
                                          </p:val>
                                        </p:tav>
                                      </p:tavLst>
                                    </p:anim>
                                    <p:animEffect transition="in" filter="fade">
                                      <p:cBhvr>
                                        <p:cTn id="952" dur="500"/>
                                        <p:tgtEl>
                                          <p:spTgt spid="416"/>
                                        </p:tgtEl>
                                      </p:cBhvr>
                                    </p:animEffect>
                                  </p:childTnLst>
                                </p:cTn>
                              </p:par>
                              <p:par>
                                <p:cTn id="953" presetID="49" presetClass="entr" presetSubtype="0" decel="100000" fill="hold" grpId="0" nodeType="withEffect">
                                  <p:stCondLst>
                                    <p:cond delay="1000"/>
                                  </p:stCondLst>
                                  <p:childTnLst>
                                    <p:set>
                                      <p:cBhvr>
                                        <p:cTn id="954" dur="1" fill="hold">
                                          <p:stCondLst>
                                            <p:cond delay="0"/>
                                          </p:stCondLst>
                                        </p:cTn>
                                        <p:tgtEl>
                                          <p:spTgt spid="417"/>
                                        </p:tgtEl>
                                        <p:attrNameLst>
                                          <p:attrName>style.visibility</p:attrName>
                                        </p:attrNameLst>
                                      </p:cBhvr>
                                      <p:to>
                                        <p:strVal val="visible"/>
                                      </p:to>
                                    </p:set>
                                    <p:anim calcmode="lin" valueType="num">
                                      <p:cBhvr>
                                        <p:cTn id="955" dur="500" fill="hold"/>
                                        <p:tgtEl>
                                          <p:spTgt spid="417"/>
                                        </p:tgtEl>
                                        <p:attrNameLst>
                                          <p:attrName>ppt_w</p:attrName>
                                        </p:attrNameLst>
                                      </p:cBhvr>
                                      <p:tavLst>
                                        <p:tav tm="0">
                                          <p:val>
                                            <p:fltVal val="0"/>
                                          </p:val>
                                        </p:tav>
                                        <p:tav tm="100000">
                                          <p:val>
                                            <p:strVal val="#ppt_w"/>
                                          </p:val>
                                        </p:tav>
                                      </p:tavLst>
                                    </p:anim>
                                    <p:anim calcmode="lin" valueType="num">
                                      <p:cBhvr>
                                        <p:cTn id="956" dur="500" fill="hold"/>
                                        <p:tgtEl>
                                          <p:spTgt spid="417"/>
                                        </p:tgtEl>
                                        <p:attrNameLst>
                                          <p:attrName>ppt_h</p:attrName>
                                        </p:attrNameLst>
                                      </p:cBhvr>
                                      <p:tavLst>
                                        <p:tav tm="0">
                                          <p:val>
                                            <p:fltVal val="0"/>
                                          </p:val>
                                        </p:tav>
                                        <p:tav tm="100000">
                                          <p:val>
                                            <p:strVal val="#ppt_h"/>
                                          </p:val>
                                        </p:tav>
                                      </p:tavLst>
                                    </p:anim>
                                    <p:anim calcmode="lin" valueType="num">
                                      <p:cBhvr>
                                        <p:cTn id="957" dur="500" fill="hold"/>
                                        <p:tgtEl>
                                          <p:spTgt spid="417"/>
                                        </p:tgtEl>
                                        <p:attrNameLst>
                                          <p:attrName>style.rotation</p:attrName>
                                        </p:attrNameLst>
                                      </p:cBhvr>
                                      <p:tavLst>
                                        <p:tav tm="0">
                                          <p:val>
                                            <p:fltVal val="360"/>
                                          </p:val>
                                        </p:tav>
                                        <p:tav tm="100000">
                                          <p:val>
                                            <p:fltVal val="0"/>
                                          </p:val>
                                        </p:tav>
                                      </p:tavLst>
                                    </p:anim>
                                    <p:animEffect transition="in" filter="fade">
                                      <p:cBhvr>
                                        <p:cTn id="958" dur="500"/>
                                        <p:tgtEl>
                                          <p:spTgt spid="417"/>
                                        </p:tgtEl>
                                      </p:cBhvr>
                                    </p:animEffect>
                                  </p:childTnLst>
                                </p:cTn>
                              </p:par>
                              <p:par>
                                <p:cTn id="959" presetID="49" presetClass="entr" presetSubtype="0" decel="100000" fill="hold" grpId="0" nodeType="withEffect">
                                  <p:stCondLst>
                                    <p:cond delay="0"/>
                                  </p:stCondLst>
                                  <p:childTnLst>
                                    <p:set>
                                      <p:cBhvr>
                                        <p:cTn id="960" dur="1" fill="hold">
                                          <p:stCondLst>
                                            <p:cond delay="0"/>
                                          </p:stCondLst>
                                        </p:cTn>
                                        <p:tgtEl>
                                          <p:spTgt spid="418"/>
                                        </p:tgtEl>
                                        <p:attrNameLst>
                                          <p:attrName>style.visibility</p:attrName>
                                        </p:attrNameLst>
                                      </p:cBhvr>
                                      <p:to>
                                        <p:strVal val="visible"/>
                                      </p:to>
                                    </p:set>
                                    <p:anim calcmode="lin" valueType="num">
                                      <p:cBhvr>
                                        <p:cTn id="961" dur="500" fill="hold"/>
                                        <p:tgtEl>
                                          <p:spTgt spid="418"/>
                                        </p:tgtEl>
                                        <p:attrNameLst>
                                          <p:attrName>ppt_w</p:attrName>
                                        </p:attrNameLst>
                                      </p:cBhvr>
                                      <p:tavLst>
                                        <p:tav tm="0">
                                          <p:val>
                                            <p:fltVal val="0"/>
                                          </p:val>
                                        </p:tav>
                                        <p:tav tm="100000">
                                          <p:val>
                                            <p:strVal val="#ppt_w"/>
                                          </p:val>
                                        </p:tav>
                                      </p:tavLst>
                                    </p:anim>
                                    <p:anim calcmode="lin" valueType="num">
                                      <p:cBhvr>
                                        <p:cTn id="962" dur="500" fill="hold"/>
                                        <p:tgtEl>
                                          <p:spTgt spid="418"/>
                                        </p:tgtEl>
                                        <p:attrNameLst>
                                          <p:attrName>ppt_h</p:attrName>
                                        </p:attrNameLst>
                                      </p:cBhvr>
                                      <p:tavLst>
                                        <p:tav tm="0">
                                          <p:val>
                                            <p:fltVal val="0"/>
                                          </p:val>
                                        </p:tav>
                                        <p:tav tm="100000">
                                          <p:val>
                                            <p:strVal val="#ppt_h"/>
                                          </p:val>
                                        </p:tav>
                                      </p:tavLst>
                                    </p:anim>
                                    <p:anim calcmode="lin" valueType="num">
                                      <p:cBhvr>
                                        <p:cTn id="963" dur="500" fill="hold"/>
                                        <p:tgtEl>
                                          <p:spTgt spid="418"/>
                                        </p:tgtEl>
                                        <p:attrNameLst>
                                          <p:attrName>style.rotation</p:attrName>
                                        </p:attrNameLst>
                                      </p:cBhvr>
                                      <p:tavLst>
                                        <p:tav tm="0">
                                          <p:val>
                                            <p:fltVal val="360"/>
                                          </p:val>
                                        </p:tav>
                                        <p:tav tm="100000">
                                          <p:val>
                                            <p:fltVal val="0"/>
                                          </p:val>
                                        </p:tav>
                                      </p:tavLst>
                                    </p:anim>
                                    <p:animEffect transition="in" filter="fade">
                                      <p:cBhvr>
                                        <p:cTn id="964" dur="500"/>
                                        <p:tgtEl>
                                          <p:spTgt spid="418"/>
                                        </p:tgtEl>
                                      </p:cBhvr>
                                    </p:animEffect>
                                  </p:childTnLst>
                                </p:cTn>
                              </p:par>
                              <p:par>
                                <p:cTn id="965" presetID="49" presetClass="entr" presetSubtype="0" decel="100000" fill="hold" grpId="0" nodeType="withEffect">
                                  <p:stCondLst>
                                    <p:cond delay="1600"/>
                                  </p:stCondLst>
                                  <p:childTnLst>
                                    <p:set>
                                      <p:cBhvr>
                                        <p:cTn id="966" dur="1" fill="hold">
                                          <p:stCondLst>
                                            <p:cond delay="0"/>
                                          </p:stCondLst>
                                        </p:cTn>
                                        <p:tgtEl>
                                          <p:spTgt spid="419"/>
                                        </p:tgtEl>
                                        <p:attrNameLst>
                                          <p:attrName>style.visibility</p:attrName>
                                        </p:attrNameLst>
                                      </p:cBhvr>
                                      <p:to>
                                        <p:strVal val="visible"/>
                                      </p:to>
                                    </p:set>
                                    <p:anim calcmode="lin" valueType="num">
                                      <p:cBhvr>
                                        <p:cTn id="967" dur="500" fill="hold"/>
                                        <p:tgtEl>
                                          <p:spTgt spid="419"/>
                                        </p:tgtEl>
                                        <p:attrNameLst>
                                          <p:attrName>ppt_w</p:attrName>
                                        </p:attrNameLst>
                                      </p:cBhvr>
                                      <p:tavLst>
                                        <p:tav tm="0">
                                          <p:val>
                                            <p:fltVal val="0"/>
                                          </p:val>
                                        </p:tav>
                                        <p:tav tm="100000">
                                          <p:val>
                                            <p:strVal val="#ppt_w"/>
                                          </p:val>
                                        </p:tav>
                                      </p:tavLst>
                                    </p:anim>
                                    <p:anim calcmode="lin" valueType="num">
                                      <p:cBhvr>
                                        <p:cTn id="968" dur="500" fill="hold"/>
                                        <p:tgtEl>
                                          <p:spTgt spid="419"/>
                                        </p:tgtEl>
                                        <p:attrNameLst>
                                          <p:attrName>ppt_h</p:attrName>
                                        </p:attrNameLst>
                                      </p:cBhvr>
                                      <p:tavLst>
                                        <p:tav tm="0">
                                          <p:val>
                                            <p:fltVal val="0"/>
                                          </p:val>
                                        </p:tav>
                                        <p:tav tm="100000">
                                          <p:val>
                                            <p:strVal val="#ppt_h"/>
                                          </p:val>
                                        </p:tav>
                                      </p:tavLst>
                                    </p:anim>
                                    <p:anim calcmode="lin" valueType="num">
                                      <p:cBhvr>
                                        <p:cTn id="969" dur="500" fill="hold"/>
                                        <p:tgtEl>
                                          <p:spTgt spid="419"/>
                                        </p:tgtEl>
                                        <p:attrNameLst>
                                          <p:attrName>style.rotation</p:attrName>
                                        </p:attrNameLst>
                                      </p:cBhvr>
                                      <p:tavLst>
                                        <p:tav tm="0">
                                          <p:val>
                                            <p:fltVal val="360"/>
                                          </p:val>
                                        </p:tav>
                                        <p:tav tm="100000">
                                          <p:val>
                                            <p:fltVal val="0"/>
                                          </p:val>
                                        </p:tav>
                                      </p:tavLst>
                                    </p:anim>
                                    <p:animEffect transition="in" filter="fade">
                                      <p:cBhvr>
                                        <p:cTn id="970" dur="500"/>
                                        <p:tgtEl>
                                          <p:spTgt spid="419"/>
                                        </p:tgtEl>
                                      </p:cBhvr>
                                    </p:animEffect>
                                  </p:childTnLst>
                                </p:cTn>
                              </p:par>
                              <p:par>
                                <p:cTn id="971" presetID="49" presetClass="entr" presetSubtype="0" decel="100000" fill="hold" grpId="0" nodeType="withEffect">
                                  <p:stCondLst>
                                    <p:cond delay="3200"/>
                                  </p:stCondLst>
                                  <p:childTnLst>
                                    <p:set>
                                      <p:cBhvr>
                                        <p:cTn id="972" dur="1" fill="hold">
                                          <p:stCondLst>
                                            <p:cond delay="0"/>
                                          </p:stCondLst>
                                        </p:cTn>
                                        <p:tgtEl>
                                          <p:spTgt spid="420"/>
                                        </p:tgtEl>
                                        <p:attrNameLst>
                                          <p:attrName>style.visibility</p:attrName>
                                        </p:attrNameLst>
                                      </p:cBhvr>
                                      <p:to>
                                        <p:strVal val="visible"/>
                                      </p:to>
                                    </p:set>
                                    <p:anim calcmode="lin" valueType="num">
                                      <p:cBhvr>
                                        <p:cTn id="973" dur="500" fill="hold"/>
                                        <p:tgtEl>
                                          <p:spTgt spid="420"/>
                                        </p:tgtEl>
                                        <p:attrNameLst>
                                          <p:attrName>ppt_w</p:attrName>
                                        </p:attrNameLst>
                                      </p:cBhvr>
                                      <p:tavLst>
                                        <p:tav tm="0">
                                          <p:val>
                                            <p:fltVal val="0"/>
                                          </p:val>
                                        </p:tav>
                                        <p:tav tm="100000">
                                          <p:val>
                                            <p:strVal val="#ppt_w"/>
                                          </p:val>
                                        </p:tav>
                                      </p:tavLst>
                                    </p:anim>
                                    <p:anim calcmode="lin" valueType="num">
                                      <p:cBhvr>
                                        <p:cTn id="974" dur="500" fill="hold"/>
                                        <p:tgtEl>
                                          <p:spTgt spid="420"/>
                                        </p:tgtEl>
                                        <p:attrNameLst>
                                          <p:attrName>ppt_h</p:attrName>
                                        </p:attrNameLst>
                                      </p:cBhvr>
                                      <p:tavLst>
                                        <p:tav tm="0">
                                          <p:val>
                                            <p:fltVal val="0"/>
                                          </p:val>
                                        </p:tav>
                                        <p:tav tm="100000">
                                          <p:val>
                                            <p:strVal val="#ppt_h"/>
                                          </p:val>
                                        </p:tav>
                                      </p:tavLst>
                                    </p:anim>
                                    <p:anim calcmode="lin" valueType="num">
                                      <p:cBhvr>
                                        <p:cTn id="975" dur="500" fill="hold"/>
                                        <p:tgtEl>
                                          <p:spTgt spid="420"/>
                                        </p:tgtEl>
                                        <p:attrNameLst>
                                          <p:attrName>style.rotation</p:attrName>
                                        </p:attrNameLst>
                                      </p:cBhvr>
                                      <p:tavLst>
                                        <p:tav tm="0">
                                          <p:val>
                                            <p:fltVal val="360"/>
                                          </p:val>
                                        </p:tav>
                                        <p:tav tm="100000">
                                          <p:val>
                                            <p:fltVal val="0"/>
                                          </p:val>
                                        </p:tav>
                                      </p:tavLst>
                                    </p:anim>
                                    <p:animEffect transition="in" filter="fade">
                                      <p:cBhvr>
                                        <p:cTn id="976" dur="500"/>
                                        <p:tgtEl>
                                          <p:spTgt spid="420"/>
                                        </p:tgtEl>
                                      </p:cBhvr>
                                    </p:animEffect>
                                  </p:childTnLst>
                                </p:cTn>
                              </p:par>
                              <p:par>
                                <p:cTn id="977" presetID="49" presetClass="entr" presetSubtype="0" decel="100000" fill="hold" grpId="0" nodeType="withEffect">
                                  <p:stCondLst>
                                    <p:cond delay="1000"/>
                                  </p:stCondLst>
                                  <p:childTnLst>
                                    <p:set>
                                      <p:cBhvr>
                                        <p:cTn id="978" dur="1" fill="hold">
                                          <p:stCondLst>
                                            <p:cond delay="0"/>
                                          </p:stCondLst>
                                        </p:cTn>
                                        <p:tgtEl>
                                          <p:spTgt spid="421"/>
                                        </p:tgtEl>
                                        <p:attrNameLst>
                                          <p:attrName>style.visibility</p:attrName>
                                        </p:attrNameLst>
                                      </p:cBhvr>
                                      <p:to>
                                        <p:strVal val="visible"/>
                                      </p:to>
                                    </p:set>
                                    <p:anim calcmode="lin" valueType="num">
                                      <p:cBhvr>
                                        <p:cTn id="979" dur="500" fill="hold"/>
                                        <p:tgtEl>
                                          <p:spTgt spid="421"/>
                                        </p:tgtEl>
                                        <p:attrNameLst>
                                          <p:attrName>ppt_w</p:attrName>
                                        </p:attrNameLst>
                                      </p:cBhvr>
                                      <p:tavLst>
                                        <p:tav tm="0">
                                          <p:val>
                                            <p:fltVal val="0"/>
                                          </p:val>
                                        </p:tav>
                                        <p:tav tm="100000">
                                          <p:val>
                                            <p:strVal val="#ppt_w"/>
                                          </p:val>
                                        </p:tav>
                                      </p:tavLst>
                                    </p:anim>
                                    <p:anim calcmode="lin" valueType="num">
                                      <p:cBhvr>
                                        <p:cTn id="980" dur="500" fill="hold"/>
                                        <p:tgtEl>
                                          <p:spTgt spid="421"/>
                                        </p:tgtEl>
                                        <p:attrNameLst>
                                          <p:attrName>ppt_h</p:attrName>
                                        </p:attrNameLst>
                                      </p:cBhvr>
                                      <p:tavLst>
                                        <p:tav tm="0">
                                          <p:val>
                                            <p:fltVal val="0"/>
                                          </p:val>
                                        </p:tav>
                                        <p:tav tm="100000">
                                          <p:val>
                                            <p:strVal val="#ppt_h"/>
                                          </p:val>
                                        </p:tav>
                                      </p:tavLst>
                                    </p:anim>
                                    <p:anim calcmode="lin" valueType="num">
                                      <p:cBhvr>
                                        <p:cTn id="981" dur="500" fill="hold"/>
                                        <p:tgtEl>
                                          <p:spTgt spid="421"/>
                                        </p:tgtEl>
                                        <p:attrNameLst>
                                          <p:attrName>style.rotation</p:attrName>
                                        </p:attrNameLst>
                                      </p:cBhvr>
                                      <p:tavLst>
                                        <p:tav tm="0">
                                          <p:val>
                                            <p:fltVal val="360"/>
                                          </p:val>
                                        </p:tav>
                                        <p:tav tm="100000">
                                          <p:val>
                                            <p:fltVal val="0"/>
                                          </p:val>
                                        </p:tav>
                                      </p:tavLst>
                                    </p:anim>
                                    <p:animEffect transition="in" filter="fade">
                                      <p:cBhvr>
                                        <p:cTn id="982" dur="500"/>
                                        <p:tgtEl>
                                          <p:spTgt spid="421"/>
                                        </p:tgtEl>
                                      </p:cBhvr>
                                    </p:animEffect>
                                  </p:childTnLst>
                                </p:cTn>
                              </p:par>
                              <p:par>
                                <p:cTn id="983" presetID="49" presetClass="entr" presetSubtype="0" decel="100000" fill="hold" grpId="0" nodeType="withEffect">
                                  <p:stCondLst>
                                    <p:cond delay="0"/>
                                  </p:stCondLst>
                                  <p:childTnLst>
                                    <p:set>
                                      <p:cBhvr>
                                        <p:cTn id="984" dur="1" fill="hold">
                                          <p:stCondLst>
                                            <p:cond delay="0"/>
                                          </p:stCondLst>
                                        </p:cTn>
                                        <p:tgtEl>
                                          <p:spTgt spid="422"/>
                                        </p:tgtEl>
                                        <p:attrNameLst>
                                          <p:attrName>style.visibility</p:attrName>
                                        </p:attrNameLst>
                                      </p:cBhvr>
                                      <p:to>
                                        <p:strVal val="visible"/>
                                      </p:to>
                                    </p:set>
                                    <p:anim calcmode="lin" valueType="num">
                                      <p:cBhvr>
                                        <p:cTn id="985" dur="500" fill="hold"/>
                                        <p:tgtEl>
                                          <p:spTgt spid="422"/>
                                        </p:tgtEl>
                                        <p:attrNameLst>
                                          <p:attrName>ppt_w</p:attrName>
                                        </p:attrNameLst>
                                      </p:cBhvr>
                                      <p:tavLst>
                                        <p:tav tm="0">
                                          <p:val>
                                            <p:fltVal val="0"/>
                                          </p:val>
                                        </p:tav>
                                        <p:tav tm="100000">
                                          <p:val>
                                            <p:strVal val="#ppt_w"/>
                                          </p:val>
                                        </p:tav>
                                      </p:tavLst>
                                    </p:anim>
                                    <p:anim calcmode="lin" valueType="num">
                                      <p:cBhvr>
                                        <p:cTn id="986" dur="500" fill="hold"/>
                                        <p:tgtEl>
                                          <p:spTgt spid="422"/>
                                        </p:tgtEl>
                                        <p:attrNameLst>
                                          <p:attrName>ppt_h</p:attrName>
                                        </p:attrNameLst>
                                      </p:cBhvr>
                                      <p:tavLst>
                                        <p:tav tm="0">
                                          <p:val>
                                            <p:fltVal val="0"/>
                                          </p:val>
                                        </p:tav>
                                        <p:tav tm="100000">
                                          <p:val>
                                            <p:strVal val="#ppt_h"/>
                                          </p:val>
                                        </p:tav>
                                      </p:tavLst>
                                    </p:anim>
                                    <p:anim calcmode="lin" valueType="num">
                                      <p:cBhvr>
                                        <p:cTn id="987" dur="500" fill="hold"/>
                                        <p:tgtEl>
                                          <p:spTgt spid="422"/>
                                        </p:tgtEl>
                                        <p:attrNameLst>
                                          <p:attrName>style.rotation</p:attrName>
                                        </p:attrNameLst>
                                      </p:cBhvr>
                                      <p:tavLst>
                                        <p:tav tm="0">
                                          <p:val>
                                            <p:fltVal val="360"/>
                                          </p:val>
                                        </p:tav>
                                        <p:tav tm="100000">
                                          <p:val>
                                            <p:fltVal val="0"/>
                                          </p:val>
                                        </p:tav>
                                      </p:tavLst>
                                    </p:anim>
                                    <p:animEffect transition="in" filter="fade">
                                      <p:cBhvr>
                                        <p:cTn id="988" dur="500"/>
                                        <p:tgtEl>
                                          <p:spTgt spid="422"/>
                                        </p:tgtEl>
                                      </p:cBhvr>
                                    </p:animEffect>
                                  </p:childTnLst>
                                </p:cTn>
                              </p:par>
                              <p:par>
                                <p:cTn id="989" presetID="49" presetClass="entr" presetSubtype="0" decel="100000" fill="hold" grpId="0" nodeType="withEffect">
                                  <p:stCondLst>
                                    <p:cond delay="2200"/>
                                  </p:stCondLst>
                                  <p:childTnLst>
                                    <p:set>
                                      <p:cBhvr>
                                        <p:cTn id="990" dur="1" fill="hold">
                                          <p:stCondLst>
                                            <p:cond delay="0"/>
                                          </p:stCondLst>
                                        </p:cTn>
                                        <p:tgtEl>
                                          <p:spTgt spid="423"/>
                                        </p:tgtEl>
                                        <p:attrNameLst>
                                          <p:attrName>style.visibility</p:attrName>
                                        </p:attrNameLst>
                                      </p:cBhvr>
                                      <p:to>
                                        <p:strVal val="visible"/>
                                      </p:to>
                                    </p:set>
                                    <p:anim calcmode="lin" valueType="num">
                                      <p:cBhvr>
                                        <p:cTn id="991" dur="500" fill="hold"/>
                                        <p:tgtEl>
                                          <p:spTgt spid="423"/>
                                        </p:tgtEl>
                                        <p:attrNameLst>
                                          <p:attrName>ppt_w</p:attrName>
                                        </p:attrNameLst>
                                      </p:cBhvr>
                                      <p:tavLst>
                                        <p:tav tm="0">
                                          <p:val>
                                            <p:fltVal val="0"/>
                                          </p:val>
                                        </p:tav>
                                        <p:tav tm="100000">
                                          <p:val>
                                            <p:strVal val="#ppt_w"/>
                                          </p:val>
                                        </p:tav>
                                      </p:tavLst>
                                    </p:anim>
                                    <p:anim calcmode="lin" valueType="num">
                                      <p:cBhvr>
                                        <p:cTn id="992" dur="500" fill="hold"/>
                                        <p:tgtEl>
                                          <p:spTgt spid="423"/>
                                        </p:tgtEl>
                                        <p:attrNameLst>
                                          <p:attrName>ppt_h</p:attrName>
                                        </p:attrNameLst>
                                      </p:cBhvr>
                                      <p:tavLst>
                                        <p:tav tm="0">
                                          <p:val>
                                            <p:fltVal val="0"/>
                                          </p:val>
                                        </p:tav>
                                        <p:tav tm="100000">
                                          <p:val>
                                            <p:strVal val="#ppt_h"/>
                                          </p:val>
                                        </p:tav>
                                      </p:tavLst>
                                    </p:anim>
                                    <p:anim calcmode="lin" valueType="num">
                                      <p:cBhvr>
                                        <p:cTn id="993" dur="500" fill="hold"/>
                                        <p:tgtEl>
                                          <p:spTgt spid="423"/>
                                        </p:tgtEl>
                                        <p:attrNameLst>
                                          <p:attrName>style.rotation</p:attrName>
                                        </p:attrNameLst>
                                      </p:cBhvr>
                                      <p:tavLst>
                                        <p:tav tm="0">
                                          <p:val>
                                            <p:fltVal val="360"/>
                                          </p:val>
                                        </p:tav>
                                        <p:tav tm="100000">
                                          <p:val>
                                            <p:fltVal val="0"/>
                                          </p:val>
                                        </p:tav>
                                      </p:tavLst>
                                    </p:anim>
                                    <p:animEffect transition="in" filter="fade">
                                      <p:cBhvr>
                                        <p:cTn id="994" dur="500"/>
                                        <p:tgtEl>
                                          <p:spTgt spid="423"/>
                                        </p:tgtEl>
                                      </p:cBhvr>
                                    </p:animEffect>
                                  </p:childTnLst>
                                </p:cTn>
                              </p:par>
                              <p:par>
                                <p:cTn id="995" presetID="49" presetClass="entr" presetSubtype="0" decel="100000" fill="hold" grpId="0" nodeType="withEffect">
                                  <p:stCondLst>
                                    <p:cond delay="1600"/>
                                  </p:stCondLst>
                                  <p:childTnLst>
                                    <p:set>
                                      <p:cBhvr>
                                        <p:cTn id="996" dur="1" fill="hold">
                                          <p:stCondLst>
                                            <p:cond delay="0"/>
                                          </p:stCondLst>
                                        </p:cTn>
                                        <p:tgtEl>
                                          <p:spTgt spid="424"/>
                                        </p:tgtEl>
                                        <p:attrNameLst>
                                          <p:attrName>style.visibility</p:attrName>
                                        </p:attrNameLst>
                                      </p:cBhvr>
                                      <p:to>
                                        <p:strVal val="visible"/>
                                      </p:to>
                                    </p:set>
                                    <p:anim calcmode="lin" valueType="num">
                                      <p:cBhvr>
                                        <p:cTn id="997" dur="500" fill="hold"/>
                                        <p:tgtEl>
                                          <p:spTgt spid="424"/>
                                        </p:tgtEl>
                                        <p:attrNameLst>
                                          <p:attrName>ppt_w</p:attrName>
                                        </p:attrNameLst>
                                      </p:cBhvr>
                                      <p:tavLst>
                                        <p:tav tm="0">
                                          <p:val>
                                            <p:fltVal val="0"/>
                                          </p:val>
                                        </p:tav>
                                        <p:tav tm="100000">
                                          <p:val>
                                            <p:strVal val="#ppt_w"/>
                                          </p:val>
                                        </p:tav>
                                      </p:tavLst>
                                    </p:anim>
                                    <p:anim calcmode="lin" valueType="num">
                                      <p:cBhvr>
                                        <p:cTn id="998" dur="500" fill="hold"/>
                                        <p:tgtEl>
                                          <p:spTgt spid="424"/>
                                        </p:tgtEl>
                                        <p:attrNameLst>
                                          <p:attrName>ppt_h</p:attrName>
                                        </p:attrNameLst>
                                      </p:cBhvr>
                                      <p:tavLst>
                                        <p:tav tm="0">
                                          <p:val>
                                            <p:fltVal val="0"/>
                                          </p:val>
                                        </p:tav>
                                        <p:tav tm="100000">
                                          <p:val>
                                            <p:strVal val="#ppt_h"/>
                                          </p:val>
                                        </p:tav>
                                      </p:tavLst>
                                    </p:anim>
                                    <p:anim calcmode="lin" valueType="num">
                                      <p:cBhvr>
                                        <p:cTn id="999" dur="500" fill="hold"/>
                                        <p:tgtEl>
                                          <p:spTgt spid="424"/>
                                        </p:tgtEl>
                                        <p:attrNameLst>
                                          <p:attrName>style.rotation</p:attrName>
                                        </p:attrNameLst>
                                      </p:cBhvr>
                                      <p:tavLst>
                                        <p:tav tm="0">
                                          <p:val>
                                            <p:fltVal val="360"/>
                                          </p:val>
                                        </p:tav>
                                        <p:tav tm="100000">
                                          <p:val>
                                            <p:fltVal val="0"/>
                                          </p:val>
                                        </p:tav>
                                      </p:tavLst>
                                    </p:anim>
                                    <p:animEffect transition="in" filter="fade">
                                      <p:cBhvr>
                                        <p:cTn id="1000" dur="500"/>
                                        <p:tgtEl>
                                          <p:spTgt spid="424"/>
                                        </p:tgtEl>
                                      </p:cBhvr>
                                    </p:animEffect>
                                  </p:childTnLst>
                                </p:cTn>
                              </p:par>
                              <p:par>
                                <p:cTn id="1001" presetID="49" presetClass="entr" presetSubtype="0" decel="100000" fill="hold" grpId="0" nodeType="withEffect">
                                  <p:stCondLst>
                                    <p:cond delay="3700"/>
                                  </p:stCondLst>
                                  <p:childTnLst>
                                    <p:set>
                                      <p:cBhvr>
                                        <p:cTn id="1002" dur="1" fill="hold">
                                          <p:stCondLst>
                                            <p:cond delay="0"/>
                                          </p:stCondLst>
                                        </p:cTn>
                                        <p:tgtEl>
                                          <p:spTgt spid="425"/>
                                        </p:tgtEl>
                                        <p:attrNameLst>
                                          <p:attrName>style.visibility</p:attrName>
                                        </p:attrNameLst>
                                      </p:cBhvr>
                                      <p:to>
                                        <p:strVal val="visible"/>
                                      </p:to>
                                    </p:set>
                                    <p:anim calcmode="lin" valueType="num">
                                      <p:cBhvr>
                                        <p:cTn id="1003" dur="500" fill="hold"/>
                                        <p:tgtEl>
                                          <p:spTgt spid="425"/>
                                        </p:tgtEl>
                                        <p:attrNameLst>
                                          <p:attrName>ppt_w</p:attrName>
                                        </p:attrNameLst>
                                      </p:cBhvr>
                                      <p:tavLst>
                                        <p:tav tm="0">
                                          <p:val>
                                            <p:fltVal val="0"/>
                                          </p:val>
                                        </p:tav>
                                        <p:tav tm="100000">
                                          <p:val>
                                            <p:strVal val="#ppt_w"/>
                                          </p:val>
                                        </p:tav>
                                      </p:tavLst>
                                    </p:anim>
                                    <p:anim calcmode="lin" valueType="num">
                                      <p:cBhvr>
                                        <p:cTn id="1004" dur="500" fill="hold"/>
                                        <p:tgtEl>
                                          <p:spTgt spid="425"/>
                                        </p:tgtEl>
                                        <p:attrNameLst>
                                          <p:attrName>ppt_h</p:attrName>
                                        </p:attrNameLst>
                                      </p:cBhvr>
                                      <p:tavLst>
                                        <p:tav tm="0">
                                          <p:val>
                                            <p:fltVal val="0"/>
                                          </p:val>
                                        </p:tav>
                                        <p:tav tm="100000">
                                          <p:val>
                                            <p:strVal val="#ppt_h"/>
                                          </p:val>
                                        </p:tav>
                                      </p:tavLst>
                                    </p:anim>
                                    <p:anim calcmode="lin" valueType="num">
                                      <p:cBhvr>
                                        <p:cTn id="1005" dur="500" fill="hold"/>
                                        <p:tgtEl>
                                          <p:spTgt spid="425"/>
                                        </p:tgtEl>
                                        <p:attrNameLst>
                                          <p:attrName>style.rotation</p:attrName>
                                        </p:attrNameLst>
                                      </p:cBhvr>
                                      <p:tavLst>
                                        <p:tav tm="0">
                                          <p:val>
                                            <p:fltVal val="360"/>
                                          </p:val>
                                        </p:tav>
                                        <p:tav tm="100000">
                                          <p:val>
                                            <p:fltVal val="0"/>
                                          </p:val>
                                        </p:tav>
                                      </p:tavLst>
                                    </p:anim>
                                    <p:animEffect transition="in" filter="fade">
                                      <p:cBhvr>
                                        <p:cTn id="1006" dur="500"/>
                                        <p:tgtEl>
                                          <p:spTgt spid="425"/>
                                        </p:tgtEl>
                                      </p:cBhvr>
                                    </p:animEffect>
                                  </p:childTnLst>
                                </p:cTn>
                              </p:par>
                              <p:par>
                                <p:cTn id="1007" presetID="49" presetClass="entr" presetSubtype="0" decel="100000" fill="hold" grpId="0" nodeType="withEffect">
                                  <p:stCondLst>
                                    <p:cond delay="2200"/>
                                  </p:stCondLst>
                                  <p:childTnLst>
                                    <p:set>
                                      <p:cBhvr>
                                        <p:cTn id="1008" dur="1" fill="hold">
                                          <p:stCondLst>
                                            <p:cond delay="0"/>
                                          </p:stCondLst>
                                        </p:cTn>
                                        <p:tgtEl>
                                          <p:spTgt spid="426"/>
                                        </p:tgtEl>
                                        <p:attrNameLst>
                                          <p:attrName>style.visibility</p:attrName>
                                        </p:attrNameLst>
                                      </p:cBhvr>
                                      <p:to>
                                        <p:strVal val="visible"/>
                                      </p:to>
                                    </p:set>
                                    <p:anim calcmode="lin" valueType="num">
                                      <p:cBhvr>
                                        <p:cTn id="1009" dur="500" fill="hold"/>
                                        <p:tgtEl>
                                          <p:spTgt spid="426"/>
                                        </p:tgtEl>
                                        <p:attrNameLst>
                                          <p:attrName>ppt_w</p:attrName>
                                        </p:attrNameLst>
                                      </p:cBhvr>
                                      <p:tavLst>
                                        <p:tav tm="0">
                                          <p:val>
                                            <p:fltVal val="0"/>
                                          </p:val>
                                        </p:tav>
                                        <p:tav tm="100000">
                                          <p:val>
                                            <p:strVal val="#ppt_w"/>
                                          </p:val>
                                        </p:tav>
                                      </p:tavLst>
                                    </p:anim>
                                    <p:anim calcmode="lin" valueType="num">
                                      <p:cBhvr>
                                        <p:cTn id="1010" dur="500" fill="hold"/>
                                        <p:tgtEl>
                                          <p:spTgt spid="426"/>
                                        </p:tgtEl>
                                        <p:attrNameLst>
                                          <p:attrName>ppt_h</p:attrName>
                                        </p:attrNameLst>
                                      </p:cBhvr>
                                      <p:tavLst>
                                        <p:tav tm="0">
                                          <p:val>
                                            <p:fltVal val="0"/>
                                          </p:val>
                                        </p:tav>
                                        <p:tav tm="100000">
                                          <p:val>
                                            <p:strVal val="#ppt_h"/>
                                          </p:val>
                                        </p:tav>
                                      </p:tavLst>
                                    </p:anim>
                                    <p:anim calcmode="lin" valueType="num">
                                      <p:cBhvr>
                                        <p:cTn id="1011" dur="500" fill="hold"/>
                                        <p:tgtEl>
                                          <p:spTgt spid="426"/>
                                        </p:tgtEl>
                                        <p:attrNameLst>
                                          <p:attrName>style.rotation</p:attrName>
                                        </p:attrNameLst>
                                      </p:cBhvr>
                                      <p:tavLst>
                                        <p:tav tm="0">
                                          <p:val>
                                            <p:fltVal val="360"/>
                                          </p:val>
                                        </p:tav>
                                        <p:tav tm="100000">
                                          <p:val>
                                            <p:fltVal val="0"/>
                                          </p:val>
                                        </p:tav>
                                      </p:tavLst>
                                    </p:anim>
                                    <p:animEffect transition="in" filter="fade">
                                      <p:cBhvr>
                                        <p:cTn id="1012" dur="500"/>
                                        <p:tgtEl>
                                          <p:spTgt spid="426"/>
                                        </p:tgtEl>
                                      </p:cBhvr>
                                    </p:animEffect>
                                  </p:childTnLst>
                                </p:cTn>
                              </p:par>
                              <p:par>
                                <p:cTn id="1013" presetID="49" presetClass="entr" presetSubtype="0" decel="100000" fill="hold" grpId="0" nodeType="withEffect">
                                  <p:stCondLst>
                                    <p:cond delay="2700"/>
                                  </p:stCondLst>
                                  <p:childTnLst>
                                    <p:set>
                                      <p:cBhvr>
                                        <p:cTn id="1014" dur="1" fill="hold">
                                          <p:stCondLst>
                                            <p:cond delay="0"/>
                                          </p:stCondLst>
                                        </p:cTn>
                                        <p:tgtEl>
                                          <p:spTgt spid="427"/>
                                        </p:tgtEl>
                                        <p:attrNameLst>
                                          <p:attrName>style.visibility</p:attrName>
                                        </p:attrNameLst>
                                      </p:cBhvr>
                                      <p:to>
                                        <p:strVal val="visible"/>
                                      </p:to>
                                    </p:set>
                                    <p:anim calcmode="lin" valueType="num">
                                      <p:cBhvr>
                                        <p:cTn id="1015" dur="500" fill="hold"/>
                                        <p:tgtEl>
                                          <p:spTgt spid="427"/>
                                        </p:tgtEl>
                                        <p:attrNameLst>
                                          <p:attrName>ppt_w</p:attrName>
                                        </p:attrNameLst>
                                      </p:cBhvr>
                                      <p:tavLst>
                                        <p:tav tm="0">
                                          <p:val>
                                            <p:fltVal val="0"/>
                                          </p:val>
                                        </p:tav>
                                        <p:tav tm="100000">
                                          <p:val>
                                            <p:strVal val="#ppt_w"/>
                                          </p:val>
                                        </p:tav>
                                      </p:tavLst>
                                    </p:anim>
                                    <p:anim calcmode="lin" valueType="num">
                                      <p:cBhvr>
                                        <p:cTn id="1016" dur="500" fill="hold"/>
                                        <p:tgtEl>
                                          <p:spTgt spid="427"/>
                                        </p:tgtEl>
                                        <p:attrNameLst>
                                          <p:attrName>ppt_h</p:attrName>
                                        </p:attrNameLst>
                                      </p:cBhvr>
                                      <p:tavLst>
                                        <p:tav tm="0">
                                          <p:val>
                                            <p:fltVal val="0"/>
                                          </p:val>
                                        </p:tav>
                                        <p:tav tm="100000">
                                          <p:val>
                                            <p:strVal val="#ppt_h"/>
                                          </p:val>
                                        </p:tav>
                                      </p:tavLst>
                                    </p:anim>
                                    <p:anim calcmode="lin" valueType="num">
                                      <p:cBhvr>
                                        <p:cTn id="1017" dur="500" fill="hold"/>
                                        <p:tgtEl>
                                          <p:spTgt spid="427"/>
                                        </p:tgtEl>
                                        <p:attrNameLst>
                                          <p:attrName>style.rotation</p:attrName>
                                        </p:attrNameLst>
                                      </p:cBhvr>
                                      <p:tavLst>
                                        <p:tav tm="0">
                                          <p:val>
                                            <p:fltVal val="360"/>
                                          </p:val>
                                        </p:tav>
                                        <p:tav tm="100000">
                                          <p:val>
                                            <p:fltVal val="0"/>
                                          </p:val>
                                        </p:tav>
                                      </p:tavLst>
                                    </p:anim>
                                    <p:animEffect transition="in" filter="fade">
                                      <p:cBhvr>
                                        <p:cTn id="1018" dur="500"/>
                                        <p:tgtEl>
                                          <p:spTgt spid="427"/>
                                        </p:tgtEl>
                                      </p:cBhvr>
                                    </p:animEffect>
                                  </p:childTnLst>
                                </p:cTn>
                              </p:par>
                              <p:par>
                                <p:cTn id="1019" presetID="49" presetClass="entr" presetSubtype="0" decel="100000" fill="hold" grpId="0" nodeType="withEffect">
                                  <p:stCondLst>
                                    <p:cond delay="2200"/>
                                  </p:stCondLst>
                                  <p:childTnLst>
                                    <p:set>
                                      <p:cBhvr>
                                        <p:cTn id="1020" dur="1" fill="hold">
                                          <p:stCondLst>
                                            <p:cond delay="0"/>
                                          </p:stCondLst>
                                        </p:cTn>
                                        <p:tgtEl>
                                          <p:spTgt spid="428"/>
                                        </p:tgtEl>
                                        <p:attrNameLst>
                                          <p:attrName>style.visibility</p:attrName>
                                        </p:attrNameLst>
                                      </p:cBhvr>
                                      <p:to>
                                        <p:strVal val="visible"/>
                                      </p:to>
                                    </p:set>
                                    <p:anim calcmode="lin" valueType="num">
                                      <p:cBhvr>
                                        <p:cTn id="1021" dur="500" fill="hold"/>
                                        <p:tgtEl>
                                          <p:spTgt spid="428"/>
                                        </p:tgtEl>
                                        <p:attrNameLst>
                                          <p:attrName>ppt_w</p:attrName>
                                        </p:attrNameLst>
                                      </p:cBhvr>
                                      <p:tavLst>
                                        <p:tav tm="0">
                                          <p:val>
                                            <p:fltVal val="0"/>
                                          </p:val>
                                        </p:tav>
                                        <p:tav tm="100000">
                                          <p:val>
                                            <p:strVal val="#ppt_w"/>
                                          </p:val>
                                        </p:tav>
                                      </p:tavLst>
                                    </p:anim>
                                    <p:anim calcmode="lin" valueType="num">
                                      <p:cBhvr>
                                        <p:cTn id="1022" dur="500" fill="hold"/>
                                        <p:tgtEl>
                                          <p:spTgt spid="428"/>
                                        </p:tgtEl>
                                        <p:attrNameLst>
                                          <p:attrName>ppt_h</p:attrName>
                                        </p:attrNameLst>
                                      </p:cBhvr>
                                      <p:tavLst>
                                        <p:tav tm="0">
                                          <p:val>
                                            <p:fltVal val="0"/>
                                          </p:val>
                                        </p:tav>
                                        <p:tav tm="100000">
                                          <p:val>
                                            <p:strVal val="#ppt_h"/>
                                          </p:val>
                                        </p:tav>
                                      </p:tavLst>
                                    </p:anim>
                                    <p:anim calcmode="lin" valueType="num">
                                      <p:cBhvr>
                                        <p:cTn id="1023" dur="500" fill="hold"/>
                                        <p:tgtEl>
                                          <p:spTgt spid="428"/>
                                        </p:tgtEl>
                                        <p:attrNameLst>
                                          <p:attrName>style.rotation</p:attrName>
                                        </p:attrNameLst>
                                      </p:cBhvr>
                                      <p:tavLst>
                                        <p:tav tm="0">
                                          <p:val>
                                            <p:fltVal val="360"/>
                                          </p:val>
                                        </p:tav>
                                        <p:tav tm="100000">
                                          <p:val>
                                            <p:fltVal val="0"/>
                                          </p:val>
                                        </p:tav>
                                      </p:tavLst>
                                    </p:anim>
                                    <p:animEffect transition="in" filter="fade">
                                      <p:cBhvr>
                                        <p:cTn id="1024" dur="500"/>
                                        <p:tgtEl>
                                          <p:spTgt spid="428"/>
                                        </p:tgtEl>
                                      </p:cBhvr>
                                    </p:animEffect>
                                  </p:childTnLst>
                                </p:cTn>
                              </p:par>
                              <p:par>
                                <p:cTn id="1025" presetID="49" presetClass="entr" presetSubtype="0" decel="100000" fill="hold" grpId="0" nodeType="withEffect">
                                  <p:stCondLst>
                                    <p:cond delay="0"/>
                                  </p:stCondLst>
                                  <p:childTnLst>
                                    <p:set>
                                      <p:cBhvr>
                                        <p:cTn id="1026" dur="1" fill="hold">
                                          <p:stCondLst>
                                            <p:cond delay="0"/>
                                          </p:stCondLst>
                                        </p:cTn>
                                        <p:tgtEl>
                                          <p:spTgt spid="429"/>
                                        </p:tgtEl>
                                        <p:attrNameLst>
                                          <p:attrName>style.visibility</p:attrName>
                                        </p:attrNameLst>
                                      </p:cBhvr>
                                      <p:to>
                                        <p:strVal val="visible"/>
                                      </p:to>
                                    </p:set>
                                    <p:anim calcmode="lin" valueType="num">
                                      <p:cBhvr>
                                        <p:cTn id="1027" dur="500" fill="hold"/>
                                        <p:tgtEl>
                                          <p:spTgt spid="429"/>
                                        </p:tgtEl>
                                        <p:attrNameLst>
                                          <p:attrName>ppt_w</p:attrName>
                                        </p:attrNameLst>
                                      </p:cBhvr>
                                      <p:tavLst>
                                        <p:tav tm="0">
                                          <p:val>
                                            <p:fltVal val="0"/>
                                          </p:val>
                                        </p:tav>
                                        <p:tav tm="100000">
                                          <p:val>
                                            <p:strVal val="#ppt_w"/>
                                          </p:val>
                                        </p:tav>
                                      </p:tavLst>
                                    </p:anim>
                                    <p:anim calcmode="lin" valueType="num">
                                      <p:cBhvr>
                                        <p:cTn id="1028" dur="500" fill="hold"/>
                                        <p:tgtEl>
                                          <p:spTgt spid="429"/>
                                        </p:tgtEl>
                                        <p:attrNameLst>
                                          <p:attrName>ppt_h</p:attrName>
                                        </p:attrNameLst>
                                      </p:cBhvr>
                                      <p:tavLst>
                                        <p:tav tm="0">
                                          <p:val>
                                            <p:fltVal val="0"/>
                                          </p:val>
                                        </p:tav>
                                        <p:tav tm="100000">
                                          <p:val>
                                            <p:strVal val="#ppt_h"/>
                                          </p:val>
                                        </p:tav>
                                      </p:tavLst>
                                    </p:anim>
                                    <p:anim calcmode="lin" valueType="num">
                                      <p:cBhvr>
                                        <p:cTn id="1029" dur="500" fill="hold"/>
                                        <p:tgtEl>
                                          <p:spTgt spid="429"/>
                                        </p:tgtEl>
                                        <p:attrNameLst>
                                          <p:attrName>style.rotation</p:attrName>
                                        </p:attrNameLst>
                                      </p:cBhvr>
                                      <p:tavLst>
                                        <p:tav tm="0">
                                          <p:val>
                                            <p:fltVal val="360"/>
                                          </p:val>
                                        </p:tav>
                                        <p:tav tm="100000">
                                          <p:val>
                                            <p:fltVal val="0"/>
                                          </p:val>
                                        </p:tav>
                                      </p:tavLst>
                                    </p:anim>
                                    <p:animEffect transition="in" filter="fade">
                                      <p:cBhvr>
                                        <p:cTn id="1030" dur="500"/>
                                        <p:tgtEl>
                                          <p:spTgt spid="429"/>
                                        </p:tgtEl>
                                      </p:cBhvr>
                                    </p:animEffect>
                                  </p:childTnLst>
                                </p:cTn>
                              </p:par>
                              <p:par>
                                <p:cTn id="1031" presetID="49" presetClass="entr" presetSubtype="0" decel="100000" fill="hold" grpId="0" nodeType="withEffect">
                                  <p:stCondLst>
                                    <p:cond delay="1600"/>
                                  </p:stCondLst>
                                  <p:childTnLst>
                                    <p:set>
                                      <p:cBhvr>
                                        <p:cTn id="1032" dur="1" fill="hold">
                                          <p:stCondLst>
                                            <p:cond delay="0"/>
                                          </p:stCondLst>
                                        </p:cTn>
                                        <p:tgtEl>
                                          <p:spTgt spid="430"/>
                                        </p:tgtEl>
                                        <p:attrNameLst>
                                          <p:attrName>style.visibility</p:attrName>
                                        </p:attrNameLst>
                                      </p:cBhvr>
                                      <p:to>
                                        <p:strVal val="visible"/>
                                      </p:to>
                                    </p:set>
                                    <p:anim calcmode="lin" valueType="num">
                                      <p:cBhvr>
                                        <p:cTn id="1033" dur="500" fill="hold"/>
                                        <p:tgtEl>
                                          <p:spTgt spid="430"/>
                                        </p:tgtEl>
                                        <p:attrNameLst>
                                          <p:attrName>ppt_w</p:attrName>
                                        </p:attrNameLst>
                                      </p:cBhvr>
                                      <p:tavLst>
                                        <p:tav tm="0">
                                          <p:val>
                                            <p:fltVal val="0"/>
                                          </p:val>
                                        </p:tav>
                                        <p:tav tm="100000">
                                          <p:val>
                                            <p:strVal val="#ppt_w"/>
                                          </p:val>
                                        </p:tav>
                                      </p:tavLst>
                                    </p:anim>
                                    <p:anim calcmode="lin" valueType="num">
                                      <p:cBhvr>
                                        <p:cTn id="1034" dur="500" fill="hold"/>
                                        <p:tgtEl>
                                          <p:spTgt spid="430"/>
                                        </p:tgtEl>
                                        <p:attrNameLst>
                                          <p:attrName>ppt_h</p:attrName>
                                        </p:attrNameLst>
                                      </p:cBhvr>
                                      <p:tavLst>
                                        <p:tav tm="0">
                                          <p:val>
                                            <p:fltVal val="0"/>
                                          </p:val>
                                        </p:tav>
                                        <p:tav tm="100000">
                                          <p:val>
                                            <p:strVal val="#ppt_h"/>
                                          </p:val>
                                        </p:tav>
                                      </p:tavLst>
                                    </p:anim>
                                    <p:anim calcmode="lin" valueType="num">
                                      <p:cBhvr>
                                        <p:cTn id="1035" dur="500" fill="hold"/>
                                        <p:tgtEl>
                                          <p:spTgt spid="430"/>
                                        </p:tgtEl>
                                        <p:attrNameLst>
                                          <p:attrName>style.rotation</p:attrName>
                                        </p:attrNameLst>
                                      </p:cBhvr>
                                      <p:tavLst>
                                        <p:tav tm="0">
                                          <p:val>
                                            <p:fltVal val="360"/>
                                          </p:val>
                                        </p:tav>
                                        <p:tav tm="100000">
                                          <p:val>
                                            <p:fltVal val="0"/>
                                          </p:val>
                                        </p:tav>
                                      </p:tavLst>
                                    </p:anim>
                                    <p:animEffect transition="in" filter="fade">
                                      <p:cBhvr>
                                        <p:cTn id="1036" dur="500"/>
                                        <p:tgtEl>
                                          <p:spTgt spid="430"/>
                                        </p:tgtEl>
                                      </p:cBhvr>
                                    </p:animEffect>
                                  </p:childTnLst>
                                </p:cTn>
                              </p:par>
                              <p:par>
                                <p:cTn id="1037" presetID="49" presetClass="entr" presetSubtype="0" decel="100000" fill="hold" grpId="0" nodeType="withEffect">
                                  <p:stCondLst>
                                    <p:cond delay="500"/>
                                  </p:stCondLst>
                                  <p:childTnLst>
                                    <p:set>
                                      <p:cBhvr>
                                        <p:cTn id="1038" dur="1" fill="hold">
                                          <p:stCondLst>
                                            <p:cond delay="0"/>
                                          </p:stCondLst>
                                        </p:cTn>
                                        <p:tgtEl>
                                          <p:spTgt spid="431"/>
                                        </p:tgtEl>
                                        <p:attrNameLst>
                                          <p:attrName>style.visibility</p:attrName>
                                        </p:attrNameLst>
                                      </p:cBhvr>
                                      <p:to>
                                        <p:strVal val="visible"/>
                                      </p:to>
                                    </p:set>
                                    <p:anim calcmode="lin" valueType="num">
                                      <p:cBhvr>
                                        <p:cTn id="1039" dur="500" fill="hold"/>
                                        <p:tgtEl>
                                          <p:spTgt spid="431"/>
                                        </p:tgtEl>
                                        <p:attrNameLst>
                                          <p:attrName>ppt_w</p:attrName>
                                        </p:attrNameLst>
                                      </p:cBhvr>
                                      <p:tavLst>
                                        <p:tav tm="0">
                                          <p:val>
                                            <p:fltVal val="0"/>
                                          </p:val>
                                        </p:tav>
                                        <p:tav tm="100000">
                                          <p:val>
                                            <p:strVal val="#ppt_w"/>
                                          </p:val>
                                        </p:tav>
                                      </p:tavLst>
                                    </p:anim>
                                    <p:anim calcmode="lin" valueType="num">
                                      <p:cBhvr>
                                        <p:cTn id="1040" dur="500" fill="hold"/>
                                        <p:tgtEl>
                                          <p:spTgt spid="431"/>
                                        </p:tgtEl>
                                        <p:attrNameLst>
                                          <p:attrName>ppt_h</p:attrName>
                                        </p:attrNameLst>
                                      </p:cBhvr>
                                      <p:tavLst>
                                        <p:tav tm="0">
                                          <p:val>
                                            <p:fltVal val="0"/>
                                          </p:val>
                                        </p:tav>
                                        <p:tav tm="100000">
                                          <p:val>
                                            <p:strVal val="#ppt_h"/>
                                          </p:val>
                                        </p:tav>
                                      </p:tavLst>
                                    </p:anim>
                                    <p:anim calcmode="lin" valueType="num">
                                      <p:cBhvr>
                                        <p:cTn id="1041" dur="500" fill="hold"/>
                                        <p:tgtEl>
                                          <p:spTgt spid="431"/>
                                        </p:tgtEl>
                                        <p:attrNameLst>
                                          <p:attrName>style.rotation</p:attrName>
                                        </p:attrNameLst>
                                      </p:cBhvr>
                                      <p:tavLst>
                                        <p:tav tm="0">
                                          <p:val>
                                            <p:fltVal val="360"/>
                                          </p:val>
                                        </p:tav>
                                        <p:tav tm="100000">
                                          <p:val>
                                            <p:fltVal val="0"/>
                                          </p:val>
                                        </p:tav>
                                      </p:tavLst>
                                    </p:anim>
                                    <p:animEffect transition="in" filter="fade">
                                      <p:cBhvr>
                                        <p:cTn id="1042" dur="500"/>
                                        <p:tgtEl>
                                          <p:spTgt spid="431"/>
                                        </p:tgtEl>
                                      </p:cBhvr>
                                    </p:animEffect>
                                  </p:childTnLst>
                                </p:cTn>
                              </p:par>
                              <p:par>
                                <p:cTn id="1043" presetID="49" presetClass="entr" presetSubtype="0" decel="100000" fill="hold" grpId="0" nodeType="withEffect">
                                  <p:stCondLst>
                                    <p:cond delay="0"/>
                                  </p:stCondLst>
                                  <p:childTnLst>
                                    <p:set>
                                      <p:cBhvr>
                                        <p:cTn id="1044" dur="1" fill="hold">
                                          <p:stCondLst>
                                            <p:cond delay="0"/>
                                          </p:stCondLst>
                                        </p:cTn>
                                        <p:tgtEl>
                                          <p:spTgt spid="432"/>
                                        </p:tgtEl>
                                        <p:attrNameLst>
                                          <p:attrName>style.visibility</p:attrName>
                                        </p:attrNameLst>
                                      </p:cBhvr>
                                      <p:to>
                                        <p:strVal val="visible"/>
                                      </p:to>
                                    </p:set>
                                    <p:anim calcmode="lin" valueType="num">
                                      <p:cBhvr>
                                        <p:cTn id="1045" dur="500" fill="hold"/>
                                        <p:tgtEl>
                                          <p:spTgt spid="432"/>
                                        </p:tgtEl>
                                        <p:attrNameLst>
                                          <p:attrName>ppt_w</p:attrName>
                                        </p:attrNameLst>
                                      </p:cBhvr>
                                      <p:tavLst>
                                        <p:tav tm="0">
                                          <p:val>
                                            <p:fltVal val="0"/>
                                          </p:val>
                                        </p:tav>
                                        <p:tav tm="100000">
                                          <p:val>
                                            <p:strVal val="#ppt_w"/>
                                          </p:val>
                                        </p:tav>
                                      </p:tavLst>
                                    </p:anim>
                                    <p:anim calcmode="lin" valueType="num">
                                      <p:cBhvr>
                                        <p:cTn id="1046" dur="500" fill="hold"/>
                                        <p:tgtEl>
                                          <p:spTgt spid="432"/>
                                        </p:tgtEl>
                                        <p:attrNameLst>
                                          <p:attrName>ppt_h</p:attrName>
                                        </p:attrNameLst>
                                      </p:cBhvr>
                                      <p:tavLst>
                                        <p:tav tm="0">
                                          <p:val>
                                            <p:fltVal val="0"/>
                                          </p:val>
                                        </p:tav>
                                        <p:tav tm="100000">
                                          <p:val>
                                            <p:strVal val="#ppt_h"/>
                                          </p:val>
                                        </p:tav>
                                      </p:tavLst>
                                    </p:anim>
                                    <p:anim calcmode="lin" valueType="num">
                                      <p:cBhvr>
                                        <p:cTn id="1047" dur="500" fill="hold"/>
                                        <p:tgtEl>
                                          <p:spTgt spid="432"/>
                                        </p:tgtEl>
                                        <p:attrNameLst>
                                          <p:attrName>style.rotation</p:attrName>
                                        </p:attrNameLst>
                                      </p:cBhvr>
                                      <p:tavLst>
                                        <p:tav tm="0">
                                          <p:val>
                                            <p:fltVal val="360"/>
                                          </p:val>
                                        </p:tav>
                                        <p:tav tm="100000">
                                          <p:val>
                                            <p:fltVal val="0"/>
                                          </p:val>
                                        </p:tav>
                                      </p:tavLst>
                                    </p:anim>
                                    <p:animEffect transition="in" filter="fade">
                                      <p:cBhvr>
                                        <p:cTn id="1048" dur="500"/>
                                        <p:tgtEl>
                                          <p:spTgt spid="432"/>
                                        </p:tgtEl>
                                      </p:cBhvr>
                                    </p:animEffect>
                                  </p:childTnLst>
                                </p:cTn>
                              </p:par>
                              <p:par>
                                <p:cTn id="1049" presetID="49" presetClass="entr" presetSubtype="0" decel="100000" fill="hold" grpId="0" nodeType="withEffect">
                                  <p:stCondLst>
                                    <p:cond delay="2200"/>
                                  </p:stCondLst>
                                  <p:childTnLst>
                                    <p:set>
                                      <p:cBhvr>
                                        <p:cTn id="1050" dur="1" fill="hold">
                                          <p:stCondLst>
                                            <p:cond delay="0"/>
                                          </p:stCondLst>
                                        </p:cTn>
                                        <p:tgtEl>
                                          <p:spTgt spid="433"/>
                                        </p:tgtEl>
                                        <p:attrNameLst>
                                          <p:attrName>style.visibility</p:attrName>
                                        </p:attrNameLst>
                                      </p:cBhvr>
                                      <p:to>
                                        <p:strVal val="visible"/>
                                      </p:to>
                                    </p:set>
                                    <p:anim calcmode="lin" valueType="num">
                                      <p:cBhvr>
                                        <p:cTn id="1051" dur="500" fill="hold"/>
                                        <p:tgtEl>
                                          <p:spTgt spid="433"/>
                                        </p:tgtEl>
                                        <p:attrNameLst>
                                          <p:attrName>ppt_w</p:attrName>
                                        </p:attrNameLst>
                                      </p:cBhvr>
                                      <p:tavLst>
                                        <p:tav tm="0">
                                          <p:val>
                                            <p:fltVal val="0"/>
                                          </p:val>
                                        </p:tav>
                                        <p:tav tm="100000">
                                          <p:val>
                                            <p:strVal val="#ppt_w"/>
                                          </p:val>
                                        </p:tav>
                                      </p:tavLst>
                                    </p:anim>
                                    <p:anim calcmode="lin" valueType="num">
                                      <p:cBhvr>
                                        <p:cTn id="1052" dur="500" fill="hold"/>
                                        <p:tgtEl>
                                          <p:spTgt spid="433"/>
                                        </p:tgtEl>
                                        <p:attrNameLst>
                                          <p:attrName>ppt_h</p:attrName>
                                        </p:attrNameLst>
                                      </p:cBhvr>
                                      <p:tavLst>
                                        <p:tav tm="0">
                                          <p:val>
                                            <p:fltVal val="0"/>
                                          </p:val>
                                        </p:tav>
                                        <p:tav tm="100000">
                                          <p:val>
                                            <p:strVal val="#ppt_h"/>
                                          </p:val>
                                        </p:tav>
                                      </p:tavLst>
                                    </p:anim>
                                    <p:anim calcmode="lin" valueType="num">
                                      <p:cBhvr>
                                        <p:cTn id="1053" dur="500" fill="hold"/>
                                        <p:tgtEl>
                                          <p:spTgt spid="433"/>
                                        </p:tgtEl>
                                        <p:attrNameLst>
                                          <p:attrName>style.rotation</p:attrName>
                                        </p:attrNameLst>
                                      </p:cBhvr>
                                      <p:tavLst>
                                        <p:tav tm="0">
                                          <p:val>
                                            <p:fltVal val="360"/>
                                          </p:val>
                                        </p:tav>
                                        <p:tav tm="100000">
                                          <p:val>
                                            <p:fltVal val="0"/>
                                          </p:val>
                                        </p:tav>
                                      </p:tavLst>
                                    </p:anim>
                                    <p:animEffect transition="in" filter="fade">
                                      <p:cBhvr>
                                        <p:cTn id="1054" dur="500"/>
                                        <p:tgtEl>
                                          <p:spTgt spid="433"/>
                                        </p:tgtEl>
                                      </p:cBhvr>
                                    </p:animEffect>
                                  </p:childTnLst>
                                </p:cTn>
                              </p:par>
                              <p:par>
                                <p:cTn id="1055" presetID="49" presetClass="entr" presetSubtype="0" decel="100000" fill="hold" grpId="0" nodeType="withEffect">
                                  <p:stCondLst>
                                    <p:cond delay="3200"/>
                                  </p:stCondLst>
                                  <p:childTnLst>
                                    <p:set>
                                      <p:cBhvr>
                                        <p:cTn id="1056" dur="1" fill="hold">
                                          <p:stCondLst>
                                            <p:cond delay="0"/>
                                          </p:stCondLst>
                                        </p:cTn>
                                        <p:tgtEl>
                                          <p:spTgt spid="434"/>
                                        </p:tgtEl>
                                        <p:attrNameLst>
                                          <p:attrName>style.visibility</p:attrName>
                                        </p:attrNameLst>
                                      </p:cBhvr>
                                      <p:to>
                                        <p:strVal val="visible"/>
                                      </p:to>
                                    </p:set>
                                    <p:anim calcmode="lin" valueType="num">
                                      <p:cBhvr>
                                        <p:cTn id="1057" dur="500" fill="hold"/>
                                        <p:tgtEl>
                                          <p:spTgt spid="434"/>
                                        </p:tgtEl>
                                        <p:attrNameLst>
                                          <p:attrName>ppt_w</p:attrName>
                                        </p:attrNameLst>
                                      </p:cBhvr>
                                      <p:tavLst>
                                        <p:tav tm="0">
                                          <p:val>
                                            <p:fltVal val="0"/>
                                          </p:val>
                                        </p:tav>
                                        <p:tav tm="100000">
                                          <p:val>
                                            <p:strVal val="#ppt_w"/>
                                          </p:val>
                                        </p:tav>
                                      </p:tavLst>
                                    </p:anim>
                                    <p:anim calcmode="lin" valueType="num">
                                      <p:cBhvr>
                                        <p:cTn id="1058" dur="500" fill="hold"/>
                                        <p:tgtEl>
                                          <p:spTgt spid="434"/>
                                        </p:tgtEl>
                                        <p:attrNameLst>
                                          <p:attrName>ppt_h</p:attrName>
                                        </p:attrNameLst>
                                      </p:cBhvr>
                                      <p:tavLst>
                                        <p:tav tm="0">
                                          <p:val>
                                            <p:fltVal val="0"/>
                                          </p:val>
                                        </p:tav>
                                        <p:tav tm="100000">
                                          <p:val>
                                            <p:strVal val="#ppt_h"/>
                                          </p:val>
                                        </p:tav>
                                      </p:tavLst>
                                    </p:anim>
                                    <p:anim calcmode="lin" valueType="num">
                                      <p:cBhvr>
                                        <p:cTn id="1059" dur="500" fill="hold"/>
                                        <p:tgtEl>
                                          <p:spTgt spid="434"/>
                                        </p:tgtEl>
                                        <p:attrNameLst>
                                          <p:attrName>style.rotation</p:attrName>
                                        </p:attrNameLst>
                                      </p:cBhvr>
                                      <p:tavLst>
                                        <p:tav tm="0">
                                          <p:val>
                                            <p:fltVal val="360"/>
                                          </p:val>
                                        </p:tav>
                                        <p:tav tm="100000">
                                          <p:val>
                                            <p:fltVal val="0"/>
                                          </p:val>
                                        </p:tav>
                                      </p:tavLst>
                                    </p:anim>
                                    <p:animEffect transition="in" filter="fade">
                                      <p:cBhvr>
                                        <p:cTn id="1060" dur="500"/>
                                        <p:tgtEl>
                                          <p:spTgt spid="434"/>
                                        </p:tgtEl>
                                      </p:cBhvr>
                                    </p:animEffect>
                                  </p:childTnLst>
                                </p:cTn>
                              </p:par>
                              <p:par>
                                <p:cTn id="1061" presetID="49" presetClass="entr" presetSubtype="0" decel="100000" fill="hold" grpId="0" nodeType="withEffect">
                                  <p:stCondLst>
                                    <p:cond delay="1600"/>
                                  </p:stCondLst>
                                  <p:childTnLst>
                                    <p:set>
                                      <p:cBhvr>
                                        <p:cTn id="1062" dur="1" fill="hold">
                                          <p:stCondLst>
                                            <p:cond delay="0"/>
                                          </p:stCondLst>
                                        </p:cTn>
                                        <p:tgtEl>
                                          <p:spTgt spid="435"/>
                                        </p:tgtEl>
                                        <p:attrNameLst>
                                          <p:attrName>style.visibility</p:attrName>
                                        </p:attrNameLst>
                                      </p:cBhvr>
                                      <p:to>
                                        <p:strVal val="visible"/>
                                      </p:to>
                                    </p:set>
                                    <p:anim calcmode="lin" valueType="num">
                                      <p:cBhvr>
                                        <p:cTn id="1063" dur="500" fill="hold"/>
                                        <p:tgtEl>
                                          <p:spTgt spid="435"/>
                                        </p:tgtEl>
                                        <p:attrNameLst>
                                          <p:attrName>ppt_w</p:attrName>
                                        </p:attrNameLst>
                                      </p:cBhvr>
                                      <p:tavLst>
                                        <p:tav tm="0">
                                          <p:val>
                                            <p:fltVal val="0"/>
                                          </p:val>
                                        </p:tav>
                                        <p:tav tm="100000">
                                          <p:val>
                                            <p:strVal val="#ppt_w"/>
                                          </p:val>
                                        </p:tav>
                                      </p:tavLst>
                                    </p:anim>
                                    <p:anim calcmode="lin" valueType="num">
                                      <p:cBhvr>
                                        <p:cTn id="1064" dur="500" fill="hold"/>
                                        <p:tgtEl>
                                          <p:spTgt spid="435"/>
                                        </p:tgtEl>
                                        <p:attrNameLst>
                                          <p:attrName>ppt_h</p:attrName>
                                        </p:attrNameLst>
                                      </p:cBhvr>
                                      <p:tavLst>
                                        <p:tav tm="0">
                                          <p:val>
                                            <p:fltVal val="0"/>
                                          </p:val>
                                        </p:tav>
                                        <p:tav tm="100000">
                                          <p:val>
                                            <p:strVal val="#ppt_h"/>
                                          </p:val>
                                        </p:tav>
                                      </p:tavLst>
                                    </p:anim>
                                    <p:anim calcmode="lin" valueType="num">
                                      <p:cBhvr>
                                        <p:cTn id="1065" dur="500" fill="hold"/>
                                        <p:tgtEl>
                                          <p:spTgt spid="435"/>
                                        </p:tgtEl>
                                        <p:attrNameLst>
                                          <p:attrName>style.rotation</p:attrName>
                                        </p:attrNameLst>
                                      </p:cBhvr>
                                      <p:tavLst>
                                        <p:tav tm="0">
                                          <p:val>
                                            <p:fltVal val="360"/>
                                          </p:val>
                                        </p:tav>
                                        <p:tav tm="100000">
                                          <p:val>
                                            <p:fltVal val="0"/>
                                          </p:val>
                                        </p:tav>
                                      </p:tavLst>
                                    </p:anim>
                                    <p:animEffect transition="in" filter="fade">
                                      <p:cBhvr>
                                        <p:cTn id="1066" dur="500"/>
                                        <p:tgtEl>
                                          <p:spTgt spid="435"/>
                                        </p:tgtEl>
                                      </p:cBhvr>
                                    </p:animEffect>
                                  </p:childTnLst>
                                </p:cTn>
                              </p:par>
                              <p:par>
                                <p:cTn id="1067" presetID="49" presetClass="entr" presetSubtype="0" decel="100000" fill="hold" grpId="0" nodeType="withEffect">
                                  <p:stCondLst>
                                    <p:cond delay="1000"/>
                                  </p:stCondLst>
                                  <p:childTnLst>
                                    <p:set>
                                      <p:cBhvr>
                                        <p:cTn id="1068" dur="1" fill="hold">
                                          <p:stCondLst>
                                            <p:cond delay="0"/>
                                          </p:stCondLst>
                                        </p:cTn>
                                        <p:tgtEl>
                                          <p:spTgt spid="436"/>
                                        </p:tgtEl>
                                        <p:attrNameLst>
                                          <p:attrName>style.visibility</p:attrName>
                                        </p:attrNameLst>
                                      </p:cBhvr>
                                      <p:to>
                                        <p:strVal val="visible"/>
                                      </p:to>
                                    </p:set>
                                    <p:anim calcmode="lin" valueType="num">
                                      <p:cBhvr>
                                        <p:cTn id="1069" dur="500" fill="hold"/>
                                        <p:tgtEl>
                                          <p:spTgt spid="436"/>
                                        </p:tgtEl>
                                        <p:attrNameLst>
                                          <p:attrName>ppt_w</p:attrName>
                                        </p:attrNameLst>
                                      </p:cBhvr>
                                      <p:tavLst>
                                        <p:tav tm="0">
                                          <p:val>
                                            <p:fltVal val="0"/>
                                          </p:val>
                                        </p:tav>
                                        <p:tav tm="100000">
                                          <p:val>
                                            <p:strVal val="#ppt_w"/>
                                          </p:val>
                                        </p:tav>
                                      </p:tavLst>
                                    </p:anim>
                                    <p:anim calcmode="lin" valueType="num">
                                      <p:cBhvr>
                                        <p:cTn id="1070" dur="500" fill="hold"/>
                                        <p:tgtEl>
                                          <p:spTgt spid="436"/>
                                        </p:tgtEl>
                                        <p:attrNameLst>
                                          <p:attrName>ppt_h</p:attrName>
                                        </p:attrNameLst>
                                      </p:cBhvr>
                                      <p:tavLst>
                                        <p:tav tm="0">
                                          <p:val>
                                            <p:fltVal val="0"/>
                                          </p:val>
                                        </p:tav>
                                        <p:tav tm="100000">
                                          <p:val>
                                            <p:strVal val="#ppt_h"/>
                                          </p:val>
                                        </p:tav>
                                      </p:tavLst>
                                    </p:anim>
                                    <p:anim calcmode="lin" valueType="num">
                                      <p:cBhvr>
                                        <p:cTn id="1071" dur="500" fill="hold"/>
                                        <p:tgtEl>
                                          <p:spTgt spid="436"/>
                                        </p:tgtEl>
                                        <p:attrNameLst>
                                          <p:attrName>style.rotation</p:attrName>
                                        </p:attrNameLst>
                                      </p:cBhvr>
                                      <p:tavLst>
                                        <p:tav tm="0">
                                          <p:val>
                                            <p:fltVal val="360"/>
                                          </p:val>
                                        </p:tav>
                                        <p:tav tm="100000">
                                          <p:val>
                                            <p:fltVal val="0"/>
                                          </p:val>
                                        </p:tav>
                                      </p:tavLst>
                                    </p:anim>
                                    <p:animEffect transition="in" filter="fade">
                                      <p:cBhvr>
                                        <p:cTn id="1072" dur="500"/>
                                        <p:tgtEl>
                                          <p:spTgt spid="436"/>
                                        </p:tgtEl>
                                      </p:cBhvr>
                                    </p:animEffect>
                                  </p:childTnLst>
                                </p:cTn>
                              </p:par>
                              <p:par>
                                <p:cTn id="1073" presetID="49" presetClass="entr" presetSubtype="0" decel="100000" fill="hold" grpId="0" nodeType="withEffect">
                                  <p:stCondLst>
                                    <p:cond delay="0"/>
                                  </p:stCondLst>
                                  <p:childTnLst>
                                    <p:set>
                                      <p:cBhvr>
                                        <p:cTn id="1074" dur="1" fill="hold">
                                          <p:stCondLst>
                                            <p:cond delay="0"/>
                                          </p:stCondLst>
                                        </p:cTn>
                                        <p:tgtEl>
                                          <p:spTgt spid="437"/>
                                        </p:tgtEl>
                                        <p:attrNameLst>
                                          <p:attrName>style.visibility</p:attrName>
                                        </p:attrNameLst>
                                      </p:cBhvr>
                                      <p:to>
                                        <p:strVal val="visible"/>
                                      </p:to>
                                    </p:set>
                                    <p:anim calcmode="lin" valueType="num">
                                      <p:cBhvr>
                                        <p:cTn id="1075" dur="500" fill="hold"/>
                                        <p:tgtEl>
                                          <p:spTgt spid="437"/>
                                        </p:tgtEl>
                                        <p:attrNameLst>
                                          <p:attrName>ppt_w</p:attrName>
                                        </p:attrNameLst>
                                      </p:cBhvr>
                                      <p:tavLst>
                                        <p:tav tm="0">
                                          <p:val>
                                            <p:fltVal val="0"/>
                                          </p:val>
                                        </p:tav>
                                        <p:tav tm="100000">
                                          <p:val>
                                            <p:strVal val="#ppt_w"/>
                                          </p:val>
                                        </p:tav>
                                      </p:tavLst>
                                    </p:anim>
                                    <p:anim calcmode="lin" valueType="num">
                                      <p:cBhvr>
                                        <p:cTn id="1076" dur="500" fill="hold"/>
                                        <p:tgtEl>
                                          <p:spTgt spid="437"/>
                                        </p:tgtEl>
                                        <p:attrNameLst>
                                          <p:attrName>ppt_h</p:attrName>
                                        </p:attrNameLst>
                                      </p:cBhvr>
                                      <p:tavLst>
                                        <p:tav tm="0">
                                          <p:val>
                                            <p:fltVal val="0"/>
                                          </p:val>
                                        </p:tav>
                                        <p:tav tm="100000">
                                          <p:val>
                                            <p:strVal val="#ppt_h"/>
                                          </p:val>
                                        </p:tav>
                                      </p:tavLst>
                                    </p:anim>
                                    <p:anim calcmode="lin" valueType="num">
                                      <p:cBhvr>
                                        <p:cTn id="1077" dur="500" fill="hold"/>
                                        <p:tgtEl>
                                          <p:spTgt spid="437"/>
                                        </p:tgtEl>
                                        <p:attrNameLst>
                                          <p:attrName>style.rotation</p:attrName>
                                        </p:attrNameLst>
                                      </p:cBhvr>
                                      <p:tavLst>
                                        <p:tav tm="0">
                                          <p:val>
                                            <p:fltVal val="360"/>
                                          </p:val>
                                        </p:tav>
                                        <p:tav tm="100000">
                                          <p:val>
                                            <p:fltVal val="0"/>
                                          </p:val>
                                        </p:tav>
                                      </p:tavLst>
                                    </p:anim>
                                    <p:animEffect transition="in" filter="fade">
                                      <p:cBhvr>
                                        <p:cTn id="1078" dur="500"/>
                                        <p:tgtEl>
                                          <p:spTgt spid="437"/>
                                        </p:tgtEl>
                                      </p:cBhvr>
                                    </p:animEffect>
                                  </p:childTnLst>
                                </p:cTn>
                              </p:par>
                              <p:par>
                                <p:cTn id="1079" presetID="49" presetClass="entr" presetSubtype="0" decel="100000" fill="hold" grpId="0" nodeType="withEffect">
                                  <p:stCondLst>
                                    <p:cond delay="2200"/>
                                  </p:stCondLst>
                                  <p:childTnLst>
                                    <p:set>
                                      <p:cBhvr>
                                        <p:cTn id="1080" dur="1" fill="hold">
                                          <p:stCondLst>
                                            <p:cond delay="0"/>
                                          </p:stCondLst>
                                        </p:cTn>
                                        <p:tgtEl>
                                          <p:spTgt spid="438"/>
                                        </p:tgtEl>
                                        <p:attrNameLst>
                                          <p:attrName>style.visibility</p:attrName>
                                        </p:attrNameLst>
                                      </p:cBhvr>
                                      <p:to>
                                        <p:strVal val="visible"/>
                                      </p:to>
                                    </p:set>
                                    <p:anim calcmode="lin" valueType="num">
                                      <p:cBhvr>
                                        <p:cTn id="1081" dur="500" fill="hold"/>
                                        <p:tgtEl>
                                          <p:spTgt spid="438"/>
                                        </p:tgtEl>
                                        <p:attrNameLst>
                                          <p:attrName>ppt_w</p:attrName>
                                        </p:attrNameLst>
                                      </p:cBhvr>
                                      <p:tavLst>
                                        <p:tav tm="0">
                                          <p:val>
                                            <p:fltVal val="0"/>
                                          </p:val>
                                        </p:tav>
                                        <p:tav tm="100000">
                                          <p:val>
                                            <p:strVal val="#ppt_w"/>
                                          </p:val>
                                        </p:tav>
                                      </p:tavLst>
                                    </p:anim>
                                    <p:anim calcmode="lin" valueType="num">
                                      <p:cBhvr>
                                        <p:cTn id="1082" dur="500" fill="hold"/>
                                        <p:tgtEl>
                                          <p:spTgt spid="438"/>
                                        </p:tgtEl>
                                        <p:attrNameLst>
                                          <p:attrName>ppt_h</p:attrName>
                                        </p:attrNameLst>
                                      </p:cBhvr>
                                      <p:tavLst>
                                        <p:tav tm="0">
                                          <p:val>
                                            <p:fltVal val="0"/>
                                          </p:val>
                                        </p:tav>
                                        <p:tav tm="100000">
                                          <p:val>
                                            <p:strVal val="#ppt_h"/>
                                          </p:val>
                                        </p:tav>
                                      </p:tavLst>
                                    </p:anim>
                                    <p:anim calcmode="lin" valueType="num">
                                      <p:cBhvr>
                                        <p:cTn id="1083" dur="500" fill="hold"/>
                                        <p:tgtEl>
                                          <p:spTgt spid="438"/>
                                        </p:tgtEl>
                                        <p:attrNameLst>
                                          <p:attrName>style.rotation</p:attrName>
                                        </p:attrNameLst>
                                      </p:cBhvr>
                                      <p:tavLst>
                                        <p:tav tm="0">
                                          <p:val>
                                            <p:fltVal val="360"/>
                                          </p:val>
                                        </p:tav>
                                        <p:tav tm="100000">
                                          <p:val>
                                            <p:fltVal val="0"/>
                                          </p:val>
                                        </p:tav>
                                      </p:tavLst>
                                    </p:anim>
                                    <p:animEffect transition="in" filter="fade">
                                      <p:cBhvr>
                                        <p:cTn id="1084" dur="500"/>
                                        <p:tgtEl>
                                          <p:spTgt spid="438"/>
                                        </p:tgtEl>
                                      </p:cBhvr>
                                    </p:animEffect>
                                  </p:childTnLst>
                                </p:cTn>
                              </p:par>
                              <p:par>
                                <p:cTn id="1085" presetID="49" presetClass="entr" presetSubtype="0" decel="100000" fill="hold" grpId="0" nodeType="withEffect">
                                  <p:stCondLst>
                                    <p:cond delay="3700"/>
                                  </p:stCondLst>
                                  <p:childTnLst>
                                    <p:set>
                                      <p:cBhvr>
                                        <p:cTn id="1086" dur="1" fill="hold">
                                          <p:stCondLst>
                                            <p:cond delay="0"/>
                                          </p:stCondLst>
                                        </p:cTn>
                                        <p:tgtEl>
                                          <p:spTgt spid="439"/>
                                        </p:tgtEl>
                                        <p:attrNameLst>
                                          <p:attrName>style.visibility</p:attrName>
                                        </p:attrNameLst>
                                      </p:cBhvr>
                                      <p:to>
                                        <p:strVal val="visible"/>
                                      </p:to>
                                    </p:set>
                                    <p:anim calcmode="lin" valueType="num">
                                      <p:cBhvr>
                                        <p:cTn id="1087" dur="500" fill="hold"/>
                                        <p:tgtEl>
                                          <p:spTgt spid="439"/>
                                        </p:tgtEl>
                                        <p:attrNameLst>
                                          <p:attrName>ppt_w</p:attrName>
                                        </p:attrNameLst>
                                      </p:cBhvr>
                                      <p:tavLst>
                                        <p:tav tm="0">
                                          <p:val>
                                            <p:fltVal val="0"/>
                                          </p:val>
                                        </p:tav>
                                        <p:tav tm="100000">
                                          <p:val>
                                            <p:strVal val="#ppt_w"/>
                                          </p:val>
                                        </p:tav>
                                      </p:tavLst>
                                    </p:anim>
                                    <p:anim calcmode="lin" valueType="num">
                                      <p:cBhvr>
                                        <p:cTn id="1088" dur="500" fill="hold"/>
                                        <p:tgtEl>
                                          <p:spTgt spid="439"/>
                                        </p:tgtEl>
                                        <p:attrNameLst>
                                          <p:attrName>ppt_h</p:attrName>
                                        </p:attrNameLst>
                                      </p:cBhvr>
                                      <p:tavLst>
                                        <p:tav tm="0">
                                          <p:val>
                                            <p:fltVal val="0"/>
                                          </p:val>
                                        </p:tav>
                                        <p:tav tm="100000">
                                          <p:val>
                                            <p:strVal val="#ppt_h"/>
                                          </p:val>
                                        </p:tav>
                                      </p:tavLst>
                                    </p:anim>
                                    <p:anim calcmode="lin" valueType="num">
                                      <p:cBhvr>
                                        <p:cTn id="1089" dur="500" fill="hold"/>
                                        <p:tgtEl>
                                          <p:spTgt spid="439"/>
                                        </p:tgtEl>
                                        <p:attrNameLst>
                                          <p:attrName>style.rotation</p:attrName>
                                        </p:attrNameLst>
                                      </p:cBhvr>
                                      <p:tavLst>
                                        <p:tav tm="0">
                                          <p:val>
                                            <p:fltVal val="360"/>
                                          </p:val>
                                        </p:tav>
                                        <p:tav tm="100000">
                                          <p:val>
                                            <p:fltVal val="0"/>
                                          </p:val>
                                        </p:tav>
                                      </p:tavLst>
                                    </p:anim>
                                    <p:animEffect transition="in" filter="fade">
                                      <p:cBhvr>
                                        <p:cTn id="1090" dur="500"/>
                                        <p:tgtEl>
                                          <p:spTgt spid="439"/>
                                        </p:tgtEl>
                                      </p:cBhvr>
                                    </p:animEffect>
                                  </p:childTnLst>
                                </p:cTn>
                              </p:par>
                              <p:par>
                                <p:cTn id="1091" presetID="49" presetClass="entr" presetSubtype="0" decel="100000" fill="hold" grpId="0" nodeType="withEffect">
                                  <p:stCondLst>
                                    <p:cond delay="1600"/>
                                  </p:stCondLst>
                                  <p:childTnLst>
                                    <p:set>
                                      <p:cBhvr>
                                        <p:cTn id="1092" dur="1" fill="hold">
                                          <p:stCondLst>
                                            <p:cond delay="0"/>
                                          </p:stCondLst>
                                        </p:cTn>
                                        <p:tgtEl>
                                          <p:spTgt spid="440"/>
                                        </p:tgtEl>
                                        <p:attrNameLst>
                                          <p:attrName>style.visibility</p:attrName>
                                        </p:attrNameLst>
                                      </p:cBhvr>
                                      <p:to>
                                        <p:strVal val="visible"/>
                                      </p:to>
                                    </p:set>
                                    <p:anim calcmode="lin" valueType="num">
                                      <p:cBhvr>
                                        <p:cTn id="1093" dur="500" fill="hold"/>
                                        <p:tgtEl>
                                          <p:spTgt spid="440"/>
                                        </p:tgtEl>
                                        <p:attrNameLst>
                                          <p:attrName>ppt_w</p:attrName>
                                        </p:attrNameLst>
                                      </p:cBhvr>
                                      <p:tavLst>
                                        <p:tav tm="0">
                                          <p:val>
                                            <p:fltVal val="0"/>
                                          </p:val>
                                        </p:tav>
                                        <p:tav tm="100000">
                                          <p:val>
                                            <p:strVal val="#ppt_w"/>
                                          </p:val>
                                        </p:tav>
                                      </p:tavLst>
                                    </p:anim>
                                    <p:anim calcmode="lin" valueType="num">
                                      <p:cBhvr>
                                        <p:cTn id="1094" dur="500" fill="hold"/>
                                        <p:tgtEl>
                                          <p:spTgt spid="440"/>
                                        </p:tgtEl>
                                        <p:attrNameLst>
                                          <p:attrName>ppt_h</p:attrName>
                                        </p:attrNameLst>
                                      </p:cBhvr>
                                      <p:tavLst>
                                        <p:tav tm="0">
                                          <p:val>
                                            <p:fltVal val="0"/>
                                          </p:val>
                                        </p:tav>
                                        <p:tav tm="100000">
                                          <p:val>
                                            <p:strVal val="#ppt_h"/>
                                          </p:val>
                                        </p:tav>
                                      </p:tavLst>
                                    </p:anim>
                                    <p:anim calcmode="lin" valueType="num">
                                      <p:cBhvr>
                                        <p:cTn id="1095" dur="500" fill="hold"/>
                                        <p:tgtEl>
                                          <p:spTgt spid="440"/>
                                        </p:tgtEl>
                                        <p:attrNameLst>
                                          <p:attrName>style.rotation</p:attrName>
                                        </p:attrNameLst>
                                      </p:cBhvr>
                                      <p:tavLst>
                                        <p:tav tm="0">
                                          <p:val>
                                            <p:fltVal val="360"/>
                                          </p:val>
                                        </p:tav>
                                        <p:tav tm="100000">
                                          <p:val>
                                            <p:fltVal val="0"/>
                                          </p:val>
                                        </p:tav>
                                      </p:tavLst>
                                    </p:anim>
                                    <p:animEffect transition="in" filter="fade">
                                      <p:cBhvr>
                                        <p:cTn id="1096" dur="500"/>
                                        <p:tgtEl>
                                          <p:spTgt spid="440"/>
                                        </p:tgtEl>
                                      </p:cBhvr>
                                    </p:animEffect>
                                  </p:childTnLst>
                                </p:cTn>
                              </p:par>
                              <p:par>
                                <p:cTn id="1097" presetID="49" presetClass="entr" presetSubtype="0" decel="100000" fill="hold" grpId="0" nodeType="withEffect">
                                  <p:stCondLst>
                                    <p:cond delay="1000"/>
                                  </p:stCondLst>
                                  <p:childTnLst>
                                    <p:set>
                                      <p:cBhvr>
                                        <p:cTn id="1098" dur="1" fill="hold">
                                          <p:stCondLst>
                                            <p:cond delay="0"/>
                                          </p:stCondLst>
                                        </p:cTn>
                                        <p:tgtEl>
                                          <p:spTgt spid="441"/>
                                        </p:tgtEl>
                                        <p:attrNameLst>
                                          <p:attrName>style.visibility</p:attrName>
                                        </p:attrNameLst>
                                      </p:cBhvr>
                                      <p:to>
                                        <p:strVal val="visible"/>
                                      </p:to>
                                    </p:set>
                                    <p:anim calcmode="lin" valueType="num">
                                      <p:cBhvr>
                                        <p:cTn id="1099" dur="500" fill="hold"/>
                                        <p:tgtEl>
                                          <p:spTgt spid="441"/>
                                        </p:tgtEl>
                                        <p:attrNameLst>
                                          <p:attrName>ppt_w</p:attrName>
                                        </p:attrNameLst>
                                      </p:cBhvr>
                                      <p:tavLst>
                                        <p:tav tm="0">
                                          <p:val>
                                            <p:fltVal val="0"/>
                                          </p:val>
                                        </p:tav>
                                        <p:tav tm="100000">
                                          <p:val>
                                            <p:strVal val="#ppt_w"/>
                                          </p:val>
                                        </p:tav>
                                      </p:tavLst>
                                    </p:anim>
                                    <p:anim calcmode="lin" valueType="num">
                                      <p:cBhvr>
                                        <p:cTn id="1100" dur="500" fill="hold"/>
                                        <p:tgtEl>
                                          <p:spTgt spid="441"/>
                                        </p:tgtEl>
                                        <p:attrNameLst>
                                          <p:attrName>ppt_h</p:attrName>
                                        </p:attrNameLst>
                                      </p:cBhvr>
                                      <p:tavLst>
                                        <p:tav tm="0">
                                          <p:val>
                                            <p:fltVal val="0"/>
                                          </p:val>
                                        </p:tav>
                                        <p:tav tm="100000">
                                          <p:val>
                                            <p:strVal val="#ppt_h"/>
                                          </p:val>
                                        </p:tav>
                                      </p:tavLst>
                                    </p:anim>
                                    <p:anim calcmode="lin" valueType="num">
                                      <p:cBhvr>
                                        <p:cTn id="1101" dur="500" fill="hold"/>
                                        <p:tgtEl>
                                          <p:spTgt spid="441"/>
                                        </p:tgtEl>
                                        <p:attrNameLst>
                                          <p:attrName>style.rotation</p:attrName>
                                        </p:attrNameLst>
                                      </p:cBhvr>
                                      <p:tavLst>
                                        <p:tav tm="0">
                                          <p:val>
                                            <p:fltVal val="360"/>
                                          </p:val>
                                        </p:tav>
                                        <p:tav tm="100000">
                                          <p:val>
                                            <p:fltVal val="0"/>
                                          </p:val>
                                        </p:tav>
                                      </p:tavLst>
                                    </p:anim>
                                    <p:animEffect transition="in" filter="fade">
                                      <p:cBhvr>
                                        <p:cTn id="1102" dur="500"/>
                                        <p:tgtEl>
                                          <p:spTgt spid="441"/>
                                        </p:tgtEl>
                                      </p:cBhvr>
                                    </p:animEffect>
                                  </p:childTnLst>
                                </p:cTn>
                              </p:par>
                              <p:par>
                                <p:cTn id="1103" presetID="49" presetClass="entr" presetSubtype="0" decel="100000" fill="hold" grpId="0" nodeType="withEffect">
                                  <p:stCondLst>
                                    <p:cond delay="0"/>
                                  </p:stCondLst>
                                  <p:childTnLst>
                                    <p:set>
                                      <p:cBhvr>
                                        <p:cTn id="1104" dur="1" fill="hold">
                                          <p:stCondLst>
                                            <p:cond delay="0"/>
                                          </p:stCondLst>
                                        </p:cTn>
                                        <p:tgtEl>
                                          <p:spTgt spid="442"/>
                                        </p:tgtEl>
                                        <p:attrNameLst>
                                          <p:attrName>style.visibility</p:attrName>
                                        </p:attrNameLst>
                                      </p:cBhvr>
                                      <p:to>
                                        <p:strVal val="visible"/>
                                      </p:to>
                                    </p:set>
                                    <p:anim calcmode="lin" valueType="num">
                                      <p:cBhvr>
                                        <p:cTn id="1105" dur="500" fill="hold"/>
                                        <p:tgtEl>
                                          <p:spTgt spid="442"/>
                                        </p:tgtEl>
                                        <p:attrNameLst>
                                          <p:attrName>ppt_w</p:attrName>
                                        </p:attrNameLst>
                                      </p:cBhvr>
                                      <p:tavLst>
                                        <p:tav tm="0">
                                          <p:val>
                                            <p:fltVal val="0"/>
                                          </p:val>
                                        </p:tav>
                                        <p:tav tm="100000">
                                          <p:val>
                                            <p:strVal val="#ppt_w"/>
                                          </p:val>
                                        </p:tav>
                                      </p:tavLst>
                                    </p:anim>
                                    <p:anim calcmode="lin" valueType="num">
                                      <p:cBhvr>
                                        <p:cTn id="1106" dur="500" fill="hold"/>
                                        <p:tgtEl>
                                          <p:spTgt spid="442"/>
                                        </p:tgtEl>
                                        <p:attrNameLst>
                                          <p:attrName>ppt_h</p:attrName>
                                        </p:attrNameLst>
                                      </p:cBhvr>
                                      <p:tavLst>
                                        <p:tav tm="0">
                                          <p:val>
                                            <p:fltVal val="0"/>
                                          </p:val>
                                        </p:tav>
                                        <p:tav tm="100000">
                                          <p:val>
                                            <p:strVal val="#ppt_h"/>
                                          </p:val>
                                        </p:tav>
                                      </p:tavLst>
                                    </p:anim>
                                    <p:anim calcmode="lin" valueType="num">
                                      <p:cBhvr>
                                        <p:cTn id="1107" dur="500" fill="hold"/>
                                        <p:tgtEl>
                                          <p:spTgt spid="442"/>
                                        </p:tgtEl>
                                        <p:attrNameLst>
                                          <p:attrName>style.rotation</p:attrName>
                                        </p:attrNameLst>
                                      </p:cBhvr>
                                      <p:tavLst>
                                        <p:tav tm="0">
                                          <p:val>
                                            <p:fltVal val="360"/>
                                          </p:val>
                                        </p:tav>
                                        <p:tav tm="100000">
                                          <p:val>
                                            <p:fltVal val="0"/>
                                          </p:val>
                                        </p:tav>
                                      </p:tavLst>
                                    </p:anim>
                                    <p:animEffect transition="in" filter="fade">
                                      <p:cBhvr>
                                        <p:cTn id="1108" dur="500"/>
                                        <p:tgtEl>
                                          <p:spTgt spid="442"/>
                                        </p:tgtEl>
                                      </p:cBhvr>
                                    </p:animEffect>
                                  </p:childTnLst>
                                </p:cTn>
                              </p:par>
                              <p:par>
                                <p:cTn id="1109" presetID="49" presetClass="entr" presetSubtype="0" decel="100000" fill="hold" grpId="0" nodeType="withEffect">
                                  <p:stCondLst>
                                    <p:cond delay="2200"/>
                                  </p:stCondLst>
                                  <p:childTnLst>
                                    <p:set>
                                      <p:cBhvr>
                                        <p:cTn id="1110" dur="1" fill="hold">
                                          <p:stCondLst>
                                            <p:cond delay="0"/>
                                          </p:stCondLst>
                                        </p:cTn>
                                        <p:tgtEl>
                                          <p:spTgt spid="443"/>
                                        </p:tgtEl>
                                        <p:attrNameLst>
                                          <p:attrName>style.visibility</p:attrName>
                                        </p:attrNameLst>
                                      </p:cBhvr>
                                      <p:to>
                                        <p:strVal val="visible"/>
                                      </p:to>
                                    </p:set>
                                    <p:anim calcmode="lin" valueType="num">
                                      <p:cBhvr>
                                        <p:cTn id="1111" dur="500" fill="hold"/>
                                        <p:tgtEl>
                                          <p:spTgt spid="443"/>
                                        </p:tgtEl>
                                        <p:attrNameLst>
                                          <p:attrName>ppt_w</p:attrName>
                                        </p:attrNameLst>
                                      </p:cBhvr>
                                      <p:tavLst>
                                        <p:tav tm="0">
                                          <p:val>
                                            <p:fltVal val="0"/>
                                          </p:val>
                                        </p:tav>
                                        <p:tav tm="100000">
                                          <p:val>
                                            <p:strVal val="#ppt_w"/>
                                          </p:val>
                                        </p:tav>
                                      </p:tavLst>
                                    </p:anim>
                                    <p:anim calcmode="lin" valueType="num">
                                      <p:cBhvr>
                                        <p:cTn id="1112" dur="500" fill="hold"/>
                                        <p:tgtEl>
                                          <p:spTgt spid="443"/>
                                        </p:tgtEl>
                                        <p:attrNameLst>
                                          <p:attrName>ppt_h</p:attrName>
                                        </p:attrNameLst>
                                      </p:cBhvr>
                                      <p:tavLst>
                                        <p:tav tm="0">
                                          <p:val>
                                            <p:fltVal val="0"/>
                                          </p:val>
                                        </p:tav>
                                        <p:tav tm="100000">
                                          <p:val>
                                            <p:strVal val="#ppt_h"/>
                                          </p:val>
                                        </p:tav>
                                      </p:tavLst>
                                    </p:anim>
                                    <p:anim calcmode="lin" valueType="num">
                                      <p:cBhvr>
                                        <p:cTn id="1113" dur="500" fill="hold"/>
                                        <p:tgtEl>
                                          <p:spTgt spid="443"/>
                                        </p:tgtEl>
                                        <p:attrNameLst>
                                          <p:attrName>style.rotation</p:attrName>
                                        </p:attrNameLst>
                                      </p:cBhvr>
                                      <p:tavLst>
                                        <p:tav tm="0">
                                          <p:val>
                                            <p:fltVal val="360"/>
                                          </p:val>
                                        </p:tav>
                                        <p:tav tm="100000">
                                          <p:val>
                                            <p:fltVal val="0"/>
                                          </p:val>
                                        </p:tav>
                                      </p:tavLst>
                                    </p:anim>
                                    <p:animEffect transition="in" filter="fade">
                                      <p:cBhvr>
                                        <p:cTn id="1114" dur="500"/>
                                        <p:tgtEl>
                                          <p:spTgt spid="443"/>
                                        </p:tgtEl>
                                      </p:cBhvr>
                                    </p:animEffect>
                                  </p:childTnLst>
                                </p:cTn>
                              </p:par>
                              <p:par>
                                <p:cTn id="1115" presetID="49" presetClass="entr" presetSubtype="0" decel="100000" fill="hold" grpId="0" nodeType="withEffect">
                                  <p:stCondLst>
                                    <p:cond delay="2200"/>
                                  </p:stCondLst>
                                  <p:childTnLst>
                                    <p:set>
                                      <p:cBhvr>
                                        <p:cTn id="1116" dur="1" fill="hold">
                                          <p:stCondLst>
                                            <p:cond delay="0"/>
                                          </p:stCondLst>
                                        </p:cTn>
                                        <p:tgtEl>
                                          <p:spTgt spid="444"/>
                                        </p:tgtEl>
                                        <p:attrNameLst>
                                          <p:attrName>style.visibility</p:attrName>
                                        </p:attrNameLst>
                                      </p:cBhvr>
                                      <p:to>
                                        <p:strVal val="visible"/>
                                      </p:to>
                                    </p:set>
                                    <p:anim calcmode="lin" valueType="num">
                                      <p:cBhvr>
                                        <p:cTn id="1117" dur="500" fill="hold"/>
                                        <p:tgtEl>
                                          <p:spTgt spid="444"/>
                                        </p:tgtEl>
                                        <p:attrNameLst>
                                          <p:attrName>ppt_w</p:attrName>
                                        </p:attrNameLst>
                                      </p:cBhvr>
                                      <p:tavLst>
                                        <p:tav tm="0">
                                          <p:val>
                                            <p:fltVal val="0"/>
                                          </p:val>
                                        </p:tav>
                                        <p:tav tm="100000">
                                          <p:val>
                                            <p:strVal val="#ppt_w"/>
                                          </p:val>
                                        </p:tav>
                                      </p:tavLst>
                                    </p:anim>
                                    <p:anim calcmode="lin" valueType="num">
                                      <p:cBhvr>
                                        <p:cTn id="1118" dur="500" fill="hold"/>
                                        <p:tgtEl>
                                          <p:spTgt spid="444"/>
                                        </p:tgtEl>
                                        <p:attrNameLst>
                                          <p:attrName>ppt_h</p:attrName>
                                        </p:attrNameLst>
                                      </p:cBhvr>
                                      <p:tavLst>
                                        <p:tav tm="0">
                                          <p:val>
                                            <p:fltVal val="0"/>
                                          </p:val>
                                        </p:tav>
                                        <p:tav tm="100000">
                                          <p:val>
                                            <p:strVal val="#ppt_h"/>
                                          </p:val>
                                        </p:tav>
                                      </p:tavLst>
                                    </p:anim>
                                    <p:anim calcmode="lin" valueType="num">
                                      <p:cBhvr>
                                        <p:cTn id="1119" dur="500" fill="hold"/>
                                        <p:tgtEl>
                                          <p:spTgt spid="444"/>
                                        </p:tgtEl>
                                        <p:attrNameLst>
                                          <p:attrName>style.rotation</p:attrName>
                                        </p:attrNameLst>
                                      </p:cBhvr>
                                      <p:tavLst>
                                        <p:tav tm="0">
                                          <p:val>
                                            <p:fltVal val="360"/>
                                          </p:val>
                                        </p:tav>
                                        <p:tav tm="100000">
                                          <p:val>
                                            <p:fltVal val="0"/>
                                          </p:val>
                                        </p:tav>
                                      </p:tavLst>
                                    </p:anim>
                                    <p:animEffect transition="in" filter="fade">
                                      <p:cBhvr>
                                        <p:cTn id="1120" dur="500"/>
                                        <p:tgtEl>
                                          <p:spTgt spid="444"/>
                                        </p:tgtEl>
                                      </p:cBhvr>
                                    </p:animEffect>
                                  </p:childTnLst>
                                </p:cTn>
                              </p:par>
                              <p:par>
                                <p:cTn id="1121" presetID="49" presetClass="entr" presetSubtype="0" decel="100000" fill="hold" grpId="0" nodeType="withEffect">
                                  <p:stCondLst>
                                    <p:cond delay="1600"/>
                                  </p:stCondLst>
                                  <p:childTnLst>
                                    <p:set>
                                      <p:cBhvr>
                                        <p:cTn id="1122" dur="1" fill="hold">
                                          <p:stCondLst>
                                            <p:cond delay="0"/>
                                          </p:stCondLst>
                                        </p:cTn>
                                        <p:tgtEl>
                                          <p:spTgt spid="445"/>
                                        </p:tgtEl>
                                        <p:attrNameLst>
                                          <p:attrName>style.visibility</p:attrName>
                                        </p:attrNameLst>
                                      </p:cBhvr>
                                      <p:to>
                                        <p:strVal val="visible"/>
                                      </p:to>
                                    </p:set>
                                    <p:anim calcmode="lin" valueType="num">
                                      <p:cBhvr>
                                        <p:cTn id="1123" dur="500" fill="hold"/>
                                        <p:tgtEl>
                                          <p:spTgt spid="445"/>
                                        </p:tgtEl>
                                        <p:attrNameLst>
                                          <p:attrName>ppt_w</p:attrName>
                                        </p:attrNameLst>
                                      </p:cBhvr>
                                      <p:tavLst>
                                        <p:tav tm="0">
                                          <p:val>
                                            <p:fltVal val="0"/>
                                          </p:val>
                                        </p:tav>
                                        <p:tav tm="100000">
                                          <p:val>
                                            <p:strVal val="#ppt_w"/>
                                          </p:val>
                                        </p:tav>
                                      </p:tavLst>
                                    </p:anim>
                                    <p:anim calcmode="lin" valueType="num">
                                      <p:cBhvr>
                                        <p:cTn id="1124" dur="500" fill="hold"/>
                                        <p:tgtEl>
                                          <p:spTgt spid="445"/>
                                        </p:tgtEl>
                                        <p:attrNameLst>
                                          <p:attrName>ppt_h</p:attrName>
                                        </p:attrNameLst>
                                      </p:cBhvr>
                                      <p:tavLst>
                                        <p:tav tm="0">
                                          <p:val>
                                            <p:fltVal val="0"/>
                                          </p:val>
                                        </p:tav>
                                        <p:tav tm="100000">
                                          <p:val>
                                            <p:strVal val="#ppt_h"/>
                                          </p:val>
                                        </p:tav>
                                      </p:tavLst>
                                    </p:anim>
                                    <p:anim calcmode="lin" valueType="num">
                                      <p:cBhvr>
                                        <p:cTn id="1125" dur="500" fill="hold"/>
                                        <p:tgtEl>
                                          <p:spTgt spid="445"/>
                                        </p:tgtEl>
                                        <p:attrNameLst>
                                          <p:attrName>style.rotation</p:attrName>
                                        </p:attrNameLst>
                                      </p:cBhvr>
                                      <p:tavLst>
                                        <p:tav tm="0">
                                          <p:val>
                                            <p:fltVal val="360"/>
                                          </p:val>
                                        </p:tav>
                                        <p:tav tm="100000">
                                          <p:val>
                                            <p:fltVal val="0"/>
                                          </p:val>
                                        </p:tav>
                                      </p:tavLst>
                                    </p:anim>
                                    <p:animEffect transition="in" filter="fade">
                                      <p:cBhvr>
                                        <p:cTn id="1126" dur="500"/>
                                        <p:tgtEl>
                                          <p:spTgt spid="445"/>
                                        </p:tgtEl>
                                      </p:cBhvr>
                                    </p:animEffect>
                                  </p:childTnLst>
                                </p:cTn>
                              </p:par>
                              <p:par>
                                <p:cTn id="1127" presetID="49" presetClass="entr" presetSubtype="0" decel="100000" fill="hold" grpId="0" nodeType="withEffect">
                                  <p:stCondLst>
                                    <p:cond delay="500"/>
                                  </p:stCondLst>
                                  <p:childTnLst>
                                    <p:set>
                                      <p:cBhvr>
                                        <p:cTn id="1128" dur="1" fill="hold">
                                          <p:stCondLst>
                                            <p:cond delay="0"/>
                                          </p:stCondLst>
                                        </p:cTn>
                                        <p:tgtEl>
                                          <p:spTgt spid="446"/>
                                        </p:tgtEl>
                                        <p:attrNameLst>
                                          <p:attrName>style.visibility</p:attrName>
                                        </p:attrNameLst>
                                      </p:cBhvr>
                                      <p:to>
                                        <p:strVal val="visible"/>
                                      </p:to>
                                    </p:set>
                                    <p:anim calcmode="lin" valueType="num">
                                      <p:cBhvr>
                                        <p:cTn id="1129" dur="500" fill="hold"/>
                                        <p:tgtEl>
                                          <p:spTgt spid="446"/>
                                        </p:tgtEl>
                                        <p:attrNameLst>
                                          <p:attrName>ppt_w</p:attrName>
                                        </p:attrNameLst>
                                      </p:cBhvr>
                                      <p:tavLst>
                                        <p:tav tm="0">
                                          <p:val>
                                            <p:fltVal val="0"/>
                                          </p:val>
                                        </p:tav>
                                        <p:tav tm="100000">
                                          <p:val>
                                            <p:strVal val="#ppt_w"/>
                                          </p:val>
                                        </p:tav>
                                      </p:tavLst>
                                    </p:anim>
                                    <p:anim calcmode="lin" valueType="num">
                                      <p:cBhvr>
                                        <p:cTn id="1130" dur="500" fill="hold"/>
                                        <p:tgtEl>
                                          <p:spTgt spid="446"/>
                                        </p:tgtEl>
                                        <p:attrNameLst>
                                          <p:attrName>ppt_h</p:attrName>
                                        </p:attrNameLst>
                                      </p:cBhvr>
                                      <p:tavLst>
                                        <p:tav tm="0">
                                          <p:val>
                                            <p:fltVal val="0"/>
                                          </p:val>
                                        </p:tav>
                                        <p:tav tm="100000">
                                          <p:val>
                                            <p:strVal val="#ppt_h"/>
                                          </p:val>
                                        </p:tav>
                                      </p:tavLst>
                                    </p:anim>
                                    <p:anim calcmode="lin" valueType="num">
                                      <p:cBhvr>
                                        <p:cTn id="1131" dur="500" fill="hold"/>
                                        <p:tgtEl>
                                          <p:spTgt spid="446"/>
                                        </p:tgtEl>
                                        <p:attrNameLst>
                                          <p:attrName>style.rotation</p:attrName>
                                        </p:attrNameLst>
                                      </p:cBhvr>
                                      <p:tavLst>
                                        <p:tav tm="0">
                                          <p:val>
                                            <p:fltVal val="360"/>
                                          </p:val>
                                        </p:tav>
                                        <p:tav tm="100000">
                                          <p:val>
                                            <p:fltVal val="0"/>
                                          </p:val>
                                        </p:tav>
                                      </p:tavLst>
                                    </p:anim>
                                    <p:animEffect transition="in" filter="fade">
                                      <p:cBhvr>
                                        <p:cTn id="1132" dur="500"/>
                                        <p:tgtEl>
                                          <p:spTgt spid="446"/>
                                        </p:tgtEl>
                                      </p:cBhvr>
                                    </p:animEffect>
                                  </p:childTnLst>
                                </p:cTn>
                              </p:par>
                              <p:par>
                                <p:cTn id="1133" presetID="49" presetClass="entr" presetSubtype="0" decel="100000" fill="hold" grpId="0" nodeType="withEffect">
                                  <p:stCondLst>
                                    <p:cond delay="2700"/>
                                  </p:stCondLst>
                                  <p:childTnLst>
                                    <p:set>
                                      <p:cBhvr>
                                        <p:cTn id="1134" dur="1" fill="hold">
                                          <p:stCondLst>
                                            <p:cond delay="0"/>
                                          </p:stCondLst>
                                        </p:cTn>
                                        <p:tgtEl>
                                          <p:spTgt spid="447"/>
                                        </p:tgtEl>
                                        <p:attrNameLst>
                                          <p:attrName>style.visibility</p:attrName>
                                        </p:attrNameLst>
                                      </p:cBhvr>
                                      <p:to>
                                        <p:strVal val="visible"/>
                                      </p:to>
                                    </p:set>
                                    <p:anim calcmode="lin" valueType="num">
                                      <p:cBhvr>
                                        <p:cTn id="1135" dur="500" fill="hold"/>
                                        <p:tgtEl>
                                          <p:spTgt spid="447"/>
                                        </p:tgtEl>
                                        <p:attrNameLst>
                                          <p:attrName>ppt_w</p:attrName>
                                        </p:attrNameLst>
                                      </p:cBhvr>
                                      <p:tavLst>
                                        <p:tav tm="0">
                                          <p:val>
                                            <p:fltVal val="0"/>
                                          </p:val>
                                        </p:tav>
                                        <p:tav tm="100000">
                                          <p:val>
                                            <p:strVal val="#ppt_w"/>
                                          </p:val>
                                        </p:tav>
                                      </p:tavLst>
                                    </p:anim>
                                    <p:anim calcmode="lin" valueType="num">
                                      <p:cBhvr>
                                        <p:cTn id="1136" dur="500" fill="hold"/>
                                        <p:tgtEl>
                                          <p:spTgt spid="447"/>
                                        </p:tgtEl>
                                        <p:attrNameLst>
                                          <p:attrName>ppt_h</p:attrName>
                                        </p:attrNameLst>
                                      </p:cBhvr>
                                      <p:tavLst>
                                        <p:tav tm="0">
                                          <p:val>
                                            <p:fltVal val="0"/>
                                          </p:val>
                                        </p:tav>
                                        <p:tav tm="100000">
                                          <p:val>
                                            <p:strVal val="#ppt_h"/>
                                          </p:val>
                                        </p:tav>
                                      </p:tavLst>
                                    </p:anim>
                                    <p:anim calcmode="lin" valueType="num">
                                      <p:cBhvr>
                                        <p:cTn id="1137" dur="500" fill="hold"/>
                                        <p:tgtEl>
                                          <p:spTgt spid="447"/>
                                        </p:tgtEl>
                                        <p:attrNameLst>
                                          <p:attrName>style.rotation</p:attrName>
                                        </p:attrNameLst>
                                      </p:cBhvr>
                                      <p:tavLst>
                                        <p:tav tm="0">
                                          <p:val>
                                            <p:fltVal val="360"/>
                                          </p:val>
                                        </p:tav>
                                        <p:tav tm="100000">
                                          <p:val>
                                            <p:fltVal val="0"/>
                                          </p:val>
                                        </p:tav>
                                      </p:tavLst>
                                    </p:anim>
                                    <p:animEffect transition="in" filter="fade">
                                      <p:cBhvr>
                                        <p:cTn id="1138" dur="500"/>
                                        <p:tgtEl>
                                          <p:spTgt spid="447"/>
                                        </p:tgtEl>
                                      </p:cBhvr>
                                    </p:animEffect>
                                  </p:childTnLst>
                                </p:cTn>
                              </p:par>
                              <p:par>
                                <p:cTn id="1139" presetID="49" presetClass="entr" presetSubtype="0" decel="100000" fill="hold" grpId="0" nodeType="withEffect">
                                  <p:stCondLst>
                                    <p:cond delay="2200"/>
                                  </p:stCondLst>
                                  <p:childTnLst>
                                    <p:set>
                                      <p:cBhvr>
                                        <p:cTn id="1140" dur="1" fill="hold">
                                          <p:stCondLst>
                                            <p:cond delay="0"/>
                                          </p:stCondLst>
                                        </p:cTn>
                                        <p:tgtEl>
                                          <p:spTgt spid="448"/>
                                        </p:tgtEl>
                                        <p:attrNameLst>
                                          <p:attrName>style.visibility</p:attrName>
                                        </p:attrNameLst>
                                      </p:cBhvr>
                                      <p:to>
                                        <p:strVal val="visible"/>
                                      </p:to>
                                    </p:set>
                                    <p:anim calcmode="lin" valueType="num">
                                      <p:cBhvr>
                                        <p:cTn id="1141" dur="500" fill="hold"/>
                                        <p:tgtEl>
                                          <p:spTgt spid="448"/>
                                        </p:tgtEl>
                                        <p:attrNameLst>
                                          <p:attrName>ppt_w</p:attrName>
                                        </p:attrNameLst>
                                      </p:cBhvr>
                                      <p:tavLst>
                                        <p:tav tm="0">
                                          <p:val>
                                            <p:fltVal val="0"/>
                                          </p:val>
                                        </p:tav>
                                        <p:tav tm="100000">
                                          <p:val>
                                            <p:strVal val="#ppt_w"/>
                                          </p:val>
                                        </p:tav>
                                      </p:tavLst>
                                    </p:anim>
                                    <p:anim calcmode="lin" valueType="num">
                                      <p:cBhvr>
                                        <p:cTn id="1142" dur="500" fill="hold"/>
                                        <p:tgtEl>
                                          <p:spTgt spid="448"/>
                                        </p:tgtEl>
                                        <p:attrNameLst>
                                          <p:attrName>ppt_h</p:attrName>
                                        </p:attrNameLst>
                                      </p:cBhvr>
                                      <p:tavLst>
                                        <p:tav tm="0">
                                          <p:val>
                                            <p:fltVal val="0"/>
                                          </p:val>
                                        </p:tav>
                                        <p:tav tm="100000">
                                          <p:val>
                                            <p:strVal val="#ppt_h"/>
                                          </p:val>
                                        </p:tav>
                                      </p:tavLst>
                                    </p:anim>
                                    <p:anim calcmode="lin" valueType="num">
                                      <p:cBhvr>
                                        <p:cTn id="1143" dur="500" fill="hold"/>
                                        <p:tgtEl>
                                          <p:spTgt spid="448"/>
                                        </p:tgtEl>
                                        <p:attrNameLst>
                                          <p:attrName>style.rotation</p:attrName>
                                        </p:attrNameLst>
                                      </p:cBhvr>
                                      <p:tavLst>
                                        <p:tav tm="0">
                                          <p:val>
                                            <p:fltVal val="360"/>
                                          </p:val>
                                        </p:tav>
                                        <p:tav tm="100000">
                                          <p:val>
                                            <p:fltVal val="0"/>
                                          </p:val>
                                        </p:tav>
                                      </p:tavLst>
                                    </p:anim>
                                    <p:animEffect transition="in" filter="fade">
                                      <p:cBhvr>
                                        <p:cTn id="1144" dur="500"/>
                                        <p:tgtEl>
                                          <p:spTgt spid="448"/>
                                        </p:tgtEl>
                                      </p:cBhvr>
                                    </p:animEffect>
                                  </p:childTnLst>
                                </p:cTn>
                              </p:par>
                              <p:par>
                                <p:cTn id="1145" presetID="49" presetClass="entr" presetSubtype="0" decel="100000" fill="hold" grpId="0" nodeType="withEffect">
                                  <p:stCondLst>
                                    <p:cond delay="1600"/>
                                  </p:stCondLst>
                                  <p:childTnLst>
                                    <p:set>
                                      <p:cBhvr>
                                        <p:cTn id="1146" dur="1" fill="hold">
                                          <p:stCondLst>
                                            <p:cond delay="0"/>
                                          </p:stCondLst>
                                        </p:cTn>
                                        <p:tgtEl>
                                          <p:spTgt spid="449"/>
                                        </p:tgtEl>
                                        <p:attrNameLst>
                                          <p:attrName>style.visibility</p:attrName>
                                        </p:attrNameLst>
                                      </p:cBhvr>
                                      <p:to>
                                        <p:strVal val="visible"/>
                                      </p:to>
                                    </p:set>
                                    <p:anim calcmode="lin" valueType="num">
                                      <p:cBhvr>
                                        <p:cTn id="1147" dur="500" fill="hold"/>
                                        <p:tgtEl>
                                          <p:spTgt spid="449"/>
                                        </p:tgtEl>
                                        <p:attrNameLst>
                                          <p:attrName>ppt_w</p:attrName>
                                        </p:attrNameLst>
                                      </p:cBhvr>
                                      <p:tavLst>
                                        <p:tav tm="0">
                                          <p:val>
                                            <p:fltVal val="0"/>
                                          </p:val>
                                        </p:tav>
                                        <p:tav tm="100000">
                                          <p:val>
                                            <p:strVal val="#ppt_w"/>
                                          </p:val>
                                        </p:tav>
                                      </p:tavLst>
                                    </p:anim>
                                    <p:anim calcmode="lin" valueType="num">
                                      <p:cBhvr>
                                        <p:cTn id="1148" dur="500" fill="hold"/>
                                        <p:tgtEl>
                                          <p:spTgt spid="449"/>
                                        </p:tgtEl>
                                        <p:attrNameLst>
                                          <p:attrName>ppt_h</p:attrName>
                                        </p:attrNameLst>
                                      </p:cBhvr>
                                      <p:tavLst>
                                        <p:tav tm="0">
                                          <p:val>
                                            <p:fltVal val="0"/>
                                          </p:val>
                                        </p:tav>
                                        <p:tav tm="100000">
                                          <p:val>
                                            <p:strVal val="#ppt_h"/>
                                          </p:val>
                                        </p:tav>
                                      </p:tavLst>
                                    </p:anim>
                                    <p:anim calcmode="lin" valueType="num">
                                      <p:cBhvr>
                                        <p:cTn id="1149" dur="500" fill="hold"/>
                                        <p:tgtEl>
                                          <p:spTgt spid="449"/>
                                        </p:tgtEl>
                                        <p:attrNameLst>
                                          <p:attrName>style.rotation</p:attrName>
                                        </p:attrNameLst>
                                      </p:cBhvr>
                                      <p:tavLst>
                                        <p:tav tm="0">
                                          <p:val>
                                            <p:fltVal val="360"/>
                                          </p:val>
                                        </p:tav>
                                        <p:tav tm="100000">
                                          <p:val>
                                            <p:fltVal val="0"/>
                                          </p:val>
                                        </p:tav>
                                      </p:tavLst>
                                    </p:anim>
                                    <p:animEffect transition="in" filter="fade">
                                      <p:cBhvr>
                                        <p:cTn id="1150" dur="500"/>
                                        <p:tgtEl>
                                          <p:spTgt spid="449"/>
                                        </p:tgtEl>
                                      </p:cBhvr>
                                    </p:animEffect>
                                  </p:childTnLst>
                                </p:cTn>
                              </p:par>
                              <p:par>
                                <p:cTn id="1151" presetID="49" presetClass="entr" presetSubtype="0" decel="100000" fill="hold" grpId="0" nodeType="withEffect">
                                  <p:stCondLst>
                                    <p:cond delay="1000"/>
                                  </p:stCondLst>
                                  <p:childTnLst>
                                    <p:set>
                                      <p:cBhvr>
                                        <p:cTn id="1152" dur="1" fill="hold">
                                          <p:stCondLst>
                                            <p:cond delay="0"/>
                                          </p:stCondLst>
                                        </p:cTn>
                                        <p:tgtEl>
                                          <p:spTgt spid="450"/>
                                        </p:tgtEl>
                                        <p:attrNameLst>
                                          <p:attrName>style.visibility</p:attrName>
                                        </p:attrNameLst>
                                      </p:cBhvr>
                                      <p:to>
                                        <p:strVal val="visible"/>
                                      </p:to>
                                    </p:set>
                                    <p:anim calcmode="lin" valueType="num">
                                      <p:cBhvr>
                                        <p:cTn id="1153" dur="500" fill="hold"/>
                                        <p:tgtEl>
                                          <p:spTgt spid="450"/>
                                        </p:tgtEl>
                                        <p:attrNameLst>
                                          <p:attrName>ppt_w</p:attrName>
                                        </p:attrNameLst>
                                      </p:cBhvr>
                                      <p:tavLst>
                                        <p:tav tm="0">
                                          <p:val>
                                            <p:fltVal val="0"/>
                                          </p:val>
                                        </p:tav>
                                        <p:tav tm="100000">
                                          <p:val>
                                            <p:strVal val="#ppt_w"/>
                                          </p:val>
                                        </p:tav>
                                      </p:tavLst>
                                    </p:anim>
                                    <p:anim calcmode="lin" valueType="num">
                                      <p:cBhvr>
                                        <p:cTn id="1154" dur="500" fill="hold"/>
                                        <p:tgtEl>
                                          <p:spTgt spid="450"/>
                                        </p:tgtEl>
                                        <p:attrNameLst>
                                          <p:attrName>ppt_h</p:attrName>
                                        </p:attrNameLst>
                                      </p:cBhvr>
                                      <p:tavLst>
                                        <p:tav tm="0">
                                          <p:val>
                                            <p:fltVal val="0"/>
                                          </p:val>
                                        </p:tav>
                                        <p:tav tm="100000">
                                          <p:val>
                                            <p:strVal val="#ppt_h"/>
                                          </p:val>
                                        </p:tav>
                                      </p:tavLst>
                                    </p:anim>
                                    <p:anim calcmode="lin" valueType="num">
                                      <p:cBhvr>
                                        <p:cTn id="1155" dur="500" fill="hold"/>
                                        <p:tgtEl>
                                          <p:spTgt spid="450"/>
                                        </p:tgtEl>
                                        <p:attrNameLst>
                                          <p:attrName>style.rotation</p:attrName>
                                        </p:attrNameLst>
                                      </p:cBhvr>
                                      <p:tavLst>
                                        <p:tav tm="0">
                                          <p:val>
                                            <p:fltVal val="360"/>
                                          </p:val>
                                        </p:tav>
                                        <p:tav tm="100000">
                                          <p:val>
                                            <p:fltVal val="0"/>
                                          </p:val>
                                        </p:tav>
                                      </p:tavLst>
                                    </p:anim>
                                    <p:animEffect transition="in" filter="fade">
                                      <p:cBhvr>
                                        <p:cTn id="1156" dur="500"/>
                                        <p:tgtEl>
                                          <p:spTgt spid="450"/>
                                        </p:tgtEl>
                                      </p:cBhvr>
                                    </p:animEffect>
                                  </p:childTnLst>
                                </p:cTn>
                              </p:par>
                              <p:par>
                                <p:cTn id="1157" presetID="49" presetClass="entr" presetSubtype="0" decel="100000" fill="hold" grpId="0" nodeType="withEffect">
                                  <p:stCondLst>
                                    <p:cond delay="0"/>
                                  </p:stCondLst>
                                  <p:childTnLst>
                                    <p:set>
                                      <p:cBhvr>
                                        <p:cTn id="1158" dur="1" fill="hold">
                                          <p:stCondLst>
                                            <p:cond delay="0"/>
                                          </p:stCondLst>
                                        </p:cTn>
                                        <p:tgtEl>
                                          <p:spTgt spid="451"/>
                                        </p:tgtEl>
                                        <p:attrNameLst>
                                          <p:attrName>style.visibility</p:attrName>
                                        </p:attrNameLst>
                                      </p:cBhvr>
                                      <p:to>
                                        <p:strVal val="visible"/>
                                      </p:to>
                                    </p:set>
                                    <p:anim calcmode="lin" valueType="num">
                                      <p:cBhvr>
                                        <p:cTn id="1159" dur="500" fill="hold"/>
                                        <p:tgtEl>
                                          <p:spTgt spid="451"/>
                                        </p:tgtEl>
                                        <p:attrNameLst>
                                          <p:attrName>ppt_w</p:attrName>
                                        </p:attrNameLst>
                                      </p:cBhvr>
                                      <p:tavLst>
                                        <p:tav tm="0">
                                          <p:val>
                                            <p:fltVal val="0"/>
                                          </p:val>
                                        </p:tav>
                                        <p:tav tm="100000">
                                          <p:val>
                                            <p:strVal val="#ppt_w"/>
                                          </p:val>
                                        </p:tav>
                                      </p:tavLst>
                                    </p:anim>
                                    <p:anim calcmode="lin" valueType="num">
                                      <p:cBhvr>
                                        <p:cTn id="1160" dur="500" fill="hold"/>
                                        <p:tgtEl>
                                          <p:spTgt spid="451"/>
                                        </p:tgtEl>
                                        <p:attrNameLst>
                                          <p:attrName>ppt_h</p:attrName>
                                        </p:attrNameLst>
                                      </p:cBhvr>
                                      <p:tavLst>
                                        <p:tav tm="0">
                                          <p:val>
                                            <p:fltVal val="0"/>
                                          </p:val>
                                        </p:tav>
                                        <p:tav tm="100000">
                                          <p:val>
                                            <p:strVal val="#ppt_h"/>
                                          </p:val>
                                        </p:tav>
                                      </p:tavLst>
                                    </p:anim>
                                    <p:anim calcmode="lin" valueType="num">
                                      <p:cBhvr>
                                        <p:cTn id="1161" dur="500" fill="hold"/>
                                        <p:tgtEl>
                                          <p:spTgt spid="451"/>
                                        </p:tgtEl>
                                        <p:attrNameLst>
                                          <p:attrName>style.rotation</p:attrName>
                                        </p:attrNameLst>
                                      </p:cBhvr>
                                      <p:tavLst>
                                        <p:tav tm="0">
                                          <p:val>
                                            <p:fltVal val="360"/>
                                          </p:val>
                                        </p:tav>
                                        <p:tav tm="100000">
                                          <p:val>
                                            <p:fltVal val="0"/>
                                          </p:val>
                                        </p:tav>
                                      </p:tavLst>
                                    </p:anim>
                                    <p:animEffect transition="in" filter="fade">
                                      <p:cBhvr>
                                        <p:cTn id="1162" dur="500"/>
                                        <p:tgtEl>
                                          <p:spTgt spid="451"/>
                                        </p:tgtEl>
                                      </p:cBhvr>
                                    </p:animEffect>
                                  </p:childTnLst>
                                </p:cTn>
                              </p:par>
                              <p:par>
                                <p:cTn id="1163" presetID="49" presetClass="entr" presetSubtype="0" decel="100000" fill="hold" grpId="0" nodeType="withEffect">
                                  <p:stCondLst>
                                    <p:cond delay="2200"/>
                                  </p:stCondLst>
                                  <p:childTnLst>
                                    <p:set>
                                      <p:cBhvr>
                                        <p:cTn id="1164" dur="1" fill="hold">
                                          <p:stCondLst>
                                            <p:cond delay="0"/>
                                          </p:stCondLst>
                                        </p:cTn>
                                        <p:tgtEl>
                                          <p:spTgt spid="452"/>
                                        </p:tgtEl>
                                        <p:attrNameLst>
                                          <p:attrName>style.visibility</p:attrName>
                                        </p:attrNameLst>
                                      </p:cBhvr>
                                      <p:to>
                                        <p:strVal val="visible"/>
                                      </p:to>
                                    </p:set>
                                    <p:anim calcmode="lin" valueType="num">
                                      <p:cBhvr>
                                        <p:cTn id="1165" dur="500" fill="hold"/>
                                        <p:tgtEl>
                                          <p:spTgt spid="452"/>
                                        </p:tgtEl>
                                        <p:attrNameLst>
                                          <p:attrName>ppt_w</p:attrName>
                                        </p:attrNameLst>
                                      </p:cBhvr>
                                      <p:tavLst>
                                        <p:tav tm="0">
                                          <p:val>
                                            <p:fltVal val="0"/>
                                          </p:val>
                                        </p:tav>
                                        <p:tav tm="100000">
                                          <p:val>
                                            <p:strVal val="#ppt_w"/>
                                          </p:val>
                                        </p:tav>
                                      </p:tavLst>
                                    </p:anim>
                                    <p:anim calcmode="lin" valueType="num">
                                      <p:cBhvr>
                                        <p:cTn id="1166" dur="500" fill="hold"/>
                                        <p:tgtEl>
                                          <p:spTgt spid="452"/>
                                        </p:tgtEl>
                                        <p:attrNameLst>
                                          <p:attrName>ppt_h</p:attrName>
                                        </p:attrNameLst>
                                      </p:cBhvr>
                                      <p:tavLst>
                                        <p:tav tm="0">
                                          <p:val>
                                            <p:fltVal val="0"/>
                                          </p:val>
                                        </p:tav>
                                        <p:tav tm="100000">
                                          <p:val>
                                            <p:strVal val="#ppt_h"/>
                                          </p:val>
                                        </p:tav>
                                      </p:tavLst>
                                    </p:anim>
                                    <p:anim calcmode="lin" valueType="num">
                                      <p:cBhvr>
                                        <p:cTn id="1167" dur="500" fill="hold"/>
                                        <p:tgtEl>
                                          <p:spTgt spid="452"/>
                                        </p:tgtEl>
                                        <p:attrNameLst>
                                          <p:attrName>style.rotation</p:attrName>
                                        </p:attrNameLst>
                                      </p:cBhvr>
                                      <p:tavLst>
                                        <p:tav tm="0">
                                          <p:val>
                                            <p:fltVal val="360"/>
                                          </p:val>
                                        </p:tav>
                                        <p:tav tm="100000">
                                          <p:val>
                                            <p:fltVal val="0"/>
                                          </p:val>
                                        </p:tav>
                                      </p:tavLst>
                                    </p:anim>
                                    <p:animEffect transition="in" filter="fade">
                                      <p:cBhvr>
                                        <p:cTn id="1168" dur="500"/>
                                        <p:tgtEl>
                                          <p:spTgt spid="452"/>
                                        </p:tgtEl>
                                      </p:cBhvr>
                                    </p:animEffect>
                                  </p:childTnLst>
                                </p:cTn>
                              </p:par>
                              <p:par>
                                <p:cTn id="1169" presetID="49" presetClass="entr" presetSubtype="0" decel="100000" fill="hold" grpId="0" nodeType="withEffect">
                                  <p:stCondLst>
                                    <p:cond delay="1000"/>
                                  </p:stCondLst>
                                  <p:childTnLst>
                                    <p:set>
                                      <p:cBhvr>
                                        <p:cTn id="1170" dur="1" fill="hold">
                                          <p:stCondLst>
                                            <p:cond delay="0"/>
                                          </p:stCondLst>
                                        </p:cTn>
                                        <p:tgtEl>
                                          <p:spTgt spid="453"/>
                                        </p:tgtEl>
                                        <p:attrNameLst>
                                          <p:attrName>style.visibility</p:attrName>
                                        </p:attrNameLst>
                                      </p:cBhvr>
                                      <p:to>
                                        <p:strVal val="visible"/>
                                      </p:to>
                                    </p:set>
                                    <p:anim calcmode="lin" valueType="num">
                                      <p:cBhvr>
                                        <p:cTn id="1171" dur="500" fill="hold"/>
                                        <p:tgtEl>
                                          <p:spTgt spid="453"/>
                                        </p:tgtEl>
                                        <p:attrNameLst>
                                          <p:attrName>ppt_w</p:attrName>
                                        </p:attrNameLst>
                                      </p:cBhvr>
                                      <p:tavLst>
                                        <p:tav tm="0">
                                          <p:val>
                                            <p:fltVal val="0"/>
                                          </p:val>
                                        </p:tav>
                                        <p:tav tm="100000">
                                          <p:val>
                                            <p:strVal val="#ppt_w"/>
                                          </p:val>
                                        </p:tav>
                                      </p:tavLst>
                                    </p:anim>
                                    <p:anim calcmode="lin" valueType="num">
                                      <p:cBhvr>
                                        <p:cTn id="1172" dur="500" fill="hold"/>
                                        <p:tgtEl>
                                          <p:spTgt spid="453"/>
                                        </p:tgtEl>
                                        <p:attrNameLst>
                                          <p:attrName>ppt_h</p:attrName>
                                        </p:attrNameLst>
                                      </p:cBhvr>
                                      <p:tavLst>
                                        <p:tav tm="0">
                                          <p:val>
                                            <p:fltVal val="0"/>
                                          </p:val>
                                        </p:tav>
                                        <p:tav tm="100000">
                                          <p:val>
                                            <p:strVal val="#ppt_h"/>
                                          </p:val>
                                        </p:tav>
                                      </p:tavLst>
                                    </p:anim>
                                    <p:anim calcmode="lin" valueType="num">
                                      <p:cBhvr>
                                        <p:cTn id="1173" dur="500" fill="hold"/>
                                        <p:tgtEl>
                                          <p:spTgt spid="453"/>
                                        </p:tgtEl>
                                        <p:attrNameLst>
                                          <p:attrName>style.rotation</p:attrName>
                                        </p:attrNameLst>
                                      </p:cBhvr>
                                      <p:tavLst>
                                        <p:tav tm="0">
                                          <p:val>
                                            <p:fltVal val="360"/>
                                          </p:val>
                                        </p:tav>
                                        <p:tav tm="100000">
                                          <p:val>
                                            <p:fltVal val="0"/>
                                          </p:val>
                                        </p:tav>
                                      </p:tavLst>
                                    </p:anim>
                                    <p:animEffect transition="in" filter="fade">
                                      <p:cBhvr>
                                        <p:cTn id="1174" dur="500"/>
                                        <p:tgtEl>
                                          <p:spTgt spid="453"/>
                                        </p:tgtEl>
                                      </p:cBhvr>
                                    </p:animEffect>
                                  </p:childTnLst>
                                </p:cTn>
                              </p:par>
                              <p:par>
                                <p:cTn id="1175" presetID="49" presetClass="entr" presetSubtype="0" decel="100000" fill="hold" grpId="0" nodeType="withEffect">
                                  <p:stCondLst>
                                    <p:cond delay="3200"/>
                                  </p:stCondLst>
                                  <p:childTnLst>
                                    <p:set>
                                      <p:cBhvr>
                                        <p:cTn id="1176" dur="1" fill="hold">
                                          <p:stCondLst>
                                            <p:cond delay="0"/>
                                          </p:stCondLst>
                                        </p:cTn>
                                        <p:tgtEl>
                                          <p:spTgt spid="454"/>
                                        </p:tgtEl>
                                        <p:attrNameLst>
                                          <p:attrName>style.visibility</p:attrName>
                                        </p:attrNameLst>
                                      </p:cBhvr>
                                      <p:to>
                                        <p:strVal val="visible"/>
                                      </p:to>
                                    </p:set>
                                    <p:anim calcmode="lin" valueType="num">
                                      <p:cBhvr>
                                        <p:cTn id="1177" dur="500" fill="hold"/>
                                        <p:tgtEl>
                                          <p:spTgt spid="454"/>
                                        </p:tgtEl>
                                        <p:attrNameLst>
                                          <p:attrName>ppt_w</p:attrName>
                                        </p:attrNameLst>
                                      </p:cBhvr>
                                      <p:tavLst>
                                        <p:tav tm="0">
                                          <p:val>
                                            <p:fltVal val="0"/>
                                          </p:val>
                                        </p:tav>
                                        <p:tav tm="100000">
                                          <p:val>
                                            <p:strVal val="#ppt_w"/>
                                          </p:val>
                                        </p:tav>
                                      </p:tavLst>
                                    </p:anim>
                                    <p:anim calcmode="lin" valueType="num">
                                      <p:cBhvr>
                                        <p:cTn id="1178" dur="500" fill="hold"/>
                                        <p:tgtEl>
                                          <p:spTgt spid="454"/>
                                        </p:tgtEl>
                                        <p:attrNameLst>
                                          <p:attrName>ppt_h</p:attrName>
                                        </p:attrNameLst>
                                      </p:cBhvr>
                                      <p:tavLst>
                                        <p:tav tm="0">
                                          <p:val>
                                            <p:fltVal val="0"/>
                                          </p:val>
                                        </p:tav>
                                        <p:tav tm="100000">
                                          <p:val>
                                            <p:strVal val="#ppt_h"/>
                                          </p:val>
                                        </p:tav>
                                      </p:tavLst>
                                    </p:anim>
                                    <p:anim calcmode="lin" valueType="num">
                                      <p:cBhvr>
                                        <p:cTn id="1179" dur="500" fill="hold"/>
                                        <p:tgtEl>
                                          <p:spTgt spid="454"/>
                                        </p:tgtEl>
                                        <p:attrNameLst>
                                          <p:attrName>style.rotation</p:attrName>
                                        </p:attrNameLst>
                                      </p:cBhvr>
                                      <p:tavLst>
                                        <p:tav tm="0">
                                          <p:val>
                                            <p:fltVal val="360"/>
                                          </p:val>
                                        </p:tav>
                                        <p:tav tm="100000">
                                          <p:val>
                                            <p:fltVal val="0"/>
                                          </p:val>
                                        </p:tav>
                                      </p:tavLst>
                                    </p:anim>
                                    <p:animEffect transition="in" filter="fade">
                                      <p:cBhvr>
                                        <p:cTn id="1180" dur="500"/>
                                        <p:tgtEl>
                                          <p:spTgt spid="454"/>
                                        </p:tgtEl>
                                      </p:cBhvr>
                                    </p:animEffect>
                                  </p:childTnLst>
                                </p:cTn>
                              </p:par>
                              <p:par>
                                <p:cTn id="1181" presetID="49" presetClass="entr" presetSubtype="0" decel="100000" fill="hold" grpId="0" nodeType="withEffect">
                                  <p:stCondLst>
                                    <p:cond delay="2200"/>
                                  </p:stCondLst>
                                  <p:childTnLst>
                                    <p:set>
                                      <p:cBhvr>
                                        <p:cTn id="1182" dur="1" fill="hold">
                                          <p:stCondLst>
                                            <p:cond delay="0"/>
                                          </p:stCondLst>
                                        </p:cTn>
                                        <p:tgtEl>
                                          <p:spTgt spid="455"/>
                                        </p:tgtEl>
                                        <p:attrNameLst>
                                          <p:attrName>style.visibility</p:attrName>
                                        </p:attrNameLst>
                                      </p:cBhvr>
                                      <p:to>
                                        <p:strVal val="visible"/>
                                      </p:to>
                                    </p:set>
                                    <p:anim calcmode="lin" valueType="num">
                                      <p:cBhvr>
                                        <p:cTn id="1183" dur="500" fill="hold"/>
                                        <p:tgtEl>
                                          <p:spTgt spid="455"/>
                                        </p:tgtEl>
                                        <p:attrNameLst>
                                          <p:attrName>ppt_w</p:attrName>
                                        </p:attrNameLst>
                                      </p:cBhvr>
                                      <p:tavLst>
                                        <p:tav tm="0">
                                          <p:val>
                                            <p:fltVal val="0"/>
                                          </p:val>
                                        </p:tav>
                                        <p:tav tm="100000">
                                          <p:val>
                                            <p:strVal val="#ppt_w"/>
                                          </p:val>
                                        </p:tav>
                                      </p:tavLst>
                                    </p:anim>
                                    <p:anim calcmode="lin" valueType="num">
                                      <p:cBhvr>
                                        <p:cTn id="1184" dur="500" fill="hold"/>
                                        <p:tgtEl>
                                          <p:spTgt spid="455"/>
                                        </p:tgtEl>
                                        <p:attrNameLst>
                                          <p:attrName>ppt_h</p:attrName>
                                        </p:attrNameLst>
                                      </p:cBhvr>
                                      <p:tavLst>
                                        <p:tav tm="0">
                                          <p:val>
                                            <p:fltVal val="0"/>
                                          </p:val>
                                        </p:tav>
                                        <p:tav tm="100000">
                                          <p:val>
                                            <p:strVal val="#ppt_h"/>
                                          </p:val>
                                        </p:tav>
                                      </p:tavLst>
                                    </p:anim>
                                    <p:anim calcmode="lin" valueType="num">
                                      <p:cBhvr>
                                        <p:cTn id="1185" dur="500" fill="hold"/>
                                        <p:tgtEl>
                                          <p:spTgt spid="455"/>
                                        </p:tgtEl>
                                        <p:attrNameLst>
                                          <p:attrName>style.rotation</p:attrName>
                                        </p:attrNameLst>
                                      </p:cBhvr>
                                      <p:tavLst>
                                        <p:tav tm="0">
                                          <p:val>
                                            <p:fltVal val="360"/>
                                          </p:val>
                                        </p:tav>
                                        <p:tav tm="100000">
                                          <p:val>
                                            <p:fltVal val="0"/>
                                          </p:val>
                                        </p:tav>
                                      </p:tavLst>
                                    </p:anim>
                                    <p:animEffect transition="in" filter="fade">
                                      <p:cBhvr>
                                        <p:cTn id="1186" dur="500"/>
                                        <p:tgtEl>
                                          <p:spTgt spid="455"/>
                                        </p:tgtEl>
                                      </p:cBhvr>
                                    </p:animEffect>
                                  </p:childTnLst>
                                </p:cTn>
                              </p:par>
                              <p:par>
                                <p:cTn id="1187" presetID="49" presetClass="entr" presetSubtype="0" decel="100000" fill="hold" grpId="0" nodeType="withEffect">
                                  <p:stCondLst>
                                    <p:cond delay="1600"/>
                                  </p:stCondLst>
                                  <p:childTnLst>
                                    <p:set>
                                      <p:cBhvr>
                                        <p:cTn id="1188" dur="1" fill="hold">
                                          <p:stCondLst>
                                            <p:cond delay="0"/>
                                          </p:stCondLst>
                                        </p:cTn>
                                        <p:tgtEl>
                                          <p:spTgt spid="456"/>
                                        </p:tgtEl>
                                        <p:attrNameLst>
                                          <p:attrName>style.visibility</p:attrName>
                                        </p:attrNameLst>
                                      </p:cBhvr>
                                      <p:to>
                                        <p:strVal val="visible"/>
                                      </p:to>
                                    </p:set>
                                    <p:anim calcmode="lin" valueType="num">
                                      <p:cBhvr>
                                        <p:cTn id="1189" dur="500" fill="hold"/>
                                        <p:tgtEl>
                                          <p:spTgt spid="456"/>
                                        </p:tgtEl>
                                        <p:attrNameLst>
                                          <p:attrName>ppt_w</p:attrName>
                                        </p:attrNameLst>
                                      </p:cBhvr>
                                      <p:tavLst>
                                        <p:tav tm="0">
                                          <p:val>
                                            <p:fltVal val="0"/>
                                          </p:val>
                                        </p:tav>
                                        <p:tav tm="100000">
                                          <p:val>
                                            <p:strVal val="#ppt_w"/>
                                          </p:val>
                                        </p:tav>
                                      </p:tavLst>
                                    </p:anim>
                                    <p:anim calcmode="lin" valueType="num">
                                      <p:cBhvr>
                                        <p:cTn id="1190" dur="500" fill="hold"/>
                                        <p:tgtEl>
                                          <p:spTgt spid="456"/>
                                        </p:tgtEl>
                                        <p:attrNameLst>
                                          <p:attrName>ppt_h</p:attrName>
                                        </p:attrNameLst>
                                      </p:cBhvr>
                                      <p:tavLst>
                                        <p:tav tm="0">
                                          <p:val>
                                            <p:fltVal val="0"/>
                                          </p:val>
                                        </p:tav>
                                        <p:tav tm="100000">
                                          <p:val>
                                            <p:strVal val="#ppt_h"/>
                                          </p:val>
                                        </p:tav>
                                      </p:tavLst>
                                    </p:anim>
                                    <p:anim calcmode="lin" valueType="num">
                                      <p:cBhvr>
                                        <p:cTn id="1191" dur="500" fill="hold"/>
                                        <p:tgtEl>
                                          <p:spTgt spid="456"/>
                                        </p:tgtEl>
                                        <p:attrNameLst>
                                          <p:attrName>style.rotation</p:attrName>
                                        </p:attrNameLst>
                                      </p:cBhvr>
                                      <p:tavLst>
                                        <p:tav tm="0">
                                          <p:val>
                                            <p:fltVal val="360"/>
                                          </p:val>
                                        </p:tav>
                                        <p:tav tm="100000">
                                          <p:val>
                                            <p:fltVal val="0"/>
                                          </p:val>
                                        </p:tav>
                                      </p:tavLst>
                                    </p:anim>
                                    <p:animEffect transition="in" filter="fade">
                                      <p:cBhvr>
                                        <p:cTn id="1192" dur="500"/>
                                        <p:tgtEl>
                                          <p:spTgt spid="456"/>
                                        </p:tgtEl>
                                      </p:cBhvr>
                                    </p:animEffect>
                                  </p:childTnLst>
                                </p:cTn>
                              </p:par>
                              <p:par>
                                <p:cTn id="1193" presetID="49" presetClass="entr" presetSubtype="0" decel="100000" fill="hold" grpId="0" nodeType="withEffect">
                                  <p:stCondLst>
                                    <p:cond delay="500"/>
                                  </p:stCondLst>
                                  <p:childTnLst>
                                    <p:set>
                                      <p:cBhvr>
                                        <p:cTn id="1194" dur="1" fill="hold">
                                          <p:stCondLst>
                                            <p:cond delay="0"/>
                                          </p:stCondLst>
                                        </p:cTn>
                                        <p:tgtEl>
                                          <p:spTgt spid="457"/>
                                        </p:tgtEl>
                                        <p:attrNameLst>
                                          <p:attrName>style.visibility</p:attrName>
                                        </p:attrNameLst>
                                      </p:cBhvr>
                                      <p:to>
                                        <p:strVal val="visible"/>
                                      </p:to>
                                    </p:set>
                                    <p:anim calcmode="lin" valueType="num">
                                      <p:cBhvr>
                                        <p:cTn id="1195" dur="500" fill="hold"/>
                                        <p:tgtEl>
                                          <p:spTgt spid="457"/>
                                        </p:tgtEl>
                                        <p:attrNameLst>
                                          <p:attrName>ppt_w</p:attrName>
                                        </p:attrNameLst>
                                      </p:cBhvr>
                                      <p:tavLst>
                                        <p:tav tm="0">
                                          <p:val>
                                            <p:fltVal val="0"/>
                                          </p:val>
                                        </p:tav>
                                        <p:tav tm="100000">
                                          <p:val>
                                            <p:strVal val="#ppt_w"/>
                                          </p:val>
                                        </p:tav>
                                      </p:tavLst>
                                    </p:anim>
                                    <p:anim calcmode="lin" valueType="num">
                                      <p:cBhvr>
                                        <p:cTn id="1196" dur="500" fill="hold"/>
                                        <p:tgtEl>
                                          <p:spTgt spid="457"/>
                                        </p:tgtEl>
                                        <p:attrNameLst>
                                          <p:attrName>ppt_h</p:attrName>
                                        </p:attrNameLst>
                                      </p:cBhvr>
                                      <p:tavLst>
                                        <p:tav tm="0">
                                          <p:val>
                                            <p:fltVal val="0"/>
                                          </p:val>
                                        </p:tav>
                                        <p:tav tm="100000">
                                          <p:val>
                                            <p:strVal val="#ppt_h"/>
                                          </p:val>
                                        </p:tav>
                                      </p:tavLst>
                                    </p:anim>
                                    <p:anim calcmode="lin" valueType="num">
                                      <p:cBhvr>
                                        <p:cTn id="1197" dur="500" fill="hold"/>
                                        <p:tgtEl>
                                          <p:spTgt spid="457"/>
                                        </p:tgtEl>
                                        <p:attrNameLst>
                                          <p:attrName>style.rotation</p:attrName>
                                        </p:attrNameLst>
                                      </p:cBhvr>
                                      <p:tavLst>
                                        <p:tav tm="0">
                                          <p:val>
                                            <p:fltVal val="360"/>
                                          </p:val>
                                        </p:tav>
                                        <p:tav tm="100000">
                                          <p:val>
                                            <p:fltVal val="0"/>
                                          </p:val>
                                        </p:tav>
                                      </p:tavLst>
                                    </p:anim>
                                    <p:animEffect transition="in" filter="fade">
                                      <p:cBhvr>
                                        <p:cTn id="1198" dur="500"/>
                                        <p:tgtEl>
                                          <p:spTgt spid="457"/>
                                        </p:tgtEl>
                                      </p:cBhvr>
                                    </p:animEffect>
                                  </p:childTnLst>
                                </p:cTn>
                              </p:par>
                              <p:par>
                                <p:cTn id="1199" presetID="49" presetClass="entr" presetSubtype="0" decel="100000" fill="hold" grpId="0" nodeType="withEffect">
                                  <p:stCondLst>
                                    <p:cond delay="3700"/>
                                  </p:stCondLst>
                                  <p:childTnLst>
                                    <p:set>
                                      <p:cBhvr>
                                        <p:cTn id="1200" dur="1" fill="hold">
                                          <p:stCondLst>
                                            <p:cond delay="0"/>
                                          </p:stCondLst>
                                        </p:cTn>
                                        <p:tgtEl>
                                          <p:spTgt spid="458"/>
                                        </p:tgtEl>
                                        <p:attrNameLst>
                                          <p:attrName>style.visibility</p:attrName>
                                        </p:attrNameLst>
                                      </p:cBhvr>
                                      <p:to>
                                        <p:strVal val="visible"/>
                                      </p:to>
                                    </p:set>
                                    <p:anim calcmode="lin" valueType="num">
                                      <p:cBhvr>
                                        <p:cTn id="1201" dur="500" fill="hold"/>
                                        <p:tgtEl>
                                          <p:spTgt spid="458"/>
                                        </p:tgtEl>
                                        <p:attrNameLst>
                                          <p:attrName>ppt_w</p:attrName>
                                        </p:attrNameLst>
                                      </p:cBhvr>
                                      <p:tavLst>
                                        <p:tav tm="0">
                                          <p:val>
                                            <p:fltVal val="0"/>
                                          </p:val>
                                        </p:tav>
                                        <p:tav tm="100000">
                                          <p:val>
                                            <p:strVal val="#ppt_w"/>
                                          </p:val>
                                        </p:tav>
                                      </p:tavLst>
                                    </p:anim>
                                    <p:anim calcmode="lin" valueType="num">
                                      <p:cBhvr>
                                        <p:cTn id="1202" dur="500" fill="hold"/>
                                        <p:tgtEl>
                                          <p:spTgt spid="458"/>
                                        </p:tgtEl>
                                        <p:attrNameLst>
                                          <p:attrName>ppt_h</p:attrName>
                                        </p:attrNameLst>
                                      </p:cBhvr>
                                      <p:tavLst>
                                        <p:tav tm="0">
                                          <p:val>
                                            <p:fltVal val="0"/>
                                          </p:val>
                                        </p:tav>
                                        <p:tav tm="100000">
                                          <p:val>
                                            <p:strVal val="#ppt_h"/>
                                          </p:val>
                                        </p:tav>
                                      </p:tavLst>
                                    </p:anim>
                                    <p:anim calcmode="lin" valueType="num">
                                      <p:cBhvr>
                                        <p:cTn id="1203" dur="500" fill="hold"/>
                                        <p:tgtEl>
                                          <p:spTgt spid="458"/>
                                        </p:tgtEl>
                                        <p:attrNameLst>
                                          <p:attrName>style.rotation</p:attrName>
                                        </p:attrNameLst>
                                      </p:cBhvr>
                                      <p:tavLst>
                                        <p:tav tm="0">
                                          <p:val>
                                            <p:fltVal val="360"/>
                                          </p:val>
                                        </p:tav>
                                        <p:tav tm="100000">
                                          <p:val>
                                            <p:fltVal val="0"/>
                                          </p:val>
                                        </p:tav>
                                      </p:tavLst>
                                    </p:anim>
                                    <p:animEffect transition="in" filter="fade">
                                      <p:cBhvr>
                                        <p:cTn id="1204" dur="500"/>
                                        <p:tgtEl>
                                          <p:spTgt spid="458"/>
                                        </p:tgtEl>
                                      </p:cBhvr>
                                    </p:animEffect>
                                  </p:childTnLst>
                                </p:cTn>
                              </p:par>
                              <p:par>
                                <p:cTn id="1205" presetID="49" presetClass="entr" presetSubtype="0" decel="100000" fill="hold" grpId="0" nodeType="withEffect">
                                  <p:stCondLst>
                                    <p:cond delay="2200"/>
                                  </p:stCondLst>
                                  <p:childTnLst>
                                    <p:set>
                                      <p:cBhvr>
                                        <p:cTn id="1206" dur="1" fill="hold">
                                          <p:stCondLst>
                                            <p:cond delay="0"/>
                                          </p:stCondLst>
                                        </p:cTn>
                                        <p:tgtEl>
                                          <p:spTgt spid="459"/>
                                        </p:tgtEl>
                                        <p:attrNameLst>
                                          <p:attrName>style.visibility</p:attrName>
                                        </p:attrNameLst>
                                      </p:cBhvr>
                                      <p:to>
                                        <p:strVal val="visible"/>
                                      </p:to>
                                    </p:set>
                                    <p:anim calcmode="lin" valueType="num">
                                      <p:cBhvr>
                                        <p:cTn id="1207" dur="500" fill="hold"/>
                                        <p:tgtEl>
                                          <p:spTgt spid="459"/>
                                        </p:tgtEl>
                                        <p:attrNameLst>
                                          <p:attrName>ppt_w</p:attrName>
                                        </p:attrNameLst>
                                      </p:cBhvr>
                                      <p:tavLst>
                                        <p:tav tm="0">
                                          <p:val>
                                            <p:fltVal val="0"/>
                                          </p:val>
                                        </p:tav>
                                        <p:tav tm="100000">
                                          <p:val>
                                            <p:strVal val="#ppt_w"/>
                                          </p:val>
                                        </p:tav>
                                      </p:tavLst>
                                    </p:anim>
                                    <p:anim calcmode="lin" valueType="num">
                                      <p:cBhvr>
                                        <p:cTn id="1208" dur="500" fill="hold"/>
                                        <p:tgtEl>
                                          <p:spTgt spid="459"/>
                                        </p:tgtEl>
                                        <p:attrNameLst>
                                          <p:attrName>ppt_h</p:attrName>
                                        </p:attrNameLst>
                                      </p:cBhvr>
                                      <p:tavLst>
                                        <p:tav tm="0">
                                          <p:val>
                                            <p:fltVal val="0"/>
                                          </p:val>
                                        </p:tav>
                                        <p:tav tm="100000">
                                          <p:val>
                                            <p:strVal val="#ppt_h"/>
                                          </p:val>
                                        </p:tav>
                                      </p:tavLst>
                                    </p:anim>
                                    <p:anim calcmode="lin" valueType="num">
                                      <p:cBhvr>
                                        <p:cTn id="1209" dur="500" fill="hold"/>
                                        <p:tgtEl>
                                          <p:spTgt spid="459"/>
                                        </p:tgtEl>
                                        <p:attrNameLst>
                                          <p:attrName>style.rotation</p:attrName>
                                        </p:attrNameLst>
                                      </p:cBhvr>
                                      <p:tavLst>
                                        <p:tav tm="0">
                                          <p:val>
                                            <p:fltVal val="360"/>
                                          </p:val>
                                        </p:tav>
                                        <p:tav tm="100000">
                                          <p:val>
                                            <p:fltVal val="0"/>
                                          </p:val>
                                        </p:tav>
                                      </p:tavLst>
                                    </p:anim>
                                    <p:animEffect transition="in" filter="fade">
                                      <p:cBhvr>
                                        <p:cTn id="1210" dur="500"/>
                                        <p:tgtEl>
                                          <p:spTgt spid="459"/>
                                        </p:tgtEl>
                                      </p:cBhvr>
                                    </p:animEffect>
                                  </p:childTnLst>
                                </p:cTn>
                              </p:par>
                              <p:par>
                                <p:cTn id="1211" presetID="49" presetClass="entr" presetSubtype="0" decel="100000" fill="hold" grpId="0" nodeType="withEffect">
                                  <p:stCondLst>
                                    <p:cond delay="1000"/>
                                  </p:stCondLst>
                                  <p:childTnLst>
                                    <p:set>
                                      <p:cBhvr>
                                        <p:cTn id="1212" dur="1" fill="hold">
                                          <p:stCondLst>
                                            <p:cond delay="0"/>
                                          </p:stCondLst>
                                        </p:cTn>
                                        <p:tgtEl>
                                          <p:spTgt spid="460"/>
                                        </p:tgtEl>
                                        <p:attrNameLst>
                                          <p:attrName>style.visibility</p:attrName>
                                        </p:attrNameLst>
                                      </p:cBhvr>
                                      <p:to>
                                        <p:strVal val="visible"/>
                                      </p:to>
                                    </p:set>
                                    <p:anim calcmode="lin" valueType="num">
                                      <p:cBhvr>
                                        <p:cTn id="1213" dur="500" fill="hold"/>
                                        <p:tgtEl>
                                          <p:spTgt spid="460"/>
                                        </p:tgtEl>
                                        <p:attrNameLst>
                                          <p:attrName>ppt_w</p:attrName>
                                        </p:attrNameLst>
                                      </p:cBhvr>
                                      <p:tavLst>
                                        <p:tav tm="0">
                                          <p:val>
                                            <p:fltVal val="0"/>
                                          </p:val>
                                        </p:tav>
                                        <p:tav tm="100000">
                                          <p:val>
                                            <p:strVal val="#ppt_w"/>
                                          </p:val>
                                        </p:tav>
                                      </p:tavLst>
                                    </p:anim>
                                    <p:anim calcmode="lin" valueType="num">
                                      <p:cBhvr>
                                        <p:cTn id="1214" dur="500" fill="hold"/>
                                        <p:tgtEl>
                                          <p:spTgt spid="460"/>
                                        </p:tgtEl>
                                        <p:attrNameLst>
                                          <p:attrName>ppt_h</p:attrName>
                                        </p:attrNameLst>
                                      </p:cBhvr>
                                      <p:tavLst>
                                        <p:tav tm="0">
                                          <p:val>
                                            <p:fltVal val="0"/>
                                          </p:val>
                                        </p:tav>
                                        <p:tav tm="100000">
                                          <p:val>
                                            <p:strVal val="#ppt_h"/>
                                          </p:val>
                                        </p:tav>
                                      </p:tavLst>
                                    </p:anim>
                                    <p:anim calcmode="lin" valueType="num">
                                      <p:cBhvr>
                                        <p:cTn id="1215" dur="500" fill="hold"/>
                                        <p:tgtEl>
                                          <p:spTgt spid="460"/>
                                        </p:tgtEl>
                                        <p:attrNameLst>
                                          <p:attrName>style.rotation</p:attrName>
                                        </p:attrNameLst>
                                      </p:cBhvr>
                                      <p:tavLst>
                                        <p:tav tm="0">
                                          <p:val>
                                            <p:fltVal val="360"/>
                                          </p:val>
                                        </p:tav>
                                        <p:tav tm="100000">
                                          <p:val>
                                            <p:fltVal val="0"/>
                                          </p:val>
                                        </p:tav>
                                      </p:tavLst>
                                    </p:anim>
                                    <p:animEffect transition="in" filter="fade">
                                      <p:cBhvr>
                                        <p:cTn id="1216" dur="500"/>
                                        <p:tgtEl>
                                          <p:spTgt spid="460"/>
                                        </p:tgtEl>
                                      </p:cBhvr>
                                    </p:animEffect>
                                  </p:childTnLst>
                                </p:cTn>
                              </p:par>
                              <p:par>
                                <p:cTn id="1217" presetID="49" presetClass="entr" presetSubtype="0" decel="100000" fill="hold" grpId="0" nodeType="withEffect">
                                  <p:stCondLst>
                                    <p:cond delay="0"/>
                                  </p:stCondLst>
                                  <p:childTnLst>
                                    <p:set>
                                      <p:cBhvr>
                                        <p:cTn id="1218" dur="1" fill="hold">
                                          <p:stCondLst>
                                            <p:cond delay="0"/>
                                          </p:stCondLst>
                                        </p:cTn>
                                        <p:tgtEl>
                                          <p:spTgt spid="461"/>
                                        </p:tgtEl>
                                        <p:attrNameLst>
                                          <p:attrName>style.visibility</p:attrName>
                                        </p:attrNameLst>
                                      </p:cBhvr>
                                      <p:to>
                                        <p:strVal val="visible"/>
                                      </p:to>
                                    </p:set>
                                    <p:anim calcmode="lin" valueType="num">
                                      <p:cBhvr>
                                        <p:cTn id="1219" dur="500" fill="hold"/>
                                        <p:tgtEl>
                                          <p:spTgt spid="461"/>
                                        </p:tgtEl>
                                        <p:attrNameLst>
                                          <p:attrName>ppt_w</p:attrName>
                                        </p:attrNameLst>
                                      </p:cBhvr>
                                      <p:tavLst>
                                        <p:tav tm="0">
                                          <p:val>
                                            <p:fltVal val="0"/>
                                          </p:val>
                                        </p:tav>
                                        <p:tav tm="100000">
                                          <p:val>
                                            <p:strVal val="#ppt_w"/>
                                          </p:val>
                                        </p:tav>
                                      </p:tavLst>
                                    </p:anim>
                                    <p:anim calcmode="lin" valueType="num">
                                      <p:cBhvr>
                                        <p:cTn id="1220" dur="500" fill="hold"/>
                                        <p:tgtEl>
                                          <p:spTgt spid="461"/>
                                        </p:tgtEl>
                                        <p:attrNameLst>
                                          <p:attrName>ppt_h</p:attrName>
                                        </p:attrNameLst>
                                      </p:cBhvr>
                                      <p:tavLst>
                                        <p:tav tm="0">
                                          <p:val>
                                            <p:fltVal val="0"/>
                                          </p:val>
                                        </p:tav>
                                        <p:tav tm="100000">
                                          <p:val>
                                            <p:strVal val="#ppt_h"/>
                                          </p:val>
                                        </p:tav>
                                      </p:tavLst>
                                    </p:anim>
                                    <p:anim calcmode="lin" valueType="num">
                                      <p:cBhvr>
                                        <p:cTn id="1221" dur="500" fill="hold"/>
                                        <p:tgtEl>
                                          <p:spTgt spid="461"/>
                                        </p:tgtEl>
                                        <p:attrNameLst>
                                          <p:attrName>style.rotation</p:attrName>
                                        </p:attrNameLst>
                                      </p:cBhvr>
                                      <p:tavLst>
                                        <p:tav tm="0">
                                          <p:val>
                                            <p:fltVal val="360"/>
                                          </p:val>
                                        </p:tav>
                                        <p:tav tm="100000">
                                          <p:val>
                                            <p:fltVal val="0"/>
                                          </p:val>
                                        </p:tav>
                                      </p:tavLst>
                                    </p:anim>
                                    <p:animEffect transition="in" filter="fade">
                                      <p:cBhvr>
                                        <p:cTn id="1222" dur="500"/>
                                        <p:tgtEl>
                                          <p:spTgt spid="461"/>
                                        </p:tgtEl>
                                      </p:cBhvr>
                                    </p:animEffect>
                                  </p:childTnLst>
                                </p:cTn>
                              </p:par>
                              <p:par>
                                <p:cTn id="1223" presetID="49" presetClass="entr" presetSubtype="0" decel="100000" fill="hold" grpId="0" nodeType="withEffect">
                                  <p:stCondLst>
                                    <p:cond delay="1600"/>
                                  </p:stCondLst>
                                  <p:childTnLst>
                                    <p:set>
                                      <p:cBhvr>
                                        <p:cTn id="1224" dur="1" fill="hold">
                                          <p:stCondLst>
                                            <p:cond delay="0"/>
                                          </p:stCondLst>
                                        </p:cTn>
                                        <p:tgtEl>
                                          <p:spTgt spid="462"/>
                                        </p:tgtEl>
                                        <p:attrNameLst>
                                          <p:attrName>style.visibility</p:attrName>
                                        </p:attrNameLst>
                                      </p:cBhvr>
                                      <p:to>
                                        <p:strVal val="visible"/>
                                      </p:to>
                                    </p:set>
                                    <p:anim calcmode="lin" valueType="num">
                                      <p:cBhvr>
                                        <p:cTn id="1225" dur="500" fill="hold"/>
                                        <p:tgtEl>
                                          <p:spTgt spid="462"/>
                                        </p:tgtEl>
                                        <p:attrNameLst>
                                          <p:attrName>ppt_w</p:attrName>
                                        </p:attrNameLst>
                                      </p:cBhvr>
                                      <p:tavLst>
                                        <p:tav tm="0">
                                          <p:val>
                                            <p:fltVal val="0"/>
                                          </p:val>
                                        </p:tav>
                                        <p:tav tm="100000">
                                          <p:val>
                                            <p:strVal val="#ppt_w"/>
                                          </p:val>
                                        </p:tav>
                                      </p:tavLst>
                                    </p:anim>
                                    <p:anim calcmode="lin" valueType="num">
                                      <p:cBhvr>
                                        <p:cTn id="1226" dur="500" fill="hold"/>
                                        <p:tgtEl>
                                          <p:spTgt spid="462"/>
                                        </p:tgtEl>
                                        <p:attrNameLst>
                                          <p:attrName>ppt_h</p:attrName>
                                        </p:attrNameLst>
                                      </p:cBhvr>
                                      <p:tavLst>
                                        <p:tav tm="0">
                                          <p:val>
                                            <p:fltVal val="0"/>
                                          </p:val>
                                        </p:tav>
                                        <p:tav tm="100000">
                                          <p:val>
                                            <p:strVal val="#ppt_h"/>
                                          </p:val>
                                        </p:tav>
                                      </p:tavLst>
                                    </p:anim>
                                    <p:anim calcmode="lin" valueType="num">
                                      <p:cBhvr>
                                        <p:cTn id="1227" dur="500" fill="hold"/>
                                        <p:tgtEl>
                                          <p:spTgt spid="462"/>
                                        </p:tgtEl>
                                        <p:attrNameLst>
                                          <p:attrName>style.rotation</p:attrName>
                                        </p:attrNameLst>
                                      </p:cBhvr>
                                      <p:tavLst>
                                        <p:tav tm="0">
                                          <p:val>
                                            <p:fltVal val="360"/>
                                          </p:val>
                                        </p:tav>
                                        <p:tav tm="100000">
                                          <p:val>
                                            <p:fltVal val="0"/>
                                          </p:val>
                                        </p:tav>
                                      </p:tavLst>
                                    </p:anim>
                                    <p:animEffect transition="in" filter="fade">
                                      <p:cBhvr>
                                        <p:cTn id="1228" dur="500"/>
                                        <p:tgtEl>
                                          <p:spTgt spid="462"/>
                                        </p:tgtEl>
                                      </p:cBhvr>
                                    </p:animEffect>
                                  </p:childTnLst>
                                </p:cTn>
                              </p:par>
                              <p:par>
                                <p:cTn id="1229" presetID="49" presetClass="entr" presetSubtype="0" decel="100000" fill="hold" grpId="0" nodeType="withEffect">
                                  <p:stCondLst>
                                    <p:cond delay="0"/>
                                  </p:stCondLst>
                                  <p:childTnLst>
                                    <p:set>
                                      <p:cBhvr>
                                        <p:cTn id="1230" dur="1" fill="hold">
                                          <p:stCondLst>
                                            <p:cond delay="0"/>
                                          </p:stCondLst>
                                        </p:cTn>
                                        <p:tgtEl>
                                          <p:spTgt spid="463"/>
                                        </p:tgtEl>
                                        <p:attrNameLst>
                                          <p:attrName>style.visibility</p:attrName>
                                        </p:attrNameLst>
                                      </p:cBhvr>
                                      <p:to>
                                        <p:strVal val="visible"/>
                                      </p:to>
                                    </p:set>
                                    <p:anim calcmode="lin" valueType="num">
                                      <p:cBhvr>
                                        <p:cTn id="1231" dur="500" fill="hold"/>
                                        <p:tgtEl>
                                          <p:spTgt spid="463"/>
                                        </p:tgtEl>
                                        <p:attrNameLst>
                                          <p:attrName>ppt_w</p:attrName>
                                        </p:attrNameLst>
                                      </p:cBhvr>
                                      <p:tavLst>
                                        <p:tav tm="0">
                                          <p:val>
                                            <p:fltVal val="0"/>
                                          </p:val>
                                        </p:tav>
                                        <p:tav tm="100000">
                                          <p:val>
                                            <p:strVal val="#ppt_w"/>
                                          </p:val>
                                        </p:tav>
                                      </p:tavLst>
                                    </p:anim>
                                    <p:anim calcmode="lin" valueType="num">
                                      <p:cBhvr>
                                        <p:cTn id="1232" dur="500" fill="hold"/>
                                        <p:tgtEl>
                                          <p:spTgt spid="463"/>
                                        </p:tgtEl>
                                        <p:attrNameLst>
                                          <p:attrName>ppt_h</p:attrName>
                                        </p:attrNameLst>
                                      </p:cBhvr>
                                      <p:tavLst>
                                        <p:tav tm="0">
                                          <p:val>
                                            <p:fltVal val="0"/>
                                          </p:val>
                                        </p:tav>
                                        <p:tav tm="100000">
                                          <p:val>
                                            <p:strVal val="#ppt_h"/>
                                          </p:val>
                                        </p:tav>
                                      </p:tavLst>
                                    </p:anim>
                                    <p:anim calcmode="lin" valueType="num">
                                      <p:cBhvr>
                                        <p:cTn id="1233" dur="500" fill="hold"/>
                                        <p:tgtEl>
                                          <p:spTgt spid="463"/>
                                        </p:tgtEl>
                                        <p:attrNameLst>
                                          <p:attrName>style.rotation</p:attrName>
                                        </p:attrNameLst>
                                      </p:cBhvr>
                                      <p:tavLst>
                                        <p:tav tm="0">
                                          <p:val>
                                            <p:fltVal val="360"/>
                                          </p:val>
                                        </p:tav>
                                        <p:tav tm="100000">
                                          <p:val>
                                            <p:fltVal val="0"/>
                                          </p:val>
                                        </p:tav>
                                      </p:tavLst>
                                    </p:anim>
                                    <p:animEffect transition="in" filter="fade">
                                      <p:cBhvr>
                                        <p:cTn id="1234" dur="500"/>
                                        <p:tgtEl>
                                          <p:spTgt spid="463"/>
                                        </p:tgtEl>
                                      </p:cBhvr>
                                    </p:animEffect>
                                  </p:childTnLst>
                                </p:cTn>
                              </p:par>
                              <p:par>
                                <p:cTn id="1235" presetID="49" presetClass="entr" presetSubtype="0" decel="100000" fill="hold" grpId="0" nodeType="withEffect">
                                  <p:stCondLst>
                                    <p:cond delay="2200"/>
                                  </p:stCondLst>
                                  <p:childTnLst>
                                    <p:set>
                                      <p:cBhvr>
                                        <p:cTn id="1236" dur="1" fill="hold">
                                          <p:stCondLst>
                                            <p:cond delay="0"/>
                                          </p:stCondLst>
                                        </p:cTn>
                                        <p:tgtEl>
                                          <p:spTgt spid="464"/>
                                        </p:tgtEl>
                                        <p:attrNameLst>
                                          <p:attrName>style.visibility</p:attrName>
                                        </p:attrNameLst>
                                      </p:cBhvr>
                                      <p:to>
                                        <p:strVal val="visible"/>
                                      </p:to>
                                    </p:set>
                                    <p:anim calcmode="lin" valueType="num">
                                      <p:cBhvr>
                                        <p:cTn id="1237" dur="500" fill="hold"/>
                                        <p:tgtEl>
                                          <p:spTgt spid="464"/>
                                        </p:tgtEl>
                                        <p:attrNameLst>
                                          <p:attrName>ppt_w</p:attrName>
                                        </p:attrNameLst>
                                      </p:cBhvr>
                                      <p:tavLst>
                                        <p:tav tm="0">
                                          <p:val>
                                            <p:fltVal val="0"/>
                                          </p:val>
                                        </p:tav>
                                        <p:tav tm="100000">
                                          <p:val>
                                            <p:strVal val="#ppt_w"/>
                                          </p:val>
                                        </p:tav>
                                      </p:tavLst>
                                    </p:anim>
                                    <p:anim calcmode="lin" valueType="num">
                                      <p:cBhvr>
                                        <p:cTn id="1238" dur="500" fill="hold"/>
                                        <p:tgtEl>
                                          <p:spTgt spid="464"/>
                                        </p:tgtEl>
                                        <p:attrNameLst>
                                          <p:attrName>ppt_h</p:attrName>
                                        </p:attrNameLst>
                                      </p:cBhvr>
                                      <p:tavLst>
                                        <p:tav tm="0">
                                          <p:val>
                                            <p:fltVal val="0"/>
                                          </p:val>
                                        </p:tav>
                                        <p:tav tm="100000">
                                          <p:val>
                                            <p:strVal val="#ppt_h"/>
                                          </p:val>
                                        </p:tav>
                                      </p:tavLst>
                                    </p:anim>
                                    <p:anim calcmode="lin" valueType="num">
                                      <p:cBhvr>
                                        <p:cTn id="1239" dur="500" fill="hold"/>
                                        <p:tgtEl>
                                          <p:spTgt spid="464"/>
                                        </p:tgtEl>
                                        <p:attrNameLst>
                                          <p:attrName>style.rotation</p:attrName>
                                        </p:attrNameLst>
                                      </p:cBhvr>
                                      <p:tavLst>
                                        <p:tav tm="0">
                                          <p:val>
                                            <p:fltVal val="360"/>
                                          </p:val>
                                        </p:tav>
                                        <p:tav tm="100000">
                                          <p:val>
                                            <p:fltVal val="0"/>
                                          </p:val>
                                        </p:tav>
                                      </p:tavLst>
                                    </p:anim>
                                    <p:animEffect transition="in" filter="fade">
                                      <p:cBhvr>
                                        <p:cTn id="1240" dur="500"/>
                                        <p:tgtEl>
                                          <p:spTgt spid="464"/>
                                        </p:tgtEl>
                                      </p:cBhvr>
                                    </p:animEffect>
                                  </p:childTnLst>
                                </p:cTn>
                              </p:par>
                              <p:par>
                                <p:cTn id="1241" presetID="49" presetClass="entr" presetSubtype="0" decel="100000" fill="hold" grpId="0" nodeType="withEffect">
                                  <p:stCondLst>
                                    <p:cond delay="1600"/>
                                  </p:stCondLst>
                                  <p:childTnLst>
                                    <p:set>
                                      <p:cBhvr>
                                        <p:cTn id="1242" dur="1" fill="hold">
                                          <p:stCondLst>
                                            <p:cond delay="0"/>
                                          </p:stCondLst>
                                        </p:cTn>
                                        <p:tgtEl>
                                          <p:spTgt spid="465"/>
                                        </p:tgtEl>
                                        <p:attrNameLst>
                                          <p:attrName>style.visibility</p:attrName>
                                        </p:attrNameLst>
                                      </p:cBhvr>
                                      <p:to>
                                        <p:strVal val="visible"/>
                                      </p:to>
                                    </p:set>
                                    <p:anim calcmode="lin" valueType="num">
                                      <p:cBhvr>
                                        <p:cTn id="1243" dur="500" fill="hold"/>
                                        <p:tgtEl>
                                          <p:spTgt spid="465"/>
                                        </p:tgtEl>
                                        <p:attrNameLst>
                                          <p:attrName>ppt_w</p:attrName>
                                        </p:attrNameLst>
                                      </p:cBhvr>
                                      <p:tavLst>
                                        <p:tav tm="0">
                                          <p:val>
                                            <p:fltVal val="0"/>
                                          </p:val>
                                        </p:tav>
                                        <p:tav tm="100000">
                                          <p:val>
                                            <p:strVal val="#ppt_w"/>
                                          </p:val>
                                        </p:tav>
                                      </p:tavLst>
                                    </p:anim>
                                    <p:anim calcmode="lin" valueType="num">
                                      <p:cBhvr>
                                        <p:cTn id="1244" dur="500" fill="hold"/>
                                        <p:tgtEl>
                                          <p:spTgt spid="465"/>
                                        </p:tgtEl>
                                        <p:attrNameLst>
                                          <p:attrName>ppt_h</p:attrName>
                                        </p:attrNameLst>
                                      </p:cBhvr>
                                      <p:tavLst>
                                        <p:tav tm="0">
                                          <p:val>
                                            <p:fltVal val="0"/>
                                          </p:val>
                                        </p:tav>
                                        <p:tav tm="100000">
                                          <p:val>
                                            <p:strVal val="#ppt_h"/>
                                          </p:val>
                                        </p:tav>
                                      </p:tavLst>
                                    </p:anim>
                                    <p:anim calcmode="lin" valueType="num">
                                      <p:cBhvr>
                                        <p:cTn id="1245" dur="500" fill="hold"/>
                                        <p:tgtEl>
                                          <p:spTgt spid="465"/>
                                        </p:tgtEl>
                                        <p:attrNameLst>
                                          <p:attrName>style.rotation</p:attrName>
                                        </p:attrNameLst>
                                      </p:cBhvr>
                                      <p:tavLst>
                                        <p:tav tm="0">
                                          <p:val>
                                            <p:fltVal val="360"/>
                                          </p:val>
                                        </p:tav>
                                        <p:tav tm="100000">
                                          <p:val>
                                            <p:fltVal val="0"/>
                                          </p:val>
                                        </p:tav>
                                      </p:tavLst>
                                    </p:anim>
                                    <p:animEffect transition="in" filter="fade">
                                      <p:cBhvr>
                                        <p:cTn id="1246" dur="500"/>
                                        <p:tgtEl>
                                          <p:spTgt spid="465"/>
                                        </p:tgtEl>
                                      </p:cBhvr>
                                    </p:animEffect>
                                  </p:childTnLst>
                                </p:cTn>
                              </p:par>
                              <p:par>
                                <p:cTn id="1247" presetID="49" presetClass="entr" presetSubtype="0" decel="100000" fill="hold" grpId="0" nodeType="withEffect">
                                  <p:stCondLst>
                                    <p:cond delay="0"/>
                                  </p:stCondLst>
                                  <p:childTnLst>
                                    <p:set>
                                      <p:cBhvr>
                                        <p:cTn id="1248" dur="1" fill="hold">
                                          <p:stCondLst>
                                            <p:cond delay="0"/>
                                          </p:stCondLst>
                                        </p:cTn>
                                        <p:tgtEl>
                                          <p:spTgt spid="466"/>
                                        </p:tgtEl>
                                        <p:attrNameLst>
                                          <p:attrName>style.visibility</p:attrName>
                                        </p:attrNameLst>
                                      </p:cBhvr>
                                      <p:to>
                                        <p:strVal val="visible"/>
                                      </p:to>
                                    </p:set>
                                    <p:anim calcmode="lin" valueType="num">
                                      <p:cBhvr>
                                        <p:cTn id="1249" dur="500" fill="hold"/>
                                        <p:tgtEl>
                                          <p:spTgt spid="466"/>
                                        </p:tgtEl>
                                        <p:attrNameLst>
                                          <p:attrName>ppt_w</p:attrName>
                                        </p:attrNameLst>
                                      </p:cBhvr>
                                      <p:tavLst>
                                        <p:tav tm="0">
                                          <p:val>
                                            <p:fltVal val="0"/>
                                          </p:val>
                                        </p:tav>
                                        <p:tav tm="100000">
                                          <p:val>
                                            <p:strVal val="#ppt_w"/>
                                          </p:val>
                                        </p:tav>
                                      </p:tavLst>
                                    </p:anim>
                                    <p:anim calcmode="lin" valueType="num">
                                      <p:cBhvr>
                                        <p:cTn id="1250" dur="500" fill="hold"/>
                                        <p:tgtEl>
                                          <p:spTgt spid="466"/>
                                        </p:tgtEl>
                                        <p:attrNameLst>
                                          <p:attrName>ppt_h</p:attrName>
                                        </p:attrNameLst>
                                      </p:cBhvr>
                                      <p:tavLst>
                                        <p:tav tm="0">
                                          <p:val>
                                            <p:fltVal val="0"/>
                                          </p:val>
                                        </p:tav>
                                        <p:tav tm="100000">
                                          <p:val>
                                            <p:strVal val="#ppt_h"/>
                                          </p:val>
                                        </p:tav>
                                      </p:tavLst>
                                    </p:anim>
                                    <p:anim calcmode="lin" valueType="num">
                                      <p:cBhvr>
                                        <p:cTn id="1251" dur="500" fill="hold"/>
                                        <p:tgtEl>
                                          <p:spTgt spid="466"/>
                                        </p:tgtEl>
                                        <p:attrNameLst>
                                          <p:attrName>style.rotation</p:attrName>
                                        </p:attrNameLst>
                                      </p:cBhvr>
                                      <p:tavLst>
                                        <p:tav tm="0">
                                          <p:val>
                                            <p:fltVal val="360"/>
                                          </p:val>
                                        </p:tav>
                                        <p:tav tm="100000">
                                          <p:val>
                                            <p:fltVal val="0"/>
                                          </p:val>
                                        </p:tav>
                                      </p:tavLst>
                                    </p:anim>
                                    <p:animEffect transition="in" filter="fade">
                                      <p:cBhvr>
                                        <p:cTn id="1252" dur="500"/>
                                        <p:tgtEl>
                                          <p:spTgt spid="466"/>
                                        </p:tgtEl>
                                      </p:cBhvr>
                                    </p:animEffect>
                                  </p:childTnLst>
                                </p:cTn>
                              </p:par>
                              <p:par>
                                <p:cTn id="1253" presetID="49" presetClass="entr" presetSubtype="0" decel="100000" fill="hold" grpId="0" nodeType="withEffect">
                                  <p:stCondLst>
                                    <p:cond delay="1000"/>
                                  </p:stCondLst>
                                  <p:childTnLst>
                                    <p:set>
                                      <p:cBhvr>
                                        <p:cTn id="1254" dur="1" fill="hold">
                                          <p:stCondLst>
                                            <p:cond delay="0"/>
                                          </p:stCondLst>
                                        </p:cTn>
                                        <p:tgtEl>
                                          <p:spTgt spid="467"/>
                                        </p:tgtEl>
                                        <p:attrNameLst>
                                          <p:attrName>style.visibility</p:attrName>
                                        </p:attrNameLst>
                                      </p:cBhvr>
                                      <p:to>
                                        <p:strVal val="visible"/>
                                      </p:to>
                                    </p:set>
                                    <p:anim calcmode="lin" valueType="num">
                                      <p:cBhvr>
                                        <p:cTn id="1255" dur="500" fill="hold"/>
                                        <p:tgtEl>
                                          <p:spTgt spid="467"/>
                                        </p:tgtEl>
                                        <p:attrNameLst>
                                          <p:attrName>ppt_w</p:attrName>
                                        </p:attrNameLst>
                                      </p:cBhvr>
                                      <p:tavLst>
                                        <p:tav tm="0">
                                          <p:val>
                                            <p:fltVal val="0"/>
                                          </p:val>
                                        </p:tav>
                                        <p:tav tm="100000">
                                          <p:val>
                                            <p:strVal val="#ppt_w"/>
                                          </p:val>
                                        </p:tav>
                                      </p:tavLst>
                                    </p:anim>
                                    <p:anim calcmode="lin" valueType="num">
                                      <p:cBhvr>
                                        <p:cTn id="1256" dur="500" fill="hold"/>
                                        <p:tgtEl>
                                          <p:spTgt spid="467"/>
                                        </p:tgtEl>
                                        <p:attrNameLst>
                                          <p:attrName>ppt_h</p:attrName>
                                        </p:attrNameLst>
                                      </p:cBhvr>
                                      <p:tavLst>
                                        <p:tav tm="0">
                                          <p:val>
                                            <p:fltVal val="0"/>
                                          </p:val>
                                        </p:tav>
                                        <p:tav tm="100000">
                                          <p:val>
                                            <p:strVal val="#ppt_h"/>
                                          </p:val>
                                        </p:tav>
                                      </p:tavLst>
                                    </p:anim>
                                    <p:anim calcmode="lin" valueType="num">
                                      <p:cBhvr>
                                        <p:cTn id="1257" dur="500" fill="hold"/>
                                        <p:tgtEl>
                                          <p:spTgt spid="467"/>
                                        </p:tgtEl>
                                        <p:attrNameLst>
                                          <p:attrName>style.rotation</p:attrName>
                                        </p:attrNameLst>
                                      </p:cBhvr>
                                      <p:tavLst>
                                        <p:tav tm="0">
                                          <p:val>
                                            <p:fltVal val="360"/>
                                          </p:val>
                                        </p:tav>
                                        <p:tav tm="100000">
                                          <p:val>
                                            <p:fltVal val="0"/>
                                          </p:val>
                                        </p:tav>
                                      </p:tavLst>
                                    </p:anim>
                                    <p:animEffect transition="in" filter="fade">
                                      <p:cBhvr>
                                        <p:cTn id="1258" dur="500"/>
                                        <p:tgtEl>
                                          <p:spTgt spid="467"/>
                                        </p:tgtEl>
                                      </p:cBhvr>
                                    </p:animEffect>
                                  </p:childTnLst>
                                </p:cTn>
                              </p:par>
                              <p:par>
                                <p:cTn id="1259" presetID="49" presetClass="entr" presetSubtype="0" decel="100000" fill="hold" grpId="0" nodeType="withEffect">
                                  <p:stCondLst>
                                    <p:cond delay="1000"/>
                                  </p:stCondLst>
                                  <p:childTnLst>
                                    <p:set>
                                      <p:cBhvr>
                                        <p:cTn id="1260" dur="1" fill="hold">
                                          <p:stCondLst>
                                            <p:cond delay="0"/>
                                          </p:stCondLst>
                                        </p:cTn>
                                        <p:tgtEl>
                                          <p:spTgt spid="468"/>
                                        </p:tgtEl>
                                        <p:attrNameLst>
                                          <p:attrName>style.visibility</p:attrName>
                                        </p:attrNameLst>
                                      </p:cBhvr>
                                      <p:to>
                                        <p:strVal val="visible"/>
                                      </p:to>
                                    </p:set>
                                    <p:anim calcmode="lin" valueType="num">
                                      <p:cBhvr>
                                        <p:cTn id="1261" dur="500" fill="hold"/>
                                        <p:tgtEl>
                                          <p:spTgt spid="468"/>
                                        </p:tgtEl>
                                        <p:attrNameLst>
                                          <p:attrName>ppt_w</p:attrName>
                                        </p:attrNameLst>
                                      </p:cBhvr>
                                      <p:tavLst>
                                        <p:tav tm="0">
                                          <p:val>
                                            <p:fltVal val="0"/>
                                          </p:val>
                                        </p:tav>
                                        <p:tav tm="100000">
                                          <p:val>
                                            <p:strVal val="#ppt_w"/>
                                          </p:val>
                                        </p:tav>
                                      </p:tavLst>
                                    </p:anim>
                                    <p:anim calcmode="lin" valueType="num">
                                      <p:cBhvr>
                                        <p:cTn id="1262" dur="500" fill="hold"/>
                                        <p:tgtEl>
                                          <p:spTgt spid="468"/>
                                        </p:tgtEl>
                                        <p:attrNameLst>
                                          <p:attrName>ppt_h</p:attrName>
                                        </p:attrNameLst>
                                      </p:cBhvr>
                                      <p:tavLst>
                                        <p:tav tm="0">
                                          <p:val>
                                            <p:fltVal val="0"/>
                                          </p:val>
                                        </p:tav>
                                        <p:tav tm="100000">
                                          <p:val>
                                            <p:strVal val="#ppt_h"/>
                                          </p:val>
                                        </p:tav>
                                      </p:tavLst>
                                    </p:anim>
                                    <p:anim calcmode="lin" valueType="num">
                                      <p:cBhvr>
                                        <p:cTn id="1263" dur="500" fill="hold"/>
                                        <p:tgtEl>
                                          <p:spTgt spid="468"/>
                                        </p:tgtEl>
                                        <p:attrNameLst>
                                          <p:attrName>style.rotation</p:attrName>
                                        </p:attrNameLst>
                                      </p:cBhvr>
                                      <p:tavLst>
                                        <p:tav tm="0">
                                          <p:val>
                                            <p:fltVal val="360"/>
                                          </p:val>
                                        </p:tav>
                                        <p:tav tm="100000">
                                          <p:val>
                                            <p:fltVal val="0"/>
                                          </p:val>
                                        </p:tav>
                                      </p:tavLst>
                                    </p:anim>
                                    <p:animEffect transition="in" filter="fade">
                                      <p:cBhvr>
                                        <p:cTn id="1264" dur="500"/>
                                        <p:tgtEl>
                                          <p:spTgt spid="468"/>
                                        </p:tgtEl>
                                      </p:cBhvr>
                                    </p:animEffect>
                                  </p:childTnLst>
                                </p:cTn>
                              </p:par>
                              <p:par>
                                <p:cTn id="1265" presetID="49" presetClass="entr" presetSubtype="0" decel="100000" fill="hold" grpId="0" nodeType="withEffect">
                                  <p:stCondLst>
                                    <p:cond delay="3700"/>
                                  </p:stCondLst>
                                  <p:childTnLst>
                                    <p:set>
                                      <p:cBhvr>
                                        <p:cTn id="1266" dur="1" fill="hold">
                                          <p:stCondLst>
                                            <p:cond delay="0"/>
                                          </p:stCondLst>
                                        </p:cTn>
                                        <p:tgtEl>
                                          <p:spTgt spid="469"/>
                                        </p:tgtEl>
                                        <p:attrNameLst>
                                          <p:attrName>style.visibility</p:attrName>
                                        </p:attrNameLst>
                                      </p:cBhvr>
                                      <p:to>
                                        <p:strVal val="visible"/>
                                      </p:to>
                                    </p:set>
                                    <p:anim calcmode="lin" valueType="num">
                                      <p:cBhvr>
                                        <p:cTn id="1267" dur="500" fill="hold"/>
                                        <p:tgtEl>
                                          <p:spTgt spid="469"/>
                                        </p:tgtEl>
                                        <p:attrNameLst>
                                          <p:attrName>ppt_w</p:attrName>
                                        </p:attrNameLst>
                                      </p:cBhvr>
                                      <p:tavLst>
                                        <p:tav tm="0">
                                          <p:val>
                                            <p:fltVal val="0"/>
                                          </p:val>
                                        </p:tav>
                                        <p:tav tm="100000">
                                          <p:val>
                                            <p:strVal val="#ppt_w"/>
                                          </p:val>
                                        </p:tav>
                                      </p:tavLst>
                                    </p:anim>
                                    <p:anim calcmode="lin" valueType="num">
                                      <p:cBhvr>
                                        <p:cTn id="1268" dur="500" fill="hold"/>
                                        <p:tgtEl>
                                          <p:spTgt spid="469"/>
                                        </p:tgtEl>
                                        <p:attrNameLst>
                                          <p:attrName>ppt_h</p:attrName>
                                        </p:attrNameLst>
                                      </p:cBhvr>
                                      <p:tavLst>
                                        <p:tav tm="0">
                                          <p:val>
                                            <p:fltVal val="0"/>
                                          </p:val>
                                        </p:tav>
                                        <p:tav tm="100000">
                                          <p:val>
                                            <p:strVal val="#ppt_h"/>
                                          </p:val>
                                        </p:tav>
                                      </p:tavLst>
                                    </p:anim>
                                    <p:anim calcmode="lin" valueType="num">
                                      <p:cBhvr>
                                        <p:cTn id="1269" dur="500" fill="hold"/>
                                        <p:tgtEl>
                                          <p:spTgt spid="469"/>
                                        </p:tgtEl>
                                        <p:attrNameLst>
                                          <p:attrName>style.rotation</p:attrName>
                                        </p:attrNameLst>
                                      </p:cBhvr>
                                      <p:tavLst>
                                        <p:tav tm="0">
                                          <p:val>
                                            <p:fltVal val="360"/>
                                          </p:val>
                                        </p:tav>
                                        <p:tav tm="100000">
                                          <p:val>
                                            <p:fltVal val="0"/>
                                          </p:val>
                                        </p:tav>
                                      </p:tavLst>
                                    </p:anim>
                                    <p:animEffect transition="in" filter="fade">
                                      <p:cBhvr>
                                        <p:cTn id="1270" dur="500"/>
                                        <p:tgtEl>
                                          <p:spTgt spid="469"/>
                                        </p:tgtEl>
                                      </p:cBhvr>
                                    </p:animEffect>
                                  </p:childTnLst>
                                </p:cTn>
                              </p:par>
                              <p:par>
                                <p:cTn id="1271" presetID="49" presetClass="entr" presetSubtype="0" decel="100000" fill="hold" grpId="0" nodeType="withEffect">
                                  <p:stCondLst>
                                    <p:cond delay="1600"/>
                                  </p:stCondLst>
                                  <p:childTnLst>
                                    <p:set>
                                      <p:cBhvr>
                                        <p:cTn id="1272" dur="1" fill="hold">
                                          <p:stCondLst>
                                            <p:cond delay="0"/>
                                          </p:stCondLst>
                                        </p:cTn>
                                        <p:tgtEl>
                                          <p:spTgt spid="470"/>
                                        </p:tgtEl>
                                        <p:attrNameLst>
                                          <p:attrName>style.visibility</p:attrName>
                                        </p:attrNameLst>
                                      </p:cBhvr>
                                      <p:to>
                                        <p:strVal val="visible"/>
                                      </p:to>
                                    </p:set>
                                    <p:anim calcmode="lin" valueType="num">
                                      <p:cBhvr>
                                        <p:cTn id="1273" dur="500" fill="hold"/>
                                        <p:tgtEl>
                                          <p:spTgt spid="470"/>
                                        </p:tgtEl>
                                        <p:attrNameLst>
                                          <p:attrName>ppt_w</p:attrName>
                                        </p:attrNameLst>
                                      </p:cBhvr>
                                      <p:tavLst>
                                        <p:tav tm="0">
                                          <p:val>
                                            <p:fltVal val="0"/>
                                          </p:val>
                                        </p:tav>
                                        <p:tav tm="100000">
                                          <p:val>
                                            <p:strVal val="#ppt_w"/>
                                          </p:val>
                                        </p:tav>
                                      </p:tavLst>
                                    </p:anim>
                                    <p:anim calcmode="lin" valueType="num">
                                      <p:cBhvr>
                                        <p:cTn id="1274" dur="500" fill="hold"/>
                                        <p:tgtEl>
                                          <p:spTgt spid="470"/>
                                        </p:tgtEl>
                                        <p:attrNameLst>
                                          <p:attrName>ppt_h</p:attrName>
                                        </p:attrNameLst>
                                      </p:cBhvr>
                                      <p:tavLst>
                                        <p:tav tm="0">
                                          <p:val>
                                            <p:fltVal val="0"/>
                                          </p:val>
                                        </p:tav>
                                        <p:tav tm="100000">
                                          <p:val>
                                            <p:strVal val="#ppt_h"/>
                                          </p:val>
                                        </p:tav>
                                      </p:tavLst>
                                    </p:anim>
                                    <p:anim calcmode="lin" valueType="num">
                                      <p:cBhvr>
                                        <p:cTn id="1275" dur="500" fill="hold"/>
                                        <p:tgtEl>
                                          <p:spTgt spid="470"/>
                                        </p:tgtEl>
                                        <p:attrNameLst>
                                          <p:attrName>style.rotation</p:attrName>
                                        </p:attrNameLst>
                                      </p:cBhvr>
                                      <p:tavLst>
                                        <p:tav tm="0">
                                          <p:val>
                                            <p:fltVal val="360"/>
                                          </p:val>
                                        </p:tav>
                                        <p:tav tm="100000">
                                          <p:val>
                                            <p:fltVal val="0"/>
                                          </p:val>
                                        </p:tav>
                                      </p:tavLst>
                                    </p:anim>
                                    <p:animEffect transition="in" filter="fade">
                                      <p:cBhvr>
                                        <p:cTn id="1276" dur="500"/>
                                        <p:tgtEl>
                                          <p:spTgt spid="470"/>
                                        </p:tgtEl>
                                      </p:cBhvr>
                                    </p:animEffect>
                                  </p:childTnLst>
                                </p:cTn>
                              </p:par>
                              <p:par>
                                <p:cTn id="1277" presetID="49" presetClass="entr" presetSubtype="0" decel="100000" fill="hold" grpId="0" nodeType="withEffect">
                                  <p:stCondLst>
                                    <p:cond delay="0"/>
                                  </p:stCondLst>
                                  <p:childTnLst>
                                    <p:set>
                                      <p:cBhvr>
                                        <p:cTn id="1278" dur="1" fill="hold">
                                          <p:stCondLst>
                                            <p:cond delay="0"/>
                                          </p:stCondLst>
                                        </p:cTn>
                                        <p:tgtEl>
                                          <p:spTgt spid="471"/>
                                        </p:tgtEl>
                                        <p:attrNameLst>
                                          <p:attrName>style.visibility</p:attrName>
                                        </p:attrNameLst>
                                      </p:cBhvr>
                                      <p:to>
                                        <p:strVal val="visible"/>
                                      </p:to>
                                    </p:set>
                                    <p:anim calcmode="lin" valueType="num">
                                      <p:cBhvr>
                                        <p:cTn id="1279" dur="500" fill="hold"/>
                                        <p:tgtEl>
                                          <p:spTgt spid="471"/>
                                        </p:tgtEl>
                                        <p:attrNameLst>
                                          <p:attrName>ppt_w</p:attrName>
                                        </p:attrNameLst>
                                      </p:cBhvr>
                                      <p:tavLst>
                                        <p:tav tm="0">
                                          <p:val>
                                            <p:fltVal val="0"/>
                                          </p:val>
                                        </p:tav>
                                        <p:tav tm="100000">
                                          <p:val>
                                            <p:strVal val="#ppt_w"/>
                                          </p:val>
                                        </p:tav>
                                      </p:tavLst>
                                    </p:anim>
                                    <p:anim calcmode="lin" valueType="num">
                                      <p:cBhvr>
                                        <p:cTn id="1280" dur="500" fill="hold"/>
                                        <p:tgtEl>
                                          <p:spTgt spid="471"/>
                                        </p:tgtEl>
                                        <p:attrNameLst>
                                          <p:attrName>ppt_h</p:attrName>
                                        </p:attrNameLst>
                                      </p:cBhvr>
                                      <p:tavLst>
                                        <p:tav tm="0">
                                          <p:val>
                                            <p:fltVal val="0"/>
                                          </p:val>
                                        </p:tav>
                                        <p:tav tm="100000">
                                          <p:val>
                                            <p:strVal val="#ppt_h"/>
                                          </p:val>
                                        </p:tav>
                                      </p:tavLst>
                                    </p:anim>
                                    <p:anim calcmode="lin" valueType="num">
                                      <p:cBhvr>
                                        <p:cTn id="1281" dur="500" fill="hold"/>
                                        <p:tgtEl>
                                          <p:spTgt spid="471"/>
                                        </p:tgtEl>
                                        <p:attrNameLst>
                                          <p:attrName>style.rotation</p:attrName>
                                        </p:attrNameLst>
                                      </p:cBhvr>
                                      <p:tavLst>
                                        <p:tav tm="0">
                                          <p:val>
                                            <p:fltVal val="360"/>
                                          </p:val>
                                        </p:tav>
                                        <p:tav tm="100000">
                                          <p:val>
                                            <p:fltVal val="0"/>
                                          </p:val>
                                        </p:tav>
                                      </p:tavLst>
                                    </p:anim>
                                    <p:animEffect transition="in" filter="fade">
                                      <p:cBhvr>
                                        <p:cTn id="1282" dur="500"/>
                                        <p:tgtEl>
                                          <p:spTgt spid="471"/>
                                        </p:tgtEl>
                                      </p:cBhvr>
                                    </p:animEffect>
                                  </p:childTnLst>
                                </p:cTn>
                              </p:par>
                              <p:par>
                                <p:cTn id="1283" presetID="49" presetClass="entr" presetSubtype="0" decel="100000" fill="hold" grpId="0" nodeType="withEffect">
                                  <p:stCondLst>
                                    <p:cond delay="2200"/>
                                  </p:stCondLst>
                                  <p:childTnLst>
                                    <p:set>
                                      <p:cBhvr>
                                        <p:cTn id="1284" dur="1" fill="hold">
                                          <p:stCondLst>
                                            <p:cond delay="0"/>
                                          </p:stCondLst>
                                        </p:cTn>
                                        <p:tgtEl>
                                          <p:spTgt spid="472"/>
                                        </p:tgtEl>
                                        <p:attrNameLst>
                                          <p:attrName>style.visibility</p:attrName>
                                        </p:attrNameLst>
                                      </p:cBhvr>
                                      <p:to>
                                        <p:strVal val="visible"/>
                                      </p:to>
                                    </p:set>
                                    <p:anim calcmode="lin" valueType="num">
                                      <p:cBhvr>
                                        <p:cTn id="1285" dur="500" fill="hold"/>
                                        <p:tgtEl>
                                          <p:spTgt spid="472"/>
                                        </p:tgtEl>
                                        <p:attrNameLst>
                                          <p:attrName>ppt_w</p:attrName>
                                        </p:attrNameLst>
                                      </p:cBhvr>
                                      <p:tavLst>
                                        <p:tav tm="0">
                                          <p:val>
                                            <p:fltVal val="0"/>
                                          </p:val>
                                        </p:tav>
                                        <p:tav tm="100000">
                                          <p:val>
                                            <p:strVal val="#ppt_w"/>
                                          </p:val>
                                        </p:tav>
                                      </p:tavLst>
                                    </p:anim>
                                    <p:anim calcmode="lin" valueType="num">
                                      <p:cBhvr>
                                        <p:cTn id="1286" dur="500" fill="hold"/>
                                        <p:tgtEl>
                                          <p:spTgt spid="472"/>
                                        </p:tgtEl>
                                        <p:attrNameLst>
                                          <p:attrName>ppt_h</p:attrName>
                                        </p:attrNameLst>
                                      </p:cBhvr>
                                      <p:tavLst>
                                        <p:tav tm="0">
                                          <p:val>
                                            <p:fltVal val="0"/>
                                          </p:val>
                                        </p:tav>
                                        <p:tav tm="100000">
                                          <p:val>
                                            <p:strVal val="#ppt_h"/>
                                          </p:val>
                                        </p:tav>
                                      </p:tavLst>
                                    </p:anim>
                                    <p:anim calcmode="lin" valueType="num">
                                      <p:cBhvr>
                                        <p:cTn id="1287" dur="500" fill="hold"/>
                                        <p:tgtEl>
                                          <p:spTgt spid="472"/>
                                        </p:tgtEl>
                                        <p:attrNameLst>
                                          <p:attrName>style.rotation</p:attrName>
                                        </p:attrNameLst>
                                      </p:cBhvr>
                                      <p:tavLst>
                                        <p:tav tm="0">
                                          <p:val>
                                            <p:fltVal val="360"/>
                                          </p:val>
                                        </p:tav>
                                        <p:tav tm="100000">
                                          <p:val>
                                            <p:fltVal val="0"/>
                                          </p:val>
                                        </p:tav>
                                      </p:tavLst>
                                    </p:anim>
                                    <p:animEffect transition="in" filter="fade">
                                      <p:cBhvr>
                                        <p:cTn id="1288" dur="500"/>
                                        <p:tgtEl>
                                          <p:spTgt spid="472"/>
                                        </p:tgtEl>
                                      </p:cBhvr>
                                    </p:animEffect>
                                  </p:childTnLst>
                                </p:cTn>
                              </p:par>
                              <p:par>
                                <p:cTn id="1289" presetID="49" presetClass="entr" presetSubtype="0" decel="100000" fill="hold" grpId="0" nodeType="withEffect">
                                  <p:stCondLst>
                                    <p:cond delay="1600"/>
                                  </p:stCondLst>
                                  <p:childTnLst>
                                    <p:set>
                                      <p:cBhvr>
                                        <p:cTn id="1290" dur="1" fill="hold">
                                          <p:stCondLst>
                                            <p:cond delay="0"/>
                                          </p:stCondLst>
                                        </p:cTn>
                                        <p:tgtEl>
                                          <p:spTgt spid="473"/>
                                        </p:tgtEl>
                                        <p:attrNameLst>
                                          <p:attrName>style.visibility</p:attrName>
                                        </p:attrNameLst>
                                      </p:cBhvr>
                                      <p:to>
                                        <p:strVal val="visible"/>
                                      </p:to>
                                    </p:set>
                                    <p:anim calcmode="lin" valueType="num">
                                      <p:cBhvr>
                                        <p:cTn id="1291" dur="500" fill="hold"/>
                                        <p:tgtEl>
                                          <p:spTgt spid="473"/>
                                        </p:tgtEl>
                                        <p:attrNameLst>
                                          <p:attrName>ppt_w</p:attrName>
                                        </p:attrNameLst>
                                      </p:cBhvr>
                                      <p:tavLst>
                                        <p:tav tm="0">
                                          <p:val>
                                            <p:fltVal val="0"/>
                                          </p:val>
                                        </p:tav>
                                        <p:tav tm="100000">
                                          <p:val>
                                            <p:strVal val="#ppt_w"/>
                                          </p:val>
                                        </p:tav>
                                      </p:tavLst>
                                    </p:anim>
                                    <p:anim calcmode="lin" valueType="num">
                                      <p:cBhvr>
                                        <p:cTn id="1292" dur="500" fill="hold"/>
                                        <p:tgtEl>
                                          <p:spTgt spid="473"/>
                                        </p:tgtEl>
                                        <p:attrNameLst>
                                          <p:attrName>ppt_h</p:attrName>
                                        </p:attrNameLst>
                                      </p:cBhvr>
                                      <p:tavLst>
                                        <p:tav tm="0">
                                          <p:val>
                                            <p:fltVal val="0"/>
                                          </p:val>
                                        </p:tav>
                                        <p:tav tm="100000">
                                          <p:val>
                                            <p:strVal val="#ppt_h"/>
                                          </p:val>
                                        </p:tav>
                                      </p:tavLst>
                                    </p:anim>
                                    <p:anim calcmode="lin" valueType="num">
                                      <p:cBhvr>
                                        <p:cTn id="1293" dur="500" fill="hold"/>
                                        <p:tgtEl>
                                          <p:spTgt spid="473"/>
                                        </p:tgtEl>
                                        <p:attrNameLst>
                                          <p:attrName>style.rotation</p:attrName>
                                        </p:attrNameLst>
                                      </p:cBhvr>
                                      <p:tavLst>
                                        <p:tav tm="0">
                                          <p:val>
                                            <p:fltVal val="360"/>
                                          </p:val>
                                        </p:tav>
                                        <p:tav tm="100000">
                                          <p:val>
                                            <p:fltVal val="0"/>
                                          </p:val>
                                        </p:tav>
                                      </p:tavLst>
                                    </p:anim>
                                    <p:animEffect transition="in" filter="fade">
                                      <p:cBhvr>
                                        <p:cTn id="1294" dur="500"/>
                                        <p:tgtEl>
                                          <p:spTgt spid="473"/>
                                        </p:tgtEl>
                                      </p:cBhvr>
                                    </p:animEffect>
                                  </p:childTnLst>
                                </p:cTn>
                              </p:par>
                              <p:par>
                                <p:cTn id="1295" presetID="49" presetClass="entr" presetSubtype="0" decel="100000" fill="hold" grpId="0" nodeType="withEffect">
                                  <p:stCondLst>
                                    <p:cond delay="0"/>
                                  </p:stCondLst>
                                  <p:childTnLst>
                                    <p:set>
                                      <p:cBhvr>
                                        <p:cTn id="1296" dur="1" fill="hold">
                                          <p:stCondLst>
                                            <p:cond delay="0"/>
                                          </p:stCondLst>
                                        </p:cTn>
                                        <p:tgtEl>
                                          <p:spTgt spid="474"/>
                                        </p:tgtEl>
                                        <p:attrNameLst>
                                          <p:attrName>style.visibility</p:attrName>
                                        </p:attrNameLst>
                                      </p:cBhvr>
                                      <p:to>
                                        <p:strVal val="visible"/>
                                      </p:to>
                                    </p:set>
                                    <p:anim calcmode="lin" valueType="num">
                                      <p:cBhvr>
                                        <p:cTn id="1297" dur="500" fill="hold"/>
                                        <p:tgtEl>
                                          <p:spTgt spid="474"/>
                                        </p:tgtEl>
                                        <p:attrNameLst>
                                          <p:attrName>ppt_w</p:attrName>
                                        </p:attrNameLst>
                                      </p:cBhvr>
                                      <p:tavLst>
                                        <p:tav tm="0">
                                          <p:val>
                                            <p:fltVal val="0"/>
                                          </p:val>
                                        </p:tav>
                                        <p:tav tm="100000">
                                          <p:val>
                                            <p:strVal val="#ppt_w"/>
                                          </p:val>
                                        </p:tav>
                                      </p:tavLst>
                                    </p:anim>
                                    <p:anim calcmode="lin" valueType="num">
                                      <p:cBhvr>
                                        <p:cTn id="1298" dur="500" fill="hold"/>
                                        <p:tgtEl>
                                          <p:spTgt spid="474"/>
                                        </p:tgtEl>
                                        <p:attrNameLst>
                                          <p:attrName>ppt_h</p:attrName>
                                        </p:attrNameLst>
                                      </p:cBhvr>
                                      <p:tavLst>
                                        <p:tav tm="0">
                                          <p:val>
                                            <p:fltVal val="0"/>
                                          </p:val>
                                        </p:tav>
                                        <p:tav tm="100000">
                                          <p:val>
                                            <p:strVal val="#ppt_h"/>
                                          </p:val>
                                        </p:tav>
                                      </p:tavLst>
                                    </p:anim>
                                    <p:anim calcmode="lin" valueType="num">
                                      <p:cBhvr>
                                        <p:cTn id="1299" dur="500" fill="hold"/>
                                        <p:tgtEl>
                                          <p:spTgt spid="474"/>
                                        </p:tgtEl>
                                        <p:attrNameLst>
                                          <p:attrName>style.rotation</p:attrName>
                                        </p:attrNameLst>
                                      </p:cBhvr>
                                      <p:tavLst>
                                        <p:tav tm="0">
                                          <p:val>
                                            <p:fltVal val="360"/>
                                          </p:val>
                                        </p:tav>
                                        <p:tav tm="100000">
                                          <p:val>
                                            <p:fltVal val="0"/>
                                          </p:val>
                                        </p:tav>
                                      </p:tavLst>
                                    </p:anim>
                                    <p:animEffect transition="in" filter="fade">
                                      <p:cBhvr>
                                        <p:cTn id="1300" dur="500"/>
                                        <p:tgtEl>
                                          <p:spTgt spid="474"/>
                                        </p:tgtEl>
                                      </p:cBhvr>
                                    </p:animEffect>
                                  </p:childTnLst>
                                </p:cTn>
                              </p:par>
                              <p:par>
                                <p:cTn id="1301" presetID="49" presetClass="entr" presetSubtype="0" decel="100000" fill="hold" grpId="0" nodeType="withEffect">
                                  <p:stCondLst>
                                    <p:cond delay="2200"/>
                                  </p:stCondLst>
                                  <p:childTnLst>
                                    <p:set>
                                      <p:cBhvr>
                                        <p:cTn id="1302" dur="1" fill="hold">
                                          <p:stCondLst>
                                            <p:cond delay="0"/>
                                          </p:stCondLst>
                                        </p:cTn>
                                        <p:tgtEl>
                                          <p:spTgt spid="475"/>
                                        </p:tgtEl>
                                        <p:attrNameLst>
                                          <p:attrName>style.visibility</p:attrName>
                                        </p:attrNameLst>
                                      </p:cBhvr>
                                      <p:to>
                                        <p:strVal val="visible"/>
                                      </p:to>
                                    </p:set>
                                    <p:anim calcmode="lin" valueType="num">
                                      <p:cBhvr>
                                        <p:cTn id="1303" dur="500" fill="hold"/>
                                        <p:tgtEl>
                                          <p:spTgt spid="475"/>
                                        </p:tgtEl>
                                        <p:attrNameLst>
                                          <p:attrName>ppt_w</p:attrName>
                                        </p:attrNameLst>
                                      </p:cBhvr>
                                      <p:tavLst>
                                        <p:tav tm="0">
                                          <p:val>
                                            <p:fltVal val="0"/>
                                          </p:val>
                                        </p:tav>
                                        <p:tav tm="100000">
                                          <p:val>
                                            <p:strVal val="#ppt_w"/>
                                          </p:val>
                                        </p:tav>
                                      </p:tavLst>
                                    </p:anim>
                                    <p:anim calcmode="lin" valueType="num">
                                      <p:cBhvr>
                                        <p:cTn id="1304" dur="500" fill="hold"/>
                                        <p:tgtEl>
                                          <p:spTgt spid="475"/>
                                        </p:tgtEl>
                                        <p:attrNameLst>
                                          <p:attrName>ppt_h</p:attrName>
                                        </p:attrNameLst>
                                      </p:cBhvr>
                                      <p:tavLst>
                                        <p:tav tm="0">
                                          <p:val>
                                            <p:fltVal val="0"/>
                                          </p:val>
                                        </p:tav>
                                        <p:tav tm="100000">
                                          <p:val>
                                            <p:strVal val="#ppt_h"/>
                                          </p:val>
                                        </p:tav>
                                      </p:tavLst>
                                    </p:anim>
                                    <p:anim calcmode="lin" valueType="num">
                                      <p:cBhvr>
                                        <p:cTn id="1305" dur="500" fill="hold"/>
                                        <p:tgtEl>
                                          <p:spTgt spid="475"/>
                                        </p:tgtEl>
                                        <p:attrNameLst>
                                          <p:attrName>style.rotation</p:attrName>
                                        </p:attrNameLst>
                                      </p:cBhvr>
                                      <p:tavLst>
                                        <p:tav tm="0">
                                          <p:val>
                                            <p:fltVal val="360"/>
                                          </p:val>
                                        </p:tav>
                                        <p:tav tm="100000">
                                          <p:val>
                                            <p:fltVal val="0"/>
                                          </p:val>
                                        </p:tav>
                                      </p:tavLst>
                                    </p:anim>
                                    <p:animEffect transition="in" filter="fade">
                                      <p:cBhvr>
                                        <p:cTn id="1306" dur="500"/>
                                        <p:tgtEl>
                                          <p:spTgt spid="475"/>
                                        </p:tgtEl>
                                      </p:cBhvr>
                                    </p:animEffect>
                                  </p:childTnLst>
                                </p:cTn>
                              </p:par>
                              <p:par>
                                <p:cTn id="1307" presetID="49" presetClass="entr" presetSubtype="0" decel="100000" fill="hold" grpId="0" nodeType="withEffect">
                                  <p:stCondLst>
                                    <p:cond delay="500"/>
                                  </p:stCondLst>
                                  <p:childTnLst>
                                    <p:set>
                                      <p:cBhvr>
                                        <p:cTn id="1308" dur="1" fill="hold">
                                          <p:stCondLst>
                                            <p:cond delay="0"/>
                                          </p:stCondLst>
                                        </p:cTn>
                                        <p:tgtEl>
                                          <p:spTgt spid="476"/>
                                        </p:tgtEl>
                                        <p:attrNameLst>
                                          <p:attrName>style.visibility</p:attrName>
                                        </p:attrNameLst>
                                      </p:cBhvr>
                                      <p:to>
                                        <p:strVal val="visible"/>
                                      </p:to>
                                    </p:set>
                                    <p:anim calcmode="lin" valueType="num">
                                      <p:cBhvr>
                                        <p:cTn id="1309" dur="500" fill="hold"/>
                                        <p:tgtEl>
                                          <p:spTgt spid="476"/>
                                        </p:tgtEl>
                                        <p:attrNameLst>
                                          <p:attrName>ppt_w</p:attrName>
                                        </p:attrNameLst>
                                      </p:cBhvr>
                                      <p:tavLst>
                                        <p:tav tm="0">
                                          <p:val>
                                            <p:fltVal val="0"/>
                                          </p:val>
                                        </p:tav>
                                        <p:tav tm="100000">
                                          <p:val>
                                            <p:strVal val="#ppt_w"/>
                                          </p:val>
                                        </p:tav>
                                      </p:tavLst>
                                    </p:anim>
                                    <p:anim calcmode="lin" valueType="num">
                                      <p:cBhvr>
                                        <p:cTn id="1310" dur="500" fill="hold"/>
                                        <p:tgtEl>
                                          <p:spTgt spid="476"/>
                                        </p:tgtEl>
                                        <p:attrNameLst>
                                          <p:attrName>ppt_h</p:attrName>
                                        </p:attrNameLst>
                                      </p:cBhvr>
                                      <p:tavLst>
                                        <p:tav tm="0">
                                          <p:val>
                                            <p:fltVal val="0"/>
                                          </p:val>
                                        </p:tav>
                                        <p:tav tm="100000">
                                          <p:val>
                                            <p:strVal val="#ppt_h"/>
                                          </p:val>
                                        </p:tav>
                                      </p:tavLst>
                                    </p:anim>
                                    <p:anim calcmode="lin" valueType="num">
                                      <p:cBhvr>
                                        <p:cTn id="1311" dur="500" fill="hold"/>
                                        <p:tgtEl>
                                          <p:spTgt spid="476"/>
                                        </p:tgtEl>
                                        <p:attrNameLst>
                                          <p:attrName>style.rotation</p:attrName>
                                        </p:attrNameLst>
                                      </p:cBhvr>
                                      <p:tavLst>
                                        <p:tav tm="0">
                                          <p:val>
                                            <p:fltVal val="360"/>
                                          </p:val>
                                        </p:tav>
                                        <p:tav tm="100000">
                                          <p:val>
                                            <p:fltVal val="0"/>
                                          </p:val>
                                        </p:tav>
                                      </p:tavLst>
                                    </p:anim>
                                    <p:animEffect transition="in" filter="fade">
                                      <p:cBhvr>
                                        <p:cTn id="1312" dur="500"/>
                                        <p:tgtEl>
                                          <p:spTgt spid="476"/>
                                        </p:tgtEl>
                                      </p:cBhvr>
                                    </p:animEffect>
                                  </p:childTnLst>
                                </p:cTn>
                              </p:par>
                              <p:par>
                                <p:cTn id="1313" presetID="49" presetClass="entr" presetSubtype="0" decel="100000" fill="hold" grpId="0" nodeType="withEffect">
                                  <p:stCondLst>
                                    <p:cond delay="3200"/>
                                  </p:stCondLst>
                                  <p:childTnLst>
                                    <p:set>
                                      <p:cBhvr>
                                        <p:cTn id="1314" dur="1" fill="hold">
                                          <p:stCondLst>
                                            <p:cond delay="0"/>
                                          </p:stCondLst>
                                        </p:cTn>
                                        <p:tgtEl>
                                          <p:spTgt spid="477"/>
                                        </p:tgtEl>
                                        <p:attrNameLst>
                                          <p:attrName>style.visibility</p:attrName>
                                        </p:attrNameLst>
                                      </p:cBhvr>
                                      <p:to>
                                        <p:strVal val="visible"/>
                                      </p:to>
                                    </p:set>
                                    <p:anim calcmode="lin" valueType="num">
                                      <p:cBhvr>
                                        <p:cTn id="1315" dur="500" fill="hold"/>
                                        <p:tgtEl>
                                          <p:spTgt spid="477"/>
                                        </p:tgtEl>
                                        <p:attrNameLst>
                                          <p:attrName>ppt_w</p:attrName>
                                        </p:attrNameLst>
                                      </p:cBhvr>
                                      <p:tavLst>
                                        <p:tav tm="0">
                                          <p:val>
                                            <p:fltVal val="0"/>
                                          </p:val>
                                        </p:tav>
                                        <p:tav tm="100000">
                                          <p:val>
                                            <p:strVal val="#ppt_w"/>
                                          </p:val>
                                        </p:tav>
                                      </p:tavLst>
                                    </p:anim>
                                    <p:anim calcmode="lin" valueType="num">
                                      <p:cBhvr>
                                        <p:cTn id="1316" dur="500" fill="hold"/>
                                        <p:tgtEl>
                                          <p:spTgt spid="477"/>
                                        </p:tgtEl>
                                        <p:attrNameLst>
                                          <p:attrName>ppt_h</p:attrName>
                                        </p:attrNameLst>
                                      </p:cBhvr>
                                      <p:tavLst>
                                        <p:tav tm="0">
                                          <p:val>
                                            <p:fltVal val="0"/>
                                          </p:val>
                                        </p:tav>
                                        <p:tav tm="100000">
                                          <p:val>
                                            <p:strVal val="#ppt_h"/>
                                          </p:val>
                                        </p:tav>
                                      </p:tavLst>
                                    </p:anim>
                                    <p:anim calcmode="lin" valueType="num">
                                      <p:cBhvr>
                                        <p:cTn id="1317" dur="500" fill="hold"/>
                                        <p:tgtEl>
                                          <p:spTgt spid="477"/>
                                        </p:tgtEl>
                                        <p:attrNameLst>
                                          <p:attrName>style.rotation</p:attrName>
                                        </p:attrNameLst>
                                      </p:cBhvr>
                                      <p:tavLst>
                                        <p:tav tm="0">
                                          <p:val>
                                            <p:fltVal val="360"/>
                                          </p:val>
                                        </p:tav>
                                        <p:tav tm="100000">
                                          <p:val>
                                            <p:fltVal val="0"/>
                                          </p:val>
                                        </p:tav>
                                      </p:tavLst>
                                    </p:anim>
                                    <p:animEffect transition="in" filter="fade">
                                      <p:cBhvr>
                                        <p:cTn id="1318" dur="500"/>
                                        <p:tgtEl>
                                          <p:spTgt spid="477"/>
                                        </p:tgtEl>
                                      </p:cBhvr>
                                    </p:animEffect>
                                  </p:childTnLst>
                                </p:cTn>
                              </p:par>
                              <p:par>
                                <p:cTn id="1319" presetID="49" presetClass="entr" presetSubtype="0" decel="100000" fill="hold" grpId="0" nodeType="withEffect">
                                  <p:stCondLst>
                                    <p:cond delay="2200"/>
                                  </p:stCondLst>
                                  <p:childTnLst>
                                    <p:set>
                                      <p:cBhvr>
                                        <p:cTn id="1320" dur="1" fill="hold">
                                          <p:stCondLst>
                                            <p:cond delay="0"/>
                                          </p:stCondLst>
                                        </p:cTn>
                                        <p:tgtEl>
                                          <p:spTgt spid="478"/>
                                        </p:tgtEl>
                                        <p:attrNameLst>
                                          <p:attrName>style.visibility</p:attrName>
                                        </p:attrNameLst>
                                      </p:cBhvr>
                                      <p:to>
                                        <p:strVal val="visible"/>
                                      </p:to>
                                    </p:set>
                                    <p:anim calcmode="lin" valueType="num">
                                      <p:cBhvr>
                                        <p:cTn id="1321" dur="500" fill="hold"/>
                                        <p:tgtEl>
                                          <p:spTgt spid="478"/>
                                        </p:tgtEl>
                                        <p:attrNameLst>
                                          <p:attrName>ppt_w</p:attrName>
                                        </p:attrNameLst>
                                      </p:cBhvr>
                                      <p:tavLst>
                                        <p:tav tm="0">
                                          <p:val>
                                            <p:fltVal val="0"/>
                                          </p:val>
                                        </p:tav>
                                        <p:tav tm="100000">
                                          <p:val>
                                            <p:strVal val="#ppt_w"/>
                                          </p:val>
                                        </p:tav>
                                      </p:tavLst>
                                    </p:anim>
                                    <p:anim calcmode="lin" valueType="num">
                                      <p:cBhvr>
                                        <p:cTn id="1322" dur="500" fill="hold"/>
                                        <p:tgtEl>
                                          <p:spTgt spid="478"/>
                                        </p:tgtEl>
                                        <p:attrNameLst>
                                          <p:attrName>ppt_h</p:attrName>
                                        </p:attrNameLst>
                                      </p:cBhvr>
                                      <p:tavLst>
                                        <p:tav tm="0">
                                          <p:val>
                                            <p:fltVal val="0"/>
                                          </p:val>
                                        </p:tav>
                                        <p:tav tm="100000">
                                          <p:val>
                                            <p:strVal val="#ppt_h"/>
                                          </p:val>
                                        </p:tav>
                                      </p:tavLst>
                                    </p:anim>
                                    <p:anim calcmode="lin" valueType="num">
                                      <p:cBhvr>
                                        <p:cTn id="1323" dur="500" fill="hold"/>
                                        <p:tgtEl>
                                          <p:spTgt spid="478"/>
                                        </p:tgtEl>
                                        <p:attrNameLst>
                                          <p:attrName>style.rotation</p:attrName>
                                        </p:attrNameLst>
                                      </p:cBhvr>
                                      <p:tavLst>
                                        <p:tav tm="0">
                                          <p:val>
                                            <p:fltVal val="360"/>
                                          </p:val>
                                        </p:tav>
                                        <p:tav tm="100000">
                                          <p:val>
                                            <p:fltVal val="0"/>
                                          </p:val>
                                        </p:tav>
                                      </p:tavLst>
                                    </p:anim>
                                    <p:animEffect transition="in" filter="fade">
                                      <p:cBhvr>
                                        <p:cTn id="1324" dur="500"/>
                                        <p:tgtEl>
                                          <p:spTgt spid="478"/>
                                        </p:tgtEl>
                                      </p:cBhvr>
                                    </p:animEffect>
                                  </p:childTnLst>
                                </p:cTn>
                              </p:par>
                              <p:par>
                                <p:cTn id="1325" presetID="49" presetClass="entr" presetSubtype="0" decel="100000" fill="hold" grpId="0" nodeType="withEffect">
                                  <p:stCondLst>
                                    <p:cond delay="1000"/>
                                  </p:stCondLst>
                                  <p:childTnLst>
                                    <p:set>
                                      <p:cBhvr>
                                        <p:cTn id="1326" dur="1" fill="hold">
                                          <p:stCondLst>
                                            <p:cond delay="0"/>
                                          </p:stCondLst>
                                        </p:cTn>
                                        <p:tgtEl>
                                          <p:spTgt spid="479"/>
                                        </p:tgtEl>
                                        <p:attrNameLst>
                                          <p:attrName>style.visibility</p:attrName>
                                        </p:attrNameLst>
                                      </p:cBhvr>
                                      <p:to>
                                        <p:strVal val="visible"/>
                                      </p:to>
                                    </p:set>
                                    <p:anim calcmode="lin" valueType="num">
                                      <p:cBhvr>
                                        <p:cTn id="1327" dur="500" fill="hold"/>
                                        <p:tgtEl>
                                          <p:spTgt spid="479"/>
                                        </p:tgtEl>
                                        <p:attrNameLst>
                                          <p:attrName>ppt_w</p:attrName>
                                        </p:attrNameLst>
                                      </p:cBhvr>
                                      <p:tavLst>
                                        <p:tav tm="0">
                                          <p:val>
                                            <p:fltVal val="0"/>
                                          </p:val>
                                        </p:tav>
                                        <p:tav tm="100000">
                                          <p:val>
                                            <p:strVal val="#ppt_w"/>
                                          </p:val>
                                        </p:tav>
                                      </p:tavLst>
                                    </p:anim>
                                    <p:anim calcmode="lin" valueType="num">
                                      <p:cBhvr>
                                        <p:cTn id="1328" dur="500" fill="hold"/>
                                        <p:tgtEl>
                                          <p:spTgt spid="479"/>
                                        </p:tgtEl>
                                        <p:attrNameLst>
                                          <p:attrName>ppt_h</p:attrName>
                                        </p:attrNameLst>
                                      </p:cBhvr>
                                      <p:tavLst>
                                        <p:tav tm="0">
                                          <p:val>
                                            <p:fltVal val="0"/>
                                          </p:val>
                                        </p:tav>
                                        <p:tav tm="100000">
                                          <p:val>
                                            <p:strVal val="#ppt_h"/>
                                          </p:val>
                                        </p:tav>
                                      </p:tavLst>
                                    </p:anim>
                                    <p:anim calcmode="lin" valueType="num">
                                      <p:cBhvr>
                                        <p:cTn id="1329" dur="500" fill="hold"/>
                                        <p:tgtEl>
                                          <p:spTgt spid="479"/>
                                        </p:tgtEl>
                                        <p:attrNameLst>
                                          <p:attrName>style.rotation</p:attrName>
                                        </p:attrNameLst>
                                      </p:cBhvr>
                                      <p:tavLst>
                                        <p:tav tm="0">
                                          <p:val>
                                            <p:fltVal val="360"/>
                                          </p:val>
                                        </p:tav>
                                        <p:tav tm="100000">
                                          <p:val>
                                            <p:fltVal val="0"/>
                                          </p:val>
                                        </p:tav>
                                      </p:tavLst>
                                    </p:anim>
                                    <p:animEffect transition="in" filter="fade">
                                      <p:cBhvr>
                                        <p:cTn id="1330" dur="500"/>
                                        <p:tgtEl>
                                          <p:spTgt spid="479"/>
                                        </p:tgtEl>
                                      </p:cBhvr>
                                    </p:animEffect>
                                  </p:childTnLst>
                                </p:cTn>
                              </p:par>
                              <p:par>
                                <p:cTn id="1331" presetID="49" presetClass="entr" presetSubtype="0" decel="100000" fill="hold" grpId="0" nodeType="withEffect">
                                  <p:stCondLst>
                                    <p:cond delay="1600"/>
                                  </p:stCondLst>
                                  <p:childTnLst>
                                    <p:set>
                                      <p:cBhvr>
                                        <p:cTn id="1332" dur="1" fill="hold">
                                          <p:stCondLst>
                                            <p:cond delay="0"/>
                                          </p:stCondLst>
                                        </p:cTn>
                                        <p:tgtEl>
                                          <p:spTgt spid="480"/>
                                        </p:tgtEl>
                                        <p:attrNameLst>
                                          <p:attrName>style.visibility</p:attrName>
                                        </p:attrNameLst>
                                      </p:cBhvr>
                                      <p:to>
                                        <p:strVal val="visible"/>
                                      </p:to>
                                    </p:set>
                                    <p:anim calcmode="lin" valueType="num">
                                      <p:cBhvr>
                                        <p:cTn id="1333" dur="500" fill="hold"/>
                                        <p:tgtEl>
                                          <p:spTgt spid="480"/>
                                        </p:tgtEl>
                                        <p:attrNameLst>
                                          <p:attrName>ppt_w</p:attrName>
                                        </p:attrNameLst>
                                      </p:cBhvr>
                                      <p:tavLst>
                                        <p:tav tm="0">
                                          <p:val>
                                            <p:fltVal val="0"/>
                                          </p:val>
                                        </p:tav>
                                        <p:tav tm="100000">
                                          <p:val>
                                            <p:strVal val="#ppt_w"/>
                                          </p:val>
                                        </p:tav>
                                      </p:tavLst>
                                    </p:anim>
                                    <p:anim calcmode="lin" valueType="num">
                                      <p:cBhvr>
                                        <p:cTn id="1334" dur="500" fill="hold"/>
                                        <p:tgtEl>
                                          <p:spTgt spid="480"/>
                                        </p:tgtEl>
                                        <p:attrNameLst>
                                          <p:attrName>ppt_h</p:attrName>
                                        </p:attrNameLst>
                                      </p:cBhvr>
                                      <p:tavLst>
                                        <p:tav tm="0">
                                          <p:val>
                                            <p:fltVal val="0"/>
                                          </p:val>
                                        </p:tav>
                                        <p:tav tm="100000">
                                          <p:val>
                                            <p:strVal val="#ppt_h"/>
                                          </p:val>
                                        </p:tav>
                                      </p:tavLst>
                                    </p:anim>
                                    <p:anim calcmode="lin" valueType="num">
                                      <p:cBhvr>
                                        <p:cTn id="1335" dur="500" fill="hold"/>
                                        <p:tgtEl>
                                          <p:spTgt spid="480"/>
                                        </p:tgtEl>
                                        <p:attrNameLst>
                                          <p:attrName>style.rotation</p:attrName>
                                        </p:attrNameLst>
                                      </p:cBhvr>
                                      <p:tavLst>
                                        <p:tav tm="0">
                                          <p:val>
                                            <p:fltVal val="360"/>
                                          </p:val>
                                        </p:tav>
                                        <p:tav tm="100000">
                                          <p:val>
                                            <p:fltVal val="0"/>
                                          </p:val>
                                        </p:tav>
                                      </p:tavLst>
                                    </p:anim>
                                    <p:animEffect transition="in" filter="fade">
                                      <p:cBhvr>
                                        <p:cTn id="1336" dur="500"/>
                                        <p:tgtEl>
                                          <p:spTgt spid="480"/>
                                        </p:tgtEl>
                                      </p:cBhvr>
                                    </p:animEffect>
                                  </p:childTnLst>
                                </p:cTn>
                              </p:par>
                              <p:par>
                                <p:cTn id="1337" presetID="49" presetClass="entr" presetSubtype="0" decel="100000" fill="hold" grpId="0" nodeType="withEffect">
                                  <p:stCondLst>
                                    <p:cond delay="0"/>
                                  </p:stCondLst>
                                  <p:childTnLst>
                                    <p:set>
                                      <p:cBhvr>
                                        <p:cTn id="1338" dur="1" fill="hold">
                                          <p:stCondLst>
                                            <p:cond delay="0"/>
                                          </p:stCondLst>
                                        </p:cTn>
                                        <p:tgtEl>
                                          <p:spTgt spid="481"/>
                                        </p:tgtEl>
                                        <p:attrNameLst>
                                          <p:attrName>style.visibility</p:attrName>
                                        </p:attrNameLst>
                                      </p:cBhvr>
                                      <p:to>
                                        <p:strVal val="visible"/>
                                      </p:to>
                                    </p:set>
                                    <p:anim calcmode="lin" valueType="num">
                                      <p:cBhvr>
                                        <p:cTn id="1339" dur="500" fill="hold"/>
                                        <p:tgtEl>
                                          <p:spTgt spid="481"/>
                                        </p:tgtEl>
                                        <p:attrNameLst>
                                          <p:attrName>ppt_w</p:attrName>
                                        </p:attrNameLst>
                                      </p:cBhvr>
                                      <p:tavLst>
                                        <p:tav tm="0">
                                          <p:val>
                                            <p:fltVal val="0"/>
                                          </p:val>
                                        </p:tav>
                                        <p:tav tm="100000">
                                          <p:val>
                                            <p:strVal val="#ppt_w"/>
                                          </p:val>
                                        </p:tav>
                                      </p:tavLst>
                                    </p:anim>
                                    <p:anim calcmode="lin" valueType="num">
                                      <p:cBhvr>
                                        <p:cTn id="1340" dur="500" fill="hold"/>
                                        <p:tgtEl>
                                          <p:spTgt spid="481"/>
                                        </p:tgtEl>
                                        <p:attrNameLst>
                                          <p:attrName>ppt_h</p:attrName>
                                        </p:attrNameLst>
                                      </p:cBhvr>
                                      <p:tavLst>
                                        <p:tav tm="0">
                                          <p:val>
                                            <p:fltVal val="0"/>
                                          </p:val>
                                        </p:tav>
                                        <p:tav tm="100000">
                                          <p:val>
                                            <p:strVal val="#ppt_h"/>
                                          </p:val>
                                        </p:tav>
                                      </p:tavLst>
                                    </p:anim>
                                    <p:anim calcmode="lin" valueType="num">
                                      <p:cBhvr>
                                        <p:cTn id="1341" dur="500" fill="hold"/>
                                        <p:tgtEl>
                                          <p:spTgt spid="481"/>
                                        </p:tgtEl>
                                        <p:attrNameLst>
                                          <p:attrName>style.rotation</p:attrName>
                                        </p:attrNameLst>
                                      </p:cBhvr>
                                      <p:tavLst>
                                        <p:tav tm="0">
                                          <p:val>
                                            <p:fltVal val="360"/>
                                          </p:val>
                                        </p:tav>
                                        <p:tav tm="100000">
                                          <p:val>
                                            <p:fltVal val="0"/>
                                          </p:val>
                                        </p:tav>
                                      </p:tavLst>
                                    </p:anim>
                                    <p:animEffect transition="in" filter="fade">
                                      <p:cBhvr>
                                        <p:cTn id="1342" dur="500"/>
                                        <p:tgtEl>
                                          <p:spTgt spid="481"/>
                                        </p:tgtEl>
                                      </p:cBhvr>
                                    </p:animEffect>
                                  </p:childTnLst>
                                </p:cTn>
                              </p:par>
                              <p:par>
                                <p:cTn id="1343" presetID="49" presetClass="entr" presetSubtype="0" decel="100000" fill="hold" grpId="0" nodeType="withEffect">
                                  <p:stCondLst>
                                    <p:cond delay="2200"/>
                                  </p:stCondLst>
                                  <p:childTnLst>
                                    <p:set>
                                      <p:cBhvr>
                                        <p:cTn id="1344" dur="1" fill="hold">
                                          <p:stCondLst>
                                            <p:cond delay="0"/>
                                          </p:stCondLst>
                                        </p:cTn>
                                        <p:tgtEl>
                                          <p:spTgt spid="482"/>
                                        </p:tgtEl>
                                        <p:attrNameLst>
                                          <p:attrName>style.visibility</p:attrName>
                                        </p:attrNameLst>
                                      </p:cBhvr>
                                      <p:to>
                                        <p:strVal val="visible"/>
                                      </p:to>
                                    </p:set>
                                    <p:anim calcmode="lin" valueType="num">
                                      <p:cBhvr>
                                        <p:cTn id="1345" dur="500" fill="hold"/>
                                        <p:tgtEl>
                                          <p:spTgt spid="482"/>
                                        </p:tgtEl>
                                        <p:attrNameLst>
                                          <p:attrName>ppt_w</p:attrName>
                                        </p:attrNameLst>
                                      </p:cBhvr>
                                      <p:tavLst>
                                        <p:tav tm="0">
                                          <p:val>
                                            <p:fltVal val="0"/>
                                          </p:val>
                                        </p:tav>
                                        <p:tav tm="100000">
                                          <p:val>
                                            <p:strVal val="#ppt_w"/>
                                          </p:val>
                                        </p:tav>
                                      </p:tavLst>
                                    </p:anim>
                                    <p:anim calcmode="lin" valueType="num">
                                      <p:cBhvr>
                                        <p:cTn id="1346" dur="500" fill="hold"/>
                                        <p:tgtEl>
                                          <p:spTgt spid="482"/>
                                        </p:tgtEl>
                                        <p:attrNameLst>
                                          <p:attrName>ppt_h</p:attrName>
                                        </p:attrNameLst>
                                      </p:cBhvr>
                                      <p:tavLst>
                                        <p:tav tm="0">
                                          <p:val>
                                            <p:fltVal val="0"/>
                                          </p:val>
                                        </p:tav>
                                        <p:tav tm="100000">
                                          <p:val>
                                            <p:strVal val="#ppt_h"/>
                                          </p:val>
                                        </p:tav>
                                      </p:tavLst>
                                    </p:anim>
                                    <p:anim calcmode="lin" valueType="num">
                                      <p:cBhvr>
                                        <p:cTn id="1347" dur="500" fill="hold"/>
                                        <p:tgtEl>
                                          <p:spTgt spid="482"/>
                                        </p:tgtEl>
                                        <p:attrNameLst>
                                          <p:attrName>style.rotation</p:attrName>
                                        </p:attrNameLst>
                                      </p:cBhvr>
                                      <p:tavLst>
                                        <p:tav tm="0">
                                          <p:val>
                                            <p:fltVal val="360"/>
                                          </p:val>
                                        </p:tav>
                                        <p:tav tm="100000">
                                          <p:val>
                                            <p:fltVal val="0"/>
                                          </p:val>
                                        </p:tav>
                                      </p:tavLst>
                                    </p:anim>
                                    <p:animEffect transition="in" filter="fade">
                                      <p:cBhvr>
                                        <p:cTn id="1348" dur="500"/>
                                        <p:tgtEl>
                                          <p:spTgt spid="482"/>
                                        </p:tgtEl>
                                      </p:cBhvr>
                                    </p:animEffect>
                                  </p:childTnLst>
                                </p:cTn>
                              </p:par>
                              <p:par>
                                <p:cTn id="1349" presetID="49" presetClass="entr" presetSubtype="0" decel="100000" fill="hold" grpId="0" nodeType="withEffect">
                                  <p:stCondLst>
                                    <p:cond delay="1600"/>
                                  </p:stCondLst>
                                  <p:childTnLst>
                                    <p:set>
                                      <p:cBhvr>
                                        <p:cTn id="1350" dur="1" fill="hold">
                                          <p:stCondLst>
                                            <p:cond delay="0"/>
                                          </p:stCondLst>
                                        </p:cTn>
                                        <p:tgtEl>
                                          <p:spTgt spid="483"/>
                                        </p:tgtEl>
                                        <p:attrNameLst>
                                          <p:attrName>style.visibility</p:attrName>
                                        </p:attrNameLst>
                                      </p:cBhvr>
                                      <p:to>
                                        <p:strVal val="visible"/>
                                      </p:to>
                                    </p:set>
                                    <p:anim calcmode="lin" valueType="num">
                                      <p:cBhvr>
                                        <p:cTn id="1351" dur="500" fill="hold"/>
                                        <p:tgtEl>
                                          <p:spTgt spid="483"/>
                                        </p:tgtEl>
                                        <p:attrNameLst>
                                          <p:attrName>ppt_w</p:attrName>
                                        </p:attrNameLst>
                                      </p:cBhvr>
                                      <p:tavLst>
                                        <p:tav tm="0">
                                          <p:val>
                                            <p:fltVal val="0"/>
                                          </p:val>
                                        </p:tav>
                                        <p:tav tm="100000">
                                          <p:val>
                                            <p:strVal val="#ppt_w"/>
                                          </p:val>
                                        </p:tav>
                                      </p:tavLst>
                                    </p:anim>
                                    <p:anim calcmode="lin" valueType="num">
                                      <p:cBhvr>
                                        <p:cTn id="1352" dur="500" fill="hold"/>
                                        <p:tgtEl>
                                          <p:spTgt spid="483"/>
                                        </p:tgtEl>
                                        <p:attrNameLst>
                                          <p:attrName>ppt_h</p:attrName>
                                        </p:attrNameLst>
                                      </p:cBhvr>
                                      <p:tavLst>
                                        <p:tav tm="0">
                                          <p:val>
                                            <p:fltVal val="0"/>
                                          </p:val>
                                        </p:tav>
                                        <p:tav tm="100000">
                                          <p:val>
                                            <p:strVal val="#ppt_h"/>
                                          </p:val>
                                        </p:tav>
                                      </p:tavLst>
                                    </p:anim>
                                    <p:anim calcmode="lin" valueType="num">
                                      <p:cBhvr>
                                        <p:cTn id="1353" dur="500" fill="hold"/>
                                        <p:tgtEl>
                                          <p:spTgt spid="483"/>
                                        </p:tgtEl>
                                        <p:attrNameLst>
                                          <p:attrName>style.rotation</p:attrName>
                                        </p:attrNameLst>
                                      </p:cBhvr>
                                      <p:tavLst>
                                        <p:tav tm="0">
                                          <p:val>
                                            <p:fltVal val="360"/>
                                          </p:val>
                                        </p:tav>
                                        <p:tav tm="100000">
                                          <p:val>
                                            <p:fltVal val="0"/>
                                          </p:val>
                                        </p:tav>
                                      </p:tavLst>
                                    </p:anim>
                                    <p:animEffect transition="in" filter="fade">
                                      <p:cBhvr>
                                        <p:cTn id="1354" dur="500"/>
                                        <p:tgtEl>
                                          <p:spTgt spid="483"/>
                                        </p:tgtEl>
                                      </p:cBhvr>
                                    </p:animEffect>
                                  </p:childTnLst>
                                </p:cTn>
                              </p:par>
                              <p:par>
                                <p:cTn id="1355" presetID="49" presetClass="entr" presetSubtype="0" decel="100000" fill="hold" grpId="0" nodeType="withEffect">
                                  <p:stCondLst>
                                    <p:cond delay="2700"/>
                                  </p:stCondLst>
                                  <p:childTnLst>
                                    <p:set>
                                      <p:cBhvr>
                                        <p:cTn id="1356" dur="1" fill="hold">
                                          <p:stCondLst>
                                            <p:cond delay="0"/>
                                          </p:stCondLst>
                                        </p:cTn>
                                        <p:tgtEl>
                                          <p:spTgt spid="484"/>
                                        </p:tgtEl>
                                        <p:attrNameLst>
                                          <p:attrName>style.visibility</p:attrName>
                                        </p:attrNameLst>
                                      </p:cBhvr>
                                      <p:to>
                                        <p:strVal val="visible"/>
                                      </p:to>
                                    </p:set>
                                    <p:anim calcmode="lin" valueType="num">
                                      <p:cBhvr>
                                        <p:cTn id="1357" dur="500" fill="hold"/>
                                        <p:tgtEl>
                                          <p:spTgt spid="484"/>
                                        </p:tgtEl>
                                        <p:attrNameLst>
                                          <p:attrName>ppt_w</p:attrName>
                                        </p:attrNameLst>
                                      </p:cBhvr>
                                      <p:tavLst>
                                        <p:tav tm="0">
                                          <p:val>
                                            <p:fltVal val="0"/>
                                          </p:val>
                                        </p:tav>
                                        <p:tav tm="100000">
                                          <p:val>
                                            <p:strVal val="#ppt_w"/>
                                          </p:val>
                                        </p:tav>
                                      </p:tavLst>
                                    </p:anim>
                                    <p:anim calcmode="lin" valueType="num">
                                      <p:cBhvr>
                                        <p:cTn id="1358" dur="500" fill="hold"/>
                                        <p:tgtEl>
                                          <p:spTgt spid="484"/>
                                        </p:tgtEl>
                                        <p:attrNameLst>
                                          <p:attrName>ppt_h</p:attrName>
                                        </p:attrNameLst>
                                      </p:cBhvr>
                                      <p:tavLst>
                                        <p:tav tm="0">
                                          <p:val>
                                            <p:fltVal val="0"/>
                                          </p:val>
                                        </p:tav>
                                        <p:tav tm="100000">
                                          <p:val>
                                            <p:strVal val="#ppt_h"/>
                                          </p:val>
                                        </p:tav>
                                      </p:tavLst>
                                    </p:anim>
                                    <p:anim calcmode="lin" valueType="num">
                                      <p:cBhvr>
                                        <p:cTn id="1359" dur="500" fill="hold"/>
                                        <p:tgtEl>
                                          <p:spTgt spid="484"/>
                                        </p:tgtEl>
                                        <p:attrNameLst>
                                          <p:attrName>style.rotation</p:attrName>
                                        </p:attrNameLst>
                                      </p:cBhvr>
                                      <p:tavLst>
                                        <p:tav tm="0">
                                          <p:val>
                                            <p:fltVal val="360"/>
                                          </p:val>
                                        </p:tav>
                                        <p:tav tm="100000">
                                          <p:val>
                                            <p:fltVal val="0"/>
                                          </p:val>
                                        </p:tav>
                                      </p:tavLst>
                                    </p:anim>
                                    <p:animEffect transition="in" filter="fade">
                                      <p:cBhvr>
                                        <p:cTn id="1360" dur="500"/>
                                        <p:tgtEl>
                                          <p:spTgt spid="484"/>
                                        </p:tgtEl>
                                      </p:cBhvr>
                                    </p:animEffect>
                                  </p:childTnLst>
                                </p:cTn>
                              </p:par>
                              <p:par>
                                <p:cTn id="1361" presetID="49" presetClass="entr" presetSubtype="0" decel="100000" fill="hold" grpId="0" nodeType="withEffect">
                                  <p:stCondLst>
                                    <p:cond delay="2200"/>
                                  </p:stCondLst>
                                  <p:childTnLst>
                                    <p:set>
                                      <p:cBhvr>
                                        <p:cTn id="1362" dur="1" fill="hold">
                                          <p:stCondLst>
                                            <p:cond delay="0"/>
                                          </p:stCondLst>
                                        </p:cTn>
                                        <p:tgtEl>
                                          <p:spTgt spid="485"/>
                                        </p:tgtEl>
                                        <p:attrNameLst>
                                          <p:attrName>style.visibility</p:attrName>
                                        </p:attrNameLst>
                                      </p:cBhvr>
                                      <p:to>
                                        <p:strVal val="visible"/>
                                      </p:to>
                                    </p:set>
                                    <p:anim calcmode="lin" valueType="num">
                                      <p:cBhvr>
                                        <p:cTn id="1363" dur="500" fill="hold"/>
                                        <p:tgtEl>
                                          <p:spTgt spid="485"/>
                                        </p:tgtEl>
                                        <p:attrNameLst>
                                          <p:attrName>ppt_w</p:attrName>
                                        </p:attrNameLst>
                                      </p:cBhvr>
                                      <p:tavLst>
                                        <p:tav tm="0">
                                          <p:val>
                                            <p:fltVal val="0"/>
                                          </p:val>
                                        </p:tav>
                                        <p:tav tm="100000">
                                          <p:val>
                                            <p:strVal val="#ppt_w"/>
                                          </p:val>
                                        </p:tav>
                                      </p:tavLst>
                                    </p:anim>
                                    <p:anim calcmode="lin" valueType="num">
                                      <p:cBhvr>
                                        <p:cTn id="1364" dur="500" fill="hold"/>
                                        <p:tgtEl>
                                          <p:spTgt spid="485"/>
                                        </p:tgtEl>
                                        <p:attrNameLst>
                                          <p:attrName>ppt_h</p:attrName>
                                        </p:attrNameLst>
                                      </p:cBhvr>
                                      <p:tavLst>
                                        <p:tav tm="0">
                                          <p:val>
                                            <p:fltVal val="0"/>
                                          </p:val>
                                        </p:tav>
                                        <p:tav tm="100000">
                                          <p:val>
                                            <p:strVal val="#ppt_h"/>
                                          </p:val>
                                        </p:tav>
                                      </p:tavLst>
                                    </p:anim>
                                    <p:anim calcmode="lin" valueType="num">
                                      <p:cBhvr>
                                        <p:cTn id="1365" dur="500" fill="hold"/>
                                        <p:tgtEl>
                                          <p:spTgt spid="485"/>
                                        </p:tgtEl>
                                        <p:attrNameLst>
                                          <p:attrName>style.rotation</p:attrName>
                                        </p:attrNameLst>
                                      </p:cBhvr>
                                      <p:tavLst>
                                        <p:tav tm="0">
                                          <p:val>
                                            <p:fltVal val="360"/>
                                          </p:val>
                                        </p:tav>
                                        <p:tav tm="100000">
                                          <p:val>
                                            <p:fltVal val="0"/>
                                          </p:val>
                                        </p:tav>
                                      </p:tavLst>
                                    </p:anim>
                                    <p:animEffect transition="in" filter="fade">
                                      <p:cBhvr>
                                        <p:cTn id="1366" dur="500"/>
                                        <p:tgtEl>
                                          <p:spTgt spid="485"/>
                                        </p:tgtEl>
                                      </p:cBhvr>
                                    </p:animEffect>
                                  </p:childTnLst>
                                </p:cTn>
                              </p:par>
                              <p:par>
                                <p:cTn id="1367" presetID="49" presetClass="entr" presetSubtype="0" decel="100000" fill="hold" grpId="0" nodeType="withEffect">
                                  <p:stCondLst>
                                    <p:cond delay="500"/>
                                  </p:stCondLst>
                                  <p:childTnLst>
                                    <p:set>
                                      <p:cBhvr>
                                        <p:cTn id="1368" dur="1" fill="hold">
                                          <p:stCondLst>
                                            <p:cond delay="0"/>
                                          </p:stCondLst>
                                        </p:cTn>
                                        <p:tgtEl>
                                          <p:spTgt spid="486"/>
                                        </p:tgtEl>
                                        <p:attrNameLst>
                                          <p:attrName>style.visibility</p:attrName>
                                        </p:attrNameLst>
                                      </p:cBhvr>
                                      <p:to>
                                        <p:strVal val="visible"/>
                                      </p:to>
                                    </p:set>
                                    <p:anim calcmode="lin" valueType="num">
                                      <p:cBhvr>
                                        <p:cTn id="1369" dur="500" fill="hold"/>
                                        <p:tgtEl>
                                          <p:spTgt spid="486"/>
                                        </p:tgtEl>
                                        <p:attrNameLst>
                                          <p:attrName>ppt_w</p:attrName>
                                        </p:attrNameLst>
                                      </p:cBhvr>
                                      <p:tavLst>
                                        <p:tav tm="0">
                                          <p:val>
                                            <p:fltVal val="0"/>
                                          </p:val>
                                        </p:tav>
                                        <p:tav tm="100000">
                                          <p:val>
                                            <p:strVal val="#ppt_w"/>
                                          </p:val>
                                        </p:tav>
                                      </p:tavLst>
                                    </p:anim>
                                    <p:anim calcmode="lin" valueType="num">
                                      <p:cBhvr>
                                        <p:cTn id="1370" dur="500" fill="hold"/>
                                        <p:tgtEl>
                                          <p:spTgt spid="486"/>
                                        </p:tgtEl>
                                        <p:attrNameLst>
                                          <p:attrName>ppt_h</p:attrName>
                                        </p:attrNameLst>
                                      </p:cBhvr>
                                      <p:tavLst>
                                        <p:tav tm="0">
                                          <p:val>
                                            <p:fltVal val="0"/>
                                          </p:val>
                                        </p:tav>
                                        <p:tav tm="100000">
                                          <p:val>
                                            <p:strVal val="#ppt_h"/>
                                          </p:val>
                                        </p:tav>
                                      </p:tavLst>
                                    </p:anim>
                                    <p:anim calcmode="lin" valueType="num">
                                      <p:cBhvr>
                                        <p:cTn id="1371" dur="500" fill="hold"/>
                                        <p:tgtEl>
                                          <p:spTgt spid="486"/>
                                        </p:tgtEl>
                                        <p:attrNameLst>
                                          <p:attrName>style.rotation</p:attrName>
                                        </p:attrNameLst>
                                      </p:cBhvr>
                                      <p:tavLst>
                                        <p:tav tm="0">
                                          <p:val>
                                            <p:fltVal val="360"/>
                                          </p:val>
                                        </p:tav>
                                        <p:tav tm="100000">
                                          <p:val>
                                            <p:fltVal val="0"/>
                                          </p:val>
                                        </p:tav>
                                      </p:tavLst>
                                    </p:anim>
                                    <p:animEffect transition="in" filter="fade">
                                      <p:cBhvr>
                                        <p:cTn id="1372" dur="500"/>
                                        <p:tgtEl>
                                          <p:spTgt spid="486"/>
                                        </p:tgtEl>
                                      </p:cBhvr>
                                    </p:animEffect>
                                  </p:childTnLst>
                                </p:cTn>
                              </p:par>
                              <p:par>
                                <p:cTn id="1373" presetID="49" presetClass="entr" presetSubtype="0" decel="100000" fill="hold" grpId="0" nodeType="withEffect">
                                  <p:stCondLst>
                                    <p:cond delay="0"/>
                                  </p:stCondLst>
                                  <p:childTnLst>
                                    <p:set>
                                      <p:cBhvr>
                                        <p:cTn id="1374" dur="1" fill="hold">
                                          <p:stCondLst>
                                            <p:cond delay="0"/>
                                          </p:stCondLst>
                                        </p:cTn>
                                        <p:tgtEl>
                                          <p:spTgt spid="487"/>
                                        </p:tgtEl>
                                        <p:attrNameLst>
                                          <p:attrName>style.visibility</p:attrName>
                                        </p:attrNameLst>
                                      </p:cBhvr>
                                      <p:to>
                                        <p:strVal val="visible"/>
                                      </p:to>
                                    </p:set>
                                    <p:anim calcmode="lin" valueType="num">
                                      <p:cBhvr>
                                        <p:cTn id="1375" dur="500" fill="hold"/>
                                        <p:tgtEl>
                                          <p:spTgt spid="487"/>
                                        </p:tgtEl>
                                        <p:attrNameLst>
                                          <p:attrName>ppt_w</p:attrName>
                                        </p:attrNameLst>
                                      </p:cBhvr>
                                      <p:tavLst>
                                        <p:tav tm="0">
                                          <p:val>
                                            <p:fltVal val="0"/>
                                          </p:val>
                                        </p:tav>
                                        <p:tav tm="100000">
                                          <p:val>
                                            <p:strVal val="#ppt_w"/>
                                          </p:val>
                                        </p:tav>
                                      </p:tavLst>
                                    </p:anim>
                                    <p:anim calcmode="lin" valueType="num">
                                      <p:cBhvr>
                                        <p:cTn id="1376" dur="500" fill="hold"/>
                                        <p:tgtEl>
                                          <p:spTgt spid="487"/>
                                        </p:tgtEl>
                                        <p:attrNameLst>
                                          <p:attrName>ppt_h</p:attrName>
                                        </p:attrNameLst>
                                      </p:cBhvr>
                                      <p:tavLst>
                                        <p:tav tm="0">
                                          <p:val>
                                            <p:fltVal val="0"/>
                                          </p:val>
                                        </p:tav>
                                        <p:tav tm="100000">
                                          <p:val>
                                            <p:strVal val="#ppt_h"/>
                                          </p:val>
                                        </p:tav>
                                      </p:tavLst>
                                    </p:anim>
                                    <p:anim calcmode="lin" valueType="num">
                                      <p:cBhvr>
                                        <p:cTn id="1377" dur="500" fill="hold"/>
                                        <p:tgtEl>
                                          <p:spTgt spid="487"/>
                                        </p:tgtEl>
                                        <p:attrNameLst>
                                          <p:attrName>style.rotation</p:attrName>
                                        </p:attrNameLst>
                                      </p:cBhvr>
                                      <p:tavLst>
                                        <p:tav tm="0">
                                          <p:val>
                                            <p:fltVal val="360"/>
                                          </p:val>
                                        </p:tav>
                                        <p:tav tm="100000">
                                          <p:val>
                                            <p:fltVal val="0"/>
                                          </p:val>
                                        </p:tav>
                                      </p:tavLst>
                                    </p:anim>
                                    <p:animEffect transition="in" filter="fade">
                                      <p:cBhvr>
                                        <p:cTn id="1378" dur="500"/>
                                        <p:tgtEl>
                                          <p:spTgt spid="487"/>
                                        </p:tgtEl>
                                      </p:cBhvr>
                                    </p:animEffect>
                                  </p:childTnLst>
                                </p:cTn>
                              </p:par>
                              <p:par>
                                <p:cTn id="1379" presetID="49" presetClass="entr" presetSubtype="0" decel="100000" fill="hold" grpId="0" nodeType="withEffect">
                                  <p:stCondLst>
                                    <p:cond delay="1600"/>
                                  </p:stCondLst>
                                  <p:childTnLst>
                                    <p:set>
                                      <p:cBhvr>
                                        <p:cTn id="1380" dur="1" fill="hold">
                                          <p:stCondLst>
                                            <p:cond delay="0"/>
                                          </p:stCondLst>
                                        </p:cTn>
                                        <p:tgtEl>
                                          <p:spTgt spid="488"/>
                                        </p:tgtEl>
                                        <p:attrNameLst>
                                          <p:attrName>style.visibility</p:attrName>
                                        </p:attrNameLst>
                                      </p:cBhvr>
                                      <p:to>
                                        <p:strVal val="visible"/>
                                      </p:to>
                                    </p:set>
                                    <p:anim calcmode="lin" valueType="num">
                                      <p:cBhvr>
                                        <p:cTn id="1381" dur="500" fill="hold"/>
                                        <p:tgtEl>
                                          <p:spTgt spid="488"/>
                                        </p:tgtEl>
                                        <p:attrNameLst>
                                          <p:attrName>ppt_w</p:attrName>
                                        </p:attrNameLst>
                                      </p:cBhvr>
                                      <p:tavLst>
                                        <p:tav tm="0">
                                          <p:val>
                                            <p:fltVal val="0"/>
                                          </p:val>
                                        </p:tav>
                                        <p:tav tm="100000">
                                          <p:val>
                                            <p:strVal val="#ppt_w"/>
                                          </p:val>
                                        </p:tav>
                                      </p:tavLst>
                                    </p:anim>
                                    <p:anim calcmode="lin" valueType="num">
                                      <p:cBhvr>
                                        <p:cTn id="1382" dur="500" fill="hold"/>
                                        <p:tgtEl>
                                          <p:spTgt spid="488"/>
                                        </p:tgtEl>
                                        <p:attrNameLst>
                                          <p:attrName>ppt_h</p:attrName>
                                        </p:attrNameLst>
                                      </p:cBhvr>
                                      <p:tavLst>
                                        <p:tav tm="0">
                                          <p:val>
                                            <p:fltVal val="0"/>
                                          </p:val>
                                        </p:tav>
                                        <p:tav tm="100000">
                                          <p:val>
                                            <p:strVal val="#ppt_h"/>
                                          </p:val>
                                        </p:tav>
                                      </p:tavLst>
                                    </p:anim>
                                    <p:anim calcmode="lin" valueType="num">
                                      <p:cBhvr>
                                        <p:cTn id="1383" dur="500" fill="hold"/>
                                        <p:tgtEl>
                                          <p:spTgt spid="488"/>
                                        </p:tgtEl>
                                        <p:attrNameLst>
                                          <p:attrName>style.rotation</p:attrName>
                                        </p:attrNameLst>
                                      </p:cBhvr>
                                      <p:tavLst>
                                        <p:tav tm="0">
                                          <p:val>
                                            <p:fltVal val="360"/>
                                          </p:val>
                                        </p:tav>
                                        <p:tav tm="100000">
                                          <p:val>
                                            <p:fltVal val="0"/>
                                          </p:val>
                                        </p:tav>
                                      </p:tavLst>
                                    </p:anim>
                                    <p:animEffect transition="in" filter="fade">
                                      <p:cBhvr>
                                        <p:cTn id="1384" dur="500"/>
                                        <p:tgtEl>
                                          <p:spTgt spid="488"/>
                                        </p:tgtEl>
                                      </p:cBhvr>
                                    </p:animEffect>
                                  </p:childTnLst>
                                </p:cTn>
                              </p:par>
                              <p:par>
                                <p:cTn id="1385" presetID="49" presetClass="entr" presetSubtype="0" decel="100000" fill="hold" grpId="0" nodeType="withEffect">
                                  <p:stCondLst>
                                    <p:cond delay="1000"/>
                                  </p:stCondLst>
                                  <p:childTnLst>
                                    <p:set>
                                      <p:cBhvr>
                                        <p:cTn id="1386" dur="1" fill="hold">
                                          <p:stCondLst>
                                            <p:cond delay="0"/>
                                          </p:stCondLst>
                                        </p:cTn>
                                        <p:tgtEl>
                                          <p:spTgt spid="489"/>
                                        </p:tgtEl>
                                        <p:attrNameLst>
                                          <p:attrName>style.visibility</p:attrName>
                                        </p:attrNameLst>
                                      </p:cBhvr>
                                      <p:to>
                                        <p:strVal val="visible"/>
                                      </p:to>
                                    </p:set>
                                    <p:anim calcmode="lin" valueType="num">
                                      <p:cBhvr>
                                        <p:cTn id="1387" dur="500" fill="hold"/>
                                        <p:tgtEl>
                                          <p:spTgt spid="489"/>
                                        </p:tgtEl>
                                        <p:attrNameLst>
                                          <p:attrName>ppt_w</p:attrName>
                                        </p:attrNameLst>
                                      </p:cBhvr>
                                      <p:tavLst>
                                        <p:tav tm="0">
                                          <p:val>
                                            <p:fltVal val="0"/>
                                          </p:val>
                                        </p:tav>
                                        <p:tav tm="100000">
                                          <p:val>
                                            <p:strVal val="#ppt_w"/>
                                          </p:val>
                                        </p:tav>
                                      </p:tavLst>
                                    </p:anim>
                                    <p:anim calcmode="lin" valueType="num">
                                      <p:cBhvr>
                                        <p:cTn id="1388" dur="500" fill="hold"/>
                                        <p:tgtEl>
                                          <p:spTgt spid="489"/>
                                        </p:tgtEl>
                                        <p:attrNameLst>
                                          <p:attrName>ppt_h</p:attrName>
                                        </p:attrNameLst>
                                      </p:cBhvr>
                                      <p:tavLst>
                                        <p:tav tm="0">
                                          <p:val>
                                            <p:fltVal val="0"/>
                                          </p:val>
                                        </p:tav>
                                        <p:tav tm="100000">
                                          <p:val>
                                            <p:strVal val="#ppt_h"/>
                                          </p:val>
                                        </p:tav>
                                      </p:tavLst>
                                    </p:anim>
                                    <p:anim calcmode="lin" valueType="num">
                                      <p:cBhvr>
                                        <p:cTn id="1389" dur="500" fill="hold"/>
                                        <p:tgtEl>
                                          <p:spTgt spid="489"/>
                                        </p:tgtEl>
                                        <p:attrNameLst>
                                          <p:attrName>style.rotation</p:attrName>
                                        </p:attrNameLst>
                                      </p:cBhvr>
                                      <p:tavLst>
                                        <p:tav tm="0">
                                          <p:val>
                                            <p:fltVal val="360"/>
                                          </p:val>
                                        </p:tav>
                                        <p:tav tm="100000">
                                          <p:val>
                                            <p:fltVal val="0"/>
                                          </p:val>
                                        </p:tav>
                                      </p:tavLst>
                                    </p:anim>
                                    <p:animEffect transition="in" filter="fade">
                                      <p:cBhvr>
                                        <p:cTn id="1390" dur="500"/>
                                        <p:tgtEl>
                                          <p:spTgt spid="489"/>
                                        </p:tgtEl>
                                      </p:cBhvr>
                                    </p:animEffect>
                                  </p:childTnLst>
                                </p:cTn>
                              </p:par>
                              <p:par>
                                <p:cTn id="1391" presetID="49" presetClass="entr" presetSubtype="0" decel="100000" fill="hold" grpId="0" nodeType="withEffect">
                                  <p:stCondLst>
                                    <p:cond delay="0"/>
                                  </p:stCondLst>
                                  <p:childTnLst>
                                    <p:set>
                                      <p:cBhvr>
                                        <p:cTn id="1392" dur="1" fill="hold">
                                          <p:stCondLst>
                                            <p:cond delay="0"/>
                                          </p:stCondLst>
                                        </p:cTn>
                                        <p:tgtEl>
                                          <p:spTgt spid="490"/>
                                        </p:tgtEl>
                                        <p:attrNameLst>
                                          <p:attrName>style.visibility</p:attrName>
                                        </p:attrNameLst>
                                      </p:cBhvr>
                                      <p:to>
                                        <p:strVal val="visible"/>
                                      </p:to>
                                    </p:set>
                                    <p:anim calcmode="lin" valueType="num">
                                      <p:cBhvr>
                                        <p:cTn id="1393" dur="500" fill="hold"/>
                                        <p:tgtEl>
                                          <p:spTgt spid="490"/>
                                        </p:tgtEl>
                                        <p:attrNameLst>
                                          <p:attrName>ppt_w</p:attrName>
                                        </p:attrNameLst>
                                      </p:cBhvr>
                                      <p:tavLst>
                                        <p:tav tm="0">
                                          <p:val>
                                            <p:fltVal val="0"/>
                                          </p:val>
                                        </p:tav>
                                        <p:tav tm="100000">
                                          <p:val>
                                            <p:strVal val="#ppt_w"/>
                                          </p:val>
                                        </p:tav>
                                      </p:tavLst>
                                    </p:anim>
                                    <p:anim calcmode="lin" valueType="num">
                                      <p:cBhvr>
                                        <p:cTn id="1394" dur="500" fill="hold"/>
                                        <p:tgtEl>
                                          <p:spTgt spid="490"/>
                                        </p:tgtEl>
                                        <p:attrNameLst>
                                          <p:attrName>ppt_h</p:attrName>
                                        </p:attrNameLst>
                                      </p:cBhvr>
                                      <p:tavLst>
                                        <p:tav tm="0">
                                          <p:val>
                                            <p:fltVal val="0"/>
                                          </p:val>
                                        </p:tav>
                                        <p:tav tm="100000">
                                          <p:val>
                                            <p:strVal val="#ppt_h"/>
                                          </p:val>
                                        </p:tav>
                                      </p:tavLst>
                                    </p:anim>
                                    <p:anim calcmode="lin" valueType="num">
                                      <p:cBhvr>
                                        <p:cTn id="1395" dur="500" fill="hold"/>
                                        <p:tgtEl>
                                          <p:spTgt spid="490"/>
                                        </p:tgtEl>
                                        <p:attrNameLst>
                                          <p:attrName>style.rotation</p:attrName>
                                        </p:attrNameLst>
                                      </p:cBhvr>
                                      <p:tavLst>
                                        <p:tav tm="0">
                                          <p:val>
                                            <p:fltVal val="360"/>
                                          </p:val>
                                        </p:tav>
                                        <p:tav tm="100000">
                                          <p:val>
                                            <p:fltVal val="0"/>
                                          </p:val>
                                        </p:tav>
                                      </p:tavLst>
                                    </p:anim>
                                    <p:animEffect transition="in" filter="fade">
                                      <p:cBhvr>
                                        <p:cTn id="1396" dur="500"/>
                                        <p:tgtEl>
                                          <p:spTgt spid="490"/>
                                        </p:tgtEl>
                                      </p:cBhvr>
                                    </p:animEffect>
                                  </p:childTnLst>
                                </p:cTn>
                              </p:par>
                              <p:par>
                                <p:cTn id="1397" presetID="49" presetClass="entr" presetSubtype="0" decel="100000" fill="hold" grpId="0" nodeType="withEffect">
                                  <p:stCondLst>
                                    <p:cond delay="2200"/>
                                  </p:stCondLst>
                                  <p:childTnLst>
                                    <p:set>
                                      <p:cBhvr>
                                        <p:cTn id="1398" dur="1" fill="hold">
                                          <p:stCondLst>
                                            <p:cond delay="0"/>
                                          </p:stCondLst>
                                        </p:cTn>
                                        <p:tgtEl>
                                          <p:spTgt spid="491"/>
                                        </p:tgtEl>
                                        <p:attrNameLst>
                                          <p:attrName>style.visibility</p:attrName>
                                        </p:attrNameLst>
                                      </p:cBhvr>
                                      <p:to>
                                        <p:strVal val="visible"/>
                                      </p:to>
                                    </p:set>
                                    <p:anim calcmode="lin" valueType="num">
                                      <p:cBhvr>
                                        <p:cTn id="1399" dur="500" fill="hold"/>
                                        <p:tgtEl>
                                          <p:spTgt spid="491"/>
                                        </p:tgtEl>
                                        <p:attrNameLst>
                                          <p:attrName>ppt_w</p:attrName>
                                        </p:attrNameLst>
                                      </p:cBhvr>
                                      <p:tavLst>
                                        <p:tav tm="0">
                                          <p:val>
                                            <p:fltVal val="0"/>
                                          </p:val>
                                        </p:tav>
                                        <p:tav tm="100000">
                                          <p:val>
                                            <p:strVal val="#ppt_w"/>
                                          </p:val>
                                        </p:tav>
                                      </p:tavLst>
                                    </p:anim>
                                    <p:anim calcmode="lin" valueType="num">
                                      <p:cBhvr>
                                        <p:cTn id="1400" dur="500" fill="hold"/>
                                        <p:tgtEl>
                                          <p:spTgt spid="491"/>
                                        </p:tgtEl>
                                        <p:attrNameLst>
                                          <p:attrName>ppt_h</p:attrName>
                                        </p:attrNameLst>
                                      </p:cBhvr>
                                      <p:tavLst>
                                        <p:tav tm="0">
                                          <p:val>
                                            <p:fltVal val="0"/>
                                          </p:val>
                                        </p:tav>
                                        <p:tav tm="100000">
                                          <p:val>
                                            <p:strVal val="#ppt_h"/>
                                          </p:val>
                                        </p:tav>
                                      </p:tavLst>
                                    </p:anim>
                                    <p:anim calcmode="lin" valueType="num">
                                      <p:cBhvr>
                                        <p:cTn id="1401" dur="500" fill="hold"/>
                                        <p:tgtEl>
                                          <p:spTgt spid="491"/>
                                        </p:tgtEl>
                                        <p:attrNameLst>
                                          <p:attrName>style.rotation</p:attrName>
                                        </p:attrNameLst>
                                      </p:cBhvr>
                                      <p:tavLst>
                                        <p:tav tm="0">
                                          <p:val>
                                            <p:fltVal val="360"/>
                                          </p:val>
                                        </p:tav>
                                        <p:tav tm="100000">
                                          <p:val>
                                            <p:fltVal val="0"/>
                                          </p:val>
                                        </p:tav>
                                      </p:tavLst>
                                    </p:anim>
                                    <p:animEffect transition="in" filter="fade">
                                      <p:cBhvr>
                                        <p:cTn id="1402" dur="500"/>
                                        <p:tgtEl>
                                          <p:spTgt spid="491"/>
                                        </p:tgtEl>
                                      </p:cBhvr>
                                    </p:animEffect>
                                  </p:childTnLst>
                                </p:cTn>
                              </p:par>
                              <p:par>
                                <p:cTn id="1403" presetID="49" presetClass="entr" presetSubtype="0" decel="100000" fill="hold" grpId="0" nodeType="withEffect">
                                  <p:stCondLst>
                                    <p:cond delay="1600"/>
                                  </p:stCondLst>
                                  <p:childTnLst>
                                    <p:set>
                                      <p:cBhvr>
                                        <p:cTn id="1404" dur="1" fill="hold">
                                          <p:stCondLst>
                                            <p:cond delay="0"/>
                                          </p:stCondLst>
                                        </p:cTn>
                                        <p:tgtEl>
                                          <p:spTgt spid="492"/>
                                        </p:tgtEl>
                                        <p:attrNameLst>
                                          <p:attrName>style.visibility</p:attrName>
                                        </p:attrNameLst>
                                      </p:cBhvr>
                                      <p:to>
                                        <p:strVal val="visible"/>
                                      </p:to>
                                    </p:set>
                                    <p:anim calcmode="lin" valueType="num">
                                      <p:cBhvr>
                                        <p:cTn id="1405" dur="500" fill="hold"/>
                                        <p:tgtEl>
                                          <p:spTgt spid="492"/>
                                        </p:tgtEl>
                                        <p:attrNameLst>
                                          <p:attrName>ppt_w</p:attrName>
                                        </p:attrNameLst>
                                      </p:cBhvr>
                                      <p:tavLst>
                                        <p:tav tm="0">
                                          <p:val>
                                            <p:fltVal val="0"/>
                                          </p:val>
                                        </p:tav>
                                        <p:tav tm="100000">
                                          <p:val>
                                            <p:strVal val="#ppt_w"/>
                                          </p:val>
                                        </p:tav>
                                      </p:tavLst>
                                    </p:anim>
                                    <p:anim calcmode="lin" valueType="num">
                                      <p:cBhvr>
                                        <p:cTn id="1406" dur="500" fill="hold"/>
                                        <p:tgtEl>
                                          <p:spTgt spid="492"/>
                                        </p:tgtEl>
                                        <p:attrNameLst>
                                          <p:attrName>ppt_h</p:attrName>
                                        </p:attrNameLst>
                                      </p:cBhvr>
                                      <p:tavLst>
                                        <p:tav tm="0">
                                          <p:val>
                                            <p:fltVal val="0"/>
                                          </p:val>
                                        </p:tav>
                                        <p:tav tm="100000">
                                          <p:val>
                                            <p:strVal val="#ppt_h"/>
                                          </p:val>
                                        </p:tav>
                                      </p:tavLst>
                                    </p:anim>
                                    <p:anim calcmode="lin" valueType="num">
                                      <p:cBhvr>
                                        <p:cTn id="1407" dur="500" fill="hold"/>
                                        <p:tgtEl>
                                          <p:spTgt spid="492"/>
                                        </p:tgtEl>
                                        <p:attrNameLst>
                                          <p:attrName>style.rotation</p:attrName>
                                        </p:attrNameLst>
                                      </p:cBhvr>
                                      <p:tavLst>
                                        <p:tav tm="0">
                                          <p:val>
                                            <p:fltVal val="360"/>
                                          </p:val>
                                        </p:tav>
                                        <p:tav tm="100000">
                                          <p:val>
                                            <p:fltVal val="0"/>
                                          </p:val>
                                        </p:tav>
                                      </p:tavLst>
                                    </p:anim>
                                    <p:animEffect transition="in" filter="fade">
                                      <p:cBhvr>
                                        <p:cTn id="1408" dur="500"/>
                                        <p:tgtEl>
                                          <p:spTgt spid="492"/>
                                        </p:tgtEl>
                                      </p:cBhvr>
                                    </p:animEffect>
                                  </p:childTnLst>
                                </p:cTn>
                              </p:par>
                              <p:par>
                                <p:cTn id="1409" presetID="49" presetClass="entr" presetSubtype="0" decel="100000" fill="hold" grpId="0" nodeType="withEffect">
                                  <p:stCondLst>
                                    <p:cond delay="0"/>
                                  </p:stCondLst>
                                  <p:childTnLst>
                                    <p:set>
                                      <p:cBhvr>
                                        <p:cTn id="1410" dur="1" fill="hold">
                                          <p:stCondLst>
                                            <p:cond delay="0"/>
                                          </p:stCondLst>
                                        </p:cTn>
                                        <p:tgtEl>
                                          <p:spTgt spid="493"/>
                                        </p:tgtEl>
                                        <p:attrNameLst>
                                          <p:attrName>style.visibility</p:attrName>
                                        </p:attrNameLst>
                                      </p:cBhvr>
                                      <p:to>
                                        <p:strVal val="visible"/>
                                      </p:to>
                                    </p:set>
                                    <p:anim calcmode="lin" valueType="num">
                                      <p:cBhvr>
                                        <p:cTn id="1411" dur="500" fill="hold"/>
                                        <p:tgtEl>
                                          <p:spTgt spid="493"/>
                                        </p:tgtEl>
                                        <p:attrNameLst>
                                          <p:attrName>ppt_w</p:attrName>
                                        </p:attrNameLst>
                                      </p:cBhvr>
                                      <p:tavLst>
                                        <p:tav tm="0">
                                          <p:val>
                                            <p:fltVal val="0"/>
                                          </p:val>
                                        </p:tav>
                                        <p:tav tm="100000">
                                          <p:val>
                                            <p:strVal val="#ppt_w"/>
                                          </p:val>
                                        </p:tav>
                                      </p:tavLst>
                                    </p:anim>
                                    <p:anim calcmode="lin" valueType="num">
                                      <p:cBhvr>
                                        <p:cTn id="1412" dur="500" fill="hold"/>
                                        <p:tgtEl>
                                          <p:spTgt spid="493"/>
                                        </p:tgtEl>
                                        <p:attrNameLst>
                                          <p:attrName>ppt_h</p:attrName>
                                        </p:attrNameLst>
                                      </p:cBhvr>
                                      <p:tavLst>
                                        <p:tav tm="0">
                                          <p:val>
                                            <p:fltVal val="0"/>
                                          </p:val>
                                        </p:tav>
                                        <p:tav tm="100000">
                                          <p:val>
                                            <p:strVal val="#ppt_h"/>
                                          </p:val>
                                        </p:tav>
                                      </p:tavLst>
                                    </p:anim>
                                    <p:anim calcmode="lin" valueType="num">
                                      <p:cBhvr>
                                        <p:cTn id="1413" dur="500" fill="hold"/>
                                        <p:tgtEl>
                                          <p:spTgt spid="493"/>
                                        </p:tgtEl>
                                        <p:attrNameLst>
                                          <p:attrName>style.rotation</p:attrName>
                                        </p:attrNameLst>
                                      </p:cBhvr>
                                      <p:tavLst>
                                        <p:tav tm="0">
                                          <p:val>
                                            <p:fltVal val="360"/>
                                          </p:val>
                                        </p:tav>
                                        <p:tav tm="100000">
                                          <p:val>
                                            <p:fltVal val="0"/>
                                          </p:val>
                                        </p:tav>
                                      </p:tavLst>
                                    </p:anim>
                                    <p:animEffect transition="in" filter="fade">
                                      <p:cBhvr>
                                        <p:cTn id="1414" dur="500"/>
                                        <p:tgtEl>
                                          <p:spTgt spid="493"/>
                                        </p:tgtEl>
                                      </p:cBhvr>
                                    </p:animEffect>
                                  </p:childTnLst>
                                </p:cTn>
                              </p:par>
                              <p:par>
                                <p:cTn id="1415" presetID="49" presetClass="entr" presetSubtype="0" decel="100000" fill="hold" grpId="0" nodeType="withEffect">
                                  <p:stCondLst>
                                    <p:cond delay="1000"/>
                                  </p:stCondLst>
                                  <p:childTnLst>
                                    <p:set>
                                      <p:cBhvr>
                                        <p:cTn id="1416" dur="1" fill="hold">
                                          <p:stCondLst>
                                            <p:cond delay="0"/>
                                          </p:stCondLst>
                                        </p:cTn>
                                        <p:tgtEl>
                                          <p:spTgt spid="494"/>
                                        </p:tgtEl>
                                        <p:attrNameLst>
                                          <p:attrName>style.visibility</p:attrName>
                                        </p:attrNameLst>
                                      </p:cBhvr>
                                      <p:to>
                                        <p:strVal val="visible"/>
                                      </p:to>
                                    </p:set>
                                    <p:anim calcmode="lin" valueType="num">
                                      <p:cBhvr>
                                        <p:cTn id="1417" dur="500" fill="hold"/>
                                        <p:tgtEl>
                                          <p:spTgt spid="494"/>
                                        </p:tgtEl>
                                        <p:attrNameLst>
                                          <p:attrName>ppt_w</p:attrName>
                                        </p:attrNameLst>
                                      </p:cBhvr>
                                      <p:tavLst>
                                        <p:tav tm="0">
                                          <p:val>
                                            <p:fltVal val="0"/>
                                          </p:val>
                                        </p:tav>
                                        <p:tav tm="100000">
                                          <p:val>
                                            <p:strVal val="#ppt_w"/>
                                          </p:val>
                                        </p:tav>
                                      </p:tavLst>
                                    </p:anim>
                                    <p:anim calcmode="lin" valueType="num">
                                      <p:cBhvr>
                                        <p:cTn id="1418" dur="500" fill="hold"/>
                                        <p:tgtEl>
                                          <p:spTgt spid="494"/>
                                        </p:tgtEl>
                                        <p:attrNameLst>
                                          <p:attrName>ppt_h</p:attrName>
                                        </p:attrNameLst>
                                      </p:cBhvr>
                                      <p:tavLst>
                                        <p:tav tm="0">
                                          <p:val>
                                            <p:fltVal val="0"/>
                                          </p:val>
                                        </p:tav>
                                        <p:tav tm="100000">
                                          <p:val>
                                            <p:strVal val="#ppt_h"/>
                                          </p:val>
                                        </p:tav>
                                      </p:tavLst>
                                    </p:anim>
                                    <p:anim calcmode="lin" valueType="num">
                                      <p:cBhvr>
                                        <p:cTn id="1419" dur="500" fill="hold"/>
                                        <p:tgtEl>
                                          <p:spTgt spid="494"/>
                                        </p:tgtEl>
                                        <p:attrNameLst>
                                          <p:attrName>style.rotation</p:attrName>
                                        </p:attrNameLst>
                                      </p:cBhvr>
                                      <p:tavLst>
                                        <p:tav tm="0">
                                          <p:val>
                                            <p:fltVal val="360"/>
                                          </p:val>
                                        </p:tav>
                                        <p:tav tm="100000">
                                          <p:val>
                                            <p:fltVal val="0"/>
                                          </p:val>
                                        </p:tav>
                                      </p:tavLst>
                                    </p:anim>
                                    <p:animEffect transition="in" filter="fade">
                                      <p:cBhvr>
                                        <p:cTn id="1420" dur="500"/>
                                        <p:tgtEl>
                                          <p:spTgt spid="494"/>
                                        </p:tgtEl>
                                      </p:cBhvr>
                                    </p:animEffect>
                                  </p:childTnLst>
                                </p:cTn>
                              </p:par>
                              <p:par>
                                <p:cTn id="1421" presetID="49" presetClass="entr" presetSubtype="0" decel="100000" fill="hold" grpId="0" nodeType="withEffect">
                                  <p:stCondLst>
                                    <p:cond delay="3700"/>
                                  </p:stCondLst>
                                  <p:childTnLst>
                                    <p:set>
                                      <p:cBhvr>
                                        <p:cTn id="1422" dur="1" fill="hold">
                                          <p:stCondLst>
                                            <p:cond delay="0"/>
                                          </p:stCondLst>
                                        </p:cTn>
                                        <p:tgtEl>
                                          <p:spTgt spid="495"/>
                                        </p:tgtEl>
                                        <p:attrNameLst>
                                          <p:attrName>style.visibility</p:attrName>
                                        </p:attrNameLst>
                                      </p:cBhvr>
                                      <p:to>
                                        <p:strVal val="visible"/>
                                      </p:to>
                                    </p:set>
                                    <p:anim calcmode="lin" valueType="num">
                                      <p:cBhvr>
                                        <p:cTn id="1423" dur="500" fill="hold"/>
                                        <p:tgtEl>
                                          <p:spTgt spid="495"/>
                                        </p:tgtEl>
                                        <p:attrNameLst>
                                          <p:attrName>ppt_w</p:attrName>
                                        </p:attrNameLst>
                                      </p:cBhvr>
                                      <p:tavLst>
                                        <p:tav tm="0">
                                          <p:val>
                                            <p:fltVal val="0"/>
                                          </p:val>
                                        </p:tav>
                                        <p:tav tm="100000">
                                          <p:val>
                                            <p:strVal val="#ppt_w"/>
                                          </p:val>
                                        </p:tav>
                                      </p:tavLst>
                                    </p:anim>
                                    <p:anim calcmode="lin" valueType="num">
                                      <p:cBhvr>
                                        <p:cTn id="1424" dur="500" fill="hold"/>
                                        <p:tgtEl>
                                          <p:spTgt spid="495"/>
                                        </p:tgtEl>
                                        <p:attrNameLst>
                                          <p:attrName>ppt_h</p:attrName>
                                        </p:attrNameLst>
                                      </p:cBhvr>
                                      <p:tavLst>
                                        <p:tav tm="0">
                                          <p:val>
                                            <p:fltVal val="0"/>
                                          </p:val>
                                        </p:tav>
                                        <p:tav tm="100000">
                                          <p:val>
                                            <p:strVal val="#ppt_h"/>
                                          </p:val>
                                        </p:tav>
                                      </p:tavLst>
                                    </p:anim>
                                    <p:anim calcmode="lin" valueType="num">
                                      <p:cBhvr>
                                        <p:cTn id="1425" dur="500" fill="hold"/>
                                        <p:tgtEl>
                                          <p:spTgt spid="495"/>
                                        </p:tgtEl>
                                        <p:attrNameLst>
                                          <p:attrName>style.rotation</p:attrName>
                                        </p:attrNameLst>
                                      </p:cBhvr>
                                      <p:tavLst>
                                        <p:tav tm="0">
                                          <p:val>
                                            <p:fltVal val="360"/>
                                          </p:val>
                                        </p:tav>
                                        <p:tav tm="100000">
                                          <p:val>
                                            <p:fltVal val="0"/>
                                          </p:val>
                                        </p:tav>
                                      </p:tavLst>
                                    </p:anim>
                                    <p:animEffect transition="in" filter="fade">
                                      <p:cBhvr>
                                        <p:cTn id="1426" dur="500"/>
                                        <p:tgtEl>
                                          <p:spTgt spid="495"/>
                                        </p:tgtEl>
                                      </p:cBhvr>
                                    </p:animEffect>
                                  </p:childTnLst>
                                </p:cTn>
                              </p:par>
                              <p:par>
                                <p:cTn id="1427" presetID="49" presetClass="entr" presetSubtype="0" decel="100000" fill="hold" grpId="0" nodeType="withEffect">
                                  <p:stCondLst>
                                    <p:cond delay="1600"/>
                                  </p:stCondLst>
                                  <p:childTnLst>
                                    <p:set>
                                      <p:cBhvr>
                                        <p:cTn id="1428" dur="1" fill="hold">
                                          <p:stCondLst>
                                            <p:cond delay="0"/>
                                          </p:stCondLst>
                                        </p:cTn>
                                        <p:tgtEl>
                                          <p:spTgt spid="496"/>
                                        </p:tgtEl>
                                        <p:attrNameLst>
                                          <p:attrName>style.visibility</p:attrName>
                                        </p:attrNameLst>
                                      </p:cBhvr>
                                      <p:to>
                                        <p:strVal val="visible"/>
                                      </p:to>
                                    </p:set>
                                    <p:anim calcmode="lin" valueType="num">
                                      <p:cBhvr>
                                        <p:cTn id="1429" dur="500" fill="hold"/>
                                        <p:tgtEl>
                                          <p:spTgt spid="496"/>
                                        </p:tgtEl>
                                        <p:attrNameLst>
                                          <p:attrName>ppt_w</p:attrName>
                                        </p:attrNameLst>
                                      </p:cBhvr>
                                      <p:tavLst>
                                        <p:tav tm="0">
                                          <p:val>
                                            <p:fltVal val="0"/>
                                          </p:val>
                                        </p:tav>
                                        <p:tav tm="100000">
                                          <p:val>
                                            <p:strVal val="#ppt_w"/>
                                          </p:val>
                                        </p:tav>
                                      </p:tavLst>
                                    </p:anim>
                                    <p:anim calcmode="lin" valueType="num">
                                      <p:cBhvr>
                                        <p:cTn id="1430" dur="500" fill="hold"/>
                                        <p:tgtEl>
                                          <p:spTgt spid="496"/>
                                        </p:tgtEl>
                                        <p:attrNameLst>
                                          <p:attrName>ppt_h</p:attrName>
                                        </p:attrNameLst>
                                      </p:cBhvr>
                                      <p:tavLst>
                                        <p:tav tm="0">
                                          <p:val>
                                            <p:fltVal val="0"/>
                                          </p:val>
                                        </p:tav>
                                        <p:tav tm="100000">
                                          <p:val>
                                            <p:strVal val="#ppt_h"/>
                                          </p:val>
                                        </p:tav>
                                      </p:tavLst>
                                    </p:anim>
                                    <p:anim calcmode="lin" valueType="num">
                                      <p:cBhvr>
                                        <p:cTn id="1431" dur="500" fill="hold"/>
                                        <p:tgtEl>
                                          <p:spTgt spid="496"/>
                                        </p:tgtEl>
                                        <p:attrNameLst>
                                          <p:attrName>style.rotation</p:attrName>
                                        </p:attrNameLst>
                                      </p:cBhvr>
                                      <p:tavLst>
                                        <p:tav tm="0">
                                          <p:val>
                                            <p:fltVal val="360"/>
                                          </p:val>
                                        </p:tav>
                                        <p:tav tm="100000">
                                          <p:val>
                                            <p:fltVal val="0"/>
                                          </p:val>
                                        </p:tav>
                                      </p:tavLst>
                                    </p:anim>
                                    <p:animEffect transition="in" filter="fade">
                                      <p:cBhvr>
                                        <p:cTn id="1432" dur="500"/>
                                        <p:tgtEl>
                                          <p:spTgt spid="496"/>
                                        </p:tgtEl>
                                      </p:cBhvr>
                                    </p:animEffect>
                                  </p:childTnLst>
                                </p:cTn>
                              </p:par>
                              <p:par>
                                <p:cTn id="1433" presetID="49" presetClass="entr" presetSubtype="0" decel="100000" fill="hold" grpId="0" nodeType="withEffect">
                                  <p:stCondLst>
                                    <p:cond delay="0"/>
                                  </p:stCondLst>
                                  <p:childTnLst>
                                    <p:set>
                                      <p:cBhvr>
                                        <p:cTn id="1434" dur="1" fill="hold">
                                          <p:stCondLst>
                                            <p:cond delay="0"/>
                                          </p:stCondLst>
                                        </p:cTn>
                                        <p:tgtEl>
                                          <p:spTgt spid="497"/>
                                        </p:tgtEl>
                                        <p:attrNameLst>
                                          <p:attrName>style.visibility</p:attrName>
                                        </p:attrNameLst>
                                      </p:cBhvr>
                                      <p:to>
                                        <p:strVal val="visible"/>
                                      </p:to>
                                    </p:set>
                                    <p:anim calcmode="lin" valueType="num">
                                      <p:cBhvr>
                                        <p:cTn id="1435" dur="500" fill="hold"/>
                                        <p:tgtEl>
                                          <p:spTgt spid="497"/>
                                        </p:tgtEl>
                                        <p:attrNameLst>
                                          <p:attrName>ppt_w</p:attrName>
                                        </p:attrNameLst>
                                      </p:cBhvr>
                                      <p:tavLst>
                                        <p:tav tm="0">
                                          <p:val>
                                            <p:fltVal val="0"/>
                                          </p:val>
                                        </p:tav>
                                        <p:tav tm="100000">
                                          <p:val>
                                            <p:strVal val="#ppt_w"/>
                                          </p:val>
                                        </p:tav>
                                      </p:tavLst>
                                    </p:anim>
                                    <p:anim calcmode="lin" valueType="num">
                                      <p:cBhvr>
                                        <p:cTn id="1436" dur="500" fill="hold"/>
                                        <p:tgtEl>
                                          <p:spTgt spid="497"/>
                                        </p:tgtEl>
                                        <p:attrNameLst>
                                          <p:attrName>ppt_h</p:attrName>
                                        </p:attrNameLst>
                                      </p:cBhvr>
                                      <p:tavLst>
                                        <p:tav tm="0">
                                          <p:val>
                                            <p:fltVal val="0"/>
                                          </p:val>
                                        </p:tav>
                                        <p:tav tm="100000">
                                          <p:val>
                                            <p:strVal val="#ppt_h"/>
                                          </p:val>
                                        </p:tav>
                                      </p:tavLst>
                                    </p:anim>
                                    <p:anim calcmode="lin" valueType="num">
                                      <p:cBhvr>
                                        <p:cTn id="1437" dur="500" fill="hold"/>
                                        <p:tgtEl>
                                          <p:spTgt spid="497"/>
                                        </p:tgtEl>
                                        <p:attrNameLst>
                                          <p:attrName>style.rotation</p:attrName>
                                        </p:attrNameLst>
                                      </p:cBhvr>
                                      <p:tavLst>
                                        <p:tav tm="0">
                                          <p:val>
                                            <p:fltVal val="360"/>
                                          </p:val>
                                        </p:tav>
                                        <p:tav tm="100000">
                                          <p:val>
                                            <p:fltVal val="0"/>
                                          </p:val>
                                        </p:tav>
                                      </p:tavLst>
                                    </p:anim>
                                    <p:animEffect transition="in" filter="fade">
                                      <p:cBhvr>
                                        <p:cTn id="1438" dur="500"/>
                                        <p:tgtEl>
                                          <p:spTgt spid="497"/>
                                        </p:tgtEl>
                                      </p:cBhvr>
                                    </p:animEffect>
                                  </p:childTnLst>
                                </p:cTn>
                              </p:par>
                              <p:par>
                                <p:cTn id="1439" presetID="49" presetClass="entr" presetSubtype="0" decel="100000" fill="hold" grpId="0" nodeType="withEffect">
                                  <p:stCondLst>
                                    <p:cond delay="2200"/>
                                  </p:stCondLst>
                                  <p:childTnLst>
                                    <p:set>
                                      <p:cBhvr>
                                        <p:cTn id="1440" dur="1" fill="hold">
                                          <p:stCondLst>
                                            <p:cond delay="0"/>
                                          </p:stCondLst>
                                        </p:cTn>
                                        <p:tgtEl>
                                          <p:spTgt spid="498"/>
                                        </p:tgtEl>
                                        <p:attrNameLst>
                                          <p:attrName>style.visibility</p:attrName>
                                        </p:attrNameLst>
                                      </p:cBhvr>
                                      <p:to>
                                        <p:strVal val="visible"/>
                                      </p:to>
                                    </p:set>
                                    <p:anim calcmode="lin" valueType="num">
                                      <p:cBhvr>
                                        <p:cTn id="1441" dur="500" fill="hold"/>
                                        <p:tgtEl>
                                          <p:spTgt spid="498"/>
                                        </p:tgtEl>
                                        <p:attrNameLst>
                                          <p:attrName>ppt_w</p:attrName>
                                        </p:attrNameLst>
                                      </p:cBhvr>
                                      <p:tavLst>
                                        <p:tav tm="0">
                                          <p:val>
                                            <p:fltVal val="0"/>
                                          </p:val>
                                        </p:tav>
                                        <p:tav tm="100000">
                                          <p:val>
                                            <p:strVal val="#ppt_w"/>
                                          </p:val>
                                        </p:tav>
                                      </p:tavLst>
                                    </p:anim>
                                    <p:anim calcmode="lin" valueType="num">
                                      <p:cBhvr>
                                        <p:cTn id="1442" dur="500" fill="hold"/>
                                        <p:tgtEl>
                                          <p:spTgt spid="498"/>
                                        </p:tgtEl>
                                        <p:attrNameLst>
                                          <p:attrName>ppt_h</p:attrName>
                                        </p:attrNameLst>
                                      </p:cBhvr>
                                      <p:tavLst>
                                        <p:tav tm="0">
                                          <p:val>
                                            <p:fltVal val="0"/>
                                          </p:val>
                                        </p:tav>
                                        <p:tav tm="100000">
                                          <p:val>
                                            <p:strVal val="#ppt_h"/>
                                          </p:val>
                                        </p:tav>
                                      </p:tavLst>
                                    </p:anim>
                                    <p:anim calcmode="lin" valueType="num">
                                      <p:cBhvr>
                                        <p:cTn id="1443" dur="500" fill="hold"/>
                                        <p:tgtEl>
                                          <p:spTgt spid="498"/>
                                        </p:tgtEl>
                                        <p:attrNameLst>
                                          <p:attrName>style.rotation</p:attrName>
                                        </p:attrNameLst>
                                      </p:cBhvr>
                                      <p:tavLst>
                                        <p:tav tm="0">
                                          <p:val>
                                            <p:fltVal val="360"/>
                                          </p:val>
                                        </p:tav>
                                        <p:tav tm="100000">
                                          <p:val>
                                            <p:fltVal val="0"/>
                                          </p:val>
                                        </p:tav>
                                      </p:tavLst>
                                    </p:anim>
                                    <p:animEffect transition="in" filter="fade">
                                      <p:cBhvr>
                                        <p:cTn id="1444" dur="500"/>
                                        <p:tgtEl>
                                          <p:spTgt spid="498"/>
                                        </p:tgtEl>
                                      </p:cBhvr>
                                    </p:animEffect>
                                  </p:childTnLst>
                                </p:cTn>
                              </p:par>
                              <p:par>
                                <p:cTn id="1445" presetID="49" presetClass="entr" presetSubtype="0" decel="100000" fill="hold" grpId="0" nodeType="withEffect">
                                  <p:stCondLst>
                                    <p:cond delay="1000"/>
                                  </p:stCondLst>
                                  <p:childTnLst>
                                    <p:set>
                                      <p:cBhvr>
                                        <p:cTn id="1446" dur="1" fill="hold">
                                          <p:stCondLst>
                                            <p:cond delay="0"/>
                                          </p:stCondLst>
                                        </p:cTn>
                                        <p:tgtEl>
                                          <p:spTgt spid="499"/>
                                        </p:tgtEl>
                                        <p:attrNameLst>
                                          <p:attrName>style.visibility</p:attrName>
                                        </p:attrNameLst>
                                      </p:cBhvr>
                                      <p:to>
                                        <p:strVal val="visible"/>
                                      </p:to>
                                    </p:set>
                                    <p:anim calcmode="lin" valueType="num">
                                      <p:cBhvr>
                                        <p:cTn id="1447" dur="500" fill="hold"/>
                                        <p:tgtEl>
                                          <p:spTgt spid="499"/>
                                        </p:tgtEl>
                                        <p:attrNameLst>
                                          <p:attrName>ppt_w</p:attrName>
                                        </p:attrNameLst>
                                      </p:cBhvr>
                                      <p:tavLst>
                                        <p:tav tm="0">
                                          <p:val>
                                            <p:fltVal val="0"/>
                                          </p:val>
                                        </p:tav>
                                        <p:tav tm="100000">
                                          <p:val>
                                            <p:strVal val="#ppt_w"/>
                                          </p:val>
                                        </p:tav>
                                      </p:tavLst>
                                    </p:anim>
                                    <p:anim calcmode="lin" valueType="num">
                                      <p:cBhvr>
                                        <p:cTn id="1448" dur="500" fill="hold"/>
                                        <p:tgtEl>
                                          <p:spTgt spid="499"/>
                                        </p:tgtEl>
                                        <p:attrNameLst>
                                          <p:attrName>ppt_h</p:attrName>
                                        </p:attrNameLst>
                                      </p:cBhvr>
                                      <p:tavLst>
                                        <p:tav tm="0">
                                          <p:val>
                                            <p:fltVal val="0"/>
                                          </p:val>
                                        </p:tav>
                                        <p:tav tm="100000">
                                          <p:val>
                                            <p:strVal val="#ppt_h"/>
                                          </p:val>
                                        </p:tav>
                                      </p:tavLst>
                                    </p:anim>
                                    <p:anim calcmode="lin" valueType="num">
                                      <p:cBhvr>
                                        <p:cTn id="1449" dur="500" fill="hold"/>
                                        <p:tgtEl>
                                          <p:spTgt spid="499"/>
                                        </p:tgtEl>
                                        <p:attrNameLst>
                                          <p:attrName>style.rotation</p:attrName>
                                        </p:attrNameLst>
                                      </p:cBhvr>
                                      <p:tavLst>
                                        <p:tav tm="0">
                                          <p:val>
                                            <p:fltVal val="360"/>
                                          </p:val>
                                        </p:tav>
                                        <p:tav tm="100000">
                                          <p:val>
                                            <p:fltVal val="0"/>
                                          </p:val>
                                        </p:tav>
                                      </p:tavLst>
                                    </p:anim>
                                    <p:animEffect transition="in" filter="fade">
                                      <p:cBhvr>
                                        <p:cTn id="1450" dur="500"/>
                                        <p:tgtEl>
                                          <p:spTgt spid="499"/>
                                        </p:tgtEl>
                                      </p:cBhvr>
                                    </p:animEffect>
                                  </p:childTnLst>
                                </p:cTn>
                              </p:par>
                              <p:par>
                                <p:cTn id="1451" presetID="49" presetClass="entr" presetSubtype="0" decel="100000" fill="hold" grpId="0" nodeType="withEffect">
                                  <p:stCondLst>
                                    <p:cond delay="0"/>
                                  </p:stCondLst>
                                  <p:childTnLst>
                                    <p:set>
                                      <p:cBhvr>
                                        <p:cTn id="1452" dur="1" fill="hold">
                                          <p:stCondLst>
                                            <p:cond delay="0"/>
                                          </p:stCondLst>
                                        </p:cTn>
                                        <p:tgtEl>
                                          <p:spTgt spid="500"/>
                                        </p:tgtEl>
                                        <p:attrNameLst>
                                          <p:attrName>style.visibility</p:attrName>
                                        </p:attrNameLst>
                                      </p:cBhvr>
                                      <p:to>
                                        <p:strVal val="visible"/>
                                      </p:to>
                                    </p:set>
                                    <p:anim calcmode="lin" valueType="num">
                                      <p:cBhvr>
                                        <p:cTn id="1453" dur="500" fill="hold"/>
                                        <p:tgtEl>
                                          <p:spTgt spid="500"/>
                                        </p:tgtEl>
                                        <p:attrNameLst>
                                          <p:attrName>ppt_w</p:attrName>
                                        </p:attrNameLst>
                                      </p:cBhvr>
                                      <p:tavLst>
                                        <p:tav tm="0">
                                          <p:val>
                                            <p:fltVal val="0"/>
                                          </p:val>
                                        </p:tav>
                                        <p:tav tm="100000">
                                          <p:val>
                                            <p:strVal val="#ppt_w"/>
                                          </p:val>
                                        </p:tav>
                                      </p:tavLst>
                                    </p:anim>
                                    <p:anim calcmode="lin" valueType="num">
                                      <p:cBhvr>
                                        <p:cTn id="1454" dur="500" fill="hold"/>
                                        <p:tgtEl>
                                          <p:spTgt spid="500"/>
                                        </p:tgtEl>
                                        <p:attrNameLst>
                                          <p:attrName>ppt_h</p:attrName>
                                        </p:attrNameLst>
                                      </p:cBhvr>
                                      <p:tavLst>
                                        <p:tav tm="0">
                                          <p:val>
                                            <p:fltVal val="0"/>
                                          </p:val>
                                        </p:tav>
                                        <p:tav tm="100000">
                                          <p:val>
                                            <p:strVal val="#ppt_h"/>
                                          </p:val>
                                        </p:tav>
                                      </p:tavLst>
                                    </p:anim>
                                    <p:anim calcmode="lin" valueType="num">
                                      <p:cBhvr>
                                        <p:cTn id="1455" dur="500" fill="hold"/>
                                        <p:tgtEl>
                                          <p:spTgt spid="500"/>
                                        </p:tgtEl>
                                        <p:attrNameLst>
                                          <p:attrName>style.rotation</p:attrName>
                                        </p:attrNameLst>
                                      </p:cBhvr>
                                      <p:tavLst>
                                        <p:tav tm="0">
                                          <p:val>
                                            <p:fltVal val="360"/>
                                          </p:val>
                                        </p:tav>
                                        <p:tav tm="100000">
                                          <p:val>
                                            <p:fltVal val="0"/>
                                          </p:val>
                                        </p:tav>
                                      </p:tavLst>
                                    </p:anim>
                                    <p:animEffect transition="in" filter="fade">
                                      <p:cBhvr>
                                        <p:cTn id="1456" dur="500"/>
                                        <p:tgtEl>
                                          <p:spTgt spid="500"/>
                                        </p:tgtEl>
                                      </p:cBhvr>
                                    </p:animEffect>
                                  </p:childTnLst>
                                </p:cTn>
                              </p:par>
                              <p:par>
                                <p:cTn id="1457" presetID="49" presetClass="entr" presetSubtype="0" decel="100000" fill="hold" grpId="0" nodeType="withEffect">
                                  <p:stCondLst>
                                    <p:cond delay="500"/>
                                  </p:stCondLst>
                                  <p:childTnLst>
                                    <p:set>
                                      <p:cBhvr>
                                        <p:cTn id="1458" dur="1" fill="hold">
                                          <p:stCondLst>
                                            <p:cond delay="0"/>
                                          </p:stCondLst>
                                        </p:cTn>
                                        <p:tgtEl>
                                          <p:spTgt spid="501"/>
                                        </p:tgtEl>
                                        <p:attrNameLst>
                                          <p:attrName>style.visibility</p:attrName>
                                        </p:attrNameLst>
                                      </p:cBhvr>
                                      <p:to>
                                        <p:strVal val="visible"/>
                                      </p:to>
                                    </p:set>
                                    <p:anim calcmode="lin" valueType="num">
                                      <p:cBhvr>
                                        <p:cTn id="1459" dur="500" fill="hold"/>
                                        <p:tgtEl>
                                          <p:spTgt spid="501"/>
                                        </p:tgtEl>
                                        <p:attrNameLst>
                                          <p:attrName>ppt_w</p:attrName>
                                        </p:attrNameLst>
                                      </p:cBhvr>
                                      <p:tavLst>
                                        <p:tav tm="0">
                                          <p:val>
                                            <p:fltVal val="0"/>
                                          </p:val>
                                        </p:tav>
                                        <p:tav tm="100000">
                                          <p:val>
                                            <p:strVal val="#ppt_w"/>
                                          </p:val>
                                        </p:tav>
                                      </p:tavLst>
                                    </p:anim>
                                    <p:anim calcmode="lin" valueType="num">
                                      <p:cBhvr>
                                        <p:cTn id="1460" dur="500" fill="hold"/>
                                        <p:tgtEl>
                                          <p:spTgt spid="501"/>
                                        </p:tgtEl>
                                        <p:attrNameLst>
                                          <p:attrName>ppt_h</p:attrName>
                                        </p:attrNameLst>
                                      </p:cBhvr>
                                      <p:tavLst>
                                        <p:tav tm="0">
                                          <p:val>
                                            <p:fltVal val="0"/>
                                          </p:val>
                                        </p:tav>
                                        <p:tav tm="100000">
                                          <p:val>
                                            <p:strVal val="#ppt_h"/>
                                          </p:val>
                                        </p:tav>
                                      </p:tavLst>
                                    </p:anim>
                                    <p:anim calcmode="lin" valueType="num">
                                      <p:cBhvr>
                                        <p:cTn id="1461" dur="500" fill="hold"/>
                                        <p:tgtEl>
                                          <p:spTgt spid="501"/>
                                        </p:tgtEl>
                                        <p:attrNameLst>
                                          <p:attrName>style.rotation</p:attrName>
                                        </p:attrNameLst>
                                      </p:cBhvr>
                                      <p:tavLst>
                                        <p:tav tm="0">
                                          <p:val>
                                            <p:fltVal val="360"/>
                                          </p:val>
                                        </p:tav>
                                        <p:tav tm="100000">
                                          <p:val>
                                            <p:fltVal val="0"/>
                                          </p:val>
                                        </p:tav>
                                      </p:tavLst>
                                    </p:anim>
                                    <p:animEffect transition="in" filter="fade">
                                      <p:cBhvr>
                                        <p:cTn id="1462" dur="500"/>
                                        <p:tgtEl>
                                          <p:spTgt spid="501"/>
                                        </p:tgtEl>
                                      </p:cBhvr>
                                    </p:animEffect>
                                  </p:childTnLst>
                                </p:cTn>
                              </p:par>
                              <p:par>
                                <p:cTn id="1463" presetID="49" presetClass="entr" presetSubtype="0" decel="100000" fill="hold" grpId="0" nodeType="withEffect">
                                  <p:stCondLst>
                                    <p:cond delay="2700"/>
                                  </p:stCondLst>
                                  <p:childTnLst>
                                    <p:set>
                                      <p:cBhvr>
                                        <p:cTn id="1464" dur="1" fill="hold">
                                          <p:stCondLst>
                                            <p:cond delay="0"/>
                                          </p:stCondLst>
                                        </p:cTn>
                                        <p:tgtEl>
                                          <p:spTgt spid="502"/>
                                        </p:tgtEl>
                                        <p:attrNameLst>
                                          <p:attrName>style.visibility</p:attrName>
                                        </p:attrNameLst>
                                      </p:cBhvr>
                                      <p:to>
                                        <p:strVal val="visible"/>
                                      </p:to>
                                    </p:set>
                                    <p:anim calcmode="lin" valueType="num">
                                      <p:cBhvr>
                                        <p:cTn id="1465" dur="500" fill="hold"/>
                                        <p:tgtEl>
                                          <p:spTgt spid="502"/>
                                        </p:tgtEl>
                                        <p:attrNameLst>
                                          <p:attrName>ppt_w</p:attrName>
                                        </p:attrNameLst>
                                      </p:cBhvr>
                                      <p:tavLst>
                                        <p:tav tm="0">
                                          <p:val>
                                            <p:fltVal val="0"/>
                                          </p:val>
                                        </p:tav>
                                        <p:tav tm="100000">
                                          <p:val>
                                            <p:strVal val="#ppt_w"/>
                                          </p:val>
                                        </p:tav>
                                      </p:tavLst>
                                    </p:anim>
                                    <p:anim calcmode="lin" valueType="num">
                                      <p:cBhvr>
                                        <p:cTn id="1466" dur="500" fill="hold"/>
                                        <p:tgtEl>
                                          <p:spTgt spid="502"/>
                                        </p:tgtEl>
                                        <p:attrNameLst>
                                          <p:attrName>ppt_h</p:attrName>
                                        </p:attrNameLst>
                                      </p:cBhvr>
                                      <p:tavLst>
                                        <p:tav tm="0">
                                          <p:val>
                                            <p:fltVal val="0"/>
                                          </p:val>
                                        </p:tav>
                                        <p:tav tm="100000">
                                          <p:val>
                                            <p:strVal val="#ppt_h"/>
                                          </p:val>
                                        </p:tav>
                                      </p:tavLst>
                                    </p:anim>
                                    <p:anim calcmode="lin" valueType="num">
                                      <p:cBhvr>
                                        <p:cTn id="1467" dur="500" fill="hold"/>
                                        <p:tgtEl>
                                          <p:spTgt spid="502"/>
                                        </p:tgtEl>
                                        <p:attrNameLst>
                                          <p:attrName>style.rotation</p:attrName>
                                        </p:attrNameLst>
                                      </p:cBhvr>
                                      <p:tavLst>
                                        <p:tav tm="0">
                                          <p:val>
                                            <p:fltVal val="360"/>
                                          </p:val>
                                        </p:tav>
                                        <p:tav tm="100000">
                                          <p:val>
                                            <p:fltVal val="0"/>
                                          </p:val>
                                        </p:tav>
                                      </p:tavLst>
                                    </p:anim>
                                    <p:animEffect transition="in" filter="fade">
                                      <p:cBhvr>
                                        <p:cTn id="1468" dur="500"/>
                                        <p:tgtEl>
                                          <p:spTgt spid="502"/>
                                        </p:tgtEl>
                                      </p:cBhvr>
                                    </p:animEffect>
                                  </p:childTnLst>
                                </p:cTn>
                              </p:par>
                              <p:par>
                                <p:cTn id="1469" presetID="49" presetClass="entr" presetSubtype="0" decel="100000" fill="hold" grpId="0" nodeType="withEffect">
                                  <p:stCondLst>
                                    <p:cond delay="1000"/>
                                  </p:stCondLst>
                                  <p:childTnLst>
                                    <p:set>
                                      <p:cBhvr>
                                        <p:cTn id="1470" dur="1" fill="hold">
                                          <p:stCondLst>
                                            <p:cond delay="0"/>
                                          </p:stCondLst>
                                        </p:cTn>
                                        <p:tgtEl>
                                          <p:spTgt spid="503"/>
                                        </p:tgtEl>
                                        <p:attrNameLst>
                                          <p:attrName>style.visibility</p:attrName>
                                        </p:attrNameLst>
                                      </p:cBhvr>
                                      <p:to>
                                        <p:strVal val="visible"/>
                                      </p:to>
                                    </p:set>
                                    <p:anim calcmode="lin" valueType="num">
                                      <p:cBhvr>
                                        <p:cTn id="1471" dur="500" fill="hold"/>
                                        <p:tgtEl>
                                          <p:spTgt spid="503"/>
                                        </p:tgtEl>
                                        <p:attrNameLst>
                                          <p:attrName>ppt_w</p:attrName>
                                        </p:attrNameLst>
                                      </p:cBhvr>
                                      <p:tavLst>
                                        <p:tav tm="0">
                                          <p:val>
                                            <p:fltVal val="0"/>
                                          </p:val>
                                        </p:tav>
                                        <p:tav tm="100000">
                                          <p:val>
                                            <p:strVal val="#ppt_w"/>
                                          </p:val>
                                        </p:tav>
                                      </p:tavLst>
                                    </p:anim>
                                    <p:anim calcmode="lin" valueType="num">
                                      <p:cBhvr>
                                        <p:cTn id="1472" dur="500" fill="hold"/>
                                        <p:tgtEl>
                                          <p:spTgt spid="503"/>
                                        </p:tgtEl>
                                        <p:attrNameLst>
                                          <p:attrName>ppt_h</p:attrName>
                                        </p:attrNameLst>
                                      </p:cBhvr>
                                      <p:tavLst>
                                        <p:tav tm="0">
                                          <p:val>
                                            <p:fltVal val="0"/>
                                          </p:val>
                                        </p:tav>
                                        <p:tav tm="100000">
                                          <p:val>
                                            <p:strVal val="#ppt_h"/>
                                          </p:val>
                                        </p:tav>
                                      </p:tavLst>
                                    </p:anim>
                                    <p:anim calcmode="lin" valueType="num">
                                      <p:cBhvr>
                                        <p:cTn id="1473" dur="500" fill="hold"/>
                                        <p:tgtEl>
                                          <p:spTgt spid="503"/>
                                        </p:tgtEl>
                                        <p:attrNameLst>
                                          <p:attrName>style.rotation</p:attrName>
                                        </p:attrNameLst>
                                      </p:cBhvr>
                                      <p:tavLst>
                                        <p:tav tm="0">
                                          <p:val>
                                            <p:fltVal val="360"/>
                                          </p:val>
                                        </p:tav>
                                        <p:tav tm="100000">
                                          <p:val>
                                            <p:fltVal val="0"/>
                                          </p:val>
                                        </p:tav>
                                      </p:tavLst>
                                    </p:anim>
                                    <p:animEffect transition="in" filter="fade">
                                      <p:cBhvr>
                                        <p:cTn id="1474" dur="500"/>
                                        <p:tgtEl>
                                          <p:spTgt spid="503"/>
                                        </p:tgtEl>
                                      </p:cBhvr>
                                    </p:animEffect>
                                  </p:childTnLst>
                                </p:cTn>
                              </p:par>
                              <p:par>
                                <p:cTn id="1475" presetID="49" presetClass="entr" presetSubtype="0" decel="100000" fill="hold" grpId="0" nodeType="withEffect">
                                  <p:stCondLst>
                                    <p:cond delay="1600"/>
                                  </p:stCondLst>
                                  <p:childTnLst>
                                    <p:set>
                                      <p:cBhvr>
                                        <p:cTn id="1476" dur="1" fill="hold">
                                          <p:stCondLst>
                                            <p:cond delay="0"/>
                                          </p:stCondLst>
                                        </p:cTn>
                                        <p:tgtEl>
                                          <p:spTgt spid="504"/>
                                        </p:tgtEl>
                                        <p:attrNameLst>
                                          <p:attrName>style.visibility</p:attrName>
                                        </p:attrNameLst>
                                      </p:cBhvr>
                                      <p:to>
                                        <p:strVal val="visible"/>
                                      </p:to>
                                    </p:set>
                                    <p:anim calcmode="lin" valueType="num">
                                      <p:cBhvr>
                                        <p:cTn id="1477" dur="500" fill="hold"/>
                                        <p:tgtEl>
                                          <p:spTgt spid="504"/>
                                        </p:tgtEl>
                                        <p:attrNameLst>
                                          <p:attrName>ppt_w</p:attrName>
                                        </p:attrNameLst>
                                      </p:cBhvr>
                                      <p:tavLst>
                                        <p:tav tm="0">
                                          <p:val>
                                            <p:fltVal val="0"/>
                                          </p:val>
                                        </p:tav>
                                        <p:tav tm="100000">
                                          <p:val>
                                            <p:strVal val="#ppt_w"/>
                                          </p:val>
                                        </p:tav>
                                      </p:tavLst>
                                    </p:anim>
                                    <p:anim calcmode="lin" valueType="num">
                                      <p:cBhvr>
                                        <p:cTn id="1478" dur="500" fill="hold"/>
                                        <p:tgtEl>
                                          <p:spTgt spid="504"/>
                                        </p:tgtEl>
                                        <p:attrNameLst>
                                          <p:attrName>ppt_h</p:attrName>
                                        </p:attrNameLst>
                                      </p:cBhvr>
                                      <p:tavLst>
                                        <p:tav tm="0">
                                          <p:val>
                                            <p:fltVal val="0"/>
                                          </p:val>
                                        </p:tav>
                                        <p:tav tm="100000">
                                          <p:val>
                                            <p:strVal val="#ppt_h"/>
                                          </p:val>
                                        </p:tav>
                                      </p:tavLst>
                                    </p:anim>
                                    <p:anim calcmode="lin" valueType="num">
                                      <p:cBhvr>
                                        <p:cTn id="1479" dur="500" fill="hold"/>
                                        <p:tgtEl>
                                          <p:spTgt spid="504"/>
                                        </p:tgtEl>
                                        <p:attrNameLst>
                                          <p:attrName>style.rotation</p:attrName>
                                        </p:attrNameLst>
                                      </p:cBhvr>
                                      <p:tavLst>
                                        <p:tav tm="0">
                                          <p:val>
                                            <p:fltVal val="360"/>
                                          </p:val>
                                        </p:tav>
                                        <p:tav tm="100000">
                                          <p:val>
                                            <p:fltVal val="0"/>
                                          </p:val>
                                        </p:tav>
                                      </p:tavLst>
                                    </p:anim>
                                    <p:animEffect transition="in" filter="fade">
                                      <p:cBhvr>
                                        <p:cTn id="1480" dur="500"/>
                                        <p:tgtEl>
                                          <p:spTgt spid="504"/>
                                        </p:tgtEl>
                                      </p:cBhvr>
                                    </p:animEffect>
                                  </p:childTnLst>
                                </p:cTn>
                              </p:par>
                              <p:par>
                                <p:cTn id="1481" presetID="49" presetClass="entr" presetSubtype="0" decel="100000" fill="hold" grpId="0" nodeType="withEffect">
                                  <p:stCondLst>
                                    <p:cond delay="0"/>
                                  </p:stCondLst>
                                  <p:childTnLst>
                                    <p:set>
                                      <p:cBhvr>
                                        <p:cTn id="1482" dur="1" fill="hold">
                                          <p:stCondLst>
                                            <p:cond delay="0"/>
                                          </p:stCondLst>
                                        </p:cTn>
                                        <p:tgtEl>
                                          <p:spTgt spid="505"/>
                                        </p:tgtEl>
                                        <p:attrNameLst>
                                          <p:attrName>style.visibility</p:attrName>
                                        </p:attrNameLst>
                                      </p:cBhvr>
                                      <p:to>
                                        <p:strVal val="visible"/>
                                      </p:to>
                                    </p:set>
                                    <p:anim calcmode="lin" valueType="num">
                                      <p:cBhvr>
                                        <p:cTn id="1483" dur="500" fill="hold"/>
                                        <p:tgtEl>
                                          <p:spTgt spid="505"/>
                                        </p:tgtEl>
                                        <p:attrNameLst>
                                          <p:attrName>ppt_w</p:attrName>
                                        </p:attrNameLst>
                                      </p:cBhvr>
                                      <p:tavLst>
                                        <p:tav tm="0">
                                          <p:val>
                                            <p:fltVal val="0"/>
                                          </p:val>
                                        </p:tav>
                                        <p:tav tm="100000">
                                          <p:val>
                                            <p:strVal val="#ppt_w"/>
                                          </p:val>
                                        </p:tav>
                                      </p:tavLst>
                                    </p:anim>
                                    <p:anim calcmode="lin" valueType="num">
                                      <p:cBhvr>
                                        <p:cTn id="1484" dur="500" fill="hold"/>
                                        <p:tgtEl>
                                          <p:spTgt spid="505"/>
                                        </p:tgtEl>
                                        <p:attrNameLst>
                                          <p:attrName>ppt_h</p:attrName>
                                        </p:attrNameLst>
                                      </p:cBhvr>
                                      <p:tavLst>
                                        <p:tav tm="0">
                                          <p:val>
                                            <p:fltVal val="0"/>
                                          </p:val>
                                        </p:tav>
                                        <p:tav tm="100000">
                                          <p:val>
                                            <p:strVal val="#ppt_h"/>
                                          </p:val>
                                        </p:tav>
                                      </p:tavLst>
                                    </p:anim>
                                    <p:anim calcmode="lin" valueType="num">
                                      <p:cBhvr>
                                        <p:cTn id="1485" dur="500" fill="hold"/>
                                        <p:tgtEl>
                                          <p:spTgt spid="505"/>
                                        </p:tgtEl>
                                        <p:attrNameLst>
                                          <p:attrName>style.rotation</p:attrName>
                                        </p:attrNameLst>
                                      </p:cBhvr>
                                      <p:tavLst>
                                        <p:tav tm="0">
                                          <p:val>
                                            <p:fltVal val="360"/>
                                          </p:val>
                                        </p:tav>
                                        <p:tav tm="100000">
                                          <p:val>
                                            <p:fltVal val="0"/>
                                          </p:val>
                                        </p:tav>
                                      </p:tavLst>
                                    </p:anim>
                                    <p:animEffect transition="in" filter="fade">
                                      <p:cBhvr>
                                        <p:cTn id="1486" dur="500"/>
                                        <p:tgtEl>
                                          <p:spTgt spid="505"/>
                                        </p:tgtEl>
                                      </p:cBhvr>
                                    </p:animEffect>
                                  </p:childTnLst>
                                </p:cTn>
                              </p:par>
                              <p:par>
                                <p:cTn id="1487" presetID="49" presetClass="entr" presetSubtype="0" decel="100000" fill="hold" grpId="0" nodeType="withEffect">
                                  <p:stCondLst>
                                    <p:cond delay="2200"/>
                                  </p:stCondLst>
                                  <p:childTnLst>
                                    <p:set>
                                      <p:cBhvr>
                                        <p:cTn id="1488" dur="1" fill="hold">
                                          <p:stCondLst>
                                            <p:cond delay="0"/>
                                          </p:stCondLst>
                                        </p:cTn>
                                        <p:tgtEl>
                                          <p:spTgt spid="506"/>
                                        </p:tgtEl>
                                        <p:attrNameLst>
                                          <p:attrName>style.visibility</p:attrName>
                                        </p:attrNameLst>
                                      </p:cBhvr>
                                      <p:to>
                                        <p:strVal val="visible"/>
                                      </p:to>
                                    </p:set>
                                    <p:anim calcmode="lin" valueType="num">
                                      <p:cBhvr>
                                        <p:cTn id="1489" dur="500" fill="hold"/>
                                        <p:tgtEl>
                                          <p:spTgt spid="506"/>
                                        </p:tgtEl>
                                        <p:attrNameLst>
                                          <p:attrName>ppt_w</p:attrName>
                                        </p:attrNameLst>
                                      </p:cBhvr>
                                      <p:tavLst>
                                        <p:tav tm="0">
                                          <p:val>
                                            <p:fltVal val="0"/>
                                          </p:val>
                                        </p:tav>
                                        <p:tav tm="100000">
                                          <p:val>
                                            <p:strVal val="#ppt_w"/>
                                          </p:val>
                                        </p:tav>
                                      </p:tavLst>
                                    </p:anim>
                                    <p:anim calcmode="lin" valueType="num">
                                      <p:cBhvr>
                                        <p:cTn id="1490" dur="500" fill="hold"/>
                                        <p:tgtEl>
                                          <p:spTgt spid="506"/>
                                        </p:tgtEl>
                                        <p:attrNameLst>
                                          <p:attrName>ppt_h</p:attrName>
                                        </p:attrNameLst>
                                      </p:cBhvr>
                                      <p:tavLst>
                                        <p:tav tm="0">
                                          <p:val>
                                            <p:fltVal val="0"/>
                                          </p:val>
                                        </p:tav>
                                        <p:tav tm="100000">
                                          <p:val>
                                            <p:strVal val="#ppt_h"/>
                                          </p:val>
                                        </p:tav>
                                      </p:tavLst>
                                    </p:anim>
                                    <p:anim calcmode="lin" valueType="num">
                                      <p:cBhvr>
                                        <p:cTn id="1491" dur="500" fill="hold"/>
                                        <p:tgtEl>
                                          <p:spTgt spid="506"/>
                                        </p:tgtEl>
                                        <p:attrNameLst>
                                          <p:attrName>style.rotation</p:attrName>
                                        </p:attrNameLst>
                                      </p:cBhvr>
                                      <p:tavLst>
                                        <p:tav tm="0">
                                          <p:val>
                                            <p:fltVal val="360"/>
                                          </p:val>
                                        </p:tav>
                                        <p:tav tm="100000">
                                          <p:val>
                                            <p:fltVal val="0"/>
                                          </p:val>
                                        </p:tav>
                                      </p:tavLst>
                                    </p:anim>
                                    <p:animEffect transition="in" filter="fade">
                                      <p:cBhvr>
                                        <p:cTn id="1492" dur="500"/>
                                        <p:tgtEl>
                                          <p:spTgt spid="506"/>
                                        </p:tgtEl>
                                      </p:cBhvr>
                                    </p:animEffect>
                                  </p:childTnLst>
                                </p:cTn>
                              </p:par>
                              <p:par>
                                <p:cTn id="1493" presetID="49" presetClass="entr" presetSubtype="0" decel="100000" fill="hold" grpId="0" nodeType="withEffect">
                                  <p:stCondLst>
                                    <p:cond delay="1600"/>
                                  </p:stCondLst>
                                  <p:childTnLst>
                                    <p:set>
                                      <p:cBhvr>
                                        <p:cTn id="1494" dur="1" fill="hold">
                                          <p:stCondLst>
                                            <p:cond delay="0"/>
                                          </p:stCondLst>
                                        </p:cTn>
                                        <p:tgtEl>
                                          <p:spTgt spid="507"/>
                                        </p:tgtEl>
                                        <p:attrNameLst>
                                          <p:attrName>style.visibility</p:attrName>
                                        </p:attrNameLst>
                                      </p:cBhvr>
                                      <p:to>
                                        <p:strVal val="visible"/>
                                      </p:to>
                                    </p:set>
                                    <p:anim calcmode="lin" valueType="num">
                                      <p:cBhvr>
                                        <p:cTn id="1495" dur="500" fill="hold"/>
                                        <p:tgtEl>
                                          <p:spTgt spid="507"/>
                                        </p:tgtEl>
                                        <p:attrNameLst>
                                          <p:attrName>ppt_w</p:attrName>
                                        </p:attrNameLst>
                                      </p:cBhvr>
                                      <p:tavLst>
                                        <p:tav tm="0">
                                          <p:val>
                                            <p:fltVal val="0"/>
                                          </p:val>
                                        </p:tav>
                                        <p:tav tm="100000">
                                          <p:val>
                                            <p:strVal val="#ppt_w"/>
                                          </p:val>
                                        </p:tav>
                                      </p:tavLst>
                                    </p:anim>
                                    <p:anim calcmode="lin" valueType="num">
                                      <p:cBhvr>
                                        <p:cTn id="1496" dur="500" fill="hold"/>
                                        <p:tgtEl>
                                          <p:spTgt spid="507"/>
                                        </p:tgtEl>
                                        <p:attrNameLst>
                                          <p:attrName>ppt_h</p:attrName>
                                        </p:attrNameLst>
                                      </p:cBhvr>
                                      <p:tavLst>
                                        <p:tav tm="0">
                                          <p:val>
                                            <p:fltVal val="0"/>
                                          </p:val>
                                        </p:tav>
                                        <p:tav tm="100000">
                                          <p:val>
                                            <p:strVal val="#ppt_h"/>
                                          </p:val>
                                        </p:tav>
                                      </p:tavLst>
                                    </p:anim>
                                    <p:anim calcmode="lin" valueType="num">
                                      <p:cBhvr>
                                        <p:cTn id="1497" dur="500" fill="hold"/>
                                        <p:tgtEl>
                                          <p:spTgt spid="507"/>
                                        </p:tgtEl>
                                        <p:attrNameLst>
                                          <p:attrName>style.rotation</p:attrName>
                                        </p:attrNameLst>
                                      </p:cBhvr>
                                      <p:tavLst>
                                        <p:tav tm="0">
                                          <p:val>
                                            <p:fltVal val="360"/>
                                          </p:val>
                                        </p:tav>
                                        <p:tav tm="100000">
                                          <p:val>
                                            <p:fltVal val="0"/>
                                          </p:val>
                                        </p:tav>
                                      </p:tavLst>
                                    </p:anim>
                                    <p:animEffect transition="in" filter="fade">
                                      <p:cBhvr>
                                        <p:cTn id="1498" dur="500"/>
                                        <p:tgtEl>
                                          <p:spTgt spid="507"/>
                                        </p:tgtEl>
                                      </p:cBhvr>
                                    </p:animEffect>
                                  </p:childTnLst>
                                </p:cTn>
                              </p:par>
                              <p:par>
                                <p:cTn id="1499" presetID="49" presetClass="entr" presetSubtype="0" decel="100000" fill="hold" grpId="0" nodeType="withEffect">
                                  <p:stCondLst>
                                    <p:cond delay="0"/>
                                  </p:stCondLst>
                                  <p:childTnLst>
                                    <p:set>
                                      <p:cBhvr>
                                        <p:cTn id="1500" dur="1" fill="hold">
                                          <p:stCondLst>
                                            <p:cond delay="0"/>
                                          </p:stCondLst>
                                        </p:cTn>
                                        <p:tgtEl>
                                          <p:spTgt spid="508"/>
                                        </p:tgtEl>
                                        <p:attrNameLst>
                                          <p:attrName>style.visibility</p:attrName>
                                        </p:attrNameLst>
                                      </p:cBhvr>
                                      <p:to>
                                        <p:strVal val="visible"/>
                                      </p:to>
                                    </p:set>
                                    <p:anim calcmode="lin" valueType="num">
                                      <p:cBhvr>
                                        <p:cTn id="1501" dur="500" fill="hold"/>
                                        <p:tgtEl>
                                          <p:spTgt spid="508"/>
                                        </p:tgtEl>
                                        <p:attrNameLst>
                                          <p:attrName>ppt_w</p:attrName>
                                        </p:attrNameLst>
                                      </p:cBhvr>
                                      <p:tavLst>
                                        <p:tav tm="0">
                                          <p:val>
                                            <p:fltVal val="0"/>
                                          </p:val>
                                        </p:tav>
                                        <p:tav tm="100000">
                                          <p:val>
                                            <p:strVal val="#ppt_w"/>
                                          </p:val>
                                        </p:tav>
                                      </p:tavLst>
                                    </p:anim>
                                    <p:anim calcmode="lin" valueType="num">
                                      <p:cBhvr>
                                        <p:cTn id="1502" dur="500" fill="hold"/>
                                        <p:tgtEl>
                                          <p:spTgt spid="508"/>
                                        </p:tgtEl>
                                        <p:attrNameLst>
                                          <p:attrName>ppt_h</p:attrName>
                                        </p:attrNameLst>
                                      </p:cBhvr>
                                      <p:tavLst>
                                        <p:tav tm="0">
                                          <p:val>
                                            <p:fltVal val="0"/>
                                          </p:val>
                                        </p:tav>
                                        <p:tav tm="100000">
                                          <p:val>
                                            <p:strVal val="#ppt_h"/>
                                          </p:val>
                                        </p:tav>
                                      </p:tavLst>
                                    </p:anim>
                                    <p:anim calcmode="lin" valueType="num">
                                      <p:cBhvr>
                                        <p:cTn id="1503" dur="500" fill="hold"/>
                                        <p:tgtEl>
                                          <p:spTgt spid="508"/>
                                        </p:tgtEl>
                                        <p:attrNameLst>
                                          <p:attrName>style.rotation</p:attrName>
                                        </p:attrNameLst>
                                      </p:cBhvr>
                                      <p:tavLst>
                                        <p:tav tm="0">
                                          <p:val>
                                            <p:fltVal val="360"/>
                                          </p:val>
                                        </p:tav>
                                        <p:tav tm="100000">
                                          <p:val>
                                            <p:fltVal val="0"/>
                                          </p:val>
                                        </p:tav>
                                      </p:tavLst>
                                    </p:anim>
                                    <p:animEffect transition="in" filter="fade">
                                      <p:cBhvr>
                                        <p:cTn id="1504" dur="500"/>
                                        <p:tgtEl>
                                          <p:spTgt spid="508"/>
                                        </p:tgtEl>
                                      </p:cBhvr>
                                    </p:animEffect>
                                  </p:childTnLst>
                                </p:cTn>
                              </p:par>
                              <p:par>
                                <p:cTn id="1505" presetID="49" presetClass="entr" presetSubtype="0" decel="100000" fill="hold" grpId="0" nodeType="withEffect">
                                  <p:stCondLst>
                                    <p:cond delay="1000"/>
                                  </p:stCondLst>
                                  <p:childTnLst>
                                    <p:set>
                                      <p:cBhvr>
                                        <p:cTn id="1506" dur="1" fill="hold">
                                          <p:stCondLst>
                                            <p:cond delay="0"/>
                                          </p:stCondLst>
                                        </p:cTn>
                                        <p:tgtEl>
                                          <p:spTgt spid="509"/>
                                        </p:tgtEl>
                                        <p:attrNameLst>
                                          <p:attrName>style.visibility</p:attrName>
                                        </p:attrNameLst>
                                      </p:cBhvr>
                                      <p:to>
                                        <p:strVal val="visible"/>
                                      </p:to>
                                    </p:set>
                                    <p:anim calcmode="lin" valueType="num">
                                      <p:cBhvr>
                                        <p:cTn id="1507" dur="500" fill="hold"/>
                                        <p:tgtEl>
                                          <p:spTgt spid="509"/>
                                        </p:tgtEl>
                                        <p:attrNameLst>
                                          <p:attrName>ppt_w</p:attrName>
                                        </p:attrNameLst>
                                      </p:cBhvr>
                                      <p:tavLst>
                                        <p:tav tm="0">
                                          <p:val>
                                            <p:fltVal val="0"/>
                                          </p:val>
                                        </p:tav>
                                        <p:tav tm="100000">
                                          <p:val>
                                            <p:strVal val="#ppt_w"/>
                                          </p:val>
                                        </p:tav>
                                      </p:tavLst>
                                    </p:anim>
                                    <p:anim calcmode="lin" valueType="num">
                                      <p:cBhvr>
                                        <p:cTn id="1508" dur="500" fill="hold"/>
                                        <p:tgtEl>
                                          <p:spTgt spid="509"/>
                                        </p:tgtEl>
                                        <p:attrNameLst>
                                          <p:attrName>ppt_h</p:attrName>
                                        </p:attrNameLst>
                                      </p:cBhvr>
                                      <p:tavLst>
                                        <p:tav tm="0">
                                          <p:val>
                                            <p:fltVal val="0"/>
                                          </p:val>
                                        </p:tav>
                                        <p:tav tm="100000">
                                          <p:val>
                                            <p:strVal val="#ppt_h"/>
                                          </p:val>
                                        </p:tav>
                                      </p:tavLst>
                                    </p:anim>
                                    <p:anim calcmode="lin" valueType="num">
                                      <p:cBhvr>
                                        <p:cTn id="1509" dur="500" fill="hold"/>
                                        <p:tgtEl>
                                          <p:spTgt spid="509"/>
                                        </p:tgtEl>
                                        <p:attrNameLst>
                                          <p:attrName>style.rotation</p:attrName>
                                        </p:attrNameLst>
                                      </p:cBhvr>
                                      <p:tavLst>
                                        <p:tav tm="0">
                                          <p:val>
                                            <p:fltVal val="360"/>
                                          </p:val>
                                        </p:tav>
                                        <p:tav tm="100000">
                                          <p:val>
                                            <p:fltVal val="0"/>
                                          </p:val>
                                        </p:tav>
                                      </p:tavLst>
                                    </p:anim>
                                    <p:animEffect transition="in" filter="fade">
                                      <p:cBhvr>
                                        <p:cTn id="1510" dur="500"/>
                                        <p:tgtEl>
                                          <p:spTgt spid="509"/>
                                        </p:tgtEl>
                                      </p:cBhvr>
                                    </p:animEffect>
                                  </p:childTnLst>
                                </p:cTn>
                              </p:par>
                              <p:par>
                                <p:cTn id="1511" presetID="49" presetClass="entr" presetSubtype="0" decel="100000" fill="hold" grpId="0" nodeType="withEffect">
                                  <p:stCondLst>
                                    <p:cond delay="3200"/>
                                  </p:stCondLst>
                                  <p:childTnLst>
                                    <p:set>
                                      <p:cBhvr>
                                        <p:cTn id="1512" dur="1" fill="hold">
                                          <p:stCondLst>
                                            <p:cond delay="0"/>
                                          </p:stCondLst>
                                        </p:cTn>
                                        <p:tgtEl>
                                          <p:spTgt spid="510"/>
                                        </p:tgtEl>
                                        <p:attrNameLst>
                                          <p:attrName>style.visibility</p:attrName>
                                        </p:attrNameLst>
                                      </p:cBhvr>
                                      <p:to>
                                        <p:strVal val="visible"/>
                                      </p:to>
                                    </p:set>
                                    <p:anim calcmode="lin" valueType="num">
                                      <p:cBhvr>
                                        <p:cTn id="1513" dur="500" fill="hold"/>
                                        <p:tgtEl>
                                          <p:spTgt spid="510"/>
                                        </p:tgtEl>
                                        <p:attrNameLst>
                                          <p:attrName>ppt_w</p:attrName>
                                        </p:attrNameLst>
                                      </p:cBhvr>
                                      <p:tavLst>
                                        <p:tav tm="0">
                                          <p:val>
                                            <p:fltVal val="0"/>
                                          </p:val>
                                        </p:tav>
                                        <p:tav tm="100000">
                                          <p:val>
                                            <p:strVal val="#ppt_w"/>
                                          </p:val>
                                        </p:tav>
                                      </p:tavLst>
                                    </p:anim>
                                    <p:anim calcmode="lin" valueType="num">
                                      <p:cBhvr>
                                        <p:cTn id="1514" dur="500" fill="hold"/>
                                        <p:tgtEl>
                                          <p:spTgt spid="510"/>
                                        </p:tgtEl>
                                        <p:attrNameLst>
                                          <p:attrName>ppt_h</p:attrName>
                                        </p:attrNameLst>
                                      </p:cBhvr>
                                      <p:tavLst>
                                        <p:tav tm="0">
                                          <p:val>
                                            <p:fltVal val="0"/>
                                          </p:val>
                                        </p:tav>
                                        <p:tav tm="100000">
                                          <p:val>
                                            <p:strVal val="#ppt_h"/>
                                          </p:val>
                                        </p:tav>
                                      </p:tavLst>
                                    </p:anim>
                                    <p:anim calcmode="lin" valueType="num">
                                      <p:cBhvr>
                                        <p:cTn id="1515" dur="500" fill="hold"/>
                                        <p:tgtEl>
                                          <p:spTgt spid="510"/>
                                        </p:tgtEl>
                                        <p:attrNameLst>
                                          <p:attrName>style.rotation</p:attrName>
                                        </p:attrNameLst>
                                      </p:cBhvr>
                                      <p:tavLst>
                                        <p:tav tm="0">
                                          <p:val>
                                            <p:fltVal val="360"/>
                                          </p:val>
                                        </p:tav>
                                        <p:tav tm="100000">
                                          <p:val>
                                            <p:fltVal val="0"/>
                                          </p:val>
                                        </p:tav>
                                      </p:tavLst>
                                    </p:anim>
                                    <p:animEffect transition="in" filter="fade">
                                      <p:cBhvr>
                                        <p:cTn id="1516" dur="500"/>
                                        <p:tgtEl>
                                          <p:spTgt spid="510"/>
                                        </p:tgtEl>
                                      </p:cBhvr>
                                    </p:animEffect>
                                  </p:childTnLst>
                                </p:cTn>
                              </p:par>
                              <p:par>
                                <p:cTn id="1517" presetID="49" presetClass="entr" presetSubtype="0" decel="100000" fill="hold" grpId="0" nodeType="withEffect">
                                  <p:stCondLst>
                                    <p:cond delay="1600"/>
                                  </p:stCondLst>
                                  <p:childTnLst>
                                    <p:set>
                                      <p:cBhvr>
                                        <p:cTn id="1518" dur="1" fill="hold">
                                          <p:stCondLst>
                                            <p:cond delay="0"/>
                                          </p:stCondLst>
                                        </p:cTn>
                                        <p:tgtEl>
                                          <p:spTgt spid="511"/>
                                        </p:tgtEl>
                                        <p:attrNameLst>
                                          <p:attrName>style.visibility</p:attrName>
                                        </p:attrNameLst>
                                      </p:cBhvr>
                                      <p:to>
                                        <p:strVal val="visible"/>
                                      </p:to>
                                    </p:set>
                                    <p:anim calcmode="lin" valueType="num">
                                      <p:cBhvr>
                                        <p:cTn id="1519" dur="500" fill="hold"/>
                                        <p:tgtEl>
                                          <p:spTgt spid="511"/>
                                        </p:tgtEl>
                                        <p:attrNameLst>
                                          <p:attrName>ppt_w</p:attrName>
                                        </p:attrNameLst>
                                      </p:cBhvr>
                                      <p:tavLst>
                                        <p:tav tm="0">
                                          <p:val>
                                            <p:fltVal val="0"/>
                                          </p:val>
                                        </p:tav>
                                        <p:tav tm="100000">
                                          <p:val>
                                            <p:strVal val="#ppt_w"/>
                                          </p:val>
                                        </p:tav>
                                      </p:tavLst>
                                    </p:anim>
                                    <p:anim calcmode="lin" valueType="num">
                                      <p:cBhvr>
                                        <p:cTn id="1520" dur="500" fill="hold"/>
                                        <p:tgtEl>
                                          <p:spTgt spid="511"/>
                                        </p:tgtEl>
                                        <p:attrNameLst>
                                          <p:attrName>ppt_h</p:attrName>
                                        </p:attrNameLst>
                                      </p:cBhvr>
                                      <p:tavLst>
                                        <p:tav tm="0">
                                          <p:val>
                                            <p:fltVal val="0"/>
                                          </p:val>
                                        </p:tav>
                                        <p:tav tm="100000">
                                          <p:val>
                                            <p:strVal val="#ppt_h"/>
                                          </p:val>
                                        </p:tav>
                                      </p:tavLst>
                                    </p:anim>
                                    <p:anim calcmode="lin" valueType="num">
                                      <p:cBhvr>
                                        <p:cTn id="1521" dur="500" fill="hold"/>
                                        <p:tgtEl>
                                          <p:spTgt spid="511"/>
                                        </p:tgtEl>
                                        <p:attrNameLst>
                                          <p:attrName>style.rotation</p:attrName>
                                        </p:attrNameLst>
                                      </p:cBhvr>
                                      <p:tavLst>
                                        <p:tav tm="0">
                                          <p:val>
                                            <p:fltVal val="360"/>
                                          </p:val>
                                        </p:tav>
                                        <p:tav tm="100000">
                                          <p:val>
                                            <p:fltVal val="0"/>
                                          </p:val>
                                        </p:tav>
                                      </p:tavLst>
                                    </p:anim>
                                    <p:animEffect transition="in" filter="fade">
                                      <p:cBhvr>
                                        <p:cTn id="1522" dur="500"/>
                                        <p:tgtEl>
                                          <p:spTgt spid="511"/>
                                        </p:tgtEl>
                                      </p:cBhvr>
                                    </p:animEffect>
                                  </p:childTnLst>
                                </p:cTn>
                              </p:par>
                              <p:par>
                                <p:cTn id="1523" presetID="49" presetClass="entr" presetSubtype="0" decel="100000" fill="hold" grpId="0" nodeType="withEffect">
                                  <p:stCondLst>
                                    <p:cond delay="0"/>
                                  </p:stCondLst>
                                  <p:childTnLst>
                                    <p:set>
                                      <p:cBhvr>
                                        <p:cTn id="1524" dur="1" fill="hold">
                                          <p:stCondLst>
                                            <p:cond delay="0"/>
                                          </p:stCondLst>
                                        </p:cTn>
                                        <p:tgtEl>
                                          <p:spTgt spid="512"/>
                                        </p:tgtEl>
                                        <p:attrNameLst>
                                          <p:attrName>style.visibility</p:attrName>
                                        </p:attrNameLst>
                                      </p:cBhvr>
                                      <p:to>
                                        <p:strVal val="visible"/>
                                      </p:to>
                                    </p:set>
                                    <p:anim calcmode="lin" valueType="num">
                                      <p:cBhvr>
                                        <p:cTn id="1525" dur="500" fill="hold"/>
                                        <p:tgtEl>
                                          <p:spTgt spid="512"/>
                                        </p:tgtEl>
                                        <p:attrNameLst>
                                          <p:attrName>ppt_w</p:attrName>
                                        </p:attrNameLst>
                                      </p:cBhvr>
                                      <p:tavLst>
                                        <p:tav tm="0">
                                          <p:val>
                                            <p:fltVal val="0"/>
                                          </p:val>
                                        </p:tav>
                                        <p:tav tm="100000">
                                          <p:val>
                                            <p:strVal val="#ppt_w"/>
                                          </p:val>
                                        </p:tav>
                                      </p:tavLst>
                                    </p:anim>
                                    <p:anim calcmode="lin" valueType="num">
                                      <p:cBhvr>
                                        <p:cTn id="1526" dur="500" fill="hold"/>
                                        <p:tgtEl>
                                          <p:spTgt spid="512"/>
                                        </p:tgtEl>
                                        <p:attrNameLst>
                                          <p:attrName>ppt_h</p:attrName>
                                        </p:attrNameLst>
                                      </p:cBhvr>
                                      <p:tavLst>
                                        <p:tav tm="0">
                                          <p:val>
                                            <p:fltVal val="0"/>
                                          </p:val>
                                        </p:tav>
                                        <p:tav tm="100000">
                                          <p:val>
                                            <p:strVal val="#ppt_h"/>
                                          </p:val>
                                        </p:tav>
                                      </p:tavLst>
                                    </p:anim>
                                    <p:anim calcmode="lin" valueType="num">
                                      <p:cBhvr>
                                        <p:cTn id="1527" dur="500" fill="hold"/>
                                        <p:tgtEl>
                                          <p:spTgt spid="512"/>
                                        </p:tgtEl>
                                        <p:attrNameLst>
                                          <p:attrName>style.rotation</p:attrName>
                                        </p:attrNameLst>
                                      </p:cBhvr>
                                      <p:tavLst>
                                        <p:tav tm="0">
                                          <p:val>
                                            <p:fltVal val="360"/>
                                          </p:val>
                                        </p:tav>
                                        <p:tav tm="100000">
                                          <p:val>
                                            <p:fltVal val="0"/>
                                          </p:val>
                                        </p:tav>
                                      </p:tavLst>
                                    </p:anim>
                                    <p:animEffect transition="in" filter="fade">
                                      <p:cBhvr>
                                        <p:cTn id="1528" dur="500"/>
                                        <p:tgtEl>
                                          <p:spTgt spid="512"/>
                                        </p:tgtEl>
                                      </p:cBhvr>
                                    </p:animEffect>
                                  </p:childTnLst>
                                </p:cTn>
                              </p:par>
                              <p:par>
                                <p:cTn id="1529" presetID="49" presetClass="entr" presetSubtype="0" decel="100000" fill="hold" grpId="0" nodeType="withEffect">
                                  <p:stCondLst>
                                    <p:cond delay="1600"/>
                                  </p:stCondLst>
                                  <p:childTnLst>
                                    <p:set>
                                      <p:cBhvr>
                                        <p:cTn id="1530" dur="1" fill="hold">
                                          <p:stCondLst>
                                            <p:cond delay="0"/>
                                          </p:stCondLst>
                                        </p:cTn>
                                        <p:tgtEl>
                                          <p:spTgt spid="513"/>
                                        </p:tgtEl>
                                        <p:attrNameLst>
                                          <p:attrName>style.visibility</p:attrName>
                                        </p:attrNameLst>
                                      </p:cBhvr>
                                      <p:to>
                                        <p:strVal val="visible"/>
                                      </p:to>
                                    </p:set>
                                    <p:anim calcmode="lin" valueType="num">
                                      <p:cBhvr>
                                        <p:cTn id="1531" dur="500" fill="hold"/>
                                        <p:tgtEl>
                                          <p:spTgt spid="513"/>
                                        </p:tgtEl>
                                        <p:attrNameLst>
                                          <p:attrName>ppt_w</p:attrName>
                                        </p:attrNameLst>
                                      </p:cBhvr>
                                      <p:tavLst>
                                        <p:tav tm="0">
                                          <p:val>
                                            <p:fltVal val="0"/>
                                          </p:val>
                                        </p:tav>
                                        <p:tav tm="100000">
                                          <p:val>
                                            <p:strVal val="#ppt_w"/>
                                          </p:val>
                                        </p:tav>
                                      </p:tavLst>
                                    </p:anim>
                                    <p:anim calcmode="lin" valueType="num">
                                      <p:cBhvr>
                                        <p:cTn id="1532" dur="500" fill="hold"/>
                                        <p:tgtEl>
                                          <p:spTgt spid="513"/>
                                        </p:tgtEl>
                                        <p:attrNameLst>
                                          <p:attrName>ppt_h</p:attrName>
                                        </p:attrNameLst>
                                      </p:cBhvr>
                                      <p:tavLst>
                                        <p:tav tm="0">
                                          <p:val>
                                            <p:fltVal val="0"/>
                                          </p:val>
                                        </p:tav>
                                        <p:tav tm="100000">
                                          <p:val>
                                            <p:strVal val="#ppt_h"/>
                                          </p:val>
                                        </p:tav>
                                      </p:tavLst>
                                    </p:anim>
                                    <p:anim calcmode="lin" valueType="num">
                                      <p:cBhvr>
                                        <p:cTn id="1533" dur="500" fill="hold"/>
                                        <p:tgtEl>
                                          <p:spTgt spid="513"/>
                                        </p:tgtEl>
                                        <p:attrNameLst>
                                          <p:attrName>style.rotation</p:attrName>
                                        </p:attrNameLst>
                                      </p:cBhvr>
                                      <p:tavLst>
                                        <p:tav tm="0">
                                          <p:val>
                                            <p:fltVal val="360"/>
                                          </p:val>
                                        </p:tav>
                                        <p:tav tm="100000">
                                          <p:val>
                                            <p:fltVal val="0"/>
                                          </p:val>
                                        </p:tav>
                                      </p:tavLst>
                                    </p:anim>
                                    <p:animEffect transition="in" filter="fade">
                                      <p:cBhvr>
                                        <p:cTn id="1534" dur="500"/>
                                        <p:tgtEl>
                                          <p:spTgt spid="513"/>
                                        </p:tgtEl>
                                      </p:cBhvr>
                                    </p:animEffect>
                                  </p:childTnLst>
                                </p:cTn>
                              </p:par>
                              <p:par>
                                <p:cTn id="1535" presetID="49" presetClass="entr" presetSubtype="0" decel="100000" fill="hold" grpId="0" nodeType="withEffect">
                                  <p:stCondLst>
                                    <p:cond delay="3700"/>
                                  </p:stCondLst>
                                  <p:childTnLst>
                                    <p:set>
                                      <p:cBhvr>
                                        <p:cTn id="1536" dur="1" fill="hold">
                                          <p:stCondLst>
                                            <p:cond delay="0"/>
                                          </p:stCondLst>
                                        </p:cTn>
                                        <p:tgtEl>
                                          <p:spTgt spid="514"/>
                                        </p:tgtEl>
                                        <p:attrNameLst>
                                          <p:attrName>style.visibility</p:attrName>
                                        </p:attrNameLst>
                                      </p:cBhvr>
                                      <p:to>
                                        <p:strVal val="visible"/>
                                      </p:to>
                                    </p:set>
                                    <p:anim calcmode="lin" valueType="num">
                                      <p:cBhvr>
                                        <p:cTn id="1537" dur="500" fill="hold"/>
                                        <p:tgtEl>
                                          <p:spTgt spid="514"/>
                                        </p:tgtEl>
                                        <p:attrNameLst>
                                          <p:attrName>ppt_w</p:attrName>
                                        </p:attrNameLst>
                                      </p:cBhvr>
                                      <p:tavLst>
                                        <p:tav tm="0">
                                          <p:val>
                                            <p:fltVal val="0"/>
                                          </p:val>
                                        </p:tav>
                                        <p:tav tm="100000">
                                          <p:val>
                                            <p:strVal val="#ppt_w"/>
                                          </p:val>
                                        </p:tav>
                                      </p:tavLst>
                                    </p:anim>
                                    <p:anim calcmode="lin" valueType="num">
                                      <p:cBhvr>
                                        <p:cTn id="1538" dur="500" fill="hold"/>
                                        <p:tgtEl>
                                          <p:spTgt spid="514"/>
                                        </p:tgtEl>
                                        <p:attrNameLst>
                                          <p:attrName>ppt_h</p:attrName>
                                        </p:attrNameLst>
                                      </p:cBhvr>
                                      <p:tavLst>
                                        <p:tav tm="0">
                                          <p:val>
                                            <p:fltVal val="0"/>
                                          </p:val>
                                        </p:tav>
                                        <p:tav tm="100000">
                                          <p:val>
                                            <p:strVal val="#ppt_h"/>
                                          </p:val>
                                        </p:tav>
                                      </p:tavLst>
                                    </p:anim>
                                    <p:anim calcmode="lin" valueType="num">
                                      <p:cBhvr>
                                        <p:cTn id="1539" dur="500" fill="hold"/>
                                        <p:tgtEl>
                                          <p:spTgt spid="514"/>
                                        </p:tgtEl>
                                        <p:attrNameLst>
                                          <p:attrName>style.rotation</p:attrName>
                                        </p:attrNameLst>
                                      </p:cBhvr>
                                      <p:tavLst>
                                        <p:tav tm="0">
                                          <p:val>
                                            <p:fltVal val="360"/>
                                          </p:val>
                                        </p:tav>
                                        <p:tav tm="100000">
                                          <p:val>
                                            <p:fltVal val="0"/>
                                          </p:val>
                                        </p:tav>
                                      </p:tavLst>
                                    </p:anim>
                                    <p:animEffect transition="in" filter="fade">
                                      <p:cBhvr>
                                        <p:cTn id="1540" dur="500"/>
                                        <p:tgtEl>
                                          <p:spTgt spid="514"/>
                                        </p:tgtEl>
                                      </p:cBhvr>
                                    </p:animEffect>
                                  </p:childTnLst>
                                </p:cTn>
                              </p:par>
                              <p:par>
                                <p:cTn id="1541" presetID="49" presetClass="entr" presetSubtype="0" decel="100000" fill="hold" grpId="0" nodeType="withEffect">
                                  <p:stCondLst>
                                    <p:cond delay="500"/>
                                  </p:stCondLst>
                                  <p:childTnLst>
                                    <p:set>
                                      <p:cBhvr>
                                        <p:cTn id="1542" dur="1" fill="hold">
                                          <p:stCondLst>
                                            <p:cond delay="0"/>
                                          </p:stCondLst>
                                        </p:cTn>
                                        <p:tgtEl>
                                          <p:spTgt spid="515"/>
                                        </p:tgtEl>
                                        <p:attrNameLst>
                                          <p:attrName>style.visibility</p:attrName>
                                        </p:attrNameLst>
                                      </p:cBhvr>
                                      <p:to>
                                        <p:strVal val="visible"/>
                                      </p:to>
                                    </p:set>
                                    <p:anim calcmode="lin" valueType="num">
                                      <p:cBhvr>
                                        <p:cTn id="1543" dur="500" fill="hold"/>
                                        <p:tgtEl>
                                          <p:spTgt spid="515"/>
                                        </p:tgtEl>
                                        <p:attrNameLst>
                                          <p:attrName>ppt_w</p:attrName>
                                        </p:attrNameLst>
                                      </p:cBhvr>
                                      <p:tavLst>
                                        <p:tav tm="0">
                                          <p:val>
                                            <p:fltVal val="0"/>
                                          </p:val>
                                        </p:tav>
                                        <p:tav tm="100000">
                                          <p:val>
                                            <p:strVal val="#ppt_w"/>
                                          </p:val>
                                        </p:tav>
                                      </p:tavLst>
                                    </p:anim>
                                    <p:anim calcmode="lin" valueType="num">
                                      <p:cBhvr>
                                        <p:cTn id="1544" dur="500" fill="hold"/>
                                        <p:tgtEl>
                                          <p:spTgt spid="515"/>
                                        </p:tgtEl>
                                        <p:attrNameLst>
                                          <p:attrName>ppt_h</p:attrName>
                                        </p:attrNameLst>
                                      </p:cBhvr>
                                      <p:tavLst>
                                        <p:tav tm="0">
                                          <p:val>
                                            <p:fltVal val="0"/>
                                          </p:val>
                                        </p:tav>
                                        <p:tav tm="100000">
                                          <p:val>
                                            <p:strVal val="#ppt_h"/>
                                          </p:val>
                                        </p:tav>
                                      </p:tavLst>
                                    </p:anim>
                                    <p:anim calcmode="lin" valueType="num">
                                      <p:cBhvr>
                                        <p:cTn id="1545" dur="500" fill="hold"/>
                                        <p:tgtEl>
                                          <p:spTgt spid="515"/>
                                        </p:tgtEl>
                                        <p:attrNameLst>
                                          <p:attrName>style.rotation</p:attrName>
                                        </p:attrNameLst>
                                      </p:cBhvr>
                                      <p:tavLst>
                                        <p:tav tm="0">
                                          <p:val>
                                            <p:fltVal val="360"/>
                                          </p:val>
                                        </p:tav>
                                        <p:tav tm="100000">
                                          <p:val>
                                            <p:fltVal val="0"/>
                                          </p:val>
                                        </p:tav>
                                      </p:tavLst>
                                    </p:anim>
                                    <p:animEffect transition="in" filter="fade">
                                      <p:cBhvr>
                                        <p:cTn id="1546" dur="500"/>
                                        <p:tgtEl>
                                          <p:spTgt spid="515"/>
                                        </p:tgtEl>
                                      </p:cBhvr>
                                    </p:animEffect>
                                  </p:childTnLst>
                                </p:cTn>
                              </p:par>
                              <p:par>
                                <p:cTn id="1547" presetID="49" presetClass="entr" presetSubtype="0" decel="100000" fill="hold" grpId="0" nodeType="withEffect">
                                  <p:stCondLst>
                                    <p:cond delay="0"/>
                                  </p:stCondLst>
                                  <p:childTnLst>
                                    <p:set>
                                      <p:cBhvr>
                                        <p:cTn id="1548" dur="1" fill="hold">
                                          <p:stCondLst>
                                            <p:cond delay="0"/>
                                          </p:stCondLst>
                                        </p:cTn>
                                        <p:tgtEl>
                                          <p:spTgt spid="516"/>
                                        </p:tgtEl>
                                        <p:attrNameLst>
                                          <p:attrName>style.visibility</p:attrName>
                                        </p:attrNameLst>
                                      </p:cBhvr>
                                      <p:to>
                                        <p:strVal val="visible"/>
                                      </p:to>
                                    </p:set>
                                    <p:anim calcmode="lin" valueType="num">
                                      <p:cBhvr>
                                        <p:cTn id="1549" dur="500" fill="hold"/>
                                        <p:tgtEl>
                                          <p:spTgt spid="516"/>
                                        </p:tgtEl>
                                        <p:attrNameLst>
                                          <p:attrName>ppt_w</p:attrName>
                                        </p:attrNameLst>
                                      </p:cBhvr>
                                      <p:tavLst>
                                        <p:tav tm="0">
                                          <p:val>
                                            <p:fltVal val="0"/>
                                          </p:val>
                                        </p:tav>
                                        <p:tav tm="100000">
                                          <p:val>
                                            <p:strVal val="#ppt_w"/>
                                          </p:val>
                                        </p:tav>
                                      </p:tavLst>
                                    </p:anim>
                                    <p:anim calcmode="lin" valueType="num">
                                      <p:cBhvr>
                                        <p:cTn id="1550" dur="500" fill="hold"/>
                                        <p:tgtEl>
                                          <p:spTgt spid="516"/>
                                        </p:tgtEl>
                                        <p:attrNameLst>
                                          <p:attrName>ppt_h</p:attrName>
                                        </p:attrNameLst>
                                      </p:cBhvr>
                                      <p:tavLst>
                                        <p:tav tm="0">
                                          <p:val>
                                            <p:fltVal val="0"/>
                                          </p:val>
                                        </p:tav>
                                        <p:tav tm="100000">
                                          <p:val>
                                            <p:strVal val="#ppt_h"/>
                                          </p:val>
                                        </p:tav>
                                      </p:tavLst>
                                    </p:anim>
                                    <p:anim calcmode="lin" valueType="num">
                                      <p:cBhvr>
                                        <p:cTn id="1551" dur="500" fill="hold"/>
                                        <p:tgtEl>
                                          <p:spTgt spid="516"/>
                                        </p:tgtEl>
                                        <p:attrNameLst>
                                          <p:attrName>style.rotation</p:attrName>
                                        </p:attrNameLst>
                                      </p:cBhvr>
                                      <p:tavLst>
                                        <p:tav tm="0">
                                          <p:val>
                                            <p:fltVal val="360"/>
                                          </p:val>
                                        </p:tav>
                                        <p:tav tm="100000">
                                          <p:val>
                                            <p:fltVal val="0"/>
                                          </p:val>
                                        </p:tav>
                                      </p:tavLst>
                                    </p:anim>
                                    <p:animEffect transition="in" filter="fade">
                                      <p:cBhvr>
                                        <p:cTn id="1552" dur="500"/>
                                        <p:tgtEl>
                                          <p:spTgt spid="516"/>
                                        </p:tgtEl>
                                      </p:cBhvr>
                                    </p:animEffect>
                                  </p:childTnLst>
                                </p:cTn>
                              </p:par>
                              <p:par>
                                <p:cTn id="1553" presetID="49" presetClass="entr" presetSubtype="0" decel="100000" fill="hold" grpId="0" nodeType="withEffect">
                                  <p:stCondLst>
                                    <p:cond delay="2200"/>
                                  </p:stCondLst>
                                  <p:childTnLst>
                                    <p:set>
                                      <p:cBhvr>
                                        <p:cTn id="1554" dur="1" fill="hold">
                                          <p:stCondLst>
                                            <p:cond delay="0"/>
                                          </p:stCondLst>
                                        </p:cTn>
                                        <p:tgtEl>
                                          <p:spTgt spid="517"/>
                                        </p:tgtEl>
                                        <p:attrNameLst>
                                          <p:attrName>style.visibility</p:attrName>
                                        </p:attrNameLst>
                                      </p:cBhvr>
                                      <p:to>
                                        <p:strVal val="visible"/>
                                      </p:to>
                                    </p:set>
                                    <p:anim calcmode="lin" valueType="num">
                                      <p:cBhvr>
                                        <p:cTn id="1555" dur="500" fill="hold"/>
                                        <p:tgtEl>
                                          <p:spTgt spid="517"/>
                                        </p:tgtEl>
                                        <p:attrNameLst>
                                          <p:attrName>ppt_w</p:attrName>
                                        </p:attrNameLst>
                                      </p:cBhvr>
                                      <p:tavLst>
                                        <p:tav tm="0">
                                          <p:val>
                                            <p:fltVal val="0"/>
                                          </p:val>
                                        </p:tav>
                                        <p:tav tm="100000">
                                          <p:val>
                                            <p:strVal val="#ppt_w"/>
                                          </p:val>
                                        </p:tav>
                                      </p:tavLst>
                                    </p:anim>
                                    <p:anim calcmode="lin" valueType="num">
                                      <p:cBhvr>
                                        <p:cTn id="1556" dur="500" fill="hold"/>
                                        <p:tgtEl>
                                          <p:spTgt spid="517"/>
                                        </p:tgtEl>
                                        <p:attrNameLst>
                                          <p:attrName>ppt_h</p:attrName>
                                        </p:attrNameLst>
                                      </p:cBhvr>
                                      <p:tavLst>
                                        <p:tav tm="0">
                                          <p:val>
                                            <p:fltVal val="0"/>
                                          </p:val>
                                        </p:tav>
                                        <p:tav tm="100000">
                                          <p:val>
                                            <p:strVal val="#ppt_h"/>
                                          </p:val>
                                        </p:tav>
                                      </p:tavLst>
                                    </p:anim>
                                    <p:anim calcmode="lin" valueType="num">
                                      <p:cBhvr>
                                        <p:cTn id="1557" dur="500" fill="hold"/>
                                        <p:tgtEl>
                                          <p:spTgt spid="517"/>
                                        </p:tgtEl>
                                        <p:attrNameLst>
                                          <p:attrName>style.rotation</p:attrName>
                                        </p:attrNameLst>
                                      </p:cBhvr>
                                      <p:tavLst>
                                        <p:tav tm="0">
                                          <p:val>
                                            <p:fltVal val="360"/>
                                          </p:val>
                                        </p:tav>
                                        <p:tav tm="100000">
                                          <p:val>
                                            <p:fltVal val="0"/>
                                          </p:val>
                                        </p:tav>
                                      </p:tavLst>
                                    </p:anim>
                                    <p:animEffect transition="in" filter="fade">
                                      <p:cBhvr>
                                        <p:cTn id="1558" dur="500"/>
                                        <p:tgtEl>
                                          <p:spTgt spid="517"/>
                                        </p:tgtEl>
                                      </p:cBhvr>
                                    </p:animEffect>
                                  </p:childTnLst>
                                </p:cTn>
                              </p:par>
                              <p:par>
                                <p:cTn id="1559" presetID="49" presetClass="entr" presetSubtype="0" decel="100000" fill="hold" grpId="0" nodeType="withEffect">
                                  <p:stCondLst>
                                    <p:cond delay="2700"/>
                                  </p:stCondLst>
                                  <p:childTnLst>
                                    <p:set>
                                      <p:cBhvr>
                                        <p:cTn id="1560" dur="1" fill="hold">
                                          <p:stCondLst>
                                            <p:cond delay="0"/>
                                          </p:stCondLst>
                                        </p:cTn>
                                        <p:tgtEl>
                                          <p:spTgt spid="518"/>
                                        </p:tgtEl>
                                        <p:attrNameLst>
                                          <p:attrName>style.visibility</p:attrName>
                                        </p:attrNameLst>
                                      </p:cBhvr>
                                      <p:to>
                                        <p:strVal val="visible"/>
                                      </p:to>
                                    </p:set>
                                    <p:anim calcmode="lin" valueType="num">
                                      <p:cBhvr>
                                        <p:cTn id="1561" dur="500" fill="hold"/>
                                        <p:tgtEl>
                                          <p:spTgt spid="518"/>
                                        </p:tgtEl>
                                        <p:attrNameLst>
                                          <p:attrName>ppt_w</p:attrName>
                                        </p:attrNameLst>
                                      </p:cBhvr>
                                      <p:tavLst>
                                        <p:tav tm="0">
                                          <p:val>
                                            <p:fltVal val="0"/>
                                          </p:val>
                                        </p:tav>
                                        <p:tav tm="100000">
                                          <p:val>
                                            <p:strVal val="#ppt_w"/>
                                          </p:val>
                                        </p:tav>
                                      </p:tavLst>
                                    </p:anim>
                                    <p:anim calcmode="lin" valueType="num">
                                      <p:cBhvr>
                                        <p:cTn id="1562" dur="500" fill="hold"/>
                                        <p:tgtEl>
                                          <p:spTgt spid="518"/>
                                        </p:tgtEl>
                                        <p:attrNameLst>
                                          <p:attrName>ppt_h</p:attrName>
                                        </p:attrNameLst>
                                      </p:cBhvr>
                                      <p:tavLst>
                                        <p:tav tm="0">
                                          <p:val>
                                            <p:fltVal val="0"/>
                                          </p:val>
                                        </p:tav>
                                        <p:tav tm="100000">
                                          <p:val>
                                            <p:strVal val="#ppt_h"/>
                                          </p:val>
                                        </p:tav>
                                      </p:tavLst>
                                    </p:anim>
                                    <p:anim calcmode="lin" valueType="num">
                                      <p:cBhvr>
                                        <p:cTn id="1563" dur="500" fill="hold"/>
                                        <p:tgtEl>
                                          <p:spTgt spid="518"/>
                                        </p:tgtEl>
                                        <p:attrNameLst>
                                          <p:attrName>style.rotation</p:attrName>
                                        </p:attrNameLst>
                                      </p:cBhvr>
                                      <p:tavLst>
                                        <p:tav tm="0">
                                          <p:val>
                                            <p:fltVal val="360"/>
                                          </p:val>
                                        </p:tav>
                                        <p:tav tm="100000">
                                          <p:val>
                                            <p:fltVal val="0"/>
                                          </p:val>
                                        </p:tav>
                                      </p:tavLst>
                                    </p:anim>
                                    <p:animEffect transition="in" filter="fade">
                                      <p:cBhvr>
                                        <p:cTn id="1564" dur="500"/>
                                        <p:tgtEl>
                                          <p:spTgt spid="518"/>
                                        </p:tgtEl>
                                      </p:cBhvr>
                                    </p:animEffect>
                                  </p:childTnLst>
                                </p:cTn>
                              </p:par>
                              <p:par>
                                <p:cTn id="1565" presetID="49" presetClass="entr" presetSubtype="0" decel="100000" fill="hold" grpId="0" nodeType="withEffect">
                                  <p:stCondLst>
                                    <p:cond delay="1000"/>
                                  </p:stCondLst>
                                  <p:childTnLst>
                                    <p:set>
                                      <p:cBhvr>
                                        <p:cTn id="1566" dur="1" fill="hold">
                                          <p:stCondLst>
                                            <p:cond delay="0"/>
                                          </p:stCondLst>
                                        </p:cTn>
                                        <p:tgtEl>
                                          <p:spTgt spid="519"/>
                                        </p:tgtEl>
                                        <p:attrNameLst>
                                          <p:attrName>style.visibility</p:attrName>
                                        </p:attrNameLst>
                                      </p:cBhvr>
                                      <p:to>
                                        <p:strVal val="visible"/>
                                      </p:to>
                                    </p:set>
                                    <p:anim calcmode="lin" valueType="num">
                                      <p:cBhvr>
                                        <p:cTn id="1567" dur="500" fill="hold"/>
                                        <p:tgtEl>
                                          <p:spTgt spid="519"/>
                                        </p:tgtEl>
                                        <p:attrNameLst>
                                          <p:attrName>ppt_w</p:attrName>
                                        </p:attrNameLst>
                                      </p:cBhvr>
                                      <p:tavLst>
                                        <p:tav tm="0">
                                          <p:val>
                                            <p:fltVal val="0"/>
                                          </p:val>
                                        </p:tav>
                                        <p:tav tm="100000">
                                          <p:val>
                                            <p:strVal val="#ppt_w"/>
                                          </p:val>
                                        </p:tav>
                                      </p:tavLst>
                                    </p:anim>
                                    <p:anim calcmode="lin" valueType="num">
                                      <p:cBhvr>
                                        <p:cTn id="1568" dur="500" fill="hold"/>
                                        <p:tgtEl>
                                          <p:spTgt spid="519"/>
                                        </p:tgtEl>
                                        <p:attrNameLst>
                                          <p:attrName>ppt_h</p:attrName>
                                        </p:attrNameLst>
                                      </p:cBhvr>
                                      <p:tavLst>
                                        <p:tav tm="0">
                                          <p:val>
                                            <p:fltVal val="0"/>
                                          </p:val>
                                        </p:tav>
                                        <p:tav tm="100000">
                                          <p:val>
                                            <p:strVal val="#ppt_h"/>
                                          </p:val>
                                        </p:tav>
                                      </p:tavLst>
                                    </p:anim>
                                    <p:anim calcmode="lin" valueType="num">
                                      <p:cBhvr>
                                        <p:cTn id="1569" dur="500" fill="hold"/>
                                        <p:tgtEl>
                                          <p:spTgt spid="519"/>
                                        </p:tgtEl>
                                        <p:attrNameLst>
                                          <p:attrName>style.rotation</p:attrName>
                                        </p:attrNameLst>
                                      </p:cBhvr>
                                      <p:tavLst>
                                        <p:tav tm="0">
                                          <p:val>
                                            <p:fltVal val="360"/>
                                          </p:val>
                                        </p:tav>
                                        <p:tav tm="100000">
                                          <p:val>
                                            <p:fltVal val="0"/>
                                          </p:val>
                                        </p:tav>
                                      </p:tavLst>
                                    </p:anim>
                                    <p:animEffect transition="in" filter="fade">
                                      <p:cBhvr>
                                        <p:cTn id="1570" dur="500"/>
                                        <p:tgtEl>
                                          <p:spTgt spid="519"/>
                                        </p:tgtEl>
                                      </p:cBhvr>
                                    </p:animEffect>
                                  </p:childTnLst>
                                </p:cTn>
                              </p:par>
                              <p:par>
                                <p:cTn id="1571" presetID="49" presetClass="entr" presetSubtype="0" decel="100000" fill="hold" grpId="0" nodeType="withEffect">
                                  <p:stCondLst>
                                    <p:cond delay="0"/>
                                  </p:stCondLst>
                                  <p:childTnLst>
                                    <p:set>
                                      <p:cBhvr>
                                        <p:cTn id="1572" dur="1" fill="hold">
                                          <p:stCondLst>
                                            <p:cond delay="0"/>
                                          </p:stCondLst>
                                        </p:cTn>
                                        <p:tgtEl>
                                          <p:spTgt spid="520"/>
                                        </p:tgtEl>
                                        <p:attrNameLst>
                                          <p:attrName>style.visibility</p:attrName>
                                        </p:attrNameLst>
                                      </p:cBhvr>
                                      <p:to>
                                        <p:strVal val="visible"/>
                                      </p:to>
                                    </p:set>
                                    <p:anim calcmode="lin" valueType="num">
                                      <p:cBhvr>
                                        <p:cTn id="1573" dur="500" fill="hold"/>
                                        <p:tgtEl>
                                          <p:spTgt spid="520"/>
                                        </p:tgtEl>
                                        <p:attrNameLst>
                                          <p:attrName>ppt_w</p:attrName>
                                        </p:attrNameLst>
                                      </p:cBhvr>
                                      <p:tavLst>
                                        <p:tav tm="0">
                                          <p:val>
                                            <p:fltVal val="0"/>
                                          </p:val>
                                        </p:tav>
                                        <p:tav tm="100000">
                                          <p:val>
                                            <p:strVal val="#ppt_w"/>
                                          </p:val>
                                        </p:tav>
                                      </p:tavLst>
                                    </p:anim>
                                    <p:anim calcmode="lin" valueType="num">
                                      <p:cBhvr>
                                        <p:cTn id="1574" dur="500" fill="hold"/>
                                        <p:tgtEl>
                                          <p:spTgt spid="520"/>
                                        </p:tgtEl>
                                        <p:attrNameLst>
                                          <p:attrName>ppt_h</p:attrName>
                                        </p:attrNameLst>
                                      </p:cBhvr>
                                      <p:tavLst>
                                        <p:tav tm="0">
                                          <p:val>
                                            <p:fltVal val="0"/>
                                          </p:val>
                                        </p:tav>
                                        <p:tav tm="100000">
                                          <p:val>
                                            <p:strVal val="#ppt_h"/>
                                          </p:val>
                                        </p:tav>
                                      </p:tavLst>
                                    </p:anim>
                                    <p:anim calcmode="lin" valueType="num">
                                      <p:cBhvr>
                                        <p:cTn id="1575" dur="500" fill="hold"/>
                                        <p:tgtEl>
                                          <p:spTgt spid="520"/>
                                        </p:tgtEl>
                                        <p:attrNameLst>
                                          <p:attrName>style.rotation</p:attrName>
                                        </p:attrNameLst>
                                      </p:cBhvr>
                                      <p:tavLst>
                                        <p:tav tm="0">
                                          <p:val>
                                            <p:fltVal val="360"/>
                                          </p:val>
                                        </p:tav>
                                        <p:tav tm="100000">
                                          <p:val>
                                            <p:fltVal val="0"/>
                                          </p:val>
                                        </p:tav>
                                      </p:tavLst>
                                    </p:anim>
                                    <p:animEffect transition="in" filter="fade">
                                      <p:cBhvr>
                                        <p:cTn id="1576" dur="500"/>
                                        <p:tgtEl>
                                          <p:spTgt spid="520"/>
                                        </p:tgtEl>
                                      </p:cBhvr>
                                    </p:animEffect>
                                  </p:childTnLst>
                                </p:cTn>
                              </p:par>
                              <p:par>
                                <p:cTn id="1577" presetID="49" presetClass="entr" presetSubtype="0" decel="100000" fill="hold" grpId="0" nodeType="withEffect">
                                  <p:stCondLst>
                                    <p:cond delay="1600"/>
                                  </p:stCondLst>
                                  <p:childTnLst>
                                    <p:set>
                                      <p:cBhvr>
                                        <p:cTn id="1578" dur="1" fill="hold">
                                          <p:stCondLst>
                                            <p:cond delay="0"/>
                                          </p:stCondLst>
                                        </p:cTn>
                                        <p:tgtEl>
                                          <p:spTgt spid="521"/>
                                        </p:tgtEl>
                                        <p:attrNameLst>
                                          <p:attrName>style.visibility</p:attrName>
                                        </p:attrNameLst>
                                      </p:cBhvr>
                                      <p:to>
                                        <p:strVal val="visible"/>
                                      </p:to>
                                    </p:set>
                                    <p:anim calcmode="lin" valueType="num">
                                      <p:cBhvr>
                                        <p:cTn id="1579" dur="500" fill="hold"/>
                                        <p:tgtEl>
                                          <p:spTgt spid="521"/>
                                        </p:tgtEl>
                                        <p:attrNameLst>
                                          <p:attrName>ppt_w</p:attrName>
                                        </p:attrNameLst>
                                      </p:cBhvr>
                                      <p:tavLst>
                                        <p:tav tm="0">
                                          <p:val>
                                            <p:fltVal val="0"/>
                                          </p:val>
                                        </p:tav>
                                        <p:tav tm="100000">
                                          <p:val>
                                            <p:strVal val="#ppt_w"/>
                                          </p:val>
                                        </p:tav>
                                      </p:tavLst>
                                    </p:anim>
                                    <p:anim calcmode="lin" valueType="num">
                                      <p:cBhvr>
                                        <p:cTn id="1580" dur="500" fill="hold"/>
                                        <p:tgtEl>
                                          <p:spTgt spid="521"/>
                                        </p:tgtEl>
                                        <p:attrNameLst>
                                          <p:attrName>ppt_h</p:attrName>
                                        </p:attrNameLst>
                                      </p:cBhvr>
                                      <p:tavLst>
                                        <p:tav tm="0">
                                          <p:val>
                                            <p:fltVal val="0"/>
                                          </p:val>
                                        </p:tav>
                                        <p:tav tm="100000">
                                          <p:val>
                                            <p:strVal val="#ppt_h"/>
                                          </p:val>
                                        </p:tav>
                                      </p:tavLst>
                                    </p:anim>
                                    <p:anim calcmode="lin" valueType="num">
                                      <p:cBhvr>
                                        <p:cTn id="1581" dur="500" fill="hold"/>
                                        <p:tgtEl>
                                          <p:spTgt spid="521"/>
                                        </p:tgtEl>
                                        <p:attrNameLst>
                                          <p:attrName>style.rotation</p:attrName>
                                        </p:attrNameLst>
                                      </p:cBhvr>
                                      <p:tavLst>
                                        <p:tav tm="0">
                                          <p:val>
                                            <p:fltVal val="360"/>
                                          </p:val>
                                        </p:tav>
                                        <p:tav tm="100000">
                                          <p:val>
                                            <p:fltVal val="0"/>
                                          </p:val>
                                        </p:tav>
                                      </p:tavLst>
                                    </p:anim>
                                    <p:animEffect transition="in" filter="fade">
                                      <p:cBhvr>
                                        <p:cTn id="1582" dur="500"/>
                                        <p:tgtEl>
                                          <p:spTgt spid="521"/>
                                        </p:tgtEl>
                                      </p:cBhvr>
                                    </p:animEffect>
                                  </p:childTnLst>
                                </p:cTn>
                              </p:par>
                              <p:par>
                                <p:cTn id="1583" presetID="49" presetClass="entr" presetSubtype="0" decel="100000" fill="hold" grpId="0" nodeType="withEffect">
                                  <p:stCondLst>
                                    <p:cond delay="1600"/>
                                  </p:stCondLst>
                                  <p:childTnLst>
                                    <p:set>
                                      <p:cBhvr>
                                        <p:cTn id="1584" dur="1" fill="hold">
                                          <p:stCondLst>
                                            <p:cond delay="0"/>
                                          </p:stCondLst>
                                        </p:cTn>
                                        <p:tgtEl>
                                          <p:spTgt spid="522"/>
                                        </p:tgtEl>
                                        <p:attrNameLst>
                                          <p:attrName>style.visibility</p:attrName>
                                        </p:attrNameLst>
                                      </p:cBhvr>
                                      <p:to>
                                        <p:strVal val="visible"/>
                                      </p:to>
                                    </p:set>
                                    <p:anim calcmode="lin" valueType="num">
                                      <p:cBhvr>
                                        <p:cTn id="1585" dur="500" fill="hold"/>
                                        <p:tgtEl>
                                          <p:spTgt spid="522"/>
                                        </p:tgtEl>
                                        <p:attrNameLst>
                                          <p:attrName>ppt_w</p:attrName>
                                        </p:attrNameLst>
                                      </p:cBhvr>
                                      <p:tavLst>
                                        <p:tav tm="0">
                                          <p:val>
                                            <p:fltVal val="0"/>
                                          </p:val>
                                        </p:tav>
                                        <p:tav tm="100000">
                                          <p:val>
                                            <p:strVal val="#ppt_w"/>
                                          </p:val>
                                        </p:tav>
                                      </p:tavLst>
                                    </p:anim>
                                    <p:anim calcmode="lin" valueType="num">
                                      <p:cBhvr>
                                        <p:cTn id="1586" dur="500" fill="hold"/>
                                        <p:tgtEl>
                                          <p:spTgt spid="522"/>
                                        </p:tgtEl>
                                        <p:attrNameLst>
                                          <p:attrName>ppt_h</p:attrName>
                                        </p:attrNameLst>
                                      </p:cBhvr>
                                      <p:tavLst>
                                        <p:tav tm="0">
                                          <p:val>
                                            <p:fltVal val="0"/>
                                          </p:val>
                                        </p:tav>
                                        <p:tav tm="100000">
                                          <p:val>
                                            <p:strVal val="#ppt_h"/>
                                          </p:val>
                                        </p:tav>
                                      </p:tavLst>
                                    </p:anim>
                                    <p:anim calcmode="lin" valueType="num">
                                      <p:cBhvr>
                                        <p:cTn id="1587" dur="500" fill="hold"/>
                                        <p:tgtEl>
                                          <p:spTgt spid="522"/>
                                        </p:tgtEl>
                                        <p:attrNameLst>
                                          <p:attrName>style.rotation</p:attrName>
                                        </p:attrNameLst>
                                      </p:cBhvr>
                                      <p:tavLst>
                                        <p:tav tm="0">
                                          <p:val>
                                            <p:fltVal val="360"/>
                                          </p:val>
                                        </p:tav>
                                        <p:tav tm="100000">
                                          <p:val>
                                            <p:fltVal val="0"/>
                                          </p:val>
                                        </p:tav>
                                      </p:tavLst>
                                    </p:anim>
                                    <p:animEffect transition="in" filter="fade">
                                      <p:cBhvr>
                                        <p:cTn id="1588" dur="500"/>
                                        <p:tgtEl>
                                          <p:spTgt spid="522"/>
                                        </p:tgtEl>
                                      </p:cBhvr>
                                    </p:animEffect>
                                  </p:childTnLst>
                                </p:cTn>
                              </p:par>
                              <p:par>
                                <p:cTn id="1589" presetID="49" presetClass="entr" presetSubtype="0" decel="100000" fill="hold" grpId="0" nodeType="withEffect">
                                  <p:stCondLst>
                                    <p:cond delay="0"/>
                                  </p:stCondLst>
                                  <p:childTnLst>
                                    <p:set>
                                      <p:cBhvr>
                                        <p:cTn id="1590" dur="1" fill="hold">
                                          <p:stCondLst>
                                            <p:cond delay="0"/>
                                          </p:stCondLst>
                                        </p:cTn>
                                        <p:tgtEl>
                                          <p:spTgt spid="523"/>
                                        </p:tgtEl>
                                        <p:attrNameLst>
                                          <p:attrName>style.visibility</p:attrName>
                                        </p:attrNameLst>
                                      </p:cBhvr>
                                      <p:to>
                                        <p:strVal val="visible"/>
                                      </p:to>
                                    </p:set>
                                    <p:anim calcmode="lin" valueType="num">
                                      <p:cBhvr>
                                        <p:cTn id="1591" dur="500" fill="hold"/>
                                        <p:tgtEl>
                                          <p:spTgt spid="523"/>
                                        </p:tgtEl>
                                        <p:attrNameLst>
                                          <p:attrName>ppt_w</p:attrName>
                                        </p:attrNameLst>
                                      </p:cBhvr>
                                      <p:tavLst>
                                        <p:tav tm="0">
                                          <p:val>
                                            <p:fltVal val="0"/>
                                          </p:val>
                                        </p:tav>
                                        <p:tav tm="100000">
                                          <p:val>
                                            <p:strVal val="#ppt_w"/>
                                          </p:val>
                                        </p:tav>
                                      </p:tavLst>
                                    </p:anim>
                                    <p:anim calcmode="lin" valueType="num">
                                      <p:cBhvr>
                                        <p:cTn id="1592" dur="500" fill="hold"/>
                                        <p:tgtEl>
                                          <p:spTgt spid="523"/>
                                        </p:tgtEl>
                                        <p:attrNameLst>
                                          <p:attrName>ppt_h</p:attrName>
                                        </p:attrNameLst>
                                      </p:cBhvr>
                                      <p:tavLst>
                                        <p:tav tm="0">
                                          <p:val>
                                            <p:fltVal val="0"/>
                                          </p:val>
                                        </p:tav>
                                        <p:tav tm="100000">
                                          <p:val>
                                            <p:strVal val="#ppt_h"/>
                                          </p:val>
                                        </p:tav>
                                      </p:tavLst>
                                    </p:anim>
                                    <p:anim calcmode="lin" valueType="num">
                                      <p:cBhvr>
                                        <p:cTn id="1593" dur="500" fill="hold"/>
                                        <p:tgtEl>
                                          <p:spTgt spid="523"/>
                                        </p:tgtEl>
                                        <p:attrNameLst>
                                          <p:attrName>style.rotation</p:attrName>
                                        </p:attrNameLst>
                                      </p:cBhvr>
                                      <p:tavLst>
                                        <p:tav tm="0">
                                          <p:val>
                                            <p:fltVal val="360"/>
                                          </p:val>
                                        </p:tav>
                                        <p:tav tm="100000">
                                          <p:val>
                                            <p:fltVal val="0"/>
                                          </p:val>
                                        </p:tav>
                                      </p:tavLst>
                                    </p:anim>
                                    <p:animEffect transition="in" filter="fade">
                                      <p:cBhvr>
                                        <p:cTn id="1594" dur="500"/>
                                        <p:tgtEl>
                                          <p:spTgt spid="523"/>
                                        </p:tgtEl>
                                      </p:cBhvr>
                                    </p:animEffect>
                                  </p:childTnLst>
                                </p:cTn>
                              </p:par>
                              <p:par>
                                <p:cTn id="1595" presetID="49" presetClass="entr" presetSubtype="0" decel="100000" fill="hold" grpId="0" nodeType="withEffect">
                                  <p:stCondLst>
                                    <p:cond delay="1000"/>
                                  </p:stCondLst>
                                  <p:childTnLst>
                                    <p:set>
                                      <p:cBhvr>
                                        <p:cTn id="1596" dur="1" fill="hold">
                                          <p:stCondLst>
                                            <p:cond delay="0"/>
                                          </p:stCondLst>
                                        </p:cTn>
                                        <p:tgtEl>
                                          <p:spTgt spid="524"/>
                                        </p:tgtEl>
                                        <p:attrNameLst>
                                          <p:attrName>style.visibility</p:attrName>
                                        </p:attrNameLst>
                                      </p:cBhvr>
                                      <p:to>
                                        <p:strVal val="visible"/>
                                      </p:to>
                                    </p:set>
                                    <p:anim calcmode="lin" valueType="num">
                                      <p:cBhvr>
                                        <p:cTn id="1597" dur="500" fill="hold"/>
                                        <p:tgtEl>
                                          <p:spTgt spid="524"/>
                                        </p:tgtEl>
                                        <p:attrNameLst>
                                          <p:attrName>ppt_w</p:attrName>
                                        </p:attrNameLst>
                                      </p:cBhvr>
                                      <p:tavLst>
                                        <p:tav tm="0">
                                          <p:val>
                                            <p:fltVal val="0"/>
                                          </p:val>
                                        </p:tav>
                                        <p:tav tm="100000">
                                          <p:val>
                                            <p:strVal val="#ppt_w"/>
                                          </p:val>
                                        </p:tav>
                                      </p:tavLst>
                                    </p:anim>
                                    <p:anim calcmode="lin" valueType="num">
                                      <p:cBhvr>
                                        <p:cTn id="1598" dur="500" fill="hold"/>
                                        <p:tgtEl>
                                          <p:spTgt spid="524"/>
                                        </p:tgtEl>
                                        <p:attrNameLst>
                                          <p:attrName>ppt_h</p:attrName>
                                        </p:attrNameLst>
                                      </p:cBhvr>
                                      <p:tavLst>
                                        <p:tav tm="0">
                                          <p:val>
                                            <p:fltVal val="0"/>
                                          </p:val>
                                        </p:tav>
                                        <p:tav tm="100000">
                                          <p:val>
                                            <p:strVal val="#ppt_h"/>
                                          </p:val>
                                        </p:tav>
                                      </p:tavLst>
                                    </p:anim>
                                    <p:anim calcmode="lin" valueType="num">
                                      <p:cBhvr>
                                        <p:cTn id="1599" dur="500" fill="hold"/>
                                        <p:tgtEl>
                                          <p:spTgt spid="524"/>
                                        </p:tgtEl>
                                        <p:attrNameLst>
                                          <p:attrName>style.rotation</p:attrName>
                                        </p:attrNameLst>
                                      </p:cBhvr>
                                      <p:tavLst>
                                        <p:tav tm="0">
                                          <p:val>
                                            <p:fltVal val="360"/>
                                          </p:val>
                                        </p:tav>
                                        <p:tav tm="100000">
                                          <p:val>
                                            <p:fltVal val="0"/>
                                          </p:val>
                                        </p:tav>
                                      </p:tavLst>
                                    </p:anim>
                                    <p:animEffect transition="in" filter="fade">
                                      <p:cBhvr>
                                        <p:cTn id="1600" dur="500"/>
                                        <p:tgtEl>
                                          <p:spTgt spid="524"/>
                                        </p:tgtEl>
                                      </p:cBhvr>
                                    </p:animEffect>
                                  </p:childTnLst>
                                </p:cTn>
                              </p:par>
                              <p:par>
                                <p:cTn id="1601" presetID="49" presetClass="entr" presetSubtype="0" decel="100000" fill="hold" grpId="0" nodeType="withEffect">
                                  <p:stCondLst>
                                    <p:cond delay="3700"/>
                                  </p:stCondLst>
                                  <p:childTnLst>
                                    <p:set>
                                      <p:cBhvr>
                                        <p:cTn id="1602" dur="1" fill="hold">
                                          <p:stCondLst>
                                            <p:cond delay="0"/>
                                          </p:stCondLst>
                                        </p:cTn>
                                        <p:tgtEl>
                                          <p:spTgt spid="525"/>
                                        </p:tgtEl>
                                        <p:attrNameLst>
                                          <p:attrName>style.visibility</p:attrName>
                                        </p:attrNameLst>
                                      </p:cBhvr>
                                      <p:to>
                                        <p:strVal val="visible"/>
                                      </p:to>
                                    </p:set>
                                    <p:anim calcmode="lin" valueType="num">
                                      <p:cBhvr>
                                        <p:cTn id="1603" dur="500" fill="hold"/>
                                        <p:tgtEl>
                                          <p:spTgt spid="525"/>
                                        </p:tgtEl>
                                        <p:attrNameLst>
                                          <p:attrName>ppt_w</p:attrName>
                                        </p:attrNameLst>
                                      </p:cBhvr>
                                      <p:tavLst>
                                        <p:tav tm="0">
                                          <p:val>
                                            <p:fltVal val="0"/>
                                          </p:val>
                                        </p:tav>
                                        <p:tav tm="100000">
                                          <p:val>
                                            <p:strVal val="#ppt_w"/>
                                          </p:val>
                                        </p:tav>
                                      </p:tavLst>
                                    </p:anim>
                                    <p:anim calcmode="lin" valueType="num">
                                      <p:cBhvr>
                                        <p:cTn id="1604" dur="500" fill="hold"/>
                                        <p:tgtEl>
                                          <p:spTgt spid="525"/>
                                        </p:tgtEl>
                                        <p:attrNameLst>
                                          <p:attrName>ppt_h</p:attrName>
                                        </p:attrNameLst>
                                      </p:cBhvr>
                                      <p:tavLst>
                                        <p:tav tm="0">
                                          <p:val>
                                            <p:fltVal val="0"/>
                                          </p:val>
                                        </p:tav>
                                        <p:tav tm="100000">
                                          <p:val>
                                            <p:strVal val="#ppt_h"/>
                                          </p:val>
                                        </p:tav>
                                      </p:tavLst>
                                    </p:anim>
                                    <p:anim calcmode="lin" valueType="num">
                                      <p:cBhvr>
                                        <p:cTn id="1605" dur="500" fill="hold"/>
                                        <p:tgtEl>
                                          <p:spTgt spid="525"/>
                                        </p:tgtEl>
                                        <p:attrNameLst>
                                          <p:attrName>style.rotation</p:attrName>
                                        </p:attrNameLst>
                                      </p:cBhvr>
                                      <p:tavLst>
                                        <p:tav tm="0">
                                          <p:val>
                                            <p:fltVal val="360"/>
                                          </p:val>
                                        </p:tav>
                                        <p:tav tm="100000">
                                          <p:val>
                                            <p:fltVal val="0"/>
                                          </p:val>
                                        </p:tav>
                                      </p:tavLst>
                                    </p:anim>
                                    <p:animEffect transition="in" filter="fade">
                                      <p:cBhvr>
                                        <p:cTn id="1606" dur="500"/>
                                        <p:tgtEl>
                                          <p:spTgt spid="525"/>
                                        </p:tgtEl>
                                      </p:cBhvr>
                                    </p:animEffect>
                                  </p:childTnLst>
                                </p:cTn>
                              </p:par>
                              <p:par>
                                <p:cTn id="1607" presetID="49" presetClass="entr" presetSubtype="0" decel="100000" fill="hold" grpId="0" nodeType="withEffect">
                                  <p:stCondLst>
                                    <p:cond delay="1600"/>
                                  </p:stCondLst>
                                  <p:childTnLst>
                                    <p:set>
                                      <p:cBhvr>
                                        <p:cTn id="1608" dur="1" fill="hold">
                                          <p:stCondLst>
                                            <p:cond delay="0"/>
                                          </p:stCondLst>
                                        </p:cTn>
                                        <p:tgtEl>
                                          <p:spTgt spid="526"/>
                                        </p:tgtEl>
                                        <p:attrNameLst>
                                          <p:attrName>style.visibility</p:attrName>
                                        </p:attrNameLst>
                                      </p:cBhvr>
                                      <p:to>
                                        <p:strVal val="visible"/>
                                      </p:to>
                                    </p:set>
                                    <p:anim calcmode="lin" valueType="num">
                                      <p:cBhvr>
                                        <p:cTn id="1609" dur="500" fill="hold"/>
                                        <p:tgtEl>
                                          <p:spTgt spid="526"/>
                                        </p:tgtEl>
                                        <p:attrNameLst>
                                          <p:attrName>ppt_w</p:attrName>
                                        </p:attrNameLst>
                                      </p:cBhvr>
                                      <p:tavLst>
                                        <p:tav tm="0">
                                          <p:val>
                                            <p:fltVal val="0"/>
                                          </p:val>
                                        </p:tav>
                                        <p:tav tm="100000">
                                          <p:val>
                                            <p:strVal val="#ppt_w"/>
                                          </p:val>
                                        </p:tav>
                                      </p:tavLst>
                                    </p:anim>
                                    <p:anim calcmode="lin" valueType="num">
                                      <p:cBhvr>
                                        <p:cTn id="1610" dur="500" fill="hold"/>
                                        <p:tgtEl>
                                          <p:spTgt spid="526"/>
                                        </p:tgtEl>
                                        <p:attrNameLst>
                                          <p:attrName>ppt_h</p:attrName>
                                        </p:attrNameLst>
                                      </p:cBhvr>
                                      <p:tavLst>
                                        <p:tav tm="0">
                                          <p:val>
                                            <p:fltVal val="0"/>
                                          </p:val>
                                        </p:tav>
                                        <p:tav tm="100000">
                                          <p:val>
                                            <p:strVal val="#ppt_h"/>
                                          </p:val>
                                        </p:tav>
                                      </p:tavLst>
                                    </p:anim>
                                    <p:anim calcmode="lin" valueType="num">
                                      <p:cBhvr>
                                        <p:cTn id="1611" dur="500" fill="hold"/>
                                        <p:tgtEl>
                                          <p:spTgt spid="526"/>
                                        </p:tgtEl>
                                        <p:attrNameLst>
                                          <p:attrName>style.rotation</p:attrName>
                                        </p:attrNameLst>
                                      </p:cBhvr>
                                      <p:tavLst>
                                        <p:tav tm="0">
                                          <p:val>
                                            <p:fltVal val="360"/>
                                          </p:val>
                                        </p:tav>
                                        <p:tav tm="100000">
                                          <p:val>
                                            <p:fltVal val="0"/>
                                          </p:val>
                                        </p:tav>
                                      </p:tavLst>
                                    </p:anim>
                                    <p:animEffect transition="in" filter="fade">
                                      <p:cBhvr>
                                        <p:cTn id="1612" dur="500"/>
                                        <p:tgtEl>
                                          <p:spTgt spid="526"/>
                                        </p:tgtEl>
                                      </p:cBhvr>
                                    </p:animEffect>
                                  </p:childTnLst>
                                </p:cTn>
                              </p:par>
                              <p:par>
                                <p:cTn id="1613" presetID="49" presetClass="entr" presetSubtype="0" decel="100000" fill="hold" grpId="0" nodeType="withEffect">
                                  <p:stCondLst>
                                    <p:cond delay="0"/>
                                  </p:stCondLst>
                                  <p:childTnLst>
                                    <p:set>
                                      <p:cBhvr>
                                        <p:cTn id="1614" dur="1" fill="hold">
                                          <p:stCondLst>
                                            <p:cond delay="0"/>
                                          </p:stCondLst>
                                        </p:cTn>
                                        <p:tgtEl>
                                          <p:spTgt spid="527"/>
                                        </p:tgtEl>
                                        <p:attrNameLst>
                                          <p:attrName>style.visibility</p:attrName>
                                        </p:attrNameLst>
                                      </p:cBhvr>
                                      <p:to>
                                        <p:strVal val="visible"/>
                                      </p:to>
                                    </p:set>
                                    <p:anim calcmode="lin" valueType="num">
                                      <p:cBhvr>
                                        <p:cTn id="1615" dur="500" fill="hold"/>
                                        <p:tgtEl>
                                          <p:spTgt spid="527"/>
                                        </p:tgtEl>
                                        <p:attrNameLst>
                                          <p:attrName>ppt_w</p:attrName>
                                        </p:attrNameLst>
                                      </p:cBhvr>
                                      <p:tavLst>
                                        <p:tav tm="0">
                                          <p:val>
                                            <p:fltVal val="0"/>
                                          </p:val>
                                        </p:tav>
                                        <p:tav tm="100000">
                                          <p:val>
                                            <p:strVal val="#ppt_w"/>
                                          </p:val>
                                        </p:tav>
                                      </p:tavLst>
                                    </p:anim>
                                    <p:anim calcmode="lin" valueType="num">
                                      <p:cBhvr>
                                        <p:cTn id="1616" dur="500" fill="hold"/>
                                        <p:tgtEl>
                                          <p:spTgt spid="527"/>
                                        </p:tgtEl>
                                        <p:attrNameLst>
                                          <p:attrName>ppt_h</p:attrName>
                                        </p:attrNameLst>
                                      </p:cBhvr>
                                      <p:tavLst>
                                        <p:tav tm="0">
                                          <p:val>
                                            <p:fltVal val="0"/>
                                          </p:val>
                                        </p:tav>
                                        <p:tav tm="100000">
                                          <p:val>
                                            <p:strVal val="#ppt_h"/>
                                          </p:val>
                                        </p:tav>
                                      </p:tavLst>
                                    </p:anim>
                                    <p:anim calcmode="lin" valueType="num">
                                      <p:cBhvr>
                                        <p:cTn id="1617" dur="500" fill="hold"/>
                                        <p:tgtEl>
                                          <p:spTgt spid="527"/>
                                        </p:tgtEl>
                                        <p:attrNameLst>
                                          <p:attrName>style.rotation</p:attrName>
                                        </p:attrNameLst>
                                      </p:cBhvr>
                                      <p:tavLst>
                                        <p:tav tm="0">
                                          <p:val>
                                            <p:fltVal val="360"/>
                                          </p:val>
                                        </p:tav>
                                        <p:tav tm="100000">
                                          <p:val>
                                            <p:fltVal val="0"/>
                                          </p:val>
                                        </p:tav>
                                      </p:tavLst>
                                    </p:anim>
                                    <p:animEffect transition="in" filter="fade">
                                      <p:cBhvr>
                                        <p:cTn id="1618" dur="500"/>
                                        <p:tgtEl>
                                          <p:spTgt spid="527"/>
                                        </p:tgtEl>
                                      </p:cBhvr>
                                    </p:animEffect>
                                  </p:childTnLst>
                                </p:cTn>
                              </p:par>
                              <p:par>
                                <p:cTn id="1619" presetID="49" presetClass="entr" presetSubtype="0" decel="100000" fill="hold" grpId="0" nodeType="withEffect">
                                  <p:stCondLst>
                                    <p:cond delay="2200"/>
                                  </p:stCondLst>
                                  <p:childTnLst>
                                    <p:set>
                                      <p:cBhvr>
                                        <p:cTn id="1620" dur="1" fill="hold">
                                          <p:stCondLst>
                                            <p:cond delay="0"/>
                                          </p:stCondLst>
                                        </p:cTn>
                                        <p:tgtEl>
                                          <p:spTgt spid="528"/>
                                        </p:tgtEl>
                                        <p:attrNameLst>
                                          <p:attrName>style.visibility</p:attrName>
                                        </p:attrNameLst>
                                      </p:cBhvr>
                                      <p:to>
                                        <p:strVal val="visible"/>
                                      </p:to>
                                    </p:set>
                                    <p:anim calcmode="lin" valueType="num">
                                      <p:cBhvr>
                                        <p:cTn id="1621" dur="500" fill="hold"/>
                                        <p:tgtEl>
                                          <p:spTgt spid="528"/>
                                        </p:tgtEl>
                                        <p:attrNameLst>
                                          <p:attrName>ppt_w</p:attrName>
                                        </p:attrNameLst>
                                      </p:cBhvr>
                                      <p:tavLst>
                                        <p:tav tm="0">
                                          <p:val>
                                            <p:fltVal val="0"/>
                                          </p:val>
                                        </p:tav>
                                        <p:tav tm="100000">
                                          <p:val>
                                            <p:strVal val="#ppt_w"/>
                                          </p:val>
                                        </p:tav>
                                      </p:tavLst>
                                    </p:anim>
                                    <p:anim calcmode="lin" valueType="num">
                                      <p:cBhvr>
                                        <p:cTn id="1622" dur="500" fill="hold"/>
                                        <p:tgtEl>
                                          <p:spTgt spid="528"/>
                                        </p:tgtEl>
                                        <p:attrNameLst>
                                          <p:attrName>ppt_h</p:attrName>
                                        </p:attrNameLst>
                                      </p:cBhvr>
                                      <p:tavLst>
                                        <p:tav tm="0">
                                          <p:val>
                                            <p:fltVal val="0"/>
                                          </p:val>
                                        </p:tav>
                                        <p:tav tm="100000">
                                          <p:val>
                                            <p:strVal val="#ppt_h"/>
                                          </p:val>
                                        </p:tav>
                                      </p:tavLst>
                                    </p:anim>
                                    <p:anim calcmode="lin" valueType="num">
                                      <p:cBhvr>
                                        <p:cTn id="1623" dur="500" fill="hold"/>
                                        <p:tgtEl>
                                          <p:spTgt spid="528"/>
                                        </p:tgtEl>
                                        <p:attrNameLst>
                                          <p:attrName>style.rotation</p:attrName>
                                        </p:attrNameLst>
                                      </p:cBhvr>
                                      <p:tavLst>
                                        <p:tav tm="0">
                                          <p:val>
                                            <p:fltVal val="360"/>
                                          </p:val>
                                        </p:tav>
                                        <p:tav tm="100000">
                                          <p:val>
                                            <p:fltVal val="0"/>
                                          </p:val>
                                        </p:tav>
                                      </p:tavLst>
                                    </p:anim>
                                    <p:animEffect transition="in" filter="fade">
                                      <p:cBhvr>
                                        <p:cTn id="1624" dur="500"/>
                                        <p:tgtEl>
                                          <p:spTgt spid="5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9" grpId="0" animBg="1"/>
      <p:bldP spid="260" grpId="0" animBg="1"/>
      <p:bldP spid="261" grpId="0" animBg="1"/>
      <p:bldP spid="262" grpId="0" animBg="1"/>
      <p:bldP spid="263" grpId="0" animBg="1"/>
      <p:bldP spid="264" grpId="0" animBg="1"/>
      <p:bldP spid="265" grpId="0" animBg="1"/>
      <p:bldP spid="266" grpId="0" animBg="1"/>
      <p:bldP spid="267" grpId="0" animBg="1"/>
      <p:bldP spid="268" grpId="0" animBg="1"/>
      <p:bldP spid="269" grpId="0" animBg="1"/>
      <p:bldP spid="270" grpId="0" animBg="1"/>
      <p:bldP spid="271" grpId="0" animBg="1"/>
      <p:bldP spid="272" grpId="0" animBg="1"/>
      <p:bldP spid="273" grpId="0" animBg="1"/>
      <p:bldP spid="274" grpId="0" animBg="1"/>
      <p:bldP spid="275" grpId="0" animBg="1"/>
      <p:bldP spid="276" grpId="0" animBg="1"/>
      <p:bldP spid="277" grpId="0" animBg="1"/>
      <p:bldP spid="278" grpId="0" animBg="1"/>
      <p:bldP spid="279" grpId="0" animBg="1"/>
      <p:bldP spid="280" grpId="0" animBg="1"/>
      <p:bldP spid="281" grpId="0" animBg="1"/>
      <p:bldP spid="282" grpId="0" animBg="1"/>
      <p:bldP spid="283" grpId="0" animBg="1"/>
      <p:bldP spid="284" grpId="0" animBg="1"/>
      <p:bldP spid="285" grpId="0" animBg="1"/>
      <p:bldP spid="286" grpId="0" animBg="1"/>
      <p:bldP spid="287" grpId="0" animBg="1"/>
      <p:bldP spid="288" grpId="0" animBg="1"/>
      <p:bldP spid="289" grpId="0" animBg="1"/>
      <p:bldP spid="290" grpId="0" animBg="1"/>
      <p:bldP spid="291" grpId="0" animBg="1"/>
      <p:bldP spid="292" grpId="0" animBg="1"/>
      <p:bldP spid="293" grpId="0" animBg="1"/>
      <p:bldP spid="294" grpId="0" animBg="1"/>
      <p:bldP spid="295" grpId="0" animBg="1"/>
      <p:bldP spid="296" grpId="0" animBg="1"/>
      <p:bldP spid="297" grpId="0" animBg="1"/>
      <p:bldP spid="298" grpId="0" animBg="1"/>
      <p:bldP spid="299" grpId="0" animBg="1"/>
      <p:bldP spid="300" grpId="0" animBg="1"/>
      <p:bldP spid="301" grpId="0" animBg="1"/>
      <p:bldP spid="302" grpId="0" animBg="1"/>
      <p:bldP spid="303" grpId="0" animBg="1"/>
      <p:bldP spid="304" grpId="0" animBg="1"/>
      <p:bldP spid="305" grpId="0" animBg="1"/>
      <p:bldP spid="306" grpId="0" animBg="1"/>
      <p:bldP spid="307" grpId="0" animBg="1"/>
      <p:bldP spid="308" grpId="0" animBg="1"/>
      <p:bldP spid="309" grpId="0" animBg="1"/>
      <p:bldP spid="310" grpId="0" animBg="1"/>
      <p:bldP spid="311" grpId="0" animBg="1"/>
      <p:bldP spid="312" grpId="0" animBg="1"/>
      <p:bldP spid="313" grpId="0" animBg="1"/>
      <p:bldP spid="314" grpId="0" animBg="1"/>
      <p:bldP spid="315" grpId="0" animBg="1"/>
      <p:bldP spid="316" grpId="0" animBg="1"/>
      <p:bldP spid="317" grpId="0" animBg="1"/>
      <p:bldP spid="318" grpId="0" animBg="1"/>
      <p:bldP spid="319" grpId="0" animBg="1"/>
      <p:bldP spid="320" grpId="0" animBg="1"/>
      <p:bldP spid="321" grpId="0" animBg="1"/>
      <p:bldP spid="322" grpId="0" animBg="1"/>
      <p:bldP spid="323" grpId="0" animBg="1"/>
      <p:bldP spid="324" grpId="0" animBg="1"/>
      <p:bldP spid="325" grpId="0" animBg="1"/>
      <p:bldP spid="326" grpId="0" animBg="1"/>
      <p:bldP spid="327" grpId="0" animBg="1"/>
      <p:bldP spid="328" grpId="0" animBg="1"/>
      <p:bldP spid="329" grpId="0" animBg="1"/>
      <p:bldP spid="330" grpId="0" animBg="1"/>
      <p:bldP spid="331" grpId="0" animBg="1"/>
      <p:bldP spid="332" grpId="0" animBg="1"/>
      <p:bldP spid="333" grpId="0" animBg="1"/>
      <p:bldP spid="334" grpId="0" animBg="1"/>
      <p:bldP spid="335" grpId="0" animBg="1"/>
      <p:bldP spid="336" grpId="0" animBg="1"/>
      <p:bldP spid="337" grpId="0" animBg="1"/>
      <p:bldP spid="338" grpId="0" animBg="1"/>
      <p:bldP spid="339" grpId="0" animBg="1"/>
      <p:bldP spid="340" grpId="0" animBg="1"/>
      <p:bldP spid="341" grpId="0" animBg="1"/>
      <p:bldP spid="342" grpId="0" animBg="1"/>
      <p:bldP spid="343" grpId="0" animBg="1"/>
      <p:bldP spid="344" grpId="0" animBg="1"/>
      <p:bldP spid="345" grpId="0" animBg="1"/>
      <p:bldP spid="346" grpId="0" animBg="1"/>
      <p:bldP spid="347" grpId="0" animBg="1"/>
      <p:bldP spid="348" grpId="0" animBg="1"/>
      <p:bldP spid="349" grpId="0" animBg="1"/>
      <p:bldP spid="350" grpId="0" animBg="1"/>
      <p:bldP spid="351" grpId="0" animBg="1"/>
      <p:bldP spid="352" grpId="0" animBg="1"/>
      <p:bldP spid="353" grpId="0" animBg="1"/>
      <p:bldP spid="354" grpId="0" animBg="1"/>
      <p:bldP spid="355" grpId="0" animBg="1"/>
      <p:bldP spid="356" grpId="0" animBg="1"/>
      <p:bldP spid="357" grpId="0" animBg="1"/>
      <p:bldP spid="358" grpId="0" animBg="1"/>
      <p:bldP spid="359" grpId="0" animBg="1"/>
      <p:bldP spid="360" grpId="0" animBg="1"/>
      <p:bldP spid="361" grpId="0" animBg="1"/>
      <p:bldP spid="362" grpId="0" animBg="1"/>
      <p:bldP spid="363" grpId="0" animBg="1"/>
      <p:bldP spid="364" grpId="0" animBg="1"/>
      <p:bldP spid="365" grpId="0" animBg="1"/>
      <p:bldP spid="366" grpId="0" animBg="1"/>
      <p:bldP spid="367" grpId="0" animBg="1"/>
      <p:bldP spid="368" grpId="0" animBg="1"/>
      <p:bldP spid="369" grpId="0" animBg="1"/>
      <p:bldP spid="370" grpId="0" animBg="1"/>
      <p:bldP spid="371" grpId="0" animBg="1"/>
      <p:bldP spid="372" grpId="0" animBg="1"/>
      <p:bldP spid="373" grpId="0" animBg="1"/>
      <p:bldP spid="374" grpId="0" animBg="1"/>
      <p:bldP spid="375" grpId="0" animBg="1"/>
      <p:bldP spid="376" grpId="0" animBg="1"/>
      <p:bldP spid="377" grpId="0" animBg="1"/>
      <p:bldP spid="378" grpId="0" animBg="1"/>
      <p:bldP spid="379" grpId="0" animBg="1"/>
      <p:bldP spid="380" grpId="0" animBg="1"/>
      <p:bldP spid="381" grpId="0" animBg="1"/>
      <p:bldP spid="382" grpId="0" animBg="1"/>
      <p:bldP spid="383" grpId="0" animBg="1"/>
      <p:bldP spid="384" grpId="0" animBg="1"/>
      <p:bldP spid="385" grpId="0" animBg="1"/>
      <p:bldP spid="386" grpId="0" animBg="1"/>
      <p:bldP spid="387" grpId="0" animBg="1"/>
      <p:bldP spid="388" grpId="0" animBg="1"/>
      <p:bldP spid="389" grpId="0" animBg="1"/>
      <p:bldP spid="390" grpId="0" animBg="1"/>
      <p:bldP spid="391" grpId="0" animBg="1"/>
      <p:bldP spid="392" grpId="0" animBg="1"/>
      <p:bldP spid="393" grpId="0" animBg="1"/>
      <p:bldP spid="394" grpId="0" animBg="1"/>
      <p:bldP spid="395" grpId="0" animBg="1"/>
      <p:bldP spid="396" grpId="0" animBg="1"/>
      <p:bldP spid="397" grpId="0" animBg="1"/>
      <p:bldP spid="398" grpId="0" animBg="1"/>
      <p:bldP spid="399" grpId="0" animBg="1"/>
      <p:bldP spid="400" grpId="0" animBg="1"/>
      <p:bldP spid="401" grpId="0" animBg="1"/>
      <p:bldP spid="402" grpId="0" animBg="1"/>
      <p:bldP spid="403" grpId="0" animBg="1"/>
      <p:bldP spid="404" grpId="0" animBg="1"/>
      <p:bldP spid="405" grpId="0" animBg="1"/>
      <p:bldP spid="406" grpId="0" animBg="1"/>
      <p:bldP spid="407" grpId="0" animBg="1"/>
      <p:bldP spid="408" grpId="0" animBg="1"/>
      <p:bldP spid="409" grpId="0" animBg="1"/>
      <p:bldP spid="410" grpId="0" animBg="1"/>
      <p:bldP spid="411" grpId="0" animBg="1"/>
      <p:bldP spid="412" grpId="0" animBg="1"/>
      <p:bldP spid="413" grpId="0" animBg="1"/>
      <p:bldP spid="414" grpId="0" animBg="1"/>
      <p:bldP spid="415" grpId="0" animBg="1"/>
      <p:bldP spid="416" grpId="0" animBg="1"/>
      <p:bldP spid="417" grpId="0" animBg="1"/>
      <p:bldP spid="418" grpId="0" animBg="1"/>
      <p:bldP spid="419" grpId="0" animBg="1"/>
      <p:bldP spid="420" grpId="0" animBg="1"/>
      <p:bldP spid="421" grpId="0" animBg="1"/>
      <p:bldP spid="422" grpId="0" animBg="1"/>
      <p:bldP spid="423" grpId="0" animBg="1"/>
      <p:bldP spid="424" grpId="0" animBg="1"/>
      <p:bldP spid="425" grpId="0" animBg="1"/>
      <p:bldP spid="426" grpId="0" animBg="1"/>
      <p:bldP spid="427" grpId="0" animBg="1"/>
      <p:bldP spid="428" grpId="0" animBg="1"/>
      <p:bldP spid="429" grpId="0" animBg="1"/>
      <p:bldP spid="430" grpId="0" animBg="1"/>
      <p:bldP spid="431" grpId="0" animBg="1"/>
      <p:bldP spid="432" grpId="0" animBg="1"/>
      <p:bldP spid="433" grpId="0" animBg="1"/>
      <p:bldP spid="434" grpId="0" animBg="1"/>
      <p:bldP spid="435" grpId="0" animBg="1"/>
      <p:bldP spid="436" grpId="0" animBg="1"/>
      <p:bldP spid="437" grpId="0" animBg="1"/>
      <p:bldP spid="438" grpId="0" animBg="1"/>
      <p:bldP spid="439" grpId="0" animBg="1"/>
      <p:bldP spid="440" grpId="0" animBg="1"/>
      <p:bldP spid="441" grpId="0" animBg="1"/>
      <p:bldP spid="442" grpId="0" animBg="1"/>
      <p:bldP spid="443" grpId="0" animBg="1"/>
      <p:bldP spid="444" grpId="0" animBg="1"/>
      <p:bldP spid="445" grpId="0" animBg="1"/>
      <p:bldP spid="446" grpId="0" animBg="1"/>
      <p:bldP spid="447" grpId="0" animBg="1"/>
      <p:bldP spid="448" grpId="0" animBg="1"/>
      <p:bldP spid="449" grpId="0" animBg="1"/>
      <p:bldP spid="450" grpId="0" animBg="1"/>
      <p:bldP spid="451" grpId="0" animBg="1"/>
      <p:bldP spid="452" grpId="0" animBg="1"/>
      <p:bldP spid="453" grpId="0" animBg="1"/>
      <p:bldP spid="454" grpId="0" animBg="1"/>
      <p:bldP spid="455" grpId="0" animBg="1"/>
      <p:bldP spid="456" grpId="0" animBg="1"/>
      <p:bldP spid="457" grpId="0" animBg="1"/>
      <p:bldP spid="458" grpId="0" animBg="1"/>
      <p:bldP spid="459" grpId="0" animBg="1"/>
      <p:bldP spid="460" grpId="0" animBg="1"/>
      <p:bldP spid="461" grpId="0" animBg="1"/>
      <p:bldP spid="462" grpId="0" animBg="1"/>
      <p:bldP spid="463" grpId="0" animBg="1"/>
      <p:bldP spid="464" grpId="0" animBg="1"/>
      <p:bldP spid="465" grpId="0" animBg="1"/>
      <p:bldP spid="466" grpId="0" animBg="1"/>
      <p:bldP spid="467" grpId="0" animBg="1"/>
      <p:bldP spid="468" grpId="0" animBg="1"/>
      <p:bldP spid="469" grpId="0" animBg="1"/>
      <p:bldP spid="470" grpId="0" animBg="1"/>
      <p:bldP spid="471" grpId="0" animBg="1"/>
      <p:bldP spid="472" grpId="0" animBg="1"/>
      <p:bldP spid="473" grpId="0" animBg="1"/>
      <p:bldP spid="474" grpId="0" animBg="1"/>
      <p:bldP spid="475" grpId="0" animBg="1"/>
      <p:bldP spid="476" grpId="0" animBg="1"/>
      <p:bldP spid="477" grpId="0" animBg="1"/>
      <p:bldP spid="478" grpId="0" animBg="1"/>
      <p:bldP spid="479" grpId="0" animBg="1"/>
      <p:bldP spid="480" grpId="0" animBg="1"/>
      <p:bldP spid="481" grpId="0" animBg="1"/>
      <p:bldP spid="482" grpId="0" animBg="1"/>
      <p:bldP spid="483" grpId="0" animBg="1"/>
      <p:bldP spid="484" grpId="0" animBg="1"/>
      <p:bldP spid="485" grpId="0" animBg="1"/>
      <p:bldP spid="486" grpId="0" animBg="1"/>
      <p:bldP spid="487" grpId="0" animBg="1"/>
      <p:bldP spid="488" grpId="0" animBg="1"/>
      <p:bldP spid="489" grpId="0" animBg="1"/>
      <p:bldP spid="490" grpId="0" animBg="1"/>
      <p:bldP spid="491" grpId="0" animBg="1"/>
      <p:bldP spid="492" grpId="0" animBg="1"/>
      <p:bldP spid="493" grpId="0" animBg="1"/>
      <p:bldP spid="494" grpId="0" animBg="1"/>
      <p:bldP spid="495" grpId="0" animBg="1"/>
      <p:bldP spid="496" grpId="0" animBg="1"/>
      <p:bldP spid="497" grpId="0" animBg="1"/>
      <p:bldP spid="498" grpId="0" animBg="1"/>
      <p:bldP spid="499" grpId="0" animBg="1"/>
      <p:bldP spid="500" grpId="0" animBg="1"/>
      <p:bldP spid="501" grpId="0" animBg="1"/>
      <p:bldP spid="502" grpId="0" animBg="1"/>
      <p:bldP spid="503" grpId="0" animBg="1"/>
      <p:bldP spid="504" grpId="0" animBg="1"/>
      <p:bldP spid="505" grpId="0" animBg="1"/>
      <p:bldP spid="506" grpId="0" animBg="1"/>
      <p:bldP spid="507" grpId="0" animBg="1"/>
      <p:bldP spid="508" grpId="0" animBg="1"/>
      <p:bldP spid="509" grpId="0" animBg="1"/>
      <p:bldP spid="510" grpId="0" animBg="1"/>
      <p:bldP spid="511" grpId="0" animBg="1"/>
      <p:bldP spid="512" grpId="0" animBg="1"/>
      <p:bldP spid="513" grpId="0" animBg="1"/>
      <p:bldP spid="514" grpId="0" animBg="1"/>
      <p:bldP spid="515" grpId="0" animBg="1"/>
      <p:bldP spid="516" grpId="0" animBg="1"/>
      <p:bldP spid="517" grpId="0" animBg="1"/>
      <p:bldP spid="518" grpId="0" animBg="1"/>
      <p:bldP spid="519" grpId="0" animBg="1"/>
      <p:bldP spid="520" grpId="0" animBg="1"/>
      <p:bldP spid="521" grpId="0" animBg="1"/>
      <p:bldP spid="522" grpId="0" animBg="1"/>
      <p:bldP spid="523" grpId="0" animBg="1"/>
      <p:bldP spid="524" grpId="0" animBg="1"/>
      <p:bldP spid="525" grpId="0" animBg="1"/>
      <p:bldP spid="526" grpId="0" animBg="1"/>
      <p:bldP spid="527" grpId="0" animBg="1"/>
      <p:bldP spid="528" grpId="0" animBg="1"/>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1127880C-F3E7-42C0-90CE-86BCE1B37190}"/>
              </a:ext>
            </a:extLst>
          </p:cNvPr>
          <p:cNvGrpSpPr/>
          <p:nvPr/>
        </p:nvGrpSpPr>
        <p:grpSpPr>
          <a:xfrm>
            <a:off x="3785116" y="3873418"/>
            <a:ext cx="16816942" cy="11079910"/>
            <a:chOff x="3785116" y="1318045"/>
            <a:chExt cx="16816942" cy="11079910"/>
          </a:xfrm>
          <a:solidFill>
            <a:schemeClr val="tx2">
              <a:lumMod val="10000"/>
              <a:lumOff val="90000"/>
              <a:alpha val="50000"/>
            </a:schemeClr>
          </a:solidFill>
        </p:grpSpPr>
        <p:sp>
          <p:nvSpPr>
            <p:cNvPr id="3" name="Freeform 5">
              <a:extLst>
                <a:ext uri="{FF2B5EF4-FFF2-40B4-BE49-F238E27FC236}">
                  <a16:creationId xmlns:a16="http://schemas.microsoft.com/office/drawing/2014/main" id="{54CD69C3-E45A-4398-96E7-AC9FC6F3380A}"/>
                </a:ext>
              </a:extLst>
            </p:cNvPr>
            <p:cNvSpPr>
              <a:spLocks/>
            </p:cNvSpPr>
            <p:nvPr/>
          </p:nvSpPr>
          <p:spPr bwMode="auto">
            <a:xfrm>
              <a:off x="11754285" y="6831879"/>
              <a:ext cx="18997" cy="14249"/>
            </a:xfrm>
            <a:custGeom>
              <a:avLst/>
              <a:gdLst>
                <a:gd name="T0" fmla="*/ 4 w 4"/>
                <a:gd name="T1" fmla="*/ 2 h 3"/>
                <a:gd name="T2" fmla="*/ 1 w 4"/>
                <a:gd name="T3" fmla="*/ 3 h 3"/>
                <a:gd name="T4" fmla="*/ 1 w 4"/>
                <a:gd name="T5" fmla="*/ 3 h 3"/>
                <a:gd name="T6" fmla="*/ 1 w 4"/>
                <a:gd name="T7" fmla="*/ 2 h 3"/>
                <a:gd name="T8" fmla="*/ 0 w 4"/>
                <a:gd name="T9" fmla="*/ 1 h 3"/>
                <a:gd name="T10" fmla="*/ 1 w 4"/>
                <a:gd name="T11" fmla="*/ 0 h 3"/>
                <a:gd name="T12" fmla="*/ 1 w 4"/>
                <a:gd name="T13" fmla="*/ 0 h 3"/>
                <a:gd name="T14" fmla="*/ 4 w 4"/>
                <a:gd name="T15" fmla="*/ 0 h 3"/>
                <a:gd name="T16" fmla="*/ 4 w 4"/>
                <a:gd name="T17" fmla="*/ 1 h 3"/>
                <a:gd name="T18" fmla="*/ 4 w 4"/>
                <a:gd name="T19" fmla="*/ 1 h 3"/>
                <a:gd name="T20" fmla="*/ 4 w 4"/>
                <a:gd name="T21" fmla="*/ 1 h 3"/>
                <a:gd name="T22" fmla="*/ 4 w 4"/>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4" y="2"/>
                  </a:moveTo>
                  <a:cubicBezTo>
                    <a:pt x="2" y="2"/>
                    <a:pt x="3" y="2"/>
                    <a:pt x="1" y="3"/>
                  </a:cubicBezTo>
                  <a:cubicBezTo>
                    <a:pt x="1" y="3"/>
                    <a:pt x="1" y="3"/>
                    <a:pt x="1" y="3"/>
                  </a:cubicBezTo>
                  <a:cubicBezTo>
                    <a:pt x="1" y="2"/>
                    <a:pt x="1" y="2"/>
                    <a:pt x="1" y="2"/>
                  </a:cubicBezTo>
                  <a:cubicBezTo>
                    <a:pt x="1" y="2"/>
                    <a:pt x="1" y="2"/>
                    <a:pt x="0" y="1"/>
                  </a:cubicBezTo>
                  <a:cubicBezTo>
                    <a:pt x="1" y="0"/>
                    <a:pt x="1" y="0"/>
                    <a:pt x="1" y="0"/>
                  </a:cubicBezTo>
                  <a:cubicBezTo>
                    <a:pt x="1" y="0"/>
                    <a:pt x="1" y="0"/>
                    <a:pt x="1" y="0"/>
                  </a:cubicBezTo>
                  <a:cubicBezTo>
                    <a:pt x="2" y="0"/>
                    <a:pt x="2" y="0"/>
                    <a:pt x="4" y="0"/>
                  </a:cubicBezTo>
                  <a:cubicBezTo>
                    <a:pt x="4" y="1"/>
                    <a:pt x="4" y="1"/>
                    <a:pt x="4" y="1"/>
                  </a:cubicBezTo>
                  <a:cubicBezTo>
                    <a:pt x="4" y="1"/>
                    <a:pt x="4" y="1"/>
                    <a:pt x="4" y="1"/>
                  </a:cubicBezTo>
                  <a:cubicBezTo>
                    <a:pt x="4" y="1"/>
                    <a:pt x="4" y="1"/>
                    <a:pt x="4" y="1"/>
                  </a:cubicBezTo>
                  <a:lnTo>
                    <a:pt x="4"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 name="Freeform 6">
              <a:extLst>
                <a:ext uri="{FF2B5EF4-FFF2-40B4-BE49-F238E27FC236}">
                  <a16:creationId xmlns:a16="http://schemas.microsoft.com/office/drawing/2014/main" id="{E4A568B3-69EA-433C-B213-FB4291CBEC11}"/>
                </a:ext>
              </a:extLst>
            </p:cNvPr>
            <p:cNvSpPr>
              <a:spLocks noEditPoints="1"/>
            </p:cNvSpPr>
            <p:nvPr/>
          </p:nvSpPr>
          <p:spPr bwMode="auto">
            <a:xfrm>
              <a:off x="14105143" y="7767474"/>
              <a:ext cx="223214" cy="180470"/>
            </a:xfrm>
            <a:custGeom>
              <a:avLst/>
              <a:gdLst>
                <a:gd name="T0" fmla="*/ 53 w 54"/>
                <a:gd name="T1" fmla="*/ 7 h 43"/>
                <a:gd name="T2" fmla="*/ 54 w 54"/>
                <a:gd name="T3" fmla="*/ 14 h 43"/>
                <a:gd name="T4" fmla="*/ 52 w 54"/>
                <a:gd name="T5" fmla="*/ 15 h 43"/>
                <a:gd name="T6" fmla="*/ 50 w 54"/>
                <a:gd name="T7" fmla="*/ 17 h 43"/>
                <a:gd name="T8" fmla="*/ 49 w 54"/>
                <a:gd name="T9" fmla="*/ 15 h 43"/>
                <a:gd name="T10" fmla="*/ 49 w 54"/>
                <a:gd name="T11" fmla="*/ 15 h 43"/>
                <a:gd name="T12" fmla="*/ 49 w 54"/>
                <a:gd name="T13" fmla="*/ 14 h 43"/>
                <a:gd name="T14" fmla="*/ 48 w 54"/>
                <a:gd name="T15" fmla="*/ 14 h 43"/>
                <a:gd name="T16" fmla="*/ 47 w 54"/>
                <a:gd name="T17" fmla="*/ 15 h 43"/>
                <a:gd name="T18" fmla="*/ 47 w 54"/>
                <a:gd name="T19" fmla="*/ 19 h 43"/>
                <a:gd name="T20" fmla="*/ 47 w 54"/>
                <a:gd name="T21" fmla="*/ 21 h 43"/>
                <a:gd name="T22" fmla="*/ 47 w 54"/>
                <a:gd name="T23" fmla="*/ 23 h 43"/>
                <a:gd name="T24" fmla="*/ 48 w 54"/>
                <a:gd name="T25" fmla="*/ 23 h 43"/>
                <a:gd name="T26" fmla="*/ 49 w 54"/>
                <a:gd name="T27" fmla="*/ 25 h 43"/>
                <a:gd name="T28" fmla="*/ 46 w 54"/>
                <a:gd name="T29" fmla="*/ 26 h 43"/>
                <a:gd name="T30" fmla="*/ 43 w 54"/>
                <a:gd name="T31" fmla="*/ 27 h 43"/>
                <a:gd name="T32" fmla="*/ 44 w 54"/>
                <a:gd name="T33" fmla="*/ 28 h 43"/>
                <a:gd name="T34" fmla="*/ 40 w 54"/>
                <a:gd name="T35" fmla="*/ 42 h 43"/>
                <a:gd name="T36" fmla="*/ 39 w 54"/>
                <a:gd name="T37" fmla="*/ 43 h 43"/>
                <a:gd name="T38" fmla="*/ 0 w 54"/>
                <a:gd name="T39" fmla="*/ 25 h 43"/>
                <a:gd name="T40" fmla="*/ 0 w 54"/>
                <a:gd name="T41" fmla="*/ 22 h 43"/>
                <a:gd name="T42" fmla="*/ 1 w 54"/>
                <a:gd name="T43" fmla="*/ 23 h 43"/>
                <a:gd name="T44" fmla="*/ 2 w 54"/>
                <a:gd name="T45" fmla="*/ 23 h 43"/>
                <a:gd name="T46" fmla="*/ 3 w 54"/>
                <a:gd name="T47" fmla="*/ 26 h 43"/>
                <a:gd name="T48" fmla="*/ 6 w 54"/>
                <a:gd name="T49" fmla="*/ 26 h 43"/>
                <a:gd name="T50" fmla="*/ 26 w 54"/>
                <a:gd name="T51" fmla="*/ 25 h 43"/>
                <a:gd name="T52" fmla="*/ 32 w 54"/>
                <a:gd name="T53" fmla="*/ 22 h 43"/>
                <a:gd name="T54" fmla="*/ 33 w 54"/>
                <a:gd name="T55" fmla="*/ 19 h 43"/>
                <a:gd name="T56" fmla="*/ 34 w 54"/>
                <a:gd name="T57" fmla="*/ 17 h 43"/>
                <a:gd name="T58" fmla="*/ 42 w 54"/>
                <a:gd name="T59" fmla="*/ 10 h 43"/>
                <a:gd name="T60" fmla="*/ 50 w 54"/>
                <a:gd name="T61" fmla="*/ 1 h 43"/>
                <a:gd name="T62" fmla="*/ 51 w 54"/>
                <a:gd name="T63" fmla="*/ 1 h 43"/>
                <a:gd name="T64" fmla="*/ 51 w 54"/>
                <a:gd name="T65" fmla="*/ 6 h 43"/>
                <a:gd name="T66" fmla="*/ 52 w 54"/>
                <a:gd name="T67" fmla="*/ 6 h 43"/>
                <a:gd name="T68" fmla="*/ 52 w 54"/>
                <a:gd name="T69" fmla="*/ 11 h 43"/>
                <a:gd name="T70" fmla="*/ 52 w 54"/>
                <a:gd name="T71" fmla="*/ 10 h 43"/>
                <a:gd name="T72" fmla="*/ 52 w 54"/>
                <a:gd name="T73" fmla="*/ 10 h 43"/>
                <a:gd name="T74" fmla="*/ 52 w 54"/>
                <a:gd name="T75" fmla="*/ 11 h 43"/>
                <a:gd name="T76" fmla="*/ 32 w 54"/>
                <a:gd name="T77" fmla="*/ 21 h 43"/>
                <a:gd name="T78" fmla="*/ 31 w 54"/>
                <a:gd name="T79" fmla="*/ 21 h 43"/>
                <a:gd name="T80" fmla="*/ 31 w 54"/>
                <a:gd name="T81" fmla="*/ 20 h 43"/>
                <a:gd name="T82" fmla="*/ 32 w 54"/>
                <a:gd name="T83" fmla="*/ 20 h 43"/>
                <a:gd name="T84" fmla="*/ 19 w 54"/>
                <a:gd name="T85" fmla="*/ 23 h 43"/>
                <a:gd name="T86" fmla="*/ 18 w 54"/>
                <a:gd name="T87" fmla="*/ 22 h 43"/>
                <a:gd name="T88" fmla="*/ 20 w 54"/>
                <a:gd name="T89" fmla="*/ 21 h 43"/>
                <a:gd name="T90" fmla="*/ 20 w 54"/>
                <a:gd name="T91" fmla="*/ 22 h 43"/>
                <a:gd name="T92" fmla="*/ 11 w 54"/>
                <a:gd name="T93" fmla="*/ 22 h 43"/>
                <a:gd name="T94" fmla="*/ 11 w 54"/>
                <a:gd name="T95" fmla="*/ 22 h 43"/>
                <a:gd name="T96" fmla="*/ 11 w 54"/>
                <a:gd name="T97" fmla="*/ 21 h 43"/>
                <a:gd name="T98" fmla="*/ 11 w 54"/>
                <a:gd name="T99" fmla="*/ 22 h 43"/>
                <a:gd name="T100" fmla="*/ 26 w 54"/>
                <a:gd name="T101" fmla="*/ 24 h 43"/>
                <a:gd name="T102" fmla="*/ 25 w 54"/>
                <a:gd name="T103" fmla="*/ 24 h 43"/>
                <a:gd name="T104" fmla="*/ 23 w 54"/>
                <a:gd name="T105" fmla="*/ 23 h 43"/>
                <a:gd name="T106" fmla="*/ 26 w 54"/>
                <a:gd name="T107"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43">
                  <a:moveTo>
                    <a:pt x="53" y="6"/>
                  </a:moveTo>
                  <a:cubicBezTo>
                    <a:pt x="53" y="7"/>
                    <a:pt x="53" y="7"/>
                    <a:pt x="53" y="7"/>
                  </a:cubicBezTo>
                  <a:cubicBezTo>
                    <a:pt x="53" y="13"/>
                    <a:pt x="53" y="13"/>
                    <a:pt x="53" y="13"/>
                  </a:cubicBezTo>
                  <a:cubicBezTo>
                    <a:pt x="54" y="14"/>
                    <a:pt x="54" y="14"/>
                    <a:pt x="54" y="14"/>
                  </a:cubicBezTo>
                  <a:cubicBezTo>
                    <a:pt x="53" y="14"/>
                    <a:pt x="53" y="14"/>
                    <a:pt x="53" y="14"/>
                  </a:cubicBezTo>
                  <a:cubicBezTo>
                    <a:pt x="53" y="15"/>
                    <a:pt x="53" y="14"/>
                    <a:pt x="52" y="15"/>
                  </a:cubicBezTo>
                  <a:cubicBezTo>
                    <a:pt x="51" y="16"/>
                    <a:pt x="51" y="16"/>
                    <a:pt x="50" y="17"/>
                  </a:cubicBezTo>
                  <a:cubicBezTo>
                    <a:pt x="50" y="17"/>
                    <a:pt x="50" y="17"/>
                    <a:pt x="50" y="17"/>
                  </a:cubicBezTo>
                  <a:cubicBezTo>
                    <a:pt x="49" y="16"/>
                    <a:pt x="49" y="16"/>
                    <a:pt x="49" y="15"/>
                  </a:cubicBezTo>
                  <a:cubicBezTo>
                    <a:pt x="49" y="15"/>
                    <a:pt x="49" y="15"/>
                    <a:pt x="49" y="15"/>
                  </a:cubicBezTo>
                  <a:cubicBezTo>
                    <a:pt x="49" y="15"/>
                    <a:pt x="49" y="15"/>
                    <a:pt x="49" y="15"/>
                  </a:cubicBezTo>
                  <a:cubicBezTo>
                    <a:pt x="49" y="15"/>
                    <a:pt x="49" y="15"/>
                    <a:pt x="49" y="15"/>
                  </a:cubicBezTo>
                  <a:cubicBezTo>
                    <a:pt x="49" y="14"/>
                    <a:pt x="49" y="14"/>
                    <a:pt x="49" y="14"/>
                  </a:cubicBezTo>
                  <a:cubicBezTo>
                    <a:pt x="49" y="14"/>
                    <a:pt x="49" y="14"/>
                    <a:pt x="49" y="14"/>
                  </a:cubicBezTo>
                  <a:cubicBezTo>
                    <a:pt x="48" y="14"/>
                    <a:pt x="48" y="14"/>
                    <a:pt x="48" y="14"/>
                  </a:cubicBezTo>
                  <a:cubicBezTo>
                    <a:pt x="48" y="14"/>
                    <a:pt x="48" y="14"/>
                    <a:pt x="48" y="14"/>
                  </a:cubicBezTo>
                  <a:cubicBezTo>
                    <a:pt x="47" y="15"/>
                    <a:pt x="47" y="15"/>
                    <a:pt x="47" y="15"/>
                  </a:cubicBezTo>
                  <a:cubicBezTo>
                    <a:pt x="47" y="15"/>
                    <a:pt x="47" y="15"/>
                    <a:pt x="47" y="15"/>
                  </a:cubicBezTo>
                  <a:cubicBezTo>
                    <a:pt x="47" y="18"/>
                    <a:pt x="47" y="16"/>
                    <a:pt x="47" y="18"/>
                  </a:cubicBezTo>
                  <a:cubicBezTo>
                    <a:pt x="47" y="19"/>
                    <a:pt x="47" y="19"/>
                    <a:pt x="47" y="19"/>
                  </a:cubicBezTo>
                  <a:cubicBezTo>
                    <a:pt x="47" y="20"/>
                    <a:pt x="47" y="20"/>
                    <a:pt x="47" y="20"/>
                  </a:cubicBezTo>
                  <a:cubicBezTo>
                    <a:pt x="47" y="21"/>
                    <a:pt x="47" y="21"/>
                    <a:pt x="47" y="21"/>
                  </a:cubicBezTo>
                  <a:cubicBezTo>
                    <a:pt x="47" y="22"/>
                    <a:pt x="47" y="22"/>
                    <a:pt x="47" y="22"/>
                  </a:cubicBezTo>
                  <a:cubicBezTo>
                    <a:pt x="47" y="23"/>
                    <a:pt x="47" y="23"/>
                    <a:pt x="47" y="23"/>
                  </a:cubicBezTo>
                  <a:cubicBezTo>
                    <a:pt x="47" y="23"/>
                    <a:pt x="47" y="23"/>
                    <a:pt x="47" y="23"/>
                  </a:cubicBezTo>
                  <a:cubicBezTo>
                    <a:pt x="48" y="23"/>
                    <a:pt x="48" y="23"/>
                    <a:pt x="48" y="23"/>
                  </a:cubicBezTo>
                  <a:cubicBezTo>
                    <a:pt x="49" y="24"/>
                    <a:pt x="49" y="24"/>
                    <a:pt x="49" y="25"/>
                  </a:cubicBezTo>
                  <a:cubicBezTo>
                    <a:pt x="49" y="25"/>
                    <a:pt x="49" y="25"/>
                    <a:pt x="49" y="25"/>
                  </a:cubicBezTo>
                  <a:cubicBezTo>
                    <a:pt x="48" y="25"/>
                    <a:pt x="48" y="25"/>
                    <a:pt x="47" y="26"/>
                  </a:cubicBezTo>
                  <a:cubicBezTo>
                    <a:pt x="46" y="26"/>
                    <a:pt x="46" y="26"/>
                    <a:pt x="46" y="26"/>
                  </a:cubicBezTo>
                  <a:cubicBezTo>
                    <a:pt x="44" y="26"/>
                    <a:pt x="44" y="26"/>
                    <a:pt x="44" y="26"/>
                  </a:cubicBezTo>
                  <a:cubicBezTo>
                    <a:pt x="43" y="27"/>
                    <a:pt x="43" y="27"/>
                    <a:pt x="43" y="27"/>
                  </a:cubicBezTo>
                  <a:cubicBezTo>
                    <a:pt x="44" y="27"/>
                    <a:pt x="43" y="27"/>
                    <a:pt x="44" y="27"/>
                  </a:cubicBezTo>
                  <a:cubicBezTo>
                    <a:pt x="44" y="28"/>
                    <a:pt x="44" y="28"/>
                    <a:pt x="44" y="28"/>
                  </a:cubicBezTo>
                  <a:cubicBezTo>
                    <a:pt x="44" y="30"/>
                    <a:pt x="41" y="36"/>
                    <a:pt x="40" y="38"/>
                  </a:cubicBezTo>
                  <a:cubicBezTo>
                    <a:pt x="40" y="40"/>
                    <a:pt x="40" y="39"/>
                    <a:pt x="40" y="42"/>
                  </a:cubicBezTo>
                  <a:cubicBezTo>
                    <a:pt x="39" y="43"/>
                    <a:pt x="39" y="43"/>
                    <a:pt x="39" y="43"/>
                  </a:cubicBezTo>
                  <a:cubicBezTo>
                    <a:pt x="39" y="43"/>
                    <a:pt x="39" y="43"/>
                    <a:pt x="39" y="43"/>
                  </a:cubicBezTo>
                  <a:cubicBezTo>
                    <a:pt x="37" y="42"/>
                    <a:pt x="13" y="39"/>
                    <a:pt x="11" y="39"/>
                  </a:cubicBezTo>
                  <a:cubicBezTo>
                    <a:pt x="1" y="27"/>
                    <a:pt x="0" y="25"/>
                    <a:pt x="0" y="25"/>
                  </a:cubicBezTo>
                  <a:cubicBezTo>
                    <a:pt x="0" y="24"/>
                    <a:pt x="0" y="24"/>
                    <a:pt x="0" y="24"/>
                  </a:cubicBezTo>
                  <a:cubicBezTo>
                    <a:pt x="0" y="24"/>
                    <a:pt x="0" y="23"/>
                    <a:pt x="0" y="22"/>
                  </a:cubicBezTo>
                  <a:cubicBezTo>
                    <a:pt x="0" y="22"/>
                    <a:pt x="0" y="22"/>
                    <a:pt x="0" y="22"/>
                  </a:cubicBezTo>
                  <a:cubicBezTo>
                    <a:pt x="0" y="22"/>
                    <a:pt x="0" y="22"/>
                    <a:pt x="1" y="23"/>
                  </a:cubicBezTo>
                  <a:cubicBezTo>
                    <a:pt x="1" y="23"/>
                    <a:pt x="1" y="23"/>
                    <a:pt x="1" y="23"/>
                  </a:cubicBezTo>
                  <a:cubicBezTo>
                    <a:pt x="2" y="23"/>
                    <a:pt x="2" y="23"/>
                    <a:pt x="2" y="23"/>
                  </a:cubicBezTo>
                  <a:cubicBezTo>
                    <a:pt x="2" y="25"/>
                    <a:pt x="2" y="25"/>
                    <a:pt x="2" y="25"/>
                  </a:cubicBezTo>
                  <a:cubicBezTo>
                    <a:pt x="3" y="26"/>
                    <a:pt x="3" y="26"/>
                    <a:pt x="3" y="26"/>
                  </a:cubicBezTo>
                  <a:cubicBezTo>
                    <a:pt x="3" y="26"/>
                    <a:pt x="3" y="26"/>
                    <a:pt x="3" y="26"/>
                  </a:cubicBezTo>
                  <a:cubicBezTo>
                    <a:pt x="6" y="26"/>
                    <a:pt x="6" y="26"/>
                    <a:pt x="6" y="26"/>
                  </a:cubicBezTo>
                  <a:cubicBezTo>
                    <a:pt x="8" y="26"/>
                    <a:pt x="9" y="25"/>
                    <a:pt x="12" y="24"/>
                  </a:cubicBezTo>
                  <a:cubicBezTo>
                    <a:pt x="17" y="24"/>
                    <a:pt x="23" y="25"/>
                    <a:pt x="26" y="25"/>
                  </a:cubicBezTo>
                  <a:cubicBezTo>
                    <a:pt x="27" y="24"/>
                    <a:pt x="31" y="23"/>
                    <a:pt x="31" y="23"/>
                  </a:cubicBezTo>
                  <a:cubicBezTo>
                    <a:pt x="32" y="22"/>
                    <a:pt x="32" y="22"/>
                    <a:pt x="32" y="22"/>
                  </a:cubicBezTo>
                  <a:cubicBezTo>
                    <a:pt x="32" y="20"/>
                    <a:pt x="32" y="20"/>
                    <a:pt x="33" y="19"/>
                  </a:cubicBezTo>
                  <a:cubicBezTo>
                    <a:pt x="33" y="19"/>
                    <a:pt x="33" y="19"/>
                    <a:pt x="33" y="19"/>
                  </a:cubicBezTo>
                  <a:cubicBezTo>
                    <a:pt x="34" y="18"/>
                    <a:pt x="34" y="18"/>
                    <a:pt x="34" y="18"/>
                  </a:cubicBezTo>
                  <a:cubicBezTo>
                    <a:pt x="34" y="17"/>
                    <a:pt x="34" y="17"/>
                    <a:pt x="34" y="17"/>
                  </a:cubicBezTo>
                  <a:cubicBezTo>
                    <a:pt x="35" y="16"/>
                    <a:pt x="39" y="14"/>
                    <a:pt x="41" y="11"/>
                  </a:cubicBezTo>
                  <a:cubicBezTo>
                    <a:pt x="42" y="10"/>
                    <a:pt x="42" y="10"/>
                    <a:pt x="42" y="10"/>
                  </a:cubicBezTo>
                  <a:cubicBezTo>
                    <a:pt x="46" y="6"/>
                    <a:pt x="40" y="10"/>
                    <a:pt x="49" y="4"/>
                  </a:cubicBezTo>
                  <a:cubicBezTo>
                    <a:pt x="50" y="2"/>
                    <a:pt x="50" y="1"/>
                    <a:pt x="50" y="1"/>
                  </a:cubicBezTo>
                  <a:cubicBezTo>
                    <a:pt x="51" y="0"/>
                    <a:pt x="51" y="0"/>
                    <a:pt x="51" y="0"/>
                  </a:cubicBezTo>
                  <a:cubicBezTo>
                    <a:pt x="51" y="1"/>
                    <a:pt x="51" y="1"/>
                    <a:pt x="51" y="1"/>
                  </a:cubicBezTo>
                  <a:cubicBezTo>
                    <a:pt x="51" y="2"/>
                    <a:pt x="51" y="5"/>
                    <a:pt x="51" y="5"/>
                  </a:cubicBezTo>
                  <a:cubicBezTo>
                    <a:pt x="51" y="6"/>
                    <a:pt x="51" y="6"/>
                    <a:pt x="51" y="6"/>
                  </a:cubicBezTo>
                  <a:cubicBezTo>
                    <a:pt x="52" y="6"/>
                    <a:pt x="52" y="6"/>
                    <a:pt x="52" y="6"/>
                  </a:cubicBezTo>
                  <a:cubicBezTo>
                    <a:pt x="52" y="6"/>
                    <a:pt x="52" y="6"/>
                    <a:pt x="52" y="6"/>
                  </a:cubicBezTo>
                  <a:cubicBezTo>
                    <a:pt x="53" y="6"/>
                    <a:pt x="53" y="6"/>
                    <a:pt x="53" y="6"/>
                  </a:cubicBezTo>
                  <a:close/>
                  <a:moveTo>
                    <a:pt x="52" y="11"/>
                  </a:moveTo>
                  <a:cubicBezTo>
                    <a:pt x="52" y="10"/>
                    <a:pt x="52" y="10"/>
                    <a:pt x="52" y="10"/>
                  </a:cubicBezTo>
                  <a:cubicBezTo>
                    <a:pt x="52" y="10"/>
                    <a:pt x="52" y="10"/>
                    <a:pt x="52" y="10"/>
                  </a:cubicBezTo>
                  <a:cubicBezTo>
                    <a:pt x="52" y="10"/>
                    <a:pt x="52" y="10"/>
                    <a:pt x="52" y="10"/>
                  </a:cubicBezTo>
                  <a:cubicBezTo>
                    <a:pt x="52" y="10"/>
                    <a:pt x="52" y="10"/>
                    <a:pt x="52" y="10"/>
                  </a:cubicBezTo>
                  <a:cubicBezTo>
                    <a:pt x="52" y="11"/>
                    <a:pt x="52" y="11"/>
                    <a:pt x="52" y="11"/>
                  </a:cubicBezTo>
                  <a:cubicBezTo>
                    <a:pt x="52" y="11"/>
                    <a:pt x="52" y="11"/>
                    <a:pt x="52" y="11"/>
                  </a:cubicBezTo>
                  <a:cubicBezTo>
                    <a:pt x="52" y="11"/>
                    <a:pt x="52" y="11"/>
                    <a:pt x="52" y="11"/>
                  </a:cubicBezTo>
                  <a:close/>
                  <a:moveTo>
                    <a:pt x="32" y="21"/>
                  </a:moveTo>
                  <a:cubicBezTo>
                    <a:pt x="32" y="21"/>
                    <a:pt x="32" y="21"/>
                    <a:pt x="32"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1"/>
                    <a:pt x="32" y="21"/>
                    <a:pt x="32" y="21"/>
                  </a:cubicBezTo>
                  <a:close/>
                  <a:moveTo>
                    <a:pt x="19" y="23"/>
                  </a:moveTo>
                  <a:cubicBezTo>
                    <a:pt x="18" y="23"/>
                    <a:pt x="18" y="23"/>
                    <a:pt x="18" y="23"/>
                  </a:cubicBezTo>
                  <a:cubicBezTo>
                    <a:pt x="18" y="22"/>
                    <a:pt x="18" y="22"/>
                    <a:pt x="18" y="22"/>
                  </a:cubicBezTo>
                  <a:cubicBezTo>
                    <a:pt x="18" y="22"/>
                    <a:pt x="19" y="22"/>
                    <a:pt x="20" y="21"/>
                  </a:cubicBezTo>
                  <a:cubicBezTo>
                    <a:pt x="20" y="21"/>
                    <a:pt x="20" y="21"/>
                    <a:pt x="20" y="21"/>
                  </a:cubicBezTo>
                  <a:cubicBezTo>
                    <a:pt x="21" y="21"/>
                    <a:pt x="21" y="21"/>
                    <a:pt x="21" y="21"/>
                  </a:cubicBezTo>
                  <a:cubicBezTo>
                    <a:pt x="20" y="22"/>
                    <a:pt x="20" y="22"/>
                    <a:pt x="20" y="22"/>
                  </a:cubicBezTo>
                  <a:cubicBezTo>
                    <a:pt x="19" y="23"/>
                    <a:pt x="19" y="23"/>
                    <a:pt x="19" y="23"/>
                  </a:cubicBezTo>
                  <a:close/>
                  <a:moveTo>
                    <a:pt x="11" y="22"/>
                  </a:moveTo>
                  <a:cubicBezTo>
                    <a:pt x="11" y="22"/>
                    <a:pt x="11" y="22"/>
                    <a:pt x="11" y="22"/>
                  </a:cubicBezTo>
                  <a:cubicBezTo>
                    <a:pt x="11" y="22"/>
                    <a:pt x="11" y="22"/>
                    <a:pt x="11" y="22"/>
                  </a:cubicBezTo>
                  <a:cubicBezTo>
                    <a:pt x="11" y="22"/>
                    <a:pt x="11" y="22"/>
                    <a:pt x="11" y="22"/>
                  </a:cubicBezTo>
                  <a:cubicBezTo>
                    <a:pt x="11" y="21"/>
                    <a:pt x="11" y="21"/>
                    <a:pt x="11" y="21"/>
                  </a:cubicBezTo>
                  <a:cubicBezTo>
                    <a:pt x="12" y="22"/>
                    <a:pt x="12" y="22"/>
                    <a:pt x="12" y="22"/>
                  </a:cubicBezTo>
                  <a:lnTo>
                    <a:pt x="11" y="22"/>
                  </a:lnTo>
                  <a:close/>
                  <a:moveTo>
                    <a:pt x="26" y="24"/>
                  </a:moveTo>
                  <a:cubicBezTo>
                    <a:pt x="26" y="24"/>
                    <a:pt x="26" y="24"/>
                    <a:pt x="26" y="24"/>
                  </a:cubicBezTo>
                  <a:cubicBezTo>
                    <a:pt x="25" y="24"/>
                    <a:pt x="25" y="24"/>
                    <a:pt x="25" y="24"/>
                  </a:cubicBezTo>
                  <a:cubicBezTo>
                    <a:pt x="25" y="24"/>
                    <a:pt x="25" y="24"/>
                    <a:pt x="25" y="24"/>
                  </a:cubicBezTo>
                  <a:cubicBezTo>
                    <a:pt x="23" y="24"/>
                    <a:pt x="24" y="24"/>
                    <a:pt x="23" y="24"/>
                  </a:cubicBezTo>
                  <a:cubicBezTo>
                    <a:pt x="23" y="23"/>
                    <a:pt x="23" y="23"/>
                    <a:pt x="23" y="23"/>
                  </a:cubicBezTo>
                  <a:cubicBezTo>
                    <a:pt x="25" y="23"/>
                    <a:pt x="25" y="23"/>
                    <a:pt x="25" y="23"/>
                  </a:cubicBezTo>
                  <a:cubicBezTo>
                    <a:pt x="26" y="23"/>
                    <a:pt x="26" y="23"/>
                    <a:pt x="26" y="2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 name="Freeform 7">
              <a:extLst>
                <a:ext uri="{FF2B5EF4-FFF2-40B4-BE49-F238E27FC236}">
                  <a16:creationId xmlns:a16="http://schemas.microsoft.com/office/drawing/2014/main" id="{693E9E57-C545-4E13-8832-FBA9A8E6D49E}"/>
                </a:ext>
              </a:extLst>
            </p:cNvPr>
            <p:cNvSpPr>
              <a:spLocks/>
            </p:cNvSpPr>
            <p:nvPr/>
          </p:nvSpPr>
          <p:spPr bwMode="auto">
            <a:xfrm>
              <a:off x="14523074" y="7083588"/>
              <a:ext cx="674387" cy="508167"/>
            </a:xfrm>
            <a:custGeom>
              <a:avLst/>
              <a:gdLst>
                <a:gd name="T0" fmla="*/ 160 w 162"/>
                <a:gd name="T1" fmla="*/ 17 h 122"/>
                <a:gd name="T2" fmla="*/ 157 w 162"/>
                <a:gd name="T3" fmla="*/ 20 h 122"/>
                <a:gd name="T4" fmla="*/ 136 w 162"/>
                <a:gd name="T5" fmla="*/ 23 h 122"/>
                <a:gd name="T6" fmla="*/ 127 w 162"/>
                <a:gd name="T7" fmla="*/ 28 h 122"/>
                <a:gd name="T8" fmla="*/ 120 w 162"/>
                <a:gd name="T9" fmla="*/ 34 h 122"/>
                <a:gd name="T10" fmla="*/ 124 w 162"/>
                <a:gd name="T11" fmla="*/ 41 h 122"/>
                <a:gd name="T12" fmla="*/ 125 w 162"/>
                <a:gd name="T13" fmla="*/ 46 h 122"/>
                <a:gd name="T14" fmla="*/ 121 w 162"/>
                <a:gd name="T15" fmla="*/ 50 h 122"/>
                <a:gd name="T16" fmla="*/ 117 w 162"/>
                <a:gd name="T17" fmla="*/ 55 h 122"/>
                <a:gd name="T18" fmla="*/ 118 w 162"/>
                <a:gd name="T19" fmla="*/ 61 h 122"/>
                <a:gd name="T20" fmla="*/ 110 w 162"/>
                <a:gd name="T21" fmla="*/ 70 h 122"/>
                <a:gd name="T22" fmla="*/ 101 w 162"/>
                <a:gd name="T23" fmla="*/ 75 h 122"/>
                <a:gd name="T24" fmla="*/ 99 w 162"/>
                <a:gd name="T25" fmla="*/ 81 h 122"/>
                <a:gd name="T26" fmla="*/ 95 w 162"/>
                <a:gd name="T27" fmla="*/ 93 h 122"/>
                <a:gd name="T28" fmla="*/ 91 w 162"/>
                <a:gd name="T29" fmla="*/ 91 h 122"/>
                <a:gd name="T30" fmla="*/ 86 w 162"/>
                <a:gd name="T31" fmla="*/ 91 h 122"/>
                <a:gd name="T32" fmla="*/ 80 w 162"/>
                <a:gd name="T33" fmla="*/ 95 h 122"/>
                <a:gd name="T34" fmla="*/ 81 w 162"/>
                <a:gd name="T35" fmla="*/ 97 h 122"/>
                <a:gd name="T36" fmla="*/ 73 w 162"/>
                <a:gd name="T37" fmla="*/ 98 h 122"/>
                <a:gd name="T38" fmla="*/ 66 w 162"/>
                <a:gd name="T39" fmla="*/ 103 h 122"/>
                <a:gd name="T40" fmla="*/ 64 w 162"/>
                <a:gd name="T41" fmla="*/ 114 h 122"/>
                <a:gd name="T42" fmla="*/ 63 w 162"/>
                <a:gd name="T43" fmla="*/ 117 h 122"/>
                <a:gd name="T44" fmla="*/ 47 w 162"/>
                <a:gd name="T45" fmla="*/ 120 h 122"/>
                <a:gd name="T46" fmla="*/ 34 w 162"/>
                <a:gd name="T47" fmla="*/ 121 h 122"/>
                <a:gd name="T48" fmla="*/ 14 w 162"/>
                <a:gd name="T49" fmla="*/ 98 h 122"/>
                <a:gd name="T50" fmla="*/ 3 w 162"/>
                <a:gd name="T51" fmla="*/ 92 h 122"/>
                <a:gd name="T52" fmla="*/ 0 w 162"/>
                <a:gd name="T53" fmla="*/ 74 h 122"/>
                <a:gd name="T54" fmla="*/ 1 w 162"/>
                <a:gd name="T55" fmla="*/ 67 h 122"/>
                <a:gd name="T56" fmla="*/ 0 w 162"/>
                <a:gd name="T57" fmla="*/ 61 h 122"/>
                <a:gd name="T58" fmla="*/ 2 w 162"/>
                <a:gd name="T59" fmla="*/ 55 h 122"/>
                <a:gd name="T60" fmla="*/ 5 w 162"/>
                <a:gd name="T61" fmla="*/ 53 h 122"/>
                <a:gd name="T62" fmla="*/ 7 w 162"/>
                <a:gd name="T63" fmla="*/ 47 h 122"/>
                <a:gd name="T64" fmla="*/ 8 w 162"/>
                <a:gd name="T65" fmla="*/ 41 h 122"/>
                <a:gd name="T66" fmla="*/ 11 w 162"/>
                <a:gd name="T67" fmla="*/ 42 h 122"/>
                <a:gd name="T68" fmla="*/ 19 w 162"/>
                <a:gd name="T69" fmla="*/ 45 h 122"/>
                <a:gd name="T70" fmla="*/ 22 w 162"/>
                <a:gd name="T71" fmla="*/ 45 h 122"/>
                <a:gd name="T72" fmla="*/ 30 w 162"/>
                <a:gd name="T73" fmla="*/ 39 h 122"/>
                <a:gd name="T74" fmla="*/ 31 w 162"/>
                <a:gd name="T75" fmla="*/ 37 h 122"/>
                <a:gd name="T76" fmla="*/ 40 w 162"/>
                <a:gd name="T77" fmla="*/ 33 h 122"/>
                <a:gd name="T78" fmla="*/ 57 w 162"/>
                <a:gd name="T79" fmla="*/ 17 h 122"/>
                <a:gd name="T80" fmla="*/ 63 w 162"/>
                <a:gd name="T81" fmla="*/ 15 h 122"/>
                <a:gd name="T82" fmla="*/ 75 w 162"/>
                <a:gd name="T83" fmla="*/ 17 h 122"/>
                <a:gd name="T84" fmla="*/ 79 w 162"/>
                <a:gd name="T85" fmla="*/ 17 h 122"/>
                <a:gd name="T86" fmla="*/ 81 w 162"/>
                <a:gd name="T87" fmla="*/ 19 h 122"/>
                <a:gd name="T88" fmla="*/ 87 w 162"/>
                <a:gd name="T89" fmla="*/ 21 h 122"/>
                <a:gd name="T90" fmla="*/ 91 w 162"/>
                <a:gd name="T91" fmla="*/ 18 h 122"/>
                <a:gd name="T92" fmla="*/ 93 w 162"/>
                <a:gd name="T93" fmla="*/ 17 h 122"/>
                <a:gd name="T94" fmla="*/ 95 w 162"/>
                <a:gd name="T95" fmla="*/ 16 h 122"/>
                <a:gd name="T96" fmla="*/ 100 w 162"/>
                <a:gd name="T97" fmla="*/ 17 h 122"/>
                <a:gd name="T98" fmla="*/ 102 w 162"/>
                <a:gd name="T99" fmla="*/ 12 h 122"/>
                <a:gd name="T100" fmla="*/ 108 w 162"/>
                <a:gd name="T101" fmla="*/ 13 h 122"/>
                <a:gd name="T102" fmla="*/ 109 w 162"/>
                <a:gd name="T103" fmla="*/ 8 h 122"/>
                <a:gd name="T104" fmla="*/ 116 w 162"/>
                <a:gd name="T105" fmla="*/ 0 h 122"/>
                <a:gd name="T106" fmla="*/ 121 w 162"/>
                <a:gd name="T107" fmla="*/ 8 h 122"/>
                <a:gd name="T108" fmla="*/ 124 w 162"/>
                <a:gd name="T109" fmla="*/ 8 h 122"/>
                <a:gd name="T110" fmla="*/ 125 w 162"/>
                <a:gd name="T111" fmla="*/ 25 h 122"/>
                <a:gd name="T112" fmla="*/ 136 w 162"/>
                <a:gd name="T113" fmla="*/ 20 h 122"/>
                <a:gd name="T114" fmla="*/ 148 w 162"/>
                <a:gd name="T115" fmla="*/ 15 h 122"/>
                <a:gd name="T116" fmla="*/ 147 w 162"/>
                <a:gd name="T117" fmla="*/ 17 h 122"/>
                <a:gd name="T118" fmla="*/ 155 w 162"/>
                <a:gd name="T119"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2" h="122">
                  <a:moveTo>
                    <a:pt x="161" y="18"/>
                  </a:moveTo>
                  <a:cubicBezTo>
                    <a:pt x="161" y="18"/>
                    <a:pt x="161" y="18"/>
                    <a:pt x="161" y="18"/>
                  </a:cubicBezTo>
                  <a:cubicBezTo>
                    <a:pt x="160" y="17"/>
                    <a:pt x="160" y="17"/>
                    <a:pt x="160" y="17"/>
                  </a:cubicBezTo>
                  <a:cubicBezTo>
                    <a:pt x="160" y="17"/>
                    <a:pt x="160" y="17"/>
                    <a:pt x="160" y="17"/>
                  </a:cubicBezTo>
                  <a:cubicBezTo>
                    <a:pt x="159" y="17"/>
                    <a:pt x="159" y="17"/>
                    <a:pt x="159" y="17"/>
                  </a:cubicBezTo>
                  <a:cubicBezTo>
                    <a:pt x="159" y="17"/>
                    <a:pt x="158" y="17"/>
                    <a:pt x="155" y="19"/>
                  </a:cubicBezTo>
                  <a:cubicBezTo>
                    <a:pt x="156" y="19"/>
                    <a:pt x="156" y="19"/>
                    <a:pt x="156" y="19"/>
                  </a:cubicBezTo>
                  <a:cubicBezTo>
                    <a:pt x="157" y="20"/>
                    <a:pt x="157" y="20"/>
                    <a:pt x="157" y="20"/>
                  </a:cubicBezTo>
                  <a:cubicBezTo>
                    <a:pt x="153" y="22"/>
                    <a:pt x="153" y="22"/>
                    <a:pt x="152" y="23"/>
                  </a:cubicBezTo>
                  <a:cubicBezTo>
                    <a:pt x="151" y="23"/>
                    <a:pt x="151" y="23"/>
                    <a:pt x="151" y="23"/>
                  </a:cubicBezTo>
                  <a:cubicBezTo>
                    <a:pt x="150" y="23"/>
                    <a:pt x="151" y="23"/>
                    <a:pt x="149" y="22"/>
                  </a:cubicBezTo>
                  <a:cubicBezTo>
                    <a:pt x="137" y="23"/>
                    <a:pt x="144" y="23"/>
                    <a:pt x="136" y="23"/>
                  </a:cubicBezTo>
                  <a:cubicBezTo>
                    <a:pt x="134" y="24"/>
                    <a:pt x="134" y="24"/>
                    <a:pt x="132" y="24"/>
                  </a:cubicBezTo>
                  <a:cubicBezTo>
                    <a:pt x="131" y="25"/>
                    <a:pt x="131" y="25"/>
                    <a:pt x="131" y="25"/>
                  </a:cubicBezTo>
                  <a:cubicBezTo>
                    <a:pt x="130" y="26"/>
                    <a:pt x="130" y="26"/>
                    <a:pt x="130" y="26"/>
                  </a:cubicBezTo>
                  <a:cubicBezTo>
                    <a:pt x="128" y="28"/>
                    <a:pt x="128" y="27"/>
                    <a:pt x="127" y="28"/>
                  </a:cubicBezTo>
                  <a:cubicBezTo>
                    <a:pt x="126" y="29"/>
                    <a:pt x="126" y="29"/>
                    <a:pt x="126" y="29"/>
                  </a:cubicBezTo>
                  <a:cubicBezTo>
                    <a:pt x="126" y="29"/>
                    <a:pt x="126" y="29"/>
                    <a:pt x="125" y="29"/>
                  </a:cubicBezTo>
                  <a:cubicBezTo>
                    <a:pt x="123" y="31"/>
                    <a:pt x="123" y="31"/>
                    <a:pt x="120" y="33"/>
                  </a:cubicBezTo>
                  <a:cubicBezTo>
                    <a:pt x="120" y="34"/>
                    <a:pt x="120" y="34"/>
                    <a:pt x="120" y="34"/>
                  </a:cubicBezTo>
                  <a:cubicBezTo>
                    <a:pt x="120" y="35"/>
                    <a:pt x="120" y="35"/>
                    <a:pt x="120" y="35"/>
                  </a:cubicBezTo>
                  <a:cubicBezTo>
                    <a:pt x="121" y="36"/>
                    <a:pt x="121" y="36"/>
                    <a:pt x="121" y="36"/>
                  </a:cubicBezTo>
                  <a:cubicBezTo>
                    <a:pt x="122" y="37"/>
                    <a:pt x="123" y="37"/>
                    <a:pt x="123" y="40"/>
                  </a:cubicBezTo>
                  <a:cubicBezTo>
                    <a:pt x="124" y="41"/>
                    <a:pt x="124" y="41"/>
                    <a:pt x="124" y="41"/>
                  </a:cubicBezTo>
                  <a:cubicBezTo>
                    <a:pt x="124" y="42"/>
                    <a:pt x="124" y="42"/>
                    <a:pt x="124" y="43"/>
                  </a:cubicBezTo>
                  <a:cubicBezTo>
                    <a:pt x="124" y="43"/>
                    <a:pt x="124" y="43"/>
                    <a:pt x="124" y="44"/>
                  </a:cubicBezTo>
                  <a:cubicBezTo>
                    <a:pt x="124" y="44"/>
                    <a:pt x="124" y="44"/>
                    <a:pt x="124" y="44"/>
                  </a:cubicBezTo>
                  <a:cubicBezTo>
                    <a:pt x="124" y="45"/>
                    <a:pt x="124" y="45"/>
                    <a:pt x="125" y="46"/>
                  </a:cubicBezTo>
                  <a:cubicBezTo>
                    <a:pt x="124" y="46"/>
                    <a:pt x="124" y="46"/>
                    <a:pt x="124" y="46"/>
                  </a:cubicBezTo>
                  <a:cubicBezTo>
                    <a:pt x="124" y="47"/>
                    <a:pt x="124" y="47"/>
                    <a:pt x="124" y="47"/>
                  </a:cubicBezTo>
                  <a:cubicBezTo>
                    <a:pt x="123" y="48"/>
                    <a:pt x="124" y="48"/>
                    <a:pt x="123" y="49"/>
                  </a:cubicBezTo>
                  <a:cubicBezTo>
                    <a:pt x="121" y="50"/>
                    <a:pt x="122" y="50"/>
                    <a:pt x="121" y="50"/>
                  </a:cubicBezTo>
                  <a:cubicBezTo>
                    <a:pt x="120" y="52"/>
                    <a:pt x="120" y="51"/>
                    <a:pt x="119" y="53"/>
                  </a:cubicBezTo>
                  <a:cubicBezTo>
                    <a:pt x="118" y="54"/>
                    <a:pt x="118" y="54"/>
                    <a:pt x="118" y="54"/>
                  </a:cubicBezTo>
                  <a:cubicBezTo>
                    <a:pt x="118" y="54"/>
                    <a:pt x="118" y="54"/>
                    <a:pt x="118" y="54"/>
                  </a:cubicBezTo>
                  <a:cubicBezTo>
                    <a:pt x="117" y="55"/>
                    <a:pt x="117" y="55"/>
                    <a:pt x="117" y="55"/>
                  </a:cubicBezTo>
                  <a:cubicBezTo>
                    <a:pt x="117" y="55"/>
                    <a:pt x="117" y="55"/>
                    <a:pt x="117" y="55"/>
                  </a:cubicBezTo>
                  <a:cubicBezTo>
                    <a:pt x="118" y="56"/>
                    <a:pt x="118" y="56"/>
                    <a:pt x="119" y="57"/>
                  </a:cubicBezTo>
                  <a:cubicBezTo>
                    <a:pt x="119" y="59"/>
                    <a:pt x="119" y="59"/>
                    <a:pt x="119" y="60"/>
                  </a:cubicBezTo>
                  <a:cubicBezTo>
                    <a:pt x="118" y="61"/>
                    <a:pt x="118" y="61"/>
                    <a:pt x="118" y="61"/>
                  </a:cubicBezTo>
                  <a:cubicBezTo>
                    <a:pt x="112" y="64"/>
                    <a:pt x="110" y="63"/>
                    <a:pt x="106" y="61"/>
                  </a:cubicBezTo>
                  <a:cubicBezTo>
                    <a:pt x="105" y="62"/>
                    <a:pt x="105" y="62"/>
                    <a:pt x="105" y="62"/>
                  </a:cubicBezTo>
                  <a:cubicBezTo>
                    <a:pt x="105" y="63"/>
                    <a:pt x="105" y="63"/>
                    <a:pt x="105" y="63"/>
                  </a:cubicBezTo>
                  <a:cubicBezTo>
                    <a:pt x="110" y="69"/>
                    <a:pt x="107" y="66"/>
                    <a:pt x="110" y="70"/>
                  </a:cubicBezTo>
                  <a:cubicBezTo>
                    <a:pt x="109" y="72"/>
                    <a:pt x="109" y="72"/>
                    <a:pt x="109" y="72"/>
                  </a:cubicBezTo>
                  <a:cubicBezTo>
                    <a:pt x="107" y="73"/>
                    <a:pt x="108" y="72"/>
                    <a:pt x="106" y="74"/>
                  </a:cubicBezTo>
                  <a:cubicBezTo>
                    <a:pt x="103" y="74"/>
                    <a:pt x="103" y="74"/>
                    <a:pt x="102" y="75"/>
                  </a:cubicBezTo>
                  <a:cubicBezTo>
                    <a:pt x="101" y="75"/>
                    <a:pt x="101" y="75"/>
                    <a:pt x="101" y="75"/>
                  </a:cubicBezTo>
                  <a:cubicBezTo>
                    <a:pt x="100" y="78"/>
                    <a:pt x="100" y="78"/>
                    <a:pt x="100" y="78"/>
                  </a:cubicBezTo>
                  <a:cubicBezTo>
                    <a:pt x="100" y="78"/>
                    <a:pt x="100" y="78"/>
                    <a:pt x="100" y="78"/>
                  </a:cubicBezTo>
                  <a:cubicBezTo>
                    <a:pt x="100" y="80"/>
                    <a:pt x="100" y="80"/>
                    <a:pt x="100" y="80"/>
                  </a:cubicBezTo>
                  <a:cubicBezTo>
                    <a:pt x="99" y="81"/>
                    <a:pt x="99" y="81"/>
                    <a:pt x="99" y="81"/>
                  </a:cubicBezTo>
                  <a:cubicBezTo>
                    <a:pt x="98" y="82"/>
                    <a:pt x="98" y="82"/>
                    <a:pt x="98" y="82"/>
                  </a:cubicBezTo>
                  <a:cubicBezTo>
                    <a:pt x="98" y="83"/>
                    <a:pt x="98" y="83"/>
                    <a:pt x="98" y="83"/>
                  </a:cubicBezTo>
                  <a:cubicBezTo>
                    <a:pt x="98" y="85"/>
                    <a:pt x="98" y="84"/>
                    <a:pt x="98" y="89"/>
                  </a:cubicBezTo>
                  <a:cubicBezTo>
                    <a:pt x="96" y="92"/>
                    <a:pt x="96" y="92"/>
                    <a:pt x="95" y="93"/>
                  </a:cubicBezTo>
                  <a:cubicBezTo>
                    <a:pt x="94" y="93"/>
                    <a:pt x="94" y="93"/>
                    <a:pt x="94" y="93"/>
                  </a:cubicBezTo>
                  <a:cubicBezTo>
                    <a:pt x="93" y="93"/>
                    <a:pt x="93" y="93"/>
                    <a:pt x="93" y="93"/>
                  </a:cubicBezTo>
                  <a:cubicBezTo>
                    <a:pt x="92" y="92"/>
                    <a:pt x="92" y="93"/>
                    <a:pt x="92" y="92"/>
                  </a:cubicBezTo>
                  <a:cubicBezTo>
                    <a:pt x="91" y="91"/>
                    <a:pt x="91" y="91"/>
                    <a:pt x="91" y="91"/>
                  </a:cubicBezTo>
                  <a:cubicBezTo>
                    <a:pt x="90" y="91"/>
                    <a:pt x="90" y="91"/>
                    <a:pt x="90" y="91"/>
                  </a:cubicBezTo>
                  <a:cubicBezTo>
                    <a:pt x="89" y="92"/>
                    <a:pt x="89" y="92"/>
                    <a:pt x="89" y="92"/>
                  </a:cubicBezTo>
                  <a:cubicBezTo>
                    <a:pt x="88" y="92"/>
                    <a:pt x="88" y="92"/>
                    <a:pt x="88" y="92"/>
                  </a:cubicBezTo>
                  <a:cubicBezTo>
                    <a:pt x="86" y="91"/>
                    <a:pt x="86" y="91"/>
                    <a:pt x="86" y="91"/>
                  </a:cubicBezTo>
                  <a:cubicBezTo>
                    <a:pt x="86" y="91"/>
                    <a:pt x="86" y="91"/>
                    <a:pt x="86" y="91"/>
                  </a:cubicBezTo>
                  <a:cubicBezTo>
                    <a:pt x="85" y="92"/>
                    <a:pt x="85" y="92"/>
                    <a:pt x="85" y="92"/>
                  </a:cubicBezTo>
                  <a:cubicBezTo>
                    <a:pt x="84" y="93"/>
                    <a:pt x="85" y="93"/>
                    <a:pt x="81" y="95"/>
                  </a:cubicBezTo>
                  <a:cubicBezTo>
                    <a:pt x="80" y="95"/>
                    <a:pt x="80" y="95"/>
                    <a:pt x="80" y="95"/>
                  </a:cubicBezTo>
                  <a:cubicBezTo>
                    <a:pt x="79" y="95"/>
                    <a:pt x="79" y="95"/>
                    <a:pt x="79" y="95"/>
                  </a:cubicBezTo>
                  <a:cubicBezTo>
                    <a:pt x="79" y="96"/>
                    <a:pt x="79" y="96"/>
                    <a:pt x="79" y="96"/>
                  </a:cubicBezTo>
                  <a:cubicBezTo>
                    <a:pt x="80" y="96"/>
                    <a:pt x="80" y="96"/>
                    <a:pt x="80" y="96"/>
                  </a:cubicBezTo>
                  <a:cubicBezTo>
                    <a:pt x="81" y="97"/>
                    <a:pt x="81" y="97"/>
                    <a:pt x="81" y="97"/>
                  </a:cubicBezTo>
                  <a:cubicBezTo>
                    <a:pt x="81" y="97"/>
                    <a:pt x="81" y="97"/>
                    <a:pt x="81" y="97"/>
                  </a:cubicBezTo>
                  <a:cubicBezTo>
                    <a:pt x="79" y="98"/>
                    <a:pt x="80" y="98"/>
                    <a:pt x="76" y="99"/>
                  </a:cubicBezTo>
                  <a:cubicBezTo>
                    <a:pt x="74" y="99"/>
                    <a:pt x="74" y="99"/>
                    <a:pt x="74" y="99"/>
                  </a:cubicBezTo>
                  <a:cubicBezTo>
                    <a:pt x="73" y="98"/>
                    <a:pt x="73" y="98"/>
                    <a:pt x="73" y="98"/>
                  </a:cubicBezTo>
                  <a:cubicBezTo>
                    <a:pt x="72" y="98"/>
                    <a:pt x="72" y="98"/>
                    <a:pt x="72" y="98"/>
                  </a:cubicBezTo>
                  <a:cubicBezTo>
                    <a:pt x="71" y="98"/>
                    <a:pt x="71" y="98"/>
                    <a:pt x="70" y="99"/>
                  </a:cubicBezTo>
                  <a:cubicBezTo>
                    <a:pt x="69" y="100"/>
                    <a:pt x="69" y="101"/>
                    <a:pt x="68" y="102"/>
                  </a:cubicBezTo>
                  <a:cubicBezTo>
                    <a:pt x="67" y="102"/>
                    <a:pt x="67" y="102"/>
                    <a:pt x="66" y="103"/>
                  </a:cubicBezTo>
                  <a:cubicBezTo>
                    <a:pt x="65" y="104"/>
                    <a:pt x="65" y="104"/>
                    <a:pt x="65" y="107"/>
                  </a:cubicBezTo>
                  <a:cubicBezTo>
                    <a:pt x="65" y="110"/>
                    <a:pt x="65" y="111"/>
                    <a:pt x="65" y="112"/>
                  </a:cubicBezTo>
                  <a:cubicBezTo>
                    <a:pt x="64" y="113"/>
                    <a:pt x="64" y="113"/>
                    <a:pt x="64" y="113"/>
                  </a:cubicBezTo>
                  <a:cubicBezTo>
                    <a:pt x="64" y="114"/>
                    <a:pt x="64" y="114"/>
                    <a:pt x="64" y="114"/>
                  </a:cubicBezTo>
                  <a:cubicBezTo>
                    <a:pt x="65" y="115"/>
                    <a:pt x="65" y="115"/>
                    <a:pt x="65" y="115"/>
                  </a:cubicBezTo>
                  <a:cubicBezTo>
                    <a:pt x="65" y="116"/>
                    <a:pt x="65" y="116"/>
                    <a:pt x="65" y="116"/>
                  </a:cubicBezTo>
                  <a:cubicBezTo>
                    <a:pt x="64" y="116"/>
                    <a:pt x="64" y="116"/>
                    <a:pt x="64" y="116"/>
                  </a:cubicBezTo>
                  <a:cubicBezTo>
                    <a:pt x="63" y="117"/>
                    <a:pt x="63" y="117"/>
                    <a:pt x="63" y="117"/>
                  </a:cubicBezTo>
                  <a:cubicBezTo>
                    <a:pt x="61" y="118"/>
                    <a:pt x="62" y="117"/>
                    <a:pt x="58" y="119"/>
                  </a:cubicBezTo>
                  <a:cubicBezTo>
                    <a:pt x="55" y="119"/>
                    <a:pt x="56" y="119"/>
                    <a:pt x="52" y="120"/>
                  </a:cubicBezTo>
                  <a:cubicBezTo>
                    <a:pt x="51" y="120"/>
                    <a:pt x="52" y="120"/>
                    <a:pt x="49" y="120"/>
                  </a:cubicBezTo>
                  <a:cubicBezTo>
                    <a:pt x="48" y="120"/>
                    <a:pt x="49" y="120"/>
                    <a:pt x="47" y="120"/>
                  </a:cubicBezTo>
                  <a:cubicBezTo>
                    <a:pt x="44" y="120"/>
                    <a:pt x="45" y="120"/>
                    <a:pt x="43" y="121"/>
                  </a:cubicBezTo>
                  <a:cubicBezTo>
                    <a:pt x="42" y="121"/>
                    <a:pt x="42" y="121"/>
                    <a:pt x="41" y="122"/>
                  </a:cubicBezTo>
                  <a:cubicBezTo>
                    <a:pt x="41" y="122"/>
                    <a:pt x="40" y="122"/>
                    <a:pt x="40" y="122"/>
                  </a:cubicBezTo>
                  <a:cubicBezTo>
                    <a:pt x="38" y="122"/>
                    <a:pt x="37" y="122"/>
                    <a:pt x="34" y="121"/>
                  </a:cubicBezTo>
                  <a:cubicBezTo>
                    <a:pt x="22" y="122"/>
                    <a:pt x="22" y="122"/>
                    <a:pt x="22" y="122"/>
                  </a:cubicBezTo>
                  <a:cubicBezTo>
                    <a:pt x="20" y="122"/>
                    <a:pt x="6" y="117"/>
                    <a:pt x="4" y="116"/>
                  </a:cubicBezTo>
                  <a:cubicBezTo>
                    <a:pt x="10" y="109"/>
                    <a:pt x="11" y="108"/>
                    <a:pt x="14" y="104"/>
                  </a:cubicBezTo>
                  <a:cubicBezTo>
                    <a:pt x="15" y="101"/>
                    <a:pt x="14" y="100"/>
                    <a:pt x="14" y="98"/>
                  </a:cubicBezTo>
                  <a:cubicBezTo>
                    <a:pt x="13" y="97"/>
                    <a:pt x="13" y="97"/>
                    <a:pt x="13" y="97"/>
                  </a:cubicBezTo>
                  <a:cubicBezTo>
                    <a:pt x="12" y="97"/>
                    <a:pt x="4" y="95"/>
                    <a:pt x="3" y="95"/>
                  </a:cubicBezTo>
                  <a:cubicBezTo>
                    <a:pt x="3" y="93"/>
                    <a:pt x="3" y="93"/>
                    <a:pt x="3" y="93"/>
                  </a:cubicBezTo>
                  <a:cubicBezTo>
                    <a:pt x="3" y="92"/>
                    <a:pt x="3" y="92"/>
                    <a:pt x="3" y="92"/>
                  </a:cubicBezTo>
                  <a:cubicBezTo>
                    <a:pt x="3" y="90"/>
                    <a:pt x="3" y="91"/>
                    <a:pt x="3" y="89"/>
                  </a:cubicBezTo>
                  <a:cubicBezTo>
                    <a:pt x="3" y="86"/>
                    <a:pt x="3" y="86"/>
                    <a:pt x="3" y="86"/>
                  </a:cubicBezTo>
                  <a:cubicBezTo>
                    <a:pt x="3" y="85"/>
                    <a:pt x="3" y="85"/>
                    <a:pt x="3" y="85"/>
                  </a:cubicBezTo>
                  <a:cubicBezTo>
                    <a:pt x="3" y="83"/>
                    <a:pt x="0" y="76"/>
                    <a:pt x="0" y="74"/>
                  </a:cubicBezTo>
                  <a:cubicBezTo>
                    <a:pt x="2" y="72"/>
                    <a:pt x="2" y="71"/>
                    <a:pt x="4" y="69"/>
                  </a:cubicBezTo>
                  <a:cubicBezTo>
                    <a:pt x="4" y="68"/>
                    <a:pt x="4" y="68"/>
                    <a:pt x="4" y="68"/>
                  </a:cubicBezTo>
                  <a:cubicBezTo>
                    <a:pt x="3" y="68"/>
                    <a:pt x="3" y="68"/>
                    <a:pt x="1" y="68"/>
                  </a:cubicBezTo>
                  <a:cubicBezTo>
                    <a:pt x="1" y="67"/>
                    <a:pt x="1" y="67"/>
                    <a:pt x="1" y="67"/>
                  </a:cubicBezTo>
                  <a:cubicBezTo>
                    <a:pt x="0" y="67"/>
                    <a:pt x="0" y="67"/>
                    <a:pt x="0" y="67"/>
                  </a:cubicBezTo>
                  <a:cubicBezTo>
                    <a:pt x="0" y="66"/>
                    <a:pt x="0" y="66"/>
                    <a:pt x="0" y="66"/>
                  </a:cubicBezTo>
                  <a:cubicBezTo>
                    <a:pt x="0" y="64"/>
                    <a:pt x="0" y="64"/>
                    <a:pt x="0" y="64"/>
                  </a:cubicBezTo>
                  <a:cubicBezTo>
                    <a:pt x="0" y="61"/>
                    <a:pt x="0" y="61"/>
                    <a:pt x="0" y="61"/>
                  </a:cubicBezTo>
                  <a:cubicBezTo>
                    <a:pt x="1" y="59"/>
                    <a:pt x="0" y="59"/>
                    <a:pt x="1" y="58"/>
                  </a:cubicBezTo>
                  <a:cubicBezTo>
                    <a:pt x="4" y="58"/>
                    <a:pt x="4" y="58"/>
                    <a:pt x="4" y="58"/>
                  </a:cubicBezTo>
                  <a:cubicBezTo>
                    <a:pt x="3" y="56"/>
                    <a:pt x="3" y="56"/>
                    <a:pt x="3" y="56"/>
                  </a:cubicBezTo>
                  <a:cubicBezTo>
                    <a:pt x="2" y="55"/>
                    <a:pt x="2" y="55"/>
                    <a:pt x="2" y="55"/>
                  </a:cubicBezTo>
                  <a:cubicBezTo>
                    <a:pt x="2" y="55"/>
                    <a:pt x="2" y="55"/>
                    <a:pt x="2" y="55"/>
                  </a:cubicBezTo>
                  <a:cubicBezTo>
                    <a:pt x="2" y="55"/>
                    <a:pt x="2" y="55"/>
                    <a:pt x="2" y="55"/>
                  </a:cubicBezTo>
                  <a:cubicBezTo>
                    <a:pt x="3" y="54"/>
                    <a:pt x="3" y="54"/>
                    <a:pt x="3" y="54"/>
                  </a:cubicBezTo>
                  <a:cubicBezTo>
                    <a:pt x="4" y="54"/>
                    <a:pt x="4" y="53"/>
                    <a:pt x="5" y="53"/>
                  </a:cubicBezTo>
                  <a:cubicBezTo>
                    <a:pt x="5" y="52"/>
                    <a:pt x="5" y="52"/>
                    <a:pt x="5" y="52"/>
                  </a:cubicBezTo>
                  <a:cubicBezTo>
                    <a:pt x="6" y="51"/>
                    <a:pt x="5" y="52"/>
                    <a:pt x="6" y="50"/>
                  </a:cubicBezTo>
                  <a:cubicBezTo>
                    <a:pt x="6" y="49"/>
                    <a:pt x="6" y="49"/>
                    <a:pt x="6" y="49"/>
                  </a:cubicBezTo>
                  <a:cubicBezTo>
                    <a:pt x="7" y="48"/>
                    <a:pt x="7" y="48"/>
                    <a:pt x="7" y="47"/>
                  </a:cubicBezTo>
                  <a:cubicBezTo>
                    <a:pt x="6" y="45"/>
                    <a:pt x="7" y="45"/>
                    <a:pt x="6" y="45"/>
                  </a:cubicBezTo>
                  <a:cubicBezTo>
                    <a:pt x="7" y="44"/>
                    <a:pt x="7" y="45"/>
                    <a:pt x="7" y="44"/>
                  </a:cubicBezTo>
                  <a:cubicBezTo>
                    <a:pt x="8" y="43"/>
                    <a:pt x="8" y="43"/>
                    <a:pt x="8" y="42"/>
                  </a:cubicBezTo>
                  <a:cubicBezTo>
                    <a:pt x="8" y="41"/>
                    <a:pt x="8" y="41"/>
                    <a:pt x="8" y="41"/>
                  </a:cubicBezTo>
                  <a:cubicBezTo>
                    <a:pt x="9" y="41"/>
                    <a:pt x="9" y="41"/>
                    <a:pt x="9" y="41"/>
                  </a:cubicBezTo>
                  <a:cubicBezTo>
                    <a:pt x="8" y="40"/>
                    <a:pt x="8" y="40"/>
                    <a:pt x="8" y="40"/>
                  </a:cubicBezTo>
                  <a:cubicBezTo>
                    <a:pt x="9" y="40"/>
                    <a:pt x="9" y="40"/>
                    <a:pt x="9" y="40"/>
                  </a:cubicBezTo>
                  <a:cubicBezTo>
                    <a:pt x="10" y="41"/>
                    <a:pt x="10" y="41"/>
                    <a:pt x="11" y="42"/>
                  </a:cubicBezTo>
                  <a:cubicBezTo>
                    <a:pt x="13" y="43"/>
                    <a:pt x="12" y="42"/>
                    <a:pt x="13" y="43"/>
                  </a:cubicBezTo>
                  <a:cubicBezTo>
                    <a:pt x="15" y="42"/>
                    <a:pt x="15" y="43"/>
                    <a:pt x="16" y="42"/>
                  </a:cubicBezTo>
                  <a:cubicBezTo>
                    <a:pt x="16" y="42"/>
                    <a:pt x="16" y="42"/>
                    <a:pt x="16" y="42"/>
                  </a:cubicBezTo>
                  <a:cubicBezTo>
                    <a:pt x="18" y="43"/>
                    <a:pt x="19" y="44"/>
                    <a:pt x="19" y="45"/>
                  </a:cubicBezTo>
                  <a:cubicBezTo>
                    <a:pt x="20" y="46"/>
                    <a:pt x="20" y="46"/>
                    <a:pt x="20" y="46"/>
                  </a:cubicBezTo>
                  <a:cubicBezTo>
                    <a:pt x="20" y="46"/>
                    <a:pt x="20" y="46"/>
                    <a:pt x="20" y="46"/>
                  </a:cubicBezTo>
                  <a:cubicBezTo>
                    <a:pt x="21" y="45"/>
                    <a:pt x="21" y="45"/>
                    <a:pt x="21" y="45"/>
                  </a:cubicBezTo>
                  <a:cubicBezTo>
                    <a:pt x="22" y="45"/>
                    <a:pt x="22" y="45"/>
                    <a:pt x="22" y="45"/>
                  </a:cubicBezTo>
                  <a:cubicBezTo>
                    <a:pt x="23" y="45"/>
                    <a:pt x="22" y="45"/>
                    <a:pt x="23" y="45"/>
                  </a:cubicBezTo>
                  <a:cubicBezTo>
                    <a:pt x="24" y="45"/>
                    <a:pt x="27" y="43"/>
                    <a:pt x="28" y="42"/>
                  </a:cubicBezTo>
                  <a:cubicBezTo>
                    <a:pt x="29" y="40"/>
                    <a:pt x="29" y="41"/>
                    <a:pt x="29" y="40"/>
                  </a:cubicBezTo>
                  <a:cubicBezTo>
                    <a:pt x="30" y="39"/>
                    <a:pt x="30" y="39"/>
                    <a:pt x="30" y="39"/>
                  </a:cubicBezTo>
                  <a:cubicBezTo>
                    <a:pt x="29" y="38"/>
                    <a:pt x="30" y="39"/>
                    <a:pt x="29" y="37"/>
                  </a:cubicBezTo>
                  <a:cubicBezTo>
                    <a:pt x="29" y="37"/>
                    <a:pt x="29" y="37"/>
                    <a:pt x="29" y="37"/>
                  </a:cubicBezTo>
                  <a:cubicBezTo>
                    <a:pt x="30" y="37"/>
                    <a:pt x="30" y="37"/>
                    <a:pt x="30" y="37"/>
                  </a:cubicBezTo>
                  <a:cubicBezTo>
                    <a:pt x="31" y="37"/>
                    <a:pt x="31" y="37"/>
                    <a:pt x="31" y="37"/>
                  </a:cubicBezTo>
                  <a:cubicBezTo>
                    <a:pt x="33" y="36"/>
                    <a:pt x="37" y="34"/>
                    <a:pt x="39" y="35"/>
                  </a:cubicBezTo>
                  <a:cubicBezTo>
                    <a:pt x="40" y="34"/>
                    <a:pt x="40" y="34"/>
                    <a:pt x="40" y="34"/>
                  </a:cubicBezTo>
                  <a:cubicBezTo>
                    <a:pt x="40" y="34"/>
                    <a:pt x="40" y="34"/>
                    <a:pt x="40" y="34"/>
                  </a:cubicBezTo>
                  <a:cubicBezTo>
                    <a:pt x="40" y="33"/>
                    <a:pt x="40" y="33"/>
                    <a:pt x="40" y="33"/>
                  </a:cubicBezTo>
                  <a:cubicBezTo>
                    <a:pt x="43" y="31"/>
                    <a:pt x="43" y="32"/>
                    <a:pt x="45" y="30"/>
                  </a:cubicBezTo>
                  <a:cubicBezTo>
                    <a:pt x="46" y="29"/>
                    <a:pt x="48" y="20"/>
                    <a:pt x="48" y="19"/>
                  </a:cubicBezTo>
                  <a:cubicBezTo>
                    <a:pt x="50" y="18"/>
                    <a:pt x="49" y="18"/>
                    <a:pt x="51" y="17"/>
                  </a:cubicBezTo>
                  <a:cubicBezTo>
                    <a:pt x="54" y="17"/>
                    <a:pt x="53" y="17"/>
                    <a:pt x="57" y="17"/>
                  </a:cubicBezTo>
                  <a:cubicBezTo>
                    <a:pt x="57" y="15"/>
                    <a:pt x="57" y="16"/>
                    <a:pt x="57" y="14"/>
                  </a:cubicBezTo>
                  <a:cubicBezTo>
                    <a:pt x="58" y="13"/>
                    <a:pt x="58" y="13"/>
                    <a:pt x="58" y="13"/>
                  </a:cubicBezTo>
                  <a:cubicBezTo>
                    <a:pt x="58" y="13"/>
                    <a:pt x="59" y="13"/>
                    <a:pt x="59" y="13"/>
                  </a:cubicBezTo>
                  <a:cubicBezTo>
                    <a:pt x="61" y="14"/>
                    <a:pt x="60" y="13"/>
                    <a:pt x="63" y="15"/>
                  </a:cubicBezTo>
                  <a:cubicBezTo>
                    <a:pt x="66" y="16"/>
                    <a:pt x="66" y="16"/>
                    <a:pt x="67" y="16"/>
                  </a:cubicBezTo>
                  <a:cubicBezTo>
                    <a:pt x="68" y="16"/>
                    <a:pt x="70" y="16"/>
                    <a:pt x="71" y="16"/>
                  </a:cubicBezTo>
                  <a:cubicBezTo>
                    <a:pt x="73" y="16"/>
                    <a:pt x="73" y="16"/>
                    <a:pt x="73" y="16"/>
                  </a:cubicBezTo>
                  <a:cubicBezTo>
                    <a:pt x="75" y="17"/>
                    <a:pt x="75" y="17"/>
                    <a:pt x="75" y="17"/>
                  </a:cubicBezTo>
                  <a:cubicBezTo>
                    <a:pt x="76" y="18"/>
                    <a:pt x="76" y="18"/>
                    <a:pt x="76" y="18"/>
                  </a:cubicBezTo>
                  <a:cubicBezTo>
                    <a:pt x="78" y="17"/>
                    <a:pt x="78" y="17"/>
                    <a:pt x="78" y="17"/>
                  </a:cubicBezTo>
                  <a:cubicBezTo>
                    <a:pt x="79" y="17"/>
                    <a:pt x="79" y="17"/>
                    <a:pt x="79" y="17"/>
                  </a:cubicBezTo>
                  <a:cubicBezTo>
                    <a:pt x="79" y="17"/>
                    <a:pt x="79" y="17"/>
                    <a:pt x="79" y="17"/>
                  </a:cubicBezTo>
                  <a:cubicBezTo>
                    <a:pt x="80" y="18"/>
                    <a:pt x="80" y="18"/>
                    <a:pt x="80" y="18"/>
                  </a:cubicBezTo>
                  <a:cubicBezTo>
                    <a:pt x="81" y="18"/>
                    <a:pt x="81" y="18"/>
                    <a:pt x="81" y="18"/>
                  </a:cubicBezTo>
                  <a:cubicBezTo>
                    <a:pt x="81" y="18"/>
                    <a:pt x="81" y="18"/>
                    <a:pt x="81" y="18"/>
                  </a:cubicBezTo>
                  <a:cubicBezTo>
                    <a:pt x="81" y="18"/>
                    <a:pt x="81" y="18"/>
                    <a:pt x="81" y="19"/>
                  </a:cubicBezTo>
                  <a:cubicBezTo>
                    <a:pt x="82" y="20"/>
                    <a:pt x="82" y="20"/>
                    <a:pt x="83" y="21"/>
                  </a:cubicBezTo>
                  <a:cubicBezTo>
                    <a:pt x="85" y="21"/>
                    <a:pt x="85" y="21"/>
                    <a:pt x="85" y="21"/>
                  </a:cubicBezTo>
                  <a:cubicBezTo>
                    <a:pt x="86" y="20"/>
                    <a:pt x="86" y="20"/>
                    <a:pt x="86" y="20"/>
                  </a:cubicBezTo>
                  <a:cubicBezTo>
                    <a:pt x="87" y="21"/>
                    <a:pt x="87" y="21"/>
                    <a:pt x="87" y="21"/>
                  </a:cubicBezTo>
                  <a:cubicBezTo>
                    <a:pt x="87" y="20"/>
                    <a:pt x="87" y="20"/>
                    <a:pt x="87" y="20"/>
                  </a:cubicBezTo>
                  <a:cubicBezTo>
                    <a:pt x="87" y="20"/>
                    <a:pt x="87" y="20"/>
                    <a:pt x="87" y="20"/>
                  </a:cubicBezTo>
                  <a:cubicBezTo>
                    <a:pt x="88" y="19"/>
                    <a:pt x="88" y="19"/>
                    <a:pt x="88" y="19"/>
                  </a:cubicBezTo>
                  <a:cubicBezTo>
                    <a:pt x="90" y="18"/>
                    <a:pt x="90" y="18"/>
                    <a:pt x="91" y="18"/>
                  </a:cubicBezTo>
                  <a:cubicBezTo>
                    <a:pt x="91" y="17"/>
                    <a:pt x="91" y="17"/>
                    <a:pt x="91" y="17"/>
                  </a:cubicBezTo>
                  <a:cubicBezTo>
                    <a:pt x="92" y="17"/>
                    <a:pt x="92" y="17"/>
                    <a:pt x="92" y="17"/>
                  </a:cubicBezTo>
                  <a:cubicBezTo>
                    <a:pt x="93" y="17"/>
                    <a:pt x="93" y="17"/>
                    <a:pt x="93" y="17"/>
                  </a:cubicBezTo>
                  <a:cubicBezTo>
                    <a:pt x="93" y="17"/>
                    <a:pt x="93" y="17"/>
                    <a:pt x="93" y="17"/>
                  </a:cubicBezTo>
                  <a:cubicBezTo>
                    <a:pt x="93" y="17"/>
                    <a:pt x="93" y="17"/>
                    <a:pt x="93" y="17"/>
                  </a:cubicBezTo>
                  <a:cubicBezTo>
                    <a:pt x="94" y="16"/>
                    <a:pt x="94" y="16"/>
                    <a:pt x="94" y="16"/>
                  </a:cubicBezTo>
                  <a:cubicBezTo>
                    <a:pt x="94" y="16"/>
                    <a:pt x="94" y="16"/>
                    <a:pt x="94" y="16"/>
                  </a:cubicBezTo>
                  <a:cubicBezTo>
                    <a:pt x="95" y="16"/>
                    <a:pt x="95" y="16"/>
                    <a:pt x="95" y="16"/>
                  </a:cubicBezTo>
                  <a:cubicBezTo>
                    <a:pt x="97" y="18"/>
                    <a:pt x="96" y="18"/>
                    <a:pt x="98" y="19"/>
                  </a:cubicBezTo>
                  <a:cubicBezTo>
                    <a:pt x="99" y="19"/>
                    <a:pt x="99" y="19"/>
                    <a:pt x="99" y="19"/>
                  </a:cubicBezTo>
                  <a:cubicBezTo>
                    <a:pt x="99" y="19"/>
                    <a:pt x="99" y="19"/>
                    <a:pt x="100" y="18"/>
                  </a:cubicBezTo>
                  <a:cubicBezTo>
                    <a:pt x="100" y="17"/>
                    <a:pt x="100" y="17"/>
                    <a:pt x="100" y="17"/>
                  </a:cubicBezTo>
                  <a:cubicBezTo>
                    <a:pt x="100" y="15"/>
                    <a:pt x="100" y="15"/>
                    <a:pt x="100" y="15"/>
                  </a:cubicBezTo>
                  <a:cubicBezTo>
                    <a:pt x="100" y="14"/>
                    <a:pt x="100" y="14"/>
                    <a:pt x="100" y="14"/>
                  </a:cubicBezTo>
                  <a:cubicBezTo>
                    <a:pt x="101" y="13"/>
                    <a:pt x="101" y="13"/>
                    <a:pt x="101" y="13"/>
                  </a:cubicBezTo>
                  <a:cubicBezTo>
                    <a:pt x="102" y="12"/>
                    <a:pt x="102" y="12"/>
                    <a:pt x="102" y="12"/>
                  </a:cubicBezTo>
                  <a:cubicBezTo>
                    <a:pt x="105" y="12"/>
                    <a:pt x="104" y="12"/>
                    <a:pt x="106" y="12"/>
                  </a:cubicBezTo>
                  <a:cubicBezTo>
                    <a:pt x="106" y="13"/>
                    <a:pt x="106" y="13"/>
                    <a:pt x="106" y="13"/>
                  </a:cubicBezTo>
                  <a:cubicBezTo>
                    <a:pt x="107" y="13"/>
                    <a:pt x="107" y="13"/>
                    <a:pt x="107" y="13"/>
                  </a:cubicBezTo>
                  <a:cubicBezTo>
                    <a:pt x="108" y="13"/>
                    <a:pt x="108" y="13"/>
                    <a:pt x="108" y="13"/>
                  </a:cubicBezTo>
                  <a:cubicBezTo>
                    <a:pt x="109" y="13"/>
                    <a:pt x="109" y="13"/>
                    <a:pt x="109" y="13"/>
                  </a:cubicBezTo>
                  <a:cubicBezTo>
                    <a:pt x="109" y="11"/>
                    <a:pt x="109" y="11"/>
                    <a:pt x="109" y="11"/>
                  </a:cubicBezTo>
                  <a:cubicBezTo>
                    <a:pt x="109" y="10"/>
                    <a:pt x="109" y="10"/>
                    <a:pt x="109" y="10"/>
                  </a:cubicBezTo>
                  <a:cubicBezTo>
                    <a:pt x="109" y="8"/>
                    <a:pt x="109" y="8"/>
                    <a:pt x="109" y="8"/>
                  </a:cubicBezTo>
                  <a:cubicBezTo>
                    <a:pt x="109" y="8"/>
                    <a:pt x="109" y="8"/>
                    <a:pt x="109" y="8"/>
                  </a:cubicBezTo>
                  <a:cubicBezTo>
                    <a:pt x="111" y="5"/>
                    <a:pt x="111" y="6"/>
                    <a:pt x="113" y="2"/>
                  </a:cubicBezTo>
                  <a:cubicBezTo>
                    <a:pt x="115" y="1"/>
                    <a:pt x="115" y="1"/>
                    <a:pt x="115" y="1"/>
                  </a:cubicBezTo>
                  <a:cubicBezTo>
                    <a:pt x="116" y="0"/>
                    <a:pt x="116" y="0"/>
                    <a:pt x="116" y="0"/>
                  </a:cubicBezTo>
                  <a:cubicBezTo>
                    <a:pt x="118" y="1"/>
                    <a:pt x="118" y="1"/>
                    <a:pt x="118" y="1"/>
                  </a:cubicBezTo>
                  <a:cubicBezTo>
                    <a:pt x="121" y="2"/>
                    <a:pt x="121" y="2"/>
                    <a:pt x="121" y="2"/>
                  </a:cubicBezTo>
                  <a:cubicBezTo>
                    <a:pt x="121" y="4"/>
                    <a:pt x="121" y="4"/>
                    <a:pt x="121" y="4"/>
                  </a:cubicBezTo>
                  <a:cubicBezTo>
                    <a:pt x="121" y="7"/>
                    <a:pt x="121" y="7"/>
                    <a:pt x="121" y="8"/>
                  </a:cubicBezTo>
                  <a:cubicBezTo>
                    <a:pt x="121" y="8"/>
                    <a:pt x="121" y="8"/>
                    <a:pt x="121" y="8"/>
                  </a:cubicBezTo>
                  <a:cubicBezTo>
                    <a:pt x="122" y="8"/>
                    <a:pt x="122" y="8"/>
                    <a:pt x="123" y="8"/>
                  </a:cubicBezTo>
                  <a:cubicBezTo>
                    <a:pt x="124" y="8"/>
                    <a:pt x="124" y="8"/>
                    <a:pt x="124" y="8"/>
                  </a:cubicBezTo>
                  <a:cubicBezTo>
                    <a:pt x="124" y="8"/>
                    <a:pt x="124" y="8"/>
                    <a:pt x="124" y="8"/>
                  </a:cubicBezTo>
                  <a:cubicBezTo>
                    <a:pt x="124" y="9"/>
                    <a:pt x="124" y="9"/>
                    <a:pt x="124" y="9"/>
                  </a:cubicBezTo>
                  <a:cubicBezTo>
                    <a:pt x="123" y="11"/>
                    <a:pt x="123" y="17"/>
                    <a:pt x="122" y="19"/>
                  </a:cubicBezTo>
                  <a:cubicBezTo>
                    <a:pt x="124" y="24"/>
                    <a:pt x="124" y="23"/>
                    <a:pt x="124" y="25"/>
                  </a:cubicBezTo>
                  <a:cubicBezTo>
                    <a:pt x="125" y="25"/>
                    <a:pt x="125" y="25"/>
                    <a:pt x="125" y="25"/>
                  </a:cubicBezTo>
                  <a:cubicBezTo>
                    <a:pt x="126" y="25"/>
                    <a:pt x="126" y="25"/>
                    <a:pt x="126" y="25"/>
                  </a:cubicBezTo>
                  <a:cubicBezTo>
                    <a:pt x="127" y="25"/>
                    <a:pt x="127" y="25"/>
                    <a:pt x="127" y="25"/>
                  </a:cubicBezTo>
                  <a:cubicBezTo>
                    <a:pt x="131" y="22"/>
                    <a:pt x="128" y="23"/>
                    <a:pt x="133" y="21"/>
                  </a:cubicBezTo>
                  <a:cubicBezTo>
                    <a:pt x="136" y="20"/>
                    <a:pt x="136" y="20"/>
                    <a:pt x="136" y="20"/>
                  </a:cubicBezTo>
                  <a:cubicBezTo>
                    <a:pt x="137" y="18"/>
                    <a:pt x="137" y="18"/>
                    <a:pt x="137" y="18"/>
                  </a:cubicBezTo>
                  <a:cubicBezTo>
                    <a:pt x="139" y="17"/>
                    <a:pt x="143" y="14"/>
                    <a:pt x="145" y="14"/>
                  </a:cubicBezTo>
                  <a:cubicBezTo>
                    <a:pt x="146" y="14"/>
                    <a:pt x="147" y="15"/>
                    <a:pt x="148" y="15"/>
                  </a:cubicBezTo>
                  <a:cubicBezTo>
                    <a:pt x="148" y="15"/>
                    <a:pt x="148" y="15"/>
                    <a:pt x="148" y="15"/>
                  </a:cubicBezTo>
                  <a:cubicBezTo>
                    <a:pt x="148" y="16"/>
                    <a:pt x="148" y="16"/>
                    <a:pt x="148" y="16"/>
                  </a:cubicBezTo>
                  <a:cubicBezTo>
                    <a:pt x="147" y="17"/>
                    <a:pt x="147" y="17"/>
                    <a:pt x="147" y="17"/>
                  </a:cubicBezTo>
                  <a:cubicBezTo>
                    <a:pt x="147" y="17"/>
                    <a:pt x="147" y="17"/>
                    <a:pt x="147" y="17"/>
                  </a:cubicBezTo>
                  <a:cubicBezTo>
                    <a:pt x="147" y="17"/>
                    <a:pt x="147" y="17"/>
                    <a:pt x="147" y="17"/>
                  </a:cubicBezTo>
                  <a:cubicBezTo>
                    <a:pt x="148" y="18"/>
                    <a:pt x="148" y="18"/>
                    <a:pt x="148" y="18"/>
                  </a:cubicBezTo>
                  <a:cubicBezTo>
                    <a:pt x="150" y="17"/>
                    <a:pt x="152" y="16"/>
                    <a:pt x="153" y="16"/>
                  </a:cubicBezTo>
                  <a:cubicBezTo>
                    <a:pt x="154" y="15"/>
                    <a:pt x="153" y="16"/>
                    <a:pt x="154" y="15"/>
                  </a:cubicBezTo>
                  <a:cubicBezTo>
                    <a:pt x="155" y="15"/>
                    <a:pt x="155" y="15"/>
                    <a:pt x="155" y="15"/>
                  </a:cubicBezTo>
                  <a:cubicBezTo>
                    <a:pt x="157" y="15"/>
                    <a:pt x="156" y="15"/>
                    <a:pt x="157" y="15"/>
                  </a:cubicBezTo>
                  <a:cubicBezTo>
                    <a:pt x="159" y="15"/>
                    <a:pt x="159" y="15"/>
                    <a:pt x="159" y="15"/>
                  </a:cubicBezTo>
                  <a:cubicBezTo>
                    <a:pt x="162" y="17"/>
                    <a:pt x="160" y="16"/>
                    <a:pt x="161"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8">
              <a:extLst>
                <a:ext uri="{FF2B5EF4-FFF2-40B4-BE49-F238E27FC236}">
                  <a16:creationId xmlns:a16="http://schemas.microsoft.com/office/drawing/2014/main" id="{C8B01E68-82DD-4CE9-8C0A-016E37F7309A}"/>
                </a:ext>
              </a:extLst>
            </p:cNvPr>
            <p:cNvSpPr>
              <a:spLocks noEditPoints="1"/>
            </p:cNvSpPr>
            <p:nvPr/>
          </p:nvSpPr>
          <p:spPr bwMode="auto">
            <a:xfrm>
              <a:off x="8800278" y="8190155"/>
              <a:ext cx="9498" cy="33246"/>
            </a:xfrm>
            <a:custGeom>
              <a:avLst/>
              <a:gdLst>
                <a:gd name="T0" fmla="*/ 2 w 2"/>
                <a:gd name="T1" fmla="*/ 7 h 7"/>
                <a:gd name="T2" fmla="*/ 1 w 2"/>
                <a:gd name="T3" fmla="*/ 7 h 7"/>
                <a:gd name="T4" fmla="*/ 0 w 2"/>
                <a:gd name="T5" fmla="*/ 7 h 7"/>
                <a:gd name="T6" fmla="*/ 0 w 2"/>
                <a:gd name="T7" fmla="*/ 7 h 7"/>
                <a:gd name="T8" fmla="*/ 0 w 2"/>
                <a:gd name="T9" fmla="*/ 6 h 7"/>
                <a:gd name="T10" fmla="*/ 1 w 2"/>
                <a:gd name="T11" fmla="*/ 5 h 7"/>
                <a:gd name="T12" fmla="*/ 2 w 2"/>
                <a:gd name="T13" fmla="*/ 6 h 7"/>
                <a:gd name="T14" fmla="*/ 2 w 2"/>
                <a:gd name="T15" fmla="*/ 6 h 7"/>
                <a:gd name="T16" fmla="*/ 2 w 2"/>
                <a:gd name="T17" fmla="*/ 6 h 7"/>
                <a:gd name="T18" fmla="*/ 2 w 2"/>
                <a:gd name="T19" fmla="*/ 7 h 7"/>
                <a:gd name="T20" fmla="*/ 2 w 2"/>
                <a:gd name="T21" fmla="*/ 7 h 7"/>
                <a:gd name="T22" fmla="*/ 2 w 2"/>
                <a:gd name="T23" fmla="*/ 7 h 7"/>
                <a:gd name="T24" fmla="*/ 2 w 2"/>
                <a:gd name="T25" fmla="*/ 7 h 7"/>
                <a:gd name="T26" fmla="*/ 1 w 2"/>
                <a:gd name="T27" fmla="*/ 2 h 7"/>
                <a:gd name="T28" fmla="*/ 1 w 2"/>
                <a:gd name="T29" fmla="*/ 2 h 7"/>
                <a:gd name="T30" fmla="*/ 0 w 2"/>
                <a:gd name="T31" fmla="*/ 1 h 7"/>
                <a:gd name="T32" fmla="*/ 0 w 2"/>
                <a:gd name="T33" fmla="*/ 0 h 7"/>
                <a:gd name="T34" fmla="*/ 0 w 2"/>
                <a:gd name="T35" fmla="*/ 0 h 7"/>
                <a:gd name="T36" fmla="*/ 0 w 2"/>
                <a:gd name="T37" fmla="*/ 0 h 7"/>
                <a:gd name="T38" fmla="*/ 1 w 2"/>
                <a:gd name="T39" fmla="*/ 0 h 7"/>
                <a:gd name="T40" fmla="*/ 1 w 2"/>
                <a:gd name="T41" fmla="*/ 0 h 7"/>
                <a:gd name="T42" fmla="*/ 1 w 2"/>
                <a:gd name="T43" fmla="*/ 1 h 7"/>
                <a:gd name="T44" fmla="*/ 1 w 2"/>
                <a:gd name="T4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7">
                  <a:moveTo>
                    <a:pt x="2" y="7"/>
                  </a:moveTo>
                  <a:lnTo>
                    <a:pt x="1" y="7"/>
                  </a:lnTo>
                  <a:lnTo>
                    <a:pt x="0" y="7"/>
                  </a:lnTo>
                  <a:lnTo>
                    <a:pt x="0" y="7"/>
                  </a:lnTo>
                  <a:lnTo>
                    <a:pt x="0" y="6"/>
                  </a:lnTo>
                  <a:lnTo>
                    <a:pt x="1" y="5"/>
                  </a:lnTo>
                  <a:lnTo>
                    <a:pt x="2" y="6"/>
                  </a:lnTo>
                  <a:lnTo>
                    <a:pt x="2" y="6"/>
                  </a:lnTo>
                  <a:lnTo>
                    <a:pt x="2" y="6"/>
                  </a:lnTo>
                  <a:lnTo>
                    <a:pt x="2" y="7"/>
                  </a:lnTo>
                  <a:lnTo>
                    <a:pt x="2" y="7"/>
                  </a:lnTo>
                  <a:lnTo>
                    <a:pt x="2" y="7"/>
                  </a:lnTo>
                  <a:lnTo>
                    <a:pt x="2" y="7"/>
                  </a:lnTo>
                  <a:close/>
                  <a:moveTo>
                    <a:pt x="1" y="2"/>
                  </a:moveTo>
                  <a:lnTo>
                    <a:pt x="1" y="2"/>
                  </a:lnTo>
                  <a:lnTo>
                    <a:pt x="0" y="1"/>
                  </a:lnTo>
                  <a:lnTo>
                    <a:pt x="0" y="0"/>
                  </a:lnTo>
                  <a:lnTo>
                    <a:pt x="0" y="0"/>
                  </a:lnTo>
                  <a:lnTo>
                    <a:pt x="0" y="0"/>
                  </a:lnTo>
                  <a:lnTo>
                    <a:pt x="1" y="0"/>
                  </a:lnTo>
                  <a:lnTo>
                    <a:pt x="1" y="0"/>
                  </a:lnTo>
                  <a:lnTo>
                    <a:pt x="1" y="1"/>
                  </a:lnTo>
                  <a:lnTo>
                    <a:pt x="1"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9">
              <a:extLst>
                <a:ext uri="{FF2B5EF4-FFF2-40B4-BE49-F238E27FC236}">
                  <a16:creationId xmlns:a16="http://schemas.microsoft.com/office/drawing/2014/main" id="{B3A75D5D-ED80-49E9-BD0F-7DE20F74090A}"/>
                </a:ext>
              </a:extLst>
            </p:cNvPr>
            <p:cNvSpPr>
              <a:spLocks/>
            </p:cNvSpPr>
            <p:nvPr/>
          </p:nvSpPr>
          <p:spPr bwMode="auto">
            <a:xfrm>
              <a:off x="8743288" y="8161660"/>
              <a:ext cx="4751" cy="4751"/>
            </a:xfrm>
            <a:custGeom>
              <a:avLst/>
              <a:gdLst>
                <a:gd name="T0" fmla="*/ 0 w 1"/>
                <a:gd name="T1" fmla="*/ 0 h 1"/>
                <a:gd name="T2" fmla="*/ 0 w 1"/>
                <a:gd name="T3" fmla="*/ 1 h 1"/>
                <a:gd name="T4" fmla="*/ 0 w 1"/>
                <a:gd name="T5" fmla="*/ 0 h 1"/>
                <a:gd name="T6" fmla="*/ 0 w 1"/>
                <a:gd name="T7" fmla="*/ 0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lnTo>
                    <a:pt x="0" y="1"/>
                  </a:lnTo>
                  <a:lnTo>
                    <a:pt x="0" y="0"/>
                  </a:lnTo>
                  <a:lnTo>
                    <a:pt x="0" y="0"/>
                  </a:lnTo>
                  <a:lnTo>
                    <a:pt x="1"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10">
              <a:extLst>
                <a:ext uri="{FF2B5EF4-FFF2-40B4-BE49-F238E27FC236}">
                  <a16:creationId xmlns:a16="http://schemas.microsoft.com/office/drawing/2014/main" id="{8CBD4F41-9996-470C-9536-10327CAE34B8}"/>
                </a:ext>
              </a:extLst>
            </p:cNvPr>
            <p:cNvSpPr>
              <a:spLocks/>
            </p:cNvSpPr>
            <p:nvPr/>
          </p:nvSpPr>
          <p:spPr bwMode="auto">
            <a:xfrm>
              <a:off x="12594896" y="6827131"/>
              <a:ext cx="80738" cy="185221"/>
            </a:xfrm>
            <a:custGeom>
              <a:avLst/>
              <a:gdLst>
                <a:gd name="T0" fmla="*/ 9 w 20"/>
                <a:gd name="T1" fmla="*/ 2 h 45"/>
                <a:gd name="T2" fmla="*/ 12 w 20"/>
                <a:gd name="T3" fmla="*/ 6 h 45"/>
                <a:gd name="T4" fmla="*/ 15 w 20"/>
                <a:gd name="T5" fmla="*/ 12 h 45"/>
                <a:gd name="T6" fmla="*/ 14 w 20"/>
                <a:gd name="T7" fmla="*/ 12 h 45"/>
                <a:gd name="T8" fmla="*/ 14 w 20"/>
                <a:gd name="T9" fmla="*/ 17 h 45"/>
                <a:gd name="T10" fmla="*/ 13 w 20"/>
                <a:gd name="T11" fmla="*/ 17 h 45"/>
                <a:gd name="T12" fmla="*/ 14 w 20"/>
                <a:gd name="T13" fmla="*/ 21 h 45"/>
                <a:gd name="T14" fmla="*/ 15 w 20"/>
                <a:gd name="T15" fmla="*/ 24 h 45"/>
                <a:gd name="T16" fmla="*/ 16 w 20"/>
                <a:gd name="T17" fmla="*/ 26 h 45"/>
                <a:gd name="T18" fmla="*/ 18 w 20"/>
                <a:gd name="T19" fmla="*/ 26 h 45"/>
                <a:gd name="T20" fmla="*/ 19 w 20"/>
                <a:gd name="T21" fmla="*/ 27 h 45"/>
                <a:gd name="T22" fmla="*/ 19 w 20"/>
                <a:gd name="T23" fmla="*/ 29 h 45"/>
                <a:gd name="T24" fmla="*/ 20 w 20"/>
                <a:gd name="T25" fmla="*/ 31 h 45"/>
                <a:gd name="T26" fmla="*/ 17 w 20"/>
                <a:gd name="T27" fmla="*/ 33 h 45"/>
                <a:gd name="T28" fmla="*/ 15 w 20"/>
                <a:gd name="T29" fmla="*/ 38 h 45"/>
                <a:gd name="T30" fmla="*/ 13 w 20"/>
                <a:gd name="T31" fmla="*/ 39 h 45"/>
                <a:gd name="T32" fmla="*/ 12 w 20"/>
                <a:gd name="T33" fmla="*/ 40 h 45"/>
                <a:gd name="T34" fmla="*/ 12 w 20"/>
                <a:gd name="T35" fmla="*/ 41 h 45"/>
                <a:gd name="T36" fmla="*/ 12 w 20"/>
                <a:gd name="T37" fmla="*/ 43 h 45"/>
                <a:gd name="T38" fmla="*/ 12 w 20"/>
                <a:gd name="T39" fmla="*/ 43 h 45"/>
                <a:gd name="T40" fmla="*/ 11 w 20"/>
                <a:gd name="T41" fmla="*/ 44 h 45"/>
                <a:gd name="T42" fmla="*/ 10 w 20"/>
                <a:gd name="T43" fmla="*/ 45 h 45"/>
                <a:gd name="T44" fmla="*/ 8 w 20"/>
                <a:gd name="T45" fmla="*/ 44 h 45"/>
                <a:gd name="T46" fmla="*/ 6 w 20"/>
                <a:gd name="T47" fmla="*/ 39 h 45"/>
                <a:gd name="T48" fmla="*/ 1 w 20"/>
                <a:gd name="T49" fmla="*/ 36 h 45"/>
                <a:gd name="T50" fmla="*/ 1 w 20"/>
                <a:gd name="T51" fmla="*/ 34 h 45"/>
                <a:gd name="T52" fmla="*/ 2 w 20"/>
                <a:gd name="T53" fmla="*/ 34 h 45"/>
                <a:gd name="T54" fmla="*/ 1 w 20"/>
                <a:gd name="T55" fmla="*/ 30 h 45"/>
                <a:gd name="T56" fmla="*/ 2 w 20"/>
                <a:gd name="T57" fmla="*/ 22 h 45"/>
                <a:gd name="T58" fmla="*/ 2 w 20"/>
                <a:gd name="T59" fmla="*/ 17 h 45"/>
                <a:gd name="T60" fmla="*/ 3 w 20"/>
                <a:gd name="T61" fmla="*/ 16 h 45"/>
                <a:gd name="T62" fmla="*/ 2 w 20"/>
                <a:gd name="T63" fmla="*/ 12 h 45"/>
                <a:gd name="T64" fmla="*/ 1 w 20"/>
                <a:gd name="T65" fmla="*/ 10 h 45"/>
                <a:gd name="T66" fmla="*/ 1 w 20"/>
                <a:gd name="T67" fmla="*/ 9 h 45"/>
                <a:gd name="T68" fmla="*/ 0 w 20"/>
                <a:gd name="T69" fmla="*/ 8 h 45"/>
                <a:gd name="T70" fmla="*/ 5 w 20"/>
                <a:gd name="T71" fmla="*/ 0 h 45"/>
                <a:gd name="T72" fmla="*/ 5 w 20"/>
                <a:gd name="T73" fmla="*/ 1 h 45"/>
                <a:gd name="T74" fmla="*/ 5 w 20"/>
                <a:gd name="T75" fmla="*/ 3 h 45"/>
                <a:gd name="T76" fmla="*/ 9 w 20"/>
                <a:gd name="T77" fmla="*/ 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 h="45">
                  <a:moveTo>
                    <a:pt x="9" y="2"/>
                  </a:moveTo>
                  <a:cubicBezTo>
                    <a:pt x="9" y="2"/>
                    <a:pt x="9" y="2"/>
                    <a:pt x="9" y="2"/>
                  </a:cubicBezTo>
                  <a:cubicBezTo>
                    <a:pt x="10" y="4"/>
                    <a:pt x="10" y="4"/>
                    <a:pt x="11" y="5"/>
                  </a:cubicBezTo>
                  <a:cubicBezTo>
                    <a:pt x="12" y="6"/>
                    <a:pt x="12" y="6"/>
                    <a:pt x="12" y="6"/>
                  </a:cubicBezTo>
                  <a:cubicBezTo>
                    <a:pt x="13" y="6"/>
                    <a:pt x="13" y="6"/>
                    <a:pt x="14" y="7"/>
                  </a:cubicBezTo>
                  <a:cubicBezTo>
                    <a:pt x="15" y="9"/>
                    <a:pt x="15" y="10"/>
                    <a:pt x="15" y="12"/>
                  </a:cubicBezTo>
                  <a:cubicBezTo>
                    <a:pt x="14" y="12"/>
                    <a:pt x="14" y="12"/>
                    <a:pt x="14" y="12"/>
                  </a:cubicBezTo>
                  <a:cubicBezTo>
                    <a:pt x="14" y="12"/>
                    <a:pt x="14" y="12"/>
                    <a:pt x="14" y="12"/>
                  </a:cubicBezTo>
                  <a:cubicBezTo>
                    <a:pt x="14" y="15"/>
                    <a:pt x="14" y="15"/>
                    <a:pt x="14" y="15"/>
                  </a:cubicBezTo>
                  <a:cubicBezTo>
                    <a:pt x="14" y="16"/>
                    <a:pt x="14" y="16"/>
                    <a:pt x="14" y="17"/>
                  </a:cubicBezTo>
                  <a:cubicBezTo>
                    <a:pt x="13" y="17"/>
                    <a:pt x="13" y="17"/>
                    <a:pt x="13" y="17"/>
                  </a:cubicBezTo>
                  <a:cubicBezTo>
                    <a:pt x="13" y="17"/>
                    <a:pt x="13" y="17"/>
                    <a:pt x="13" y="17"/>
                  </a:cubicBezTo>
                  <a:cubicBezTo>
                    <a:pt x="14" y="19"/>
                    <a:pt x="14" y="19"/>
                    <a:pt x="14" y="19"/>
                  </a:cubicBezTo>
                  <a:cubicBezTo>
                    <a:pt x="14" y="20"/>
                    <a:pt x="14" y="20"/>
                    <a:pt x="14" y="21"/>
                  </a:cubicBezTo>
                  <a:cubicBezTo>
                    <a:pt x="14" y="23"/>
                    <a:pt x="14" y="23"/>
                    <a:pt x="14" y="23"/>
                  </a:cubicBezTo>
                  <a:cubicBezTo>
                    <a:pt x="15" y="24"/>
                    <a:pt x="15" y="24"/>
                    <a:pt x="15" y="24"/>
                  </a:cubicBezTo>
                  <a:cubicBezTo>
                    <a:pt x="15" y="24"/>
                    <a:pt x="15" y="24"/>
                    <a:pt x="15" y="24"/>
                  </a:cubicBezTo>
                  <a:cubicBezTo>
                    <a:pt x="16" y="26"/>
                    <a:pt x="16" y="26"/>
                    <a:pt x="16" y="26"/>
                  </a:cubicBezTo>
                  <a:cubicBezTo>
                    <a:pt x="16" y="27"/>
                    <a:pt x="16" y="27"/>
                    <a:pt x="16" y="27"/>
                  </a:cubicBezTo>
                  <a:cubicBezTo>
                    <a:pt x="18" y="26"/>
                    <a:pt x="18" y="26"/>
                    <a:pt x="18" y="26"/>
                  </a:cubicBezTo>
                  <a:cubicBezTo>
                    <a:pt x="19" y="27"/>
                    <a:pt x="19" y="27"/>
                    <a:pt x="19" y="27"/>
                  </a:cubicBezTo>
                  <a:cubicBezTo>
                    <a:pt x="19" y="27"/>
                    <a:pt x="19" y="27"/>
                    <a:pt x="19" y="27"/>
                  </a:cubicBezTo>
                  <a:cubicBezTo>
                    <a:pt x="19" y="27"/>
                    <a:pt x="19" y="27"/>
                    <a:pt x="19" y="27"/>
                  </a:cubicBezTo>
                  <a:cubicBezTo>
                    <a:pt x="19" y="29"/>
                    <a:pt x="19" y="29"/>
                    <a:pt x="19" y="29"/>
                  </a:cubicBezTo>
                  <a:cubicBezTo>
                    <a:pt x="19" y="30"/>
                    <a:pt x="19" y="29"/>
                    <a:pt x="20" y="30"/>
                  </a:cubicBezTo>
                  <a:cubicBezTo>
                    <a:pt x="20" y="31"/>
                    <a:pt x="20" y="31"/>
                    <a:pt x="20" y="31"/>
                  </a:cubicBezTo>
                  <a:cubicBezTo>
                    <a:pt x="19" y="32"/>
                    <a:pt x="19" y="31"/>
                    <a:pt x="19" y="33"/>
                  </a:cubicBezTo>
                  <a:cubicBezTo>
                    <a:pt x="18" y="33"/>
                    <a:pt x="18" y="33"/>
                    <a:pt x="17" y="33"/>
                  </a:cubicBezTo>
                  <a:cubicBezTo>
                    <a:pt x="17" y="34"/>
                    <a:pt x="17" y="34"/>
                    <a:pt x="17" y="35"/>
                  </a:cubicBezTo>
                  <a:cubicBezTo>
                    <a:pt x="16" y="36"/>
                    <a:pt x="16" y="36"/>
                    <a:pt x="15" y="38"/>
                  </a:cubicBezTo>
                  <a:cubicBezTo>
                    <a:pt x="15" y="39"/>
                    <a:pt x="15" y="39"/>
                    <a:pt x="15" y="39"/>
                  </a:cubicBezTo>
                  <a:cubicBezTo>
                    <a:pt x="14" y="39"/>
                    <a:pt x="14" y="39"/>
                    <a:pt x="13" y="39"/>
                  </a:cubicBezTo>
                  <a:cubicBezTo>
                    <a:pt x="13" y="39"/>
                    <a:pt x="13" y="39"/>
                    <a:pt x="13" y="39"/>
                  </a:cubicBezTo>
                  <a:cubicBezTo>
                    <a:pt x="12" y="40"/>
                    <a:pt x="12" y="40"/>
                    <a:pt x="12" y="40"/>
                  </a:cubicBezTo>
                  <a:cubicBezTo>
                    <a:pt x="12" y="40"/>
                    <a:pt x="12" y="40"/>
                    <a:pt x="12" y="40"/>
                  </a:cubicBezTo>
                  <a:cubicBezTo>
                    <a:pt x="12" y="41"/>
                    <a:pt x="12" y="41"/>
                    <a:pt x="12" y="41"/>
                  </a:cubicBezTo>
                  <a:cubicBezTo>
                    <a:pt x="12" y="42"/>
                    <a:pt x="12" y="41"/>
                    <a:pt x="12" y="42"/>
                  </a:cubicBezTo>
                  <a:cubicBezTo>
                    <a:pt x="12" y="43"/>
                    <a:pt x="12" y="43"/>
                    <a:pt x="12" y="43"/>
                  </a:cubicBezTo>
                  <a:cubicBezTo>
                    <a:pt x="12" y="43"/>
                    <a:pt x="12" y="43"/>
                    <a:pt x="12" y="43"/>
                  </a:cubicBezTo>
                  <a:cubicBezTo>
                    <a:pt x="12" y="43"/>
                    <a:pt x="12" y="43"/>
                    <a:pt x="12" y="43"/>
                  </a:cubicBezTo>
                  <a:cubicBezTo>
                    <a:pt x="11" y="43"/>
                    <a:pt x="11" y="43"/>
                    <a:pt x="11" y="43"/>
                  </a:cubicBezTo>
                  <a:cubicBezTo>
                    <a:pt x="11" y="44"/>
                    <a:pt x="11" y="44"/>
                    <a:pt x="11" y="44"/>
                  </a:cubicBezTo>
                  <a:cubicBezTo>
                    <a:pt x="11" y="45"/>
                    <a:pt x="11" y="45"/>
                    <a:pt x="10" y="45"/>
                  </a:cubicBezTo>
                  <a:cubicBezTo>
                    <a:pt x="10" y="45"/>
                    <a:pt x="10" y="45"/>
                    <a:pt x="10" y="45"/>
                  </a:cubicBezTo>
                  <a:cubicBezTo>
                    <a:pt x="9" y="44"/>
                    <a:pt x="9" y="44"/>
                    <a:pt x="8" y="44"/>
                  </a:cubicBezTo>
                  <a:cubicBezTo>
                    <a:pt x="8" y="44"/>
                    <a:pt x="8" y="44"/>
                    <a:pt x="8" y="44"/>
                  </a:cubicBezTo>
                  <a:cubicBezTo>
                    <a:pt x="8" y="43"/>
                    <a:pt x="8" y="43"/>
                    <a:pt x="8" y="43"/>
                  </a:cubicBezTo>
                  <a:cubicBezTo>
                    <a:pt x="8" y="41"/>
                    <a:pt x="7" y="41"/>
                    <a:pt x="6" y="39"/>
                  </a:cubicBezTo>
                  <a:cubicBezTo>
                    <a:pt x="2" y="37"/>
                    <a:pt x="2" y="37"/>
                    <a:pt x="2" y="37"/>
                  </a:cubicBezTo>
                  <a:cubicBezTo>
                    <a:pt x="1" y="36"/>
                    <a:pt x="1" y="36"/>
                    <a:pt x="1" y="36"/>
                  </a:cubicBezTo>
                  <a:cubicBezTo>
                    <a:pt x="1" y="35"/>
                    <a:pt x="1" y="35"/>
                    <a:pt x="0" y="34"/>
                  </a:cubicBezTo>
                  <a:cubicBezTo>
                    <a:pt x="1" y="34"/>
                    <a:pt x="1" y="34"/>
                    <a:pt x="1" y="34"/>
                  </a:cubicBezTo>
                  <a:cubicBezTo>
                    <a:pt x="1" y="34"/>
                    <a:pt x="1" y="34"/>
                    <a:pt x="2" y="34"/>
                  </a:cubicBezTo>
                  <a:cubicBezTo>
                    <a:pt x="2" y="34"/>
                    <a:pt x="2" y="34"/>
                    <a:pt x="2" y="34"/>
                  </a:cubicBezTo>
                  <a:cubicBezTo>
                    <a:pt x="2" y="33"/>
                    <a:pt x="1" y="32"/>
                    <a:pt x="1" y="31"/>
                  </a:cubicBezTo>
                  <a:cubicBezTo>
                    <a:pt x="1" y="30"/>
                    <a:pt x="1" y="30"/>
                    <a:pt x="1" y="30"/>
                  </a:cubicBezTo>
                  <a:cubicBezTo>
                    <a:pt x="1" y="28"/>
                    <a:pt x="1" y="29"/>
                    <a:pt x="2" y="26"/>
                  </a:cubicBezTo>
                  <a:cubicBezTo>
                    <a:pt x="2" y="23"/>
                    <a:pt x="2" y="24"/>
                    <a:pt x="2" y="22"/>
                  </a:cubicBezTo>
                  <a:cubicBezTo>
                    <a:pt x="2" y="20"/>
                    <a:pt x="2" y="21"/>
                    <a:pt x="2" y="19"/>
                  </a:cubicBezTo>
                  <a:cubicBezTo>
                    <a:pt x="2" y="17"/>
                    <a:pt x="2" y="17"/>
                    <a:pt x="2" y="17"/>
                  </a:cubicBezTo>
                  <a:cubicBezTo>
                    <a:pt x="3" y="16"/>
                    <a:pt x="3" y="16"/>
                    <a:pt x="3" y="16"/>
                  </a:cubicBezTo>
                  <a:cubicBezTo>
                    <a:pt x="3" y="16"/>
                    <a:pt x="3" y="16"/>
                    <a:pt x="3" y="16"/>
                  </a:cubicBezTo>
                  <a:cubicBezTo>
                    <a:pt x="3" y="13"/>
                    <a:pt x="3" y="13"/>
                    <a:pt x="3" y="13"/>
                  </a:cubicBezTo>
                  <a:cubicBezTo>
                    <a:pt x="2" y="12"/>
                    <a:pt x="2" y="12"/>
                    <a:pt x="2" y="12"/>
                  </a:cubicBezTo>
                  <a:cubicBezTo>
                    <a:pt x="1" y="12"/>
                    <a:pt x="1" y="12"/>
                    <a:pt x="1" y="12"/>
                  </a:cubicBezTo>
                  <a:cubicBezTo>
                    <a:pt x="1" y="11"/>
                    <a:pt x="1" y="12"/>
                    <a:pt x="1" y="10"/>
                  </a:cubicBezTo>
                  <a:cubicBezTo>
                    <a:pt x="1" y="10"/>
                    <a:pt x="1" y="10"/>
                    <a:pt x="1" y="10"/>
                  </a:cubicBezTo>
                  <a:cubicBezTo>
                    <a:pt x="1" y="9"/>
                    <a:pt x="1" y="9"/>
                    <a:pt x="1" y="9"/>
                  </a:cubicBezTo>
                  <a:cubicBezTo>
                    <a:pt x="1" y="8"/>
                    <a:pt x="1" y="8"/>
                    <a:pt x="1" y="8"/>
                  </a:cubicBezTo>
                  <a:cubicBezTo>
                    <a:pt x="0" y="8"/>
                    <a:pt x="0" y="8"/>
                    <a:pt x="0" y="8"/>
                  </a:cubicBezTo>
                  <a:cubicBezTo>
                    <a:pt x="1" y="5"/>
                    <a:pt x="1" y="6"/>
                    <a:pt x="4" y="1"/>
                  </a:cubicBezTo>
                  <a:cubicBezTo>
                    <a:pt x="5" y="0"/>
                    <a:pt x="5" y="0"/>
                    <a:pt x="5" y="0"/>
                  </a:cubicBezTo>
                  <a:cubicBezTo>
                    <a:pt x="5" y="1"/>
                    <a:pt x="5" y="1"/>
                    <a:pt x="5" y="1"/>
                  </a:cubicBezTo>
                  <a:cubicBezTo>
                    <a:pt x="5" y="1"/>
                    <a:pt x="5" y="1"/>
                    <a:pt x="5" y="1"/>
                  </a:cubicBezTo>
                  <a:cubicBezTo>
                    <a:pt x="5" y="2"/>
                    <a:pt x="5" y="2"/>
                    <a:pt x="5" y="2"/>
                  </a:cubicBezTo>
                  <a:cubicBezTo>
                    <a:pt x="5" y="3"/>
                    <a:pt x="5" y="3"/>
                    <a:pt x="5" y="3"/>
                  </a:cubicBezTo>
                  <a:cubicBezTo>
                    <a:pt x="6" y="3"/>
                    <a:pt x="6" y="3"/>
                    <a:pt x="6" y="3"/>
                  </a:cubicBezTo>
                  <a:cubicBezTo>
                    <a:pt x="7" y="3"/>
                    <a:pt x="7" y="3"/>
                    <a:pt x="9"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1">
              <a:extLst>
                <a:ext uri="{FF2B5EF4-FFF2-40B4-BE49-F238E27FC236}">
                  <a16:creationId xmlns:a16="http://schemas.microsoft.com/office/drawing/2014/main" id="{2673821C-1A63-423C-8381-53C8A9D128BF}"/>
                </a:ext>
              </a:extLst>
            </p:cNvPr>
            <p:cNvSpPr>
              <a:spLocks noEditPoints="1"/>
            </p:cNvSpPr>
            <p:nvPr/>
          </p:nvSpPr>
          <p:spPr bwMode="auto">
            <a:xfrm>
              <a:off x="13720456" y="6912617"/>
              <a:ext cx="151975" cy="147227"/>
            </a:xfrm>
            <a:custGeom>
              <a:avLst/>
              <a:gdLst>
                <a:gd name="T0" fmla="*/ 33 w 36"/>
                <a:gd name="T1" fmla="*/ 35 h 35"/>
                <a:gd name="T2" fmla="*/ 30 w 36"/>
                <a:gd name="T3" fmla="*/ 35 h 35"/>
                <a:gd name="T4" fmla="*/ 29 w 36"/>
                <a:gd name="T5" fmla="*/ 30 h 35"/>
                <a:gd name="T6" fmla="*/ 27 w 36"/>
                <a:gd name="T7" fmla="*/ 26 h 35"/>
                <a:gd name="T8" fmla="*/ 26 w 36"/>
                <a:gd name="T9" fmla="*/ 25 h 35"/>
                <a:gd name="T10" fmla="*/ 21 w 36"/>
                <a:gd name="T11" fmla="*/ 25 h 35"/>
                <a:gd name="T12" fmla="*/ 19 w 36"/>
                <a:gd name="T13" fmla="*/ 25 h 35"/>
                <a:gd name="T14" fmla="*/ 19 w 36"/>
                <a:gd name="T15" fmla="*/ 23 h 35"/>
                <a:gd name="T16" fmla="*/ 15 w 36"/>
                <a:gd name="T17" fmla="*/ 23 h 35"/>
                <a:gd name="T18" fmla="*/ 7 w 36"/>
                <a:gd name="T19" fmla="*/ 19 h 35"/>
                <a:gd name="T20" fmla="*/ 3 w 36"/>
                <a:gd name="T21" fmla="*/ 17 h 35"/>
                <a:gd name="T22" fmla="*/ 2 w 36"/>
                <a:gd name="T23" fmla="*/ 14 h 35"/>
                <a:gd name="T24" fmla="*/ 2 w 36"/>
                <a:gd name="T25" fmla="*/ 12 h 35"/>
                <a:gd name="T26" fmla="*/ 3 w 36"/>
                <a:gd name="T27" fmla="*/ 8 h 35"/>
                <a:gd name="T28" fmla="*/ 2 w 36"/>
                <a:gd name="T29" fmla="*/ 5 h 35"/>
                <a:gd name="T30" fmla="*/ 0 w 36"/>
                <a:gd name="T31" fmla="*/ 3 h 35"/>
                <a:gd name="T32" fmla="*/ 9 w 36"/>
                <a:gd name="T33" fmla="*/ 1 h 35"/>
                <a:gd name="T34" fmla="*/ 16 w 36"/>
                <a:gd name="T35" fmla="*/ 1 h 35"/>
                <a:gd name="T36" fmla="*/ 16 w 36"/>
                <a:gd name="T37" fmla="*/ 1 h 35"/>
                <a:gd name="T38" fmla="*/ 17 w 36"/>
                <a:gd name="T39" fmla="*/ 0 h 35"/>
                <a:gd name="T40" fmla="*/ 18 w 36"/>
                <a:gd name="T41" fmla="*/ 1 h 35"/>
                <a:gd name="T42" fmla="*/ 19 w 36"/>
                <a:gd name="T43" fmla="*/ 2 h 35"/>
                <a:gd name="T44" fmla="*/ 20 w 36"/>
                <a:gd name="T45" fmla="*/ 2 h 35"/>
                <a:gd name="T46" fmla="*/ 18 w 36"/>
                <a:gd name="T47" fmla="*/ 3 h 35"/>
                <a:gd name="T48" fmla="*/ 21 w 36"/>
                <a:gd name="T49" fmla="*/ 4 h 35"/>
                <a:gd name="T50" fmla="*/ 22 w 36"/>
                <a:gd name="T51" fmla="*/ 4 h 35"/>
                <a:gd name="T52" fmla="*/ 24 w 36"/>
                <a:gd name="T53" fmla="*/ 6 h 35"/>
                <a:gd name="T54" fmla="*/ 24 w 36"/>
                <a:gd name="T55" fmla="*/ 7 h 35"/>
                <a:gd name="T56" fmla="*/ 22 w 36"/>
                <a:gd name="T57" fmla="*/ 9 h 35"/>
                <a:gd name="T58" fmla="*/ 24 w 36"/>
                <a:gd name="T59" fmla="*/ 13 h 35"/>
                <a:gd name="T60" fmla="*/ 29 w 36"/>
                <a:gd name="T61" fmla="*/ 16 h 35"/>
                <a:gd name="T62" fmla="*/ 27 w 36"/>
                <a:gd name="T63" fmla="*/ 19 h 35"/>
                <a:gd name="T64" fmla="*/ 24 w 36"/>
                <a:gd name="T65" fmla="*/ 19 h 35"/>
                <a:gd name="T66" fmla="*/ 24 w 36"/>
                <a:gd name="T67" fmla="*/ 19 h 35"/>
                <a:gd name="T68" fmla="*/ 27 w 36"/>
                <a:gd name="T69" fmla="*/ 22 h 35"/>
                <a:gd name="T70" fmla="*/ 33 w 36"/>
                <a:gd name="T71" fmla="*/ 24 h 35"/>
                <a:gd name="T72" fmla="*/ 34 w 36"/>
                <a:gd name="T73" fmla="*/ 26 h 35"/>
                <a:gd name="T74" fmla="*/ 33 w 36"/>
                <a:gd name="T75" fmla="*/ 27 h 35"/>
                <a:gd name="T76" fmla="*/ 33 w 36"/>
                <a:gd name="T77" fmla="*/ 28 h 35"/>
                <a:gd name="T78" fmla="*/ 36 w 36"/>
                <a:gd name="T79" fmla="*/ 30 h 35"/>
                <a:gd name="T80" fmla="*/ 34 w 36"/>
                <a:gd name="T81" fmla="*/ 31 h 35"/>
                <a:gd name="T82" fmla="*/ 33 w 36"/>
                <a:gd name="T83" fmla="*/ 31 h 35"/>
                <a:gd name="T84" fmla="*/ 34 w 36"/>
                <a:gd name="T85" fmla="*/ 32 h 35"/>
                <a:gd name="T86" fmla="*/ 34 w 36"/>
                <a:gd name="T87" fmla="*/ 35 h 35"/>
                <a:gd name="T88" fmla="*/ 18 w 36"/>
                <a:gd name="T89" fmla="*/ 3 h 35"/>
                <a:gd name="T90" fmla="*/ 18 w 36"/>
                <a:gd name="T91" fmla="*/ 3 h 35"/>
                <a:gd name="T92" fmla="*/ 17 w 36"/>
                <a:gd name="T93" fmla="*/ 3 h 35"/>
                <a:gd name="T94" fmla="*/ 18 w 36"/>
                <a:gd name="T95" fmla="*/ 4 h 35"/>
                <a:gd name="T96" fmla="*/ 23 w 36"/>
                <a:gd name="T97" fmla="*/ 10 h 35"/>
                <a:gd name="T98" fmla="*/ 23 w 36"/>
                <a:gd name="T99" fmla="*/ 9 h 35"/>
                <a:gd name="T100" fmla="*/ 24 w 36"/>
                <a:gd name="T101" fmla="*/ 9 h 35"/>
                <a:gd name="T102" fmla="*/ 24 w 36"/>
                <a:gd name="T103"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 h="35">
                  <a:moveTo>
                    <a:pt x="34" y="35"/>
                  </a:moveTo>
                  <a:cubicBezTo>
                    <a:pt x="33" y="35"/>
                    <a:pt x="33" y="35"/>
                    <a:pt x="33" y="35"/>
                  </a:cubicBezTo>
                  <a:cubicBezTo>
                    <a:pt x="31" y="35"/>
                    <a:pt x="31" y="35"/>
                    <a:pt x="31" y="35"/>
                  </a:cubicBezTo>
                  <a:cubicBezTo>
                    <a:pt x="30" y="35"/>
                    <a:pt x="30" y="35"/>
                    <a:pt x="30" y="35"/>
                  </a:cubicBezTo>
                  <a:cubicBezTo>
                    <a:pt x="29" y="33"/>
                    <a:pt x="30" y="33"/>
                    <a:pt x="28" y="31"/>
                  </a:cubicBezTo>
                  <a:cubicBezTo>
                    <a:pt x="29" y="30"/>
                    <a:pt x="29" y="30"/>
                    <a:pt x="29" y="30"/>
                  </a:cubicBezTo>
                  <a:cubicBezTo>
                    <a:pt x="28" y="29"/>
                    <a:pt x="27" y="29"/>
                    <a:pt x="26" y="28"/>
                  </a:cubicBezTo>
                  <a:cubicBezTo>
                    <a:pt x="27" y="27"/>
                    <a:pt x="27" y="28"/>
                    <a:pt x="27" y="26"/>
                  </a:cubicBezTo>
                  <a:cubicBezTo>
                    <a:pt x="27" y="26"/>
                    <a:pt x="27" y="26"/>
                    <a:pt x="27" y="26"/>
                  </a:cubicBezTo>
                  <a:cubicBezTo>
                    <a:pt x="26" y="25"/>
                    <a:pt x="26" y="25"/>
                    <a:pt x="26" y="25"/>
                  </a:cubicBezTo>
                  <a:cubicBezTo>
                    <a:pt x="25" y="25"/>
                    <a:pt x="24" y="26"/>
                    <a:pt x="23" y="26"/>
                  </a:cubicBezTo>
                  <a:cubicBezTo>
                    <a:pt x="22" y="26"/>
                    <a:pt x="21" y="26"/>
                    <a:pt x="21" y="25"/>
                  </a:cubicBezTo>
                  <a:cubicBezTo>
                    <a:pt x="20" y="25"/>
                    <a:pt x="20" y="25"/>
                    <a:pt x="20" y="25"/>
                  </a:cubicBezTo>
                  <a:cubicBezTo>
                    <a:pt x="19" y="25"/>
                    <a:pt x="19" y="25"/>
                    <a:pt x="19" y="25"/>
                  </a:cubicBezTo>
                  <a:cubicBezTo>
                    <a:pt x="19" y="24"/>
                    <a:pt x="19" y="24"/>
                    <a:pt x="19" y="24"/>
                  </a:cubicBezTo>
                  <a:cubicBezTo>
                    <a:pt x="19" y="23"/>
                    <a:pt x="19" y="23"/>
                    <a:pt x="19" y="23"/>
                  </a:cubicBezTo>
                  <a:cubicBezTo>
                    <a:pt x="18" y="22"/>
                    <a:pt x="18" y="22"/>
                    <a:pt x="18" y="22"/>
                  </a:cubicBezTo>
                  <a:cubicBezTo>
                    <a:pt x="16" y="23"/>
                    <a:pt x="16" y="23"/>
                    <a:pt x="15" y="23"/>
                  </a:cubicBezTo>
                  <a:cubicBezTo>
                    <a:pt x="14" y="22"/>
                    <a:pt x="12" y="19"/>
                    <a:pt x="10" y="18"/>
                  </a:cubicBezTo>
                  <a:cubicBezTo>
                    <a:pt x="8" y="18"/>
                    <a:pt x="9" y="18"/>
                    <a:pt x="7" y="19"/>
                  </a:cubicBezTo>
                  <a:cubicBezTo>
                    <a:pt x="5" y="18"/>
                    <a:pt x="4" y="18"/>
                    <a:pt x="3" y="17"/>
                  </a:cubicBezTo>
                  <a:cubicBezTo>
                    <a:pt x="3" y="17"/>
                    <a:pt x="3" y="17"/>
                    <a:pt x="3" y="17"/>
                  </a:cubicBezTo>
                  <a:cubicBezTo>
                    <a:pt x="3" y="16"/>
                    <a:pt x="3" y="16"/>
                    <a:pt x="3" y="16"/>
                  </a:cubicBezTo>
                  <a:cubicBezTo>
                    <a:pt x="3" y="15"/>
                    <a:pt x="3" y="16"/>
                    <a:pt x="2" y="14"/>
                  </a:cubicBezTo>
                  <a:cubicBezTo>
                    <a:pt x="2" y="13"/>
                    <a:pt x="2" y="13"/>
                    <a:pt x="2" y="13"/>
                  </a:cubicBezTo>
                  <a:cubicBezTo>
                    <a:pt x="2" y="12"/>
                    <a:pt x="2" y="13"/>
                    <a:pt x="2" y="12"/>
                  </a:cubicBezTo>
                  <a:cubicBezTo>
                    <a:pt x="3" y="10"/>
                    <a:pt x="3" y="11"/>
                    <a:pt x="3" y="9"/>
                  </a:cubicBezTo>
                  <a:cubicBezTo>
                    <a:pt x="3" y="8"/>
                    <a:pt x="3" y="8"/>
                    <a:pt x="3" y="8"/>
                  </a:cubicBezTo>
                  <a:cubicBezTo>
                    <a:pt x="3" y="7"/>
                    <a:pt x="3" y="8"/>
                    <a:pt x="2" y="5"/>
                  </a:cubicBezTo>
                  <a:cubicBezTo>
                    <a:pt x="2" y="5"/>
                    <a:pt x="2" y="5"/>
                    <a:pt x="2" y="5"/>
                  </a:cubicBezTo>
                  <a:cubicBezTo>
                    <a:pt x="1" y="4"/>
                    <a:pt x="1" y="4"/>
                    <a:pt x="1" y="4"/>
                  </a:cubicBezTo>
                  <a:cubicBezTo>
                    <a:pt x="0" y="3"/>
                    <a:pt x="0" y="3"/>
                    <a:pt x="0" y="3"/>
                  </a:cubicBezTo>
                  <a:cubicBezTo>
                    <a:pt x="0" y="3"/>
                    <a:pt x="0" y="3"/>
                    <a:pt x="0" y="3"/>
                  </a:cubicBezTo>
                  <a:cubicBezTo>
                    <a:pt x="0" y="3"/>
                    <a:pt x="9" y="1"/>
                    <a:pt x="9" y="1"/>
                  </a:cubicBezTo>
                  <a:cubicBezTo>
                    <a:pt x="12" y="1"/>
                    <a:pt x="12" y="1"/>
                    <a:pt x="12" y="1"/>
                  </a:cubicBezTo>
                  <a:cubicBezTo>
                    <a:pt x="13" y="1"/>
                    <a:pt x="14" y="1"/>
                    <a:pt x="16" y="1"/>
                  </a:cubicBezTo>
                  <a:cubicBezTo>
                    <a:pt x="16" y="1"/>
                    <a:pt x="16" y="1"/>
                    <a:pt x="16" y="1"/>
                  </a:cubicBezTo>
                  <a:cubicBezTo>
                    <a:pt x="16" y="1"/>
                    <a:pt x="16" y="1"/>
                    <a:pt x="16" y="1"/>
                  </a:cubicBezTo>
                  <a:cubicBezTo>
                    <a:pt x="16" y="0"/>
                    <a:pt x="16" y="0"/>
                    <a:pt x="16" y="0"/>
                  </a:cubicBezTo>
                  <a:cubicBezTo>
                    <a:pt x="17" y="0"/>
                    <a:pt x="17" y="0"/>
                    <a:pt x="17" y="0"/>
                  </a:cubicBezTo>
                  <a:cubicBezTo>
                    <a:pt x="18" y="0"/>
                    <a:pt x="18" y="0"/>
                    <a:pt x="18" y="0"/>
                  </a:cubicBezTo>
                  <a:cubicBezTo>
                    <a:pt x="18" y="1"/>
                    <a:pt x="18" y="1"/>
                    <a:pt x="18" y="1"/>
                  </a:cubicBezTo>
                  <a:cubicBezTo>
                    <a:pt x="19" y="1"/>
                    <a:pt x="19" y="1"/>
                    <a:pt x="19" y="1"/>
                  </a:cubicBezTo>
                  <a:cubicBezTo>
                    <a:pt x="19" y="2"/>
                    <a:pt x="19" y="2"/>
                    <a:pt x="19" y="2"/>
                  </a:cubicBezTo>
                  <a:cubicBezTo>
                    <a:pt x="20" y="2"/>
                    <a:pt x="20" y="2"/>
                    <a:pt x="20" y="2"/>
                  </a:cubicBezTo>
                  <a:cubicBezTo>
                    <a:pt x="20" y="2"/>
                    <a:pt x="20" y="2"/>
                    <a:pt x="20" y="2"/>
                  </a:cubicBezTo>
                  <a:cubicBezTo>
                    <a:pt x="19" y="3"/>
                    <a:pt x="19" y="3"/>
                    <a:pt x="19" y="3"/>
                  </a:cubicBezTo>
                  <a:cubicBezTo>
                    <a:pt x="18" y="3"/>
                    <a:pt x="18" y="3"/>
                    <a:pt x="18" y="3"/>
                  </a:cubicBezTo>
                  <a:cubicBezTo>
                    <a:pt x="19" y="3"/>
                    <a:pt x="19" y="3"/>
                    <a:pt x="19" y="3"/>
                  </a:cubicBezTo>
                  <a:cubicBezTo>
                    <a:pt x="19" y="3"/>
                    <a:pt x="20" y="4"/>
                    <a:pt x="21" y="4"/>
                  </a:cubicBezTo>
                  <a:cubicBezTo>
                    <a:pt x="22" y="4"/>
                    <a:pt x="22" y="4"/>
                    <a:pt x="22" y="4"/>
                  </a:cubicBezTo>
                  <a:cubicBezTo>
                    <a:pt x="22" y="4"/>
                    <a:pt x="22" y="4"/>
                    <a:pt x="22" y="4"/>
                  </a:cubicBezTo>
                  <a:cubicBezTo>
                    <a:pt x="23" y="5"/>
                    <a:pt x="23" y="5"/>
                    <a:pt x="23" y="5"/>
                  </a:cubicBezTo>
                  <a:cubicBezTo>
                    <a:pt x="24" y="6"/>
                    <a:pt x="23" y="6"/>
                    <a:pt x="24" y="6"/>
                  </a:cubicBezTo>
                  <a:cubicBezTo>
                    <a:pt x="24" y="7"/>
                    <a:pt x="24" y="7"/>
                    <a:pt x="24" y="7"/>
                  </a:cubicBezTo>
                  <a:cubicBezTo>
                    <a:pt x="24" y="7"/>
                    <a:pt x="24" y="7"/>
                    <a:pt x="24" y="7"/>
                  </a:cubicBezTo>
                  <a:cubicBezTo>
                    <a:pt x="22" y="9"/>
                    <a:pt x="22" y="9"/>
                    <a:pt x="22" y="9"/>
                  </a:cubicBezTo>
                  <a:cubicBezTo>
                    <a:pt x="22" y="9"/>
                    <a:pt x="22" y="9"/>
                    <a:pt x="22" y="9"/>
                  </a:cubicBezTo>
                  <a:cubicBezTo>
                    <a:pt x="22" y="10"/>
                    <a:pt x="22" y="10"/>
                    <a:pt x="22" y="10"/>
                  </a:cubicBezTo>
                  <a:cubicBezTo>
                    <a:pt x="23" y="11"/>
                    <a:pt x="23" y="11"/>
                    <a:pt x="24" y="13"/>
                  </a:cubicBezTo>
                  <a:cubicBezTo>
                    <a:pt x="26" y="14"/>
                    <a:pt x="25" y="14"/>
                    <a:pt x="29" y="15"/>
                  </a:cubicBezTo>
                  <a:cubicBezTo>
                    <a:pt x="29" y="16"/>
                    <a:pt x="29" y="16"/>
                    <a:pt x="29" y="16"/>
                  </a:cubicBezTo>
                  <a:cubicBezTo>
                    <a:pt x="28" y="17"/>
                    <a:pt x="28" y="18"/>
                    <a:pt x="28" y="19"/>
                  </a:cubicBezTo>
                  <a:cubicBezTo>
                    <a:pt x="27" y="19"/>
                    <a:pt x="27" y="19"/>
                    <a:pt x="27" y="19"/>
                  </a:cubicBezTo>
                  <a:cubicBezTo>
                    <a:pt x="25" y="19"/>
                    <a:pt x="25" y="19"/>
                    <a:pt x="25" y="19"/>
                  </a:cubicBezTo>
                  <a:cubicBezTo>
                    <a:pt x="24" y="19"/>
                    <a:pt x="24" y="19"/>
                    <a:pt x="24" y="19"/>
                  </a:cubicBezTo>
                  <a:cubicBezTo>
                    <a:pt x="24" y="19"/>
                    <a:pt x="24" y="19"/>
                    <a:pt x="24" y="19"/>
                  </a:cubicBezTo>
                  <a:cubicBezTo>
                    <a:pt x="24" y="19"/>
                    <a:pt x="24" y="19"/>
                    <a:pt x="24" y="19"/>
                  </a:cubicBezTo>
                  <a:cubicBezTo>
                    <a:pt x="25" y="20"/>
                    <a:pt x="25" y="20"/>
                    <a:pt x="25" y="20"/>
                  </a:cubicBezTo>
                  <a:cubicBezTo>
                    <a:pt x="27" y="21"/>
                    <a:pt x="26" y="20"/>
                    <a:pt x="27" y="22"/>
                  </a:cubicBezTo>
                  <a:cubicBezTo>
                    <a:pt x="29" y="22"/>
                    <a:pt x="30" y="24"/>
                    <a:pt x="31" y="25"/>
                  </a:cubicBezTo>
                  <a:cubicBezTo>
                    <a:pt x="33" y="24"/>
                    <a:pt x="33" y="24"/>
                    <a:pt x="33" y="24"/>
                  </a:cubicBezTo>
                  <a:cubicBezTo>
                    <a:pt x="34" y="25"/>
                    <a:pt x="34" y="25"/>
                    <a:pt x="34" y="25"/>
                  </a:cubicBezTo>
                  <a:cubicBezTo>
                    <a:pt x="34" y="26"/>
                    <a:pt x="34" y="26"/>
                    <a:pt x="34" y="26"/>
                  </a:cubicBezTo>
                  <a:cubicBezTo>
                    <a:pt x="34" y="27"/>
                    <a:pt x="34" y="27"/>
                    <a:pt x="34" y="27"/>
                  </a:cubicBezTo>
                  <a:cubicBezTo>
                    <a:pt x="33" y="27"/>
                    <a:pt x="33" y="27"/>
                    <a:pt x="33" y="27"/>
                  </a:cubicBezTo>
                  <a:cubicBezTo>
                    <a:pt x="33" y="27"/>
                    <a:pt x="33" y="27"/>
                    <a:pt x="33" y="27"/>
                  </a:cubicBezTo>
                  <a:cubicBezTo>
                    <a:pt x="33" y="28"/>
                    <a:pt x="33" y="28"/>
                    <a:pt x="33" y="28"/>
                  </a:cubicBezTo>
                  <a:cubicBezTo>
                    <a:pt x="33" y="28"/>
                    <a:pt x="33" y="28"/>
                    <a:pt x="33" y="28"/>
                  </a:cubicBezTo>
                  <a:cubicBezTo>
                    <a:pt x="35" y="29"/>
                    <a:pt x="35" y="29"/>
                    <a:pt x="36" y="30"/>
                  </a:cubicBezTo>
                  <a:cubicBezTo>
                    <a:pt x="35" y="30"/>
                    <a:pt x="35" y="30"/>
                    <a:pt x="35" y="30"/>
                  </a:cubicBezTo>
                  <a:cubicBezTo>
                    <a:pt x="34" y="31"/>
                    <a:pt x="34" y="31"/>
                    <a:pt x="34" y="31"/>
                  </a:cubicBezTo>
                  <a:cubicBezTo>
                    <a:pt x="34" y="30"/>
                    <a:pt x="34" y="30"/>
                    <a:pt x="34" y="30"/>
                  </a:cubicBezTo>
                  <a:cubicBezTo>
                    <a:pt x="33" y="31"/>
                    <a:pt x="33" y="31"/>
                    <a:pt x="33" y="31"/>
                  </a:cubicBezTo>
                  <a:cubicBezTo>
                    <a:pt x="33" y="31"/>
                    <a:pt x="33" y="31"/>
                    <a:pt x="33" y="31"/>
                  </a:cubicBezTo>
                  <a:cubicBezTo>
                    <a:pt x="34" y="32"/>
                    <a:pt x="34" y="32"/>
                    <a:pt x="34" y="32"/>
                  </a:cubicBezTo>
                  <a:cubicBezTo>
                    <a:pt x="34" y="32"/>
                    <a:pt x="34" y="32"/>
                    <a:pt x="34" y="32"/>
                  </a:cubicBezTo>
                  <a:cubicBezTo>
                    <a:pt x="34" y="34"/>
                    <a:pt x="34" y="33"/>
                    <a:pt x="34" y="35"/>
                  </a:cubicBezTo>
                  <a:close/>
                  <a:moveTo>
                    <a:pt x="18" y="4"/>
                  </a:move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4"/>
                    <a:pt x="17" y="4"/>
                    <a:pt x="17" y="4"/>
                  </a:cubicBezTo>
                  <a:cubicBezTo>
                    <a:pt x="18" y="4"/>
                    <a:pt x="18" y="4"/>
                    <a:pt x="18" y="4"/>
                  </a:cubicBezTo>
                  <a:close/>
                  <a:moveTo>
                    <a:pt x="24" y="10"/>
                  </a:moveTo>
                  <a:cubicBezTo>
                    <a:pt x="23" y="10"/>
                    <a:pt x="23" y="10"/>
                    <a:pt x="23" y="10"/>
                  </a:cubicBezTo>
                  <a:cubicBezTo>
                    <a:pt x="23" y="9"/>
                    <a:pt x="23" y="9"/>
                    <a:pt x="23" y="9"/>
                  </a:cubicBezTo>
                  <a:cubicBezTo>
                    <a:pt x="23" y="9"/>
                    <a:pt x="23" y="9"/>
                    <a:pt x="23" y="9"/>
                  </a:cubicBezTo>
                  <a:cubicBezTo>
                    <a:pt x="24" y="9"/>
                    <a:pt x="24" y="9"/>
                    <a:pt x="24" y="9"/>
                  </a:cubicBezTo>
                  <a:cubicBezTo>
                    <a:pt x="24" y="9"/>
                    <a:pt x="24" y="9"/>
                    <a:pt x="24" y="9"/>
                  </a:cubicBezTo>
                  <a:cubicBezTo>
                    <a:pt x="24" y="10"/>
                    <a:pt x="24" y="10"/>
                    <a:pt x="24" y="10"/>
                  </a:cubicBezTo>
                  <a:cubicBezTo>
                    <a:pt x="24" y="10"/>
                    <a:pt x="24" y="10"/>
                    <a:pt x="24" y="1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2">
              <a:extLst>
                <a:ext uri="{FF2B5EF4-FFF2-40B4-BE49-F238E27FC236}">
                  <a16:creationId xmlns:a16="http://schemas.microsoft.com/office/drawing/2014/main" id="{96A124C5-AF03-4A89-87EA-F89438AF18E9}"/>
                </a:ext>
              </a:extLst>
            </p:cNvPr>
            <p:cNvSpPr>
              <a:spLocks noEditPoints="1"/>
            </p:cNvSpPr>
            <p:nvPr/>
          </p:nvSpPr>
          <p:spPr bwMode="auto">
            <a:xfrm>
              <a:off x="12238704" y="9230230"/>
              <a:ext cx="579403" cy="645892"/>
            </a:xfrm>
            <a:custGeom>
              <a:avLst/>
              <a:gdLst>
                <a:gd name="T0" fmla="*/ 13 w 139"/>
                <a:gd name="T1" fmla="*/ 4 h 155"/>
                <a:gd name="T2" fmla="*/ 9 w 139"/>
                <a:gd name="T3" fmla="*/ 8 h 155"/>
                <a:gd name="T4" fmla="*/ 6 w 139"/>
                <a:gd name="T5" fmla="*/ 15 h 155"/>
                <a:gd name="T6" fmla="*/ 5 w 139"/>
                <a:gd name="T7" fmla="*/ 10 h 155"/>
                <a:gd name="T8" fmla="*/ 7 w 139"/>
                <a:gd name="T9" fmla="*/ 4 h 155"/>
                <a:gd name="T10" fmla="*/ 10 w 139"/>
                <a:gd name="T11" fmla="*/ 1 h 155"/>
                <a:gd name="T12" fmla="*/ 13 w 139"/>
                <a:gd name="T13" fmla="*/ 0 h 155"/>
                <a:gd name="T14" fmla="*/ 139 w 139"/>
                <a:gd name="T15" fmla="*/ 79 h 155"/>
                <a:gd name="T16" fmla="*/ 138 w 139"/>
                <a:gd name="T17" fmla="*/ 90 h 155"/>
                <a:gd name="T18" fmla="*/ 138 w 139"/>
                <a:gd name="T19" fmla="*/ 97 h 155"/>
                <a:gd name="T20" fmla="*/ 131 w 139"/>
                <a:gd name="T21" fmla="*/ 151 h 155"/>
                <a:gd name="T22" fmla="*/ 106 w 139"/>
                <a:gd name="T23" fmla="*/ 154 h 155"/>
                <a:gd name="T24" fmla="*/ 79 w 139"/>
                <a:gd name="T25" fmla="*/ 152 h 155"/>
                <a:gd name="T26" fmla="*/ 25 w 139"/>
                <a:gd name="T27" fmla="*/ 148 h 155"/>
                <a:gd name="T28" fmla="*/ 16 w 139"/>
                <a:gd name="T29" fmla="*/ 143 h 155"/>
                <a:gd name="T30" fmla="*/ 5 w 139"/>
                <a:gd name="T31" fmla="*/ 145 h 155"/>
                <a:gd name="T32" fmla="*/ 0 w 139"/>
                <a:gd name="T33" fmla="*/ 146 h 155"/>
                <a:gd name="T34" fmla="*/ 3 w 139"/>
                <a:gd name="T35" fmla="*/ 127 h 155"/>
                <a:gd name="T36" fmla="*/ 13 w 139"/>
                <a:gd name="T37" fmla="*/ 97 h 155"/>
                <a:gd name="T38" fmla="*/ 23 w 139"/>
                <a:gd name="T39" fmla="*/ 84 h 155"/>
                <a:gd name="T40" fmla="*/ 23 w 139"/>
                <a:gd name="T41" fmla="*/ 70 h 155"/>
                <a:gd name="T42" fmla="*/ 18 w 139"/>
                <a:gd name="T43" fmla="*/ 63 h 155"/>
                <a:gd name="T44" fmla="*/ 15 w 139"/>
                <a:gd name="T45" fmla="*/ 52 h 155"/>
                <a:gd name="T46" fmla="*/ 16 w 139"/>
                <a:gd name="T47" fmla="*/ 50 h 155"/>
                <a:gd name="T48" fmla="*/ 19 w 139"/>
                <a:gd name="T49" fmla="*/ 48 h 155"/>
                <a:gd name="T50" fmla="*/ 13 w 139"/>
                <a:gd name="T51" fmla="*/ 29 h 155"/>
                <a:gd name="T52" fmla="*/ 7 w 139"/>
                <a:gd name="T53" fmla="*/ 19 h 155"/>
                <a:gd name="T54" fmla="*/ 18 w 139"/>
                <a:gd name="T55" fmla="*/ 17 h 155"/>
                <a:gd name="T56" fmla="*/ 53 w 139"/>
                <a:gd name="T57" fmla="*/ 17 h 155"/>
                <a:gd name="T58" fmla="*/ 56 w 139"/>
                <a:gd name="T59" fmla="*/ 20 h 155"/>
                <a:gd name="T60" fmla="*/ 59 w 139"/>
                <a:gd name="T61" fmla="*/ 31 h 155"/>
                <a:gd name="T62" fmla="*/ 66 w 139"/>
                <a:gd name="T63" fmla="*/ 41 h 155"/>
                <a:gd name="T64" fmla="*/ 71 w 139"/>
                <a:gd name="T65" fmla="*/ 41 h 155"/>
                <a:gd name="T66" fmla="*/ 86 w 139"/>
                <a:gd name="T67" fmla="*/ 40 h 155"/>
                <a:gd name="T68" fmla="*/ 87 w 139"/>
                <a:gd name="T69" fmla="*/ 32 h 155"/>
                <a:gd name="T70" fmla="*/ 100 w 139"/>
                <a:gd name="T71" fmla="*/ 28 h 155"/>
                <a:gd name="T72" fmla="*/ 99 w 139"/>
                <a:gd name="T73" fmla="*/ 31 h 155"/>
                <a:gd name="T74" fmla="*/ 113 w 139"/>
                <a:gd name="T75" fmla="*/ 33 h 155"/>
                <a:gd name="T76" fmla="*/ 113 w 139"/>
                <a:gd name="T77" fmla="*/ 42 h 155"/>
                <a:gd name="T78" fmla="*/ 114 w 139"/>
                <a:gd name="T79" fmla="*/ 58 h 155"/>
                <a:gd name="T80" fmla="*/ 119 w 139"/>
                <a:gd name="T81" fmla="*/ 71 h 155"/>
                <a:gd name="T82" fmla="*/ 118 w 139"/>
                <a:gd name="T83" fmla="*/ 73 h 155"/>
                <a:gd name="T84" fmla="*/ 119 w 139"/>
                <a:gd name="T85" fmla="*/ 77 h 155"/>
                <a:gd name="T86" fmla="*/ 131 w 139"/>
                <a:gd name="T87" fmla="*/ 74 h 155"/>
                <a:gd name="T88" fmla="*/ 137 w 139"/>
                <a:gd name="T89" fmla="*/ 7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9" h="155">
                  <a:moveTo>
                    <a:pt x="15" y="3"/>
                  </a:moveTo>
                  <a:cubicBezTo>
                    <a:pt x="15" y="3"/>
                    <a:pt x="15" y="3"/>
                    <a:pt x="15" y="3"/>
                  </a:cubicBezTo>
                  <a:cubicBezTo>
                    <a:pt x="14" y="3"/>
                    <a:pt x="14" y="3"/>
                    <a:pt x="13" y="4"/>
                  </a:cubicBezTo>
                  <a:cubicBezTo>
                    <a:pt x="9" y="7"/>
                    <a:pt x="10" y="6"/>
                    <a:pt x="8" y="7"/>
                  </a:cubicBezTo>
                  <a:cubicBezTo>
                    <a:pt x="8" y="8"/>
                    <a:pt x="8" y="8"/>
                    <a:pt x="8" y="8"/>
                  </a:cubicBezTo>
                  <a:cubicBezTo>
                    <a:pt x="9" y="8"/>
                    <a:pt x="9" y="8"/>
                    <a:pt x="9" y="8"/>
                  </a:cubicBezTo>
                  <a:cubicBezTo>
                    <a:pt x="9" y="12"/>
                    <a:pt x="9" y="11"/>
                    <a:pt x="9" y="14"/>
                  </a:cubicBezTo>
                  <a:cubicBezTo>
                    <a:pt x="9" y="15"/>
                    <a:pt x="9" y="15"/>
                    <a:pt x="9" y="15"/>
                  </a:cubicBezTo>
                  <a:cubicBezTo>
                    <a:pt x="8" y="15"/>
                    <a:pt x="7" y="15"/>
                    <a:pt x="6" y="15"/>
                  </a:cubicBezTo>
                  <a:cubicBezTo>
                    <a:pt x="5" y="15"/>
                    <a:pt x="5" y="14"/>
                    <a:pt x="5" y="14"/>
                  </a:cubicBezTo>
                  <a:cubicBezTo>
                    <a:pt x="5" y="12"/>
                    <a:pt x="5" y="13"/>
                    <a:pt x="6" y="12"/>
                  </a:cubicBezTo>
                  <a:cubicBezTo>
                    <a:pt x="5" y="10"/>
                    <a:pt x="5" y="10"/>
                    <a:pt x="5" y="10"/>
                  </a:cubicBezTo>
                  <a:cubicBezTo>
                    <a:pt x="5" y="10"/>
                    <a:pt x="4" y="7"/>
                    <a:pt x="3" y="7"/>
                  </a:cubicBezTo>
                  <a:cubicBezTo>
                    <a:pt x="4" y="6"/>
                    <a:pt x="4" y="6"/>
                    <a:pt x="6" y="4"/>
                  </a:cubicBezTo>
                  <a:cubicBezTo>
                    <a:pt x="7" y="4"/>
                    <a:pt x="7" y="4"/>
                    <a:pt x="7" y="4"/>
                  </a:cubicBezTo>
                  <a:cubicBezTo>
                    <a:pt x="7" y="4"/>
                    <a:pt x="7" y="4"/>
                    <a:pt x="7" y="4"/>
                  </a:cubicBezTo>
                  <a:cubicBezTo>
                    <a:pt x="8" y="3"/>
                    <a:pt x="7" y="3"/>
                    <a:pt x="8" y="2"/>
                  </a:cubicBezTo>
                  <a:cubicBezTo>
                    <a:pt x="9" y="2"/>
                    <a:pt x="9" y="2"/>
                    <a:pt x="10" y="1"/>
                  </a:cubicBezTo>
                  <a:cubicBezTo>
                    <a:pt x="12" y="1"/>
                    <a:pt x="11" y="1"/>
                    <a:pt x="12" y="0"/>
                  </a:cubicBezTo>
                  <a:cubicBezTo>
                    <a:pt x="13" y="0"/>
                    <a:pt x="13" y="0"/>
                    <a:pt x="13" y="0"/>
                  </a:cubicBezTo>
                  <a:cubicBezTo>
                    <a:pt x="13" y="0"/>
                    <a:pt x="13" y="0"/>
                    <a:pt x="13" y="0"/>
                  </a:cubicBezTo>
                  <a:cubicBezTo>
                    <a:pt x="14" y="1"/>
                    <a:pt x="14" y="2"/>
                    <a:pt x="15" y="3"/>
                  </a:cubicBezTo>
                  <a:close/>
                  <a:moveTo>
                    <a:pt x="138" y="73"/>
                  </a:moveTo>
                  <a:cubicBezTo>
                    <a:pt x="138" y="77"/>
                    <a:pt x="138" y="74"/>
                    <a:pt x="139" y="79"/>
                  </a:cubicBezTo>
                  <a:cubicBezTo>
                    <a:pt x="138" y="79"/>
                    <a:pt x="138" y="79"/>
                    <a:pt x="138" y="79"/>
                  </a:cubicBezTo>
                  <a:cubicBezTo>
                    <a:pt x="138" y="81"/>
                    <a:pt x="138" y="80"/>
                    <a:pt x="138" y="81"/>
                  </a:cubicBezTo>
                  <a:cubicBezTo>
                    <a:pt x="138" y="82"/>
                    <a:pt x="138" y="90"/>
                    <a:pt x="138" y="90"/>
                  </a:cubicBezTo>
                  <a:cubicBezTo>
                    <a:pt x="137" y="92"/>
                    <a:pt x="137" y="93"/>
                    <a:pt x="137" y="95"/>
                  </a:cubicBezTo>
                  <a:cubicBezTo>
                    <a:pt x="138" y="97"/>
                    <a:pt x="138" y="97"/>
                    <a:pt x="138" y="97"/>
                  </a:cubicBezTo>
                  <a:cubicBezTo>
                    <a:pt x="138" y="97"/>
                    <a:pt x="138" y="97"/>
                    <a:pt x="138" y="97"/>
                  </a:cubicBezTo>
                  <a:cubicBezTo>
                    <a:pt x="136" y="97"/>
                    <a:pt x="117" y="97"/>
                    <a:pt x="115" y="97"/>
                  </a:cubicBezTo>
                  <a:cubicBezTo>
                    <a:pt x="115" y="136"/>
                    <a:pt x="115" y="131"/>
                    <a:pt x="117" y="139"/>
                  </a:cubicBezTo>
                  <a:cubicBezTo>
                    <a:pt x="125" y="144"/>
                    <a:pt x="116" y="138"/>
                    <a:pt x="131" y="151"/>
                  </a:cubicBezTo>
                  <a:cubicBezTo>
                    <a:pt x="130" y="151"/>
                    <a:pt x="110" y="155"/>
                    <a:pt x="108" y="155"/>
                  </a:cubicBezTo>
                  <a:cubicBezTo>
                    <a:pt x="108" y="155"/>
                    <a:pt x="108" y="155"/>
                    <a:pt x="108" y="155"/>
                  </a:cubicBezTo>
                  <a:cubicBezTo>
                    <a:pt x="106" y="154"/>
                    <a:pt x="106" y="154"/>
                    <a:pt x="106" y="154"/>
                  </a:cubicBezTo>
                  <a:cubicBezTo>
                    <a:pt x="103" y="155"/>
                    <a:pt x="104" y="155"/>
                    <a:pt x="101" y="155"/>
                  </a:cubicBezTo>
                  <a:cubicBezTo>
                    <a:pt x="99" y="155"/>
                    <a:pt x="99" y="155"/>
                    <a:pt x="97" y="154"/>
                  </a:cubicBezTo>
                  <a:cubicBezTo>
                    <a:pt x="93" y="153"/>
                    <a:pt x="83" y="154"/>
                    <a:pt x="79" y="152"/>
                  </a:cubicBezTo>
                  <a:cubicBezTo>
                    <a:pt x="77" y="150"/>
                    <a:pt x="77" y="150"/>
                    <a:pt x="76" y="148"/>
                  </a:cubicBezTo>
                  <a:cubicBezTo>
                    <a:pt x="76" y="148"/>
                    <a:pt x="76" y="148"/>
                    <a:pt x="75" y="148"/>
                  </a:cubicBezTo>
                  <a:cubicBezTo>
                    <a:pt x="74" y="148"/>
                    <a:pt x="25" y="148"/>
                    <a:pt x="25" y="148"/>
                  </a:cubicBezTo>
                  <a:cubicBezTo>
                    <a:pt x="22" y="146"/>
                    <a:pt x="22" y="147"/>
                    <a:pt x="20" y="144"/>
                  </a:cubicBezTo>
                  <a:cubicBezTo>
                    <a:pt x="19" y="143"/>
                    <a:pt x="19" y="143"/>
                    <a:pt x="19" y="143"/>
                  </a:cubicBezTo>
                  <a:cubicBezTo>
                    <a:pt x="17" y="143"/>
                    <a:pt x="17" y="143"/>
                    <a:pt x="16" y="143"/>
                  </a:cubicBezTo>
                  <a:cubicBezTo>
                    <a:pt x="14" y="144"/>
                    <a:pt x="11" y="145"/>
                    <a:pt x="9" y="146"/>
                  </a:cubicBezTo>
                  <a:cubicBezTo>
                    <a:pt x="7" y="146"/>
                    <a:pt x="7" y="146"/>
                    <a:pt x="6" y="146"/>
                  </a:cubicBezTo>
                  <a:cubicBezTo>
                    <a:pt x="5" y="145"/>
                    <a:pt x="5" y="145"/>
                    <a:pt x="5" y="145"/>
                  </a:cubicBezTo>
                  <a:cubicBezTo>
                    <a:pt x="3" y="145"/>
                    <a:pt x="3" y="145"/>
                    <a:pt x="3" y="145"/>
                  </a:cubicBezTo>
                  <a:cubicBezTo>
                    <a:pt x="2" y="146"/>
                    <a:pt x="2" y="146"/>
                    <a:pt x="2" y="146"/>
                  </a:cubicBezTo>
                  <a:cubicBezTo>
                    <a:pt x="0" y="146"/>
                    <a:pt x="0" y="146"/>
                    <a:pt x="0" y="146"/>
                  </a:cubicBezTo>
                  <a:cubicBezTo>
                    <a:pt x="1" y="136"/>
                    <a:pt x="1" y="144"/>
                    <a:pt x="1" y="131"/>
                  </a:cubicBezTo>
                  <a:cubicBezTo>
                    <a:pt x="1" y="130"/>
                    <a:pt x="1" y="131"/>
                    <a:pt x="0" y="130"/>
                  </a:cubicBezTo>
                  <a:cubicBezTo>
                    <a:pt x="2" y="129"/>
                    <a:pt x="2" y="129"/>
                    <a:pt x="3" y="127"/>
                  </a:cubicBezTo>
                  <a:cubicBezTo>
                    <a:pt x="4" y="124"/>
                    <a:pt x="8" y="109"/>
                    <a:pt x="9" y="106"/>
                  </a:cubicBezTo>
                  <a:cubicBezTo>
                    <a:pt x="9" y="102"/>
                    <a:pt x="9" y="102"/>
                    <a:pt x="9" y="102"/>
                  </a:cubicBezTo>
                  <a:cubicBezTo>
                    <a:pt x="13" y="97"/>
                    <a:pt x="13" y="97"/>
                    <a:pt x="13" y="97"/>
                  </a:cubicBezTo>
                  <a:cubicBezTo>
                    <a:pt x="14" y="95"/>
                    <a:pt x="14" y="95"/>
                    <a:pt x="14" y="95"/>
                  </a:cubicBezTo>
                  <a:cubicBezTo>
                    <a:pt x="17" y="93"/>
                    <a:pt x="16" y="93"/>
                    <a:pt x="19" y="92"/>
                  </a:cubicBezTo>
                  <a:cubicBezTo>
                    <a:pt x="22" y="88"/>
                    <a:pt x="22" y="88"/>
                    <a:pt x="23" y="84"/>
                  </a:cubicBezTo>
                  <a:cubicBezTo>
                    <a:pt x="23" y="79"/>
                    <a:pt x="24" y="75"/>
                    <a:pt x="24" y="73"/>
                  </a:cubicBezTo>
                  <a:cubicBezTo>
                    <a:pt x="23" y="72"/>
                    <a:pt x="23" y="72"/>
                    <a:pt x="23" y="72"/>
                  </a:cubicBezTo>
                  <a:cubicBezTo>
                    <a:pt x="23" y="70"/>
                    <a:pt x="23" y="70"/>
                    <a:pt x="23" y="70"/>
                  </a:cubicBezTo>
                  <a:cubicBezTo>
                    <a:pt x="21" y="68"/>
                    <a:pt x="22" y="69"/>
                    <a:pt x="21" y="68"/>
                  </a:cubicBezTo>
                  <a:cubicBezTo>
                    <a:pt x="20" y="66"/>
                    <a:pt x="20" y="66"/>
                    <a:pt x="20" y="66"/>
                  </a:cubicBezTo>
                  <a:cubicBezTo>
                    <a:pt x="18" y="63"/>
                    <a:pt x="18" y="63"/>
                    <a:pt x="18" y="63"/>
                  </a:cubicBezTo>
                  <a:cubicBezTo>
                    <a:pt x="18" y="61"/>
                    <a:pt x="18" y="61"/>
                    <a:pt x="18" y="61"/>
                  </a:cubicBezTo>
                  <a:cubicBezTo>
                    <a:pt x="17" y="60"/>
                    <a:pt x="17" y="60"/>
                    <a:pt x="17" y="60"/>
                  </a:cubicBezTo>
                  <a:cubicBezTo>
                    <a:pt x="17" y="56"/>
                    <a:pt x="16" y="57"/>
                    <a:pt x="15" y="52"/>
                  </a:cubicBezTo>
                  <a:cubicBezTo>
                    <a:pt x="15" y="52"/>
                    <a:pt x="15" y="52"/>
                    <a:pt x="15" y="52"/>
                  </a:cubicBezTo>
                  <a:cubicBezTo>
                    <a:pt x="15" y="51"/>
                    <a:pt x="15" y="51"/>
                    <a:pt x="15" y="51"/>
                  </a:cubicBezTo>
                  <a:cubicBezTo>
                    <a:pt x="16" y="50"/>
                    <a:pt x="16" y="50"/>
                    <a:pt x="16" y="50"/>
                  </a:cubicBezTo>
                  <a:cubicBezTo>
                    <a:pt x="15" y="51"/>
                    <a:pt x="15" y="51"/>
                    <a:pt x="15" y="51"/>
                  </a:cubicBezTo>
                  <a:cubicBezTo>
                    <a:pt x="15" y="52"/>
                    <a:pt x="15" y="52"/>
                    <a:pt x="15" y="52"/>
                  </a:cubicBezTo>
                  <a:cubicBezTo>
                    <a:pt x="19" y="48"/>
                    <a:pt x="19" y="48"/>
                    <a:pt x="19" y="48"/>
                  </a:cubicBezTo>
                  <a:cubicBezTo>
                    <a:pt x="19" y="47"/>
                    <a:pt x="19" y="47"/>
                    <a:pt x="19" y="47"/>
                  </a:cubicBezTo>
                  <a:cubicBezTo>
                    <a:pt x="19" y="46"/>
                    <a:pt x="19" y="46"/>
                    <a:pt x="19" y="45"/>
                  </a:cubicBezTo>
                  <a:cubicBezTo>
                    <a:pt x="13" y="32"/>
                    <a:pt x="13" y="33"/>
                    <a:pt x="13" y="29"/>
                  </a:cubicBezTo>
                  <a:cubicBezTo>
                    <a:pt x="9" y="24"/>
                    <a:pt x="9" y="25"/>
                    <a:pt x="7" y="20"/>
                  </a:cubicBezTo>
                  <a:cubicBezTo>
                    <a:pt x="6" y="19"/>
                    <a:pt x="6" y="19"/>
                    <a:pt x="6" y="19"/>
                  </a:cubicBezTo>
                  <a:cubicBezTo>
                    <a:pt x="7" y="19"/>
                    <a:pt x="7" y="19"/>
                    <a:pt x="7" y="19"/>
                  </a:cubicBezTo>
                  <a:cubicBezTo>
                    <a:pt x="9" y="19"/>
                    <a:pt x="13" y="18"/>
                    <a:pt x="15" y="16"/>
                  </a:cubicBezTo>
                  <a:cubicBezTo>
                    <a:pt x="17" y="16"/>
                    <a:pt x="17" y="16"/>
                    <a:pt x="17" y="16"/>
                  </a:cubicBezTo>
                  <a:cubicBezTo>
                    <a:pt x="18" y="17"/>
                    <a:pt x="18" y="17"/>
                    <a:pt x="18" y="17"/>
                  </a:cubicBezTo>
                  <a:cubicBezTo>
                    <a:pt x="18" y="16"/>
                    <a:pt x="18" y="16"/>
                    <a:pt x="18" y="16"/>
                  </a:cubicBezTo>
                  <a:cubicBezTo>
                    <a:pt x="18" y="16"/>
                    <a:pt x="52" y="16"/>
                    <a:pt x="52" y="16"/>
                  </a:cubicBezTo>
                  <a:cubicBezTo>
                    <a:pt x="53" y="17"/>
                    <a:pt x="53" y="17"/>
                    <a:pt x="53" y="17"/>
                  </a:cubicBezTo>
                  <a:cubicBezTo>
                    <a:pt x="54" y="17"/>
                    <a:pt x="54" y="17"/>
                    <a:pt x="54" y="17"/>
                  </a:cubicBezTo>
                  <a:cubicBezTo>
                    <a:pt x="55" y="19"/>
                    <a:pt x="55" y="18"/>
                    <a:pt x="55" y="19"/>
                  </a:cubicBezTo>
                  <a:cubicBezTo>
                    <a:pt x="56" y="20"/>
                    <a:pt x="56" y="20"/>
                    <a:pt x="56" y="20"/>
                  </a:cubicBezTo>
                  <a:cubicBezTo>
                    <a:pt x="56" y="21"/>
                    <a:pt x="56" y="21"/>
                    <a:pt x="56" y="21"/>
                  </a:cubicBezTo>
                  <a:cubicBezTo>
                    <a:pt x="56" y="25"/>
                    <a:pt x="58" y="26"/>
                    <a:pt x="59" y="30"/>
                  </a:cubicBezTo>
                  <a:cubicBezTo>
                    <a:pt x="59" y="31"/>
                    <a:pt x="59" y="31"/>
                    <a:pt x="59" y="31"/>
                  </a:cubicBezTo>
                  <a:cubicBezTo>
                    <a:pt x="59" y="32"/>
                    <a:pt x="59" y="32"/>
                    <a:pt x="59" y="32"/>
                  </a:cubicBezTo>
                  <a:cubicBezTo>
                    <a:pt x="62" y="36"/>
                    <a:pt x="58" y="29"/>
                    <a:pt x="65" y="41"/>
                  </a:cubicBezTo>
                  <a:cubicBezTo>
                    <a:pt x="66" y="41"/>
                    <a:pt x="66" y="41"/>
                    <a:pt x="66" y="41"/>
                  </a:cubicBezTo>
                  <a:cubicBezTo>
                    <a:pt x="69" y="41"/>
                    <a:pt x="68" y="41"/>
                    <a:pt x="70" y="41"/>
                  </a:cubicBezTo>
                  <a:cubicBezTo>
                    <a:pt x="71" y="42"/>
                    <a:pt x="71" y="42"/>
                    <a:pt x="71" y="42"/>
                  </a:cubicBezTo>
                  <a:cubicBezTo>
                    <a:pt x="71" y="41"/>
                    <a:pt x="71" y="41"/>
                    <a:pt x="71" y="41"/>
                  </a:cubicBezTo>
                  <a:cubicBezTo>
                    <a:pt x="73" y="41"/>
                    <a:pt x="73" y="41"/>
                    <a:pt x="73" y="41"/>
                  </a:cubicBezTo>
                  <a:cubicBezTo>
                    <a:pt x="74" y="40"/>
                    <a:pt x="76" y="40"/>
                    <a:pt x="77" y="40"/>
                  </a:cubicBezTo>
                  <a:cubicBezTo>
                    <a:pt x="81" y="40"/>
                    <a:pt x="79" y="41"/>
                    <a:pt x="86" y="40"/>
                  </a:cubicBezTo>
                  <a:cubicBezTo>
                    <a:pt x="86" y="39"/>
                    <a:pt x="86" y="37"/>
                    <a:pt x="86" y="36"/>
                  </a:cubicBezTo>
                  <a:cubicBezTo>
                    <a:pt x="87" y="35"/>
                    <a:pt x="86" y="36"/>
                    <a:pt x="87" y="34"/>
                  </a:cubicBezTo>
                  <a:cubicBezTo>
                    <a:pt x="87" y="33"/>
                    <a:pt x="87" y="34"/>
                    <a:pt x="87" y="32"/>
                  </a:cubicBezTo>
                  <a:cubicBezTo>
                    <a:pt x="88" y="31"/>
                    <a:pt x="88" y="31"/>
                    <a:pt x="88" y="31"/>
                  </a:cubicBezTo>
                  <a:cubicBezTo>
                    <a:pt x="89" y="29"/>
                    <a:pt x="89" y="29"/>
                    <a:pt x="89" y="29"/>
                  </a:cubicBezTo>
                  <a:cubicBezTo>
                    <a:pt x="92" y="29"/>
                    <a:pt x="97" y="28"/>
                    <a:pt x="100" y="28"/>
                  </a:cubicBezTo>
                  <a:cubicBezTo>
                    <a:pt x="100" y="28"/>
                    <a:pt x="100" y="28"/>
                    <a:pt x="100" y="28"/>
                  </a:cubicBezTo>
                  <a:cubicBezTo>
                    <a:pt x="99" y="30"/>
                    <a:pt x="99" y="30"/>
                    <a:pt x="99" y="30"/>
                  </a:cubicBezTo>
                  <a:cubicBezTo>
                    <a:pt x="99" y="31"/>
                    <a:pt x="99" y="31"/>
                    <a:pt x="99" y="31"/>
                  </a:cubicBezTo>
                  <a:cubicBezTo>
                    <a:pt x="99" y="32"/>
                    <a:pt x="99" y="32"/>
                    <a:pt x="99" y="32"/>
                  </a:cubicBezTo>
                  <a:cubicBezTo>
                    <a:pt x="100" y="32"/>
                    <a:pt x="100" y="32"/>
                    <a:pt x="100" y="32"/>
                  </a:cubicBezTo>
                  <a:cubicBezTo>
                    <a:pt x="101" y="32"/>
                    <a:pt x="112" y="32"/>
                    <a:pt x="113" y="33"/>
                  </a:cubicBezTo>
                  <a:cubicBezTo>
                    <a:pt x="114" y="34"/>
                    <a:pt x="114" y="34"/>
                    <a:pt x="114" y="34"/>
                  </a:cubicBezTo>
                  <a:cubicBezTo>
                    <a:pt x="114" y="36"/>
                    <a:pt x="114" y="35"/>
                    <a:pt x="113" y="39"/>
                  </a:cubicBezTo>
                  <a:cubicBezTo>
                    <a:pt x="113" y="42"/>
                    <a:pt x="113" y="42"/>
                    <a:pt x="113" y="42"/>
                  </a:cubicBezTo>
                  <a:cubicBezTo>
                    <a:pt x="114" y="44"/>
                    <a:pt x="114" y="44"/>
                    <a:pt x="114" y="44"/>
                  </a:cubicBezTo>
                  <a:cubicBezTo>
                    <a:pt x="115" y="51"/>
                    <a:pt x="114" y="49"/>
                    <a:pt x="113" y="57"/>
                  </a:cubicBezTo>
                  <a:cubicBezTo>
                    <a:pt x="114" y="58"/>
                    <a:pt x="114" y="58"/>
                    <a:pt x="114" y="58"/>
                  </a:cubicBezTo>
                  <a:cubicBezTo>
                    <a:pt x="117" y="62"/>
                    <a:pt x="118" y="61"/>
                    <a:pt x="119" y="67"/>
                  </a:cubicBezTo>
                  <a:cubicBezTo>
                    <a:pt x="119" y="68"/>
                    <a:pt x="119" y="68"/>
                    <a:pt x="119" y="68"/>
                  </a:cubicBezTo>
                  <a:cubicBezTo>
                    <a:pt x="119" y="69"/>
                    <a:pt x="119" y="69"/>
                    <a:pt x="119" y="71"/>
                  </a:cubicBezTo>
                  <a:cubicBezTo>
                    <a:pt x="119" y="72"/>
                    <a:pt x="119" y="72"/>
                    <a:pt x="119" y="72"/>
                  </a:cubicBezTo>
                  <a:cubicBezTo>
                    <a:pt x="118" y="72"/>
                    <a:pt x="118" y="72"/>
                    <a:pt x="118" y="72"/>
                  </a:cubicBezTo>
                  <a:cubicBezTo>
                    <a:pt x="118" y="73"/>
                    <a:pt x="118" y="73"/>
                    <a:pt x="118" y="73"/>
                  </a:cubicBezTo>
                  <a:cubicBezTo>
                    <a:pt x="118" y="75"/>
                    <a:pt x="118" y="74"/>
                    <a:pt x="118" y="76"/>
                  </a:cubicBezTo>
                  <a:cubicBezTo>
                    <a:pt x="119" y="76"/>
                    <a:pt x="118" y="76"/>
                    <a:pt x="119" y="76"/>
                  </a:cubicBezTo>
                  <a:cubicBezTo>
                    <a:pt x="119" y="77"/>
                    <a:pt x="119" y="77"/>
                    <a:pt x="119" y="77"/>
                  </a:cubicBezTo>
                  <a:cubicBezTo>
                    <a:pt x="120" y="76"/>
                    <a:pt x="120" y="76"/>
                    <a:pt x="121" y="75"/>
                  </a:cubicBezTo>
                  <a:cubicBezTo>
                    <a:pt x="122" y="75"/>
                    <a:pt x="122" y="75"/>
                    <a:pt x="122" y="75"/>
                  </a:cubicBezTo>
                  <a:cubicBezTo>
                    <a:pt x="129" y="75"/>
                    <a:pt x="127" y="76"/>
                    <a:pt x="131" y="74"/>
                  </a:cubicBezTo>
                  <a:cubicBezTo>
                    <a:pt x="133" y="74"/>
                    <a:pt x="134" y="74"/>
                    <a:pt x="136" y="74"/>
                  </a:cubicBezTo>
                  <a:cubicBezTo>
                    <a:pt x="137" y="74"/>
                    <a:pt x="137" y="74"/>
                    <a:pt x="137" y="74"/>
                  </a:cubicBezTo>
                  <a:cubicBezTo>
                    <a:pt x="137" y="74"/>
                    <a:pt x="137" y="74"/>
                    <a:pt x="137" y="73"/>
                  </a:cubicBezTo>
                  <a:cubicBezTo>
                    <a:pt x="138" y="73"/>
                    <a:pt x="138" y="73"/>
                    <a:pt x="138" y="7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3">
              <a:extLst>
                <a:ext uri="{FF2B5EF4-FFF2-40B4-BE49-F238E27FC236}">
                  <a16:creationId xmlns:a16="http://schemas.microsoft.com/office/drawing/2014/main" id="{8F2ABE15-F6A2-4E59-A4FA-854D4E3DCFF1}"/>
                </a:ext>
              </a:extLst>
            </p:cNvPr>
            <p:cNvSpPr>
              <a:spLocks noEditPoints="1"/>
            </p:cNvSpPr>
            <p:nvPr/>
          </p:nvSpPr>
          <p:spPr bwMode="auto">
            <a:xfrm>
              <a:off x="8254118" y="10061342"/>
              <a:ext cx="930844" cy="2042162"/>
            </a:xfrm>
            <a:custGeom>
              <a:avLst/>
              <a:gdLst>
                <a:gd name="T0" fmla="*/ 170 w 223"/>
                <a:gd name="T1" fmla="*/ 38 h 490"/>
                <a:gd name="T2" fmla="*/ 176 w 223"/>
                <a:gd name="T3" fmla="*/ 51 h 490"/>
                <a:gd name="T4" fmla="*/ 171 w 223"/>
                <a:gd name="T5" fmla="*/ 61 h 490"/>
                <a:gd name="T6" fmla="*/ 184 w 223"/>
                <a:gd name="T7" fmla="*/ 70 h 490"/>
                <a:gd name="T8" fmla="*/ 196 w 223"/>
                <a:gd name="T9" fmla="*/ 68 h 490"/>
                <a:gd name="T10" fmla="*/ 204 w 223"/>
                <a:gd name="T11" fmla="*/ 64 h 490"/>
                <a:gd name="T12" fmla="*/ 213 w 223"/>
                <a:gd name="T13" fmla="*/ 46 h 490"/>
                <a:gd name="T14" fmla="*/ 221 w 223"/>
                <a:gd name="T15" fmla="*/ 51 h 490"/>
                <a:gd name="T16" fmla="*/ 218 w 223"/>
                <a:gd name="T17" fmla="*/ 67 h 490"/>
                <a:gd name="T18" fmla="*/ 210 w 223"/>
                <a:gd name="T19" fmla="*/ 71 h 490"/>
                <a:gd name="T20" fmla="*/ 203 w 223"/>
                <a:gd name="T21" fmla="*/ 78 h 490"/>
                <a:gd name="T22" fmla="*/ 198 w 223"/>
                <a:gd name="T23" fmla="*/ 82 h 490"/>
                <a:gd name="T24" fmla="*/ 182 w 223"/>
                <a:gd name="T25" fmla="*/ 101 h 490"/>
                <a:gd name="T26" fmla="*/ 174 w 223"/>
                <a:gd name="T27" fmla="*/ 120 h 490"/>
                <a:gd name="T28" fmla="*/ 173 w 223"/>
                <a:gd name="T29" fmla="*/ 131 h 490"/>
                <a:gd name="T30" fmla="*/ 170 w 223"/>
                <a:gd name="T31" fmla="*/ 158 h 490"/>
                <a:gd name="T32" fmla="*/ 186 w 223"/>
                <a:gd name="T33" fmla="*/ 187 h 490"/>
                <a:gd name="T34" fmla="*/ 126 w 223"/>
                <a:gd name="T35" fmla="*/ 224 h 490"/>
                <a:gd name="T36" fmla="*/ 127 w 223"/>
                <a:gd name="T37" fmla="*/ 249 h 490"/>
                <a:gd name="T38" fmla="*/ 95 w 223"/>
                <a:gd name="T39" fmla="*/ 268 h 490"/>
                <a:gd name="T40" fmla="*/ 106 w 223"/>
                <a:gd name="T41" fmla="*/ 274 h 490"/>
                <a:gd name="T42" fmla="*/ 104 w 223"/>
                <a:gd name="T43" fmla="*/ 278 h 490"/>
                <a:gd name="T44" fmla="*/ 93 w 223"/>
                <a:gd name="T45" fmla="*/ 292 h 490"/>
                <a:gd name="T46" fmla="*/ 89 w 223"/>
                <a:gd name="T47" fmla="*/ 315 h 490"/>
                <a:gd name="T48" fmla="*/ 86 w 223"/>
                <a:gd name="T49" fmla="*/ 350 h 490"/>
                <a:gd name="T50" fmla="*/ 80 w 223"/>
                <a:gd name="T51" fmla="*/ 369 h 490"/>
                <a:gd name="T52" fmla="*/ 55 w 223"/>
                <a:gd name="T53" fmla="*/ 394 h 490"/>
                <a:gd name="T54" fmla="*/ 49 w 223"/>
                <a:gd name="T55" fmla="*/ 413 h 490"/>
                <a:gd name="T56" fmla="*/ 51 w 223"/>
                <a:gd name="T57" fmla="*/ 427 h 490"/>
                <a:gd name="T58" fmla="*/ 14 w 223"/>
                <a:gd name="T59" fmla="*/ 428 h 490"/>
                <a:gd name="T60" fmla="*/ 12 w 223"/>
                <a:gd name="T61" fmla="*/ 408 h 490"/>
                <a:gd name="T62" fmla="*/ 0 w 223"/>
                <a:gd name="T63" fmla="*/ 388 h 490"/>
                <a:gd name="T64" fmla="*/ 12 w 223"/>
                <a:gd name="T65" fmla="*/ 370 h 490"/>
                <a:gd name="T66" fmla="*/ 18 w 223"/>
                <a:gd name="T67" fmla="*/ 350 h 490"/>
                <a:gd name="T68" fmla="*/ 21 w 223"/>
                <a:gd name="T69" fmla="*/ 329 h 490"/>
                <a:gd name="T70" fmla="*/ 17 w 223"/>
                <a:gd name="T71" fmla="*/ 311 h 490"/>
                <a:gd name="T72" fmla="*/ 20 w 223"/>
                <a:gd name="T73" fmla="*/ 300 h 490"/>
                <a:gd name="T74" fmla="*/ 17 w 223"/>
                <a:gd name="T75" fmla="*/ 285 h 490"/>
                <a:gd name="T76" fmla="*/ 20 w 223"/>
                <a:gd name="T77" fmla="*/ 270 h 490"/>
                <a:gd name="T78" fmla="*/ 20 w 223"/>
                <a:gd name="T79" fmla="*/ 243 h 490"/>
                <a:gd name="T80" fmla="*/ 21 w 223"/>
                <a:gd name="T81" fmla="*/ 233 h 490"/>
                <a:gd name="T82" fmla="*/ 28 w 223"/>
                <a:gd name="T83" fmla="*/ 211 h 490"/>
                <a:gd name="T84" fmla="*/ 31 w 223"/>
                <a:gd name="T85" fmla="*/ 188 h 490"/>
                <a:gd name="T86" fmla="*/ 34 w 223"/>
                <a:gd name="T87" fmla="*/ 173 h 490"/>
                <a:gd name="T88" fmla="*/ 42 w 223"/>
                <a:gd name="T89" fmla="*/ 147 h 490"/>
                <a:gd name="T90" fmla="*/ 38 w 223"/>
                <a:gd name="T91" fmla="*/ 136 h 490"/>
                <a:gd name="T92" fmla="*/ 35 w 223"/>
                <a:gd name="T93" fmla="*/ 127 h 490"/>
                <a:gd name="T94" fmla="*/ 38 w 223"/>
                <a:gd name="T95" fmla="*/ 108 h 490"/>
                <a:gd name="T96" fmla="*/ 39 w 223"/>
                <a:gd name="T97" fmla="*/ 93 h 490"/>
                <a:gd name="T98" fmla="*/ 51 w 223"/>
                <a:gd name="T99" fmla="*/ 69 h 490"/>
                <a:gd name="T100" fmla="*/ 56 w 223"/>
                <a:gd name="T101" fmla="*/ 58 h 490"/>
                <a:gd name="T102" fmla="*/ 56 w 223"/>
                <a:gd name="T103" fmla="*/ 37 h 490"/>
                <a:gd name="T104" fmla="*/ 73 w 223"/>
                <a:gd name="T105" fmla="*/ 9 h 490"/>
                <a:gd name="T106" fmla="*/ 100 w 223"/>
                <a:gd name="T107" fmla="*/ 5 h 490"/>
                <a:gd name="T108" fmla="*/ 121 w 223"/>
                <a:gd name="T109" fmla="*/ 4 h 490"/>
                <a:gd name="T110" fmla="*/ 60 w 223"/>
                <a:gd name="T111" fmla="*/ 453 h 490"/>
                <a:gd name="T112" fmla="*/ 93 w 223"/>
                <a:gd name="T113" fmla="*/ 483 h 490"/>
                <a:gd name="T114" fmla="*/ 55 w 223"/>
                <a:gd name="T115" fmla="*/ 487 h 490"/>
                <a:gd name="T116" fmla="*/ 103 w 223"/>
                <a:gd name="T117" fmla="*/ 48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3" h="490">
                  <a:moveTo>
                    <a:pt x="122" y="5"/>
                  </a:moveTo>
                  <a:cubicBezTo>
                    <a:pt x="123" y="6"/>
                    <a:pt x="123" y="6"/>
                    <a:pt x="123" y="6"/>
                  </a:cubicBezTo>
                  <a:cubicBezTo>
                    <a:pt x="123" y="6"/>
                    <a:pt x="123" y="6"/>
                    <a:pt x="123" y="6"/>
                  </a:cubicBezTo>
                  <a:cubicBezTo>
                    <a:pt x="123" y="7"/>
                    <a:pt x="123" y="7"/>
                    <a:pt x="125" y="8"/>
                  </a:cubicBezTo>
                  <a:cubicBezTo>
                    <a:pt x="131" y="14"/>
                    <a:pt x="126" y="12"/>
                    <a:pt x="135" y="19"/>
                  </a:cubicBezTo>
                  <a:cubicBezTo>
                    <a:pt x="135" y="19"/>
                    <a:pt x="135" y="19"/>
                    <a:pt x="135" y="19"/>
                  </a:cubicBezTo>
                  <a:cubicBezTo>
                    <a:pt x="138" y="22"/>
                    <a:pt x="137" y="20"/>
                    <a:pt x="140" y="23"/>
                  </a:cubicBezTo>
                  <a:cubicBezTo>
                    <a:pt x="140" y="24"/>
                    <a:pt x="140" y="24"/>
                    <a:pt x="140" y="24"/>
                  </a:cubicBezTo>
                  <a:cubicBezTo>
                    <a:pt x="144" y="26"/>
                    <a:pt x="147" y="27"/>
                    <a:pt x="151" y="27"/>
                  </a:cubicBezTo>
                  <a:cubicBezTo>
                    <a:pt x="155" y="29"/>
                    <a:pt x="158" y="31"/>
                    <a:pt x="159" y="32"/>
                  </a:cubicBezTo>
                  <a:cubicBezTo>
                    <a:pt x="169" y="38"/>
                    <a:pt x="166" y="35"/>
                    <a:pt x="170" y="38"/>
                  </a:cubicBezTo>
                  <a:cubicBezTo>
                    <a:pt x="170" y="39"/>
                    <a:pt x="170" y="39"/>
                    <a:pt x="170" y="39"/>
                  </a:cubicBezTo>
                  <a:cubicBezTo>
                    <a:pt x="171" y="39"/>
                    <a:pt x="171" y="39"/>
                    <a:pt x="171" y="39"/>
                  </a:cubicBezTo>
                  <a:cubicBezTo>
                    <a:pt x="172" y="38"/>
                    <a:pt x="172" y="38"/>
                    <a:pt x="172" y="38"/>
                  </a:cubicBezTo>
                  <a:cubicBezTo>
                    <a:pt x="174" y="39"/>
                    <a:pt x="175" y="39"/>
                    <a:pt x="176" y="41"/>
                  </a:cubicBezTo>
                  <a:cubicBezTo>
                    <a:pt x="178" y="42"/>
                    <a:pt x="178" y="43"/>
                    <a:pt x="179" y="44"/>
                  </a:cubicBezTo>
                  <a:cubicBezTo>
                    <a:pt x="179" y="45"/>
                    <a:pt x="179" y="45"/>
                    <a:pt x="179" y="45"/>
                  </a:cubicBezTo>
                  <a:cubicBezTo>
                    <a:pt x="179" y="46"/>
                    <a:pt x="179" y="46"/>
                    <a:pt x="179" y="46"/>
                  </a:cubicBezTo>
                  <a:cubicBezTo>
                    <a:pt x="179" y="46"/>
                    <a:pt x="179" y="46"/>
                    <a:pt x="179" y="46"/>
                  </a:cubicBezTo>
                  <a:cubicBezTo>
                    <a:pt x="178" y="47"/>
                    <a:pt x="178" y="47"/>
                    <a:pt x="177" y="48"/>
                  </a:cubicBezTo>
                  <a:cubicBezTo>
                    <a:pt x="177" y="48"/>
                    <a:pt x="177" y="48"/>
                    <a:pt x="177" y="48"/>
                  </a:cubicBezTo>
                  <a:cubicBezTo>
                    <a:pt x="177" y="50"/>
                    <a:pt x="176" y="50"/>
                    <a:pt x="176" y="51"/>
                  </a:cubicBezTo>
                  <a:cubicBezTo>
                    <a:pt x="175" y="52"/>
                    <a:pt x="175" y="52"/>
                    <a:pt x="174" y="53"/>
                  </a:cubicBezTo>
                  <a:cubicBezTo>
                    <a:pt x="173" y="54"/>
                    <a:pt x="173" y="54"/>
                    <a:pt x="173" y="54"/>
                  </a:cubicBezTo>
                  <a:cubicBezTo>
                    <a:pt x="173" y="54"/>
                    <a:pt x="173" y="54"/>
                    <a:pt x="173" y="54"/>
                  </a:cubicBezTo>
                  <a:cubicBezTo>
                    <a:pt x="173" y="55"/>
                    <a:pt x="173" y="55"/>
                    <a:pt x="173" y="55"/>
                  </a:cubicBezTo>
                  <a:cubicBezTo>
                    <a:pt x="173" y="55"/>
                    <a:pt x="173" y="55"/>
                    <a:pt x="173" y="55"/>
                  </a:cubicBezTo>
                  <a:cubicBezTo>
                    <a:pt x="172" y="57"/>
                    <a:pt x="172" y="57"/>
                    <a:pt x="172" y="59"/>
                  </a:cubicBezTo>
                  <a:cubicBezTo>
                    <a:pt x="172" y="59"/>
                    <a:pt x="172" y="59"/>
                    <a:pt x="172" y="59"/>
                  </a:cubicBezTo>
                  <a:cubicBezTo>
                    <a:pt x="172" y="60"/>
                    <a:pt x="172" y="60"/>
                    <a:pt x="172" y="60"/>
                  </a:cubicBezTo>
                  <a:cubicBezTo>
                    <a:pt x="172" y="61"/>
                    <a:pt x="172" y="61"/>
                    <a:pt x="172" y="61"/>
                  </a:cubicBezTo>
                  <a:cubicBezTo>
                    <a:pt x="171" y="61"/>
                    <a:pt x="171" y="61"/>
                    <a:pt x="171" y="61"/>
                  </a:cubicBezTo>
                  <a:cubicBezTo>
                    <a:pt x="171" y="61"/>
                    <a:pt x="171" y="61"/>
                    <a:pt x="171" y="61"/>
                  </a:cubicBezTo>
                  <a:cubicBezTo>
                    <a:pt x="171" y="62"/>
                    <a:pt x="171" y="62"/>
                    <a:pt x="171" y="62"/>
                  </a:cubicBezTo>
                  <a:cubicBezTo>
                    <a:pt x="171" y="62"/>
                    <a:pt x="171" y="62"/>
                    <a:pt x="171" y="62"/>
                  </a:cubicBezTo>
                  <a:cubicBezTo>
                    <a:pt x="170" y="62"/>
                    <a:pt x="170" y="62"/>
                    <a:pt x="170" y="62"/>
                  </a:cubicBezTo>
                  <a:cubicBezTo>
                    <a:pt x="170" y="63"/>
                    <a:pt x="170" y="63"/>
                    <a:pt x="170" y="63"/>
                  </a:cubicBezTo>
                  <a:cubicBezTo>
                    <a:pt x="169" y="63"/>
                    <a:pt x="169" y="63"/>
                    <a:pt x="169" y="63"/>
                  </a:cubicBezTo>
                  <a:cubicBezTo>
                    <a:pt x="169" y="64"/>
                    <a:pt x="169" y="64"/>
                    <a:pt x="169" y="64"/>
                  </a:cubicBezTo>
                  <a:cubicBezTo>
                    <a:pt x="168" y="65"/>
                    <a:pt x="168" y="65"/>
                    <a:pt x="168" y="65"/>
                  </a:cubicBezTo>
                  <a:cubicBezTo>
                    <a:pt x="168" y="66"/>
                    <a:pt x="168" y="66"/>
                    <a:pt x="168" y="66"/>
                  </a:cubicBezTo>
                  <a:cubicBezTo>
                    <a:pt x="167" y="66"/>
                    <a:pt x="167" y="66"/>
                    <a:pt x="167" y="66"/>
                  </a:cubicBezTo>
                  <a:cubicBezTo>
                    <a:pt x="168" y="68"/>
                    <a:pt x="168" y="68"/>
                    <a:pt x="168" y="68"/>
                  </a:cubicBezTo>
                  <a:cubicBezTo>
                    <a:pt x="178" y="67"/>
                    <a:pt x="174" y="68"/>
                    <a:pt x="184" y="70"/>
                  </a:cubicBezTo>
                  <a:cubicBezTo>
                    <a:pt x="186" y="69"/>
                    <a:pt x="186" y="69"/>
                    <a:pt x="186" y="69"/>
                  </a:cubicBezTo>
                  <a:cubicBezTo>
                    <a:pt x="187" y="69"/>
                    <a:pt x="187" y="69"/>
                    <a:pt x="187" y="69"/>
                  </a:cubicBezTo>
                  <a:cubicBezTo>
                    <a:pt x="188" y="70"/>
                    <a:pt x="188" y="70"/>
                    <a:pt x="188" y="70"/>
                  </a:cubicBezTo>
                  <a:cubicBezTo>
                    <a:pt x="189" y="70"/>
                    <a:pt x="189" y="70"/>
                    <a:pt x="189" y="70"/>
                  </a:cubicBezTo>
                  <a:cubicBezTo>
                    <a:pt x="190" y="70"/>
                    <a:pt x="190" y="70"/>
                    <a:pt x="190" y="70"/>
                  </a:cubicBezTo>
                  <a:cubicBezTo>
                    <a:pt x="191" y="70"/>
                    <a:pt x="191" y="70"/>
                    <a:pt x="191" y="70"/>
                  </a:cubicBezTo>
                  <a:cubicBezTo>
                    <a:pt x="192" y="71"/>
                    <a:pt x="192" y="71"/>
                    <a:pt x="192" y="71"/>
                  </a:cubicBezTo>
                  <a:cubicBezTo>
                    <a:pt x="193" y="71"/>
                    <a:pt x="193" y="71"/>
                    <a:pt x="193" y="71"/>
                  </a:cubicBezTo>
                  <a:cubicBezTo>
                    <a:pt x="194" y="69"/>
                    <a:pt x="193" y="70"/>
                    <a:pt x="194" y="68"/>
                  </a:cubicBezTo>
                  <a:cubicBezTo>
                    <a:pt x="195" y="68"/>
                    <a:pt x="195" y="68"/>
                    <a:pt x="195" y="68"/>
                  </a:cubicBezTo>
                  <a:cubicBezTo>
                    <a:pt x="196" y="68"/>
                    <a:pt x="196" y="68"/>
                    <a:pt x="196" y="68"/>
                  </a:cubicBezTo>
                  <a:cubicBezTo>
                    <a:pt x="198" y="68"/>
                    <a:pt x="197" y="68"/>
                    <a:pt x="198" y="68"/>
                  </a:cubicBezTo>
                  <a:cubicBezTo>
                    <a:pt x="199" y="69"/>
                    <a:pt x="199" y="69"/>
                    <a:pt x="199" y="69"/>
                  </a:cubicBezTo>
                  <a:cubicBezTo>
                    <a:pt x="200" y="69"/>
                    <a:pt x="200" y="69"/>
                    <a:pt x="200" y="69"/>
                  </a:cubicBezTo>
                  <a:cubicBezTo>
                    <a:pt x="201" y="68"/>
                    <a:pt x="201" y="68"/>
                    <a:pt x="201" y="68"/>
                  </a:cubicBezTo>
                  <a:cubicBezTo>
                    <a:pt x="201" y="67"/>
                    <a:pt x="201" y="67"/>
                    <a:pt x="201" y="67"/>
                  </a:cubicBezTo>
                  <a:cubicBezTo>
                    <a:pt x="201" y="66"/>
                    <a:pt x="201" y="66"/>
                    <a:pt x="201" y="66"/>
                  </a:cubicBezTo>
                  <a:cubicBezTo>
                    <a:pt x="202" y="66"/>
                    <a:pt x="202" y="66"/>
                    <a:pt x="202" y="66"/>
                  </a:cubicBezTo>
                  <a:cubicBezTo>
                    <a:pt x="203" y="65"/>
                    <a:pt x="203" y="65"/>
                    <a:pt x="203" y="65"/>
                  </a:cubicBezTo>
                  <a:cubicBezTo>
                    <a:pt x="203" y="65"/>
                    <a:pt x="203" y="65"/>
                    <a:pt x="203" y="65"/>
                  </a:cubicBezTo>
                  <a:cubicBezTo>
                    <a:pt x="203" y="64"/>
                    <a:pt x="203" y="64"/>
                    <a:pt x="203" y="64"/>
                  </a:cubicBezTo>
                  <a:cubicBezTo>
                    <a:pt x="204" y="64"/>
                    <a:pt x="204" y="64"/>
                    <a:pt x="204" y="64"/>
                  </a:cubicBezTo>
                  <a:cubicBezTo>
                    <a:pt x="206" y="63"/>
                    <a:pt x="206" y="63"/>
                    <a:pt x="206" y="63"/>
                  </a:cubicBezTo>
                  <a:cubicBezTo>
                    <a:pt x="207" y="63"/>
                    <a:pt x="207" y="63"/>
                    <a:pt x="207" y="63"/>
                  </a:cubicBezTo>
                  <a:cubicBezTo>
                    <a:pt x="207" y="62"/>
                    <a:pt x="207" y="62"/>
                    <a:pt x="207" y="62"/>
                  </a:cubicBezTo>
                  <a:cubicBezTo>
                    <a:pt x="207" y="62"/>
                    <a:pt x="207" y="62"/>
                    <a:pt x="207" y="62"/>
                  </a:cubicBezTo>
                  <a:cubicBezTo>
                    <a:pt x="208" y="61"/>
                    <a:pt x="208" y="61"/>
                    <a:pt x="208" y="61"/>
                  </a:cubicBezTo>
                  <a:cubicBezTo>
                    <a:pt x="209" y="61"/>
                    <a:pt x="209" y="61"/>
                    <a:pt x="209" y="61"/>
                  </a:cubicBezTo>
                  <a:cubicBezTo>
                    <a:pt x="209" y="60"/>
                    <a:pt x="209" y="60"/>
                    <a:pt x="209" y="60"/>
                  </a:cubicBezTo>
                  <a:cubicBezTo>
                    <a:pt x="209" y="60"/>
                    <a:pt x="209" y="60"/>
                    <a:pt x="209" y="60"/>
                  </a:cubicBezTo>
                  <a:cubicBezTo>
                    <a:pt x="210" y="60"/>
                    <a:pt x="210" y="60"/>
                    <a:pt x="210" y="60"/>
                  </a:cubicBezTo>
                  <a:cubicBezTo>
                    <a:pt x="212" y="55"/>
                    <a:pt x="212" y="52"/>
                    <a:pt x="212" y="46"/>
                  </a:cubicBezTo>
                  <a:cubicBezTo>
                    <a:pt x="213" y="46"/>
                    <a:pt x="213" y="46"/>
                    <a:pt x="213" y="46"/>
                  </a:cubicBezTo>
                  <a:cubicBezTo>
                    <a:pt x="214" y="47"/>
                    <a:pt x="214" y="47"/>
                    <a:pt x="214" y="47"/>
                  </a:cubicBezTo>
                  <a:cubicBezTo>
                    <a:pt x="214" y="47"/>
                    <a:pt x="214" y="47"/>
                    <a:pt x="214" y="47"/>
                  </a:cubicBezTo>
                  <a:cubicBezTo>
                    <a:pt x="215" y="46"/>
                    <a:pt x="215" y="46"/>
                    <a:pt x="216" y="46"/>
                  </a:cubicBezTo>
                  <a:cubicBezTo>
                    <a:pt x="217" y="46"/>
                    <a:pt x="217" y="46"/>
                    <a:pt x="217" y="46"/>
                  </a:cubicBezTo>
                  <a:cubicBezTo>
                    <a:pt x="217" y="46"/>
                    <a:pt x="217" y="46"/>
                    <a:pt x="217" y="46"/>
                  </a:cubicBezTo>
                  <a:cubicBezTo>
                    <a:pt x="218" y="45"/>
                    <a:pt x="218" y="45"/>
                    <a:pt x="218" y="45"/>
                  </a:cubicBezTo>
                  <a:cubicBezTo>
                    <a:pt x="218" y="46"/>
                    <a:pt x="218" y="46"/>
                    <a:pt x="218" y="46"/>
                  </a:cubicBezTo>
                  <a:cubicBezTo>
                    <a:pt x="219" y="46"/>
                    <a:pt x="219" y="46"/>
                    <a:pt x="219" y="46"/>
                  </a:cubicBezTo>
                  <a:cubicBezTo>
                    <a:pt x="220" y="47"/>
                    <a:pt x="220" y="47"/>
                    <a:pt x="220" y="47"/>
                  </a:cubicBezTo>
                  <a:cubicBezTo>
                    <a:pt x="221" y="47"/>
                    <a:pt x="221" y="47"/>
                    <a:pt x="221" y="47"/>
                  </a:cubicBezTo>
                  <a:cubicBezTo>
                    <a:pt x="221" y="49"/>
                    <a:pt x="221" y="49"/>
                    <a:pt x="221" y="51"/>
                  </a:cubicBezTo>
                  <a:cubicBezTo>
                    <a:pt x="222" y="53"/>
                    <a:pt x="222" y="52"/>
                    <a:pt x="223" y="54"/>
                  </a:cubicBezTo>
                  <a:cubicBezTo>
                    <a:pt x="223" y="55"/>
                    <a:pt x="223" y="55"/>
                    <a:pt x="223" y="55"/>
                  </a:cubicBezTo>
                  <a:cubicBezTo>
                    <a:pt x="223" y="56"/>
                    <a:pt x="223" y="56"/>
                    <a:pt x="223" y="56"/>
                  </a:cubicBezTo>
                  <a:cubicBezTo>
                    <a:pt x="222" y="58"/>
                    <a:pt x="222" y="59"/>
                    <a:pt x="222" y="61"/>
                  </a:cubicBezTo>
                  <a:cubicBezTo>
                    <a:pt x="222" y="61"/>
                    <a:pt x="222" y="61"/>
                    <a:pt x="222" y="61"/>
                  </a:cubicBezTo>
                  <a:cubicBezTo>
                    <a:pt x="223" y="62"/>
                    <a:pt x="223" y="62"/>
                    <a:pt x="223" y="62"/>
                  </a:cubicBezTo>
                  <a:cubicBezTo>
                    <a:pt x="222" y="64"/>
                    <a:pt x="222" y="63"/>
                    <a:pt x="221" y="65"/>
                  </a:cubicBezTo>
                  <a:cubicBezTo>
                    <a:pt x="220" y="66"/>
                    <a:pt x="220" y="66"/>
                    <a:pt x="220" y="66"/>
                  </a:cubicBezTo>
                  <a:cubicBezTo>
                    <a:pt x="220" y="66"/>
                    <a:pt x="220" y="66"/>
                    <a:pt x="220" y="66"/>
                  </a:cubicBezTo>
                  <a:cubicBezTo>
                    <a:pt x="219" y="67"/>
                    <a:pt x="219" y="67"/>
                    <a:pt x="219" y="67"/>
                  </a:cubicBezTo>
                  <a:cubicBezTo>
                    <a:pt x="218" y="67"/>
                    <a:pt x="218" y="67"/>
                    <a:pt x="218" y="67"/>
                  </a:cubicBezTo>
                  <a:cubicBezTo>
                    <a:pt x="218" y="67"/>
                    <a:pt x="218" y="67"/>
                    <a:pt x="218" y="67"/>
                  </a:cubicBezTo>
                  <a:cubicBezTo>
                    <a:pt x="217" y="68"/>
                    <a:pt x="217" y="68"/>
                    <a:pt x="217" y="68"/>
                  </a:cubicBezTo>
                  <a:cubicBezTo>
                    <a:pt x="216" y="69"/>
                    <a:pt x="216" y="69"/>
                    <a:pt x="216" y="69"/>
                  </a:cubicBezTo>
                  <a:cubicBezTo>
                    <a:pt x="216" y="69"/>
                    <a:pt x="216" y="69"/>
                    <a:pt x="216" y="69"/>
                  </a:cubicBezTo>
                  <a:cubicBezTo>
                    <a:pt x="215" y="69"/>
                    <a:pt x="215" y="69"/>
                    <a:pt x="214" y="70"/>
                  </a:cubicBezTo>
                  <a:cubicBezTo>
                    <a:pt x="213" y="70"/>
                    <a:pt x="213" y="70"/>
                    <a:pt x="213" y="70"/>
                  </a:cubicBezTo>
                  <a:cubicBezTo>
                    <a:pt x="212" y="70"/>
                    <a:pt x="212" y="70"/>
                    <a:pt x="212" y="70"/>
                  </a:cubicBezTo>
                  <a:cubicBezTo>
                    <a:pt x="212" y="70"/>
                    <a:pt x="212" y="70"/>
                    <a:pt x="212" y="70"/>
                  </a:cubicBezTo>
                  <a:cubicBezTo>
                    <a:pt x="211" y="71"/>
                    <a:pt x="211" y="71"/>
                    <a:pt x="211" y="71"/>
                  </a:cubicBezTo>
                  <a:cubicBezTo>
                    <a:pt x="211" y="71"/>
                    <a:pt x="211" y="71"/>
                    <a:pt x="211" y="71"/>
                  </a:cubicBezTo>
                  <a:cubicBezTo>
                    <a:pt x="210" y="71"/>
                    <a:pt x="210" y="71"/>
                    <a:pt x="210" y="71"/>
                  </a:cubicBezTo>
                  <a:cubicBezTo>
                    <a:pt x="210" y="71"/>
                    <a:pt x="210" y="71"/>
                    <a:pt x="210" y="71"/>
                  </a:cubicBezTo>
                  <a:cubicBezTo>
                    <a:pt x="209" y="72"/>
                    <a:pt x="209" y="72"/>
                    <a:pt x="209" y="72"/>
                  </a:cubicBezTo>
                  <a:cubicBezTo>
                    <a:pt x="209" y="73"/>
                    <a:pt x="209" y="73"/>
                    <a:pt x="209" y="73"/>
                  </a:cubicBezTo>
                  <a:cubicBezTo>
                    <a:pt x="209" y="73"/>
                    <a:pt x="209" y="73"/>
                    <a:pt x="209" y="73"/>
                  </a:cubicBezTo>
                  <a:cubicBezTo>
                    <a:pt x="208" y="74"/>
                    <a:pt x="208" y="74"/>
                    <a:pt x="208" y="74"/>
                  </a:cubicBezTo>
                  <a:cubicBezTo>
                    <a:pt x="207" y="74"/>
                    <a:pt x="207" y="74"/>
                    <a:pt x="207" y="74"/>
                  </a:cubicBezTo>
                  <a:cubicBezTo>
                    <a:pt x="207" y="74"/>
                    <a:pt x="207" y="74"/>
                    <a:pt x="207" y="74"/>
                  </a:cubicBezTo>
                  <a:cubicBezTo>
                    <a:pt x="207" y="75"/>
                    <a:pt x="207" y="75"/>
                    <a:pt x="207" y="75"/>
                  </a:cubicBezTo>
                  <a:cubicBezTo>
                    <a:pt x="205" y="75"/>
                    <a:pt x="205" y="75"/>
                    <a:pt x="205" y="75"/>
                  </a:cubicBezTo>
                  <a:cubicBezTo>
                    <a:pt x="204" y="76"/>
                    <a:pt x="204" y="76"/>
                    <a:pt x="204" y="76"/>
                  </a:cubicBezTo>
                  <a:cubicBezTo>
                    <a:pt x="203" y="77"/>
                    <a:pt x="204" y="77"/>
                    <a:pt x="203" y="78"/>
                  </a:cubicBezTo>
                  <a:cubicBezTo>
                    <a:pt x="201" y="78"/>
                    <a:pt x="202" y="78"/>
                    <a:pt x="200" y="79"/>
                  </a:cubicBezTo>
                  <a:cubicBezTo>
                    <a:pt x="200" y="80"/>
                    <a:pt x="200" y="80"/>
                    <a:pt x="200" y="80"/>
                  </a:cubicBezTo>
                  <a:cubicBezTo>
                    <a:pt x="200" y="80"/>
                    <a:pt x="200" y="80"/>
                    <a:pt x="200" y="80"/>
                  </a:cubicBezTo>
                  <a:cubicBezTo>
                    <a:pt x="201" y="81"/>
                    <a:pt x="201" y="81"/>
                    <a:pt x="201" y="81"/>
                  </a:cubicBezTo>
                  <a:cubicBezTo>
                    <a:pt x="200" y="81"/>
                    <a:pt x="200" y="81"/>
                    <a:pt x="200" y="81"/>
                  </a:cubicBezTo>
                  <a:cubicBezTo>
                    <a:pt x="200" y="81"/>
                    <a:pt x="200" y="81"/>
                    <a:pt x="200" y="81"/>
                  </a:cubicBezTo>
                  <a:cubicBezTo>
                    <a:pt x="199" y="81"/>
                    <a:pt x="199" y="81"/>
                    <a:pt x="199" y="81"/>
                  </a:cubicBezTo>
                  <a:cubicBezTo>
                    <a:pt x="198" y="81"/>
                    <a:pt x="198" y="81"/>
                    <a:pt x="198" y="81"/>
                  </a:cubicBezTo>
                  <a:cubicBezTo>
                    <a:pt x="198" y="81"/>
                    <a:pt x="198" y="81"/>
                    <a:pt x="198" y="81"/>
                  </a:cubicBezTo>
                  <a:cubicBezTo>
                    <a:pt x="198" y="82"/>
                    <a:pt x="198" y="82"/>
                    <a:pt x="198" y="82"/>
                  </a:cubicBezTo>
                  <a:cubicBezTo>
                    <a:pt x="198" y="82"/>
                    <a:pt x="198" y="82"/>
                    <a:pt x="198" y="82"/>
                  </a:cubicBezTo>
                  <a:cubicBezTo>
                    <a:pt x="198" y="82"/>
                    <a:pt x="198" y="82"/>
                    <a:pt x="198" y="82"/>
                  </a:cubicBezTo>
                  <a:cubicBezTo>
                    <a:pt x="197" y="83"/>
                    <a:pt x="197" y="83"/>
                    <a:pt x="197" y="83"/>
                  </a:cubicBezTo>
                  <a:cubicBezTo>
                    <a:pt x="197" y="83"/>
                    <a:pt x="197" y="83"/>
                    <a:pt x="197" y="83"/>
                  </a:cubicBezTo>
                  <a:cubicBezTo>
                    <a:pt x="197" y="84"/>
                    <a:pt x="197" y="84"/>
                    <a:pt x="197" y="84"/>
                  </a:cubicBezTo>
                  <a:cubicBezTo>
                    <a:pt x="196" y="85"/>
                    <a:pt x="196" y="85"/>
                    <a:pt x="194" y="86"/>
                  </a:cubicBezTo>
                  <a:cubicBezTo>
                    <a:pt x="192" y="90"/>
                    <a:pt x="194" y="87"/>
                    <a:pt x="192" y="90"/>
                  </a:cubicBezTo>
                  <a:cubicBezTo>
                    <a:pt x="191" y="91"/>
                    <a:pt x="191" y="91"/>
                    <a:pt x="191" y="91"/>
                  </a:cubicBezTo>
                  <a:cubicBezTo>
                    <a:pt x="190" y="92"/>
                    <a:pt x="190" y="92"/>
                    <a:pt x="190" y="92"/>
                  </a:cubicBezTo>
                  <a:cubicBezTo>
                    <a:pt x="189" y="94"/>
                    <a:pt x="187" y="97"/>
                    <a:pt x="183" y="99"/>
                  </a:cubicBezTo>
                  <a:cubicBezTo>
                    <a:pt x="182" y="100"/>
                    <a:pt x="182" y="100"/>
                    <a:pt x="182" y="100"/>
                  </a:cubicBezTo>
                  <a:cubicBezTo>
                    <a:pt x="182" y="101"/>
                    <a:pt x="182" y="101"/>
                    <a:pt x="182" y="101"/>
                  </a:cubicBezTo>
                  <a:cubicBezTo>
                    <a:pt x="180" y="104"/>
                    <a:pt x="181" y="102"/>
                    <a:pt x="178" y="105"/>
                  </a:cubicBezTo>
                  <a:cubicBezTo>
                    <a:pt x="178" y="106"/>
                    <a:pt x="178" y="106"/>
                    <a:pt x="178" y="106"/>
                  </a:cubicBezTo>
                  <a:cubicBezTo>
                    <a:pt x="178" y="107"/>
                    <a:pt x="178" y="107"/>
                    <a:pt x="176" y="108"/>
                  </a:cubicBezTo>
                  <a:cubicBezTo>
                    <a:pt x="176" y="110"/>
                    <a:pt x="176" y="110"/>
                    <a:pt x="176" y="110"/>
                  </a:cubicBezTo>
                  <a:cubicBezTo>
                    <a:pt x="176" y="111"/>
                    <a:pt x="176" y="111"/>
                    <a:pt x="176" y="111"/>
                  </a:cubicBezTo>
                  <a:cubicBezTo>
                    <a:pt x="177" y="113"/>
                    <a:pt x="177" y="113"/>
                    <a:pt x="177" y="113"/>
                  </a:cubicBezTo>
                  <a:cubicBezTo>
                    <a:pt x="176" y="114"/>
                    <a:pt x="176" y="114"/>
                    <a:pt x="176" y="114"/>
                  </a:cubicBezTo>
                  <a:cubicBezTo>
                    <a:pt x="176" y="114"/>
                    <a:pt x="176" y="114"/>
                    <a:pt x="176" y="114"/>
                  </a:cubicBezTo>
                  <a:cubicBezTo>
                    <a:pt x="176" y="115"/>
                    <a:pt x="176" y="115"/>
                    <a:pt x="176" y="115"/>
                  </a:cubicBezTo>
                  <a:cubicBezTo>
                    <a:pt x="176" y="115"/>
                    <a:pt x="176" y="115"/>
                    <a:pt x="176" y="115"/>
                  </a:cubicBezTo>
                  <a:cubicBezTo>
                    <a:pt x="176" y="118"/>
                    <a:pt x="175" y="119"/>
                    <a:pt x="174" y="120"/>
                  </a:cubicBezTo>
                  <a:cubicBezTo>
                    <a:pt x="174" y="121"/>
                    <a:pt x="174" y="121"/>
                    <a:pt x="174" y="121"/>
                  </a:cubicBezTo>
                  <a:cubicBezTo>
                    <a:pt x="174" y="122"/>
                    <a:pt x="174" y="122"/>
                    <a:pt x="174" y="122"/>
                  </a:cubicBezTo>
                  <a:cubicBezTo>
                    <a:pt x="175" y="123"/>
                    <a:pt x="175" y="123"/>
                    <a:pt x="175" y="123"/>
                  </a:cubicBezTo>
                  <a:cubicBezTo>
                    <a:pt x="175" y="124"/>
                    <a:pt x="174" y="124"/>
                    <a:pt x="174" y="125"/>
                  </a:cubicBezTo>
                  <a:cubicBezTo>
                    <a:pt x="173" y="126"/>
                    <a:pt x="173" y="126"/>
                    <a:pt x="173" y="126"/>
                  </a:cubicBezTo>
                  <a:cubicBezTo>
                    <a:pt x="173" y="126"/>
                    <a:pt x="173" y="126"/>
                    <a:pt x="173" y="126"/>
                  </a:cubicBezTo>
                  <a:cubicBezTo>
                    <a:pt x="172" y="127"/>
                    <a:pt x="172" y="127"/>
                    <a:pt x="172" y="127"/>
                  </a:cubicBezTo>
                  <a:cubicBezTo>
                    <a:pt x="173" y="128"/>
                    <a:pt x="173" y="128"/>
                    <a:pt x="173" y="128"/>
                  </a:cubicBezTo>
                  <a:cubicBezTo>
                    <a:pt x="173" y="129"/>
                    <a:pt x="173" y="129"/>
                    <a:pt x="173" y="129"/>
                  </a:cubicBezTo>
                  <a:cubicBezTo>
                    <a:pt x="172" y="130"/>
                    <a:pt x="172" y="130"/>
                    <a:pt x="172" y="130"/>
                  </a:cubicBezTo>
                  <a:cubicBezTo>
                    <a:pt x="173" y="131"/>
                    <a:pt x="173" y="131"/>
                    <a:pt x="173" y="131"/>
                  </a:cubicBezTo>
                  <a:cubicBezTo>
                    <a:pt x="173" y="131"/>
                    <a:pt x="173" y="131"/>
                    <a:pt x="173" y="131"/>
                  </a:cubicBezTo>
                  <a:cubicBezTo>
                    <a:pt x="173" y="132"/>
                    <a:pt x="173" y="132"/>
                    <a:pt x="173" y="132"/>
                  </a:cubicBezTo>
                  <a:cubicBezTo>
                    <a:pt x="172" y="135"/>
                    <a:pt x="172" y="134"/>
                    <a:pt x="172" y="136"/>
                  </a:cubicBezTo>
                  <a:cubicBezTo>
                    <a:pt x="173" y="141"/>
                    <a:pt x="173" y="141"/>
                    <a:pt x="173" y="141"/>
                  </a:cubicBezTo>
                  <a:cubicBezTo>
                    <a:pt x="172" y="142"/>
                    <a:pt x="172" y="141"/>
                    <a:pt x="172" y="142"/>
                  </a:cubicBezTo>
                  <a:cubicBezTo>
                    <a:pt x="171" y="142"/>
                    <a:pt x="171" y="142"/>
                    <a:pt x="171" y="142"/>
                  </a:cubicBezTo>
                  <a:cubicBezTo>
                    <a:pt x="170" y="142"/>
                    <a:pt x="170" y="142"/>
                    <a:pt x="170" y="142"/>
                  </a:cubicBezTo>
                  <a:cubicBezTo>
                    <a:pt x="170" y="143"/>
                    <a:pt x="170" y="143"/>
                    <a:pt x="170" y="143"/>
                  </a:cubicBezTo>
                  <a:cubicBezTo>
                    <a:pt x="169" y="145"/>
                    <a:pt x="170" y="144"/>
                    <a:pt x="168" y="150"/>
                  </a:cubicBezTo>
                  <a:cubicBezTo>
                    <a:pt x="169" y="154"/>
                    <a:pt x="169" y="151"/>
                    <a:pt x="170" y="157"/>
                  </a:cubicBezTo>
                  <a:cubicBezTo>
                    <a:pt x="170" y="158"/>
                    <a:pt x="170" y="158"/>
                    <a:pt x="170" y="158"/>
                  </a:cubicBezTo>
                  <a:cubicBezTo>
                    <a:pt x="169" y="158"/>
                    <a:pt x="169" y="158"/>
                    <a:pt x="169" y="158"/>
                  </a:cubicBezTo>
                  <a:cubicBezTo>
                    <a:pt x="169" y="159"/>
                    <a:pt x="169" y="159"/>
                    <a:pt x="169" y="159"/>
                  </a:cubicBezTo>
                  <a:cubicBezTo>
                    <a:pt x="169" y="162"/>
                    <a:pt x="169" y="161"/>
                    <a:pt x="171" y="164"/>
                  </a:cubicBezTo>
                  <a:cubicBezTo>
                    <a:pt x="178" y="168"/>
                    <a:pt x="178" y="167"/>
                    <a:pt x="182" y="171"/>
                  </a:cubicBezTo>
                  <a:cubicBezTo>
                    <a:pt x="184" y="173"/>
                    <a:pt x="184" y="173"/>
                    <a:pt x="184" y="173"/>
                  </a:cubicBezTo>
                  <a:cubicBezTo>
                    <a:pt x="184" y="175"/>
                    <a:pt x="184" y="175"/>
                    <a:pt x="184" y="175"/>
                  </a:cubicBezTo>
                  <a:cubicBezTo>
                    <a:pt x="182" y="178"/>
                    <a:pt x="182" y="178"/>
                    <a:pt x="182" y="178"/>
                  </a:cubicBezTo>
                  <a:cubicBezTo>
                    <a:pt x="181" y="181"/>
                    <a:pt x="181" y="181"/>
                    <a:pt x="181" y="181"/>
                  </a:cubicBezTo>
                  <a:cubicBezTo>
                    <a:pt x="182" y="183"/>
                    <a:pt x="182" y="182"/>
                    <a:pt x="183" y="184"/>
                  </a:cubicBezTo>
                  <a:cubicBezTo>
                    <a:pt x="185" y="186"/>
                    <a:pt x="185" y="186"/>
                    <a:pt x="185" y="186"/>
                  </a:cubicBezTo>
                  <a:cubicBezTo>
                    <a:pt x="186" y="187"/>
                    <a:pt x="186" y="187"/>
                    <a:pt x="186" y="187"/>
                  </a:cubicBezTo>
                  <a:cubicBezTo>
                    <a:pt x="188" y="187"/>
                    <a:pt x="188" y="187"/>
                    <a:pt x="188" y="187"/>
                  </a:cubicBezTo>
                  <a:cubicBezTo>
                    <a:pt x="189" y="188"/>
                    <a:pt x="189" y="187"/>
                    <a:pt x="189" y="188"/>
                  </a:cubicBezTo>
                  <a:cubicBezTo>
                    <a:pt x="189" y="193"/>
                    <a:pt x="189" y="192"/>
                    <a:pt x="189" y="194"/>
                  </a:cubicBezTo>
                  <a:cubicBezTo>
                    <a:pt x="186" y="201"/>
                    <a:pt x="182" y="205"/>
                    <a:pt x="180" y="209"/>
                  </a:cubicBezTo>
                  <a:cubicBezTo>
                    <a:pt x="180" y="211"/>
                    <a:pt x="180" y="211"/>
                    <a:pt x="180" y="211"/>
                  </a:cubicBezTo>
                  <a:cubicBezTo>
                    <a:pt x="171" y="221"/>
                    <a:pt x="146" y="223"/>
                    <a:pt x="134" y="224"/>
                  </a:cubicBezTo>
                  <a:cubicBezTo>
                    <a:pt x="131" y="224"/>
                    <a:pt x="132" y="224"/>
                    <a:pt x="129" y="223"/>
                  </a:cubicBezTo>
                  <a:cubicBezTo>
                    <a:pt x="127" y="222"/>
                    <a:pt x="127" y="222"/>
                    <a:pt x="127" y="222"/>
                  </a:cubicBezTo>
                  <a:cubicBezTo>
                    <a:pt x="126" y="221"/>
                    <a:pt x="126" y="221"/>
                    <a:pt x="126" y="221"/>
                  </a:cubicBezTo>
                  <a:cubicBezTo>
                    <a:pt x="125" y="222"/>
                    <a:pt x="125" y="222"/>
                    <a:pt x="125" y="222"/>
                  </a:cubicBezTo>
                  <a:cubicBezTo>
                    <a:pt x="126" y="224"/>
                    <a:pt x="126" y="224"/>
                    <a:pt x="126" y="224"/>
                  </a:cubicBezTo>
                  <a:cubicBezTo>
                    <a:pt x="126" y="226"/>
                    <a:pt x="126" y="226"/>
                    <a:pt x="126" y="226"/>
                  </a:cubicBezTo>
                  <a:cubicBezTo>
                    <a:pt x="126" y="228"/>
                    <a:pt x="126" y="228"/>
                    <a:pt x="126" y="228"/>
                  </a:cubicBezTo>
                  <a:cubicBezTo>
                    <a:pt x="127" y="228"/>
                    <a:pt x="127" y="228"/>
                    <a:pt x="127" y="228"/>
                  </a:cubicBezTo>
                  <a:cubicBezTo>
                    <a:pt x="128" y="229"/>
                    <a:pt x="128" y="229"/>
                    <a:pt x="129" y="230"/>
                  </a:cubicBezTo>
                  <a:cubicBezTo>
                    <a:pt x="128" y="230"/>
                    <a:pt x="128" y="230"/>
                    <a:pt x="128" y="230"/>
                  </a:cubicBezTo>
                  <a:cubicBezTo>
                    <a:pt x="128" y="231"/>
                    <a:pt x="128" y="231"/>
                    <a:pt x="128" y="231"/>
                  </a:cubicBezTo>
                  <a:cubicBezTo>
                    <a:pt x="129" y="231"/>
                    <a:pt x="129" y="231"/>
                    <a:pt x="129" y="231"/>
                  </a:cubicBezTo>
                  <a:cubicBezTo>
                    <a:pt x="129" y="233"/>
                    <a:pt x="129" y="232"/>
                    <a:pt x="128" y="236"/>
                  </a:cubicBezTo>
                  <a:cubicBezTo>
                    <a:pt x="127" y="237"/>
                    <a:pt x="127" y="237"/>
                    <a:pt x="126" y="237"/>
                  </a:cubicBezTo>
                  <a:cubicBezTo>
                    <a:pt x="125" y="239"/>
                    <a:pt x="125" y="242"/>
                    <a:pt x="125" y="244"/>
                  </a:cubicBezTo>
                  <a:cubicBezTo>
                    <a:pt x="125" y="246"/>
                    <a:pt x="126" y="246"/>
                    <a:pt x="127" y="249"/>
                  </a:cubicBezTo>
                  <a:cubicBezTo>
                    <a:pt x="126" y="251"/>
                    <a:pt x="126" y="251"/>
                    <a:pt x="126" y="251"/>
                  </a:cubicBezTo>
                  <a:cubicBezTo>
                    <a:pt x="125" y="252"/>
                    <a:pt x="125" y="252"/>
                    <a:pt x="125" y="252"/>
                  </a:cubicBezTo>
                  <a:cubicBezTo>
                    <a:pt x="119" y="255"/>
                    <a:pt x="118" y="256"/>
                    <a:pt x="110" y="256"/>
                  </a:cubicBezTo>
                  <a:cubicBezTo>
                    <a:pt x="105" y="253"/>
                    <a:pt x="103" y="252"/>
                    <a:pt x="98" y="251"/>
                  </a:cubicBezTo>
                  <a:cubicBezTo>
                    <a:pt x="98" y="250"/>
                    <a:pt x="98" y="250"/>
                    <a:pt x="98" y="250"/>
                  </a:cubicBezTo>
                  <a:cubicBezTo>
                    <a:pt x="98" y="250"/>
                    <a:pt x="98" y="250"/>
                    <a:pt x="98" y="250"/>
                  </a:cubicBezTo>
                  <a:cubicBezTo>
                    <a:pt x="97" y="250"/>
                    <a:pt x="97" y="250"/>
                    <a:pt x="97" y="250"/>
                  </a:cubicBezTo>
                  <a:cubicBezTo>
                    <a:pt x="97" y="250"/>
                    <a:pt x="97" y="250"/>
                    <a:pt x="97" y="250"/>
                  </a:cubicBezTo>
                  <a:cubicBezTo>
                    <a:pt x="95" y="251"/>
                    <a:pt x="95" y="251"/>
                    <a:pt x="95" y="251"/>
                  </a:cubicBezTo>
                  <a:cubicBezTo>
                    <a:pt x="94" y="252"/>
                    <a:pt x="94" y="252"/>
                    <a:pt x="94" y="252"/>
                  </a:cubicBezTo>
                  <a:cubicBezTo>
                    <a:pt x="93" y="258"/>
                    <a:pt x="97" y="259"/>
                    <a:pt x="95" y="268"/>
                  </a:cubicBezTo>
                  <a:cubicBezTo>
                    <a:pt x="96" y="270"/>
                    <a:pt x="96" y="270"/>
                    <a:pt x="96" y="270"/>
                  </a:cubicBezTo>
                  <a:cubicBezTo>
                    <a:pt x="97" y="271"/>
                    <a:pt x="97" y="271"/>
                    <a:pt x="97" y="271"/>
                  </a:cubicBezTo>
                  <a:cubicBezTo>
                    <a:pt x="99" y="272"/>
                    <a:pt x="99" y="272"/>
                    <a:pt x="100" y="272"/>
                  </a:cubicBezTo>
                  <a:cubicBezTo>
                    <a:pt x="101" y="272"/>
                    <a:pt x="101" y="272"/>
                    <a:pt x="101" y="272"/>
                  </a:cubicBezTo>
                  <a:cubicBezTo>
                    <a:pt x="101" y="273"/>
                    <a:pt x="101" y="273"/>
                    <a:pt x="101" y="273"/>
                  </a:cubicBezTo>
                  <a:cubicBezTo>
                    <a:pt x="101" y="273"/>
                    <a:pt x="101" y="273"/>
                    <a:pt x="101" y="273"/>
                  </a:cubicBezTo>
                  <a:cubicBezTo>
                    <a:pt x="101" y="274"/>
                    <a:pt x="101" y="274"/>
                    <a:pt x="101" y="274"/>
                  </a:cubicBezTo>
                  <a:cubicBezTo>
                    <a:pt x="101" y="275"/>
                    <a:pt x="101" y="275"/>
                    <a:pt x="101" y="275"/>
                  </a:cubicBezTo>
                  <a:cubicBezTo>
                    <a:pt x="102" y="275"/>
                    <a:pt x="102" y="275"/>
                    <a:pt x="102" y="275"/>
                  </a:cubicBezTo>
                  <a:cubicBezTo>
                    <a:pt x="105" y="275"/>
                    <a:pt x="104" y="275"/>
                    <a:pt x="106" y="274"/>
                  </a:cubicBezTo>
                  <a:cubicBezTo>
                    <a:pt x="106" y="274"/>
                    <a:pt x="106" y="274"/>
                    <a:pt x="106" y="274"/>
                  </a:cubicBezTo>
                  <a:cubicBezTo>
                    <a:pt x="106" y="272"/>
                    <a:pt x="106" y="272"/>
                    <a:pt x="106" y="272"/>
                  </a:cubicBezTo>
                  <a:cubicBezTo>
                    <a:pt x="104" y="272"/>
                    <a:pt x="104" y="272"/>
                    <a:pt x="104" y="272"/>
                  </a:cubicBezTo>
                  <a:cubicBezTo>
                    <a:pt x="105" y="272"/>
                    <a:pt x="105" y="272"/>
                    <a:pt x="105" y="272"/>
                  </a:cubicBezTo>
                  <a:cubicBezTo>
                    <a:pt x="106" y="271"/>
                    <a:pt x="108" y="270"/>
                    <a:pt x="109" y="270"/>
                  </a:cubicBezTo>
                  <a:cubicBezTo>
                    <a:pt x="110" y="271"/>
                    <a:pt x="110" y="271"/>
                    <a:pt x="111" y="271"/>
                  </a:cubicBezTo>
                  <a:cubicBezTo>
                    <a:pt x="112" y="274"/>
                    <a:pt x="112" y="276"/>
                    <a:pt x="111" y="279"/>
                  </a:cubicBezTo>
                  <a:cubicBezTo>
                    <a:pt x="111" y="280"/>
                    <a:pt x="111" y="280"/>
                    <a:pt x="111" y="281"/>
                  </a:cubicBezTo>
                  <a:cubicBezTo>
                    <a:pt x="107" y="282"/>
                    <a:pt x="107" y="282"/>
                    <a:pt x="107" y="282"/>
                  </a:cubicBezTo>
                  <a:cubicBezTo>
                    <a:pt x="106" y="281"/>
                    <a:pt x="106" y="281"/>
                    <a:pt x="106" y="281"/>
                  </a:cubicBezTo>
                  <a:cubicBezTo>
                    <a:pt x="105" y="280"/>
                    <a:pt x="105" y="280"/>
                    <a:pt x="105" y="280"/>
                  </a:cubicBezTo>
                  <a:cubicBezTo>
                    <a:pt x="104" y="278"/>
                    <a:pt x="104" y="278"/>
                    <a:pt x="104" y="278"/>
                  </a:cubicBezTo>
                  <a:cubicBezTo>
                    <a:pt x="103" y="277"/>
                    <a:pt x="103" y="277"/>
                    <a:pt x="103" y="277"/>
                  </a:cubicBezTo>
                  <a:cubicBezTo>
                    <a:pt x="102" y="276"/>
                    <a:pt x="102" y="276"/>
                    <a:pt x="102" y="276"/>
                  </a:cubicBezTo>
                  <a:cubicBezTo>
                    <a:pt x="100" y="276"/>
                    <a:pt x="100" y="276"/>
                    <a:pt x="100" y="276"/>
                  </a:cubicBezTo>
                  <a:cubicBezTo>
                    <a:pt x="98" y="278"/>
                    <a:pt x="98" y="278"/>
                    <a:pt x="98" y="278"/>
                  </a:cubicBezTo>
                  <a:cubicBezTo>
                    <a:pt x="96" y="279"/>
                    <a:pt x="96" y="279"/>
                    <a:pt x="96" y="279"/>
                  </a:cubicBezTo>
                  <a:cubicBezTo>
                    <a:pt x="96" y="280"/>
                    <a:pt x="96" y="280"/>
                    <a:pt x="96" y="280"/>
                  </a:cubicBezTo>
                  <a:cubicBezTo>
                    <a:pt x="101" y="283"/>
                    <a:pt x="99" y="282"/>
                    <a:pt x="102" y="283"/>
                  </a:cubicBezTo>
                  <a:cubicBezTo>
                    <a:pt x="103" y="283"/>
                    <a:pt x="103" y="283"/>
                    <a:pt x="103" y="283"/>
                  </a:cubicBezTo>
                  <a:cubicBezTo>
                    <a:pt x="104" y="283"/>
                    <a:pt x="104" y="283"/>
                    <a:pt x="104" y="283"/>
                  </a:cubicBezTo>
                  <a:cubicBezTo>
                    <a:pt x="103" y="284"/>
                    <a:pt x="103" y="284"/>
                    <a:pt x="102" y="285"/>
                  </a:cubicBezTo>
                  <a:cubicBezTo>
                    <a:pt x="94" y="287"/>
                    <a:pt x="97" y="288"/>
                    <a:pt x="93" y="292"/>
                  </a:cubicBezTo>
                  <a:cubicBezTo>
                    <a:pt x="93" y="293"/>
                    <a:pt x="93" y="293"/>
                    <a:pt x="93" y="293"/>
                  </a:cubicBezTo>
                  <a:cubicBezTo>
                    <a:pt x="92" y="296"/>
                    <a:pt x="92" y="296"/>
                    <a:pt x="92" y="296"/>
                  </a:cubicBezTo>
                  <a:cubicBezTo>
                    <a:pt x="93" y="300"/>
                    <a:pt x="93" y="300"/>
                    <a:pt x="93" y="300"/>
                  </a:cubicBezTo>
                  <a:cubicBezTo>
                    <a:pt x="92" y="301"/>
                    <a:pt x="92" y="301"/>
                    <a:pt x="92" y="301"/>
                  </a:cubicBezTo>
                  <a:cubicBezTo>
                    <a:pt x="93" y="303"/>
                    <a:pt x="93" y="303"/>
                    <a:pt x="93" y="303"/>
                  </a:cubicBezTo>
                  <a:cubicBezTo>
                    <a:pt x="93" y="305"/>
                    <a:pt x="93" y="304"/>
                    <a:pt x="92" y="306"/>
                  </a:cubicBezTo>
                  <a:cubicBezTo>
                    <a:pt x="89" y="309"/>
                    <a:pt x="89" y="309"/>
                    <a:pt x="89" y="309"/>
                  </a:cubicBezTo>
                  <a:cubicBezTo>
                    <a:pt x="88" y="311"/>
                    <a:pt x="88" y="311"/>
                    <a:pt x="88" y="311"/>
                  </a:cubicBezTo>
                  <a:cubicBezTo>
                    <a:pt x="89" y="313"/>
                    <a:pt x="89" y="313"/>
                    <a:pt x="89" y="313"/>
                  </a:cubicBezTo>
                  <a:cubicBezTo>
                    <a:pt x="89" y="314"/>
                    <a:pt x="89" y="314"/>
                    <a:pt x="89" y="314"/>
                  </a:cubicBezTo>
                  <a:cubicBezTo>
                    <a:pt x="89" y="315"/>
                    <a:pt x="89" y="315"/>
                    <a:pt x="89" y="315"/>
                  </a:cubicBezTo>
                  <a:cubicBezTo>
                    <a:pt x="87" y="315"/>
                    <a:pt x="85" y="314"/>
                    <a:pt x="83" y="314"/>
                  </a:cubicBezTo>
                  <a:cubicBezTo>
                    <a:pt x="80" y="315"/>
                    <a:pt x="81" y="315"/>
                    <a:pt x="79" y="317"/>
                  </a:cubicBezTo>
                  <a:cubicBezTo>
                    <a:pt x="79" y="317"/>
                    <a:pt x="79" y="317"/>
                    <a:pt x="79" y="317"/>
                  </a:cubicBezTo>
                  <a:cubicBezTo>
                    <a:pt x="78" y="318"/>
                    <a:pt x="78" y="318"/>
                    <a:pt x="78" y="318"/>
                  </a:cubicBezTo>
                  <a:cubicBezTo>
                    <a:pt x="75" y="318"/>
                    <a:pt x="75" y="318"/>
                    <a:pt x="75" y="318"/>
                  </a:cubicBezTo>
                  <a:cubicBezTo>
                    <a:pt x="74" y="319"/>
                    <a:pt x="74" y="319"/>
                    <a:pt x="74" y="319"/>
                  </a:cubicBezTo>
                  <a:cubicBezTo>
                    <a:pt x="70" y="325"/>
                    <a:pt x="67" y="330"/>
                    <a:pt x="67" y="332"/>
                  </a:cubicBezTo>
                  <a:cubicBezTo>
                    <a:pt x="66" y="338"/>
                    <a:pt x="68" y="339"/>
                    <a:pt x="76" y="347"/>
                  </a:cubicBezTo>
                  <a:cubicBezTo>
                    <a:pt x="77" y="348"/>
                    <a:pt x="77" y="348"/>
                    <a:pt x="77" y="348"/>
                  </a:cubicBezTo>
                  <a:cubicBezTo>
                    <a:pt x="85" y="348"/>
                    <a:pt x="85" y="348"/>
                    <a:pt x="85" y="348"/>
                  </a:cubicBezTo>
                  <a:cubicBezTo>
                    <a:pt x="86" y="350"/>
                    <a:pt x="86" y="350"/>
                    <a:pt x="86" y="350"/>
                  </a:cubicBezTo>
                  <a:cubicBezTo>
                    <a:pt x="87" y="351"/>
                    <a:pt x="87" y="351"/>
                    <a:pt x="87" y="351"/>
                  </a:cubicBezTo>
                  <a:cubicBezTo>
                    <a:pt x="88" y="353"/>
                    <a:pt x="88" y="353"/>
                    <a:pt x="88" y="353"/>
                  </a:cubicBezTo>
                  <a:cubicBezTo>
                    <a:pt x="87" y="355"/>
                    <a:pt x="87" y="356"/>
                    <a:pt x="87" y="357"/>
                  </a:cubicBezTo>
                  <a:cubicBezTo>
                    <a:pt x="86" y="359"/>
                    <a:pt x="86" y="358"/>
                    <a:pt x="84" y="360"/>
                  </a:cubicBezTo>
                  <a:cubicBezTo>
                    <a:pt x="82" y="361"/>
                    <a:pt x="82" y="361"/>
                    <a:pt x="82" y="361"/>
                  </a:cubicBezTo>
                  <a:cubicBezTo>
                    <a:pt x="83" y="361"/>
                    <a:pt x="83" y="361"/>
                    <a:pt x="83" y="361"/>
                  </a:cubicBezTo>
                  <a:cubicBezTo>
                    <a:pt x="83" y="361"/>
                    <a:pt x="83" y="361"/>
                    <a:pt x="85" y="361"/>
                  </a:cubicBezTo>
                  <a:cubicBezTo>
                    <a:pt x="86" y="361"/>
                    <a:pt x="86" y="361"/>
                    <a:pt x="86" y="361"/>
                  </a:cubicBezTo>
                  <a:cubicBezTo>
                    <a:pt x="87" y="363"/>
                    <a:pt x="87" y="363"/>
                    <a:pt x="87" y="363"/>
                  </a:cubicBezTo>
                  <a:cubicBezTo>
                    <a:pt x="86" y="363"/>
                    <a:pt x="86" y="363"/>
                    <a:pt x="86" y="363"/>
                  </a:cubicBezTo>
                  <a:cubicBezTo>
                    <a:pt x="85" y="365"/>
                    <a:pt x="82" y="367"/>
                    <a:pt x="80" y="369"/>
                  </a:cubicBezTo>
                  <a:cubicBezTo>
                    <a:pt x="71" y="374"/>
                    <a:pt x="73" y="375"/>
                    <a:pt x="68" y="380"/>
                  </a:cubicBezTo>
                  <a:cubicBezTo>
                    <a:pt x="66" y="385"/>
                    <a:pt x="66" y="385"/>
                    <a:pt x="66" y="385"/>
                  </a:cubicBezTo>
                  <a:cubicBezTo>
                    <a:pt x="66" y="386"/>
                    <a:pt x="66" y="386"/>
                    <a:pt x="66" y="386"/>
                  </a:cubicBezTo>
                  <a:cubicBezTo>
                    <a:pt x="66" y="386"/>
                    <a:pt x="66" y="386"/>
                    <a:pt x="66" y="386"/>
                  </a:cubicBezTo>
                  <a:cubicBezTo>
                    <a:pt x="65" y="395"/>
                    <a:pt x="65" y="395"/>
                    <a:pt x="65" y="395"/>
                  </a:cubicBezTo>
                  <a:cubicBezTo>
                    <a:pt x="64" y="396"/>
                    <a:pt x="64" y="396"/>
                    <a:pt x="64" y="396"/>
                  </a:cubicBezTo>
                  <a:cubicBezTo>
                    <a:pt x="63" y="397"/>
                    <a:pt x="64" y="397"/>
                    <a:pt x="61" y="399"/>
                  </a:cubicBezTo>
                  <a:cubicBezTo>
                    <a:pt x="59" y="399"/>
                    <a:pt x="59" y="399"/>
                    <a:pt x="59" y="399"/>
                  </a:cubicBezTo>
                  <a:cubicBezTo>
                    <a:pt x="58" y="398"/>
                    <a:pt x="58" y="398"/>
                    <a:pt x="58" y="398"/>
                  </a:cubicBezTo>
                  <a:cubicBezTo>
                    <a:pt x="57" y="397"/>
                    <a:pt x="56" y="395"/>
                    <a:pt x="55" y="393"/>
                  </a:cubicBezTo>
                  <a:cubicBezTo>
                    <a:pt x="55" y="394"/>
                    <a:pt x="55" y="394"/>
                    <a:pt x="55" y="394"/>
                  </a:cubicBezTo>
                  <a:cubicBezTo>
                    <a:pt x="55" y="395"/>
                    <a:pt x="55" y="395"/>
                    <a:pt x="55" y="395"/>
                  </a:cubicBezTo>
                  <a:cubicBezTo>
                    <a:pt x="55" y="397"/>
                    <a:pt x="55" y="397"/>
                    <a:pt x="55" y="397"/>
                  </a:cubicBezTo>
                  <a:cubicBezTo>
                    <a:pt x="52" y="397"/>
                    <a:pt x="52" y="397"/>
                    <a:pt x="52" y="397"/>
                  </a:cubicBezTo>
                  <a:cubicBezTo>
                    <a:pt x="51" y="398"/>
                    <a:pt x="51" y="398"/>
                    <a:pt x="51" y="398"/>
                  </a:cubicBezTo>
                  <a:cubicBezTo>
                    <a:pt x="54" y="397"/>
                    <a:pt x="54" y="397"/>
                    <a:pt x="54" y="397"/>
                  </a:cubicBezTo>
                  <a:cubicBezTo>
                    <a:pt x="55" y="398"/>
                    <a:pt x="55" y="398"/>
                    <a:pt x="55" y="398"/>
                  </a:cubicBezTo>
                  <a:cubicBezTo>
                    <a:pt x="56" y="398"/>
                    <a:pt x="56" y="398"/>
                    <a:pt x="56" y="398"/>
                  </a:cubicBezTo>
                  <a:cubicBezTo>
                    <a:pt x="57" y="399"/>
                    <a:pt x="57" y="399"/>
                    <a:pt x="57" y="400"/>
                  </a:cubicBezTo>
                  <a:cubicBezTo>
                    <a:pt x="57" y="401"/>
                    <a:pt x="57" y="401"/>
                    <a:pt x="57" y="401"/>
                  </a:cubicBezTo>
                  <a:cubicBezTo>
                    <a:pt x="54" y="402"/>
                    <a:pt x="54" y="402"/>
                    <a:pt x="52" y="404"/>
                  </a:cubicBezTo>
                  <a:cubicBezTo>
                    <a:pt x="50" y="407"/>
                    <a:pt x="50" y="408"/>
                    <a:pt x="49" y="413"/>
                  </a:cubicBezTo>
                  <a:cubicBezTo>
                    <a:pt x="48" y="415"/>
                    <a:pt x="49" y="414"/>
                    <a:pt x="47" y="416"/>
                  </a:cubicBezTo>
                  <a:cubicBezTo>
                    <a:pt x="47" y="416"/>
                    <a:pt x="47" y="416"/>
                    <a:pt x="47" y="416"/>
                  </a:cubicBezTo>
                  <a:cubicBezTo>
                    <a:pt x="48" y="415"/>
                    <a:pt x="48" y="415"/>
                    <a:pt x="48" y="415"/>
                  </a:cubicBezTo>
                  <a:cubicBezTo>
                    <a:pt x="49" y="415"/>
                    <a:pt x="49" y="415"/>
                    <a:pt x="49" y="415"/>
                  </a:cubicBezTo>
                  <a:cubicBezTo>
                    <a:pt x="50" y="418"/>
                    <a:pt x="51" y="422"/>
                    <a:pt x="50" y="425"/>
                  </a:cubicBezTo>
                  <a:cubicBezTo>
                    <a:pt x="48" y="425"/>
                    <a:pt x="49" y="425"/>
                    <a:pt x="47" y="425"/>
                  </a:cubicBezTo>
                  <a:cubicBezTo>
                    <a:pt x="46" y="426"/>
                    <a:pt x="46" y="426"/>
                    <a:pt x="46" y="426"/>
                  </a:cubicBezTo>
                  <a:cubicBezTo>
                    <a:pt x="46" y="426"/>
                    <a:pt x="46" y="426"/>
                    <a:pt x="46" y="426"/>
                  </a:cubicBezTo>
                  <a:cubicBezTo>
                    <a:pt x="47" y="426"/>
                    <a:pt x="47" y="426"/>
                    <a:pt x="47" y="426"/>
                  </a:cubicBezTo>
                  <a:cubicBezTo>
                    <a:pt x="49" y="427"/>
                    <a:pt x="49" y="427"/>
                    <a:pt x="49" y="427"/>
                  </a:cubicBezTo>
                  <a:cubicBezTo>
                    <a:pt x="51" y="427"/>
                    <a:pt x="51" y="427"/>
                    <a:pt x="51" y="427"/>
                  </a:cubicBezTo>
                  <a:cubicBezTo>
                    <a:pt x="51" y="427"/>
                    <a:pt x="57" y="438"/>
                    <a:pt x="58" y="439"/>
                  </a:cubicBezTo>
                  <a:cubicBezTo>
                    <a:pt x="57" y="440"/>
                    <a:pt x="57" y="440"/>
                    <a:pt x="57" y="440"/>
                  </a:cubicBezTo>
                  <a:cubicBezTo>
                    <a:pt x="57" y="439"/>
                    <a:pt x="57" y="439"/>
                    <a:pt x="57" y="439"/>
                  </a:cubicBezTo>
                  <a:cubicBezTo>
                    <a:pt x="55" y="438"/>
                    <a:pt x="55" y="438"/>
                    <a:pt x="49" y="436"/>
                  </a:cubicBezTo>
                  <a:cubicBezTo>
                    <a:pt x="45" y="436"/>
                    <a:pt x="45" y="436"/>
                    <a:pt x="45" y="436"/>
                  </a:cubicBezTo>
                  <a:cubicBezTo>
                    <a:pt x="42" y="434"/>
                    <a:pt x="43" y="435"/>
                    <a:pt x="40" y="433"/>
                  </a:cubicBezTo>
                  <a:cubicBezTo>
                    <a:pt x="33" y="433"/>
                    <a:pt x="25" y="433"/>
                    <a:pt x="18" y="433"/>
                  </a:cubicBezTo>
                  <a:cubicBezTo>
                    <a:pt x="18" y="433"/>
                    <a:pt x="18" y="433"/>
                    <a:pt x="18" y="433"/>
                  </a:cubicBezTo>
                  <a:cubicBezTo>
                    <a:pt x="18" y="431"/>
                    <a:pt x="18" y="431"/>
                    <a:pt x="18" y="431"/>
                  </a:cubicBezTo>
                  <a:cubicBezTo>
                    <a:pt x="17" y="430"/>
                    <a:pt x="17" y="430"/>
                    <a:pt x="16" y="429"/>
                  </a:cubicBezTo>
                  <a:cubicBezTo>
                    <a:pt x="14" y="428"/>
                    <a:pt x="14" y="428"/>
                    <a:pt x="14" y="428"/>
                  </a:cubicBezTo>
                  <a:cubicBezTo>
                    <a:pt x="13" y="426"/>
                    <a:pt x="14" y="427"/>
                    <a:pt x="13" y="425"/>
                  </a:cubicBezTo>
                  <a:cubicBezTo>
                    <a:pt x="14" y="421"/>
                    <a:pt x="14" y="420"/>
                    <a:pt x="14" y="419"/>
                  </a:cubicBezTo>
                  <a:cubicBezTo>
                    <a:pt x="13" y="418"/>
                    <a:pt x="13" y="418"/>
                    <a:pt x="13" y="418"/>
                  </a:cubicBezTo>
                  <a:cubicBezTo>
                    <a:pt x="13" y="417"/>
                    <a:pt x="13" y="417"/>
                    <a:pt x="13" y="417"/>
                  </a:cubicBezTo>
                  <a:cubicBezTo>
                    <a:pt x="13" y="416"/>
                    <a:pt x="13" y="416"/>
                    <a:pt x="13" y="416"/>
                  </a:cubicBezTo>
                  <a:cubicBezTo>
                    <a:pt x="14" y="416"/>
                    <a:pt x="14" y="416"/>
                    <a:pt x="14" y="416"/>
                  </a:cubicBezTo>
                  <a:cubicBezTo>
                    <a:pt x="14" y="414"/>
                    <a:pt x="14" y="414"/>
                    <a:pt x="14" y="414"/>
                  </a:cubicBezTo>
                  <a:cubicBezTo>
                    <a:pt x="14" y="411"/>
                    <a:pt x="14" y="412"/>
                    <a:pt x="13" y="410"/>
                  </a:cubicBezTo>
                  <a:cubicBezTo>
                    <a:pt x="13" y="409"/>
                    <a:pt x="13" y="409"/>
                    <a:pt x="13" y="409"/>
                  </a:cubicBezTo>
                  <a:cubicBezTo>
                    <a:pt x="12" y="408"/>
                    <a:pt x="12" y="408"/>
                    <a:pt x="12" y="408"/>
                  </a:cubicBezTo>
                  <a:cubicBezTo>
                    <a:pt x="12" y="408"/>
                    <a:pt x="12" y="408"/>
                    <a:pt x="12" y="408"/>
                  </a:cubicBezTo>
                  <a:cubicBezTo>
                    <a:pt x="10" y="409"/>
                    <a:pt x="10" y="409"/>
                    <a:pt x="10" y="409"/>
                  </a:cubicBezTo>
                  <a:cubicBezTo>
                    <a:pt x="8" y="409"/>
                    <a:pt x="8" y="409"/>
                    <a:pt x="8" y="409"/>
                  </a:cubicBezTo>
                  <a:cubicBezTo>
                    <a:pt x="8" y="409"/>
                    <a:pt x="8" y="409"/>
                    <a:pt x="8" y="409"/>
                  </a:cubicBezTo>
                  <a:cubicBezTo>
                    <a:pt x="6" y="410"/>
                    <a:pt x="7" y="410"/>
                    <a:pt x="5" y="411"/>
                  </a:cubicBezTo>
                  <a:cubicBezTo>
                    <a:pt x="4" y="411"/>
                    <a:pt x="4" y="411"/>
                    <a:pt x="4" y="411"/>
                  </a:cubicBezTo>
                  <a:cubicBezTo>
                    <a:pt x="4" y="409"/>
                    <a:pt x="4" y="409"/>
                    <a:pt x="4" y="409"/>
                  </a:cubicBezTo>
                  <a:cubicBezTo>
                    <a:pt x="2" y="405"/>
                    <a:pt x="4" y="405"/>
                    <a:pt x="0" y="400"/>
                  </a:cubicBezTo>
                  <a:cubicBezTo>
                    <a:pt x="0" y="398"/>
                    <a:pt x="0" y="399"/>
                    <a:pt x="0" y="396"/>
                  </a:cubicBezTo>
                  <a:cubicBezTo>
                    <a:pt x="1" y="394"/>
                    <a:pt x="1" y="394"/>
                    <a:pt x="1" y="394"/>
                  </a:cubicBezTo>
                  <a:cubicBezTo>
                    <a:pt x="0" y="392"/>
                    <a:pt x="1" y="393"/>
                    <a:pt x="0" y="390"/>
                  </a:cubicBezTo>
                  <a:cubicBezTo>
                    <a:pt x="0" y="388"/>
                    <a:pt x="0" y="388"/>
                    <a:pt x="0" y="388"/>
                  </a:cubicBezTo>
                  <a:cubicBezTo>
                    <a:pt x="1" y="387"/>
                    <a:pt x="1" y="387"/>
                    <a:pt x="1" y="387"/>
                  </a:cubicBezTo>
                  <a:cubicBezTo>
                    <a:pt x="1" y="386"/>
                    <a:pt x="1" y="386"/>
                    <a:pt x="1" y="386"/>
                  </a:cubicBezTo>
                  <a:cubicBezTo>
                    <a:pt x="5" y="386"/>
                    <a:pt x="5" y="386"/>
                    <a:pt x="5" y="386"/>
                  </a:cubicBezTo>
                  <a:cubicBezTo>
                    <a:pt x="4" y="384"/>
                    <a:pt x="4" y="384"/>
                    <a:pt x="4" y="384"/>
                  </a:cubicBezTo>
                  <a:cubicBezTo>
                    <a:pt x="5" y="382"/>
                    <a:pt x="5" y="382"/>
                    <a:pt x="6" y="381"/>
                  </a:cubicBezTo>
                  <a:cubicBezTo>
                    <a:pt x="6" y="380"/>
                    <a:pt x="6" y="380"/>
                    <a:pt x="6" y="380"/>
                  </a:cubicBezTo>
                  <a:cubicBezTo>
                    <a:pt x="8" y="379"/>
                    <a:pt x="7" y="380"/>
                    <a:pt x="9" y="379"/>
                  </a:cubicBezTo>
                  <a:cubicBezTo>
                    <a:pt x="10" y="378"/>
                    <a:pt x="10" y="378"/>
                    <a:pt x="10" y="378"/>
                  </a:cubicBezTo>
                  <a:cubicBezTo>
                    <a:pt x="11" y="376"/>
                    <a:pt x="11" y="375"/>
                    <a:pt x="10" y="372"/>
                  </a:cubicBezTo>
                  <a:cubicBezTo>
                    <a:pt x="11" y="371"/>
                    <a:pt x="11" y="371"/>
                    <a:pt x="11" y="371"/>
                  </a:cubicBezTo>
                  <a:cubicBezTo>
                    <a:pt x="12" y="370"/>
                    <a:pt x="12" y="370"/>
                    <a:pt x="12" y="370"/>
                  </a:cubicBezTo>
                  <a:cubicBezTo>
                    <a:pt x="13" y="370"/>
                    <a:pt x="13" y="370"/>
                    <a:pt x="13" y="370"/>
                  </a:cubicBezTo>
                  <a:cubicBezTo>
                    <a:pt x="14" y="367"/>
                    <a:pt x="14" y="367"/>
                    <a:pt x="14" y="367"/>
                  </a:cubicBezTo>
                  <a:cubicBezTo>
                    <a:pt x="14" y="365"/>
                    <a:pt x="14" y="365"/>
                    <a:pt x="14" y="365"/>
                  </a:cubicBezTo>
                  <a:cubicBezTo>
                    <a:pt x="13" y="364"/>
                    <a:pt x="13" y="364"/>
                    <a:pt x="13" y="364"/>
                  </a:cubicBezTo>
                  <a:cubicBezTo>
                    <a:pt x="12" y="363"/>
                    <a:pt x="12" y="363"/>
                    <a:pt x="12" y="363"/>
                  </a:cubicBezTo>
                  <a:cubicBezTo>
                    <a:pt x="11" y="361"/>
                    <a:pt x="11" y="361"/>
                    <a:pt x="11" y="361"/>
                  </a:cubicBezTo>
                  <a:cubicBezTo>
                    <a:pt x="12" y="359"/>
                    <a:pt x="13" y="358"/>
                    <a:pt x="13" y="356"/>
                  </a:cubicBezTo>
                  <a:cubicBezTo>
                    <a:pt x="13" y="355"/>
                    <a:pt x="13" y="355"/>
                    <a:pt x="13" y="355"/>
                  </a:cubicBezTo>
                  <a:cubicBezTo>
                    <a:pt x="14" y="354"/>
                    <a:pt x="15" y="354"/>
                    <a:pt x="16" y="353"/>
                  </a:cubicBezTo>
                  <a:cubicBezTo>
                    <a:pt x="17" y="351"/>
                    <a:pt x="17" y="351"/>
                    <a:pt x="17" y="351"/>
                  </a:cubicBezTo>
                  <a:cubicBezTo>
                    <a:pt x="18" y="350"/>
                    <a:pt x="18" y="350"/>
                    <a:pt x="18" y="350"/>
                  </a:cubicBezTo>
                  <a:cubicBezTo>
                    <a:pt x="18" y="350"/>
                    <a:pt x="18" y="350"/>
                    <a:pt x="18" y="350"/>
                  </a:cubicBezTo>
                  <a:cubicBezTo>
                    <a:pt x="18" y="349"/>
                    <a:pt x="18" y="349"/>
                    <a:pt x="18" y="349"/>
                  </a:cubicBezTo>
                  <a:cubicBezTo>
                    <a:pt x="18" y="348"/>
                    <a:pt x="18" y="348"/>
                    <a:pt x="18" y="348"/>
                  </a:cubicBezTo>
                  <a:cubicBezTo>
                    <a:pt x="18" y="347"/>
                    <a:pt x="18" y="346"/>
                    <a:pt x="18" y="344"/>
                  </a:cubicBezTo>
                  <a:cubicBezTo>
                    <a:pt x="19" y="343"/>
                    <a:pt x="19" y="344"/>
                    <a:pt x="20" y="342"/>
                  </a:cubicBezTo>
                  <a:cubicBezTo>
                    <a:pt x="21" y="341"/>
                    <a:pt x="21" y="341"/>
                    <a:pt x="21" y="341"/>
                  </a:cubicBezTo>
                  <a:cubicBezTo>
                    <a:pt x="21" y="339"/>
                    <a:pt x="20" y="336"/>
                    <a:pt x="19" y="333"/>
                  </a:cubicBezTo>
                  <a:cubicBezTo>
                    <a:pt x="19" y="332"/>
                    <a:pt x="19" y="332"/>
                    <a:pt x="19" y="332"/>
                  </a:cubicBezTo>
                  <a:cubicBezTo>
                    <a:pt x="21" y="331"/>
                    <a:pt x="21" y="331"/>
                    <a:pt x="21" y="331"/>
                  </a:cubicBezTo>
                  <a:cubicBezTo>
                    <a:pt x="21" y="330"/>
                    <a:pt x="21" y="330"/>
                    <a:pt x="21" y="330"/>
                  </a:cubicBezTo>
                  <a:cubicBezTo>
                    <a:pt x="21" y="329"/>
                    <a:pt x="21" y="329"/>
                    <a:pt x="21" y="329"/>
                  </a:cubicBezTo>
                  <a:cubicBezTo>
                    <a:pt x="20" y="328"/>
                    <a:pt x="20" y="328"/>
                    <a:pt x="20" y="328"/>
                  </a:cubicBezTo>
                  <a:cubicBezTo>
                    <a:pt x="20" y="326"/>
                    <a:pt x="20" y="327"/>
                    <a:pt x="20" y="324"/>
                  </a:cubicBezTo>
                  <a:cubicBezTo>
                    <a:pt x="21" y="323"/>
                    <a:pt x="21" y="323"/>
                    <a:pt x="21" y="323"/>
                  </a:cubicBezTo>
                  <a:cubicBezTo>
                    <a:pt x="23" y="323"/>
                    <a:pt x="23" y="323"/>
                    <a:pt x="23" y="323"/>
                  </a:cubicBezTo>
                  <a:cubicBezTo>
                    <a:pt x="23" y="322"/>
                    <a:pt x="23" y="322"/>
                    <a:pt x="23" y="322"/>
                  </a:cubicBezTo>
                  <a:cubicBezTo>
                    <a:pt x="25" y="320"/>
                    <a:pt x="25" y="320"/>
                    <a:pt x="25" y="320"/>
                  </a:cubicBezTo>
                  <a:cubicBezTo>
                    <a:pt x="25" y="318"/>
                    <a:pt x="25" y="318"/>
                    <a:pt x="25" y="318"/>
                  </a:cubicBezTo>
                  <a:cubicBezTo>
                    <a:pt x="24" y="318"/>
                    <a:pt x="23" y="318"/>
                    <a:pt x="22" y="314"/>
                  </a:cubicBezTo>
                  <a:cubicBezTo>
                    <a:pt x="19" y="313"/>
                    <a:pt x="20" y="314"/>
                    <a:pt x="17" y="313"/>
                  </a:cubicBezTo>
                  <a:cubicBezTo>
                    <a:pt x="16" y="312"/>
                    <a:pt x="16" y="312"/>
                    <a:pt x="16" y="312"/>
                  </a:cubicBezTo>
                  <a:cubicBezTo>
                    <a:pt x="17" y="311"/>
                    <a:pt x="17" y="311"/>
                    <a:pt x="17" y="311"/>
                  </a:cubicBezTo>
                  <a:cubicBezTo>
                    <a:pt x="18" y="311"/>
                    <a:pt x="18" y="311"/>
                    <a:pt x="18" y="311"/>
                  </a:cubicBezTo>
                  <a:cubicBezTo>
                    <a:pt x="22" y="311"/>
                    <a:pt x="19" y="311"/>
                    <a:pt x="23" y="311"/>
                  </a:cubicBezTo>
                  <a:cubicBezTo>
                    <a:pt x="24" y="311"/>
                    <a:pt x="24" y="311"/>
                    <a:pt x="24" y="311"/>
                  </a:cubicBezTo>
                  <a:cubicBezTo>
                    <a:pt x="26" y="311"/>
                    <a:pt x="26" y="311"/>
                    <a:pt x="26" y="311"/>
                  </a:cubicBezTo>
                  <a:cubicBezTo>
                    <a:pt x="26" y="309"/>
                    <a:pt x="26" y="309"/>
                    <a:pt x="26" y="309"/>
                  </a:cubicBezTo>
                  <a:cubicBezTo>
                    <a:pt x="27" y="308"/>
                    <a:pt x="27" y="308"/>
                    <a:pt x="27" y="308"/>
                  </a:cubicBezTo>
                  <a:cubicBezTo>
                    <a:pt x="27" y="307"/>
                    <a:pt x="27" y="307"/>
                    <a:pt x="27" y="307"/>
                  </a:cubicBezTo>
                  <a:cubicBezTo>
                    <a:pt x="26" y="306"/>
                    <a:pt x="26" y="306"/>
                    <a:pt x="26" y="306"/>
                  </a:cubicBezTo>
                  <a:cubicBezTo>
                    <a:pt x="24" y="306"/>
                    <a:pt x="21" y="305"/>
                    <a:pt x="19" y="305"/>
                  </a:cubicBezTo>
                  <a:cubicBezTo>
                    <a:pt x="19" y="303"/>
                    <a:pt x="19" y="303"/>
                    <a:pt x="19" y="301"/>
                  </a:cubicBezTo>
                  <a:cubicBezTo>
                    <a:pt x="20" y="300"/>
                    <a:pt x="20" y="300"/>
                    <a:pt x="20" y="300"/>
                  </a:cubicBezTo>
                  <a:cubicBezTo>
                    <a:pt x="21" y="299"/>
                    <a:pt x="20" y="299"/>
                    <a:pt x="21" y="298"/>
                  </a:cubicBezTo>
                  <a:cubicBezTo>
                    <a:pt x="20" y="297"/>
                    <a:pt x="21" y="297"/>
                    <a:pt x="20" y="295"/>
                  </a:cubicBezTo>
                  <a:cubicBezTo>
                    <a:pt x="20" y="294"/>
                    <a:pt x="20" y="294"/>
                    <a:pt x="20" y="294"/>
                  </a:cubicBezTo>
                  <a:cubicBezTo>
                    <a:pt x="20" y="294"/>
                    <a:pt x="20" y="294"/>
                    <a:pt x="20" y="294"/>
                  </a:cubicBezTo>
                  <a:cubicBezTo>
                    <a:pt x="20" y="293"/>
                    <a:pt x="20" y="293"/>
                    <a:pt x="20" y="293"/>
                  </a:cubicBezTo>
                  <a:cubicBezTo>
                    <a:pt x="19" y="291"/>
                    <a:pt x="19" y="292"/>
                    <a:pt x="18" y="290"/>
                  </a:cubicBezTo>
                  <a:cubicBezTo>
                    <a:pt x="18" y="289"/>
                    <a:pt x="18" y="289"/>
                    <a:pt x="18" y="289"/>
                  </a:cubicBezTo>
                  <a:cubicBezTo>
                    <a:pt x="19" y="288"/>
                    <a:pt x="19" y="289"/>
                    <a:pt x="20" y="288"/>
                  </a:cubicBezTo>
                  <a:cubicBezTo>
                    <a:pt x="20" y="287"/>
                    <a:pt x="20" y="287"/>
                    <a:pt x="20" y="287"/>
                  </a:cubicBezTo>
                  <a:cubicBezTo>
                    <a:pt x="20" y="286"/>
                    <a:pt x="20" y="286"/>
                    <a:pt x="20" y="286"/>
                  </a:cubicBezTo>
                  <a:cubicBezTo>
                    <a:pt x="18" y="286"/>
                    <a:pt x="19" y="286"/>
                    <a:pt x="17" y="285"/>
                  </a:cubicBezTo>
                  <a:cubicBezTo>
                    <a:pt x="16" y="285"/>
                    <a:pt x="16" y="285"/>
                    <a:pt x="16" y="285"/>
                  </a:cubicBezTo>
                  <a:cubicBezTo>
                    <a:pt x="16" y="283"/>
                    <a:pt x="16" y="283"/>
                    <a:pt x="16" y="283"/>
                  </a:cubicBezTo>
                  <a:cubicBezTo>
                    <a:pt x="16" y="280"/>
                    <a:pt x="16" y="280"/>
                    <a:pt x="16" y="277"/>
                  </a:cubicBezTo>
                  <a:cubicBezTo>
                    <a:pt x="16" y="276"/>
                    <a:pt x="16" y="276"/>
                    <a:pt x="17" y="276"/>
                  </a:cubicBezTo>
                  <a:cubicBezTo>
                    <a:pt x="16" y="274"/>
                    <a:pt x="16" y="274"/>
                    <a:pt x="16" y="274"/>
                  </a:cubicBezTo>
                  <a:cubicBezTo>
                    <a:pt x="16" y="273"/>
                    <a:pt x="16" y="273"/>
                    <a:pt x="16" y="273"/>
                  </a:cubicBezTo>
                  <a:cubicBezTo>
                    <a:pt x="16" y="272"/>
                    <a:pt x="16" y="272"/>
                    <a:pt x="16" y="272"/>
                  </a:cubicBezTo>
                  <a:cubicBezTo>
                    <a:pt x="17" y="271"/>
                    <a:pt x="16" y="272"/>
                    <a:pt x="17" y="271"/>
                  </a:cubicBezTo>
                  <a:cubicBezTo>
                    <a:pt x="17" y="270"/>
                    <a:pt x="17" y="270"/>
                    <a:pt x="17" y="270"/>
                  </a:cubicBezTo>
                  <a:cubicBezTo>
                    <a:pt x="18" y="271"/>
                    <a:pt x="18" y="271"/>
                    <a:pt x="18" y="271"/>
                  </a:cubicBezTo>
                  <a:cubicBezTo>
                    <a:pt x="19" y="271"/>
                    <a:pt x="19" y="271"/>
                    <a:pt x="20" y="270"/>
                  </a:cubicBezTo>
                  <a:cubicBezTo>
                    <a:pt x="20" y="269"/>
                    <a:pt x="20" y="269"/>
                    <a:pt x="20" y="269"/>
                  </a:cubicBezTo>
                  <a:cubicBezTo>
                    <a:pt x="19" y="266"/>
                    <a:pt x="19" y="265"/>
                    <a:pt x="18" y="263"/>
                  </a:cubicBezTo>
                  <a:cubicBezTo>
                    <a:pt x="18" y="262"/>
                    <a:pt x="18" y="263"/>
                    <a:pt x="19" y="262"/>
                  </a:cubicBezTo>
                  <a:cubicBezTo>
                    <a:pt x="18" y="259"/>
                    <a:pt x="19" y="254"/>
                    <a:pt x="19" y="252"/>
                  </a:cubicBezTo>
                  <a:cubicBezTo>
                    <a:pt x="18" y="250"/>
                    <a:pt x="18" y="250"/>
                    <a:pt x="18" y="250"/>
                  </a:cubicBezTo>
                  <a:cubicBezTo>
                    <a:pt x="18" y="249"/>
                    <a:pt x="18" y="249"/>
                    <a:pt x="18" y="249"/>
                  </a:cubicBezTo>
                  <a:cubicBezTo>
                    <a:pt x="19" y="248"/>
                    <a:pt x="19" y="248"/>
                    <a:pt x="19" y="245"/>
                  </a:cubicBezTo>
                  <a:cubicBezTo>
                    <a:pt x="20" y="245"/>
                    <a:pt x="20" y="245"/>
                    <a:pt x="20" y="245"/>
                  </a:cubicBezTo>
                  <a:cubicBezTo>
                    <a:pt x="21" y="244"/>
                    <a:pt x="21" y="244"/>
                    <a:pt x="21" y="244"/>
                  </a:cubicBezTo>
                  <a:cubicBezTo>
                    <a:pt x="21" y="244"/>
                    <a:pt x="21" y="244"/>
                    <a:pt x="21" y="244"/>
                  </a:cubicBezTo>
                  <a:cubicBezTo>
                    <a:pt x="20" y="243"/>
                    <a:pt x="20" y="243"/>
                    <a:pt x="20" y="243"/>
                  </a:cubicBezTo>
                  <a:cubicBezTo>
                    <a:pt x="20" y="242"/>
                    <a:pt x="20" y="242"/>
                    <a:pt x="20" y="242"/>
                  </a:cubicBezTo>
                  <a:cubicBezTo>
                    <a:pt x="19" y="241"/>
                    <a:pt x="19" y="241"/>
                    <a:pt x="19" y="241"/>
                  </a:cubicBezTo>
                  <a:cubicBezTo>
                    <a:pt x="20" y="241"/>
                    <a:pt x="20" y="241"/>
                    <a:pt x="20" y="241"/>
                  </a:cubicBezTo>
                  <a:cubicBezTo>
                    <a:pt x="20" y="240"/>
                    <a:pt x="20" y="240"/>
                    <a:pt x="20" y="240"/>
                  </a:cubicBezTo>
                  <a:cubicBezTo>
                    <a:pt x="21" y="240"/>
                    <a:pt x="21" y="240"/>
                    <a:pt x="21" y="240"/>
                  </a:cubicBezTo>
                  <a:cubicBezTo>
                    <a:pt x="21" y="239"/>
                    <a:pt x="21" y="239"/>
                    <a:pt x="21" y="239"/>
                  </a:cubicBezTo>
                  <a:cubicBezTo>
                    <a:pt x="21" y="238"/>
                    <a:pt x="21" y="238"/>
                    <a:pt x="21" y="237"/>
                  </a:cubicBezTo>
                  <a:cubicBezTo>
                    <a:pt x="21" y="236"/>
                    <a:pt x="21" y="236"/>
                    <a:pt x="21" y="236"/>
                  </a:cubicBezTo>
                  <a:cubicBezTo>
                    <a:pt x="21" y="234"/>
                    <a:pt x="21" y="235"/>
                    <a:pt x="20" y="233"/>
                  </a:cubicBezTo>
                  <a:cubicBezTo>
                    <a:pt x="21" y="233"/>
                    <a:pt x="21" y="233"/>
                    <a:pt x="21" y="233"/>
                  </a:cubicBezTo>
                  <a:cubicBezTo>
                    <a:pt x="21" y="233"/>
                    <a:pt x="21" y="233"/>
                    <a:pt x="21" y="233"/>
                  </a:cubicBezTo>
                  <a:cubicBezTo>
                    <a:pt x="22" y="233"/>
                    <a:pt x="22" y="233"/>
                    <a:pt x="22" y="233"/>
                  </a:cubicBezTo>
                  <a:cubicBezTo>
                    <a:pt x="22" y="233"/>
                    <a:pt x="22" y="233"/>
                    <a:pt x="22" y="233"/>
                  </a:cubicBezTo>
                  <a:cubicBezTo>
                    <a:pt x="23" y="232"/>
                    <a:pt x="23" y="233"/>
                    <a:pt x="23" y="232"/>
                  </a:cubicBezTo>
                  <a:cubicBezTo>
                    <a:pt x="24" y="229"/>
                    <a:pt x="24" y="228"/>
                    <a:pt x="24" y="224"/>
                  </a:cubicBezTo>
                  <a:cubicBezTo>
                    <a:pt x="24" y="223"/>
                    <a:pt x="24" y="223"/>
                    <a:pt x="24" y="223"/>
                  </a:cubicBezTo>
                  <a:cubicBezTo>
                    <a:pt x="25" y="222"/>
                    <a:pt x="26" y="222"/>
                    <a:pt x="28" y="221"/>
                  </a:cubicBezTo>
                  <a:cubicBezTo>
                    <a:pt x="29" y="221"/>
                    <a:pt x="29" y="221"/>
                    <a:pt x="29" y="221"/>
                  </a:cubicBezTo>
                  <a:cubicBezTo>
                    <a:pt x="30" y="220"/>
                    <a:pt x="30" y="220"/>
                    <a:pt x="30" y="220"/>
                  </a:cubicBezTo>
                  <a:cubicBezTo>
                    <a:pt x="30" y="218"/>
                    <a:pt x="30" y="219"/>
                    <a:pt x="30" y="218"/>
                  </a:cubicBezTo>
                  <a:cubicBezTo>
                    <a:pt x="30" y="217"/>
                    <a:pt x="30" y="217"/>
                    <a:pt x="29" y="216"/>
                  </a:cubicBezTo>
                  <a:cubicBezTo>
                    <a:pt x="28" y="214"/>
                    <a:pt x="28" y="214"/>
                    <a:pt x="28" y="211"/>
                  </a:cubicBezTo>
                  <a:cubicBezTo>
                    <a:pt x="26" y="206"/>
                    <a:pt x="27" y="206"/>
                    <a:pt x="26" y="205"/>
                  </a:cubicBezTo>
                  <a:cubicBezTo>
                    <a:pt x="27" y="204"/>
                    <a:pt x="27" y="204"/>
                    <a:pt x="27" y="202"/>
                  </a:cubicBezTo>
                  <a:cubicBezTo>
                    <a:pt x="27" y="201"/>
                    <a:pt x="27" y="202"/>
                    <a:pt x="26" y="200"/>
                  </a:cubicBezTo>
                  <a:cubicBezTo>
                    <a:pt x="27" y="199"/>
                    <a:pt x="27" y="199"/>
                    <a:pt x="27" y="198"/>
                  </a:cubicBezTo>
                  <a:cubicBezTo>
                    <a:pt x="27" y="196"/>
                    <a:pt x="27" y="195"/>
                    <a:pt x="26" y="194"/>
                  </a:cubicBezTo>
                  <a:cubicBezTo>
                    <a:pt x="27" y="193"/>
                    <a:pt x="27" y="192"/>
                    <a:pt x="28" y="191"/>
                  </a:cubicBezTo>
                  <a:cubicBezTo>
                    <a:pt x="28" y="190"/>
                    <a:pt x="28" y="190"/>
                    <a:pt x="28" y="190"/>
                  </a:cubicBezTo>
                  <a:cubicBezTo>
                    <a:pt x="28" y="189"/>
                    <a:pt x="28" y="189"/>
                    <a:pt x="28" y="189"/>
                  </a:cubicBezTo>
                  <a:cubicBezTo>
                    <a:pt x="29" y="189"/>
                    <a:pt x="29" y="189"/>
                    <a:pt x="29" y="189"/>
                  </a:cubicBezTo>
                  <a:cubicBezTo>
                    <a:pt x="30" y="188"/>
                    <a:pt x="30" y="188"/>
                    <a:pt x="30" y="188"/>
                  </a:cubicBezTo>
                  <a:cubicBezTo>
                    <a:pt x="30" y="188"/>
                    <a:pt x="30" y="188"/>
                    <a:pt x="31" y="188"/>
                  </a:cubicBezTo>
                  <a:cubicBezTo>
                    <a:pt x="31" y="187"/>
                    <a:pt x="31" y="187"/>
                    <a:pt x="31" y="187"/>
                  </a:cubicBezTo>
                  <a:cubicBezTo>
                    <a:pt x="32" y="187"/>
                    <a:pt x="31" y="187"/>
                    <a:pt x="32" y="186"/>
                  </a:cubicBezTo>
                  <a:cubicBezTo>
                    <a:pt x="33" y="185"/>
                    <a:pt x="33" y="185"/>
                    <a:pt x="33" y="184"/>
                  </a:cubicBezTo>
                  <a:cubicBezTo>
                    <a:pt x="35" y="184"/>
                    <a:pt x="35" y="184"/>
                    <a:pt x="35" y="184"/>
                  </a:cubicBezTo>
                  <a:cubicBezTo>
                    <a:pt x="35" y="183"/>
                    <a:pt x="35" y="183"/>
                    <a:pt x="35" y="183"/>
                  </a:cubicBezTo>
                  <a:cubicBezTo>
                    <a:pt x="35" y="181"/>
                    <a:pt x="35" y="182"/>
                    <a:pt x="35" y="180"/>
                  </a:cubicBezTo>
                  <a:cubicBezTo>
                    <a:pt x="35" y="179"/>
                    <a:pt x="35" y="179"/>
                    <a:pt x="35" y="179"/>
                  </a:cubicBezTo>
                  <a:cubicBezTo>
                    <a:pt x="35" y="176"/>
                    <a:pt x="35" y="177"/>
                    <a:pt x="35" y="175"/>
                  </a:cubicBezTo>
                  <a:cubicBezTo>
                    <a:pt x="35" y="174"/>
                    <a:pt x="35" y="174"/>
                    <a:pt x="35" y="174"/>
                  </a:cubicBezTo>
                  <a:cubicBezTo>
                    <a:pt x="35" y="173"/>
                    <a:pt x="35" y="173"/>
                    <a:pt x="35" y="173"/>
                  </a:cubicBezTo>
                  <a:cubicBezTo>
                    <a:pt x="34" y="173"/>
                    <a:pt x="34" y="173"/>
                    <a:pt x="34" y="173"/>
                  </a:cubicBezTo>
                  <a:cubicBezTo>
                    <a:pt x="34" y="172"/>
                    <a:pt x="34" y="172"/>
                    <a:pt x="34" y="172"/>
                  </a:cubicBezTo>
                  <a:cubicBezTo>
                    <a:pt x="34" y="172"/>
                    <a:pt x="34" y="172"/>
                    <a:pt x="34" y="172"/>
                  </a:cubicBezTo>
                  <a:cubicBezTo>
                    <a:pt x="34" y="171"/>
                    <a:pt x="34" y="171"/>
                    <a:pt x="34" y="171"/>
                  </a:cubicBezTo>
                  <a:cubicBezTo>
                    <a:pt x="35" y="171"/>
                    <a:pt x="34" y="171"/>
                    <a:pt x="35" y="170"/>
                  </a:cubicBezTo>
                  <a:cubicBezTo>
                    <a:pt x="36" y="165"/>
                    <a:pt x="36" y="168"/>
                    <a:pt x="37" y="165"/>
                  </a:cubicBezTo>
                  <a:cubicBezTo>
                    <a:pt x="36" y="165"/>
                    <a:pt x="36" y="165"/>
                    <a:pt x="36" y="165"/>
                  </a:cubicBezTo>
                  <a:cubicBezTo>
                    <a:pt x="37" y="163"/>
                    <a:pt x="39" y="160"/>
                    <a:pt x="39" y="159"/>
                  </a:cubicBezTo>
                  <a:cubicBezTo>
                    <a:pt x="40" y="158"/>
                    <a:pt x="40" y="158"/>
                    <a:pt x="40" y="158"/>
                  </a:cubicBezTo>
                  <a:cubicBezTo>
                    <a:pt x="40" y="158"/>
                    <a:pt x="40" y="158"/>
                    <a:pt x="41" y="158"/>
                  </a:cubicBezTo>
                  <a:cubicBezTo>
                    <a:pt x="41" y="158"/>
                    <a:pt x="41" y="158"/>
                    <a:pt x="41" y="158"/>
                  </a:cubicBezTo>
                  <a:cubicBezTo>
                    <a:pt x="41" y="153"/>
                    <a:pt x="40" y="150"/>
                    <a:pt x="42" y="147"/>
                  </a:cubicBezTo>
                  <a:cubicBezTo>
                    <a:pt x="42" y="146"/>
                    <a:pt x="42" y="146"/>
                    <a:pt x="42" y="145"/>
                  </a:cubicBezTo>
                  <a:cubicBezTo>
                    <a:pt x="41" y="145"/>
                    <a:pt x="41" y="145"/>
                    <a:pt x="41" y="145"/>
                  </a:cubicBezTo>
                  <a:cubicBezTo>
                    <a:pt x="40" y="145"/>
                    <a:pt x="40" y="145"/>
                    <a:pt x="40" y="145"/>
                  </a:cubicBezTo>
                  <a:cubicBezTo>
                    <a:pt x="40" y="145"/>
                    <a:pt x="40" y="145"/>
                    <a:pt x="40" y="145"/>
                  </a:cubicBezTo>
                  <a:cubicBezTo>
                    <a:pt x="39" y="144"/>
                    <a:pt x="39" y="144"/>
                    <a:pt x="39" y="144"/>
                  </a:cubicBezTo>
                  <a:cubicBezTo>
                    <a:pt x="39" y="143"/>
                    <a:pt x="39" y="143"/>
                    <a:pt x="39" y="143"/>
                  </a:cubicBezTo>
                  <a:cubicBezTo>
                    <a:pt x="39" y="142"/>
                    <a:pt x="39" y="142"/>
                    <a:pt x="39" y="142"/>
                  </a:cubicBezTo>
                  <a:cubicBezTo>
                    <a:pt x="39" y="141"/>
                    <a:pt x="39" y="141"/>
                    <a:pt x="39" y="141"/>
                  </a:cubicBezTo>
                  <a:cubicBezTo>
                    <a:pt x="39" y="140"/>
                    <a:pt x="39" y="140"/>
                    <a:pt x="39" y="140"/>
                  </a:cubicBezTo>
                  <a:cubicBezTo>
                    <a:pt x="39" y="139"/>
                    <a:pt x="39" y="140"/>
                    <a:pt x="38" y="139"/>
                  </a:cubicBezTo>
                  <a:cubicBezTo>
                    <a:pt x="38" y="136"/>
                    <a:pt x="38" y="136"/>
                    <a:pt x="38" y="136"/>
                  </a:cubicBezTo>
                  <a:cubicBezTo>
                    <a:pt x="38" y="134"/>
                    <a:pt x="38" y="134"/>
                    <a:pt x="38" y="134"/>
                  </a:cubicBezTo>
                  <a:cubicBezTo>
                    <a:pt x="37" y="134"/>
                    <a:pt x="37" y="134"/>
                    <a:pt x="37" y="134"/>
                  </a:cubicBezTo>
                  <a:cubicBezTo>
                    <a:pt x="37" y="132"/>
                    <a:pt x="37" y="132"/>
                    <a:pt x="37" y="132"/>
                  </a:cubicBezTo>
                  <a:cubicBezTo>
                    <a:pt x="36" y="132"/>
                    <a:pt x="36" y="132"/>
                    <a:pt x="36" y="132"/>
                  </a:cubicBezTo>
                  <a:cubicBezTo>
                    <a:pt x="36" y="130"/>
                    <a:pt x="36" y="131"/>
                    <a:pt x="36" y="129"/>
                  </a:cubicBezTo>
                  <a:cubicBezTo>
                    <a:pt x="36" y="129"/>
                    <a:pt x="36" y="129"/>
                    <a:pt x="36" y="129"/>
                  </a:cubicBezTo>
                  <a:cubicBezTo>
                    <a:pt x="36" y="128"/>
                    <a:pt x="36" y="128"/>
                    <a:pt x="36" y="128"/>
                  </a:cubicBezTo>
                  <a:cubicBezTo>
                    <a:pt x="37" y="127"/>
                    <a:pt x="37" y="127"/>
                    <a:pt x="37" y="127"/>
                  </a:cubicBezTo>
                  <a:cubicBezTo>
                    <a:pt x="37" y="127"/>
                    <a:pt x="37" y="127"/>
                    <a:pt x="37" y="127"/>
                  </a:cubicBezTo>
                  <a:cubicBezTo>
                    <a:pt x="36" y="126"/>
                    <a:pt x="36" y="126"/>
                    <a:pt x="36" y="126"/>
                  </a:cubicBezTo>
                  <a:cubicBezTo>
                    <a:pt x="35" y="127"/>
                    <a:pt x="35" y="127"/>
                    <a:pt x="35" y="127"/>
                  </a:cubicBezTo>
                  <a:cubicBezTo>
                    <a:pt x="35" y="126"/>
                    <a:pt x="35" y="126"/>
                    <a:pt x="35" y="126"/>
                  </a:cubicBezTo>
                  <a:cubicBezTo>
                    <a:pt x="34" y="123"/>
                    <a:pt x="34" y="124"/>
                    <a:pt x="33" y="122"/>
                  </a:cubicBezTo>
                  <a:cubicBezTo>
                    <a:pt x="34" y="119"/>
                    <a:pt x="34" y="117"/>
                    <a:pt x="34" y="117"/>
                  </a:cubicBezTo>
                  <a:cubicBezTo>
                    <a:pt x="34" y="116"/>
                    <a:pt x="34" y="116"/>
                    <a:pt x="34" y="116"/>
                  </a:cubicBezTo>
                  <a:cubicBezTo>
                    <a:pt x="35" y="117"/>
                    <a:pt x="35" y="117"/>
                    <a:pt x="35" y="117"/>
                  </a:cubicBezTo>
                  <a:cubicBezTo>
                    <a:pt x="35" y="117"/>
                    <a:pt x="35" y="117"/>
                    <a:pt x="35" y="117"/>
                  </a:cubicBezTo>
                  <a:cubicBezTo>
                    <a:pt x="36" y="116"/>
                    <a:pt x="36" y="116"/>
                    <a:pt x="36" y="115"/>
                  </a:cubicBezTo>
                  <a:cubicBezTo>
                    <a:pt x="36" y="115"/>
                    <a:pt x="36" y="115"/>
                    <a:pt x="36" y="115"/>
                  </a:cubicBezTo>
                  <a:cubicBezTo>
                    <a:pt x="36" y="114"/>
                    <a:pt x="36" y="114"/>
                    <a:pt x="36" y="114"/>
                  </a:cubicBezTo>
                  <a:cubicBezTo>
                    <a:pt x="36" y="114"/>
                    <a:pt x="36" y="114"/>
                    <a:pt x="36" y="114"/>
                  </a:cubicBezTo>
                  <a:cubicBezTo>
                    <a:pt x="37" y="111"/>
                    <a:pt x="36" y="112"/>
                    <a:pt x="38" y="108"/>
                  </a:cubicBezTo>
                  <a:cubicBezTo>
                    <a:pt x="38" y="107"/>
                    <a:pt x="38" y="107"/>
                    <a:pt x="38" y="107"/>
                  </a:cubicBezTo>
                  <a:cubicBezTo>
                    <a:pt x="38" y="107"/>
                    <a:pt x="38" y="107"/>
                    <a:pt x="38" y="107"/>
                  </a:cubicBezTo>
                  <a:cubicBezTo>
                    <a:pt x="39" y="107"/>
                    <a:pt x="39" y="107"/>
                    <a:pt x="39" y="107"/>
                  </a:cubicBezTo>
                  <a:cubicBezTo>
                    <a:pt x="40" y="107"/>
                    <a:pt x="40" y="107"/>
                    <a:pt x="40" y="107"/>
                  </a:cubicBezTo>
                  <a:cubicBezTo>
                    <a:pt x="41" y="106"/>
                    <a:pt x="41" y="106"/>
                    <a:pt x="41" y="106"/>
                  </a:cubicBezTo>
                  <a:cubicBezTo>
                    <a:pt x="41" y="105"/>
                    <a:pt x="41" y="105"/>
                    <a:pt x="41" y="105"/>
                  </a:cubicBezTo>
                  <a:cubicBezTo>
                    <a:pt x="41" y="104"/>
                    <a:pt x="41" y="104"/>
                    <a:pt x="41" y="104"/>
                  </a:cubicBezTo>
                  <a:cubicBezTo>
                    <a:pt x="41" y="104"/>
                    <a:pt x="41" y="104"/>
                    <a:pt x="41" y="104"/>
                  </a:cubicBezTo>
                  <a:cubicBezTo>
                    <a:pt x="41" y="103"/>
                    <a:pt x="41" y="103"/>
                    <a:pt x="41" y="103"/>
                  </a:cubicBezTo>
                  <a:cubicBezTo>
                    <a:pt x="40" y="103"/>
                    <a:pt x="40" y="103"/>
                    <a:pt x="40" y="103"/>
                  </a:cubicBezTo>
                  <a:cubicBezTo>
                    <a:pt x="41" y="99"/>
                    <a:pt x="41" y="100"/>
                    <a:pt x="39" y="93"/>
                  </a:cubicBezTo>
                  <a:cubicBezTo>
                    <a:pt x="40" y="92"/>
                    <a:pt x="40" y="92"/>
                    <a:pt x="40" y="92"/>
                  </a:cubicBezTo>
                  <a:cubicBezTo>
                    <a:pt x="41" y="91"/>
                    <a:pt x="41" y="91"/>
                    <a:pt x="42" y="90"/>
                  </a:cubicBezTo>
                  <a:cubicBezTo>
                    <a:pt x="42" y="87"/>
                    <a:pt x="43" y="88"/>
                    <a:pt x="43" y="85"/>
                  </a:cubicBezTo>
                  <a:cubicBezTo>
                    <a:pt x="43" y="84"/>
                    <a:pt x="43" y="84"/>
                    <a:pt x="43" y="84"/>
                  </a:cubicBezTo>
                  <a:cubicBezTo>
                    <a:pt x="44" y="82"/>
                    <a:pt x="44" y="82"/>
                    <a:pt x="44" y="82"/>
                  </a:cubicBezTo>
                  <a:cubicBezTo>
                    <a:pt x="45" y="80"/>
                    <a:pt x="45" y="80"/>
                    <a:pt x="45" y="80"/>
                  </a:cubicBezTo>
                  <a:cubicBezTo>
                    <a:pt x="45" y="79"/>
                    <a:pt x="45" y="79"/>
                    <a:pt x="45" y="79"/>
                  </a:cubicBezTo>
                  <a:cubicBezTo>
                    <a:pt x="46" y="79"/>
                    <a:pt x="46" y="79"/>
                    <a:pt x="46" y="79"/>
                  </a:cubicBezTo>
                  <a:cubicBezTo>
                    <a:pt x="46" y="79"/>
                    <a:pt x="47" y="77"/>
                    <a:pt x="48" y="76"/>
                  </a:cubicBezTo>
                  <a:cubicBezTo>
                    <a:pt x="49" y="75"/>
                    <a:pt x="49" y="75"/>
                    <a:pt x="49" y="75"/>
                  </a:cubicBezTo>
                  <a:cubicBezTo>
                    <a:pt x="50" y="73"/>
                    <a:pt x="50" y="72"/>
                    <a:pt x="51" y="69"/>
                  </a:cubicBezTo>
                  <a:cubicBezTo>
                    <a:pt x="52" y="69"/>
                    <a:pt x="52" y="69"/>
                    <a:pt x="52" y="69"/>
                  </a:cubicBezTo>
                  <a:cubicBezTo>
                    <a:pt x="52" y="67"/>
                    <a:pt x="52" y="67"/>
                    <a:pt x="53" y="66"/>
                  </a:cubicBezTo>
                  <a:cubicBezTo>
                    <a:pt x="54" y="65"/>
                    <a:pt x="54" y="65"/>
                    <a:pt x="54" y="65"/>
                  </a:cubicBezTo>
                  <a:cubicBezTo>
                    <a:pt x="54" y="65"/>
                    <a:pt x="54" y="65"/>
                    <a:pt x="54" y="65"/>
                  </a:cubicBezTo>
                  <a:cubicBezTo>
                    <a:pt x="55" y="66"/>
                    <a:pt x="55" y="66"/>
                    <a:pt x="55" y="66"/>
                  </a:cubicBezTo>
                  <a:cubicBezTo>
                    <a:pt x="56" y="66"/>
                    <a:pt x="56" y="66"/>
                    <a:pt x="56" y="66"/>
                  </a:cubicBezTo>
                  <a:cubicBezTo>
                    <a:pt x="56" y="65"/>
                    <a:pt x="56" y="65"/>
                    <a:pt x="56" y="65"/>
                  </a:cubicBezTo>
                  <a:cubicBezTo>
                    <a:pt x="58" y="64"/>
                    <a:pt x="58" y="64"/>
                    <a:pt x="58" y="64"/>
                  </a:cubicBezTo>
                  <a:cubicBezTo>
                    <a:pt x="59" y="64"/>
                    <a:pt x="59" y="64"/>
                    <a:pt x="59" y="64"/>
                  </a:cubicBezTo>
                  <a:cubicBezTo>
                    <a:pt x="59" y="62"/>
                    <a:pt x="59" y="62"/>
                    <a:pt x="59" y="62"/>
                  </a:cubicBezTo>
                  <a:cubicBezTo>
                    <a:pt x="56" y="59"/>
                    <a:pt x="57" y="61"/>
                    <a:pt x="56" y="58"/>
                  </a:cubicBezTo>
                  <a:cubicBezTo>
                    <a:pt x="55" y="57"/>
                    <a:pt x="56" y="57"/>
                    <a:pt x="56" y="56"/>
                  </a:cubicBezTo>
                  <a:cubicBezTo>
                    <a:pt x="56" y="55"/>
                    <a:pt x="56" y="55"/>
                    <a:pt x="58" y="53"/>
                  </a:cubicBezTo>
                  <a:cubicBezTo>
                    <a:pt x="57" y="50"/>
                    <a:pt x="56" y="48"/>
                    <a:pt x="55" y="45"/>
                  </a:cubicBezTo>
                  <a:cubicBezTo>
                    <a:pt x="56" y="42"/>
                    <a:pt x="56" y="42"/>
                    <a:pt x="57" y="41"/>
                  </a:cubicBezTo>
                  <a:cubicBezTo>
                    <a:pt x="57" y="41"/>
                    <a:pt x="57" y="41"/>
                    <a:pt x="57" y="41"/>
                  </a:cubicBezTo>
                  <a:cubicBezTo>
                    <a:pt x="58" y="41"/>
                    <a:pt x="58" y="41"/>
                    <a:pt x="58" y="41"/>
                  </a:cubicBezTo>
                  <a:cubicBezTo>
                    <a:pt x="58" y="40"/>
                    <a:pt x="58" y="40"/>
                    <a:pt x="58" y="40"/>
                  </a:cubicBezTo>
                  <a:cubicBezTo>
                    <a:pt x="57" y="40"/>
                    <a:pt x="57" y="40"/>
                    <a:pt x="57" y="40"/>
                  </a:cubicBezTo>
                  <a:cubicBezTo>
                    <a:pt x="57" y="39"/>
                    <a:pt x="57" y="39"/>
                    <a:pt x="57" y="38"/>
                  </a:cubicBezTo>
                  <a:cubicBezTo>
                    <a:pt x="56" y="38"/>
                    <a:pt x="56" y="38"/>
                    <a:pt x="56" y="38"/>
                  </a:cubicBezTo>
                  <a:cubicBezTo>
                    <a:pt x="56" y="37"/>
                    <a:pt x="56" y="37"/>
                    <a:pt x="56" y="37"/>
                  </a:cubicBezTo>
                  <a:cubicBezTo>
                    <a:pt x="56" y="36"/>
                    <a:pt x="56" y="36"/>
                    <a:pt x="56" y="36"/>
                  </a:cubicBezTo>
                  <a:cubicBezTo>
                    <a:pt x="57" y="34"/>
                    <a:pt x="57" y="34"/>
                    <a:pt x="57" y="34"/>
                  </a:cubicBezTo>
                  <a:cubicBezTo>
                    <a:pt x="57" y="34"/>
                    <a:pt x="57" y="34"/>
                    <a:pt x="57" y="34"/>
                  </a:cubicBezTo>
                  <a:cubicBezTo>
                    <a:pt x="57" y="33"/>
                    <a:pt x="57" y="33"/>
                    <a:pt x="57" y="33"/>
                  </a:cubicBezTo>
                  <a:cubicBezTo>
                    <a:pt x="58" y="33"/>
                    <a:pt x="58" y="33"/>
                    <a:pt x="59" y="32"/>
                  </a:cubicBezTo>
                  <a:cubicBezTo>
                    <a:pt x="59" y="32"/>
                    <a:pt x="59" y="32"/>
                    <a:pt x="59" y="32"/>
                  </a:cubicBezTo>
                  <a:cubicBezTo>
                    <a:pt x="62" y="30"/>
                    <a:pt x="61" y="31"/>
                    <a:pt x="69" y="27"/>
                  </a:cubicBezTo>
                  <a:cubicBezTo>
                    <a:pt x="71" y="23"/>
                    <a:pt x="68" y="32"/>
                    <a:pt x="73" y="15"/>
                  </a:cubicBezTo>
                  <a:cubicBezTo>
                    <a:pt x="71" y="12"/>
                    <a:pt x="71" y="12"/>
                    <a:pt x="71" y="12"/>
                  </a:cubicBezTo>
                  <a:cubicBezTo>
                    <a:pt x="72" y="12"/>
                    <a:pt x="72" y="11"/>
                    <a:pt x="73" y="10"/>
                  </a:cubicBezTo>
                  <a:cubicBezTo>
                    <a:pt x="73" y="9"/>
                    <a:pt x="73" y="9"/>
                    <a:pt x="73" y="9"/>
                  </a:cubicBezTo>
                  <a:cubicBezTo>
                    <a:pt x="74" y="9"/>
                    <a:pt x="74" y="9"/>
                    <a:pt x="74" y="9"/>
                  </a:cubicBezTo>
                  <a:cubicBezTo>
                    <a:pt x="76" y="7"/>
                    <a:pt x="76" y="7"/>
                    <a:pt x="76" y="7"/>
                  </a:cubicBezTo>
                  <a:cubicBezTo>
                    <a:pt x="76" y="6"/>
                    <a:pt x="76" y="7"/>
                    <a:pt x="76" y="6"/>
                  </a:cubicBezTo>
                  <a:cubicBezTo>
                    <a:pt x="77" y="5"/>
                    <a:pt x="77" y="5"/>
                    <a:pt x="77" y="5"/>
                  </a:cubicBezTo>
                  <a:cubicBezTo>
                    <a:pt x="78" y="5"/>
                    <a:pt x="80" y="4"/>
                    <a:pt x="81" y="4"/>
                  </a:cubicBezTo>
                  <a:cubicBezTo>
                    <a:pt x="81" y="3"/>
                    <a:pt x="81" y="2"/>
                    <a:pt x="82" y="0"/>
                  </a:cubicBezTo>
                  <a:cubicBezTo>
                    <a:pt x="82" y="0"/>
                    <a:pt x="82" y="0"/>
                    <a:pt x="82" y="0"/>
                  </a:cubicBezTo>
                  <a:cubicBezTo>
                    <a:pt x="83" y="0"/>
                    <a:pt x="83" y="0"/>
                    <a:pt x="83" y="0"/>
                  </a:cubicBezTo>
                  <a:cubicBezTo>
                    <a:pt x="84" y="0"/>
                    <a:pt x="84" y="0"/>
                    <a:pt x="84" y="0"/>
                  </a:cubicBezTo>
                  <a:cubicBezTo>
                    <a:pt x="84" y="1"/>
                    <a:pt x="86" y="3"/>
                    <a:pt x="87" y="4"/>
                  </a:cubicBezTo>
                  <a:cubicBezTo>
                    <a:pt x="91" y="4"/>
                    <a:pt x="95" y="3"/>
                    <a:pt x="100" y="5"/>
                  </a:cubicBezTo>
                  <a:cubicBezTo>
                    <a:pt x="101" y="7"/>
                    <a:pt x="103" y="11"/>
                    <a:pt x="103" y="12"/>
                  </a:cubicBezTo>
                  <a:cubicBezTo>
                    <a:pt x="104" y="12"/>
                    <a:pt x="104" y="12"/>
                    <a:pt x="104" y="12"/>
                  </a:cubicBezTo>
                  <a:cubicBezTo>
                    <a:pt x="104" y="9"/>
                    <a:pt x="104" y="11"/>
                    <a:pt x="107" y="3"/>
                  </a:cubicBezTo>
                  <a:cubicBezTo>
                    <a:pt x="108" y="3"/>
                    <a:pt x="108" y="3"/>
                    <a:pt x="108" y="3"/>
                  </a:cubicBezTo>
                  <a:cubicBezTo>
                    <a:pt x="109" y="3"/>
                    <a:pt x="109" y="3"/>
                    <a:pt x="109" y="3"/>
                  </a:cubicBezTo>
                  <a:cubicBezTo>
                    <a:pt x="109" y="3"/>
                    <a:pt x="109" y="3"/>
                    <a:pt x="109" y="3"/>
                  </a:cubicBezTo>
                  <a:cubicBezTo>
                    <a:pt x="110" y="3"/>
                    <a:pt x="110" y="3"/>
                    <a:pt x="110" y="3"/>
                  </a:cubicBezTo>
                  <a:cubicBezTo>
                    <a:pt x="110" y="3"/>
                    <a:pt x="110" y="3"/>
                    <a:pt x="110" y="3"/>
                  </a:cubicBezTo>
                  <a:cubicBezTo>
                    <a:pt x="111" y="3"/>
                    <a:pt x="111" y="3"/>
                    <a:pt x="111" y="3"/>
                  </a:cubicBezTo>
                  <a:cubicBezTo>
                    <a:pt x="111" y="3"/>
                    <a:pt x="120" y="2"/>
                    <a:pt x="120" y="2"/>
                  </a:cubicBezTo>
                  <a:cubicBezTo>
                    <a:pt x="120" y="3"/>
                    <a:pt x="121" y="3"/>
                    <a:pt x="121" y="4"/>
                  </a:cubicBezTo>
                  <a:cubicBezTo>
                    <a:pt x="122" y="5"/>
                    <a:pt x="122" y="5"/>
                    <a:pt x="122" y="5"/>
                  </a:cubicBezTo>
                  <a:close/>
                  <a:moveTo>
                    <a:pt x="131" y="227"/>
                  </a:moveTo>
                  <a:cubicBezTo>
                    <a:pt x="131" y="228"/>
                    <a:pt x="131" y="228"/>
                    <a:pt x="131" y="228"/>
                  </a:cubicBezTo>
                  <a:cubicBezTo>
                    <a:pt x="130" y="228"/>
                    <a:pt x="130" y="228"/>
                    <a:pt x="130" y="228"/>
                  </a:cubicBezTo>
                  <a:cubicBezTo>
                    <a:pt x="129" y="227"/>
                    <a:pt x="129" y="227"/>
                    <a:pt x="129" y="227"/>
                  </a:cubicBezTo>
                  <a:cubicBezTo>
                    <a:pt x="129" y="226"/>
                    <a:pt x="129" y="226"/>
                    <a:pt x="129" y="226"/>
                  </a:cubicBezTo>
                  <a:cubicBezTo>
                    <a:pt x="130" y="226"/>
                    <a:pt x="130" y="226"/>
                    <a:pt x="131" y="226"/>
                  </a:cubicBezTo>
                  <a:cubicBezTo>
                    <a:pt x="131" y="227"/>
                    <a:pt x="131" y="227"/>
                    <a:pt x="131" y="227"/>
                  </a:cubicBezTo>
                  <a:close/>
                  <a:moveTo>
                    <a:pt x="55" y="487"/>
                  </a:moveTo>
                  <a:cubicBezTo>
                    <a:pt x="55" y="473"/>
                    <a:pt x="55" y="485"/>
                    <a:pt x="55" y="445"/>
                  </a:cubicBezTo>
                  <a:cubicBezTo>
                    <a:pt x="58" y="449"/>
                    <a:pt x="59" y="450"/>
                    <a:pt x="60" y="453"/>
                  </a:cubicBezTo>
                  <a:cubicBezTo>
                    <a:pt x="58" y="452"/>
                    <a:pt x="58" y="452"/>
                    <a:pt x="58" y="452"/>
                  </a:cubicBezTo>
                  <a:cubicBezTo>
                    <a:pt x="57" y="453"/>
                    <a:pt x="57" y="453"/>
                    <a:pt x="57" y="453"/>
                  </a:cubicBezTo>
                  <a:cubicBezTo>
                    <a:pt x="57" y="454"/>
                    <a:pt x="57" y="453"/>
                    <a:pt x="56" y="455"/>
                  </a:cubicBezTo>
                  <a:cubicBezTo>
                    <a:pt x="56" y="456"/>
                    <a:pt x="56" y="456"/>
                    <a:pt x="56" y="456"/>
                  </a:cubicBezTo>
                  <a:cubicBezTo>
                    <a:pt x="57" y="456"/>
                    <a:pt x="57" y="456"/>
                    <a:pt x="57" y="456"/>
                  </a:cubicBezTo>
                  <a:cubicBezTo>
                    <a:pt x="58" y="457"/>
                    <a:pt x="58" y="457"/>
                    <a:pt x="58" y="457"/>
                  </a:cubicBezTo>
                  <a:cubicBezTo>
                    <a:pt x="60" y="457"/>
                    <a:pt x="60" y="457"/>
                    <a:pt x="60" y="457"/>
                  </a:cubicBezTo>
                  <a:cubicBezTo>
                    <a:pt x="61" y="458"/>
                    <a:pt x="61" y="458"/>
                    <a:pt x="61" y="458"/>
                  </a:cubicBezTo>
                  <a:cubicBezTo>
                    <a:pt x="62" y="462"/>
                    <a:pt x="62" y="462"/>
                    <a:pt x="62" y="462"/>
                  </a:cubicBezTo>
                  <a:cubicBezTo>
                    <a:pt x="67" y="469"/>
                    <a:pt x="78" y="479"/>
                    <a:pt x="87" y="483"/>
                  </a:cubicBezTo>
                  <a:cubicBezTo>
                    <a:pt x="90" y="483"/>
                    <a:pt x="91" y="483"/>
                    <a:pt x="93" y="483"/>
                  </a:cubicBezTo>
                  <a:cubicBezTo>
                    <a:pt x="94" y="483"/>
                    <a:pt x="94" y="483"/>
                    <a:pt x="94" y="483"/>
                  </a:cubicBezTo>
                  <a:cubicBezTo>
                    <a:pt x="93" y="486"/>
                    <a:pt x="93" y="485"/>
                    <a:pt x="92" y="487"/>
                  </a:cubicBezTo>
                  <a:cubicBezTo>
                    <a:pt x="91" y="488"/>
                    <a:pt x="91" y="488"/>
                    <a:pt x="91" y="488"/>
                  </a:cubicBezTo>
                  <a:cubicBezTo>
                    <a:pt x="88" y="488"/>
                    <a:pt x="88" y="488"/>
                    <a:pt x="86" y="488"/>
                  </a:cubicBezTo>
                  <a:cubicBezTo>
                    <a:pt x="85" y="488"/>
                    <a:pt x="85" y="488"/>
                    <a:pt x="85" y="488"/>
                  </a:cubicBezTo>
                  <a:cubicBezTo>
                    <a:pt x="84" y="489"/>
                    <a:pt x="84" y="489"/>
                    <a:pt x="84" y="489"/>
                  </a:cubicBezTo>
                  <a:cubicBezTo>
                    <a:pt x="82" y="489"/>
                    <a:pt x="83" y="489"/>
                    <a:pt x="81" y="489"/>
                  </a:cubicBezTo>
                  <a:cubicBezTo>
                    <a:pt x="80" y="490"/>
                    <a:pt x="80" y="490"/>
                    <a:pt x="79" y="490"/>
                  </a:cubicBezTo>
                  <a:cubicBezTo>
                    <a:pt x="77" y="490"/>
                    <a:pt x="76" y="489"/>
                    <a:pt x="74" y="488"/>
                  </a:cubicBezTo>
                  <a:cubicBezTo>
                    <a:pt x="72" y="488"/>
                    <a:pt x="64" y="487"/>
                    <a:pt x="55" y="486"/>
                  </a:cubicBezTo>
                  <a:cubicBezTo>
                    <a:pt x="55" y="487"/>
                    <a:pt x="55" y="487"/>
                    <a:pt x="55" y="487"/>
                  </a:cubicBezTo>
                  <a:close/>
                  <a:moveTo>
                    <a:pt x="101" y="484"/>
                  </a:moveTo>
                  <a:cubicBezTo>
                    <a:pt x="102" y="485"/>
                    <a:pt x="102" y="485"/>
                    <a:pt x="102" y="485"/>
                  </a:cubicBezTo>
                  <a:cubicBezTo>
                    <a:pt x="105" y="484"/>
                    <a:pt x="105" y="484"/>
                    <a:pt x="106" y="484"/>
                  </a:cubicBezTo>
                  <a:cubicBezTo>
                    <a:pt x="107" y="484"/>
                    <a:pt x="107" y="484"/>
                    <a:pt x="107" y="484"/>
                  </a:cubicBezTo>
                  <a:cubicBezTo>
                    <a:pt x="107" y="485"/>
                    <a:pt x="107" y="485"/>
                    <a:pt x="107" y="485"/>
                  </a:cubicBezTo>
                  <a:cubicBezTo>
                    <a:pt x="108" y="484"/>
                    <a:pt x="108" y="484"/>
                    <a:pt x="108" y="484"/>
                  </a:cubicBezTo>
                  <a:cubicBezTo>
                    <a:pt x="109" y="484"/>
                    <a:pt x="109" y="484"/>
                    <a:pt x="109" y="484"/>
                  </a:cubicBezTo>
                  <a:cubicBezTo>
                    <a:pt x="109" y="485"/>
                    <a:pt x="109" y="485"/>
                    <a:pt x="109" y="485"/>
                  </a:cubicBezTo>
                  <a:cubicBezTo>
                    <a:pt x="107" y="486"/>
                    <a:pt x="107" y="486"/>
                    <a:pt x="107" y="486"/>
                  </a:cubicBezTo>
                  <a:cubicBezTo>
                    <a:pt x="107" y="486"/>
                    <a:pt x="107" y="486"/>
                    <a:pt x="107" y="486"/>
                  </a:cubicBezTo>
                  <a:cubicBezTo>
                    <a:pt x="103" y="486"/>
                    <a:pt x="103" y="486"/>
                    <a:pt x="103" y="486"/>
                  </a:cubicBezTo>
                  <a:cubicBezTo>
                    <a:pt x="102" y="487"/>
                    <a:pt x="102" y="487"/>
                    <a:pt x="102" y="487"/>
                  </a:cubicBezTo>
                  <a:cubicBezTo>
                    <a:pt x="101" y="487"/>
                    <a:pt x="101" y="487"/>
                    <a:pt x="101" y="487"/>
                  </a:cubicBezTo>
                  <a:cubicBezTo>
                    <a:pt x="100" y="488"/>
                    <a:pt x="100" y="488"/>
                    <a:pt x="100" y="488"/>
                  </a:cubicBezTo>
                  <a:cubicBezTo>
                    <a:pt x="99" y="487"/>
                    <a:pt x="99" y="487"/>
                    <a:pt x="99" y="487"/>
                  </a:cubicBezTo>
                  <a:cubicBezTo>
                    <a:pt x="99" y="486"/>
                    <a:pt x="99" y="486"/>
                    <a:pt x="99" y="486"/>
                  </a:cubicBezTo>
                  <a:cubicBezTo>
                    <a:pt x="99" y="485"/>
                    <a:pt x="99" y="485"/>
                    <a:pt x="99" y="485"/>
                  </a:cubicBezTo>
                  <a:cubicBezTo>
                    <a:pt x="100" y="485"/>
                    <a:pt x="100" y="485"/>
                    <a:pt x="100" y="485"/>
                  </a:cubicBezTo>
                  <a:cubicBezTo>
                    <a:pt x="101" y="485"/>
                    <a:pt x="101" y="485"/>
                    <a:pt x="101" y="485"/>
                  </a:cubicBezTo>
                  <a:cubicBezTo>
                    <a:pt x="101" y="484"/>
                    <a:pt x="101" y="484"/>
                    <a:pt x="101" y="48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4">
              <a:extLst>
                <a:ext uri="{FF2B5EF4-FFF2-40B4-BE49-F238E27FC236}">
                  <a16:creationId xmlns:a16="http://schemas.microsoft.com/office/drawing/2014/main" id="{8E8F9909-0C23-4B18-A997-E9D5B7BD725D}"/>
                </a:ext>
              </a:extLst>
            </p:cNvPr>
            <p:cNvSpPr>
              <a:spLocks/>
            </p:cNvSpPr>
            <p:nvPr/>
          </p:nvSpPr>
          <p:spPr bwMode="auto">
            <a:xfrm>
              <a:off x="20535569" y="9695655"/>
              <a:ext cx="14249" cy="4751"/>
            </a:xfrm>
            <a:custGeom>
              <a:avLst/>
              <a:gdLst>
                <a:gd name="T0" fmla="*/ 1 w 3"/>
                <a:gd name="T1" fmla="*/ 1 h 1"/>
                <a:gd name="T2" fmla="*/ 1 w 3"/>
                <a:gd name="T3" fmla="*/ 1 h 1"/>
                <a:gd name="T4" fmla="*/ 0 w 3"/>
                <a:gd name="T5" fmla="*/ 0 h 1"/>
                <a:gd name="T6" fmla="*/ 2 w 3"/>
                <a:gd name="T7" fmla="*/ 0 h 1"/>
                <a:gd name="T8" fmla="*/ 3 w 3"/>
                <a:gd name="T9" fmla="*/ 0 h 1"/>
                <a:gd name="T10" fmla="*/ 2 w 3"/>
                <a:gd name="T11" fmla="*/ 0 h 1"/>
                <a:gd name="T12" fmla="*/ 1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1"/>
                  </a:moveTo>
                  <a:cubicBezTo>
                    <a:pt x="1" y="1"/>
                    <a:pt x="1" y="1"/>
                    <a:pt x="1" y="1"/>
                  </a:cubicBezTo>
                  <a:cubicBezTo>
                    <a:pt x="0" y="0"/>
                    <a:pt x="0" y="0"/>
                    <a:pt x="0" y="0"/>
                  </a:cubicBezTo>
                  <a:cubicBezTo>
                    <a:pt x="1" y="0"/>
                    <a:pt x="1" y="0"/>
                    <a:pt x="2" y="0"/>
                  </a:cubicBezTo>
                  <a:cubicBezTo>
                    <a:pt x="3" y="0"/>
                    <a:pt x="3" y="0"/>
                    <a:pt x="3" y="0"/>
                  </a:cubicBezTo>
                  <a:cubicBezTo>
                    <a:pt x="2" y="0"/>
                    <a:pt x="2" y="0"/>
                    <a:pt x="2" y="0"/>
                  </a:cubicBez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5">
              <a:extLst>
                <a:ext uri="{FF2B5EF4-FFF2-40B4-BE49-F238E27FC236}">
                  <a16:creationId xmlns:a16="http://schemas.microsoft.com/office/drawing/2014/main" id="{D1417906-AB84-4A4E-98A0-25F70AF68F39}"/>
                </a:ext>
              </a:extLst>
            </p:cNvPr>
            <p:cNvSpPr>
              <a:spLocks/>
            </p:cNvSpPr>
            <p:nvPr/>
          </p:nvSpPr>
          <p:spPr bwMode="auto">
            <a:xfrm>
              <a:off x="12134221" y="6404450"/>
              <a:ext cx="360940" cy="180470"/>
            </a:xfrm>
            <a:custGeom>
              <a:avLst/>
              <a:gdLst>
                <a:gd name="T0" fmla="*/ 83 w 86"/>
                <a:gd name="T1" fmla="*/ 10 h 44"/>
                <a:gd name="T2" fmla="*/ 86 w 86"/>
                <a:gd name="T3" fmla="*/ 17 h 44"/>
                <a:gd name="T4" fmla="*/ 85 w 86"/>
                <a:gd name="T5" fmla="*/ 19 h 44"/>
                <a:gd name="T6" fmla="*/ 85 w 86"/>
                <a:gd name="T7" fmla="*/ 22 h 44"/>
                <a:gd name="T8" fmla="*/ 82 w 86"/>
                <a:gd name="T9" fmla="*/ 22 h 44"/>
                <a:gd name="T10" fmla="*/ 79 w 86"/>
                <a:gd name="T11" fmla="*/ 21 h 44"/>
                <a:gd name="T12" fmla="*/ 80 w 86"/>
                <a:gd name="T13" fmla="*/ 24 h 44"/>
                <a:gd name="T14" fmla="*/ 79 w 86"/>
                <a:gd name="T15" fmla="*/ 27 h 44"/>
                <a:gd name="T16" fmla="*/ 78 w 86"/>
                <a:gd name="T17" fmla="*/ 29 h 44"/>
                <a:gd name="T18" fmla="*/ 79 w 86"/>
                <a:gd name="T19" fmla="*/ 31 h 44"/>
                <a:gd name="T20" fmla="*/ 78 w 86"/>
                <a:gd name="T21" fmla="*/ 34 h 44"/>
                <a:gd name="T22" fmla="*/ 74 w 86"/>
                <a:gd name="T23" fmla="*/ 36 h 44"/>
                <a:gd name="T24" fmla="*/ 73 w 86"/>
                <a:gd name="T25" fmla="*/ 39 h 44"/>
                <a:gd name="T26" fmla="*/ 69 w 86"/>
                <a:gd name="T27" fmla="*/ 39 h 44"/>
                <a:gd name="T28" fmla="*/ 61 w 86"/>
                <a:gd name="T29" fmla="*/ 40 h 44"/>
                <a:gd name="T30" fmla="*/ 57 w 86"/>
                <a:gd name="T31" fmla="*/ 43 h 44"/>
                <a:gd name="T32" fmla="*/ 56 w 86"/>
                <a:gd name="T33" fmla="*/ 43 h 44"/>
                <a:gd name="T34" fmla="*/ 30 w 86"/>
                <a:gd name="T35" fmla="*/ 35 h 44"/>
                <a:gd name="T36" fmla="*/ 31 w 86"/>
                <a:gd name="T37" fmla="*/ 33 h 44"/>
                <a:gd name="T38" fmla="*/ 20 w 86"/>
                <a:gd name="T39" fmla="*/ 34 h 44"/>
                <a:gd name="T40" fmla="*/ 17 w 86"/>
                <a:gd name="T41" fmla="*/ 37 h 44"/>
                <a:gd name="T42" fmla="*/ 14 w 86"/>
                <a:gd name="T43" fmla="*/ 36 h 44"/>
                <a:gd name="T44" fmla="*/ 11 w 86"/>
                <a:gd name="T45" fmla="*/ 35 h 44"/>
                <a:gd name="T46" fmla="*/ 8 w 86"/>
                <a:gd name="T47" fmla="*/ 36 h 44"/>
                <a:gd name="T48" fmla="*/ 4 w 86"/>
                <a:gd name="T49" fmla="*/ 34 h 44"/>
                <a:gd name="T50" fmla="*/ 1 w 86"/>
                <a:gd name="T51" fmla="*/ 32 h 44"/>
                <a:gd name="T52" fmla="*/ 1 w 86"/>
                <a:gd name="T53" fmla="*/ 27 h 44"/>
                <a:gd name="T54" fmla="*/ 1 w 86"/>
                <a:gd name="T55" fmla="*/ 25 h 44"/>
                <a:gd name="T56" fmla="*/ 3 w 86"/>
                <a:gd name="T57" fmla="*/ 24 h 44"/>
                <a:gd name="T58" fmla="*/ 7 w 86"/>
                <a:gd name="T59" fmla="*/ 27 h 44"/>
                <a:gd name="T60" fmla="*/ 8 w 86"/>
                <a:gd name="T61" fmla="*/ 29 h 44"/>
                <a:gd name="T62" fmla="*/ 10 w 86"/>
                <a:gd name="T63" fmla="*/ 27 h 44"/>
                <a:gd name="T64" fmla="*/ 11 w 86"/>
                <a:gd name="T65" fmla="*/ 25 h 44"/>
                <a:gd name="T66" fmla="*/ 16 w 86"/>
                <a:gd name="T67" fmla="*/ 25 h 44"/>
                <a:gd name="T68" fmla="*/ 18 w 86"/>
                <a:gd name="T69" fmla="*/ 27 h 44"/>
                <a:gd name="T70" fmla="*/ 20 w 86"/>
                <a:gd name="T71" fmla="*/ 27 h 44"/>
                <a:gd name="T72" fmla="*/ 30 w 86"/>
                <a:gd name="T73" fmla="*/ 24 h 44"/>
                <a:gd name="T74" fmla="*/ 31 w 86"/>
                <a:gd name="T75" fmla="*/ 22 h 44"/>
                <a:gd name="T76" fmla="*/ 34 w 86"/>
                <a:gd name="T77" fmla="*/ 23 h 44"/>
                <a:gd name="T78" fmla="*/ 37 w 86"/>
                <a:gd name="T79" fmla="*/ 24 h 44"/>
                <a:gd name="T80" fmla="*/ 39 w 86"/>
                <a:gd name="T81" fmla="*/ 26 h 44"/>
                <a:gd name="T82" fmla="*/ 40 w 86"/>
                <a:gd name="T83" fmla="*/ 22 h 44"/>
                <a:gd name="T84" fmla="*/ 39 w 86"/>
                <a:gd name="T85" fmla="*/ 20 h 44"/>
                <a:gd name="T86" fmla="*/ 37 w 86"/>
                <a:gd name="T87" fmla="*/ 15 h 44"/>
                <a:gd name="T88" fmla="*/ 44 w 86"/>
                <a:gd name="T89" fmla="*/ 11 h 44"/>
                <a:gd name="T90" fmla="*/ 47 w 86"/>
                <a:gd name="T91" fmla="*/ 8 h 44"/>
                <a:gd name="T92" fmla="*/ 48 w 86"/>
                <a:gd name="T93" fmla="*/ 7 h 44"/>
                <a:gd name="T94" fmla="*/ 49 w 86"/>
                <a:gd name="T95" fmla="*/ 4 h 44"/>
                <a:gd name="T96" fmla="*/ 55 w 86"/>
                <a:gd name="T97" fmla="*/ 8 h 44"/>
                <a:gd name="T98" fmla="*/ 59 w 86"/>
                <a:gd name="T99" fmla="*/ 7 h 44"/>
                <a:gd name="T100" fmla="*/ 61 w 86"/>
                <a:gd name="T101" fmla="*/ 4 h 44"/>
                <a:gd name="T102" fmla="*/ 63 w 86"/>
                <a:gd name="T103" fmla="*/ 0 h 44"/>
                <a:gd name="T104" fmla="*/ 64 w 86"/>
                <a:gd name="T105" fmla="*/ 1 h 44"/>
                <a:gd name="T106" fmla="*/ 71 w 86"/>
                <a:gd name="T107" fmla="*/ 3 h 44"/>
                <a:gd name="T108" fmla="*/ 79 w 86"/>
                <a:gd name="T109" fmla="*/ 4 h 44"/>
                <a:gd name="T110" fmla="*/ 84 w 86"/>
                <a:gd name="T111"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44">
                  <a:moveTo>
                    <a:pt x="84" y="7"/>
                  </a:moveTo>
                  <a:cubicBezTo>
                    <a:pt x="84" y="7"/>
                    <a:pt x="84" y="8"/>
                    <a:pt x="84" y="8"/>
                  </a:cubicBezTo>
                  <a:cubicBezTo>
                    <a:pt x="83" y="9"/>
                    <a:pt x="83" y="8"/>
                    <a:pt x="83" y="10"/>
                  </a:cubicBezTo>
                  <a:cubicBezTo>
                    <a:pt x="83" y="11"/>
                    <a:pt x="83" y="11"/>
                    <a:pt x="83" y="11"/>
                  </a:cubicBezTo>
                  <a:cubicBezTo>
                    <a:pt x="84" y="13"/>
                    <a:pt x="85" y="16"/>
                    <a:pt x="85" y="17"/>
                  </a:cubicBezTo>
                  <a:cubicBezTo>
                    <a:pt x="86" y="17"/>
                    <a:pt x="86" y="17"/>
                    <a:pt x="86" y="17"/>
                  </a:cubicBezTo>
                  <a:cubicBezTo>
                    <a:pt x="85" y="18"/>
                    <a:pt x="85" y="18"/>
                    <a:pt x="85" y="18"/>
                  </a:cubicBezTo>
                  <a:cubicBezTo>
                    <a:pt x="85" y="19"/>
                    <a:pt x="85" y="19"/>
                    <a:pt x="85" y="19"/>
                  </a:cubicBezTo>
                  <a:cubicBezTo>
                    <a:pt x="85" y="19"/>
                    <a:pt x="85" y="19"/>
                    <a:pt x="85" y="19"/>
                  </a:cubicBezTo>
                  <a:cubicBezTo>
                    <a:pt x="85" y="20"/>
                    <a:pt x="85" y="20"/>
                    <a:pt x="85" y="20"/>
                  </a:cubicBezTo>
                  <a:cubicBezTo>
                    <a:pt x="85" y="20"/>
                    <a:pt x="85" y="20"/>
                    <a:pt x="85" y="20"/>
                  </a:cubicBezTo>
                  <a:cubicBezTo>
                    <a:pt x="85" y="21"/>
                    <a:pt x="85" y="21"/>
                    <a:pt x="85" y="22"/>
                  </a:cubicBezTo>
                  <a:cubicBezTo>
                    <a:pt x="83" y="23"/>
                    <a:pt x="85" y="22"/>
                    <a:pt x="82" y="22"/>
                  </a:cubicBezTo>
                  <a:cubicBezTo>
                    <a:pt x="82" y="23"/>
                    <a:pt x="82" y="23"/>
                    <a:pt x="82" y="23"/>
                  </a:cubicBezTo>
                  <a:cubicBezTo>
                    <a:pt x="82" y="22"/>
                    <a:pt x="82" y="22"/>
                    <a:pt x="82" y="22"/>
                  </a:cubicBezTo>
                  <a:cubicBezTo>
                    <a:pt x="80" y="22"/>
                    <a:pt x="80" y="22"/>
                    <a:pt x="80" y="22"/>
                  </a:cubicBezTo>
                  <a:cubicBezTo>
                    <a:pt x="80" y="21"/>
                    <a:pt x="80" y="21"/>
                    <a:pt x="80" y="21"/>
                  </a:cubicBezTo>
                  <a:cubicBezTo>
                    <a:pt x="79" y="21"/>
                    <a:pt x="79" y="21"/>
                    <a:pt x="79" y="21"/>
                  </a:cubicBezTo>
                  <a:cubicBezTo>
                    <a:pt x="79" y="22"/>
                    <a:pt x="79" y="22"/>
                    <a:pt x="78" y="23"/>
                  </a:cubicBezTo>
                  <a:cubicBezTo>
                    <a:pt x="78" y="23"/>
                    <a:pt x="78" y="23"/>
                    <a:pt x="78" y="23"/>
                  </a:cubicBezTo>
                  <a:cubicBezTo>
                    <a:pt x="80" y="24"/>
                    <a:pt x="80" y="24"/>
                    <a:pt x="80" y="24"/>
                  </a:cubicBezTo>
                  <a:cubicBezTo>
                    <a:pt x="81" y="25"/>
                    <a:pt x="81" y="25"/>
                    <a:pt x="81" y="25"/>
                  </a:cubicBezTo>
                  <a:cubicBezTo>
                    <a:pt x="80" y="26"/>
                    <a:pt x="80" y="26"/>
                    <a:pt x="80" y="26"/>
                  </a:cubicBezTo>
                  <a:cubicBezTo>
                    <a:pt x="80" y="27"/>
                    <a:pt x="80" y="27"/>
                    <a:pt x="79" y="27"/>
                  </a:cubicBezTo>
                  <a:cubicBezTo>
                    <a:pt x="78" y="27"/>
                    <a:pt x="78" y="27"/>
                    <a:pt x="78" y="27"/>
                  </a:cubicBezTo>
                  <a:cubicBezTo>
                    <a:pt x="78" y="28"/>
                    <a:pt x="78" y="28"/>
                    <a:pt x="78" y="28"/>
                  </a:cubicBezTo>
                  <a:cubicBezTo>
                    <a:pt x="78" y="29"/>
                    <a:pt x="78" y="29"/>
                    <a:pt x="78" y="29"/>
                  </a:cubicBezTo>
                  <a:cubicBezTo>
                    <a:pt x="78" y="30"/>
                    <a:pt x="78" y="30"/>
                    <a:pt x="78" y="30"/>
                  </a:cubicBezTo>
                  <a:cubicBezTo>
                    <a:pt x="78" y="31"/>
                    <a:pt x="78" y="31"/>
                    <a:pt x="78" y="31"/>
                  </a:cubicBezTo>
                  <a:cubicBezTo>
                    <a:pt x="79" y="31"/>
                    <a:pt x="79" y="31"/>
                    <a:pt x="79" y="31"/>
                  </a:cubicBezTo>
                  <a:cubicBezTo>
                    <a:pt x="79" y="32"/>
                    <a:pt x="79" y="32"/>
                    <a:pt x="79" y="32"/>
                  </a:cubicBezTo>
                  <a:cubicBezTo>
                    <a:pt x="79" y="33"/>
                    <a:pt x="79" y="33"/>
                    <a:pt x="78" y="34"/>
                  </a:cubicBezTo>
                  <a:cubicBezTo>
                    <a:pt x="78" y="34"/>
                    <a:pt x="78" y="34"/>
                    <a:pt x="78" y="34"/>
                  </a:cubicBezTo>
                  <a:cubicBezTo>
                    <a:pt x="77" y="34"/>
                    <a:pt x="77" y="34"/>
                    <a:pt x="77" y="34"/>
                  </a:cubicBezTo>
                  <a:cubicBezTo>
                    <a:pt x="76" y="34"/>
                    <a:pt x="76" y="34"/>
                    <a:pt x="76" y="34"/>
                  </a:cubicBezTo>
                  <a:cubicBezTo>
                    <a:pt x="74" y="36"/>
                    <a:pt x="74" y="36"/>
                    <a:pt x="74" y="36"/>
                  </a:cubicBezTo>
                  <a:cubicBezTo>
                    <a:pt x="74" y="36"/>
                    <a:pt x="74" y="36"/>
                    <a:pt x="74" y="36"/>
                  </a:cubicBezTo>
                  <a:cubicBezTo>
                    <a:pt x="73" y="37"/>
                    <a:pt x="73" y="37"/>
                    <a:pt x="73" y="37"/>
                  </a:cubicBezTo>
                  <a:cubicBezTo>
                    <a:pt x="73" y="39"/>
                    <a:pt x="73" y="39"/>
                    <a:pt x="73" y="39"/>
                  </a:cubicBezTo>
                  <a:cubicBezTo>
                    <a:pt x="73" y="39"/>
                    <a:pt x="73" y="39"/>
                    <a:pt x="73" y="39"/>
                  </a:cubicBezTo>
                  <a:cubicBezTo>
                    <a:pt x="71" y="38"/>
                    <a:pt x="71" y="38"/>
                    <a:pt x="71" y="38"/>
                  </a:cubicBezTo>
                  <a:cubicBezTo>
                    <a:pt x="70" y="39"/>
                    <a:pt x="69" y="39"/>
                    <a:pt x="69" y="39"/>
                  </a:cubicBezTo>
                  <a:cubicBezTo>
                    <a:pt x="68" y="39"/>
                    <a:pt x="68" y="39"/>
                    <a:pt x="68" y="39"/>
                  </a:cubicBezTo>
                  <a:cubicBezTo>
                    <a:pt x="67" y="40"/>
                    <a:pt x="67" y="40"/>
                    <a:pt x="67" y="40"/>
                  </a:cubicBezTo>
                  <a:cubicBezTo>
                    <a:pt x="64" y="40"/>
                    <a:pt x="65" y="39"/>
                    <a:pt x="61" y="40"/>
                  </a:cubicBezTo>
                  <a:cubicBezTo>
                    <a:pt x="60" y="41"/>
                    <a:pt x="60" y="41"/>
                    <a:pt x="60" y="41"/>
                  </a:cubicBezTo>
                  <a:cubicBezTo>
                    <a:pt x="60" y="41"/>
                    <a:pt x="60" y="41"/>
                    <a:pt x="59" y="42"/>
                  </a:cubicBezTo>
                  <a:cubicBezTo>
                    <a:pt x="58" y="43"/>
                    <a:pt x="59" y="42"/>
                    <a:pt x="57" y="43"/>
                  </a:cubicBezTo>
                  <a:cubicBezTo>
                    <a:pt x="57" y="43"/>
                    <a:pt x="57" y="43"/>
                    <a:pt x="57" y="43"/>
                  </a:cubicBezTo>
                  <a:cubicBezTo>
                    <a:pt x="57" y="44"/>
                    <a:pt x="57" y="44"/>
                    <a:pt x="57" y="44"/>
                  </a:cubicBezTo>
                  <a:cubicBezTo>
                    <a:pt x="56" y="43"/>
                    <a:pt x="56" y="43"/>
                    <a:pt x="56" y="43"/>
                  </a:cubicBezTo>
                  <a:cubicBezTo>
                    <a:pt x="56" y="43"/>
                    <a:pt x="56" y="43"/>
                    <a:pt x="56" y="43"/>
                  </a:cubicBezTo>
                  <a:cubicBezTo>
                    <a:pt x="53" y="42"/>
                    <a:pt x="36" y="40"/>
                    <a:pt x="33" y="39"/>
                  </a:cubicBezTo>
                  <a:cubicBezTo>
                    <a:pt x="30" y="35"/>
                    <a:pt x="33" y="38"/>
                    <a:pt x="30" y="35"/>
                  </a:cubicBezTo>
                  <a:cubicBezTo>
                    <a:pt x="30" y="34"/>
                    <a:pt x="30" y="34"/>
                    <a:pt x="30" y="34"/>
                  </a:cubicBezTo>
                  <a:cubicBezTo>
                    <a:pt x="30" y="33"/>
                    <a:pt x="30" y="33"/>
                    <a:pt x="31" y="33"/>
                  </a:cubicBezTo>
                  <a:cubicBezTo>
                    <a:pt x="31" y="33"/>
                    <a:pt x="31" y="33"/>
                    <a:pt x="31" y="33"/>
                  </a:cubicBezTo>
                  <a:cubicBezTo>
                    <a:pt x="30" y="32"/>
                    <a:pt x="30" y="32"/>
                    <a:pt x="30" y="32"/>
                  </a:cubicBezTo>
                  <a:cubicBezTo>
                    <a:pt x="27" y="33"/>
                    <a:pt x="28" y="33"/>
                    <a:pt x="26" y="34"/>
                  </a:cubicBezTo>
                  <a:cubicBezTo>
                    <a:pt x="26" y="34"/>
                    <a:pt x="26" y="34"/>
                    <a:pt x="20" y="34"/>
                  </a:cubicBezTo>
                  <a:cubicBezTo>
                    <a:pt x="19" y="35"/>
                    <a:pt x="19" y="35"/>
                    <a:pt x="19" y="35"/>
                  </a:cubicBezTo>
                  <a:cubicBezTo>
                    <a:pt x="18" y="36"/>
                    <a:pt x="18" y="36"/>
                    <a:pt x="17" y="37"/>
                  </a:cubicBezTo>
                  <a:cubicBezTo>
                    <a:pt x="17" y="37"/>
                    <a:pt x="17" y="37"/>
                    <a:pt x="17" y="37"/>
                  </a:cubicBezTo>
                  <a:cubicBezTo>
                    <a:pt x="16" y="38"/>
                    <a:pt x="16" y="38"/>
                    <a:pt x="15" y="37"/>
                  </a:cubicBezTo>
                  <a:cubicBezTo>
                    <a:pt x="14" y="37"/>
                    <a:pt x="14" y="37"/>
                    <a:pt x="14" y="37"/>
                  </a:cubicBezTo>
                  <a:cubicBezTo>
                    <a:pt x="14" y="36"/>
                    <a:pt x="14" y="36"/>
                    <a:pt x="14" y="36"/>
                  </a:cubicBezTo>
                  <a:cubicBezTo>
                    <a:pt x="12" y="36"/>
                    <a:pt x="13" y="36"/>
                    <a:pt x="11" y="36"/>
                  </a:cubicBezTo>
                  <a:cubicBezTo>
                    <a:pt x="11" y="36"/>
                    <a:pt x="11" y="36"/>
                    <a:pt x="11" y="36"/>
                  </a:cubicBezTo>
                  <a:cubicBezTo>
                    <a:pt x="11" y="35"/>
                    <a:pt x="11" y="35"/>
                    <a:pt x="11" y="35"/>
                  </a:cubicBezTo>
                  <a:cubicBezTo>
                    <a:pt x="10" y="34"/>
                    <a:pt x="10" y="34"/>
                    <a:pt x="10" y="34"/>
                  </a:cubicBezTo>
                  <a:cubicBezTo>
                    <a:pt x="10" y="34"/>
                    <a:pt x="10" y="34"/>
                    <a:pt x="10" y="34"/>
                  </a:cubicBezTo>
                  <a:cubicBezTo>
                    <a:pt x="8" y="36"/>
                    <a:pt x="8" y="36"/>
                    <a:pt x="8" y="36"/>
                  </a:cubicBezTo>
                  <a:cubicBezTo>
                    <a:pt x="7" y="36"/>
                    <a:pt x="7" y="36"/>
                    <a:pt x="7" y="36"/>
                  </a:cubicBezTo>
                  <a:cubicBezTo>
                    <a:pt x="5" y="36"/>
                    <a:pt x="6" y="36"/>
                    <a:pt x="4" y="35"/>
                  </a:cubicBezTo>
                  <a:cubicBezTo>
                    <a:pt x="4" y="34"/>
                    <a:pt x="4" y="34"/>
                    <a:pt x="4" y="34"/>
                  </a:cubicBezTo>
                  <a:cubicBezTo>
                    <a:pt x="3" y="33"/>
                    <a:pt x="2" y="33"/>
                    <a:pt x="1" y="33"/>
                  </a:cubicBezTo>
                  <a:cubicBezTo>
                    <a:pt x="1" y="32"/>
                    <a:pt x="1" y="33"/>
                    <a:pt x="1" y="32"/>
                  </a:cubicBezTo>
                  <a:cubicBezTo>
                    <a:pt x="1" y="32"/>
                    <a:pt x="1" y="32"/>
                    <a:pt x="1" y="32"/>
                  </a:cubicBezTo>
                  <a:cubicBezTo>
                    <a:pt x="1" y="31"/>
                    <a:pt x="1" y="31"/>
                    <a:pt x="1" y="31"/>
                  </a:cubicBezTo>
                  <a:cubicBezTo>
                    <a:pt x="1" y="30"/>
                    <a:pt x="1" y="30"/>
                    <a:pt x="1" y="29"/>
                  </a:cubicBezTo>
                  <a:cubicBezTo>
                    <a:pt x="1" y="27"/>
                    <a:pt x="1" y="27"/>
                    <a:pt x="1" y="27"/>
                  </a:cubicBezTo>
                  <a:cubicBezTo>
                    <a:pt x="2" y="26"/>
                    <a:pt x="2" y="26"/>
                    <a:pt x="2" y="26"/>
                  </a:cubicBezTo>
                  <a:cubicBezTo>
                    <a:pt x="1" y="26"/>
                    <a:pt x="1" y="25"/>
                    <a:pt x="0" y="25"/>
                  </a:cubicBezTo>
                  <a:cubicBezTo>
                    <a:pt x="1" y="25"/>
                    <a:pt x="1" y="25"/>
                    <a:pt x="1" y="25"/>
                  </a:cubicBezTo>
                  <a:cubicBezTo>
                    <a:pt x="2" y="25"/>
                    <a:pt x="2" y="25"/>
                    <a:pt x="2" y="25"/>
                  </a:cubicBezTo>
                  <a:cubicBezTo>
                    <a:pt x="3" y="25"/>
                    <a:pt x="3" y="25"/>
                    <a:pt x="3" y="25"/>
                  </a:cubicBezTo>
                  <a:cubicBezTo>
                    <a:pt x="3" y="24"/>
                    <a:pt x="3" y="24"/>
                    <a:pt x="3" y="24"/>
                  </a:cubicBezTo>
                  <a:cubicBezTo>
                    <a:pt x="5" y="25"/>
                    <a:pt x="5" y="25"/>
                    <a:pt x="6" y="26"/>
                  </a:cubicBezTo>
                  <a:cubicBezTo>
                    <a:pt x="7" y="26"/>
                    <a:pt x="6" y="26"/>
                    <a:pt x="7" y="27"/>
                  </a:cubicBezTo>
                  <a:cubicBezTo>
                    <a:pt x="7" y="27"/>
                    <a:pt x="7" y="27"/>
                    <a:pt x="7" y="27"/>
                  </a:cubicBezTo>
                  <a:cubicBezTo>
                    <a:pt x="7" y="28"/>
                    <a:pt x="7" y="28"/>
                    <a:pt x="7" y="28"/>
                  </a:cubicBezTo>
                  <a:cubicBezTo>
                    <a:pt x="8" y="28"/>
                    <a:pt x="8" y="28"/>
                    <a:pt x="8" y="28"/>
                  </a:cubicBezTo>
                  <a:cubicBezTo>
                    <a:pt x="8" y="29"/>
                    <a:pt x="8" y="28"/>
                    <a:pt x="8" y="29"/>
                  </a:cubicBezTo>
                  <a:cubicBezTo>
                    <a:pt x="9" y="29"/>
                    <a:pt x="9" y="29"/>
                    <a:pt x="9" y="29"/>
                  </a:cubicBezTo>
                  <a:cubicBezTo>
                    <a:pt x="9" y="29"/>
                    <a:pt x="9" y="29"/>
                    <a:pt x="9" y="29"/>
                  </a:cubicBezTo>
                  <a:cubicBezTo>
                    <a:pt x="10" y="28"/>
                    <a:pt x="10" y="28"/>
                    <a:pt x="10" y="27"/>
                  </a:cubicBezTo>
                  <a:cubicBezTo>
                    <a:pt x="11" y="25"/>
                    <a:pt x="11" y="25"/>
                    <a:pt x="11" y="25"/>
                  </a:cubicBezTo>
                  <a:cubicBezTo>
                    <a:pt x="11" y="25"/>
                    <a:pt x="11" y="25"/>
                    <a:pt x="11" y="25"/>
                  </a:cubicBezTo>
                  <a:cubicBezTo>
                    <a:pt x="11" y="25"/>
                    <a:pt x="11" y="25"/>
                    <a:pt x="11" y="25"/>
                  </a:cubicBezTo>
                  <a:cubicBezTo>
                    <a:pt x="13" y="25"/>
                    <a:pt x="13" y="25"/>
                    <a:pt x="13" y="25"/>
                  </a:cubicBezTo>
                  <a:cubicBezTo>
                    <a:pt x="14" y="25"/>
                    <a:pt x="14" y="25"/>
                    <a:pt x="14" y="25"/>
                  </a:cubicBezTo>
                  <a:cubicBezTo>
                    <a:pt x="16" y="25"/>
                    <a:pt x="16" y="25"/>
                    <a:pt x="16" y="25"/>
                  </a:cubicBezTo>
                  <a:cubicBezTo>
                    <a:pt x="16" y="26"/>
                    <a:pt x="16" y="26"/>
                    <a:pt x="16" y="26"/>
                  </a:cubicBezTo>
                  <a:cubicBezTo>
                    <a:pt x="16" y="26"/>
                    <a:pt x="16" y="26"/>
                    <a:pt x="17" y="27"/>
                  </a:cubicBezTo>
                  <a:cubicBezTo>
                    <a:pt x="18" y="27"/>
                    <a:pt x="18" y="27"/>
                    <a:pt x="18" y="27"/>
                  </a:cubicBezTo>
                  <a:cubicBezTo>
                    <a:pt x="19" y="27"/>
                    <a:pt x="19" y="27"/>
                    <a:pt x="19" y="27"/>
                  </a:cubicBezTo>
                  <a:cubicBezTo>
                    <a:pt x="19" y="27"/>
                    <a:pt x="19" y="27"/>
                    <a:pt x="19" y="27"/>
                  </a:cubicBezTo>
                  <a:cubicBezTo>
                    <a:pt x="20" y="27"/>
                    <a:pt x="20" y="27"/>
                    <a:pt x="20" y="27"/>
                  </a:cubicBezTo>
                  <a:cubicBezTo>
                    <a:pt x="21" y="26"/>
                    <a:pt x="21" y="26"/>
                    <a:pt x="21" y="26"/>
                  </a:cubicBezTo>
                  <a:cubicBezTo>
                    <a:pt x="21" y="26"/>
                    <a:pt x="21" y="26"/>
                    <a:pt x="21" y="26"/>
                  </a:cubicBezTo>
                  <a:cubicBezTo>
                    <a:pt x="25" y="24"/>
                    <a:pt x="21" y="25"/>
                    <a:pt x="30" y="24"/>
                  </a:cubicBezTo>
                  <a:cubicBezTo>
                    <a:pt x="31" y="23"/>
                    <a:pt x="31" y="23"/>
                    <a:pt x="31" y="23"/>
                  </a:cubicBezTo>
                  <a:cubicBezTo>
                    <a:pt x="31" y="22"/>
                    <a:pt x="31" y="22"/>
                    <a:pt x="31" y="22"/>
                  </a:cubicBezTo>
                  <a:cubicBezTo>
                    <a:pt x="31" y="22"/>
                    <a:pt x="31" y="22"/>
                    <a:pt x="31" y="22"/>
                  </a:cubicBezTo>
                  <a:cubicBezTo>
                    <a:pt x="32" y="23"/>
                    <a:pt x="31" y="22"/>
                    <a:pt x="33" y="23"/>
                  </a:cubicBezTo>
                  <a:cubicBezTo>
                    <a:pt x="34" y="23"/>
                    <a:pt x="34" y="23"/>
                    <a:pt x="34" y="23"/>
                  </a:cubicBezTo>
                  <a:cubicBezTo>
                    <a:pt x="34" y="23"/>
                    <a:pt x="34" y="23"/>
                    <a:pt x="34" y="23"/>
                  </a:cubicBezTo>
                  <a:cubicBezTo>
                    <a:pt x="35" y="23"/>
                    <a:pt x="35" y="23"/>
                    <a:pt x="36" y="23"/>
                  </a:cubicBezTo>
                  <a:cubicBezTo>
                    <a:pt x="37" y="23"/>
                    <a:pt x="37" y="23"/>
                    <a:pt x="37" y="23"/>
                  </a:cubicBezTo>
                  <a:cubicBezTo>
                    <a:pt x="37" y="24"/>
                    <a:pt x="37" y="24"/>
                    <a:pt x="37" y="24"/>
                  </a:cubicBezTo>
                  <a:cubicBezTo>
                    <a:pt x="37" y="24"/>
                    <a:pt x="37" y="24"/>
                    <a:pt x="37" y="24"/>
                  </a:cubicBezTo>
                  <a:cubicBezTo>
                    <a:pt x="37" y="24"/>
                    <a:pt x="37" y="24"/>
                    <a:pt x="37" y="24"/>
                  </a:cubicBezTo>
                  <a:cubicBezTo>
                    <a:pt x="38" y="25"/>
                    <a:pt x="38" y="25"/>
                    <a:pt x="39" y="26"/>
                  </a:cubicBezTo>
                  <a:cubicBezTo>
                    <a:pt x="40" y="26"/>
                    <a:pt x="40" y="26"/>
                    <a:pt x="40" y="26"/>
                  </a:cubicBezTo>
                  <a:cubicBezTo>
                    <a:pt x="40" y="25"/>
                    <a:pt x="40" y="24"/>
                    <a:pt x="40" y="23"/>
                  </a:cubicBezTo>
                  <a:cubicBezTo>
                    <a:pt x="40" y="22"/>
                    <a:pt x="40" y="22"/>
                    <a:pt x="40" y="22"/>
                  </a:cubicBezTo>
                  <a:cubicBezTo>
                    <a:pt x="39" y="22"/>
                    <a:pt x="39" y="22"/>
                    <a:pt x="39" y="22"/>
                  </a:cubicBezTo>
                  <a:cubicBezTo>
                    <a:pt x="38" y="22"/>
                    <a:pt x="38" y="22"/>
                    <a:pt x="38" y="22"/>
                  </a:cubicBezTo>
                  <a:cubicBezTo>
                    <a:pt x="39" y="21"/>
                    <a:pt x="39" y="21"/>
                    <a:pt x="39" y="20"/>
                  </a:cubicBezTo>
                  <a:cubicBezTo>
                    <a:pt x="39" y="19"/>
                    <a:pt x="39" y="19"/>
                    <a:pt x="39" y="19"/>
                  </a:cubicBezTo>
                  <a:cubicBezTo>
                    <a:pt x="38" y="17"/>
                    <a:pt x="38" y="18"/>
                    <a:pt x="37" y="16"/>
                  </a:cubicBezTo>
                  <a:cubicBezTo>
                    <a:pt x="37" y="15"/>
                    <a:pt x="37" y="15"/>
                    <a:pt x="37" y="15"/>
                  </a:cubicBezTo>
                  <a:cubicBezTo>
                    <a:pt x="37" y="15"/>
                    <a:pt x="37" y="15"/>
                    <a:pt x="37" y="15"/>
                  </a:cubicBezTo>
                  <a:cubicBezTo>
                    <a:pt x="41" y="12"/>
                    <a:pt x="40" y="13"/>
                    <a:pt x="43" y="12"/>
                  </a:cubicBezTo>
                  <a:cubicBezTo>
                    <a:pt x="44" y="11"/>
                    <a:pt x="44" y="11"/>
                    <a:pt x="44" y="11"/>
                  </a:cubicBezTo>
                  <a:cubicBezTo>
                    <a:pt x="45" y="8"/>
                    <a:pt x="45" y="8"/>
                    <a:pt x="45" y="8"/>
                  </a:cubicBezTo>
                  <a:cubicBezTo>
                    <a:pt x="45" y="8"/>
                    <a:pt x="45" y="8"/>
                    <a:pt x="45" y="7"/>
                  </a:cubicBezTo>
                  <a:cubicBezTo>
                    <a:pt x="47" y="8"/>
                    <a:pt x="47" y="8"/>
                    <a:pt x="47" y="8"/>
                  </a:cubicBezTo>
                  <a:cubicBezTo>
                    <a:pt x="47" y="8"/>
                    <a:pt x="47" y="8"/>
                    <a:pt x="47" y="8"/>
                  </a:cubicBezTo>
                  <a:cubicBezTo>
                    <a:pt x="48" y="8"/>
                    <a:pt x="48" y="8"/>
                    <a:pt x="48" y="8"/>
                  </a:cubicBezTo>
                  <a:cubicBezTo>
                    <a:pt x="48" y="7"/>
                    <a:pt x="48" y="7"/>
                    <a:pt x="48" y="7"/>
                  </a:cubicBezTo>
                  <a:cubicBezTo>
                    <a:pt x="48" y="7"/>
                    <a:pt x="48" y="7"/>
                    <a:pt x="48" y="7"/>
                  </a:cubicBezTo>
                  <a:cubicBezTo>
                    <a:pt x="48" y="5"/>
                    <a:pt x="48" y="6"/>
                    <a:pt x="49" y="5"/>
                  </a:cubicBezTo>
                  <a:cubicBezTo>
                    <a:pt x="49" y="4"/>
                    <a:pt x="49" y="4"/>
                    <a:pt x="49" y="4"/>
                  </a:cubicBezTo>
                  <a:cubicBezTo>
                    <a:pt x="50" y="5"/>
                    <a:pt x="50" y="5"/>
                    <a:pt x="51" y="6"/>
                  </a:cubicBezTo>
                  <a:cubicBezTo>
                    <a:pt x="51" y="7"/>
                    <a:pt x="51" y="7"/>
                    <a:pt x="51" y="7"/>
                  </a:cubicBezTo>
                  <a:cubicBezTo>
                    <a:pt x="53" y="8"/>
                    <a:pt x="52" y="7"/>
                    <a:pt x="55" y="8"/>
                  </a:cubicBezTo>
                  <a:cubicBezTo>
                    <a:pt x="56" y="7"/>
                    <a:pt x="56" y="7"/>
                    <a:pt x="56" y="7"/>
                  </a:cubicBezTo>
                  <a:cubicBezTo>
                    <a:pt x="56" y="7"/>
                    <a:pt x="56" y="7"/>
                    <a:pt x="56" y="7"/>
                  </a:cubicBezTo>
                  <a:cubicBezTo>
                    <a:pt x="57" y="7"/>
                    <a:pt x="57" y="7"/>
                    <a:pt x="59" y="7"/>
                  </a:cubicBezTo>
                  <a:cubicBezTo>
                    <a:pt x="59" y="6"/>
                    <a:pt x="59" y="6"/>
                    <a:pt x="59" y="6"/>
                  </a:cubicBezTo>
                  <a:cubicBezTo>
                    <a:pt x="59" y="5"/>
                    <a:pt x="59" y="5"/>
                    <a:pt x="60" y="4"/>
                  </a:cubicBezTo>
                  <a:cubicBezTo>
                    <a:pt x="61" y="4"/>
                    <a:pt x="61" y="4"/>
                    <a:pt x="61" y="4"/>
                  </a:cubicBezTo>
                  <a:cubicBezTo>
                    <a:pt x="61" y="3"/>
                    <a:pt x="61" y="2"/>
                    <a:pt x="62" y="1"/>
                  </a:cubicBezTo>
                  <a:cubicBezTo>
                    <a:pt x="62" y="0"/>
                    <a:pt x="62" y="0"/>
                    <a:pt x="62" y="0"/>
                  </a:cubicBezTo>
                  <a:cubicBezTo>
                    <a:pt x="63" y="0"/>
                    <a:pt x="63" y="0"/>
                    <a:pt x="63" y="0"/>
                  </a:cubicBezTo>
                  <a:cubicBezTo>
                    <a:pt x="64" y="1"/>
                    <a:pt x="64" y="1"/>
                    <a:pt x="64" y="1"/>
                  </a:cubicBezTo>
                  <a:cubicBezTo>
                    <a:pt x="64" y="1"/>
                    <a:pt x="64" y="1"/>
                    <a:pt x="64" y="1"/>
                  </a:cubicBezTo>
                  <a:cubicBezTo>
                    <a:pt x="64" y="1"/>
                    <a:pt x="64" y="1"/>
                    <a:pt x="64" y="1"/>
                  </a:cubicBezTo>
                  <a:cubicBezTo>
                    <a:pt x="65" y="1"/>
                    <a:pt x="65" y="1"/>
                    <a:pt x="65" y="1"/>
                  </a:cubicBezTo>
                  <a:cubicBezTo>
                    <a:pt x="67" y="1"/>
                    <a:pt x="68" y="2"/>
                    <a:pt x="70" y="3"/>
                  </a:cubicBezTo>
                  <a:cubicBezTo>
                    <a:pt x="71" y="3"/>
                    <a:pt x="70" y="3"/>
                    <a:pt x="71" y="3"/>
                  </a:cubicBezTo>
                  <a:cubicBezTo>
                    <a:pt x="74" y="4"/>
                    <a:pt x="74" y="4"/>
                    <a:pt x="74" y="4"/>
                  </a:cubicBezTo>
                  <a:cubicBezTo>
                    <a:pt x="76" y="5"/>
                    <a:pt x="75" y="5"/>
                    <a:pt x="77" y="5"/>
                  </a:cubicBezTo>
                  <a:cubicBezTo>
                    <a:pt x="78" y="4"/>
                    <a:pt x="78" y="4"/>
                    <a:pt x="79" y="4"/>
                  </a:cubicBezTo>
                  <a:cubicBezTo>
                    <a:pt x="79" y="4"/>
                    <a:pt x="79" y="4"/>
                    <a:pt x="79" y="4"/>
                  </a:cubicBezTo>
                  <a:cubicBezTo>
                    <a:pt x="80" y="4"/>
                    <a:pt x="82" y="5"/>
                    <a:pt x="83" y="5"/>
                  </a:cubicBezTo>
                  <a:cubicBezTo>
                    <a:pt x="84" y="7"/>
                    <a:pt x="84" y="7"/>
                    <a:pt x="84"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6">
              <a:extLst>
                <a:ext uri="{FF2B5EF4-FFF2-40B4-BE49-F238E27FC236}">
                  <a16:creationId xmlns:a16="http://schemas.microsoft.com/office/drawing/2014/main" id="{A010D0BB-ACAF-49BB-B8C7-D60E709E33F0}"/>
                </a:ext>
              </a:extLst>
            </p:cNvPr>
            <p:cNvSpPr>
              <a:spLocks noEditPoints="1"/>
            </p:cNvSpPr>
            <p:nvPr/>
          </p:nvSpPr>
          <p:spPr bwMode="auto">
            <a:xfrm>
              <a:off x="16973664" y="9496188"/>
              <a:ext cx="2151392" cy="2588319"/>
            </a:xfrm>
            <a:custGeom>
              <a:avLst/>
              <a:gdLst>
                <a:gd name="T0" fmla="*/ 208 w 517"/>
                <a:gd name="T1" fmla="*/ 17 h 621"/>
                <a:gd name="T2" fmla="*/ 298 w 517"/>
                <a:gd name="T3" fmla="*/ 75 h 621"/>
                <a:gd name="T4" fmla="*/ 267 w 517"/>
                <a:gd name="T5" fmla="*/ 13 h 621"/>
                <a:gd name="T6" fmla="*/ 269 w 517"/>
                <a:gd name="T7" fmla="*/ 63 h 621"/>
                <a:gd name="T8" fmla="*/ 268 w 517"/>
                <a:gd name="T9" fmla="*/ 46 h 621"/>
                <a:gd name="T10" fmla="*/ 263 w 517"/>
                <a:gd name="T11" fmla="*/ 47 h 621"/>
                <a:gd name="T12" fmla="*/ 451 w 517"/>
                <a:gd name="T13" fmla="*/ 185 h 621"/>
                <a:gd name="T14" fmla="*/ 455 w 517"/>
                <a:gd name="T15" fmla="*/ 204 h 621"/>
                <a:gd name="T16" fmla="*/ 422 w 517"/>
                <a:gd name="T17" fmla="*/ 142 h 621"/>
                <a:gd name="T18" fmla="*/ 330 w 517"/>
                <a:gd name="T19" fmla="*/ 2 h 621"/>
                <a:gd name="T20" fmla="*/ 405 w 517"/>
                <a:gd name="T21" fmla="*/ 118 h 621"/>
                <a:gd name="T22" fmla="*/ 392 w 517"/>
                <a:gd name="T23" fmla="*/ 373 h 621"/>
                <a:gd name="T24" fmla="*/ 364 w 517"/>
                <a:gd name="T25" fmla="*/ 354 h 621"/>
                <a:gd name="T26" fmla="*/ 261 w 517"/>
                <a:gd name="T27" fmla="*/ 42 h 621"/>
                <a:gd name="T28" fmla="*/ 398 w 517"/>
                <a:gd name="T29" fmla="*/ 406 h 621"/>
                <a:gd name="T30" fmla="*/ 369 w 517"/>
                <a:gd name="T31" fmla="*/ 389 h 621"/>
                <a:gd name="T32" fmla="*/ 366 w 517"/>
                <a:gd name="T33" fmla="*/ 410 h 621"/>
                <a:gd name="T34" fmla="*/ 378 w 517"/>
                <a:gd name="T35" fmla="*/ 427 h 621"/>
                <a:gd name="T36" fmla="*/ 389 w 517"/>
                <a:gd name="T37" fmla="*/ 417 h 621"/>
                <a:gd name="T38" fmla="*/ 396 w 517"/>
                <a:gd name="T39" fmla="*/ 405 h 621"/>
                <a:gd name="T40" fmla="*/ 446 w 517"/>
                <a:gd name="T41" fmla="*/ 177 h 621"/>
                <a:gd name="T42" fmla="*/ 414 w 517"/>
                <a:gd name="T43" fmla="*/ 143 h 621"/>
                <a:gd name="T44" fmla="*/ 388 w 517"/>
                <a:gd name="T45" fmla="*/ 108 h 621"/>
                <a:gd name="T46" fmla="*/ 363 w 517"/>
                <a:gd name="T47" fmla="*/ 57 h 621"/>
                <a:gd name="T48" fmla="*/ 335 w 517"/>
                <a:gd name="T49" fmla="*/ 10 h 621"/>
                <a:gd name="T50" fmla="*/ 325 w 517"/>
                <a:gd name="T51" fmla="*/ 31 h 621"/>
                <a:gd name="T52" fmla="*/ 293 w 517"/>
                <a:gd name="T53" fmla="*/ 78 h 621"/>
                <a:gd name="T54" fmla="*/ 258 w 517"/>
                <a:gd name="T55" fmla="*/ 46 h 621"/>
                <a:gd name="T56" fmla="*/ 263 w 517"/>
                <a:gd name="T57" fmla="*/ 24 h 621"/>
                <a:gd name="T58" fmla="*/ 251 w 517"/>
                <a:gd name="T59" fmla="*/ 24 h 621"/>
                <a:gd name="T60" fmla="*/ 214 w 517"/>
                <a:gd name="T61" fmla="*/ 12 h 621"/>
                <a:gd name="T62" fmla="*/ 207 w 517"/>
                <a:gd name="T63" fmla="*/ 24 h 621"/>
                <a:gd name="T64" fmla="*/ 193 w 517"/>
                <a:gd name="T65" fmla="*/ 35 h 621"/>
                <a:gd name="T66" fmla="*/ 187 w 517"/>
                <a:gd name="T67" fmla="*/ 57 h 621"/>
                <a:gd name="T68" fmla="*/ 172 w 517"/>
                <a:gd name="T69" fmla="*/ 53 h 621"/>
                <a:gd name="T70" fmla="*/ 148 w 517"/>
                <a:gd name="T71" fmla="*/ 47 h 621"/>
                <a:gd name="T72" fmla="*/ 138 w 517"/>
                <a:gd name="T73" fmla="*/ 53 h 621"/>
                <a:gd name="T74" fmla="*/ 137 w 517"/>
                <a:gd name="T75" fmla="*/ 61 h 621"/>
                <a:gd name="T76" fmla="*/ 132 w 517"/>
                <a:gd name="T77" fmla="*/ 72 h 621"/>
                <a:gd name="T78" fmla="*/ 123 w 517"/>
                <a:gd name="T79" fmla="*/ 78 h 621"/>
                <a:gd name="T80" fmla="*/ 106 w 517"/>
                <a:gd name="T81" fmla="*/ 91 h 621"/>
                <a:gd name="T82" fmla="*/ 14 w 517"/>
                <a:gd name="T83" fmla="*/ 136 h 621"/>
                <a:gd name="T84" fmla="*/ 6 w 517"/>
                <a:gd name="T85" fmla="*/ 184 h 621"/>
                <a:gd name="T86" fmla="*/ 31 w 517"/>
                <a:gd name="T87" fmla="*/ 260 h 621"/>
                <a:gd name="T88" fmla="*/ 76 w 517"/>
                <a:gd name="T89" fmla="*/ 292 h 621"/>
                <a:gd name="T90" fmla="*/ 218 w 517"/>
                <a:gd name="T91" fmla="*/ 264 h 621"/>
                <a:gd name="T92" fmla="*/ 252 w 517"/>
                <a:gd name="T93" fmla="*/ 299 h 621"/>
                <a:gd name="T94" fmla="*/ 273 w 517"/>
                <a:gd name="T95" fmla="*/ 286 h 621"/>
                <a:gd name="T96" fmla="*/ 283 w 517"/>
                <a:gd name="T97" fmla="*/ 293 h 621"/>
                <a:gd name="T98" fmla="*/ 303 w 517"/>
                <a:gd name="T99" fmla="*/ 327 h 621"/>
                <a:gd name="T100" fmla="*/ 356 w 517"/>
                <a:gd name="T101" fmla="*/ 348 h 621"/>
                <a:gd name="T102" fmla="*/ 375 w 517"/>
                <a:gd name="T103" fmla="*/ 362 h 621"/>
                <a:gd name="T104" fmla="*/ 425 w 517"/>
                <a:gd name="T105" fmla="*/ 306 h 621"/>
                <a:gd name="T106" fmla="*/ 441 w 517"/>
                <a:gd name="T107" fmla="*/ 274 h 621"/>
                <a:gd name="T108" fmla="*/ 198 w 517"/>
                <a:gd name="T109" fmla="*/ 18 h 621"/>
                <a:gd name="T110" fmla="*/ 3 w 517"/>
                <a:gd name="T111" fmla="*/ 189 h 621"/>
                <a:gd name="T112" fmla="*/ 138 w 517"/>
                <a:gd name="T113" fmla="*/ 50 h 621"/>
                <a:gd name="T114" fmla="*/ 385 w 517"/>
                <a:gd name="T115" fmla="*/ 426 h 621"/>
                <a:gd name="T116" fmla="*/ 277 w 517"/>
                <a:gd name="T117" fmla="*/ 314 h 621"/>
                <a:gd name="T118" fmla="*/ 283 w 517"/>
                <a:gd name="T119" fmla="*/ 316 h 621"/>
                <a:gd name="T120" fmla="*/ 120 w 517"/>
                <a:gd name="T121" fmla="*/ 27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7" h="621">
                  <a:moveTo>
                    <a:pt x="196" y="14"/>
                  </a:moveTo>
                  <a:cubicBezTo>
                    <a:pt x="196" y="13"/>
                    <a:pt x="196" y="13"/>
                    <a:pt x="196" y="13"/>
                  </a:cubicBezTo>
                  <a:cubicBezTo>
                    <a:pt x="196" y="12"/>
                    <a:pt x="196" y="12"/>
                    <a:pt x="196" y="12"/>
                  </a:cubicBezTo>
                  <a:cubicBezTo>
                    <a:pt x="196" y="12"/>
                    <a:pt x="196" y="12"/>
                    <a:pt x="196" y="12"/>
                  </a:cubicBezTo>
                  <a:cubicBezTo>
                    <a:pt x="197" y="12"/>
                    <a:pt x="197" y="12"/>
                    <a:pt x="197" y="12"/>
                  </a:cubicBezTo>
                  <a:cubicBezTo>
                    <a:pt x="197" y="13"/>
                    <a:pt x="198" y="13"/>
                    <a:pt x="198" y="14"/>
                  </a:cubicBezTo>
                  <a:cubicBezTo>
                    <a:pt x="199" y="15"/>
                    <a:pt x="199" y="15"/>
                    <a:pt x="199" y="15"/>
                  </a:cubicBezTo>
                  <a:cubicBezTo>
                    <a:pt x="200" y="15"/>
                    <a:pt x="200" y="15"/>
                    <a:pt x="200" y="15"/>
                  </a:cubicBezTo>
                  <a:cubicBezTo>
                    <a:pt x="202" y="14"/>
                    <a:pt x="202" y="14"/>
                    <a:pt x="202" y="14"/>
                  </a:cubicBezTo>
                  <a:cubicBezTo>
                    <a:pt x="203" y="14"/>
                    <a:pt x="203" y="14"/>
                    <a:pt x="203" y="14"/>
                  </a:cubicBezTo>
                  <a:cubicBezTo>
                    <a:pt x="203" y="14"/>
                    <a:pt x="203" y="14"/>
                    <a:pt x="203" y="14"/>
                  </a:cubicBezTo>
                  <a:cubicBezTo>
                    <a:pt x="205" y="13"/>
                    <a:pt x="205" y="13"/>
                    <a:pt x="205" y="13"/>
                  </a:cubicBezTo>
                  <a:cubicBezTo>
                    <a:pt x="206" y="13"/>
                    <a:pt x="206" y="13"/>
                    <a:pt x="206" y="13"/>
                  </a:cubicBezTo>
                  <a:cubicBezTo>
                    <a:pt x="206" y="12"/>
                    <a:pt x="206" y="12"/>
                    <a:pt x="206" y="12"/>
                  </a:cubicBezTo>
                  <a:cubicBezTo>
                    <a:pt x="207" y="13"/>
                    <a:pt x="207" y="13"/>
                    <a:pt x="207" y="13"/>
                  </a:cubicBezTo>
                  <a:cubicBezTo>
                    <a:pt x="208" y="14"/>
                    <a:pt x="208" y="14"/>
                    <a:pt x="208" y="14"/>
                  </a:cubicBezTo>
                  <a:cubicBezTo>
                    <a:pt x="208" y="15"/>
                    <a:pt x="208" y="15"/>
                    <a:pt x="208" y="15"/>
                  </a:cubicBezTo>
                  <a:cubicBezTo>
                    <a:pt x="209" y="15"/>
                    <a:pt x="209" y="15"/>
                    <a:pt x="209" y="15"/>
                  </a:cubicBezTo>
                  <a:cubicBezTo>
                    <a:pt x="209" y="15"/>
                    <a:pt x="209" y="15"/>
                    <a:pt x="209" y="15"/>
                  </a:cubicBezTo>
                  <a:cubicBezTo>
                    <a:pt x="208" y="16"/>
                    <a:pt x="208" y="16"/>
                    <a:pt x="208" y="16"/>
                  </a:cubicBezTo>
                  <a:cubicBezTo>
                    <a:pt x="208" y="17"/>
                    <a:pt x="208" y="17"/>
                    <a:pt x="208" y="17"/>
                  </a:cubicBezTo>
                  <a:cubicBezTo>
                    <a:pt x="207" y="17"/>
                    <a:pt x="207" y="17"/>
                    <a:pt x="207" y="17"/>
                  </a:cubicBezTo>
                  <a:cubicBezTo>
                    <a:pt x="206" y="18"/>
                    <a:pt x="206" y="18"/>
                    <a:pt x="206" y="18"/>
                  </a:cubicBezTo>
                  <a:cubicBezTo>
                    <a:pt x="203" y="21"/>
                    <a:pt x="203" y="21"/>
                    <a:pt x="203" y="21"/>
                  </a:cubicBezTo>
                  <a:cubicBezTo>
                    <a:pt x="198" y="18"/>
                    <a:pt x="199" y="19"/>
                    <a:pt x="198" y="17"/>
                  </a:cubicBezTo>
                  <a:cubicBezTo>
                    <a:pt x="197" y="15"/>
                    <a:pt x="197" y="15"/>
                    <a:pt x="197" y="15"/>
                  </a:cubicBezTo>
                  <a:cubicBezTo>
                    <a:pt x="196" y="14"/>
                    <a:pt x="196" y="14"/>
                    <a:pt x="196" y="14"/>
                  </a:cubicBezTo>
                  <a:close/>
                  <a:moveTo>
                    <a:pt x="270" y="64"/>
                  </a:moveTo>
                  <a:cubicBezTo>
                    <a:pt x="270" y="65"/>
                    <a:pt x="270" y="65"/>
                    <a:pt x="270" y="65"/>
                  </a:cubicBezTo>
                  <a:cubicBezTo>
                    <a:pt x="271" y="66"/>
                    <a:pt x="271" y="66"/>
                    <a:pt x="271" y="66"/>
                  </a:cubicBezTo>
                  <a:cubicBezTo>
                    <a:pt x="272" y="65"/>
                    <a:pt x="272" y="65"/>
                    <a:pt x="272" y="65"/>
                  </a:cubicBezTo>
                  <a:cubicBezTo>
                    <a:pt x="271" y="65"/>
                    <a:pt x="271" y="65"/>
                    <a:pt x="271" y="65"/>
                  </a:cubicBezTo>
                  <a:cubicBezTo>
                    <a:pt x="271" y="64"/>
                    <a:pt x="271" y="64"/>
                    <a:pt x="271" y="64"/>
                  </a:cubicBezTo>
                  <a:cubicBezTo>
                    <a:pt x="271" y="63"/>
                    <a:pt x="271" y="63"/>
                    <a:pt x="271" y="63"/>
                  </a:cubicBezTo>
                  <a:cubicBezTo>
                    <a:pt x="270" y="64"/>
                    <a:pt x="270" y="64"/>
                    <a:pt x="270" y="64"/>
                  </a:cubicBezTo>
                  <a:cubicBezTo>
                    <a:pt x="270" y="64"/>
                    <a:pt x="270" y="64"/>
                    <a:pt x="270" y="64"/>
                  </a:cubicBezTo>
                  <a:cubicBezTo>
                    <a:pt x="270" y="64"/>
                    <a:pt x="270" y="64"/>
                    <a:pt x="270" y="64"/>
                  </a:cubicBezTo>
                  <a:close/>
                  <a:moveTo>
                    <a:pt x="296" y="76"/>
                  </a:moveTo>
                  <a:cubicBezTo>
                    <a:pt x="296" y="76"/>
                    <a:pt x="296" y="76"/>
                    <a:pt x="296" y="76"/>
                  </a:cubicBezTo>
                  <a:cubicBezTo>
                    <a:pt x="297" y="76"/>
                    <a:pt x="297" y="76"/>
                    <a:pt x="297" y="76"/>
                  </a:cubicBezTo>
                  <a:cubicBezTo>
                    <a:pt x="297" y="75"/>
                    <a:pt x="297" y="75"/>
                    <a:pt x="297" y="75"/>
                  </a:cubicBezTo>
                  <a:cubicBezTo>
                    <a:pt x="298" y="75"/>
                    <a:pt x="298" y="75"/>
                    <a:pt x="298" y="75"/>
                  </a:cubicBezTo>
                  <a:cubicBezTo>
                    <a:pt x="299" y="74"/>
                    <a:pt x="299" y="74"/>
                    <a:pt x="299" y="74"/>
                  </a:cubicBezTo>
                  <a:cubicBezTo>
                    <a:pt x="301" y="74"/>
                    <a:pt x="301" y="74"/>
                    <a:pt x="301" y="74"/>
                  </a:cubicBezTo>
                  <a:cubicBezTo>
                    <a:pt x="300" y="72"/>
                    <a:pt x="300" y="72"/>
                    <a:pt x="300" y="72"/>
                  </a:cubicBezTo>
                  <a:cubicBezTo>
                    <a:pt x="300" y="72"/>
                    <a:pt x="300" y="72"/>
                    <a:pt x="300" y="72"/>
                  </a:cubicBezTo>
                  <a:cubicBezTo>
                    <a:pt x="298" y="73"/>
                    <a:pt x="299" y="73"/>
                    <a:pt x="296" y="73"/>
                  </a:cubicBezTo>
                  <a:cubicBezTo>
                    <a:pt x="295" y="74"/>
                    <a:pt x="296" y="74"/>
                    <a:pt x="295" y="75"/>
                  </a:cubicBezTo>
                  <a:cubicBezTo>
                    <a:pt x="295" y="76"/>
                    <a:pt x="295" y="76"/>
                    <a:pt x="295" y="76"/>
                  </a:cubicBezTo>
                  <a:cubicBezTo>
                    <a:pt x="295" y="76"/>
                    <a:pt x="295" y="76"/>
                    <a:pt x="295" y="76"/>
                  </a:cubicBezTo>
                  <a:cubicBezTo>
                    <a:pt x="296" y="76"/>
                    <a:pt x="296" y="76"/>
                    <a:pt x="296" y="76"/>
                  </a:cubicBezTo>
                  <a:close/>
                  <a:moveTo>
                    <a:pt x="329" y="1"/>
                  </a:moveTo>
                  <a:cubicBezTo>
                    <a:pt x="329" y="0"/>
                    <a:pt x="329" y="0"/>
                    <a:pt x="329" y="0"/>
                  </a:cubicBezTo>
                  <a:cubicBezTo>
                    <a:pt x="328" y="0"/>
                    <a:pt x="328" y="0"/>
                    <a:pt x="328" y="0"/>
                  </a:cubicBezTo>
                  <a:cubicBezTo>
                    <a:pt x="328" y="0"/>
                    <a:pt x="328" y="0"/>
                    <a:pt x="328" y="0"/>
                  </a:cubicBezTo>
                  <a:cubicBezTo>
                    <a:pt x="328" y="1"/>
                    <a:pt x="328" y="1"/>
                    <a:pt x="328" y="1"/>
                  </a:cubicBezTo>
                  <a:cubicBezTo>
                    <a:pt x="329" y="1"/>
                    <a:pt x="329" y="1"/>
                    <a:pt x="329" y="1"/>
                  </a:cubicBezTo>
                  <a:close/>
                  <a:moveTo>
                    <a:pt x="266" y="15"/>
                  </a:moveTo>
                  <a:cubicBezTo>
                    <a:pt x="268" y="12"/>
                    <a:pt x="268" y="12"/>
                    <a:pt x="268" y="12"/>
                  </a:cubicBezTo>
                  <a:cubicBezTo>
                    <a:pt x="268" y="10"/>
                    <a:pt x="268" y="10"/>
                    <a:pt x="268" y="10"/>
                  </a:cubicBezTo>
                  <a:cubicBezTo>
                    <a:pt x="268" y="11"/>
                    <a:pt x="268" y="11"/>
                    <a:pt x="268" y="11"/>
                  </a:cubicBezTo>
                  <a:cubicBezTo>
                    <a:pt x="267" y="12"/>
                    <a:pt x="268" y="11"/>
                    <a:pt x="267" y="12"/>
                  </a:cubicBezTo>
                  <a:cubicBezTo>
                    <a:pt x="267" y="12"/>
                    <a:pt x="267" y="12"/>
                    <a:pt x="267" y="13"/>
                  </a:cubicBezTo>
                  <a:cubicBezTo>
                    <a:pt x="266" y="14"/>
                    <a:pt x="266" y="14"/>
                    <a:pt x="266" y="14"/>
                  </a:cubicBezTo>
                  <a:cubicBezTo>
                    <a:pt x="265" y="15"/>
                    <a:pt x="265" y="15"/>
                    <a:pt x="265" y="15"/>
                  </a:cubicBezTo>
                  <a:cubicBezTo>
                    <a:pt x="265" y="15"/>
                    <a:pt x="265" y="15"/>
                    <a:pt x="265" y="15"/>
                  </a:cubicBezTo>
                  <a:cubicBezTo>
                    <a:pt x="266" y="15"/>
                    <a:pt x="266" y="15"/>
                    <a:pt x="266" y="15"/>
                  </a:cubicBezTo>
                  <a:close/>
                  <a:moveTo>
                    <a:pt x="220" y="12"/>
                  </a:moveTo>
                  <a:cubicBezTo>
                    <a:pt x="221" y="14"/>
                    <a:pt x="221" y="14"/>
                    <a:pt x="221" y="14"/>
                  </a:cubicBezTo>
                  <a:cubicBezTo>
                    <a:pt x="221" y="14"/>
                    <a:pt x="221" y="14"/>
                    <a:pt x="221" y="14"/>
                  </a:cubicBezTo>
                  <a:cubicBezTo>
                    <a:pt x="221" y="12"/>
                    <a:pt x="221" y="12"/>
                    <a:pt x="221" y="12"/>
                  </a:cubicBezTo>
                  <a:cubicBezTo>
                    <a:pt x="221" y="11"/>
                    <a:pt x="221" y="11"/>
                    <a:pt x="221" y="11"/>
                  </a:cubicBezTo>
                  <a:cubicBezTo>
                    <a:pt x="221" y="10"/>
                    <a:pt x="221" y="10"/>
                    <a:pt x="221" y="10"/>
                  </a:cubicBezTo>
                  <a:cubicBezTo>
                    <a:pt x="221" y="10"/>
                    <a:pt x="221" y="10"/>
                    <a:pt x="221" y="10"/>
                  </a:cubicBezTo>
                  <a:cubicBezTo>
                    <a:pt x="220" y="11"/>
                    <a:pt x="220" y="11"/>
                    <a:pt x="220" y="11"/>
                  </a:cubicBezTo>
                  <a:cubicBezTo>
                    <a:pt x="220" y="11"/>
                    <a:pt x="220" y="11"/>
                    <a:pt x="220" y="11"/>
                  </a:cubicBezTo>
                  <a:cubicBezTo>
                    <a:pt x="220" y="12"/>
                    <a:pt x="220" y="12"/>
                    <a:pt x="220" y="12"/>
                  </a:cubicBezTo>
                  <a:cubicBezTo>
                    <a:pt x="220" y="12"/>
                    <a:pt x="220" y="12"/>
                    <a:pt x="220" y="12"/>
                  </a:cubicBezTo>
                  <a:close/>
                  <a:moveTo>
                    <a:pt x="265" y="16"/>
                  </a:moveTo>
                  <a:cubicBezTo>
                    <a:pt x="265" y="16"/>
                    <a:pt x="265" y="16"/>
                    <a:pt x="265" y="16"/>
                  </a:cubicBezTo>
                  <a:cubicBezTo>
                    <a:pt x="264" y="16"/>
                    <a:pt x="263" y="17"/>
                    <a:pt x="262" y="17"/>
                  </a:cubicBezTo>
                  <a:cubicBezTo>
                    <a:pt x="261" y="18"/>
                    <a:pt x="261" y="18"/>
                    <a:pt x="261" y="18"/>
                  </a:cubicBezTo>
                  <a:cubicBezTo>
                    <a:pt x="264" y="17"/>
                    <a:pt x="263" y="17"/>
                    <a:pt x="265" y="16"/>
                  </a:cubicBezTo>
                  <a:close/>
                  <a:moveTo>
                    <a:pt x="269" y="63"/>
                  </a:moveTo>
                  <a:cubicBezTo>
                    <a:pt x="269" y="63"/>
                    <a:pt x="269" y="63"/>
                    <a:pt x="269" y="63"/>
                  </a:cubicBezTo>
                  <a:cubicBezTo>
                    <a:pt x="269" y="63"/>
                    <a:pt x="269" y="63"/>
                    <a:pt x="269" y="63"/>
                  </a:cubicBezTo>
                  <a:cubicBezTo>
                    <a:pt x="269" y="62"/>
                    <a:pt x="269" y="62"/>
                    <a:pt x="269" y="62"/>
                  </a:cubicBezTo>
                  <a:cubicBezTo>
                    <a:pt x="269" y="62"/>
                    <a:pt x="269" y="62"/>
                    <a:pt x="269" y="62"/>
                  </a:cubicBezTo>
                  <a:lnTo>
                    <a:pt x="269" y="63"/>
                  </a:lnTo>
                  <a:close/>
                  <a:moveTo>
                    <a:pt x="328" y="6"/>
                  </a:moveTo>
                  <a:cubicBezTo>
                    <a:pt x="328" y="7"/>
                    <a:pt x="328" y="7"/>
                    <a:pt x="328" y="7"/>
                  </a:cubicBezTo>
                  <a:cubicBezTo>
                    <a:pt x="328" y="7"/>
                    <a:pt x="328" y="7"/>
                    <a:pt x="328" y="7"/>
                  </a:cubicBezTo>
                  <a:cubicBezTo>
                    <a:pt x="329" y="8"/>
                    <a:pt x="329" y="8"/>
                    <a:pt x="329" y="8"/>
                  </a:cubicBezTo>
                  <a:cubicBezTo>
                    <a:pt x="330" y="7"/>
                    <a:pt x="330" y="7"/>
                    <a:pt x="330" y="7"/>
                  </a:cubicBezTo>
                  <a:cubicBezTo>
                    <a:pt x="329" y="6"/>
                    <a:pt x="329" y="6"/>
                    <a:pt x="329" y="6"/>
                  </a:cubicBezTo>
                  <a:cubicBezTo>
                    <a:pt x="328" y="6"/>
                    <a:pt x="328" y="6"/>
                    <a:pt x="328" y="6"/>
                  </a:cubicBezTo>
                  <a:close/>
                  <a:moveTo>
                    <a:pt x="265" y="63"/>
                  </a:moveTo>
                  <a:cubicBezTo>
                    <a:pt x="265" y="63"/>
                    <a:pt x="265" y="63"/>
                    <a:pt x="265" y="63"/>
                  </a:cubicBezTo>
                  <a:cubicBezTo>
                    <a:pt x="265" y="63"/>
                    <a:pt x="265" y="63"/>
                    <a:pt x="265" y="63"/>
                  </a:cubicBezTo>
                  <a:cubicBezTo>
                    <a:pt x="266" y="63"/>
                    <a:pt x="266" y="63"/>
                    <a:pt x="266" y="63"/>
                  </a:cubicBezTo>
                  <a:cubicBezTo>
                    <a:pt x="266" y="62"/>
                    <a:pt x="266" y="62"/>
                    <a:pt x="266" y="62"/>
                  </a:cubicBezTo>
                  <a:cubicBezTo>
                    <a:pt x="266" y="62"/>
                    <a:pt x="266" y="62"/>
                    <a:pt x="266" y="62"/>
                  </a:cubicBezTo>
                  <a:cubicBezTo>
                    <a:pt x="265" y="62"/>
                    <a:pt x="265" y="62"/>
                    <a:pt x="265" y="62"/>
                  </a:cubicBezTo>
                  <a:cubicBezTo>
                    <a:pt x="265" y="63"/>
                    <a:pt x="265" y="63"/>
                    <a:pt x="265" y="63"/>
                  </a:cubicBezTo>
                  <a:close/>
                  <a:moveTo>
                    <a:pt x="268" y="46"/>
                  </a:moveTo>
                  <a:cubicBezTo>
                    <a:pt x="268" y="46"/>
                    <a:pt x="268" y="46"/>
                    <a:pt x="268" y="46"/>
                  </a:cubicBezTo>
                  <a:cubicBezTo>
                    <a:pt x="268" y="45"/>
                    <a:pt x="268" y="45"/>
                    <a:pt x="268" y="45"/>
                  </a:cubicBezTo>
                  <a:cubicBezTo>
                    <a:pt x="268" y="44"/>
                    <a:pt x="268" y="44"/>
                    <a:pt x="268" y="44"/>
                  </a:cubicBezTo>
                  <a:cubicBezTo>
                    <a:pt x="268" y="43"/>
                    <a:pt x="268" y="43"/>
                    <a:pt x="268" y="43"/>
                  </a:cubicBezTo>
                  <a:cubicBezTo>
                    <a:pt x="269" y="43"/>
                    <a:pt x="269" y="43"/>
                    <a:pt x="269" y="43"/>
                  </a:cubicBezTo>
                  <a:cubicBezTo>
                    <a:pt x="269" y="43"/>
                    <a:pt x="269" y="43"/>
                    <a:pt x="269" y="43"/>
                  </a:cubicBezTo>
                  <a:cubicBezTo>
                    <a:pt x="269" y="42"/>
                    <a:pt x="269" y="42"/>
                    <a:pt x="269" y="42"/>
                  </a:cubicBezTo>
                  <a:cubicBezTo>
                    <a:pt x="269" y="42"/>
                    <a:pt x="269" y="42"/>
                    <a:pt x="269" y="42"/>
                  </a:cubicBezTo>
                  <a:cubicBezTo>
                    <a:pt x="269" y="42"/>
                    <a:pt x="269" y="42"/>
                    <a:pt x="269" y="42"/>
                  </a:cubicBezTo>
                  <a:cubicBezTo>
                    <a:pt x="268" y="43"/>
                    <a:pt x="268" y="43"/>
                    <a:pt x="268" y="43"/>
                  </a:cubicBezTo>
                  <a:cubicBezTo>
                    <a:pt x="268" y="43"/>
                    <a:pt x="268" y="43"/>
                    <a:pt x="268" y="43"/>
                  </a:cubicBezTo>
                  <a:cubicBezTo>
                    <a:pt x="267" y="42"/>
                    <a:pt x="267" y="42"/>
                    <a:pt x="267" y="42"/>
                  </a:cubicBezTo>
                  <a:cubicBezTo>
                    <a:pt x="267" y="41"/>
                    <a:pt x="267" y="41"/>
                    <a:pt x="267" y="41"/>
                  </a:cubicBezTo>
                  <a:cubicBezTo>
                    <a:pt x="267" y="41"/>
                    <a:pt x="267" y="41"/>
                    <a:pt x="267" y="41"/>
                  </a:cubicBezTo>
                  <a:cubicBezTo>
                    <a:pt x="267" y="41"/>
                    <a:pt x="267" y="41"/>
                    <a:pt x="267" y="41"/>
                  </a:cubicBezTo>
                  <a:cubicBezTo>
                    <a:pt x="266" y="41"/>
                    <a:pt x="266" y="41"/>
                    <a:pt x="266" y="41"/>
                  </a:cubicBezTo>
                  <a:cubicBezTo>
                    <a:pt x="265" y="42"/>
                    <a:pt x="265" y="42"/>
                    <a:pt x="265" y="42"/>
                  </a:cubicBezTo>
                  <a:cubicBezTo>
                    <a:pt x="264" y="43"/>
                    <a:pt x="264" y="43"/>
                    <a:pt x="264" y="43"/>
                  </a:cubicBezTo>
                  <a:cubicBezTo>
                    <a:pt x="264" y="45"/>
                    <a:pt x="264" y="44"/>
                    <a:pt x="264" y="46"/>
                  </a:cubicBezTo>
                  <a:cubicBezTo>
                    <a:pt x="264" y="47"/>
                    <a:pt x="264" y="47"/>
                    <a:pt x="264" y="47"/>
                  </a:cubicBezTo>
                  <a:cubicBezTo>
                    <a:pt x="263" y="47"/>
                    <a:pt x="263" y="47"/>
                    <a:pt x="263" y="47"/>
                  </a:cubicBezTo>
                  <a:cubicBezTo>
                    <a:pt x="263" y="47"/>
                    <a:pt x="263" y="47"/>
                    <a:pt x="263" y="47"/>
                  </a:cubicBezTo>
                  <a:cubicBezTo>
                    <a:pt x="264" y="47"/>
                    <a:pt x="264" y="47"/>
                    <a:pt x="267" y="48"/>
                  </a:cubicBezTo>
                  <a:cubicBezTo>
                    <a:pt x="268" y="48"/>
                    <a:pt x="268" y="48"/>
                    <a:pt x="269" y="48"/>
                  </a:cubicBezTo>
                  <a:cubicBezTo>
                    <a:pt x="270" y="47"/>
                    <a:pt x="270" y="47"/>
                    <a:pt x="270" y="47"/>
                  </a:cubicBezTo>
                  <a:cubicBezTo>
                    <a:pt x="270" y="47"/>
                    <a:pt x="270" y="47"/>
                    <a:pt x="270" y="47"/>
                  </a:cubicBezTo>
                  <a:cubicBezTo>
                    <a:pt x="270" y="47"/>
                    <a:pt x="270" y="47"/>
                    <a:pt x="270" y="47"/>
                  </a:cubicBezTo>
                  <a:cubicBezTo>
                    <a:pt x="269" y="47"/>
                    <a:pt x="269" y="47"/>
                    <a:pt x="269" y="47"/>
                  </a:cubicBezTo>
                  <a:cubicBezTo>
                    <a:pt x="269" y="47"/>
                    <a:pt x="268" y="46"/>
                    <a:pt x="268" y="46"/>
                  </a:cubicBezTo>
                  <a:close/>
                  <a:moveTo>
                    <a:pt x="430" y="160"/>
                  </a:moveTo>
                  <a:cubicBezTo>
                    <a:pt x="431" y="160"/>
                    <a:pt x="431" y="160"/>
                    <a:pt x="431" y="160"/>
                  </a:cubicBezTo>
                  <a:cubicBezTo>
                    <a:pt x="431" y="159"/>
                    <a:pt x="431" y="159"/>
                    <a:pt x="431" y="159"/>
                  </a:cubicBezTo>
                  <a:cubicBezTo>
                    <a:pt x="431" y="159"/>
                    <a:pt x="431" y="159"/>
                    <a:pt x="430" y="158"/>
                  </a:cubicBezTo>
                  <a:cubicBezTo>
                    <a:pt x="430" y="157"/>
                    <a:pt x="430" y="157"/>
                    <a:pt x="430" y="157"/>
                  </a:cubicBezTo>
                  <a:cubicBezTo>
                    <a:pt x="430" y="157"/>
                    <a:pt x="430" y="157"/>
                    <a:pt x="430" y="157"/>
                  </a:cubicBezTo>
                  <a:cubicBezTo>
                    <a:pt x="430" y="157"/>
                    <a:pt x="430" y="157"/>
                    <a:pt x="430" y="157"/>
                  </a:cubicBezTo>
                  <a:cubicBezTo>
                    <a:pt x="429" y="157"/>
                    <a:pt x="429" y="157"/>
                    <a:pt x="429" y="157"/>
                  </a:cubicBezTo>
                  <a:cubicBezTo>
                    <a:pt x="428" y="156"/>
                    <a:pt x="428" y="156"/>
                    <a:pt x="428" y="156"/>
                  </a:cubicBezTo>
                  <a:cubicBezTo>
                    <a:pt x="428" y="157"/>
                    <a:pt x="428" y="157"/>
                    <a:pt x="428" y="157"/>
                  </a:cubicBezTo>
                  <a:cubicBezTo>
                    <a:pt x="430" y="160"/>
                    <a:pt x="430" y="160"/>
                    <a:pt x="430" y="160"/>
                  </a:cubicBezTo>
                  <a:cubicBezTo>
                    <a:pt x="430" y="160"/>
                    <a:pt x="430" y="160"/>
                    <a:pt x="430" y="160"/>
                  </a:cubicBezTo>
                  <a:close/>
                  <a:moveTo>
                    <a:pt x="451" y="185"/>
                  </a:moveTo>
                  <a:cubicBezTo>
                    <a:pt x="451" y="184"/>
                    <a:pt x="451" y="184"/>
                    <a:pt x="451" y="184"/>
                  </a:cubicBezTo>
                  <a:cubicBezTo>
                    <a:pt x="451" y="182"/>
                    <a:pt x="453" y="178"/>
                    <a:pt x="454" y="176"/>
                  </a:cubicBezTo>
                  <a:cubicBezTo>
                    <a:pt x="454" y="175"/>
                    <a:pt x="454" y="175"/>
                    <a:pt x="454" y="175"/>
                  </a:cubicBezTo>
                  <a:cubicBezTo>
                    <a:pt x="453" y="174"/>
                    <a:pt x="453" y="174"/>
                    <a:pt x="453" y="174"/>
                  </a:cubicBezTo>
                  <a:cubicBezTo>
                    <a:pt x="453" y="172"/>
                    <a:pt x="453" y="172"/>
                    <a:pt x="453" y="172"/>
                  </a:cubicBezTo>
                  <a:cubicBezTo>
                    <a:pt x="453" y="172"/>
                    <a:pt x="453" y="172"/>
                    <a:pt x="453" y="172"/>
                  </a:cubicBezTo>
                  <a:cubicBezTo>
                    <a:pt x="453" y="172"/>
                    <a:pt x="453" y="172"/>
                    <a:pt x="452" y="172"/>
                  </a:cubicBezTo>
                  <a:cubicBezTo>
                    <a:pt x="452" y="173"/>
                    <a:pt x="452" y="173"/>
                    <a:pt x="452" y="173"/>
                  </a:cubicBezTo>
                  <a:cubicBezTo>
                    <a:pt x="452" y="173"/>
                    <a:pt x="452" y="173"/>
                    <a:pt x="452" y="173"/>
                  </a:cubicBezTo>
                  <a:cubicBezTo>
                    <a:pt x="453" y="174"/>
                    <a:pt x="453" y="174"/>
                    <a:pt x="453" y="174"/>
                  </a:cubicBezTo>
                  <a:cubicBezTo>
                    <a:pt x="453" y="175"/>
                    <a:pt x="453" y="175"/>
                    <a:pt x="453" y="175"/>
                  </a:cubicBezTo>
                  <a:cubicBezTo>
                    <a:pt x="452" y="176"/>
                    <a:pt x="452" y="176"/>
                    <a:pt x="452" y="176"/>
                  </a:cubicBezTo>
                  <a:cubicBezTo>
                    <a:pt x="451" y="177"/>
                    <a:pt x="451" y="177"/>
                    <a:pt x="451" y="177"/>
                  </a:cubicBezTo>
                  <a:cubicBezTo>
                    <a:pt x="451" y="179"/>
                    <a:pt x="451" y="179"/>
                    <a:pt x="451" y="179"/>
                  </a:cubicBezTo>
                  <a:cubicBezTo>
                    <a:pt x="451" y="179"/>
                    <a:pt x="451" y="179"/>
                    <a:pt x="451" y="179"/>
                  </a:cubicBezTo>
                  <a:cubicBezTo>
                    <a:pt x="450" y="181"/>
                    <a:pt x="450" y="181"/>
                    <a:pt x="450" y="181"/>
                  </a:cubicBezTo>
                  <a:cubicBezTo>
                    <a:pt x="450" y="182"/>
                    <a:pt x="450" y="182"/>
                    <a:pt x="450" y="182"/>
                  </a:cubicBezTo>
                  <a:cubicBezTo>
                    <a:pt x="450" y="184"/>
                    <a:pt x="450" y="184"/>
                    <a:pt x="450" y="184"/>
                  </a:cubicBezTo>
                  <a:cubicBezTo>
                    <a:pt x="451" y="185"/>
                    <a:pt x="451" y="185"/>
                    <a:pt x="451" y="185"/>
                  </a:cubicBezTo>
                  <a:close/>
                  <a:moveTo>
                    <a:pt x="455" y="204"/>
                  </a:moveTo>
                  <a:cubicBezTo>
                    <a:pt x="455" y="204"/>
                    <a:pt x="455" y="204"/>
                    <a:pt x="455" y="204"/>
                  </a:cubicBezTo>
                  <a:cubicBezTo>
                    <a:pt x="455" y="202"/>
                    <a:pt x="455" y="202"/>
                    <a:pt x="455" y="202"/>
                  </a:cubicBezTo>
                  <a:cubicBezTo>
                    <a:pt x="455" y="200"/>
                    <a:pt x="455" y="200"/>
                    <a:pt x="455" y="200"/>
                  </a:cubicBezTo>
                  <a:cubicBezTo>
                    <a:pt x="455" y="200"/>
                    <a:pt x="455" y="200"/>
                    <a:pt x="455" y="200"/>
                  </a:cubicBezTo>
                  <a:cubicBezTo>
                    <a:pt x="454" y="200"/>
                    <a:pt x="454" y="200"/>
                    <a:pt x="454" y="200"/>
                  </a:cubicBezTo>
                  <a:cubicBezTo>
                    <a:pt x="454" y="202"/>
                    <a:pt x="454" y="201"/>
                    <a:pt x="454" y="203"/>
                  </a:cubicBezTo>
                  <a:lnTo>
                    <a:pt x="455" y="204"/>
                  </a:lnTo>
                  <a:close/>
                  <a:moveTo>
                    <a:pt x="455" y="206"/>
                  </a:moveTo>
                  <a:cubicBezTo>
                    <a:pt x="455" y="208"/>
                    <a:pt x="455" y="208"/>
                    <a:pt x="455" y="208"/>
                  </a:cubicBezTo>
                  <a:cubicBezTo>
                    <a:pt x="455" y="209"/>
                    <a:pt x="455" y="209"/>
                    <a:pt x="455" y="209"/>
                  </a:cubicBezTo>
                  <a:cubicBezTo>
                    <a:pt x="455" y="209"/>
                    <a:pt x="455" y="209"/>
                    <a:pt x="455" y="209"/>
                  </a:cubicBezTo>
                  <a:cubicBezTo>
                    <a:pt x="456" y="205"/>
                    <a:pt x="456" y="205"/>
                    <a:pt x="456" y="205"/>
                  </a:cubicBezTo>
                  <a:cubicBezTo>
                    <a:pt x="456" y="205"/>
                    <a:pt x="456" y="205"/>
                    <a:pt x="456" y="205"/>
                  </a:cubicBezTo>
                  <a:cubicBezTo>
                    <a:pt x="455" y="205"/>
                    <a:pt x="455" y="205"/>
                    <a:pt x="455" y="205"/>
                  </a:cubicBezTo>
                  <a:cubicBezTo>
                    <a:pt x="455" y="206"/>
                    <a:pt x="455" y="206"/>
                    <a:pt x="455" y="206"/>
                  </a:cubicBezTo>
                  <a:close/>
                  <a:moveTo>
                    <a:pt x="422" y="142"/>
                  </a:moveTo>
                  <a:cubicBezTo>
                    <a:pt x="423" y="142"/>
                    <a:pt x="423" y="142"/>
                    <a:pt x="423" y="142"/>
                  </a:cubicBezTo>
                  <a:cubicBezTo>
                    <a:pt x="422" y="141"/>
                    <a:pt x="422" y="141"/>
                    <a:pt x="422" y="141"/>
                  </a:cubicBezTo>
                  <a:cubicBezTo>
                    <a:pt x="422" y="141"/>
                    <a:pt x="422" y="141"/>
                    <a:pt x="422" y="141"/>
                  </a:cubicBezTo>
                  <a:cubicBezTo>
                    <a:pt x="422" y="142"/>
                    <a:pt x="422" y="142"/>
                    <a:pt x="422" y="142"/>
                  </a:cubicBezTo>
                  <a:cubicBezTo>
                    <a:pt x="422" y="142"/>
                    <a:pt x="422" y="142"/>
                    <a:pt x="422" y="142"/>
                  </a:cubicBezTo>
                  <a:cubicBezTo>
                    <a:pt x="422" y="142"/>
                    <a:pt x="422" y="142"/>
                    <a:pt x="422" y="142"/>
                  </a:cubicBezTo>
                  <a:cubicBezTo>
                    <a:pt x="422" y="142"/>
                    <a:pt x="422" y="142"/>
                    <a:pt x="422" y="142"/>
                  </a:cubicBezTo>
                  <a:close/>
                  <a:moveTo>
                    <a:pt x="416" y="141"/>
                  </a:moveTo>
                  <a:cubicBezTo>
                    <a:pt x="416" y="140"/>
                    <a:pt x="416" y="140"/>
                    <a:pt x="415" y="139"/>
                  </a:cubicBezTo>
                  <a:cubicBezTo>
                    <a:pt x="415" y="139"/>
                    <a:pt x="415" y="139"/>
                    <a:pt x="415" y="139"/>
                  </a:cubicBezTo>
                  <a:cubicBezTo>
                    <a:pt x="415" y="140"/>
                    <a:pt x="415" y="140"/>
                    <a:pt x="415" y="140"/>
                  </a:cubicBezTo>
                  <a:cubicBezTo>
                    <a:pt x="415" y="141"/>
                    <a:pt x="415" y="141"/>
                    <a:pt x="415" y="141"/>
                  </a:cubicBezTo>
                  <a:cubicBezTo>
                    <a:pt x="416" y="141"/>
                    <a:pt x="416" y="141"/>
                    <a:pt x="416" y="141"/>
                  </a:cubicBezTo>
                  <a:close/>
                  <a:moveTo>
                    <a:pt x="373" y="94"/>
                  </a:moveTo>
                  <a:cubicBezTo>
                    <a:pt x="374" y="95"/>
                    <a:pt x="374" y="95"/>
                    <a:pt x="374" y="95"/>
                  </a:cubicBezTo>
                  <a:cubicBezTo>
                    <a:pt x="374" y="96"/>
                    <a:pt x="374" y="96"/>
                    <a:pt x="374" y="96"/>
                  </a:cubicBezTo>
                  <a:cubicBezTo>
                    <a:pt x="375" y="97"/>
                    <a:pt x="375" y="97"/>
                    <a:pt x="375" y="97"/>
                  </a:cubicBezTo>
                  <a:cubicBezTo>
                    <a:pt x="375" y="96"/>
                    <a:pt x="375" y="96"/>
                    <a:pt x="375" y="96"/>
                  </a:cubicBezTo>
                  <a:cubicBezTo>
                    <a:pt x="375" y="96"/>
                    <a:pt x="375" y="96"/>
                    <a:pt x="375" y="96"/>
                  </a:cubicBezTo>
                  <a:cubicBezTo>
                    <a:pt x="375" y="95"/>
                    <a:pt x="375" y="95"/>
                    <a:pt x="375" y="95"/>
                  </a:cubicBezTo>
                  <a:cubicBezTo>
                    <a:pt x="375" y="94"/>
                    <a:pt x="375" y="94"/>
                    <a:pt x="375" y="94"/>
                  </a:cubicBezTo>
                  <a:cubicBezTo>
                    <a:pt x="374" y="94"/>
                    <a:pt x="374" y="94"/>
                    <a:pt x="374" y="94"/>
                  </a:cubicBezTo>
                  <a:cubicBezTo>
                    <a:pt x="374" y="94"/>
                    <a:pt x="374" y="94"/>
                    <a:pt x="374" y="94"/>
                  </a:cubicBezTo>
                  <a:cubicBezTo>
                    <a:pt x="374" y="94"/>
                    <a:pt x="374" y="94"/>
                    <a:pt x="374" y="94"/>
                  </a:cubicBezTo>
                  <a:cubicBezTo>
                    <a:pt x="373" y="94"/>
                    <a:pt x="373" y="94"/>
                    <a:pt x="373" y="94"/>
                  </a:cubicBezTo>
                  <a:cubicBezTo>
                    <a:pt x="373" y="94"/>
                    <a:pt x="373" y="94"/>
                    <a:pt x="373" y="94"/>
                  </a:cubicBezTo>
                  <a:close/>
                  <a:moveTo>
                    <a:pt x="330" y="2"/>
                  </a:moveTo>
                  <a:cubicBezTo>
                    <a:pt x="330" y="1"/>
                    <a:pt x="330" y="1"/>
                    <a:pt x="330" y="1"/>
                  </a:cubicBezTo>
                  <a:cubicBezTo>
                    <a:pt x="330" y="1"/>
                    <a:pt x="330" y="1"/>
                    <a:pt x="330" y="1"/>
                  </a:cubicBezTo>
                  <a:cubicBezTo>
                    <a:pt x="329" y="1"/>
                    <a:pt x="329" y="1"/>
                    <a:pt x="329" y="1"/>
                  </a:cubicBezTo>
                  <a:cubicBezTo>
                    <a:pt x="329" y="1"/>
                    <a:pt x="329" y="1"/>
                    <a:pt x="329" y="1"/>
                  </a:cubicBezTo>
                  <a:cubicBezTo>
                    <a:pt x="329" y="2"/>
                    <a:pt x="329" y="2"/>
                    <a:pt x="329" y="2"/>
                  </a:cubicBezTo>
                  <a:cubicBezTo>
                    <a:pt x="330" y="2"/>
                    <a:pt x="330" y="2"/>
                    <a:pt x="330" y="2"/>
                  </a:cubicBezTo>
                  <a:close/>
                  <a:moveTo>
                    <a:pt x="405" y="116"/>
                  </a:moveTo>
                  <a:cubicBezTo>
                    <a:pt x="405" y="115"/>
                    <a:pt x="405" y="115"/>
                    <a:pt x="405" y="115"/>
                  </a:cubicBezTo>
                  <a:cubicBezTo>
                    <a:pt x="404" y="115"/>
                    <a:pt x="404" y="115"/>
                    <a:pt x="404" y="115"/>
                  </a:cubicBezTo>
                  <a:cubicBezTo>
                    <a:pt x="404" y="116"/>
                    <a:pt x="404" y="116"/>
                    <a:pt x="404" y="116"/>
                  </a:cubicBezTo>
                  <a:cubicBezTo>
                    <a:pt x="404" y="116"/>
                    <a:pt x="404" y="116"/>
                    <a:pt x="404" y="116"/>
                  </a:cubicBezTo>
                  <a:cubicBezTo>
                    <a:pt x="405" y="116"/>
                    <a:pt x="405" y="116"/>
                    <a:pt x="405" y="116"/>
                  </a:cubicBezTo>
                  <a:cubicBezTo>
                    <a:pt x="405" y="116"/>
                    <a:pt x="405" y="116"/>
                    <a:pt x="405" y="116"/>
                  </a:cubicBezTo>
                  <a:close/>
                  <a:moveTo>
                    <a:pt x="405" y="118"/>
                  </a:moveTo>
                  <a:cubicBezTo>
                    <a:pt x="405" y="118"/>
                    <a:pt x="405" y="118"/>
                    <a:pt x="405" y="118"/>
                  </a:cubicBezTo>
                  <a:cubicBezTo>
                    <a:pt x="406" y="118"/>
                    <a:pt x="406" y="118"/>
                    <a:pt x="406" y="118"/>
                  </a:cubicBezTo>
                  <a:cubicBezTo>
                    <a:pt x="406" y="118"/>
                    <a:pt x="406" y="118"/>
                    <a:pt x="406" y="118"/>
                  </a:cubicBezTo>
                  <a:cubicBezTo>
                    <a:pt x="405" y="117"/>
                    <a:pt x="405" y="117"/>
                    <a:pt x="405" y="117"/>
                  </a:cubicBezTo>
                  <a:cubicBezTo>
                    <a:pt x="405" y="116"/>
                    <a:pt x="405" y="116"/>
                    <a:pt x="405" y="116"/>
                  </a:cubicBezTo>
                  <a:cubicBezTo>
                    <a:pt x="405" y="118"/>
                    <a:pt x="405" y="118"/>
                    <a:pt x="405" y="118"/>
                  </a:cubicBezTo>
                  <a:cubicBezTo>
                    <a:pt x="405" y="118"/>
                    <a:pt x="405" y="118"/>
                    <a:pt x="405" y="118"/>
                  </a:cubicBezTo>
                  <a:close/>
                  <a:moveTo>
                    <a:pt x="298" y="80"/>
                  </a:moveTo>
                  <a:cubicBezTo>
                    <a:pt x="298" y="80"/>
                    <a:pt x="298" y="80"/>
                    <a:pt x="298" y="80"/>
                  </a:cubicBezTo>
                  <a:cubicBezTo>
                    <a:pt x="298" y="81"/>
                    <a:pt x="298" y="81"/>
                    <a:pt x="298" y="81"/>
                  </a:cubicBezTo>
                  <a:cubicBezTo>
                    <a:pt x="298" y="81"/>
                    <a:pt x="299" y="81"/>
                    <a:pt x="299" y="80"/>
                  </a:cubicBezTo>
                  <a:cubicBezTo>
                    <a:pt x="299" y="80"/>
                    <a:pt x="299" y="80"/>
                    <a:pt x="299" y="80"/>
                  </a:cubicBezTo>
                  <a:cubicBezTo>
                    <a:pt x="299" y="79"/>
                    <a:pt x="299" y="79"/>
                    <a:pt x="299" y="79"/>
                  </a:cubicBezTo>
                  <a:cubicBezTo>
                    <a:pt x="298" y="80"/>
                    <a:pt x="298" y="80"/>
                    <a:pt x="298" y="80"/>
                  </a:cubicBezTo>
                  <a:close/>
                  <a:moveTo>
                    <a:pt x="366" y="351"/>
                  </a:moveTo>
                  <a:cubicBezTo>
                    <a:pt x="365" y="350"/>
                    <a:pt x="365" y="350"/>
                    <a:pt x="365" y="350"/>
                  </a:cubicBezTo>
                  <a:cubicBezTo>
                    <a:pt x="364" y="351"/>
                    <a:pt x="364" y="351"/>
                    <a:pt x="364" y="351"/>
                  </a:cubicBezTo>
                  <a:cubicBezTo>
                    <a:pt x="364" y="351"/>
                    <a:pt x="364" y="351"/>
                    <a:pt x="363" y="352"/>
                  </a:cubicBezTo>
                  <a:cubicBezTo>
                    <a:pt x="364" y="352"/>
                    <a:pt x="364" y="352"/>
                    <a:pt x="364" y="352"/>
                  </a:cubicBezTo>
                  <a:cubicBezTo>
                    <a:pt x="366" y="351"/>
                    <a:pt x="366" y="351"/>
                    <a:pt x="366" y="351"/>
                  </a:cubicBezTo>
                  <a:close/>
                  <a:moveTo>
                    <a:pt x="397" y="375"/>
                  </a:moveTo>
                  <a:cubicBezTo>
                    <a:pt x="397" y="374"/>
                    <a:pt x="397" y="374"/>
                    <a:pt x="397" y="374"/>
                  </a:cubicBezTo>
                  <a:cubicBezTo>
                    <a:pt x="396" y="374"/>
                    <a:pt x="396" y="374"/>
                    <a:pt x="396" y="374"/>
                  </a:cubicBezTo>
                  <a:cubicBezTo>
                    <a:pt x="394" y="371"/>
                    <a:pt x="394" y="371"/>
                    <a:pt x="394" y="371"/>
                  </a:cubicBezTo>
                  <a:cubicBezTo>
                    <a:pt x="393" y="371"/>
                    <a:pt x="393" y="371"/>
                    <a:pt x="393" y="371"/>
                  </a:cubicBezTo>
                  <a:cubicBezTo>
                    <a:pt x="392" y="372"/>
                    <a:pt x="392" y="372"/>
                    <a:pt x="392" y="372"/>
                  </a:cubicBezTo>
                  <a:cubicBezTo>
                    <a:pt x="391" y="373"/>
                    <a:pt x="391" y="373"/>
                    <a:pt x="391" y="373"/>
                  </a:cubicBezTo>
                  <a:cubicBezTo>
                    <a:pt x="392" y="373"/>
                    <a:pt x="392" y="373"/>
                    <a:pt x="392" y="373"/>
                  </a:cubicBezTo>
                  <a:cubicBezTo>
                    <a:pt x="393" y="373"/>
                    <a:pt x="393" y="373"/>
                    <a:pt x="393" y="373"/>
                  </a:cubicBezTo>
                  <a:cubicBezTo>
                    <a:pt x="393" y="374"/>
                    <a:pt x="393" y="374"/>
                    <a:pt x="393" y="374"/>
                  </a:cubicBezTo>
                  <a:cubicBezTo>
                    <a:pt x="393" y="375"/>
                    <a:pt x="393" y="375"/>
                    <a:pt x="393" y="375"/>
                  </a:cubicBezTo>
                  <a:cubicBezTo>
                    <a:pt x="393" y="376"/>
                    <a:pt x="395" y="378"/>
                    <a:pt x="395" y="379"/>
                  </a:cubicBezTo>
                  <a:cubicBezTo>
                    <a:pt x="396" y="378"/>
                    <a:pt x="396" y="378"/>
                    <a:pt x="396" y="378"/>
                  </a:cubicBezTo>
                  <a:cubicBezTo>
                    <a:pt x="397" y="377"/>
                    <a:pt x="397" y="377"/>
                    <a:pt x="397" y="377"/>
                  </a:cubicBezTo>
                  <a:cubicBezTo>
                    <a:pt x="398" y="377"/>
                    <a:pt x="398" y="377"/>
                    <a:pt x="398" y="377"/>
                  </a:cubicBezTo>
                  <a:cubicBezTo>
                    <a:pt x="398" y="377"/>
                    <a:pt x="398" y="377"/>
                    <a:pt x="398" y="377"/>
                  </a:cubicBezTo>
                  <a:cubicBezTo>
                    <a:pt x="397" y="376"/>
                    <a:pt x="397" y="376"/>
                    <a:pt x="397" y="376"/>
                  </a:cubicBezTo>
                  <a:cubicBezTo>
                    <a:pt x="397" y="376"/>
                    <a:pt x="397" y="376"/>
                    <a:pt x="397" y="376"/>
                  </a:cubicBezTo>
                  <a:cubicBezTo>
                    <a:pt x="397" y="375"/>
                    <a:pt x="397" y="375"/>
                    <a:pt x="397" y="375"/>
                  </a:cubicBezTo>
                  <a:close/>
                  <a:moveTo>
                    <a:pt x="397" y="382"/>
                  </a:moveTo>
                  <a:cubicBezTo>
                    <a:pt x="396" y="382"/>
                    <a:pt x="396" y="382"/>
                    <a:pt x="396" y="382"/>
                  </a:cubicBezTo>
                  <a:cubicBezTo>
                    <a:pt x="396" y="382"/>
                    <a:pt x="396" y="382"/>
                    <a:pt x="396" y="382"/>
                  </a:cubicBezTo>
                  <a:cubicBezTo>
                    <a:pt x="395" y="382"/>
                    <a:pt x="395" y="382"/>
                    <a:pt x="395" y="382"/>
                  </a:cubicBezTo>
                  <a:cubicBezTo>
                    <a:pt x="395" y="383"/>
                    <a:pt x="395" y="383"/>
                    <a:pt x="395" y="383"/>
                  </a:cubicBezTo>
                  <a:cubicBezTo>
                    <a:pt x="396" y="383"/>
                    <a:pt x="396" y="383"/>
                    <a:pt x="396" y="383"/>
                  </a:cubicBezTo>
                  <a:cubicBezTo>
                    <a:pt x="397" y="382"/>
                    <a:pt x="397" y="382"/>
                    <a:pt x="397" y="382"/>
                  </a:cubicBezTo>
                  <a:close/>
                  <a:moveTo>
                    <a:pt x="362" y="354"/>
                  </a:moveTo>
                  <a:cubicBezTo>
                    <a:pt x="363" y="353"/>
                    <a:pt x="363" y="353"/>
                    <a:pt x="363" y="353"/>
                  </a:cubicBezTo>
                  <a:cubicBezTo>
                    <a:pt x="364" y="354"/>
                    <a:pt x="364" y="354"/>
                    <a:pt x="364" y="354"/>
                  </a:cubicBezTo>
                  <a:cubicBezTo>
                    <a:pt x="364" y="354"/>
                    <a:pt x="364" y="354"/>
                    <a:pt x="364" y="354"/>
                  </a:cubicBezTo>
                  <a:cubicBezTo>
                    <a:pt x="364" y="353"/>
                    <a:pt x="364" y="353"/>
                    <a:pt x="364" y="353"/>
                  </a:cubicBezTo>
                  <a:cubicBezTo>
                    <a:pt x="364" y="353"/>
                    <a:pt x="364" y="353"/>
                    <a:pt x="364" y="353"/>
                  </a:cubicBezTo>
                  <a:cubicBezTo>
                    <a:pt x="363" y="353"/>
                    <a:pt x="363" y="353"/>
                    <a:pt x="363" y="353"/>
                  </a:cubicBezTo>
                  <a:lnTo>
                    <a:pt x="362" y="354"/>
                  </a:lnTo>
                  <a:close/>
                  <a:moveTo>
                    <a:pt x="358" y="382"/>
                  </a:moveTo>
                  <a:cubicBezTo>
                    <a:pt x="358" y="381"/>
                    <a:pt x="358" y="381"/>
                    <a:pt x="358" y="381"/>
                  </a:cubicBezTo>
                  <a:cubicBezTo>
                    <a:pt x="358" y="381"/>
                    <a:pt x="358" y="381"/>
                    <a:pt x="358" y="381"/>
                  </a:cubicBezTo>
                  <a:cubicBezTo>
                    <a:pt x="358" y="382"/>
                    <a:pt x="358" y="382"/>
                    <a:pt x="358" y="382"/>
                  </a:cubicBezTo>
                  <a:cubicBezTo>
                    <a:pt x="357" y="382"/>
                    <a:pt x="357" y="382"/>
                    <a:pt x="357" y="382"/>
                  </a:cubicBezTo>
                  <a:cubicBezTo>
                    <a:pt x="358" y="383"/>
                    <a:pt x="358" y="383"/>
                    <a:pt x="358" y="383"/>
                  </a:cubicBezTo>
                  <a:cubicBezTo>
                    <a:pt x="358" y="382"/>
                    <a:pt x="358" y="382"/>
                    <a:pt x="358" y="382"/>
                  </a:cubicBezTo>
                  <a:close/>
                  <a:moveTo>
                    <a:pt x="261" y="42"/>
                  </a:moveTo>
                  <a:cubicBezTo>
                    <a:pt x="261" y="42"/>
                    <a:pt x="261" y="42"/>
                    <a:pt x="261" y="42"/>
                  </a:cubicBezTo>
                  <a:cubicBezTo>
                    <a:pt x="261" y="42"/>
                    <a:pt x="261" y="42"/>
                    <a:pt x="261" y="42"/>
                  </a:cubicBezTo>
                  <a:cubicBezTo>
                    <a:pt x="262" y="43"/>
                    <a:pt x="262" y="43"/>
                    <a:pt x="262" y="43"/>
                  </a:cubicBezTo>
                  <a:cubicBezTo>
                    <a:pt x="262" y="43"/>
                    <a:pt x="262" y="43"/>
                    <a:pt x="262" y="43"/>
                  </a:cubicBezTo>
                  <a:cubicBezTo>
                    <a:pt x="262" y="42"/>
                    <a:pt x="262" y="42"/>
                    <a:pt x="262" y="42"/>
                  </a:cubicBezTo>
                  <a:cubicBezTo>
                    <a:pt x="262" y="41"/>
                    <a:pt x="262" y="41"/>
                    <a:pt x="262" y="41"/>
                  </a:cubicBezTo>
                  <a:cubicBezTo>
                    <a:pt x="262" y="41"/>
                    <a:pt x="262" y="41"/>
                    <a:pt x="262" y="41"/>
                  </a:cubicBezTo>
                  <a:cubicBezTo>
                    <a:pt x="261" y="42"/>
                    <a:pt x="261" y="42"/>
                    <a:pt x="261" y="42"/>
                  </a:cubicBezTo>
                  <a:cubicBezTo>
                    <a:pt x="261" y="42"/>
                    <a:pt x="261" y="42"/>
                    <a:pt x="261" y="42"/>
                  </a:cubicBezTo>
                  <a:close/>
                  <a:moveTo>
                    <a:pt x="516" y="616"/>
                  </a:moveTo>
                  <a:cubicBezTo>
                    <a:pt x="516" y="620"/>
                    <a:pt x="516" y="620"/>
                    <a:pt x="516" y="620"/>
                  </a:cubicBezTo>
                  <a:cubicBezTo>
                    <a:pt x="516" y="621"/>
                    <a:pt x="516" y="621"/>
                    <a:pt x="516" y="621"/>
                  </a:cubicBezTo>
                  <a:cubicBezTo>
                    <a:pt x="517" y="618"/>
                    <a:pt x="517" y="617"/>
                    <a:pt x="517" y="615"/>
                  </a:cubicBezTo>
                  <a:cubicBezTo>
                    <a:pt x="516" y="616"/>
                    <a:pt x="516" y="616"/>
                    <a:pt x="516" y="616"/>
                  </a:cubicBezTo>
                  <a:close/>
                  <a:moveTo>
                    <a:pt x="398" y="379"/>
                  </a:moveTo>
                  <a:cubicBezTo>
                    <a:pt x="396" y="380"/>
                    <a:pt x="396" y="380"/>
                    <a:pt x="396" y="380"/>
                  </a:cubicBezTo>
                  <a:cubicBezTo>
                    <a:pt x="395" y="380"/>
                    <a:pt x="395" y="380"/>
                    <a:pt x="395" y="380"/>
                  </a:cubicBezTo>
                  <a:cubicBezTo>
                    <a:pt x="394" y="380"/>
                    <a:pt x="394" y="380"/>
                    <a:pt x="394" y="380"/>
                  </a:cubicBezTo>
                  <a:cubicBezTo>
                    <a:pt x="394" y="381"/>
                    <a:pt x="394" y="381"/>
                    <a:pt x="394" y="381"/>
                  </a:cubicBezTo>
                  <a:cubicBezTo>
                    <a:pt x="395" y="381"/>
                    <a:pt x="395" y="381"/>
                    <a:pt x="395" y="381"/>
                  </a:cubicBezTo>
                  <a:cubicBezTo>
                    <a:pt x="396" y="381"/>
                    <a:pt x="396" y="381"/>
                    <a:pt x="396" y="381"/>
                  </a:cubicBezTo>
                  <a:cubicBezTo>
                    <a:pt x="398" y="381"/>
                    <a:pt x="398" y="381"/>
                    <a:pt x="398" y="381"/>
                  </a:cubicBezTo>
                  <a:cubicBezTo>
                    <a:pt x="398" y="382"/>
                    <a:pt x="398" y="382"/>
                    <a:pt x="398" y="382"/>
                  </a:cubicBezTo>
                  <a:cubicBezTo>
                    <a:pt x="399" y="382"/>
                    <a:pt x="399" y="382"/>
                    <a:pt x="399" y="382"/>
                  </a:cubicBezTo>
                  <a:cubicBezTo>
                    <a:pt x="399" y="381"/>
                    <a:pt x="399" y="381"/>
                    <a:pt x="399" y="381"/>
                  </a:cubicBezTo>
                  <a:cubicBezTo>
                    <a:pt x="399" y="380"/>
                    <a:pt x="399" y="380"/>
                    <a:pt x="399" y="380"/>
                  </a:cubicBezTo>
                  <a:lnTo>
                    <a:pt x="398" y="379"/>
                  </a:lnTo>
                  <a:close/>
                  <a:moveTo>
                    <a:pt x="398" y="406"/>
                  </a:moveTo>
                  <a:cubicBezTo>
                    <a:pt x="398" y="406"/>
                    <a:pt x="398" y="406"/>
                    <a:pt x="398" y="406"/>
                  </a:cubicBezTo>
                  <a:cubicBezTo>
                    <a:pt x="397" y="405"/>
                    <a:pt x="397" y="405"/>
                    <a:pt x="397" y="405"/>
                  </a:cubicBezTo>
                  <a:cubicBezTo>
                    <a:pt x="397" y="405"/>
                    <a:pt x="397" y="405"/>
                    <a:pt x="398" y="403"/>
                  </a:cubicBezTo>
                  <a:cubicBezTo>
                    <a:pt x="397" y="401"/>
                    <a:pt x="397" y="390"/>
                    <a:pt x="397" y="389"/>
                  </a:cubicBezTo>
                  <a:cubicBezTo>
                    <a:pt x="396" y="387"/>
                    <a:pt x="396" y="387"/>
                    <a:pt x="396" y="387"/>
                  </a:cubicBezTo>
                  <a:cubicBezTo>
                    <a:pt x="394" y="386"/>
                    <a:pt x="394" y="386"/>
                    <a:pt x="394" y="386"/>
                  </a:cubicBezTo>
                  <a:cubicBezTo>
                    <a:pt x="394" y="386"/>
                    <a:pt x="394" y="386"/>
                    <a:pt x="394" y="386"/>
                  </a:cubicBezTo>
                  <a:cubicBezTo>
                    <a:pt x="393" y="388"/>
                    <a:pt x="393" y="388"/>
                    <a:pt x="393" y="388"/>
                  </a:cubicBezTo>
                  <a:cubicBezTo>
                    <a:pt x="392" y="388"/>
                    <a:pt x="391" y="387"/>
                    <a:pt x="390" y="387"/>
                  </a:cubicBezTo>
                  <a:cubicBezTo>
                    <a:pt x="389" y="388"/>
                    <a:pt x="389" y="388"/>
                    <a:pt x="388" y="390"/>
                  </a:cubicBezTo>
                  <a:cubicBezTo>
                    <a:pt x="387" y="389"/>
                    <a:pt x="387" y="389"/>
                    <a:pt x="386" y="389"/>
                  </a:cubicBezTo>
                  <a:cubicBezTo>
                    <a:pt x="386" y="389"/>
                    <a:pt x="386" y="389"/>
                    <a:pt x="386" y="389"/>
                  </a:cubicBezTo>
                  <a:cubicBezTo>
                    <a:pt x="385" y="389"/>
                    <a:pt x="385" y="389"/>
                    <a:pt x="385" y="389"/>
                  </a:cubicBezTo>
                  <a:cubicBezTo>
                    <a:pt x="384" y="389"/>
                    <a:pt x="384" y="389"/>
                    <a:pt x="383" y="389"/>
                  </a:cubicBezTo>
                  <a:cubicBezTo>
                    <a:pt x="382" y="390"/>
                    <a:pt x="382" y="390"/>
                    <a:pt x="381" y="390"/>
                  </a:cubicBezTo>
                  <a:cubicBezTo>
                    <a:pt x="381" y="391"/>
                    <a:pt x="381" y="391"/>
                    <a:pt x="381" y="391"/>
                  </a:cubicBezTo>
                  <a:cubicBezTo>
                    <a:pt x="381" y="392"/>
                    <a:pt x="381" y="392"/>
                    <a:pt x="381" y="392"/>
                  </a:cubicBezTo>
                  <a:cubicBezTo>
                    <a:pt x="380" y="391"/>
                    <a:pt x="381" y="391"/>
                    <a:pt x="380" y="391"/>
                  </a:cubicBezTo>
                  <a:cubicBezTo>
                    <a:pt x="379" y="391"/>
                    <a:pt x="379" y="391"/>
                    <a:pt x="378" y="392"/>
                  </a:cubicBezTo>
                  <a:cubicBezTo>
                    <a:pt x="375" y="392"/>
                    <a:pt x="375" y="392"/>
                    <a:pt x="375" y="392"/>
                  </a:cubicBezTo>
                  <a:cubicBezTo>
                    <a:pt x="372" y="391"/>
                    <a:pt x="373" y="391"/>
                    <a:pt x="370" y="390"/>
                  </a:cubicBezTo>
                  <a:cubicBezTo>
                    <a:pt x="369" y="389"/>
                    <a:pt x="369" y="390"/>
                    <a:pt x="369" y="389"/>
                  </a:cubicBezTo>
                  <a:cubicBezTo>
                    <a:pt x="368" y="389"/>
                    <a:pt x="368" y="389"/>
                    <a:pt x="367" y="388"/>
                  </a:cubicBezTo>
                  <a:cubicBezTo>
                    <a:pt x="366" y="387"/>
                    <a:pt x="366" y="387"/>
                    <a:pt x="366" y="387"/>
                  </a:cubicBezTo>
                  <a:cubicBezTo>
                    <a:pt x="366" y="387"/>
                    <a:pt x="366" y="387"/>
                    <a:pt x="366" y="387"/>
                  </a:cubicBezTo>
                  <a:cubicBezTo>
                    <a:pt x="365" y="387"/>
                    <a:pt x="365" y="387"/>
                    <a:pt x="365" y="387"/>
                  </a:cubicBezTo>
                  <a:cubicBezTo>
                    <a:pt x="364" y="387"/>
                    <a:pt x="364" y="387"/>
                    <a:pt x="364" y="387"/>
                  </a:cubicBezTo>
                  <a:cubicBezTo>
                    <a:pt x="364" y="386"/>
                    <a:pt x="364" y="386"/>
                    <a:pt x="364" y="386"/>
                  </a:cubicBezTo>
                  <a:cubicBezTo>
                    <a:pt x="363" y="386"/>
                    <a:pt x="363" y="386"/>
                    <a:pt x="363" y="386"/>
                  </a:cubicBezTo>
                  <a:cubicBezTo>
                    <a:pt x="362" y="386"/>
                    <a:pt x="362" y="386"/>
                    <a:pt x="362" y="386"/>
                  </a:cubicBezTo>
                  <a:cubicBezTo>
                    <a:pt x="361" y="386"/>
                    <a:pt x="361" y="386"/>
                    <a:pt x="361" y="386"/>
                  </a:cubicBezTo>
                  <a:cubicBezTo>
                    <a:pt x="358" y="385"/>
                    <a:pt x="358" y="385"/>
                    <a:pt x="357" y="385"/>
                  </a:cubicBezTo>
                  <a:cubicBezTo>
                    <a:pt x="357" y="386"/>
                    <a:pt x="357" y="386"/>
                    <a:pt x="356" y="389"/>
                  </a:cubicBezTo>
                  <a:cubicBezTo>
                    <a:pt x="357" y="392"/>
                    <a:pt x="357" y="392"/>
                    <a:pt x="358" y="395"/>
                  </a:cubicBezTo>
                  <a:cubicBezTo>
                    <a:pt x="358" y="395"/>
                    <a:pt x="358" y="395"/>
                    <a:pt x="358" y="395"/>
                  </a:cubicBezTo>
                  <a:cubicBezTo>
                    <a:pt x="359" y="398"/>
                    <a:pt x="361" y="402"/>
                    <a:pt x="363" y="405"/>
                  </a:cubicBezTo>
                  <a:cubicBezTo>
                    <a:pt x="363" y="406"/>
                    <a:pt x="363" y="406"/>
                    <a:pt x="363" y="406"/>
                  </a:cubicBezTo>
                  <a:cubicBezTo>
                    <a:pt x="363" y="407"/>
                    <a:pt x="363" y="407"/>
                    <a:pt x="363" y="407"/>
                  </a:cubicBezTo>
                  <a:cubicBezTo>
                    <a:pt x="364" y="407"/>
                    <a:pt x="364" y="407"/>
                    <a:pt x="364" y="407"/>
                  </a:cubicBezTo>
                  <a:cubicBezTo>
                    <a:pt x="364" y="407"/>
                    <a:pt x="364" y="407"/>
                    <a:pt x="364" y="407"/>
                  </a:cubicBezTo>
                  <a:cubicBezTo>
                    <a:pt x="364" y="407"/>
                    <a:pt x="364" y="407"/>
                    <a:pt x="364" y="408"/>
                  </a:cubicBezTo>
                  <a:cubicBezTo>
                    <a:pt x="366" y="410"/>
                    <a:pt x="366" y="410"/>
                    <a:pt x="366" y="410"/>
                  </a:cubicBezTo>
                  <a:cubicBezTo>
                    <a:pt x="366" y="410"/>
                    <a:pt x="366" y="410"/>
                    <a:pt x="366" y="410"/>
                  </a:cubicBezTo>
                  <a:cubicBezTo>
                    <a:pt x="366" y="412"/>
                    <a:pt x="366" y="412"/>
                    <a:pt x="366" y="412"/>
                  </a:cubicBezTo>
                  <a:cubicBezTo>
                    <a:pt x="365" y="411"/>
                    <a:pt x="365" y="411"/>
                    <a:pt x="365" y="411"/>
                  </a:cubicBezTo>
                  <a:cubicBezTo>
                    <a:pt x="365" y="410"/>
                    <a:pt x="365" y="410"/>
                    <a:pt x="365" y="410"/>
                  </a:cubicBezTo>
                  <a:cubicBezTo>
                    <a:pt x="363" y="408"/>
                    <a:pt x="363" y="408"/>
                    <a:pt x="363" y="408"/>
                  </a:cubicBezTo>
                  <a:cubicBezTo>
                    <a:pt x="363" y="413"/>
                    <a:pt x="363" y="411"/>
                    <a:pt x="366" y="418"/>
                  </a:cubicBezTo>
                  <a:cubicBezTo>
                    <a:pt x="366" y="419"/>
                    <a:pt x="366" y="419"/>
                    <a:pt x="366" y="419"/>
                  </a:cubicBezTo>
                  <a:cubicBezTo>
                    <a:pt x="367" y="419"/>
                    <a:pt x="367" y="419"/>
                    <a:pt x="367" y="419"/>
                  </a:cubicBezTo>
                  <a:cubicBezTo>
                    <a:pt x="368" y="420"/>
                    <a:pt x="369" y="422"/>
                    <a:pt x="369" y="423"/>
                  </a:cubicBezTo>
                  <a:cubicBezTo>
                    <a:pt x="370" y="424"/>
                    <a:pt x="370" y="424"/>
                    <a:pt x="370" y="424"/>
                  </a:cubicBezTo>
                  <a:cubicBezTo>
                    <a:pt x="371" y="424"/>
                    <a:pt x="371" y="424"/>
                    <a:pt x="371" y="424"/>
                  </a:cubicBezTo>
                  <a:cubicBezTo>
                    <a:pt x="373" y="424"/>
                    <a:pt x="373" y="424"/>
                    <a:pt x="373" y="424"/>
                  </a:cubicBezTo>
                  <a:cubicBezTo>
                    <a:pt x="374" y="424"/>
                    <a:pt x="374" y="424"/>
                    <a:pt x="374" y="424"/>
                  </a:cubicBezTo>
                  <a:cubicBezTo>
                    <a:pt x="374" y="424"/>
                    <a:pt x="374" y="424"/>
                    <a:pt x="374" y="424"/>
                  </a:cubicBezTo>
                  <a:cubicBezTo>
                    <a:pt x="374" y="425"/>
                    <a:pt x="374" y="425"/>
                    <a:pt x="374" y="425"/>
                  </a:cubicBezTo>
                  <a:cubicBezTo>
                    <a:pt x="373" y="425"/>
                    <a:pt x="373" y="425"/>
                    <a:pt x="373" y="425"/>
                  </a:cubicBezTo>
                  <a:cubicBezTo>
                    <a:pt x="372" y="425"/>
                    <a:pt x="372" y="425"/>
                    <a:pt x="372" y="425"/>
                  </a:cubicBezTo>
                  <a:cubicBezTo>
                    <a:pt x="371" y="426"/>
                    <a:pt x="371" y="426"/>
                    <a:pt x="371" y="426"/>
                  </a:cubicBezTo>
                  <a:cubicBezTo>
                    <a:pt x="372" y="426"/>
                    <a:pt x="372" y="426"/>
                    <a:pt x="372" y="426"/>
                  </a:cubicBezTo>
                  <a:cubicBezTo>
                    <a:pt x="372" y="428"/>
                    <a:pt x="372" y="428"/>
                    <a:pt x="372" y="428"/>
                  </a:cubicBezTo>
                  <a:cubicBezTo>
                    <a:pt x="374" y="427"/>
                    <a:pt x="374" y="427"/>
                    <a:pt x="374" y="427"/>
                  </a:cubicBezTo>
                  <a:cubicBezTo>
                    <a:pt x="377" y="428"/>
                    <a:pt x="376" y="428"/>
                    <a:pt x="378" y="427"/>
                  </a:cubicBezTo>
                  <a:cubicBezTo>
                    <a:pt x="379" y="429"/>
                    <a:pt x="379" y="429"/>
                    <a:pt x="379" y="429"/>
                  </a:cubicBezTo>
                  <a:cubicBezTo>
                    <a:pt x="381" y="429"/>
                    <a:pt x="381" y="429"/>
                    <a:pt x="381" y="429"/>
                  </a:cubicBezTo>
                  <a:cubicBezTo>
                    <a:pt x="381" y="429"/>
                    <a:pt x="381" y="429"/>
                    <a:pt x="381" y="429"/>
                  </a:cubicBezTo>
                  <a:cubicBezTo>
                    <a:pt x="383" y="427"/>
                    <a:pt x="383" y="425"/>
                    <a:pt x="384" y="424"/>
                  </a:cubicBezTo>
                  <a:cubicBezTo>
                    <a:pt x="383" y="423"/>
                    <a:pt x="383" y="423"/>
                    <a:pt x="383" y="423"/>
                  </a:cubicBezTo>
                  <a:cubicBezTo>
                    <a:pt x="383" y="422"/>
                    <a:pt x="383" y="422"/>
                    <a:pt x="383" y="422"/>
                  </a:cubicBezTo>
                  <a:cubicBezTo>
                    <a:pt x="383" y="422"/>
                    <a:pt x="383" y="422"/>
                    <a:pt x="383" y="422"/>
                  </a:cubicBezTo>
                  <a:cubicBezTo>
                    <a:pt x="385" y="424"/>
                    <a:pt x="385" y="424"/>
                    <a:pt x="385" y="424"/>
                  </a:cubicBezTo>
                  <a:cubicBezTo>
                    <a:pt x="386" y="423"/>
                    <a:pt x="386" y="423"/>
                    <a:pt x="386" y="423"/>
                  </a:cubicBezTo>
                  <a:cubicBezTo>
                    <a:pt x="386" y="421"/>
                    <a:pt x="386" y="422"/>
                    <a:pt x="386" y="421"/>
                  </a:cubicBezTo>
                  <a:cubicBezTo>
                    <a:pt x="386" y="420"/>
                    <a:pt x="386" y="420"/>
                    <a:pt x="386" y="420"/>
                  </a:cubicBezTo>
                  <a:cubicBezTo>
                    <a:pt x="386" y="420"/>
                    <a:pt x="386" y="420"/>
                    <a:pt x="386" y="420"/>
                  </a:cubicBezTo>
                  <a:cubicBezTo>
                    <a:pt x="387" y="419"/>
                    <a:pt x="387" y="419"/>
                    <a:pt x="387" y="418"/>
                  </a:cubicBezTo>
                  <a:cubicBezTo>
                    <a:pt x="386" y="417"/>
                    <a:pt x="386" y="417"/>
                    <a:pt x="386" y="417"/>
                  </a:cubicBezTo>
                  <a:cubicBezTo>
                    <a:pt x="386" y="416"/>
                    <a:pt x="386" y="416"/>
                    <a:pt x="386" y="416"/>
                  </a:cubicBezTo>
                  <a:cubicBezTo>
                    <a:pt x="387" y="418"/>
                    <a:pt x="387" y="418"/>
                    <a:pt x="387" y="418"/>
                  </a:cubicBezTo>
                  <a:cubicBezTo>
                    <a:pt x="388" y="420"/>
                    <a:pt x="388" y="420"/>
                    <a:pt x="388" y="420"/>
                  </a:cubicBezTo>
                  <a:cubicBezTo>
                    <a:pt x="389" y="420"/>
                    <a:pt x="389" y="420"/>
                    <a:pt x="389" y="420"/>
                  </a:cubicBezTo>
                  <a:cubicBezTo>
                    <a:pt x="389" y="419"/>
                    <a:pt x="389" y="419"/>
                    <a:pt x="389" y="419"/>
                  </a:cubicBezTo>
                  <a:cubicBezTo>
                    <a:pt x="389" y="418"/>
                    <a:pt x="389" y="418"/>
                    <a:pt x="389" y="418"/>
                  </a:cubicBezTo>
                  <a:cubicBezTo>
                    <a:pt x="389" y="417"/>
                    <a:pt x="389" y="417"/>
                    <a:pt x="389" y="417"/>
                  </a:cubicBezTo>
                  <a:cubicBezTo>
                    <a:pt x="391" y="418"/>
                    <a:pt x="391" y="418"/>
                    <a:pt x="391" y="418"/>
                  </a:cubicBezTo>
                  <a:cubicBezTo>
                    <a:pt x="392" y="418"/>
                    <a:pt x="392" y="418"/>
                    <a:pt x="392" y="418"/>
                  </a:cubicBezTo>
                  <a:cubicBezTo>
                    <a:pt x="392" y="419"/>
                    <a:pt x="392" y="419"/>
                    <a:pt x="392" y="419"/>
                  </a:cubicBezTo>
                  <a:cubicBezTo>
                    <a:pt x="392" y="419"/>
                    <a:pt x="392" y="419"/>
                    <a:pt x="392" y="419"/>
                  </a:cubicBezTo>
                  <a:cubicBezTo>
                    <a:pt x="391" y="420"/>
                    <a:pt x="391" y="420"/>
                    <a:pt x="391" y="420"/>
                  </a:cubicBezTo>
                  <a:cubicBezTo>
                    <a:pt x="391" y="419"/>
                    <a:pt x="391" y="419"/>
                    <a:pt x="391" y="419"/>
                  </a:cubicBezTo>
                  <a:cubicBezTo>
                    <a:pt x="390" y="420"/>
                    <a:pt x="390" y="420"/>
                    <a:pt x="390" y="420"/>
                  </a:cubicBezTo>
                  <a:cubicBezTo>
                    <a:pt x="391" y="422"/>
                    <a:pt x="390" y="421"/>
                    <a:pt x="392" y="423"/>
                  </a:cubicBezTo>
                  <a:cubicBezTo>
                    <a:pt x="392" y="423"/>
                    <a:pt x="392" y="423"/>
                    <a:pt x="392" y="423"/>
                  </a:cubicBezTo>
                  <a:cubicBezTo>
                    <a:pt x="393" y="422"/>
                    <a:pt x="393" y="422"/>
                    <a:pt x="393" y="422"/>
                  </a:cubicBezTo>
                  <a:cubicBezTo>
                    <a:pt x="394" y="422"/>
                    <a:pt x="394" y="422"/>
                    <a:pt x="394" y="422"/>
                  </a:cubicBezTo>
                  <a:cubicBezTo>
                    <a:pt x="393" y="416"/>
                    <a:pt x="393" y="418"/>
                    <a:pt x="393" y="413"/>
                  </a:cubicBezTo>
                  <a:cubicBezTo>
                    <a:pt x="394" y="412"/>
                    <a:pt x="394" y="412"/>
                    <a:pt x="394" y="411"/>
                  </a:cubicBezTo>
                  <a:cubicBezTo>
                    <a:pt x="394" y="409"/>
                    <a:pt x="394" y="408"/>
                    <a:pt x="395" y="406"/>
                  </a:cubicBezTo>
                  <a:cubicBezTo>
                    <a:pt x="396" y="406"/>
                    <a:pt x="396" y="406"/>
                    <a:pt x="396" y="406"/>
                  </a:cubicBezTo>
                  <a:cubicBezTo>
                    <a:pt x="396" y="405"/>
                    <a:pt x="396" y="405"/>
                    <a:pt x="396" y="405"/>
                  </a:cubicBezTo>
                  <a:cubicBezTo>
                    <a:pt x="396" y="405"/>
                    <a:pt x="396" y="405"/>
                    <a:pt x="396" y="405"/>
                  </a:cubicBezTo>
                  <a:cubicBezTo>
                    <a:pt x="396" y="404"/>
                    <a:pt x="396" y="404"/>
                    <a:pt x="396" y="404"/>
                  </a:cubicBezTo>
                  <a:cubicBezTo>
                    <a:pt x="397" y="405"/>
                    <a:pt x="397" y="405"/>
                    <a:pt x="397" y="405"/>
                  </a:cubicBezTo>
                  <a:cubicBezTo>
                    <a:pt x="396" y="405"/>
                    <a:pt x="396" y="405"/>
                    <a:pt x="396" y="405"/>
                  </a:cubicBezTo>
                  <a:cubicBezTo>
                    <a:pt x="396" y="405"/>
                    <a:pt x="396" y="405"/>
                    <a:pt x="396" y="405"/>
                  </a:cubicBezTo>
                  <a:cubicBezTo>
                    <a:pt x="397" y="406"/>
                    <a:pt x="397" y="406"/>
                    <a:pt x="397" y="406"/>
                  </a:cubicBezTo>
                  <a:cubicBezTo>
                    <a:pt x="397" y="406"/>
                    <a:pt x="397" y="406"/>
                    <a:pt x="397" y="406"/>
                  </a:cubicBezTo>
                  <a:cubicBezTo>
                    <a:pt x="397" y="407"/>
                    <a:pt x="397" y="407"/>
                    <a:pt x="397" y="407"/>
                  </a:cubicBezTo>
                  <a:cubicBezTo>
                    <a:pt x="397" y="408"/>
                    <a:pt x="397" y="408"/>
                    <a:pt x="397" y="408"/>
                  </a:cubicBezTo>
                  <a:cubicBezTo>
                    <a:pt x="397" y="408"/>
                    <a:pt x="397" y="408"/>
                    <a:pt x="397" y="408"/>
                  </a:cubicBezTo>
                  <a:cubicBezTo>
                    <a:pt x="398" y="408"/>
                    <a:pt x="398" y="408"/>
                    <a:pt x="398" y="408"/>
                  </a:cubicBezTo>
                  <a:cubicBezTo>
                    <a:pt x="398" y="408"/>
                    <a:pt x="398" y="408"/>
                    <a:pt x="398" y="408"/>
                  </a:cubicBezTo>
                  <a:cubicBezTo>
                    <a:pt x="398" y="407"/>
                    <a:pt x="398" y="407"/>
                    <a:pt x="398" y="407"/>
                  </a:cubicBezTo>
                  <a:cubicBezTo>
                    <a:pt x="398" y="406"/>
                    <a:pt x="398" y="406"/>
                    <a:pt x="398" y="406"/>
                  </a:cubicBezTo>
                  <a:close/>
                  <a:moveTo>
                    <a:pt x="457" y="215"/>
                  </a:moveTo>
                  <a:cubicBezTo>
                    <a:pt x="455" y="213"/>
                    <a:pt x="455" y="213"/>
                    <a:pt x="455" y="213"/>
                  </a:cubicBezTo>
                  <a:cubicBezTo>
                    <a:pt x="454" y="208"/>
                    <a:pt x="454" y="210"/>
                    <a:pt x="451" y="202"/>
                  </a:cubicBezTo>
                  <a:cubicBezTo>
                    <a:pt x="452" y="200"/>
                    <a:pt x="452" y="200"/>
                    <a:pt x="452" y="200"/>
                  </a:cubicBezTo>
                  <a:cubicBezTo>
                    <a:pt x="451" y="191"/>
                    <a:pt x="451" y="191"/>
                    <a:pt x="451" y="191"/>
                  </a:cubicBezTo>
                  <a:cubicBezTo>
                    <a:pt x="452" y="187"/>
                    <a:pt x="452" y="187"/>
                    <a:pt x="452" y="187"/>
                  </a:cubicBezTo>
                  <a:cubicBezTo>
                    <a:pt x="452" y="186"/>
                    <a:pt x="452" y="186"/>
                    <a:pt x="452" y="186"/>
                  </a:cubicBezTo>
                  <a:cubicBezTo>
                    <a:pt x="450" y="186"/>
                    <a:pt x="450" y="186"/>
                    <a:pt x="450" y="186"/>
                  </a:cubicBezTo>
                  <a:cubicBezTo>
                    <a:pt x="450" y="185"/>
                    <a:pt x="450" y="185"/>
                    <a:pt x="449" y="184"/>
                  </a:cubicBezTo>
                  <a:cubicBezTo>
                    <a:pt x="449" y="180"/>
                    <a:pt x="449" y="180"/>
                    <a:pt x="449" y="180"/>
                  </a:cubicBezTo>
                  <a:cubicBezTo>
                    <a:pt x="448" y="178"/>
                    <a:pt x="448" y="178"/>
                    <a:pt x="448" y="178"/>
                  </a:cubicBezTo>
                  <a:cubicBezTo>
                    <a:pt x="446" y="177"/>
                    <a:pt x="446" y="177"/>
                    <a:pt x="446" y="177"/>
                  </a:cubicBezTo>
                  <a:cubicBezTo>
                    <a:pt x="445" y="176"/>
                    <a:pt x="445" y="176"/>
                    <a:pt x="445" y="175"/>
                  </a:cubicBezTo>
                  <a:cubicBezTo>
                    <a:pt x="444" y="174"/>
                    <a:pt x="445" y="174"/>
                    <a:pt x="444" y="173"/>
                  </a:cubicBezTo>
                  <a:cubicBezTo>
                    <a:pt x="442" y="171"/>
                    <a:pt x="443" y="172"/>
                    <a:pt x="440" y="170"/>
                  </a:cubicBezTo>
                  <a:cubicBezTo>
                    <a:pt x="439" y="167"/>
                    <a:pt x="438" y="166"/>
                    <a:pt x="437" y="164"/>
                  </a:cubicBezTo>
                  <a:cubicBezTo>
                    <a:pt x="435" y="163"/>
                    <a:pt x="435" y="163"/>
                    <a:pt x="435" y="163"/>
                  </a:cubicBezTo>
                  <a:cubicBezTo>
                    <a:pt x="434" y="163"/>
                    <a:pt x="434" y="163"/>
                    <a:pt x="433" y="163"/>
                  </a:cubicBezTo>
                  <a:cubicBezTo>
                    <a:pt x="432" y="162"/>
                    <a:pt x="431" y="161"/>
                    <a:pt x="429" y="160"/>
                  </a:cubicBezTo>
                  <a:cubicBezTo>
                    <a:pt x="429" y="159"/>
                    <a:pt x="427" y="157"/>
                    <a:pt x="426" y="156"/>
                  </a:cubicBezTo>
                  <a:cubicBezTo>
                    <a:pt x="425" y="150"/>
                    <a:pt x="426" y="156"/>
                    <a:pt x="425" y="145"/>
                  </a:cubicBezTo>
                  <a:cubicBezTo>
                    <a:pt x="424" y="144"/>
                    <a:pt x="424" y="144"/>
                    <a:pt x="423" y="143"/>
                  </a:cubicBezTo>
                  <a:cubicBezTo>
                    <a:pt x="423" y="143"/>
                    <a:pt x="423" y="143"/>
                    <a:pt x="423" y="143"/>
                  </a:cubicBezTo>
                  <a:cubicBezTo>
                    <a:pt x="423" y="145"/>
                    <a:pt x="423" y="144"/>
                    <a:pt x="423" y="145"/>
                  </a:cubicBezTo>
                  <a:cubicBezTo>
                    <a:pt x="423" y="145"/>
                    <a:pt x="423" y="145"/>
                    <a:pt x="423" y="145"/>
                  </a:cubicBezTo>
                  <a:cubicBezTo>
                    <a:pt x="421" y="144"/>
                    <a:pt x="421" y="144"/>
                    <a:pt x="419" y="143"/>
                  </a:cubicBezTo>
                  <a:cubicBezTo>
                    <a:pt x="418" y="141"/>
                    <a:pt x="418" y="142"/>
                    <a:pt x="417" y="140"/>
                  </a:cubicBezTo>
                  <a:cubicBezTo>
                    <a:pt x="417" y="141"/>
                    <a:pt x="417" y="141"/>
                    <a:pt x="417" y="141"/>
                  </a:cubicBezTo>
                  <a:cubicBezTo>
                    <a:pt x="416" y="141"/>
                    <a:pt x="416" y="141"/>
                    <a:pt x="416" y="141"/>
                  </a:cubicBezTo>
                  <a:cubicBezTo>
                    <a:pt x="416" y="142"/>
                    <a:pt x="416" y="142"/>
                    <a:pt x="416" y="142"/>
                  </a:cubicBezTo>
                  <a:cubicBezTo>
                    <a:pt x="417" y="145"/>
                    <a:pt x="417" y="145"/>
                    <a:pt x="417" y="145"/>
                  </a:cubicBezTo>
                  <a:cubicBezTo>
                    <a:pt x="416" y="145"/>
                    <a:pt x="416" y="145"/>
                    <a:pt x="416" y="145"/>
                  </a:cubicBezTo>
                  <a:cubicBezTo>
                    <a:pt x="416" y="145"/>
                    <a:pt x="416" y="145"/>
                    <a:pt x="414" y="143"/>
                  </a:cubicBezTo>
                  <a:cubicBezTo>
                    <a:pt x="414" y="144"/>
                    <a:pt x="414" y="144"/>
                    <a:pt x="414" y="144"/>
                  </a:cubicBezTo>
                  <a:cubicBezTo>
                    <a:pt x="413" y="144"/>
                    <a:pt x="413" y="144"/>
                    <a:pt x="413" y="144"/>
                  </a:cubicBezTo>
                  <a:cubicBezTo>
                    <a:pt x="412" y="142"/>
                    <a:pt x="413" y="143"/>
                    <a:pt x="412" y="142"/>
                  </a:cubicBezTo>
                  <a:cubicBezTo>
                    <a:pt x="410" y="136"/>
                    <a:pt x="410" y="137"/>
                    <a:pt x="410" y="133"/>
                  </a:cubicBezTo>
                  <a:cubicBezTo>
                    <a:pt x="409" y="132"/>
                    <a:pt x="409" y="132"/>
                    <a:pt x="409" y="132"/>
                  </a:cubicBezTo>
                  <a:cubicBezTo>
                    <a:pt x="408" y="130"/>
                    <a:pt x="408" y="130"/>
                    <a:pt x="408" y="130"/>
                  </a:cubicBezTo>
                  <a:cubicBezTo>
                    <a:pt x="408" y="129"/>
                    <a:pt x="408" y="129"/>
                    <a:pt x="408" y="129"/>
                  </a:cubicBezTo>
                  <a:cubicBezTo>
                    <a:pt x="408" y="128"/>
                    <a:pt x="408" y="128"/>
                    <a:pt x="408" y="128"/>
                  </a:cubicBezTo>
                  <a:cubicBezTo>
                    <a:pt x="405" y="125"/>
                    <a:pt x="404" y="125"/>
                    <a:pt x="402" y="121"/>
                  </a:cubicBezTo>
                  <a:cubicBezTo>
                    <a:pt x="402" y="120"/>
                    <a:pt x="402" y="120"/>
                    <a:pt x="402" y="120"/>
                  </a:cubicBezTo>
                  <a:cubicBezTo>
                    <a:pt x="403" y="120"/>
                    <a:pt x="403" y="120"/>
                    <a:pt x="403" y="120"/>
                  </a:cubicBezTo>
                  <a:cubicBezTo>
                    <a:pt x="404" y="120"/>
                    <a:pt x="404" y="120"/>
                    <a:pt x="404" y="120"/>
                  </a:cubicBezTo>
                  <a:cubicBezTo>
                    <a:pt x="403" y="118"/>
                    <a:pt x="403" y="118"/>
                    <a:pt x="401" y="116"/>
                  </a:cubicBezTo>
                  <a:cubicBezTo>
                    <a:pt x="400" y="116"/>
                    <a:pt x="400" y="116"/>
                    <a:pt x="400" y="116"/>
                  </a:cubicBezTo>
                  <a:cubicBezTo>
                    <a:pt x="398" y="116"/>
                    <a:pt x="398" y="116"/>
                    <a:pt x="398" y="116"/>
                  </a:cubicBezTo>
                  <a:cubicBezTo>
                    <a:pt x="396" y="114"/>
                    <a:pt x="396" y="114"/>
                    <a:pt x="395" y="113"/>
                  </a:cubicBezTo>
                  <a:cubicBezTo>
                    <a:pt x="394" y="113"/>
                    <a:pt x="394" y="113"/>
                    <a:pt x="393" y="113"/>
                  </a:cubicBezTo>
                  <a:cubicBezTo>
                    <a:pt x="392" y="112"/>
                    <a:pt x="392" y="112"/>
                    <a:pt x="392" y="112"/>
                  </a:cubicBezTo>
                  <a:cubicBezTo>
                    <a:pt x="391" y="112"/>
                    <a:pt x="391" y="112"/>
                    <a:pt x="391" y="112"/>
                  </a:cubicBezTo>
                  <a:cubicBezTo>
                    <a:pt x="389" y="110"/>
                    <a:pt x="389" y="110"/>
                    <a:pt x="389" y="110"/>
                  </a:cubicBezTo>
                  <a:cubicBezTo>
                    <a:pt x="389" y="109"/>
                    <a:pt x="389" y="109"/>
                    <a:pt x="388" y="108"/>
                  </a:cubicBezTo>
                  <a:cubicBezTo>
                    <a:pt x="387" y="107"/>
                    <a:pt x="387" y="107"/>
                    <a:pt x="387" y="107"/>
                  </a:cubicBezTo>
                  <a:cubicBezTo>
                    <a:pt x="386" y="108"/>
                    <a:pt x="387" y="107"/>
                    <a:pt x="386" y="108"/>
                  </a:cubicBezTo>
                  <a:cubicBezTo>
                    <a:pt x="384" y="107"/>
                    <a:pt x="384" y="107"/>
                    <a:pt x="384" y="107"/>
                  </a:cubicBezTo>
                  <a:cubicBezTo>
                    <a:pt x="384" y="107"/>
                    <a:pt x="384" y="107"/>
                    <a:pt x="383" y="106"/>
                  </a:cubicBezTo>
                  <a:cubicBezTo>
                    <a:pt x="381" y="106"/>
                    <a:pt x="380" y="106"/>
                    <a:pt x="377" y="104"/>
                  </a:cubicBezTo>
                  <a:cubicBezTo>
                    <a:pt x="376" y="102"/>
                    <a:pt x="376" y="103"/>
                    <a:pt x="375" y="101"/>
                  </a:cubicBezTo>
                  <a:cubicBezTo>
                    <a:pt x="375" y="98"/>
                    <a:pt x="375" y="99"/>
                    <a:pt x="375" y="97"/>
                  </a:cubicBezTo>
                  <a:cubicBezTo>
                    <a:pt x="374" y="97"/>
                    <a:pt x="374" y="97"/>
                    <a:pt x="374" y="97"/>
                  </a:cubicBezTo>
                  <a:cubicBezTo>
                    <a:pt x="372" y="94"/>
                    <a:pt x="372" y="94"/>
                    <a:pt x="372" y="94"/>
                  </a:cubicBezTo>
                  <a:cubicBezTo>
                    <a:pt x="372" y="93"/>
                    <a:pt x="372" y="93"/>
                    <a:pt x="372" y="93"/>
                  </a:cubicBezTo>
                  <a:cubicBezTo>
                    <a:pt x="372" y="91"/>
                    <a:pt x="372" y="92"/>
                    <a:pt x="373" y="87"/>
                  </a:cubicBezTo>
                  <a:cubicBezTo>
                    <a:pt x="372" y="83"/>
                    <a:pt x="373" y="85"/>
                    <a:pt x="370" y="80"/>
                  </a:cubicBezTo>
                  <a:cubicBezTo>
                    <a:pt x="371" y="78"/>
                    <a:pt x="371" y="78"/>
                    <a:pt x="371" y="78"/>
                  </a:cubicBezTo>
                  <a:cubicBezTo>
                    <a:pt x="370" y="78"/>
                    <a:pt x="370" y="78"/>
                    <a:pt x="370" y="78"/>
                  </a:cubicBezTo>
                  <a:cubicBezTo>
                    <a:pt x="369" y="78"/>
                    <a:pt x="369" y="78"/>
                    <a:pt x="369" y="78"/>
                  </a:cubicBezTo>
                  <a:cubicBezTo>
                    <a:pt x="366" y="75"/>
                    <a:pt x="367" y="75"/>
                    <a:pt x="365" y="72"/>
                  </a:cubicBezTo>
                  <a:cubicBezTo>
                    <a:pt x="366" y="68"/>
                    <a:pt x="365" y="73"/>
                    <a:pt x="365" y="68"/>
                  </a:cubicBezTo>
                  <a:cubicBezTo>
                    <a:pt x="365" y="66"/>
                    <a:pt x="365" y="66"/>
                    <a:pt x="365" y="66"/>
                  </a:cubicBezTo>
                  <a:cubicBezTo>
                    <a:pt x="364" y="64"/>
                    <a:pt x="364" y="65"/>
                    <a:pt x="363" y="62"/>
                  </a:cubicBezTo>
                  <a:cubicBezTo>
                    <a:pt x="364" y="60"/>
                    <a:pt x="364" y="60"/>
                    <a:pt x="364" y="60"/>
                  </a:cubicBezTo>
                  <a:cubicBezTo>
                    <a:pt x="363" y="58"/>
                    <a:pt x="364" y="59"/>
                    <a:pt x="363" y="57"/>
                  </a:cubicBezTo>
                  <a:cubicBezTo>
                    <a:pt x="364" y="56"/>
                    <a:pt x="363" y="57"/>
                    <a:pt x="364" y="55"/>
                  </a:cubicBezTo>
                  <a:cubicBezTo>
                    <a:pt x="362" y="54"/>
                    <a:pt x="357" y="51"/>
                    <a:pt x="356" y="50"/>
                  </a:cubicBezTo>
                  <a:cubicBezTo>
                    <a:pt x="356" y="49"/>
                    <a:pt x="356" y="49"/>
                    <a:pt x="356" y="49"/>
                  </a:cubicBezTo>
                  <a:cubicBezTo>
                    <a:pt x="354" y="47"/>
                    <a:pt x="354" y="47"/>
                    <a:pt x="354" y="47"/>
                  </a:cubicBezTo>
                  <a:cubicBezTo>
                    <a:pt x="352" y="48"/>
                    <a:pt x="353" y="48"/>
                    <a:pt x="351" y="48"/>
                  </a:cubicBezTo>
                  <a:cubicBezTo>
                    <a:pt x="350" y="49"/>
                    <a:pt x="350" y="49"/>
                    <a:pt x="350" y="49"/>
                  </a:cubicBezTo>
                  <a:cubicBezTo>
                    <a:pt x="349" y="50"/>
                    <a:pt x="349" y="50"/>
                    <a:pt x="349" y="50"/>
                  </a:cubicBezTo>
                  <a:cubicBezTo>
                    <a:pt x="347" y="49"/>
                    <a:pt x="347" y="49"/>
                    <a:pt x="346" y="49"/>
                  </a:cubicBezTo>
                  <a:cubicBezTo>
                    <a:pt x="345" y="42"/>
                    <a:pt x="345" y="46"/>
                    <a:pt x="344" y="42"/>
                  </a:cubicBezTo>
                  <a:cubicBezTo>
                    <a:pt x="344" y="38"/>
                    <a:pt x="344" y="38"/>
                    <a:pt x="344" y="38"/>
                  </a:cubicBezTo>
                  <a:cubicBezTo>
                    <a:pt x="344" y="37"/>
                    <a:pt x="344" y="37"/>
                    <a:pt x="344" y="37"/>
                  </a:cubicBezTo>
                  <a:cubicBezTo>
                    <a:pt x="343" y="32"/>
                    <a:pt x="343" y="31"/>
                    <a:pt x="342" y="30"/>
                  </a:cubicBezTo>
                  <a:cubicBezTo>
                    <a:pt x="342" y="29"/>
                    <a:pt x="342" y="29"/>
                    <a:pt x="342" y="29"/>
                  </a:cubicBezTo>
                  <a:cubicBezTo>
                    <a:pt x="341" y="27"/>
                    <a:pt x="341" y="27"/>
                    <a:pt x="341" y="27"/>
                  </a:cubicBezTo>
                  <a:cubicBezTo>
                    <a:pt x="341" y="26"/>
                    <a:pt x="341" y="26"/>
                    <a:pt x="341" y="26"/>
                  </a:cubicBezTo>
                  <a:cubicBezTo>
                    <a:pt x="340" y="26"/>
                    <a:pt x="340" y="26"/>
                    <a:pt x="339" y="25"/>
                  </a:cubicBezTo>
                  <a:cubicBezTo>
                    <a:pt x="339" y="24"/>
                    <a:pt x="339" y="24"/>
                    <a:pt x="339" y="24"/>
                  </a:cubicBezTo>
                  <a:cubicBezTo>
                    <a:pt x="340" y="22"/>
                    <a:pt x="340" y="23"/>
                    <a:pt x="340" y="21"/>
                  </a:cubicBezTo>
                  <a:cubicBezTo>
                    <a:pt x="338" y="21"/>
                    <a:pt x="339" y="21"/>
                    <a:pt x="338" y="21"/>
                  </a:cubicBezTo>
                  <a:cubicBezTo>
                    <a:pt x="337" y="20"/>
                    <a:pt x="337" y="20"/>
                    <a:pt x="336" y="20"/>
                  </a:cubicBezTo>
                  <a:cubicBezTo>
                    <a:pt x="336" y="15"/>
                    <a:pt x="337" y="14"/>
                    <a:pt x="335" y="10"/>
                  </a:cubicBezTo>
                  <a:cubicBezTo>
                    <a:pt x="333" y="9"/>
                    <a:pt x="333" y="9"/>
                    <a:pt x="333" y="9"/>
                  </a:cubicBezTo>
                  <a:cubicBezTo>
                    <a:pt x="333" y="8"/>
                    <a:pt x="333" y="8"/>
                    <a:pt x="333" y="8"/>
                  </a:cubicBezTo>
                  <a:cubicBezTo>
                    <a:pt x="333" y="7"/>
                    <a:pt x="333" y="7"/>
                    <a:pt x="333" y="7"/>
                  </a:cubicBezTo>
                  <a:cubicBezTo>
                    <a:pt x="333" y="7"/>
                    <a:pt x="333" y="7"/>
                    <a:pt x="333" y="7"/>
                  </a:cubicBezTo>
                  <a:cubicBezTo>
                    <a:pt x="332" y="7"/>
                    <a:pt x="332" y="7"/>
                    <a:pt x="332" y="7"/>
                  </a:cubicBezTo>
                  <a:cubicBezTo>
                    <a:pt x="331" y="8"/>
                    <a:pt x="331" y="8"/>
                    <a:pt x="331" y="8"/>
                  </a:cubicBezTo>
                  <a:cubicBezTo>
                    <a:pt x="330" y="9"/>
                    <a:pt x="330" y="9"/>
                    <a:pt x="330" y="9"/>
                  </a:cubicBezTo>
                  <a:cubicBezTo>
                    <a:pt x="329" y="10"/>
                    <a:pt x="329" y="10"/>
                    <a:pt x="329" y="10"/>
                  </a:cubicBezTo>
                  <a:cubicBezTo>
                    <a:pt x="328" y="13"/>
                    <a:pt x="328" y="13"/>
                    <a:pt x="326" y="20"/>
                  </a:cubicBezTo>
                  <a:cubicBezTo>
                    <a:pt x="326" y="21"/>
                    <a:pt x="326" y="21"/>
                    <a:pt x="326" y="21"/>
                  </a:cubicBezTo>
                  <a:cubicBezTo>
                    <a:pt x="326" y="22"/>
                    <a:pt x="326" y="22"/>
                    <a:pt x="326" y="22"/>
                  </a:cubicBezTo>
                  <a:cubicBezTo>
                    <a:pt x="326" y="22"/>
                    <a:pt x="326" y="22"/>
                    <a:pt x="325" y="21"/>
                  </a:cubicBezTo>
                  <a:cubicBezTo>
                    <a:pt x="324" y="23"/>
                    <a:pt x="324" y="24"/>
                    <a:pt x="323" y="26"/>
                  </a:cubicBezTo>
                  <a:cubicBezTo>
                    <a:pt x="323" y="27"/>
                    <a:pt x="323" y="27"/>
                    <a:pt x="323" y="27"/>
                  </a:cubicBezTo>
                  <a:cubicBezTo>
                    <a:pt x="324" y="28"/>
                    <a:pt x="324" y="28"/>
                    <a:pt x="324" y="28"/>
                  </a:cubicBezTo>
                  <a:cubicBezTo>
                    <a:pt x="325" y="28"/>
                    <a:pt x="325" y="28"/>
                    <a:pt x="325" y="28"/>
                  </a:cubicBezTo>
                  <a:cubicBezTo>
                    <a:pt x="325" y="29"/>
                    <a:pt x="325" y="29"/>
                    <a:pt x="325" y="29"/>
                  </a:cubicBezTo>
                  <a:cubicBezTo>
                    <a:pt x="325" y="29"/>
                    <a:pt x="325" y="29"/>
                    <a:pt x="325" y="29"/>
                  </a:cubicBezTo>
                  <a:cubicBezTo>
                    <a:pt x="326" y="30"/>
                    <a:pt x="326" y="30"/>
                    <a:pt x="326" y="30"/>
                  </a:cubicBezTo>
                  <a:cubicBezTo>
                    <a:pt x="326" y="31"/>
                    <a:pt x="326" y="31"/>
                    <a:pt x="326" y="31"/>
                  </a:cubicBezTo>
                  <a:cubicBezTo>
                    <a:pt x="325" y="31"/>
                    <a:pt x="325" y="31"/>
                    <a:pt x="325" y="31"/>
                  </a:cubicBezTo>
                  <a:cubicBezTo>
                    <a:pt x="324" y="31"/>
                    <a:pt x="324" y="31"/>
                    <a:pt x="324" y="31"/>
                  </a:cubicBezTo>
                  <a:cubicBezTo>
                    <a:pt x="324" y="31"/>
                    <a:pt x="324" y="31"/>
                    <a:pt x="322" y="32"/>
                  </a:cubicBezTo>
                  <a:cubicBezTo>
                    <a:pt x="323" y="36"/>
                    <a:pt x="323" y="36"/>
                    <a:pt x="323" y="36"/>
                  </a:cubicBezTo>
                  <a:cubicBezTo>
                    <a:pt x="321" y="41"/>
                    <a:pt x="322" y="37"/>
                    <a:pt x="321" y="42"/>
                  </a:cubicBezTo>
                  <a:cubicBezTo>
                    <a:pt x="321" y="44"/>
                    <a:pt x="321" y="44"/>
                    <a:pt x="321" y="44"/>
                  </a:cubicBezTo>
                  <a:cubicBezTo>
                    <a:pt x="322" y="45"/>
                    <a:pt x="321" y="44"/>
                    <a:pt x="322" y="46"/>
                  </a:cubicBezTo>
                  <a:cubicBezTo>
                    <a:pt x="322" y="49"/>
                    <a:pt x="322" y="48"/>
                    <a:pt x="321" y="50"/>
                  </a:cubicBezTo>
                  <a:cubicBezTo>
                    <a:pt x="322" y="56"/>
                    <a:pt x="322" y="55"/>
                    <a:pt x="322" y="57"/>
                  </a:cubicBezTo>
                  <a:cubicBezTo>
                    <a:pt x="320" y="65"/>
                    <a:pt x="321" y="63"/>
                    <a:pt x="320" y="67"/>
                  </a:cubicBezTo>
                  <a:cubicBezTo>
                    <a:pt x="320" y="68"/>
                    <a:pt x="320" y="68"/>
                    <a:pt x="320" y="68"/>
                  </a:cubicBezTo>
                  <a:cubicBezTo>
                    <a:pt x="317" y="76"/>
                    <a:pt x="320" y="72"/>
                    <a:pt x="315" y="79"/>
                  </a:cubicBezTo>
                  <a:cubicBezTo>
                    <a:pt x="314" y="82"/>
                    <a:pt x="315" y="81"/>
                    <a:pt x="314" y="84"/>
                  </a:cubicBezTo>
                  <a:cubicBezTo>
                    <a:pt x="311" y="86"/>
                    <a:pt x="312" y="85"/>
                    <a:pt x="310" y="87"/>
                  </a:cubicBezTo>
                  <a:cubicBezTo>
                    <a:pt x="307" y="88"/>
                    <a:pt x="307" y="88"/>
                    <a:pt x="307" y="88"/>
                  </a:cubicBezTo>
                  <a:cubicBezTo>
                    <a:pt x="305" y="87"/>
                    <a:pt x="305" y="87"/>
                    <a:pt x="305" y="87"/>
                  </a:cubicBezTo>
                  <a:cubicBezTo>
                    <a:pt x="303" y="87"/>
                    <a:pt x="304" y="87"/>
                    <a:pt x="303" y="86"/>
                  </a:cubicBezTo>
                  <a:cubicBezTo>
                    <a:pt x="300" y="85"/>
                    <a:pt x="301" y="86"/>
                    <a:pt x="298" y="84"/>
                  </a:cubicBezTo>
                  <a:cubicBezTo>
                    <a:pt x="296" y="83"/>
                    <a:pt x="296" y="83"/>
                    <a:pt x="296" y="83"/>
                  </a:cubicBezTo>
                  <a:cubicBezTo>
                    <a:pt x="295" y="81"/>
                    <a:pt x="295" y="81"/>
                    <a:pt x="295" y="81"/>
                  </a:cubicBezTo>
                  <a:cubicBezTo>
                    <a:pt x="295" y="80"/>
                    <a:pt x="295" y="81"/>
                    <a:pt x="294" y="79"/>
                  </a:cubicBezTo>
                  <a:cubicBezTo>
                    <a:pt x="293" y="78"/>
                    <a:pt x="293" y="78"/>
                    <a:pt x="293" y="78"/>
                  </a:cubicBezTo>
                  <a:cubicBezTo>
                    <a:pt x="290" y="78"/>
                    <a:pt x="291" y="78"/>
                    <a:pt x="289" y="77"/>
                  </a:cubicBezTo>
                  <a:cubicBezTo>
                    <a:pt x="287" y="77"/>
                    <a:pt x="287" y="77"/>
                    <a:pt x="287" y="77"/>
                  </a:cubicBezTo>
                  <a:cubicBezTo>
                    <a:pt x="285" y="76"/>
                    <a:pt x="285" y="76"/>
                    <a:pt x="285" y="76"/>
                  </a:cubicBezTo>
                  <a:cubicBezTo>
                    <a:pt x="281" y="74"/>
                    <a:pt x="281" y="73"/>
                    <a:pt x="278" y="70"/>
                  </a:cubicBezTo>
                  <a:cubicBezTo>
                    <a:pt x="275" y="69"/>
                    <a:pt x="274" y="68"/>
                    <a:pt x="271" y="66"/>
                  </a:cubicBezTo>
                  <a:cubicBezTo>
                    <a:pt x="270" y="66"/>
                    <a:pt x="270" y="66"/>
                    <a:pt x="268" y="66"/>
                  </a:cubicBezTo>
                  <a:cubicBezTo>
                    <a:pt x="267" y="66"/>
                    <a:pt x="267" y="66"/>
                    <a:pt x="267" y="66"/>
                  </a:cubicBezTo>
                  <a:cubicBezTo>
                    <a:pt x="267" y="65"/>
                    <a:pt x="267" y="65"/>
                    <a:pt x="267" y="65"/>
                  </a:cubicBezTo>
                  <a:cubicBezTo>
                    <a:pt x="267" y="65"/>
                    <a:pt x="267" y="65"/>
                    <a:pt x="267" y="65"/>
                  </a:cubicBezTo>
                  <a:cubicBezTo>
                    <a:pt x="267" y="64"/>
                    <a:pt x="267" y="64"/>
                    <a:pt x="267" y="64"/>
                  </a:cubicBezTo>
                  <a:cubicBezTo>
                    <a:pt x="267" y="64"/>
                    <a:pt x="267" y="64"/>
                    <a:pt x="267" y="64"/>
                  </a:cubicBezTo>
                  <a:cubicBezTo>
                    <a:pt x="267" y="64"/>
                    <a:pt x="267" y="64"/>
                    <a:pt x="267" y="64"/>
                  </a:cubicBezTo>
                  <a:cubicBezTo>
                    <a:pt x="266" y="64"/>
                    <a:pt x="266" y="64"/>
                    <a:pt x="266" y="64"/>
                  </a:cubicBezTo>
                  <a:cubicBezTo>
                    <a:pt x="266" y="64"/>
                    <a:pt x="266" y="64"/>
                    <a:pt x="266" y="64"/>
                  </a:cubicBezTo>
                  <a:cubicBezTo>
                    <a:pt x="264" y="64"/>
                    <a:pt x="265" y="64"/>
                    <a:pt x="263" y="63"/>
                  </a:cubicBezTo>
                  <a:cubicBezTo>
                    <a:pt x="262" y="62"/>
                    <a:pt x="262" y="62"/>
                    <a:pt x="262" y="61"/>
                  </a:cubicBezTo>
                  <a:cubicBezTo>
                    <a:pt x="255" y="57"/>
                    <a:pt x="261" y="60"/>
                    <a:pt x="254" y="56"/>
                  </a:cubicBezTo>
                  <a:cubicBezTo>
                    <a:pt x="253" y="55"/>
                    <a:pt x="253" y="55"/>
                    <a:pt x="253" y="55"/>
                  </a:cubicBezTo>
                  <a:cubicBezTo>
                    <a:pt x="253" y="54"/>
                    <a:pt x="253" y="55"/>
                    <a:pt x="253" y="53"/>
                  </a:cubicBezTo>
                  <a:cubicBezTo>
                    <a:pt x="253" y="53"/>
                    <a:pt x="254" y="51"/>
                    <a:pt x="256" y="48"/>
                  </a:cubicBezTo>
                  <a:cubicBezTo>
                    <a:pt x="257" y="47"/>
                    <a:pt x="257" y="47"/>
                    <a:pt x="258" y="46"/>
                  </a:cubicBezTo>
                  <a:cubicBezTo>
                    <a:pt x="259" y="43"/>
                    <a:pt x="259" y="44"/>
                    <a:pt x="259" y="42"/>
                  </a:cubicBezTo>
                  <a:cubicBezTo>
                    <a:pt x="259" y="40"/>
                    <a:pt x="259" y="40"/>
                    <a:pt x="259" y="40"/>
                  </a:cubicBezTo>
                  <a:cubicBezTo>
                    <a:pt x="258" y="37"/>
                    <a:pt x="258" y="37"/>
                    <a:pt x="258" y="37"/>
                  </a:cubicBezTo>
                  <a:cubicBezTo>
                    <a:pt x="264" y="34"/>
                    <a:pt x="259" y="36"/>
                    <a:pt x="263" y="35"/>
                  </a:cubicBezTo>
                  <a:cubicBezTo>
                    <a:pt x="263" y="35"/>
                    <a:pt x="263" y="35"/>
                    <a:pt x="263" y="35"/>
                  </a:cubicBezTo>
                  <a:cubicBezTo>
                    <a:pt x="264" y="36"/>
                    <a:pt x="264" y="36"/>
                    <a:pt x="264" y="36"/>
                  </a:cubicBezTo>
                  <a:cubicBezTo>
                    <a:pt x="264" y="36"/>
                    <a:pt x="264" y="36"/>
                    <a:pt x="264" y="36"/>
                  </a:cubicBezTo>
                  <a:cubicBezTo>
                    <a:pt x="266" y="33"/>
                    <a:pt x="266" y="33"/>
                    <a:pt x="266" y="33"/>
                  </a:cubicBezTo>
                  <a:cubicBezTo>
                    <a:pt x="266" y="32"/>
                    <a:pt x="266" y="32"/>
                    <a:pt x="266" y="32"/>
                  </a:cubicBezTo>
                  <a:cubicBezTo>
                    <a:pt x="265" y="31"/>
                    <a:pt x="265" y="31"/>
                    <a:pt x="265" y="31"/>
                  </a:cubicBezTo>
                  <a:cubicBezTo>
                    <a:pt x="265" y="31"/>
                    <a:pt x="265" y="31"/>
                    <a:pt x="265" y="31"/>
                  </a:cubicBezTo>
                  <a:cubicBezTo>
                    <a:pt x="270" y="26"/>
                    <a:pt x="270" y="26"/>
                    <a:pt x="270" y="26"/>
                  </a:cubicBezTo>
                  <a:cubicBezTo>
                    <a:pt x="269" y="24"/>
                    <a:pt x="269" y="24"/>
                    <a:pt x="269" y="24"/>
                  </a:cubicBezTo>
                  <a:cubicBezTo>
                    <a:pt x="269" y="24"/>
                    <a:pt x="269" y="24"/>
                    <a:pt x="269" y="24"/>
                  </a:cubicBezTo>
                  <a:cubicBezTo>
                    <a:pt x="267" y="24"/>
                    <a:pt x="267" y="24"/>
                    <a:pt x="267" y="24"/>
                  </a:cubicBezTo>
                  <a:cubicBezTo>
                    <a:pt x="266" y="23"/>
                    <a:pt x="266" y="23"/>
                    <a:pt x="266" y="23"/>
                  </a:cubicBezTo>
                  <a:cubicBezTo>
                    <a:pt x="265" y="21"/>
                    <a:pt x="265" y="21"/>
                    <a:pt x="265" y="21"/>
                  </a:cubicBezTo>
                  <a:cubicBezTo>
                    <a:pt x="264" y="21"/>
                    <a:pt x="264" y="21"/>
                    <a:pt x="264" y="21"/>
                  </a:cubicBezTo>
                  <a:cubicBezTo>
                    <a:pt x="262" y="23"/>
                    <a:pt x="262" y="23"/>
                    <a:pt x="262" y="23"/>
                  </a:cubicBezTo>
                  <a:cubicBezTo>
                    <a:pt x="262" y="24"/>
                    <a:pt x="262" y="24"/>
                    <a:pt x="262" y="24"/>
                  </a:cubicBezTo>
                  <a:cubicBezTo>
                    <a:pt x="263" y="24"/>
                    <a:pt x="263" y="24"/>
                    <a:pt x="263" y="24"/>
                  </a:cubicBezTo>
                  <a:cubicBezTo>
                    <a:pt x="263" y="25"/>
                    <a:pt x="263" y="25"/>
                    <a:pt x="263" y="25"/>
                  </a:cubicBezTo>
                  <a:cubicBezTo>
                    <a:pt x="262" y="27"/>
                    <a:pt x="262" y="27"/>
                    <a:pt x="262" y="27"/>
                  </a:cubicBezTo>
                  <a:cubicBezTo>
                    <a:pt x="261" y="27"/>
                    <a:pt x="262" y="27"/>
                    <a:pt x="260" y="26"/>
                  </a:cubicBezTo>
                  <a:cubicBezTo>
                    <a:pt x="260" y="25"/>
                    <a:pt x="260" y="25"/>
                    <a:pt x="260" y="25"/>
                  </a:cubicBezTo>
                  <a:cubicBezTo>
                    <a:pt x="259" y="24"/>
                    <a:pt x="259" y="24"/>
                    <a:pt x="259" y="24"/>
                  </a:cubicBezTo>
                  <a:cubicBezTo>
                    <a:pt x="259" y="23"/>
                    <a:pt x="259" y="23"/>
                    <a:pt x="259" y="23"/>
                  </a:cubicBezTo>
                  <a:cubicBezTo>
                    <a:pt x="258" y="24"/>
                    <a:pt x="258" y="24"/>
                    <a:pt x="258" y="24"/>
                  </a:cubicBezTo>
                  <a:cubicBezTo>
                    <a:pt x="257" y="24"/>
                    <a:pt x="257" y="24"/>
                    <a:pt x="257" y="24"/>
                  </a:cubicBezTo>
                  <a:cubicBezTo>
                    <a:pt x="256" y="24"/>
                    <a:pt x="256" y="24"/>
                    <a:pt x="256" y="24"/>
                  </a:cubicBezTo>
                  <a:cubicBezTo>
                    <a:pt x="256" y="24"/>
                    <a:pt x="256" y="24"/>
                    <a:pt x="256" y="24"/>
                  </a:cubicBezTo>
                  <a:cubicBezTo>
                    <a:pt x="256" y="23"/>
                    <a:pt x="256" y="23"/>
                    <a:pt x="256" y="23"/>
                  </a:cubicBezTo>
                  <a:cubicBezTo>
                    <a:pt x="257" y="22"/>
                    <a:pt x="257" y="22"/>
                    <a:pt x="258" y="22"/>
                  </a:cubicBezTo>
                  <a:cubicBezTo>
                    <a:pt x="258" y="21"/>
                    <a:pt x="258" y="21"/>
                    <a:pt x="258" y="21"/>
                  </a:cubicBezTo>
                  <a:cubicBezTo>
                    <a:pt x="257" y="21"/>
                    <a:pt x="257" y="21"/>
                    <a:pt x="257" y="21"/>
                  </a:cubicBezTo>
                  <a:cubicBezTo>
                    <a:pt x="258" y="21"/>
                    <a:pt x="258" y="21"/>
                    <a:pt x="258" y="21"/>
                  </a:cubicBezTo>
                  <a:cubicBezTo>
                    <a:pt x="258" y="20"/>
                    <a:pt x="258" y="20"/>
                    <a:pt x="258" y="20"/>
                  </a:cubicBezTo>
                  <a:cubicBezTo>
                    <a:pt x="258" y="20"/>
                    <a:pt x="258" y="20"/>
                    <a:pt x="258" y="20"/>
                  </a:cubicBezTo>
                  <a:cubicBezTo>
                    <a:pt x="257" y="21"/>
                    <a:pt x="257" y="21"/>
                    <a:pt x="257" y="21"/>
                  </a:cubicBezTo>
                  <a:cubicBezTo>
                    <a:pt x="256" y="21"/>
                    <a:pt x="256" y="21"/>
                    <a:pt x="254" y="22"/>
                  </a:cubicBezTo>
                  <a:cubicBezTo>
                    <a:pt x="252" y="23"/>
                    <a:pt x="252" y="23"/>
                    <a:pt x="252" y="23"/>
                  </a:cubicBezTo>
                  <a:cubicBezTo>
                    <a:pt x="251" y="24"/>
                    <a:pt x="251" y="24"/>
                    <a:pt x="251" y="24"/>
                  </a:cubicBezTo>
                  <a:cubicBezTo>
                    <a:pt x="248" y="24"/>
                    <a:pt x="248" y="24"/>
                    <a:pt x="248" y="24"/>
                  </a:cubicBezTo>
                  <a:cubicBezTo>
                    <a:pt x="246" y="23"/>
                    <a:pt x="246" y="23"/>
                    <a:pt x="246" y="23"/>
                  </a:cubicBezTo>
                  <a:cubicBezTo>
                    <a:pt x="246" y="22"/>
                    <a:pt x="246" y="22"/>
                    <a:pt x="245" y="21"/>
                  </a:cubicBezTo>
                  <a:cubicBezTo>
                    <a:pt x="243" y="22"/>
                    <a:pt x="243" y="22"/>
                    <a:pt x="243" y="22"/>
                  </a:cubicBezTo>
                  <a:cubicBezTo>
                    <a:pt x="242" y="22"/>
                    <a:pt x="242" y="22"/>
                    <a:pt x="242" y="22"/>
                  </a:cubicBezTo>
                  <a:cubicBezTo>
                    <a:pt x="241" y="22"/>
                    <a:pt x="241" y="22"/>
                    <a:pt x="240" y="22"/>
                  </a:cubicBezTo>
                  <a:cubicBezTo>
                    <a:pt x="239" y="21"/>
                    <a:pt x="239" y="21"/>
                    <a:pt x="236" y="20"/>
                  </a:cubicBezTo>
                  <a:cubicBezTo>
                    <a:pt x="232" y="19"/>
                    <a:pt x="233" y="19"/>
                    <a:pt x="232" y="20"/>
                  </a:cubicBezTo>
                  <a:cubicBezTo>
                    <a:pt x="230" y="18"/>
                    <a:pt x="230" y="19"/>
                    <a:pt x="228" y="18"/>
                  </a:cubicBezTo>
                  <a:cubicBezTo>
                    <a:pt x="227" y="17"/>
                    <a:pt x="227" y="18"/>
                    <a:pt x="226" y="15"/>
                  </a:cubicBezTo>
                  <a:cubicBezTo>
                    <a:pt x="225" y="15"/>
                    <a:pt x="225" y="15"/>
                    <a:pt x="225" y="15"/>
                  </a:cubicBezTo>
                  <a:cubicBezTo>
                    <a:pt x="224" y="15"/>
                    <a:pt x="224" y="15"/>
                    <a:pt x="224" y="15"/>
                  </a:cubicBezTo>
                  <a:cubicBezTo>
                    <a:pt x="223" y="16"/>
                    <a:pt x="223" y="16"/>
                    <a:pt x="222" y="16"/>
                  </a:cubicBezTo>
                  <a:cubicBezTo>
                    <a:pt x="221" y="14"/>
                    <a:pt x="221" y="14"/>
                    <a:pt x="221" y="14"/>
                  </a:cubicBezTo>
                  <a:cubicBezTo>
                    <a:pt x="218" y="13"/>
                    <a:pt x="218" y="13"/>
                    <a:pt x="218" y="13"/>
                  </a:cubicBezTo>
                  <a:cubicBezTo>
                    <a:pt x="217" y="13"/>
                    <a:pt x="217" y="13"/>
                    <a:pt x="217" y="13"/>
                  </a:cubicBezTo>
                  <a:cubicBezTo>
                    <a:pt x="217" y="13"/>
                    <a:pt x="217" y="13"/>
                    <a:pt x="217" y="13"/>
                  </a:cubicBezTo>
                  <a:cubicBezTo>
                    <a:pt x="217" y="14"/>
                    <a:pt x="217" y="14"/>
                    <a:pt x="217" y="14"/>
                  </a:cubicBezTo>
                  <a:cubicBezTo>
                    <a:pt x="216" y="14"/>
                    <a:pt x="216" y="14"/>
                    <a:pt x="216" y="14"/>
                  </a:cubicBezTo>
                  <a:cubicBezTo>
                    <a:pt x="216" y="13"/>
                    <a:pt x="216" y="14"/>
                    <a:pt x="215" y="12"/>
                  </a:cubicBezTo>
                  <a:cubicBezTo>
                    <a:pt x="214" y="12"/>
                    <a:pt x="214" y="12"/>
                    <a:pt x="214" y="12"/>
                  </a:cubicBezTo>
                  <a:cubicBezTo>
                    <a:pt x="212" y="13"/>
                    <a:pt x="212" y="13"/>
                    <a:pt x="212" y="13"/>
                  </a:cubicBezTo>
                  <a:cubicBezTo>
                    <a:pt x="212" y="14"/>
                    <a:pt x="212" y="14"/>
                    <a:pt x="212" y="14"/>
                  </a:cubicBezTo>
                  <a:cubicBezTo>
                    <a:pt x="214" y="14"/>
                    <a:pt x="214" y="14"/>
                    <a:pt x="214" y="14"/>
                  </a:cubicBezTo>
                  <a:cubicBezTo>
                    <a:pt x="215" y="16"/>
                    <a:pt x="215" y="16"/>
                    <a:pt x="215" y="16"/>
                  </a:cubicBezTo>
                  <a:cubicBezTo>
                    <a:pt x="216" y="16"/>
                    <a:pt x="216" y="16"/>
                    <a:pt x="216" y="16"/>
                  </a:cubicBezTo>
                  <a:cubicBezTo>
                    <a:pt x="218" y="16"/>
                    <a:pt x="218" y="16"/>
                    <a:pt x="218" y="16"/>
                  </a:cubicBezTo>
                  <a:cubicBezTo>
                    <a:pt x="220" y="16"/>
                    <a:pt x="220" y="16"/>
                    <a:pt x="220" y="16"/>
                  </a:cubicBezTo>
                  <a:cubicBezTo>
                    <a:pt x="222" y="18"/>
                    <a:pt x="222" y="18"/>
                    <a:pt x="222" y="18"/>
                  </a:cubicBezTo>
                  <a:cubicBezTo>
                    <a:pt x="221" y="20"/>
                    <a:pt x="222" y="20"/>
                    <a:pt x="221" y="22"/>
                  </a:cubicBezTo>
                  <a:cubicBezTo>
                    <a:pt x="222" y="23"/>
                    <a:pt x="222" y="23"/>
                    <a:pt x="222" y="23"/>
                  </a:cubicBezTo>
                  <a:cubicBezTo>
                    <a:pt x="222" y="23"/>
                    <a:pt x="222" y="23"/>
                    <a:pt x="222" y="23"/>
                  </a:cubicBezTo>
                  <a:cubicBezTo>
                    <a:pt x="221" y="23"/>
                    <a:pt x="221" y="23"/>
                    <a:pt x="221" y="23"/>
                  </a:cubicBezTo>
                  <a:cubicBezTo>
                    <a:pt x="220" y="23"/>
                    <a:pt x="220" y="23"/>
                    <a:pt x="219" y="24"/>
                  </a:cubicBezTo>
                  <a:cubicBezTo>
                    <a:pt x="219" y="25"/>
                    <a:pt x="219" y="25"/>
                    <a:pt x="219" y="25"/>
                  </a:cubicBezTo>
                  <a:cubicBezTo>
                    <a:pt x="219" y="24"/>
                    <a:pt x="219" y="24"/>
                    <a:pt x="219" y="24"/>
                  </a:cubicBezTo>
                  <a:cubicBezTo>
                    <a:pt x="217" y="24"/>
                    <a:pt x="217" y="24"/>
                    <a:pt x="217" y="24"/>
                  </a:cubicBezTo>
                  <a:cubicBezTo>
                    <a:pt x="216" y="24"/>
                    <a:pt x="217" y="24"/>
                    <a:pt x="215" y="25"/>
                  </a:cubicBezTo>
                  <a:cubicBezTo>
                    <a:pt x="214" y="25"/>
                    <a:pt x="214" y="25"/>
                    <a:pt x="213" y="24"/>
                  </a:cubicBezTo>
                  <a:cubicBezTo>
                    <a:pt x="211" y="25"/>
                    <a:pt x="211" y="25"/>
                    <a:pt x="211" y="25"/>
                  </a:cubicBezTo>
                  <a:cubicBezTo>
                    <a:pt x="208" y="25"/>
                    <a:pt x="208" y="25"/>
                    <a:pt x="208" y="25"/>
                  </a:cubicBezTo>
                  <a:cubicBezTo>
                    <a:pt x="207" y="24"/>
                    <a:pt x="207" y="24"/>
                    <a:pt x="207" y="24"/>
                  </a:cubicBezTo>
                  <a:cubicBezTo>
                    <a:pt x="207" y="23"/>
                    <a:pt x="207" y="23"/>
                    <a:pt x="207" y="23"/>
                  </a:cubicBezTo>
                  <a:cubicBezTo>
                    <a:pt x="206" y="22"/>
                    <a:pt x="206" y="22"/>
                    <a:pt x="206" y="22"/>
                  </a:cubicBezTo>
                  <a:cubicBezTo>
                    <a:pt x="206" y="23"/>
                    <a:pt x="206" y="23"/>
                    <a:pt x="206" y="24"/>
                  </a:cubicBezTo>
                  <a:cubicBezTo>
                    <a:pt x="204" y="24"/>
                    <a:pt x="204" y="24"/>
                    <a:pt x="204" y="24"/>
                  </a:cubicBezTo>
                  <a:cubicBezTo>
                    <a:pt x="203" y="24"/>
                    <a:pt x="203" y="24"/>
                    <a:pt x="203" y="24"/>
                  </a:cubicBezTo>
                  <a:cubicBezTo>
                    <a:pt x="204" y="25"/>
                    <a:pt x="204" y="25"/>
                    <a:pt x="204" y="25"/>
                  </a:cubicBezTo>
                  <a:cubicBezTo>
                    <a:pt x="203" y="26"/>
                    <a:pt x="203" y="26"/>
                    <a:pt x="203" y="26"/>
                  </a:cubicBezTo>
                  <a:cubicBezTo>
                    <a:pt x="203" y="26"/>
                    <a:pt x="203" y="26"/>
                    <a:pt x="202" y="26"/>
                  </a:cubicBezTo>
                  <a:cubicBezTo>
                    <a:pt x="202" y="27"/>
                    <a:pt x="202" y="27"/>
                    <a:pt x="202" y="28"/>
                  </a:cubicBezTo>
                  <a:cubicBezTo>
                    <a:pt x="202" y="28"/>
                    <a:pt x="202" y="28"/>
                    <a:pt x="202" y="28"/>
                  </a:cubicBezTo>
                  <a:cubicBezTo>
                    <a:pt x="201" y="27"/>
                    <a:pt x="201" y="27"/>
                    <a:pt x="201" y="27"/>
                  </a:cubicBezTo>
                  <a:cubicBezTo>
                    <a:pt x="200" y="27"/>
                    <a:pt x="200" y="27"/>
                    <a:pt x="200" y="27"/>
                  </a:cubicBezTo>
                  <a:cubicBezTo>
                    <a:pt x="200" y="26"/>
                    <a:pt x="200" y="26"/>
                    <a:pt x="200" y="26"/>
                  </a:cubicBezTo>
                  <a:cubicBezTo>
                    <a:pt x="199" y="27"/>
                    <a:pt x="199" y="27"/>
                    <a:pt x="199" y="27"/>
                  </a:cubicBezTo>
                  <a:cubicBezTo>
                    <a:pt x="199" y="27"/>
                    <a:pt x="199" y="28"/>
                    <a:pt x="199" y="29"/>
                  </a:cubicBezTo>
                  <a:cubicBezTo>
                    <a:pt x="198" y="29"/>
                    <a:pt x="198" y="29"/>
                    <a:pt x="198" y="29"/>
                  </a:cubicBezTo>
                  <a:cubicBezTo>
                    <a:pt x="197" y="29"/>
                    <a:pt x="197" y="29"/>
                    <a:pt x="197" y="29"/>
                  </a:cubicBezTo>
                  <a:cubicBezTo>
                    <a:pt x="196" y="29"/>
                    <a:pt x="196" y="29"/>
                    <a:pt x="196" y="29"/>
                  </a:cubicBezTo>
                  <a:cubicBezTo>
                    <a:pt x="196" y="32"/>
                    <a:pt x="196" y="32"/>
                    <a:pt x="196" y="32"/>
                  </a:cubicBezTo>
                  <a:cubicBezTo>
                    <a:pt x="194" y="33"/>
                    <a:pt x="194" y="33"/>
                    <a:pt x="194" y="33"/>
                  </a:cubicBezTo>
                  <a:cubicBezTo>
                    <a:pt x="194" y="34"/>
                    <a:pt x="194" y="34"/>
                    <a:pt x="193" y="35"/>
                  </a:cubicBezTo>
                  <a:cubicBezTo>
                    <a:pt x="195" y="37"/>
                    <a:pt x="195" y="37"/>
                    <a:pt x="195" y="37"/>
                  </a:cubicBezTo>
                  <a:cubicBezTo>
                    <a:pt x="194" y="38"/>
                    <a:pt x="194" y="37"/>
                    <a:pt x="193" y="38"/>
                  </a:cubicBezTo>
                  <a:cubicBezTo>
                    <a:pt x="193" y="38"/>
                    <a:pt x="193" y="38"/>
                    <a:pt x="191" y="39"/>
                  </a:cubicBezTo>
                  <a:cubicBezTo>
                    <a:pt x="190" y="40"/>
                    <a:pt x="190" y="40"/>
                    <a:pt x="190" y="40"/>
                  </a:cubicBezTo>
                  <a:cubicBezTo>
                    <a:pt x="190" y="40"/>
                    <a:pt x="190" y="40"/>
                    <a:pt x="190" y="40"/>
                  </a:cubicBezTo>
                  <a:cubicBezTo>
                    <a:pt x="189" y="43"/>
                    <a:pt x="189" y="42"/>
                    <a:pt x="189" y="44"/>
                  </a:cubicBezTo>
                  <a:cubicBezTo>
                    <a:pt x="188" y="45"/>
                    <a:pt x="188" y="45"/>
                    <a:pt x="186" y="47"/>
                  </a:cubicBezTo>
                  <a:cubicBezTo>
                    <a:pt x="185" y="49"/>
                    <a:pt x="185" y="49"/>
                    <a:pt x="185" y="49"/>
                  </a:cubicBezTo>
                  <a:cubicBezTo>
                    <a:pt x="186" y="50"/>
                    <a:pt x="186" y="50"/>
                    <a:pt x="188" y="51"/>
                  </a:cubicBezTo>
                  <a:cubicBezTo>
                    <a:pt x="189" y="51"/>
                    <a:pt x="189" y="51"/>
                    <a:pt x="189" y="51"/>
                  </a:cubicBezTo>
                  <a:cubicBezTo>
                    <a:pt x="189" y="51"/>
                    <a:pt x="189" y="51"/>
                    <a:pt x="189" y="51"/>
                  </a:cubicBezTo>
                  <a:cubicBezTo>
                    <a:pt x="188" y="52"/>
                    <a:pt x="188" y="52"/>
                    <a:pt x="188" y="52"/>
                  </a:cubicBezTo>
                  <a:cubicBezTo>
                    <a:pt x="188" y="53"/>
                    <a:pt x="188" y="53"/>
                    <a:pt x="189" y="54"/>
                  </a:cubicBezTo>
                  <a:cubicBezTo>
                    <a:pt x="190" y="54"/>
                    <a:pt x="190" y="54"/>
                    <a:pt x="190" y="54"/>
                  </a:cubicBezTo>
                  <a:cubicBezTo>
                    <a:pt x="190" y="54"/>
                    <a:pt x="190" y="54"/>
                    <a:pt x="190" y="54"/>
                  </a:cubicBezTo>
                  <a:cubicBezTo>
                    <a:pt x="189" y="54"/>
                    <a:pt x="190" y="54"/>
                    <a:pt x="188" y="54"/>
                  </a:cubicBezTo>
                  <a:cubicBezTo>
                    <a:pt x="188" y="55"/>
                    <a:pt x="188" y="55"/>
                    <a:pt x="188" y="55"/>
                  </a:cubicBezTo>
                  <a:cubicBezTo>
                    <a:pt x="188" y="56"/>
                    <a:pt x="188" y="56"/>
                    <a:pt x="188" y="57"/>
                  </a:cubicBezTo>
                  <a:cubicBezTo>
                    <a:pt x="188" y="58"/>
                    <a:pt x="188" y="58"/>
                    <a:pt x="188" y="58"/>
                  </a:cubicBezTo>
                  <a:cubicBezTo>
                    <a:pt x="187" y="57"/>
                    <a:pt x="187" y="57"/>
                    <a:pt x="187" y="57"/>
                  </a:cubicBezTo>
                  <a:cubicBezTo>
                    <a:pt x="187" y="57"/>
                    <a:pt x="187" y="57"/>
                    <a:pt x="187" y="57"/>
                  </a:cubicBezTo>
                  <a:cubicBezTo>
                    <a:pt x="186" y="55"/>
                    <a:pt x="186" y="55"/>
                    <a:pt x="186" y="55"/>
                  </a:cubicBezTo>
                  <a:cubicBezTo>
                    <a:pt x="185" y="55"/>
                    <a:pt x="185" y="55"/>
                    <a:pt x="184" y="55"/>
                  </a:cubicBezTo>
                  <a:cubicBezTo>
                    <a:pt x="183" y="55"/>
                    <a:pt x="183" y="55"/>
                    <a:pt x="183" y="55"/>
                  </a:cubicBezTo>
                  <a:cubicBezTo>
                    <a:pt x="183" y="57"/>
                    <a:pt x="183" y="57"/>
                    <a:pt x="183" y="57"/>
                  </a:cubicBezTo>
                  <a:cubicBezTo>
                    <a:pt x="183" y="58"/>
                    <a:pt x="183" y="58"/>
                    <a:pt x="183" y="58"/>
                  </a:cubicBezTo>
                  <a:cubicBezTo>
                    <a:pt x="183" y="57"/>
                    <a:pt x="183" y="57"/>
                    <a:pt x="183" y="57"/>
                  </a:cubicBezTo>
                  <a:cubicBezTo>
                    <a:pt x="183" y="56"/>
                    <a:pt x="183" y="56"/>
                    <a:pt x="183" y="56"/>
                  </a:cubicBezTo>
                  <a:cubicBezTo>
                    <a:pt x="181" y="55"/>
                    <a:pt x="181" y="55"/>
                    <a:pt x="181" y="55"/>
                  </a:cubicBezTo>
                  <a:cubicBezTo>
                    <a:pt x="179" y="54"/>
                    <a:pt x="177" y="53"/>
                    <a:pt x="175" y="54"/>
                  </a:cubicBezTo>
                  <a:cubicBezTo>
                    <a:pt x="174" y="54"/>
                    <a:pt x="174" y="54"/>
                    <a:pt x="174" y="54"/>
                  </a:cubicBezTo>
                  <a:cubicBezTo>
                    <a:pt x="174" y="55"/>
                    <a:pt x="174" y="55"/>
                    <a:pt x="174" y="55"/>
                  </a:cubicBezTo>
                  <a:cubicBezTo>
                    <a:pt x="172" y="56"/>
                    <a:pt x="173" y="55"/>
                    <a:pt x="171" y="57"/>
                  </a:cubicBezTo>
                  <a:cubicBezTo>
                    <a:pt x="171" y="57"/>
                    <a:pt x="171" y="57"/>
                    <a:pt x="171" y="57"/>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1" y="59"/>
                    <a:pt x="171" y="59"/>
                    <a:pt x="171" y="59"/>
                  </a:cubicBezTo>
                  <a:cubicBezTo>
                    <a:pt x="171" y="60"/>
                    <a:pt x="171" y="60"/>
                    <a:pt x="171" y="60"/>
                  </a:cubicBezTo>
                  <a:cubicBezTo>
                    <a:pt x="170" y="60"/>
                    <a:pt x="170" y="60"/>
                    <a:pt x="170" y="60"/>
                  </a:cubicBezTo>
                  <a:cubicBezTo>
                    <a:pt x="170" y="57"/>
                    <a:pt x="170" y="56"/>
                    <a:pt x="172" y="53"/>
                  </a:cubicBezTo>
                  <a:cubicBezTo>
                    <a:pt x="172" y="53"/>
                    <a:pt x="172" y="53"/>
                    <a:pt x="172" y="53"/>
                  </a:cubicBezTo>
                  <a:cubicBezTo>
                    <a:pt x="168" y="50"/>
                    <a:pt x="168" y="50"/>
                    <a:pt x="168" y="50"/>
                  </a:cubicBezTo>
                  <a:cubicBezTo>
                    <a:pt x="166" y="47"/>
                    <a:pt x="165" y="45"/>
                    <a:pt x="159" y="43"/>
                  </a:cubicBezTo>
                  <a:cubicBezTo>
                    <a:pt x="158" y="42"/>
                    <a:pt x="158" y="42"/>
                    <a:pt x="158" y="42"/>
                  </a:cubicBezTo>
                  <a:cubicBezTo>
                    <a:pt x="157" y="42"/>
                    <a:pt x="157" y="42"/>
                    <a:pt x="157" y="42"/>
                  </a:cubicBezTo>
                  <a:cubicBezTo>
                    <a:pt x="156" y="42"/>
                    <a:pt x="156" y="42"/>
                    <a:pt x="156" y="42"/>
                  </a:cubicBezTo>
                  <a:cubicBezTo>
                    <a:pt x="156" y="43"/>
                    <a:pt x="156" y="43"/>
                    <a:pt x="156" y="43"/>
                  </a:cubicBezTo>
                  <a:cubicBezTo>
                    <a:pt x="156" y="44"/>
                    <a:pt x="156" y="44"/>
                    <a:pt x="156" y="44"/>
                  </a:cubicBezTo>
                  <a:cubicBezTo>
                    <a:pt x="155" y="46"/>
                    <a:pt x="155" y="46"/>
                    <a:pt x="155" y="46"/>
                  </a:cubicBezTo>
                  <a:cubicBezTo>
                    <a:pt x="153" y="46"/>
                    <a:pt x="153" y="46"/>
                    <a:pt x="153" y="46"/>
                  </a:cubicBezTo>
                  <a:cubicBezTo>
                    <a:pt x="152" y="45"/>
                    <a:pt x="153" y="46"/>
                    <a:pt x="152" y="45"/>
                  </a:cubicBezTo>
                  <a:cubicBezTo>
                    <a:pt x="151" y="45"/>
                    <a:pt x="151" y="45"/>
                    <a:pt x="151" y="45"/>
                  </a:cubicBezTo>
                  <a:cubicBezTo>
                    <a:pt x="150" y="46"/>
                    <a:pt x="150" y="46"/>
                    <a:pt x="150" y="46"/>
                  </a:cubicBezTo>
                  <a:cubicBezTo>
                    <a:pt x="150" y="46"/>
                    <a:pt x="150" y="46"/>
                    <a:pt x="150" y="46"/>
                  </a:cubicBezTo>
                  <a:cubicBezTo>
                    <a:pt x="150" y="46"/>
                    <a:pt x="150" y="46"/>
                    <a:pt x="149" y="45"/>
                  </a:cubicBezTo>
                  <a:cubicBezTo>
                    <a:pt x="148" y="44"/>
                    <a:pt x="148" y="44"/>
                    <a:pt x="148" y="44"/>
                  </a:cubicBezTo>
                  <a:cubicBezTo>
                    <a:pt x="148" y="44"/>
                    <a:pt x="148" y="44"/>
                    <a:pt x="148" y="44"/>
                  </a:cubicBezTo>
                  <a:cubicBezTo>
                    <a:pt x="148" y="45"/>
                    <a:pt x="148" y="45"/>
                    <a:pt x="148" y="45"/>
                  </a:cubicBezTo>
                  <a:cubicBezTo>
                    <a:pt x="148" y="46"/>
                    <a:pt x="148" y="46"/>
                    <a:pt x="148" y="46"/>
                  </a:cubicBezTo>
                  <a:cubicBezTo>
                    <a:pt x="148" y="47"/>
                    <a:pt x="148" y="47"/>
                    <a:pt x="148" y="47"/>
                  </a:cubicBezTo>
                  <a:cubicBezTo>
                    <a:pt x="148" y="47"/>
                    <a:pt x="148" y="47"/>
                    <a:pt x="148" y="47"/>
                  </a:cubicBezTo>
                  <a:cubicBezTo>
                    <a:pt x="148" y="48"/>
                    <a:pt x="148" y="48"/>
                    <a:pt x="147" y="49"/>
                  </a:cubicBezTo>
                  <a:cubicBezTo>
                    <a:pt x="147" y="50"/>
                    <a:pt x="147" y="50"/>
                    <a:pt x="147" y="50"/>
                  </a:cubicBezTo>
                  <a:cubicBezTo>
                    <a:pt x="146" y="51"/>
                    <a:pt x="146" y="51"/>
                    <a:pt x="146" y="51"/>
                  </a:cubicBezTo>
                  <a:cubicBezTo>
                    <a:pt x="146" y="52"/>
                    <a:pt x="146" y="52"/>
                    <a:pt x="146" y="52"/>
                  </a:cubicBezTo>
                  <a:cubicBezTo>
                    <a:pt x="145" y="51"/>
                    <a:pt x="145" y="51"/>
                    <a:pt x="145" y="51"/>
                  </a:cubicBezTo>
                  <a:cubicBezTo>
                    <a:pt x="145" y="51"/>
                    <a:pt x="145" y="51"/>
                    <a:pt x="145" y="50"/>
                  </a:cubicBezTo>
                  <a:cubicBezTo>
                    <a:pt x="144" y="50"/>
                    <a:pt x="144" y="50"/>
                    <a:pt x="144" y="50"/>
                  </a:cubicBezTo>
                  <a:cubicBezTo>
                    <a:pt x="144" y="50"/>
                    <a:pt x="144" y="50"/>
                    <a:pt x="144" y="50"/>
                  </a:cubicBezTo>
                  <a:cubicBezTo>
                    <a:pt x="144" y="51"/>
                    <a:pt x="144" y="51"/>
                    <a:pt x="144" y="51"/>
                  </a:cubicBezTo>
                  <a:cubicBezTo>
                    <a:pt x="143" y="51"/>
                    <a:pt x="143" y="51"/>
                    <a:pt x="143" y="51"/>
                  </a:cubicBezTo>
                  <a:cubicBezTo>
                    <a:pt x="143" y="50"/>
                    <a:pt x="143" y="50"/>
                    <a:pt x="143" y="50"/>
                  </a:cubicBezTo>
                  <a:cubicBezTo>
                    <a:pt x="143" y="49"/>
                    <a:pt x="143" y="49"/>
                    <a:pt x="144" y="48"/>
                  </a:cubicBezTo>
                  <a:cubicBezTo>
                    <a:pt x="143" y="47"/>
                    <a:pt x="143" y="47"/>
                    <a:pt x="143" y="47"/>
                  </a:cubicBezTo>
                  <a:cubicBezTo>
                    <a:pt x="143" y="48"/>
                    <a:pt x="143" y="48"/>
                    <a:pt x="143" y="48"/>
                  </a:cubicBezTo>
                  <a:cubicBezTo>
                    <a:pt x="143" y="49"/>
                    <a:pt x="143" y="48"/>
                    <a:pt x="142" y="50"/>
                  </a:cubicBezTo>
                  <a:cubicBezTo>
                    <a:pt x="141" y="50"/>
                    <a:pt x="141" y="50"/>
                    <a:pt x="141" y="50"/>
                  </a:cubicBezTo>
                  <a:cubicBezTo>
                    <a:pt x="141" y="51"/>
                    <a:pt x="141" y="51"/>
                    <a:pt x="141" y="51"/>
                  </a:cubicBezTo>
                  <a:cubicBezTo>
                    <a:pt x="140" y="51"/>
                    <a:pt x="140" y="51"/>
                    <a:pt x="140" y="51"/>
                  </a:cubicBezTo>
                  <a:cubicBezTo>
                    <a:pt x="139" y="51"/>
                    <a:pt x="139" y="51"/>
                    <a:pt x="139" y="51"/>
                  </a:cubicBezTo>
                  <a:cubicBezTo>
                    <a:pt x="139" y="52"/>
                    <a:pt x="139" y="52"/>
                    <a:pt x="139" y="52"/>
                  </a:cubicBezTo>
                  <a:cubicBezTo>
                    <a:pt x="138" y="53"/>
                    <a:pt x="138" y="53"/>
                    <a:pt x="138" y="53"/>
                  </a:cubicBezTo>
                  <a:cubicBezTo>
                    <a:pt x="138" y="54"/>
                    <a:pt x="138" y="54"/>
                    <a:pt x="138" y="54"/>
                  </a:cubicBezTo>
                  <a:cubicBezTo>
                    <a:pt x="139" y="55"/>
                    <a:pt x="139" y="55"/>
                    <a:pt x="139" y="55"/>
                  </a:cubicBezTo>
                  <a:cubicBezTo>
                    <a:pt x="139" y="55"/>
                    <a:pt x="139" y="55"/>
                    <a:pt x="139" y="55"/>
                  </a:cubicBezTo>
                  <a:cubicBezTo>
                    <a:pt x="140" y="56"/>
                    <a:pt x="140" y="56"/>
                    <a:pt x="140" y="56"/>
                  </a:cubicBezTo>
                  <a:cubicBezTo>
                    <a:pt x="140" y="57"/>
                    <a:pt x="140" y="57"/>
                    <a:pt x="140" y="57"/>
                  </a:cubicBezTo>
                  <a:cubicBezTo>
                    <a:pt x="140" y="57"/>
                    <a:pt x="140" y="57"/>
                    <a:pt x="140" y="57"/>
                  </a:cubicBezTo>
                  <a:cubicBezTo>
                    <a:pt x="139" y="57"/>
                    <a:pt x="139" y="57"/>
                    <a:pt x="138" y="57"/>
                  </a:cubicBezTo>
                  <a:cubicBezTo>
                    <a:pt x="137" y="56"/>
                    <a:pt x="137" y="56"/>
                    <a:pt x="137" y="56"/>
                  </a:cubicBezTo>
                  <a:cubicBezTo>
                    <a:pt x="136" y="56"/>
                    <a:pt x="136" y="56"/>
                    <a:pt x="136" y="56"/>
                  </a:cubicBezTo>
                  <a:cubicBezTo>
                    <a:pt x="136" y="56"/>
                    <a:pt x="136" y="56"/>
                    <a:pt x="136" y="56"/>
                  </a:cubicBezTo>
                  <a:cubicBezTo>
                    <a:pt x="136" y="57"/>
                    <a:pt x="136" y="57"/>
                    <a:pt x="136" y="57"/>
                  </a:cubicBezTo>
                  <a:cubicBezTo>
                    <a:pt x="136" y="57"/>
                    <a:pt x="136" y="57"/>
                    <a:pt x="136" y="57"/>
                  </a:cubicBezTo>
                  <a:cubicBezTo>
                    <a:pt x="135" y="57"/>
                    <a:pt x="135" y="57"/>
                    <a:pt x="135" y="57"/>
                  </a:cubicBezTo>
                  <a:cubicBezTo>
                    <a:pt x="134" y="58"/>
                    <a:pt x="134" y="58"/>
                    <a:pt x="134" y="58"/>
                  </a:cubicBezTo>
                  <a:cubicBezTo>
                    <a:pt x="135" y="59"/>
                    <a:pt x="135" y="59"/>
                    <a:pt x="135" y="59"/>
                  </a:cubicBezTo>
                  <a:cubicBezTo>
                    <a:pt x="135" y="59"/>
                    <a:pt x="135" y="59"/>
                    <a:pt x="135" y="59"/>
                  </a:cubicBezTo>
                  <a:cubicBezTo>
                    <a:pt x="135" y="60"/>
                    <a:pt x="135" y="60"/>
                    <a:pt x="135" y="60"/>
                  </a:cubicBezTo>
                  <a:cubicBezTo>
                    <a:pt x="136" y="60"/>
                    <a:pt x="136" y="60"/>
                    <a:pt x="136" y="60"/>
                  </a:cubicBezTo>
                  <a:cubicBezTo>
                    <a:pt x="137" y="60"/>
                    <a:pt x="137" y="60"/>
                    <a:pt x="137" y="60"/>
                  </a:cubicBezTo>
                  <a:cubicBezTo>
                    <a:pt x="137" y="60"/>
                    <a:pt x="137" y="60"/>
                    <a:pt x="137" y="60"/>
                  </a:cubicBezTo>
                  <a:cubicBezTo>
                    <a:pt x="137" y="61"/>
                    <a:pt x="137" y="61"/>
                    <a:pt x="137" y="61"/>
                  </a:cubicBezTo>
                  <a:cubicBezTo>
                    <a:pt x="136" y="61"/>
                    <a:pt x="136" y="61"/>
                    <a:pt x="136" y="61"/>
                  </a:cubicBezTo>
                  <a:cubicBezTo>
                    <a:pt x="136" y="61"/>
                    <a:pt x="136" y="61"/>
                    <a:pt x="136" y="61"/>
                  </a:cubicBezTo>
                  <a:cubicBezTo>
                    <a:pt x="133" y="59"/>
                    <a:pt x="133" y="59"/>
                    <a:pt x="133" y="59"/>
                  </a:cubicBezTo>
                  <a:cubicBezTo>
                    <a:pt x="132" y="59"/>
                    <a:pt x="132" y="59"/>
                    <a:pt x="132" y="59"/>
                  </a:cubicBezTo>
                  <a:cubicBezTo>
                    <a:pt x="132" y="60"/>
                    <a:pt x="132" y="60"/>
                    <a:pt x="132" y="60"/>
                  </a:cubicBezTo>
                  <a:cubicBezTo>
                    <a:pt x="132" y="60"/>
                    <a:pt x="132" y="60"/>
                    <a:pt x="132" y="60"/>
                  </a:cubicBezTo>
                  <a:cubicBezTo>
                    <a:pt x="132" y="61"/>
                    <a:pt x="132" y="61"/>
                    <a:pt x="131" y="62"/>
                  </a:cubicBezTo>
                  <a:cubicBezTo>
                    <a:pt x="130" y="62"/>
                    <a:pt x="130" y="62"/>
                    <a:pt x="130" y="62"/>
                  </a:cubicBezTo>
                  <a:cubicBezTo>
                    <a:pt x="130" y="62"/>
                    <a:pt x="130" y="62"/>
                    <a:pt x="130" y="62"/>
                  </a:cubicBezTo>
                  <a:cubicBezTo>
                    <a:pt x="129" y="64"/>
                    <a:pt x="129" y="63"/>
                    <a:pt x="129" y="65"/>
                  </a:cubicBezTo>
                  <a:cubicBezTo>
                    <a:pt x="130" y="66"/>
                    <a:pt x="130" y="66"/>
                    <a:pt x="130" y="66"/>
                  </a:cubicBezTo>
                  <a:cubicBezTo>
                    <a:pt x="130" y="67"/>
                    <a:pt x="130" y="67"/>
                    <a:pt x="130" y="67"/>
                  </a:cubicBezTo>
                  <a:cubicBezTo>
                    <a:pt x="131" y="66"/>
                    <a:pt x="131" y="66"/>
                    <a:pt x="131" y="66"/>
                  </a:cubicBezTo>
                  <a:cubicBezTo>
                    <a:pt x="132" y="65"/>
                    <a:pt x="132" y="65"/>
                    <a:pt x="132" y="65"/>
                  </a:cubicBezTo>
                  <a:cubicBezTo>
                    <a:pt x="132" y="66"/>
                    <a:pt x="132" y="66"/>
                    <a:pt x="132" y="66"/>
                  </a:cubicBezTo>
                  <a:cubicBezTo>
                    <a:pt x="131" y="67"/>
                    <a:pt x="131" y="68"/>
                    <a:pt x="131" y="69"/>
                  </a:cubicBezTo>
                  <a:cubicBezTo>
                    <a:pt x="130" y="69"/>
                    <a:pt x="131" y="69"/>
                    <a:pt x="129" y="69"/>
                  </a:cubicBezTo>
                  <a:cubicBezTo>
                    <a:pt x="129" y="69"/>
                    <a:pt x="129" y="69"/>
                    <a:pt x="129" y="70"/>
                  </a:cubicBezTo>
                  <a:cubicBezTo>
                    <a:pt x="129" y="71"/>
                    <a:pt x="129" y="71"/>
                    <a:pt x="129" y="71"/>
                  </a:cubicBezTo>
                  <a:cubicBezTo>
                    <a:pt x="130" y="72"/>
                    <a:pt x="130" y="72"/>
                    <a:pt x="130" y="72"/>
                  </a:cubicBezTo>
                  <a:cubicBezTo>
                    <a:pt x="131" y="71"/>
                    <a:pt x="131" y="71"/>
                    <a:pt x="132" y="72"/>
                  </a:cubicBezTo>
                  <a:cubicBezTo>
                    <a:pt x="133" y="72"/>
                    <a:pt x="133" y="72"/>
                    <a:pt x="133" y="72"/>
                  </a:cubicBezTo>
                  <a:cubicBezTo>
                    <a:pt x="133" y="72"/>
                    <a:pt x="133" y="72"/>
                    <a:pt x="133" y="72"/>
                  </a:cubicBezTo>
                  <a:cubicBezTo>
                    <a:pt x="132" y="72"/>
                    <a:pt x="132" y="72"/>
                    <a:pt x="132" y="72"/>
                  </a:cubicBezTo>
                  <a:cubicBezTo>
                    <a:pt x="128" y="72"/>
                    <a:pt x="132" y="72"/>
                    <a:pt x="128" y="72"/>
                  </a:cubicBezTo>
                  <a:cubicBezTo>
                    <a:pt x="127" y="72"/>
                    <a:pt x="127" y="72"/>
                    <a:pt x="127" y="72"/>
                  </a:cubicBezTo>
                  <a:cubicBezTo>
                    <a:pt x="126" y="71"/>
                    <a:pt x="126" y="71"/>
                    <a:pt x="126" y="71"/>
                  </a:cubicBezTo>
                  <a:cubicBezTo>
                    <a:pt x="125" y="71"/>
                    <a:pt x="125" y="71"/>
                    <a:pt x="125" y="71"/>
                  </a:cubicBezTo>
                  <a:cubicBezTo>
                    <a:pt x="124" y="71"/>
                    <a:pt x="124" y="71"/>
                    <a:pt x="124" y="71"/>
                  </a:cubicBezTo>
                  <a:cubicBezTo>
                    <a:pt x="124" y="72"/>
                    <a:pt x="124" y="72"/>
                    <a:pt x="124" y="72"/>
                  </a:cubicBezTo>
                  <a:cubicBezTo>
                    <a:pt x="123" y="72"/>
                    <a:pt x="123" y="72"/>
                    <a:pt x="123" y="72"/>
                  </a:cubicBezTo>
                  <a:cubicBezTo>
                    <a:pt x="122" y="70"/>
                    <a:pt x="122" y="70"/>
                    <a:pt x="122" y="70"/>
                  </a:cubicBezTo>
                  <a:cubicBezTo>
                    <a:pt x="121" y="70"/>
                    <a:pt x="121" y="70"/>
                    <a:pt x="121" y="70"/>
                  </a:cubicBezTo>
                  <a:cubicBezTo>
                    <a:pt x="120" y="70"/>
                    <a:pt x="120" y="70"/>
                    <a:pt x="120" y="70"/>
                  </a:cubicBezTo>
                  <a:cubicBezTo>
                    <a:pt x="121" y="72"/>
                    <a:pt x="121" y="72"/>
                    <a:pt x="121" y="72"/>
                  </a:cubicBezTo>
                  <a:cubicBezTo>
                    <a:pt x="120" y="72"/>
                    <a:pt x="120" y="72"/>
                    <a:pt x="120" y="72"/>
                  </a:cubicBezTo>
                  <a:cubicBezTo>
                    <a:pt x="120" y="73"/>
                    <a:pt x="120" y="73"/>
                    <a:pt x="120" y="73"/>
                  </a:cubicBezTo>
                  <a:cubicBezTo>
                    <a:pt x="119" y="73"/>
                    <a:pt x="119" y="73"/>
                    <a:pt x="119" y="73"/>
                  </a:cubicBezTo>
                  <a:cubicBezTo>
                    <a:pt x="119" y="73"/>
                    <a:pt x="119" y="73"/>
                    <a:pt x="119" y="73"/>
                  </a:cubicBezTo>
                  <a:cubicBezTo>
                    <a:pt x="119" y="74"/>
                    <a:pt x="120" y="75"/>
                    <a:pt x="120" y="75"/>
                  </a:cubicBezTo>
                  <a:cubicBezTo>
                    <a:pt x="121" y="76"/>
                    <a:pt x="121" y="76"/>
                    <a:pt x="122" y="78"/>
                  </a:cubicBezTo>
                  <a:cubicBezTo>
                    <a:pt x="123" y="78"/>
                    <a:pt x="123" y="78"/>
                    <a:pt x="123" y="78"/>
                  </a:cubicBezTo>
                  <a:cubicBezTo>
                    <a:pt x="123" y="78"/>
                    <a:pt x="123" y="78"/>
                    <a:pt x="123" y="78"/>
                  </a:cubicBezTo>
                  <a:cubicBezTo>
                    <a:pt x="123" y="79"/>
                    <a:pt x="123" y="79"/>
                    <a:pt x="123" y="79"/>
                  </a:cubicBezTo>
                  <a:cubicBezTo>
                    <a:pt x="123" y="81"/>
                    <a:pt x="123" y="81"/>
                    <a:pt x="123" y="81"/>
                  </a:cubicBezTo>
                  <a:cubicBezTo>
                    <a:pt x="122" y="81"/>
                    <a:pt x="122" y="81"/>
                    <a:pt x="122" y="81"/>
                  </a:cubicBezTo>
                  <a:cubicBezTo>
                    <a:pt x="122" y="80"/>
                    <a:pt x="122" y="81"/>
                    <a:pt x="121" y="80"/>
                  </a:cubicBezTo>
                  <a:cubicBezTo>
                    <a:pt x="120" y="79"/>
                    <a:pt x="120" y="79"/>
                    <a:pt x="120" y="79"/>
                  </a:cubicBezTo>
                  <a:cubicBezTo>
                    <a:pt x="120" y="80"/>
                    <a:pt x="120" y="80"/>
                    <a:pt x="120" y="80"/>
                  </a:cubicBezTo>
                  <a:cubicBezTo>
                    <a:pt x="120" y="80"/>
                    <a:pt x="120" y="80"/>
                    <a:pt x="120" y="80"/>
                  </a:cubicBezTo>
                  <a:cubicBezTo>
                    <a:pt x="120" y="82"/>
                    <a:pt x="120" y="82"/>
                    <a:pt x="120" y="82"/>
                  </a:cubicBezTo>
                  <a:cubicBezTo>
                    <a:pt x="120" y="84"/>
                    <a:pt x="120" y="84"/>
                    <a:pt x="120" y="84"/>
                  </a:cubicBezTo>
                  <a:cubicBezTo>
                    <a:pt x="120" y="85"/>
                    <a:pt x="120" y="85"/>
                    <a:pt x="120" y="85"/>
                  </a:cubicBezTo>
                  <a:cubicBezTo>
                    <a:pt x="120" y="85"/>
                    <a:pt x="120" y="85"/>
                    <a:pt x="120" y="85"/>
                  </a:cubicBezTo>
                  <a:cubicBezTo>
                    <a:pt x="119" y="85"/>
                    <a:pt x="119" y="85"/>
                    <a:pt x="119" y="85"/>
                  </a:cubicBezTo>
                  <a:cubicBezTo>
                    <a:pt x="113" y="75"/>
                    <a:pt x="114" y="76"/>
                    <a:pt x="113" y="73"/>
                  </a:cubicBezTo>
                  <a:cubicBezTo>
                    <a:pt x="112" y="73"/>
                    <a:pt x="112" y="73"/>
                    <a:pt x="112" y="73"/>
                  </a:cubicBezTo>
                  <a:cubicBezTo>
                    <a:pt x="111" y="75"/>
                    <a:pt x="111" y="76"/>
                    <a:pt x="110" y="77"/>
                  </a:cubicBezTo>
                  <a:cubicBezTo>
                    <a:pt x="109" y="78"/>
                    <a:pt x="109" y="78"/>
                    <a:pt x="108" y="79"/>
                  </a:cubicBezTo>
                  <a:cubicBezTo>
                    <a:pt x="107" y="79"/>
                    <a:pt x="107" y="79"/>
                    <a:pt x="107" y="79"/>
                  </a:cubicBezTo>
                  <a:cubicBezTo>
                    <a:pt x="105" y="81"/>
                    <a:pt x="105" y="80"/>
                    <a:pt x="104" y="83"/>
                  </a:cubicBezTo>
                  <a:cubicBezTo>
                    <a:pt x="104" y="86"/>
                    <a:pt x="104" y="84"/>
                    <a:pt x="105" y="91"/>
                  </a:cubicBezTo>
                  <a:cubicBezTo>
                    <a:pt x="106" y="91"/>
                    <a:pt x="106" y="91"/>
                    <a:pt x="106" y="91"/>
                  </a:cubicBezTo>
                  <a:cubicBezTo>
                    <a:pt x="106" y="91"/>
                    <a:pt x="106" y="91"/>
                    <a:pt x="106" y="91"/>
                  </a:cubicBezTo>
                  <a:cubicBezTo>
                    <a:pt x="106" y="92"/>
                    <a:pt x="106" y="92"/>
                    <a:pt x="106" y="92"/>
                  </a:cubicBezTo>
                  <a:cubicBezTo>
                    <a:pt x="105" y="93"/>
                    <a:pt x="103" y="94"/>
                    <a:pt x="102" y="96"/>
                  </a:cubicBezTo>
                  <a:cubicBezTo>
                    <a:pt x="100" y="97"/>
                    <a:pt x="100" y="97"/>
                    <a:pt x="100" y="97"/>
                  </a:cubicBezTo>
                  <a:cubicBezTo>
                    <a:pt x="96" y="102"/>
                    <a:pt x="98" y="112"/>
                    <a:pt x="77" y="114"/>
                  </a:cubicBezTo>
                  <a:cubicBezTo>
                    <a:pt x="75" y="115"/>
                    <a:pt x="75" y="115"/>
                    <a:pt x="75" y="115"/>
                  </a:cubicBezTo>
                  <a:cubicBezTo>
                    <a:pt x="72" y="115"/>
                    <a:pt x="73" y="115"/>
                    <a:pt x="70" y="115"/>
                  </a:cubicBezTo>
                  <a:cubicBezTo>
                    <a:pt x="66" y="118"/>
                    <a:pt x="66" y="118"/>
                    <a:pt x="66" y="118"/>
                  </a:cubicBezTo>
                  <a:cubicBezTo>
                    <a:pt x="51" y="121"/>
                    <a:pt x="61" y="120"/>
                    <a:pt x="51" y="123"/>
                  </a:cubicBezTo>
                  <a:cubicBezTo>
                    <a:pt x="49" y="123"/>
                    <a:pt x="49" y="123"/>
                    <a:pt x="49" y="123"/>
                  </a:cubicBezTo>
                  <a:cubicBezTo>
                    <a:pt x="48" y="122"/>
                    <a:pt x="48" y="122"/>
                    <a:pt x="48" y="122"/>
                  </a:cubicBezTo>
                  <a:cubicBezTo>
                    <a:pt x="44" y="123"/>
                    <a:pt x="46" y="122"/>
                    <a:pt x="43" y="122"/>
                  </a:cubicBezTo>
                  <a:cubicBezTo>
                    <a:pt x="37" y="126"/>
                    <a:pt x="35" y="126"/>
                    <a:pt x="29" y="132"/>
                  </a:cubicBezTo>
                  <a:cubicBezTo>
                    <a:pt x="24" y="135"/>
                    <a:pt x="22" y="135"/>
                    <a:pt x="20" y="136"/>
                  </a:cubicBezTo>
                  <a:cubicBezTo>
                    <a:pt x="19" y="138"/>
                    <a:pt x="17" y="141"/>
                    <a:pt x="17" y="143"/>
                  </a:cubicBezTo>
                  <a:cubicBezTo>
                    <a:pt x="16" y="144"/>
                    <a:pt x="16" y="144"/>
                    <a:pt x="16" y="144"/>
                  </a:cubicBezTo>
                  <a:cubicBezTo>
                    <a:pt x="14" y="144"/>
                    <a:pt x="15" y="144"/>
                    <a:pt x="14" y="144"/>
                  </a:cubicBezTo>
                  <a:cubicBezTo>
                    <a:pt x="14" y="142"/>
                    <a:pt x="14" y="142"/>
                    <a:pt x="14" y="142"/>
                  </a:cubicBezTo>
                  <a:cubicBezTo>
                    <a:pt x="13" y="141"/>
                    <a:pt x="13" y="141"/>
                    <a:pt x="13" y="141"/>
                  </a:cubicBezTo>
                  <a:cubicBezTo>
                    <a:pt x="14" y="137"/>
                    <a:pt x="14" y="137"/>
                    <a:pt x="14" y="137"/>
                  </a:cubicBezTo>
                  <a:cubicBezTo>
                    <a:pt x="14" y="136"/>
                    <a:pt x="14" y="136"/>
                    <a:pt x="14" y="136"/>
                  </a:cubicBezTo>
                  <a:cubicBezTo>
                    <a:pt x="12" y="137"/>
                    <a:pt x="13" y="137"/>
                    <a:pt x="12" y="138"/>
                  </a:cubicBezTo>
                  <a:cubicBezTo>
                    <a:pt x="10" y="144"/>
                    <a:pt x="10" y="142"/>
                    <a:pt x="9" y="146"/>
                  </a:cubicBezTo>
                  <a:cubicBezTo>
                    <a:pt x="11" y="150"/>
                    <a:pt x="10" y="149"/>
                    <a:pt x="10" y="156"/>
                  </a:cubicBezTo>
                  <a:cubicBezTo>
                    <a:pt x="6" y="161"/>
                    <a:pt x="6" y="162"/>
                    <a:pt x="6" y="168"/>
                  </a:cubicBezTo>
                  <a:cubicBezTo>
                    <a:pt x="11" y="179"/>
                    <a:pt x="10" y="178"/>
                    <a:pt x="15" y="186"/>
                  </a:cubicBezTo>
                  <a:cubicBezTo>
                    <a:pt x="15" y="189"/>
                    <a:pt x="15" y="187"/>
                    <a:pt x="15" y="191"/>
                  </a:cubicBezTo>
                  <a:cubicBezTo>
                    <a:pt x="14" y="192"/>
                    <a:pt x="14" y="192"/>
                    <a:pt x="14" y="192"/>
                  </a:cubicBezTo>
                  <a:cubicBezTo>
                    <a:pt x="13" y="192"/>
                    <a:pt x="13" y="192"/>
                    <a:pt x="13" y="192"/>
                  </a:cubicBezTo>
                  <a:cubicBezTo>
                    <a:pt x="12" y="191"/>
                    <a:pt x="12" y="191"/>
                    <a:pt x="12" y="191"/>
                  </a:cubicBezTo>
                  <a:cubicBezTo>
                    <a:pt x="12" y="191"/>
                    <a:pt x="12" y="191"/>
                    <a:pt x="12" y="191"/>
                  </a:cubicBezTo>
                  <a:cubicBezTo>
                    <a:pt x="11" y="188"/>
                    <a:pt x="11" y="188"/>
                    <a:pt x="11" y="188"/>
                  </a:cubicBezTo>
                  <a:cubicBezTo>
                    <a:pt x="11" y="188"/>
                    <a:pt x="11" y="188"/>
                    <a:pt x="11" y="188"/>
                  </a:cubicBezTo>
                  <a:cubicBezTo>
                    <a:pt x="10" y="189"/>
                    <a:pt x="10" y="189"/>
                    <a:pt x="10" y="189"/>
                  </a:cubicBezTo>
                  <a:cubicBezTo>
                    <a:pt x="10" y="189"/>
                    <a:pt x="10" y="189"/>
                    <a:pt x="10" y="189"/>
                  </a:cubicBezTo>
                  <a:cubicBezTo>
                    <a:pt x="9" y="189"/>
                    <a:pt x="9" y="189"/>
                    <a:pt x="9" y="189"/>
                  </a:cubicBezTo>
                  <a:cubicBezTo>
                    <a:pt x="9" y="188"/>
                    <a:pt x="9" y="188"/>
                    <a:pt x="9" y="188"/>
                  </a:cubicBezTo>
                  <a:cubicBezTo>
                    <a:pt x="9" y="187"/>
                    <a:pt x="9" y="186"/>
                    <a:pt x="9" y="185"/>
                  </a:cubicBezTo>
                  <a:cubicBezTo>
                    <a:pt x="8" y="184"/>
                    <a:pt x="8" y="184"/>
                    <a:pt x="7" y="183"/>
                  </a:cubicBezTo>
                  <a:cubicBezTo>
                    <a:pt x="6" y="182"/>
                    <a:pt x="6" y="182"/>
                    <a:pt x="6" y="182"/>
                  </a:cubicBezTo>
                  <a:cubicBezTo>
                    <a:pt x="6" y="183"/>
                    <a:pt x="6" y="183"/>
                    <a:pt x="6" y="183"/>
                  </a:cubicBezTo>
                  <a:cubicBezTo>
                    <a:pt x="6" y="184"/>
                    <a:pt x="6" y="184"/>
                    <a:pt x="6" y="184"/>
                  </a:cubicBezTo>
                  <a:cubicBezTo>
                    <a:pt x="7" y="187"/>
                    <a:pt x="7" y="186"/>
                    <a:pt x="8" y="189"/>
                  </a:cubicBezTo>
                  <a:cubicBezTo>
                    <a:pt x="9" y="190"/>
                    <a:pt x="9" y="190"/>
                    <a:pt x="9" y="190"/>
                  </a:cubicBezTo>
                  <a:cubicBezTo>
                    <a:pt x="10" y="191"/>
                    <a:pt x="10" y="191"/>
                    <a:pt x="10" y="191"/>
                  </a:cubicBezTo>
                  <a:cubicBezTo>
                    <a:pt x="11" y="192"/>
                    <a:pt x="11" y="192"/>
                    <a:pt x="11" y="192"/>
                  </a:cubicBezTo>
                  <a:cubicBezTo>
                    <a:pt x="11" y="194"/>
                    <a:pt x="11" y="194"/>
                    <a:pt x="11" y="194"/>
                  </a:cubicBezTo>
                  <a:cubicBezTo>
                    <a:pt x="10" y="195"/>
                    <a:pt x="10" y="194"/>
                    <a:pt x="9" y="195"/>
                  </a:cubicBezTo>
                  <a:cubicBezTo>
                    <a:pt x="8" y="194"/>
                    <a:pt x="8" y="194"/>
                    <a:pt x="8" y="194"/>
                  </a:cubicBezTo>
                  <a:cubicBezTo>
                    <a:pt x="7" y="192"/>
                    <a:pt x="7" y="192"/>
                    <a:pt x="6" y="189"/>
                  </a:cubicBezTo>
                  <a:cubicBezTo>
                    <a:pt x="5" y="188"/>
                    <a:pt x="5" y="188"/>
                    <a:pt x="5" y="188"/>
                  </a:cubicBezTo>
                  <a:cubicBezTo>
                    <a:pt x="5" y="189"/>
                    <a:pt x="5" y="189"/>
                    <a:pt x="5" y="189"/>
                  </a:cubicBezTo>
                  <a:cubicBezTo>
                    <a:pt x="5" y="190"/>
                    <a:pt x="5" y="190"/>
                    <a:pt x="5" y="190"/>
                  </a:cubicBezTo>
                  <a:cubicBezTo>
                    <a:pt x="5" y="190"/>
                    <a:pt x="5" y="190"/>
                    <a:pt x="5" y="190"/>
                  </a:cubicBezTo>
                  <a:cubicBezTo>
                    <a:pt x="5" y="190"/>
                    <a:pt x="5" y="190"/>
                    <a:pt x="5" y="190"/>
                  </a:cubicBezTo>
                  <a:cubicBezTo>
                    <a:pt x="4" y="190"/>
                    <a:pt x="4" y="190"/>
                    <a:pt x="4" y="190"/>
                  </a:cubicBezTo>
                  <a:cubicBezTo>
                    <a:pt x="3" y="190"/>
                    <a:pt x="3" y="190"/>
                    <a:pt x="3" y="190"/>
                  </a:cubicBezTo>
                  <a:cubicBezTo>
                    <a:pt x="18" y="211"/>
                    <a:pt x="12" y="204"/>
                    <a:pt x="14" y="213"/>
                  </a:cubicBezTo>
                  <a:cubicBezTo>
                    <a:pt x="16" y="216"/>
                    <a:pt x="18" y="218"/>
                    <a:pt x="19" y="221"/>
                  </a:cubicBezTo>
                  <a:cubicBezTo>
                    <a:pt x="19" y="222"/>
                    <a:pt x="19" y="222"/>
                    <a:pt x="19" y="222"/>
                  </a:cubicBezTo>
                  <a:cubicBezTo>
                    <a:pt x="19" y="224"/>
                    <a:pt x="19" y="224"/>
                    <a:pt x="19" y="224"/>
                  </a:cubicBezTo>
                  <a:cubicBezTo>
                    <a:pt x="22" y="227"/>
                    <a:pt x="22" y="227"/>
                    <a:pt x="22" y="227"/>
                  </a:cubicBezTo>
                  <a:cubicBezTo>
                    <a:pt x="26" y="240"/>
                    <a:pt x="18" y="236"/>
                    <a:pt x="31" y="260"/>
                  </a:cubicBezTo>
                  <a:cubicBezTo>
                    <a:pt x="32" y="264"/>
                    <a:pt x="32" y="268"/>
                    <a:pt x="32" y="272"/>
                  </a:cubicBezTo>
                  <a:cubicBezTo>
                    <a:pt x="31" y="272"/>
                    <a:pt x="31" y="272"/>
                    <a:pt x="31" y="272"/>
                  </a:cubicBezTo>
                  <a:cubicBezTo>
                    <a:pt x="31" y="273"/>
                    <a:pt x="31" y="273"/>
                    <a:pt x="31" y="273"/>
                  </a:cubicBezTo>
                  <a:cubicBezTo>
                    <a:pt x="31" y="278"/>
                    <a:pt x="31" y="277"/>
                    <a:pt x="31" y="280"/>
                  </a:cubicBezTo>
                  <a:cubicBezTo>
                    <a:pt x="30" y="283"/>
                    <a:pt x="31" y="282"/>
                    <a:pt x="29" y="284"/>
                  </a:cubicBezTo>
                  <a:cubicBezTo>
                    <a:pt x="28" y="286"/>
                    <a:pt x="28" y="286"/>
                    <a:pt x="28" y="286"/>
                  </a:cubicBezTo>
                  <a:cubicBezTo>
                    <a:pt x="26" y="286"/>
                    <a:pt x="26" y="286"/>
                    <a:pt x="26" y="286"/>
                  </a:cubicBezTo>
                  <a:cubicBezTo>
                    <a:pt x="24" y="285"/>
                    <a:pt x="25" y="285"/>
                    <a:pt x="24" y="284"/>
                  </a:cubicBezTo>
                  <a:cubicBezTo>
                    <a:pt x="23" y="289"/>
                    <a:pt x="23" y="287"/>
                    <a:pt x="23" y="291"/>
                  </a:cubicBezTo>
                  <a:cubicBezTo>
                    <a:pt x="24" y="293"/>
                    <a:pt x="24" y="292"/>
                    <a:pt x="24" y="294"/>
                  </a:cubicBezTo>
                  <a:cubicBezTo>
                    <a:pt x="25" y="295"/>
                    <a:pt x="25" y="295"/>
                    <a:pt x="25" y="295"/>
                  </a:cubicBezTo>
                  <a:cubicBezTo>
                    <a:pt x="26" y="295"/>
                    <a:pt x="26" y="295"/>
                    <a:pt x="26" y="295"/>
                  </a:cubicBezTo>
                  <a:cubicBezTo>
                    <a:pt x="27" y="295"/>
                    <a:pt x="27" y="295"/>
                    <a:pt x="27" y="295"/>
                  </a:cubicBezTo>
                  <a:cubicBezTo>
                    <a:pt x="32" y="297"/>
                    <a:pt x="31" y="297"/>
                    <a:pt x="35" y="301"/>
                  </a:cubicBezTo>
                  <a:cubicBezTo>
                    <a:pt x="38" y="303"/>
                    <a:pt x="37" y="302"/>
                    <a:pt x="41" y="304"/>
                  </a:cubicBezTo>
                  <a:cubicBezTo>
                    <a:pt x="51" y="306"/>
                    <a:pt x="42" y="304"/>
                    <a:pt x="53" y="306"/>
                  </a:cubicBezTo>
                  <a:cubicBezTo>
                    <a:pt x="53" y="306"/>
                    <a:pt x="58" y="304"/>
                    <a:pt x="59" y="304"/>
                  </a:cubicBezTo>
                  <a:cubicBezTo>
                    <a:pt x="64" y="300"/>
                    <a:pt x="62" y="302"/>
                    <a:pt x="67" y="297"/>
                  </a:cubicBezTo>
                  <a:cubicBezTo>
                    <a:pt x="70" y="297"/>
                    <a:pt x="69" y="297"/>
                    <a:pt x="71" y="297"/>
                  </a:cubicBezTo>
                  <a:cubicBezTo>
                    <a:pt x="74" y="296"/>
                    <a:pt x="74" y="296"/>
                    <a:pt x="74" y="296"/>
                  </a:cubicBezTo>
                  <a:cubicBezTo>
                    <a:pt x="76" y="292"/>
                    <a:pt x="76" y="292"/>
                    <a:pt x="76" y="292"/>
                  </a:cubicBezTo>
                  <a:cubicBezTo>
                    <a:pt x="77" y="291"/>
                    <a:pt x="76" y="291"/>
                    <a:pt x="78" y="290"/>
                  </a:cubicBezTo>
                  <a:cubicBezTo>
                    <a:pt x="82" y="290"/>
                    <a:pt x="82" y="290"/>
                    <a:pt x="82" y="290"/>
                  </a:cubicBezTo>
                  <a:cubicBezTo>
                    <a:pt x="84" y="290"/>
                    <a:pt x="84" y="290"/>
                    <a:pt x="84" y="290"/>
                  </a:cubicBezTo>
                  <a:cubicBezTo>
                    <a:pt x="89" y="288"/>
                    <a:pt x="99" y="288"/>
                    <a:pt x="103" y="289"/>
                  </a:cubicBezTo>
                  <a:cubicBezTo>
                    <a:pt x="104" y="291"/>
                    <a:pt x="104" y="291"/>
                    <a:pt x="104" y="291"/>
                  </a:cubicBezTo>
                  <a:cubicBezTo>
                    <a:pt x="110" y="289"/>
                    <a:pt x="111" y="289"/>
                    <a:pt x="114" y="289"/>
                  </a:cubicBezTo>
                  <a:cubicBezTo>
                    <a:pt x="116" y="291"/>
                    <a:pt x="116" y="291"/>
                    <a:pt x="116" y="291"/>
                  </a:cubicBezTo>
                  <a:cubicBezTo>
                    <a:pt x="117" y="289"/>
                    <a:pt x="117" y="289"/>
                    <a:pt x="117" y="289"/>
                  </a:cubicBezTo>
                  <a:cubicBezTo>
                    <a:pt x="119" y="290"/>
                    <a:pt x="119" y="290"/>
                    <a:pt x="119" y="290"/>
                  </a:cubicBezTo>
                  <a:cubicBezTo>
                    <a:pt x="121" y="289"/>
                    <a:pt x="121" y="289"/>
                    <a:pt x="121" y="289"/>
                  </a:cubicBezTo>
                  <a:cubicBezTo>
                    <a:pt x="124" y="284"/>
                    <a:pt x="123" y="285"/>
                    <a:pt x="126" y="279"/>
                  </a:cubicBezTo>
                  <a:cubicBezTo>
                    <a:pt x="127" y="278"/>
                    <a:pt x="127" y="278"/>
                    <a:pt x="127" y="278"/>
                  </a:cubicBezTo>
                  <a:cubicBezTo>
                    <a:pt x="129" y="277"/>
                    <a:pt x="129" y="277"/>
                    <a:pt x="129" y="277"/>
                  </a:cubicBezTo>
                  <a:cubicBezTo>
                    <a:pt x="131" y="277"/>
                    <a:pt x="130" y="277"/>
                    <a:pt x="133" y="276"/>
                  </a:cubicBezTo>
                  <a:cubicBezTo>
                    <a:pt x="146" y="268"/>
                    <a:pt x="136" y="275"/>
                    <a:pt x="146" y="268"/>
                  </a:cubicBezTo>
                  <a:cubicBezTo>
                    <a:pt x="149" y="267"/>
                    <a:pt x="149" y="267"/>
                    <a:pt x="149" y="267"/>
                  </a:cubicBezTo>
                  <a:cubicBezTo>
                    <a:pt x="157" y="268"/>
                    <a:pt x="163" y="270"/>
                    <a:pt x="180" y="260"/>
                  </a:cubicBezTo>
                  <a:cubicBezTo>
                    <a:pt x="190" y="258"/>
                    <a:pt x="197" y="259"/>
                    <a:pt x="201" y="259"/>
                  </a:cubicBezTo>
                  <a:cubicBezTo>
                    <a:pt x="204" y="258"/>
                    <a:pt x="201" y="259"/>
                    <a:pt x="205" y="257"/>
                  </a:cubicBezTo>
                  <a:cubicBezTo>
                    <a:pt x="209" y="258"/>
                    <a:pt x="209" y="259"/>
                    <a:pt x="217" y="264"/>
                  </a:cubicBezTo>
                  <a:cubicBezTo>
                    <a:pt x="218" y="264"/>
                    <a:pt x="218" y="264"/>
                    <a:pt x="218" y="264"/>
                  </a:cubicBezTo>
                  <a:cubicBezTo>
                    <a:pt x="222" y="263"/>
                    <a:pt x="222" y="263"/>
                    <a:pt x="222" y="263"/>
                  </a:cubicBezTo>
                  <a:cubicBezTo>
                    <a:pt x="223" y="264"/>
                    <a:pt x="223" y="264"/>
                    <a:pt x="223" y="264"/>
                  </a:cubicBezTo>
                  <a:cubicBezTo>
                    <a:pt x="228" y="267"/>
                    <a:pt x="228" y="267"/>
                    <a:pt x="228" y="267"/>
                  </a:cubicBezTo>
                  <a:cubicBezTo>
                    <a:pt x="231" y="267"/>
                    <a:pt x="230" y="267"/>
                    <a:pt x="232" y="267"/>
                  </a:cubicBezTo>
                  <a:cubicBezTo>
                    <a:pt x="233" y="267"/>
                    <a:pt x="233" y="267"/>
                    <a:pt x="233" y="267"/>
                  </a:cubicBezTo>
                  <a:cubicBezTo>
                    <a:pt x="234" y="268"/>
                    <a:pt x="234" y="268"/>
                    <a:pt x="234" y="268"/>
                  </a:cubicBezTo>
                  <a:cubicBezTo>
                    <a:pt x="236" y="270"/>
                    <a:pt x="236" y="270"/>
                    <a:pt x="236" y="270"/>
                  </a:cubicBezTo>
                  <a:cubicBezTo>
                    <a:pt x="239" y="271"/>
                    <a:pt x="239" y="271"/>
                    <a:pt x="239" y="271"/>
                  </a:cubicBezTo>
                  <a:cubicBezTo>
                    <a:pt x="240" y="273"/>
                    <a:pt x="240" y="273"/>
                    <a:pt x="240" y="273"/>
                  </a:cubicBezTo>
                  <a:cubicBezTo>
                    <a:pt x="239" y="274"/>
                    <a:pt x="239" y="274"/>
                    <a:pt x="239" y="274"/>
                  </a:cubicBezTo>
                  <a:cubicBezTo>
                    <a:pt x="238" y="274"/>
                    <a:pt x="239" y="274"/>
                    <a:pt x="238" y="274"/>
                  </a:cubicBezTo>
                  <a:cubicBezTo>
                    <a:pt x="239" y="277"/>
                    <a:pt x="239" y="277"/>
                    <a:pt x="239" y="277"/>
                  </a:cubicBezTo>
                  <a:cubicBezTo>
                    <a:pt x="240" y="280"/>
                    <a:pt x="240" y="280"/>
                    <a:pt x="240" y="280"/>
                  </a:cubicBezTo>
                  <a:cubicBezTo>
                    <a:pt x="244" y="280"/>
                    <a:pt x="244" y="280"/>
                    <a:pt x="244" y="280"/>
                  </a:cubicBezTo>
                  <a:cubicBezTo>
                    <a:pt x="245" y="281"/>
                    <a:pt x="245" y="281"/>
                    <a:pt x="245" y="281"/>
                  </a:cubicBezTo>
                  <a:cubicBezTo>
                    <a:pt x="246" y="282"/>
                    <a:pt x="246" y="282"/>
                    <a:pt x="246" y="282"/>
                  </a:cubicBezTo>
                  <a:cubicBezTo>
                    <a:pt x="246" y="284"/>
                    <a:pt x="246" y="283"/>
                    <a:pt x="247" y="286"/>
                  </a:cubicBezTo>
                  <a:cubicBezTo>
                    <a:pt x="249" y="288"/>
                    <a:pt x="248" y="287"/>
                    <a:pt x="250" y="289"/>
                  </a:cubicBezTo>
                  <a:cubicBezTo>
                    <a:pt x="251" y="291"/>
                    <a:pt x="253" y="297"/>
                    <a:pt x="253" y="299"/>
                  </a:cubicBezTo>
                  <a:cubicBezTo>
                    <a:pt x="253" y="299"/>
                    <a:pt x="253" y="299"/>
                    <a:pt x="253" y="299"/>
                  </a:cubicBezTo>
                  <a:cubicBezTo>
                    <a:pt x="252" y="299"/>
                    <a:pt x="252" y="299"/>
                    <a:pt x="252" y="299"/>
                  </a:cubicBezTo>
                  <a:cubicBezTo>
                    <a:pt x="251" y="298"/>
                    <a:pt x="252" y="298"/>
                    <a:pt x="251" y="297"/>
                  </a:cubicBezTo>
                  <a:cubicBezTo>
                    <a:pt x="250" y="297"/>
                    <a:pt x="250" y="297"/>
                    <a:pt x="250" y="297"/>
                  </a:cubicBezTo>
                  <a:cubicBezTo>
                    <a:pt x="250" y="298"/>
                    <a:pt x="250" y="298"/>
                    <a:pt x="250" y="298"/>
                  </a:cubicBezTo>
                  <a:cubicBezTo>
                    <a:pt x="249" y="299"/>
                    <a:pt x="249" y="299"/>
                    <a:pt x="249" y="299"/>
                  </a:cubicBezTo>
                  <a:cubicBezTo>
                    <a:pt x="250" y="298"/>
                    <a:pt x="250" y="298"/>
                    <a:pt x="250" y="298"/>
                  </a:cubicBezTo>
                  <a:cubicBezTo>
                    <a:pt x="251" y="299"/>
                    <a:pt x="251" y="299"/>
                    <a:pt x="251" y="299"/>
                  </a:cubicBezTo>
                  <a:cubicBezTo>
                    <a:pt x="252" y="300"/>
                    <a:pt x="252" y="300"/>
                    <a:pt x="253" y="301"/>
                  </a:cubicBezTo>
                  <a:cubicBezTo>
                    <a:pt x="255" y="303"/>
                    <a:pt x="255" y="303"/>
                    <a:pt x="255" y="303"/>
                  </a:cubicBezTo>
                  <a:cubicBezTo>
                    <a:pt x="256" y="303"/>
                    <a:pt x="256" y="303"/>
                    <a:pt x="257" y="302"/>
                  </a:cubicBezTo>
                  <a:cubicBezTo>
                    <a:pt x="258" y="304"/>
                    <a:pt x="258" y="304"/>
                    <a:pt x="258" y="304"/>
                  </a:cubicBezTo>
                  <a:cubicBezTo>
                    <a:pt x="259" y="304"/>
                    <a:pt x="259" y="304"/>
                    <a:pt x="259" y="304"/>
                  </a:cubicBezTo>
                  <a:cubicBezTo>
                    <a:pt x="259" y="304"/>
                    <a:pt x="259" y="304"/>
                    <a:pt x="259" y="304"/>
                  </a:cubicBezTo>
                  <a:cubicBezTo>
                    <a:pt x="259" y="301"/>
                    <a:pt x="259" y="301"/>
                    <a:pt x="259" y="301"/>
                  </a:cubicBezTo>
                  <a:cubicBezTo>
                    <a:pt x="258" y="301"/>
                    <a:pt x="258" y="301"/>
                    <a:pt x="258" y="301"/>
                  </a:cubicBezTo>
                  <a:cubicBezTo>
                    <a:pt x="258" y="300"/>
                    <a:pt x="258" y="300"/>
                    <a:pt x="258" y="300"/>
                  </a:cubicBezTo>
                  <a:cubicBezTo>
                    <a:pt x="259" y="299"/>
                    <a:pt x="259" y="299"/>
                    <a:pt x="259" y="299"/>
                  </a:cubicBezTo>
                  <a:cubicBezTo>
                    <a:pt x="259" y="298"/>
                    <a:pt x="259" y="298"/>
                    <a:pt x="259" y="298"/>
                  </a:cubicBezTo>
                  <a:cubicBezTo>
                    <a:pt x="261" y="296"/>
                    <a:pt x="260" y="297"/>
                    <a:pt x="264" y="291"/>
                  </a:cubicBezTo>
                  <a:cubicBezTo>
                    <a:pt x="265" y="290"/>
                    <a:pt x="265" y="291"/>
                    <a:pt x="266" y="289"/>
                  </a:cubicBezTo>
                  <a:cubicBezTo>
                    <a:pt x="271" y="287"/>
                    <a:pt x="270" y="287"/>
                    <a:pt x="272" y="287"/>
                  </a:cubicBezTo>
                  <a:cubicBezTo>
                    <a:pt x="273" y="286"/>
                    <a:pt x="273" y="286"/>
                    <a:pt x="273" y="286"/>
                  </a:cubicBezTo>
                  <a:cubicBezTo>
                    <a:pt x="275" y="282"/>
                    <a:pt x="274" y="284"/>
                    <a:pt x="276" y="280"/>
                  </a:cubicBezTo>
                  <a:cubicBezTo>
                    <a:pt x="277" y="278"/>
                    <a:pt x="276" y="279"/>
                    <a:pt x="278" y="277"/>
                  </a:cubicBezTo>
                  <a:cubicBezTo>
                    <a:pt x="279" y="275"/>
                    <a:pt x="279" y="275"/>
                    <a:pt x="279" y="275"/>
                  </a:cubicBezTo>
                  <a:cubicBezTo>
                    <a:pt x="279" y="273"/>
                    <a:pt x="279" y="274"/>
                    <a:pt x="279" y="272"/>
                  </a:cubicBezTo>
                  <a:cubicBezTo>
                    <a:pt x="281" y="273"/>
                    <a:pt x="280" y="273"/>
                    <a:pt x="282" y="279"/>
                  </a:cubicBezTo>
                  <a:cubicBezTo>
                    <a:pt x="281" y="280"/>
                    <a:pt x="281" y="280"/>
                    <a:pt x="281" y="280"/>
                  </a:cubicBezTo>
                  <a:cubicBezTo>
                    <a:pt x="280" y="280"/>
                    <a:pt x="280" y="280"/>
                    <a:pt x="280" y="280"/>
                  </a:cubicBezTo>
                  <a:cubicBezTo>
                    <a:pt x="280" y="284"/>
                    <a:pt x="281" y="281"/>
                    <a:pt x="281" y="285"/>
                  </a:cubicBezTo>
                  <a:cubicBezTo>
                    <a:pt x="278" y="288"/>
                    <a:pt x="278" y="288"/>
                    <a:pt x="276" y="293"/>
                  </a:cubicBezTo>
                  <a:cubicBezTo>
                    <a:pt x="276" y="296"/>
                    <a:pt x="275" y="295"/>
                    <a:pt x="276" y="299"/>
                  </a:cubicBezTo>
                  <a:cubicBezTo>
                    <a:pt x="276" y="302"/>
                    <a:pt x="276" y="301"/>
                    <a:pt x="275" y="303"/>
                  </a:cubicBezTo>
                  <a:cubicBezTo>
                    <a:pt x="274" y="303"/>
                    <a:pt x="272" y="303"/>
                    <a:pt x="271" y="303"/>
                  </a:cubicBezTo>
                  <a:cubicBezTo>
                    <a:pt x="269" y="308"/>
                    <a:pt x="269" y="308"/>
                    <a:pt x="269" y="308"/>
                  </a:cubicBezTo>
                  <a:cubicBezTo>
                    <a:pt x="270" y="308"/>
                    <a:pt x="270" y="308"/>
                    <a:pt x="270" y="308"/>
                  </a:cubicBezTo>
                  <a:cubicBezTo>
                    <a:pt x="271" y="308"/>
                    <a:pt x="271" y="308"/>
                    <a:pt x="271" y="308"/>
                  </a:cubicBezTo>
                  <a:cubicBezTo>
                    <a:pt x="272" y="308"/>
                    <a:pt x="272" y="308"/>
                    <a:pt x="272" y="308"/>
                  </a:cubicBezTo>
                  <a:cubicBezTo>
                    <a:pt x="274" y="307"/>
                    <a:pt x="273" y="307"/>
                    <a:pt x="276" y="306"/>
                  </a:cubicBezTo>
                  <a:cubicBezTo>
                    <a:pt x="277" y="306"/>
                    <a:pt x="277" y="306"/>
                    <a:pt x="278" y="306"/>
                  </a:cubicBezTo>
                  <a:cubicBezTo>
                    <a:pt x="281" y="299"/>
                    <a:pt x="280" y="302"/>
                    <a:pt x="281" y="297"/>
                  </a:cubicBezTo>
                  <a:cubicBezTo>
                    <a:pt x="282" y="295"/>
                    <a:pt x="282" y="295"/>
                    <a:pt x="282" y="295"/>
                  </a:cubicBezTo>
                  <a:cubicBezTo>
                    <a:pt x="282" y="294"/>
                    <a:pt x="282" y="294"/>
                    <a:pt x="283" y="293"/>
                  </a:cubicBezTo>
                  <a:cubicBezTo>
                    <a:pt x="283" y="294"/>
                    <a:pt x="287" y="300"/>
                    <a:pt x="287" y="301"/>
                  </a:cubicBezTo>
                  <a:cubicBezTo>
                    <a:pt x="288" y="305"/>
                    <a:pt x="288" y="305"/>
                    <a:pt x="288" y="305"/>
                  </a:cubicBezTo>
                  <a:cubicBezTo>
                    <a:pt x="286" y="309"/>
                    <a:pt x="286" y="309"/>
                    <a:pt x="286" y="309"/>
                  </a:cubicBezTo>
                  <a:cubicBezTo>
                    <a:pt x="285" y="310"/>
                    <a:pt x="286" y="310"/>
                    <a:pt x="285" y="311"/>
                  </a:cubicBezTo>
                  <a:cubicBezTo>
                    <a:pt x="284" y="313"/>
                    <a:pt x="284" y="313"/>
                    <a:pt x="284" y="313"/>
                  </a:cubicBezTo>
                  <a:cubicBezTo>
                    <a:pt x="286" y="313"/>
                    <a:pt x="286" y="313"/>
                    <a:pt x="288" y="313"/>
                  </a:cubicBezTo>
                  <a:cubicBezTo>
                    <a:pt x="288" y="313"/>
                    <a:pt x="290" y="312"/>
                    <a:pt x="290" y="312"/>
                  </a:cubicBezTo>
                  <a:cubicBezTo>
                    <a:pt x="292" y="312"/>
                    <a:pt x="292" y="312"/>
                    <a:pt x="292" y="312"/>
                  </a:cubicBezTo>
                  <a:cubicBezTo>
                    <a:pt x="292" y="311"/>
                    <a:pt x="292" y="311"/>
                    <a:pt x="292" y="311"/>
                  </a:cubicBezTo>
                  <a:cubicBezTo>
                    <a:pt x="295" y="309"/>
                    <a:pt x="292" y="310"/>
                    <a:pt x="295" y="309"/>
                  </a:cubicBezTo>
                  <a:cubicBezTo>
                    <a:pt x="296" y="309"/>
                    <a:pt x="296" y="309"/>
                    <a:pt x="296" y="309"/>
                  </a:cubicBezTo>
                  <a:cubicBezTo>
                    <a:pt x="296" y="310"/>
                    <a:pt x="296" y="310"/>
                    <a:pt x="297" y="310"/>
                  </a:cubicBezTo>
                  <a:cubicBezTo>
                    <a:pt x="296" y="311"/>
                    <a:pt x="296" y="311"/>
                    <a:pt x="296" y="311"/>
                  </a:cubicBezTo>
                  <a:cubicBezTo>
                    <a:pt x="296" y="313"/>
                    <a:pt x="296" y="313"/>
                    <a:pt x="296" y="313"/>
                  </a:cubicBezTo>
                  <a:cubicBezTo>
                    <a:pt x="296" y="312"/>
                    <a:pt x="296" y="312"/>
                    <a:pt x="296" y="312"/>
                  </a:cubicBezTo>
                  <a:cubicBezTo>
                    <a:pt x="295" y="311"/>
                    <a:pt x="295" y="311"/>
                    <a:pt x="295" y="311"/>
                  </a:cubicBezTo>
                  <a:cubicBezTo>
                    <a:pt x="294" y="312"/>
                    <a:pt x="294" y="312"/>
                    <a:pt x="294" y="312"/>
                  </a:cubicBezTo>
                  <a:cubicBezTo>
                    <a:pt x="294" y="313"/>
                    <a:pt x="294" y="313"/>
                    <a:pt x="294" y="313"/>
                  </a:cubicBezTo>
                  <a:cubicBezTo>
                    <a:pt x="293" y="312"/>
                    <a:pt x="293" y="312"/>
                    <a:pt x="293" y="312"/>
                  </a:cubicBezTo>
                  <a:cubicBezTo>
                    <a:pt x="293" y="313"/>
                    <a:pt x="293" y="313"/>
                    <a:pt x="293" y="314"/>
                  </a:cubicBezTo>
                  <a:cubicBezTo>
                    <a:pt x="299" y="319"/>
                    <a:pt x="300" y="320"/>
                    <a:pt x="303" y="327"/>
                  </a:cubicBezTo>
                  <a:cubicBezTo>
                    <a:pt x="303" y="328"/>
                    <a:pt x="302" y="331"/>
                    <a:pt x="301" y="333"/>
                  </a:cubicBezTo>
                  <a:cubicBezTo>
                    <a:pt x="301" y="334"/>
                    <a:pt x="301" y="334"/>
                    <a:pt x="301" y="334"/>
                  </a:cubicBezTo>
                  <a:cubicBezTo>
                    <a:pt x="302" y="335"/>
                    <a:pt x="302" y="335"/>
                    <a:pt x="302" y="335"/>
                  </a:cubicBezTo>
                  <a:cubicBezTo>
                    <a:pt x="305" y="341"/>
                    <a:pt x="305" y="337"/>
                    <a:pt x="309" y="345"/>
                  </a:cubicBezTo>
                  <a:cubicBezTo>
                    <a:pt x="311" y="346"/>
                    <a:pt x="311" y="346"/>
                    <a:pt x="311" y="346"/>
                  </a:cubicBezTo>
                  <a:cubicBezTo>
                    <a:pt x="316" y="347"/>
                    <a:pt x="316" y="347"/>
                    <a:pt x="316" y="347"/>
                  </a:cubicBezTo>
                  <a:cubicBezTo>
                    <a:pt x="318" y="348"/>
                    <a:pt x="318" y="348"/>
                    <a:pt x="318" y="348"/>
                  </a:cubicBezTo>
                  <a:cubicBezTo>
                    <a:pt x="320" y="351"/>
                    <a:pt x="320" y="351"/>
                    <a:pt x="320" y="351"/>
                  </a:cubicBezTo>
                  <a:cubicBezTo>
                    <a:pt x="321" y="351"/>
                    <a:pt x="321" y="351"/>
                    <a:pt x="322" y="352"/>
                  </a:cubicBezTo>
                  <a:cubicBezTo>
                    <a:pt x="324" y="350"/>
                    <a:pt x="324" y="350"/>
                    <a:pt x="324" y="350"/>
                  </a:cubicBezTo>
                  <a:cubicBezTo>
                    <a:pt x="326" y="350"/>
                    <a:pt x="326" y="350"/>
                    <a:pt x="326" y="350"/>
                  </a:cubicBezTo>
                  <a:cubicBezTo>
                    <a:pt x="329" y="352"/>
                    <a:pt x="329" y="352"/>
                    <a:pt x="329" y="352"/>
                  </a:cubicBezTo>
                  <a:cubicBezTo>
                    <a:pt x="331" y="351"/>
                    <a:pt x="331" y="351"/>
                    <a:pt x="331" y="351"/>
                  </a:cubicBezTo>
                  <a:cubicBezTo>
                    <a:pt x="332" y="352"/>
                    <a:pt x="332" y="352"/>
                    <a:pt x="332" y="352"/>
                  </a:cubicBezTo>
                  <a:cubicBezTo>
                    <a:pt x="334" y="353"/>
                    <a:pt x="333" y="352"/>
                    <a:pt x="336" y="354"/>
                  </a:cubicBezTo>
                  <a:cubicBezTo>
                    <a:pt x="339" y="355"/>
                    <a:pt x="339" y="355"/>
                    <a:pt x="339" y="355"/>
                  </a:cubicBezTo>
                  <a:cubicBezTo>
                    <a:pt x="340" y="357"/>
                    <a:pt x="340" y="357"/>
                    <a:pt x="340" y="357"/>
                  </a:cubicBezTo>
                  <a:cubicBezTo>
                    <a:pt x="342" y="357"/>
                    <a:pt x="341" y="357"/>
                    <a:pt x="344" y="358"/>
                  </a:cubicBezTo>
                  <a:cubicBezTo>
                    <a:pt x="350" y="355"/>
                    <a:pt x="349" y="352"/>
                    <a:pt x="355" y="350"/>
                  </a:cubicBezTo>
                  <a:cubicBezTo>
                    <a:pt x="357" y="349"/>
                    <a:pt x="357" y="349"/>
                    <a:pt x="357" y="349"/>
                  </a:cubicBezTo>
                  <a:cubicBezTo>
                    <a:pt x="356" y="348"/>
                    <a:pt x="356" y="348"/>
                    <a:pt x="356" y="348"/>
                  </a:cubicBezTo>
                  <a:cubicBezTo>
                    <a:pt x="355" y="348"/>
                    <a:pt x="355" y="348"/>
                    <a:pt x="355" y="348"/>
                  </a:cubicBezTo>
                  <a:cubicBezTo>
                    <a:pt x="354" y="348"/>
                    <a:pt x="354" y="348"/>
                    <a:pt x="354" y="348"/>
                  </a:cubicBezTo>
                  <a:cubicBezTo>
                    <a:pt x="354" y="348"/>
                    <a:pt x="355" y="347"/>
                    <a:pt x="359" y="345"/>
                  </a:cubicBezTo>
                  <a:cubicBezTo>
                    <a:pt x="360" y="345"/>
                    <a:pt x="360" y="345"/>
                    <a:pt x="362" y="347"/>
                  </a:cubicBezTo>
                  <a:cubicBezTo>
                    <a:pt x="361" y="350"/>
                    <a:pt x="361" y="349"/>
                    <a:pt x="359" y="351"/>
                  </a:cubicBezTo>
                  <a:cubicBezTo>
                    <a:pt x="358" y="351"/>
                    <a:pt x="358" y="351"/>
                    <a:pt x="357" y="351"/>
                  </a:cubicBezTo>
                  <a:cubicBezTo>
                    <a:pt x="359" y="353"/>
                    <a:pt x="358" y="352"/>
                    <a:pt x="360" y="353"/>
                  </a:cubicBezTo>
                  <a:cubicBezTo>
                    <a:pt x="362" y="351"/>
                    <a:pt x="362" y="351"/>
                    <a:pt x="362" y="351"/>
                  </a:cubicBezTo>
                  <a:cubicBezTo>
                    <a:pt x="363" y="350"/>
                    <a:pt x="363" y="350"/>
                    <a:pt x="364" y="349"/>
                  </a:cubicBezTo>
                  <a:cubicBezTo>
                    <a:pt x="364" y="349"/>
                    <a:pt x="364" y="349"/>
                    <a:pt x="364" y="349"/>
                  </a:cubicBezTo>
                  <a:cubicBezTo>
                    <a:pt x="366" y="349"/>
                    <a:pt x="366" y="349"/>
                    <a:pt x="366" y="349"/>
                  </a:cubicBezTo>
                  <a:cubicBezTo>
                    <a:pt x="366" y="351"/>
                    <a:pt x="366" y="350"/>
                    <a:pt x="366" y="352"/>
                  </a:cubicBezTo>
                  <a:cubicBezTo>
                    <a:pt x="366" y="352"/>
                    <a:pt x="366" y="352"/>
                    <a:pt x="366" y="352"/>
                  </a:cubicBezTo>
                  <a:cubicBezTo>
                    <a:pt x="365" y="353"/>
                    <a:pt x="365" y="353"/>
                    <a:pt x="365" y="354"/>
                  </a:cubicBezTo>
                  <a:cubicBezTo>
                    <a:pt x="367" y="355"/>
                    <a:pt x="366" y="355"/>
                    <a:pt x="367" y="355"/>
                  </a:cubicBezTo>
                  <a:cubicBezTo>
                    <a:pt x="368" y="355"/>
                    <a:pt x="368" y="355"/>
                    <a:pt x="369" y="356"/>
                  </a:cubicBezTo>
                  <a:cubicBezTo>
                    <a:pt x="370" y="357"/>
                    <a:pt x="370" y="357"/>
                    <a:pt x="371" y="359"/>
                  </a:cubicBezTo>
                  <a:cubicBezTo>
                    <a:pt x="372" y="358"/>
                    <a:pt x="372" y="358"/>
                    <a:pt x="372" y="358"/>
                  </a:cubicBezTo>
                  <a:cubicBezTo>
                    <a:pt x="373" y="358"/>
                    <a:pt x="373" y="358"/>
                    <a:pt x="373" y="358"/>
                  </a:cubicBezTo>
                  <a:cubicBezTo>
                    <a:pt x="375" y="360"/>
                    <a:pt x="374" y="359"/>
                    <a:pt x="375" y="361"/>
                  </a:cubicBezTo>
                  <a:cubicBezTo>
                    <a:pt x="375" y="362"/>
                    <a:pt x="375" y="362"/>
                    <a:pt x="375" y="362"/>
                  </a:cubicBezTo>
                  <a:cubicBezTo>
                    <a:pt x="376" y="362"/>
                    <a:pt x="376" y="362"/>
                    <a:pt x="376" y="362"/>
                  </a:cubicBezTo>
                  <a:cubicBezTo>
                    <a:pt x="377" y="362"/>
                    <a:pt x="377" y="362"/>
                    <a:pt x="377" y="362"/>
                  </a:cubicBezTo>
                  <a:cubicBezTo>
                    <a:pt x="377" y="361"/>
                    <a:pt x="377" y="361"/>
                    <a:pt x="377" y="361"/>
                  </a:cubicBezTo>
                  <a:cubicBezTo>
                    <a:pt x="377" y="360"/>
                    <a:pt x="377" y="360"/>
                    <a:pt x="377" y="358"/>
                  </a:cubicBezTo>
                  <a:cubicBezTo>
                    <a:pt x="376" y="358"/>
                    <a:pt x="376" y="358"/>
                    <a:pt x="376" y="358"/>
                  </a:cubicBezTo>
                  <a:cubicBezTo>
                    <a:pt x="375" y="359"/>
                    <a:pt x="375" y="359"/>
                    <a:pt x="375" y="359"/>
                  </a:cubicBezTo>
                  <a:cubicBezTo>
                    <a:pt x="375" y="358"/>
                    <a:pt x="375" y="358"/>
                    <a:pt x="374" y="357"/>
                  </a:cubicBezTo>
                  <a:cubicBezTo>
                    <a:pt x="374" y="356"/>
                    <a:pt x="374" y="356"/>
                    <a:pt x="374" y="356"/>
                  </a:cubicBezTo>
                  <a:cubicBezTo>
                    <a:pt x="375" y="356"/>
                    <a:pt x="375" y="356"/>
                    <a:pt x="375" y="356"/>
                  </a:cubicBezTo>
                  <a:cubicBezTo>
                    <a:pt x="376" y="356"/>
                    <a:pt x="379" y="356"/>
                    <a:pt x="381" y="355"/>
                  </a:cubicBezTo>
                  <a:cubicBezTo>
                    <a:pt x="398" y="338"/>
                    <a:pt x="396" y="346"/>
                    <a:pt x="411" y="343"/>
                  </a:cubicBezTo>
                  <a:cubicBezTo>
                    <a:pt x="412" y="342"/>
                    <a:pt x="413" y="341"/>
                    <a:pt x="414" y="340"/>
                  </a:cubicBezTo>
                  <a:cubicBezTo>
                    <a:pt x="416" y="339"/>
                    <a:pt x="416" y="339"/>
                    <a:pt x="416" y="339"/>
                  </a:cubicBezTo>
                  <a:cubicBezTo>
                    <a:pt x="416" y="338"/>
                    <a:pt x="416" y="338"/>
                    <a:pt x="416" y="338"/>
                  </a:cubicBezTo>
                  <a:cubicBezTo>
                    <a:pt x="416" y="337"/>
                    <a:pt x="416" y="337"/>
                    <a:pt x="416" y="336"/>
                  </a:cubicBezTo>
                  <a:cubicBezTo>
                    <a:pt x="416" y="331"/>
                    <a:pt x="418" y="319"/>
                    <a:pt x="419" y="316"/>
                  </a:cubicBezTo>
                  <a:cubicBezTo>
                    <a:pt x="422" y="309"/>
                    <a:pt x="419" y="316"/>
                    <a:pt x="423" y="307"/>
                  </a:cubicBezTo>
                  <a:cubicBezTo>
                    <a:pt x="424" y="307"/>
                    <a:pt x="424" y="307"/>
                    <a:pt x="424" y="307"/>
                  </a:cubicBezTo>
                  <a:cubicBezTo>
                    <a:pt x="424" y="307"/>
                    <a:pt x="424" y="307"/>
                    <a:pt x="424" y="307"/>
                  </a:cubicBezTo>
                  <a:cubicBezTo>
                    <a:pt x="424" y="306"/>
                    <a:pt x="424" y="306"/>
                    <a:pt x="424" y="306"/>
                  </a:cubicBezTo>
                  <a:cubicBezTo>
                    <a:pt x="425" y="306"/>
                    <a:pt x="425" y="306"/>
                    <a:pt x="425" y="306"/>
                  </a:cubicBezTo>
                  <a:cubicBezTo>
                    <a:pt x="424" y="306"/>
                    <a:pt x="424" y="306"/>
                    <a:pt x="424" y="306"/>
                  </a:cubicBezTo>
                  <a:cubicBezTo>
                    <a:pt x="424" y="305"/>
                    <a:pt x="424" y="305"/>
                    <a:pt x="424" y="305"/>
                  </a:cubicBezTo>
                  <a:cubicBezTo>
                    <a:pt x="424" y="305"/>
                    <a:pt x="424" y="305"/>
                    <a:pt x="424" y="305"/>
                  </a:cubicBezTo>
                  <a:cubicBezTo>
                    <a:pt x="425" y="304"/>
                    <a:pt x="425" y="304"/>
                    <a:pt x="425" y="304"/>
                  </a:cubicBezTo>
                  <a:cubicBezTo>
                    <a:pt x="425" y="305"/>
                    <a:pt x="425" y="305"/>
                    <a:pt x="425" y="305"/>
                  </a:cubicBezTo>
                  <a:cubicBezTo>
                    <a:pt x="425" y="304"/>
                    <a:pt x="425" y="304"/>
                    <a:pt x="425" y="304"/>
                  </a:cubicBezTo>
                  <a:cubicBezTo>
                    <a:pt x="426" y="304"/>
                    <a:pt x="426" y="304"/>
                    <a:pt x="426" y="304"/>
                  </a:cubicBezTo>
                  <a:cubicBezTo>
                    <a:pt x="425" y="303"/>
                    <a:pt x="425" y="303"/>
                    <a:pt x="425" y="303"/>
                  </a:cubicBezTo>
                  <a:cubicBezTo>
                    <a:pt x="427" y="296"/>
                    <a:pt x="425" y="302"/>
                    <a:pt x="427" y="295"/>
                  </a:cubicBezTo>
                  <a:cubicBezTo>
                    <a:pt x="429" y="293"/>
                    <a:pt x="428" y="293"/>
                    <a:pt x="430" y="291"/>
                  </a:cubicBezTo>
                  <a:cubicBezTo>
                    <a:pt x="430" y="291"/>
                    <a:pt x="430" y="291"/>
                    <a:pt x="429" y="291"/>
                  </a:cubicBezTo>
                  <a:cubicBezTo>
                    <a:pt x="430" y="290"/>
                    <a:pt x="430" y="290"/>
                    <a:pt x="430" y="290"/>
                  </a:cubicBezTo>
                  <a:cubicBezTo>
                    <a:pt x="430" y="290"/>
                    <a:pt x="430" y="290"/>
                    <a:pt x="430" y="290"/>
                  </a:cubicBezTo>
                  <a:cubicBezTo>
                    <a:pt x="430" y="291"/>
                    <a:pt x="430" y="291"/>
                    <a:pt x="430" y="291"/>
                  </a:cubicBezTo>
                  <a:cubicBezTo>
                    <a:pt x="431" y="290"/>
                    <a:pt x="431" y="290"/>
                    <a:pt x="431" y="290"/>
                  </a:cubicBezTo>
                  <a:cubicBezTo>
                    <a:pt x="431" y="288"/>
                    <a:pt x="431" y="289"/>
                    <a:pt x="431" y="287"/>
                  </a:cubicBezTo>
                  <a:cubicBezTo>
                    <a:pt x="431" y="285"/>
                    <a:pt x="431" y="285"/>
                    <a:pt x="431" y="285"/>
                  </a:cubicBezTo>
                  <a:cubicBezTo>
                    <a:pt x="432" y="284"/>
                    <a:pt x="432" y="285"/>
                    <a:pt x="433" y="284"/>
                  </a:cubicBezTo>
                  <a:cubicBezTo>
                    <a:pt x="433" y="283"/>
                    <a:pt x="433" y="283"/>
                    <a:pt x="433" y="282"/>
                  </a:cubicBezTo>
                  <a:cubicBezTo>
                    <a:pt x="434" y="281"/>
                    <a:pt x="435" y="278"/>
                    <a:pt x="437" y="276"/>
                  </a:cubicBezTo>
                  <a:cubicBezTo>
                    <a:pt x="439" y="275"/>
                    <a:pt x="438" y="275"/>
                    <a:pt x="441" y="274"/>
                  </a:cubicBezTo>
                  <a:cubicBezTo>
                    <a:pt x="441" y="274"/>
                    <a:pt x="441" y="274"/>
                    <a:pt x="441" y="274"/>
                  </a:cubicBezTo>
                  <a:cubicBezTo>
                    <a:pt x="440" y="273"/>
                    <a:pt x="440" y="273"/>
                    <a:pt x="440" y="273"/>
                  </a:cubicBezTo>
                  <a:cubicBezTo>
                    <a:pt x="440" y="273"/>
                    <a:pt x="440" y="273"/>
                    <a:pt x="440" y="273"/>
                  </a:cubicBezTo>
                  <a:cubicBezTo>
                    <a:pt x="441" y="273"/>
                    <a:pt x="441" y="273"/>
                    <a:pt x="441" y="273"/>
                  </a:cubicBezTo>
                  <a:cubicBezTo>
                    <a:pt x="442" y="272"/>
                    <a:pt x="442" y="272"/>
                    <a:pt x="442" y="272"/>
                  </a:cubicBezTo>
                  <a:cubicBezTo>
                    <a:pt x="443" y="272"/>
                    <a:pt x="442" y="272"/>
                    <a:pt x="444" y="270"/>
                  </a:cubicBezTo>
                  <a:cubicBezTo>
                    <a:pt x="445" y="267"/>
                    <a:pt x="445" y="268"/>
                    <a:pt x="445" y="265"/>
                  </a:cubicBezTo>
                  <a:cubicBezTo>
                    <a:pt x="448" y="261"/>
                    <a:pt x="448" y="261"/>
                    <a:pt x="448" y="261"/>
                  </a:cubicBezTo>
                  <a:cubicBezTo>
                    <a:pt x="452" y="251"/>
                    <a:pt x="450" y="250"/>
                    <a:pt x="450" y="245"/>
                  </a:cubicBezTo>
                  <a:cubicBezTo>
                    <a:pt x="452" y="240"/>
                    <a:pt x="454" y="235"/>
                    <a:pt x="454" y="229"/>
                  </a:cubicBezTo>
                  <a:cubicBezTo>
                    <a:pt x="456" y="225"/>
                    <a:pt x="455" y="226"/>
                    <a:pt x="457" y="223"/>
                  </a:cubicBezTo>
                  <a:cubicBezTo>
                    <a:pt x="457" y="221"/>
                    <a:pt x="457" y="221"/>
                    <a:pt x="457" y="221"/>
                  </a:cubicBezTo>
                  <a:cubicBezTo>
                    <a:pt x="457" y="219"/>
                    <a:pt x="457" y="219"/>
                    <a:pt x="457" y="219"/>
                  </a:cubicBezTo>
                  <a:cubicBezTo>
                    <a:pt x="457" y="215"/>
                    <a:pt x="457" y="215"/>
                    <a:pt x="457" y="215"/>
                  </a:cubicBezTo>
                  <a:close/>
                  <a:moveTo>
                    <a:pt x="193" y="20"/>
                  </a:moveTo>
                  <a:cubicBezTo>
                    <a:pt x="196" y="19"/>
                    <a:pt x="196" y="19"/>
                    <a:pt x="196" y="19"/>
                  </a:cubicBezTo>
                  <a:cubicBezTo>
                    <a:pt x="198" y="20"/>
                    <a:pt x="198" y="20"/>
                    <a:pt x="198" y="20"/>
                  </a:cubicBezTo>
                  <a:cubicBezTo>
                    <a:pt x="199" y="20"/>
                    <a:pt x="199" y="20"/>
                    <a:pt x="199" y="20"/>
                  </a:cubicBezTo>
                  <a:cubicBezTo>
                    <a:pt x="199" y="19"/>
                    <a:pt x="199" y="19"/>
                    <a:pt x="199" y="19"/>
                  </a:cubicBezTo>
                  <a:cubicBezTo>
                    <a:pt x="198" y="19"/>
                    <a:pt x="198" y="19"/>
                    <a:pt x="198" y="19"/>
                  </a:cubicBezTo>
                  <a:cubicBezTo>
                    <a:pt x="198" y="18"/>
                    <a:pt x="198" y="18"/>
                    <a:pt x="198" y="18"/>
                  </a:cubicBezTo>
                  <a:cubicBezTo>
                    <a:pt x="197" y="18"/>
                    <a:pt x="197" y="18"/>
                    <a:pt x="197" y="18"/>
                  </a:cubicBezTo>
                  <a:cubicBezTo>
                    <a:pt x="197" y="17"/>
                    <a:pt x="197" y="17"/>
                    <a:pt x="196" y="16"/>
                  </a:cubicBezTo>
                  <a:cubicBezTo>
                    <a:pt x="196" y="15"/>
                    <a:pt x="196" y="15"/>
                    <a:pt x="196" y="15"/>
                  </a:cubicBezTo>
                  <a:cubicBezTo>
                    <a:pt x="196" y="14"/>
                    <a:pt x="196" y="14"/>
                    <a:pt x="196" y="14"/>
                  </a:cubicBezTo>
                  <a:cubicBezTo>
                    <a:pt x="195" y="14"/>
                    <a:pt x="195" y="14"/>
                    <a:pt x="195" y="14"/>
                  </a:cubicBezTo>
                  <a:cubicBezTo>
                    <a:pt x="195" y="14"/>
                    <a:pt x="195" y="14"/>
                    <a:pt x="195" y="14"/>
                  </a:cubicBezTo>
                  <a:cubicBezTo>
                    <a:pt x="194" y="16"/>
                    <a:pt x="194" y="16"/>
                    <a:pt x="194" y="16"/>
                  </a:cubicBezTo>
                  <a:cubicBezTo>
                    <a:pt x="194" y="16"/>
                    <a:pt x="194" y="16"/>
                    <a:pt x="194" y="16"/>
                  </a:cubicBezTo>
                  <a:cubicBezTo>
                    <a:pt x="194" y="18"/>
                    <a:pt x="194" y="18"/>
                    <a:pt x="194" y="18"/>
                  </a:cubicBezTo>
                  <a:cubicBezTo>
                    <a:pt x="194" y="18"/>
                    <a:pt x="194" y="18"/>
                    <a:pt x="194" y="18"/>
                  </a:cubicBezTo>
                  <a:cubicBezTo>
                    <a:pt x="193" y="18"/>
                    <a:pt x="193" y="18"/>
                    <a:pt x="193" y="18"/>
                  </a:cubicBezTo>
                  <a:cubicBezTo>
                    <a:pt x="192" y="19"/>
                    <a:pt x="192" y="19"/>
                    <a:pt x="192" y="19"/>
                  </a:cubicBezTo>
                  <a:cubicBezTo>
                    <a:pt x="193" y="20"/>
                    <a:pt x="193" y="20"/>
                    <a:pt x="193" y="20"/>
                  </a:cubicBezTo>
                  <a:cubicBezTo>
                    <a:pt x="193" y="20"/>
                    <a:pt x="193" y="20"/>
                    <a:pt x="193" y="20"/>
                  </a:cubicBezTo>
                  <a:close/>
                  <a:moveTo>
                    <a:pt x="3" y="187"/>
                  </a:moveTo>
                  <a:cubicBezTo>
                    <a:pt x="3" y="186"/>
                    <a:pt x="3" y="186"/>
                    <a:pt x="3" y="186"/>
                  </a:cubicBezTo>
                  <a:cubicBezTo>
                    <a:pt x="2" y="185"/>
                    <a:pt x="1" y="183"/>
                    <a:pt x="1" y="181"/>
                  </a:cubicBezTo>
                  <a:cubicBezTo>
                    <a:pt x="1" y="182"/>
                    <a:pt x="1" y="182"/>
                    <a:pt x="1" y="182"/>
                  </a:cubicBezTo>
                  <a:cubicBezTo>
                    <a:pt x="0" y="182"/>
                    <a:pt x="0" y="182"/>
                    <a:pt x="0" y="182"/>
                  </a:cubicBezTo>
                  <a:cubicBezTo>
                    <a:pt x="1" y="185"/>
                    <a:pt x="1" y="185"/>
                    <a:pt x="1" y="185"/>
                  </a:cubicBezTo>
                  <a:cubicBezTo>
                    <a:pt x="3" y="189"/>
                    <a:pt x="3" y="189"/>
                    <a:pt x="3" y="189"/>
                  </a:cubicBezTo>
                  <a:cubicBezTo>
                    <a:pt x="3" y="188"/>
                    <a:pt x="3" y="188"/>
                    <a:pt x="3" y="188"/>
                  </a:cubicBezTo>
                  <a:cubicBezTo>
                    <a:pt x="3" y="188"/>
                    <a:pt x="3" y="187"/>
                    <a:pt x="3" y="187"/>
                  </a:cubicBezTo>
                  <a:close/>
                  <a:moveTo>
                    <a:pt x="28" y="125"/>
                  </a:moveTo>
                  <a:cubicBezTo>
                    <a:pt x="29" y="124"/>
                    <a:pt x="29" y="124"/>
                    <a:pt x="29" y="124"/>
                  </a:cubicBezTo>
                  <a:cubicBezTo>
                    <a:pt x="29" y="123"/>
                    <a:pt x="29" y="123"/>
                    <a:pt x="29" y="123"/>
                  </a:cubicBezTo>
                  <a:cubicBezTo>
                    <a:pt x="28" y="123"/>
                    <a:pt x="28" y="123"/>
                    <a:pt x="28" y="123"/>
                  </a:cubicBezTo>
                  <a:cubicBezTo>
                    <a:pt x="27" y="124"/>
                    <a:pt x="28" y="123"/>
                    <a:pt x="27" y="124"/>
                  </a:cubicBezTo>
                  <a:cubicBezTo>
                    <a:pt x="27" y="125"/>
                    <a:pt x="27" y="125"/>
                    <a:pt x="27" y="125"/>
                  </a:cubicBezTo>
                  <a:lnTo>
                    <a:pt x="28" y="125"/>
                  </a:lnTo>
                  <a:close/>
                  <a:moveTo>
                    <a:pt x="131" y="61"/>
                  </a:moveTo>
                  <a:cubicBezTo>
                    <a:pt x="131" y="61"/>
                    <a:pt x="131" y="61"/>
                    <a:pt x="131" y="61"/>
                  </a:cubicBezTo>
                  <a:cubicBezTo>
                    <a:pt x="131" y="60"/>
                    <a:pt x="131" y="60"/>
                    <a:pt x="131" y="60"/>
                  </a:cubicBezTo>
                  <a:cubicBezTo>
                    <a:pt x="131" y="60"/>
                    <a:pt x="131" y="60"/>
                    <a:pt x="131" y="60"/>
                  </a:cubicBezTo>
                  <a:cubicBezTo>
                    <a:pt x="131" y="59"/>
                    <a:pt x="131" y="59"/>
                    <a:pt x="131" y="59"/>
                  </a:cubicBezTo>
                  <a:cubicBezTo>
                    <a:pt x="130" y="59"/>
                    <a:pt x="130" y="59"/>
                    <a:pt x="130" y="59"/>
                  </a:cubicBezTo>
                  <a:cubicBezTo>
                    <a:pt x="130" y="59"/>
                    <a:pt x="130" y="59"/>
                    <a:pt x="130" y="60"/>
                  </a:cubicBezTo>
                  <a:cubicBezTo>
                    <a:pt x="130" y="60"/>
                    <a:pt x="130" y="60"/>
                    <a:pt x="130" y="60"/>
                  </a:cubicBezTo>
                  <a:cubicBezTo>
                    <a:pt x="130" y="61"/>
                    <a:pt x="130" y="61"/>
                    <a:pt x="130" y="61"/>
                  </a:cubicBezTo>
                  <a:cubicBezTo>
                    <a:pt x="130" y="61"/>
                    <a:pt x="131" y="61"/>
                    <a:pt x="131" y="61"/>
                  </a:cubicBezTo>
                  <a:close/>
                  <a:moveTo>
                    <a:pt x="138" y="50"/>
                  </a:moveTo>
                  <a:cubicBezTo>
                    <a:pt x="138" y="50"/>
                    <a:pt x="138" y="50"/>
                    <a:pt x="138" y="50"/>
                  </a:cubicBezTo>
                  <a:cubicBezTo>
                    <a:pt x="137" y="50"/>
                    <a:pt x="137" y="50"/>
                    <a:pt x="137" y="50"/>
                  </a:cubicBezTo>
                  <a:cubicBezTo>
                    <a:pt x="137" y="51"/>
                    <a:pt x="137" y="51"/>
                    <a:pt x="137" y="51"/>
                  </a:cubicBezTo>
                  <a:cubicBezTo>
                    <a:pt x="137" y="52"/>
                    <a:pt x="137" y="52"/>
                    <a:pt x="137" y="52"/>
                  </a:cubicBezTo>
                  <a:cubicBezTo>
                    <a:pt x="138" y="51"/>
                    <a:pt x="138" y="51"/>
                    <a:pt x="138" y="51"/>
                  </a:cubicBezTo>
                  <a:cubicBezTo>
                    <a:pt x="138" y="51"/>
                    <a:pt x="138" y="50"/>
                    <a:pt x="138" y="50"/>
                  </a:cubicBezTo>
                  <a:close/>
                  <a:moveTo>
                    <a:pt x="387" y="421"/>
                  </a:moveTo>
                  <a:cubicBezTo>
                    <a:pt x="386" y="421"/>
                    <a:pt x="386" y="421"/>
                    <a:pt x="386" y="421"/>
                  </a:cubicBezTo>
                  <a:cubicBezTo>
                    <a:pt x="386" y="422"/>
                    <a:pt x="386" y="422"/>
                    <a:pt x="386" y="422"/>
                  </a:cubicBezTo>
                  <a:cubicBezTo>
                    <a:pt x="386" y="422"/>
                    <a:pt x="386" y="422"/>
                    <a:pt x="386" y="422"/>
                  </a:cubicBezTo>
                  <a:cubicBezTo>
                    <a:pt x="387" y="422"/>
                    <a:pt x="387" y="422"/>
                    <a:pt x="387" y="422"/>
                  </a:cubicBezTo>
                  <a:cubicBezTo>
                    <a:pt x="387" y="423"/>
                    <a:pt x="387" y="423"/>
                    <a:pt x="387" y="423"/>
                  </a:cubicBezTo>
                  <a:cubicBezTo>
                    <a:pt x="387" y="423"/>
                    <a:pt x="387" y="423"/>
                    <a:pt x="387" y="423"/>
                  </a:cubicBezTo>
                  <a:cubicBezTo>
                    <a:pt x="388" y="423"/>
                    <a:pt x="388" y="423"/>
                    <a:pt x="388" y="423"/>
                  </a:cubicBezTo>
                  <a:cubicBezTo>
                    <a:pt x="387" y="421"/>
                    <a:pt x="387" y="421"/>
                    <a:pt x="387" y="421"/>
                  </a:cubicBezTo>
                  <a:cubicBezTo>
                    <a:pt x="387" y="421"/>
                    <a:pt x="387" y="421"/>
                    <a:pt x="387" y="421"/>
                  </a:cubicBezTo>
                  <a:close/>
                  <a:moveTo>
                    <a:pt x="386" y="424"/>
                  </a:moveTo>
                  <a:cubicBezTo>
                    <a:pt x="386" y="424"/>
                    <a:pt x="386" y="424"/>
                    <a:pt x="386" y="424"/>
                  </a:cubicBezTo>
                  <a:cubicBezTo>
                    <a:pt x="385" y="425"/>
                    <a:pt x="385" y="425"/>
                    <a:pt x="385" y="425"/>
                  </a:cubicBezTo>
                  <a:cubicBezTo>
                    <a:pt x="385" y="425"/>
                    <a:pt x="385" y="425"/>
                    <a:pt x="385" y="425"/>
                  </a:cubicBezTo>
                  <a:cubicBezTo>
                    <a:pt x="385" y="425"/>
                    <a:pt x="385" y="425"/>
                    <a:pt x="385" y="425"/>
                  </a:cubicBezTo>
                  <a:cubicBezTo>
                    <a:pt x="385" y="426"/>
                    <a:pt x="385" y="426"/>
                    <a:pt x="385" y="426"/>
                  </a:cubicBezTo>
                  <a:cubicBezTo>
                    <a:pt x="385" y="426"/>
                    <a:pt x="385" y="426"/>
                    <a:pt x="385" y="426"/>
                  </a:cubicBezTo>
                  <a:cubicBezTo>
                    <a:pt x="384" y="426"/>
                    <a:pt x="384" y="426"/>
                    <a:pt x="384" y="426"/>
                  </a:cubicBezTo>
                  <a:cubicBezTo>
                    <a:pt x="384" y="426"/>
                    <a:pt x="384" y="426"/>
                    <a:pt x="384" y="426"/>
                  </a:cubicBezTo>
                  <a:cubicBezTo>
                    <a:pt x="385" y="427"/>
                    <a:pt x="385" y="427"/>
                    <a:pt x="385" y="427"/>
                  </a:cubicBezTo>
                  <a:cubicBezTo>
                    <a:pt x="385" y="427"/>
                    <a:pt x="385" y="427"/>
                    <a:pt x="385" y="427"/>
                  </a:cubicBezTo>
                  <a:cubicBezTo>
                    <a:pt x="386" y="427"/>
                    <a:pt x="386" y="427"/>
                    <a:pt x="386" y="427"/>
                  </a:cubicBezTo>
                  <a:cubicBezTo>
                    <a:pt x="387" y="426"/>
                    <a:pt x="387" y="426"/>
                    <a:pt x="387" y="426"/>
                  </a:cubicBezTo>
                  <a:cubicBezTo>
                    <a:pt x="387" y="425"/>
                    <a:pt x="387" y="425"/>
                    <a:pt x="386" y="424"/>
                  </a:cubicBezTo>
                  <a:close/>
                  <a:moveTo>
                    <a:pt x="396" y="414"/>
                  </a:moveTo>
                  <a:cubicBezTo>
                    <a:pt x="395" y="413"/>
                    <a:pt x="395" y="413"/>
                    <a:pt x="395" y="413"/>
                  </a:cubicBezTo>
                  <a:cubicBezTo>
                    <a:pt x="394" y="414"/>
                    <a:pt x="394" y="414"/>
                    <a:pt x="394" y="414"/>
                  </a:cubicBezTo>
                  <a:cubicBezTo>
                    <a:pt x="394" y="414"/>
                    <a:pt x="394" y="414"/>
                    <a:pt x="394" y="414"/>
                  </a:cubicBezTo>
                  <a:cubicBezTo>
                    <a:pt x="394" y="415"/>
                    <a:pt x="394" y="415"/>
                    <a:pt x="394" y="415"/>
                  </a:cubicBezTo>
                  <a:cubicBezTo>
                    <a:pt x="395" y="415"/>
                    <a:pt x="395" y="415"/>
                    <a:pt x="395" y="415"/>
                  </a:cubicBezTo>
                  <a:cubicBezTo>
                    <a:pt x="395" y="415"/>
                    <a:pt x="395" y="415"/>
                    <a:pt x="395" y="415"/>
                  </a:cubicBezTo>
                  <a:cubicBezTo>
                    <a:pt x="395" y="415"/>
                    <a:pt x="395" y="415"/>
                    <a:pt x="395" y="415"/>
                  </a:cubicBezTo>
                  <a:cubicBezTo>
                    <a:pt x="396" y="414"/>
                    <a:pt x="396" y="414"/>
                    <a:pt x="396" y="414"/>
                  </a:cubicBezTo>
                  <a:cubicBezTo>
                    <a:pt x="396" y="414"/>
                    <a:pt x="396" y="414"/>
                    <a:pt x="396" y="414"/>
                  </a:cubicBezTo>
                  <a:close/>
                  <a:moveTo>
                    <a:pt x="281" y="314"/>
                  </a:moveTo>
                  <a:cubicBezTo>
                    <a:pt x="280" y="315"/>
                    <a:pt x="280" y="315"/>
                    <a:pt x="280" y="315"/>
                  </a:cubicBezTo>
                  <a:cubicBezTo>
                    <a:pt x="277" y="314"/>
                    <a:pt x="277" y="314"/>
                    <a:pt x="277" y="314"/>
                  </a:cubicBezTo>
                  <a:cubicBezTo>
                    <a:pt x="277" y="314"/>
                    <a:pt x="277" y="314"/>
                    <a:pt x="277" y="314"/>
                  </a:cubicBezTo>
                  <a:cubicBezTo>
                    <a:pt x="278" y="313"/>
                    <a:pt x="278" y="313"/>
                    <a:pt x="278" y="313"/>
                  </a:cubicBezTo>
                  <a:cubicBezTo>
                    <a:pt x="277" y="313"/>
                    <a:pt x="277" y="313"/>
                    <a:pt x="277" y="313"/>
                  </a:cubicBezTo>
                  <a:cubicBezTo>
                    <a:pt x="276" y="312"/>
                    <a:pt x="275" y="312"/>
                    <a:pt x="274" y="312"/>
                  </a:cubicBezTo>
                  <a:cubicBezTo>
                    <a:pt x="270" y="314"/>
                    <a:pt x="272" y="313"/>
                    <a:pt x="266" y="315"/>
                  </a:cubicBezTo>
                  <a:cubicBezTo>
                    <a:pt x="266" y="315"/>
                    <a:pt x="266" y="315"/>
                    <a:pt x="266" y="315"/>
                  </a:cubicBezTo>
                  <a:cubicBezTo>
                    <a:pt x="265" y="316"/>
                    <a:pt x="265" y="316"/>
                    <a:pt x="265" y="316"/>
                  </a:cubicBezTo>
                  <a:cubicBezTo>
                    <a:pt x="266" y="317"/>
                    <a:pt x="267" y="318"/>
                    <a:pt x="268" y="318"/>
                  </a:cubicBezTo>
                  <a:cubicBezTo>
                    <a:pt x="270" y="319"/>
                    <a:pt x="270" y="319"/>
                    <a:pt x="270" y="319"/>
                  </a:cubicBezTo>
                  <a:cubicBezTo>
                    <a:pt x="271" y="318"/>
                    <a:pt x="271" y="318"/>
                    <a:pt x="271" y="318"/>
                  </a:cubicBezTo>
                  <a:cubicBezTo>
                    <a:pt x="272" y="319"/>
                    <a:pt x="272" y="319"/>
                    <a:pt x="272" y="319"/>
                  </a:cubicBezTo>
                  <a:cubicBezTo>
                    <a:pt x="273" y="318"/>
                    <a:pt x="273" y="318"/>
                    <a:pt x="273" y="318"/>
                  </a:cubicBezTo>
                  <a:cubicBezTo>
                    <a:pt x="275" y="318"/>
                    <a:pt x="275" y="318"/>
                    <a:pt x="275" y="318"/>
                  </a:cubicBezTo>
                  <a:cubicBezTo>
                    <a:pt x="276" y="319"/>
                    <a:pt x="276" y="319"/>
                    <a:pt x="276" y="319"/>
                  </a:cubicBezTo>
                  <a:cubicBezTo>
                    <a:pt x="277" y="318"/>
                    <a:pt x="277" y="318"/>
                    <a:pt x="277" y="318"/>
                  </a:cubicBezTo>
                  <a:cubicBezTo>
                    <a:pt x="278" y="317"/>
                    <a:pt x="278" y="317"/>
                    <a:pt x="278" y="317"/>
                  </a:cubicBezTo>
                  <a:cubicBezTo>
                    <a:pt x="278" y="317"/>
                    <a:pt x="278" y="317"/>
                    <a:pt x="278" y="317"/>
                  </a:cubicBezTo>
                  <a:cubicBezTo>
                    <a:pt x="280" y="316"/>
                    <a:pt x="280" y="316"/>
                    <a:pt x="280" y="316"/>
                  </a:cubicBezTo>
                  <a:cubicBezTo>
                    <a:pt x="282" y="317"/>
                    <a:pt x="282" y="317"/>
                    <a:pt x="282" y="317"/>
                  </a:cubicBezTo>
                  <a:cubicBezTo>
                    <a:pt x="283" y="317"/>
                    <a:pt x="283" y="317"/>
                    <a:pt x="283" y="317"/>
                  </a:cubicBezTo>
                  <a:cubicBezTo>
                    <a:pt x="283" y="316"/>
                    <a:pt x="283" y="316"/>
                    <a:pt x="283" y="316"/>
                  </a:cubicBezTo>
                  <a:cubicBezTo>
                    <a:pt x="282" y="315"/>
                    <a:pt x="282" y="315"/>
                    <a:pt x="282" y="315"/>
                  </a:cubicBezTo>
                  <a:cubicBezTo>
                    <a:pt x="281" y="314"/>
                    <a:pt x="281" y="314"/>
                    <a:pt x="281" y="314"/>
                  </a:cubicBezTo>
                  <a:close/>
                  <a:moveTo>
                    <a:pt x="350" y="372"/>
                  </a:moveTo>
                  <a:cubicBezTo>
                    <a:pt x="350" y="369"/>
                    <a:pt x="350" y="369"/>
                    <a:pt x="350" y="369"/>
                  </a:cubicBezTo>
                  <a:cubicBezTo>
                    <a:pt x="349" y="369"/>
                    <a:pt x="349" y="369"/>
                    <a:pt x="349" y="369"/>
                  </a:cubicBezTo>
                  <a:cubicBezTo>
                    <a:pt x="349" y="369"/>
                    <a:pt x="349" y="369"/>
                    <a:pt x="349" y="369"/>
                  </a:cubicBezTo>
                  <a:cubicBezTo>
                    <a:pt x="348" y="370"/>
                    <a:pt x="348" y="370"/>
                    <a:pt x="348" y="370"/>
                  </a:cubicBezTo>
                  <a:cubicBezTo>
                    <a:pt x="348" y="370"/>
                    <a:pt x="348" y="370"/>
                    <a:pt x="348" y="370"/>
                  </a:cubicBezTo>
                  <a:cubicBezTo>
                    <a:pt x="348" y="371"/>
                    <a:pt x="348" y="371"/>
                    <a:pt x="348" y="371"/>
                  </a:cubicBezTo>
                  <a:cubicBezTo>
                    <a:pt x="348" y="372"/>
                    <a:pt x="348" y="372"/>
                    <a:pt x="348" y="372"/>
                  </a:cubicBezTo>
                  <a:cubicBezTo>
                    <a:pt x="347" y="373"/>
                    <a:pt x="347" y="373"/>
                    <a:pt x="347" y="373"/>
                  </a:cubicBezTo>
                  <a:cubicBezTo>
                    <a:pt x="348" y="375"/>
                    <a:pt x="348" y="375"/>
                    <a:pt x="348" y="375"/>
                  </a:cubicBezTo>
                  <a:cubicBezTo>
                    <a:pt x="348" y="376"/>
                    <a:pt x="348" y="376"/>
                    <a:pt x="348" y="376"/>
                  </a:cubicBezTo>
                  <a:cubicBezTo>
                    <a:pt x="348" y="377"/>
                    <a:pt x="348" y="377"/>
                    <a:pt x="348" y="377"/>
                  </a:cubicBezTo>
                  <a:cubicBezTo>
                    <a:pt x="348" y="376"/>
                    <a:pt x="349" y="376"/>
                    <a:pt x="350" y="376"/>
                  </a:cubicBezTo>
                  <a:cubicBezTo>
                    <a:pt x="350" y="375"/>
                    <a:pt x="350" y="375"/>
                    <a:pt x="350" y="375"/>
                  </a:cubicBezTo>
                  <a:cubicBezTo>
                    <a:pt x="351" y="374"/>
                    <a:pt x="351" y="374"/>
                    <a:pt x="351" y="374"/>
                  </a:cubicBezTo>
                  <a:cubicBezTo>
                    <a:pt x="350" y="373"/>
                    <a:pt x="350" y="373"/>
                    <a:pt x="350" y="373"/>
                  </a:cubicBezTo>
                  <a:cubicBezTo>
                    <a:pt x="350" y="372"/>
                    <a:pt x="350" y="372"/>
                    <a:pt x="350" y="372"/>
                  </a:cubicBezTo>
                  <a:close/>
                  <a:moveTo>
                    <a:pt x="120" y="27"/>
                  </a:moveTo>
                  <a:cubicBezTo>
                    <a:pt x="120" y="27"/>
                    <a:pt x="120" y="27"/>
                    <a:pt x="120" y="27"/>
                  </a:cubicBezTo>
                  <a:cubicBezTo>
                    <a:pt x="120" y="26"/>
                    <a:pt x="120" y="26"/>
                    <a:pt x="120" y="26"/>
                  </a:cubicBezTo>
                  <a:cubicBezTo>
                    <a:pt x="120" y="27"/>
                    <a:pt x="120" y="27"/>
                    <a:pt x="120"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7">
              <a:extLst>
                <a:ext uri="{FF2B5EF4-FFF2-40B4-BE49-F238E27FC236}">
                  <a16:creationId xmlns:a16="http://schemas.microsoft.com/office/drawing/2014/main" id="{94567186-1E21-411D-97F5-4E42923BEF8D}"/>
                </a:ext>
              </a:extLst>
            </p:cNvPr>
            <p:cNvSpPr>
              <a:spLocks/>
            </p:cNvSpPr>
            <p:nvPr/>
          </p:nvSpPr>
          <p:spPr bwMode="auto">
            <a:xfrm>
              <a:off x="8415591" y="8432363"/>
              <a:ext cx="9498" cy="9498"/>
            </a:xfrm>
            <a:custGeom>
              <a:avLst/>
              <a:gdLst>
                <a:gd name="T0" fmla="*/ 2 w 2"/>
                <a:gd name="T1" fmla="*/ 2 h 2"/>
                <a:gd name="T2" fmla="*/ 2 w 2"/>
                <a:gd name="T3" fmla="*/ 2 h 2"/>
                <a:gd name="T4" fmla="*/ 1 w 2"/>
                <a:gd name="T5" fmla="*/ 2 h 2"/>
                <a:gd name="T6" fmla="*/ 0 w 2"/>
                <a:gd name="T7" fmla="*/ 1 h 2"/>
                <a:gd name="T8" fmla="*/ 0 w 2"/>
                <a:gd name="T9" fmla="*/ 0 h 2"/>
                <a:gd name="T10" fmla="*/ 0 w 2"/>
                <a:gd name="T11" fmla="*/ 0 h 2"/>
                <a:gd name="T12" fmla="*/ 1 w 2"/>
                <a:gd name="T13" fmla="*/ 1 h 2"/>
                <a:gd name="T14" fmla="*/ 2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2"/>
                  </a:moveTo>
                  <a:cubicBezTo>
                    <a:pt x="2" y="2"/>
                    <a:pt x="2" y="2"/>
                    <a:pt x="2" y="2"/>
                  </a:cubicBezTo>
                  <a:cubicBezTo>
                    <a:pt x="1" y="2"/>
                    <a:pt x="1" y="2"/>
                    <a:pt x="1" y="2"/>
                  </a:cubicBezTo>
                  <a:cubicBezTo>
                    <a:pt x="1" y="1"/>
                    <a:pt x="1" y="1"/>
                    <a:pt x="0" y="1"/>
                  </a:cubicBezTo>
                  <a:cubicBezTo>
                    <a:pt x="0" y="0"/>
                    <a:pt x="0" y="0"/>
                    <a:pt x="0" y="0"/>
                  </a:cubicBezTo>
                  <a:cubicBezTo>
                    <a:pt x="0" y="0"/>
                    <a:pt x="0" y="0"/>
                    <a:pt x="0" y="0"/>
                  </a:cubicBezTo>
                  <a:cubicBezTo>
                    <a:pt x="1" y="1"/>
                    <a:pt x="1" y="1"/>
                    <a:pt x="1" y="1"/>
                  </a:cubicBezTo>
                  <a:cubicBezTo>
                    <a:pt x="1" y="1"/>
                    <a:pt x="2" y="1"/>
                    <a:pt x="2"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8">
              <a:extLst>
                <a:ext uri="{FF2B5EF4-FFF2-40B4-BE49-F238E27FC236}">
                  <a16:creationId xmlns:a16="http://schemas.microsoft.com/office/drawing/2014/main" id="{4995CD30-A4B8-4F8F-88FB-4D8CBBBF53BB}"/>
                </a:ext>
              </a:extLst>
            </p:cNvPr>
            <p:cNvSpPr>
              <a:spLocks noEditPoints="1"/>
            </p:cNvSpPr>
            <p:nvPr/>
          </p:nvSpPr>
          <p:spPr bwMode="auto">
            <a:xfrm>
              <a:off x="12604394" y="5473605"/>
              <a:ext cx="52243" cy="37994"/>
            </a:xfrm>
            <a:custGeom>
              <a:avLst/>
              <a:gdLst>
                <a:gd name="T0" fmla="*/ 5 w 12"/>
                <a:gd name="T1" fmla="*/ 2 h 9"/>
                <a:gd name="T2" fmla="*/ 5 w 12"/>
                <a:gd name="T3" fmla="*/ 2 h 9"/>
                <a:gd name="T4" fmla="*/ 5 w 12"/>
                <a:gd name="T5" fmla="*/ 1 h 9"/>
                <a:gd name="T6" fmla="*/ 6 w 12"/>
                <a:gd name="T7" fmla="*/ 2 h 9"/>
                <a:gd name="T8" fmla="*/ 7 w 12"/>
                <a:gd name="T9" fmla="*/ 2 h 9"/>
                <a:gd name="T10" fmla="*/ 7 w 12"/>
                <a:gd name="T11" fmla="*/ 3 h 9"/>
                <a:gd name="T12" fmla="*/ 8 w 12"/>
                <a:gd name="T13" fmla="*/ 3 h 9"/>
                <a:gd name="T14" fmla="*/ 8 w 12"/>
                <a:gd name="T15" fmla="*/ 4 h 9"/>
                <a:gd name="T16" fmla="*/ 7 w 12"/>
                <a:gd name="T17" fmla="*/ 5 h 9"/>
                <a:gd name="T18" fmla="*/ 7 w 12"/>
                <a:gd name="T19" fmla="*/ 5 h 9"/>
                <a:gd name="T20" fmla="*/ 7 w 12"/>
                <a:gd name="T21" fmla="*/ 5 h 9"/>
                <a:gd name="T22" fmla="*/ 6 w 12"/>
                <a:gd name="T23" fmla="*/ 5 h 9"/>
                <a:gd name="T24" fmla="*/ 6 w 12"/>
                <a:gd name="T25" fmla="*/ 5 h 9"/>
                <a:gd name="T26" fmla="*/ 5 w 12"/>
                <a:gd name="T27" fmla="*/ 7 h 9"/>
                <a:gd name="T28" fmla="*/ 3 w 12"/>
                <a:gd name="T29" fmla="*/ 8 h 9"/>
                <a:gd name="T30" fmla="*/ 2 w 12"/>
                <a:gd name="T31" fmla="*/ 7 h 9"/>
                <a:gd name="T32" fmla="*/ 1 w 12"/>
                <a:gd name="T33" fmla="*/ 4 h 9"/>
                <a:gd name="T34" fmla="*/ 2 w 12"/>
                <a:gd name="T35" fmla="*/ 3 h 9"/>
                <a:gd name="T36" fmla="*/ 2 w 12"/>
                <a:gd name="T37" fmla="*/ 3 h 9"/>
                <a:gd name="T38" fmla="*/ 3 w 12"/>
                <a:gd name="T39" fmla="*/ 3 h 9"/>
                <a:gd name="T40" fmla="*/ 3 w 12"/>
                <a:gd name="T41" fmla="*/ 5 h 9"/>
                <a:gd name="T42" fmla="*/ 3 w 12"/>
                <a:gd name="T43" fmla="*/ 5 h 9"/>
                <a:gd name="T44" fmla="*/ 4 w 12"/>
                <a:gd name="T45" fmla="*/ 3 h 9"/>
                <a:gd name="T46" fmla="*/ 3 w 12"/>
                <a:gd name="T47" fmla="*/ 2 h 9"/>
                <a:gd name="T48" fmla="*/ 3 w 12"/>
                <a:gd name="T49" fmla="*/ 2 h 9"/>
                <a:gd name="T50" fmla="*/ 3 w 12"/>
                <a:gd name="T51" fmla="*/ 2 h 9"/>
                <a:gd name="T52" fmla="*/ 3 w 12"/>
                <a:gd name="T53" fmla="*/ 1 h 9"/>
                <a:gd name="T54" fmla="*/ 4 w 12"/>
                <a:gd name="T55" fmla="*/ 0 h 9"/>
                <a:gd name="T56" fmla="*/ 4 w 12"/>
                <a:gd name="T57" fmla="*/ 1 h 9"/>
                <a:gd name="T58" fmla="*/ 5 w 12"/>
                <a:gd name="T59" fmla="*/ 2 h 9"/>
                <a:gd name="T60" fmla="*/ 1 w 12"/>
                <a:gd name="T61" fmla="*/ 5 h 9"/>
                <a:gd name="T62" fmla="*/ 1 w 12"/>
                <a:gd name="T63" fmla="*/ 6 h 9"/>
                <a:gd name="T64" fmla="*/ 1 w 12"/>
                <a:gd name="T65" fmla="*/ 6 h 9"/>
                <a:gd name="T66" fmla="*/ 1 w 12"/>
                <a:gd name="T67" fmla="*/ 6 h 9"/>
                <a:gd name="T68" fmla="*/ 0 w 12"/>
                <a:gd name="T69" fmla="*/ 6 h 9"/>
                <a:gd name="T70" fmla="*/ 0 w 12"/>
                <a:gd name="T71" fmla="*/ 6 h 9"/>
                <a:gd name="T72" fmla="*/ 0 w 12"/>
                <a:gd name="T73" fmla="*/ 5 h 9"/>
                <a:gd name="T74" fmla="*/ 0 w 12"/>
                <a:gd name="T75" fmla="*/ 4 h 9"/>
                <a:gd name="T76" fmla="*/ 1 w 12"/>
                <a:gd name="T77" fmla="*/ 4 h 9"/>
                <a:gd name="T78" fmla="*/ 1 w 12"/>
                <a:gd name="T79" fmla="*/ 5 h 9"/>
                <a:gd name="T80" fmla="*/ 12 w 12"/>
                <a:gd name="T81" fmla="*/ 9 h 9"/>
                <a:gd name="T82" fmla="*/ 12 w 12"/>
                <a:gd name="T83" fmla="*/ 9 h 9"/>
                <a:gd name="T84" fmla="*/ 11 w 12"/>
                <a:gd name="T85" fmla="*/ 9 h 9"/>
                <a:gd name="T86" fmla="*/ 11 w 12"/>
                <a:gd name="T87" fmla="*/ 9 h 9"/>
                <a:gd name="T88" fmla="*/ 10 w 12"/>
                <a:gd name="T89" fmla="*/ 9 h 9"/>
                <a:gd name="T90" fmla="*/ 10 w 12"/>
                <a:gd name="T91" fmla="*/ 9 h 9"/>
                <a:gd name="T92" fmla="*/ 10 w 12"/>
                <a:gd name="T93" fmla="*/ 8 h 9"/>
                <a:gd name="T94" fmla="*/ 11 w 12"/>
                <a:gd name="T95" fmla="*/ 8 h 9"/>
                <a:gd name="T96" fmla="*/ 11 w 12"/>
                <a:gd name="T97" fmla="*/ 8 h 9"/>
                <a:gd name="T98" fmla="*/ 12 w 12"/>
                <a:gd name="T9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5" y="2"/>
                  </a:moveTo>
                  <a:cubicBezTo>
                    <a:pt x="5" y="2"/>
                    <a:pt x="5" y="2"/>
                    <a:pt x="5" y="2"/>
                  </a:cubicBezTo>
                  <a:cubicBezTo>
                    <a:pt x="5" y="1"/>
                    <a:pt x="5" y="1"/>
                    <a:pt x="5" y="1"/>
                  </a:cubicBezTo>
                  <a:cubicBezTo>
                    <a:pt x="6" y="2"/>
                    <a:pt x="6" y="2"/>
                    <a:pt x="6" y="2"/>
                  </a:cubicBezTo>
                  <a:cubicBezTo>
                    <a:pt x="7" y="2"/>
                    <a:pt x="7" y="2"/>
                    <a:pt x="7" y="2"/>
                  </a:cubicBezTo>
                  <a:cubicBezTo>
                    <a:pt x="7" y="3"/>
                    <a:pt x="7" y="3"/>
                    <a:pt x="7" y="3"/>
                  </a:cubicBezTo>
                  <a:cubicBezTo>
                    <a:pt x="8" y="3"/>
                    <a:pt x="8" y="3"/>
                    <a:pt x="8" y="3"/>
                  </a:cubicBezTo>
                  <a:cubicBezTo>
                    <a:pt x="8" y="4"/>
                    <a:pt x="8" y="4"/>
                    <a:pt x="8" y="4"/>
                  </a:cubicBezTo>
                  <a:cubicBezTo>
                    <a:pt x="7" y="5"/>
                    <a:pt x="7" y="5"/>
                    <a:pt x="7" y="5"/>
                  </a:cubicBezTo>
                  <a:cubicBezTo>
                    <a:pt x="7" y="5"/>
                    <a:pt x="7" y="5"/>
                    <a:pt x="7" y="5"/>
                  </a:cubicBezTo>
                  <a:cubicBezTo>
                    <a:pt x="7" y="5"/>
                    <a:pt x="7" y="5"/>
                    <a:pt x="7" y="5"/>
                  </a:cubicBezTo>
                  <a:cubicBezTo>
                    <a:pt x="6" y="5"/>
                    <a:pt x="6" y="5"/>
                    <a:pt x="6" y="5"/>
                  </a:cubicBezTo>
                  <a:cubicBezTo>
                    <a:pt x="6" y="5"/>
                    <a:pt x="6" y="5"/>
                    <a:pt x="6" y="5"/>
                  </a:cubicBezTo>
                  <a:cubicBezTo>
                    <a:pt x="5" y="6"/>
                    <a:pt x="5" y="6"/>
                    <a:pt x="5" y="7"/>
                  </a:cubicBezTo>
                  <a:cubicBezTo>
                    <a:pt x="3" y="8"/>
                    <a:pt x="3" y="8"/>
                    <a:pt x="3" y="8"/>
                  </a:cubicBezTo>
                  <a:cubicBezTo>
                    <a:pt x="2" y="7"/>
                    <a:pt x="2" y="7"/>
                    <a:pt x="2" y="7"/>
                  </a:cubicBezTo>
                  <a:cubicBezTo>
                    <a:pt x="1" y="4"/>
                    <a:pt x="1" y="4"/>
                    <a:pt x="1" y="4"/>
                  </a:cubicBezTo>
                  <a:cubicBezTo>
                    <a:pt x="2" y="3"/>
                    <a:pt x="2" y="3"/>
                    <a:pt x="2" y="3"/>
                  </a:cubicBezTo>
                  <a:cubicBezTo>
                    <a:pt x="2" y="3"/>
                    <a:pt x="2" y="3"/>
                    <a:pt x="2" y="3"/>
                  </a:cubicBezTo>
                  <a:cubicBezTo>
                    <a:pt x="3" y="3"/>
                    <a:pt x="3" y="3"/>
                    <a:pt x="3" y="3"/>
                  </a:cubicBezTo>
                  <a:cubicBezTo>
                    <a:pt x="3" y="5"/>
                    <a:pt x="3" y="5"/>
                    <a:pt x="3" y="5"/>
                  </a:cubicBezTo>
                  <a:cubicBezTo>
                    <a:pt x="3" y="5"/>
                    <a:pt x="3" y="5"/>
                    <a:pt x="3" y="5"/>
                  </a:cubicBezTo>
                  <a:cubicBezTo>
                    <a:pt x="4" y="3"/>
                    <a:pt x="4" y="4"/>
                    <a:pt x="4" y="3"/>
                  </a:cubicBezTo>
                  <a:cubicBezTo>
                    <a:pt x="3" y="2"/>
                    <a:pt x="3" y="2"/>
                    <a:pt x="3" y="2"/>
                  </a:cubicBezTo>
                  <a:cubicBezTo>
                    <a:pt x="3" y="2"/>
                    <a:pt x="3" y="2"/>
                    <a:pt x="3" y="2"/>
                  </a:cubicBezTo>
                  <a:cubicBezTo>
                    <a:pt x="3" y="2"/>
                    <a:pt x="3" y="2"/>
                    <a:pt x="3" y="2"/>
                  </a:cubicBezTo>
                  <a:cubicBezTo>
                    <a:pt x="3" y="1"/>
                    <a:pt x="3" y="1"/>
                    <a:pt x="3" y="1"/>
                  </a:cubicBezTo>
                  <a:cubicBezTo>
                    <a:pt x="4" y="0"/>
                    <a:pt x="4" y="0"/>
                    <a:pt x="4" y="0"/>
                  </a:cubicBezTo>
                  <a:cubicBezTo>
                    <a:pt x="4" y="1"/>
                    <a:pt x="4" y="1"/>
                    <a:pt x="4" y="1"/>
                  </a:cubicBezTo>
                  <a:cubicBezTo>
                    <a:pt x="5" y="2"/>
                    <a:pt x="5" y="2"/>
                    <a:pt x="5" y="2"/>
                  </a:cubicBezTo>
                  <a:close/>
                  <a:moveTo>
                    <a:pt x="1" y="5"/>
                  </a:move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5"/>
                    <a:pt x="0" y="5"/>
                    <a:pt x="0" y="5"/>
                  </a:cubicBezTo>
                  <a:cubicBezTo>
                    <a:pt x="0" y="4"/>
                    <a:pt x="0" y="4"/>
                    <a:pt x="0" y="4"/>
                  </a:cubicBezTo>
                  <a:cubicBezTo>
                    <a:pt x="1" y="4"/>
                    <a:pt x="1" y="4"/>
                    <a:pt x="1" y="4"/>
                  </a:cubicBezTo>
                  <a:cubicBezTo>
                    <a:pt x="1" y="5"/>
                    <a:pt x="1" y="5"/>
                    <a:pt x="1" y="5"/>
                  </a:cubicBezTo>
                  <a:close/>
                  <a:moveTo>
                    <a:pt x="12" y="9"/>
                  </a:moveTo>
                  <a:cubicBezTo>
                    <a:pt x="12" y="9"/>
                    <a:pt x="12" y="9"/>
                    <a:pt x="12" y="9"/>
                  </a:cubicBezTo>
                  <a:cubicBezTo>
                    <a:pt x="11" y="9"/>
                    <a:pt x="11" y="9"/>
                    <a:pt x="11" y="9"/>
                  </a:cubicBezTo>
                  <a:cubicBezTo>
                    <a:pt x="11" y="9"/>
                    <a:pt x="11" y="9"/>
                    <a:pt x="11" y="9"/>
                  </a:cubicBezTo>
                  <a:cubicBezTo>
                    <a:pt x="10" y="9"/>
                    <a:pt x="10" y="9"/>
                    <a:pt x="10" y="9"/>
                  </a:cubicBezTo>
                  <a:cubicBezTo>
                    <a:pt x="10" y="9"/>
                    <a:pt x="10" y="9"/>
                    <a:pt x="10" y="9"/>
                  </a:cubicBezTo>
                  <a:cubicBezTo>
                    <a:pt x="10" y="8"/>
                    <a:pt x="10" y="8"/>
                    <a:pt x="10" y="8"/>
                  </a:cubicBezTo>
                  <a:cubicBezTo>
                    <a:pt x="11" y="8"/>
                    <a:pt x="11" y="8"/>
                    <a:pt x="11" y="8"/>
                  </a:cubicBezTo>
                  <a:cubicBezTo>
                    <a:pt x="11" y="8"/>
                    <a:pt x="11" y="8"/>
                    <a:pt x="11" y="8"/>
                  </a:cubicBezTo>
                  <a:lnTo>
                    <a:pt x="12" y="9"/>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9">
              <a:extLst>
                <a:ext uri="{FF2B5EF4-FFF2-40B4-BE49-F238E27FC236}">
                  <a16:creationId xmlns:a16="http://schemas.microsoft.com/office/drawing/2014/main" id="{EF2E630A-55BF-4F8A-B0A3-93FA949B0957}"/>
                </a:ext>
              </a:extLst>
            </p:cNvPr>
            <p:cNvSpPr>
              <a:spLocks noEditPoints="1"/>
            </p:cNvSpPr>
            <p:nvPr/>
          </p:nvSpPr>
          <p:spPr bwMode="auto">
            <a:xfrm>
              <a:off x="13786945" y="6879371"/>
              <a:ext cx="261208" cy="208965"/>
            </a:xfrm>
            <a:custGeom>
              <a:avLst/>
              <a:gdLst>
                <a:gd name="T0" fmla="*/ 46 w 63"/>
                <a:gd name="T1" fmla="*/ 4 h 51"/>
                <a:gd name="T2" fmla="*/ 49 w 63"/>
                <a:gd name="T3" fmla="*/ 10 h 51"/>
                <a:gd name="T4" fmla="*/ 53 w 63"/>
                <a:gd name="T5" fmla="*/ 16 h 51"/>
                <a:gd name="T6" fmla="*/ 56 w 63"/>
                <a:gd name="T7" fmla="*/ 19 h 51"/>
                <a:gd name="T8" fmla="*/ 63 w 63"/>
                <a:gd name="T9" fmla="*/ 24 h 51"/>
                <a:gd name="T10" fmla="*/ 53 w 63"/>
                <a:gd name="T11" fmla="*/ 27 h 51"/>
                <a:gd name="T12" fmla="*/ 52 w 63"/>
                <a:gd name="T13" fmla="*/ 37 h 51"/>
                <a:gd name="T14" fmla="*/ 50 w 63"/>
                <a:gd name="T15" fmla="*/ 41 h 51"/>
                <a:gd name="T16" fmla="*/ 49 w 63"/>
                <a:gd name="T17" fmla="*/ 42 h 51"/>
                <a:gd name="T18" fmla="*/ 47 w 63"/>
                <a:gd name="T19" fmla="*/ 41 h 51"/>
                <a:gd name="T20" fmla="*/ 46 w 63"/>
                <a:gd name="T21" fmla="*/ 50 h 51"/>
                <a:gd name="T22" fmla="*/ 41 w 63"/>
                <a:gd name="T23" fmla="*/ 48 h 51"/>
                <a:gd name="T24" fmla="*/ 39 w 63"/>
                <a:gd name="T25" fmla="*/ 48 h 51"/>
                <a:gd name="T26" fmla="*/ 36 w 63"/>
                <a:gd name="T27" fmla="*/ 44 h 51"/>
                <a:gd name="T28" fmla="*/ 39 w 63"/>
                <a:gd name="T29" fmla="*/ 43 h 51"/>
                <a:gd name="T30" fmla="*/ 40 w 63"/>
                <a:gd name="T31" fmla="*/ 42 h 51"/>
                <a:gd name="T32" fmla="*/ 38 w 63"/>
                <a:gd name="T33" fmla="*/ 39 h 51"/>
                <a:gd name="T34" fmla="*/ 39 w 63"/>
                <a:gd name="T35" fmla="*/ 37 h 51"/>
                <a:gd name="T36" fmla="*/ 35 w 63"/>
                <a:gd name="T37" fmla="*/ 32 h 51"/>
                <a:gd name="T38" fmla="*/ 20 w 63"/>
                <a:gd name="T39" fmla="*/ 44 h 51"/>
                <a:gd name="T40" fmla="*/ 19 w 63"/>
                <a:gd name="T41" fmla="*/ 41 h 51"/>
                <a:gd name="T42" fmla="*/ 19 w 63"/>
                <a:gd name="T43" fmla="*/ 39 h 51"/>
                <a:gd name="T44" fmla="*/ 21 w 63"/>
                <a:gd name="T45" fmla="*/ 39 h 51"/>
                <a:gd name="T46" fmla="*/ 18 w 63"/>
                <a:gd name="T47" fmla="*/ 36 h 51"/>
                <a:gd name="T48" fmla="*/ 19 w 63"/>
                <a:gd name="T49" fmla="*/ 35 h 51"/>
                <a:gd name="T50" fmla="*/ 16 w 63"/>
                <a:gd name="T51" fmla="*/ 34 h 51"/>
                <a:gd name="T52" fmla="*/ 9 w 63"/>
                <a:gd name="T53" fmla="*/ 28 h 51"/>
                <a:gd name="T54" fmla="*/ 10 w 63"/>
                <a:gd name="T55" fmla="*/ 28 h 51"/>
                <a:gd name="T56" fmla="*/ 14 w 63"/>
                <a:gd name="T57" fmla="*/ 25 h 51"/>
                <a:gd name="T58" fmla="*/ 7 w 63"/>
                <a:gd name="T59" fmla="*/ 19 h 51"/>
                <a:gd name="T60" fmla="*/ 9 w 63"/>
                <a:gd name="T61" fmla="*/ 16 h 51"/>
                <a:gd name="T62" fmla="*/ 8 w 63"/>
                <a:gd name="T63" fmla="*/ 14 h 51"/>
                <a:gd name="T64" fmla="*/ 6 w 63"/>
                <a:gd name="T65" fmla="*/ 13 h 51"/>
                <a:gd name="T66" fmla="*/ 4 w 63"/>
                <a:gd name="T67" fmla="*/ 12 h 51"/>
                <a:gd name="T68" fmla="*/ 4 w 63"/>
                <a:gd name="T69" fmla="*/ 11 h 51"/>
                <a:gd name="T70" fmla="*/ 3 w 63"/>
                <a:gd name="T71" fmla="*/ 9 h 51"/>
                <a:gd name="T72" fmla="*/ 11 w 63"/>
                <a:gd name="T73" fmla="*/ 9 h 51"/>
                <a:gd name="T74" fmla="*/ 16 w 63"/>
                <a:gd name="T75" fmla="*/ 10 h 51"/>
                <a:gd name="T76" fmla="*/ 21 w 63"/>
                <a:gd name="T77" fmla="*/ 11 h 51"/>
                <a:gd name="T78" fmla="*/ 17 w 63"/>
                <a:gd name="T79" fmla="*/ 6 h 51"/>
                <a:gd name="T80" fmla="*/ 16 w 63"/>
                <a:gd name="T81" fmla="*/ 4 h 51"/>
                <a:gd name="T82" fmla="*/ 17 w 63"/>
                <a:gd name="T83" fmla="*/ 2 h 51"/>
                <a:gd name="T84" fmla="*/ 20 w 63"/>
                <a:gd name="T85" fmla="*/ 1 h 51"/>
                <a:gd name="T86" fmla="*/ 22 w 63"/>
                <a:gd name="T87" fmla="*/ 1 h 51"/>
                <a:gd name="T88" fmla="*/ 28 w 63"/>
                <a:gd name="T89" fmla="*/ 6 h 51"/>
                <a:gd name="T90" fmla="*/ 34 w 63"/>
                <a:gd name="T91" fmla="*/ 10 h 51"/>
                <a:gd name="T92" fmla="*/ 41 w 63"/>
                <a:gd name="T93" fmla="*/ 4 h 51"/>
                <a:gd name="T94" fmla="*/ 9 w 63"/>
                <a:gd name="T95" fmla="*/ 18 h 51"/>
                <a:gd name="T96" fmla="*/ 8 w 63"/>
                <a:gd name="T97" fmla="*/ 19 h 51"/>
                <a:gd name="T98" fmla="*/ 9 w 63"/>
                <a:gd name="T99" fmla="*/ 18 h 51"/>
                <a:gd name="T100" fmla="*/ 2 w 63"/>
                <a:gd name="T101" fmla="*/ 13 h 51"/>
                <a:gd name="T102" fmla="*/ 3 w 63"/>
                <a:gd name="T103" fmla="*/ 12 h 51"/>
                <a:gd name="T104" fmla="*/ 3 w 63"/>
                <a:gd name="T105" fmla="*/ 13 h 51"/>
                <a:gd name="T106" fmla="*/ 6 w 63"/>
                <a:gd name="T107" fmla="*/ 40 h 51"/>
                <a:gd name="T108" fmla="*/ 0 w 63"/>
                <a:gd name="T109" fmla="*/ 32 h 51"/>
                <a:gd name="T110" fmla="*/ 4 w 63"/>
                <a:gd name="T111" fmla="*/ 33 h 51"/>
                <a:gd name="T112" fmla="*/ 6 w 63"/>
                <a:gd name="T113" fmla="*/ 34 h 51"/>
                <a:gd name="T114" fmla="*/ 12 w 63"/>
                <a:gd name="T115" fmla="*/ 34 h 51"/>
                <a:gd name="T116" fmla="*/ 14 w 63"/>
                <a:gd name="T117" fmla="*/ 3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 h="51">
                  <a:moveTo>
                    <a:pt x="43" y="1"/>
                  </a:moveTo>
                  <a:cubicBezTo>
                    <a:pt x="44" y="1"/>
                    <a:pt x="44" y="1"/>
                    <a:pt x="44" y="1"/>
                  </a:cubicBezTo>
                  <a:cubicBezTo>
                    <a:pt x="46" y="4"/>
                    <a:pt x="46" y="4"/>
                    <a:pt x="46" y="4"/>
                  </a:cubicBezTo>
                  <a:cubicBezTo>
                    <a:pt x="48" y="8"/>
                    <a:pt x="48" y="8"/>
                    <a:pt x="48" y="8"/>
                  </a:cubicBezTo>
                  <a:cubicBezTo>
                    <a:pt x="49" y="9"/>
                    <a:pt x="49" y="9"/>
                    <a:pt x="49" y="9"/>
                  </a:cubicBezTo>
                  <a:cubicBezTo>
                    <a:pt x="49" y="10"/>
                    <a:pt x="49" y="10"/>
                    <a:pt x="49" y="10"/>
                  </a:cubicBezTo>
                  <a:cubicBezTo>
                    <a:pt x="50" y="11"/>
                    <a:pt x="50" y="11"/>
                    <a:pt x="50" y="11"/>
                  </a:cubicBezTo>
                  <a:cubicBezTo>
                    <a:pt x="50" y="13"/>
                    <a:pt x="50" y="13"/>
                    <a:pt x="50" y="13"/>
                  </a:cubicBezTo>
                  <a:cubicBezTo>
                    <a:pt x="53" y="16"/>
                    <a:pt x="53" y="16"/>
                    <a:pt x="53" y="16"/>
                  </a:cubicBezTo>
                  <a:cubicBezTo>
                    <a:pt x="54" y="17"/>
                    <a:pt x="54" y="17"/>
                    <a:pt x="54" y="17"/>
                  </a:cubicBezTo>
                  <a:cubicBezTo>
                    <a:pt x="56" y="19"/>
                    <a:pt x="56" y="19"/>
                    <a:pt x="56" y="19"/>
                  </a:cubicBezTo>
                  <a:cubicBezTo>
                    <a:pt x="56" y="19"/>
                    <a:pt x="56" y="19"/>
                    <a:pt x="56" y="19"/>
                  </a:cubicBezTo>
                  <a:cubicBezTo>
                    <a:pt x="57" y="19"/>
                    <a:pt x="57" y="19"/>
                    <a:pt x="59" y="19"/>
                  </a:cubicBezTo>
                  <a:cubicBezTo>
                    <a:pt x="61" y="20"/>
                    <a:pt x="61" y="20"/>
                    <a:pt x="62" y="22"/>
                  </a:cubicBezTo>
                  <a:cubicBezTo>
                    <a:pt x="63" y="24"/>
                    <a:pt x="63" y="24"/>
                    <a:pt x="63" y="24"/>
                  </a:cubicBezTo>
                  <a:cubicBezTo>
                    <a:pt x="60" y="23"/>
                    <a:pt x="60" y="23"/>
                    <a:pt x="60" y="23"/>
                  </a:cubicBezTo>
                  <a:cubicBezTo>
                    <a:pt x="58" y="23"/>
                    <a:pt x="57" y="23"/>
                    <a:pt x="54" y="25"/>
                  </a:cubicBezTo>
                  <a:cubicBezTo>
                    <a:pt x="53" y="27"/>
                    <a:pt x="53" y="27"/>
                    <a:pt x="53" y="27"/>
                  </a:cubicBezTo>
                  <a:cubicBezTo>
                    <a:pt x="52" y="31"/>
                    <a:pt x="53" y="29"/>
                    <a:pt x="51" y="34"/>
                  </a:cubicBezTo>
                  <a:cubicBezTo>
                    <a:pt x="51" y="35"/>
                    <a:pt x="51" y="35"/>
                    <a:pt x="51" y="35"/>
                  </a:cubicBezTo>
                  <a:cubicBezTo>
                    <a:pt x="52" y="37"/>
                    <a:pt x="52" y="37"/>
                    <a:pt x="52" y="37"/>
                  </a:cubicBezTo>
                  <a:cubicBezTo>
                    <a:pt x="52" y="37"/>
                    <a:pt x="52" y="37"/>
                    <a:pt x="52" y="37"/>
                  </a:cubicBezTo>
                  <a:cubicBezTo>
                    <a:pt x="51" y="38"/>
                    <a:pt x="51" y="38"/>
                    <a:pt x="51" y="38"/>
                  </a:cubicBezTo>
                  <a:cubicBezTo>
                    <a:pt x="50" y="41"/>
                    <a:pt x="50" y="41"/>
                    <a:pt x="50" y="41"/>
                  </a:cubicBezTo>
                  <a:cubicBezTo>
                    <a:pt x="50" y="42"/>
                    <a:pt x="50" y="42"/>
                    <a:pt x="50" y="42"/>
                  </a:cubicBezTo>
                  <a:cubicBezTo>
                    <a:pt x="49" y="42"/>
                    <a:pt x="49" y="42"/>
                    <a:pt x="49" y="42"/>
                  </a:cubicBezTo>
                  <a:cubicBezTo>
                    <a:pt x="49" y="42"/>
                    <a:pt x="49" y="42"/>
                    <a:pt x="49" y="42"/>
                  </a:cubicBezTo>
                  <a:cubicBezTo>
                    <a:pt x="49" y="41"/>
                    <a:pt x="49" y="41"/>
                    <a:pt x="49" y="41"/>
                  </a:cubicBezTo>
                  <a:cubicBezTo>
                    <a:pt x="48" y="40"/>
                    <a:pt x="48" y="40"/>
                    <a:pt x="48" y="40"/>
                  </a:cubicBezTo>
                  <a:cubicBezTo>
                    <a:pt x="47" y="41"/>
                    <a:pt x="47" y="41"/>
                    <a:pt x="47" y="41"/>
                  </a:cubicBezTo>
                  <a:cubicBezTo>
                    <a:pt x="47" y="43"/>
                    <a:pt x="47" y="43"/>
                    <a:pt x="46" y="45"/>
                  </a:cubicBezTo>
                  <a:cubicBezTo>
                    <a:pt x="46" y="45"/>
                    <a:pt x="46" y="50"/>
                    <a:pt x="46" y="50"/>
                  </a:cubicBezTo>
                  <a:cubicBezTo>
                    <a:pt x="46" y="50"/>
                    <a:pt x="46" y="50"/>
                    <a:pt x="46" y="50"/>
                  </a:cubicBezTo>
                  <a:cubicBezTo>
                    <a:pt x="44" y="51"/>
                    <a:pt x="44" y="51"/>
                    <a:pt x="44" y="51"/>
                  </a:cubicBezTo>
                  <a:cubicBezTo>
                    <a:pt x="43" y="51"/>
                    <a:pt x="43" y="51"/>
                    <a:pt x="43" y="51"/>
                  </a:cubicBezTo>
                  <a:cubicBezTo>
                    <a:pt x="41" y="48"/>
                    <a:pt x="41" y="48"/>
                    <a:pt x="41" y="48"/>
                  </a:cubicBezTo>
                  <a:cubicBezTo>
                    <a:pt x="41" y="48"/>
                    <a:pt x="41" y="48"/>
                    <a:pt x="41" y="48"/>
                  </a:cubicBezTo>
                  <a:cubicBezTo>
                    <a:pt x="40" y="48"/>
                    <a:pt x="40" y="48"/>
                    <a:pt x="40" y="48"/>
                  </a:cubicBezTo>
                  <a:cubicBezTo>
                    <a:pt x="39" y="48"/>
                    <a:pt x="39" y="48"/>
                    <a:pt x="39" y="48"/>
                  </a:cubicBezTo>
                  <a:cubicBezTo>
                    <a:pt x="39" y="47"/>
                    <a:pt x="39" y="47"/>
                    <a:pt x="39" y="46"/>
                  </a:cubicBezTo>
                  <a:cubicBezTo>
                    <a:pt x="37" y="45"/>
                    <a:pt x="37" y="45"/>
                    <a:pt x="37" y="45"/>
                  </a:cubicBezTo>
                  <a:cubicBezTo>
                    <a:pt x="36" y="44"/>
                    <a:pt x="36" y="44"/>
                    <a:pt x="36" y="44"/>
                  </a:cubicBezTo>
                  <a:cubicBezTo>
                    <a:pt x="36" y="44"/>
                    <a:pt x="36" y="44"/>
                    <a:pt x="36" y="44"/>
                  </a:cubicBezTo>
                  <a:cubicBezTo>
                    <a:pt x="37" y="44"/>
                    <a:pt x="37" y="44"/>
                    <a:pt x="37" y="43"/>
                  </a:cubicBezTo>
                  <a:cubicBezTo>
                    <a:pt x="38" y="43"/>
                    <a:pt x="38" y="43"/>
                    <a:pt x="39" y="43"/>
                  </a:cubicBezTo>
                  <a:cubicBezTo>
                    <a:pt x="40" y="42"/>
                    <a:pt x="40" y="42"/>
                    <a:pt x="40" y="42"/>
                  </a:cubicBezTo>
                  <a:cubicBezTo>
                    <a:pt x="40" y="42"/>
                    <a:pt x="40" y="42"/>
                    <a:pt x="40" y="42"/>
                  </a:cubicBezTo>
                  <a:cubicBezTo>
                    <a:pt x="40" y="42"/>
                    <a:pt x="40" y="42"/>
                    <a:pt x="40" y="42"/>
                  </a:cubicBezTo>
                  <a:cubicBezTo>
                    <a:pt x="40" y="41"/>
                    <a:pt x="40" y="41"/>
                    <a:pt x="40" y="41"/>
                  </a:cubicBezTo>
                  <a:cubicBezTo>
                    <a:pt x="38" y="40"/>
                    <a:pt x="38" y="40"/>
                    <a:pt x="38" y="40"/>
                  </a:cubicBezTo>
                  <a:cubicBezTo>
                    <a:pt x="38" y="39"/>
                    <a:pt x="38" y="39"/>
                    <a:pt x="38" y="39"/>
                  </a:cubicBezTo>
                  <a:cubicBezTo>
                    <a:pt x="38" y="39"/>
                    <a:pt x="38" y="39"/>
                    <a:pt x="38" y="38"/>
                  </a:cubicBezTo>
                  <a:cubicBezTo>
                    <a:pt x="38" y="38"/>
                    <a:pt x="38" y="38"/>
                    <a:pt x="38" y="38"/>
                  </a:cubicBezTo>
                  <a:cubicBezTo>
                    <a:pt x="39" y="37"/>
                    <a:pt x="39" y="37"/>
                    <a:pt x="39" y="37"/>
                  </a:cubicBezTo>
                  <a:cubicBezTo>
                    <a:pt x="40" y="37"/>
                    <a:pt x="40" y="37"/>
                    <a:pt x="40" y="37"/>
                  </a:cubicBezTo>
                  <a:cubicBezTo>
                    <a:pt x="39" y="35"/>
                    <a:pt x="37" y="34"/>
                    <a:pt x="36" y="32"/>
                  </a:cubicBezTo>
                  <a:cubicBezTo>
                    <a:pt x="35" y="32"/>
                    <a:pt x="35" y="32"/>
                    <a:pt x="35" y="32"/>
                  </a:cubicBezTo>
                  <a:cubicBezTo>
                    <a:pt x="33" y="33"/>
                    <a:pt x="27" y="37"/>
                    <a:pt x="25" y="40"/>
                  </a:cubicBezTo>
                  <a:cubicBezTo>
                    <a:pt x="24" y="40"/>
                    <a:pt x="24" y="40"/>
                    <a:pt x="24" y="40"/>
                  </a:cubicBezTo>
                  <a:cubicBezTo>
                    <a:pt x="22" y="41"/>
                    <a:pt x="21" y="42"/>
                    <a:pt x="20" y="44"/>
                  </a:cubicBezTo>
                  <a:cubicBezTo>
                    <a:pt x="19" y="44"/>
                    <a:pt x="19" y="44"/>
                    <a:pt x="19" y="44"/>
                  </a:cubicBezTo>
                  <a:cubicBezTo>
                    <a:pt x="19" y="42"/>
                    <a:pt x="19" y="43"/>
                    <a:pt x="19" y="41"/>
                  </a:cubicBezTo>
                  <a:cubicBezTo>
                    <a:pt x="19" y="41"/>
                    <a:pt x="19" y="41"/>
                    <a:pt x="19" y="41"/>
                  </a:cubicBezTo>
                  <a:cubicBezTo>
                    <a:pt x="18" y="40"/>
                    <a:pt x="18" y="40"/>
                    <a:pt x="18" y="40"/>
                  </a:cubicBezTo>
                  <a:cubicBezTo>
                    <a:pt x="18" y="40"/>
                    <a:pt x="18" y="40"/>
                    <a:pt x="18" y="40"/>
                  </a:cubicBezTo>
                  <a:cubicBezTo>
                    <a:pt x="19" y="39"/>
                    <a:pt x="19" y="39"/>
                    <a:pt x="19" y="39"/>
                  </a:cubicBezTo>
                  <a:cubicBezTo>
                    <a:pt x="19" y="40"/>
                    <a:pt x="19" y="40"/>
                    <a:pt x="19" y="40"/>
                  </a:cubicBezTo>
                  <a:cubicBezTo>
                    <a:pt x="20" y="39"/>
                    <a:pt x="20" y="39"/>
                    <a:pt x="20" y="39"/>
                  </a:cubicBezTo>
                  <a:cubicBezTo>
                    <a:pt x="21" y="39"/>
                    <a:pt x="21" y="39"/>
                    <a:pt x="21" y="39"/>
                  </a:cubicBezTo>
                  <a:cubicBezTo>
                    <a:pt x="20" y="38"/>
                    <a:pt x="20" y="38"/>
                    <a:pt x="18" y="37"/>
                  </a:cubicBezTo>
                  <a:cubicBezTo>
                    <a:pt x="18" y="37"/>
                    <a:pt x="18" y="37"/>
                    <a:pt x="18" y="37"/>
                  </a:cubicBezTo>
                  <a:cubicBezTo>
                    <a:pt x="18" y="36"/>
                    <a:pt x="18" y="36"/>
                    <a:pt x="18" y="36"/>
                  </a:cubicBezTo>
                  <a:cubicBezTo>
                    <a:pt x="18" y="36"/>
                    <a:pt x="18" y="36"/>
                    <a:pt x="18" y="36"/>
                  </a:cubicBezTo>
                  <a:cubicBezTo>
                    <a:pt x="19" y="36"/>
                    <a:pt x="19" y="36"/>
                    <a:pt x="19" y="36"/>
                  </a:cubicBezTo>
                  <a:cubicBezTo>
                    <a:pt x="19" y="35"/>
                    <a:pt x="19" y="35"/>
                    <a:pt x="19" y="35"/>
                  </a:cubicBezTo>
                  <a:cubicBezTo>
                    <a:pt x="19" y="34"/>
                    <a:pt x="19" y="34"/>
                    <a:pt x="19" y="34"/>
                  </a:cubicBezTo>
                  <a:cubicBezTo>
                    <a:pt x="18" y="33"/>
                    <a:pt x="18" y="33"/>
                    <a:pt x="18" y="33"/>
                  </a:cubicBezTo>
                  <a:cubicBezTo>
                    <a:pt x="16" y="34"/>
                    <a:pt x="16" y="34"/>
                    <a:pt x="16" y="34"/>
                  </a:cubicBezTo>
                  <a:cubicBezTo>
                    <a:pt x="15" y="33"/>
                    <a:pt x="14" y="31"/>
                    <a:pt x="12" y="31"/>
                  </a:cubicBezTo>
                  <a:cubicBezTo>
                    <a:pt x="11" y="29"/>
                    <a:pt x="12" y="30"/>
                    <a:pt x="10" y="29"/>
                  </a:cubicBezTo>
                  <a:cubicBezTo>
                    <a:pt x="9" y="28"/>
                    <a:pt x="9" y="28"/>
                    <a:pt x="9" y="28"/>
                  </a:cubicBezTo>
                  <a:cubicBezTo>
                    <a:pt x="9" y="28"/>
                    <a:pt x="9" y="28"/>
                    <a:pt x="9" y="28"/>
                  </a:cubicBezTo>
                  <a:cubicBezTo>
                    <a:pt x="9" y="28"/>
                    <a:pt x="9" y="28"/>
                    <a:pt x="9" y="28"/>
                  </a:cubicBezTo>
                  <a:cubicBezTo>
                    <a:pt x="10" y="28"/>
                    <a:pt x="10" y="28"/>
                    <a:pt x="10" y="28"/>
                  </a:cubicBezTo>
                  <a:cubicBezTo>
                    <a:pt x="12" y="28"/>
                    <a:pt x="12" y="28"/>
                    <a:pt x="12" y="28"/>
                  </a:cubicBezTo>
                  <a:cubicBezTo>
                    <a:pt x="13" y="28"/>
                    <a:pt x="13" y="28"/>
                    <a:pt x="13" y="28"/>
                  </a:cubicBezTo>
                  <a:cubicBezTo>
                    <a:pt x="13" y="27"/>
                    <a:pt x="13" y="26"/>
                    <a:pt x="14" y="25"/>
                  </a:cubicBezTo>
                  <a:cubicBezTo>
                    <a:pt x="14" y="24"/>
                    <a:pt x="14" y="24"/>
                    <a:pt x="14" y="24"/>
                  </a:cubicBezTo>
                  <a:cubicBezTo>
                    <a:pt x="10" y="23"/>
                    <a:pt x="11" y="23"/>
                    <a:pt x="9" y="22"/>
                  </a:cubicBezTo>
                  <a:cubicBezTo>
                    <a:pt x="8" y="20"/>
                    <a:pt x="8" y="20"/>
                    <a:pt x="7" y="19"/>
                  </a:cubicBezTo>
                  <a:cubicBezTo>
                    <a:pt x="7" y="18"/>
                    <a:pt x="7" y="18"/>
                    <a:pt x="7" y="18"/>
                  </a:cubicBezTo>
                  <a:cubicBezTo>
                    <a:pt x="7" y="18"/>
                    <a:pt x="7" y="18"/>
                    <a:pt x="7" y="18"/>
                  </a:cubicBezTo>
                  <a:cubicBezTo>
                    <a:pt x="9" y="16"/>
                    <a:pt x="9" y="16"/>
                    <a:pt x="9" y="16"/>
                  </a:cubicBezTo>
                  <a:cubicBezTo>
                    <a:pt x="9" y="16"/>
                    <a:pt x="9" y="16"/>
                    <a:pt x="9" y="16"/>
                  </a:cubicBezTo>
                  <a:cubicBezTo>
                    <a:pt x="9" y="15"/>
                    <a:pt x="9" y="15"/>
                    <a:pt x="9" y="15"/>
                  </a:cubicBezTo>
                  <a:cubicBezTo>
                    <a:pt x="8" y="15"/>
                    <a:pt x="9" y="15"/>
                    <a:pt x="8" y="14"/>
                  </a:cubicBezTo>
                  <a:cubicBezTo>
                    <a:pt x="7" y="13"/>
                    <a:pt x="7" y="13"/>
                    <a:pt x="7" y="13"/>
                  </a:cubicBezTo>
                  <a:cubicBezTo>
                    <a:pt x="7" y="13"/>
                    <a:pt x="7" y="13"/>
                    <a:pt x="7" y="13"/>
                  </a:cubicBezTo>
                  <a:cubicBezTo>
                    <a:pt x="6" y="13"/>
                    <a:pt x="6" y="13"/>
                    <a:pt x="6" y="13"/>
                  </a:cubicBezTo>
                  <a:cubicBezTo>
                    <a:pt x="5" y="13"/>
                    <a:pt x="4" y="12"/>
                    <a:pt x="4" y="12"/>
                  </a:cubicBezTo>
                  <a:cubicBezTo>
                    <a:pt x="3" y="12"/>
                    <a:pt x="3" y="12"/>
                    <a:pt x="3" y="12"/>
                  </a:cubicBezTo>
                  <a:cubicBezTo>
                    <a:pt x="4" y="12"/>
                    <a:pt x="4" y="12"/>
                    <a:pt x="4" y="12"/>
                  </a:cubicBezTo>
                  <a:cubicBezTo>
                    <a:pt x="5" y="11"/>
                    <a:pt x="5" y="11"/>
                    <a:pt x="5" y="11"/>
                  </a:cubicBezTo>
                  <a:cubicBezTo>
                    <a:pt x="5" y="11"/>
                    <a:pt x="5" y="11"/>
                    <a:pt x="5" y="11"/>
                  </a:cubicBezTo>
                  <a:cubicBezTo>
                    <a:pt x="4" y="11"/>
                    <a:pt x="4" y="11"/>
                    <a:pt x="4" y="11"/>
                  </a:cubicBezTo>
                  <a:cubicBezTo>
                    <a:pt x="4" y="10"/>
                    <a:pt x="4" y="10"/>
                    <a:pt x="4" y="10"/>
                  </a:cubicBezTo>
                  <a:cubicBezTo>
                    <a:pt x="3" y="10"/>
                    <a:pt x="3" y="10"/>
                    <a:pt x="3" y="10"/>
                  </a:cubicBezTo>
                  <a:cubicBezTo>
                    <a:pt x="3" y="9"/>
                    <a:pt x="3" y="9"/>
                    <a:pt x="3" y="9"/>
                  </a:cubicBezTo>
                  <a:cubicBezTo>
                    <a:pt x="4" y="8"/>
                    <a:pt x="5" y="7"/>
                    <a:pt x="6" y="7"/>
                  </a:cubicBezTo>
                  <a:cubicBezTo>
                    <a:pt x="7" y="7"/>
                    <a:pt x="7" y="7"/>
                    <a:pt x="11" y="8"/>
                  </a:cubicBezTo>
                  <a:cubicBezTo>
                    <a:pt x="11" y="9"/>
                    <a:pt x="11" y="9"/>
                    <a:pt x="11" y="9"/>
                  </a:cubicBezTo>
                  <a:cubicBezTo>
                    <a:pt x="11" y="9"/>
                    <a:pt x="11" y="9"/>
                    <a:pt x="12" y="10"/>
                  </a:cubicBezTo>
                  <a:cubicBezTo>
                    <a:pt x="13" y="11"/>
                    <a:pt x="13" y="10"/>
                    <a:pt x="14" y="11"/>
                  </a:cubicBezTo>
                  <a:cubicBezTo>
                    <a:pt x="15" y="10"/>
                    <a:pt x="15" y="10"/>
                    <a:pt x="16" y="10"/>
                  </a:cubicBezTo>
                  <a:cubicBezTo>
                    <a:pt x="17" y="11"/>
                    <a:pt x="19" y="12"/>
                    <a:pt x="19" y="12"/>
                  </a:cubicBezTo>
                  <a:cubicBezTo>
                    <a:pt x="20" y="12"/>
                    <a:pt x="20" y="12"/>
                    <a:pt x="20" y="12"/>
                  </a:cubicBezTo>
                  <a:cubicBezTo>
                    <a:pt x="21" y="11"/>
                    <a:pt x="21" y="11"/>
                    <a:pt x="21" y="11"/>
                  </a:cubicBezTo>
                  <a:cubicBezTo>
                    <a:pt x="21" y="9"/>
                    <a:pt x="21" y="9"/>
                    <a:pt x="22" y="9"/>
                  </a:cubicBezTo>
                  <a:cubicBezTo>
                    <a:pt x="21" y="8"/>
                    <a:pt x="21" y="8"/>
                    <a:pt x="21" y="8"/>
                  </a:cubicBezTo>
                  <a:cubicBezTo>
                    <a:pt x="19" y="6"/>
                    <a:pt x="19" y="7"/>
                    <a:pt x="17" y="6"/>
                  </a:cubicBezTo>
                  <a:cubicBezTo>
                    <a:pt x="17" y="4"/>
                    <a:pt x="17" y="4"/>
                    <a:pt x="17" y="4"/>
                  </a:cubicBezTo>
                  <a:cubicBezTo>
                    <a:pt x="16" y="4"/>
                    <a:pt x="16" y="4"/>
                    <a:pt x="16" y="4"/>
                  </a:cubicBezTo>
                  <a:cubicBezTo>
                    <a:pt x="16" y="4"/>
                    <a:pt x="16" y="4"/>
                    <a:pt x="16" y="4"/>
                  </a:cubicBezTo>
                  <a:cubicBezTo>
                    <a:pt x="16" y="3"/>
                    <a:pt x="16" y="4"/>
                    <a:pt x="16" y="3"/>
                  </a:cubicBezTo>
                  <a:cubicBezTo>
                    <a:pt x="16" y="2"/>
                    <a:pt x="16" y="2"/>
                    <a:pt x="16" y="2"/>
                  </a:cubicBezTo>
                  <a:cubicBezTo>
                    <a:pt x="17" y="2"/>
                    <a:pt x="17" y="2"/>
                    <a:pt x="17" y="2"/>
                  </a:cubicBezTo>
                  <a:cubicBezTo>
                    <a:pt x="18" y="1"/>
                    <a:pt x="18" y="1"/>
                    <a:pt x="19" y="0"/>
                  </a:cubicBezTo>
                  <a:cubicBezTo>
                    <a:pt x="20" y="0"/>
                    <a:pt x="20" y="0"/>
                    <a:pt x="20" y="0"/>
                  </a:cubicBezTo>
                  <a:cubicBezTo>
                    <a:pt x="20" y="1"/>
                    <a:pt x="20" y="1"/>
                    <a:pt x="20" y="1"/>
                  </a:cubicBezTo>
                  <a:cubicBezTo>
                    <a:pt x="20" y="1"/>
                    <a:pt x="20" y="1"/>
                    <a:pt x="20" y="1"/>
                  </a:cubicBezTo>
                  <a:cubicBezTo>
                    <a:pt x="21" y="1"/>
                    <a:pt x="21" y="1"/>
                    <a:pt x="22" y="1"/>
                  </a:cubicBezTo>
                  <a:cubicBezTo>
                    <a:pt x="22" y="1"/>
                    <a:pt x="22" y="1"/>
                    <a:pt x="22" y="1"/>
                  </a:cubicBezTo>
                  <a:cubicBezTo>
                    <a:pt x="23" y="2"/>
                    <a:pt x="25" y="3"/>
                    <a:pt x="25" y="4"/>
                  </a:cubicBezTo>
                  <a:cubicBezTo>
                    <a:pt x="26" y="5"/>
                    <a:pt x="26" y="5"/>
                    <a:pt x="27" y="6"/>
                  </a:cubicBezTo>
                  <a:cubicBezTo>
                    <a:pt x="28" y="6"/>
                    <a:pt x="28" y="6"/>
                    <a:pt x="28" y="6"/>
                  </a:cubicBezTo>
                  <a:cubicBezTo>
                    <a:pt x="28" y="9"/>
                    <a:pt x="28" y="9"/>
                    <a:pt x="28" y="9"/>
                  </a:cubicBezTo>
                  <a:cubicBezTo>
                    <a:pt x="29" y="9"/>
                    <a:pt x="29" y="9"/>
                    <a:pt x="29" y="9"/>
                  </a:cubicBezTo>
                  <a:cubicBezTo>
                    <a:pt x="32" y="10"/>
                    <a:pt x="31" y="10"/>
                    <a:pt x="34" y="10"/>
                  </a:cubicBezTo>
                  <a:cubicBezTo>
                    <a:pt x="35" y="10"/>
                    <a:pt x="35" y="10"/>
                    <a:pt x="35" y="10"/>
                  </a:cubicBezTo>
                  <a:cubicBezTo>
                    <a:pt x="36" y="8"/>
                    <a:pt x="36" y="9"/>
                    <a:pt x="37" y="6"/>
                  </a:cubicBezTo>
                  <a:cubicBezTo>
                    <a:pt x="40" y="5"/>
                    <a:pt x="40" y="5"/>
                    <a:pt x="41" y="4"/>
                  </a:cubicBezTo>
                  <a:cubicBezTo>
                    <a:pt x="41" y="3"/>
                    <a:pt x="41" y="3"/>
                    <a:pt x="43" y="1"/>
                  </a:cubicBezTo>
                  <a:close/>
                  <a:moveTo>
                    <a:pt x="9" y="18"/>
                  </a:moveTo>
                  <a:cubicBezTo>
                    <a:pt x="9" y="18"/>
                    <a:pt x="9" y="18"/>
                    <a:pt x="9"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8"/>
                    <a:pt x="9" y="18"/>
                  </a:cubicBezTo>
                  <a:close/>
                  <a:moveTo>
                    <a:pt x="3" y="13"/>
                  </a:moveTo>
                  <a:cubicBezTo>
                    <a:pt x="3" y="13"/>
                    <a:pt x="3" y="13"/>
                    <a:pt x="3" y="13"/>
                  </a:cubicBezTo>
                  <a:cubicBezTo>
                    <a:pt x="2" y="13"/>
                    <a:pt x="2" y="13"/>
                    <a:pt x="2" y="13"/>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lnTo>
                    <a:pt x="3" y="13"/>
                  </a:lnTo>
                  <a:close/>
                  <a:moveTo>
                    <a:pt x="15" y="44"/>
                  </a:moveTo>
                  <a:cubicBezTo>
                    <a:pt x="13" y="44"/>
                    <a:pt x="10" y="43"/>
                    <a:pt x="8" y="42"/>
                  </a:cubicBezTo>
                  <a:cubicBezTo>
                    <a:pt x="7" y="41"/>
                    <a:pt x="7" y="41"/>
                    <a:pt x="6" y="40"/>
                  </a:cubicBezTo>
                  <a:cubicBezTo>
                    <a:pt x="5" y="39"/>
                    <a:pt x="5" y="39"/>
                    <a:pt x="5" y="39"/>
                  </a:cubicBezTo>
                  <a:cubicBezTo>
                    <a:pt x="4" y="39"/>
                    <a:pt x="4" y="39"/>
                    <a:pt x="4" y="39"/>
                  </a:cubicBezTo>
                  <a:cubicBezTo>
                    <a:pt x="4" y="37"/>
                    <a:pt x="1" y="33"/>
                    <a:pt x="0" y="32"/>
                  </a:cubicBezTo>
                  <a:cubicBezTo>
                    <a:pt x="1" y="32"/>
                    <a:pt x="1" y="32"/>
                    <a:pt x="3" y="31"/>
                  </a:cubicBezTo>
                  <a:cubicBezTo>
                    <a:pt x="4" y="32"/>
                    <a:pt x="4" y="32"/>
                    <a:pt x="4" y="32"/>
                  </a:cubicBezTo>
                  <a:cubicBezTo>
                    <a:pt x="4" y="32"/>
                    <a:pt x="4" y="32"/>
                    <a:pt x="4" y="33"/>
                  </a:cubicBezTo>
                  <a:cubicBezTo>
                    <a:pt x="4" y="34"/>
                    <a:pt x="4" y="34"/>
                    <a:pt x="4" y="34"/>
                  </a:cubicBezTo>
                  <a:cubicBezTo>
                    <a:pt x="5" y="34"/>
                    <a:pt x="5" y="34"/>
                    <a:pt x="5" y="34"/>
                  </a:cubicBezTo>
                  <a:cubicBezTo>
                    <a:pt x="6" y="34"/>
                    <a:pt x="6" y="34"/>
                    <a:pt x="6" y="34"/>
                  </a:cubicBezTo>
                  <a:cubicBezTo>
                    <a:pt x="6" y="35"/>
                    <a:pt x="7" y="35"/>
                    <a:pt x="8" y="35"/>
                  </a:cubicBezTo>
                  <a:cubicBezTo>
                    <a:pt x="9" y="35"/>
                    <a:pt x="10" y="34"/>
                    <a:pt x="11" y="34"/>
                  </a:cubicBezTo>
                  <a:cubicBezTo>
                    <a:pt x="12" y="34"/>
                    <a:pt x="12" y="34"/>
                    <a:pt x="12" y="34"/>
                  </a:cubicBezTo>
                  <a:cubicBezTo>
                    <a:pt x="12" y="35"/>
                    <a:pt x="12" y="35"/>
                    <a:pt x="12" y="35"/>
                  </a:cubicBezTo>
                  <a:cubicBezTo>
                    <a:pt x="12" y="36"/>
                    <a:pt x="12" y="36"/>
                    <a:pt x="11" y="37"/>
                  </a:cubicBezTo>
                  <a:cubicBezTo>
                    <a:pt x="12" y="38"/>
                    <a:pt x="13" y="38"/>
                    <a:pt x="14" y="39"/>
                  </a:cubicBezTo>
                  <a:cubicBezTo>
                    <a:pt x="13" y="40"/>
                    <a:pt x="13" y="40"/>
                    <a:pt x="13" y="40"/>
                  </a:cubicBezTo>
                  <a:cubicBezTo>
                    <a:pt x="15" y="43"/>
                    <a:pt x="15" y="42"/>
                    <a:pt x="15" y="4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0">
              <a:extLst>
                <a:ext uri="{FF2B5EF4-FFF2-40B4-BE49-F238E27FC236}">
                  <a16:creationId xmlns:a16="http://schemas.microsoft.com/office/drawing/2014/main" id="{AE94714D-6B2C-484D-90CA-662CFC640FFF}"/>
                </a:ext>
              </a:extLst>
            </p:cNvPr>
            <p:cNvSpPr>
              <a:spLocks/>
            </p:cNvSpPr>
            <p:nvPr/>
          </p:nvSpPr>
          <p:spPr bwMode="auto">
            <a:xfrm>
              <a:off x="12428672" y="6660907"/>
              <a:ext cx="175722" cy="175722"/>
            </a:xfrm>
            <a:custGeom>
              <a:avLst/>
              <a:gdLst>
                <a:gd name="T0" fmla="*/ 16 w 43"/>
                <a:gd name="T1" fmla="*/ 1 h 42"/>
                <a:gd name="T2" fmla="*/ 17 w 43"/>
                <a:gd name="T3" fmla="*/ 1 h 42"/>
                <a:gd name="T4" fmla="*/ 21 w 43"/>
                <a:gd name="T5" fmla="*/ 2 h 42"/>
                <a:gd name="T6" fmla="*/ 22 w 43"/>
                <a:gd name="T7" fmla="*/ 1 h 42"/>
                <a:gd name="T8" fmla="*/ 24 w 43"/>
                <a:gd name="T9" fmla="*/ 3 h 42"/>
                <a:gd name="T10" fmla="*/ 27 w 43"/>
                <a:gd name="T11" fmla="*/ 2 h 42"/>
                <a:gd name="T12" fmla="*/ 31 w 43"/>
                <a:gd name="T13" fmla="*/ 3 h 42"/>
                <a:gd name="T14" fmla="*/ 34 w 43"/>
                <a:gd name="T15" fmla="*/ 4 h 42"/>
                <a:gd name="T16" fmla="*/ 34 w 43"/>
                <a:gd name="T17" fmla="*/ 5 h 42"/>
                <a:gd name="T18" fmla="*/ 36 w 43"/>
                <a:gd name="T19" fmla="*/ 6 h 42"/>
                <a:gd name="T20" fmla="*/ 40 w 43"/>
                <a:gd name="T21" fmla="*/ 5 h 42"/>
                <a:gd name="T22" fmla="*/ 41 w 43"/>
                <a:gd name="T23" fmla="*/ 6 h 42"/>
                <a:gd name="T24" fmla="*/ 39 w 43"/>
                <a:gd name="T25" fmla="*/ 11 h 42"/>
                <a:gd name="T26" fmla="*/ 38 w 43"/>
                <a:gd name="T27" fmla="*/ 15 h 42"/>
                <a:gd name="T28" fmla="*/ 43 w 43"/>
                <a:gd name="T29" fmla="*/ 19 h 42"/>
                <a:gd name="T30" fmla="*/ 43 w 43"/>
                <a:gd name="T31" fmla="*/ 20 h 42"/>
                <a:gd name="T32" fmla="*/ 40 w 43"/>
                <a:gd name="T33" fmla="*/ 20 h 42"/>
                <a:gd name="T34" fmla="*/ 40 w 43"/>
                <a:gd name="T35" fmla="*/ 21 h 42"/>
                <a:gd name="T36" fmla="*/ 42 w 43"/>
                <a:gd name="T37" fmla="*/ 25 h 42"/>
                <a:gd name="T38" fmla="*/ 42 w 43"/>
                <a:gd name="T39" fmla="*/ 26 h 42"/>
                <a:gd name="T40" fmla="*/ 41 w 43"/>
                <a:gd name="T41" fmla="*/ 26 h 42"/>
                <a:gd name="T42" fmla="*/ 39 w 43"/>
                <a:gd name="T43" fmla="*/ 27 h 42"/>
                <a:gd name="T44" fmla="*/ 38 w 43"/>
                <a:gd name="T45" fmla="*/ 27 h 42"/>
                <a:gd name="T46" fmla="*/ 36 w 43"/>
                <a:gd name="T47" fmla="*/ 27 h 42"/>
                <a:gd name="T48" fmla="*/ 37 w 43"/>
                <a:gd name="T49" fmla="*/ 30 h 42"/>
                <a:gd name="T50" fmla="*/ 37 w 43"/>
                <a:gd name="T51" fmla="*/ 31 h 42"/>
                <a:gd name="T52" fmla="*/ 36 w 43"/>
                <a:gd name="T53" fmla="*/ 30 h 42"/>
                <a:gd name="T54" fmla="*/ 33 w 43"/>
                <a:gd name="T55" fmla="*/ 32 h 42"/>
                <a:gd name="T56" fmla="*/ 31 w 43"/>
                <a:gd name="T57" fmla="*/ 35 h 42"/>
                <a:gd name="T58" fmla="*/ 31 w 43"/>
                <a:gd name="T59" fmla="*/ 36 h 42"/>
                <a:gd name="T60" fmla="*/ 32 w 43"/>
                <a:gd name="T61" fmla="*/ 40 h 42"/>
                <a:gd name="T62" fmla="*/ 32 w 43"/>
                <a:gd name="T63" fmla="*/ 41 h 42"/>
                <a:gd name="T64" fmla="*/ 31 w 43"/>
                <a:gd name="T65" fmla="*/ 42 h 42"/>
                <a:gd name="T66" fmla="*/ 23 w 43"/>
                <a:gd name="T67" fmla="*/ 37 h 42"/>
                <a:gd name="T68" fmla="*/ 22 w 43"/>
                <a:gd name="T69" fmla="*/ 37 h 42"/>
                <a:gd name="T70" fmla="*/ 22 w 43"/>
                <a:gd name="T71" fmla="*/ 36 h 42"/>
                <a:gd name="T72" fmla="*/ 22 w 43"/>
                <a:gd name="T73" fmla="*/ 35 h 42"/>
                <a:gd name="T74" fmla="*/ 18 w 43"/>
                <a:gd name="T75" fmla="*/ 30 h 42"/>
                <a:gd name="T76" fmla="*/ 17 w 43"/>
                <a:gd name="T77" fmla="*/ 28 h 42"/>
                <a:gd name="T78" fmla="*/ 15 w 43"/>
                <a:gd name="T79" fmla="*/ 27 h 42"/>
                <a:gd name="T80" fmla="*/ 6 w 43"/>
                <a:gd name="T81" fmla="*/ 16 h 42"/>
                <a:gd name="T82" fmla="*/ 4 w 43"/>
                <a:gd name="T83" fmla="*/ 11 h 42"/>
                <a:gd name="T84" fmla="*/ 1 w 43"/>
                <a:gd name="T85" fmla="*/ 1 h 42"/>
                <a:gd name="T86" fmla="*/ 2 w 43"/>
                <a:gd name="T87" fmla="*/ 1 h 42"/>
                <a:gd name="T88" fmla="*/ 4 w 43"/>
                <a:gd name="T89" fmla="*/ 1 h 42"/>
                <a:gd name="T90" fmla="*/ 6 w 43"/>
                <a:gd name="T91" fmla="*/ 4 h 42"/>
                <a:gd name="T92" fmla="*/ 12 w 43"/>
                <a:gd name="T93"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42">
                  <a:moveTo>
                    <a:pt x="14" y="0"/>
                  </a:moveTo>
                  <a:cubicBezTo>
                    <a:pt x="16" y="1"/>
                    <a:pt x="16" y="1"/>
                    <a:pt x="16" y="1"/>
                  </a:cubicBezTo>
                  <a:cubicBezTo>
                    <a:pt x="17" y="2"/>
                    <a:pt x="17" y="2"/>
                    <a:pt x="17" y="2"/>
                  </a:cubicBezTo>
                  <a:cubicBezTo>
                    <a:pt x="17" y="1"/>
                    <a:pt x="17" y="1"/>
                    <a:pt x="17" y="1"/>
                  </a:cubicBezTo>
                  <a:cubicBezTo>
                    <a:pt x="18" y="1"/>
                    <a:pt x="19" y="2"/>
                    <a:pt x="20" y="2"/>
                  </a:cubicBezTo>
                  <a:cubicBezTo>
                    <a:pt x="21" y="2"/>
                    <a:pt x="21" y="2"/>
                    <a:pt x="21" y="2"/>
                  </a:cubicBezTo>
                  <a:cubicBezTo>
                    <a:pt x="22" y="1"/>
                    <a:pt x="22" y="1"/>
                    <a:pt x="22" y="1"/>
                  </a:cubicBezTo>
                  <a:cubicBezTo>
                    <a:pt x="22" y="1"/>
                    <a:pt x="22" y="1"/>
                    <a:pt x="22" y="1"/>
                  </a:cubicBezTo>
                  <a:cubicBezTo>
                    <a:pt x="24" y="3"/>
                    <a:pt x="24" y="3"/>
                    <a:pt x="24" y="3"/>
                  </a:cubicBezTo>
                  <a:cubicBezTo>
                    <a:pt x="24" y="3"/>
                    <a:pt x="24" y="3"/>
                    <a:pt x="24" y="3"/>
                  </a:cubicBezTo>
                  <a:cubicBezTo>
                    <a:pt x="25" y="2"/>
                    <a:pt x="25" y="2"/>
                    <a:pt x="26" y="2"/>
                  </a:cubicBezTo>
                  <a:cubicBezTo>
                    <a:pt x="27" y="2"/>
                    <a:pt x="27" y="2"/>
                    <a:pt x="27" y="2"/>
                  </a:cubicBezTo>
                  <a:cubicBezTo>
                    <a:pt x="28" y="2"/>
                    <a:pt x="28" y="2"/>
                    <a:pt x="29" y="2"/>
                  </a:cubicBezTo>
                  <a:cubicBezTo>
                    <a:pt x="30" y="2"/>
                    <a:pt x="30" y="2"/>
                    <a:pt x="31" y="3"/>
                  </a:cubicBezTo>
                  <a:cubicBezTo>
                    <a:pt x="33" y="3"/>
                    <a:pt x="33" y="3"/>
                    <a:pt x="33" y="3"/>
                  </a:cubicBezTo>
                  <a:cubicBezTo>
                    <a:pt x="34" y="4"/>
                    <a:pt x="34" y="4"/>
                    <a:pt x="34" y="4"/>
                  </a:cubicBezTo>
                  <a:cubicBezTo>
                    <a:pt x="34" y="4"/>
                    <a:pt x="34" y="4"/>
                    <a:pt x="34" y="4"/>
                  </a:cubicBezTo>
                  <a:cubicBezTo>
                    <a:pt x="34" y="5"/>
                    <a:pt x="34" y="5"/>
                    <a:pt x="34" y="5"/>
                  </a:cubicBezTo>
                  <a:cubicBezTo>
                    <a:pt x="35" y="6"/>
                    <a:pt x="35" y="6"/>
                    <a:pt x="35" y="6"/>
                  </a:cubicBezTo>
                  <a:cubicBezTo>
                    <a:pt x="36" y="6"/>
                    <a:pt x="36" y="6"/>
                    <a:pt x="36" y="6"/>
                  </a:cubicBezTo>
                  <a:cubicBezTo>
                    <a:pt x="37" y="6"/>
                    <a:pt x="37" y="6"/>
                    <a:pt x="37" y="6"/>
                  </a:cubicBezTo>
                  <a:cubicBezTo>
                    <a:pt x="39" y="5"/>
                    <a:pt x="38" y="6"/>
                    <a:pt x="40" y="5"/>
                  </a:cubicBezTo>
                  <a:cubicBezTo>
                    <a:pt x="40" y="6"/>
                    <a:pt x="40" y="6"/>
                    <a:pt x="40" y="6"/>
                  </a:cubicBezTo>
                  <a:cubicBezTo>
                    <a:pt x="41" y="6"/>
                    <a:pt x="41" y="6"/>
                    <a:pt x="41" y="6"/>
                  </a:cubicBezTo>
                  <a:cubicBezTo>
                    <a:pt x="41" y="6"/>
                    <a:pt x="41" y="6"/>
                    <a:pt x="41" y="6"/>
                  </a:cubicBezTo>
                  <a:cubicBezTo>
                    <a:pt x="40" y="9"/>
                    <a:pt x="40" y="9"/>
                    <a:pt x="39" y="11"/>
                  </a:cubicBezTo>
                  <a:cubicBezTo>
                    <a:pt x="38" y="12"/>
                    <a:pt x="38" y="13"/>
                    <a:pt x="38" y="14"/>
                  </a:cubicBezTo>
                  <a:cubicBezTo>
                    <a:pt x="38" y="15"/>
                    <a:pt x="38" y="15"/>
                    <a:pt x="38" y="15"/>
                  </a:cubicBezTo>
                  <a:cubicBezTo>
                    <a:pt x="39" y="15"/>
                    <a:pt x="39" y="15"/>
                    <a:pt x="39" y="15"/>
                  </a:cubicBezTo>
                  <a:cubicBezTo>
                    <a:pt x="40" y="16"/>
                    <a:pt x="42" y="17"/>
                    <a:pt x="43" y="19"/>
                  </a:cubicBezTo>
                  <a:cubicBezTo>
                    <a:pt x="43" y="19"/>
                    <a:pt x="43" y="19"/>
                    <a:pt x="43" y="19"/>
                  </a:cubicBezTo>
                  <a:cubicBezTo>
                    <a:pt x="43" y="20"/>
                    <a:pt x="43" y="20"/>
                    <a:pt x="43" y="20"/>
                  </a:cubicBezTo>
                  <a:cubicBezTo>
                    <a:pt x="42" y="20"/>
                    <a:pt x="42" y="20"/>
                    <a:pt x="40" y="20"/>
                  </a:cubicBezTo>
                  <a:cubicBezTo>
                    <a:pt x="40" y="20"/>
                    <a:pt x="40" y="20"/>
                    <a:pt x="40" y="20"/>
                  </a:cubicBezTo>
                  <a:cubicBezTo>
                    <a:pt x="40" y="20"/>
                    <a:pt x="40" y="20"/>
                    <a:pt x="40" y="20"/>
                  </a:cubicBezTo>
                  <a:cubicBezTo>
                    <a:pt x="40" y="21"/>
                    <a:pt x="40" y="21"/>
                    <a:pt x="40" y="21"/>
                  </a:cubicBezTo>
                  <a:cubicBezTo>
                    <a:pt x="41" y="22"/>
                    <a:pt x="41" y="22"/>
                    <a:pt x="42" y="24"/>
                  </a:cubicBezTo>
                  <a:cubicBezTo>
                    <a:pt x="42" y="25"/>
                    <a:pt x="42" y="25"/>
                    <a:pt x="42" y="25"/>
                  </a:cubicBezTo>
                  <a:cubicBezTo>
                    <a:pt x="42" y="26"/>
                    <a:pt x="42" y="26"/>
                    <a:pt x="42" y="26"/>
                  </a:cubicBezTo>
                  <a:cubicBezTo>
                    <a:pt x="42" y="26"/>
                    <a:pt x="42" y="26"/>
                    <a:pt x="42" y="26"/>
                  </a:cubicBezTo>
                  <a:cubicBezTo>
                    <a:pt x="41" y="26"/>
                    <a:pt x="41" y="26"/>
                    <a:pt x="41" y="26"/>
                  </a:cubicBezTo>
                  <a:cubicBezTo>
                    <a:pt x="41" y="26"/>
                    <a:pt x="41" y="26"/>
                    <a:pt x="41" y="26"/>
                  </a:cubicBezTo>
                  <a:cubicBezTo>
                    <a:pt x="40" y="26"/>
                    <a:pt x="40" y="26"/>
                    <a:pt x="40" y="26"/>
                  </a:cubicBezTo>
                  <a:cubicBezTo>
                    <a:pt x="39" y="27"/>
                    <a:pt x="39" y="27"/>
                    <a:pt x="39" y="27"/>
                  </a:cubicBezTo>
                  <a:cubicBezTo>
                    <a:pt x="39" y="27"/>
                    <a:pt x="39" y="27"/>
                    <a:pt x="39" y="27"/>
                  </a:cubicBezTo>
                  <a:cubicBezTo>
                    <a:pt x="38" y="27"/>
                    <a:pt x="38" y="27"/>
                    <a:pt x="38" y="27"/>
                  </a:cubicBezTo>
                  <a:cubicBezTo>
                    <a:pt x="37" y="27"/>
                    <a:pt x="37" y="27"/>
                    <a:pt x="37" y="27"/>
                  </a:cubicBezTo>
                  <a:cubicBezTo>
                    <a:pt x="36" y="27"/>
                    <a:pt x="36" y="27"/>
                    <a:pt x="36" y="27"/>
                  </a:cubicBezTo>
                  <a:cubicBezTo>
                    <a:pt x="36" y="27"/>
                    <a:pt x="36" y="27"/>
                    <a:pt x="36" y="27"/>
                  </a:cubicBezTo>
                  <a:cubicBezTo>
                    <a:pt x="37" y="28"/>
                    <a:pt x="36" y="28"/>
                    <a:pt x="37" y="30"/>
                  </a:cubicBezTo>
                  <a:cubicBezTo>
                    <a:pt x="37" y="31"/>
                    <a:pt x="37" y="31"/>
                    <a:pt x="37" y="31"/>
                  </a:cubicBezTo>
                  <a:cubicBezTo>
                    <a:pt x="37" y="31"/>
                    <a:pt x="37" y="31"/>
                    <a:pt x="37" y="31"/>
                  </a:cubicBezTo>
                  <a:cubicBezTo>
                    <a:pt x="36" y="30"/>
                    <a:pt x="36" y="30"/>
                    <a:pt x="36" y="30"/>
                  </a:cubicBezTo>
                  <a:cubicBezTo>
                    <a:pt x="36" y="30"/>
                    <a:pt x="36" y="30"/>
                    <a:pt x="36" y="30"/>
                  </a:cubicBezTo>
                  <a:cubicBezTo>
                    <a:pt x="35" y="30"/>
                    <a:pt x="35" y="30"/>
                    <a:pt x="35" y="30"/>
                  </a:cubicBezTo>
                  <a:cubicBezTo>
                    <a:pt x="34" y="31"/>
                    <a:pt x="34" y="31"/>
                    <a:pt x="33" y="32"/>
                  </a:cubicBezTo>
                  <a:cubicBezTo>
                    <a:pt x="33" y="33"/>
                    <a:pt x="33" y="32"/>
                    <a:pt x="33" y="35"/>
                  </a:cubicBezTo>
                  <a:cubicBezTo>
                    <a:pt x="31" y="35"/>
                    <a:pt x="31" y="35"/>
                    <a:pt x="31" y="35"/>
                  </a:cubicBezTo>
                  <a:cubicBezTo>
                    <a:pt x="31" y="35"/>
                    <a:pt x="31" y="35"/>
                    <a:pt x="31" y="35"/>
                  </a:cubicBezTo>
                  <a:cubicBezTo>
                    <a:pt x="31" y="36"/>
                    <a:pt x="31" y="36"/>
                    <a:pt x="31" y="36"/>
                  </a:cubicBezTo>
                  <a:cubicBezTo>
                    <a:pt x="31" y="38"/>
                    <a:pt x="31" y="38"/>
                    <a:pt x="31" y="38"/>
                  </a:cubicBezTo>
                  <a:cubicBezTo>
                    <a:pt x="32" y="40"/>
                    <a:pt x="32" y="40"/>
                    <a:pt x="32" y="40"/>
                  </a:cubicBezTo>
                  <a:cubicBezTo>
                    <a:pt x="32" y="41"/>
                    <a:pt x="32" y="41"/>
                    <a:pt x="32" y="41"/>
                  </a:cubicBezTo>
                  <a:cubicBezTo>
                    <a:pt x="32" y="41"/>
                    <a:pt x="32" y="41"/>
                    <a:pt x="32" y="41"/>
                  </a:cubicBezTo>
                  <a:cubicBezTo>
                    <a:pt x="31" y="41"/>
                    <a:pt x="31" y="41"/>
                    <a:pt x="31" y="42"/>
                  </a:cubicBezTo>
                  <a:cubicBezTo>
                    <a:pt x="31" y="42"/>
                    <a:pt x="31" y="42"/>
                    <a:pt x="31" y="42"/>
                  </a:cubicBezTo>
                  <a:cubicBezTo>
                    <a:pt x="28" y="41"/>
                    <a:pt x="28" y="40"/>
                    <a:pt x="24" y="37"/>
                  </a:cubicBezTo>
                  <a:cubicBezTo>
                    <a:pt x="23" y="37"/>
                    <a:pt x="23" y="37"/>
                    <a:pt x="23" y="37"/>
                  </a:cubicBezTo>
                  <a:cubicBezTo>
                    <a:pt x="23" y="36"/>
                    <a:pt x="23" y="36"/>
                    <a:pt x="23" y="36"/>
                  </a:cubicBezTo>
                  <a:cubicBezTo>
                    <a:pt x="22" y="37"/>
                    <a:pt x="22" y="37"/>
                    <a:pt x="22" y="37"/>
                  </a:cubicBezTo>
                  <a:cubicBezTo>
                    <a:pt x="21" y="36"/>
                    <a:pt x="21" y="36"/>
                    <a:pt x="21" y="36"/>
                  </a:cubicBezTo>
                  <a:cubicBezTo>
                    <a:pt x="22" y="36"/>
                    <a:pt x="22" y="36"/>
                    <a:pt x="22" y="36"/>
                  </a:cubicBezTo>
                  <a:cubicBezTo>
                    <a:pt x="22" y="35"/>
                    <a:pt x="22" y="35"/>
                    <a:pt x="22" y="35"/>
                  </a:cubicBezTo>
                  <a:cubicBezTo>
                    <a:pt x="22" y="35"/>
                    <a:pt x="22" y="35"/>
                    <a:pt x="22" y="35"/>
                  </a:cubicBezTo>
                  <a:cubicBezTo>
                    <a:pt x="21" y="34"/>
                    <a:pt x="21" y="34"/>
                    <a:pt x="21" y="34"/>
                  </a:cubicBezTo>
                  <a:cubicBezTo>
                    <a:pt x="19" y="32"/>
                    <a:pt x="19" y="32"/>
                    <a:pt x="18" y="30"/>
                  </a:cubicBezTo>
                  <a:cubicBezTo>
                    <a:pt x="18" y="30"/>
                    <a:pt x="18" y="30"/>
                    <a:pt x="18" y="30"/>
                  </a:cubicBezTo>
                  <a:cubicBezTo>
                    <a:pt x="17" y="28"/>
                    <a:pt x="17" y="28"/>
                    <a:pt x="17" y="28"/>
                  </a:cubicBezTo>
                  <a:cubicBezTo>
                    <a:pt x="17" y="28"/>
                    <a:pt x="17" y="28"/>
                    <a:pt x="17" y="28"/>
                  </a:cubicBezTo>
                  <a:cubicBezTo>
                    <a:pt x="15" y="27"/>
                    <a:pt x="15" y="27"/>
                    <a:pt x="15" y="27"/>
                  </a:cubicBezTo>
                  <a:cubicBezTo>
                    <a:pt x="13" y="25"/>
                    <a:pt x="14" y="26"/>
                    <a:pt x="11" y="23"/>
                  </a:cubicBezTo>
                  <a:cubicBezTo>
                    <a:pt x="10" y="20"/>
                    <a:pt x="8" y="19"/>
                    <a:pt x="6" y="16"/>
                  </a:cubicBezTo>
                  <a:cubicBezTo>
                    <a:pt x="5" y="15"/>
                    <a:pt x="5" y="13"/>
                    <a:pt x="4" y="12"/>
                  </a:cubicBezTo>
                  <a:cubicBezTo>
                    <a:pt x="4" y="11"/>
                    <a:pt x="4" y="11"/>
                    <a:pt x="4" y="11"/>
                  </a:cubicBezTo>
                  <a:cubicBezTo>
                    <a:pt x="1" y="9"/>
                    <a:pt x="2" y="9"/>
                    <a:pt x="0" y="8"/>
                  </a:cubicBezTo>
                  <a:cubicBezTo>
                    <a:pt x="0" y="6"/>
                    <a:pt x="1" y="3"/>
                    <a:pt x="1" y="1"/>
                  </a:cubicBezTo>
                  <a:cubicBezTo>
                    <a:pt x="1" y="1"/>
                    <a:pt x="1" y="1"/>
                    <a:pt x="1" y="1"/>
                  </a:cubicBezTo>
                  <a:cubicBezTo>
                    <a:pt x="2" y="1"/>
                    <a:pt x="2" y="1"/>
                    <a:pt x="2" y="1"/>
                  </a:cubicBezTo>
                  <a:cubicBezTo>
                    <a:pt x="3" y="1"/>
                    <a:pt x="3" y="1"/>
                    <a:pt x="3" y="1"/>
                  </a:cubicBezTo>
                  <a:cubicBezTo>
                    <a:pt x="4" y="1"/>
                    <a:pt x="4" y="1"/>
                    <a:pt x="4" y="1"/>
                  </a:cubicBezTo>
                  <a:cubicBezTo>
                    <a:pt x="5" y="3"/>
                    <a:pt x="5" y="3"/>
                    <a:pt x="6" y="4"/>
                  </a:cubicBezTo>
                  <a:cubicBezTo>
                    <a:pt x="6" y="4"/>
                    <a:pt x="6" y="4"/>
                    <a:pt x="6" y="4"/>
                  </a:cubicBezTo>
                  <a:cubicBezTo>
                    <a:pt x="9" y="2"/>
                    <a:pt x="7" y="3"/>
                    <a:pt x="9" y="1"/>
                  </a:cubicBezTo>
                  <a:cubicBezTo>
                    <a:pt x="12" y="1"/>
                    <a:pt x="12" y="1"/>
                    <a:pt x="12" y="1"/>
                  </a:cubicBezTo>
                  <a:lnTo>
                    <a:pt x="14"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1">
              <a:extLst>
                <a:ext uri="{FF2B5EF4-FFF2-40B4-BE49-F238E27FC236}">
                  <a16:creationId xmlns:a16="http://schemas.microsoft.com/office/drawing/2014/main" id="{8375CD61-9105-4E5E-9C9C-260A2843DAD8}"/>
                </a:ext>
              </a:extLst>
            </p:cNvPr>
            <p:cNvSpPr>
              <a:spLocks/>
            </p:cNvSpPr>
            <p:nvPr/>
          </p:nvSpPr>
          <p:spPr bwMode="auto">
            <a:xfrm>
              <a:off x="8904761" y="8399120"/>
              <a:ext cx="9498" cy="14249"/>
            </a:xfrm>
            <a:custGeom>
              <a:avLst/>
              <a:gdLst>
                <a:gd name="T0" fmla="*/ 1 w 2"/>
                <a:gd name="T1" fmla="*/ 3 h 3"/>
                <a:gd name="T2" fmla="*/ 0 w 2"/>
                <a:gd name="T3" fmla="*/ 2 h 3"/>
                <a:gd name="T4" fmla="*/ 0 w 2"/>
                <a:gd name="T5" fmla="*/ 2 h 3"/>
                <a:gd name="T6" fmla="*/ 0 w 2"/>
                <a:gd name="T7" fmla="*/ 0 h 3"/>
                <a:gd name="T8" fmla="*/ 1 w 2"/>
                <a:gd name="T9" fmla="*/ 0 h 3"/>
                <a:gd name="T10" fmla="*/ 2 w 2"/>
                <a:gd name="T11" fmla="*/ 2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cubicBezTo>
                    <a:pt x="0" y="2"/>
                    <a:pt x="0" y="2"/>
                    <a:pt x="0" y="2"/>
                  </a:cubicBezTo>
                  <a:cubicBezTo>
                    <a:pt x="0" y="2"/>
                    <a:pt x="0" y="2"/>
                    <a:pt x="0" y="2"/>
                  </a:cubicBezTo>
                  <a:cubicBezTo>
                    <a:pt x="0" y="0"/>
                    <a:pt x="0" y="0"/>
                    <a:pt x="0" y="0"/>
                  </a:cubicBezTo>
                  <a:cubicBezTo>
                    <a:pt x="1" y="0"/>
                    <a:pt x="1" y="0"/>
                    <a:pt x="1" y="0"/>
                  </a:cubicBezTo>
                  <a:cubicBezTo>
                    <a:pt x="2" y="2"/>
                    <a:pt x="2" y="1"/>
                    <a:pt x="2" y="2"/>
                  </a:cubicBezTo>
                  <a:cubicBezTo>
                    <a:pt x="2" y="2"/>
                    <a:pt x="2" y="3"/>
                    <a:pt x="1"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2">
              <a:extLst>
                <a:ext uri="{FF2B5EF4-FFF2-40B4-BE49-F238E27FC236}">
                  <a16:creationId xmlns:a16="http://schemas.microsoft.com/office/drawing/2014/main" id="{E01C669B-57B9-4FD7-B09B-D7F3EA4EA025}"/>
                </a:ext>
              </a:extLst>
            </p:cNvPr>
            <p:cNvSpPr>
              <a:spLocks noEditPoints="1"/>
            </p:cNvSpPr>
            <p:nvPr/>
          </p:nvSpPr>
          <p:spPr bwMode="auto">
            <a:xfrm>
              <a:off x="15810107" y="7743729"/>
              <a:ext cx="213716" cy="294451"/>
            </a:xfrm>
            <a:custGeom>
              <a:avLst/>
              <a:gdLst>
                <a:gd name="T0" fmla="*/ 50 w 51"/>
                <a:gd name="T1" fmla="*/ 64 h 71"/>
                <a:gd name="T2" fmla="*/ 47 w 51"/>
                <a:gd name="T3" fmla="*/ 67 h 71"/>
                <a:gd name="T4" fmla="*/ 44 w 51"/>
                <a:gd name="T5" fmla="*/ 60 h 71"/>
                <a:gd name="T6" fmla="*/ 41 w 51"/>
                <a:gd name="T7" fmla="*/ 50 h 71"/>
                <a:gd name="T8" fmla="*/ 35 w 51"/>
                <a:gd name="T9" fmla="*/ 49 h 71"/>
                <a:gd name="T10" fmla="*/ 28 w 51"/>
                <a:gd name="T11" fmla="*/ 37 h 71"/>
                <a:gd name="T12" fmla="*/ 26 w 51"/>
                <a:gd name="T13" fmla="*/ 40 h 71"/>
                <a:gd name="T14" fmla="*/ 27 w 51"/>
                <a:gd name="T15" fmla="*/ 44 h 71"/>
                <a:gd name="T16" fmla="*/ 28 w 51"/>
                <a:gd name="T17" fmla="*/ 49 h 71"/>
                <a:gd name="T18" fmla="*/ 26 w 51"/>
                <a:gd name="T19" fmla="*/ 56 h 71"/>
                <a:gd name="T20" fmla="*/ 23 w 51"/>
                <a:gd name="T21" fmla="*/ 56 h 71"/>
                <a:gd name="T22" fmla="*/ 21 w 51"/>
                <a:gd name="T23" fmla="*/ 52 h 71"/>
                <a:gd name="T24" fmla="*/ 18 w 51"/>
                <a:gd name="T25" fmla="*/ 58 h 71"/>
                <a:gd name="T26" fmla="*/ 16 w 51"/>
                <a:gd name="T27" fmla="*/ 58 h 71"/>
                <a:gd name="T28" fmla="*/ 12 w 51"/>
                <a:gd name="T29" fmla="*/ 56 h 71"/>
                <a:gd name="T30" fmla="*/ 10 w 51"/>
                <a:gd name="T31" fmla="*/ 42 h 71"/>
                <a:gd name="T32" fmla="*/ 6 w 51"/>
                <a:gd name="T33" fmla="*/ 36 h 71"/>
                <a:gd name="T34" fmla="*/ 4 w 51"/>
                <a:gd name="T35" fmla="*/ 27 h 71"/>
                <a:gd name="T36" fmla="*/ 0 w 51"/>
                <a:gd name="T37" fmla="*/ 24 h 71"/>
                <a:gd name="T38" fmla="*/ 4 w 51"/>
                <a:gd name="T39" fmla="*/ 20 h 71"/>
                <a:gd name="T40" fmla="*/ 10 w 51"/>
                <a:gd name="T41" fmla="*/ 16 h 71"/>
                <a:gd name="T42" fmla="*/ 8 w 51"/>
                <a:gd name="T43" fmla="*/ 14 h 71"/>
                <a:gd name="T44" fmla="*/ 1 w 51"/>
                <a:gd name="T45" fmla="*/ 9 h 71"/>
                <a:gd name="T46" fmla="*/ 4 w 51"/>
                <a:gd name="T47" fmla="*/ 2 h 71"/>
                <a:gd name="T48" fmla="*/ 4 w 51"/>
                <a:gd name="T49" fmla="*/ 0 h 71"/>
                <a:gd name="T50" fmla="*/ 9 w 51"/>
                <a:gd name="T51" fmla="*/ 4 h 71"/>
                <a:gd name="T52" fmla="*/ 10 w 51"/>
                <a:gd name="T53" fmla="*/ 3 h 71"/>
                <a:gd name="T54" fmla="*/ 12 w 51"/>
                <a:gd name="T55" fmla="*/ 3 h 71"/>
                <a:gd name="T56" fmla="*/ 17 w 51"/>
                <a:gd name="T57" fmla="*/ 6 h 71"/>
                <a:gd name="T58" fmla="*/ 19 w 51"/>
                <a:gd name="T59" fmla="*/ 5 h 71"/>
                <a:gd name="T60" fmla="*/ 20 w 51"/>
                <a:gd name="T61" fmla="*/ 16 h 71"/>
                <a:gd name="T62" fmla="*/ 50 w 51"/>
                <a:gd name="T63" fmla="*/ 21 h 71"/>
                <a:gd name="T64" fmla="*/ 47 w 51"/>
                <a:gd name="T65" fmla="*/ 21 h 71"/>
                <a:gd name="T66" fmla="*/ 44 w 51"/>
                <a:gd name="T67" fmla="*/ 28 h 71"/>
                <a:gd name="T68" fmla="*/ 40 w 51"/>
                <a:gd name="T69" fmla="*/ 30 h 71"/>
                <a:gd name="T70" fmla="*/ 37 w 51"/>
                <a:gd name="T71" fmla="*/ 32 h 71"/>
                <a:gd name="T72" fmla="*/ 37 w 51"/>
                <a:gd name="T73" fmla="*/ 43 h 71"/>
                <a:gd name="T74" fmla="*/ 38 w 51"/>
                <a:gd name="T75" fmla="*/ 42 h 71"/>
                <a:gd name="T76" fmla="*/ 42 w 51"/>
                <a:gd name="T77" fmla="*/ 43 h 71"/>
                <a:gd name="T78" fmla="*/ 44 w 51"/>
                <a:gd name="T79" fmla="*/ 38 h 71"/>
                <a:gd name="T80" fmla="*/ 46 w 51"/>
                <a:gd name="T81" fmla="*/ 35 h 71"/>
                <a:gd name="T82" fmla="*/ 50 w 51"/>
                <a:gd name="T83" fmla="*/ 48 h 71"/>
                <a:gd name="T84" fmla="*/ 28 w 51"/>
                <a:gd name="T85" fmla="*/ 44 h 71"/>
                <a:gd name="T86" fmla="*/ 28 w 51"/>
                <a:gd name="T87" fmla="*/ 55 h 71"/>
                <a:gd name="T88" fmla="*/ 28 w 51"/>
                <a:gd name="T89" fmla="*/ 46 h 71"/>
                <a:gd name="T90" fmla="*/ 31 w 51"/>
                <a:gd name="T91" fmla="*/ 55 h 71"/>
                <a:gd name="T92" fmla="*/ 38 w 51"/>
                <a:gd name="T93" fmla="*/ 49 h 71"/>
                <a:gd name="T94" fmla="*/ 34 w 51"/>
                <a:gd name="T95" fmla="*/ 50 h 71"/>
                <a:gd name="T96" fmla="*/ 42 w 51"/>
                <a:gd name="T97" fmla="*/ 58 h 71"/>
                <a:gd name="T98" fmla="*/ 44 w 51"/>
                <a:gd name="T99" fmla="*/ 62 h 71"/>
                <a:gd name="T100" fmla="*/ 43 w 51"/>
                <a:gd name="T101" fmla="*/ 6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 h="71">
                  <a:moveTo>
                    <a:pt x="51" y="56"/>
                  </a:moveTo>
                  <a:cubicBezTo>
                    <a:pt x="51" y="56"/>
                    <a:pt x="51" y="59"/>
                    <a:pt x="51" y="65"/>
                  </a:cubicBezTo>
                  <a:cubicBezTo>
                    <a:pt x="51" y="65"/>
                    <a:pt x="51" y="65"/>
                    <a:pt x="51" y="65"/>
                  </a:cubicBezTo>
                  <a:cubicBezTo>
                    <a:pt x="51" y="65"/>
                    <a:pt x="51" y="65"/>
                    <a:pt x="51" y="65"/>
                  </a:cubicBezTo>
                  <a:cubicBezTo>
                    <a:pt x="50" y="64"/>
                    <a:pt x="50" y="64"/>
                    <a:pt x="50" y="64"/>
                  </a:cubicBezTo>
                  <a:cubicBezTo>
                    <a:pt x="49" y="64"/>
                    <a:pt x="49" y="63"/>
                    <a:pt x="48" y="63"/>
                  </a:cubicBezTo>
                  <a:cubicBezTo>
                    <a:pt x="48" y="63"/>
                    <a:pt x="48" y="63"/>
                    <a:pt x="48" y="63"/>
                  </a:cubicBezTo>
                  <a:cubicBezTo>
                    <a:pt x="47" y="64"/>
                    <a:pt x="47" y="64"/>
                    <a:pt x="47" y="64"/>
                  </a:cubicBezTo>
                  <a:cubicBezTo>
                    <a:pt x="46" y="65"/>
                    <a:pt x="46" y="65"/>
                    <a:pt x="46" y="65"/>
                  </a:cubicBezTo>
                  <a:cubicBezTo>
                    <a:pt x="47" y="66"/>
                    <a:pt x="46" y="66"/>
                    <a:pt x="47" y="67"/>
                  </a:cubicBezTo>
                  <a:cubicBezTo>
                    <a:pt x="47" y="67"/>
                    <a:pt x="47" y="67"/>
                    <a:pt x="47" y="67"/>
                  </a:cubicBezTo>
                  <a:cubicBezTo>
                    <a:pt x="47" y="69"/>
                    <a:pt x="48" y="69"/>
                    <a:pt x="48" y="71"/>
                  </a:cubicBezTo>
                  <a:cubicBezTo>
                    <a:pt x="48" y="71"/>
                    <a:pt x="48" y="71"/>
                    <a:pt x="48" y="71"/>
                  </a:cubicBezTo>
                  <a:cubicBezTo>
                    <a:pt x="45" y="67"/>
                    <a:pt x="48" y="71"/>
                    <a:pt x="45" y="66"/>
                  </a:cubicBezTo>
                  <a:cubicBezTo>
                    <a:pt x="44" y="61"/>
                    <a:pt x="44" y="62"/>
                    <a:pt x="44" y="60"/>
                  </a:cubicBezTo>
                  <a:cubicBezTo>
                    <a:pt x="42" y="55"/>
                    <a:pt x="44" y="57"/>
                    <a:pt x="42" y="53"/>
                  </a:cubicBezTo>
                  <a:cubicBezTo>
                    <a:pt x="43" y="53"/>
                    <a:pt x="43" y="53"/>
                    <a:pt x="43" y="52"/>
                  </a:cubicBezTo>
                  <a:cubicBezTo>
                    <a:pt x="43" y="52"/>
                    <a:pt x="43" y="52"/>
                    <a:pt x="43" y="52"/>
                  </a:cubicBezTo>
                  <a:cubicBezTo>
                    <a:pt x="42" y="53"/>
                    <a:pt x="42" y="53"/>
                    <a:pt x="42" y="53"/>
                  </a:cubicBezTo>
                  <a:cubicBezTo>
                    <a:pt x="41" y="51"/>
                    <a:pt x="41" y="52"/>
                    <a:pt x="41" y="50"/>
                  </a:cubicBezTo>
                  <a:cubicBezTo>
                    <a:pt x="40" y="48"/>
                    <a:pt x="39" y="48"/>
                    <a:pt x="39" y="47"/>
                  </a:cubicBezTo>
                  <a:cubicBezTo>
                    <a:pt x="39" y="45"/>
                    <a:pt x="39" y="45"/>
                    <a:pt x="39" y="45"/>
                  </a:cubicBezTo>
                  <a:cubicBezTo>
                    <a:pt x="38" y="47"/>
                    <a:pt x="38" y="47"/>
                    <a:pt x="38" y="47"/>
                  </a:cubicBezTo>
                  <a:cubicBezTo>
                    <a:pt x="36" y="47"/>
                    <a:pt x="37" y="47"/>
                    <a:pt x="36" y="48"/>
                  </a:cubicBezTo>
                  <a:cubicBezTo>
                    <a:pt x="35" y="49"/>
                    <a:pt x="35" y="49"/>
                    <a:pt x="35" y="49"/>
                  </a:cubicBezTo>
                  <a:cubicBezTo>
                    <a:pt x="33" y="49"/>
                    <a:pt x="33" y="49"/>
                    <a:pt x="33" y="49"/>
                  </a:cubicBezTo>
                  <a:cubicBezTo>
                    <a:pt x="31" y="47"/>
                    <a:pt x="30" y="45"/>
                    <a:pt x="29" y="43"/>
                  </a:cubicBezTo>
                  <a:cubicBezTo>
                    <a:pt x="29" y="41"/>
                    <a:pt x="29" y="41"/>
                    <a:pt x="29" y="41"/>
                  </a:cubicBezTo>
                  <a:cubicBezTo>
                    <a:pt x="29" y="38"/>
                    <a:pt x="29" y="38"/>
                    <a:pt x="29" y="37"/>
                  </a:cubicBezTo>
                  <a:cubicBezTo>
                    <a:pt x="28" y="37"/>
                    <a:pt x="28" y="37"/>
                    <a:pt x="28" y="37"/>
                  </a:cubicBezTo>
                  <a:cubicBezTo>
                    <a:pt x="28" y="38"/>
                    <a:pt x="28" y="38"/>
                    <a:pt x="28" y="38"/>
                  </a:cubicBezTo>
                  <a:cubicBezTo>
                    <a:pt x="28" y="38"/>
                    <a:pt x="28" y="38"/>
                    <a:pt x="28" y="38"/>
                  </a:cubicBezTo>
                  <a:cubicBezTo>
                    <a:pt x="28" y="39"/>
                    <a:pt x="28" y="39"/>
                    <a:pt x="28" y="39"/>
                  </a:cubicBezTo>
                  <a:cubicBezTo>
                    <a:pt x="26" y="39"/>
                    <a:pt x="27" y="39"/>
                    <a:pt x="25" y="39"/>
                  </a:cubicBezTo>
                  <a:cubicBezTo>
                    <a:pt x="26" y="40"/>
                    <a:pt x="26" y="40"/>
                    <a:pt x="26" y="40"/>
                  </a:cubicBezTo>
                  <a:cubicBezTo>
                    <a:pt x="28" y="40"/>
                    <a:pt x="28" y="40"/>
                    <a:pt x="28" y="40"/>
                  </a:cubicBezTo>
                  <a:cubicBezTo>
                    <a:pt x="29" y="41"/>
                    <a:pt x="29" y="41"/>
                    <a:pt x="29" y="41"/>
                  </a:cubicBezTo>
                  <a:cubicBezTo>
                    <a:pt x="29" y="42"/>
                    <a:pt x="29" y="41"/>
                    <a:pt x="29" y="42"/>
                  </a:cubicBezTo>
                  <a:cubicBezTo>
                    <a:pt x="28" y="43"/>
                    <a:pt x="28" y="43"/>
                    <a:pt x="27" y="43"/>
                  </a:cubicBezTo>
                  <a:cubicBezTo>
                    <a:pt x="27" y="44"/>
                    <a:pt x="27" y="44"/>
                    <a:pt x="27" y="44"/>
                  </a:cubicBezTo>
                  <a:cubicBezTo>
                    <a:pt x="28" y="45"/>
                    <a:pt x="28" y="45"/>
                    <a:pt x="28" y="45"/>
                  </a:cubicBezTo>
                  <a:cubicBezTo>
                    <a:pt x="27" y="46"/>
                    <a:pt x="27" y="46"/>
                    <a:pt x="27" y="46"/>
                  </a:cubicBezTo>
                  <a:cubicBezTo>
                    <a:pt x="27" y="46"/>
                    <a:pt x="27" y="46"/>
                    <a:pt x="27" y="46"/>
                  </a:cubicBezTo>
                  <a:cubicBezTo>
                    <a:pt x="27" y="47"/>
                    <a:pt x="27" y="47"/>
                    <a:pt x="27" y="47"/>
                  </a:cubicBezTo>
                  <a:cubicBezTo>
                    <a:pt x="27" y="48"/>
                    <a:pt x="27" y="48"/>
                    <a:pt x="28" y="49"/>
                  </a:cubicBezTo>
                  <a:cubicBezTo>
                    <a:pt x="27" y="49"/>
                    <a:pt x="27" y="49"/>
                    <a:pt x="27" y="49"/>
                  </a:cubicBezTo>
                  <a:cubicBezTo>
                    <a:pt x="28" y="50"/>
                    <a:pt x="28" y="49"/>
                    <a:pt x="29" y="51"/>
                  </a:cubicBezTo>
                  <a:cubicBezTo>
                    <a:pt x="29" y="52"/>
                    <a:pt x="29" y="52"/>
                    <a:pt x="29" y="52"/>
                  </a:cubicBezTo>
                  <a:cubicBezTo>
                    <a:pt x="29" y="53"/>
                    <a:pt x="29" y="53"/>
                    <a:pt x="29" y="53"/>
                  </a:cubicBezTo>
                  <a:cubicBezTo>
                    <a:pt x="29" y="53"/>
                    <a:pt x="27" y="54"/>
                    <a:pt x="26" y="56"/>
                  </a:cubicBezTo>
                  <a:cubicBezTo>
                    <a:pt x="25" y="58"/>
                    <a:pt x="25" y="57"/>
                    <a:pt x="25" y="58"/>
                  </a:cubicBezTo>
                  <a:cubicBezTo>
                    <a:pt x="24" y="58"/>
                    <a:pt x="24" y="58"/>
                    <a:pt x="24" y="58"/>
                  </a:cubicBezTo>
                  <a:cubicBezTo>
                    <a:pt x="23" y="58"/>
                    <a:pt x="23" y="58"/>
                    <a:pt x="23" y="58"/>
                  </a:cubicBezTo>
                  <a:cubicBezTo>
                    <a:pt x="23" y="57"/>
                    <a:pt x="23" y="57"/>
                    <a:pt x="23" y="57"/>
                  </a:cubicBezTo>
                  <a:cubicBezTo>
                    <a:pt x="23" y="56"/>
                    <a:pt x="23" y="56"/>
                    <a:pt x="23" y="56"/>
                  </a:cubicBezTo>
                  <a:cubicBezTo>
                    <a:pt x="24" y="54"/>
                    <a:pt x="24" y="54"/>
                    <a:pt x="24" y="54"/>
                  </a:cubicBezTo>
                  <a:cubicBezTo>
                    <a:pt x="23" y="55"/>
                    <a:pt x="23" y="55"/>
                    <a:pt x="21" y="56"/>
                  </a:cubicBezTo>
                  <a:cubicBezTo>
                    <a:pt x="21" y="54"/>
                    <a:pt x="21" y="54"/>
                    <a:pt x="21" y="52"/>
                  </a:cubicBezTo>
                  <a:cubicBezTo>
                    <a:pt x="22" y="51"/>
                    <a:pt x="22" y="51"/>
                    <a:pt x="22" y="51"/>
                  </a:cubicBezTo>
                  <a:cubicBezTo>
                    <a:pt x="21" y="52"/>
                    <a:pt x="21" y="52"/>
                    <a:pt x="21" y="52"/>
                  </a:cubicBezTo>
                  <a:cubicBezTo>
                    <a:pt x="20" y="53"/>
                    <a:pt x="20" y="53"/>
                    <a:pt x="20" y="53"/>
                  </a:cubicBezTo>
                  <a:cubicBezTo>
                    <a:pt x="20" y="55"/>
                    <a:pt x="21" y="54"/>
                    <a:pt x="20" y="56"/>
                  </a:cubicBezTo>
                  <a:cubicBezTo>
                    <a:pt x="19" y="57"/>
                    <a:pt x="19" y="57"/>
                    <a:pt x="19" y="57"/>
                  </a:cubicBezTo>
                  <a:cubicBezTo>
                    <a:pt x="18" y="58"/>
                    <a:pt x="18" y="58"/>
                    <a:pt x="18" y="58"/>
                  </a:cubicBezTo>
                  <a:cubicBezTo>
                    <a:pt x="18" y="58"/>
                    <a:pt x="18" y="58"/>
                    <a:pt x="18" y="58"/>
                  </a:cubicBezTo>
                  <a:cubicBezTo>
                    <a:pt x="17" y="59"/>
                    <a:pt x="17" y="59"/>
                    <a:pt x="17" y="59"/>
                  </a:cubicBezTo>
                  <a:cubicBezTo>
                    <a:pt x="17" y="57"/>
                    <a:pt x="17" y="55"/>
                    <a:pt x="16" y="53"/>
                  </a:cubicBezTo>
                  <a:cubicBezTo>
                    <a:pt x="16" y="54"/>
                    <a:pt x="16" y="54"/>
                    <a:pt x="16" y="54"/>
                  </a:cubicBezTo>
                  <a:cubicBezTo>
                    <a:pt x="16" y="56"/>
                    <a:pt x="16" y="56"/>
                    <a:pt x="16" y="57"/>
                  </a:cubicBezTo>
                  <a:cubicBezTo>
                    <a:pt x="16" y="58"/>
                    <a:pt x="16" y="58"/>
                    <a:pt x="16" y="58"/>
                  </a:cubicBezTo>
                  <a:cubicBezTo>
                    <a:pt x="15" y="60"/>
                    <a:pt x="15" y="60"/>
                    <a:pt x="15" y="60"/>
                  </a:cubicBezTo>
                  <a:cubicBezTo>
                    <a:pt x="14" y="60"/>
                    <a:pt x="14" y="60"/>
                    <a:pt x="14" y="60"/>
                  </a:cubicBezTo>
                  <a:cubicBezTo>
                    <a:pt x="13" y="60"/>
                    <a:pt x="13" y="60"/>
                    <a:pt x="13" y="60"/>
                  </a:cubicBezTo>
                  <a:cubicBezTo>
                    <a:pt x="12" y="59"/>
                    <a:pt x="13" y="59"/>
                    <a:pt x="12" y="58"/>
                  </a:cubicBezTo>
                  <a:cubicBezTo>
                    <a:pt x="12" y="56"/>
                    <a:pt x="12" y="56"/>
                    <a:pt x="12" y="56"/>
                  </a:cubicBezTo>
                  <a:cubicBezTo>
                    <a:pt x="11" y="55"/>
                    <a:pt x="11" y="55"/>
                    <a:pt x="11" y="55"/>
                  </a:cubicBezTo>
                  <a:cubicBezTo>
                    <a:pt x="11" y="54"/>
                    <a:pt x="12" y="53"/>
                    <a:pt x="10" y="49"/>
                  </a:cubicBezTo>
                  <a:cubicBezTo>
                    <a:pt x="10" y="48"/>
                    <a:pt x="10" y="48"/>
                    <a:pt x="10" y="48"/>
                  </a:cubicBezTo>
                  <a:cubicBezTo>
                    <a:pt x="10" y="48"/>
                    <a:pt x="9" y="44"/>
                    <a:pt x="9" y="44"/>
                  </a:cubicBezTo>
                  <a:cubicBezTo>
                    <a:pt x="10" y="42"/>
                    <a:pt x="10" y="42"/>
                    <a:pt x="10" y="42"/>
                  </a:cubicBezTo>
                  <a:cubicBezTo>
                    <a:pt x="10" y="42"/>
                    <a:pt x="10" y="42"/>
                    <a:pt x="10" y="42"/>
                  </a:cubicBezTo>
                  <a:cubicBezTo>
                    <a:pt x="8" y="41"/>
                    <a:pt x="9" y="41"/>
                    <a:pt x="8" y="41"/>
                  </a:cubicBezTo>
                  <a:cubicBezTo>
                    <a:pt x="7" y="41"/>
                    <a:pt x="7" y="41"/>
                    <a:pt x="7" y="41"/>
                  </a:cubicBezTo>
                  <a:cubicBezTo>
                    <a:pt x="8" y="39"/>
                    <a:pt x="8" y="39"/>
                    <a:pt x="8" y="39"/>
                  </a:cubicBezTo>
                  <a:cubicBezTo>
                    <a:pt x="7" y="37"/>
                    <a:pt x="7" y="38"/>
                    <a:pt x="6" y="36"/>
                  </a:cubicBezTo>
                  <a:cubicBezTo>
                    <a:pt x="8" y="30"/>
                    <a:pt x="7" y="34"/>
                    <a:pt x="8" y="29"/>
                  </a:cubicBezTo>
                  <a:cubicBezTo>
                    <a:pt x="8" y="29"/>
                    <a:pt x="8" y="29"/>
                    <a:pt x="8" y="29"/>
                  </a:cubicBezTo>
                  <a:cubicBezTo>
                    <a:pt x="7" y="28"/>
                    <a:pt x="7" y="28"/>
                    <a:pt x="7" y="28"/>
                  </a:cubicBezTo>
                  <a:cubicBezTo>
                    <a:pt x="5" y="28"/>
                    <a:pt x="5" y="28"/>
                    <a:pt x="5" y="28"/>
                  </a:cubicBezTo>
                  <a:cubicBezTo>
                    <a:pt x="4" y="27"/>
                    <a:pt x="4" y="27"/>
                    <a:pt x="4" y="27"/>
                  </a:cubicBezTo>
                  <a:cubicBezTo>
                    <a:pt x="3" y="26"/>
                    <a:pt x="3" y="26"/>
                    <a:pt x="3" y="26"/>
                  </a:cubicBezTo>
                  <a:cubicBezTo>
                    <a:pt x="3" y="26"/>
                    <a:pt x="3" y="26"/>
                    <a:pt x="3" y="26"/>
                  </a:cubicBezTo>
                  <a:cubicBezTo>
                    <a:pt x="2" y="26"/>
                    <a:pt x="2" y="26"/>
                    <a:pt x="2" y="26"/>
                  </a:cubicBezTo>
                  <a:cubicBezTo>
                    <a:pt x="1" y="26"/>
                    <a:pt x="1" y="26"/>
                    <a:pt x="1" y="26"/>
                  </a:cubicBezTo>
                  <a:cubicBezTo>
                    <a:pt x="0" y="25"/>
                    <a:pt x="0" y="25"/>
                    <a:pt x="0" y="24"/>
                  </a:cubicBezTo>
                  <a:cubicBezTo>
                    <a:pt x="0" y="23"/>
                    <a:pt x="0" y="22"/>
                    <a:pt x="1" y="21"/>
                  </a:cubicBezTo>
                  <a:cubicBezTo>
                    <a:pt x="2" y="21"/>
                    <a:pt x="2" y="21"/>
                    <a:pt x="2" y="21"/>
                  </a:cubicBezTo>
                  <a:cubicBezTo>
                    <a:pt x="3" y="21"/>
                    <a:pt x="3" y="21"/>
                    <a:pt x="3" y="21"/>
                  </a:cubicBezTo>
                  <a:cubicBezTo>
                    <a:pt x="3" y="21"/>
                    <a:pt x="3" y="21"/>
                    <a:pt x="3" y="21"/>
                  </a:cubicBezTo>
                  <a:cubicBezTo>
                    <a:pt x="4" y="20"/>
                    <a:pt x="4" y="20"/>
                    <a:pt x="4" y="20"/>
                  </a:cubicBezTo>
                  <a:cubicBezTo>
                    <a:pt x="5" y="17"/>
                    <a:pt x="5" y="17"/>
                    <a:pt x="5" y="17"/>
                  </a:cubicBezTo>
                  <a:cubicBezTo>
                    <a:pt x="7" y="17"/>
                    <a:pt x="7" y="17"/>
                    <a:pt x="8" y="18"/>
                  </a:cubicBezTo>
                  <a:cubicBezTo>
                    <a:pt x="9" y="17"/>
                    <a:pt x="8" y="18"/>
                    <a:pt x="9" y="17"/>
                  </a:cubicBezTo>
                  <a:cubicBezTo>
                    <a:pt x="10" y="17"/>
                    <a:pt x="10" y="17"/>
                    <a:pt x="10" y="17"/>
                  </a:cubicBezTo>
                  <a:cubicBezTo>
                    <a:pt x="10" y="16"/>
                    <a:pt x="10" y="16"/>
                    <a:pt x="10" y="16"/>
                  </a:cubicBezTo>
                  <a:cubicBezTo>
                    <a:pt x="10" y="16"/>
                    <a:pt x="10" y="16"/>
                    <a:pt x="10" y="16"/>
                  </a:cubicBezTo>
                  <a:cubicBezTo>
                    <a:pt x="9" y="16"/>
                    <a:pt x="9" y="16"/>
                    <a:pt x="9" y="16"/>
                  </a:cubicBezTo>
                  <a:cubicBezTo>
                    <a:pt x="9" y="15"/>
                    <a:pt x="9" y="15"/>
                    <a:pt x="9" y="15"/>
                  </a:cubicBezTo>
                  <a:cubicBezTo>
                    <a:pt x="8" y="14"/>
                    <a:pt x="8" y="14"/>
                    <a:pt x="8" y="14"/>
                  </a:cubicBezTo>
                  <a:cubicBezTo>
                    <a:pt x="8" y="14"/>
                    <a:pt x="8" y="14"/>
                    <a:pt x="8" y="14"/>
                  </a:cubicBezTo>
                  <a:cubicBezTo>
                    <a:pt x="6" y="14"/>
                    <a:pt x="6" y="14"/>
                    <a:pt x="6" y="14"/>
                  </a:cubicBezTo>
                  <a:cubicBezTo>
                    <a:pt x="5" y="13"/>
                    <a:pt x="5" y="13"/>
                    <a:pt x="5" y="13"/>
                  </a:cubicBezTo>
                  <a:cubicBezTo>
                    <a:pt x="3" y="11"/>
                    <a:pt x="4" y="11"/>
                    <a:pt x="2" y="10"/>
                  </a:cubicBezTo>
                  <a:cubicBezTo>
                    <a:pt x="1" y="10"/>
                    <a:pt x="1" y="10"/>
                    <a:pt x="1" y="10"/>
                  </a:cubicBezTo>
                  <a:cubicBezTo>
                    <a:pt x="1" y="9"/>
                    <a:pt x="1" y="9"/>
                    <a:pt x="1" y="9"/>
                  </a:cubicBezTo>
                  <a:cubicBezTo>
                    <a:pt x="0" y="9"/>
                    <a:pt x="0" y="9"/>
                    <a:pt x="0" y="9"/>
                  </a:cubicBezTo>
                  <a:cubicBezTo>
                    <a:pt x="1" y="8"/>
                    <a:pt x="1" y="8"/>
                    <a:pt x="1" y="8"/>
                  </a:cubicBezTo>
                  <a:cubicBezTo>
                    <a:pt x="1" y="7"/>
                    <a:pt x="1" y="7"/>
                    <a:pt x="1" y="6"/>
                  </a:cubicBezTo>
                  <a:cubicBezTo>
                    <a:pt x="2" y="5"/>
                    <a:pt x="4" y="3"/>
                    <a:pt x="4" y="3"/>
                  </a:cubicBezTo>
                  <a:cubicBezTo>
                    <a:pt x="4" y="2"/>
                    <a:pt x="4" y="2"/>
                    <a:pt x="4" y="2"/>
                  </a:cubicBezTo>
                  <a:cubicBezTo>
                    <a:pt x="4" y="2"/>
                    <a:pt x="4" y="2"/>
                    <a:pt x="4" y="2"/>
                  </a:cubicBezTo>
                  <a:cubicBezTo>
                    <a:pt x="4" y="1"/>
                    <a:pt x="4" y="1"/>
                    <a:pt x="4" y="1"/>
                  </a:cubicBezTo>
                  <a:cubicBezTo>
                    <a:pt x="3" y="1"/>
                    <a:pt x="3" y="1"/>
                    <a:pt x="3" y="1"/>
                  </a:cubicBezTo>
                  <a:cubicBezTo>
                    <a:pt x="3" y="1"/>
                    <a:pt x="3" y="1"/>
                    <a:pt x="3" y="1"/>
                  </a:cubicBezTo>
                  <a:cubicBezTo>
                    <a:pt x="4" y="0"/>
                    <a:pt x="4" y="0"/>
                    <a:pt x="4" y="0"/>
                  </a:cubicBezTo>
                  <a:cubicBezTo>
                    <a:pt x="4" y="0"/>
                    <a:pt x="4" y="0"/>
                    <a:pt x="4" y="0"/>
                  </a:cubicBezTo>
                  <a:cubicBezTo>
                    <a:pt x="6" y="1"/>
                    <a:pt x="6" y="1"/>
                    <a:pt x="7" y="3"/>
                  </a:cubicBezTo>
                  <a:cubicBezTo>
                    <a:pt x="7" y="4"/>
                    <a:pt x="7" y="4"/>
                    <a:pt x="7" y="4"/>
                  </a:cubicBezTo>
                  <a:cubicBezTo>
                    <a:pt x="8" y="4"/>
                    <a:pt x="7" y="4"/>
                    <a:pt x="8" y="4"/>
                  </a:cubicBezTo>
                  <a:cubicBezTo>
                    <a:pt x="9" y="4"/>
                    <a:pt x="9" y="4"/>
                    <a:pt x="9"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2"/>
                    <a:pt x="10" y="2"/>
                    <a:pt x="10" y="2"/>
                  </a:cubicBezTo>
                  <a:cubicBezTo>
                    <a:pt x="10" y="2"/>
                    <a:pt x="10" y="2"/>
                    <a:pt x="10" y="2"/>
                  </a:cubicBezTo>
                  <a:cubicBezTo>
                    <a:pt x="11" y="2"/>
                    <a:pt x="11" y="2"/>
                    <a:pt x="11" y="2"/>
                  </a:cubicBezTo>
                  <a:cubicBezTo>
                    <a:pt x="11" y="3"/>
                    <a:pt x="11" y="3"/>
                    <a:pt x="11" y="3"/>
                  </a:cubicBezTo>
                  <a:cubicBezTo>
                    <a:pt x="12" y="3"/>
                    <a:pt x="12" y="3"/>
                    <a:pt x="12" y="3"/>
                  </a:cubicBezTo>
                  <a:cubicBezTo>
                    <a:pt x="12" y="5"/>
                    <a:pt x="12" y="5"/>
                    <a:pt x="12" y="5"/>
                  </a:cubicBezTo>
                  <a:cubicBezTo>
                    <a:pt x="13" y="6"/>
                    <a:pt x="13" y="6"/>
                    <a:pt x="13" y="6"/>
                  </a:cubicBezTo>
                  <a:cubicBezTo>
                    <a:pt x="14" y="7"/>
                    <a:pt x="14" y="7"/>
                    <a:pt x="16" y="8"/>
                  </a:cubicBezTo>
                  <a:cubicBezTo>
                    <a:pt x="17" y="7"/>
                    <a:pt x="17" y="7"/>
                    <a:pt x="17" y="7"/>
                  </a:cubicBezTo>
                  <a:cubicBezTo>
                    <a:pt x="17" y="6"/>
                    <a:pt x="17" y="6"/>
                    <a:pt x="17" y="6"/>
                  </a:cubicBezTo>
                  <a:cubicBezTo>
                    <a:pt x="17" y="6"/>
                    <a:pt x="17" y="6"/>
                    <a:pt x="17" y="6"/>
                  </a:cubicBezTo>
                  <a:cubicBezTo>
                    <a:pt x="17" y="5"/>
                    <a:pt x="17" y="5"/>
                    <a:pt x="17" y="5"/>
                  </a:cubicBezTo>
                  <a:cubicBezTo>
                    <a:pt x="18" y="5"/>
                    <a:pt x="18" y="5"/>
                    <a:pt x="18" y="5"/>
                  </a:cubicBezTo>
                  <a:cubicBezTo>
                    <a:pt x="18" y="5"/>
                    <a:pt x="18" y="5"/>
                    <a:pt x="18" y="5"/>
                  </a:cubicBezTo>
                  <a:cubicBezTo>
                    <a:pt x="19" y="5"/>
                    <a:pt x="19" y="5"/>
                    <a:pt x="19" y="5"/>
                  </a:cubicBezTo>
                  <a:cubicBezTo>
                    <a:pt x="20" y="8"/>
                    <a:pt x="20" y="8"/>
                    <a:pt x="20" y="8"/>
                  </a:cubicBezTo>
                  <a:cubicBezTo>
                    <a:pt x="20" y="9"/>
                    <a:pt x="20" y="9"/>
                    <a:pt x="20" y="9"/>
                  </a:cubicBezTo>
                  <a:cubicBezTo>
                    <a:pt x="20" y="13"/>
                    <a:pt x="20" y="16"/>
                    <a:pt x="20" y="16"/>
                  </a:cubicBezTo>
                  <a:cubicBezTo>
                    <a:pt x="20" y="16"/>
                    <a:pt x="20" y="16"/>
                    <a:pt x="20" y="16"/>
                  </a:cubicBezTo>
                  <a:cubicBezTo>
                    <a:pt x="20" y="16"/>
                    <a:pt x="20" y="16"/>
                    <a:pt x="20" y="16"/>
                  </a:cubicBezTo>
                  <a:cubicBezTo>
                    <a:pt x="20" y="16"/>
                    <a:pt x="20" y="16"/>
                    <a:pt x="20" y="16"/>
                  </a:cubicBezTo>
                  <a:cubicBezTo>
                    <a:pt x="27" y="18"/>
                    <a:pt x="22" y="18"/>
                    <a:pt x="36" y="17"/>
                  </a:cubicBezTo>
                  <a:cubicBezTo>
                    <a:pt x="39" y="18"/>
                    <a:pt x="37" y="18"/>
                    <a:pt x="45" y="18"/>
                  </a:cubicBezTo>
                  <a:cubicBezTo>
                    <a:pt x="47" y="18"/>
                    <a:pt x="47" y="19"/>
                    <a:pt x="50" y="20"/>
                  </a:cubicBezTo>
                  <a:cubicBezTo>
                    <a:pt x="50" y="21"/>
                    <a:pt x="50" y="21"/>
                    <a:pt x="50" y="21"/>
                  </a:cubicBezTo>
                  <a:cubicBezTo>
                    <a:pt x="50" y="21"/>
                    <a:pt x="50" y="21"/>
                    <a:pt x="50" y="21"/>
                  </a:cubicBezTo>
                  <a:cubicBezTo>
                    <a:pt x="49" y="22"/>
                    <a:pt x="49" y="22"/>
                    <a:pt x="49" y="22"/>
                  </a:cubicBezTo>
                  <a:cubicBezTo>
                    <a:pt x="49" y="22"/>
                    <a:pt x="49" y="22"/>
                    <a:pt x="49" y="22"/>
                  </a:cubicBezTo>
                  <a:cubicBezTo>
                    <a:pt x="47" y="21"/>
                    <a:pt x="47" y="21"/>
                    <a:pt x="47" y="21"/>
                  </a:cubicBezTo>
                  <a:cubicBezTo>
                    <a:pt x="47" y="21"/>
                    <a:pt x="47" y="21"/>
                    <a:pt x="47" y="21"/>
                  </a:cubicBezTo>
                  <a:cubicBezTo>
                    <a:pt x="47" y="22"/>
                    <a:pt x="47" y="22"/>
                    <a:pt x="47" y="22"/>
                  </a:cubicBezTo>
                  <a:cubicBezTo>
                    <a:pt x="46" y="25"/>
                    <a:pt x="46" y="25"/>
                    <a:pt x="46" y="27"/>
                  </a:cubicBezTo>
                  <a:cubicBezTo>
                    <a:pt x="45" y="27"/>
                    <a:pt x="45" y="27"/>
                    <a:pt x="45" y="27"/>
                  </a:cubicBezTo>
                  <a:cubicBezTo>
                    <a:pt x="45" y="27"/>
                    <a:pt x="45" y="27"/>
                    <a:pt x="45" y="27"/>
                  </a:cubicBezTo>
                  <a:cubicBezTo>
                    <a:pt x="44" y="27"/>
                    <a:pt x="44" y="27"/>
                    <a:pt x="44" y="28"/>
                  </a:cubicBezTo>
                  <a:cubicBezTo>
                    <a:pt x="43" y="28"/>
                    <a:pt x="43" y="29"/>
                    <a:pt x="43" y="30"/>
                  </a:cubicBezTo>
                  <a:cubicBezTo>
                    <a:pt x="43" y="30"/>
                    <a:pt x="43" y="30"/>
                    <a:pt x="43" y="30"/>
                  </a:cubicBezTo>
                  <a:cubicBezTo>
                    <a:pt x="42" y="29"/>
                    <a:pt x="42" y="29"/>
                    <a:pt x="42" y="29"/>
                  </a:cubicBezTo>
                  <a:cubicBezTo>
                    <a:pt x="41" y="29"/>
                    <a:pt x="41" y="29"/>
                    <a:pt x="41" y="30"/>
                  </a:cubicBezTo>
                  <a:cubicBezTo>
                    <a:pt x="40" y="30"/>
                    <a:pt x="40" y="30"/>
                    <a:pt x="40" y="30"/>
                  </a:cubicBezTo>
                  <a:cubicBezTo>
                    <a:pt x="40" y="31"/>
                    <a:pt x="40" y="31"/>
                    <a:pt x="40" y="31"/>
                  </a:cubicBezTo>
                  <a:cubicBezTo>
                    <a:pt x="39" y="31"/>
                    <a:pt x="39" y="31"/>
                    <a:pt x="39" y="31"/>
                  </a:cubicBezTo>
                  <a:cubicBezTo>
                    <a:pt x="38" y="31"/>
                    <a:pt x="38" y="31"/>
                    <a:pt x="38" y="31"/>
                  </a:cubicBezTo>
                  <a:cubicBezTo>
                    <a:pt x="37" y="31"/>
                    <a:pt x="37" y="31"/>
                    <a:pt x="37" y="31"/>
                  </a:cubicBezTo>
                  <a:cubicBezTo>
                    <a:pt x="37" y="31"/>
                    <a:pt x="37" y="31"/>
                    <a:pt x="37" y="32"/>
                  </a:cubicBezTo>
                  <a:cubicBezTo>
                    <a:pt x="36" y="33"/>
                    <a:pt x="36" y="33"/>
                    <a:pt x="36" y="33"/>
                  </a:cubicBezTo>
                  <a:cubicBezTo>
                    <a:pt x="35" y="35"/>
                    <a:pt x="35" y="35"/>
                    <a:pt x="35" y="36"/>
                  </a:cubicBezTo>
                  <a:cubicBezTo>
                    <a:pt x="35" y="37"/>
                    <a:pt x="35" y="37"/>
                    <a:pt x="35" y="37"/>
                  </a:cubicBezTo>
                  <a:cubicBezTo>
                    <a:pt x="36" y="40"/>
                    <a:pt x="36" y="39"/>
                    <a:pt x="37" y="43"/>
                  </a:cubicBezTo>
                  <a:cubicBezTo>
                    <a:pt x="37" y="43"/>
                    <a:pt x="37" y="43"/>
                    <a:pt x="37" y="43"/>
                  </a:cubicBezTo>
                  <a:cubicBezTo>
                    <a:pt x="37" y="43"/>
                    <a:pt x="37" y="43"/>
                    <a:pt x="37" y="43"/>
                  </a:cubicBezTo>
                  <a:cubicBezTo>
                    <a:pt x="37" y="43"/>
                    <a:pt x="37" y="43"/>
                    <a:pt x="37" y="43"/>
                  </a:cubicBezTo>
                  <a:cubicBezTo>
                    <a:pt x="37" y="42"/>
                    <a:pt x="37" y="43"/>
                    <a:pt x="37" y="42"/>
                  </a:cubicBezTo>
                  <a:cubicBezTo>
                    <a:pt x="38" y="42"/>
                    <a:pt x="38" y="42"/>
                    <a:pt x="38" y="42"/>
                  </a:cubicBezTo>
                  <a:cubicBezTo>
                    <a:pt x="38" y="42"/>
                    <a:pt x="38" y="42"/>
                    <a:pt x="38" y="42"/>
                  </a:cubicBezTo>
                  <a:cubicBezTo>
                    <a:pt x="38" y="42"/>
                    <a:pt x="38" y="42"/>
                    <a:pt x="39" y="44"/>
                  </a:cubicBezTo>
                  <a:cubicBezTo>
                    <a:pt x="39" y="44"/>
                    <a:pt x="39" y="44"/>
                    <a:pt x="39" y="44"/>
                  </a:cubicBezTo>
                  <a:cubicBezTo>
                    <a:pt x="40" y="44"/>
                    <a:pt x="40" y="44"/>
                    <a:pt x="40" y="44"/>
                  </a:cubicBezTo>
                  <a:cubicBezTo>
                    <a:pt x="41" y="44"/>
                    <a:pt x="41" y="44"/>
                    <a:pt x="41" y="44"/>
                  </a:cubicBezTo>
                  <a:cubicBezTo>
                    <a:pt x="42" y="43"/>
                    <a:pt x="42" y="43"/>
                    <a:pt x="42" y="43"/>
                  </a:cubicBezTo>
                  <a:cubicBezTo>
                    <a:pt x="42" y="43"/>
                    <a:pt x="42" y="43"/>
                    <a:pt x="42" y="43"/>
                  </a:cubicBezTo>
                  <a:cubicBezTo>
                    <a:pt x="42" y="41"/>
                    <a:pt x="42" y="42"/>
                    <a:pt x="42" y="41"/>
                  </a:cubicBezTo>
                  <a:cubicBezTo>
                    <a:pt x="42" y="40"/>
                    <a:pt x="42" y="40"/>
                    <a:pt x="42" y="40"/>
                  </a:cubicBezTo>
                  <a:cubicBezTo>
                    <a:pt x="43" y="38"/>
                    <a:pt x="43" y="38"/>
                    <a:pt x="43" y="38"/>
                  </a:cubicBezTo>
                  <a:cubicBezTo>
                    <a:pt x="44" y="38"/>
                    <a:pt x="44" y="38"/>
                    <a:pt x="44" y="38"/>
                  </a:cubicBezTo>
                  <a:cubicBezTo>
                    <a:pt x="44" y="37"/>
                    <a:pt x="44" y="37"/>
                    <a:pt x="44" y="36"/>
                  </a:cubicBezTo>
                  <a:cubicBezTo>
                    <a:pt x="44" y="36"/>
                    <a:pt x="44" y="36"/>
                    <a:pt x="44" y="36"/>
                  </a:cubicBezTo>
                  <a:cubicBezTo>
                    <a:pt x="45" y="36"/>
                    <a:pt x="45" y="36"/>
                    <a:pt x="45" y="36"/>
                  </a:cubicBezTo>
                  <a:cubicBezTo>
                    <a:pt x="46" y="35"/>
                    <a:pt x="46" y="35"/>
                    <a:pt x="46" y="35"/>
                  </a:cubicBezTo>
                  <a:cubicBezTo>
                    <a:pt x="46" y="35"/>
                    <a:pt x="46" y="35"/>
                    <a:pt x="46" y="35"/>
                  </a:cubicBezTo>
                  <a:cubicBezTo>
                    <a:pt x="46" y="36"/>
                    <a:pt x="46" y="36"/>
                    <a:pt x="46" y="36"/>
                  </a:cubicBezTo>
                  <a:cubicBezTo>
                    <a:pt x="47" y="36"/>
                    <a:pt x="47" y="36"/>
                    <a:pt x="47" y="36"/>
                  </a:cubicBezTo>
                  <a:cubicBezTo>
                    <a:pt x="49" y="46"/>
                    <a:pt x="47" y="37"/>
                    <a:pt x="48" y="45"/>
                  </a:cubicBezTo>
                  <a:cubicBezTo>
                    <a:pt x="49" y="45"/>
                    <a:pt x="49" y="45"/>
                    <a:pt x="49" y="45"/>
                  </a:cubicBezTo>
                  <a:cubicBezTo>
                    <a:pt x="49" y="47"/>
                    <a:pt x="49" y="47"/>
                    <a:pt x="50" y="48"/>
                  </a:cubicBezTo>
                  <a:cubicBezTo>
                    <a:pt x="50" y="48"/>
                    <a:pt x="51" y="56"/>
                    <a:pt x="51" y="56"/>
                  </a:cubicBezTo>
                  <a:close/>
                  <a:moveTo>
                    <a:pt x="29" y="45"/>
                  </a:moveTo>
                  <a:cubicBezTo>
                    <a:pt x="29" y="45"/>
                    <a:pt x="29" y="45"/>
                    <a:pt x="29" y="45"/>
                  </a:cubicBezTo>
                  <a:cubicBezTo>
                    <a:pt x="29" y="45"/>
                    <a:pt x="29" y="45"/>
                    <a:pt x="28" y="44"/>
                  </a:cubicBezTo>
                  <a:cubicBezTo>
                    <a:pt x="28" y="44"/>
                    <a:pt x="28" y="44"/>
                    <a:pt x="28" y="44"/>
                  </a:cubicBezTo>
                  <a:cubicBezTo>
                    <a:pt x="28" y="44"/>
                    <a:pt x="28" y="44"/>
                    <a:pt x="28" y="44"/>
                  </a:cubicBezTo>
                  <a:cubicBezTo>
                    <a:pt x="29" y="45"/>
                    <a:pt x="29" y="45"/>
                    <a:pt x="29" y="45"/>
                  </a:cubicBezTo>
                  <a:close/>
                  <a:moveTo>
                    <a:pt x="31" y="55"/>
                  </a:moveTo>
                  <a:cubicBezTo>
                    <a:pt x="29" y="56"/>
                    <a:pt x="29" y="56"/>
                    <a:pt x="29" y="56"/>
                  </a:cubicBezTo>
                  <a:cubicBezTo>
                    <a:pt x="28" y="55"/>
                    <a:pt x="28" y="55"/>
                    <a:pt x="28" y="55"/>
                  </a:cubicBezTo>
                  <a:cubicBezTo>
                    <a:pt x="30" y="52"/>
                    <a:pt x="30" y="52"/>
                    <a:pt x="30" y="52"/>
                  </a:cubicBezTo>
                  <a:cubicBezTo>
                    <a:pt x="29" y="51"/>
                    <a:pt x="30" y="51"/>
                    <a:pt x="29" y="50"/>
                  </a:cubicBezTo>
                  <a:cubicBezTo>
                    <a:pt x="28" y="49"/>
                    <a:pt x="28" y="49"/>
                    <a:pt x="28" y="49"/>
                  </a:cubicBezTo>
                  <a:cubicBezTo>
                    <a:pt x="28" y="48"/>
                    <a:pt x="28" y="48"/>
                    <a:pt x="28" y="48"/>
                  </a:cubicBezTo>
                  <a:cubicBezTo>
                    <a:pt x="28" y="47"/>
                    <a:pt x="28" y="47"/>
                    <a:pt x="28" y="46"/>
                  </a:cubicBezTo>
                  <a:cubicBezTo>
                    <a:pt x="29" y="46"/>
                    <a:pt x="29" y="46"/>
                    <a:pt x="29" y="46"/>
                  </a:cubicBezTo>
                  <a:cubicBezTo>
                    <a:pt x="29" y="46"/>
                    <a:pt x="29" y="46"/>
                    <a:pt x="29" y="46"/>
                  </a:cubicBezTo>
                  <a:cubicBezTo>
                    <a:pt x="30" y="49"/>
                    <a:pt x="29" y="47"/>
                    <a:pt x="32" y="50"/>
                  </a:cubicBezTo>
                  <a:cubicBezTo>
                    <a:pt x="32" y="52"/>
                    <a:pt x="32" y="52"/>
                    <a:pt x="31" y="54"/>
                  </a:cubicBezTo>
                  <a:cubicBezTo>
                    <a:pt x="31" y="55"/>
                    <a:pt x="31" y="55"/>
                    <a:pt x="31" y="55"/>
                  </a:cubicBezTo>
                  <a:close/>
                  <a:moveTo>
                    <a:pt x="39" y="52"/>
                  </a:moveTo>
                  <a:cubicBezTo>
                    <a:pt x="39" y="52"/>
                    <a:pt x="39" y="52"/>
                    <a:pt x="39" y="52"/>
                  </a:cubicBezTo>
                  <a:cubicBezTo>
                    <a:pt x="38" y="52"/>
                    <a:pt x="38" y="52"/>
                    <a:pt x="38" y="52"/>
                  </a:cubicBezTo>
                  <a:cubicBezTo>
                    <a:pt x="38" y="50"/>
                    <a:pt x="38" y="50"/>
                    <a:pt x="38" y="50"/>
                  </a:cubicBezTo>
                  <a:cubicBezTo>
                    <a:pt x="38" y="49"/>
                    <a:pt x="38" y="49"/>
                    <a:pt x="38" y="49"/>
                  </a:cubicBezTo>
                  <a:cubicBezTo>
                    <a:pt x="38" y="49"/>
                    <a:pt x="38" y="49"/>
                    <a:pt x="38" y="49"/>
                  </a:cubicBezTo>
                  <a:cubicBezTo>
                    <a:pt x="39" y="49"/>
                    <a:pt x="39" y="51"/>
                    <a:pt x="39" y="52"/>
                  </a:cubicBezTo>
                  <a:close/>
                  <a:moveTo>
                    <a:pt x="35" y="54"/>
                  </a:moveTo>
                  <a:cubicBezTo>
                    <a:pt x="34" y="55"/>
                    <a:pt x="34" y="55"/>
                    <a:pt x="34" y="55"/>
                  </a:cubicBezTo>
                  <a:cubicBezTo>
                    <a:pt x="34" y="50"/>
                    <a:pt x="34" y="50"/>
                    <a:pt x="34" y="50"/>
                  </a:cubicBezTo>
                  <a:cubicBezTo>
                    <a:pt x="35" y="52"/>
                    <a:pt x="35" y="52"/>
                    <a:pt x="35" y="53"/>
                  </a:cubicBezTo>
                  <a:lnTo>
                    <a:pt x="35" y="54"/>
                  </a:lnTo>
                  <a:close/>
                  <a:moveTo>
                    <a:pt x="43" y="58"/>
                  </a:moveTo>
                  <a:cubicBezTo>
                    <a:pt x="43" y="59"/>
                    <a:pt x="43" y="59"/>
                    <a:pt x="43" y="59"/>
                  </a:cubicBezTo>
                  <a:cubicBezTo>
                    <a:pt x="42" y="58"/>
                    <a:pt x="42" y="58"/>
                    <a:pt x="42" y="58"/>
                  </a:cubicBezTo>
                  <a:cubicBezTo>
                    <a:pt x="43" y="57"/>
                    <a:pt x="43" y="58"/>
                    <a:pt x="43" y="57"/>
                  </a:cubicBezTo>
                  <a:cubicBezTo>
                    <a:pt x="43" y="57"/>
                    <a:pt x="43" y="57"/>
                    <a:pt x="43" y="57"/>
                  </a:cubicBezTo>
                  <a:cubicBezTo>
                    <a:pt x="43" y="58"/>
                    <a:pt x="43" y="58"/>
                    <a:pt x="43" y="58"/>
                  </a:cubicBezTo>
                  <a:cubicBezTo>
                    <a:pt x="43" y="58"/>
                    <a:pt x="43" y="58"/>
                    <a:pt x="43" y="58"/>
                  </a:cubicBezTo>
                  <a:close/>
                  <a:moveTo>
                    <a:pt x="44" y="62"/>
                  </a:moveTo>
                  <a:cubicBezTo>
                    <a:pt x="43" y="62"/>
                    <a:pt x="43" y="62"/>
                    <a:pt x="43" y="62"/>
                  </a:cubicBezTo>
                  <a:cubicBezTo>
                    <a:pt x="43" y="62"/>
                    <a:pt x="43" y="62"/>
                    <a:pt x="43" y="62"/>
                  </a:cubicBezTo>
                  <a:cubicBezTo>
                    <a:pt x="43" y="61"/>
                    <a:pt x="43" y="61"/>
                    <a:pt x="43" y="61"/>
                  </a:cubicBezTo>
                  <a:cubicBezTo>
                    <a:pt x="43" y="60"/>
                    <a:pt x="43" y="60"/>
                    <a:pt x="43" y="60"/>
                  </a:cubicBezTo>
                  <a:cubicBezTo>
                    <a:pt x="43" y="60"/>
                    <a:pt x="43" y="60"/>
                    <a:pt x="43" y="60"/>
                  </a:cubicBezTo>
                  <a:cubicBezTo>
                    <a:pt x="44" y="60"/>
                    <a:pt x="44" y="60"/>
                    <a:pt x="44" y="60"/>
                  </a:cubicBezTo>
                  <a:cubicBezTo>
                    <a:pt x="44" y="60"/>
                    <a:pt x="44" y="60"/>
                    <a:pt x="44" y="61"/>
                  </a:cubicBezTo>
                  <a:lnTo>
                    <a:pt x="44" y="6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3">
              <a:extLst>
                <a:ext uri="{FF2B5EF4-FFF2-40B4-BE49-F238E27FC236}">
                  <a16:creationId xmlns:a16="http://schemas.microsoft.com/office/drawing/2014/main" id="{12D54A01-C574-477C-A5CA-2D3E9511ACC9}"/>
                </a:ext>
              </a:extLst>
            </p:cNvPr>
            <p:cNvSpPr>
              <a:spLocks/>
            </p:cNvSpPr>
            <p:nvPr/>
          </p:nvSpPr>
          <p:spPr bwMode="auto">
            <a:xfrm>
              <a:off x="11811275" y="6223980"/>
              <a:ext cx="180470" cy="147227"/>
            </a:xfrm>
            <a:custGeom>
              <a:avLst/>
              <a:gdLst>
                <a:gd name="T0" fmla="*/ 26 w 43"/>
                <a:gd name="T1" fmla="*/ 1 h 35"/>
                <a:gd name="T2" fmla="*/ 28 w 43"/>
                <a:gd name="T3" fmla="*/ 0 h 35"/>
                <a:gd name="T4" fmla="*/ 29 w 43"/>
                <a:gd name="T5" fmla="*/ 2 h 35"/>
                <a:gd name="T6" fmla="*/ 31 w 43"/>
                <a:gd name="T7" fmla="*/ 4 h 35"/>
                <a:gd name="T8" fmla="*/ 33 w 43"/>
                <a:gd name="T9" fmla="*/ 4 h 35"/>
                <a:gd name="T10" fmla="*/ 35 w 43"/>
                <a:gd name="T11" fmla="*/ 5 h 35"/>
                <a:gd name="T12" fmla="*/ 37 w 43"/>
                <a:gd name="T13" fmla="*/ 6 h 35"/>
                <a:gd name="T14" fmla="*/ 36 w 43"/>
                <a:gd name="T15" fmla="*/ 9 h 35"/>
                <a:gd name="T16" fmla="*/ 36 w 43"/>
                <a:gd name="T17" fmla="*/ 10 h 35"/>
                <a:gd name="T18" fmla="*/ 35 w 43"/>
                <a:gd name="T19" fmla="*/ 11 h 35"/>
                <a:gd name="T20" fmla="*/ 36 w 43"/>
                <a:gd name="T21" fmla="*/ 12 h 35"/>
                <a:gd name="T22" fmla="*/ 38 w 43"/>
                <a:gd name="T23" fmla="*/ 13 h 35"/>
                <a:gd name="T24" fmla="*/ 39 w 43"/>
                <a:gd name="T25" fmla="*/ 13 h 35"/>
                <a:gd name="T26" fmla="*/ 41 w 43"/>
                <a:gd name="T27" fmla="*/ 15 h 35"/>
                <a:gd name="T28" fmla="*/ 41 w 43"/>
                <a:gd name="T29" fmla="*/ 17 h 35"/>
                <a:gd name="T30" fmla="*/ 41 w 43"/>
                <a:gd name="T31" fmla="*/ 17 h 35"/>
                <a:gd name="T32" fmla="*/ 43 w 43"/>
                <a:gd name="T33" fmla="*/ 18 h 35"/>
                <a:gd name="T34" fmla="*/ 41 w 43"/>
                <a:gd name="T35" fmla="*/ 22 h 35"/>
                <a:gd name="T36" fmla="*/ 40 w 43"/>
                <a:gd name="T37" fmla="*/ 24 h 35"/>
                <a:gd name="T38" fmla="*/ 40 w 43"/>
                <a:gd name="T39" fmla="*/ 23 h 35"/>
                <a:gd name="T40" fmla="*/ 37 w 43"/>
                <a:gd name="T41" fmla="*/ 25 h 35"/>
                <a:gd name="T42" fmla="*/ 36 w 43"/>
                <a:gd name="T43" fmla="*/ 28 h 35"/>
                <a:gd name="T44" fmla="*/ 36 w 43"/>
                <a:gd name="T45" fmla="*/ 29 h 35"/>
                <a:gd name="T46" fmla="*/ 37 w 43"/>
                <a:gd name="T47" fmla="*/ 30 h 35"/>
                <a:gd name="T48" fmla="*/ 37 w 43"/>
                <a:gd name="T49" fmla="*/ 34 h 35"/>
                <a:gd name="T50" fmla="*/ 34 w 43"/>
                <a:gd name="T51" fmla="*/ 35 h 35"/>
                <a:gd name="T52" fmla="*/ 31 w 43"/>
                <a:gd name="T53" fmla="*/ 32 h 35"/>
                <a:gd name="T54" fmla="*/ 28 w 43"/>
                <a:gd name="T55" fmla="*/ 30 h 35"/>
                <a:gd name="T56" fmla="*/ 26 w 43"/>
                <a:gd name="T57" fmla="*/ 28 h 35"/>
                <a:gd name="T58" fmla="*/ 26 w 43"/>
                <a:gd name="T59" fmla="*/ 24 h 35"/>
                <a:gd name="T60" fmla="*/ 25 w 43"/>
                <a:gd name="T61" fmla="*/ 24 h 35"/>
                <a:gd name="T62" fmla="*/ 24 w 43"/>
                <a:gd name="T63" fmla="*/ 26 h 35"/>
                <a:gd name="T64" fmla="*/ 18 w 43"/>
                <a:gd name="T65" fmla="*/ 27 h 35"/>
                <a:gd name="T66" fmla="*/ 18 w 43"/>
                <a:gd name="T67" fmla="*/ 26 h 35"/>
                <a:gd name="T68" fmla="*/ 18 w 43"/>
                <a:gd name="T69" fmla="*/ 26 h 35"/>
                <a:gd name="T70" fmla="*/ 19 w 43"/>
                <a:gd name="T71" fmla="*/ 24 h 35"/>
                <a:gd name="T72" fmla="*/ 18 w 43"/>
                <a:gd name="T73" fmla="*/ 22 h 35"/>
                <a:gd name="T74" fmla="*/ 14 w 43"/>
                <a:gd name="T75" fmla="*/ 20 h 35"/>
                <a:gd name="T76" fmla="*/ 13 w 43"/>
                <a:gd name="T77" fmla="*/ 21 h 35"/>
                <a:gd name="T78" fmla="*/ 12 w 43"/>
                <a:gd name="T79" fmla="*/ 18 h 35"/>
                <a:gd name="T80" fmla="*/ 9 w 43"/>
                <a:gd name="T81" fmla="*/ 17 h 35"/>
                <a:gd name="T82" fmla="*/ 8 w 43"/>
                <a:gd name="T83" fmla="*/ 14 h 35"/>
                <a:gd name="T84" fmla="*/ 6 w 43"/>
                <a:gd name="T85" fmla="*/ 12 h 35"/>
                <a:gd name="T86" fmla="*/ 4 w 43"/>
                <a:gd name="T87" fmla="*/ 13 h 35"/>
                <a:gd name="T88" fmla="*/ 1 w 43"/>
                <a:gd name="T89" fmla="*/ 11 h 35"/>
                <a:gd name="T90" fmla="*/ 1 w 43"/>
                <a:gd name="T91" fmla="*/ 9 h 35"/>
                <a:gd name="T92" fmla="*/ 9 w 43"/>
                <a:gd name="T93" fmla="*/ 2 h 35"/>
                <a:gd name="T94" fmla="*/ 10 w 43"/>
                <a:gd name="T95" fmla="*/ 4 h 35"/>
                <a:gd name="T96" fmla="*/ 11 w 43"/>
                <a:gd name="T97" fmla="*/ 4 h 35"/>
                <a:gd name="T98" fmla="*/ 14 w 43"/>
                <a:gd name="T99" fmla="*/ 4 h 35"/>
                <a:gd name="T100" fmla="*/ 15 w 43"/>
                <a:gd name="T101" fmla="*/ 5 h 35"/>
                <a:gd name="T102" fmla="*/ 18 w 43"/>
                <a:gd name="T103" fmla="*/ 3 h 35"/>
                <a:gd name="T104" fmla="*/ 19 w 43"/>
                <a:gd name="T105" fmla="*/ 2 h 35"/>
                <a:gd name="T106" fmla="*/ 21 w 43"/>
                <a:gd name="T107" fmla="*/ 2 h 35"/>
                <a:gd name="T108" fmla="*/ 21 w 43"/>
                <a:gd name="T109" fmla="*/ 1 h 35"/>
                <a:gd name="T110" fmla="*/ 22 w 43"/>
                <a:gd name="T111" fmla="*/ 0 h 35"/>
                <a:gd name="T112" fmla="*/ 23 w 43"/>
                <a:gd name="T113" fmla="*/ 1 h 35"/>
                <a:gd name="T114" fmla="*/ 25 w 43"/>
                <a:gd name="T115" fmla="*/ 0 h 35"/>
                <a:gd name="T116" fmla="*/ 26 w 43"/>
                <a:gd name="T1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 h="35">
                  <a:moveTo>
                    <a:pt x="26" y="1"/>
                  </a:moveTo>
                  <a:cubicBezTo>
                    <a:pt x="26" y="1"/>
                    <a:pt x="26" y="1"/>
                    <a:pt x="26" y="1"/>
                  </a:cubicBezTo>
                  <a:cubicBezTo>
                    <a:pt x="27" y="1"/>
                    <a:pt x="27" y="1"/>
                    <a:pt x="27" y="1"/>
                  </a:cubicBezTo>
                  <a:cubicBezTo>
                    <a:pt x="28" y="0"/>
                    <a:pt x="28" y="1"/>
                    <a:pt x="28" y="0"/>
                  </a:cubicBezTo>
                  <a:cubicBezTo>
                    <a:pt x="28" y="0"/>
                    <a:pt x="28" y="0"/>
                    <a:pt x="28" y="0"/>
                  </a:cubicBezTo>
                  <a:cubicBezTo>
                    <a:pt x="29" y="1"/>
                    <a:pt x="28" y="1"/>
                    <a:pt x="29" y="2"/>
                  </a:cubicBezTo>
                  <a:cubicBezTo>
                    <a:pt x="30" y="3"/>
                    <a:pt x="30" y="3"/>
                    <a:pt x="30" y="3"/>
                  </a:cubicBezTo>
                  <a:cubicBezTo>
                    <a:pt x="31" y="4"/>
                    <a:pt x="31" y="4"/>
                    <a:pt x="31" y="4"/>
                  </a:cubicBezTo>
                  <a:cubicBezTo>
                    <a:pt x="32" y="4"/>
                    <a:pt x="32" y="4"/>
                    <a:pt x="33" y="3"/>
                  </a:cubicBezTo>
                  <a:cubicBezTo>
                    <a:pt x="33" y="4"/>
                    <a:pt x="33" y="4"/>
                    <a:pt x="33" y="4"/>
                  </a:cubicBezTo>
                  <a:cubicBezTo>
                    <a:pt x="34" y="4"/>
                    <a:pt x="34" y="4"/>
                    <a:pt x="34" y="4"/>
                  </a:cubicBezTo>
                  <a:cubicBezTo>
                    <a:pt x="35" y="5"/>
                    <a:pt x="35" y="5"/>
                    <a:pt x="35" y="5"/>
                  </a:cubicBezTo>
                  <a:cubicBezTo>
                    <a:pt x="35" y="5"/>
                    <a:pt x="36" y="5"/>
                    <a:pt x="37" y="6"/>
                  </a:cubicBezTo>
                  <a:cubicBezTo>
                    <a:pt x="37" y="6"/>
                    <a:pt x="37" y="6"/>
                    <a:pt x="37" y="6"/>
                  </a:cubicBezTo>
                  <a:cubicBezTo>
                    <a:pt x="37" y="7"/>
                    <a:pt x="37" y="7"/>
                    <a:pt x="37" y="7"/>
                  </a:cubicBezTo>
                  <a:cubicBezTo>
                    <a:pt x="37" y="8"/>
                    <a:pt x="36" y="8"/>
                    <a:pt x="36" y="9"/>
                  </a:cubicBezTo>
                  <a:cubicBezTo>
                    <a:pt x="36" y="9"/>
                    <a:pt x="36" y="9"/>
                    <a:pt x="36" y="9"/>
                  </a:cubicBezTo>
                  <a:cubicBezTo>
                    <a:pt x="36" y="10"/>
                    <a:pt x="36" y="10"/>
                    <a:pt x="36" y="10"/>
                  </a:cubicBezTo>
                  <a:cubicBezTo>
                    <a:pt x="35" y="11"/>
                    <a:pt x="35" y="11"/>
                    <a:pt x="35" y="11"/>
                  </a:cubicBezTo>
                  <a:cubicBezTo>
                    <a:pt x="35" y="11"/>
                    <a:pt x="35" y="11"/>
                    <a:pt x="35" y="11"/>
                  </a:cubicBezTo>
                  <a:cubicBezTo>
                    <a:pt x="35" y="12"/>
                    <a:pt x="35" y="12"/>
                    <a:pt x="35" y="12"/>
                  </a:cubicBezTo>
                  <a:cubicBezTo>
                    <a:pt x="36" y="12"/>
                    <a:pt x="36" y="12"/>
                    <a:pt x="36" y="12"/>
                  </a:cubicBezTo>
                  <a:cubicBezTo>
                    <a:pt x="37" y="12"/>
                    <a:pt x="37" y="12"/>
                    <a:pt x="37" y="12"/>
                  </a:cubicBezTo>
                  <a:cubicBezTo>
                    <a:pt x="38" y="13"/>
                    <a:pt x="38" y="13"/>
                    <a:pt x="38" y="13"/>
                  </a:cubicBezTo>
                  <a:cubicBezTo>
                    <a:pt x="39" y="13"/>
                    <a:pt x="39" y="13"/>
                    <a:pt x="39" y="13"/>
                  </a:cubicBezTo>
                  <a:cubicBezTo>
                    <a:pt x="39" y="13"/>
                    <a:pt x="39" y="13"/>
                    <a:pt x="39" y="13"/>
                  </a:cubicBezTo>
                  <a:cubicBezTo>
                    <a:pt x="40" y="14"/>
                    <a:pt x="40" y="14"/>
                    <a:pt x="40" y="14"/>
                  </a:cubicBezTo>
                  <a:cubicBezTo>
                    <a:pt x="41" y="15"/>
                    <a:pt x="41" y="15"/>
                    <a:pt x="41" y="15"/>
                  </a:cubicBezTo>
                  <a:cubicBezTo>
                    <a:pt x="42" y="16"/>
                    <a:pt x="42" y="16"/>
                    <a:pt x="42" y="16"/>
                  </a:cubicBezTo>
                  <a:cubicBezTo>
                    <a:pt x="41" y="17"/>
                    <a:pt x="41" y="17"/>
                    <a:pt x="41" y="17"/>
                  </a:cubicBezTo>
                  <a:cubicBezTo>
                    <a:pt x="41" y="17"/>
                    <a:pt x="41" y="17"/>
                    <a:pt x="41" y="17"/>
                  </a:cubicBezTo>
                  <a:cubicBezTo>
                    <a:pt x="41" y="17"/>
                    <a:pt x="41" y="17"/>
                    <a:pt x="41" y="17"/>
                  </a:cubicBezTo>
                  <a:cubicBezTo>
                    <a:pt x="42" y="18"/>
                    <a:pt x="42" y="18"/>
                    <a:pt x="42" y="18"/>
                  </a:cubicBezTo>
                  <a:cubicBezTo>
                    <a:pt x="43" y="18"/>
                    <a:pt x="43" y="18"/>
                    <a:pt x="43" y="18"/>
                  </a:cubicBezTo>
                  <a:cubicBezTo>
                    <a:pt x="43" y="19"/>
                    <a:pt x="43" y="19"/>
                    <a:pt x="43" y="21"/>
                  </a:cubicBezTo>
                  <a:cubicBezTo>
                    <a:pt x="41" y="22"/>
                    <a:pt x="41" y="22"/>
                    <a:pt x="41" y="22"/>
                  </a:cubicBezTo>
                  <a:cubicBezTo>
                    <a:pt x="41" y="23"/>
                    <a:pt x="40" y="23"/>
                    <a:pt x="40" y="24"/>
                  </a:cubicBezTo>
                  <a:cubicBezTo>
                    <a:pt x="40" y="24"/>
                    <a:pt x="40" y="24"/>
                    <a:pt x="40" y="24"/>
                  </a:cubicBezTo>
                  <a:cubicBezTo>
                    <a:pt x="40" y="23"/>
                    <a:pt x="40" y="23"/>
                    <a:pt x="40" y="23"/>
                  </a:cubicBezTo>
                  <a:cubicBezTo>
                    <a:pt x="40" y="23"/>
                    <a:pt x="40" y="23"/>
                    <a:pt x="40" y="23"/>
                  </a:cubicBezTo>
                  <a:cubicBezTo>
                    <a:pt x="39" y="23"/>
                    <a:pt x="39" y="23"/>
                    <a:pt x="39" y="23"/>
                  </a:cubicBezTo>
                  <a:cubicBezTo>
                    <a:pt x="37" y="25"/>
                    <a:pt x="37" y="25"/>
                    <a:pt x="37" y="25"/>
                  </a:cubicBezTo>
                  <a:cubicBezTo>
                    <a:pt x="37" y="26"/>
                    <a:pt x="37" y="27"/>
                    <a:pt x="36" y="27"/>
                  </a:cubicBezTo>
                  <a:cubicBezTo>
                    <a:pt x="36" y="28"/>
                    <a:pt x="36" y="28"/>
                    <a:pt x="36" y="28"/>
                  </a:cubicBezTo>
                  <a:cubicBezTo>
                    <a:pt x="36" y="29"/>
                    <a:pt x="36" y="29"/>
                    <a:pt x="36" y="29"/>
                  </a:cubicBezTo>
                  <a:cubicBezTo>
                    <a:pt x="36" y="29"/>
                    <a:pt x="36" y="29"/>
                    <a:pt x="36" y="29"/>
                  </a:cubicBezTo>
                  <a:cubicBezTo>
                    <a:pt x="36" y="29"/>
                    <a:pt x="36" y="29"/>
                    <a:pt x="36" y="29"/>
                  </a:cubicBezTo>
                  <a:cubicBezTo>
                    <a:pt x="37" y="30"/>
                    <a:pt x="37" y="30"/>
                    <a:pt x="37" y="30"/>
                  </a:cubicBezTo>
                  <a:cubicBezTo>
                    <a:pt x="37" y="31"/>
                    <a:pt x="37" y="32"/>
                    <a:pt x="38" y="32"/>
                  </a:cubicBezTo>
                  <a:cubicBezTo>
                    <a:pt x="37" y="33"/>
                    <a:pt x="37" y="33"/>
                    <a:pt x="37" y="34"/>
                  </a:cubicBezTo>
                  <a:cubicBezTo>
                    <a:pt x="37" y="34"/>
                    <a:pt x="37" y="34"/>
                    <a:pt x="37" y="34"/>
                  </a:cubicBezTo>
                  <a:cubicBezTo>
                    <a:pt x="35" y="34"/>
                    <a:pt x="35" y="34"/>
                    <a:pt x="34" y="35"/>
                  </a:cubicBezTo>
                  <a:cubicBezTo>
                    <a:pt x="33" y="35"/>
                    <a:pt x="33" y="35"/>
                    <a:pt x="33" y="35"/>
                  </a:cubicBezTo>
                  <a:cubicBezTo>
                    <a:pt x="31" y="33"/>
                    <a:pt x="33" y="34"/>
                    <a:pt x="31" y="32"/>
                  </a:cubicBezTo>
                  <a:cubicBezTo>
                    <a:pt x="31" y="32"/>
                    <a:pt x="31" y="32"/>
                    <a:pt x="31" y="32"/>
                  </a:cubicBezTo>
                  <a:cubicBezTo>
                    <a:pt x="29" y="31"/>
                    <a:pt x="29" y="31"/>
                    <a:pt x="28" y="30"/>
                  </a:cubicBezTo>
                  <a:cubicBezTo>
                    <a:pt x="27" y="30"/>
                    <a:pt x="27" y="30"/>
                    <a:pt x="26" y="30"/>
                  </a:cubicBezTo>
                  <a:cubicBezTo>
                    <a:pt x="26" y="28"/>
                    <a:pt x="26" y="29"/>
                    <a:pt x="26" y="28"/>
                  </a:cubicBezTo>
                  <a:cubicBezTo>
                    <a:pt x="25" y="27"/>
                    <a:pt x="25" y="27"/>
                    <a:pt x="25" y="27"/>
                  </a:cubicBezTo>
                  <a:cubicBezTo>
                    <a:pt x="26" y="24"/>
                    <a:pt x="26" y="24"/>
                    <a:pt x="26" y="24"/>
                  </a:cubicBezTo>
                  <a:cubicBezTo>
                    <a:pt x="26" y="23"/>
                    <a:pt x="26" y="23"/>
                    <a:pt x="26" y="23"/>
                  </a:cubicBezTo>
                  <a:cubicBezTo>
                    <a:pt x="25" y="24"/>
                    <a:pt x="25" y="24"/>
                    <a:pt x="25" y="24"/>
                  </a:cubicBezTo>
                  <a:cubicBezTo>
                    <a:pt x="24" y="24"/>
                    <a:pt x="24" y="24"/>
                    <a:pt x="24" y="24"/>
                  </a:cubicBezTo>
                  <a:cubicBezTo>
                    <a:pt x="24" y="25"/>
                    <a:pt x="24" y="25"/>
                    <a:pt x="24" y="26"/>
                  </a:cubicBezTo>
                  <a:cubicBezTo>
                    <a:pt x="23" y="27"/>
                    <a:pt x="23" y="27"/>
                    <a:pt x="23" y="27"/>
                  </a:cubicBezTo>
                  <a:cubicBezTo>
                    <a:pt x="20" y="27"/>
                    <a:pt x="21" y="27"/>
                    <a:pt x="18" y="27"/>
                  </a:cubicBezTo>
                  <a:cubicBezTo>
                    <a:pt x="18" y="27"/>
                    <a:pt x="18" y="27"/>
                    <a:pt x="18" y="27"/>
                  </a:cubicBezTo>
                  <a:cubicBezTo>
                    <a:pt x="18" y="26"/>
                    <a:pt x="18" y="26"/>
                    <a:pt x="18" y="26"/>
                  </a:cubicBezTo>
                  <a:cubicBezTo>
                    <a:pt x="18" y="26"/>
                    <a:pt x="18" y="26"/>
                    <a:pt x="18" y="26"/>
                  </a:cubicBezTo>
                  <a:cubicBezTo>
                    <a:pt x="18" y="26"/>
                    <a:pt x="18" y="26"/>
                    <a:pt x="18" y="26"/>
                  </a:cubicBezTo>
                  <a:cubicBezTo>
                    <a:pt x="19" y="25"/>
                    <a:pt x="19" y="25"/>
                    <a:pt x="19" y="25"/>
                  </a:cubicBezTo>
                  <a:cubicBezTo>
                    <a:pt x="19" y="24"/>
                    <a:pt x="19" y="24"/>
                    <a:pt x="19" y="24"/>
                  </a:cubicBezTo>
                  <a:cubicBezTo>
                    <a:pt x="18" y="24"/>
                    <a:pt x="18" y="24"/>
                    <a:pt x="18" y="24"/>
                  </a:cubicBezTo>
                  <a:cubicBezTo>
                    <a:pt x="18" y="22"/>
                    <a:pt x="18" y="23"/>
                    <a:pt x="18" y="22"/>
                  </a:cubicBezTo>
                  <a:cubicBezTo>
                    <a:pt x="17" y="20"/>
                    <a:pt x="17" y="20"/>
                    <a:pt x="17" y="20"/>
                  </a:cubicBezTo>
                  <a:cubicBezTo>
                    <a:pt x="15" y="20"/>
                    <a:pt x="16" y="20"/>
                    <a:pt x="14" y="20"/>
                  </a:cubicBezTo>
                  <a:cubicBezTo>
                    <a:pt x="14" y="20"/>
                    <a:pt x="14" y="20"/>
                    <a:pt x="14" y="20"/>
                  </a:cubicBezTo>
                  <a:cubicBezTo>
                    <a:pt x="13" y="21"/>
                    <a:pt x="13" y="20"/>
                    <a:pt x="13" y="21"/>
                  </a:cubicBezTo>
                  <a:cubicBezTo>
                    <a:pt x="13" y="20"/>
                    <a:pt x="13" y="20"/>
                    <a:pt x="13" y="20"/>
                  </a:cubicBezTo>
                  <a:cubicBezTo>
                    <a:pt x="12" y="18"/>
                    <a:pt x="12" y="18"/>
                    <a:pt x="12" y="18"/>
                  </a:cubicBezTo>
                  <a:cubicBezTo>
                    <a:pt x="12" y="18"/>
                    <a:pt x="12" y="18"/>
                    <a:pt x="12" y="18"/>
                  </a:cubicBezTo>
                  <a:cubicBezTo>
                    <a:pt x="10" y="17"/>
                    <a:pt x="11" y="17"/>
                    <a:pt x="9" y="17"/>
                  </a:cubicBezTo>
                  <a:cubicBezTo>
                    <a:pt x="8" y="17"/>
                    <a:pt x="8" y="17"/>
                    <a:pt x="8" y="17"/>
                  </a:cubicBezTo>
                  <a:cubicBezTo>
                    <a:pt x="8" y="15"/>
                    <a:pt x="8" y="16"/>
                    <a:pt x="8" y="14"/>
                  </a:cubicBezTo>
                  <a:cubicBezTo>
                    <a:pt x="7" y="13"/>
                    <a:pt x="7" y="13"/>
                    <a:pt x="7" y="13"/>
                  </a:cubicBezTo>
                  <a:cubicBezTo>
                    <a:pt x="7" y="13"/>
                    <a:pt x="7" y="13"/>
                    <a:pt x="6" y="12"/>
                  </a:cubicBezTo>
                  <a:cubicBezTo>
                    <a:pt x="6" y="13"/>
                    <a:pt x="6" y="13"/>
                    <a:pt x="6" y="13"/>
                  </a:cubicBezTo>
                  <a:cubicBezTo>
                    <a:pt x="4" y="13"/>
                    <a:pt x="4" y="13"/>
                    <a:pt x="4" y="13"/>
                  </a:cubicBezTo>
                  <a:cubicBezTo>
                    <a:pt x="4" y="13"/>
                    <a:pt x="4" y="13"/>
                    <a:pt x="3" y="14"/>
                  </a:cubicBezTo>
                  <a:cubicBezTo>
                    <a:pt x="2" y="12"/>
                    <a:pt x="2" y="12"/>
                    <a:pt x="1" y="11"/>
                  </a:cubicBezTo>
                  <a:cubicBezTo>
                    <a:pt x="1" y="10"/>
                    <a:pt x="1" y="10"/>
                    <a:pt x="1" y="10"/>
                  </a:cubicBezTo>
                  <a:cubicBezTo>
                    <a:pt x="1" y="9"/>
                    <a:pt x="1" y="9"/>
                    <a:pt x="1" y="9"/>
                  </a:cubicBezTo>
                  <a:cubicBezTo>
                    <a:pt x="0" y="8"/>
                    <a:pt x="0" y="8"/>
                    <a:pt x="0" y="7"/>
                  </a:cubicBezTo>
                  <a:cubicBezTo>
                    <a:pt x="3" y="5"/>
                    <a:pt x="6" y="3"/>
                    <a:pt x="9" y="2"/>
                  </a:cubicBezTo>
                  <a:cubicBezTo>
                    <a:pt x="10" y="3"/>
                    <a:pt x="10" y="3"/>
                    <a:pt x="10" y="3"/>
                  </a:cubicBezTo>
                  <a:cubicBezTo>
                    <a:pt x="10" y="4"/>
                    <a:pt x="10" y="4"/>
                    <a:pt x="10" y="4"/>
                  </a:cubicBezTo>
                  <a:cubicBezTo>
                    <a:pt x="10" y="4"/>
                    <a:pt x="10" y="4"/>
                    <a:pt x="10" y="4"/>
                  </a:cubicBezTo>
                  <a:cubicBezTo>
                    <a:pt x="11" y="4"/>
                    <a:pt x="11" y="4"/>
                    <a:pt x="11" y="4"/>
                  </a:cubicBezTo>
                  <a:cubicBezTo>
                    <a:pt x="11" y="4"/>
                    <a:pt x="11" y="4"/>
                    <a:pt x="12" y="3"/>
                  </a:cubicBezTo>
                  <a:cubicBezTo>
                    <a:pt x="13" y="4"/>
                    <a:pt x="13" y="3"/>
                    <a:pt x="14" y="4"/>
                  </a:cubicBezTo>
                  <a:cubicBezTo>
                    <a:pt x="14" y="4"/>
                    <a:pt x="14" y="4"/>
                    <a:pt x="14" y="4"/>
                  </a:cubicBezTo>
                  <a:cubicBezTo>
                    <a:pt x="15" y="5"/>
                    <a:pt x="15" y="5"/>
                    <a:pt x="15" y="5"/>
                  </a:cubicBezTo>
                  <a:cubicBezTo>
                    <a:pt x="15" y="5"/>
                    <a:pt x="15" y="5"/>
                    <a:pt x="15" y="5"/>
                  </a:cubicBezTo>
                  <a:cubicBezTo>
                    <a:pt x="17" y="4"/>
                    <a:pt x="17" y="4"/>
                    <a:pt x="18" y="3"/>
                  </a:cubicBezTo>
                  <a:cubicBezTo>
                    <a:pt x="19" y="2"/>
                    <a:pt x="19" y="2"/>
                    <a:pt x="19" y="2"/>
                  </a:cubicBezTo>
                  <a:cubicBezTo>
                    <a:pt x="19" y="2"/>
                    <a:pt x="19" y="2"/>
                    <a:pt x="19" y="2"/>
                  </a:cubicBezTo>
                  <a:cubicBezTo>
                    <a:pt x="20" y="2"/>
                    <a:pt x="20" y="2"/>
                    <a:pt x="20" y="2"/>
                  </a:cubicBezTo>
                  <a:cubicBezTo>
                    <a:pt x="21" y="2"/>
                    <a:pt x="21" y="2"/>
                    <a:pt x="21" y="2"/>
                  </a:cubicBezTo>
                  <a:cubicBezTo>
                    <a:pt x="21" y="2"/>
                    <a:pt x="21" y="2"/>
                    <a:pt x="21" y="2"/>
                  </a:cubicBezTo>
                  <a:cubicBezTo>
                    <a:pt x="21" y="1"/>
                    <a:pt x="21" y="1"/>
                    <a:pt x="21" y="1"/>
                  </a:cubicBezTo>
                  <a:cubicBezTo>
                    <a:pt x="21" y="0"/>
                    <a:pt x="21" y="0"/>
                    <a:pt x="21" y="0"/>
                  </a:cubicBezTo>
                  <a:cubicBezTo>
                    <a:pt x="22" y="0"/>
                    <a:pt x="22" y="0"/>
                    <a:pt x="22" y="0"/>
                  </a:cubicBezTo>
                  <a:cubicBezTo>
                    <a:pt x="22" y="0"/>
                    <a:pt x="22" y="0"/>
                    <a:pt x="22" y="0"/>
                  </a:cubicBezTo>
                  <a:cubicBezTo>
                    <a:pt x="23" y="1"/>
                    <a:pt x="23" y="1"/>
                    <a:pt x="23" y="1"/>
                  </a:cubicBezTo>
                  <a:cubicBezTo>
                    <a:pt x="24" y="1"/>
                    <a:pt x="24" y="1"/>
                    <a:pt x="24" y="1"/>
                  </a:cubicBezTo>
                  <a:cubicBezTo>
                    <a:pt x="25" y="0"/>
                    <a:pt x="25" y="0"/>
                    <a:pt x="25" y="0"/>
                  </a:cubicBezTo>
                  <a:cubicBezTo>
                    <a:pt x="25" y="0"/>
                    <a:pt x="25" y="0"/>
                    <a:pt x="25" y="0"/>
                  </a:cubicBezTo>
                  <a:cubicBezTo>
                    <a:pt x="26" y="0"/>
                    <a:pt x="26" y="0"/>
                    <a:pt x="26" y="0"/>
                  </a:cubicBezTo>
                  <a:cubicBezTo>
                    <a:pt x="26" y="1"/>
                    <a:pt x="26" y="1"/>
                    <a:pt x="26"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4">
              <a:extLst>
                <a:ext uri="{FF2B5EF4-FFF2-40B4-BE49-F238E27FC236}">
                  <a16:creationId xmlns:a16="http://schemas.microsoft.com/office/drawing/2014/main" id="{BF422461-7474-4F32-B55A-D0402CD95350}"/>
                </a:ext>
              </a:extLst>
            </p:cNvPr>
            <p:cNvSpPr>
              <a:spLocks/>
            </p:cNvSpPr>
            <p:nvPr/>
          </p:nvSpPr>
          <p:spPr bwMode="auto">
            <a:xfrm>
              <a:off x="11436086" y="8318382"/>
              <a:ext cx="365690" cy="265956"/>
            </a:xfrm>
            <a:custGeom>
              <a:avLst/>
              <a:gdLst>
                <a:gd name="T0" fmla="*/ 63 w 88"/>
                <a:gd name="T1" fmla="*/ 6 h 64"/>
                <a:gd name="T2" fmla="*/ 69 w 88"/>
                <a:gd name="T3" fmla="*/ 16 h 64"/>
                <a:gd name="T4" fmla="*/ 73 w 88"/>
                <a:gd name="T5" fmla="*/ 17 h 64"/>
                <a:gd name="T6" fmla="*/ 75 w 88"/>
                <a:gd name="T7" fmla="*/ 20 h 64"/>
                <a:gd name="T8" fmla="*/ 73 w 88"/>
                <a:gd name="T9" fmla="*/ 23 h 64"/>
                <a:gd name="T10" fmla="*/ 82 w 88"/>
                <a:gd name="T11" fmla="*/ 28 h 64"/>
                <a:gd name="T12" fmla="*/ 85 w 88"/>
                <a:gd name="T13" fmla="*/ 27 h 64"/>
                <a:gd name="T14" fmla="*/ 87 w 88"/>
                <a:gd name="T15" fmla="*/ 30 h 64"/>
                <a:gd name="T16" fmla="*/ 85 w 88"/>
                <a:gd name="T17" fmla="*/ 31 h 64"/>
                <a:gd name="T18" fmla="*/ 87 w 88"/>
                <a:gd name="T19" fmla="*/ 39 h 64"/>
                <a:gd name="T20" fmla="*/ 80 w 88"/>
                <a:gd name="T21" fmla="*/ 42 h 64"/>
                <a:gd name="T22" fmla="*/ 77 w 88"/>
                <a:gd name="T23" fmla="*/ 42 h 64"/>
                <a:gd name="T24" fmla="*/ 75 w 88"/>
                <a:gd name="T25" fmla="*/ 43 h 64"/>
                <a:gd name="T26" fmla="*/ 74 w 88"/>
                <a:gd name="T27" fmla="*/ 44 h 64"/>
                <a:gd name="T28" fmla="*/ 74 w 88"/>
                <a:gd name="T29" fmla="*/ 45 h 64"/>
                <a:gd name="T30" fmla="*/ 73 w 88"/>
                <a:gd name="T31" fmla="*/ 46 h 64"/>
                <a:gd name="T32" fmla="*/ 68 w 88"/>
                <a:gd name="T33" fmla="*/ 47 h 64"/>
                <a:gd name="T34" fmla="*/ 67 w 88"/>
                <a:gd name="T35" fmla="*/ 46 h 64"/>
                <a:gd name="T36" fmla="*/ 58 w 88"/>
                <a:gd name="T37" fmla="*/ 45 h 64"/>
                <a:gd name="T38" fmla="*/ 55 w 88"/>
                <a:gd name="T39" fmla="*/ 47 h 64"/>
                <a:gd name="T40" fmla="*/ 51 w 88"/>
                <a:gd name="T41" fmla="*/ 47 h 64"/>
                <a:gd name="T42" fmla="*/ 44 w 88"/>
                <a:gd name="T43" fmla="*/ 46 h 64"/>
                <a:gd name="T44" fmla="*/ 30 w 88"/>
                <a:gd name="T45" fmla="*/ 46 h 64"/>
                <a:gd name="T46" fmla="*/ 30 w 88"/>
                <a:gd name="T47" fmla="*/ 53 h 64"/>
                <a:gd name="T48" fmla="*/ 30 w 88"/>
                <a:gd name="T49" fmla="*/ 54 h 64"/>
                <a:gd name="T50" fmla="*/ 30 w 88"/>
                <a:gd name="T51" fmla="*/ 56 h 64"/>
                <a:gd name="T52" fmla="*/ 31 w 88"/>
                <a:gd name="T53" fmla="*/ 62 h 64"/>
                <a:gd name="T54" fmla="*/ 31 w 88"/>
                <a:gd name="T55" fmla="*/ 64 h 64"/>
                <a:gd name="T56" fmla="*/ 27 w 88"/>
                <a:gd name="T57" fmla="*/ 61 h 64"/>
                <a:gd name="T58" fmla="*/ 25 w 88"/>
                <a:gd name="T59" fmla="*/ 59 h 64"/>
                <a:gd name="T60" fmla="*/ 12 w 88"/>
                <a:gd name="T61" fmla="*/ 62 h 64"/>
                <a:gd name="T62" fmla="*/ 10 w 88"/>
                <a:gd name="T63" fmla="*/ 61 h 64"/>
                <a:gd name="T64" fmla="*/ 6 w 88"/>
                <a:gd name="T65" fmla="*/ 59 h 64"/>
                <a:gd name="T66" fmla="*/ 3 w 88"/>
                <a:gd name="T67" fmla="*/ 54 h 64"/>
                <a:gd name="T68" fmla="*/ 0 w 88"/>
                <a:gd name="T69" fmla="*/ 54 h 64"/>
                <a:gd name="T70" fmla="*/ 0 w 88"/>
                <a:gd name="T71" fmla="*/ 46 h 64"/>
                <a:gd name="T72" fmla="*/ 3 w 88"/>
                <a:gd name="T73" fmla="*/ 40 h 64"/>
                <a:gd name="T74" fmla="*/ 4 w 88"/>
                <a:gd name="T75" fmla="*/ 35 h 64"/>
                <a:gd name="T76" fmla="*/ 12 w 88"/>
                <a:gd name="T77" fmla="*/ 31 h 64"/>
                <a:gd name="T78" fmla="*/ 14 w 88"/>
                <a:gd name="T79" fmla="*/ 26 h 64"/>
                <a:gd name="T80" fmla="*/ 13 w 88"/>
                <a:gd name="T81" fmla="*/ 22 h 64"/>
                <a:gd name="T82" fmla="*/ 18 w 88"/>
                <a:gd name="T83" fmla="*/ 19 h 64"/>
                <a:gd name="T84" fmla="*/ 23 w 88"/>
                <a:gd name="T85" fmla="*/ 21 h 64"/>
                <a:gd name="T86" fmla="*/ 25 w 88"/>
                <a:gd name="T87" fmla="*/ 17 h 64"/>
                <a:gd name="T88" fmla="*/ 28 w 88"/>
                <a:gd name="T89" fmla="*/ 16 h 64"/>
                <a:gd name="T90" fmla="*/ 29 w 88"/>
                <a:gd name="T91" fmla="*/ 15 h 64"/>
                <a:gd name="T92" fmla="*/ 38 w 88"/>
                <a:gd name="T93" fmla="*/ 10 h 64"/>
                <a:gd name="T94" fmla="*/ 42 w 88"/>
                <a:gd name="T95" fmla="*/ 7 h 64"/>
                <a:gd name="T96" fmla="*/ 56 w 88"/>
                <a:gd name="T97" fmla="*/ 0 h 64"/>
                <a:gd name="T98" fmla="*/ 57 w 88"/>
                <a:gd name="T9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8" h="64">
                  <a:moveTo>
                    <a:pt x="64" y="2"/>
                  </a:moveTo>
                  <a:cubicBezTo>
                    <a:pt x="64" y="2"/>
                    <a:pt x="64" y="2"/>
                    <a:pt x="64" y="2"/>
                  </a:cubicBezTo>
                  <a:cubicBezTo>
                    <a:pt x="64" y="3"/>
                    <a:pt x="64" y="5"/>
                    <a:pt x="63" y="6"/>
                  </a:cubicBezTo>
                  <a:cubicBezTo>
                    <a:pt x="64" y="7"/>
                    <a:pt x="66" y="9"/>
                    <a:pt x="66" y="9"/>
                  </a:cubicBezTo>
                  <a:cubicBezTo>
                    <a:pt x="66" y="11"/>
                    <a:pt x="66" y="11"/>
                    <a:pt x="66" y="11"/>
                  </a:cubicBezTo>
                  <a:cubicBezTo>
                    <a:pt x="66" y="12"/>
                    <a:pt x="67" y="14"/>
                    <a:pt x="69" y="16"/>
                  </a:cubicBezTo>
                  <a:cubicBezTo>
                    <a:pt x="69" y="16"/>
                    <a:pt x="69" y="16"/>
                    <a:pt x="70" y="16"/>
                  </a:cubicBezTo>
                  <a:cubicBezTo>
                    <a:pt x="71" y="16"/>
                    <a:pt x="71" y="16"/>
                    <a:pt x="72" y="17"/>
                  </a:cubicBezTo>
                  <a:cubicBezTo>
                    <a:pt x="72" y="17"/>
                    <a:pt x="72" y="17"/>
                    <a:pt x="73" y="17"/>
                  </a:cubicBezTo>
                  <a:cubicBezTo>
                    <a:pt x="73" y="18"/>
                    <a:pt x="73" y="18"/>
                    <a:pt x="73" y="18"/>
                  </a:cubicBezTo>
                  <a:cubicBezTo>
                    <a:pt x="74" y="19"/>
                    <a:pt x="74" y="19"/>
                    <a:pt x="75" y="20"/>
                  </a:cubicBezTo>
                  <a:cubicBezTo>
                    <a:pt x="75" y="20"/>
                    <a:pt x="75" y="20"/>
                    <a:pt x="75" y="20"/>
                  </a:cubicBezTo>
                  <a:cubicBezTo>
                    <a:pt x="73" y="20"/>
                    <a:pt x="74" y="20"/>
                    <a:pt x="73" y="19"/>
                  </a:cubicBezTo>
                  <a:cubicBezTo>
                    <a:pt x="72" y="21"/>
                    <a:pt x="73" y="22"/>
                    <a:pt x="73" y="23"/>
                  </a:cubicBezTo>
                  <a:cubicBezTo>
                    <a:pt x="73" y="23"/>
                    <a:pt x="73" y="23"/>
                    <a:pt x="73" y="23"/>
                  </a:cubicBezTo>
                  <a:cubicBezTo>
                    <a:pt x="74" y="24"/>
                    <a:pt x="74" y="24"/>
                    <a:pt x="74" y="24"/>
                  </a:cubicBezTo>
                  <a:cubicBezTo>
                    <a:pt x="75" y="24"/>
                    <a:pt x="78" y="27"/>
                    <a:pt x="79" y="28"/>
                  </a:cubicBezTo>
                  <a:cubicBezTo>
                    <a:pt x="81" y="28"/>
                    <a:pt x="80" y="28"/>
                    <a:pt x="82" y="28"/>
                  </a:cubicBezTo>
                  <a:cubicBezTo>
                    <a:pt x="82" y="28"/>
                    <a:pt x="82" y="28"/>
                    <a:pt x="82" y="28"/>
                  </a:cubicBezTo>
                  <a:cubicBezTo>
                    <a:pt x="84" y="27"/>
                    <a:pt x="84" y="27"/>
                    <a:pt x="84" y="27"/>
                  </a:cubicBezTo>
                  <a:cubicBezTo>
                    <a:pt x="84" y="27"/>
                    <a:pt x="84" y="27"/>
                    <a:pt x="85" y="27"/>
                  </a:cubicBezTo>
                  <a:cubicBezTo>
                    <a:pt x="85" y="27"/>
                    <a:pt x="85" y="27"/>
                    <a:pt x="85" y="27"/>
                  </a:cubicBezTo>
                  <a:cubicBezTo>
                    <a:pt x="86" y="28"/>
                    <a:pt x="86" y="28"/>
                    <a:pt x="86" y="29"/>
                  </a:cubicBezTo>
                  <a:cubicBezTo>
                    <a:pt x="87" y="30"/>
                    <a:pt x="87" y="30"/>
                    <a:pt x="87" y="30"/>
                  </a:cubicBezTo>
                  <a:cubicBezTo>
                    <a:pt x="87" y="30"/>
                    <a:pt x="87" y="30"/>
                    <a:pt x="87" y="30"/>
                  </a:cubicBezTo>
                  <a:cubicBezTo>
                    <a:pt x="86" y="30"/>
                    <a:pt x="86" y="30"/>
                    <a:pt x="86" y="30"/>
                  </a:cubicBezTo>
                  <a:cubicBezTo>
                    <a:pt x="85" y="31"/>
                    <a:pt x="85" y="31"/>
                    <a:pt x="85" y="31"/>
                  </a:cubicBezTo>
                  <a:cubicBezTo>
                    <a:pt x="85" y="31"/>
                    <a:pt x="85" y="31"/>
                    <a:pt x="85" y="31"/>
                  </a:cubicBezTo>
                  <a:cubicBezTo>
                    <a:pt x="85" y="32"/>
                    <a:pt x="88" y="35"/>
                    <a:pt x="88" y="36"/>
                  </a:cubicBezTo>
                  <a:cubicBezTo>
                    <a:pt x="88" y="37"/>
                    <a:pt x="88" y="38"/>
                    <a:pt x="87" y="39"/>
                  </a:cubicBezTo>
                  <a:cubicBezTo>
                    <a:pt x="86" y="40"/>
                    <a:pt x="85" y="41"/>
                    <a:pt x="84" y="42"/>
                  </a:cubicBezTo>
                  <a:cubicBezTo>
                    <a:pt x="82" y="41"/>
                    <a:pt x="82" y="41"/>
                    <a:pt x="82" y="41"/>
                  </a:cubicBezTo>
                  <a:cubicBezTo>
                    <a:pt x="80" y="42"/>
                    <a:pt x="80" y="42"/>
                    <a:pt x="80" y="42"/>
                  </a:cubicBezTo>
                  <a:cubicBezTo>
                    <a:pt x="79" y="41"/>
                    <a:pt x="79" y="41"/>
                    <a:pt x="79" y="41"/>
                  </a:cubicBezTo>
                  <a:cubicBezTo>
                    <a:pt x="78" y="41"/>
                    <a:pt x="79" y="41"/>
                    <a:pt x="78" y="41"/>
                  </a:cubicBezTo>
                  <a:cubicBezTo>
                    <a:pt x="77" y="42"/>
                    <a:pt x="77" y="42"/>
                    <a:pt x="77" y="42"/>
                  </a:cubicBezTo>
                  <a:cubicBezTo>
                    <a:pt x="77" y="42"/>
                    <a:pt x="77" y="42"/>
                    <a:pt x="77" y="42"/>
                  </a:cubicBezTo>
                  <a:cubicBezTo>
                    <a:pt x="77" y="42"/>
                    <a:pt x="77" y="42"/>
                    <a:pt x="76" y="43"/>
                  </a:cubicBezTo>
                  <a:cubicBezTo>
                    <a:pt x="76" y="43"/>
                    <a:pt x="76" y="43"/>
                    <a:pt x="75" y="43"/>
                  </a:cubicBezTo>
                  <a:cubicBezTo>
                    <a:pt x="75" y="43"/>
                    <a:pt x="75" y="43"/>
                    <a:pt x="75" y="43"/>
                  </a:cubicBezTo>
                  <a:cubicBezTo>
                    <a:pt x="74" y="44"/>
                    <a:pt x="74" y="44"/>
                    <a:pt x="74" y="44"/>
                  </a:cubicBezTo>
                  <a:cubicBezTo>
                    <a:pt x="74" y="44"/>
                    <a:pt x="74" y="44"/>
                    <a:pt x="74" y="44"/>
                  </a:cubicBezTo>
                  <a:cubicBezTo>
                    <a:pt x="74" y="44"/>
                    <a:pt x="74" y="44"/>
                    <a:pt x="74" y="44"/>
                  </a:cubicBezTo>
                  <a:cubicBezTo>
                    <a:pt x="74" y="45"/>
                    <a:pt x="74" y="45"/>
                    <a:pt x="74" y="45"/>
                  </a:cubicBezTo>
                  <a:cubicBezTo>
                    <a:pt x="74" y="45"/>
                    <a:pt x="74" y="45"/>
                    <a:pt x="74" y="45"/>
                  </a:cubicBezTo>
                  <a:cubicBezTo>
                    <a:pt x="74" y="46"/>
                    <a:pt x="74" y="46"/>
                    <a:pt x="74" y="46"/>
                  </a:cubicBezTo>
                  <a:cubicBezTo>
                    <a:pt x="74" y="46"/>
                    <a:pt x="74" y="46"/>
                    <a:pt x="74" y="46"/>
                  </a:cubicBezTo>
                  <a:cubicBezTo>
                    <a:pt x="73" y="46"/>
                    <a:pt x="73" y="46"/>
                    <a:pt x="73" y="46"/>
                  </a:cubicBezTo>
                  <a:cubicBezTo>
                    <a:pt x="72" y="46"/>
                    <a:pt x="72" y="46"/>
                    <a:pt x="72" y="46"/>
                  </a:cubicBezTo>
                  <a:cubicBezTo>
                    <a:pt x="72" y="46"/>
                    <a:pt x="72" y="46"/>
                    <a:pt x="72" y="46"/>
                  </a:cubicBezTo>
                  <a:cubicBezTo>
                    <a:pt x="69" y="46"/>
                    <a:pt x="68" y="47"/>
                    <a:pt x="68" y="47"/>
                  </a:cubicBezTo>
                  <a:cubicBezTo>
                    <a:pt x="67" y="47"/>
                    <a:pt x="67" y="47"/>
                    <a:pt x="67" y="47"/>
                  </a:cubicBezTo>
                  <a:cubicBezTo>
                    <a:pt x="67" y="47"/>
                    <a:pt x="67" y="47"/>
                    <a:pt x="67" y="47"/>
                  </a:cubicBezTo>
                  <a:cubicBezTo>
                    <a:pt x="67" y="46"/>
                    <a:pt x="67" y="46"/>
                    <a:pt x="67" y="46"/>
                  </a:cubicBezTo>
                  <a:cubicBezTo>
                    <a:pt x="60" y="45"/>
                    <a:pt x="66" y="46"/>
                    <a:pt x="58" y="45"/>
                  </a:cubicBezTo>
                  <a:cubicBezTo>
                    <a:pt x="58" y="45"/>
                    <a:pt x="58" y="45"/>
                    <a:pt x="58" y="45"/>
                  </a:cubicBezTo>
                  <a:cubicBezTo>
                    <a:pt x="58" y="45"/>
                    <a:pt x="58" y="45"/>
                    <a:pt x="58" y="45"/>
                  </a:cubicBezTo>
                  <a:cubicBezTo>
                    <a:pt x="57" y="45"/>
                    <a:pt x="57" y="45"/>
                    <a:pt x="57" y="45"/>
                  </a:cubicBezTo>
                  <a:cubicBezTo>
                    <a:pt x="56" y="46"/>
                    <a:pt x="57" y="46"/>
                    <a:pt x="56" y="46"/>
                  </a:cubicBezTo>
                  <a:cubicBezTo>
                    <a:pt x="55" y="47"/>
                    <a:pt x="55" y="47"/>
                    <a:pt x="55" y="47"/>
                  </a:cubicBezTo>
                  <a:cubicBezTo>
                    <a:pt x="54" y="47"/>
                    <a:pt x="54" y="47"/>
                    <a:pt x="54" y="47"/>
                  </a:cubicBezTo>
                  <a:cubicBezTo>
                    <a:pt x="54" y="47"/>
                    <a:pt x="54" y="47"/>
                    <a:pt x="54" y="47"/>
                  </a:cubicBezTo>
                  <a:cubicBezTo>
                    <a:pt x="53" y="46"/>
                    <a:pt x="53" y="46"/>
                    <a:pt x="51" y="47"/>
                  </a:cubicBezTo>
                  <a:cubicBezTo>
                    <a:pt x="51" y="46"/>
                    <a:pt x="46" y="46"/>
                    <a:pt x="44" y="46"/>
                  </a:cubicBezTo>
                  <a:cubicBezTo>
                    <a:pt x="44" y="46"/>
                    <a:pt x="44" y="46"/>
                    <a:pt x="44" y="46"/>
                  </a:cubicBezTo>
                  <a:cubicBezTo>
                    <a:pt x="44" y="46"/>
                    <a:pt x="44" y="46"/>
                    <a:pt x="44" y="46"/>
                  </a:cubicBezTo>
                  <a:cubicBezTo>
                    <a:pt x="36" y="47"/>
                    <a:pt x="37" y="46"/>
                    <a:pt x="31" y="47"/>
                  </a:cubicBezTo>
                  <a:cubicBezTo>
                    <a:pt x="31" y="46"/>
                    <a:pt x="31" y="46"/>
                    <a:pt x="31" y="46"/>
                  </a:cubicBezTo>
                  <a:cubicBezTo>
                    <a:pt x="30" y="46"/>
                    <a:pt x="30" y="46"/>
                    <a:pt x="30" y="46"/>
                  </a:cubicBezTo>
                  <a:cubicBezTo>
                    <a:pt x="29" y="49"/>
                    <a:pt x="29" y="50"/>
                    <a:pt x="29" y="51"/>
                  </a:cubicBezTo>
                  <a:cubicBezTo>
                    <a:pt x="29" y="52"/>
                    <a:pt x="29" y="52"/>
                    <a:pt x="30" y="53"/>
                  </a:cubicBezTo>
                  <a:cubicBezTo>
                    <a:pt x="30" y="53"/>
                    <a:pt x="30" y="53"/>
                    <a:pt x="30" y="53"/>
                  </a:cubicBezTo>
                  <a:cubicBezTo>
                    <a:pt x="30" y="53"/>
                    <a:pt x="30" y="53"/>
                    <a:pt x="30" y="53"/>
                  </a:cubicBezTo>
                  <a:cubicBezTo>
                    <a:pt x="30" y="54"/>
                    <a:pt x="30" y="54"/>
                    <a:pt x="30" y="54"/>
                  </a:cubicBezTo>
                  <a:cubicBezTo>
                    <a:pt x="30" y="54"/>
                    <a:pt x="30" y="54"/>
                    <a:pt x="30" y="54"/>
                  </a:cubicBezTo>
                  <a:cubicBezTo>
                    <a:pt x="30" y="55"/>
                    <a:pt x="30" y="55"/>
                    <a:pt x="30" y="55"/>
                  </a:cubicBezTo>
                  <a:cubicBezTo>
                    <a:pt x="31" y="55"/>
                    <a:pt x="31" y="55"/>
                    <a:pt x="31" y="55"/>
                  </a:cubicBezTo>
                  <a:cubicBezTo>
                    <a:pt x="30" y="56"/>
                    <a:pt x="30" y="56"/>
                    <a:pt x="30" y="56"/>
                  </a:cubicBezTo>
                  <a:cubicBezTo>
                    <a:pt x="30" y="59"/>
                    <a:pt x="31" y="57"/>
                    <a:pt x="31" y="60"/>
                  </a:cubicBezTo>
                  <a:cubicBezTo>
                    <a:pt x="30" y="61"/>
                    <a:pt x="30" y="61"/>
                    <a:pt x="30" y="61"/>
                  </a:cubicBezTo>
                  <a:cubicBezTo>
                    <a:pt x="31" y="62"/>
                    <a:pt x="31" y="62"/>
                    <a:pt x="31" y="62"/>
                  </a:cubicBezTo>
                  <a:cubicBezTo>
                    <a:pt x="31" y="63"/>
                    <a:pt x="31" y="63"/>
                    <a:pt x="31" y="64"/>
                  </a:cubicBezTo>
                  <a:cubicBezTo>
                    <a:pt x="31" y="64"/>
                    <a:pt x="31" y="64"/>
                    <a:pt x="31" y="64"/>
                  </a:cubicBezTo>
                  <a:cubicBezTo>
                    <a:pt x="31" y="64"/>
                    <a:pt x="31" y="64"/>
                    <a:pt x="31" y="64"/>
                  </a:cubicBezTo>
                  <a:cubicBezTo>
                    <a:pt x="30" y="64"/>
                    <a:pt x="30" y="64"/>
                    <a:pt x="30" y="64"/>
                  </a:cubicBezTo>
                  <a:cubicBezTo>
                    <a:pt x="29" y="63"/>
                    <a:pt x="29" y="63"/>
                    <a:pt x="28" y="61"/>
                  </a:cubicBezTo>
                  <a:cubicBezTo>
                    <a:pt x="27" y="61"/>
                    <a:pt x="28" y="61"/>
                    <a:pt x="27" y="61"/>
                  </a:cubicBezTo>
                  <a:cubicBezTo>
                    <a:pt x="26" y="59"/>
                    <a:pt x="26" y="59"/>
                    <a:pt x="26" y="59"/>
                  </a:cubicBezTo>
                  <a:cubicBezTo>
                    <a:pt x="25" y="59"/>
                    <a:pt x="25" y="59"/>
                    <a:pt x="25" y="59"/>
                  </a:cubicBezTo>
                  <a:cubicBezTo>
                    <a:pt x="25" y="59"/>
                    <a:pt x="25" y="59"/>
                    <a:pt x="25" y="59"/>
                  </a:cubicBezTo>
                  <a:cubicBezTo>
                    <a:pt x="20" y="58"/>
                    <a:pt x="19" y="58"/>
                    <a:pt x="14" y="61"/>
                  </a:cubicBezTo>
                  <a:cubicBezTo>
                    <a:pt x="13" y="62"/>
                    <a:pt x="13" y="62"/>
                    <a:pt x="13" y="62"/>
                  </a:cubicBezTo>
                  <a:cubicBezTo>
                    <a:pt x="12" y="62"/>
                    <a:pt x="12" y="62"/>
                    <a:pt x="12" y="62"/>
                  </a:cubicBezTo>
                  <a:cubicBezTo>
                    <a:pt x="11" y="61"/>
                    <a:pt x="11" y="61"/>
                    <a:pt x="11" y="61"/>
                  </a:cubicBezTo>
                  <a:cubicBezTo>
                    <a:pt x="11" y="61"/>
                    <a:pt x="11" y="61"/>
                    <a:pt x="11" y="61"/>
                  </a:cubicBezTo>
                  <a:cubicBezTo>
                    <a:pt x="10" y="61"/>
                    <a:pt x="10" y="61"/>
                    <a:pt x="10" y="61"/>
                  </a:cubicBezTo>
                  <a:cubicBezTo>
                    <a:pt x="9" y="61"/>
                    <a:pt x="9" y="61"/>
                    <a:pt x="9" y="61"/>
                  </a:cubicBezTo>
                  <a:cubicBezTo>
                    <a:pt x="8" y="60"/>
                    <a:pt x="8" y="60"/>
                    <a:pt x="8" y="60"/>
                  </a:cubicBezTo>
                  <a:cubicBezTo>
                    <a:pt x="7" y="59"/>
                    <a:pt x="7" y="59"/>
                    <a:pt x="6" y="59"/>
                  </a:cubicBezTo>
                  <a:cubicBezTo>
                    <a:pt x="6" y="57"/>
                    <a:pt x="6" y="57"/>
                    <a:pt x="6" y="57"/>
                  </a:cubicBezTo>
                  <a:cubicBezTo>
                    <a:pt x="5" y="56"/>
                    <a:pt x="5" y="57"/>
                    <a:pt x="4" y="55"/>
                  </a:cubicBezTo>
                  <a:cubicBezTo>
                    <a:pt x="3" y="54"/>
                    <a:pt x="3" y="54"/>
                    <a:pt x="3" y="54"/>
                  </a:cubicBezTo>
                  <a:cubicBezTo>
                    <a:pt x="3" y="54"/>
                    <a:pt x="3" y="54"/>
                    <a:pt x="3" y="54"/>
                  </a:cubicBezTo>
                  <a:cubicBezTo>
                    <a:pt x="1" y="54"/>
                    <a:pt x="1" y="54"/>
                    <a:pt x="1" y="54"/>
                  </a:cubicBezTo>
                  <a:cubicBezTo>
                    <a:pt x="0" y="54"/>
                    <a:pt x="0" y="54"/>
                    <a:pt x="0" y="54"/>
                  </a:cubicBezTo>
                  <a:cubicBezTo>
                    <a:pt x="0" y="53"/>
                    <a:pt x="0" y="53"/>
                    <a:pt x="0" y="53"/>
                  </a:cubicBezTo>
                  <a:cubicBezTo>
                    <a:pt x="0" y="52"/>
                    <a:pt x="0" y="52"/>
                    <a:pt x="0" y="51"/>
                  </a:cubicBezTo>
                  <a:cubicBezTo>
                    <a:pt x="0" y="48"/>
                    <a:pt x="1" y="50"/>
                    <a:pt x="0" y="46"/>
                  </a:cubicBezTo>
                  <a:cubicBezTo>
                    <a:pt x="1" y="45"/>
                    <a:pt x="1" y="45"/>
                    <a:pt x="2" y="45"/>
                  </a:cubicBezTo>
                  <a:cubicBezTo>
                    <a:pt x="2" y="44"/>
                    <a:pt x="2" y="44"/>
                    <a:pt x="2" y="44"/>
                  </a:cubicBezTo>
                  <a:cubicBezTo>
                    <a:pt x="3" y="42"/>
                    <a:pt x="3" y="43"/>
                    <a:pt x="3" y="40"/>
                  </a:cubicBezTo>
                  <a:cubicBezTo>
                    <a:pt x="2" y="39"/>
                    <a:pt x="2" y="40"/>
                    <a:pt x="2" y="38"/>
                  </a:cubicBezTo>
                  <a:cubicBezTo>
                    <a:pt x="2" y="37"/>
                    <a:pt x="2" y="37"/>
                    <a:pt x="2" y="37"/>
                  </a:cubicBezTo>
                  <a:cubicBezTo>
                    <a:pt x="3" y="36"/>
                    <a:pt x="3" y="36"/>
                    <a:pt x="4" y="35"/>
                  </a:cubicBezTo>
                  <a:cubicBezTo>
                    <a:pt x="7" y="35"/>
                    <a:pt x="8" y="35"/>
                    <a:pt x="10" y="33"/>
                  </a:cubicBezTo>
                  <a:cubicBezTo>
                    <a:pt x="11" y="32"/>
                    <a:pt x="11" y="32"/>
                    <a:pt x="11" y="32"/>
                  </a:cubicBezTo>
                  <a:cubicBezTo>
                    <a:pt x="11" y="32"/>
                    <a:pt x="11" y="32"/>
                    <a:pt x="12" y="31"/>
                  </a:cubicBezTo>
                  <a:cubicBezTo>
                    <a:pt x="12" y="29"/>
                    <a:pt x="12" y="29"/>
                    <a:pt x="12" y="28"/>
                  </a:cubicBezTo>
                  <a:cubicBezTo>
                    <a:pt x="11" y="28"/>
                    <a:pt x="12" y="28"/>
                    <a:pt x="11" y="27"/>
                  </a:cubicBezTo>
                  <a:cubicBezTo>
                    <a:pt x="14" y="26"/>
                    <a:pt x="14" y="26"/>
                    <a:pt x="14" y="26"/>
                  </a:cubicBezTo>
                  <a:cubicBezTo>
                    <a:pt x="14" y="25"/>
                    <a:pt x="14" y="25"/>
                    <a:pt x="14" y="25"/>
                  </a:cubicBezTo>
                  <a:cubicBezTo>
                    <a:pt x="14" y="24"/>
                    <a:pt x="14" y="24"/>
                    <a:pt x="13" y="23"/>
                  </a:cubicBezTo>
                  <a:cubicBezTo>
                    <a:pt x="13" y="22"/>
                    <a:pt x="13" y="22"/>
                    <a:pt x="13" y="22"/>
                  </a:cubicBezTo>
                  <a:cubicBezTo>
                    <a:pt x="15" y="20"/>
                    <a:pt x="15" y="20"/>
                    <a:pt x="16" y="19"/>
                  </a:cubicBezTo>
                  <a:cubicBezTo>
                    <a:pt x="17" y="19"/>
                    <a:pt x="17" y="19"/>
                    <a:pt x="17" y="19"/>
                  </a:cubicBezTo>
                  <a:cubicBezTo>
                    <a:pt x="18" y="19"/>
                    <a:pt x="18" y="19"/>
                    <a:pt x="18" y="19"/>
                  </a:cubicBezTo>
                  <a:cubicBezTo>
                    <a:pt x="21" y="21"/>
                    <a:pt x="21" y="21"/>
                    <a:pt x="21" y="21"/>
                  </a:cubicBezTo>
                  <a:cubicBezTo>
                    <a:pt x="22" y="22"/>
                    <a:pt x="22" y="22"/>
                    <a:pt x="22" y="22"/>
                  </a:cubicBezTo>
                  <a:cubicBezTo>
                    <a:pt x="23" y="21"/>
                    <a:pt x="23" y="21"/>
                    <a:pt x="23" y="21"/>
                  </a:cubicBezTo>
                  <a:cubicBezTo>
                    <a:pt x="24" y="21"/>
                    <a:pt x="23" y="21"/>
                    <a:pt x="25" y="20"/>
                  </a:cubicBezTo>
                  <a:cubicBezTo>
                    <a:pt x="25" y="19"/>
                    <a:pt x="25" y="19"/>
                    <a:pt x="25" y="19"/>
                  </a:cubicBezTo>
                  <a:cubicBezTo>
                    <a:pt x="25" y="17"/>
                    <a:pt x="25" y="17"/>
                    <a:pt x="25" y="17"/>
                  </a:cubicBezTo>
                  <a:cubicBezTo>
                    <a:pt x="25" y="16"/>
                    <a:pt x="25" y="16"/>
                    <a:pt x="25" y="16"/>
                  </a:cubicBezTo>
                  <a:cubicBezTo>
                    <a:pt x="26" y="16"/>
                    <a:pt x="26" y="16"/>
                    <a:pt x="26" y="16"/>
                  </a:cubicBezTo>
                  <a:cubicBezTo>
                    <a:pt x="26" y="16"/>
                    <a:pt x="27" y="16"/>
                    <a:pt x="28" y="16"/>
                  </a:cubicBezTo>
                  <a:cubicBezTo>
                    <a:pt x="28" y="16"/>
                    <a:pt x="28" y="16"/>
                    <a:pt x="28" y="16"/>
                  </a:cubicBezTo>
                  <a:cubicBezTo>
                    <a:pt x="29" y="16"/>
                    <a:pt x="29" y="16"/>
                    <a:pt x="29" y="16"/>
                  </a:cubicBezTo>
                  <a:cubicBezTo>
                    <a:pt x="29" y="15"/>
                    <a:pt x="29" y="15"/>
                    <a:pt x="29" y="15"/>
                  </a:cubicBezTo>
                  <a:cubicBezTo>
                    <a:pt x="29" y="13"/>
                    <a:pt x="29" y="13"/>
                    <a:pt x="29" y="13"/>
                  </a:cubicBezTo>
                  <a:cubicBezTo>
                    <a:pt x="32" y="10"/>
                    <a:pt x="33" y="9"/>
                    <a:pt x="34" y="9"/>
                  </a:cubicBezTo>
                  <a:cubicBezTo>
                    <a:pt x="38" y="10"/>
                    <a:pt x="38" y="10"/>
                    <a:pt x="38" y="10"/>
                  </a:cubicBezTo>
                  <a:cubicBezTo>
                    <a:pt x="38" y="10"/>
                    <a:pt x="38" y="10"/>
                    <a:pt x="38" y="10"/>
                  </a:cubicBezTo>
                  <a:cubicBezTo>
                    <a:pt x="39" y="7"/>
                    <a:pt x="39" y="7"/>
                    <a:pt x="39" y="7"/>
                  </a:cubicBezTo>
                  <a:cubicBezTo>
                    <a:pt x="41" y="7"/>
                    <a:pt x="40" y="7"/>
                    <a:pt x="42" y="7"/>
                  </a:cubicBezTo>
                  <a:cubicBezTo>
                    <a:pt x="42" y="6"/>
                    <a:pt x="46" y="4"/>
                    <a:pt x="50" y="3"/>
                  </a:cubicBezTo>
                  <a:cubicBezTo>
                    <a:pt x="50" y="3"/>
                    <a:pt x="51" y="1"/>
                    <a:pt x="53" y="0"/>
                  </a:cubicBezTo>
                  <a:cubicBezTo>
                    <a:pt x="54" y="0"/>
                    <a:pt x="54" y="0"/>
                    <a:pt x="56" y="0"/>
                  </a:cubicBezTo>
                  <a:cubicBezTo>
                    <a:pt x="56" y="0"/>
                    <a:pt x="56" y="0"/>
                    <a:pt x="56" y="0"/>
                  </a:cubicBezTo>
                  <a:cubicBezTo>
                    <a:pt x="57" y="0"/>
                    <a:pt x="57" y="0"/>
                    <a:pt x="57" y="0"/>
                  </a:cubicBezTo>
                  <a:cubicBezTo>
                    <a:pt x="57" y="0"/>
                    <a:pt x="57" y="0"/>
                    <a:pt x="57" y="0"/>
                  </a:cubicBezTo>
                  <a:cubicBezTo>
                    <a:pt x="59" y="0"/>
                    <a:pt x="59" y="0"/>
                    <a:pt x="59" y="0"/>
                  </a:cubicBezTo>
                  <a:cubicBezTo>
                    <a:pt x="62" y="1"/>
                    <a:pt x="61" y="1"/>
                    <a:pt x="64"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5">
              <a:extLst>
                <a:ext uri="{FF2B5EF4-FFF2-40B4-BE49-F238E27FC236}">
                  <a16:creationId xmlns:a16="http://schemas.microsoft.com/office/drawing/2014/main" id="{688D5131-9720-412A-A2CA-B7EE7A0D1C2C}"/>
                </a:ext>
              </a:extLst>
            </p:cNvPr>
            <p:cNvSpPr>
              <a:spLocks/>
            </p:cNvSpPr>
            <p:nvPr/>
          </p:nvSpPr>
          <p:spPr bwMode="auto">
            <a:xfrm>
              <a:off x="12737372" y="6727396"/>
              <a:ext cx="289703" cy="189968"/>
            </a:xfrm>
            <a:custGeom>
              <a:avLst/>
              <a:gdLst>
                <a:gd name="T0" fmla="*/ 70 w 70"/>
                <a:gd name="T1" fmla="*/ 11 h 46"/>
                <a:gd name="T2" fmla="*/ 67 w 70"/>
                <a:gd name="T3" fmla="*/ 13 h 46"/>
                <a:gd name="T4" fmla="*/ 64 w 70"/>
                <a:gd name="T5" fmla="*/ 15 h 46"/>
                <a:gd name="T6" fmla="*/ 63 w 70"/>
                <a:gd name="T7" fmla="*/ 23 h 46"/>
                <a:gd name="T8" fmla="*/ 61 w 70"/>
                <a:gd name="T9" fmla="*/ 24 h 46"/>
                <a:gd name="T10" fmla="*/ 64 w 70"/>
                <a:gd name="T11" fmla="*/ 34 h 46"/>
                <a:gd name="T12" fmla="*/ 63 w 70"/>
                <a:gd name="T13" fmla="*/ 34 h 46"/>
                <a:gd name="T14" fmla="*/ 62 w 70"/>
                <a:gd name="T15" fmla="*/ 35 h 46"/>
                <a:gd name="T16" fmla="*/ 59 w 70"/>
                <a:gd name="T17" fmla="*/ 35 h 46"/>
                <a:gd name="T18" fmla="*/ 55 w 70"/>
                <a:gd name="T19" fmla="*/ 33 h 46"/>
                <a:gd name="T20" fmla="*/ 53 w 70"/>
                <a:gd name="T21" fmla="*/ 33 h 46"/>
                <a:gd name="T22" fmla="*/ 48 w 70"/>
                <a:gd name="T23" fmla="*/ 35 h 46"/>
                <a:gd name="T24" fmla="*/ 47 w 70"/>
                <a:gd name="T25" fmla="*/ 37 h 46"/>
                <a:gd name="T26" fmla="*/ 46 w 70"/>
                <a:gd name="T27" fmla="*/ 37 h 46"/>
                <a:gd name="T28" fmla="*/ 45 w 70"/>
                <a:gd name="T29" fmla="*/ 38 h 46"/>
                <a:gd name="T30" fmla="*/ 44 w 70"/>
                <a:gd name="T31" fmla="*/ 38 h 46"/>
                <a:gd name="T32" fmla="*/ 42 w 70"/>
                <a:gd name="T33" fmla="*/ 39 h 46"/>
                <a:gd name="T34" fmla="*/ 43 w 70"/>
                <a:gd name="T35" fmla="*/ 40 h 46"/>
                <a:gd name="T36" fmla="*/ 43 w 70"/>
                <a:gd name="T37" fmla="*/ 43 h 46"/>
                <a:gd name="T38" fmla="*/ 39 w 70"/>
                <a:gd name="T39" fmla="*/ 44 h 46"/>
                <a:gd name="T40" fmla="*/ 29 w 70"/>
                <a:gd name="T41" fmla="*/ 43 h 46"/>
                <a:gd name="T42" fmla="*/ 28 w 70"/>
                <a:gd name="T43" fmla="*/ 44 h 46"/>
                <a:gd name="T44" fmla="*/ 25 w 70"/>
                <a:gd name="T45" fmla="*/ 41 h 46"/>
                <a:gd name="T46" fmla="*/ 23 w 70"/>
                <a:gd name="T47" fmla="*/ 41 h 46"/>
                <a:gd name="T48" fmla="*/ 19 w 70"/>
                <a:gd name="T49" fmla="*/ 42 h 46"/>
                <a:gd name="T50" fmla="*/ 18 w 70"/>
                <a:gd name="T51" fmla="*/ 42 h 46"/>
                <a:gd name="T52" fmla="*/ 10 w 70"/>
                <a:gd name="T53" fmla="*/ 43 h 46"/>
                <a:gd name="T54" fmla="*/ 7 w 70"/>
                <a:gd name="T55" fmla="*/ 44 h 46"/>
                <a:gd name="T56" fmla="*/ 7 w 70"/>
                <a:gd name="T57" fmla="*/ 40 h 46"/>
                <a:gd name="T58" fmla="*/ 8 w 70"/>
                <a:gd name="T59" fmla="*/ 38 h 46"/>
                <a:gd name="T60" fmla="*/ 7 w 70"/>
                <a:gd name="T61" fmla="*/ 38 h 46"/>
                <a:gd name="T62" fmla="*/ 5 w 70"/>
                <a:gd name="T63" fmla="*/ 34 h 46"/>
                <a:gd name="T64" fmla="*/ 1 w 70"/>
                <a:gd name="T65" fmla="*/ 29 h 46"/>
                <a:gd name="T66" fmla="*/ 3 w 70"/>
                <a:gd name="T67" fmla="*/ 27 h 46"/>
                <a:gd name="T68" fmla="*/ 2 w 70"/>
                <a:gd name="T69" fmla="*/ 26 h 46"/>
                <a:gd name="T70" fmla="*/ 2 w 70"/>
                <a:gd name="T71" fmla="*/ 23 h 46"/>
                <a:gd name="T72" fmla="*/ 2 w 70"/>
                <a:gd name="T73" fmla="*/ 21 h 46"/>
                <a:gd name="T74" fmla="*/ 4 w 70"/>
                <a:gd name="T75" fmla="*/ 21 h 46"/>
                <a:gd name="T76" fmla="*/ 6 w 70"/>
                <a:gd name="T77" fmla="*/ 19 h 46"/>
                <a:gd name="T78" fmla="*/ 8 w 70"/>
                <a:gd name="T79" fmla="*/ 16 h 46"/>
                <a:gd name="T80" fmla="*/ 5 w 70"/>
                <a:gd name="T81" fmla="*/ 14 h 46"/>
                <a:gd name="T82" fmla="*/ 2 w 70"/>
                <a:gd name="T83" fmla="*/ 11 h 46"/>
                <a:gd name="T84" fmla="*/ 1 w 70"/>
                <a:gd name="T85" fmla="*/ 7 h 46"/>
                <a:gd name="T86" fmla="*/ 3 w 70"/>
                <a:gd name="T87" fmla="*/ 2 h 46"/>
                <a:gd name="T88" fmla="*/ 4 w 70"/>
                <a:gd name="T89" fmla="*/ 1 h 46"/>
                <a:gd name="T90" fmla="*/ 8 w 70"/>
                <a:gd name="T91" fmla="*/ 2 h 46"/>
                <a:gd name="T92" fmla="*/ 8 w 70"/>
                <a:gd name="T93" fmla="*/ 3 h 46"/>
                <a:gd name="T94" fmla="*/ 6 w 70"/>
                <a:gd name="T95" fmla="*/ 4 h 46"/>
                <a:gd name="T96" fmla="*/ 6 w 70"/>
                <a:gd name="T97" fmla="*/ 6 h 46"/>
                <a:gd name="T98" fmla="*/ 10 w 70"/>
                <a:gd name="T99" fmla="*/ 6 h 46"/>
                <a:gd name="T100" fmla="*/ 24 w 70"/>
                <a:gd name="T101" fmla="*/ 7 h 46"/>
                <a:gd name="T102" fmla="*/ 39 w 70"/>
                <a:gd name="T103" fmla="*/ 7 h 46"/>
                <a:gd name="T104" fmla="*/ 54 w 70"/>
                <a:gd name="T105" fmla="*/ 1 h 46"/>
                <a:gd name="T106" fmla="*/ 59 w 70"/>
                <a:gd name="T107" fmla="*/ 3 h 46"/>
                <a:gd name="T108" fmla="*/ 61 w 70"/>
                <a:gd name="T109" fmla="*/ 4 h 46"/>
                <a:gd name="T110" fmla="*/ 63 w 70"/>
                <a:gd name="T111" fmla="*/ 4 h 46"/>
                <a:gd name="T112" fmla="*/ 70 w 70"/>
                <a:gd name="T113"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 h="46">
                  <a:moveTo>
                    <a:pt x="70" y="8"/>
                  </a:moveTo>
                  <a:cubicBezTo>
                    <a:pt x="70" y="11"/>
                    <a:pt x="70" y="11"/>
                    <a:pt x="70" y="11"/>
                  </a:cubicBezTo>
                  <a:cubicBezTo>
                    <a:pt x="69" y="13"/>
                    <a:pt x="69" y="13"/>
                    <a:pt x="69" y="13"/>
                  </a:cubicBezTo>
                  <a:cubicBezTo>
                    <a:pt x="67" y="13"/>
                    <a:pt x="67" y="13"/>
                    <a:pt x="67" y="13"/>
                  </a:cubicBezTo>
                  <a:cubicBezTo>
                    <a:pt x="65" y="13"/>
                    <a:pt x="65" y="13"/>
                    <a:pt x="65" y="13"/>
                  </a:cubicBezTo>
                  <a:cubicBezTo>
                    <a:pt x="64" y="15"/>
                    <a:pt x="64" y="15"/>
                    <a:pt x="64" y="15"/>
                  </a:cubicBezTo>
                  <a:cubicBezTo>
                    <a:pt x="64" y="16"/>
                    <a:pt x="64" y="15"/>
                    <a:pt x="63" y="16"/>
                  </a:cubicBezTo>
                  <a:cubicBezTo>
                    <a:pt x="63" y="19"/>
                    <a:pt x="63" y="18"/>
                    <a:pt x="63" y="23"/>
                  </a:cubicBezTo>
                  <a:cubicBezTo>
                    <a:pt x="62" y="23"/>
                    <a:pt x="62" y="23"/>
                    <a:pt x="62" y="23"/>
                  </a:cubicBezTo>
                  <a:cubicBezTo>
                    <a:pt x="61" y="24"/>
                    <a:pt x="61" y="24"/>
                    <a:pt x="61" y="24"/>
                  </a:cubicBezTo>
                  <a:cubicBezTo>
                    <a:pt x="58" y="27"/>
                    <a:pt x="58" y="27"/>
                    <a:pt x="58" y="27"/>
                  </a:cubicBezTo>
                  <a:cubicBezTo>
                    <a:pt x="61" y="29"/>
                    <a:pt x="59" y="27"/>
                    <a:pt x="64" y="34"/>
                  </a:cubicBezTo>
                  <a:cubicBezTo>
                    <a:pt x="64" y="35"/>
                    <a:pt x="64" y="35"/>
                    <a:pt x="64" y="35"/>
                  </a:cubicBezTo>
                  <a:cubicBezTo>
                    <a:pt x="63" y="34"/>
                    <a:pt x="63" y="34"/>
                    <a:pt x="63" y="34"/>
                  </a:cubicBezTo>
                  <a:cubicBezTo>
                    <a:pt x="62" y="35"/>
                    <a:pt x="62" y="35"/>
                    <a:pt x="62" y="35"/>
                  </a:cubicBezTo>
                  <a:cubicBezTo>
                    <a:pt x="62" y="35"/>
                    <a:pt x="62" y="35"/>
                    <a:pt x="62" y="35"/>
                  </a:cubicBezTo>
                  <a:cubicBezTo>
                    <a:pt x="61" y="35"/>
                    <a:pt x="61" y="35"/>
                    <a:pt x="60" y="35"/>
                  </a:cubicBezTo>
                  <a:cubicBezTo>
                    <a:pt x="59" y="35"/>
                    <a:pt x="59" y="35"/>
                    <a:pt x="59" y="35"/>
                  </a:cubicBezTo>
                  <a:cubicBezTo>
                    <a:pt x="58" y="35"/>
                    <a:pt x="57" y="34"/>
                    <a:pt x="56" y="33"/>
                  </a:cubicBezTo>
                  <a:cubicBezTo>
                    <a:pt x="55" y="33"/>
                    <a:pt x="55" y="33"/>
                    <a:pt x="55" y="33"/>
                  </a:cubicBezTo>
                  <a:cubicBezTo>
                    <a:pt x="55" y="33"/>
                    <a:pt x="55" y="33"/>
                    <a:pt x="55" y="33"/>
                  </a:cubicBezTo>
                  <a:cubicBezTo>
                    <a:pt x="53" y="33"/>
                    <a:pt x="53" y="33"/>
                    <a:pt x="53" y="33"/>
                  </a:cubicBezTo>
                  <a:cubicBezTo>
                    <a:pt x="52" y="34"/>
                    <a:pt x="52" y="34"/>
                    <a:pt x="52" y="34"/>
                  </a:cubicBezTo>
                  <a:cubicBezTo>
                    <a:pt x="51" y="35"/>
                    <a:pt x="50" y="35"/>
                    <a:pt x="48" y="35"/>
                  </a:cubicBezTo>
                  <a:cubicBezTo>
                    <a:pt x="48" y="35"/>
                    <a:pt x="48" y="35"/>
                    <a:pt x="48" y="35"/>
                  </a:cubicBezTo>
                  <a:cubicBezTo>
                    <a:pt x="48" y="36"/>
                    <a:pt x="48" y="36"/>
                    <a:pt x="47" y="37"/>
                  </a:cubicBezTo>
                  <a:cubicBezTo>
                    <a:pt x="47" y="37"/>
                    <a:pt x="47" y="37"/>
                    <a:pt x="47" y="37"/>
                  </a:cubicBezTo>
                  <a:cubicBezTo>
                    <a:pt x="46" y="37"/>
                    <a:pt x="46" y="37"/>
                    <a:pt x="46" y="37"/>
                  </a:cubicBezTo>
                  <a:cubicBezTo>
                    <a:pt x="45" y="38"/>
                    <a:pt x="45" y="38"/>
                    <a:pt x="45" y="38"/>
                  </a:cubicBezTo>
                  <a:cubicBezTo>
                    <a:pt x="45" y="38"/>
                    <a:pt x="45" y="38"/>
                    <a:pt x="45" y="38"/>
                  </a:cubicBezTo>
                  <a:cubicBezTo>
                    <a:pt x="45" y="39"/>
                    <a:pt x="45" y="39"/>
                    <a:pt x="45" y="39"/>
                  </a:cubicBezTo>
                  <a:cubicBezTo>
                    <a:pt x="44" y="38"/>
                    <a:pt x="44" y="38"/>
                    <a:pt x="44" y="38"/>
                  </a:cubicBezTo>
                  <a:cubicBezTo>
                    <a:pt x="43" y="38"/>
                    <a:pt x="43" y="38"/>
                    <a:pt x="43" y="38"/>
                  </a:cubicBezTo>
                  <a:cubicBezTo>
                    <a:pt x="42" y="39"/>
                    <a:pt x="42" y="39"/>
                    <a:pt x="42" y="39"/>
                  </a:cubicBezTo>
                  <a:cubicBezTo>
                    <a:pt x="42" y="40"/>
                    <a:pt x="42" y="40"/>
                    <a:pt x="42" y="40"/>
                  </a:cubicBezTo>
                  <a:cubicBezTo>
                    <a:pt x="43" y="40"/>
                    <a:pt x="43" y="40"/>
                    <a:pt x="43" y="40"/>
                  </a:cubicBezTo>
                  <a:cubicBezTo>
                    <a:pt x="43" y="42"/>
                    <a:pt x="43" y="41"/>
                    <a:pt x="43" y="43"/>
                  </a:cubicBezTo>
                  <a:cubicBezTo>
                    <a:pt x="43" y="43"/>
                    <a:pt x="43" y="43"/>
                    <a:pt x="43" y="43"/>
                  </a:cubicBezTo>
                  <a:cubicBezTo>
                    <a:pt x="42" y="44"/>
                    <a:pt x="42" y="44"/>
                    <a:pt x="41" y="45"/>
                  </a:cubicBezTo>
                  <a:cubicBezTo>
                    <a:pt x="39" y="44"/>
                    <a:pt x="39" y="44"/>
                    <a:pt x="39" y="44"/>
                  </a:cubicBezTo>
                  <a:cubicBezTo>
                    <a:pt x="39" y="44"/>
                    <a:pt x="33" y="46"/>
                    <a:pt x="33" y="46"/>
                  </a:cubicBezTo>
                  <a:cubicBezTo>
                    <a:pt x="31" y="44"/>
                    <a:pt x="31" y="44"/>
                    <a:pt x="29" y="43"/>
                  </a:cubicBezTo>
                  <a:cubicBezTo>
                    <a:pt x="28" y="44"/>
                    <a:pt x="28" y="44"/>
                    <a:pt x="28" y="44"/>
                  </a:cubicBezTo>
                  <a:cubicBezTo>
                    <a:pt x="28" y="44"/>
                    <a:pt x="28" y="44"/>
                    <a:pt x="28" y="44"/>
                  </a:cubicBezTo>
                  <a:cubicBezTo>
                    <a:pt x="27" y="43"/>
                    <a:pt x="27" y="43"/>
                    <a:pt x="26" y="43"/>
                  </a:cubicBezTo>
                  <a:cubicBezTo>
                    <a:pt x="25" y="42"/>
                    <a:pt x="25" y="42"/>
                    <a:pt x="25" y="41"/>
                  </a:cubicBezTo>
                  <a:cubicBezTo>
                    <a:pt x="24" y="41"/>
                    <a:pt x="24" y="41"/>
                    <a:pt x="24" y="41"/>
                  </a:cubicBezTo>
                  <a:cubicBezTo>
                    <a:pt x="23" y="41"/>
                    <a:pt x="23" y="41"/>
                    <a:pt x="23" y="41"/>
                  </a:cubicBezTo>
                  <a:cubicBezTo>
                    <a:pt x="19" y="41"/>
                    <a:pt x="24" y="41"/>
                    <a:pt x="20" y="41"/>
                  </a:cubicBezTo>
                  <a:cubicBezTo>
                    <a:pt x="19" y="42"/>
                    <a:pt x="19" y="42"/>
                    <a:pt x="19" y="42"/>
                  </a:cubicBezTo>
                  <a:cubicBezTo>
                    <a:pt x="19" y="42"/>
                    <a:pt x="19" y="42"/>
                    <a:pt x="19" y="42"/>
                  </a:cubicBezTo>
                  <a:cubicBezTo>
                    <a:pt x="18" y="42"/>
                    <a:pt x="18" y="42"/>
                    <a:pt x="18" y="42"/>
                  </a:cubicBezTo>
                  <a:cubicBezTo>
                    <a:pt x="15" y="44"/>
                    <a:pt x="15" y="44"/>
                    <a:pt x="13" y="43"/>
                  </a:cubicBezTo>
                  <a:cubicBezTo>
                    <a:pt x="12" y="43"/>
                    <a:pt x="12" y="43"/>
                    <a:pt x="10" y="43"/>
                  </a:cubicBezTo>
                  <a:cubicBezTo>
                    <a:pt x="10" y="44"/>
                    <a:pt x="10" y="44"/>
                    <a:pt x="10" y="44"/>
                  </a:cubicBezTo>
                  <a:cubicBezTo>
                    <a:pt x="8" y="44"/>
                    <a:pt x="8" y="44"/>
                    <a:pt x="7" y="44"/>
                  </a:cubicBezTo>
                  <a:cubicBezTo>
                    <a:pt x="7" y="44"/>
                    <a:pt x="7" y="44"/>
                    <a:pt x="7" y="44"/>
                  </a:cubicBezTo>
                  <a:cubicBezTo>
                    <a:pt x="7" y="40"/>
                    <a:pt x="7" y="40"/>
                    <a:pt x="7" y="40"/>
                  </a:cubicBezTo>
                  <a:cubicBezTo>
                    <a:pt x="8" y="39"/>
                    <a:pt x="8" y="39"/>
                    <a:pt x="8" y="39"/>
                  </a:cubicBezTo>
                  <a:cubicBezTo>
                    <a:pt x="8" y="38"/>
                    <a:pt x="8" y="38"/>
                    <a:pt x="8" y="38"/>
                  </a:cubicBezTo>
                  <a:cubicBezTo>
                    <a:pt x="8" y="38"/>
                    <a:pt x="8" y="38"/>
                    <a:pt x="8" y="38"/>
                  </a:cubicBezTo>
                  <a:cubicBezTo>
                    <a:pt x="7" y="38"/>
                    <a:pt x="7" y="38"/>
                    <a:pt x="7" y="38"/>
                  </a:cubicBezTo>
                  <a:cubicBezTo>
                    <a:pt x="7" y="36"/>
                    <a:pt x="6" y="36"/>
                    <a:pt x="6" y="34"/>
                  </a:cubicBezTo>
                  <a:cubicBezTo>
                    <a:pt x="5" y="34"/>
                    <a:pt x="5" y="34"/>
                    <a:pt x="5" y="34"/>
                  </a:cubicBezTo>
                  <a:cubicBezTo>
                    <a:pt x="3" y="33"/>
                    <a:pt x="2" y="32"/>
                    <a:pt x="0" y="30"/>
                  </a:cubicBezTo>
                  <a:cubicBezTo>
                    <a:pt x="1" y="29"/>
                    <a:pt x="1" y="29"/>
                    <a:pt x="1" y="29"/>
                  </a:cubicBezTo>
                  <a:cubicBezTo>
                    <a:pt x="2" y="29"/>
                    <a:pt x="2" y="28"/>
                    <a:pt x="2" y="28"/>
                  </a:cubicBezTo>
                  <a:cubicBezTo>
                    <a:pt x="3" y="27"/>
                    <a:pt x="3" y="27"/>
                    <a:pt x="3" y="27"/>
                  </a:cubicBezTo>
                  <a:cubicBezTo>
                    <a:pt x="2" y="27"/>
                    <a:pt x="2" y="27"/>
                    <a:pt x="2" y="27"/>
                  </a:cubicBezTo>
                  <a:cubicBezTo>
                    <a:pt x="2" y="26"/>
                    <a:pt x="2" y="26"/>
                    <a:pt x="2" y="26"/>
                  </a:cubicBezTo>
                  <a:cubicBezTo>
                    <a:pt x="1" y="25"/>
                    <a:pt x="1" y="25"/>
                    <a:pt x="1" y="25"/>
                  </a:cubicBezTo>
                  <a:cubicBezTo>
                    <a:pt x="2" y="23"/>
                    <a:pt x="2" y="23"/>
                    <a:pt x="2" y="23"/>
                  </a:cubicBezTo>
                  <a:cubicBezTo>
                    <a:pt x="1" y="22"/>
                    <a:pt x="1" y="22"/>
                    <a:pt x="1" y="22"/>
                  </a:cubicBezTo>
                  <a:cubicBezTo>
                    <a:pt x="2" y="21"/>
                    <a:pt x="2" y="21"/>
                    <a:pt x="2" y="21"/>
                  </a:cubicBezTo>
                  <a:cubicBezTo>
                    <a:pt x="2" y="21"/>
                    <a:pt x="2" y="21"/>
                    <a:pt x="2" y="21"/>
                  </a:cubicBezTo>
                  <a:cubicBezTo>
                    <a:pt x="3" y="21"/>
                    <a:pt x="4" y="21"/>
                    <a:pt x="4" y="21"/>
                  </a:cubicBezTo>
                  <a:cubicBezTo>
                    <a:pt x="6" y="19"/>
                    <a:pt x="6" y="19"/>
                    <a:pt x="6" y="19"/>
                  </a:cubicBezTo>
                  <a:cubicBezTo>
                    <a:pt x="6" y="19"/>
                    <a:pt x="6" y="19"/>
                    <a:pt x="6" y="19"/>
                  </a:cubicBezTo>
                  <a:cubicBezTo>
                    <a:pt x="7" y="18"/>
                    <a:pt x="7" y="18"/>
                    <a:pt x="7" y="18"/>
                  </a:cubicBezTo>
                  <a:cubicBezTo>
                    <a:pt x="7" y="17"/>
                    <a:pt x="7" y="17"/>
                    <a:pt x="8" y="16"/>
                  </a:cubicBezTo>
                  <a:cubicBezTo>
                    <a:pt x="6" y="15"/>
                    <a:pt x="6" y="15"/>
                    <a:pt x="6" y="15"/>
                  </a:cubicBezTo>
                  <a:cubicBezTo>
                    <a:pt x="6" y="14"/>
                    <a:pt x="6" y="15"/>
                    <a:pt x="5" y="14"/>
                  </a:cubicBezTo>
                  <a:cubicBezTo>
                    <a:pt x="4" y="13"/>
                    <a:pt x="5" y="13"/>
                    <a:pt x="3" y="12"/>
                  </a:cubicBezTo>
                  <a:cubicBezTo>
                    <a:pt x="2" y="11"/>
                    <a:pt x="2" y="11"/>
                    <a:pt x="2" y="11"/>
                  </a:cubicBezTo>
                  <a:cubicBezTo>
                    <a:pt x="2" y="10"/>
                    <a:pt x="2" y="9"/>
                    <a:pt x="1" y="8"/>
                  </a:cubicBezTo>
                  <a:cubicBezTo>
                    <a:pt x="1" y="8"/>
                    <a:pt x="1" y="8"/>
                    <a:pt x="1" y="7"/>
                  </a:cubicBezTo>
                  <a:cubicBezTo>
                    <a:pt x="1" y="6"/>
                    <a:pt x="1" y="5"/>
                    <a:pt x="1" y="4"/>
                  </a:cubicBezTo>
                  <a:cubicBezTo>
                    <a:pt x="2" y="3"/>
                    <a:pt x="2" y="3"/>
                    <a:pt x="3" y="2"/>
                  </a:cubicBezTo>
                  <a:cubicBezTo>
                    <a:pt x="3" y="1"/>
                    <a:pt x="3" y="1"/>
                    <a:pt x="3" y="1"/>
                  </a:cubicBezTo>
                  <a:cubicBezTo>
                    <a:pt x="4" y="1"/>
                    <a:pt x="4" y="1"/>
                    <a:pt x="4" y="1"/>
                  </a:cubicBezTo>
                  <a:cubicBezTo>
                    <a:pt x="4" y="0"/>
                    <a:pt x="4" y="0"/>
                    <a:pt x="4" y="0"/>
                  </a:cubicBezTo>
                  <a:cubicBezTo>
                    <a:pt x="7" y="2"/>
                    <a:pt x="6" y="0"/>
                    <a:pt x="8" y="2"/>
                  </a:cubicBezTo>
                  <a:cubicBezTo>
                    <a:pt x="8" y="3"/>
                    <a:pt x="8" y="3"/>
                    <a:pt x="8" y="3"/>
                  </a:cubicBezTo>
                  <a:cubicBezTo>
                    <a:pt x="8" y="3"/>
                    <a:pt x="8" y="3"/>
                    <a:pt x="8" y="3"/>
                  </a:cubicBezTo>
                  <a:cubicBezTo>
                    <a:pt x="7" y="4"/>
                    <a:pt x="7" y="4"/>
                    <a:pt x="7" y="4"/>
                  </a:cubicBezTo>
                  <a:cubicBezTo>
                    <a:pt x="6" y="4"/>
                    <a:pt x="6" y="4"/>
                    <a:pt x="6" y="4"/>
                  </a:cubicBezTo>
                  <a:cubicBezTo>
                    <a:pt x="6" y="5"/>
                    <a:pt x="6" y="5"/>
                    <a:pt x="6" y="5"/>
                  </a:cubicBezTo>
                  <a:cubicBezTo>
                    <a:pt x="6" y="6"/>
                    <a:pt x="6" y="6"/>
                    <a:pt x="6" y="6"/>
                  </a:cubicBezTo>
                  <a:cubicBezTo>
                    <a:pt x="7" y="6"/>
                    <a:pt x="7" y="6"/>
                    <a:pt x="7" y="6"/>
                  </a:cubicBezTo>
                  <a:cubicBezTo>
                    <a:pt x="10" y="6"/>
                    <a:pt x="10" y="6"/>
                    <a:pt x="10" y="6"/>
                  </a:cubicBezTo>
                  <a:cubicBezTo>
                    <a:pt x="18" y="6"/>
                    <a:pt x="14" y="6"/>
                    <a:pt x="22" y="7"/>
                  </a:cubicBezTo>
                  <a:cubicBezTo>
                    <a:pt x="24" y="7"/>
                    <a:pt x="24" y="7"/>
                    <a:pt x="24" y="7"/>
                  </a:cubicBezTo>
                  <a:cubicBezTo>
                    <a:pt x="34" y="9"/>
                    <a:pt x="31" y="8"/>
                    <a:pt x="36" y="9"/>
                  </a:cubicBezTo>
                  <a:cubicBezTo>
                    <a:pt x="38" y="8"/>
                    <a:pt x="38" y="8"/>
                    <a:pt x="39" y="7"/>
                  </a:cubicBezTo>
                  <a:cubicBezTo>
                    <a:pt x="41" y="6"/>
                    <a:pt x="41" y="6"/>
                    <a:pt x="41" y="6"/>
                  </a:cubicBezTo>
                  <a:cubicBezTo>
                    <a:pt x="44" y="3"/>
                    <a:pt x="46" y="2"/>
                    <a:pt x="54" y="1"/>
                  </a:cubicBezTo>
                  <a:cubicBezTo>
                    <a:pt x="54" y="2"/>
                    <a:pt x="57" y="3"/>
                    <a:pt x="57" y="3"/>
                  </a:cubicBezTo>
                  <a:cubicBezTo>
                    <a:pt x="59" y="3"/>
                    <a:pt x="59" y="3"/>
                    <a:pt x="59" y="3"/>
                  </a:cubicBezTo>
                  <a:cubicBezTo>
                    <a:pt x="60" y="4"/>
                    <a:pt x="60" y="4"/>
                    <a:pt x="60" y="4"/>
                  </a:cubicBezTo>
                  <a:cubicBezTo>
                    <a:pt x="61" y="4"/>
                    <a:pt x="61" y="4"/>
                    <a:pt x="61" y="4"/>
                  </a:cubicBezTo>
                  <a:cubicBezTo>
                    <a:pt x="61" y="4"/>
                    <a:pt x="61" y="4"/>
                    <a:pt x="61" y="4"/>
                  </a:cubicBezTo>
                  <a:cubicBezTo>
                    <a:pt x="63" y="4"/>
                    <a:pt x="63" y="4"/>
                    <a:pt x="63" y="4"/>
                  </a:cubicBezTo>
                  <a:cubicBezTo>
                    <a:pt x="63" y="5"/>
                    <a:pt x="63" y="5"/>
                    <a:pt x="64" y="6"/>
                  </a:cubicBezTo>
                  <a:cubicBezTo>
                    <a:pt x="68" y="8"/>
                    <a:pt x="68" y="8"/>
                    <a:pt x="70"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6">
              <a:extLst>
                <a:ext uri="{FF2B5EF4-FFF2-40B4-BE49-F238E27FC236}">
                  <a16:creationId xmlns:a16="http://schemas.microsoft.com/office/drawing/2014/main" id="{61695A72-4024-477C-95B6-87A4C0BC2909}"/>
                </a:ext>
              </a:extLst>
            </p:cNvPr>
            <p:cNvSpPr>
              <a:spLocks/>
            </p:cNvSpPr>
            <p:nvPr/>
          </p:nvSpPr>
          <p:spPr bwMode="auto">
            <a:xfrm>
              <a:off x="14052901" y="7757975"/>
              <a:ext cx="4751" cy="28495"/>
            </a:xfrm>
            <a:custGeom>
              <a:avLst/>
              <a:gdLst>
                <a:gd name="T0" fmla="*/ 2 w 2"/>
                <a:gd name="T1" fmla="*/ 5 h 6"/>
                <a:gd name="T2" fmla="*/ 1 w 2"/>
                <a:gd name="T3" fmla="*/ 6 h 6"/>
                <a:gd name="T4" fmla="*/ 1 w 2"/>
                <a:gd name="T5" fmla="*/ 5 h 6"/>
                <a:gd name="T6" fmla="*/ 0 w 2"/>
                <a:gd name="T7" fmla="*/ 4 h 6"/>
                <a:gd name="T8" fmla="*/ 0 w 2"/>
                <a:gd name="T9" fmla="*/ 3 h 6"/>
                <a:gd name="T10" fmla="*/ 0 w 2"/>
                <a:gd name="T11" fmla="*/ 1 h 6"/>
                <a:gd name="T12" fmla="*/ 0 w 2"/>
                <a:gd name="T13" fmla="*/ 0 h 6"/>
                <a:gd name="T14" fmla="*/ 1 w 2"/>
                <a:gd name="T15" fmla="*/ 0 h 6"/>
                <a:gd name="T16" fmla="*/ 1 w 2"/>
                <a:gd name="T17" fmla="*/ 0 h 6"/>
                <a:gd name="T18" fmla="*/ 1 w 2"/>
                <a:gd name="T19" fmla="*/ 1 h 6"/>
                <a:gd name="T20" fmla="*/ 2 w 2"/>
                <a:gd name="T21" fmla="*/ 2 h 6"/>
                <a:gd name="T22" fmla="*/ 2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2" y="5"/>
                  </a:moveTo>
                  <a:cubicBezTo>
                    <a:pt x="1" y="6"/>
                    <a:pt x="1" y="6"/>
                    <a:pt x="1" y="6"/>
                  </a:cubicBezTo>
                  <a:cubicBezTo>
                    <a:pt x="1" y="5"/>
                    <a:pt x="1" y="5"/>
                    <a:pt x="1" y="5"/>
                  </a:cubicBezTo>
                  <a:cubicBezTo>
                    <a:pt x="0" y="4"/>
                    <a:pt x="0" y="4"/>
                    <a:pt x="0" y="4"/>
                  </a:cubicBezTo>
                  <a:cubicBezTo>
                    <a:pt x="0" y="3"/>
                    <a:pt x="0" y="3"/>
                    <a:pt x="0" y="3"/>
                  </a:cubicBezTo>
                  <a:cubicBezTo>
                    <a:pt x="0" y="1"/>
                    <a:pt x="0" y="1"/>
                    <a:pt x="0" y="1"/>
                  </a:cubicBezTo>
                  <a:cubicBezTo>
                    <a:pt x="0" y="0"/>
                    <a:pt x="0" y="0"/>
                    <a:pt x="0" y="0"/>
                  </a:cubicBezTo>
                  <a:cubicBezTo>
                    <a:pt x="1" y="0"/>
                    <a:pt x="1" y="0"/>
                    <a:pt x="1" y="0"/>
                  </a:cubicBezTo>
                  <a:cubicBezTo>
                    <a:pt x="1" y="0"/>
                    <a:pt x="1" y="0"/>
                    <a:pt x="1" y="0"/>
                  </a:cubicBezTo>
                  <a:cubicBezTo>
                    <a:pt x="1" y="1"/>
                    <a:pt x="1" y="1"/>
                    <a:pt x="1" y="1"/>
                  </a:cubicBezTo>
                  <a:cubicBezTo>
                    <a:pt x="2" y="2"/>
                    <a:pt x="2" y="2"/>
                    <a:pt x="2" y="2"/>
                  </a:cubicBezTo>
                  <a:cubicBezTo>
                    <a:pt x="2" y="4"/>
                    <a:pt x="2" y="3"/>
                    <a:pt x="2"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7">
              <a:extLst>
                <a:ext uri="{FF2B5EF4-FFF2-40B4-BE49-F238E27FC236}">
                  <a16:creationId xmlns:a16="http://schemas.microsoft.com/office/drawing/2014/main" id="{A12A2BC2-EC59-419B-81FC-70433FF757A9}"/>
                </a:ext>
              </a:extLst>
            </p:cNvPr>
            <p:cNvSpPr>
              <a:spLocks/>
            </p:cNvSpPr>
            <p:nvPr/>
          </p:nvSpPr>
          <p:spPr bwMode="auto">
            <a:xfrm>
              <a:off x="13046069" y="9135245"/>
              <a:ext cx="85486" cy="99735"/>
            </a:xfrm>
            <a:custGeom>
              <a:avLst/>
              <a:gdLst>
                <a:gd name="T0" fmla="*/ 18 w 20"/>
                <a:gd name="T1" fmla="*/ 1 h 24"/>
                <a:gd name="T2" fmla="*/ 16 w 20"/>
                <a:gd name="T3" fmla="*/ 3 h 24"/>
                <a:gd name="T4" fmla="*/ 16 w 20"/>
                <a:gd name="T5" fmla="*/ 3 h 24"/>
                <a:gd name="T6" fmla="*/ 17 w 20"/>
                <a:gd name="T7" fmla="*/ 4 h 24"/>
                <a:gd name="T8" fmla="*/ 16 w 20"/>
                <a:gd name="T9" fmla="*/ 5 h 24"/>
                <a:gd name="T10" fmla="*/ 16 w 20"/>
                <a:gd name="T11" fmla="*/ 6 h 24"/>
                <a:gd name="T12" fmla="*/ 16 w 20"/>
                <a:gd name="T13" fmla="*/ 6 h 24"/>
                <a:gd name="T14" fmla="*/ 19 w 20"/>
                <a:gd name="T15" fmla="*/ 7 h 24"/>
                <a:gd name="T16" fmla="*/ 20 w 20"/>
                <a:gd name="T17" fmla="*/ 7 h 24"/>
                <a:gd name="T18" fmla="*/ 20 w 20"/>
                <a:gd name="T19" fmla="*/ 7 h 24"/>
                <a:gd name="T20" fmla="*/ 20 w 20"/>
                <a:gd name="T21" fmla="*/ 8 h 24"/>
                <a:gd name="T22" fmla="*/ 20 w 20"/>
                <a:gd name="T23" fmla="*/ 9 h 24"/>
                <a:gd name="T24" fmla="*/ 20 w 20"/>
                <a:gd name="T25" fmla="*/ 10 h 24"/>
                <a:gd name="T26" fmla="*/ 20 w 20"/>
                <a:gd name="T27" fmla="*/ 10 h 24"/>
                <a:gd name="T28" fmla="*/ 19 w 20"/>
                <a:gd name="T29" fmla="*/ 11 h 24"/>
                <a:gd name="T30" fmla="*/ 18 w 20"/>
                <a:gd name="T31" fmla="*/ 11 h 24"/>
                <a:gd name="T32" fmla="*/ 18 w 20"/>
                <a:gd name="T33" fmla="*/ 11 h 24"/>
                <a:gd name="T34" fmla="*/ 18 w 20"/>
                <a:gd name="T35" fmla="*/ 12 h 24"/>
                <a:gd name="T36" fmla="*/ 18 w 20"/>
                <a:gd name="T37" fmla="*/ 12 h 24"/>
                <a:gd name="T38" fmla="*/ 16 w 20"/>
                <a:gd name="T39" fmla="*/ 14 h 24"/>
                <a:gd name="T40" fmla="*/ 16 w 20"/>
                <a:gd name="T41" fmla="*/ 15 h 24"/>
                <a:gd name="T42" fmla="*/ 15 w 20"/>
                <a:gd name="T43" fmla="*/ 16 h 24"/>
                <a:gd name="T44" fmla="*/ 14 w 20"/>
                <a:gd name="T45" fmla="*/ 17 h 24"/>
                <a:gd name="T46" fmla="*/ 13 w 20"/>
                <a:gd name="T47" fmla="*/ 19 h 24"/>
                <a:gd name="T48" fmla="*/ 11 w 20"/>
                <a:gd name="T49" fmla="*/ 22 h 24"/>
                <a:gd name="T50" fmla="*/ 8 w 20"/>
                <a:gd name="T51" fmla="*/ 24 h 24"/>
                <a:gd name="T52" fmla="*/ 5 w 20"/>
                <a:gd name="T53" fmla="*/ 23 h 24"/>
                <a:gd name="T54" fmla="*/ 4 w 20"/>
                <a:gd name="T55" fmla="*/ 20 h 24"/>
                <a:gd name="T56" fmla="*/ 3 w 20"/>
                <a:gd name="T57" fmla="*/ 17 h 24"/>
                <a:gd name="T58" fmla="*/ 3 w 20"/>
                <a:gd name="T59" fmla="*/ 8 h 24"/>
                <a:gd name="T60" fmla="*/ 0 w 20"/>
                <a:gd name="T61" fmla="*/ 5 h 24"/>
                <a:gd name="T62" fmla="*/ 1 w 20"/>
                <a:gd name="T63" fmla="*/ 3 h 24"/>
                <a:gd name="T64" fmla="*/ 1 w 20"/>
                <a:gd name="T65" fmla="*/ 3 h 24"/>
                <a:gd name="T66" fmla="*/ 3 w 20"/>
                <a:gd name="T67" fmla="*/ 4 h 24"/>
                <a:gd name="T68" fmla="*/ 4 w 20"/>
                <a:gd name="T69" fmla="*/ 5 h 24"/>
                <a:gd name="T70" fmla="*/ 5 w 20"/>
                <a:gd name="T71" fmla="*/ 5 h 24"/>
                <a:gd name="T72" fmla="*/ 8 w 20"/>
                <a:gd name="T73" fmla="*/ 5 h 24"/>
                <a:gd name="T74" fmla="*/ 10 w 20"/>
                <a:gd name="T75" fmla="*/ 4 h 24"/>
                <a:gd name="T76" fmla="*/ 10 w 20"/>
                <a:gd name="T77" fmla="*/ 4 h 24"/>
                <a:gd name="T78" fmla="*/ 11 w 20"/>
                <a:gd name="T79" fmla="*/ 0 h 24"/>
                <a:gd name="T80" fmla="*/ 11 w 20"/>
                <a:gd name="T81" fmla="*/ 0 h 24"/>
                <a:gd name="T82" fmla="*/ 12 w 20"/>
                <a:gd name="T83" fmla="*/ 1 h 24"/>
                <a:gd name="T84" fmla="*/ 13 w 20"/>
                <a:gd name="T85" fmla="*/ 1 h 24"/>
                <a:gd name="T86" fmla="*/ 13 w 20"/>
                <a:gd name="T87" fmla="*/ 1 h 24"/>
                <a:gd name="T88" fmla="*/ 14 w 20"/>
                <a:gd name="T89" fmla="*/ 0 h 24"/>
                <a:gd name="T90" fmla="*/ 14 w 20"/>
                <a:gd name="T91" fmla="*/ 0 h 24"/>
                <a:gd name="T92" fmla="*/ 16 w 20"/>
                <a:gd name="T93" fmla="*/ 0 h 24"/>
                <a:gd name="T94" fmla="*/ 17 w 20"/>
                <a:gd name="T95" fmla="*/ 0 h 24"/>
                <a:gd name="T96" fmla="*/ 18 w 20"/>
                <a:gd name="T97"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 h="24">
                  <a:moveTo>
                    <a:pt x="18" y="1"/>
                  </a:moveTo>
                  <a:cubicBezTo>
                    <a:pt x="17" y="1"/>
                    <a:pt x="17" y="3"/>
                    <a:pt x="16" y="3"/>
                  </a:cubicBezTo>
                  <a:cubicBezTo>
                    <a:pt x="16" y="3"/>
                    <a:pt x="16" y="3"/>
                    <a:pt x="16" y="3"/>
                  </a:cubicBezTo>
                  <a:cubicBezTo>
                    <a:pt x="17" y="4"/>
                    <a:pt x="17" y="4"/>
                    <a:pt x="17" y="4"/>
                  </a:cubicBezTo>
                  <a:cubicBezTo>
                    <a:pt x="16" y="5"/>
                    <a:pt x="16" y="4"/>
                    <a:pt x="16" y="5"/>
                  </a:cubicBezTo>
                  <a:cubicBezTo>
                    <a:pt x="16" y="6"/>
                    <a:pt x="16" y="6"/>
                    <a:pt x="16" y="6"/>
                  </a:cubicBezTo>
                  <a:cubicBezTo>
                    <a:pt x="16" y="6"/>
                    <a:pt x="16" y="6"/>
                    <a:pt x="16" y="6"/>
                  </a:cubicBezTo>
                  <a:cubicBezTo>
                    <a:pt x="18" y="7"/>
                    <a:pt x="17" y="6"/>
                    <a:pt x="19" y="7"/>
                  </a:cubicBezTo>
                  <a:cubicBezTo>
                    <a:pt x="20" y="7"/>
                    <a:pt x="20" y="7"/>
                    <a:pt x="20" y="7"/>
                  </a:cubicBezTo>
                  <a:cubicBezTo>
                    <a:pt x="20" y="7"/>
                    <a:pt x="20" y="7"/>
                    <a:pt x="20" y="7"/>
                  </a:cubicBezTo>
                  <a:cubicBezTo>
                    <a:pt x="20" y="8"/>
                    <a:pt x="20" y="8"/>
                    <a:pt x="20" y="8"/>
                  </a:cubicBezTo>
                  <a:cubicBezTo>
                    <a:pt x="20" y="9"/>
                    <a:pt x="20" y="9"/>
                    <a:pt x="20" y="9"/>
                  </a:cubicBezTo>
                  <a:cubicBezTo>
                    <a:pt x="20" y="10"/>
                    <a:pt x="20" y="10"/>
                    <a:pt x="20" y="10"/>
                  </a:cubicBezTo>
                  <a:cubicBezTo>
                    <a:pt x="20" y="10"/>
                    <a:pt x="20" y="10"/>
                    <a:pt x="20" y="10"/>
                  </a:cubicBezTo>
                  <a:cubicBezTo>
                    <a:pt x="19" y="11"/>
                    <a:pt x="19" y="11"/>
                    <a:pt x="19" y="11"/>
                  </a:cubicBezTo>
                  <a:cubicBezTo>
                    <a:pt x="18" y="11"/>
                    <a:pt x="18" y="11"/>
                    <a:pt x="18" y="11"/>
                  </a:cubicBezTo>
                  <a:cubicBezTo>
                    <a:pt x="18" y="11"/>
                    <a:pt x="18" y="11"/>
                    <a:pt x="18" y="11"/>
                  </a:cubicBezTo>
                  <a:cubicBezTo>
                    <a:pt x="18" y="12"/>
                    <a:pt x="18" y="12"/>
                    <a:pt x="18" y="12"/>
                  </a:cubicBezTo>
                  <a:cubicBezTo>
                    <a:pt x="18" y="12"/>
                    <a:pt x="18" y="12"/>
                    <a:pt x="18" y="12"/>
                  </a:cubicBezTo>
                  <a:cubicBezTo>
                    <a:pt x="17" y="13"/>
                    <a:pt x="18" y="13"/>
                    <a:pt x="16" y="14"/>
                  </a:cubicBezTo>
                  <a:cubicBezTo>
                    <a:pt x="16" y="15"/>
                    <a:pt x="16" y="14"/>
                    <a:pt x="16" y="15"/>
                  </a:cubicBezTo>
                  <a:cubicBezTo>
                    <a:pt x="15" y="16"/>
                    <a:pt x="15" y="16"/>
                    <a:pt x="15" y="16"/>
                  </a:cubicBezTo>
                  <a:cubicBezTo>
                    <a:pt x="14" y="17"/>
                    <a:pt x="14" y="17"/>
                    <a:pt x="14" y="17"/>
                  </a:cubicBezTo>
                  <a:cubicBezTo>
                    <a:pt x="13" y="19"/>
                    <a:pt x="14" y="18"/>
                    <a:pt x="13" y="19"/>
                  </a:cubicBezTo>
                  <a:cubicBezTo>
                    <a:pt x="11" y="22"/>
                    <a:pt x="11" y="22"/>
                    <a:pt x="11" y="22"/>
                  </a:cubicBezTo>
                  <a:cubicBezTo>
                    <a:pt x="10" y="22"/>
                    <a:pt x="9" y="23"/>
                    <a:pt x="8" y="24"/>
                  </a:cubicBezTo>
                  <a:cubicBezTo>
                    <a:pt x="5" y="23"/>
                    <a:pt x="5" y="23"/>
                    <a:pt x="5" y="23"/>
                  </a:cubicBezTo>
                  <a:cubicBezTo>
                    <a:pt x="4" y="21"/>
                    <a:pt x="4" y="22"/>
                    <a:pt x="4" y="20"/>
                  </a:cubicBezTo>
                  <a:cubicBezTo>
                    <a:pt x="3" y="17"/>
                    <a:pt x="3" y="17"/>
                    <a:pt x="3" y="17"/>
                  </a:cubicBezTo>
                  <a:cubicBezTo>
                    <a:pt x="2" y="16"/>
                    <a:pt x="3" y="9"/>
                    <a:pt x="3" y="8"/>
                  </a:cubicBezTo>
                  <a:cubicBezTo>
                    <a:pt x="2" y="7"/>
                    <a:pt x="2" y="6"/>
                    <a:pt x="0" y="5"/>
                  </a:cubicBezTo>
                  <a:cubicBezTo>
                    <a:pt x="0" y="4"/>
                    <a:pt x="0" y="4"/>
                    <a:pt x="1" y="3"/>
                  </a:cubicBezTo>
                  <a:cubicBezTo>
                    <a:pt x="1" y="3"/>
                    <a:pt x="1" y="3"/>
                    <a:pt x="1" y="3"/>
                  </a:cubicBezTo>
                  <a:cubicBezTo>
                    <a:pt x="3" y="3"/>
                    <a:pt x="2" y="3"/>
                    <a:pt x="3" y="4"/>
                  </a:cubicBezTo>
                  <a:cubicBezTo>
                    <a:pt x="4" y="5"/>
                    <a:pt x="4" y="5"/>
                    <a:pt x="4" y="5"/>
                  </a:cubicBezTo>
                  <a:cubicBezTo>
                    <a:pt x="5" y="5"/>
                    <a:pt x="5" y="5"/>
                    <a:pt x="5" y="5"/>
                  </a:cubicBezTo>
                  <a:cubicBezTo>
                    <a:pt x="6" y="5"/>
                    <a:pt x="7" y="5"/>
                    <a:pt x="8" y="5"/>
                  </a:cubicBezTo>
                  <a:cubicBezTo>
                    <a:pt x="9" y="5"/>
                    <a:pt x="9" y="5"/>
                    <a:pt x="10" y="4"/>
                  </a:cubicBezTo>
                  <a:cubicBezTo>
                    <a:pt x="10" y="4"/>
                    <a:pt x="10" y="4"/>
                    <a:pt x="10" y="4"/>
                  </a:cubicBezTo>
                  <a:cubicBezTo>
                    <a:pt x="10" y="2"/>
                    <a:pt x="10" y="3"/>
                    <a:pt x="11" y="0"/>
                  </a:cubicBezTo>
                  <a:cubicBezTo>
                    <a:pt x="11" y="0"/>
                    <a:pt x="11" y="0"/>
                    <a:pt x="11" y="0"/>
                  </a:cubicBezTo>
                  <a:cubicBezTo>
                    <a:pt x="12" y="1"/>
                    <a:pt x="12" y="1"/>
                    <a:pt x="12" y="1"/>
                  </a:cubicBezTo>
                  <a:cubicBezTo>
                    <a:pt x="13" y="1"/>
                    <a:pt x="13" y="1"/>
                    <a:pt x="13" y="1"/>
                  </a:cubicBezTo>
                  <a:cubicBezTo>
                    <a:pt x="13" y="1"/>
                    <a:pt x="13" y="1"/>
                    <a:pt x="13" y="1"/>
                  </a:cubicBezTo>
                  <a:cubicBezTo>
                    <a:pt x="14" y="0"/>
                    <a:pt x="13" y="0"/>
                    <a:pt x="14" y="0"/>
                  </a:cubicBezTo>
                  <a:cubicBezTo>
                    <a:pt x="14" y="0"/>
                    <a:pt x="14" y="0"/>
                    <a:pt x="14" y="0"/>
                  </a:cubicBezTo>
                  <a:cubicBezTo>
                    <a:pt x="16" y="0"/>
                    <a:pt x="16" y="0"/>
                    <a:pt x="16" y="0"/>
                  </a:cubicBezTo>
                  <a:cubicBezTo>
                    <a:pt x="17" y="0"/>
                    <a:pt x="17" y="0"/>
                    <a:pt x="17" y="0"/>
                  </a:cubicBezTo>
                  <a:cubicBezTo>
                    <a:pt x="17" y="1"/>
                    <a:pt x="17" y="1"/>
                    <a:pt x="18"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8">
              <a:extLst>
                <a:ext uri="{FF2B5EF4-FFF2-40B4-BE49-F238E27FC236}">
                  <a16:creationId xmlns:a16="http://schemas.microsoft.com/office/drawing/2014/main" id="{0E9B941D-25D3-40CF-87DF-451E6F3E8EA2}"/>
                </a:ext>
              </a:extLst>
            </p:cNvPr>
            <p:cNvSpPr>
              <a:spLocks/>
            </p:cNvSpPr>
            <p:nvPr/>
          </p:nvSpPr>
          <p:spPr bwMode="auto">
            <a:xfrm>
              <a:off x="11725789" y="8446612"/>
              <a:ext cx="147227" cy="289703"/>
            </a:xfrm>
            <a:custGeom>
              <a:avLst/>
              <a:gdLst>
                <a:gd name="T0" fmla="*/ 31 w 35"/>
                <a:gd name="T1" fmla="*/ 10 h 69"/>
                <a:gd name="T2" fmla="*/ 33 w 35"/>
                <a:gd name="T3" fmla="*/ 14 h 69"/>
                <a:gd name="T4" fmla="*/ 34 w 35"/>
                <a:gd name="T5" fmla="*/ 18 h 69"/>
                <a:gd name="T6" fmla="*/ 35 w 35"/>
                <a:gd name="T7" fmla="*/ 20 h 69"/>
                <a:gd name="T8" fmla="*/ 34 w 35"/>
                <a:gd name="T9" fmla="*/ 22 h 69"/>
                <a:gd name="T10" fmla="*/ 33 w 35"/>
                <a:gd name="T11" fmla="*/ 22 h 69"/>
                <a:gd name="T12" fmla="*/ 32 w 35"/>
                <a:gd name="T13" fmla="*/ 23 h 69"/>
                <a:gd name="T14" fmla="*/ 33 w 35"/>
                <a:gd name="T15" fmla="*/ 25 h 69"/>
                <a:gd name="T16" fmla="*/ 31 w 35"/>
                <a:gd name="T17" fmla="*/ 28 h 69"/>
                <a:gd name="T18" fmla="*/ 29 w 35"/>
                <a:gd name="T19" fmla="*/ 29 h 69"/>
                <a:gd name="T20" fmla="*/ 29 w 35"/>
                <a:gd name="T21" fmla="*/ 31 h 69"/>
                <a:gd name="T22" fmla="*/ 27 w 35"/>
                <a:gd name="T23" fmla="*/ 34 h 69"/>
                <a:gd name="T24" fmla="*/ 26 w 35"/>
                <a:gd name="T25" fmla="*/ 37 h 69"/>
                <a:gd name="T26" fmla="*/ 22 w 35"/>
                <a:gd name="T27" fmla="*/ 45 h 69"/>
                <a:gd name="T28" fmla="*/ 22 w 35"/>
                <a:gd name="T29" fmla="*/ 51 h 69"/>
                <a:gd name="T30" fmla="*/ 23 w 35"/>
                <a:gd name="T31" fmla="*/ 55 h 69"/>
                <a:gd name="T32" fmla="*/ 22 w 35"/>
                <a:gd name="T33" fmla="*/ 56 h 69"/>
                <a:gd name="T34" fmla="*/ 22 w 35"/>
                <a:gd name="T35" fmla="*/ 60 h 69"/>
                <a:gd name="T36" fmla="*/ 23 w 35"/>
                <a:gd name="T37" fmla="*/ 64 h 69"/>
                <a:gd name="T38" fmla="*/ 10 w 35"/>
                <a:gd name="T39" fmla="*/ 69 h 69"/>
                <a:gd name="T40" fmla="*/ 12 w 35"/>
                <a:gd name="T41" fmla="*/ 69 h 69"/>
                <a:gd name="T42" fmla="*/ 10 w 35"/>
                <a:gd name="T43" fmla="*/ 65 h 69"/>
                <a:gd name="T44" fmla="*/ 9 w 35"/>
                <a:gd name="T45" fmla="*/ 64 h 69"/>
                <a:gd name="T46" fmla="*/ 9 w 35"/>
                <a:gd name="T47" fmla="*/ 62 h 69"/>
                <a:gd name="T48" fmla="*/ 10 w 35"/>
                <a:gd name="T49" fmla="*/ 61 h 69"/>
                <a:gd name="T50" fmla="*/ 9 w 35"/>
                <a:gd name="T51" fmla="*/ 37 h 69"/>
                <a:gd name="T52" fmla="*/ 7 w 35"/>
                <a:gd name="T53" fmla="*/ 34 h 69"/>
                <a:gd name="T54" fmla="*/ 7 w 35"/>
                <a:gd name="T55" fmla="*/ 27 h 69"/>
                <a:gd name="T56" fmla="*/ 0 w 35"/>
                <a:gd name="T57" fmla="*/ 23 h 69"/>
                <a:gd name="T58" fmla="*/ 0 w 35"/>
                <a:gd name="T59" fmla="*/ 19 h 69"/>
                <a:gd name="T60" fmla="*/ 2 w 35"/>
                <a:gd name="T61" fmla="*/ 15 h 69"/>
                <a:gd name="T62" fmla="*/ 2 w 35"/>
                <a:gd name="T63" fmla="*/ 15 h 69"/>
                <a:gd name="T64" fmla="*/ 4 w 35"/>
                <a:gd name="T65" fmla="*/ 15 h 69"/>
                <a:gd name="T66" fmla="*/ 4 w 35"/>
                <a:gd name="T67" fmla="*/ 14 h 69"/>
                <a:gd name="T68" fmla="*/ 4 w 35"/>
                <a:gd name="T69" fmla="*/ 13 h 69"/>
                <a:gd name="T70" fmla="*/ 4 w 35"/>
                <a:gd name="T71" fmla="*/ 13 h 69"/>
                <a:gd name="T72" fmla="*/ 5 w 35"/>
                <a:gd name="T73" fmla="*/ 12 h 69"/>
                <a:gd name="T74" fmla="*/ 7 w 35"/>
                <a:gd name="T75" fmla="*/ 11 h 69"/>
                <a:gd name="T76" fmla="*/ 8 w 35"/>
                <a:gd name="T77" fmla="*/ 10 h 69"/>
                <a:gd name="T78" fmla="*/ 10 w 35"/>
                <a:gd name="T79" fmla="*/ 11 h 69"/>
                <a:gd name="T80" fmla="*/ 14 w 35"/>
                <a:gd name="T81" fmla="*/ 11 h 69"/>
                <a:gd name="T82" fmla="*/ 19 w 35"/>
                <a:gd name="T83" fmla="*/ 4 h 69"/>
                <a:gd name="T84" fmla="*/ 18 w 35"/>
                <a:gd name="T85" fmla="*/ 1 h 69"/>
                <a:gd name="T86" fmla="*/ 22 w 35"/>
                <a:gd name="T87" fmla="*/ 0 h 69"/>
                <a:gd name="T88" fmla="*/ 23 w 35"/>
                <a:gd name="T89" fmla="*/ 0 h 69"/>
                <a:gd name="T90" fmla="*/ 28 w 35"/>
                <a:gd name="T91" fmla="*/ 4 h 69"/>
                <a:gd name="T92" fmla="*/ 29 w 35"/>
                <a:gd name="T93" fmla="*/ 5 h 69"/>
                <a:gd name="T94" fmla="*/ 31 w 35"/>
                <a:gd name="T95"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 h="69">
                  <a:moveTo>
                    <a:pt x="32" y="7"/>
                  </a:moveTo>
                  <a:cubicBezTo>
                    <a:pt x="32" y="8"/>
                    <a:pt x="32" y="8"/>
                    <a:pt x="31" y="10"/>
                  </a:cubicBezTo>
                  <a:cubicBezTo>
                    <a:pt x="31" y="11"/>
                    <a:pt x="31" y="11"/>
                    <a:pt x="31" y="11"/>
                  </a:cubicBezTo>
                  <a:cubicBezTo>
                    <a:pt x="31" y="12"/>
                    <a:pt x="32" y="13"/>
                    <a:pt x="33" y="14"/>
                  </a:cubicBezTo>
                  <a:cubicBezTo>
                    <a:pt x="33" y="15"/>
                    <a:pt x="33" y="15"/>
                    <a:pt x="33" y="15"/>
                  </a:cubicBezTo>
                  <a:cubicBezTo>
                    <a:pt x="34" y="17"/>
                    <a:pt x="33" y="15"/>
                    <a:pt x="34" y="18"/>
                  </a:cubicBezTo>
                  <a:cubicBezTo>
                    <a:pt x="35" y="19"/>
                    <a:pt x="35" y="19"/>
                    <a:pt x="35" y="19"/>
                  </a:cubicBezTo>
                  <a:cubicBezTo>
                    <a:pt x="35" y="20"/>
                    <a:pt x="35" y="20"/>
                    <a:pt x="35" y="20"/>
                  </a:cubicBezTo>
                  <a:cubicBezTo>
                    <a:pt x="34" y="22"/>
                    <a:pt x="34" y="22"/>
                    <a:pt x="34" y="22"/>
                  </a:cubicBezTo>
                  <a:cubicBezTo>
                    <a:pt x="34" y="22"/>
                    <a:pt x="34" y="22"/>
                    <a:pt x="34" y="22"/>
                  </a:cubicBezTo>
                  <a:cubicBezTo>
                    <a:pt x="34" y="22"/>
                    <a:pt x="34" y="22"/>
                    <a:pt x="34" y="22"/>
                  </a:cubicBezTo>
                  <a:cubicBezTo>
                    <a:pt x="33" y="22"/>
                    <a:pt x="33" y="22"/>
                    <a:pt x="33" y="22"/>
                  </a:cubicBezTo>
                  <a:cubicBezTo>
                    <a:pt x="33" y="22"/>
                    <a:pt x="33" y="22"/>
                    <a:pt x="33" y="22"/>
                  </a:cubicBezTo>
                  <a:cubicBezTo>
                    <a:pt x="32" y="23"/>
                    <a:pt x="32" y="23"/>
                    <a:pt x="32" y="23"/>
                  </a:cubicBezTo>
                  <a:cubicBezTo>
                    <a:pt x="32" y="24"/>
                    <a:pt x="32" y="24"/>
                    <a:pt x="32" y="24"/>
                  </a:cubicBezTo>
                  <a:cubicBezTo>
                    <a:pt x="33" y="25"/>
                    <a:pt x="33" y="25"/>
                    <a:pt x="33" y="25"/>
                  </a:cubicBezTo>
                  <a:cubicBezTo>
                    <a:pt x="32" y="27"/>
                    <a:pt x="32" y="27"/>
                    <a:pt x="32" y="28"/>
                  </a:cubicBezTo>
                  <a:cubicBezTo>
                    <a:pt x="31" y="28"/>
                    <a:pt x="31" y="28"/>
                    <a:pt x="31" y="28"/>
                  </a:cubicBezTo>
                  <a:cubicBezTo>
                    <a:pt x="30" y="29"/>
                    <a:pt x="30" y="29"/>
                    <a:pt x="30" y="29"/>
                  </a:cubicBezTo>
                  <a:cubicBezTo>
                    <a:pt x="29" y="29"/>
                    <a:pt x="29" y="29"/>
                    <a:pt x="29" y="29"/>
                  </a:cubicBezTo>
                  <a:cubicBezTo>
                    <a:pt x="29" y="29"/>
                    <a:pt x="29" y="29"/>
                    <a:pt x="29" y="29"/>
                  </a:cubicBezTo>
                  <a:cubicBezTo>
                    <a:pt x="29" y="31"/>
                    <a:pt x="29" y="31"/>
                    <a:pt x="29" y="31"/>
                  </a:cubicBezTo>
                  <a:cubicBezTo>
                    <a:pt x="28" y="32"/>
                    <a:pt x="28" y="32"/>
                    <a:pt x="27" y="33"/>
                  </a:cubicBezTo>
                  <a:cubicBezTo>
                    <a:pt x="27" y="34"/>
                    <a:pt x="27" y="34"/>
                    <a:pt x="27" y="34"/>
                  </a:cubicBezTo>
                  <a:cubicBezTo>
                    <a:pt x="26" y="36"/>
                    <a:pt x="26" y="36"/>
                    <a:pt x="26" y="36"/>
                  </a:cubicBezTo>
                  <a:cubicBezTo>
                    <a:pt x="26" y="37"/>
                    <a:pt x="26" y="37"/>
                    <a:pt x="26" y="37"/>
                  </a:cubicBezTo>
                  <a:cubicBezTo>
                    <a:pt x="24" y="37"/>
                    <a:pt x="24" y="37"/>
                    <a:pt x="23" y="38"/>
                  </a:cubicBezTo>
                  <a:cubicBezTo>
                    <a:pt x="23" y="39"/>
                    <a:pt x="22" y="44"/>
                    <a:pt x="22" y="45"/>
                  </a:cubicBezTo>
                  <a:cubicBezTo>
                    <a:pt x="22" y="47"/>
                    <a:pt x="22" y="49"/>
                    <a:pt x="22" y="51"/>
                  </a:cubicBezTo>
                  <a:cubicBezTo>
                    <a:pt x="22" y="51"/>
                    <a:pt x="22" y="51"/>
                    <a:pt x="22" y="51"/>
                  </a:cubicBezTo>
                  <a:cubicBezTo>
                    <a:pt x="22" y="53"/>
                    <a:pt x="22" y="52"/>
                    <a:pt x="22" y="54"/>
                  </a:cubicBezTo>
                  <a:cubicBezTo>
                    <a:pt x="23" y="55"/>
                    <a:pt x="22" y="54"/>
                    <a:pt x="23" y="55"/>
                  </a:cubicBezTo>
                  <a:cubicBezTo>
                    <a:pt x="23" y="56"/>
                    <a:pt x="23" y="56"/>
                    <a:pt x="23" y="56"/>
                  </a:cubicBezTo>
                  <a:cubicBezTo>
                    <a:pt x="23" y="56"/>
                    <a:pt x="23" y="56"/>
                    <a:pt x="22" y="56"/>
                  </a:cubicBezTo>
                  <a:cubicBezTo>
                    <a:pt x="22" y="57"/>
                    <a:pt x="22" y="59"/>
                    <a:pt x="23" y="60"/>
                  </a:cubicBezTo>
                  <a:cubicBezTo>
                    <a:pt x="22" y="60"/>
                    <a:pt x="22" y="60"/>
                    <a:pt x="22" y="60"/>
                  </a:cubicBezTo>
                  <a:cubicBezTo>
                    <a:pt x="22" y="61"/>
                    <a:pt x="22" y="61"/>
                    <a:pt x="22" y="61"/>
                  </a:cubicBezTo>
                  <a:cubicBezTo>
                    <a:pt x="22" y="62"/>
                    <a:pt x="22" y="62"/>
                    <a:pt x="23" y="64"/>
                  </a:cubicBezTo>
                  <a:cubicBezTo>
                    <a:pt x="22" y="65"/>
                    <a:pt x="22" y="66"/>
                    <a:pt x="22" y="68"/>
                  </a:cubicBezTo>
                  <a:cubicBezTo>
                    <a:pt x="18" y="68"/>
                    <a:pt x="14" y="68"/>
                    <a:pt x="10" y="69"/>
                  </a:cubicBezTo>
                  <a:cubicBezTo>
                    <a:pt x="10" y="69"/>
                    <a:pt x="10" y="69"/>
                    <a:pt x="10" y="69"/>
                  </a:cubicBezTo>
                  <a:cubicBezTo>
                    <a:pt x="12" y="69"/>
                    <a:pt x="12" y="69"/>
                    <a:pt x="12" y="69"/>
                  </a:cubicBezTo>
                  <a:cubicBezTo>
                    <a:pt x="11" y="67"/>
                    <a:pt x="11" y="67"/>
                    <a:pt x="11" y="67"/>
                  </a:cubicBezTo>
                  <a:cubicBezTo>
                    <a:pt x="10" y="65"/>
                    <a:pt x="10" y="65"/>
                    <a:pt x="10" y="65"/>
                  </a:cubicBezTo>
                  <a:cubicBezTo>
                    <a:pt x="10" y="65"/>
                    <a:pt x="10" y="65"/>
                    <a:pt x="10" y="65"/>
                  </a:cubicBezTo>
                  <a:cubicBezTo>
                    <a:pt x="9" y="64"/>
                    <a:pt x="9" y="64"/>
                    <a:pt x="9" y="64"/>
                  </a:cubicBezTo>
                  <a:cubicBezTo>
                    <a:pt x="10" y="64"/>
                    <a:pt x="10" y="64"/>
                    <a:pt x="10" y="64"/>
                  </a:cubicBezTo>
                  <a:cubicBezTo>
                    <a:pt x="9" y="63"/>
                    <a:pt x="9" y="63"/>
                    <a:pt x="9" y="62"/>
                  </a:cubicBezTo>
                  <a:cubicBezTo>
                    <a:pt x="9" y="61"/>
                    <a:pt x="9" y="61"/>
                    <a:pt x="9" y="61"/>
                  </a:cubicBezTo>
                  <a:cubicBezTo>
                    <a:pt x="10" y="61"/>
                    <a:pt x="10" y="61"/>
                    <a:pt x="10" y="61"/>
                  </a:cubicBezTo>
                  <a:cubicBezTo>
                    <a:pt x="10" y="33"/>
                    <a:pt x="10" y="55"/>
                    <a:pt x="10" y="37"/>
                  </a:cubicBezTo>
                  <a:cubicBezTo>
                    <a:pt x="9" y="37"/>
                    <a:pt x="9" y="37"/>
                    <a:pt x="9" y="37"/>
                  </a:cubicBezTo>
                  <a:cubicBezTo>
                    <a:pt x="8" y="35"/>
                    <a:pt x="8" y="35"/>
                    <a:pt x="8" y="35"/>
                  </a:cubicBezTo>
                  <a:cubicBezTo>
                    <a:pt x="7" y="34"/>
                    <a:pt x="7" y="34"/>
                    <a:pt x="7" y="34"/>
                  </a:cubicBezTo>
                  <a:cubicBezTo>
                    <a:pt x="7" y="33"/>
                    <a:pt x="7" y="33"/>
                    <a:pt x="7" y="32"/>
                  </a:cubicBezTo>
                  <a:cubicBezTo>
                    <a:pt x="7" y="29"/>
                    <a:pt x="7" y="30"/>
                    <a:pt x="7" y="27"/>
                  </a:cubicBezTo>
                  <a:cubicBezTo>
                    <a:pt x="7" y="27"/>
                    <a:pt x="7" y="27"/>
                    <a:pt x="7" y="27"/>
                  </a:cubicBezTo>
                  <a:cubicBezTo>
                    <a:pt x="6" y="27"/>
                    <a:pt x="1" y="23"/>
                    <a:pt x="0" y="23"/>
                  </a:cubicBezTo>
                  <a:cubicBezTo>
                    <a:pt x="0" y="22"/>
                    <a:pt x="0" y="22"/>
                    <a:pt x="0" y="22"/>
                  </a:cubicBezTo>
                  <a:cubicBezTo>
                    <a:pt x="0" y="19"/>
                    <a:pt x="0" y="19"/>
                    <a:pt x="0" y="19"/>
                  </a:cubicBezTo>
                  <a:cubicBezTo>
                    <a:pt x="1" y="18"/>
                    <a:pt x="1" y="18"/>
                    <a:pt x="1" y="18"/>
                  </a:cubicBezTo>
                  <a:cubicBezTo>
                    <a:pt x="2" y="16"/>
                    <a:pt x="1" y="17"/>
                    <a:pt x="2" y="15"/>
                  </a:cubicBezTo>
                  <a:cubicBezTo>
                    <a:pt x="2" y="15"/>
                    <a:pt x="2" y="15"/>
                    <a:pt x="2" y="15"/>
                  </a:cubicBezTo>
                  <a:cubicBezTo>
                    <a:pt x="2" y="15"/>
                    <a:pt x="2" y="15"/>
                    <a:pt x="2" y="15"/>
                  </a:cubicBezTo>
                  <a:cubicBezTo>
                    <a:pt x="3" y="15"/>
                    <a:pt x="3" y="15"/>
                    <a:pt x="3" y="15"/>
                  </a:cubicBezTo>
                  <a:cubicBezTo>
                    <a:pt x="3" y="15"/>
                    <a:pt x="3" y="15"/>
                    <a:pt x="4" y="15"/>
                  </a:cubicBezTo>
                  <a:cubicBezTo>
                    <a:pt x="4" y="15"/>
                    <a:pt x="4" y="15"/>
                    <a:pt x="4" y="15"/>
                  </a:cubicBezTo>
                  <a:cubicBezTo>
                    <a:pt x="4" y="14"/>
                    <a:pt x="4" y="14"/>
                    <a:pt x="4" y="14"/>
                  </a:cubicBezTo>
                  <a:cubicBezTo>
                    <a:pt x="4" y="14"/>
                    <a:pt x="4" y="14"/>
                    <a:pt x="4" y="14"/>
                  </a:cubicBezTo>
                  <a:cubicBezTo>
                    <a:pt x="4" y="13"/>
                    <a:pt x="4" y="13"/>
                    <a:pt x="4" y="13"/>
                  </a:cubicBezTo>
                  <a:cubicBezTo>
                    <a:pt x="4" y="13"/>
                    <a:pt x="4" y="13"/>
                    <a:pt x="4" y="13"/>
                  </a:cubicBezTo>
                  <a:cubicBezTo>
                    <a:pt x="4" y="13"/>
                    <a:pt x="4" y="13"/>
                    <a:pt x="4" y="13"/>
                  </a:cubicBezTo>
                  <a:cubicBezTo>
                    <a:pt x="5" y="12"/>
                    <a:pt x="5" y="12"/>
                    <a:pt x="5" y="12"/>
                  </a:cubicBezTo>
                  <a:cubicBezTo>
                    <a:pt x="5" y="12"/>
                    <a:pt x="5" y="12"/>
                    <a:pt x="5" y="12"/>
                  </a:cubicBezTo>
                  <a:cubicBezTo>
                    <a:pt x="6" y="12"/>
                    <a:pt x="6" y="12"/>
                    <a:pt x="6" y="12"/>
                  </a:cubicBezTo>
                  <a:cubicBezTo>
                    <a:pt x="7" y="11"/>
                    <a:pt x="7" y="11"/>
                    <a:pt x="7" y="11"/>
                  </a:cubicBezTo>
                  <a:cubicBezTo>
                    <a:pt x="7" y="11"/>
                    <a:pt x="7" y="11"/>
                    <a:pt x="7" y="11"/>
                  </a:cubicBezTo>
                  <a:cubicBezTo>
                    <a:pt x="8" y="10"/>
                    <a:pt x="8" y="10"/>
                    <a:pt x="8" y="10"/>
                  </a:cubicBezTo>
                  <a:cubicBezTo>
                    <a:pt x="9" y="10"/>
                    <a:pt x="8" y="10"/>
                    <a:pt x="9" y="10"/>
                  </a:cubicBezTo>
                  <a:cubicBezTo>
                    <a:pt x="10" y="11"/>
                    <a:pt x="10" y="11"/>
                    <a:pt x="10" y="11"/>
                  </a:cubicBezTo>
                  <a:cubicBezTo>
                    <a:pt x="12" y="10"/>
                    <a:pt x="12" y="10"/>
                    <a:pt x="12" y="10"/>
                  </a:cubicBezTo>
                  <a:cubicBezTo>
                    <a:pt x="14" y="11"/>
                    <a:pt x="14" y="11"/>
                    <a:pt x="14" y="11"/>
                  </a:cubicBezTo>
                  <a:cubicBezTo>
                    <a:pt x="15" y="10"/>
                    <a:pt x="16" y="9"/>
                    <a:pt x="17" y="8"/>
                  </a:cubicBezTo>
                  <a:cubicBezTo>
                    <a:pt x="19" y="5"/>
                    <a:pt x="18" y="5"/>
                    <a:pt x="19" y="4"/>
                  </a:cubicBezTo>
                  <a:cubicBezTo>
                    <a:pt x="18" y="2"/>
                    <a:pt x="18" y="2"/>
                    <a:pt x="18" y="2"/>
                  </a:cubicBezTo>
                  <a:cubicBezTo>
                    <a:pt x="18" y="1"/>
                    <a:pt x="18" y="1"/>
                    <a:pt x="18" y="1"/>
                  </a:cubicBezTo>
                  <a:cubicBezTo>
                    <a:pt x="19" y="1"/>
                    <a:pt x="20" y="1"/>
                    <a:pt x="21" y="1"/>
                  </a:cubicBezTo>
                  <a:cubicBezTo>
                    <a:pt x="22" y="0"/>
                    <a:pt x="22" y="0"/>
                    <a:pt x="22" y="0"/>
                  </a:cubicBezTo>
                  <a:cubicBezTo>
                    <a:pt x="22" y="0"/>
                    <a:pt x="22" y="0"/>
                    <a:pt x="22" y="0"/>
                  </a:cubicBezTo>
                  <a:cubicBezTo>
                    <a:pt x="23" y="0"/>
                    <a:pt x="23" y="0"/>
                    <a:pt x="23" y="0"/>
                  </a:cubicBezTo>
                  <a:cubicBezTo>
                    <a:pt x="24" y="0"/>
                    <a:pt x="24" y="0"/>
                    <a:pt x="24" y="0"/>
                  </a:cubicBezTo>
                  <a:cubicBezTo>
                    <a:pt x="27" y="3"/>
                    <a:pt x="27" y="3"/>
                    <a:pt x="28" y="4"/>
                  </a:cubicBezTo>
                  <a:cubicBezTo>
                    <a:pt x="29" y="5"/>
                    <a:pt x="29" y="5"/>
                    <a:pt x="29" y="5"/>
                  </a:cubicBezTo>
                  <a:cubicBezTo>
                    <a:pt x="29" y="5"/>
                    <a:pt x="29" y="5"/>
                    <a:pt x="29" y="5"/>
                  </a:cubicBezTo>
                  <a:cubicBezTo>
                    <a:pt x="30" y="6"/>
                    <a:pt x="30" y="6"/>
                    <a:pt x="30" y="6"/>
                  </a:cubicBezTo>
                  <a:cubicBezTo>
                    <a:pt x="31" y="6"/>
                    <a:pt x="31" y="6"/>
                    <a:pt x="31" y="6"/>
                  </a:cubicBezTo>
                  <a:lnTo>
                    <a:pt x="32" y="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9">
              <a:extLst>
                <a:ext uri="{FF2B5EF4-FFF2-40B4-BE49-F238E27FC236}">
                  <a16:creationId xmlns:a16="http://schemas.microsoft.com/office/drawing/2014/main" id="{AA80039C-2262-4DC4-A294-AAA60D4E28F3}"/>
                </a:ext>
              </a:extLst>
            </p:cNvPr>
            <p:cNvSpPr>
              <a:spLocks/>
            </p:cNvSpPr>
            <p:nvPr/>
          </p:nvSpPr>
          <p:spPr bwMode="auto">
            <a:xfrm>
              <a:off x="8752786" y="8180656"/>
              <a:ext cx="4751" cy="0"/>
            </a:xfrm>
            <a:custGeom>
              <a:avLst/>
              <a:gdLst>
                <a:gd name="T0" fmla="*/ 0 w 1"/>
                <a:gd name="T1" fmla="*/ 0 w 1"/>
                <a:gd name="T2" fmla="*/ 0 w 1"/>
                <a:gd name="T3" fmla="*/ 0 w 1"/>
                <a:gd name="T4" fmla="*/ 0 w 1"/>
                <a:gd name="T5" fmla="*/ 0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0" y="0"/>
                    <a:pt x="0" y="0"/>
                    <a:pt x="0"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30">
              <a:extLst>
                <a:ext uri="{FF2B5EF4-FFF2-40B4-BE49-F238E27FC236}">
                  <a16:creationId xmlns:a16="http://schemas.microsoft.com/office/drawing/2014/main" id="{1829297A-6BF2-4E79-A4EF-FEFB3D152220}"/>
                </a:ext>
              </a:extLst>
            </p:cNvPr>
            <p:cNvSpPr>
              <a:spLocks noEditPoints="1"/>
            </p:cNvSpPr>
            <p:nvPr/>
          </p:nvSpPr>
          <p:spPr bwMode="auto">
            <a:xfrm>
              <a:off x="17025904" y="8793303"/>
              <a:ext cx="56990" cy="47492"/>
            </a:xfrm>
            <a:custGeom>
              <a:avLst/>
              <a:gdLst>
                <a:gd name="T0" fmla="*/ 11 w 14"/>
                <a:gd name="T1" fmla="*/ 1 h 11"/>
                <a:gd name="T2" fmla="*/ 8 w 14"/>
                <a:gd name="T3" fmla="*/ 3 h 11"/>
                <a:gd name="T4" fmla="*/ 8 w 14"/>
                <a:gd name="T5" fmla="*/ 6 h 11"/>
                <a:gd name="T6" fmla="*/ 9 w 14"/>
                <a:gd name="T7" fmla="*/ 7 h 11"/>
                <a:gd name="T8" fmla="*/ 9 w 14"/>
                <a:gd name="T9" fmla="*/ 7 h 11"/>
                <a:gd name="T10" fmla="*/ 8 w 14"/>
                <a:gd name="T11" fmla="*/ 8 h 11"/>
                <a:gd name="T12" fmla="*/ 8 w 14"/>
                <a:gd name="T13" fmla="*/ 8 h 11"/>
                <a:gd name="T14" fmla="*/ 8 w 14"/>
                <a:gd name="T15" fmla="*/ 9 h 11"/>
                <a:gd name="T16" fmla="*/ 7 w 14"/>
                <a:gd name="T17" fmla="*/ 11 h 11"/>
                <a:gd name="T18" fmla="*/ 6 w 14"/>
                <a:gd name="T19" fmla="*/ 11 h 11"/>
                <a:gd name="T20" fmla="*/ 4 w 14"/>
                <a:gd name="T21" fmla="*/ 8 h 11"/>
                <a:gd name="T22" fmla="*/ 3 w 14"/>
                <a:gd name="T23" fmla="*/ 8 h 11"/>
                <a:gd name="T24" fmla="*/ 3 w 14"/>
                <a:gd name="T25" fmla="*/ 8 h 11"/>
                <a:gd name="T26" fmla="*/ 3 w 14"/>
                <a:gd name="T27" fmla="*/ 7 h 11"/>
                <a:gd name="T28" fmla="*/ 2 w 14"/>
                <a:gd name="T29" fmla="*/ 6 h 11"/>
                <a:gd name="T30" fmla="*/ 0 w 14"/>
                <a:gd name="T31" fmla="*/ 5 h 11"/>
                <a:gd name="T32" fmla="*/ 3 w 14"/>
                <a:gd name="T33" fmla="*/ 4 h 11"/>
                <a:gd name="T34" fmla="*/ 11 w 14"/>
                <a:gd name="T35" fmla="*/ 0 h 11"/>
                <a:gd name="T36" fmla="*/ 11 w 14"/>
                <a:gd name="T37" fmla="*/ 0 h 11"/>
                <a:gd name="T38" fmla="*/ 11 w 14"/>
                <a:gd name="T39" fmla="*/ 0 h 11"/>
                <a:gd name="T40" fmla="*/ 11 w 14"/>
                <a:gd name="T41" fmla="*/ 1 h 11"/>
                <a:gd name="T42" fmla="*/ 11 w 14"/>
                <a:gd name="T43" fmla="*/ 1 h 11"/>
                <a:gd name="T44" fmla="*/ 12 w 14"/>
                <a:gd name="T45" fmla="*/ 1 h 11"/>
                <a:gd name="T46" fmla="*/ 14 w 14"/>
                <a:gd name="T47" fmla="*/ 6 h 11"/>
                <a:gd name="T48" fmla="*/ 14 w 14"/>
                <a:gd name="T49" fmla="*/ 7 h 11"/>
                <a:gd name="T50" fmla="*/ 14 w 14"/>
                <a:gd name="T51" fmla="*/ 7 h 11"/>
                <a:gd name="T52" fmla="*/ 14 w 14"/>
                <a:gd name="T53" fmla="*/ 7 h 11"/>
                <a:gd name="T54" fmla="*/ 13 w 14"/>
                <a:gd name="T55" fmla="*/ 7 h 11"/>
                <a:gd name="T56" fmla="*/ 12 w 14"/>
                <a:gd name="T57" fmla="*/ 7 h 11"/>
                <a:gd name="T58" fmla="*/ 11 w 14"/>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 h="11">
                  <a:moveTo>
                    <a:pt x="11" y="1"/>
                  </a:moveTo>
                  <a:cubicBezTo>
                    <a:pt x="10" y="2"/>
                    <a:pt x="8" y="2"/>
                    <a:pt x="8" y="3"/>
                  </a:cubicBezTo>
                  <a:cubicBezTo>
                    <a:pt x="8" y="4"/>
                    <a:pt x="8" y="5"/>
                    <a:pt x="8" y="6"/>
                  </a:cubicBezTo>
                  <a:cubicBezTo>
                    <a:pt x="9" y="6"/>
                    <a:pt x="8" y="6"/>
                    <a:pt x="9" y="7"/>
                  </a:cubicBezTo>
                  <a:cubicBezTo>
                    <a:pt x="9" y="7"/>
                    <a:pt x="9" y="7"/>
                    <a:pt x="9" y="7"/>
                  </a:cubicBezTo>
                  <a:cubicBezTo>
                    <a:pt x="8" y="8"/>
                    <a:pt x="8" y="8"/>
                    <a:pt x="8" y="8"/>
                  </a:cubicBezTo>
                  <a:cubicBezTo>
                    <a:pt x="8" y="8"/>
                    <a:pt x="8" y="8"/>
                    <a:pt x="8" y="8"/>
                  </a:cubicBezTo>
                  <a:cubicBezTo>
                    <a:pt x="8" y="9"/>
                    <a:pt x="8" y="9"/>
                    <a:pt x="8" y="9"/>
                  </a:cubicBezTo>
                  <a:cubicBezTo>
                    <a:pt x="7" y="10"/>
                    <a:pt x="8" y="10"/>
                    <a:pt x="7" y="11"/>
                  </a:cubicBezTo>
                  <a:cubicBezTo>
                    <a:pt x="6" y="11"/>
                    <a:pt x="6" y="11"/>
                    <a:pt x="6" y="11"/>
                  </a:cubicBezTo>
                  <a:cubicBezTo>
                    <a:pt x="5" y="10"/>
                    <a:pt x="5" y="9"/>
                    <a:pt x="4" y="8"/>
                  </a:cubicBezTo>
                  <a:cubicBezTo>
                    <a:pt x="3" y="8"/>
                    <a:pt x="3" y="8"/>
                    <a:pt x="3" y="8"/>
                  </a:cubicBezTo>
                  <a:cubicBezTo>
                    <a:pt x="3" y="8"/>
                    <a:pt x="3" y="8"/>
                    <a:pt x="3" y="8"/>
                  </a:cubicBezTo>
                  <a:cubicBezTo>
                    <a:pt x="3" y="7"/>
                    <a:pt x="3" y="7"/>
                    <a:pt x="3" y="7"/>
                  </a:cubicBezTo>
                  <a:cubicBezTo>
                    <a:pt x="2" y="6"/>
                    <a:pt x="2" y="7"/>
                    <a:pt x="2" y="6"/>
                  </a:cubicBezTo>
                  <a:cubicBezTo>
                    <a:pt x="0" y="4"/>
                    <a:pt x="1" y="6"/>
                    <a:pt x="0" y="5"/>
                  </a:cubicBezTo>
                  <a:cubicBezTo>
                    <a:pt x="2" y="5"/>
                    <a:pt x="1" y="5"/>
                    <a:pt x="3" y="4"/>
                  </a:cubicBezTo>
                  <a:cubicBezTo>
                    <a:pt x="8" y="2"/>
                    <a:pt x="5" y="2"/>
                    <a:pt x="11" y="0"/>
                  </a:cubicBezTo>
                  <a:cubicBezTo>
                    <a:pt x="11" y="0"/>
                    <a:pt x="11" y="0"/>
                    <a:pt x="11" y="0"/>
                  </a:cubicBezTo>
                  <a:cubicBezTo>
                    <a:pt x="11" y="0"/>
                    <a:pt x="11" y="0"/>
                    <a:pt x="11" y="0"/>
                  </a:cubicBezTo>
                  <a:cubicBezTo>
                    <a:pt x="11" y="1"/>
                    <a:pt x="11" y="1"/>
                    <a:pt x="11" y="1"/>
                  </a:cubicBezTo>
                  <a:close/>
                  <a:moveTo>
                    <a:pt x="11" y="1"/>
                  </a:moveTo>
                  <a:cubicBezTo>
                    <a:pt x="12" y="1"/>
                    <a:pt x="12" y="1"/>
                    <a:pt x="12" y="1"/>
                  </a:cubicBezTo>
                  <a:cubicBezTo>
                    <a:pt x="14" y="3"/>
                    <a:pt x="14" y="4"/>
                    <a:pt x="14" y="6"/>
                  </a:cubicBezTo>
                  <a:cubicBezTo>
                    <a:pt x="14" y="7"/>
                    <a:pt x="14" y="7"/>
                    <a:pt x="14" y="7"/>
                  </a:cubicBezTo>
                  <a:cubicBezTo>
                    <a:pt x="14" y="7"/>
                    <a:pt x="14" y="7"/>
                    <a:pt x="14" y="7"/>
                  </a:cubicBezTo>
                  <a:cubicBezTo>
                    <a:pt x="14" y="7"/>
                    <a:pt x="14" y="7"/>
                    <a:pt x="14" y="7"/>
                  </a:cubicBezTo>
                  <a:cubicBezTo>
                    <a:pt x="13" y="7"/>
                    <a:pt x="13" y="7"/>
                    <a:pt x="13" y="7"/>
                  </a:cubicBezTo>
                  <a:cubicBezTo>
                    <a:pt x="12" y="7"/>
                    <a:pt x="13" y="7"/>
                    <a:pt x="12" y="7"/>
                  </a:cubicBezTo>
                  <a:cubicBezTo>
                    <a:pt x="11" y="3"/>
                    <a:pt x="11" y="4"/>
                    <a:pt x="1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31">
              <a:extLst>
                <a:ext uri="{FF2B5EF4-FFF2-40B4-BE49-F238E27FC236}">
                  <a16:creationId xmlns:a16="http://schemas.microsoft.com/office/drawing/2014/main" id="{DFB5FEBB-77FB-42C8-B005-BEDB8F618E7E}"/>
                </a:ext>
              </a:extLst>
            </p:cNvPr>
            <p:cNvSpPr>
              <a:spLocks/>
            </p:cNvSpPr>
            <p:nvPr/>
          </p:nvSpPr>
          <p:spPr bwMode="auto">
            <a:xfrm>
              <a:off x="8439338" y="9481939"/>
              <a:ext cx="565157" cy="636394"/>
            </a:xfrm>
            <a:custGeom>
              <a:avLst/>
              <a:gdLst>
                <a:gd name="T0" fmla="*/ 118 w 136"/>
                <a:gd name="T1" fmla="*/ 110 h 153"/>
                <a:gd name="T2" fmla="*/ 78 w 136"/>
                <a:gd name="T3" fmla="*/ 145 h 153"/>
                <a:gd name="T4" fmla="*/ 66 w 136"/>
                <a:gd name="T5" fmla="*/ 143 h 153"/>
                <a:gd name="T6" fmla="*/ 64 w 136"/>
                <a:gd name="T7" fmla="*/ 143 h 153"/>
                <a:gd name="T8" fmla="*/ 56 w 136"/>
                <a:gd name="T9" fmla="*/ 145 h 153"/>
                <a:gd name="T10" fmla="*/ 38 w 136"/>
                <a:gd name="T11" fmla="*/ 140 h 153"/>
                <a:gd name="T12" fmla="*/ 32 w 136"/>
                <a:gd name="T13" fmla="*/ 146 h 153"/>
                <a:gd name="T14" fmla="*/ 29 w 136"/>
                <a:gd name="T15" fmla="*/ 150 h 153"/>
                <a:gd name="T16" fmla="*/ 20 w 136"/>
                <a:gd name="T17" fmla="*/ 148 h 153"/>
                <a:gd name="T18" fmla="*/ 17 w 136"/>
                <a:gd name="T19" fmla="*/ 140 h 153"/>
                <a:gd name="T20" fmla="*/ 12 w 136"/>
                <a:gd name="T21" fmla="*/ 130 h 153"/>
                <a:gd name="T22" fmla="*/ 13 w 136"/>
                <a:gd name="T23" fmla="*/ 126 h 153"/>
                <a:gd name="T24" fmla="*/ 10 w 136"/>
                <a:gd name="T25" fmla="*/ 123 h 153"/>
                <a:gd name="T26" fmla="*/ 10 w 136"/>
                <a:gd name="T27" fmla="*/ 120 h 153"/>
                <a:gd name="T28" fmla="*/ 12 w 136"/>
                <a:gd name="T29" fmla="*/ 118 h 153"/>
                <a:gd name="T30" fmla="*/ 10 w 136"/>
                <a:gd name="T31" fmla="*/ 115 h 153"/>
                <a:gd name="T32" fmla="*/ 7 w 136"/>
                <a:gd name="T33" fmla="*/ 106 h 153"/>
                <a:gd name="T34" fmla="*/ 3 w 136"/>
                <a:gd name="T35" fmla="*/ 94 h 153"/>
                <a:gd name="T36" fmla="*/ 1 w 136"/>
                <a:gd name="T37" fmla="*/ 87 h 153"/>
                <a:gd name="T38" fmla="*/ 1 w 136"/>
                <a:gd name="T39" fmla="*/ 85 h 153"/>
                <a:gd name="T40" fmla="*/ 7 w 136"/>
                <a:gd name="T41" fmla="*/ 79 h 153"/>
                <a:gd name="T42" fmla="*/ 9 w 136"/>
                <a:gd name="T43" fmla="*/ 76 h 153"/>
                <a:gd name="T44" fmla="*/ 5 w 136"/>
                <a:gd name="T45" fmla="*/ 74 h 153"/>
                <a:gd name="T46" fmla="*/ 5 w 136"/>
                <a:gd name="T47" fmla="*/ 63 h 153"/>
                <a:gd name="T48" fmla="*/ 4 w 136"/>
                <a:gd name="T49" fmla="*/ 57 h 153"/>
                <a:gd name="T50" fmla="*/ 7 w 136"/>
                <a:gd name="T51" fmla="*/ 52 h 153"/>
                <a:gd name="T52" fmla="*/ 7 w 136"/>
                <a:gd name="T53" fmla="*/ 48 h 153"/>
                <a:gd name="T54" fmla="*/ 8 w 136"/>
                <a:gd name="T55" fmla="*/ 34 h 153"/>
                <a:gd name="T56" fmla="*/ 0 w 136"/>
                <a:gd name="T57" fmla="*/ 14 h 153"/>
                <a:gd name="T58" fmla="*/ 10 w 136"/>
                <a:gd name="T59" fmla="*/ 16 h 153"/>
                <a:gd name="T60" fmla="*/ 18 w 136"/>
                <a:gd name="T61" fmla="*/ 11 h 153"/>
                <a:gd name="T62" fmla="*/ 26 w 136"/>
                <a:gd name="T63" fmla="*/ 7 h 153"/>
                <a:gd name="T64" fmla="*/ 44 w 136"/>
                <a:gd name="T65" fmla="*/ 0 h 153"/>
                <a:gd name="T66" fmla="*/ 47 w 136"/>
                <a:gd name="T67" fmla="*/ 0 h 153"/>
                <a:gd name="T68" fmla="*/ 48 w 136"/>
                <a:gd name="T69" fmla="*/ 2 h 153"/>
                <a:gd name="T70" fmla="*/ 47 w 136"/>
                <a:gd name="T71" fmla="*/ 9 h 153"/>
                <a:gd name="T72" fmla="*/ 48 w 136"/>
                <a:gd name="T73" fmla="*/ 17 h 153"/>
                <a:gd name="T74" fmla="*/ 48 w 136"/>
                <a:gd name="T75" fmla="*/ 19 h 153"/>
                <a:gd name="T76" fmla="*/ 50 w 136"/>
                <a:gd name="T77" fmla="*/ 22 h 153"/>
                <a:gd name="T78" fmla="*/ 51 w 136"/>
                <a:gd name="T79" fmla="*/ 23 h 153"/>
                <a:gd name="T80" fmla="*/ 58 w 136"/>
                <a:gd name="T81" fmla="*/ 31 h 153"/>
                <a:gd name="T82" fmla="*/ 70 w 136"/>
                <a:gd name="T83" fmla="*/ 33 h 153"/>
                <a:gd name="T84" fmla="*/ 74 w 136"/>
                <a:gd name="T85" fmla="*/ 33 h 153"/>
                <a:gd name="T86" fmla="*/ 84 w 136"/>
                <a:gd name="T87" fmla="*/ 39 h 153"/>
                <a:gd name="T88" fmla="*/ 91 w 136"/>
                <a:gd name="T89" fmla="*/ 43 h 153"/>
                <a:gd name="T90" fmla="*/ 103 w 136"/>
                <a:gd name="T91" fmla="*/ 50 h 153"/>
                <a:gd name="T92" fmla="*/ 104 w 136"/>
                <a:gd name="T93" fmla="*/ 52 h 153"/>
                <a:gd name="T94" fmla="*/ 101 w 136"/>
                <a:gd name="T95" fmla="*/ 61 h 153"/>
                <a:gd name="T96" fmla="*/ 127 w 136"/>
                <a:gd name="T97" fmla="*/ 75 h 153"/>
                <a:gd name="T98" fmla="*/ 127 w 136"/>
                <a:gd name="T99" fmla="*/ 87 h 153"/>
                <a:gd name="T100" fmla="*/ 133 w 136"/>
                <a:gd name="T101" fmla="*/ 90 h 153"/>
                <a:gd name="T102" fmla="*/ 136 w 136"/>
                <a:gd name="T103" fmla="*/ 98 h 153"/>
                <a:gd name="T104" fmla="*/ 134 w 136"/>
                <a:gd name="T105" fmla="*/ 107 h 153"/>
                <a:gd name="T106" fmla="*/ 132 w 136"/>
                <a:gd name="T107" fmla="*/ 119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6" h="153">
                  <a:moveTo>
                    <a:pt x="129" y="121"/>
                  </a:moveTo>
                  <a:cubicBezTo>
                    <a:pt x="129" y="118"/>
                    <a:pt x="129" y="119"/>
                    <a:pt x="129" y="117"/>
                  </a:cubicBezTo>
                  <a:cubicBezTo>
                    <a:pt x="128" y="116"/>
                    <a:pt x="128" y="116"/>
                    <a:pt x="128" y="116"/>
                  </a:cubicBezTo>
                  <a:cubicBezTo>
                    <a:pt x="122" y="112"/>
                    <a:pt x="128" y="116"/>
                    <a:pt x="118" y="110"/>
                  </a:cubicBezTo>
                  <a:cubicBezTo>
                    <a:pt x="100" y="110"/>
                    <a:pt x="106" y="111"/>
                    <a:pt x="88" y="114"/>
                  </a:cubicBezTo>
                  <a:cubicBezTo>
                    <a:pt x="86" y="120"/>
                    <a:pt x="87" y="118"/>
                    <a:pt x="82" y="125"/>
                  </a:cubicBezTo>
                  <a:cubicBezTo>
                    <a:pt x="82" y="129"/>
                    <a:pt x="82" y="128"/>
                    <a:pt x="82" y="131"/>
                  </a:cubicBezTo>
                  <a:cubicBezTo>
                    <a:pt x="82" y="132"/>
                    <a:pt x="79" y="144"/>
                    <a:pt x="78" y="145"/>
                  </a:cubicBezTo>
                  <a:cubicBezTo>
                    <a:pt x="78" y="145"/>
                    <a:pt x="78" y="145"/>
                    <a:pt x="77" y="144"/>
                  </a:cubicBezTo>
                  <a:cubicBezTo>
                    <a:pt x="77" y="144"/>
                    <a:pt x="76" y="143"/>
                    <a:pt x="76" y="142"/>
                  </a:cubicBezTo>
                  <a:cubicBezTo>
                    <a:pt x="76" y="142"/>
                    <a:pt x="67" y="143"/>
                    <a:pt x="67" y="143"/>
                  </a:cubicBezTo>
                  <a:cubicBezTo>
                    <a:pt x="66" y="143"/>
                    <a:pt x="66" y="143"/>
                    <a:pt x="66" y="143"/>
                  </a:cubicBezTo>
                  <a:cubicBezTo>
                    <a:pt x="66" y="143"/>
                    <a:pt x="66" y="143"/>
                    <a:pt x="66" y="143"/>
                  </a:cubicBezTo>
                  <a:cubicBezTo>
                    <a:pt x="65" y="143"/>
                    <a:pt x="65" y="143"/>
                    <a:pt x="65" y="143"/>
                  </a:cubicBezTo>
                  <a:cubicBezTo>
                    <a:pt x="65" y="143"/>
                    <a:pt x="65" y="143"/>
                    <a:pt x="65" y="143"/>
                  </a:cubicBezTo>
                  <a:cubicBezTo>
                    <a:pt x="64" y="143"/>
                    <a:pt x="64" y="143"/>
                    <a:pt x="64" y="143"/>
                  </a:cubicBezTo>
                  <a:cubicBezTo>
                    <a:pt x="63" y="143"/>
                    <a:pt x="63" y="143"/>
                    <a:pt x="63" y="143"/>
                  </a:cubicBezTo>
                  <a:cubicBezTo>
                    <a:pt x="59" y="151"/>
                    <a:pt x="60" y="149"/>
                    <a:pt x="60" y="152"/>
                  </a:cubicBezTo>
                  <a:cubicBezTo>
                    <a:pt x="59" y="152"/>
                    <a:pt x="59" y="152"/>
                    <a:pt x="59" y="152"/>
                  </a:cubicBezTo>
                  <a:cubicBezTo>
                    <a:pt x="59" y="151"/>
                    <a:pt x="57" y="147"/>
                    <a:pt x="56" y="145"/>
                  </a:cubicBezTo>
                  <a:cubicBezTo>
                    <a:pt x="51" y="143"/>
                    <a:pt x="47" y="144"/>
                    <a:pt x="43" y="144"/>
                  </a:cubicBezTo>
                  <a:cubicBezTo>
                    <a:pt x="42" y="143"/>
                    <a:pt x="40" y="141"/>
                    <a:pt x="40" y="141"/>
                  </a:cubicBezTo>
                  <a:cubicBezTo>
                    <a:pt x="39" y="140"/>
                    <a:pt x="39" y="140"/>
                    <a:pt x="39" y="140"/>
                  </a:cubicBezTo>
                  <a:cubicBezTo>
                    <a:pt x="38" y="140"/>
                    <a:pt x="38" y="140"/>
                    <a:pt x="38" y="140"/>
                  </a:cubicBezTo>
                  <a:cubicBezTo>
                    <a:pt x="38" y="140"/>
                    <a:pt x="38" y="140"/>
                    <a:pt x="38" y="140"/>
                  </a:cubicBezTo>
                  <a:cubicBezTo>
                    <a:pt x="38" y="142"/>
                    <a:pt x="37" y="143"/>
                    <a:pt x="37" y="144"/>
                  </a:cubicBezTo>
                  <a:cubicBezTo>
                    <a:pt x="35" y="144"/>
                    <a:pt x="34" y="145"/>
                    <a:pt x="33" y="145"/>
                  </a:cubicBezTo>
                  <a:cubicBezTo>
                    <a:pt x="32" y="146"/>
                    <a:pt x="32" y="146"/>
                    <a:pt x="32" y="146"/>
                  </a:cubicBezTo>
                  <a:cubicBezTo>
                    <a:pt x="32" y="147"/>
                    <a:pt x="32" y="146"/>
                    <a:pt x="32" y="147"/>
                  </a:cubicBezTo>
                  <a:cubicBezTo>
                    <a:pt x="30" y="149"/>
                    <a:pt x="30" y="149"/>
                    <a:pt x="30" y="149"/>
                  </a:cubicBezTo>
                  <a:cubicBezTo>
                    <a:pt x="29" y="149"/>
                    <a:pt x="29" y="149"/>
                    <a:pt x="29" y="149"/>
                  </a:cubicBezTo>
                  <a:cubicBezTo>
                    <a:pt x="29" y="150"/>
                    <a:pt x="29" y="150"/>
                    <a:pt x="29" y="150"/>
                  </a:cubicBezTo>
                  <a:cubicBezTo>
                    <a:pt x="28" y="151"/>
                    <a:pt x="28" y="152"/>
                    <a:pt x="27" y="152"/>
                  </a:cubicBezTo>
                  <a:cubicBezTo>
                    <a:pt x="22" y="153"/>
                    <a:pt x="22" y="153"/>
                    <a:pt x="21" y="153"/>
                  </a:cubicBezTo>
                  <a:cubicBezTo>
                    <a:pt x="20" y="153"/>
                    <a:pt x="20" y="153"/>
                    <a:pt x="20" y="152"/>
                  </a:cubicBezTo>
                  <a:cubicBezTo>
                    <a:pt x="19" y="152"/>
                    <a:pt x="20" y="150"/>
                    <a:pt x="20" y="148"/>
                  </a:cubicBezTo>
                  <a:cubicBezTo>
                    <a:pt x="19" y="147"/>
                    <a:pt x="19" y="147"/>
                    <a:pt x="19" y="147"/>
                  </a:cubicBezTo>
                  <a:cubicBezTo>
                    <a:pt x="19" y="145"/>
                    <a:pt x="19" y="144"/>
                    <a:pt x="18" y="143"/>
                  </a:cubicBezTo>
                  <a:cubicBezTo>
                    <a:pt x="17" y="142"/>
                    <a:pt x="17" y="142"/>
                    <a:pt x="17" y="142"/>
                  </a:cubicBezTo>
                  <a:cubicBezTo>
                    <a:pt x="17" y="141"/>
                    <a:pt x="17" y="141"/>
                    <a:pt x="17" y="140"/>
                  </a:cubicBezTo>
                  <a:cubicBezTo>
                    <a:pt x="16" y="138"/>
                    <a:pt x="16" y="138"/>
                    <a:pt x="16" y="138"/>
                  </a:cubicBezTo>
                  <a:cubicBezTo>
                    <a:pt x="16" y="135"/>
                    <a:pt x="16" y="136"/>
                    <a:pt x="16" y="134"/>
                  </a:cubicBezTo>
                  <a:cubicBezTo>
                    <a:pt x="14" y="132"/>
                    <a:pt x="15" y="133"/>
                    <a:pt x="13" y="130"/>
                  </a:cubicBezTo>
                  <a:cubicBezTo>
                    <a:pt x="12" y="130"/>
                    <a:pt x="12" y="130"/>
                    <a:pt x="12" y="130"/>
                  </a:cubicBezTo>
                  <a:cubicBezTo>
                    <a:pt x="12" y="129"/>
                    <a:pt x="12" y="129"/>
                    <a:pt x="12" y="129"/>
                  </a:cubicBezTo>
                  <a:cubicBezTo>
                    <a:pt x="12" y="129"/>
                    <a:pt x="12" y="128"/>
                    <a:pt x="12" y="127"/>
                  </a:cubicBezTo>
                  <a:cubicBezTo>
                    <a:pt x="13" y="126"/>
                    <a:pt x="13" y="126"/>
                    <a:pt x="13" y="126"/>
                  </a:cubicBezTo>
                  <a:cubicBezTo>
                    <a:pt x="13" y="126"/>
                    <a:pt x="13" y="126"/>
                    <a:pt x="13" y="126"/>
                  </a:cubicBezTo>
                  <a:cubicBezTo>
                    <a:pt x="13" y="126"/>
                    <a:pt x="13" y="126"/>
                    <a:pt x="13" y="126"/>
                  </a:cubicBezTo>
                  <a:cubicBezTo>
                    <a:pt x="12" y="125"/>
                    <a:pt x="11" y="125"/>
                    <a:pt x="10" y="124"/>
                  </a:cubicBezTo>
                  <a:cubicBezTo>
                    <a:pt x="10" y="124"/>
                    <a:pt x="10" y="124"/>
                    <a:pt x="10" y="124"/>
                  </a:cubicBezTo>
                  <a:cubicBezTo>
                    <a:pt x="10" y="123"/>
                    <a:pt x="10" y="123"/>
                    <a:pt x="10" y="123"/>
                  </a:cubicBezTo>
                  <a:cubicBezTo>
                    <a:pt x="10" y="123"/>
                    <a:pt x="10" y="123"/>
                    <a:pt x="10" y="122"/>
                  </a:cubicBezTo>
                  <a:cubicBezTo>
                    <a:pt x="10" y="121"/>
                    <a:pt x="10" y="121"/>
                    <a:pt x="10" y="121"/>
                  </a:cubicBezTo>
                  <a:cubicBezTo>
                    <a:pt x="10" y="120"/>
                    <a:pt x="10" y="120"/>
                    <a:pt x="10" y="120"/>
                  </a:cubicBezTo>
                  <a:cubicBezTo>
                    <a:pt x="10" y="120"/>
                    <a:pt x="10" y="120"/>
                    <a:pt x="10" y="120"/>
                  </a:cubicBezTo>
                  <a:cubicBezTo>
                    <a:pt x="10" y="120"/>
                    <a:pt x="10" y="120"/>
                    <a:pt x="10" y="120"/>
                  </a:cubicBezTo>
                  <a:cubicBezTo>
                    <a:pt x="10" y="119"/>
                    <a:pt x="10" y="119"/>
                    <a:pt x="10" y="119"/>
                  </a:cubicBezTo>
                  <a:cubicBezTo>
                    <a:pt x="11" y="119"/>
                    <a:pt x="11" y="119"/>
                    <a:pt x="11" y="119"/>
                  </a:cubicBezTo>
                  <a:cubicBezTo>
                    <a:pt x="12" y="118"/>
                    <a:pt x="12" y="118"/>
                    <a:pt x="12" y="118"/>
                  </a:cubicBezTo>
                  <a:cubicBezTo>
                    <a:pt x="12" y="117"/>
                    <a:pt x="12" y="117"/>
                    <a:pt x="12" y="117"/>
                  </a:cubicBezTo>
                  <a:cubicBezTo>
                    <a:pt x="12" y="117"/>
                    <a:pt x="12" y="117"/>
                    <a:pt x="12" y="117"/>
                  </a:cubicBezTo>
                  <a:cubicBezTo>
                    <a:pt x="10" y="116"/>
                    <a:pt x="10" y="116"/>
                    <a:pt x="10" y="116"/>
                  </a:cubicBezTo>
                  <a:cubicBezTo>
                    <a:pt x="10" y="115"/>
                    <a:pt x="10" y="115"/>
                    <a:pt x="10" y="115"/>
                  </a:cubicBezTo>
                  <a:cubicBezTo>
                    <a:pt x="11" y="115"/>
                    <a:pt x="12" y="113"/>
                    <a:pt x="13" y="112"/>
                  </a:cubicBezTo>
                  <a:cubicBezTo>
                    <a:pt x="13" y="112"/>
                    <a:pt x="13" y="112"/>
                    <a:pt x="13" y="112"/>
                  </a:cubicBezTo>
                  <a:cubicBezTo>
                    <a:pt x="13" y="111"/>
                    <a:pt x="13" y="111"/>
                    <a:pt x="13" y="111"/>
                  </a:cubicBezTo>
                  <a:cubicBezTo>
                    <a:pt x="11" y="110"/>
                    <a:pt x="8" y="108"/>
                    <a:pt x="7" y="106"/>
                  </a:cubicBezTo>
                  <a:cubicBezTo>
                    <a:pt x="7" y="105"/>
                    <a:pt x="7" y="101"/>
                    <a:pt x="5" y="97"/>
                  </a:cubicBezTo>
                  <a:cubicBezTo>
                    <a:pt x="6" y="96"/>
                    <a:pt x="6" y="96"/>
                    <a:pt x="6" y="96"/>
                  </a:cubicBezTo>
                  <a:cubicBezTo>
                    <a:pt x="6" y="96"/>
                    <a:pt x="6" y="96"/>
                    <a:pt x="6" y="96"/>
                  </a:cubicBezTo>
                  <a:cubicBezTo>
                    <a:pt x="5" y="95"/>
                    <a:pt x="4" y="95"/>
                    <a:pt x="3" y="94"/>
                  </a:cubicBezTo>
                  <a:cubicBezTo>
                    <a:pt x="3" y="92"/>
                    <a:pt x="3" y="92"/>
                    <a:pt x="3" y="92"/>
                  </a:cubicBezTo>
                  <a:cubicBezTo>
                    <a:pt x="1" y="91"/>
                    <a:pt x="1" y="91"/>
                    <a:pt x="1" y="91"/>
                  </a:cubicBezTo>
                  <a:cubicBezTo>
                    <a:pt x="1" y="89"/>
                    <a:pt x="1" y="89"/>
                    <a:pt x="1" y="88"/>
                  </a:cubicBezTo>
                  <a:cubicBezTo>
                    <a:pt x="1" y="87"/>
                    <a:pt x="1" y="87"/>
                    <a:pt x="1" y="87"/>
                  </a:cubicBezTo>
                  <a:cubicBezTo>
                    <a:pt x="0" y="87"/>
                    <a:pt x="0" y="87"/>
                    <a:pt x="0" y="87"/>
                  </a:cubicBezTo>
                  <a:cubicBezTo>
                    <a:pt x="0" y="86"/>
                    <a:pt x="0" y="86"/>
                    <a:pt x="0" y="86"/>
                  </a:cubicBezTo>
                  <a:cubicBezTo>
                    <a:pt x="0" y="86"/>
                    <a:pt x="0" y="86"/>
                    <a:pt x="0" y="86"/>
                  </a:cubicBezTo>
                  <a:cubicBezTo>
                    <a:pt x="1" y="85"/>
                    <a:pt x="1" y="85"/>
                    <a:pt x="1" y="85"/>
                  </a:cubicBezTo>
                  <a:cubicBezTo>
                    <a:pt x="2" y="84"/>
                    <a:pt x="2" y="84"/>
                    <a:pt x="2" y="84"/>
                  </a:cubicBezTo>
                  <a:cubicBezTo>
                    <a:pt x="2" y="84"/>
                    <a:pt x="2" y="84"/>
                    <a:pt x="2" y="84"/>
                  </a:cubicBezTo>
                  <a:cubicBezTo>
                    <a:pt x="4" y="82"/>
                    <a:pt x="4" y="81"/>
                    <a:pt x="6" y="79"/>
                  </a:cubicBezTo>
                  <a:cubicBezTo>
                    <a:pt x="7" y="79"/>
                    <a:pt x="7" y="79"/>
                    <a:pt x="7" y="79"/>
                  </a:cubicBezTo>
                  <a:cubicBezTo>
                    <a:pt x="7" y="78"/>
                    <a:pt x="7" y="78"/>
                    <a:pt x="7" y="77"/>
                  </a:cubicBezTo>
                  <a:cubicBezTo>
                    <a:pt x="7" y="77"/>
                    <a:pt x="7" y="77"/>
                    <a:pt x="7" y="77"/>
                  </a:cubicBezTo>
                  <a:cubicBezTo>
                    <a:pt x="8" y="76"/>
                    <a:pt x="8" y="76"/>
                    <a:pt x="9" y="76"/>
                  </a:cubicBezTo>
                  <a:cubicBezTo>
                    <a:pt x="9" y="76"/>
                    <a:pt x="9" y="76"/>
                    <a:pt x="9" y="76"/>
                  </a:cubicBezTo>
                  <a:cubicBezTo>
                    <a:pt x="9" y="75"/>
                    <a:pt x="9" y="75"/>
                    <a:pt x="9" y="75"/>
                  </a:cubicBezTo>
                  <a:cubicBezTo>
                    <a:pt x="8" y="75"/>
                    <a:pt x="8" y="75"/>
                    <a:pt x="8" y="75"/>
                  </a:cubicBezTo>
                  <a:cubicBezTo>
                    <a:pt x="6" y="74"/>
                    <a:pt x="6" y="74"/>
                    <a:pt x="6" y="74"/>
                  </a:cubicBezTo>
                  <a:cubicBezTo>
                    <a:pt x="5" y="74"/>
                    <a:pt x="5" y="74"/>
                    <a:pt x="5" y="74"/>
                  </a:cubicBezTo>
                  <a:cubicBezTo>
                    <a:pt x="5" y="74"/>
                    <a:pt x="5" y="74"/>
                    <a:pt x="5" y="73"/>
                  </a:cubicBezTo>
                  <a:cubicBezTo>
                    <a:pt x="4" y="72"/>
                    <a:pt x="3" y="69"/>
                    <a:pt x="2" y="67"/>
                  </a:cubicBezTo>
                  <a:cubicBezTo>
                    <a:pt x="2" y="67"/>
                    <a:pt x="2" y="67"/>
                    <a:pt x="2" y="67"/>
                  </a:cubicBezTo>
                  <a:cubicBezTo>
                    <a:pt x="4" y="64"/>
                    <a:pt x="4" y="64"/>
                    <a:pt x="5" y="63"/>
                  </a:cubicBezTo>
                  <a:cubicBezTo>
                    <a:pt x="5" y="62"/>
                    <a:pt x="5" y="62"/>
                    <a:pt x="5" y="62"/>
                  </a:cubicBezTo>
                  <a:cubicBezTo>
                    <a:pt x="4" y="61"/>
                    <a:pt x="3" y="61"/>
                    <a:pt x="3" y="60"/>
                  </a:cubicBezTo>
                  <a:cubicBezTo>
                    <a:pt x="3" y="59"/>
                    <a:pt x="3" y="59"/>
                    <a:pt x="3" y="58"/>
                  </a:cubicBezTo>
                  <a:cubicBezTo>
                    <a:pt x="4" y="57"/>
                    <a:pt x="4" y="57"/>
                    <a:pt x="4" y="57"/>
                  </a:cubicBezTo>
                  <a:cubicBezTo>
                    <a:pt x="4" y="56"/>
                    <a:pt x="4" y="56"/>
                    <a:pt x="4" y="55"/>
                  </a:cubicBezTo>
                  <a:cubicBezTo>
                    <a:pt x="5" y="55"/>
                    <a:pt x="5" y="55"/>
                    <a:pt x="6" y="54"/>
                  </a:cubicBezTo>
                  <a:cubicBezTo>
                    <a:pt x="7" y="53"/>
                    <a:pt x="6" y="53"/>
                    <a:pt x="7" y="53"/>
                  </a:cubicBezTo>
                  <a:cubicBezTo>
                    <a:pt x="7" y="52"/>
                    <a:pt x="7" y="52"/>
                    <a:pt x="7" y="52"/>
                  </a:cubicBezTo>
                  <a:cubicBezTo>
                    <a:pt x="7" y="51"/>
                    <a:pt x="7" y="51"/>
                    <a:pt x="7" y="51"/>
                  </a:cubicBezTo>
                  <a:cubicBezTo>
                    <a:pt x="8" y="51"/>
                    <a:pt x="8" y="51"/>
                    <a:pt x="8" y="51"/>
                  </a:cubicBezTo>
                  <a:cubicBezTo>
                    <a:pt x="8" y="50"/>
                    <a:pt x="8" y="50"/>
                    <a:pt x="8" y="50"/>
                  </a:cubicBezTo>
                  <a:cubicBezTo>
                    <a:pt x="8" y="50"/>
                    <a:pt x="8" y="49"/>
                    <a:pt x="7" y="48"/>
                  </a:cubicBezTo>
                  <a:cubicBezTo>
                    <a:pt x="7" y="46"/>
                    <a:pt x="7" y="46"/>
                    <a:pt x="6" y="45"/>
                  </a:cubicBezTo>
                  <a:cubicBezTo>
                    <a:pt x="6" y="44"/>
                    <a:pt x="6" y="45"/>
                    <a:pt x="7" y="44"/>
                  </a:cubicBezTo>
                  <a:cubicBezTo>
                    <a:pt x="8" y="41"/>
                    <a:pt x="7" y="40"/>
                    <a:pt x="7" y="36"/>
                  </a:cubicBezTo>
                  <a:cubicBezTo>
                    <a:pt x="8" y="35"/>
                    <a:pt x="8" y="35"/>
                    <a:pt x="8" y="34"/>
                  </a:cubicBezTo>
                  <a:cubicBezTo>
                    <a:pt x="9" y="34"/>
                    <a:pt x="9" y="34"/>
                    <a:pt x="10" y="33"/>
                  </a:cubicBezTo>
                  <a:cubicBezTo>
                    <a:pt x="10" y="33"/>
                    <a:pt x="10" y="33"/>
                    <a:pt x="10" y="33"/>
                  </a:cubicBezTo>
                  <a:cubicBezTo>
                    <a:pt x="10" y="32"/>
                    <a:pt x="10" y="32"/>
                    <a:pt x="11" y="31"/>
                  </a:cubicBezTo>
                  <a:cubicBezTo>
                    <a:pt x="4" y="20"/>
                    <a:pt x="3" y="18"/>
                    <a:pt x="0" y="14"/>
                  </a:cubicBezTo>
                  <a:cubicBezTo>
                    <a:pt x="5" y="14"/>
                    <a:pt x="4" y="14"/>
                    <a:pt x="9" y="14"/>
                  </a:cubicBezTo>
                  <a:cubicBezTo>
                    <a:pt x="9" y="15"/>
                    <a:pt x="9" y="15"/>
                    <a:pt x="9" y="15"/>
                  </a:cubicBezTo>
                  <a:cubicBezTo>
                    <a:pt x="10" y="15"/>
                    <a:pt x="10" y="15"/>
                    <a:pt x="10" y="15"/>
                  </a:cubicBezTo>
                  <a:cubicBezTo>
                    <a:pt x="10" y="16"/>
                    <a:pt x="10" y="16"/>
                    <a:pt x="10" y="16"/>
                  </a:cubicBezTo>
                  <a:cubicBezTo>
                    <a:pt x="11" y="16"/>
                    <a:pt x="10" y="16"/>
                    <a:pt x="11" y="16"/>
                  </a:cubicBezTo>
                  <a:cubicBezTo>
                    <a:pt x="13" y="15"/>
                    <a:pt x="13" y="15"/>
                    <a:pt x="15" y="14"/>
                  </a:cubicBezTo>
                  <a:cubicBezTo>
                    <a:pt x="17" y="12"/>
                    <a:pt x="15" y="14"/>
                    <a:pt x="17" y="11"/>
                  </a:cubicBezTo>
                  <a:cubicBezTo>
                    <a:pt x="18" y="11"/>
                    <a:pt x="18" y="11"/>
                    <a:pt x="18" y="11"/>
                  </a:cubicBezTo>
                  <a:cubicBezTo>
                    <a:pt x="20" y="10"/>
                    <a:pt x="20" y="10"/>
                    <a:pt x="20" y="10"/>
                  </a:cubicBezTo>
                  <a:cubicBezTo>
                    <a:pt x="21" y="11"/>
                    <a:pt x="21" y="11"/>
                    <a:pt x="21" y="11"/>
                  </a:cubicBezTo>
                  <a:cubicBezTo>
                    <a:pt x="21" y="11"/>
                    <a:pt x="21" y="11"/>
                    <a:pt x="21" y="11"/>
                  </a:cubicBezTo>
                  <a:cubicBezTo>
                    <a:pt x="22" y="9"/>
                    <a:pt x="23" y="8"/>
                    <a:pt x="26" y="7"/>
                  </a:cubicBezTo>
                  <a:cubicBezTo>
                    <a:pt x="26" y="7"/>
                    <a:pt x="26" y="7"/>
                    <a:pt x="26" y="7"/>
                  </a:cubicBezTo>
                  <a:cubicBezTo>
                    <a:pt x="27" y="6"/>
                    <a:pt x="27" y="6"/>
                    <a:pt x="27" y="6"/>
                  </a:cubicBezTo>
                  <a:cubicBezTo>
                    <a:pt x="31" y="4"/>
                    <a:pt x="30" y="4"/>
                    <a:pt x="34" y="2"/>
                  </a:cubicBezTo>
                  <a:cubicBezTo>
                    <a:pt x="39" y="1"/>
                    <a:pt x="35" y="1"/>
                    <a:pt x="44" y="0"/>
                  </a:cubicBezTo>
                  <a:cubicBezTo>
                    <a:pt x="45" y="1"/>
                    <a:pt x="45" y="1"/>
                    <a:pt x="45" y="1"/>
                  </a:cubicBezTo>
                  <a:cubicBezTo>
                    <a:pt x="46" y="1"/>
                    <a:pt x="46" y="1"/>
                    <a:pt x="46" y="1"/>
                  </a:cubicBezTo>
                  <a:cubicBezTo>
                    <a:pt x="46" y="0"/>
                    <a:pt x="46" y="0"/>
                    <a:pt x="46" y="0"/>
                  </a:cubicBezTo>
                  <a:cubicBezTo>
                    <a:pt x="47" y="0"/>
                    <a:pt x="47" y="0"/>
                    <a:pt x="47" y="0"/>
                  </a:cubicBezTo>
                  <a:cubicBezTo>
                    <a:pt x="47" y="0"/>
                    <a:pt x="47" y="0"/>
                    <a:pt x="47" y="0"/>
                  </a:cubicBezTo>
                  <a:cubicBezTo>
                    <a:pt x="48" y="1"/>
                    <a:pt x="48" y="1"/>
                    <a:pt x="48" y="1"/>
                  </a:cubicBezTo>
                  <a:cubicBezTo>
                    <a:pt x="48" y="1"/>
                    <a:pt x="48" y="1"/>
                    <a:pt x="48" y="1"/>
                  </a:cubicBezTo>
                  <a:cubicBezTo>
                    <a:pt x="48" y="2"/>
                    <a:pt x="48" y="2"/>
                    <a:pt x="48" y="2"/>
                  </a:cubicBezTo>
                  <a:cubicBezTo>
                    <a:pt x="48" y="3"/>
                    <a:pt x="48" y="3"/>
                    <a:pt x="49" y="5"/>
                  </a:cubicBezTo>
                  <a:cubicBezTo>
                    <a:pt x="48" y="6"/>
                    <a:pt x="48" y="6"/>
                    <a:pt x="48" y="6"/>
                  </a:cubicBezTo>
                  <a:cubicBezTo>
                    <a:pt x="48" y="7"/>
                    <a:pt x="48" y="7"/>
                    <a:pt x="47" y="8"/>
                  </a:cubicBezTo>
                  <a:cubicBezTo>
                    <a:pt x="47" y="9"/>
                    <a:pt x="47" y="9"/>
                    <a:pt x="47" y="9"/>
                  </a:cubicBezTo>
                  <a:cubicBezTo>
                    <a:pt x="47" y="10"/>
                    <a:pt x="48" y="11"/>
                    <a:pt x="48" y="13"/>
                  </a:cubicBezTo>
                  <a:cubicBezTo>
                    <a:pt x="48" y="15"/>
                    <a:pt x="48" y="15"/>
                    <a:pt x="48" y="15"/>
                  </a:cubicBezTo>
                  <a:cubicBezTo>
                    <a:pt x="48" y="16"/>
                    <a:pt x="48" y="15"/>
                    <a:pt x="47" y="16"/>
                  </a:cubicBezTo>
                  <a:cubicBezTo>
                    <a:pt x="48" y="17"/>
                    <a:pt x="48" y="17"/>
                    <a:pt x="48" y="17"/>
                  </a:cubicBezTo>
                  <a:cubicBezTo>
                    <a:pt x="48" y="18"/>
                    <a:pt x="48" y="18"/>
                    <a:pt x="48" y="18"/>
                  </a:cubicBezTo>
                  <a:cubicBezTo>
                    <a:pt x="48" y="18"/>
                    <a:pt x="48" y="18"/>
                    <a:pt x="48" y="18"/>
                  </a:cubicBezTo>
                  <a:cubicBezTo>
                    <a:pt x="48" y="18"/>
                    <a:pt x="48" y="18"/>
                    <a:pt x="48" y="18"/>
                  </a:cubicBezTo>
                  <a:cubicBezTo>
                    <a:pt x="48" y="19"/>
                    <a:pt x="48" y="19"/>
                    <a:pt x="48" y="19"/>
                  </a:cubicBezTo>
                  <a:cubicBezTo>
                    <a:pt x="49" y="20"/>
                    <a:pt x="49" y="20"/>
                    <a:pt x="49" y="20"/>
                  </a:cubicBezTo>
                  <a:cubicBezTo>
                    <a:pt x="50" y="21"/>
                    <a:pt x="50" y="21"/>
                    <a:pt x="50" y="21"/>
                  </a:cubicBezTo>
                  <a:cubicBezTo>
                    <a:pt x="50" y="22"/>
                    <a:pt x="50" y="22"/>
                    <a:pt x="50" y="22"/>
                  </a:cubicBezTo>
                  <a:cubicBezTo>
                    <a:pt x="50" y="22"/>
                    <a:pt x="50" y="22"/>
                    <a:pt x="50" y="22"/>
                  </a:cubicBezTo>
                  <a:cubicBezTo>
                    <a:pt x="50" y="23"/>
                    <a:pt x="50" y="23"/>
                    <a:pt x="50" y="23"/>
                  </a:cubicBezTo>
                  <a:cubicBezTo>
                    <a:pt x="50" y="23"/>
                    <a:pt x="50" y="23"/>
                    <a:pt x="50" y="23"/>
                  </a:cubicBezTo>
                  <a:cubicBezTo>
                    <a:pt x="50" y="23"/>
                    <a:pt x="50" y="23"/>
                    <a:pt x="51" y="23"/>
                  </a:cubicBezTo>
                  <a:cubicBezTo>
                    <a:pt x="51" y="23"/>
                    <a:pt x="51" y="23"/>
                    <a:pt x="51" y="23"/>
                  </a:cubicBezTo>
                  <a:cubicBezTo>
                    <a:pt x="51" y="24"/>
                    <a:pt x="52" y="24"/>
                    <a:pt x="52" y="25"/>
                  </a:cubicBezTo>
                  <a:cubicBezTo>
                    <a:pt x="53" y="26"/>
                    <a:pt x="53" y="26"/>
                    <a:pt x="54" y="26"/>
                  </a:cubicBezTo>
                  <a:cubicBezTo>
                    <a:pt x="56" y="28"/>
                    <a:pt x="54" y="27"/>
                    <a:pt x="57" y="29"/>
                  </a:cubicBezTo>
                  <a:cubicBezTo>
                    <a:pt x="58" y="29"/>
                    <a:pt x="58" y="29"/>
                    <a:pt x="58" y="31"/>
                  </a:cubicBezTo>
                  <a:cubicBezTo>
                    <a:pt x="62" y="32"/>
                    <a:pt x="60" y="31"/>
                    <a:pt x="64" y="32"/>
                  </a:cubicBezTo>
                  <a:cubicBezTo>
                    <a:pt x="65" y="31"/>
                    <a:pt x="65" y="31"/>
                    <a:pt x="65" y="31"/>
                  </a:cubicBezTo>
                  <a:cubicBezTo>
                    <a:pt x="67" y="31"/>
                    <a:pt x="67" y="31"/>
                    <a:pt x="67" y="31"/>
                  </a:cubicBezTo>
                  <a:cubicBezTo>
                    <a:pt x="68" y="32"/>
                    <a:pt x="68" y="32"/>
                    <a:pt x="70" y="33"/>
                  </a:cubicBezTo>
                  <a:cubicBezTo>
                    <a:pt x="72" y="34"/>
                    <a:pt x="72" y="34"/>
                    <a:pt x="72" y="34"/>
                  </a:cubicBezTo>
                  <a:cubicBezTo>
                    <a:pt x="72" y="33"/>
                    <a:pt x="72" y="33"/>
                    <a:pt x="72" y="33"/>
                  </a:cubicBezTo>
                  <a:cubicBezTo>
                    <a:pt x="73" y="33"/>
                    <a:pt x="73" y="33"/>
                    <a:pt x="73" y="33"/>
                  </a:cubicBezTo>
                  <a:cubicBezTo>
                    <a:pt x="74" y="33"/>
                    <a:pt x="74" y="33"/>
                    <a:pt x="74" y="33"/>
                  </a:cubicBezTo>
                  <a:cubicBezTo>
                    <a:pt x="74" y="34"/>
                    <a:pt x="74" y="34"/>
                    <a:pt x="74" y="35"/>
                  </a:cubicBezTo>
                  <a:cubicBezTo>
                    <a:pt x="76" y="36"/>
                    <a:pt x="75" y="36"/>
                    <a:pt x="77" y="37"/>
                  </a:cubicBezTo>
                  <a:cubicBezTo>
                    <a:pt x="78" y="37"/>
                    <a:pt x="78" y="37"/>
                    <a:pt x="78" y="37"/>
                  </a:cubicBezTo>
                  <a:cubicBezTo>
                    <a:pt x="80" y="38"/>
                    <a:pt x="82" y="39"/>
                    <a:pt x="84" y="39"/>
                  </a:cubicBezTo>
                  <a:cubicBezTo>
                    <a:pt x="84" y="39"/>
                    <a:pt x="84" y="39"/>
                    <a:pt x="84" y="39"/>
                  </a:cubicBezTo>
                  <a:cubicBezTo>
                    <a:pt x="85" y="40"/>
                    <a:pt x="85" y="40"/>
                    <a:pt x="85" y="40"/>
                  </a:cubicBezTo>
                  <a:cubicBezTo>
                    <a:pt x="86" y="41"/>
                    <a:pt x="86" y="42"/>
                    <a:pt x="88" y="43"/>
                  </a:cubicBezTo>
                  <a:cubicBezTo>
                    <a:pt x="89" y="43"/>
                    <a:pt x="90" y="43"/>
                    <a:pt x="91" y="43"/>
                  </a:cubicBezTo>
                  <a:cubicBezTo>
                    <a:pt x="93" y="43"/>
                    <a:pt x="95" y="43"/>
                    <a:pt x="96" y="43"/>
                  </a:cubicBezTo>
                  <a:cubicBezTo>
                    <a:pt x="101" y="45"/>
                    <a:pt x="99" y="44"/>
                    <a:pt x="102" y="46"/>
                  </a:cubicBezTo>
                  <a:cubicBezTo>
                    <a:pt x="103" y="48"/>
                    <a:pt x="103" y="48"/>
                    <a:pt x="103" y="49"/>
                  </a:cubicBezTo>
                  <a:cubicBezTo>
                    <a:pt x="103" y="50"/>
                    <a:pt x="103" y="50"/>
                    <a:pt x="103" y="50"/>
                  </a:cubicBezTo>
                  <a:cubicBezTo>
                    <a:pt x="103" y="50"/>
                    <a:pt x="103" y="50"/>
                    <a:pt x="103" y="50"/>
                  </a:cubicBezTo>
                  <a:cubicBezTo>
                    <a:pt x="103" y="51"/>
                    <a:pt x="103" y="51"/>
                    <a:pt x="103" y="51"/>
                  </a:cubicBezTo>
                  <a:cubicBezTo>
                    <a:pt x="103" y="52"/>
                    <a:pt x="103" y="52"/>
                    <a:pt x="103" y="52"/>
                  </a:cubicBezTo>
                  <a:cubicBezTo>
                    <a:pt x="104" y="52"/>
                    <a:pt x="104" y="52"/>
                    <a:pt x="104" y="52"/>
                  </a:cubicBezTo>
                  <a:cubicBezTo>
                    <a:pt x="104" y="53"/>
                    <a:pt x="104" y="53"/>
                    <a:pt x="104" y="55"/>
                  </a:cubicBezTo>
                  <a:cubicBezTo>
                    <a:pt x="105" y="56"/>
                    <a:pt x="105" y="56"/>
                    <a:pt x="105" y="56"/>
                  </a:cubicBezTo>
                  <a:cubicBezTo>
                    <a:pt x="105" y="61"/>
                    <a:pt x="105" y="61"/>
                    <a:pt x="105" y="61"/>
                  </a:cubicBezTo>
                  <a:cubicBezTo>
                    <a:pt x="103" y="61"/>
                    <a:pt x="104" y="61"/>
                    <a:pt x="101" y="61"/>
                  </a:cubicBezTo>
                  <a:cubicBezTo>
                    <a:pt x="102" y="62"/>
                    <a:pt x="105" y="65"/>
                    <a:pt x="105" y="66"/>
                  </a:cubicBezTo>
                  <a:cubicBezTo>
                    <a:pt x="105" y="68"/>
                    <a:pt x="106" y="73"/>
                    <a:pt x="106" y="75"/>
                  </a:cubicBezTo>
                  <a:cubicBezTo>
                    <a:pt x="108" y="75"/>
                    <a:pt x="125" y="76"/>
                    <a:pt x="126" y="75"/>
                  </a:cubicBezTo>
                  <a:cubicBezTo>
                    <a:pt x="127" y="75"/>
                    <a:pt x="127" y="75"/>
                    <a:pt x="127" y="75"/>
                  </a:cubicBezTo>
                  <a:cubicBezTo>
                    <a:pt x="127" y="76"/>
                    <a:pt x="127" y="76"/>
                    <a:pt x="127" y="77"/>
                  </a:cubicBezTo>
                  <a:cubicBezTo>
                    <a:pt x="125" y="79"/>
                    <a:pt x="125" y="79"/>
                    <a:pt x="125" y="79"/>
                  </a:cubicBezTo>
                  <a:cubicBezTo>
                    <a:pt x="125" y="81"/>
                    <a:pt x="126" y="84"/>
                    <a:pt x="126" y="86"/>
                  </a:cubicBezTo>
                  <a:cubicBezTo>
                    <a:pt x="127" y="87"/>
                    <a:pt x="127" y="87"/>
                    <a:pt x="127" y="87"/>
                  </a:cubicBezTo>
                  <a:cubicBezTo>
                    <a:pt x="128" y="88"/>
                    <a:pt x="128" y="87"/>
                    <a:pt x="131" y="89"/>
                  </a:cubicBezTo>
                  <a:cubicBezTo>
                    <a:pt x="132" y="90"/>
                    <a:pt x="132" y="90"/>
                    <a:pt x="132" y="90"/>
                  </a:cubicBezTo>
                  <a:cubicBezTo>
                    <a:pt x="132" y="89"/>
                    <a:pt x="132" y="89"/>
                    <a:pt x="132" y="89"/>
                  </a:cubicBezTo>
                  <a:cubicBezTo>
                    <a:pt x="133" y="90"/>
                    <a:pt x="133" y="90"/>
                    <a:pt x="133" y="90"/>
                  </a:cubicBezTo>
                  <a:cubicBezTo>
                    <a:pt x="133" y="91"/>
                    <a:pt x="133" y="91"/>
                    <a:pt x="133" y="91"/>
                  </a:cubicBezTo>
                  <a:cubicBezTo>
                    <a:pt x="133" y="92"/>
                    <a:pt x="135" y="96"/>
                    <a:pt x="136" y="97"/>
                  </a:cubicBezTo>
                  <a:cubicBezTo>
                    <a:pt x="136" y="97"/>
                    <a:pt x="136" y="97"/>
                    <a:pt x="136" y="97"/>
                  </a:cubicBezTo>
                  <a:cubicBezTo>
                    <a:pt x="136" y="98"/>
                    <a:pt x="136" y="98"/>
                    <a:pt x="136" y="98"/>
                  </a:cubicBezTo>
                  <a:cubicBezTo>
                    <a:pt x="135" y="98"/>
                    <a:pt x="135" y="98"/>
                    <a:pt x="135" y="98"/>
                  </a:cubicBezTo>
                  <a:cubicBezTo>
                    <a:pt x="135" y="99"/>
                    <a:pt x="133" y="105"/>
                    <a:pt x="133" y="106"/>
                  </a:cubicBezTo>
                  <a:cubicBezTo>
                    <a:pt x="133" y="106"/>
                    <a:pt x="133" y="106"/>
                    <a:pt x="133" y="106"/>
                  </a:cubicBezTo>
                  <a:cubicBezTo>
                    <a:pt x="134" y="106"/>
                    <a:pt x="134" y="106"/>
                    <a:pt x="134" y="107"/>
                  </a:cubicBezTo>
                  <a:cubicBezTo>
                    <a:pt x="133" y="107"/>
                    <a:pt x="133" y="107"/>
                    <a:pt x="133" y="107"/>
                  </a:cubicBezTo>
                  <a:cubicBezTo>
                    <a:pt x="133" y="108"/>
                    <a:pt x="129" y="115"/>
                    <a:pt x="129" y="116"/>
                  </a:cubicBezTo>
                  <a:cubicBezTo>
                    <a:pt x="130" y="117"/>
                    <a:pt x="130" y="116"/>
                    <a:pt x="132" y="118"/>
                  </a:cubicBezTo>
                  <a:cubicBezTo>
                    <a:pt x="132" y="119"/>
                    <a:pt x="132" y="119"/>
                    <a:pt x="132" y="119"/>
                  </a:cubicBezTo>
                  <a:cubicBezTo>
                    <a:pt x="131" y="119"/>
                    <a:pt x="131" y="119"/>
                    <a:pt x="130" y="119"/>
                  </a:cubicBezTo>
                  <a:cubicBezTo>
                    <a:pt x="130" y="120"/>
                    <a:pt x="130" y="120"/>
                    <a:pt x="129" y="120"/>
                  </a:cubicBezTo>
                  <a:lnTo>
                    <a:pt x="129" y="12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32">
              <a:extLst>
                <a:ext uri="{FF2B5EF4-FFF2-40B4-BE49-F238E27FC236}">
                  <a16:creationId xmlns:a16="http://schemas.microsoft.com/office/drawing/2014/main" id="{6458AECC-B793-430F-ADB3-6CFF10FBF72D}"/>
                </a:ext>
              </a:extLst>
            </p:cNvPr>
            <p:cNvSpPr>
              <a:spLocks/>
            </p:cNvSpPr>
            <p:nvPr/>
          </p:nvSpPr>
          <p:spPr bwMode="auto">
            <a:xfrm>
              <a:off x="8657802" y="7435029"/>
              <a:ext cx="14249" cy="4751"/>
            </a:xfrm>
            <a:custGeom>
              <a:avLst/>
              <a:gdLst>
                <a:gd name="T0" fmla="*/ 2 w 3"/>
                <a:gd name="T1" fmla="*/ 1 h 1"/>
                <a:gd name="T2" fmla="*/ 1 w 3"/>
                <a:gd name="T3" fmla="*/ 1 h 1"/>
                <a:gd name="T4" fmla="*/ 1 w 3"/>
                <a:gd name="T5" fmla="*/ 1 h 1"/>
                <a:gd name="T6" fmla="*/ 0 w 3"/>
                <a:gd name="T7" fmla="*/ 1 h 1"/>
                <a:gd name="T8" fmla="*/ 1 w 3"/>
                <a:gd name="T9" fmla="*/ 1 h 1"/>
                <a:gd name="T10" fmla="*/ 2 w 3"/>
                <a:gd name="T11" fmla="*/ 0 h 1"/>
                <a:gd name="T12" fmla="*/ 3 w 3"/>
                <a:gd name="T13" fmla="*/ 0 h 1"/>
                <a:gd name="T14" fmla="*/ 2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2" y="1"/>
                  </a:moveTo>
                  <a:lnTo>
                    <a:pt x="1" y="1"/>
                  </a:lnTo>
                  <a:lnTo>
                    <a:pt x="1" y="1"/>
                  </a:lnTo>
                  <a:lnTo>
                    <a:pt x="0" y="1"/>
                  </a:lnTo>
                  <a:lnTo>
                    <a:pt x="1" y="1"/>
                  </a:lnTo>
                  <a:lnTo>
                    <a:pt x="2" y="0"/>
                  </a:lnTo>
                  <a:lnTo>
                    <a:pt x="3" y="0"/>
                  </a:lnTo>
                  <a:lnTo>
                    <a:pt x="2"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3">
              <a:extLst>
                <a:ext uri="{FF2B5EF4-FFF2-40B4-BE49-F238E27FC236}">
                  <a16:creationId xmlns:a16="http://schemas.microsoft.com/office/drawing/2014/main" id="{7B460C9D-3D01-4CB4-AB29-CA167D960724}"/>
                </a:ext>
              </a:extLst>
            </p:cNvPr>
            <p:cNvSpPr>
              <a:spLocks noEditPoints="1"/>
            </p:cNvSpPr>
            <p:nvPr/>
          </p:nvSpPr>
          <p:spPr bwMode="auto">
            <a:xfrm>
              <a:off x="8496329" y="8194902"/>
              <a:ext cx="251709" cy="270706"/>
            </a:xfrm>
            <a:custGeom>
              <a:avLst/>
              <a:gdLst>
                <a:gd name="T0" fmla="*/ 2 w 61"/>
                <a:gd name="T1" fmla="*/ 63 h 65"/>
                <a:gd name="T2" fmla="*/ 1 w 61"/>
                <a:gd name="T3" fmla="*/ 65 h 65"/>
                <a:gd name="T4" fmla="*/ 1 w 61"/>
                <a:gd name="T5" fmla="*/ 64 h 65"/>
                <a:gd name="T6" fmla="*/ 1 w 61"/>
                <a:gd name="T7" fmla="*/ 63 h 65"/>
                <a:gd name="T8" fmla="*/ 1 w 61"/>
                <a:gd name="T9" fmla="*/ 63 h 65"/>
                <a:gd name="T10" fmla="*/ 0 w 61"/>
                <a:gd name="T11" fmla="*/ 62 h 65"/>
                <a:gd name="T12" fmla="*/ 0 w 61"/>
                <a:gd name="T13" fmla="*/ 62 h 65"/>
                <a:gd name="T14" fmla="*/ 0 w 61"/>
                <a:gd name="T15" fmla="*/ 62 h 65"/>
                <a:gd name="T16" fmla="*/ 2 w 61"/>
                <a:gd name="T17" fmla="*/ 62 h 65"/>
                <a:gd name="T18" fmla="*/ 2 w 61"/>
                <a:gd name="T19" fmla="*/ 63 h 65"/>
                <a:gd name="T20" fmla="*/ 61 w 61"/>
                <a:gd name="T21" fmla="*/ 2 h 65"/>
                <a:gd name="T22" fmla="*/ 61 w 61"/>
                <a:gd name="T23" fmla="*/ 2 h 65"/>
                <a:gd name="T24" fmla="*/ 61 w 61"/>
                <a:gd name="T25" fmla="*/ 2 h 65"/>
                <a:gd name="T26" fmla="*/ 60 w 61"/>
                <a:gd name="T27" fmla="*/ 2 h 65"/>
                <a:gd name="T28" fmla="*/ 60 w 61"/>
                <a:gd name="T29" fmla="*/ 1 h 65"/>
                <a:gd name="T30" fmla="*/ 61 w 61"/>
                <a:gd name="T31" fmla="*/ 1 h 65"/>
                <a:gd name="T32" fmla="*/ 61 w 61"/>
                <a:gd name="T33" fmla="*/ 2 h 65"/>
                <a:gd name="T34" fmla="*/ 58 w 61"/>
                <a:gd name="T35" fmla="*/ 0 h 65"/>
                <a:gd name="T36" fmla="*/ 58 w 61"/>
                <a:gd name="T37" fmla="*/ 0 h 65"/>
                <a:gd name="T38" fmla="*/ 57 w 61"/>
                <a:gd name="T39" fmla="*/ 0 h 65"/>
                <a:gd name="T40" fmla="*/ 58 w 61"/>
                <a:gd name="T41" fmla="*/ 0 h 65"/>
                <a:gd name="T42" fmla="*/ 58 w 61"/>
                <a:gd name="T43" fmla="*/ 0 h 65"/>
                <a:gd name="T44" fmla="*/ 58 w 61"/>
                <a:gd name="T45" fmla="*/ 0 h 65"/>
                <a:gd name="T46" fmla="*/ 58 w 61"/>
                <a:gd name="T47" fmla="*/ 0 h 65"/>
                <a:gd name="T48" fmla="*/ 58 w 61"/>
                <a:gd name="T4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5">
                  <a:moveTo>
                    <a:pt x="2" y="63"/>
                  </a:moveTo>
                  <a:cubicBezTo>
                    <a:pt x="1" y="65"/>
                    <a:pt x="1" y="65"/>
                    <a:pt x="1" y="65"/>
                  </a:cubicBezTo>
                  <a:cubicBezTo>
                    <a:pt x="1" y="64"/>
                    <a:pt x="1" y="64"/>
                    <a:pt x="1" y="64"/>
                  </a:cubicBezTo>
                  <a:cubicBezTo>
                    <a:pt x="1" y="63"/>
                    <a:pt x="1" y="63"/>
                    <a:pt x="1" y="63"/>
                  </a:cubicBezTo>
                  <a:cubicBezTo>
                    <a:pt x="1" y="63"/>
                    <a:pt x="1" y="63"/>
                    <a:pt x="1" y="63"/>
                  </a:cubicBezTo>
                  <a:cubicBezTo>
                    <a:pt x="0" y="62"/>
                    <a:pt x="0" y="62"/>
                    <a:pt x="0" y="62"/>
                  </a:cubicBezTo>
                  <a:cubicBezTo>
                    <a:pt x="0" y="62"/>
                    <a:pt x="0" y="62"/>
                    <a:pt x="0" y="62"/>
                  </a:cubicBezTo>
                  <a:cubicBezTo>
                    <a:pt x="0" y="62"/>
                    <a:pt x="0" y="62"/>
                    <a:pt x="0" y="62"/>
                  </a:cubicBezTo>
                  <a:cubicBezTo>
                    <a:pt x="2" y="62"/>
                    <a:pt x="2" y="62"/>
                    <a:pt x="2" y="62"/>
                  </a:cubicBezTo>
                  <a:cubicBezTo>
                    <a:pt x="2" y="63"/>
                    <a:pt x="2" y="63"/>
                    <a:pt x="2" y="63"/>
                  </a:cubicBezTo>
                  <a:close/>
                  <a:moveTo>
                    <a:pt x="61" y="2"/>
                  </a:moveTo>
                  <a:cubicBezTo>
                    <a:pt x="61" y="2"/>
                    <a:pt x="61" y="2"/>
                    <a:pt x="61" y="2"/>
                  </a:cubicBezTo>
                  <a:cubicBezTo>
                    <a:pt x="61" y="2"/>
                    <a:pt x="61" y="2"/>
                    <a:pt x="61" y="2"/>
                  </a:cubicBezTo>
                  <a:cubicBezTo>
                    <a:pt x="60" y="2"/>
                    <a:pt x="60" y="2"/>
                    <a:pt x="60" y="2"/>
                  </a:cubicBezTo>
                  <a:cubicBezTo>
                    <a:pt x="60" y="1"/>
                    <a:pt x="60" y="1"/>
                    <a:pt x="60" y="1"/>
                  </a:cubicBezTo>
                  <a:cubicBezTo>
                    <a:pt x="61" y="1"/>
                    <a:pt x="61" y="1"/>
                    <a:pt x="61" y="1"/>
                  </a:cubicBezTo>
                  <a:cubicBezTo>
                    <a:pt x="61" y="2"/>
                    <a:pt x="61" y="2"/>
                    <a:pt x="61" y="2"/>
                  </a:cubicBezTo>
                  <a:close/>
                  <a:moveTo>
                    <a:pt x="58" y="0"/>
                  </a:moveTo>
                  <a:cubicBezTo>
                    <a:pt x="58" y="0"/>
                    <a:pt x="58" y="0"/>
                    <a:pt x="58" y="0"/>
                  </a:cubicBezTo>
                  <a:cubicBezTo>
                    <a:pt x="57" y="0"/>
                    <a:pt x="57" y="0"/>
                    <a:pt x="57" y="0"/>
                  </a:cubicBezTo>
                  <a:cubicBezTo>
                    <a:pt x="58" y="0"/>
                    <a:pt x="58" y="0"/>
                    <a:pt x="58" y="0"/>
                  </a:cubicBezTo>
                  <a:cubicBezTo>
                    <a:pt x="58" y="0"/>
                    <a:pt x="58" y="0"/>
                    <a:pt x="58" y="0"/>
                  </a:cubicBezTo>
                  <a:cubicBezTo>
                    <a:pt x="58" y="0"/>
                    <a:pt x="58" y="0"/>
                    <a:pt x="58" y="0"/>
                  </a:cubicBezTo>
                  <a:cubicBezTo>
                    <a:pt x="58" y="0"/>
                    <a:pt x="58" y="0"/>
                    <a:pt x="58" y="0"/>
                  </a:cubicBezTo>
                  <a:cubicBezTo>
                    <a:pt x="58" y="0"/>
                    <a:pt x="58" y="0"/>
                    <a:pt x="5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4">
              <a:extLst>
                <a:ext uri="{FF2B5EF4-FFF2-40B4-BE49-F238E27FC236}">
                  <a16:creationId xmlns:a16="http://schemas.microsoft.com/office/drawing/2014/main" id="{93B3E1EF-F8A3-4CC7-A31D-4D3B5317D023}"/>
                </a:ext>
              </a:extLst>
            </p:cNvPr>
            <p:cNvSpPr>
              <a:spLocks noEditPoints="1"/>
            </p:cNvSpPr>
            <p:nvPr/>
          </p:nvSpPr>
          <p:spPr bwMode="auto">
            <a:xfrm>
              <a:off x="8235121" y="8779056"/>
              <a:ext cx="1828446" cy="1913932"/>
            </a:xfrm>
            <a:custGeom>
              <a:avLst/>
              <a:gdLst>
                <a:gd name="T0" fmla="*/ 210 w 440"/>
                <a:gd name="T1" fmla="*/ 31 h 459"/>
                <a:gd name="T2" fmla="*/ 223 w 440"/>
                <a:gd name="T3" fmla="*/ 35 h 459"/>
                <a:gd name="T4" fmla="*/ 243 w 440"/>
                <a:gd name="T5" fmla="*/ 24 h 459"/>
                <a:gd name="T6" fmla="*/ 262 w 440"/>
                <a:gd name="T7" fmla="*/ 35 h 459"/>
                <a:gd name="T8" fmla="*/ 250 w 440"/>
                <a:gd name="T9" fmla="*/ 67 h 459"/>
                <a:gd name="T10" fmla="*/ 262 w 440"/>
                <a:gd name="T11" fmla="*/ 77 h 459"/>
                <a:gd name="T12" fmla="*/ 284 w 440"/>
                <a:gd name="T13" fmla="*/ 75 h 459"/>
                <a:gd name="T14" fmla="*/ 295 w 440"/>
                <a:gd name="T15" fmla="*/ 67 h 459"/>
                <a:gd name="T16" fmla="*/ 312 w 440"/>
                <a:gd name="T17" fmla="*/ 71 h 459"/>
                <a:gd name="T18" fmla="*/ 331 w 440"/>
                <a:gd name="T19" fmla="*/ 82 h 459"/>
                <a:gd name="T20" fmla="*/ 335 w 440"/>
                <a:gd name="T21" fmla="*/ 87 h 459"/>
                <a:gd name="T22" fmla="*/ 367 w 440"/>
                <a:gd name="T23" fmla="*/ 92 h 459"/>
                <a:gd name="T24" fmla="*/ 439 w 440"/>
                <a:gd name="T25" fmla="*/ 137 h 459"/>
                <a:gd name="T26" fmla="*/ 412 w 440"/>
                <a:gd name="T27" fmla="*/ 185 h 459"/>
                <a:gd name="T28" fmla="*/ 393 w 440"/>
                <a:gd name="T29" fmla="*/ 212 h 459"/>
                <a:gd name="T30" fmla="*/ 378 w 440"/>
                <a:gd name="T31" fmla="*/ 292 h 459"/>
                <a:gd name="T32" fmla="*/ 345 w 440"/>
                <a:gd name="T33" fmla="*/ 319 h 459"/>
                <a:gd name="T34" fmla="*/ 330 w 440"/>
                <a:gd name="T35" fmla="*/ 326 h 459"/>
                <a:gd name="T36" fmla="*/ 290 w 440"/>
                <a:gd name="T37" fmla="*/ 351 h 459"/>
                <a:gd name="T38" fmla="*/ 284 w 440"/>
                <a:gd name="T39" fmla="*/ 364 h 459"/>
                <a:gd name="T40" fmla="*/ 256 w 440"/>
                <a:gd name="T41" fmla="*/ 427 h 459"/>
                <a:gd name="T42" fmla="*/ 256 w 440"/>
                <a:gd name="T43" fmla="*/ 413 h 459"/>
                <a:gd name="T44" fmla="*/ 245 w 440"/>
                <a:gd name="T45" fmla="*/ 435 h 459"/>
                <a:gd name="T46" fmla="*/ 210 w 440"/>
                <a:gd name="T47" fmla="*/ 426 h 459"/>
                <a:gd name="T48" fmla="*/ 188 w 440"/>
                <a:gd name="T49" fmla="*/ 407 h 459"/>
                <a:gd name="T50" fmla="*/ 205 w 440"/>
                <a:gd name="T51" fmla="*/ 387 h 459"/>
                <a:gd name="T52" fmla="*/ 221 w 440"/>
                <a:gd name="T53" fmla="*/ 377 h 459"/>
                <a:gd name="T54" fmla="*/ 223 w 440"/>
                <a:gd name="T55" fmla="*/ 354 h 459"/>
                <a:gd name="T56" fmla="*/ 209 w 440"/>
                <a:gd name="T57" fmla="*/ 335 h 459"/>
                <a:gd name="T58" fmla="*/ 204 w 440"/>
                <a:gd name="T59" fmla="*/ 314 h 459"/>
                <a:gd name="T60" fmla="*/ 182 w 440"/>
                <a:gd name="T61" fmla="*/ 312 h 459"/>
                <a:gd name="T62" fmla="*/ 181 w 440"/>
                <a:gd name="T63" fmla="*/ 295 h 459"/>
                <a:gd name="T64" fmla="*/ 185 w 440"/>
                <a:gd name="T65" fmla="*/ 266 h 459"/>
                <a:gd name="T66" fmla="*/ 153 w 440"/>
                <a:gd name="T67" fmla="*/ 223 h 459"/>
                <a:gd name="T68" fmla="*/ 121 w 440"/>
                <a:gd name="T69" fmla="*/ 201 h 459"/>
                <a:gd name="T70" fmla="*/ 97 w 440"/>
                <a:gd name="T71" fmla="*/ 186 h 459"/>
                <a:gd name="T72" fmla="*/ 93 w 440"/>
                <a:gd name="T73" fmla="*/ 168 h 459"/>
                <a:gd name="T74" fmla="*/ 38 w 440"/>
                <a:gd name="T75" fmla="*/ 182 h 459"/>
                <a:gd name="T76" fmla="*/ 11 w 440"/>
                <a:gd name="T77" fmla="*/ 160 h 459"/>
                <a:gd name="T78" fmla="*/ 0 w 440"/>
                <a:gd name="T79" fmla="*/ 143 h 459"/>
                <a:gd name="T80" fmla="*/ 9 w 440"/>
                <a:gd name="T81" fmla="*/ 127 h 459"/>
                <a:gd name="T82" fmla="*/ 44 w 440"/>
                <a:gd name="T83" fmla="*/ 107 h 459"/>
                <a:gd name="T84" fmla="*/ 44 w 440"/>
                <a:gd name="T85" fmla="*/ 61 h 459"/>
                <a:gd name="T86" fmla="*/ 52 w 440"/>
                <a:gd name="T87" fmla="*/ 47 h 459"/>
                <a:gd name="T88" fmla="*/ 66 w 440"/>
                <a:gd name="T89" fmla="*/ 37 h 459"/>
                <a:gd name="T90" fmla="*/ 95 w 440"/>
                <a:gd name="T91" fmla="*/ 49 h 459"/>
                <a:gd name="T92" fmla="*/ 119 w 440"/>
                <a:gd name="T93" fmla="*/ 32 h 459"/>
                <a:gd name="T94" fmla="*/ 112 w 440"/>
                <a:gd name="T95" fmla="*/ 15 h 459"/>
                <a:gd name="T96" fmla="*/ 146 w 440"/>
                <a:gd name="T97" fmla="*/ 8 h 459"/>
                <a:gd name="T98" fmla="*/ 156 w 440"/>
                <a:gd name="T99" fmla="*/ 8 h 459"/>
                <a:gd name="T100" fmla="*/ 158 w 440"/>
                <a:gd name="T101" fmla="*/ 32 h 459"/>
                <a:gd name="T102" fmla="*/ 174 w 440"/>
                <a:gd name="T103" fmla="*/ 43 h 459"/>
                <a:gd name="T104" fmla="*/ 189 w 440"/>
                <a:gd name="T105" fmla="*/ 36 h 459"/>
                <a:gd name="T106" fmla="*/ 266 w 440"/>
                <a:gd name="T107" fmla="*/ 54 h 459"/>
                <a:gd name="T108" fmla="*/ 266 w 440"/>
                <a:gd name="T109" fmla="*/ 56 h 459"/>
                <a:gd name="T110" fmla="*/ 276 w 440"/>
                <a:gd name="T111" fmla="*/ 58 h 459"/>
                <a:gd name="T112" fmla="*/ 287 w 440"/>
                <a:gd name="T113" fmla="*/ 62 h 459"/>
                <a:gd name="T114" fmla="*/ 272 w 440"/>
                <a:gd name="T115" fmla="*/ 78 h 459"/>
                <a:gd name="T116" fmla="*/ 261 w 440"/>
                <a:gd name="T117" fmla="*/ 65 h 459"/>
                <a:gd name="T118" fmla="*/ 326 w 440"/>
                <a:gd name="T119" fmla="*/ 74 h 459"/>
                <a:gd name="T120" fmla="*/ 395 w 440"/>
                <a:gd name="T121" fmla="*/ 206 h 459"/>
                <a:gd name="T122" fmla="*/ 333 w 440"/>
                <a:gd name="T123" fmla="*/ 325 h 459"/>
                <a:gd name="T124" fmla="*/ 286 w 440"/>
                <a:gd name="T125" fmla="*/ 362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0" h="459">
                  <a:moveTo>
                    <a:pt x="197" y="37"/>
                  </a:moveTo>
                  <a:cubicBezTo>
                    <a:pt x="197" y="37"/>
                    <a:pt x="202" y="38"/>
                    <a:pt x="202" y="38"/>
                  </a:cubicBezTo>
                  <a:cubicBezTo>
                    <a:pt x="202" y="38"/>
                    <a:pt x="202" y="38"/>
                    <a:pt x="202" y="38"/>
                  </a:cubicBezTo>
                  <a:cubicBezTo>
                    <a:pt x="203" y="38"/>
                    <a:pt x="203" y="38"/>
                    <a:pt x="203" y="38"/>
                  </a:cubicBezTo>
                  <a:cubicBezTo>
                    <a:pt x="203" y="37"/>
                    <a:pt x="203" y="37"/>
                    <a:pt x="203" y="36"/>
                  </a:cubicBezTo>
                  <a:cubicBezTo>
                    <a:pt x="202" y="35"/>
                    <a:pt x="202" y="35"/>
                    <a:pt x="201" y="34"/>
                  </a:cubicBezTo>
                  <a:cubicBezTo>
                    <a:pt x="200" y="34"/>
                    <a:pt x="200" y="34"/>
                    <a:pt x="200" y="34"/>
                  </a:cubicBezTo>
                  <a:cubicBezTo>
                    <a:pt x="200" y="33"/>
                    <a:pt x="200" y="33"/>
                    <a:pt x="200" y="33"/>
                  </a:cubicBezTo>
                  <a:cubicBezTo>
                    <a:pt x="201" y="33"/>
                    <a:pt x="201" y="33"/>
                    <a:pt x="201" y="33"/>
                  </a:cubicBezTo>
                  <a:cubicBezTo>
                    <a:pt x="201" y="32"/>
                    <a:pt x="201" y="32"/>
                    <a:pt x="201" y="32"/>
                  </a:cubicBezTo>
                  <a:cubicBezTo>
                    <a:pt x="202" y="32"/>
                    <a:pt x="202" y="32"/>
                    <a:pt x="202" y="32"/>
                  </a:cubicBezTo>
                  <a:cubicBezTo>
                    <a:pt x="202" y="31"/>
                    <a:pt x="202" y="31"/>
                    <a:pt x="202" y="31"/>
                  </a:cubicBezTo>
                  <a:cubicBezTo>
                    <a:pt x="202" y="31"/>
                    <a:pt x="202" y="31"/>
                    <a:pt x="202" y="31"/>
                  </a:cubicBezTo>
                  <a:cubicBezTo>
                    <a:pt x="202" y="31"/>
                    <a:pt x="202" y="31"/>
                    <a:pt x="202" y="31"/>
                  </a:cubicBezTo>
                  <a:cubicBezTo>
                    <a:pt x="203" y="31"/>
                    <a:pt x="203" y="31"/>
                    <a:pt x="203" y="31"/>
                  </a:cubicBezTo>
                  <a:cubicBezTo>
                    <a:pt x="203" y="31"/>
                    <a:pt x="204" y="32"/>
                    <a:pt x="205" y="32"/>
                  </a:cubicBezTo>
                  <a:cubicBezTo>
                    <a:pt x="206" y="32"/>
                    <a:pt x="208" y="32"/>
                    <a:pt x="209" y="32"/>
                  </a:cubicBezTo>
                  <a:cubicBezTo>
                    <a:pt x="209" y="31"/>
                    <a:pt x="209" y="31"/>
                    <a:pt x="209" y="31"/>
                  </a:cubicBezTo>
                  <a:cubicBezTo>
                    <a:pt x="210" y="31"/>
                    <a:pt x="210" y="31"/>
                    <a:pt x="210" y="31"/>
                  </a:cubicBezTo>
                  <a:cubicBezTo>
                    <a:pt x="211" y="30"/>
                    <a:pt x="211" y="30"/>
                    <a:pt x="211" y="30"/>
                  </a:cubicBezTo>
                  <a:cubicBezTo>
                    <a:pt x="211" y="30"/>
                    <a:pt x="211" y="30"/>
                    <a:pt x="211" y="30"/>
                  </a:cubicBezTo>
                  <a:cubicBezTo>
                    <a:pt x="212" y="30"/>
                    <a:pt x="212" y="30"/>
                    <a:pt x="212" y="30"/>
                  </a:cubicBezTo>
                  <a:cubicBezTo>
                    <a:pt x="212" y="30"/>
                    <a:pt x="212" y="30"/>
                    <a:pt x="212" y="30"/>
                  </a:cubicBezTo>
                  <a:cubicBezTo>
                    <a:pt x="213" y="30"/>
                    <a:pt x="213" y="30"/>
                    <a:pt x="213" y="30"/>
                  </a:cubicBezTo>
                  <a:cubicBezTo>
                    <a:pt x="213" y="30"/>
                    <a:pt x="213" y="30"/>
                    <a:pt x="213" y="30"/>
                  </a:cubicBezTo>
                  <a:cubicBezTo>
                    <a:pt x="214" y="30"/>
                    <a:pt x="214" y="30"/>
                    <a:pt x="214" y="30"/>
                  </a:cubicBezTo>
                  <a:cubicBezTo>
                    <a:pt x="214" y="31"/>
                    <a:pt x="214" y="31"/>
                    <a:pt x="215" y="31"/>
                  </a:cubicBezTo>
                  <a:cubicBezTo>
                    <a:pt x="215" y="32"/>
                    <a:pt x="215" y="32"/>
                    <a:pt x="215" y="32"/>
                  </a:cubicBezTo>
                  <a:cubicBezTo>
                    <a:pt x="216" y="31"/>
                    <a:pt x="216" y="31"/>
                    <a:pt x="216" y="31"/>
                  </a:cubicBezTo>
                  <a:cubicBezTo>
                    <a:pt x="216" y="32"/>
                    <a:pt x="216" y="32"/>
                    <a:pt x="216" y="32"/>
                  </a:cubicBezTo>
                  <a:cubicBezTo>
                    <a:pt x="216" y="32"/>
                    <a:pt x="216" y="32"/>
                    <a:pt x="216" y="32"/>
                  </a:cubicBezTo>
                  <a:cubicBezTo>
                    <a:pt x="217" y="33"/>
                    <a:pt x="217" y="33"/>
                    <a:pt x="217" y="33"/>
                  </a:cubicBezTo>
                  <a:cubicBezTo>
                    <a:pt x="217" y="33"/>
                    <a:pt x="217" y="33"/>
                    <a:pt x="217" y="33"/>
                  </a:cubicBezTo>
                  <a:cubicBezTo>
                    <a:pt x="217" y="33"/>
                    <a:pt x="217" y="33"/>
                    <a:pt x="217" y="33"/>
                  </a:cubicBezTo>
                  <a:cubicBezTo>
                    <a:pt x="218" y="33"/>
                    <a:pt x="218" y="33"/>
                    <a:pt x="218" y="33"/>
                  </a:cubicBezTo>
                  <a:cubicBezTo>
                    <a:pt x="219" y="34"/>
                    <a:pt x="219" y="34"/>
                    <a:pt x="219" y="34"/>
                  </a:cubicBezTo>
                  <a:cubicBezTo>
                    <a:pt x="220" y="34"/>
                    <a:pt x="219" y="34"/>
                    <a:pt x="221" y="35"/>
                  </a:cubicBezTo>
                  <a:cubicBezTo>
                    <a:pt x="222" y="35"/>
                    <a:pt x="222" y="35"/>
                    <a:pt x="223" y="35"/>
                  </a:cubicBezTo>
                  <a:cubicBezTo>
                    <a:pt x="224" y="34"/>
                    <a:pt x="225" y="34"/>
                    <a:pt x="227" y="33"/>
                  </a:cubicBezTo>
                  <a:cubicBezTo>
                    <a:pt x="227" y="33"/>
                    <a:pt x="227" y="33"/>
                    <a:pt x="227" y="33"/>
                  </a:cubicBezTo>
                  <a:cubicBezTo>
                    <a:pt x="227" y="33"/>
                    <a:pt x="227" y="33"/>
                    <a:pt x="227" y="33"/>
                  </a:cubicBezTo>
                  <a:cubicBezTo>
                    <a:pt x="229" y="34"/>
                    <a:pt x="229" y="34"/>
                    <a:pt x="230" y="34"/>
                  </a:cubicBezTo>
                  <a:cubicBezTo>
                    <a:pt x="231" y="33"/>
                    <a:pt x="231" y="33"/>
                    <a:pt x="231" y="33"/>
                  </a:cubicBezTo>
                  <a:cubicBezTo>
                    <a:pt x="231" y="33"/>
                    <a:pt x="231" y="33"/>
                    <a:pt x="232" y="33"/>
                  </a:cubicBezTo>
                  <a:cubicBezTo>
                    <a:pt x="232" y="33"/>
                    <a:pt x="232" y="33"/>
                    <a:pt x="232" y="33"/>
                  </a:cubicBezTo>
                  <a:cubicBezTo>
                    <a:pt x="233" y="34"/>
                    <a:pt x="233" y="34"/>
                    <a:pt x="233" y="34"/>
                  </a:cubicBezTo>
                  <a:cubicBezTo>
                    <a:pt x="234" y="34"/>
                    <a:pt x="235" y="34"/>
                    <a:pt x="235" y="34"/>
                  </a:cubicBezTo>
                  <a:cubicBezTo>
                    <a:pt x="236" y="34"/>
                    <a:pt x="236" y="34"/>
                    <a:pt x="236" y="34"/>
                  </a:cubicBezTo>
                  <a:cubicBezTo>
                    <a:pt x="237" y="34"/>
                    <a:pt x="237" y="34"/>
                    <a:pt x="237" y="34"/>
                  </a:cubicBezTo>
                  <a:cubicBezTo>
                    <a:pt x="237" y="34"/>
                    <a:pt x="237" y="34"/>
                    <a:pt x="237" y="34"/>
                  </a:cubicBezTo>
                  <a:cubicBezTo>
                    <a:pt x="238" y="33"/>
                    <a:pt x="238" y="33"/>
                    <a:pt x="239" y="32"/>
                  </a:cubicBezTo>
                  <a:cubicBezTo>
                    <a:pt x="240" y="32"/>
                    <a:pt x="240" y="31"/>
                    <a:pt x="241" y="30"/>
                  </a:cubicBezTo>
                  <a:cubicBezTo>
                    <a:pt x="241" y="29"/>
                    <a:pt x="241" y="29"/>
                    <a:pt x="241" y="29"/>
                  </a:cubicBezTo>
                  <a:cubicBezTo>
                    <a:pt x="242" y="27"/>
                    <a:pt x="242" y="27"/>
                    <a:pt x="242" y="27"/>
                  </a:cubicBezTo>
                  <a:cubicBezTo>
                    <a:pt x="242" y="26"/>
                    <a:pt x="242" y="26"/>
                    <a:pt x="242" y="26"/>
                  </a:cubicBezTo>
                  <a:cubicBezTo>
                    <a:pt x="242" y="25"/>
                    <a:pt x="242" y="26"/>
                    <a:pt x="243" y="25"/>
                  </a:cubicBezTo>
                  <a:cubicBezTo>
                    <a:pt x="243" y="24"/>
                    <a:pt x="243" y="24"/>
                    <a:pt x="243" y="24"/>
                  </a:cubicBezTo>
                  <a:cubicBezTo>
                    <a:pt x="243" y="23"/>
                    <a:pt x="243" y="23"/>
                    <a:pt x="243" y="23"/>
                  </a:cubicBezTo>
                  <a:cubicBezTo>
                    <a:pt x="245" y="22"/>
                    <a:pt x="244" y="23"/>
                    <a:pt x="247" y="18"/>
                  </a:cubicBezTo>
                  <a:cubicBezTo>
                    <a:pt x="247" y="18"/>
                    <a:pt x="247" y="18"/>
                    <a:pt x="247" y="18"/>
                  </a:cubicBezTo>
                  <a:cubicBezTo>
                    <a:pt x="247" y="17"/>
                    <a:pt x="247" y="17"/>
                    <a:pt x="247" y="17"/>
                  </a:cubicBezTo>
                  <a:cubicBezTo>
                    <a:pt x="248" y="17"/>
                    <a:pt x="248" y="17"/>
                    <a:pt x="248" y="17"/>
                  </a:cubicBezTo>
                  <a:cubicBezTo>
                    <a:pt x="248" y="16"/>
                    <a:pt x="248" y="16"/>
                    <a:pt x="249" y="16"/>
                  </a:cubicBezTo>
                  <a:cubicBezTo>
                    <a:pt x="249" y="15"/>
                    <a:pt x="249" y="15"/>
                    <a:pt x="249" y="14"/>
                  </a:cubicBezTo>
                  <a:cubicBezTo>
                    <a:pt x="250" y="14"/>
                    <a:pt x="250" y="14"/>
                    <a:pt x="251" y="14"/>
                  </a:cubicBezTo>
                  <a:cubicBezTo>
                    <a:pt x="252" y="12"/>
                    <a:pt x="252" y="12"/>
                    <a:pt x="252" y="12"/>
                  </a:cubicBezTo>
                  <a:cubicBezTo>
                    <a:pt x="252" y="11"/>
                    <a:pt x="252" y="11"/>
                    <a:pt x="252" y="11"/>
                  </a:cubicBezTo>
                  <a:cubicBezTo>
                    <a:pt x="253" y="11"/>
                    <a:pt x="253" y="11"/>
                    <a:pt x="253" y="11"/>
                  </a:cubicBezTo>
                  <a:cubicBezTo>
                    <a:pt x="254" y="12"/>
                    <a:pt x="254" y="12"/>
                    <a:pt x="254" y="12"/>
                  </a:cubicBezTo>
                  <a:cubicBezTo>
                    <a:pt x="256" y="13"/>
                    <a:pt x="256" y="13"/>
                    <a:pt x="256" y="13"/>
                  </a:cubicBezTo>
                  <a:cubicBezTo>
                    <a:pt x="257" y="18"/>
                    <a:pt x="257" y="18"/>
                    <a:pt x="257" y="18"/>
                  </a:cubicBezTo>
                  <a:cubicBezTo>
                    <a:pt x="258" y="24"/>
                    <a:pt x="257" y="21"/>
                    <a:pt x="262" y="34"/>
                  </a:cubicBezTo>
                  <a:cubicBezTo>
                    <a:pt x="262" y="35"/>
                    <a:pt x="262" y="35"/>
                    <a:pt x="262" y="35"/>
                  </a:cubicBezTo>
                  <a:cubicBezTo>
                    <a:pt x="261" y="35"/>
                    <a:pt x="261" y="35"/>
                    <a:pt x="261" y="35"/>
                  </a:cubicBezTo>
                  <a:cubicBezTo>
                    <a:pt x="262" y="35"/>
                    <a:pt x="262" y="35"/>
                    <a:pt x="262" y="35"/>
                  </a:cubicBezTo>
                  <a:cubicBezTo>
                    <a:pt x="262" y="35"/>
                    <a:pt x="262" y="35"/>
                    <a:pt x="262" y="35"/>
                  </a:cubicBezTo>
                  <a:cubicBezTo>
                    <a:pt x="263" y="37"/>
                    <a:pt x="263" y="37"/>
                    <a:pt x="264" y="38"/>
                  </a:cubicBezTo>
                  <a:cubicBezTo>
                    <a:pt x="266" y="39"/>
                    <a:pt x="266" y="39"/>
                    <a:pt x="267" y="39"/>
                  </a:cubicBezTo>
                  <a:cubicBezTo>
                    <a:pt x="269" y="40"/>
                    <a:pt x="268" y="39"/>
                    <a:pt x="270" y="40"/>
                  </a:cubicBezTo>
                  <a:cubicBezTo>
                    <a:pt x="271" y="43"/>
                    <a:pt x="271" y="43"/>
                    <a:pt x="271" y="43"/>
                  </a:cubicBezTo>
                  <a:cubicBezTo>
                    <a:pt x="270" y="45"/>
                    <a:pt x="270" y="44"/>
                    <a:pt x="270" y="46"/>
                  </a:cubicBezTo>
                  <a:cubicBezTo>
                    <a:pt x="270" y="46"/>
                    <a:pt x="270" y="46"/>
                    <a:pt x="269" y="47"/>
                  </a:cubicBezTo>
                  <a:cubicBezTo>
                    <a:pt x="268" y="48"/>
                    <a:pt x="268" y="48"/>
                    <a:pt x="268" y="48"/>
                  </a:cubicBezTo>
                  <a:cubicBezTo>
                    <a:pt x="266" y="50"/>
                    <a:pt x="266" y="50"/>
                    <a:pt x="266" y="50"/>
                  </a:cubicBezTo>
                  <a:cubicBezTo>
                    <a:pt x="265" y="50"/>
                    <a:pt x="265" y="50"/>
                    <a:pt x="265" y="50"/>
                  </a:cubicBezTo>
                  <a:cubicBezTo>
                    <a:pt x="264" y="52"/>
                    <a:pt x="264" y="52"/>
                    <a:pt x="264" y="52"/>
                  </a:cubicBezTo>
                  <a:cubicBezTo>
                    <a:pt x="263" y="54"/>
                    <a:pt x="262" y="55"/>
                    <a:pt x="260" y="57"/>
                  </a:cubicBezTo>
                  <a:cubicBezTo>
                    <a:pt x="259" y="57"/>
                    <a:pt x="259" y="57"/>
                    <a:pt x="259" y="57"/>
                  </a:cubicBezTo>
                  <a:cubicBezTo>
                    <a:pt x="258" y="57"/>
                    <a:pt x="258" y="57"/>
                    <a:pt x="258" y="57"/>
                  </a:cubicBezTo>
                  <a:cubicBezTo>
                    <a:pt x="257" y="59"/>
                    <a:pt x="257" y="59"/>
                    <a:pt x="257" y="59"/>
                  </a:cubicBezTo>
                  <a:cubicBezTo>
                    <a:pt x="255" y="60"/>
                    <a:pt x="255" y="60"/>
                    <a:pt x="255" y="60"/>
                  </a:cubicBezTo>
                  <a:cubicBezTo>
                    <a:pt x="255" y="61"/>
                    <a:pt x="255" y="61"/>
                    <a:pt x="255" y="61"/>
                  </a:cubicBezTo>
                  <a:cubicBezTo>
                    <a:pt x="253" y="64"/>
                    <a:pt x="254" y="63"/>
                    <a:pt x="252" y="65"/>
                  </a:cubicBezTo>
                  <a:cubicBezTo>
                    <a:pt x="252" y="65"/>
                    <a:pt x="252" y="65"/>
                    <a:pt x="252" y="65"/>
                  </a:cubicBezTo>
                  <a:cubicBezTo>
                    <a:pt x="250" y="67"/>
                    <a:pt x="250" y="67"/>
                    <a:pt x="250" y="67"/>
                  </a:cubicBezTo>
                  <a:cubicBezTo>
                    <a:pt x="250" y="68"/>
                    <a:pt x="250" y="68"/>
                    <a:pt x="250" y="70"/>
                  </a:cubicBezTo>
                  <a:cubicBezTo>
                    <a:pt x="249" y="72"/>
                    <a:pt x="249" y="71"/>
                    <a:pt x="248" y="72"/>
                  </a:cubicBezTo>
                  <a:cubicBezTo>
                    <a:pt x="248" y="74"/>
                    <a:pt x="248" y="74"/>
                    <a:pt x="248" y="74"/>
                  </a:cubicBezTo>
                  <a:cubicBezTo>
                    <a:pt x="247" y="74"/>
                    <a:pt x="247" y="74"/>
                    <a:pt x="247" y="74"/>
                  </a:cubicBezTo>
                  <a:cubicBezTo>
                    <a:pt x="244" y="74"/>
                    <a:pt x="244" y="74"/>
                    <a:pt x="244" y="74"/>
                  </a:cubicBezTo>
                  <a:cubicBezTo>
                    <a:pt x="242" y="75"/>
                    <a:pt x="241" y="76"/>
                    <a:pt x="239" y="76"/>
                  </a:cubicBezTo>
                  <a:cubicBezTo>
                    <a:pt x="243" y="76"/>
                    <a:pt x="243" y="76"/>
                    <a:pt x="243" y="76"/>
                  </a:cubicBezTo>
                  <a:cubicBezTo>
                    <a:pt x="245" y="77"/>
                    <a:pt x="245" y="77"/>
                    <a:pt x="245" y="77"/>
                  </a:cubicBezTo>
                  <a:cubicBezTo>
                    <a:pt x="247" y="77"/>
                    <a:pt x="247" y="77"/>
                    <a:pt x="247" y="77"/>
                  </a:cubicBezTo>
                  <a:cubicBezTo>
                    <a:pt x="247" y="77"/>
                    <a:pt x="258" y="70"/>
                    <a:pt x="258" y="70"/>
                  </a:cubicBezTo>
                  <a:cubicBezTo>
                    <a:pt x="258" y="70"/>
                    <a:pt x="258" y="70"/>
                    <a:pt x="258" y="70"/>
                  </a:cubicBezTo>
                  <a:cubicBezTo>
                    <a:pt x="259" y="69"/>
                    <a:pt x="259" y="69"/>
                    <a:pt x="259" y="69"/>
                  </a:cubicBezTo>
                  <a:cubicBezTo>
                    <a:pt x="260" y="70"/>
                    <a:pt x="260" y="70"/>
                    <a:pt x="260" y="70"/>
                  </a:cubicBezTo>
                  <a:cubicBezTo>
                    <a:pt x="260" y="70"/>
                    <a:pt x="260" y="70"/>
                    <a:pt x="260" y="70"/>
                  </a:cubicBezTo>
                  <a:cubicBezTo>
                    <a:pt x="259" y="71"/>
                    <a:pt x="259" y="71"/>
                    <a:pt x="259" y="71"/>
                  </a:cubicBezTo>
                  <a:cubicBezTo>
                    <a:pt x="259" y="72"/>
                    <a:pt x="259" y="72"/>
                    <a:pt x="259" y="72"/>
                  </a:cubicBezTo>
                  <a:cubicBezTo>
                    <a:pt x="260" y="72"/>
                    <a:pt x="260" y="72"/>
                    <a:pt x="260" y="72"/>
                  </a:cubicBezTo>
                  <a:cubicBezTo>
                    <a:pt x="260" y="75"/>
                    <a:pt x="260" y="73"/>
                    <a:pt x="260" y="75"/>
                  </a:cubicBezTo>
                  <a:cubicBezTo>
                    <a:pt x="262" y="77"/>
                    <a:pt x="262" y="77"/>
                    <a:pt x="262" y="77"/>
                  </a:cubicBezTo>
                  <a:cubicBezTo>
                    <a:pt x="262" y="78"/>
                    <a:pt x="262" y="78"/>
                    <a:pt x="262" y="78"/>
                  </a:cubicBezTo>
                  <a:cubicBezTo>
                    <a:pt x="262" y="78"/>
                    <a:pt x="262" y="78"/>
                    <a:pt x="262" y="78"/>
                  </a:cubicBezTo>
                  <a:cubicBezTo>
                    <a:pt x="262" y="79"/>
                    <a:pt x="262" y="79"/>
                    <a:pt x="262" y="79"/>
                  </a:cubicBezTo>
                  <a:cubicBezTo>
                    <a:pt x="263" y="80"/>
                    <a:pt x="264" y="81"/>
                    <a:pt x="265" y="81"/>
                  </a:cubicBezTo>
                  <a:cubicBezTo>
                    <a:pt x="266" y="80"/>
                    <a:pt x="266" y="80"/>
                    <a:pt x="266" y="80"/>
                  </a:cubicBezTo>
                  <a:cubicBezTo>
                    <a:pt x="267" y="80"/>
                    <a:pt x="267" y="80"/>
                    <a:pt x="267" y="80"/>
                  </a:cubicBezTo>
                  <a:cubicBezTo>
                    <a:pt x="268" y="80"/>
                    <a:pt x="268" y="80"/>
                    <a:pt x="268" y="80"/>
                  </a:cubicBezTo>
                  <a:cubicBezTo>
                    <a:pt x="269" y="79"/>
                    <a:pt x="269" y="79"/>
                    <a:pt x="269" y="79"/>
                  </a:cubicBezTo>
                  <a:cubicBezTo>
                    <a:pt x="270" y="80"/>
                    <a:pt x="270" y="80"/>
                    <a:pt x="272" y="80"/>
                  </a:cubicBezTo>
                  <a:cubicBezTo>
                    <a:pt x="274" y="80"/>
                    <a:pt x="273" y="80"/>
                    <a:pt x="277" y="78"/>
                  </a:cubicBezTo>
                  <a:cubicBezTo>
                    <a:pt x="276" y="80"/>
                    <a:pt x="275" y="83"/>
                    <a:pt x="275" y="84"/>
                  </a:cubicBezTo>
                  <a:cubicBezTo>
                    <a:pt x="274" y="87"/>
                    <a:pt x="274" y="87"/>
                    <a:pt x="274" y="87"/>
                  </a:cubicBezTo>
                  <a:cubicBezTo>
                    <a:pt x="274" y="88"/>
                    <a:pt x="274" y="87"/>
                    <a:pt x="273" y="88"/>
                  </a:cubicBezTo>
                  <a:cubicBezTo>
                    <a:pt x="274" y="88"/>
                    <a:pt x="274" y="88"/>
                    <a:pt x="275" y="88"/>
                  </a:cubicBezTo>
                  <a:cubicBezTo>
                    <a:pt x="275" y="87"/>
                    <a:pt x="275" y="87"/>
                    <a:pt x="275" y="87"/>
                  </a:cubicBezTo>
                  <a:cubicBezTo>
                    <a:pt x="276" y="84"/>
                    <a:pt x="276" y="86"/>
                    <a:pt x="278" y="80"/>
                  </a:cubicBezTo>
                  <a:cubicBezTo>
                    <a:pt x="279" y="80"/>
                    <a:pt x="279" y="80"/>
                    <a:pt x="279" y="80"/>
                  </a:cubicBezTo>
                  <a:cubicBezTo>
                    <a:pt x="281" y="79"/>
                    <a:pt x="281" y="79"/>
                    <a:pt x="281" y="79"/>
                  </a:cubicBezTo>
                  <a:cubicBezTo>
                    <a:pt x="284" y="75"/>
                    <a:pt x="284" y="75"/>
                    <a:pt x="284" y="75"/>
                  </a:cubicBezTo>
                  <a:cubicBezTo>
                    <a:pt x="285" y="75"/>
                    <a:pt x="285" y="75"/>
                    <a:pt x="285" y="75"/>
                  </a:cubicBezTo>
                  <a:cubicBezTo>
                    <a:pt x="286" y="76"/>
                    <a:pt x="286" y="76"/>
                    <a:pt x="287" y="77"/>
                  </a:cubicBezTo>
                  <a:cubicBezTo>
                    <a:pt x="287" y="76"/>
                    <a:pt x="287" y="76"/>
                    <a:pt x="287" y="76"/>
                  </a:cubicBezTo>
                  <a:cubicBezTo>
                    <a:pt x="288" y="75"/>
                    <a:pt x="288" y="75"/>
                    <a:pt x="288" y="75"/>
                  </a:cubicBezTo>
                  <a:cubicBezTo>
                    <a:pt x="287" y="75"/>
                    <a:pt x="287" y="75"/>
                    <a:pt x="287" y="75"/>
                  </a:cubicBezTo>
                  <a:cubicBezTo>
                    <a:pt x="286" y="74"/>
                    <a:pt x="287" y="74"/>
                    <a:pt x="286" y="74"/>
                  </a:cubicBezTo>
                  <a:cubicBezTo>
                    <a:pt x="287" y="73"/>
                    <a:pt x="287" y="73"/>
                    <a:pt x="287" y="73"/>
                  </a:cubicBezTo>
                  <a:cubicBezTo>
                    <a:pt x="287" y="72"/>
                    <a:pt x="287" y="72"/>
                    <a:pt x="287" y="72"/>
                  </a:cubicBezTo>
                  <a:cubicBezTo>
                    <a:pt x="288" y="70"/>
                    <a:pt x="288" y="70"/>
                    <a:pt x="288" y="70"/>
                  </a:cubicBezTo>
                  <a:cubicBezTo>
                    <a:pt x="288" y="70"/>
                    <a:pt x="288" y="70"/>
                    <a:pt x="288" y="70"/>
                  </a:cubicBezTo>
                  <a:cubicBezTo>
                    <a:pt x="289" y="69"/>
                    <a:pt x="289" y="69"/>
                    <a:pt x="289" y="68"/>
                  </a:cubicBezTo>
                  <a:cubicBezTo>
                    <a:pt x="290" y="68"/>
                    <a:pt x="290" y="68"/>
                    <a:pt x="290" y="68"/>
                  </a:cubicBezTo>
                  <a:cubicBezTo>
                    <a:pt x="290" y="67"/>
                    <a:pt x="290" y="67"/>
                    <a:pt x="290" y="67"/>
                  </a:cubicBezTo>
                  <a:cubicBezTo>
                    <a:pt x="291" y="67"/>
                    <a:pt x="291" y="67"/>
                    <a:pt x="291" y="67"/>
                  </a:cubicBezTo>
                  <a:cubicBezTo>
                    <a:pt x="292" y="67"/>
                    <a:pt x="292" y="67"/>
                    <a:pt x="292" y="67"/>
                  </a:cubicBezTo>
                  <a:cubicBezTo>
                    <a:pt x="293" y="67"/>
                    <a:pt x="293" y="67"/>
                    <a:pt x="293" y="67"/>
                  </a:cubicBezTo>
                  <a:cubicBezTo>
                    <a:pt x="294" y="66"/>
                    <a:pt x="294" y="66"/>
                    <a:pt x="294" y="66"/>
                  </a:cubicBezTo>
                  <a:cubicBezTo>
                    <a:pt x="294" y="66"/>
                    <a:pt x="294" y="66"/>
                    <a:pt x="294" y="66"/>
                  </a:cubicBezTo>
                  <a:cubicBezTo>
                    <a:pt x="295" y="67"/>
                    <a:pt x="295" y="67"/>
                    <a:pt x="295" y="67"/>
                  </a:cubicBezTo>
                  <a:cubicBezTo>
                    <a:pt x="295" y="67"/>
                    <a:pt x="295" y="67"/>
                    <a:pt x="295" y="67"/>
                  </a:cubicBezTo>
                  <a:cubicBezTo>
                    <a:pt x="296" y="67"/>
                    <a:pt x="296" y="67"/>
                    <a:pt x="296" y="67"/>
                  </a:cubicBezTo>
                  <a:cubicBezTo>
                    <a:pt x="297" y="66"/>
                    <a:pt x="297" y="66"/>
                    <a:pt x="297" y="66"/>
                  </a:cubicBezTo>
                  <a:cubicBezTo>
                    <a:pt x="298" y="67"/>
                    <a:pt x="298" y="67"/>
                    <a:pt x="298" y="67"/>
                  </a:cubicBezTo>
                  <a:cubicBezTo>
                    <a:pt x="298" y="67"/>
                    <a:pt x="298" y="67"/>
                    <a:pt x="298" y="67"/>
                  </a:cubicBezTo>
                  <a:cubicBezTo>
                    <a:pt x="298" y="67"/>
                    <a:pt x="298" y="67"/>
                    <a:pt x="298" y="67"/>
                  </a:cubicBezTo>
                  <a:cubicBezTo>
                    <a:pt x="298" y="66"/>
                    <a:pt x="298" y="66"/>
                    <a:pt x="298" y="66"/>
                  </a:cubicBezTo>
                  <a:cubicBezTo>
                    <a:pt x="298" y="66"/>
                    <a:pt x="298" y="66"/>
                    <a:pt x="298" y="66"/>
                  </a:cubicBezTo>
                  <a:cubicBezTo>
                    <a:pt x="299" y="66"/>
                    <a:pt x="299" y="66"/>
                    <a:pt x="299" y="66"/>
                  </a:cubicBezTo>
                  <a:cubicBezTo>
                    <a:pt x="300" y="66"/>
                    <a:pt x="300" y="66"/>
                    <a:pt x="300" y="66"/>
                  </a:cubicBezTo>
                  <a:cubicBezTo>
                    <a:pt x="301" y="66"/>
                    <a:pt x="301" y="66"/>
                    <a:pt x="302" y="67"/>
                  </a:cubicBezTo>
                  <a:cubicBezTo>
                    <a:pt x="303" y="67"/>
                    <a:pt x="303" y="67"/>
                    <a:pt x="304" y="67"/>
                  </a:cubicBezTo>
                  <a:cubicBezTo>
                    <a:pt x="304" y="68"/>
                    <a:pt x="304" y="68"/>
                    <a:pt x="304" y="68"/>
                  </a:cubicBezTo>
                  <a:cubicBezTo>
                    <a:pt x="305" y="68"/>
                    <a:pt x="305" y="68"/>
                    <a:pt x="305" y="68"/>
                  </a:cubicBezTo>
                  <a:cubicBezTo>
                    <a:pt x="306" y="68"/>
                    <a:pt x="306" y="68"/>
                    <a:pt x="306" y="68"/>
                  </a:cubicBezTo>
                  <a:cubicBezTo>
                    <a:pt x="307" y="69"/>
                    <a:pt x="307" y="69"/>
                    <a:pt x="307" y="69"/>
                  </a:cubicBezTo>
                  <a:cubicBezTo>
                    <a:pt x="307" y="70"/>
                    <a:pt x="307" y="70"/>
                    <a:pt x="307" y="70"/>
                  </a:cubicBezTo>
                  <a:cubicBezTo>
                    <a:pt x="310" y="70"/>
                    <a:pt x="309" y="71"/>
                    <a:pt x="312" y="70"/>
                  </a:cubicBezTo>
                  <a:cubicBezTo>
                    <a:pt x="312" y="71"/>
                    <a:pt x="312" y="71"/>
                    <a:pt x="312" y="71"/>
                  </a:cubicBezTo>
                  <a:cubicBezTo>
                    <a:pt x="313" y="71"/>
                    <a:pt x="313" y="71"/>
                    <a:pt x="313" y="71"/>
                  </a:cubicBezTo>
                  <a:cubicBezTo>
                    <a:pt x="314" y="71"/>
                    <a:pt x="314" y="71"/>
                    <a:pt x="314" y="71"/>
                  </a:cubicBezTo>
                  <a:cubicBezTo>
                    <a:pt x="315" y="72"/>
                    <a:pt x="315" y="72"/>
                    <a:pt x="315" y="72"/>
                  </a:cubicBezTo>
                  <a:cubicBezTo>
                    <a:pt x="317" y="73"/>
                    <a:pt x="317" y="73"/>
                    <a:pt x="317" y="73"/>
                  </a:cubicBezTo>
                  <a:cubicBezTo>
                    <a:pt x="318" y="74"/>
                    <a:pt x="318" y="74"/>
                    <a:pt x="318" y="74"/>
                  </a:cubicBezTo>
                  <a:cubicBezTo>
                    <a:pt x="319" y="74"/>
                    <a:pt x="319" y="74"/>
                    <a:pt x="319" y="74"/>
                  </a:cubicBezTo>
                  <a:cubicBezTo>
                    <a:pt x="320" y="74"/>
                    <a:pt x="320" y="74"/>
                    <a:pt x="320" y="74"/>
                  </a:cubicBezTo>
                  <a:cubicBezTo>
                    <a:pt x="321" y="76"/>
                    <a:pt x="321" y="76"/>
                    <a:pt x="321" y="76"/>
                  </a:cubicBezTo>
                  <a:cubicBezTo>
                    <a:pt x="322" y="78"/>
                    <a:pt x="322" y="78"/>
                    <a:pt x="322" y="78"/>
                  </a:cubicBezTo>
                  <a:cubicBezTo>
                    <a:pt x="322" y="78"/>
                    <a:pt x="322" y="78"/>
                    <a:pt x="322" y="78"/>
                  </a:cubicBezTo>
                  <a:cubicBezTo>
                    <a:pt x="323" y="77"/>
                    <a:pt x="323" y="77"/>
                    <a:pt x="323" y="76"/>
                  </a:cubicBezTo>
                  <a:cubicBezTo>
                    <a:pt x="325" y="75"/>
                    <a:pt x="325" y="75"/>
                    <a:pt x="325" y="75"/>
                  </a:cubicBezTo>
                  <a:cubicBezTo>
                    <a:pt x="326" y="76"/>
                    <a:pt x="327" y="77"/>
                    <a:pt x="328" y="78"/>
                  </a:cubicBezTo>
                  <a:cubicBezTo>
                    <a:pt x="329" y="78"/>
                    <a:pt x="329" y="78"/>
                    <a:pt x="329" y="78"/>
                  </a:cubicBezTo>
                  <a:cubicBezTo>
                    <a:pt x="328" y="79"/>
                    <a:pt x="328" y="79"/>
                    <a:pt x="328" y="79"/>
                  </a:cubicBezTo>
                  <a:cubicBezTo>
                    <a:pt x="329" y="79"/>
                    <a:pt x="329" y="79"/>
                    <a:pt x="329" y="79"/>
                  </a:cubicBezTo>
                  <a:cubicBezTo>
                    <a:pt x="329" y="78"/>
                    <a:pt x="329" y="78"/>
                    <a:pt x="329" y="78"/>
                  </a:cubicBezTo>
                  <a:cubicBezTo>
                    <a:pt x="330" y="80"/>
                    <a:pt x="330" y="79"/>
                    <a:pt x="331" y="81"/>
                  </a:cubicBezTo>
                  <a:cubicBezTo>
                    <a:pt x="331" y="82"/>
                    <a:pt x="331" y="82"/>
                    <a:pt x="331" y="82"/>
                  </a:cubicBezTo>
                  <a:cubicBezTo>
                    <a:pt x="330" y="83"/>
                    <a:pt x="330" y="82"/>
                    <a:pt x="330" y="83"/>
                  </a:cubicBezTo>
                  <a:cubicBezTo>
                    <a:pt x="329" y="84"/>
                    <a:pt x="329" y="84"/>
                    <a:pt x="329" y="84"/>
                  </a:cubicBezTo>
                  <a:cubicBezTo>
                    <a:pt x="329" y="84"/>
                    <a:pt x="329" y="84"/>
                    <a:pt x="328" y="84"/>
                  </a:cubicBezTo>
                  <a:cubicBezTo>
                    <a:pt x="329" y="85"/>
                    <a:pt x="329" y="85"/>
                    <a:pt x="329" y="85"/>
                  </a:cubicBezTo>
                  <a:cubicBezTo>
                    <a:pt x="330" y="84"/>
                    <a:pt x="330" y="84"/>
                    <a:pt x="330" y="84"/>
                  </a:cubicBezTo>
                  <a:cubicBezTo>
                    <a:pt x="331" y="83"/>
                    <a:pt x="331" y="83"/>
                    <a:pt x="331" y="83"/>
                  </a:cubicBezTo>
                  <a:cubicBezTo>
                    <a:pt x="332" y="83"/>
                    <a:pt x="332" y="83"/>
                    <a:pt x="332" y="83"/>
                  </a:cubicBezTo>
                  <a:cubicBezTo>
                    <a:pt x="332" y="84"/>
                    <a:pt x="332" y="84"/>
                    <a:pt x="332" y="84"/>
                  </a:cubicBezTo>
                  <a:cubicBezTo>
                    <a:pt x="332" y="85"/>
                    <a:pt x="332" y="85"/>
                    <a:pt x="332" y="85"/>
                  </a:cubicBezTo>
                  <a:cubicBezTo>
                    <a:pt x="331" y="86"/>
                    <a:pt x="331" y="86"/>
                    <a:pt x="331" y="86"/>
                  </a:cubicBezTo>
                  <a:cubicBezTo>
                    <a:pt x="331" y="86"/>
                    <a:pt x="331" y="86"/>
                    <a:pt x="331" y="86"/>
                  </a:cubicBezTo>
                  <a:cubicBezTo>
                    <a:pt x="330" y="87"/>
                    <a:pt x="330" y="87"/>
                    <a:pt x="330" y="87"/>
                  </a:cubicBezTo>
                  <a:cubicBezTo>
                    <a:pt x="330" y="88"/>
                    <a:pt x="330" y="88"/>
                    <a:pt x="330" y="88"/>
                  </a:cubicBezTo>
                  <a:cubicBezTo>
                    <a:pt x="330" y="89"/>
                    <a:pt x="329" y="93"/>
                    <a:pt x="329" y="95"/>
                  </a:cubicBezTo>
                  <a:cubicBezTo>
                    <a:pt x="329" y="94"/>
                    <a:pt x="329" y="94"/>
                    <a:pt x="332" y="92"/>
                  </a:cubicBezTo>
                  <a:cubicBezTo>
                    <a:pt x="333" y="89"/>
                    <a:pt x="332" y="90"/>
                    <a:pt x="333" y="87"/>
                  </a:cubicBezTo>
                  <a:cubicBezTo>
                    <a:pt x="334" y="86"/>
                    <a:pt x="334" y="86"/>
                    <a:pt x="334" y="86"/>
                  </a:cubicBezTo>
                  <a:cubicBezTo>
                    <a:pt x="335" y="86"/>
                    <a:pt x="335" y="86"/>
                    <a:pt x="335" y="86"/>
                  </a:cubicBezTo>
                  <a:cubicBezTo>
                    <a:pt x="335" y="87"/>
                    <a:pt x="335" y="87"/>
                    <a:pt x="335" y="87"/>
                  </a:cubicBezTo>
                  <a:cubicBezTo>
                    <a:pt x="336" y="87"/>
                    <a:pt x="336" y="87"/>
                    <a:pt x="336" y="87"/>
                  </a:cubicBezTo>
                  <a:cubicBezTo>
                    <a:pt x="335" y="88"/>
                    <a:pt x="335" y="88"/>
                    <a:pt x="335" y="88"/>
                  </a:cubicBezTo>
                  <a:cubicBezTo>
                    <a:pt x="334" y="89"/>
                    <a:pt x="334" y="89"/>
                    <a:pt x="334" y="90"/>
                  </a:cubicBezTo>
                  <a:cubicBezTo>
                    <a:pt x="335" y="90"/>
                    <a:pt x="335" y="90"/>
                    <a:pt x="335" y="90"/>
                  </a:cubicBezTo>
                  <a:cubicBezTo>
                    <a:pt x="336" y="89"/>
                    <a:pt x="336" y="89"/>
                    <a:pt x="337" y="88"/>
                  </a:cubicBezTo>
                  <a:cubicBezTo>
                    <a:pt x="338" y="88"/>
                    <a:pt x="338" y="88"/>
                    <a:pt x="338" y="88"/>
                  </a:cubicBezTo>
                  <a:cubicBezTo>
                    <a:pt x="340" y="87"/>
                    <a:pt x="340" y="87"/>
                    <a:pt x="340" y="87"/>
                  </a:cubicBezTo>
                  <a:cubicBezTo>
                    <a:pt x="343" y="87"/>
                    <a:pt x="343" y="87"/>
                    <a:pt x="343" y="87"/>
                  </a:cubicBezTo>
                  <a:cubicBezTo>
                    <a:pt x="343" y="86"/>
                    <a:pt x="343" y="86"/>
                    <a:pt x="343" y="86"/>
                  </a:cubicBezTo>
                  <a:cubicBezTo>
                    <a:pt x="344" y="85"/>
                    <a:pt x="344" y="85"/>
                    <a:pt x="344" y="85"/>
                  </a:cubicBezTo>
                  <a:cubicBezTo>
                    <a:pt x="345" y="85"/>
                    <a:pt x="344" y="85"/>
                    <a:pt x="349" y="86"/>
                  </a:cubicBezTo>
                  <a:cubicBezTo>
                    <a:pt x="350" y="87"/>
                    <a:pt x="349" y="87"/>
                    <a:pt x="352" y="88"/>
                  </a:cubicBezTo>
                  <a:cubicBezTo>
                    <a:pt x="352" y="88"/>
                    <a:pt x="352" y="88"/>
                    <a:pt x="352" y="88"/>
                  </a:cubicBezTo>
                  <a:cubicBezTo>
                    <a:pt x="356" y="90"/>
                    <a:pt x="356" y="90"/>
                    <a:pt x="356" y="90"/>
                  </a:cubicBezTo>
                  <a:cubicBezTo>
                    <a:pt x="359" y="90"/>
                    <a:pt x="359" y="90"/>
                    <a:pt x="359" y="90"/>
                  </a:cubicBezTo>
                  <a:cubicBezTo>
                    <a:pt x="361" y="89"/>
                    <a:pt x="361" y="89"/>
                    <a:pt x="361" y="89"/>
                  </a:cubicBezTo>
                  <a:cubicBezTo>
                    <a:pt x="362" y="90"/>
                    <a:pt x="362" y="90"/>
                    <a:pt x="362" y="90"/>
                  </a:cubicBezTo>
                  <a:cubicBezTo>
                    <a:pt x="363" y="91"/>
                    <a:pt x="363" y="91"/>
                    <a:pt x="363" y="91"/>
                  </a:cubicBezTo>
                  <a:cubicBezTo>
                    <a:pt x="365" y="91"/>
                    <a:pt x="365" y="91"/>
                    <a:pt x="367" y="92"/>
                  </a:cubicBezTo>
                  <a:cubicBezTo>
                    <a:pt x="368" y="91"/>
                    <a:pt x="368" y="91"/>
                    <a:pt x="368" y="91"/>
                  </a:cubicBezTo>
                  <a:cubicBezTo>
                    <a:pt x="378" y="90"/>
                    <a:pt x="373" y="89"/>
                    <a:pt x="382" y="91"/>
                  </a:cubicBezTo>
                  <a:cubicBezTo>
                    <a:pt x="391" y="97"/>
                    <a:pt x="384" y="91"/>
                    <a:pt x="396" y="100"/>
                  </a:cubicBezTo>
                  <a:cubicBezTo>
                    <a:pt x="399" y="100"/>
                    <a:pt x="399" y="100"/>
                    <a:pt x="399" y="100"/>
                  </a:cubicBezTo>
                  <a:cubicBezTo>
                    <a:pt x="400" y="102"/>
                    <a:pt x="400" y="102"/>
                    <a:pt x="400" y="102"/>
                  </a:cubicBezTo>
                  <a:cubicBezTo>
                    <a:pt x="400" y="102"/>
                    <a:pt x="408" y="109"/>
                    <a:pt x="408" y="110"/>
                  </a:cubicBezTo>
                  <a:cubicBezTo>
                    <a:pt x="412" y="111"/>
                    <a:pt x="412" y="111"/>
                    <a:pt x="412" y="111"/>
                  </a:cubicBezTo>
                  <a:cubicBezTo>
                    <a:pt x="413" y="114"/>
                    <a:pt x="413" y="114"/>
                    <a:pt x="413" y="114"/>
                  </a:cubicBezTo>
                  <a:cubicBezTo>
                    <a:pt x="415" y="114"/>
                    <a:pt x="415" y="114"/>
                    <a:pt x="417" y="114"/>
                  </a:cubicBezTo>
                  <a:cubicBezTo>
                    <a:pt x="418" y="115"/>
                    <a:pt x="418" y="115"/>
                    <a:pt x="418" y="115"/>
                  </a:cubicBezTo>
                  <a:cubicBezTo>
                    <a:pt x="420" y="116"/>
                    <a:pt x="420" y="116"/>
                    <a:pt x="420" y="116"/>
                  </a:cubicBezTo>
                  <a:cubicBezTo>
                    <a:pt x="424" y="115"/>
                    <a:pt x="424" y="116"/>
                    <a:pt x="427" y="115"/>
                  </a:cubicBezTo>
                  <a:cubicBezTo>
                    <a:pt x="432" y="116"/>
                    <a:pt x="432" y="116"/>
                    <a:pt x="432" y="116"/>
                  </a:cubicBezTo>
                  <a:cubicBezTo>
                    <a:pt x="432" y="116"/>
                    <a:pt x="432" y="116"/>
                    <a:pt x="432" y="116"/>
                  </a:cubicBezTo>
                  <a:cubicBezTo>
                    <a:pt x="433" y="117"/>
                    <a:pt x="433" y="117"/>
                    <a:pt x="433" y="117"/>
                  </a:cubicBezTo>
                  <a:cubicBezTo>
                    <a:pt x="435" y="121"/>
                    <a:pt x="435" y="121"/>
                    <a:pt x="437" y="128"/>
                  </a:cubicBezTo>
                  <a:cubicBezTo>
                    <a:pt x="438" y="130"/>
                    <a:pt x="438" y="130"/>
                    <a:pt x="438" y="130"/>
                  </a:cubicBezTo>
                  <a:cubicBezTo>
                    <a:pt x="438" y="133"/>
                    <a:pt x="438" y="134"/>
                    <a:pt x="439" y="136"/>
                  </a:cubicBezTo>
                  <a:cubicBezTo>
                    <a:pt x="439" y="137"/>
                    <a:pt x="439" y="137"/>
                    <a:pt x="439" y="137"/>
                  </a:cubicBezTo>
                  <a:cubicBezTo>
                    <a:pt x="440" y="137"/>
                    <a:pt x="440" y="137"/>
                    <a:pt x="440" y="137"/>
                  </a:cubicBezTo>
                  <a:cubicBezTo>
                    <a:pt x="440" y="141"/>
                    <a:pt x="439" y="144"/>
                    <a:pt x="439" y="144"/>
                  </a:cubicBezTo>
                  <a:cubicBezTo>
                    <a:pt x="439" y="145"/>
                    <a:pt x="439" y="145"/>
                    <a:pt x="439" y="145"/>
                  </a:cubicBezTo>
                  <a:cubicBezTo>
                    <a:pt x="440" y="147"/>
                    <a:pt x="440" y="147"/>
                    <a:pt x="440" y="147"/>
                  </a:cubicBezTo>
                  <a:cubicBezTo>
                    <a:pt x="440" y="148"/>
                    <a:pt x="440" y="148"/>
                    <a:pt x="440" y="148"/>
                  </a:cubicBezTo>
                  <a:cubicBezTo>
                    <a:pt x="437" y="153"/>
                    <a:pt x="439" y="158"/>
                    <a:pt x="429" y="168"/>
                  </a:cubicBezTo>
                  <a:cubicBezTo>
                    <a:pt x="428" y="168"/>
                    <a:pt x="428" y="168"/>
                    <a:pt x="428" y="168"/>
                  </a:cubicBezTo>
                  <a:cubicBezTo>
                    <a:pt x="428" y="167"/>
                    <a:pt x="428" y="167"/>
                    <a:pt x="428" y="167"/>
                  </a:cubicBezTo>
                  <a:cubicBezTo>
                    <a:pt x="428" y="168"/>
                    <a:pt x="428" y="168"/>
                    <a:pt x="428" y="168"/>
                  </a:cubicBezTo>
                  <a:cubicBezTo>
                    <a:pt x="427" y="170"/>
                    <a:pt x="425" y="172"/>
                    <a:pt x="422" y="176"/>
                  </a:cubicBezTo>
                  <a:cubicBezTo>
                    <a:pt x="418" y="178"/>
                    <a:pt x="419" y="178"/>
                    <a:pt x="416" y="180"/>
                  </a:cubicBezTo>
                  <a:cubicBezTo>
                    <a:pt x="416" y="181"/>
                    <a:pt x="414" y="183"/>
                    <a:pt x="414" y="183"/>
                  </a:cubicBezTo>
                  <a:cubicBezTo>
                    <a:pt x="413" y="183"/>
                    <a:pt x="413" y="183"/>
                    <a:pt x="413" y="183"/>
                  </a:cubicBezTo>
                  <a:cubicBezTo>
                    <a:pt x="413" y="184"/>
                    <a:pt x="413" y="184"/>
                    <a:pt x="413" y="184"/>
                  </a:cubicBezTo>
                  <a:cubicBezTo>
                    <a:pt x="412" y="187"/>
                    <a:pt x="412" y="187"/>
                    <a:pt x="412" y="187"/>
                  </a:cubicBezTo>
                  <a:cubicBezTo>
                    <a:pt x="411" y="187"/>
                    <a:pt x="411" y="187"/>
                    <a:pt x="411" y="187"/>
                  </a:cubicBezTo>
                  <a:cubicBezTo>
                    <a:pt x="411" y="186"/>
                    <a:pt x="411" y="186"/>
                    <a:pt x="411" y="186"/>
                  </a:cubicBezTo>
                  <a:cubicBezTo>
                    <a:pt x="412" y="186"/>
                    <a:pt x="412" y="186"/>
                    <a:pt x="412" y="186"/>
                  </a:cubicBezTo>
                  <a:cubicBezTo>
                    <a:pt x="412" y="185"/>
                    <a:pt x="412" y="185"/>
                    <a:pt x="412" y="185"/>
                  </a:cubicBezTo>
                  <a:cubicBezTo>
                    <a:pt x="411" y="185"/>
                    <a:pt x="411" y="185"/>
                    <a:pt x="411" y="185"/>
                  </a:cubicBezTo>
                  <a:cubicBezTo>
                    <a:pt x="410" y="187"/>
                    <a:pt x="410" y="187"/>
                    <a:pt x="410" y="187"/>
                  </a:cubicBezTo>
                  <a:cubicBezTo>
                    <a:pt x="411" y="188"/>
                    <a:pt x="411" y="188"/>
                    <a:pt x="411" y="188"/>
                  </a:cubicBezTo>
                  <a:cubicBezTo>
                    <a:pt x="409" y="193"/>
                    <a:pt x="404" y="201"/>
                    <a:pt x="400" y="205"/>
                  </a:cubicBezTo>
                  <a:cubicBezTo>
                    <a:pt x="399" y="205"/>
                    <a:pt x="399" y="205"/>
                    <a:pt x="398" y="205"/>
                  </a:cubicBezTo>
                  <a:cubicBezTo>
                    <a:pt x="398" y="202"/>
                    <a:pt x="398" y="202"/>
                    <a:pt x="398" y="202"/>
                  </a:cubicBezTo>
                  <a:cubicBezTo>
                    <a:pt x="398" y="202"/>
                    <a:pt x="397" y="201"/>
                    <a:pt x="396" y="201"/>
                  </a:cubicBezTo>
                  <a:cubicBezTo>
                    <a:pt x="396" y="202"/>
                    <a:pt x="396" y="202"/>
                    <a:pt x="396" y="202"/>
                  </a:cubicBezTo>
                  <a:cubicBezTo>
                    <a:pt x="395" y="203"/>
                    <a:pt x="395" y="203"/>
                    <a:pt x="395" y="203"/>
                  </a:cubicBezTo>
                  <a:cubicBezTo>
                    <a:pt x="394" y="203"/>
                    <a:pt x="394" y="203"/>
                    <a:pt x="394" y="203"/>
                  </a:cubicBezTo>
                  <a:cubicBezTo>
                    <a:pt x="395" y="203"/>
                    <a:pt x="395" y="203"/>
                    <a:pt x="395" y="203"/>
                  </a:cubicBezTo>
                  <a:cubicBezTo>
                    <a:pt x="395" y="204"/>
                    <a:pt x="395" y="204"/>
                    <a:pt x="395" y="204"/>
                  </a:cubicBezTo>
                  <a:cubicBezTo>
                    <a:pt x="395" y="205"/>
                    <a:pt x="395" y="205"/>
                    <a:pt x="395" y="205"/>
                  </a:cubicBezTo>
                  <a:cubicBezTo>
                    <a:pt x="395" y="207"/>
                    <a:pt x="395" y="207"/>
                    <a:pt x="395" y="207"/>
                  </a:cubicBezTo>
                  <a:cubicBezTo>
                    <a:pt x="393" y="208"/>
                    <a:pt x="393" y="208"/>
                    <a:pt x="392" y="209"/>
                  </a:cubicBezTo>
                  <a:cubicBezTo>
                    <a:pt x="392" y="211"/>
                    <a:pt x="392" y="210"/>
                    <a:pt x="392" y="212"/>
                  </a:cubicBezTo>
                  <a:cubicBezTo>
                    <a:pt x="392" y="211"/>
                    <a:pt x="392" y="211"/>
                    <a:pt x="392" y="211"/>
                  </a:cubicBezTo>
                  <a:cubicBezTo>
                    <a:pt x="393" y="212"/>
                    <a:pt x="393" y="212"/>
                    <a:pt x="393" y="212"/>
                  </a:cubicBezTo>
                  <a:cubicBezTo>
                    <a:pt x="393" y="212"/>
                    <a:pt x="393" y="212"/>
                    <a:pt x="393" y="212"/>
                  </a:cubicBezTo>
                  <a:cubicBezTo>
                    <a:pt x="393" y="213"/>
                    <a:pt x="393" y="212"/>
                    <a:pt x="392" y="214"/>
                  </a:cubicBezTo>
                  <a:cubicBezTo>
                    <a:pt x="392" y="216"/>
                    <a:pt x="392" y="216"/>
                    <a:pt x="392" y="216"/>
                  </a:cubicBezTo>
                  <a:cubicBezTo>
                    <a:pt x="392" y="217"/>
                    <a:pt x="392" y="217"/>
                    <a:pt x="392" y="217"/>
                  </a:cubicBezTo>
                  <a:cubicBezTo>
                    <a:pt x="393" y="218"/>
                    <a:pt x="393" y="218"/>
                    <a:pt x="393" y="218"/>
                  </a:cubicBezTo>
                  <a:cubicBezTo>
                    <a:pt x="393" y="217"/>
                    <a:pt x="393" y="217"/>
                    <a:pt x="393" y="217"/>
                  </a:cubicBezTo>
                  <a:cubicBezTo>
                    <a:pt x="393" y="217"/>
                    <a:pt x="393" y="217"/>
                    <a:pt x="393" y="217"/>
                  </a:cubicBezTo>
                  <a:cubicBezTo>
                    <a:pt x="392" y="224"/>
                    <a:pt x="392" y="224"/>
                    <a:pt x="392" y="224"/>
                  </a:cubicBezTo>
                  <a:cubicBezTo>
                    <a:pt x="394" y="233"/>
                    <a:pt x="392" y="226"/>
                    <a:pt x="394" y="238"/>
                  </a:cubicBezTo>
                  <a:cubicBezTo>
                    <a:pt x="392" y="248"/>
                    <a:pt x="389" y="253"/>
                    <a:pt x="391" y="259"/>
                  </a:cubicBezTo>
                  <a:cubicBezTo>
                    <a:pt x="390" y="261"/>
                    <a:pt x="390" y="261"/>
                    <a:pt x="390" y="261"/>
                  </a:cubicBezTo>
                  <a:cubicBezTo>
                    <a:pt x="388" y="262"/>
                    <a:pt x="388" y="262"/>
                    <a:pt x="388" y="262"/>
                  </a:cubicBezTo>
                  <a:cubicBezTo>
                    <a:pt x="387" y="263"/>
                    <a:pt x="386" y="264"/>
                    <a:pt x="385" y="266"/>
                  </a:cubicBezTo>
                  <a:cubicBezTo>
                    <a:pt x="384" y="272"/>
                    <a:pt x="384" y="270"/>
                    <a:pt x="385" y="278"/>
                  </a:cubicBezTo>
                  <a:cubicBezTo>
                    <a:pt x="385" y="280"/>
                    <a:pt x="385" y="281"/>
                    <a:pt x="383" y="282"/>
                  </a:cubicBezTo>
                  <a:cubicBezTo>
                    <a:pt x="382" y="283"/>
                    <a:pt x="382" y="283"/>
                    <a:pt x="382" y="283"/>
                  </a:cubicBezTo>
                  <a:cubicBezTo>
                    <a:pt x="380" y="286"/>
                    <a:pt x="380" y="286"/>
                    <a:pt x="380" y="286"/>
                  </a:cubicBezTo>
                  <a:cubicBezTo>
                    <a:pt x="379" y="289"/>
                    <a:pt x="379" y="289"/>
                    <a:pt x="379" y="289"/>
                  </a:cubicBezTo>
                  <a:cubicBezTo>
                    <a:pt x="378" y="290"/>
                    <a:pt x="378" y="290"/>
                    <a:pt x="378" y="290"/>
                  </a:cubicBezTo>
                  <a:cubicBezTo>
                    <a:pt x="378" y="292"/>
                    <a:pt x="378" y="292"/>
                    <a:pt x="378" y="292"/>
                  </a:cubicBezTo>
                  <a:cubicBezTo>
                    <a:pt x="377" y="293"/>
                    <a:pt x="377" y="293"/>
                    <a:pt x="375" y="296"/>
                  </a:cubicBezTo>
                  <a:cubicBezTo>
                    <a:pt x="373" y="297"/>
                    <a:pt x="373" y="297"/>
                    <a:pt x="373" y="297"/>
                  </a:cubicBezTo>
                  <a:cubicBezTo>
                    <a:pt x="373" y="297"/>
                    <a:pt x="373" y="297"/>
                    <a:pt x="373" y="297"/>
                  </a:cubicBezTo>
                  <a:cubicBezTo>
                    <a:pt x="372" y="299"/>
                    <a:pt x="371" y="301"/>
                    <a:pt x="370" y="305"/>
                  </a:cubicBezTo>
                  <a:cubicBezTo>
                    <a:pt x="370" y="306"/>
                    <a:pt x="371" y="309"/>
                    <a:pt x="370" y="310"/>
                  </a:cubicBezTo>
                  <a:cubicBezTo>
                    <a:pt x="369" y="311"/>
                    <a:pt x="369" y="311"/>
                    <a:pt x="369" y="311"/>
                  </a:cubicBezTo>
                  <a:cubicBezTo>
                    <a:pt x="367" y="312"/>
                    <a:pt x="364" y="313"/>
                    <a:pt x="362" y="314"/>
                  </a:cubicBezTo>
                  <a:cubicBezTo>
                    <a:pt x="359" y="317"/>
                    <a:pt x="359" y="317"/>
                    <a:pt x="359" y="317"/>
                  </a:cubicBezTo>
                  <a:cubicBezTo>
                    <a:pt x="359" y="318"/>
                    <a:pt x="359" y="318"/>
                    <a:pt x="359" y="318"/>
                  </a:cubicBezTo>
                  <a:cubicBezTo>
                    <a:pt x="359" y="319"/>
                    <a:pt x="359" y="319"/>
                    <a:pt x="359" y="319"/>
                  </a:cubicBezTo>
                  <a:cubicBezTo>
                    <a:pt x="360" y="320"/>
                    <a:pt x="360" y="320"/>
                    <a:pt x="360" y="320"/>
                  </a:cubicBezTo>
                  <a:cubicBezTo>
                    <a:pt x="359" y="321"/>
                    <a:pt x="359" y="321"/>
                    <a:pt x="359" y="322"/>
                  </a:cubicBezTo>
                  <a:cubicBezTo>
                    <a:pt x="353" y="321"/>
                    <a:pt x="351" y="322"/>
                    <a:pt x="348" y="322"/>
                  </a:cubicBezTo>
                  <a:cubicBezTo>
                    <a:pt x="348" y="322"/>
                    <a:pt x="348" y="322"/>
                    <a:pt x="347" y="321"/>
                  </a:cubicBezTo>
                  <a:cubicBezTo>
                    <a:pt x="347" y="321"/>
                    <a:pt x="347" y="321"/>
                    <a:pt x="347" y="321"/>
                  </a:cubicBezTo>
                  <a:cubicBezTo>
                    <a:pt x="347" y="320"/>
                    <a:pt x="347" y="320"/>
                    <a:pt x="347" y="320"/>
                  </a:cubicBezTo>
                  <a:cubicBezTo>
                    <a:pt x="347" y="319"/>
                    <a:pt x="347" y="319"/>
                    <a:pt x="347" y="319"/>
                  </a:cubicBezTo>
                  <a:cubicBezTo>
                    <a:pt x="346" y="319"/>
                    <a:pt x="346" y="319"/>
                    <a:pt x="346" y="319"/>
                  </a:cubicBezTo>
                  <a:cubicBezTo>
                    <a:pt x="345" y="319"/>
                    <a:pt x="345" y="319"/>
                    <a:pt x="345" y="319"/>
                  </a:cubicBezTo>
                  <a:cubicBezTo>
                    <a:pt x="345" y="320"/>
                    <a:pt x="345" y="320"/>
                    <a:pt x="345" y="320"/>
                  </a:cubicBezTo>
                  <a:cubicBezTo>
                    <a:pt x="345" y="320"/>
                    <a:pt x="345" y="320"/>
                    <a:pt x="345" y="320"/>
                  </a:cubicBezTo>
                  <a:cubicBezTo>
                    <a:pt x="346" y="321"/>
                    <a:pt x="346" y="321"/>
                    <a:pt x="346" y="322"/>
                  </a:cubicBezTo>
                  <a:cubicBezTo>
                    <a:pt x="345" y="322"/>
                    <a:pt x="345" y="322"/>
                    <a:pt x="345" y="322"/>
                  </a:cubicBezTo>
                  <a:cubicBezTo>
                    <a:pt x="344" y="323"/>
                    <a:pt x="339" y="324"/>
                    <a:pt x="338" y="324"/>
                  </a:cubicBezTo>
                  <a:cubicBezTo>
                    <a:pt x="337" y="323"/>
                    <a:pt x="337" y="323"/>
                    <a:pt x="337" y="323"/>
                  </a:cubicBezTo>
                  <a:cubicBezTo>
                    <a:pt x="338" y="323"/>
                    <a:pt x="338" y="323"/>
                    <a:pt x="338" y="323"/>
                  </a:cubicBezTo>
                  <a:cubicBezTo>
                    <a:pt x="339" y="323"/>
                    <a:pt x="339" y="323"/>
                    <a:pt x="339" y="323"/>
                  </a:cubicBezTo>
                  <a:cubicBezTo>
                    <a:pt x="340" y="323"/>
                    <a:pt x="340" y="323"/>
                    <a:pt x="340" y="323"/>
                  </a:cubicBezTo>
                  <a:cubicBezTo>
                    <a:pt x="340" y="322"/>
                    <a:pt x="340" y="322"/>
                    <a:pt x="340" y="322"/>
                  </a:cubicBezTo>
                  <a:cubicBezTo>
                    <a:pt x="338" y="321"/>
                    <a:pt x="338" y="321"/>
                    <a:pt x="338" y="321"/>
                  </a:cubicBezTo>
                  <a:cubicBezTo>
                    <a:pt x="336" y="322"/>
                    <a:pt x="336" y="322"/>
                    <a:pt x="336" y="322"/>
                  </a:cubicBezTo>
                  <a:cubicBezTo>
                    <a:pt x="335" y="323"/>
                    <a:pt x="335" y="323"/>
                    <a:pt x="335" y="323"/>
                  </a:cubicBezTo>
                  <a:cubicBezTo>
                    <a:pt x="332" y="323"/>
                    <a:pt x="333" y="322"/>
                    <a:pt x="330" y="323"/>
                  </a:cubicBezTo>
                  <a:cubicBezTo>
                    <a:pt x="329" y="324"/>
                    <a:pt x="329" y="324"/>
                    <a:pt x="329" y="324"/>
                  </a:cubicBezTo>
                  <a:cubicBezTo>
                    <a:pt x="329" y="325"/>
                    <a:pt x="329" y="325"/>
                    <a:pt x="329" y="325"/>
                  </a:cubicBezTo>
                  <a:cubicBezTo>
                    <a:pt x="330" y="325"/>
                    <a:pt x="330" y="325"/>
                    <a:pt x="330" y="325"/>
                  </a:cubicBezTo>
                  <a:cubicBezTo>
                    <a:pt x="330" y="326"/>
                    <a:pt x="330" y="326"/>
                    <a:pt x="330" y="326"/>
                  </a:cubicBezTo>
                  <a:cubicBezTo>
                    <a:pt x="330" y="326"/>
                    <a:pt x="330" y="326"/>
                    <a:pt x="330" y="326"/>
                  </a:cubicBezTo>
                  <a:cubicBezTo>
                    <a:pt x="329" y="327"/>
                    <a:pt x="327" y="327"/>
                    <a:pt x="326" y="327"/>
                  </a:cubicBezTo>
                  <a:cubicBezTo>
                    <a:pt x="323" y="330"/>
                    <a:pt x="323" y="330"/>
                    <a:pt x="323" y="330"/>
                  </a:cubicBezTo>
                  <a:cubicBezTo>
                    <a:pt x="322" y="330"/>
                    <a:pt x="322" y="330"/>
                    <a:pt x="322" y="330"/>
                  </a:cubicBezTo>
                  <a:cubicBezTo>
                    <a:pt x="321" y="331"/>
                    <a:pt x="321" y="331"/>
                    <a:pt x="321" y="331"/>
                  </a:cubicBezTo>
                  <a:cubicBezTo>
                    <a:pt x="321" y="332"/>
                    <a:pt x="321" y="332"/>
                    <a:pt x="321" y="332"/>
                  </a:cubicBezTo>
                  <a:cubicBezTo>
                    <a:pt x="320" y="332"/>
                    <a:pt x="320" y="332"/>
                    <a:pt x="320" y="332"/>
                  </a:cubicBezTo>
                  <a:cubicBezTo>
                    <a:pt x="320" y="332"/>
                    <a:pt x="320" y="332"/>
                    <a:pt x="320" y="332"/>
                  </a:cubicBezTo>
                  <a:cubicBezTo>
                    <a:pt x="318" y="332"/>
                    <a:pt x="318" y="332"/>
                    <a:pt x="318" y="332"/>
                  </a:cubicBezTo>
                  <a:cubicBezTo>
                    <a:pt x="316" y="332"/>
                    <a:pt x="316" y="332"/>
                    <a:pt x="316" y="332"/>
                  </a:cubicBezTo>
                  <a:cubicBezTo>
                    <a:pt x="313" y="333"/>
                    <a:pt x="307" y="336"/>
                    <a:pt x="304" y="338"/>
                  </a:cubicBezTo>
                  <a:cubicBezTo>
                    <a:pt x="301" y="341"/>
                    <a:pt x="294" y="346"/>
                    <a:pt x="293" y="347"/>
                  </a:cubicBezTo>
                  <a:cubicBezTo>
                    <a:pt x="293" y="347"/>
                    <a:pt x="293" y="347"/>
                    <a:pt x="293" y="347"/>
                  </a:cubicBezTo>
                  <a:cubicBezTo>
                    <a:pt x="292" y="347"/>
                    <a:pt x="292" y="347"/>
                    <a:pt x="292" y="347"/>
                  </a:cubicBezTo>
                  <a:cubicBezTo>
                    <a:pt x="292" y="348"/>
                    <a:pt x="292" y="348"/>
                    <a:pt x="292" y="348"/>
                  </a:cubicBezTo>
                  <a:cubicBezTo>
                    <a:pt x="293" y="348"/>
                    <a:pt x="293" y="348"/>
                    <a:pt x="293" y="348"/>
                  </a:cubicBezTo>
                  <a:cubicBezTo>
                    <a:pt x="293" y="349"/>
                    <a:pt x="293" y="349"/>
                    <a:pt x="293" y="349"/>
                  </a:cubicBezTo>
                  <a:cubicBezTo>
                    <a:pt x="292" y="350"/>
                    <a:pt x="292" y="349"/>
                    <a:pt x="289" y="352"/>
                  </a:cubicBezTo>
                  <a:cubicBezTo>
                    <a:pt x="289" y="352"/>
                    <a:pt x="289" y="352"/>
                    <a:pt x="289" y="352"/>
                  </a:cubicBezTo>
                  <a:cubicBezTo>
                    <a:pt x="290" y="351"/>
                    <a:pt x="290" y="351"/>
                    <a:pt x="290" y="351"/>
                  </a:cubicBezTo>
                  <a:cubicBezTo>
                    <a:pt x="289" y="351"/>
                    <a:pt x="289" y="351"/>
                    <a:pt x="287" y="350"/>
                  </a:cubicBezTo>
                  <a:cubicBezTo>
                    <a:pt x="287" y="351"/>
                    <a:pt x="287" y="351"/>
                    <a:pt x="287" y="351"/>
                  </a:cubicBezTo>
                  <a:cubicBezTo>
                    <a:pt x="287" y="352"/>
                    <a:pt x="287" y="352"/>
                    <a:pt x="287" y="352"/>
                  </a:cubicBezTo>
                  <a:cubicBezTo>
                    <a:pt x="286" y="352"/>
                    <a:pt x="286" y="352"/>
                    <a:pt x="286" y="352"/>
                  </a:cubicBezTo>
                  <a:cubicBezTo>
                    <a:pt x="285" y="353"/>
                    <a:pt x="286" y="353"/>
                    <a:pt x="285" y="352"/>
                  </a:cubicBezTo>
                  <a:cubicBezTo>
                    <a:pt x="284" y="352"/>
                    <a:pt x="284" y="352"/>
                    <a:pt x="284" y="352"/>
                  </a:cubicBezTo>
                  <a:cubicBezTo>
                    <a:pt x="284" y="353"/>
                    <a:pt x="284" y="353"/>
                    <a:pt x="284" y="353"/>
                  </a:cubicBezTo>
                  <a:cubicBezTo>
                    <a:pt x="286" y="353"/>
                    <a:pt x="286" y="353"/>
                    <a:pt x="287" y="354"/>
                  </a:cubicBezTo>
                  <a:cubicBezTo>
                    <a:pt x="287" y="354"/>
                    <a:pt x="287" y="354"/>
                    <a:pt x="287" y="354"/>
                  </a:cubicBezTo>
                  <a:cubicBezTo>
                    <a:pt x="286" y="357"/>
                    <a:pt x="286" y="357"/>
                    <a:pt x="286" y="357"/>
                  </a:cubicBezTo>
                  <a:cubicBezTo>
                    <a:pt x="284" y="357"/>
                    <a:pt x="284" y="357"/>
                    <a:pt x="284" y="357"/>
                  </a:cubicBezTo>
                  <a:cubicBezTo>
                    <a:pt x="284" y="358"/>
                    <a:pt x="284" y="358"/>
                    <a:pt x="284" y="358"/>
                  </a:cubicBezTo>
                  <a:cubicBezTo>
                    <a:pt x="285" y="358"/>
                    <a:pt x="285" y="358"/>
                    <a:pt x="285" y="358"/>
                  </a:cubicBezTo>
                  <a:cubicBezTo>
                    <a:pt x="285" y="359"/>
                    <a:pt x="285" y="359"/>
                    <a:pt x="285" y="359"/>
                  </a:cubicBezTo>
                  <a:cubicBezTo>
                    <a:pt x="285" y="362"/>
                    <a:pt x="285" y="362"/>
                    <a:pt x="285" y="362"/>
                  </a:cubicBezTo>
                  <a:cubicBezTo>
                    <a:pt x="284" y="362"/>
                    <a:pt x="284" y="362"/>
                    <a:pt x="284" y="362"/>
                  </a:cubicBezTo>
                  <a:cubicBezTo>
                    <a:pt x="284" y="362"/>
                    <a:pt x="284" y="362"/>
                    <a:pt x="284" y="362"/>
                  </a:cubicBezTo>
                  <a:cubicBezTo>
                    <a:pt x="283" y="363"/>
                    <a:pt x="283" y="363"/>
                    <a:pt x="283" y="363"/>
                  </a:cubicBezTo>
                  <a:cubicBezTo>
                    <a:pt x="284" y="364"/>
                    <a:pt x="284" y="364"/>
                    <a:pt x="284" y="364"/>
                  </a:cubicBezTo>
                  <a:cubicBezTo>
                    <a:pt x="284" y="367"/>
                    <a:pt x="284" y="366"/>
                    <a:pt x="284" y="368"/>
                  </a:cubicBezTo>
                  <a:cubicBezTo>
                    <a:pt x="284" y="369"/>
                    <a:pt x="285" y="369"/>
                    <a:pt x="286" y="374"/>
                  </a:cubicBezTo>
                  <a:cubicBezTo>
                    <a:pt x="285" y="375"/>
                    <a:pt x="285" y="375"/>
                    <a:pt x="285" y="375"/>
                  </a:cubicBezTo>
                  <a:cubicBezTo>
                    <a:pt x="285" y="377"/>
                    <a:pt x="285" y="377"/>
                    <a:pt x="285" y="377"/>
                  </a:cubicBezTo>
                  <a:cubicBezTo>
                    <a:pt x="285" y="379"/>
                    <a:pt x="285" y="379"/>
                    <a:pt x="285" y="379"/>
                  </a:cubicBezTo>
                  <a:cubicBezTo>
                    <a:pt x="286" y="387"/>
                    <a:pt x="284" y="388"/>
                    <a:pt x="283" y="390"/>
                  </a:cubicBezTo>
                  <a:cubicBezTo>
                    <a:pt x="283" y="392"/>
                    <a:pt x="283" y="392"/>
                    <a:pt x="283" y="392"/>
                  </a:cubicBezTo>
                  <a:cubicBezTo>
                    <a:pt x="263" y="404"/>
                    <a:pt x="272" y="419"/>
                    <a:pt x="249" y="435"/>
                  </a:cubicBezTo>
                  <a:cubicBezTo>
                    <a:pt x="247" y="436"/>
                    <a:pt x="248" y="436"/>
                    <a:pt x="246" y="438"/>
                  </a:cubicBezTo>
                  <a:cubicBezTo>
                    <a:pt x="246" y="437"/>
                    <a:pt x="246" y="437"/>
                    <a:pt x="246" y="437"/>
                  </a:cubicBezTo>
                  <a:cubicBezTo>
                    <a:pt x="246" y="436"/>
                    <a:pt x="246" y="436"/>
                    <a:pt x="246" y="436"/>
                  </a:cubicBezTo>
                  <a:cubicBezTo>
                    <a:pt x="246" y="435"/>
                    <a:pt x="246" y="435"/>
                    <a:pt x="246" y="434"/>
                  </a:cubicBezTo>
                  <a:cubicBezTo>
                    <a:pt x="247" y="434"/>
                    <a:pt x="247" y="434"/>
                    <a:pt x="247" y="434"/>
                  </a:cubicBezTo>
                  <a:cubicBezTo>
                    <a:pt x="248" y="434"/>
                    <a:pt x="248" y="434"/>
                    <a:pt x="248" y="434"/>
                  </a:cubicBezTo>
                  <a:cubicBezTo>
                    <a:pt x="249" y="434"/>
                    <a:pt x="249" y="434"/>
                    <a:pt x="249" y="433"/>
                  </a:cubicBezTo>
                  <a:cubicBezTo>
                    <a:pt x="250" y="433"/>
                    <a:pt x="250" y="433"/>
                    <a:pt x="250" y="433"/>
                  </a:cubicBezTo>
                  <a:cubicBezTo>
                    <a:pt x="253" y="430"/>
                    <a:pt x="253" y="430"/>
                    <a:pt x="253" y="430"/>
                  </a:cubicBezTo>
                  <a:cubicBezTo>
                    <a:pt x="255" y="429"/>
                    <a:pt x="255" y="429"/>
                    <a:pt x="255" y="429"/>
                  </a:cubicBezTo>
                  <a:cubicBezTo>
                    <a:pt x="256" y="427"/>
                    <a:pt x="256" y="427"/>
                    <a:pt x="256" y="427"/>
                  </a:cubicBezTo>
                  <a:cubicBezTo>
                    <a:pt x="256" y="426"/>
                    <a:pt x="256" y="427"/>
                    <a:pt x="256" y="424"/>
                  </a:cubicBezTo>
                  <a:cubicBezTo>
                    <a:pt x="257" y="424"/>
                    <a:pt x="257" y="424"/>
                    <a:pt x="257" y="424"/>
                  </a:cubicBezTo>
                  <a:cubicBezTo>
                    <a:pt x="258" y="424"/>
                    <a:pt x="258" y="424"/>
                    <a:pt x="258" y="424"/>
                  </a:cubicBezTo>
                  <a:cubicBezTo>
                    <a:pt x="259" y="424"/>
                    <a:pt x="259" y="424"/>
                    <a:pt x="259" y="424"/>
                  </a:cubicBezTo>
                  <a:cubicBezTo>
                    <a:pt x="258" y="423"/>
                    <a:pt x="258" y="423"/>
                    <a:pt x="258" y="423"/>
                  </a:cubicBezTo>
                  <a:cubicBezTo>
                    <a:pt x="259" y="422"/>
                    <a:pt x="259" y="422"/>
                    <a:pt x="259" y="422"/>
                  </a:cubicBezTo>
                  <a:cubicBezTo>
                    <a:pt x="261" y="420"/>
                    <a:pt x="261" y="420"/>
                    <a:pt x="261" y="420"/>
                  </a:cubicBezTo>
                  <a:cubicBezTo>
                    <a:pt x="262" y="419"/>
                    <a:pt x="262" y="419"/>
                    <a:pt x="262" y="419"/>
                  </a:cubicBezTo>
                  <a:cubicBezTo>
                    <a:pt x="261" y="415"/>
                    <a:pt x="261" y="415"/>
                    <a:pt x="261" y="415"/>
                  </a:cubicBezTo>
                  <a:cubicBezTo>
                    <a:pt x="262" y="415"/>
                    <a:pt x="262" y="415"/>
                    <a:pt x="262" y="415"/>
                  </a:cubicBezTo>
                  <a:cubicBezTo>
                    <a:pt x="262" y="416"/>
                    <a:pt x="262" y="416"/>
                    <a:pt x="262" y="416"/>
                  </a:cubicBezTo>
                  <a:cubicBezTo>
                    <a:pt x="263" y="416"/>
                    <a:pt x="263" y="416"/>
                    <a:pt x="263" y="416"/>
                  </a:cubicBezTo>
                  <a:cubicBezTo>
                    <a:pt x="263" y="414"/>
                    <a:pt x="263" y="414"/>
                    <a:pt x="263" y="414"/>
                  </a:cubicBezTo>
                  <a:cubicBezTo>
                    <a:pt x="263" y="413"/>
                    <a:pt x="263" y="413"/>
                    <a:pt x="263" y="413"/>
                  </a:cubicBezTo>
                  <a:cubicBezTo>
                    <a:pt x="262" y="413"/>
                    <a:pt x="262" y="413"/>
                    <a:pt x="262" y="413"/>
                  </a:cubicBezTo>
                  <a:cubicBezTo>
                    <a:pt x="259" y="415"/>
                    <a:pt x="259" y="415"/>
                    <a:pt x="259" y="415"/>
                  </a:cubicBezTo>
                  <a:cubicBezTo>
                    <a:pt x="258" y="415"/>
                    <a:pt x="258" y="415"/>
                    <a:pt x="258" y="415"/>
                  </a:cubicBezTo>
                  <a:cubicBezTo>
                    <a:pt x="258" y="413"/>
                    <a:pt x="258" y="413"/>
                    <a:pt x="258" y="413"/>
                  </a:cubicBezTo>
                  <a:cubicBezTo>
                    <a:pt x="256" y="413"/>
                    <a:pt x="256" y="413"/>
                    <a:pt x="256" y="413"/>
                  </a:cubicBezTo>
                  <a:cubicBezTo>
                    <a:pt x="255" y="411"/>
                    <a:pt x="256" y="412"/>
                    <a:pt x="255" y="411"/>
                  </a:cubicBezTo>
                  <a:cubicBezTo>
                    <a:pt x="255" y="410"/>
                    <a:pt x="255" y="410"/>
                    <a:pt x="255" y="410"/>
                  </a:cubicBezTo>
                  <a:cubicBezTo>
                    <a:pt x="255" y="412"/>
                    <a:pt x="255" y="411"/>
                    <a:pt x="255" y="413"/>
                  </a:cubicBezTo>
                  <a:cubicBezTo>
                    <a:pt x="256" y="415"/>
                    <a:pt x="256" y="415"/>
                    <a:pt x="256" y="415"/>
                  </a:cubicBezTo>
                  <a:cubicBezTo>
                    <a:pt x="256" y="415"/>
                    <a:pt x="256" y="415"/>
                    <a:pt x="255" y="416"/>
                  </a:cubicBezTo>
                  <a:cubicBezTo>
                    <a:pt x="255" y="418"/>
                    <a:pt x="255" y="418"/>
                    <a:pt x="255" y="418"/>
                  </a:cubicBezTo>
                  <a:cubicBezTo>
                    <a:pt x="255" y="420"/>
                    <a:pt x="255" y="420"/>
                    <a:pt x="255" y="420"/>
                  </a:cubicBezTo>
                  <a:cubicBezTo>
                    <a:pt x="255" y="419"/>
                    <a:pt x="255" y="419"/>
                    <a:pt x="255" y="419"/>
                  </a:cubicBezTo>
                  <a:cubicBezTo>
                    <a:pt x="254" y="419"/>
                    <a:pt x="254" y="419"/>
                    <a:pt x="254" y="419"/>
                  </a:cubicBezTo>
                  <a:cubicBezTo>
                    <a:pt x="254" y="421"/>
                    <a:pt x="254" y="421"/>
                    <a:pt x="254" y="421"/>
                  </a:cubicBezTo>
                  <a:cubicBezTo>
                    <a:pt x="253" y="422"/>
                    <a:pt x="253" y="422"/>
                    <a:pt x="253" y="422"/>
                  </a:cubicBezTo>
                  <a:cubicBezTo>
                    <a:pt x="253" y="423"/>
                    <a:pt x="253" y="423"/>
                    <a:pt x="253" y="423"/>
                  </a:cubicBezTo>
                  <a:cubicBezTo>
                    <a:pt x="253" y="424"/>
                    <a:pt x="253" y="424"/>
                    <a:pt x="253" y="424"/>
                  </a:cubicBezTo>
                  <a:cubicBezTo>
                    <a:pt x="252" y="424"/>
                    <a:pt x="252" y="424"/>
                    <a:pt x="252" y="424"/>
                  </a:cubicBezTo>
                  <a:cubicBezTo>
                    <a:pt x="250" y="426"/>
                    <a:pt x="251" y="426"/>
                    <a:pt x="248" y="427"/>
                  </a:cubicBezTo>
                  <a:cubicBezTo>
                    <a:pt x="247" y="428"/>
                    <a:pt x="247" y="428"/>
                    <a:pt x="247" y="428"/>
                  </a:cubicBezTo>
                  <a:cubicBezTo>
                    <a:pt x="247" y="430"/>
                    <a:pt x="247" y="429"/>
                    <a:pt x="247" y="431"/>
                  </a:cubicBezTo>
                  <a:cubicBezTo>
                    <a:pt x="246" y="432"/>
                    <a:pt x="246" y="432"/>
                    <a:pt x="246" y="432"/>
                  </a:cubicBezTo>
                  <a:cubicBezTo>
                    <a:pt x="245" y="435"/>
                    <a:pt x="245" y="435"/>
                    <a:pt x="245" y="435"/>
                  </a:cubicBezTo>
                  <a:cubicBezTo>
                    <a:pt x="245" y="437"/>
                    <a:pt x="245" y="437"/>
                    <a:pt x="245" y="438"/>
                  </a:cubicBezTo>
                  <a:cubicBezTo>
                    <a:pt x="242" y="441"/>
                    <a:pt x="242" y="449"/>
                    <a:pt x="237" y="455"/>
                  </a:cubicBezTo>
                  <a:cubicBezTo>
                    <a:pt x="231" y="459"/>
                    <a:pt x="231" y="459"/>
                    <a:pt x="231" y="459"/>
                  </a:cubicBezTo>
                  <a:cubicBezTo>
                    <a:pt x="231" y="459"/>
                    <a:pt x="230" y="459"/>
                    <a:pt x="230" y="458"/>
                  </a:cubicBezTo>
                  <a:cubicBezTo>
                    <a:pt x="230" y="458"/>
                    <a:pt x="230" y="458"/>
                    <a:pt x="230" y="458"/>
                  </a:cubicBezTo>
                  <a:cubicBezTo>
                    <a:pt x="230" y="458"/>
                    <a:pt x="230" y="452"/>
                    <a:pt x="230" y="451"/>
                  </a:cubicBezTo>
                  <a:cubicBezTo>
                    <a:pt x="230" y="450"/>
                    <a:pt x="230" y="450"/>
                    <a:pt x="230" y="450"/>
                  </a:cubicBezTo>
                  <a:cubicBezTo>
                    <a:pt x="232" y="449"/>
                    <a:pt x="233" y="448"/>
                    <a:pt x="234" y="446"/>
                  </a:cubicBezTo>
                  <a:cubicBezTo>
                    <a:pt x="234" y="445"/>
                    <a:pt x="234" y="445"/>
                    <a:pt x="234" y="445"/>
                  </a:cubicBezTo>
                  <a:cubicBezTo>
                    <a:pt x="233" y="444"/>
                    <a:pt x="233" y="444"/>
                    <a:pt x="233" y="444"/>
                  </a:cubicBezTo>
                  <a:cubicBezTo>
                    <a:pt x="231" y="443"/>
                    <a:pt x="231" y="443"/>
                    <a:pt x="229" y="441"/>
                  </a:cubicBezTo>
                  <a:cubicBezTo>
                    <a:pt x="229" y="441"/>
                    <a:pt x="227" y="437"/>
                    <a:pt x="227" y="437"/>
                  </a:cubicBezTo>
                  <a:cubicBezTo>
                    <a:pt x="226" y="436"/>
                    <a:pt x="226" y="436"/>
                    <a:pt x="225" y="435"/>
                  </a:cubicBezTo>
                  <a:cubicBezTo>
                    <a:pt x="222" y="434"/>
                    <a:pt x="226" y="436"/>
                    <a:pt x="222" y="434"/>
                  </a:cubicBezTo>
                  <a:cubicBezTo>
                    <a:pt x="218" y="431"/>
                    <a:pt x="220" y="432"/>
                    <a:pt x="218" y="429"/>
                  </a:cubicBezTo>
                  <a:cubicBezTo>
                    <a:pt x="214" y="428"/>
                    <a:pt x="214" y="428"/>
                    <a:pt x="214" y="428"/>
                  </a:cubicBezTo>
                  <a:cubicBezTo>
                    <a:pt x="213" y="427"/>
                    <a:pt x="213" y="427"/>
                    <a:pt x="213" y="427"/>
                  </a:cubicBezTo>
                  <a:cubicBezTo>
                    <a:pt x="212" y="427"/>
                    <a:pt x="212" y="427"/>
                    <a:pt x="212" y="427"/>
                  </a:cubicBezTo>
                  <a:cubicBezTo>
                    <a:pt x="211" y="426"/>
                    <a:pt x="211" y="427"/>
                    <a:pt x="210" y="426"/>
                  </a:cubicBezTo>
                  <a:cubicBezTo>
                    <a:pt x="210" y="424"/>
                    <a:pt x="210" y="425"/>
                    <a:pt x="209" y="424"/>
                  </a:cubicBezTo>
                  <a:cubicBezTo>
                    <a:pt x="208" y="423"/>
                    <a:pt x="208" y="422"/>
                    <a:pt x="206" y="421"/>
                  </a:cubicBezTo>
                  <a:cubicBezTo>
                    <a:pt x="206" y="421"/>
                    <a:pt x="206" y="421"/>
                    <a:pt x="206" y="421"/>
                  </a:cubicBezTo>
                  <a:cubicBezTo>
                    <a:pt x="206" y="422"/>
                    <a:pt x="206" y="421"/>
                    <a:pt x="206" y="422"/>
                  </a:cubicBezTo>
                  <a:cubicBezTo>
                    <a:pt x="205" y="422"/>
                    <a:pt x="205" y="423"/>
                    <a:pt x="204" y="423"/>
                  </a:cubicBezTo>
                  <a:cubicBezTo>
                    <a:pt x="203" y="424"/>
                    <a:pt x="203" y="424"/>
                    <a:pt x="203" y="424"/>
                  </a:cubicBezTo>
                  <a:cubicBezTo>
                    <a:pt x="202" y="424"/>
                    <a:pt x="203" y="424"/>
                    <a:pt x="202" y="424"/>
                  </a:cubicBezTo>
                  <a:cubicBezTo>
                    <a:pt x="202" y="424"/>
                    <a:pt x="202" y="424"/>
                    <a:pt x="202" y="424"/>
                  </a:cubicBezTo>
                  <a:cubicBezTo>
                    <a:pt x="202" y="423"/>
                    <a:pt x="202" y="423"/>
                    <a:pt x="202" y="421"/>
                  </a:cubicBezTo>
                  <a:cubicBezTo>
                    <a:pt x="200" y="418"/>
                    <a:pt x="195" y="413"/>
                    <a:pt x="193" y="411"/>
                  </a:cubicBezTo>
                  <a:cubicBezTo>
                    <a:pt x="191" y="411"/>
                    <a:pt x="192" y="411"/>
                    <a:pt x="190" y="411"/>
                  </a:cubicBezTo>
                  <a:cubicBezTo>
                    <a:pt x="189" y="412"/>
                    <a:pt x="189" y="412"/>
                    <a:pt x="189" y="412"/>
                  </a:cubicBezTo>
                  <a:cubicBezTo>
                    <a:pt x="189" y="413"/>
                    <a:pt x="189" y="413"/>
                    <a:pt x="189" y="413"/>
                  </a:cubicBezTo>
                  <a:cubicBezTo>
                    <a:pt x="188" y="414"/>
                    <a:pt x="188" y="414"/>
                    <a:pt x="188" y="414"/>
                  </a:cubicBezTo>
                  <a:cubicBezTo>
                    <a:pt x="186" y="414"/>
                    <a:pt x="187" y="414"/>
                    <a:pt x="185" y="413"/>
                  </a:cubicBezTo>
                  <a:cubicBezTo>
                    <a:pt x="184" y="412"/>
                    <a:pt x="184" y="412"/>
                    <a:pt x="184" y="412"/>
                  </a:cubicBezTo>
                  <a:cubicBezTo>
                    <a:pt x="186" y="410"/>
                    <a:pt x="184" y="413"/>
                    <a:pt x="187" y="409"/>
                  </a:cubicBezTo>
                  <a:cubicBezTo>
                    <a:pt x="187" y="408"/>
                    <a:pt x="187" y="408"/>
                    <a:pt x="187" y="408"/>
                  </a:cubicBezTo>
                  <a:cubicBezTo>
                    <a:pt x="188" y="407"/>
                    <a:pt x="188" y="407"/>
                    <a:pt x="188" y="407"/>
                  </a:cubicBezTo>
                  <a:cubicBezTo>
                    <a:pt x="191" y="405"/>
                    <a:pt x="194" y="402"/>
                    <a:pt x="195" y="400"/>
                  </a:cubicBezTo>
                  <a:cubicBezTo>
                    <a:pt x="196" y="399"/>
                    <a:pt x="196" y="399"/>
                    <a:pt x="196" y="399"/>
                  </a:cubicBezTo>
                  <a:cubicBezTo>
                    <a:pt x="197" y="398"/>
                    <a:pt x="197" y="398"/>
                    <a:pt x="197" y="398"/>
                  </a:cubicBezTo>
                  <a:cubicBezTo>
                    <a:pt x="199" y="395"/>
                    <a:pt x="197" y="398"/>
                    <a:pt x="199" y="394"/>
                  </a:cubicBezTo>
                  <a:cubicBezTo>
                    <a:pt x="201" y="392"/>
                    <a:pt x="201" y="393"/>
                    <a:pt x="202" y="392"/>
                  </a:cubicBezTo>
                  <a:cubicBezTo>
                    <a:pt x="202" y="391"/>
                    <a:pt x="202" y="391"/>
                    <a:pt x="202" y="391"/>
                  </a:cubicBezTo>
                  <a:cubicBezTo>
                    <a:pt x="202" y="391"/>
                    <a:pt x="202" y="391"/>
                    <a:pt x="202" y="391"/>
                  </a:cubicBezTo>
                  <a:cubicBezTo>
                    <a:pt x="203" y="390"/>
                    <a:pt x="203" y="390"/>
                    <a:pt x="203" y="390"/>
                  </a:cubicBezTo>
                  <a:cubicBezTo>
                    <a:pt x="203" y="390"/>
                    <a:pt x="203" y="390"/>
                    <a:pt x="203" y="390"/>
                  </a:cubicBezTo>
                  <a:cubicBezTo>
                    <a:pt x="203" y="389"/>
                    <a:pt x="203" y="389"/>
                    <a:pt x="203" y="389"/>
                  </a:cubicBezTo>
                  <a:cubicBezTo>
                    <a:pt x="203" y="389"/>
                    <a:pt x="203" y="389"/>
                    <a:pt x="203" y="389"/>
                  </a:cubicBezTo>
                  <a:cubicBezTo>
                    <a:pt x="204" y="389"/>
                    <a:pt x="204" y="389"/>
                    <a:pt x="204" y="389"/>
                  </a:cubicBezTo>
                  <a:cubicBezTo>
                    <a:pt x="204" y="389"/>
                    <a:pt x="204" y="389"/>
                    <a:pt x="204" y="389"/>
                  </a:cubicBezTo>
                  <a:cubicBezTo>
                    <a:pt x="205" y="389"/>
                    <a:pt x="205" y="389"/>
                    <a:pt x="205" y="389"/>
                  </a:cubicBezTo>
                  <a:cubicBezTo>
                    <a:pt x="205" y="389"/>
                    <a:pt x="205" y="389"/>
                    <a:pt x="205" y="389"/>
                  </a:cubicBezTo>
                  <a:cubicBezTo>
                    <a:pt x="206" y="389"/>
                    <a:pt x="206" y="389"/>
                    <a:pt x="206" y="389"/>
                  </a:cubicBezTo>
                  <a:cubicBezTo>
                    <a:pt x="205" y="388"/>
                    <a:pt x="205" y="388"/>
                    <a:pt x="205" y="388"/>
                  </a:cubicBezTo>
                  <a:cubicBezTo>
                    <a:pt x="205" y="388"/>
                    <a:pt x="205" y="388"/>
                    <a:pt x="205" y="388"/>
                  </a:cubicBezTo>
                  <a:cubicBezTo>
                    <a:pt x="205" y="387"/>
                    <a:pt x="205" y="387"/>
                    <a:pt x="205" y="387"/>
                  </a:cubicBezTo>
                  <a:cubicBezTo>
                    <a:pt x="207" y="386"/>
                    <a:pt x="206" y="386"/>
                    <a:pt x="208" y="386"/>
                  </a:cubicBezTo>
                  <a:cubicBezTo>
                    <a:pt x="209" y="385"/>
                    <a:pt x="208" y="385"/>
                    <a:pt x="209" y="384"/>
                  </a:cubicBezTo>
                  <a:cubicBezTo>
                    <a:pt x="210" y="383"/>
                    <a:pt x="210" y="383"/>
                    <a:pt x="210" y="383"/>
                  </a:cubicBezTo>
                  <a:cubicBezTo>
                    <a:pt x="212" y="383"/>
                    <a:pt x="212" y="383"/>
                    <a:pt x="212" y="383"/>
                  </a:cubicBezTo>
                  <a:cubicBezTo>
                    <a:pt x="212" y="382"/>
                    <a:pt x="212" y="382"/>
                    <a:pt x="212" y="382"/>
                  </a:cubicBezTo>
                  <a:cubicBezTo>
                    <a:pt x="212" y="382"/>
                    <a:pt x="212" y="382"/>
                    <a:pt x="212" y="382"/>
                  </a:cubicBezTo>
                  <a:cubicBezTo>
                    <a:pt x="213" y="381"/>
                    <a:pt x="213" y="381"/>
                    <a:pt x="213" y="381"/>
                  </a:cubicBezTo>
                  <a:cubicBezTo>
                    <a:pt x="214" y="381"/>
                    <a:pt x="214" y="381"/>
                    <a:pt x="214" y="381"/>
                  </a:cubicBezTo>
                  <a:cubicBezTo>
                    <a:pt x="214" y="381"/>
                    <a:pt x="214" y="381"/>
                    <a:pt x="214" y="381"/>
                  </a:cubicBezTo>
                  <a:cubicBezTo>
                    <a:pt x="214" y="380"/>
                    <a:pt x="214" y="380"/>
                    <a:pt x="214" y="380"/>
                  </a:cubicBezTo>
                  <a:cubicBezTo>
                    <a:pt x="215" y="379"/>
                    <a:pt x="215" y="379"/>
                    <a:pt x="215" y="379"/>
                  </a:cubicBezTo>
                  <a:cubicBezTo>
                    <a:pt x="215" y="379"/>
                    <a:pt x="215" y="379"/>
                    <a:pt x="215" y="379"/>
                  </a:cubicBezTo>
                  <a:cubicBezTo>
                    <a:pt x="216" y="379"/>
                    <a:pt x="216" y="379"/>
                    <a:pt x="216" y="379"/>
                  </a:cubicBezTo>
                  <a:cubicBezTo>
                    <a:pt x="216" y="379"/>
                    <a:pt x="216" y="379"/>
                    <a:pt x="216" y="379"/>
                  </a:cubicBezTo>
                  <a:cubicBezTo>
                    <a:pt x="217" y="378"/>
                    <a:pt x="217" y="378"/>
                    <a:pt x="217" y="378"/>
                  </a:cubicBezTo>
                  <a:cubicBezTo>
                    <a:pt x="218" y="378"/>
                    <a:pt x="218" y="378"/>
                    <a:pt x="218" y="378"/>
                  </a:cubicBezTo>
                  <a:cubicBezTo>
                    <a:pt x="218" y="378"/>
                    <a:pt x="218" y="378"/>
                    <a:pt x="218" y="378"/>
                  </a:cubicBezTo>
                  <a:cubicBezTo>
                    <a:pt x="219" y="378"/>
                    <a:pt x="219" y="378"/>
                    <a:pt x="219" y="378"/>
                  </a:cubicBezTo>
                  <a:cubicBezTo>
                    <a:pt x="220" y="377"/>
                    <a:pt x="220" y="377"/>
                    <a:pt x="221" y="377"/>
                  </a:cubicBezTo>
                  <a:cubicBezTo>
                    <a:pt x="222" y="377"/>
                    <a:pt x="222" y="377"/>
                    <a:pt x="222" y="377"/>
                  </a:cubicBezTo>
                  <a:cubicBezTo>
                    <a:pt x="222" y="375"/>
                    <a:pt x="222" y="375"/>
                    <a:pt x="222" y="375"/>
                  </a:cubicBezTo>
                  <a:cubicBezTo>
                    <a:pt x="223" y="375"/>
                    <a:pt x="223" y="375"/>
                    <a:pt x="223" y="375"/>
                  </a:cubicBezTo>
                  <a:cubicBezTo>
                    <a:pt x="223" y="375"/>
                    <a:pt x="223" y="375"/>
                    <a:pt x="223" y="375"/>
                  </a:cubicBezTo>
                  <a:cubicBezTo>
                    <a:pt x="224" y="375"/>
                    <a:pt x="224" y="375"/>
                    <a:pt x="224" y="375"/>
                  </a:cubicBezTo>
                  <a:cubicBezTo>
                    <a:pt x="225" y="374"/>
                    <a:pt x="225" y="374"/>
                    <a:pt x="225" y="374"/>
                  </a:cubicBezTo>
                  <a:cubicBezTo>
                    <a:pt x="225" y="374"/>
                    <a:pt x="225" y="374"/>
                    <a:pt x="225" y="374"/>
                  </a:cubicBezTo>
                  <a:cubicBezTo>
                    <a:pt x="226" y="373"/>
                    <a:pt x="226" y="373"/>
                    <a:pt x="226" y="373"/>
                  </a:cubicBezTo>
                  <a:cubicBezTo>
                    <a:pt x="227" y="371"/>
                    <a:pt x="227" y="372"/>
                    <a:pt x="228" y="370"/>
                  </a:cubicBezTo>
                  <a:cubicBezTo>
                    <a:pt x="228" y="369"/>
                    <a:pt x="228" y="369"/>
                    <a:pt x="228" y="369"/>
                  </a:cubicBezTo>
                  <a:cubicBezTo>
                    <a:pt x="227" y="369"/>
                    <a:pt x="227" y="369"/>
                    <a:pt x="227" y="369"/>
                  </a:cubicBezTo>
                  <a:cubicBezTo>
                    <a:pt x="227" y="367"/>
                    <a:pt x="228" y="365"/>
                    <a:pt x="228" y="364"/>
                  </a:cubicBezTo>
                  <a:cubicBezTo>
                    <a:pt x="228" y="363"/>
                    <a:pt x="228" y="363"/>
                    <a:pt x="228" y="363"/>
                  </a:cubicBezTo>
                  <a:cubicBezTo>
                    <a:pt x="228" y="362"/>
                    <a:pt x="228" y="362"/>
                    <a:pt x="228" y="362"/>
                  </a:cubicBezTo>
                  <a:cubicBezTo>
                    <a:pt x="227" y="360"/>
                    <a:pt x="227" y="361"/>
                    <a:pt x="226" y="359"/>
                  </a:cubicBezTo>
                  <a:cubicBezTo>
                    <a:pt x="226" y="357"/>
                    <a:pt x="226" y="357"/>
                    <a:pt x="226" y="355"/>
                  </a:cubicBezTo>
                  <a:cubicBezTo>
                    <a:pt x="225" y="355"/>
                    <a:pt x="225" y="355"/>
                    <a:pt x="225" y="355"/>
                  </a:cubicBezTo>
                  <a:cubicBezTo>
                    <a:pt x="224" y="354"/>
                    <a:pt x="224" y="354"/>
                    <a:pt x="224" y="354"/>
                  </a:cubicBezTo>
                  <a:cubicBezTo>
                    <a:pt x="223" y="354"/>
                    <a:pt x="223" y="354"/>
                    <a:pt x="223" y="354"/>
                  </a:cubicBezTo>
                  <a:cubicBezTo>
                    <a:pt x="223" y="354"/>
                    <a:pt x="223" y="354"/>
                    <a:pt x="223" y="353"/>
                  </a:cubicBezTo>
                  <a:cubicBezTo>
                    <a:pt x="222" y="354"/>
                    <a:pt x="222" y="354"/>
                    <a:pt x="222" y="354"/>
                  </a:cubicBezTo>
                  <a:cubicBezTo>
                    <a:pt x="222" y="354"/>
                    <a:pt x="222" y="354"/>
                    <a:pt x="222" y="354"/>
                  </a:cubicBezTo>
                  <a:cubicBezTo>
                    <a:pt x="221" y="354"/>
                    <a:pt x="221" y="354"/>
                    <a:pt x="221" y="354"/>
                  </a:cubicBezTo>
                  <a:cubicBezTo>
                    <a:pt x="220" y="354"/>
                    <a:pt x="220" y="354"/>
                    <a:pt x="219" y="355"/>
                  </a:cubicBezTo>
                  <a:cubicBezTo>
                    <a:pt x="219" y="354"/>
                    <a:pt x="219" y="354"/>
                    <a:pt x="219" y="354"/>
                  </a:cubicBezTo>
                  <a:cubicBezTo>
                    <a:pt x="218" y="354"/>
                    <a:pt x="218" y="354"/>
                    <a:pt x="218" y="354"/>
                  </a:cubicBezTo>
                  <a:cubicBezTo>
                    <a:pt x="218" y="354"/>
                    <a:pt x="218" y="354"/>
                    <a:pt x="218" y="354"/>
                  </a:cubicBezTo>
                  <a:cubicBezTo>
                    <a:pt x="218" y="352"/>
                    <a:pt x="218" y="352"/>
                    <a:pt x="218" y="352"/>
                  </a:cubicBezTo>
                  <a:cubicBezTo>
                    <a:pt x="219" y="350"/>
                    <a:pt x="219" y="350"/>
                    <a:pt x="220" y="348"/>
                  </a:cubicBezTo>
                  <a:cubicBezTo>
                    <a:pt x="219" y="348"/>
                    <a:pt x="219" y="348"/>
                    <a:pt x="219" y="348"/>
                  </a:cubicBezTo>
                  <a:cubicBezTo>
                    <a:pt x="221" y="341"/>
                    <a:pt x="221" y="344"/>
                    <a:pt x="221" y="338"/>
                  </a:cubicBezTo>
                  <a:cubicBezTo>
                    <a:pt x="221" y="337"/>
                    <a:pt x="221" y="337"/>
                    <a:pt x="221" y="337"/>
                  </a:cubicBezTo>
                  <a:cubicBezTo>
                    <a:pt x="221" y="336"/>
                    <a:pt x="221" y="336"/>
                    <a:pt x="221" y="336"/>
                  </a:cubicBezTo>
                  <a:cubicBezTo>
                    <a:pt x="221" y="336"/>
                    <a:pt x="221" y="336"/>
                    <a:pt x="222" y="335"/>
                  </a:cubicBezTo>
                  <a:cubicBezTo>
                    <a:pt x="220" y="334"/>
                    <a:pt x="220" y="334"/>
                    <a:pt x="219" y="333"/>
                  </a:cubicBezTo>
                  <a:cubicBezTo>
                    <a:pt x="218" y="333"/>
                    <a:pt x="219" y="333"/>
                    <a:pt x="217" y="332"/>
                  </a:cubicBezTo>
                  <a:cubicBezTo>
                    <a:pt x="213" y="334"/>
                    <a:pt x="216" y="334"/>
                    <a:pt x="211" y="335"/>
                  </a:cubicBezTo>
                  <a:cubicBezTo>
                    <a:pt x="210" y="335"/>
                    <a:pt x="210" y="335"/>
                    <a:pt x="209" y="335"/>
                  </a:cubicBezTo>
                  <a:cubicBezTo>
                    <a:pt x="209" y="334"/>
                    <a:pt x="209" y="334"/>
                    <a:pt x="209" y="334"/>
                  </a:cubicBezTo>
                  <a:cubicBezTo>
                    <a:pt x="208" y="333"/>
                    <a:pt x="208" y="333"/>
                    <a:pt x="208" y="333"/>
                  </a:cubicBezTo>
                  <a:cubicBezTo>
                    <a:pt x="208" y="332"/>
                    <a:pt x="208" y="332"/>
                    <a:pt x="208" y="331"/>
                  </a:cubicBezTo>
                  <a:cubicBezTo>
                    <a:pt x="207" y="330"/>
                    <a:pt x="207" y="330"/>
                    <a:pt x="207" y="330"/>
                  </a:cubicBezTo>
                  <a:cubicBezTo>
                    <a:pt x="207" y="330"/>
                    <a:pt x="207" y="330"/>
                    <a:pt x="207" y="330"/>
                  </a:cubicBezTo>
                  <a:cubicBezTo>
                    <a:pt x="207" y="328"/>
                    <a:pt x="207" y="328"/>
                    <a:pt x="207" y="328"/>
                  </a:cubicBezTo>
                  <a:cubicBezTo>
                    <a:pt x="207" y="327"/>
                    <a:pt x="207" y="327"/>
                    <a:pt x="207" y="327"/>
                  </a:cubicBezTo>
                  <a:cubicBezTo>
                    <a:pt x="207" y="326"/>
                    <a:pt x="207" y="326"/>
                    <a:pt x="207" y="326"/>
                  </a:cubicBezTo>
                  <a:cubicBezTo>
                    <a:pt x="207" y="325"/>
                    <a:pt x="207" y="326"/>
                    <a:pt x="207" y="324"/>
                  </a:cubicBezTo>
                  <a:cubicBezTo>
                    <a:pt x="206" y="324"/>
                    <a:pt x="206" y="324"/>
                    <a:pt x="206" y="324"/>
                  </a:cubicBezTo>
                  <a:cubicBezTo>
                    <a:pt x="206" y="323"/>
                    <a:pt x="206" y="323"/>
                    <a:pt x="206" y="322"/>
                  </a:cubicBezTo>
                  <a:cubicBezTo>
                    <a:pt x="206" y="321"/>
                    <a:pt x="206" y="321"/>
                    <a:pt x="206" y="321"/>
                  </a:cubicBezTo>
                  <a:cubicBezTo>
                    <a:pt x="206" y="320"/>
                    <a:pt x="206" y="320"/>
                    <a:pt x="206" y="320"/>
                  </a:cubicBezTo>
                  <a:cubicBezTo>
                    <a:pt x="206" y="319"/>
                    <a:pt x="206" y="320"/>
                    <a:pt x="206" y="319"/>
                  </a:cubicBezTo>
                  <a:cubicBezTo>
                    <a:pt x="206" y="318"/>
                    <a:pt x="206" y="318"/>
                    <a:pt x="206" y="318"/>
                  </a:cubicBezTo>
                  <a:cubicBezTo>
                    <a:pt x="205" y="318"/>
                    <a:pt x="205" y="318"/>
                    <a:pt x="205" y="318"/>
                  </a:cubicBezTo>
                  <a:cubicBezTo>
                    <a:pt x="205" y="317"/>
                    <a:pt x="205" y="317"/>
                    <a:pt x="205" y="317"/>
                  </a:cubicBezTo>
                  <a:cubicBezTo>
                    <a:pt x="205" y="315"/>
                    <a:pt x="205" y="315"/>
                    <a:pt x="205" y="315"/>
                  </a:cubicBezTo>
                  <a:cubicBezTo>
                    <a:pt x="204" y="315"/>
                    <a:pt x="204" y="315"/>
                    <a:pt x="204" y="314"/>
                  </a:cubicBezTo>
                  <a:cubicBezTo>
                    <a:pt x="203" y="314"/>
                    <a:pt x="203" y="314"/>
                    <a:pt x="203" y="314"/>
                  </a:cubicBezTo>
                  <a:cubicBezTo>
                    <a:pt x="202" y="314"/>
                    <a:pt x="202" y="314"/>
                    <a:pt x="202" y="314"/>
                  </a:cubicBezTo>
                  <a:cubicBezTo>
                    <a:pt x="201" y="314"/>
                    <a:pt x="201" y="314"/>
                    <a:pt x="200" y="314"/>
                  </a:cubicBezTo>
                  <a:cubicBezTo>
                    <a:pt x="199" y="314"/>
                    <a:pt x="199" y="314"/>
                    <a:pt x="199" y="314"/>
                  </a:cubicBezTo>
                  <a:cubicBezTo>
                    <a:pt x="199" y="313"/>
                    <a:pt x="199" y="313"/>
                    <a:pt x="199" y="313"/>
                  </a:cubicBezTo>
                  <a:cubicBezTo>
                    <a:pt x="198" y="313"/>
                    <a:pt x="198" y="313"/>
                    <a:pt x="198" y="313"/>
                  </a:cubicBezTo>
                  <a:cubicBezTo>
                    <a:pt x="198" y="312"/>
                    <a:pt x="198" y="312"/>
                    <a:pt x="198" y="312"/>
                  </a:cubicBezTo>
                  <a:cubicBezTo>
                    <a:pt x="197" y="311"/>
                    <a:pt x="197" y="311"/>
                    <a:pt x="197" y="311"/>
                  </a:cubicBezTo>
                  <a:cubicBezTo>
                    <a:pt x="196" y="312"/>
                    <a:pt x="196" y="312"/>
                    <a:pt x="196" y="312"/>
                  </a:cubicBezTo>
                  <a:cubicBezTo>
                    <a:pt x="195" y="313"/>
                    <a:pt x="196" y="312"/>
                    <a:pt x="195" y="313"/>
                  </a:cubicBezTo>
                  <a:cubicBezTo>
                    <a:pt x="194" y="313"/>
                    <a:pt x="194" y="313"/>
                    <a:pt x="194" y="313"/>
                  </a:cubicBezTo>
                  <a:cubicBezTo>
                    <a:pt x="193" y="314"/>
                    <a:pt x="193" y="314"/>
                    <a:pt x="193" y="314"/>
                  </a:cubicBezTo>
                  <a:cubicBezTo>
                    <a:pt x="192" y="314"/>
                    <a:pt x="193" y="314"/>
                    <a:pt x="191" y="314"/>
                  </a:cubicBezTo>
                  <a:cubicBezTo>
                    <a:pt x="189" y="313"/>
                    <a:pt x="189" y="313"/>
                    <a:pt x="188" y="313"/>
                  </a:cubicBezTo>
                  <a:cubicBezTo>
                    <a:pt x="187" y="313"/>
                    <a:pt x="187" y="313"/>
                    <a:pt x="187" y="313"/>
                  </a:cubicBezTo>
                  <a:cubicBezTo>
                    <a:pt x="186" y="313"/>
                    <a:pt x="186" y="313"/>
                    <a:pt x="184" y="313"/>
                  </a:cubicBezTo>
                  <a:cubicBezTo>
                    <a:pt x="184" y="312"/>
                    <a:pt x="184" y="312"/>
                    <a:pt x="184" y="312"/>
                  </a:cubicBezTo>
                  <a:cubicBezTo>
                    <a:pt x="183" y="312"/>
                    <a:pt x="183" y="312"/>
                    <a:pt x="183" y="312"/>
                  </a:cubicBezTo>
                  <a:cubicBezTo>
                    <a:pt x="182" y="312"/>
                    <a:pt x="182" y="312"/>
                    <a:pt x="182" y="312"/>
                  </a:cubicBezTo>
                  <a:cubicBezTo>
                    <a:pt x="182" y="312"/>
                    <a:pt x="182" y="312"/>
                    <a:pt x="182" y="312"/>
                  </a:cubicBezTo>
                  <a:cubicBezTo>
                    <a:pt x="181" y="312"/>
                    <a:pt x="181" y="312"/>
                    <a:pt x="180" y="312"/>
                  </a:cubicBezTo>
                  <a:cubicBezTo>
                    <a:pt x="180" y="311"/>
                    <a:pt x="180" y="311"/>
                    <a:pt x="180" y="311"/>
                  </a:cubicBezTo>
                  <a:cubicBezTo>
                    <a:pt x="180" y="310"/>
                    <a:pt x="180" y="310"/>
                    <a:pt x="180" y="309"/>
                  </a:cubicBezTo>
                  <a:cubicBezTo>
                    <a:pt x="180" y="309"/>
                    <a:pt x="180" y="309"/>
                    <a:pt x="180" y="309"/>
                  </a:cubicBezTo>
                  <a:cubicBezTo>
                    <a:pt x="180" y="308"/>
                    <a:pt x="180" y="308"/>
                    <a:pt x="180" y="307"/>
                  </a:cubicBezTo>
                  <a:cubicBezTo>
                    <a:pt x="180" y="306"/>
                    <a:pt x="180" y="306"/>
                    <a:pt x="180" y="304"/>
                  </a:cubicBezTo>
                  <a:cubicBezTo>
                    <a:pt x="181" y="303"/>
                    <a:pt x="181" y="304"/>
                    <a:pt x="181" y="303"/>
                  </a:cubicBezTo>
                  <a:cubicBezTo>
                    <a:pt x="181" y="302"/>
                    <a:pt x="181" y="302"/>
                    <a:pt x="181" y="302"/>
                  </a:cubicBezTo>
                  <a:cubicBezTo>
                    <a:pt x="181" y="301"/>
                    <a:pt x="181" y="301"/>
                    <a:pt x="181" y="300"/>
                  </a:cubicBezTo>
                  <a:cubicBezTo>
                    <a:pt x="181" y="298"/>
                    <a:pt x="181" y="298"/>
                    <a:pt x="181" y="298"/>
                  </a:cubicBezTo>
                  <a:cubicBezTo>
                    <a:pt x="181" y="297"/>
                    <a:pt x="181" y="297"/>
                    <a:pt x="181" y="297"/>
                  </a:cubicBezTo>
                  <a:cubicBezTo>
                    <a:pt x="181" y="297"/>
                    <a:pt x="181" y="297"/>
                    <a:pt x="181" y="297"/>
                  </a:cubicBezTo>
                  <a:cubicBezTo>
                    <a:pt x="181" y="297"/>
                    <a:pt x="181" y="297"/>
                    <a:pt x="181" y="297"/>
                  </a:cubicBezTo>
                  <a:cubicBezTo>
                    <a:pt x="181" y="297"/>
                    <a:pt x="181" y="297"/>
                    <a:pt x="181" y="297"/>
                  </a:cubicBezTo>
                  <a:cubicBezTo>
                    <a:pt x="181" y="296"/>
                    <a:pt x="181" y="296"/>
                    <a:pt x="181" y="296"/>
                  </a:cubicBezTo>
                  <a:cubicBezTo>
                    <a:pt x="181" y="296"/>
                    <a:pt x="181" y="296"/>
                    <a:pt x="181" y="296"/>
                  </a:cubicBezTo>
                  <a:cubicBezTo>
                    <a:pt x="181" y="295"/>
                    <a:pt x="181" y="295"/>
                    <a:pt x="181" y="295"/>
                  </a:cubicBezTo>
                  <a:cubicBezTo>
                    <a:pt x="181" y="295"/>
                    <a:pt x="181" y="295"/>
                    <a:pt x="181" y="295"/>
                  </a:cubicBezTo>
                  <a:cubicBezTo>
                    <a:pt x="180" y="295"/>
                    <a:pt x="180" y="295"/>
                    <a:pt x="180" y="295"/>
                  </a:cubicBezTo>
                  <a:cubicBezTo>
                    <a:pt x="180" y="294"/>
                    <a:pt x="180" y="294"/>
                    <a:pt x="180" y="294"/>
                  </a:cubicBezTo>
                  <a:cubicBezTo>
                    <a:pt x="180" y="293"/>
                    <a:pt x="180" y="294"/>
                    <a:pt x="179" y="293"/>
                  </a:cubicBezTo>
                  <a:cubicBezTo>
                    <a:pt x="180" y="292"/>
                    <a:pt x="180" y="292"/>
                    <a:pt x="180" y="292"/>
                  </a:cubicBezTo>
                  <a:cubicBezTo>
                    <a:pt x="179" y="291"/>
                    <a:pt x="179" y="291"/>
                    <a:pt x="179" y="291"/>
                  </a:cubicBezTo>
                  <a:cubicBezTo>
                    <a:pt x="179" y="291"/>
                    <a:pt x="179" y="291"/>
                    <a:pt x="179" y="291"/>
                  </a:cubicBezTo>
                  <a:cubicBezTo>
                    <a:pt x="178" y="290"/>
                    <a:pt x="179" y="291"/>
                    <a:pt x="178" y="290"/>
                  </a:cubicBezTo>
                  <a:cubicBezTo>
                    <a:pt x="178" y="289"/>
                    <a:pt x="178" y="290"/>
                    <a:pt x="178" y="289"/>
                  </a:cubicBezTo>
                  <a:cubicBezTo>
                    <a:pt x="178" y="288"/>
                    <a:pt x="178" y="288"/>
                    <a:pt x="178" y="288"/>
                  </a:cubicBezTo>
                  <a:cubicBezTo>
                    <a:pt x="179" y="288"/>
                    <a:pt x="179" y="288"/>
                    <a:pt x="179" y="287"/>
                  </a:cubicBezTo>
                  <a:cubicBezTo>
                    <a:pt x="180" y="287"/>
                    <a:pt x="180" y="287"/>
                    <a:pt x="181" y="287"/>
                  </a:cubicBezTo>
                  <a:cubicBezTo>
                    <a:pt x="181" y="286"/>
                    <a:pt x="181" y="286"/>
                    <a:pt x="181" y="286"/>
                  </a:cubicBezTo>
                  <a:cubicBezTo>
                    <a:pt x="179" y="284"/>
                    <a:pt x="179" y="285"/>
                    <a:pt x="178" y="284"/>
                  </a:cubicBezTo>
                  <a:cubicBezTo>
                    <a:pt x="178" y="283"/>
                    <a:pt x="182" y="276"/>
                    <a:pt x="182" y="275"/>
                  </a:cubicBezTo>
                  <a:cubicBezTo>
                    <a:pt x="183" y="275"/>
                    <a:pt x="183" y="275"/>
                    <a:pt x="183" y="275"/>
                  </a:cubicBezTo>
                  <a:cubicBezTo>
                    <a:pt x="183" y="274"/>
                    <a:pt x="183" y="274"/>
                    <a:pt x="183" y="274"/>
                  </a:cubicBezTo>
                  <a:cubicBezTo>
                    <a:pt x="182" y="274"/>
                    <a:pt x="182" y="274"/>
                    <a:pt x="182" y="274"/>
                  </a:cubicBezTo>
                  <a:cubicBezTo>
                    <a:pt x="182" y="273"/>
                    <a:pt x="184" y="266"/>
                    <a:pt x="185" y="266"/>
                  </a:cubicBezTo>
                  <a:cubicBezTo>
                    <a:pt x="185" y="266"/>
                    <a:pt x="185" y="266"/>
                    <a:pt x="185" y="266"/>
                  </a:cubicBezTo>
                  <a:cubicBezTo>
                    <a:pt x="185" y="265"/>
                    <a:pt x="185" y="265"/>
                    <a:pt x="185" y="265"/>
                  </a:cubicBezTo>
                  <a:cubicBezTo>
                    <a:pt x="185" y="265"/>
                    <a:pt x="185" y="265"/>
                    <a:pt x="185" y="265"/>
                  </a:cubicBezTo>
                  <a:cubicBezTo>
                    <a:pt x="184" y="264"/>
                    <a:pt x="182" y="260"/>
                    <a:pt x="182" y="259"/>
                  </a:cubicBezTo>
                  <a:cubicBezTo>
                    <a:pt x="182" y="258"/>
                    <a:pt x="182" y="258"/>
                    <a:pt x="182" y="258"/>
                  </a:cubicBezTo>
                  <a:cubicBezTo>
                    <a:pt x="181" y="257"/>
                    <a:pt x="181" y="257"/>
                    <a:pt x="181" y="257"/>
                  </a:cubicBezTo>
                  <a:cubicBezTo>
                    <a:pt x="181" y="257"/>
                    <a:pt x="181" y="257"/>
                    <a:pt x="181" y="257"/>
                  </a:cubicBezTo>
                  <a:cubicBezTo>
                    <a:pt x="180" y="257"/>
                    <a:pt x="180" y="257"/>
                    <a:pt x="180" y="257"/>
                  </a:cubicBezTo>
                  <a:cubicBezTo>
                    <a:pt x="177" y="255"/>
                    <a:pt x="177" y="256"/>
                    <a:pt x="176" y="255"/>
                  </a:cubicBezTo>
                  <a:cubicBezTo>
                    <a:pt x="175" y="254"/>
                    <a:pt x="175" y="254"/>
                    <a:pt x="175" y="254"/>
                  </a:cubicBezTo>
                  <a:cubicBezTo>
                    <a:pt x="175" y="252"/>
                    <a:pt x="174" y="249"/>
                    <a:pt x="174" y="247"/>
                  </a:cubicBezTo>
                  <a:cubicBezTo>
                    <a:pt x="176" y="245"/>
                    <a:pt x="176" y="245"/>
                    <a:pt x="176" y="245"/>
                  </a:cubicBezTo>
                  <a:cubicBezTo>
                    <a:pt x="176" y="244"/>
                    <a:pt x="176" y="244"/>
                    <a:pt x="176" y="243"/>
                  </a:cubicBezTo>
                  <a:cubicBezTo>
                    <a:pt x="175" y="243"/>
                    <a:pt x="175" y="243"/>
                    <a:pt x="175" y="243"/>
                  </a:cubicBezTo>
                  <a:cubicBezTo>
                    <a:pt x="174" y="244"/>
                    <a:pt x="157" y="243"/>
                    <a:pt x="155" y="243"/>
                  </a:cubicBezTo>
                  <a:cubicBezTo>
                    <a:pt x="155" y="240"/>
                    <a:pt x="155" y="236"/>
                    <a:pt x="154" y="234"/>
                  </a:cubicBezTo>
                  <a:cubicBezTo>
                    <a:pt x="154" y="233"/>
                    <a:pt x="151" y="230"/>
                    <a:pt x="151" y="229"/>
                  </a:cubicBezTo>
                  <a:cubicBezTo>
                    <a:pt x="153" y="229"/>
                    <a:pt x="152" y="229"/>
                    <a:pt x="154" y="229"/>
                  </a:cubicBezTo>
                  <a:cubicBezTo>
                    <a:pt x="154" y="224"/>
                    <a:pt x="154" y="224"/>
                    <a:pt x="154" y="224"/>
                  </a:cubicBezTo>
                  <a:cubicBezTo>
                    <a:pt x="153" y="223"/>
                    <a:pt x="153" y="223"/>
                    <a:pt x="153" y="223"/>
                  </a:cubicBezTo>
                  <a:cubicBezTo>
                    <a:pt x="153" y="221"/>
                    <a:pt x="153" y="221"/>
                    <a:pt x="153" y="220"/>
                  </a:cubicBezTo>
                  <a:cubicBezTo>
                    <a:pt x="152" y="220"/>
                    <a:pt x="152" y="220"/>
                    <a:pt x="152" y="220"/>
                  </a:cubicBezTo>
                  <a:cubicBezTo>
                    <a:pt x="152" y="219"/>
                    <a:pt x="152" y="219"/>
                    <a:pt x="152" y="219"/>
                  </a:cubicBezTo>
                  <a:cubicBezTo>
                    <a:pt x="152" y="218"/>
                    <a:pt x="152" y="218"/>
                    <a:pt x="152" y="218"/>
                  </a:cubicBezTo>
                  <a:cubicBezTo>
                    <a:pt x="152" y="218"/>
                    <a:pt x="152" y="218"/>
                    <a:pt x="152" y="218"/>
                  </a:cubicBezTo>
                  <a:cubicBezTo>
                    <a:pt x="153" y="217"/>
                    <a:pt x="153" y="217"/>
                    <a:pt x="153" y="217"/>
                  </a:cubicBezTo>
                  <a:cubicBezTo>
                    <a:pt x="152" y="216"/>
                    <a:pt x="152" y="216"/>
                    <a:pt x="151" y="214"/>
                  </a:cubicBezTo>
                  <a:cubicBezTo>
                    <a:pt x="148" y="212"/>
                    <a:pt x="151" y="213"/>
                    <a:pt x="145" y="211"/>
                  </a:cubicBezTo>
                  <a:cubicBezTo>
                    <a:pt x="144" y="211"/>
                    <a:pt x="142" y="211"/>
                    <a:pt x="140" y="211"/>
                  </a:cubicBezTo>
                  <a:cubicBezTo>
                    <a:pt x="139" y="211"/>
                    <a:pt x="138" y="211"/>
                    <a:pt x="137" y="211"/>
                  </a:cubicBezTo>
                  <a:cubicBezTo>
                    <a:pt x="135" y="210"/>
                    <a:pt x="135" y="209"/>
                    <a:pt x="134" y="208"/>
                  </a:cubicBezTo>
                  <a:cubicBezTo>
                    <a:pt x="133" y="207"/>
                    <a:pt x="133" y="207"/>
                    <a:pt x="133" y="207"/>
                  </a:cubicBezTo>
                  <a:cubicBezTo>
                    <a:pt x="133" y="207"/>
                    <a:pt x="133" y="207"/>
                    <a:pt x="133" y="207"/>
                  </a:cubicBezTo>
                  <a:cubicBezTo>
                    <a:pt x="131" y="207"/>
                    <a:pt x="131" y="207"/>
                    <a:pt x="127" y="205"/>
                  </a:cubicBezTo>
                  <a:cubicBezTo>
                    <a:pt x="126" y="205"/>
                    <a:pt x="126" y="205"/>
                    <a:pt x="126" y="205"/>
                  </a:cubicBezTo>
                  <a:cubicBezTo>
                    <a:pt x="125" y="204"/>
                    <a:pt x="125" y="204"/>
                    <a:pt x="123" y="203"/>
                  </a:cubicBezTo>
                  <a:cubicBezTo>
                    <a:pt x="123" y="202"/>
                    <a:pt x="123" y="202"/>
                    <a:pt x="123" y="201"/>
                  </a:cubicBezTo>
                  <a:cubicBezTo>
                    <a:pt x="122" y="201"/>
                    <a:pt x="122" y="201"/>
                    <a:pt x="122" y="201"/>
                  </a:cubicBezTo>
                  <a:cubicBezTo>
                    <a:pt x="121" y="201"/>
                    <a:pt x="121" y="201"/>
                    <a:pt x="121" y="201"/>
                  </a:cubicBezTo>
                  <a:cubicBezTo>
                    <a:pt x="121" y="202"/>
                    <a:pt x="121" y="202"/>
                    <a:pt x="121" y="202"/>
                  </a:cubicBezTo>
                  <a:cubicBezTo>
                    <a:pt x="120" y="201"/>
                    <a:pt x="120" y="201"/>
                    <a:pt x="120" y="201"/>
                  </a:cubicBezTo>
                  <a:cubicBezTo>
                    <a:pt x="117" y="200"/>
                    <a:pt x="118" y="200"/>
                    <a:pt x="116" y="199"/>
                  </a:cubicBezTo>
                  <a:cubicBezTo>
                    <a:pt x="115" y="199"/>
                    <a:pt x="115" y="199"/>
                    <a:pt x="115" y="199"/>
                  </a:cubicBezTo>
                  <a:cubicBezTo>
                    <a:pt x="113" y="200"/>
                    <a:pt x="113" y="200"/>
                    <a:pt x="113" y="200"/>
                  </a:cubicBezTo>
                  <a:cubicBezTo>
                    <a:pt x="109" y="199"/>
                    <a:pt x="111" y="200"/>
                    <a:pt x="107" y="199"/>
                  </a:cubicBezTo>
                  <a:cubicBezTo>
                    <a:pt x="107" y="197"/>
                    <a:pt x="107" y="197"/>
                    <a:pt x="106" y="196"/>
                  </a:cubicBezTo>
                  <a:cubicBezTo>
                    <a:pt x="103" y="195"/>
                    <a:pt x="105" y="196"/>
                    <a:pt x="103" y="194"/>
                  </a:cubicBezTo>
                  <a:cubicBezTo>
                    <a:pt x="102" y="194"/>
                    <a:pt x="102" y="194"/>
                    <a:pt x="101" y="193"/>
                  </a:cubicBezTo>
                  <a:cubicBezTo>
                    <a:pt x="101" y="192"/>
                    <a:pt x="101" y="192"/>
                    <a:pt x="100" y="191"/>
                  </a:cubicBezTo>
                  <a:cubicBezTo>
                    <a:pt x="100" y="191"/>
                    <a:pt x="100" y="191"/>
                    <a:pt x="100" y="191"/>
                  </a:cubicBezTo>
                  <a:cubicBezTo>
                    <a:pt x="99" y="191"/>
                    <a:pt x="99" y="191"/>
                    <a:pt x="99" y="191"/>
                  </a:cubicBezTo>
                  <a:cubicBezTo>
                    <a:pt x="99" y="191"/>
                    <a:pt x="99" y="191"/>
                    <a:pt x="99" y="191"/>
                  </a:cubicBezTo>
                  <a:cubicBezTo>
                    <a:pt x="99" y="190"/>
                    <a:pt x="99" y="190"/>
                    <a:pt x="99" y="190"/>
                  </a:cubicBezTo>
                  <a:cubicBezTo>
                    <a:pt x="99" y="190"/>
                    <a:pt x="99" y="190"/>
                    <a:pt x="99" y="190"/>
                  </a:cubicBezTo>
                  <a:cubicBezTo>
                    <a:pt x="99" y="189"/>
                    <a:pt x="99" y="189"/>
                    <a:pt x="99" y="189"/>
                  </a:cubicBezTo>
                  <a:cubicBezTo>
                    <a:pt x="98" y="188"/>
                    <a:pt x="98" y="188"/>
                    <a:pt x="98" y="188"/>
                  </a:cubicBezTo>
                  <a:cubicBezTo>
                    <a:pt x="97" y="187"/>
                    <a:pt x="97" y="187"/>
                    <a:pt x="97" y="187"/>
                  </a:cubicBezTo>
                  <a:cubicBezTo>
                    <a:pt x="97" y="186"/>
                    <a:pt x="97" y="186"/>
                    <a:pt x="97" y="186"/>
                  </a:cubicBezTo>
                  <a:cubicBezTo>
                    <a:pt x="97" y="186"/>
                    <a:pt x="97" y="186"/>
                    <a:pt x="97" y="186"/>
                  </a:cubicBezTo>
                  <a:cubicBezTo>
                    <a:pt x="97" y="186"/>
                    <a:pt x="97" y="186"/>
                    <a:pt x="97" y="186"/>
                  </a:cubicBezTo>
                  <a:cubicBezTo>
                    <a:pt x="97" y="185"/>
                    <a:pt x="97" y="185"/>
                    <a:pt x="97" y="185"/>
                  </a:cubicBezTo>
                  <a:cubicBezTo>
                    <a:pt x="97" y="184"/>
                    <a:pt x="97" y="184"/>
                    <a:pt x="97" y="184"/>
                  </a:cubicBezTo>
                  <a:cubicBezTo>
                    <a:pt x="97" y="183"/>
                    <a:pt x="97" y="184"/>
                    <a:pt x="97" y="183"/>
                  </a:cubicBezTo>
                  <a:cubicBezTo>
                    <a:pt x="97" y="181"/>
                    <a:pt x="97" y="181"/>
                    <a:pt x="97" y="181"/>
                  </a:cubicBezTo>
                  <a:cubicBezTo>
                    <a:pt x="97" y="179"/>
                    <a:pt x="96" y="178"/>
                    <a:pt x="96" y="177"/>
                  </a:cubicBezTo>
                  <a:cubicBezTo>
                    <a:pt x="96" y="176"/>
                    <a:pt x="96" y="176"/>
                    <a:pt x="96" y="176"/>
                  </a:cubicBezTo>
                  <a:cubicBezTo>
                    <a:pt x="97" y="175"/>
                    <a:pt x="97" y="175"/>
                    <a:pt x="97" y="174"/>
                  </a:cubicBezTo>
                  <a:cubicBezTo>
                    <a:pt x="98" y="173"/>
                    <a:pt x="98" y="173"/>
                    <a:pt x="98" y="173"/>
                  </a:cubicBezTo>
                  <a:cubicBezTo>
                    <a:pt x="97" y="171"/>
                    <a:pt x="97" y="171"/>
                    <a:pt x="97" y="170"/>
                  </a:cubicBezTo>
                  <a:cubicBezTo>
                    <a:pt x="98" y="169"/>
                    <a:pt x="98" y="169"/>
                    <a:pt x="98" y="169"/>
                  </a:cubicBezTo>
                  <a:cubicBezTo>
                    <a:pt x="97" y="169"/>
                    <a:pt x="97" y="169"/>
                    <a:pt x="97" y="169"/>
                  </a:cubicBezTo>
                  <a:cubicBezTo>
                    <a:pt x="97" y="168"/>
                    <a:pt x="97" y="168"/>
                    <a:pt x="97" y="168"/>
                  </a:cubicBezTo>
                  <a:cubicBezTo>
                    <a:pt x="96" y="168"/>
                    <a:pt x="96" y="168"/>
                    <a:pt x="96" y="168"/>
                  </a:cubicBezTo>
                  <a:cubicBezTo>
                    <a:pt x="95" y="168"/>
                    <a:pt x="95" y="168"/>
                    <a:pt x="95" y="168"/>
                  </a:cubicBezTo>
                  <a:cubicBezTo>
                    <a:pt x="95" y="169"/>
                    <a:pt x="95" y="169"/>
                    <a:pt x="95" y="169"/>
                  </a:cubicBezTo>
                  <a:cubicBezTo>
                    <a:pt x="94" y="169"/>
                    <a:pt x="94" y="169"/>
                    <a:pt x="94" y="169"/>
                  </a:cubicBezTo>
                  <a:cubicBezTo>
                    <a:pt x="93" y="168"/>
                    <a:pt x="93" y="168"/>
                    <a:pt x="93" y="168"/>
                  </a:cubicBezTo>
                  <a:cubicBezTo>
                    <a:pt x="84" y="169"/>
                    <a:pt x="88" y="169"/>
                    <a:pt x="83" y="170"/>
                  </a:cubicBezTo>
                  <a:cubicBezTo>
                    <a:pt x="79" y="172"/>
                    <a:pt x="80" y="172"/>
                    <a:pt x="76" y="174"/>
                  </a:cubicBezTo>
                  <a:cubicBezTo>
                    <a:pt x="75" y="175"/>
                    <a:pt x="75" y="175"/>
                    <a:pt x="75" y="175"/>
                  </a:cubicBezTo>
                  <a:cubicBezTo>
                    <a:pt x="75" y="175"/>
                    <a:pt x="75" y="175"/>
                    <a:pt x="75" y="175"/>
                  </a:cubicBezTo>
                  <a:cubicBezTo>
                    <a:pt x="72" y="176"/>
                    <a:pt x="72" y="177"/>
                    <a:pt x="70" y="179"/>
                  </a:cubicBezTo>
                  <a:cubicBezTo>
                    <a:pt x="70" y="179"/>
                    <a:pt x="70" y="179"/>
                    <a:pt x="70" y="179"/>
                  </a:cubicBezTo>
                  <a:cubicBezTo>
                    <a:pt x="69" y="178"/>
                    <a:pt x="69" y="178"/>
                    <a:pt x="69" y="178"/>
                  </a:cubicBezTo>
                  <a:cubicBezTo>
                    <a:pt x="67" y="179"/>
                    <a:pt x="67" y="179"/>
                    <a:pt x="67" y="179"/>
                  </a:cubicBezTo>
                  <a:cubicBezTo>
                    <a:pt x="67" y="179"/>
                    <a:pt x="67" y="179"/>
                    <a:pt x="67" y="179"/>
                  </a:cubicBezTo>
                  <a:cubicBezTo>
                    <a:pt x="64" y="182"/>
                    <a:pt x="66" y="180"/>
                    <a:pt x="64" y="182"/>
                  </a:cubicBezTo>
                  <a:cubicBezTo>
                    <a:pt x="63" y="183"/>
                    <a:pt x="62" y="183"/>
                    <a:pt x="60" y="183"/>
                  </a:cubicBezTo>
                  <a:cubicBezTo>
                    <a:pt x="60" y="184"/>
                    <a:pt x="60" y="184"/>
                    <a:pt x="59" y="184"/>
                  </a:cubicBezTo>
                  <a:cubicBezTo>
                    <a:pt x="59" y="183"/>
                    <a:pt x="59" y="183"/>
                    <a:pt x="59" y="183"/>
                  </a:cubicBezTo>
                  <a:cubicBezTo>
                    <a:pt x="59" y="183"/>
                    <a:pt x="59" y="183"/>
                    <a:pt x="59" y="183"/>
                  </a:cubicBezTo>
                  <a:cubicBezTo>
                    <a:pt x="58" y="182"/>
                    <a:pt x="58" y="182"/>
                    <a:pt x="58" y="182"/>
                  </a:cubicBezTo>
                  <a:cubicBezTo>
                    <a:pt x="52" y="182"/>
                    <a:pt x="57" y="182"/>
                    <a:pt x="45" y="181"/>
                  </a:cubicBezTo>
                  <a:cubicBezTo>
                    <a:pt x="44" y="182"/>
                    <a:pt x="42" y="183"/>
                    <a:pt x="40" y="183"/>
                  </a:cubicBezTo>
                  <a:cubicBezTo>
                    <a:pt x="40" y="182"/>
                    <a:pt x="40" y="183"/>
                    <a:pt x="39" y="182"/>
                  </a:cubicBezTo>
                  <a:cubicBezTo>
                    <a:pt x="38" y="182"/>
                    <a:pt x="38" y="182"/>
                    <a:pt x="38" y="182"/>
                  </a:cubicBezTo>
                  <a:cubicBezTo>
                    <a:pt x="38" y="182"/>
                    <a:pt x="38" y="169"/>
                    <a:pt x="38" y="169"/>
                  </a:cubicBezTo>
                  <a:cubicBezTo>
                    <a:pt x="38" y="168"/>
                    <a:pt x="38" y="168"/>
                    <a:pt x="38" y="168"/>
                  </a:cubicBezTo>
                  <a:cubicBezTo>
                    <a:pt x="38" y="167"/>
                    <a:pt x="38" y="167"/>
                    <a:pt x="38" y="167"/>
                  </a:cubicBezTo>
                  <a:cubicBezTo>
                    <a:pt x="38" y="166"/>
                    <a:pt x="38" y="166"/>
                    <a:pt x="38" y="166"/>
                  </a:cubicBezTo>
                  <a:cubicBezTo>
                    <a:pt x="39" y="165"/>
                    <a:pt x="38" y="165"/>
                    <a:pt x="39" y="165"/>
                  </a:cubicBezTo>
                  <a:cubicBezTo>
                    <a:pt x="38" y="165"/>
                    <a:pt x="38" y="165"/>
                    <a:pt x="38" y="165"/>
                  </a:cubicBezTo>
                  <a:cubicBezTo>
                    <a:pt x="37" y="165"/>
                    <a:pt x="37" y="165"/>
                    <a:pt x="37" y="165"/>
                  </a:cubicBezTo>
                  <a:cubicBezTo>
                    <a:pt x="35" y="167"/>
                    <a:pt x="37" y="166"/>
                    <a:pt x="35" y="167"/>
                  </a:cubicBezTo>
                  <a:cubicBezTo>
                    <a:pt x="34" y="168"/>
                    <a:pt x="34" y="169"/>
                    <a:pt x="32" y="169"/>
                  </a:cubicBezTo>
                  <a:cubicBezTo>
                    <a:pt x="31" y="171"/>
                    <a:pt x="31" y="171"/>
                    <a:pt x="31" y="171"/>
                  </a:cubicBezTo>
                  <a:cubicBezTo>
                    <a:pt x="28" y="171"/>
                    <a:pt x="23" y="171"/>
                    <a:pt x="20" y="171"/>
                  </a:cubicBezTo>
                  <a:cubicBezTo>
                    <a:pt x="20" y="170"/>
                    <a:pt x="20" y="170"/>
                    <a:pt x="20" y="169"/>
                  </a:cubicBezTo>
                  <a:cubicBezTo>
                    <a:pt x="19" y="168"/>
                    <a:pt x="19" y="168"/>
                    <a:pt x="19" y="168"/>
                  </a:cubicBezTo>
                  <a:cubicBezTo>
                    <a:pt x="19" y="167"/>
                    <a:pt x="19" y="167"/>
                    <a:pt x="19" y="167"/>
                  </a:cubicBezTo>
                  <a:cubicBezTo>
                    <a:pt x="19" y="167"/>
                    <a:pt x="19" y="167"/>
                    <a:pt x="19" y="166"/>
                  </a:cubicBezTo>
                  <a:cubicBezTo>
                    <a:pt x="18" y="165"/>
                    <a:pt x="18" y="165"/>
                    <a:pt x="18" y="165"/>
                  </a:cubicBezTo>
                  <a:cubicBezTo>
                    <a:pt x="13" y="164"/>
                    <a:pt x="15" y="164"/>
                    <a:pt x="9" y="164"/>
                  </a:cubicBezTo>
                  <a:cubicBezTo>
                    <a:pt x="10" y="162"/>
                    <a:pt x="10" y="163"/>
                    <a:pt x="11" y="161"/>
                  </a:cubicBezTo>
                  <a:cubicBezTo>
                    <a:pt x="11" y="160"/>
                    <a:pt x="11" y="160"/>
                    <a:pt x="11" y="160"/>
                  </a:cubicBezTo>
                  <a:cubicBezTo>
                    <a:pt x="9" y="157"/>
                    <a:pt x="11" y="159"/>
                    <a:pt x="9" y="156"/>
                  </a:cubicBezTo>
                  <a:cubicBezTo>
                    <a:pt x="8" y="156"/>
                    <a:pt x="8" y="156"/>
                    <a:pt x="8" y="156"/>
                  </a:cubicBezTo>
                  <a:cubicBezTo>
                    <a:pt x="7" y="155"/>
                    <a:pt x="7" y="155"/>
                    <a:pt x="7" y="155"/>
                  </a:cubicBezTo>
                  <a:cubicBezTo>
                    <a:pt x="7" y="154"/>
                    <a:pt x="7" y="154"/>
                    <a:pt x="7" y="154"/>
                  </a:cubicBezTo>
                  <a:cubicBezTo>
                    <a:pt x="7" y="154"/>
                    <a:pt x="7" y="154"/>
                    <a:pt x="7" y="154"/>
                  </a:cubicBezTo>
                  <a:cubicBezTo>
                    <a:pt x="7" y="153"/>
                    <a:pt x="5" y="152"/>
                    <a:pt x="5" y="152"/>
                  </a:cubicBezTo>
                  <a:cubicBezTo>
                    <a:pt x="5" y="152"/>
                    <a:pt x="5" y="152"/>
                    <a:pt x="5" y="152"/>
                  </a:cubicBezTo>
                  <a:cubicBezTo>
                    <a:pt x="5" y="151"/>
                    <a:pt x="5" y="151"/>
                    <a:pt x="4" y="150"/>
                  </a:cubicBezTo>
                  <a:cubicBezTo>
                    <a:pt x="4" y="150"/>
                    <a:pt x="4" y="150"/>
                    <a:pt x="4" y="150"/>
                  </a:cubicBezTo>
                  <a:cubicBezTo>
                    <a:pt x="4" y="149"/>
                    <a:pt x="4" y="149"/>
                    <a:pt x="2" y="148"/>
                  </a:cubicBezTo>
                  <a:cubicBezTo>
                    <a:pt x="2" y="147"/>
                    <a:pt x="2" y="147"/>
                    <a:pt x="2" y="147"/>
                  </a:cubicBezTo>
                  <a:cubicBezTo>
                    <a:pt x="3" y="147"/>
                    <a:pt x="3" y="147"/>
                    <a:pt x="3" y="147"/>
                  </a:cubicBezTo>
                  <a:cubicBezTo>
                    <a:pt x="3" y="146"/>
                    <a:pt x="3" y="146"/>
                    <a:pt x="3" y="146"/>
                  </a:cubicBezTo>
                  <a:cubicBezTo>
                    <a:pt x="3" y="146"/>
                    <a:pt x="3" y="146"/>
                    <a:pt x="3" y="146"/>
                  </a:cubicBezTo>
                  <a:cubicBezTo>
                    <a:pt x="3" y="146"/>
                    <a:pt x="3" y="146"/>
                    <a:pt x="3" y="146"/>
                  </a:cubicBezTo>
                  <a:cubicBezTo>
                    <a:pt x="2" y="145"/>
                    <a:pt x="2" y="145"/>
                    <a:pt x="2" y="145"/>
                  </a:cubicBezTo>
                  <a:cubicBezTo>
                    <a:pt x="1" y="144"/>
                    <a:pt x="1" y="144"/>
                    <a:pt x="0" y="144"/>
                  </a:cubicBezTo>
                  <a:cubicBezTo>
                    <a:pt x="0" y="143"/>
                    <a:pt x="0" y="143"/>
                    <a:pt x="0" y="143"/>
                  </a:cubicBezTo>
                  <a:cubicBezTo>
                    <a:pt x="0" y="143"/>
                    <a:pt x="0" y="143"/>
                    <a:pt x="0" y="143"/>
                  </a:cubicBezTo>
                  <a:cubicBezTo>
                    <a:pt x="0" y="142"/>
                    <a:pt x="0" y="142"/>
                    <a:pt x="0" y="142"/>
                  </a:cubicBezTo>
                  <a:cubicBezTo>
                    <a:pt x="0" y="142"/>
                    <a:pt x="0" y="142"/>
                    <a:pt x="0" y="142"/>
                  </a:cubicBezTo>
                  <a:cubicBezTo>
                    <a:pt x="0" y="141"/>
                    <a:pt x="0" y="141"/>
                    <a:pt x="0" y="141"/>
                  </a:cubicBezTo>
                  <a:cubicBezTo>
                    <a:pt x="1" y="141"/>
                    <a:pt x="1" y="141"/>
                    <a:pt x="1" y="141"/>
                  </a:cubicBezTo>
                  <a:cubicBezTo>
                    <a:pt x="1" y="141"/>
                    <a:pt x="1" y="141"/>
                    <a:pt x="1" y="141"/>
                  </a:cubicBezTo>
                  <a:cubicBezTo>
                    <a:pt x="2" y="141"/>
                    <a:pt x="2" y="141"/>
                    <a:pt x="2" y="141"/>
                  </a:cubicBezTo>
                  <a:cubicBezTo>
                    <a:pt x="2" y="141"/>
                    <a:pt x="2" y="141"/>
                    <a:pt x="3" y="141"/>
                  </a:cubicBezTo>
                  <a:cubicBezTo>
                    <a:pt x="3" y="141"/>
                    <a:pt x="3" y="141"/>
                    <a:pt x="3" y="141"/>
                  </a:cubicBezTo>
                  <a:cubicBezTo>
                    <a:pt x="3" y="140"/>
                    <a:pt x="3" y="140"/>
                    <a:pt x="3" y="140"/>
                  </a:cubicBezTo>
                  <a:cubicBezTo>
                    <a:pt x="3" y="139"/>
                    <a:pt x="3" y="139"/>
                    <a:pt x="3" y="139"/>
                  </a:cubicBezTo>
                  <a:cubicBezTo>
                    <a:pt x="2" y="139"/>
                    <a:pt x="2" y="139"/>
                    <a:pt x="2" y="139"/>
                  </a:cubicBezTo>
                  <a:cubicBezTo>
                    <a:pt x="2" y="138"/>
                    <a:pt x="2" y="138"/>
                    <a:pt x="2" y="138"/>
                  </a:cubicBezTo>
                  <a:cubicBezTo>
                    <a:pt x="3" y="137"/>
                    <a:pt x="2" y="137"/>
                    <a:pt x="3" y="136"/>
                  </a:cubicBezTo>
                  <a:cubicBezTo>
                    <a:pt x="4" y="134"/>
                    <a:pt x="6" y="133"/>
                    <a:pt x="8" y="132"/>
                  </a:cubicBezTo>
                  <a:cubicBezTo>
                    <a:pt x="8" y="132"/>
                    <a:pt x="8" y="132"/>
                    <a:pt x="8" y="132"/>
                  </a:cubicBezTo>
                  <a:cubicBezTo>
                    <a:pt x="9" y="132"/>
                    <a:pt x="9" y="132"/>
                    <a:pt x="9" y="132"/>
                  </a:cubicBezTo>
                  <a:cubicBezTo>
                    <a:pt x="10" y="131"/>
                    <a:pt x="10" y="131"/>
                    <a:pt x="10" y="131"/>
                  </a:cubicBezTo>
                  <a:cubicBezTo>
                    <a:pt x="10" y="130"/>
                    <a:pt x="10" y="130"/>
                    <a:pt x="10" y="130"/>
                  </a:cubicBezTo>
                  <a:cubicBezTo>
                    <a:pt x="10" y="129"/>
                    <a:pt x="9" y="128"/>
                    <a:pt x="9" y="127"/>
                  </a:cubicBezTo>
                  <a:cubicBezTo>
                    <a:pt x="9" y="125"/>
                    <a:pt x="10" y="124"/>
                    <a:pt x="11" y="122"/>
                  </a:cubicBezTo>
                  <a:cubicBezTo>
                    <a:pt x="11" y="122"/>
                    <a:pt x="12" y="121"/>
                    <a:pt x="12" y="117"/>
                  </a:cubicBezTo>
                  <a:cubicBezTo>
                    <a:pt x="12" y="116"/>
                    <a:pt x="12" y="116"/>
                    <a:pt x="12" y="116"/>
                  </a:cubicBezTo>
                  <a:cubicBezTo>
                    <a:pt x="12" y="116"/>
                    <a:pt x="12" y="116"/>
                    <a:pt x="12" y="116"/>
                  </a:cubicBezTo>
                  <a:cubicBezTo>
                    <a:pt x="13" y="116"/>
                    <a:pt x="13" y="116"/>
                    <a:pt x="13" y="116"/>
                  </a:cubicBezTo>
                  <a:cubicBezTo>
                    <a:pt x="15" y="115"/>
                    <a:pt x="15" y="115"/>
                    <a:pt x="15" y="115"/>
                  </a:cubicBezTo>
                  <a:cubicBezTo>
                    <a:pt x="17" y="114"/>
                    <a:pt x="17" y="114"/>
                    <a:pt x="18" y="112"/>
                  </a:cubicBezTo>
                  <a:cubicBezTo>
                    <a:pt x="20" y="111"/>
                    <a:pt x="22" y="110"/>
                    <a:pt x="24" y="109"/>
                  </a:cubicBezTo>
                  <a:cubicBezTo>
                    <a:pt x="28" y="109"/>
                    <a:pt x="28" y="108"/>
                    <a:pt x="30" y="108"/>
                  </a:cubicBezTo>
                  <a:cubicBezTo>
                    <a:pt x="31" y="108"/>
                    <a:pt x="31" y="108"/>
                    <a:pt x="31" y="108"/>
                  </a:cubicBezTo>
                  <a:cubicBezTo>
                    <a:pt x="32" y="108"/>
                    <a:pt x="32" y="108"/>
                    <a:pt x="34" y="107"/>
                  </a:cubicBezTo>
                  <a:cubicBezTo>
                    <a:pt x="36" y="106"/>
                    <a:pt x="34" y="107"/>
                    <a:pt x="36" y="105"/>
                  </a:cubicBezTo>
                  <a:cubicBezTo>
                    <a:pt x="37" y="105"/>
                    <a:pt x="37" y="105"/>
                    <a:pt x="37" y="105"/>
                  </a:cubicBezTo>
                  <a:cubicBezTo>
                    <a:pt x="39" y="105"/>
                    <a:pt x="39" y="105"/>
                    <a:pt x="40" y="105"/>
                  </a:cubicBezTo>
                  <a:cubicBezTo>
                    <a:pt x="41" y="106"/>
                    <a:pt x="41" y="106"/>
                    <a:pt x="41" y="106"/>
                  </a:cubicBezTo>
                  <a:cubicBezTo>
                    <a:pt x="41" y="106"/>
                    <a:pt x="41" y="106"/>
                    <a:pt x="41" y="106"/>
                  </a:cubicBezTo>
                  <a:cubicBezTo>
                    <a:pt x="42" y="107"/>
                    <a:pt x="42" y="107"/>
                    <a:pt x="42" y="107"/>
                  </a:cubicBezTo>
                  <a:cubicBezTo>
                    <a:pt x="43" y="107"/>
                    <a:pt x="43" y="107"/>
                    <a:pt x="43" y="107"/>
                  </a:cubicBezTo>
                  <a:cubicBezTo>
                    <a:pt x="44" y="107"/>
                    <a:pt x="44" y="107"/>
                    <a:pt x="44" y="107"/>
                  </a:cubicBezTo>
                  <a:cubicBezTo>
                    <a:pt x="45" y="107"/>
                    <a:pt x="45" y="107"/>
                    <a:pt x="45" y="107"/>
                  </a:cubicBezTo>
                  <a:cubicBezTo>
                    <a:pt x="45" y="107"/>
                    <a:pt x="45" y="107"/>
                    <a:pt x="45" y="107"/>
                  </a:cubicBezTo>
                  <a:cubicBezTo>
                    <a:pt x="45" y="106"/>
                    <a:pt x="45" y="106"/>
                    <a:pt x="45" y="106"/>
                  </a:cubicBezTo>
                  <a:cubicBezTo>
                    <a:pt x="45" y="106"/>
                    <a:pt x="45" y="106"/>
                    <a:pt x="45" y="106"/>
                  </a:cubicBezTo>
                  <a:cubicBezTo>
                    <a:pt x="45" y="106"/>
                    <a:pt x="52" y="72"/>
                    <a:pt x="52" y="72"/>
                  </a:cubicBezTo>
                  <a:cubicBezTo>
                    <a:pt x="51" y="72"/>
                    <a:pt x="51" y="72"/>
                    <a:pt x="51" y="72"/>
                  </a:cubicBezTo>
                  <a:cubicBezTo>
                    <a:pt x="51" y="71"/>
                    <a:pt x="51" y="71"/>
                    <a:pt x="51" y="71"/>
                  </a:cubicBezTo>
                  <a:cubicBezTo>
                    <a:pt x="51" y="70"/>
                    <a:pt x="51" y="71"/>
                    <a:pt x="51" y="70"/>
                  </a:cubicBezTo>
                  <a:cubicBezTo>
                    <a:pt x="50" y="70"/>
                    <a:pt x="51" y="70"/>
                    <a:pt x="50" y="69"/>
                  </a:cubicBezTo>
                  <a:cubicBezTo>
                    <a:pt x="50" y="69"/>
                    <a:pt x="50" y="69"/>
                    <a:pt x="50" y="69"/>
                  </a:cubicBezTo>
                  <a:cubicBezTo>
                    <a:pt x="50" y="68"/>
                    <a:pt x="50" y="69"/>
                    <a:pt x="50" y="68"/>
                  </a:cubicBezTo>
                  <a:cubicBezTo>
                    <a:pt x="49" y="67"/>
                    <a:pt x="49" y="67"/>
                    <a:pt x="49" y="67"/>
                  </a:cubicBezTo>
                  <a:cubicBezTo>
                    <a:pt x="49" y="67"/>
                    <a:pt x="49" y="67"/>
                    <a:pt x="49" y="67"/>
                  </a:cubicBezTo>
                  <a:cubicBezTo>
                    <a:pt x="49" y="66"/>
                    <a:pt x="49" y="66"/>
                    <a:pt x="49" y="66"/>
                  </a:cubicBezTo>
                  <a:cubicBezTo>
                    <a:pt x="49" y="66"/>
                    <a:pt x="49" y="66"/>
                    <a:pt x="49" y="66"/>
                  </a:cubicBezTo>
                  <a:cubicBezTo>
                    <a:pt x="49" y="65"/>
                    <a:pt x="49" y="65"/>
                    <a:pt x="49" y="64"/>
                  </a:cubicBezTo>
                  <a:cubicBezTo>
                    <a:pt x="49" y="64"/>
                    <a:pt x="49" y="64"/>
                    <a:pt x="49" y="64"/>
                  </a:cubicBezTo>
                  <a:cubicBezTo>
                    <a:pt x="48" y="64"/>
                    <a:pt x="48" y="64"/>
                    <a:pt x="48" y="64"/>
                  </a:cubicBezTo>
                  <a:cubicBezTo>
                    <a:pt x="45" y="61"/>
                    <a:pt x="47" y="64"/>
                    <a:pt x="44" y="61"/>
                  </a:cubicBezTo>
                  <a:cubicBezTo>
                    <a:pt x="44" y="60"/>
                    <a:pt x="44" y="60"/>
                    <a:pt x="44" y="60"/>
                  </a:cubicBezTo>
                  <a:cubicBezTo>
                    <a:pt x="44" y="58"/>
                    <a:pt x="44" y="55"/>
                    <a:pt x="44" y="52"/>
                  </a:cubicBezTo>
                  <a:cubicBezTo>
                    <a:pt x="49" y="52"/>
                    <a:pt x="46" y="52"/>
                    <a:pt x="49" y="51"/>
                  </a:cubicBezTo>
                  <a:cubicBezTo>
                    <a:pt x="49" y="51"/>
                    <a:pt x="49" y="51"/>
                    <a:pt x="49" y="51"/>
                  </a:cubicBezTo>
                  <a:cubicBezTo>
                    <a:pt x="50" y="51"/>
                    <a:pt x="50" y="51"/>
                    <a:pt x="51" y="51"/>
                  </a:cubicBezTo>
                  <a:cubicBezTo>
                    <a:pt x="51" y="51"/>
                    <a:pt x="51" y="51"/>
                    <a:pt x="51" y="51"/>
                  </a:cubicBezTo>
                  <a:cubicBezTo>
                    <a:pt x="52" y="51"/>
                    <a:pt x="52" y="51"/>
                    <a:pt x="52" y="51"/>
                  </a:cubicBezTo>
                  <a:cubicBezTo>
                    <a:pt x="52" y="52"/>
                    <a:pt x="52" y="52"/>
                    <a:pt x="52" y="52"/>
                  </a:cubicBezTo>
                  <a:cubicBezTo>
                    <a:pt x="52" y="52"/>
                    <a:pt x="52" y="52"/>
                    <a:pt x="53" y="52"/>
                  </a:cubicBezTo>
                  <a:cubicBezTo>
                    <a:pt x="53" y="52"/>
                    <a:pt x="53" y="52"/>
                    <a:pt x="53" y="52"/>
                  </a:cubicBezTo>
                  <a:cubicBezTo>
                    <a:pt x="53" y="52"/>
                    <a:pt x="54" y="52"/>
                    <a:pt x="54" y="52"/>
                  </a:cubicBezTo>
                  <a:cubicBezTo>
                    <a:pt x="54" y="51"/>
                    <a:pt x="54" y="51"/>
                    <a:pt x="54" y="51"/>
                  </a:cubicBezTo>
                  <a:cubicBezTo>
                    <a:pt x="54" y="51"/>
                    <a:pt x="54" y="51"/>
                    <a:pt x="54" y="51"/>
                  </a:cubicBezTo>
                  <a:cubicBezTo>
                    <a:pt x="54" y="50"/>
                    <a:pt x="54" y="50"/>
                    <a:pt x="54" y="49"/>
                  </a:cubicBezTo>
                  <a:cubicBezTo>
                    <a:pt x="54" y="49"/>
                    <a:pt x="54" y="49"/>
                    <a:pt x="54" y="49"/>
                  </a:cubicBezTo>
                  <a:cubicBezTo>
                    <a:pt x="53" y="48"/>
                    <a:pt x="54" y="48"/>
                    <a:pt x="53" y="47"/>
                  </a:cubicBezTo>
                  <a:cubicBezTo>
                    <a:pt x="53" y="47"/>
                    <a:pt x="53" y="47"/>
                    <a:pt x="53" y="47"/>
                  </a:cubicBezTo>
                  <a:cubicBezTo>
                    <a:pt x="52" y="47"/>
                    <a:pt x="52" y="47"/>
                    <a:pt x="52" y="47"/>
                  </a:cubicBezTo>
                  <a:cubicBezTo>
                    <a:pt x="52" y="47"/>
                    <a:pt x="52" y="47"/>
                    <a:pt x="52" y="47"/>
                  </a:cubicBezTo>
                  <a:cubicBezTo>
                    <a:pt x="51" y="47"/>
                    <a:pt x="51" y="47"/>
                    <a:pt x="51" y="47"/>
                  </a:cubicBezTo>
                  <a:cubicBezTo>
                    <a:pt x="51" y="47"/>
                    <a:pt x="51" y="47"/>
                    <a:pt x="51" y="47"/>
                  </a:cubicBezTo>
                  <a:cubicBezTo>
                    <a:pt x="50" y="47"/>
                    <a:pt x="50" y="47"/>
                    <a:pt x="49" y="47"/>
                  </a:cubicBezTo>
                  <a:cubicBezTo>
                    <a:pt x="48" y="47"/>
                    <a:pt x="48" y="47"/>
                    <a:pt x="48" y="47"/>
                  </a:cubicBezTo>
                  <a:cubicBezTo>
                    <a:pt x="48" y="47"/>
                    <a:pt x="48" y="47"/>
                    <a:pt x="48" y="47"/>
                  </a:cubicBezTo>
                  <a:cubicBezTo>
                    <a:pt x="47" y="47"/>
                    <a:pt x="47" y="47"/>
                    <a:pt x="47" y="47"/>
                  </a:cubicBezTo>
                  <a:cubicBezTo>
                    <a:pt x="47" y="47"/>
                    <a:pt x="47" y="47"/>
                    <a:pt x="47" y="47"/>
                  </a:cubicBezTo>
                  <a:cubicBezTo>
                    <a:pt x="47" y="40"/>
                    <a:pt x="47" y="42"/>
                    <a:pt x="47" y="40"/>
                  </a:cubicBezTo>
                  <a:cubicBezTo>
                    <a:pt x="47" y="40"/>
                    <a:pt x="47" y="40"/>
                    <a:pt x="47" y="40"/>
                  </a:cubicBezTo>
                  <a:cubicBezTo>
                    <a:pt x="48" y="39"/>
                    <a:pt x="48" y="39"/>
                    <a:pt x="48" y="39"/>
                  </a:cubicBezTo>
                  <a:cubicBezTo>
                    <a:pt x="49" y="39"/>
                    <a:pt x="49" y="39"/>
                    <a:pt x="49" y="39"/>
                  </a:cubicBezTo>
                  <a:cubicBezTo>
                    <a:pt x="50" y="39"/>
                    <a:pt x="50" y="39"/>
                    <a:pt x="50" y="39"/>
                  </a:cubicBezTo>
                  <a:cubicBezTo>
                    <a:pt x="50" y="39"/>
                    <a:pt x="50" y="39"/>
                    <a:pt x="50" y="39"/>
                  </a:cubicBezTo>
                  <a:cubicBezTo>
                    <a:pt x="51" y="39"/>
                    <a:pt x="51" y="39"/>
                    <a:pt x="52" y="40"/>
                  </a:cubicBezTo>
                  <a:cubicBezTo>
                    <a:pt x="53" y="40"/>
                    <a:pt x="63" y="40"/>
                    <a:pt x="65" y="40"/>
                  </a:cubicBezTo>
                  <a:cubicBezTo>
                    <a:pt x="65" y="39"/>
                    <a:pt x="65" y="39"/>
                    <a:pt x="64" y="38"/>
                  </a:cubicBezTo>
                  <a:cubicBezTo>
                    <a:pt x="65" y="37"/>
                    <a:pt x="65" y="38"/>
                    <a:pt x="65" y="37"/>
                  </a:cubicBezTo>
                  <a:cubicBezTo>
                    <a:pt x="65" y="37"/>
                    <a:pt x="65" y="37"/>
                    <a:pt x="65" y="37"/>
                  </a:cubicBezTo>
                  <a:cubicBezTo>
                    <a:pt x="66" y="37"/>
                    <a:pt x="66" y="37"/>
                    <a:pt x="66" y="37"/>
                  </a:cubicBezTo>
                  <a:cubicBezTo>
                    <a:pt x="67" y="38"/>
                    <a:pt x="66" y="38"/>
                    <a:pt x="67" y="39"/>
                  </a:cubicBezTo>
                  <a:cubicBezTo>
                    <a:pt x="67" y="39"/>
                    <a:pt x="67" y="39"/>
                    <a:pt x="67" y="39"/>
                  </a:cubicBezTo>
                  <a:cubicBezTo>
                    <a:pt x="68" y="39"/>
                    <a:pt x="68" y="39"/>
                    <a:pt x="68" y="39"/>
                  </a:cubicBezTo>
                  <a:cubicBezTo>
                    <a:pt x="69" y="39"/>
                    <a:pt x="69" y="39"/>
                    <a:pt x="69" y="39"/>
                  </a:cubicBezTo>
                  <a:cubicBezTo>
                    <a:pt x="71" y="37"/>
                    <a:pt x="72" y="36"/>
                    <a:pt x="73" y="35"/>
                  </a:cubicBezTo>
                  <a:cubicBezTo>
                    <a:pt x="74" y="35"/>
                    <a:pt x="74" y="35"/>
                    <a:pt x="74" y="35"/>
                  </a:cubicBezTo>
                  <a:cubicBezTo>
                    <a:pt x="75" y="36"/>
                    <a:pt x="75" y="36"/>
                    <a:pt x="75" y="36"/>
                  </a:cubicBezTo>
                  <a:cubicBezTo>
                    <a:pt x="75" y="37"/>
                    <a:pt x="77" y="39"/>
                    <a:pt x="78" y="41"/>
                  </a:cubicBezTo>
                  <a:cubicBezTo>
                    <a:pt x="78" y="44"/>
                    <a:pt x="78" y="43"/>
                    <a:pt x="77" y="45"/>
                  </a:cubicBezTo>
                  <a:cubicBezTo>
                    <a:pt x="78" y="46"/>
                    <a:pt x="78" y="46"/>
                    <a:pt x="78" y="46"/>
                  </a:cubicBezTo>
                  <a:cubicBezTo>
                    <a:pt x="78" y="46"/>
                    <a:pt x="78" y="46"/>
                    <a:pt x="78" y="46"/>
                  </a:cubicBezTo>
                  <a:cubicBezTo>
                    <a:pt x="80" y="45"/>
                    <a:pt x="80" y="45"/>
                    <a:pt x="80" y="45"/>
                  </a:cubicBezTo>
                  <a:cubicBezTo>
                    <a:pt x="81" y="46"/>
                    <a:pt x="84" y="49"/>
                    <a:pt x="86" y="50"/>
                  </a:cubicBezTo>
                  <a:cubicBezTo>
                    <a:pt x="86" y="50"/>
                    <a:pt x="86" y="50"/>
                    <a:pt x="86" y="50"/>
                  </a:cubicBezTo>
                  <a:cubicBezTo>
                    <a:pt x="88" y="50"/>
                    <a:pt x="89" y="50"/>
                    <a:pt x="90" y="50"/>
                  </a:cubicBezTo>
                  <a:cubicBezTo>
                    <a:pt x="92" y="48"/>
                    <a:pt x="92" y="48"/>
                    <a:pt x="93" y="48"/>
                  </a:cubicBezTo>
                  <a:cubicBezTo>
                    <a:pt x="93" y="48"/>
                    <a:pt x="93" y="48"/>
                    <a:pt x="93" y="48"/>
                  </a:cubicBezTo>
                  <a:cubicBezTo>
                    <a:pt x="94" y="48"/>
                    <a:pt x="94" y="48"/>
                    <a:pt x="95" y="48"/>
                  </a:cubicBezTo>
                  <a:cubicBezTo>
                    <a:pt x="95" y="49"/>
                    <a:pt x="95" y="49"/>
                    <a:pt x="95" y="49"/>
                  </a:cubicBezTo>
                  <a:cubicBezTo>
                    <a:pt x="95" y="50"/>
                    <a:pt x="95" y="50"/>
                    <a:pt x="95" y="50"/>
                  </a:cubicBezTo>
                  <a:cubicBezTo>
                    <a:pt x="95" y="51"/>
                    <a:pt x="95" y="51"/>
                    <a:pt x="95" y="51"/>
                  </a:cubicBezTo>
                  <a:cubicBezTo>
                    <a:pt x="96" y="51"/>
                    <a:pt x="96" y="51"/>
                    <a:pt x="96" y="51"/>
                  </a:cubicBezTo>
                  <a:cubicBezTo>
                    <a:pt x="97" y="50"/>
                    <a:pt x="96" y="50"/>
                    <a:pt x="97" y="49"/>
                  </a:cubicBezTo>
                  <a:cubicBezTo>
                    <a:pt x="98" y="48"/>
                    <a:pt x="99" y="48"/>
                    <a:pt x="100" y="46"/>
                  </a:cubicBezTo>
                  <a:cubicBezTo>
                    <a:pt x="102" y="45"/>
                    <a:pt x="102" y="45"/>
                    <a:pt x="103" y="45"/>
                  </a:cubicBezTo>
                  <a:cubicBezTo>
                    <a:pt x="104" y="45"/>
                    <a:pt x="104" y="45"/>
                    <a:pt x="104" y="45"/>
                  </a:cubicBezTo>
                  <a:cubicBezTo>
                    <a:pt x="105" y="44"/>
                    <a:pt x="105" y="44"/>
                    <a:pt x="106" y="43"/>
                  </a:cubicBezTo>
                  <a:cubicBezTo>
                    <a:pt x="107" y="43"/>
                    <a:pt x="107" y="43"/>
                    <a:pt x="107" y="43"/>
                  </a:cubicBezTo>
                  <a:cubicBezTo>
                    <a:pt x="108" y="43"/>
                    <a:pt x="107" y="43"/>
                    <a:pt x="109" y="43"/>
                  </a:cubicBezTo>
                  <a:cubicBezTo>
                    <a:pt x="110" y="42"/>
                    <a:pt x="110" y="42"/>
                    <a:pt x="111" y="41"/>
                  </a:cubicBezTo>
                  <a:cubicBezTo>
                    <a:pt x="112" y="39"/>
                    <a:pt x="111" y="39"/>
                    <a:pt x="112" y="38"/>
                  </a:cubicBezTo>
                  <a:cubicBezTo>
                    <a:pt x="113" y="37"/>
                    <a:pt x="113" y="37"/>
                    <a:pt x="114" y="37"/>
                  </a:cubicBezTo>
                  <a:cubicBezTo>
                    <a:pt x="116" y="36"/>
                    <a:pt x="116" y="36"/>
                    <a:pt x="117" y="35"/>
                  </a:cubicBezTo>
                  <a:cubicBezTo>
                    <a:pt x="118" y="35"/>
                    <a:pt x="118" y="35"/>
                    <a:pt x="118" y="35"/>
                  </a:cubicBezTo>
                  <a:cubicBezTo>
                    <a:pt x="119" y="35"/>
                    <a:pt x="119" y="35"/>
                    <a:pt x="119" y="35"/>
                  </a:cubicBezTo>
                  <a:cubicBezTo>
                    <a:pt x="119" y="34"/>
                    <a:pt x="119" y="34"/>
                    <a:pt x="119" y="34"/>
                  </a:cubicBezTo>
                  <a:cubicBezTo>
                    <a:pt x="119" y="33"/>
                    <a:pt x="119" y="33"/>
                    <a:pt x="119" y="33"/>
                  </a:cubicBezTo>
                  <a:cubicBezTo>
                    <a:pt x="119" y="32"/>
                    <a:pt x="119" y="32"/>
                    <a:pt x="119" y="32"/>
                  </a:cubicBezTo>
                  <a:cubicBezTo>
                    <a:pt x="117" y="32"/>
                    <a:pt x="114" y="32"/>
                    <a:pt x="112" y="31"/>
                  </a:cubicBezTo>
                  <a:cubicBezTo>
                    <a:pt x="112" y="31"/>
                    <a:pt x="112" y="31"/>
                    <a:pt x="112" y="31"/>
                  </a:cubicBezTo>
                  <a:cubicBezTo>
                    <a:pt x="112" y="31"/>
                    <a:pt x="112" y="31"/>
                    <a:pt x="112" y="31"/>
                  </a:cubicBezTo>
                  <a:cubicBezTo>
                    <a:pt x="112" y="30"/>
                    <a:pt x="112" y="30"/>
                    <a:pt x="112" y="29"/>
                  </a:cubicBezTo>
                  <a:cubicBezTo>
                    <a:pt x="112" y="27"/>
                    <a:pt x="111" y="25"/>
                    <a:pt x="110" y="23"/>
                  </a:cubicBezTo>
                  <a:cubicBezTo>
                    <a:pt x="110" y="21"/>
                    <a:pt x="110" y="21"/>
                    <a:pt x="110" y="19"/>
                  </a:cubicBezTo>
                  <a:cubicBezTo>
                    <a:pt x="109" y="18"/>
                    <a:pt x="109" y="18"/>
                    <a:pt x="109" y="18"/>
                  </a:cubicBezTo>
                  <a:cubicBezTo>
                    <a:pt x="107" y="16"/>
                    <a:pt x="106" y="16"/>
                    <a:pt x="105" y="14"/>
                  </a:cubicBezTo>
                  <a:cubicBezTo>
                    <a:pt x="104" y="13"/>
                    <a:pt x="104" y="13"/>
                    <a:pt x="104" y="13"/>
                  </a:cubicBezTo>
                  <a:cubicBezTo>
                    <a:pt x="103" y="12"/>
                    <a:pt x="103" y="12"/>
                    <a:pt x="103" y="12"/>
                  </a:cubicBezTo>
                  <a:cubicBezTo>
                    <a:pt x="103" y="11"/>
                    <a:pt x="103" y="11"/>
                    <a:pt x="103" y="11"/>
                  </a:cubicBezTo>
                  <a:cubicBezTo>
                    <a:pt x="104" y="11"/>
                    <a:pt x="104" y="11"/>
                    <a:pt x="104" y="11"/>
                  </a:cubicBezTo>
                  <a:cubicBezTo>
                    <a:pt x="105" y="12"/>
                    <a:pt x="105" y="12"/>
                    <a:pt x="105" y="12"/>
                  </a:cubicBezTo>
                  <a:cubicBezTo>
                    <a:pt x="105" y="12"/>
                    <a:pt x="105" y="12"/>
                    <a:pt x="105" y="12"/>
                  </a:cubicBezTo>
                  <a:cubicBezTo>
                    <a:pt x="106" y="13"/>
                    <a:pt x="106" y="13"/>
                    <a:pt x="106" y="13"/>
                  </a:cubicBezTo>
                  <a:cubicBezTo>
                    <a:pt x="107" y="13"/>
                    <a:pt x="109" y="13"/>
                    <a:pt x="110" y="13"/>
                  </a:cubicBezTo>
                  <a:cubicBezTo>
                    <a:pt x="111" y="13"/>
                    <a:pt x="110" y="13"/>
                    <a:pt x="111" y="13"/>
                  </a:cubicBezTo>
                  <a:cubicBezTo>
                    <a:pt x="111" y="14"/>
                    <a:pt x="111" y="14"/>
                    <a:pt x="111" y="14"/>
                  </a:cubicBezTo>
                  <a:cubicBezTo>
                    <a:pt x="112" y="15"/>
                    <a:pt x="112" y="15"/>
                    <a:pt x="112" y="15"/>
                  </a:cubicBezTo>
                  <a:cubicBezTo>
                    <a:pt x="114" y="15"/>
                    <a:pt x="115" y="15"/>
                    <a:pt x="116" y="15"/>
                  </a:cubicBezTo>
                  <a:cubicBezTo>
                    <a:pt x="117" y="15"/>
                    <a:pt x="117" y="15"/>
                    <a:pt x="118" y="15"/>
                  </a:cubicBezTo>
                  <a:cubicBezTo>
                    <a:pt x="119" y="15"/>
                    <a:pt x="119" y="15"/>
                    <a:pt x="119" y="15"/>
                  </a:cubicBezTo>
                  <a:cubicBezTo>
                    <a:pt x="120" y="15"/>
                    <a:pt x="120" y="15"/>
                    <a:pt x="120" y="15"/>
                  </a:cubicBezTo>
                  <a:cubicBezTo>
                    <a:pt x="120" y="15"/>
                    <a:pt x="120" y="15"/>
                    <a:pt x="120" y="15"/>
                  </a:cubicBezTo>
                  <a:cubicBezTo>
                    <a:pt x="122" y="17"/>
                    <a:pt x="123" y="18"/>
                    <a:pt x="124" y="19"/>
                  </a:cubicBezTo>
                  <a:cubicBezTo>
                    <a:pt x="125" y="19"/>
                    <a:pt x="125" y="19"/>
                    <a:pt x="125" y="19"/>
                  </a:cubicBezTo>
                  <a:cubicBezTo>
                    <a:pt x="126" y="18"/>
                    <a:pt x="126" y="18"/>
                    <a:pt x="126" y="18"/>
                  </a:cubicBezTo>
                  <a:cubicBezTo>
                    <a:pt x="126" y="16"/>
                    <a:pt x="126" y="15"/>
                    <a:pt x="127" y="14"/>
                  </a:cubicBezTo>
                  <a:cubicBezTo>
                    <a:pt x="127" y="14"/>
                    <a:pt x="127" y="14"/>
                    <a:pt x="127" y="14"/>
                  </a:cubicBezTo>
                  <a:cubicBezTo>
                    <a:pt x="128" y="14"/>
                    <a:pt x="128" y="14"/>
                    <a:pt x="128" y="14"/>
                  </a:cubicBezTo>
                  <a:cubicBezTo>
                    <a:pt x="129" y="13"/>
                    <a:pt x="128" y="13"/>
                    <a:pt x="129" y="13"/>
                  </a:cubicBezTo>
                  <a:cubicBezTo>
                    <a:pt x="130" y="12"/>
                    <a:pt x="130" y="12"/>
                    <a:pt x="130" y="12"/>
                  </a:cubicBezTo>
                  <a:cubicBezTo>
                    <a:pt x="133" y="13"/>
                    <a:pt x="133" y="13"/>
                    <a:pt x="133" y="13"/>
                  </a:cubicBezTo>
                  <a:cubicBezTo>
                    <a:pt x="133" y="13"/>
                    <a:pt x="137" y="12"/>
                    <a:pt x="140" y="11"/>
                  </a:cubicBezTo>
                  <a:cubicBezTo>
                    <a:pt x="141" y="10"/>
                    <a:pt x="141" y="10"/>
                    <a:pt x="141" y="10"/>
                  </a:cubicBezTo>
                  <a:cubicBezTo>
                    <a:pt x="142" y="9"/>
                    <a:pt x="142" y="9"/>
                    <a:pt x="142" y="9"/>
                  </a:cubicBezTo>
                  <a:cubicBezTo>
                    <a:pt x="143" y="8"/>
                    <a:pt x="143" y="8"/>
                    <a:pt x="143" y="8"/>
                  </a:cubicBezTo>
                  <a:cubicBezTo>
                    <a:pt x="144" y="9"/>
                    <a:pt x="145" y="9"/>
                    <a:pt x="146" y="8"/>
                  </a:cubicBezTo>
                  <a:cubicBezTo>
                    <a:pt x="146" y="8"/>
                    <a:pt x="146" y="7"/>
                    <a:pt x="147" y="7"/>
                  </a:cubicBezTo>
                  <a:cubicBezTo>
                    <a:pt x="149" y="5"/>
                    <a:pt x="149" y="6"/>
                    <a:pt x="150" y="4"/>
                  </a:cubicBezTo>
                  <a:cubicBezTo>
                    <a:pt x="150" y="4"/>
                    <a:pt x="150" y="4"/>
                    <a:pt x="150" y="4"/>
                  </a:cubicBezTo>
                  <a:cubicBezTo>
                    <a:pt x="150" y="3"/>
                    <a:pt x="150" y="3"/>
                    <a:pt x="150" y="3"/>
                  </a:cubicBezTo>
                  <a:cubicBezTo>
                    <a:pt x="150" y="2"/>
                    <a:pt x="150" y="2"/>
                    <a:pt x="150" y="1"/>
                  </a:cubicBezTo>
                  <a:cubicBezTo>
                    <a:pt x="149" y="1"/>
                    <a:pt x="149" y="1"/>
                    <a:pt x="149" y="1"/>
                  </a:cubicBezTo>
                  <a:cubicBezTo>
                    <a:pt x="149" y="1"/>
                    <a:pt x="149" y="1"/>
                    <a:pt x="149" y="1"/>
                  </a:cubicBezTo>
                  <a:cubicBezTo>
                    <a:pt x="150" y="1"/>
                    <a:pt x="150" y="1"/>
                    <a:pt x="150" y="1"/>
                  </a:cubicBezTo>
                  <a:cubicBezTo>
                    <a:pt x="151" y="1"/>
                    <a:pt x="151" y="1"/>
                    <a:pt x="151" y="1"/>
                  </a:cubicBezTo>
                  <a:cubicBezTo>
                    <a:pt x="152" y="1"/>
                    <a:pt x="152" y="1"/>
                    <a:pt x="152" y="1"/>
                  </a:cubicBezTo>
                  <a:cubicBezTo>
                    <a:pt x="153" y="1"/>
                    <a:pt x="153" y="1"/>
                    <a:pt x="153" y="1"/>
                  </a:cubicBezTo>
                  <a:cubicBezTo>
                    <a:pt x="153" y="1"/>
                    <a:pt x="153" y="1"/>
                    <a:pt x="153" y="1"/>
                  </a:cubicBezTo>
                  <a:cubicBezTo>
                    <a:pt x="154" y="0"/>
                    <a:pt x="154" y="0"/>
                    <a:pt x="154" y="0"/>
                  </a:cubicBezTo>
                  <a:cubicBezTo>
                    <a:pt x="155" y="0"/>
                    <a:pt x="155" y="0"/>
                    <a:pt x="155" y="0"/>
                  </a:cubicBezTo>
                  <a:cubicBezTo>
                    <a:pt x="156" y="0"/>
                    <a:pt x="156" y="0"/>
                    <a:pt x="156" y="0"/>
                  </a:cubicBezTo>
                  <a:cubicBezTo>
                    <a:pt x="156" y="1"/>
                    <a:pt x="156" y="1"/>
                    <a:pt x="156" y="1"/>
                  </a:cubicBezTo>
                  <a:cubicBezTo>
                    <a:pt x="157" y="2"/>
                    <a:pt x="157" y="2"/>
                    <a:pt x="157" y="2"/>
                  </a:cubicBezTo>
                  <a:cubicBezTo>
                    <a:pt x="157" y="5"/>
                    <a:pt x="157" y="3"/>
                    <a:pt x="157" y="6"/>
                  </a:cubicBezTo>
                  <a:cubicBezTo>
                    <a:pt x="156" y="8"/>
                    <a:pt x="157" y="6"/>
                    <a:pt x="156" y="8"/>
                  </a:cubicBezTo>
                  <a:cubicBezTo>
                    <a:pt x="155" y="8"/>
                    <a:pt x="155" y="8"/>
                    <a:pt x="155" y="8"/>
                  </a:cubicBezTo>
                  <a:cubicBezTo>
                    <a:pt x="156" y="8"/>
                    <a:pt x="156" y="8"/>
                    <a:pt x="156" y="8"/>
                  </a:cubicBezTo>
                  <a:cubicBezTo>
                    <a:pt x="157" y="9"/>
                    <a:pt x="156" y="9"/>
                    <a:pt x="158" y="9"/>
                  </a:cubicBezTo>
                  <a:cubicBezTo>
                    <a:pt x="158" y="9"/>
                    <a:pt x="158" y="9"/>
                    <a:pt x="158" y="9"/>
                  </a:cubicBezTo>
                  <a:cubicBezTo>
                    <a:pt x="159" y="9"/>
                    <a:pt x="159" y="9"/>
                    <a:pt x="159" y="9"/>
                  </a:cubicBezTo>
                  <a:cubicBezTo>
                    <a:pt x="160" y="10"/>
                    <a:pt x="160" y="10"/>
                    <a:pt x="160" y="10"/>
                  </a:cubicBezTo>
                  <a:cubicBezTo>
                    <a:pt x="160" y="10"/>
                    <a:pt x="160" y="10"/>
                    <a:pt x="160" y="10"/>
                  </a:cubicBezTo>
                  <a:cubicBezTo>
                    <a:pt x="160" y="11"/>
                    <a:pt x="160" y="11"/>
                    <a:pt x="160" y="12"/>
                  </a:cubicBezTo>
                  <a:cubicBezTo>
                    <a:pt x="160" y="12"/>
                    <a:pt x="160" y="12"/>
                    <a:pt x="161" y="12"/>
                  </a:cubicBezTo>
                  <a:cubicBezTo>
                    <a:pt x="161" y="13"/>
                    <a:pt x="161" y="14"/>
                    <a:pt x="162" y="14"/>
                  </a:cubicBezTo>
                  <a:cubicBezTo>
                    <a:pt x="162" y="15"/>
                    <a:pt x="162" y="15"/>
                    <a:pt x="162" y="15"/>
                  </a:cubicBezTo>
                  <a:cubicBezTo>
                    <a:pt x="162" y="15"/>
                    <a:pt x="162" y="15"/>
                    <a:pt x="162" y="15"/>
                  </a:cubicBezTo>
                  <a:cubicBezTo>
                    <a:pt x="162" y="16"/>
                    <a:pt x="162" y="15"/>
                    <a:pt x="162" y="16"/>
                  </a:cubicBezTo>
                  <a:cubicBezTo>
                    <a:pt x="161" y="17"/>
                    <a:pt x="161" y="17"/>
                    <a:pt x="161" y="17"/>
                  </a:cubicBezTo>
                  <a:cubicBezTo>
                    <a:pt x="161" y="18"/>
                    <a:pt x="161" y="18"/>
                    <a:pt x="161" y="18"/>
                  </a:cubicBezTo>
                  <a:cubicBezTo>
                    <a:pt x="160" y="18"/>
                    <a:pt x="160" y="18"/>
                    <a:pt x="159" y="19"/>
                  </a:cubicBezTo>
                  <a:cubicBezTo>
                    <a:pt x="159" y="20"/>
                    <a:pt x="159" y="20"/>
                    <a:pt x="159" y="21"/>
                  </a:cubicBezTo>
                  <a:cubicBezTo>
                    <a:pt x="158" y="24"/>
                    <a:pt x="157" y="26"/>
                    <a:pt x="157" y="29"/>
                  </a:cubicBezTo>
                  <a:cubicBezTo>
                    <a:pt x="158" y="30"/>
                    <a:pt x="157" y="29"/>
                    <a:pt x="158" y="32"/>
                  </a:cubicBezTo>
                  <a:cubicBezTo>
                    <a:pt x="159" y="33"/>
                    <a:pt x="159" y="33"/>
                    <a:pt x="160" y="33"/>
                  </a:cubicBezTo>
                  <a:cubicBezTo>
                    <a:pt x="160" y="35"/>
                    <a:pt x="160" y="35"/>
                    <a:pt x="160" y="38"/>
                  </a:cubicBezTo>
                  <a:cubicBezTo>
                    <a:pt x="160" y="38"/>
                    <a:pt x="160" y="38"/>
                    <a:pt x="160" y="38"/>
                  </a:cubicBezTo>
                  <a:cubicBezTo>
                    <a:pt x="161" y="38"/>
                    <a:pt x="161" y="38"/>
                    <a:pt x="161" y="38"/>
                  </a:cubicBezTo>
                  <a:cubicBezTo>
                    <a:pt x="161" y="38"/>
                    <a:pt x="161" y="38"/>
                    <a:pt x="161" y="38"/>
                  </a:cubicBezTo>
                  <a:cubicBezTo>
                    <a:pt x="161" y="39"/>
                    <a:pt x="161" y="39"/>
                    <a:pt x="161" y="39"/>
                  </a:cubicBezTo>
                  <a:cubicBezTo>
                    <a:pt x="162" y="40"/>
                    <a:pt x="161" y="40"/>
                    <a:pt x="162" y="40"/>
                  </a:cubicBezTo>
                  <a:cubicBezTo>
                    <a:pt x="163" y="41"/>
                    <a:pt x="163" y="40"/>
                    <a:pt x="164" y="42"/>
                  </a:cubicBezTo>
                  <a:cubicBezTo>
                    <a:pt x="165" y="42"/>
                    <a:pt x="165" y="42"/>
                    <a:pt x="165" y="42"/>
                  </a:cubicBezTo>
                  <a:cubicBezTo>
                    <a:pt x="165" y="42"/>
                    <a:pt x="165" y="42"/>
                    <a:pt x="165" y="42"/>
                  </a:cubicBezTo>
                  <a:cubicBezTo>
                    <a:pt x="166" y="43"/>
                    <a:pt x="166" y="43"/>
                    <a:pt x="166" y="43"/>
                  </a:cubicBezTo>
                  <a:cubicBezTo>
                    <a:pt x="168" y="44"/>
                    <a:pt x="167" y="44"/>
                    <a:pt x="169" y="44"/>
                  </a:cubicBezTo>
                  <a:cubicBezTo>
                    <a:pt x="169" y="45"/>
                    <a:pt x="169" y="45"/>
                    <a:pt x="170" y="45"/>
                  </a:cubicBezTo>
                  <a:cubicBezTo>
                    <a:pt x="170" y="45"/>
                    <a:pt x="170" y="45"/>
                    <a:pt x="171" y="45"/>
                  </a:cubicBezTo>
                  <a:cubicBezTo>
                    <a:pt x="172" y="45"/>
                    <a:pt x="171" y="45"/>
                    <a:pt x="172" y="45"/>
                  </a:cubicBezTo>
                  <a:cubicBezTo>
                    <a:pt x="173" y="45"/>
                    <a:pt x="173" y="45"/>
                    <a:pt x="174" y="44"/>
                  </a:cubicBezTo>
                  <a:cubicBezTo>
                    <a:pt x="174" y="44"/>
                    <a:pt x="174" y="44"/>
                    <a:pt x="174" y="44"/>
                  </a:cubicBezTo>
                  <a:cubicBezTo>
                    <a:pt x="174" y="44"/>
                    <a:pt x="174" y="44"/>
                    <a:pt x="174" y="44"/>
                  </a:cubicBezTo>
                  <a:cubicBezTo>
                    <a:pt x="174" y="43"/>
                    <a:pt x="174" y="43"/>
                    <a:pt x="174" y="43"/>
                  </a:cubicBezTo>
                  <a:cubicBezTo>
                    <a:pt x="174" y="42"/>
                    <a:pt x="174" y="42"/>
                    <a:pt x="174" y="42"/>
                  </a:cubicBezTo>
                  <a:cubicBezTo>
                    <a:pt x="175" y="42"/>
                    <a:pt x="175" y="42"/>
                    <a:pt x="175" y="42"/>
                  </a:cubicBezTo>
                  <a:cubicBezTo>
                    <a:pt x="175" y="42"/>
                    <a:pt x="175" y="42"/>
                    <a:pt x="175" y="42"/>
                  </a:cubicBezTo>
                  <a:cubicBezTo>
                    <a:pt x="176" y="41"/>
                    <a:pt x="175" y="42"/>
                    <a:pt x="176" y="41"/>
                  </a:cubicBezTo>
                  <a:cubicBezTo>
                    <a:pt x="176" y="41"/>
                    <a:pt x="176" y="41"/>
                    <a:pt x="176" y="41"/>
                  </a:cubicBezTo>
                  <a:cubicBezTo>
                    <a:pt x="176" y="41"/>
                    <a:pt x="176" y="41"/>
                    <a:pt x="176" y="41"/>
                  </a:cubicBezTo>
                  <a:cubicBezTo>
                    <a:pt x="177" y="41"/>
                    <a:pt x="177" y="41"/>
                    <a:pt x="178" y="42"/>
                  </a:cubicBezTo>
                  <a:cubicBezTo>
                    <a:pt x="178" y="42"/>
                    <a:pt x="178" y="42"/>
                    <a:pt x="178" y="42"/>
                  </a:cubicBezTo>
                  <a:cubicBezTo>
                    <a:pt x="179" y="42"/>
                    <a:pt x="178" y="42"/>
                    <a:pt x="179" y="42"/>
                  </a:cubicBezTo>
                  <a:cubicBezTo>
                    <a:pt x="179" y="42"/>
                    <a:pt x="179" y="42"/>
                    <a:pt x="179" y="42"/>
                  </a:cubicBezTo>
                  <a:cubicBezTo>
                    <a:pt x="180" y="41"/>
                    <a:pt x="180" y="41"/>
                    <a:pt x="180" y="41"/>
                  </a:cubicBezTo>
                  <a:cubicBezTo>
                    <a:pt x="180" y="40"/>
                    <a:pt x="180" y="40"/>
                    <a:pt x="180" y="40"/>
                  </a:cubicBezTo>
                  <a:cubicBezTo>
                    <a:pt x="181" y="40"/>
                    <a:pt x="181" y="40"/>
                    <a:pt x="182" y="40"/>
                  </a:cubicBezTo>
                  <a:cubicBezTo>
                    <a:pt x="183" y="40"/>
                    <a:pt x="183" y="40"/>
                    <a:pt x="184" y="40"/>
                  </a:cubicBezTo>
                  <a:cubicBezTo>
                    <a:pt x="185" y="40"/>
                    <a:pt x="185" y="40"/>
                    <a:pt x="185" y="40"/>
                  </a:cubicBezTo>
                  <a:cubicBezTo>
                    <a:pt x="185" y="39"/>
                    <a:pt x="186" y="39"/>
                    <a:pt x="186" y="38"/>
                  </a:cubicBezTo>
                  <a:cubicBezTo>
                    <a:pt x="187" y="37"/>
                    <a:pt x="187" y="37"/>
                    <a:pt x="187" y="37"/>
                  </a:cubicBezTo>
                  <a:cubicBezTo>
                    <a:pt x="188" y="37"/>
                    <a:pt x="188" y="37"/>
                    <a:pt x="188" y="37"/>
                  </a:cubicBezTo>
                  <a:cubicBezTo>
                    <a:pt x="189" y="37"/>
                    <a:pt x="188" y="37"/>
                    <a:pt x="189" y="36"/>
                  </a:cubicBezTo>
                  <a:cubicBezTo>
                    <a:pt x="190" y="36"/>
                    <a:pt x="190" y="36"/>
                    <a:pt x="190" y="36"/>
                  </a:cubicBezTo>
                  <a:cubicBezTo>
                    <a:pt x="190" y="37"/>
                    <a:pt x="190" y="37"/>
                    <a:pt x="190" y="37"/>
                  </a:cubicBezTo>
                  <a:cubicBezTo>
                    <a:pt x="191" y="37"/>
                    <a:pt x="191" y="37"/>
                    <a:pt x="191" y="37"/>
                  </a:cubicBezTo>
                  <a:cubicBezTo>
                    <a:pt x="191" y="37"/>
                    <a:pt x="192" y="38"/>
                    <a:pt x="193" y="38"/>
                  </a:cubicBezTo>
                  <a:cubicBezTo>
                    <a:pt x="195" y="38"/>
                    <a:pt x="193" y="38"/>
                    <a:pt x="195" y="37"/>
                  </a:cubicBezTo>
                  <a:cubicBezTo>
                    <a:pt x="196" y="38"/>
                    <a:pt x="196" y="38"/>
                    <a:pt x="196" y="38"/>
                  </a:cubicBezTo>
                  <a:cubicBezTo>
                    <a:pt x="196" y="37"/>
                    <a:pt x="196" y="37"/>
                    <a:pt x="197" y="37"/>
                  </a:cubicBezTo>
                  <a:close/>
                  <a:moveTo>
                    <a:pt x="266" y="37"/>
                  </a:moveTo>
                  <a:cubicBezTo>
                    <a:pt x="265" y="38"/>
                    <a:pt x="265" y="38"/>
                    <a:pt x="265" y="38"/>
                  </a:cubicBezTo>
                  <a:cubicBezTo>
                    <a:pt x="264" y="38"/>
                    <a:pt x="264" y="38"/>
                    <a:pt x="264" y="38"/>
                  </a:cubicBezTo>
                  <a:cubicBezTo>
                    <a:pt x="264" y="36"/>
                    <a:pt x="264" y="36"/>
                    <a:pt x="264" y="36"/>
                  </a:cubicBezTo>
                  <a:cubicBezTo>
                    <a:pt x="264" y="35"/>
                    <a:pt x="264" y="35"/>
                    <a:pt x="264" y="35"/>
                  </a:cubicBezTo>
                  <a:cubicBezTo>
                    <a:pt x="265" y="35"/>
                    <a:pt x="265" y="35"/>
                    <a:pt x="265" y="35"/>
                  </a:cubicBezTo>
                  <a:cubicBezTo>
                    <a:pt x="265" y="35"/>
                    <a:pt x="265" y="35"/>
                    <a:pt x="265" y="35"/>
                  </a:cubicBezTo>
                  <a:cubicBezTo>
                    <a:pt x="265" y="35"/>
                    <a:pt x="265" y="35"/>
                    <a:pt x="265" y="35"/>
                  </a:cubicBezTo>
                  <a:cubicBezTo>
                    <a:pt x="266" y="37"/>
                    <a:pt x="266" y="37"/>
                    <a:pt x="266" y="37"/>
                  </a:cubicBezTo>
                  <a:close/>
                  <a:moveTo>
                    <a:pt x="268" y="54"/>
                  </a:moveTo>
                  <a:cubicBezTo>
                    <a:pt x="266" y="55"/>
                    <a:pt x="266" y="55"/>
                    <a:pt x="266" y="55"/>
                  </a:cubicBezTo>
                  <a:cubicBezTo>
                    <a:pt x="266" y="54"/>
                    <a:pt x="266" y="54"/>
                    <a:pt x="266" y="54"/>
                  </a:cubicBezTo>
                  <a:cubicBezTo>
                    <a:pt x="266" y="53"/>
                    <a:pt x="266" y="53"/>
                    <a:pt x="266" y="53"/>
                  </a:cubicBezTo>
                  <a:cubicBezTo>
                    <a:pt x="266" y="52"/>
                    <a:pt x="266" y="52"/>
                    <a:pt x="266" y="52"/>
                  </a:cubicBezTo>
                  <a:cubicBezTo>
                    <a:pt x="268" y="52"/>
                    <a:pt x="268" y="52"/>
                    <a:pt x="268" y="52"/>
                  </a:cubicBezTo>
                  <a:cubicBezTo>
                    <a:pt x="268" y="52"/>
                    <a:pt x="268" y="52"/>
                    <a:pt x="268" y="52"/>
                  </a:cubicBezTo>
                  <a:cubicBezTo>
                    <a:pt x="269" y="52"/>
                    <a:pt x="269" y="52"/>
                    <a:pt x="269" y="52"/>
                  </a:cubicBezTo>
                  <a:cubicBezTo>
                    <a:pt x="269" y="52"/>
                    <a:pt x="269" y="52"/>
                    <a:pt x="269" y="52"/>
                  </a:cubicBezTo>
                  <a:cubicBezTo>
                    <a:pt x="269" y="53"/>
                    <a:pt x="269" y="53"/>
                    <a:pt x="269" y="53"/>
                  </a:cubicBezTo>
                  <a:cubicBezTo>
                    <a:pt x="268" y="54"/>
                    <a:pt x="268" y="54"/>
                    <a:pt x="268" y="54"/>
                  </a:cubicBezTo>
                  <a:close/>
                  <a:moveTo>
                    <a:pt x="264" y="57"/>
                  </a:moveTo>
                  <a:cubicBezTo>
                    <a:pt x="264" y="59"/>
                    <a:pt x="264" y="59"/>
                    <a:pt x="264" y="59"/>
                  </a:cubicBezTo>
                  <a:cubicBezTo>
                    <a:pt x="262" y="58"/>
                    <a:pt x="262" y="58"/>
                    <a:pt x="262" y="58"/>
                  </a:cubicBezTo>
                  <a:cubicBezTo>
                    <a:pt x="262" y="57"/>
                    <a:pt x="262" y="57"/>
                    <a:pt x="262" y="57"/>
                  </a:cubicBezTo>
                  <a:cubicBezTo>
                    <a:pt x="263" y="56"/>
                    <a:pt x="263" y="56"/>
                    <a:pt x="263" y="56"/>
                  </a:cubicBezTo>
                  <a:cubicBezTo>
                    <a:pt x="264" y="55"/>
                    <a:pt x="264" y="55"/>
                    <a:pt x="264" y="55"/>
                  </a:cubicBezTo>
                  <a:cubicBezTo>
                    <a:pt x="265" y="54"/>
                    <a:pt x="264" y="54"/>
                    <a:pt x="265" y="53"/>
                  </a:cubicBezTo>
                  <a:cubicBezTo>
                    <a:pt x="265" y="52"/>
                    <a:pt x="265" y="52"/>
                    <a:pt x="265" y="52"/>
                  </a:cubicBezTo>
                  <a:cubicBezTo>
                    <a:pt x="265" y="52"/>
                    <a:pt x="265" y="52"/>
                    <a:pt x="265" y="52"/>
                  </a:cubicBezTo>
                  <a:cubicBezTo>
                    <a:pt x="265" y="52"/>
                    <a:pt x="265" y="52"/>
                    <a:pt x="265" y="52"/>
                  </a:cubicBezTo>
                  <a:cubicBezTo>
                    <a:pt x="265" y="55"/>
                    <a:pt x="265" y="54"/>
                    <a:pt x="266" y="56"/>
                  </a:cubicBezTo>
                  <a:cubicBezTo>
                    <a:pt x="264" y="57"/>
                    <a:pt x="264" y="57"/>
                    <a:pt x="264" y="57"/>
                  </a:cubicBezTo>
                  <a:close/>
                  <a:moveTo>
                    <a:pt x="272" y="56"/>
                  </a:moveTo>
                  <a:cubicBezTo>
                    <a:pt x="273" y="56"/>
                    <a:pt x="273" y="56"/>
                    <a:pt x="273" y="56"/>
                  </a:cubicBezTo>
                  <a:cubicBezTo>
                    <a:pt x="271" y="59"/>
                    <a:pt x="271" y="59"/>
                    <a:pt x="271" y="59"/>
                  </a:cubicBezTo>
                  <a:cubicBezTo>
                    <a:pt x="270" y="59"/>
                    <a:pt x="270" y="59"/>
                    <a:pt x="270" y="59"/>
                  </a:cubicBezTo>
                  <a:cubicBezTo>
                    <a:pt x="269" y="59"/>
                    <a:pt x="269" y="59"/>
                    <a:pt x="269" y="59"/>
                  </a:cubicBezTo>
                  <a:cubicBezTo>
                    <a:pt x="268" y="58"/>
                    <a:pt x="268" y="58"/>
                    <a:pt x="268" y="58"/>
                  </a:cubicBezTo>
                  <a:cubicBezTo>
                    <a:pt x="266" y="59"/>
                    <a:pt x="266" y="59"/>
                    <a:pt x="266" y="59"/>
                  </a:cubicBezTo>
                  <a:cubicBezTo>
                    <a:pt x="265" y="58"/>
                    <a:pt x="265" y="58"/>
                    <a:pt x="265" y="58"/>
                  </a:cubicBezTo>
                  <a:cubicBezTo>
                    <a:pt x="265" y="57"/>
                    <a:pt x="265" y="57"/>
                    <a:pt x="265" y="57"/>
                  </a:cubicBezTo>
                  <a:cubicBezTo>
                    <a:pt x="266" y="56"/>
                    <a:pt x="266" y="56"/>
                    <a:pt x="266" y="56"/>
                  </a:cubicBezTo>
                  <a:cubicBezTo>
                    <a:pt x="268" y="56"/>
                    <a:pt x="268" y="56"/>
                    <a:pt x="268" y="56"/>
                  </a:cubicBezTo>
                  <a:cubicBezTo>
                    <a:pt x="271" y="55"/>
                    <a:pt x="271" y="55"/>
                    <a:pt x="271" y="55"/>
                  </a:cubicBezTo>
                  <a:cubicBezTo>
                    <a:pt x="272" y="56"/>
                    <a:pt x="272" y="56"/>
                    <a:pt x="272" y="56"/>
                  </a:cubicBezTo>
                  <a:close/>
                  <a:moveTo>
                    <a:pt x="273" y="60"/>
                  </a:moveTo>
                  <a:cubicBezTo>
                    <a:pt x="271" y="60"/>
                    <a:pt x="271" y="60"/>
                    <a:pt x="271" y="60"/>
                  </a:cubicBezTo>
                  <a:cubicBezTo>
                    <a:pt x="271" y="59"/>
                    <a:pt x="271" y="59"/>
                    <a:pt x="271" y="59"/>
                  </a:cubicBezTo>
                  <a:cubicBezTo>
                    <a:pt x="273" y="58"/>
                    <a:pt x="273" y="58"/>
                    <a:pt x="275" y="58"/>
                  </a:cubicBezTo>
                  <a:cubicBezTo>
                    <a:pt x="276" y="58"/>
                    <a:pt x="276" y="58"/>
                    <a:pt x="276" y="58"/>
                  </a:cubicBezTo>
                  <a:cubicBezTo>
                    <a:pt x="276" y="59"/>
                    <a:pt x="276" y="59"/>
                    <a:pt x="276" y="59"/>
                  </a:cubicBezTo>
                  <a:cubicBezTo>
                    <a:pt x="276" y="59"/>
                    <a:pt x="276" y="59"/>
                    <a:pt x="276" y="59"/>
                  </a:cubicBezTo>
                  <a:cubicBezTo>
                    <a:pt x="276" y="60"/>
                    <a:pt x="276" y="60"/>
                    <a:pt x="276" y="60"/>
                  </a:cubicBezTo>
                  <a:cubicBezTo>
                    <a:pt x="276" y="60"/>
                    <a:pt x="273" y="60"/>
                    <a:pt x="273" y="60"/>
                  </a:cubicBezTo>
                  <a:close/>
                  <a:moveTo>
                    <a:pt x="262" y="60"/>
                  </a:moveTo>
                  <a:cubicBezTo>
                    <a:pt x="259" y="62"/>
                    <a:pt x="259" y="62"/>
                    <a:pt x="259" y="62"/>
                  </a:cubicBezTo>
                  <a:cubicBezTo>
                    <a:pt x="258" y="62"/>
                    <a:pt x="258" y="62"/>
                    <a:pt x="258" y="62"/>
                  </a:cubicBezTo>
                  <a:cubicBezTo>
                    <a:pt x="258" y="61"/>
                    <a:pt x="258" y="61"/>
                    <a:pt x="258" y="61"/>
                  </a:cubicBezTo>
                  <a:cubicBezTo>
                    <a:pt x="258" y="61"/>
                    <a:pt x="258" y="61"/>
                    <a:pt x="258" y="61"/>
                  </a:cubicBezTo>
                  <a:cubicBezTo>
                    <a:pt x="258" y="61"/>
                    <a:pt x="258" y="61"/>
                    <a:pt x="258" y="61"/>
                  </a:cubicBezTo>
                  <a:cubicBezTo>
                    <a:pt x="258" y="60"/>
                    <a:pt x="258" y="60"/>
                    <a:pt x="258" y="60"/>
                  </a:cubicBezTo>
                  <a:cubicBezTo>
                    <a:pt x="260" y="59"/>
                    <a:pt x="260" y="59"/>
                    <a:pt x="261" y="59"/>
                  </a:cubicBezTo>
                  <a:cubicBezTo>
                    <a:pt x="262" y="59"/>
                    <a:pt x="262" y="59"/>
                    <a:pt x="262" y="59"/>
                  </a:cubicBezTo>
                  <a:cubicBezTo>
                    <a:pt x="262" y="60"/>
                    <a:pt x="262" y="60"/>
                    <a:pt x="262" y="60"/>
                  </a:cubicBezTo>
                  <a:cubicBezTo>
                    <a:pt x="262" y="60"/>
                    <a:pt x="262" y="60"/>
                    <a:pt x="262" y="60"/>
                  </a:cubicBezTo>
                  <a:close/>
                  <a:moveTo>
                    <a:pt x="273" y="61"/>
                  </a:moveTo>
                  <a:cubicBezTo>
                    <a:pt x="275" y="61"/>
                    <a:pt x="274" y="61"/>
                    <a:pt x="276" y="61"/>
                  </a:cubicBezTo>
                  <a:cubicBezTo>
                    <a:pt x="277" y="61"/>
                    <a:pt x="277" y="61"/>
                    <a:pt x="277" y="61"/>
                  </a:cubicBezTo>
                  <a:cubicBezTo>
                    <a:pt x="278" y="61"/>
                    <a:pt x="285" y="61"/>
                    <a:pt x="287" y="62"/>
                  </a:cubicBezTo>
                  <a:cubicBezTo>
                    <a:pt x="287" y="63"/>
                    <a:pt x="287" y="63"/>
                    <a:pt x="287" y="63"/>
                  </a:cubicBezTo>
                  <a:cubicBezTo>
                    <a:pt x="287" y="64"/>
                    <a:pt x="287" y="64"/>
                    <a:pt x="286" y="66"/>
                  </a:cubicBezTo>
                  <a:cubicBezTo>
                    <a:pt x="286" y="67"/>
                    <a:pt x="286" y="67"/>
                    <a:pt x="286" y="67"/>
                  </a:cubicBezTo>
                  <a:cubicBezTo>
                    <a:pt x="285" y="66"/>
                    <a:pt x="285" y="66"/>
                    <a:pt x="285" y="66"/>
                  </a:cubicBezTo>
                  <a:cubicBezTo>
                    <a:pt x="286" y="68"/>
                    <a:pt x="286" y="68"/>
                    <a:pt x="286" y="68"/>
                  </a:cubicBezTo>
                  <a:cubicBezTo>
                    <a:pt x="285" y="70"/>
                    <a:pt x="284" y="71"/>
                    <a:pt x="282" y="73"/>
                  </a:cubicBezTo>
                  <a:cubicBezTo>
                    <a:pt x="282" y="73"/>
                    <a:pt x="282" y="73"/>
                    <a:pt x="283" y="74"/>
                  </a:cubicBezTo>
                  <a:cubicBezTo>
                    <a:pt x="282" y="74"/>
                    <a:pt x="282" y="74"/>
                    <a:pt x="282" y="74"/>
                  </a:cubicBezTo>
                  <a:cubicBezTo>
                    <a:pt x="281" y="75"/>
                    <a:pt x="281" y="75"/>
                    <a:pt x="281" y="75"/>
                  </a:cubicBezTo>
                  <a:cubicBezTo>
                    <a:pt x="281" y="76"/>
                    <a:pt x="281" y="76"/>
                    <a:pt x="280" y="76"/>
                  </a:cubicBezTo>
                  <a:cubicBezTo>
                    <a:pt x="280" y="76"/>
                    <a:pt x="280" y="76"/>
                    <a:pt x="280" y="76"/>
                  </a:cubicBezTo>
                  <a:cubicBezTo>
                    <a:pt x="279" y="75"/>
                    <a:pt x="279" y="75"/>
                    <a:pt x="279" y="75"/>
                  </a:cubicBezTo>
                  <a:cubicBezTo>
                    <a:pt x="278" y="76"/>
                    <a:pt x="279" y="75"/>
                    <a:pt x="278" y="76"/>
                  </a:cubicBezTo>
                  <a:cubicBezTo>
                    <a:pt x="278" y="77"/>
                    <a:pt x="278" y="77"/>
                    <a:pt x="278" y="77"/>
                  </a:cubicBezTo>
                  <a:cubicBezTo>
                    <a:pt x="277" y="77"/>
                    <a:pt x="277" y="77"/>
                    <a:pt x="277" y="77"/>
                  </a:cubicBezTo>
                  <a:cubicBezTo>
                    <a:pt x="276" y="76"/>
                    <a:pt x="276" y="76"/>
                    <a:pt x="275" y="76"/>
                  </a:cubicBezTo>
                  <a:cubicBezTo>
                    <a:pt x="275" y="77"/>
                    <a:pt x="275" y="77"/>
                    <a:pt x="275" y="77"/>
                  </a:cubicBezTo>
                  <a:cubicBezTo>
                    <a:pt x="274" y="78"/>
                    <a:pt x="274" y="78"/>
                    <a:pt x="274" y="78"/>
                  </a:cubicBezTo>
                  <a:cubicBezTo>
                    <a:pt x="273" y="78"/>
                    <a:pt x="273" y="78"/>
                    <a:pt x="272" y="78"/>
                  </a:cubicBezTo>
                  <a:cubicBezTo>
                    <a:pt x="271" y="79"/>
                    <a:pt x="271" y="79"/>
                    <a:pt x="271" y="79"/>
                  </a:cubicBezTo>
                  <a:cubicBezTo>
                    <a:pt x="270" y="78"/>
                    <a:pt x="271" y="79"/>
                    <a:pt x="269" y="78"/>
                  </a:cubicBezTo>
                  <a:cubicBezTo>
                    <a:pt x="269" y="78"/>
                    <a:pt x="269" y="78"/>
                    <a:pt x="269" y="78"/>
                  </a:cubicBezTo>
                  <a:cubicBezTo>
                    <a:pt x="268" y="78"/>
                    <a:pt x="268" y="78"/>
                    <a:pt x="268" y="78"/>
                  </a:cubicBezTo>
                  <a:cubicBezTo>
                    <a:pt x="265" y="78"/>
                    <a:pt x="265" y="78"/>
                    <a:pt x="265" y="78"/>
                  </a:cubicBezTo>
                  <a:cubicBezTo>
                    <a:pt x="264" y="79"/>
                    <a:pt x="264" y="79"/>
                    <a:pt x="264" y="79"/>
                  </a:cubicBezTo>
                  <a:cubicBezTo>
                    <a:pt x="264" y="79"/>
                    <a:pt x="264" y="79"/>
                    <a:pt x="264" y="79"/>
                  </a:cubicBezTo>
                  <a:cubicBezTo>
                    <a:pt x="263" y="78"/>
                    <a:pt x="263" y="78"/>
                    <a:pt x="263" y="78"/>
                  </a:cubicBezTo>
                  <a:cubicBezTo>
                    <a:pt x="263" y="78"/>
                    <a:pt x="262" y="75"/>
                    <a:pt x="261" y="73"/>
                  </a:cubicBezTo>
                  <a:cubicBezTo>
                    <a:pt x="261" y="71"/>
                    <a:pt x="261" y="71"/>
                    <a:pt x="261" y="71"/>
                  </a:cubicBezTo>
                  <a:cubicBezTo>
                    <a:pt x="262" y="71"/>
                    <a:pt x="262" y="71"/>
                    <a:pt x="263" y="72"/>
                  </a:cubicBezTo>
                  <a:cubicBezTo>
                    <a:pt x="263" y="72"/>
                    <a:pt x="263" y="72"/>
                    <a:pt x="263" y="72"/>
                  </a:cubicBezTo>
                  <a:cubicBezTo>
                    <a:pt x="263" y="71"/>
                    <a:pt x="263" y="71"/>
                    <a:pt x="263" y="71"/>
                  </a:cubicBezTo>
                  <a:cubicBezTo>
                    <a:pt x="263" y="71"/>
                    <a:pt x="263" y="71"/>
                    <a:pt x="263" y="71"/>
                  </a:cubicBezTo>
                  <a:cubicBezTo>
                    <a:pt x="261" y="71"/>
                    <a:pt x="261" y="71"/>
                    <a:pt x="261" y="71"/>
                  </a:cubicBezTo>
                  <a:cubicBezTo>
                    <a:pt x="260" y="70"/>
                    <a:pt x="260" y="70"/>
                    <a:pt x="260" y="70"/>
                  </a:cubicBezTo>
                  <a:cubicBezTo>
                    <a:pt x="260" y="68"/>
                    <a:pt x="260" y="67"/>
                    <a:pt x="261" y="66"/>
                  </a:cubicBezTo>
                  <a:cubicBezTo>
                    <a:pt x="261" y="65"/>
                    <a:pt x="261" y="65"/>
                    <a:pt x="261" y="65"/>
                  </a:cubicBezTo>
                  <a:cubicBezTo>
                    <a:pt x="261" y="65"/>
                    <a:pt x="261" y="65"/>
                    <a:pt x="261" y="65"/>
                  </a:cubicBezTo>
                  <a:cubicBezTo>
                    <a:pt x="261" y="64"/>
                    <a:pt x="261" y="64"/>
                    <a:pt x="261" y="64"/>
                  </a:cubicBezTo>
                  <a:cubicBezTo>
                    <a:pt x="261" y="63"/>
                    <a:pt x="261" y="63"/>
                    <a:pt x="261" y="63"/>
                  </a:cubicBezTo>
                  <a:cubicBezTo>
                    <a:pt x="262" y="62"/>
                    <a:pt x="262" y="62"/>
                    <a:pt x="262" y="62"/>
                  </a:cubicBezTo>
                  <a:cubicBezTo>
                    <a:pt x="264" y="61"/>
                    <a:pt x="264" y="61"/>
                    <a:pt x="264" y="61"/>
                  </a:cubicBezTo>
                  <a:cubicBezTo>
                    <a:pt x="266" y="60"/>
                    <a:pt x="266" y="60"/>
                    <a:pt x="266" y="60"/>
                  </a:cubicBezTo>
                  <a:cubicBezTo>
                    <a:pt x="273" y="61"/>
                    <a:pt x="273" y="61"/>
                    <a:pt x="273" y="61"/>
                  </a:cubicBezTo>
                  <a:close/>
                  <a:moveTo>
                    <a:pt x="248" y="75"/>
                  </a:moveTo>
                  <a:cubicBezTo>
                    <a:pt x="249" y="72"/>
                    <a:pt x="249" y="72"/>
                    <a:pt x="249" y="72"/>
                  </a:cubicBezTo>
                  <a:cubicBezTo>
                    <a:pt x="250" y="71"/>
                    <a:pt x="250" y="71"/>
                    <a:pt x="250" y="71"/>
                  </a:cubicBezTo>
                  <a:cubicBezTo>
                    <a:pt x="250" y="68"/>
                    <a:pt x="250" y="68"/>
                    <a:pt x="250" y="68"/>
                  </a:cubicBezTo>
                  <a:cubicBezTo>
                    <a:pt x="252" y="66"/>
                    <a:pt x="252" y="66"/>
                    <a:pt x="252" y="66"/>
                  </a:cubicBezTo>
                  <a:cubicBezTo>
                    <a:pt x="253" y="65"/>
                    <a:pt x="253" y="65"/>
                    <a:pt x="253" y="65"/>
                  </a:cubicBezTo>
                  <a:cubicBezTo>
                    <a:pt x="255" y="65"/>
                    <a:pt x="255" y="65"/>
                    <a:pt x="255" y="65"/>
                  </a:cubicBezTo>
                  <a:cubicBezTo>
                    <a:pt x="256" y="66"/>
                    <a:pt x="256" y="66"/>
                    <a:pt x="256" y="66"/>
                  </a:cubicBezTo>
                  <a:cubicBezTo>
                    <a:pt x="255" y="70"/>
                    <a:pt x="255" y="70"/>
                    <a:pt x="255" y="70"/>
                  </a:cubicBezTo>
                  <a:cubicBezTo>
                    <a:pt x="255" y="70"/>
                    <a:pt x="255" y="70"/>
                    <a:pt x="255" y="70"/>
                  </a:cubicBezTo>
                  <a:cubicBezTo>
                    <a:pt x="252" y="73"/>
                    <a:pt x="251" y="74"/>
                    <a:pt x="248" y="75"/>
                  </a:cubicBezTo>
                  <a:close/>
                  <a:moveTo>
                    <a:pt x="327" y="74"/>
                  </a:moveTo>
                  <a:cubicBezTo>
                    <a:pt x="326" y="74"/>
                    <a:pt x="326" y="74"/>
                    <a:pt x="326" y="74"/>
                  </a:cubicBezTo>
                  <a:cubicBezTo>
                    <a:pt x="325" y="74"/>
                    <a:pt x="325" y="74"/>
                    <a:pt x="325" y="74"/>
                  </a:cubicBezTo>
                  <a:cubicBezTo>
                    <a:pt x="325" y="74"/>
                    <a:pt x="325" y="74"/>
                    <a:pt x="325" y="74"/>
                  </a:cubicBezTo>
                  <a:cubicBezTo>
                    <a:pt x="325" y="74"/>
                    <a:pt x="325" y="74"/>
                    <a:pt x="325" y="74"/>
                  </a:cubicBezTo>
                  <a:cubicBezTo>
                    <a:pt x="326" y="73"/>
                    <a:pt x="326" y="73"/>
                    <a:pt x="326" y="73"/>
                  </a:cubicBezTo>
                  <a:cubicBezTo>
                    <a:pt x="327" y="73"/>
                    <a:pt x="327" y="73"/>
                    <a:pt x="327" y="73"/>
                  </a:cubicBezTo>
                  <a:cubicBezTo>
                    <a:pt x="327" y="74"/>
                    <a:pt x="327" y="74"/>
                    <a:pt x="327" y="74"/>
                  </a:cubicBezTo>
                  <a:close/>
                  <a:moveTo>
                    <a:pt x="331" y="92"/>
                  </a:moveTo>
                  <a:cubicBezTo>
                    <a:pt x="330" y="93"/>
                    <a:pt x="330" y="93"/>
                    <a:pt x="330" y="93"/>
                  </a:cubicBezTo>
                  <a:cubicBezTo>
                    <a:pt x="330" y="91"/>
                    <a:pt x="330" y="91"/>
                    <a:pt x="330" y="91"/>
                  </a:cubicBezTo>
                  <a:cubicBezTo>
                    <a:pt x="330" y="91"/>
                    <a:pt x="330" y="91"/>
                    <a:pt x="330" y="91"/>
                  </a:cubicBezTo>
                  <a:cubicBezTo>
                    <a:pt x="330" y="90"/>
                    <a:pt x="330" y="90"/>
                    <a:pt x="330" y="90"/>
                  </a:cubicBezTo>
                  <a:cubicBezTo>
                    <a:pt x="331" y="89"/>
                    <a:pt x="331" y="89"/>
                    <a:pt x="331" y="89"/>
                  </a:cubicBezTo>
                  <a:cubicBezTo>
                    <a:pt x="331" y="89"/>
                    <a:pt x="331" y="89"/>
                    <a:pt x="331" y="89"/>
                  </a:cubicBezTo>
                  <a:cubicBezTo>
                    <a:pt x="331" y="90"/>
                    <a:pt x="331" y="90"/>
                    <a:pt x="331" y="90"/>
                  </a:cubicBezTo>
                  <a:cubicBezTo>
                    <a:pt x="331" y="90"/>
                    <a:pt x="331" y="90"/>
                    <a:pt x="331" y="90"/>
                  </a:cubicBezTo>
                  <a:cubicBezTo>
                    <a:pt x="331" y="92"/>
                    <a:pt x="331" y="92"/>
                    <a:pt x="331" y="92"/>
                  </a:cubicBezTo>
                  <a:close/>
                  <a:moveTo>
                    <a:pt x="396" y="206"/>
                  </a:moveTo>
                  <a:cubicBezTo>
                    <a:pt x="395" y="206"/>
                    <a:pt x="395" y="206"/>
                    <a:pt x="395" y="206"/>
                  </a:cubicBezTo>
                  <a:cubicBezTo>
                    <a:pt x="395" y="206"/>
                    <a:pt x="395" y="206"/>
                    <a:pt x="395" y="206"/>
                  </a:cubicBezTo>
                  <a:cubicBezTo>
                    <a:pt x="396" y="205"/>
                    <a:pt x="396" y="205"/>
                    <a:pt x="396" y="205"/>
                  </a:cubicBezTo>
                  <a:cubicBezTo>
                    <a:pt x="396" y="204"/>
                    <a:pt x="396" y="204"/>
                    <a:pt x="396" y="204"/>
                  </a:cubicBezTo>
                  <a:cubicBezTo>
                    <a:pt x="397" y="204"/>
                    <a:pt x="397" y="204"/>
                    <a:pt x="397" y="204"/>
                  </a:cubicBezTo>
                  <a:cubicBezTo>
                    <a:pt x="397" y="205"/>
                    <a:pt x="397" y="205"/>
                    <a:pt x="397" y="205"/>
                  </a:cubicBezTo>
                  <a:cubicBezTo>
                    <a:pt x="397" y="205"/>
                    <a:pt x="397" y="205"/>
                    <a:pt x="397" y="205"/>
                  </a:cubicBezTo>
                  <a:cubicBezTo>
                    <a:pt x="396" y="206"/>
                    <a:pt x="396" y="206"/>
                    <a:pt x="396" y="206"/>
                  </a:cubicBezTo>
                  <a:close/>
                  <a:moveTo>
                    <a:pt x="394" y="210"/>
                  </a:moveTo>
                  <a:cubicBezTo>
                    <a:pt x="393" y="211"/>
                    <a:pt x="393" y="211"/>
                    <a:pt x="393" y="211"/>
                  </a:cubicBezTo>
                  <a:cubicBezTo>
                    <a:pt x="393" y="211"/>
                    <a:pt x="393" y="211"/>
                    <a:pt x="393" y="211"/>
                  </a:cubicBezTo>
                  <a:cubicBezTo>
                    <a:pt x="393" y="211"/>
                    <a:pt x="393" y="211"/>
                    <a:pt x="393" y="211"/>
                  </a:cubicBezTo>
                  <a:cubicBezTo>
                    <a:pt x="393" y="210"/>
                    <a:pt x="393" y="210"/>
                    <a:pt x="393" y="210"/>
                  </a:cubicBezTo>
                  <a:cubicBezTo>
                    <a:pt x="393" y="210"/>
                    <a:pt x="393" y="210"/>
                    <a:pt x="393" y="210"/>
                  </a:cubicBezTo>
                  <a:cubicBezTo>
                    <a:pt x="393" y="210"/>
                    <a:pt x="393" y="210"/>
                    <a:pt x="393" y="210"/>
                  </a:cubicBezTo>
                  <a:cubicBezTo>
                    <a:pt x="394" y="210"/>
                    <a:pt x="394" y="210"/>
                    <a:pt x="394" y="210"/>
                  </a:cubicBezTo>
                  <a:close/>
                  <a:moveTo>
                    <a:pt x="335" y="324"/>
                  </a:moveTo>
                  <a:cubicBezTo>
                    <a:pt x="336" y="325"/>
                    <a:pt x="336" y="325"/>
                    <a:pt x="336" y="325"/>
                  </a:cubicBezTo>
                  <a:cubicBezTo>
                    <a:pt x="335" y="325"/>
                    <a:pt x="335" y="325"/>
                    <a:pt x="335" y="325"/>
                  </a:cubicBezTo>
                  <a:cubicBezTo>
                    <a:pt x="334" y="325"/>
                    <a:pt x="334" y="325"/>
                    <a:pt x="333" y="325"/>
                  </a:cubicBezTo>
                  <a:cubicBezTo>
                    <a:pt x="333" y="325"/>
                    <a:pt x="333" y="325"/>
                    <a:pt x="333" y="325"/>
                  </a:cubicBezTo>
                  <a:cubicBezTo>
                    <a:pt x="334" y="324"/>
                    <a:pt x="334" y="324"/>
                    <a:pt x="334" y="324"/>
                  </a:cubicBezTo>
                  <a:cubicBezTo>
                    <a:pt x="334" y="323"/>
                    <a:pt x="334" y="323"/>
                    <a:pt x="334" y="323"/>
                  </a:cubicBezTo>
                  <a:cubicBezTo>
                    <a:pt x="334" y="324"/>
                    <a:pt x="334" y="324"/>
                    <a:pt x="334" y="324"/>
                  </a:cubicBezTo>
                  <a:cubicBezTo>
                    <a:pt x="334" y="324"/>
                    <a:pt x="334" y="324"/>
                    <a:pt x="334" y="324"/>
                  </a:cubicBezTo>
                  <a:cubicBezTo>
                    <a:pt x="335" y="324"/>
                    <a:pt x="335" y="324"/>
                    <a:pt x="335" y="324"/>
                  </a:cubicBezTo>
                  <a:close/>
                  <a:moveTo>
                    <a:pt x="322" y="333"/>
                  </a:moveTo>
                  <a:cubicBezTo>
                    <a:pt x="322" y="334"/>
                    <a:pt x="322" y="334"/>
                    <a:pt x="322" y="334"/>
                  </a:cubicBezTo>
                  <a:cubicBezTo>
                    <a:pt x="322" y="334"/>
                    <a:pt x="322" y="334"/>
                    <a:pt x="322" y="334"/>
                  </a:cubicBezTo>
                  <a:cubicBezTo>
                    <a:pt x="321" y="334"/>
                    <a:pt x="321" y="334"/>
                    <a:pt x="321" y="334"/>
                  </a:cubicBezTo>
                  <a:cubicBezTo>
                    <a:pt x="320" y="333"/>
                    <a:pt x="320" y="333"/>
                    <a:pt x="320" y="333"/>
                  </a:cubicBezTo>
                  <a:cubicBezTo>
                    <a:pt x="322" y="331"/>
                    <a:pt x="322" y="331"/>
                    <a:pt x="322" y="331"/>
                  </a:cubicBezTo>
                  <a:cubicBezTo>
                    <a:pt x="322" y="332"/>
                    <a:pt x="322" y="332"/>
                    <a:pt x="323" y="332"/>
                  </a:cubicBezTo>
                  <a:cubicBezTo>
                    <a:pt x="323" y="333"/>
                    <a:pt x="323" y="333"/>
                    <a:pt x="323" y="333"/>
                  </a:cubicBezTo>
                  <a:cubicBezTo>
                    <a:pt x="323" y="333"/>
                    <a:pt x="323" y="333"/>
                    <a:pt x="323" y="333"/>
                  </a:cubicBezTo>
                  <a:cubicBezTo>
                    <a:pt x="322" y="333"/>
                    <a:pt x="322" y="333"/>
                    <a:pt x="322" y="333"/>
                  </a:cubicBezTo>
                  <a:close/>
                  <a:moveTo>
                    <a:pt x="285" y="364"/>
                  </a:moveTo>
                  <a:cubicBezTo>
                    <a:pt x="285" y="365"/>
                    <a:pt x="285" y="365"/>
                    <a:pt x="285" y="365"/>
                  </a:cubicBezTo>
                  <a:cubicBezTo>
                    <a:pt x="284" y="363"/>
                    <a:pt x="284" y="363"/>
                    <a:pt x="284" y="363"/>
                  </a:cubicBezTo>
                  <a:cubicBezTo>
                    <a:pt x="286" y="362"/>
                    <a:pt x="286" y="362"/>
                    <a:pt x="286" y="362"/>
                  </a:cubicBezTo>
                  <a:cubicBezTo>
                    <a:pt x="286" y="362"/>
                    <a:pt x="286" y="362"/>
                    <a:pt x="286" y="362"/>
                  </a:cubicBezTo>
                  <a:cubicBezTo>
                    <a:pt x="286" y="363"/>
                    <a:pt x="286" y="364"/>
                    <a:pt x="285" y="364"/>
                  </a:cubicBezTo>
                  <a:close/>
                  <a:moveTo>
                    <a:pt x="286" y="382"/>
                  </a:moveTo>
                  <a:cubicBezTo>
                    <a:pt x="286" y="382"/>
                    <a:pt x="286" y="382"/>
                    <a:pt x="286" y="382"/>
                  </a:cubicBezTo>
                  <a:cubicBezTo>
                    <a:pt x="286" y="379"/>
                    <a:pt x="286" y="379"/>
                    <a:pt x="286" y="379"/>
                  </a:cubicBezTo>
                  <a:cubicBezTo>
                    <a:pt x="286" y="378"/>
                    <a:pt x="286" y="378"/>
                    <a:pt x="287" y="377"/>
                  </a:cubicBezTo>
                  <a:cubicBezTo>
                    <a:pt x="287" y="377"/>
                    <a:pt x="287" y="377"/>
                    <a:pt x="287" y="377"/>
                  </a:cubicBezTo>
                  <a:cubicBezTo>
                    <a:pt x="287" y="378"/>
                    <a:pt x="287" y="378"/>
                    <a:pt x="287" y="378"/>
                  </a:cubicBezTo>
                  <a:cubicBezTo>
                    <a:pt x="287" y="379"/>
                    <a:pt x="287" y="379"/>
                    <a:pt x="287" y="379"/>
                  </a:cubicBezTo>
                  <a:cubicBezTo>
                    <a:pt x="286" y="381"/>
                    <a:pt x="286" y="381"/>
                    <a:pt x="286" y="381"/>
                  </a:cubicBezTo>
                  <a:cubicBezTo>
                    <a:pt x="286" y="382"/>
                    <a:pt x="286" y="382"/>
                    <a:pt x="286" y="38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35">
              <a:extLst>
                <a:ext uri="{FF2B5EF4-FFF2-40B4-BE49-F238E27FC236}">
                  <a16:creationId xmlns:a16="http://schemas.microsoft.com/office/drawing/2014/main" id="{213D0B45-2204-4675-B975-A654E317397A}"/>
                </a:ext>
              </a:extLst>
            </p:cNvPr>
            <p:cNvSpPr>
              <a:spLocks noEditPoints="1"/>
            </p:cNvSpPr>
            <p:nvPr/>
          </p:nvSpPr>
          <p:spPr bwMode="auto">
            <a:xfrm>
              <a:off x="7997661" y="7724732"/>
              <a:ext cx="294451" cy="303949"/>
            </a:xfrm>
            <a:custGeom>
              <a:avLst/>
              <a:gdLst>
                <a:gd name="T0" fmla="*/ 18 w 70"/>
                <a:gd name="T1" fmla="*/ 11 h 73"/>
                <a:gd name="T2" fmla="*/ 20 w 70"/>
                <a:gd name="T3" fmla="*/ 7 h 73"/>
                <a:gd name="T4" fmla="*/ 18 w 70"/>
                <a:gd name="T5" fmla="*/ 4 h 73"/>
                <a:gd name="T6" fmla="*/ 16 w 70"/>
                <a:gd name="T7" fmla="*/ 0 h 73"/>
                <a:gd name="T8" fmla="*/ 19 w 70"/>
                <a:gd name="T9" fmla="*/ 3 h 73"/>
                <a:gd name="T10" fmla="*/ 20 w 70"/>
                <a:gd name="T11" fmla="*/ 12 h 73"/>
                <a:gd name="T12" fmla="*/ 8 w 70"/>
                <a:gd name="T13" fmla="*/ 3 h 73"/>
                <a:gd name="T14" fmla="*/ 12 w 70"/>
                <a:gd name="T15" fmla="*/ 3 h 73"/>
                <a:gd name="T16" fmla="*/ 0 w 70"/>
                <a:gd name="T17" fmla="*/ 3 h 73"/>
                <a:gd name="T18" fmla="*/ 4 w 70"/>
                <a:gd name="T19" fmla="*/ 3 h 73"/>
                <a:gd name="T20" fmla="*/ 5 w 70"/>
                <a:gd name="T21" fmla="*/ 2 h 73"/>
                <a:gd name="T22" fmla="*/ 32 w 70"/>
                <a:gd name="T23" fmla="*/ 22 h 73"/>
                <a:gd name="T24" fmla="*/ 31 w 70"/>
                <a:gd name="T25" fmla="*/ 28 h 73"/>
                <a:gd name="T26" fmla="*/ 31 w 70"/>
                <a:gd name="T27" fmla="*/ 24 h 73"/>
                <a:gd name="T28" fmla="*/ 28 w 70"/>
                <a:gd name="T29" fmla="*/ 19 h 73"/>
                <a:gd name="T30" fmla="*/ 25 w 70"/>
                <a:gd name="T31" fmla="*/ 17 h 73"/>
                <a:gd name="T32" fmla="*/ 14 w 70"/>
                <a:gd name="T33" fmla="*/ 30 h 73"/>
                <a:gd name="T34" fmla="*/ 11 w 70"/>
                <a:gd name="T35" fmla="*/ 32 h 73"/>
                <a:gd name="T36" fmla="*/ 9 w 70"/>
                <a:gd name="T37" fmla="*/ 30 h 73"/>
                <a:gd name="T38" fmla="*/ 6 w 70"/>
                <a:gd name="T39" fmla="*/ 28 h 73"/>
                <a:gd name="T40" fmla="*/ 8 w 70"/>
                <a:gd name="T41" fmla="*/ 28 h 73"/>
                <a:gd name="T42" fmla="*/ 9 w 70"/>
                <a:gd name="T43" fmla="*/ 23 h 73"/>
                <a:gd name="T44" fmla="*/ 11 w 70"/>
                <a:gd name="T45" fmla="*/ 23 h 73"/>
                <a:gd name="T46" fmla="*/ 18 w 70"/>
                <a:gd name="T47" fmla="*/ 23 h 73"/>
                <a:gd name="T48" fmla="*/ 16 w 70"/>
                <a:gd name="T49" fmla="*/ 23 h 73"/>
                <a:gd name="T50" fmla="*/ 19 w 70"/>
                <a:gd name="T51" fmla="*/ 23 h 73"/>
                <a:gd name="T52" fmla="*/ 40 w 70"/>
                <a:gd name="T53" fmla="*/ 34 h 73"/>
                <a:gd name="T54" fmla="*/ 40 w 70"/>
                <a:gd name="T55" fmla="*/ 33 h 73"/>
                <a:gd name="T56" fmla="*/ 37 w 70"/>
                <a:gd name="T57" fmla="*/ 29 h 73"/>
                <a:gd name="T58" fmla="*/ 37 w 70"/>
                <a:gd name="T59" fmla="*/ 28 h 73"/>
                <a:gd name="T60" fmla="*/ 15 w 70"/>
                <a:gd name="T61" fmla="*/ 33 h 73"/>
                <a:gd name="T62" fmla="*/ 16 w 70"/>
                <a:gd name="T63" fmla="*/ 34 h 73"/>
                <a:gd name="T64" fmla="*/ 16 w 70"/>
                <a:gd name="T65" fmla="*/ 38 h 73"/>
                <a:gd name="T66" fmla="*/ 13 w 70"/>
                <a:gd name="T67" fmla="*/ 37 h 73"/>
                <a:gd name="T68" fmla="*/ 12 w 70"/>
                <a:gd name="T69" fmla="*/ 33 h 73"/>
                <a:gd name="T70" fmla="*/ 15 w 70"/>
                <a:gd name="T71" fmla="*/ 33 h 73"/>
                <a:gd name="T72" fmla="*/ 50 w 70"/>
                <a:gd name="T73" fmla="*/ 35 h 73"/>
                <a:gd name="T74" fmla="*/ 37 w 70"/>
                <a:gd name="T75" fmla="*/ 43 h 73"/>
                <a:gd name="T76" fmla="*/ 33 w 70"/>
                <a:gd name="T77" fmla="*/ 41 h 73"/>
                <a:gd name="T78" fmla="*/ 37 w 70"/>
                <a:gd name="T79" fmla="*/ 43 h 73"/>
                <a:gd name="T80" fmla="*/ 42 w 70"/>
                <a:gd name="T81" fmla="*/ 46 h 73"/>
                <a:gd name="T82" fmla="*/ 41 w 70"/>
                <a:gd name="T83" fmla="*/ 41 h 73"/>
                <a:gd name="T84" fmla="*/ 44 w 70"/>
                <a:gd name="T85" fmla="*/ 46 h 73"/>
                <a:gd name="T86" fmla="*/ 55 w 70"/>
                <a:gd name="T87" fmla="*/ 51 h 73"/>
                <a:gd name="T88" fmla="*/ 53 w 70"/>
                <a:gd name="T89" fmla="*/ 52 h 73"/>
                <a:gd name="T90" fmla="*/ 54 w 70"/>
                <a:gd name="T91" fmla="*/ 51 h 73"/>
                <a:gd name="T92" fmla="*/ 53 w 70"/>
                <a:gd name="T93" fmla="*/ 57 h 73"/>
                <a:gd name="T94" fmla="*/ 57 w 70"/>
                <a:gd name="T95" fmla="*/ 54 h 73"/>
                <a:gd name="T96" fmla="*/ 56 w 70"/>
                <a:gd name="T97" fmla="*/ 52 h 73"/>
                <a:gd name="T98" fmla="*/ 56 w 70"/>
                <a:gd name="T99" fmla="*/ 56 h 73"/>
                <a:gd name="T100" fmla="*/ 68 w 70"/>
                <a:gd name="T101" fmla="*/ 55 h 73"/>
                <a:gd name="T102" fmla="*/ 70 w 70"/>
                <a:gd name="T103" fmla="*/ 57 h 73"/>
                <a:gd name="T104" fmla="*/ 66 w 70"/>
                <a:gd name="T105" fmla="*/ 55 h 73"/>
                <a:gd name="T106" fmla="*/ 66 w 70"/>
                <a:gd name="T107" fmla="*/ 66 h 73"/>
                <a:gd name="T108" fmla="*/ 65 w 70"/>
                <a:gd name="T109" fmla="*/ 72 h 73"/>
                <a:gd name="T110" fmla="*/ 60 w 70"/>
                <a:gd name="T111" fmla="*/ 71 h 73"/>
                <a:gd name="T112" fmla="*/ 61 w 70"/>
                <a:gd name="T113" fmla="*/ 70 h 73"/>
                <a:gd name="T114" fmla="*/ 66 w 70"/>
                <a:gd name="T115" fmla="*/ 7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 h="73">
                  <a:moveTo>
                    <a:pt x="20" y="12"/>
                  </a:moveTo>
                  <a:cubicBezTo>
                    <a:pt x="19" y="13"/>
                    <a:pt x="19" y="13"/>
                    <a:pt x="19" y="13"/>
                  </a:cubicBezTo>
                  <a:cubicBezTo>
                    <a:pt x="18" y="11"/>
                    <a:pt x="18" y="11"/>
                    <a:pt x="18" y="11"/>
                  </a:cubicBezTo>
                  <a:cubicBezTo>
                    <a:pt x="18" y="11"/>
                    <a:pt x="18" y="11"/>
                    <a:pt x="18" y="11"/>
                  </a:cubicBezTo>
                  <a:cubicBezTo>
                    <a:pt x="19" y="10"/>
                    <a:pt x="19" y="10"/>
                    <a:pt x="19" y="10"/>
                  </a:cubicBezTo>
                  <a:cubicBezTo>
                    <a:pt x="19" y="9"/>
                    <a:pt x="19" y="9"/>
                    <a:pt x="19" y="9"/>
                  </a:cubicBezTo>
                  <a:cubicBezTo>
                    <a:pt x="19" y="8"/>
                    <a:pt x="19" y="8"/>
                    <a:pt x="19" y="8"/>
                  </a:cubicBezTo>
                  <a:cubicBezTo>
                    <a:pt x="20" y="7"/>
                    <a:pt x="20" y="7"/>
                    <a:pt x="20" y="7"/>
                  </a:cubicBezTo>
                  <a:cubicBezTo>
                    <a:pt x="20" y="6"/>
                    <a:pt x="20" y="6"/>
                    <a:pt x="20" y="6"/>
                  </a:cubicBezTo>
                  <a:cubicBezTo>
                    <a:pt x="20" y="5"/>
                    <a:pt x="20" y="5"/>
                    <a:pt x="20" y="5"/>
                  </a:cubicBezTo>
                  <a:cubicBezTo>
                    <a:pt x="20" y="4"/>
                    <a:pt x="20" y="4"/>
                    <a:pt x="20" y="4"/>
                  </a:cubicBezTo>
                  <a:cubicBezTo>
                    <a:pt x="18" y="4"/>
                    <a:pt x="18" y="4"/>
                    <a:pt x="18" y="4"/>
                  </a:cubicBezTo>
                  <a:cubicBezTo>
                    <a:pt x="16" y="1"/>
                    <a:pt x="16" y="1"/>
                    <a:pt x="16" y="1"/>
                  </a:cubicBezTo>
                  <a:cubicBezTo>
                    <a:pt x="12" y="0"/>
                    <a:pt x="13" y="0"/>
                    <a:pt x="12" y="0"/>
                  </a:cubicBezTo>
                  <a:cubicBezTo>
                    <a:pt x="12" y="0"/>
                    <a:pt x="12" y="0"/>
                    <a:pt x="12" y="0"/>
                  </a:cubicBezTo>
                  <a:cubicBezTo>
                    <a:pt x="14" y="0"/>
                    <a:pt x="14" y="0"/>
                    <a:pt x="16" y="0"/>
                  </a:cubicBezTo>
                  <a:cubicBezTo>
                    <a:pt x="17" y="1"/>
                    <a:pt x="17" y="1"/>
                    <a:pt x="18" y="2"/>
                  </a:cubicBezTo>
                  <a:cubicBezTo>
                    <a:pt x="19" y="2"/>
                    <a:pt x="19" y="2"/>
                    <a:pt x="19" y="3"/>
                  </a:cubicBezTo>
                  <a:cubicBezTo>
                    <a:pt x="19" y="3"/>
                    <a:pt x="19" y="3"/>
                    <a:pt x="19" y="3"/>
                  </a:cubicBezTo>
                  <a:cubicBezTo>
                    <a:pt x="19" y="3"/>
                    <a:pt x="19" y="3"/>
                    <a:pt x="19" y="3"/>
                  </a:cubicBezTo>
                  <a:cubicBezTo>
                    <a:pt x="21" y="4"/>
                    <a:pt x="20" y="4"/>
                    <a:pt x="21" y="5"/>
                  </a:cubicBezTo>
                  <a:cubicBezTo>
                    <a:pt x="22" y="7"/>
                    <a:pt x="22" y="7"/>
                    <a:pt x="22" y="7"/>
                  </a:cubicBezTo>
                  <a:cubicBezTo>
                    <a:pt x="20" y="8"/>
                    <a:pt x="20" y="8"/>
                    <a:pt x="20" y="8"/>
                  </a:cubicBezTo>
                  <a:cubicBezTo>
                    <a:pt x="20" y="12"/>
                    <a:pt x="20" y="12"/>
                    <a:pt x="20" y="12"/>
                  </a:cubicBezTo>
                  <a:cubicBezTo>
                    <a:pt x="20" y="12"/>
                    <a:pt x="20" y="12"/>
                    <a:pt x="20" y="12"/>
                  </a:cubicBezTo>
                  <a:close/>
                  <a:moveTo>
                    <a:pt x="5" y="2"/>
                  </a:moveTo>
                  <a:cubicBezTo>
                    <a:pt x="7" y="3"/>
                    <a:pt x="7" y="3"/>
                    <a:pt x="7" y="3"/>
                  </a:cubicBezTo>
                  <a:cubicBezTo>
                    <a:pt x="8" y="3"/>
                    <a:pt x="8" y="3"/>
                    <a:pt x="8" y="3"/>
                  </a:cubicBezTo>
                  <a:cubicBezTo>
                    <a:pt x="8" y="2"/>
                    <a:pt x="8" y="2"/>
                    <a:pt x="8" y="2"/>
                  </a:cubicBezTo>
                  <a:cubicBezTo>
                    <a:pt x="10" y="2"/>
                    <a:pt x="10" y="2"/>
                    <a:pt x="10" y="2"/>
                  </a:cubicBezTo>
                  <a:cubicBezTo>
                    <a:pt x="12" y="2"/>
                    <a:pt x="12" y="2"/>
                    <a:pt x="12" y="2"/>
                  </a:cubicBezTo>
                  <a:cubicBezTo>
                    <a:pt x="12" y="3"/>
                    <a:pt x="12" y="3"/>
                    <a:pt x="12" y="3"/>
                  </a:cubicBezTo>
                  <a:cubicBezTo>
                    <a:pt x="12" y="3"/>
                    <a:pt x="12" y="3"/>
                    <a:pt x="12" y="3"/>
                  </a:cubicBezTo>
                  <a:cubicBezTo>
                    <a:pt x="8" y="3"/>
                    <a:pt x="8" y="3"/>
                    <a:pt x="3" y="5"/>
                  </a:cubicBezTo>
                  <a:cubicBezTo>
                    <a:pt x="3" y="5"/>
                    <a:pt x="3" y="5"/>
                    <a:pt x="3" y="5"/>
                  </a:cubicBezTo>
                  <a:cubicBezTo>
                    <a:pt x="2" y="5"/>
                    <a:pt x="1" y="4"/>
                    <a:pt x="0" y="3"/>
                  </a:cubicBezTo>
                  <a:cubicBezTo>
                    <a:pt x="0" y="3"/>
                    <a:pt x="0" y="3"/>
                    <a:pt x="0" y="3"/>
                  </a:cubicBezTo>
                  <a:cubicBezTo>
                    <a:pt x="2" y="4"/>
                    <a:pt x="2" y="4"/>
                    <a:pt x="2" y="4"/>
                  </a:cubicBezTo>
                  <a:cubicBezTo>
                    <a:pt x="3" y="4"/>
                    <a:pt x="3" y="4"/>
                    <a:pt x="3" y="4"/>
                  </a:cubicBezTo>
                  <a:cubicBezTo>
                    <a:pt x="4" y="3"/>
                    <a:pt x="4" y="3"/>
                    <a:pt x="4" y="3"/>
                  </a:cubicBezTo>
                  <a:cubicBezTo>
                    <a:pt x="4" y="3"/>
                    <a:pt x="4" y="3"/>
                    <a:pt x="4" y="3"/>
                  </a:cubicBezTo>
                  <a:cubicBezTo>
                    <a:pt x="4" y="2"/>
                    <a:pt x="4" y="2"/>
                    <a:pt x="4" y="2"/>
                  </a:cubicBezTo>
                  <a:cubicBezTo>
                    <a:pt x="4" y="1"/>
                    <a:pt x="4" y="1"/>
                    <a:pt x="4" y="1"/>
                  </a:cubicBezTo>
                  <a:cubicBezTo>
                    <a:pt x="4" y="1"/>
                    <a:pt x="5" y="2"/>
                    <a:pt x="5" y="2"/>
                  </a:cubicBezTo>
                  <a:close/>
                  <a:moveTo>
                    <a:pt x="26" y="18"/>
                  </a:moveTo>
                  <a:cubicBezTo>
                    <a:pt x="28" y="19"/>
                    <a:pt x="28" y="19"/>
                    <a:pt x="28" y="19"/>
                  </a:cubicBezTo>
                  <a:cubicBezTo>
                    <a:pt x="30" y="20"/>
                    <a:pt x="30" y="20"/>
                    <a:pt x="30" y="20"/>
                  </a:cubicBezTo>
                  <a:cubicBezTo>
                    <a:pt x="31" y="21"/>
                    <a:pt x="31" y="21"/>
                    <a:pt x="32" y="22"/>
                  </a:cubicBezTo>
                  <a:cubicBezTo>
                    <a:pt x="32" y="22"/>
                    <a:pt x="32" y="22"/>
                    <a:pt x="32" y="22"/>
                  </a:cubicBezTo>
                  <a:cubicBezTo>
                    <a:pt x="32" y="25"/>
                    <a:pt x="32" y="25"/>
                    <a:pt x="31" y="27"/>
                  </a:cubicBezTo>
                  <a:cubicBezTo>
                    <a:pt x="32" y="28"/>
                    <a:pt x="32" y="28"/>
                    <a:pt x="32" y="28"/>
                  </a:cubicBezTo>
                  <a:cubicBezTo>
                    <a:pt x="31" y="28"/>
                    <a:pt x="31" y="28"/>
                    <a:pt x="31" y="28"/>
                  </a:cubicBezTo>
                  <a:cubicBezTo>
                    <a:pt x="31" y="27"/>
                    <a:pt x="31" y="27"/>
                    <a:pt x="31" y="27"/>
                  </a:cubicBezTo>
                  <a:cubicBezTo>
                    <a:pt x="30" y="26"/>
                    <a:pt x="30" y="26"/>
                    <a:pt x="30" y="26"/>
                  </a:cubicBezTo>
                  <a:cubicBezTo>
                    <a:pt x="31" y="26"/>
                    <a:pt x="31" y="26"/>
                    <a:pt x="31" y="26"/>
                  </a:cubicBezTo>
                  <a:cubicBezTo>
                    <a:pt x="31" y="24"/>
                    <a:pt x="31" y="24"/>
                    <a:pt x="31" y="24"/>
                  </a:cubicBezTo>
                  <a:cubicBezTo>
                    <a:pt x="32" y="23"/>
                    <a:pt x="32" y="23"/>
                    <a:pt x="32" y="23"/>
                  </a:cubicBezTo>
                  <a:cubicBezTo>
                    <a:pt x="32" y="22"/>
                    <a:pt x="32" y="22"/>
                    <a:pt x="32" y="22"/>
                  </a:cubicBezTo>
                  <a:cubicBezTo>
                    <a:pt x="30" y="21"/>
                    <a:pt x="30" y="21"/>
                    <a:pt x="29" y="20"/>
                  </a:cubicBezTo>
                  <a:cubicBezTo>
                    <a:pt x="28" y="19"/>
                    <a:pt x="28" y="19"/>
                    <a:pt x="28" y="19"/>
                  </a:cubicBezTo>
                  <a:cubicBezTo>
                    <a:pt x="26" y="18"/>
                    <a:pt x="26" y="18"/>
                    <a:pt x="26" y="18"/>
                  </a:cubicBezTo>
                  <a:cubicBezTo>
                    <a:pt x="26" y="18"/>
                    <a:pt x="26" y="18"/>
                    <a:pt x="26" y="18"/>
                  </a:cubicBezTo>
                  <a:cubicBezTo>
                    <a:pt x="25" y="18"/>
                    <a:pt x="25" y="18"/>
                    <a:pt x="25" y="18"/>
                  </a:cubicBezTo>
                  <a:cubicBezTo>
                    <a:pt x="25" y="18"/>
                    <a:pt x="25" y="18"/>
                    <a:pt x="25" y="17"/>
                  </a:cubicBezTo>
                  <a:cubicBezTo>
                    <a:pt x="25" y="17"/>
                    <a:pt x="25" y="17"/>
                    <a:pt x="25" y="17"/>
                  </a:cubicBezTo>
                  <a:lnTo>
                    <a:pt x="26" y="18"/>
                  </a:lnTo>
                  <a:close/>
                  <a:moveTo>
                    <a:pt x="14" y="27"/>
                  </a:moveTo>
                  <a:cubicBezTo>
                    <a:pt x="14" y="29"/>
                    <a:pt x="14" y="29"/>
                    <a:pt x="14" y="30"/>
                  </a:cubicBezTo>
                  <a:cubicBezTo>
                    <a:pt x="14" y="30"/>
                    <a:pt x="14" y="30"/>
                    <a:pt x="14" y="30"/>
                  </a:cubicBezTo>
                  <a:cubicBezTo>
                    <a:pt x="13" y="31"/>
                    <a:pt x="13" y="31"/>
                    <a:pt x="13" y="31"/>
                  </a:cubicBezTo>
                  <a:cubicBezTo>
                    <a:pt x="12" y="31"/>
                    <a:pt x="12" y="31"/>
                    <a:pt x="12" y="31"/>
                  </a:cubicBezTo>
                  <a:cubicBezTo>
                    <a:pt x="11" y="32"/>
                    <a:pt x="11" y="32"/>
                    <a:pt x="11" y="32"/>
                  </a:cubicBezTo>
                  <a:cubicBezTo>
                    <a:pt x="10" y="32"/>
                    <a:pt x="10" y="32"/>
                    <a:pt x="10" y="32"/>
                  </a:cubicBezTo>
                  <a:cubicBezTo>
                    <a:pt x="10" y="31"/>
                    <a:pt x="10" y="31"/>
                    <a:pt x="10" y="31"/>
                  </a:cubicBezTo>
                  <a:cubicBezTo>
                    <a:pt x="9" y="31"/>
                    <a:pt x="9" y="31"/>
                    <a:pt x="9" y="31"/>
                  </a:cubicBezTo>
                  <a:cubicBezTo>
                    <a:pt x="9" y="30"/>
                    <a:pt x="9" y="30"/>
                    <a:pt x="9" y="30"/>
                  </a:cubicBezTo>
                  <a:cubicBezTo>
                    <a:pt x="9" y="30"/>
                    <a:pt x="9" y="30"/>
                    <a:pt x="9" y="30"/>
                  </a:cubicBezTo>
                  <a:cubicBezTo>
                    <a:pt x="8" y="30"/>
                    <a:pt x="8" y="30"/>
                    <a:pt x="8" y="30"/>
                  </a:cubicBezTo>
                  <a:cubicBezTo>
                    <a:pt x="7" y="29"/>
                    <a:pt x="7" y="29"/>
                    <a:pt x="7" y="29"/>
                  </a:cubicBezTo>
                  <a:cubicBezTo>
                    <a:pt x="6" y="28"/>
                    <a:pt x="6" y="28"/>
                    <a:pt x="6" y="28"/>
                  </a:cubicBezTo>
                  <a:cubicBezTo>
                    <a:pt x="7" y="28"/>
                    <a:pt x="7" y="28"/>
                    <a:pt x="7" y="28"/>
                  </a:cubicBezTo>
                  <a:cubicBezTo>
                    <a:pt x="7" y="29"/>
                    <a:pt x="7" y="29"/>
                    <a:pt x="7" y="29"/>
                  </a:cubicBezTo>
                  <a:cubicBezTo>
                    <a:pt x="8" y="28"/>
                    <a:pt x="8" y="28"/>
                    <a:pt x="8" y="28"/>
                  </a:cubicBezTo>
                  <a:cubicBezTo>
                    <a:pt x="8" y="28"/>
                    <a:pt x="8" y="28"/>
                    <a:pt x="8" y="28"/>
                  </a:cubicBezTo>
                  <a:cubicBezTo>
                    <a:pt x="8" y="27"/>
                    <a:pt x="8" y="27"/>
                    <a:pt x="8" y="27"/>
                  </a:cubicBezTo>
                  <a:cubicBezTo>
                    <a:pt x="8" y="27"/>
                    <a:pt x="8" y="27"/>
                    <a:pt x="8" y="27"/>
                  </a:cubicBezTo>
                  <a:cubicBezTo>
                    <a:pt x="9" y="25"/>
                    <a:pt x="9" y="25"/>
                    <a:pt x="9" y="25"/>
                  </a:cubicBezTo>
                  <a:cubicBezTo>
                    <a:pt x="9" y="23"/>
                    <a:pt x="9" y="23"/>
                    <a:pt x="9" y="23"/>
                  </a:cubicBezTo>
                  <a:cubicBezTo>
                    <a:pt x="9" y="21"/>
                    <a:pt x="9" y="21"/>
                    <a:pt x="9" y="21"/>
                  </a:cubicBezTo>
                  <a:cubicBezTo>
                    <a:pt x="9" y="21"/>
                    <a:pt x="9" y="21"/>
                    <a:pt x="9" y="21"/>
                  </a:cubicBezTo>
                  <a:cubicBezTo>
                    <a:pt x="11" y="22"/>
                    <a:pt x="11" y="22"/>
                    <a:pt x="11" y="22"/>
                  </a:cubicBezTo>
                  <a:cubicBezTo>
                    <a:pt x="11" y="23"/>
                    <a:pt x="11" y="23"/>
                    <a:pt x="11" y="23"/>
                  </a:cubicBezTo>
                  <a:cubicBezTo>
                    <a:pt x="11" y="24"/>
                    <a:pt x="11" y="24"/>
                    <a:pt x="11" y="24"/>
                  </a:cubicBezTo>
                  <a:cubicBezTo>
                    <a:pt x="12" y="24"/>
                    <a:pt x="12" y="24"/>
                    <a:pt x="13" y="26"/>
                  </a:cubicBezTo>
                  <a:cubicBezTo>
                    <a:pt x="14" y="27"/>
                    <a:pt x="14" y="27"/>
                    <a:pt x="14" y="27"/>
                  </a:cubicBezTo>
                  <a:close/>
                  <a:moveTo>
                    <a:pt x="18" y="23"/>
                  </a:moveTo>
                  <a:cubicBezTo>
                    <a:pt x="17" y="24"/>
                    <a:pt x="17" y="24"/>
                    <a:pt x="17" y="24"/>
                  </a:cubicBezTo>
                  <a:cubicBezTo>
                    <a:pt x="16" y="23"/>
                    <a:pt x="16" y="23"/>
                    <a:pt x="16" y="23"/>
                  </a:cubicBezTo>
                  <a:cubicBezTo>
                    <a:pt x="16" y="23"/>
                    <a:pt x="16" y="23"/>
                    <a:pt x="16" y="23"/>
                  </a:cubicBezTo>
                  <a:cubicBezTo>
                    <a:pt x="16" y="23"/>
                    <a:pt x="16" y="23"/>
                    <a:pt x="16" y="23"/>
                  </a:cubicBezTo>
                  <a:cubicBezTo>
                    <a:pt x="17" y="23"/>
                    <a:pt x="17" y="23"/>
                    <a:pt x="17" y="23"/>
                  </a:cubicBezTo>
                  <a:cubicBezTo>
                    <a:pt x="18" y="23"/>
                    <a:pt x="18" y="23"/>
                    <a:pt x="18" y="23"/>
                  </a:cubicBezTo>
                  <a:cubicBezTo>
                    <a:pt x="19" y="23"/>
                    <a:pt x="19" y="23"/>
                    <a:pt x="19" y="23"/>
                  </a:cubicBezTo>
                  <a:cubicBezTo>
                    <a:pt x="19" y="23"/>
                    <a:pt x="19" y="23"/>
                    <a:pt x="19" y="23"/>
                  </a:cubicBezTo>
                  <a:cubicBezTo>
                    <a:pt x="18" y="23"/>
                    <a:pt x="18" y="23"/>
                    <a:pt x="18" y="23"/>
                  </a:cubicBezTo>
                  <a:close/>
                  <a:moveTo>
                    <a:pt x="41" y="33"/>
                  </a:moveTo>
                  <a:cubicBezTo>
                    <a:pt x="41" y="34"/>
                    <a:pt x="41" y="34"/>
                    <a:pt x="41" y="34"/>
                  </a:cubicBezTo>
                  <a:cubicBezTo>
                    <a:pt x="40" y="34"/>
                    <a:pt x="40" y="34"/>
                    <a:pt x="40" y="34"/>
                  </a:cubicBezTo>
                  <a:cubicBezTo>
                    <a:pt x="40" y="34"/>
                    <a:pt x="40" y="34"/>
                    <a:pt x="39" y="34"/>
                  </a:cubicBezTo>
                  <a:cubicBezTo>
                    <a:pt x="39" y="34"/>
                    <a:pt x="39" y="34"/>
                    <a:pt x="39" y="34"/>
                  </a:cubicBezTo>
                  <a:cubicBezTo>
                    <a:pt x="40" y="33"/>
                    <a:pt x="40" y="33"/>
                    <a:pt x="40" y="33"/>
                  </a:cubicBezTo>
                  <a:cubicBezTo>
                    <a:pt x="40" y="33"/>
                    <a:pt x="40" y="33"/>
                    <a:pt x="40" y="33"/>
                  </a:cubicBezTo>
                  <a:cubicBezTo>
                    <a:pt x="39" y="32"/>
                    <a:pt x="39" y="32"/>
                    <a:pt x="39" y="32"/>
                  </a:cubicBezTo>
                  <a:cubicBezTo>
                    <a:pt x="38" y="30"/>
                    <a:pt x="38" y="30"/>
                    <a:pt x="38" y="30"/>
                  </a:cubicBezTo>
                  <a:cubicBezTo>
                    <a:pt x="37" y="29"/>
                    <a:pt x="37" y="29"/>
                    <a:pt x="37" y="29"/>
                  </a:cubicBezTo>
                  <a:cubicBezTo>
                    <a:pt x="37" y="29"/>
                    <a:pt x="37" y="29"/>
                    <a:pt x="37" y="29"/>
                  </a:cubicBezTo>
                  <a:cubicBezTo>
                    <a:pt x="36" y="28"/>
                    <a:pt x="36" y="28"/>
                    <a:pt x="36" y="28"/>
                  </a:cubicBezTo>
                  <a:cubicBezTo>
                    <a:pt x="36" y="27"/>
                    <a:pt x="36" y="27"/>
                    <a:pt x="36" y="27"/>
                  </a:cubicBezTo>
                  <a:cubicBezTo>
                    <a:pt x="37" y="27"/>
                    <a:pt x="37" y="27"/>
                    <a:pt x="37" y="27"/>
                  </a:cubicBezTo>
                  <a:cubicBezTo>
                    <a:pt x="37" y="28"/>
                    <a:pt x="37" y="28"/>
                    <a:pt x="37" y="28"/>
                  </a:cubicBezTo>
                  <a:cubicBezTo>
                    <a:pt x="37" y="28"/>
                    <a:pt x="39" y="30"/>
                    <a:pt x="39" y="31"/>
                  </a:cubicBezTo>
                  <a:lnTo>
                    <a:pt x="41" y="33"/>
                  </a:lnTo>
                  <a:close/>
                  <a:moveTo>
                    <a:pt x="15" y="33"/>
                  </a:moveTo>
                  <a:cubicBezTo>
                    <a:pt x="15" y="33"/>
                    <a:pt x="15" y="33"/>
                    <a:pt x="15" y="33"/>
                  </a:cubicBezTo>
                  <a:cubicBezTo>
                    <a:pt x="14" y="34"/>
                    <a:pt x="14" y="34"/>
                    <a:pt x="14" y="34"/>
                  </a:cubicBezTo>
                  <a:cubicBezTo>
                    <a:pt x="15" y="34"/>
                    <a:pt x="15" y="34"/>
                    <a:pt x="15" y="34"/>
                  </a:cubicBezTo>
                  <a:cubicBezTo>
                    <a:pt x="15" y="33"/>
                    <a:pt x="15" y="33"/>
                    <a:pt x="15" y="33"/>
                  </a:cubicBezTo>
                  <a:cubicBezTo>
                    <a:pt x="16" y="34"/>
                    <a:pt x="16" y="34"/>
                    <a:pt x="16" y="34"/>
                  </a:cubicBezTo>
                  <a:cubicBezTo>
                    <a:pt x="16" y="36"/>
                    <a:pt x="16" y="36"/>
                    <a:pt x="16" y="36"/>
                  </a:cubicBezTo>
                  <a:cubicBezTo>
                    <a:pt x="16" y="36"/>
                    <a:pt x="16" y="36"/>
                    <a:pt x="16" y="36"/>
                  </a:cubicBezTo>
                  <a:cubicBezTo>
                    <a:pt x="16" y="37"/>
                    <a:pt x="16" y="37"/>
                    <a:pt x="16" y="37"/>
                  </a:cubicBezTo>
                  <a:cubicBezTo>
                    <a:pt x="16" y="38"/>
                    <a:pt x="16" y="38"/>
                    <a:pt x="16" y="38"/>
                  </a:cubicBezTo>
                  <a:cubicBezTo>
                    <a:pt x="16" y="39"/>
                    <a:pt x="16" y="39"/>
                    <a:pt x="16" y="39"/>
                  </a:cubicBezTo>
                  <a:cubicBezTo>
                    <a:pt x="14" y="39"/>
                    <a:pt x="14" y="39"/>
                    <a:pt x="14" y="39"/>
                  </a:cubicBezTo>
                  <a:cubicBezTo>
                    <a:pt x="13" y="38"/>
                    <a:pt x="13" y="38"/>
                    <a:pt x="13" y="38"/>
                  </a:cubicBezTo>
                  <a:cubicBezTo>
                    <a:pt x="13" y="37"/>
                    <a:pt x="13" y="37"/>
                    <a:pt x="13" y="37"/>
                  </a:cubicBezTo>
                  <a:cubicBezTo>
                    <a:pt x="13" y="35"/>
                    <a:pt x="13" y="35"/>
                    <a:pt x="13" y="35"/>
                  </a:cubicBezTo>
                  <a:cubicBezTo>
                    <a:pt x="12" y="35"/>
                    <a:pt x="12" y="35"/>
                    <a:pt x="12" y="35"/>
                  </a:cubicBezTo>
                  <a:cubicBezTo>
                    <a:pt x="11" y="33"/>
                    <a:pt x="11" y="33"/>
                    <a:pt x="11" y="33"/>
                  </a:cubicBezTo>
                  <a:cubicBezTo>
                    <a:pt x="12" y="33"/>
                    <a:pt x="12" y="33"/>
                    <a:pt x="12" y="33"/>
                  </a:cubicBezTo>
                  <a:cubicBezTo>
                    <a:pt x="12" y="33"/>
                    <a:pt x="12" y="33"/>
                    <a:pt x="12" y="33"/>
                  </a:cubicBezTo>
                  <a:cubicBezTo>
                    <a:pt x="13" y="33"/>
                    <a:pt x="13" y="33"/>
                    <a:pt x="13" y="33"/>
                  </a:cubicBezTo>
                  <a:cubicBezTo>
                    <a:pt x="14" y="33"/>
                    <a:pt x="14" y="33"/>
                    <a:pt x="14" y="32"/>
                  </a:cubicBezTo>
                  <a:cubicBezTo>
                    <a:pt x="15" y="33"/>
                    <a:pt x="15" y="33"/>
                    <a:pt x="15" y="33"/>
                  </a:cubicBezTo>
                  <a:close/>
                  <a:moveTo>
                    <a:pt x="51" y="35"/>
                  </a:moveTo>
                  <a:cubicBezTo>
                    <a:pt x="50" y="36"/>
                    <a:pt x="50" y="36"/>
                    <a:pt x="50" y="36"/>
                  </a:cubicBezTo>
                  <a:cubicBezTo>
                    <a:pt x="50" y="36"/>
                    <a:pt x="50" y="36"/>
                    <a:pt x="50" y="36"/>
                  </a:cubicBezTo>
                  <a:cubicBezTo>
                    <a:pt x="50" y="35"/>
                    <a:pt x="50" y="35"/>
                    <a:pt x="50" y="35"/>
                  </a:cubicBezTo>
                  <a:cubicBezTo>
                    <a:pt x="51" y="34"/>
                    <a:pt x="51" y="34"/>
                    <a:pt x="51" y="34"/>
                  </a:cubicBezTo>
                  <a:cubicBezTo>
                    <a:pt x="51" y="34"/>
                    <a:pt x="51" y="34"/>
                    <a:pt x="51" y="34"/>
                  </a:cubicBezTo>
                  <a:cubicBezTo>
                    <a:pt x="51" y="35"/>
                    <a:pt x="51" y="35"/>
                    <a:pt x="51" y="35"/>
                  </a:cubicBezTo>
                  <a:close/>
                  <a:moveTo>
                    <a:pt x="37" y="43"/>
                  </a:moveTo>
                  <a:cubicBezTo>
                    <a:pt x="37" y="43"/>
                    <a:pt x="37" y="43"/>
                    <a:pt x="37" y="43"/>
                  </a:cubicBezTo>
                  <a:cubicBezTo>
                    <a:pt x="36" y="42"/>
                    <a:pt x="36" y="42"/>
                    <a:pt x="36" y="42"/>
                  </a:cubicBezTo>
                  <a:cubicBezTo>
                    <a:pt x="34" y="41"/>
                    <a:pt x="34" y="41"/>
                    <a:pt x="34" y="41"/>
                  </a:cubicBezTo>
                  <a:cubicBezTo>
                    <a:pt x="33" y="41"/>
                    <a:pt x="33" y="41"/>
                    <a:pt x="33" y="41"/>
                  </a:cubicBezTo>
                  <a:cubicBezTo>
                    <a:pt x="33" y="40"/>
                    <a:pt x="33" y="40"/>
                    <a:pt x="33" y="40"/>
                  </a:cubicBezTo>
                  <a:cubicBezTo>
                    <a:pt x="34" y="40"/>
                    <a:pt x="34" y="40"/>
                    <a:pt x="34" y="40"/>
                  </a:cubicBezTo>
                  <a:cubicBezTo>
                    <a:pt x="35" y="41"/>
                    <a:pt x="35" y="41"/>
                    <a:pt x="36" y="42"/>
                  </a:cubicBezTo>
                  <a:lnTo>
                    <a:pt x="37" y="43"/>
                  </a:lnTo>
                  <a:close/>
                  <a:moveTo>
                    <a:pt x="46" y="50"/>
                  </a:moveTo>
                  <a:cubicBezTo>
                    <a:pt x="45" y="47"/>
                    <a:pt x="45" y="47"/>
                    <a:pt x="45" y="47"/>
                  </a:cubicBezTo>
                  <a:cubicBezTo>
                    <a:pt x="43" y="47"/>
                    <a:pt x="43" y="47"/>
                    <a:pt x="42" y="46"/>
                  </a:cubicBezTo>
                  <a:cubicBezTo>
                    <a:pt x="42" y="46"/>
                    <a:pt x="42" y="46"/>
                    <a:pt x="42" y="46"/>
                  </a:cubicBezTo>
                  <a:cubicBezTo>
                    <a:pt x="43" y="46"/>
                    <a:pt x="43" y="46"/>
                    <a:pt x="43" y="46"/>
                  </a:cubicBezTo>
                  <a:cubicBezTo>
                    <a:pt x="43" y="45"/>
                    <a:pt x="43" y="45"/>
                    <a:pt x="43" y="45"/>
                  </a:cubicBezTo>
                  <a:cubicBezTo>
                    <a:pt x="43" y="44"/>
                    <a:pt x="42" y="43"/>
                    <a:pt x="41" y="41"/>
                  </a:cubicBezTo>
                  <a:cubicBezTo>
                    <a:pt x="41" y="41"/>
                    <a:pt x="41" y="41"/>
                    <a:pt x="41" y="41"/>
                  </a:cubicBezTo>
                  <a:cubicBezTo>
                    <a:pt x="41" y="40"/>
                    <a:pt x="41" y="40"/>
                    <a:pt x="41" y="40"/>
                  </a:cubicBezTo>
                  <a:cubicBezTo>
                    <a:pt x="42" y="41"/>
                    <a:pt x="42" y="41"/>
                    <a:pt x="42" y="41"/>
                  </a:cubicBezTo>
                  <a:cubicBezTo>
                    <a:pt x="43" y="43"/>
                    <a:pt x="43" y="43"/>
                    <a:pt x="43" y="44"/>
                  </a:cubicBezTo>
                  <a:cubicBezTo>
                    <a:pt x="44" y="46"/>
                    <a:pt x="44" y="46"/>
                    <a:pt x="44" y="46"/>
                  </a:cubicBezTo>
                  <a:cubicBezTo>
                    <a:pt x="45" y="47"/>
                    <a:pt x="45" y="47"/>
                    <a:pt x="45" y="47"/>
                  </a:cubicBezTo>
                  <a:cubicBezTo>
                    <a:pt x="46" y="48"/>
                    <a:pt x="46" y="48"/>
                    <a:pt x="46" y="48"/>
                  </a:cubicBezTo>
                  <a:cubicBezTo>
                    <a:pt x="46" y="49"/>
                    <a:pt x="46" y="49"/>
                    <a:pt x="46" y="50"/>
                  </a:cubicBezTo>
                  <a:close/>
                  <a:moveTo>
                    <a:pt x="55" y="51"/>
                  </a:moveTo>
                  <a:cubicBezTo>
                    <a:pt x="55" y="52"/>
                    <a:pt x="55" y="52"/>
                    <a:pt x="55" y="52"/>
                  </a:cubicBezTo>
                  <a:cubicBezTo>
                    <a:pt x="55" y="52"/>
                    <a:pt x="55" y="52"/>
                    <a:pt x="55" y="52"/>
                  </a:cubicBezTo>
                  <a:cubicBezTo>
                    <a:pt x="53" y="52"/>
                    <a:pt x="53" y="52"/>
                    <a:pt x="53" y="52"/>
                  </a:cubicBezTo>
                  <a:cubicBezTo>
                    <a:pt x="53" y="52"/>
                    <a:pt x="53" y="52"/>
                    <a:pt x="53" y="52"/>
                  </a:cubicBezTo>
                  <a:cubicBezTo>
                    <a:pt x="52" y="51"/>
                    <a:pt x="52" y="51"/>
                    <a:pt x="52" y="50"/>
                  </a:cubicBezTo>
                  <a:cubicBezTo>
                    <a:pt x="52" y="50"/>
                    <a:pt x="52" y="50"/>
                    <a:pt x="52" y="50"/>
                  </a:cubicBezTo>
                  <a:cubicBezTo>
                    <a:pt x="53" y="50"/>
                    <a:pt x="53" y="50"/>
                    <a:pt x="53" y="50"/>
                  </a:cubicBezTo>
                  <a:cubicBezTo>
                    <a:pt x="54" y="51"/>
                    <a:pt x="54" y="51"/>
                    <a:pt x="54" y="51"/>
                  </a:cubicBezTo>
                  <a:cubicBezTo>
                    <a:pt x="55" y="51"/>
                    <a:pt x="55" y="51"/>
                    <a:pt x="55" y="51"/>
                  </a:cubicBezTo>
                  <a:close/>
                  <a:moveTo>
                    <a:pt x="54" y="58"/>
                  </a:moveTo>
                  <a:cubicBezTo>
                    <a:pt x="53" y="58"/>
                    <a:pt x="53" y="58"/>
                    <a:pt x="53" y="58"/>
                  </a:cubicBezTo>
                  <a:cubicBezTo>
                    <a:pt x="53" y="57"/>
                    <a:pt x="53" y="57"/>
                    <a:pt x="53" y="57"/>
                  </a:cubicBezTo>
                  <a:cubicBezTo>
                    <a:pt x="55" y="56"/>
                    <a:pt x="56" y="55"/>
                    <a:pt x="56" y="55"/>
                  </a:cubicBezTo>
                  <a:cubicBezTo>
                    <a:pt x="56" y="55"/>
                    <a:pt x="56" y="55"/>
                    <a:pt x="56" y="55"/>
                  </a:cubicBezTo>
                  <a:cubicBezTo>
                    <a:pt x="57" y="54"/>
                    <a:pt x="57" y="54"/>
                    <a:pt x="57" y="54"/>
                  </a:cubicBezTo>
                  <a:cubicBezTo>
                    <a:pt x="57" y="54"/>
                    <a:pt x="57" y="54"/>
                    <a:pt x="57" y="54"/>
                  </a:cubicBezTo>
                  <a:cubicBezTo>
                    <a:pt x="57" y="53"/>
                    <a:pt x="57" y="53"/>
                    <a:pt x="57" y="53"/>
                  </a:cubicBezTo>
                  <a:cubicBezTo>
                    <a:pt x="56" y="53"/>
                    <a:pt x="56" y="53"/>
                    <a:pt x="56" y="53"/>
                  </a:cubicBezTo>
                  <a:cubicBezTo>
                    <a:pt x="56" y="52"/>
                    <a:pt x="56" y="52"/>
                    <a:pt x="56" y="52"/>
                  </a:cubicBezTo>
                  <a:cubicBezTo>
                    <a:pt x="56" y="52"/>
                    <a:pt x="56" y="52"/>
                    <a:pt x="56" y="52"/>
                  </a:cubicBezTo>
                  <a:cubicBezTo>
                    <a:pt x="58" y="51"/>
                    <a:pt x="58" y="51"/>
                    <a:pt x="58" y="51"/>
                  </a:cubicBezTo>
                  <a:cubicBezTo>
                    <a:pt x="57" y="52"/>
                    <a:pt x="57" y="52"/>
                    <a:pt x="57" y="52"/>
                  </a:cubicBezTo>
                  <a:cubicBezTo>
                    <a:pt x="58" y="54"/>
                    <a:pt x="58" y="54"/>
                    <a:pt x="58" y="54"/>
                  </a:cubicBezTo>
                  <a:cubicBezTo>
                    <a:pt x="56" y="56"/>
                    <a:pt x="56" y="56"/>
                    <a:pt x="56" y="56"/>
                  </a:cubicBezTo>
                  <a:cubicBezTo>
                    <a:pt x="55" y="57"/>
                    <a:pt x="55" y="56"/>
                    <a:pt x="54" y="58"/>
                  </a:cubicBezTo>
                  <a:close/>
                  <a:moveTo>
                    <a:pt x="67" y="55"/>
                  </a:moveTo>
                  <a:cubicBezTo>
                    <a:pt x="67" y="55"/>
                    <a:pt x="67" y="55"/>
                    <a:pt x="67" y="55"/>
                  </a:cubicBezTo>
                  <a:cubicBezTo>
                    <a:pt x="68" y="55"/>
                    <a:pt x="68" y="55"/>
                    <a:pt x="68" y="55"/>
                  </a:cubicBezTo>
                  <a:cubicBezTo>
                    <a:pt x="69" y="56"/>
                    <a:pt x="69" y="56"/>
                    <a:pt x="69" y="56"/>
                  </a:cubicBezTo>
                  <a:cubicBezTo>
                    <a:pt x="70" y="56"/>
                    <a:pt x="70" y="56"/>
                    <a:pt x="70" y="56"/>
                  </a:cubicBezTo>
                  <a:cubicBezTo>
                    <a:pt x="70" y="56"/>
                    <a:pt x="70" y="56"/>
                    <a:pt x="70" y="56"/>
                  </a:cubicBezTo>
                  <a:cubicBezTo>
                    <a:pt x="70" y="57"/>
                    <a:pt x="70" y="57"/>
                    <a:pt x="70" y="57"/>
                  </a:cubicBezTo>
                  <a:cubicBezTo>
                    <a:pt x="68" y="56"/>
                    <a:pt x="68" y="56"/>
                    <a:pt x="68" y="56"/>
                  </a:cubicBezTo>
                  <a:cubicBezTo>
                    <a:pt x="67" y="56"/>
                    <a:pt x="68" y="56"/>
                    <a:pt x="66" y="56"/>
                  </a:cubicBezTo>
                  <a:cubicBezTo>
                    <a:pt x="65" y="56"/>
                    <a:pt x="65" y="56"/>
                    <a:pt x="65" y="56"/>
                  </a:cubicBezTo>
                  <a:cubicBezTo>
                    <a:pt x="66" y="55"/>
                    <a:pt x="66" y="55"/>
                    <a:pt x="66" y="55"/>
                  </a:cubicBezTo>
                  <a:cubicBezTo>
                    <a:pt x="67" y="55"/>
                    <a:pt x="67" y="55"/>
                    <a:pt x="67" y="55"/>
                  </a:cubicBezTo>
                  <a:close/>
                  <a:moveTo>
                    <a:pt x="68" y="66"/>
                  </a:moveTo>
                  <a:cubicBezTo>
                    <a:pt x="67" y="67"/>
                    <a:pt x="67" y="67"/>
                    <a:pt x="67" y="67"/>
                  </a:cubicBezTo>
                  <a:cubicBezTo>
                    <a:pt x="66" y="66"/>
                    <a:pt x="66" y="66"/>
                    <a:pt x="66" y="66"/>
                  </a:cubicBezTo>
                  <a:cubicBezTo>
                    <a:pt x="67" y="65"/>
                    <a:pt x="67" y="65"/>
                    <a:pt x="67" y="65"/>
                  </a:cubicBezTo>
                  <a:cubicBezTo>
                    <a:pt x="68" y="66"/>
                    <a:pt x="68" y="66"/>
                    <a:pt x="68" y="66"/>
                  </a:cubicBezTo>
                  <a:close/>
                  <a:moveTo>
                    <a:pt x="67" y="70"/>
                  </a:moveTo>
                  <a:cubicBezTo>
                    <a:pt x="66" y="71"/>
                    <a:pt x="67" y="70"/>
                    <a:pt x="65" y="72"/>
                  </a:cubicBezTo>
                  <a:cubicBezTo>
                    <a:pt x="62" y="73"/>
                    <a:pt x="63" y="73"/>
                    <a:pt x="60" y="73"/>
                  </a:cubicBezTo>
                  <a:cubicBezTo>
                    <a:pt x="59" y="72"/>
                    <a:pt x="59" y="72"/>
                    <a:pt x="59" y="72"/>
                  </a:cubicBezTo>
                  <a:cubicBezTo>
                    <a:pt x="59" y="72"/>
                    <a:pt x="59" y="72"/>
                    <a:pt x="59" y="72"/>
                  </a:cubicBezTo>
                  <a:cubicBezTo>
                    <a:pt x="60" y="71"/>
                    <a:pt x="60" y="71"/>
                    <a:pt x="60" y="71"/>
                  </a:cubicBezTo>
                  <a:cubicBezTo>
                    <a:pt x="60" y="71"/>
                    <a:pt x="60" y="71"/>
                    <a:pt x="60" y="71"/>
                  </a:cubicBezTo>
                  <a:cubicBezTo>
                    <a:pt x="59" y="71"/>
                    <a:pt x="59" y="71"/>
                    <a:pt x="59" y="71"/>
                  </a:cubicBezTo>
                  <a:cubicBezTo>
                    <a:pt x="61" y="71"/>
                    <a:pt x="61" y="71"/>
                    <a:pt x="61" y="71"/>
                  </a:cubicBezTo>
                  <a:cubicBezTo>
                    <a:pt x="61" y="70"/>
                    <a:pt x="61" y="70"/>
                    <a:pt x="61" y="70"/>
                  </a:cubicBezTo>
                  <a:cubicBezTo>
                    <a:pt x="62" y="70"/>
                    <a:pt x="62" y="70"/>
                    <a:pt x="62" y="70"/>
                  </a:cubicBezTo>
                  <a:cubicBezTo>
                    <a:pt x="64" y="70"/>
                    <a:pt x="64" y="70"/>
                    <a:pt x="64" y="70"/>
                  </a:cubicBezTo>
                  <a:cubicBezTo>
                    <a:pt x="64" y="70"/>
                    <a:pt x="64" y="70"/>
                    <a:pt x="64" y="70"/>
                  </a:cubicBezTo>
                  <a:cubicBezTo>
                    <a:pt x="66" y="70"/>
                    <a:pt x="66" y="70"/>
                    <a:pt x="66" y="70"/>
                  </a:cubicBezTo>
                  <a:cubicBezTo>
                    <a:pt x="66" y="68"/>
                    <a:pt x="66" y="68"/>
                    <a:pt x="66" y="68"/>
                  </a:cubicBezTo>
                  <a:cubicBezTo>
                    <a:pt x="67" y="69"/>
                    <a:pt x="67" y="69"/>
                    <a:pt x="67" y="69"/>
                  </a:cubicBezTo>
                  <a:cubicBezTo>
                    <a:pt x="67" y="70"/>
                    <a:pt x="67" y="70"/>
                    <a:pt x="67" y="7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36">
              <a:extLst>
                <a:ext uri="{FF2B5EF4-FFF2-40B4-BE49-F238E27FC236}">
                  <a16:creationId xmlns:a16="http://schemas.microsoft.com/office/drawing/2014/main" id="{B94ED160-AADE-46E4-95B9-E456CC4869A7}"/>
                </a:ext>
              </a:extLst>
            </p:cNvPr>
            <p:cNvSpPr>
              <a:spLocks/>
            </p:cNvSpPr>
            <p:nvPr/>
          </p:nvSpPr>
          <p:spPr bwMode="auto">
            <a:xfrm>
              <a:off x="15843353" y="7653493"/>
              <a:ext cx="151975" cy="85486"/>
            </a:xfrm>
            <a:custGeom>
              <a:avLst/>
              <a:gdLst>
                <a:gd name="T0" fmla="*/ 32 w 37"/>
                <a:gd name="T1" fmla="*/ 7 h 21"/>
                <a:gd name="T2" fmla="*/ 32 w 37"/>
                <a:gd name="T3" fmla="*/ 9 h 21"/>
                <a:gd name="T4" fmla="*/ 32 w 37"/>
                <a:gd name="T5" fmla="*/ 10 h 21"/>
                <a:gd name="T6" fmla="*/ 33 w 37"/>
                <a:gd name="T7" fmla="*/ 11 h 21"/>
                <a:gd name="T8" fmla="*/ 36 w 37"/>
                <a:gd name="T9" fmla="*/ 11 h 21"/>
                <a:gd name="T10" fmla="*/ 36 w 37"/>
                <a:gd name="T11" fmla="*/ 11 h 21"/>
                <a:gd name="T12" fmla="*/ 37 w 37"/>
                <a:gd name="T13" fmla="*/ 13 h 21"/>
                <a:gd name="T14" fmla="*/ 36 w 37"/>
                <a:gd name="T15" fmla="*/ 16 h 21"/>
                <a:gd name="T16" fmla="*/ 36 w 37"/>
                <a:gd name="T17" fmla="*/ 16 h 21"/>
                <a:gd name="T18" fmla="*/ 37 w 37"/>
                <a:gd name="T19" fmla="*/ 17 h 21"/>
                <a:gd name="T20" fmla="*/ 37 w 37"/>
                <a:gd name="T21" fmla="*/ 18 h 21"/>
                <a:gd name="T22" fmla="*/ 37 w 37"/>
                <a:gd name="T23" fmla="*/ 18 h 21"/>
                <a:gd name="T24" fmla="*/ 36 w 37"/>
                <a:gd name="T25" fmla="*/ 19 h 21"/>
                <a:gd name="T26" fmla="*/ 33 w 37"/>
                <a:gd name="T27" fmla="*/ 19 h 21"/>
                <a:gd name="T28" fmla="*/ 31 w 37"/>
                <a:gd name="T29" fmla="*/ 19 h 21"/>
                <a:gd name="T30" fmla="*/ 30 w 37"/>
                <a:gd name="T31" fmla="*/ 18 h 21"/>
                <a:gd name="T32" fmla="*/ 30 w 37"/>
                <a:gd name="T33" fmla="*/ 18 h 21"/>
                <a:gd name="T34" fmla="*/ 28 w 37"/>
                <a:gd name="T35" fmla="*/ 19 h 21"/>
                <a:gd name="T36" fmla="*/ 18 w 37"/>
                <a:gd name="T37" fmla="*/ 18 h 21"/>
                <a:gd name="T38" fmla="*/ 16 w 37"/>
                <a:gd name="T39" fmla="*/ 19 h 21"/>
                <a:gd name="T40" fmla="*/ 15 w 37"/>
                <a:gd name="T41" fmla="*/ 20 h 21"/>
                <a:gd name="T42" fmla="*/ 11 w 37"/>
                <a:gd name="T43" fmla="*/ 21 h 21"/>
                <a:gd name="T44" fmla="*/ 10 w 37"/>
                <a:gd name="T45" fmla="*/ 20 h 21"/>
                <a:gd name="T46" fmla="*/ 9 w 37"/>
                <a:gd name="T47" fmla="*/ 20 h 21"/>
                <a:gd name="T48" fmla="*/ 10 w 37"/>
                <a:gd name="T49" fmla="*/ 20 h 21"/>
                <a:gd name="T50" fmla="*/ 9 w 37"/>
                <a:gd name="T51" fmla="*/ 19 h 21"/>
                <a:gd name="T52" fmla="*/ 6 w 37"/>
                <a:gd name="T53" fmla="*/ 19 h 21"/>
                <a:gd name="T54" fmla="*/ 4 w 37"/>
                <a:gd name="T55" fmla="*/ 19 h 21"/>
                <a:gd name="T56" fmla="*/ 1 w 37"/>
                <a:gd name="T57" fmla="*/ 17 h 21"/>
                <a:gd name="T58" fmla="*/ 1 w 37"/>
                <a:gd name="T59" fmla="*/ 16 h 21"/>
                <a:gd name="T60" fmla="*/ 1 w 37"/>
                <a:gd name="T61" fmla="*/ 16 h 21"/>
                <a:gd name="T62" fmla="*/ 0 w 37"/>
                <a:gd name="T63" fmla="*/ 15 h 21"/>
                <a:gd name="T64" fmla="*/ 0 w 37"/>
                <a:gd name="T65" fmla="*/ 15 h 21"/>
                <a:gd name="T66" fmla="*/ 0 w 37"/>
                <a:gd name="T67" fmla="*/ 14 h 21"/>
                <a:gd name="T68" fmla="*/ 1 w 37"/>
                <a:gd name="T69" fmla="*/ 13 h 21"/>
                <a:gd name="T70" fmla="*/ 2 w 37"/>
                <a:gd name="T71" fmla="*/ 11 h 21"/>
                <a:gd name="T72" fmla="*/ 4 w 37"/>
                <a:gd name="T73" fmla="*/ 9 h 21"/>
                <a:gd name="T74" fmla="*/ 4 w 37"/>
                <a:gd name="T75" fmla="*/ 8 h 21"/>
                <a:gd name="T76" fmla="*/ 9 w 37"/>
                <a:gd name="T77" fmla="*/ 3 h 21"/>
                <a:gd name="T78" fmla="*/ 11 w 37"/>
                <a:gd name="T79" fmla="*/ 2 h 21"/>
                <a:gd name="T80" fmla="*/ 12 w 37"/>
                <a:gd name="T81" fmla="*/ 1 h 21"/>
                <a:gd name="T82" fmla="*/ 13 w 37"/>
                <a:gd name="T83" fmla="*/ 0 h 21"/>
                <a:gd name="T84" fmla="*/ 14 w 37"/>
                <a:gd name="T85" fmla="*/ 0 h 21"/>
                <a:gd name="T86" fmla="*/ 18 w 37"/>
                <a:gd name="T87" fmla="*/ 1 h 21"/>
                <a:gd name="T88" fmla="*/ 18 w 37"/>
                <a:gd name="T89" fmla="*/ 1 h 21"/>
                <a:gd name="T90" fmla="*/ 18 w 37"/>
                <a:gd name="T91" fmla="*/ 3 h 21"/>
                <a:gd name="T92" fmla="*/ 18 w 37"/>
                <a:gd name="T93" fmla="*/ 3 h 21"/>
                <a:gd name="T94" fmla="*/ 18 w 37"/>
                <a:gd name="T95" fmla="*/ 3 h 21"/>
                <a:gd name="T96" fmla="*/ 24 w 37"/>
                <a:gd name="T97" fmla="*/ 4 h 21"/>
                <a:gd name="T98" fmla="*/ 25 w 37"/>
                <a:gd name="T99" fmla="*/ 5 h 21"/>
                <a:gd name="T100" fmla="*/ 26 w 37"/>
                <a:gd name="T101" fmla="*/ 5 h 21"/>
                <a:gd name="T102" fmla="*/ 28 w 37"/>
                <a:gd name="T103" fmla="*/ 3 h 21"/>
                <a:gd name="T104" fmla="*/ 28 w 37"/>
                <a:gd name="T105" fmla="*/ 3 h 21"/>
                <a:gd name="T106" fmla="*/ 29 w 37"/>
                <a:gd name="T107" fmla="*/ 4 h 21"/>
                <a:gd name="T108" fmla="*/ 32 w 37"/>
                <a:gd name="T109" fmla="*/ 5 h 21"/>
                <a:gd name="T110" fmla="*/ 32 w 37"/>
                <a:gd name="T111" fmla="*/ 5 h 21"/>
                <a:gd name="T112" fmla="*/ 32 w 37"/>
                <a:gd name="T113"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 h="21">
                  <a:moveTo>
                    <a:pt x="32" y="7"/>
                  </a:moveTo>
                  <a:cubicBezTo>
                    <a:pt x="32" y="7"/>
                    <a:pt x="32" y="8"/>
                    <a:pt x="32" y="9"/>
                  </a:cubicBezTo>
                  <a:cubicBezTo>
                    <a:pt x="32" y="10"/>
                    <a:pt x="32" y="10"/>
                    <a:pt x="32" y="10"/>
                  </a:cubicBezTo>
                  <a:cubicBezTo>
                    <a:pt x="33" y="11"/>
                    <a:pt x="32" y="10"/>
                    <a:pt x="33" y="11"/>
                  </a:cubicBezTo>
                  <a:cubicBezTo>
                    <a:pt x="35" y="11"/>
                    <a:pt x="34" y="11"/>
                    <a:pt x="36" y="11"/>
                  </a:cubicBezTo>
                  <a:cubicBezTo>
                    <a:pt x="36" y="11"/>
                    <a:pt x="36" y="11"/>
                    <a:pt x="36" y="11"/>
                  </a:cubicBezTo>
                  <a:cubicBezTo>
                    <a:pt x="37" y="12"/>
                    <a:pt x="37" y="12"/>
                    <a:pt x="37" y="13"/>
                  </a:cubicBezTo>
                  <a:cubicBezTo>
                    <a:pt x="37" y="14"/>
                    <a:pt x="37" y="14"/>
                    <a:pt x="36" y="16"/>
                  </a:cubicBezTo>
                  <a:cubicBezTo>
                    <a:pt x="36" y="16"/>
                    <a:pt x="36" y="16"/>
                    <a:pt x="36" y="16"/>
                  </a:cubicBezTo>
                  <a:cubicBezTo>
                    <a:pt x="37" y="16"/>
                    <a:pt x="37" y="16"/>
                    <a:pt x="37" y="17"/>
                  </a:cubicBezTo>
                  <a:cubicBezTo>
                    <a:pt x="37" y="18"/>
                    <a:pt x="37" y="18"/>
                    <a:pt x="37" y="18"/>
                  </a:cubicBezTo>
                  <a:cubicBezTo>
                    <a:pt x="37" y="18"/>
                    <a:pt x="37" y="18"/>
                    <a:pt x="37" y="18"/>
                  </a:cubicBezTo>
                  <a:cubicBezTo>
                    <a:pt x="36" y="19"/>
                    <a:pt x="36" y="19"/>
                    <a:pt x="36" y="19"/>
                  </a:cubicBezTo>
                  <a:cubicBezTo>
                    <a:pt x="35" y="18"/>
                    <a:pt x="35" y="18"/>
                    <a:pt x="33" y="19"/>
                  </a:cubicBezTo>
                  <a:cubicBezTo>
                    <a:pt x="31" y="19"/>
                    <a:pt x="31" y="19"/>
                    <a:pt x="31" y="19"/>
                  </a:cubicBezTo>
                  <a:cubicBezTo>
                    <a:pt x="30" y="18"/>
                    <a:pt x="30" y="18"/>
                    <a:pt x="30" y="18"/>
                  </a:cubicBezTo>
                  <a:cubicBezTo>
                    <a:pt x="30" y="18"/>
                    <a:pt x="30" y="18"/>
                    <a:pt x="30" y="18"/>
                  </a:cubicBezTo>
                  <a:cubicBezTo>
                    <a:pt x="28" y="19"/>
                    <a:pt x="28" y="19"/>
                    <a:pt x="28" y="19"/>
                  </a:cubicBezTo>
                  <a:cubicBezTo>
                    <a:pt x="22" y="19"/>
                    <a:pt x="24" y="21"/>
                    <a:pt x="18" y="18"/>
                  </a:cubicBezTo>
                  <a:cubicBezTo>
                    <a:pt x="17" y="18"/>
                    <a:pt x="17" y="19"/>
                    <a:pt x="16" y="19"/>
                  </a:cubicBezTo>
                  <a:cubicBezTo>
                    <a:pt x="15" y="20"/>
                    <a:pt x="15" y="20"/>
                    <a:pt x="15" y="20"/>
                  </a:cubicBezTo>
                  <a:cubicBezTo>
                    <a:pt x="13" y="20"/>
                    <a:pt x="14" y="20"/>
                    <a:pt x="11" y="21"/>
                  </a:cubicBezTo>
                  <a:cubicBezTo>
                    <a:pt x="11" y="20"/>
                    <a:pt x="11" y="20"/>
                    <a:pt x="10" y="20"/>
                  </a:cubicBezTo>
                  <a:cubicBezTo>
                    <a:pt x="9" y="20"/>
                    <a:pt x="9" y="20"/>
                    <a:pt x="9" y="20"/>
                  </a:cubicBezTo>
                  <a:cubicBezTo>
                    <a:pt x="10" y="20"/>
                    <a:pt x="10" y="20"/>
                    <a:pt x="10" y="20"/>
                  </a:cubicBezTo>
                  <a:cubicBezTo>
                    <a:pt x="9" y="20"/>
                    <a:pt x="9" y="20"/>
                    <a:pt x="9" y="19"/>
                  </a:cubicBezTo>
                  <a:cubicBezTo>
                    <a:pt x="8" y="19"/>
                    <a:pt x="8" y="19"/>
                    <a:pt x="6" y="19"/>
                  </a:cubicBezTo>
                  <a:cubicBezTo>
                    <a:pt x="4" y="19"/>
                    <a:pt x="4" y="19"/>
                    <a:pt x="4" y="19"/>
                  </a:cubicBezTo>
                  <a:cubicBezTo>
                    <a:pt x="1" y="18"/>
                    <a:pt x="4" y="19"/>
                    <a:pt x="1" y="17"/>
                  </a:cubicBezTo>
                  <a:cubicBezTo>
                    <a:pt x="1" y="16"/>
                    <a:pt x="1" y="16"/>
                    <a:pt x="1" y="16"/>
                  </a:cubicBezTo>
                  <a:cubicBezTo>
                    <a:pt x="1" y="16"/>
                    <a:pt x="1" y="16"/>
                    <a:pt x="1" y="16"/>
                  </a:cubicBezTo>
                  <a:cubicBezTo>
                    <a:pt x="0" y="15"/>
                    <a:pt x="0" y="15"/>
                    <a:pt x="0" y="15"/>
                  </a:cubicBezTo>
                  <a:cubicBezTo>
                    <a:pt x="0" y="15"/>
                    <a:pt x="0" y="15"/>
                    <a:pt x="0" y="15"/>
                  </a:cubicBezTo>
                  <a:cubicBezTo>
                    <a:pt x="0" y="14"/>
                    <a:pt x="0" y="14"/>
                    <a:pt x="0" y="14"/>
                  </a:cubicBezTo>
                  <a:cubicBezTo>
                    <a:pt x="1" y="13"/>
                    <a:pt x="1" y="13"/>
                    <a:pt x="1" y="13"/>
                  </a:cubicBezTo>
                  <a:cubicBezTo>
                    <a:pt x="2" y="13"/>
                    <a:pt x="2" y="11"/>
                    <a:pt x="2" y="11"/>
                  </a:cubicBezTo>
                  <a:cubicBezTo>
                    <a:pt x="3" y="10"/>
                    <a:pt x="3" y="10"/>
                    <a:pt x="4" y="9"/>
                  </a:cubicBezTo>
                  <a:cubicBezTo>
                    <a:pt x="4" y="8"/>
                    <a:pt x="4" y="8"/>
                    <a:pt x="4" y="8"/>
                  </a:cubicBezTo>
                  <a:cubicBezTo>
                    <a:pt x="5" y="7"/>
                    <a:pt x="8" y="3"/>
                    <a:pt x="9" y="3"/>
                  </a:cubicBezTo>
                  <a:cubicBezTo>
                    <a:pt x="10" y="2"/>
                    <a:pt x="10" y="2"/>
                    <a:pt x="11" y="2"/>
                  </a:cubicBezTo>
                  <a:cubicBezTo>
                    <a:pt x="12" y="1"/>
                    <a:pt x="12" y="1"/>
                    <a:pt x="12" y="1"/>
                  </a:cubicBezTo>
                  <a:cubicBezTo>
                    <a:pt x="13" y="0"/>
                    <a:pt x="13" y="0"/>
                    <a:pt x="13" y="0"/>
                  </a:cubicBezTo>
                  <a:cubicBezTo>
                    <a:pt x="14" y="0"/>
                    <a:pt x="14" y="0"/>
                    <a:pt x="14" y="0"/>
                  </a:cubicBezTo>
                  <a:cubicBezTo>
                    <a:pt x="15" y="0"/>
                    <a:pt x="15" y="0"/>
                    <a:pt x="18" y="1"/>
                  </a:cubicBezTo>
                  <a:cubicBezTo>
                    <a:pt x="18" y="1"/>
                    <a:pt x="18" y="1"/>
                    <a:pt x="18" y="1"/>
                  </a:cubicBezTo>
                  <a:cubicBezTo>
                    <a:pt x="18" y="2"/>
                    <a:pt x="18" y="2"/>
                    <a:pt x="18" y="3"/>
                  </a:cubicBezTo>
                  <a:cubicBezTo>
                    <a:pt x="18" y="3"/>
                    <a:pt x="18" y="3"/>
                    <a:pt x="18" y="3"/>
                  </a:cubicBezTo>
                  <a:cubicBezTo>
                    <a:pt x="18" y="3"/>
                    <a:pt x="18" y="3"/>
                    <a:pt x="18" y="3"/>
                  </a:cubicBezTo>
                  <a:cubicBezTo>
                    <a:pt x="22" y="4"/>
                    <a:pt x="20" y="3"/>
                    <a:pt x="24" y="4"/>
                  </a:cubicBezTo>
                  <a:cubicBezTo>
                    <a:pt x="25" y="4"/>
                    <a:pt x="25" y="4"/>
                    <a:pt x="25" y="5"/>
                  </a:cubicBezTo>
                  <a:cubicBezTo>
                    <a:pt x="26" y="5"/>
                    <a:pt x="26" y="5"/>
                    <a:pt x="26" y="5"/>
                  </a:cubicBezTo>
                  <a:cubicBezTo>
                    <a:pt x="27" y="4"/>
                    <a:pt x="27" y="4"/>
                    <a:pt x="28" y="3"/>
                  </a:cubicBezTo>
                  <a:cubicBezTo>
                    <a:pt x="28" y="3"/>
                    <a:pt x="28" y="3"/>
                    <a:pt x="28" y="3"/>
                  </a:cubicBezTo>
                  <a:cubicBezTo>
                    <a:pt x="29" y="3"/>
                    <a:pt x="28" y="3"/>
                    <a:pt x="29" y="4"/>
                  </a:cubicBezTo>
                  <a:cubicBezTo>
                    <a:pt x="31" y="5"/>
                    <a:pt x="30" y="4"/>
                    <a:pt x="32" y="5"/>
                  </a:cubicBezTo>
                  <a:cubicBezTo>
                    <a:pt x="32" y="5"/>
                    <a:pt x="32" y="5"/>
                    <a:pt x="32" y="5"/>
                  </a:cubicBezTo>
                  <a:cubicBezTo>
                    <a:pt x="32" y="6"/>
                    <a:pt x="32" y="7"/>
                    <a:pt x="32"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37">
              <a:extLst>
                <a:ext uri="{FF2B5EF4-FFF2-40B4-BE49-F238E27FC236}">
                  <a16:creationId xmlns:a16="http://schemas.microsoft.com/office/drawing/2014/main" id="{0795AC91-5688-4211-B877-EE348395119C}"/>
                </a:ext>
              </a:extLst>
            </p:cNvPr>
            <p:cNvSpPr>
              <a:spLocks/>
            </p:cNvSpPr>
            <p:nvPr/>
          </p:nvSpPr>
          <p:spPr bwMode="auto">
            <a:xfrm>
              <a:off x="11849269" y="12051261"/>
              <a:ext cx="9498" cy="4751"/>
            </a:xfrm>
            <a:custGeom>
              <a:avLst/>
              <a:gdLst>
                <a:gd name="T0" fmla="*/ 1 w 2"/>
                <a:gd name="T1" fmla="*/ 1 h 1"/>
                <a:gd name="T2" fmla="*/ 1 w 2"/>
                <a:gd name="T3" fmla="*/ 1 h 1"/>
                <a:gd name="T4" fmla="*/ 1 w 2"/>
                <a:gd name="T5" fmla="*/ 1 h 1"/>
                <a:gd name="T6" fmla="*/ 0 w 2"/>
                <a:gd name="T7" fmla="*/ 1 h 1"/>
                <a:gd name="T8" fmla="*/ 0 w 2"/>
                <a:gd name="T9" fmla="*/ 1 h 1"/>
                <a:gd name="T10" fmla="*/ 0 w 2"/>
                <a:gd name="T11" fmla="*/ 1 h 1"/>
                <a:gd name="T12" fmla="*/ 0 w 2"/>
                <a:gd name="T13" fmla="*/ 0 h 1"/>
                <a:gd name="T14" fmla="*/ 0 w 2"/>
                <a:gd name="T15" fmla="*/ 0 h 1"/>
                <a:gd name="T16" fmla="*/ 1 w 2"/>
                <a:gd name="T17" fmla="*/ 0 h 1"/>
                <a:gd name="T18" fmla="*/ 1 w 2"/>
                <a:gd name="T19" fmla="*/ 0 h 1"/>
                <a:gd name="T20" fmla="*/ 2 w 2"/>
                <a:gd name="T21" fmla="*/ 0 h 1"/>
                <a:gd name="T22" fmla="*/ 2 w 2"/>
                <a:gd name="T23" fmla="*/ 0 h 1"/>
                <a:gd name="T24" fmla="*/ 1 w 2"/>
                <a:gd name="T2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1">
                  <a:moveTo>
                    <a:pt x="1" y="1"/>
                  </a:move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0"/>
                  </a:cubicBezTo>
                  <a:cubicBezTo>
                    <a:pt x="1" y="0"/>
                    <a:pt x="1" y="0"/>
                    <a:pt x="1" y="0"/>
                  </a:cubicBezTo>
                  <a:cubicBezTo>
                    <a:pt x="2" y="0"/>
                    <a:pt x="2" y="0"/>
                    <a:pt x="2" y="0"/>
                  </a:cubicBezTo>
                  <a:cubicBezTo>
                    <a:pt x="2" y="0"/>
                    <a:pt x="2" y="0"/>
                    <a:pt x="2" y="0"/>
                  </a:cubicBezTo>
                  <a:cubicBezTo>
                    <a:pt x="2" y="1"/>
                    <a:pt x="2"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38">
              <a:extLst>
                <a:ext uri="{FF2B5EF4-FFF2-40B4-BE49-F238E27FC236}">
                  <a16:creationId xmlns:a16="http://schemas.microsoft.com/office/drawing/2014/main" id="{AE802866-EF78-4A07-8AE3-CC7113259E7C}"/>
                </a:ext>
              </a:extLst>
            </p:cNvPr>
            <p:cNvSpPr>
              <a:spLocks/>
            </p:cNvSpPr>
            <p:nvPr/>
          </p:nvSpPr>
          <p:spPr bwMode="auto">
            <a:xfrm>
              <a:off x="12628139" y="9861876"/>
              <a:ext cx="436927" cy="460675"/>
            </a:xfrm>
            <a:custGeom>
              <a:avLst/>
              <a:gdLst>
                <a:gd name="T0" fmla="*/ 59 w 105"/>
                <a:gd name="T1" fmla="*/ 2 h 110"/>
                <a:gd name="T2" fmla="*/ 65 w 105"/>
                <a:gd name="T3" fmla="*/ 11 h 110"/>
                <a:gd name="T4" fmla="*/ 67 w 105"/>
                <a:gd name="T5" fmla="*/ 14 h 110"/>
                <a:gd name="T6" fmla="*/ 67 w 105"/>
                <a:gd name="T7" fmla="*/ 16 h 110"/>
                <a:gd name="T8" fmla="*/ 80 w 105"/>
                <a:gd name="T9" fmla="*/ 27 h 110"/>
                <a:gd name="T10" fmla="*/ 81 w 105"/>
                <a:gd name="T11" fmla="*/ 28 h 110"/>
                <a:gd name="T12" fmla="*/ 86 w 105"/>
                <a:gd name="T13" fmla="*/ 32 h 110"/>
                <a:gd name="T14" fmla="*/ 87 w 105"/>
                <a:gd name="T15" fmla="*/ 33 h 110"/>
                <a:gd name="T16" fmla="*/ 86 w 105"/>
                <a:gd name="T17" fmla="*/ 39 h 110"/>
                <a:gd name="T18" fmla="*/ 90 w 105"/>
                <a:gd name="T19" fmla="*/ 45 h 110"/>
                <a:gd name="T20" fmla="*/ 101 w 105"/>
                <a:gd name="T21" fmla="*/ 48 h 110"/>
                <a:gd name="T22" fmla="*/ 101 w 105"/>
                <a:gd name="T23" fmla="*/ 50 h 110"/>
                <a:gd name="T24" fmla="*/ 102 w 105"/>
                <a:gd name="T25" fmla="*/ 51 h 110"/>
                <a:gd name="T26" fmla="*/ 102 w 105"/>
                <a:gd name="T27" fmla="*/ 51 h 110"/>
                <a:gd name="T28" fmla="*/ 105 w 105"/>
                <a:gd name="T29" fmla="*/ 53 h 110"/>
                <a:gd name="T30" fmla="*/ 101 w 105"/>
                <a:gd name="T31" fmla="*/ 54 h 110"/>
                <a:gd name="T32" fmla="*/ 99 w 105"/>
                <a:gd name="T33" fmla="*/ 56 h 110"/>
                <a:gd name="T34" fmla="*/ 89 w 105"/>
                <a:gd name="T35" fmla="*/ 62 h 110"/>
                <a:gd name="T36" fmla="*/ 89 w 105"/>
                <a:gd name="T37" fmla="*/ 63 h 110"/>
                <a:gd name="T38" fmla="*/ 87 w 105"/>
                <a:gd name="T39" fmla="*/ 64 h 110"/>
                <a:gd name="T40" fmla="*/ 87 w 105"/>
                <a:gd name="T41" fmla="*/ 65 h 110"/>
                <a:gd name="T42" fmla="*/ 85 w 105"/>
                <a:gd name="T43" fmla="*/ 66 h 110"/>
                <a:gd name="T44" fmla="*/ 84 w 105"/>
                <a:gd name="T45" fmla="*/ 67 h 110"/>
                <a:gd name="T46" fmla="*/ 82 w 105"/>
                <a:gd name="T47" fmla="*/ 68 h 110"/>
                <a:gd name="T48" fmla="*/ 80 w 105"/>
                <a:gd name="T49" fmla="*/ 69 h 110"/>
                <a:gd name="T50" fmla="*/ 77 w 105"/>
                <a:gd name="T51" fmla="*/ 78 h 110"/>
                <a:gd name="T52" fmla="*/ 72 w 105"/>
                <a:gd name="T53" fmla="*/ 82 h 110"/>
                <a:gd name="T54" fmla="*/ 66 w 105"/>
                <a:gd name="T55" fmla="*/ 84 h 110"/>
                <a:gd name="T56" fmla="*/ 61 w 105"/>
                <a:gd name="T57" fmla="*/ 96 h 110"/>
                <a:gd name="T58" fmla="*/ 55 w 105"/>
                <a:gd name="T59" fmla="*/ 97 h 110"/>
                <a:gd name="T60" fmla="*/ 47 w 105"/>
                <a:gd name="T61" fmla="*/ 95 h 110"/>
                <a:gd name="T62" fmla="*/ 44 w 105"/>
                <a:gd name="T63" fmla="*/ 94 h 110"/>
                <a:gd name="T64" fmla="*/ 34 w 105"/>
                <a:gd name="T65" fmla="*/ 91 h 110"/>
                <a:gd name="T66" fmla="*/ 32 w 105"/>
                <a:gd name="T67" fmla="*/ 93 h 110"/>
                <a:gd name="T68" fmla="*/ 25 w 105"/>
                <a:gd name="T69" fmla="*/ 104 h 110"/>
                <a:gd name="T70" fmla="*/ 23 w 105"/>
                <a:gd name="T71" fmla="*/ 107 h 110"/>
                <a:gd name="T72" fmla="*/ 20 w 105"/>
                <a:gd name="T73" fmla="*/ 108 h 110"/>
                <a:gd name="T74" fmla="*/ 19 w 105"/>
                <a:gd name="T75" fmla="*/ 110 h 110"/>
                <a:gd name="T76" fmla="*/ 16 w 105"/>
                <a:gd name="T77" fmla="*/ 110 h 110"/>
                <a:gd name="T78" fmla="*/ 10 w 105"/>
                <a:gd name="T79" fmla="*/ 109 h 110"/>
                <a:gd name="T80" fmla="*/ 8 w 105"/>
                <a:gd name="T81" fmla="*/ 110 h 110"/>
                <a:gd name="T82" fmla="*/ 7 w 105"/>
                <a:gd name="T83" fmla="*/ 105 h 110"/>
                <a:gd name="T84" fmla="*/ 9 w 105"/>
                <a:gd name="T85" fmla="*/ 101 h 110"/>
                <a:gd name="T86" fmla="*/ 4 w 105"/>
                <a:gd name="T87" fmla="*/ 87 h 110"/>
                <a:gd name="T88" fmla="*/ 0 w 105"/>
                <a:gd name="T89" fmla="*/ 50 h 110"/>
                <a:gd name="T90" fmla="*/ 11 w 105"/>
                <a:gd name="T91" fmla="*/ 7 h 110"/>
                <a:gd name="T92" fmla="*/ 37 w 105"/>
                <a:gd name="T93" fmla="*/ 3 h 110"/>
                <a:gd name="T94" fmla="*/ 40 w 105"/>
                <a:gd name="T95" fmla="*/ 8 h 110"/>
                <a:gd name="T96" fmla="*/ 42 w 105"/>
                <a:gd name="T97" fmla="*/ 8 h 110"/>
                <a:gd name="T98" fmla="*/ 50 w 105"/>
                <a:gd name="T99" fmla="*/ 3 h 110"/>
                <a:gd name="T100" fmla="*/ 54 w 105"/>
                <a:gd name="T101" fmla="*/ 1 h 110"/>
                <a:gd name="T102" fmla="*/ 59 w 105"/>
                <a:gd name="T103" fmla="*/ 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110">
                  <a:moveTo>
                    <a:pt x="59" y="1"/>
                  </a:moveTo>
                  <a:cubicBezTo>
                    <a:pt x="59" y="1"/>
                    <a:pt x="59" y="1"/>
                    <a:pt x="59" y="2"/>
                  </a:cubicBezTo>
                  <a:cubicBezTo>
                    <a:pt x="59" y="3"/>
                    <a:pt x="60" y="4"/>
                    <a:pt x="61" y="5"/>
                  </a:cubicBezTo>
                  <a:cubicBezTo>
                    <a:pt x="62" y="8"/>
                    <a:pt x="61" y="6"/>
                    <a:pt x="65" y="11"/>
                  </a:cubicBezTo>
                  <a:cubicBezTo>
                    <a:pt x="65" y="12"/>
                    <a:pt x="65" y="11"/>
                    <a:pt x="65" y="12"/>
                  </a:cubicBezTo>
                  <a:cubicBezTo>
                    <a:pt x="67" y="14"/>
                    <a:pt x="67" y="14"/>
                    <a:pt x="67" y="14"/>
                  </a:cubicBezTo>
                  <a:cubicBezTo>
                    <a:pt x="67" y="15"/>
                    <a:pt x="67" y="15"/>
                    <a:pt x="67" y="15"/>
                  </a:cubicBezTo>
                  <a:cubicBezTo>
                    <a:pt x="67" y="16"/>
                    <a:pt x="67" y="16"/>
                    <a:pt x="67" y="16"/>
                  </a:cubicBezTo>
                  <a:cubicBezTo>
                    <a:pt x="69" y="20"/>
                    <a:pt x="68" y="19"/>
                    <a:pt x="69" y="21"/>
                  </a:cubicBezTo>
                  <a:cubicBezTo>
                    <a:pt x="73" y="23"/>
                    <a:pt x="71" y="24"/>
                    <a:pt x="80" y="27"/>
                  </a:cubicBezTo>
                  <a:cubicBezTo>
                    <a:pt x="81" y="28"/>
                    <a:pt x="81" y="28"/>
                    <a:pt x="81" y="28"/>
                  </a:cubicBezTo>
                  <a:cubicBezTo>
                    <a:pt x="81" y="28"/>
                    <a:pt x="81" y="28"/>
                    <a:pt x="81" y="28"/>
                  </a:cubicBezTo>
                  <a:cubicBezTo>
                    <a:pt x="82" y="30"/>
                    <a:pt x="82" y="31"/>
                    <a:pt x="82" y="32"/>
                  </a:cubicBezTo>
                  <a:cubicBezTo>
                    <a:pt x="84" y="32"/>
                    <a:pt x="84" y="32"/>
                    <a:pt x="86" y="32"/>
                  </a:cubicBezTo>
                  <a:cubicBezTo>
                    <a:pt x="86" y="33"/>
                    <a:pt x="86" y="33"/>
                    <a:pt x="86" y="33"/>
                  </a:cubicBezTo>
                  <a:cubicBezTo>
                    <a:pt x="87" y="33"/>
                    <a:pt x="87" y="33"/>
                    <a:pt x="87" y="33"/>
                  </a:cubicBezTo>
                  <a:cubicBezTo>
                    <a:pt x="86" y="34"/>
                    <a:pt x="86" y="35"/>
                    <a:pt x="87" y="36"/>
                  </a:cubicBezTo>
                  <a:cubicBezTo>
                    <a:pt x="86" y="37"/>
                    <a:pt x="86" y="38"/>
                    <a:pt x="86" y="39"/>
                  </a:cubicBezTo>
                  <a:cubicBezTo>
                    <a:pt x="86" y="40"/>
                    <a:pt x="86" y="40"/>
                    <a:pt x="86" y="40"/>
                  </a:cubicBezTo>
                  <a:cubicBezTo>
                    <a:pt x="92" y="45"/>
                    <a:pt x="87" y="41"/>
                    <a:pt x="90" y="45"/>
                  </a:cubicBezTo>
                  <a:cubicBezTo>
                    <a:pt x="90" y="45"/>
                    <a:pt x="90" y="45"/>
                    <a:pt x="90" y="45"/>
                  </a:cubicBezTo>
                  <a:cubicBezTo>
                    <a:pt x="95" y="46"/>
                    <a:pt x="100" y="47"/>
                    <a:pt x="101" y="48"/>
                  </a:cubicBezTo>
                  <a:cubicBezTo>
                    <a:pt x="102" y="48"/>
                    <a:pt x="102" y="48"/>
                    <a:pt x="102" y="48"/>
                  </a:cubicBezTo>
                  <a:cubicBezTo>
                    <a:pt x="101" y="50"/>
                    <a:pt x="101" y="50"/>
                    <a:pt x="101" y="50"/>
                  </a:cubicBezTo>
                  <a:cubicBezTo>
                    <a:pt x="101" y="50"/>
                    <a:pt x="101" y="50"/>
                    <a:pt x="101" y="50"/>
                  </a:cubicBezTo>
                  <a:cubicBezTo>
                    <a:pt x="102" y="51"/>
                    <a:pt x="102" y="51"/>
                    <a:pt x="102" y="51"/>
                  </a:cubicBezTo>
                  <a:cubicBezTo>
                    <a:pt x="102" y="51"/>
                    <a:pt x="102" y="51"/>
                    <a:pt x="102" y="51"/>
                  </a:cubicBezTo>
                  <a:cubicBezTo>
                    <a:pt x="102" y="51"/>
                    <a:pt x="102" y="51"/>
                    <a:pt x="102" y="51"/>
                  </a:cubicBezTo>
                  <a:cubicBezTo>
                    <a:pt x="104" y="51"/>
                    <a:pt x="104" y="51"/>
                    <a:pt x="104" y="51"/>
                  </a:cubicBezTo>
                  <a:cubicBezTo>
                    <a:pt x="105" y="53"/>
                    <a:pt x="105" y="52"/>
                    <a:pt x="105" y="53"/>
                  </a:cubicBezTo>
                  <a:cubicBezTo>
                    <a:pt x="103" y="53"/>
                    <a:pt x="103" y="53"/>
                    <a:pt x="103" y="53"/>
                  </a:cubicBezTo>
                  <a:cubicBezTo>
                    <a:pt x="101" y="54"/>
                    <a:pt x="101" y="54"/>
                    <a:pt x="101" y="54"/>
                  </a:cubicBezTo>
                  <a:cubicBezTo>
                    <a:pt x="101" y="55"/>
                    <a:pt x="101" y="55"/>
                    <a:pt x="101" y="55"/>
                  </a:cubicBezTo>
                  <a:cubicBezTo>
                    <a:pt x="99" y="56"/>
                    <a:pt x="99" y="56"/>
                    <a:pt x="99" y="56"/>
                  </a:cubicBezTo>
                  <a:cubicBezTo>
                    <a:pt x="97" y="57"/>
                    <a:pt x="97" y="57"/>
                    <a:pt x="94" y="58"/>
                  </a:cubicBezTo>
                  <a:cubicBezTo>
                    <a:pt x="92" y="59"/>
                    <a:pt x="92" y="59"/>
                    <a:pt x="89" y="62"/>
                  </a:cubicBezTo>
                  <a:cubicBezTo>
                    <a:pt x="89" y="63"/>
                    <a:pt x="89" y="63"/>
                    <a:pt x="89" y="63"/>
                  </a:cubicBezTo>
                  <a:cubicBezTo>
                    <a:pt x="89" y="63"/>
                    <a:pt x="89" y="63"/>
                    <a:pt x="89" y="63"/>
                  </a:cubicBezTo>
                  <a:cubicBezTo>
                    <a:pt x="88" y="64"/>
                    <a:pt x="88" y="64"/>
                    <a:pt x="88" y="64"/>
                  </a:cubicBezTo>
                  <a:cubicBezTo>
                    <a:pt x="87" y="64"/>
                    <a:pt x="87" y="64"/>
                    <a:pt x="87" y="64"/>
                  </a:cubicBezTo>
                  <a:cubicBezTo>
                    <a:pt x="87" y="65"/>
                    <a:pt x="87" y="65"/>
                    <a:pt x="87" y="65"/>
                  </a:cubicBezTo>
                  <a:cubicBezTo>
                    <a:pt x="87" y="65"/>
                    <a:pt x="87" y="65"/>
                    <a:pt x="87" y="65"/>
                  </a:cubicBezTo>
                  <a:cubicBezTo>
                    <a:pt x="86" y="65"/>
                    <a:pt x="86" y="65"/>
                    <a:pt x="86" y="65"/>
                  </a:cubicBezTo>
                  <a:cubicBezTo>
                    <a:pt x="85" y="66"/>
                    <a:pt x="85" y="66"/>
                    <a:pt x="85" y="66"/>
                  </a:cubicBezTo>
                  <a:cubicBezTo>
                    <a:pt x="85" y="67"/>
                    <a:pt x="85" y="67"/>
                    <a:pt x="85" y="67"/>
                  </a:cubicBezTo>
                  <a:cubicBezTo>
                    <a:pt x="84" y="67"/>
                    <a:pt x="84" y="67"/>
                    <a:pt x="84" y="67"/>
                  </a:cubicBezTo>
                  <a:cubicBezTo>
                    <a:pt x="83" y="67"/>
                    <a:pt x="83" y="67"/>
                    <a:pt x="83" y="67"/>
                  </a:cubicBezTo>
                  <a:cubicBezTo>
                    <a:pt x="82" y="68"/>
                    <a:pt x="82" y="68"/>
                    <a:pt x="82" y="68"/>
                  </a:cubicBezTo>
                  <a:cubicBezTo>
                    <a:pt x="81" y="69"/>
                    <a:pt x="81" y="68"/>
                    <a:pt x="81" y="69"/>
                  </a:cubicBezTo>
                  <a:cubicBezTo>
                    <a:pt x="80" y="69"/>
                    <a:pt x="80" y="69"/>
                    <a:pt x="80" y="69"/>
                  </a:cubicBezTo>
                  <a:cubicBezTo>
                    <a:pt x="80" y="70"/>
                    <a:pt x="80" y="69"/>
                    <a:pt x="79" y="71"/>
                  </a:cubicBezTo>
                  <a:cubicBezTo>
                    <a:pt x="78" y="72"/>
                    <a:pt x="77" y="77"/>
                    <a:pt x="77" y="78"/>
                  </a:cubicBezTo>
                  <a:cubicBezTo>
                    <a:pt x="75" y="80"/>
                    <a:pt x="74" y="80"/>
                    <a:pt x="73" y="82"/>
                  </a:cubicBezTo>
                  <a:cubicBezTo>
                    <a:pt x="72" y="82"/>
                    <a:pt x="72" y="82"/>
                    <a:pt x="72" y="82"/>
                  </a:cubicBezTo>
                  <a:cubicBezTo>
                    <a:pt x="68" y="83"/>
                    <a:pt x="69" y="83"/>
                    <a:pt x="66" y="84"/>
                  </a:cubicBezTo>
                  <a:cubicBezTo>
                    <a:pt x="66" y="84"/>
                    <a:pt x="66" y="84"/>
                    <a:pt x="66" y="84"/>
                  </a:cubicBezTo>
                  <a:cubicBezTo>
                    <a:pt x="66" y="87"/>
                    <a:pt x="64" y="92"/>
                    <a:pt x="63" y="95"/>
                  </a:cubicBezTo>
                  <a:cubicBezTo>
                    <a:pt x="62" y="95"/>
                    <a:pt x="62" y="95"/>
                    <a:pt x="61" y="96"/>
                  </a:cubicBezTo>
                  <a:cubicBezTo>
                    <a:pt x="59" y="97"/>
                    <a:pt x="59" y="96"/>
                    <a:pt x="56" y="96"/>
                  </a:cubicBezTo>
                  <a:cubicBezTo>
                    <a:pt x="55" y="97"/>
                    <a:pt x="55" y="97"/>
                    <a:pt x="55" y="97"/>
                  </a:cubicBezTo>
                  <a:cubicBezTo>
                    <a:pt x="52" y="97"/>
                    <a:pt x="51" y="96"/>
                    <a:pt x="49" y="96"/>
                  </a:cubicBezTo>
                  <a:cubicBezTo>
                    <a:pt x="47" y="95"/>
                    <a:pt x="47" y="95"/>
                    <a:pt x="47" y="95"/>
                  </a:cubicBezTo>
                  <a:cubicBezTo>
                    <a:pt x="46" y="95"/>
                    <a:pt x="46" y="95"/>
                    <a:pt x="45" y="95"/>
                  </a:cubicBezTo>
                  <a:cubicBezTo>
                    <a:pt x="44" y="94"/>
                    <a:pt x="44" y="94"/>
                    <a:pt x="44" y="94"/>
                  </a:cubicBezTo>
                  <a:cubicBezTo>
                    <a:pt x="40" y="91"/>
                    <a:pt x="38" y="91"/>
                    <a:pt x="37" y="90"/>
                  </a:cubicBezTo>
                  <a:cubicBezTo>
                    <a:pt x="36" y="91"/>
                    <a:pt x="35" y="91"/>
                    <a:pt x="34" y="91"/>
                  </a:cubicBezTo>
                  <a:cubicBezTo>
                    <a:pt x="33" y="92"/>
                    <a:pt x="33" y="92"/>
                    <a:pt x="33" y="92"/>
                  </a:cubicBezTo>
                  <a:cubicBezTo>
                    <a:pt x="32" y="93"/>
                    <a:pt x="32" y="93"/>
                    <a:pt x="32" y="93"/>
                  </a:cubicBezTo>
                  <a:cubicBezTo>
                    <a:pt x="32" y="95"/>
                    <a:pt x="30" y="100"/>
                    <a:pt x="29" y="102"/>
                  </a:cubicBezTo>
                  <a:cubicBezTo>
                    <a:pt x="27" y="102"/>
                    <a:pt x="26" y="103"/>
                    <a:pt x="25" y="104"/>
                  </a:cubicBezTo>
                  <a:cubicBezTo>
                    <a:pt x="24" y="107"/>
                    <a:pt x="24" y="107"/>
                    <a:pt x="24" y="107"/>
                  </a:cubicBezTo>
                  <a:cubicBezTo>
                    <a:pt x="23" y="107"/>
                    <a:pt x="23" y="107"/>
                    <a:pt x="23" y="107"/>
                  </a:cubicBezTo>
                  <a:cubicBezTo>
                    <a:pt x="21" y="108"/>
                    <a:pt x="22" y="108"/>
                    <a:pt x="21" y="108"/>
                  </a:cubicBezTo>
                  <a:cubicBezTo>
                    <a:pt x="20" y="108"/>
                    <a:pt x="20" y="108"/>
                    <a:pt x="20" y="108"/>
                  </a:cubicBezTo>
                  <a:cubicBezTo>
                    <a:pt x="20" y="109"/>
                    <a:pt x="20" y="109"/>
                    <a:pt x="20" y="109"/>
                  </a:cubicBezTo>
                  <a:cubicBezTo>
                    <a:pt x="19" y="110"/>
                    <a:pt x="19" y="110"/>
                    <a:pt x="19" y="110"/>
                  </a:cubicBezTo>
                  <a:cubicBezTo>
                    <a:pt x="19" y="110"/>
                    <a:pt x="19" y="110"/>
                    <a:pt x="19" y="110"/>
                  </a:cubicBezTo>
                  <a:cubicBezTo>
                    <a:pt x="18" y="110"/>
                    <a:pt x="17" y="110"/>
                    <a:pt x="16" y="110"/>
                  </a:cubicBezTo>
                  <a:cubicBezTo>
                    <a:pt x="12" y="110"/>
                    <a:pt x="12" y="110"/>
                    <a:pt x="12" y="110"/>
                  </a:cubicBezTo>
                  <a:cubicBezTo>
                    <a:pt x="11" y="110"/>
                    <a:pt x="11" y="110"/>
                    <a:pt x="10" y="109"/>
                  </a:cubicBezTo>
                  <a:cubicBezTo>
                    <a:pt x="8" y="110"/>
                    <a:pt x="8" y="110"/>
                    <a:pt x="8" y="110"/>
                  </a:cubicBezTo>
                  <a:cubicBezTo>
                    <a:pt x="8" y="110"/>
                    <a:pt x="8" y="110"/>
                    <a:pt x="8" y="110"/>
                  </a:cubicBezTo>
                  <a:cubicBezTo>
                    <a:pt x="7" y="109"/>
                    <a:pt x="7" y="109"/>
                    <a:pt x="7" y="109"/>
                  </a:cubicBezTo>
                  <a:cubicBezTo>
                    <a:pt x="7" y="106"/>
                    <a:pt x="7" y="107"/>
                    <a:pt x="7" y="105"/>
                  </a:cubicBezTo>
                  <a:cubicBezTo>
                    <a:pt x="9" y="103"/>
                    <a:pt x="8" y="103"/>
                    <a:pt x="9" y="101"/>
                  </a:cubicBezTo>
                  <a:cubicBezTo>
                    <a:pt x="9" y="101"/>
                    <a:pt x="9" y="101"/>
                    <a:pt x="9" y="101"/>
                  </a:cubicBezTo>
                  <a:cubicBezTo>
                    <a:pt x="9" y="100"/>
                    <a:pt x="9" y="99"/>
                    <a:pt x="9" y="98"/>
                  </a:cubicBezTo>
                  <a:cubicBezTo>
                    <a:pt x="7" y="92"/>
                    <a:pt x="6" y="91"/>
                    <a:pt x="4" y="87"/>
                  </a:cubicBezTo>
                  <a:cubicBezTo>
                    <a:pt x="3" y="87"/>
                    <a:pt x="1" y="85"/>
                    <a:pt x="0" y="84"/>
                  </a:cubicBezTo>
                  <a:cubicBezTo>
                    <a:pt x="0" y="84"/>
                    <a:pt x="0" y="51"/>
                    <a:pt x="0" y="50"/>
                  </a:cubicBezTo>
                  <a:cubicBezTo>
                    <a:pt x="4" y="50"/>
                    <a:pt x="7" y="50"/>
                    <a:pt x="11" y="50"/>
                  </a:cubicBezTo>
                  <a:cubicBezTo>
                    <a:pt x="11" y="50"/>
                    <a:pt x="11" y="7"/>
                    <a:pt x="11" y="7"/>
                  </a:cubicBezTo>
                  <a:cubicBezTo>
                    <a:pt x="20" y="6"/>
                    <a:pt x="31" y="3"/>
                    <a:pt x="36" y="3"/>
                  </a:cubicBezTo>
                  <a:cubicBezTo>
                    <a:pt x="37" y="3"/>
                    <a:pt x="37" y="3"/>
                    <a:pt x="37" y="3"/>
                  </a:cubicBezTo>
                  <a:cubicBezTo>
                    <a:pt x="39" y="6"/>
                    <a:pt x="39" y="5"/>
                    <a:pt x="40" y="8"/>
                  </a:cubicBezTo>
                  <a:cubicBezTo>
                    <a:pt x="40" y="8"/>
                    <a:pt x="40" y="8"/>
                    <a:pt x="40" y="8"/>
                  </a:cubicBezTo>
                  <a:cubicBezTo>
                    <a:pt x="41" y="8"/>
                    <a:pt x="41" y="8"/>
                    <a:pt x="41" y="8"/>
                  </a:cubicBezTo>
                  <a:cubicBezTo>
                    <a:pt x="41" y="8"/>
                    <a:pt x="41" y="8"/>
                    <a:pt x="42" y="8"/>
                  </a:cubicBezTo>
                  <a:cubicBezTo>
                    <a:pt x="45" y="5"/>
                    <a:pt x="45" y="4"/>
                    <a:pt x="49" y="3"/>
                  </a:cubicBezTo>
                  <a:cubicBezTo>
                    <a:pt x="50" y="3"/>
                    <a:pt x="50" y="3"/>
                    <a:pt x="50" y="3"/>
                  </a:cubicBezTo>
                  <a:cubicBezTo>
                    <a:pt x="50" y="3"/>
                    <a:pt x="50" y="3"/>
                    <a:pt x="51" y="4"/>
                  </a:cubicBezTo>
                  <a:cubicBezTo>
                    <a:pt x="54" y="1"/>
                    <a:pt x="54" y="1"/>
                    <a:pt x="54" y="1"/>
                  </a:cubicBezTo>
                  <a:cubicBezTo>
                    <a:pt x="56" y="1"/>
                    <a:pt x="56" y="1"/>
                    <a:pt x="59" y="0"/>
                  </a:cubicBezTo>
                  <a:lnTo>
                    <a:pt x="59"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39">
              <a:extLst>
                <a:ext uri="{FF2B5EF4-FFF2-40B4-BE49-F238E27FC236}">
                  <a16:creationId xmlns:a16="http://schemas.microsoft.com/office/drawing/2014/main" id="{33097683-3727-474A-A065-4B034F1E2B86}"/>
                </a:ext>
              </a:extLst>
            </p:cNvPr>
            <p:cNvSpPr>
              <a:spLocks/>
            </p:cNvSpPr>
            <p:nvPr/>
          </p:nvSpPr>
          <p:spPr bwMode="auto">
            <a:xfrm>
              <a:off x="12775366" y="5853542"/>
              <a:ext cx="446425" cy="384687"/>
            </a:xfrm>
            <a:custGeom>
              <a:avLst/>
              <a:gdLst>
                <a:gd name="T0" fmla="*/ 58 w 107"/>
                <a:gd name="T1" fmla="*/ 1 h 93"/>
                <a:gd name="T2" fmla="*/ 63 w 107"/>
                <a:gd name="T3" fmla="*/ 4 h 93"/>
                <a:gd name="T4" fmla="*/ 70 w 107"/>
                <a:gd name="T5" fmla="*/ 5 h 93"/>
                <a:gd name="T6" fmla="*/ 73 w 107"/>
                <a:gd name="T7" fmla="*/ 8 h 93"/>
                <a:gd name="T8" fmla="*/ 76 w 107"/>
                <a:gd name="T9" fmla="*/ 6 h 93"/>
                <a:gd name="T10" fmla="*/ 84 w 107"/>
                <a:gd name="T11" fmla="*/ 10 h 93"/>
                <a:gd name="T12" fmla="*/ 86 w 107"/>
                <a:gd name="T13" fmla="*/ 11 h 93"/>
                <a:gd name="T14" fmla="*/ 85 w 107"/>
                <a:gd name="T15" fmla="*/ 17 h 93"/>
                <a:gd name="T16" fmla="*/ 86 w 107"/>
                <a:gd name="T17" fmla="*/ 25 h 93"/>
                <a:gd name="T18" fmla="*/ 89 w 107"/>
                <a:gd name="T19" fmla="*/ 30 h 93"/>
                <a:gd name="T20" fmla="*/ 91 w 107"/>
                <a:gd name="T21" fmla="*/ 37 h 93"/>
                <a:gd name="T22" fmla="*/ 97 w 107"/>
                <a:gd name="T23" fmla="*/ 42 h 93"/>
                <a:gd name="T24" fmla="*/ 104 w 107"/>
                <a:gd name="T25" fmla="*/ 48 h 93"/>
                <a:gd name="T26" fmla="*/ 107 w 107"/>
                <a:gd name="T27" fmla="*/ 53 h 93"/>
                <a:gd name="T28" fmla="*/ 104 w 107"/>
                <a:gd name="T29" fmla="*/ 57 h 93"/>
                <a:gd name="T30" fmla="*/ 96 w 107"/>
                <a:gd name="T31" fmla="*/ 58 h 93"/>
                <a:gd name="T32" fmla="*/ 90 w 107"/>
                <a:gd name="T33" fmla="*/ 61 h 93"/>
                <a:gd name="T34" fmla="*/ 93 w 107"/>
                <a:gd name="T35" fmla="*/ 67 h 93"/>
                <a:gd name="T36" fmla="*/ 94 w 107"/>
                <a:gd name="T37" fmla="*/ 74 h 93"/>
                <a:gd name="T38" fmla="*/ 96 w 107"/>
                <a:gd name="T39" fmla="*/ 78 h 93"/>
                <a:gd name="T40" fmla="*/ 87 w 107"/>
                <a:gd name="T41" fmla="*/ 79 h 93"/>
                <a:gd name="T42" fmla="*/ 83 w 107"/>
                <a:gd name="T43" fmla="*/ 92 h 93"/>
                <a:gd name="T44" fmla="*/ 80 w 107"/>
                <a:gd name="T45" fmla="*/ 90 h 93"/>
                <a:gd name="T46" fmla="*/ 69 w 107"/>
                <a:gd name="T47" fmla="*/ 91 h 93"/>
                <a:gd name="T48" fmla="*/ 66 w 107"/>
                <a:gd name="T49" fmla="*/ 86 h 93"/>
                <a:gd name="T50" fmla="*/ 62 w 107"/>
                <a:gd name="T51" fmla="*/ 90 h 93"/>
                <a:gd name="T52" fmla="*/ 60 w 107"/>
                <a:gd name="T53" fmla="*/ 87 h 93"/>
                <a:gd name="T54" fmla="*/ 54 w 107"/>
                <a:gd name="T55" fmla="*/ 87 h 93"/>
                <a:gd name="T56" fmla="*/ 51 w 107"/>
                <a:gd name="T57" fmla="*/ 89 h 93"/>
                <a:gd name="T58" fmla="*/ 47 w 107"/>
                <a:gd name="T59" fmla="*/ 87 h 93"/>
                <a:gd name="T60" fmla="*/ 44 w 107"/>
                <a:gd name="T61" fmla="*/ 84 h 93"/>
                <a:gd name="T62" fmla="*/ 13 w 107"/>
                <a:gd name="T63" fmla="*/ 82 h 93"/>
                <a:gd name="T64" fmla="*/ 8 w 107"/>
                <a:gd name="T65" fmla="*/ 87 h 93"/>
                <a:gd name="T66" fmla="*/ 5 w 107"/>
                <a:gd name="T67" fmla="*/ 87 h 93"/>
                <a:gd name="T68" fmla="*/ 4 w 107"/>
                <a:gd name="T69" fmla="*/ 85 h 93"/>
                <a:gd name="T70" fmla="*/ 5 w 107"/>
                <a:gd name="T71" fmla="*/ 79 h 93"/>
                <a:gd name="T72" fmla="*/ 0 w 107"/>
                <a:gd name="T73" fmla="*/ 75 h 93"/>
                <a:gd name="T74" fmla="*/ 3 w 107"/>
                <a:gd name="T75" fmla="*/ 43 h 93"/>
                <a:gd name="T76" fmla="*/ 9 w 107"/>
                <a:gd name="T77" fmla="*/ 44 h 93"/>
                <a:gd name="T78" fmla="*/ 16 w 107"/>
                <a:gd name="T79" fmla="*/ 43 h 93"/>
                <a:gd name="T80" fmla="*/ 19 w 107"/>
                <a:gd name="T81" fmla="*/ 39 h 93"/>
                <a:gd name="T82" fmla="*/ 23 w 107"/>
                <a:gd name="T83" fmla="*/ 37 h 93"/>
                <a:gd name="T84" fmla="*/ 26 w 107"/>
                <a:gd name="T85" fmla="*/ 38 h 93"/>
                <a:gd name="T86" fmla="*/ 28 w 107"/>
                <a:gd name="T87" fmla="*/ 40 h 93"/>
                <a:gd name="T88" fmla="*/ 28 w 107"/>
                <a:gd name="T89" fmla="*/ 37 h 93"/>
                <a:gd name="T90" fmla="*/ 28 w 107"/>
                <a:gd name="T91" fmla="*/ 31 h 93"/>
                <a:gd name="T92" fmla="*/ 33 w 107"/>
                <a:gd name="T93" fmla="*/ 23 h 93"/>
                <a:gd name="T94" fmla="*/ 39 w 107"/>
                <a:gd name="T95" fmla="*/ 19 h 93"/>
                <a:gd name="T96" fmla="*/ 37 w 107"/>
                <a:gd name="T97" fmla="*/ 17 h 93"/>
                <a:gd name="T98" fmla="*/ 40 w 107"/>
                <a:gd name="T99" fmla="*/ 9 h 93"/>
                <a:gd name="T100" fmla="*/ 49 w 107"/>
                <a:gd name="T101" fmla="*/ 7 h 93"/>
                <a:gd name="T102" fmla="*/ 55 w 107"/>
                <a:gd name="T10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7" h="93">
                  <a:moveTo>
                    <a:pt x="56" y="0"/>
                  </a:moveTo>
                  <a:cubicBezTo>
                    <a:pt x="57" y="2"/>
                    <a:pt x="57" y="2"/>
                    <a:pt x="57" y="2"/>
                  </a:cubicBezTo>
                  <a:cubicBezTo>
                    <a:pt x="57" y="2"/>
                    <a:pt x="57" y="2"/>
                    <a:pt x="57" y="2"/>
                  </a:cubicBezTo>
                  <a:cubicBezTo>
                    <a:pt x="58" y="1"/>
                    <a:pt x="58" y="1"/>
                    <a:pt x="58" y="1"/>
                  </a:cubicBezTo>
                  <a:cubicBezTo>
                    <a:pt x="59" y="1"/>
                    <a:pt x="60" y="1"/>
                    <a:pt x="60" y="1"/>
                  </a:cubicBezTo>
                  <a:cubicBezTo>
                    <a:pt x="61" y="2"/>
                    <a:pt x="61" y="2"/>
                    <a:pt x="61" y="2"/>
                  </a:cubicBezTo>
                  <a:cubicBezTo>
                    <a:pt x="62" y="3"/>
                    <a:pt x="62" y="3"/>
                    <a:pt x="62" y="4"/>
                  </a:cubicBezTo>
                  <a:cubicBezTo>
                    <a:pt x="63" y="4"/>
                    <a:pt x="63" y="4"/>
                    <a:pt x="63" y="4"/>
                  </a:cubicBezTo>
                  <a:cubicBezTo>
                    <a:pt x="65" y="3"/>
                    <a:pt x="65" y="3"/>
                    <a:pt x="65" y="3"/>
                  </a:cubicBezTo>
                  <a:cubicBezTo>
                    <a:pt x="66" y="3"/>
                    <a:pt x="66" y="3"/>
                    <a:pt x="66" y="3"/>
                  </a:cubicBezTo>
                  <a:cubicBezTo>
                    <a:pt x="69" y="4"/>
                    <a:pt x="68" y="4"/>
                    <a:pt x="69" y="4"/>
                  </a:cubicBezTo>
                  <a:cubicBezTo>
                    <a:pt x="70" y="5"/>
                    <a:pt x="70" y="5"/>
                    <a:pt x="70" y="5"/>
                  </a:cubicBezTo>
                  <a:cubicBezTo>
                    <a:pt x="70" y="6"/>
                    <a:pt x="70" y="6"/>
                    <a:pt x="70" y="6"/>
                  </a:cubicBezTo>
                  <a:cubicBezTo>
                    <a:pt x="69" y="7"/>
                    <a:pt x="69" y="6"/>
                    <a:pt x="69" y="7"/>
                  </a:cubicBezTo>
                  <a:cubicBezTo>
                    <a:pt x="70" y="9"/>
                    <a:pt x="70" y="8"/>
                    <a:pt x="71" y="9"/>
                  </a:cubicBezTo>
                  <a:cubicBezTo>
                    <a:pt x="71" y="9"/>
                    <a:pt x="72" y="8"/>
                    <a:pt x="73" y="8"/>
                  </a:cubicBezTo>
                  <a:cubicBezTo>
                    <a:pt x="73" y="8"/>
                    <a:pt x="73" y="8"/>
                    <a:pt x="73" y="8"/>
                  </a:cubicBezTo>
                  <a:cubicBezTo>
                    <a:pt x="74" y="7"/>
                    <a:pt x="74" y="7"/>
                    <a:pt x="74" y="7"/>
                  </a:cubicBezTo>
                  <a:cubicBezTo>
                    <a:pt x="75" y="7"/>
                    <a:pt x="75" y="7"/>
                    <a:pt x="75" y="7"/>
                  </a:cubicBezTo>
                  <a:cubicBezTo>
                    <a:pt x="76" y="6"/>
                    <a:pt x="76" y="6"/>
                    <a:pt x="76" y="6"/>
                  </a:cubicBezTo>
                  <a:cubicBezTo>
                    <a:pt x="77" y="6"/>
                    <a:pt x="77" y="6"/>
                    <a:pt x="79" y="6"/>
                  </a:cubicBezTo>
                  <a:cubicBezTo>
                    <a:pt x="81" y="7"/>
                    <a:pt x="81" y="7"/>
                    <a:pt x="81" y="7"/>
                  </a:cubicBezTo>
                  <a:cubicBezTo>
                    <a:pt x="82" y="8"/>
                    <a:pt x="83" y="9"/>
                    <a:pt x="83" y="10"/>
                  </a:cubicBezTo>
                  <a:cubicBezTo>
                    <a:pt x="84" y="10"/>
                    <a:pt x="84" y="10"/>
                    <a:pt x="84" y="10"/>
                  </a:cubicBezTo>
                  <a:cubicBezTo>
                    <a:pt x="84" y="11"/>
                    <a:pt x="84" y="11"/>
                    <a:pt x="84" y="11"/>
                  </a:cubicBezTo>
                  <a:cubicBezTo>
                    <a:pt x="85" y="11"/>
                    <a:pt x="85" y="11"/>
                    <a:pt x="85" y="11"/>
                  </a:cubicBezTo>
                  <a:cubicBezTo>
                    <a:pt x="86" y="11"/>
                    <a:pt x="86" y="11"/>
                    <a:pt x="86" y="11"/>
                  </a:cubicBezTo>
                  <a:cubicBezTo>
                    <a:pt x="86" y="11"/>
                    <a:pt x="86" y="11"/>
                    <a:pt x="86" y="11"/>
                  </a:cubicBezTo>
                  <a:cubicBezTo>
                    <a:pt x="87" y="12"/>
                    <a:pt x="87" y="12"/>
                    <a:pt x="87" y="12"/>
                  </a:cubicBezTo>
                  <a:cubicBezTo>
                    <a:pt x="87" y="13"/>
                    <a:pt x="87" y="14"/>
                    <a:pt x="86" y="15"/>
                  </a:cubicBezTo>
                  <a:cubicBezTo>
                    <a:pt x="86" y="16"/>
                    <a:pt x="86" y="16"/>
                    <a:pt x="86" y="16"/>
                  </a:cubicBezTo>
                  <a:cubicBezTo>
                    <a:pt x="85" y="17"/>
                    <a:pt x="85" y="17"/>
                    <a:pt x="85" y="17"/>
                  </a:cubicBezTo>
                  <a:cubicBezTo>
                    <a:pt x="86" y="18"/>
                    <a:pt x="86" y="18"/>
                    <a:pt x="86" y="18"/>
                  </a:cubicBezTo>
                  <a:cubicBezTo>
                    <a:pt x="86" y="19"/>
                    <a:pt x="86" y="18"/>
                    <a:pt x="87" y="20"/>
                  </a:cubicBezTo>
                  <a:cubicBezTo>
                    <a:pt x="87" y="21"/>
                    <a:pt x="87" y="21"/>
                    <a:pt x="87" y="22"/>
                  </a:cubicBezTo>
                  <a:cubicBezTo>
                    <a:pt x="87" y="23"/>
                    <a:pt x="86" y="24"/>
                    <a:pt x="86" y="25"/>
                  </a:cubicBezTo>
                  <a:cubicBezTo>
                    <a:pt x="85" y="26"/>
                    <a:pt x="85" y="25"/>
                    <a:pt x="85" y="27"/>
                  </a:cubicBezTo>
                  <a:cubicBezTo>
                    <a:pt x="85" y="27"/>
                    <a:pt x="85" y="27"/>
                    <a:pt x="85" y="27"/>
                  </a:cubicBezTo>
                  <a:cubicBezTo>
                    <a:pt x="88" y="29"/>
                    <a:pt x="87" y="29"/>
                    <a:pt x="89" y="30"/>
                  </a:cubicBezTo>
                  <a:cubicBezTo>
                    <a:pt x="89" y="30"/>
                    <a:pt x="89" y="30"/>
                    <a:pt x="89" y="30"/>
                  </a:cubicBezTo>
                  <a:cubicBezTo>
                    <a:pt x="89" y="31"/>
                    <a:pt x="89" y="31"/>
                    <a:pt x="89" y="31"/>
                  </a:cubicBezTo>
                  <a:cubicBezTo>
                    <a:pt x="89" y="31"/>
                    <a:pt x="89" y="32"/>
                    <a:pt x="88" y="33"/>
                  </a:cubicBezTo>
                  <a:cubicBezTo>
                    <a:pt x="90" y="34"/>
                    <a:pt x="90" y="34"/>
                    <a:pt x="90" y="34"/>
                  </a:cubicBezTo>
                  <a:cubicBezTo>
                    <a:pt x="90" y="35"/>
                    <a:pt x="90" y="34"/>
                    <a:pt x="91" y="37"/>
                  </a:cubicBezTo>
                  <a:cubicBezTo>
                    <a:pt x="92" y="39"/>
                    <a:pt x="92" y="39"/>
                    <a:pt x="92" y="39"/>
                  </a:cubicBezTo>
                  <a:cubicBezTo>
                    <a:pt x="95" y="40"/>
                    <a:pt x="94" y="40"/>
                    <a:pt x="96" y="41"/>
                  </a:cubicBezTo>
                  <a:cubicBezTo>
                    <a:pt x="97" y="42"/>
                    <a:pt x="97" y="42"/>
                    <a:pt x="97" y="42"/>
                  </a:cubicBezTo>
                  <a:cubicBezTo>
                    <a:pt x="97" y="42"/>
                    <a:pt x="97" y="42"/>
                    <a:pt x="97" y="42"/>
                  </a:cubicBezTo>
                  <a:cubicBezTo>
                    <a:pt x="97" y="43"/>
                    <a:pt x="97" y="44"/>
                    <a:pt x="96" y="46"/>
                  </a:cubicBezTo>
                  <a:cubicBezTo>
                    <a:pt x="97" y="46"/>
                    <a:pt x="97" y="46"/>
                    <a:pt x="97" y="46"/>
                  </a:cubicBezTo>
                  <a:cubicBezTo>
                    <a:pt x="99" y="46"/>
                    <a:pt x="98" y="46"/>
                    <a:pt x="101" y="46"/>
                  </a:cubicBezTo>
                  <a:cubicBezTo>
                    <a:pt x="104" y="48"/>
                    <a:pt x="104" y="48"/>
                    <a:pt x="104" y="48"/>
                  </a:cubicBezTo>
                  <a:cubicBezTo>
                    <a:pt x="104" y="49"/>
                    <a:pt x="104" y="49"/>
                    <a:pt x="104" y="49"/>
                  </a:cubicBezTo>
                  <a:cubicBezTo>
                    <a:pt x="104" y="50"/>
                    <a:pt x="104" y="50"/>
                    <a:pt x="104" y="50"/>
                  </a:cubicBezTo>
                  <a:cubicBezTo>
                    <a:pt x="104" y="50"/>
                    <a:pt x="104" y="50"/>
                    <a:pt x="104" y="51"/>
                  </a:cubicBezTo>
                  <a:cubicBezTo>
                    <a:pt x="107" y="53"/>
                    <a:pt x="107" y="53"/>
                    <a:pt x="107" y="53"/>
                  </a:cubicBezTo>
                  <a:cubicBezTo>
                    <a:pt x="107" y="53"/>
                    <a:pt x="107" y="53"/>
                    <a:pt x="107" y="53"/>
                  </a:cubicBezTo>
                  <a:cubicBezTo>
                    <a:pt x="107" y="54"/>
                    <a:pt x="107" y="54"/>
                    <a:pt x="107" y="55"/>
                  </a:cubicBezTo>
                  <a:cubicBezTo>
                    <a:pt x="105" y="55"/>
                    <a:pt x="105" y="55"/>
                    <a:pt x="104" y="56"/>
                  </a:cubicBezTo>
                  <a:cubicBezTo>
                    <a:pt x="104" y="57"/>
                    <a:pt x="104" y="57"/>
                    <a:pt x="104" y="57"/>
                  </a:cubicBezTo>
                  <a:cubicBezTo>
                    <a:pt x="101" y="59"/>
                    <a:pt x="102" y="59"/>
                    <a:pt x="100" y="59"/>
                  </a:cubicBezTo>
                  <a:cubicBezTo>
                    <a:pt x="99" y="59"/>
                    <a:pt x="99" y="59"/>
                    <a:pt x="97" y="59"/>
                  </a:cubicBezTo>
                  <a:cubicBezTo>
                    <a:pt x="96" y="58"/>
                    <a:pt x="96" y="58"/>
                    <a:pt x="96" y="58"/>
                  </a:cubicBezTo>
                  <a:cubicBezTo>
                    <a:pt x="96" y="58"/>
                    <a:pt x="96" y="58"/>
                    <a:pt x="96" y="58"/>
                  </a:cubicBezTo>
                  <a:cubicBezTo>
                    <a:pt x="95" y="57"/>
                    <a:pt x="95" y="57"/>
                    <a:pt x="95" y="57"/>
                  </a:cubicBezTo>
                  <a:cubicBezTo>
                    <a:pt x="94" y="57"/>
                    <a:pt x="94" y="57"/>
                    <a:pt x="92" y="57"/>
                  </a:cubicBezTo>
                  <a:cubicBezTo>
                    <a:pt x="92" y="58"/>
                    <a:pt x="92" y="58"/>
                    <a:pt x="92" y="58"/>
                  </a:cubicBezTo>
                  <a:cubicBezTo>
                    <a:pt x="92" y="58"/>
                    <a:pt x="92" y="59"/>
                    <a:pt x="90" y="61"/>
                  </a:cubicBezTo>
                  <a:cubicBezTo>
                    <a:pt x="93" y="63"/>
                    <a:pt x="90" y="61"/>
                    <a:pt x="94" y="65"/>
                  </a:cubicBezTo>
                  <a:cubicBezTo>
                    <a:pt x="94" y="66"/>
                    <a:pt x="94" y="66"/>
                    <a:pt x="94" y="66"/>
                  </a:cubicBezTo>
                  <a:cubicBezTo>
                    <a:pt x="94" y="66"/>
                    <a:pt x="94" y="66"/>
                    <a:pt x="94" y="66"/>
                  </a:cubicBezTo>
                  <a:cubicBezTo>
                    <a:pt x="93" y="67"/>
                    <a:pt x="93" y="67"/>
                    <a:pt x="93" y="67"/>
                  </a:cubicBezTo>
                  <a:cubicBezTo>
                    <a:pt x="93" y="68"/>
                    <a:pt x="93" y="68"/>
                    <a:pt x="93" y="68"/>
                  </a:cubicBezTo>
                  <a:cubicBezTo>
                    <a:pt x="94" y="69"/>
                    <a:pt x="94" y="69"/>
                    <a:pt x="94" y="69"/>
                  </a:cubicBezTo>
                  <a:cubicBezTo>
                    <a:pt x="94" y="70"/>
                    <a:pt x="94" y="70"/>
                    <a:pt x="94" y="70"/>
                  </a:cubicBezTo>
                  <a:cubicBezTo>
                    <a:pt x="94" y="72"/>
                    <a:pt x="94" y="71"/>
                    <a:pt x="94" y="74"/>
                  </a:cubicBezTo>
                  <a:cubicBezTo>
                    <a:pt x="94" y="74"/>
                    <a:pt x="94" y="74"/>
                    <a:pt x="94" y="74"/>
                  </a:cubicBezTo>
                  <a:cubicBezTo>
                    <a:pt x="95" y="75"/>
                    <a:pt x="95" y="75"/>
                    <a:pt x="95" y="75"/>
                  </a:cubicBezTo>
                  <a:cubicBezTo>
                    <a:pt x="95" y="75"/>
                    <a:pt x="95" y="75"/>
                    <a:pt x="96" y="77"/>
                  </a:cubicBezTo>
                  <a:cubicBezTo>
                    <a:pt x="96" y="78"/>
                    <a:pt x="96" y="78"/>
                    <a:pt x="96" y="78"/>
                  </a:cubicBezTo>
                  <a:cubicBezTo>
                    <a:pt x="94" y="77"/>
                    <a:pt x="95" y="77"/>
                    <a:pt x="91" y="78"/>
                  </a:cubicBezTo>
                  <a:cubicBezTo>
                    <a:pt x="90" y="79"/>
                    <a:pt x="90" y="79"/>
                    <a:pt x="90" y="79"/>
                  </a:cubicBezTo>
                  <a:cubicBezTo>
                    <a:pt x="89" y="78"/>
                    <a:pt x="90" y="78"/>
                    <a:pt x="88" y="78"/>
                  </a:cubicBezTo>
                  <a:cubicBezTo>
                    <a:pt x="87" y="79"/>
                    <a:pt x="87" y="79"/>
                    <a:pt x="87" y="79"/>
                  </a:cubicBezTo>
                  <a:cubicBezTo>
                    <a:pt x="84" y="82"/>
                    <a:pt x="84" y="82"/>
                    <a:pt x="82" y="87"/>
                  </a:cubicBezTo>
                  <a:cubicBezTo>
                    <a:pt x="83" y="88"/>
                    <a:pt x="83" y="88"/>
                    <a:pt x="83" y="89"/>
                  </a:cubicBezTo>
                  <a:cubicBezTo>
                    <a:pt x="83" y="90"/>
                    <a:pt x="83" y="90"/>
                    <a:pt x="83" y="91"/>
                  </a:cubicBezTo>
                  <a:cubicBezTo>
                    <a:pt x="83" y="92"/>
                    <a:pt x="83" y="92"/>
                    <a:pt x="83" y="92"/>
                  </a:cubicBezTo>
                  <a:cubicBezTo>
                    <a:pt x="82" y="93"/>
                    <a:pt x="82" y="93"/>
                    <a:pt x="82" y="93"/>
                  </a:cubicBezTo>
                  <a:cubicBezTo>
                    <a:pt x="81" y="93"/>
                    <a:pt x="81" y="93"/>
                    <a:pt x="81" y="93"/>
                  </a:cubicBezTo>
                  <a:cubicBezTo>
                    <a:pt x="80" y="92"/>
                    <a:pt x="80" y="92"/>
                    <a:pt x="80" y="92"/>
                  </a:cubicBezTo>
                  <a:cubicBezTo>
                    <a:pt x="80" y="90"/>
                    <a:pt x="80" y="90"/>
                    <a:pt x="80" y="90"/>
                  </a:cubicBezTo>
                  <a:cubicBezTo>
                    <a:pt x="79" y="89"/>
                    <a:pt x="79" y="89"/>
                    <a:pt x="78" y="89"/>
                  </a:cubicBezTo>
                  <a:cubicBezTo>
                    <a:pt x="77" y="89"/>
                    <a:pt x="77" y="89"/>
                    <a:pt x="77" y="89"/>
                  </a:cubicBezTo>
                  <a:cubicBezTo>
                    <a:pt x="75" y="89"/>
                    <a:pt x="74" y="90"/>
                    <a:pt x="71" y="90"/>
                  </a:cubicBezTo>
                  <a:cubicBezTo>
                    <a:pt x="70" y="90"/>
                    <a:pt x="71" y="90"/>
                    <a:pt x="69" y="91"/>
                  </a:cubicBezTo>
                  <a:cubicBezTo>
                    <a:pt x="68" y="90"/>
                    <a:pt x="68" y="90"/>
                    <a:pt x="68" y="90"/>
                  </a:cubicBezTo>
                  <a:cubicBezTo>
                    <a:pt x="68" y="89"/>
                    <a:pt x="67" y="87"/>
                    <a:pt x="67" y="86"/>
                  </a:cubicBezTo>
                  <a:cubicBezTo>
                    <a:pt x="66" y="86"/>
                    <a:pt x="66" y="86"/>
                    <a:pt x="66" y="86"/>
                  </a:cubicBezTo>
                  <a:cubicBezTo>
                    <a:pt x="66" y="86"/>
                    <a:pt x="66" y="86"/>
                    <a:pt x="66" y="86"/>
                  </a:cubicBezTo>
                  <a:cubicBezTo>
                    <a:pt x="65" y="87"/>
                    <a:pt x="65" y="87"/>
                    <a:pt x="65" y="87"/>
                  </a:cubicBezTo>
                  <a:cubicBezTo>
                    <a:pt x="64" y="87"/>
                    <a:pt x="64" y="87"/>
                    <a:pt x="63" y="88"/>
                  </a:cubicBezTo>
                  <a:cubicBezTo>
                    <a:pt x="63" y="88"/>
                    <a:pt x="63" y="88"/>
                    <a:pt x="63" y="88"/>
                  </a:cubicBezTo>
                  <a:cubicBezTo>
                    <a:pt x="62" y="90"/>
                    <a:pt x="62" y="90"/>
                    <a:pt x="62" y="90"/>
                  </a:cubicBezTo>
                  <a:cubicBezTo>
                    <a:pt x="62" y="90"/>
                    <a:pt x="62" y="90"/>
                    <a:pt x="62" y="90"/>
                  </a:cubicBezTo>
                  <a:cubicBezTo>
                    <a:pt x="61" y="89"/>
                    <a:pt x="61" y="89"/>
                    <a:pt x="61" y="89"/>
                  </a:cubicBezTo>
                  <a:cubicBezTo>
                    <a:pt x="61" y="88"/>
                    <a:pt x="61" y="88"/>
                    <a:pt x="61" y="88"/>
                  </a:cubicBezTo>
                  <a:cubicBezTo>
                    <a:pt x="60" y="87"/>
                    <a:pt x="60" y="87"/>
                    <a:pt x="60" y="87"/>
                  </a:cubicBezTo>
                  <a:cubicBezTo>
                    <a:pt x="58" y="87"/>
                    <a:pt x="58" y="87"/>
                    <a:pt x="56" y="87"/>
                  </a:cubicBezTo>
                  <a:cubicBezTo>
                    <a:pt x="56" y="87"/>
                    <a:pt x="56" y="87"/>
                    <a:pt x="56" y="87"/>
                  </a:cubicBezTo>
                  <a:cubicBezTo>
                    <a:pt x="55" y="87"/>
                    <a:pt x="55" y="87"/>
                    <a:pt x="55" y="87"/>
                  </a:cubicBezTo>
                  <a:cubicBezTo>
                    <a:pt x="54" y="87"/>
                    <a:pt x="54" y="87"/>
                    <a:pt x="54" y="87"/>
                  </a:cubicBezTo>
                  <a:cubicBezTo>
                    <a:pt x="52" y="87"/>
                    <a:pt x="52" y="87"/>
                    <a:pt x="52" y="87"/>
                  </a:cubicBezTo>
                  <a:cubicBezTo>
                    <a:pt x="52" y="87"/>
                    <a:pt x="52" y="87"/>
                    <a:pt x="52" y="87"/>
                  </a:cubicBezTo>
                  <a:cubicBezTo>
                    <a:pt x="51" y="88"/>
                    <a:pt x="52" y="88"/>
                    <a:pt x="51" y="89"/>
                  </a:cubicBezTo>
                  <a:cubicBezTo>
                    <a:pt x="51" y="89"/>
                    <a:pt x="51" y="89"/>
                    <a:pt x="51" y="89"/>
                  </a:cubicBezTo>
                  <a:cubicBezTo>
                    <a:pt x="50" y="89"/>
                    <a:pt x="50" y="89"/>
                    <a:pt x="50" y="89"/>
                  </a:cubicBezTo>
                  <a:cubicBezTo>
                    <a:pt x="50" y="87"/>
                    <a:pt x="50" y="87"/>
                    <a:pt x="50" y="87"/>
                  </a:cubicBezTo>
                  <a:cubicBezTo>
                    <a:pt x="49" y="87"/>
                    <a:pt x="49" y="87"/>
                    <a:pt x="49" y="87"/>
                  </a:cubicBezTo>
                  <a:cubicBezTo>
                    <a:pt x="47" y="87"/>
                    <a:pt x="48" y="87"/>
                    <a:pt x="47" y="87"/>
                  </a:cubicBezTo>
                  <a:cubicBezTo>
                    <a:pt x="46" y="87"/>
                    <a:pt x="46" y="87"/>
                    <a:pt x="46" y="87"/>
                  </a:cubicBezTo>
                  <a:cubicBezTo>
                    <a:pt x="46" y="86"/>
                    <a:pt x="46" y="86"/>
                    <a:pt x="46" y="86"/>
                  </a:cubicBezTo>
                  <a:cubicBezTo>
                    <a:pt x="44" y="84"/>
                    <a:pt x="44" y="84"/>
                    <a:pt x="44" y="84"/>
                  </a:cubicBezTo>
                  <a:cubicBezTo>
                    <a:pt x="44" y="84"/>
                    <a:pt x="44" y="84"/>
                    <a:pt x="44" y="84"/>
                  </a:cubicBezTo>
                  <a:cubicBezTo>
                    <a:pt x="41" y="84"/>
                    <a:pt x="39" y="83"/>
                    <a:pt x="37" y="83"/>
                  </a:cubicBezTo>
                  <a:cubicBezTo>
                    <a:pt x="36" y="82"/>
                    <a:pt x="36" y="82"/>
                    <a:pt x="36" y="82"/>
                  </a:cubicBezTo>
                  <a:cubicBezTo>
                    <a:pt x="32" y="82"/>
                    <a:pt x="31" y="80"/>
                    <a:pt x="21" y="81"/>
                  </a:cubicBezTo>
                  <a:cubicBezTo>
                    <a:pt x="18" y="82"/>
                    <a:pt x="17" y="81"/>
                    <a:pt x="13" y="82"/>
                  </a:cubicBezTo>
                  <a:cubicBezTo>
                    <a:pt x="13" y="82"/>
                    <a:pt x="13" y="82"/>
                    <a:pt x="13" y="82"/>
                  </a:cubicBezTo>
                  <a:cubicBezTo>
                    <a:pt x="12" y="84"/>
                    <a:pt x="12" y="84"/>
                    <a:pt x="12" y="84"/>
                  </a:cubicBezTo>
                  <a:cubicBezTo>
                    <a:pt x="10" y="86"/>
                    <a:pt x="11" y="85"/>
                    <a:pt x="9" y="87"/>
                  </a:cubicBezTo>
                  <a:cubicBezTo>
                    <a:pt x="8" y="87"/>
                    <a:pt x="8" y="87"/>
                    <a:pt x="8" y="87"/>
                  </a:cubicBezTo>
                  <a:cubicBezTo>
                    <a:pt x="7" y="86"/>
                    <a:pt x="7" y="86"/>
                    <a:pt x="7" y="86"/>
                  </a:cubicBezTo>
                  <a:cubicBezTo>
                    <a:pt x="6" y="86"/>
                    <a:pt x="7" y="86"/>
                    <a:pt x="6" y="86"/>
                  </a:cubicBezTo>
                  <a:cubicBezTo>
                    <a:pt x="5" y="86"/>
                    <a:pt x="5" y="86"/>
                    <a:pt x="5" y="86"/>
                  </a:cubicBezTo>
                  <a:cubicBezTo>
                    <a:pt x="5" y="87"/>
                    <a:pt x="5" y="87"/>
                    <a:pt x="5" y="87"/>
                  </a:cubicBezTo>
                  <a:cubicBezTo>
                    <a:pt x="5" y="88"/>
                    <a:pt x="5" y="88"/>
                    <a:pt x="5" y="88"/>
                  </a:cubicBezTo>
                  <a:cubicBezTo>
                    <a:pt x="5" y="88"/>
                    <a:pt x="5" y="88"/>
                    <a:pt x="5" y="88"/>
                  </a:cubicBezTo>
                  <a:cubicBezTo>
                    <a:pt x="4" y="86"/>
                    <a:pt x="4" y="86"/>
                    <a:pt x="4" y="86"/>
                  </a:cubicBezTo>
                  <a:cubicBezTo>
                    <a:pt x="4" y="85"/>
                    <a:pt x="4" y="85"/>
                    <a:pt x="4" y="85"/>
                  </a:cubicBezTo>
                  <a:cubicBezTo>
                    <a:pt x="4" y="84"/>
                    <a:pt x="4" y="84"/>
                    <a:pt x="5" y="83"/>
                  </a:cubicBezTo>
                  <a:cubicBezTo>
                    <a:pt x="5" y="82"/>
                    <a:pt x="5" y="82"/>
                    <a:pt x="5" y="82"/>
                  </a:cubicBezTo>
                  <a:cubicBezTo>
                    <a:pt x="5" y="80"/>
                    <a:pt x="5" y="80"/>
                    <a:pt x="5" y="80"/>
                  </a:cubicBezTo>
                  <a:cubicBezTo>
                    <a:pt x="5" y="79"/>
                    <a:pt x="5" y="79"/>
                    <a:pt x="5" y="79"/>
                  </a:cubicBezTo>
                  <a:cubicBezTo>
                    <a:pt x="5" y="78"/>
                    <a:pt x="5" y="78"/>
                    <a:pt x="4" y="78"/>
                  </a:cubicBezTo>
                  <a:cubicBezTo>
                    <a:pt x="3" y="77"/>
                    <a:pt x="3" y="77"/>
                    <a:pt x="3" y="77"/>
                  </a:cubicBezTo>
                  <a:cubicBezTo>
                    <a:pt x="3" y="76"/>
                    <a:pt x="3" y="76"/>
                    <a:pt x="3" y="76"/>
                  </a:cubicBezTo>
                  <a:cubicBezTo>
                    <a:pt x="1" y="76"/>
                    <a:pt x="2" y="76"/>
                    <a:pt x="0" y="75"/>
                  </a:cubicBezTo>
                  <a:cubicBezTo>
                    <a:pt x="0" y="74"/>
                    <a:pt x="0" y="74"/>
                    <a:pt x="0" y="74"/>
                  </a:cubicBezTo>
                  <a:cubicBezTo>
                    <a:pt x="0" y="70"/>
                    <a:pt x="4" y="69"/>
                    <a:pt x="7" y="67"/>
                  </a:cubicBezTo>
                  <a:cubicBezTo>
                    <a:pt x="8" y="67"/>
                    <a:pt x="8" y="67"/>
                    <a:pt x="8" y="67"/>
                  </a:cubicBezTo>
                  <a:cubicBezTo>
                    <a:pt x="9" y="59"/>
                    <a:pt x="6" y="55"/>
                    <a:pt x="3" y="43"/>
                  </a:cubicBezTo>
                  <a:cubicBezTo>
                    <a:pt x="4" y="44"/>
                    <a:pt x="4" y="44"/>
                    <a:pt x="4" y="44"/>
                  </a:cubicBezTo>
                  <a:cubicBezTo>
                    <a:pt x="6" y="44"/>
                    <a:pt x="6" y="44"/>
                    <a:pt x="6" y="44"/>
                  </a:cubicBezTo>
                  <a:cubicBezTo>
                    <a:pt x="8" y="43"/>
                    <a:pt x="8" y="43"/>
                    <a:pt x="8" y="43"/>
                  </a:cubicBezTo>
                  <a:cubicBezTo>
                    <a:pt x="9" y="44"/>
                    <a:pt x="9" y="44"/>
                    <a:pt x="9" y="44"/>
                  </a:cubicBezTo>
                  <a:cubicBezTo>
                    <a:pt x="10" y="43"/>
                    <a:pt x="10" y="43"/>
                    <a:pt x="11" y="43"/>
                  </a:cubicBezTo>
                  <a:cubicBezTo>
                    <a:pt x="12" y="44"/>
                    <a:pt x="12" y="44"/>
                    <a:pt x="12" y="44"/>
                  </a:cubicBezTo>
                  <a:cubicBezTo>
                    <a:pt x="13" y="44"/>
                    <a:pt x="13" y="44"/>
                    <a:pt x="13" y="44"/>
                  </a:cubicBezTo>
                  <a:cubicBezTo>
                    <a:pt x="15" y="43"/>
                    <a:pt x="14" y="44"/>
                    <a:pt x="16" y="43"/>
                  </a:cubicBezTo>
                  <a:cubicBezTo>
                    <a:pt x="18" y="43"/>
                    <a:pt x="18" y="43"/>
                    <a:pt x="18" y="43"/>
                  </a:cubicBezTo>
                  <a:cubicBezTo>
                    <a:pt x="18" y="42"/>
                    <a:pt x="18" y="42"/>
                    <a:pt x="18" y="42"/>
                  </a:cubicBezTo>
                  <a:cubicBezTo>
                    <a:pt x="18" y="40"/>
                    <a:pt x="18" y="40"/>
                    <a:pt x="18" y="40"/>
                  </a:cubicBezTo>
                  <a:cubicBezTo>
                    <a:pt x="19" y="39"/>
                    <a:pt x="19" y="39"/>
                    <a:pt x="19" y="39"/>
                  </a:cubicBezTo>
                  <a:cubicBezTo>
                    <a:pt x="21" y="40"/>
                    <a:pt x="21" y="40"/>
                    <a:pt x="21" y="40"/>
                  </a:cubicBezTo>
                  <a:cubicBezTo>
                    <a:pt x="21" y="39"/>
                    <a:pt x="21" y="39"/>
                    <a:pt x="21" y="39"/>
                  </a:cubicBezTo>
                  <a:cubicBezTo>
                    <a:pt x="22" y="38"/>
                    <a:pt x="22" y="38"/>
                    <a:pt x="22" y="38"/>
                  </a:cubicBezTo>
                  <a:cubicBezTo>
                    <a:pt x="23" y="37"/>
                    <a:pt x="23" y="37"/>
                    <a:pt x="23" y="37"/>
                  </a:cubicBezTo>
                  <a:cubicBezTo>
                    <a:pt x="24" y="37"/>
                    <a:pt x="24" y="37"/>
                    <a:pt x="24" y="37"/>
                  </a:cubicBezTo>
                  <a:cubicBezTo>
                    <a:pt x="25" y="37"/>
                    <a:pt x="25" y="37"/>
                    <a:pt x="25" y="37"/>
                  </a:cubicBezTo>
                  <a:cubicBezTo>
                    <a:pt x="26" y="37"/>
                    <a:pt x="26" y="37"/>
                    <a:pt x="26" y="37"/>
                  </a:cubicBezTo>
                  <a:cubicBezTo>
                    <a:pt x="26" y="38"/>
                    <a:pt x="26" y="38"/>
                    <a:pt x="26" y="38"/>
                  </a:cubicBezTo>
                  <a:cubicBezTo>
                    <a:pt x="26" y="39"/>
                    <a:pt x="26" y="39"/>
                    <a:pt x="26" y="39"/>
                  </a:cubicBezTo>
                  <a:cubicBezTo>
                    <a:pt x="26" y="39"/>
                    <a:pt x="26" y="39"/>
                    <a:pt x="26" y="39"/>
                  </a:cubicBezTo>
                  <a:cubicBezTo>
                    <a:pt x="27" y="40"/>
                    <a:pt x="27" y="40"/>
                    <a:pt x="27" y="40"/>
                  </a:cubicBezTo>
                  <a:cubicBezTo>
                    <a:pt x="28" y="40"/>
                    <a:pt x="28" y="40"/>
                    <a:pt x="28" y="40"/>
                  </a:cubicBezTo>
                  <a:cubicBezTo>
                    <a:pt x="29" y="39"/>
                    <a:pt x="29" y="39"/>
                    <a:pt x="29" y="39"/>
                  </a:cubicBezTo>
                  <a:cubicBezTo>
                    <a:pt x="29" y="39"/>
                    <a:pt x="29" y="39"/>
                    <a:pt x="29" y="39"/>
                  </a:cubicBezTo>
                  <a:cubicBezTo>
                    <a:pt x="29" y="38"/>
                    <a:pt x="29" y="38"/>
                    <a:pt x="29" y="37"/>
                  </a:cubicBezTo>
                  <a:cubicBezTo>
                    <a:pt x="28" y="37"/>
                    <a:pt x="28" y="37"/>
                    <a:pt x="28" y="37"/>
                  </a:cubicBezTo>
                  <a:cubicBezTo>
                    <a:pt x="27" y="36"/>
                    <a:pt x="27" y="36"/>
                    <a:pt x="27" y="36"/>
                  </a:cubicBezTo>
                  <a:cubicBezTo>
                    <a:pt x="26" y="36"/>
                    <a:pt x="26" y="36"/>
                    <a:pt x="26" y="36"/>
                  </a:cubicBezTo>
                  <a:cubicBezTo>
                    <a:pt x="26" y="36"/>
                    <a:pt x="26" y="36"/>
                    <a:pt x="26" y="36"/>
                  </a:cubicBezTo>
                  <a:cubicBezTo>
                    <a:pt x="27" y="34"/>
                    <a:pt x="27" y="33"/>
                    <a:pt x="28" y="31"/>
                  </a:cubicBezTo>
                  <a:cubicBezTo>
                    <a:pt x="28" y="31"/>
                    <a:pt x="28" y="29"/>
                    <a:pt x="28" y="28"/>
                  </a:cubicBezTo>
                  <a:cubicBezTo>
                    <a:pt x="29" y="26"/>
                    <a:pt x="29" y="27"/>
                    <a:pt x="30" y="25"/>
                  </a:cubicBezTo>
                  <a:cubicBezTo>
                    <a:pt x="31" y="24"/>
                    <a:pt x="31" y="24"/>
                    <a:pt x="33" y="24"/>
                  </a:cubicBezTo>
                  <a:cubicBezTo>
                    <a:pt x="33" y="23"/>
                    <a:pt x="33" y="23"/>
                    <a:pt x="33" y="23"/>
                  </a:cubicBezTo>
                  <a:cubicBezTo>
                    <a:pt x="34" y="21"/>
                    <a:pt x="34" y="22"/>
                    <a:pt x="34" y="21"/>
                  </a:cubicBezTo>
                  <a:cubicBezTo>
                    <a:pt x="35" y="20"/>
                    <a:pt x="35" y="20"/>
                    <a:pt x="35" y="20"/>
                  </a:cubicBezTo>
                  <a:cubicBezTo>
                    <a:pt x="38" y="20"/>
                    <a:pt x="38" y="20"/>
                    <a:pt x="38" y="20"/>
                  </a:cubicBezTo>
                  <a:cubicBezTo>
                    <a:pt x="39" y="19"/>
                    <a:pt x="39" y="19"/>
                    <a:pt x="39" y="19"/>
                  </a:cubicBezTo>
                  <a:cubicBezTo>
                    <a:pt x="39" y="19"/>
                    <a:pt x="39" y="19"/>
                    <a:pt x="39" y="19"/>
                  </a:cubicBezTo>
                  <a:cubicBezTo>
                    <a:pt x="40" y="18"/>
                    <a:pt x="40" y="18"/>
                    <a:pt x="40" y="18"/>
                  </a:cubicBezTo>
                  <a:cubicBezTo>
                    <a:pt x="40" y="17"/>
                    <a:pt x="40" y="17"/>
                    <a:pt x="40" y="17"/>
                  </a:cubicBezTo>
                  <a:cubicBezTo>
                    <a:pt x="39" y="17"/>
                    <a:pt x="40" y="17"/>
                    <a:pt x="37" y="17"/>
                  </a:cubicBezTo>
                  <a:cubicBezTo>
                    <a:pt x="37" y="16"/>
                    <a:pt x="37" y="16"/>
                    <a:pt x="37" y="16"/>
                  </a:cubicBezTo>
                  <a:cubicBezTo>
                    <a:pt x="37" y="14"/>
                    <a:pt x="38" y="13"/>
                    <a:pt x="38" y="10"/>
                  </a:cubicBezTo>
                  <a:cubicBezTo>
                    <a:pt x="38" y="10"/>
                    <a:pt x="38" y="10"/>
                    <a:pt x="38" y="10"/>
                  </a:cubicBezTo>
                  <a:cubicBezTo>
                    <a:pt x="40" y="9"/>
                    <a:pt x="40" y="9"/>
                    <a:pt x="40" y="9"/>
                  </a:cubicBezTo>
                  <a:cubicBezTo>
                    <a:pt x="41" y="9"/>
                    <a:pt x="41" y="9"/>
                    <a:pt x="41" y="9"/>
                  </a:cubicBezTo>
                  <a:cubicBezTo>
                    <a:pt x="42" y="7"/>
                    <a:pt x="42" y="7"/>
                    <a:pt x="42" y="7"/>
                  </a:cubicBezTo>
                  <a:cubicBezTo>
                    <a:pt x="43" y="7"/>
                    <a:pt x="43" y="7"/>
                    <a:pt x="43" y="7"/>
                  </a:cubicBezTo>
                  <a:cubicBezTo>
                    <a:pt x="48" y="7"/>
                    <a:pt x="44" y="7"/>
                    <a:pt x="49" y="7"/>
                  </a:cubicBezTo>
                  <a:cubicBezTo>
                    <a:pt x="49" y="7"/>
                    <a:pt x="49" y="7"/>
                    <a:pt x="49" y="7"/>
                  </a:cubicBezTo>
                  <a:cubicBezTo>
                    <a:pt x="50" y="5"/>
                    <a:pt x="50" y="5"/>
                    <a:pt x="50" y="5"/>
                  </a:cubicBezTo>
                  <a:cubicBezTo>
                    <a:pt x="52" y="2"/>
                    <a:pt x="51" y="3"/>
                    <a:pt x="54" y="1"/>
                  </a:cubicBezTo>
                  <a:cubicBezTo>
                    <a:pt x="55" y="0"/>
                    <a:pt x="55" y="0"/>
                    <a:pt x="55" y="0"/>
                  </a:cubicBezTo>
                  <a:lnTo>
                    <a:pt x="56"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40">
              <a:extLst>
                <a:ext uri="{FF2B5EF4-FFF2-40B4-BE49-F238E27FC236}">
                  <a16:creationId xmlns:a16="http://schemas.microsoft.com/office/drawing/2014/main" id="{069CD12E-D9CD-4C50-AEBC-4516EE7E9D34}"/>
                </a:ext>
              </a:extLst>
            </p:cNvPr>
            <p:cNvSpPr>
              <a:spLocks noEditPoints="1"/>
            </p:cNvSpPr>
            <p:nvPr/>
          </p:nvSpPr>
          <p:spPr bwMode="auto">
            <a:xfrm>
              <a:off x="7522740" y="8152161"/>
              <a:ext cx="66489" cy="123479"/>
            </a:xfrm>
            <a:custGeom>
              <a:avLst/>
              <a:gdLst>
                <a:gd name="T0" fmla="*/ 10 w 16"/>
                <a:gd name="T1" fmla="*/ 0 h 30"/>
                <a:gd name="T2" fmla="*/ 10 w 16"/>
                <a:gd name="T3" fmla="*/ 1 h 30"/>
                <a:gd name="T4" fmla="*/ 10 w 16"/>
                <a:gd name="T5" fmla="*/ 2 h 30"/>
                <a:gd name="T6" fmla="*/ 12 w 16"/>
                <a:gd name="T7" fmla="*/ 2 h 30"/>
                <a:gd name="T8" fmla="*/ 13 w 16"/>
                <a:gd name="T9" fmla="*/ 3 h 30"/>
                <a:gd name="T10" fmla="*/ 11 w 16"/>
                <a:gd name="T11" fmla="*/ 10 h 30"/>
                <a:gd name="T12" fmla="*/ 11 w 16"/>
                <a:gd name="T13" fmla="*/ 11 h 30"/>
                <a:gd name="T14" fmla="*/ 11 w 16"/>
                <a:gd name="T15" fmla="*/ 18 h 30"/>
                <a:gd name="T16" fmla="*/ 10 w 16"/>
                <a:gd name="T17" fmla="*/ 22 h 30"/>
                <a:gd name="T18" fmla="*/ 7 w 16"/>
                <a:gd name="T19" fmla="*/ 26 h 30"/>
                <a:gd name="T20" fmla="*/ 6 w 16"/>
                <a:gd name="T21" fmla="*/ 26 h 30"/>
                <a:gd name="T22" fmla="*/ 3 w 16"/>
                <a:gd name="T23" fmla="*/ 30 h 30"/>
                <a:gd name="T24" fmla="*/ 4 w 16"/>
                <a:gd name="T25" fmla="*/ 30 h 30"/>
                <a:gd name="T26" fmla="*/ 0 w 16"/>
                <a:gd name="T27" fmla="*/ 30 h 30"/>
                <a:gd name="T28" fmla="*/ 0 w 16"/>
                <a:gd name="T29" fmla="*/ 30 h 30"/>
                <a:gd name="T30" fmla="*/ 1 w 16"/>
                <a:gd name="T31" fmla="*/ 7 h 30"/>
                <a:gd name="T32" fmla="*/ 1 w 16"/>
                <a:gd name="T33" fmla="*/ 6 h 30"/>
                <a:gd name="T34" fmla="*/ 2 w 16"/>
                <a:gd name="T35" fmla="*/ 6 h 30"/>
                <a:gd name="T36" fmla="*/ 4 w 16"/>
                <a:gd name="T37" fmla="*/ 7 h 30"/>
                <a:gd name="T38" fmla="*/ 4 w 16"/>
                <a:gd name="T39" fmla="*/ 7 h 30"/>
                <a:gd name="T40" fmla="*/ 5 w 16"/>
                <a:gd name="T41" fmla="*/ 6 h 30"/>
                <a:gd name="T42" fmla="*/ 8 w 16"/>
                <a:gd name="T43" fmla="*/ 0 h 30"/>
                <a:gd name="T44" fmla="*/ 9 w 16"/>
                <a:gd name="T45" fmla="*/ 0 h 30"/>
                <a:gd name="T46" fmla="*/ 10 w 16"/>
                <a:gd name="T47" fmla="*/ 0 h 30"/>
                <a:gd name="T48" fmla="*/ 14 w 16"/>
                <a:gd name="T49" fmla="*/ 7 h 30"/>
                <a:gd name="T50" fmla="*/ 14 w 16"/>
                <a:gd name="T51" fmla="*/ 7 h 30"/>
                <a:gd name="T52" fmla="*/ 14 w 16"/>
                <a:gd name="T53" fmla="*/ 6 h 30"/>
                <a:gd name="T54" fmla="*/ 15 w 16"/>
                <a:gd name="T55" fmla="*/ 4 h 30"/>
                <a:gd name="T56" fmla="*/ 15 w 16"/>
                <a:gd name="T57" fmla="*/ 4 h 30"/>
                <a:gd name="T58" fmla="*/ 15 w 16"/>
                <a:gd name="T59" fmla="*/ 4 h 30"/>
                <a:gd name="T60" fmla="*/ 14 w 16"/>
                <a:gd name="T61" fmla="*/ 7 h 30"/>
                <a:gd name="T62" fmla="*/ 15 w 16"/>
                <a:gd name="T63" fmla="*/ 12 h 30"/>
                <a:gd name="T64" fmla="*/ 14 w 16"/>
                <a:gd name="T65" fmla="*/ 14 h 30"/>
                <a:gd name="T66" fmla="*/ 14 w 16"/>
                <a:gd name="T67" fmla="*/ 14 h 30"/>
                <a:gd name="T68" fmla="*/ 15 w 16"/>
                <a:gd name="T69" fmla="*/ 12 h 30"/>
                <a:gd name="T70" fmla="*/ 16 w 16"/>
                <a:gd name="T71" fmla="*/ 12 h 30"/>
                <a:gd name="T72" fmla="*/ 16 w 16"/>
                <a:gd name="T73" fmla="*/ 11 h 30"/>
                <a:gd name="T74" fmla="*/ 16 w 16"/>
                <a:gd name="T75" fmla="*/ 11 h 30"/>
                <a:gd name="T76" fmla="*/ 16 w 16"/>
                <a:gd name="T77" fmla="*/ 12 h 30"/>
                <a:gd name="T78" fmla="*/ 15 w 16"/>
                <a:gd name="T7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 h="30">
                  <a:moveTo>
                    <a:pt x="10" y="0"/>
                  </a:moveTo>
                  <a:cubicBezTo>
                    <a:pt x="10" y="1"/>
                    <a:pt x="10" y="1"/>
                    <a:pt x="10" y="1"/>
                  </a:cubicBezTo>
                  <a:cubicBezTo>
                    <a:pt x="10" y="2"/>
                    <a:pt x="10" y="2"/>
                    <a:pt x="10" y="2"/>
                  </a:cubicBezTo>
                  <a:cubicBezTo>
                    <a:pt x="11" y="1"/>
                    <a:pt x="11" y="2"/>
                    <a:pt x="12" y="2"/>
                  </a:cubicBezTo>
                  <a:cubicBezTo>
                    <a:pt x="13" y="3"/>
                    <a:pt x="13" y="3"/>
                    <a:pt x="13" y="3"/>
                  </a:cubicBezTo>
                  <a:cubicBezTo>
                    <a:pt x="13" y="4"/>
                    <a:pt x="11" y="9"/>
                    <a:pt x="11" y="10"/>
                  </a:cubicBezTo>
                  <a:cubicBezTo>
                    <a:pt x="11" y="11"/>
                    <a:pt x="11" y="11"/>
                    <a:pt x="11" y="11"/>
                  </a:cubicBezTo>
                  <a:cubicBezTo>
                    <a:pt x="10" y="14"/>
                    <a:pt x="10" y="14"/>
                    <a:pt x="11" y="18"/>
                  </a:cubicBezTo>
                  <a:cubicBezTo>
                    <a:pt x="10" y="22"/>
                    <a:pt x="10" y="22"/>
                    <a:pt x="10" y="22"/>
                  </a:cubicBezTo>
                  <a:cubicBezTo>
                    <a:pt x="8" y="25"/>
                    <a:pt x="10" y="22"/>
                    <a:pt x="7" y="26"/>
                  </a:cubicBezTo>
                  <a:cubicBezTo>
                    <a:pt x="6" y="26"/>
                    <a:pt x="6" y="26"/>
                    <a:pt x="6" y="26"/>
                  </a:cubicBezTo>
                  <a:cubicBezTo>
                    <a:pt x="5" y="27"/>
                    <a:pt x="4" y="29"/>
                    <a:pt x="3" y="30"/>
                  </a:cubicBezTo>
                  <a:cubicBezTo>
                    <a:pt x="4" y="30"/>
                    <a:pt x="4" y="30"/>
                    <a:pt x="4" y="30"/>
                  </a:cubicBezTo>
                  <a:cubicBezTo>
                    <a:pt x="1" y="30"/>
                    <a:pt x="3" y="30"/>
                    <a:pt x="0" y="30"/>
                  </a:cubicBezTo>
                  <a:cubicBezTo>
                    <a:pt x="0" y="30"/>
                    <a:pt x="0" y="30"/>
                    <a:pt x="0" y="30"/>
                  </a:cubicBezTo>
                  <a:cubicBezTo>
                    <a:pt x="0" y="29"/>
                    <a:pt x="1" y="8"/>
                    <a:pt x="1" y="7"/>
                  </a:cubicBezTo>
                  <a:cubicBezTo>
                    <a:pt x="1" y="6"/>
                    <a:pt x="1" y="6"/>
                    <a:pt x="1" y="6"/>
                  </a:cubicBezTo>
                  <a:cubicBezTo>
                    <a:pt x="2" y="6"/>
                    <a:pt x="2" y="6"/>
                    <a:pt x="2" y="6"/>
                  </a:cubicBezTo>
                  <a:cubicBezTo>
                    <a:pt x="3" y="6"/>
                    <a:pt x="3" y="6"/>
                    <a:pt x="4" y="7"/>
                  </a:cubicBezTo>
                  <a:cubicBezTo>
                    <a:pt x="4" y="7"/>
                    <a:pt x="4" y="7"/>
                    <a:pt x="4" y="7"/>
                  </a:cubicBezTo>
                  <a:cubicBezTo>
                    <a:pt x="5" y="6"/>
                    <a:pt x="5" y="6"/>
                    <a:pt x="5" y="6"/>
                  </a:cubicBezTo>
                  <a:cubicBezTo>
                    <a:pt x="7" y="3"/>
                    <a:pt x="7" y="4"/>
                    <a:pt x="8" y="0"/>
                  </a:cubicBezTo>
                  <a:cubicBezTo>
                    <a:pt x="9" y="0"/>
                    <a:pt x="9" y="0"/>
                    <a:pt x="9" y="0"/>
                  </a:cubicBezTo>
                  <a:cubicBezTo>
                    <a:pt x="10" y="0"/>
                    <a:pt x="9" y="0"/>
                    <a:pt x="10" y="0"/>
                  </a:cubicBezTo>
                  <a:close/>
                  <a:moveTo>
                    <a:pt x="14" y="7"/>
                  </a:moveTo>
                  <a:cubicBezTo>
                    <a:pt x="14" y="7"/>
                    <a:pt x="14" y="7"/>
                    <a:pt x="14" y="7"/>
                  </a:cubicBezTo>
                  <a:cubicBezTo>
                    <a:pt x="14" y="6"/>
                    <a:pt x="14" y="6"/>
                    <a:pt x="14" y="6"/>
                  </a:cubicBezTo>
                  <a:cubicBezTo>
                    <a:pt x="14" y="5"/>
                    <a:pt x="15" y="5"/>
                    <a:pt x="15" y="4"/>
                  </a:cubicBezTo>
                  <a:cubicBezTo>
                    <a:pt x="15" y="4"/>
                    <a:pt x="15" y="4"/>
                    <a:pt x="15" y="4"/>
                  </a:cubicBezTo>
                  <a:cubicBezTo>
                    <a:pt x="15" y="4"/>
                    <a:pt x="15" y="4"/>
                    <a:pt x="15" y="4"/>
                  </a:cubicBezTo>
                  <a:cubicBezTo>
                    <a:pt x="14" y="7"/>
                    <a:pt x="14" y="7"/>
                    <a:pt x="14" y="7"/>
                  </a:cubicBezTo>
                  <a:close/>
                  <a:moveTo>
                    <a:pt x="15" y="12"/>
                  </a:moveTo>
                  <a:cubicBezTo>
                    <a:pt x="14" y="14"/>
                    <a:pt x="14" y="14"/>
                    <a:pt x="14" y="14"/>
                  </a:cubicBezTo>
                  <a:cubicBezTo>
                    <a:pt x="14" y="14"/>
                    <a:pt x="14" y="14"/>
                    <a:pt x="14" y="14"/>
                  </a:cubicBezTo>
                  <a:cubicBezTo>
                    <a:pt x="15" y="12"/>
                    <a:pt x="15" y="12"/>
                    <a:pt x="15" y="12"/>
                  </a:cubicBezTo>
                  <a:cubicBezTo>
                    <a:pt x="15" y="12"/>
                    <a:pt x="15" y="12"/>
                    <a:pt x="16" y="12"/>
                  </a:cubicBezTo>
                  <a:cubicBezTo>
                    <a:pt x="16" y="11"/>
                    <a:pt x="16" y="11"/>
                    <a:pt x="16" y="11"/>
                  </a:cubicBezTo>
                  <a:cubicBezTo>
                    <a:pt x="16" y="11"/>
                    <a:pt x="16" y="11"/>
                    <a:pt x="16" y="11"/>
                  </a:cubicBezTo>
                  <a:cubicBezTo>
                    <a:pt x="16" y="12"/>
                    <a:pt x="16" y="12"/>
                    <a:pt x="16" y="12"/>
                  </a:cubicBezTo>
                  <a:cubicBezTo>
                    <a:pt x="15" y="12"/>
                    <a:pt x="15" y="12"/>
                    <a:pt x="15"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41">
              <a:extLst>
                <a:ext uri="{FF2B5EF4-FFF2-40B4-BE49-F238E27FC236}">
                  <a16:creationId xmlns:a16="http://schemas.microsoft.com/office/drawing/2014/main" id="{343303A8-A69B-4AF8-B3F4-768F7DC0DD0A}"/>
                </a:ext>
              </a:extLst>
            </p:cNvPr>
            <p:cNvSpPr>
              <a:spLocks noEditPoints="1"/>
            </p:cNvSpPr>
            <p:nvPr/>
          </p:nvSpPr>
          <p:spPr bwMode="auto">
            <a:xfrm>
              <a:off x="5100645" y="1512764"/>
              <a:ext cx="4127062" cy="5371357"/>
            </a:xfrm>
            <a:custGeom>
              <a:avLst/>
              <a:gdLst>
                <a:gd name="T0" fmla="*/ 707 w 991"/>
                <a:gd name="T1" fmla="*/ 298 h 1290"/>
                <a:gd name="T2" fmla="*/ 640 w 991"/>
                <a:gd name="T3" fmla="*/ 385 h 1290"/>
                <a:gd name="T4" fmla="*/ 576 w 991"/>
                <a:gd name="T5" fmla="*/ 149 h 1290"/>
                <a:gd name="T6" fmla="*/ 581 w 991"/>
                <a:gd name="T7" fmla="*/ 207 h 1290"/>
                <a:gd name="T8" fmla="*/ 513 w 991"/>
                <a:gd name="T9" fmla="*/ 263 h 1290"/>
                <a:gd name="T10" fmla="*/ 406 w 991"/>
                <a:gd name="T11" fmla="*/ 327 h 1290"/>
                <a:gd name="T12" fmla="*/ 346 w 991"/>
                <a:gd name="T13" fmla="*/ 371 h 1290"/>
                <a:gd name="T14" fmla="*/ 256 w 991"/>
                <a:gd name="T15" fmla="*/ 423 h 1290"/>
                <a:gd name="T16" fmla="*/ 586 w 991"/>
                <a:gd name="T17" fmla="*/ 482 h 1290"/>
                <a:gd name="T18" fmla="*/ 578 w 991"/>
                <a:gd name="T19" fmla="*/ 522 h 1290"/>
                <a:gd name="T20" fmla="*/ 314 w 991"/>
                <a:gd name="T21" fmla="*/ 529 h 1290"/>
                <a:gd name="T22" fmla="*/ 369 w 991"/>
                <a:gd name="T23" fmla="*/ 448 h 1290"/>
                <a:gd name="T24" fmla="*/ 450 w 991"/>
                <a:gd name="T25" fmla="*/ 438 h 1290"/>
                <a:gd name="T26" fmla="*/ 533 w 991"/>
                <a:gd name="T27" fmla="*/ 514 h 1290"/>
                <a:gd name="T28" fmla="*/ 183 w 991"/>
                <a:gd name="T29" fmla="*/ 532 h 1290"/>
                <a:gd name="T30" fmla="*/ 491 w 991"/>
                <a:gd name="T31" fmla="*/ 634 h 1290"/>
                <a:gd name="T32" fmla="*/ 623 w 991"/>
                <a:gd name="T33" fmla="*/ 581 h 1290"/>
                <a:gd name="T34" fmla="*/ 775 w 991"/>
                <a:gd name="T35" fmla="*/ 655 h 1290"/>
                <a:gd name="T36" fmla="*/ 830 w 991"/>
                <a:gd name="T37" fmla="*/ 743 h 1290"/>
                <a:gd name="T38" fmla="*/ 861 w 991"/>
                <a:gd name="T39" fmla="*/ 828 h 1290"/>
                <a:gd name="T40" fmla="*/ 858 w 991"/>
                <a:gd name="T41" fmla="*/ 883 h 1290"/>
                <a:gd name="T42" fmla="*/ 742 w 991"/>
                <a:gd name="T43" fmla="*/ 844 h 1290"/>
                <a:gd name="T44" fmla="*/ 725 w 991"/>
                <a:gd name="T45" fmla="*/ 710 h 1290"/>
                <a:gd name="T46" fmla="*/ 726 w 991"/>
                <a:gd name="T47" fmla="*/ 585 h 1290"/>
                <a:gd name="T48" fmla="*/ 438 w 991"/>
                <a:gd name="T49" fmla="*/ 683 h 1290"/>
                <a:gd name="T50" fmla="*/ 256 w 991"/>
                <a:gd name="T51" fmla="*/ 640 h 1290"/>
                <a:gd name="T52" fmla="*/ 697 w 991"/>
                <a:gd name="T53" fmla="*/ 1272 h 1290"/>
                <a:gd name="T54" fmla="*/ 686 w 991"/>
                <a:gd name="T55" fmla="*/ 1241 h 1290"/>
                <a:gd name="T56" fmla="*/ 628 w 991"/>
                <a:gd name="T57" fmla="*/ 1197 h 1290"/>
                <a:gd name="T58" fmla="*/ 201 w 991"/>
                <a:gd name="T59" fmla="*/ 1172 h 1290"/>
                <a:gd name="T60" fmla="*/ 154 w 991"/>
                <a:gd name="T61" fmla="*/ 1114 h 1290"/>
                <a:gd name="T62" fmla="*/ 100 w 991"/>
                <a:gd name="T63" fmla="*/ 1024 h 1290"/>
                <a:gd name="T64" fmla="*/ 87 w 991"/>
                <a:gd name="T65" fmla="*/ 732 h 1290"/>
                <a:gd name="T66" fmla="*/ 293 w 991"/>
                <a:gd name="T67" fmla="*/ 760 h 1290"/>
                <a:gd name="T68" fmla="*/ 433 w 991"/>
                <a:gd name="T69" fmla="*/ 761 h 1290"/>
                <a:gd name="T70" fmla="*/ 526 w 991"/>
                <a:gd name="T71" fmla="*/ 720 h 1290"/>
                <a:gd name="T72" fmla="*/ 568 w 991"/>
                <a:gd name="T73" fmla="*/ 709 h 1290"/>
                <a:gd name="T74" fmla="*/ 668 w 991"/>
                <a:gd name="T75" fmla="*/ 782 h 1290"/>
                <a:gd name="T76" fmla="*/ 534 w 991"/>
                <a:gd name="T77" fmla="*/ 864 h 1290"/>
                <a:gd name="T78" fmla="*/ 600 w 991"/>
                <a:gd name="T79" fmla="*/ 1045 h 1290"/>
                <a:gd name="T80" fmla="*/ 713 w 991"/>
                <a:gd name="T81" fmla="*/ 948 h 1290"/>
                <a:gd name="T82" fmla="*/ 808 w 991"/>
                <a:gd name="T83" fmla="*/ 1006 h 1290"/>
                <a:gd name="T84" fmla="*/ 877 w 991"/>
                <a:gd name="T85" fmla="*/ 1000 h 1290"/>
                <a:gd name="T86" fmla="*/ 920 w 991"/>
                <a:gd name="T87" fmla="*/ 1085 h 1290"/>
                <a:gd name="T88" fmla="*/ 786 w 991"/>
                <a:gd name="T89" fmla="*/ 1184 h 1290"/>
                <a:gd name="T90" fmla="*/ 691 w 991"/>
                <a:gd name="T91" fmla="*/ 702 h 1290"/>
                <a:gd name="T92" fmla="*/ 569 w 991"/>
                <a:gd name="T93" fmla="*/ 710 h 1290"/>
                <a:gd name="T94" fmla="*/ 725 w 991"/>
                <a:gd name="T95" fmla="*/ 745 h 1290"/>
                <a:gd name="T96" fmla="*/ 630 w 991"/>
                <a:gd name="T97" fmla="*/ 821 h 1290"/>
                <a:gd name="T98" fmla="*/ 654 w 991"/>
                <a:gd name="T99" fmla="*/ 891 h 1290"/>
                <a:gd name="T100" fmla="*/ 683 w 991"/>
                <a:gd name="T101" fmla="*/ 966 h 1290"/>
                <a:gd name="T102" fmla="*/ 698 w 991"/>
                <a:gd name="T103" fmla="*/ 1042 h 1290"/>
                <a:gd name="T104" fmla="*/ 137 w 991"/>
                <a:gd name="T105" fmla="*/ 1107 h 1290"/>
                <a:gd name="T106" fmla="*/ 145 w 991"/>
                <a:gd name="T107" fmla="*/ 1127 h 1290"/>
                <a:gd name="T108" fmla="*/ 984 w 991"/>
                <a:gd name="T109" fmla="*/ 1185 h 1290"/>
                <a:gd name="T110" fmla="*/ 922 w 991"/>
                <a:gd name="T111" fmla="*/ 1179 h 1290"/>
                <a:gd name="T112" fmla="*/ 164 w 991"/>
                <a:gd name="T113" fmla="*/ 1163 h 1290"/>
                <a:gd name="T114" fmla="*/ 968 w 991"/>
                <a:gd name="T115" fmla="*/ 1166 h 1290"/>
                <a:gd name="T116" fmla="*/ 835 w 991"/>
                <a:gd name="T117" fmla="*/ 1191 h 1290"/>
                <a:gd name="T118" fmla="*/ 862 w 991"/>
                <a:gd name="T119" fmla="*/ 1238 h 1290"/>
                <a:gd name="T120" fmla="*/ 886 w 991"/>
                <a:gd name="T121" fmla="*/ 1204 h 1290"/>
                <a:gd name="T122" fmla="*/ 785 w 991"/>
                <a:gd name="T123" fmla="*/ 1210 h 1290"/>
                <a:gd name="T124" fmla="*/ 755 w 991"/>
                <a:gd name="T125" fmla="*/ 1231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1290">
                  <a:moveTo>
                    <a:pt x="812" y="11"/>
                  </a:moveTo>
                  <a:cubicBezTo>
                    <a:pt x="815" y="10"/>
                    <a:pt x="815" y="10"/>
                    <a:pt x="815" y="10"/>
                  </a:cubicBezTo>
                  <a:cubicBezTo>
                    <a:pt x="818" y="14"/>
                    <a:pt x="818" y="14"/>
                    <a:pt x="818" y="14"/>
                  </a:cubicBezTo>
                  <a:cubicBezTo>
                    <a:pt x="820" y="15"/>
                    <a:pt x="820" y="15"/>
                    <a:pt x="820" y="15"/>
                  </a:cubicBezTo>
                  <a:cubicBezTo>
                    <a:pt x="823" y="14"/>
                    <a:pt x="823" y="14"/>
                    <a:pt x="823" y="14"/>
                  </a:cubicBezTo>
                  <a:cubicBezTo>
                    <a:pt x="826" y="15"/>
                    <a:pt x="826" y="15"/>
                    <a:pt x="826" y="15"/>
                  </a:cubicBezTo>
                  <a:cubicBezTo>
                    <a:pt x="835" y="16"/>
                    <a:pt x="835" y="16"/>
                    <a:pt x="835" y="16"/>
                  </a:cubicBezTo>
                  <a:cubicBezTo>
                    <a:pt x="837" y="18"/>
                    <a:pt x="837" y="18"/>
                    <a:pt x="837" y="18"/>
                  </a:cubicBezTo>
                  <a:cubicBezTo>
                    <a:pt x="837" y="19"/>
                    <a:pt x="837" y="19"/>
                    <a:pt x="837" y="19"/>
                  </a:cubicBezTo>
                  <a:cubicBezTo>
                    <a:pt x="834" y="24"/>
                    <a:pt x="836" y="23"/>
                    <a:pt x="832" y="27"/>
                  </a:cubicBezTo>
                  <a:cubicBezTo>
                    <a:pt x="815" y="40"/>
                    <a:pt x="815" y="40"/>
                    <a:pt x="815" y="40"/>
                  </a:cubicBezTo>
                  <a:cubicBezTo>
                    <a:pt x="814" y="42"/>
                    <a:pt x="814" y="42"/>
                    <a:pt x="814" y="42"/>
                  </a:cubicBezTo>
                  <a:cubicBezTo>
                    <a:pt x="817" y="43"/>
                    <a:pt x="817" y="43"/>
                    <a:pt x="817" y="43"/>
                  </a:cubicBezTo>
                  <a:cubicBezTo>
                    <a:pt x="823" y="42"/>
                    <a:pt x="821" y="42"/>
                    <a:pt x="826" y="41"/>
                  </a:cubicBezTo>
                  <a:cubicBezTo>
                    <a:pt x="830" y="37"/>
                    <a:pt x="830" y="37"/>
                    <a:pt x="830" y="37"/>
                  </a:cubicBezTo>
                  <a:cubicBezTo>
                    <a:pt x="832" y="36"/>
                    <a:pt x="832" y="36"/>
                    <a:pt x="832" y="36"/>
                  </a:cubicBezTo>
                  <a:cubicBezTo>
                    <a:pt x="840" y="31"/>
                    <a:pt x="835" y="32"/>
                    <a:pt x="845" y="25"/>
                  </a:cubicBezTo>
                  <a:cubicBezTo>
                    <a:pt x="847" y="27"/>
                    <a:pt x="847" y="27"/>
                    <a:pt x="847" y="27"/>
                  </a:cubicBezTo>
                  <a:cubicBezTo>
                    <a:pt x="848" y="29"/>
                    <a:pt x="848" y="29"/>
                    <a:pt x="848" y="29"/>
                  </a:cubicBezTo>
                  <a:cubicBezTo>
                    <a:pt x="850" y="29"/>
                    <a:pt x="850" y="29"/>
                    <a:pt x="850" y="29"/>
                  </a:cubicBezTo>
                  <a:cubicBezTo>
                    <a:pt x="851" y="25"/>
                    <a:pt x="850" y="25"/>
                    <a:pt x="852" y="21"/>
                  </a:cubicBezTo>
                  <a:cubicBezTo>
                    <a:pt x="853" y="20"/>
                    <a:pt x="853" y="20"/>
                    <a:pt x="853" y="20"/>
                  </a:cubicBezTo>
                  <a:cubicBezTo>
                    <a:pt x="854" y="20"/>
                    <a:pt x="854" y="20"/>
                    <a:pt x="854" y="20"/>
                  </a:cubicBezTo>
                  <a:cubicBezTo>
                    <a:pt x="855" y="22"/>
                    <a:pt x="855" y="22"/>
                    <a:pt x="855" y="22"/>
                  </a:cubicBezTo>
                  <a:cubicBezTo>
                    <a:pt x="857" y="29"/>
                    <a:pt x="857" y="26"/>
                    <a:pt x="858" y="31"/>
                  </a:cubicBezTo>
                  <a:cubicBezTo>
                    <a:pt x="859" y="31"/>
                    <a:pt x="859" y="31"/>
                    <a:pt x="859" y="31"/>
                  </a:cubicBezTo>
                  <a:cubicBezTo>
                    <a:pt x="863" y="27"/>
                    <a:pt x="863" y="27"/>
                    <a:pt x="863" y="27"/>
                  </a:cubicBezTo>
                  <a:cubicBezTo>
                    <a:pt x="864" y="26"/>
                    <a:pt x="864" y="26"/>
                    <a:pt x="864" y="26"/>
                  </a:cubicBezTo>
                  <a:cubicBezTo>
                    <a:pt x="868" y="28"/>
                    <a:pt x="868" y="28"/>
                    <a:pt x="868" y="28"/>
                  </a:cubicBezTo>
                  <a:cubicBezTo>
                    <a:pt x="870" y="30"/>
                    <a:pt x="870" y="30"/>
                    <a:pt x="870" y="30"/>
                  </a:cubicBezTo>
                  <a:cubicBezTo>
                    <a:pt x="870" y="32"/>
                    <a:pt x="870" y="32"/>
                    <a:pt x="870" y="32"/>
                  </a:cubicBezTo>
                  <a:cubicBezTo>
                    <a:pt x="868" y="35"/>
                    <a:pt x="868" y="35"/>
                    <a:pt x="868" y="37"/>
                  </a:cubicBezTo>
                  <a:cubicBezTo>
                    <a:pt x="868" y="37"/>
                    <a:pt x="871" y="42"/>
                    <a:pt x="874" y="50"/>
                  </a:cubicBezTo>
                  <a:cubicBezTo>
                    <a:pt x="874" y="53"/>
                    <a:pt x="874" y="53"/>
                    <a:pt x="874" y="53"/>
                  </a:cubicBezTo>
                  <a:cubicBezTo>
                    <a:pt x="873" y="58"/>
                    <a:pt x="873" y="58"/>
                    <a:pt x="873" y="58"/>
                  </a:cubicBezTo>
                  <a:cubicBezTo>
                    <a:pt x="873" y="60"/>
                    <a:pt x="873" y="60"/>
                    <a:pt x="873" y="60"/>
                  </a:cubicBezTo>
                  <a:cubicBezTo>
                    <a:pt x="881" y="54"/>
                    <a:pt x="881" y="54"/>
                    <a:pt x="881" y="54"/>
                  </a:cubicBezTo>
                  <a:cubicBezTo>
                    <a:pt x="890" y="56"/>
                    <a:pt x="890" y="56"/>
                    <a:pt x="890" y="56"/>
                  </a:cubicBezTo>
                  <a:cubicBezTo>
                    <a:pt x="892" y="58"/>
                    <a:pt x="892" y="58"/>
                    <a:pt x="892" y="58"/>
                  </a:cubicBezTo>
                  <a:cubicBezTo>
                    <a:pt x="894" y="62"/>
                    <a:pt x="894" y="64"/>
                    <a:pt x="895" y="69"/>
                  </a:cubicBezTo>
                  <a:cubicBezTo>
                    <a:pt x="895" y="74"/>
                    <a:pt x="895" y="74"/>
                    <a:pt x="895" y="74"/>
                  </a:cubicBezTo>
                  <a:cubicBezTo>
                    <a:pt x="886" y="92"/>
                    <a:pt x="890" y="80"/>
                    <a:pt x="885" y="93"/>
                  </a:cubicBezTo>
                  <a:cubicBezTo>
                    <a:pt x="884" y="94"/>
                    <a:pt x="860" y="117"/>
                    <a:pt x="859" y="117"/>
                  </a:cubicBezTo>
                  <a:cubicBezTo>
                    <a:pt x="858" y="118"/>
                    <a:pt x="858" y="118"/>
                    <a:pt x="858" y="118"/>
                  </a:cubicBezTo>
                  <a:cubicBezTo>
                    <a:pt x="850" y="117"/>
                    <a:pt x="850" y="117"/>
                    <a:pt x="850" y="117"/>
                  </a:cubicBezTo>
                  <a:cubicBezTo>
                    <a:pt x="848" y="120"/>
                    <a:pt x="848" y="120"/>
                    <a:pt x="848" y="120"/>
                  </a:cubicBezTo>
                  <a:cubicBezTo>
                    <a:pt x="847" y="123"/>
                    <a:pt x="847" y="123"/>
                    <a:pt x="847" y="123"/>
                  </a:cubicBezTo>
                  <a:cubicBezTo>
                    <a:pt x="845" y="125"/>
                    <a:pt x="845" y="125"/>
                    <a:pt x="845" y="125"/>
                  </a:cubicBezTo>
                  <a:cubicBezTo>
                    <a:pt x="841" y="127"/>
                    <a:pt x="843" y="126"/>
                    <a:pt x="835" y="127"/>
                  </a:cubicBezTo>
                  <a:cubicBezTo>
                    <a:pt x="833" y="131"/>
                    <a:pt x="832" y="136"/>
                    <a:pt x="831" y="137"/>
                  </a:cubicBezTo>
                  <a:cubicBezTo>
                    <a:pt x="811" y="152"/>
                    <a:pt x="811" y="152"/>
                    <a:pt x="811" y="152"/>
                  </a:cubicBezTo>
                  <a:cubicBezTo>
                    <a:pt x="811" y="154"/>
                    <a:pt x="811" y="154"/>
                    <a:pt x="811" y="154"/>
                  </a:cubicBezTo>
                  <a:cubicBezTo>
                    <a:pt x="813" y="155"/>
                    <a:pt x="813" y="155"/>
                    <a:pt x="813" y="155"/>
                  </a:cubicBezTo>
                  <a:cubicBezTo>
                    <a:pt x="817" y="153"/>
                    <a:pt x="812" y="156"/>
                    <a:pt x="845" y="137"/>
                  </a:cubicBezTo>
                  <a:cubicBezTo>
                    <a:pt x="850" y="135"/>
                    <a:pt x="850" y="135"/>
                    <a:pt x="850" y="135"/>
                  </a:cubicBezTo>
                  <a:cubicBezTo>
                    <a:pt x="855" y="137"/>
                    <a:pt x="855" y="137"/>
                    <a:pt x="855" y="137"/>
                  </a:cubicBezTo>
                  <a:cubicBezTo>
                    <a:pt x="855" y="141"/>
                    <a:pt x="855" y="141"/>
                    <a:pt x="855" y="141"/>
                  </a:cubicBezTo>
                  <a:cubicBezTo>
                    <a:pt x="852" y="145"/>
                    <a:pt x="846" y="157"/>
                    <a:pt x="822" y="183"/>
                  </a:cubicBezTo>
                  <a:cubicBezTo>
                    <a:pt x="801" y="211"/>
                    <a:pt x="810" y="202"/>
                    <a:pt x="802" y="216"/>
                  </a:cubicBezTo>
                  <a:cubicBezTo>
                    <a:pt x="800" y="217"/>
                    <a:pt x="800" y="217"/>
                    <a:pt x="800" y="217"/>
                  </a:cubicBezTo>
                  <a:cubicBezTo>
                    <a:pt x="797" y="216"/>
                    <a:pt x="797" y="216"/>
                    <a:pt x="797" y="216"/>
                  </a:cubicBezTo>
                  <a:cubicBezTo>
                    <a:pt x="795" y="215"/>
                    <a:pt x="795" y="215"/>
                    <a:pt x="795" y="215"/>
                  </a:cubicBezTo>
                  <a:cubicBezTo>
                    <a:pt x="792" y="210"/>
                    <a:pt x="793" y="212"/>
                    <a:pt x="790" y="206"/>
                  </a:cubicBezTo>
                  <a:cubicBezTo>
                    <a:pt x="789" y="205"/>
                    <a:pt x="789" y="205"/>
                    <a:pt x="789" y="205"/>
                  </a:cubicBezTo>
                  <a:cubicBezTo>
                    <a:pt x="789" y="209"/>
                    <a:pt x="789" y="206"/>
                    <a:pt x="794" y="223"/>
                  </a:cubicBezTo>
                  <a:cubicBezTo>
                    <a:pt x="794" y="226"/>
                    <a:pt x="794" y="226"/>
                    <a:pt x="794" y="226"/>
                  </a:cubicBezTo>
                  <a:cubicBezTo>
                    <a:pt x="783" y="229"/>
                    <a:pt x="785" y="228"/>
                    <a:pt x="780" y="232"/>
                  </a:cubicBezTo>
                  <a:cubicBezTo>
                    <a:pt x="778" y="232"/>
                    <a:pt x="778" y="232"/>
                    <a:pt x="778" y="232"/>
                  </a:cubicBezTo>
                  <a:cubicBezTo>
                    <a:pt x="777" y="232"/>
                    <a:pt x="777" y="232"/>
                    <a:pt x="777" y="232"/>
                  </a:cubicBezTo>
                  <a:cubicBezTo>
                    <a:pt x="775" y="232"/>
                    <a:pt x="775" y="232"/>
                    <a:pt x="775" y="232"/>
                  </a:cubicBezTo>
                  <a:cubicBezTo>
                    <a:pt x="774" y="233"/>
                    <a:pt x="774" y="233"/>
                    <a:pt x="774" y="233"/>
                  </a:cubicBezTo>
                  <a:cubicBezTo>
                    <a:pt x="774" y="234"/>
                    <a:pt x="774" y="234"/>
                    <a:pt x="774" y="234"/>
                  </a:cubicBezTo>
                  <a:cubicBezTo>
                    <a:pt x="775" y="235"/>
                    <a:pt x="775" y="235"/>
                    <a:pt x="775" y="235"/>
                  </a:cubicBezTo>
                  <a:cubicBezTo>
                    <a:pt x="779" y="236"/>
                    <a:pt x="779" y="236"/>
                    <a:pt x="779" y="236"/>
                  </a:cubicBezTo>
                  <a:cubicBezTo>
                    <a:pt x="787" y="233"/>
                    <a:pt x="787" y="233"/>
                    <a:pt x="787" y="233"/>
                  </a:cubicBezTo>
                  <a:cubicBezTo>
                    <a:pt x="788" y="233"/>
                    <a:pt x="788" y="233"/>
                    <a:pt x="788" y="233"/>
                  </a:cubicBezTo>
                  <a:cubicBezTo>
                    <a:pt x="790" y="235"/>
                    <a:pt x="790" y="235"/>
                    <a:pt x="790" y="235"/>
                  </a:cubicBezTo>
                  <a:cubicBezTo>
                    <a:pt x="790" y="236"/>
                    <a:pt x="790" y="236"/>
                    <a:pt x="790" y="236"/>
                  </a:cubicBezTo>
                  <a:cubicBezTo>
                    <a:pt x="788" y="241"/>
                    <a:pt x="788" y="241"/>
                    <a:pt x="788" y="241"/>
                  </a:cubicBezTo>
                  <a:cubicBezTo>
                    <a:pt x="782" y="247"/>
                    <a:pt x="782" y="247"/>
                    <a:pt x="782" y="247"/>
                  </a:cubicBezTo>
                  <a:cubicBezTo>
                    <a:pt x="782" y="247"/>
                    <a:pt x="782" y="247"/>
                    <a:pt x="782" y="247"/>
                  </a:cubicBezTo>
                  <a:cubicBezTo>
                    <a:pt x="784" y="249"/>
                    <a:pt x="784" y="249"/>
                    <a:pt x="784" y="249"/>
                  </a:cubicBezTo>
                  <a:cubicBezTo>
                    <a:pt x="784" y="251"/>
                    <a:pt x="784" y="251"/>
                    <a:pt x="784" y="251"/>
                  </a:cubicBezTo>
                  <a:cubicBezTo>
                    <a:pt x="783" y="253"/>
                    <a:pt x="783" y="254"/>
                    <a:pt x="781" y="256"/>
                  </a:cubicBezTo>
                  <a:cubicBezTo>
                    <a:pt x="774" y="261"/>
                    <a:pt x="776" y="260"/>
                    <a:pt x="772" y="261"/>
                  </a:cubicBezTo>
                  <a:cubicBezTo>
                    <a:pt x="769" y="261"/>
                    <a:pt x="769" y="261"/>
                    <a:pt x="769" y="261"/>
                  </a:cubicBezTo>
                  <a:cubicBezTo>
                    <a:pt x="758" y="252"/>
                    <a:pt x="758" y="252"/>
                    <a:pt x="758" y="252"/>
                  </a:cubicBezTo>
                  <a:cubicBezTo>
                    <a:pt x="753" y="251"/>
                    <a:pt x="755" y="251"/>
                    <a:pt x="750" y="249"/>
                  </a:cubicBezTo>
                  <a:cubicBezTo>
                    <a:pt x="747" y="249"/>
                    <a:pt x="747" y="249"/>
                    <a:pt x="747" y="249"/>
                  </a:cubicBezTo>
                  <a:cubicBezTo>
                    <a:pt x="744" y="252"/>
                    <a:pt x="744" y="252"/>
                    <a:pt x="744" y="252"/>
                  </a:cubicBezTo>
                  <a:cubicBezTo>
                    <a:pt x="746" y="253"/>
                    <a:pt x="746" y="253"/>
                    <a:pt x="746" y="253"/>
                  </a:cubicBezTo>
                  <a:cubicBezTo>
                    <a:pt x="751" y="255"/>
                    <a:pt x="751" y="255"/>
                    <a:pt x="751" y="255"/>
                  </a:cubicBezTo>
                  <a:cubicBezTo>
                    <a:pt x="756" y="256"/>
                    <a:pt x="756" y="256"/>
                    <a:pt x="756" y="256"/>
                  </a:cubicBezTo>
                  <a:cubicBezTo>
                    <a:pt x="758" y="257"/>
                    <a:pt x="758" y="257"/>
                    <a:pt x="758" y="257"/>
                  </a:cubicBezTo>
                  <a:cubicBezTo>
                    <a:pt x="761" y="262"/>
                    <a:pt x="761" y="264"/>
                    <a:pt x="761" y="267"/>
                  </a:cubicBezTo>
                  <a:cubicBezTo>
                    <a:pt x="760" y="270"/>
                    <a:pt x="761" y="269"/>
                    <a:pt x="760" y="271"/>
                  </a:cubicBezTo>
                  <a:cubicBezTo>
                    <a:pt x="759" y="272"/>
                    <a:pt x="759" y="272"/>
                    <a:pt x="759" y="272"/>
                  </a:cubicBezTo>
                  <a:cubicBezTo>
                    <a:pt x="758" y="273"/>
                    <a:pt x="758" y="273"/>
                    <a:pt x="758" y="273"/>
                  </a:cubicBezTo>
                  <a:cubicBezTo>
                    <a:pt x="753" y="273"/>
                    <a:pt x="753" y="273"/>
                    <a:pt x="753" y="273"/>
                  </a:cubicBezTo>
                  <a:cubicBezTo>
                    <a:pt x="752" y="273"/>
                    <a:pt x="752" y="273"/>
                    <a:pt x="752" y="273"/>
                  </a:cubicBezTo>
                  <a:cubicBezTo>
                    <a:pt x="750" y="275"/>
                    <a:pt x="750" y="275"/>
                    <a:pt x="750" y="275"/>
                  </a:cubicBezTo>
                  <a:cubicBezTo>
                    <a:pt x="747" y="275"/>
                    <a:pt x="747" y="275"/>
                    <a:pt x="747" y="275"/>
                  </a:cubicBezTo>
                  <a:cubicBezTo>
                    <a:pt x="743" y="275"/>
                    <a:pt x="743" y="275"/>
                    <a:pt x="743" y="275"/>
                  </a:cubicBezTo>
                  <a:cubicBezTo>
                    <a:pt x="738" y="277"/>
                    <a:pt x="738" y="277"/>
                    <a:pt x="738" y="277"/>
                  </a:cubicBezTo>
                  <a:cubicBezTo>
                    <a:pt x="735" y="278"/>
                    <a:pt x="735" y="278"/>
                    <a:pt x="735" y="278"/>
                  </a:cubicBezTo>
                  <a:cubicBezTo>
                    <a:pt x="732" y="277"/>
                    <a:pt x="732" y="277"/>
                    <a:pt x="732" y="277"/>
                  </a:cubicBezTo>
                  <a:cubicBezTo>
                    <a:pt x="729" y="274"/>
                    <a:pt x="729" y="274"/>
                    <a:pt x="729" y="274"/>
                  </a:cubicBezTo>
                  <a:cubicBezTo>
                    <a:pt x="724" y="273"/>
                    <a:pt x="726" y="273"/>
                    <a:pt x="719" y="272"/>
                  </a:cubicBezTo>
                  <a:cubicBezTo>
                    <a:pt x="720" y="273"/>
                    <a:pt x="720" y="273"/>
                    <a:pt x="720" y="273"/>
                  </a:cubicBezTo>
                  <a:cubicBezTo>
                    <a:pt x="722" y="274"/>
                    <a:pt x="722" y="274"/>
                    <a:pt x="722" y="274"/>
                  </a:cubicBezTo>
                  <a:cubicBezTo>
                    <a:pt x="726" y="278"/>
                    <a:pt x="726" y="278"/>
                    <a:pt x="726" y="278"/>
                  </a:cubicBezTo>
                  <a:cubicBezTo>
                    <a:pt x="728" y="283"/>
                    <a:pt x="728" y="283"/>
                    <a:pt x="728" y="283"/>
                  </a:cubicBezTo>
                  <a:cubicBezTo>
                    <a:pt x="730" y="284"/>
                    <a:pt x="730" y="284"/>
                    <a:pt x="730" y="284"/>
                  </a:cubicBezTo>
                  <a:cubicBezTo>
                    <a:pt x="734" y="288"/>
                    <a:pt x="734" y="288"/>
                    <a:pt x="734" y="288"/>
                  </a:cubicBezTo>
                  <a:cubicBezTo>
                    <a:pt x="737" y="289"/>
                    <a:pt x="736" y="289"/>
                    <a:pt x="740" y="291"/>
                  </a:cubicBezTo>
                  <a:cubicBezTo>
                    <a:pt x="744" y="289"/>
                    <a:pt x="744" y="289"/>
                    <a:pt x="744" y="289"/>
                  </a:cubicBezTo>
                  <a:cubicBezTo>
                    <a:pt x="746" y="289"/>
                    <a:pt x="746" y="289"/>
                    <a:pt x="746" y="289"/>
                  </a:cubicBezTo>
                  <a:cubicBezTo>
                    <a:pt x="746" y="300"/>
                    <a:pt x="746" y="300"/>
                    <a:pt x="746" y="300"/>
                  </a:cubicBezTo>
                  <a:cubicBezTo>
                    <a:pt x="745" y="301"/>
                    <a:pt x="745" y="301"/>
                    <a:pt x="745" y="301"/>
                  </a:cubicBezTo>
                  <a:cubicBezTo>
                    <a:pt x="738" y="301"/>
                    <a:pt x="738" y="301"/>
                    <a:pt x="738" y="301"/>
                  </a:cubicBezTo>
                  <a:cubicBezTo>
                    <a:pt x="735" y="299"/>
                    <a:pt x="735" y="299"/>
                    <a:pt x="735" y="299"/>
                  </a:cubicBezTo>
                  <a:cubicBezTo>
                    <a:pt x="733" y="298"/>
                    <a:pt x="733" y="298"/>
                    <a:pt x="733" y="298"/>
                  </a:cubicBezTo>
                  <a:cubicBezTo>
                    <a:pt x="730" y="296"/>
                    <a:pt x="730" y="296"/>
                    <a:pt x="730" y="296"/>
                  </a:cubicBezTo>
                  <a:cubicBezTo>
                    <a:pt x="728" y="297"/>
                    <a:pt x="728" y="297"/>
                    <a:pt x="728" y="297"/>
                  </a:cubicBezTo>
                  <a:cubicBezTo>
                    <a:pt x="725" y="297"/>
                    <a:pt x="725" y="297"/>
                    <a:pt x="725" y="297"/>
                  </a:cubicBezTo>
                  <a:cubicBezTo>
                    <a:pt x="723" y="298"/>
                    <a:pt x="723" y="298"/>
                    <a:pt x="723" y="298"/>
                  </a:cubicBezTo>
                  <a:cubicBezTo>
                    <a:pt x="716" y="298"/>
                    <a:pt x="719" y="299"/>
                    <a:pt x="710" y="299"/>
                  </a:cubicBezTo>
                  <a:cubicBezTo>
                    <a:pt x="707" y="298"/>
                    <a:pt x="707" y="298"/>
                    <a:pt x="707" y="298"/>
                  </a:cubicBezTo>
                  <a:cubicBezTo>
                    <a:pt x="703" y="298"/>
                    <a:pt x="705" y="298"/>
                    <a:pt x="700" y="298"/>
                  </a:cubicBezTo>
                  <a:cubicBezTo>
                    <a:pt x="701" y="300"/>
                    <a:pt x="701" y="300"/>
                    <a:pt x="701" y="300"/>
                  </a:cubicBezTo>
                  <a:cubicBezTo>
                    <a:pt x="702" y="300"/>
                    <a:pt x="702" y="300"/>
                    <a:pt x="702" y="300"/>
                  </a:cubicBezTo>
                  <a:cubicBezTo>
                    <a:pt x="705" y="302"/>
                    <a:pt x="704" y="301"/>
                    <a:pt x="707" y="305"/>
                  </a:cubicBezTo>
                  <a:cubicBezTo>
                    <a:pt x="708" y="306"/>
                    <a:pt x="708" y="306"/>
                    <a:pt x="708" y="306"/>
                  </a:cubicBezTo>
                  <a:cubicBezTo>
                    <a:pt x="711" y="305"/>
                    <a:pt x="710" y="306"/>
                    <a:pt x="712" y="304"/>
                  </a:cubicBezTo>
                  <a:cubicBezTo>
                    <a:pt x="722" y="301"/>
                    <a:pt x="719" y="302"/>
                    <a:pt x="724" y="301"/>
                  </a:cubicBezTo>
                  <a:cubicBezTo>
                    <a:pt x="727" y="303"/>
                    <a:pt x="726" y="302"/>
                    <a:pt x="729" y="304"/>
                  </a:cubicBezTo>
                  <a:cubicBezTo>
                    <a:pt x="730" y="305"/>
                    <a:pt x="730" y="305"/>
                    <a:pt x="730" y="305"/>
                  </a:cubicBezTo>
                  <a:cubicBezTo>
                    <a:pt x="732" y="309"/>
                    <a:pt x="732" y="309"/>
                    <a:pt x="732" y="309"/>
                  </a:cubicBezTo>
                  <a:cubicBezTo>
                    <a:pt x="736" y="310"/>
                    <a:pt x="736" y="310"/>
                    <a:pt x="736" y="310"/>
                  </a:cubicBezTo>
                  <a:cubicBezTo>
                    <a:pt x="740" y="311"/>
                    <a:pt x="740" y="311"/>
                    <a:pt x="740" y="311"/>
                  </a:cubicBezTo>
                  <a:cubicBezTo>
                    <a:pt x="745" y="317"/>
                    <a:pt x="745" y="317"/>
                    <a:pt x="745" y="317"/>
                  </a:cubicBezTo>
                  <a:cubicBezTo>
                    <a:pt x="746" y="317"/>
                    <a:pt x="746" y="317"/>
                    <a:pt x="746" y="317"/>
                  </a:cubicBezTo>
                  <a:cubicBezTo>
                    <a:pt x="747" y="319"/>
                    <a:pt x="747" y="319"/>
                    <a:pt x="747" y="319"/>
                  </a:cubicBezTo>
                  <a:cubicBezTo>
                    <a:pt x="746" y="323"/>
                    <a:pt x="746" y="322"/>
                    <a:pt x="746" y="325"/>
                  </a:cubicBezTo>
                  <a:cubicBezTo>
                    <a:pt x="742" y="329"/>
                    <a:pt x="742" y="329"/>
                    <a:pt x="742" y="329"/>
                  </a:cubicBezTo>
                  <a:cubicBezTo>
                    <a:pt x="736" y="330"/>
                    <a:pt x="736" y="330"/>
                    <a:pt x="736" y="330"/>
                  </a:cubicBezTo>
                  <a:cubicBezTo>
                    <a:pt x="728" y="330"/>
                    <a:pt x="731" y="330"/>
                    <a:pt x="725" y="330"/>
                  </a:cubicBezTo>
                  <a:cubicBezTo>
                    <a:pt x="725" y="331"/>
                    <a:pt x="725" y="331"/>
                    <a:pt x="725" y="331"/>
                  </a:cubicBezTo>
                  <a:cubicBezTo>
                    <a:pt x="730" y="333"/>
                    <a:pt x="734" y="336"/>
                    <a:pt x="738" y="340"/>
                  </a:cubicBezTo>
                  <a:cubicBezTo>
                    <a:pt x="738" y="341"/>
                    <a:pt x="738" y="341"/>
                    <a:pt x="738" y="341"/>
                  </a:cubicBezTo>
                  <a:cubicBezTo>
                    <a:pt x="734" y="347"/>
                    <a:pt x="734" y="347"/>
                    <a:pt x="734" y="347"/>
                  </a:cubicBezTo>
                  <a:cubicBezTo>
                    <a:pt x="731" y="359"/>
                    <a:pt x="731" y="359"/>
                    <a:pt x="731" y="359"/>
                  </a:cubicBezTo>
                  <a:cubicBezTo>
                    <a:pt x="730" y="359"/>
                    <a:pt x="730" y="359"/>
                    <a:pt x="730" y="359"/>
                  </a:cubicBezTo>
                  <a:cubicBezTo>
                    <a:pt x="729" y="360"/>
                    <a:pt x="729" y="360"/>
                    <a:pt x="729" y="360"/>
                  </a:cubicBezTo>
                  <a:cubicBezTo>
                    <a:pt x="725" y="360"/>
                    <a:pt x="725" y="360"/>
                    <a:pt x="725" y="360"/>
                  </a:cubicBezTo>
                  <a:cubicBezTo>
                    <a:pt x="721" y="362"/>
                    <a:pt x="721" y="362"/>
                    <a:pt x="721" y="362"/>
                  </a:cubicBezTo>
                  <a:cubicBezTo>
                    <a:pt x="718" y="363"/>
                    <a:pt x="718" y="363"/>
                    <a:pt x="718" y="363"/>
                  </a:cubicBezTo>
                  <a:cubicBezTo>
                    <a:pt x="712" y="362"/>
                    <a:pt x="714" y="362"/>
                    <a:pt x="707" y="362"/>
                  </a:cubicBezTo>
                  <a:cubicBezTo>
                    <a:pt x="704" y="372"/>
                    <a:pt x="709" y="380"/>
                    <a:pt x="704" y="390"/>
                  </a:cubicBezTo>
                  <a:cubicBezTo>
                    <a:pt x="698" y="395"/>
                    <a:pt x="686" y="397"/>
                    <a:pt x="678" y="395"/>
                  </a:cubicBezTo>
                  <a:cubicBezTo>
                    <a:pt x="670" y="390"/>
                    <a:pt x="671" y="387"/>
                    <a:pt x="666" y="384"/>
                  </a:cubicBezTo>
                  <a:cubicBezTo>
                    <a:pt x="666" y="386"/>
                    <a:pt x="666" y="386"/>
                    <a:pt x="666" y="386"/>
                  </a:cubicBezTo>
                  <a:cubicBezTo>
                    <a:pt x="668" y="390"/>
                    <a:pt x="667" y="389"/>
                    <a:pt x="669" y="391"/>
                  </a:cubicBezTo>
                  <a:cubicBezTo>
                    <a:pt x="670" y="392"/>
                    <a:pt x="670" y="392"/>
                    <a:pt x="670" y="392"/>
                  </a:cubicBezTo>
                  <a:cubicBezTo>
                    <a:pt x="670" y="394"/>
                    <a:pt x="670" y="394"/>
                    <a:pt x="670" y="394"/>
                  </a:cubicBezTo>
                  <a:cubicBezTo>
                    <a:pt x="667" y="395"/>
                    <a:pt x="667" y="395"/>
                    <a:pt x="667" y="395"/>
                  </a:cubicBezTo>
                  <a:cubicBezTo>
                    <a:pt x="665" y="396"/>
                    <a:pt x="665" y="396"/>
                    <a:pt x="665" y="396"/>
                  </a:cubicBezTo>
                  <a:cubicBezTo>
                    <a:pt x="661" y="396"/>
                    <a:pt x="661" y="396"/>
                    <a:pt x="661" y="396"/>
                  </a:cubicBezTo>
                  <a:cubicBezTo>
                    <a:pt x="661" y="397"/>
                    <a:pt x="661" y="397"/>
                    <a:pt x="661" y="397"/>
                  </a:cubicBezTo>
                  <a:cubicBezTo>
                    <a:pt x="663" y="399"/>
                    <a:pt x="662" y="398"/>
                    <a:pt x="664" y="400"/>
                  </a:cubicBezTo>
                  <a:cubicBezTo>
                    <a:pt x="665" y="401"/>
                    <a:pt x="665" y="401"/>
                    <a:pt x="665" y="401"/>
                  </a:cubicBezTo>
                  <a:cubicBezTo>
                    <a:pt x="667" y="400"/>
                    <a:pt x="667" y="400"/>
                    <a:pt x="667" y="400"/>
                  </a:cubicBezTo>
                  <a:cubicBezTo>
                    <a:pt x="670" y="398"/>
                    <a:pt x="670" y="398"/>
                    <a:pt x="670" y="398"/>
                  </a:cubicBezTo>
                  <a:cubicBezTo>
                    <a:pt x="672" y="397"/>
                    <a:pt x="672" y="397"/>
                    <a:pt x="672" y="397"/>
                  </a:cubicBezTo>
                  <a:cubicBezTo>
                    <a:pt x="676" y="398"/>
                    <a:pt x="676" y="398"/>
                    <a:pt x="676" y="398"/>
                  </a:cubicBezTo>
                  <a:cubicBezTo>
                    <a:pt x="677" y="399"/>
                    <a:pt x="677" y="399"/>
                    <a:pt x="677" y="399"/>
                  </a:cubicBezTo>
                  <a:cubicBezTo>
                    <a:pt x="681" y="403"/>
                    <a:pt x="681" y="403"/>
                    <a:pt x="681" y="403"/>
                  </a:cubicBezTo>
                  <a:cubicBezTo>
                    <a:pt x="682" y="404"/>
                    <a:pt x="682" y="404"/>
                    <a:pt x="682" y="404"/>
                  </a:cubicBezTo>
                  <a:cubicBezTo>
                    <a:pt x="685" y="401"/>
                    <a:pt x="685" y="401"/>
                    <a:pt x="685" y="401"/>
                  </a:cubicBezTo>
                  <a:cubicBezTo>
                    <a:pt x="690" y="401"/>
                    <a:pt x="690" y="401"/>
                    <a:pt x="690" y="401"/>
                  </a:cubicBezTo>
                  <a:cubicBezTo>
                    <a:pt x="692" y="403"/>
                    <a:pt x="692" y="403"/>
                    <a:pt x="692" y="403"/>
                  </a:cubicBezTo>
                  <a:cubicBezTo>
                    <a:pt x="693" y="409"/>
                    <a:pt x="693" y="409"/>
                    <a:pt x="692" y="412"/>
                  </a:cubicBezTo>
                  <a:cubicBezTo>
                    <a:pt x="693" y="414"/>
                    <a:pt x="693" y="414"/>
                    <a:pt x="693" y="414"/>
                  </a:cubicBezTo>
                  <a:cubicBezTo>
                    <a:pt x="696" y="416"/>
                    <a:pt x="696" y="416"/>
                    <a:pt x="696" y="416"/>
                  </a:cubicBezTo>
                  <a:cubicBezTo>
                    <a:pt x="698" y="417"/>
                    <a:pt x="698" y="417"/>
                    <a:pt x="698" y="417"/>
                  </a:cubicBezTo>
                  <a:cubicBezTo>
                    <a:pt x="699" y="416"/>
                    <a:pt x="699" y="416"/>
                    <a:pt x="702" y="413"/>
                  </a:cubicBezTo>
                  <a:cubicBezTo>
                    <a:pt x="703" y="412"/>
                    <a:pt x="703" y="412"/>
                    <a:pt x="703" y="412"/>
                  </a:cubicBezTo>
                  <a:cubicBezTo>
                    <a:pt x="704" y="412"/>
                    <a:pt x="704" y="412"/>
                    <a:pt x="704" y="412"/>
                  </a:cubicBezTo>
                  <a:cubicBezTo>
                    <a:pt x="705" y="414"/>
                    <a:pt x="705" y="413"/>
                    <a:pt x="707" y="418"/>
                  </a:cubicBezTo>
                  <a:cubicBezTo>
                    <a:pt x="707" y="423"/>
                    <a:pt x="707" y="423"/>
                    <a:pt x="707" y="423"/>
                  </a:cubicBezTo>
                  <a:cubicBezTo>
                    <a:pt x="705" y="430"/>
                    <a:pt x="706" y="428"/>
                    <a:pt x="704" y="432"/>
                  </a:cubicBezTo>
                  <a:cubicBezTo>
                    <a:pt x="686" y="446"/>
                    <a:pt x="698" y="440"/>
                    <a:pt x="685" y="447"/>
                  </a:cubicBezTo>
                  <a:cubicBezTo>
                    <a:pt x="682" y="448"/>
                    <a:pt x="682" y="448"/>
                    <a:pt x="682" y="448"/>
                  </a:cubicBezTo>
                  <a:cubicBezTo>
                    <a:pt x="677" y="451"/>
                    <a:pt x="677" y="451"/>
                    <a:pt x="677" y="451"/>
                  </a:cubicBezTo>
                  <a:cubicBezTo>
                    <a:pt x="676" y="451"/>
                    <a:pt x="676" y="451"/>
                    <a:pt x="676" y="451"/>
                  </a:cubicBezTo>
                  <a:cubicBezTo>
                    <a:pt x="674" y="450"/>
                    <a:pt x="674" y="450"/>
                    <a:pt x="674" y="450"/>
                  </a:cubicBezTo>
                  <a:cubicBezTo>
                    <a:pt x="673" y="449"/>
                    <a:pt x="673" y="449"/>
                    <a:pt x="673" y="449"/>
                  </a:cubicBezTo>
                  <a:cubicBezTo>
                    <a:pt x="674" y="445"/>
                    <a:pt x="674" y="445"/>
                    <a:pt x="675" y="442"/>
                  </a:cubicBezTo>
                  <a:cubicBezTo>
                    <a:pt x="675" y="440"/>
                    <a:pt x="675" y="440"/>
                    <a:pt x="675" y="440"/>
                  </a:cubicBezTo>
                  <a:cubicBezTo>
                    <a:pt x="673" y="436"/>
                    <a:pt x="673" y="437"/>
                    <a:pt x="672" y="435"/>
                  </a:cubicBezTo>
                  <a:cubicBezTo>
                    <a:pt x="671" y="435"/>
                    <a:pt x="671" y="435"/>
                    <a:pt x="671" y="435"/>
                  </a:cubicBezTo>
                  <a:cubicBezTo>
                    <a:pt x="669" y="435"/>
                    <a:pt x="669" y="435"/>
                    <a:pt x="669" y="435"/>
                  </a:cubicBezTo>
                  <a:cubicBezTo>
                    <a:pt x="668" y="436"/>
                    <a:pt x="668" y="436"/>
                    <a:pt x="668" y="436"/>
                  </a:cubicBezTo>
                  <a:cubicBezTo>
                    <a:pt x="667" y="436"/>
                    <a:pt x="667" y="436"/>
                    <a:pt x="667" y="436"/>
                  </a:cubicBezTo>
                  <a:cubicBezTo>
                    <a:pt x="665" y="436"/>
                    <a:pt x="665" y="436"/>
                    <a:pt x="665" y="436"/>
                  </a:cubicBezTo>
                  <a:cubicBezTo>
                    <a:pt x="664" y="434"/>
                    <a:pt x="664" y="434"/>
                    <a:pt x="664" y="434"/>
                  </a:cubicBezTo>
                  <a:cubicBezTo>
                    <a:pt x="662" y="429"/>
                    <a:pt x="662" y="429"/>
                    <a:pt x="662" y="429"/>
                  </a:cubicBezTo>
                  <a:cubicBezTo>
                    <a:pt x="661" y="428"/>
                    <a:pt x="661" y="428"/>
                    <a:pt x="661" y="428"/>
                  </a:cubicBezTo>
                  <a:cubicBezTo>
                    <a:pt x="660" y="429"/>
                    <a:pt x="660" y="429"/>
                    <a:pt x="660" y="429"/>
                  </a:cubicBezTo>
                  <a:cubicBezTo>
                    <a:pt x="659" y="428"/>
                    <a:pt x="659" y="428"/>
                    <a:pt x="659" y="428"/>
                  </a:cubicBezTo>
                  <a:cubicBezTo>
                    <a:pt x="657" y="426"/>
                    <a:pt x="658" y="427"/>
                    <a:pt x="656" y="425"/>
                  </a:cubicBezTo>
                  <a:cubicBezTo>
                    <a:pt x="658" y="429"/>
                    <a:pt x="658" y="427"/>
                    <a:pt x="660" y="435"/>
                  </a:cubicBezTo>
                  <a:cubicBezTo>
                    <a:pt x="659" y="437"/>
                    <a:pt x="659" y="437"/>
                    <a:pt x="659" y="437"/>
                  </a:cubicBezTo>
                  <a:cubicBezTo>
                    <a:pt x="644" y="439"/>
                    <a:pt x="648" y="439"/>
                    <a:pt x="641" y="438"/>
                  </a:cubicBezTo>
                  <a:cubicBezTo>
                    <a:pt x="639" y="435"/>
                    <a:pt x="640" y="437"/>
                    <a:pt x="637" y="427"/>
                  </a:cubicBezTo>
                  <a:cubicBezTo>
                    <a:pt x="636" y="442"/>
                    <a:pt x="636" y="442"/>
                    <a:pt x="636" y="442"/>
                  </a:cubicBezTo>
                  <a:cubicBezTo>
                    <a:pt x="627" y="445"/>
                    <a:pt x="627" y="445"/>
                    <a:pt x="627" y="445"/>
                  </a:cubicBezTo>
                  <a:cubicBezTo>
                    <a:pt x="625" y="444"/>
                    <a:pt x="625" y="445"/>
                    <a:pt x="621" y="443"/>
                  </a:cubicBezTo>
                  <a:cubicBezTo>
                    <a:pt x="615" y="438"/>
                    <a:pt x="617" y="440"/>
                    <a:pt x="614" y="436"/>
                  </a:cubicBezTo>
                  <a:cubicBezTo>
                    <a:pt x="613" y="433"/>
                    <a:pt x="613" y="433"/>
                    <a:pt x="612" y="432"/>
                  </a:cubicBezTo>
                  <a:cubicBezTo>
                    <a:pt x="612" y="431"/>
                    <a:pt x="612" y="431"/>
                    <a:pt x="612" y="431"/>
                  </a:cubicBezTo>
                  <a:cubicBezTo>
                    <a:pt x="611" y="435"/>
                    <a:pt x="611" y="433"/>
                    <a:pt x="609" y="441"/>
                  </a:cubicBezTo>
                  <a:cubicBezTo>
                    <a:pt x="605" y="439"/>
                    <a:pt x="607" y="440"/>
                    <a:pt x="602" y="438"/>
                  </a:cubicBezTo>
                  <a:cubicBezTo>
                    <a:pt x="600" y="431"/>
                    <a:pt x="600" y="431"/>
                    <a:pt x="600" y="431"/>
                  </a:cubicBezTo>
                  <a:cubicBezTo>
                    <a:pt x="600" y="441"/>
                    <a:pt x="600" y="441"/>
                    <a:pt x="600" y="441"/>
                  </a:cubicBezTo>
                  <a:cubicBezTo>
                    <a:pt x="594" y="440"/>
                    <a:pt x="594" y="440"/>
                    <a:pt x="594" y="440"/>
                  </a:cubicBezTo>
                  <a:cubicBezTo>
                    <a:pt x="590" y="440"/>
                    <a:pt x="590" y="440"/>
                    <a:pt x="590" y="440"/>
                  </a:cubicBezTo>
                  <a:cubicBezTo>
                    <a:pt x="589" y="430"/>
                    <a:pt x="589" y="434"/>
                    <a:pt x="589" y="422"/>
                  </a:cubicBezTo>
                  <a:cubicBezTo>
                    <a:pt x="588" y="428"/>
                    <a:pt x="588" y="428"/>
                    <a:pt x="588" y="428"/>
                  </a:cubicBezTo>
                  <a:cubicBezTo>
                    <a:pt x="588" y="434"/>
                    <a:pt x="588" y="432"/>
                    <a:pt x="589" y="439"/>
                  </a:cubicBezTo>
                  <a:cubicBezTo>
                    <a:pt x="586" y="437"/>
                    <a:pt x="586" y="437"/>
                    <a:pt x="586" y="437"/>
                  </a:cubicBezTo>
                  <a:cubicBezTo>
                    <a:pt x="578" y="437"/>
                    <a:pt x="580" y="437"/>
                    <a:pt x="577" y="436"/>
                  </a:cubicBezTo>
                  <a:cubicBezTo>
                    <a:pt x="577" y="426"/>
                    <a:pt x="577" y="430"/>
                    <a:pt x="578" y="420"/>
                  </a:cubicBezTo>
                  <a:cubicBezTo>
                    <a:pt x="587" y="410"/>
                    <a:pt x="585" y="412"/>
                    <a:pt x="588" y="407"/>
                  </a:cubicBezTo>
                  <a:cubicBezTo>
                    <a:pt x="590" y="406"/>
                    <a:pt x="590" y="406"/>
                    <a:pt x="590" y="406"/>
                  </a:cubicBezTo>
                  <a:cubicBezTo>
                    <a:pt x="594" y="404"/>
                    <a:pt x="592" y="405"/>
                    <a:pt x="597" y="404"/>
                  </a:cubicBezTo>
                  <a:cubicBezTo>
                    <a:pt x="599" y="405"/>
                    <a:pt x="599" y="405"/>
                    <a:pt x="599" y="405"/>
                  </a:cubicBezTo>
                  <a:cubicBezTo>
                    <a:pt x="606" y="403"/>
                    <a:pt x="601" y="403"/>
                    <a:pt x="608" y="402"/>
                  </a:cubicBezTo>
                  <a:cubicBezTo>
                    <a:pt x="608" y="402"/>
                    <a:pt x="608" y="402"/>
                    <a:pt x="608" y="402"/>
                  </a:cubicBezTo>
                  <a:cubicBezTo>
                    <a:pt x="607" y="401"/>
                    <a:pt x="607" y="401"/>
                    <a:pt x="607" y="401"/>
                  </a:cubicBezTo>
                  <a:cubicBezTo>
                    <a:pt x="606" y="399"/>
                    <a:pt x="605" y="396"/>
                    <a:pt x="604" y="394"/>
                  </a:cubicBezTo>
                  <a:cubicBezTo>
                    <a:pt x="603" y="394"/>
                    <a:pt x="603" y="394"/>
                    <a:pt x="603" y="394"/>
                  </a:cubicBezTo>
                  <a:cubicBezTo>
                    <a:pt x="601" y="393"/>
                    <a:pt x="601" y="393"/>
                    <a:pt x="601" y="393"/>
                  </a:cubicBezTo>
                  <a:cubicBezTo>
                    <a:pt x="597" y="388"/>
                    <a:pt x="596" y="383"/>
                    <a:pt x="594" y="374"/>
                  </a:cubicBezTo>
                  <a:cubicBezTo>
                    <a:pt x="594" y="371"/>
                    <a:pt x="594" y="371"/>
                    <a:pt x="594" y="371"/>
                  </a:cubicBezTo>
                  <a:cubicBezTo>
                    <a:pt x="599" y="366"/>
                    <a:pt x="599" y="366"/>
                    <a:pt x="603" y="365"/>
                  </a:cubicBezTo>
                  <a:cubicBezTo>
                    <a:pt x="606" y="365"/>
                    <a:pt x="606" y="365"/>
                    <a:pt x="606" y="365"/>
                  </a:cubicBezTo>
                  <a:cubicBezTo>
                    <a:pt x="609" y="367"/>
                    <a:pt x="608" y="366"/>
                    <a:pt x="613" y="369"/>
                  </a:cubicBezTo>
                  <a:cubicBezTo>
                    <a:pt x="619" y="377"/>
                    <a:pt x="618" y="381"/>
                    <a:pt x="622" y="388"/>
                  </a:cubicBezTo>
                  <a:cubicBezTo>
                    <a:pt x="629" y="392"/>
                    <a:pt x="629" y="392"/>
                    <a:pt x="629" y="392"/>
                  </a:cubicBezTo>
                  <a:cubicBezTo>
                    <a:pt x="631" y="393"/>
                    <a:pt x="631" y="393"/>
                    <a:pt x="631" y="393"/>
                  </a:cubicBezTo>
                  <a:cubicBezTo>
                    <a:pt x="640" y="392"/>
                    <a:pt x="640" y="391"/>
                    <a:pt x="643" y="390"/>
                  </a:cubicBezTo>
                  <a:cubicBezTo>
                    <a:pt x="644" y="388"/>
                    <a:pt x="644" y="388"/>
                    <a:pt x="644" y="388"/>
                  </a:cubicBezTo>
                  <a:cubicBezTo>
                    <a:pt x="646" y="382"/>
                    <a:pt x="653" y="377"/>
                    <a:pt x="655" y="359"/>
                  </a:cubicBezTo>
                  <a:cubicBezTo>
                    <a:pt x="651" y="366"/>
                    <a:pt x="651" y="373"/>
                    <a:pt x="642" y="384"/>
                  </a:cubicBezTo>
                  <a:cubicBezTo>
                    <a:pt x="640" y="385"/>
                    <a:pt x="640" y="385"/>
                    <a:pt x="640" y="385"/>
                  </a:cubicBezTo>
                  <a:cubicBezTo>
                    <a:pt x="638" y="384"/>
                    <a:pt x="638" y="384"/>
                    <a:pt x="638" y="384"/>
                  </a:cubicBezTo>
                  <a:cubicBezTo>
                    <a:pt x="634" y="382"/>
                    <a:pt x="634" y="382"/>
                    <a:pt x="634" y="382"/>
                  </a:cubicBezTo>
                  <a:cubicBezTo>
                    <a:pt x="630" y="386"/>
                    <a:pt x="630" y="386"/>
                    <a:pt x="630" y="386"/>
                  </a:cubicBezTo>
                  <a:cubicBezTo>
                    <a:pt x="627" y="385"/>
                    <a:pt x="627" y="385"/>
                    <a:pt x="627" y="385"/>
                  </a:cubicBezTo>
                  <a:cubicBezTo>
                    <a:pt x="625" y="382"/>
                    <a:pt x="625" y="382"/>
                    <a:pt x="625" y="382"/>
                  </a:cubicBezTo>
                  <a:cubicBezTo>
                    <a:pt x="625" y="372"/>
                    <a:pt x="625" y="372"/>
                    <a:pt x="625" y="372"/>
                  </a:cubicBezTo>
                  <a:cubicBezTo>
                    <a:pt x="622" y="363"/>
                    <a:pt x="622" y="363"/>
                    <a:pt x="622" y="363"/>
                  </a:cubicBezTo>
                  <a:cubicBezTo>
                    <a:pt x="631" y="351"/>
                    <a:pt x="623" y="363"/>
                    <a:pt x="633" y="348"/>
                  </a:cubicBezTo>
                  <a:cubicBezTo>
                    <a:pt x="634" y="348"/>
                    <a:pt x="634" y="348"/>
                    <a:pt x="634" y="348"/>
                  </a:cubicBezTo>
                  <a:cubicBezTo>
                    <a:pt x="637" y="349"/>
                    <a:pt x="637" y="349"/>
                    <a:pt x="637" y="349"/>
                  </a:cubicBezTo>
                  <a:cubicBezTo>
                    <a:pt x="635" y="347"/>
                    <a:pt x="636" y="348"/>
                    <a:pt x="633" y="345"/>
                  </a:cubicBezTo>
                  <a:cubicBezTo>
                    <a:pt x="629" y="346"/>
                    <a:pt x="629" y="346"/>
                    <a:pt x="629" y="346"/>
                  </a:cubicBezTo>
                  <a:cubicBezTo>
                    <a:pt x="631" y="330"/>
                    <a:pt x="631" y="330"/>
                    <a:pt x="631" y="330"/>
                  </a:cubicBezTo>
                  <a:cubicBezTo>
                    <a:pt x="628" y="342"/>
                    <a:pt x="628" y="342"/>
                    <a:pt x="624" y="351"/>
                  </a:cubicBezTo>
                  <a:cubicBezTo>
                    <a:pt x="622" y="353"/>
                    <a:pt x="622" y="353"/>
                    <a:pt x="622" y="353"/>
                  </a:cubicBezTo>
                  <a:cubicBezTo>
                    <a:pt x="615" y="355"/>
                    <a:pt x="615" y="355"/>
                    <a:pt x="615" y="355"/>
                  </a:cubicBezTo>
                  <a:cubicBezTo>
                    <a:pt x="617" y="347"/>
                    <a:pt x="616" y="351"/>
                    <a:pt x="618" y="340"/>
                  </a:cubicBezTo>
                  <a:cubicBezTo>
                    <a:pt x="614" y="347"/>
                    <a:pt x="611" y="350"/>
                    <a:pt x="607" y="352"/>
                  </a:cubicBezTo>
                  <a:cubicBezTo>
                    <a:pt x="602" y="352"/>
                    <a:pt x="602" y="352"/>
                    <a:pt x="602" y="352"/>
                  </a:cubicBezTo>
                  <a:cubicBezTo>
                    <a:pt x="600" y="349"/>
                    <a:pt x="600" y="349"/>
                    <a:pt x="600" y="349"/>
                  </a:cubicBezTo>
                  <a:cubicBezTo>
                    <a:pt x="601" y="342"/>
                    <a:pt x="600" y="345"/>
                    <a:pt x="600" y="336"/>
                  </a:cubicBezTo>
                  <a:cubicBezTo>
                    <a:pt x="605" y="326"/>
                    <a:pt x="605" y="329"/>
                    <a:pt x="608" y="316"/>
                  </a:cubicBezTo>
                  <a:cubicBezTo>
                    <a:pt x="616" y="312"/>
                    <a:pt x="613" y="313"/>
                    <a:pt x="621" y="312"/>
                  </a:cubicBezTo>
                  <a:cubicBezTo>
                    <a:pt x="626" y="308"/>
                    <a:pt x="626" y="308"/>
                    <a:pt x="626" y="308"/>
                  </a:cubicBezTo>
                  <a:cubicBezTo>
                    <a:pt x="628" y="308"/>
                    <a:pt x="628" y="308"/>
                    <a:pt x="628" y="308"/>
                  </a:cubicBezTo>
                  <a:cubicBezTo>
                    <a:pt x="631" y="309"/>
                    <a:pt x="631" y="309"/>
                    <a:pt x="631" y="309"/>
                  </a:cubicBezTo>
                  <a:cubicBezTo>
                    <a:pt x="640" y="312"/>
                    <a:pt x="642" y="312"/>
                    <a:pt x="646" y="316"/>
                  </a:cubicBezTo>
                  <a:cubicBezTo>
                    <a:pt x="648" y="316"/>
                    <a:pt x="648" y="316"/>
                    <a:pt x="648" y="316"/>
                  </a:cubicBezTo>
                  <a:cubicBezTo>
                    <a:pt x="649" y="313"/>
                    <a:pt x="649" y="314"/>
                    <a:pt x="651" y="312"/>
                  </a:cubicBezTo>
                  <a:cubicBezTo>
                    <a:pt x="658" y="312"/>
                    <a:pt x="656" y="312"/>
                    <a:pt x="659" y="312"/>
                  </a:cubicBezTo>
                  <a:cubicBezTo>
                    <a:pt x="662" y="310"/>
                    <a:pt x="662" y="308"/>
                    <a:pt x="665" y="306"/>
                  </a:cubicBezTo>
                  <a:cubicBezTo>
                    <a:pt x="665" y="304"/>
                    <a:pt x="665" y="304"/>
                    <a:pt x="665" y="304"/>
                  </a:cubicBezTo>
                  <a:cubicBezTo>
                    <a:pt x="663" y="304"/>
                    <a:pt x="663" y="304"/>
                    <a:pt x="663" y="304"/>
                  </a:cubicBezTo>
                  <a:cubicBezTo>
                    <a:pt x="662" y="305"/>
                    <a:pt x="662" y="305"/>
                    <a:pt x="662" y="305"/>
                  </a:cubicBezTo>
                  <a:cubicBezTo>
                    <a:pt x="659" y="307"/>
                    <a:pt x="659" y="307"/>
                    <a:pt x="659" y="307"/>
                  </a:cubicBezTo>
                  <a:cubicBezTo>
                    <a:pt x="657" y="308"/>
                    <a:pt x="657" y="308"/>
                    <a:pt x="657" y="308"/>
                  </a:cubicBezTo>
                  <a:cubicBezTo>
                    <a:pt x="655" y="308"/>
                    <a:pt x="655" y="308"/>
                    <a:pt x="655" y="308"/>
                  </a:cubicBezTo>
                  <a:cubicBezTo>
                    <a:pt x="650" y="306"/>
                    <a:pt x="650" y="306"/>
                    <a:pt x="650" y="306"/>
                  </a:cubicBezTo>
                  <a:cubicBezTo>
                    <a:pt x="642" y="306"/>
                    <a:pt x="640" y="306"/>
                    <a:pt x="636" y="304"/>
                  </a:cubicBezTo>
                  <a:cubicBezTo>
                    <a:pt x="634" y="302"/>
                    <a:pt x="634" y="301"/>
                    <a:pt x="633" y="299"/>
                  </a:cubicBezTo>
                  <a:cubicBezTo>
                    <a:pt x="634" y="297"/>
                    <a:pt x="634" y="297"/>
                    <a:pt x="634" y="297"/>
                  </a:cubicBezTo>
                  <a:cubicBezTo>
                    <a:pt x="635" y="296"/>
                    <a:pt x="635" y="296"/>
                    <a:pt x="635" y="296"/>
                  </a:cubicBezTo>
                  <a:cubicBezTo>
                    <a:pt x="637" y="295"/>
                    <a:pt x="637" y="295"/>
                    <a:pt x="637" y="295"/>
                  </a:cubicBezTo>
                  <a:cubicBezTo>
                    <a:pt x="639" y="297"/>
                    <a:pt x="638" y="296"/>
                    <a:pt x="642" y="299"/>
                  </a:cubicBezTo>
                  <a:cubicBezTo>
                    <a:pt x="644" y="300"/>
                    <a:pt x="644" y="300"/>
                    <a:pt x="644" y="300"/>
                  </a:cubicBezTo>
                  <a:cubicBezTo>
                    <a:pt x="643" y="297"/>
                    <a:pt x="643" y="297"/>
                    <a:pt x="643" y="297"/>
                  </a:cubicBezTo>
                  <a:cubicBezTo>
                    <a:pt x="632" y="283"/>
                    <a:pt x="632" y="273"/>
                    <a:pt x="625" y="262"/>
                  </a:cubicBezTo>
                  <a:cubicBezTo>
                    <a:pt x="623" y="261"/>
                    <a:pt x="623" y="261"/>
                    <a:pt x="623" y="261"/>
                  </a:cubicBezTo>
                  <a:cubicBezTo>
                    <a:pt x="617" y="259"/>
                    <a:pt x="617" y="259"/>
                    <a:pt x="617" y="259"/>
                  </a:cubicBezTo>
                  <a:cubicBezTo>
                    <a:pt x="615" y="257"/>
                    <a:pt x="615" y="257"/>
                    <a:pt x="615" y="257"/>
                  </a:cubicBezTo>
                  <a:cubicBezTo>
                    <a:pt x="612" y="251"/>
                    <a:pt x="612" y="251"/>
                    <a:pt x="612" y="251"/>
                  </a:cubicBezTo>
                  <a:cubicBezTo>
                    <a:pt x="611" y="238"/>
                    <a:pt x="612" y="241"/>
                    <a:pt x="610" y="233"/>
                  </a:cubicBezTo>
                  <a:cubicBezTo>
                    <a:pt x="612" y="224"/>
                    <a:pt x="612" y="224"/>
                    <a:pt x="612" y="224"/>
                  </a:cubicBezTo>
                  <a:cubicBezTo>
                    <a:pt x="614" y="220"/>
                    <a:pt x="614" y="220"/>
                    <a:pt x="614" y="220"/>
                  </a:cubicBezTo>
                  <a:cubicBezTo>
                    <a:pt x="627" y="223"/>
                    <a:pt x="627" y="223"/>
                    <a:pt x="627" y="223"/>
                  </a:cubicBezTo>
                  <a:cubicBezTo>
                    <a:pt x="633" y="223"/>
                    <a:pt x="630" y="223"/>
                    <a:pt x="639" y="224"/>
                  </a:cubicBezTo>
                  <a:cubicBezTo>
                    <a:pt x="643" y="226"/>
                    <a:pt x="643" y="226"/>
                    <a:pt x="643" y="226"/>
                  </a:cubicBezTo>
                  <a:cubicBezTo>
                    <a:pt x="670" y="261"/>
                    <a:pt x="657" y="257"/>
                    <a:pt x="673" y="266"/>
                  </a:cubicBezTo>
                  <a:cubicBezTo>
                    <a:pt x="677" y="266"/>
                    <a:pt x="677" y="266"/>
                    <a:pt x="677" y="266"/>
                  </a:cubicBezTo>
                  <a:cubicBezTo>
                    <a:pt x="679" y="266"/>
                    <a:pt x="679" y="266"/>
                    <a:pt x="679" y="266"/>
                  </a:cubicBezTo>
                  <a:cubicBezTo>
                    <a:pt x="682" y="264"/>
                    <a:pt x="681" y="265"/>
                    <a:pt x="683" y="262"/>
                  </a:cubicBezTo>
                  <a:cubicBezTo>
                    <a:pt x="681" y="262"/>
                    <a:pt x="681" y="262"/>
                    <a:pt x="681" y="262"/>
                  </a:cubicBezTo>
                  <a:cubicBezTo>
                    <a:pt x="676" y="262"/>
                    <a:pt x="676" y="262"/>
                    <a:pt x="676" y="262"/>
                  </a:cubicBezTo>
                  <a:cubicBezTo>
                    <a:pt x="673" y="261"/>
                    <a:pt x="673" y="261"/>
                    <a:pt x="673" y="261"/>
                  </a:cubicBezTo>
                  <a:cubicBezTo>
                    <a:pt x="672" y="259"/>
                    <a:pt x="656" y="233"/>
                    <a:pt x="651" y="223"/>
                  </a:cubicBezTo>
                  <a:cubicBezTo>
                    <a:pt x="651" y="220"/>
                    <a:pt x="651" y="220"/>
                    <a:pt x="651" y="220"/>
                  </a:cubicBezTo>
                  <a:cubicBezTo>
                    <a:pt x="660" y="212"/>
                    <a:pt x="660" y="219"/>
                    <a:pt x="684" y="206"/>
                  </a:cubicBezTo>
                  <a:cubicBezTo>
                    <a:pt x="685" y="204"/>
                    <a:pt x="688" y="200"/>
                    <a:pt x="689" y="198"/>
                  </a:cubicBezTo>
                  <a:cubicBezTo>
                    <a:pt x="700" y="190"/>
                    <a:pt x="704" y="186"/>
                    <a:pt x="716" y="184"/>
                  </a:cubicBezTo>
                  <a:cubicBezTo>
                    <a:pt x="720" y="183"/>
                    <a:pt x="720" y="183"/>
                    <a:pt x="720" y="183"/>
                  </a:cubicBezTo>
                  <a:cubicBezTo>
                    <a:pt x="720" y="182"/>
                    <a:pt x="720" y="182"/>
                    <a:pt x="720" y="182"/>
                  </a:cubicBezTo>
                  <a:cubicBezTo>
                    <a:pt x="712" y="178"/>
                    <a:pt x="715" y="181"/>
                    <a:pt x="701" y="179"/>
                  </a:cubicBezTo>
                  <a:cubicBezTo>
                    <a:pt x="699" y="176"/>
                    <a:pt x="699" y="176"/>
                    <a:pt x="699" y="176"/>
                  </a:cubicBezTo>
                  <a:cubicBezTo>
                    <a:pt x="700" y="167"/>
                    <a:pt x="704" y="157"/>
                    <a:pt x="718" y="145"/>
                  </a:cubicBezTo>
                  <a:cubicBezTo>
                    <a:pt x="719" y="141"/>
                    <a:pt x="719" y="141"/>
                    <a:pt x="719" y="141"/>
                  </a:cubicBezTo>
                  <a:cubicBezTo>
                    <a:pt x="707" y="149"/>
                    <a:pt x="707" y="149"/>
                    <a:pt x="707" y="149"/>
                  </a:cubicBezTo>
                  <a:cubicBezTo>
                    <a:pt x="702" y="155"/>
                    <a:pt x="704" y="152"/>
                    <a:pt x="699" y="162"/>
                  </a:cubicBezTo>
                  <a:cubicBezTo>
                    <a:pt x="696" y="164"/>
                    <a:pt x="696" y="164"/>
                    <a:pt x="696" y="164"/>
                  </a:cubicBezTo>
                  <a:cubicBezTo>
                    <a:pt x="695" y="164"/>
                    <a:pt x="695" y="164"/>
                    <a:pt x="695" y="164"/>
                  </a:cubicBezTo>
                  <a:cubicBezTo>
                    <a:pt x="694" y="165"/>
                    <a:pt x="694" y="165"/>
                    <a:pt x="694" y="165"/>
                  </a:cubicBezTo>
                  <a:cubicBezTo>
                    <a:pt x="692" y="167"/>
                    <a:pt x="692" y="167"/>
                    <a:pt x="692" y="167"/>
                  </a:cubicBezTo>
                  <a:cubicBezTo>
                    <a:pt x="689" y="178"/>
                    <a:pt x="692" y="186"/>
                    <a:pt x="670" y="199"/>
                  </a:cubicBezTo>
                  <a:cubicBezTo>
                    <a:pt x="667" y="200"/>
                    <a:pt x="667" y="200"/>
                    <a:pt x="667" y="200"/>
                  </a:cubicBezTo>
                  <a:cubicBezTo>
                    <a:pt x="658" y="204"/>
                    <a:pt x="658" y="204"/>
                    <a:pt x="658" y="204"/>
                  </a:cubicBezTo>
                  <a:cubicBezTo>
                    <a:pt x="655" y="204"/>
                    <a:pt x="655" y="204"/>
                    <a:pt x="655" y="204"/>
                  </a:cubicBezTo>
                  <a:cubicBezTo>
                    <a:pt x="652" y="203"/>
                    <a:pt x="652" y="203"/>
                    <a:pt x="652" y="203"/>
                  </a:cubicBezTo>
                  <a:cubicBezTo>
                    <a:pt x="653" y="199"/>
                    <a:pt x="653" y="199"/>
                    <a:pt x="653" y="199"/>
                  </a:cubicBezTo>
                  <a:cubicBezTo>
                    <a:pt x="659" y="191"/>
                    <a:pt x="658" y="193"/>
                    <a:pt x="660" y="189"/>
                  </a:cubicBezTo>
                  <a:cubicBezTo>
                    <a:pt x="656" y="190"/>
                    <a:pt x="656" y="190"/>
                    <a:pt x="656" y="190"/>
                  </a:cubicBezTo>
                  <a:cubicBezTo>
                    <a:pt x="653" y="192"/>
                    <a:pt x="653" y="192"/>
                    <a:pt x="653" y="192"/>
                  </a:cubicBezTo>
                  <a:cubicBezTo>
                    <a:pt x="646" y="193"/>
                    <a:pt x="646" y="193"/>
                    <a:pt x="646" y="193"/>
                  </a:cubicBezTo>
                  <a:cubicBezTo>
                    <a:pt x="644" y="196"/>
                    <a:pt x="644" y="196"/>
                    <a:pt x="644" y="196"/>
                  </a:cubicBezTo>
                  <a:cubicBezTo>
                    <a:pt x="640" y="202"/>
                    <a:pt x="641" y="200"/>
                    <a:pt x="639" y="204"/>
                  </a:cubicBezTo>
                  <a:cubicBezTo>
                    <a:pt x="637" y="205"/>
                    <a:pt x="637" y="205"/>
                    <a:pt x="637" y="205"/>
                  </a:cubicBezTo>
                  <a:cubicBezTo>
                    <a:pt x="635" y="206"/>
                    <a:pt x="635" y="206"/>
                    <a:pt x="635" y="206"/>
                  </a:cubicBezTo>
                  <a:cubicBezTo>
                    <a:pt x="626" y="207"/>
                    <a:pt x="628" y="207"/>
                    <a:pt x="625" y="206"/>
                  </a:cubicBezTo>
                  <a:cubicBezTo>
                    <a:pt x="620" y="202"/>
                    <a:pt x="620" y="202"/>
                    <a:pt x="620" y="202"/>
                  </a:cubicBezTo>
                  <a:cubicBezTo>
                    <a:pt x="616" y="204"/>
                    <a:pt x="616" y="204"/>
                    <a:pt x="616" y="204"/>
                  </a:cubicBezTo>
                  <a:cubicBezTo>
                    <a:pt x="614" y="203"/>
                    <a:pt x="614" y="203"/>
                    <a:pt x="614" y="203"/>
                  </a:cubicBezTo>
                  <a:cubicBezTo>
                    <a:pt x="611" y="201"/>
                    <a:pt x="611" y="201"/>
                    <a:pt x="611" y="201"/>
                  </a:cubicBezTo>
                  <a:cubicBezTo>
                    <a:pt x="610" y="199"/>
                    <a:pt x="610" y="199"/>
                    <a:pt x="610" y="199"/>
                  </a:cubicBezTo>
                  <a:cubicBezTo>
                    <a:pt x="610" y="197"/>
                    <a:pt x="610" y="197"/>
                    <a:pt x="610" y="197"/>
                  </a:cubicBezTo>
                  <a:cubicBezTo>
                    <a:pt x="617" y="180"/>
                    <a:pt x="624" y="175"/>
                    <a:pt x="632" y="170"/>
                  </a:cubicBezTo>
                  <a:cubicBezTo>
                    <a:pt x="647" y="166"/>
                    <a:pt x="647" y="166"/>
                    <a:pt x="647" y="166"/>
                  </a:cubicBezTo>
                  <a:cubicBezTo>
                    <a:pt x="648" y="162"/>
                    <a:pt x="648" y="162"/>
                    <a:pt x="648" y="162"/>
                  </a:cubicBezTo>
                  <a:cubicBezTo>
                    <a:pt x="629" y="167"/>
                    <a:pt x="635" y="165"/>
                    <a:pt x="620" y="170"/>
                  </a:cubicBezTo>
                  <a:cubicBezTo>
                    <a:pt x="618" y="172"/>
                    <a:pt x="618" y="172"/>
                    <a:pt x="618" y="172"/>
                  </a:cubicBezTo>
                  <a:cubicBezTo>
                    <a:pt x="610" y="183"/>
                    <a:pt x="609" y="187"/>
                    <a:pt x="602" y="196"/>
                  </a:cubicBezTo>
                  <a:cubicBezTo>
                    <a:pt x="598" y="197"/>
                    <a:pt x="598" y="197"/>
                    <a:pt x="598" y="197"/>
                  </a:cubicBezTo>
                  <a:cubicBezTo>
                    <a:pt x="595" y="196"/>
                    <a:pt x="595" y="196"/>
                    <a:pt x="595" y="196"/>
                  </a:cubicBezTo>
                  <a:cubicBezTo>
                    <a:pt x="581" y="186"/>
                    <a:pt x="582" y="183"/>
                    <a:pt x="581" y="179"/>
                  </a:cubicBezTo>
                  <a:cubicBezTo>
                    <a:pt x="582" y="177"/>
                    <a:pt x="582" y="177"/>
                    <a:pt x="582" y="177"/>
                  </a:cubicBezTo>
                  <a:cubicBezTo>
                    <a:pt x="590" y="173"/>
                    <a:pt x="590" y="173"/>
                    <a:pt x="590" y="173"/>
                  </a:cubicBezTo>
                  <a:cubicBezTo>
                    <a:pt x="604" y="174"/>
                    <a:pt x="600" y="174"/>
                    <a:pt x="607" y="173"/>
                  </a:cubicBezTo>
                  <a:cubicBezTo>
                    <a:pt x="616" y="168"/>
                    <a:pt x="626" y="158"/>
                    <a:pt x="629" y="152"/>
                  </a:cubicBezTo>
                  <a:cubicBezTo>
                    <a:pt x="626" y="151"/>
                    <a:pt x="626" y="151"/>
                    <a:pt x="626" y="151"/>
                  </a:cubicBezTo>
                  <a:cubicBezTo>
                    <a:pt x="619" y="154"/>
                    <a:pt x="617" y="157"/>
                    <a:pt x="610" y="164"/>
                  </a:cubicBezTo>
                  <a:cubicBezTo>
                    <a:pt x="603" y="167"/>
                    <a:pt x="603" y="167"/>
                    <a:pt x="603" y="167"/>
                  </a:cubicBezTo>
                  <a:cubicBezTo>
                    <a:pt x="585" y="169"/>
                    <a:pt x="585" y="169"/>
                    <a:pt x="585" y="169"/>
                  </a:cubicBezTo>
                  <a:cubicBezTo>
                    <a:pt x="579" y="171"/>
                    <a:pt x="579" y="171"/>
                    <a:pt x="579" y="171"/>
                  </a:cubicBezTo>
                  <a:cubicBezTo>
                    <a:pt x="576" y="171"/>
                    <a:pt x="576" y="171"/>
                    <a:pt x="576" y="171"/>
                  </a:cubicBezTo>
                  <a:cubicBezTo>
                    <a:pt x="574" y="168"/>
                    <a:pt x="575" y="169"/>
                    <a:pt x="572" y="164"/>
                  </a:cubicBezTo>
                  <a:cubicBezTo>
                    <a:pt x="573" y="161"/>
                    <a:pt x="573" y="161"/>
                    <a:pt x="573" y="161"/>
                  </a:cubicBezTo>
                  <a:cubicBezTo>
                    <a:pt x="577" y="157"/>
                    <a:pt x="577" y="157"/>
                    <a:pt x="577" y="157"/>
                  </a:cubicBezTo>
                  <a:cubicBezTo>
                    <a:pt x="581" y="156"/>
                    <a:pt x="581" y="156"/>
                    <a:pt x="581" y="156"/>
                  </a:cubicBezTo>
                  <a:cubicBezTo>
                    <a:pt x="581" y="155"/>
                    <a:pt x="581" y="155"/>
                    <a:pt x="581" y="155"/>
                  </a:cubicBezTo>
                  <a:cubicBezTo>
                    <a:pt x="576" y="151"/>
                    <a:pt x="576" y="151"/>
                    <a:pt x="576" y="151"/>
                  </a:cubicBezTo>
                  <a:cubicBezTo>
                    <a:pt x="576" y="149"/>
                    <a:pt x="576" y="149"/>
                    <a:pt x="576" y="149"/>
                  </a:cubicBezTo>
                  <a:cubicBezTo>
                    <a:pt x="581" y="141"/>
                    <a:pt x="585" y="138"/>
                    <a:pt x="588" y="136"/>
                  </a:cubicBezTo>
                  <a:cubicBezTo>
                    <a:pt x="593" y="135"/>
                    <a:pt x="593" y="135"/>
                    <a:pt x="593" y="135"/>
                  </a:cubicBezTo>
                  <a:cubicBezTo>
                    <a:pt x="599" y="135"/>
                    <a:pt x="599" y="135"/>
                    <a:pt x="599" y="135"/>
                  </a:cubicBezTo>
                  <a:cubicBezTo>
                    <a:pt x="599" y="134"/>
                    <a:pt x="599" y="134"/>
                    <a:pt x="599" y="134"/>
                  </a:cubicBezTo>
                  <a:cubicBezTo>
                    <a:pt x="594" y="132"/>
                    <a:pt x="594" y="132"/>
                    <a:pt x="594" y="132"/>
                  </a:cubicBezTo>
                  <a:cubicBezTo>
                    <a:pt x="589" y="131"/>
                    <a:pt x="589" y="131"/>
                    <a:pt x="589" y="131"/>
                  </a:cubicBezTo>
                  <a:cubicBezTo>
                    <a:pt x="584" y="133"/>
                    <a:pt x="584" y="133"/>
                    <a:pt x="584" y="133"/>
                  </a:cubicBezTo>
                  <a:cubicBezTo>
                    <a:pt x="569" y="144"/>
                    <a:pt x="569" y="144"/>
                    <a:pt x="569" y="144"/>
                  </a:cubicBezTo>
                  <a:cubicBezTo>
                    <a:pt x="568" y="143"/>
                    <a:pt x="568" y="143"/>
                    <a:pt x="568" y="143"/>
                  </a:cubicBezTo>
                  <a:cubicBezTo>
                    <a:pt x="565" y="141"/>
                    <a:pt x="565" y="141"/>
                    <a:pt x="565" y="141"/>
                  </a:cubicBezTo>
                  <a:cubicBezTo>
                    <a:pt x="566" y="139"/>
                    <a:pt x="566" y="139"/>
                    <a:pt x="566" y="139"/>
                  </a:cubicBezTo>
                  <a:cubicBezTo>
                    <a:pt x="574" y="128"/>
                    <a:pt x="574" y="128"/>
                    <a:pt x="574" y="128"/>
                  </a:cubicBezTo>
                  <a:cubicBezTo>
                    <a:pt x="574" y="126"/>
                    <a:pt x="574" y="126"/>
                    <a:pt x="574" y="126"/>
                  </a:cubicBezTo>
                  <a:cubicBezTo>
                    <a:pt x="569" y="126"/>
                    <a:pt x="569" y="126"/>
                    <a:pt x="569" y="126"/>
                  </a:cubicBezTo>
                  <a:cubicBezTo>
                    <a:pt x="567" y="125"/>
                    <a:pt x="567" y="125"/>
                    <a:pt x="567" y="125"/>
                  </a:cubicBezTo>
                  <a:cubicBezTo>
                    <a:pt x="565" y="124"/>
                    <a:pt x="565" y="124"/>
                    <a:pt x="565" y="124"/>
                  </a:cubicBezTo>
                  <a:cubicBezTo>
                    <a:pt x="563" y="125"/>
                    <a:pt x="563" y="125"/>
                    <a:pt x="563" y="125"/>
                  </a:cubicBezTo>
                  <a:cubicBezTo>
                    <a:pt x="559" y="130"/>
                    <a:pt x="560" y="129"/>
                    <a:pt x="558" y="131"/>
                  </a:cubicBezTo>
                  <a:cubicBezTo>
                    <a:pt x="556" y="130"/>
                    <a:pt x="556" y="130"/>
                    <a:pt x="556" y="130"/>
                  </a:cubicBezTo>
                  <a:cubicBezTo>
                    <a:pt x="553" y="126"/>
                    <a:pt x="553" y="126"/>
                    <a:pt x="553" y="126"/>
                  </a:cubicBezTo>
                  <a:cubicBezTo>
                    <a:pt x="554" y="122"/>
                    <a:pt x="554" y="122"/>
                    <a:pt x="554" y="122"/>
                  </a:cubicBezTo>
                  <a:cubicBezTo>
                    <a:pt x="559" y="113"/>
                    <a:pt x="559" y="113"/>
                    <a:pt x="567" y="107"/>
                  </a:cubicBezTo>
                  <a:cubicBezTo>
                    <a:pt x="570" y="105"/>
                    <a:pt x="570" y="105"/>
                    <a:pt x="570" y="105"/>
                  </a:cubicBezTo>
                  <a:cubicBezTo>
                    <a:pt x="576" y="105"/>
                    <a:pt x="576" y="105"/>
                    <a:pt x="576" y="105"/>
                  </a:cubicBezTo>
                  <a:cubicBezTo>
                    <a:pt x="579" y="104"/>
                    <a:pt x="579" y="104"/>
                    <a:pt x="579" y="104"/>
                  </a:cubicBezTo>
                  <a:cubicBezTo>
                    <a:pt x="586" y="95"/>
                    <a:pt x="581" y="99"/>
                    <a:pt x="588" y="92"/>
                  </a:cubicBezTo>
                  <a:cubicBezTo>
                    <a:pt x="594" y="89"/>
                    <a:pt x="594" y="89"/>
                    <a:pt x="594" y="89"/>
                  </a:cubicBezTo>
                  <a:cubicBezTo>
                    <a:pt x="599" y="90"/>
                    <a:pt x="599" y="90"/>
                    <a:pt x="599" y="90"/>
                  </a:cubicBezTo>
                  <a:cubicBezTo>
                    <a:pt x="601" y="93"/>
                    <a:pt x="601" y="93"/>
                    <a:pt x="601" y="93"/>
                  </a:cubicBezTo>
                  <a:cubicBezTo>
                    <a:pt x="604" y="98"/>
                    <a:pt x="603" y="96"/>
                    <a:pt x="606" y="100"/>
                  </a:cubicBezTo>
                  <a:cubicBezTo>
                    <a:pt x="606" y="98"/>
                    <a:pt x="606" y="98"/>
                    <a:pt x="606" y="98"/>
                  </a:cubicBezTo>
                  <a:cubicBezTo>
                    <a:pt x="608" y="94"/>
                    <a:pt x="608" y="94"/>
                    <a:pt x="608" y="94"/>
                  </a:cubicBezTo>
                  <a:cubicBezTo>
                    <a:pt x="610" y="93"/>
                    <a:pt x="610" y="93"/>
                    <a:pt x="610" y="93"/>
                  </a:cubicBezTo>
                  <a:cubicBezTo>
                    <a:pt x="613" y="93"/>
                    <a:pt x="613" y="93"/>
                    <a:pt x="613" y="93"/>
                  </a:cubicBezTo>
                  <a:cubicBezTo>
                    <a:pt x="615" y="95"/>
                    <a:pt x="615" y="95"/>
                    <a:pt x="615" y="95"/>
                  </a:cubicBezTo>
                  <a:cubicBezTo>
                    <a:pt x="619" y="99"/>
                    <a:pt x="619" y="99"/>
                    <a:pt x="619" y="99"/>
                  </a:cubicBezTo>
                  <a:cubicBezTo>
                    <a:pt x="621" y="101"/>
                    <a:pt x="621" y="101"/>
                    <a:pt x="621" y="101"/>
                  </a:cubicBezTo>
                  <a:cubicBezTo>
                    <a:pt x="622" y="101"/>
                    <a:pt x="622" y="101"/>
                    <a:pt x="622" y="101"/>
                  </a:cubicBezTo>
                  <a:cubicBezTo>
                    <a:pt x="624" y="98"/>
                    <a:pt x="624" y="98"/>
                    <a:pt x="624" y="98"/>
                  </a:cubicBezTo>
                  <a:cubicBezTo>
                    <a:pt x="628" y="98"/>
                    <a:pt x="628" y="98"/>
                    <a:pt x="628" y="98"/>
                  </a:cubicBezTo>
                  <a:cubicBezTo>
                    <a:pt x="628" y="97"/>
                    <a:pt x="628" y="97"/>
                    <a:pt x="628" y="97"/>
                  </a:cubicBezTo>
                  <a:cubicBezTo>
                    <a:pt x="626" y="93"/>
                    <a:pt x="627" y="95"/>
                    <a:pt x="611" y="82"/>
                  </a:cubicBezTo>
                  <a:cubicBezTo>
                    <a:pt x="610" y="79"/>
                    <a:pt x="610" y="79"/>
                    <a:pt x="610" y="79"/>
                  </a:cubicBezTo>
                  <a:cubicBezTo>
                    <a:pt x="615" y="77"/>
                    <a:pt x="615" y="77"/>
                    <a:pt x="615" y="77"/>
                  </a:cubicBezTo>
                  <a:cubicBezTo>
                    <a:pt x="618" y="74"/>
                    <a:pt x="618" y="74"/>
                    <a:pt x="618" y="74"/>
                  </a:cubicBezTo>
                  <a:cubicBezTo>
                    <a:pt x="619" y="73"/>
                    <a:pt x="619" y="73"/>
                    <a:pt x="619" y="73"/>
                  </a:cubicBezTo>
                  <a:cubicBezTo>
                    <a:pt x="625" y="63"/>
                    <a:pt x="624" y="65"/>
                    <a:pt x="630" y="60"/>
                  </a:cubicBezTo>
                  <a:cubicBezTo>
                    <a:pt x="631" y="61"/>
                    <a:pt x="631" y="61"/>
                    <a:pt x="631" y="61"/>
                  </a:cubicBezTo>
                  <a:cubicBezTo>
                    <a:pt x="634" y="65"/>
                    <a:pt x="633" y="64"/>
                    <a:pt x="635" y="66"/>
                  </a:cubicBezTo>
                  <a:cubicBezTo>
                    <a:pt x="642" y="68"/>
                    <a:pt x="642" y="68"/>
                    <a:pt x="642" y="68"/>
                  </a:cubicBezTo>
                  <a:cubicBezTo>
                    <a:pt x="644" y="70"/>
                    <a:pt x="644" y="70"/>
                    <a:pt x="644" y="70"/>
                  </a:cubicBezTo>
                  <a:cubicBezTo>
                    <a:pt x="649" y="83"/>
                    <a:pt x="650" y="87"/>
                    <a:pt x="655" y="91"/>
                  </a:cubicBezTo>
                  <a:cubicBezTo>
                    <a:pt x="658" y="92"/>
                    <a:pt x="658" y="92"/>
                    <a:pt x="658" y="92"/>
                  </a:cubicBezTo>
                  <a:cubicBezTo>
                    <a:pt x="658" y="89"/>
                    <a:pt x="658" y="89"/>
                    <a:pt x="658" y="89"/>
                  </a:cubicBezTo>
                  <a:cubicBezTo>
                    <a:pt x="655" y="84"/>
                    <a:pt x="655" y="84"/>
                    <a:pt x="655" y="84"/>
                  </a:cubicBezTo>
                  <a:cubicBezTo>
                    <a:pt x="654" y="81"/>
                    <a:pt x="654" y="81"/>
                    <a:pt x="654" y="81"/>
                  </a:cubicBezTo>
                  <a:cubicBezTo>
                    <a:pt x="654" y="78"/>
                    <a:pt x="654" y="78"/>
                    <a:pt x="654" y="78"/>
                  </a:cubicBezTo>
                  <a:cubicBezTo>
                    <a:pt x="655" y="77"/>
                    <a:pt x="655" y="77"/>
                    <a:pt x="655" y="77"/>
                  </a:cubicBezTo>
                  <a:cubicBezTo>
                    <a:pt x="656" y="77"/>
                    <a:pt x="656" y="77"/>
                    <a:pt x="656" y="77"/>
                  </a:cubicBezTo>
                  <a:cubicBezTo>
                    <a:pt x="663" y="82"/>
                    <a:pt x="671" y="93"/>
                    <a:pt x="683" y="99"/>
                  </a:cubicBezTo>
                  <a:cubicBezTo>
                    <a:pt x="689" y="107"/>
                    <a:pt x="685" y="103"/>
                    <a:pt x="690" y="109"/>
                  </a:cubicBezTo>
                  <a:cubicBezTo>
                    <a:pt x="691" y="109"/>
                    <a:pt x="691" y="109"/>
                    <a:pt x="691" y="109"/>
                  </a:cubicBezTo>
                  <a:cubicBezTo>
                    <a:pt x="689" y="102"/>
                    <a:pt x="689" y="102"/>
                    <a:pt x="689" y="102"/>
                  </a:cubicBezTo>
                  <a:cubicBezTo>
                    <a:pt x="675" y="83"/>
                    <a:pt x="666" y="85"/>
                    <a:pt x="657" y="64"/>
                  </a:cubicBezTo>
                  <a:cubicBezTo>
                    <a:pt x="657" y="62"/>
                    <a:pt x="657" y="62"/>
                    <a:pt x="657" y="62"/>
                  </a:cubicBezTo>
                  <a:cubicBezTo>
                    <a:pt x="659" y="58"/>
                    <a:pt x="658" y="59"/>
                    <a:pt x="662" y="56"/>
                  </a:cubicBezTo>
                  <a:cubicBezTo>
                    <a:pt x="665" y="55"/>
                    <a:pt x="665" y="55"/>
                    <a:pt x="665" y="55"/>
                  </a:cubicBezTo>
                  <a:cubicBezTo>
                    <a:pt x="666" y="54"/>
                    <a:pt x="666" y="54"/>
                    <a:pt x="666" y="54"/>
                  </a:cubicBezTo>
                  <a:cubicBezTo>
                    <a:pt x="662" y="49"/>
                    <a:pt x="663" y="51"/>
                    <a:pt x="661" y="47"/>
                  </a:cubicBezTo>
                  <a:cubicBezTo>
                    <a:pt x="661" y="44"/>
                    <a:pt x="661" y="44"/>
                    <a:pt x="661" y="44"/>
                  </a:cubicBezTo>
                  <a:cubicBezTo>
                    <a:pt x="664" y="42"/>
                    <a:pt x="664" y="42"/>
                    <a:pt x="664" y="42"/>
                  </a:cubicBezTo>
                  <a:cubicBezTo>
                    <a:pt x="667" y="43"/>
                    <a:pt x="667" y="43"/>
                    <a:pt x="667" y="43"/>
                  </a:cubicBezTo>
                  <a:cubicBezTo>
                    <a:pt x="671" y="47"/>
                    <a:pt x="671" y="47"/>
                    <a:pt x="671" y="47"/>
                  </a:cubicBezTo>
                  <a:cubicBezTo>
                    <a:pt x="675" y="49"/>
                    <a:pt x="675" y="49"/>
                    <a:pt x="675" y="49"/>
                  </a:cubicBezTo>
                  <a:cubicBezTo>
                    <a:pt x="675" y="48"/>
                    <a:pt x="675" y="48"/>
                    <a:pt x="675" y="48"/>
                  </a:cubicBezTo>
                  <a:cubicBezTo>
                    <a:pt x="671" y="35"/>
                    <a:pt x="672" y="38"/>
                    <a:pt x="671" y="34"/>
                  </a:cubicBezTo>
                  <a:cubicBezTo>
                    <a:pt x="672" y="32"/>
                    <a:pt x="672" y="32"/>
                    <a:pt x="672" y="32"/>
                  </a:cubicBezTo>
                  <a:cubicBezTo>
                    <a:pt x="673" y="31"/>
                    <a:pt x="673" y="31"/>
                    <a:pt x="673" y="31"/>
                  </a:cubicBezTo>
                  <a:cubicBezTo>
                    <a:pt x="677" y="32"/>
                    <a:pt x="677" y="32"/>
                    <a:pt x="677" y="32"/>
                  </a:cubicBezTo>
                  <a:cubicBezTo>
                    <a:pt x="684" y="37"/>
                    <a:pt x="684" y="37"/>
                    <a:pt x="684" y="37"/>
                  </a:cubicBezTo>
                  <a:cubicBezTo>
                    <a:pt x="695" y="40"/>
                    <a:pt x="695" y="40"/>
                    <a:pt x="695" y="40"/>
                  </a:cubicBezTo>
                  <a:cubicBezTo>
                    <a:pt x="699" y="40"/>
                    <a:pt x="699" y="40"/>
                    <a:pt x="699" y="40"/>
                  </a:cubicBezTo>
                  <a:cubicBezTo>
                    <a:pt x="698" y="38"/>
                    <a:pt x="698" y="38"/>
                    <a:pt x="698" y="38"/>
                  </a:cubicBezTo>
                  <a:cubicBezTo>
                    <a:pt x="685" y="29"/>
                    <a:pt x="687" y="28"/>
                    <a:pt x="683" y="21"/>
                  </a:cubicBezTo>
                  <a:cubicBezTo>
                    <a:pt x="683" y="19"/>
                    <a:pt x="683" y="19"/>
                    <a:pt x="683" y="19"/>
                  </a:cubicBezTo>
                  <a:cubicBezTo>
                    <a:pt x="686" y="16"/>
                    <a:pt x="686" y="16"/>
                    <a:pt x="686" y="16"/>
                  </a:cubicBezTo>
                  <a:cubicBezTo>
                    <a:pt x="694" y="17"/>
                    <a:pt x="694" y="17"/>
                    <a:pt x="694" y="17"/>
                  </a:cubicBezTo>
                  <a:cubicBezTo>
                    <a:pt x="701" y="21"/>
                    <a:pt x="701" y="21"/>
                    <a:pt x="701" y="21"/>
                  </a:cubicBezTo>
                  <a:cubicBezTo>
                    <a:pt x="707" y="19"/>
                    <a:pt x="707" y="19"/>
                    <a:pt x="707" y="19"/>
                  </a:cubicBezTo>
                  <a:cubicBezTo>
                    <a:pt x="711" y="20"/>
                    <a:pt x="711" y="20"/>
                    <a:pt x="711" y="20"/>
                  </a:cubicBezTo>
                  <a:cubicBezTo>
                    <a:pt x="713" y="22"/>
                    <a:pt x="713" y="22"/>
                    <a:pt x="713" y="22"/>
                  </a:cubicBezTo>
                  <a:cubicBezTo>
                    <a:pt x="727" y="42"/>
                    <a:pt x="726" y="43"/>
                    <a:pt x="728" y="51"/>
                  </a:cubicBezTo>
                  <a:cubicBezTo>
                    <a:pt x="729" y="52"/>
                    <a:pt x="729" y="52"/>
                    <a:pt x="729" y="52"/>
                  </a:cubicBezTo>
                  <a:cubicBezTo>
                    <a:pt x="733" y="48"/>
                    <a:pt x="732" y="50"/>
                    <a:pt x="734" y="46"/>
                  </a:cubicBezTo>
                  <a:cubicBezTo>
                    <a:pt x="733" y="43"/>
                    <a:pt x="733" y="43"/>
                    <a:pt x="733" y="43"/>
                  </a:cubicBezTo>
                  <a:cubicBezTo>
                    <a:pt x="729" y="37"/>
                    <a:pt x="719" y="20"/>
                    <a:pt x="717" y="10"/>
                  </a:cubicBezTo>
                  <a:cubicBezTo>
                    <a:pt x="732" y="6"/>
                    <a:pt x="732" y="6"/>
                    <a:pt x="732" y="6"/>
                  </a:cubicBezTo>
                  <a:cubicBezTo>
                    <a:pt x="747" y="10"/>
                    <a:pt x="747" y="10"/>
                    <a:pt x="747" y="10"/>
                  </a:cubicBezTo>
                  <a:cubicBezTo>
                    <a:pt x="750" y="12"/>
                    <a:pt x="750" y="12"/>
                    <a:pt x="750" y="12"/>
                  </a:cubicBezTo>
                  <a:cubicBezTo>
                    <a:pt x="755" y="22"/>
                    <a:pt x="749" y="16"/>
                    <a:pt x="760" y="32"/>
                  </a:cubicBezTo>
                  <a:cubicBezTo>
                    <a:pt x="767" y="36"/>
                    <a:pt x="767" y="36"/>
                    <a:pt x="767" y="36"/>
                  </a:cubicBezTo>
                  <a:cubicBezTo>
                    <a:pt x="763" y="27"/>
                    <a:pt x="763" y="32"/>
                    <a:pt x="758" y="20"/>
                  </a:cubicBezTo>
                  <a:cubicBezTo>
                    <a:pt x="758" y="15"/>
                    <a:pt x="758" y="14"/>
                    <a:pt x="759" y="11"/>
                  </a:cubicBezTo>
                  <a:cubicBezTo>
                    <a:pt x="765" y="3"/>
                    <a:pt x="765" y="3"/>
                    <a:pt x="765" y="3"/>
                  </a:cubicBezTo>
                  <a:cubicBezTo>
                    <a:pt x="774" y="1"/>
                    <a:pt x="774" y="1"/>
                    <a:pt x="774" y="1"/>
                  </a:cubicBezTo>
                  <a:cubicBezTo>
                    <a:pt x="774" y="1"/>
                    <a:pt x="774" y="1"/>
                    <a:pt x="774" y="1"/>
                  </a:cubicBezTo>
                  <a:cubicBezTo>
                    <a:pt x="782" y="15"/>
                    <a:pt x="780" y="12"/>
                    <a:pt x="784" y="18"/>
                  </a:cubicBezTo>
                  <a:cubicBezTo>
                    <a:pt x="786" y="20"/>
                    <a:pt x="786" y="20"/>
                    <a:pt x="786" y="20"/>
                  </a:cubicBezTo>
                  <a:cubicBezTo>
                    <a:pt x="786" y="19"/>
                    <a:pt x="786" y="19"/>
                    <a:pt x="786" y="19"/>
                  </a:cubicBezTo>
                  <a:cubicBezTo>
                    <a:pt x="783" y="12"/>
                    <a:pt x="783" y="14"/>
                    <a:pt x="781" y="11"/>
                  </a:cubicBezTo>
                  <a:cubicBezTo>
                    <a:pt x="781" y="9"/>
                    <a:pt x="781" y="9"/>
                    <a:pt x="781" y="9"/>
                  </a:cubicBezTo>
                  <a:cubicBezTo>
                    <a:pt x="785" y="3"/>
                    <a:pt x="785" y="3"/>
                    <a:pt x="785" y="3"/>
                  </a:cubicBezTo>
                  <a:cubicBezTo>
                    <a:pt x="787" y="2"/>
                    <a:pt x="787" y="2"/>
                    <a:pt x="787" y="2"/>
                  </a:cubicBezTo>
                  <a:cubicBezTo>
                    <a:pt x="797" y="0"/>
                    <a:pt x="797" y="0"/>
                    <a:pt x="797" y="0"/>
                  </a:cubicBezTo>
                  <a:cubicBezTo>
                    <a:pt x="798" y="1"/>
                    <a:pt x="798" y="1"/>
                    <a:pt x="798" y="1"/>
                  </a:cubicBezTo>
                  <a:cubicBezTo>
                    <a:pt x="800" y="3"/>
                    <a:pt x="799" y="1"/>
                    <a:pt x="802" y="9"/>
                  </a:cubicBezTo>
                  <a:cubicBezTo>
                    <a:pt x="803" y="9"/>
                    <a:pt x="803" y="9"/>
                    <a:pt x="803" y="9"/>
                  </a:cubicBezTo>
                  <a:cubicBezTo>
                    <a:pt x="803" y="9"/>
                    <a:pt x="812" y="11"/>
                    <a:pt x="812" y="11"/>
                  </a:cubicBezTo>
                  <a:close/>
                  <a:moveTo>
                    <a:pt x="551" y="163"/>
                  </a:moveTo>
                  <a:cubicBezTo>
                    <a:pt x="555" y="182"/>
                    <a:pt x="561" y="189"/>
                    <a:pt x="565" y="195"/>
                  </a:cubicBezTo>
                  <a:cubicBezTo>
                    <a:pt x="565" y="197"/>
                    <a:pt x="565" y="197"/>
                    <a:pt x="565" y="202"/>
                  </a:cubicBezTo>
                  <a:cubicBezTo>
                    <a:pt x="566" y="203"/>
                    <a:pt x="566" y="203"/>
                    <a:pt x="566" y="203"/>
                  </a:cubicBezTo>
                  <a:cubicBezTo>
                    <a:pt x="571" y="205"/>
                    <a:pt x="569" y="204"/>
                    <a:pt x="574" y="208"/>
                  </a:cubicBezTo>
                  <a:cubicBezTo>
                    <a:pt x="575" y="208"/>
                    <a:pt x="575" y="208"/>
                    <a:pt x="575" y="208"/>
                  </a:cubicBezTo>
                  <a:cubicBezTo>
                    <a:pt x="576" y="206"/>
                    <a:pt x="576" y="206"/>
                    <a:pt x="576" y="206"/>
                  </a:cubicBezTo>
                  <a:cubicBezTo>
                    <a:pt x="578" y="205"/>
                    <a:pt x="578" y="205"/>
                    <a:pt x="578" y="205"/>
                  </a:cubicBezTo>
                  <a:cubicBezTo>
                    <a:pt x="580" y="206"/>
                    <a:pt x="580" y="206"/>
                    <a:pt x="580" y="206"/>
                  </a:cubicBezTo>
                  <a:cubicBezTo>
                    <a:pt x="581" y="207"/>
                    <a:pt x="581" y="207"/>
                    <a:pt x="581" y="207"/>
                  </a:cubicBezTo>
                  <a:cubicBezTo>
                    <a:pt x="582" y="210"/>
                    <a:pt x="582" y="211"/>
                    <a:pt x="582" y="212"/>
                  </a:cubicBezTo>
                  <a:cubicBezTo>
                    <a:pt x="581" y="214"/>
                    <a:pt x="581" y="214"/>
                    <a:pt x="581" y="214"/>
                  </a:cubicBezTo>
                  <a:cubicBezTo>
                    <a:pt x="581" y="215"/>
                    <a:pt x="581" y="215"/>
                    <a:pt x="581" y="215"/>
                  </a:cubicBezTo>
                  <a:cubicBezTo>
                    <a:pt x="582" y="216"/>
                    <a:pt x="582" y="216"/>
                    <a:pt x="582" y="216"/>
                  </a:cubicBezTo>
                  <a:cubicBezTo>
                    <a:pt x="582" y="218"/>
                    <a:pt x="581" y="220"/>
                    <a:pt x="581" y="222"/>
                  </a:cubicBezTo>
                  <a:cubicBezTo>
                    <a:pt x="581" y="224"/>
                    <a:pt x="581" y="224"/>
                    <a:pt x="581" y="224"/>
                  </a:cubicBezTo>
                  <a:cubicBezTo>
                    <a:pt x="583" y="228"/>
                    <a:pt x="583" y="228"/>
                    <a:pt x="583" y="228"/>
                  </a:cubicBezTo>
                  <a:cubicBezTo>
                    <a:pt x="585" y="230"/>
                    <a:pt x="585" y="230"/>
                    <a:pt x="585" y="230"/>
                  </a:cubicBezTo>
                  <a:cubicBezTo>
                    <a:pt x="589" y="233"/>
                    <a:pt x="589" y="233"/>
                    <a:pt x="589" y="233"/>
                  </a:cubicBezTo>
                  <a:cubicBezTo>
                    <a:pt x="591" y="232"/>
                    <a:pt x="591" y="232"/>
                    <a:pt x="591" y="232"/>
                  </a:cubicBezTo>
                  <a:cubicBezTo>
                    <a:pt x="592" y="234"/>
                    <a:pt x="592" y="234"/>
                    <a:pt x="592" y="234"/>
                  </a:cubicBezTo>
                  <a:cubicBezTo>
                    <a:pt x="592" y="233"/>
                    <a:pt x="592" y="233"/>
                    <a:pt x="592" y="233"/>
                  </a:cubicBezTo>
                  <a:cubicBezTo>
                    <a:pt x="592" y="230"/>
                    <a:pt x="592" y="231"/>
                    <a:pt x="590" y="226"/>
                  </a:cubicBezTo>
                  <a:cubicBezTo>
                    <a:pt x="588" y="224"/>
                    <a:pt x="588" y="224"/>
                    <a:pt x="588" y="224"/>
                  </a:cubicBezTo>
                  <a:cubicBezTo>
                    <a:pt x="587" y="220"/>
                    <a:pt x="587" y="218"/>
                    <a:pt x="587" y="216"/>
                  </a:cubicBezTo>
                  <a:cubicBezTo>
                    <a:pt x="589" y="213"/>
                    <a:pt x="589" y="213"/>
                    <a:pt x="589" y="213"/>
                  </a:cubicBezTo>
                  <a:cubicBezTo>
                    <a:pt x="590" y="213"/>
                    <a:pt x="590" y="213"/>
                    <a:pt x="590" y="213"/>
                  </a:cubicBezTo>
                  <a:cubicBezTo>
                    <a:pt x="593" y="213"/>
                    <a:pt x="593" y="213"/>
                    <a:pt x="593" y="213"/>
                  </a:cubicBezTo>
                  <a:cubicBezTo>
                    <a:pt x="595" y="214"/>
                    <a:pt x="595" y="214"/>
                    <a:pt x="595" y="214"/>
                  </a:cubicBezTo>
                  <a:cubicBezTo>
                    <a:pt x="598" y="217"/>
                    <a:pt x="598" y="217"/>
                    <a:pt x="598" y="217"/>
                  </a:cubicBezTo>
                  <a:cubicBezTo>
                    <a:pt x="599" y="219"/>
                    <a:pt x="599" y="226"/>
                    <a:pt x="599" y="229"/>
                  </a:cubicBezTo>
                  <a:cubicBezTo>
                    <a:pt x="596" y="232"/>
                    <a:pt x="596" y="232"/>
                    <a:pt x="596" y="232"/>
                  </a:cubicBezTo>
                  <a:cubicBezTo>
                    <a:pt x="596" y="235"/>
                    <a:pt x="596" y="235"/>
                    <a:pt x="596" y="235"/>
                  </a:cubicBezTo>
                  <a:cubicBezTo>
                    <a:pt x="596" y="235"/>
                    <a:pt x="596" y="235"/>
                    <a:pt x="596" y="235"/>
                  </a:cubicBezTo>
                  <a:cubicBezTo>
                    <a:pt x="599" y="236"/>
                    <a:pt x="599" y="236"/>
                    <a:pt x="599" y="236"/>
                  </a:cubicBezTo>
                  <a:cubicBezTo>
                    <a:pt x="602" y="238"/>
                    <a:pt x="602" y="238"/>
                    <a:pt x="602" y="238"/>
                  </a:cubicBezTo>
                  <a:cubicBezTo>
                    <a:pt x="604" y="238"/>
                    <a:pt x="604" y="238"/>
                    <a:pt x="604" y="238"/>
                  </a:cubicBezTo>
                  <a:cubicBezTo>
                    <a:pt x="605" y="244"/>
                    <a:pt x="605" y="242"/>
                    <a:pt x="606" y="248"/>
                  </a:cubicBezTo>
                  <a:cubicBezTo>
                    <a:pt x="605" y="255"/>
                    <a:pt x="606" y="252"/>
                    <a:pt x="604" y="263"/>
                  </a:cubicBezTo>
                  <a:cubicBezTo>
                    <a:pt x="603" y="265"/>
                    <a:pt x="604" y="264"/>
                    <a:pt x="603" y="268"/>
                  </a:cubicBezTo>
                  <a:cubicBezTo>
                    <a:pt x="603" y="268"/>
                    <a:pt x="603" y="268"/>
                    <a:pt x="603" y="268"/>
                  </a:cubicBezTo>
                  <a:cubicBezTo>
                    <a:pt x="604" y="268"/>
                    <a:pt x="606" y="267"/>
                    <a:pt x="607" y="267"/>
                  </a:cubicBezTo>
                  <a:cubicBezTo>
                    <a:pt x="610" y="264"/>
                    <a:pt x="610" y="264"/>
                    <a:pt x="610" y="264"/>
                  </a:cubicBezTo>
                  <a:cubicBezTo>
                    <a:pt x="613" y="264"/>
                    <a:pt x="613" y="264"/>
                    <a:pt x="613" y="264"/>
                  </a:cubicBezTo>
                  <a:cubicBezTo>
                    <a:pt x="615" y="265"/>
                    <a:pt x="615" y="265"/>
                    <a:pt x="615" y="265"/>
                  </a:cubicBezTo>
                  <a:cubicBezTo>
                    <a:pt x="616" y="268"/>
                    <a:pt x="616" y="271"/>
                    <a:pt x="617" y="274"/>
                  </a:cubicBezTo>
                  <a:cubicBezTo>
                    <a:pt x="618" y="274"/>
                    <a:pt x="618" y="274"/>
                    <a:pt x="618" y="274"/>
                  </a:cubicBezTo>
                  <a:cubicBezTo>
                    <a:pt x="619" y="268"/>
                    <a:pt x="619" y="268"/>
                    <a:pt x="621" y="266"/>
                  </a:cubicBezTo>
                  <a:cubicBezTo>
                    <a:pt x="621" y="266"/>
                    <a:pt x="621" y="266"/>
                    <a:pt x="621" y="266"/>
                  </a:cubicBezTo>
                  <a:cubicBezTo>
                    <a:pt x="625" y="279"/>
                    <a:pt x="627" y="279"/>
                    <a:pt x="628" y="286"/>
                  </a:cubicBezTo>
                  <a:cubicBezTo>
                    <a:pt x="626" y="289"/>
                    <a:pt x="626" y="289"/>
                    <a:pt x="625" y="290"/>
                  </a:cubicBezTo>
                  <a:cubicBezTo>
                    <a:pt x="607" y="303"/>
                    <a:pt x="614" y="300"/>
                    <a:pt x="609" y="304"/>
                  </a:cubicBezTo>
                  <a:cubicBezTo>
                    <a:pt x="607" y="304"/>
                    <a:pt x="607" y="304"/>
                    <a:pt x="607" y="304"/>
                  </a:cubicBezTo>
                  <a:cubicBezTo>
                    <a:pt x="606" y="304"/>
                    <a:pt x="606" y="304"/>
                    <a:pt x="606" y="304"/>
                  </a:cubicBezTo>
                  <a:cubicBezTo>
                    <a:pt x="605" y="311"/>
                    <a:pt x="602" y="317"/>
                    <a:pt x="599" y="322"/>
                  </a:cubicBezTo>
                  <a:cubicBezTo>
                    <a:pt x="596" y="320"/>
                    <a:pt x="596" y="320"/>
                    <a:pt x="596" y="320"/>
                  </a:cubicBezTo>
                  <a:cubicBezTo>
                    <a:pt x="594" y="310"/>
                    <a:pt x="596" y="305"/>
                    <a:pt x="597" y="301"/>
                  </a:cubicBezTo>
                  <a:cubicBezTo>
                    <a:pt x="597" y="300"/>
                    <a:pt x="597" y="300"/>
                    <a:pt x="597" y="300"/>
                  </a:cubicBezTo>
                  <a:cubicBezTo>
                    <a:pt x="596" y="300"/>
                    <a:pt x="596" y="300"/>
                    <a:pt x="596" y="300"/>
                  </a:cubicBezTo>
                  <a:cubicBezTo>
                    <a:pt x="590" y="308"/>
                    <a:pt x="594" y="309"/>
                    <a:pt x="593" y="320"/>
                  </a:cubicBezTo>
                  <a:cubicBezTo>
                    <a:pt x="592" y="322"/>
                    <a:pt x="592" y="322"/>
                    <a:pt x="592" y="322"/>
                  </a:cubicBezTo>
                  <a:cubicBezTo>
                    <a:pt x="592" y="323"/>
                    <a:pt x="592" y="323"/>
                    <a:pt x="592" y="323"/>
                  </a:cubicBezTo>
                  <a:cubicBezTo>
                    <a:pt x="594" y="324"/>
                    <a:pt x="594" y="324"/>
                    <a:pt x="594" y="324"/>
                  </a:cubicBezTo>
                  <a:cubicBezTo>
                    <a:pt x="595" y="325"/>
                    <a:pt x="595" y="325"/>
                    <a:pt x="595" y="325"/>
                  </a:cubicBezTo>
                  <a:cubicBezTo>
                    <a:pt x="595" y="328"/>
                    <a:pt x="595" y="329"/>
                    <a:pt x="594" y="332"/>
                  </a:cubicBezTo>
                  <a:cubicBezTo>
                    <a:pt x="593" y="333"/>
                    <a:pt x="593" y="333"/>
                    <a:pt x="593" y="333"/>
                  </a:cubicBezTo>
                  <a:cubicBezTo>
                    <a:pt x="592" y="332"/>
                    <a:pt x="592" y="332"/>
                    <a:pt x="592" y="332"/>
                  </a:cubicBezTo>
                  <a:cubicBezTo>
                    <a:pt x="588" y="326"/>
                    <a:pt x="588" y="326"/>
                    <a:pt x="588" y="326"/>
                  </a:cubicBezTo>
                  <a:cubicBezTo>
                    <a:pt x="587" y="326"/>
                    <a:pt x="587" y="326"/>
                    <a:pt x="587" y="326"/>
                  </a:cubicBezTo>
                  <a:cubicBezTo>
                    <a:pt x="586" y="327"/>
                    <a:pt x="586" y="327"/>
                    <a:pt x="586" y="327"/>
                  </a:cubicBezTo>
                  <a:cubicBezTo>
                    <a:pt x="588" y="335"/>
                    <a:pt x="589" y="334"/>
                    <a:pt x="586" y="349"/>
                  </a:cubicBezTo>
                  <a:cubicBezTo>
                    <a:pt x="585" y="349"/>
                    <a:pt x="585" y="349"/>
                    <a:pt x="585" y="349"/>
                  </a:cubicBezTo>
                  <a:cubicBezTo>
                    <a:pt x="584" y="349"/>
                    <a:pt x="584" y="349"/>
                    <a:pt x="584" y="349"/>
                  </a:cubicBezTo>
                  <a:cubicBezTo>
                    <a:pt x="582" y="348"/>
                    <a:pt x="582" y="348"/>
                    <a:pt x="582" y="348"/>
                  </a:cubicBezTo>
                  <a:cubicBezTo>
                    <a:pt x="574" y="329"/>
                    <a:pt x="572" y="326"/>
                    <a:pt x="572" y="326"/>
                  </a:cubicBezTo>
                  <a:cubicBezTo>
                    <a:pt x="572" y="325"/>
                    <a:pt x="572" y="325"/>
                    <a:pt x="572" y="325"/>
                  </a:cubicBezTo>
                  <a:cubicBezTo>
                    <a:pt x="571" y="329"/>
                    <a:pt x="571" y="329"/>
                    <a:pt x="571" y="329"/>
                  </a:cubicBezTo>
                  <a:cubicBezTo>
                    <a:pt x="573" y="335"/>
                    <a:pt x="577" y="344"/>
                    <a:pt x="578" y="350"/>
                  </a:cubicBezTo>
                  <a:cubicBezTo>
                    <a:pt x="578" y="350"/>
                    <a:pt x="578" y="350"/>
                    <a:pt x="578" y="350"/>
                  </a:cubicBezTo>
                  <a:cubicBezTo>
                    <a:pt x="577" y="350"/>
                    <a:pt x="577" y="350"/>
                    <a:pt x="577" y="350"/>
                  </a:cubicBezTo>
                  <a:cubicBezTo>
                    <a:pt x="576" y="349"/>
                    <a:pt x="576" y="349"/>
                    <a:pt x="576" y="349"/>
                  </a:cubicBezTo>
                  <a:cubicBezTo>
                    <a:pt x="574" y="346"/>
                    <a:pt x="573" y="346"/>
                    <a:pt x="572" y="343"/>
                  </a:cubicBezTo>
                  <a:cubicBezTo>
                    <a:pt x="571" y="342"/>
                    <a:pt x="571" y="342"/>
                    <a:pt x="571" y="342"/>
                  </a:cubicBezTo>
                  <a:cubicBezTo>
                    <a:pt x="569" y="341"/>
                    <a:pt x="569" y="341"/>
                    <a:pt x="569" y="341"/>
                  </a:cubicBezTo>
                  <a:cubicBezTo>
                    <a:pt x="567" y="341"/>
                    <a:pt x="567" y="341"/>
                    <a:pt x="567" y="341"/>
                  </a:cubicBezTo>
                  <a:cubicBezTo>
                    <a:pt x="565" y="341"/>
                    <a:pt x="565" y="341"/>
                    <a:pt x="565" y="341"/>
                  </a:cubicBezTo>
                  <a:cubicBezTo>
                    <a:pt x="565" y="342"/>
                    <a:pt x="565" y="342"/>
                    <a:pt x="565" y="342"/>
                  </a:cubicBezTo>
                  <a:cubicBezTo>
                    <a:pt x="568" y="345"/>
                    <a:pt x="568" y="345"/>
                    <a:pt x="569" y="349"/>
                  </a:cubicBezTo>
                  <a:cubicBezTo>
                    <a:pt x="568" y="350"/>
                    <a:pt x="568" y="350"/>
                    <a:pt x="568" y="350"/>
                  </a:cubicBezTo>
                  <a:cubicBezTo>
                    <a:pt x="565" y="351"/>
                    <a:pt x="565" y="351"/>
                    <a:pt x="565" y="351"/>
                  </a:cubicBezTo>
                  <a:cubicBezTo>
                    <a:pt x="555" y="349"/>
                    <a:pt x="547" y="345"/>
                    <a:pt x="541" y="335"/>
                  </a:cubicBezTo>
                  <a:cubicBezTo>
                    <a:pt x="540" y="334"/>
                    <a:pt x="540" y="334"/>
                    <a:pt x="540" y="334"/>
                  </a:cubicBezTo>
                  <a:cubicBezTo>
                    <a:pt x="542" y="332"/>
                    <a:pt x="542" y="332"/>
                    <a:pt x="542" y="332"/>
                  </a:cubicBezTo>
                  <a:cubicBezTo>
                    <a:pt x="548" y="330"/>
                    <a:pt x="545" y="331"/>
                    <a:pt x="551" y="329"/>
                  </a:cubicBezTo>
                  <a:cubicBezTo>
                    <a:pt x="551" y="328"/>
                    <a:pt x="551" y="328"/>
                    <a:pt x="551" y="328"/>
                  </a:cubicBezTo>
                  <a:cubicBezTo>
                    <a:pt x="540" y="325"/>
                    <a:pt x="543" y="326"/>
                    <a:pt x="539" y="325"/>
                  </a:cubicBezTo>
                  <a:cubicBezTo>
                    <a:pt x="537" y="326"/>
                    <a:pt x="537" y="326"/>
                    <a:pt x="537" y="326"/>
                  </a:cubicBezTo>
                  <a:cubicBezTo>
                    <a:pt x="536" y="325"/>
                    <a:pt x="536" y="325"/>
                    <a:pt x="536" y="325"/>
                  </a:cubicBezTo>
                  <a:cubicBezTo>
                    <a:pt x="534" y="323"/>
                    <a:pt x="533" y="322"/>
                    <a:pt x="531" y="317"/>
                  </a:cubicBezTo>
                  <a:cubicBezTo>
                    <a:pt x="532" y="316"/>
                    <a:pt x="532" y="316"/>
                    <a:pt x="532" y="316"/>
                  </a:cubicBezTo>
                  <a:cubicBezTo>
                    <a:pt x="532" y="316"/>
                    <a:pt x="532" y="316"/>
                    <a:pt x="532" y="316"/>
                  </a:cubicBezTo>
                  <a:cubicBezTo>
                    <a:pt x="536" y="316"/>
                    <a:pt x="536" y="316"/>
                    <a:pt x="536" y="316"/>
                  </a:cubicBezTo>
                  <a:cubicBezTo>
                    <a:pt x="537" y="316"/>
                    <a:pt x="537" y="316"/>
                    <a:pt x="537" y="316"/>
                  </a:cubicBezTo>
                  <a:cubicBezTo>
                    <a:pt x="534" y="313"/>
                    <a:pt x="536" y="314"/>
                    <a:pt x="528" y="310"/>
                  </a:cubicBezTo>
                  <a:cubicBezTo>
                    <a:pt x="526" y="307"/>
                    <a:pt x="526" y="307"/>
                    <a:pt x="526" y="307"/>
                  </a:cubicBezTo>
                  <a:cubicBezTo>
                    <a:pt x="525" y="305"/>
                    <a:pt x="525" y="305"/>
                    <a:pt x="526" y="303"/>
                  </a:cubicBezTo>
                  <a:cubicBezTo>
                    <a:pt x="529" y="300"/>
                    <a:pt x="527" y="301"/>
                    <a:pt x="535" y="294"/>
                  </a:cubicBezTo>
                  <a:cubicBezTo>
                    <a:pt x="538" y="294"/>
                    <a:pt x="538" y="294"/>
                    <a:pt x="538" y="294"/>
                  </a:cubicBezTo>
                  <a:cubicBezTo>
                    <a:pt x="540" y="293"/>
                    <a:pt x="540" y="293"/>
                    <a:pt x="540" y="293"/>
                  </a:cubicBezTo>
                  <a:cubicBezTo>
                    <a:pt x="542" y="292"/>
                    <a:pt x="542" y="292"/>
                    <a:pt x="542" y="292"/>
                  </a:cubicBezTo>
                  <a:cubicBezTo>
                    <a:pt x="544" y="286"/>
                    <a:pt x="544" y="286"/>
                    <a:pt x="544" y="286"/>
                  </a:cubicBezTo>
                  <a:cubicBezTo>
                    <a:pt x="553" y="283"/>
                    <a:pt x="550" y="284"/>
                    <a:pt x="557" y="281"/>
                  </a:cubicBezTo>
                  <a:cubicBezTo>
                    <a:pt x="558" y="280"/>
                    <a:pt x="558" y="280"/>
                    <a:pt x="558" y="280"/>
                  </a:cubicBezTo>
                  <a:cubicBezTo>
                    <a:pt x="552" y="281"/>
                    <a:pt x="555" y="281"/>
                    <a:pt x="547" y="280"/>
                  </a:cubicBezTo>
                  <a:cubicBezTo>
                    <a:pt x="544" y="276"/>
                    <a:pt x="544" y="276"/>
                    <a:pt x="544" y="276"/>
                  </a:cubicBezTo>
                  <a:cubicBezTo>
                    <a:pt x="543" y="276"/>
                    <a:pt x="543" y="276"/>
                    <a:pt x="543" y="276"/>
                  </a:cubicBezTo>
                  <a:cubicBezTo>
                    <a:pt x="541" y="276"/>
                    <a:pt x="541" y="276"/>
                    <a:pt x="541" y="276"/>
                  </a:cubicBezTo>
                  <a:cubicBezTo>
                    <a:pt x="538" y="277"/>
                    <a:pt x="539" y="276"/>
                    <a:pt x="534" y="281"/>
                  </a:cubicBezTo>
                  <a:cubicBezTo>
                    <a:pt x="532" y="282"/>
                    <a:pt x="532" y="282"/>
                    <a:pt x="532" y="282"/>
                  </a:cubicBezTo>
                  <a:cubicBezTo>
                    <a:pt x="528" y="285"/>
                    <a:pt x="528" y="285"/>
                    <a:pt x="528" y="285"/>
                  </a:cubicBezTo>
                  <a:cubicBezTo>
                    <a:pt x="527" y="285"/>
                    <a:pt x="527" y="285"/>
                    <a:pt x="527" y="285"/>
                  </a:cubicBezTo>
                  <a:cubicBezTo>
                    <a:pt x="526" y="285"/>
                    <a:pt x="526" y="285"/>
                    <a:pt x="526" y="285"/>
                  </a:cubicBezTo>
                  <a:cubicBezTo>
                    <a:pt x="526" y="284"/>
                    <a:pt x="526" y="284"/>
                    <a:pt x="526" y="284"/>
                  </a:cubicBezTo>
                  <a:cubicBezTo>
                    <a:pt x="527" y="281"/>
                    <a:pt x="527" y="281"/>
                    <a:pt x="527" y="281"/>
                  </a:cubicBezTo>
                  <a:cubicBezTo>
                    <a:pt x="528" y="280"/>
                    <a:pt x="528" y="280"/>
                    <a:pt x="528" y="280"/>
                  </a:cubicBezTo>
                  <a:cubicBezTo>
                    <a:pt x="528" y="279"/>
                    <a:pt x="528" y="279"/>
                    <a:pt x="528" y="279"/>
                  </a:cubicBezTo>
                  <a:cubicBezTo>
                    <a:pt x="526" y="279"/>
                    <a:pt x="526" y="279"/>
                    <a:pt x="524" y="279"/>
                  </a:cubicBezTo>
                  <a:cubicBezTo>
                    <a:pt x="521" y="280"/>
                    <a:pt x="519" y="282"/>
                    <a:pt x="516" y="285"/>
                  </a:cubicBezTo>
                  <a:cubicBezTo>
                    <a:pt x="515" y="285"/>
                    <a:pt x="515" y="285"/>
                    <a:pt x="515" y="285"/>
                  </a:cubicBezTo>
                  <a:cubicBezTo>
                    <a:pt x="513" y="282"/>
                    <a:pt x="513" y="282"/>
                    <a:pt x="513" y="282"/>
                  </a:cubicBezTo>
                  <a:cubicBezTo>
                    <a:pt x="509" y="279"/>
                    <a:pt x="509" y="279"/>
                    <a:pt x="509" y="279"/>
                  </a:cubicBezTo>
                  <a:cubicBezTo>
                    <a:pt x="508" y="278"/>
                    <a:pt x="508" y="278"/>
                    <a:pt x="508" y="278"/>
                  </a:cubicBezTo>
                  <a:cubicBezTo>
                    <a:pt x="509" y="271"/>
                    <a:pt x="509" y="271"/>
                    <a:pt x="509" y="271"/>
                  </a:cubicBezTo>
                  <a:cubicBezTo>
                    <a:pt x="510" y="270"/>
                    <a:pt x="510" y="270"/>
                    <a:pt x="510" y="270"/>
                  </a:cubicBezTo>
                  <a:cubicBezTo>
                    <a:pt x="514" y="268"/>
                    <a:pt x="511" y="269"/>
                    <a:pt x="521" y="262"/>
                  </a:cubicBezTo>
                  <a:cubicBezTo>
                    <a:pt x="522" y="261"/>
                    <a:pt x="522" y="260"/>
                    <a:pt x="523" y="258"/>
                  </a:cubicBezTo>
                  <a:cubicBezTo>
                    <a:pt x="521" y="259"/>
                    <a:pt x="521" y="259"/>
                    <a:pt x="521" y="259"/>
                  </a:cubicBezTo>
                  <a:cubicBezTo>
                    <a:pt x="515" y="262"/>
                    <a:pt x="517" y="261"/>
                    <a:pt x="513" y="263"/>
                  </a:cubicBezTo>
                  <a:cubicBezTo>
                    <a:pt x="509" y="263"/>
                    <a:pt x="510" y="263"/>
                    <a:pt x="508" y="263"/>
                  </a:cubicBezTo>
                  <a:cubicBezTo>
                    <a:pt x="506" y="262"/>
                    <a:pt x="506" y="262"/>
                    <a:pt x="506" y="262"/>
                  </a:cubicBezTo>
                  <a:cubicBezTo>
                    <a:pt x="497" y="250"/>
                    <a:pt x="499" y="247"/>
                    <a:pt x="496" y="232"/>
                  </a:cubicBezTo>
                  <a:cubicBezTo>
                    <a:pt x="511" y="238"/>
                    <a:pt x="508" y="238"/>
                    <a:pt x="520" y="238"/>
                  </a:cubicBezTo>
                  <a:cubicBezTo>
                    <a:pt x="520" y="238"/>
                    <a:pt x="520" y="238"/>
                    <a:pt x="520" y="238"/>
                  </a:cubicBezTo>
                  <a:cubicBezTo>
                    <a:pt x="521" y="235"/>
                    <a:pt x="520" y="235"/>
                    <a:pt x="521" y="232"/>
                  </a:cubicBezTo>
                  <a:cubicBezTo>
                    <a:pt x="524" y="229"/>
                    <a:pt x="524" y="229"/>
                    <a:pt x="524" y="229"/>
                  </a:cubicBezTo>
                  <a:cubicBezTo>
                    <a:pt x="524" y="228"/>
                    <a:pt x="524" y="228"/>
                    <a:pt x="524" y="228"/>
                  </a:cubicBezTo>
                  <a:cubicBezTo>
                    <a:pt x="521" y="228"/>
                    <a:pt x="521" y="228"/>
                    <a:pt x="521" y="228"/>
                  </a:cubicBezTo>
                  <a:cubicBezTo>
                    <a:pt x="514" y="232"/>
                    <a:pt x="514" y="232"/>
                    <a:pt x="514" y="232"/>
                  </a:cubicBezTo>
                  <a:cubicBezTo>
                    <a:pt x="512" y="232"/>
                    <a:pt x="512" y="232"/>
                    <a:pt x="512" y="232"/>
                  </a:cubicBezTo>
                  <a:cubicBezTo>
                    <a:pt x="509" y="226"/>
                    <a:pt x="509" y="226"/>
                    <a:pt x="509" y="226"/>
                  </a:cubicBezTo>
                  <a:cubicBezTo>
                    <a:pt x="506" y="227"/>
                    <a:pt x="506" y="227"/>
                    <a:pt x="506" y="227"/>
                  </a:cubicBezTo>
                  <a:cubicBezTo>
                    <a:pt x="505" y="227"/>
                    <a:pt x="505" y="227"/>
                    <a:pt x="505" y="227"/>
                  </a:cubicBezTo>
                  <a:cubicBezTo>
                    <a:pt x="502" y="225"/>
                    <a:pt x="502" y="225"/>
                    <a:pt x="502" y="225"/>
                  </a:cubicBezTo>
                  <a:cubicBezTo>
                    <a:pt x="501" y="224"/>
                    <a:pt x="501" y="224"/>
                    <a:pt x="501" y="224"/>
                  </a:cubicBezTo>
                  <a:cubicBezTo>
                    <a:pt x="501" y="222"/>
                    <a:pt x="501" y="222"/>
                    <a:pt x="500" y="220"/>
                  </a:cubicBezTo>
                  <a:cubicBezTo>
                    <a:pt x="501" y="219"/>
                    <a:pt x="501" y="219"/>
                    <a:pt x="501" y="219"/>
                  </a:cubicBezTo>
                  <a:cubicBezTo>
                    <a:pt x="501" y="218"/>
                    <a:pt x="501" y="218"/>
                    <a:pt x="501" y="218"/>
                  </a:cubicBezTo>
                  <a:cubicBezTo>
                    <a:pt x="504" y="216"/>
                    <a:pt x="504" y="216"/>
                    <a:pt x="504" y="216"/>
                  </a:cubicBezTo>
                  <a:cubicBezTo>
                    <a:pt x="505" y="216"/>
                    <a:pt x="505" y="216"/>
                    <a:pt x="505" y="216"/>
                  </a:cubicBezTo>
                  <a:cubicBezTo>
                    <a:pt x="508" y="217"/>
                    <a:pt x="508" y="217"/>
                    <a:pt x="508" y="217"/>
                  </a:cubicBezTo>
                  <a:cubicBezTo>
                    <a:pt x="510" y="217"/>
                    <a:pt x="510" y="217"/>
                    <a:pt x="510" y="217"/>
                  </a:cubicBezTo>
                  <a:cubicBezTo>
                    <a:pt x="510" y="216"/>
                    <a:pt x="506" y="209"/>
                    <a:pt x="503" y="204"/>
                  </a:cubicBezTo>
                  <a:cubicBezTo>
                    <a:pt x="503" y="195"/>
                    <a:pt x="503" y="195"/>
                    <a:pt x="503" y="195"/>
                  </a:cubicBezTo>
                  <a:cubicBezTo>
                    <a:pt x="506" y="193"/>
                    <a:pt x="506" y="193"/>
                    <a:pt x="506" y="193"/>
                  </a:cubicBezTo>
                  <a:cubicBezTo>
                    <a:pt x="508" y="192"/>
                    <a:pt x="508" y="192"/>
                    <a:pt x="508" y="192"/>
                  </a:cubicBezTo>
                  <a:cubicBezTo>
                    <a:pt x="510" y="195"/>
                    <a:pt x="510" y="195"/>
                    <a:pt x="510" y="195"/>
                  </a:cubicBezTo>
                  <a:cubicBezTo>
                    <a:pt x="514" y="195"/>
                    <a:pt x="514" y="195"/>
                    <a:pt x="514" y="195"/>
                  </a:cubicBezTo>
                  <a:cubicBezTo>
                    <a:pt x="516" y="198"/>
                    <a:pt x="516" y="198"/>
                    <a:pt x="516" y="198"/>
                  </a:cubicBezTo>
                  <a:cubicBezTo>
                    <a:pt x="517" y="203"/>
                    <a:pt x="517" y="203"/>
                    <a:pt x="517" y="203"/>
                  </a:cubicBezTo>
                  <a:cubicBezTo>
                    <a:pt x="519" y="203"/>
                    <a:pt x="519" y="203"/>
                    <a:pt x="519" y="203"/>
                  </a:cubicBezTo>
                  <a:cubicBezTo>
                    <a:pt x="522" y="204"/>
                    <a:pt x="522" y="204"/>
                    <a:pt x="522" y="204"/>
                  </a:cubicBezTo>
                  <a:cubicBezTo>
                    <a:pt x="528" y="204"/>
                    <a:pt x="528" y="204"/>
                    <a:pt x="528" y="204"/>
                  </a:cubicBezTo>
                  <a:cubicBezTo>
                    <a:pt x="527" y="202"/>
                    <a:pt x="527" y="202"/>
                    <a:pt x="527" y="202"/>
                  </a:cubicBezTo>
                  <a:cubicBezTo>
                    <a:pt x="525" y="201"/>
                    <a:pt x="526" y="201"/>
                    <a:pt x="521" y="198"/>
                  </a:cubicBezTo>
                  <a:cubicBezTo>
                    <a:pt x="518" y="191"/>
                    <a:pt x="518" y="191"/>
                    <a:pt x="518" y="191"/>
                  </a:cubicBezTo>
                  <a:cubicBezTo>
                    <a:pt x="513" y="186"/>
                    <a:pt x="515" y="187"/>
                    <a:pt x="510" y="185"/>
                  </a:cubicBezTo>
                  <a:cubicBezTo>
                    <a:pt x="510" y="182"/>
                    <a:pt x="510" y="184"/>
                    <a:pt x="513" y="173"/>
                  </a:cubicBezTo>
                  <a:cubicBezTo>
                    <a:pt x="516" y="169"/>
                    <a:pt x="516" y="169"/>
                    <a:pt x="516" y="169"/>
                  </a:cubicBezTo>
                  <a:cubicBezTo>
                    <a:pt x="521" y="171"/>
                    <a:pt x="521" y="171"/>
                    <a:pt x="521" y="171"/>
                  </a:cubicBezTo>
                  <a:cubicBezTo>
                    <a:pt x="526" y="168"/>
                    <a:pt x="524" y="170"/>
                    <a:pt x="529" y="165"/>
                  </a:cubicBezTo>
                  <a:cubicBezTo>
                    <a:pt x="534" y="167"/>
                    <a:pt x="534" y="167"/>
                    <a:pt x="534" y="167"/>
                  </a:cubicBezTo>
                  <a:cubicBezTo>
                    <a:pt x="535" y="167"/>
                    <a:pt x="535" y="167"/>
                    <a:pt x="535" y="167"/>
                  </a:cubicBezTo>
                  <a:cubicBezTo>
                    <a:pt x="535" y="166"/>
                    <a:pt x="535" y="166"/>
                    <a:pt x="535" y="166"/>
                  </a:cubicBezTo>
                  <a:cubicBezTo>
                    <a:pt x="536" y="164"/>
                    <a:pt x="536" y="164"/>
                    <a:pt x="536" y="164"/>
                  </a:cubicBezTo>
                  <a:cubicBezTo>
                    <a:pt x="536" y="162"/>
                    <a:pt x="536" y="162"/>
                    <a:pt x="536" y="162"/>
                  </a:cubicBezTo>
                  <a:cubicBezTo>
                    <a:pt x="535" y="160"/>
                    <a:pt x="536" y="160"/>
                    <a:pt x="534" y="158"/>
                  </a:cubicBezTo>
                  <a:cubicBezTo>
                    <a:pt x="529" y="158"/>
                    <a:pt x="529" y="158"/>
                    <a:pt x="529" y="158"/>
                  </a:cubicBezTo>
                  <a:cubicBezTo>
                    <a:pt x="526" y="157"/>
                    <a:pt x="526" y="157"/>
                    <a:pt x="526" y="157"/>
                  </a:cubicBezTo>
                  <a:cubicBezTo>
                    <a:pt x="525" y="156"/>
                    <a:pt x="525" y="156"/>
                    <a:pt x="525" y="156"/>
                  </a:cubicBezTo>
                  <a:cubicBezTo>
                    <a:pt x="525" y="153"/>
                    <a:pt x="525" y="151"/>
                    <a:pt x="525" y="149"/>
                  </a:cubicBezTo>
                  <a:cubicBezTo>
                    <a:pt x="525" y="148"/>
                    <a:pt x="525" y="148"/>
                    <a:pt x="525" y="148"/>
                  </a:cubicBezTo>
                  <a:cubicBezTo>
                    <a:pt x="527" y="147"/>
                    <a:pt x="527" y="147"/>
                    <a:pt x="527" y="147"/>
                  </a:cubicBezTo>
                  <a:cubicBezTo>
                    <a:pt x="532" y="147"/>
                    <a:pt x="532" y="147"/>
                    <a:pt x="532" y="147"/>
                  </a:cubicBezTo>
                  <a:cubicBezTo>
                    <a:pt x="535" y="146"/>
                    <a:pt x="535" y="146"/>
                    <a:pt x="535" y="146"/>
                  </a:cubicBezTo>
                  <a:cubicBezTo>
                    <a:pt x="547" y="151"/>
                    <a:pt x="549" y="158"/>
                    <a:pt x="551" y="163"/>
                  </a:cubicBezTo>
                  <a:close/>
                  <a:moveTo>
                    <a:pt x="474" y="242"/>
                  </a:moveTo>
                  <a:cubicBezTo>
                    <a:pt x="474" y="253"/>
                    <a:pt x="474" y="253"/>
                    <a:pt x="473" y="258"/>
                  </a:cubicBezTo>
                  <a:cubicBezTo>
                    <a:pt x="472" y="259"/>
                    <a:pt x="472" y="259"/>
                    <a:pt x="472" y="259"/>
                  </a:cubicBezTo>
                  <a:cubicBezTo>
                    <a:pt x="472" y="259"/>
                    <a:pt x="472" y="259"/>
                    <a:pt x="472" y="259"/>
                  </a:cubicBezTo>
                  <a:cubicBezTo>
                    <a:pt x="469" y="256"/>
                    <a:pt x="469" y="256"/>
                    <a:pt x="469" y="256"/>
                  </a:cubicBezTo>
                  <a:cubicBezTo>
                    <a:pt x="468" y="255"/>
                    <a:pt x="468" y="255"/>
                    <a:pt x="468" y="255"/>
                  </a:cubicBezTo>
                  <a:cubicBezTo>
                    <a:pt x="468" y="254"/>
                    <a:pt x="468" y="254"/>
                    <a:pt x="467" y="251"/>
                  </a:cubicBezTo>
                  <a:cubicBezTo>
                    <a:pt x="465" y="248"/>
                    <a:pt x="465" y="248"/>
                    <a:pt x="465" y="248"/>
                  </a:cubicBezTo>
                  <a:cubicBezTo>
                    <a:pt x="462" y="249"/>
                    <a:pt x="462" y="249"/>
                    <a:pt x="462" y="249"/>
                  </a:cubicBezTo>
                  <a:cubicBezTo>
                    <a:pt x="460" y="249"/>
                    <a:pt x="460" y="249"/>
                    <a:pt x="460" y="249"/>
                  </a:cubicBezTo>
                  <a:cubicBezTo>
                    <a:pt x="459" y="248"/>
                    <a:pt x="459" y="248"/>
                    <a:pt x="459" y="248"/>
                  </a:cubicBezTo>
                  <a:cubicBezTo>
                    <a:pt x="458" y="245"/>
                    <a:pt x="458" y="238"/>
                    <a:pt x="459" y="235"/>
                  </a:cubicBezTo>
                  <a:cubicBezTo>
                    <a:pt x="462" y="232"/>
                    <a:pt x="462" y="232"/>
                    <a:pt x="462" y="232"/>
                  </a:cubicBezTo>
                  <a:cubicBezTo>
                    <a:pt x="463" y="232"/>
                    <a:pt x="463" y="232"/>
                    <a:pt x="463" y="232"/>
                  </a:cubicBezTo>
                  <a:cubicBezTo>
                    <a:pt x="466" y="233"/>
                    <a:pt x="466" y="233"/>
                    <a:pt x="466" y="233"/>
                  </a:cubicBezTo>
                  <a:cubicBezTo>
                    <a:pt x="469" y="233"/>
                    <a:pt x="469" y="233"/>
                    <a:pt x="469" y="233"/>
                  </a:cubicBezTo>
                  <a:cubicBezTo>
                    <a:pt x="471" y="234"/>
                    <a:pt x="471" y="234"/>
                    <a:pt x="471" y="234"/>
                  </a:cubicBezTo>
                  <a:cubicBezTo>
                    <a:pt x="472" y="236"/>
                    <a:pt x="472" y="236"/>
                    <a:pt x="472" y="236"/>
                  </a:cubicBezTo>
                  <a:cubicBezTo>
                    <a:pt x="474" y="240"/>
                    <a:pt x="474" y="242"/>
                    <a:pt x="474" y="242"/>
                  </a:cubicBezTo>
                  <a:close/>
                  <a:moveTo>
                    <a:pt x="422" y="284"/>
                  </a:moveTo>
                  <a:cubicBezTo>
                    <a:pt x="424" y="285"/>
                    <a:pt x="424" y="285"/>
                    <a:pt x="424" y="285"/>
                  </a:cubicBezTo>
                  <a:cubicBezTo>
                    <a:pt x="427" y="289"/>
                    <a:pt x="427" y="289"/>
                    <a:pt x="427" y="289"/>
                  </a:cubicBezTo>
                  <a:cubicBezTo>
                    <a:pt x="430" y="295"/>
                    <a:pt x="432" y="299"/>
                    <a:pt x="429" y="305"/>
                  </a:cubicBezTo>
                  <a:cubicBezTo>
                    <a:pt x="431" y="306"/>
                    <a:pt x="431" y="306"/>
                    <a:pt x="431" y="306"/>
                  </a:cubicBezTo>
                  <a:cubicBezTo>
                    <a:pt x="431" y="307"/>
                    <a:pt x="431" y="307"/>
                    <a:pt x="431" y="307"/>
                  </a:cubicBezTo>
                  <a:cubicBezTo>
                    <a:pt x="431" y="309"/>
                    <a:pt x="431" y="308"/>
                    <a:pt x="431" y="310"/>
                  </a:cubicBezTo>
                  <a:cubicBezTo>
                    <a:pt x="433" y="307"/>
                    <a:pt x="433" y="306"/>
                    <a:pt x="433" y="302"/>
                  </a:cubicBezTo>
                  <a:cubicBezTo>
                    <a:pt x="436" y="300"/>
                    <a:pt x="435" y="301"/>
                    <a:pt x="438" y="298"/>
                  </a:cubicBezTo>
                  <a:cubicBezTo>
                    <a:pt x="439" y="297"/>
                    <a:pt x="439" y="297"/>
                    <a:pt x="439" y="297"/>
                  </a:cubicBezTo>
                  <a:cubicBezTo>
                    <a:pt x="441" y="298"/>
                    <a:pt x="441" y="298"/>
                    <a:pt x="441" y="298"/>
                  </a:cubicBezTo>
                  <a:cubicBezTo>
                    <a:pt x="445" y="304"/>
                    <a:pt x="445" y="304"/>
                    <a:pt x="445" y="304"/>
                  </a:cubicBezTo>
                  <a:cubicBezTo>
                    <a:pt x="447" y="304"/>
                    <a:pt x="447" y="304"/>
                    <a:pt x="447" y="304"/>
                  </a:cubicBezTo>
                  <a:cubicBezTo>
                    <a:pt x="448" y="305"/>
                    <a:pt x="448" y="305"/>
                    <a:pt x="448" y="305"/>
                  </a:cubicBezTo>
                  <a:cubicBezTo>
                    <a:pt x="448" y="306"/>
                    <a:pt x="448" y="306"/>
                    <a:pt x="448" y="306"/>
                  </a:cubicBezTo>
                  <a:cubicBezTo>
                    <a:pt x="448" y="308"/>
                    <a:pt x="448" y="308"/>
                    <a:pt x="448" y="308"/>
                  </a:cubicBezTo>
                  <a:cubicBezTo>
                    <a:pt x="447" y="312"/>
                    <a:pt x="447" y="311"/>
                    <a:pt x="447" y="313"/>
                  </a:cubicBezTo>
                  <a:cubicBezTo>
                    <a:pt x="447" y="314"/>
                    <a:pt x="447" y="314"/>
                    <a:pt x="447" y="314"/>
                  </a:cubicBezTo>
                  <a:cubicBezTo>
                    <a:pt x="450" y="315"/>
                    <a:pt x="450" y="315"/>
                    <a:pt x="450" y="315"/>
                  </a:cubicBezTo>
                  <a:cubicBezTo>
                    <a:pt x="455" y="313"/>
                    <a:pt x="455" y="313"/>
                    <a:pt x="455" y="313"/>
                  </a:cubicBezTo>
                  <a:cubicBezTo>
                    <a:pt x="460" y="318"/>
                    <a:pt x="460" y="318"/>
                    <a:pt x="460" y="318"/>
                  </a:cubicBezTo>
                  <a:cubicBezTo>
                    <a:pt x="462" y="325"/>
                    <a:pt x="462" y="325"/>
                    <a:pt x="462" y="325"/>
                  </a:cubicBezTo>
                  <a:cubicBezTo>
                    <a:pt x="464" y="327"/>
                    <a:pt x="464" y="327"/>
                    <a:pt x="464" y="327"/>
                  </a:cubicBezTo>
                  <a:cubicBezTo>
                    <a:pt x="465" y="328"/>
                    <a:pt x="465" y="328"/>
                    <a:pt x="465" y="328"/>
                  </a:cubicBezTo>
                  <a:cubicBezTo>
                    <a:pt x="464" y="329"/>
                    <a:pt x="464" y="329"/>
                    <a:pt x="464" y="329"/>
                  </a:cubicBezTo>
                  <a:cubicBezTo>
                    <a:pt x="464" y="332"/>
                    <a:pt x="464" y="332"/>
                    <a:pt x="464" y="332"/>
                  </a:cubicBezTo>
                  <a:cubicBezTo>
                    <a:pt x="462" y="334"/>
                    <a:pt x="462" y="334"/>
                    <a:pt x="462" y="334"/>
                  </a:cubicBezTo>
                  <a:cubicBezTo>
                    <a:pt x="462" y="335"/>
                    <a:pt x="462" y="335"/>
                    <a:pt x="462" y="335"/>
                  </a:cubicBezTo>
                  <a:cubicBezTo>
                    <a:pt x="463" y="337"/>
                    <a:pt x="463" y="337"/>
                    <a:pt x="463" y="337"/>
                  </a:cubicBezTo>
                  <a:cubicBezTo>
                    <a:pt x="463" y="339"/>
                    <a:pt x="463" y="339"/>
                    <a:pt x="462" y="341"/>
                  </a:cubicBezTo>
                  <a:cubicBezTo>
                    <a:pt x="463" y="342"/>
                    <a:pt x="463" y="342"/>
                    <a:pt x="463" y="342"/>
                  </a:cubicBezTo>
                  <a:cubicBezTo>
                    <a:pt x="465" y="344"/>
                    <a:pt x="465" y="344"/>
                    <a:pt x="465" y="344"/>
                  </a:cubicBezTo>
                  <a:cubicBezTo>
                    <a:pt x="470" y="353"/>
                    <a:pt x="471" y="354"/>
                    <a:pt x="471" y="359"/>
                  </a:cubicBezTo>
                  <a:cubicBezTo>
                    <a:pt x="469" y="364"/>
                    <a:pt x="471" y="363"/>
                    <a:pt x="469" y="367"/>
                  </a:cubicBezTo>
                  <a:cubicBezTo>
                    <a:pt x="464" y="369"/>
                    <a:pt x="468" y="367"/>
                    <a:pt x="460" y="370"/>
                  </a:cubicBezTo>
                  <a:cubicBezTo>
                    <a:pt x="456" y="368"/>
                    <a:pt x="458" y="369"/>
                    <a:pt x="453" y="365"/>
                  </a:cubicBezTo>
                  <a:cubicBezTo>
                    <a:pt x="450" y="359"/>
                    <a:pt x="452" y="359"/>
                    <a:pt x="451" y="354"/>
                  </a:cubicBezTo>
                  <a:cubicBezTo>
                    <a:pt x="449" y="352"/>
                    <a:pt x="449" y="353"/>
                    <a:pt x="448" y="349"/>
                  </a:cubicBezTo>
                  <a:cubicBezTo>
                    <a:pt x="445" y="348"/>
                    <a:pt x="445" y="348"/>
                    <a:pt x="445" y="348"/>
                  </a:cubicBezTo>
                  <a:cubicBezTo>
                    <a:pt x="438" y="344"/>
                    <a:pt x="440" y="345"/>
                    <a:pt x="437" y="344"/>
                  </a:cubicBezTo>
                  <a:cubicBezTo>
                    <a:pt x="434" y="344"/>
                    <a:pt x="434" y="344"/>
                    <a:pt x="434" y="344"/>
                  </a:cubicBezTo>
                  <a:cubicBezTo>
                    <a:pt x="431" y="345"/>
                    <a:pt x="431" y="345"/>
                    <a:pt x="431" y="345"/>
                  </a:cubicBezTo>
                  <a:cubicBezTo>
                    <a:pt x="430" y="345"/>
                    <a:pt x="430" y="345"/>
                    <a:pt x="430" y="345"/>
                  </a:cubicBezTo>
                  <a:cubicBezTo>
                    <a:pt x="429" y="343"/>
                    <a:pt x="429" y="342"/>
                    <a:pt x="429" y="341"/>
                  </a:cubicBezTo>
                  <a:cubicBezTo>
                    <a:pt x="429" y="339"/>
                    <a:pt x="429" y="339"/>
                    <a:pt x="429" y="339"/>
                  </a:cubicBezTo>
                  <a:cubicBezTo>
                    <a:pt x="419" y="342"/>
                    <a:pt x="419" y="342"/>
                    <a:pt x="419" y="342"/>
                  </a:cubicBezTo>
                  <a:cubicBezTo>
                    <a:pt x="416" y="345"/>
                    <a:pt x="416" y="345"/>
                    <a:pt x="416" y="345"/>
                  </a:cubicBezTo>
                  <a:cubicBezTo>
                    <a:pt x="411" y="344"/>
                    <a:pt x="411" y="344"/>
                    <a:pt x="411" y="344"/>
                  </a:cubicBezTo>
                  <a:cubicBezTo>
                    <a:pt x="409" y="343"/>
                    <a:pt x="410" y="343"/>
                    <a:pt x="407" y="340"/>
                  </a:cubicBezTo>
                  <a:cubicBezTo>
                    <a:pt x="405" y="336"/>
                    <a:pt x="405" y="338"/>
                    <a:pt x="404" y="333"/>
                  </a:cubicBezTo>
                  <a:cubicBezTo>
                    <a:pt x="404" y="330"/>
                    <a:pt x="404" y="330"/>
                    <a:pt x="404" y="330"/>
                  </a:cubicBezTo>
                  <a:cubicBezTo>
                    <a:pt x="405" y="328"/>
                    <a:pt x="405" y="329"/>
                    <a:pt x="406" y="327"/>
                  </a:cubicBezTo>
                  <a:cubicBezTo>
                    <a:pt x="407" y="327"/>
                    <a:pt x="407" y="327"/>
                    <a:pt x="407" y="327"/>
                  </a:cubicBezTo>
                  <a:cubicBezTo>
                    <a:pt x="414" y="330"/>
                    <a:pt x="412" y="329"/>
                    <a:pt x="418" y="330"/>
                  </a:cubicBezTo>
                  <a:cubicBezTo>
                    <a:pt x="420" y="329"/>
                    <a:pt x="420" y="329"/>
                    <a:pt x="420" y="329"/>
                  </a:cubicBezTo>
                  <a:cubicBezTo>
                    <a:pt x="421" y="326"/>
                    <a:pt x="421" y="326"/>
                    <a:pt x="421" y="326"/>
                  </a:cubicBezTo>
                  <a:cubicBezTo>
                    <a:pt x="420" y="325"/>
                    <a:pt x="420" y="325"/>
                    <a:pt x="420" y="325"/>
                  </a:cubicBezTo>
                  <a:cubicBezTo>
                    <a:pt x="415" y="324"/>
                    <a:pt x="415" y="324"/>
                    <a:pt x="415" y="324"/>
                  </a:cubicBezTo>
                  <a:cubicBezTo>
                    <a:pt x="416" y="322"/>
                    <a:pt x="416" y="322"/>
                    <a:pt x="416" y="322"/>
                  </a:cubicBezTo>
                  <a:cubicBezTo>
                    <a:pt x="420" y="321"/>
                    <a:pt x="420" y="321"/>
                    <a:pt x="420" y="321"/>
                  </a:cubicBezTo>
                  <a:cubicBezTo>
                    <a:pt x="422" y="318"/>
                    <a:pt x="422" y="318"/>
                    <a:pt x="422" y="318"/>
                  </a:cubicBezTo>
                  <a:cubicBezTo>
                    <a:pt x="422" y="317"/>
                    <a:pt x="422" y="317"/>
                    <a:pt x="422" y="317"/>
                  </a:cubicBezTo>
                  <a:cubicBezTo>
                    <a:pt x="420" y="316"/>
                    <a:pt x="420" y="316"/>
                    <a:pt x="420" y="316"/>
                  </a:cubicBezTo>
                  <a:cubicBezTo>
                    <a:pt x="415" y="316"/>
                    <a:pt x="415" y="316"/>
                    <a:pt x="415" y="316"/>
                  </a:cubicBezTo>
                  <a:cubicBezTo>
                    <a:pt x="413" y="315"/>
                    <a:pt x="413" y="315"/>
                    <a:pt x="413" y="315"/>
                  </a:cubicBezTo>
                  <a:cubicBezTo>
                    <a:pt x="413" y="315"/>
                    <a:pt x="413" y="315"/>
                    <a:pt x="413" y="315"/>
                  </a:cubicBezTo>
                  <a:cubicBezTo>
                    <a:pt x="414" y="313"/>
                    <a:pt x="415" y="310"/>
                    <a:pt x="416" y="308"/>
                  </a:cubicBezTo>
                  <a:cubicBezTo>
                    <a:pt x="416" y="307"/>
                    <a:pt x="416" y="307"/>
                    <a:pt x="416" y="307"/>
                  </a:cubicBezTo>
                  <a:cubicBezTo>
                    <a:pt x="415" y="305"/>
                    <a:pt x="415" y="306"/>
                    <a:pt x="414" y="304"/>
                  </a:cubicBezTo>
                  <a:cubicBezTo>
                    <a:pt x="413" y="303"/>
                    <a:pt x="413" y="303"/>
                    <a:pt x="413" y="303"/>
                  </a:cubicBezTo>
                  <a:cubicBezTo>
                    <a:pt x="411" y="305"/>
                    <a:pt x="411" y="305"/>
                    <a:pt x="411" y="305"/>
                  </a:cubicBezTo>
                  <a:cubicBezTo>
                    <a:pt x="410" y="307"/>
                    <a:pt x="407" y="312"/>
                    <a:pt x="406" y="314"/>
                  </a:cubicBezTo>
                  <a:cubicBezTo>
                    <a:pt x="405" y="314"/>
                    <a:pt x="405" y="314"/>
                    <a:pt x="405" y="314"/>
                  </a:cubicBezTo>
                  <a:cubicBezTo>
                    <a:pt x="404" y="313"/>
                    <a:pt x="404" y="313"/>
                    <a:pt x="404" y="313"/>
                  </a:cubicBezTo>
                  <a:cubicBezTo>
                    <a:pt x="404" y="311"/>
                    <a:pt x="404" y="311"/>
                    <a:pt x="404" y="311"/>
                  </a:cubicBezTo>
                  <a:cubicBezTo>
                    <a:pt x="405" y="308"/>
                    <a:pt x="405" y="310"/>
                    <a:pt x="407" y="303"/>
                  </a:cubicBezTo>
                  <a:cubicBezTo>
                    <a:pt x="407" y="301"/>
                    <a:pt x="407" y="301"/>
                    <a:pt x="407" y="301"/>
                  </a:cubicBezTo>
                  <a:cubicBezTo>
                    <a:pt x="405" y="300"/>
                    <a:pt x="405" y="300"/>
                    <a:pt x="405" y="300"/>
                  </a:cubicBezTo>
                  <a:cubicBezTo>
                    <a:pt x="399" y="301"/>
                    <a:pt x="400" y="301"/>
                    <a:pt x="398" y="301"/>
                  </a:cubicBezTo>
                  <a:cubicBezTo>
                    <a:pt x="397" y="296"/>
                    <a:pt x="398" y="288"/>
                    <a:pt x="399" y="283"/>
                  </a:cubicBezTo>
                  <a:cubicBezTo>
                    <a:pt x="406" y="284"/>
                    <a:pt x="406" y="284"/>
                    <a:pt x="406" y="284"/>
                  </a:cubicBezTo>
                  <a:cubicBezTo>
                    <a:pt x="417" y="282"/>
                    <a:pt x="414" y="282"/>
                    <a:pt x="418" y="282"/>
                  </a:cubicBezTo>
                  <a:cubicBezTo>
                    <a:pt x="422" y="284"/>
                    <a:pt x="422" y="284"/>
                    <a:pt x="422" y="284"/>
                  </a:cubicBezTo>
                  <a:close/>
                  <a:moveTo>
                    <a:pt x="503" y="330"/>
                  </a:moveTo>
                  <a:cubicBezTo>
                    <a:pt x="505" y="331"/>
                    <a:pt x="505" y="331"/>
                    <a:pt x="505" y="331"/>
                  </a:cubicBezTo>
                  <a:cubicBezTo>
                    <a:pt x="510" y="331"/>
                    <a:pt x="510" y="331"/>
                    <a:pt x="510" y="331"/>
                  </a:cubicBezTo>
                  <a:cubicBezTo>
                    <a:pt x="512" y="332"/>
                    <a:pt x="513" y="333"/>
                    <a:pt x="516" y="335"/>
                  </a:cubicBezTo>
                  <a:cubicBezTo>
                    <a:pt x="517" y="338"/>
                    <a:pt x="517" y="338"/>
                    <a:pt x="517" y="338"/>
                  </a:cubicBezTo>
                  <a:cubicBezTo>
                    <a:pt x="517" y="340"/>
                    <a:pt x="517" y="339"/>
                    <a:pt x="517" y="340"/>
                  </a:cubicBezTo>
                  <a:cubicBezTo>
                    <a:pt x="516" y="342"/>
                    <a:pt x="516" y="342"/>
                    <a:pt x="513" y="345"/>
                  </a:cubicBezTo>
                  <a:cubicBezTo>
                    <a:pt x="512" y="347"/>
                    <a:pt x="512" y="347"/>
                    <a:pt x="512" y="347"/>
                  </a:cubicBezTo>
                  <a:cubicBezTo>
                    <a:pt x="515" y="349"/>
                    <a:pt x="515" y="349"/>
                    <a:pt x="515" y="349"/>
                  </a:cubicBezTo>
                  <a:cubicBezTo>
                    <a:pt x="516" y="352"/>
                    <a:pt x="516" y="351"/>
                    <a:pt x="517" y="353"/>
                  </a:cubicBezTo>
                  <a:cubicBezTo>
                    <a:pt x="517" y="355"/>
                    <a:pt x="517" y="355"/>
                    <a:pt x="517" y="355"/>
                  </a:cubicBezTo>
                  <a:cubicBezTo>
                    <a:pt x="515" y="359"/>
                    <a:pt x="515" y="359"/>
                    <a:pt x="515" y="359"/>
                  </a:cubicBezTo>
                  <a:cubicBezTo>
                    <a:pt x="514" y="361"/>
                    <a:pt x="514" y="361"/>
                    <a:pt x="514" y="361"/>
                  </a:cubicBezTo>
                  <a:cubicBezTo>
                    <a:pt x="512" y="361"/>
                    <a:pt x="512" y="361"/>
                    <a:pt x="512" y="361"/>
                  </a:cubicBezTo>
                  <a:cubicBezTo>
                    <a:pt x="511" y="361"/>
                    <a:pt x="511" y="361"/>
                    <a:pt x="511" y="361"/>
                  </a:cubicBezTo>
                  <a:cubicBezTo>
                    <a:pt x="508" y="364"/>
                    <a:pt x="509" y="363"/>
                    <a:pt x="505" y="365"/>
                  </a:cubicBezTo>
                  <a:cubicBezTo>
                    <a:pt x="500" y="366"/>
                    <a:pt x="500" y="366"/>
                    <a:pt x="500" y="366"/>
                  </a:cubicBezTo>
                  <a:cubicBezTo>
                    <a:pt x="498" y="367"/>
                    <a:pt x="498" y="367"/>
                    <a:pt x="496" y="369"/>
                  </a:cubicBezTo>
                  <a:cubicBezTo>
                    <a:pt x="494" y="369"/>
                    <a:pt x="494" y="369"/>
                    <a:pt x="494" y="369"/>
                  </a:cubicBezTo>
                  <a:cubicBezTo>
                    <a:pt x="493" y="368"/>
                    <a:pt x="493" y="368"/>
                    <a:pt x="493" y="368"/>
                  </a:cubicBezTo>
                  <a:cubicBezTo>
                    <a:pt x="493" y="367"/>
                    <a:pt x="493" y="367"/>
                    <a:pt x="493" y="367"/>
                  </a:cubicBezTo>
                  <a:cubicBezTo>
                    <a:pt x="493" y="365"/>
                    <a:pt x="493" y="366"/>
                    <a:pt x="493" y="364"/>
                  </a:cubicBezTo>
                  <a:cubicBezTo>
                    <a:pt x="493" y="363"/>
                    <a:pt x="493" y="363"/>
                    <a:pt x="493" y="363"/>
                  </a:cubicBezTo>
                  <a:cubicBezTo>
                    <a:pt x="489" y="360"/>
                    <a:pt x="489" y="360"/>
                    <a:pt x="489" y="360"/>
                  </a:cubicBezTo>
                  <a:cubicBezTo>
                    <a:pt x="487" y="356"/>
                    <a:pt x="487" y="356"/>
                    <a:pt x="487" y="356"/>
                  </a:cubicBezTo>
                  <a:cubicBezTo>
                    <a:pt x="486" y="355"/>
                    <a:pt x="486" y="355"/>
                    <a:pt x="486" y="354"/>
                  </a:cubicBezTo>
                  <a:cubicBezTo>
                    <a:pt x="492" y="353"/>
                    <a:pt x="491" y="353"/>
                    <a:pt x="493" y="353"/>
                  </a:cubicBezTo>
                  <a:cubicBezTo>
                    <a:pt x="494" y="352"/>
                    <a:pt x="494" y="352"/>
                    <a:pt x="494" y="352"/>
                  </a:cubicBezTo>
                  <a:cubicBezTo>
                    <a:pt x="494" y="351"/>
                    <a:pt x="494" y="351"/>
                    <a:pt x="494" y="351"/>
                  </a:cubicBezTo>
                  <a:cubicBezTo>
                    <a:pt x="493" y="351"/>
                    <a:pt x="493" y="351"/>
                    <a:pt x="493" y="351"/>
                  </a:cubicBezTo>
                  <a:cubicBezTo>
                    <a:pt x="490" y="348"/>
                    <a:pt x="490" y="348"/>
                    <a:pt x="490" y="348"/>
                  </a:cubicBezTo>
                  <a:cubicBezTo>
                    <a:pt x="484" y="346"/>
                    <a:pt x="484" y="346"/>
                    <a:pt x="484" y="346"/>
                  </a:cubicBezTo>
                  <a:cubicBezTo>
                    <a:pt x="484" y="345"/>
                    <a:pt x="484" y="345"/>
                    <a:pt x="484" y="345"/>
                  </a:cubicBezTo>
                  <a:cubicBezTo>
                    <a:pt x="482" y="341"/>
                    <a:pt x="482" y="341"/>
                    <a:pt x="482" y="341"/>
                  </a:cubicBezTo>
                  <a:cubicBezTo>
                    <a:pt x="482" y="338"/>
                    <a:pt x="482" y="338"/>
                    <a:pt x="482" y="338"/>
                  </a:cubicBezTo>
                  <a:cubicBezTo>
                    <a:pt x="481" y="337"/>
                    <a:pt x="481" y="337"/>
                    <a:pt x="481" y="337"/>
                  </a:cubicBezTo>
                  <a:cubicBezTo>
                    <a:pt x="480" y="335"/>
                    <a:pt x="480" y="335"/>
                    <a:pt x="480" y="335"/>
                  </a:cubicBezTo>
                  <a:cubicBezTo>
                    <a:pt x="479" y="334"/>
                    <a:pt x="479" y="332"/>
                    <a:pt x="479" y="331"/>
                  </a:cubicBezTo>
                  <a:cubicBezTo>
                    <a:pt x="482" y="328"/>
                    <a:pt x="482" y="328"/>
                    <a:pt x="482" y="328"/>
                  </a:cubicBezTo>
                  <a:cubicBezTo>
                    <a:pt x="480" y="323"/>
                    <a:pt x="478" y="320"/>
                    <a:pt x="479" y="316"/>
                  </a:cubicBezTo>
                  <a:cubicBezTo>
                    <a:pt x="480" y="314"/>
                    <a:pt x="480" y="314"/>
                    <a:pt x="480" y="314"/>
                  </a:cubicBezTo>
                  <a:cubicBezTo>
                    <a:pt x="491" y="314"/>
                    <a:pt x="490" y="317"/>
                    <a:pt x="498" y="321"/>
                  </a:cubicBezTo>
                  <a:cubicBezTo>
                    <a:pt x="500" y="323"/>
                    <a:pt x="500" y="324"/>
                    <a:pt x="502" y="326"/>
                  </a:cubicBezTo>
                  <a:cubicBezTo>
                    <a:pt x="502" y="327"/>
                    <a:pt x="502" y="327"/>
                    <a:pt x="502" y="327"/>
                  </a:cubicBezTo>
                  <a:cubicBezTo>
                    <a:pt x="502" y="329"/>
                    <a:pt x="502" y="329"/>
                    <a:pt x="502" y="329"/>
                  </a:cubicBezTo>
                  <a:cubicBezTo>
                    <a:pt x="503" y="330"/>
                    <a:pt x="503" y="330"/>
                    <a:pt x="503" y="330"/>
                  </a:cubicBezTo>
                  <a:close/>
                  <a:moveTo>
                    <a:pt x="350" y="323"/>
                  </a:moveTo>
                  <a:cubicBezTo>
                    <a:pt x="352" y="326"/>
                    <a:pt x="352" y="326"/>
                    <a:pt x="352" y="326"/>
                  </a:cubicBezTo>
                  <a:cubicBezTo>
                    <a:pt x="352" y="326"/>
                    <a:pt x="352" y="326"/>
                    <a:pt x="352" y="326"/>
                  </a:cubicBezTo>
                  <a:cubicBezTo>
                    <a:pt x="353" y="327"/>
                    <a:pt x="353" y="327"/>
                    <a:pt x="353" y="327"/>
                  </a:cubicBezTo>
                  <a:cubicBezTo>
                    <a:pt x="355" y="331"/>
                    <a:pt x="356" y="336"/>
                    <a:pt x="355" y="341"/>
                  </a:cubicBezTo>
                  <a:cubicBezTo>
                    <a:pt x="354" y="342"/>
                    <a:pt x="354" y="342"/>
                    <a:pt x="354" y="342"/>
                  </a:cubicBezTo>
                  <a:cubicBezTo>
                    <a:pt x="351" y="342"/>
                    <a:pt x="351" y="342"/>
                    <a:pt x="351" y="342"/>
                  </a:cubicBezTo>
                  <a:cubicBezTo>
                    <a:pt x="347" y="341"/>
                    <a:pt x="347" y="341"/>
                    <a:pt x="347" y="341"/>
                  </a:cubicBezTo>
                  <a:cubicBezTo>
                    <a:pt x="344" y="343"/>
                    <a:pt x="344" y="343"/>
                    <a:pt x="344" y="343"/>
                  </a:cubicBezTo>
                  <a:cubicBezTo>
                    <a:pt x="343" y="343"/>
                    <a:pt x="343" y="343"/>
                    <a:pt x="343" y="343"/>
                  </a:cubicBezTo>
                  <a:cubicBezTo>
                    <a:pt x="339" y="342"/>
                    <a:pt x="339" y="342"/>
                    <a:pt x="339" y="342"/>
                  </a:cubicBezTo>
                  <a:cubicBezTo>
                    <a:pt x="338" y="341"/>
                    <a:pt x="338" y="341"/>
                    <a:pt x="338" y="341"/>
                  </a:cubicBezTo>
                  <a:cubicBezTo>
                    <a:pt x="336" y="339"/>
                    <a:pt x="336" y="339"/>
                    <a:pt x="336" y="339"/>
                  </a:cubicBezTo>
                  <a:cubicBezTo>
                    <a:pt x="335" y="338"/>
                    <a:pt x="335" y="338"/>
                    <a:pt x="335" y="338"/>
                  </a:cubicBezTo>
                  <a:cubicBezTo>
                    <a:pt x="334" y="338"/>
                    <a:pt x="334" y="338"/>
                    <a:pt x="334" y="338"/>
                  </a:cubicBezTo>
                  <a:cubicBezTo>
                    <a:pt x="333" y="341"/>
                    <a:pt x="333" y="340"/>
                    <a:pt x="332" y="343"/>
                  </a:cubicBezTo>
                  <a:cubicBezTo>
                    <a:pt x="331" y="344"/>
                    <a:pt x="331" y="344"/>
                    <a:pt x="331" y="344"/>
                  </a:cubicBezTo>
                  <a:cubicBezTo>
                    <a:pt x="328" y="344"/>
                    <a:pt x="328" y="344"/>
                    <a:pt x="328" y="344"/>
                  </a:cubicBezTo>
                  <a:cubicBezTo>
                    <a:pt x="324" y="339"/>
                    <a:pt x="324" y="339"/>
                    <a:pt x="324" y="339"/>
                  </a:cubicBezTo>
                  <a:cubicBezTo>
                    <a:pt x="318" y="341"/>
                    <a:pt x="314" y="343"/>
                    <a:pt x="312" y="344"/>
                  </a:cubicBezTo>
                  <a:cubicBezTo>
                    <a:pt x="312" y="343"/>
                    <a:pt x="312" y="343"/>
                    <a:pt x="311" y="341"/>
                  </a:cubicBezTo>
                  <a:cubicBezTo>
                    <a:pt x="311" y="340"/>
                    <a:pt x="311" y="340"/>
                    <a:pt x="311" y="340"/>
                  </a:cubicBezTo>
                  <a:cubicBezTo>
                    <a:pt x="312" y="337"/>
                    <a:pt x="312" y="337"/>
                    <a:pt x="312" y="337"/>
                  </a:cubicBezTo>
                  <a:cubicBezTo>
                    <a:pt x="320" y="329"/>
                    <a:pt x="322" y="329"/>
                    <a:pt x="329" y="327"/>
                  </a:cubicBezTo>
                  <a:cubicBezTo>
                    <a:pt x="331" y="326"/>
                    <a:pt x="331" y="326"/>
                    <a:pt x="331" y="326"/>
                  </a:cubicBezTo>
                  <a:cubicBezTo>
                    <a:pt x="332" y="323"/>
                    <a:pt x="332" y="323"/>
                    <a:pt x="332" y="323"/>
                  </a:cubicBezTo>
                  <a:cubicBezTo>
                    <a:pt x="337" y="318"/>
                    <a:pt x="336" y="319"/>
                    <a:pt x="341" y="317"/>
                  </a:cubicBezTo>
                  <a:cubicBezTo>
                    <a:pt x="343" y="317"/>
                    <a:pt x="343" y="317"/>
                    <a:pt x="343" y="317"/>
                  </a:cubicBezTo>
                  <a:cubicBezTo>
                    <a:pt x="347" y="320"/>
                    <a:pt x="346" y="320"/>
                    <a:pt x="348" y="321"/>
                  </a:cubicBezTo>
                  <a:cubicBezTo>
                    <a:pt x="350" y="323"/>
                    <a:pt x="350" y="323"/>
                    <a:pt x="350" y="323"/>
                  </a:cubicBezTo>
                  <a:close/>
                  <a:moveTo>
                    <a:pt x="426" y="351"/>
                  </a:moveTo>
                  <a:cubicBezTo>
                    <a:pt x="425" y="352"/>
                    <a:pt x="425" y="352"/>
                    <a:pt x="425" y="352"/>
                  </a:cubicBezTo>
                  <a:cubicBezTo>
                    <a:pt x="423" y="352"/>
                    <a:pt x="423" y="352"/>
                    <a:pt x="423" y="352"/>
                  </a:cubicBezTo>
                  <a:cubicBezTo>
                    <a:pt x="423" y="351"/>
                    <a:pt x="423" y="351"/>
                    <a:pt x="423" y="351"/>
                  </a:cubicBezTo>
                  <a:cubicBezTo>
                    <a:pt x="423" y="350"/>
                    <a:pt x="423" y="350"/>
                    <a:pt x="423" y="349"/>
                  </a:cubicBezTo>
                  <a:cubicBezTo>
                    <a:pt x="425" y="346"/>
                    <a:pt x="425" y="346"/>
                    <a:pt x="425" y="346"/>
                  </a:cubicBezTo>
                  <a:cubicBezTo>
                    <a:pt x="427" y="344"/>
                    <a:pt x="427" y="344"/>
                    <a:pt x="427" y="344"/>
                  </a:cubicBezTo>
                  <a:cubicBezTo>
                    <a:pt x="428" y="344"/>
                    <a:pt x="428" y="344"/>
                    <a:pt x="428" y="344"/>
                  </a:cubicBezTo>
                  <a:cubicBezTo>
                    <a:pt x="428" y="345"/>
                    <a:pt x="428" y="345"/>
                    <a:pt x="428" y="345"/>
                  </a:cubicBezTo>
                  <a:cubicBezTo>
                    <a:pt x="429" y="347"/>
                    <a:pt x="429" y="347"/>
                    <a:pt x="429" y="347"/>
                  </a:cubicBezTo>
                  <a:cubicBezTo>
                    <a:pt x="426" y="351"/>
                    <a:pt x="426" y="351"/>
                    <a:pt x="426" y="351"/>
                  </a:cubicBezTo>
                  <a:close/>
                  <a:moveTo>
                    <a:pt x="343" y="353"/>
                  </a:moveTo>
                  <a:cubicBezTo>
                    <a:pt x="352" y="355"/>
                    <a:pt x="352" y="355"/>
                    <a:pt x="352" y="355"/>
                  </a:cubicBezTo>
                  <a:cubicBezTo>
                    <a:pt x="352" y="355"/>
                    <a:pt x="352" y="355"/>
                    <a:pt x="352" y="355"/>
                  </a:cubicBezTo>
                  <a:cubicBezTo>
                    <a:pt x="352" y="358"/>
                    <a:pt x="351" y="359"/>
                    <a:pt x="350" y="361"/>
                  </a:cubicBezTo>
                  <a:cubicBezTo>
                    <a:pt x="344" y="365"/>
                    <a:pt x="347" y="364"/>
                    <a:pt x="339" y="367"/>
                  </a:cubicBezTo>
                  <a:cubicBezTo>
                    <a:pt x="338" y="368"/>
                    <a:pt x="338" y="368"/>
                    <a:pt x="338" y="368"/>
                  </a:cubicBezTo>
                  <a:cubicBezTo>
                    <a:pt x="338" y="369"/>
                    <a:pt x="338" y="369"/>
                    <a:pt x="338" y="369"/>
                  </a:cubicBezTo>
                  <a:cubicBezTo>
                    <a:pt x="339" y="370"/>
                    <a:pt x="338" y="369"/>
                    <a:pt x="340" y="371"/>
                  </a:cubicBezTo>
                  <a:cubicBezTo>
                    <a:pt x="344" y="370"/>
                    <a:pt x="344" y="370"/>
                    <a:pt x="344" y="370"/>
                  </a:cubicBezTo>
                  <a:cubicBezTo>
                    <a:pt x="346" y="371"/>
                    <a:pt x="346" y="371"/>
                    <a:pt x="346" y="371"/>
                  </a:cubicBezTo>
                  <a:cubicBezTo>
                    <a:pt x="346" y="372"/>
                    <a:pt x="346" y="372"/>
                    <a:pt x="346" y="372"/>
                  </a:cubicBezTo>
                  <a:cubicBezTo>
                    <a:pt x="347" y="375"/>
                    <a:pt x="347" y="380"/>
                    <a:pt x="346" y="384"/>
                  </a:cubicBezTo>
                  <a:cubicBezTo>
                    <a:pt x="342" y="388"/>
                    <a:pt x="340" y="388"/>
                    <a:pt x="338" y="389"/>
                  </a:cubicBezTo>
                  <a:cubicBezTo>
                    <a:pt x="336" y="389"/>
                    <a:pt x="336" y="389"/>
                    <a:pt x="336" y="389"/>
                  </a:cubicBezTo>
                  <a:cubicBezTo>
                    <a:pt x="334" y="389"/>
                    <a:pt x="334" y="389"/>
                    <a:pt x="334" y="389"/>
                  </a:cubicBezTo>
                  <a:cubicBezTo>
                    <a:pt x="326" y="394"/>
                    <a:pt x="326" y="394"/>
                    <a:pt x="326" y="394"/>
                  </a:cubicBezTo>
                  <a:cubicBezTo>
                    <a:pt x="323" y="394"/>
                    <a:pt x="323" y="394"/>
                    <a:pt x="323" y="394"/>
                  </a:cubicBezTo>
                  <a:cubicBezTo>
                    <a:pt x="321" y="393"/>
                    <a:pt x="321" y="393"/>
                    <a:pt x="321" y="393"/>
                  </a:cubicBezTo>
                  <a:cubicBezTo>
                    <a:pt x="318" y="388"/>
                    <a:pt x="318" y="388"/>
                    <a:pt x="318" y="388"/>
                  </a:cubicBezTo>
                  <a:cubicBezTo>
                    <a:pt x="315" y="387"/>
                    <a:pt x="315" y="387"/>
                    <a:pt x="315" y="387"/>
                  </a:cubicBezTo>
                  <a:cubicBezTo>
                    <a:pt x="314" y="385"/>
                    <a:pt x="314" y="385"/>
                    <a:pt x="314" y="385"/>
                  </a:cubicBezTo>
                  <a:cubicBezTo>
                    <a:pt x="312" y="384"/>
                    <a:pt x="312" y="384"/>
                    <a:pt x="312" y="384"/>
                  </a:cubicBezTo>
                  <a:cubicBezTo>
                    <a:pt x="312" y="382"/>
                    <a:pt x="312" y="383"/>
                    <a:pt x="312" y="381"/>
                  </a:cubicBezTo>
                  <a:cubicBezTo>
                    <a:pt x="312" y="380"/>
                    <a:pt x="312" y="380"/>
                    <a:pt x="312" y="380"/>
                  </a:cubicBezTo>
                  <a:cubicBezTo>
                    <a:pt x="313" y="379"/>
                    <a:pt x="313" y="379"/>
                    <a:pt x="313" y="379"/>
                  </a:cubicBezTo>
                  <a:cubicBezTo>
                    <a:pt x="313" y="379"/>
                    <a:pt x="313" y="379"/>
                    <a:pt x="313" y="379"/>
                  </a:cubicBezTo>
                  <a:cubicBezTo>
                    <a:pt x="310" y="367"/>
                    <a:pt x="311" y="368"/>
                    <a:pt x="312" y="364"/>
                  </a:cubicBezTo>
                  <a:cubicBezTo>
                    <a:pt x="312" y="364"/>
                    <a:pt x="312" y="364"/>
                    <a:pt x="312" y="364"/>
                  </a:cubicBezTo>
                  <a:cubicBezTo>
                    <a:pt x="314" y="363"/>
                    <a:pt x="314" y="363"/>
                    <a:pt x="314" y="363"/>
                  </a:cubicBezTo>
                  <a:cubicBezTo>
                    <a:pt x="328" y="356"/>
                    <a:pt x="312" y="362"/>
                    <a:pt x="334" y="354"/>
                  </a:cubicBezTo>
                  <a:cubicBezTo>
                    <a:pt x="338" y="355"/>
                    <a:pt x="338" y="355"/>
                    <a:pt x="338" y="355"/>
                  </a:cubicBezTo>
                  <a:cubicBezTo>
                    <a:pt x="340" y="354"/>
                    <a:pt x="340" y="354"/>
                    <a:pt x="340" y="354"/>
                  </a:cubicBezTo>
                  <a:lnTo>
                    <a:pt x="343" y="353"/>
                  </a:lnTo>
                  <a:close/>
                  <a:moveTo>
                    <a:pt x="305" y="372"/>
                  </a:moveTo>
                  <a:cubicBezTo>
                    <a:pt x="302" y="374"/>
                    <a:pt x="302" y="374"/>
                    <a:pt x="302" y="374"/>
                  </a:cubicBezTo>
                  <a:cubicBezTo>
                    <a:pt x="300" y="374"/>
                    <a:pt x="300" y="374"/>
                    <a:pt x="300" y="374"/>
                  </a:cubicBezTo>
                  <a:cubicBezTo>
                    <a:pt x="296" y="371"/>
                    <a:pt x="296" y="371"/>
                    <a:pt x="296" y="371"/>
                  </a:cubicBezTo>
                  <a:cubicBezTo>
                    <a:pt x="292" y="364"/>
                    <a:pt x="292" y="364"/>
                    <a:pt x="292" y="364"/>
                  </a:cubicBezTo>
                  <a:cubicBezTo>
                    <a:pt x="291" y="361"/>
                    <a:pt x="291" y="361"/>
                    <a:pt x="291" y="361"/>
                  </a:cubicBezTo>
                  <a:cubicBezTo>
                    <a:pt x="293" y="360"/>
                    <a:pt x="293" y="360"/>
                    <a:pt x="293" y="360"/>
                  </a:cubicBezTo>
                  <a:cubicBezTo>
                    <a:pt x="294" y="359"/>
                    <a:pt x="294" y="359"/>
                    <a:pt x="294" y="359"/>
                  </a:cubicBezTo>
                  <a:cubicBezTo>
                    <a:pt x="295" y="357"/>
                    <a:pt x="296" y="357"/>
                    <a:pt x="299" y="355"/>
                  </a:cubicBezTo>
                  <a:cubicBezTo>
                    <a:pt x="299" y="356"/>
                    <a:pt x="299" y="356"/>
                    <a:pt x="299" y="356"/>
                  </a:cubicBezTo>
                  <a:cubicBezTo>
                    <a:pt x="299" y="358"/>
                    <a:pt x="299" y="357"/>
                    <a:pt x="300" y="359"/>
                  </a:cubicBezTo>
                  <a:cubicBezTo>
                    <a:pt x="301" y="359"/>
                    <a:pt x="301" y="359"/>
                    <a:pt x="301" y="359"/>
                  </a:cubicBezTo>
                  <a:cubicBezTo>
                    <a:pt x="302" y="361"/>
                    <a:pt x="303" y="362"/>
                    <a:pt x="304" y="364"/>
                  </a:cubicBezTo>
                  <a:cubicBezTo>
                    <a:pt x="305" y="364"/>
                    <a:pt x="305" y="364"/>
                    <a:pt x="305" y="364"/>
                  </a:cubicBezTo>
                  <a:cubicBezTo>
                    <a:pt x="306" y="365"/>
                    <a:pt x="306" y="365"/>
                    <a:pt x="306" y="365"/>
                  </a:cubicBezTo>
                  <a:cubicBezTo>
                    <a:pt x="306" y="366"/>
                    <a:pt x="306" y="366"/>
                    <a:pt x="307" y="368"/>
                  </a:cubicBezTo>
                  <a:cubicBezTo>
                    <a:pt x="307" y="369"/>
                    <a:pt x="307" y="369"/>
                    <a:pt x="307" y="369"/>
                  </a:cubicBezTo>
                  <a:cubicBezTo>
                    <a:pt x="306" y="371"/>
                    <a:pt x="306" y="371"/>
                    <a:pt x="306" y="371"/>
                  </a:cubicBezTo>
                  <a:cubicBezTo>
                    <a:pt x="305" y="372"/>
                    <a:pt x="305" y="372"/>
                    <a:pt x="305" y="372"/>
                  </a:cubicBezTo>
                  <a:close/>
                  <a:moveTo>
                    <a:pt x="441" y="375"/>
                  </a:moveTo>
                  <a:cubicBezTo>
                    <a:pt x="439" y="376"/>
                    <a:pt x="439" y="376"/>
                    <a:pt x="439" y="376"/>
                  </a:cubicBezTo>
                  <a:cubicBezTo>
                    <a:pt x="437" y="375"/>
                    <a:pt x="437" y="375"/>
                    <a:pt x="437" y="375"/>
                  </a:cubicBezTo>
                  <a:cubicBezTo>
                    <a:pt x="433" y="374"/>
                    <a:pt x="433" y="374"/>
                    <a:pt x="433" y="374"/>
                  </a:cubicBezTo>
                  <a:cubicBezTo>
                    <a:pt x="432" y="371"/>
                    <a:pt x="432" y="371"/>
                    <a:pt x="432" y="371"/>
                  </a:cubicBezTo>
                  <a:cubicBezTo>
                    <a:pt x="432" y="367"/>
                    <a:pt x="432" y="368"/>
                    <a:pt x="432" y="366"/>
                  </a:cubicBezTo>
                  <a:cubicBezTo>
                    <a:pt x="433" y="365"/>
                    <a:pt x="433" y="365"/>
                    <a:pt x="433" y="365"/>
                  </a:cubicBezTo>
                  <a:cubicBezTo>
                    <a:pt x="434" y="365"/>
                    <a:pt x="434" y="365"/>
                    <a:pt x="438" y="364"/>
                  </a:cubicBezTo>
                  <a:cubicBezTo>
                    <a:pt x="442" y="365"/>
                    <a:pt x="442" y="365"/>
                    <a:pt x="442" y="365"/>
                  </a:cubicBezTo>
                  <a:cubicBezTo>
                    <a:pt x="446" y="367"/>
                    <a:pt x="448" y="368"/>
                    <a:pt x="449" y="373"/>
                  </a:cubicBezTo>
                  <a:cubicBezTo>
                    <a:pt x="443" y="374"/>
                    <a:pt x="444" y="374"/>
                    <a:pt x="442" y="374"/>
                  </a:cubicBezTo>
                  <a:lnTo>
                    <a:pt x="441" y="375"/>
                  </a:lnTo>
                  <a:close/>
                  <a:moveTo>
                    <a:pt x="511" y="370"/>
                  </a:moveTo>
                  <a:cubicBezTo>
                    <a:pt x="514" y="372"/>
                    <a:pt x="514" y="372"/>
                    <a:pt x="514" y="372"/>
                  </a:cubicBezTo>
                  <a:cubicBezTo>
                    <a:pt x="517" y="371"/>
                    <a:pt x="517" y="371"/>
                    <a:pt x="517" y="371"/>
                  </a:cubicBezTo>
                  <a:cubicBezTo>
                    <a:pt x="526" y="371"/>
                    <a:pt x="522" y="373"/>
                    <a:pt x="532" y="371"/>
                  </a:cubicBezTo>
                  <a:cubicBezTo>
                    <a:pt x="533" y="372"/>
                    <a:pt x="533" y="372"/>
                    <a:pt x="533" y="372"/>
                  </a:cubicBezTo>
                  <a:cubicBezTo>
                    <a:pt x="535" y="373"/>
                    <a:pt x="535" y="373"/>
                    <a:pt x="535" y="373"/>
                  </a:cubicBezTo>
                  <a:cubicBezTo>
                    <a:pt x="536" y="375"/>
                    <a:pt x="536" y="374"/>
                    <a:pt x="537" y="377"/>
                  </a:cubicBezTo>
                  <a:cubicBezTo>
                    <a:pt x="535" y="379"/>
                    <a:pt x="535" y="379"/>
                    <a:pt x="535" y="379"/>
                  </a:cubicBezTo>
                  <a:cubicBezTo>
                    <a:pt x="533" y="387"/>
                    <a:pt x="533" y="387"/>
                    <a:pt x="533" y="387"/>
                  </a:cubicBezTo>
                  <a:cubicBezTo>
                    <a:pt x="532" y="387"/>
                    <a:pt x="532" y="387"/>
                    <a:pt x="532" y="387"/>
                  </a:cubicBezTo>
                  <a:cubicBezTo>
                    <a:pt x="530" y="387"/>
                    <a:pt x="530" y="387"/>
                    <a:pt x="530" y="387"/>
                  </a:cubicBezTo>
                  <a:cubicBezTo>
                    <a:pt x="529" y="388"/>
                    <a:pt x="529" y="388"/>
                    <a:pt x="529" y="388"/>
                  </a:cubicBezTo>
                  <a:cubicBezTo>
                    <a:pt x="521" y="387"/>
                    <a:pt x="526" y="387"/>
                    <a:pt x="505" y="386"/>
                  </a:cubicBezTo>
                  <a:cubicBezTo>
                    <a:pt x="504" y="385"/>
                    <a:pt x="503" y="382"/>
                    <a:pt x="502" y="381"/>
                  </a:cubicBezTo>
                  <a:cubicBezTo>
                    <a:pt x="502" y="379"/>
                    <a:pt x="502" y="379"/>
                    <a:pt x="502" y="379"/>
                  </a:cubicBezTo>
                  <a:cubicBezTo>
                    <a:pt x="502" y="376"/>
                    <a:pt x="502" y="377"/>
                    <a:pt x="503" y="375"/>
                  </a:cubicBezTo>
                  <a:cubicBezTo>
                    <a:pt x="503" y="374"/>
                    <a:pt x="503" y="374"/>
                    <a:pt x="503" y="374"/>
                  </a:cubicBezTo>
                  <a:cubicBezTo>
                    <a:pt x="508" y="371"/>
                    <a:pt x="508" y="371"/>
                    <a:pt x="508" y="371"/>
                  </a:cubicBezTo>
                  <a:cubicBezTo>
                    <a:pt x="511" y="370"/>
                    <a:pt x="511" y="370"/>
                    <a:pt x="511" y="370"/>
                  </a:cubicBezTo>
                  <a:close/>
                  <a:moveTo>
                    <a:pt x="409" y="404"/>
                  </a:moveTo>
                  <a:cubicBezTo>
                    <a:pt x="407" y="405"/>
                    <a:pt x="407" y="405"/>
                    <a:pt x="407" y="405"/>
                  </a:cubicBezTo>
                  <a:cubicBezTo>
                    <a:pt x="403" y="402"/>
                    <a:pt x="404" y="403"/>
                    <a:pt x="401" y="402"/>
                  </a:cubicBezTo>
                  <a:cubicBezTo>
                    <a:pt x="398" y="395"/>
                    <a:pt x="397" y="391"/>
                    <a:pt x="395" y="384"/>
                  </a:cubicBezTo>
                  <a:cubicBezTo>
                    <a:pt x="394" y="382"/>
                    <a:pt x="394" y="382"/>
                    <a:pt x="394" y="382"/>
                  </a:cubicBezTo>
                  <a:cubicBezTo>
                    <a:pt x="394" y="379"/>
                    <a:pt x="394" y="380"/>
                    <a:pt x="392" y="374"/>
                  </a:cubicBezTo>
                  <a:cubicBezTo>
                    <a:pt x="392" y="373"/>
                    <a:pt x="392" y="373"/>
                    <a:pt x="392" y="373"/>
                  </a:cubicBezTo>
                  <a:cubicBezTo>
                    <a:pt x="394" y="372"/>
                    <a:pt x="394" y="372"/>
                    <a:pt x="394" y="372"/>
                  </a:cubicBezTo>
                  <a:cubicBezTo>
                    <a:pt x="397" y="373"/>
                    <a:pt x="397" y="373"/>
                    <a:pt x="397" y="373"/>
                  </a:cubicBezTo>
                  <a:cubicBezTo>
                    <a:pt x="400" y="376"/>
                    <a:pt x="402" y="380"/>
                    <a:pt x="404" y="385"/>
                  </a:cubicBezTo>
                  <a:cubicBezTo>
                    <a:pt x="404" y="388"/>
                    <a:pt x="404" y="388"/>
                    <a:pt x="404" y="390"/>
                  </a:cubicBezTo>
                  <a:cubicBezTo>
                    <a:pt x="406" y="390"/>
                    <a:pt x="406" y="390"/>
                    <a:pt x="406" y="390"/>
                  </a:cubicBezTo>
                  <a:cubicBezTo>
                    <a:pt x="409" y="394"/>
                    <a:pt x="409" y="394"/>
                    <a:pt x="409" y="394"/>
                  </a:cubicBezTo>
                  <a:cubicBezTo>
                    <a:pt x="410" y="398"/>
                    <a:pt x="410" y="399"/>
                    <a:pt x="410" y="403"/>
                  </a:cubicBezTo>
                  <a:cubicBezTo>
                    <a:pt x="409" y="404"/>
                    <a:pt x="409" y="404"/>
                    <a:pt x="409" y="404"/>
                  </a:cubicBezTo>
                  <a:close/>
                  <a:moveTo>
                    <a:pt x="574" y="397"/>
                  </a:moveTo>
                  <a:cubicBezTo>
                    <a:pt x="571" y="400"/>
                    <a:pt x="571" y="400"/>
                    <a:pt x="571" y="400"/>
                  </a:cubicBezTo>
                  <a:cubicBezTo>
                    <a:pt x="570" y="400"/>
                    <a:pt x="570" y="400"/>
                    <a:pt x="570" y="400"/>
                  </a:cubicBezTo>
                  <a:cubicBezTo>
                    <a:pt x="561" y="394"/>
                    <a:pt x="561" y="394"/>
                    <a:pt x="561" y="394"/>
                  </a:cubicBezTo>
                  <a:cubicBezTo>
                    <a:pt x="559" y="391"/>
                    <a:pt x="559" y="391"/>
                    <a:pt x="559" y="391"/>
                  </a:cubicBezTo>
                  <a:cubicBezTo>
                    <a:pt x="559" y="388"/>
                    <a:pt x="559" y="384"/>
                    <a:pt x="559" y="380"/>
                  </a:cubicBezTo>
                  <a:cubicBezTo>
                    <a:pt x="560" y="379"/>
                    <a:pt x="560" y="379"/>
                    <a:pt x="560" y="379"/>
                  </a:cubicBezTo>
                  <a:cubicBezTo>
                    <a:pt x="561" y="378"/>
                    <a:pt x="561" y="378"/>
                    <a:pt x="561" y="378"/>
                  </a:cubicBezTo>
                  <a:cubicBezTo>
                    <a:pt x="563" y="377"/>
                    <a:pt x="563" y="377"/>
                    <a:pt x="563" y="377"/>
                  </a:cubicBezTo>
                  <a:cubicBezTo>
                    <a:pt x="567" y="378"/>
                    <a:pt x="567" y="379"/>
                    <a:pt x="570" y="381"/>
                  </a:cubicBezTo>
                  <a:cubicBezTo>
                    <a:pt x="575" y="387"/>
                    <a:pt x="574" y="385"/>
                    <a:pt x="575" y="389"/>
                  </a:cubicBezTo>
                  <a:cubicBezTo>
                    <a:pt x="576" y="391"/>
                    <a:pt x="576" y="392"/>
                    <a:pt x="575" y="395"/>
                  </a:cubicBezTo>
                  <a:cubicBezTo>
                    <a:pt x="575" y="397"/>
                    <a:pt x="574" y="397"/>
                    <a:pt x="574" y="397"/>
                  </a:cubicBezTo>
                  <a:close/>
                  <a:moveTo>
                    <a:pt x="285" y="393"/>
                  </a:moveTo>
                  <a:cubicBezTo>
                    <a:pt x="286" y="395"/>
                    <a:pt x="286" y="395"/>
                    <a:pt x="286" y="395"/>
                  </a:cubicBezTo>
                  <a:cubicBezTo>
                    <a:pt x="286" y="395"/>
                    <a:pt x="286" y="395"/>
                    <a:pt x="286" y="395"/>
                  </a:cubicBezTo>
                  <a:cubicBezTo>
                    <a:pt x="286" y="396"/>
                    <a:pt x="286" y="396"/>
                    <a:pt x="286" y="396"/>
                  </a:cubicBezTo>
                  <a:cubicBezTo>
                    <a:pt x="284" y="398"/>
                    <a:pt x="286" y="397"/>
                    <a:pt x="278" y="402"/>
                  </a:cubicBezTo>
                  <a:cubicBezTo>
                    <a:pt x="277" y="404"/>
                    <a:pt x="277" y="404"/>
                    <a:pt x="277" y="404"/>
                  </a:cubicBezTo>
                  <a:cubicBezTo>
                    <a:pt x="277" y="406"/>
                    <a:pt x="277" y="406"/>
                    <a:pt x="277" y="406"/>
                  </a:cubicBezTo>
                  <a:cubicBezTo>
                    <a:pt x="280" y="410"/>
                    <a:pt x="279" y="409"/>
                    <a:pt x="282" y="412"/>
                  </a:cubicBezTo>
                  <a:cubicBezTo>
                    <a:pt x="283" y="414"/>
                    <a:pt x="283" y="414"/>
                    <a:pt x="283" y="414"/>
                  </a:cubicBezTo>
                  <a:cubicBezTo>
                    <a:pt x="281" y="415"/>
                    <a:pt x="281" y="415"/>
                    <a:pt x="281" y="415"/>
                  </a:cubicBezTo>
                  <a:cubicBezTo>
                    <a:pt x="279" y="415"/>
                    <a:pt x="279" y="415"/>
                    <a:pt x="279" y="415"/>
                  </a:cubicBezTo>
                  <a:cubicBezTo>
                    <a:pt x="278" y="415"/>
                    <a:pt x="278" y="415"/>
                    <a:pt x="278" y="415"/>
                  </a:cubicBezTo>
                  <a:cubicBezTo>
                    <a:pt x="278" y="416"/>
                    <a:pt x="278" y="416"/>
                    <a:pt x="278" y="416"/>
                  </a:cubicBezTo>
                  <a:cubicBezTo>
                    <a:pt x="278" y="417"/>
                    <a:pt x="278" y="417"/>
                    <a:pt x="278" y="417"/>
                  </a:cubicBezTo>
                  <a:cubicBezTo>
                    <a:pt x="281" y="423"/>
                    <a:pt x="280" y="422"/>
                    <a:pt x="281" y="424"/>
                  </a:cubicBezTo>
                  <a:cubicBezTo>
                    <a:pt x="281" y="425"/>
                    <a:pt x="281" y="425"/>
                    <a:pt x="281" y="425"/>
                  </a:cubicBezTo>
                  <a:cubicBezTo>
                    <a:pt x="280" y="427"/>
                    <a:pt x="279" y="428"/>
                    <a:pt x="278" y="430"/>
                  </a:cubicBezTo>
                  <a:cubicBezTo>
                    <a:pt x="274" y="432"/>
                    <a:pt x="276" y="431"/>
                    <a:pt x="269" y="434"/>
                  </a:cubicBezTo>
                  <a:cubicBezTo>
                    <a:pt x="269" y="438"/>
                    <a:pt x="270" y="440"/>
                    <a:pt x="267" y="445"/>
                  </a:cubicBezTo>
                  <a:cubicBezTo>
                    <a:pt x="267" y="446"/>
                    <a:pt x="267" y="446"/>
                    <a:pt x="267" y="446"/>
                  </a:cubicBezTo>
                  <a:cubicBezTo>
                    <a:pt x="265" y="446"/>
                    <a:pt x="265" y="446"/>
                    <a:pt x="265" y="446"/>
                  </a:cubicBezTo>
                  <a:cubicBezTo>
                    <a:pt x="264" y="446"/>
                    <a:pt x="264" y="446"/>
                    <a:pt x="264" y="446"/>
                  </a:cubicBezTo>
                  <a:cubicBezTo>
                    <a:pt x="260" y="443"/>
                    <a:pt x="260" y="444"/>
                    <a:pt x="258" y="440"/>
                  </a:cubicBezTo>
                  <a:cubicBezTo>
                    <a:pt x="257" y="434"/>
                    <a:pt x="260" y="426"/>
                    <a:pt x="260" y="422"/>
                  </a:cubicBezTo>
                  <a:cubicBezTo>
                    <a:pt x="260" y="421"/>
                    <a:pt x="260" y="421"/>
                    <a:pt x="260" y="421"/>
                  </a:cubicBezTo>
                  <a:cubicBezTo>
                    <a:pt x="259" y="421"/>
                    <a:pt x="259" y="421"/>
                    <a:pt x="259" y="421"/>
                  </a:cubicBezTo>
                  <a:cubicBezTo>
                    <a:pt x="257" y="422"/>
                    <a:pt x="257" y="422"/>
                    <a:pt x="256" y="423"/>
                  </a:cubicBezTo>
                  <a:cubicBezTo>
                    <a:pt x="255" y="424"/>
                    <a:pt x="255" y="424"/>
                    <a:pt x="255" y="424"/>
                  </a:cubicBezTo>
                  <a:cubicBezTo>
                    <a:pt x="253" y="429"/>
                    <a:pt x="254" y="428"/>
                    <a:pt x="253" y="433"/>
                  </a:cubicBezTo>
                  <a:cubicBezTo>
                    <a:pt x="251" y="434"/>
                    <a:pt x="251" y="434"/>
                    <a:pt x="251" y="434"/>
                  </a:cubicBezTo>
                  <a:cubicBezTo>
                    <a:pt x="250" y="434"/>
                    <a:pt x="250" y="434"/>
                    <a:pt x="250" y="434"/>
                  </a:cubicBezTo>
                  <a:cubicBezTo>
                    <a:pt x="249" y="435"/>
                    <a:pt x="249" y="435"/>
                    <a:pt x="249" y="435"/>
                  </a:cubicBezTo>
                  <a:cubicBezTo>
                    <a:pt x="249" y="436"/>
                    <a:pt x="249" y="436"/>
                    <a:pt x="249" y="436"/>
                  </a:cubicBezTo>
                  <a:cubicBezTo>
                    <a:pt x="249" y="437"/>
                    <a:pt x="249" y="437"/>
                    <a:pt x="249" y="437"/>
                  </a:cubicBezTo>
                  <a:cubicBezTo>
                    <a:pt x="251" y="439"/>
                    <a:pt x="251" y="439"/>
                    <a:pt x="251" y="439"/>
                  </a:cubicBezTo>
                  <a:cubicBezTo>
                    <a:pt x="251" y="442"/>
                    <a:pt x="251" y="442"/>
                    <a:pt x="251" y="443"/>
                  </a:cubicBezTo>
                  <a:cubicBezTo>
                    <a:pt x="247" y="449"/>
                    <a:pt x="249" y="446"/>
                    <a:pt x="247" y="452"/>
                  </a:cubicBezTo>
                  <a:cubicBezTo>
                    <a:pt x="246" y="453"/>
                    <a:pt x="246" y="453"/>
                    <a:pt x="246" y="453"/>
                  </a:cubicBezTo>
                  <a:cubicBezTo>
                    <a:pt x="245" y="453"/>
                    <a:pt x="245" y="453"/>
                    <a:pt x="245" y="453"/>
                  </a:cubicBezTo>
                  <a:cubicBezTo>
                    <a:pt x="241" y="447"/>
                    <a:pt x="242" y="447"/>
                    <a:pt x="241" y="443"/>
                  </a:cubicBezTo>
                  <a:cubicBezTo>
                    <a:pt x="240" y="444"/>
                    <a:pt x="240" y="444"/>
                    <a:pt x="240" y="444"/>
                  </a:cubicBezTo>
                  <a:cubicBezTo>
                    <a:pt x="239" y="446"/>
                    <a:pt x="239" y="446"/>
                    <a:pt x="239" y="446"/>
                  </a:cubicBezTo>
                  <a:cubicBezTo>
                    <a:pt x="239" y="450"/>
                    <a:pt x="240" y="448"/>
                    <a:pt x="240" y="452"/>
                  </a:cubicBezTo>
                  <a:cubicBezTo>
                    <a:pt x="238" y="454"/>
                    <a:pt x="238" y="454"/>
                    <a:pt x="238" y="454"/>
                  </a:cubicBezTo>
                  <a:cubicBezTo>
                    <a:pt x="239" y="454"/>
                    <a:pt x="239" y="454"/>
                    <a:pt x="239" y="454"/>
                  </a:cubicBezTo>
                  <a:cubicBezTo>
                    <a:pt x="241" y="457"/>
                    <a:pt x="241" y="457"/>
                    <a:pt x="241" y="457"/>
                  </a:cubicBezTo>
                  <a:cubicBezTo>
                    <a:pt x="241" y="458"/>
                    <a:pt x="241" y="458"/>
                    <a:pt x="241" y="460"/>
                  </a:cubicBezTo>
                  <a:cubicBezTo>
                    <a:pt x="240" y="460"/>
                    <a:pt x="240" y="460"/>
                    <a:pt x="240" y="460"/>
                  </a:cubicBezTo>
                  <a:cubicBezTo>
                    <a:pt x="239" y="463"/>
                    <a:pt x="239" y="463"/>
                    <a:pt x="236" y="466"/>
                  </a:cubicBezTo>
                  <a:cubicBezTo>
                    <a:pt x="234" y="466"/>
                    <a:pt x="234" y="466"/>
                    <a:pt x="234" y="466"/>
                  </a:cubicBezTo>
                  <a:cubicBezTo>
                    <a:pt x="231" y="467"/>
                    <a:pt x="231" y="467"/>
                    <a:pt x="231" y="467"/>
                  </a:cubicBezTo>
                  <a:cubicBezTo>
                    <a:pt x="231" y="467"/>
                    <a:pt x="231" y="467"/>
                    <a:pt x="231" y="467"/>
                  </a:cubicBezTo>
                  <a:cubicBezTo>
                    <a:pt x="230" y="463"/>
                    <a:pt x="230" y="464"/>
                    <a:pt x="229" y="459"/>
                  </a:cubicBezTo>
                  <a:cubicBezTo>
                    <a:pt x="228" y="457"/>
                    <a:pt x="228" y="457"/>
                    <a:pt x="228" y="457"/>
                  </a:cubicBezTo>
                  <a:cubicBezTo>
                    <a:pt x="228" y="455"/>
                    <a:pt x="227" y="453"/>
                    <a:pt x="227" y="451"/>
                  </a:cubicBezTo>
                  <a:cubicBezTo>
                    <a:pt x="226" y="451"/>
                    <a:pt x="226" y="451"/>
                    <a:pt x="226" y="451"/>
                  </a:cubicBezTo>
                  <a:cubicBezTo>
                    <a:pt x="226" y="451"/>
                    <a:pt x="226" y="451"/>
                    <a:pt x="226" y="451"/>
                  </a:cubicBezTo>
                  <a:cubicBezTo>
                    <a:pt x="225" y="451"/>
                    <a:pt x="225" y="451"/>
                    <a:pt x="225" y="451"/>
                  </a:cubicBezTo>
                  <a:cubicBezTo>
                    <a:pt x="224" y="458"/>
                    <a:pt x="224" y="458"/>
                    <a:pt x="224" y="458"/>
                  </a:cubicBezTo>
                  <a:cubicBezTo>
                    <a:pt x="222" y="460"/>
                    <a:pt x="222" y="460"/>
                    <a:pt x="222" y="460"/>
                  </a:cubicBezTo>
                  <a:cubicBezTo>
                    <a:pt x="221" y="460"/>
                    <a:pt x="221" y="460"/>
                    <a:pt x="221" y="460"/>
                  </a:cubicBezTo>
                  <a:cubicBezTo>
                    <a:pt x="219" y="460"/>
                    <a:pt x="219" y="460"/>
                    <a:pt x="219" y="460"/>
                  </a:cubicBezTo>
                  <a:cubicBezTo>
                    <a:pt x="216" y="458"/>
                    <a:pt x="216" y="458"/>
                    <a:pt x="216" y="458"/>
                  </a:cubicBezTo>
                  <a:cubicBezTo>
                    <a:pt x="214" y="457"/>
                    <a:pt x="214" y="457"/>
                    <a:pt x="214" y="457"/>
                  </a:cubicBezTo>
                  <a:cubicBezTo>
                    <a:pt x="212" y="458"/>
                    <a:pt x="212" y="458"/>
                    <a:pt x="212" y="458"/>
                  </a:cubicBezTo>
                  <a:cubicBezTo>
                    <a:pt x="211" y="460"/>
                    <a:pt x="210" y="461"/>
                    <a:pt x="209" y="462"/>
                  </a:cubicBezTo>
                  <a:cubicBezTo>
                    <a:pt x="207" y="461"/>
                    <a:pt x="207" y="461"/>
                    <a:pt x="207" y="461"/>
                  </a:cubicBezTo>
                  <a:cubicBezTo>
                    <a:pt x="206" y="459"/>
                    <a:pt x="206" y="459"/>
                    <a:pt x="206" y="458"/>
                  </a:cubicBezTo>
                  <a:cubicBezTo>
                    <a:pt x="206" y="457"/>
                    <a:pt x="206" y="457"/>
                    <a:pt x="206" y="457"/>
                  </a:cubicBezTo>
                  <a:cubicBezTo>
                    <a:pt x="207" y="455"/>
                    <a:pt x="207" y="455"/>
                    <a:pt x="207" y="455"/>
                  </a:cubicBezTo>
                  <a:cubicBezTo>
                    <a:pt x="207" y="455"/>
                    <a:pt x="207" y="455"/>
                    <a:pt x="207" y="455"/>
                  </a:cubicBezTo>
                  <a:cubicBezTo>
                    <a:pt x="206" y="453"/>
                    <a:pt x="206" y="453"/>
                    <a:pt x="206" y="453"/>
                  </a:cubicBezTo>
                  <a:cubicBezTo>
                    <a:pt x="206" y="453"/>
                    <a:pt x="206" y="453"/>
                    <a:pt x="206" y="453"/>
                  </a:cubicBezTo>
                  <a:cubicBezTo>
                    <a:pt x="206" y="452"/>
                    <a:pt x="206" y="452"/>
                    <a:pt x="206" y="452"/>
                  </a:cubicBezTo>
                  <a:cubicBezTo>
                    <a:pt x="206" y="451"/>
                    <a:pt x="206" y="451"/>
                    <a:pt x="206" y="451"/>
                  </a:cubicBezTo>
                  <a:cubicBezTo>
                    <a:pt x="206" y="451"/>
                    <a:pt x="206" y="451"/>
                    <a:pt x="206" y="451"/>
                  </a:cubicBezTo>
                  <a:cubicBezTo>
                    <a:pt x="205" y="452"/>
                    <a:pt x="204" y="452"/>
                    <a:pt x="203" y="453"/>
                  </a:cubicBezTo>
                  <a:cubicBezTo>
                    <a:pt x="204" y="449"/>
                    <a:pt x="206" y="444"/>
                    <a:pt x="208" y="441"/>
                  </a:cubicBezTo>
                  <a:cubicBezTo>
                    <a:pt x="209" y="440"/>
                    <a:pt x="209" y="440"/>
                    <a:pt x="209" y="440"/>
                  </a:cubicBezTo>
                  <a:cubicBezTo>
                    <a:pt x="217" y="438"/>
                    <a:pt x="217" y="438"/>
                    <a:pt x="217" y="438"/>
                  </a:cubicBezTo>
                  <a:cubicBezTo>
                    <a:pt x="218" y="438"/>
                    <a:pt x="218" y="438"/>
                    <a:pt x="218" y="438"/>
                  </a:cubicBezTo>
                  <a:cubicBezTo>
                    <a:pt x="224" y="425"/>
                    <a:pt x="222" y="428"/>
                    <a:pt x="230" y="421"/>
                  </a:cubicBezTo>
                  <a:cubicBezTo>
                    <a:pt x="231" y="420"/>
                    <a:pt x="231" y="419"/>
                    <a:pt x="231" y="417"/>
                  </a:cubicBezTo>
                  <a:cubicBezTo>
                    <a:pt x="234" y="412"/>
                    <a:pt x="242" y="400"/>
                    <a:pt x="246" y="396"/>
                  </a:cubicBezTo>
                  <a:cubicBezTo>
                    <a:pt x="250" y="394"/>
                    <a:pt x="247" y="395"/>
                    <a:pt x="258" y="392"/>
                  </a:cubicBezTo>
                  <a:cubicBezTo>
                    <a:pt x="264" y="395"/>
                    <a:pt x="264" y="395"/>
                    <a:pt x="264" y="395"/>
                  </a:cubicBezTo>
                  <a:cubicBezTo>
                    <a:pt x="266" y="395"/>
                    <a:pt x="266" y="395"/>
                    <a:pt x="266" y="395"/>
                  </a:cubicBezTo>
                  <a:cubicBezTo>
                    <a:pt x="267" y="394"/>
                    <a:pt x="267" y="394"/>
                    <a:pt x="267" y="394"/>
                  </a:cubicBezTo>
                  <a:cubicBezTo>
                    <a:pt x="267" y="393"/>
                    <a:pt x="267" y="393"/>
                    <a:pt x="267" y="393"/>
                  </a:cubicBezTo>
                  <a:cubicBezTo>
                    <a:pt x="268" y="393"/>
                    <a:pt x="268" y="393"/>
                    <a:pt x="268" y="393"/>
                  </a:cubicBezTo>
                  <a:cubicBezTo>
                    <a:pt x="271" y="394"/>
                    <a:pt x="271" y="394"/>
                    <a:pt x="271" y="394"/>
                  </a:cubicBezTo>
                  <a:cubicBezTo>
                    <a:pt x="271" y="393"/>
                    <a:pt x="271" y="393"/>
                    <a:pt x="271" y="393"/>
                  </a:cubicBezTo>
                  <a:cubicBezTo>
                    <a:pt x="272" y="392"/>
                    <a:pt x="272" y="392"/>
                    <a:pt x="272" y="392"/>
                  </a:cubicBezTo>
                  <a:cubicBezTo>
                    <a:pt x="272" y="391"/>
                    <a:pt x="272" y="391"/>
                    <a:pt x="272" y="391"/>
                  </a:cubicBezTo>
                  <a:cubicBezTo>
                    <a:pt x="269" y="389"/>
                    <a:pt x="269" y="389"/>
                    <a:pt x="269" y="389"/>
                  </a:cubicBezTo>
                  <a:cubicBezTo>
                    <a:pt x="269" y="388"/>
                    <a:pt x="269" y="388"/>
                    <a:pt x="269" y="388"/>
                  </a:cubicBezTo>
                  <a:cubicBezTo>
                    <a:pt x="269" y="387"/>
                    <a:pt x="269" y="387"/>
                    <a:pt x="269" y="387"/>
                  </a:cubicBezTo>
                  <a:cubicBezTo>
                    <a:pt x="270" y="385"/>
                    <a:pt x="270" y="385"/>
                    <a:pt x="270" y="385"/>
                  </a:cubicBezTo>
                  <a:cubicBezTo>
                    <a:pt x="271" y="384"/>
                    <a:pt x="271" y="384"/>
                    <a:pt x="271" y="384"/>
                  </a:cubicBezTo>
                  <a:cubicBezTo>
                    <a:pt x="275" y="383"/>
                    <a:pt x="275" y="383"/>
                    <a:pt x="275" y="383"/>
                  </a:cubicBezTo>
                  <a:cubicBezTo>
                    <a:pt x="276" y="383"/>
                    <a:pt x="276" y="383"/>
                    <a:pt x="276" y="383"/>
                  </a:cubicBezTo>
                  <a:cubicBezTo>
                    <a:pt x="276" y="383"/>
                    <a:pt x="283" y="390"/>
                    <a:pt x="285" y="393"/>
                  </a:cubicBezTo>
                  <a:close/>
                  <a:moveTo>
                    <a:pt x="524" y="415"/>
                  </a:moveTo>
                  <a:cubicBezTo>
                    <a:pt x="526" y="416"/>
                    <a:pt x="526" y="416"/>
                    <a:pt x="526" y="416"/>
                  </a:cubicBezTo>
                  <a:cubicBezTo>
                    <a:pt x="528" y="415"/>
                    <a:pt x="528" y="415"/>
                    <a:pt x="528" y="415"/>
                  </a:cubicBezTo>
                  <a:cubicBezTo>
                    <a:pt x="529" y="415"/>
                    <a:pt x="529" y="415"/>
                    <a:pt x="529" y="415"/>
                  </a:cubicBezTo>
                  <a:cubicBezTo>
                    <a:pt x="531" y="417"/>
                    <a:pt x="536" y="422"/>
                    <a:pt x="536" y="422"/>
                  </a:cubicBezTo>
                  <a:cubicBezTo>
                    <a:pt x="537" y="427"/>
                    <a:pt x="536" y="427"/>
                    <a:pt x="535" y="432"/>
                  </a:cubicBezTo>
                  <a:cubicBezTo>
                    <a:pt x="533" y="435"/>
                    <a:pt x="533" y="435"/>
                    <a:pt x="533" y="438"/>
                  </a:cubicBezTo>
                  <a:cubicBezTo>
                    <a:pt x="534" y="436"/>
                    <a:pt x="537" y="432"/>
                    <a:pt x="539" y="430"/>
                  </a:cubicBezTo>
                  <a:cubicBezTo>
                    <a:pt x="542" y="430"/>
                    <a:pt x="542" y="430"/>
                    <a:pt x="542" y="430"/>
                  </a:cubicBezTo>
                  <a:cubicBezTo>
                    <a:pt x="546" y="430"/>
                    <a:pt x="546" y="430"/>
                    <a:pt x="546" y="430"/>
                  </a:cubicBezTo>
                  <a:cubicBezTo>
                    <a:pt x="552" y="427"/>
                    <a:pt x="552" y="427"/>
                    <a:pt x="552" y="427"/>
                  </a:cubicBezTo>
                  <a:cubicBezTo>
                    <a:pt x="555" y="426"/>
                    <a:pt x="554" y="426"/>
                    <a:pt x="558" y="427"/>
                  </a:cubicBezTo>
                  <a:cubicBezTo>
                    <a:pt x="560" y="428"/>
                    <a:pt x="560" y="428"/>
                    <a:pt x="560" y="428"/>
                  </a:cubicBezTo>
                  <a:cubicBezTo>
                    <a:pt x="565" y="432"/>
                    <a:pt x="563" y="431"/>
                    <a:pt x="565" y="433"/>
                  </a:cubicBezTo>
                  <a:cubicBezTo>
                    <a:pt x="566" y="435"/>
                    <a:pt x="566" y="435"/>
                    <a:pt x="566" y="435"/>
                  </a:cubicBezTo>
                  <a:cubicBezTo>
                    <a:pt x="566" y="436"/>
                    <a:pt x="566" y="436"/>
                    <a:pt x="566" y="436"/>
                  </a:cubicBezTo>
                  <a:cubicBezTo>
                    <a:pt x="565" y="437"/>
                    <a:pt x="565" y="437"/>
                    <a:pt x="565" y="437"/>
                  </a:cubicBezTo>
                  <a:cubicBezTo>
                    <a:pt x="562" y="436"/>
                    <a:pt x="564" y="436"/>
                    <a:pt x="558" y="435"/>
                  </a:cubicBezTo>
                  <a:cubicBezTo>
                    <a:pt x="557" y="435"/>
                    <a:pt x="557" y="435"/>
                    <a:pt x="557" y="435"/>
                  </a:cubicBezTo>
                  <a:cubicBezTo>
                    <a:pt x="557" y="435"/>
                    <a:pt x="557" y="435"/>
                    <a:pt x="557" y="435"/>
                  </a:cubicBezTo>
                  <a:cubicBezTo>
                    <a:pt x="556" y="435"/>
                    <a:pt x="556" y="435"/>
                    <a:pt x="556" y="435"/>
                  </a:cubicBezTo>
                  <a:cubicBezTo>
                    <a:pt x="556" y="438"/>
                    <a:pt x="556" y="438"/>
                    <a:pt x="556" y="438"/>
                  </a:cubicBezTo>
                  <a:cubicBezTo>
                    <a:pt x="557" y="438"/>
                    <a:pt x="557" y="438"/>
                    <a:pt x="557" y="438"/>
                  </a:cubicBezTo>
                  <a:cubicBezTo>
                    <a:pt x="563" y="438"/>
                    <a:pt x="563" y="438"/>
                    <a:pt x="563" y="438"/>
                  </a:cubicBezTo>
                  <a:cubicBezTo>
                    <a:pt x="580" y="445"/>
                    <a:pt x="580" y="445"/>
                    <a:pt x="580" y="445"/>
                  </a:cubicBezTo>
                  <a:cubicBezTo>
                    <a:pt x="581" y="447"/>
                    <a:pt x="581" y="447"/>
                    <a:pt x="581" y="447"/>
                  </a:cubicBezTo>
                  <a:cubicBezTo>
                    <a:pt x="581" y="448"/>
                    <a:pt x="581" y="448"/>
                    <a:pt x="581" y="448"/>
                  </a:cubicBezTo>
                  <a:cubicBezTo>
                    <a:pt x="580" y="449"/>
                    <a:pt x="580" y="449"/>
                    <a:pt x="579" y="450"/>
                  </a:cubicBezTo>
                  <a:cubicBezTo>
                    <a:pt x="569" y="452"/>
                    <a:pt x="569" y="452"/>
                    <a:pt x="569" y="452"/>
                  </a:cubicBezTo>
                  <a:cubicBezTo>
                    <a:pt x="562" y="450"/>
                    <a:pt x="564" y="451"/>
                    <a:pt x="558" y="448"/>
                  </a:cubicBezTo>
                  <a:cubicBezTo>
                    <a:pt x="556" y="449"/>
                    <a:pt x="556" y="449"/>
                    <a:pt x="556" y="449"/>
                  </a:cubicBezTo>
                  <a:cubicBezTo>
                    <a:pt x="558" y="452"/>
                    <a:pt x="558" y="452"/>
                    <a:pt x="558" y="452"/>
                  </a:cubicBezTo>
                  <a:cubicBezTo>
                    <a:pt x="561" y="452"/>
                    <a:pt x="561" y="452"/>
                    <a:pt x="561" y="452"/>
                  </a:cubicBezTo>
                  <a:cubicBezTo>
                    <a:pt x="563" y="454"/>
                    <a:pt x="563" y="454"/>
                    <a:pt x="563" y="454"/>
                  </a:cubicBezTo>
                  <a:cubicBezTo>
                    <a:pt x="564" y="455"/>
                    <a:pt x="564" y="455"/>
                    <a:pt x="564" y="455"/>
                  </a:cubicBezTo>
                  <a:cubicBezTo>
                    <a:pt x="569" y="457"/>
                    <a:pt x="569" y="457"/>
                    <a:pt x="569" y="457"/>
                  </a:cubicBezTo>
                  <a:cubicBezTo>
                    <a:pt x="571" y="458"/>
                    <a:pt x="571" y="458"/>
                    <a:pt x="572" y="460"/>
                  </a:cubicBezTo>
                  <a:cubicBezTo>
                    <a:pt x="573" y="461"/>
                    <a:pt x="573" y="461"/>
                    <a:pt x="573" y="461"/>
                  </a:cubicBezTo>
                  <a:cubicBezTo>
                    <a:pt x="575" y="463"/>
                    <a:pt x="575" y="463"/>
                    <a:pt x="575" y="463"/>
                  </a:cubicBezTo>
                  <a:cubicBezTo>
                    <a:pt x="576" y="466"/>
                    <a:pt x="576" y="466"/>
                    <a:pt x="576" y="466"/>
                  </a:cubicBezTo>
                  <a:cubicBezTo>
                    <a:pt x="576" y="466"/>
                    <a:pt x="576" y="466"/>
                    <a:pt x="576" y="466"/>
                  </a:cubicBezTo>
                  <a:cubicBezTo>
                    <a:pt x="578" y="466"/>
                    <a:pt x="578" y="466"/>
                    <a:pt x="578" y="466"/>
                  </a:cubicBezTo>
                  <a:cubicBezTo>
                    <a:pt x="580" y="468"/>
                    <a:pt x="580" y="468"/>
                    <a:pt x="581" y="470"/>
                  </a:cubicBezTo>
                  <a:cubicBezTo>
                    <a:pt x="581" y="471"/>
                    <a:pt x="581" y="471"/>
                    <a:pt x="581" y="471"/>
                  </a:cubicBezTo>
                  <a:cubicBezTo>
                    <a:pt x="580" y="473"/>
                    <a:pt x="581" y="472"/>
                    <a:pt x="579" y="475"/>
                  </a:cubicBezTo>
                  <a:cubicBezTo>
                    <a:pt x="576" y="478"/>
                    <a:pt x="576" y="478"/>
                    <a:pt x="576" y="478"/>
                  </a:cubicBezTo>
                  <a:cubicBezTo>
                    <a:pt x="576" y="479"/>
                    <a:pt x="576" y="479"/>
                    <a:pt x="576" y="479"/>
                  </a:cubicBezTo>
                  <a:cubicBezTo>
                    <a:pt x="580" y="479"/>
                    <a:pt x="580" y="479"/>
                    <a:pt x="580" y="479"/>
                  </a:cubicBezTo>
                  <a:cubicBezTo>
                    <a:pt x="580" y="479"/>
                    <a:pt x="580" y="479"/>
                    <a:pt x="580" y="479"/>
                  </a:cubicBezTo>
                  <a:cubicBezTo>
                    <a:pt x="584" y="484"/>
                    <a:pt x="584" y="484"/>
                    <a:pt x="584" y="484"/>
                  </a:cubicBezTo>
                  <a:cubicBezTo>
                    <a:pt x="585" y="484"/>
                    <a:pt x="585" y="484"/>
                    <a:pt x="585" y="484"/>
                  </a:cubicBezTo>
                  <a:cubicBezTo>
                    <a:pt x="585" y="483"/>
                    <a:pt x="585" y="483"/>
                    <a:pt x="585" y="483"/>
                  </a:cubicBezTo>
                  <a:cubicBezTo>
                    <a:pt x="586" y="482"/>
                    <a:pt x="586" y="482"/>
                    <a:pt x="586" y="482"/>
                  </a:cubicBezTo>
                  <a:cubicBezTo>
                    <a:pt x="585" y="480"/>
                    <a:pt x="586" y="481"/>
                    <a:pt x="585" y="478"/>
                  </a:cubicBezTo>
                  <a:cubicBezTo>
                    <a:pt x="585" y="476"/>
                    <a:pt x="585" y="476"/>
                    <a:pt x="585" y="476"/>
                  </a:cubicBezTo>
                  <a:cubicBezTo>
                    <a:pt x="586" y="475"/>
                    <a:pt x="586" y="475"/>
                    <a:pt x="586" y="475"/>
                  </a:cubicBezTo>
                  <a:cubicBezTo>
                    <a:pt x="587" y="475"/>
                    <a:pt x="587" y="475"/>
                    <a:pt x="587" y="475"/>
                  </a:cubicBezTo>
                  <a:cubicBezTo>
                    <a:pt x="587" y="475"/>
                    <a:pt x="587" y="475"/>
                    <a:pt x="587" y="475"/>
                  </a:cubicBezTo>
                  <a:cubicBezTo>
                    <a:pt x="588" y="475"/>
                    <a:pt x="588" y="475"/>
                    <a:pt x="588" y="475"/>
                  </a:cubicBezTo>
                  <a:cubicBezTo>
                    <a:pt x="592" y="481"/>
                    <a:pt x="592" y="481"/>
                    <a:pt x="592" y="481"/>
                  </a:cubicBezTo>
                  <a:cubicBezTo>
                    <a:pt x="598" y="478"/>
                    <a:pt x="598" y="478"/>
                    <a:pt x="598" y="478"/>
                  </a:cubicBezTo>
                  <a:cubicBezTo>
                    <a:pt x="599" y="480"/>
                    <a:pt x="599" y="480"/>
                    <a:pt x="599" y="480"/>
                  </a:cubicBezTo>
                  <a:cubicBezTo>
                    <a:pt x="599" y="482"/>
                    <a:pt x="599" y="482"/>
                    <a:pt x="599" y="482"/>
                  </a:cubicBezTo>
                  <a:cubicBezTo>
                    <a:pt x="600" y="483"/>
                    <a:pt x="600" y="483"/>
                    <a:pt x="600" y="483"/>
                  </a:cubicBezTo>
                  <a:cubicBezTo>
                    <a:pt x="602" y="478"/>
                    <a:pt x="602" y="478"/>
                    <a:pt x="602" y="478"/>
                  </a:cubicBezTo>
                  <a:cubicBezTo>
                    <a:pt x="603" y="477"/>
                    <a:pt x="603" y="477"/>
                    <a:pt x="603" y="477"/>
                  </a:cubicBezTo>
                  <a:cubicBezTo>
                    <a:pt x="608" y="482"/>
                    <a:pt x="608" y="482"/>
                    <a:pt x="608" y="482"/>
                  </a:cubicBezTo>
                  <a:cubicBezTo>
                    <a:pt x="611" y="483"/>
                    <a:pt x="611" y="483"/>
                    <a:pt x="611" y="483"/>
                  </a:cubicBezTo>
                  <a:cubicBezTo>
                    <a:pt x="612" y="485"/>
                    <a:pt x="612" y="484"/>
                    <a:pt x="614" y="486"/>
                  </a:cubicBezTo>
                  <a:cubicBezTo>
                    <a:pt x="618" y="487"/>
                    <a:pt x="618" y="487"/>
                    <a:pt x="618" y="487"/>
                  </a:cubicBezTo>
                  <a:cubicBezTo>
                    <a:pt x="618" y="484"/>
                    <a:pt x="618" y="484"/>
                    <a:pt x="618" y="484"/>
                  </a:cubicBezTo>
                  <a:cubicBezTo>
                    <a:pt x="616" y="482"/>
                    <a:pt x="616" y="482"/>
                    <a:pt x="616" y="482"/>
                  </a:cubicBezTo>
                  <a:cubicBezTo>
                    <a:pt x="617" y="481"/>
                    <a:pt x="617" y="481"/>
                    <a:pt x="617" y="481"/>
                  </a:cubicBezTo>
                  <a:cubicBezTo>
                    <a:pt x="622" y="478"/>
                    <a:pt x="622" y="478"/>
                    <a:pt x="622" y="478"/>
                  </a:cubicBezTo>
                  <a:cubicBezTo>
                    <a:pt x="624" y="479"/>
                    <a:pt x="624" y="479"/>
                    <a:pt x="624" y="479"/>
                  </a:cubicBezTo>
                  <a:cubicBezTo>
                    <a:pt x="629" y="475"/>
                    <a:pt x="629" y="475"/>
                    <a:pt x="629" y="475"/>
                  </a:cubicBezTo>
                  <a:cubicBezTo>
                    <a:pt x="632" y="475"/>
                    <a:pt x="631" y="475"/>
                    <a:pt x="633" y="475"/>
                  </a:cubicBezTo>
                  <a:cubicBezTo>
                    <a:pt x="635" y="473"/>
                    <a:pt x="638" y="470"/>
                    <a:pt x="639" y="469"/>
                  </a:cubicBezTo>
                  <a:cubicBezTo>
                    <a:pt x="640" y="467"/>
                    <a:pt x="640" y="467"/>
                    <a:pt x="640" y="467"/>
                  </a:cubicBezTo>
                  <a:cubicBezTo>
                    <a:pt x="642" y="468"/>
                    <a:pt x="642" y="468"/>
                    <a:pt x="642" y="468"/>
                  </a:cubicBezTo>
                  <a:cubicBezTo>
                    <a:pt x="648" y="470"/>
                    <a:pt x="648" y="470"/>
                    <a:pt x="648" y="470"/>
                  </a:cubicBezTo>
                  <a:cubicBezTo>
                    <a:pt x="650" y="470"/>
                    <a:pt x="650" y="470"/>
                    <a:pt x="650" y="470"/>
                  </a:cubicBezTo>
                  <a:cubicBezTo>
                    <a:pt x="657" y="467"/>
                    <a:pt x="655" y="468"/>
                    <a:pt x="658" y="467"/>
                  </a:cubicBezTo>
                  <a:cubicBezTo>
                    <a:pt x="663" y="467"/>
                    <a:pt x="669" y="469"/>
                    <a:pt x="672" y="471"/>
                  </a:cubicBezTo>
                  <a:cubicBezTo>
                    <a:pt x="671" y="474"/>
                    <a:pt x="671" y="474"/>
                    <a:pt x="671" y="474"/>
                  </a:cubicBezTo>
                  <a:cubicBezTo>
                    <a:pt x="671" y="474"/>
                    <a:pt x="671" y="474"/>
                    <a:pt x="671" y="474"/>
                  </a:cubicBezTo>
                  <a:cubicBezTo>
                    <a:pt x="672" y="475"/>
                    <a:pt x="672" y="475"/>
                    <a:pt x="672" y="475"/>
                  </a:cubicBezTo>
                  <a:cubicBezTo>
                    <a:pt x="673" y="475"/>
                    <a:pt x="673" y="475"/>
                    <a:pt x="673" y="475"/>
                  </a:cubicBezTo>
                  <a:cubicBezTo>
                    <a:pt x="680" y="475"/>
                    <a:pt x="679" y="476"/>
                    <a:pt x="681" y="476"/>
                  </a:cubicBezTo>
                  <a:cubicBezTo>
                    <a:pt x="682" y="477"/>
                    <a:pt x="683" y="478"/>
                    <a:pt x="683" y="479"/>
                  </a:cubicBezTo>
                  <a:cubicBezTo>
                    <a:pt x="683" y="480"/>
                    <a:pt x="683" y="480"/>
                    <a:pt x="683" y="480"/>
                  </a:cubicBezTo>
                  <a:cubicBezTo>
                    <a:pt x="681" y="482"/>
                    <a:pt x="681" y="482"/>
                    <a:pt x="681" y="482"/>
                  </a:cubicBezTo>
                  <a:cubicBezTo>
                    <a:pt x="682" y="483"/>
                    <a:pt x="682" y="483"/>
                    <a:pt x="682" y="483"/>
                  </a:cubicBezTo>
                  <a:cubicBezTo>
                    <a:pt x="683" y="483"/>
                    <a:pt x="682" y="483"/>
                    <a:pt x="687" y="484"/>
                  </a:cubicBezTo>
                  <a:cubicBezTo>
                    <a:pt x="688" y="484"/>
                    <a:pt x="688" y="484"/>
                    <a:pt x="688" y="484"/>
                  </a:cubicBezTo>
                  <a:cubicBezTo>
                    <a:pt x="689" y="487"/>
                    <a:pt x="690" y="490"/>
                    <a:pt x="690" y="493"/>
                  </a:cubicBezTo>
                  <a:cubicBezTo>
                    <a:pt x="689" y="495"/>
                    <a:pt x="689" y="495"/>
                    <a:pt x="689" y="495"/>
                  </a:cubicBezTo>
                  <a:cubicBezTo>
                    <a:pt x="684" y="500"/>
                    <a:pt x="686" y="498"/>
                    <a:pt x="680" y="502"/>
                  </a:cubicBezTo>
                  <a:cubicBezTo>
                    <a:pt x="680" y="502"/>
                    <a:pt x="680" y="502"/>
                    <a:pt x="680" y="502"/>
                  </a:cubicBezTo>
                  <a:cubicBezTo>
                    <a:pt x="682" y="504"/>
                    <a:pt x="682" y="504"/>
                    <a:pt x="682" y="504"/>
                  </a:cubicBezTo>
                  <a:cubicBezTo>
                    <a:pt x="683" y="504"/>
                    <a:pt x="683" y="504"/>
                    <a:pt x="683" y="504"/>
                  </a:cubicBezTo>
                  <a:cubicBezTo>
                    <a:pt x="684" y="504"/>
                    <a:pt x="684" y="504"/>
                    <a:pt x="684" y="504"/>
                  </a:cubicBezTo>
                  <a:cubicBezTo>
                    <a:pt x="688" y="503"/>
                    <a:pt x="688" y="503"/>
                    <a:pt x="688" y="503"/>
                  </a:cubicBezTo>
                  <a:cubicBezTo>
                    <a:pt x="688" y="503"/>
                    <a:pt x="688" y="503"/>
                    <a:pt x="688" y="503"/>
                  </a:cubicBezTo>
                  <a:cubicBezTo>
                    <a:pt x="690" y="504"/>
                    <a:pt x="690" y="504"/>
                    <a:pt x="690" y="504"/>
                  </a:cubicBezTo>
                  <a:cubicBezTo>
                    <a:pt x="691" y="506"/>
                    <a:pt x="690" y="505"/>
                    <a:pt x="691" y="507"/>
                  </a:cubicBezTo>
                  <a:cubicBezTo>
                    <a:pt x="690" y="509"/>
                    <a:pt x="690" y="509"/>
                    <a:pt x="690" y="509"/>
                  </a:cubicBezTo>
                  <a:cubicBezTo>
                    <a:pt x="685" y="511"/>
                    <a:pt x="685" y="511"/>
                    <a:pt x="685" y="511"/>
                  </a:cubicBezTo>
                  <a:cubicBezTo>
                    <a:pt x="684" y="510"/>
                    <a:pt x="683" y="509"/>
                    <a:pt x="681" y="508"/>
                  </a:cubicBezTo>
                  <a:cubicBezTo>
                    <a:pt x="681" y="508"/>
                    <a:pt x="681" y="508"/>
                    <a:pt x="681" y="508"/>
                  </a:cubicBezTo>
                  <a:cubicBezTo>
                    <a:pt x="681" y="509"/>
                    <a:pt x="681" y="509"/>
                    <a:pt x="681" y="509"/>
                  </a:cubicBezTo>
                  <a:cubicBezTo>
                    <a:pt x="682" y="511"/>
                    <a:pt x="682" y="511"/>
                    <a:pt x="682" y="511"/>
                  </a:cubicBezTo>
                  <a:cubicBezTo>
                    <a:pt x="683" y="513"/>
                    <a:pt x="683" y="513"/>
                    <a:pt x="683" y="513"/>
                  </a:cubicBezTo>
                  <a:cubicBezTo>
                    <a:pt x="682" y="513"/>
                    <a:pt x="682" y="513"/>
                    <a:pt x="682" y="513"/>
                  </a:cubicBezTo>
                  <a:cubicBezTo>
                    <a:pt x="682" y="514"/>
                    <a:pt x="682" y="517"/>
                    <a:pt x="682" y="522"/>
                  </a:cubicBezTo>
                  <a:cubicBezTo>
                    <a:pt x="681" y="522"/>
                    <a:pt x="681" y="522"/>
                    <a:pt x="681" y="522"/>
                  </a:cubicBezTo>
                  <a:cubicBezTo>
                    <a:pt x="671" y="522"/>
                    <a:pt x="671" y="522"/>
                    <a:pt x="671" y="522"/>
                  </a:cubicBezTo>
                  <a:cubicBezTo>
                    <a:pt x="669" y="523"/>
                    <a:pt x="668" y="524"/>
                    <a:pt x="664" y="526"/>
                  </a:cubicBezTo>
                  <a:cubicBezTo>
                    <a:pt x="663" y="526"/>
                    <a:pt x="663" y="526"/>
                    <a:pt x="663" y="526"/>
                  </a:cubicBezTo>
                  <a:cubicBezTo>
                    <a:pt x="661" y="526"/>
                    <a:pt x="659" y="525"/>
                    <a:pt x="657" y="524"/>
                  </a:cubicBezTo>
                  <a:cubicBezTo>
                    <a:pt x="655" y="524"/>
                    <a:pt x="655" y="524"/>
                    <a:pt x="655" y="524"/>
                  </a:cubicBezTo>
                  <a:cubicBezTo>
                    <a:pt x="654" y="524"/>
                    <a:pt x="654" y="524"/>
                    <a:pt x="654" y="524"/>
                  </a:cubicBezTo>
                  <a:cubicBezTo>
                    <a:pt x="652" y="522"/>
                    <a:pt x="652" y="522"/>
                    <a:pt x="652" y="522"/>
                  </a:cubicBezTo>
                  <a:cubicBezTo>
                    <a:pt x="650" y="520"/>
                    <a:pt x="650" y="519"/>
                    <a:pt x="650" y="517"/>
                  </a:cubicBezTo>
                  <a:cubicBezTo>
                    <a:pt x="650" y="515"/>
                    <a:pt x="650" y="513"/>
                    <a:pt x="650" y="512"/>
                  </a:cubicBezTo>
                  <a:cubicBezTo>
                    <a:pt x="649" y="512"/>
                    <a:pt x="649" y="512"/>
                    <a:pt x="649" y="512"/>
                  </a:cubicBezTo>
                  <a:cubicBezTo>
                    <a:pt x="648" y="511"/>
                    <a:pt x="647" y="510"/>
                    <a:pt x="646" y="509"/>
                  </a:cubicBezTo>
                  <a:cubicBezTo>
                    <a:pt x="645" y="508"/>
                    <a:pt x="645" y="508"/>
                    <a:pt x="645" y="508"/>
                  </a:cubicBezTo>
                  <a:cubicBezTo>
                    <a:pt x="645" y="509"/>
                    <a:pt x="645" y="509"/>
                    <a:pt x="645" y="509"/>
                  </a:cubicBezTo>
                  <a:cubicBezTo>
                    <a:pt x="645" y="510"/>
                    <a:pt x="645" y="510"/>
                    <a:pt x="645" y="511"/>
                  </a:cubicBezTo>
                  <a:cubicBezTo>
                    <a:pt x="647" y="512"/>
                    <a:pt x="647" y="512"/>
                    <a:pt x="647" y="512"/>
                  </a:cubicBezTo>
                  <a:cubicBezTo>
                    <a:pt x="647" y="514"/>
                    <a:pt x="647" y="514"/>
                    <a:pt x="647" y="514"/>
                  </a:cubicBezTo>
                  <a:cubicBezTo>
                    <a:pt x="646" y="519"/>
                    <a:pt x="647" y="518"/>
                    <a:pt x="645" y="522"/>
                  </a:cubicBezTo>
                  <a:cubicBezTo>
                    <a:pt x="644" y="522"/>
                    <a:pt x="644" y="522"/>
                    <a:pt x="644" y="522"/>
                  </a:cubicBezTo>
                  <a:cubicBezTo>
                    <a:pt x="641" y="522"/>
                    <a:pt x="641" y="522"/>
                    <a:pt x="641" y="522"/>
                  </a:cubicBezTo>
                  <a:cubicBezTo>
                    <a:pt x="637" y="525"/>
                    <a:pt x="637" y="525"/>
                    <a:pt x="637" y="525"/>
                  </a:cubicBezTo>
                  <a:cubicBezTo>
                    <a:pt x="635" y="525"/>
                    <a:pt x="635" y="525"/>
                    <a:pt x="635" y="525"/>
                  </a:cubicBezTo>
                  <a:cubicBezTo>
                    <a:pt x="632" y="524"/>
                    <a:pt x="632" y="524"/>
                    <a:pt x="632" y="524"/>
                  </a:cubicBezTo>
                  <a:cubicBezTo>
                    <a:pt x="630" y="523"/>
                    <a:pt x="630" y="523"/>
                    <a:pt x="630" y="523"/>
                  </a:cubicBezTo>
                  <a:cubicBezTo>
                    <a:pt x="629" y="522"/>
                    <a:pt x="630" y="523"/>
                    <a:pt x="628" y="521"/>
                  </a:cubicBezTo>
                  <a:cubicBezTo>
                    <a:pt x="628" y="521"/>
                    <a:pt x="628" y="521"/>
                    <a:pt x="628" y="521"/>
                  </a:cubicBezTo>
                  <a:cubicBezTo>
                    <a:pt x="627" y="524"/>
                    <a:pt x="627" y="524"/>
                    <a:pt x="627" y="524"/>
                  </a:cubicBezTo>
                  <a:cubicBezTo>
                    <a:pt x="627" y="524"/>
                    <a:pt x="627" y="524"/>
                    <a:pt x="627" y="524"/>
                  </a:cubicBezTo>
                  <a:cubicBezTo>
                    <a:pt x="626" y="524"/>
                    <a:pt x="626" y="524"/>
                    <a:pt x="626" y="524"/>
                  </a:cubicBezTo>
                  <a:cubicBezTo>
                    <a:pt x="625" y="523"/>
                    <a:pt x="625" y="523"/>
                    <a:pt x="625" y="523"/>
                  </a:cubicBezTo>
                  <a:cubicBezTo>
                    <a:pt x="623" y="521"/>
                    <a:pt x="623" y="521"/>
                    <a:pt x="623" y="521"/>
                  </a:cubicBezTo>
                  <a:cubicBezTo>
                    <a:pt x="623" y="521"/>
                    <a:pt x="623" y="521"/>
                    <a:pt x="623" y="521"/>
                  </a:cubicBezTo>
                  <a:cubicBezTo>
                    <a:pt x="623" y="523"/>
                    <a:pt x="623" y="522"/>
                    <a:pt x="623" y="523"/>
                  </a:cubicBezTo>
                  <a:cubicBezTo>
                    <a:pt x="622" y="524"/>
                    <a:pt x="622" y="524"/>
                    <a:pt x="622" y="524"/>
                  </a:cubicBezTo>
                  <a:cubicBezTo>
                    <a:pt x="619" y="525"/>
                    <a:pt x="619" y="525"/>
                    <a:pt x="619" y="525"/>
                  </a:cubicBezTo>
                  <a:cubicBezTo>
                    <a:pt x="618" y="525"/>
                    <a:pt x="618" y="525"/>
                    <a:pt x="618" y="525"/>
                  </a:cubicBezTo>
                  <a:cubicBezTo>
                    <a:pt x="616" y="524"/>
                    <a:pt x="616" y="524"/>
                    <a:pt x="616" y="524"/>
                  </a:cubicBezTo>
                  <a:cubicBezTo>
                    <a:pt x="615" y="524"/>
                    <a:pt x="615" y="524"/>
                    <a:pt x="615" y="524"/>
                  </a:cubicBezTo>
                  <a:cubicBezTo>
                    <a:pt x="613" y="525"/>
                    <a:pt x="613" y="525"/>
                    <a:pt x="613" y="525"/>
                  </a:cubicBezTo>
                  <a:cubicBezTo>
                    <a:pt x="610" y="523"/>
                    <a:pt x="610" y="523"/>
                    <a:pt x="610" y="523"/>
                  </a:cubicBezTo>
                  <a:cubicBezTo>
                    <a:pt x="609" y="523"/>
                    <a:pt x="609" y="523"/>
                    <a:pt x="609" y="523"/>
                  </a:cubicBezTo>
                  <a:cubicBezTo>
                    <a:pt x="610" y="526"/>
                    <a:pt x="610" y="526"/>
                    <a:pt x="610" y="526"/>
                  </a:cubicBezTo>
                  <a:cubicBezTo>
                    <a:pt x="608" y="526"/>
                    <a:pt x="608" y="526"/>
                    <a:pt x="608" y="526"/>
                  </a:cubicBezTo>
                  <a:cubicBezTo>
                    <a:pt x="606" y="526"/>
                    <a:pt x="607" y="526"/>
                    <a:pt x="602" y="525"/>
                  </a:cubicBezTo>
                  <a:cubicBezTo>
                    <a:pt x="599" y="526"/>
                    <a:pt x="599" y="526"/>
                    <a:pt x="599" y="526"/>
                  </a:cubicBezTo>
                  <a:cubicBezTo>
                    <a:pt x="594" y="525"/>
                    <a:pt x="596" y="526"/>
                    <a:pt x="590" y="525"/>
                  </a:cubicBezTo>
                  <a:cubicBezTo>
                    <a:pt x="589" y="525"/>
                    <a:pt x="589" y="525"/>
                    <a:pt x="589" y="525"/>
                  </a:cubicBezTo>
                  <a:cubicBezTo>
                    <a:pt x="588" y="523"/>
                    <a:pt x="588" y="523"/>
                    <a:pt x="588" y="523"/>
                  </a:cubicBezTo>
                  <a:cubicBezTo>
                    <a:pt x="588" y="520"/>
                    <a:pt x="590" y="517"/>
                    <a:pt x="591" y="513"/>
                  </a:cubicBezTo>
                  <a:cubicBezTo>
                    <a:pt x="590" y="512"/>
                    <a:pt x="590" y="512"/>
                    <a:pt x="590" y="512"/>
                  </a:cubicBezTo>
                  <a:cubicBezTo>
                    <a:pt x="589" y="511"/>
                    <a:pt x="589" y="511"/>
                    <a:pt x="589" y="511"/>
                  </a:cubicBezTo>
                  <a:cubicBezTo>
                    <a:pt x="589" y="511"/>
                    <a:pt x="589" y="511"/>
                    <a:pt x="589" y="511"/>
                  </a:cubicBezTo>
                  <a:cubicBezTo>
                    <a:pt x="587" y="512"/>
                    <a:pt x="587" y="512"/>
                    <a:pt x="587" y="512"/>
                  </a:cubicBezTo>
                  <a:cubicBezTo>
                    <a:pt x="586" y="516"/>
                    <a:pt x="586" y="516"/>
                    <a:pt x="586" y="516"/>
                  </a:cubicBezTo>
                  <a:cubicBezTo>
                    <a:pt x="585" y="517"/>
                    <a:pt x="585" y="517"/>
                    <a:pt x="585" y="517"/>
                  </a:cubicBezTo>
                  <a:cubicBezTo>
                    <a:pt x="585" y="516"/>
                    <a:pt x="585" y="516"/>
                    <a:pt x="585" y="516"/>
                  </a:cubicBezTo>
                  <a:cubicBezTo>
                    <a:pt x="584" y="514"/>
                    <a:pt x="584" y="514"/>
                    <a:pt x="584" y="513"/>
                  </a:cubicBezTo>
                  <a:cubicBezTo>
                    <a:pt x="584" y="513"/>
                    <a:pt x="584" y="513"/>
                    <a:pt x="584" y="513"/>
                  </a:cubicBezTo>
                  <a:cubicBezTo>
                    <a:pt x="583" y="514"/>
                    <a:pt x="583" y="514"/>
                    <a:pt x="583" y="514"/>
                  </a:cubicBezTo>
                  <a:cubicBezTo>
                    <a:pt x="583" y="515"/>
                    <a:pt x="583" y="515"/>
                    <a:pt x="583" y="515"/>
                  </a:cubicBezTo>
                  <a:cubicBezTo>
                    <a:pt x="582" y="515"/>
                    <a:pt x="582" y="515"/>
                    <a:pt x="582" y="515"/>
                  </a:cubicBezTo>
                  <a:cubicBezTo>
                    <a:pt x="581" y="515"/>
                    <a:pt x="581" y="515"/>
                    <a:pt x="581" y="515"/>
                  </a:cubicBezTo>
                  <a:cubicBezTo>
                    <a:pt x="581" y="515"/>
                    <a:pt x="581" y="515"/>
                    <a:pt x="581" y="515"/>
                  </a:cubicBezTo>
                  <a:cubicBezTo>
                    <a:pt x="581" y="518"/>
                    <a:pt x="581" y="518"/>
                    <a:pt x="581" y="519"/>
                  </a:cubicBezTo>
                  <a:cubicBezTo>
                    <a:pt x="581" y="521"/>
                    <a:pt x="581" y="521"/>
                    <a:pt x="581" y="521"/>
                  </a:cubicBezTo>
                  <a:cubicBezTo>
                    <a:pt x="578" y="522"/>
                    <a:pt x="578" y="522"/>
                    <a:pt x="578" y="522"/>
                  </a:cubicBezTo>
                  <a:cubicBezTo>
                    <a:pt x="577" y="523"/>
                    <a:pt x="577" y="523"/>
                    <a:pt x="577" y="523"/>
                  </a:cubicBezTo>
                  <a:cubicBezTo>
                    <a:pt x="574" y="523"/>
                    <a:pt x="574" y="523"/>
                    <a:pt x="574" y="523"/>
                  </a:cubicBezTo>
                  <a:cubicBezTo>
                    <a:pt x="572" y="523"/>
                    <a:pt x="573" y="523"/>
                    <a:pt x="568" y="521"/>
                  </a:cubicBezTo>
                  <a:cubicBezTo>
                    <a:pt x="566" y="520"/>
                    <a:pt x="566" y="520"/>
                    <a:pt x="566" y="520"/>
                  </a:cubicBezTo>
                  <a:cubicBezTo>
                    <a:pt x="563" y="517"/>
                    <a:pt x="563" y="517"/>
                    <a:pt x="563" y="517"/>
                  </a:cubicBezTo>
                  <a:cubicBezTo>
                    <a:pt x="561" y="516"/>
                    <a:pt x="561" y="516"/>
                    <a:pt x="561" y="516"/>
                  </a:cubicBezTo>
                  <a:cubicBezTo>
                    <a:pt x="561" y="515"/>
                    <a:pt x="561" y="515"/>
                    <a:pt x="561" y="515"/>
                  </a:cubicBezTo>
                  <a:cubicBezTo>
                    <a:pt x="562" y="512"/>
                    <a:pt x="562" y="512"/>
                    <a:pt x="562" y="512"/>
                  </a:cubicBezTo>
                  <a:cubicBezTo>
                    <a:pt x="562" y="512"/>
                    <a:pt x="562" y="512"/>
                    <a:pt x="562" y="512"/>
                  </a:cubicBezTo>
                  <a:cubicBezTo>
                    <a:pt x="560" y="515"/>
                    <a:pt x="560" y="515"/>
                    <a:pt x="560" y="515"/>
                  </a:cubicBezTo>
                  <a:cubicBezTo>
                    <a:pt x="559" y="516"/>
                    <a:pt x="559" y="516"/>
                    <a:pt x="559" y="516"/>
                  </a:cubicBezTo>
                  <a:cubicBezTo>
                    <a:pt x="560" y="519"/>
                    <a:pt x="560" y="519"/>
                    <a:pt x="560" y="519"/>
                  </a:cubicBezTo>
                  <a:cubicBezTo>
                    <a:pt x="559" y="519"/>
                    <a:pt x="559" y="519"/>
                    <a:pt x="559" y="519"/>
                  </a:cubicBezTo>
                  <a:cubicBezTo>
                    <a:pt x="557" y="518"/>
                    <a:pt x="557" y="518"/>
                    <a:pt x="557" y="518"/>
                  </a:cubicBezTo>
                  <a:cubicBezTo>
                    <a:pt x="555" y="519"/>
                    <a:pt x="555" y="519"/>
                    <a:pt x="555" y="519"/>
                  </a:cubicBezTo>
                  <a:cubicBezTo>
                    <a:pt x="555" y="519"/>
                    <a:pt x="555" y="519"/>
                    <a:pt x="555" y="519"/>
                  </a:cubicBezTo>
                  <a:cubicBezTo>
                    <a:pt x="554" y="517"/>
                    <a:pt x="554" y="517"/>
                    <a:pt x="554" y="517"/>
                  </a:cubicBezTo>
                  <a:cubicBezTo>
                    <a:pt x="551" y="515"/>
                    <a:pt x="551" y="515"/>
                    <a:pt x="551" y="515"/>
                  </a:cubicBezTo>
                  <a:cubicBezTo>
                    <a:pt x="549" y="511"/>
                    <a:pt x="549" y="506"/>
                    <a:pt x="548" y="502"/>
                  </a:cubicBezTo>
                  <a:cubicBezTo>
                    <a:pt x="548" y="501"/>
                    <a:pt x="548" y="501"/>
                    <a:pt x="548" y="501"/>
                  </a:cubicBezTo>
                  <a:cubicBezTo>
                    <a:pt x="549" y="499"/>
                    <a:pt x="549" y="499"/>
                    <a:pt x="549" y="499"/>
                  </a:cubicBezTo>
                  <a:cubicBezTo>
                    <a:pt x="549" y="498"/>
                    <a:pt x="549" y="498"/>
                    <a:pt x="549" y="498"/>
                  </a:cubicBezTo>
                  <a:cubicBezTo>
                    <a:pt x="547" y="495"/>
                    <a:pt x="548" y="496"/>
                    <a:pt x="546" y="494"/>
                  </a:cubicBezTo>
                  <a:cubicBezTo>
                    <a:pt x="544" y="487"/>
                    <a:pt x="546" y="483"/>
                    <a:pt x="549" y="477"/>
                  </a:cubicBezTo>
                  <a:cubicBezTo>
                    <a:pt x="551" y="469"/>
                    <a:pt x="544" y="461"/>
                    <a:pt x="538" y="442"/>
                  </a:cubicBezTo>
                  <a:cubicBezTo>
                    <a:pt x="536" y="442"/>
                    <a:pt x="536" y="442"/>
                    <a:pt x="536" y="442"/>
                  </a:cubicBezTo>
                  <a:cubicBezTo>
                    <a:pt x="535" y="442"/>
                    <a:pt x="535" y="442"/>
                    <a:pt x="535" y="442"/>
                  </a:cubicBezTo>
                  <a:cubicBezTo>
                    <a:pt x="533" y="444"/>
                    <a:pt x="533" y="444"/>
                    <a:pt x="531" y="446"/>
                  </a:cubicBezTo>
                  <a:cubicBezTo>
                    <a:pt x="531" y="446"/>
                    <a:pt x="531" y="446"/>
                    <a:pt x="531" y="446"/>
                  </a:cubicBezTo>
                  <a:cubicBezTo>
                    <a:pt x="528" y="446"/>
                    <a:pt x="524" y="446"/>
                    <a:pt x="521" y="445"/>
                  </a:cubicBezTo>
                  <a:cubicBezTo>
                    <a:pt x="519" y="445"/>
                    <a:pt x="519" y="445"/>
                    <a:pt x="519" y="445"/>
                  </a:cubicBezTo>
                  <a:cubicBezTo>
                    <a:pt x="516" y="447"/>
                    <a:pt x="516" y="447"/>
                    <a:pt x="516" y="447"/>
                  </a:cubicBezTo>
                  <a:cubicBezTo>
                    <a:pt x="513" y="447"/>
                    <a:pt x="513" y="447"/>
                    <a:pt x="513" y="447"/>
                  </a:cubicBezTo>
                  <a:cubicBezTo>
                    <a:pt x="511" y="442"/>
                    <a:pt x="511" y="442"/>
                    <a:pt x="511" y="442"/>
                  </a:cubicBezTo>
                  <a:cubicBezTo>
                    <a:pt x="507" y="439"/>
                    <a:pt x="507" y="439"/>
                    <a:pt x="507" y="439"/>
                  </a:cubicBezTo>
                  <a:cubicBezTo>
                    <a:pt x="505" y="438"/>
                    <a:pt x="505" y="438"/>
                    <a:pt x="505" y="438"/>
                  </a:cubicBezTo>
                  <a:cubicBezTo>
                    <a:pt x="504" y="436"/>
                    <a:pt x="504" y="436"/>
                    <a:pt x="504" y="436"/>
                  </a:cubicBezTo>
                  <a:cubicBezTo>
                    <a:pt x="505" y="435"/>
                    <a:pt x="505" y="435"/>
                    <a:pt x="505" y="435"/>
                  </a:cubicBezTo>
                  <a:cubicBezTo>
                    <a:pt x="507" y="434"/>
                    <a:pt x="507" y="434"/>
                    <a:pt x="507" y="434"/>
                  </a:cubicBezTo>
                  <a:cubicBezTo>
                    <a:pt x="508" y="432"/>
                    <a:pt x="508" y="433"/>
                    <a:pt x="509" y="431"/>
                  </a:cubicBezTo>
                  <a:cubicBezTo>
                    <a:pt x="506" y="432"/>
                    <a:pt x="506" y="432"/>
                    <a:pt x="506" y="432"/>
                  </a:cubicBezTo>
                  <a:cubicBezTo>
                    <a:pt x="505" y="432"/>
                    <a:pt x="505" y="432"/>
                    <a:pt x="505" y="432"/>
                  </a:cubicBezTo>
                  <a:cubicBezTo>
                    <a:pt x="497" y="425"/>
                    <a:pt x="499" y="426"/>
                    <a:pt x="495" y="424"/>
                  </a:cubicBezTo>
                  <a:cubicBezTo>
                    <a:pt x="495" y="424"/>
                    <a:pt x="495" y="424"/>
                    <a:pt x="495" y="424"/>
                  </a:cubicBezTo>
                  <a:cubicBezTo>
                    <a:pt x="495" y="423"/>
                    <a:pt x="495" y="422"/>
                    <a:pt x="495" y="421"/>
                  </a:cubicBezTo>
                  <a:cubicBezTo>
                    <a:pt x="497" y="423"/>
                    <a:pt x="497" y="423"/>
                    <a:pt x="497" y="423"/>
                  </a:cubicBezTo>
                  <a:cubicBezTo>
                    <a:pt x="498" y="423"/>
                    <a:pt x="498" y="423"/>
                    <a:pt x="498" y="423"/>
                  </a:cubicBezTo>
                  <a:cubicBezTo>
                    <a:pt x="500" y="422"/>
                    <a:pt x="500" y="422"/>
                    <a:pt x="500" y="422"/>
                  </a:cubicBezTo>
                  <a:cubicBezTo>
                    <a:pt x="500" y="421"/>
                    <a:pt x="500" y="421"/>
                    <a:pt x="500" y="421"/>
                  </a:cubicBezTo>
                  <a:cubicBezTo>
                    <a:pt x="500" y="420"/>
                    <a:pt x="500" y="420"/>
                    <a:pt x="500" y="420"/>
                  </a:cubicBezTo>
                  <a:cubicBezTo>
                    <a:pt x="497" y="418"/>
                    <a:pt x="498" y="418"/>
                    <a:pt x="496" y="416"/>
                  </a:cubicBezTo>
                  <a:cubicBezTo>
                    <a:pt x="496" y="415"/>
                    <a:pt x="496" y="415"/>
                    <a:pt x="496" y="415"/>
                  </a:cubicBezTo>
                  <a:cubicBezTo>
                    <a:pt x="496" y="413"/>
                    <a:pt x="496" y="414"/>
                    <a:pt x="496" y="412"/>
                  </a:cubicBezTo>
                  <a:cubicBezTo>
                    <a:pt x="497" y="412"/>
                    <a:pt x="497" y="412"/>
                    <a:pt x="497" y="412"/>
                  </a:cubicBezTo>
                  <a:cubicBezTo>
                    <a:pt x="499" y="412"/>
                    <a:pt x="499" y="412"/>
                    <a:pt x="499" y="412"/>
                  </a:cubicBezTo>
                  <a:cubicBezTo>
                    <a:pt x="504" y="409"/>
                    <a:pt x="501" y="409"/>
                    <a:pt x="507" y="408"/>
                  </a:cubicBezTo>
                  <a:cubicBezTo>
                    <a:pt x="509" y="408"/>
                    <a:pt x="509" y="408"/>
                    <a:pt x="509" y="408"/>
                  </a:cubicBezTo>
                  <a:cubicBezTo>
                    <a:pt x="515" y="410"/>
                    <a:pt x="517" y="411"/>
                    <a:pt x="524" y="415"/>
                  </a:cubicBezTo>
                  <a:close/>
                  <a:moveTo>
                    <a:pt x="308" y="424"/>
                  </a:moveTo>
                  <a:cubicBezTo>
                    <a:pt x="306" y="425"/>
                    <a:pt x="306" y="425"/>
                    <a:pt x="306" y="425"/>
                  </a:cubicBezTo>
                  <a:cubicBezTo>
                    <a:pt x="294" y="423"/>
                    <a:pt x="294" y="423"/>
                    <a:pt x="294" y="423"/>
                  </a:cubicBezTo>
                  <a:cubicBezTo>
                    <a:pt x="294" y="422"/>
                    <a:pt x="294" y="422"/>
                    <a:pt x="294" y="422"/>
                  </a:cubicBezTo>
                  <a:cubicBezTo>
                    <a:pt x="293" y="421"/>
                    <a:pt x="293" y="421"/>
                    <a:pt x="293" y="421"/>
                  </a:cubicBezTo>
                  <a:cubicBezTo>
                    <a:pt x="296" y="418"/>
                    <a:pt x="296" y="418"/>
                    <a:pt x="296" y="418"/>
                  </a:cubicBezTo>
                  <a:cubicBezTo>
                    <a:pt x="298" y="417"/>
                    <a:pt x="298" y="417"/>
                    <a:pt x="298" y="417"/>
                  </a:cubicBezTo>
                  <a:cubicBezTo>
                    <a:pt x="304" y="416"/>
                    <a:pt x="304" y="416"/>
                    <a:pt x="304" y="416"/>
                  </a:cubicBezTo>
                  <a:cubicBezTo>
                    <a:pt x="306" y="417"/>
                    <a:pt x="306" y="417"/>
                    <a:pt x="306" y="417"/>
                  </a:cubicBezTo>
                  <a:cubicBezTo>
                    <a:pt x="308" y="419"/>
                    <a:pt x="307" y="418"/>
                    <a:pt x="308" y="420"/>
                  </a:cubicBezTo>
                  <a:cubicBezTo>
                    <a:pt x="309" y="422"/>
                    <a:pt x="309" y="422"/>
                    <a:pt x="309" y="422"/>
                  </a:cubicBezTo>
                  <a:cubicBezTo>
                    <a:pt x="308" y="424"/>
                    <a:pt x="308" y="424"/>
                    <a:pt x="308" y="424"/>
                  </a:cubicBezTo>
                  <a:close/>
                  <a:moveTo>
                    <a:pt x="575" y="435"/>
                  </a:moveTo>
                  <a:cubicBezTo>
                    <a:pt x="575" y="436"/>
                    <a:pt x="575" y="436"/>
                    <a:pt x="575" y="436"/>
                  </a:cubicBezTo>
                  <a:cubicBezTo>
                    <a:pt x="573" y="435"/>
                    <a:pt x="573" y="435"/>
                    <a:pt x="573" y="435"/>
                  </a:cubicBezTo>
                  <a:cubicBezTo>
                    <a:pt x="573" y="436"/>
                    <a:pt x="573" y="436"/>
                    <a:pt x="573" y="436"/>
                  </a:cubicBezTo>
                  <a:cubicBezTo>
                    <a:pt x="572" y="436"/>
                    <a:pt x="572" y="436"/>
                    <a:pt x="572" y="436"/>
                  </a:cubicBezTo>
                  <a:cubicBezTo>
                    <a:pt x="569" y="433"/>
                    <a:pt x="568" y="429"/>
                    <a:pt x="566" y="424"/>
                  </a:cubicBezTo>
                  <a:cubicBezTo>
                    <a:pt x="566" y="423"/>
                    <a:pt x="566" y="423"/>
                    <a:pt x="566" y="423"/>
                  </a:cubicBezTo>
                  <a:cubicBezTo>
                    <a:pt x="566" y="421"/>
                    <a:pt x="566" y="421"/>
                    <a:pt x="566" y="421"/>
                  </a:cubicBezTo>
                  <a:cubicBezTo>
                    <a:pt x="568" y="420"/>
                    <a:pt x="568" y="420"/>
                    <a:pt x="568" y="420"/>
                  </a:cubicBezTo>
                  <a:cubicBezTo>
                    <a:pt x="571" y="419"/>
                    <a:pt x="571" y="419"/>
                    <a:pt x="571" y="419"/>
                  </a:cubicBezTo>
                  <a:cubicBezTo>
                    <a:pt x="573" y="419"/>
                    <a:pt x="573" y="419"/>
                    <a:pt x="573" y="419"/>
                  </a:cubicBezTo>
                  <a:cubicBezTo>
                    <a:pt x="574" y="421"/>
                    <a:pt x="575" y="422"/>
                    <a:pt x="576" y="424"/>
                  </a:cubicBezTo>
                  <a:cubicBezTo>
                    <a:pt x="576" y="426"/>
                    <a:pt x="575" y="426"/>
                    <a:pt x="574" y="429"/>
                  </a:cubicBezTo>
                  <a:cubicBezTo>
                    <a:pt x="574" y="432"/>
                    <a:pt x="574" y="432"/>
                    <a:pt x="575" y="434"/>
                  </a:cubicBezTo>
                  <a:cubicBezTo>
                    <a:pt x="575" y="434"/>
                    <a:pt x="575" y="434"/>
                    <a:pt x="575" y="434"/>
                  </a:cubicBezTo>
                  <a:cubicBezTo>
                    <a:pt x="575" y="434"/>
                    <a:pt x="575" y="435"/>
                    <a:pt x="575" y="435"/>
                  </a:cubicBezTo>
                  <a:close/>
                  <a:moveTo>
                    <a:pt x="368" y="457"/>
                  </a:moveTo>
                  <a:cubicBezTo>
                    <a:pt x="370" y="456"/>
                    <a:pt x="370" y="456"/>
                    <a:pt x="370" y="456"/>
                  </a:cubicBezTo>
                  <a:cubicBezTo>
                    <a:pt x="372" y="456"/>
                    <a:pt x="372" y="456"/>
                    <a:pt x="372" y="456"/>
                  </a:cubicBezTo>
                  <a:cubicBezTo>
                    <a:pt x="373" y="457"/>
                    <a:pt x="373" y="457"/>
                    <a:pt x="373" y="457"/>
                  </a:cubicBezTo>
                  <a:cubicBezTo>
                    <a:pt x="373" y="459"/>
                    <a:pt x="373" y="459"/>
                    <a:pt x="373" y="459"/>
                  </a:cubicBezTo>
                  <a:cubicBezTo>
                    <a:pt x="373" y="462"/>
                    <a:pt x="371" y="465"/>
                    <a:pt x="370" y="468"/>
                  </a:cubicBezTo>
                  <a:cubicBezTo>
                    <a:pt x="371" y="468"/>
                    <a:pt x="371" y="468"/>
                    <a:pt x="371" y="468"/>
                  </a:cubicBezTo>
                  <a:cubicBezTo>
                    <a:pt x="371" y="468"/>
                    <a:pt x="371" y="468"/>
                    <a:pt x="371" y="468"/>
                  </a:cubicBezTo>
                  <a:cubicBezTo>
                    <a:pt x="374" y="465"/>
                    <a:pt x="374" y="465"/>
                    <a:pt x="374" y="465"/>
                  </a:cubicBezTo>
                  <a:cubicBezTo>
                    <a:pt x="375" y="464"/>
                    <a:pt x="375" y="464"/>
                    <a:pt x="375" y="464"/>
                  </a:cubicBezTo>
                  <a:cubicBezTo>
                    <a:pt x="377" y="463"/>
                    <a:pt x="377" y="463"/>
                    <a:pt x="377" y="463"/>
                  </a:cubicBezTo>
                  <a:cubicBezTo>
                    <a:pt x="379" y="464"/>
                    <a:pt x="379" y="464"/>
                    <a:pt x="379" y="464"/>
                  </a:cubicBezTo>
                  <a:cubicBezTo>
                    <a:pt x="380" y="465"/>
                    <a:pt x="380" y="465"/>
                    <a:pt x="380" y="465"/>
                  </a:cubicBezTo>
                  <a:cubicBezTo>
                    <a:pt x="380" y="465"/>
                    <a:pt x="380" y="465"/>
                    <a:pt x="380" y="465"/>
                  </a:cubicBezTo>
                  <a:cubicBezTo>
                    <a:pt x="382" y="468"/>
                    <a:pt x="382" y="471"/>
                    <a:pt x="382" y="474"/>
                  </a:cubicBezTo>
                  <a:cubicBezTo>
                    <a:pt x="382" y="474"/>
                    <a:pt x="383" y="470"/>
                    <a:pt x="383" y="469"/>
                  </a:cubicBezTo>
                  <a:cubicBezTo>
                    <a:pt x="385" y="468"/>
                    <a:pt x="385" y="468"/>
                    <a:pt x="385" y="468"/>
                  </a:cubicBezTo>
                  <a:cubicBezTo>
                    <a:pt x="385" y="467"/>
                    <a:pt x="385" y="467"/>
                    <a:pt x="385" y="467"/>
                  </a:cubicBezTo>
                  <a:cubicBezTo>
                    <a:pt x="384" y="466"/>
                    <a:pt x="384" y="467"/>
                    <a:pt x="383" y="465"/>
                  </a:cubicBezTo>
                  <a:cubicBezTo>
                    <a:pt x="383" y="462"/>
                    <a:pt x="383" y="462"/>
                    <a:pt x="383" y="462"/>
                  </a:cubicBezTo>
                  <a:cubicBezTo>
                    <a:pt x="383" y="460"/>
                    <a:pt x="384" y="460"/>
                    <a:pt x="385" y="458"/>
                  </a:cubicBezTo>
                  <a:cubicBezTo>
                    <a:pt x="387" y="457"/>
                    <a:pt x="387" y="457"/>
                    <a:pt x="387" y="457"/>
                  </a:cubicBezTo>
                  <a:cubicBezTo>
                    <a:pt x="388" y="456"/>
                    <a:pt x="388" y="456"/>
                    <a:pt x="388" y="456"/>
                  </a:cubicBezTo>
                  <a:cubicBezTo>
                    <a:pt x="394" y="459"/>
                    <a:pt x="394" y="459"/>
                    <a:pt x="394" y="459"/>
                  </a:cubicBezTo>
                  <a:cubicBezTo>
                    <a:pt x="396" y="461"/>
                    <a:pt x="396" y="461"/>
                    <a:pt x="397" y="462"/>
                  </a:cubicBezTo>
                  <a:cubicBezTo>
                    <a:pt x="401" y="470"/>
                    <a:pt x="395" y="496"/>
                    <a:pt x="392" y="500"/>
                  </a:cubicBezTo>
                  <a:cubicBezTo>
                    <a:pt x="385" y="504"/>
                    <a:pt x="381" y="507"/>
                    <a:pt x="381" y="507"/>
                  </a:cubicBezTo>
                  <a:cubicBezTo>
                    <a:pt x="380" y="507"/>
                    <a:pt x="380" y="507"/>
                    <a:pt x="380" y="507"/>
                  </a:cubicBezTo>
                  <a:cubicBezTo>
                    <a:pt x="375" y="506"/>
                    <a:pt x="377" y="506"/>
                    <a:pt x="372" y="504"/>
                  </a:cubicBezTo>
                  <a:cubicBezTo>
                    <a:pt x="370" y="504"/>
                    <a:pt x="370" y="504"/>
                    <a:pt x="370" y="504"/>
                  </a:cubicBezTo>
                  <a:cubicBezTo>
                    <a:pt x="368" y="506"/>
                    <a:pt x="368" y="506"/>
                    <a:pt x="368" y="506"/>
                  </a:cubicBezTo>
                  <a:cubicBezTo>
                    <a:pt x="366" y="506"/>
                    <a:pt x="366" y="506"/>
                    <a:pt x="366" y="506"/>
                  </a:cubicBezTo>
                  <a:cubicBezTo>
                    <a:pt x="365" y="506"/>
                    <a:pt x="365" y="506"/>
                    <a:pt x="364" y="506"/>
                  </a:cubicBezTo>
                  <a:cubicBezTo>
                    <a:pt x="362" y="504"/>
                    <a:pt x="362" y="504"/>
                    <a:pt x="362" y="504"/>
                  </a:cubicBezTo>
                  <a:cubicBezTo>
                    <a:pt x="363" y="504"/>
                    <a:pt x="363" y="504"/>
                    <a:pt x="363" y="504"/>
                  </a:cubicBezTo>
                  <a:cubicBezTo>
                    <a:pt x="363" y="503"/>
                    <a:pt x="363" y="503"/>
                    <a:pt x="363" y="503"/>
                  </a:cubicBezTo>
                  <a:cubicBezTo>
                    <a:pt x="363" y="502"/>
                    <a:pt x="363" y="502"/>
                    <a:pt x="363" y="502"/>
                  </a:cubicBezTo>
                  <a:cubicBezTo>
                    <a:pt x="361" y="501"/>
                    <a:pt x="361" y="501"/>
                    <a:pt x="361" y="501"/>
                  </a:cubicBezTo>
                  <a:cubicBezTo>
                    <a:pt x="358" y="504"/>
                    <a:pt x="360" y="502"/>
                    <a:pt x="353" y="509"/>
                  </a:cubicBezTo>
                  <a:cubicBezTo>
                    <a:pt x="342" y="512"/>
                    <a:pt x="342" y="512"/>
                    <a:pt x="339" y="517"/>
                  </a:cubicBezTo>
                  <a:cubicBezTo>
                    <a:pt x="332" y="524"/>
                    <a:pt x="323" y="527"/>
                    <a:pt x="319" y="529"/>
                  </a:cubicBezTo>
                  <a:cubicBezTo>
                    <a:pt x="314" y="529"/>
                    <a:pt x="314" y="529"/>
                    <a:pt x="314" y="529"/>
                  </a:cubicBezTo>
                  <a:cubicBezTo>
                    <a:pt x="308" y="528"/>
                    <a:pt x="308" y="528"/>
                    <a:pt x="308" y="528"/>
                  </a:cubicBezTo>
                  <a:cubicBezTo>
                    <a:pt x="305" y="526"/>
                    <a:pt x="302" y="524"/>
                    <a:pt x="300" y="521"/>
                  </a:cubicBezTo>
                  <a:cubicBezTo>
                    <a:pt x="299" y="518"/>
                    <a:pt x="299" y="518"/>
                    <a:pt x="299" y="518"/>
                  </a:cubicBezTo>
                  <a:cubicBezTo>
                    <a:pt x="299" y="516"/>
                    <a:pt x="299" y="516"/>
                    <a:pt x="299" y="516"/>
                  </a:cubicBezTo>
                  <a:cubicBezTo>
                    <a:pt x="306" y="509"/>
                    <a:pt x="304" y="514"/>
                    <a:pt x="316" y="505"/>
                  </a:cubicBezTo>
                  <a:cubicBezTo>
                    <a:pt x="318" y="504"/>
                    <a:pt x="318" y="504"/>
                    <a:pt x="318" y="504"/>
                  </a:cubicBezTo>
                  <a:cubicBezTo>
                    <a:pt x="323" y="503"/>
                    <a:pt x="323" y="503"/>
                    <a:pt x="323" y="503"/>
                  </a:cubicBezTo>
                  <a:cubicBezTo>
                    <a:pt x="326" y="504"/>
                    <a:pt x="326" y="504"/>
                    <a:pt x="326" y="504"/>
                  </a:cubicBezTo>
                  <a:cubicBezTo>
                    <a:pt x="328" y="504"/>
                    <a:pt x="328" y="504"/>
                    <a:pt x="328" y="504"/>
                  </a:cubicBezTo>
                  <a:cubicBezTo>
                    <a:pt x="331" y="502"/>
                    <a:pt x="335" y="497"/>
                    <a:pt x="336" y="494"/>
                  </a:cubicBezTo>
                  <a:cubicBezTo>
                    <a:pt x="335" y="493"/>
                    <a:pt x="335" y="493"/>
                    <a:pt x="335" y="493"/>
                  </a:cubicBezTo>
                  <a:cubicBezTo>
                    <a:pt x="334" y="492"/>
                    <a:pt x="334" y="492"/>
                    <a:pt x="334" y="492"/>
                  </a:cubicBezTo>
                  <a:cubicBezTo>
                    <a:pt x="332" y="495"/>
                    <a:pt x="332" y="495"/>
                    <a:pt x="330" y="497"/>
                  </a:cubicBezTo>
                  <a:cubicBezTo>
                    <a:pt x="328" y="497"/>
                    <a:pt x="328" y="497"/>
                    <a:pt x="328" y="497"/>
                  </a:cubicBezTo>
                  <a:cubicBezTo>
                    <a:pt x="326" y="497"/>
                    <a:pt x="324" y="498"/>
                    <a:pt x="322" y="498"/>
                  </a:cubicBezTo>
                  <a:cubicBezTo>
                    <a:pt x="320" y="495"/>
                    <a:pt x="320" y="495"/>
                    <a:pt x="320" y="495"/>
                  </a:cubicBezTo>
                  <a:cubicBezTo>
                    <a:pt x="319" y="495"/>
                    <a:pt x="319" y="495"/>
                    <a:pt x="319" y="495"/>
                  </a:cubicBezTo>
                  <a:cubicBezTo>
                    <a:pt x="318" y="495"/>
                    <a:pt x="318" y="495"/>
                    <a:pt x="318" y="495"/>
                  </a:cubicBezTo>
                  <a:cubicBezTo>
                    <a:pt x="316" y="497"/>
                    <a:pt x="317" y="497"/>
                    <a:pt x="316" y="499"/>
                  </a:cubicBezTo>
                  <a:cubicBezTo>
                    <a:pt x="315" y="499"/>
                    <a:pt x="315" y="499"/>
                    <a:pt x="315" y="499"/>
                  </a:cubicBezTo>
                  <a:cubicBezTo>
                    <a:pt x="309" y="500"/>
                    <a:pt x="311" y="500"/>
                    <a:pt x="306" y="501"/>
                  </a:cubicBezTo>
                  <a:cubicBezTo>
                    <a:pt x="305" y="500"/>
                    <a:pt x="305" y="500"/>
                    <a:pt x="305" y="500"/>
                  </a:cubicBezTo>
                  <a:cubicBezTo>
                    <a:pt x="305" y="499"/>
                    <a:pt x="305" y="499"/>
                    <a:pt x="305" y="499"/>
                  </a:cubicBezTo>
                  <a:cubicBezTo>
                    <a:pt x="304" y="497"/>
                    <a:pt x="305" y="497"/>
                    <a:pt x="304" y="495"/>
                  </a:cubicBezTo>
                  <a:cubicBezTo>
                    <a:pt x="305" y="490"/>
                    <a:pt x="305" y="490"/>
                    <a:pt x="308" y="486"/>
                  </a:cubicBezTo>
                  <a:cubicBezTo>
                    <a:pt x="309" y="486"/>
                    <a:pt x="309" y="486"/>
                    <a:pt x="309" y="486"/>
                  </a:cubicBezTo>
                  <a:cubicBezTo>
                    <a:pt x="307" y="486"/>
                    <a:pt x="307" y="486"/>
                    <a:pt x="307" y="486"/>
                  </a:cubicBezTo>
                  <a:cubicBezTo>
                    <a:pt x="304" y="487"/>
                    <a:pt x="304" y="487"/>
                    <a:pt x="304" y="487"/>
                  </a:cubicBezTo>
                  <a:cubicBezTo>
                    <a:pt x="304" y="487"/>
                    <a:pt x="303" y="486"/>
                    <a:pt x="303" y="485"/>
                  </a:cubicBezTo>
                  <a:cubicBezTo>
                    <a:pt x="303" y="485"/>
                    <a:pt x="303" y="485"/>
                    <a:pt x="303" y="485"/>
                  </a:cubicBezTo>
                  <a:cubicBezTo>
                    <a:pt x="302" y="486"/>
                    <a:pt x="302" y="486"/>
                    <a:pt x="302" y="486"/>
                  </a:cubicBezTo>
                  <a:cubicBezTo>
                    <a:pt x="302" y="489"/>
                    <a:pt x="302" y="488"/>
                    <a:pt x="301" y="493"/>
                  </a:cubicBezTo>
                  <a:cubicBezTo>
                    <a:pt x="300" y="493"/>
                    <a:pt x="300" y="493"/>
                    <a:pt x="300" y="493"/>
                  </a:cubicBezTo>
                  <a:cubicBezTo>
                    <a:pt x="298" y="492"/>
                    <a:pt x="298" y="492"/>
                    <a:pt x="298" y="492"/>
                  </a:cubicBezTo>
                  <a:cubicBezTo>
                    <a:pt x="297" y="491"/>
                    <a:pt x="297" y="491"/>
                    <a:pt x="297" y="491"/>
                  </a:cubicBezTo>
                  <a:cubicBezTo>
                    <a:pt x="297" y="492"/>
                    <a:pt x="297" y="492"/>
                    <a:pt x="297" y="492"/>
                  </a:cubicBezTo>
                  <a:cubicBezTo>
                    <a:pt x="297" y="493"/>
                    <a:pt x="297" y="493"/>
                    <a:pt x="297" y="493"/>
                  </a:cubicBezTo>
                  <a:cubicBezTo>
                    <a:pt x="299" y="496"/>
                    <a:pt x="299" y="496"/>
                    <a:pt x="299" y="496"/>
                  </a:cubicBezTo>
                  <a:cubicBezTo>
                    <a:pt x="299" y="498"/>
                    <a:pt x="299" y="498"/>
                    <a:pt x="299" y="498"/>
                  </a:cubicBezTo>
                  <a:cubicBezTo>
                    <a:pt x="298" y="500"/>
                    <a:pt x="298" y="500"/>
                    <a:pt x="298" y="500"/>
                  </a:cubicBezTo>
                  <a:cubicBezTo>
                    <a:pt x="292" y="504"/>
                    <a:pt x="294" y="503"/>
                    <a:pt x="291" y="505"/>
                  </a:cubicBezTo>
                  <a:cubicBezTo>
                    <a:pt x="291" y="504"/>
                    <a:pt x="291" y="504"/>
                    <a:pt x="291" y="504"/>
                  </a:cubicBezTo>
                  <a:cubicBezTo>
                    <a:pt x="290" y="504"/>
                    <a:pt x="290" y="502"/>
                    <a:pt x="288" y="499"/>
                  </a:cubicBezTo>
                  <a:cubicBezTo>
                    <a:pt x="288" y="499"/>
                    <a:pt x="288" y="499"/>
                    <a:pt x="288" y="499"/>
                  </a:cubicBezTo>
                  <a:cubicBezTo>
                    <a:pt x="287" y="499"/>
                    <a:pt x="287" y="499"/>
                    <a:pt x="287" y="499"/>
                  </a:cubicBezTo>
                  <a:cubicBezTo>
                    <a:pt x="286" y="499"/>
                    <a:pt x="286" y="499"/>
                    <a:pt x="286" y="499"/>
                  </a:cubicBezTo>
                  <a:cubicBezTo>
                    <a:pt x="285" y="501"/>
                    <a:pt x="285" y="501"/>
                    <a:pt x="285" y="503"/>
                  </a:cubicBezTo>
                  <a:cubicBezTo>
                    <a:pt x="284" y="505"/>
                    <a:pt x="284" y="505"/>
                    <a:pt x="284" y="505"/>
                  </a:cubicBezTo>
                  <a:cubicBezTo>
                    <a:pt x="283" y="505"/>
                    <a:pt x="283" y="505"/>
                    <a:pt x="283" y="505"/>
                  </a:cubicBezTo>
                  <a:cubicBezTo>
                    <a:pt x="279" y="502"/>
                    <a:pt x="279" y="502"/>
                    <a:pt x="279" y="502"/>
                  </a:cubicBezTo>
                  <a:cubicBezTo>
                    <a:pt x="275" y="496"/>
                    <a:pt x="275" y="496"/>
                    <a:pt x="275" y="496"/>
                  </a:cubicBezTo>
                  <a:cubicBezTo>
                    <a:pt x="271" y="497"/>
                    <a:pt x="271" y="497"/>
                    <a:pt x="271" y="497"/>
                  </a:cubicBezTo>
                  <a:cubicBezTo>
                    <a:pt x="268" y="497"/>
                    <a:pt x="270" y="497"/>
                    <a:pt x="263" y="495"/>
                  </a:cubicBezTo>
                  <a:cubicBezTo>
                    <a:pt x="263" y="494"/>
                    <a:pt x="263" y="494"/>
                    <a:pt x="263" y="494"/>
                  </a:cubicBezTo>
                  <a:cubicBezTo>
                    <a:pt x="262" y="492"/>
                    <a:pt x="262" y="492"/>
                    <a:pt x="262" y="492"/>
                  </a:cubicBezTo>
                  <a:cubicBezTo>
                    <a:pt x="262" y="490"/>
                    <a:pt x="264" y="486"/>
                    <a:pt x="265" y="484"/>
                  </a:cubicBezTo>
                  <a:cubicBezTo>
                    <a:pt x="266" y="483"/>
                    <a:pt x="266" y="484"/>
                    <a:pt x="267" y="483"/>
                  </a:cubicBezTo>
                  <a:cubicBezTo>
                    <a:pt x="271" y="483"/>
                    <a:pt x="269" y="483"/>
                    <a:pt x="278" y="483"/>
                  </a:cubicBezTo>
                  <a:cubicBezTo>
                    <a:pt x="279" y="482"/>
                    <a:pt x="279" y="482"/>
                    <a:pt x="279" y="482"/>
                  </a:cubicBezTo>
                  <a:cubicBezTo>
                    <a:pt x="285" y="478"/>
                    <a:pt x="289" y="477"/>
                    <a:pt x="290" y="473"/>
                  </a:cubicBezTo>
                  <a:cubicBezTo>
                    <a:pt x="290" y="473"/>
                    <a:pt x="290" y="473"/>
                    <a:pt x="290" y="473"/>
                  </a:cubicBezTo>
                  <a:cubicBezTo>
                    <a:pt x="278" y="478"/>
                    <a:pt x="281" y="477"/>
                    <a:pt x="276" y="478"/>
                  </a:cubicBezTo>
                  <a:cubicBezTo>
                    <a:pt x="269" y="477"/>
                    <a:pt x="269" y="477"/>
                    <a:pt x="269" y="477"/>
                  </a:cubicBezTo>
                  <a:cubicBezTo>
                    <a:pt x="268" y="477"/>
                    <a:pt x="268" y="477"/>
                    <a:pt x="268" y="477"/>
                  </a:cubicBezTo>
                  <a:cubicBezTo>
                    <a:pt x="267" y="475"/>
                    <a:pt x="267" y="475"/>
                    <a:pt x="267" y="475"/>
                  </a:cubicBezTo>
                  <a:cubicBezTo>
                    <a:pt x="268" y="473"/>
                    <a:pt x="268" y="472"/>
                    <a:pt x="269" y="471"/>
                  </a:cubicBezTo>
                  <a:cubicBezTo>
                    <a:pt x="273" y="468"/>
                    <a:pt x="280" y="466"/>
                    <a:pt x="286" y="466"/>
                  </a:cubicBezTo>
                  <a:cubicBezTo>
                    <a:pt x="290" y="465"/>
                    <a:pt x="289" y="465"/>
                    <a:pt x="292" y="464"/>
                  </a:cubicBezTo>
                  <a:cubicBezTo>
                    <a:pt x="283" y="464"/>
                    <a:pt x="287" y="464"/>
                    <a:pt x="277" y="465"/>
                  </a:cubicBezTo>
                  <a:cubicBezTo>
                    <a:pt x="275" y="464"/>
                    <a:pt x="275" y="464"/>
                    <a:pt x="275" y="464"/>
                  </a:cubicBezTo>
                  <a:cubicBezTo>
                    <a:pt x="273" y="462"/>
                    <a:pt x="273" y="462"/>
                    <a:pt x="273" y="462"/>
                  </a:cubicBezTo>
                  <a:cubicBezTo>
                    <a:pt x="273" y="461"/>
                    <a:pt x="273" y="461"/>
                    <a:pt x="273" y="461"/>
                  </a:cubicBezTo>
                  <a:cubicBezTo>
                    <a:pt x="274" y="459"/>
                    <a:pt x="274" y="460"/>
                    <a:pt x="274" y="458"/>
                  </a:cubicBezTo>
                  <a:cubicBezTo>
                    <a:pt x="274" y="456"/>
                    <a:pt x="274" y="456"/>
                    <a:pt x="274" y="456"/>
                  </a:cubicBezTo>
                  <a:cubicBezTo>
                    <a:pt x="274" y="455"/>
                    <a:pt x="274" y="455"/>
                    <a:pt x="274" y="455"/>
                  </a:cubicBezTo>
                  <a:cubicBezTo>
                    <a:pt x="276" y="452"/>
                    <a:pt x="275" y="453"/>
                    <a:pt x="278" y="450"/>
                  </a:cubicBezTo>
                  <a:cubicBezTo>
                    <a:pt x="280" y="450"/>
                    <a:pt x="280" y="450"/>
                    <a:pt x="280" y="450"/>
                  </a:cubicBezTo>
                  <a:cubicBezTo>
                    <a:pt x="284" y="451"/>
                    <a:pt x="291" y="451"/>
                    <a:pt x="294" y="451"/>
                  </a:cubicBezTo>
                  <a:cubicBezTo>
                    <a:pt x="293" y="450"/>
                    <a:pt x="293" y="450"/>
                    <a:pt x="293" y="450"/>
                  </a:cubicBezTo>
                  <a:cubicBezTo>
                    <a:pt x="291" y="449"/>
                    <a:pt x="291" y="449"/>
                    <a:pt x="291" y="449"/>
                  </a:cubicBezTo>
                  <a:cubicBezTo>
                    <a:pt x="283" y="448"/>
                    <a:pt x="285" y="448"/>
                    <a:pt x="283" y="447"/>
                  </a:cubicBezTo>
                  <a:cubicBezTo>
                    <a:pt x="282" y="445"/>
                    <a:pt x="282" y="444"/>
                    <a:pt x="283" y="442"/>
                  </a:cubicBezTo>
                  <a:cubicBezTo>
                    <a:pt x="285" y="438"/>
                    <a:pt x="285" y="438"/>
                    <a:pt x="285" y="438"/>
                  </a:cubicBezTo>
                  <a:cubicBezTo>
                    <a:pt x="292" y="436"/>
                    <a:pt x="292" y="436"/>
                    <a:pt x="292" y="436"/>
                  </a:cubicBezTo>
                  <a:cubicBezTo>
                    <a:pt x="295" y="435"/>
                    <a:pt x="294" y="435"/>
                    <a:pt x="297" y="435"/>
                  </a:cubicBezTo>
                  <a:cubicBezTo>
                    <a:pt x="299" y="437"/>
                    <a:pt x="299" y="437"/>
                    <a:pt x="299" y="437"/>
                  </a:cubicBezTo>
                  <a:cubicBezTo>
                    <a:pt x="301" y="438"/>
                    <a:pt x="301" y="438"/>
                    <a:pt x="301" y="438"/>
                  </a:cubicBezTo>
                  <a:cubicBezTo>
                    <a:pt x="302" y="440"/>
                    <a:pt x="301" y="442"/>
                    <a:pt x="304" y="448"/>
                  </a:cubicBezTo>
                  <a:cubicBezTo>
                    <a:pt x="305" y="449"/>
                    <a:pt x="305" y="449"/>
                    <a:pt x="305" y="449"/>
                  </a:cubicBezTo>
                  <a:cubicBezTo>
                    <a:pt x="311" y="447"/>
                    <a:pt x="309" y="448"/>
                    <a:pt x="312" y="447"/>
                  </a:cubicBezTo>
                  <a:cubicBezTo>
                    <a:pt x="314" y="448"/>
                    <a:pt x="314" y="448"/>
                    <a:pt x="314" y="448"/>
                  </a:cubicBezTo>
                  <a:cubicBezTo>
                    <a:pt x="317" y="450"/>
                    <a:pt x="317" y="450"/>
                    <a:pt x="317" y="450"/>
                  </a:cubicBezTo>
                  <a:cubicBezTo>
                    <a:pt x="322" y="457"/>
                    <a:pt x="320" y="454"/>
                    <a:pt x="327" y="462"/>
                  </a:cubicBezTo>
                  <a:cubicBezTo>
                    <a:pt x="327" y="463"/>
                    <a:pt x="327" y="463"/>
                    <a:pt x="327" y="463"/>
                  </a:cubicBezTo>
                  <a:cubicBezTo>
                    <a:pt x="325" y="465"/>
                    <a:pt x="325" y="465"/>
                    <a:pt x="325" y="465"/>
                  </a:cubicBezTo>
                  <a:cubicBezTo>
                    <a:pt x="324" y="466"/>
                    <a:pt x="324" y="466"/>
                    <a:pt x="324" y="466"/>
                  </a:cubicBezTo>
                  <a:cubicBezTo>
                    <a:pt x="325" y="467"/>
                    <a:pt x="325" y="467"/>
                    <a:pt x="325" y="467"/>
                  </a:cubicBezTo>
                  <a:cubicBezTo>
                    <a:pt x="327" y="467"/>
                    <a:pt x="327" y="467"/>
                    <a:pt x="327" y="467"/>
                  </a:cubicBezTo>
                  <a:cubicBezTo>
                    <a:pt x="329" y="467"/>
                    <a:pt x="329" y="467"/>
                    <a:pt x="329" y="467"/>
                  </a:cubicBezTo>
                  <a:cubicBezTo>
                    <a:pt x="330" y="467"/>
                    <a:pt x="330" y="467"/>
                    <a:pt x="330" y="467"/>
                  </a:cubicBezTo>
                  <a:cubicBezTo>
                    <a:pt x="331" y="468"/>
                    <a:pt x="331" y="468"/>
                    <a:pt x="331" y="468"/>
                  </a:cubicBezTo>
                  <a:cubicBezTo>
                    <a:pt x="333" y="474"/>
                    <a:pt x="332" y="474"/>
                    <a:pt x="335" y="479"/>
                  </a:cubicBezTo>
                  <a:cubicBezTo>
                    <a:pt x="336" y="480"/>
                    <a:pt x="336" y="480"/>
                    <a:pt x="336" y="480"/>
                  </a:cubicBezTo>
                  <a:cubicBezTo>
                    <a:pt x="338" y="480"/>
                    <a:pt x="338" y="480"/>
                    <a:pt x="338" y="480"/>
                  </a:cubicBezTo>
                  <a:cubicBezTo>
                    <a:pt x="340" y="479"/>
                    <a:pt x="340" y="479"/>
                    <a:pt x="340" y="479"/>
                  </a:cubicBezTo>
                  <a:cubicBezTo>
                    <a:pt x="344" y="479"/>
                    <a:pt x="340" y="479"/>
                    <a:pt x="358" y="482"/>
                  </a:cubicBezTo>
                  <a:cubicBezTo>
                    <a:pt x="359" y="481"/>
                    <a:pt x="359" y="481"/>
                    <a:pt x="359" y="481"/>
                  </a:cubicBezTo>
                  <a:cubicBezTo>
                    <a:pt x="360" y="480"/>
                    <a:pt x="360" y="480"/>
                    <a:pt x="360" y="480"/>
                  </a:cubicBezTo>
                  <a:cubicBezTo>
                    <a:pt x="360" y="477"/>
                    <a:pt x="360" y="476"/>
                    <a:pt x="360" y="473"/>
                  </a:cubicBezTo>
                  <a:cubicBezTo>
                    <a:pt x="350" y="465"/>
                    <a:pt x="350" y="465"/>
                    <a:pt x="350" y="465"/>
                  </a:cubicBezTo>
                  <a:cubicBezTo>
                    <a:pt x="349" y="462"/>
                    <a:pt x="349" y="462"/>
                    <a:pt x="349" y="462"/>
                  </a:cubicBezTo>
                  <a:cubicBezTo>
                    <a:pt x="354" y="458"/>
                    <a:pt x="354" y="458"/>
                    <a:pt x="354" y="458"/>
                  </a:cubicBezTo>
                  <a:cubicBezTo>
                    <a:pt x="354" y="457"/>
                    <a:pt x="354" y="457"/>
                    <a:pt x="354" y="457"/>
                  </a:cubicBezTo>
                  <a:cubicBezTo>
                    <a:pt x="354" y="455"/>
                    <a:pt x="354" y="456"/>
                    <a:pt x="354" y="454"/>
                  </a:cubicBezTo>
                  <a:cubicBezTo>
                    <a:pt x="353" y="452"/>
                    <a:pt x="353" y="452"/>
                    <a:pt x="353" y="452"/>
                  </a:cubicBezTo>
                  <a:cubicBezTo>
                    <a:pt x="351" y="449"/>
                    <a:pt x="351" y="449"/>
                    <a:pt x="351" y="449"/>
                  </a:cubicBezTo>
                  <a:cubicBezTo>
                    <a:pt x="349" y="449"/>
                    <a:pt x="349" y="449"/>
                    <a:pt x="349" y="449"/>
                  </a:cubicBezTo>
                  <a:cubicBezTo>
                    <a:pt x="345" y="445"/>
                    <a:pt x="344" y="445"/>
                    <a:pt x="344" y="440"/>
                  </a:cubicBezTo>
                  <a:cubicBezTo>
                    <a:pt x="345" y="439"/>
                    <a:pt x="345" y="439"/>
                    <a:pt x="345" y="439"/>
                  </a:cubicBezTo>
                  <a:cubicBezTo>
                    <a:pt x="354" y="430"/>
                    <a:pt x="352" y="425"/>
                    <a:pt x="358" y="420"/>
                  </a:cubicBezTo>
                  <a:cubicBezTo>
                    <a:pt x="361" y="420"/>
                    <a:pt x="361" y="420"/>
                    <a:pt x="361" y="420"/>
                  </a:cubicBezTo>
                  <a:cubicBezTo>
                    <a:pt x="364" y="423"/>
                    <a:pt x="364" y="423"/>
                    <a:pt x="364" y="423"/>
                  </a:cubicBezTo>
                  <a:cubicBezTo>
                    <a:pt x="365" y="423"/>
                    <a:pt x="365" y="423"/>
                    <a:pt x="365" y="423"/>
                  </a:cubicBezTo>
                  <a:cubicBezTo>
                    <a:pt x="365" y="424"/>
                    <a:pt x="365" y="424"/>
                    <a:pt x="365" y="424"/>
                  </a:cubicBezTo>
                  <a:cubicBezTo>
                    <a:pt x="365" y="428"/>
                    <a:pt x="364" y="426"/>
                    <a:pt x="363" y="430"/>
                  </a:cubicBezTo>
                  <a:cubicBezTo>
                    <a:pt x="363" y="430"/>
                    <a:pt x="364" y="438"/>
                    <a:pt x="364" y="438"/>
                  </a:cubicBezTo>
                  <a:cubicBezTo>
                    <a:pt x="367" y="441"/>
                    <a:pt x="366" y="440"/>
                    <a:pt x="368" y="444"/>
                  </a:cubicBezTo>
                  <a:cubicBezTo>
                    <a:pt x="369" y="448"/>
                    <a:pt x="369" y="448"/>
                    <a:pt x="369" y="448"/>
                  </a:cubicBezTo>
                  <a:cubicBezTo>
                    <a:pt x="367" y="452"/>
                    <a:pt x="366" y="451"/>
                    <a:pt x="366" y="455"/>
                  </a:cubicBezTo>
                  <a:cubicBezTo>
                    <a:pt x="366" y="456"/>
                    <a:pt x="366" y="456"/>
                    <a:pt x="366" y="456"/>
                  </a:cubicBezTo>
                  <a:cubicBezTo>
                    <a:pt x="367" y="457"/>
                    <a:pt x="366" y="456"/>
                    <a:pt x="368" y="457"/>
                  </a:cubicBezTo>
                  <a:close/>
                  <a:moveTo>
                    <a:pt x="446" y="432"/>
                  </a:moveTo>
                  <a:cubicBezTo>
                    <a:pt x="443" y="432"/>
                    <a:pt x="443" y="432"/>
                    <a:pt x="443" y="432"/>
                  </a:cubicBezTo>
                  <a:cubicBezTo>
                    <a:pt x="442" y="431"/>
                    <a:pt x="442" y="431"/>
                    <a:pt x="442" y="431"/>
                  </a:cubicBezTo>
                  <a:cubicBezTo>
                    <a:pt x="442" y="430"/>
                    <a:pt x="442" y="430"/>
                    <a:pt x="442" y="430"/>
                  </a:cubicBezTo>
                  <a:cubicBezTo>
                    <a:pt x="443" y="429"/>
                    <a:pt x="443" y="429"/>
                    <a:pt x="443" y="429"/>
                  </a:cubicBezTo>
                  <a:cubicBezTo>
                    <a:pt x="447" y="427"/>
                    <a:pt x="447" y="427"/>
                    <a:pt x="447" y="427"/>
                  </a:cubicBezTo>
                  <a:cubicBezTo>
                    <a:pt x="449" y="424"/>
                    <a:pt x="449" y="424"/>
                    <a:pt x="449" y="424"/>
                  </a:cubicBezTo>
                  <a:cubicBezTo>
                    <a:pt x="450" y="424"/>
                    <a:pt x="450" y="424"/>
                    <a:pt x="450" y="424"/>
                  </a:cubicBezTo>
                  <a:cubicBezTo>
                    <a:pt x="453" y="423"/>
                    <a:pt x="453" y="423"/>
                    <a:pt x="455" y="423"/>
                  </a:cubicBezTo>
                  <a:cubicBezTo>
                    <a:pt x="457" y="424"/>
                    <a:pt x="457" y="424"/>
                    <a:pt x="457" y="424"/>
                  </a:cubicBezTo>
                  <a:cubicBezTo>
                    <a:pt x="450" y="429"/>
                    <a:pt x="453" y="427"/>
                    <a:pt x="446" y="432"/>
                  </a:cubicBezTo>
                  <a:close/>
                  <a:moveTo>
                    <a:pt x="486" y="437"/>
                  </a:moveTo>
                  <a:cubicBezTo>
                    <a:pt x="486" y="439"/>
                    <a:pt x="486" y="440"/>
                    <a:pt x="485" y="442"/>
                  </a:cubicBezTo>
                  <a:cubicBezTo>
                    <a:pt x="485" y="447"/>
                    <a:pt x="488" y="447"/>
                    <a:pt x="488" y="454"/>
                  </a:cubicBezTo>
                  <a:cubicBezTo>
                    <a:pt x="485" y="461"/>
                    <a:pt x="487" y="462"/>
                    <a:pt x="487" y="466"/>
                  </a:cubicBezTo>
                  <a:cubicBezTo>
                    <a:pt x="486" y="468"/>
                    <a:pt x="486" y="468"/>
                    <a:pt x="486" y="468"/>
                  </a:cubicBezTo>
                  <a:cubicBezTo>
                    <a:pt x="484" y="470"/>
                    <a:pt x="484" y="470"/>
                    <a:pt x="484" y="470"/>
                  </a:cubicBezTo>
                  <a:cubicBezTo>
                    <a:pt x="484" y="471"/>
                    <a:pt x="484" y="471"/>
                    <a:pt x="484" y="471"/>
                  </a:cubicBezTo>
                  <a:cubicBezTo>
                    <a:pt x="489" y="473"/>
                    <a:pt x="489" y="473"/>
                    <a:pt x="489" y="473"/>
                  </a:cubicBezTo>
                  <a:cubicBezTo>
                    <a:pt x="489" y="474"/>
                    <a:pt x="489" y="474"/>
                    <a:pt x="489" y="474"/>
                  </a:cubicBezTo>
                  <a:cubicBezTo>
                    <a:pt x="489" y="481"/>
                    <a:pt x="489" y="478"/>
                    <a:pt x="490" y="485"/>
                  </a:cubicBezTo>
                  <a:cubicBezTo>
                    <a:pt x="490" y="486"/>
                    <a:pt x="490" y="486"/>
                    <a:pt x="490" y="486"/>
                  </a:cubicBezTo>
                  <a:cubicBezTo>
                    <a:pt x="488" y="483"/>
                    <a:pt x="489" y="484"/>
                    <a:pt x="486" y="481"/>
                  </a:cubicBezTo>
                  <a:cubicBezTo>
                    <a:pt x="484" y="486"/>
                    <a:pt x="484" y="486"/>
                    <a:pt x="484" y="486"/>
                  </a:cubicBezTo>
                  <a:cubicBezTo>
                    <a:pt x="484" y="492"/>
                    <a:pt x="484" y="492"/>
                    <a:pt x="484" y="492"/>
                  </a:cubicBezTo>
                  <a:cubicBezTo>
                    <a:pt x="486" y="496"/>
                    <a:pt x="486" y="496"/>
                    <a:pt x="486" y="497"/>
                  </a:cubicBezTo>
                  <a:cubicBezTo>
                    <a:pt x="486" y="498"/>
                    <a:pt x="486" y="498"/>
                    <a:pt x="486" y="498"/>
                  </a:cubicBezTo>
                  <a:cubicBezTo>
                    <a:pt x="485" y="499"/>
                    <a:pt x="485" y="499"/>
                    <a:pt x="485" y="499"/>
                  </a:cubicBezTo>
                  <a:cubicBezTo>
                    <a:pt x="484" y="499"/>
                    <a:pt x="484" y="499"/>
                    <a:pt x="484" y="499"/>
                  </a:cubicBezTo>
                  <a:cubicBezTo>
                    <a:pt x="483" y="497"/>
                    <a:pt x="483" y="497"/>
                    <a:pt x="483" y="497"/>
                  </a:cubicBezTo>
                  <a:cubicBezTo>
                    <a:pt x="482" y="495"/>
                    <a:pt x="482" y="495"/>
                    <a:pt x="482" y="495"/>
                  </a:cubicBezTo>
                  <a:cubicBezTo>
                    <a:pt x="482" y="495"/>
                    <a:pt x="482" y="495"/>
                    <a:pt x="482" y="495"/>
                  </a:cubicBezTo>
                  <a:cubicBezTo>
                    <a:pt x="481" y="496"/>
                    <a:pt x="481" y="496"/>
                    <a:pt x="481" y="496"/>
                  </a:cubicBezTo>
                  <a:cubicBezTo>
                    <a:pt x="482" y="497"/>
                    <a:pt x="482" y="497"/>
                    <a:pt x="482" y="497"/>
                  </a:cubicBezTo>
                  <a:cubicBezTo>
                    <a:pt x="483" y="499"/>
                    <a:pt x="483" y="499"/>
                    <a:pt x="483" y="499"/>
                  </a:cubicBezTo>
                  <a:cubicBezTo>
                    <a:pt x="483" y="501"/>
                    <a:pt x="483" y="501"/>
                    <a:pt x="483" y="501"/>
                  </a:cubicBezTo>
                  <a:cubicBezTo>
                    <a:pt x="483" y="502"/>
                    <a:pt x="483" y="502"/>
                    <a:pt x="483" y="502"/>
                  </a:cubicBezTo>
                  <a:cubicBezTo>
                    <a:pt x="481" y="502"/>
                    <a:pt x="481" y="502"/>
                    <a:pt x="481" y="502"/>
                  </a:cubicBezTo>
                  <a:cubicBezTo>
                    <a:pt x="479" y="502"/>
                    <a:pt x="479" y="502"/>
                    <a:pt x="479" y="502"/>
                  </a:cubicBezTo>
                  <a:cubicBezTo>
                    <a:pt x="476" y="504"/>
                    <a:pt x="476" y="503"/>
                    <a:pt x="475" y="504"/>
                  </a:cubicBezTo>
                  <a:cubicBezTo>
                    <a:pt x="473" y="503"/>
                    <a:pt x="473" y="503"/>
                    <a:pt x="473" y="503"/>
                  </a:cubicBezTo>
                  <a:cubicBezTo>
                    <a:pt x="471" y="503"/>
                    <a:pt x="471" y="503"/>
                    <a:pt x="469" y="503"/>
                  </a:cubicBezTo>
                  <a:cubicBezTo>
                    <a:pt x="468" y="503"/>
                    <a:pt x="468" y="503"/>
                    <a:pt x="468" y="503"/>
                  </a:cubicBezTo>
                  <a:cubicBezTo>
                    <a:pt x="468" y="502"/>
                    <a:pt x="468" y="502"/>
                    <a:pt x="468" y="502"/>
                  </a:cubicBezTo>
                  <a:cubicBezTo>
                    <a:pt x="466" y="502"/>
                    <a:pt x="466" y="502"/>
                    <a:pt x="466" y="502"/>
                  </a:cubicBezTo>
                  <a:cubicBezTo>
                    <a:pt x="464" y="505"/>
                    <a:pt x="464" y="505"/>
                    <a:pt x="464" y="505"/>
                  </a:cubicBezTo>
                  <a:cubicBezTo>
                    <a:pt x="460" y="504"/>
                    <a:pt x="461" y="504"/>
                    <a:pt x="457" y="504"/>
                  </a:cubicBezTo>
                  <a:cubicBezTo>
                    <a:pt x="456" y="501"/>
                    <a:pt x="456" y="500"/>
                    <a:pt x="455" y="496"/>
                  </a:cubicBezTo>
                  <a:cubicBezTo>
                    <a:pt x="455" y="494"/>
                    <a:pt x="455" y="494"/>
                    <a:pt x="455" y="494"/>
                  </a:cubicBezTo>
                  <a:cubicBezTo>
                    <a:pt x="458" y="494"/>
                    <a:pt x="458" y="494"/>
                    <a:pt x="458" y="494"/>
                  </a:cubicBezTo>
                  <a:cubicBezTo>
                    <a:pt x="458" y="493"/>
                    <a:pt x="458" y="493"/>
                    <a:pt x="458" y="493"/>
                  </a:cubicBezTo>
                  <a:cubicBezTo>
                    <a:pt x="455" y="491"/>
                    <a:pt x="453" y="490"/>
                    <a:pt x="452" y="489"/>
                  </a:cubicBezTo>
                  <a:cubicBezTo>
                    <a:pt x="452" y="487"/>
                    <a:pt x="452" y="487"/>
                    <a:pt x="452" y="487"/>
                  </a:cubicBezTo>
                  <a:cubicBezTo>
                    <a:pt x="452" y="486"/>
                    <a:pt x="452" y="486"/>
                    <a:pt x="452" y="486"/>
                  </a:cubicBezTo>
                  <a:cubicBezTo>
                    <a:pt x="457" y="484"/>
                    <a:pt x="457" y="484"/>
                    <a:pt x="457" y="484"/>
                  </a:cubicBezTo>
                  <a:cubicBezTo>
                    <a:pt x="461" y="477"/>
                    <a:pt x="461" y="479"/>
                    <a:pt x="463" y="477"/>
                  </a:cubicBezTo>
                  <a:cubicBezTo>
                    <a:pt x="463" y="476"/>
                    <a:pt x="463" y="476"/>
                    <a:pt x="463" y="476"/>
                  </a:cubicBezTo>
                  <a:cubicBezTo>
                    <a:pt x="465" y="475"/>
                    <a:pt x="465" y="475"/>
                    <a:pt x="465" y="475"/>
                  </a:cubicBezTo>
                  <a:cubicBezTo>
                    <a:pt x="469" y="474"/>
                    <a:pt x="469" y="474"/>
                    <a:pt x="469" y="474"/>
                  </a:cubicBezTo>
                  <a:cubicBezTo>
                    <a:pt x="469" y="473"/>
                    <a:pt x="469" y="473"/>
                    <a:pt x="469" y="473"/>
                  </a:cubicBezTo>
                  <a:cubicBezTo>
                    <a:pt x="465" y="473"/>
                    <a:pt x="457" y="474"/>
                    <a:pt x="446" y="478"/>
                  </a:cubicBezTo>
                  <a:cubicBezTo>
                    <a:pt x="444" y="477"/>
                    <a:pt x="444" y="477"/>
                    <a:pt x="444" y="477"/>
                  </a:cubicBezTo>
                  <a:cubicBezTo>
                    <a:pt x="431" y="481"/>
                    <a:pt x="431" y="481"/>
                    <a:pt x="431" y="481"/>
                  </a:cubicBezTo>
                  <a:cubicBezTo>
                    <a:pt x="431" y="481"/>
                    <a:pt x="431" y="481"/>
                    <a:pt x="431" y="481"/>
                  </a:cubicBezTo>
                  <a:cubicBezTo>
                    <a:pt x="430" y="480"/>
                    <a:pt x="430" y="480"/>
                    <a:pt x="430" y="480"/>
                  </a:cubicBezTo>
                  <a:cubicBezTo>
                    <a:pt x="429" y="477"/>
                    <a:pt x="429" y="477"/>
                    <a:pt x="429" y="477"/>
                  </a:cubicBezTo>
                  <a:cubicBezTo>
                    <a:pt x="429" y="476"/>
                    <a:pt x="429" y="476"/>
                    <a:pt x="429" y="476"/>
                  </a:cubicBezTo>
                  <a:cubicBezTo>
                    <a:pt x="433" y="472"/>
                    <a:pt x="433" y="472"/>
                    <a:pt x="433" y="472"/>
                  </a:cubicBezTo>
                  <a:cubicBezTo>
                    <a:pt x="435" y="469"/>
                    <a:pt x="435" y="469"/>
                    <a:pt x="435" y="469"/>
                  </a:cubicBezTo>
                  <a:cubicBezTo>
                    <a:pt x="434" y="468"/>
                    <a:pt x="434" y="468"/>
                    <a:pt x="434" y="468"/>
                  </a:cubicBezTo>
                  <a:cubicBezTo>
                    <a:pt x="436" y="465"/>
                    <a:pt x="436" y="465"/>
                    <a:pt x="436" y="465"/>
                  </a:cubicBezTo>
                  <a:cubicBezTo>
                    <a:pt x="438" y="464"/>
                    <a:pt x="438" y="464"/>
                    <a:pt x="438" y="464"/>
                  </a:cubicBezTo>
                  <a:cubicBezTo>
                    <a:pt x="442" y="467"/>
                    <a:pt x="442" y="467"/>
                    <a:pt x="442" y="467"/>
                  </a:cubicBezTo>
                  <a:cubicBezTo>
                    <a:pt x="444" y="469"/>
                    <a:pt x="444" y="469"/>
                    <a:pt x="444" y="469"/>
                  </a:cubicBezTo>
                  <a:cubicBezTo>
                    <a:pt x="446" y="470"/>
                    <a:pt x="446" y="470"/>
                    <a:pt x="446" y="470"/>
                  </a:cubicBezTo>
                  <a:cubicBezTo>
                    <a:pt x="447" y="470"/>
                    <a:pt x="447" y="470"/>
                    <a:pt x="447" y="470"/>
                  </a:cubicBezTo>
                  <a:cubicBezTo>
                    <a:pt x="449" y="468"/>
                    <a:pt x="449" y="468"/>
                    <a:pt x="449" y="468"/>
                  </a:cubicBezTo>
                  <a:cubicBezTo>
                    <a:pt x="449" y="468"/>
                    <a:pt x="449" y="468"/>
                    <a:pt x="449" y="468"/>
                  </a:cubicBezTo>
                  <a:cubicBezTo>
                    <a:pt x="446" y="469"/>
                    <a:pt x="446" y="469"/>
                    <a:pt x="446" y="469"/>
                  </a:cubicBezTo>
                  <a:cubicBezTo>
                    <a:pt x="446" y="469"/>
                    <a:pt x="446" y="469"/>
                    <a:pt x="446" y="469"/>
                  </a:cubicBezTo>
                  <a:cubicBezTo>
                    <a:pt x="444" y="466"/>
                    <a:pt x="443" y="465"/>
                    <a:pt x="443" y="462"/>
                  </a:cubicBezTo>
                  <a:cubicBezTo>
                    <a:pt x="444" y="459"/>
                    <a:pt x="444" y="459"/>
                    <a:pt x="444" y="459"/>
                  </a:cubicBezTo>
                  <a:cubicBezTo>
                    <a:pt x="441" y="459"/>
                    <a:pt x="441" y="459"/>
                    <a:pt x="441" y="459"/>
                  </a:cubicBezTo>
                  <a:cubicBezTo>
                    <a:pt x="440" y="457"/>
                    <a:pt x="440" y="457"/>
                    <a:pt x="440" y="457"/>
                  </a:cubicBezTo>
                  <a:cubicBezTo>
                    <a:pt x="439" y="455"/>
                    <a:pt x="439" y="455"/>
                    <a:pt x="439" y="455"/>
                  </a:cubicBezTo>
                  <a:cubicBezTo>
                    <a:pt x="439" y="454"/>
                    <a:pt x="439" y="454"/>
                    <a:pt x="439" y="454"/>
                  </a:cubicBezTo>
                  <a:cubicBezTo>
                    <a:pt x="440" y="452"/>
                    <a:pt x="440" y="452"/>
                    <a:pt x="440" y="452"/>
                  </a:cubicBezTo>
                  <a:cubicBezTo>
                    <a:pt x="443" y="449"/>
                    <a:pt x="443" y="449"/>
                    <a:pt x="443" y="449"/>
                  </a:cubicBezTo>
                  <a:cubicBezTo>
                    <a:pt x="443" y="448"/>
                    <a:pt x="443" y="448"/>
                    <a:pt x="443" y="448"/>
                  </a:cubicBezTo>
                  <a:cubicBezTo>
                    <a:pt x="439" y="448"/>
                    <a:pt x="439" y="448"/>
                    <a:pt x="439" y="448"/>
                  </a:cubicBezTo>
                  <a:cubicBezTo>
                    <a:pt x="438" y="448"/>
                    <a:pt x="438" y="448"/>
                    <a:pt x="438" y="448"/>
                  </a:cubicBezTo>
                  <a:cubicBezTo>
                    <a:pt x="436" y="446"/>
                    <a:pt x="436" y="446"/>
                    <a:pt x="436" y="446"/>
                  </a:cubicBezTo>
                  <a:cubicBezTo>
                    <a:pt x="436" y="443"/>
                    <a:pt x="436" y="443"/>
                    <a:pt x="436" y="443"/>
                  </a:cubicBezTo>
                  <a:cubicBezTo>
                    <a:pt x="438" y="440"/>
                    <a:pt x="438" y="441"/>
                    <a:pt x="439" y="438"/>
                  </a:cubicBezTo>
                  <a:cubicBezTo>
                    <a:pt x="440" y="438"/>
                    <a:pt x="440" y="438"/>
                    <a:pt x="440" y="438"/>
                  </a:cubicBezTo>
                  <a:cubicBezTo>
                    <a:pt x="441" y="438"/>
                    <a:pt x="441" y="438"/>
                    <a:pt x="441" y="438"/>
                  </a:cubicBezTo>
                  <a:cubicBezTo>
                    <a:pt x="444" y="439"/>
                    <a:pt x="444" y="439"/>
                    <a:pt x="444" y="439"/>
                  </a:cubicBezTo>
                  <a:cubicBezTo>
                    <a:pt x="445" y="440"/>
                    <a:pt x="445" y="440"/>
                    <a:pt x="445" y="440"/>
                  </a:cubicBezTo>
                  <a:cubicBezTo>
                    <a:pt x="447" y="443"/>
                    <a:pt x="447" y="443"/>
                    <a:pt x="447" y="443"/>
                  </a:cubicBezTo>
                  <a:cubicBezTo>
                    <a:pt x="448" y="445"/>
                    <a:pt x="448" y="445"/>
                    <a:pt x="448" y="445"/>
                  </a:cubicBezTo>
                  <a:cubicBezTo>
                    <a:pt x="448" y="446"/>
                    <a:pt x="448" y="446"/>
                    <a:pt x="448" y="446"/>
                  </a:cubicBezTo>
                  <a:cubicBezTo>
                    <a:pt x="448" y="448"/>
                    <a:pt x="448" y="448"/>
                    <a:pt x="448" y="448"/>
                  </a:cubicBezTo>
                  <a:cubicBezTo>
                    <a:pt x="452" y="452"/>
                    <a:pt x="459" y="462"/>
                    <a:pt x="460" y="462"/>
                  </a:cubicBezTo>
                  <a:cubicBezTo>
                    <a:pt x="461" y="463"/>
                    <a:pt x="461" y="463"/>
                    <a:pt x="461" y="463"/>
                  </a:cubicBezTo>
                  <a:cubicBezTo>
                    <a:pt x="463" y="462"/>
                    <a:pt x="463" y="462"/>
                    <a:pt x="463" y="462"/>
                  </a:cubicBezTo>
                  <a:cubicBezTo>
                    <a:pt x="463" y="462"/>
                    <a:pt x="463" y="462"/>
                    <a:pt x="463" y="462"/>
                  </a:cubicBezTo>
                  <a:cubicBezTo>
                    <a:pt x="463" y="461"/>
                    <a:pt x="463" y="461"/>
                    <a:pt x="463" y="461"/>
                  </a:cubicBezTo>
                  <a:cubicBezTo>
                    <a:pt x="460" y="458"/>
                    <a:pt x="460" y="458"/>
                    <a:pt x="460" y="458"/>
                  </a:cubicBezTo>
                  <a:cubicBezTo>
                    <a:pt x="459" y="456"/>
                    <a:pt x="460" y="456"/>
                    <a:pt x="459" y="454"/>
                  </a:cubicBezTo>
                  <a:cubicBezTo>
                    <a:pt x="459" y="453"/>
                    <a:pt x="459" y="453"/>
                    <a:pt x="459" y="453"/>
                  </a:cubicBezTo>
                  <a:cubicBezTo>
                    <a:pt x="460" y="453"/>
                    <a:pt x="460" y="453"/>
                    <a:pt x="460" y="453"/>
                  </a:cubicBezTo>
                  <a:cubicBezTo>
                    <a:pt x="462" y="453"/>
                    <a:pt x="462" y="453"/>
                    <a:pt x="462" y="453"/>
                  </a:cubicBezTo>
                  <a:cubicBezTo>
                    <a:pt x="465" y="452"/>
                    <a:pt x="465" y="452"/>
                    <a:pt x="465" y="452"/>
                  </a:cubicBezTo>
                  <a:cubicBezTo>
                    <a:pt x="462" y="451"/>
                    <a:pt x="462" y="451"/>
                    <a:pt x="462" y="451"/>
                  </a:cubicBezTo>
                  <a:cubicBezTo>
                    <a:pt x="460" y="450"/>
                    <a:pt x="460" y="450"/>
                    <a:pt x="460" y="450"/>
                  </a:cubicBezTo>
                  <a:cubicBezTo>
                    <a:pt x="458" y="450"/>
                    <a:pt x="458" y="450"/>
                    <a:pt x="458" y="450"/>
                  </a:cubicBezTo>
                  <a:cubicBezTo>
                    <a:pt x="455" y="448"/>
                    <a:pt x="455" y="448"/>
                    <a:pt x="455" y="448"/>
                  </a:cubicBezTo>
                  <a:cubicBezTo>
                    <a:pt x="455" y="447"/>
                    <a:pt x="455" y="447"/>
                    <a:pt x="455" y="447"/>
                  </a:cubicBezTo>
                  <a:cubicBezTo>
                    <a:pt x="456" y="446"/>
                    <a:pt x="456" y="446"/>
                    <a:pt x="456" y="446"/>
                  </a:cubicBezTo>
                  <a:cubicBezTo>
                    <a:pt x="460" y="445"/>
                    <a:pt x="460" y="445"/>
                    <a:pt x="460" y="445"/>
                  </a:cubicBezTo>
                  <a:cubicBezTo>
                    <a:pt x="460" y="445"/>
                    <a:pt x="460" y="445"/>
                    <a:pt x="460" y="445"/>
                  </a:cubicBezTo>
                  <a:cubicBezTo>
                    <a:pt x="460" y="444"/>
                    <a:pt x="460" y="444"/>
                    <a:pt x="460" y="444"/>
                  </a:cubicBezTo>
                  <a:cubicBezTo>
                    <a:pt x="459" y="443"/>
                    <a:pt x="459" y="443"/>
                    <a:pt x="458" y="442"/>
                  </a:cubicBezTo>
                  <a:cubicBezTo>
                    <a:pt x="453" y="440"/>
                    <a:pt x="453" y="440"/>
                    <a:pt x="453" y="440"/>
                  </a:cubicBezTo>
                  <a:cubicBezTo>
                    <a:pt x="451" y="439"/>
                    <a:pt x="451" y="439"/>
                    <a:pt x="450" y="438"/>
                  </a:cubicBezTo>
                  <a:cubicBezTo>
                    <a:pt x="450" y="437"/>
                    <a:pt x="450" y="437"/>
                    <a:pt x="450" y="437"/>
                  </a:cubicBezTo>
                  <a:cubicBezTo>
                    <a:pt x="451" y="434"/>
                    <a:pt x="451" y="434"/>
                    <a:pt x="451" y="434"/>
                  </a:cubicBezTo>
                  <a:cubicBezTo>
                    <a:pt x="454" y="431"/>
                    <a:pt x="453" y="431"/>
                    <a:pt x="456" y="430"/>
                  </a:cubicBezTo>
                  <a:cubicBezTo>
                    <a:pt x="459" y="429"/>
                    <a:pt x="459" y="429"/>
                    <a:pt x="459" y="429"/>
                  </a:cubicBezTo>
                  <a:cubicBezTo>
                    <a:pt x="462" y="429"/>
                    <a:pt x="462" y="429"/>
                    <a:pt x="464" y="429"/>
                  </a:cubicBezTo>
                  <a:cubicBezTo>
                    <a:pt x="468" y="436"/>
                    <a:pt x="467" y="434"/>
                    <a:pt x="469" y="438"/>
                  </a:cubicBezTo>
                  <a:cubicBezTo>
                    <a:pt x="472" y="437"/>
                    <a:pt x="472" y="437"/>
                    <a:pt x="472" y="437"/>
                  </a:cubicBezTo>
                  <a:cubicBezTo>
                    <a:pt x="471" y="433"/>
                    <a:pt x="472" y="435"/>
                    <a:pt x="471" y="430"/>
                  </a:cubicBezTo>
                  <a:cubicBezTo>
                    <a:pt x="472" y="429"/>
                    <a:pt x="471" y="429"/>
                    <a:pt x="474" y="426"/>
                  </a:cubicBezTo>
                  <a:cubicBezTo>
                    <a:pt x="477" y="427"/>
                    <a:pt x="477" y="427"/>
                    <a:pt x="477" y="427"/>
                  </a:cubicBezTo>
                  <a:cubicBezTo>
                    <a:pt x="478" y="429"/>
                    <a:pt x="479" y="430"/>
                    <a:pt x="480" y="432"/>
                  </a:cubicBezTo>
                  <a:cubicBezTo>
                    <a:pt x="483" y="434"/>
                    <a:pt x="483" y="434"/>
                    <a:pt x="485" y="435"/>
                  </a:cubicBezTo>
                  <a:cubicBezTo>
                    <a:pt x="486" y="436"/>
                    <a:pt x="486" y="436"/>
                    <a:pt x="486" y="436"/>
                  </a:cubicBezTo>
                  <a:cubicBezTo>
                    <a:pt x="486" y="437"/>
                    <a:pt x="486" y="437"/>
                    <a:pt x="486" y="437"/>
                  </a:cubicBezTo>
                  <a:close/>
                  <a:moveTo>
                    <a:pt x="415" y="431"/>
                  </a:moveTo>
                  <a:cubicBezTo>
                    <a:pt x="415" y="432"/>
                    <a:pt x="415" y="432"/>
                    <a:pt x="415" y="432"/>
                  </a:cubicBezTo>
                  <a:cubicBezTo>
                    <a:pt x="417" y="431"/>
                    <a:pt x="417" y="431"/>
                    <a:pt x="417" y="431"/>
                  </a:cubicBezTo>
                  <a:cubicBezTo>
                    <a:pt x="418" y="431"/>
                    <a:pt x="418" y="431"/>
                    <a:pt x="418" y="431"/>
                  </a:cubicBezTo>
                  <a:cubicBezTo>
                    <a:pt x="419" y="432"/>
                    <a:pt x="419" y="432"/>
                    <a:pt x="419" y="432"/>
                  </a:cubicBezTo>
                  <a:cubicBezTo>
                    <a:pt x="420" y="434"/>
                    <a:pt x="420" y="434"/>
                    <a:pt x="420" y="434"/>
                  </a:cubicBezTo>
                  <a:cubicBezTo>
                    <a:pt x="425" y="437"/>
                    <a:pt x="424" y="436"/>
                    <a:pt x="426" y="438"/>
                  </a:cubicBezTo>
                  <a:cubicBezTo>
                    <a:pt x="426" y="439"/>
                    <a:pt x="426" y="439"/>
                    <a:pt x="426" y="439"/>
                  </a:cubicBezTo>
                  <a:cubicBezTo>
                    <a:pt x="425" y="440"/>
                    <a:pt x="425" y="441"/>
                    <a:pt x="423" y="443"/>
                  </a:cubicBezTo>
                  <a:cubicBezTo>
                    <a:pt x="421" y="444"/>
                    <a:pt x="421" y="444"/>
                    <a:pt x="421" y="444"/>
                  </a:cubicBezTo>
                  <a:cubicBezTo>
                    <a:pt x="412" y="444"/>
                    <a:pt x="412" y="444"/>
                    <a:pt x="412" y="444"/>
                  </a:cubicBezTo>
                  <a:cubicBezTo>
                    <a:pt x="411" y="443"/>
                    <a:pt x="411" y="443"/>
                    <a:pt x="411" y="443"/>
                  </a:cubicBezTo>
                  <a:cubicBezTo>
                    <a:pt x="410" y="441"/>
                    <a:pt x="409" y="433"/>
                    <a:pt x="408" y="431"/>
                  </a:cubicBezTo>
                  <a:cubicBezTo>
                    <a:pt x="409" y="430"/>
                    <a:pt x="409" y="430"/>
                    <a:pt x="409" y="430"/>
                  </a:cubicBezTo>
                  <a:cubicBezTo>
                    <a:pt x="409" y="429"/>
                    <a:pt x="409" y="429"/>
                    <a:pt x="409" y="429"/>
                  </a:cubicBezTo>
                  <a:cubicBezTo>
                    <a:pt x="413" y="427"/>
                    <a:pt x="413" y="427"/>
                    <a:pt x="413" y="427"/>
                  </a:cubicBezTo>
                  <a:cubicBezTo>
                    <a:pt x="414" y="427"/>
                    <a:pt x="414" y="427"/>
                    <a:pt x="414" y="427"/>
                  </a:cubicBezTo>
                  <a:cubicBezTo>
                    <a:pt x="415" y="428"/>
                    <a:pt x="415" y="428"/>
                    <a:pt x="415" y="428"/>
                  </a:cubicBezTo>
                  <a:cubicBezTo>
                    <a:pt x="416" y="429"/>
                    <a:pt x="416" y="429"/>
                    <a:pt x="416" y="429"/>
                  </a:cubicBezTo>
                  <a:cubicBezTo>
                    <a:pt x="415" y="430"/>
                    <a:pt x="415" y="430"/>
                    <a:pt x="415" y="430"/>
                  </a:cubicBezTo>
                  <a:cubicBezTo>
                    <a:pt x="415" y="431"/>
                    <a:pt x="415" y="431"/>
                    <a:pt x="415" y="431"/>
                  </a:cubicBezTo>
                  <a:close/>
                  <a:moveTo>
                    <a:pt x="435" y="458"/>
                  </a:moveTo>
                  <a:cubicBezTo>
                    <a:pt x="437" y="461"/>
                    <a:pt x="437" y="461"/>
                    <a:pt x="437" y="461"/>
                  </a:cubicBezTo>
                  <a:cubicBezTo>
                    <a:pt x="437" y="462"/>
                    <a:pt x="437" y="462"/>
                    <a:pt x="437" y="462"/>
                  </a:cubicBezTo>
                  <a:cubicBezTo>
                    <a:pt x="437" y="462"/>
                    <a:pt x="437" y="462"/>
                    <a:pt x="437" y="462"/>
                  </a:cubicBezTo>
                  <a:cubicBezTo>
                    <a:pt x="434" y="464"/>
                    <a:pt x="434" y="464"/>
                    <a:pt x="434" y="464"/>
                  </a:cubicBezTo>
                  <a:cubicBezTo>
                    <a:pt x="433" y="465"/>
                    <a:pt x="433" y="465"/>
                    <a:pt x="433" y="465"/>
                  </a:cubicBezTo>
                  <a:cubicBezTo>
                    <a:pt x="432" y="468"/>
                    <a:pt x="432" y="468"/>
                    <a:pt x="431" y="469"/>
                  </a:cubicBezTo>
                  <a:cubicBezTo>
                    <a:pt x="426" y="470"/>
                    <a:pt x="428" y="470"/>
                    <a:pt x="423" y="470"/>
                  </a:cubicBezTo>
                  <a:cubicBezTo>
                    <a:pt x="424" y="467"/>
                    <a:pt x="423" y="468"/>
                    <a:pt x="426" y="463"/>
                  </a:cubicBezTo>
                  <a:cubicBezTo>
                    <a:pt x="424" y="461"/>
                    <a:pt x="424" y="461"/>
                    <a:pt x="424" y="461"/>
                  </a:cubicBezTo>
                  <a:cubicBezTo>
                    <a:pt x="418" y="464"/>
                    <a:pt x="418" y="464"/>
                    <a:pt x="418" y="464"/>
                  </a:cubicBezTo>
                  <a:cubicBezTo>
                    <a:pt x="415" y="462"/>
                    <a:pt x="415" y="462"/>
                    <a:pt x="415" y="462"/>
                  </a:cubicBezTo>
                  <a:cubicBezTo>
                    <a:pt x="417" y="457"/>
                    <a:pt x="417" y="457"/>
                    <a:pt x="417" y="457"/>
                  </a:cubicBezTo>
                  <a:cubicBezTo>
                    <a:pt x="415" y="457"/>
                    <a:pt x="416" y="457"/>
                    <a:pt x="412" y="457"/>
                  </a:cubicBezTo>
                  <a:cubicBezTo>
                    <a:pt x="411" y="454"/>
                    <a:pt x="411" y="454"/>
                    <a:pt x="411" y="454"/>
                  </a:cubicBezTo>
                  <a:cubicBezTo>
                    <a:pt x="411" y="451"/>
                    <a:pt x="411" y="451"/>
                    <a:pt x="411" y="451"/>
                  </a:cubicBezTo>
                  <a:cubicBezTo>
                    <a:pt x="420" y="446"/>
                    <a:pt x="414" y="450"/>
                    <a:pt x="425" y="444"/>
                  </a:cubicBezTo>
                  <a:cubicBezTo>
                    <a:pt x="429" y="445"/>
                    <a:pt x="429" y="445"/>
                    <a:pt x="429" y="445"/>
                  </a:cubicBezTo>
                  <a:cubicBezTo>
                    <a:pt x="431" y="446"/>
                    <a:pt x="431" y="446"/>
                    <a:pt x="431" y="446"/>
                  </a:cubicBezTo>
                  <a:cubicBezTo>
                    <a:pt x="432" y="451"/>
                    <a:pt x="431" y="449"/>
                    <a:pt x="432" y="455"/>
                  </a:cubicBezTo>
                  <a:cubicBezTo>
                    <a:pt x="433" y="455"/>
                    <a:pt x="433" y="455"/>
                    <a:pt x="433" y="455"/>
                  </a:cubicBezTo>
                  <a:cubicBezTo>
                    <a:pt x="435" y="458"/>
                    <a:pt x="435" y="458"/>
                    <a:pt x="435" y="458"/>
                  </a:cubicBezTo>
                  <a:close/>
                  <a:moveTo>
                    <a:pt x="695" y="462"/>
                  </a:moveTo>
                  <a:cubicBezTo>
                    <a:pt x="695" y="465"/>
                    <a:pt x="695" y="465"/>
                    <a:pt x="695" y="465"/>
                  </a:cubicBezTo>
                  <a:cubicBezTo>
                    <a:pt x="694" y="465"/>
                    <a:pt x="694" y="465"/>
                    <a:pt x="694" y="465"/>
                  </a:cubicBezTo>
                  <a:cubicBezTo>
                    <a:pt x="692" y="467"/>
                    <a:pt x="692" y="467"/>
                    <a:pt x="692" y="467"/>
                  </a:cubicBezTo>
                  <a:cubicBezTo>
                    <a:pt x="690" y="467"/>
                    <a:pt x="690" y="467"/>
                    <a:pt x="690" y="467"/>
                  </a:cubicBezTo>
                  <a:cubicBezTo>
                    <a:pt x="689" y="466"/>
                    <a:pt x="689" y="466"/>
                    <a:pt x="689" y="466"/>
                  </a:cubicBezTo>
                  <a:cubicBezTo>
                    <a:pt x="688" y="464"/>
                    <a:pt x="688" y="464"/>
                    <a:pt x="688" y="464"/>
                  </a:cubicBezTo>
                  <a:cubicBezTo>
                    <a:pt x="690" y="460"/>
                    <a:pt x="694" y="455"/>
                    <a:pt x="696" y="452"/>
                  </a:cubicBezTo>
                  <a:cubicBezTo>
                    <a:pt x="697" y="453"/>
                    <a:pt x="697" y="453"/>
                    <a:pt x="697" y="453"/>
                  </a:cubicBezTo>
                  <a:cubicBezTo>
                    <a:pt x="697" y="454"/>
                    <a:pt x="697" y="454"/>
                    <a:pt x="697" y="454"/>
                  </a:cubicBezTo>
                  <a:cubicBezTo>
                    <a:pt x="696" y="458"/>
                    <a:pt x="696" y="458"/>
                    <a:pt x="696" y="458"/>
                  </a:cubicBezTo>
                  <a:cubicBezTo>
                    <a:pt x="695" y="460"/>
                    <a:pt x="695" y="460"/>
                    <a:pt x="695" y="460"/>
                  </a:cubicBezTo>
                  <a:cubicBezTo>
                    <a:pt x="695" y="462"/>
                    <a:pt x="695" y="462"/>
                    <a:pt x="695" y="462"/>
                  </a:cubicBezTo>
                  <a:close/>
                  <a:moveTo>
                    <a:pt x="254" y="478"/>
                  </a:moveTo>
                  <a:cubicBezTo>
                    <a:pt x="251" y="481"/>
                    <a:pt x="251" y="481"/>
                    <a:pt x="251" y="481"/>
                  </a:cubicBezTo>
                  <a:cubicBezTo>
                    <a:pt x="249" y="481"/>
                    <a:pt x="249" y="481"/>
                    <a:pt x="249" y="481"/>
                  </a:cubicBezTo>
                  <a:cubicBezTo>
                    <a:pt x="246" y="479"/>
                    <a:pt x="246" y="479"/>
                    <a:pt x="246" y="479"/>
                  </a:cubicBezTo>
                  <a:cubicBezTo>
                    <a:pt x="243" y="478"/>
                    <a:pt x="243" y="478"/>
                    <a:pt x="243" y="478"/>
                  </a:cubicBezTo>
                  <a:cubicBezTo>
                    <a:pt x="242" y="477"/>
                    <a:pt x="242" y="477"/>
                    <a:pt x="242" y="477"/>
                  </a:cubicBezTo>
                  <a:cubicBezTo>
                    <a:pt x="242" y="477"/>
                    <a:pt x="242" y="477"/>
                    <a:pt x="242" y="477"/>
                  </a:cubicBezTo>
                  <a:cubicBezTo>
                    <a:pt x="244" y="472"/>
                    <a:pt x="242" y="476"/>
                    <a:pt x="251" y="463"/>
                  </a:cubicBezTo>
                  <a:cubicBezTo>
                    <a:pt x="254" y="460"/>
                    <a:pt x="253" y="461"/>
                    <a:pt x="256" y="459"/>
                  </a:cubicBezTo>
                  <a:cubicBezTo>
                    <a:pt x="260" y="455"/>
                    <a:pt x="259" y="455"/>
                    <a:pt x="261" y="454"/>
                  </a:cubicBezTo>
                  <a:cubicBezTo>
                    <a:pt x="262" y="454"/>
                    <a:pt x="262" y="454"/>
                    <a:pt x="262" y="454"/>
                  </a:cubicBezTo>
                  <a:cubicBezTo>
                    <a:pt x="263" y="454"/>
                    <a:pt x="263" y="454"/>
                    <a:pt x="263" y="454"/>
                  </a:cubicBezTo>
                  <a:cubicBezTo>
                    <a:pt x="264" y="455"/>
                    <a:pt x="264" y="455"/>
                    <a:pt x="264" y="455"/>
                  </a:cubicBezTo>
                  <a:cubicBezTo>
                    <a:pt x="261" y="463"/>
                    <a:pt x="257" y="473"/>
                    <a:pt x="255" y="477"/>
                  </a:cubicBezTo>
                  <a:cubicBezTo>
                    <a:pt x="254" y="478"/>
                    <a:pt x="254" y="478"/>
                    <a:pt x="254" y="478"/>
                  </a:cubicBezTo>
                  <a:close/>
                  <a:moveTo>
                    <a:pt x="521" y="471"/>
                  </a:moveTo>
                  <a:cubicBezTo>
                    <a:pt x="520" y="471"/>
                    <a:pt x="520" y="471"/>
                    <a:pt x="520" y="471"/>
                  </a:cubicBezTo>
                  <a:cubicBezTo>
                    <a:pt x="519" y="470"/>
                    <a:pt x="519" y="470"/>
                    <a:pt x="519" y="470"/>
                  </a:cubicBezTo>
                  <a:cubicBezTo>
                    <a:pt x="518" y="468"/>
                    <a:pt x="517" y="463"/>
                    <a:pt x="517" y="462"/>
                  </a:cubicBezTo>
                  <a:cubicBezTo>
                    <a:pt x="517" y="462"/>
                    <a:pt x="517" y="462"/>
                    <a:pt x="517" y="462"/>
                  </a:cubicBezTo>
                  <a:cubicBezTo>
                    <a:pt x="518" y="461"/>
                    <a:pt x="518" y="461"/>
                    <a:pt x="518" y="461"/>
                  </a:cubicBezTo>
                  <a:cubicBezTo>
                    <a:pt x="519" y="461"/>
                    <a:pt x="519" y="461"/>
                    <a:pt x="519" y="461"/>
                  </a:cubicBezTo>
                  <a:cubicBezTo>
                    <a:pt x="521" y="459"/>
                    <a:pt x="521" y="459"/>
                    <a:pt x="521" y="459"/>
                  </a:cubicBezTo>
                  <a:cubicBezTo>
                    <a:pt x="522" y="459"/>
                    <a:pt x="522" y="459"/>
                    <a:pt x="522" y="459"/>
                  </a:cubicBezTo>
                  <a:cubicBezTo>
                    <a:pt x="522" y="459"/>
                    <a:pt x="524" y="469"/>
                    <a:pt x="524" y="469"/>
                  </a:cubicBezTo>
                  <a:cubicBezTo>
                    <a:pt x="524" y="469"/>
                    <a:pt x="524" y="469"/>
                    <a:pt x="524" y="469"/>
                  </a:cubicBezTo>
                  <a:cubicBezTo>
                    <a:pt x="524" y="470"/>
                    <a:pt x="524" y="470"/>
                    <a:pt x="524" y="470"/>
                  </a:cubicBezTo>
                  <a:lnTo>
                    <a:pt x="521" y="471"/>
                  </a:lnTo>
                  <a:close/>
                  <a:moveTo>
                    <a:pt x="223" y="471"/>
                  </a:moveTo>
                  <a:cubicBezTo>
                    <a:pt x="222" y="470"/>
                    <a:pt x="222" y="470"/>
                    <a:pt x="222" y="470"/>
                  </a:cubicBezTo>
                  <a:cubicBezTo>
                    <a:pt x="222" y="469"/>
                    <a:pt x="222" y="469"/>
                    <a:pt x="222" y="469"/>
                  </a:cubicBezTo>
                  <a:cubicBezTo>
                    <a:pt x="224" y="466"/>
                    <a:pt x="224" y="466"/>
                    <a:pt x="224" y="466"/>
                  </a:cubicBezTo>
                  <a:cubicBezTo>
                    <a:pt x="224" y="465"/>
                    <a:pt x="224" y="465"/>
                    <a:pt x="224" y="464"/>
                  </a:cubicBezTo>
                  <a:cubicBezTo>
                    <a:pt x="224" y="464"/>
                    <a:pt x="224" y="464"/>
                    <a:pt x="224" y="464"/>
                  </a:cubicBezTo>
                  <a:cubicBezTo>
                    <a:pt x="224" y="462"/>
                    <a:pt x="224" y="462"/>
                    <a:pt x="224" y="462"/>
                  </a:cubicBezTo>
                  <a:cubicBezTo>
                    <a:pt x="225" y="462"/>
                    <a:pt x="225" y="462"/>
                    <a:pt x="225" y="462"/>
                  </a:cubicBezTo>
                  <a:cubicBezTo>
                    <a:pt x="226" y="462"/>
                    <a:pt x="226" y="462"/>
                    <a:pt x="226" y="462"/>
                  </a:cubicBezTo>
                  <a:cubicBezTo>
                    <a:pt x="226" y="467"/>
                    <a:pt x="225" y="469"/>
                    <a:pt x="223" y="471"/>
                  </a:cubicBezTo>
                  <a:cubicBezTo>
                    <a:pt x="223" y="471"/>
                    <a:pt x="223" y="471"/>
                    <a:pt x="223" y="471"/>
                  </a:cubicBezTo>
                  <a:close/>
                  <a:moveTo>
                    <a:pt x="504" y="481"/>
                  </a:moveTo>
                  <a:cubicBezTo>
                    <a:pt x="503" y="483"/>
                    <a:pt x="503" y="483"/>
                    <a:pt x="503" y="483"/>
                  </a:cubicBezTo>
                  <a:cubicBezTo>
                    <a:pt x="502" y="483"/>
                    <a:pt x="502" y="483"/>
                    <a:pt x="502" y="483"/>
                  </a:cubicBezTo>
                  <a:cubicBezTo>
                    <a:pt x="501" y="482"/>
                    <a:pt x="501" y="482"/>
                    <a:pt x="501" y="482"/>
                  </a:cubicBezTo>
                  <a:cubicBezTo>
                    <a:pt x="500" y="482"/>
                    <a:pt x="500" y="482"/>
                    <a:pt x="500" y="482"/>
                  </a:cubicBezTo>
                  <a:cubicBezTo>
                    <a:pt x="498" y="485"/>
                    <a:pt x="498" y="485"/>
                    <a:pt x="497" y="487"/>
                  </a:cubicBezTo>
                  <a:cubicBezTo>
                    <a:pt x="497" y="487"/>
                    <a:pt x="497" y="487"/>
                    <a:pt x="497" y="487"/>
                  </a:cubicBezTo>
                  <a:cubicBezTo>
                    <a:pt x="495" y="488"/>
                    <a:pt x="495" y="488"/>
                    <a:pt x="495" y="488"/>
                  </a:cubicBezTo>
                  <a:cubicBezTo>
                    <a:pt x="495" y="487"/>
                    <a:pt x="495" y="487"/>
                    <a:pt x="495" y="487"/>
                  </a:cubicBezTo>
                  <a:cubicBezTo>
                    <a:pt x="494" y="486"/>
                    <a:pt x="494" y="486"/>
                    <a:pt x="493" y="483"/>
                  </a:cubicBezTo>
                  <a:cubicBezTo>
                    <a:pt x="494" y="481"/>
                    <a:pt x="494" y="481"/>
                    <a:pt x="494" y="481"/>
                  </a:cubicBezTo>
                  <a:cubicBezTo>
                    <a:pt x="498" y="478"/>
                    <a:pt x="497" y="480"/>
                    <a:pt x="500" y="477"/>
                  </a:cubicBezTo>
                  <a:cubicBezTo>
                    <a:pt x="500" y="476"/>
                    <a:pt x="500" y="476"/>
                    <a:pt x="500" y="475"/>
                  </a:cubicBezTo>
                  <a:cubicBezTo>
                    <a:pt x="501" y="475"/>
                    <a:pt x="501" y="475"/>
                    <a:pt x="501" y="475"/>
                  </a:cubicBezTo>
                  <a:cubicBezTo>
                    <a:pt x="504" y="478"/>
                    <a:pt x="504" y="478"/>
                    <a:pt x="505" y="479"/>
                  </a:cubicBezTo>
                  <a:cubicBezTo>
                    <a:pt x="505" y="480"/>
                    <a:pt x="505" y="480"/>
                    <a:pt x="505" y="480"/>
                  </a:cubicBezTo>
                  <a:cubicBezTo>
                    <a:pt x="504" y="481"/>
                    <a:pt x="504" y="481"/>
                    <a:pt x="504" y="481"/>
                  </a:cubicBezTo>
                  <a:close/>
                  <a:moveTo>
                    <a:pt x="532" y="503"/>
                  </a:moveTo>
                  <a:cubicBezTo>
                    <a:pt x="534" y="508"/>
                    <a:pt x="534" y="512"/>
                    <a:pt x="533" y="514"/>
                  </a:cubicBezTo>
                  <a:cubicBezTo>
                    <a:pt x="533" y="515"/>
                    <a:pt x="533" y="515"/>
                    <a:pt x="533" y="515"/>
                  </a:cubicBezTo>
                  <a:cubicBezTo>
                    <a:pt x="532" y="516"/>
                    <a:pt x="532" y="515"/>
                    <a:pt x="532" y="517"/>
                  </a:cubicBezTo>
                  <a:cubicBezTo>
                    <a:pt x="532" y="518"/>
                    <a:pt x="532" y="518"/>
                    <a:pt x="532" y="518"/>
                  </a:cubicBezTo>
                  <a:cubicBezTo>
                    <a:pt x="532" y="518"/>
                    <a:pt x="532" y="518"/>
                    <a:pt x="532" y="518"/>
                  </a:cubicBezTo>
                  <a:cubicBezTo>
                    <a:pt x="529" y="519"/>
                    <a:pt x="523" y="520"/>
                    <a:pt x="520" y="519"/>
                  </a:cubicBezTo>
                  <a:cubicBezTo>
                    <a:pt x="517" y="518"/>
                    <a:pt x="515" y="515"/>
                    <a:pt x="513" y="513"/>
                  </a:cubicBezTo>
                  <a:cubicBezTo>
                    <a:pt x="510" y="513"/>
                    <a:pt x="512" y="513"/>
                    <a:pt x="506" y="511"/>
                  </a:cubicBezTo>
                  <a:cubicBezTo>
                    <a:pt x="504" y="507"/>
                    <a:pt x="504" y="507"/>
                    <a:pt x="504" y="507"/>
                  </a:cubicBezTo>
                  <a:cubicBezTo>
                    <a:pt x="503" y="506"/>
                    <a:pt x="503" y="506"/>
                    <a:pt x="503" y="506"/>
                  </a:cubicBezTo>
                  <a:cubicBezTo>
                    <a:pt x="502" y="507"/>
                    <a:pt x="502" y="507"/>
                    <a:pt x="502" y="507"/>
                  </a:cubicBezTo>
                  <a:cubicBezTo>
                    <a:pt x="502" y="507"/>
                    <a:pt x="502" y="507"/>
                    <a:pt x="502" y="507"/>
                  </a:cubicBezTo>
                  <a:cubicBezTo>
                    <a:pt x="501" y="506"/>
                    <a:pt x="501" y="506"/>
                    <a:pt x="501" y="505"/>
                  </a:cubicBezTo>
                  <a:cubicBezTo>
                    <a:pt x="501" y="504"/>
                    <a:pt x="501" y="504"/>
                    <a:pt x="501" y="504"/>
                  </a:cubicBezTo>
                  <a:cubicBezTo>
                    <a:pt x="499" y="504"/>
                    <a:pt x="499" y="504"/>
                    <a:pt x="499" y="504"/>
                  </a:cubicBezTo>
                  <a:cubicBezTo>
                    <a:pt x="498" y="504"/>
                    <a:pt x="498" y="504"/>
                    <a:pt x="498" y="504"/>
                  </a:cubicBezTo>
                  <a:cubicBezTo>
                    <a:pt x="498" y="500"/>
                    <a:pt x="498" y="500"/>
                    <a:pt x="501" y="495"/>
                  </a:cubicBezTo>
                  <a:cubicBezTo>
                    <a:pt x="502" y="494"/>
                    <a:pt x="502" y="494"/>
                    <a:pt x="502" y="494"/>
                  </a:cubicBezTo>
                  <a:cubicBezTo>
                    <a:pt x="503" y="493"/>
                    <a:pt x="503" y="493"/>
                    <a:pt x="503" y="493"/>
                  </a:cubicBezTo>
                  <a:cubicBezTo>
                    <a:pt x="504" y="491"/>
                    <a:pt x="504" y="491"/>
                    <a:pt x="504" y="491"/>
                  </a:cubicBezTo>
                  <a:cubicBezTo>
                    <a:pt x="503" y="488"/>
                    <a:pt x="503" y="488"/>
                    <a:pt x="503" y="488"/>
                  </a:cubicBezTo>
                  <a:cubicBezTo>
                    <a:pt x="505" y="484"/>
                    <a:pt x="505" y="484"/>
                    <a:pt x="505" y="484"/>
                  </a:cubicBezTo>
                  <a:cubicBezTo>
                    <a:pt x="506" y="483"/>
                    <a:pt x="506" y="484"/>
                    <a:pt x="509" y="481"/>
                  </a:cubicBezTo>
                  <a:cubicBezTo>
                    <a:pt x="516" y="476"/>
                    <a:pt x="516" y="476"/>
                    <a:pt x="516" y="476"/>
                  </a:cubicBezTo>
                  <a:cubicBezTo>
                    <a:pt x="517" y="476"/>
                    <a:pt x="517" y="476"/>
                    <a:pt x="517" y="476"/>
                  </a:cubicBezTo>
                  <a:cubicBezTo>
                    <a:pt x="520" y="476"/>
                    <a:pt x="520" y="476"/>
                    <a:pt x="520" y="476"/>
                  </a:cubicBezTo>
                  <a:cubicBezTo>
                    <a:pt x="523" y="478"/>
                    <a:pt x="523" y="478"/>
                    <a:pt x="523" y="478"/>
                  </a:cubicBezTo>
                  <a:cubicBezTo>
                    <a:pt x="529" y="485"/>
                    <a:pt x="531" y="488"/>
                    <a:pt x="533" y="498"/>
                  </a:cubicBezTo>
                  <a:cubicBezTo>
                    <a:pt x="532" y="501"/>
                    <a:pt x="532" y="502"/>
                    <a:pt x="532" y="503"/>
                  </a:cubicBezTo>
                  <a:close/>
                  <a:moveTo>
                    <a:pt x="414" y="502"/>
                  </a:moveTo>
                  <a:cubicBezTo>
                    <a:pt x="412" y="503"/>
                    <a:pt x="412" y="503"/>
                    <a:pt x="412" y="503"/>
                  </a:cubicBezTo>
                  <a:cubicBezTo>
                    <a:pt x="408" y="501"/>
                    <a:pt x="408" y="501"/>
                    <a:pt x="408" y="501"/>
                  </a:cubicBezTo>
                  <a:cubicBezTo>
                    <a:pt x="406" y="499"/>
                    <a:pt x="406" y="499"/>
                    <a:pt x="405" y="497"/>
                  </a:cubicBezTo>
                  <a:cubicBezTo>
                    <a:pt x="405" y="497"/>
                    <a:pt x="405" y="497"/>
                    <a:pt x="405" y="497"/>
                  </a:cubicBezTo>
                  <a:cubicBezTo>
                    <a:pt x="406" y="496"/>
                    <a:pt x="406" y="496"/>
                    <a:pt x="406" y="496"/>
                  </a:cubicBezTo>
                  <a:cubicBezTo>
                    <a:pt x="408" y="487"/>
                    <a:pt x="406" y="491"/>
                    <a:pt x="410" y="486"/>
                  </a:cubicBezTo>
                  <a:cubicBezTo>
                    <a:pt x="411" y="485"/>
                    <a:pt x="411" y="485"/>
                    <a:pt x="411" y="485"/>
                  </a:cubicBezTo>
                  <a:cubicBezTo>
                    <a:pt x="414" y="485"/>
                    <a:pt x="414" y="485"/>
                    <a:pt x="414" y="485"/>
                  </a:cubicBezTo>
                  <a:cubicBezTo>
                    <a:pt x="417" y="487"/>
                    <a:pt x="418" y="488"/>
                    <a:pt x="418" y="493"/>
                  </a:cubicBezTo>
                  <a:cubicBezTo>
                    <a:pt x="420" y="496"/>
                    <a:pt x="420" y="497"/>
                    <a:pt x="417" y="500"/>
                  </a:cubicBezTo>
                  <a:cubicBezTo>
                    <a:pt x="414" y="502"/>
                    <a:pt x="414" y="502"/>
                    <a:pt x="414" y="502"/>
                  </a:cubicBezTo>
                  <a:close/>
                  <a:moveTo>
                    <a:pt x="513" y="525"/>
                  </a:moveTo>
                  <a:cubicBezTo>
                    <a:pt x="512" y="525"/>
                    <a:pt x="512" y="525"/>
                    <a:pt x="512" y="525"/>
                  </a:cubicBezTo>
                  <a:cubicBezTo>
                    <a:pt x="511" y="525"/>
                    <a:pt x="509" y="524"/>
                    <a:pt x="507" y="523"/>
                  </a:cubicBezTo>
                  <a:cubicBezTo>
                    <a:pt x="507" y="522"/>
                    <a:pt x="507" y="522"/>
                    <a:pt x="507" y="522"/>
                  </a:cubicBezTo>
                  <a:cubicBezTo>
                    <a:pt x="507" y="522"/>
                    <a:pt x="507" y="522"/>
                    <a:pt x="507" y="522"/>
                  </a:cubicBezTo>
                  <a:cubicBezTo>
                    <a:pt x="507" y="521"/>
                    <a:pt x="507" y="521"/>
                    <a:pt x="507" y="521"/>
                  </a:cubicBezTo>
                  <a:cubicBezTo>
                    <a:pt x="508" y="520"/>
                    <a:pt x="508" y="520"/>
                    <a:pt x="508" y="520"/>
                  </a:cubicBezTo>
                  <a:cubicBezTo>
                    <a:pt x="509" y="519"/>
                    <a:pt x="509" y="519"/>
                    <a:pt x="509" y="519"/>
                  </a:cubicBezTo>
                  <a:cubicBezTo>
                    <a:pt x="510" y="519"/>
                    <a:pt x="510" y="519"/>
                    <a:pt x="510" y="519"/>
                  </a:cubicBezTo>
                  <a:cubicBezTo>
                    <a:pt x="512" y="522"/>
                    <a:pt x="512" y="522"/>
                    <a:pt x="512" y="522"/>
                  </a:cubicBezTo>
                  <a:cubicBezTo>
                    <a:pt x="513" y="524"/>
                    <a:pt x="513" y="524"/>
                    <a:pt x="513" y="524"/>
                  </a:cubicBezTo>
                  <a:cubicBezTo>
                    <a:pt x="513" y="524"/>
                    <a:pt x="513" y="524"/>
                    <a:pt x="513" y="524"/>
                  </a:cubicBezTo>
                  <a:cubicBezTo>
                    <a:pt x="513" y="525"/>
                    <a:pt x="513" y="525"/>
                    <a:pt x="513" y="525"/>
                  </a:cubicBezTo>
                  <a:close/>
                  <a:moveTo>
                    <a:pt x="490" y="524"/>
                  </a:moveTo>
                  <a:cubicBezTo>
                    <a:pt x="486" y="527"/>
                    <a:pt x="486" y="527"/>
                    <a:pt x="486" y="527"/>
                  </a:cubicBezTo>
                  <a:cubicBezTo>
                    <a:pt x="486" y="526"/>
                    <a:pt x="486" y="526"/>
                    <a:pt x="486" y="526"/>
                  </a:cubicBezTo>
                  <a:cubicBezTo>
                    <a:pt x="485" y="525"/>
                    <a:pt x="485" y="525"/>
                    <a:pt x="485" y="525"/>
                  </a:cubicBezTo>
                  <a:cubicBezTo>
                    <a:pt x="487" y="523"/>
                    <a:pt x="487" y="521"/>
                    <a:pt x="489" y="520"/>
                  </a:cubicBezTo>
                  <a:cubicBezTo>
                    <a:pt x="490" y="521"/>
                    <a:pt x="490" y="521"/>
                    <a:pt x="490" y="521"/>
                  </a:cubicBezTo>
                  <a:cubicBezTo>
                    <a:pt x="490" y="522"/>
                    <a:pt x="490" y="522"/>
                    <a:pt x="490" y="522"/>
                  </a:cubicBezTo>
                  <a:cubicBezTo>
                    <a:pt x="490" y="523"/>
                    <a:pt x="490" y="522"/>
                    <a:pt x="490" y="524"/>
                  </a:cubicBezTo>
                  <a:close/>
                  <a:moveTo>
                    <a:pt x="238" y="541"/>
                  </a:moveTo>
                  <a:cubicBezTo>
                    <a:pt x="239" y="541"/>
                    <a:pt x="239" y="541"/>
                    <a:pt x="239" y="541"/>
                  </a:cubicBezTo>
                  <a:cubicBezTo>
                    <a:pt x="241" y="538"/>
                    <a:pt x="241" y="538"/>
                    <a:pt x="241" y="538"/>
                  </a:cubicBezTo>
                  <a:cubicBezTo>
                    <a:pt x="243" y="537"/>
                    <a:pt x="243" y="537"/>
                    <a:pt x="243" y="537"/>
                  </a:cubicBezTo>
                  <a:cubicBezTo>
                    <a:pt x="244" y="538"/>
                    <a:pt x="244" y="538"/>
                    <a:pt x="244" y="538"/>
                  </a:cubicBezTo>
                  <a:cubicBezTo>
                    <a:pt x="245" y="538"/>
                    <a:pt x="245" y="538"/>
                    <a:pt x="245" y="538"/>
                  </a:cubicBezTo>
                  <a:cubicBezTo>
                    <a:pt x="245" y="540"/>
                    <a:pt x="245" y="543"/>
                    <a:pt x="245" y="545"/>
                  </a:cubicBezTo>
                  <a:cubicBezTo>
                    <a:pt x="245" y="545"/>
                    <a:pt x="245" y="545"/>
                    <a:pt x="245" y="545"/>
                  </a:cubicBezTo>
                  <a:cubicBezTo>
                    <a:pt x="246" y="545"/>
                    <a:pt x="246" y="545"/>
                    <a:pt x="246" y="545"/>
                  </a:cubicBezTo>
                  <a:cubicBezTo>
                    <a:pt x="248" y="541"/>
                    <a:pt x="248" y="540"/>
                    <a:pt x="251" y="536"/>
                  </a:cubicBezTo>
                  <a:cubicBezTo>
                    <a:pt x="252" y="536"/>
                    <a:pt x="252" y="536"/>
                    <a:pt x="252" y="536"/>
                  </a:cubicBezTo>
                  <a:cubicBezTo>
                    <a:pt x="265" y="533"/>
                    <a:pt x="268" y="539"/>
                    <a:pt x="281" y="556"/>
                  </a:cubicBezTo>
                  <a:cubicBezTo>
                    <a:pt x="285" y="560"/>
                    <a:pt x="289" y="563"/>
                    <a:pt x="287" y="568"/>
                  </a:cubicBezTo>
                  <a:cubicBezTo>
                    <a:pt x="285" y="570"/>
                    <a:pt x="282" y="572"/>
                    <a:pt x="280" y="573"/>
                  </a:cubicBezTo>
                  <a:cubicBezTo>
                    <a:pt x="275" y="575"/>
                    <a:pt x="263" y="585"/>
                    <a:pt x="258" y="589"/>
                  </a:cubicBezTo>
                  <a:cubicBezTo>
                    <a:pt x="238" y="604"/>
                    <a:pt x="250" y="595"/>
                    <a:pt x="241" y="612"/>
                  </a:cubicBezTo>
                  <a:cubicBezTo>
                    <a:pt x="238" y="614"/>
                    <a:pt x="238" y="614"/>
                    <a:pt x="238" y="614"/>
                  </a:cubicBezTo>
                  <a:cubicBezTo>
                    <a:pt x="234" y="614"/>
                    <a:pt x="234" y="614"/>
                    <a:pt x="234" y="614"/>
                  </a:cubicBezTo>
                  <a:cubicBezTo>
                    <a:pt x="233" y="615"/>
                    <a:pt x="233" y="615"/>
                    <a:pt x="233" y="615"/>
                  </a:cubicBezTo>
                  <a:cubicBezTo>
                    <a:pt x="233" y="618"/>
                    <a:pt x="231" y="637"/>
                    <a:pt x="229" y="640"/>
                  </a:cubicBezTo>
                  <a:cubicBezTo>
                    <a:pt x="223" y="644"/>
                    <a:pt x="224" y="643"/>
                    <a:pt x="219" y="645"/>
                  </a:cubicBezTo>
                  <a:cubicBezTo>
                    <a:pt x="218" y="644"/>
                    <a:pt x="218" y="644"/>
                    <a:pt x="218" y="644"/>
                  </a:cubicBezTo>
                  <a:cubicBezTo>
                    <a:pt x="217" y="642"/>
                    <a:pt x="217" y="642"/>
                    <a:pt x="217" y="642"/>
                  </a:cubicBezTo>
                  <a:cubicBezTo>
                    <a:pt x="216" y="642"/>
                    <a:pt x="216" y="642"/>
                    <a:pt x="216" y="642"/>
                  </a:cubicBezTo>
                  <a:cubicBezTo>
                    <a:pt x="216" y="643"/>
                    <a:pt x="216" y="643"/>
                    <a:pt x="216" y="643"/>
                  </a:cubicBezTo>
                  <a:cubicBezTo>
                    <a:pt x="211" y="649"/>
                    <a:pt x="211" y="649"/>
                    <a:pt x="211" y="649"/>
                  </a:cubicBezTo>
                  <a:cubicBezTo>
                    <a:pt x="207" y="651"/>
                    <a:pt x="207" y="651"/>
                    <a:pt x="207" y="651"/>
                  </a:cubicBezTo>
                  <a:cubicBezTo>
                    <a:pt x="205" y="654"/>
                    <a:pt x="205" y="654"/>
                    <a:pt x="204" y="655"/>
                  </a:cubicBezTo>
                  <a:cubicBezTo>
                    <a:pt x="203" y="655"/>
                    <a:pt x="203" y="655"/>
                    <a:pt x="203" y="655"/>
                  </a:cubicBezTo>
                  <a:cubicBezTo>
                    <a:pt x="201" y="655"/>
                    <a:pt x="201" y="655"/>
                    <a:pt x="201" y="655"/>
                  </a:cubicBezTo>
                  <a:cubicBezTo>
                    <a:pt x="199" y="654"/>
                    <a:pt x="199" y="654"/>
                    <a:pt x="199" y="654"/>
                  </a:cubicBezTo>
                  <a:cubicBezTo>
                    <a:pt x="195" y="648"/>
                    <a:pt x="197" y="644"/>
                    <a:pt x="190" y="634"/>
                  </a:cubicBezTo>
                  <a:cubicBezTo>
                    <a:pt x="187" y="632"/>
                    <a:pt x="180" y="626"/>
                    <a:pt x="176" y="624"/>
                  </a:cubicBezTo>
                  <a:cubicBezTo>
                    <a:pt x="171" y="624"/>
                    <a:pt x="171" y="624"/>
                    <a:pt x="171" y="624"/>
                  </a:cubicBezTo>
                  <a:cubicBezTo>
                    <a:pt x="170" y="624"/>
                    <a:pt x="170" y="624"/>
                    <a:pt x="170" y="624"/>
                  </a:cubicBezTo>
                  <a:cubicBezTo>
                    <a:pt x="170" y="623"/>
                    <a:pt x="170" y="623"/>
                    <a:pt x="170" y="623"/>
                  </a:cubicBezTo>
                  <a:cubicBezTo>
                    <a:pt x="171" y="621"/>
                    <a:pt x="171" y="621"/>
                    <a:pt x="171" y="618"/>
                  </a:cubicBezTo>
                  <a:cubicBezTo>
                    <a:pt x="171" y="618"/>
                    <a:pt x="171" y="618"/>
                    <a:pt x="171" y="618"/>
                  </a:cubicBezTo>
                  <a:cubicBezTo>
                    <a:pt x="173" y="616"/>
                    <a:pt x="173" y="616"/>
                    <a:pt x="173" y="616"/>
                  </a:cubicBezTo>
                  <a:cubicBezTo>
                    <a:pt x="172" y="616"/>
                    <a:pt x="172" y="616"/>
                    <a:pt x="172" y="616"/>
                  </a:cubicBezTo>
                  <a:cubicBezTo>
                    <a:pt x="172" y="615"/>
                    <a:pt x="172" y="615"/>
                    <a:pt x="172" y="614"/>
                  </a:cubicBezTo>
                  <a:cubicBezTo>
                    <a:pt x="172" y="613"/>
                    <a:pt x="172" y="613"/>
                    <a:pt x="172" y="613"/>
                  </a:cubicBezTo>
                  <a:cubicBezTo>
                    <a:pt x="173" y="613"/>
                    <a:pt x="173" y="613"/>
                    <a:pt x="173" y="613"/>
                  </a:cubicBezTo>
                  <a:cubicBezTo>
                    <a:pt x="174" y="610"/>
                    <a:pt x="173" y="611"/>
                    <a:pt x="175" y="607"/>
                  </a:cubicBezTo>
                  <a:cubicBezTo>
                    <a:pt x="176" y="606"/>
                    <a:pt x="176" y="605"/>
                    <a:pt x="177" y="603"/>
                  </a:cubicBezTo>
                  <a:cubicBezTo>
                    <a:pt x="179" y="602"/>
                    <a:pt x="178" y="603"/>
                    <a:pt x="179" y="601"/>
                  </a:cubicBezTo>
                  <a:cubicBezTo>
                    <a:pt x="180" y="600"/>
                    <a:pt x="180" y="600"/>
                    <a:pt x="180" y="600"/>
                  </a:cubicBezTo>
                  <a:cubicBezTo>
                    <a:pt x="179" y="600"/>
                    <a:pt x="179" y="600"/>
                    <a:pt x="179" y="600"/>
                  </a:cubicBezTo>
                  <a:cubicBezTo>
                    <a:pt x="179" y="598"/>
                    <a:pt x="179" y="593"/>
                    <a:pt x="180" y="591"/>
                  </a:cubicBezTo>
                  <a:cubicBezTo>
                    <a:pt x="184" y="588"/>
                    <a:pt x="184" y="588"/>
                    <a:pt x="184" y="588"/>
                  </a:cubicBezTo>
                  <a:cubicBezTo>
                    <a:pt x="184" y="587"/>
                    <a:pt x="184" y="587"/>
                    <a:pt x="184" y="585"/>
                  </a:cubicBezTo>
                  <a:cubicBezTo>
                    <a:pt x="183" y="585"/>
                    <a:pt x="183" y="585"/>
                    <a:pt x="183" y="585"/>
                  </a:cubicBezTo>
                  <a:cubicBezTo>
                    <a:pt x="182" y="585"/>
                    <a:pt x="182" y="585"/>
                    <a:pt x="182" y="585"/>
                  </a:cubicBezTo>
                  <a:cubicBezTo>
                    <a:pt x="181" y="583"/>
                    <a:pt x="181" y="583"/>
                    <a:pt x="181" y="583"/>
                  </a:cubicBezTo>
                  <a:cubicBezTo>
                    <a:pt x="181" y="582"/>
                    <a:pt x="181" y="582"/>
                    <a:pt x="181" y="582"/>
                  </a:cubicBezTo>
                  <a:cubicBezTo>
                    <a:pt x="182" y="581"/>
                    <a:pt x="182" y="581"/>
                    <a:pt x="182" y="581"/>
                  </a:cubicBezTo>
                  <a:cubicBezTo>
                    <a:pt x="184" y="576"/>
                    <a:pt x="183" y="578"/>
                    <a:pt x="186" y="569"/>
                  </a:cubicBezTo>
                  <a:cubicBezTo>
                    <a:pt x="189" y="565"/>
                    <a:pt x="189" y="565"/>
                    <a:pt x="189" y="565"/>
                  </a:cubicBezTo>
                  <a:cubicBezTo>
                    <a:pt x="190" y="560"/>
                    <a:pt x="190" y="560"/>
                    <a:pt x="190" y="560"/>
                  </a:cubicBezTo>
                  <a:cubicBezTo>
                    <a:pt x="193" y="555"/>
                    <a:pt x="193" y="555"/>
                    <a:pt x="193" y="555"/>
                  </a:cubicBezTo>
                  <a:cubicBezTo>
                    <a:pt x="193" y="555"/>
                    <a:pt x="193" y="555"/>
                    <a:pt x="193" y="555"/>
                  </a:cubicBezTo>
                  <a:cubicBezTo>
                    <a:pt x="192" y="553"/>
                    <a:pt x="192" y="553"/>
                    <a:pt x="192" y="553"/>
                  </a:cubicBezTo>
                  <a:cubicBezTo>
                    <a:pt x="190" y="552"/>
                    <a:pt x="190" y="552"/>
                    <a:pt x="190" y="552"/>
                  </a:cubicBezTo>
                  <a:cubicBezTo>
                    <a:pt x="187" y="548"/>
                    <a:pt x="187" y="546"/>
                    <a:pt x="184" y="536"/>
                  </a:cubicBezTo>
                  <a:cubicBezTo>
                    <a:pt x="184" y="535"/>
                    <a:pt x="184" y="535"/>
                    <a:pt x="184" y="535"/>
                  </a:cubicBezTo>
                  <a:cubicBezTo>
                    <a:pt x="183" y="533"/>
                    <a:pt x="183" y="533"/>
                    <a:pt x="183" y="533"/>
                  </a:cubicBezTo>
                  <a:cubicBezTo>
                    <a:pt x="183" y="532"/>
                    <a:pt x="183" y="532"/>
                    <a:pt x="183" y="532"/>
                  </a:cubicBezTo>
                  <a:cubicBezTo>
                    <a:pt x="183" y="532"/>
                    <a:pt x="183" y="532"/>
                    <a:pt x="183" y="532"/>
                  </a:cubicBezTo>
                  <a:cubicBezTo>
                    <a:pt x="184" y="531"/>
                    <a:pt x="216" y="523"/>
                    <a:pt x="219" y="523"/>
                  </a:cubicBezTo>
                  <a:cubicBezTo>
                    <a:pt x="221" y="524"/>
                    <a:pt x="221" y="524"/>
                    <a:pt x="221" y="524"/>
                  </a:cubicBezTo>
                  <a:cubicBezTo>
                    <a:pt x="231" y="532"/>
                    <a:pt x="219" y="525"/>
                    <a:pt x="236" y="535"/>
                  </a:cubicBezTo>
                  <a:cubicBezTo>
                    <a:pt x="240" y="536"/>
                    <a:pt x="240" y="536"/>
                    <a:pt x="240" y="536"/>
                  </a:cubicBezTo>
                  <a:cubicBezTo>
                    <a:pt x="239" y="538"/>
                    <a:pt x="238" y="540"/>
                    <a:pt x="238" y="541"/>
                  </a:cubicBezTo>
                  <a:close/>
                  <a:moveTo>
                    <a:pt x="537" y="539"/>
                  </a:moveTo>
                  <a:cubicBezTo>
                    <a:pt x="540" y="541"/>
                    <a:pt x="542" y="541"/>
                    <a:pt x="544" y="543"/>
                  </a:cubicBezTo>
                  <a:cubicBezTo>
                    <a:pt x="546" y="546"/>
                    <a:pt x="546" y="546"/>
                    <a:pt x="546" y="546"/>
                  </a:cubicBezTo>
                  <a:cubicBezTo>
                    <a:pt x="547" y="547"/>
                    <a:pt x="547" y="547"/>
                    <a:pt x="547" y="547"/>
                  </a:cubicBezTo>
                  <a:cubicBezTo>
                    <a:pt x="552" y="545"/>
                    <a:pt x="551" y="545"/>
                    <a:pt x="554" y="545"/>
                  </a:cubicBezTo>
                  <a:cubicBezTo>
                    <a:pt x="560" y="545"/>
                    <a:pt x="560" y="545"/>
                    <a:pt x="560" y="545"/>
                  </a:cubicBezTo>
                  <a:cubicBezTo>
                    <a:pt x="565" y="548"/>
                    <a:pt x="565" y="548"/>
                    <a:pt x="565" y="548"/>
                  </a:cubicBezTo>
                  <a:cubicBezTo>
                    <a:pt x="567" y="550"/>
                    <a:pt x="567" y="549"/>
                    <a:pt x="568" y="551"/>
                  </a:cubicBezTo>
                  <a:cubicBezTo>
                    <a:pt x="568" y="556"/>
                    <a:pt x="565" y="561"/>
                    <a:pt x="562" y="565"/>
                  </a:cubicBezTo>
                  <a:cubicBezTo>
                    <a:pt x="561" y="567"/>
                    <a:pt x="560" y="571"/>
                    <a:pt x="558" y="574"/>
                  </a:cubicBezTo>
                  <a:cubicBezTo>
                    <a:pt x="555" y="576"/>
                    <a:pt x="555" y="576"/>
                    <a:pt x="555" y="576"/>
                  </a:cubicBezTo>
                  <a:cubicBezTo>
                    <a:pt x="556" y="577"/>
                    <a:pt x="556" y="577"/>
                    <a:pt x="556" y="577"/>
                  </a:cubicBezTo>
                  <a:cubicBezTo>
                    <a:pt x="556" y="578"/>
                    <a:pt x="556" y="578"/>
                    <a:pt x="556" y="578"/>
                  </a:cubicBezTo>
                  <a:cubicBezTo>
                    <a:pt x="556" y="581"/>
                    <a:pt x="553" y="588"/>
                    <a:pt x="548" y="595"/>
                  </a:cubicBezTo>
                  <a:cubicBezTo>
                    <a:pt x="547" y="596"/>
                    <a:pt x="547" y="596"/>
                    <a:pt x="547" y="596"/>
                  </a:cubicBezTo>
                  <a:cubicBezTo>
                    <a:pt x="545" y="596"/>
                    <a:pt x="545" y="596"/>
                    <a:pt x="545" y="596"/>
                  </a:cubicBezTo>
                  <a:cubicBezTo>
                    <a:pt x="535" y="593"/>
                    <a:pt x="535" y="593"/>
                    <a:pt x="535" y="593"/>
                  </a:cubicBezTo>
                  <a:cubicBezTo>
                    <a:pt x="531" y="593"/>
                    <a:pt x="533" y="593"/>
                    <a:pt x="525" y="595"/>
                  </a:cubicBezTo>
                  <a:cubicBezTo>
                    <a:pt x="526" y="595"/>
                    <a:pt x="526" y="595"/>
                    <a:pt x="526" y="595"/>
                  </a:cubicBezTo>
                  <a:cubicBezTo>
                    <a:pt x="529" y="597"/>
                    <a:pt x="528" y="596"/>
                    <a:pt x="530" y="598"/>
                  </a:cubicBezTo>
                  <a:cubicBezTo>
                    <a:pt x="532" y="601"/>
                    <a:pt x="533" y="603"/>
                    <a:pt x="532" y="607"/>
                  </a:cubicBezTo>
                  <a:cubicBezTo>
                    <a:pt x="529" y="613"/>
                    <a:pt x="529" y="613"/>
                    <a:pt x="529" y="613"/>
                  </a:cubicBezTo>
                  <a:cubicBezTo>
                    <a:pt x="527" y="619"/>
                    <a:pt x="528" y="617"/>
                    <a:pt x="527" y="622"/>
                  </a:cubicBezTo>
                  <a:cubicBezTo>
                    <a:pt x="526" y="623"/>
                    <a:pt x="526" y="623"/>
                    <a:pt x="526" y="623"/>
                  </a:cubicBezTo>
                  <a:cubicBezTo>
                    <a:pt x="522" y="621"/>
                    <a:pt x="522" y="621"/>
                    <a:pt x="522" y="621"/>
                  </a:cubicBezTo>
                  <a:cubicBezTo>
                    <a:pt x="520" y="621"/>
                    <a:pt x="518" y="622"/>
                    <a:pt x="516" y="622"/>
                  </a:cubicBezTo>
                  <a:cubicBezTo>
                    <a:pt x="514" y="622"/>
                    <a:pt x="514" y="622"/>
                    <a:pt x="514" y="622"/>
                  </a:cubicBezTo>
                  <a:cubicBezTo>
                    <a:pt x="515" y="600"/>
                    <a:pt x="505" y="586"/>
                    <a:pt x="509" y="558"/>
                  </a:cubicBezTo>
                  <a:cubicBezTo>
                    <a:pt x="510" y="557"/>
                    <a:pt x="510" y="557"/>
                    <a:pt x="510" y="557"/>
                  </a:cubicBezTo>
                  <a:cubicBezTo>
                    <a:pt x="511" y="556"/>
                    <a:pt x="511" y="556"/>
                    <a:pt x="511" y="556"/>
                  </a:cubicBezTo>
                  <a:cubicBezTo>
                    <a:pt x="512" y="556"/>
                    <a:pt x="512" y="556"/>
                    <a:pt x="512" y="556"/>
                  </a:cubicBezTo>
                  <a:cubicBezTo>
                    <a:pt x="517" y="559"/>
                    <a:pt x="515" y="558"/>
                    <a:pt x="518" y="559"/>
                  </a:cubicBezTo>
                  <a:cubicBezTo>
                    <a:pt x="520" y="559"/>
                    <a:pt x="520" y="559"/>
                    <a:pt x="520" y="559"/>
                  </a:cubicBezTo>
                  <a:cubicBezTo>
                    <a:pt x="520" y="559"/>
                    <a:pt x="520" y="559"/>
                    <a:pt x="520" y="559"/>
                  </a:cubicBezTo>
                  <a:cubicBezTo>
                    <a:pt x="518" y="559"/>
                    <a:pt x="518" y="559"/>
                    <a:pt x="518" y="559"/>
                  </a:cubicBezTo>
                  <a:cubicBezTo>
                    <a:pt x="517" y="557"/>
                    <a:pt x="517" y="557"/>
                    <a:pt x="517" y="557"/>
                  </a:cubicBezTo>
                  <a:cubicBezTo>
                    <a:pt x="515" y="554"/>
                    <a:pt x="514" y="551"/>
                    <a:pt x="515" y="546"/>
                  </a:cubicBezTo>
                  <a:cubicBezTo>
                    <a:pt x="516" y="545"/>
                    <a:pt x="516" y="545"/>
                    <a:pt x="516" y="545"/>
                  </a:cubicBezTo>
                  <a:cubicBezTo>
                    <a:pt x="520" y="541"/>
                    <a:pt x="523" y="541"/>
                    <a:pt x="528" y="540"/>
                  </a:cubicBezTo>
                  <a:cubicBezTo>
                    <a:pt x="530" y="541"/>
                    <a:pt x="530" y="541"/>
                    <a:pt x="530" y="541"/>
                  </a:cubicBezTo>
                  <a:cubicBezTo>
                    <a:pt x="532" y="539"/>
                    <a:pt x="532" y="539"/>
                    <a:pt x="532" y="539"/>
                  </a:cubicBezTo>
                  <a:cubicBezTo>
                    <a:pt x="534" y="539"/>
                    <a:pt x="534" y="539"/>
                    <a:pt x="534" y="539"/>
                  </a:cubicBezTo>
                  <a:cubicBezTo>
                    <a:pt x="537" y="539"/>
                    <a:pt x="537" y="539"/>
                    <a:pt x="537" y="539"/>
                  </a:cubicBezTo>
                  <a:close/>
                  <a:moveTo>
                    <a:pt x="479" y="551"/>
                  </a:moveTo>
                  <a:cubicBezTo>
                    <a:pt x="476" y="552"/>
                    <a:pt x="476" y="552"/>
                    <a:pt x="476" y="552"/>
                  </a:cubicBezTo>
                  <a:cubicBezTo>
                    <a:pt x="475" y="552"/>
                    <a:pt x="475" y="552"/>
                    <a:pt x="475" y="552"/>
                  </a:cubicBezTo>
                  <a:cubicBezTo>
                    <a:pt x="474" y="553"/>
                    <a:pt x="474" y="553"/>
                    <a:pt x="474" y="553"/>
                  </a:cubicBezTo>
                  <a:cubicBezTo>
                    <a:pt x="473" y="553"/>
                    <a:pt x="473" y="553"/>
                    <a:pt x="473" y="553"/>
                  </a:cubicBezTo>
                  <a:cubicBezTo>
                    <a:pt x="472" y="553"/>
                    <a:pt x="472" y="553"/>
                    <a:pt x="472" y="553"/>
                  </a:cubicBezTo>
                  <a:cubicBezTo>
                    <a:pt x="470" y="553"/>
                    <a:pt x="468" y="552"/>
                    <a:pt x="467" y="551"/>
                  </a:cubicBezTo>
                  <a:cubicBezTo>
                    <a:pt x="467" y="550"/>
                    <a:pt x="467" y="550"/>
                    <a:pt x="467" y="550"/>
                  </a:cubicBezTo>
                  <a:cubicBezTo>
                    <a:pt x="467" y="549"/>
                    <a:pt x="467" y="549"/>
                    <a:pt x="467" y="549"/>
                  </a:cubicBezTo>
                  <a:cubicBezTo>
                    <a:pt x="467" y="549"/>
                    <a:pt x="467" y="549"/>
                    <a:pt x="467" y="549"/>
                  </a:cubicBezTo>
                  <a:cubicBezTo>
                    <a:pt x="469" y="548"/>
                    <a:pt x="470" y="548"/>
                    <a:pt x="471" y="547"/>
                  </a:cubicBezTo>
                  <a:cubicBezTo>
                    <a:pt x="472" y="546"/>
                    <a:pt x="472" y="546"/>
                    <a:pt x="472" y="546"/>
                  </a:cubicBezTo>
                  <a:cubicBezTo>
                    <a:pt x="472" y="546"/>
                    <a:pt x="472" y="546"/>
                    <a:pt x="472" y="546"/>
                  </a:cubicBezTo>
                  <a:cubicBezTo>
                    <a:pt x="473" y="545"/>
                    <a:pt x="473" y="545"/>
                    <a:pt x="473" y="545"/>
                  </a:cubicBezTo>
                  <a:cubicBezTo>
                    <a:pt x="477" y="544"/>
                    <a:pt x="475" y="545"/>
                    <a:pt x="482" y="542"/>
                  </a:cubicBezTo>
                  <a:cubicBezTo>
                    <a:pt x="485" y="541"/>
                    <a:pt x="485" y="541"/>
                    <a:pt x="485" y="541"/>
                  </a:cubicBezTo>
                  <a:cubicBezTo>
                    <a:pt x="486" y="541"/>
                    <a:pt x="486" y="541"/>
                    <a:pt x="486" y="541"/>
                  </a:cubicBezTo>
                  <a:cubicBezTo>
                    <a:pt x="486" y="542"/>
                    <a:pt x="486" y="542"/>
                    <a:pt x="486" y="542"/>
                  </a:cubicBezTo>
                  <a:cubicBezTo>
                    <a:pt x="486" y="543"/>
                    <a:pt x="486" y="543"/>
                    <a:pt x="486" y="543"/>
                  </a:cubicBezTo>
                  <a:cubicBezTo>
                    <a:pt x="486" y="546"/>
                    <a:pt x="482" y="550"/>
                    <a:pt x="479" y="551"/>
                  </a:cubicBezTo>
                  <a:close/>
                  <a:moveTo>
                    <a:pt x="460" y="548"/>
                  </a:moveTo>
                  <a:cubicBezTo>
                    <a:pt x="469" y="557"/>
                    <a:pt x="469" y="557"/>
                    <a:pt x="469" y="557"/>
                  </a:cubicBezTo>
                  <a:cubicBezTo>
                    <a:pt x="471" y="556"/>
                    <a:pt x="471" y="556"/>
                    <a:pt x="471" y="556"/>
                  </a:cubicBezTo>
                  <a:cubicBezTo>
                    <a:pt x="477" y="555"/>
                    <a:pt x="472" y="556"/>
                    <a:pt x="481" y="553"/>
                  </a:cubicBezTo>
                  <a:cubicBezTo>
                    <a:pt x="482" y="552"/>
                    <a:pt x="483" y="552"/>
                    <a:pt x="484" y="551"/>
                  </a:cubicBezTo>
                  <a:cubicBezTo>
                    <a:pt x="486" y="550"/>
                    <a:pt x="486" y="550"/>
                    <a:pt x="487" y="550"/>
                  </a:cubicBezTo>
                  <a:cubicBezTo>
                    <a:pt x="489" y="551"/>
                    <a:pt x="490" y="551"/>
                    <a:pt x="491" y="552"/>
                  </a:cubicBezTo>
                  <a:cubicBezTo>
                    <a:pt x="493" y="554"/>
                    <a:pt x="493" y="557"/>
                    <a:pt x="494" y="559"/>
                  </a:cubicBezTo>
                  <a:cubicBezTo>
                    <a:pt x="494" y="559"/>
                    <a:pt x="494" y="559"/>
                    <a:pt x="494" y="559"/>
                  </a:cubicBezTo>
                  <a:cubicBezTo>
                    <a:pt x="492" y="562"/>
                    <a:pt x="493" y="561"/>
                    <a:pt x="492" y="562"/>
                  </a:cubicBezTo>
                  <a:cubicBezTo>
                    <a:pt x="490" y="563"/>
                    <a:pt x="490" y="563"/>
                    <a:pt x="490" y="563"/>
                  </a:cubicBezTo>
                  <a:cubicBezTo>
                    <a:pt x="489" y="563"/>
                    <a:pt x="489" y="563"/>
                    <a:pt x="489" y="563"/>
                  </a:cubicBezTo>
                  <a:cubicBezTo>
                    <a:pt x="488" y="565"/>
                    <a:pt x="488" y="565"/>
                    <a:pt x="488" y="565"/>
                  </a:cubicBezTo>
                  <a:cubicBezTo>
                    <a:pt x="487" y="564"/>
                    <a:pt x="487" y="564"/>
                    <a:pt x="487" y="564"/>
                  </a:cubicBezTo>
                  <a:cubicBezTo>
                    <a:pt x="487" y="566"/>
                    <a:pt x="487" y="566"/>
                    <a:pt x="487" y="566"/>
                  </a:cubicBezTo>
                  <a:cubicBezTo>
                    <a:pt x="487" y="567"/>
                    <a:pt x="487" y="567"/>
                    <a:pt x="487" y="567"/>
                  </a:cubicBezTo>
                  <a:cubicBezTo>
                    <a:pt x="487" y="567"/>
                    <a:pt x="487" y="567"/>
                    <a:pt x="487" y="567"/>
                  </a:cubicBezTo>
                  <a:cubicBezTo>
                    <a:pt x="488" y="567"/>
                    <a:pt x="488" y="567"/>
                    <a:pt x="488" y="567"/>
                  </a:cubicBezTo>
                  <a:cubicBezTo>
                    <a:pt x="488" y="566"/>
                    <a:pt x="488" y="566"/>
                    <a:pt x="488" y="566"/>
                  </a:cubicBezTo>
                  <a:cubicBezTo>
                    <a:pt x="490" y="567"/>
                    <a:pt x="490" y="567"/>
                    <a:pt x="490" y="567"/>
                  </a:cubicBezTo>
                  <a:cubicBezTo>
                    <a:pt x="490" y="568"/>
                    <a:pt x="490" y="568"/>
                    <a:pt x="490" y="568"/>
                  </a:cubicBezTo>
                  <a:cubicBezTo>
                    <a:pt x="491" y="569"/>
                    <a:pt x="491" y="569"/>
                    <a:pt x="491" y="569"/>
                  </a:cubicBezTo>
                  <a:cubicBezTo>
                    <a:pt x="491" y="570"/>
                    <a:pt x="491" y="570"/>
                    <a:pt x="491" y="570"/>
                  </a:cubicBezTo>
                  <a:cubicBezTo>
                    <a:pt x="488" y="573"/>
                    <a:pt x="489" y="572"/>
                    <a:pt x="485" y="574"/>
                  </a:cubicBezTo>
                  <a:cubicBezTo>
                    <a:pt x="484" y="575"/>
                    <a:pt x="478" y="585"/>
                    <a:pt x="478" y="585"/>
                  </a:cubicBezTo>
                  <a:cubicBezTo>
                    <a:pt x="478" y="586"/>
                    <a:pt x="478" y="587"/>
                    <a:pt x="478" y="588"/>
                  </a:cubicBezTo>
                  <a:cubicBezTo>
                    <a:pt x="478" y="588"/>
                    <a:pt x="478" y="588"/>
                    <a:pt x="478" y="588"/>
                  </a:cubicBezTo>
                  <a:cubicBezTo>
                    <a:pt x="481" y="585"/>
                    <a:pt x="480" y="586"/>
                    <a:pt x="482" y="585"/>
                  </a:cubicBezTo>
                  <a:cubicBezTo>
                    <a:pt x="483" y="584"/>
                    <a:pt x="483" y="584"/>
                    <a:pt x="483" y="584"/>
                  </a:cubicBezTo>
                  <a:cubicBezTo>
                    <a:pt x="486" y="584"/>
                    <a:pt x="486" y="584"/>
                    <a:pt x="486" y="584"/>
                  </a:cubicBezTo>
                  <a:cubicBezTo>
                    <a:pt x="487" y="584"/>
                    <a:pt x="487" y="584"/>
                    <a:pt x="487" y="584"/>
                  </a:cubicBezTo>
                  <a:cubicBezTo>
                    <a:pt x="488" y="585"/>
                    <a:pt x="489" y="586"/>
                    <a:pt x="490" y="589"/>
                  </a:cubicBezTo>
                  <a:cubicBezTo>
                    <a:pt x="490" y="589"/>
                    <a:pt x="490" y="589"/>
                    <a:pt x="490" y="589"/>
                  </a:cubicBezTo>
                  <a:cubicBezTo>
                    <a:pt x="489" y="590"/>
                    <a:pt x="489" y="590"/>
                    <a:pt x="489" y="590"/>
                  </a:cubicBezTo>
                  <a:cubicBezTo>
                    <a:pt x="489" y="591"/>
                    <a:pt x="489" y="591"/>
                    <a:pt x="489" y="591"/>
                  </a:cubicBezTo>
                  <a:cubicBezTo>
                    <a:pt x="491" y="592"/>
                    <a:pt x="491" y="592"/>
                    <a:pt x="491" y="592"/>
                  </a:cubicBezTo>
                  <a:cubicBezTo>
                    <a:pt x="493" y="594"/>
                    <a:pt x="493" y="594"/>
                    <a:pt x="493" y="594"/>
                  </a:cubicBezTo>
                  <a:cubicBezTo>
                    <a:pt x="493" y="596"/>
                    <a:pt x="493" y="596"/>
                    <a:pt x="493" y="596"/>
                  </a:cubicBezTo>
                  <a:cubicBezTo>
                    <a:pt x="492" y="598"/>
                    <a:pt x="492" y="598"/>
                    <a:pt x="492" y="599"/>
                  </a:cubicBezTo>
                  <a:cubicBezTo>
                    <a:pt x="492" y="600"/>
                    <a:pt x="492" y="600"/>
                    <a:pt x="492" y="600"/>
                  </a:cubicBezTo>
                  <a:cubicBezTo>
                    <a:pt x="493" y="599"/>
                    <a:pt x="493" y="599"/>
                    <a:pt x="493" y="599"/>
                  </a:cubicBezTo>
                  <a:cubicBezTo>
                    <a:pt x="495" y="597"/>
                    <a:pt x="495" y="597"/>
                    <a:pt x="495" y="597"/>
                  </a:cubicBezTo>
                  <a:cubicBezTo>
                    <a:pt x="497" y="596"/>
                    <a:pt x="497" y="596"/>
                    <a:pt x="497" y="596"/>
                  </a:cubicBezTo>
                  <a:cubicBezTo>
                    <a:pt x="498" y="596"/>
                    <a:pt x="498" y="596"/>
                    <a:pt x="498" y="596"/>
                  </a:cubicBezTo>
                  <a:cubicBezTo>
                    <a:pt x="499" y="597"/>
                    <a:pt x="499" y="597"/>
                    <a:pt x="499" y="597"/>
                  </a:cubicBezTo>
                  <a:cubicBezTo>
                    <a:pt x="500" y="603"/>
                    <a:pt x="500" y="604"/>
                    <a:pt x="499" y="608"/>
                  </a:cubicBezTo>
                  <a:cubicBezTo>
                    <a:pt x="498" y="610"/>
                    <a:pt x="498" y="610"/>
                    <a:pt x="498" y="610"/>
                  </a:cubicBezTo>
                  <a:cubicBezTo>
                    <a:pt x="497" y="611"/>
                    <a:pt x="497" y="611"/>
                    <a:pt x="497" y="611"/>
                  </a:cubicBezTo>
                  <a:cubicBezTo>
                    <a:pt x="496" y="611"/>
                    <a:pt x="496" y="611"/>
                    <a:pt x="496" y="611"/>
                  </a:cubicBezTo>
                  <a:cubicBezTo>
                    <a:pt x="496" y="611"/>
                    <a:pt x="496" y="611"/>
                    <a:pt x="496" y="611"/>
                  </a:cubicBezTo>
                  <a:cubicBezTo>
                    <a:pt x="497" y="613"/>
                    <a:pt x="497" y="613"/>
                    <a:pt x="497" y="613"/>
                  </a:cubicBezTo>
                  <a:cubicBezTo>
                    <a:pt x="498" y="614"/>
                    <a:pt x="498" y="614"/>
                    <a:pt x="498" y="615"/>
                  </a:cubicBezTo>
                  <a:cubicBezTo>
                    <a:pt x="498" y="617"/>
                    <a:pt x="498" y="617"/>
                    <a:pt x="496" y="621"/>
                  </a:cubicBezTo>
                  <a:cubicBezTo>
                    <a:pt x="496" y="622"/>
                    <a:pt x="496" y="622"/>
                    <a:pt x="496" y="622"/>
                  </a:cubicBezTo>
                  <a:cubicBezTo>
                    <a:pt x="497" y="622"/>
                    <a:pt x="497" y="622"/>
                    <a:pt x="497" y="622"/>
                  </a:cubicBezTo>
                  <a:cubicBezTo>
                    <a:pt x="498" y="624"/>
                    <a:pt x="498" y="624"/>
                    <a:pt x="498" y="624"/>
                  </a:cubicBezTo>
                  <a:cubicBezTo>
                    <a:pt x="498" y="629"/>
                    <a:pt x="498" y="629"/>
                    <a:pt x="498" y="629"/>
                  </a:cubicBezTo>
                  <a:cubicBezTo>
                    <a:pt x="494" y="630"/>
                    <a:pt x="494" y="630"/>
                    <a:pt x="494" y="630"/>
                  </a:cubicBezTo>
                  <a:cubicBezTo>
                    <a:pt x="492" y="633"/>
                    <a:pt x="494" y="632"/>
                    <a:pt x="491" y="634"/>
                  </a:cubicBezTo>
                  <a:cubicBezTo>
                    <a:pt x="488" y="636"/>
                    <a:pt x="488" y="636"/>
                    <a:pt x="488" y="636"/>
                  </a:cubicBezTo>
                  <a:cubicBezTo>
                    <a:pt x="487" y="636"/>
                    <a:pt x="487" y="636"/>
                    <a:pt x="487" y="636"/>
                  </a:cubicBezTo>
                  <a:cubicBezTo>
                    <a:pt x="480" y="635"/>
                    <a:pt x="480" y="635"/>
                    <a:pt x="480" y="635"/>
                  </a:cubicBezTo>
                  <a:cubicBezTo>
                    <a:pt x="480" y="634"/>
                    <a:pt x="480" y="634"/>
                    <a:pt x="480" y="634"/>
                  </a:cubicBezTo>
                  <a:cubicBezTo>
                    <a:pt x="478" y="631"/>
                    <a:pt x="479" y="631"/>
                    <a:pt x="479" y="628"/>
                  </a:cubicBezTo>
                  <a:cubicBezTo>
                    <a:pt x="479" y="628"/>
                    <a:pt x="479" y="628"/>
                    <a:pt x="479" y="628"/>
                  </a:cubicBezTo>
                  <a:cubicBezTo>
                    <a:pt x="478" y="629"/>
                    <a:pt x="478" y="629"/>
                    <a:pt x="477" y="631"/>
                  </a:cubicBezTo>
                  <a:cubicBezTo>
                    <a:pt x="478" y="636"/>
                    <a:pt x="481" y="639"/>
                    <a:pt x="480" y="643"/>
                  </a:cubicBezTo>
                  <a:cubicBezTo>
                    <a:pt x="478" y="646"/>
                    <a:pt x="478" y="646"/>
                    <a:pt x="478" y="646"/>
                  </a:cubicBezTo>
                  <a:cubicBezTo>
                    <a:pt x="476" y="647"/>
                    <a:pt x="476" y="647"/>
                    <a:pt x="476" y="647"/>
                  </a:cubicBezTo>
                  <a:cubicBezTo>
                    <a:pt x="475" y="648"/>
                    <a:pt x="475" y="648"/>
                    <a:pt x="475" y="648"/>
                  </a:cubicBezTo>
                  <a:cubicBezTo>
                    <a:pt x="474" y="647"/>
                    <a:pt x="474" y="647"/>
                    <a:pt x="474" y="647"/>
                  </a:cubicBezTo>
                  <a:cubicBezTo>
                    <a:pt x="472" y="646"/>
                    <a:pt x="472" y="646"/>
                    <a:pt x="471" y="645"/>
                  </a:cubicBezTo>
                  <a:cubicBezTo>
                    <a:pt x="469" y="645"/>
                    <a:pt x="469" y="645"/>
                    <a:pt x="469" y="645"/>
                  </a:cubicBezTo>
                  <a:cubicBezTo>
                    <a:pt x="469" y="645"/>
                    <a:pt x="469" y="645"/>
                    <a:pt x="469" y="645"/>
                  </a:cubicBezTo>
                  <a:cubicBezTo>
                    <a:pt x="458" y="620"/>
                    <a:pt x="463" y="634"/>
                    <a:pt x="453" y="617"/>
                  </a:cubicBezTo>
                  <a:cubicBezTo>
                    <a:pt x="452" y="616"/>
                    <a:pt x="452" y="616"/>
                    <a:pt x="452" y="616"/>
                  </a:cubicBezTo>
                  <a:cubicBezTo>
                    <a:pt x="451" y="615"/>
                    <a:pt x="451" y="615"/>
                    <a:pt x="449" y="615"/>
                  </a:cubicBezTo>
                  <a:cubicBezTo>
                    <a:pt x="448" y="614"/>
                    <a:pt x="448" y="614"/>
                    <a:pt x="448" y="612"/>
                  </a:cubicBezTo>
                  <a:cubicBezTo>
                    <a:pt x="446" y="611"/>
                    <a:pt x="446" y="611"/>
                    <a:pt x="446" y="611"/>
                  </a:cubicBezTo>
                  <a:cubicBezTo>
                    <a:pt x="446" y="611"/>
                    <a:pt x="446" y="611"/>
                    <a:pt x="446" y="611"/>
                  </a:cubicBezTo>
                  <a:cubicBezTo>
                    <a:pt x="445" y="611"/>
                    <a:pt x="444" y="612"/>
                    <a:pt x="443" y="613"/>
                  </a:cubicBezTo>
                  <a:cubicBezTo>
                    <a:pt x="441" y="611"/>
                    <a:pt x="441" y="611"/>
                    <a:pt x="441" y="611"/>
                  </a:cubicBezTo>
                  <a:cubicBezTo>
                    <a:pt x="440" y="610"/>
                    <a:pt x="440" y="610"/>
                    <a:pt x="440" y="610"/>
                  </a:cubicBezTo>
                  <a:cubicBezTo>
                    <a:pt x="440" y="608"/>
                    <a:pt x="440" y="609"/>
                    <a:pt x="439" y="608"/>
                  </a:cubicBezTo>
                  <a:cubicBezTo>
                    <a:pt x="439" y="607"/>
                    <a:pt x="439" y="607"/>
                    <a:pt x="439" y="607"/>
                  </a:cubicBezTo>
                  <a:cubicBezTo>
                    <a:pt x="438" y="605"/>
                    <a:pt x="438" y="605"/>
                    <a:pt x="438" y="605"/>
                  </a:cubicBezTo>
                  <a:cubicBezTo>
                    <a:pt x="433" y="601"/>
                    <a:pt x="433" y="601"/>
                    <a:pt x="433" y="601"/>
                  </a:cubicBezTo>
                  <a:cubicBezTo>
                    <a:pt x="431" y="597"/>
                    <a:pt x="426" y="592"/>
                    <a:pt x="434" y="583"/>
                  </a:cubicBezTo>
                  <a:cubicBezTo>
                    <a:pt x="435" y="582"/>
                    <a:pt x="435" y="582"/>
                    <a:pt x="435" y="582"/>
                  </a:cubicBezTo>
                  <a:cubicBezTo>
                    <a:pt x="437" y="583"/>
                    <a:pt x="437" y="583"/>
                    <a:pt x="437" y="583"/>
                  </a:cubicBezTo>
                  <a:cubicBezTo>
                    <a:pt x="438" y="583"/>
                    <a:pt x="438" y="583"/>
                    <a:pt x="438" y="583"/>
                  </a:cubicBezTo>
                  <a:cubicBezTo>
                    <a:pt x="439" y="585"/>
                    <a:pt x="439" y="585"/>
                    <a:pt x="439" y="585"/>
                  </a:cubicBezTo>
                  <a:cubicBezTo>
                    <a:pt x="440" y="587"/>
                    <a:pt x="440" y="586"/>
                    <a:pt x="440" y="588"/>
                  </a:cubicBezTo>
                  <a:cubicBezTo>
                    <a:pt x="443" y="589"/>
                    <a:pt x="443" y="590"/>
                    <a:pt x="445" y="595"/>
                  </a:cubicBezTo>
                  <a:cubicBezTo>
                    <a:pt x="446" y="596"/>
                    <a:pt x="446" y="596"/>
                    <a:pt x="446" y="596"/>
                  </a:cubicBezTo>
                  <a:cubicBezTo>
                    <a:pt x="448" y="596"/>
                    <a:pt x="448" y="596"/>
                    <a:pt x="448" y="596"/>
                  </a:cubicBezTo>
                  <a:cubicBezTo>
                    <a:pt x="450" y="596"/>
                    <a:pt x="449" y="596"/>
                    <a:pt x="455" y="594"/>
                  </a:cubicBezTo>
                  <a:cubicBezTo>
                    <a:pt x="455" y="594"/>
                    <a:pt x="455" y="594"/>
                    <a:pt x="455" y="594"/>
                  </a:cubicBezTo>
                  <a:cubicBezTo>
                    <a:pt x="455" y="592"/>
                    <a:pt x="455" y="588"/>
                    <a:pt x="456" y="586"/>
                  </a:cubicBezTo>
                  <a:cubicBezTo>
                    <a:pt x="456" y="586"/>
                    <a:pt x="456" y="586"/>
                    <a:pt x="456" y="586"/>
                  </a:cubicBezTo>
                  <a:cubicBezTo>
                    <a:pt x="457" y="589"/>
                    <a:pt x="457" y="589"/>
                    <a:pt x="457" y="589"/>
                  </a:cubicBezTo>
                  <a:cubicBezTo>
                    <a:pt x="458" y="590"/>
                    <a:pt x="458" y="590"/>
                    <a:pt x="458" y="590"/>
                  </a:cubicBezTo>
                  <a:cubicBezTo>
                    <a:pt x="459" y="589"/>
                    <a:pt x="459" y="589"/>
                    <a:pt x="459" y="589"/>
                  </a:cubicBezTo>
                  <a:cubicBezTo>
                    <a:pt x="459" y="587"/>
                    <a:pt x="459" y="587"/>
                    <a:pt x="459" y="587"/>
                  </a:cubicBezTo>
                  <a:cubicBezTo>
                    <a:pt x="459" y="586"/>
                    <a:pt x="458" y="583"/>
                    <a:pt x="457" y="581"/>
                  </a:cubicBezTo>
                  <a:cubicBezTo>
                    <a:pt x="456" y="580"/>
                    <a:pt x="456" y="580"/>
                    <a:pt x="456" y="580"/>
                  </a:cubicBezTo>
                  <a:cubicBezTo>
                    <a:pt x="455" y="581"/>
                    <a:pt x="455" y="581"/>
                    <a:pt x="455" y="581"/>
                  </a:cubicBezTo>
                  <a:cubicBezTo>
                    <a:pt x="454" y="580"/>
                    <a:pt x="454" y="580"/>
                    <a:pt x="454" y="580"/>
                  </a:cubicBezTo>
                  <a:cubicBezTo>
                    <a:pt x="454" y="579"/>
                    <a:pt x="454" y="579"/>
                    <a:pt x="454" y="579"/>
                  </a:cubicBezTo>
                  <a:cubicBezTo>
                    <a:pt x="454" y="577"/>
                    <a:pt x="454" y="577"/>
                    <a:pt x="455" y="576"/>
                  </a:cubicBezTo>
                  <a:cubicBezTo>
                    <a:pt x="456" y="575"/>
                    <a:pt x="456" y="575"/>
                    <a:pt x="456" y="575"/>
                  </a:cubicBezTo>
                  <a:cubicBezTo>
                    <a:pt x="457" y="576"/>
                    <a:pt x="457" y="576"/>
                    <a:pt x="457" y="576"/>
                  </a:cubicBezTo>
                  <a:cubicBezTo>
                    <a:pt x="459" y="577"/>
                    <a:pt x="459" y="577"/>
                    <a:pt x="459" y="577"/>
                  </a:cubicBezTo>
                  <a:cubicBezTo>
                    <a:pt x="460" y="578"/>
                    <a:pt x="460" y="578"/>
                    <a:pt x="460" y="578"/>
                  </a:cubicBezTo>
                  <a:cubicBezTo>
                    <a:pt x="462" y="577"/>
                    <a:pt x="462" y="577"/>
                    <a:pt x="462" y="577"/>
                  </a:cubicBezTo>
                  <a:cubicBezTo>
                    <a:pt x="460" y="576"/>
                    <a:pt x="460" y="576"/>
                    <a:pt x="460" y="576"/>
                  </a:cubicBezTo>
                  <a:cubicBezTo>
                    <a:pt x="457" y="572"/>
                    <a:pt x="457" y="572"/>
                    <a:pt x="457" y="572"/>
                  </a:cubicBezTo>
                  <a:cubicBezTo>
                    <a:pt x="456" y="571"/>
                    <a:pt x="456" y="571"/>
                    <a:pt x="456" y="571"/>
                  </a:cubicBezTo>
                  <a:cubicBezTo>
                    <a:pt x="454" y="573"/>
                    <a:pt x="454" y="573"/>
                    <a:pt x="454" y="573"/>
                  </a:cubicBezTo>
                  <a:cubicBezTo>
                    <a:pt x="453" y="574"/>
                    <a:pt x="454" y="574"/>
                    <a:pt x="452" y="575"/>
                  </a:cubicBezTo>
                  <a:cubicBezTo>
                    <a:pt x="450" y="575"/>
                    <a:pt x="450" y="575"/>
                    <a:pt x="450" y="575"/>
                  </a:cubicBezTo>
                  <a:cubicBezTo>
                    <a:pt x="444" y="569"/>
                    <a:pt x="444" y="569"/>
                    <a:pt x="444" y="569"/>
                  </a:cubicBezTo>
                  <a:cubicBezTo>
                    <a:pt x="443" y="568"/>
                    <a:pt x="443" y="568"/>
                    <a:pt x="443" y="566"/>
                  </a:cubicBezTo>
                  <a:cubicBezTo>
                    <a:pt x="443" y="566"/>
                    <a:pt x="443" y="566"/>
                    <a:pt x="443" y="566"/>
                  </a:cubicBezTo>
                  <a:cubicBezTo>
                    <a:pt x="444" y="565"/>
                    <a:pt x="444" y="565"/>
                    <a:pt x="444" y="565"/>
                  </a:cubicBezTo>
                  <a:cubicBezTo>
                    <a:pt x="445" y="563"/>
                    <a:pt x="445" y="563"/>
                    <a:pt x="445" y="563"/>
                  </a:cubicBezTo>
                  <a:cubicBezTo>
                    <a:pt x="447" y="562"/>
                    <a:pt x="447" y="562"/>
                    <a:pt x="447" y="562"/>
                  </a:cubicBezTo>
                  <a:cubicBezTo>
                    <a:pt x="449" y="562"/>
                    <a:pt x="449" y="562"/>
                    <a:pt x="449" y="562"/>
                  </a:cubicBezTo>
                  <a:cubicBezTo>
                    <a:pt x="450" y="563"/>
                    <a:pt x="450" y="563"/>
                    <a:pt x="450" y="563"/>
                  </a:cubicBezTo>
                  <a:cubicBezTo>
                    <a:pt x="453" y="567"/>
                    <a:pt x="452" y="566"/>
                    <a:pt x="454" y="568"/>
                  </a:cubicBezTo>
                  <a:cubicBezTo>
                    <a:pt x="454" y="567"/>
                    <a:pt x="454" y="567"/>
                    <a:pt x="454" y="567"/>
                  </a:cubicBezTo>
                  <a:cubicBezTo>
                    <a:pt x="454" y="565"/>
                    <a:pt x="454" y="566"/>
                    <a:pt x="453" y="563"/>
                  </a:cubicBezTo>
                  <a:cubicBezTo>
                    <a:pt x="453" y="562"/>
                    <a:pt x="453" y="562"/>
                    <a:pt x="453" y="562"/>
                  </a:cubicBezTo>
                  <a:cubicBezTo>
                    <a:pt x="451" y="561"/>
                    <a:pt x="451" y="561"/>
                    <a:pt x="451" y="561"/>
                  </a:cubicBezTo>
                  <a:cubicBezTo>
                    <a:pt x="449" y="559"/>
                    <a:pt x="448" y="557"/>
                    <a:pt x="449" y="554"/>
                  </a:cubicBezTo>
                  <a:cubicBezTo>
                    <a:pt x="450" y="554"/>
                    <a:pt x="450" y="554"/>
                    <a:pt x="450" y="554"/>
                  </a:cubicBezTo>
                  <a:cubicBezTo>
                    <a:pt x="455" y="552"/>
                    <a:pt x="455" y="552"/>
                    <a:pt x="455" y="552"/>
                  </a:cubicBezTo>
                  <a:cubicBezTo>
                    <a:pt x="458" y="554"/>
                    <a:pt x="458" y="554"/>
                    <a:pt x="458" y="554"/>
                  </a:cubicBezTo>
                  <a:cubicBezTo>
                    <a:pt x="460" y="554"/>
                    <a:pt x="460" y="554"/>
                    <a:pt x="460" y="554"/>
                  </a:cubicBezTo>
                  <a:cubicBezTo>
                    <a:pt x="461" y="552"/>
                    <a:pt x="461" y="552"/>
                    <a:pt x="461" y="552"/>
                  </a:cubicBezTo>
                  <a:cubicBezTo>
                    <a:pt x="461" y="552"/>
                    <a:pt x="461" y="552"/>
                    <a:pt x="461" y="552"/>
                  </a:cubicBezTo>
                  <a:cubicBezTo>
                    <a:pt x="460" y="552"/>
                    <a:pt x="460" y="552"/>
                    <a:pt x="460" y="552"/>
                  </a:cubicBezTo>
                  <a:cubicBezTo>
                    <a:pt x="458" y="552"/>
                    <a:pt x="458" y="552"/>
                    <a:pt x="458" y="552"/>
                  </a:cubicBezTo>
                  <a:cubicBezTo>
                    <a:pt x="457" y="551"/>
                    <a:pt x="457" y="551"/>
                    <a:pt x="457" y="551"/>
                  </a:cubicBezTo>
                  <a:cubicBezTo>
                    <a:pt x="457" y="550"/>
                    <a:pt x="457" y="550"/>
                    <a:pt x="457" y="550"/>
                  </a:cubicBezTo>
                  <a:cubicBezTo>
                    <a:pt x="458" y="549"/>
                    <a:pt x="458" y="549"/>
                    <a:pt x="458" y="549"/>
                  </a:cubicBezTo>
                  <a:cubicBezTo>
                    <a:pt x="460" y="548"/>
                    <a:pt x="460" y="548"/>
                    <a:pt x="460" y="548"/>
                  </a:cubicBezTo>
                  <a:close/>
                  <a:moveTo>
                    <a:pt x="611" y="658"/>
                  </a:moveTo>
                  <a:cubicBezTo>
                    <a:pt x="611" y="658"/>
                    <a:pt x="611" y="658"/>
                    <a:pt x="611" y="658"/>
                  </a:cubicBezTo>
                  <a:cubicBezTo>
                    <a:pt x="619" y="655"/>
                    <a:pt x="615" y="656"/>
                    <a:pt x="621" y="653"/>
                  </a:cubicBezTo>
                  <a:cubicBezTo>
                    <a:pt x="627" y="653"/>
                    <a:pt x="627" y="653"/>
                    <a:pt x="627" y="653"/>
                  </a:cubicBezTo>
                  <a:cubicBezTo>
                    <a:pt x="628" y="653"/>
                    <a:pt x="628" y="653"/>
                    <a:pt x="628" y="653"/>
                  </a:cubicBezTo>
                  <a:cubicBezTo>
                    <a:pt x="628" y="654"/>
                    <a:pt x="628" y="655"/>
                    <a:pt x="628" y="655"/>
                  </a:cubicBezTo>
                  <a:cubicBezTo>
                    <a:pt x="628" y="656"/>
                    <a:pt x="628" y="656"/>
                    <a:pt x="628" y="656"/>
                  </a:cubicBezTo>
                  <a:cubicBezTo>
                    <a:pt x="629" y="657"/>
                    <a:pt x="629" y="657"/>
                    <a:pt x="629" y="657"/>
                  </a:cubicBezTo>
                  <a:cubicBezTo>
                    <a:pt x="630" y="658"/>
                    <a:pt x="630" y="658"/>
                    <a:pt x="630" y="658"/>
                  </a:cubicBezTo>
                  <a:cubicBezTo>
                    <a:pt x="630" y="657"/>
                    <a:pt x="630" y="657"/>
                    <a:pt x="630" y="657"/>
                  </a:cubicBezTo>
                  <a:cubicBezTo>
                    <a:pt x="631" y="654"/>
                    <a:pt x="633" y="640"/>
                    <a:pt x="632" y="636"/>
                  </a:cubicBezTo>
                  <a:cubicBezTo>
                    <a:pt x="630" y="635"/>
                    <a:pt x="630" y="635"/>
                    <a:pt x="630" y="635"/>
                  </a:cubicBezTo>
                  <a:cubicBezTo>
                    <a:pt x="628" y="635"/>
                    <a:pt x="628" y="635"/>
                    <a:pt x="628" y="635"/>
                  </a:cubicBezTo>
                  <a:cubicBezTo>
                    <a:pt x="627" y="635"/>
                    <a:pt x="627" y="635"/>
                    <a:pt x="626" y="634"/>
                  </a:cubicBezTo>
                  <a:cubicBezTo>
                    <a:pt x="625" y="634"/>
                    <a:pt x="625" y="634"/>
                    <a:pt x="625" y="634"/>
                  </a:cubicBezTo>
                  <a:cubicBezTo>
                    <a:pt x="622" y="630"/>
                    <a:pt x="623" y="628"/>
                    <a:pt x="618" y="623"/>
                  </a:cubicBezTo>
                  <a:cubicBezTo>
                    <a:pt x="619" y="622"/>
                    <a:pt x="619" y="622"/>
                    <a:pt x="619" y="622"/>
                  </a:cubicBezTo>
                  <a:cubicBezTo>
                    <a:pt x="621" y="620"/>
                    <a:pt x="621" y="621"/>
                    <a:pt x="622" y="619"/>
                  </a:cubicBezTo>
                  <a:cubicBezTo>
                    <a:pt x="624" y="615"/>
                    <a:pt x="624" y="615"/>
                    <a:pt x="624" y="615"/>
                  </a:cubicBezTo>
                  <a:cubicBezTo>
                    <a:pt x="625" y="614"/>
                    <a:pt x="625" y="614"/>
                    <a:pt x="625" y="614"/>
                  </a:cubicBezTo>
                  <a:cubicBezTo>
                    <a:pt x="628" y="615"/>
                    <a:pt x="628" y="615"/>
                    <a:pt x="628" y="615"/>
                  </a:cubicBezTo>
                  <a:cubicBezTo>
                    <a:pt x="634" y="619"/>
                    <a:pt x="632" y="617"/>
                    <a:pt x="636" y="621"/>
                  </a:cubicBezTo>
                  <a:cubicBezTo>
                    <a:pt x="636" y="621"/>
                    <a:pt x="636" y="621"/>
                    <a:pt x="636" y="621"/>
                  </a:cubicBezTo>
                  <a:cubicBezTo>
                    <a:pt x="636" y="621"/>
                    <a:pt x="636" y="621"/>
                    <a:pt x="636" y="621"/>
                  </a:cubicBezTo>
                  <a:cubicBezTo>
                    <a:pt x="634" y="616"/>
                    <a:pt x="633" y="618"/>
                    <a:pt x="630" y="611"/>
                  </a:cubicBezTo>
                  <a:cubicBezTo>
                    <a:pt x="631" y="611"/>
                    <a:pt x="631" y="611"/>
                    <a:pt x="631" y="611"/>
                  </a:cubicBezTo>
                  <a:cubicBezTo>
                    <a:pt x="632" y="610"/>
                    <a:pt x="632" y="610"/>
                    <a:pt x="632" y="610"/>
                  </a:cubicBezTo>
                  <a:cubicBezTo>
                    <a:pt x="633" y="609"/>
                    <a:pt x="633" y="609"/>
                    <a:pt x="633" y="609"/>
                  </a:cubicBezTo>
                  <a:cubicBezTo>
                    <a:pt x="630" y="608"/>
                    <a:pt x="630" y="608"/>
                    <a:pt x="630" y="608"/>
                  </a:cubicBezTo>
                  <a:cubicBezTo>
                    <a:pt x="629" y="608"/>
                    <a:pt x="629" y="608"/>
                    <a:pt x="629" y="608"/>
                  </a:cubicBezTo>
                  <a:cubicBezTo>
                    <a:pt x="628" y="609"/>
                    <a:pt x="628" y="609"/>
                    <a:pt x="628" y="609"/>
                  </a:cubicBezTo>
                  <a:cubicBezTo>
                    <a:pt x="627" y="609"/>
                    <a:pt x="627" y="609"/>
                    <a:pt x="627" y="609"/>
                  </a:cubicBezTo>
                  <a:cubicBezTo>
                    <a:pt x="625" y="607"/>
                    <a:pt x="625" y="607"/>
                    <a:pt x="625" y="607"/>
                  </a:cubicBezTo>
                  <a:cubicBezTo>
                    <a:pt x="620" y="601"/>
                    <a:pt x="620" y="594"/>
                    <a:pt x="623" y="588"/>
                  </a:cubicBezTo>
                  <a:cubicBezTo>
                    <a:pt x="624" y="587"/>
                    <a:pt x="624" y="587"/>
                    <a:pt x="624" y="587"/>
                  </a:cubicBezTo>
                  <a:cubicBezTo>
                    <a:pt x="625" y="587"/>
                    <a:pt x="625" y="587"/>
                    <a:pt x="625" y="587"/>
                  </a:cubicBezTo>
                  <a:cubicBezTo>
                    <a:pt x="629" y="589"/>
                    <a:pt x="627" y="588"/>
                    <a:pt x="637" y="593"/>
                  </a:cubicBezTo>
                  <a:cubicBezTo>
                    <a:pt x="637" y="592"/>
                    <a:pt x="637" y="592"/>
                    <a:pt x="637" y="592"/>
                  </a:cubicBezTo>
                  <a:cubicBezTo>
                    <a:pt x="626" y="584"/>
                    <a:pt x="628" y="586"/>
                    <a:pt x="624" y="584"/>
                  </a:cubicBezTo>
                  <a:cubicBezTo>
                    <a:pt x="623" y="581"/>
                    <a:pt x="623" y="581"/>
                    <a:pt x="623" y="581"/>
                  </a:cubicBezTo>
                  <a:cubicBezTo>
                    <a:pt x="628" y="572"/>
                    <a:pt x="628" y="572"/>
                    <a:pt x="628" y="572"/>
                  </a:cubicBezTo>
                  <a:cubicBezTo>
                    <a:pt x="633" y="570"/>
                    <a:pt x="633" y="570"/>
                    <a:pt x="633" y="570"/>
                  </a:cubicBezTo>
                  <a:cubicBezTo>
                    <a:pt x="635" y="568"/>
                    <a:pt x="635" y="568"/>
                    <a:pt x="635" y="568"/>
                  </a:cubicBezTo>
                  <a:cubicBezTo>
                    <a:pt x="639" y="568"/>
                    <a:pt x="639" y="568"/>
                    <a:pt x="639" y="568"/>
                  </a:cubicBezTo>
                  <a:cubicBezTo>
                    <a:pt x="642" y="569"/>
                    <a:pt x="642" y="569"/>
                    <a:pt x="642" y="569"/>
                  </a:cubicBezTo>
                  <a:cubicBezTo>
                    <a:pt x="642" y="569"/>
                    <a:pt x="642" y="569"/>
                    <a:pt x="642" y="569"/>
                  </a:cubicBezTo>
                  <a:cubicBezTo>
                    <a:pt x="641" y="566"/>
                    <a:pt x="641" y="566"/>
                    <a:pt x="641" y="566"/>
                  </a:cubicBezTo>
                  <a:cubicBezTo>
                    <a:pt x="641" y="565"/>
                    <a:pt x="641" y="565"/>
                    <a:pt x="641" y="565"/>
                  </a:cubicBezTo>
                  <a:cubicBezTo>
                    <a:pt x="644" y="561"/>
                    <a:pt x="646" y="561"/>
                    <a:pt x="651" y="559"/>
                  </a:cubicBezTo>
                  <a:cubicBezTo>
                    <a:pt x="651" y="558"/>
                    <a:pt x="651" y="558"/>
                    <a:pt x="651" y="558"/>
                  </a:cubicBezTo>
                  <a:cubicBezTo>
                    <a:pt x="654" y="556"/>
                    <a:pt x="659" y="555"/>
                    <a:pt x="666" y="558"/>
                  </a:cubicBezTo>
                  <a:cubicBezTo>
                    <a:pt x="669" y="561"/>
                    <a:pt x="669" y="561"/>
                    <a:pt x="669" y="561"/>
                  </a:cubicBezTo>
                  <a:cubicBezTo>
                    <a:pt x="670" y="564"/>
                    <a:pt x="671" y="569"/>
                    <a:pt x="672" y="573"/>
                  </a:cubicBezTo>
                  <a:cubicBezTo>
                    <a:pt x="673" y="576"/>
                    <a:pt x="673" y="576"/>
                    <a:pt x="673" y="576"/>
                  </a:cubicBezTo>
                  <a:cubicBezTo>
                    <a:pt x="676" y="578"/>
                    <a:pt x="675" y="577"/>
                    <a:pt x="677" y="579"/>
                  </a:cubicBezTo>
                  <a:cubicBezTo>
                    <a:pt x="678" y="581"/>
                    <a:pt x="678" y="581"/>
                    <a:pt x="678" y="581"/>
                  </a:cubicBezTo>
                  <a:cubicBezTo>
                    <a:pt x="678" y="583"/>
                    <a:pt x="678" y="583"/>
                    <a:pt x="678" y="583"/>
                  </a:cubicBezTo>
                  <a:cubicBezTo>
                    <a:pt x="678" y="585"/>
                    <a:pt x="678" y="585"/>
                    <a:pt x="678" y="585"/>
                  </a:cubicBezTo>
                  <a:cubicBezTo>
                    <a:pt x="678" y="588"/>
                    <a:pt x="678" y="589"/>
                    <a:pt x="680" y="592"/>
                  </a:cubicBezTo>
                  <a:cubicBezTo>
                    <a:pt x="681" y="594"/>
                    <a:pt x="681" y="594"/>
                    <a:pt x="681" y="594"/>
                  </a:cubicBezTo>
                  <a:cubicBezTo>
                    <a:pt x="681" y="595"/>
                    <a:pt x="681" y="595"/>
                    <a:pt x="681" y="595"/>
                  </a:cubicBezTo>
                  <a:cubicBezTo>
                    <a:pt x="681" y="596"/>
                    <a:pt x="673" y="607"/>
                    <a:pt x="671" y="611"/>
                  </a:cubicBezTo>
                  <a:cubicBezTo>
                    <a:pt x="671" y="613"/>
                    <a:pt x="671" y="613"/>
                    <a:pt x="671" y="613"/>
                  </a:cubicBezTo>
                  <a:cubicBezTo>
                    <a:pt x="676" y="606"/>
                    <a:pt x="676" y="606"/>
                    <a:pt x="676" y="606"/>
                  </a:cubicBezTo>
                  <a:cubicBezTo>
                    <a:pt x="678" y="606"/>
                    <a:pt x="678" y="606"/>
                    <a:pt x="678" y="606"/>
                  </a:cubicBezTo>
                  <a:cubicBezTo>
                    <a:pt x="678" y="607"/>
                    <a:pt x="678" y="607"/>
                    <a:pt x="678" y="607"/>
                  </a:cubicBezTo>
                  <a:cubicBezTo>
                    <a:pt x="676" y="613"/>
                    <a:pt x="675" y="613"/>
                    <a:pt x="674" y="615"/>
                  </a:cubicBezTo>
                  <a:cubicBezTo>
                    <a:pt x="674" y="616"/>
                    <a:pt x="674" y="616"/>
                    <a:pt x="674" y="616"/>
                  </a:cubicBezTo>
                  <a:cubicBezTo>
                    <a:pt x="677" y="619"/>
                    <a:pt x="677" y="619"/>
                    <a:pt x="677" y="619"/>
                  </a:cubicBezTo>
                  <a:cubicBezTo>
                    <a:pt x="676" y="619"/>
                    <a:pt x="676" y="619"/>
                    <a:pt x="676" y="619"/>
                  </a:cubicBezTo>
                  <a:cubicBezTo>
                    <a:pt x="675" y="619"/>
                    <a:pt x="675" y="619"/>
                    <a:pt x="675" y="619"/>
                  </a:cubicBezTo>
                  <a:cubicBezTo>
                    <a:pt x="675" y="619"/>
                    <a:pt x="675" y="619"/>
                    <a:pt x="675" y="619"/>
                  </a:cubicBezTo>
                  <a:cubicBezTo>
                    <a:pt x="674" y="620"/>
                    <a:pt x="674" y="620"/>
                    <a:pt x="674" y="620"/>
                  </a:cubicBezTo>
                  <a:cubicBezTo>
                    <a:pt x="674" y="622"/>
                    <a:pt x="674" y="623"/>
                    <a:pt x="674" y="625"/>
                  </a:cubicBezTo>
                  <a:cubicBezTo>
                    <a:pt x="674" y="626"/>
                    <a:pt x="674" y="626"/>
                    <a:pt x="674" y="626"/>
                  </a:cubicBezTo>
                  <a:cubicBezTo>
                    <a:pt x="674" y="626"/>
                    <a:pt x="674" y="626"/>
                    <a:pt x="674" y="626"/>
                  </a:cubicBezTo>
                  <a:cubicBezTo>
                    <a:pt x="675" y="626"/>
                    <a:pt x="675" y="626"/>
                    <a:pt x="675" y="626"/>
                  </a:cubicBezTo>
                  <a:cubicBezTo>
                    <a:pt x="676" y="625"/>
                    <a:pt x="676" y="625"/>
                    <a:pt x="676" y="625"/>
                  </a:cubicBezTo>
                  <a:cubicBezTo>
                    <a:pt x="680" y="617"/>
                    <a:pt x="681" y="617"/>
                    <a:pt x="682" y="615"/>
                  </a:cubicBezTo>
                  <a:cubicBezTo>
                    <a:pt x="683" y="615"/>
                    <a:pt x="683" y="615"/>
                    <a:pt x="683" y="615"/>
                  </a:cubicBezTo>
                  <a:cubicBezTo>
                    <a:pt x="685" y="616"/>
                    <a:pt x="685" y="616"/>
                    <a:pt x="685" y="616"/>
                  </a:cubicBezTo>
                  <a:cubicBezTo>
                    <a:pt x="686" y="616"/>
                    <a:pt x="686" y="616"/>
                    <a:pt x="686" y="616"/>
                  </a:cubicBezTo>
                  <a:cubicBezTo>
                    <a:pt x="683" y="612"/>
                    <a:pt x="683" y="612"/>
                    <a:pt x="683" y="612"/>
                  </a:cubicBezTo>
                  <a:cubicBezTo>
                    <a:pt x="683" y="611"/>
                    <a:pt x="683" y="611"/>
                    <a:pt x="683" y="611"/>
                  </a:cubicBezTo>
                  <a:cubicBezTo>
                    <a:pt x="684" y="610"/>
                    <a:pt x="684" y="609"/>
                    <a:pt x="684" y="608"/>
                  </a:cubicBezTo>
                  <a:cubicBezTo>
                    <a:pt x="686" y="607"/>
                    <a:pt x="685" y="607"/>
                    <a:pt x="686" y="606"/>
                  </a:cubicBezTo>
                  <a:cubicBezTo>
                    <a:pt x="687" y="607"/>
                    <a:pt x="687" y="607"/>
                    <a:pt x="687" y="607"/>
                  </a:cubicBezTo>
                  <a:cubicBezTo>
                    <a:pt x="688" y="609"/>
                    <a:pt x="688" y="609"/>
                    <a:pt x="688" y="611"/>
                  </a:cubicBezTo>
                  <a:cubicBezTo>
                    <a:pt x="689" y="611"/>
                    <a:pt x="689" y="611"/>
                    <a:pt x="689" y="611"/>
                  </a:cubicBezTo>
                  <a:cubicBezTo>
                    <a:pt x="691" y="610"/>
                    <a:pt x="691" y="610"/>
                    <a:pt x="691" y="610"/>
                  </a:cubicBezTo>
                  <a:cubicBezTo>
                    <a:pt x="692" y="608"/>
                    <a:pt x="692" y="608"/>
                    <a:pt x="692" y="608"/>
                  </a:cubicBezTo>
                  <a:cubicBezTo>
                    <a:pt x="693" y="610"/>
                    <a:pt x="693" y="609"/>
                    <a:pt x="696" y="613"/>
                  </a:cubicBezTo>
                  <a:cubicBezTo>
                    <a:pt x="696" y="616"/>
                    <a:pt x="695" y="617"/>
                    <a:pt x="696" y="621"/>
                  </a:cubicBezTo>
                  <a:cubicBezTo>
                    <a:pt x="699" y="626"/>
                    <a:pt x="698" y="625"/>
                    <a:pt x="700" y="627"/>
                  </a:cubicBezTo>
                  <a:cubicBezTo>
                    <a:pt x="700" y="627"/>
                    <a:pt x="700" y="627"/>
                    <a:pt x="700" y="627"/>
                  </a:cubicBezTo>
                  <a:cubicBezTo>
                    <a:pt x="700" y="626"/>
                    <a:pt x="700" y="626"/>
                    <a:pt x="700" y="625"/>
                  </a:cubicBezTo>
                  <a:cubicBezTo>
                    <a:pt x="698" y="623"/>
                    <a:pt x="698" y="622"/>
                    <a:pt x="697" y="619"/>
                  </a:cubicBezTo>
                  <a:cubicBezTo>
                    <a:pt x="698" y="613"/>
                    <a:pt x="698" y="613"/>
                    <a:pt x="698" y="613"/>
                  </a:cubicBezTo>
                  <a:cubicBezTo>
                    <a:pt x="699" y="610"/>
                    <a:pt x="699" y="610"/>
                    <a:pt x="699" y="610"/>
                  </a:cubicBezTo>
                  <a:cubicBezTo>
                    <a:pt x="701" y="611"/>
                    <a:pt x="700" y="610"/>
                    <a:pt x="702" y="612"/>
                  </a:cubicBezTo>
                  <a:cubicBezTo>
                    <a:pt x="704" y="613"/>
                    <a:pt x="703" y="613"/>
                    <a:pt x="706" y="612"/>
                  </a:cubicBezTo>
                  <a:cubicBezTo>
                    <a:pt x="710" y="616"/>
                    <a:pt x="710" y="616"/>
                    <a:pt x="710" y="616"/>
                  </a:cubicBezTo>
                  <a:cubicBezTo>
                    <a:pt x="712" y="616"/>
                    <a:pt x="712" y="616"/>
                    <a:pt x="712" y="616"/>
                  </a:cubicBezTo>
                  <a:cubicBezTo>
                    <a:pt x="712" y="615"/>
                    <a:pt x="712" y="615"/>
                    <a:pt x="712" y="615"/>
                  </a:cubicBezTo>
                  <a:cubicBezTo>
                    <a:pt x="710" y="614"/>
                    <a:pt x="710" y="614"/>
                    <a:pt x="710" y="614"/>
                  </a:cubicBezTo>
                  <a:cubicBezTo>
                    <a:pt x="707" y="612"/>
                    <a:pt x="709" y="612"/>
                    <a:pt x="704" y="610"/>
                  </a:cubicBezTo>
                  <a:cubicBezTo>
                    <a:pt x="702" y="607"/>
                    <a:pt x="702" y="607"/>
                    <a:pt x="702" y="607"/>
                  </a:cubicBezTo>
                  <a:cubicBezTo>
                    <a:pt x="702" y="605"/>
                    <a:pt x="702" y="605"/>
                    <a:pt x="702" y="605"/>
                  </a:cubicBezTo>
                  <a:cubicBezTo>
                    <a:pt x="702" y="604"/>
                    <a:pt x="702" y="603"/>
                    <a:pt x="702" y="602"/>
                  </a:cubicBezTo>
                  <a:cubicBezTo>
                    <a:pt x="708" y="594"/>
                    <a:pt x="714" y="595"/>
                    <a:pt x="719" y="596"/>
                  </a:cubicBezTo>
                  <a:cubicBezTo>
                    <a:pt x="722" y="597"/>
                    <a:pt x="722" y="597"/>
                    <a:pt x="722" y="597"/>
                  </a:cubicBezTo>
                  <a:cubicBezTo>
                    <a:pt x="725" y="600"/>
                    <a:pt x="723" y="599"/>
                    <a:pt x="727" y="602"/>
                  </a:cubicBezTo>
                  <a:cubicBezTo>
                    <a:pt x="728" y="602"/>
                    <a:pt x="728" y="602"/>
                    <a:pt x="728" y="602"/>
                  </a:cubicBezTo>
                  <a:cubicBezTo>
                    <a:pt x="730" y="602"/>
                    <a:pt x="730" y="602"/>
                    <a:pt x="730" y="602"/>
                  </a:cubicBezTo>
                  <a:cubicBezTo>
                    <a:pt x="731" y="601"/>
                    <a:pt x="731" y="601"/>
                    <a:pt x="731" y="601"/>
                  </a:cubicBezTo>
                  <a:cubicBezTo>
                    <a:pt x="733" y="602"/>
                    <a:pt x="733" y="602"/>
                    <a:pt x="733" y="602"/>
                  </a:cubicBezTo>
                  <a:cubicBezTo>
                    <a:pt x="737" y="605"/>
                    <a:pt x="737" y="605"/>
                    <a:pt x="737" y="605"/>
                  </a:cubicBezTo>
                  <a:cubicBezTo>
                    <a:pt x="739" y="607"/>
                    <a:pt x="739" y="607"/>
                    <a:pt x="739" y="607"/>
                  </a:cubicBezTo>
                  <a:cubicBezTo>
                    <a:pt x="740" y="610"/>
                    <a:pt x="740" y="610"/>
                    <a:pt x="740" y="613"/>
                  </a:cubicBezTo>
                  <a:cubicBezTo>
                    <a:pt x="740" y="614"/>
                    <a:pt x="740" y="614"/>
                    <a:pt x="740" y="614"/>
                  </a:cubicBezTo>
                  <a:cubicBezTo>
                    <a:pt x="736" y="621"/>
                    <a:pt x="736" y="621"/>
                    <a:pt x="736" y="621"/>
                  </a:cubicBezTo>
                  <a:cubicBezTo>
                    <a:pt x="735" y="622"/>
                    <a:pt x="735" y="622"/>
                    <a:pt x="735" y="622"/>
                  </a:cubicBezTo>
                  <a:cubicBezTo>
                    <a:pt x="735" y="622"/>
                    <a:pt x="730" y="633"/>
                    <a:pt x="730" y="633"/>
                  </a:cubicBezTo>
                  <a:cubicBezTo>
                    <a:pt x="731" y="633"/>
                    <a:pt x="731" y="633"/>
                    <a:pt x="731" y="633"/>
                  </a:cubicBezTo>
                  <a:cubicBezTo>
                    <a:pt x="732" y="631"/>
                    <a:pt x="733" y="628"/>
                    <a:pt x="734" y="626"/>
                  </a:cubicBezTo>
                  <a:cubicBezTo>
                    <a:pt x="736" y="623"/>
                    <a:pt x="735" y="624"/>
                    <a:pt x="739" y="620"/>
                  </a:cubicBezTo>
                  <a:cubicBezTo>
                    <a:pt x="742" y="619"/>
                    <a:pt x="742" y="619"/>
                    <a:pt x="742" y="619"/>
                  </a:cubicBezTo>
                  <a:cubicBezTo>
                    <a:pt x="745" y="619"/>
                    <a:pt x="746" y="619"/>
                    <a:pt x="749" y="621"/>
                  </a:cubicBezTo>
                  <a:cubicBezTo>
                    <a:pt x="749" y="621"/>
                    <a:pt x="749" y="621"/>
                    <a:pt x="749" y="621"/>
                  </a:cubicBezTo>
                  <a:cubicBezTo>
                    <a:pt x="750" y="623"/>
                    <a:pt x="750" y="623"/>
                    <a:pt x="750" y="623"/>
                  </a:cubicBezTo>
                  <a:cubicBezTo>
                    <a:pt x="749" y="626"/>
                    <a:pt x="749" y="626"/>
                    <a:pt x="748" y="628"/>
                  </a:cubicBezTo>
                  <a:cubicBezTo>
                    <a:pt x="746" y="630"/>
                    <a:pt x="742" y="633"/>
                    <a:pt x="742" y="633"/>
                  </a:cubicBezTo>
                  <a:cubicBezTo>
                    <a:pt x="738" y="633"/>
                    <a:pt x="738" y="633"/>
                    <a:pt x="738" y="633"/>
                  </a:cubicBezTo>
                  <a:cubicBezTo>
                    <a:pt x="738" y="634"/>
                    <a:pt x="738" y="634"/>
                    <a:pt x="738" y="634"/>
                  </a:cubicBezTo>
                  <a:cubicBezTo>
                    <a:pt x="741" y="635"/>
                    <a:pt x="741" y="635"/>
                    <a:pt x="741" y="635"/>
                  </a:cubicBezTo>
                  <a:cubicBezTo>
                    <a:pt x="744" y="634"/>
                    <a:pt x="744" y="634"/>
                    <a:pt x="744" y="634"/>
                  </a:cubicBezTo>
                  <a:cubicBezTo>
                    <a:pt x="744" y="635"/>
                    <a:pt x="744" y="635"/>
                    <a:pt x="744" y="635"/>
                  </a:cubicBezTo>
                  <a:cubicBezTo>
                    <a:pt x="743" y="638"/>
                    <a:pt x="743" y="638"/>
                    <a:pt x="743" y="638"/>
                  </a:cubicBezTo>
                  <a:cubicBezTo>
                    <a:pt x="742" y="640"/>
                    <a:pt x="742" y="640"/>
                    <a:pt x="742" y="640"/>
                  </a:cubicBezTo>
                  <a:cubicBezTo>
                    <a:pt x="743" y="644"/>
                    <a:pt x="743" y="644"/>
                    <a:pt x="740" y="650"/>
                  </a:cubicBezTo>
                  <a:cubicBezTo>
                    <a:pt x="741" y="651"/>
                    <a:pt x="741" y="651"/>
                    <a:pt x="741" y="651"/>
                  </a:cubicBezTo>
                  <a:cubicBezTo>
                    <a:pt x="743" y="646"/>
                    <a:pt x="743" y="646"/>
                    <a:pt x="743" y="646"/>
                  </a:cubicBezTo>
                  <a:cubicBezTo>
                    <a:pt x="744" y="641"/>
                    <a:pt x="744" y="639"/>
                    <a:pt x="746" y="635"/>
                  </a:cubicBezTo>
                  <a:cubicBezTo>
                    <a:pt x="747" y="634"/>
                    <a:pt x="747" y="634"/>
                    <a:pt x="747" y="634"/>
                  </a:cubicBezTo>
                  <a:cubicBezTo>
                    <a:pt x="750" y="634"/>
                    <a:pt x="750" y="634"/>
                    <a:pt x="750" y="634"/>
                  </a:cubicBezTo>
                  <a:cubicBezTo>
                    <a:pt x="752" y="632"/>
                    <a:pt x="752" y="632"/>
                    <a:pt x="752" y="632"/>
                  </a:cubicBezTo>
                  <a:cubicBezTo>
                    <a:pt x="753" y="631"/>
                    <a:pt x="753" y="631"/>
                    <a:pt x="753" y="631"/>
                  </a:cubicBezTo>
                  <a:cubicBezTo>
                    <a:pt x="754" y="631"/>
                    <a:pt x="754" y="631"/>
                    <a:pt x="754" y="631"/>
                  </a:cubicBezTo>
                  <a:cubicBezTo>
                    <a:pt x="755" y="632"/>
                    <a:pt x="755" y="632"/>
                    <a:pt x="755" y="632"/>
                  </a:cubicBezTo>
                  <a:cubicBezTo>
                    <a:pt x="755" y="633"/>
                    <a:pt x="755" y="633"/>
                    <a:pt x="755" y="633"/>
                  </a:cubicBezTo>
                  <a:cubicBezTo>
                    <a:pt x="753" y="638"/>
                    <a:pt x="754" y="636"/>
                    <a:pt x="750" y="644"/>
                  </a:cubicBezTo>
                  <a:cubicBezTo>
                    <a:pt x="751" y="643"/>
                    <a:pt x="751" y="643"/>
                    <a:pt x="751" y="643"/>
                  </a:cubicBezTo>
                  <a:cubicBezTo>
                    <a:pt x="753" y="640"/>
                    <a:pt x="752" y="642"/>
                    <a:pt x="755" y="638"/>
                  </a:cubicBezTo>
                  <a:cubicBezTo>
                    <a:pt x="756" y="640"/>
                    <a:pt x="756" y="640"/>
                    <a:pt x="756" y="640"/>
                  </a:cubicBezTo>
                  <a:cubicBezTo>
                    <a:pt x="758" y="641"/>
                    <a:pt x="758" y="641"/>
                    <a:pt x="758" y="641"/>
                  </a:cubicBezTo>
                  <a:cubicBezTo>
                    <a:pt x="759" y="645"/>
                    <a:pt x="759" y="645"/>
                    <a:pt x="759" y="645"/>
                  </a:cubicBezTo>
                  <a:cubicBezTo>
                    <a:pt x="760" y="647"/>
                    <a:pt x="760" y="647"/>
                    <a:pt x="761" y="648"/>
                  </a:cubicBezTo>
                  <a:cubicBezTo>
                    <a:pt x="761" y="646"/>
                    <a:pt x="761" y="647"/>
                    <a:pt x="760" y="641"/>
                  </a:cubicBezTo>
                  <a:cubicBezTo>
                    <a:pt x="760" y="639"/>
                    <a:pt x="760" y="639"/>
                    <a:pt x="760" y="639"/>
                  </a:cubicBezTo>
                  <a:cubicBezTo>
                    <a:pt x="761" y="638"/>
                    <a:pt x="763" y="636"/>
                    <a:pt x="764" y="634"/>
                  </a:cubicBezTo>
                  <a:cubicBezTo>
                    <a:pt x="767" y="636"/>
                    <a:pt x="766" y="635"/>
                    <a:pt x="768" y="637"/>
                  </a:cubicBezTo>
                  <a:cubicBezTo>
                    <a:pt x="768" y="637"/>
                    <a:pt x="768" y="637"/>
                    <a:pt x="768" y="637"/>
                  </a:cubicBezTo>
                  <a:cubicBezTo>
                    <a:pt x="776" y="637"/>
                    <a:pt x="782" y="641"/>
                    <a:pt x="783" y="648"/>
                  </a:cubicBezTo>
                  <a:cubicBezTo>
                    <a:pt x="783" y="650"/>
                    <a:pt x="783" y="650"/>
                    <a:pt x="783" y="650"/>
                  </a:cubicBezTo>
                  <a:cubicBezTo>
                    <a:pt x="781" y="654"/>
                    <a:pt x="781" y="653"/>
                    <a:pt x="780" y="654"/>
                  </a:cubicBezTo>
                  <a:cubicBezTo>
                    <a:pt x="779" y="655"/>
                    <a:pt x="779" y="655"/>
                    <a:pt x="779" y="655"/>
                  </a:cubicBezTo>
                  <a:cubicBezTo>
                    <a:pt x="776" y="654"/>
                    <a:pt x="776" y="654"/>
                    <a:pt x="776" y="654"/>
                  </a:cubicBezTo>
                  <a:cubicBezTo>
                    <a:pt x="775" y="655"/>
                    <a:pt x="775" y="655"/>
                    <a:pt x="775" y="655"/>
                  </a:cubicBezTo>
                  <a:cubicBezTo>
                    <a:pt x="771" y="659"/>
                    <a:pt x="772" y="660"/>
                    <a:pt x="768" y="663"/>
                  </a:cubicBezTo>
                  <a:cubicBezTo>
                    <a:pt x="767" y="664"/>
                    <a:pt x="767" y="664"/>
                    <a:pt x="767" y="664"/>
                  </a:cubicBezTo>
                  <a:cubicBezTo>
                    <a:pt x="771" y="664"/>
                    <a:pt x="771" y="664"/>
                    <a:pt x="771" y="664"/>
                  </a:cubicBezTo>
                  <a:cubicBezTo>
                    <a:pt x="772" y="663"/>
                    <a:pt x="772" y="663"/>
                    <a:pt x="772" y="663"/>
                  </a:cubicBezTo>
                  <a:cubicBezTo>
                    <a:pt x="773" y="660"/>
                    <a:pt x="772" y="661"/>
                    <a:pt x="774" y="658"/>
                  </a:cubicBezTo>
                  <a:cubicBezTo>
                    <a:pt x="777" y="656"/>
                    <a:pt x="777" y="656"/>
                    <a:pt x="777" y="656"/>
                  </a:cubicBezTo>
                  <a:cubicBezTo>
                    <a:pt x="781" y="659"/>
                    <a:pt x="781" y="659"/>
                    <a:pt x="781" y="659"/>
                  </a:cubicBezTo>
                  <a:cubicBezTo>
                    <a:pt x="783" y="659"/>
                    <a:pt x="783" y="659"/>
                    <a:pt x="783" y="659"/>
                  </a:cubicBezTo>
                  <a:cubicBezTo>
                    <a:pt x="785" y="656"/>
                    <a:pt x="785" y="657"/>
                    <a:pt x="787" y="655"/>
                  </a:cubicBezTo>
                  <a:cubicBezTo>
                    <a:pt x="788" y="654"/>
                    <a:pt x="788" y="654"/>
                    <a:pt x="788" y="654"/>
                  </a:cubicBezTo>
                  <a:cubicBezTo>
                    <a:pt x="788" y="654"/>
                    <a:pt x="788" y="654"/>
                    <a:pt x="788" y="654"/>
                  </a:cubicBezTo>
                  <a:cubicBezTo>
                    <a:pt x="789" y="656"/>
                    <a:pt x="789" y="656"/>
                    <a:pt x="789" y="656"/>
                  </a:cubicBezTo>
                  <a:cubicBezTo>
                    <a:pt x="791" y="663"/>
                    <a:pt x="788" y="665"/>
                    <a:pt x="785" y="669"/>
                  </a:cubicBezTo>
                  <a:cubicBezTo>
                    <a:pt x="783" y="671"/>
                    <a:pt x="783" y="671"/>
                    <a:pt x="783" y="671"/>
                  </a:cubicBezTo>
                  <a:cubicBezTo>
                    <a:pt x="781" y="672"/>
                    <a:pt x="782" y="671"/>
                    <a:pt x="779" y="673"/>
                  </a:cubicBezTo>
                  <a:cubicBezTo>
                    <a:pt x="777" y="675"/>
                    <a:pt x="778" y="675"/>
                    <a:pt x="776" y="677"/>
                  </a:cubicBezTo>
                  <a:cubicBezTo>
                    <a:pt x="777" y="679"/>
                    <a:pt x="777" y="679"/>
                    <a:pt x="777" y="679"/>
                  </a:cubicBezTo>
                  <a:cubicBezTo>
                    <a:pt x="777" y="679"/>
                    <a:pt x="777" y="679"/>
                    <a:pt x="777" y="679"/>
                  </a:cubicBezTo>
                  <a:cubicBezTo>
                    <a:pt x="779" y="676"/>
                    <a:pt x="778" y="677"/>
                    <a:pt x="780" y="674"/>
                  </a:cubicBezTo>
                  <a:cubicBezTo>
                    <a:pt x="781" y="673"/>
                    <a:pt x="781" y="673"/>
                    <a:pt x="781" y="673"/>
                  </a:cubicBezTo>
                  <a:cubicBezTo>
                    <a:pt x="781" y="673"/>
                    <a:pt x="781" y="673"/>
                    <a:pt x="781" y="673"/>
                  </a:cubicBezTo>
                  <a:cubicBezTo>
                    <a:pt x="782" y="674"/>
                    <a:pt x="782" y="674"/>
                    <a:pt x="782" y="674"/>
                  </a:cubicBezTo>
                  <a:cubicBezTo>
                    <a:pt x="782" y="675"/>
                    <a:pt x="782" y="675"/>
                    <a:pt x="782" y="675"/>
                  </a:cubicBezTo>
                  <a:cubicBezTo>
                    <a:pt x="782" y="679"/>
                    <a:pt x="783" y="676"/>
                    <a:pt x="781" y="687"/>
                  </a:cubicBezTo>
                  <a:cubicBezTo>
                    <a:pt x="781" y="687"/>
                    <a:pt x="781" y="687"/>
                    <a:pt x="781" y="687"/>
                  </a:cubicBezTo>
                  <a:cubicBezTo>
                    <a:pt x="783" y="681"/>
                    <a:pt x="784" y="679"/>
                    <a:pt x="786" y="672"/>
                  </a:cubicBezTo>
                  <a:cubicBezTo>
                    <a:pt x="789" y="667"/>
                    <a:pt x="793" y="665"/>
                    <a:pt x="797" y="663"/>
                  </a:cubicBezTo>
                  <a:cubicBezTo>
                    <a:pt x="799" y="664"/>
                    <a:pt x="799" y="664"/>
                    <a:pt x="799" y="664"/>
                  </a:cubicBezTo>
                  <a:cubicBezTo>
                    <a:pt x="800" y="665"/>
                    <a:pt x="800" y="665"/>
                    <a:pt x="800" y="665"/>
                  </a:cubicBezTo>
                  <a:cubicBezTo>
                    <a:pt x="802" y="666"/>
                    <a:pt x="802" y="666"/>
                    <a:pt x="802" y="666"/>
                  </a:cubicBezTo>
                  <a:cubicBezTo>
                    <a:pt x="804" y="665"/>
                    <a:pt x="804" y="665"/>
                    <a:pt x="804" y="665"/>
                  </a:cubicBezTo>
                  <a:cubicBezTo>
                    <a:pt x="805" y="665"/>
                    <a:pt x="805" y="665"/>
                    <a:pt x="805" y="665"/>
                  </a:cubicBezTo>
                  <a:cubicBezTo>
                    <a:pt x="806" y="666"/>
                    <a:pt x="806" y="666"/>
                    <a:pt x="806" y="666"/>
                  </a:cubicBezTo>
                  <a:cubicBezTo>
                    <a:pt x="810" y="671"/>
                    <a:pt x="811" y="669"/>
                    <a:pt x="814" y="672"/>
                  </a:cubicBezTo>
                  <a:cubicBezTo>
                    <a:pt x="815" y="673"/>
                    <a:pt x="815" y="673"/>
                    <a:pt x="815" y="674"/>
                  </a:cubicBezTo>
                  <a:cubicBezTo>
                    <a:pt x="815" y="676"/>
                    <a:pt x="815" y="676"/>
                    <a:pt x="815" y="676"/>
                  </a:cubicBezTo>
                  <a:cubicBezTo>
                    <a:pt x="815" y="677"/>
                    <a:pt x="815" y="677"/>
                    <a:pt x="815" y="677"/>
                  </a:cubicBezTo>
                  <a:cubicBezTo>
                    <a:pt x="814" y="678"/>
                    <a:pt x="814" y="678"/>
                    <a:pt x="814" y="678"/>
                  </a:cubicBezTo>
                  <a:cubicBezTo>
                    <a:pt x="813" y="678"/>
                    <a:pt x="813" y="678"/>
                    <a:pt x="813" y="678"/>
                  </a:cubicBezTo>
                  <a:cubicBezTo>
                    <a:pt x="812" y="679"/>
                    <a:pt x="812" y="679"/>
                    <a:pt x="810" y="681"/>
                  </a:cubicBezTo>
                  <a:cubicBezTo>
                    <a:pt x="809" y="682"/>
                    <a:pt x="807" y="682"/>
                    <a:pt x="805" y="683"/>
                  </a:cubicBezTo>
                  <a:cubicBezTo>
                    <a:pt x="801" y="684"/>
                    <a:pt x="799" y="686"/>
                    <a:pt x="796" y="689"/>
                  </a:cubicBezTo>
                  <a:cubicBezTo>
                    <a:pt x="796" y="690"/>
                    <a:pt x="796" y="690"/>
                    <a:pt x="796" y="690"/>
                  </a:cubicBezTo>
                  <a:cubicBezTo>
                    <a:pt x="798" y="691"/>
                    <a:pt x="798" y="691"/>
                    <a:pt x="798" y="691"/>
                  </a:cubicBezTo>
                  <a:cubicBezTo>
                    <a:pt x="799" y="690"/>
                    <a:pt x="799" y="690"/>
                    <a:pt x="799" y="690"/>
                  </a:cubicBezTo>
                  <a:cubicBezTo>
                    <a:pt x="801" y="687"/>
                    <a:pt x="801" y="687"/>
                    <a:pt x="801" y="687"/>
                  </a:cubicBezTo>
                  <a:cubicBezTo>
                    <a:pt x="804" y="686"/>
                    <a:pt x="805" y="686"/>
                    <a:pt x="809" y="685"/>
                  </a:cubicBezTo>
                  <a:cubicBezTo>
                    <a:pt x="810" y="685"/>
                    <a:pt x="810" y="685"/>
                    <a:pt x="810" y="685"/>
                  </a:cubicBezTo>
                  <a:cubicBezTo>
                    <a:pt x="811" y="685"/>
                    <a:pt x="811" y="685"/>
                    <a:pt x="811" y="685"/>
                  </a:cubicBezTo>
                  <a:cubicBezTo>
                    <a:pt x="811" y="686"/>
                    <a:pt x="811" y="686"/>
                    <a:pt x="811" y="687"/>
                  </a:cubicBezTo>
                  <a:cubicBezTo>
                    <a:pt x="811" y="688"/>
                    <a:pt x="811" y="688"/>
                    <a:pt x="811" y="688"/>
                  </a:cubicBezTo>
                  <a:cubicBezTo>
                    <a:pt x="810" y="689"/>
                    <a:pt x="810" y="689"/>
                    <a:pt x="810" y="689"/>
                  </a:cubicBezTo>
                  <a:cubicBezTo>
                    <a:pt x="808" y="692"/>
                    <a:pt x="808" y="692"/>
                    <a:pt x="808" y="692"/>
                  </a:cubicBezTo>
                  <a:cubicBezTo>
                    <a:pt x="809" y="693"/>
                    <a:pt x="809" y="693"/>
                    <a:pt x="809" y="693"/>
                  </a:cubicBezTo>
                  <a:cubicBezTo>
                    <a:pt x="811" y="694"/>
                    <a:pt x="811" y="694"/>
                    <a:pt x="811" y="694"/>
                  </a:cubicBezTo>
                  <a:cubicBezTo>
                    <a:pt x="812" y="693"/>
                    <a:pt x="812" y="693"/>
                    <a:pt x="812" y="693"/>
                  </a:cubicBezTo>
                  <a:cubicBezTo>
                    <a:pt x="813" y="691"/>
                    <a:pt x="813" y="691"/>
                    <a:pt x="813" y="691"/>
                  </a:cubicBezTo>
                  <a:cubicBezTo>
                    <a:pt x="814" y="690"/>
                    <a:pt x="814" y="690"/>
                    <a:pt x="814" y="690"/>
                  </a:cubicBezTo>
                  <a:cubicBezTo>
                    <a:pt x="815" y="689"/>
                    <a:pt x="815" y="689"/>
                    <a:pt x="815" y="689"/>
                  </a:cubicBezTo>
                  <a:cubicBezTo>
                    <a:pt x="816" y="689"/>
                    <a:pt x="816" y="689"/>
                    <a:pt x="816" y="689"/>
                  </a:cubicBezTo>
                  <a:cubicBezTo>
                    <a:pt x="817" y="688"/>
                    <a:pt x="817" y="688"/>
                    <a:pt x="817" y="688"/>
                  </a:cubicBezTo>
                  <a:cubicBezTo>
                    <a:pt x="817" y="687"/>
                    <a:pt x="817" y="687"/>
                    <a:pt x="817" y="687"/>
                  </a:cubicBezTo>
                  <a:cubicBezTo>
                    <a:pt x="816" y="686"/>
                    <a:pt x="816" y="686"/>
                    <a:pt x="816" y="686"/>
                  </a:cubicBezTo>
                  <a:cubicBezTo>
                    <a:pt x="816" y="686"/>
                    <a:pt x="816" y="686"/>
                    <a:pt x="816" y="686"/>
                  </a:cubicBezTo>
                  <a:cubicBezTo>
                    <a:pt x="817" y="683"/>
                    <a:pt x="817" y="683"/>
                    <a:pt x="818" y="681"/>
                  </a:cubicBezTo>
                  <a:cubicBezTo>
                    <a:pt x="819" y="681"/>
                    <a:pt x="819" y="681"/>
                    <a:pt x="819" y="681"/>
                  </a:cubicBezTo>
                  <a:cubicBezTo>
                    <a:pt x="821" y="682"/>
                    <a:pt x="821" y="682"/>
                    <a:pt x="821" y="682"/>
                  </a:cubicBezTo>
                  <a:cubicBezTo>
                    <a:pt x="827" y="691"/>
                    <a:pt x="828" y="693"/>
                    <a:pt x="829" y="698"/>
                  </a:cubicBezTo>
                  <a:cubicBezTo>
                    <a:pt x="828" y="700"/>
                    <a:pt x="828" y="699"/>
                    <a:pt x="828" y="700"/>
                  </a:cubicBezTo>
                  <a:cubicBezTo>
                    <a:pt x="828" y="701"/>
                    <a:pt x="828" y="701"/>
                    <a:pt x="828" y="701"/>
                  </a:cubicBezTo>
                  <a:cubicBezTo>
                    <a:pt x="827" y="701"/>
                    <a:pt x="827" y="701"/>
                    <a:pt x="827" y="701"/>
                  </a:cubicBezTo>
                  <a:cubicBezTo>
                    <a:pt x="821" y="699"/>
                    <a:pt x="821" y="699"/>
                    <a:pt x="821" y="699"/>
                  </a:cubicBezTo>
                  <a:cubicBezTo>
                    <a:pt x="819" y="699"/>
                    <a:pt x="819" y="699"/>
                    <a:pt x="819" y="699"/>
                  </a:cubicBezTo>
                  <a:cubicBezTo>
                    <a:pt x="818" y="700"/>
                    <a:pt x="818" y="700"/>
                    <a:pt x="818" y="700"/>
                  </a:cubicBezTo>
                  <a:cubicBezTo>
                    <a:pt x="817" y="701"/>
                    <a:pt x="817" y="701"/>
                    <a:pt x="816" y="703"/>
                  </a:cubicBezTo>
                  <a:cubicBezTo>
                    <a:pt x="815" y="703"/>
                    <a:pt x="815" y="703"/>
                    <a:pt x="815" y="703"/>
                  </a:cubicBezTo>
                  <a:cubicBezTo>
                    <a:pt x="812" y="703"/>
                    <a:pt x="812" y="703"/>
                    <a:pt x="812" y="703"/>
                  </a:cubicBezTo>
                  <a:cubicBezTo>
                    <a:pt x="808" y="705"/>
                    <a:pt x="807" y="706"/>
                    <a:pt x="805" y="706"/>
                  </a:cubicBezTo>
                  <a:cubicBezTo>
                    <a:pt x="805" y="707"/>
                    <a:pt x="805" y="707"/>
                    <a:pt x="805" y="707"/>
                  </a:cubicBezTo>
                  <a:cubicBezTo>
                    <a:pt x="807" y="707"/>
                    <a:pt x="807" y="707"/>
                    <a:pt x="807" y="707"/>
                  </a:cubicBezTo>
                  <a:cubicBezTo>
                    <a:pt x="810" y="706"/>
                    <a:pt x="810" y="706"/>
                    <a:pt x="810" y="706"/>
                  </a:cubicBezTo>
                  <a:cubicBezTo>
                    <a:pt x="813" y="705"/>
                    <a:pt x="813" y="705"/>
                    <a:pt x="813" y="705"/>
                  </a:cubicBezTo>
                  <a:cubicBezTo>
                    <a:pt x="819" y="709"/>
                    <a:pt x="819" y="709"/>
                    <a:pt x="819" y="709"/>
                  </a:cubicBezTo>
                  <a:cubicBezTo>
                    <a:pt x="820" y="709"/>
                    <a:pt x="820" y="709"/>
                    <a:pt x="820" y="709"/>
                  </a:cubicBezTo>
                  <a:cubicBezTo>
                    <a:pt x="821" y="709"/>
                    <a:pt x="821" y="709"/>
                    <a:pt x="821" y="709"/>
                  </a:cubicBezTo>
                  <a:cubicBezTo>
                    <a:pt x="827" y="708"/>
                    <a:pt x="832" y="711"/>
                    <a:pt x="834" y="715"/>
                  </a:cubicBezTo>
                  <a:cubicBezTo>
                    <a:pt x="834" y="716"/>
                    <a:pt x="834" y="716"/>
                    <a:pt x="834" y="718"/>
                  </a:cubicBezTo>
                  <a:cubicBezTo>
                    <a:pt x="834" y="718"/>
                    <a:pt x="834" y="718"/>
                    <a:pt x="834" y="718"/>
                  </a:cubicBezTo>
                  <a:cubicBezTo>
                    <a:pt x="833" y="719"/>
                    <a:pt x="833" y="719"/>
                    <a:pt x="833" y="719"/>
                  </a:cubicBezTo>
                  <a:cubicBezTo>
                    <a:pt x="830" y="719"/>
                    <a:pt x="829" y="719"/>
                    <a:pt x="827" y="718"/>
                  </a:cubicBezTo>
                  <a:cubicBezTo>
                    <a:pt x="825" y="718"/>
                    <a:pt x="825" y="718"/>
                    <a:pt x="825" y="718"/>
                  </a:cubicBezTo>
                  <a:cubicBezTo>
                    <a:pt x="824" y="718"/>
                    <a:pt x="824" y="718"/>
                    <a:pt x="824" y="718"/>
                  </a:cubicBezTo>
                  <a:cubicBezTo>
                    <a:pt x="821" y="717"/>
                    <a:pt x="822" y="718"/>
                    <a:pt x="820" y="716"/>
                  </a:cubicBezTo>
                  <a:cubicBezTo>
                    <a:pt x="817" y="717"/>
                    <a:pt x="817" y="717"/>
                    <a:pt x="817" y="717"/>
                  </a:cubicBezTo>
                  <a:cubicBezTo>
                    <a:pt x="815" y="716"/>
                    <a:pt x="815" y="716"/>
                    <a:pt x="815" y="716"/>
                  </a:cubicBezTo>
                  <a:cubicBezTo>
                    <a:pt x="812" y="717"/>
                    <a:pt x="812" y="717"/>
                    <a:pt x="812" y="717"/>
                  </a:cubicBezTo>
                  <a:cubicBezTo>
                    <a:pt x="808" y="721"/>
                    <a:pt x="808" y="721"/>
                    <a:pt x="808" y="721"/>
                  </a:cubicBezTo>
                  <a:cubicBezTo>
                    <a:pt x="808" y="721"/>
                    <a:pt x="808" y="721"/>
                    <a:pt x="808" y="721"/>
                  </a:cubicBezTo>
                  <a:cubicBezTo>
                    <a:pt x="815" y="718"/>
                    <a:pt x="815" y="718"/>
                    <a:pt x="815" y="718"/>
                  </a:cubicBezTo>
                  <a:cubicBezTo>
                    <a:pt x="816" y="718"/>
                    <a:pt x="816" y="718"/>
                    <a:pt x="816" y="718"/>
                  </a:cubicBezTo>
                  <a:cubicBezTo>
                    <a:pt x="818" y="719"/>
                    <a:pt x="820" y="721"/>
                    <a:pt x="822" y="722"/>
                  </a:cubicBezTo>
                  <a:cubicBezTo>
                    <a:pt x="822" y="727"/>
                    <a:pt x="822" y="726"/>
                    <a:pt x="821" y="730"/>
                  </a:cubicBezTo>
                  <a:cubicBezTo>
                    <a:pt x="819" y="730"/>
                    <a:pt x="818" y="730"/>
                    <a:pt x="816" y="729"/>
                  </a:cubicBezTo>
                  <a:cubicBezTo>
                    <a:pt x="814" y="728"/>
                    <a:pt x="814" y="728"/>
                    <a:pt x="814" y="728"/>
                  </a:cubicBezTo>
                  <a:cubicBezTo>
                    <a:pt x="813" y="729"/>
                    <a:pt x="813" y="729"/>
                    <a:pt x="813" y="729"/>
                  </a:cubicBezTo>
                  <a:cubicBezTo>
                    <a:pt x="812" y="730"/>
                    <a:pt x="812" y="730"/>
                    <a:pt x="812" y="730"/>
                  </a:cubicBezTo>
                  <a:cubicBezTo>
                    <a:pt x="811" y="730"/>
                    <a:pt x="811" y="730"/>
                    <a:pt x="811" y="730"/>
                  </a:cubicBezTo>
                  <a:cubicBezTo>
                    <a:pt x="806" y="728"/>
                    <a:pt x="806" y="728"/>
                    <a:pt x="806" y="728"/>
                  </a:cubicBezTo>
                  <a:cubicBezTo>
                    <a:pt x="804" y="728"/>
                    <a:pt x="804" y="728"/>
                    <a:pt x="804" y="728"/>
                  </a:cubicBezTo>
                  <a:cubicBezTo>
                    <a:pt x="804" y="728"/>
                    <a:pt x="804" y="728"/>
                    <a:pt x="804" y="728"/>
                  </a:cubicBezTo>
                  <a:cubicBezTo>
                    <a:pt x="804" y="728"/>
                    <a:pt x="804" y="728"/>
                    <a:pt x="804" y="728"/>
                  </a:cubicBezTo>
                  <a:cubicBezTo>
                    <a:pt x="809" y="731"/>
                    <a:pt x="809" y="731"/>
                    <a:pt x="809" y="731"/>
                  </a:cubicBezTo>
                  <a:cubicBezTo>
                    <a:pt x="814" y="732"/>
                    <a:pt x="813" y="731"/>
                    <a:pt x="815" y="732"/>
                  </a:cubicBezTo>
                  <a:cubicBezTo>
                    <a:pt x="817" y="733"/>
                    <a:pt x="817" y="733"/>
                    <a:pt x="818" y="734"/>
                  </a:cubicBezTo>
                  <a:cubicBezTo>
                    <a:pt x="818" y="736"/>
                    <a:pt x="818" y="736"/>
                    <a:pt x="818" y="736"/>
                  </a:cubicBezTo>
                  <a:cubicBezTo>
                    <a:pt x="819" y="738"/>
                    <a:pt x="819" y="738"/>
                    <a:pt x="819" y="738"/>
                  </a:cubicBezTo>
                  <a:cubicBezTo>
                    <a:pt x="820" y="738"/>
                    <a:pt x="820" y="738"/>
                    <a:pt x="820" y="738"/>
                  </a:cubicBezTo>
                  <a:cubicBezTo>
                    <a:pt x="821" y="738"/>
                    <a:pt x="821" y="738"/>
                    <a:pt x="821" y="738"/>
                  </a:cubicBezTo>
                  <a:cubicBezTo>
                    <a:pt x="822" y="738"/>
                    <a:pt x="822" y="738"/>
                    <a:pt x="822" y="738"/>
                  </a:cubicBezTo>
                  <a:cubicBezTo>
                    <a:pt x="823" y="738"/>
                    <a:pt x="823" y="738"/>
                    <a:pt x="823" y="738"/>
                  </a:cubicBezTo>
                  <a:cubicBezTo>
                    <a:pt x="824" y="738"/>
                    <a:pt x="824" y="738"/>
                    <a:pt x="825" y="739"/>
                  </a:cubicBezTo>
                  <a:cubicBezTo>
                    <a:pt x="827" y="740"/>
                    <a:pt x="827" y="740"/>
                    <a:pt x="827" y="740"/>
                  </a:cubicBezTo>
                  <a:cubicBezTo>
                    <a:pt x="828" y="740"/>
                    <a:pt x="828" y="740"/>
                    <a:pt x="828" y="740"/>
                  </a:cubicBezTo>
                  <a:cubicBezTo>
                    <a:pt x="830" y="740"/>
                    <a:pt x="830" y="740"/>
                    <a:pt x="832" y="740"/>
                  </a:cubicBezTo>
                  <a:cubicBezTo>
                    <a:pt x="833" y="740"/>
                    <a:pt x="833" y="740"/>
                    <a:pt x="833" y="740"/>
                  </a:cubicBezTo>
                  <a:cubicBezTo>
                    <a:pt x="834" y="741"/>
                    <a:pt x="834" y="741"/>
                    <a:pt x="834" y="741"/>
                  </a:cubicBezTo>
                  <a:cubicBezTo>
                    <a:pt x="833" y="741"/>
                    <a:pt x="833" y="741"/>
                    <a:pt x="833" y="741"/>
                  </a:cubicBezTo>
                  <a:cubicBezTo>
                    <a:pt x="830" y="743"/>
                    <a:pt x="830" y="743"/>
                    <a:pt x="830" y="743"/>
                  </a:cubicBezTo>
                  <a:cubicBezTo>
                    <a:pt x="830" y="744"/>
                    <a:pt x="830" y="744"/>
                    <a:pt x="830" y="744"/>
                  </a:cubicBezTo>
                  <a:cubicBezTo>
                    <a:pt x="832" y="747"/>
                    <a:pt x="831" y="746"/>
                    <a:pt x="832" y="748"/>
                  </a:cubicBezTo>
                  <a:cubicBezTo>
                    <a:pt x="832" y="749"/>
                    <a:pt x="832" y="749"/>
                    <a:pt x="832" y="749"/>
                  </a:cubicBezTo>
                  <a:cubicBezTo>
                    <a:pt x="832" y="750"/>
                    <a:pt x="832" y="751"/>
                    <a:pt x="831" y="752"/>
                  </a:cubicBezTo>
                  <a:cubicBezTo>
                    <a:pt x="832" y="752"/>
                    <a:pt x="832" y="752"/>
                    <a:pt x="832" y="752"/>
                  </a:cubicBezTo>
                  <a:cubicBezTo>
                    <a:pt x="833" y="750"/>
                    <a:pt x="833" y="750"/>
                    <a:pt x="833" y="750"/>
                  </a:cubicBezTo>
                  <a:cubicBezTo>
                    <a:pt x="834" y="751"/>
                    <a:pt x="834" y="751"/>
                    <a:pt x="834" y="751"/>
                  </a:cubicBezTo>
                  <a:cubicBezTo>
                    <a:pt x="834" y="753"/>
                    <a:pt x="834" y="753"/>
                    <a:pt x="834" y="753"/>
                  </a:cubicBezTo>
                  <a:cubicBezTo>
                    <a:pt x="834" y="753"/>
                    <a:pt x="834" y="753"/>
                    <a:pt x="834" y="753"/>
                  </a:cubicBezTo>
                  <a:cubicBezTo>
                    <a:pt x="835" y="751"/>
                    <a:pt x="835" y="751"/>
                    <a:pt x="835" y="751"/>
                  </a:cubicBezTo>
                  <a:cubicBezTo>
                    <a:pt x="835" y="748"/>
                    <a:pt x="835" y="748"/>
                    <a:pt x="835" y="748"/>
                  </a:cubicBezTo>
                  <a:cubicBezTo>
                    <a:pt x="836" y="747"/>
                    <a:pt x="836" y="747"/>
                    <a:pt x="836" y="747"/>
                  </a:cubicBezTo>
                  <a:cubicBezTo>
                    <a:pt x="839" y="746"/>
                    <a:pt x="839" y="746"/>
                    <a:pt x="839" y="746"/>
                  </a:cubicBezTo>
                  <a:cubicBezTo>
                    <a:pt x="839" y="752"/>
                    <a:pt x="839" y="751"/>
                    <a:pt x="839" y="753"/>
                  </a:cubicBezTo>
                  <a:cubicBezTo>
                    <a:pt x="837" y="757"/>
                    <a:pt x="837" y="757"/>
                    <a:pt x="837" y="757"/>
                  </a:cubicBezTo>
                  <a:cubicBezTo>
                    <a:pt x="836" y="758"/>
                    <a:pt x="836" y="758"/>
                    <a:pt x="836" y="758"/>
                  </a:cubicBezTo>
                  <a:cubicBezTo>
                    <a:pt x="836" y="759"/>
                    <a:pt x="836" y="759"/>
                    <a:pt x="836" y="759"/>
                  </a:cubicBezTo>
                  <a:cubicBezTo>
                    <a:pt x="837" y="759"/>
                    <a:pt x="837" y="759"/>
                    <a:pt x="837" y="759"/>
                  </a:cubicBezTo>
                  <a:cubicBezTo>
                    <a:pt x="837" y="759"/>
                    <a:pt x="837" y="759"/>
                    <a:pt x="837" y="759"/>
                  </a:cubicBezTo>
                  <a:cubicBezTo>
                    <a:pt x="838" y="759"/>
                    <a:pt x="838" y="759"/>
                    <a:pt x="838" y="759"/>
                  </a:cubicBezTo>
                  <a:cubicBezTo>
                    <a:pt x="839" y="756"/>
                    <a:pt x="839" y="756"/>
                    <a:pt x="839" y="756"/>
                  </a:cubicBezTo>
                  <a:cubicBezTo>
                    <a:pt x="842" y="752"/>
                    <a:pt x="842" y="752"/>
                    <a:pt x="842" y="752"/>
                  </a:cubicBezTo>
                  <a:cubicBezTo>
                    <a:pt x="842" y="752"/>
                    <a:pt x="842" y="752"/>
                    <a:pt x="842" y="752"/>
                  </a:cubicBezTo>
                  <a:cubicBezTo>
                    <a:pt x="842" y="753"/>
                    <a:pt x="842" y="753"/>
                    <a:pt x="842" y="756"/>
                  </a:cubicBezTo>
                  <a:cubicBezTo>
                    <a:pt x="843" y="757"/>
                    <a:pt x="843" y="757"/>
                    <a:pt x="843" y="757"/>
                  </a:cubicBezTo>
                  <a:cubicBezTo>
                    <a:pt x="845" y="755"/>
                    <a:pt x="844" y="756"/>
                    <a:pt x="845" y="755"/>
                  </a:cubicBezTo>
                  <a:cubicBezTo>
                    <a:pt x="847" y="755"/>
                    <a:pt x="847" y="755"/>
                    <a:pt x="847" y="755"/>
                  </a:cubicBezTo>
                  <a:cubicBezTo>
                    <a:pt x="847" y="755"/>
                    <a:pt x="847" y="755"/>
                    <a:pt x="847" y="755"/>
                  </a:cubicBezTo>
                  <a:cubicBezTo>
                    <a:pt x="847" y="756"/>
                    <a:pt x="847" y="756"/>
                    <a:pt x="847" y="756"/>
                  </a:cubicBezTo>
                  <a:cubicBezTo>
                    <a:pt x="847" y="760"/>
                    <a:pt x="847" y="760"/>
                    <a:pt x="847" y="760"/>
                  </a:cubicBezTo>
                  <a:cubicBezTo>
                    <a:pt x="847" y="761"/>
                    <a:pt x="847" y="761"/>
                    <a:pt x="847" y="761"/>
                  </a:cubicBezTo>
                  <a:cubicBezTo>
                    <a:pt x="848" y="764"/>
                    <a:pt x="848" y="764"/>
                    <a:pt x="848" y="764"/>
                  </a:cubicBezTo>
                  <a:cubicBezTo>
                    <a:pt x="849" y="764"/>
                    <a:pt x="849" y="764"/>
                    <a:pt x="849" y="764"/>
                  </a:cubicBezTo>
                  <a:cubicBezTo>
                    <a:pt x="848" y="762"/>
                    <a:pt x="848" y="762"/>
                    <a:pt x="848" y="759"/>
                  </a:cubicBezTo>
                  <a:cubicBezTo>
                    <a:pt x="848" y="758"/>
                    <a:pt x="848" y="758"/>
                    <a:pt x="848" y="758"/>
                  </a:cubicBezTo>
                  <a:cubicBezTo>
                    <a:pt x="850" y="756"/>
                    <a:pt x="849" y="756"/>
                    <a:pt x="852" y="754"/>
                  </a:cubicBezTo>
                  <a:cubicBezTo>
                    <a:pt x="853" y="753"/>
                    <a:pt x="853" y="753"/>
                    <a:pt x="853" y="753"/>
                  </a:cubicBezTo>
                  <a:cubicBezTo>
                    <a:pt x="854" y="753"/>
                    <a:pt x="854" y="753"/>
                    <a:pt x="854" y="753"/>
                  </a:cubicBezTo>
                  <a:cubicBezTo>
                    <a:pt x="855" y="755"/>
                    <a:pt x="855" y="755"/>
                    <a:pt x="855" y="755"/>
                  </a:cubicBezTo>
                  <a:cubicBezTo>
                    <a:pt x="854" y="755"/>
                    <a:pt x="854" y="755"/>
                    <a:pt x="854" y="755"/>
                  </a:cubicBezTo>
                  <a:cubicBezTo>
                    <a:pt x="853" y="756"/>
                    <a:pt x="853" y="756"/>
                    <a:pt x="853" y="756"/>
                  </a:cubicBezTo>
                  <a:cubicBezTo>
                    <a:pt x="852" y="758"/>
                    <a:pt x="853" y="757"/>
                    <a:pt x="852" y="760"/>
                  </a:cubicBezTo>
                  <a:cubicBezTo>
                    <a:pt x="853" y="761"/>
                    <a:pt x="853" y="761"/>
                    <a:pt x="853" y="761"/>
                  </a:cubicBezTo>
                  <a:cubicBezTo>
                    <a:pt x="855" y="761"/>
                    <a:pt x="855" y="761"/>
                    <a:pt x="855" y="761"/>
                  </a:cubicBezTo>
                  <a:cubicBezTo>
                    <a:pt x="857" y="759"/>
                    <a:pt x="857" y="759"/>
                    <a:pt x="857" y="759"/>
                  </a:cubicBezTo>
                  <a:cubicBezTo>
                    <a:pt x="858" y="760"/>
                    <a:pt x="858" y="760"/>
                    <a:pt x="858" y="760"/>
                  </a:cubicBezTo>
                  <a:cubicBezTo>
                    <a:pt x="860" y="762"/>
                    <a:pt x="859" y="761"/>
                    <a:pt x="862" y="766"/>
                  </a:cubicBezTo>
                  <a:cubicBezTo>
                    <a:pt x="864" y="765"/>
                    <a:pt x="864" y="765"/>
                    <a:pt x="864" y="765"/>
                  </a:cubicBezTo>
                  <a:cubicBezTo>
                    <a:pt x="866" y="767"/>
                    <a:pt x="866" y="767"/>
                    <a:pt x="866" y="767"/>
                  </a:cubicBezTo>
                  <a:cubicBezTo>
                    <a:pt x="863" y="769"/>
                    <a:pt x="863" y="769"/>
                    <a:pt x="863" y="769"/>
                  </a:cubicBezTo>
                  <a:cubicBezTo>
                    <a:pt x="864" y="774"/>
                    <a:pt x="864" y="774"/>
                    <a:pt x="864" y="774"/>
                  </a:cubicBezTo>
                  <a:cubicBezTo>
                    <a:pt x="860" y="773"/>
                    <a:pt x="861" y="773"/>
                    <a:pt x="859" y="774"/>
                  </a:cubicBezTo>
                  <a:cubicBezTo>
                    <a:pt x="858" y="773"/>
                    <a:pt x="858" y="773"/>
                    <a:pt x="858" y="773"/>
                  </a:cubicBezTo>
                  <a:cubicBezTo>
                    <a:pt x="856" y="773"/>
                    <a:pt x="856" y="773"/>
                    <a:pt x="856" y="773"/>
                  </a:cubicBezTo>
                  <a:cubicBezTo>
                    <a:pt x="858" y="775"/>
                    <a:pt x="858" y="775"/>
                    <a:pt x="858" y="775"/>
                  </a:cubicBezTo>
                  <a:cubicBezTo>
                    <a:pt x="860" y="775"/>
                    <a:pt x="860" y="775"/>
                    <a:pt x="860" y="775"/>
                  </a:cubicBezTo>
                  <a:cubicBezTo>
                    <a:pt x="860" y="776"/>
                    <a:pt x="860" y="776"/>
                    <a:pt x="860" y="776"/>
                  </a:cubicBezTo>
                  <a:cubicBezTo>
                    <a:pt x="865" y="776"/>
                    <a:pt x="861" y="776"/>
                    <a:pt x="866" y="776"/>
                  </a:cubicBezTo>
                  <a:cubicBezTo>
                    <a:pt x="866" y="775"/>
                    <a:pt x="866" y="775"/>
                    <a:pt x="866" y="775"/>
                  </a:cubicBezTo>
                  <a:cubicBezTo>
                    <a:pt x="868" y="774"/>
                    <a:pt x="868" y="774"/>
                    <a:pt x="868" y="774"/>
                  </a:cubicBezTo>
                  <a:cubicBezTo>
                    <a:pt x="869" y="773"/>
                    <a:pt x="869" y="773"/>
                    <a:pt x="869" y="773"/>
                  </a:cubicBezTo>
                  <a:cubicBezTo>
                    <a:pt x="870" y="773"/>
                    <a:pt x="870" y="773"/>
                    <a:pt x="870" y="773"/>
                  </a:cubicBezTo>
                  <a:cubicBezTo>
                    <a:pt x="872" y="774"/>
                    <a:pt x="872" y="774"/>
                    <a:pt x="872" y="774"/>
                  </a:cubicBezTo>
                  <a:cubicBezTo>
                    <a:pt x="875" y="777"/>
                    <a:pt x="875" y="777"/>
                    <a:pt x="875" y="777"/>
                  </a:cubicBezTo>
                  <a:cubicBezTo>
                    <a:pt x="874" y="779"/>
                    <a:pt x="874" y="779"/>
                    <a:pt x="874" y="779"/>
                  </a:cubicBezTo>
                  <a:cubicBezTo>
                    <a:pt x="873" y="782"/>
                    <a:pt x="873" y="780"/>
                    <a:pt x="872" y="783"/>
                  </a:cubicBezTo>
                  <a:cubicBezTo>
                    <a:pt x="872" y="784"/>
                    <a:pt x="869" y="787"/>
                    <a:pt x="867" y="789"/>
                  </a:cubicBezTo>
                  <a:cubicBezTo>
                    <a:pt x="868" y="789"/>
                    <a:pt x="868" y="789"/>
                    <a:pt x="868" y="789"/>
                  </a:cubicBezTo>
                  <a:cubicBezTo>
                    <a:pt x="872" y="786"/>
                    <a:pt x="874" y="786"/>
                    <a:pt x="876" y="785"/>
                  </a:cubicBezTo>
                  <a:cubicBezTo>
                    <a:pt x="877" y="786"/>
                    <a:pt x="877" y="786"/>
                    <a:pt x="877" y="786"/>
                  </a:cubicBezTo>
                  <a:cubicBezTo>
                    <a:pt x="878" y="786"/>
                    <a:pt x="878" y="786"/>
                    <a:pt x="878" y="786"/>
                  </a:cubicBezTo>
                  <a:cubicBezTo>
                    <a:pt x="879" y="785"/>
                    <a:pt x="879" y="785"/>
                    <a:pt x="879" y="785"/>
                  </a:cubicBezTo>
                  <a:cubicBezTo>
                    <a:pt x="880" y="786"/>
                    <a:pt x="880" y="786"/>
                    <a:pt x="880" y="786"/>
                  </a:cubicBezTo>
                  <a:cubicBezTo>
                    <a:pt x="882" y="786"/>
                    <a:pt x="882" y="786"/>
                    <a:pt x="882" y="786"/>
                  </a:cubicBezTo>
                  <a:cubicBezTo>
                    <a:pt x="885" y="782"/>
                    <a:pt x="885" y="782"/>
                    <a:pt x="885" y="782"/>
                  </a:cubicBezTo>
                  <a:cubicBezTo>
                    <a:pt x="887" y="783"/>
                    <a:pt x="887" y="783"/>
                    <a:pt x="887" y="783"/>
                  </a:cubicBezTo>
                  <a:cubicBezTo>
                    <a:pt x="889" y="786"/>
                    <a:pt x="893" y="791"/>
                    <a:pt x="894" y="794"/>
                  </a:cubicBezTo>
                  <a:cubicBezTo>
                    <a:pt x="894" y="795"/>
                    <a:pt x="894" y="795"/>
                    <a:pt x="894" y="795"/>
                  </a:cubicBezTo>
                  <a:cubicBezTo>
                    <a:pt x="893" y="796"/>
                    <a:pt x="893" y="796"/>
                    <a:pt x="893" y="796"/>
                  </a:cubicBezTo>
                  <a:cubicBezTo>
                    <a:pt x="892" y="796"/>
                    <a:pt x="892" y="796"/>
                    <a:pt x="892" y="796"/>
                  </a:cubicBezTo>
                  <a:cubicBezTo>
                    <a:pt x="890" y="794"/>
                    <a:pt x="890" y="794"/>
                    <a:pt x="890" y="794"/>
                  </a:cubicBezTo>
                  <a:cubicBezTo>
                    <a:pt x="888" y="793"/>
                    <a:pt x="888" y="793"/>
                    <a:pt x="888" y="793"/>
                  </a:cubicBezTo>
                  <a:cubicBezTo>
                    <a:pt x="886" y="793"/>
                    <a:pt x="886" y="793"/>
                    <a:pt x="886" y="793"/>
                  </a:cubicBezTo>
                  <a:cubicBezTo>
                    <a:pt x="885" y="794"/>
                    <a:pt x="885" y="794"/>
                    <a:pt x="885" y="794"/>
                  </a:cubicBezTo>
                  <a:cubicBezTo>
                    <a:pt x="886" y="794"/>
                    <a:pt x="886" y="794"/>
                    <a:pt x="886" y="794"/>
                  </a:cubicBezTo>
                  <a:cubicBezTo>
                    <a:pt x="891" y="798"/>
                    <a:pt x="891" y="798"/>
                    <a:pt x="891" y="798"/>
                  </a:cubicBezTo>
                  <a:cubicBezTo>
                    <a:pt x="891" y="800"/>
                    <a:pt x="891" y="800"/>
                    <a:pt x="891" y="800"/>
                  </a:cubicBezTo>
                  <a:cubicBezTo>
                    <a:pt x="891" y="801"/>
                    <a:pt x="891" y="801"/>
                    <a:pt x="891" y="801"/>
                  </a:cubicBezTo>
                  <a:cubicBezTo>
                    <a:pt x="888" y="803"/>
                    <a:pt x="888" y="803"/>
                    <a:pt x="888" y="803"/>
                  </a:cubicBezTo>
                  <a:cubicBezTo>
                    <a:pt x="887" y="803"/>
                    <a:pt x="887" y="803"/>
                    <a:pt x="887" y="803"/>
                  </a:cubicBezTo>
                  <a:cubicBezTo>
                    <a:pt x="885" y="802"/>
                    <a:pt x="885" y="802"/>
                    <a:pt x="885" y="802"/>
                  </a:cubicBezTo>
                  <a:cubicBezTo>
                    <a:pt x="884" y="801"/>
                    <a:pt x="884" y="801"/>
                    <a:pt x="884" y="801"/>
                  </a:cubicBezTo>
                  <a:cubicBezTo>
                    <a:pt x="882" y="800"/>
                    <a:pt x="882" y="800"/>
                    <a:pt x="882" y="800"/>
                  </a:cubicBezTo>
                  <a:cubicBezTo>
                    <a:pt x="881" y="800"/>
                    <a:pt x="881" y="800"/>
                    <a:pt x="881" y="800"/>
                  </a:cubicBezTo>
                  <a:cubicBezTo>
                    <a:pt x="880" y="800"/>
                    <a:pt x="880" y="800"/>
                    <a:pt x="880" y="800"/>
                  </a:cubicBezTo>
                  <a:cubicBezTo>
                    <a:pt x="882" y="803"/>
                    <a:pt x="882" y="803"/>
                    <a:pt x="882" y="803"/>
                  </a:cubicBezTo>
                  <a:cubicBezTo>
                    <a:pt x="882" y="804"/>
                    <a:pt x="882" y="804"/>
                    <a:pt x="882" y="804"/>
                  </a:cubicBezTo>
                  <a:cubicBezTo>
                    <a:pt x="881" y="804"/>
                    <a:pt x="881" y="804"/>
                    <a:pt x="881" y="804"/>
                  </a:cubicBezTo>
                  <a:cubicBezTo>
                    <a:pt x="881" y="805"/>
                    <a:pt x="881" y="805"/>
                    <a:pt x="881" y="805"/>
                  </a:cubicBezTo>
                  <a:cubicBezTo>
                    <a:pt x="885" y="808"/>
                    <a:pt x="883" y="807"/>
                    <a:pt x="886" y="810"/>
                  </a:cubicBezTo>
                  <a:cubicBezTo>
                    <a:pt x="887" y="811"/>
                    <a:pt x="887" y="811"/>
                    <a:pt x="887" y="811"/>
                  </a:cubicBezTo>
                  <a:cubicBezTo>
                    <a:pt x="884" y="812"/>
                    <a:pt x="883" y="812"/>
                    <a:pt x="880" y="811"/>
                  </a:cubicBezTo>
                  <a:cubicBezTo>
                    <a:pt x="880" y="811"/>
                    <a:pt x="880" y="811"/>
                    <a:pt x="880" y="811"/>
                  </a:cubicBezTo>
                  <a:cubicBezTo>
                    <a:pt x="881" y="812"/>
                    <a:pt x="881" y="812"/>
                    <a:pt x="881" y="812"/>
                  </a:cubicBezTo>
                  <a:cubicBezTo>
                    <a:pt x="882" y="814"/>
                    <a:pt x="882" y="815"/>
                    <a:pt x="882" y="816"/>
                  </a:cubicBezTo>
                  <a:cubicBezTo>
                    <a:pt x="881" y="817"/>
                    <a:pt x="881" y="817"/>
                    <a:pt x="881" y="817"/>
                  </a:cubicBezTo>
                  <a:cubicBezTo>
                    <a:pt x="880" y="819"/>
                    <a:pt x="880" y="819"/>
                    <a:pt x="880" y="819"/>
                  </a:cubicBezTo>
                  <a:cubicBezTo>
                    <a:pt x="879" y="822"/>
                    <a:pt x="879" y="822"/>
                    <a:pt x="879" y="822"/>
                  </a:cubicBezTo>
                  <a:cubicBezTo>
                    <a:pt x="878" y="822"/>
                    <a:pt x="878" y="822"/>
                    <a:pt x="878" y="822"/>
                  </a:cubicBezTo>
                  <a:cubicBezTo>
                    <a:pt x="877" y="821"/>
                    <a:pt x="877" y="821"/>
                    <a:pt x="877" y="821"/>
                  </a:cubicBezTo>
                  <a:cubicBezTo>
                    <a:pt x="876" y="822"/>
                    <a:pt x="876" y="822"/>
                    <a:pt x="876" y="822"/>
                  </a:cubicBezTo>
                  <a:cubicBezTo>
                    <a:pt x="873" y="821"/>
                    <a:pt x="873" y="821"/>
                    <a:pt x="873" y="821"/>
                  </a:cubicBezTo>
                  <a:cubicBezTo>
                    <a:pt x="872" y="820"/>
                    <a:pt x="871" y="818"/>
                    <a:pt x="870" y="816"/>
                  </a:cubicBezTo>
                  <a:cubicBezTo>
                    <a:pt x="870" y="816"/>
                    <a:pt x="870" y="816"/>
                    <a:pt x="870" y="816"/>
                  </a:cubicBezTo>
                  <a:cubicBezTo>
                    <a:pt x="871" y="818"/>
                    <a:pt x="871" y="818"/>
                    <a:pt x="871" y="818"/>
                  </a:cubicBezTo>
                  <a:cubicBezTo>
                    <a:pt x="871" y="820"/>
                    <a:pt x="871" y="820"/>
                    <a:pt x="871" y="820"/>
                  </a:cubicBezTo>
                  <a:cubicBezTo>
                    <a:pt x="868" y="821"/>
                    <a:pt x="868" y="821"/>
                    <a:pt x="868" y="821"/>
                  </a:cubicBezTo>
                  <a:cubicBezTo>
                    <a:pt x="868" y="821"/>
                    <a:pt x="868" y="821"/>
                    <a:pt x="868" y="821"/>
                  </a:cubicBezTo>
                  <a:cubicBezTo>
                    <a:pt x="870" y="822"/>
                    <a:pt x="869" y="822"/>
                    <a:pt x="872" y="822"/>
                  </a:cubicBezTo>
                  <a:cubicBezTo>
                    <a:pt x="870" y="832"/>
                    <a:pt x="873" y="832"/>
                    <a:pt x="869" y="841"/>
                  </a:cubicBezTo>
                  <a:cubicBezTo>
                    <a:pt x="867" y="839"/>
                    <a:pt x="867" y="839"/>
                    <a:pt x="867" y="839"/>
                  </a:cubicBezTo>
                  <a:cubicBezTo>
                    <a:pt x="866" y="837"/>
                    <a:pt x="867" y="837"/>
                    <a:pt x="866" y="837"/>
                  </a:cubicBezTo>
                  <a:cubicBezTo>
                    <a:pt x="865" y="836"/>
                    <a:pt x="865" y="836"/>
                    <a:pt x="865" y="836"/>
                  </a:cubicBezTo>
                  <a:cubicBezTo>
                    <a:pt x="864" y="836"/>
                    <a:pt x="864" y="836"/>
                    <a:pt x="864" y="836"/>
                  </a:cubicBezTo>
                  <a:cubicBezTo>
                    <a:pt x="863" y="836"/>
                    <a:pt x="863" y="836"/>
                    <a:pt x="863" y="836"/>
                  </a:cubicBezTo>
                  <a:cubicBezTo>
                    <a:pt x="862" y="837"/>
                    <a:pt x="862" y="837"/>
                    <a:pt x="862" y="837"/>
                  </a:cubicBezTo>
                  <a:cubicBezTo>
                    <a:pt x="861" y="835"/>
                    <a:pt x="862" y="836"/>
                    <a:pt x="860" y="834"/>
                  </a:cubicBezTo>
                  <a:cubicBezTo>
                    <a:pt x="861" y="829"/>
                    <a:pt x="861" y="830"/>
                    <a:pt x="861" y="828"/>
                  </a:cubicBezTo>
                  <a:cubicBezTo>
                    <a:pt x="861" y="828"/>
                    <a:pt x="861" y="828"/>
                    <a:pt x="861" y="828"/>
                  </a:cubicBezTo>
                  <a:cubicBezTo>
                    <a:pt x="859" y="831"/>
                    <a:pt x="859" y="832"/>
                    <a:pt x="858" y="836"/>
                  </a:cubicBezTo>
                  <a:cubicBezTo>
                    <a:pt x="856" y="834"/>
                    <a:pt x="853" y="828"/>
                    <a:pt x="852" y="826"/>
                  </a:cubicBezTo>
                  <a:cubicBezTo>
                    <a:pt x="851" y="824"/>
                    <a:pt x="851" y="824"/>
                    <a:pt x="851" y="824"/>
                  </a:cubicBezTo>
                  <a:cubicBezTo>
                    <a:pt x="850" y="822"/>
                    <a:pt x="850" y="821"/>
                    <a:pt x="849" y="820"/>
                  </a:cubicBezTo>
                  <a:cubicBezTo>
                    <a:pt x="849" y="820"/>
                    <a:pt x="849" y="820"/>
                    <a:pt x="849" y="820"/>
                  </a:cubicBezTo>
                  <a:cubicBezTo>
                    <a:pt x="848" y="818"/>
                    <a:pt x="848" y="818"/>
                    <a:pt x="848" y="818"/>
                  </a:cubicBezTo>
                  <a:cubicBezTo>
                    <a:pt x="849" y="817"/>
                    <a:pt x="849" y="817"/>
                    <a:pt x="849" y="817"/>
                  </a:cubicBezTo>
                  <a:cubicBezTo>
                    <a:pt x="851" y="813"/>
                    <a:pt x="851" y="813"/>
                    <a:pt x="853" y="812"/>
                  </a:cubicBezTo>
                  <a:cubicBezTo>
                    <a:pt x="855" y="811"/>
                    <a:pt x="855" y="811"/>
                    <a:pt x="855" y="811"/>
                  </a:cubicBezTo>
                  <a:cubicBezTo>
                    <a:pt x="857" y="807"/>
                    <a:pt x="855" y="809"/>
                    <a:pt x="858" y="804"/>
                  </a:cubicBezTo>
                  <a:cubicBezTo>
                    <a:pt x="859" y="803"/>
                    <a:pt x="859" y="803"/>
                    <a:pt x="859" y="803"/>
                  </a:cubicBezTo>
                  <a:cubicBezTo>
                    <a:pt x="858" y="803"/>
                    <a:pt x="858" y="803"/>
                    <a:pt x="858" y="803"/>
                  </a:cubicBezTo>
                  <a:cubicBezTo>
                    <a:pt x="857" y="804"/>
                    <a:pt x="857" y="804"/>
                    <a:pt x="857" y="804"/>
                  </a:cubicBezTo>
                  <a:cubicBezTo>
                    <a:pt x="854" y="808"/>
                    <a:pt x="856" y="806"/>
                    <a:pt x="853" y="810"/>
                  </a:cubicBezTo>
                  <a:cubicBezTo>
                    <a:pt x="848" y="812"/>
                    <a:pt x="848" y="812"/>
                    <a:pt x="844" y="812"/>
                  </a:cubicBezTo>
                  <a:cubicBezTo>
                    <a:pt x="843" y="811"/>
                    <a:pt x="843" y="811"/>
                    <a:pt x="843" y="811"/>
                  </a:cubicBezTo>
                  <a:cubicBezTo>
                    <a:pt x="843" y="809"/>
                    <a:pt x="843" y="809"/>
                    <a:pt x="843" y="809"/>
                  </a:cubicBezTo>
                  <a:cubicBezTo>
                    <a:pt x="846" y="806"/>
                    <a:pt x="846" y="806"/>
                    <a:pt x="846" y="806"/>
                  </a:cubicBezTo>
                  <a:cubicBezTo>
                    <a:pt x="845" y="806"/>
                    <a:pt x="845" y="806"/>
                    <a:pt x="845" y="806"/>
                  </a:cubicBezTo>
                  <a:cubicBezTo>
                    <a:pt x="844" y="807"/>
                    <a:pt x="844" y="807"/>
                    <a:pt x="844" y="807"/>
                  </a:cubicBezTo>
                  <a:cubicBezTo>
                    <a:pt x="843" y="808"/>
                    <a:pt x="844" y="808"/>
                    <a:pt x="842" y="808"/>
                  </a:cubicBezTo>
                  <a:cubicBezTo>
                    <a:pt x="841" y="808"/>
                    <a:pt x="841" y="808"/>
                    <a:pt x="841" y="808"/>
                  </a:cubicBezTo>
                  <a:cubicBezTo>
                    <a:pt x="840" y="807"/>
                    <a:pt x="840" y="806"/>
                    <a:pt x="839" y="805"/>
                  </a:cubicBezTo>
                  <a:cubicBezTo>
                    <a:pt x="837" y="805"/>
                    <a:pt x="837" y="805"/>
                    <a:pt x="837" y="805"/>
                  </a:cubicBezTo>
                  <a:cubicBezTo>
                    <a:pt x="836" y="804"/>
                    <a:pt x="836" y="804"/>
                    <a:pt x="836" y="804"/>
                  </a:cubicBezTo>
                  <a:cubicBezTo>
                    <a:pt x="834" y="799"/>
                    <a:pt x="834" y="799"/>
                    <a:pt x="833" y="796"/>
                  </a:cubicBezTo>
                  <a:cubicBezTo>
                    <a:pt x="832" y="795"/>
                    <a:pt x="832" y="795"/>
                    <a:pt x="832" y="795"/>
                  </a:cubicBezTo>
                  <a:cubicBezTo>
                    <a:pt x="831" y="794"/>
                    <a:pt x="831" y="794"/>
                    <a:pt x="831" y="794"/>
                  </a:cubicBezTo>
                  <a:cubicBezTo>
                    <a:pt x="830" y="794"/>
                    <a:pt x="830" y="794"/>
                    <a:pt x="830" y="794"/>
                  </a:cubicBezTo>
                  <a:cubicBezTo>
                    <a:pt x="831" y="796"/>
                    <a:pt x="831" y="796"/>
                    <a:pt x="831" y="796"/>
                  </a:cubicBezTo>
                  <a:cubicBezTo>
                    <a:pt x="831" y="797"/>
                    <a:pt x="831" y="797"/>
                    <a:pt x="831" y="797"/>
                  </a:cubicBezTo>
                  <a:cubicBezTo>
                    <a:pt x="830" y="797"/>
                    <a:pt x="830" y="797"/>
                    <a:pt x="830" y="797"/>
                  </a:cubicBezTo>
                  <a:cubicBezTo>
                    <a:pt x="828" y="797"/>
                    <a:pt x="828" y="797"/>
                    <a:pt x="828" y="797"/>
                  </a:cubicBezTo>
                  <a:cubicBezTo>
                    <a:pt x="827" y="796"/>
                    <a:pt x="827" y="796"/>
                    <a:pt x="827" y="796"/>
                  </a:cubicBezTo>
                  <a:cubicBezTo>
                    <a:pt x="827" y="797"/>
                    <a:pt x="827" y="797"/>
                    <a:pt x="827" y="797"/>
                  </a:cubicBezTo>
                  <a:cubicBezTo>
                    <a:pt x="828" y="800"/>
                    <a:pt x="828" y="800"/>
                    <a:pt x="828" y="800"/>
                  </a:cubicBezTo>
                  <a:cubicBezTo>
                    <a:pt x="828" y="803"/>
                    <a:pt x="828" y="803"/>
                    <a:pt x="828" y="803"/>
                  </a:cubicBezTo>
                  <a:cubicBezTo>
                    <a:pt x="828" y="803"/>
                    <a:pt x="828" y="803"/>
                    <a:pt x="828" y="803"/>
                  </a:cubicBezTo>
                  <a:cubicBezTo>
                    <a:pt x="827" y="803"/>
                    <a:pt x="827" y="803"/>
                    <a:pt x="827" y="803"/>
                  </a:cubicBezTo>
                  <a:cubicBezTo>
                    <a:pt x="826" y="803"/>
                    <a:pt x="826" y="803"/>
                    <a:pt x="826" y="803"/>
                  </a:cubicBezTo>
                  <a:cubicBezTo>
                    <a:pt x="824" y="800"/>
                    <a:pt x="824" y="800"/>
                    <a:pt x="821" y="798"/>
                  </a:cubicBezTo>
                  <a:cubicBezTo>
                    <a:pt x="821" y="799"/>
                    <a:pt x="821" y="799"/>
                    <a:pt x="821" y="799"/>
                  </a:cubicBezTo>
                  <a:cubicBezTo>
                    <a:pt x="822" y="802"/>
                    <a:pt x="821" y="801"/>
                    <a:pt x="823" y="804"/>
                  </a:cubicBezTo>
                  <a:cubicBezTo>
                    <a:pt x="826" y="809"/>
                    <a:pt x="825" y="807"/>
                    <a:pt x="828" y="811"/>
                  </a:cubicBezTo>
                  <a:cubicBezTo>
                    <a:pt x="827" y="813"/>
                    <a:pt x="827" y="813"/>
                    <a:pt x="827" y="813"/>
                  </a:cubicBezTo>
                  <a:cubicBezTo>
                    <a:pt x="827" y="814"/>
                    <a:pt x="827" y="814"/>
                    <a:pt x="827" y="814"/>
                  </a:cubicBezTo>
                  <a:cubicBezTo>
                    <a:pt x="826" y="814"/>
                    <a:pt x="826" y="814"/>
                    <a:pt x="826" y="814"/>
                  </a:cubicBezTo>
                  <a:cubicBezTo>
                    <a:pt x="824" y="814"/>
                    <a:pt x="824" y="814"/>
                    <a:pt x="824" y="814"/>
                  </a:cubicBezTo>
                  <a:cubicBezTo>
                    <a:pt x="821" y="813"/>
                    <a:pt x="821" y="813"/>
                    <a:pt x="821" y="813"/>
                  </a:cubicBezTo>
                  <a:cubicBezTo>
                    <a:pt x="820" y="812"/>
                    <a:pt x="818" y="809"/>
                    <a:pt x="814" y="805"/>
                  </a:cubicBezTo>
                  <a:cubicBezTo>
                    <a:pt x="813" y="805"/>
                    <a:pt x="813" y="805"/>
                    <a:pt x="813" y="805"/>
                  </a:cubicBezTo>
                  <a:cubicBezTo>
                    <a:pt x="811" y="806"/>
                    <a:pt x="811" y="806"/>
                    <a:pt x="811" y="806"/>
                  </a:cubicBezTo>
                  <a:cubicBezTo>
                    <a:pt x="811" y="806"/>
                    <a:pt x="811" y="806"/>
                    <a:pt x="811" y="806"/>
                  </a:cubicBezTo>
                  <a:cubicBezTo>
                    <a:pt x="813" y="807"/>
                    <a:pt x="813" y="807"/>
                    <a:pt x="813" y="807"/>
                  </a:cubicBezTo>
                  <a:cubicBezTo>
                    <a:pt x="814" y="807"/>
                    <a:pt x="814" y="807"/>
                    <a:pt x="814" y="807"/>
                  </a:cubicBezTo>
                  <a:cubicBezTo>
                    <a:pt x="817" y="810"/>
                    <a:pt x="817" y="810"/>
                    <a:pt x="817" y="810"/>
                  </a:cubicBezTo>
                  <a:cubicBezTo>
                    <a:pt x="817" y="811"/>
                    <a:pt x="817" y="811"/>
                    <a:pt x="817" y="811"/>
                  </a:cubicBezTo>
                  <a:cubicBezTo>
                    <a:pt x="816" y="812"/>
                    <a:pt x="816" y="812"/>
                    <a:pt x="816" y="812"/>
                  </a:cubicBezTo>
                  <a:cubicBezTo>
                    <a:pt x="816" y="813"/>
                    <a:pt x="816" y="813"/>
                    <a:pt x="816" y="813"/>
                  </a:cubicBezTo>
                  <a:cubicBezTo>
                    <a:pt x="817" y="816"/>
                    <a:pt x="817" y="815"/>
                    <a:pt x="818" y="816"/>
                  </a:cubicBezTo>
                  <a:cubicBezTo>
                    <a:pt x="820" y="817"/>
                    <a:pt x="820" y="817"/>
                    <a:pt x="820" y="817"/>
                  </a:cubicBezTo>
                  <a:cubicBezTo>
                    <a:pt x="820" y="817"/>
                    <a:pt x="820" y="817"/>
                    <a:pt x="820" y="817"/>
                  </a:cubicBezTo>
                  <a:cubicBezTo>
                    <a:pt x="821" y="818"/>
                    <a:pt x="821" y="818"/>
                    <a:pt x="821" y="818"/>
                  </a:cubicBezTo>
                  <a:cubicBezTo>
                    <a:pt x="820" y="820"/>
                    <a:pt x="820" y="822"/>
                    <a:pt x="820" y="823"/>
                  </a:cubicBezTo>
                  <a:cubicBezTo>
                    <a:pt x="820" y="824"/>
                    <a:pt x="820" y="824"/>
                    <a:pt x="820" y="824"/>
                  </a:cubicBezTo>
                  <a:cubicBezTo>
                    <a:pt x="820" y="824"/>
                    <a:pt x="820" y="824"/>
                    <a:pt x="820" y="824"/>
                  </a:cubicBezTo>
                  <a:cubicBezTo>
                    <a:pt x="822" y="823"/>
                    <a:pt x="822" y="822"/>
                    <a:pt x="823" y="822"/>
                  </a:cubicBezTo>
                  <a:cubicBezTo>
                    <a:pt x="824" y="822"/>
                    <a:pt x="824" y="822"/>
                    <a:pt x="824" y="822"/>
                  </a:cubicBezTo>
                  <a:cubicBezTo>
                    <a:pt x="825" y="822"/>
                    <a:pt x="825" y="822"/>
                    <a:pt x="825" y="822"/>
                  </a:cubicBezTo>
                  <a:cubicBezTo>
                    <a:pt x="826" y="823"/>
                    <a:pt x="826" y="823"/>
                    <a:pt x="826" y="823"/>
                  </a:cubicBezTo>
                  <a:cubicBezTo>
                    <a:pt x="827" y="824"/>
                    <a:pt x="827" y="824"/>
                    <a:pt x="827" y="824"/>
                  </a:cubicBezTo>
                  <a:cubicBezTo>
                    <a:pt x="827" y="825"/>
                    <a:pt x="827" y="825"/>
                    <a:pt x="827" y="826"/>
                  </a:cubicBezTo>
                  <a:cubicBezTo>
                    <a:pt x="829" y="827"/>
                    <a:pt x="829" y="827"/>
                    <a:pt x="829" y="827"/>
                  </a:cubicBezTo>
                  <a:cubicBezTo>
                    <a:pt x="829" y="828"/>
                    <a:pt x="829" y="828"/>
                    <a:pt x="829" y="828"/>
                  </a:cubicBezTo>
                  <a:cubicBezTo>
                    <a:pt x="827" y="829"/>
                    <a:pt x="827" y="829"/>
                    <a:pt x="827" y="829"/>
                  </a:cubicBezTo>
                  <a:cubicBezTo>
                    <a:pt x="827" y="830"/>
                    <a:pt x="827" y="830"/>
                    <a:pt x="827" y="830"/>
                  </a:cubicBezTo>
                  <a:cubicBezTo>
                    <a:pt x="827" y="830"/>
                    <a:pt x="827" y="830"/>
                    <a:pt x="827" y="830"/>
                  </a:cubicBezTo>
                  <a:cubicBezTo>
                    <a:pt x="829" y="831"/>
                    <a:pt x="828" y="830"/>
                    <a:pt x="830" y="832"/>
                  </a:cubicBezTo>
                  <a:cubicBezTo>
                    <a:pt x="831" y="835"/>
                    <a:pt x="831" y="835"/>
                    <a:pt x="831" y="836"/>
                  </a:cubicBezTo>
                  <a:cubicBezTo>
                    <a:pt x="831" y="837"/>
                    <a:pt x="831" y="837"/>
                    <a:pt x="831" y="837"/>
                  </a:cubicBezTo>
                  <a:cubicBezTo>
                    <a:pt x="831" y="837"/>
                    <a:pt x="831" y="837"/>
                    <a:pt x="831" y="837"/>
                  </a:cubicBezTo>
                  <a:cubicBezTo>
                    <a:pt x="832" y="836"/>
                    <a:pt x="832" y="836"/>
                    <a:pt x="832" y="836"/>
                  </a:cubicBezTo>
                  <a:cubicBezTo>
                    <a:pt x="832" y="836"/>
                    <a:pt x="832" y="836"/>
                    <a:pt x="832" y="836"/>
                  </a:cubicBezTo>
                  <a:cubicBezTo>
                    <a:pt x="832" y="837"/>
                    <a:pt x="832" y="837"/>
                    <a:pt x="832" y="837"/>
                  </a:cubicBezTo>
                  <a:cubicBezTo>
                    <a:pt x="833" y="839"/>
                    <a:pt x="833" y="842"/>
                    <a:pt x="834" y="844"/>
                  </a:cubicBezTo>
                  <a:cubicBezTo>
                    <a:pt x="834" y="844"/>
                    <a:pt x="834" y="844"/>
                    <a:pt x="834" y="844"/>
                  </a:cubicBezTo>
                  <a:cubicBezTo>
                    <a:pt x="834" y="839"/>
                    <a:pt x="834" y="839"/>
                    <a:pt x="834" y="839"/>
                  </a:cubicBezTo>
                  <a:cubicBezTo>
                    <a:pt x="835" y="839"/>
                    <a:pt x="835" y="839"/>
                    <a:pt x="835" y="839"/>
                  </a:cubicBezTo>
                  <a:cubicBezTo>
                    <a:pt x="836" y="840"/>
                    <a:pt x="837" y="840"/>
                    <a:pt x="839" y="843"/>
                  </a:cubicBezTo>
                  <a:cubicBezTo>
                    <a:pt x="839" y="843"/>
                    <a:pt x="839" y="843"/>
                    <a:pt x="839" y="843"/>
                  </a:cubicBezTo>
                  <a:cubicBezTo>
                    <a:pt x="838" y="845"/>
                    <a:pt x="838" y="845"/>
                    <a:pt x="838" y="845"/>
                  </a:cubicBezTo>
                  <a:cubicBezTo>
                    <a:pt x="839" y="845"/>
                    <a:pt x="839" y="845"/>
                    <a:pt x="839" y="845"/>
                  </a:cubicBezTo>
                  <a:cubicBezTo>
                    <a:pt x="839" y="846"/>
                    <a:pt x="839" y="846"/>
                    <a:pt x="839" y="846"/>
                  </a:cubicBezTo>
                  <a:cubicBezTo>
                    <a:pt x="840" y="846"/>
                    <a:pt x="840" y="846"/>
                    <a:pt x="840" y="846"/>
                  </a:cubicBezTo>
                  <a:cubicBezTo>
                    <a:pt x="841" y="843"/>
                    <a:pt x="841" y="843"/>
                    <a:pt x="842" y="842"/>
                  </a:cubicBezTo>
                  <a:cubicBezTo>
                    <a:pt x="844" y="843"/>
                    <a:pt x="844" y="843"/>
                    <a:pt x="844" y="843"/>
                  </a:cubicBezTo>
                  <a:cubicBezTo>
                    <a:pt x="846" y="845"/>
                    <a:pt x="846" y="845"/>
                    <a:pt x="846" y="845"/>
                  </a:cubicBezTo>
                  <a:cubicBezTo>
                    <a:pt x="846" y="846"/>
                    <a:pt x="846" y="846"/>
                    <a:pt x="846" y="846"/>
                  </a:cubicBezTo>
                  <a:cubicBezTo>
                    <a:pt x="847" y="847"/>
                    <a:pt x="847" y="847"/>
                    <a:pt x="847" y="847"/>
                  </a:cubicBezTo>
                  <a:cubicBezTo>
                    <a:pt x="848" y="846"/>
                    <a:pt x="848" y="846"/>
                    <a:pt x="848" y="846"/>
                  </a:cubicBezTo>
                  <a:cubicBezTo>
                    <a:pt x="850" y="848"/>
                    <a:pt x="850" y="848"/>
                    <a:pt x="850" y="848"/>
                  </a:cubicBezTo>
                  <a:cubicBezTo>
                    <a:pt x="849" y="850"/>
                    <a:pt x="849" y="849"/>
                    <a:pt x="847" y="851"/>
                  </a:cubicBezTo>
                  <a:cubicBezTo>
                    <a:pt x="847" y="852"/>
                    <a:pt x="847" y="852"/>
                    <a:pt x="847" y="852"/>
                  </a:cubicBezTo>
                  <a:cubicBezTo>
                    <a:pt x="847" y="852"/>
                    <a:pt x="847" y="852"/>
                    <a:pt x="847" y="852"/>
                  </a:cubicBezTo>
                  <a:cubicBezTo>
                    <a:pt x="851" y="852"/>
                    <a:pt x="851" y="852"/>
                    <a:pt x="851" y="852"/>
                  </a:cubicBezTo>
                  <a:cubicBezTo>
                    <a:pt x="852" y="852"/>
                    <a:pt x="852" y="852"/>
                    <a:pt x="852" y="852"/>
                  </a:cubicBezTo>
                  <a:cubicBezTo>
                    <a:pt x="852" y="854"/>
                    <a:pt x="852" y="854"/>
                    <a:pt x="852" y="854"/>
                  </a:cubicBezTo>
                  <a:cubicBezTo>
                    <a:pt x="851" y="857"/>
                    <a:pt x="851" y="857"/>
                    <a:pt x="851" y="857"/>
                  </a:cubicBezTo>
                  <a:cubicBezTo>
                    <a:pt x="848" y="856"/>
                    <a:pt x="847" y="857"/>
                    <a:pt x="846" y="857"/>
                  </a:cubicBezTo>
                  <a:cubicBezTo>
                    <a:pt x="846" y="857"/>
                    <a:pt x="846" y="857"/>
                    <a:pt x="846" y="857"/>
                  </a:cubicBezTo>
                  <a:cubicBezTo>
                    <a:pt x="849" y="859"/>
                    <a:pt x="849" y="859"/>
                    <a:pt x="849" y="859"/>
                  </a:cubicBezTo>
                  <a:cubicBezTo>
                    <a:pt x="850" y="861"/>
                    <a:pt x="850" y="861"/>
                    <a:pt x="851" y="863"/>
                  </a:cubicBezTo>
                  <a:cubicBezTo>
                    <a:pt x="851" y="863"/>
                    <a:pt x="851" y="863"/>
                    <a:pt x="851" y="863"/>
                  </a:cubicBezTo>
                  <a:cubicBezTo>
                    <a:pt x="851" y="864"/>
                    <a:pt x="851" y="864"/>
                    <a:pt x="851" y="864"/>
                  </a:cubicBezTo>
                  <a:cubicBezTo>
                    <a:pt x="851" y="864"/>
                    <a:pt x="851" y="864"/>
                    <a:pt x="851" y="864"/>
                  </a:cubicBezTo>
                  <a:cubicBezTo>
                    <a:pt x="853" y="865"/>
                    <a:pt x="853" y="865"/>
                    <a:pt x="853" y="865"/>
                  </a:cubicBezTo>
                  <a:cubicBezTo>
                    <a:pt x="855" y="864"/>
                    <a:pt x="855" y="864"/>
                    <a:pt x="857" y="864"/>
                  </a:cubicBezTo>
                  <a:cubicBezTo>
                    <a:pt x="857" y="865"/>
                    <a:pt x="857" y="865"/>
                    <a:pt x="857" y="865"/>
                  </a:cubicBezTo>
                  <a:cubicBezTo>
                    <a:pt x="856" y="866"/>
                    <a:pt x="856" y="866"/>
                    <a:pt x="856" y="866"/>
                  </a:cubicBezTo>
                  <a:cubicBezTo>
                    <a:pt x="855" y="867"/>
                    <a:pt x="855" y="867"/>
                    <a:pt x="855" y="867"/>
                  </a:cubicBezTo>
                  <a:cubicBezTo>
                    <a:pt x="856" y="867"/>
                    <a:pt x="856" y="867"/>
                    <a:pt x="856" y="867"/>
                  </a:cubicBezTo>
                  <a:cubicBezTo>
                    <a:pt x="857" y="867"/>
                    <a:pt x="857" y="867"/>
                    <a:pt x="857" y="867"/>
                  </a:cubicBezTo>
                  <a:cubicBezTo>
                    <a:pt x="858" y="867"/>
                    <a:pt x="858" y="867"/>
                    <a:pt x="858" y="867"/>
                  </a:cubicBezTo>
                  <a:cubicBezTo>
                    <a:pt x="859" y="871"/>
                    <a:pt x="858" y="870"/>
                    <a:pt x="860" y="872"/>
                  </a:cubicBezTo>
                  <a:cubicBezTo>
                    <a:pt x="859" y="873"/>
                    <a:pt x="859" y="873"/>
                    <a:pt x="859" y="873"/>
                  </a:cubicBezTo>
                  <a:cubicBezTo>
                    <a:pt x="858" y="873"/>
                    <a:pt x="858" y="873"/>
                    <a:pt x="858" y="873"/>
                  </a:cubicBezTo>
                  <a:cubicBezTo>
                    <a:pt x="858" y="880"/>
                    <a:pt x="859" y="876"/>
                    <a:pt x="858" y="883"/>
                  </a:cubicBezTo>
                  <a:cubicBezTo>
                    <a:pt x="858" y="884"/>
                    <a:pt x="858" y="884"/>
                    <a:pt x="858" y="884"/>
                  </a:cubicBezTo>
                  <a:cubicBezTo>
                    <a:pt x="857" y="884"/>
                    <a:pt x="857" y="884"/>
                    <a:pt x="857" y="884"/>
                  </a:cubicBezTo>
                  <a:cubicBezTo>
                    <a:pt x="854" y="880"/>
                    <a:pt x="857" y="879"/>
                    <a:pt x="851" y="871"/>
                  </a:cubicBezTo>
                  <a:cubicBezTo>
                    <a:pt x="851" y="874"/>
                    <a:pt x="853" y="878"/>
                    <a:pt x="853" y="883"/>
                  </a:cubicBezTo>
                  <a:cubicBezTo>
                    <a:pt x="852" y="883"/>
                    <a:pt x="852" y="883"/>
                    <a:pt x="852" y="883"/>
                  </a:cubicBezTo>
                  <a:cubicBezTo>
                    <a:pt x="852" y="883"/>
                    <a:pt x="852" y="883"/>
                    <a:pt x="852" y="883"/>
                  </a:cubicBezTo>
                  <a:cubicBezTo>
                    <a:pt x="852" y="884"/>
                    <a:pt x="852" y="884"/>
                    <a:pt x="852" y="884"/>
                  </a:cubicBezTo>
                  <a:cubicBezTo>
                    <a:pt x="856" y="890"/>
                    <a:pt x="854" y="887"/>
                    <a:pt x="856" y="891"/>
                  </a:cubicBezTo>
                  <a:cubicBezTo>
                    <a:pt x="857" y="892"/>
                    <a:pt x="857" y="892"/>
                    <a:pt x="857" y="892"/>
                  </a:cubicBezTo>
                  <a:cubicBezTo>
                    <a:pt x="856" y="892"/>
                    <a:pt x="856" y="892"/>
                    <a:pt x="856" y="892"/>
                  </a:cubicBezTo>
                  <a:cubicBezTo>
                    <a:pt x="856" y="893"/>
                    <a:pt x="856" y="893"/>
                    <a:pt x="856" y="893"/>
                  </a:cubicBezTo>
                  <a:cubicBezTo>
                    <a:pt x="854" y="893"/>
                    <a:pt x="854" y="893"/>
                    <a:pt x="854" y="893"/>
                  </a:cubicBezTo>
                  <a:cubicBezTo>
                    <a:pt x="854" y="893"/>
                    <a:pt x="852" y="892"/>
                    <a:pt x="851" y="891"/>
                  </a:cubicBezTo>
                  <a:cubicBezTo>
                    <a:pt x="851" y="892"/>
                    <a:pt x="851" y="892"/>
                    <a:pt x="851" y="892"/>
                  </a:cubicBezTo>
                  <a:cubicBezTo>
                    <a:pt x="852" y="894"/>
                    <a:pt x="852" y="897"/>
                    <a:pt x="852" y="899"/>
                  </a:cubicBezTo>
                  <a:cubicBezTo>
                    <a:pt x="852" y="899"/>
                    <a:pt x="852" y="899"/>
                    <a:pt x="852" y="899"/>
                  </a:cubicBezTo>
                  <a:cubicBezTo>
                    <a:pt x="851" y="899"/>
                    <a:pt x="851" y="899"/>
                    <a:pt x="851" y="899"/>
                  </a:cubicBezTo>
                  <a:cubicBezTo>
                    <a:pt x="849" y="895"/>
                    <a:pt x="847" y="894"/>
                    <a:pt x="845" y="892"/>
                  </a:cubicBezTo>
                  <a:cubicBezTo>
                    <a:pt x="844" y="892"/>
                    <a:pt x="844" y="892"/>
                    <a:pt x="844" y="892"/>
                  </a:cubicBezTo>
                  <a:cubicBezTo>
                    <a:pt x="844" y="892"/>
                    <a:pt x="844" y="892"/>
                    <a:pt x="844" y="892"/>
                  </a:cubicBezTo>
                  <a:cubicBezTo>
                    <a:pt x="844" y="892"/>
                    <a:pt x="844" y="892"/>
                    <a:pt x="844" y="892"/>
                  </a:cubicBezTo>
                  <a:cubicBezTo>
                    <a:pt x="843" y="892"/>
                    <a:pt x="843" y="892"/>
                    <a:pt x="843" y="892"/>
                  </a:cubicBezTo>
                  <a:cubicBezTo>
                    <a:pt x="842" y="890"/>
                    <a:pt x="842" y="890"/>
                    <a:pt x="839" y="887"/>
                  </a:cubicBezTo>
                  <a:cubicBezTo>
                    <a:pt x="839" y="887"/>
                    <a:pt x="839" y="887"/>
                    <a:pt x="839" y="887"/>
                  </a:cubicBezTo>
                  <a:cubicBezTo>
                    <a:pt x="839" y="888"/>
                    <a:pt x="839" y="888"/>
                    <a:pt x="839" y="890"/>
                  </a:cubicBezTo>
                  <a:cubicBezTo>
                    <a:pt x="839" y="890"/>
                    <a:pt x="839" y="890"/>
                    <a:pt x="839" y="890"/>
                  </a:cubicBezTo>
                  <a:cubicBezTo>
                    <a:pt x="838" y="890"/>
                    <a:pt x="838" y="890"/>
                    <a:pt x="838" y="890"/>
                  </a:cubicBezTo>
                  <a:cubicBezTo>
                    <a:pt x="837" y="889"/>
                    <a:pt x="837" y="889"/>
                    <a:pt x="837" y="889"/>
                  </a:cubicBezTo>
                  <a:cubicBezTo>
                    <a:pt x="835" y="885"/>
                    <a:pt x="836" y="887"/>
                    <a:pt x="834" y="883"/>
                  </a:cubicBezTo>
                  <a:cubicBezTo>
                    <a:pt x="834" y="886"/>
                    <a:pt x="835" y="885"/>
                    <a:pt x="835" y="888"/>
                  </a:cubicBezTo>
                  <a:cubicBezTo>
                    <a:pt x="834" y="888"/>
                    <a:pt x="834" y="888"/>
                    <a:pt x="834" y="888"/>
                  </a:cubicBezTo>
                  <a:cubicBezTo>
                    <a:pt x="834" y="888"/>
                    <a:pt x="834" y="888"/>
                    <a:pt x="834" y="888"/>
                  </a:cubicBezTo>
                  <a:cubicBezTo>
                    <a:pt x="833" y="887"/>
                    <a:pt x="833" y="887"/>
                    <a:pt x="833" y="886"/>
                  </a:cubicBezTo>
                  <a:cubicBezTo>
                    <a:pt x="832" y="885"/>
                    <a:pt x="832" y="885"/>
                    <a:pt x="832" y="885"/>
                  </a:cubicBezTo>
                  <a:cubicBezTo>
                    <a:pt x="831" y="884"/>
                    <a:pt x="831" y="884"/>
                    <a:pt x="831" y="884"/>
                  </a:cubicBezTo>
                  <a:cubicBezTo>
                    <a:pt x="831" y="884"/>
                    <a:pt x="831" y="884"/>
                    <a:pt x="831" y="884"/>
                  </a:cubicBezTo>
                  <a:cubicBezTo>
                    <a:pt x="830" y="882"/>
                    <a:pt x="830" y="882"/>
                    <a:pt x="830" y="882"/>
                  </a:cubicBezTo>
                  <a:cubicBezTo>
                    <a:pt x="830" y="882"/>
                    <a:pt x="830" y="882"/>
                    <a:pt x="830" y="882"/>
                  </a:cubicBezTo>
                  <a:cubicBezTo>
                    <a:pt x="828" y="882"/>
                    <a:pt x="828" y="882"/>
                    <a:pt x="828" y="882"/>
                  </a:cubicBezTo>
                  <a:cubicBezTo>
                    <a:pt x="826" y="880"/>
                    <a:pt x="822" y="873"/>
                    <a:pt x="820" y="872"/>
                  </a:cubicBezTo>
                  <a:cubicBezTo>
                    <a:pt x="822" y="876"/>
                    <a:pt x="822" y="878"/>
                    <a:pt x="822" y="879"/>
                  </a:cubicBezTo>
                  <a:cubicBezTo>
                    <a:pt x="822" y="880"/>
                    <a:pt x="822" y="880"/>
                    <a:pt x="822" y="880"/>
                  </a:cubicBezTo>
                  <a:cubicBezTo>
                    <a:pt x="818" y="876"/>
                    <a:pt x="820" y="877"/>
                    <a:pt x="814" y="872"/>
                  </a:cubicBezTo>
                  <a:cubicBezTo>
                    <a:pt x="812" y="871"/>
                    <a:pt x="812" y="871"/>
                    <a:pt x="810" y="871"/>
                  </a:cubicBezTo>
                  <a:cubicBezTo>
                    <a:pt x="809" y="872"/>
                    <a:pt x="809" y="872"/>
                    <a:pt x="809" y="872"/>
                  </a:cubicBezTo>
                  <a:cubicBezTo>
                    <a:pt x="810" y="875"/>
                    <a:pt x="817" y="885"/>
                    <a:pt x="818" y="886"/>
                  </a:cubicBezTo>
                  <a:cubicBezTo>
                    <a:pt x="821" y="888"/>
                    <a:pt x="821" y="887"/>
                    <a:pt x="823" y="888"/>
                  </a:cubicBezTo>
                  <a:cubicBezTo>
                    <a:pt x="823" y="888"/>
                    <a:pt x="823" y="888"/>
                    <a:pt x="823" y="888"/>
                  </a:cubicBezTo>
                  <a:cubicBezTo>
                    <a:pt x="822" y="889"/>
                    <a:pt x="822" y="889"/>
                    <a:pt x="822" y="889"/>
                  </a:cubicBezTo>
                  <a:cubicBezTo>
                    <a:pt x="822" y="890"/>
                    <a:pt x="822" y="890"/>
                    <a:pt x="822" y="890"/>
                  </a:cubicBezTo>
                  <a:cubicBezTo>
                    <a:pt x="824" y="891"/>
                    <a:pt x="825" y="891"/>
                    <a:pt x="826" y="892"/>
                  </a:cubicBezTo>
                  <a:cubicBezTo>
                    <a:pt x="827" y="893"/>
                    <a:pt x="827" y="893"/>
                    <a:pt x="827" y="893"/>
                  </a:cubicBezTo>
                  <a:cubicBezTo>
                    <a:pt x="828" y="894"/>
                    <a:pt x="828" y="894"/>
                    <a:pt x="828" y="894"/>
                  </a:cubicBezTo>
                  <a:cubicBezTo>
                    <a:pt x="832" y="898"/>
                    <a:pt x="831" y="897"/>
                    <a:pt x="834" y="899"/>
                  </a:cubicBezTo>
                  <a:cubicBezTo>
                    <a:pt x="834" y="900"/>
                    <a:pt x="834" y="900"/>
                    <a:pt x="834" y="900"/>
                  </a:cubicBezTo>
                  <a:cubicBezTo>
                    <a:pt x="835" y="900"/>
                    <a:pt x="838" y="907"/>
                    <a:pt x="839" y="907"/>
                  </a:cubicBezTo>
                  <a:cubicBezTo>
                    <a:pt x="840" y="908"/>
                    <a:pt x="840" y="908"/>
                    <a:pt x="841" y="909"/>
                  </a:cubicBezTo>
                  <a:cubicBezTo>
                    <a:pt x="842" y="909"/>
                    <a:pt x="842" y="909"/>
                    <a:pt x="842" y="909"/>
                  </a:cubicBezTo>
                  <a:cubicBezTo>
                    <a:pt x="842" y="911"/>
                    <a:pt x="842" y="911"/>
                    <a:pt x="841" y="911"/>
                  </a:cubicBezTo>
                  <a:cubicBezTo>
                    <a:pt x="840" y="912"/>
                    <a:pt x="840" y="912"/>
                    <a:pt x="840" y="912"/>
                  </a:cubicBezTo>
                  <a:cubicBezTo>
                    <a:pt x="840" y="913"/>
                    <a:pt x="840" y="913"/>
                    <a:pt x="841" y="915"/>
                  </a:cubicBezTo>
                  <a:cubicBezTo>
                    <a:pt x="841" y="916"/>
                    <a:pt x="841" y="916"/>
                    <a:pt x="841" y="916"/>
                  </a:cubicBezTo>
                  <a:cubicBezTo>
                    <a:pt x="840" y="917"/>
                    <a:pt x="841" y="917"/>
                    <a:pt x="839" y="917"/>
                  </a:cubicBezTo>
                  <a:cubicBezTo>
                    <a:pt x="838" y="917"/>
                    <a:pt x="838" y="917"/>
                    <a:pt x="838" y="917"/>
                  </a:cubicBezTo>
                  <a:cubicBezTo>
                    <a:pt x="836" y="916"/>
                    <a:pt x="835" y="916"/>
                    <a:pt x="833" y="914"/>
                  </a:cubicBezTo>
                  <a:cubicBezTo>
                    <a:pt x="828" y="912"/>
                    <a:pt x="829" y="913"/>
                    <a:pt x="827" y="912"/>
                  </a:cubicBezTo>
                  <a:cubicBezTo>
                    <a:pt x="826" y="911"/>
                    <a:pt x="826" y="911"/>
                    <a:pt x="826" y="911"/>
                  </a:cubicBezTo>
                  <a:cubicBezTo>
                    <a:pt x="826" y="911"/>
                    <a:pt x="826" y="911"/>
                    <a:pt x="826" y="911"/>
                  </a:cubicBezTo>
                  <a:cubicBezTo>
                    <a:pt x="808" y="907"/>
                    <a:pt x="816" y="909"/>
                    <a:pt x="807" y="904"/>
                  </a:cubicBezTo>
                  <a:cubicBezTo>
                    <a:pt x="804" y="902"/>
                    <a:pt x="803" y="899"/>
                    <a:pt x="802" y="896"/>
                  </a:cubicBezTo>
                  <a:cubicBezTo>
                    <a:pt x="801" y="896"/>
                    <a:pt x="801" y="896"/>
                    <a:pt x="801" y="896"/>
                  </a:cubicBezTo>
                  <a:cubicBezTo>
                    <a:pt x="799" y="895"/>
                    <a:pt x="799" y="895"/>
                    <a:pt x="799" y="895"/>
                  </a:cubicBezTo>
                  <a:cubicBezTo>
                    <a:pt x="797" y="896"/>
                    <a:pt x="797" y="895"/>
                    <a:pt x="796" y="896"/>
                  </a:cubicBezTo>
                  <a:cubicBezTo>
                    <a:pt x="794" y="896"/>
                    <a:pt x="794" y="896"/>
                    <a:pt x="794" y="896"/>
                  </a:cubicBezTo>
                  <a:cubicBezTo>
                    <a:pt x="793" y="895"/>
                    <a:pt x="793" y="895"/>
                    <a:pt x="790" y="893"/>
                  </a:cubicBezTo>
                  <a:cubicBezTo>
                    <a:pt x="788" y="892"/>
                    <a:pt x="788" y="892"/>
                    <a:pt x="788" y="892"/>
                  </a:cubicBezTo>
                  <a:cubicBezTo>
                    <a:pt x="785" y="890"/>
                    <a:pt x="785" y="890"/>
                    <a:pt x="784" y="890"/>
                  </a:cubicBezTo>
                  <a:cubicBezTo>
                    <a:pt x="784" y="889"/>
                    <a:pt x="784" y="889"/>
                    <a:pt x="784" y="889"/>
                  </a:cubicBezTo>
                  <a:cubicBezTo>
                    <a:pt x="786" y="887"/>
                    <a:pt x="786" y="887"/>
                    <a:pt x="786" y="887"/>
                  </a:cubicBezTo>
                  <a:cubicBezTo>
                    <a:pt x="786" y="887"/>
                    <a:pt x="786" y="887"/>
                    <a:pt x="786" y="887"/>
                  </a:cubicBezTo>
                  <a:cubicBezTo>
                    <a:pt x="783" y="889"/>
                    <a:pt x="783" y="889"/>
                    <a:pt x="783" y="889"/>
                  </a:cubicBezTo>
                  <a:cubicBezTo>
                    <a:pt x="778" y="886"/>
                    <a:pt x="778" y="883"/>
                    <a:pt x="774" y="880"/>
                  </a:cubicBezTo>
                  <a:cubicBezTo>
                    <a:pt x="775" y="879"/>
                    <a:pt x="775" y="879"/>
                    <a:pt x="775" y="879"/>
                  </a:cubicBezTo>
                  <a:cubicBezTo>
                    <a:pt x="777" y="879"/>
                    <a:pt x="776" y="879"/>
                    <a:pt x="778" y="879"/>
                  </a:cubicBezTo>
                  <a:cubicBezTo>
                    <a:pt x="779" y="879"/>
                    <a:pt x="779" y="879"/>
                    <a:pt x="779" y="879"/>
                  </a:cubicBezTo>
                  <a:cubicBezTo>
                    <a:pt x="781" y="877"/>
                    <a:pt x="780" y="877"/>
                    <a:pt x="781" y="876"/>
                  </a:cubicBezTo>
                  <a:cubicBezTo>
                    <a:pt x="781" y="875"/>
                    <a:pt x="781" y="875"/>
                    <a:pt x="781" y="875"/>
                  </a:cubicBezTo>
                  <a:cubicBezTo>
                    <a:pt x="780" y="875"/>
                    <a:pt x="780" y="875"/>
                    <a:pt x="780" y="875"/>
                  </a:cubicBezTo>
                  <a:cubicBezTo>
                    <a:pt x="779" y="875"/>
                    <a:pt x="779" y="875"/>
                    <a:pt x="779" y="875"/>
                  </a:cubicBezTo>
                  <a:cubicBezTo>
                    <a:pt x="779" y="874"/>
                    <a:pt x="779" y="874"/>
                    <a:pt x="779" y="874"/>
                  </a:cubicBezTo>
                  <a:cubicBezTo>
                    <a:pt x="778" y="873"/>
                    <a:pt x="779" y="874"/>
                    <a:pt x="777" y="872"/>
                  </a:cubicBezTo>
                  <a:cubicBezTo>
                    <a:pt x="776" y="872"/>
                    <a:pt x="776" y="872"/>
                    <a:pt x="776" y="872"/>
                  </a:cubicBezTo>
                  <a:cubicBezTo>
                    <a:pt x="772" y="872"/>
                    <a:pt x="772" y="872"/>
                    <a:pt x="772" y="872"/>
                  </a:cubicBezTo>
                  <a:cubicBezTo>
                    <a:pt x="771" y="872"/>
                    <a:pt x="771" y="872"/>
                    <a:pt x="771" y="872"/>
                  </a:cubicBezTo>
                  <a:cubicBezTo>
                    <a:pt x="771" y="871"/>
                    <a:pt x="771" y="871"/>
                    <a:pt x="771" y="871"/>
                  </a:cubicBezTo>
                  <a:cubicBezTo>
                    <a:pt x="772" y="870"/>
                    <a:pt x="773" y="868"/>
                    <a:pt x="773" y="868"/>
                  </a:cubicBezTo>
                  <a:cubicBezTo>
                    <a:pt x="772" y="868"/>
                    <a:pt x="772" y="868"/>
                    <a:pt x="772" y="868"/>
                  </a:cubicBezTo>
                  <a:cubicBezTo>
                    <a:pt x="772" y="868"/>
                    <a:pt x="772" y="868"/>
                    <a:pt x="772" y="868"/>
                  </a:cubicBezTo>
                  <a:cubicBezTo>
                    <a:pt x="769" y="869"/>
                    <a:pt x="769" y="869"/>
                    <a:pt x="769" y="869"/>
                  </a:cubicBezTo>
                  <a:cubicBezTo>
                    <a:pt x="769" y="869"/>
                    <a:pt x="769" y="869"/>
                    <a:pt x="769" y="869"/>
                  </a:cubicBezTo>
                  <a:cubicBezTo>
                    <a:pt x="768" y="867"/>
                    <a:pt x="767" y="865"/>
                    <a:pt x="767" y="864"/>
                  </a:cubicBezTo>
                  <a:cubicBezTo>
                    <a:pt x="766" y="864"/>
                    <a:pt x="766" y="864"/>
                    <a:pt x="766" y="864"/>
                  </a:cubicBezTo>
                  <a:cubicBezTo>
                    <a:pt x="762" y="860"/>
                    <a:pt x="760" y="856"/>
                    <a:pt x="758" y="855"/>
                  </a:cubicBezTo>
                  <a:cubicBezTo>
                    <a:pt x="758" y="854"/>
                    <a:pt x="758" y="854"/>
                    <a:pt x="758" y="854"/>
                  </a:cubicBezTo>
                  <a:cubicBezTo>
                    <a:pt x="760" y="850"/>
                    <a:pt x="760" y="850"/>
                    <a:pt x="760" y="850"/>
                  </a:cubicBezTo>
                  <a:cubicBezTo>
                    <a:pt x="760" y="850"/>
                    <a:pt x="760" y="850"/>
                    <a:pt x="760" y="850"/>
                  </a:cubicBezTo>
                  <a:cubicBezTo>
                    <a:pt x="758" y="850"/>
                    <a:pt x="758" y="850"/>
                    <a:pt x="758" y="850"/>
                  </a:cubicBezTo>
                  <a:cubicBezTo>
                    <a:pt x="756" y="849"/>
                    <a:pt x="756" y="849"/>
                    <a:pt x="756" y="849"/>
                  </a:cubicBezTo>
                  <a:cubicBezTo>
                    <a:pt x="755" y="850"/>
                    <a:pt x="755" y="850"/>
                    <a:pt x="755" y="850"/>
                  </a:cubicBezTo>
                  <a:cubicBezTo>
                    <a:pt x="754" y="850"/>
                    <a:pt x="754" y="850"/>
                    <a:pt x="754" y="850"/>
                  </a:cubicBezTo>
                  <a:cubicBezTo>
                    <a:pt x="753" y="850"/>
                    <a:pt x="753" y="850"/>
                    <a:pt x="753" y="850"/>
                  </a:cubicBezTo>
                  <a:cubicBezTo>
                    <a:pt x="753" y="850"/>
                    <a:pt x="753" y="850"/>
                    <a:pt x="753" y="850"/>
                  </a:cubicBezTo>
                  <a:cubicBezTo>
                    <a:pt x="752" y="853"/>
                    <a:pt x="752" y="853"/>
                    <a:pt x="752" y="853"/>
                  </a:cubicBezTo>
                  <a:cubicBezTo>
                    <a:pt x="752" y="854"/>
                    <a:pt x="752" y="854"/>
                    <a:pt x="752" y="854"/>
                  </a:cubicBezTo>
                  <a:cubicBezTo>
                    <a:pt x="752" y="854"/>
                    <a:pt x="752" y="854"/>
                    <a:pt x="752" y="854"/>
                  </a:cubicBezTo>
                  <a:cubicBezTo>
                    <a:pt x="751" y="854"/>
                    <a:pt x="751" y="854"/>
                    <a:pt x="751" y="854"/>
                  </a:cubicBezTo>
                  <a:cubicBezTo>
                    <a:pt x="751" y="853"/>
                    <a:pt x="751" y="853"/>
                    <a:pt x="751" y="853"/>
                  </a:cubicBezTo>
                  <a:cubicBezTo>
                    <a:pt x="751" y="852"/>
                    <a:pt x="751" y="850"/>
                    <a:pt x="750" y="849"/>
                  </a:cubicBezTo>
                  <a:cubicBezTo>
                    <a:pt x="750" y="849"/>
                    <a:pt x="750" y="849"/>
                    <a:pt x="750" y="849"/>
                  </a:cubicBezTo>
                  <a:cubicBezTo>
                    <a:pt x="747" y="848"/>
                    <a:pt x="747" y="848"/>
                    <a:pt x="747" y="848"/>
                  </a:cubicBezTo>
                  <a:cubicBezTo>
                    <a:pt x="747" y="848"/>
                    <a:pt x="747" y="848"/>
                    <a:pt x="747" y="848"/>
                  </a:cubicBezTo>
                  <a:cubicBezTo>
                    <a:pt x="746" y="847"/>
                    <a:pt x="746" y="847"/>
                    <a:pt x="746" y="847"/>
                  </a:cubicBezTo>
                  <a:cubicBezTo>
                    <a:pt x="745" y="845"/>
                    <a:pt x="746" y="845"/>
                    <a:pt x="745" y="843"/>
                  </a:cubicBezTo>
                  <a:cubicBezTo>
                    <a:pt x="744" y="843"/>
                    <a:pt x="744" y="843"/>
                    <a:pt x="744" y="843"/>
                  </a:cubicBezTo>
                  <a:cubicBezTo>
                    <a:pt x="744" y="843"/>
                    <a:pt x="744" y="843"/>
                    <a:pt x="744" y="843"/>
                  </a:cubicBezTo>
                  <a:cubicBezTo>
                    <a:pt x="743" y="844"/>
                    <a:pt x="743" y="844"/>
                    <a:pt x="743" y="844"/>
                  </a:cubicBezTo>
                  <a:cubicBezTo>
                    <a:pt x="743" y="844"/>
                    <a:pt x="743" y="844"/>
                    <a:pt x="743" y="844"/>
                  </a:cubicBezTo>
                  <a:cubicBezTo>
                    <a:pt x="742" y="844"/>
                    <a:pt x="742" y="844"/>
                    <a:pt x="742" y="844"/>
                  </a:cubicBezTo>
                  <a:cubicBezTo>
                    <a:pt x="742" y="845"/>
                    <a:pt x="742" y="845"/>
                    <a:pt x="742" y="845"/>
                  </a:cubicBezTo>
                  <a:cubicBezTo>
                    <a:pt x="743" y="847"/>
                    <a:pt x="744" y="848"/>
                    <a:pt x="745" y="850"/>
                  </a:cubicBezTo>
                  <a:cubicBezTo>
                    <a:pt x="744" y="852"/>
                    <a:pt x="744" y="852"/>
                    <a:pt x="744" y="852"/>
                  </a:cubicBezTo>
                  <a:cubicBezTo>
                    <a:pt x="741" y="853"/>
                    <a:pt x="742" y="853"/>
                    <a:pt x="740" y="853"/>
                  </a:cubicBezTo>
                  <a:cubicBezTo>
                    <a:pt x="737" y="852"/>
                    <a:pt x="737" y="852"/>
                    <a:pt x="735" y="851"/>
                  </a:cubicBezTo>
                  <a:cubicBezTo>
                    <a:pt x="733" y="851"/>
                    <a:pt x="733" y="851"/>
                    <a:pt x="733" y="851"/>
                  </a:cubicBezTo>
                  <a:cubicBezTo>
                    <a:pt x="732" y="855"/>
                    <a:pt x="732" y="855"/>
                    <a:pt x="732" y="855"/>
                  </a:cubicBezTo>
                  <a:cubicBezTo>
                    <a:pt x="732" y="855"/>
                    <a:pt x="732" y="855"/>
                    <a:pt x="732" y="855"/>
                  </a:cubicBezTo>
                  <a:cubicBezTo>
                    <a:pt x="729" y="855"/>
                    <a:pt x="729" y="855"/>
                    <a:pt x="729" y="855"/>
                  </a:cubicBezTo>
                  <a:cubicBezTo>
                    <a:pt x="728" y="855"/>
                    <a:pt x="726" y="856"/>
                    <a:pt x="725" y="857"/>
                  </a:cubicBezTo>
                  <a:cubicBezTo>
                    <a:pt x="724" y="857"/>
                    <a:pt x="724" y="857"/>
                    <a:pt x="724" y="857"/>
                  </a:cubicBezTo>
                  <a:cubicBezTo>
                    <a:pt x="723" y="857"/>
                    <a:pt x="723" y="857"/>
                    <a:pt x="723" y="857"/>
                  </a:cubicBezTo>
                  <a:cubicBezTo>
                    <a:pt x="722" y="858"/>
                    <a:pt x="723" y="857"/>
                    <a:pt x="721" y="859"/>
                  </a:cubicBezTo>
                  <a:cubicBezTo>
                    <a:pt x="720" y="859"/>
                    <a:pt x="720" y="859"/>
                    <a:pt x="720" y="859"/>
                  </a:cubicBezTo>
                  <a:cubicBezTo>
                    <a:pt x="718" y="858"/>
                    <a:pt x="718" y="858"/>
                    <a:pt x="716" y="857"/>
                  </a:cubicBezTo>
                  <a:cubicBezTo>
                    <a:pt x="715" y="858"/>
                    <a:pt x="715" y="858"/>
                    <a:pt x="715" y="858"/>
                  </a:cubicBezTo>
                  <a:cubicBezTo>
                    <a:pt x="714" y="857"/>
                    <a:pt x="714" y="857"/>
                    <a:pt x="714" y="857"/>
                  </a:cubicBezTo>
                  <a:cubicBezTo>
                    <a:pt x="712" y="856"/>
                    <a:pt x="712" y="856"/>
                    <a:pt x="712" y="856"/>
                  </a:cubicBezTo>
                  <a:cubicBezTo>
                    <a:pt x="711" y="855"/>
                    <a:pt x="711" y="855"/>
                    <a:pt x="711" y="855"/>
                  </a:cubicBezTo>
                  <a:cubicBezTo>
                    <a:pt x="710" y="856"/>
                    <a:pt x="710" y="856"/>
                    <a:pt x="710" y="856"/>
                  </a:cubicBezTo>
                  <a:cubicBezTo>
                    <a:pt x="709" y="855"/>
                    <a:pt x="709" y="855"/>
                    <a:pt x="709" y="855"/>
                  </a:cubicBezTo>
                  <a:cubicBezTo>
                    <a:pt x="703" y="848"/>
                    <a:pt x="704" y="841"/>
                    <a:pt x="708" y="837"/>
                  </a:cubicBezTo>
                  <a:cubicBezTo>
                    <a:pt x="713" y="834"/>
                    <a:pt x="713" y="834"/>
                    <a:pt x="713" y="834"/>
                  </a:cubicBezTo>
                  <a:cubicBezTo>
                    <a:pt x="714" y="834"/>
                    <a:pt x="714" y="834"/>
                    <a:pt x="714" y="834"/>
                  </a:cubicBezTo>
                  <a:cubicBezTo>
                    <a:pt x="714" y="833"/>
                    <a:pt x="714" y="833"/>
                    <a:pt x="714" y="833"/>
                  </a:cubicBezTo>
                  <a:cubicBezTo>
                    <a:pt x="713" y="830"/>
                    <a:pt x="713" y="830"/>
                    <a:pt x="713" y="830"/>
                  </a:cubicBezTo>
                  <a:cubicBezTo>
                    <a:pt x="713" y="829"/>
                    <a:pt x="713" y="829"/>
                    <a:pt x="713" y="829"/>
                  </a:cubicBezTo>
                  <a:cubicBezTo>
                    <a:pt x="713" y="829"/>
                    <a:pt x="713" y="829"/>
                    <a:pt x="713" y="829"/>
                  </a:cubicBezTo>
                  <a:cubicBezTo>
                    <a:pt x="714" y="828"/>
                    <a:pt x="714" y="827"/>
                    <a:pt x="715" y="827"/>
                  </a:cubicBezTo>
                  <a:cubicBezTo>
                    <a:pt x="715" y="826"/>
                    <a:pt x="715" y="826"/>
                    <a:pt x="715" y="826"/>
                  </a:cubicBezTo>
                  <a:cubicBezTo>
                    <a:pt x="718" y="828"/>
                    <a:pt x="718" y="828"/>
                    <a:pt x="721" y="828"/>
                  </a:cubicBezTo>
                  <a:cubicBezTo>
                    <a:pt x="724" y="829"/>
                    <a:pt x="726" y="829"/>
                    <a:pt x="731" y="833"/>
                  </a:cubicBezTo>
                  <a:cubicBezTo>
                    <a:pt x="734" y="835"/>
                    <a:pt x="733" y="835"/>
                    <a:pt x="735" y="837"/>
                  </a:cubicBezTo>
                  <a:cubicBezTo>
                    <a:pt x="735" y="838"/>
                    <a:pt x="735" y="838"/>
                    <a:pt x="735" y="838"/>
                  </a:cubicBezTo>
                  <a:cubicBezTo>
                    <a:pt x="735" y="839"/>
                    <a:pt x="734" y="840"/>
                    <a:pt x="734" y="841"/>
                  </a:cubicBezTo>
                  <a:cubicBezTo>
                    <a:pt x="734" y="841"/>
                    <a:pt x="734" y="841"/>
                    <a:pt x="734" y="841"/>
                  </a:cubicBezTo>
                  <a:cubicBezTo>
                    <a:pt x="734" y="842"/>
                    <a:pt x="734" y="842"/>
                    <a:pt x="734" y="842"/>
                  </a:cubicBezTo>
                  <a:cubicBezTo>
                    <a:pt x="736" y="843"/>
                    <a:pt x="736" y="843"/>
                    <a:pt x="736" y="843"/>
                  </a:cubicBezTo>
                  <a:cubicBezTo>
                    <a:pt x="736" y="843"/>
                    <a:pt x="736" y="843"/>
                    <a:pt x="736" y="843"/>
                  </a:cubicBezTo>
                  <a:cubicBezTo>
                    <a:pt x="736" y="841"/>
                    <a:pt x="736" y="841"/>
                    <a:pt x="736" y="841"/>
                  </a:cubicBezTo>
                  <a:cubicBezTo>
                    <a:pt x="736" y="840"/>
                    <a:pt x="736" y="840"/>
                    <a:pt x="736" y="840"/>
                  </a:cubicBezTo>
                  <a:cubicBezTo>
                    <a:pt x="737" y="840"/>
                    <a:pt x="737" y="840"/>
                    <a:pt x="737" y="840"/>
                  </a:cubicBezTo>
                  <a:cubicBezTo>
                    <a:pt x="737" y="839"/>
                    <a:pt x="737" y="839"/>
                    <a:pt x="737" y="839"/>
                  </a:cubicBezTo>
                  <a:cubicBezTo>
                    <a:pt x="735" y="835"/>
                    <a:pt x="735" y="835"/>
                    <a:pt x="732" y="832"/>
                  </a:cubicBezTo>
                  <a:cubicBezTo>
                    <a:pt x="732" y="831"/>
                    <a:pt x="732" y="831"/>
                    <a:pt x="732" y="831"/>
                  </a:cubicBezTo>
                  <a:cubicBezTo>
                    <a:pt x="733" y="830"/>
                    <a:pt x="733" y="830"/>
                    <a:pt x="733" y="830"/>
                  </a:cubicBezTo>
                  <a:cubicBezTo>
                    <a:pt x="737" y="831"/>
                    <a:pt x="737" y="831"/>
                    <a:pt x="737" y="831"/>
                  </a:cubicBezTo>
                  <a:cubicBezTo>
                    <a:pt x="739" y="831"/>
                    <a:pt x="739" y="831"/>
                    <a:pt x="739" y="831"/>
                  </a:cubicBezTo>
                  <a:cubicBezTo>
                    <a:pt x="740" y="830"/>
                    <a:pt x="739" y="830"/>
                    <a:pt x="740" y="829"/>
                  </a:cubicBezTo>
                  <a:cubicBezTo>
                    <a:pt x="741" y="829"/>
                    <a:pt x="741" y="829"/>
                    <a:pt x="741" y="829"/>
                  </a:cubicBezTo>
                  <a:cubicBezTo>
                    <a:pt x="742" y="828"/>
                    <a:pt x="742" y="828"/>
                    <a:pt x="742" y="828"/>
                  </a:cubicBezTo>
                  <a:cubicBezTo>
                    <a:pt x="745" y="829"/>
                    <a:pt x="745" y="829"/>
                    <a:pt x="745" y="829"/>
                  </a:cubicBezTo>
                  <a:cubicBezTo>
                    <a:pt x="746" y="829"/>
                    <a:pt x="746" y="829"/>
                    <a:pt x="746" y="829"/>
                  </a:cubicBezTo>
                  <a:cubicBezTo>
                    <a:pt x="747" y="828"/>
                    <a:pt x="747" y="828"/>
                    <a:pt x="747" y="828"/>
                  </a:cubicBezTo>
                  <a:cubicBezTo>
                    <a:pt x="749" y="826"/>
                    <a:pt x="749" y="826"/>
                    <a:pt x="749" y="826"/>
                  </a:cubicBezTo>
                  <a:cubicBezTo>
                    <a:pt x="751" y="825"/>
                    <a:pt x="752" y="825"/>
                    <a:pt x="753" y="825"/>
                  </a:cubicBezTo>
                  <a:cubicBezTo>
                    <a:pt x="756" y="826"/>
                    <a:pt x="756" y="826"/>
                    <a:pt x="756" y="826"/>
                  </a:cubicBezTo>
                  <a:cubicBezTo>
                    <a:pt x="757" y="826"/>
                    <a:pt x="757" y="826"/>
                    <a:pt x="757" y="826"/>
                  </a:cubicBezTo>
                  <a:cubicBezTo>
                    <a:pt x="757" y="823"/>
                    <a:pt x="756" y="821"/>
                    <a:pt x="755" y="818"/>
                  </a:cubicBezTo>
                  <a:cubicBezTo>
                    <a:pt x="752" y="815"/>
                    <a:pt x="749" y="813"/>
                    <a:pt x="747" y="808"/>
                  </a:cubicBezTo>
                  <a:cubicBezTo>
                    <a:pt x="747" y="807"/>
                    <a:pt x="747" y="807"/>
                    <a:pt x="748" y="806"/>
                  </a:cubicBezTo>
                  <a:cubicBezTo>
                    <a:pt x="752" y="803"/>
                    <a:pt x="756" y="799"/>
                    <a:pt x="759" y="794"/>
                  </a:cubicBezTo>
                  <a:cubicBezTo>
                    <a:pt x="760" y="792"/>
                    <a:pt x="760" y="792"/>
                    <a:pt x="763" y="791"/>
                  </a:cubicBezTo>
                  <a:cubicBezTo>
                    <a:pt x="763" y="790"/>
                    <a:pt x="763" y="790"/>
                    <a:pt x="763" y="790"/>
                  </a:cubicBezTo>
                  <a:cubicBezTo>
                    <a:pt x="763" y="787"/>
                    <a:pt x="763" y="788"/>
                    <a:pt x="765" y="783"/>
                  </a:cubicBezTo>
                  <a:cubicBezTo>
                    <a:pt x="767" y="782"/>
                    <a:pt x="767" y="782"/>
                    <a:pt x="767" y="782"/>
                  </a:cubicBezTo>
                  <a:cubicBezTo>
                    <a:pt x="769" y="781"/>
                    <a:pt x="769" y="781"/>
                    <a:pt x="769" y="781"/>
                  </a:cubicBezTo>
                  <a:cubicBezTo>
                    <a:pt x="770" y="780"/>
                    <a:pt x="770" y="780"/>
                    <a:pt x="770" y="780"/>
                  </a:cubicBezTo>
                  <a:cubicBezTo>
                    <a:pt x="772" y="776"/>
                    <a:pt x="772" y="776"/>
                    <a:pt x="772" y="776"/>
                  </a:cubicBezTo>
                  <a:cubicBezTo>
                    <a:pt x="772" y="775"/>
                    <a:pt x="772" y="775"/>
                    <a:pt x="772" y="775"/>
                  </a:cubicBezTo>
                  <a:cubicBezTo>
                    <a:pt x="771" y="775"/>
                    <a:pt x="771" y="775"/>
                    <a:pt x="771" y="775"/>
                  </a:cubicBezTo>
                  <a:cubicBezTo>
                    <a:pt x="769" y="771"/>
                    <a:pt x="769" y="762"/>
                    <a:pt x="759" y="746"/>
                  </a:cubicBezTo>
                  <a:cubicBezTo>
                    <a:pt x="759" y="745"/>
                    <a:pt x="759" y="745"/>
                    <a:pt x="759" y="745"/>
                  </a:cubicBezTo>
                  <a:cubicBezTo>
                    <a:pt x="760" y="744"/>
                    <a:pt x="760" y="744"/>
                    <a:pt x="760" y="744"/>
                  </a:cubicBezTo>
                  <a:cubicBezTo>
                    <a:pt x="760" y="743"/>
                    <a:pt x="760" y="743"/>
                    <a:pt x="760" y="743"/>
                  </a:cubicBezTo>
                  <a:cubicBezTo>
                    <a:pt x="757" y="745"/>
                    <a:pt x="757" y="745"/>
                    <a:pt x="757" y="745"/>
                  </a:cubicBezTo>
                  <a:cubicBezTo>
                    <a:pt x="756" y="745"/>
                    <a:pt x="756" y="745"/>
                    <a:pt x="756" y="745"/>
                  </a:cubicBezTo>
                  <a:cubicBezTo>
                    <a:pt x="755" y="744"/>
                    <a:pt x="755" y="744"/>
                    <a:pt x="755" y="744"/>
                  </a:cubicBezTo>
                  <a:cubicBezTo>
                    <a:pt x="754" y="743"/>
                    <a:pt x="754" y="743"/>
                    <a:pt x="754" y="743"/>
                  </a:cubicBezTo>
                  <a:cubicBezTo>
                    <a:pt x="753" y="741"/>
                    <a:pt x="753" y="741"/>
                    <a:pt x="753" y="741"/>
                  </a:cubicBezTo>
                  <a:cubicBezTo>
                    <a:pt x="753" y="740"/>
                    <a:pt x="753" y="740"/>
                    <a:pt x="753" y="740"/>
                  </a:cubicBezTo>
                  <a:cubicBezTo>
                    <a:pt x="755" y="737"/>
                    <a:pt x="755" y="736"/>
                    <a:pt x="754" y="733"/>
                  </a:cubicBezTo>
                  <a:cubicBezTo>
                    <a:pt x="754" y="733"/>
                    <a:pt x="754" y="733"/>
                    <a:pt x="754" y="733"/>
                  </a:cubicBezTo>
                  <a:cubicBezTo>
                    <a:pt x="752" y="733"/>
                    <a:pt x="753" y="733"/>
                    <a:pt x="751" y="733"/>
                  </a:cubicBezTo>
                  <a:cubicBezTo>
                    <a:pt x="751" y="733"/>
                    <a:pt x="751" y="733"/>
                    <a:pt x="751" y="733"/>
                  </a:cubicBezTo>
                  <a:cubicBezTo>
                    <a:pt x="752" y="737"/>
                    <a:pt x="752" y="737"/>
                    <a:pt x="752" y="737"/>
                  </a:cubicBezTo>
                  <a:cubicBezTo>
                    <a:pt x="752" y="738"/>
                    <a:pt x="752" y="738"/>
                    <a:pt x="752" y="738"/>
                  </a:cubicBezTo>
                  <a:cubicBezTo>
                    <a:pt x="750" y="738"/>
                    <a:pt x="750" y="738"/>
                    <a:pt x="750" y="738"/>
                  </a:cubicBezTo>
                  <a:cubicBezTo>
                    <a:pt x="749" y="738"/>
                    <a:pt x="749" y="738"/>
                    <a:pt x="749" y="738"/>
                  </a:cubicBezTo>
                  <a:cubicBezTo>
                    <a:pt x="748" y="737"/>
                    <a:pt x="748" y="737"/>
                    <a:pt x="748" y="737"/>
                  </a:cubicBezTo>
                  <a:cubicBezTo>
                    <a:pt x="747" y="737"/>
                    <a:pt x="747" y="737"/>
                    <a:pt x="747" y="737"/>
                  </a:cubicBezTo>
                  <a:cubicBezTo>
                    <a:pt x="746" y="735"/>
                    <a:pt x="745" y="733"/>
                    <a:pt x="744" y="731"/>
                  </a:cubicBezTo>
                  <a:cubicBezTo>
                    <a:pt x="744" y="730"/>
                    <a:pt x="744" y="730"/>
                    <a:pt x="744" y="730"/>
                  </a:cubicBezTo>
                  <a:cubicBezTo>
                    <a:pt x="744" y="730"/>
                    <a:pt x="744" y="730"/>
                    <a:pt x="744" y="730"/>
                  </a:cubicBezTo>
                  <a:cubicBezTo>
                    <a:pt x="744" y="730"/>
                    <a:pt x="744" y="730"/>
                    <a:pt x="744" y="730"/>
                  </a:cubicBezTo>
                  <a:cubicBezTo>
                    <a:pt x="743" y="730"/>
                    <a:pt x="743" y="730"/>
                    <a:pt x="743" y="730"/>
                  </a:cubicBezTo>
                  <a:cubicBezTo>
                    <a:pt x="742" y="730"/>
                    <a:pt x="742" y="730"/>
                    <a:pt x="742" y="730"/>
                  </a:cubicBezTo>
                  <a:cubicBezTo>
                    <a:pt x="742" y="729"/>
                    <a:pt x="742" y="729"/>
                    <a:pt x="742" y="729"/>
                  </a:cubicBezTo>
                  <a:cubicBezTo>
                    <a:pt x="743" y="727"/>
                    <a:pt x="743" y="727"/>
                    <a:pt x="743" y="727"/>
                  </a:cubicBezTo>
                  <a:cubicBezTo>
                    <a:pt x="744" y="726"/>
                    <a:pt x="744" y="726"/>
                    <a:pt x="744" y="726"/>
                  </a:cubicBezTo>
                  <a:cubicBezTo>
                    <a:pt x="743" y="726"/>
                    <a:pt x="743" y="726"/>
                    <a:pt x="743" y="726"/>
                  </a:cubicBezTo>
                  <a:cubicBezTo>
                    <a:pt x="741" y="726"/>
                    <a:pt x="741" y="726"/>
                    <a:pt x="741" y="726"/>
                  </a:cubicBezTo>
                  <a:cubicBezTo>
                    <a:pt x="741" y="725"/>
                    <a:pt x="741" y="725"/>
                    <a:pt x="741" y="725"/>
                  </a:cubicBezTo>
                  <a:cubicBezTo>
                    <a:pt x="742" y="724"/>
                    <a:pt x="742" y="724"/>
                    <a:pt x="742" y="724"/>
                  </a:cubicBezTo>
                  <a:cubicBezTo>
                    <a:pt x="743" y="723"/>
                    <a:pt x="743" y="723"/>
                    <a:pt x="743" y="723"/>
                  </a:cubicBezTo>
                  <a:cubicBezTo>
                    <a:pt x="744" y="722"/>
                    <a:pt x="744" y="722"/>
                    <a:pt x="744" y="722"/>
                  </a:cubicBezTo>
                  <a:cubicBezTo>
                    <a:pt x="743" y="722"/>
                    <a:pt x="743" y="722"/>
                    <a:pt x="743" y="722"/>
                  </a:cubicBezTo>
                  <a:cubicBezTo>
                    <a:pt x="742" y="722"/>
                    <a:pt x="742" y="722"/>
                    <a:pt x="742" y="722"/>
                  </a:cubicBezTo>
                  <a:cubicBezTo>
                    <a:pt x="741" y="723"/>
                    <a:pt x="741" y="722"/>
                    <a:pt x="739" y="726"/>
                  </a:cubicBezTo>
                  <a:cubicBezTo>
                    <a:pt x="738" y="726"/>
                    <a:pt x="738" y="726"/>
                    <a:pt x="738" y="726"/>
                  </a:cubicBezTo>
                  <a:cubicBezTo>
                    <a:pt x="737" y="725"/>
                    <a:pt x="737" y="725"/>
                    <a:pt x="737" y="725"/>
                  </a:cubicBezTo>
                  <a:cubicBezTo>
                    <a:pt x="736" y="725"/>
                    <a:pt x="736" y="725"/>
                    <a:pt x="736" y="725"/>
                  </a:cubicBezTo>
                  <a:cubicBezTo>
                    <a:pt x="735" y="725"/>
                    <a:pt x="735" y="725"/>
                    <a:pt x="735" y="725"/>
                  </a:cubicBezTo>
                  <a:cubicBezTo>
                    <a:pt x="734" y="727"/>
                    <a:pt x="734" y="727"/>
                    <a:pt x="734" y="727"/>
                  </a:cubicBezTo>
                  <a:cubicBezTo>
                    <a:pt x="728" y="731"/>
                    <a:pt x="730" y="730"/>
                    <a:pt x="725" y="733"/>
                  </a:cubicBezTo>
                  <a:cubicBezTo>
                    <a:pt x="723" y="733"/>
                    <a:pt x="723" y="733"/>
                    <a:pt x="723" y="733"/>
                  </a:cubicBezTo>
                  <a:cubicBezTo>
                    <a:pt x="722" y="732"/>
                    <a:pt x="722" y="732"/>
                    <a:pt x="722" y="732"/>
                  </a:cubicBezTo>
                  <a:cubicBezTo>
                    <a:pt x="723" y="724"/>
                    <a:pt x="723" y="735"/>
                    <a:pt x="723" y="724"/>
                  </a:cubicBezTo>
                  <a:cubicBezTo>
                    <a:pt x="723" y="723"/>
                    <a:pt x="723" y="723"/>
                    <a:pt x="723" y="723"/>
                  </a:cubicBezTo>
                  <a:cubicBezTo>
                    <a:pt x="724" y="723"/>
                    <a:pt x="724" y="723"/>
                    <a:pt x="724" y="723"/>
                  </a:cubicBezTo>
                  <a:cubicBezTo>
                    <a:pt x="725" y="722"/>
                    <a:pt x="725" y="722"/>
                    <a:pt x="725" y="722"/>
                  </a:cubicBezTo>
                  <a:cubicBezTo>
                    <a:pt x="728" y="723"/>
                    <a:pt x="728" y="723"/>
                    <a:pt x="728" y="723"/>
                  </a:cubicBezTo>
                  <a:cubicBezTo>
                    <a:pt x="730" y="723"/>
                    <a:pt x="730" y="723"/>
                    <a:pt x="730" y="723"/>
                  </a:cubicBezTo>
                  <a:cubicBezTo>
                    <a:pt x="732" y="721"/>
                    <a:pt x="732" y="721"/>
                    <a:pt x="733" y="719"/>
                  </a:cubicBezTo>
                  <a:cubicBezTo>
                    <a:pt x="733" y="717"/>
                    <a:pt x="733" y="717"/>
                    <a:pt x="733" y="717"/>
                  </a:cubicBezTo>
                  <a:cubicBezTo>
                    <a:pt x="733" y="716"/>
                    <a:pt x="732" y="714"/>
                    <a:pt x="732" y="714"/>
                  </a:cubicBezTo>
                  <a:cubicBezTo>
                    <a:pt x="729" y="712"/>
                    <a:pt x="729" y="711"/>
                    <a:pt x="726" y="710"/>
                  </a:cubicBezTo>
                  <a:cubicBezTo>
                    <a:pt x="725" y="710"/>
                    <a:pt x="725" y="710"/>
                    <a:pt x="725" y="710"/>
                  </a:cubicBezTo>
                  <a:cubicBezTo>
                    <a:pt x="724" y="709"/>
                    <a:pt x="724" y="709"/>
                    <a:pt x="724" y="707"/>
                  </a:cubicBezTo>
                  <a:cubicBezTo>
                    <a:pt x="724" y="706"/>
                    <a:pt x="724" y="707"/>
                    <a:pt x="724" y="705"/>
                  </a:cubicBezTo>
                  <a:cubicBezTo>
                    <a:pt x="724" y="704"/>
                    <a:pt x="724" y="704"/>
                    <a:pt x="724" y="704"/>
                  </a:cubicBezTo>
                  <a:cubicBezTo>
                    <a:pt x="727" y="703"/>
                    <a:pt x="727" y="703"/>
                    <a:pt x="727" y="703"/>
                  </a:cubicBezTo>
                  <a:cubicBezTo>
                    <a:pt x="727" y="703"/>
                    <a:pt x="727" y="703"/>
                    <a:pt x="727" y="703"/>
                  </a:cubicBezTo>
                  <a:cubicBezTo>
                    <a:pt x="725" y="702"/>
                    <a:pt x="725" y="702"/>
                    <a:pt x="725" y="702"/>
                  </a:cubicBezTo>
                  <a:cubicBezTo>
                    <a:pt x="724" y="702"/>
                    <a:pt x="724" y="702"/>
                    <a:pt x="724" y="702"/>
                  </a:cubicBezTo>
                  <a:cubicBezTo>
                    <a:pt x="723" y="703"/>
                    <a:pt x="723" y="703"/>
                    <a:pt x="723" y="703"/>
                  </a:cubicBezTo>
                  <a:cubicBezTo>
                    <a:pt x="722" y="705"/>
                    <a:pt x="722" y="705"/>
                    <a:pt x="722" y="705"/>
                  </a:cubicBezTo>
                  <a:cubicBezTo>
                    <a:pt x="721" y="705"/>
                    <a:pt x="721" y="705"/>
                    <a:pt x="721" y="705"/>
                  </a:cubicBezTo>
                  <a:cubicBezTo>
                    <a:pt x="719" y="704"/>
                    <a:pt x="719" y="704"/>
                    <a:pt x="719" y="704"/>
                  </a:cubicBezTo>
                  <a:cubicBezTo>
                    <a:pt x="718" y="704"/>
                    <a:pt x="718" y="704"/>
                    <a:pt x="718" y="704"/>
                  </a:cubicBezTo>
                  <a:cubicBezTo>
                    <a:pt x="717" y="703"/>
                    <a:pt x="717" y="703"/>
                    <a:pt x="717" y="703"/>
                  </a:cubicBezTo>
                  <a:cubicBezTo>
                    <a:pt x="717" y="703"/>
                    <a:pt x="717" y="703"/>
                    <a:pt x="717" y="703"/>
                  </a:cubicBezTo>
                  <a:cubicBezTo>
                    <a:pt x="717" y="702"/>
                    <a:pt x="717" y="702"/>
                    <a:pt x="717" y="702"/>
                  </a:cubicBezTo>
                  <a:cubicBezTo>
                    <a:pt x="718" y="702"/>
                    <a:pt x="718" y="702"/>
                    <a:pt x="718" y="702"/>
                  </a:cubicBezTo>
                  <a:cubicBezTo>
                    <a:pt x="720" y="700"/>
                    <a:pt x="720" y="700"/>
                    <a:pt x="720" y="700"/>
                  </a:cubicBezTo>
                  <a:cubicBezTo>
                    <a:pt x="720" y="699"/>
                    <a:pt x="720" y="699"/>
                    <a:pt x="720" y="699"/>
                  </a:cubicBezTo>
                  <a:cubicBezTo>
                    <a:pt x="719" y="697"/>
                    <a:pt x="719" y="697"/>
                    <a:pt x="719" y="697"/>
                  </a:cubicBezTo>
                  <a:cubicBezTo>
                    <a:pt x="718" y="697"/>
                    <a:pt x="718" y="697"/>
                    <a:pt x="718" y="697"/>
                  </a:cubicBezTo>
                  <a:cubicBezTo>
                    <a:pt x="716" y="696"/>
                    <a:pt x="716" y="696"/>
                    <a:pt x="716" y="696"/>
                  </a:cubicBezTo>
                  <a:cubicBezTo>
                    <a:pt x="713" y="697"/>
                    <a:pt x="713" y="697"/>
                    <a:pt x="713" y="697"/>
                  </a:cubicBezTo>
                  <a:cubicBezTo>
                    <a:pt x="712" y="697"/>
                    <a:pt x="712" y="697"/>
                    <a:pt x="712" y="697"/>
                  </a:cubicBezTo>
                  <a:cubicBezTo>
                    <a:pt x="710" y="691"/>
                    <a:pt x="711" y="691"/>
                    <a:pt x="710" y="684"/>
                  </a:cubicBezTo>
                  <a:cubicBezTo>
                    <a:pt x="709" y="683"/>
                    <a:pt x="709" y="683"/>
                    <a:pt x="709" y="683"/>
                  </a:cubicBezTo>
                  <a:cubicBezTo>
                    <a:pt x="707" y="684"/>
                    <a:pt x="706" y="684"/>
                    <a:pt x="704" y="684"/>
                  </a:cubicBezTo>
                  <a:cubicBezTo>
                    <a:pt x="704" y="684"/>
                    <a:pt x="704" y="684"/>
                    <a:pt x="704" y="684"/>
                  </a:cubicBezTo>
                  <a:cubicBezTo>
                    <a:pt x="702" y="682"/>
                    <a:pt x="702" y="682"/>
                    <a:pt x="701" y="680"/>
                  </a:cubicBezTo>
                  <a:cubicBezTo>
                    <a:pt x="700" y="680"/>
                    <a:pt x="700" y="680"/>
                    <a:pt x="700" y="680"/>
                  </a:cubicBezTo>
                  <a:cubicBezTo>
                    <a:pt x="698" y="677"/>
                    <a:pt x="698" y="677"/>
                    <a:pt x="698" y="677"/>
                  </a:cubicBezTo>
                  <a:cubicBezTo>
                    <a:pt x="698" y="676"/>
                    <a:pt x="698" y="676"/>
                    <a:pt x="698" y="676"/>
                  </a:cubicBezTo>
                  <a:cubicBezTo>
                    <a:pt x="697" y="675"/>
                    <a:pt x="697" y="675"/>
                    <a:pt x="696" y="672"/>
                  </a:cubicBezTo>
                  <a:cubicBezTo>
                    <a:pt x="695" y="672"/>
                    <a:pt x="695" y="672"/>
                    <a:pt x="695" y="672"/>
                  </a:cubicBezTo>
                  <a:cubicBezTo>
                    <a:pt x="693" y="673"/>
                    <a:pt x="692" y="674"/>
                    <a:pt x="691" y="677"/>
                  </a:cubicBezTo>
                  <a:cubicBezTo>
                    <a:pt x="691" y="678"/>
                    <a:pt x="691" y="678"/>
                    <a:pt x="691" y="678"/>
                  </a:cubicBezTo>
                  <a:cubicBezTo>
                    <a:pt x="692" y="679"/>
                    <a:pt x="692" y="679"/>
                    <a:pt x="692" y="679"/>
                  </a:cubicBezTo>
                  <a:cubicBezTo>
                    <a:pt x="696" y="681"/>
                    <a:pt x="696" y="681"/>
                    <a:pt x="696" y="681"/>
                  </a:cubicBezTo>
                  <a:cubicBezTo>
                    <a:pt x="696" y="682"/>
                    <a:pt x="696" y="682"/>
                    <a:pt x="696" y="682"/>
                  </a:cubicBezTo>
                  <a:cubicBezTo>
                    <a:pt x="698" y="685"/>
                    <a:pt x="698" y="687"/>
                    <a:pt x="698" y="690"/>
                  </a:cubicBezTo>
                  <a:cubicBezTo>
                    <a:pt x="698" y="691"/>
                    <a:pt x="698" y="691"/>
                    <a:pt x="698" y="691"/>
                  </a:cubicBezTo>
                  <a:cubicBezTo>
                    <a:pt x="697" y="692"/>
                    <a:pt x="697" y="692"/>
                    <a:pt x="697" y="692"/>
                  </a:cubicBezTo>
                  <a:cubicBezTo>
                    <a:pt x="694" y="695"/>
                    <a:pt x="695" y="694"/>
                    <a:pt x="692" y="695"/>
                  </a:cubicBezTo>
                  <a:cubicBezTo>
                    <a:pt x="690" y="695"/>
                    <a:pt x="690" y="695"/>
                    <a:pt x="690" y="695"/>
                  </a:cubicBezTo>
                  <a:cubicBezTo>
                    <a:pt x="689" y="695"/>
                    <a:pt x="689" y="695"/>
                    <a:pt x="689" y="695"/>
                  </a:cubicBezTo>
                  <a:cubicBezTo>
                    <a:pt x="683" y="692"/>
                    <a:pt x="683" y="692"/>
                    <a:pt x="683" y="692"/>
                  </a:cubicBezTo>
                  <a:cubicBezTo>
                    <a:pt x="682" y="692"/>
                    <a:pt x="682" y="692"/>
                    <a:pt x="682" y="692"/>
                  </a:cubicBezTo>
                  <a:cubicBezTo>
                    <a:pt x="680" y="691"/>
                    <a:pt x="679" y="691"/>
                    <a:pt x="677" y="690"/>
                  </a:cubicBezTo>
                  <a:cubicBezTo>
                    <a:pt x="675" y="690"/>
                    <a:pt x="675" y="690"/>
                    <a:pt x="675" y="690"/>
                  </a:cubicBezTo>
                  <a:cubicBezTo>
                    <a:pt x="672" y="689"/>
                    <a:pt x="673" y="689"/>
                    <a:pt x="667" y="688"/>
                  </a:cubicBezTo>
                  <a:cubicBezTo>
                    <a:pt x="666" y="689"/>
                    <a:pt x="666" y="689"/>
                    <a:pt x="666" y="689"/>
                  </a:cubicBezTo>
                  <a:cubicBezTo>
                    <a:pt x="667" y="690"/>
                    <a:pt x="667" y="690"/>
                    <a:pt x="667" y="690"/>
                  </a:cubicBezTo>
                  <a:cubicBezTo>
                    <a:pt x="669" y="691"/>
                    <a:pt x="669" y="691"/>
                    <a:pt x="669" y="691"/>
                  </a:cubicBezTo>
                  <a:cubicBezTo>
                    <a:pt x="670" y="691"/>
                    <a:pt x="670" y="691"/>
                    <a:pt x="670" y="691"/>
                  </a:cubicBezTo>
                  <a:cubicBezTo>
                    <a:pt x="672" y="693"/>
                    <a:pt x="674" y="696"/>
                    <a:pt x="675" y="698"/>
                  </a:cubicBezTo>
                  <a:cubicBezTo>
                    <a:pt x="675" y="699"/>
                    <a:pt x="675" y="699"/>
                    <a:pt x="675" y="699"/>
                  </a:cubicBezTo>
                  <a:cubicBezTo>
                    <a:pt x="674" y="700"/>
                    <a:pt x="674" y="700"/>
                    <a:pt x="674" y="700"/>
                  </a:cubicBezTo>
                  <a:cubicBezTo>
                    <a:pt x="667" y="694"/>
                    <a:pt x="667" y="694"/>
                    <a:pt x="667" y="694"/>
                  </a:cubicBezTo>
                  <a:cubicBezTo>
                    <a:pt x="662" y="696"/>
                    <a:pt x="663" y="696"/>
                    <a:pt x="661" y="697"/>
                  </a:cubicBezTo>
                  <a:cubicBezTo>
                    <a:pt x="659" y="697"/>
                    <a:pt x="659" y="697"/>
                    <a:pt x="659" y="697"/>
                  </a:cubicBezTo>
                  <a:cubicBezTo>
                    <a:pt x="656" y="696"/>
                    <a:pt x="655" y="695"/>
                    <a:pt x="650" y="692"/>
                  </a:cubicBezTo>
                  <a:cubicBezTo>
                    <a:pt x="649" y="691"/>
                    <a:pt x="649" y="691"/>
                    <a:pt x="649" y="691"/>
                  </a:cubicBezTo>
                  <a:cubicBezTo>
                    <a:pt x="645" y="693"/>
                    <a:pt x="645" y="693"/>
                    <a:pt x="645" y="693"/>
                  </a:cubicBezTo>
                  <a:cubicBezTo>
                    <a:pt x="642" y="693"/>
                    <a:pt x="638" y="693"/>
                    <a:pt x="631" y="691"/>
                  </a:cubicBezTo>
                  <a:cubicBezTo>
                    <a:pt x="630" y="690"/>
                    <a:pt x="630" y="690"/>
                    <a:pt x="630" y="690"/>
                  </a:cubicBezTo>
                  <a:cubicBezTo>
                    <a:pt x="629" y="689"/>
                    <a:pt x="629" y="689"/>
                    <a:pt x="629" y="689"/>
                  </a:cubicBezTo>
                  <a:cubicBezTo>
                    <a:pt x="627" y="689"/>
                    <a:pt x="628" y="689"/>
                    <a:pt x="624" y="688"/>
                  </a:cubicBezTo>
                  <a:cubicBezTo>
                    <a:pt x="620" y="690"/>
                    <a:pt x="620" y="690"/>
                    <a:pt x="620" y="690"/>
                  </a:cubicBezTo>
                  <a:cubicBezTo>
                    <a:pt x="615" y="688"/>
                    <a:pt x="615" y="688"/>
                    <a:pt x="615" y="688"/>
                  </a:cubicBezTo>
                  <a:cubicBezTo>
                    <a:pt x="614" y="687"/>
                    <a:pt x="614" y="687"/>
                    <a:pt x="614" y="687"/>
                  </a:cubicBezTo>
                  <a:cubicBezTo>
                    <a:pt x="612" y="683"/>
                    <a:pt x="612" y="682"/>
                    <a:pt x="612" y="680"/>
                  </a:cubicBezTo>
                  <a:cubicBezTo>
                    <a:pt x="612" y="679"/>
                    <a:pt x="612" y="678"/>
                    <a:pt x="613" y="676"/>
                  </a:cubicBezTo>
                  <a:cubicBezTo>
                    <a:pt x="610" y="678"/>
                    <a:pt x="610" y="678"/>
                    <a:pt x="610" y="678"/>
                  </a:cubicBezTo>
                  <a:cubicBezTo>
                    <a:pt x="609" y="679"/>
                    <a:pt x="609" y="679"/>
                    <a:pt x="609" y="679"/>
                  </a:cubicBezTo>
                  <a:cubicBezTo>
                    <a:pt x="608" y="679"/>
                    <a:pt x="608" y="679"/>
                    <a:pt x="608" y="679"/>
                  </a:cubicBezTo>
                  <a:cubicBezTo>
                    <a:pt x="605" y="678"/>
                    <a:pt x="605" y="678"/>
                    <a:pt x="605" y="678"/>
                  </a:cubicBezTo>
                  <a:cubicBezTo>
                    <a:pt x="604" y="678"/>
                    <a:pt x="604" y="678"/>
                    <a:pt x="604" y="678"/>
                  </a:cubicBezTo>
                  <a:cubicBezTo>
                    <a:pt x="604" y="679"/>
                    <a:pt x="604" y="679"/>
                    <a:pt x="604" y="679"/>
                  </a:cubicBezTo>
                  <a:cubicBezTo>
                    <a:pt x="605" y="680"/>
                    <a:pt x="605" y="680"/>
                    <a:pt x="605" y="680"/>
                  </a:cubicBezTo>
                  <a:cubicBezTo>
                    <a:pt x="605" y="681"/>
                    <a:pt x="605" y="681"/>
                    <a:pt x="605" y="681"/>
                  </a:cubicBezTo>
                  <a:cubicBezTo>
                    <a:pt x="603" y="681"/>
                    <a:pt x="603" y="681"/>
                    <a:pt x="603" y="681"/>
                  </a:cubicBezTo>
                  <a:cubicBezTo>
                    <a:pt x="600" y="681"/>
                    <a:pt x="600" y="681"/>
                    <a:pt x="600" y="681"/>
                  </a:cubicBezTo>
                  <a:cubicBezTo>
                    <a:pt x="599" y="681"/>
                    <a:pt x="599" y="681"/>
                    <a:pt x="599" y="681"/>
                  </a:cubicBezTo>
                  <a:cubicBezTo>
                    <a:pt x="598" y="681"/>
                    <a:pt x="598" y="681"/>
                    <a:pt x="598" y="681"/>
                  </a:cubicBezTo>
                  <a:cubicBezTo>
                    <a:pt x="597" y="683"/>
                    <a:pt x="597" y="683"/>
                    <a:pt x="597" y="683"/>
                  </a:cubicBezTo>
                  <a:cubicBezTo>
                    <a:pt x="597" y="684"/>
                    <a:pt x="597" y="684"/>
                    <a:pt x="597" y="684"/>
                  </a:cubicBezTo>
                  <a:cubicBezTo>
                    <a:pt x="596" y="683"/>
                    <a:pt x="596" y="683"/>
                    <a:pt x="596" y="683"/>
                  </a:cubicBezTo>
                  <a:cubicBezTo>
                    <a:pt x="592" y="679"/>
                    <a:pt x="593" y="680"/>
                    <a:pt x="590" y="677"/>
                  </a:cubicBezTo>
                  <a:cubicBezTo>
                    <a:pt x="587" y="676"/>
                    <a:pt x="587" y="676"/>
                    <a:pt x="586" y="675"/>
                  </a:cubicBezTo>
                  <a:cubicBezTo>
                    <a:pt x="579" y="667"/>
                    <a:pt x="581" y="660"/>
                    <a:pt x="578" y="656"/>
                  </a:cubicBezTo>
                  <a:cubicBezTo>
                    <a:pt x="579" y="656"/>
                    <a:pt x="579" y="656"/>
                    <a:pt x="579" y="656"/>
                  </a:cubicBezTo>
                  <a:cubicBezTo>
                    <a:pt x="584" y="657"/>
                    <a:pt x="582" y="657"/>
                    <a:pt x="587" y="657"/>
                  </a:cubicBezTo>
                  <a:cubicBezTo>
                    <a:pt x="589" y="657"/>
                    <a:pt x="589" y="657"/>
                    <a:pt x="589" y="657"/>
                  </a:cubicBezTo>
                  <a:cubicBezTo>
                    <a:pt x="595" y="661"/>
                    <a:pt x="597" y="660"/>
                    <a:pt x="604" y="659"/>
                  </a:cubicBezTo>
                  <a:cubicBezTo>
                    <a:pt x="604" y="658"/>
                    <a:pt x="604" y="658"/>
                    <a:pt x="604" y="658"/>
                  </a:cubicBezTo>
                  <a:cubicBezTo>
                    <a:pt x="598" y="654"/>
                    <a:pt x="600" y="654"/>
                    <a:pt x="596" y="651"/>
                  </a:cubicBezTo>
                  <a:cubicBezTo>
                    <a:pt x="591" y="649"/>
                    <a:pt x="583" y="651"/>
                    <a:pt x="574" y="642"/>
                  </a:cubicBezTo>
                  <a:cubicBezTo>
                    <a:pt x="574" y="641"/>
                    <a:pt x="572" y="626"/>
                    <a:pt x="572" y="625"/>
                  </a:cubicBezTo>
                  <a:cubicBezTo>
                    <a:pt x="573" y="621"/>
                    <a:pt x="573" y="621"/>
                    <a:pt x="573" y="621"/>
                  </a:cubicBezTo>
                  <a:cubicBezTo>
                    <a:pt x="576" y="617"/>
                    <a:pt x="576" y="617"/>
                    <a:pt x="576" y="617"/>
                  </a:cubicBezTo>
                  <a:cubicBezTo>
                    <a:pt x="576" y="616"/>
                    <a:pt x="576" y="616"/>
                    <a:pt x="576" y="616"/>
                  </a:cubicBezTo>
                  <a:cubicBezTo>
                    <a:pt x="576" y="616"/>
                    <a:pt x="576" y="616"/>
                    <a:pt x="576" y="616"/>
                  </a:cubicBezTo>
                  <a:cubicBezTo>
                    <a:pt x="574" y="615"/>
                    <a:pt x="574" y="615"/>
                    <a:pt x="574" y="615"/>
                  </a:cubicBezTo>
                  <a:cubicBezTo>
                    <a:pt x="572" y="608"/>
                    <a:pt x="575" y="603"/>
                    <a:pt x="577" y="597"/>
                  </a:cubicBezTo>
                  <a:cubicBezTo>
                    <a:pt x="583" y="585"/>
                    <a:pt x="577" y="588"/>
                    <a:pt x="584" y="576"/>
                  </a:cubicBezTo>
                  <a:cubicBezTo>
                    <a:pt x="586" y="573"/>
                    <a:pt x="586" y="573"/>
                    <a:pt x="586" y="573"/>
                  </a:cubicBezTo>
                  <a:cubicBezTo>
                    <a:pt x="587" y="572"/>
                    <a:pt x="586" y="571"/>
                    <a:pt x="587" y="570"/>
                  </a:cubicBezTo>
                  <a:cubicBezTo>
                    <a:pt x="598" y="556"/>
                    <a:pt x="602" y="549"/>
                    <a:pt x="627" y="554"/>
                  </a:cubicBezTo>
                  <a:cubicBezTo>
                    <a:pt x="628" y="555"/>
                    <a:pt x="628" y="555"/>
                    <a:pt x="628" y="555"/>
                  </a:cubicBezTo>
                  <a:cubicBezTo>
                    <a:pt x="629" y="556"/>
                    <a:pt x="629" y="556"/>
                    <a:pt x="629" y="557"/>
                  </a:cubicBezTo>
                  <a:cubicBezTo>
                    <a:pt x="629" y="558"/>
                    <a:pt x="629" y="558"/>
                    <a:pt x="629" y="558"/>
                  </a:cubicBezTo>
                  <a:cubicBezTo>
                    <a:pt x="621" y="570"/>
                    <a:pt x="623" y="560"/>
                    <a:pt x="610" y="590"/>
                  </a:cubicBezTo>
                  <a:cubicBezTo>
                    <a:pt x="609" y="600"/>
                    <a:pt x="611" y="596"/>
                    <a:pt x="614" y="606"/>
                  </a:cubicBezTo>
                  <a:cubicBezTo>
                    <a:pt x="613" y="630"/>
                    <a:pt x="614" y="628"/>
                    <a:pt x="628" y="644"/>
                  </a:cubicBezTo>
                  <a:cubicBezTo>
                    <a:pt x="628" y="646"/>
                    <a:pt x="628" y="646"/>
                    <a:pt x="628" y="646"/>
                  </a:cubicBezTo>
                  <a:cubicBezTo>
                    <a:pt x="627" y="647"/>
                    <a:pt x="627" y="647"/>
                    <a:pt x="624" y="650"/>
                  </a:cubicBezTo>
                  <a:cubicBezTo>
                    <a:pt x="621" y="651"/>
                    <a:pt x="618" y="651"/>
                    <a:pt x="611" y="658"/>
                  </a:cubicBezTo>
                  <a:close/>
                  <a:moveTo>
                    <a:pt x="690" y="560"/>
                  </a:moveTo>
                  <a:cubicBezTo>
                    <a:pt x="692" y="560"/>
                    <a:pt x="692" y="560"/>
                    <a:pt x="692" y="560"/>
                  </a:cubicBezTo>
                  <a:cubicBezTo>
                    <a:pt x="704" y="559"/>
                    <a:pt x="704" y="559"/>
                    <a:pt x="704" y="559"/>
                  </a:cubicBezTo>
                  <a:cubicBezTo>
                    <a:pt x="708" y="560"/>
                    <a:pt x="713" y="564"/>
                    <a:pt x="716" y="566"/>
                  </a:cubicBezTo>
                  <a:cubicBezTo>
                    <a:pt x="717" y="568"/>
                    <a:pt x="717" y="567"/>
                    <a:pt x="718" y="571"/>
                  </a:cubicBezTo>
                  <a:cubicBezTo>
                    <a:pt x="718" y="572"/>
                    <a:pt x="718" y="572"/>
                    <a:pt x="718" y="572"/>
                  </a:cubicBezTo>
                  <a:cubicBezTo>
                    <a:pt x="721" y="573"/>
                    <a:pt x="721" y="573"/>
                    <a:pt x="721" y="573"/>
                  </a:cubicBezTo>
                  <a:cubicBezTo>
                    <a:pt x="722" y="576"/>
                    <a:pt x="722" y="576"/>
                    <a:pt x="723" y="579"/>
                  </a:cubicBezTo>
                  <a:cubicBezTo>
                    <a:pt x="724" y="581"/>
                    <a:pt x="724" y="581"/>
                    <a:pt x="724" y="581"/>
                  </a:cubicBezTo>
                  <a:cubicBezTo>
                    <a:pt x="726" y="582"/>
                    <a:pt x="726" y="582"/>
                    <a:pt x="726" y="582"/>
                  </a:cubicBezTo>
                  <a:cubicBezTo>
                    <a:pt x="726" y="582"/>
                    <a:pt x="726" y="582"/>
                    <a:pt x="726" y="582"/>
                  </a:cubicBezTo>
                  <a:cubicBezTo>
                    <a:pt x="726" y="585"/>
                    <a:pt x="726" y="585"/>
                    <a:pt x="726" y="585"/>
                  </a:cubicBezTo>
                  <a:cubicBezTo>
                    <a:pt x="727" y="589"/>
                    <a:pt x="727" y="587"/>
                    <a:pt x="728" y="590"/>
                  </a:cubicBezTo>
                  <a:cubicBezTo>
                    <a:pt x="727" y="591"/>
                    <a:pt x="727" y="591"/>
                    <a:pt x="727" y="591"/>
                  </a:cubicBezTo>
                  <a:cubicBezTo>
                    <a:pt x="725" y="592"/>
                    <a:pt x="725" y="592"/>
                    <a:pt x="725" y="592"/>
                  </a:cubicBezTo>
                  <a:cubicBezTo>
                    <a:pt x="716" y="591"/>
                    <a:pt x="720" y="592"/>
                    <a:pt x="709" y="589"/>
                  </a:cubicBezTo>
                  <a:cubicBezTo>
                    <a:pt x="695" y="591"/>
                    <a:pt x="698" y="594"/>
                    <a:pt x="690" y="595"/>
                  </a:cubicBezTo>
                  <a:cubicBezTo>
                    <a:pt x="686" y="592"/>
                    <a:pt x="687" y="592"/>
                    <a:pt x="685" y="591"/>
                  </a:cubicBezTo>
                  <a:cubicBezTo>
                    <a:pt x="683" y="586"/>
                    <a:pt x="683" y="582"/>
                    <a:pt x="682" y="577"/>
                  </a:cubicBezTo>
                  <a:cubicBezTo>
                    <a:pt x="681" y="576"/>
                    <a:pt x="681" y="576"/>
                    <a:pt x="681" y="576"/>
                  </a:cubicBezTo>
                  <a:cubicBezTo>
                    <a:pt x="678" y="575"/>
                    <a:pt x="678" y="575"/>
                    <a:pt x="678" y="575"/>
                  </a:cubicBezTo>
                  <a:cubicBezTo>
                    <a:pt x="676" y="574"/>
                    <a:pt x="676" y="574"/>
                    <a:pt x="676" y="574"/>
                  </a:cubicBezTo>
                  <a:cubicBezTo>
                    <a:pt x="676" y="572"/>
                    <a:pt x="676" y="573"/>
                    <a:pt x="675" y="571"/>
                  </a:cubicBezTo>
                  <a:cubicBezTo>
                    <a:pt x="675" y="568"/>
                    <a:pt x="675" y="569"/>
                    <a:pt x="676" y="567"/>
                  </a:cubicBezTo>
                  <a:cubicBezTo>
                    <a:pt x="676" y="567"/>
                    <a:pt x="676" y="567"/>
                    <a:pt x="676" y="567"/>
                  </a:cubicBezTo>
                  <a:cubicBezTo>
                    <a:pt x="676" y="567"/>
                    <a:pt x="676" y="567"/>
                    <a:pt x="676" y="567"/>
                  </a:cubicBezTo>
                  <a:cubicBezTo>
                    <a:pt x="675" y="565"/>
                    <a:pt x="675" y="565"/>
                    <a:pt x="675" y="565"/>
                  </a:cubicBezTo>
                  <a:cubicBezTo>
                    <a:pt x="675" y="562"/>
                    <a:pt x="675" y="558"/>
                    <a:pt x="675" y="556"/>
                  </a:cubicBezTo>
                  <a:cubicBezTo>
                    <a:pt x="676" y="556"/>
                    <a:pt x="676" y="556"/>
                    <a:pt x="676" y="556"/>
                  </a:cubicBezTo>
                  <a:cubicBezTo>
                    <a:pt x="678" y="555"/>
                    <a:pt x="678" y="555"/>
                    <a:pt x="678" y="555"/>
                  </a:cubicBezTo>
                  <a:cubicBezTo>
                    <a:pt x="680" y="555"/>
                    <a:pt x="680" y="555"/>
                    <a:pt x="680" y="555"/>
                  </a:cubicBezTo>
                  <a:cubicBezTo>
                    <a:pt x="683" y="558"/>
                    <a:pt x="683" y="558"/>
                    <a:pt x="683" y="558"/>
                  </a:cubicBezTo>
                  <a:cubicBezTo>
                    <a:pt x="686" y="558"/>
                    <a:pt x="686" y="558"/>
                    <a:pt x="686" y="558"/>
                  </a:cubicBezTo>
                  <a:cubicBezTo>
                    <a:pt x="690" y="560"/>
                    <a:pt x="690" y="560"/>
                    <a:pt x="690" y="560"/>
                  </a:cubicBezTo>
                  <a:close/>
                  <a:moveTo>
                    <a:pt x="401" y="588"/>
                  </a:moveTo>
                  <a:cubicBezTo>
                    <a:pt x="400" y="589"/>
                    <a:pt x="400" y="589"/>
                    <a:pt x="400" y="589"/>
                  </a:cubicBezTo>
                  <a:cubicBezTo>
                    <a:pt x="398" y="587"/>
                    <a:pt x="397" y="584"/>
                    <a:pt x="392" y="578"/>
                  </a:cubicBezTo>
                  <a:cubicBezTo>
                    <a:pt x="391" y="575"/>
                    <a:pt x="392" y="576"/>
                    <a:pt x="391" y="574"/>
                  </a:cubicBezTo>
                  <a:cubicBezTo>
                    <a:pt x="386" y="569"/>
                    <a:pt x="386" y="569"/>
                    <a:pt x="382" y="567"/>
                  </a:cubicBezTo>
                  <a:cubicBezTo>
                    <a:pt x="382" y="565"/>
                    <a:pt x="382" y="565"/>
                    <a:pt x="382" y="565"/>
                  </a:cubicBezTo>
                  <a:cubicBezTo>
                    <a:pt x="383" y="563"/>
                    <a:pt x="384" y="560"/>
                    <a:pt x="386" y="558"/>
                  </a:cubicBezTo>
                  <a:cubicBezTo>
                    <a:pt x="390" y="557"/>
                    <a:pt x="397" y="555"/>
                    <a:pt x="400" y="555"/>
                  </a:cubicBezTo>
                  <a:cubicBezTo>
                    <a:pt x="403" y="556"/>
                    <a:pt x="403" y="556"/>
                    <a:pt x="403" y="556"/>
                  </a:cubicBezTo>
                  <a:cubicBezTo>
                    <a:pt x="406" y="560"/>
                    <a:pt x="406" y="560"/>
                    <a:pt x="406" y="560"/>
                  </a:cubicBezTo>
                  <a:cubicBezTo>
                    <a:pt x="407" y="561"/>
                    <a:pt x="407" y="561"/>
                    <a:pt x="407" y="561"/>
                  </a:cubicBezTo>
                  <a:cubicBezTo>
                    <a:pt x="408" y="561"/>
                    <a:pt x="408" y="561"/>
                    <a:pt x="408" y="561"/>
                  </a:cubicBezTo>
                  <a:cubicBezTo>
                    <a:pt x="410" y="566"/>
                    <a:pt x="409" y="574"/>
                    <a:pt x="404" y="582"/>
                  </a:cubicBezTo>
                  <a:cubicBezTo>
                    <a:pt x="404" y="584"/>
                    <a:pt x="404" y="584"/>
                    <a:pt x="404" y="584"/>
                  </a:cubicBezTo>
                  <a:cubicBezTo>
                    <a:pt x="403" y="586"/>
                    <a:pt x="403" y="586"/>
                    <a:pt x="401" y="588"/>
                  </a:cubicBezTo>
                  <a:close/>
                  <a:moveTo>
                    <a:pt x="297" y="601"/>
                  </a:moveTo>
                  <a:cubicBezTo>
                    <a:pt x="298" y="601"/>
                    <a:pt x="298" y="601"/>
                    <a:pt x="298" y="601"/>
                  </a:cubicBezTo>
                  <a:cubicBezTo>
                    <a:pt x="299" y="601"/>
                    <a:pt x="299" y="601"/>
                    <a:pt x="299" y="601"/>
                  </a:cubicBezTo>
                  <a:cubicBezTo>
                    <a:pt x="302" y="599"/>
                    <a:pt x="303" y="599"/>
                    <a:pt x="306" y="598"/>
                  </a:cubicBezTo>
                  <a:cubicBezTo>
                    <a:pt x="307" y="599"/>
                    <a:pt x="307" y="599"/>
                    <a:pt x="307" y="599"/>
                  </a:cubicBezTo>
                  <a:cubicBezTo>
                    <a:pt x="308" y="599"/>
                    <a:pt x="308" y="599"/>
                    <a:pt x="308" y="599"/>
                  </a:cubicBezTo>
                  <a:cubicBezTo>
                    <a:pt x="308" y="597"/>
                    <a:pt x="308" y="597"/>
                    <a:pt x="308" y="597"/>
                  </a:cubicBezTo>
                  <a:cubicBezTo>
                    <a:pt x="309" y="596"/>
                    <a:pt x="309" y="593"/>
                    <a:pt x="309" y="592"/>
                  </a:cubicBezTo>
                  <a:cubicBezTo>
                    <a:pt x="309" y="590"/>
                    <a:pt x="310" y="588"/>
                    <a:pt x="312" y="586"/>
                  </a:cubicBezTo>
                  <a:cubicBezTo>
                    <a:pt x="313" y="586"/>
                    <a:pt x="313" y="586"/>
                    <a:pt x="313" y="586"/>
                  </a:cubicBezTo>
                  <a:cubicBezTo>
                    <a:pt x="317" y="586"/>
                    <a:pt x="317" y="586"/>
                    <a:pt x="317" y="586"/>
                  </a:cubicBezTo>
                  <a:cubicBezTo>
                    <a:pt x="323" y="589"/>
                    <a:pt x="327" y="590"/>
                    <a:pt x="333" y="596"/>
                  </a:cubicBezTo>
                  <a:cubicBezTo>
                    <a:pt x="334" y="598"/>
                    <a:pt x="334" y="598"/>
                    <a:pt x="334" y="598"/>
                  </a:cubicBezTo>
                  <a:cubicBezTo>
                    <a:pt x="332" y="603"/>
                    <a:pt x="333" y="600"/>
                    <a:pt x="330" y="607"/>
                  </a:cubicBezTo>
                  <a:cubicBezTo>
                    <a:pt x="327" y="609"/>
                    <a:pt x="327" y="609"/>
                    <a:pt x="326" y="610"/>
                  </a:cubicBezTo>
                  <a:cubicBezTo>
                    <a:pt x="328" y="610"/>
                    <a:pt x="328" y="610"/>
                    <a:pt x="328" y="610"/>
                  </a:cubicBezTo>
                  <a:cubicBezTo>
                    <a:pt x="329" y="612"/>
                    <a:pt x="329" y="612"/>
                    <a:pt x="329" y="612"/>
                  </a:cubicBezTo>
                  <a:cubicBezTo>
                    <a:pt x="333" y="607"/>
                    <a:pt x="330" y="610"/>
                    <a:pt x="333" y="606"/>
                  </a:cubicBezTo>
                  <a:cubicBezTo>
                    <a:pt x="334" y="606"/>
                    <a:pt x="334" y="606"/>
                    <a:pt x="334" y="606"/>
                  </a:cubicBezTo>
                  <a:cubicBezTo>
                    <a:pt x="334" y="606"/>
                    <a:pt x="334" y="606"/>
                    <a:pt x="334" y="606"/>
                  </a:cubicBezTo>
                  <a:cubicBezTo>
                    <a:pt x="333" y="608"/>
                    <a:pt x="333" y="608"/>
                    <a:pt x="333" y="609"/>
                  </a:cubicBezTo>
                  <a:cubicBezTo>
                    <a:pt x="333" y="609"/>
                    <a:pt x="333" y="609"/>
                    <a:pt x="333" y="609"/>
                  </a:cubicBezTo>
                  <a:cubicBezTo>
                    <a:pt x="334" y="610"/>
                    <a:pt x="334" y="610"/>
                    <a:pt x="334" y="610"/>
                  </a:cubicBezTo>
                  <a:cubicBezTo>
                    <a:pt x="335" y="609"/>
                    <a:pt x="335" y="609"/>
                    <a:pt x="335" y="609"/>
                  </a:cubicBezTo>
                  <a:cubicBezTo>
                    <a:pt x="337" y="606"/>
                    <a:pt x="337" y="608"/>
                    <a:pt x="339" y="603"/>
                  </a:cubicBezTo>
                  <a:cubicBezTo>
                    <a:pt x="342" y="601"/>
                    <a:pt x="342" y="601"/>
                    <a:pt x="342" y="601"/>
                  </a:cubicBezTo>
                  <a:cubicBezTo>
                    <a:pt x="343" y="599"/>
                    <a:pt x="343" y="599"/>
                    <a:pt x="343" y="599"/>
                  </a:cubicBezTo>
                  <a:cubicBezTo>
                    <a:pt x="345" y="598"/>
                    <a:pt x="345" y="598"/>
                    <a:pt x="345" y="598"/>
                  </a:cubicBezTo>
                  <a:cubicBezTo>
                    <a:pt x="345" y="597"/>
                    <a:pt x="345" y="596"/>
                    <a:pt x="346" y="595"/>
                  </a:cubicBezTo>
                  <a:cubicBezTo>
                    <a:pt x="344" y="593"/>
                    <a:pt x="343" y="592"/>
                    <a:pt x="342" y="591"/>
                  </a:cubicBezTo>
                  <a:cubicBezTo>
                    <a:pt x="340" y="587"/>
                    <a:pt x="340" y="587"/>
                    <a:pt x="340" y="587"/>
                  </a:cubicBezTo>
                  <a:cubicBezTo>
                    <a:pt x="340" y="585"/>
                    <a:pt x="340" y="585"/>
                    <a:pt x="340" y="585"/>
                  </a:cubicBezTo>
                  <a:cubicBezTo>
                    <a:pt x="343" y="586"/>
                    <a:pt x="341" y="585"/>
                    <a:pt x="347" y="586"/>
                  </a:cubicBezTo>
                  <a:cubicBezTo>
                    <a:pt x="348" y="586"/>
                    <a:pt x="348" y="586"/>
                    <a:pt x="348" y="586"/>
                  </a:cubicBezTo>
                  <a:cubicBezTo>
                    <a:pt x="352" y="590"/>
                    <a:pt x="352" y="590"/>
                    <a:pt x="352" y="590"/>
                  </a:cubicBezTo>
                  <a:cubicBezTo>
                    <a:pt x="354" y="594"/>
                    <a:pt x="354" y="593"/>
                    <a:pt x="358" y="596"/>
                  </a:cubicBezTo>
                  <a:cubicBezTo>
                    <a:pt x="358" y="597"/>
                    <a:pt x="358" y="597"/>
                    <a:pt x="358" y="597"/>
                  </a:cubicBezTo>
                  <a:cubicBezTo>
                    <a:pt x="359" y="598"/>
                    <a:pt x="359" y="598"/>
                    <a:pt x="359" y="598"/>
                  </a:cubicBezTo>
                  <a:cubicBezTo>
                    <a:pt x="359" y="599"/>
                    <a:pt x="359" y="599"/>
                    <a:pt x="359" y="599"/>
                  </a:cubicBezTo>
                  <a:cubicBezTo>
                    <a:pt x="359" y="599"/>
                    <a:pt x="359" y="599"/>
                    <a:pt x="359" y="601"/>
                  </a:cubicBezTo>
                  <a:cubicBezTo>
                    <a:pt x="360" y="601"/>
                    <a:pt x="360" y="601"/>
                    <a:pt x="360" y="601"/>
                  </a:cubicBezTo>
                  <a:cubicBezTo>
                    <a:pt x="361" y="602"/>
                    <a:pt x="361" y="602"/>
                    <a:pt x="361" y="602"/>
                  </a:cubicBezTo>
                  <a:cubicBezTo>
                    <a:pt x="362" y="602"/>
                    <a:pt x="362" y="602"/>
                    <a:pt x="362" y="602"/>
                  </a:cubicBezTo>
                  <a:cubicBezTo>
                    <a:pt x="364" y="609"/>
                    <a:pt x="367" y="629"/>
                    <a:pt x="368" y="633"/>
                  </a:cubicBezTo>
                  <a:cubicBezTo>
                    <a:pt x="369" y="633"/>
                    <a:pt x="369" y="633"/>
                    <a:pt x="369" y="633"/>
                  </a:cubicBezTo>
                  <a:cubicBezTo>
                    <a:pt x="370" y="634"/>
                    <a:pt x="370" y="634"/>
                    <a:pt x="370" y="634"/>
                  </a:cubicBezTo>
                  <a:cubicBezTo>
                    <a:pt x="371" y="636"/>
                    <a:pt x="371" y="636"/>
                    <a:pt x="371" y="636"/>
                  </a:cubicBezTo>
                  <a:cubicBezTo>
                    <a:pt x="372" y="636"/>
                    <a:pt x="372" y="636"/>
                    <a:pt x="372" y="636"/>
                  </a:cubicBezTo>
                  <a:cubicBezTo>
                    <a:pt x="373" y="636"/>
                    <a:pt x="373" y="636"/>
                    <a:pt x="373" y="636"/>
                  </a:cubicBezTo>
                  <a:cubicBezTo>
                    <a:pt x="373" y="635"/>
                    <a:pt x="373" y="635"/>
                    <a:pt x="374" y="633"/>
                  </a:cubicBezTo>
                  <a:cubicBezTo>
                    <a:pt x="378" y="629"/>
                    <a:pt x="378" y="629"/>
                    <a:pt x="378" y="629"/>
                  </a:cubicBezTo>
                  <a:cubicBezTo>
                    <a:pt x="378" y="629"/>
                    <a:pt x="378" y="629"/>
                    <a:pt x="378" y="629"/>
                  </a:cubicBezTo>
                  <a:cubicBezTo>
                    <a:pt x="377" y="628"/>
                    <a:pt x="377" y="628"/>
                    <a:pt x="377" y="627"/>
                  </a:cubicBezTo>
                  <a:cubicBezTo>
                    <a:pt x="377" y="627"/>
                    <a:pt x="377" y="627"/>
                    <a:pt x="377" y="627"/>
                  </a:cubicBezTo>
                  <a:cubicBezTo>
                    <a:pt x="378" y="627"/>
                    <a:pt x="378" y="627"/>
                    <a:pt x="378" y="627"/>
                  </a:cubicBezTo>
                  <a:cubicBezTo>
                    <a:pt x="374" y="619"/>
                    <a:pt x="373" y="617"/>
                    <a:pt x="372" y="606"/>
                  </a:cubicBezTo>
                  <a:cubicBezTo>
                    <a:pt x="372" y="605"/>
                    <a:pt x="372" y="606"/>
                    <a:pt x="371" y="605"/>
                  </a:cubicBezTo>
                  <a:cubicBezTo>
                    <a:pt x="371" y="604"/>
                    <a:pt x="371" y="604"/>
                    <a:pt x="371" y="604"/>
                  </a:cubicBezTo>
                  <a:cubicBezTo>
                    <a:pt x="371" y="602"/>
                    <a:pt x="367" y="584"/>
                    <a:pt x="368" y="580"/>
                  </a:cubicBezTo>
                  <a:cubicBezTo>
                    <a:pt x="368" y="578"/>
                    <a:pt x="368" y="578"/>
                    <a:pt x="368" y="578"/>
                  </a:cubicBezTo>
                  <a:cubicBezTo>
                    <a:pt x="369" y="578"/>
                    <a:pt x="369" y="578"/>
                    <a:pt x="369" y="578"/>
                  </a:cubicBezTo>
                  <a:cubicBezTo>
                    <a:pt x="370" y="577"/>
                    <a:pt x="370" y="577"/>
                    <a:pt x="370" y="577"/>
                  </a:cubicBezTo>
                  <a:cubicBezTo>
                    <a:pt x="371" y="577"/>
                    <a:pt x="371" y="577"/>
                    <a:pt x="371" y="577"/>
                  </a:cubicBezTo>
                  <a:cubicBezTo>
                    <a:pt x="370" y="576"/>
                    <a:pt x="370" y="576"/>
                    <a:pt x="369" y="574"/>
                  </a:cubicBezTo>
                  <a:cubicBezTo>
                    <a:pt x="369" y="574"/>
                    <a:pt x="369" y="574"/>
                    <a:pt x="369" y="574"/>
                  </a:cubicBezTo>
                  <a:cubicBezTo>
                    <a:pt x="370" y="572"/>
                    <a:pt x="370" y="572"/>
                    <a:pt x="370" y="572"/>
                  </a:cubicBezTo>
                  <a:cubicBezTo>
                    <a:pt x="373" y="573"/>
                    <a:pt x="373" y="573"/>
                    <a:pt x="373" y="573"/>
                  </a:cubicBezTo>
                  <a:cubicBezTo>
                    <a:pt x="376" y="574"/>
                    <a:pt x="375" y="573"/>
                    <a:pt x="380" y="578"/>
                  </a:cubicBezTo>
                  <a:cubicBezTo>
                    <a:pt x="381" y="578"/>
                    <a:pt x="381" y="578"/>
                    <a:pt x="381" y="578"/>
                  </a:cubicBezTo>
                  <a:cubicBezTo>
                    <a:pt x="381" y="576"/>
                    <a:pt x="381" y="576"/>
                    <a:pt x="381" y="576"/>
                  </a:cubicBezTo>
                  <a:cubicBezTo>
                    <a:pt x="382" y="575"/>
                    <a:pt x="382" y="575"/>
                    <a:pt x="382" y="575"/>
                  </a:cubicBezTo>
                  <a:cubicBezTo>
                    <a:pt x="383" y="575"/>
                    <a:pt x="383" y="575"/>
                    <a:pt x="383" y="575"/>
                  </a:cubicBezTo>
                  <a:cubicBezTo>
                    <a:pt x="392" y="581"/>
                    <a:pt x="387" y="579"/>
                    <a:pt x="395" y="585"/>
                  </a:cubicBezTo>
                  <a:cubicBezTo>
                    <a:pt x="397" y="589"/>
                    <a:pt x="397" y="588"/>
                    <a:pt x="399" y="593"/>
                  </a:cubicBezTo>
                  <a:cubicBezTo>
                    <a:pt x="399" y="594"/>
                    <a:pt x="399" y="594"/>
                    <a:pt x="399" y="594"/>
                  </a:cubicBezTo>
                  <a:cubicBezTo>
                    <a:pt x="399" y="595"/>
                    <a:pt x="399" y="595"/>
                    <a:pt x="399" y="595"/>
                  </a:cubicBezTo>
                  <a:cubicBezTo>
                    <a:pt x="405" y="628"/>
                    <a:pt x="407" y="628"/>
                    <a:pt x="411" y="638"/>
                  </a:cubicBezTo>
                  <a:cubicBezTo>
                    <a:pt x="411" y="651"/>
                    <a:pt x="409" y="646"/>
                    <a:pt x="409" y="654"/>
                  </a:cubicBezTo>
                  <a:cubicBezTo>
                    <a:pt x="409" y="656"/>
                    <a:pt x="409" y="656"/>
                    <a:pt x="409" y="656"/>
                  </a:cubicBezTo>
                  <a:cubicBezTo>
                    <a:pt x="413" y="661"/>
                    <a:pt x="413" y="661"/>
                    <a:pt x="413" y="661"/>
                  </a:cubicBezTo>
                  <a:cubicBezTo>
                    <a:pt x="416" y="666"/>
                    <a:pt x="416" y="666"/>
                    <a:pt x="416" y="666"/>
                  </a:cubicBezTo>
                  <a:cubicBezTo>
                    <a:pt x="417" y="668"/>
                    <a:pt x="418" y="669"/>
                    <a:pt x="420" y="671"/>
                  </a:cubicBezTo>
                  <a:cubicBezTo>
                    <a:pt x="424" y="673"/>
                    <a:pt x="423" y="673"/>
                    <a:pt x="425" y="675"/>
                  </a:cubicBezTo>
                  <a:cubicBezTo>
                    <a:pt x="425" y="675"/>
                    <a:pt x="425" y="675"/>
                    <a:pt x="425" y="675"/>
                  </a:cubicBezTo>
                  <a:cubicBezTo>
                    <a:pt x="426" y="675"/>
                    <a:pt x="426" y="675"/>
                    <a:pt x="426" y="675"/>
                  </a:cubicBezTo>
                  <a:cubicBezTo>
                    <a:pt x="426" y="674"/>
                    <a:pt x="426" y="674"/>
                    <a:pt x="426" y="674"/>
                  </a:cubicBezTo>
                  <a:cubicBezTo>
                    <a:pt x="426" y="674"/>
                    <a:pt x="426" y="674"/>
                    <a:pt x="426" y="674"/>
                  </a:cubicBezTo>
                  <a:cubicBezTo>
                    <a:pt x="425" y="671"/>
                    <a:pt x="425" y="671"/>
                    <a:pt x="425" y="671"/>
                  </a:cubicBezTo>
                  <a:cubicBezTo>
                    <a:pt x="425" y="670"/>
                    <a:pt x="425" y="670"/>
                    <a:pt x="425" y="670"/>
                  </a:cubicBezTo>
                  <a:cubicBezTo>
                    <a:pt x="426" y="670"/>
                    <a:pt x="426" y="670"/>
                    <a:pt x="426" y="670"/>
                  </a:cubicBezTo>
                  <a:cubicBezTo>
                    <a:pt x="430" y="675"/>
                    <a:pt x="438" y="682"/>
                    <a:pt x="438" y="683"/>
                  </a:cubicBezTo>
                  <a:cubicBezTo>
                    <a:pt x="441" y="682"/>
                    <a:pt x="441" y="682"/>
                    <a:pt x="441" y="682"/>
                  </a:cubicBezTo>
                  <a:cubicBezTo>
                    <a:pt x="441" y="683"/>
                    <a:pt x="441" y="683"/>
                    <a:pt x="441" y="683"/>
                  </a:cubicBezTo>
                  <a:cubicBezTo>
                    <a:pt x="442" y="683"/>
                    <a:pt x="442" y="683"/>
                    <a:pt x="442" y="683"/>
                  </a:cubicBezTo>
                  <a:cubicBezTo>
                    <a:pt x="442" y="684"/>
                    <a:pt x="442" y="685"/>
                    <a:pt x="442" y="686"/>
                  </a:cubicBezTo>
                  <a:cubicBezTo>
                    <a:pt x="442" y="687"/>
                    <a:pt x="442" y="687"/>
                    <a:pt x="442" y="687"/>
                  </a:cubicBezTo>
                  <a:cubicBezTo>
                    <a:pt x="444" y="687"/>
                    <a:pt x="446" y="687"/>
                    <a:pt x="447" y="687"/>
                  </a:cubicBezTo>
                  <a:cubicBezTo>
                    <a:pt x="448" y="687"/>
                    <a:pt x="448" y="687"/>
                    <a:pt x="448" y="687"/>
                  </a:cubicBezTo>
                  <a:cubicBezTo>
                    <a:pt x="448" y="688"/>
                    <a:pt x="448" y="688"/>
                    <a:pt x="448" y="688"/>
                  </a:cubicBezTo>
                  <a:cubicBezTo>
                    <a:pt x="450" y="694"/>
                    <a:pt x="450" y="697"/>
                    <a:pt x="449" y="701"/>
                  </a:cubicBezTo>
                  <a:cubicBezTo>
                    <a:pt x="449" y="702"/>
                    <a:pt x="449" y="702"/>
                    <a:pt x="449" y="702"/>
                  </a:cubicBezTo>
                  <a:cubicBezTo>
                    <a:pt x="448" y="702"/>
                    <a:pt x="448" y="702"/>
                    <a:pt x="448" y="702"/>
                  </a:cubicBezTo>
                  <a:cubicBezTo>
                    <a:pt x="446" y="702"/>
                    <a:pt x="446" y="702"/>
                    <a:pt x="446" y="702"/>
                  </a:cubicBezTo>
                  <a:cubicBezTo>
                    <a:pt x="445" y="701"/>
                    <a:pt x="445" y="701"/>
                    <a:pt x="445" y="701"/>
                  </a:cubicBezTo>
                  <a:cubicBezTo>
                    <a:pt x="444" y="700"/>
                    <a:pt x="444" y="700"/>
                    <a:pt x="444" y="700"/>
                  </a:cubicBezTo>
                  <a:cubicBezTo>
                    <a:pt x="444" y="697"/>
                    <a:pt x="444" y="697"/>
                    <a:pt x="444" y="697"/>
                  </a:cubicBezTo>
                  <a:cubicBezTo>
                    <a:pt x="443" y="697"/>
                    <a:pt x="443" y="697"/>
                    <a:pt x="443" y="697"/>
                  </a:cubicBezTo>
                  <a:cubicBezTo>
                    <a:pt x="442" y="699"/>
                    <a:pt x="443" y="699"/>
                    <a:pt x="441" y="702"/>
                  </a:cubicBezTo>
                  <a:cubicBezTo>
                    <a:pt x="441" y="701"/>
                    <a:pt x="441" y="701"/>
                    <a:pt x="441" y="701"/>
                  </a:cubicBezTo>
                  <a:cubicBezTo>
                    <a:pt x="437" y="699"/>
                    <a:pt x="438" y="699"/>
                    <a:pt x="435" y="697"/>
                  </a:cubicBezTo>
                  <a:cubicBezTo>
                    <a:pt x="435" y="697"/>
                    <a:pt x="435" y="697"/>
                    <a:pt x="435" y="697"/>
                  </a:cubicBezTo>
                  <a:cubicBezTo>
                    <a:pt x="434" y="698"/>
                    <a:pt x="434" y="698"/>
                    <a:pt x="432" y="700"/>
                  </a:cubicBezTo>
                  <a:cubicBezTo>
                    <a:pt x="431" y="701"/>
                    <a:pt x="431" y="701"/>
                    <a:pt x="431" y="701"/>
                  </a:cubicBezTo>
                  <a:cubicBezTo>
                    <a:pt x="431" y="702"/>
                    <a:pt x="432" y="703"/>
                    <a:pt x="431" y="705"/>
                  </a:cubicBezTo>
                  <a:cubicBezTo>
                    <a:pt x="431" y="706"/>
                    <a:pt x="431" y="706"/>
                    <a:pt x="431" y="706"/>
                  </a:cubicBezTo>
                  <a:cubicBezTo>
                    <a:pt x="431" y="706"/>
                    <a:pt x="431" y="706"/>
                    <a:pt x="431" y="706"/>
                  </a:cubicBezTo>
                  <a:cubicBezTo>
                    <a:pt x="429" y="706"/>
                    <a:pt x="429" y="706"/>
                    <a:pt x="429" y="706"/>
                  </a:cubicBezTo>
                  <a:cubicBezTo>
                    <a:pt x="427" y="706"/>
                    <a:pt x="427" y="706"/>
                    <a:pt x="427" y="706"/>
                  </a:cubicBezTo>
                  <a:cubicBezTo>
                    <a:pt x="425" y="705"/>
                    <a:pt x="423" y="702"/>
                    <a:pt x="422" y="702"/>
                  </a:cubicBezTo>
                  <a:cubicBezTo>
                    <a:pt x="421" y="703"/>
                    <a:pt x="421" y="703"/>
                    <a:pt x="421" y="703"/>
                  </a:cubicBezTo>
                  <a:cubicBezTo>
                    <a:pt x="421" y="703"/>
                    <a:pt x="421" y="703"/>
                    <a:pt x="421" y="703"/>
                  </a:cubicBezTo>
                  <a:cubicBezTo>
                    <a:pt x="422" y="704"/>
                    <a:pt x="422" y="704"/>
                    <a:pt x="422" y="704"/>
                  </a:cubicBezTo>
                  <a:cubicBezTo>
                    <a:pt x="423" y="706"/>
                    <a:pt x="425" y="708"/>
                    <a:pt x="425" y="708"/>
                  </a:cubicBezTo>
                  <a:cubicBezTo>
                    <a:pt x="426" y="708"/>
                    <a:pt x="426" y="708"/>
                    <a:pt x="426" y="708"/>
                  </a:cubicBezTo>
                  <a:cubicBezTo>
                    <a:pt x="427" y="711"/>
                    <a:pt x="425" y="714"/>
                    <a:pt x="425" y="717"/>
                  </a:cubicBezTo>
                  <a:cubicBezTo>
                    <a:pt x="425" y="717"/>
                    <a:pt x="425" y="717"/>
                    <a:pt x="425" y="717"/>
                  </a:cubicBezTo>
                  <a:cubicBezTo>
                    <a:pt x="428" y="713"/>
                    <a:pt x="428" y="713"/>
                    <a:pt x="428" y="713"/>
                  </a:cubicBezTo>
                  <a:cubicBezTo>
                    <a:pt x="429" y="712"/>
                    <a:pt x="428" y="712"/>
                    <a:pt x="431" y="710"/>
                  </a:cubicBezTo>
                  <a:cubicBezTo>
                    <a:pt x="433" y="709"/>
                    <a:pt x="433" y="709"/>
                    <a:pt x="433" y="709"/>
                  </a:cubicBezTo>
                  <a:cubicBezTo>
                    <a:pt x="436" y="708"/>
                    <a:pt x="436" y="708"/>
                    <a:pt x="436" y="708"/>
                  </a:cubicBezTo>
                  <a:cubicBezTo>
                    <a:pt x="437" y="709"/>
                    <a:pt x="437" y="709"/>
                    <a:pt x="437" y="709"/>
                  </a:cubicBezTo>
                  <a:cubicBezTo>
                    <a:pt x="438" y="710"/>
                    <a:pt x="438" y="710"/>
                    <a:pt x="438" y="710"/>
                  </a:cubicBezTo>
                  <a:cubicBezTo>
                    <a:pt x="438" y="711"/>
                    <a:pt x="438" y="711"/>
                    <a:pt x="438" y="711"/>
                  </a:cubicBezTo>
                  <a:cubicBezTo>
                    <a:pt x="437" y="712"/>
                    <a:pt x="437" y="712"/>
                    <a:pt x="437" y="712"/>
                  </a:cubicBezTo>
                  <a:cubicBezTo>
                    <a:pt x="437" y="714"/>
                    <a:pt x="437" y="714"/>
                    <a:pt x="437" y="716"/>
                  </a:cubicBezTo>
                  <a:cubicBezTo>
                    <a:pt x="438" y="716"/>
                    <a:pt x="438" y="716"/>
                    <a:pt x="438" y="716"/>
                  </a:cubicBezTo>
                  <a:cubicBezTo>
                    <a:pt x="439" y="716"/>
                    <a:pt x="439" y="716"/>
                    <a:pt x="439" y="716"/>
                  </a:cubicBezTo>
                  <a:cubicBezTo>
                    <a:pt x="439" y="716"/>
                    <a:pt x="439" y="716"/>
                    <a:pt x="439" y="716"/>
                  </a:cubicBezTo>
                  <a:cubicBezTo>
                    <a:pt x="440" y="717"/>
                    <a:pt x="440" y="717"/>
                    <a:pt x="440" y="717"/>
                  </a:cubicBezTo>
                  <a:cubicBezTo>
                    <a:pt x="440" y="718"/>
                    <a:pt x="440" y="718"/>
                    <a:pt x="440" y="718"/>
                  </a:cubicBezTo>
                  <a:cubicBezTo>
                    <a:pt x="440" y="719"/>
                    <a:pt x="440" y="719"/>
                    <a:pt x="439" y="723"/>
                  </a:cubicBezTo>
                  <a:cubicBezTo>
                    <a:pt x="436" y="726"/>
                    <a:pt x="436" y="724"/>
                    <a:pt x="432" y="727"/>
                  </a:cubicBezTo>
                  <a:cubicBezTo>
                    <a:pt x="429" y="728"/>
                    <a:pt x="429" y="728"/>
                    <a:pt x="429" y="728"/>
                  </a:cubicBezTo>
                  <a:cubicBezTo>
                    <a:pt x="428" y="729"/>
                    <a:pt x="428" y="729"/>
                    <a:pt x="428" y="729"/>
                  </a:cubicBezTo>
                  <a:cubicBezTo>
                    <a:pt x="427" y="729"/>
                    <a:pt x="427" y="729"/>
                    <a:pt x="427" y="729"/>
                  </a:cubicBezTo>
                  <a:cubicBezTo>
                    <a:pt x="424" y="729"/>
                    <a:pt x="425" y="729"/>
                    <a:pt x="421" y="730"/>
                  </a:cubicBezTo>
                  <a:cubicBezTo>
                    <a:pt x="416" y="728"/>
                    <a:pt x="418" y="729"/>
                    <a:pt x="414" y="728"/>
                  </a:cubicBezTo>
                  <a:cubicBezTo>
                    <a:pt x="411" y="726"/>
                    <a:pt x="411" y="726"/>
                    <a:pt x="411" y="726"/>
                  </a:cubicBezTo>
                  <a:cubicBezTo>
                    <a:pt x="410" y="726"/>
                    <a:pt x="410" y="726"/>
                    <a:pt x="410" y="726"/>
                  </a:cubicBezTo>
                  <a:cubicBezTo>
                    <a:pt x="409" y="728"/>
                    <a:pt x="409" y="728"/>
                    <a:pt x="409" y="728"/>
                  </a:cubicBezTo>
                  <a:cubicBezTo>
                    <a:pt x="403" y="726"/>
                    <a:pt x="403" y="726"/>
                    <a:pt x="403" y="726"/>
                  </a:cubicBezTo>
                  <a:cubicBezTo>
                    <a:pt x="402" y="725"/>
                    <a:pt x="402" y="725"/>
                    <a:pt x="402" y="725"/>
                  </a:cubicBezTo>
                  <a:cubicBezTo>
                    <a:pt x="402" y="724"/>
                    <a:pt x="403" y="723"/>
                    <a:pt x="404" y="722"/>
                  </a:cubicBezTo>
                  <a:cubicBezTo>
                    <a:pt x="404" y="722"/>
                    <a:pt x="404" y="722"/>
                    <a:pt x="404" y="722"/>
                  </a:cubicBezTo>
                  <a:cubicBezTo>
                    <a:pt x="404" y="721"/>
                    <a:pt x="404" y="721"/>
                    <a:pt x="404" y="721"/>
                  </a:cubicBezTo>
                  <a:cubicBezTo>
                    <a:pt x="398" y="720"/>
                    <a:pt x="402" y="720"/>
                    <a:pt x="395" y="719"/>
                  </a:cubicBezTo>
                  <a:cubicBezTo>
                    <a:pt x="393" y="719"/>
                    <a:pt x="393" y="719"/>
                    <a:pt x="393" y="719"/>
                  </a:cubicBezTo>
                  <a:cubicBezTo>
                    <a:pt x="391" y="719"/>
                    <a:pt x="391" y="719"/>
                    <a:pt x="391" y="719"/>
                  </a:cubicBezTo>
                  <a:cubicBezTo>
                    <a:pt x="389" y="717"/>
                    <a:pt x="390" y="718"/>
                    <a:pt x="389" y="717"/>
                  </a:cubicBezTo>
                  <a:cubicBezTo>
                    <a:pt x="388" y="714"/>
                    <a:pt x="389" y="714"/>
                    <a:pt x="389" y="712"/>
                  </a:cubicBezTo>
                  <a:cubicBezTo>
                    <a:pt x="388" y="711"/>
                    <a:pt x="388" y="711"/>
                    <a:pt x="388" y="711"/>
                  </a:cubicBezTo>
                  <a:cubicBezTo>
                    <a:pt x="387" y="710"/>
                    <a:pt x="387" y="710"/>
                    <a:pt x="387" y="710"/>
                  </a:cubicBezTo>
                  <a:cubicBezTo>
                    <a:pt x="385" y="710"/>
                    <a:pt x="385" y="710"/>
                    <a:pt x="385" y="710"/>
                  </a:cubicBezTo>
                  <a:cubicBezTo>
                    <a:pt x="384" y="711"/>
                    <a:pt x="384" y="711"/>
                    <a:pt x="384" y="711"/>
                  </a:cubicBezTo>
                  <a:cubicBezTo>
                    <a:pt x="383" y="713"/>
                    <a:pt x="383" y="712"/>
                    <a:pt x="381" y="718"/>
                  </a:cubicBezTo>
                  <a:cubicBezTo>
                    <a:pt x="379" y="720"/>
                    <a:pt x="379" y="721"/>
                    <a:pt x="376" y="724"/>
                  </a:cubicBezTo>
                  <a:cubicBezTo>
                    <a:pt x="371" y="725"/>
                    <a:pt x="373" y="725"/>
                    <a:pt x="366" y="726"/>
                  </a:cubicBezTo>
                  <a:cubicBezTo>
                    <a:pt x="364" y="727"/>
                    <a:pt x="364" y="727"/>
                    <a:pt x="364" y="727"/>
                  </a:cubicBezTo>
                  <a:cubicBezTo>
                    <a:pt x="362" y="730"/>
                    <a:pt x="363" y="729"/>
                    <a:pt x="360" y="731"/>
                  </a:cubicBezTo>
                  <a:cubicBezTo>
                    <a:pt x="347" y="737"/>
                    <a:pt x="349" y="734"/>
                    <a:pt x="338" y="737"/>
                  </a:cubicBezTo>
                  <a:cubicBezTo>
                    <a:pt x="337" y="736"/>
                    <a:pt x="337" y="736"/>
                    <a:pt x="337" y="736"/>
                  </a:cubicBezTo>
                  <a:cubicBezTo>
                    <a:pt x="335" y="736"/>
                    <a:pt x="335" y="736"/>
                    <a:pt x="335" y="736"/>
                  </a:cubicBezTo>
                  <a:cubicBezTo>
                    <a:pt x="333" y="738"/>
                    <a:pt x="333" y="738"/>
                    <a:pt x="333" y="738"/>
                  </a:cubicBezTo>
                  <a:cubicBezTo>
                    <a:pt x="331" y="738"/>
                    <a:pt x="315" y="740"/>
                    <a:pt x="313" y="739"/>
                  </a:cubicBezTo>
                  <a:cubicBezTo>
                    <a:pt x="311" y="738"/>
                    <a:pt x="309" y="735"/>
                    <a:pt x="307" y="729"/>
                  </a:cubicBezTo>
                  <a:cubicBezTo>
                    <a:pt x="307" y="725"/>
                    <a:pt x="308" y="721"/>
                    <a:pt x="306" y="718"/>
                  </a:cubicBezTo>
                  <a:cubicBezTo>
                    <a:pt x="291" y="711"/>
                    <a:pt x="291" y="720"/>
                    <a:pt x="275" y="710"/>
                  </a:cubicBezTo>
                  <a:cubicBezTo>
                    <a:pt x="274" y="710"/>
                    <a:pt x="274" y="710"/>
                    <a:pt x="274" y="710"/>
                  </a:cubicBezTo>
                  <a:cubicBezTo>
                    <a:pt x="270" y="698"/>
                    <a:pt x="268" y="704"/>
                    <a:pt x="267" y="690"/>
                  </a:cubicBezTo>
                  <a:cubicBezTo>
                    <a:pt x="267" y="689"/>
                    <a:pt x="267" y="689"/>
                    <a:pt x="267" y="689"/>
                  </a:cubicBezTo>
                  <a:cubicBezTo>
                    <a:pt x="268" y="688"/>
                    <a:pt x="268" y="688"/>
                    <a:pt x="268" y="688"/>
                  </a:cubicBezTo>
                  <a:cubicBezTo>
                    <a:pt x="277" y="685"/>
                    <a:pt x="291" y="681"/>
                    <a:pt x="301" y="682"/>
                  </a:cubicBezTo>
                  <a:cubicBezTo>
                    <a:pt x="309" y="684"/>
                    <a:pt x="305" y="682"/>
                    <a:pt x="318" y="684"/>
                  </a:cubicBezTo>
                  <a:cubicBezTo>
                    <a:pt x="320" y="684"/>
                    <a:pt x="320" y="684"/>
                    <a:pt x="322" y="683"/>
                  </a:cubicBezTo>
                  <a:cubicBezTo>
                    <a:pt x="323" y="683"/>
                    <a:pt x="323" y="683"/>
                    <a:pt x="323" y="683"/>
                  </a:cubicBezTo>
                  <a:cubicBezTo>
                    <a:pt x="328" y="683"/>
                    <a:pt x="328" y="683"/>
                    <a:pt x="328" y="683"/>
                  </a:cubicBezTo>
                  <a:cubicBezTo>
                    <a:pt x="329" y="682"/>
                    <a:pt x="329" y="682"/>
                    <a:pt x="329" y="682"/>
                  </a:cubicBezTo>
                  <a:cubicBezTo>
                    <a:pt x="329" y="681"/>
                    <a:pt x="329" y="681"/>
                    <a:pt x="329" y="681"/>
                  </a:cubicBezTo>
                  <a:cubicBezTo>
                    <a:pt x="328" y="680"/>
                    <a:pt x="328" y="680"/>
                    <a:pt x="328" y="680"/>
                  </a:cubicBezTo>
                  <a:cubicBezTo>
                    <a:pt x="323" y="676"/>
                    <a:pt x="310" y="669"/>
                    <a:pt x="303" y="668"/>
                  </a:cubicBezTo>
                  <a:cubicBezTo>
                    <a:pt x="300" y="669"/>
                    <a:pt x="300" y="669"/>
                    <a:pt x="300" y="669"/>
                  </a:cubicBezTo>
                  <a:cubicBezTo>
                    <a:pt x="299" y="669"/>
                    <a:pt x="299" y="669"/>
                    <a:pt x="299" y="669"/>
                  </a:cubicBezTo>
                  <a:cubicBezTo>
                    <a:pt x="293" y="671"/>
                    <a:pt x="283" y="673"/>
                    <a:pt x="279" y="672"/>
                  </a:cubicBezTo>
                  <a:cubicBezTo>
                    <a:pt x="278" y="671"/>
                    <a:pt x="278" y="671"/>
                    <a:pt x="278" y="671"/>
                  </a:cubicBezTo>
                  <a:cubicBezTo>
                    <a:pt x="277" y="671"/>
                    <a:pt x="277" y="671"/>
                    <a:pt x="277" y="671"/>
                  </a:cubicBezTo>
                  <a:cubicBezTo>
                    <a:pt x="268" y="672"/>
                    <a:pt x="271" y="672"/>
                    <a:pt x="263" y="671"/>
                  </a:cubicBezTo>
                  <a:cubicBezTo>
                    <a:pt x="255" y="662"/>
                    <a:pt x="255" y="662"/>
                    <a:pt x="255" y="662"/>
                  </a:cubicBezTo>
                  <a:cubicBezTo>
                    <a:pt x="254" y="659"/>
                    <a:pt x="254" y="659"/>
                    <a:pt x="254" y="659"/>
                  </a:cubicBezTo>
                  <a:cubicBezTo>
                    <a:pt x="254" y="658"/>
                    <a:pt x="254" y="658"/>
                    <a:pt x="254" y="658"/>
                  </a:cubicBezTo>
                  <a:cubicBezTo>
                    <a:pt x="259" y="652"/>
                    <a:pt x="274" y="647"/>
                    <a:pt x="278" y="646"/>
                  </a:cubicBezTo>
                  <a:cubicBezTo>
                    <a:pt x="280" y="645"/>
                    <a:pt x="280" y="645"/>
                    <a:pt x="280" y="645"/>
                  </a:cubicBezTo>
                  <a:cubicBezTo>
                    <a:pt x="282" y="645"/>
                    <a:pt x="282" y="645"/>
                    <a:pt x="282" y="645"/>
                  </a:cubicBezTo>
                  <a:cubicBezTo>
                    <a:pt x="281" y="644"/>
                    <a:pt x="281" y="644"/>
                    <a:pt x="281" y="644"/>
                  </a:cubicBezTo>
                  <a:cubicBezTo>
                    <a:pt x="280" y="643"/>
                    <a:pt x="280" y="643"/>
                    <a:pt x="280" y="643"/>
                  </a:cubicBezTo>
                  <a:cubicBezTo>
                    <a:pt x="280" y="642"/>
                    <a:pt x="280" y="642"/>
                    <a:pt x="280" y="642"/>
                  </a:cubicBezTo>
                  <a:cubicBezTo>
                    <a:pt x="281" y="642"/>
                    <a:pt x="281" y="642"/>
                    <a:pt x="281" y="642"/>
                  </a:cubicBezTo>
                  <a:cubicBezTo>
                    <a:pt x="283" y="641"/>
                    <a:pt x="283" y="641"/>
                    <a:pt x="283" y="641"/>
                  </a:cubicBezTo>
                  <a:cubicBezTo>
                    <a:pt x="286" y="642"/>
                    <a:pt x="286" y="642"/>
                    <a:pt x="286" y="642"/>
                  </a:cubicBezTo>
                  <a:cubicBezTo>
                    <a:pt x="288" y="642"/>
                    <a:pt x="288" y="642"/>
                    <a:pt x="288" y="642"/>
                  </a:cubicBezTo>
                  <a:cubicBezTo>
                    <a:pt x="288" y="641"/>
                    <a:pt x="288" y="641"/>
                    <a:pt x="288" y="641"/>
                  </a:cubicBezTo>
                  <a:cubicBezTo>
                    <a:pt x="288" y="640"/>
                    <a:pt x="288" y="640"/>
                    <a:pt x="288" y="640"/>
                  </a:cubicBezTo>
                  <a:cubicBezTo>
                    <a:pt x="285" y="639"/>
                    <a:pt x="285" y="639"/>
                    <a:pt x="285" y="639"/>
                  </a:cubicBezTo>
                  <a:cubicBezTo>
                    <a:pt x="269" y="643"/>
                    <a:pt x="273" y="642"/>
                    <a:pt x="265" y="643"/>
                  </a:cubicBezTo>
                  <a:cubicBezTo>
                    <a:pt x="261" y="644"/>
                    <a:pt x="261" y="644"/>
                    <a:pt x="261" y="644"/>
                  </a:cubicBezTo>
                  <a:cubicBezTo>
                    <a:pt x="259" y="644"/>
                    <a:pt x="259" y="644"/>
                    <a:pt x="259" y="644"/>
                  </a:cubicBezTo>
                  <a:cubicBezTo>
                    <a:pt x="256" y="643"/>
                    <a:pt x="256" y="643"/>
                    <a:pt x="256" y="643"/>
                  </a:cubicBezTo>
                  <a:cubicBezTo>
                    <a:pt x="255" y="642"/>
                    <a:pt x="255" y="642"/>
                    <a:pt x="255" y="642"/>
                  </a:cubicBezTo>
                  <a:cubicBezTo>
                    <a:pt x="255" y="642"/>
                    <a:pt x="255" y="642"/>
                    <a:pt x="255" y="642"/>
                  </a:cubicBezTo>
                  <a:cubicBezTo>
                    <a:pt x="256" y="640"/>
                    <a:pt x="256" y="640"/>
                    <a:pt x="256" y="640"/>
                  </a:cubicBezTo>
                  <a:cubicBezTo>
                    <a:pt x="259" y="638"/>
                    <a:pt x="259" y="638"/>
                    <a:pt x="259" y="638"/>
                  </a:cubicBezTo>
                  <a:cubicBezTo>
                    <a:pt x="261" y="635"/>
                    <a:pt x="261" y="635"/>
                    <a:pt x="261" y="635"/>
                  </a:cubicBezTo>
                  <a:cubicBezTo>
                    <a:pt x="258" y="635"/>
                    <a:pt x="260" y="635"/>
                    <a:pt x="254" y="636"/>
                  </a:cubicBezTo>
                  <a:cubicBezTo>
                    <a:pt x="251" y="635"/>
                    <a:pt x="251" y="635"/>
                    <a:pt x="251" y="635"/>
                  </a:cubicBezTo>
                  <a:cubicBezTo>
                    <a:pt x="248" y="634"/>
                    <a:pt x="248" y="634"/>
                    <a:pt x="248" y="634"/>
                  </a:cubicBezTo>
                  <a:cubicBezTo>
                    <a:pt x="247" y="632"/>
                    <a:pt x="247" y="633"/>
                    <a:pt x="247" y="631"/>
                  </a:cubicBezTo>
                  <a:cubicBezTo>
                    <a:pt x="246" y="623"/>
                    <a:pt x="247" y="623"/>
                    <a:pt x="251" y="617"/>
                  </a:cubicBezTo>
                  <a:cubicBezTo>
                    <a:pt x="254" y="615"/>
                    <a:pt x="254" y="615"/>
                    <a:pt x="254" y="615"/>
                  </a:cubicBezTo>
                  <a:cubicBezTo>
                    <a:pt x="256" y="613"/>
                    <a:pt x="256" y="613"/>
                    <a:pt x="256" y="613"/>
                  </a:cubicBezTo>
                  <a:cubicBezTo>
                    <a:pt x="256" y="612"/>
                    <a:pt x="256" y="612"/>
                    <a:pt x="256" y="612"/>
                  </a:cubicBezTo>
                  <a:cubicBezTo>
                    <a:pt x="254" y="609"/>
                    <a:pt x="254" y="610"/>
                    <a:pt x="253" y="607"/>
                  </a:cubicBezTo>
                  <a:cubicBezTo>
                    <a:pt x="253" y="601"/>
                    <a:pt x="262" y="592"/>
                    <a:pt x="266" y="589"/>
                  </a:cubicBezTo>
                  <a:cubicBezTo>
                    <a:pt x="266" y="589"/>
                    <a:pt x="296" y="571"/>
                    <a:pt x="296" y="571"/>
                  </a:cubicBezTo>
                  <a:cubicBezTo>
                    <a:pt x="299" y="573"/>
                    <a:pt x="299" y="573"/>
                    <a:pt x="299" y="573"/>
                  </a:cubicBezTo>
                  <a:cubicBezTo>
                    <a:pt x="300" y="574"/>
                    <a:pt x="300" y="574"/>
                    <a:pt x="300" y="574"/>
                  </a:cubicBezTo>
                  <a:cubicBezTo>
                    <a:pt x="305" y="585"/>
                    <a:pt x="300" y="595"/>
                    <a:pt x="297" y="600"/>
                  </a:cubicBezTo>
                  <a:cubicBezTo>
                    <a:pt x="297" y="601"/>
                    <a:pt x="297" y="601"/>
                    <a:pt x="297" y="601"/>
                  </a:cubicBezTo>
                  <a:close/>
                  <a:moveTo>
                    <a:pt x="496" y="588"/>
                  </a:moveTo>
                  <a:cubicBezTo>
                    <a:pt x="494" y="588"/>
                    <a:pt x="494" y="588"/>
                    <a:pt x="494" y="588"/>
                  </a:cubicBezTo>
                  <a:cubicBezTo>
                    <a:pt x="493" y="585"/>
                    <a:pt x="493" y="585"/>
                    <a:pt x="493" y="585"/>
                  </a:cubicBezTo>
                  <a:cubicBezTo>
                    <a:pt x="493" y="583"/>
                    <a:pt x="492" y="583"/>
                    <a:pt x="493" y="580"/>
                  </a:cubicBezTo>
                  <a:cubicBezTo>
                    <a:pt x="493" y="579"/>
                    <a:pt x="493" y="579"/>
                    <a:pt x="493" y="579"/>
                  </a:cubicBezTo>
                  <a:cubicBezTo>
                    <a:pt x="495" y="578"/>
                    <a:pt x="495" y="578"/>
                    <a:pt x="495" y="578"/>
                  </a:cubicBezTo>
                  <a:cubicBezTo>
                    <a:pt x="496" y="579"/>
                    <a:pt x="496" y="579"/>
                    <a:pt x="496" y="579"/>
                  </a:cubicBezTo>
                  <a:cubicBezTo>
                    <a:pt x="496" y="580"/>
                    <a:pt x="496" y="580"/>
                    <a:pt x="496" y="580"/>
                  </a:cubicBezTo>
                  <a:cubicBezTo>
                    <a:pt x="497" y="581"/>
                    <a:pt x="497" y="581"/>
                    <a:pt x="497" y="581"/>
                  </a:cubicBezTo>
                  <a:cubicBezTo>
                    <a:pt x="498" y="581"/>
                    <a:pt x="498" y="581"/>
                    <a:pt x="498" y="581"/>
                  </a:cubicBezTo>
                  <a:cubicBezTo>
                    <a:pt x="498" y="583"/>
                    <a:pt x="498" y="583"/>
                    <a:pt x="498" y="583"/>
                  </a:cubicBezTo>
                  <a:cubicBezTo>
                    <a:pt x="498" y="585"/>
                    <a:pt x="498" y="585"/>
                    <a:pt x="497" y="587"/>
                  </a:cubicBezTo>
                  <a:cubicBezTo>
                    <a:pt x="497" y="587"/>
                    <a:pt x="497" y="587"/>
                    <a:pt x="497" y="587"/>
                  </a:cubicBezTo>
                  <a:cubicBezTo>
                    <a:pt x="496" y="588"/>
                    <a:pt x="496" y="588"/>
                    <a:pt x="496" y="588"/>
                  </a:cubicBezTo>
                  <a:close/>
                  <a:moveTo>
                    <a:pt x="744" y="1240"/>
                  </a:moveTo>
                  <a:cubicBezTo>
                    <a:pt x="743" y="1240"/>
                    <a:pt x="743" y="1240"/>
                    <a:pt x="742" y="1240"/>
                  </a:cubicBezTo>
                  <a:cubicBezTo>
                    <a:pt x="738" y="1241"/>
                    <a:pt x="733" y="1246"/>
                    <a:pt x="732" y="1248"/>
                  </a:cubicBezTo>
                  <a:cubicBezTo>
                    <a:pt x="732" y="1248"/>
                    <a:pt x="732" y="1248"/>
                    <a:pt x="732" y="1248"/>
                  </a:cubicBezTo>
                  <a:cubicBezTo>
                    <a:pt x="731" y="1248"/>
                    <a:pt x="731" y="1248"/>
                    <a:pt x="731" y="1248"/>
                  </a:cubicBezTo>
                  <a:cubicBezTo>
                    <a:pt x="730" y="1249"/>
                    <a:pt x="730" y="1249"/>
                    <a:pt x="730" y="1249"/>
                  </a:cubicBezTo>
                  <a:cubicBezTo>
                    <a:pt x="728" y="1250"/>
                    <a:pt x="726" y="1251"/>
                    <a:pt x="725" y="1252"/>
                  </a:cubicBezTo>
                  <a:cubicBezTo>
                    <a:pt x="721" y="1253"/>
                    <a:pt x="723" y="1251"/>
                    <a:pt x="718" y="1255"/>
                  </a:cubicBezTo>
                  <a:cubicBezTo>
                    <a:pt x="718" y="1255"/>
                    <a:pt x="718" y="1255"/>
                    <a:pt x="718" y="1255"/>
                  </a:cubicBezTo>
                  <a:cubicBezTo>
                    <a:pt x="717" y="1254"/>
                    <a:pt x="717" y="1254"/>
                    <a:pt x="717" y="1254"/>
                  </a:cubicBezTo>
                  <a:cubicBezTo>
                    <a:pt x="718" y="1254"/>
                    <a:pt x="718" y="1254"/>
                    <a:pt x="718" y="1254"/>
                  </a:cubicBezTo>
                  <a:cubicBezTo>
                    <a:pt x="718" y="1254"/>
                    <a:pt x="718" y="1254"/>
                    <a:pt x="718" y="1254"/>
                  </a:cubicBezTo>
                  <a:cubicBezTo>
                    <a:pt x="719" y="1253"/>
                    <a:pt x="719" y="1253"/>
                    <a:pt x="719" y="1253"/>
                  </a:cubicBezTo>
                  <a:cubicBezTo>
                    <a:pt x="719" y="1253"/>
                    <a:pt x="719" y="1253"/>
                    <a:pt x="719" y="1253"/>
                  </a:cubicBezTo>
                  <a:cubicBezTo>
                    <a:pt x="719" y="1253"/>
                    <a:pt x="719" y="1253"/>
                    <a:pt x="719" y="1253"/>
                  </a:cubicBezTo>
                  <a:cubicBezTo>
                    <a:pt x="718" y="1253"/>
                    <a:pt x="718" y="1253"/>
                    <a:pt x="718" y="1253"/>
                  </a:cubicBezTo>
                  <a:cubicBezTo>
                    <a:pt x="718" y="1253"/>
                    <a:pt x="718" y="1253"/>
                    <a:pt x="718" y="1253"/>
                  </a:cubicBezTo>
                  <a:cubicBezTo>
                    <a:pt x="718" y="1253"/>
                    <a:pt x="718" y="1253"/>
                    <a:pt x="718" y="1253"/>
                  </a:cubicBezTo>
                  <a:cubicBezTo>
                    <a:pt x="718" y="1252"/>
                    <a:pt x="718" y="1252"/>
                    <a:pt x="718" y="1252"/>
                  </a:cubicBezTo>
                  <a:cubicBezTo>
                    <a:pt x="716" y="1253"/>
                    <a:pt x="717" y="1253"/>
                    <a:pt x="716" y="1253"/>
                  </a:cubicBezTo>
                  <a:cubicBezTo>
                    <a:pt x="716" y="1253"/>
                    <a:pt x="716" y="1253"/>
                    <a:pt x="716" y="1253"/>
                  </a:cubicBezTo>
                  <a:cubicBezTo>
                    <a:pt x="715" y="1253"/>
                    <a:pt x="715" y="1253"/>
                    <a:pt x="715" y="1253"/>
                  </a:cubicBezTo>
                  <a:cubicBezTo>
                    <a:pt x="715" y="1253"/>
                    <a:pt x="715" y="1253"/>
                    <a:pt x="715" y="1253"/>
                  </a:cubicBezTo>
                  <a:cubicBezTo>
                    <a:pt x="715" y="1253"/>
                    <a:pt x="715" y="1253"/>
                    <a:pt x="715" y="1253"/>
                  </a:cubicBezTo>
                  <a:cubicBezTo>
                    <a:pt x="714" y="1253"/>
                    <a:pt x="714" y="1253"/>
                    <a:pt x="712" y="1254"/>
                  </a:cubicBezTo>
                  <a:cubicBezTo>
                    <a:pt x="712" y="1254"/>
                    <a:pt x="712" y="1254"/>
                    <a:pt x="712" y="1254"/>
                  </a:cubicBezTo>
                  <a:cubicBezTo>
                    <a:pt x="712" y="1254"/>
                    <a:pt x="712" y="1254"/>
                    <a:pt x="712" y="1254"/>
                  </a:cubicBezTo>
                  <a:cubicBezTo>
                    <a:pt x="713" y="1254"/>
                    <a:pt x="713" y="1254"/>
                    <a:pt x="714" y="1253"/>
                  </a:cubicBezTo>
                  <a:cubicBezTo>
                    <a:pt x="715" y="1253"/>
                    <a:pt x="715" y="1253"/>
                    <a:pt x="715" y="1253"/>
                  </a:cubicBezTo>
                  <a:cubicBezTo>
                    <a:pt x="714" y="1254"/>
                    <a:pt x="714" y="1254"/>
                    <a:pt x="714" y="1254"/>
                  </a:cubicBezTo>
                  <a:cubicBezTo>
                    <a:pt x="714" y="1254"/>
                    <a:pt x="714" y="1254"/>
                    <a:pt x="714"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7" y="1253"/>
                    <a:pt x="717" y="1253"/>
                    <a:pt x="717" y="1253"/>
                  </a:cubicBezTo>
                  <a:cubicBezTo>
                    <a:pt x="717" y="1253"/>
                    <a:pt x="717" y="1253"/>
                    <a:pt x="717" y="1253"/>
                  </a:cubicBezTo>
                  <a:cubicBezTo>
                    <a:pt x="717" y="1254"/>
                    <a:pt x="717" y="1254"/>
                    <a:pt x="717" y="1254"/>
                  </a:cubicBezTo>
                  <a:cubicBezTo>
                    <a:pt x="717" y="1255"/>
                    <a:pt x="717" y="1255"/>
                    <a:pt x="717" y="1255"/>
                  </a:cubicBezTo>
                  <a:cubicBezTo>
                    <a:pt x="718" y="1255"/>
                    <a:pt x="718" y="1255"/>
                    <a:pt x="718" y="1255"/>
                  </a:cubicBezTo>
                  <a:cubicBezTo>
                    <a:pt x="719" y="1255"/>
                    <a:pt x="718" y="1255"/>
                    <a:pt x="719" y="1254"/>
                  </a:cubicBezTo>
                  <a:cubicBezTo>
                    <a:pt x="720" y="1254"/>
                    <a:pt x="720" y="1254"/>
                    <a:pt x="720" y="1254"/>
                  </a:cubicBezTo>
                  <a:cubicBezTo>
                    <a:pt x="719" y="1255"/>
                    <a:pt x="719" y="1255"/>
                    <a:pt x="719" y="1255"/>
                  </a:cubicBezTo>
                  <a:cubicBezTo>
                    <a:pt x="719" y="1255"/>
                    <a:pt x="719" y="1255"/>
                    <a:pt x="718" y="1256"/>
                  </a:cubicBezTo>
                  <a:cubicBezTo>
                    <a:pt x="718" y="1256"/>
                    <a:pt x="718" y="1256"/>
                    <a:pt x="718" y="1256"/>
                  </a:cubicBezTo>
                  <a:cubicBezTo>
                    <a:pt x="718" y="1257"/>
                    <a:pt x="718" y="1257"/>
                    <a:pt x="718" y="1257"/>
                  </a:cubicBezTo>
                  <a:cubicBezTo>
                    <a:pt x="718" y="1256"/>
                    <a:pt x="718" y="1256"/>
                    <a:pt x="718" y="1256"/>
                  </a:cubicBezTo>
                  <a:cubicBezTo>
                    <a:pt x="719" y="1256"/>
                    <a:pt x="719" y="1256"/>
                    <a:pt x="720" y="1256"/>
                  </a:cubicBezTo>
                  <a:cubicBezTo>
                    <a:pt x="720" y="1257"/>
                    <a:pt x="720" y="1257"/>
                    <a:pt x="720" y="1257"/>
                  </a:cubicBezTo>
                  <a:cubicBezTo>
                    <a:pt x="717" y="1257"/>
                    <a:pt x="719" y="1257"/>
                    <a:pt x="716" y="1258"/>
                  </a:cubicBezTo>
                  <a:cubicBezTo>
                    <a:pt x="716" y="1258"/>
                    <a:pt x="716" y="1258"/>
                    <a:pt x="716" y="1258"/>
                  </a:cubicBezTo>
                  <a:cubicBezTo>
                    <a:pt x="716" y="1257"/>
                    <a:pt x="716" y="1257"/>
                    <a:pt x="716" y="1257"/>
                  </a:cubicBezTo>
                  <a:cubicBezTo>
                    <a:pt x="716" y="1257"/>
                    <a:pt x="716" y="1257"/>
                    <a:pt x="716" y="1257"/>
                  </a:cubicBezTo>
                  <a:cubicBezTo>
                    <a:pt x="716" y="1256"/>
                    <a:pt x="716" y="1256"/>
                    <a:pt x="716" y="1256"/>
                  </a:cubicBezTo>
                  <a:cubicBezTo>
                    <a:pt x="715" y="1257"/>
                    <a:pt x="715" y="1257"/>
                    <a:pt x="715" y="1257"/>
                  </a:cubicBezTo>
                  <a:cubicBezTo>
                    <a:pt x="715" y="1257"/>
                    <a:pt x="715" y="1257"/>
                    <a:pt x="715" y="1257"/>
                  </a:cubicBezTo>
                  <a:cubicBezTo>
                    <a:pt x="715" y="1257"/>
                    <a:pt x="715" y="1257"/>
                    <a:pt x="715" y="1257"/>
                  </a:cubicBezTo>
                  <a:cubicBezTo>
                    <a:pt x="715" y="1256"/>
                    <a:pt x="715" y="1256"/>
                    <a:pt x="715" y="1256"/>
                  </a:cubicBezTo>
                  <a:cubicBezTo>
                    <a:pt x="715" y="1256"/>
                    <a:pt x="715" y="1256"/>
                    <a:pt x="715" y="1256"/>
                  </a:cubicBezTo>
                  <a:cubicBezTo>
                    <a:pt x="715" y="1256"/>
                    <a:pt x="715" y="1256"/>
                    <a:pt x="715" y="1256"/>
                  </a:cubicBezTo>
                  <a:cubicBezTo>
                    <a:pt x="715" y="1256"/>
                    <a:pt x="715" y="1256"/>
                    <a:pt x="715" y="1256"/>
                  </a:cubicBezTo>
                  <a:cubicBezTo>
                    <a:pt x="713" y="1256"/>
                    <a:pt x="713" y="1256"/>
                    <a:pt x="713" y="1256"/>
                  </a:cubicBezTo>
                  <a:cubicBezTo>
                    <a:pt x="713" y="1256"/>
                    <a:pt x="713" y="1256"/>
                    <a:pt x="713" y="1256"/>
                  </a:cubicBezTo>
                  <a:cubicBezTo>
                    <a:pt x="712" y="1256"/>
                    <a:pt x="712" y="1256"/>
                    <a:pt x="712" y="1256"/>
                  </a:cubicBezTo>
                  <a:cubicBezTo>
                    <a:pt x="712" y="1256"/>
                    <a:pt x="712" y="1256"/>
                    <a:pt x="712" y="1256"/>
                  </a:cubicBezTo>
                  <a:cubicBezTo>
                    <a:pt x="712" y="1255"/>
                    <a:pt x="712" y="1255"/>
                    <a:pt x="712" y="1255"/>
                  </a:cubicBezTo>
                  <a:cubicBezTo>
                    <a:pt x="712" y="1255"/>
                    <a:pt x="712" y="1255"/>
                    <a:pt x="712" y="1255"/>
                  </a:cubicBezTo>
                  <a:cubicBezTo>
                    <a:pt x="712" y="1255"/>
                    <a:pt x="712" y="1255"/>
                    <a:pt x="712" y="1255"/>
                  </a:cubicBezTo>
                  <a:cubicBezTo>
                    <a:pt x="711" y="1255"/>
                    <a:pt x="711" y="1255"/>
                    <a:pt x="711" y="1255"/>
                  </a:cubicBezTo>
                  <a:cubicBezTo>
                    <a:pt x="710" y="1255"/>
                    <a:pt x="710" y="1255"/>
                    <a:pt x="710" y="1255"/>
                  </a:cubicBezTo>
                  <a:cubicBezTo>
                    <a:pt x="710" y="1256"/>
                    <a:pt x="710" y="1256"/>
                    <a:pt x="710" y="1256"/>
                  </a:cubicBezTo>
                  <a:cubicBezTo>
                    <a:pt x="709" y="1256"/>
                    <a:pt x="709" y="1256"/>
                    <a:pt x="709" y="1256"/>
                  </a:cubicBezTo>
                  <a:cubicBezTo>
                    <a:pt x="709" y="1256"/>
                    <a:pt x="701" y="1257"/>
                    <a:pt x="701" y="1257"/>
                  </a:cubicBezTo>
                  <a:cubicBezTo>
                    <a:pt x="700" y="1257"/>
                    <a:pt x="700" y="1257"/>
                    <a:pt x="700" y="1257"/>
                  </a:cubicBezTo>
                  <a:cubicBezTo>
                    <a:pt x="693" y="1258"/>
                    <a:pt x="695" y="1258"/>
                    <a:pt x="691" y="1261"/>
                  </a:cubicBezTo>
                  <a:cubicBezTo>
                    <a:pt x="691" y="1261"/>
                    <a:pt x="691" y="1261"/>
                    <a:pt x="691" y="1261"/>
                  </a:cubicBezTo>
                  <a:cubicBezTo>
                    <a:pt x="690" y="1261"/>
                    <a:pt x="690" y="1261"/>
                    <a:pt x="690" y="1261"/>
                  </a:cubicBezTo>
                  <a:cubicBezTo>
                    <a:pt x="690" y="1262"/>
                    <a:pt x="690" y="1262"/>
                    <a:pt x="690" y="1262"/>
                  </a:cubicBezTo>
                  <a:cubicBezTo>
                    <a:pt x="689" y="1262"/>
                    <a:pt x="689" y="1262"/>
                    <a:pt x="689" y="1262"/>
                  </a:cubicBezTo>
                  <a:cubicBezTo>
                    <a:pt x="689" y="1263"/>
                    <a:pt x="689" y="1263"/>
                    <a:pt x="689" y="1263"/>
                  </a:cubicBezTo>
                  <a:cubicBezTo>
                    <a:pt x="689" y="1264"/>
                    <a:pt x="688" y="1265"/>
                    <a:pt x="687" y="1266"/>
                  </a:cubicBezTo>
                  <a:cubicBezTo>
                    <a:pt x="687" y="1266"/>
                    <a:pt x="687" y="1266"/>
                    <a:pt x="687" y="1266"/>
                  </a:cubicBezTo>
                  <a:cubicBezTo>
                    <a:pt x="688" y="1267"/>
                    <a:pt x="688" y="1267"/>
                    <a:pt x="688" y="1267"/>
                  </a:cubicBezTo>
                  <a:cubicBezTo>
                    <a:pt x="689" y="1268"/>
                    <a:pt x="688" y="1267"/>
                    <a:pt x="690" y="1268"/>
                  </a:cubicBezTo>
                  <a:cubicBezTo>
                    <a:pt x="691" y="1268"/>
                    <a:pt x="691" y="1268"/>
                    <a:pt x="692" y="1268"/>
                  </a:cubicBezTo>
                  <a:cubicBezTo>
                    <a:pt x="692" y="1268"/>
                    <a:pt x="694" y="1267"/>
                    <a:pt x="695" y="1267"/>
                  </a:cubicBezTo>
                  <a:cubicBezTo>
                    <a:pt x="695" y="1267"/>
                    <a:pt x="695" y="1267"/>
                    <a:pt x="695" y="1267"/>
                  </a:cubicBezTo>
                  <a:cubicBezTo>
                    <a:pt x="695" y="1269"/>
                    <a:pt x="695" y="1269"/>
                    <a:pt x="695" y="1269"/>
                  </a:cubicBezTo>
                  <a:cubicBezTo>
                    <a:pt x="695" y="1270"/>
                    <a:pt x="695" y="1270"/>
                    <a:pt x="695" y="1270"/>
                  </a:cubicBezTo>
                  <a:cubicBezTo>
                    <a:pt x="695" y="1270"/>
                    <a:pt x="695" y="1270"/>
                    <a:pt x="695" y="1270"/>
                  </a:cubicBezTo>
                  <a:cubicBezTo>
                    <a:pt x="695" y="1270"/>
                    <a:pt x="695" y="1270"/>
                    <a:pt x="695" y="1270"/>
                  </a:cubicBezTo>
                  <a:cubicBezTo>
                    <a:pt x="695" y="1271"/>
                    <a:pt x="695" y="1271"/>
                    <a:pt x="695" y="1271"/>
                  </a:cubicBezTo>
                  <a:cubicBezTo>
                    <a:pt x="696" y="1271"/>
                    <a:pt x="696" y="1271"/>
                    <a:pt x="696" y="1271"/>
                  </a:cubicBezTo>
                  <a:cubicBezTo>
                    <a:pt x="696" y="1272"/>
                    <a:pt x="696" y="1272"/>
                    <a:pt x="696" y="1272"/>
                  </a:cubicBezTo>
                  <a:cubicBezTo>
                    <a:pt x="697" y="1272"/>
                    <a:pt x="697" y="1272"/>
                    <a:pt x="697" y="1272"/>
                  </a:cubicBezTo>
                  <a:cubicBezTo>
                    <a:pt x="696" y="1273"/>
                    <a:pt x="696" y="1273"/>
                    <a:pt x="696" y="1273"/>
                  </a:cubicBezTo>
                  <a:cubicBezTo>
                    <a:pt x="695" y="1273"/>
                    <a:pt x="695" y="1273"/>
                    <a:pt x="695" y="1273"/>
                  </a:cubicBezTo>
                  <a:cubicBezTo>
                    <a:pt x="694" y="1273"/>
                    <a:pt x="694" y="1273"/>
                    <a:pt x="694" y="1273"/>
                  </a:cubicBezTo>
                  <a:cubicBezTo>
                    <a:pt x="692" y="1272"/>
                    <a:pt x="691" y="1273"/>
                    <a:pt x="688" y="1273"/>
                  </a:cubicBezTo>
                  <a:cubicBezTo>
                    <a:pt x="688" y="1273"/>
                    <a:pt x="688" y="1273"/>
                    <a:pt x="688" y="1273"/>
                  </a:cubicBezTo>
                  <a:cubicBezTo>
                    <a:pt x="688" y="1273"/>
                    <a:pt x="683" y="1274"/>
                    <a:pt x="682" y="1275"/>
                  </a:cubicBezTo>
                  <a:cubicBezTo>
                    <a:pt x="680" y="1276"/>
                    <a:pt x="682" y="1275"/>
                    <a:pt x="680" y="1276"/>
                  </a:cubicBezTo>
                  <a:cubicBezTo>
                    <a:pt x="680" y="1276"/>
                    <a:pt x="680" y="1276"/>
                    <a:pt x="680" y="1276"/>
                  </a:cubicBezTo>
                  <a:cubicBezTo>
                    <a:pt x="679" y="1277"/>
                    <a:pt x="679" y="1277"/>
                    <a:pt x="679" y="1277"/>
                  </a:cubicBezTo>
                  <a:cubicBezTo>
                    <a:pt x="679" y="1277"/>
                    <a:pt x="679" y="1277"/>
                    <a:pt x="679" y="1277"/>
                  </a:cubicBezTo>
                  <a:cubicBezTo>
                    <a:pt x="680" y="1277"/>
                    <a:pt x="680" y="1277"/>
                    <a:pt x="680" y="1277"/>
                  </a:cubicBezTo>
                  <a:cubicBezTo>
                    <a:pt x="681" y="1277"/>
                    <a:pt x="682" y="1277"/>
                    <a:pt x="683" y="1278"/>
                  </a:cubicBezTo>
                  <a:cubicBezTo>
                    <a:pt x="684" y="1278"/>
                    <a:pt x="684" y="1278"/>
                    <a:pt x="684" y="1278"/>
                  </a:cubicBezTo>
                  <a:cubicBezTo>
                    <a:pt x="683" y="1278"/>
                    <a:pt x="683" y="1278"/>
                    <a:pt x="683" y="1278"/>
                  </a:cubicBezTo>
                  <a:cubicBezTo>
                    <a:pt x="682" y="1278"/>
                    <a:pt x="680" y="1278"/>
                    <a:pt x="679" y="1278"/>
                  </a:cubicBezTo>
                  <a:cubicBezTo>
                    <a:pt x="675" y="1277"/>
                    <a:pt x="674" y="1276"/>
                    <a:pt x="669" y="1277"/>
                  </a:cubicBezTo>
                  <a:cubicBezTo>
                    <a:pt x="666" y="1278"/>
                    <a:pt x="665" y="1280"/>
                    <a:pt x="664" y="1281"/>
                  </a:cubicBezTo>
                  <a:cubicBezTo>
                    <a:pt x="664" y="1282"/>
                    <a:pt x="664" y="1282"/>
                    <a:pt x="664" y="1282"/>
                  </a:cubicBezTo>
                  <a:cubicBezTo>
                    <a:pt x="663" y="1282"/>
                    <a:pt x="663" y="1282"/>
                    <a:pt x="663" y="1282"/>
                  </a:cubicBezTo>
                  <a:cubicBezTo>
                    <a:pt x="663" y="1282"/>
                    <a:pt x="663" y="1282"/>
                    <a:pt x="663" y="1282"/>
                  </a:cubicBezTo>
                  <a:cubicBezTo>
                    <a:pt x="664" y="1282"/>
                    <a:pt x="664" y="1282"/>
                    <a:pt x="664" y="1282"/>
                  </a:cubicBezTo>
                  <a:cubicBezTo>
                    <a:pt x="663" y="1282"/>
                    <a:pt x="663" y="1282"/>
                    <a:pt x="663" y="1282"/>
                  </a:cubicBezTo>
                  <a:cubicBezTo>
                    <a:pt x="663" y="1282"/>
                    <a:pt x="663" y="1282"/>
                    <a:pt x="663" y="1282"/>
                  </a:cubicBezTo>
                  <a:cubicBezTo>
                    <a:pt x="663" y="1282"/>
                    <a:pt x="663" y="1282"/>
                    <a:pt x="663" y="1282"/>
                  </a:cubicBezTo>
                  <a:cubicBezTo>
                    <a:pt x="660" y="1283"/>
                    <a:pt x="658" y="1284"/>
                    <a:pt x="657" y="1285"/>
                  </a:cubicBezTo>
                  <a:cubicBezTo>
                    <a:pt x="657" y="1286"/>
                    <a:pt x="657" y="1286"/>
                    <a:pt x="657" y="1286"/>
                  </a:cubicBezTo>
                  <a:cubicBezTo>
                    <a:pt x="656" y="1287"/>
                    <a:pt x="656" y="1287"/>
                    <a:pt x="656" y="1287"/>
                  </a:cubicBezTo>
                  <a:cubicBezTo>
                    <a:pt x="656" y="1287"/>
                    <a:pt x="656" y="1287"/>
                    <a:pt x="656" y="1287"/>
                  </a:cubicBezTo>
                  <a:cubicBezTo>
                    <a:pt x="656" y="1286"/>
                    <a:pt x="656" y="1286"/>
                    <a:pt x="656" y="1286"/>
                  </a:cubicBezTo>
                  <a:cubicBezTo>
                    <a:pt x="655" y="1286"/>
                    <a:pt x="655" y="1286"/>
                    <a:pt x="655" y="1286"/>
                  </a:cubicBezTo>
                  <a:cubicBezTo>
                    <a:pt x="655" y="1286"/>
                    <a:pt x="655" y="1286"/>
                    <a:pt x="655" y="1286"/>
                  </a:cubicBezTo>
                  <a:cubicBezTo>
                    <a:pt x="654" y="1286"/>
                    <a:pt x="654" y="1286"/>
                    <a:pt x="654" y="1286"/>
                  </a:cubicBezTo>
                  <a:cubicBezTo>
                    <a:pt x="653" y="1286"/>
                    <a:pt x="653" y="1286"/>
                    <a:pt x="653" y="1286"/>
                  </a:cubicBezTo>
                  <a:cubicBezTo>
                    <a:pt x="652" y="1286"/>
                    <a:pt x="652" y="1286"/>
                    <a:pt x="652" y="1286"/>
                  </a:cubicBezTo>
                  <a:cubicBezTo>
                    <a:pt x="651" y="1286"/>
                    <a:pt x="650" y="1286"/>
                    <a:pt x="650" y="1285"/>
                  </a:cubicBezTo>
                  <a:cubicBezTo>
                    <a:pt x="649" y="1284"/>
                    <a:pt x="650" y="1283"/>
                    <a:pt x="650" y="1282"/>
                  </a:cubicBezTo>
                  <a:cubicBezTo>
                    <a:pt x="650" y="1282"/>
                    <a:pt x="650" y="1282"/>
                    <a:pt x="650" y="1282"/>
                  </a:cubicBezTo>
                  <a:cubicBezTo>
                    <a:pt x="650" y="1282"/>
                    <a:pt x="650" y="1282"/>
                    <a:pt x="650" y="1282"/>
                  </a:cubicBezTo>
                  <a:cubicBezTo>
                    <a:pt x="651" y="1281"/>
                    <a:pt x="651" y="1281"/>
                    <a:pt x="652" y="1280"/>
                  </a:cubicBezTo>
                  <a:cubicBezTo>
                    <a:pt x="654" y="1278"/>
                    <a:pt x="653" y="1279"/>
                    <a:pt x="656" y="1277"/>
                  </a:cubicBezTo>
                  <a:cubicBezTo>
                    <a:pt x="657" y="1275"/>
                    <a:pt x="656" y="1276"/>
                    <a:pt x="657" y="1271"/>
                  </a:cubicBezTo>
                  <a:cubicBezTo>
                    <a:pt x="660" y="1270"/>
                    <a:pt x="660" y="1270"/>
                    <a:pt x="661" y="1269"/>
                  </a:cubicBezTo>
                  <a:cubicBezTo>
                    <a:pt x="662" y="1268"/>
                    <a:pt x="662" y="1268"/>
                    <a:pt x="662" y="1268"/>
                  </a:cubicBezTo>
                  <a:cubicBezTo>
                    <a:pt x="664" y="1267"/>
                    <a:pt x="664" y="1267"/>
                    <a:pt x="664" y="1266"/>
                  </a:cubicBezTo>
                  <a:cubicBezTo>
                    <a:pt x="666" y="1264"/>
                    <a:pt x="665" y="1257"/>
                    <a:pt x="665" y="1255"/>
                  </a:cubicBezTo>
                  <a:cubicBezTo>
                    <a:pt x="665" y="1254"/>
                    <a:pt x="665" y="1254"/>
                    <a:pt x="665" y="1254"/>
                  </a:cubicBezTo>
                  <a:cubicBezTo>
                    <a:pt x="667" y="1251"/>
                    <a:pt x="666" y="1252"/>
                    <a:pt x="667" y="1250"/>
                  </a:cubicBezTo>
                  <a:cubicBezTo>
                    <a:pt x="668" y="1249"/>
                    <a:pt x="667" y="1250"/>
                    <a:pt x="668" y="1249"/>
                  </a:cubicBezTo>
                  <a:cubicBezTo>
                    <a:pt x="668" y="1249"/>
                    <a:pt x="668" y="1249"/>
                    <a:pt x="668" y="1249"/>
                  </a:cubicBezTo>
                  <a:cubicBezTo>
                    <a:pt x="669" y="1248"/>
                    <a:pt x="669" y="1248"/>
                    <a:pt x="669" y="1248"/>
                  </a:cubicBezTo>
                  <a:cubicBezTo>
                    <a:pt x="669" y="1247"/>
                    <a:pt x="669" y="1247"/>
                    <a:pt x="670" y="1246"/>
                  </a:cubicBezTo>
                  <a:cubicBezTo>
                    <a:pt x="670" y="1246"/>
                    <a:pt x="670" y="1246"/>
                    <a:pt x="670" y="1246"/>
                  </a:cubicBezTo>
                  <a:cubicBezTo>
                    <a:pt x="670" y="1244"/>
                    <a:pt x="670" y="1245"/>
                    <a:pt x="670" y="1243"/>
                  </a:cubicBezTo>
                  <a:cubicBezTo>
                    <a:pt x="670" y="1243"/>
                    <a:pt x="670" y="1243"/>
                    <a:pt x="670" y="1243"/>
                  </a:cubicBezTo>
                  <a:cubicBezTo>
                    <a:pt x="669" y="1242"/>
                    <a:pt x="669" y="1242"/>
                    <a:pt x="669" y="1242"/>
                  </a:cubicBezTo>
                  <a:cubicBezTo>
                    <a:pt x="669" y="1241"/>
                    <a:pt x="669" y="1241"/>
                    <a:pt x="669" y="1241"/>
                  </a:cubicBezTo>
                  <a:cubicBezTo>
                    <a:pt x="669" y="1240"/>
                    <a:pt x="669" y="1240"/>
                    <a:pt x="669" y="1240"/>
                  </a:cubicBezTo>
                  <a:cubicBezTo>
                    <a:pt x="669" y="1240"/>
                    <a:pt x="669" y="1240"/>
                    <a:pt x="669" y="1240"/>
                  </a:cubicBezTo>
                  <a:cubicBezTo>
                    <a:pt x="669" y="1240"/>
                    <a:pt x="669" y="1240"/>
                    <a:pt x="669" y="1240"/>
                  </a:cubicBezTo>
                  <a:cubicBezTo>
                    <a:pt x="668" y="1240"/>
                    <a:pt x="668" y="1240"/>
                    <a:pt x="668" y="1240"/>
                  </a:cubicBezTo>
                  <a:cubicBezTo>
                    <a:pt x="668" y="1238"/>
                    <a:pt x="668" y="1239"/>
                    <a:pt x="667" y="1238"/>
                  </a:cubicBezTo>
                  <a:cubicBezTo>
                    <a:pt x="667" y="1238"/>
                    <a:pt x="667" y="1238"/>
                    <a:pt x="667" y="1238"/>
                  </a:cubicBezTo>
                  <a:cubicBezTo>
                    <a:pt x="667" y="1237"/>
                    <a:pt x="667" y="1237"/>
                    <a:pt x="667" y="1237"/>
                  </a:cubicBezTo>
                  <a:cubicBezTo>
                    <a:pt x="666" y="1237"/>
                    <a:pt x="666" y="1237"/>
                    <a:pt x="666" y="1237"/>
                  </a:cubicBezTo>
                  <a:cubicBezTo>
                    <a:pt x="666" y="1237"/>
                    <a:pt x="666" y="1237"/>
                    <a:pt x="666" y="1237"/>
                  </a:cubicBezTo>
                  <a:cubicBezTo>
                    <a:pt x="665" y="1236"/>
                    <a:pt x="665" y="1236"/>
                    <a:pt x="665" y="1236"/>
                  </a:cubicBezTo>
                  <a:cubicBezTo>
                    <a:pt x="665" y="1236"/>
                    <a:pt x="665" y="1236"/>
                    <a:pt x="665" y="1236"/>
                  </a:cubicBezTo>
                  <a:cubicBezTo>
                    <a:pt x="667" y="1236"/>
                    <a:pt x="668" y="1236"/>
                    <a:pt x="670" y="1236"/>
                  </a:cubicBezTo>
                  <a:cubicBezTo>
                    <a:pt x="670" y="1236"/>
                    <a:pt x="670" y="1236"/>
                    <a:pt x="670" y="1236"/>
                  </a:cubicBezTo>
                  <a:cubicBezTo>
                    <a:pt x="670" y="1237"/>
                    <a:pt x="670" y="1237"/>
                    <a:pt x="670" y="1237"/>
                  </a:cubicBezTo>
                  <a:cubicBezTo>
                    <a:pt x="670" y="1238"/>
                    <a:pt x="670" y="1238"/>
                    <a:pt x="670" y="1238"/>
                  </a:cubicBezTo>
                  <a:cubicBezTo>
                    <a:pt x="670" y="1238"/>
                    <a:pt x="670" y="1238"/>
                    <a:pt x="670" y="1238"/>
                  </a:cubicBezTo>
                  <a:cubicBezTo>
                    <a:pt x="670" y="1239"/>
                    <a:pt x="670" y="1239"/>
                    <a:pt x="670" y="1240"/>
                  </a:cubicBezTo>
                  <a:cubicBezTo>
                    <a:pt x="671" y="1240"/>
                    <a:pt x="671" y="1240"/>
                    <a:pt x="671" y="1240"/>
                  </a:cubicBezTo>
                  <a:cubicBezTo>
                    <a:pt x="671" y="1240"/>
                    <a:pt x="671" y="1240"/>
                    <a:pt x="671" y="1240"/>
                  </a:cubicBezTo>
                  <a:cubicBezTo>
                    <a:pt x="672" y="1240"/>
                    <a:pt x="672" y="1240"/>
                    <a:pt x="672" y="1240"/>
                  </a:cubicBezTo>
                  <a:cubicBezTo>
                    <a:pt x="672" y="1241"/>
                    <a:pt x="672" y="1241"/>
                    <a:pt x="672" y="1241"/>
                  </a:cubicBezTo>
                  <a:cubicBezTo>
                    <a:pt x="672" y="1241"/>
                    <a:pt x="672" y="1241"/>
                    <a:pt x="672" y="1241"/>
                  </a:cubicBezTo>
                  <a:cubicBezTo>
                    <a:pt x="672" y="1241"/>
                    <a:pt x="672" y="1241"/>
                    <a:pt x="672" y="1241"/>
                  </a:cubicBezTo>
                  <a:cubicBezTo>
                    <a:pt x="672" y="1241"/>
                    <a:pt x="672" y="1241"/>
                    <a:pt x="672" y="1241"/>
                  </a:cubicBezTo>
                  <a:cubicBezTo>
                    <a:pt x="673" y="1241"/>
                    <a:pt x="673" y="1241"/>
                    <a:pt x="673" y="1241"/>
                  </a:cubicBezTo>
                  <a:cubicBezTo>
                    <a:pt x="673" y="1241"/>
                    <a:pt x="673" y="1241"/>
                    <a:pt x="673" y="1241"/>
                  </a:cubicBezTo>
                  <a:cubicBezTo>
                    <a:pt x="674" y="1240"/>
                    <a:pt x="674" y="1240"/>
                    <a:pt x="674" y="1240"/>
                  </a:cubicBezTo>
                  <a:cubicBezTo>
                    <a:pt x="674" y="1241"/>
                    <a:pt x="674" y="1241"/>
                    <a:pt x="674" y="1241"/>
                  </a:cubicBezTo>
                  <a:cubicBezTo>
                    <a:pt x="673" y="1241"/>
                    <a:pt x="673" y="1241"/>
                    <a:pt x="673" y="1241"/>
                  </a:cubicBezTo>
                  <a:cubicBezTo>
                    <a:pt x="673" y="1241"/>
                    <a:pt x="673" y="1241"/>
                    <a:pt x="673" y="1241"/>
                  </a:cubicBezTo>
                  <a:cubicBezTo>
                    <a:pt x="673" y="1242"/>
                    <a:pt x="673" y="1242"/>
                    <a:pt x="673" y="1242"/>
                  </a:cubicBezTo>
                  <a:cubicBezTo>
                    <a:pt x="673" y="1242"/>
                    <a:pt x="673" y="1242"/>
                    <a:pt x="672" y="1243"/>
                  </a:cubicBezTo>
                  <a:cubicBezTo>
                    <a:pt x="672" y="1244"/>
                    <a:pt x="672" y="1244"/>
                    <a:pt x="672" y="1244"/>
                  </a:cubicBezTo>
                  <a:cubicBezTo>
                    <a:pt x="672" y="1244"/>
                    <a:pt x="672" y="1244"/>
                    <a:pt x="672" y="1244"/>
                  </a:cubicBezTo>
                  <a:cubicBezTo>
                    <a:pt x="673" y="1243"/>
                    <a:pt x="673" y="1243"/>
                    <a:pt x="673" y="1243"/>
                  </a:cubicBezTo>
                  <a:cubicBezTo>
                    <a:pt x="674" y="1243"/>
                    <a:pt x="674" y="1243"/>
                    <a:pt x="674" y="1243"/>
                  </a:cubicBezTo>
                  <a:cubicBezTo>
                    <a:pt x="674" y="1243"/>
                    <a:pt x="674" y="1243"/>
                    <a:pt x="674" y="1243"/>
                  </a:cubicBezTo>
                  <a:cubicBezTo>
                    <a:pt x="674" y="1243"/>
                    <a:pt x="674" y="1243"/>
                    <a:pt x="674" y="1243"/>
                  </a:cubicBezTo>
                  <a:cubicBezTo>
                    <a:pt x="675" y="1244"/>
                    <a:pt x="675" y="1244"/>
                    <a:pt x="675" y="1244"/>
                  </a:cubicBezTo>
                  <a:cubicBezTo>
                    <a:pt x="674" y="1245"/>
                    <a:pt x="674" y="1244"/>
                    <a:pt x="674" y="1246"/>
                  </a:cubicBezTo>
                  <a:cubicBezTo>
                    <a:pt x="674" y="1246"/>
                    <a:pt x="674" y="1246"/>
                    <a:pt x="674" y="1246"/>
                  </a:cubicBezTo>
                  <a:cubicBezTo>
                    <a:pt x="675" y="1245"/>
                    <a:pt x="675" y="1245"/>
                    <a:pt x="676" y="1245"/>
                  </a:cubicBezTo>
                  <a:cubicBezTo>
                    <a:pt x="677" y="1244"/>
                    <a:pt x="677" y="1244"/>
                    <a:pt x="677" y="1244"/>
                  </a:cubicBezTo>
                  <a:cubicBezTo>
                    <a:pt x="677" y="1244"/>
                    <a:pt x="677" y="1244"/>
                    <a:pt x="677" y="1244"/>
                  </a:cubicBezTo>
                  <a:cubicBezTo>
                    <a:pt x="678" y="1246"/>
                    <a:pt x="678" y="1246"/>
                    <a:pt x="678" y="1246"/>
                  </a:cubicBezTo>
                  <a:cubicBezTo>
                    <a:pt x="681" y="1248"/>
                    <a:pt x="682" y="1248"/>
                    <a:pt x="684" y="1248"/>
                  </a:cubicBezTo>
                  <a:cubicBezTo>
                    <a:pt x="684" y="1248"/>
                    <a:pt x="684" y="1248"/>
                    <a:pt x="684" y="1248"/>
                  </a:cubicBezTo>
                  <a:cubicBezTo>
                    <a:pt x="684" y="1247"/>
                    <a:pt x="684" y="1247"/>
                    <a:pt x="684" y="1247"/>
                  </a:cubicBezTo>
                  <a:cubicBezTo>
                    <a:pt x="685" y="1245"/>
                    <a:pt x="685" y="1245"/>
                    <a:pt x="685" y="1245"/>
                  </a:cubicBezTo>
                  <a:cubicBezTo>
                    <a:pt x="684" y="1245"/>
                    <a:pt x="684" y="1245"/>
                    <a:pt x="684" y="1245"/>
                  </a:cubicBezTo>
                  <a:cubicBezTo>
                    <a:pt x="684" y="1244"/>
                    <a:pt x="684" y="1244"/>
                    <a:pt x="684" y="1244"/>
                  </a:cubicBezTo>
                  <a:cubicBezTo>
                    <a:pt x="683" y="1244"/>
                    <a:pt x="683" y="1244"/>
                    <a:pt x="683" y="1244"/>
                  </a:cubicBezTo>
                  <a:cubicBezTo>
                    <a:pt x="683" y="1243"/>
                    <a:pt x="683" y="1243"/>
                    <a:pt x="683" y="1243"/>
                  </a:cubicBezTo>
                  <a:cubicBezTo>
                    <a:pt x="684" y="1243"/>
                    <a:pt x="684" y="1243"/>
                    <a:pt x="684" y="1243"/>
                  </a:cubicBezTo>
                  <a:cubicBezTo>
                    <a:pt x="685" y="1242"/>
                    <a:pt x="685" y="1242"/>
                    <a:pt x="685" y="1242"/>
                  </a:cubicBezTo>
                  <a:cubicBezTo>
                    <a:pt x="685" y="1242"/>
                    <a:pt x="685" y="1242"/>
                    <a:pt x="685" y="1242"/>
                  </a:cubicBezTo>
                  <a:cubicBezTo>
                    <a:pt x="685" y="1242"/>
                    <a:pt x="685" y="1242"/>
                    <a:pt x="685" y="1242"/>
                  </a:cubicBezTo>
                  <a:cubicBezTo>
                    <a:pt x="685" y="1243"/>
                    <a:pt x="685" y="1243"/>
                    <a:pt x="685" y="1243"/>
                  </a:cubicBezTo>
                  <a:cubicBezTo>
                    <a:pt x="685" y="1243"/>
                    <a:pt x="685" y="1243"/>
                    <a:pt x="685" y="1243"/>
                  </a:cubicBezTo>
                  <a:cubicBezTo>
                    <a:pt x="686" y="1243"/>
                    <a:pt x="686" y="1243"/>
                    <a:pt x="686" y="1243"/>
                  </a:cubicBezTo>
                  <a:cubicBezTo>
                    <a:pt x="686" y="1243"/>
                    <a:pt x="686" y="1243"/>
                    <a:pt x="686" y="1244"/>
                  </a:cubicBezTo>
                  <a:cubicBezTo>
                    <a:pt x="688" y="1244"/>
                    <a:pt x="688" y="1244"/>
                    <a:pt x="688" y="1244"/>
                  </a:cubicBezTo>
                  <a:cubicBezTo>
                    <a:pt x="688" y="1244"/>
                    <a:pt x="688" y="1244"/>
                    <a:pt x="688" y="1244"/>
                  </a:cubicBezTo>
                  <a:cubicBezTo>
                    <a:pt x="688" y="1243"/>
                    <a:pt x="688" y="1243"/>
                    <a:pt x="688" y="1243"/>
                  </a:cubicBezTo>
                  <a:cubicBezTo>
                    <a:pt x="688" y="1243"/>
                    <a:pt x="688" y="1243"/>
                    <a:pt x="688" y="1243"/>
                  </a:cubicBezTo>
                  <a:cubicBezTo>
                    <a:pt x="688" y="1242"/>
                    <a:pt x="688" y="1242"/>
                    <a:pt x="688" y="1242"/>
                  </a:cubicBezTo>
                  <a:cubicBezTo>
                    <a:pt x="688" y="1242"/>
                    <a:pt x="688" y="1242"/>
                    <a:pt x="688" y="1242"/>
                  </a:cubicBezTo>
                  <a:cubicBezTo>
                    <a:pt x="687" y="1242"/>
                    <a:pt x="687" y="1242"/>
                    <a:pt x="687" y="1242"/>
                  </a:cubicBezTo>
                  <a:cubicBezTo>
                    <a:pt x="687" y="1243"/>
                    <a:pt x="687" y="1243"/>
                    <a:pt x="687" y="1243"/>
                  </a:cubicBezTo>
                  <a:cubicBezTo>
                    <a:pt x="687" y="1243"/>
                    <a:pt x="687" y="1243"/>
                    <a:pt x="687" y="1243"/>
                  </a:cubicBezTo>
                  <a:cubicBezTo>
                    <a:pt x="687" y="1243"/>
                    <a:pt x="687" y="1243"/>
                    <a:pt x="687" y="1243"/>
                  </a:cubicBezTo>
                  <a:cubicBezTo>
                    <a:pt x="687" y="1242"/>
                    <a:pt x="687" y="1242"/>
                    <a:pt x="686" y="1241"/>
                  </a:cubicBezTo>
                  <a:cubicBezTo>
                    <a:pt x="686" y="1241"/>
                    <a:pt x="686" y="1241"/>
                    <a:pt x="686" y="1241"/>
                  </a:cubicBezTo>
                  <a:cubicBezTo>
                    <a:pt x="685" y="1240"/>
                    <a:pt x="685" y="1240"/>
                    <a:pt x="685" y="1240"/>
                  </a:cubicBezTo>
                  <a:cubicBezTo>
                    <a:pt x="685" y="1240"/>
                    <a:pt x="685" y="1240"/>
                    <a:pt x="685" y="1240"/>
                  </a:cubicBezTo>
                  <a:cubicBezTo>
                    <a:pt x="685" y="1240"/>
                    <a:pt x="685" y="1240"/>
                    <a:pt x="685" y="1240"/>
                  </a:cubicBezTo>
                  <a:cubicBezTo>
                    <a:pt x="685" y="1240"/>
                    <a:pt x="685" y="1240"/>
                    <a:pt x="685" y="1240"/>
                  </a:cubicBezTo>
                  <a:cubicBezTo>
                    <a:pt x="684" y="1239"/>
                    <a:pt x="684" y="1239"/>
                    <a:pt x="684" y="1239"/>
                  </a:cubicBezTo>
                  <a:cubicBezTo>
                    <a:pt x="684" y="1238"/>
                    <a:pt x="684" y="1238"/>
                    <a:pt x="684" y="1238"/>
                  </a:cubicBezTo>
                  <a:cubicBezTo>
                    <a:pt x="684" y="1238"/>
                    <a:pt x="684" y="1238"/>
                    <a:pt x="684" y="1238"/>
                  </a:cubicBezTo>
                  <a:cubicBezTo>
                    <a:pt x="684" y="1238"/>
                    <a:pt x="684" y="1238"/>
                    <a:pt x="684" y="1238"/>
                  </a:cubicBezTo>
                  <a:cubicBezTo>
                    <a:pt x="684" y="1238"/>
                    <a:pt x="684" y="1238"/>
                    <a:pt x="684" y="1238"/>
                  </a:cubicBezTo>
                  <a:cubicBezTo>
                    <a:pt x="684" y="1237"/>
                    <a:pt x="684" y="1237"/>
                    <a:pt x="684" y="1237"/>
                  </a:cubicBezTo>
                  <a:cubicBezTo>
                    <a:pt x="684" y="1237"/>
                    <a:pt x="684" y="1237"/>
                    <a:pt x="684" y="1237"/>
                  </a:cubicBezTo>
                  <a:cubicBezTo>
                    <a:pt x="684" y="1237"/>
                    <a:pt x="684" y="1237"/>
                    <a:pt x="684" y="1237"/>
                  </a:cubicBezTo>
                  <a:cubicBezTo>
                    <a:pt x="683" y="1237"/>
                    <a:pt x="683" y="1237"/>
                    <a:pt x="683" y="1237"/>
                  </a:cubicBezTo>
                  <a:cubicBezTo>
                    <a:pt x="683" y="1237"/>
                    <a:pt x="683" y="1237"/>
                    <a:pt x="683" y="1237"/>
                  </a:cubicBezTo>
                  <a:cubicBezTo>
                    <a:pt x="683" y="1236"/>
                    <a:pt x="683" y="1236"/>
                    <a:pt x="683" y="1236"/>
                  </a:cubicBezTo>
                  <a:cubicBezTo>
                    <a:pt x="683" y="1236"/>
                    <a:pt x="683" y="1236"/>
                    <a:pt x="683" y="1236"/>
                  </a:cubicBezTo>
                  <a:cubicBezTo>
                    <a:pt x="684" y="1235"/>
                    <a:pt x="684" y="1235"/>
                    <a:pt x="684" y="1235"/>
                  </a:cubicBezTo>
                  <a:cubicBezTo>
                    <a:pt x="684" y="1235"/>
                    <a:pt x="684" y="1235"/>
                    <a:pt x="684" y="1235"/>
                  </a:cubicBezTo>
                  <a:cubicBezTo>
                    <a:pt x="684" y="1234"/>
                    <a:pt x="684" y="1234"/>
                    <a:pt x="684" y="1234"/>
                  </a:cubicBezTo>
                  <a:cubicBezTo>
                    <a:pt x="683" y="1234"/>
                    <a:pt x="683" y="1234"/>
                    <a:pt x="683" y="1234"/>
                  </a:cubicBezTo>
                  <a:cubicBezTo>
                    <a:pt x="683" y="1234"/>
                    <a:pt x="683" y="1234"/>
                    <a:pt x="683" y="1234"/>
                  </a:cubicBezTo>
                  <a:cubicBezTo>
                    <a:pt x="682" y="1234"/>
                    <a:pt x="682" y="1234"/>
                    <a:pt x="682" y="1234"/>
                  </a:cubicBezTo>
                  <a:cubicBezTo>
                    <a:pt x="683" y="1234"/>
                    <a:pt x="683" y="1234"/>
                    <a:pt x="683" y="1234"/>
                  </a:cubicBezTo>
                  <a:cubicBezTo>
                    <a:pt x="683" y="1235"/>
                    <a:pt x="683" y="1235"/>
                    <a:pt x="683" y="1235"/>
                  </a:cubicBezTo>
                  <a:cubicBezTo>
                    <a:pt x="681" y="1234"/>
                    <a:pt x="681" y="1234"/>
                    <a:pt x="681" y="1234"/>
                  </a:cubicBezTo>
                  <a:cubicBezTo>
                    <a:pt x="681" y="1234"/>
                    <a:pt x="681" y="1234"/>
                    <a:pt x="681" y="1234"/>
                  </a:cubicBezTo>
                  <a:cubicBezTo>
                    <a:pt x="681" y="1234"/>
                    <a:pt x="681" y="1234"/>
                    <a:pt x="681" y="1234"/>
                  </a:cubicBezTo>
                  <a:cubicBezTo>
                    <a:pt x="680" y="1233"/>
                    <a:pt x="680" y="1233"/>
                    <a:pt x="680" y="1233"/>
                  </a:cubicBezTo>
                  <a:cubicBezTo>
                    <a:pt x="680" y="1232"/>
                    <a:pt x="680" y="1232"/>
                    <a:pt x="680" y="1231"/>
                  </a:cubicBezTo>
                  <a:cubicBezTo>
                    <a:pt x="680" y="1230"/>
                    <a:pt x="680" y="1230"/>
                    <a:pt x="680" y="1230"/>
                  </a:cubicBezTo>
                  <a:cubicBezTo>
                    <a:pt x="680" y="1230"/>
                    <a:pt x="680" y="1230"/>
                    <a:pt x="680" y="1230"/>
                  </a:cubicBezTo>
                  <a:cubicBezTo>
                    <a:pt x="680" y="1230"/>
                    <a:pt x="680" y="1230"/>
                    <a:pt x="680" y="1230"/>
                  </a:cubicBezTo>
                  <a:cubicBezTo>
                    <a:pt x="680" y="1231"/>
                    <a:pt x="680" y="1231"/>
                    <a:pt x="680" y="1231"/>
                  </a:cubicBezTo>
                  <a:cubicBezTo>
                    <a:pt x="679" y="1231"/>
                    <a:pt x="679" y="1231"/>
                    <a:pt x="679" y="1231"/>
                  </a:cubicBezTo>
                  <a:cubicBezTo>
                    <a:pt x="679" y="1231"/>
                    <a:pt x="679" y="1231"/>
                    <a:pt x="679" y="1231"/>
                  </a:cubicBezTo>
                  <a:cubicBezTo>
                    <a:pt x="679" y="1230"/>
                    <a:pt x="679" y="1230"/>
                    <a:pt x="679" y="1230"/>
                  </a:cubicBezTo>
                  <a:cubicBezTo>
                    <a:pt x="678" y="1230"/>
                    <a:pt x="678" y="1230"/>
                    <a:pt x="678" y="1229"/>
                  </a:cubicBezTo>
                  <a:cubicBezTo>
                    <a:pt x="678" y="1229"/>
                    <a:pt x="677" y="1229"/>
                    <a:pt x="677" y="1228"/>
                  </a:cubicBezTo>
                  <a:cubicBezTo>
                    <a:pt x="677" y="1228"/>
                    <a:pt x="677" y="1228"/>
                    <a:pt x="677" y="1228"/>
                  </a:cubicBezTo>
                  <a:cubicBezTo>
                    <a:pt x="677" y="1227"/>
                    <a:pt x="677" y="1227"/>
                    <a:pt x="677" y="1227"/>
                  </a:cubicBezTo>
                  <a:cubicBezTo>
                    <a:pt x="677" y="1227"/>
                    <a:pt x="677" y="1227"/>
                    <a:pt x="677" y="1227"/>
                  </a:cubicBezTo>
                  <a:cubicBezTo>
                    <a:pt x="676" y="1226"/>
                    <a:pt x="676" y="1226"/>
                    <a:pt x="676" y="1226"/>
                  </a:cubicBezTo>
                  <a:cubicBezTo>
                    <a:pt x="676" y="1225"/>
                    <a:pt x="676" y="1226"/>
                    <a:pt x="675" y="1225"/>
                  </a:cubicBezTo>
                  <a:cubicBezTo>
                    <a:pt x="675" y="1225"/>
                    <a:pt x="675" y="1225"/>
                    <a:pt x="675" y="1225"/>
                  </a:cubicBezTo>
                  <a:cubicBezTo>
                    <a:pt x="673" y="1225"/>
                    <a:pt x="674" y="1225"/>
                    <a:pt x="672" y="1225"/>
                  </a:cubicBezTo>
                  <a:cubicBezTo>
                    <a:pt x="671" y="1225"/>
                    <a:pt x="671" y="1225"/>
                    <a:pt x="671" y="1225"/>
                  </a:cubicBezTo>
                  <a:cubicBezTo>
                    <a:pt x="672" y="1224"/>
                    <a:pt x="672" y="1224"/>
                    <a:pt x="671" y="1224"/>
                  </a:cubicBezTo>
                  <a:cubicBezTo>
                    <a:pt x="671" y="1224"/>
                    <a:pt x="671" y="1224"/>
                    <a:pt x="671" y="1224"/>
                  </a:cubicBezTo>
                  <a:cubicBezTo>
                    <a:pt x="671" y="1224"/>
                    <a:pt x="671" y="1224"/>
                    <a:pt x="671" y="1224"/>
                  </a:cubicBezTo>
                  <a:cubicBezTo>
                    <a:pt x="671" y="1224"/>
                    <a:pt x="671" y="1224"/>
                    <a:pt x="671" y="1224"/>
                  </a:cubicBezTo>
                  <a:cubicBezTo>
                    <a:pt x="671" y="1224"/>
                    <a:pt x="671" y="1224"/>
                    <a:pt x="671" y="1224"/>
                  </a:cubicBezTo>
                  <a:cubicBezTo>
                    <a:pt x="669" y="1224"/>
                    <a:pt x="669" y="1224"/>
                    <a:pt x="668" y="1224"/>
                  </a:cubicBezTo>
                  <a:cubicBezTo>
                    <a:pt x="667" y="1225"/>
                    <a:pt x="667" y="1225"/>
                    <a:pt x="667" y="1225"/>
                  </a:cubicBezTo>
                  <a:cubicBezTo>
                    <a:pt x="666" y="1224"/>
                    <a:pt x="666" y="1224"/>
                    <a:pt x="666" y="1224"/>
                  </a:cubicBezTo>
                  <a:cubicBezTo>
                    <a:pt x="667" y="1224"/>
                    <a:pt x="667" y="1224"/>
                    <a:pt x="667" y="1224"/>
                  </a:cubicBezTo>
                  <a:cubicBezTo>
                    <a:pt x="667" y="1224"/>
                    <a:pt x="667" y="1224"/>
                    <a:pt x="667" y="1224"/>
                  </a:cubicBezTo>
                  <a:cubicBezTo>
                    <a:pt x="666" y="1224"/>
                    <a:pt x="666" y="1224"/>
                    <a:pt x="666" y="1224"/>
                  </a:cubicBezTo>
                  <a:cubicBezTo>
                    <a:pt x="666" y="1224"/>
                    <a:pt x="666" y="1224"/>
                    <a:pt x="666" y="1223"/>
                  </a:cubicBezTo>
                  <a:cubicBezTo>
                    <a:pt x="667" y="1223"/>
                    <a:pt x="667" y="1223"/>
                    <a:pt x="667" y="1223"/>
                  </a:cubicBezTo>
                  <a:cubicBezTo>
                    <a:pt x="667" y="1223"/>
                    <a:pt x="667" y="1223"/>
                    <a:pt x="667" y="1223"/>
                  </a:cubicBezTo>
                  <a:cubicBezTo>
                    <a:pt x="666" y="1222"/>
                    <a:pt x="666" y="1222"/>
                    <a:pt x="666" y="1222"/>
                  </a:cubicBezTo>
                  <a:cubicBezTo>
                    <a:pt x="666" y="1222"/>
                    <a:pt x="666" y="1222"/>
                    <a:pt x="666" y="1222"/>
                  </a:cubicBezTo>
                  <a:cubicBezTo>
                    <a:pt x="666" y="1223"/>
                    <a:pt x="666" y="1223"/>
                    <a:pt x="666" y="1223"/>
                  </a:cubicBezTo>
                  <a:cubicBezTo>
                    <a:pt x="666" y="1223"/>
                    <a:pt x="666" y="1223"/>
                    <a:pt x="666" y="1223"/>
                  </a:cubicBezTo>
                  <a:cubicBezTo>
                    <a:pt x="665" y="1223"/>
                    <a:pt x="665" y="1223"/>
                    <a:pt x="665" y="1223"/>
                  </a:cubicBezTo>
                  <a:cubicBezTo>
                    <a:pt x="665" y="1223"/>
                    <a:pt x="665" y="1223"/>
                    <a:pt x="665" y="1223"/>
                  </a:cubicBezTo>
                  <a:cubicBezTo>
                    <a:pt x="665" y="1223"/>
                    <a:pt x="665" y="1223"/>
                    <a:pt x="665" y="1223"/>
                  </a:cubicBezTo>
                  <a:cubicBezTo>
                    <a:pt x="665" y="1223"/>
                    <a:pt x="665" y="1223"/>
                    <a:pt x="665" y="1222"/>
                  </a:cubicBezTo>
                  <a:cubicBezTo>
                    <a:pt x="663" y="1222"/>
                    <a:pt x="661" y="1222"/>
                    <a:pt x="660" y="1222"/>
                  </a:cubicBezTo>
                  <a:cubicBezTo>
                    <a:pt x="658" y="1221"/>
                    <a:pt x="658" y="1221"/>
                    <a:pt x="658" y="1221"/>
                  </a:cubicBezTo>
                  <a:cubicBezTo>
                    <a:pt x="658" y="1221"/>
                    <a:pt x="658" y="1221"/>
                    <a:pt x="658" y="1221"/>
                  </a:cubicBezTo>
                  <a:cubicBezTo>
                    <a:pt x="657" y="1221"/>
                    <a:pt x="656" y="1221"/>
                    <a:pt x="655" y="1221"/>
                  </a:cubicBezTo>
                  <a:cubicBezTo>
                    <a:pt x="655" y="1221"/>
                    <a:pt x="655" y="1221"/>
                    <a:pt x="655" y="1221"/>
                  </a:cubicBezTo>
                  <a:cubicBezTo>
                    <a:pt x="654" y="1221"/>
                    <a:pt x="654" y="1221"/>
                    <a:pt x="654" y="1221"/>
                  </a:cubicBezTo>
                  <a:cubicBezTo>
                    <a:pt x="652" y="1221"/>
                    <a:pt x="652" y="1221"/>
                    <a:pt x="651" y="1221"/>
                  </a:cubicBezTo>
                  <a:cubicBezTo>
                    <a:pt x="648" y="1221"/>
                    <a:pt x="646" y="1220"/>
                    <a:pt x="644" y="1220"/>
                  </a:cubicBezTo>
                  <a:cubicBezTo>
                    <a:pt x="644" y="1220"/>
                    <a:pt x="644" y="1220"/>
                    <a:pt x="644" y="1220"/>
                  </a:cubicBezTo>
                  <a:cubicBezTo>
                    <a:pt x="643" y="1219"/>
                    <a:pt x="641" y="1219"/>
                    <a:pt x="641" y="1219"/>
                  </a:cubicBezTo>
                  <a:cubicBezTo>
                    <a:pt x="641" y="1219"/>
                    <a:pt x="641" y="1219"/>
                    <a:pt x="641" y="1219"/>
                  </a:cubicBezTo>
                  <a:cubicBezTo>
                    <a:pt x="640" y="1219"/>
                    <a:pt x="641" y="1219"/>
                    <a:pt x="639" y="1218"/>
                  </a:cubicBezTo>
                  <a:cubicBezTo>
                    <a:pt x="639" y="1218"/>
                    <a:pt x="639" y="1218"/>
                    <a:pt x="639" y="1218"/>
                  </a:cubicBezTo>
                  <a:cubicBezTo>
                    <a:pt x="638" y="1218"/>
                    <a:pt x="638" y="1218"/>
                    <a:pt x="638" y="1218"/>
                  </a:cubicBezTo>
                  <a:cubicBezTo>
                    <a:pt x="638" y="1217"/>
                    <a:pt x="638" y="1217"/>
                    <a:pt x="638" y="1217"/>
                  </a:cubicBezTo>
                  <a:cubicBezTo>
                    <a:pt x="639" y="1216"/>
                    <a:pt x="639" y="1216"/>
                    <a:pt x="639" y="1216"/>
                  </a:cubicBezTo>
                  <a:cubicBezTo>
                    <a:pt x="639" y="1216"/>
                    <a:pt x="639" y="1216"/>
                    <a:pt x="639" y="1216"/>
                  </a:cubicBezTo>
                  <a:cubicBezTo>
                    <a:pt x="638" y="1215"/>
                    <a:pt x="638" y="1215"/>
                    <a:pt x="638" y="1215"/>
                  </a:cubicBezTo>
                  <a:cubicBezTo>
                    <a:pt x="638" y="1215"/>
                    <a:pt x="638" y="1215"/>
                    <a:pt x="638" y="1215"/>
                  </a:cubicBezTo>
                  <a:cubicBezTo>
                    <a:pt x="636" y="1215"/>
                    <a:pt x="637" y="1215"/>
                    <a:pt x="635" y="1216"/>
                  </a:cubicBezTo>
                  <a:cubicBezTo>
                    <a:pt x="634" y="1216"/>
                    <a:pt x="635" y="1216"/>
                    <a:pt x="634" y="1216"/>
                  </a:cubicBezTo>
                  <a:cubicBezTo>
                    <a:pt x="634" y="1216"/>
                    <a:pt x="634" y="1216"/>
                    <a:pt x="634" y="1216"/>
                  </a:cubicBezTo>
                  <a:cubicBezTo>
                    <a:pt x="633" y="1215"/>
                    <a:pt x="633" y="1215"/>
                    <a:pt x="633" y="1215"/>
                  </a:cubicBezTo>
                  <a:cubicBezTo>
                    <a:pt x="633" y="1215"/>
                    <a:pt x="633" y="1215"/>
                    <a:pt x="633" y="1215"/>
                  </a:cubicBezTo>
                  <a:cubicBezTo>
                    <a:pt x="634" y="1214"/>
                    <a:pt x="634" y="1214"/>
                    <a:pt x="634" y="1213"/>
                  </a:cubicBezTo>
                  <a:cubicBezTo>
                    <a:pt x="635" y="1212"/>
                    <a:pt x="635" y="1212"/>
                    <a:pt x="635" y="1212"/>
                  </a:cubicBezTo>
                  <a:cubicBezTo>
                    <a:pt x="634" y="1212"/>
                    <a:pt x="634" y="1212"/>
                    <a:pt x="634" y="1212"/>
                  </a:cubicBezTo>
                  <a:cubicBezTo>
                    <a:pt x="634" y="1212"/>
                    <a:pt x="634" y="1212"/>
                    <a:pt x="634" y="1212"/>
                  </a:cubicBezTo>
                  <a:cubicBezTo>
                    <a:pt x="634" y="1213"/>
                    <a:pt x="634" y="1212"/>
                    <a:pt x="634" y="1213"/>
                  </a:cubicBezTo>
                  <a:cubicBezTo>
                    <a:pt x="634" y="1213"/>
                    <a:pt x="634" y="1213"/>
                    <a:pt x="634" y="1213"/>
                  </a:cubicBezTo>
                  <a:cubicBezTo>
                    <a:pt x="633" y="1212"/>
                    <a:pt x="633" y="1212"/>
                    <a:pt x="633" y="1212"/>
                  </a:cubicBezTo>
                  <a:cubicBezTo>
                    <a:pt x="633" y="1211"/>
                    <a:pt x="633" y="1211"/>
                    <a:pt x="633" y="1211"/>
                  </a:cubicBezTo>
                  <a:cubicBezTo>
                    <a:pt x="634" y="1210"/>
                    <a:pt x="634" y="1210"/>
                    <a:pt x="634" y="1210"/>
                  </a:cubicBezTo>
                  <a:cubicBezTo>
                    <a:pt x="634" y="1210"/>
                    <a:pt x="634" y="1210"/>
                    <a:pt x="634" y="1210"/>
                  </a:cubicBezTo>
                  <a:cubicBezTo>
                    <a:pt x="635" y="1210"/>
                    <a:pt x="635" y="1210"/>
                    <a:pt x="635" y="1210"/>
                  </a:cubicBezTo>
                  <a:cubicBezTo>
                    <a:pt x="635" y="1210"/>
                    <a:pt x="635" y="1210"/>
                    <a:pt x="635" y="1210"/>
                  </a:cubicBezTo>
                  <a:cubicBezTo>
                    <a:pt x="635" y="1210"/>
                    <a:pt x="635" y="1210"/>
                    <a:pt x="635" y="1210"/>
                  </a:cubicBezTo>
                  <a:cubicBezTo>
                    <a:pt x="635" y="1209"/>
                    <a:pt x="635" y="1209"/>
                    <a:pt x="635" y="1209"/>
                  </a:cubicBezTo>
                  <a:cubicBezTo>
                    <a:pt x="635" y="1209"/>
                    <a:pt x="635" y="1209"/>
                    <a:pt x="635" y="1209"/>
                  </a:cubicBezTo>
                  <a:cubicBezTo>
                    <a:pt x="634" y="1209"/>
                    <a:pt x="634" y="1209"/>
                    <a:pt x="634" y="1209"/>
                  </a:cubicBezTo>
                  <a:cubicBezTo>
                    <a:pt x="633" y="1209"/>
                    <a:pt x="633" y="1209"/>
                    <a:pt x="633" y="1209"/>
                  </a:cubicBezTo>
                  <a:cubicBezTo>
                    <a:pt x="633" y="1209"/>
                    <a:pt x="633" y="1209"/>
                    <a:pt x="633" y="1209"/>
                  </a:cubicBezTo>
                  <a:cubicBezTo>
                    <a:pt x="633" y="1209"/>
                    <a:pt x="633" y="1209"/>
                    <a:pt x="633" y="1209"/>
                  </a:cubicBezTo>
                  <a:cubicBezTo>
                    <a:pt x="633" y="1209"/>
                    <a:pt x="633" y="1209"/>
                    <a:pt x="633" y="1209"/>
                  </a:cubicBezTo>
                  <a:cubicBezTo>
                    <a:pt x="632" y="1209"/>
                    <a:pt x="632" y="1209"/>
                    <a:pt x="632" y="1209"/>
                  </a:cubicBezTo>
                  <a:cubicBezTo>
                    <a:pt x="631" y="1208"/>
                    <a:pt x="631" y="1208"/>
                    <a:pt x="631" y="1208"/>
                  </a:cubicBezTo>
                  <a:cubicBezTo>
                    <a:pt x="631" y="1208"/>
                    <a:pt x="631" y="1208"/>
                    <a:pt x="631" y="1208"/>
                  </a:cubicBezTo>
                  <a:cubicBezTo>
                    <a:pt x="631" y="1207"/>
                    <a:pt x="631" y="1207"/>
                    <a:pt x="631" y="1207"/>
                  </a:cubicBezTo>
                  <a:cubicBezTo>
                    <a:pt x="632" y="1206"/>
                    <a:pt x="632" y="1206"/>
                    <a:pt x="632" y="1206"/>
                  </a:cubicBezTo>
                  <a:cubicBezTo>
                    <a:pt x="632" y="1205"/>
                    <a:pt x="632" y="1205"/>
                    <a:pt x="632" y="1205"/>
                  </a:cubicBezTo>
                  <a:cubicBezTo>
                    <a:pt x="632" y="1205"/>
                    <a:pt x="632" y="1205"/>
                    <a:pt x="633" y="1203"/>
                  </a:cubicBezTo>
                  <a:cubicBezTo>
                    <a:pt x="633" y="1203"/>
                    <a:pt x="633" y="1203"/>
                    <a:pt x="633" y="1203"/>
                  </a:cubicBezTo>
                  <a:cubicBezTo>
                    <a:pt x="633" y="1202"/>
                    <a:pt x="633" y="1202"/>
                    <a:pt x="633" y="1202"/>
                  </a:cubicBezTo>
                  <a:cubicBezTo>
                    <a:pt x="632" y="1202"/>
                    <a:pt x="632" y="1202"/>
                    <a:pt x="632" y="1202"/>
                  </a:cubicBezTo>
                  <a:cubicBezTo>
                    <a:pt x="632" y="1202"/>
                    <a:pt x="632" y="1202"/>
                    <a:pt x="632" y="1202"/>
                  </a:cubicBezTo>
                  <a:cubicBezTo>
                    <a:pt x="632" y="1201"/>
                    <a:pt x="632" y="1201"/>
                    <a:pt x="632" y="1201"/>
                  </a:cubicBezTo>
                  <a:cubicBezTo>
                    <a:pt x="632" y="1201"/>
                    <a:pt x="632" y="1201"/>
                    <a:pt x="632" y="1201"/>
                  </a:cubicBezTo>
                  <a:cubicBezTo>
                    <a:pt x="630" y="1199"/>
                    <a:pt x="630" y="1201"/>
                    <a:pt x="628" y="1198"/>
                  </a:cubicBezTo>
                  <a:cubicBezTo>
                    <a:pt x="628" y="1197"/>
                    <a:pt x="628" y="1197"/>
                    <a:pt x="628" y="1197"/>
                  </a:cubicBezTo>
                  <a:cubicBezTo>
                    <a:pt x="629" y="1197"/>
                    <a:pt x="629" y="1197"/>
                    <a:pt x="629" y="1196"/>
                  </a:cubicBezTo>
                  <a:cubicBezTo>
                    <a:pt x="629" y="1196"/>
                    <a:pt x="629" y="1196"/>
                    <a:pt x="629" y="1196"/>
                  </a:cubicBezTo>
                  <a:cubicBezTo>
                    <a:pt x="629" y="1195"/>
                    <a:pt x="629" y="1196"/>
                    <a:pt x="629" y="1195"/>
                  </a:cubicBezTo>
                  <a:cubicBezTo>
                    <a:pt x="629" y="1194"/>
                    <a:pt x="629" y="1194"/>
                    <a:pt x="629" y="1194"/>
                  </a:cubicBezTo>
                  <a:cubicBezTo>
                    <a:pt x="630" y="1193"/>
                    <a:pt x="630" y="1193"/>
                    <a:pt x="630" y="1192"/>
                  </a:cubicBezTo>
                  <a:cubicBezTo>
                    <a:pt x="630" y="1192"/>
                    <a:pt x="630" y="1192"/>
                    <a:pt x="630" y="1192"/>
                  </a:cubicBezTo>
                  <a:cubicBezTo>
                    <a:pt x="624" y="1191"/>
                    <a:pt x="625" y="1193"/>
                    <a:pt x="620" y="1192"/>
                  </a:cubicBezTo>
                  <a:cubicBezTo>
                    <a:pt x="618" y="1191"/>
                    <a:pt x="618" y="1191"/>
                    <a:pt x="618" y="1191"/>
                  </a:cubicBezTo>
                  <a:cubicBezTo>
                    <a:pt x="615" y="1187"/>
                    <a:pt x="616" y="1188"/>
                    <a:pt x="615" y="1184"/>
                  </a:cubicBezTo>
                  <a:cubicBezTo>
                    <a:pt x="615" y="1184"/>
                    <a:pt x="615" y="1184"/>
                    <a:pt x="615" y="1184"/>
                  </a:cubicBezTo>
                  <a:cubicBezTo>
                    <a:pt x="614" y="1182"/>
                    <a:pt x="615" y="1183"/>
                    <a:pt x="614" y="1181"/>
                  </a:cubicBezTo>
                  <a:cubicBezTo>
                    <a:pt x="614" y="1181"/>
                    <a:pt x="614" y="1181"/>
                    <a:pt x="614" y="1181"/>
                  </a:cubicBezTo>
                  <a:cubicBezTo>
                    <a:pt x="613" y="1180"/>
                    <a:pt x="613" y="1180"/>
                    <a:pt x="613" y="1179"/>
                  </a:cubicBezTo>
                  <a:cubicBezTo>
                    <a:pt x="612" y="1178"/>
                    <a:pt x="612" y="1178"/>
                    <a:pt x="612" y="1178"/>
                  </a:cubicBezTo>
                  <a:cubicBezTo>
                    <a:pt x="612" y="1178"/>
                    <a:pt x="612" y="1178"/>
                    <a:pt x="612" y="1178"/>
                  </a:cubicBezTo>
                  <a:cubicBezTo>
                    <a:pt x="611" y="1179"/>
                    <a:pt x="611" y="1179"/>
                    <a:pt x="611" y="1179"/>
                  </a:cubicBezTo>
                  <a:cubicBezTo>
                    <a:pt x="610" y="1178"/>
                    <a:pt x="610" y="1178"/>
                    <a:pt x="610" y="1178"/>
                  </a:cubicBezTo>
                  <a:cubicBezTo>
                    <a:pt x="609" y="1178"/>
                    <a:pt x="609" y="1178"/>
                    <a:pt x="609" y="1178"/>
                  </a:cubicBezTo>
                  <a:cubicBezTo>
                    <a:pt x="609" y="1178"/>
                    <a:pt x="609" y="1178"/>
                    <a:pt x="609" y="1178"/>
                  </a:cubicBezTo>
                  <a:cubicBezTo>
                    <a:pt x="608" y="1178"/>
                    <a:pt x="608" y="1178"/>
                    <a:pt x="608" y="1178"/>
                  </a:cubicBezTo>
                  <a:cubicBezTo>
                    <a:pt x="607" y="1178"/>
                    <a:pt x="607" y="1178"/>
                    <a:pt x="606" y="1178"/>
                  </a:cubicBezTo>
                  <a:cubicBezTo>
                    <a:pt x="605" y="1178"/>
                    <a:pt x="605" y="1178"/>
                    <a:pt x="603" y="1178"/>
                  </a:cubicBezTo>
                  <a:cubicBezTo>
                    <a:pt x="602" y="1178"/>
                    <a:pt x="603" y="1178"/>
                    <a:pt x="601" y="1177"/>
                  </a:cubicBezTo>
                  <a:cubicBezTo>
                    <a:pt x="601" y="1177"/>
                    <a:pt x="601" y="1177"/>
                    <a:pt x="601" y="1177"/>
                  </a:cubicBezTo>
                  <a:cubicBezTo>
                    <a:pt x="600" y="1177"/>
                    <a:pt x="600" y="1177"/>
                    <a:pt x="600" y="1177"/>
                  </a:cubicBezTo>
                  <a:cubicBezTo>
                    <a:pt x="600" y="1177"/>
                    <a:pt x="600" y="1177"/>
                    <a:pt x="600" y="1177"/>
                  </a:cubicBezTo>
                  <a:cubicBezTo>
                    <a:pt x="600" y="1176"/>
                    <a:pt x="600" y="1176"/>
                    <a:pt x="600" y="1176"/>
                  </a:cubicBezTo>
                  <a:cubicBezTo>
                    <a:pt x="598" y="1176"/>
                    <a:pt x="596" y="1175"/>
                    <a:pt x="595" y="1175"/>
                  </a:cubicBezTo>
                  <a:cubicBezTo>
                    <a:pt x="594" y="1174"/>
                    <a:pt x="594" y="1174"/>
                    <a:pt x="594" y="1174"/>
                  </a:cubicBezTo>
                  <a:cubicBezTo>
                    <a:pt x="594" y="1174"/>
                    <a:pt x="594" y="1174"/>
                    <a:pt x="593" y="1174"/>
                  </a:cubicBezTo>
                  <a:cubicBezTo>
                    <a:pt x="593" y="1175"/>
                    <a:pt x="593" y="1175"/>
                    <a:pt x="593" y="1175"/>
                  </a:cubicBezTo>
                  <a:cubicBezTo>
                    <a:pt x="592" y="1175"/>
                    <a:pt x="592" y="1175"/>
                    <a:pt x="592" y="1175"/>
                  </a:cubicBezTo>
                  <a:cubicBezTo>
                    <a:pt x="592" y="1175"/>
                    <a:pt x="592" y="1175"/>
                    <a:pt x="592" y="1175"/>
                  </a:cubicBezTo>
                  <a:cubicBezTo>
                    <a:pt x="592" y="1175"/>
                    <a:pt x="592" y="1175"/>
                    <a:pt x="592" y="1175"/>
                  </a:cubicBezTo>
                  <a:cubicBezTo>
                    <a:pt x="592" y="1175"/>
                    <a:pt x="592" y="1175"/>
                    <a:pt x="592" y="1177"/>
                  </a:cubicBezTo>
                  <a:cubicBezTo>
                    <a:pt x="593" y="1177"/>
                    <a:pt x="593" y="1177"/>
                    <a:pt x="593" y="1177"/>
                  </a:cubicBezTo>
                  <a:cubicBezTo>
                    <a:pt x="593" y="1178"/>
                    <a:pt x="593" y="1178"/>
                    <a:pt x="593" y="1178"/>
                  </a:cubicBezTo>
                  <a:cubicBezTo>
                    <a:pt x="593" y="1179"/>
                    <a:pt x="593" y="1179"/>
                    <a:pt x="593" y="1179"/>
                  </a:cubicBezTo>
                  <a:cubicBezTo>
                    <a:pt x="593" y="1180"/>
                    <a:pt x="593" y="1179"/>
                    <a:pt x="592" y="1181"/>
                  </a:cubicBezTo>
                  <a:cubicBezTo>
                    <a:pt x="592" y="1181"/>
                    <a:pt x="591" y="1181"/>
                    <a:pt x="591" y="1181"/>
                  </a:cubicBezTo>
                  <a:cubicBezTo>
                    <a:pt x="591" y="1182"/>
                    <a:pt x="591" y="1182"/>
                    <a:pt x="591" y="1182"/>
                  </a:cubicBezTo>
                  <a:cubicBezTo>
                    <a:pt x="590" y="1182"/>
                    <a:pt x="590" y="1182"/>
                    <a:pt x="590" y="1182"/>
                  </a:cubicBezTo>
                  <a:cubicBezTo>
                    <a:pt x="590" y="1182"/>
                    <a:pt x="590" y="1182"/>
                    <a:pt x="590" y="1182"/>
                  </a:cubicBezTo>
                  <a:cubicBezTo>
                    <a:pt x="590" y="1182"/>
                    <a:pt x="590" y="1182"/>
                    <a:pt x="590" y="1182"/>
                  </a:cubicBezTo>
                  <a:cubicBezTo>
                    <a:pt x="589" y="1182"/>
                    <a:pt x="589" y="1182"/>
                    <a:pt x="589" y="1182"/>
                  </a:cubicBezTo>
                  <a:cubicBezTo>
                    <a:pt x="589" y="1183"/>
                    <a:pt x="589" y="1183"/>
                    <a:pt x="589" y="1183"/>
                  </a:cubicBezTo>
                  <a:cubicBezTo>
                    <a:pt x="589" y="1183"/>
                    <a:pt x="589" y="1183"/>
                    <a:pt x="589" y="1183"/>
                  </a:cubicBezTo>
                  <a:cubicBezTo>
                    <a:pt x="589" y="1183"/>
                    <a:pt x="589" y="1183"/>
                    <a:pt x="589" y="1183"/>
                  </a:cubicBezTo>
                  <a:cubicBezTo>
                    <a:pt x="589" y="1184"/>
                    <a:pt x="589" y="1184"/>
                    <a:pt x="589" y="1184"/>
                  </a:cubicBezTo>
                  <a:cubicBezTo>
                    <a:pt x="588" y="1184"/>
                    <a:pt x="588" y="1184"/>
                    <a:pt x="588" y="1184"/>
                  </a:cubicBezTo>
                  <a:cubicBezTo>
                    <a:pt x="588" y="1183"/>
                    <a:pt x="588" y="1183"/>
                    <a:pt x="588" y="1183"/>
                  </a:cubicBezTo>
                  <a:cubicBezTo>
                    <a:pt x="588" y="1182"/>
                    <a:pt x="588" y="1182"/>
                    <a:pt x="588" y="1182"/>
                  </a:cubicBezTo>
                  <a:cubicBezTo>
                    <a:pt x="590" y="1181"/>
                    <a:pt x="590" y="1181"/>
                    <a:pt x="591" y="1179"/>
                  </a:cubicBezTo>
                  <a:cubicBezTo>
                    <a:pt x="591" y="1179"/>
                    <a:pt x="591" y="1179"/>
                    <a:pt x="591" y="1179"/>
                  </a:cubicBezTo>
                  <a:cubicBezTo>
                    <a:pt x="591" y="1178"/>
                    <a:pt x="591" y="1178"/>
                    <a:pt x="591" y="1177"/>
                  </a:cubicBezTo>
                  <a:cubicBezTo>
                    <a:pt x="590" y="1177"/>
                    <a:pt x="590" y="1177"/>
                    <a:pt x="590" y="1177"/>
                  </a:cubicBezTo>
                  <a:cubicBezTo>
                    <a:pt x="590" y="1177"/>
                    <a:pt x="590" y="1177"/>
                    <a:pt x="590" y="1177"/>
                  </a:cubicBezTo>
                  <a:cubicBezTo>
                    <a:pt x="589" y="1177"/>
                    <a:pt x="589" y="1177"/>
                    <a:pt x="589" y="1177"/>
                  </a:cubicBezTo>
                  <a:cubicBezTo>
                    <a:pt x="589" y="1178"/>
                    <a:pt x="589" y="1178"/>
                    <a:pt x="589" y="1178"/>
                  </a:cubicBezTo>
                  <a:cubicBezTo>
                    <a:pt x="589" y="1179"/>
                    <a:pt x="588" y="1179"/>
                    <a:pt x="589" y="1180"/>
                  </a:cubicBezTo>
                  <a:cubicBezTo>
                    <a:pt x="588" y="1180"/>
                    <a:pt x="588" y="1180"/>
                    <a:pt x="588" y="1180"/>
                  </a:cubicBezTo>
                  <a:cubicBezTo>
                    <a:pt x="588" y="1181"/>
                    <a:pt x="588" y="1181"/>
                    <a:pt x="588" y="1181"/>
                  </a:cubicBezTo>
                  <a:cubicBezTo>
                    <a:pt x="588" y="1181"/>
                    <a:pt x="588" y="1181"/>
                    <a:pt x="588" y="1181"/>
                  </a:cubicBezTo>
                  <a:cubicBezTo>
                    <a:pt x="588" y="1182"/>
                    <a:pt x="588" y="1182"/>
                    <a:pt x="588" y="1182"/>
                  </a:cubicBezTo>
                  <a:cubicBezTo>
                    <a:pt x="587" y="1183"/>
                    <a:pt x="587" y="1183"/>
                    <a:pt x="587" y="1183"/>
                  </a:cubicBezTo>
                  <a:cubicBezTo>
                    <a:pt x="587" y="1183"/>
                    <a:pt x="587" y="1183"/>
                    <a:pt x="587" y="1183"/>
                  </a:cubicBezTo>
                  <a:cubicBezTo>
                    <a:pt x="587" y="1184"/>
                    <a:pt x="587" y="1184"/>
                    <a:pt x="586" y="1185"/>
                  </a:cubicBezTo>
                  <a:cubicBezTo>
                    <a:pt x="586" y="1185"/>
                    <a:pt x="586" y="1185"/>
                    <a:pt x="585" y="1186"/>
                  </a:cubicBezTo>
                  <a:cubicBezTo>
                    <a:pt x="584" y="1186"/>
                    <a:pt x="584" y="1186"/>
                    <a:pt x="584" y="1186"/>
                  </a:cubicBezTo>
                  <a:cubicBezTo>
                    <a:pt x="584" y="1185"/>
                    <a:pt x="584" y="1185"/>
                    <a:pt x="584" y="1185"/>
                  </a:cubicBezTo>
                  <a:cubicBezTo>
                    <a:pt x="585" y="1185"/>
                    <a:pt x="585" y="1185"/>
                    <a:pt x="585" y="1185"/>
                  </a:cubicBezTo>
                  <a:cubicBezTo>
                    <a:pt x="585" y="1185"/>
                    <a:pt x="585" y="1185"/>
                    <a:pt x="585" y="1185"/>
                  </a:cubicBezTo>
                  <a:cubicBezTo>
                    <a:pt x="586" y="1182"/>
                    <a:pt x="585" y="1183"/>
                    <a:pt x="586" y="1182"/>
                  </a:cubicBezTo>
                  <a:cubicBezTo>
                    <a:pt x="586" y="1181"/>
                    <a:pt x="586" y="1181"/>
                    <a:pt x="586" y="1181"/>
                  </a:cubicBezTo>
                  <a:cubicBezTo>
                    <a:pt x="584" y="1182"/>
                    <a:pt x="583" y="1183"/>
                    <a:pt x="581" y="1184"/>
                  </a:cubicBezTo>
                  <a:cubicBezTo>
                    <a:pt x="581" y="1184"/>
                    <a:pt x="581" y="1184"/>
                    <a:pt x="581" y="1184"/>
                  </a:cubicBezTo>
                  <a:cubicBezTo>
                    <a:pt x="581" y="1185"/>
                    <a:pt x="581" y="1185"/>
                    <a:pt x="581" y="1185"/>
                  </a:cubicBezTo>
                  <a:cubicBezTo>
                    <a:pt x="581" y="1185"/>
                    <a:pt x="581" y="1185"/>
                    <a:pt x="581" y="1185"/>
                  </a:cubicBezTo>
                  <a:cubicBezTo>
                    <a:pt x="581" y="1186"/>
                    <a:pt x="581" y="1186"/>
                    <a:pt x="581" y="1186"/>
                  </a:cubicBezTo>
                  <a:cubicBezTo>
                    <a:pt x="580" y="1187"/>
                    <a:pt x="580" y="1188"/>
                    <a:pt x="580" y="1189"/>
                  </a:cubicBezTo>
                  <a:cubicBezTo>
                    <a:pt x="579" y="1190"/>
                    <a:pt x="579" y="1190"/>
                    <a:pt x="579" y="1190"/>
                  </a:cubicBezTo>
                  <a:cubicBezTo>
                    <a:pt x="578" y="1190"/>
                    <a:pt x="577" y="1191"/>
                    <a:pt x="577" y="1191"/>
                  </a:cubicBezTo>
                  <a:cubicBezTo>
                    <a:pt x="577" y="1191"/>
                    <a:pt x="577" y="1191"/>
                    <a:pt x="577" y="1191"/>
                  </a:cubicBezTo>
                  <a:cubicBezTo>
                    <a:pt x="575" y="1191"/>
                    <a:pt x="575" y="1191"/>
                    <a:pt x="575" y="1191"/>
                  </a:cubicBezTo>
                  <a:cubicBezTo>
                    <a:pt x="573" y="1191"/>
                    <a:pt x="573" y="1191"/>
                    <a:pt x="573" y="1191"/>
                  </a:cubicBezTo>
                  <a:cubicBezTo>
                    <a:pt x="572" y="1191"/>
                    <a:pt x="572" y="1191"/>
                    <a:pt x="572" y="1191"/>
                  </a:cubicBezTo>
                  <a:cubicBezTo>
                    <a:pt x="572" y="1190"/>
                    <a:pt x="572" y="1190"/>
                    <a:pt x="571" y="1189"/>
                  </a:cubicBezTo>
                  <a:cubicBezTo>
                    <a:pt x="566" y="1190"/>
                    <a:pt x="568" y="1189"/>
                    <a:pt x="564" y="1189"/>
                  </a:cubicBezTo>
                  <a:cubicBezTo>
                    <a:pt x="563" y="1189"/>
                    <a:pt x="563" y="1189"/>
                    <a:pt x="563" y="1189"/>
                  </a:cubicBezTo>
                  <a:cubicBezTo>
                    <a:pt x="563" y="1188"/>
                    <a:pt x="563" y="1188"/>
                    <a:pt x="563" y="1188"/>
                  </a:cubicBezTo>
                  <a:cubicBezTo>
                    <a:pt x="562" y="1188"/>
                    <a:pt x="562" y="1188"/>
                    <a:pt x="562" y="1188"/>
                  </a:cubicBezTo>
                  <a:cubicBezTo>
                    <a:pt x="561" y="1188"/>
                    <a:pt x="561" y="1188"/>
                    <a:pt x="561" y="1188"/>
                  </a:cubicBezTo>
                  <a:cubicBezTo>
                    <a:pt x="558" y="1190"/>
                    <a:pt x="559" y="1189"/>
                    <a:pt x="557" y="1190"/>
                  </a:cubicBezTo>
                  <a:cubicBezTo>
                    <a:pt x="555" y="1190"/>
                    <a:pt x="555" y="1190"/>
                    <a:pt x="555" y="1190"/>
                  </a:cubicBezTo>
                  <a:cubicBezTo>
                    <a:pt x="551" y="1188"/>
                    <a:pt x="551" y="1188"/>
                    <a:pt x="550" y="1186"/>
                  </a:cubicBezTo>
                  <a:cubicBezTo>
                    <a:pt x="548" y="1186"/>
                    <a:pt x="548" y="1186"/>
                    <a:pt x="548" y="1186"/>
                  </a:cubicBezTo>
                  <a:cubicBezTo>
                    <a:pt x="546" y="1186"/>
                    <a:pt x="546" y="1186"/>
                    <a:pt x="546" y="1186"/>
                  </a:cubicBezTo>
                  <a:cubicBezTo>
                    <a:pt x="546" y="1187"/>
                    <a:pt x="546" y="1187"/>
                    <a:pt x="546" y="1187"/>
                  </a:cubicBezTo>
                  <a:cubicBezTo>
                    <a:pt x="545" y="1187"/>
                    <a:pt x="545" y="1187"/>
                    <a:pt x="545" y="1187"/>
                  </a:cubicBezTo>
                  <a:cubicBezTo>
                    <a:pt x="545" y="1185"/>
                    <a:pt x="545" y="1185"/>
                    <a:pt x="544" y="1184"/>
                  </a:cubicBezTo>
                  <a:cubicBezTo>
                    <a:pt x="540" y="1182"/>
                    <a:pt x="539" y="1180"/>
                    <a:pt x="534" y="1181"/>
                  </a:cubicBezTo>
                  <a:cubicBezTo>
                    <a:pt x="534" y="1181"/>
                    <a:pt x="534" y="1181"/>
                    <a:pt x="534" y="1181"/>
                  </a:cubicBezTo>
                  <a:cubicBezTo>
                    <a:pt x="534" y="1181"/>
                    <a:pt x="534" y="1181"/>
                    <a:pt x="534" y="1181"/>
                  </a:cubicBezTo>
                  <a:cubicBezTo>
                    <a:pt x="534" y="1181"/>
                    <a:pt x="534" y="1181"/>
                    <a:pt x="534" y="1181"/>
                  </a:cubicBezTo>
                  <a:cubicBezTo>
                    <a:pt x="533" y="1182"/>
                    <a:pt x="533" y="1182"/>
                    <a:pt x="533" y="1182"/>
                  </a:cubicBezTo>
                  <a:cubicBezTo>
                    <a:pt x="532" y="1182"/>
                    <a:pt x="533" y="1182"/>
                    <a:pt x="531" y="1182"/>
                  </a:cubicBezTo>
                  <a:cubicBezTo>
                    <a:pt x="530" y="1182"/>
                    <a:pt x="530" y="1182"/>
                    <a:pt x="530" y="1182"/>
                  </a:cubicBezTo>
                  <a:cubicBezTo>
                    <a:pt x="529" y="1181"/>
                    <a:pt x="529" y="1181"/>
                    <a:pt x="529" y="1181"/>
                  </a:cubicBezTo>
                  <a:cubicBezTo>
                    <a:pt x="524" y="1179"/>
                    <a:pt x="527" y="1181"/>
                    <a:pt x="520" y="1179"/>
                  </a:cubicBezTo>
                  <a:cubicBezTo>
                    <a:pt x="520" y="1178"/>
                    <a:pt x="520" y="1178"/>
                    <a:pt x="520" y="1178"/>
                  </a:cubicBezTo>
                  <a:cubicBezTo>
                    <a:pt x="519" y="1178"/>
                    <a:pt x="519" y="1178"/>
                    <a:pt x="519" y="1178"/>
                  </a:cubicBezTo>
                  <a:cubicBezTo>
                    <a:pt x="519" y="1177"/>
                    <a:pt x="519" y="1177"/>
                    <a:pt x="519" y="1177"/>
                  </a:cubicBezTo>
                  <a:cubicBezTo>
                    <a:pt x="519" y="1177"/>
                    <a:pt x="519" y="1177"/>
                    <a:pt x="519" y="1177"/>
                  </a:cubicBezTo>
                  <a:cubicBezTo>
                    <a:pt x="518" y="1174"/>
                    <a:pt x="518" y="1172"/>
                    <a:pt x="518" y="1169"/>
                  </a:cubicBezTo>
                  <a:cubicBezTo>
                    <a:pt x="517" y="1169"/>
                    <a:pt x="517" y="1169"/>
                    <a:pt x="517" y="1168"/>
                  </a:cubicBezTo>
                  <a:cubicBezTo>
                    <a:pt x="514" y="1168"/>
                    <a:pt x="514" y="1168"/>
                    <a:pt x="514" y="1168"/>
                  </a:cubicBezTo>
                  <a:cubicBezTo>
                    <a:pt x="514" y="1172"/>
                    <a:pt x="514" y="1170"/>
                    <a:pt x="514" y="1174"/>
                  </a:cubicBezTo>
                  <a:cubicBezTo>
                    <a:pt x="510" y="1174"/>
                    <a:pt x="535" y="1174"/>
                    <a:pt x="204" y="1174"/>
                  </a:cubicBezTo>
                  <a:cubicBezTo>
                    <a:pt x="204" y="1174"/>
                    <a:pt x="204" y="1174"/>
                    <a:pt x="204" y="1174"/>
                  </a:cubicBezTo>
                  <a:cubicBezTo>
                    <a:pt x="203" y="1173"/>
                    <a:pt x="203" y="1173"/>
                    <a:pt x="203" y="1173"/>
                  </a:cubicBezTo>
                  <a:cubicBezTo>
                    <a:pt x="202" y="1173"/>
                    <a:pt x="202" y="1173"/>
                    <a:pt x="202" y="1173"/>
                  </a:cubicBezTo>
                  <a:cubicBezTo>
                    <a:pt x="202" y="1173"/>
                    <a:pt x="202" y="1173"/>
                    <a:pt x="202" y="1173"/>
                  </a:cubicBezTo>
                  <a:cubicBezTo>
                    <a:pt x="201" y="1174"/>
                    <a:pt x="201" y="1174"/>
                    <a:pt x="201" y="1174"/>
                  </a:cubicBezTo>
                  <a:cubicBezTo>
                    <a:pt x="201" y="1174"/>
                    <a:pt x="201" y="1174"/>
                    <a:pt x="201" y="1175"/>
                  </a:cubicBezTo>
                  <a:cubicBezTo>
                    <a:pt x="201" y="1175"/>
                    <a:pt x="201" y="1175"/>
                    <a:pt x="201" y="1175"/>
                  </a:cubicBezTo>
                  <a:cubicBezTo>
                    <a:pt x="201" y="1174"/>
                    <a:pt x="201" y="1174"/>
                    <a:pt x="200" y="1173"/>
                  </a:cubicBezTo>
                  <a:cubicBezTo>
                    <a:pt x="201" y="1173"/>
                    <a:pt x="201" y="1173"/>
                    <a:pt x="201" y="1173"/>
                  </a:cubicBezTo>
                  <a:cubicBezTo>
                    <a:pt x="201" y="1172"/>
                    <a:pt x="201" y="1172"/>
                    <a:pt x="201" y="1172"/>
                  </a:cubicBezTo>
                  <a:cubicBezTo>
                    <a:pt x="201" y="1172"/>
                    <a:pt x="201" y="1172"/>
                    <a:pt x="201" y="1172"/>
                  </a:cubicBezTo>
                  <a:cubicBezTo>
                    <a:pt x="200" y="1172"/>
                    <a:pt x="200" y="1172"/>
                    <a:pt x="200" y="1172"/>
                  </a:cubicBezTo>
                  <a:cubicBezTo>
                    <a:pt x="200" y="1172"/>
                    <a:pt x="200" y="1172"/>
                    <a:pt x="200" y="1172"/>
                  </a:cubicBezTo>
                  <a:cubicBezTo>
                    <a:pt x="200" y="1172"/>
                    <a:pt x="200" y="1172"/>
                    <a:pt x="200" y="1172"/>
                  </a:cubicBezTo>
                  <a:cubicBezTo>
                    <a:pt x="200" y="1171"/>
                    <a:pt x="200" y="1171"/>
                    <a:pt x="200" y="1171"/>
                  </a:cubicBezTo>
                  <a:cubicBezTo>
                    <a:pt x="199" y="1170"/>
                    <a:pt x="199" y="1170"/>
                    <a:pt x="199" y="1170"/>
                  </a:cubicBezTo>
                  <a:cubicBezTo>
                    <a:pt x="200" y="1170"/>
                    <a:pt x="200" y="1170"/>
                    <a:pt x="200" y="1170"/>
                  </a:cubicBezTo>
                  <a:cubicBezTo>
                    <a:pt x="201" y="1169"/>
                    <a:pt x="201" y="1169"/>
                    <a:pt x="202" y="1169"/>
                  </a:cubicBezTo>
                  <a:cubicBezTo>
                    <a:pt x="203" y="1169"/>
                    <a:pt x="203" y="1169"/>
                    <a:pt x="203" y="1169"/>
                  </a:cubicBezTo>
                  <a:cubicBezTo>
                    <a:pt x="203" y="1167"/>
                    <a:pt x="203" y="1167"/>
                    <a:pt x="203" y="1167"/>
                  </a:cubicBezTo>
                  <a:cubicBezTo>
                    <a:pt x="202" y="1169"/>
                    <a:pt x="202" y="1169"/>
                    <a:pt x="202" y="1169"/>
                  </a:cubicBezTo>
                  <a:cubicBezTo>
                    <a:pt x="202" y="1169"/>
                    <a:pt x="202" y="1169"/>
                    <a:pt x="202" y="1169"/>
                  </a:cubicBezTo>
                  <a:cubicBezTo>
                    <a:pt x="200" y="1168"/>
                    <a:pt x="200" y="1168"/>
                    <a:pt x="200" y="1168"/>
                  </a:cubicBezTo>
                  <a:cubicBezTo>
                    <a:pt x="199" y="1168"/>
                    <a:pt x="199" y="1168"/>
                    <a:pt x="199" y="1168"/>
                  </a:cubicBezTo>
                  <a:cubicBezTo>
                    <a:pt x="199" y="1168"/>
                    <a:pt x="199" y="1168"/>
                    <a:pt x="199" y="1168"/>
                  </a:cubicBezTo>
                  <a:cubicBezTo>
                    <a:pt x="199" y="1168"/>
                    <a:pt x="199" y="1168"/>
                    <a:pt x="199" y="1168"/>
                  </a:cubicBezTo>
                  <a:cubicBezTo>
                    <a:pt x="199" y="1168"/>
                    <a:pt x="199" y="1168"/>
                    <a:pt x="199" y="1168"/>
                  </a:cubicBezTo>
                  <a:cubicBezTo>
                    <a:pt x="199" y="1166"/>
                    <a:pt x="199" y="1166"/>
                    <a:pt x="199" y="1164"/>
                  </a:cubicBezTo>
                  <a:cubicBezTo>
                    <a:pt x="200" y="1163"/>
                    <a:pt x="200" y="1163"/>
                    <a:pt x="200" y="1163"/>
                  </a:cubicBezTo>
                  <a:cubicBezTo>
                    <a:pt x="200" y="1163"/>
                    <a:pt x="200" y="1163"/>
                    <a:pt x="200" y="1163"/>
                  </a:cubicBezTo>
                  <a:cubicBezTo>
                    <a:pt x="198" y="1164"/>
                    <a:pt x="198" y="1164"/>
                    <a:pt x="198" y="1164"/>
                  </a:cubicBezTo>
                  <a:cubicBezTo>
                    <a:pt x="198" y="1165"/>
                    <a:pt x="198" y="1165"/>
                    <a:pt x="198" y="1165"/>
                  </a:cubicBezTo>
                  <a:cubicBezTo>
                    <a:pt x="198" y="1165"/>
                    <a:pt x="198" y="1165"/>
                    <a:pt x="198" y="1165"/>
                  </a:cubicBezTo>
                  <a:cubicBezTo>
                    <a:pt x="198" y="1166"/>
                    <a:pt x="198" y="1166"/>
                    <a:pt x="198" y="1166"/>
                  </a:cubicBezTo>
                  <a:cubicBezTo>
                    <a:pt x="197" y="1167"/>
                    <a:pt x="197" y="1167"/>
                    <a:pt x="197" y="1167"/>
                  </a:cubicBezTo>
                  <a:cubicBezTo>
                    <a:pt x="197" y="1167"/>
                    <a:pt x="197" y="1167"/>
                    <a:pt x="197" y="1167"/>
                  </a:cubicBezTo>
                  <a:cubicBezTo>
                    <a:pt x="196" y="1167"/>
                    <a:pt x="196" y="1167"/>
                    <a:pt x="196" y="1167"/>
                  </a:cubicBezTo>
                  <a:cubicBezTo>
                    <a:pt x="196" y="1167"/>
                    <a:pt x="196" y="1167"/>
                    <a:pt x="196" y="1167"/>
                  </a:cubicBezTo>
                  <a:cubicBezTo>
                    <a:pt x="195" y="1167"/>
                    <a:pt x="192" y="1166"/>
                    <a:pt x="192" y="1166"/>
                  </a:cubicBezTo>
                  <a:cubicBezTo>
                    <a:pt x="191" y="1165"/>
                    <a:pt x="191" y="1165"/>
                    <a:pt x="190" y="1164"/>
                  </a:cubicBezTo>
                  <a:cubicBezTo>
                    <a:pt x="190" y="1163"/>
                    <a:pt x="190" y="1163"/>
                    <a:pt x="190" y="1163"/>
                  </a:cubicBezTo>
                  <a:cubicBezTo>
                    <a:pt x="190" y="1162"/>
                    <a:pt x="190" y="1162"/>
                    <a:pt x="190" y="1162"/>
                  </a:cubicBezTo>
                  <a:cubicBezTo>
                    <a:pt x="191" y="1162"/>
                    <a:pt x="191" y="1162"/>
                    <a:pt x="191" y="1162"/>
                  </a:cubicBezTo>
                  <a:cubicBezTo>
                    <a:pt x="191" y="1162"/>
                    <a:pt x="191" y="1162"/>
                    <a:pt x="191" y="1162"/>
                  </a:cubicBezTo>
                  <a:cubicBezTo>
                    <a:pt x="191" y="1162"/>
                    <a:pt x="191" y="1162"/>
                    <a:pt x="191" y="1162"/>
                  </a:cubicBezTo>
                  <a:cubicBezTo>
                    <a:pt x="192" y="1164"/>
                    <a:pt x="192" y="1163"/>
                    <a:pt x="193" y="1164"/>
                  </a:cubicBezTo>
                  <a:cubicBezTo>
                    <a:pt x="193" y="1164"/>
                    <a:pt x="193" y="1164"/>
                    <a:pt x="193" y="1164"/>
                  </a:cubicBezTo>
                  <a:cubicBezTo>
                    <a:pt x="194" y="1164"/>
                    <a:pt x="195" y="1163"/>
                    <a:pt x="195" y="1163"/>
                  </a:cubicBezTo>
                  <a:cubicBezTo>
                    <a:pt x="194" y="1163"/>
                    <a:pt x="194" y="1163"/>
                    <a:pt x="194" y="1163"/>
                  </a:cubicBezTo>
                  <a:cubicBezTo>
                    <a:pt x="193" y="1163"/>
                    <a:pt x="193" y="1163"/>
                    <a:pt x="193" y="1163"/>
                  </a:cubicBezTo>
                  <a:cubicBezTo>
                    <a:pt x="193" y="1163"/>
                    <a:pt x="193" y="1163"/>
                    <a:pt x="193" y="1163"/>
                  </a:cubicBezTo>
                  <a:cubicBezTo>
                    <a:pt x="192" y="1162"/>
                    <a:pt x="192" y="1162"/>
                    <a:pt x="192" y="1162"/>
                  </a:cubicBezTo>
                  <a:cubicBezTo>
                    <a:pt x="192" y="1161"/>
                    <a:pt x="192" y="1161"/>
                    <a:pt x="192" y="1161"/>
                  </a:cubicBezTo>
                  <a:cubicBezTo>
                    <a:pt x="192" y="1157"/>
                    <a:pt x="192" y="1157"/>
                    <a:pt x="192" y="1157"/>
                  </a:cubicBezTo>
                  <a:cubicBezTo>
                    <a:pt x="192" y="1157"/>
                    <a:pt x="192" y="1157"/>
                    <a:pt x="192" y="1157"/>
                  </a:cubicBezTo>
                  <a:cubicBezTo>
                    <a:pt x="193" y="1156"/>
                    <a:pt x="193" y="1156"/>
                    <a:pt x="193" y="1156"/>
                  </a:cubicBezTo>
                  <a:cubicBezTo>
                    <a:pt x="193" y="1156"/>
                    <a:pt x="193" y="1156"/>
                    <a:pt x="193" y="1156"/>
                  </a:cubicBezTo>
                  <a:cubicBezTo>
                    <a:pt x="193" y="1155"/>
                    <a:pt x="193" y="1155"/>
                    <a:pt x="193" y="1155"/>
                  </a:cubicBezTo>
                  <a:cubicBezTo>
                    <a:pt x="193" y="1155"/>
                    <a:pt x="193" y="1155"/>
                    <a:pt x="193" y="1155"/>
                  </a:cubicBezTo>
                  <a:cubicBezTo>
                    <a:pt x="192" y="1154"/>
                    <a:pt x="192" y="1154"/>
                    <a:pt x="192" y="1154"/>
                  </a:cubicBezTo>
                  <a:cubicBezTo>
                    <a:pt x="191" y="1154"/>
                    <a:pt x="191" y="1154"/>
                    <a:pt x="191" y="1154"/>
                  </a:cubicBezTo>
                  <a:cubicBezTo>
                    <a:pt x="191" y="1154"/>
                    <a:pt x="191" y="1154"/>
                    <a:pt x="191" y="1154"/>
                  </a:cubicBezTo>
                  <a:cubicBezTo>
                    <a:pt x="192" y="1155"/>
                    <a:pt x="192" y="1155"/>
                    <a:pt x="192" y="1155"/>
                  </a:cubicBezTo>
                  <a:cubicBezTo>
                    <a:pt x="192" y="1156"/>
                    <a:pt x="192" y="1156"/>
                    <a:pt x="192" y="1156"/>
                  </a:cubicBezTo>
                  <a:cubicBezTo>
                    <a:pt x="191" y="1157"/>
                    <a:pt x="191" y="1157"/>
                    <a:pt x="191" y="1157"/>
                  </a:cubicBezTo>
                  <a:cubicBezTo>
                    <a:pt x="191" y="1158"/>
                    <a:pt x="191" y="1158"/>
                    <a:pt x="191" y="1158"/>
                  </a:cubicBezTo>
                  <a:cubicBezTo>
                    <a:pt x="191" y="1159"/>
                    <a:pt x="191" y="1159"/>
                    <a:pt x="191" y="1159"/>
                  </a:cubicBezTo>
                  <a:cubicBezTo>
                    <a:pt x="191" y="1159"/>
                    <a:pt x="191" y="1159"/>
                    <a:pt x="191" y="1159"/>
                  </a:cubicBezTo>
                  <a:cubicBezTo>
                    <a:pt x="190" y="1160"/>
                    <a:pt x="190" y="1160"/>
                    <a:pt x="190" y="1160"/>
                  </a:cubicBezTo>
                  <a:cubicBezTo>
                    <a:pt x="189" y="1161"/>
                    <a:pt x="189" y="1161"/>
                    <a:pt x="189" y="1161"/>
                  </a:cubicBezTo>
                  <a:cubicBezTo>
                    <a:pt x="187" y="1161"/>
                    <a:pt x="187" y="1161"/>
                    <a:pt x="187" y="1161"/>
                  </a:cubicBezTo>
                  <a:cubicBezTo>
                    <a:pt x="186" y="1161"/>
                    <a:pt x="186" y="1161"/>
                    <a:pt x="186" y="1161"/>
                  </a:cubicBezTo>
                  <a:cubicBezTo>
                    <a:pt x="185" y="1160"/>
                    <a:pt x="183" y="1158"/>
                    <a:pt x="182" y="1157"/>
                  </a:cubicBezTo>
                  <a:cubicBezTo>
                    <a:pt x="182" y="1156"/>
                    <a:pt x="182" y="1156"/>
                    <a:pt x="182" y="1156"/>
                  </a:cubicBezTo>
                  <a:cubicBezTo>
                    <a:pt x="180" y="1153"/>
                    <a:pt x="180" y="1153"/>
                    <a:pt x="180" y="1153"/>
                  </a:cubicBezTo>
                  <a:cubicBezTo>
                    <a:pt x="180" y="1152"/>
                    <a:pt x="180" y="1152"/>
                    <a:pt x="180" y="1152"/>
                  </a:cubicBezTo>
                  <a:cubicBezTo>
                    <a:pt x="179" y="1151"/>
                    <a:pt x="179" y="1151"/>
                    <a:pt x="179" y="1151"/>
                  </a:cubicBezTo>
                  <a:cubicBezTo>
                    <a:pt x="179" y="1151"/>
                    <a:pt x="179" y="1151"/>
                    <a:pt x="179" y="1151"/>
                  </a:cubicBezTo>
                  <a:cubicBezTo>
                    <a:pt x="179" y="1150"/>
                    <a:pt x="179" y="1150"/>
                    <a:pt x="179" y="1150"/>
                  </a:cubicBezTo>
                  <a:cubicBezTo>
                    <a:pt x="180" y="1147"/>
                    <a:pt x="180" y="1148"/>
                    <a:pt x="181" y="1146"/>
                  </a:cubicBezTo>
                  <a:cubicBezTo>
                    <a:pt x="181" y="1145"/>
                    <a:pt x="181" y="1144"/>
                    <a:pt x="181" y="1143"/>
                  </a:cubicBezTo>
                  <a:cubicBezTo>
                    <a:pt x="181" y="1142"/>
                    <a:pt x="181" y="1142"/>
                    <a:pt x="181" y="1142"/>
                  </a:cubicBezTo>
                  <a:cubicBezTo>
                    <a:pt x="180" y="1143"/>
                    <a:pt x="180" y="1143"/>
                    <a:pt x="180" y="1143"/>
                  </a:cubicBezTo>
                  <a:cubicBezTo>
                    <a:pt x="180" y="1144"/>
                    <a:pt x="180" y="1144"/>
                    <a:pt x="180" y="1144"/>
                  </a:cubicBezTo>
                  <a:cubicBezTo>
                    <a:pt x="180" y="1144"/>
                    <a:pt x="180" y="1144"/>
                    <a:pt x="180" y="1144"/>
                  </a:cubicBezTo>
                  <a:cubicBezTo>
                    <a:pt x="180" y="1146"/>
                    <a:pt x="180" y="1147"/>
                    <a:pt x="179" y="1148"/>
                  </a:cubicBezTo>
                  <a:cubicBezTo>
                    <a:pt x="177" y="1149"/>
                    <a:pt x="177" y="1149"/>
                    <a:pt x="177" y="1149"/>
                  </a:cubicBezTo>
                  <a:cubicBezTo>
                    <a:pt x="174" y="1148"/>
                    <a:pt x="174" y="1148"/>
                    <a:pt x="174" y="1148"/>
                  </a:cubicBezTo>
                  <a:cubicBezTo>
                    <a:pt x="174" y="1148"/>
                    <a:pt x="174" y="1148"/>
                    <a:pt x="174" y="1148"/>
                  </a:cubicBezTo>
                  <a:cubicBezTo>
                    <a:pt x="173" y="1148"/>
                    <a:pt x="173" y="1148"/>
                    <a:pt x="173" y="1148"/>
                  </a:cubicBezTo>
                  <a:cubicBezTo>
                    <a:pt x="173" y="1146"/>
                    <a:pt x="173" y="1146"/>
                    <a:pt x="173" y="1146"/>
                  </a:cubicBezTo>
                  <a:cubicBezTo>
                    <a:pt x="173" y="1146"/>
                    <a:pt x="173" y="1146"/>
                    <a:pt x="173" y="1146"/>
                  </a:cubicBezTo>
                  <a:cubicBezTo>
                    <a:pt x="173" y="1147"/>
                    <a:pt x="173" y="1147"/>
                    <a:pt x="172" y="1149"/>
                  </a:cubicBezTo>
                  <a:cubicBezTo>
                    <a:pt x="172" y="1149"/>
                    <a:pt x="172" y="1149"/>
                    <a:pt x="172" y="1149"/>
                  </a:cubicBezTo>
                  <a:cubicBezTo>
                    <a:pt x="171" y="1149"/>
                    <a:pt x="171" y="1149"/>
                    <a:pt x="171" y="1149"/>
                  </a:cubicBezTo>
                  <a:cubicBezTo>
                    <a:pt x="171" y="1149"/>
                    <a:pt x="171" y="1149"/>
                    <a:pt x="171" y="1149"/>
                  </a:cubicBezTo>
                  <a:cubicBezTo>
                    <a:pt x="171" y="1148"/>
                    <a:pt x="171" y="1148"/>
                    <a:pt x="171" y="1148"/>
                  </a:cubicBezTo>
                  <a:cubicBezTo>
                    <a:pt x="170" y="1148"/>
                    <a:pt x="170" y="1148"/>
                    <a:pt x="170" y="1148"/>
                  </a:cubicBezTo>
                  <a:cubicBezTo>
                    <a:pt x="168" y="1149"/>
                    <a:pt x="168" y="1149"/>
                    <a:pt x="168" y="1149"/>
                  </a:cubicBezTo>
                  <a:cubicBezTo>
                    <a:pt x="166" y="1148"/>
                    <a:pt x="164" y="1148"/>
                    <a:pt x="164" y="1148"/>
                  </a:cubicBezTo>
                  <a:cubicBezTo>
                    <a:pt x="163" y="1147"/>
                    <a:pt x="163" y="1147"/>
                    <a:pt x="163" y="1147"/>
                  </a:cubicBezTo>
                  <a:cubicBezTo>
                    <a:pt x="163" y="1147"/>
                    <a:pt x="163" y="1147"/>
                    <a:pt x="163" y="1147"/>
                  </a:cubicBezTo>
                  <a:cubicBezTo>
                    <a:pt x="163" y="1146"/>
                    <a:pt x="163" y="1146"/>
                    <a:pt x="163" y="1146"/>
                  </a:cubicBezTo>
                  <a:cubicBezTo>
                    <a:pt x="168" y="1146"/>
                    <a:pt x="165" y="1146"/>
                    <a:pt x="169" y="1145"/>
                  </a:cubicBezTo>
                  <a:cubicBezTo>
                    <a:pt x="169" y="1145"/>
                    <a:pt x="169" y="1145"/>
                    <a:pt x="169" y="1145"/>
                  </a:cubicBezTo>
                  <a:cubicBezTo>
                    <a:pt x="168" y="1145"/>
                    <a:pt x="168" y="1145"/>
                    <a:pt x="168" y="1145"/>
                  </a:cubicBezTo>
                  <a:cubicBezTo>
                    <a:pt x="166" y="1145"/>
                    <a:pt x="165" y="1145"/>
                    <a:pt x="163" y="1145"/>
                  </a:cubicBezTo>
                  <a:cubicBezTo>
                    <a:pt x="162" y="1145"/>
                    <a:pt x="162" y="1145"/>
                    <a:pt x="162" y="1145"/>
                  </a:cubicBezTo>
                  <a:cubicBezTo>
                    <a:pt x="162" y="1144"/>
                    <a:pt x="162" y="1144"/>
                    <a:pt x="162" y="1144"/>
                  </a:cubicBezTo>
                  <a:cubicBezTo>
                    <a:pt x="163" y="1144"/>
                    <a:pt x="163" y="1144"/>
                    <a:pt x="163" y="1144"/>
                  </a:cubicBezTo>
                  <a:cubicBezTo>
                    <a:pt x="164" y="1143"/>
                    <a:pt x="164" y="1143"/>
                    <a:pt x="164" y="1143"/>
                  </a:cubicBezTo>
                  <a:cubicBezTo>
                    <a:pt x="164" y="1142"/>
                    <a:pt x="164" y="1142"/>
                    <a:pt x="164" y="1142"/>
                  </a:cubicBezTo>
                  <a:cubicBezTo>
                    <a:pt x="163" y="1142"/>
                    <a:pt x="163" y="1142"/>
                    <a:pt x="163" y="1142"/>
                  </a:cubicBezTo>
                  <a:cubicBezTo>
                    <a:pt x="163" y="1142"/>
                    <a:pt x="163" y="1142"/>
                    <a:pt x="163" y="1142"/>
                  </a:cubicBezTo>
                  <a:cubicBezTo>
                    <a:pt x="162" y="1142"/>
                    <a:pt x="162" y="1142"/>
                    <a:pt x="162" y="1142"/>
                  </a:cubicBezTo>
                  <a:cubicBezTo>
                    <a:pt x="163" y="1140"/>
                    <a:pt x="163" y="1140"/>
                    <a:pt x="163" y="1140"/>
                  </a:cubicBezTo>
                  <a:cubicBezTo>
                    <a:pt x="162" y="1138"/>
                    <a:pt x="162" y="1138"/>
                    <a:pt x="162" y="1138"/>
                  </a:cubicBezTo>
                  <a:cubicBezTo>
                    <a:pt x="162" y="1140"/>
                    <a:pt x="162" y="1140"/>
                    <a:pt x="162" y="1140"/>
                  </a:cubicBezTo>
                  <a:cubicBezTo>
                    <a:pt x="161" y="1141"/>
                    <a:pt x="161" y="1141"/>
                    <a:pt x="161" y="1141"/>
                  </a:cubicBezTo>
                  <a:cubicBezTo>
                    <a:pt x="157" y="1141"/>
                    <a:pt x="157" y="1141"/>
                    <a:pt x="157" y="1141"/>
                  </a:cubicBezTo>
                  <a:cubicBezTo>
                    <a:pt x="157" y="1142"/>
                    <a:pt x="157" y="1142"/>
                    <a:pt x="157" y="1142"/>
                  </a:cubicBezTo>
                  <a:cubicBezTo>
                    <a:pt x="156" y="1142"/>
                    <a:pt x="156" y="1142"/>
                    <a:pt x="156" y="1142"/>
                  </a:cubicBezTo>
                  <a:cubicBezTo>
                    <a:pt x="151" y="1140"/>
                    <a:pt x="153" y="1141"/>
                    <a:pt x="149" y="1137"/>
                  </a:cubicBezTo>
                  <a:cubicBezTo>
                    <a:pt x="149" y="1133"/>
                    <a:pt x="149" y="1132"/>
                    <a:pt x="152" y="1129"/>
                  </a:cubicBezTo>
                  <a:cubicBezTo>
                    <a:pt x="153" y="1128"/>
                    <a:pt x="153" y="1128"/>
                    <a:pt x="153" y="1128"/>
                  </a:cubicBezTo>
                  <a:cubicBezTo>
                    <a:pt x="155" y="1127"/>
                    <a:pt x="158" y="1128"/>
                    <a:pt x="160" y="1127"/>
                  </a:cubicBezTo>
                  <a:cubicBezTo>
                    <a:pt x="156" y="1127"/>
                    <a:pt x="157" y="1127"/>
                    <a:pt x="153" y="1127"/>
                  </a:cubicBezTo>
                  <a:cubicBezTo>
                    <a:pt x="152" y="1127"/>
                    <a:pt x="152" y="1127"/>
                    <a:pt x="152" y="1127"/>
                  </a:cubicBezTo>
                  <a:cubicBezTo>
                    <a:pt x="149" y="1132"/>
                    <a:pt x="152" y="1127"/>
                    <a:pt x="150" y="1131"/>
                  </a:cubicBezTo>
                  <a:cubicBezTo>
                    <a:pt x="149" y="1131"/>
                    <a:pt x="149" y="1131"/>
                    <a:pt x="149" y="1131"/>
                  </a:cubicBezTo>
                  <a:cubicBezTo>
                    <a:pt x="149" y="1131"/>
                    <a:pt x="149" y="1131"/>
                    <a:pt x="149" y="1131"/>
                  </a:cubicBezTo>
                  <a:cubicBezTo>
                    <a:pt x="149" y="1130"/>
                    <a:pt x="149" y="1131"/>
                    <a:pt x="148" y="1130"/>
                  </a:cubicBezTo>
                  <a:cubicBezTo>
                    <a:pt x="148" y="1129"/>
                    <a:pt x="148" y="1129"/>
                    <a:pt x="148" y="1129"/>
                  </a:cubicBezTo>
                  <a:cubicBezTo>
                    <a:pt x="147" y="1125"/>
                    <a:pt x="147" y="1125"/>
                    <a:pt x="149" y="1122"/>
                  </a:cubicBezTo>
                  <a:cubicBezTo>
                    <a:pt x="147" y="1122"/>
                    <a:pt x="147" y="1122"/>
                    <a:pt x="147" y="1122"/>
                  </a:cubicBezTo>
                  <a:cubicBezTo>
                    <a:pt x="147" y="1120"/>
                    <a:pt x="147" y="1120"/>
                    <a:pt x="148" y="1118"/>
                  </a:cubicBezTo>
                  <a:cubicBezTo>
                    <a:pt x="151" y="1115"/>
                    <a:pt x="149" y="1118"/>
                    <a:pt x="152" y="1115"/>
                  </a:cubicBezTo>
                  <a:cubicBezTo>
                    <a:pt x="154" y="1114"/>
                    <a:pt x="154" y="1114"/>
                    <a:pt x="154" y="1114"/>
                  </a:cubicBezTo>
                  <a:cubicBezTo>
                    <a:pt x="155" y="1116"/>
                    <a:pt x="155" y="1116"/>
                    <a:pt x="155" y="1116"/>
                  </a:cubicBezTo>
                  <a:cubicBezTo>
                    <a:pt x="157" y="1116"/>
                    <a:pt x="157" y="1116"/>
                    <a:pt x="157" y="1116"/>
                  </a:cubicBezTo>
                  <a:cubicBezTo>
                    <a:pt x="159" y="1119"/>
                    <a:pt x="157" y="1117"/>
                    <a:pt x="160" y="1120"/>
                  </a:cubicBezTo>
                  <a:cubicBezTo>
                    <a:pt x="160" y="1120"/>
                    <a:pt x="160" y="1120"/>
                    <a:pt x="160" y="1120"/>
                  </a:cubicBezTo>
                  <a:cubicBezTo>
                    <a:pt x="160" y="1119"/>
                    <a:pt x="159" y="1119"/>
                    <a:pt x="158" y="1117"/>
                  </a:cubicBezTo>
                  <a:cubicBezTo>
                    <a:pt x="158" y="1117"/>
                    <a:pt x="158" y="1117"/>
                    <a:pt x="158" y="1117"/>
                  </a:cubicBezTo>
                  <a:cubicBezTo>
                    <a:pt x="158" y="1116"/>
                    <a:pt x="158" y="1116"/>
                    <a:pt x="158" y="1116"/>
                  </a:cubicBezTo>
                  <a:cubicBezTo>
                    <a:pt x="155" y="1115"/>
                    <a:pt x="155" y="1115"/>
                    <a:pt x="155" y="1115"/>
                  </a:cubicBezTo>
                  <a:cubicBezTo>
                    <a:pt x="155" y="1114"/>
                    <a:pt x="155" y="1114"/>
                    <a:pt x="155" y="1114"/>
                  </a:cubicBezTo>
                  <a:cubicBezTo>
                    <a:pt x="155" y="1113"/>
                    <a:pt x="155" y="1113"/>
                    <a:pt x="155" y="1112"/>
                  </a:cubicBezTo>
                  <a:cubicBezTo>
                    <a:pt x="155" y="1112"/>
                    <a:pt x="155" y="1112"/>
                    <a:pt x="155" y="1112"/>
                  </a:cubicBezTo>
                  <a:cubicBezTo>
                    <a:pt x="157" y="1109"/>
                    <a:pt x="157" y="1109"/>
                    <a:pt x="157" y="1109"/>
                  </a:cubicBezTo>
                  <a:cubicBezTo>
                    <a:pt x="157" y="1108"/>
                    <a:pt x="157" y="1108"/>
                    <a:pt x="157" y="1108"/>
                  </a:cubicBezTo>
                  <a:cubicBezTo>
                    <a:pt x="157" y="1108"/>
                    <a:pt x="157" y="1108"/>
                    <a:pt x="157" y="1108"/>
                  </a:cubicBezTo>
                  <a:cubicBezTo>
                    <a:pt x="157" y="1107"/>
                    <a:pt x="157" y="1107"/>
                    <a:pt x="157" y="1106"/>
                  </a:cubicBezTo>
                  <a:cubicBezTo>
                    <a:pt x="157" y="1106"/>
                    <a:pt x="157" y="1106"/>
                    <a:pt x="157" y="1106"/>
                  </a:cubicBezTo>
                  <a:cubicBezTo>
                    <a:pt x="157" y="1108"/>
                    <a:pt x="157" y="1108"/>
                    <a:pt x="156" y="1110"/>
                  </a:cubicBezTo>
                  <a:cubicBezTo>
                    <a:pt x="155" y="1110"/>
                    <a:pt x="152" y="1115"/>
                    <a:pt x="151" y="1115"/>
                  </a:cubicBezTo>
                  <a:cubicBezTo>
                    <a:pt x="149" y="1116"/>
                    <a:pt x="149" y="1116"/>
                    <a:pt x="149" y="1116"/>
                  </a:cubicBezTo>
                  <a:cubicBezTo>
                    <a:pt x="148" y="1116"/>
                    <a:pt x="148" y="1116"/>
                    <a:pt x="148" y="1116"/>
                  </a:cubicBezTo>
                  <a:cubicBezTo>
                    <a:pt x="147" y="1118"/>
                    <a:pt x="145" y="1123"/>
                    <a:pt x="145" y="1125"/>
                  </a:cubicBezTo>
                  <a:cubicBezTo>
                    <a:pt x="143" y="1122"/>
                    <a:pt x="143" y="1122"/>
                    <a:pt x="143" y="1122"/>
                  </a:cubicBezTo>
                  <a:cubicBezTo>
                    <a:pt x="142" y="1119"/>
                    <a:pt x="142" y="1119"/>
                    <a:pt x="142" y="1119"/>
                  </a:cubicBezTo>
                  <a:cubicBezTo>
                    <a:pt x="145" y="1116"/>
                    <a:pt x="145" y="1116"/>
                    <a:pt x="145" y="1116"/>
                  </a:cubicBezTo>
                  <a:cubicBezTo>
                    <a:pt x="145" y="1115"/>
                    <a:pt x="145" y="1115"/>
                    <a:pt x="145" y="1115"/>
                  </a:cubicBezTo>
                  <a:cubicBezTo>
                    <a:pt x="145" y="1114"/>
                    <a:pt x="145" y="1114"/>
                    <a:pt x="145" y="1114"/>
                  </a:cubicBezTo>
                  <a:cubicBezTo>
                    <a:pt x="145" y="1113"/>
                    <a:pt x="145" y="1113"/>
                    <a:pt x="145" y="1113"/>
                  </a:cubicBezTo>
                  <a:cubicBezTo>
                    <a:pt x="146" y="1112"/>
                    <a:pt x="146" y="1112"/>
                    <a:pt x="146" y="1112"/>
                  </a:cubicBezTo>
                  <a:cubicBezTo>
                    <a:pt x="146" y="1111"/>
                    <a:pt x="146" y="1111"/>
                    <a:pt x="146" y="1111"/>
                  </a:cubicBezTo>
                  <a:cubicBezTo>
                    <a:pt x="145" y="1112"/>
                    <a:pt x="145" y="1112"/>
                    <a:pt x="145" y="1112"/>
                  </a:cubicBezTo>
                  <a:cubicBezTo>
                    <a:pt x="144" y="1113"/>
                    <a:pt x="144" y="1114"/>
                    <a:pt x="143" y="1115"/>
                  </a:cubicBezTo>
                  <a:cubicBezTo>
                    <a:pt x="143" y="1115"/>
                    <a:pt x="143" y="1115"/>
                    <a:pt x="143" y="1115"/>
                  </a:cubicBezTo>
                  <a:cubicBezTo>
                    <a:pt x="143" y="1114"/>
                    <a:pt x="143" y="1114"/>
                    <a:pt x="143" y="1114"/>
                  </a:cubicBezTo>
                  <a:cubicBezTo>
                    <a:pt x="143" y="1111"/>
                    <a:pt x="144" y="1106"/>
                    <a:pt x="144" y="1106"/>
                  </a:cubicBezTo>
                  <a:cubicBezTo>
                    <a:pt x="145" y="1105"/>
                    <a:pt x="145" y="1105"/>
                    <a:pt x="145" y="1105"/>
                  </a:cubicBezTo>
                  <a:cubicBezTo>
                    <a:pt x="144" y="1105"/>
                    <a:pt x="144" y="1105"/>
                    <a:pt x="144" y="1105"/>
                  </a:cubicBezTo>
                  <a:cubicBezTo>
                    <a:pt x="142" y="1106"/>
                    <a:pt x="142" y="1106"/>
                    <a:pt x="142" y="1106"/>
                  </a:cubicBezTo>
                  <a:cubicBezTo>
                    <a:pt x="141" y="1105"/>
                    <a:pt x="141" y="1105"/>
                    <a:pt x="141" y="1105"/>
                  </a:cubicBezTo>
                  <a:cubicBezTo>
                    <a:pt x="140" y="1100"/>
                    <a:pt x="140" y="1100"/>
                    <a:pt x="140" y="1100"/>
                  </a:cubicBezTo>
                  <a:cubicBezTo>
                    <a:pt x="138" y="1099"/>
                    <a:pt x="138" y="1099"/>
                    <a:pt x="138" y="1099"/>
                  </a:cubicBezTo>
                  <a:cubicBezTo>
                    <a:pt x="136" y="1097"/>
                    <a:pt x="136" y="1097"/>
                    <a:pt x="136" y="1097"/>
                  </a:cubicBezTo>
                  <a:cubicBezTo>
                    <a:pt x="134" y="1096"/>
                    <a:pt x="134" y="1096"/>
                    <a:pt x="134" y="1096"/>
                  </a:cubicBezTo>
                  <a:cubicBezTo>
                    <a:pt x="133" y="1094"/>
                    <a:pt x="133" y="1095"/>
                    <a:pt x="133" y="1093"/>
                  </a:cubicBezTo>
                  <a:cubicBezTo>
                    <a:pt x="133" y="1091"/>
                    <a:pt x="133" y="1091"/>
                    <a:pt x="133" y="1091"/>
                  </a:cubicBezTo>
                  <a:cubicBezTo>
                    <a:pt x="134" y="1090"/>
                    <a:pt x="134" y="1090"/>
                    <a:pt x="134" y="1090"/>
                  </a:cubicBezTo>
                  <a:cubicBezTo>
                    <a:pt x="135" y="1090"/>
                    <a:pt x="135" y="1090"/>
                    <a:pt x="135" y="1090"/>
                  </a:cubicBezTo>
                  <a:cubicBezTo>
                    <a:pt x="136" y="1090"/>
                    <a:pt x="136" y="1090"/>
                    <a:pt x="136" y="1090"/>
                  </a:cubicBezTo>
                  <a:cubicBezTo>
                    <a:pt x="136" y="1091"/>
                    <a:pt x="136" y="1091"/>
                    <a:pt x="136" y="1091"/>
                  </a:cubicBezTo>
                  <a:cubicBezTo>
                    <a:pt x="135" y="1093"/>
                    <a:pt x="135" y="1093"/>
                    <a:pt x="135" y="1093"/>
                  </a:cubicBezTo>
                  <a:cubicBezTo>
                    <a:pt x="136" y="1093"/>
                    <a:pt x="136" y="1093"/>
                    <a:pt x="136" y="1093"/>
                  </a:cubicBezTo>
                  <a:cubicBezTo>
                    <a:pt x="140" y="1095"/>
                    <a:pt x="140" y="1095"/>
                    <a:pt x="140" y="1095"/>
                  </a:cubicBezTo>
                  <a:cubicBezTo>
                    <a:pt x="140" y="1095"/>
                    <a:pt x="140" y="1095"/>
                    <a:pt x="140" y="1095"/>
                  </a:cubicBezTo>
                  <a:cubicBezTo>
                    <a:pt x="142" y="1094"/>
                    <a:pt x="142" y="1094"/>
                    <a:pt x="142" y="1094"/>
                  </a:cubicBezTo>
                  <a:cubicBezTo>
                    <a:pt x="142" y="1095"/>
                    <a:pt x="142" y="1095"/>
                    <a:pt x="142" y="1095"/>
                  </a:cubicBezTo>
                  <a:cubicBezTo>
                    <a:pt x="144" y="1095"/>
                    <a:pt x="144" y="1095"/>
                    <a:pt x="144" y="1095"/>
                  </a:cubicBezTo>
                  <a:cubicBezTo>
                    <a:pt x="145" y="1096"/>
                    <a:pt x="144" y="1096"/>
                    <a:pt x="146" y="1098"/>
                  </a:cubicBezTo>
                  <a:cubicBezTo>
                    <a:pt x="146" y="1097"/>
                    <a:pt x="146" y="1097"/>
                    <a:pt x="146" y="1097"/>
                  </a:cubicBezTo>
                  <a:cubicBezTo>
                    <a:pt x="144" y="1095"/>
                    <a:pt x="144" y="1095"/>
                    <a:pt x="144" y="1095"/>
                  </a:cubicBezTo>
                  <a:cubicBezTo>
                    <a:pt x="143" y="1094"/>
                    <a:pt x="143" y="1094"/>
                    <a:pt x="143" y="1094"/>
                  </a:cubicBezTo>
                  <a:cubicBezTo>
                    <a:pt x="142" y="1094"/>
                    <a:pt x="142" y="1094"/>
                    <a:pt x="142" y="1094"/>
                  </a:cubicBezTo>
                  <a:cubicBezTo>
                    <a:pt x="140" y="1094"/>
                    <a:pt x="140" y="1094"/>
                    <a:pt x="140" y="1094"/>
                  </a:cubicBezTo>
                  <a:cubicBezTo>
                    <a:pt x="140" y="1094"/>
                    <a:pt x="140" y="1094"/>
                    <a:pt x="140" y="1094"/>
                  </a:cubicBezTo>
                  <a:cubicBezTo>
                    <a:pt x="139" y="1094"/>
                    <a:pt x="139" y="1094"/>
                    <a:pt x="139" y="1094"/>
                  </a:cubicBezTo>
                  <a:cubicBezTo>
                    <a:pt x="138" y="1093"/>
                    <a:pt x="138" y="1093"/>
                    <a:pt x="138" y="1093"/>
                  </a:cubicBezTo>
                  <a:cubicBezTo>
                    <a:pt x="137" y="1091"/>
                    <a:pt x="137" y="1091"/>
                    <a:pt x="137" y="1090"/>
                  </a:cubicBezTo>
                  <a:cubicBezTo>
                    <a:pt x="137" y="1089"/>
                    <a:pt x="137" y="1089"/>
                    <a:pt x="138" y="1088"/>
                  </a:cubicBezTo>
                  <a:cubicBezTo>
                    <a:pt x="138" y="1087"/>
                    <a:pt x="138" y="1087"/>
                    <a:pt x="138" y="1087"/>
                  </a:cubicBezTo>
                  <a:cubicBezTo>
                    <a:pt x="139" y="1087"/>
                    <a:pt x="139" y="1087"/>
                    <a:pt x="139" y="1087"/>
                  </a:cubicBezTo>
                  <a:cubicBezTo>
                    <a:pt x="140" y="1087"/>
                    <a:pt x="140" y="1087"/>
                    <a:pt x="140" y="1087"/>
                  </a:cubicBezTo>
                  <a:cubicBezTo>
                    <a:pt x="138" y="1086"/>
                    <a:pt x="138" y="1086"/>
                    <a:pt x="138" y="1086"/>
                  </a:cubicBezTo>
                  <a:cubicBezTo>
                    <a:pt x="138" y="1086"/>
                    <a:pt x="138" y="1086"/>
                    <a:pt x="138" y="1086"/>
                  </a:cubicBezTo>
                  <a:cubicBezTo>
                    <a:pt x="136" y="1088"/>
                    <a:pt x="136" y="1088"/>
                    <a:pt x="136" y="1088"/>
                  </a:cubicBezTo>
                  <a:cubicBezTo>
                    <a:pt x="135" y="1088"/>
                    <a:pt x="135" y="1088"/>
                    <a:pt x="135" y="1088"/>
                  </a:cubicBezTo>
                  <a:cubicBezTo>
                    <a:pt x="135" y="1087"/>
                    <a:pt x="135" y="1087"/>
                    <a:pt x="135" y="1087"/>
                  </a:cubicBezTo>
                  <a:cubicBezTo>
                    <a:pt x="135" y="1087"/>
                    <a:pt x="135" y="1087"/>
                    <a:pt x="135" y="1087"/>
                  </a:cubicBezTo>
                  <a:cubicBezTo>
                    <a:pt x="134" y="1088"/>
                    <a:pt x="134" y="1088"/>
                    <a:pt x="134" y="1088"/>
                  </a:cubicBezTo>
                  <a:cubicBezTo>
                    <a:pt x="134" y="1088"/>
                    <a:pt x="134" y="1088"/>
                    <a:pt x="134" y="1088"/>
                  </a:cubicBezTo>
                  <a:cubicBezTo>
                    <a:pt x="132" y="1091"/>
                    <a:pt x="132" y="1091"/>
                    <a:pt x="132" y="1091"/>
                  </a:cubicBezTo>
                  <a:cubicBezTo>
                    <a:pt x="132" y="1094"/>
                    <a:pt x="132" y="1092"/>
                    <a:pt x="132" y="1095"/>
                  </a:cubicBezTo>
                  <a:cubicBezTo>
                    <a:pt x="131" y="1096"/>
                    <a:pt x="131" y="1096"/>
                    <a:pt x="131" y="1096"/>
                  </a:cubicBezTo>
                  <a:cubicBezTo>
                    <a:pt x="129" y="1097"/>
                    <a:pt x="129" y="1097"/>
                    <a:pt x="129" y="1097"/>
                  </a:cubicBezTo>
                  <a:cubicBezTo>
                    <a:pt x="128" y="1098"/>
                    <a:pt x="128" y="1098"/>
                    <a:pt x="128" y="1098"/>
                  </a:cubicBezTo>
                  <a:cubicBezTo>
                    <a:pt x="126" y="1097"/>
                    <a:pt x="127" y="1097"/>
                    <a:pt x="125" y="1095"/>
                  </a:cubicBezTo>
                  <a:cubicBezTo>
                    <a:pt x="124" y="1093"/>
                    <a:pt x="124" y="1093"/>
                    <a:pt x="124" y="1093"/>
                  </a:cubicBezTo>
                  <a:cubicBezTo>
                    <a:pt x="122" y="1092"/>
                    <a:pt x="122" y="1092"/>
                    <a:pt x="122" y="1092"/>
                  </a:cubicBezTo>
                  <a:cubicBezTo>
                    <a:pt x="120" y="1091"/>
                    <a:pt x="120" y="1091"/>
                    <a:pt x="120" y="1091"/>
                  </a:cubicBezTo>
                  <a:cubicBezTo>
                    <a:pt x="119" y="1090"/>
                    <a:pt x="119" y="1090"/>
                    <a:pt x="119" y="1090"/>
                  </a:cubicBezTo>
                  <a:cubicBezTo>
                    <a:pt x="121" y="1087"/>
                    <a:pt x="121" y="1087"/>
                    <a:pt x="121" y="1087"/>
                  </a:cubicBezTo>
                  <a:cubicBezTo>
                    <a:pt x="122" y="1085"/>
                    <a:pt x="122" y="1085"/>
                    <a:pt x="122" y="1085"/>
                  </a:cubicBezTo>
                  <a:cubicBezTo>
                    <a:pt x="122" y="1082"/>
                    <a:pt x="122" y="1082"/>
                    <a:pt x="122" y="1082"/>
                  </a:cubicBezTo>
                  <a:cubicBezTo>
                    <a:pt x="123" y="1082"/>
                    <a:pt x="123" y="1082"/>
                    <a:pt x="123" y="1082"/>
                  </a:cubicBezTo>
                  <a:cubicBezTo>
                    <a:pt x="126" y="1081"/>
                    <a:pt x="126" y="1081"/>
                    <a:pt x="126" y="1081"/>
                  </a:cubicBezTo>
                  <a:cubicBezTo>
                    <a:pt x="127" y="1080"/>
                    <a:pt x="127" y="1080"/>
                    <a:pt x="127" y="1080"/>
                  </a:cubicBezTo>
                  <a:cubicBezTo>
                    <a:pt x="125" y="1080"/>
                    <a:pt x="125" y="1080"/>
                    <a:pt x="122" y="1081"/>
                  </a:cubicBezTo>
                  <a:cubicBezTo>
                    <a:pt x="120" y="1079"/>
                    <a:pt x="120" y="1079"/>
                    <a:pt x="120" y="1079"/>
                  </a:cubicBezTo>
                  <a:cubicBezTo>
                    <a:pt x="119" y="1078"/>
                    <a:pt x="119" y="1078"/>
                    <a:pt x="119" y="1078"/>
                  </a:cubicBezTo>
                  <a:cubicBezTo>
                    <a:pt x="118" y="1076"/>
                    <a:pt x="118" y="1076"/>
                    <a:pt x="118" y="1076"/>
                  </a:cubicBezTo>
                  <a:cubicBezTo>
                    <a:pt x="119" y="1075"/>
                    <a:pt x="119" y="1075"/>
                    <a:pt x="119" y="1075"/>
                  </a:cubicBezTo>
                  <a:cubicBezTo>
                    <a:pt x="119" y="1072"/>
                    <a:pt x="119" y="1072"/>
                    <a:pt x="120" y="1071"/>
                  </a:cubicBezTo>
                  <a:cubicBezTo>
                    <a:pt x="121" y="1070"/>
                    <a:pt x="121" y="1070"/>
                    <a:pt x="121" y="1070"/>
                  </a:cubicBezTo>
                  <a:cubicBezTo>
                    <a:pt x="126" y="1060"/>
                    <a:pt x="123" y="1064"/>
                    <a:pt x="128" y="1056"/>
                  </a:cubicBezTo>
                  <a:cubicBezTo>
                    <a:pt x="127" y="1056"/>
                    <a:pt x="127" y="1056"/>
                    <a:pt x="127" y="1056"/>
                  </a:cubicBezTo>
                  <a:cubicBezTo>
                    <a:pt x="127" y="1056"/>
                    <a:pt x="127" y="1056"/>
                    <a:pt x="127" y="1056"/>
                  </a:cubicBezTo>
                  <a:cubicBezTo>
                    <a:pt x="127" y="1056"/>
                    <a:pt x="127" y="1056"/>
                    <a:pt x="127" y="1056"/>
                  </a:cubicBezTo>
                  <a:cubicBezTo>
                    <a:pt x="126" y="1056"/>
                    <a:pt x="126" y="1056"/>
                    <a:pt x="126" y="1056"/>
                  </a:cubicBezTo>
                  <a:cubicBezTo>
                    <a:pt x="126" y="1055"/>
                    <a:pt x="126" y="1055"/>
                    <a:pt x="126" y="1054"/>
                  </a:cubicBezTo>
                  <a:cubicBezTo>
                    <a:pt x="125" y="1055"/>
                    <a:pt x="125" y="1055"/>
                    <a:pt x="125" y="1055"/>
                  </a:cubicBezTo>
                  <a:cubicBezTo>
                    <a:pt x="125" y="1058"/>
                    <a:pt x="125" y="1060"/>
                    <a:pt x="123" y="1064"/>
                  </a:cubicBezTo>
                  <a:cubicBezTo>
                    <a:pt x="122" y="1063"/>
                    <a:pt x="122" y="1063"/>
                    <a:pt x="122" y="1063"/>
                  </a:cubicBezTo>
                  <a:cubicBezTo>
                    <a:pt x="123" y="1061"/>
                    <a:pt x="122" y="1061"/>
                    <a:pt x="123" y="1060"/>
                  </a:cubicBezTo>
                  <a:cubicBezTo>
                    <a:pt x="123" y="1058"/>
                    <a:pt x="123" y="1058"/>
                    <a:pt x="123" y="1058"/>
                  </a:cubicBezTo>
                  <a:cubicBezTo>
                    <a:pt x="122" y="1053"/>
                    <a:pt x="122" y="1052"/>
                    <a:pt x="123" y="1048"/>
                  </a:cubicBezTo>
                  <a:cubicBezTo>
                    <a:pt x="123" y="1047"/>
                    <a:pt x="123" y="1047"/>
                    <a:pt x="123" y="1047"/>
                  </a:cubicBezTo>
                  <a:cubicBezTo>
                    <a:pt x="123" y="1046"/>
                    <a:pt x="123" y="1046"/>
                    <a:pt x="123" y="1045"/>
                  </a:cubicBezTo>
                  <a:cubicBezTo>
                    <a:pt x="122" y="1044"/>
                    <a:pt x="123" y="1044"/>
                    <a:pt x="122" y="1043"/>
                  </a:cubicBezTo>
                  <a:cubicBezTo>
                    <a:pt x="121" y="1044"/>
                    <a:pt x="121" y="1044"/>
                    <a:pt x="121" y="1044"/>
                  </a:cubicBezTo>
                  <a:cubicBezTo>
                    <a:pt x="119" y="1043"/>
                    <a:pt x="119" y="1043"/>
                    <a:pt x="119" y="1043"/>
                  </a:cubicBezTo>
                  <a:cubicBezTo>
                    <a:pt x="118" y="1041"/>
                    <a:pt x="118" y="1041"/>
                    <a:pt x="118" y="1041"/>
                  </a:cubicBezTo>
                  <a:cubicBezTo>
                    <a:pt x="116" y="1040"/>
                    <a:pt x="116" y="1040"/>
                    <a:pt x="116" y="1040"/>
                  </a:cubicBezTo>
                  <a:cubicBezTo>
                    <a:pt x="115" y="1038"/>
                    <a:pt x="115" y="1038"/>
                    <a:pt x="115" y="1038"/>
                  </a:cubicBezTo>
                  <a:cubicBezTo>
                    <a:pt x="112" y="1037"/>
                    <a:pt x="113" y="1038"/>
                    <a:pt x="111" y="1037"/>
                  </a:cubicBezTo>
                  <a:cubicBezTo>
                    <a:pt x="108" y="1035"/>
                    <a:pt x="109" y="1036"/>
                    <a:pt x="106" y="1033"/>
                  </a:cubicBezTo>
                  <a:cubicBezTo>
                    <a:pt x="104" y="1033"/>
                    <a:pt x="104" y="1033"/>
                    <a:pt x="103" y="1033"/>
                  </a:cubicBezTo>
                  <a:cubicBezTo>
                    <a:pt x="103" y="1031"/>
                    <a:pt x="103" y="1031"/>
                    <a:pt x="103" y="1031"/>
                  </a:cubicBezTo>
                  <a:cubicBezTo>
                    <a:pt x="102" y="1030"/>
                    <a:pt x="102" y="1030"/>
                    <a:pt x="102" y="1030"/>
                  </a:cubicBezTo>
                  <a:cubicBezTo>
                    <a:pt x="102" y="1029"/>
                    <a:pt x="102" y="1029"/>
                    <a:pt x="102" y="1029"/>
                  </a:cubicBezTo>
                  <a:cubicBezTo>
                    <a:pt x="101" y="1029"/>
                    <a:pt x="101" y="1029"/>
                    <a:pt x="100" y="1028"/>
                  </a:cubicBezTo>
                  <a:cubicBezTo>
                    <a:pt x="100" y="1025"/>
                    <a:pt x="100" y="1026"/>
                    <a:pt x="100" y="1024"/>
                  </a:cubicBezTo>
                  <a:cubicBezTo>
                    <a:pt x="99" y="1024"/>
                    <a:pt x="99" y="1024"/>
                    <a:pt x="97" y="1023"/>
                  </a:cubicBezTo>
                  <a:cubicBezTo>
                    <a:pt x="98" y="1022"/>
                    <a:pt x="97" y="1022"/>
                    <a:pt x="98" y="1021"/>
                  </a:cubicBezTo>
                  <a:cubicBezTo>
                    <a:pt x="97" y="1019"/>
                    <a:pt x="87" y="1000"/>
                    <a:pt x="85" y="997"/>
                  </a:cubicBezTo>
                  <a:cubicBezTo>
                    <a:pt x="85" y="995"/>
                    <a:pt x="85" y="995"/>
                    <a:pt x="85" y="995"/>
                  </a:cubicBezTo>
                  <a:cubicBezTo>
                    <a:pt x="83" y="993"/>
                    <a:pt x="84" y="994"/>
                    <a:pt x="80" y="989"/>
                  </a:cubicBezTo>
                  <a:cubicBezTo>
                    <a:pt x="78" y="987"/>
                    <a:pt x="78" y="988"/>
                    <a:pt x="76" y="986"/>
                  </a:cubicBezTo>
                  <a:cubicBezTo>
                    <a:pt x="75" y="985"/>
                    <a:pt x="75" y="985"/>
                    <a:pt x="75" y="985"/>
                  </a:cubicBezTo>
                  <a:cubicBezTo>
                    <a:pt x="74" y="983"/>
                    <a:pt x="74" y="984"/>
                    <a:pt x="74" y="981"/>
                  </a:cubicBezTo>
                  <a:cubicBezTo>
                    <a:pt x="73" y="981"/>
                    <a:pt x="73" y="981"/>
                    <a:pt x="73" y="981"/>
                  </a:cubicBezTo>
                  <a:cubicBezTo>
                    <a:pt x="71" y="979"/>
                    <a:pt x="71" y="979"/>
                    <a:pt x="71" y="979"/>
                  </a:cubicBezTo>
                  <a:cubicBezTo>
                    <a:pt x="71" y="978"/>
                    <a:pt x="71" y="978"/>
                    <a:pt x="71" y="978"/>
                  </a:cubicBezTo>
                  <a:cubicBezTo>
                    <a:pt x="69" y="977"/>
                    <a:pt x="69" y="977"/>
                    <a:pt x="69" y="977"/>
                  </a:cubicBezTo>
                  <a:cubicBezTo>
                    <a:pt x="68" y="977"/>
                    <a:pt x="68" y="977"/>
                    <a:pt x="68" y="977"/>
                  </a:cubicBezTo>
                  <a:cubicBezTo>
                    <a:pt x="68" y="976"/>
                    <a:pt x="68" y="976"/>
                    <a:pt x="68" y="976"/>
                  </a:cubicBezTo>
                  <a:cubicBezTo>
                    <a:pt x="66" y="973"/>
                    <a:pt x="66" y="973"/>
                    <a:pt x="66" y="973"/>
                  </a:cubicBezTo>
                  <a:cubicBezTo>
                    <a:pt x="67" y="971"/>
                    <a:pt x="66" y="972"/>
                    <a:pt x="67" y="971"/>
                  </a:cubicBezTo>
                  <a:cubicBezTo>
                    <a:pt x="67" y="970"/>
                    <a:pt x="67" y="970"/>
                    <a:pt x="67" y="970"/>
                  </a:cubicBezTo>
                  <a:cubicBezTo>
                    <a:pt x="63" y="966"/>
                    <a:pt x="65" y="968"/>
                    <a:pt x="62" y="965"/>
                  </a:cubicBezTo>
                  <a:cubicBezTo>
                    <a:pt x="56" y="969"/>
                    <a:pt x="58" y="968"/>
                    <a:pt x="52" y="969"/>
                  </a:cubicBezTo>
                  <a:cubicBezTo>
                    <a:pt x="53" y="971"/>
                    <a:pt x="53" y="971"/>
                    <a:pt x="53" y="971"/>
                  </a:cubicBezTo>
                  <a:cubicBezTo>
                    <a:pt x="53" y="972"/>
                    <a:pt x="53" y="972"/>
                    <a:pt x="53" y="972"/>
                  </a:cubicBezTo>
                  <a:cubicBezTo>
                    <a:pt x="52" y="973"/>
                    <a:pt x="52" y="973"/>
                    <a:pt x="52" y="973"/>
                  </a:cubicBezTo>
                  <a:cubicBezTo>
                    <a:pt x="51" y="973"/>
                    <a:pt x="51" y="973"/>
                    <a:pt x="51" y="973"/>
                  </a:cubicBezTo>
                  <a:cubicBezTo>
                    <a:pt x="51" y="976"/>
                    <a:pt x="51" y="976"/>
                    <a:pt x="51" y="976"/>
                  </a:cubicBezTo>
                  <a:cubicBezTo>
                    <a:pt x="49" y="979"/>
                    <a:pt x="49" y="979"/>
                    <a:pt x="49" y="979"/>
                  </a:cubicBezTo>
                  <a:cubicBezTo>
                    <a:pt x="47" y="979"/>
                    <a:pt x="47" y="979"/>
                    <a:pt x="47" y="979"/>
                  </a:cubicBezTo>
                  <a:cubicBezTo>
                    <a:pt x="40" y="984"/>
                    <a:pt x="42" y="982"/>
                    <a:pt x="40" y="985"/>
                  </a:cubicBezTo>
                  <a:cubicBezTo>
                    <a:pt x="39" y="984"/>
                    <a:pt x="39" y="984"/>
                    <a:pt x="39" y="984"/>
                  </a:cubicBezTo>
                  <a:cubicBezTo>
                    <a:pt x="39" y="983"/>
                    <a:pt x="39" y="983"/>
                    <a:pt x="39" y="983"/>
                  </a:cubicBezTo>
                  <a:cubicBezTo>
                    <a:pt x="38" y="979"/>
                    <a:pt x="39" y="981"/>
                    <a:pt x="38" y="978"/>
                  </a:cubicBezTo>
                  <a:cubicBezTo>
                    <a:pt x="32" y="972"/>
                    <a:pt x="30" y="969"/>
                    <a:pt x="26" y="965"/>
                  </a:cubicBezTo>
                  <a:cubicBezTo>
                    <a:pt x="25" y="963"/>
                    <a:pt x="25" y="963"/>
                    <a:pt x="25" y="963"/>
                  </a:cubicBezTo>
                  <a:cubicBezTo>
                    <a:pt x="23" y="961"/>
                    <a:pt x="24" y="962"/>
                    <a:pt x="22" y="961"/>
                  </a:cubicBezTo>
                  <a:cubicBezTo>
                    <a:pt x="20" y="959"/>
                    <a:pt x="20" y="959"/>
                    <a:pt x="20" y="959"/>
                  </a:cubicBezTo>
                  <a:cubicBezTo>
                    <a:pt x="21" y="956"/>
                    <a:pt x="21" y="957"/>
                    <a:pt x="21" y="954"/>
                  </a:cubicBezTo>
                  <a:cubicBezTo>
                    <a:pt x="21" y="953"/>
                    <a:pt x="21" y="953"/>
                    <a:pt x="21" y="953"/>
                  </a:cubicBezTo>
                  <a:cubicBezTo>
                    <a:pt x="19" y="953"/>
                    <a:pt x="19" y="953"/>
                    <a:pt x="15" y="953"/>
                  </a:cubicBezTo>
                  <a:cubicBezTo>
                    <a:pt x="12" y="955"/>
                    <a:pt x="13" y="954"/>
                    <a:pt x="11" y="956"/>
                  </a:cubicBezTo>
                  <a:cubicBezTo>
                    <a:pt x="8" y="955"/>
                    <a:pt x="9" y="955"/>
                    <a:pt x="6" y="954"/>
                  </a:cubicBezTo>
                  <a:cubicBezTo>
                    <a:pt x="5" y="956"/>
                    <a:pt x="5" y="956"/>
                    <a:pt x="5" y="956"/>
                  </a:cubicBezTo>
                  <a:cubicBezTo>
                    <a:pt x="2" y="954"/>
                    <a:pt x="3" y="955"/>
                    <a:pt x="0" y="954"/>
                  </a:cubicBezTo>
                  <a:cubicBezTo>
                    <a:pt x="0" y="929"/>
                    <a:pt x="0" y="728"/>
                    <a:pt x="0" y="703"/>
                  </a:cubicBezTo>
                  <a:cubicBezTo>
                    <a:pt x="2" y="704"/>
                    <a:pt x="1" y="703"/>
                    <a:pt x="6" y="705"/>
                  </a:cubicBezTo>
                  <a:cubicBezTo>
                    <a:pt x="11" y="704"/>
                    <a:pt x="11" y="704"/>
                    <a:pt x="11" y="704"/>
                  </a:cubicBezTo>
                  <a:cubicBezTo>
                    <a:pt x="20" y="707"/>
                    <a:pt x="20" y="707"/>
                    <a:pt x="20" y="707"/>
                  </a:cubicBezTo>
                  <a:cubicBezTo>
                    <a:pt x="26" y="714"/>
                    <a:pt x="31" y="718"/>
                    <a:pt x="32" y="719"/>
                  </a:cubicBezTo>
                  <a:cubicBezTo>
                    <a:pt x="36" y="721"/>
                    <a:pt x="34" y="720"/>
                    <a:pt x="42" y="725"/>
                  </a:cubicBezTo>
                  <a:cubicBezTo>
                    <a:pt x="44" y="725"/>
                    <a:pt x="43" y="725"/>
                    <a:pt x="48" y="727"/>
                  </a:cubicBezTo>
                  <a:cubicBezTo>
                    <a:pt x="50" y="727"/>
                    <a:pt x="49" y="727"/>
                    <a:pt x="54" y="727"/>
                  </a:cubicBezTo>
                  <a:cubicBezTo>
                    <a:pt x="57" y="729"/>
                    <a:pt x="56" y="728"/>
                    <a:pt x="63" y="733"/>
                  </a:cubicBezTo>
                  <a:cubicBezTo>
                    <a:pt x="64" y="734"/>
                    <a:pt x="64" y="734"/>
                    <a:pt x="64" y="734"/>
                  </a:cubicBezTo>
                  <a:cubicBezTo>
                    <a:pt x="64" y="733"/>
                    <a:pt x="64" y="733"/>
                    <a:pt x="64" y="733"/>
                  </a:cubicBezTo>
                  <a:cubicBezTo>
                    <a:pt x="64" y="732"/>
                    <a:pt x="63" y="729"/>
                    <a:pt x="62" y="729"/>
                  </a:cubicBezTo>
                  <a:cubicBezTo>
                    <a:pt x="60" y="727"/>
                    <a:pt x="60" y="727"/>
                    <a:pt x="60" y="727"/>
                  </a:cubicBezTo>
                  <a:cubicBezTo>
                    <a:pt x="57" y="726"/>
                    <a:pt x="57" y="726"/>
                    <a:pt x="57" y="726"/>
                  </a:cubicBezTo>
                  <a:cubicBezTo>
                    <a:pt x="57" y="726"/>
                    <a:pt x="57" y="726"/>
                    <a:pt x="57" y="726"/>
                  </a:cubicBezTo>
                  <a:cubicBezTo>
                    <a:pt x="57" y="725"/>
                    <a:pt x="57" y="725"/>
                    <a:pt x="57" y="725"/>
                  </a:cubicBezTo>
                  <a:cubicBezTo>
                    <a:pt x="57" y="724"/>
                    <a:pt x="57" y="724"/>
                    <a:pt x="57" y="724"/>
                  </a:cubicBezTo>
                  <a:cubicBezTo>
                    <a:pt x="57" y="724"/>
                    <a:pt x="57" y="724"/>
                    <a:pt x="57" y="724"/>
                  </a:cubicBezTo>
                  <a:cubicBezTo>
                    <a:pt x="60" y="724"/>
                    <a:pt x="59" y="724"/>
                    <a:pt x="60" y="723"/>
                  </a:cubicBezTo>
                  <a:cubicBezTo>
                    <a:pt x="61" y="723"/>
                    <a:pt x="61" y="723"/>
                    <a:pt x="61" y="723"/>
                  </a:cubicBezTo>
                  <a:cubicBezTo>
                    <a:pt x="60" y="723"/>
                    <a:pt x="60" y="723"/>
                    <a:pt x="60" y="723"/>
                  </a:cubicBezTo>
                  <a:cubicBezTo>
                    <a:pt x="59" y="722"/>
                    <a:pt x="59" y="722"/>
                    <a:pt x="58" y="721"/>
                  </a:cubicBezTo>
                  <a:cubicBezTo>
                    <a:pt x="57" y="720"/>
                    <a:pt x="57" y="720"/>
                    <a:pt x="57" y="720"/>
                  </a:cubicBezTo>
                  <a:cubicBezTo>
                    <a:pt x="59" y="714"/>
                    <a:pt x="59" y="714"/>
                    <a:pt x="59" y="714"/>
                  </a:cubicBezTo>
                  <a:cubicBezTo>
                    <a:pt x="60" y="715"/>
                    <a:pt x="60" y="715"/>
                    <a:pt x="60" y="715"/>
                  </a:cubicBezTo>
                  <a:cubicBezTo>
                    <a:pt x="61" y="713"/>
                    <a:pt x="61" y="713"/>
                    <a:pt x="61" y="713"/>
                  </a:cubicBezTo>
                  <a:cubicBezTo>
                    <a:pt x="64" y="714"/>
                    <a:pt x="64" y="714"/>
                    <a:pt x="64" y="714"/>
                  </a:cubicBezTo>
                  <a:cubicBezTo>
                    <a:pt x="64" y="713"/>
                    <a:pt x="64" y="713"/>
                    <a:pt x="64" y="713"/>
                  </a:cubicBezTo>
                  <a:cubicBezTo>
                    <a:pt x="65" y="710"/>
                    <a:pt x="65" y="710"/>
                    <a:pt x="65" y="710"/>
                  </a:cubicBezTo>
                  <a:cubicBezTo>
                    <a:pt x="65" y="709"/>
                    <a:pt x="65" y="709"/>
                    <a:pt x="65" y="709"/>
                  </a:cubicBezTo>
                  <a:cubicBezTo>
                    <a:pt x="66" y="709"/>
                    <a:pt x="66" y="709"/>
                    <a:pt x="66" y="709"/>
                  </a:cubicBezTo>
                  <a:cubicBezTo>
                    <a:pt x="69" y="708"/>
                    <a:pt x="69" y="708"/>
                    <a:pt x="69" y="708"/>
                  </a:cubicBezTo>
                  <a:cubicBezTo>
                    <a:pt x="73" y="709"/>
                    <a:pt x="73" y="709"/>
                    <a:pt x="73" y="709"/>
                  </a:cubicBezTo>
                  <a:cubicBezTo>
                    <a:pt x="73" y="709"/>
                    <a:pt x="73" y="709"/>
                    <a:pt x="73" y="709"/>
                  </a:cubicBezTo>
                  <a:cubicBezTo>
                    <a:pt x="73" y="706"/>
                    <a:pt x="73" y="706"/>
                    <a:pt x="73" y="703"/>
                  </a:cubicBezTo>
                  <a:cubicBezTo>
                    <a:pt x="74" y="702"/>
                    <a:pt x="74" y="702"/>
                    <a:pt x="74" y="702"/>
                  </a:cubicBezTo>
                  <a:cubicBezTo>
                    <a:pt x="76" y="702"/>
                    <a:pt x="76" y="702"/>
                    <a:pt x="76" y="702"/>
                  </a:cubicBezTo>
                  <a:cubicBezTo>
                    <a:pt x="77" y="705"/>
                    <a:pt x="76" y="704"/>
                    <a:pt x="77" y="706"/>
                  </a:cubicBezTo>
                  <a:cubicBezTo>
                    <a:pt x="79" y="707"/>
                    <a:pt x="79" y="707"/>
                    <a:pt x="79" y="707"/>
                  </a:cubicBezTo>
                  <a:cubicBezTo>
                    <a:pt x="80" y="708"/>
                    <a:pt x="80" y="708"/>
                    <a:pt x="80" y="708"/>
                  </a:cubicBezTo>
                  <a:cubicBezTo>
                    <a:pt x="78" y="712"/>
                    <a:pt x="80" y="708"/>
                    <a:pt x="76" y="715"/>
                  </a:cubicBezTo>
                  <a:cubicBezTo>
                    <a:pt x="76" y="716"/>
                    <a:pt x="76" y="716"/>
                    <a:pt x="76" y="716"/>
                  </a:cubicBezTo>
                  <a:cubicBezTo>
                    <a:pt x="83" y="712"/>
                    <a:pt x="79" y="713"/>
                    <a:pt x="84" y="711"/>
                  </a:cubicBezTo>
                  <a:cubicBezTo>
                    <a:pt x="86" y="711"/>
                    <a:pt x="86" y="711"/>
                    <a:pt x="86" y="711"/>
                  </a:cubicBezTo>
                  <a:cubicBezTo>
                    <a:pt x="88" y="710"/>
                    <a:pt x="88" y="710"/>
                    <a:pt x="88" y="710"/>
                  </a:cubicBezTo>
                  <a:cubicBezTo>
                    <a:pt x="89" y="708"/>
                    <a:pt x="89" y="709"/>
                    <a:pt x="90" y="704"/>
                  </a:cubicBezTo>
                  <a:cubicBezTo>
                    <a:pt x="91" y="703"/>
                    <a:pt x="91" y="703"/>
                    <a:pt x="91" y="703"/>
                  </a:cubicBezTo>
                  <a:cubicBezTo>
                    <a:pt x="93" y="703"/>
                    <a:pt x="94" y="703"/>
                    <a:pt x="96" y="703"/>
                  </a:cubicBezTo>
                  <a:cubicBezTo>
                    <a:pt x="96" y="703"/>
                    <a:pt x="96" y="703"/>
                    <a:pt x="96" y="703"/>
                  </a:cubicBezTo>
                  <a:cubicBezTo>
                    <a:pt x="96" y="702"/>
                    <a:pt x="96" y="702"/>
                    <a:pt x="96" y="702"/>
                  </a:cubicBezTo>
                  <a:cubicBezTo>
                    <a:pt x="95" y="702"/>
                    <a:pt x="95" y="702"/>
                    <a:pt x="95" y="702"/>
                  </a:cubicBezTo>
                  <a:cubicBezTo>
                    <a:pt x="94" y="702"/>
                    <a:pt x="94" y="702"/>
                    <a:pt x="94" y="702"/>
                  </a:cubicBezTo>
                  <a:cubicBezTo>
                    <a:pt x="94" y="701"/>
                    <a:pt x="94" y="701"/>
                    <a:pt x="94" y="701"/>
                  </a:cubicBezTo>
                  <a:cubicBezTo>
                    <a:pt x="95" y="701"/>
                    <a:pt x="95" y="701"/>
                    <a:pt x="95" y="701"/>
                  </a:cubicBezTo>
                  <a:cubicBezTo>
                    <a:pt x="95" y="700"/>
                    <a:pt x="95" y="700"/>
                    <a:pt x="95" y="700"/>
                  </a:cubicBezTo>
                  <a:cubicBezTo>
                    <a:pt x="97" y="700"/>
                    <a:pt x="97" y="700"/>
                    <a:pt x="97" y="700"/>
                  </a:cubicBezTo>
                  <a:cubicBezTo>
                    <a:pt x="98" y="701"/>
                    <a:pt x="98" y="701"/>
                    <a:pt x="98" y="701"/>
                  </a:cubicBezTo>
                  <a:cubicBezTo>
                    <a:pt x="99" y="701"/>
                    <a:pt x="99" y="701"/>
                    <a:pt x="99" y="701"/>
                  </a:cubicBezTo>
                  <a:cubicBezTo>
                    <a:pt x="102" y="700"/>
                    <a:pt x="102" y="700"/>
                    <a:pt x="102" y="700"/>
                  </a:cubicBezTo>
                  <a:cubicBezTo>
                    <a:pt x="104" y="697"/>
                    <a:pt x="105" y="696"/>
                    <a:pt x="107" y="694"/>
                  </a:cubicBezTo>
                  <a:cubicBezTo>
                    <a:pt x="108" y="694"/>
                    <a:pt x="108" y="694"/>
                    <a:pt x="108" y="694"/>
                  </a:cubicBezTo>
                  <a:cubicBezTo>
                    <a:pt x="110" y="695"/>
                    <a:pt x="110" y="695"/>
                    <a:pt x="110" y="695"/>
                  </a:cubicBezTo>
                  <a:cubicBezTo>
                    <a:pt x="110" y="695"/>
                    <a:pt x="110" y="695"/>
                    <a:pt x="110" y="695"/>
                  </a:cubicBezTo>
                  <a:cubicBezTo>
                    <a:pt x="111" y="693"/>
                    <a:pt x="112" y="691"/>
                    <a:pt x="113" y="690"/>
                  </a:cubicBezTo>
                  <a:cubicBezTo>
                    <a:pt x="116" y="687"/>
                    <a:pt x="116" y="687"/>
                    <a:pt x="116" y="687"/>
                  </a:cubicBezTo>
                  <a:cubicBezTo>
                    <a:pt x="118" y="687"/>
                    <a:pt x="118" y="687"/>
                    <a:pt x="118" y="687"/>
                  </a:cubicBezTo>
                  <a:cubicBezTo>
                    <a:pt x="119" y="687"/>
                    <a:pt x="119" y="687"/>
                    <a:pt x="119" y="687"/>
                  </a:cubicBezTo>
                  <a:cubicBezTo>
                    <a:pt x="120" y="688"/>
                    <a:pt x="120" y="688"/>
                    <a:pt x="120" y="688"/>
                  </a:cubicBezTo>
                  <a:cubicBezTo>
                    <a:pt x="121" y="689"/>
                    <a:pt x="121" y="689"/>
                    <a:pt x="121" y="689"/>
                  </a:cubicBezTo>
                  <a:cubicBezTo>
                    <a:pt x="123" y="689"/>
                    <a:pt x="123" y="689"/>
                    <a:pt x="123" y="689"/>
                  </a:cubicBezTo>
                  <a:cubicBezTo>
                    <a:pt x="124" y="689"/>
                    <a:pt x="124" y="689"/>
                    <a:pt x="124" y="689"/>
                  </a:cubicBezTo>
                  <a:cubicBezTo>
                    <a:pt x="125" y="688"/>
                    <a:pt x="126" y="686"/>
                    <a:pt x="126" y="685"/>
                  </a:cubicBezTo>
                  <a:cubicBezTo>
                    <a:pt x="127" y="685"/>
                    <a:pt x="127" y="685"/>
                    <a:pt x="127" y="685"/>
                  </a:cubicBezTo>
                  <a:cubicBezTo>
                    <a:pt x="127" y="686"/>
                    <a:pt x="127" y="686"/>
                    <a:pt x="128" y="688"/>
                  </a:cubicBezTo>
                  <a:cubicBezTo>
                    <a:pt x="128" y="689"/>
                    <a:pt x="128" y="689"/>
                    <a:pt x="128" y="689"/>
                  </a:cubicBezTo>
                  <a:cubicBezTo>
                    <a:pt x="127" y="692"/>
                    <a:pt x="127" y="692"/>
                    <a:pt x="127" y="692"/>
                  </a:cubicBezTo>
                  <a:cubicBezTo>
                    <a:pt x="117" y="700"/>
                    <a:pt x="114" y="703"/>
                    <a:pt x="114" y="703"/>
                  </a:cubicBezTo>
                  <a:cubicBezTo>
                    <a:pt x="112" y="704"/>
                    <a:pt x="113" y="704"/>
                    <a:pt x="110" y="704"/>
                  </a:cubicBezTo>
                  <a:cubicBezTo>
                    <a:pt x="107" y="705"/>
                    <a:pt x="105" y="706"/>
                    <a:pt x="102" y="706"/>
                  </a:cubicBezTo>
                  <a:cubicBezTo>
                    <a:pt x="101" y="707"/>
                    <a:pt x="102" y="707"/>
                    <a:pt x="101" y="707"/>
                  </a:cubicBezTo>
                  <a:cubicBezTo>
                    <a:pt x="99" y="712"/>
                    <a:pt x="99" y="711"/>
                    <a:pt x="97" y="714"/>
                  </a:cubicBezTo>
                  <a:cubicBezTo>
                    <a:pt x="95" y="715"/>
                    <a:pt x="95" y="715"/>
                    <a:pt x="95" y="715"/>
                  </a:cubicBezTo>
                  <a:cubicBezTo>
                    <a:pt x="93" y="716"/>
                    <a:pt x="93" y="716"/>
                    <a:pt x="93" y="716"/>
                  </a:cubicBezTo>
                  <a:cubicBezTo>
                    <a:pt x="93" y="716"/>
                    <a:pt x="86" y="727"/>
                    <a:pt x="85" y="727"/>
                  </a:cubicBezTo>
                  <a:cubicBezTo>
                    <a:pt x="85" y="729"/>
                    <a:pt x="85" y="729"/>
                    <a:pt x="85" y="729"/>
                  </a:cubicBezTo>
                  <a:cubicBezTo>
                    <a:pt x="85" y="730"/>
                    <a:pt x="85" y="730"/>
                    <a:pt x="86" y="731"/>
                  </a:cubicBezTo>
                  <a:cubicBezTo>
                    <a:pt x="87" y="732"/>
                    <a:pt x="87" y="732"/>
                    <a:pt x="87" y="732"/>
                  </a:cubicBezTo>
                  <a:cubicBezTo>
                    <a:pt x="88" y="732"/>
                    <a:pt x="88" y="732"/>
                    <a:pt x="88" y="732"/>
                  </a:cubicBezTo>
                  <a:cubicBezTo>
                    <a:pt x="87" y="731"/>
                    <a:pt x="88" y="731"/>
                    <a:pt x="86" y="729"/>
                  </a:cubicBezTo>
                  <a:cubicBezTo>
                    <a:pt x="86" y="729"/>
                    <a:pt x="86" y="729"/>
                    <a:pt x="86" y="729"/>
                  </a:cubicBezTo>
                  <a:cubicBezTo>
                    <a:pt x="86" y="728"/>
                    <a:pt x="86" y="728"/>
                    <a:pt x="86" y="728"/>
                  </a:cubicBezTo>
                  <a:cubicBezTo>
                    <a:pt x="93" y="729"/>
                    <a:pt x="93" y="729"/>
                    <a:pt x="93" y="729"/>
                  </a:cubicBezTo>
                  <a:cubicBezTo>
                    <a:pt x="94" y="728"/>
                    <a:pt x="94" y="728"/>
                    <a:pt x="94" y="728"/>
                  </a:cubicBezTo>
                  <a:cubicBezTo>
                    <a:pt x="95" y="728"/>
                    <a:pt x="95" y="728"/>
                    <a:pt x="95" y="728"/>
                  </a:cubicBezTo>
                  <a:cubicBezTo>
                    <a:pt x="95" y="727"/>
                    <a:pt x="95" y="727"/>
                    <a:pt x="95" y="727"/>
                  </a:cubicBezTo>
                  <a:cubicBezTo>
                    <a:pt x="93" y="727"/>
                    <a:pt x="93" y="727"/>
                    <a:pt x="93" y="727"/>
                  </a:cubicBezTo>
                  <a:cubicBezTo>
                    <a:pt x="92" y="724"/>
                    <a:pt x="92" y="723"/>
                    <a:pt x="93" y="721"/>
                  </a:cubicBezTo>
                  <a:cubicBezTo>
                    <a:pt x="95" y="719"/>
                    <a:pt x="95" y="719"/>
                    <a:pt x="95" y="719"/>
                  </a:cubicBezTo>
                  <a:cubicBezTo>
                    <a:pt x="99" y="717"/>
                    <a:pt x="97" y="718"/>
                    <a:pt x="102" y="715"/>
                  </a:cubicBezTo>
                  <a:cubicBezTo>
                    <a:pt x="103" y="713"/>
                    <a:pt x="103" y="713"/>
                    <a:pt x="103" y="712"/>
                  </a:cubicBezTo>
                  <a:cubicBezTo>
                    <a:pt x="103" y="711"/>
                    <a:pt x="103" y="711"/>
                    <a:pt x="103" y="711"/>
                  </a:cubicBezTo>
                  <a:cubicBezTo>
                    <a:pt x="103" y="711"/>
                    <a:pt x="103" y="711"/>
                    <a:pt x="103" y="711"/>
                  </a:cubicBezTo>
                  <a:cubicBezTo>
                    <a:pt x="103" y="710"/>
                    <a:pt x="103" y="710"/>
                    <a:pt x="103" y="710"/>
                  </a:cubicBezTo>
                  <a:cubicBezTo>
                    <a:pt x="105" y="709"/>
                    <a:pt x="105" y="709"/>
                    <a:pt x="105" y="709"/>
                  </a:cubicBezTo>
                  <a:cubicBezTo>
                    <a:pt x="106" y="709"/>
                    <a:pt x="106" y="709"/>
                    <a:pt x="106" y="709"/>
                  </a:cubicBezTo>
                  <a:cubicBezTo>
                    <a:pt x="108" y="710"/>
                    <a:pt x="108" y="710"/>
                    <a:pt x="108" y="710"/>
                  </a:cubicBezTo>
                  <a:cubicBezTo>
                    <a:pt x="109" y="711"/>
                    <a:pt x="109" y="711"/>
                    <a:pt x="109" y="711"/>
                  </a:cubicBezTo>
                  <a:cubicBezTo>
                    <a:pt x="108" y="712"/>
                    <a:pt x="108" y="712"/>
                    <a:pt x="108" y="712"/>
                  </a:cubicBezTo>
                  <a:cubicBezTo>
                    <a:pt x="109" y="712"/>
                    <a:pt x="109" y="712"/>
                    <a:pt x="109" y="712"/>
                  </a:cubicBezTo>
                  <a:cubicBezTo>
                    <a:pt x="109" y="711"/>
                    <a:pt x="109" y="710"/>
                    <a:pt x="110" y="709"/>
                  </a:cubicBezTo>
                  <a:cubicBezTo>
                    <a:pt x="111" y="709"/>
                    <a:pt x="111" y="709"/>
                    <a:pt x="111" y="709"/>
                  </a:cubicBezTo>
                  <a:cubicBezTo>
                    <a:pt x="111" y="709"/>
                    <a:pt x="111" y="709"/>
                    <a:pt x="111" y="709"/>
                  </a:cubicBezTo>
                  <a:cubicBezTo>
                    <a:pt x="112" y="710"/>
                    <a:pt x="112" y="710"/>
                    <a:pt x="112" y="710"/>
                  </a:cubicBezTo>
                  <a:cubicBezTo>
                    <a:pt x="112" y="714"/>
                    <a:pt x="112" y="713"/>
                    <a:pt x="112" y="717"/>
                  </a:cubicBezTo>
                  <a:cubicBezTo>
                    <a:pt x="114" y="712"/>
                    <a:pt x="116" y="708"/>
                    <a:pt x="119" y="703"/>
                  </a:cubicBezTo>
                  <a:cubicBezTo>
                    <a:pt x="126" y="698"/>
                    <a:pt x="128" y="697"/>
                    <a:pt x="131" y="696"/>
                  </a:cubicBezTo>
                  <a:cubicBezTo>
                    <a:pt x="133" y="695"/>
                    <a:pt x="133" y="696"/>
                    <a:pt x="134" y="695"/>
                  </a:cubicBezTo>
                  <a:cubicBezTo>
                    <a:pt x="135" y="694"/>
                    <a:pt x="134" y="694"/>
                    <a:pt x="136" y="693"/>
                  </a:cubicBezTo>
                  <a:cubicBezTo>
                    <a:pt x="136" y="693"/>
                    <a:pt x="136" y="693"/>
                    <a:pt x="136" y="693"/>
                  </a:cubicBezTo>
                  <a:cubicBezTo>
                    <a:pt x="136" y="694"/>
                    <a:pt x="135" y="695"/>
                    <a:pt x="135" y="696"/>
                  </a:cubicBezTo>
                  <a:cubicBezTo>
                    <a:pt x="133" y="697"/>
                    <a:pt x="133" y="697"/>
                    <a:pt x="133" y="697"/>
                  </a:cubicBezTo>
                  <a:cubicBezTo>
                    <a:pt x="133" y="698"/>
                    <a:pt x="133" y="698"/>
                    <a:pt x="133" y="698"/>
                  </a:cubicBezTo>
                  <a:cubicBezTo>
                    <a:pt x="133" y="700"/>
                    <a:pt x="133" y="700"/>
                    <a:pt x="133" y="701"/>
                  </a:cubicBezTo>
                  <a:cubicBezTo>
                    <a:pt x="134" y="701"/>
                    <a:pt x="134" y="701"/>
                    <a:pt x="134" y="701"/>
                  </a:cubicBezTo>
                  <a:cubicBezTo>
                    <a:pt x="135" y="701"/>
                    <a:pt x="135" y="701"/>
                    <a:pt x="135" y="701"/>
                  </a:cubicBezTo>
                  <a:cubicBezTo>
                    <a:pt x="138" y="698"/>
                    <a:pt x="139" y="696"/>
                    <a:pt x="141" y="693"/>
                  </a:cubicBezTo>
                  <a:cubicBezTo>
                    <a:pt x="142" y="692"/>
                    <a:pt x="142" y="690"/>
                    <a:pt x="143" y="688"/>
                  </a:cubicBezTo>
                  <a:cubicBezTo>
                    <a:pt x="145" y="686"/>
                    <a:pt x="144" y="687"/>
                    <a:pt x="148" y="684"/>
                  </a:cubicBezTo>
                  <a:cubicBezTo>
                    <a:pt x="149" y="683"/>
                    <a:pt x="149" y="683"/>
                    <a:pt x="149" y="683"/>
                  </a:cubicBezTo>
                  <a:cubicBezTo>
                    <a:pt x="146" y="682"/>
                    <a:pt x="146" y="682"/>
                    <a:pt x="146" y="682"/>
                  </a:cubicBezTo>
                  <a:cubicBezTo>
                    <a:pt x="145" y="681"/>
                    <a:pt x="145" y="681"/>
                    <a:pt x="145" y="681"/>
                  </a:cubicBezTo>
                  <a:cubicBezTo>
                    <a:pt x="145" y="681"/>
                    <a:pt x="145" y="681"/>
                    <a:pt x="145" y="681"/>
                  </a:cubicBezTo>
                  <a:cubicBezTo>
                    <a:pt x="146" y="680"/>
                    <a:pt x="146" y="680"/>
                    <a:pt x="146" y="680"/>
                  </a:cubicBezTo>
                  <a:cubicBezTo>
                    <a:pt x="144" y="678"/>
                    <a:pt x="144" y="678"/>
                    <a:pt x="144" y="678"/>
                  </a:cubicBezTo>
                  <a:cubicBezTo>
                    <a:pt x="144" y="676"/>
                    <a:pt x="144" y="676"/>
                    <a:pt x="144" y="676"/>
                  </a:cubicBezTo>
                  <a:cubicBezTo>
                    <a:pt x="144" y="674"/>
                    <a:pt x="144" y="674"/>
                    <a:pt x="144" y="674"/>
                  </a:cubicBezTo>
                  <a:cubicBezTo>
                    <a:pt x="145" y="673"/>
                    <a:pt x="145" y="673"/>
                    <a:pt x="145" y="673"/>
                  </a:cubicBezTo>
                  <a:cubicBezTo>
                    <a:pt x="146" y="673"/>
                    <a:pt x="146" y="673"/>
                    <a:pt x="146" y="673"/>
                  </a:cubicBezTo>
                  <a:cubicBezTo>
                    <a:pt x="161" y="681"/>
                    <a:pt x="156" y="706"/>
                    <a:pt x="173" y="713"/>
                  </a:cubicBezTo>
                  <a:cubicBezTo>
                    <a:pt x="175" y="713"/>
                    <a:pt x="175" y="713"/>
                    <a:pt x="175" y="713"/>
                  </a:cubicBezTo>
                  <a:cubicBezTo>
                    <a:pt x="177" y="710"/>
                    <a:pt x="177" y="710"/>
                    <a:pt x="177" y="710"/>
                  </a:cubicBezTo>
                  <a:cubicBezTo>
                    <a:pt x="177" y="709"/>
                    <a:pt x="177" y="709"/>
                    <a:pt x="177" y="709"/>
                  </a:cubicBezTo>
                  <a:cubicBezTo>
                    <a:pt x="176" y="705"/>
                    <a:pt x="177" y="706"/>
                    <a:pt x="175" y="704"/>
                  </a:cubicBezTo>
                  <a:cubicBezTo>
                    <a:pt x="175" y="703"/>
                    <a:pt x="175" y="703"/>
                    <a:pt x="175" y="703"/>
                  </a:cubicBezTo>
                  <a:cubicBezTo>
                    <a:pt x="177" y="700"/>
                    <a:pt x="177" y="700"/>
                    <a:pt x="177" y="700"/>
                  </a:cubicBezTo>
                  <a:cubicBezTo>
                    <a:pt x="177" y="699"/>
                    <a:pt x="177" y="699"/>
                    <a:pt x="177" y="697"/>
                  </a:cubicBezTo>
                  <a:cubicBezTo>
                    <a:pt x="178" y="698"/>
                    <a:pt x="178" y="698"/>
                    <a:pt x="178" y="698"/>
                  </a:cubicBezTo>
                  <a:cubicBezTo>
                    <a:pt x="178" y="698"/>
                    <a:pt x="178" y="698"/>
                    <a:pt x="178" y="698"/>
                  </a:cubicBezTo>
                  <a:cubicBezTo>
                    <a:pt x="180" y="695"/>
                    <a:pt x="179" y="696"/>
                    <a:pt x="182" y="693"/>
                  </a:cubicBezTo>
                  <a:cubicBezTo>
                    <a:pt x="182" y="692"/>
                    <a:pt x="182" y="692"/>
                    <a:pt x="182" y="692"/>
                  </a:cubicBezTo>
                  <a:cubicBezTo>
                    <a:pt x="181" y="691"/>
                    <a:pt x="181" y="691"/>
                    <a:pt x="181" y="691"/>
                  </a:cubicBezTo>
                  <a:cubicBezTo>
                    <a:pt x="180" y="691"/>
                    <a:pt x="180" y="691"/>
                    <a:pt x="180" y="691"/>
                  </a:cubicBezTo>
                  <a:cubicBezTo>
                    <a:pt x="180" y="691"/>
                    <a:pt x="180" y="691"/>
                    <a:pt x="180" y="691"/>
                  </a:cubicBezTo>
                  <a:cubicBezTo>
                    <a:pt x="179" y="691"/>
                    <a:pt x="179" y="691"/>
                    <a:pt x="179" y="691"/>
                  </a:cubicBezTo>
                  <a:cubicBezTo>
                    <a:pt x="180" y="690"/>
                    <a:pt x="180" y="690"/>
                    <a:pt x="180" y="690"/>
                  </a:cubicBezTo>
                  <a:cubicBezTo>
                    <a:pt x="182" y="689"/>
                    <a:pt x="182" y="689"/>
                    <a:pt x="182" y="689"/>
                  </a:cubicBezTo>
                  <a:cubicBezTo>
                    <a:pt x="183" y="688"/>
                    <a:pt x="183" y="688"/>
                    <a:pt x="183" y="688"/>
                  </a:cubicBezTo>
                  <a:cubicBezTo>
                    <a:pt x="183" y="687"/>
                    <a:pt x="183" y="687"/>
                    <a:pt x="183" y="687"/>
                  </a:cubicBezTo>
                  <a:cubicBezTo>
                    <a:pt x="184" y="687"/>
                    <a:pt x="184" y="687"/>
                    <a:pt x="184" y="687"/>
                  </a:cubicBezTo>
                  <a:cubicBezTo>
                    <a:pt x="185" y="687"/>
                    <a:pt x="185" y="687"/>
                    <a:pt x="185" y="687"/>
                  </a:cubicBezTo>
                  <a:cubicBezTo>
                    <a:pt x="186" y="688"/>
                    <a:pt x="186" y="688"/>
                    <a:pt x="186" y="688"/>
                  </a:cubicBezTo>
                  <a:cubicBezTo>
                    <a:pt x="186" y="696"/>
                    <a:pt x="184" y="689"/>
                    <a:pt x="186" y="699"/>
                  </a:cubicBezTo>
                  <a:cubicBezTo>
                    <a:pt x="187" y="700"/>
                    <a:pt x="187" y="700"/>
                    <a:pt x="187" y="700"/>
                  </a:cubicBezTo>
                  <a:cubicBezTo>
                    <a:pt x="189" y="702"/>
                    <a:pt x="189" y="702"/>
                    <a:pt x="189" y="702"/>
                  </a:cubicBezTo>
                  <a:cubicBezTo>
                    <a:pt x="189" y="703"/>
                    <a:pt x="189" y="703"/>
                    <a:pt x="189" y="703"/>
                  </a:cubicBezTo>
                  <a:cubicBezTo>
                    <a:pt x="188" y="705"/>
                    <a:pt x="186" y="708"/>
                    <a:pt x="185" y="710"/>
                  </a:cubicBezTo>
                  <a:cubicBezTo>
                    <a:pt x="185" y="711"/>
                    <a:pt x="185" y="711"/>
                    <a:pt x="185" y="711"/>
                  </a:cubicBezTo>
                  <a:cubicBezTo>
                    <a:pt x="186" y="712"/>
                    <a:pt x="186" y="712"/>
                    <a:pt x="186" y="712"/>
                  </a:cubicBezTo>
                  <a:cubicBezTo>
                    <a:pt x="187" y="712"/>
                    <a:pt x="187" y="712"/>
                    <a:pt x="187" y="712"/>
                  </a:cubicBezTo>
                  <a:cubicBezTo>
                    <a:pt x="189" y="712"/>
                    <a:pt x="189" y="712"/>
                    <a:pt x="189" y="712"/>
                  </a:cubicBezTo>
                  <a:cubicBezTo>
                    <a:pt x="190" y="712"/>
                    <a:pt x="190" y="712"/>
                    <a:pt x="190" y="712"/>
                  </a:cubicBezTo>
                  <a:cubicBezTo>
                    <a:pt x="195" y="712"/>
                    <a:pt x="195" y="712"/>
                    <a:pt x="195" y="712"/>
                  </a:cubicBezTo>
                  <a:cubicBezTo>
                    <a:pt x="196" y="711"/>
                    <a:pt x="196" y="711"/>
                    <a:pt x="196" y="711"/>
                  </a:cubicBezTo>
                  <a:cubicBezTo>
                    <a:pt x="197" y="711"/>
                    <a:pt x="196" y="711"/>
                    <a:pt x="198" y="708"/>
                  </a:cubicBezTo>
                  <a:cubicBezTo>
                    <a:pt x="199" y="707"/>
                    <a:pt x="199" y="707"/>
                    <a:pt x="199" y="707"/>
                  </a:cubicBezTo>
                  <a:cubicBezTo>
                    <a:pt x="199" y="707"/>
                    <a:pt x="199" y="707"/>
                    <a:pt x="199" y="707"/>
                  </a:cubicBezTo>
                  <a:cubicBezTo>
                    <a:pt x="201" y="702"/>
                    <a:pt x="200" y="702"/>
                    <a:pt x="201" y="699"/>
                  </a:cubicBezTo>
                  <a:cubicBezTo>
                    <a:pt x="202" y="698"/>
                    <a:pt x="202" y="698"/>
                    <a:pt x="202" y="698"/>
                  </a:cubicBezTo>
                  <a:cubicBezTo>
                    <a:pt x="202" y="698"/>
                    <a:pt x="202" y="698"/>
                    <a:pt x="202" y="698"/>
                  </a:cubicBezTo>
                  <a:cubicBezTo>
                    <a:pt x="204" y="698"/>
                    <a:pt x="204" y="698"/>
                    <a:pt x="204" y="698"/>
                  </a:cubicBezTo>
                  <a:cubicBezTo>
                    <a:pt x="205" y="698"/>
                    <a:pt x="205" y="698"/>
                    <a:pt x="205" y="698"/>
                  </a:cubicBezTo>
                  <a:cubicBezTo>
                    <a:pt x="229" y="700"/>
                    <a:pt x="224" y="704"/>
                    <a:pt x="234" y="712"/>
                  </a:cubicBezTo>
                  <a:cubicBezTo>
                    <a:pt x="238" y="713"/>
                    <a:pt x="248" y="716"/>
                    <a:pt x="250" y="716"/>
                  </a:cubicBezTo>
                  <a:cubicBezTo>
                    <a:pt x="256" y="723"/>
                    <a:pt x="256" y="723"/>
                    <a:pt x="266" y="726"/>
                  </a:cubicBezTo>
                  <a:cubicBezTo>
                    <a:pt x="267" y="726"/>
                    <a:pt x="267" y="726"/>
                    <a:pt x="267" y="726"/>
                  </a:cubicBezTo>
                  <a:cubicBezTo>
                    <a:pt x="268" y="727"/>
                    <a:pt x="268" y="727"/>
                    <a:pt x="268" y="727"/>
                  </a:cubicBezTo>
                  <a:cubicBezTo>
                    <a:pt x="269" y="726"/>
                    <a:pt x="269" y="726"/>
                    <a:pt x="269" y="726"/>
                  </a:cubicBezTo>
                  <a:cubicBezTo>
                    <a:pt x="275" y="728"/>
                    <a:pt x="277" y="728"/>
                    <a:pt x="277" y="728"/>
                  </a:cubicBezTo>
                  <a:cubicBezTo>
                    <a:pt x="278" y="728"/>
                    <a:pt x="278" y="728"/>
                    <a:pt x="278" y="728"/>
                  </a:cubicBezTo>
                  <a:cubicBezTo>
                    <a:pt x="280" y="729"/>
                    <a:pt x="280" y="729"/>
                    <a:pt x="280" y="729"/>
                  </a:cubicBezTo>
                  <a:cubicBezTo>
                    <a:pt x="280" y="728"/>
                    <a:pt x="280" y="728"/>
                    <a:pt x="280" y="728"/>
                  </a:cubicBezTo>
                  <a:cubicBezTo>
                    <a:pt x="278" y="725"/>
                    <a:pt x="278" y="725"/>
                    <a:pt x="278" y="725"/>
                  </a:cubicBezTo>
                  <a:cubicBezTo>
                    <a:pt x="278" y="725"/>
                    <a:pt x="278" y="725"/>
                    <a:pt x="278" y="725"/>
                  </a:cubicBezTo>
                  <a:cubicBezTo>
                    <a:pt x="279" y="724"/>
                    <a:pt x="280" y="725"/>
                    <a:pt x="281" y="725"/>
                  </a:cubicBezTo>
                  <a:cubicBezTo>
                    <a:pt x="282" y="724"/>
                    <a:pt x="282" y="724"/>
                    <a:pt x="282" y="724"/>
                  </a:cubicBezTo>
                  <a:cubicBezTo>
                    <a:pt x="287" y="724"/>
                    <a:pt x="296" y="730"/>
                    <a:pt x="302" y="740"/>
                  </a:cubicBezTo>
                  <a:cubicBezTo>
                    <a:pt x="302" y="741"/>
                    <a:pt x="302" y="741"/>
                    <a:pt x="302" y="741"/>
                  </a:cubicBezTo>
                  <a:cubicBezTo>
                    <a:pt x="302" y="742"/>
                    <a:pt x="302" y="742"/>
                    <a:pt x="302" y="742"/>
                  </a:cubicBezTo>
                  <a:cubicBezTo>
                    <a:pt x="303" y="742"/>
                    <a:pt x="303" y="742"/>
                    <a:pt x="303" y="742"/>
                  </a:cubicBezTo>
                  <a:cubicBezTo>
                    <a:pt x="303" y="742"/>
                    <a:pt x="303" y="742"/>
                    <a:pt x="303" y="742"/>
                  </a:cubicBezTo>
                  <a:cubicBezTo>
                    <a:pt x="303" y="743"/>
                    <a:pt x="303" y="745"/>
                    <a:pt x="302" y="746"/>
                  </a:cubicBezTo>
                  <a:cubicBezTo>
                    <a:pt x="302" y="746"/>
                    <a:pt x="302" y="746"/>
                    <a:pt x="302" y="746"/>
                  </a:cubicBezTo>
                  <a:cubicBezTo>
                    <a:pt x="300" y="747"/>
                    <a:pt x="300" y="747"/>
                    <a:pt x="300" y="747"/>
                  </a:cubicBezTo>
                  <a:cubicBezTo>
                    <a:pt x="294" y="746"/>
                    <a:pt x="294" y="746"/>
                    <a:pt x="294" y="746"/>
                  </a:cubicBezTo>
                  <a:cubicBezTo>
                    <a:pt x="293" y="748"/>
                    <a:pt x="293" y="748"/>
                    <a:pt x="293" y="748"/>
                  </a:cubicBezTo>
                  <a:cubicBezTo>
                    <a:pt x="290" y="750"/>
                    <a:pt x="290" y="750"/>
                    <a:pt x="290" y="750"/>
                  </a:cubicBezTo>
                  <a:cubicBezTo>
                    <a:pt x="290" y="751"/>
                    <a:pt x="290" y="751"/>
                    <a:pt x="290" y="751"/>
                  </a:cubicBezTo>
                  <a:cubicBezTo>
                    <a:pt x="290" y="752"/>
                    <a:pt x="290" y="752"/>
                    <a:pt x="290" y="752"/>
                  </a:cubicBezTo>
                  <a:cubicBezTo>
                    <a:pt x="290" y="754"/>
                    <a:pt x="290" y="754"/>
                    <a:pt x="290" y="754"/>
                  </a:cubicBezTo>
                  <a:cubicBezTo>
                    <a:pt x="289" y="754"/>
                    <a:pt x="289" y="754"/>
                    <a:pt x="289" y="754"/>
                  </a:cubicBezTo>
                  <a:cubicBezTo>
                    <a:pt x="287" y="757"/>
                    <a:pt x="287" y="757"/>
                    <a:pt x="287" y="757"/>
                  </a:cubicBezTo>
                  <a:cubicBezTo>
                    <a:pt x="287" y="757"/>
                    <a:pt x="287" y="757"/>
                    <a:pt x="287" y="757"/>
                  </a:cubicBezTo>
                  <a:cubicBezTo>
                    <a:pt x="289" y="758"/>
                    <a:pt x="288" y="758"/>
                    <a:pt x="290" y="760"/>
                  </a:cubicBezTo>
                  <a:cubicBezTo>
                    <a:pt x="291" y="760"/>
                    <a:pt x="291" y="760"/>
                    <a:pt x="291" y="760"/>
                  </a:cubicBezTo>
                  <a:cubicBezTo>
                    <a:pt x="293" y="760"/>
                    <a:pt x="293" y="760"/>
                    <a:pt x="293" y="760"/>
                  </a:cubicBezTo>
                  <a:cubicBezTo>
                    <a:pt x="298" y="761"/>
                    <a:pt x="295" y="761"/>
                    <a:pt x="300" y="762"/>
                  </a:cubicBezTo>
                  <a:cubicBezTo>
                    <a:pt x="301" y="762"/>
                    <a:pt x="301" y="762"/>
                    <a:pt x="301" y="762"/>
                  </a:cubicBezTo>
                  <a:cubicBezTo>
                    <a:pt x="306" y="763"/>
                    <a:pt x="301" y="763"/>
                    <a:pt x="312" y="763"/>
                  </a:cubicBezTo>
                  <a:cubicBezTo>
                    <a:pt x="314" y="764"/>
                    <a:pt x="317" y="764"/>
                    <a:pt x="320" y="764"/>
                  </a:cubicBezTo>
                  <a:cubicBezTo>
                    <a:pt x="322" y="763"/>
                    <a:pt x="322" y="763"/>
                    <a:pt x="322" y="763"/>
                  </a:cubicBezTo>
                  <a:cubicBezTo>
                    <a:pt x="323" y="762"/>
                    <a:pt x="323" y="762"/>
                    <a:pt x="323" y="762"/>
                  </a:cubicBezTo>
                  <a:cubicBezTo>
                    <a:pt x="327" y="762"/>
                    <a:pt x="326" y="762"/>
                    <a:pt x="330" y="762"/>
                  </a:cubicBezTo>
                  <a:cubicBezTo>
                    <a:pt x="332" y="761"/>
                    <a:pt x="331" y="761"/>
                    <a:pt x="333" y="760"/>
                  </a:cubicBezTo>
                  <a:cubicBezTo>
                    <a:pt x="334" y="760"/>
                    <a:pt x="334" y="760"/>
                    <a:pt x="334" y="760"/>
                  </a:cubicBezTo>
                  <a:cubicBezTo>
                    <a:pt x="335" y="760"/>
                    <a:pt x="335" y="760"/>
                    <a:pt x="335" y="760"/>
                  </a:cubicBezTo>
                  <a:cubicBezTo>
                    <a:pt x="336" y="761"/>
                    <a:pt x="336" y="761"/>
                    <a:pt x="336" y="761"/>
                  </a:cubicBezTo>
                  <a:cubicBezTo>
                    <a:pt x="337" y="761"/>
                    <a:pt x="337" y="761"/>
                    <a:pt x="337" y="761"/>
                  </a:cubicBezTo>
                  <a:cubicBezTo>
                    <a:pt x="339" y="759"/>
                    <a:pt x="338" y="760"/>
                    <a:pt x="344" y="756"/>
                  </a:cubicBezTo>
                  <a:cubicBezTo>
                    <a:pt x="345" y="756"/>
                    <a:pt x="345" y="756"/>
                    <a:pt x="345" y="756"/>
                  </a:cubicBezTo>
                  <a:cubicBezTo>
                    <a:pt x="347" y="755"/>
                    <a:pt x="347" y="755"/>
                    <a:pt x="347" y="755"/>
                  </a:cubicBezTo>
                  <a:cubicBezTo>
                    <a:pt x="347" y="755"/>
                    <a:pt x="347" y="755"/>
                    <a:pt x="347" y="755"/>
                  </a:cubicBezTo>
                  <a:cubicBezTo>
                    <a:pt x="347" y="755"/>
                    <a:pt x="348" y="757"/>
                    <a:pt x="348" y="758"/>
                  </a:cubicBezTo>
                  <a:cubicBezTo>
                    <a:pt x="349" y="758"/>
                    <a:pt x="349" y="758"/>
                    <a:pt x="349" y="758"/>
                  </a:cubicBezTo>
                  <a:cubicBezTo>
                    <a:pt x="350" y="758"/>
                    <a:pt x="350" y="758"/>
                    <a:pt x="350" y="758"/>
                  </a:cubicBezTo>
                  <a:cubicBezTo>
                    <a:pt x="351" y="760"/>
                    <a:pt x="350" y="759"/>
                    <a:pt x="351" y="762"/>
                  </a:cubicBezTo>
                  <a:cubicBezTo>
                    <a:pt x="352" y="762"/>
                    <a:pt x="352" y="762"/>
                    <a:pt x="352" y="762"/>
                  </a:cubicBezTo>
                  <a:cubicBezTo>
                    <a:pt x="356" y="762"/>
                    <a:pt x="356" y="762"/>
                    <a:pt x="356" y="762"/>
                  </a:cubicBezTo>
                  <a:cubicBezTo>
                    <a:pt x="358" y="763"/>
                    <a:pt x="358" y="763"/>
                    <a:pt x="358" y="763"/>
                  </a:cubicBezTo>
                  <a:cubicBezTo>
                    <a:pt x="359" y="763"/>
                    <a:pt x="359" y="763"/>
                    <a:pt x="359" y="763"/>
                  </a:cubicBezTo>
                  <a:cubicBezTo>
                    <a:pt x="360" y="768"/>
                    <a:pt x="359" y="767"/>
                    <a:pt x="360" y="771"/>
                  </a:cubicBezTo>
                  <a:cubicBezTo>
                    <a:pt x="361" y="771"/>
                    <a:pt x="361" y="771"/>
                    <a:pt x="361" y="771"/>
                  </a:cubicBezTo>
                  <a:cubicBezTo>
                    <a:pt x="361" y="771"/>
                    <a:pt x="361" y="771"/>
                    <a:pt x="361" y="771"/>
                  </a:cubicBezTo>
                  <a:cubicBezTo>
                    <a:pt x="361" y="770"/>
                    <a:pt x="362" y="767"/>
                    <a:pt x="363" y="766"/>
                  </a:cubicBezTo>
                  <a:cubicBezTo>
                    <a:pt x="363" y="766"/>
                    <a:pt x="363" y="766"/>
                    <a:pt x="363" y="766"/>
                  </a:cubicBezTo>
                  <a:cubicBezTo>
                    <a:pt x="364" y="766"/>
                    <a:pt x="364" y="766"/>
                    <a:pt x="364" y="766"/>
                  </a:cubicBezTo>
                  <a:cubicBezTo>
                    <a:pt x="365" y="771"/>
                    <a:pt x="365" y="770"/>
                    <a:pt x="370" y="776"/>
                  </a:cubicBezTo>
                  <a:cubicBezTo>
                    <a:pt x="371" y="778"/>
                    <a:pt x="371" y="778"/>
                    <a:pt x="371" y="779"/>
                  </a:cubicBezTo>
                  <a:cubicBezTo>
                    <a:pt x="371" y="780"/>
                    <a:pt x="371" y="780"/>
                    <a:pt x="371" y="780"/>
                  </a:cubicBezTo>
                  <a:cubicBezTo>
                    <a:pt x="370" y="781"/>
                    <a:pt x="370" y="781"/>
                    <a:pt x="370" y="781"/>
                  </a:cubicBezTo>
                  <a:cubicBezTo>
                    <a:pt x="369" y="782"/>
                    <a:pt x="370" y="782"/>
                    <a:pt x="368" y="782"/>
                  </a:cubicBezTo>
                  <a:cubicBezTo>
                    <a:pt x="366" y="782"/>
                    <a:pt x="366" y="782"/>
                    <a:pt x="366" y="782"/>
                  </a:cubicBezTo>
                  <a:cubicBezTo>
                    <a:pt x="365" y="781"/>
                    <a:pt x="365" y="781"/>
                    <a:pt x="365" y="781"/>
                  </a:cubicBezTo>
                  <a:cubicBezTo>
                    <a:pt x="365" y="781"/>
                    <a:pt x="365" y="781"/>
                    <a:pt x="365" y="781"/>
                  </a:cubicBezTo>
                  <a:cubicBezTo>
                    <a:pt x="365" y="781"/>
                    <a:pt x="369" y="788"/>
                    <a:pt x="369" y="788"/>
                  </a:cubicBezTo>
                  <a:cubicBezTo>
                    <a:pt x="370" y="788"/>
                    <a:pt x="370" y="788"/>
                    <a:pt x="370" y="788"/>
                  </a:cubicBezTo>
                  <a:cubicBezTo>
                    <a:pt x="372" y="791"/>
                    <a:pt x="376" y="798"/>
                    <a:pt x="378" y="801"/>
                  </a:cubicBezTo>
                  <a:cubicBezTo>
                    <a:pt x="379" y="801"/>
                    <a:pt x="379" y="801"/>
                    <a:pt x="379" y="801"/>
                  </a:cubicBezTo>
                  <a:cubicBezTo>
                    <a:pt x="377" y="796"/>
                    <a:pt x="373" y="795"/>
                    <a:pt x="373" y="785"/>
                  </a:cubicBezTo>
                  <a:cubicBezTo>
                    <a:pt x="373" y="784"/>
                    <a:pt x="373" y="784"/>
                    <a:pt x="373" y="784"/>
                  </a:cubicBezTo>
                  <a:cubicBezTo>
                    <a:pt x="374" y="784"/>
                    <a:pt x="374" y="784"/>
                    <a:pt x="374" y="784"/>
                  </a:cubicBezTo>
                  <a:cubicBezTo>
                    <a:pt x="376" y="785"/>
                    <a:pt x="376" y="785"/>
                    <a:pt x="376" y="785"/>
                  </a:cubicBezTo>
                  <a:cubicBezTo>
                    <a:pt x="376" y="786"/>
                    <a:pt x="376" y="786"/>
                    <a:pt x="376" y="786"/>
                  </a:cubicBezTo>
                  <a:cubicBezTo>
                    <a:pt x="377" y="786"/>
                    <a:pt x="377" y="786"/>
                    <a:pt x="377" y="786"/>
                  </a:cubicBezTo>
                  <a:cubicBezTo>
                    <a:pt x="377" y="785"/>
                    <a:pt x="377" y="785"/>
                    <a:pt x="377" y="785"/>
                  </a:cubicBezTo>
                  <a:cubicBezTo>
                    <a:pt x="378" y="786"/>
                    <a:pt x="377" y="785"/>
                    <a:pt x="379" y="787"/>
                  </a:cubicBezTo>
                  <a:cubicBezTo>
                    <a:pt x="380" y="787"/>
                    <a:pt x="380" y="787"/>
                    <a:pt x="380" y="787"/>
                  </a:cubicBezTo>
                  <a:cubicBezTo>
                    <a:pt x="379" y="786"/>
                    <a:pt x="378" y="782"/>
                    <a:pt x="378" y="782"/>
                  </a:cubicBezTo>
                  <a:cubicBezTo>
                    <a:pt x="378" y="781"/>
                    <a:pt x="378" y="781"/>
                    <a:pt x="378" y="781"/>
                  </a:cubicBezTo>
                  <a:cubicBezTo>
                    <a:pt x="378" y="780"/>
                    <a:pt x="377" y="779"/>
                    <a:pt x="376" y="778"/>
                  </a:cubicBezTo>
                  <a:cubicBezTo>
                    <a:pt x="373" y="772"/>
                    <a:pt x="375" y="773"/>
                    <a:pt x="374" y="769"/>
                  </a:cubicBezTo>
                  <a:cubicBezTo>
                    <a:pt x="372" y="764"/>
                    <a:pt x="373" y="768"/>
                    <a:pt x="371" y="763"/>
                  </a:cubicBezTo>
                  <a:cubicBezTo>
                    <a:pt x="371" y="762"/>
                    <a:pt x="371" y="762"/>
                    <a:pt x="371" y="762"/>
                  </a:cubicBezTo>
                  <a:cubicBezTo>
                    <a:pt x="371" y="760"/>
                    <a:pt x="371" y="760"/>
                    <a:pt x="371" y="760"/>
                  </a:cubicBezTo>
                  <a:cubicBezTo>
                    <a:pt x="372" y="758"/>
                    <a:pt x="371" y="759"/>
                    <a:pt x="373" y="757"/>
                  </a:cubicBezTo>
                  <a:cubicBezTo>
                    <a:pt x="373" y="756"/>
                    <a:pt x="373" y="756"/>
                    <a:pt x="373" y="756"/>
                  </a:cubicBezTo>
                  <a:cubicBezTo>
                    <a:pt x="373" y="754"/>
                    <a:pt x="373" y="754"/>
                    <a:pt x="372" y="753"/>
                  </a:cubicBezTo>
                  <a:cubicBezTo>
                    <a:pt x="373" y="753"/>
                    <a:pt x="373" y="753"/>
                    <a:pt x="373" y="753"/>
                  </a:cubicBezTo>
                  <a:cubicBezTo>
                    <a:pt x="376" y="753"/>
                    <a:pt x="376" y="753"/>
                    <a:pt x="376" y="753"/>
                  </a:cubicBezTo>
                  <a:cubicBezTo>
                    <a:pt x="376" y="753"/>
                    <a:pt x="376" y="753"/>
                    <a:pt x="376" y="753"/>
                  </a:cubicBezTo>
                  <a:cubicBezTo>
                    <a:pt x="377" y="752"/>
                    <a:pt x="377" y="752"/>
                    <a:pt x="377" y="752"/>
                  </a:cubicBezTo>
                  <a:cubicBezTo>
                    <a:pt x="379" y="751"/>
                    <a:pt x="379" y="752"/>
                    <a:pt x="380" y="751"/>
                  </a:cubicBezTo>
                  <a:cubicBezTo>
                    <a:pt x="381" y="751"/>
                    <a:pt x="381" y="751"/>
                    <a:pt x="381" y="751"/>
                  </a:cubicBezTo>
                  <a:cubicBezTo>
                    <a:pt x="382" y="751"/>
                    <a:pt x="382" y="751"/>
                    <a:pt x="383" y="750"/>
                  </a:cubicBezTo>
                  <a:cubicBezTo>
                    <a:pt x="384" y="750"/>
                    <a:pt x="384" y="750"/>
                    <a:pt x="384" y="750"/>
                  </a:cubicBezTo>
                  <a:cubicBezTo>
                    <a:pt x="385" y="748"/>
                    <a:pt x="385" y="748"/>
                    <a:pt x="385" y="748"/>
                  </a:cubicBezTo>
                  <a:cubicBezTo>
                    <a:pt x="385" y="748"/>
                    <a:pt x="385" y="748"/>
                    <a:pt x="385" y="748"/>
                  </a:cubicBezTo>
                  <a:cubicBezTo>
                    <a:pt x="387" y="748"/>
                    <a:pt x="387" y="748"/>
                    <a:pt x="387" y="748"/>
                  </a:cubicBezTo>
                  <a:cubicBezTo>
                    <a:pt x="387" y="748"/>
                    <a:pt x="387" y="748"/>
                    <a:pt x="387" y="748"/>
                  </a:cubicBezTo>
                  <a:cubicBezTo>
                    <a:pt x="388" y="748"/>
                    <a:pt x="388" y="748"/>
                    <a:pt x="388" y="748"/>
                  </a:cubicBezTo>
                  <a:cubicBezTo>
                    <a:pt x="388" y="746"/>
                    <a:pt x="388" y="746"/>
                    <a:pt x="388" y="746"/>
                  </a:cubicBezTo>
                  <a:cubicBezTo>
                    <a:pt x="388" y="745"/>
                    <a:pt x="388" y="745"/>
                    <a:pt x="388" y="745"/>
                  </a:cubicBezTo>
                  <a:cubicBezTo>
                    <a:pt x="390" y="743"/>
                    <a:pt x="390" y="743"/>
                    <a:pt x="390" y="743"/>
                  </a:cubicBezTo>
                  <a:cubicBezTo>
                    <a:pt x="391" y="743"/>
                    <a:pt x="391" y="743"/>
                    <a:pt x="391" y="743"/>
                  </a:cubicBezTo>
                  <a:cubicBezTo>
                    <a:pt x="392" y="742"/>
                    <a:pt x="392" y="742"/>
                    <a:pt x="392" y="742"/>
                  </a:cubicBezTo>
                  <a:cubicBezTo>
                    <a:pt x="394" y="740"/>
                    <a:pt x="394" y="740"/>
                    <a:pt x="395" y="738"/>
                  </a:cubicBezTo>
                  <a:cubicBezTo>
                    <a:pt x="395" y="736"/>
                    <a:pt x="395" y="736"/>
                    <a:pt x="395" y="736"/>
                  </a:cubicBezTo>
                  <a:cubicBezTo>
                    <a:pt x="395" y="736"/>
                    <a:pt x="395" y="736"/>
                    <a:pt x="395" y="736"/>
                  </a:cubicBezTo>
                  <a:cubicBezTo>
                    <a:pt x="393" y="735"/>
                    <a:pt x="393" y="735"/>
                    <a:pt x="393" y="735"/>
                  </a:cubicBezTo>
                  <a:cubicBezTo>
                    <a:pt x="391" y="736"/>
                    <a:pt x="389" y="737"/>
                    <a:pt x="388" y="739"/>
                  </a:cubicBezTo>
                  <a:cubicBezTo>
                    <a:pt x="387" y="740"/>
                    <a:pt x="387" y="740"/>
                    <a:pt x="387" y="740"/>
                  </a:cubicBezTo>
                  <a:cubicBezTo>
                    <a:pt x="386" y="743"/>
                    <a:pt x="386" y="743"/>
                    <a:pt x="386" y="743"/>
                  </a:cubicBezTo>
                  <a:cubicBezTo>
                    <a:pt x="386" y="744"/>
                    <a:pt x="386" y="744"/>
                    <a:pt x="386" y="744"/>
                  </a:cubicBezTo>
                  <a:cubicBezTo>
                    <a:pt x="384" y="743"/>
                    <a:pt x="384" y="743"/>
                    <a:pt x="384" y="743"/>
                  </a:cubicBezTo>
                  <a:cubicBezTo>
                    <a:pt x="383" y="743"/>
                    <a:pt x="383" y="743"/>
                    <a:pt x="383" y="743"/>
                  </a:cubicBezTo>
                  <a:cubicBezTo>
                    <a:pt x="382" y="743"/>
                    <a:pt x="382" y="743"/>
                    <a:pt x="382" y="743"/>
                  </a:cubicBezTo>
                  <a:cubicBezTo>
                    <a:pt x="381" y="744"/>
                    <a:pt x="381" y="744"/>
                    <a:pt x="380" y="745"/>
                  </a:cubicBezTo>
                  <a:cubicBezTo>
                    <a:pt x="378" y="745"/>
                    <a:pt x="378" y="745"/>
                    <a:pt x="378" y="745"/>
                  </a:cubicBezTo>
                  <a:cubicBezTo>
                    <a:pt x="376" y="744"/>
                    <a:pt x="376" y="745"/>
                    <a:pt x="374" y="744"/>
                  </a:cubicBezTo>
                  <a:cubicBezTo>
                    <a:pt x="373" y="746"/>
                    <a:pt x="373" y="746"/>
                    <a:pt x="373" y="746"/>
                  </a:cubicBezTo>
                  <a:cubicBezTo>
                    <a:pt x="373" y="747"/>
                    <a:pt x="373" y="747"/>
                    <a:pt x="373" y="747"/>
                  </a:cubicBezTo>
                  <a:cubicBezTo>
                    <a:pt x="374" y="748"/>
                    <a:pt x="374" y="748"/>
                    <a:pt x="374" y="748"/>
                  </a:cubicBezTo>
                  <a:cubicBezTo>
                    <a:pt x="373" y="749"/>
                    <a:pt x="373" y="749"/>
                    <a:pt x="373" y="749"/>
                  </a:cubicBezTo>
                  <a:cubicBezTo>
                    <a:pt x="370" y="749"/>
                    <a:pt x="370" y="749"/>
                    <a:pt x="370" y="749"/>
                  </a:cubicBezTo>
                  <a:cubicBezTo>
                    <a:pt x="369" y="749"/>
                    <a:pt x="369" y="749"/>
                    <a:pt x="369" y="749"/>
                  </a:cubicBezTo>
                  <a:cubicBezTo>
                    <a:pt x="367" y="750"/>
                    <a:pt x="367" y="750"/>
                    <a:pt x="367" y="750"/>
                  </a:cubicBezTo>
                  <a:cubicBezTo>
                    <a:pt x="367" y="750"/>
                    <a:pt x="367" y="750"/>
                    <a:pt x="367" y="750"/>
                  </a:cubicBezTo>
                  <a:cubicBezTo>
                    <a:pt x="366" y="749"/>
                    <a:pt x="364" y="747"/>
                    <a:pt x="362" y="746"/>
                  </a:cubicBezTo>
                  <a:cubicBezTo>
                    <a:pt x="362" y="745"/>
                    <a:pt x="362" y="745"/>
                    <a:pt x="362" y="745"/>
                  </a:cubicBezTo>
                  <a:cubicBezTo>
                    <a:pt x="363" y="742"/>
                    <a:pt x="363" y="744"/>
                    <a:pt x="366" y="736"/>
                  </a:cubicBezTo>
                  <a:cubicBezTo>
                    <a:pt x="367" y="736"/>
                    <a:pt x="367" y="736"/>
                    <a:pt x="367" y="736"/>
                  </a:cubicBezTo>
                  <a:cubicBezTo>
                    <a:pt x="376" y="734"/>
                    <a:pt x="375" y="734"/>
                    <a:pt x="383" y="730"/>
                  </a:cubicBezTo>
                  <a:cubicBezTo>
                    <a:pt x="385" y="729"/>
                    <a:pt x="385" y="729"/>
                    <a:pt x="385" y="729"/>
                  </a:cubicBezTo>
                  <a:cubicBezTo>
                    <a:pt x="390" y="726"/>
                    <a:pt x="388" y="727"/>
                    <a:pt x="391" y="726"/>
                  </a:cubicBezTo>
                  <a:cubicBezTo>
                    <a:pt x="394" y="727"/>
                    <a:pt x="395" y="728"/>
                    <a:pt x="396" y="729"/>
                  </a:cubicBezTo>
                  <a:cubicBezTo>
                    <a:pt x="399" y="733"/>
                    <a:pt x="399" y="736"/>
                    <a:pt x="399" y="740"/>
                  </a:cubicBezTo>
                  <a:cubicBezTo>
                    <a:pt x="400" y="742"/>
                    <a:pt x="400" y="742"/>
                    <a:pt x="400" y="742"/>
                  </a:cubicBezTo>
                  <a:cubicBezTo>
                    <a:pt x="401" y="744"/>
                    <a:pt x="401" y="744"/>
                    <a:pt x="403" y="745"/>
                  </a:cubicBezTo>
                  <a:cubicBezTo>
                    <a:pt x="403" y="746"/>
                    <a:pt x="403" y="746"/>
                    <a:pt x="403" y="746"/>
                  </a:cubicBezTo>
                  <a:cubicBezTo>
                    <a:pt x="404" y="745"/>
                    <a:pt x="404" y="745"/>
                    <a:pt x="404" y="745"/>
                  </a:cubicBezTo>
                  <a:cubicBezTo>
                    <a:pt x="404" y="745"/>
                    <a:pt x="404" y="745"/>
                    <a:pt x="404" y="745"/>
                  </a:cubicBezTo>
                  <a:cubicBezTo>
                    <a:pt x="405" y="745"/>
                    <a:pt x="405" y="745"/>
                    <a:pt x="405" y="745"/>
                  </a:cubicBezTo>
                  <a:cubicBezTo>
                    <a:pt x="405" y="747"/>
                    <a:pt x="405" y="747"/>
                    <a:pt x="405" y="747"/>
                  </a:cubicBezTo>
                  <a:cubicBezTo>
                    <a:pt x="405" y="747"/>
                    <a:pt x="405" y="747"/>
                    <a:pt x="405" y="747"/>
                  </a:cubicBezTo>
                  <a:cubicBezTo>
                    <a:pt x="406" y="747"/>
                    <a:pt x="406" y="747"/>
                    <a:pt x="406" y="747"/>
                  </a:cubicBezTo>
                  <a:cubicBezTo>
                    <a:pt x="408" y="747"/>
                    <a:pt x="408" y="747"/>
                    <a:pt x="408" y="747"/>
                  </a:cubicBezTo>
                  <a:cubicBezTo>
                    <a:pt x="408" y="748"/>
                    <a:pt x="408" y="748"/>
                    <a:pt x="408" y="748"/>
                  </a:cubicBezTo>
                  <a:cubicBezTo>
                    <a:pt x="408" y="750"/>
                    <a:pt x="408" y="750"/>
                    <a:pt x="408" y="750"/>
                  </a:cubicBezTo>
                  <a:cubicBezTo>
                    <a:pt x="408" y="751"/>
                    <a:pt x="408" y="751"/>
                    <a:pt x="408" y="751"/>
                  </a:cubicBezTo>
                  <a:cubicBezTo>
                    <a:pt x="410" y="752"/>
                    <a:pt x="410" y="752"/>
                    <a:pt x="410" y="752"/>
                  </a:cubicBezTo>
                  <a:cubicBezTo>
                    <a:pt x="412" y="754"/>
                    <a:pt x="414" y="754"/>
                    <a:pt x="419" y="752"/>
                  </a:cubicBezTo>
                  <a:cubicBezTo>
                    <a:pt x="421" y="751"/>
                    <a:pt x="421" y="751"/>
                    <a:pt x="421" y="751"/>
                  </a:cubicBezTo>
                  <a:cubicBezTo>
                    <a:pt x="425" y="754"/>
                    <a:pt x="426" y="756"/>
                    <a:pt x="428" y="759"/>
                  </a:cubicBezTo>
                  <a:cubicBezTo>
                    <a:pt x="430" y="760"/>
                    <a:pt x="429" y="760"/>
                    <a:pt x="433" y="761"/>
                  </a:cubicBezTo>
                  <a:cubicBezTo>
                    <a:pt x="434" y="762"/>
                    <a:pt x="434" y="762"/>
                    <a:pt x="434" y="762"/>
                  </a:cubicBezTo>
                  <a:cubicBezTo>
                    <a:pt x="435" y="762"/>
                    <a:pt x="435" y="762"/>
                    <a:pt x="435" y="762"/>
                  </a:cubicBezTo>
                  <a:cubicBezTo>
                    <a:pt x="437" y="762"/>
                    <a:pt x="437" y="762"/>
                    <a:pt x="437" y="762"/>
                  </a:cubicBezTo>
                  <a:cubicBezTo>
                    <a:pt x="439" y="762"/>
                    <a:pt x="439" y="762"/>
                    <a:pt x="439" y="762"/>
                  </a:cubicBezTo>
                  <a:cubicBezTo>
                    <a:pt x="441" y="763"/>
                    <a:pt x="441" y="763"/>
                    <a:pt x="443" y="763"/>
                  </a:cubicBezTo>
                  <a:cubicBezTo>
                    <a:pt x="444" y="763"/>
                    <a:pt x="447" y="761"/>
                    <a:pt x="448" y="761"/>
                  </a:cubicBezTo>
                  <a:cubicBezTo>
                    <a:pt x="451" y="760"/>
                    <a:pt x="451" y="760"/>
                    <a:pt x="453" y="760"/>
                  </a:cubicBezTo>
                  <a:cubicBezTo>
                    <a:pt x="454" y="760"/>
                    <a:pt x="454" y="760"/>
                    <a:pt x="454" y="760"/>
                  </a:cubicBezTo>
                  <a:cubicBezTo>
                    <a:pt x="455" y="759"/>
                    <a:pt x="455" y="759"/>
                    <a:pt x="455" y="759"/>
                  </a:cubicBezTo>
                  <a:cubicBezTo>
                    <a:pt x="464" y="759"/>
                    <a:pt x="466" y="761"/>
                    <a:pt x="470" y="763"/>
                  </a:cubicBezTo>
                  <a:cubicBezTo>
                    <a:pt x="471" y="763"/>
                    <a:pt x="471" y="763"/>
                    <a:pt x="471" y="763"/>
                  </a:cubicBezTo>
                  <a:cubicBezTo>
                    <a:pt x="472" y="762"/>
                    <a:pt x="472" y="762"/>
                    <a:pt x="472" y="762"/>
                  </a:cubicBezTo>
                  <a:cubicBezTo>
                    <a:pt x="474" y="762"/>
                    <a:pt x="473" y="762"/>
                    <a:pt x="475" y="761"/>
                  </a:cubicBezTo>
                  <a:cubicBezTo>
                    <a:pt x="477" y="760"/>
                    <a:pt x="477" y="760"/>
                    <a:pt x="477" y="760"/>
                  </a:cubicBezTo>
                  <a:cubicBezTo>
                    <a:pt x="478" y="760"/>
                    <a:pt x="478" y="760"/>
                    <a:pt x="478" y="760"/>
                  </a:cubicBezTo>
                  <a:cubicBezTo>
                    <a:pt x="478" y="759"/>
                    <a:pt x="478" y="759"/>
                    <a:pt x="478" y="759"/>
                  </a:cubicBezTo>
                  <a:cubicBezTo>
                    <a:pt x="477" y="758"/>
                    <a:pt x="476" y="758"/>
                    <a:pt x="475" y="755"/>
                  </a:cubicBezTo>
                  <a:cubicBezTo>
                    <a:pt x="474" y="754"/>
                    <a:pt x="474" y="755"/>
                    <a:pt x="474" y="753"/>
                  </a:cubicBezTo>
                  <a:cubicBezTo>
                    <a:pt x="475" y="752"/>
                    <a:pt x="475" y="752"/>
                    <a:pt x="475" y="752"/>
                  </a:cubicBezTo>
                  <a:cubicBezTo>
                    <a:pt x="475" y="752"/>
                    <a:pt x="475" y="752"/>
                    <a:pt x="475" y="752"/>
                  </a:cubicBezTo>
                  <a:cubicBezTo>
                    <a:pt x="477" y="754"/>
                    <a:pt x="482" y="761"/>
                    <a:pt x="483" y="763"/>
                  </a:cubicBezTo>
                  <a:cubicBezTo>
                    <a:pt x="487" y="765"/>
                    <a:pt x="487" y="765"/>
                    <a:pt x="487" y="765"/>
                  </a:cubicBezTo>
                  <a:cubicBezTo>
                    <a:pt x="489" y="766"/>
                    <a:pt x="489" y="766"/>
                    <a:pt x="489" y="766"/>
                  </a:cubicBezTo>
                  <a:cubicBezTo>
                    <a:pt x="491" y="764"/>
                    <a:pt x="491" y="764"/>
                    <a:pt x="491" y="763"/>
                  </a:cubicBezTo>
                  <a:cubicBezTo>
                    <a:pt x="492" y="762"/>
                    <a:pt x="492" y="762"/>
                    <a:pt x="492" y="762"/>
                  </a:cubicBezTo>
                  <a:cubicBezTo>
                    <a:pt x="492" y="761"/>
                    <a:pt x="492" y="762"/>
                    <a:pt x="492" y="760"/>
                  </a:cubicBezTo>
                  <a:cubicBezTo>
                    <a:pt x="492" y="759"/>
                    <a:pt x="492" y="760"/>
                    <a:pt x="491" y="759"/>
                  </a:cubicBezTo>
                  <a:cubicBezTo>
                    <a:pt x="490" y="757"/>
                    <a:pt x="490" y="758"/>
                    <a:pt x="488" y="755"/>
                  </a:cubicBezTo>
                  <a:cubicBezTo>
                    <a:pt x="485" y="755"/>
                    <a:pt x="485" y="755"/>
                    <a:pt x="485" y="755"/>
                  </a:cubicBezTo>
                  <a:cubicBezTo>
                    <a:pt x="483" y="756"/>
                    <a:pt x="484" y="755"/>
                    <a:pt x="481" y="757"/>
                  </a:cubicBezTo>
                  <a:cubicBezTo>
                    <a:pt x="480" y="757"/>
                    <a:pt x="480" y="757"/>
                    <a:pt x="480" y="757"/>
                  </a:cubicBezTo>
                  <a:cubicBezTo>
                    <a:pt x="479" y="754"/>
                    <a:pt x="478" y="753"/>
                    <a:pt x="477" y="751"/>
                  </a:cubicBezTo>
                  <a:cubicBezTo>
                    <a:pt x="477" y="750"/>
                    <a:pt x="477" y="750"/>
                    <a:pt x="477" y="750"/>
                  </a:cubicBezTo>
                  <a:cubicBezTo>
                    <a:pt x="478" y="751"/>
                    <a:pt x="478" y="751"/>
                    <a:pt x="478" y="751"/>
                  </a:cubicBezTo>
                  <a:cubicBezTo>
                    <a:pt x="478" y="750"/>
                    <a:pt x="478" y="750"/>
                    <a:pt x="478" y="750"/>
                  </a:cubicBezTo>
                  <a:cubicBezTo>
                    <a:pt x="477" y="748"/>
                    <a:pt x="475" y="745"/>
                    <a:pt x="475" y="743"/>
                  </a:cubicBezTo>
                  <a:cubicBezTo>
                    <a:pt x="476" y="743"/>
                    <a:pt x="476" y="743"/>
                    <a:pt x="476" y="743"/>
                  </a:cubicBezTo>
                  <a:cubicBezTo>
                    <a:pt x="477" y="743"/>
                    <a:pt x="477" y="743"/>
                    <a:pt x="477" y="743"/>
                  </a:cubicBezTo>
                  <a:cubicBezTo>
                    <a:pt x="477" y="743"/>
                    <a:pt x="477" y="743"/>
                    <a:pt x="477" y="743"/>
                  </a:cubicBezTo>
                  <a:cubicBezTo>
                    <a:pt x="480" y="745"/>
                    <a:pt x="480" y="745"/>
                    <a:pt x="480" y="745"/>
                  </a:cubicBezTo>
                  <a:cubicBezTo>
                    <a:pt x="481" y="744"/>
                    <a:pt x="481" y="744"/>
                    <a:pt x="485" y="743"/>
                  </a:cubicBezTo>
                  <a:cubicBezTo>
                    <a:pt x="483" y="741"/>
                    <a:pt x="483" y="741"/>
                    <a:pt x="483" y="741"/>
                  </a:cubicBezTo>
                  <a:cubicBezTo>
                    <a:pt x="483" y="739"/>
                    <a:pt x="483" y="739"/>
                    <a:pt x="483" y="739"/>
                  </a:cubicBezTo>
                  <a:cubicBezTo>
                    <a:pt x="483" y="738"/>
                    <a:pt x="483" y="738"/>
                    <a:pt x="483" y="738"/>
                  </a:cubicBezTo>
                  <a:cubicBezTo>
                    <a:pt x="484" y="738"/>
                    <a:pt x="484" y="738"/>
                    <a:pt x="484" y="738"/>
                  </a:cubicBezTo>
                  <a:cubicBezTo>
                    <a:pt x="486" y="740"/>
                    <a:pt x="486" y="740"/>
                    <a:pt x="486" y="740"/>
                  </a:cubicBezTo>
                  <a:cubicBezTo>
                    <a:pt x="488" y="740"/>
                    <a:pt x="488" y="740"/>
                    <a:pt x="488" y="740"/>
                  </a:cubicBezTo>
                  <a:cubicBezTo>
                    <a:pt x="488" y="739"/>
                    <a:pt x="488" y="739"/>
                    <a:pt x="488" y="739"/>
                  </a:cubicBezTo>
                  <a:cubicBezTo>
                    <a:pt x="489" y="739"/>
                    <a:pt x="489" y="739"/>
                    <a:pt x="489" y="739"/>
                  </a:cubicBezTo>
                  <a:cubicBezTo>
                    <a:pt x="491" y="741"/>
                    <a:pt x="493" y="744"/>
                    <a:pt x="494" y="746"/>
                  </a:cubicBezTo>
                  <a:cubicBezTo>
                    <a:pt x="494" y="747"/>
                    <a:pt x="494" y="747"/>
                    <a:pt x="494" y="747"/>
                  </a:cubicBezTo>
                  <a:cubicBezTo>
                    <a:pt x="498" y="747"/>
                    <a:pt x="498" y="747"/>
                    <a:pt x="498" y="747"/>
                  </a:cubicBezTo>
                  <a:cubicBezTo>
                    <a:pt x="500" y="745"/>
                    <a:pt x="500" y="745"/>
                    <a:pt x="500" y="745"/>
                  </a:cubicBezTo>
                  <a:cubicBezTo>
                    <a:pt x="500" y="746"/>
                    <a:pt x="500" y="746"/>
                    <a:pt x="500" y="746"/>
                  </a:cubicBezTo>
                  <a:cubicBezTo>
                    <a:pt x="499" y="748"/>
                    <a:pt x="498" y="750"/>
                    <a:pt x="497" y="752"/>
                  </a:cubicBezTo>
                  <a:cubicBezTo>
                    <a:pt x="497" y="753"/>
                    <a:pt x="497" y="753"/>
                    <a:pt x="497" y="753"/>
                  </a:cubicBezTo>
                  <a:cubicBezTo>
                    <a:pt x="498" y="753"/>
                    <a:pt x="498" y="753"/>
                    <a:pt x="498" y="753"/>
                  </a:cubicBezTo>
                  <a:cubicBezTo>
                    <a:pt x="499" y="752"/>
                    <a:pt x="499" y="752"/>
                    <a:pt x="499" y="752"/>
                  </a:cubicBezTo>
                  <a:cubicBezTo>
                    <a:pt x="499" y="752"/>
                    <a:pt x="499" y="752"/>
                    <a:pt x="499" y="752"/>
                  </a:cubicBezTo>
                  <a:cubicBezTo>
                    <a:pt x="500" y="751"/>
                    <a:pt x="500" y="750"/>
                    <a:pt x="500" y="750"/>
                  </a:cubicBezTo>
                  <a:cubicBezTo>
                    <a:pt x="502" y="749"/>
                    <a:pt x="504" y="747"/>
                    <a:pt x="505" y="747"/>
                  </a:cubicBezTo>
                  <a:cubicBezTo>
                    <a:pt x="502" y="758"/>
                    <a:pt x="504" y="759"/>
                    <a:pt x="501" y="768"/>
                  </a:cubicBezTo>
                  <a:cubicBezTo>
                    <a:pt x="501" y="769"/>
                    <a:pt x="501" y="769"/>
                    <a:pt x="501" y="769"/>
                  </a:cubicBezTo>
                  <a:cubicBezTo>
                    <a:pt x="501" y="770"/>
                    <a:pt x="502" y="772"/>
                    <a:pt x="503" y="773"/>
                  </a:cubicBezTo>
                  <a:cubicBezTo>
                    <a:pt x="503" y="775"/>
                    <a:pt x="503" y="775"/>
                    <a:pt x="503" y="775"/>
                  </a:cubicBezTo>
                  <a:cubicBezTo>
                    <a:pt x="503" y="776"/>
                    <a:pt x="503" y="776"/>
                    <a:pt x="503" y="776"/>
                  </a:cubicBezTo>
                  <a:cubicBezTo>
                    <a:pt x="505" y="776"/>
                    <a:pt x="505" y="776"/>
                    <a:pt x="505" y="776"/>
                  </a:cubicBezTo>
                  <a:cubicBezTo>
                    <a:pt x="507" y="775"/>
                    <a:pt x="506" y="775"/>
                    <a:pt x="508" y="774"/>
                  </a:cubicBezTo>
                  <a:cubicBezTo>
                    <a:pt x="508" y="775"/>
                    <a:pt x="508" y="775"/>
                    <a:pt x="508" y="775"/>
                  </a:cubicBezTo>
                  <a:cubicBezTo>
                    <a:pt x="507" y="778"/>
                    <a:pt x="507" y="778"/>
                    <a:pt x="507" y="778"/>
                  </a:cubicBezTo>
                  <a:cubicBezTo>
                    <a:pt x="507" y="778"/>
                    <a:pt x="507" y="778"/>
                    <a:pt x="507" y="778"/>
                  </a:cubicBezTo>
                  <a:cubicBezTo>
                    <a:pt x="509" y="778"/>
                    <a:pt x="509" y="778"/>
                    <a:pt x="509" y="778"/>
                  </a:cubicBezTo>
                  <a:cubicBezTo>
                    <a:pt x="510" y="777"/>
                    <a:pt x="510" y="777"/>
                    <a:pt x="510" y="777"/>
                  </a:cubicBezTo>
                  <a:cubicBezTo>
                    <a:pt x="510" y="778"/>
                    <a:pt x="510" y="778"/>
                    <a:pt x="510" y="778"/>
                  </a:cubicBezTo>
                  <a:cubicBezTo>
                    <a:pt x="511" y="779"/>
                    <a:pt x="511" y="779"/>
                    <a:pt x="511" y="779"/>
                  </a:cubicBezTo>
                  <a:cubicBezTo>
                    <a:pt x="512" y="781"/>
                    <a:pt x="512" y="782"/>
                    <a:pt x="511" y="783"/>
                  </a:cubicBezTo>
                  <a:cubicBezTo>
                    <a:pt x="511" y="784"/>
                    <a:pt x="511" y="784"/>
                    <a:pt x="511" y="784"/>
                  </a:cubicBezTo>
                  <a:cubicBezTo>
                    <a:pt x="510" y="784"/>
                    <a:pt x="511" y="784"/>
                    <a:pt x="510" y="784"/>
                  </a:cubicBezTo>
                  <a:cubicBezTo>
                    <a:pt x="509" y="784"/>
                    <a:pt x="509" y="784"/>
                    <a:pt x="509" y="784"/>
                  </a:cubicBezTo>
                  <a:cubicBezTo>
                    <a:pt x="507" y="785"/>
                    <a:pt x="507" y="785"/>
                    <a:pt x="507" y="785"/>
                  </a:cubicBezTo>
                  <a:cubicBezTo>
                    <a:pt x="506" y="784"/>
                    <a:pt x="506" y="784"/>
                    <a:pt x="506" y="784"/>
                  </a:cubicBezTo>
                  <a:cubicBezTo>
                    <a:pt x="505" y="783"/>
                    <a:pt x="505" y="783"/>
                    <a:pt x="505" y="783"/>
                  </a:cubicBezTo>
                  <a:cubicBezTo>
                    <a:pt x="505" y="783"/>
                    <a:pt x="505" y="783"/>
                    <a:pt x="505" y="783"/>
                  </a:cubicBezTo>
                  <a:cubicBezTo>
                    <a:pt x="504" y="784"/>
                    <a:pt x="504" y="784"/>
                    <a:pt x="504" y="784"/>
                  </a:cubicBezTo>
                  <a:cubicBezTo>
                    <a:pt x="502" y="784"/>
                    <a:pt x="502" y="784"/>
                    <a:pt x="502" y="784"/>
                  </a:cubicBezTo>
                  <a:cubicBezTo>
                    <a:pt x="501" y="782"/>
                    <a:pt x="501" y="782"/>
                    <a:pt x="501" y="782"/>
                  </a:cubicBezTo>
                  <a:cubicBezTo>
                    <a:pt x="500" y="782"/>
                    <a:pt x="500" y="782"/>
                    <a:pt x="500" y="782"/>
                  </a:cubicBezTo>
                  <a:cubicBezTo>
                    <a:pt x="500" y="782"/>
                    <a:pt x="500" y="782"/>
                    <a:pt x="500" y="782"/>
                  </a:cubicBezTo>
                  <a:cubicBezTo>
                    <a:pt x="500" y="783"/>
                    <a:pt x="500" y="783"/>
                    <a:pt x="500" y="783"/>
                  </a:cubicBezTo>
                  <a:cubicBezTo>
                    <a:pt x="502" y="786"/>
                    <a:pt x="505" y="788"/>
                    <a:pt x="507" y="792"/>
                  </a:cubicBezTo>
                  <a:cubicBezTo>
                    <a:pt x="507" y="795"/>
                    <a:pt x="507" y="795"/>
                    <a:pt x="507" y="795"/>
                  </a:cubicBezTo>
                  <a:cubicBezTo>
                    <a:pt x="507" y="795"/>
                    <a:pt x="507" y="795"/>
                    <a:pt x="507" y="795"/>
                  </a:cubicBezTo>
                  <a:cubicBezTo>
                    <a:pt x="508" y="792"/>
                    <a:pt x="508" y="792"/>
                    <a:pt x="508" y="792"/>
                  </a:cubicBezTo>
                  <a:cubicBezTo>
                    <a:pt x="507" y="791"/>
                    <a:pt x="507" y="791"/>
                    <a:pt x="507" y="791"/>
                  </a:cubicBezTo>
                  <a:cubicBezTo>
                    <a:pt x="505" y="787"/>
                    <a:pt x="505" y="787"/>
                    <a:pt x="505" y="787"/>
                  </a:cubicBezTo>
                  <a:cubicBezTo>
                    <a:pt x="504" y="786"/>
                    <a:pt x="504" y="786"/>
                    <a:pt x="504" y="786"/>
                  </a:cubicBezTo>
                  <a:cubicBezTo>
                    <a:pt x="504" y="785"/>
                    <a:pt x="504" y="785"/>
                    <a:pt x="504" y="785"/>
                  </a:cubicBezTo>
                  <a:cubicBezTo>
                    <a:pt x="505" y="785"/>
                    <a:pt x="505" y="785"/>
                    <a:pt x="505" y="785"/>
                  </a:cubicBezTo>
                  <a:cubicBezTo>
                    <a:pt x="509" y="786"/>
                    <a:pt x="509" y="786"/>
                    <a:pt x="509" y="786"/>
                  </a:cubicBezTo>
                  <a:cubicBezTo>
                    <a:pt x="511" y="786"/>
                    <a:pt x="511" y="786"/>
                    <a:pt x="511" y="786"/>
                  </a:cubicBezTo>
                  <a:cubicBezTo>
                    <a:pt x="512" y="785"/>
                    <a:pt x="512" y="785"/>
                    <a:pt x="512" y="785"/>
                  </a:cubicBezTo>
                  <a:cubicBezTo>
                    <a:pt x="512" y="784"/>
                    <a:pt x="512" y="784"/>
                    <a:pt x="512" y="784"/>
                  </a:cubicBezTo>
                  <a:cubicBezTo>
                    <a:pt x="513" y="778"/>
                    <a:pt x="512" y="780"/>
                    <a:pt x="513" y="776"/>
                  </a:cubicBezTo>
                  <a:cubicBezTo>
                    <a:pt x="512" y="771"/>
                    <a:pt x="512" y="769"/>
                    <a:pt x="511" y="766"/>
                  </a:cubicBezTo>
                  <a:cubicBezTo>
                    <a:pt x="509" y="763"/>
                    <a:pt x="509" y="763"/>
                    <a:pt x="509" y="763"/>
                  </a:cubicBezTo>
                  <a:cubicBezTo>
                    <a:pt x="509" y="762"/>
                    <a:pt x="509" y="762"/>
                    <a:pt x="509" y="762"/>
                  </a:cubicBezTo>
                  <a:cubicBezTo>
                    <a:pt x="509" y="761"/>
                    <a:pt x="511" y="754"/>
                    <a:pt x="511" y="753"/>
                  </a:cubicBezTo>
                  <a:cubicBezTo>
                    <a:pt x="512" y="753"/>
                    <a:pt x="512" y="753"/>
                    <a:pt x="512" y="753"/>
                  </a:cubicBezTo>
                  <a:cubicBezTo>
                    <a:pt x="513" y="753"/>
                    <a:pt x="513" y="753"/>
                    <a:pt x="513" y="753"/>
                  </a:cubicBezTo>
                  <a:cubicBezTo>
                    <a:pt x="515" y="752"/>
                    <a:pt x="515" y="752"/>
                    <a:pt x="515" y="752"/>
                  </a:cubicBezTo>
                  <a:cubicBezTo>
                    <a:pt x="517" y="753"/>
                    <a:pt x="517" y="753"/>
                    <a:pt x="518" y="753"/>
                  </a:cubicBezTo>
                  <a:cubicBezTo>
                    <a:pt x="519" y="752"/>
                    <a:pt x="519" y="752"/>
                    <a:pt x="519" y="752"/>
                  </a:cubicBezTo>
                  <a:cubicBezTo>
                    <a:pt x="524" y="746"/>
                    <a:pt x="528" y="740"/>
                    <a:pt x="528" y="740"/>
                  </a:cubicBezTo>
                  <a:cubicBezTo>
                    <a:pt x="532" y="738"/>
                    <a:pt x="531" y="738"/>
                    <a:pt x="533" y="736"/>
                  </a:cubicBezTo>
                  <a:cubicBezTo>
                    <a:pt x="534" y="736"/>
                    <a:pt x="534" y="736"/>
                    <a:pt x="534" y="736"/>
                  </a:cubicBezTo>
                  <a:cubicBezTo>
                    <a:pt x="532" y="735"/>
                    <a:pt x="532" y="735"/>
                    <a:pt x="532" y="735"/>
                  </a:cubicBezTo>
                  <a:cubicBezTo>
                    <a:pt x="531" y="735"/>
                    <a:pt x="531" y="735"/>
                    <a:pt x="531" y="735"/>
                  </a:cubicBezTo>
                  <a:cubicBezTo>
                    <a:pt x="531" y="733"/>
                    <a:pt x="531" y="733"/>
                    <a:pt x="531" y="733"/>
                  </a:cubicBezTo>
                  <a:cubicBezTo>
                    <a:pt x="531" y="730"/>
                    <a:pt x="532" y="727"/>
                    <a:pt x="529" y="724"/>
                  </a:cubicBezTo>
                  <a:cubicBezTo>
                    <a:pt x="529" y="724"/>
                    <a:pt x="529" y="724"/>
                    <a:pt x="529" y="724"/>
                  </a:cubicBezTo>
                  <a:cubicBezTo>
                    <a:pt x="529" y="724"/>
                    <a:pt x="529" y="724"/>
                    <a:pt x="529" y="724"/>
                  </a:cubicBezTo>
                  <a:cubicBezTo>
                    <a:pt x="529" y="724"/>
                    <a:pt x="528" y="727"/>
                    <a:pt x="527" y="729"/>
                  </a:cubicBezTo>
                  <a:cubicBezTo>
                    <a:pt x="527" y="730"/>
                    <a:pt x="527" y="730"/>
                    <a:pt x="527" y="730"/>
                  </a:cubicBezTo>
                  <a:cubicBezTo>
                    <a:pt x="525" y="731"/>
                    <a:pt x="525" y="731"/>
                    <a:pt x="522" y="732"/>
                  </a:cubicBezTo>
                  <a:cubicBezTo>
                    <a:pt x="521" y="731"/>
                    <a:pt x="521" y="731"/>
                    <a:pt x="521" y="731"/>
                  </a:cubicBezTo>
                  <a:cubicBezTo>
                    <a:pt x="521" y="730"/>
                    <a:pt x="521" y="730"/>
                    <a:pt x="521" y="730"/>
                  </a:cubicBezTo>
                  <a:cubicBezTo>
                    <a:pt x="521" y="726"/>
                    <a:pt x="521" y="726"/>
                    <a:pt x="521" y="726"/>
                  </a:cubicBezTo>
                  <a:cubicBezTo>
                    <a:pt x="522" y="725"/>
                    <a:pt x="524" y="723"/>
                    <a:pt x="526" y="720"/>
                  </a:cubicBezTo>
                  <a:cubicBezTo>
                    <a:pt x="526" y="719"/>
                    <a:pt x="526" y="719"/>
                    <a:pt x="526" y="719"/>
                  </a:cubicBezTo>
                  <a:cubicBezTo>
                    <a:pt x="525" y="719"/>
                    <a:pt x="525" y="719"/>
                    <a:pt x="525" y="719"/>
                  </a:cubicBezTo>
                  <a:cubicBezTo>
                    <a:pt x="524" y="719"/>
                    <a:pt x="524" y="719"/>
                    <a:pt x="524" y="719"/>
                  </a:cubicBezTo>
                  <a:cubicBezTo>
                    <a:pt x="524" y="716"/>
                    <a:pt x="524" y="716"/>
                    <a:pt x="524" y="714"/>
                  </a:cubicBezTo>
                  <a:cubicBezTo>
                    <a:pt x="526" y="713"/>
                    <a:pt x="526" y="713"/>
                    <a:pt x="526" y="713"/>
                  </a:cubicBezTo>
                  <a:cubicBezTo>
                    <a:pt x="530" y="712"/>
                    <a:pt x="528" y="712"/>
                    <a:pt x="532" y="711"/>
                  </a:cubicBezTo>
                  <a:cubicBezTo>
                    <a:pt x="532" y="711"/>
                    <a:pt x="532" y="711"/>
                    <a:pt x="532" y="711"/>
                  </a:cubicBezTo>
                  <a:cubicBezTo>
                    <a:pt x="531" y="712"/>
                    <a:pt x="530" y="714"/>
                    <a:pt x="529" y="716"/>
                  </a:cubicBezTo>
                  <a:cubicBezTo>
                    <a:pt x="530" y="717"/>
                    <a:pt x="530" y="717"/>
                    <a:pt x="530" y="717"/>
                  </a:cubicBezTo>
                  <a:cubicBezTo>
                    <a:pt x="533" y="714"/>
                    <a:pt x="532" y="715"/>
                    <a:pt x="534" y="713"/>
                  </a:cubicBezTo>
                  <a:cubicBezTo>
                    <a:pt x="534" y="712"/>
                    <a:pt x="534" y="712"/>
                    <a:pt x="534" y="712"/>
                  </a:cubicBezTo>
                  <a:cubicBezTo>
                    <a:pt x="533" y="712"/>
                    <a:pt x="533" y="712"/>
                    <a:pt x="533" y="712"/>
                  </a:cubicBezTo>
                  <a:cubicBezTo>
                    <a:pt x="532" y="711"/>
                    <a:pt x="532" y="711"/>
                    <a:pt x="533" y="709"/>
                  </a:cubicBezTo>
                  <a:cubicBezTo>
                    <a:pt x="533" y="708"/>
                    <a:pt x="533" y="708"/>
                    <a:pt x="533" y="708"/>
                  </a:cubicBezTo>
                  <a:cubicBezTo>
                    <a:pt x="531" y="707"/>
                    <a:pt x="531" y="707"/>
                    <a:pt x="531" y="707"/>
                  </a:cubicBezTo>
                  <a:cubicBezTo>
                    <a:pt x="530" y="708"/>
                    <a:pt x="530" y="708"/>
                    <a:pt x="530" y="708"/>
                  </a:cubicBezTo>
                  <a:cubicBezTo>
                    <a:pt x="528" y="709"/>
                    <a:pt x="528" y="709"/>
                    <a:pt x="528" y="709"/>
                  </a:cubicBezTo>
                  <a:cubicBezTo>
                    <a:pt x="527" y="710"/>
                    <a:pt x="527" y="710"/>
                    <a:pt x="527" y="710"/>
                  </a:cubicBezTo>
                  <a:cubicBezTo>
                    <a:pt x="525" y="710"/>
                    <a:pt x="526" y="710"/>
                    <a:pt x="524" y="709"/>
                  </a:cubicBezTo>
                  <a:cubicBezTo>
                    <a:pt x="524" y="709"/>
                    <a:pt x="524" y="709"/>
                    <a:pt x="524" y="709"/>
                  </a:cubicBezTo>
                  <a:cubicBezTo>
                    <a:pt x="522" y="707"/>
                    <a:pt x="522" y="706"/>
                    <a:pt x="520" y="703"/>
                  </a:cubicBezTo>
                  <a:cubicBezTo>
                    <a:pt x="520" y="703"/>
                    <a:pt x="520" y="703"/>
                    <a:pt x="520" y="703"/>
                  </a:cubicBezTo>
                  <a:cubicBezTo>
                    <a:pt x="519" y="703"/>
                    <a:pt x="519" y="703"/>
                    <a:pt x="519" y="703"/>
                  </a:cubicBezTo>
                  <a:cubicBezTo>
                    <a:pt x="518" y="705"/>
                    <a:pt x="518" y="705"/>
                    <a:pt x="518" y="705"/>
                  </a:cubicBezTo>
                  <a:cubicBezTo>
                    <a:pt x="518" y="705"/>
                    <a:pt x="518" y="705"/>
                    <a:pt x="518" y="705"/>
                  </a:cubicBezTo>
                  <a:cubicBezTo>
                    <a:pt x="515" y="704"/>
                    <a:pt x="512" y="702"/>
                    <a:pt x="510" y="700"/>
                  </a:cubicBezTo>
                  <a:cubicBezTo>
                    <a:pt x="508" y="699"/>
                    <a:pt x="508" y="699"/>
                    <a:pt x="508" y="699"/>
                  </a:cubicBezTo>
                  <a:cubicBezTo>
                    <a:pt x="507" y="699"/>
                    <a:pt x="507" y="699"/>
                    <a:pt x="507" y="699"/>
                  </a:cubicBezTo>
                  <a:cubicBezTo>
                    <a:pt x="505" y="698"/>
                    <a:pt x="505" y="698"/>
                    <a:pt x="505" y="698"/>
                  </a:cubicBezTo>
                  <a:cubicBezTo>
                    <a:pt x="504" y="697"/>
                    <a:pt x="504" y="697"/>
                    <a:pt x="504" y="697"/>
                  </a:cubicBezTo>
                  <a:cubicBezTo>
                    <a:pt x="504" y="697"/>
                    <a:pt x="503" y="693"/>
                    <a:pt x="499" y="688"/>
                  </a:cubicBezTo>
                  <a:cubicBezTo>
                    <a:pt x="498" y="684"/>
                    <a:pt x="499" y="685"/>
                    <a:pt x="499" y="681"/>
                  </a:cubicBezTo>
                  <a:cubicBezTo>
                    <a:pt x="500" y="679"/>
                    <a:pt x="501" y="677"/>
                    <a:pt x="502" y="675"/>
                  </a:cubicBezTo>
                  <a:cubicBezTo>
                    <a:pt x="502" y="674"/>
                    <a:pt x="502" y="674"/>
                    <a:pt x="502" y="674"/>
                  </a:cubicBezTo>
                  <a:cubicBezTo>
                    <a:pt x="504" y="673"/>
                    <a:pt x="504" y="673"/>
                    <a:pt x="504" y="673"/>
                  </a:cubicBezTo>
                  <a:cubicBezTo>
                    <a:pt x="504" y="673"/>
                    <a:pt x="504" y="673"/>
                    <a:pt x="504" y="673"/>
                  </a:cubicBezTo>
                  <a:cubicBezTo>
                    <a:pt x="506" y="673"/>
                    <a:pt x="506" y="673"/>
                    <a:pt x="506" y="673"/>
                  </a:cubicBezTo>
                  <a:cubicBezTo>
                    <a:pt x="505" y="672"/>
                    <a:pt x="505" y="672"/>
                    <a:pt x="505" y="672"/>
                  </a:cubicBezTo>
                  <a:cubicBezTo>
                    <a:pt x="505" y="671"/>
                    <a:pt x="505" y="671"/>
                    <a:pt x="505" y="671"/>
                  </a:cubicBezTo>
                  <a:cubicBezTo>
                    <a:pt x="506" y="669"/>
                    <a:pt x="506" y="669"/>
                    <a:pt x="506" y="669"/>
                  </a:cubicBezTo>
                  <a:cubicBezTo>
                    <a:pt x="506" y="668"/>
                    <a:pt x="506" y="668"/>
                    <a:pt x="506" y="668"/>
                  </a:cubicBezTo>
                  <a:cubicBezTo>
                    <a:pt x="503" y="670"/>
                    <a:pt x="503" y="670"/>
                    <a:pt x="503" y="670"/>
                  </a:cubicBezTo>
                  <a:cubicBezTo>
                    <a:pt x="502" y="670"/>
                    <a:pt x="502" y="670"/>
                    <a:pt x="502" y="670"/>
                  </a:cubicBezTo>
                  <a:cubicBezTo>
                    <a:pt x="501" y="669"/>
                    <a:pt x="501" y="669"/>
                    <a:pt x="501" y="669"/>
                  </a:cubicBezTo>
                  <a:cubicBezTo>
                    <a:pt x="499" y="665"/>
                    <a:pt x="499" y="665"/>
                    <a:pt x="499" y="665"/>
                  </a:cubicBezTo>
                  <a:cubicBezTo>
                    <a:pt x="499" y="659"/>
                    <a:pt x="499" y="663"/>
                    <a:pt x="500" y="656"/>
                  </a:cubicBezTo>
                  <a:cubicBezTo>
                    <a:pt x="499" y="654"/>
                    <a:pt x="499" y="654"/>
                    <a:pt x="499" y="654"/>
                  </a:cubicBezTo>
                  <a:cubicBezTo>
                    <a:pt x="499" y="653"/>
                    <a:pt x="499" y="653"/>
                    <a:pt x="499" y="653"/>
                  </a:cubicBezTo>
                  <a:cubicBezTo>
                    <a:pt x="500" y="653"/>
                    <a:pt x="500" y="653"/>
                    <a:pt x="500" y="653"/>
                  </a:cubicBezTo>
                  <a:cubicBezTo>
                    <a:pt x="500" y="652"/>
                    <a:pt x="500" y="652"/>
                    <a:pt x="500" y="652"/>
                  </a:cubicBezTo>
                  <a:cubicBezTo>
                    <a:pt x="500" y="650"/>
                    <a:pt x="500" y="650"/>
                    <a:pt x="500" y="650"/>
                  </a:cubicBezTo>
                  <a:cubicBezTo>
                    <a:pt x="501" y="648"/>
                    <a:pt x="502" y="646"/>
                    <a:pt x="503" y="644"/>
                  </a:cubicBezTo>
                  <a:cubicBezTo>
                    <a:pt x="504" y="644"/>
                    <a:pt x="504" y="644"/>
                    <a:pt x="504" y="644"/>
                  </a:cubicBezTo>
                  <a:cubicBezTo>
                    <a:pt x="505" y="644"/>
                    <a:pt x="505" y="644"/>
                    <a:pt x="505" y="644"/>
                  </a:cubicBezTo>
                  <a:cubicBezTo>
                    <a:pt x="506" y="644"/>
                    <a:pt x="506" y="644"/>
                    <a:pt x="506" y="644"/>
                  </a:cubicBezTo>
                  <a:cubicBezTo>
                    <a:pt x="507" y="646"/>
                    <a:pt x="506" y="645"/>
                    <a:pt x="508" y="647"/>
                  </a:cubicBezTo>
                  <a:cubicBezTo>
                    <a:pt x="509" y="647"/>
                    <a:pt x="509" y="647"/>
                    <a:pt x="509" y="647"/>
                  </a:cubicBezTo>
                  <a:cubicBezTo>
                    <a:pt x="510" y="646"/>
                    <a:pt x="510" y="646"/>
                    <a:pt x="510" y="646"/>
                  </a:cubicBezTo>
                  <a:cubicBezTo>
                    <a:pt x="510" y="645"/>
                    <a:pt x="511" y="642"/>
                    <a:pt x="512" y="641"/>
                  </a:cubicBezTo>
                  <a:cubicBezTo>
                    <a:pt x="511" y="640"/>
                    <a:pt x="511" y="640"/>
                    <a:pt x="511" y="640"/>
                  </a:cubicBezTo>
                  <a:cubicBezTo>
                    <a:pt x="509" y="640"/>
                    <a:pt x="509" y="640"/>
                    <a:pt x="509" y="640"/>
                  </a:cubicBezTo>
                  <a:cubicBezTo>
                    <a:pt x="507" y="640"/>
                    <a:pt x="507" y="640"/>
                    <a:pt x="507" y="640"/>
                  </a:cubicBezTo>
                  <a:cubicBezTo>
                    <a:pt x="507" y="640"/>
                    <a:pt x="507" y="640"/>
                    <a:pt x="507" y="640"/>
                  </a:cubicBezTo>
                  <a:cubicBezTo>
                    <a:pt x="506" y="638"/>
                    <a:pt x="506" y="638"/>
                    <a:pt x="506" y="638"/>
                  </a:cubicBezTo>
                  <a:cubicBezTo>
                    <a:pt x="507" y="637"/>
                    <a:pt x="507" y="637"/>
                    <a:pt x="507" y="637"/>
                  </a:cubicBezTo>
                  <a:cubicBezTo>
                    <a:pt x="509" y="634"/>
                    <a:pt x="509" y="634"/>
                    <a:pt x="509" y="634"/>
                  </a:cubicBezTo>
                  <a:cubicBezTo>
                    <a:pt x="510" y="631"/>
                    <a:pt x="510" y="631"/>
                    <a:pt x="510" y="631"/>
                  </a:cubicBezTo>
                  <a:cubicBezTo>
                    <a:pt x="514" y="626"/>
                    <a:pt x="514" y="626"/>
                    <a:pt x="514" y="626"/>
                  </a:cubicBezTo>
                  <a:cubicBezTo>
                    <a:pt x="518" y="624"/>
                    <a:pt x="517" y="624"/>
                    <a:pt x="519" y="623"/>
                  </a:cubicBezTo>
                  <a:cubicBezTo>
                    <a:pt x="520" y="623"/>
                    <a:pt x="520" y="623"/>
                    <a:pt x="520" y="623"/>
                  </a:cubicBezTo>
                  <a:cubicBezTo>
                    <a:pt x="521" y="623"/>
                    <a:pt x="521" y="623"/>
                    <a:pt x="521" y="623"/>
                  </a:cubicBezTo>
                  <a:cubicBezTo>
                    <a:pt x="522" y="626"/>
                    <a:pt x="522" y="625"/>
                    <a:pt x="522" y="628"/>
                  </a:cubicBezTo>
                  <a:cubicBezTo>
                    <a:pt x="524" y="631"/>
                    <a:pt x="524" y="631"/>
                    <a:pt x="524" y="631"/>
                  </a:cubicBezTo>
                  <a:cubicBezTo>
                    <a:pt x="525" y="631"/>
                    <a:pt x="525" y="631"/>
                    <a:pt x="525" y="631"/>
                  </a:cubicBezTo>
                  <a:cubicBezTo>
                    <a:pt x="526" y="631"/>
                    <a:pt x="526" y="631"/>
                    <a:pt x="526" y="631"/>
                  </a:cubicBezTo>
                  <a:cubicBezTo>
                    <a:pt x="529" y="631"/>
                    <a:pt x="529" y="631"/>
                    <a:pt x="529" y="631"/>
                  </a:cubicBezTo>
                  <a:cubicBezTo>
                    <a:pt x="530" y="632"/>
                    <a:pt x="530" y="632"/>
                    <a:pt x="530" y="632"/>
                  </a:cubicBezTo>
                  <a:cubicBezTo>
                    <a:pt x="530" y="633"/>
                    <a:pt x="530" y="633"/>
                    <a:pt x="530" y="634"/>
                  </a:cubicBezTo>
                  <a:cubicBezTo>
                    <a:pt x="530" y="636"/>
                    <a:pt x="530" y="636"/>
                    <a:pt x="530" y="636"/>
                  </a:cubicBezTo>
                  <a:cubicBezTo>
                    <a:pt x="534" y="641"/>
                    <a:pt x="542" y="647"/>
                    <a:pt x="539" y="662"/>
                  </a:cubicBezTo>
                  <a:cubicBezTo>
                    <a:pt x="539" y="663"/>
                    <a:pt x="539" y="663"/>
                    <a:pt x="539" y="663"/>
                  </a:cubicBezTo>
                  <a:cubicBezTo>
                    <a:pt x="539" y="664"/>
                    <a:pt x="539" y="664"/>
                    <a:pt x="539" y="664"/>
                  </a:cubicBezTo>
                  <a:cubicBezTo>
                    <a:pt x="541" y="665"/>
                    <a:pt x="541" y="665"/>
                    <a:pt x="541" y="665"/>
                  </a:cubicBezTo>
                  <a:cubicBezTo>
                    <a:pt x="543" y="669"/>
                    <a:pt x="543" y="668"/>
                    <a:pt x="545" y="670"/>
                  </a:cubicBezTo>
                  <a:cubicBezTo>
                    <a:pt x="546" y="670"/>
                    <a:pt x="547" y="675"/>
                    <a:pt x="549" y="679"/>
                  </a:cubicBezTo>
                  <a:cubicBezTo>
                    <a:pt x="549" y="680"/>
                    <a:pt x="549" y="680"/>
                    <a:pt x="549" y="680"/>
                  </a:cubicBezTo>
                  <a:cubicBezTo>
                    <a:pt x="549" y="681"/>
                    <a:pt x="549" y="681"/>
                    <a:pt x="549" y="681"/>
                  </a:cubicBezTo>
                  <a:cubicBezTo>
                    <a:pt x="549" y="682"/>
                    <a:pt x="549" y="682"/>
                    <a:pt x="549" y="682"/>
                  </a:cubicBezTo>
                  <a:cubicBezTo>
                    <a:pt x="550" y="682"/>
                    <a:pt x="550" y="682"/>
                    <a:pt x="550" y="682"/>
                  </a:cubicBezTo>
                  <a:cubicBezTo>
                    <a:pt x="551" y="682"/>
                    <a:pt x="551" y="682"/>
                    <a:pt x="551" y="682"/>
                  </a:cubicBezTo>
                  <a:cubicBezTo>
                    <a:pt x="551" y="681"/>
                    <a:pt x="551" y="681"/>
                    <a:pt x="551" y="681"/>
                  </a:cubicBezTo>
                  <a:cubicBezTo>
                    <a:pt x="552" y="680"/>
                    <a:pt x="552" y="680"/>
                    <a:pt x="552" y="680"/>
                  </a:cubicBezTo>
                  <a:cubicBezTo>
                    <a:pt x="552" y="681"/>
                    <a:pt x="552" y="681"/>
                    <a:pt x="552" y="681"/>
                  </a:cubicBezTo>
                  <a:cubicBezTo>
                    <a:pt x="554" y="683"/>
                    <a:pt x="553" y="682"/>
                    <a:pt x="555" y="686"/>
                  </a:cubicBezTo>
                  <a:cubicBezTo>
                    <a:pt x="555" y="686"/>
                    <a:pt x="555" y="686"/>
                    <a:pt x="555" y="686"/>
                  </a:cubicBezTo>
                  <a:cubicBezTo>
                    <a:pt x="554" y="687"/>
                    <a:pt x="554" y="687"/>
                    <a:pt x="554" y="687"/>
                  </a:cubicBezTo>
                  <a:cubicBezTo>
                    <a:pt x="551" y="687"/>
                    <a:pt x="551" y="687"/>
                    <a:pt x="551" y="687"/>
                  </a:cubicBezTo>
                  <a:cubicBezTo>
                    <a:pt x="550" y="687"/>
                    <a:pt x="550" y="687"/>
                    <a:pt x="550" y="687"/>
                  </a:cubicBezTo>
                  <a:cubicBezTo>
                    <a:pt x="548" y="685"/>
                    <a:pt x="548" y="686"/>
                    <a:pt x="547" y="684"/>
                  </a:cubicBezTo>
                  <a:cubicBezTo>
                    <a:pt x="546" y="684"/>
                    <a:pt x="546" y="684"/>
                    <a:pt x="546" y="684"/>
                  </a:cubicBezTo>
                  <a:cubicBezTo>
                    <a:pt x="545" y="687"/>
                    <a:pt x="546" y="684"/>
                    <a:pt x="544" y="688"/>
                  </a:cubicBezTo>
                  <a:cubicBezTo>
                    <a:pt x="545" y="689"/>
                    <a:pt x="545" y="689"/>
                    <a:pt x="545" y="689"/>
                  </a:cubicBezTo>
                  <a:cubicBezTo>
                    <a:pt x="548" y="689"/>
                    <a:pt x="548" y="689"/>
                    <a:pt x="548" y="689"/>
                  </a:cubicBezTo>
                  <a:cubicBezTo>
                    <a:pt x="549" y="689"/>
                    <a:pt x="549" y="689"/>
                    <a:pt x="549" y="689"/>
                  </a:cubicBezTo>
                  <a:cubicBezTo>
                    <a:pt x="550" y="690"/>
                    <a:pt x="550" y="690"/>
                    <a:pt x="550" y="690"/>
                  </a:cubicBezTo>
                  <a:cubicBezTo>
                    <a:pt x="548" y="694"/>
                    <a:pt x="543" y="699"/>
                    <a:pt x="540" y="702"/>
                  </a:cubicBezTo>
                  <a:cubicBezTo>
                    <a:pt x="540" y="703"/>
                    <a:pt x="540" y="703"/>
                    <a:pt x="540" y="703"/>
                  </a:cubicBezTo>
                  <a:cubicBezTo>
                    <a:pt x="541" y="703"/>
                    <a:pt x="541" y="703"/>
                    <a:pt x="541" y="703"/>
                  </a:cubicBezTo>
                  <a:cubicBezTo>
                    <a:pt x="543" y="703"/>
                    <a:pt x="543" y="703"/>
                    <a:pt x="543" y="703"/>
                  </a:cubicBezTo>
                  <a:cubicBezTo>
                    <a:pt x="544" y="702"/>
                    <a:pt x="544" y="702"/>
                    <a:pt x="544" y="702"/>
                  </a:cubicBezTo>
                  <a:cubicBezTo>
                    <a:pt x="546" y="702"/>
                    <a:pt x="546" y="702"/>
                    <a:pt x="546" y="702"/>
                  </a:cubicBezTo>
                  <a:cubicBezTo>
                    <a:pt x="547" y="703"/>
                    <a:pt x="547" y="703"/>
                    <a:pt x="547" y="703"/>
                  </a:cubicBezTo>
                  <a:cubicBezTo>
                    <a:pt x="547" y="704"/>
                    <a:pt x="547" y="704"/>
                    <a:pt x="547" y="704"/>
                  </a:cubicBezTo>
                  <a:cubicBezTo>
                    <a:pt x="547" y="705"/>
                    <a:pt x="547" y="705"/>
                    <a:pt x="547" y="705"/>
                  </a:cubicBezTo>
                  <a:cubicBezTo>
                    <a:pt x="551" y="707"/>
                    <a:pt x="551" y="707"/>
                    <a:pt x="551" y="707"/>
                  </a:cubicBezTo>
                  <a:cubicBezTo>
                    <a:pt x="553" y="706"/>
                    <a:pt x="553" y="706"/>
                    <a:pt x="553" y="706"/>
                  </a:cubicBezTo>
                  <a:cubicBezTo>
                    <a:pt x="555" y="704"/>
                    <a:pt x="555" y="704"/>
                    <a:pt x="557" y="703"/>
                  </a:cubicBezTo>
                  <a:cubicBezTo>
                    <a:pt x="559" y="703"/>
                    <a:pt x="559" y="703"/>
                    <a:pt x="559" y="703"/>
                  </a:cubicBezTo>
                  <a:cubicBezTo>
                    <a:pt x="559" y="703"/>
                    <a:pt x="559" y="703"/>
                    <a:pt x="559" y="703"/>
                  </a:cubicBezTo>
                  <a:cubicBezTo>
                    <a:pt x="559" y="704"/>
                    <a:pt x="559" y="704"/>
                    <a:pt x="559" y="704"/>
                  </a:cubicBezTo>
                  <a:cubicBezTo>
                    <a:pt x="557" y="706"/>
                    <a:pt x="558" y="705"/>
                    <a:pt x="556" y="707"/>
                  </a:cubicBezTo>
                  <a:cubicBezTo>
                    <a:pt x="556" y="707"/>
                    <a:pt x="556" y="707"/>
                    <a:pt x="556" y="707"/>
                  </a:cubicBezTo>
                  <a:cubicBezTo>
                    <a:pt x="558" y="706"/>
                    <a:pt x="558" y="706"/>
                    <a:pt x="558" y="706"/>
                  </a:cubicBezTo>
                  <a:cubicBezTo>
                    <a:pt x="563" y="708"/>
                    <a:pt x="562" y="707"/>
                    <a:pt x="563" y="708"/>
                  </a:cubicBezTo>
                  <a:cubicBezTo>
                    <a:pt x="565" y="707"/>
                    <a:pt x="565" y="707"/>
                    <a:pt x="565" y="707"/>
                  </a:cubicBezTo>
                  <a:cubicBezTo>
                    <a:pt x="566" y="708"/>
                    <a:pt x="566" y="708"/>
                    <a:pt x="566" y="708"/>
                  </a:cubicBezTo>
                  <a:cubicBezTo>
                    <a:pt x="567" y="709"/>
                    <a:pt x="567" y="709"/>
                    <a:pt x="567" y="709"/>
                  </a:cubicBezTo>
                  <a:cubicBezTo>
                    <a:pt x="568" y="709"/>
                    <a:pt x="568" y="709"/>
                    <a:pt x="568" y="709"/>
                  </a:cubicBezTo>
                  <a:cubicBezTo>
                    <a:pt x="566" y="710"/>
                    <a:pt x="566" y="710"/>
                    <a:pt x="566" y="710"/>
                  </a:cubicBezTo>
                  <a:cubicBezTo>
                    <a:pt x="565" y="710"/>
                    <a:pt x="565" y="710"/>
                    <a:pt x="565" y="710"/>
                  </a:cubicBezTo>
                  <a:cubicBezTo>
                    <a:pt x="565" y="710"/>
                    <a:pt x="565" y="710"/>
                    <a:pt x="565" y="710"/>
                  </a:cubicBezTo>
                  <a:cubicBezTo>
                    <a:pt x="563" y="712"/>
                    <a:pt x="563" y="712"/>
                    <a:pt x="563" y="715"/>
                  </a:cubicBezTo>
                  <a:cubicBezTo>
                    <a:pt x="562" y="715"/>
                    <a:pt x="562" y="715"/>
                    <a:pt x="562" y="715"/>
                  </a:cubicBezTo>
                  <a:cubicBezTo>
                    <a:pt x="561" y="715"/>
                    <a:pt x="561" y="715"/>
                    <a:pt x="561" y="715"/>
                  </a:cubicBezTo>
                  <a:cubicBezTo>
                    <a:pt x="560" y="714"/>
                    <a:pt x="560" y="714"/>
                    <a:pt x="560" y="714"/>
                  </a:cubicBezTo>
                  <a:cubicBezTo>
                    <a:pt x="561" y="714"/>
                    <a:pt x="561" y="714"/>
                    <a:pt x="561" y="714"/>
                  </a:cubicBezTo>
                  <a:cubicBezTo>
                    <a:pt x="560" y="714"/>
                    <a:pt x="560" y="714"/>
                    <a:pt x="560" y="714"/>
                  </a:cubicBezTo>
                  <a:cubicBezTo>
                    <a:pt x="559" y="714"/>
                    <a:pt x="559" y="714"/>
                    <a:pt x="559" y="714"/>
                  </a:cubicBezTo>
                  <a:cubicBezTo>
                    <a:pt x="559" y="714"/>
                    <a:pt x="559" y="714"/>
                    <a:pt x="559" y="714"/>
                  </a:cubicBezTo>
                  <a:cubicBezTo>
                    <a:pt x="558" y="715"/>
                    <a:pt x="558" y="715"/>
                    <a:pt x="558" y="715"/>
                  </a:cubicBezTo>
                  <a:cubicBezTo>
                    <a:pt x="564" y="720"/>
                    <a:pt x="564" y="720"/>
                    <a:pt x="564" y="720"/>
                  </a:cubicBezTo>
                  <a:cubicBezTo>
                    <a:pt x="566" y="727"/>
                    <a:pt x="566" y="726"/>
                    <a:pt x="567" y="727"/>
                  </a:cubicBezTo>
                  <a:cubicBezTo>
                    <a:pt x="567" y="728"/>
                    <a:pt x="567" y="728"/>
                    <a:pt x="567" y="728"/>
                  </a:cubicBezTo>
                  <a:cubicBezTo>
                    <a:pt x="566" y="729"/>
                    <a:pt x="566" y="729"/>
                    <a:pt x="566" y="729"/>
                  </a:cubicBezTo>
                  <a:cubicBezTo>
                    <a:pt x="566" y="735"/>
                    <a:pt x="567" y="729"/>
                    <a:pt x="566" y="740"/>
                  </a:cubicBezTo>
                  <a:cubicBezTo>
                    <a:pt x="566" y="741"/>
                    <a:pt x="566" y="741"/>
                    <a:pt x="566" y="741"/>
                  </a:cubicBezTo>
                  <a:cubicBezTo>
                    <a:pt x="568" y="742"/>
                    <a:pt x="568" y="742"/>
                    <a:pt x="568" y="742"/>
                  </a:cubicBezTo>
                  <a:cubicBezTo>
                    <a:pt x="568" y="744"/>
                    <a:pt x="568" y="744"/>
                    <a:pt x="568" y="744"/>
                  </a:cubicBezTo>
                  <a:cubicBezTo>
                    <a:pt x="569" y="744"/>
                    <a:pt x="569" y="744"/>
                    <a:pt x="569" y="744"/>
                  </a:cubicBezTo>
                  <a:cubicBezTo>
                    <a:pt x="569" y="746"/>
                    <a:pt x="569" y="745"/>
                    <a:pt x="569" y="746"/>
                  </a:cubicBezTo>
                  <a:cubicBezTo>
                    <a:pt x="570" y="747"/>
                    <a:pt x="570" y="747"/>
                    <a:pt x="570" y="747"/>
                  </a:cubicBezTo>
                  <a:cubicBezTo>
                    <a:pt x="570" y="746"/>
                    <a:pt x="570" y="746"/>
                    <a:pt x="570" y="746"/>
                  </a:cubicBezTo>
                  <a:cubicBezTo>
                    <a:pt x="571" y="743"/>
                    <a:pt x="573" y="742"/>
                    <a:pt x="574" y="738"/>
                  </a:cubicBezTo>
                  <a:cubicBezTo>
                    <a:pt x="573" y="737"/>
                    <a:pt x="576" y="725"/>
                    <a:pt x="576" y="723"/>
                  </a:cubicBezTo>
                  <a:cubicBezTo>
                    <a:pt x="577" y="721"/>
                    <a:pt x="577" y="722"/>
                    <a:pt x="580" y="717"/>
                  </a:cubicBezTo>
                  <a:cubicBezTo>
                    <a:pt x="580" y="716"/>
                    <a:pt x="580" y="716"/>
                    <a:pt x="580" y="716"/>
                  </a:cubicBezTo>
                  <a:cubicBezTo>
                    <a:pt x="581" y="715"/>
                    <a:pt x="581" y="715"/>
                    <a:pt x="581" y="715"/>
                  </a:cubicBezTo>
                  <a:cubicBezTo>
                    <a:pt x="583" y="715"/>
                    <a:pt x="583" y="715"/>
                    <a:pt x="583" y="715"/>
                  </a:cubicBezTo>
                  <a:cubicBezTo>
                    <a:pt x="583" y="715"/>
                    <a:pt x="594" y="729"/>
                    <a:pt x="594" y="730"/>
                  </a:cubicBezTo>
                  <a:cubicBezTo>
                    <a:pt x="595" y="734"/>
                    <a:pt x="596" y="739"/>
                    <a:pt x="597" y="741"/>
                  </a:cubicBezTo>
                  <a:cubicBezTo>
                    <a:pt x="597" y="743"/>
                    <a:pt x="597" y="744"/>
                    <a:pt x="596" y="746"/>
                  </a:cubicBezTo>
                  <a:cubicBezTo>
                    <a:pt x="596" y="747"/>
                    <a:pt x="596" y="747"/>
                    <a:pt x="596" y="747"/>
                  </a:cubicBezTo>
                  <a:cubicBezTo>
                    <a:pt x="595" y="747"/>
                    <a:pt x="595" y="747"/>
                    <a:pt x="595" y="747"/>
                  </a:cubicBezTo>
                  <a:cubicBezTo>
                    <a:pt x="593" y="747"/>
                    <a:pt x="593" y="747"/>
                    <a:pt x="593" y="747"/>
                  </a:cubicBezTo>
                  <a:cubicBezTo>
                    <a:pt x="593" y="746"/>
                    <a:pt x="593" y="746"/>
                    <a:pt x="593" y="746"/>
                  </a:cubicBezTo>
                  <a:cubicBezTo>
                    <a:pt x="592" y="744"/>
                    <a:pt x="592" y="744"/>
                    <a:pt x="592" y="744"/>
                  </a:cubicBezTo>
                  <a:cubicBezTo>
                    <a:pt x="592" y="744"/>
                    <a:pt x="592" y="744"/>
                    <a:pt x="592" y="744"/>
                  </a:cubicBezTo>
                  <a:cubicBezTo>
                    <a:pt x="591" y="746"/>
                    <a:pt x="591" y="746"/>
                    <a:pt x="591" y="746"/>
                  </a:cubicBezTo>
                  <a:cubicBezTo>
                    <a:pt x="591" y="746"/>
                    <a:pt x="591" y="746"/>
                    <a:pt x="591" y="746"/>
                  </a:cubicBezTo>
                  <a:cubicBezTo>
                    <a:pt x="592" y="757"/>
                    <a:pt x="588" y="755"/>
                    <a:pt x="600" y="773"/>
                  </a:cubicBezTo>
                  <a:cubicBezTo>
                    <a:pt x="601" y="775"/>
                    <a:pt x="601" y="777"/>
                    <a:pt x="602" y="778"/>
                  </a:cubicBezTo>
                  <a:cubicBezTo>
                    <a:pt x="602" y="778"/>
                    <a:pt x="602" y="778"/>
                    <a:pt x="602" y="778"/>
                  </a:cubicBezTo>
                  <a:cubicBezTo>
                    <a:pt x="602" y="779"/>
                    <a:pt x="602" y="779"/>
                    <a:pt x="602" y="779"/>
                  </a:cubicBezTo>
                  <a:cubicBezTo>
                    <a:pt x="603" y="778"/>
                    <a:pt x="603" y="778"/>
                    <a:pt x="603" y="778"/>
                  </a:cubicBezTo>
                  <a:cubicBezTo>
                    <a:pt x="605" y="775"/>
                    <a:pt x="606" y="774"/>
                    <a:pt x="608" y="772"/>
                  </a:cubicBezTo>
                  <a:cubicBezTo>
                    <a:pt x="609" y="772"/>
                    <a:pt x="609" y="772"/>
                    <a:pt x="609" y="772"/>
                  </a:cubicBezTo>
                  <a:cubicBezTo>
                    <a:pt x="610" y="771"/>
                    <a:pt x="610" y="771"/>
                    <a:pt x="611" y="770"/>
                  </a:cubicBezTo>
                  <a:cubicBezTo>
                    <a:pt x="612" y="764"/>
                    <a:pt x="609" y="765"/>
                    <a:pt x="617" y="753"/>
                  </a:cubicBezTo>
                  <a:cubicBezTo>
                    <a:pt x="618" y="752"/>
                    <a:pt x="619" y="746"/>
                    <a:pt x="620" y="744"/>
                  </a:cubicBezTo>
                  <a:cubicBezTo>
                    <a:pt x="621" y="736"/>
                    <a:pt x="620" y="740"/>
                    <a:pt x="620" y="735"/>
                  </a:cubicBezTo>
                  <a:cubicBezTo>
                    <a:pt x="621" y="733"/>
                    <a:pt x="621" y="733"/>
                    <a:pt x="622" y="732"/>
                  </a:cubicBezTo>
                  <a:cubicBezTo>
                    <a:pt x="623" y="731"/>
                    <a:pt x="623" y="731"/>
                    <a:pt x="623" y="731"/>
                  </a:cubicBezTo>
                  <a:cubicBezTo>
                    <a:pt x="623" y="731"/>
                    <a:pt x="623" y="731"/>
                    <a:pt x="623" y="731"/>
                  </a:cubicBezTo>
                  <a:cubicBezTo>
                    <a:pt x="624" y="731"/>
                    <a:pt x="624" y="731"/>
                    <a:pt x="624" y="731"/>
                  </a:cubicBezTo>
                  <a:cubicBezTo>
                    <a:pt x="625" y="732"/>
                    <a:pt x="625" y="732"/>
                    <a:pt x="625" y="732"/>
                  </a:cubicBezTo>
                  <a:cubicBezTo>
                    <a:pt x="625" y="732"/>
                    <a:pt x="625" y="732"/>
                    <a:pt x="625" y="732"/>
                  </a:cubicBezTo>
                  <a:cubicBezTo>
                    <a:pt x="630" y="731"/>
                    <a:pt x="630" y="731"/>
                    <a:pt x="630" y="731"/>
                  </a:cubicBezTo>
                  <a:cubicBezTo>
                    <a:pt x="630" y="730"/>
                    <a:pt x="630" y="730"/>
                    <a:pt x="630" y="730"/>
                  </a:cubicBezTo>
                  <a:cubicBezTo>
                    <a:pt x="627" y="729"/>
                    <a:pt x="627" y="729"/>
                    <a:pt x="627" y="729"/>
                  </a:cubicBezTo>
                  <a:cubicBezTo>
                    <a:pt x="627" y="728"/>
                    <a:pt x="627" y="728"/>
                    <a:pt x="627" y="727"/>
                  </a:cubicBezTo>
                  <a:cubicBezTo>
                    <a:pt x="628" y="725"/>
                    <a:pt x="628" y="725"/>
                    <a:pt x="628" y="725"/>
                  </a:cubicBezTo>
                  <a:cubicBezTo>
                    <a:pt x="629" y="725"/>
                    <a:pt x="629" y="725"/>
                    <a:pt x="629" y="725"/>
                  </a:cubicBezTo>
                  <a:cubicBezTo>
                    <a:pt x="630" y="724"/>
                    <a:pt x="630" y="723"/>
                    <a:pt x="630" y="721"/>
                  </a:cubicBezTo>
                  <a:cubicBezTo>
                    <a:pt x="630" y="721"/>
                    <a:pt x="630" y="721"/>
                    <a:pt x="630" y="721"/>
                  </a:cubicBezTo>
                  <a:cubicBezTo>
                    <a:pt x="627" y="718"/>
                    <a:pt x="627" y="718"/>
                    <a:pt x="627" y="718"/>
                  </a:cubicBezTo>
                  <a:cubicBezTo>
                    <a:pt x="626" y="719"/>
                    <a:pt x="626" y="719"/>
                    <a:pt x="626" y="719"/>
                  </a:cubicBezTo>
                  <a:cubicBezTo>
                    <a:pt x="625" y="718"/>
                    <a:pt x="625" y="718"/>
                    <a:pt x="625" y="718"/>
                  </a:cubicBezTo>
                  <a:cubicBezTo>
                    <a:pt x="624" y="716"/>
                    <a:pt x="624" y="716"/>
                    <a:pt x="624" y="716"/>
                  </a:cubicBezTo>
                  <a:cubicBezTo>
                    <a:pt x="624" y="714"/>
                    <a:pt x="623" y="712"/>
                    <a:pt x="624" y="710"/>
                  </a:cubicBezTo>
                  <a:cubicBezTo>
                    <a:pt x="624" y="708"/>
                    <a:pt x="624" y="709"/>
                    <a:pt x="623" y="707"/>
                  </a:cubicBezTo>
                  <a:cubicBezTo>
                    <a:pt x="624" y="706"/>
                    <a:pt x="624" y="706"/>
                    <a:pt x="624" y="706"/>
                  </a:cubicBezTo>
                  <a:cubicBezTo>
                    <a:pt x="624" y="705"/>
                    <a:pt x="624" y="705"/>
                    <a:pt x="624" y="705"/>
                  </a:cubicBezTo>
                  <a:cubicBezTo>
                    <a:pt x="623" y="704"/>
                    <a:pt x="623" y="704"/>
                    <a:pt x="623" y="703"/>
                  </a:cubicBezTo>
                  <a:cubicBezTo>
                    <a:pt x="623" y="702"/>
                    <a:pt x="623" y="700"/>
                    <a:pt x="623" y="699"/>
                  </a:cubicBezTo>
                  <a:cubicBezTo>
                    <a:pt x="623" y="698"/>
                    <a:pt x="623" y="698"/>
                    <a:pt x="623" y="698"/>
                  </a:cubicBezTo>
                  <a:cubicBezTo>
                    <a:pt x="622" y="697"/>
                    <a:pt x="622" y="697"/>
                    <a:pt x="622" y="697"/>
                  </a:cubicBezTo>
                  <a:cubicBezTo>
                    <a:pt x="623" y="697"/>
                    <a:pt x="623" y="697"/>
                    <a:pt x="623" y="697"/>
                  </a:cubicBezTo>
                  <a:cubicBezTo>
                    <a:pt x="624" y="697"/>
                    <a:pt x="624" y="697"/>
                    <a:pt x="624" y="697"/>
                  </a:cubicBezTo>
                  <a:cubicBezTo>
                    <a:pt x="625" y="697"/>
                    <a:pt x="625" y="697"/>
                    <a:pt x="625" y="697"/>
                  </a:cubicBezTo>
                  <a:cubicBezTo>
                    <a:pt x="626" y="698"/>
                    <a:pt x="626" y="698"/>
                    <a:pt x="626" y="698"/>
                  </a:cubicBezTo>
                  <a:cubicBezTo>
                    <a:pt x="628" y="698"/>
                    <a:pt x="628" y="698"/>
                    <a:pt x="628" y="698"/>
                  </a:cubicBezTo>
                  <a:cubicBezTo>
                    <a:pt x="631" y="697"/>
                    <a:pt x="630" y="697"/>
                    <a:pt x="632" y="697"/>
                  </a:cubicBezTo>
                  <a:cubicBezTo>
                    <a:pt x="634" y="697"/>
                    <a:pt x="636" y="697"/>
                    <a:pt x="637" y="697"/>
                  </a:cubicBezTo>
                  <a:cubicBezTo>
                    <a:pt x="641" y="701"/>
                    <a:pt x="640" y="700"/>
                    <a:pt x="643" y="701"/>
                  </a:cubicBezTo>
                  <a:cubicBezTo>
                    <a:pt x="643" y="701"/>
                    <a:pt x="655" y="702"/>
                    <a:pt x="655" y="702"/>
                  </a:cubicBezTo>
                  <a:cubicBezTo>
                    <a:pt x="658" y="703"/>
                    <a:pt x="658" y="703"/>
                    <a:pt x="658" y="703"/>
                  </a:cubicBezTo>
                  <a:cubicBezTo>
                    <a:pt x="658" y="705"/>
                    <a:pt x="658" y="705"/>
                    <a:pt x="658" y="705"/>
                  </a:cubicBezTo>
                  <a:cubicBezTo>
                    <a:pt x="657" y="707"/>
                    <a:pt x="657" y="707"/>
                    <a:pt x="657" y="707"/>
                  </a:cubicBezTo>
                  <a:cubicBezTo>
                    <a:pt x="655" y="707"/>
                    <a:pt x="655" y="707"/>
                    <a:pt x="654" y="708"/>
                  </a:cubicBezTo>
                  <a:cubicBezTo>
                    <a:pt x="655" y="709"/>
                    <a:pt x="655" y="709"/>
                    <a:pt x="655" y="709"/>
                  </a:cubicBezTo>
                  <a:cubicBezTo>
                    <a:pt x="659" y="711"/>
                    <a:pt x="659" y="711"/>
                    <a:pt x="659" y="711"/>
                  </a:cubicBezTo>
                  <a:cubicBezTo>
                    <a:pt x="659" y="713"/>
                    <a:pt x="659" y="713"/>
                    <a:pt x="660" y="714"/>
                  </a:cubicBezTo>
                  <a:cubicBezTo>
                    <a:pt x="659" y="715"/>
                    <a:pt x="659" y="715"/>
                    <a:pt x="659" y="715"/>
                  </a:cubicBezTo>
                  <a:cubicBezTo>
                    <a:pt x="660" y="716"/>
                    <a:pt x="660" y="716"/>
                    <a:pt x="660" y="716"/>
                  </a:cubicBezTo>
                  <a:cubicBezTo>
                    <a:pt x="660" y="716"/>
                    <a:pt x="660" y="716"/>
                    <a:pt x="660" y="716"/>
                  </a:cubicBezTo>
                  <a:cubicBezTo>
                    <a:pt x="663" y="715"/>
                    <a:pt x="663" y="715"/>
                    <a:pt x="663" y="715"/>
                  </a:cubicBezTo>
                  <a:cubicBezTo>
                    <a:pt x="665" y="716"/>
                    <a:pt x="664" y="715"/>
                    <a:pt x="669" y="717"/>
                  </a:cubicBezTo>
                  <a:cubicBezTo>
                    <a:pt x="669" y="718"/>
                    <a:pt x="669" y="718"/>
                    <a:pt x="669" y="718"/>
                  </a:cubicBezTo>
                  <a:cubicBezTo>
                    <a:pt x="670" y="719"/>
                    <a:pt x="670" y="719"/>
                    <a:pt x="670" y="719"/>
                  </a:cubicBezTo>
                  <a:cubicBezTo>
                    <a:pt x="670" y="720"/>
                    <a:pt x="670" y="720"/>
                    <a:pt x="670" y="720"/>
                  </a:cubicBezTo>
                  <a:cubicBezTo>
                    <a:pt x="665" y="725"/>
                    <a:pt x="666" y="724"/>
                    <a:pt x="663" y="727"/>
                  </a:cubicBezTo>
                  <a:cubicBezTo>
                    <a:pt x="663" y="727"/>
                    <a:pt x="663" y="727"/>
                    <a:pt x="663" y="727"/>
                  </a:cubicBezTo>
                  <a:cubicBezTo>
                    <a:pt x="665" y="727"/>
                    <a:pt x="667" y="727"/>
                    <a:pt x="669" y="728"/>
                  </a:cubicBezTo>
                  <a:cubicBezTo>
                    <a:pt x="670" y="729"/>
                    <a:pt x="669" y="729"/>
                    <a:pt x="670" y="731"/>
                  </a:cubicBezTo>
                  <a:cubicBezTo>
                    <a:pt x="670" y="732"/>
                    <a:pt x="671" y="732"/>
                    <a:pt x="670" y="734"/>
                  </a:cubicBezTo>
                  <a:cubicBezTo>
                    <a:pt x="664" y="741"/>
                    <a:pt x="667" y="737"/>
                    <a:pt x="663" y="740"/>
                  </a:cubicBezTo>
                  <a:cubicBezTo>
                    <a:pt x="662" y="740"/>
                    <a:pt x="662" y="740"/>
                    <a:pt x="662" y="740"/>
                  </a:cubicBezTo>
                  <a:cubicBezTo>
                    <a:pt x="661" y="739"/>
                    <a:pt x="661" y="739"/>
                    <a:pt x="661" y="739"/>
                  </a:cubicBezTo>
                  <a:cubicBezTo>
                    <a:pt x="660" y="739"/>
                    <a:pt x="660" y="739"/>
                    <a:pt x="660" y="739"/>
                  </a:cubicBezTo>
                  <a:cubicBezTo>
                    <a:pt x="658" y="740"/>
                    <a:pt x="658" y="740"/>
                    <a:pt x="658" y="740"/>
                  </a:cubicBezTo>
                  <a:cubicBezTo>
                    <a:pt x="656" y="740"/>
                    <a:pt x="656" y="740"/>
                    <a:pt x="656" y="740"/>
                  </a:cubicBezTo>
                  <a:cubicBezTo>
                    <a:pt x="656" y="740"/>
                    <a:pt x="656" y="740"/>
                    <a:pt x="656" y="740"/>
                  </a:cubicBezTo>
                  <a:cubicBezTo>
                    <a:pt x="656" y="741"/>
                    <a:pt x="656" y="741"/>
                    <a:pt x="656" y="741"/>
                  </a:cubicBezTo>
                  <a:cubicBezTo>
                    <a:pt x="657" y="742"/>
                    <a:pt x="657" y="743"/>
                    <a:pt x="657" y="744"/>
                  </a:cubicBezTo>
                  <a:cubicBezTo>
                    <a:pt x="658" y="744"/>
                    <a:pt x="658" y="744"/>
                    <a:pt x="658" y="744"/>
                  </a:cubicBezTo>
                  <a:cubicBezTo>
                    <a:pt x="657" y="745"/>
                    <a:pt x="657" y="745"/>
                    <a:pt x="657" y="745"/>
                  </a:cubicBezTo>
                  <a:cubicBezTo>
                    <a:pt x="657" y="745"/>
                    <a:pt x="657" y="745"/>
                    <a:pt x="657" y="745"/>
                  </a:cubicBezTo>
                  <a:cubicBezTo>
                    <a:pt x="658" y="746"/>
                    <a:pt x="658" y="746"/>
                    <a:pt x="658" y="746"/>
                  </a:cubicBezTo>
                  <a:cubicBezTo>
                    <a:pt x="660" y="750"/>
                    <a:pt x="660" y="750"/>
                    <a:pt x="660" y="750"/>
                  </a:cubicBezTo>
                  <a:cubicBezTo>
                    <a:pt x="660" y="750"/>
                    <a:pt x="660" y="750"/>
                    <a:pt x="660" y="750"/>
                  </a:cubicBezTo>
                  <a:cubicBezTo>
                    <a:pt x="660" y="750"/>
                    <a:pt x="660" y="750"/>
                    <a:pt x="660" y="750"/>
                  </a:cubicBezTo>
                  <a:cubicBezTo>
                    <a:pt x="661" y="749"/>
                    <a:pt x="661" y="749"/>
                    <a:pt x="662" y="748"/>
                  </a:cubicBezTo>
                  <a:cubicBezTo>
                    <a:pt x="662" y="748"/>
                    <a:pt x="662" y="748"/>
                    <a:pt x="662" y="748"/>
                  </a:cubicBezTo>
                  <a:cubicBezTo>
                    <a:pt x="662" y="752"/>
                    <a:pt x="660" y="752"/>
                    <a:pt x="661" y="756"/>
                  </a:cubicBezTo>
                  <a:cubicBezTo>
                    <a:pt x="665" y="765"/>
                    <a:pt x="669" y="764"/>
                    <a:pt x="670" y="770"/>
                  </a:cubicBezTo>
                  <a:cubicBezTo>
                    <a:pt x="670" y="772"/>
                    <a:pt x="669" y="780"/>
                    <a:pt x="668" y="782"/>
                  </a:cubicBezTo>
                  <a:cubicBezTo>
                    <a:pt x="666" y="784"/>
                    <a:pt x="666" y="784"/>
                    <a:pt x="666" y="784"/>
                  </a:cubicBezTo>
                  <a:cubicBezTo>
                    <a:pt x="665" y="784"/>
                    <a:pt x="665" y="784"/>
                    <a:pt x="665" y="784"/>
                  </a:cubicBezTo>
                  <a:cubicBezTo>
                    <a:pt x="663" y="784"/>
                    <a:pt x="663" y="784"/>
                    <a:pt x="663" y="784"/>
                  </a:cubicBezTo>
                  <a:cubicBezTo>
                    <a:pt x="663" y="784"/>
                    <a:pt x="663" y="784"/>
                    <a:pt x="663" y="784"/>
                  </a:cubicBezTo>
                  <a:cubicBezTo>
                    <a:pt x="659" y="791"/>
                    <a:pt x="661" y="790"/>
                    <a:pt x="658" y="792"/>
                  </a:cubicBezTo>
                  <a:cubicBezTo>
                    <a:pt x="656" y="794"/>
                    <a:pt x="656" y="794"/>
                    <a:pt x="655" y="795"/>
                  </a:cubicBezTo>
                  <a:cubicBezTo>
                    <a:pt x="651" y="796"/>
                    <a:pt x="651" y="796"/>
                    <a:pt x="651" y="796"/>
                  </a:cubicBezTo>
                  <a:cubicBezTo>
                    <a:pt x="650" y="798"/>
                    <a:pt x="649" y="799"/>
                    <a:pt x="647" y="801"/>
                  </a:cubicBezTo>
                  <a:cubicBezTo>
                    <a:pt x="646" y="801"/>
                    <a:pt x="646" y="801"/>
                    <a:pt x="646" y="801"/>
                  </a:cubicBezTo>
                  <a:cubicBezTo>
                    <a:pt x="645" y="801"/>
                    <a:pt x="645" y="801"/>
                    <a:pt x="645" y="801"/>
                  </a:cubicBezTo>
                  <a:cubicBezTo>
                    <a:pt x="644" y="801"/>
                    <a:pt x="644" y="801"/>
                    <a:pt x="644" y="801"/>
                  </a:cubicBezTo>
                  <a:cubicBezTo>
                    <a:pt x="644" y="798"/>
                    <a:pt x="641" y="793"/>
                    <a:pt x="640" y="791"/>
                  </a:cubicBezTo>
                  <a:cubicBezTo>
                    <a:pt x="639" y="791"/>
                    <a:pt x="639" y="791"/>
                    <a:pt x="639" y="791"/>
                  </a:cubicBezTo>
                  <a:cubicBezTo>
                    <a:pt x="638" y="791"/>
                    <a:pt x="638" y="791"/>
                    <a:pt x="638" y="791"/>
                  </a:cubicBezTo>
                  <a:cubicBezTo>
                    <a:pt x="637" y="791"/>
                    <a:pt x="637" y="791"/>
                    <a:pt x="637" y="791"/>
                  </a:cubicBezTo>
                  <a:cubicBezTo>
                    <a:pt x="636" y="790"/>
                    <a:pt x="636" y="790"/>
                    <a:pt x="636" y="790"/>
                  </a:cubicBezTo>
                  <a:cubicBezTo>
                    <a:pt x="636" y="789"/>
                    <a:pt x="636" y="789"/>
                    <a:pt x="636" y="789"/>
                  </a:cubicBezTo>
                  <a:cubicBezTo>
                    <a:pt x="636" y="789"/>
                    <a:pt x="636" y="789"/>
                    <a:pt x="636" y="789"/>
                  </a:cubicBezTo>
                  <a:cubicBezTo>
                    <a:pt x="637" y="788"/>
                    <a:pt x="637" y="788"/>
                    <a:pt x="637" y="788"/>
                  </a:cubicBezTo>
                  <a:cubicBezTo>
                    <a:pt x="636" y="787"/>
                    <a:pt x="635" y="786"/>
                    <a:pt x="634" y="785"/>
                  </a:cubicBezTo>
                  <a:cubicBezTo>
                    <a:pt x="634" y="784"/>
                    <a:pt x="634" y="784"/>
                    <a:pt x="634" y="784"/>
                  </a:cubicBezTo>
                  <a:cubicBezTo>
                    <a:pt x="632" y="783"/>
                    <a:pt x="632" y="783"/>
                    <a:pt x="632" y="783"/>
                  </a:cubicBezTo>
                  <a:cubicBezTo>
                    <a:pt x="630" y="783"/>
                    <a:pt x="630" y="783"/>
                    <a:pt x="630" y="783"/>
                  </a:cubicBezTo>
                  <a:cubicBezTo>
                    <a:pt x="628" y="785"/>
                    <a:pt x="628" y="785"/>
                    <a:pt x="628" y="785"/>
                  </a:cubicBezTo>
                  <a:cubicBezTo>
                    <a:pt x="627" y="786"/>
                    <a:pt x="627" y="786"/>
                    <a:pt x="627" y="786"/>
                  </a:cubicBezTo>
                  <a:cubicBezTo>
                    <a:pt x="627" y="787"/>
                    <a:pt x="627" y="787"/>
                    <a:pt x="627" y="787"/>
                  </a:cubicBezTo>
                  <a:cubicBezTo>
                    <a:pt x="628" y="787"/>
                    <a:pt x="628" y="787"/>
                    <a:pt x="628" y="787"/>
                  </a:cubicBezTo>
                  <a:cubicBezTo>
                    <a:pt x="629" y="787"/>
                    <a:pt x="629" y="787"/>
                    <a:pt x="629" y="787"/>
                  </a:cubicBezTo>
                  <a:cubicBezTo>
                    <a:pt x="629" y="786"/>
                    <a:pt x="629" y="786"/>
                    <a:pt x="630" y="785"/>
                  </a:cubicBezTo>
                  <a:cubicBezTo>
                    <a:pt x="631" y="786"/>
                    <a:pt x="631" y="786"/>
                    <a:pt x="631" y="786"/>
                  </a:cubicBezTo>
                  <a:cubicBezTo>
                    <a:pt x="632" y="786"/>
                    <a:pt x="632" y="786"/>
                    <a:pt x="632" y="786"/>
                  </a:cubicBezTo>
                  <a:cubicBezTo>
                    <a:pt x="633" y="787"/>
                    <a:pt x="633" y="787"/>
                    <a:pt x="633" y="788"/>
                  </a:cubicBezTo>
                  <a:cubicBezTo>
                    <a:pt x="636" y="792"/>
                    <a:pt x="636" y="792"/>
                    <a:pt x="636" y="792"/>
                  </a:cubicBezTo>
                  <a:cubicBezTo>
                    <a:pt x="637" y="793"/>
                    <a:pt x="637" y="793"/>
                    <a:pt x="637" y="793"/>
                  </a:cubicBezTo>
                  <a:cubicBezTo>
                    <a:pt x="637" y="793"/>
                    <a:pt x="642" y="804"/>
                    <a:pt x="642" y="805"/>
                  </a:cubicBezTo>
                  <a:cubicBezTo>
                    <a:pt x="641" y="806"/>
                    <a:pt x="641" y="806"/>
                    <a:pt x="641" y="806"/>
                  </a:cubicBezTo>
                  <a:cubicBezTo>
                    <a:pt x="641" y="806"/>
                    <a:pt x="641" y="806"/>
                    <a:pt x="641" y="806"/>
                  </a:cubicBezTo>
                  <a:cubicBezTo>
                    <a:pt x="639" y="805"/>
                    <a:pt x="638" y="805"/>
                    <a:pt x="636" y="804"/>
                  </a:cubicBezTo>
                  <a:cubicBezTo>
                    <a:pt x="636" y="804"/>
                    <a:pt x="636" y="804"/>
                    <a:pt x="636" y="804"/>
                  </a:cubicBezTo>
                  <a:cubicBezTo>
                    <a:pt x="635" y="805"/>
                    <a:pt x="635" y="805"/>
                    <a:pt x="635" y="805"/>
                  </a:cubicBezTo>
                  <a:cubicBezTo>
                    <a:pt x="634" y="807"/>
                    <a:pt x="634" y="807"/>
                    <a:pt x="634" y="807"/>
                  </a:cubicBezTo>
                  <a:cubicBezTo>
                    <a:pt x="634" y="807"/>
                    <a:pt x="634" y="807"/>
                    <a:pt x="634" y="807"/>
                  </a:cubicBezTo>
                  <a:cubicBezTo>
                    <a:pt x="627" y="803"/>
                    <a:pt x="626" y="802"/>
                    <a:pt x="623" y="797"/>
                  </a:cubicBezTo>
                  <a:cubicBezTo>
                    <a:pt x="622" y="796"/>
                    <a:pt x="622" y="796"/>
                    <a:pt x="622" y="796"/>
                  </a:cubicBezTo>
                  <a:cubicBezTo>
                    <a:pt x="619" y="797"/>
                    <a:pt x="619" y="797"/>
                    <a:pt x="619" y="797"/>
                  </a:cubicBezTo>
                  <a:cubicBezTo>
                    <a:pt x="615" y="797"/>
                    <a:pt x="618" y="797"/>
                    <a:pt x="610" y="797"/>
                  </a:cubicBezTo>
                  <a:cubicBezTo>
                    <a:pt x="609" y="797"/>
                    <a:pt x="609" y="797"/>
                    <a:pt x="609" y="797"/>
                  </a:cubicBezTo>
                  <a:cubicBezTo>
                    <a:pt x="609" y="798"/>
                    <a:pt x="609" y="798"/>
                    <a:pt x="609" y="798"/>
                  </a:cubicBezTo>
                  <a:cubicBezTo>
                    <a:pt x="609" y="799"/>
                    <a:pt x="609" y="799"/>
                    <a:pt x="609" y="799"/>
                  </a:cubicBezTo>
                  <a:cubicBezTo>
                    <a:pt x="609" y="799"/>
                    <a:pt x="609" y="799"/>
                    <a:pt x="609" y="799"/>
                  </a:cubicBezTo>
                  <a:cubicBezTo>
                    <a:pt x="609" y="800"/>
                    <a:pt x="609" y="800"/>
                    <a:pt x="609" y="800"/>
                  </a:cubicBezTo>
                  <a:cubicBezTo>
                    <a:pt x="609" y="800"/>
                    <a:pt x="609" y="800"/>
                    <a:pt x="609" y="800"/>
                  </a:cubicBezTo>
                  <a:cubicBezTo>
                    <a:pt x="609" y="802"/>
                    <a:pt x="609" y="802"/>
                    <a:pt x="609" y="802"/>
                  </a:cubicBezTo>
                  <a:cubicBezTo>
                    <a:pt x="611" y="803"/>
                    <a:pt x="611" y="803"/>
                    <a:pt x="611" y="803"/>
                  </a:cubicBezTo>
                  <a:cubicBezTo>
                    <a:pt x="614" y="804"/>
                    <a:pt x="615" y="805"/>
                    <a:pt x="617" y="807"/>
                  </a:cubicBezTo>
                  <a:cubicBezTo>
                    <a:pt x="618" y="807"/>
                    <a:pt x="618" y="807"/>
                    <a:pt x="618" y="807"/>
                  </a:cubicBezTo>
                  <a:cubicBezTo>
                    <a:pt x="618" y="808"/>
                    <a:pt x="618" y="808"/>
                    <a:pt x="618" y="808"/>
                  </a:cubicBezTo>
                  <a:cubicBezTo>
                    <a:pt x="617" y="811"/>
                    <a:pt x="605" y="827"/>
                    <a:pt x="604" y="829"/>
                  </a:cubicBezTo>
                  <a:cubicBezTo>
                    <a:pt x="603" y="829"/>
                    <a:pt x="603" y="829"/>
                    <a:pt x="603" y="829"/>
                  </a:cubicBezTo>
                  <a:cubicBezTo>
                    <a:pt x="599" y="830"/>
                    <a:pt x="599" y="830"/>
                    <a:pt x="595" y="829"/>
                  </a:cubicBezTo>
                  <a:cubicBezTo>
                    <a:pt x="591" y="827"/>
                    <a:pt x="591" y="825"/>
                    <a:pt x="587" y="822"/>
                  </a:cubicBezTo>
                  <a:cubicBezTo>
                    <a:pt x="586" y="821"/>
                    <a:pt x="586" y="821"/>
                    <a:pt x="586" y="821"/>
                  </a:cubicBezTo>
                  <a:cubicBezTo>
                    <a:pt x="586" y="820"/>
                    <a:pt x="586" y="820"/>
                    <a:pt x="584" y="820"/>
                  </a:cubicBezTo>
                  <a:cubicBezTo>
                    <a:pt x="580" y="817"/>
                    <a:pt x="580" y="816"/>
                    <a:pt x="575" y="813"/>
                  </a:cubicBezTo>
                  <a:cubicBezTo>
                    <a:pt x="573" y="813"/>
                    <a:pt x="573" y="813"/>
                    <a:pt x="573" y="813"/>
                  </a:cubicBezTo>
                  <a:cubicBezTo>
                    <a:pt x="573" y="814"/>
                    <a:pt x="573" y="814"/>
                    <a:pt x="573" y="814"/>
                  </a:cubicBezTo>
                  <a:cubicBezTo>
                    <a:pt x="574" y="815"/>
                    <a:pt x="574" y="815"/>
                    <a:pt x="574" y="815"/>
                  </a:cubicBezTo>
                  <a:cubicBezTo>
                    <a:pt x="573" y="815"/>
                    <a:pt x="573" y="815"/>
                    <a:pt x="573" y="815"/>
                  </a:cubicBezTo>
                  <a:cubicBezTo>
                    <a:pt x="572" y="815"/>
                    <a:pt x="572" y="815"/>
                    <a:pt x="572" y="815"/>
                  </a:cubicBezTo>
                  <a:cubicBezTo>
                    <a:pt x="571" y="815"/>
                    <a:pt x="571" y="815"/>
                    <a:pt x="571" y="815"/>
                  </a:cubicBezTo>
                  <a:cubicBezTo>
                    <a:pt x="569" y="814"/>
                    <a:pt x="569" y="814"/>
                    <a:pt x="569" y="814"/>
                  </a:cubicBezTo>
                  <a:cubicBezTo>
                    <a:pt x="562" y="814"/>
                    <a:pt x="564" y="812"/>
                    <a:pt x="556" y="813"/>
                  </a:cubicBezTo>
                  <a:cubicBezTo>
                    <a:pt x="556" y="813"/>
                    <a:pt x="556" y="813"/>
                    <a:pt x="556" y="813"/>
                  </a:cubicBezTo>
                  <a:cubicBezTo>
                    <a:pt x="558" y="815"/>
                    <a:pt x="557" y="814"/>
                    <a:pt x="561" y="816"/>
                  </a:cubicBezTo>
                  <a:cubicBezTo>
                    <a:pt x="560" y="815"/>
                    <a:pt x="560" y="815"/>
                    <a:pt x="560" y="815"/>
                  </a:cubicBezTo>
                  <a:cubicBezTo>
                    <a:pt x="560" y="814"/>
                    <a:pt x="560" y="814"/>
                    <a:pt x="560" y="814"/>
                  </a:cubicBezTo>
                  <a:cubicBezTo>
                    <a:pt x="561" y="814"/>
                    <a:pt x="561" y="814"/>
                    <a:pt x="561" y="814"/>
                  </a:cubicBezTo>
                  <a:cubicBezTo>
                    <a:pt x="567" y="815"/>
                    <a:pt x="564" y="814"/>
                    <a:pt x="570" y="817"/>
                  </a:cubicBezTo>
                  <a:cubicBezTo>
                    <a:pt x="572" y="817"/>
                    <a:pt x="572" y="817"/>
                    <a:pt x="572" y="817"/>
                  </a:cubicBezTo>
                  <a:cubicBezTo>
                    <a:pt x="578" y="820"/>
                    <a:pt x="578" y="825"/>
                    <a:pt x="584" y="829"/>
                  </a:cubicBezTo>
                  <a:cubicBezTo>
                    <a:pt x="601" y="833"/>
                    <a:pt x="596" y="830"/>
                    <a:pt x="605" y="833"/>
                  </a:cubicBezTo>
                  <a:cubicBezTo>
                    <a:pt x="606" y="833"/>
                    <a:pt x="606" y="833"/>
                    <a:pt x="606" y="833"/>
                  </a:cubicBezTo>
                  <a:cubicBezTo>
                    <a:pt x="606" y="836"/>
                    <a:pt x="606" y="836"/>
                    <a:pt x="606" y="836"/>
                  </a:cubicBezTo>
                  <a:cubicBezTo>
                    <a:pt x="604" y="845"/>
                    <a:pt x="597" y="850"/>
                    <a:pt x="595" y="859"/>
                  </a:cubicBezTo>
                  <a:cubicBezTo>
                    <a:pt x="593" y="861"/>
                    <a:pt x="590" y="863"/>
                    <a:pt x="587" y="865"/>
                  </a:cubicBezTo>
                  <a:cubicBezTo>
                    <a:pt x="586" y="865"/>
                    <a:pt x="586" y="865"/>
                    <a:pt x="586" y="865"/>
                  </a:cubicBezTo>
                  <a:cubicBezTo>
                    <a:pt x="584" y="864"/>
                    <a:pt x="584" y="865"/>
                    <a:pt x="583" y="864"/>
                  </a:cubicBezTo>
                  <a:cubicBezTo>
                    <a:pt x="581" y="862"/>
                    <a:pt x="581" y="862"/>
                    <a:pt x="581" y="862"/>
                  </a:cubicBezTo>
                  <a:cubicBezTo>
                    <a:pt x="581" y="862"/>
                    <a:pt x="581" y="862"/>
                    <a:pt x="581" y="862"/>
                  </a:cubicBezTo>
                  <a:cubicBezTo>
                    <a:pt x="582" y="865"/>
                    <a:pt x="582" y="865"/>
                    <a:pt x="582" y="865"/>
                  </a:cubicBezTo>
                  <a:cubicBezTo>
                    <a:pt x="582" y="866"/>
                    <a:pt x="582" y="866"/>
                    <a:pt x="582" y="866"/>
                  </a:cubicBezTo>
                  <a:cubicBezTo>
                    <a:pt x="581" y="865"/>
                    <a:pt x="580" y="865"/>
                    <a:pt x="579" y="864"/>
                  </a:cubicBezTo>
                  <a:cubicBezTo>
                    <a:pt x="578" y="864"/>
                    <a:pt x="578" y="864"/>
                    <a:pt x="578" y="864"/>
                  </a:cubicBezTo>
                  <a:cubicBezTo>
                    <a:pt x="578" y="864"/>
                    <a:pt x="578" y="864"/>
                    <a:pt x="578" y="864"/>
                  </a:cubicBezTo>
                  <a:cubicBezTo>
                    <a:pt x="577" y="864"/>
                    <a:pt x="577" y="864"/>
                    <a:pt x="577" y="864"/>
                  </a:cubicBezTo>
                  <a:cubicBezTo>
                    <a:pt x="577" y="864"/>
                    <a:pt x="577" y="864"/>
                    <a:pt x="575" y="863"/>
                  </a:cubicBezTo>
                  <a:cubicBezTo>
                    <a:pt x="575" y="862"/>
                    <a:pt x="575" y="862"/>
                    <a:pt x="575" y="862"/>
                  </a:cubicBezTo>
                  <a:cubicBezTo>
                    <a:pt x="575" y="860"/>
                    <a:pt x="575" y="860"/>
                    <a:pt x="575" y="860"/>
                  </a:cubicBezTo>
                  <a:cubicBezTo>
                    <a:pt x="574" y="860"/>
                    <a:pt x="574" y="860"/>
                    <a:pt x="574" y="860"/>
                  </a:cubicBezTo>
                  <a:cubicBezTo>
                    <a:pt x="572" y="861"/>
                    <a:pt x="572" y="861"/>
                    <a:pt x="572" y="861"/>
                  </a:cubicBezTo>
                  <a:cubicBezTo>
                    <a:pt x="571" y="862"/>
                    <a:pt x="571" y="862"/>
                    <a:pt x="571" y="862"/>
                  </a:cubicBezTo>
                  <a:cubicBezTo>
                    <a:pt x="572" y="862"/>
                    <a:pt x="572" y="862"/>
                    <a:pt x="572" y="862"/>
                  </a:cubicBezTo>
                  <a:cubicBezTo>
                    <a:pt x="573" y="863"/>
                    <a:pt x="573" y="864"/>
                    <a:pt x="574" y="865"/>
                  </a:cubicBezTo>
                  <a:cubicBezTo>
                    <a:pt x="574" y="866"/>
                    <a:pt x="574" y="866"/>
                    <a:pt x="574" y="866"/>
                  </a:cubicBezTo>
                  <a:cubicBezTo>
                    <a:pt x="573" y="866"/>
                    <a:pt x="573" y="866"/>
                    <a:pt x="573" y="866"/>
                  </a:cubicBezTo>
                  <a:cubicBezTo>
                    <a:pt x="571" y="865"/>
                    <a:pt x="571" y="865"/>
                    <a:pt x="571" y="865"/>
                  </a:cubicBezTo>
                  <a:cubicBezTo>
                    <a:pt x="570" y="865"/>
                    <a:pt x="570" y="865"/>
                    <a:pt x="570" y="865"/>
                  </a:cubicBezTo>
                  <a:cubicBezTo>
                    <a:pt x="572" y="868"/>
                    <a:pt x="572" y="868"/>
                    <a:pt x="572" y="869"/>
                  </a:cubicBezTo>
                  <a:cubicBezTo>
                    <a:pt x="572" y="870"/>
                    <a:pt x="572" y="870"/>
                    <a:pt x="572" y="870"/>
                  </a:cubicBezTo>
                  <a:cubicBezTo>
                    <a:pt x="570" y="873"/>
                    <a:pt x="570" y="873"/>
                    <a:pt x="570" y="874"/>
                  </a:cubicBezTo>
                  <a:cubicBezTo>
                    <a:pt x="568" y="874"/>
                    <a:pt x="568" y="874"/>
                    <a:pt x="568" y="874"/>
                  </a:cubicBezTo>
                  <a:cubicBezTo>
                    <a:pt x="567" y="874"/>
                    <a:pt x="567" y="874"/>
                    <a:pt x="567" y="874"/>
                  </a:cubicBezTo>
                  <a:cubicBezTo>
                    <a:pt x="566" y="873"/>
                    <a:pt x="566" y="873"/>
                    <a:pt x="566" y="873"/>
                  </a:cubicBezTo>
                  <a:cubicBezTo>
                    <a:pt x="566" y="873"/>
                    <a:pt x="566" y="873"/>
                    <a:pt x="566" y="873"/>
                  </a:cubicBezTo>
                  <a:cubicBezTo>
                    <a:pt x="565" y="874"/>
                    <a:pt x="565" y="874"/>
                    <a:pt x="565" y="874"/>
                  </a:cubicBezTo>
                  <a:cubicBezTo>
                    <a:pt x="564" y="875"/>
                    <a:pt x="564" y="875"/>
                    <a:pt x="564" y="875"/>
                  </a:cubicBezTo>
                  <a:cubicBezTo>
                    <a:pt x="563" y="875"/>
                    <a:pt x="563" y="875"/>
                    <a:pt x="563" y="875"/>
                  </a:cubicBezTo>
                  <a:cubicBezTo>
                    <a:pt x="562" y="875"/>
                    <a:pt x="562" y="875"/>
                    <a:pt x="562" y="875"/>
                  </a:cubicBezTo>
                  <a:cubicBezTo>
                    <a:pt x="554" y="872"/>
                    <a:pt x="558" y="872"/>
                    <a:pt x="551" y="871"/>
                  </a:cubicBezTo>
                  <a:cubicBezTo>
                    <a:pt x="550" y="871"/>
                    <a:pt x="550" y="871"/>
                    <a:pt x="550" y="871"/>
                  </a:cubicBezTo>
                  <a:cubicBezTo>
                    <a:pt x="550" y="870"/>
                    <a:pt x="550" y="870"/>
                    <a:pt x="550" y="870"/>
                  </a:cubicBezTo>
                  <a:cubicBezTo>
                    <a:pt x="551" y="870"/>
                    <a:pt x="551" y="870"/>
                    <a:pt x="551" y="870"/>
                  </a:cubicBezTo>
                  <a:cubicBezTo>
                    <a:pt x="551" y="870"/>
                    <a:pt x="551" y="870"/>
                    <a:pt x="551" y="870"/>
                  </a:cubicBezTo>
                  <a:cubicBezTo>
                    <a:pt x="550" y="869"/>
                    <a:pt x="550" y="869"/>
                    <a:pt x="550" y="869"/>
                  </a:cubicBezTo>
                  <a:cubicBezTo>
                    <a:pt x="549" y="870"/>
                    <a:pt x="549" y="870"/>
                    <a:pt x="549" y="870"/>
                  </a:cubicBezTo>
                  <a:cubicBezTo>
                    <a:pt x="549" y="870"/>
                    <a:pt x="549" y="870"/>
                    <a:pt x="549" y="870"/>
                  </a:cubicBezTo>
                  <a:cubicBezTo>
                    <a:pt x="548" y="871"/>
                    <a:pt x="548" y="871"/>
                    <a:pt x="548" y="871"/>
                  </a:cubicBezTo>
                  <a:cubicBezTo>
                    <a:pt x="543" y="870"/>
                    <a:pt x="545" y="869"/>
                    <a:pt x="534" y="864"/>
                  </a:cubicBezTo>
                  <a:cubicBezTo>
                    <a:pt x="531" y="861"/>
                    <a:pt x="531" y="861"/>
                    <a:pt x="531" y="861"/>
                  </a:cubicBezTo>
                  <a:cubicBezTo>
                    <a:pt x="532" y="864"/>
                    <a:pt x="532" y="864"/>
                    <a:pt x="532" y="864"/>
                  </a:cubicBezTo>
                  <a:cubicBezTo>
                    <a:pt x="532" y="865"/>
                    <a:pt x="532" y="865"/>
                    <a:pt x="532" y="865"/>
                  </a:cubicBezTo>
                  <a:cubicBezTo>
                    <a:pt x="531" y="866"/>
                    <a:pt x="531" y="866"/>
                    <a:pt x="531" y="866"/>
                  </a:cubicBezTo>
                  <a:cubicBezTo>
                    <a:pt x="531" y="866"/>
                    <a:pt x="531" y="866"/>
                    <a:pt x="531" y="866"/>
                  </a:cubicBezTo>
                  <a:cubicBezTo>
                    <a:pt x="532" y="868"/>
                    <a:pt x="532" y="868"/>
                    <a:pt x="532" y="868"/>
                  </a:cubicBezTo>
                  <a:cubicBezTo>
                    <a:pt x="534" y="869"/>
                    <a:pt x="534" y="869"/>
                    <a:pt x="534" y="869"/>
                  </a:cubicBezTo>
                  <a:cubicBezTo>
                    <a:pt x="536" y="869"/>
                    <a:pt x="536" y="869"/>
                    <a:pt x="536" y="869"/>
                  </a:cubicBezTo>
                  <a:cubicBezTo>
                    <a:pt x="536" y="869"/>
                    <a:pt x="536" y="869"/>
                    <a:pt x="536" y="869"/>
                  </a:cubicBezTo>
                  <a:cubicBezTo>
                    <a:pt x="535" y="868"/>
                    <a:pt x="535" y="868"/>
                    <a:pt x="534" y="867"/>
                  </a:cubicBezTo>
                  <a:cubicBezTo>
                    <a:pt x="534" y="866"/>
                    <a:pt x="534" y="866"/>
                    <a:pt x="534" y="866"/>
                  </a:cubicBezTo>
                  <a:cubicBezTo>
                    <a:pt x="534" y="866"/>
                    <a:pt x="534" y="866"/>
                    <a:pt x="534" y="866"/>
                  </a:cubicBezTo>
                  <a:cubicBezTo>
                    <a:pt x="536" y="867"/>
                    <a:pt x="536" y="867"/>
                    <a:pt x="536" y="867"/>
                  </a:cubicBezTo>
                  <a:cubicBezTo>
                    <a:pt x="540" y="869"/>
                    <a:pt x="545" y="871"/>
                    <a:pt x="548" y="872"/>
                  </a:cubicBezTo>
                  <a:cubicBezTo>
                    <a:pt x="548" y="873"/>
                    <a:pt x="548" y="873"/>
                    <a:pt x="548" y="873"/>
                  </a:cubicBezTo>
                  <a:cubicBezTo>
                    <a:pt x="548" y="874"/>
                    <a:pt x="548" y="874"/>
                    <a:pt x="548" y="874"/>
                  </a:cubicBezTo>
                  <a:cubicBezTo>
                    <a:pt x="545" y="876"/>
                    <a:pt x="545" y="876"/>
                    <a:pt x="545" y="876"/>
                  </a:cubicBezTo>
                  <a:cubicBezTo>
                    <a:pt x="545" y="876"/>
                    <a:pt x="545" y="876"/>
                    <a:pt x="545" y="876"/>
                  </a:cubicBezTo>
                  <a:cubicBezTo>
                    <a:pt x="547" y="876"/>
                    <a:pt x="547" y="876"/>
                    <a:pt x="547" y="876"/>
                  </a:cubicBezTo>
                  <a:cubicBezTo>
                    <a:pt x="549" y="874"/>
                    <a:pt x="549" y="874"/>
                    <a:pt x="552" y="873"/>
                  </a:cubicBezTo>
                  <a:cubicBezTo>
                    <a:pt x="553" y="873"/>
                    <a:pt x="553" y="873"/>
                    <a:pt x="553" y="873"/>
                  </a:cubicBezTo>
                  <a:cubicBezTo>
                    <a:pt x="556" y="876"/>
                    <a:pt x="555" y="876"/>
                    <a:pt x="557" y="877"/>
                  </a:cubicBezTo>
                  <a:cubicBezTo>
                    <a:pt x="561" y="879"/>
                    <a:pt x="561" y="878"/>
                    <a:pt x="564" y="881"/>
                  </a:cubicBezTo>
                  <a:cubicBezTo>
                    <a:pt x="564" y="882"/>
                    <a:pt x="564" y="882"/>
                    <a:pt x="564" y="882"/>
                  </a:cubicBezTo>
                  <a:cubicBezTo>
                    <a:pt x="565" y="887"/>
                    <a:pt x="565" y="888"/>
                    <a:pt x="564" y="891"/>
                  </a:cubicBezTo>
                  <a:cubicBezTo>
                    <a:pt x="562" y="891"/>
                    <a:pt x="562" y="891"/>
                    <a:pt x="562" y="891"/>
                  </a:cubicBezTo>
                  <a:cubicBezTo>
                    <a:pt x="561" y="891"/>
                    <a:pt x="561" y="891"/>
                    <a:pt x="561" y="891"/>
                  </a:cubicBezTo>
                  <a:cubicBezTo>
                    <a:pt x="560" y="892"/>
                    <a:pt x="560" y="892"/>
                    <a:pt x="560" y="892"/>
                  </a:cubicBezTo>
                  <a:cubicBezTo>
                    <a:pt x="557" y="894"/>
                    <a:pt x="557" y="894"/>
                    <a:pt x="557" y="894"/>
                  </a:cubicBezTo>
                  <a:cubicBezTo>
                    <a:pt x="556" y="895"/>
                    <a:pt x="556" y="895"/>
                    <a:pt x="556" y="895"/>
                  </a:cubicBezTo>
                  <a:cubicBezTo>
                    <a:pt x="550" y="894"/>
                    <a:pt x="552" y="894"/>
                    <a:pt x="549" y="893"/>
                  </a:cubicBezTo>
                  <a:cubicBezTo>
                    <a:pt x="549" y="893"/>
                    <a:pt x="549" y="893"/>
                    <a:pt x="549" y="893"/>
                  </a:cubicBezTo>
                  <a:cubicBezTo>
                    <a:pt x="548" y="894"/>
                    <a:pt x="548" y="894"/>
                    <a:pt x="548" y="894"/>
                  </a:cubicBezTo>
                  <a:cubicBezTo>
                    <a:pt x="548" y="894"/>
                    <a:pt x="548" y="894"/>
                    <a:pt x="548" y="894"/>
                  </a:cubicBezTo>
                  <a:cubicBezTo>
                    <a:pt x="546" y="894"/>
                    <a:pt x="546" y="894"/>
                    <a:pt x="546" y="894"/>
                  </a:cubicBezTo>
                  <a:cubicBezTo>
                    <a:pt x="545" y="895"/>
                    <a:pt x="545" y="895"/>
                    <a:pt x="545" y="895"/>
                  </a:cubicBezTo>
                  <a:cubicBezTo>
                    <a:pt x="546" y="896"/>
                    <a:pt x="545" y="895"/>
                    <a:pt x="546" y="897"/>
                  </a:cubicBezTo>
                  <a:cubicBezTo>
                    <a:pt x="546" y="897"/>
                    <a:pt x="546" y="897"/>
                    <a:pt x="547" y="898"/>
                  </a:cubicBezTo>
                  <a:cubicBezTo>
                    <a:pt x="548" y="898"/>
                    <a:pt x="548" y="898"/>
                    <a:pt x="550" y="899"/>
                  </a:cubicBezTo>
                  <a:cubicBezTo>
                    <a:pt x="551" y="900"/>
                    <a:pt x="551" y="900"/>
                    <a:pt x="551" y="900"/>
                  </a:cubicBezTo>
                  <a:cubicBezTo>
                    <a:pt x="550" y="900"/>
                    <a:pt x="550" y="900"/>
                    <a:pt x="550" y="900"/>
                  </a:cubicBezTo>
                  <a:cubicBezTo>
                    <a:pt x="550" y="901"/>
                    <a:pt x="550" y="901"/>
                    <a:pt x="550" y="901"/>
                  </a:cubicBezTo>
                  <a:cubicBezTo>
                    <a:pt x="549" y="901"/>
                    <a:pt x="549" y="901"/>
                    <a:pt x="549" y="901"/>
                  </a:cubicBezTo>
                  <a:cubicBezTo>
                    <a:pt x="547" y="900"/>
                    <a:pt x="547" y="900"/>
                    <a:pt x="547" y="900"/>
                  </a:cubicBezTo>
                  <a:cubicBezTo>
                    <a:pt x="547" y="900"/>
                    <a:pt x="547" y="900"/>
                    <a:pt x="547" y="900"/>
                  </a:cubicBezTo>
                  <a:cubicBezTo>
                    <a:pt x="546" y="901"/>
                    <a:pt x="546" y="901"/>
                    <a:pt x="546" y="901"/>
                  </a:cubicBezTo>
                  <a:cubicBezTo>
                    <a:pt x="545" y="901"/>
                    <a:pt x="545" y="901"/>
                    <a:pt x="545" y="901"/>
                  </a:cubicBezTo>
                  <a:cubicBezTo>
                    <a:pt x="544" y="901"/>
                    <a:pt x="544" y="901"/>
                    <a:pt x="544" y="901"/>
                  </a:cubicBezTo>
                  <a:cubicBezTo>
                    <a:pt x="544" y="901"/>
                    <a:pt x="544" y="901"/>
                    <a:pt x="544" y="901"/>
                  </a:cubicBezTo>
                  <a:cubicBezTo>
                    <a:pt x="544" y="902"/>
                    <a:pt x="544" y="902"/>
                    <a:pt x="544" y="902"/>
                  </a:cubicBezTo>
                  <a:cubicBezTo>
                    <a:pt x="543" y="903"/>
                    <a:pt x="543" y="903"/>
                    <a:pt x="543" y="903"/>
                  </a:cubicBezTo>
                  <a:cubicBezTo>
                    <a:pt x="542" y="904"/>
                    <a:pt x="542" y="904"/>
                    <a:pt x="541" y="905"/>
                  </a:cubicBezTo>
                  <a:cubicBezTo>
                    <a:pt x="541" y="906"/>
                    <a:pt x="541" y="906"/>
                    <a:pt x="541" y="906"/>
                  </a:cubicBezTo>
                  <a:cubicBezTo>
                    <a:pt x="542" y="906"/>
                    <a:pt x="542" y="906"/>
                    <a:pt x="542" y="906"/>
                  </a:cubicBezTo>
                  <a:cubicBezTo>
                    <a:pt x="543" y="908"/>
                    <a:pt x="544" y="909"/>
                    <a:pt x="544" y="910"/>
                  </a:cubicBezTo>
                  <a:cubicBezTo>
                    <a:pt x="543" y="910"/>
                    <a:pt x="543" y="910"/>
                    <a:pt x="543" y="910"/>
                  </a:cubicBezTo>
                  <a:cubicBezTo>
                    <a:pt x="540" y="907"/>
                    <a:pt x="543" y="908"/>
                    <a:pt x="537" y="905"/>
                  </a:cubicBezTo>
                  <a:cubicBezTo>
                    <a:pt x="536" y="905"/>
                    <a:pt x="536" y="905"/>
                    <a:pt x="536" y="905"/>
                  </a:cubicBezTo>
                  <a:cubicBezTo>
                    <a:pt x="537" y="906"/>
                    <a:pt x="537" y="906"/>
                    <a:pt x="537" y="906"/>
                  </a:cubicBezTo>
                  <a:cubicBezTo>
                    <a:pt x="539" y="908"/>
                    <a:pt x="539" y="907"/>
                    <a:pt x="540" y="908"/>
                  </a:cubicBezTo>
                  <a:cubicBezTo>
                    <a:pt x="540" y="909"/>
                    <a:pt x="540" y="909"/>
                    <a:pt x="540" y="909"/>
                  </a:cubicBezTo>
                  <a:cubicBezTo>
                    <a:pt x="538" y="911"/>
                    <a:pt x="538" y="911"/>
                    <a:pt x="538" y="911"/>
                  </a:cubicBezTo>
                  <a:cubicBezTo>
                    <a:pt x="538" y="911"/>
                    <a:pt x="538" y="911"/>
                    <a:pt x="538" y="911"/>
                  </a:cubicBezTo>
                  <a:cubicBezTo>
                    <a:pt x="538" y="912"/>
                    <a:pt x="538" y="912"/>
                    <a:pt x="538" y="912"/>
                  </a:cubicBezTo>
                  <a:cubicBezTo>
                    <a:pt x="538" y="912"/>
                    <a:pt x="538" y="912"/>
                    <a:pt x="538" y="912"/>
                  </a:cubicBezTo>
                  <a:cubicBezTo>
                    <a:pt x="538" y="913"/>
                    <a:pt x="538" y="913"/>
                    <a:pt x="538" y="913"/>
                  </a:cubicBezTo>
                  <a:cubicBezTo>
                    <a:pt x="537" y="913"/>
                    <a:pt x="537" y="913"/>
                    <a:pt x="537" y="913"/>
                  </a:cubicBezTo>
                  <a:cubicBezTo>
                    <a:pt x="535" y="914"/>
                    <a:pt x="535" y="914"/>
                    <a:pt x="535" y="914"/>
                  </a:cubicBezTo>
                  <a:cubicBezTo>
                    <a:pt x="534" y="914"/>
                    <a:pt x="534" y="914"/>
                    <a:pt x="534" y="914"/>
                  </a:cubicBezTo>
                  <a:cubicBezTo>
                    <a:pt x="535" y="915"/>
                    <a:pt x="535" y="915"/>
                    <a:pt x="535" y="915"/>
                  </a:cubicBezTo>
                  <a:cubicBezTo>
                    <a:pt x="536" y="915"/>
                    <a:pt x="536" y="915"/>
                    <a:pt x="536" y="915"/>
                  </a:cubicBezTo>
                  <a:cubicBezTo>
                    <a:pt x="535" y="916"/>
                    <a:pt x="535" y="916"/>
                    <a:pt x="535" y="916"/>
                  </a:cubicBezTo>
                  <a:cubicBezTo>
                    <a:pt x="534" y="916"/>
                    <a:pt x="534" y="916"/>
                    <a:pt x="534" y="916"/>
                  </a:cubicBezTo>
                  <a:cubicBezTo>
                    <a:pt x="532" y="916"/>
                    <a:pt x="532" y="916"/>
                    <a:pt x="532" y="916"/>
                  </a:cubicBezTo>
                  <a:cubicBezTo>
                    <a:pt x="533" y="918"/>
                    <a:pt x="533" y="917"/>
                    <a:pt x="534" y="919"/>
                  </a:cubicBezTo>
                  <a:cubicBezTo>
                    <a:pt x="535" y="919"/>
                    <a:pt x="535" y="919"/>
                    <a:pt x="535" y="919"/>
                  </a:cubicBezTo>
                  <a:cubicBezTo>
                    <a:pt x="535" y="920"/>
                    <a:pt x="535" y="920"/>
                    <a:pt x="535" y="920"/>
                  </a:cubicBezTo>
                  <a:cubicBezTo>
                    <a:pt x="535" y="920"/>
                    <a:pt x="535" y="920"/>
                    <a:pt x="535" y="920"/>
                  </a:cubicBezTo>
                  <a:cubicBezTo>
                    <a:pt x="531" y="924"/>
                    <a:pt x="533" y="921"/>
                    <a:pt x="528" y="927"/>
                  </a:cubicBezTo>
                  <a:cubicBezTo>
                    <a:pt x="528" y="927"/>
                    <a:pt x="528" y="927"/>
                    <a:pt x="528" y="927"/>
                  </a:cubicBezTo>
                  <a:cubicBezTo>
                    <a:pt x="529" y="929"/>
                    <a:pt x="529" y="929"/>
                    <a:pt x="529" y="929"/>
                  </a:cubicBezTo>
                  <a:cubicBezTo>
                    <a:pt x="529" y="930"/>
                    <a:pt x="529" y="930"/>
                    <a:pt x="529" y="930"/>
                  </a:cubicBezTo>
                  <a:cubicBezTo>
                    <a:pt x="528" y="931"/>
                    <a:pt x="528" y="931"/>
                    <a:pt x="528" y="931"/>
                  </a:cubicBezTo>
                  <a:cubicBezTo>
                    <a:pt x="527" y="930"/>
                    <a:pt x="527" y="930"/>
                    <a:pt x="527" y="930"/>
                  </a:cubicBezTo>
                  <a:cubicBezTo>
                    <a:pt x="526" y="931"/>
                    <a:pt x="526" y="931"/>
                    <a:pt x="526" y="931"/>
                  </a:cubicBezTo>
                  <a:cubicBezTo>
                    <a:pt x="527" y="932"/>
                    <a:pt x="527" y="932"/>
                    <a:pt x="527" y="932"/>
                  </a:cubicBezTo>
                  <a:cubicBezTo>
                    <a:pt x="527" y="937"/>
                    <a:pt x="525" y="936"/>
                    <a:pt x="522" y="947"/>
                  </a:cubicBezTo>
                  <a:cubicBezTo>
                    <a:pt x="521" y="948"/>
                    <a:pt x="521" y="948"/>
                    <a:pt x="521" y="948"/>
                  </a:cubicBezTo>
                  <a:cubicBezTo>
                    <a:pt x="520" y="948"/>
                    <a:pt x="520" y="948"/>
                    <a:pt x="520" y="948"/>
                  </a:cubicBezTo>
                  <a:cubicBezTo>
                    <a:pt x="519" y="949"/>
                    <a:pt x="519" y="949"/>
                    <a:pt x="519" y="949"/>
                  </a:cubicBezTo>
                  <a:cubicBezTo>
                    <a:pt x="519" y="950"/>
                    <a:pt x="519" y="950"/>
                    <a:pt x="519" y="950"/>
                  </a:cubicBezTo>
                  <a:cubicBezTo>
                    <a:pt x="520" y="950"/>
                    <a:pt x="520" y="950"/>
                    <a:pt x="520" y="950"/>
                  </a:cubicBezTo>
                  <a:cubicBezTo>
                    <a:pt x="520" y="951"/>
                    <a:pt x="520" y="951"/>
                    <a:pt x="520" y="951"/>
                  </a:cubicBezTo>
                  <a:cubicBezTo>
                    <a:pt x="519" y="963"/>
                    <a:pt x="518" y="954"/>
                    <a:pt x="519" y="972"/>
                  </a:cubicBezTo>
                  <a:cubicBezTo>
                    <a:pt x="519" y="975"/>
                    <a:pt x="519" y="978"/>
                    <a:pt x="518" y="981"/>
                  </a:cubicBezTo>
                  <a:cubicBezTo>
                    <a:pt x="517" y="981"/>
                    <a:pt x="517" y="981"/>
                    <a:pt x="517" y="981"/>
                  </a:cubicBezTo>
                  <a:cubicBezTo>
                    <a:pt x="518" y="981"/>
                    <a:pt x="518" y="981"/>
                    <a:pt x="518" y="981"/>
                  </a:cubicBezTo>
                  <a:cubicBezTo>
                    <a:pt x="519" y="982"/>
                    <a:pt x="519" y="982"/>
                    <a:pt x="519" y="982"/>
                  </a:cubicBezTo>
                  <a:cubicBezTo>
                    <a:pt x="519" y="983"/>
                    <a:pt x="519" y="983"/>
                    <a:pt x="519" y="985"/>
                  </a:cubicBezTo>
                  <a:cubicBezTo>
                    <a:pt x="520" y="985"/>
                    <a:pt x="520" y="985"/>
                    <a:pt x="520" y="985"/>
                  </a:cubicBezTo>
                  <a:cubicBezTo>
                    <a:pt x="520" y="985"/>
                    <a:pt x="520" y="985"/>
                    <a:pt x="520" y="985"/>
                  </a:cubicBezTo>
                  <a:cubicBezTo>
                    <a:pt x="521" y="985"/>
                    <a:pt x="521" y="985"/>
                    <a:pt x="521" y="985"/>
                  </a:cubicBezTo>
                  <a:cubicBezTo>
                    <a:pt x="521" y="986"/>
                    <a:pt x="522" y="987"/>
                    <a:pt x="523" y="988"/>
                  </a:cubicBezTo>
                  <a:cubicBezTo>
                    <a:pt x="524" y="989"/>
                    <a:pt x="524" y="989"/>
                    <a:pt x="524" y="989"/>
                  </a:cubicBezTo>
                  <a:cubicBezTo>
                    <a:pt x="524" y="991"/>
                    <a:pt x="524" y="995"/>
                    <a:pt x="524" y="998"/>
                  </a:cubicBezTo>
                  <a:cubicBezTo>
                    <a:pt x="525" y="993"/>
                    <a:pt x="524" y="993"/>
                    <a:pt x="526" y="988"/>
                  </a:cubicBezTo>
                  <a:cubicBezTo>
                    <a:pt x="527" y="988"/>
                    <a:pt x="527" y="988"/>
                    <a:pt x="527" y="988"/>
                  </a:cubicBezTo>
                  <a:cubicBezTo>
                    <a:pt x="530" y="988"/>
                    <a:pt x="530" y="988"/>
                    <a:pt x="530" y="988"/>
                  </a:cubicBezTo>
                  <a:cubicBezTo>
                    <a:pt x="532" y="988"/>
                    <a:pt x="533" y="988"/>
                    <a:pt x="534" y="988"/>
                  </a:cubicBezTo>
                  <a:cubicBezTo>
                    <a:pt x="535" y="988"/>
                    <a:pt x="535" y="988"/>
                    <a:pt x="535" y="988"/>
                  </a:cubicBezTo>
                  <a:cubicBezTo>
                    <a:pt x="537" y="989"/>
                    <a:pt x="537" y="989"/>
                    <a:pt x="537" y="989"/>
                  </a:cubicBezTo>
                  <a:cubicBezTo>
                    <a:pt x="537" y="989"/>
                    <a:pt x="537" y="989"/>
                    <a:pt x="537" y="989"/>
                  </a:cubicBezTo>
                  <a:cubicBezTo>
                    <a:pt x="537" y="992"/>
                    <a:pt x="537" y="992"/>
                    <a:pt x="537" y="994"/>
                  </a:cubicBezTo>
                  <a:cubicBezTo>
                    <a:pt x="545" y="1015"/>
                    <a:pt x="547" y="1022"/>
                    <a:pt x="541" y="1026"/>
                  </a:cubicBezTo>
                  <a:cubicBezTo>
                    <a:pt x="541" y="1026"/>
                    <a:pt x="541" y="1026"/>
                    <a:pt x="541" y="1026"/>
                  </a:cubicBezTo>
                  <a:cubicBezTo>
                    <a:pt x="542" y="1026"/>
                    <a:pt x="542" y="1026"/>
                    <a:pt x="542" y="1026"/>
                  </a:cubicBezTo>
                  <a:cubicBezTo>
                    <a:pt x="543" y="1025"/>
                    <a:pt x="544" y="1025"/>
                    <a:pt x="545" y="1024"/>
                  </a:cubicBezTo>
                  <a:cubicBezTo>
                    <a:pt x="546" y="1024"/>
                    <a:pt x="546" y="1024"/>
                    <a:pt x="546" y="1024"/>
                  </a:cubicBezTo>
                  <a:cubicBezTo>
                    <a:pt x="546" y="1024"/>
                    <a:pt x="546" y="1024"/>
                    <a:pt x="546" y="1024"/>
                  </a:cubicBezTo>
                  <a:cubicBezTo>
                    <a:pt x="546" y="1025"/>
                    <a:pt x="546" y="1025"/>
                    <a:pt x="546" y="1025"/>
                  </a:cubicBezTo>
                  <a:cubicBezTo>
                    <a:pt x="546" y="1025"/>
                    <a:pt x="546" y="1025"/>
                    <a:pt x="546" y="1025"/>
                  </a:cubicBezTo>
                  <a:cubicBezTo>
                    <a:pt x="548" y="1024"/>
                    <a:pt x="558" y="1020"/>
                    <a:pt x="562" y="1020"/>
                  </a:cubicBezTo>
                  <a:cubicBezTo>
                    <a:pt x="566" y="1020"/>
                    <a:pt x="566" y="1020"/>
                    <a:pt x="566" y="1020"/>
                  </a:cubicBezTo>
                  <a:cubicBezTo>
                    <a:pt x="572" y="1024"/>
                    <a:pt x="572" y="1025"/>
                    <a:pt x="584" y="1028"/>
                  </a:cubicBezTo>
                  <a:cubicBezTo>
                    <a:pt x="585" y="1029"/>
                    <a:pt x="585" y="1029"/>
                    <a:pt x="585" y="1029"/>
                  </a:cubicBezTo>
                  <a:cubicBezTo>
                    <a:pt x="589" y="1033"/>
                    <a:pt x="590" y="1034"/>
                    <a:pt x="594" y="1036"/>
                  </a:cubicBezTo>
                  <a:cubicBezTo>
                    <a:pt x="596" y="1038"/>
                    <a:pt x="595" y="1037"/>
                    <a:pt x="600" y="1044"/>
                  </a:cubicBezTo>
                  <a:cubicBezTo>
                    <a:pt x="600" y="1045"/>
                    <a:pt x="600" y="1045"/>
                    <a:pt x="600" y="1045"/>
                  </a:cubicBezTo>
                  <a:cubicBezTo>
                    <a:pt x="625" y="1055"/>
                    <a:pt x="616" y="1049"/>
                    <a:pt x="626" y="1058"/>
                  </a:cubicBezTo>
                  <a:cubicBezTo>
                    <a:pt x="626" y="1059"/>
                    <a:pt x="626" y="1059"/>
                    <a:pt x="626" y="1059"/>
                  </a:cubicBezTo>
                  <a:cubicBezTo>
                    <a:pt x="624" y="1063"/>
                    <a:pt x="624" y="1063"/>
                    <a:pt x="624" y="1063"/>
                  </a:cubicBezTo>
                  <a:cubicBezTo>
                    <a:pt x="624" y="1063"/>
                    <a:pt x="624" y="1063"/>
                    <a:pt x="624" y="1063"/>
                  </a:cubicBezTo>
                  <a:cubicBezTo>
                    <a:pt x="626" y="1061"/>
                    <a:pt x="626" y="1061"/>
                    <a:pt x="626" y="1061"/>
                  </a:cubicBezTo>
                  <a:cubicBezTo>
                    <a:pt x="627" y="1060"/>
                    <a:pt x="627" y="1060"/>
                    <a:pt x="628" y="1059"/>
                  </a:cubicBezTo>
                  <a:cubicBezTo>
                    <a:pt x="633" y="1059"/>
                    <a:pt x="629" y="1061"/>
                    <a:pt x="639" y="1059"/>
                  </a:cubicBezTo>
                  <a:cubicBezTo>
                    <a:pt x="640" y="1059"/>
                    <a:pt x="640" y="1059"/>
                    <a:pt x="640" y="1059"/>
                  </a:cubicBezTo>
                  <a:cubicBezTo>
                    <a:pt x="641" y="1059"/>
                    <a:pt x="641" y="1059"/>
                    <a:pt x="641" y="1059"/>
                  </a:cubicBezTo>
                  <a:cubicBezTo>
                    <a:pt x="643" y="1060"/>
                    <a:pt x="643" y="1060"/>
                    <a:pt x="643" y="1060"/>
                  </a:cubicBezTo>
                  <a:cubicBezTo>
                    <a:pt x="645" y="1060"/>
                    <a:pt x="647" y="1060"/>
                    <a:pt x="648" y="1061"/>
                  </a:cubicBezTo>
                  <a:cubicBezTo>
                    <a:pt x="651" y="1060"/>
                    <a:pt x="651" y="1060"/>
                    <a:pt x="651" y="1060"/>
                  </a:cubicBezTo>
                  <a:cubicBezTo>
                    <a:pt x="651" y="1061"/>
                    <a:pt x="651" y="1061"/>
                    <a:pt x="651" y="1061"/>
                  </a:cubicBezTo>
                  <a:cubicBezTo>
                    <a:pt x="652" y="1062"/>
                    <a:pt x="652" y="1062"/>
                    <a:pt x="652" y="1062"/>
                  </a:cubicBezTo>
                  <a:cubicBezTo>
                    <a:pt x="653" y="1062"/>
                    <a:pt x="653" y="1062"/>
                    <a:pt x="653" y="1062"/>
                  </a:cubicBezTo>
                  <a:cubicBezTo>
                    <a:pt x="654" y="1062"/>
                    <a:pt x="654" y="1062"/>
                    <a:pt x="654" y="1062"/>
                  </a:cubicBezTo>
                  <a:cubicBezTo>
                    <a:pt x="656" y="1062"/>
                    <a:pt x="656" y="1062"/>
                    <a:pt x="656" y="1062"/>
                  </a:cubicBezTo>
                  <a:cubicBezTo>
                    <a:pt x="658" y="1064"/>
                    <a:pt x="658" y="1064"/>
                    <a:pt x="658" y="1064"/>
                  </a:cubicBezTo>
                  <a:cubicBezTo>
                    <a:pt x="659" y="1065"/>
                    <a:pt x="659" y="1065"/>
                    <a:pt x="659" y="1065"/>
                  </a:cubicBezTo>
                  <a:cubicBezTo>
                    <a:pt x="659" y="1066"/>
                    <a:pt x="659" y="1067"/>
                    <a:pt x="660" y="1069"/>
                  </a:cubicBezTo>
                  <a:cubicBezTo>
                    <a:pt x="657" y="1077"/>
                    <a:pt x="657" y="1076"/>
                    <a:pt x="657" y="1080"/>
                  </a:cubicBezTo>
                  <a:cubicBezTo>
                    <a:pt x="658" y="1081"/>
                    <a:pt x="658" y="1081"/>
                    <a:pt x="658" y="1081"/>
                  </a:cubicBezTo>
                  <a:cubicBezTo>
                    <a:pt x="659" y="1083"/>
                    <a:pt x="661" y="1085"/>
                    <a:pt x="660" y="1098"/>
                  </a:cubicBezTo>
                  <a:cubicBezTo>
                    <a:pt x="659" y="1100"/>
                    <a:pt x="659" y="1100"/>
                    <a:pt x="659" y="1102"/>
                  </a:cubicBezTo>
                  <a:cubicBezTo>
                    <a:pt x="659" y="1104"/>
                    <a:pt x="659" y="1104"/>
                    <a:pt x="659" y="1104"/>
                  </a:cubicBezTo>
                  <a:cubicBezTo>
                    <a:pt x="661" y="1105"/>
                    <a:pt x="660" y="1104"/>
                    <a:pt x="667" y="1114"/>
                  </a:cubicBezTo>
                  <a:cubicBezTo>
                    <a:pt x="667" y="1115"/>
                    <a:pt x="667" y="1115"/>
                    <a:pt x="667" y="1115"/>
                  </a:cubicBezTo>
                  <a:cubicBezTo>
                    <a:pt x="666" y="1116"/>
                    <a:pt x="666" y="1116"/>
                    <a:pt x="666" y="1116"/>
                  </a:cubicBezTo>
                  <a:cubicBezTo>
                    <a:pt x="665" y="1117"/>
                    <a:pt x="665" y="1116"/>
                    <a:pt x="664" y="1117"/>
                  </a:cubicBezTo>
                  <a:cubicBezTo>
                    <a:pt x="664" y="1118"/>
                    <a:pt x="664" y="1118"/>
                    <a:pt x="664" y="1118"/>
                  </a:cubicBezTo>
                  <a:cubicBezTo>
                    <a:pt x="666" y="1117"/>
                    <a:pt x="666" y="1117"/>
                    <a:pt x="667" y="1117"/>
                  </a:cubicBezTo>
                  <a:cubicBezTo>
                    <a:pt x="668" y="1118"/>
                    <a:pt x="668" y="1118"/>
                    <a:pt x="668" y="1118"/>
                  </a:cubicBezTo>
                  <a:cubicBezTo>
                    <a:pt x="669" y="1119"/>
                    <a:pt x="669" y="1119"/>
                    <a:pt x="669" y="1119"/>
                  </a:cubicBezTo>
                  <a:cubicBezTo>
                    <a:pt x="673" y="1122"/>
                    <a:pt x="679" y="1124"/>
                    <a:pt x="680" y="1133"/>
                  </a:cubicBezTo>
                  <a:cubicBezTo>
                    <a:pt x="679" y="1133"/>
                    <a:pt x="679" y="1133"/>
                    <a:pt x="679" y="1133"/>
                  </a:cubicBezTo>
                  <a:cubicBezTo>
                    <a:pt x="677" y="1135"/>
                    <a:pt x="677" y="1135"/>
                    <a:pt x="677" y="1135"/>
                  </a:cubicBezTo>
                  <a:cubicBezTo>
                    <a:pt x="675" y="1137"/>
                    <a:pt x="675" y="1137"/>
                    <a:pt x="675" y="1137"/>
                  </a:cubicBezTo>
                  <a:cubicBezTo>
                    <a:pt x="676" y="1137"/>
                    <a:pt x="676" y="1137"/>
                    <a:pt x="676" y="1137"/>
                  </a:cubicBezTo>
                  <a:cubicBezTo>
                    <a:pt x="677" y="1136"/>
                    <a:pt x="677" y="1136"/>
                    <a:pt x="679" y="1134"/>
                  </a:cubicBezTo>
                  <a:cubicBezTo>
                    <a:pt x="680" y="1134"/>
                    <a:pt x="680" y="1134"/>
                    <a:pt x="680" y="1134"/>
                  </a:cubicBezTo>
                  <a:cubicBezTo>
                    <a:pt x="684" y="1134"/>
                    <a:pt x="685" y="1135"/>
                    <a:pt x="686" y="1136"/>
                  </a:cubicBezTo>
                  <a:cubicBezTo>
                    <a:pt x="689" y="1141"/>
                    <a:pt x="690" y="1141"/>
                    <a:pt x="692" y="1144"/>
                  </a:cubicBezTo>
                  <a:cubicBezTo>
                    <a:pt x="691" y="1140"/>
                    <a:pt x="690" y="1140"/>
                    <a:pt x="688" y="1137"/>
                  </a:cubicBezTo>
                  <a:cubicBezTo>
                    <a:pt x="687" y="1136"/>
                    <a:pt x="688" y="1134"/>
                    <a:pt x="689" y="1132"/>
                  </a:cubicBezTo>
                  <a:cubicBezTo>
                    <a:pt x="690" y="1130"/>
                    <a:pt x="689" y="1131"/>
                    <a:pt x="690" y="1129"/>
                  </a:cubicBezTo>
                  <a:cubicBezTo>
                    <a:pt x="692" y="1128"/>
                    <a:pt x="692" y="1128"/>
                    <a:pt x="692" y="1128"/>
                  </a:cubicBezTo>
                  <a:cubicBezTo>
                    <a:pt x="692" y="1128"/>
                    <a:pt x="692" y="1128"/>
                    <a:pt x="692" y="1128"/>
                  </a:cubicBezTo>
                  <a:cubicBezTo>
                    <a:pt x="693" y="1130"/>
                    <a:pt x="693" y="1130"/>
                    <a:pt x="693" y="1130"/>
                  </a:cubicBezTo>
                  <a:cubicBezTo>
                    <a:pt x="693" y="1130"/>
                    <a:pt x="693" y="1130"/>
                    <a:pt x="693" y="1130"/>
                  </a:cubicBezTo>
                  <a:cubicBezTo>
                    <a:pt x="694" y="1130"/>
                    <a:pt x="694" y="1130"/>
                    <a:pt x="694" y="1130"/>
                  </a:cubicBezTo>
                  <a:cubicBezTo>
                    <a:pt x="695" y="1130"/>
                    <a:pt x="695" y="1130"/>
                    <a:pt x="695" y="1130"/>
                  </a:cubicBezTo>
                  <a:cubicBezTo>
                    <a:pt x="696" y="1132"/>
                    <a:pt x="696" y="1133"/>
                    <a:pt x="697" y="1136"/>
                  </a:cubicBezTo>
                  <a:cubicBezTo>
                    <a:pt x="697" y="1133"/>
                    <a:pt x="697" y="1133"/>
                    <a:pt x="698" y="1132"/>
                  </a:cubicBezTo>
                  <a:cubicBezTo>
                    <a:pt x="699" y="1131"/>
                    <a:pt x="699" y="1131"/>
                    <a:pt x="699" y="1131"/>
                  </a:cubicBezTo>
                  <a:cubicBezTo>
                    <a:pt x="699" y="1130"/>
                    <a:pt x="699" y="1130"/>
                    <a:pt x="699" y="1130"/>
                  </a:cubicBezTo>
                  <a:cubicBezTo>
                    <a:pt x="698" y="1129"/>
                    <a:pt x="697" y="1127"/>
                    <a:pt x="696" y="1126"/>
                  </a:cubicBezTo>
                  <a:cubicBezTo>
                    <a:pt x="696" y="1126"/>
                    <a:pt x="696" y="1126"/>
                    <a:pt x="696" y="1126"/>
                  </a:cubicBezTo>
                  <a:cubicBezTo>
                    <a:pt x="697" y="1125"/>
                    <a:pt x="697" y="1125"/>
                    <a:pt x="697" y="1125"/>
                  </a:cubicBezTo>
                  <a:cubicBezTo>
                    <a:pt x="697" y="1124"/>
                    <a:pt x="697" y="1124"/>
                    <a:pt x="697" y="1124"/>
                  </a:cubicBezTo>
                  <a:cubicBezTo>
                    <a:pt x="697" y="1123"/>
                    <a:pt x="697" y="1123"/>
                    <a:pt x="697" y="1123"/>
                  </a:cubicBezTo>
                  <a:cubicBezTo>
                    <a:pt x="698" y="1122"/>
                    <a:pt x="698" y="1122"/>
                    <a:pt x="698" y="1122"/>
                  </a:cubicBezTo>
                  <a:cubicBezTo>
                    <a:pt x="699" y="1121"/>
                    <a:pt x="699" y="1121"/>
                    <a:pt x="699" y="1121"/>
                  </a:cubicBezTo>
                  <a:cubicBezTo>
                    <a:pt x="700" y="1120"/>
                    <a:pt x="701" y="1117"/>
                    <a:pt x="701" y="1117"/>
                  </a:cubicBezTo>
                  <a:cubicBezTo>
                    <a:pt x="702" y="1117"/>
                    <a:pt x="702" y="1117"/>
                    <a:pt x="702" y="1117"/>
                  </a:cubicBezTo>
                  <a:cubicBezTo>
                    <a:pt x="701" y="1116"/>
                    <a:pt x="701" y="1116"/>
                    <a:pt x="701" y="1116"/>
                  </a:cubicBezTo>
                  <a:cubicBezTo>
                    <a:pt x="701" y="1116"/>
                    <a:pt x="701" y="1116"/>
                    <a:pt x="701" y="1116"/>
                  </a:cubicBezTo>
                  <a:cubicBezTo>
                    <a:pt x="701" y="1114"/>
                    <a:pt x="701" y="1115"/>
                    <a:pt x="701" y="1112"/>
                  </a:cubicBezTo>
                  <a:cubicBezTo>
                    <a:pt x="700" y="1111"/>
                    <a:pt x="699" y="1110"/>
                    <a:pt x="699" y="1109"/>
                  </a:cubicBezTo>
                  <a:cubicBezTo>
                    <a:pt x="698" y="1108"/>
                    <a:pt x="698" y="1108"/>
                    <a:pt x="698" y="1108"/>
                  </a:cubicBezTo>
                  <a:cubicBezTo>
                    <a:pt x="698" y="1107"/>
                    <a:pt x="698" y="1107"/>
                    <a:pt x="698" y="1107"/>
                  </a:cubicBezTo>
                  <a:cubicBezTo>
                    <a:pt x="699" y="1106"/>
                    <a:pt x="699" y="1106"/>
                    <a:pt x="699" y="1106"/>
                  </a:cubicBezTo>
                  <a:cubicBezTo>
                    <a:pt x="699" y="1105"/>
                    <a:pt x="699" y="1105"/>
                    <a:pt x="699" y="1105"/>
                  </a:cubicBezTo>
                  <a:cubicBezTo>
                    <a:pt x="697" y="1104"/>
                    <a:pt x="697" y="1104"/>
                    <a:pt x="697" y="1104"/>
                  </a:cubicBezTo>
                  <a:cubicBezTo>
                    <a:pt x="697" y="1103"/>
                    <a:pt x="694" y="1090"/>
                    <a:pt x="694" y="1090"/>
                  </a:cubicBezTo>
                  <a:cubicBezTo>
                    <a:pt x="695" y="1089"/>
                    <a:pt x="695" y="1089"/>
                    <a:pt x="695" y="1089"/>
                  </a:cubicBezTo>
                  <a:cubicBezTo>
                    <a:pt x="695" y="1088"/>
                    <a:pt x="695" y="1088"/>
                    <a:pt x="695" y="1088"/>
                  </a:cubicBezTo>
                  <a:cubicBezTo>
                    <a:pt x="696" y="1087"/>
                    <a:pt x="696" y="1087"/>
                    <a:pt x="696" y="1087"/>
                  </a:cubicBezTo>
                  <a:cubicBezTo>
                    <a:pt x="696" y="1087"/>
                    <a:pt x="696" y="1087"/>
                    <a:pt x="696" y="1087"/>
                  </a:cubicBezTo>
                  <a:cubicBezTo>
                    <a:pt x="696" y="1087"/>
                    <a:pt x="696" y="1087"/>
                    <a:pt x="696" y="1087"/>
                  </a:cubicBezTo>
                  <a:cubicBezTo>
                    <a:pt x="695" y="1086"/>
                    <a:pt x="695" y="1086"/>
                    <a:pt x="695" y="1086"/>
                  </a:cubicBezTo>
                  <a:cubicBezTo>
                    <a:pt x="695" y="1086"/>
                    <a:pt x="695" y="1086"/>
                    <a:pt x="695" y="1086"/>
                  </a:cubicBezTo>
                  <a:cubicBezTo>
                    <a:pt x="695" y="1085"/>
                    <a:pt x="695" y="1085"/>
                    <a:pt x="695" y="1085"/>
                  </a:cubicBezTo>
                  <a:cubicBezTo>
                    <a:pt x="696" y="1084"/>
                    <a:pt x="696" y="1084"/>
                    <a:pt x="696" y="1084"/>
                  </a:cubicBezTo>
                  <a:cubicBezTo>
                    <a:pt x="696" y="1084"/>
                    <a:pt x="696" y="1084"/>
                    <a:pt x="696" y="1084"/>
                  </a:cubicBezTo>
                  <a:cubicBezTo>
                    <a:pt x="695" y="1083"/>
                    <a:pt x="694" y="1083"/>
                    <a:pt x="693" y="1082"/>
                  </a:cubicBezTo>
                  <a:cubicBezTo>
                    <a:pt x="694" y="1082"/>
                    <a:pt x="694" y="1082"/>
                    <a:pt x="694" y="1082"/>
                  </a:cubicBezTo>
                  <a:cubicBezTo>
                    <a:pt x="694" y="1081"/>
                    <a:pt x="694" y="1081"/>
                    <a:pt x="694" y="1081"/>
                  </a:cubicBezTo>
                  <a:cubicBezTo>
                    <a:pt x="694" y="1081"/>
                    <a:pt x="694" y="1081"/>
                    <a:pt x="694" y="1081"/>
                  </a:cubicBezTo>
                  <a:cubicBezTo>
                    <a:pt x="693" y="1081"/>
                    <a:pt x="693" y="1081"/>
                    <a:pt x="692" y="1080"/>
                  </a:cubicBezTo>
                  <a:cubicBezTo>
                    <a:pt x="689" y="1075"/>
                    <a:pt x="691" y="1076"/>
                    <a:pt x="689" y="1072"/>
                  </a:cubicBezTo>
                  <a:cubicBezTo>
                    <a:pt x="688" y="1072"/>
                    <a:pt x="688" y="1072"/>
                    <a:pt x="688" y="1072"/>
                  </a:cubicBezTo>
                  <a:cubicBezTo>
                    <a:pt x="688" y="1072"/>
                    <a:pt x="688" y="1072"/>
                    <a:pt x="688" y="1072"/>
                  </a:cubicBezTo>
                  <a:cubicBezTo>
                    <a:pt x="688" y="1071"/>
                    <a:pt x="688" y="1071"/>
                    <a:pt x="688" y="1071"/>
                  </a:cubicBezTo>
                  <a:cubicBezTo>
                    <a:pt x="688" y="1071"/>
                    <a:pt x="688" y="1071"/>
                    <a:pt x="688" y="1071"/>
                  </a:cubicBezTo>
                  <a:cubicBezTo>
                    <a:pt x="724" y="1056"/>
                    <a:pt x="732" y="1033"/>
                    <a:pt x="716" y="1004"/>
                  </a:cubicBezTo>
                  <a:cubicBezTo>
                    <a:pt x="715" y="1002"/>
                    <a:pt x="713" y="1000"/>
                    <a:pt x="712" y="999"/>
                  </a:cubicBezTo>
                  <a:cubicBezTo>
                    <a:pt x="705" y="994"/>
                    <a:pt x="711" y="1000"/>
                    <a:pt x="703" y="992"/>
                  </a:cubicBezTo>
                  <a:cubicBezTo>
                    <a:pt x="702" y="991"/>
                    <a:pt x="702" y="991"/>
                    <a:pt x="702" y="991"/>
                  </a:cubicBezTo>
                  <a:cubicBezTo>
                    <a:pt x="701" y="990"/>
                    <a:pt x="701" y="990"/>
                    <a:pt x="701" y="990"/>
                  </a:cubicBezTo>
                  <a:cubicBezTo>
                    <a:pt x="701" y="986"/>
                    <a:pt x="705" y="979"/>
                    <a:pt x="709" y="976"/>
                  </a:cubicBezTo>
                  <a:cubicBezTo>
                    <a:pt x="710" y="974"/>
                    <a:pt x="710" y="974"/>
                    <a:pt x="710" y="974"/>
                  </a:cubicBezTo>
                  <a:cubicBezTo>
                    <a:pt x="709" y="974"/>
                    <a:pt x="709" y="974"/>
                    <a:pt x="709" y="974"/>
                  </a:cubicBezTo>
                  <a:cubicBezTo>
                    <a:pt x="709" y="973"/>
                    <a:pt x="709" y="973"/>
                    <a:pt x="709" y="973"/>
                  </a:cubicBezTo>
                  <a:cubicBezTo>
                    <a:pt x="709" y="972"/>
                    <a:pt x="709" y="972"/>
                    <a:pt x="709" y="972"/>
                  </a:cubicBezTo>
                  <a:cubicBezTo>
                    <a:pt x="710" y="970"/>
                    <a:pt x="710" y="970"/>
                    <a:pt x="710" y="970"/>
                  </a:cubicBezTo>
                  <a:cubicBezTo>
                    <a:pt x="710" y="970"/>
                    <a:pt x="710" y="970"/>
                    <a:pt x="710" y="970"/>
                  </a:cubicBezTo>
                  <a:cubicBezTo>
                    <a:pt x="710" y="968"/>
                    <a:pt x="710" y="968"/>
                    <a:pt x="710" y="968"/>
                  </a:cubicBezTo>
                  <a:cubicBezTo>
                    <a:pt x="710" y="968"/>
                    <a:pt x="710" y="968"/>
                    <a:pt x="710" y="968"/>
                  </a:cubicBezTo>
                  <a:cubicBezTo>
                    <a:pt x="712" y="968"/>
                    <a:pt x="712" y="968"/>
                    <a:pt x="712" y="968"/>
                  </a:cubicBezTo>
                  <a:cubicBezTo>
                    <a:pt x="714" y="970"/>
                    <a:pt x="714" y="970"/>
                    <a:pt x="714" y="970"/>
                  </a:cubicBezTo>
                  <a:cubicBezTo>
                    <a:pt x="714" y="970"/>
                    <a:pt x="714" y="970"/>
                    <a:pt x="714" y="970"/>
                  </a:cubicBezTo>
                  <a:cubicBezTo>
                    <a:pt x="714" y="969"/>
                    <a:pt x="714" y="969"/>
                    <a:pt x="714" y="969"/>
                  </a:cubicBezTo>
                  <a:cubicBezTo>
                    <a:pt x="713" y="968"/>
                    <a:pt x="713" y="968"/>
                    <a:pt x="713" y="968"/>
                  </a:cubicBezTo>
                  <a:cubicBezTo>
                    <a:pt x="713" y="967"/>
                    <a:pt x="713" y="967"/>
                    <a:pt x="713" y="967"/>
                  </a:cubicBezTo>
                  <a:cubicBezTo>
                    <a:pt x="714" y="965"/>
                    <a:pt x="714" y="965"/>
                    <a:pt x="714" y="965"/>
                  </a:cubicBezTo>
                  <a:cubicBezTo>
                    <a:pt x="714" y="964"/>
                    <a:pt x="714" y="964"/>
                    <a:pt x="714" y="964"/>
                  </a:cubicBezTo>
                  <a:cubicBezTo>
                    <a:pt x="714" y="963"/>
                    <a:pt x="714" y="963"/>
                    <a:pt x="714" y="963"/>
                  </a:cubicBezTo>
                  <a:cubicBezTo>
                    <a:pt x="714" y="962"/>
                    <a:pt x="714" y="962"/>
                    <a:pt x="714" y="962"/>
                  </a:cubicBezTo>
                  <a:cubicBezTo>
                    <a:pt x="715" y="960"/>
                    <a:pt x="715" y="960"/>
                    <a:pt x="715" y="960"/>
                  </a:cubicBezTo>
                  <a:cubicBezTo>
                    <a:pt x="715" y="960"/>
                    <a:pt x="715" y="960"/>
                    <a:pt x="715" y="960"/>
                  </a:cubicBezTo>
                  <a:cubicBezTo>
                    <a:pt x="712" y="959"/>
                    <a:pt x="712" y="959"/>
                    <a:pt x="712" y="959"/>
                  </a:cubicBezTo>
                  <a:cubicBezTo>
                    <a:pt x="712" y="958"/>
                    <a:pt x="712" y="958"/>
                    <a:pt x="712" y="958"/>
                  </a:cubicBezTo>
                  <a:cubicBezTo>
                    <a:pt x="712" y="958"/>
                    <a:pt x="712" y="958"/>
                    <a:pt x="712" y="958"/>
                  </a:cubicBezTo>
                  <a:cubicBezTo>
                    <a:pt x="713" y="957"/>
                    <a:pt x="713" y="957"/>
                    <a:pt x="713" y="957"/>
                  </a:cubicBezTo>
                  <a:cubicBezTo>
                    <a:pt x="713" y="957"/>
                    <a:pt x="713" y="957"/>
                    <a:pt x="713" y="957"/>
                  </a:cubicBezTo>
                  <a:cubicBezTo>
                    <a:pt x="712" y="955"/>
                    <a:pt x="711" y="953"/>
                    <a:pt x="711" y="951"/>
                  </a:cubicBezTo>
                  <a:cubicBezTo>
                    <a:pt x="711" y="949"/>
                    <a:pt x="711" y="949"/>
                    <a:pt x="711" y="949"/>
                  </a:cubicBezTo>
                  <a:cubicBezTo>
                    <a:pt x="713" y="948"/>
                    <a:pt x="713" y="948"/>
                    <a:pt x="713" y="948"/>
                  </a:cubicBezTo>
                  <a:cubicBezTo>
                    <a:pt x="712" y="948"/>
                    <a:pt x="712" y="948"/>
                    <a:pt x="712" y="948"/>
                  </a:cubicBezTo>
                  <a:cubicBezTo>
                    <a:pt x="711" y="948"/>
                    <a:pt x="711" y="948"/>
                    <a:pt x="710" y="947"/>
                  </a:cubicBezTo>
                  <a:cubicBezTo>
                    <a:pt x="709" y="946"/>
                    <a:pt x="709" y="946"/>
                    <a:pt x="709" y="946"/>
                  </a:cubicBezTo>
                  <a:cubicBezTo>
                    <a:pt x="710" y="945"/>
                    <a:pt x="710" y="945"/>
                    <a:pt x="710" y="945"/>
                  </a:cubicBezTo>
                  <a:cubicBezTo>
                    <a:pt x="710" y="945"/>
                    <a:pt x="710" y="945"/>
                    <a:pt x="710" y="945"/>
                  </a:cubicBezTo>
                  <a:cubicBezTo>
                    <a:pt x="711" y="943"/>
                    <a:pt x="711" y="943"/>
                    <a:pt x="711" y="943"/>
                  </a:cubicBezTo>
                  <a:cubicBezTo>
                    <a:pt x="712" y="942"/>
                    <a:pt x="712" y="942"/>
                    <a:pt x="712" y="942"/>
                  </a:cubicBezTo>
                  <a:cubicBezTo>
                    <a:pt x="711" y="942"/>
                    <a:pt x="711" y="942"/>
                    <a:pt x="711" y="942"/>
                  </a:cubicBezTo>
                  <a:cubicBezTo>
                    <a:pt x="708" y="943"/>
                    <a:pt x="708" y="943"/>
                    <a:pt x="708" y="943"/>
                  </a:cubicBezTo>
                  <a:cubicBezTo>
                    <a:pt x="707" y="942"/>
                    <a:pt x="707" y="942"/>
                    <a:pt x="707" y="942"/>
                  </a:cubicBezTo>
                  <a:cubicBezTo>
                    <a:pt x="706" y="942"/>
                    <a:pt x="706" y="942"/>
                    <a:pt x="706" y="942"/>
                  </a:cubicBezTo>
                  <a:cubicBezTo>
                    <a:pt x="705" y="942"/>
                    <a:pt x="705" y="942"/>
                    <a:pt x="705" y="942"/>
                  </a:cubicBezTo>
                  <a:cubicBezTo>
                    <a:pt x="705" y="941"/>
                    <a:pt x="705" y="941"/>
                    <a:pt x="705" y="941"/>
                  </a:cubicBezTo>
                  <a:cubicBezTo>
                    <a:pt x="713" y="931"/>
                    <a:pt x="709" y="933"/>
                    <a:pt x="710" y="928"/>
                  </a:cubicBezTo>
                  <a:cubicBezTo>
                    <a:pt x="711" y="927"/>
                    <a:pt x="711" y="927"/>
                    <a:pt x="712" y="925"/>
                  </a:cubicBezTo>
                  <a:cubicBezTo>
                    <a:pt x="705" y="919"/>
                    <a:pt x="704" y="910"/>
                    <a:pt x="706" y="906"/>
                  </a:cubicBezTo>
                  <a:cubicBezTo>
                    <a:pt x="708" y="904"/>
                    <a:pt x="707" y="905"/>
                    <a:pt x="711" y="901"/>
                  </a:cubicBezTo>
                  <a:cubicBezTo>
                    <a:pt x="714" y="900"/>
                    <a:pt x="714" y="900"/>
                    <a:pt x="714" y="900"/>
                  </a:cubicBezTo>
                  <a:cubicBezTo>
                    <a:pt x="716" y="901"/>
                    <a:pt x="715" y="901"/>
                    <a:pt x="720" y="902"/>
                  </a:cubicBezTo>
                  <a:cubicBezTo>
                    <a:pt x="724" y="904"/>
                    <a:pt x="721" y="902"/>
                    <a:pt x="731" y="907"/>
                  </a:cubicBezTo>
                  <a:cubicBezTo>
                    <a:pt x="733" y="908"/>
                    <a:pt x="733" y="908"/>
                    <a:pt x="733" y="908"/>
                  </a:cubicBezTo>
                  <a:cubicBezTo>
                    <a:pt x="732" y="910"/>
                    <a:pt x="732" y="910"/>
                    <a:pt x="732" y="910"/>
                  </a:cubicBezTo>
                  <a:cubicBezTo>
                    <a:pt x="732" y="910"/>
                    <a:pt x="732" y="910"/>
                    <a:pt x="732" y="910"/>
                  </a:cubicBezTo>
                  <a:cubicBezTo>
                    <a:pt x="733" y="909"/>
                    <a:pt x="735" y="908"/>
                    <a:pt x="736" y="907"/>
                  </a:cubicBezTo>
                  <a:cubicBezTo>
                    <a:pt x="737" y="907"/>
                    <a:pt x="737" y="907"/>
                    <a:pt x="737" y="907"/>
                  </a:cubicBezTo>
                  <a:cubicBezTo>
                    <a:pt x="738" y="907"/>
                    <a:pt x="739" y="908"/>
                    <a:pt x="740" y="908"/>
                  </a:cubicBezTo>
                  <a:cubicBezTo>
                    <a:pt x="742" y="909"/>
                    <a:pt x="743" y="910"/>
                    <a:pt x="745" y="911"/>
                  </a:cubicBezTo>
                  <a:cubicBezTo>
                    <a:pt x="745" y="911"/>
                    <a:pt x="745" y="911"/>
                    <a:pt x="745" y="911"/>
                  </a:cubicBezTo>
                  <a:cubicBezTo>
                    <a:pt x="744" y="910"/>
                    <a:pt x="744" y="910"/>
                    <a:pt x="744" y="910"/>
                  </a:cubicBezTo>
                  <a:cubicBezTo>
                    <a:pt x="745" y="909"/>
                    <a:pt x="745" y="909"/>
                    <a:pt x="745" y="909"/>
                  </a:cubicBezTo>
                  <a:cubicBezTo>
                    <a:pt x="746" y="908"/>
                    <a:pt x="745" y="909"/>
                    <a:pt x="754" y="903"/>
                  </a:cubicBezTo>
                  <a:cubicBezTo>
                    <a:pt x="755" y="903"/>
                    <a:pt x="755" y="903"/>
                    <a:pt x="755" y="903"/>
                  </a:cubicBezTo>
                  <a:cubicBezTo>
                    <a:pt x="756" y="904"/>
                    <a:pt x="760" y="906"/>
                    <a:pt x="763" y="909"/>
                  </a:cubicBezTo>
                  <a:cubicBezTo>
                    <a:pt x="763" y="910"/>
                    <a:pt x="764" y="910"/>
                    <a:pt x="764" y="911"/>
                  </a:cubicBezTo>
                  <a:cubicBezTo>
                    <a:pt x="766" y="911"/>
                    <a:pt x="766" y="911"/>
                    <a:pt x="766" y="911"/>
                  </a:cubicBezTo>
                  <a:cubicBezTo>
                    <a:pt x="767" y="911"/>
                    <a:pt x="767" y="911"/>
                    <a:pt x="767" y="911"/>
                  </a:cubicBezTo>
                  <a:cubicBezTo>
                    <a:pt x="767" y="911"/>
                    <a:pt x="767" y="911"/>
                    <a:pt x="767" y="911"/>
                  </a:cubicBezTo>
                  <a:cubicBezTo>
                    <a:pt x="768" y="914"/>
                    <a:pt x="767" y="915"/>
                    <a:pt x="766" y="918"/>
                  </a:cubicBezTo>
                  <a:cubicBezTo>
                    <a:pt x="766" y="918"/>
                    <a:pt x="766" y="918"/>
                    <a:pt x="766" y="918"/>
                  </a:cubicBezTo>
                  <a:cubicBezTo>
                    <a:pt x="767" y="917"/>
                    <a:pt x="767" y="918"/>
                    <a:pt x="768" y="916"/>
                  </a:cubicBezTo>
                  <a:cubicBezTo>
                    <a:pt x="769" y="916"/>
                    <a:pt x="769" y="916"/>
                    <a:pt x="769" y="916"/>
                  </a:cubicBezTo>
                  <a:cubicBezTo>
                    <a:pt x="773" y="918"/>
                    <a:pt x="771" y="918"/>
                    <a:pt x="773" y="921"/>
                  </a:cubicBezTo>
                  <a:cubicBezTo>
                    <a:pt x="774" y="922"/>
                    <a:pt x="774" y="922"/>
                    <a:pt x="774" y="922"/>
                  </a:cubicBezTo>
                  <a:cubicBezTo>
                    <a:pt x="774" y="922"/>
                    <a:pt x="774" y="922"/>
                    <a:pt x="774" y="922"/>
                  </a:cubicBezTo>
                  <a:cubicBezTo>
                    <a:pt x="773" y="923"/>
                    <a:pt x="773" y="923"/>
                    <a:pt x="773" y="923"/>
                  </a:cubicBezTo>
                  <a:cubicBezTo>
                    <a:pt x="772" y="924"/>
                    <a:pt x="772" y="924"/>
                    <a:pt x="772" y="924"/>
                  </a:cubicBezTo>
                  <a:cubicBezTo>
                    <a:pt x="772" y="924"/>
                    <a:pt x="772" y="924"/>
                    <a:pt x="772" y="924"/>
                  </a:cubicBezTo>
                  <a:cubicBezTo>
                    <a:pt x="774" y="923"/>
                    <a:pt x="774" y="923"/>
                    <a:pt x="774" y="923"/>
                  </a:cubicBezTo>
                  <a:cubicBezTo>
                    <a:pt x="775" y="923"/>
                    <a:pt x="775" y="923"/>
                    <a:pt x="775" y="923"/>
                  </a:cubicBezTo>
                  <a:cubicBezTo>
                    <a:pt x="775" y="922"/>
                    <a:pt x="775" y="922"/>
                    <a:pt x="775" y="922"/>
                  </a:cubicBezTo>
                  <a:cubicBezTo>
                    <a:pt x="776" y="922"/>
                    <a:pt x="776" y="922"/>
                    <a:pt x="776" y="922"/>
                  </a:cubicBezTo>
                  <a:cubicBezTo>
                    <a:pt x="778" y="923"/>
                    <a:pt x="778" y="923"/>
                    <a:pt x="778" y="923"/>
                  </a:cubicBezTo>
                  <a:cubicBezTo>
                    <a:pt x="779" y="924"/>
                    <a:pt x="779" y="924"/>
                    <a:pt x="779" y="924"/>
                  </a:cubicBezTo>
                  <a:cubicBezTo>
                    <a:pt x="779" y="924"/>
                    <a:pt x="779" y="924"/>
                    <a:pt x="779" y="924"/>
                  </a:cubicBezTo>
                  <a:cubicBezTo>
                    <a:pt x="778" y="925"/>
                    <a:pt x="778" y="925"/>
                    <a:pt x="778" y="925"/>
                  </a:cubicBezTo>
                  <a:cubicBezTo>
                    <a:pt x="777" y="925"/>
                    <a:pt x="777" y="925"/>
                    <a:pt x="777" y="925"/>
                  </a:cubicBezTo>
                  <a:cubicBezTo>
                    <a:pt x="776" y="927"/>
                    <a:pt x="776" y="927"/>
                    <a:pt x="776" y="927"/>
                  </a:cubicBezTo>
                  <a:cubicBezTo>
                    <a:pt x="776" y="927"/>
                    <a:pt x="776" y="927"/>
                    <a:pt x="776" y="927"/>
                  </a:cubicBezTo>
                  <a:cubicBezTo>
                    <a:pt x="777" y="928"/>
                    <a:pt x="777" y="928"/>
                    <a:pt x="777" y="928"/>
                  </a:cubicBezTo>
                  <a:cubicBezTo>
                    <a:pt x="778" y="928"/>
                    <a:pt x="778" y="928"/>
                    <a:pt x="778" y="928"/>
                  </a:cubicBezTo>
                  <a:cubicBezTo>
                    <a:pt x="778" y="928"/>
                    <a:pt x="778" y="928"/>
                    <a:pt x="778" y="928"/>
                  </a:cubicBezTo>
                  <a:cubicBezTo>
                    <a:pt x="777" y="929"/>
                    <a:pt x="777" y="929"/>
                    <a:pt x="777" y="929"/>
                  </a:cubicBezTo>
                  <a:cubicBezTo>
                    <a:pt x="777" y="930"/>
                    <a:pt x="777" y="930"/>
                    <a:pt x="777" y="930"/>
                  </a:cubicBezTo>
                  <a:cubicBezTo>
                    <a:pt x="780" y="933"/>
                    <a:pt x="779" y="933"/>
                    <a:pt x="781" y="934"/>
                  </a:cubicBezTo>
                  <a:cubicBezTo>
                    <a:pt x="781" y="934"/>
                    <a:pt x="781" y="934"/>
                    <a:pt x="784" y="934"/>
                  </a:cubicBezTo>
                  <a:cubicBezTo>
                    <a:pt x="786" y="935"/>
                    <a:pt x="786" y="935"/>
                    <a:pt x="789" y="936"/>
                  </a:cubicBezTo>
                  <a:cubicBezTo>
                    <a:pt x="791" y="937"/>
                    <a:pt x="791" y="937"/>
                    <a:pt x="791" y="937"/>
                  </a:cubicBezTo>
                  <a:cubicBezTo>
                    <a:pt x="793" y="936"/>
                    <a:pt x="792" y="936"/>
                    <a:pt x="794" y="936"/>
                  </a:cubicBezTo>
                  <a:cubicBezTo>
                    <a:pt x="795" y="937"/>
                    <a:pt x="795" y="937"/>
                    <a:pt x="795" y="937"/>
                  </a:cubicBezTo>
                  <a:cubicBezTo>
                    <a:pt x="795" y="937"/>
                    <a:pt x="795" y="937"/>
                    <a:pt x="795" y="937"/>
                  </a:cubicBezTo>
                  <a:cubicBezTo>
                    <a:pt x="795" y="938"/>
                    <a:pt x="795" y="938"/>
                    <a:pt x="795" y="940"/>
                  </a:cubicBezTo>
                  <a:cubicBezTo>
                    <a:pt x="796" y="940"/>
                    <a:pt x="796" y="940"/>
                    <a:pt x="796" y="940"/>
                  </a:cubicBezTo>
                  <a:cubicBezTo>
                    <a:pt x="797" y="941"/>
                    <a:pt x="797" y="941"/>
                    <a:pt x="797" y="941"/>
                  </a:cubicBezTo>
                  <a:cubicBezTo>
                    <a:pt x="798" y="941"/>
                    <a:pt x="798" y="941"/>
                    <a:pt x="798" y="941"/>
                  </a:cubicBezTo>
                  <a:cubicBezTo>
                    <a:pt x="799" y="940"/>
                    <a:pt x="799" y="940"/>
                    <a:pt x="799" y="940"/>
                  </a:cubicBezTo>
                  <a:cubicBezTo>
                    <a:pt x="800" y="940"/>
                    <a:pt x="800" y="940"/>
                    <a:pt x="800" y="940"/>
                  </a:cubicBezTo>
                  <a:cubicBezTo>
                    <a:pt x="801" y="938"/>
                    <a:pt x="800" y="938"/>
                    <a:pt x="801" y="937"/>
                  </a:cubicBezTo>
                  <a:cubicBezTo>
                    <a:pt x="802" y="936"/>
                    <a:pt x="802" y="936"/>
                    <a:pt x="802" y="936"/>
                  </a:cubicBezTo>
                  <a:cubicBezTo>
                    <a:pt x="802" y="937"/>
                    <a:pt x="802" y="937"/>
                    <a:pt x="802" y="937"/>
                  </a:cubicBezTo>
                  <a:cubicBezTo>
                    <a:pt x="803" y="938"/>
                    <a:pt x="803" y="939"/>
                    <a:pt x="803" y="940"/>
                  </a:cubicBezTo>
                  <a:cubicBezTo>
                    <a:pt x="803" y="941"/>
                    <a:pt x="803" y="941"/>
                    <a:pt x="803" y="941"/>
                  </a:cubicBezTo>
                  <a:cubicBezTo>
                    <a:pt x="803" y="942"/>
                    <a:pt x="803" y="942"/>
                    <a:pt x="803" y="942"/>
                  </a:cubicBezTo>
                  <a:cubicBezTo>
                    <a:pt x="802" y="943"/>
                    <a:pt x="803" y="943"/>
                    <a:pt x="802" y="944"/>
                  </a:cubicBezTo>
                  <a:cubicBezTo>
                    <a:pt x="799" y="947"/>
                    <a:pt x="799" y="952"/>
                    <a:pt x="801" y="956"/>
                  </a:cubicBezTo>
                  <a:cubicBezTo>
                    <a:pt x="801" y="956"/>
                    <a:pt x="801" y="957"/>
                    <a:pt x="801" y="958"/>
                  </a:cubicBezTo>
                  <a:cubicBezTo>
                    <a:pt x="800" y="959"/>
                    <a:pt x="800" y="959"/>
                    <a:pt x="800" y="959"/>
                  </a:cubicBezTo>
                  <a:cubicBezTo>
                    <a:pt x="799" y="960"/>
                    <a:pt x="799" y="960"/>
                    <a:pt x="799" y="960"/>
                  </a:cubicBezTo>
                  <a:cubicBezTo>
                    <a:pt x="796" y="960"/>
                    <a:pt x="792" y="960"/>
                    <a:pt x="789" y="960"/>
                  </a:cubicBezTo>
                  <a:cubicBezTo>
                    <a:pt x="790" y="961"/>
                    <a:pt x="790" y="961"/>
                    <a:pt x="790" y="961"/>
                  </a:cubicBezTo>
                  <a:cubicBezTo>
                    <a:pt x="790" y="961"/>
                    <a:pt x="799" y="962"/>
                    <a:pt x="799" y="962"/>
                  </a:cubicBezTo>
                  <a:cubicBezTo>
                    <a:pt x="800" y="962"/>
                    <a:pt x="800" y="962"/>
                    <a:pt x="800" y="962"/>
                  </a:cubicBezTo>
                  <a:cubicBezTo>
                    <a:pt x="801" y="964"/>
                    <a:pt x="801" y="965"/>
                    <a:pt x="801" y="968"/>
                  </a:cubicBezTo>
                  <a:cubicBezTo>
                    <a:pt x="801" y="972"/>
                    <a:pt x="801" y="968"/>
                    <a:pt x="800" y="974"/>
                  </a:cubicBezTo>
                  <a:cubicBezTo>
                    <a:pt x="800" y="975"/>
                    <a:pt x="800" y="975"/>
                    <a:pt x="800" y="975"/>
                  </a:cubicBezTo>
                  <a:cubicBezTo>
                    <a:pt x="803" y="975"/>
                    <a:pt x="803" y="975"/>
                    <a:pt x="803" y="975"/>
                  </a:cubicBezTo>
                  <a:cubicBezTo>
                    <a:pt x="804" y="976"/>
                    <a:pt x="804" y="976"/>
                    <a:pt x="804" y="976"/>
                  </a:cubicBezTo>
                  <a:cubicBezTo>
                    <a:pt x="804" y="977"/>
                    <a:pt x="804" y="977"/>
                    <a:pt x="804" y="977"/>
                  </a:cubicBezTo>
                  <a:cubicBezTo>
                    <a:pt x="803" y="979"/>
                    <a:pt x="803" y="979"/>
                    <a:pt x="803" y="979"/>
                  </a:cubicBezTo>
                  <a:cubicBezTo>
                    <a:pt x="803" y="979"/>
                    <a:pt x="803" y="979"/>
                    <a:pt x="803" y="979"/>
                  </a:cubicBezTo>
                  <a:cubicBezTo>
                    <a:pt x="803" y="981"/>
                    <a:pt x="803" y="981"/>
                    <a:pt x="803" y="981"/>
                  </a:cubicBezTo>
                  <a:cubicBezTo>
                    <a:pt x="803" y="981"/>
                    <a:pt x="803" y="981"/>
                    <a:pt x="803" y="981"/>
                  </a:cubicBezTo>
                  <a:cubicBezTo>
                    <a:pt x="803" y="981"/>
                    <a:pt x="803" y="981"/>
                    <a:pt x="803" y="981"/>
                  </a:cubicBezTo>
                  <a:cubicBezTo>
                    <a:pt x="802" y="984"/>
                    <a:pt x="803" y="983"/>
                    <a:pt x="802" y="985"/>
                  </a:cubicBezTo>
                  <a:cubicBezTo>
                    <a:pt x="801" y="986"/>
                    <a:pt x="801" y="986"/>
                    <a:pt x="801" y="986"/>
                  </a:cubicBezTo>
                  <a:cubicBezTo>
                    <a:pt x="801" y="986"/>
                    <a:pt x="801" y="986"/>
                    <a:pt x="801" y="986"/>
                  </a:cubicBezTo>
                  <a:cubicBezTo>
                    <a:pt x="800" y="986"/>
                    <a:pt x="800" y="986"/>
                    <a:pt x="800" y="986"/>
                  </a:cubicBezTo>
                  <a:cubicBezTo>
                    <a:pt x="800" y="984"/>
                    <a:pt x="800" y="984"/>
                    <a:pt x="800" y="984"/>
                  </a:cubicBezTo>
                  <a:cubicBezTo>
                    <a:pt x="799" y="984"/>
                    <a:pt x="799" y="984"/>
                    <a:pt x="799" y="984"/>
                  </a:cubicBezTo>
                  <a:cubicBezTo>
                    <a:pt x="799" y="984"/>
                    <a:pt x="799" y="984"/>
                    <a:pt x="799" y="984"/>
                  </a:cubicBezTo>
                  <a:cubicBezTo>
                    <a:pt x="799" y="984"/>
                    <a:pt x="799" y="984"/>
                    <a:pt x="799" y="984"/>
                  </a:cubicBezTo>
                  <a:cubicBezTo>
                    <a:pt x="799" y="985"/>
                    <a:pt x="799" y="985"/>
                    <a:pt x="799" y="985"/>
                  </a:cubicBezTo>
                  <a:cubicBezTo>
                    <a:pt x="798" y="985"/>
                    <a:pt x="799" y="985"/>
                    <a:pt x="798" y="986"/>
                  </a:cubicBezTo>
                  <a:cubicBezTo>
                    <a:pt x="797" y="987"/>
                    <a:pt x="797" y="987"/>
                    <a:pt x="797" y="987"/>
                  </a:cubicBezTo>
                  <a:cubicBezTo>
                    <a:pt x="795" y="987"/>
                    <a:pt x="795" y="987"/>
                    <a:pt x="795" y="987"/>
                  </a:cubicBezTo>
                  <a:cubicBezTo>
                    <a:pt x="795" y="988"/>
                    <a:pt x="795" y="988"/>
                    <a:pt x="795" y="988"/>
                  </a:cubicBezTo>
                  <a:cubicBezTo>
                    <a:pt x="796" y="988"/>
                    <a:pt x="796" y="988"/>
                    <a:pt x="796" y="988"/>
                  </a:cubicBezTo>
                  <a:cubicBezTo>
                    <a:pt x="798" y="989"/>
                    <a:pt x="798" y="989"/>
                    <a:pt x="798" y="989"/>
                  </a:cubicBezTo>
                  <a:cubicBezTo>
                    <a:pt x="799" y="989"/>
                    <a:pt x="799" y="989"/>
                    <a:pt x="799" y="989"/>
                  </a:cubicBezTo>
                  <a:cubicBezTo>
                    <a:pt x="803" y="987"/>
                    <a:pt x="801" y="987"/>
                    <a:pt x="805" y="985"/>
                  </a:cubicBezTo>
                  <a:cubicBezTo>
                    <a:pt x="807" y="985"/>
                    <a:pt x="807" y="985"/>
                    <a:pt x="809" y="985"/>
                  </a:cubicBezTo>
                  <a:cubicBezTo>
                    <a:pt x="811" y="985"/>
                    <a:pt x="811" y="985"/>
                    <a:pt x="811" y="985"/>
                  </a:cubicBezTo>
                  <a:cubicBezTo>
                    <a:pt x="815" y="986"/>
                    <a:pt x="815" y="988"/>
                    <a:pt x="816" y="991"/>
                  </a:cubicBezTo>
                  <a:cubicBezTo>
                    <a:pt x="816" y="992"/>
                    <a:pt x="816" y="992"/>
                    <a:pt x="816" y="992"/>
                  </a:cubicBezTo>
                  <a:cubicBezTo>
                    <a:pt x="817" y="995"/>
                    <a:pt x="816" y="998"/>
                    <a:pt x="815" y="1001"/>
                  </a:cubicBezTo>
                  <a:cubicBezTo>
                    <a:pt x="814" y="1002"/>
                    <a:pt x="814" y="1002"/>
                    <a:pt x="814" y="1002"/>
                  </a:cubicBezTo>
                  <a:cubicBezTo>
                    <a:pt x="811" y="1004"/>
                    <a:pt x="812" y="1003"/>
                    <a:pt x="809" y="1005"/>
                  </a:cubicBezTo>
                  <a:cubicBezTo>
                    <a:pt x="808" y="1006"/>
                    <a:pt x="808" y="1006"/>
                    <a:pt x="808" y="1006"/>
                  </a:cubicBezTo>
                  <a:cubicBezTo>
                    <a:pt x="808" y="1006"/>
                    <a:pt x="808" y="1006"/>
                    <a:pt x="808" y="1006"/>
                  </a:cubicBezTo>
                  <a:cubicBezTo>
                    <a:pt x="811" y="1004"/>
                    <a:pt x="810" y="1005"/>
                    <a:pt x="814" y="1004"/>
                  </a:cubicBezTo>
                  <a:cubicBezTo>
                    <a:pt x="815" y="1003"/>
                    <a:pt x="814" y="1003"/>
                    <a:pt x="815" y="1002"/>
                  </a:cubicBezTo>
                  <a:cubicBezTo>
                    <a:pt x="817" y="998"/>
                    <a:pt x="817" y="997"/>
                    <a:pt x="818" y="994"/>
                  </a:cubicBezTo>
                  <a:cubicBezTo>
                    <a:pt x="819" y="994"/>
                    <a:pt x="819" y="994"/>
                    <a:pt x="819" y="994"/>
                  </a:cubicBezTo>
                  <a:cubicBezTo>
                    <a:pt x="819" y="994"/>
                    <a:pt x="819" y="994"/>
                    <a:pt x="819" y="994"/>
                  </a:cubicBezTo>
                  <a:cubicBezTo>
                    <a:pt x="820" y="997"/>
                    <a:pt x="820" y="997"/>
                    <a:pt x="820" y="997"/>
                  </a:cubicBezTo>
                  <a:cubicBezTo>
                    <a:pt x="820" y="998"/>
                    <a:pt x="820" y="998"/>
                    <a:pt x="820" y="998"/>
                  </a:cubicBezTo>
                  <a:cubicBezTo>
                    <a:pt x="820" y="999"/>
                    <a:pt x="819" y="1000"/>
                    <a:pt x="818" y="1001"/>
                  </a:cubicBezTo>
                  <a:cubicBezTo>
                    <a:pt x="819" y="1001"/>
                    <a:pt x="819" y="1001"/>
                    <a:pt x="819" y="1001"/>
                  </a:cubicBezTo>
                  <a:cubicBezTo>
                    <a:pt x="822" y="997"/>
                    <a:pt x="821" y="997"/>
                    <a:pt x="821" y="996"/>
                  </a:cubicBezTo>
                  <a:cubicBezTo>
                    <a:pt x="822" y="995"/>
                    <a:pt x="822" y="995"/>
                    <a:pt x="822" y="995"/>
                  </a:cubicBezTo>
                  <a:cubicBezTo>
                    <a:pt x="822" y="996"/>
                    <a:pt x="822" y="996"/>
                    <a:pt x="822" y="996"/>
                  </a:cubicBezTo>
                  <a:cubicBezTo>
                    <a:pt x="823" y="999"/>
                    <a:pt x="823" y="1000"/>
                    <a:pt x="823" y="1004"/>
                  </a:cubicBezTo>
                  <a:cubicBezTo>
                    <a:pt x="823" y="1004"/>
                    <a:pt x="823" y="1004"/>
                    <a:pt x="823" y="1004"/>
                  </a:cubicBezTo>
                  <a:cubicBezTo>
                    <a:pt x="823" y="1003"/>
                    <a:pt x="824" y="1000"/>
                    <a:pt x="824" y="999"/>
                  </a:cubicBezTo>
                  <a:cubicBezTo>
                    <a:pt x="830" y="994"/>
                    <a:pt x="832" y="994"/>
                    <a:pt x="834" y="994"/>
                  </a:cubicBezTo>
                  <a:cubicBezTo>
                    <a:pt x="835" y="992"/>
                    <a:pt x="835" y="992"/>
                    <a:pt x="835" y="992"/>
                  </a:cubicBezTo>
                  <a:cubicBezTo>
                    <a:pt x="835" y="991"/>
                    <a:pt x="836" y="990"/>
                    <a:pt x="836" y="988"/>
                  </a:cubicBezTo>
                  <a:cubicBezTo>
                    <a:pt x="838" y="987"/>
                    <a:pt x="838" y="987"/>
                    <a:pt x="838" y="987"/>
                  </a:cubicBezTo>
                  <a:cubicBezTo>
                    <a:pt x="838" y="987"/>
                    <a:pt x="838" y="987"/>
                    <a:pt x="838" y="987"/>
                  </a:cubicBezTo>
                  <a:cubicBezTo>
                    <a:pt x="839" y="987"/>
                    <a:pt x="839" y="987"/>
                    <a:pt x="839" y="987"/>
                  </a:cubicBezTo>
                  <a:cubicBezTo>
                    <a:pt x="842" y="991"/>
                    <a:pt x="841" y="991"/>
                    <a:pt x="841" y="995"/>
                  </a:cubicBezTo>
                  <a:cubicBezTo>
                    <a:pt x="842" y="995"/>
                    <a:pt x="842" y="995"/>
                    <a:pt x="842" y="995"/>
                  </a:cubicBezTo>
                  <a:cubicBezTo>
                    <a:pt x="843" y="990"/>
                    <a:pt x="842" y="991"/>
                    <a:pt x="841" y="987"/>
                  </a:cubicBezTo>
                  <a:cubicBezTo>
                    <a:pt x="841" y="986"/>
                    <a:pt x="841" y="986"/>
                    <a:pt x="841" y="986"/>
                  </a:cubicBezTo>
                  <a:cubicBezTo>
                    <a:pt x="842" y="986"/>
                    <a:pt x="842" y="986"/>
                    <a:pt x="842" y="986"/>
                  </a:cubicBezTo>
                  <a:cubicBezTo>
                    <a:pt x="843" y="986"/>
                    <a:pt x="843" y="986"/>
                    <a:pt x="843" y="986"/>
                  </a:cubicBezTo>
                  <a:cubicBezTo>
                    <a:pt x="843" y="986"/>
                    <a:pt x="843" y="986"/>
                    <a:pt x="843" y="986"/>
                  </a:cubicBezTo>
                  <a:cubicBezTo>
                    <a:pt x="843" y="985"/>
                    <a:pt x="843" y="985"/>
                    <a:pt x="843" y="985"/>
                  </a:cubicBezTo>
                  <a:cubicBezTo>
                    <a:pt x="843" y="984"/>
                    <a:pt x="843" y="984"/>
                    <a:pt x="843" y="984"/>
                  </a:cubicBezTo>
                  <a:cubicBezTo>
                    <a:pt x="843" y="983"/>
                    <a:pt x="843" y="983"/>
                    <a:pt x="843" y="983"/>
                  </a:cubicBezTo>
                  <a:cubicBezTo>
                    <a:pt x="844" y="983"/>
                    <a:pt x="844" y="983"/>
                    <a:pt x="844" y="983"/>
                  </a:cubicBezTo>
                  <a:cubicBezTo>
                    <a:pt x="845" y="983"/>
                    <a:pt x="845" y="983"/>
                    <a:pt x="845" y="983"/>
                  </a:cubicBezTo>
                  <a:cubicBezTo>
                    <a:pt x="845" y="983"/>
                    <a:pt x="845" y="983"/>
                    <a:pt x="845" y="983"/>
                  </a:cubicBezTo>
                  <a:cubicBezTo>
                    <a:pt x="845" y="982"/>
                    <a:pt x="845" y="982"/>
                    <a:pt x="845" y="982"/>
                  </a:cubicBezTo>
                  <a:cubicBezTo>
                    <a:pt x="845" y="982"/>
                    <a:pt x="845" y="982"/>
                    <a:pt x="845" y="982"/>
                  </a:cubicBezTo>
                  <a:cubicBezTo>
                    <a:pt x="847" y="982"/>
                    <a:pt x="847" y="982"/>
                    <a:pt x="847" y="982"/>
                  </a:cubicBezTo>
                  <a:cubicBezTo>
                    <a:pt x="847" y="982"/>
                    <a:pt x="847" y="982"/>
                    <a:pt x="847" y="982"/>
                  </a:cubicBezTo>
                  <a:cubicBezTo>
                    <a:pt x="848" y="982"/>
                    <a:pt x="848" y="982"/>
                    <a:pt x="848" y="982"/>
                  </a:cubicBezTo>
                  <a:cubicBezTo>
                    <a:pt x="849" y="981"/>
                    <a:pt x="849" y="981"/>
                    <a:pt x="849" y="981"/>
                  </a:cubicBezTo>
                  <a:cubicBezTo>
                    <a:pt x="847" y="980"/>
                    <a:pt x="848" y="981"/>
                    <a:pt x="846" y="980"/>
                  </a:cubicBezTo>
                  <a:cubicBezTo>
                    <a:pt x="846" y="980"/>
                    <a:pt x="846" y="980"/>
                    <a:pt x="846" y="980"/>
                  </a:cubicBezTo>
                  <a:cubicBezTo>
                    <a:pt x="845" y="979"/>
                    <a:pt x="845" y="979"/>
                    <a:pt x="845" y="978"/>
                  </a:cubicBezTo>
                  <a:cubicBezTo>
                    <a:pt x="845" y="978"/>
                    <a:pt x="845" y="978"/>
                    <a:pt x="845" y="978"/>
                  </a:cubicBezTo>
                  <a:cubicBezTo>
                    <a:pt x="845" y="978"/>
                    <a:pt x="845" y="978"/>
                    <a:pt x="845" y="978"/>
                  </a:cubicBezTo>
                  <a:cubicBezTo>
                    <a:pt x="846" y="978"/>
                    <a:pt x="846" y="978"/>
                    <a:pt x="846" y="978"/>
                  </a:cubicBezTo>
                  <a:cubicBezTo>
                    <a:pt x="846" y="977"/>
                    <a:pt x="846" y="978"/>
                    <a:pt x="847" y="976"/>
                  </a:cubicBezTo>
                  <a:cubicBezTo>
                    <a:pt x="847" y="975"/>
                    <a:pt x="847" y="975"/>
                    <a:pt x="847" y="975"/>
                  </a:cubicBezTo>
                  <a:cubicBezTo>
                    <a:pt x="848" y="976"/>
                    <a:pt x="848" y="976"/>
                    <a:pt x="848" y="976"/>
                  </a:cubicBezTo>
                  <a:cubicBezTo>
                    <a:pt x="848" y="975"/>
                    <a:pt x="848" y="975"/>
                    <a:pt x="848" y="975"/>
                  </a:cubicBezTo>
                  <a:cubicBezTo>
                    <a:pt x="847" y="973"/>
                    <a:pt x="847" y="973"/>
                    <a:pt x="847" y="973"/>
                  </a:cubicBezTo>
                  <a:cubicBezTo>
                    <a:pt x="848" y="972"/>
                    <a:pt x="848" y="972"/>
                    <a:pt x="848" y="972"/>
                  </a:cubicBezTo>
                  <a:cubicBezTo>
                    <a:pt x="849" y="972"/>
                    <a:pt x="849" y="972"/>
                    <a:pt x="849" y="972"/>
                  </a:cubicBezTo>
                  <a:cubicBezTo>
                    <a:pt x="850" y="972"/>
                    <a:pt x="850" y="972"/>
                    <a:pt x="850" y="972"/>
                  </a:cubicBezTo>
                  <a:cubicBezTo>
                    <a:pt x="852" y="974"/>
                    <a:pt x="852" y="974"/>
                    <a:pt x="852" y="974"/>
                  </a:cubicBezTo>
                  <a:cubicBezTo>
                    <a:pt x="852" y="974"/>
                    <a:pt x="852" y="974"/>
                    <a:pt x="852" y="974"/>
                  </a:cubicBezTo>
                  <a:cubicBezTo>
                    <a:pt x="852" y="973"/>
                    <a:pt x="851" y="972"/>
                    <a:pt x="849" y="971"/>
                  </a:cubicBezTo>
                  <a:cubicBezTo>
                    <a:pt x="848" y="971"/>
                    <a:pt x="848" y="971"/>
                    <a:pt x="848" y="971"/>
                  </a:cubicBezTo>
                  <a:cubicBezTo>
                    <a:pt x="847" y="968"/>
                    <a:pt x="847" y="968"/>
                    <a:pt x="848" y="965"/>
                  </a:cubicBezTo>
                  <a:cubicBezTo>
                    <a:pt x="848" y="965"/>
                    <a:pt x="848" y="965"/>
                    <a:pt x="848" y="965"/>
                  </a:cubicBezTo>
                  <a:cubicBezTo>
                    <a:pt x="849" y="965"/>
                    <a:pt x="849" y="965"/>
                    <a:pt x="849" y="965"/>
                  </a:cubicBezTo>
                  <a:cubicBezTo>
                    <a:pt x="850" y="965"/>
                    <a:pt x="850" y="965"/>
                    <a:pt x="850" y="965"/>
                  </a:cubicBezTo>
                  <a:cubicBezTo>
                    <a:pt x="851" y="965"/>
                    <a:pt x="851" y="965"/>
                    <a:pt x="851" y="965"/>
                  </a:cubicBezTo>
                  <a:cubicBezTo>
                    <a:pt x="852" y="966"/>
                    <a:pt x="852" y="966"/>
                    <a:pt x="852" y="966"/>
                  </a:cubicBezTo>
                  <a:cubicBezTo>
                    <a:pt x="853" y="966"/>
                    <a:pt x="853" y="966"/>
                    <a:pt x="853" y="966"/>
                  </a:cubicBezTo>
                  <a:cubicBezTo>
                    <a:pt x="852" y="965"/>
                    <a:pt x="852" y="965"/>
                    <a:pt x="852" y="965"/>
                  </a:cubicBezTo>
                  <a:cubicBezTo>
                    <a:pt x="851" y="964"/>
                    <a:pt x="851" y="964"/>
                    <a:pt x="851" y="964"/>
                  </a:cubicBezTo>
                  <a:cubicBezTo>
                    <a:pt x="851" y="963"/>
                    <a:pt x="851" y="963"/>
                    <a:pt x="851" y="963"/>
                  </a:cubicBezTo>
                  <a:cubicBezTo>
                    <a:pt x="851" y="961"/>
                    <a:pt x="853" y="957"/>
                    <a:pt x="855" y="953"/>
                  </a:cubicBezTo>
                  <a:cubicBezTo>
                    <a:pt x="856" y="953"/>
                    <a:pt x="856" y="953"/>
                    <a:pt x="856" y="953"/>
                  </a:cubicBezTo>
                  <a:cubicBezTo>
                    <a:pt x="859" y="954"/>
                    <a:pt x="859" y="954"/>
                    <a:pt x="859" y="954"/>
                  </a:cubicBezTo>
                  <a:cubicBezTo>
                    <a:pt x="859" y="955"/>
                    <a:pt x="859" y="955"/>
                    <a:pt x="859" y="955"/>
                  </a:cubicBezTo>
                  <a:cubicBezTo>
                    <a:pt x="859" y="957"/>
                    <a:pt x="859" y="957"/>
                    <a:pt x="859" y="957"/>
                  </a:cubicBezTo>
                  <a:cubicBezTo>
                    <a:pt x="858" y="958"/>
                    <a:pt x="858" y="958"/>
                    <a:pt x="858" y="958"/>
                  </a:cubicBezTo>
                  <a:cubicBezTo>
                    <a:pt x="857" y="959"/>
                    <a:pt x="856" y="959"/>
                    <a:pt x="855" y="960"/>
                  </a:cubicBezTo>
                  <a:cubicBezTo>
                    <a:pt x="856" y="961"/>
                    <a:pt x="856" y="961"/>
                    <a:pt x="856" y="961"/>
                  </a:cubicBezTo>
                  <a:cubicBezTo>
                    <a:pt x="858" y="959"/>
                    <a:pt x="857" y="960"/>
                    <a:pt x="860" y="959"/>
                  </a:cubicBezTo>
                  <a:cubicBezTo>
                    <a:pt x="861" y="959"/>
                    <a:pt x="861" y="959"/>
                    <a:pt x="861" y="959"/>
                  </a:cubicBezTo>
                  <a:cubicBezTo>
                    <a:pt x="862" y="961"/>
                    <a:pt x="862" y="961"/>
                    <a:pt x="862" y="961"/>
                  </a:cubicBezTo>
                  <a:cubicBezTo>
                    <a:pt x="862" y="964"/>
                    <a:pt x="862" y="964"/>
                    <a:pt x="862" y="964"/>
                  </a:cubicBezTo>
                  <a:cubicBezTo>
                    <a:pt x="862" y="966"/>
                    <a:pt x="862" y="966"/>
                    <a:pt x="862" y="966"/>
                  </a:cubicBezTo>
                  <a:cubicBezTo>
                    <a:pt x="862" y="965"/>
                    <a:pt x="862" y="965"/>
                    <a:pt x="862" y="965"/>
                  </a:cubicBezTo>
                  <a:cubicBezTo>
                    <a:pt x="863" y="964"/>
                    <a:pt x="863" y="964"/>
                    <a:pt x="863" y="964"/>
                  </a:cubicBezTo>
                  <a:cubicBezTo>
                    <a:pt x="864" y="966"/>
                    <a:pt x="864" y="966"/>
                    <a:pt x="864" y="966"/>
                  </a:cubicBezTo>
                  <a:cubicBezTo>
                    <a:pt x="864" y="967"/>
                    <a:pt x="864" y="967"/>
                    <a:pt x="864" y="967"/>
                  </a:cubicBezTo>
                  <a:cubicBezTo>
                    <a:pt x="865" y="968"/>
                    <a:pt x="865" y="969"/>
                    <a:pt x="867" y="971"/>
                  </a:cubicBezTo>
                  <a:cubicBezTo>
                    <a:pt x="866" y="973"/>
                    <a:pt x="866" y="973"/>
                    <a:pt x="866" y="973"/>
                  </a:cubicBezTo>
                  <a:cubicBezTo>
                    <a:pt x="864" y="974"/>
                    <a:pt x="864" y="974"/>
                    <a:pt x="864" y="974"/>
                  </a:cubicBezTo>
                  <a:cubicBezTo>
                    <a:pt x="865" y="974"/>
                    <a:pt x="865" y="974"/>
                    <a:pt x="865" y="974"/>
                  </a:cubicBezTo>
                  <a:cubicBezTo>
                    <a:pt x="867" y="975"/>
                    <a:pt x="867" y="975"/>
                    <a:pt x="867" y="975"/>
                  </a:cubicBezTo>
                  <a:cubicBezTo>
                    <a:pt x="867" y="976"/>
                    <a:pt x="867" y="976"/>
                    <a:pt x="867" y="976"/>
                  </a:cubicBezTo>
                  <a:cubicBezTo>
                    <a:pt x="867" y="977"/>
                    <a:pt x="867" y="977"/>
                    <a:pt x="867" y="977"/>
                  </a:cubicBezTo>
                  <a:cubicBezTo>
                    <a:pt x="867" y="977"/>
                    <a:pt x="867" y="977"/>
                    <a:pt x="867" y="977"/>
                  </a:cubicBezTo>
                  <a:cubicBezTo>
                    <a:pt x="868" y="975"/>
                    <a:pt x="868" y="975"/>
                    <a:pt x="868" y="975"/>
                  </a:cubicBezTo>
                  <a:cubicBezTo>
                    <a:pt x="869" y="975"/>
                    <a:pt x="869" y="975"/>
                    <a:pt x="869" y="975"/>
                  </a:cubicBezTo>
                  <a:cubicBezTo>
                    <a:pt x="871" y="978"/>
                    <a:pt x="871" y="978"/>
                    <a:pt x="871" y="978"/>
                  </a:cubicBezTo>
                  <a:cubicBezTo>
                    <a:pt x="870" y="980"/>
                    <a:pt x="870" y="980"/>
                    <a:pt x="870" y="980"/>
                  </a:cubicBezTo>
                  <a:cubicBezTo>
                    <a:pt x="868" y="981"/>
                    <a:pt x="868" y="981"/>
                    <a:pt x="867" y="981"/>
                  </a:cubicBezTo>
                  <a:cubicBezTo>
                    <a:pt x="865" y="981"/>
                    <a:pt x="865" y="981"/>
                    <a:pt x="865" y="981"/>
                  </a:cubicBezTo>
                  <a:cubicBezTo>
                    <a:pt x="864" y="981"/>
                    <a:pt x="864" y="981"/>
                    <a:pt x="864" y="981"/>
                  </a:cubicBezTo>
                  <a:cubicBezTo>
                    <a:pt x="865" y="982"/>
                    <a:pt x="865" y="982"/>
                    <a:pt x="865" y="982"/>
                  </a:cubicBezTo>
                  <a:cubicBezTo>
                    <a:pt x="868" y="982"/>
                    <a:pt x="869" y="982"/>
                    <a:pt x="871" y="981"/>
                  </a:cubicBezTo>
                  <a:cubicBezTo>
                    <a:pt x="872" y="981"/>
                    <a:pt x="872" y="981"/>
                    <a:pt x="872" y="981"/>
                  </a:cubicBezTo>
                  <a:cubicBezTo>
                    <a:pt x="873" y="981"/>
                    <a:pt x="873" y="981"/>
                    <a:pt x="873" y="981"/>
                  </a:cubicBezTo>
                  <a:cubicBezTo>
                    <a:pt x="873" y="981"/>
                    <a:pt x="873" y="981"/>
                    <a:pt x="873" y="981"/>
                  </a:cubicBezTo>
                  <a:cubicBezTo>
                    <a:pt x="872" y="982"/>
                    <a:pt x="872" y="982"/>
                    <a:pt x="872" y="982"/>
                  </a:cubicBezTo>
                  <a:cubicBezTo>
                    <a:pt x="872" y="982"/>
                    <a:pt x="872" y="982"/>
                    <a:pt x="872" y="982"/>
                  </a:cubicBezTo>
                  <a:cubicBezTo>
                    <a:pt x="872" y="983"/>
                    <a:pt x="873" y="983"/>
                    <a:pt x="873" y="984"/>
                  </a:cubicBezTo>
                  <a:cubicBezTo>
                    <a:pt x="873" y="984"/>
                    <a:pt x="873" y="984"/>
                    <a:pt x="873" y="984"/>
                  </a:cubicBezTo>
                  <a:cubicBezTo>
                    <a:pt x="872" y="985"/>
                    <a:pt x="872" y="985"/>
                    <a:pt x="872" y="985"/>
                  </a:cubicBezTo>
                  <a:cubicBezTo>
                    <a:pt x="873" y="986"/>
                    <a:pt x="873" y="986"/>
                    <a:pt x="873" y="986"/>
                  </a:cubicBezTo>
                  <a:cubicBezTo>
                    <a:pt x="875" y="985"/>
                    <a:pt x="875" y="985"/>
                    <a:pt x="875" y="985"/>
                  </a:cubicBezTo>
                  <a:cubicBezTo>
                    <a:pt x="875" y="986"/>
                    <a:pt x="875" y="986"/>
                    <a:pt x="875" y="986"/>
                  </a:cubicBezTo>
                  <a:cubicBezTo>
                    <a:pt x="876" y="988"/>
                    <a:pt x="876" y="987"/>
                    <a:pt x="877" y="990"/>
                  </a:cubicBezTo>
                  <a:cubicBezTo>
                    <a:pt x="874" y="992"/>
                    <a:pt x="874" y="992"/>
                    <a:pt x="874" y="992"/>
                  </a:cubicBezTo>
                  <a:cubicBezTo>
                    <a:pt x="873" y="993"/>
                    <a:pt x="873" y="993"/>
                    <a:pt x="871" y="994"/>
                  </a:cubicBezTo>
                  <a:cubicBezTo>
                    <a:pt x="870" y="996"/>
                    <a:pt x="871" y="995"/>
                    <a:pt x="869" y="997"/>
                  </a:cubicBezTo>
                  <a:cubicBezTo>
                    <a:pt x="870" y="997"/>
                    <a:pt x="870" y="997"/>
                    <a:pt x="870" y="997"/>
                  </a:cubicBezTo>
                  <a:cubicBezTo>
                    <a:pt x="872" y="995"/>
                    <a:pt x="872" y="995"/>
                    <a:pt x="872" y="995"/>
                  </a:cubicBezTo>
                  <a:cubicBezTo>
                    <a:pt x="873" y="994"/>
                    <a:pt x="873" y="994"/>
                    <a:pt x="873" y="994"/>
                  </a:cubicBezTo>
                  <a:cubicBezTo>
                    <a:pt x="874" y="994"/>
                    <a:pt x="874" y="994"/>
                    <a:pt x="874" y="994"/>
                  </a:cubicBezTo>
                  <a:cubicBezTo>
                    <a:pt x="874" y="995"/>
                    <a:pt x="874" y="995"/>
                    <a:pt x="874" y="995"/>
                  </a:cubicBezTo>
                  <a:cubicBezTo>
                    <a:pt x="874" y="995"/>
                    <a:pt x="874" y="995"/>
                    <a:pt x="874" y="995"/>
                  </a:cubicBezTo>
                  <a:cubicBezTo>
                    <a:pt x="874" y="995"/>
                    <a:pt x="874" y="995"/>
                    <a:pt x="874" y="995"/>
                  </a:cubicBezTo>
                  <a:cubicBezTo>
                    <a:pt x="878" y="993"/>
                    <a:pt x="878" y="994"/>
                    <a:pt x="880" y="993"/>
                  </a:cubicBezTo>
                  <a:cubicBezTo>
                    <a:pt x="880" y="994"/>
                    <a:pt x="880" y="994"/>
                    <a:pt x="880" y="994"/>
                  </a:cubicBezTo>
                  <a:cubicBezTo>
                    <a:pt x="879" y="997"/>
                    <a:pt x="879" y="997"/>
                    <a:pt x="879" y="997"/>
                  </a:cubicBezTo>
                  <a:cubicBezTo>
                    <a:pt x="877" y="1000"/>
                    <a:pt x="877" y="1000"/>
                    <a:pt x="877" y="1000"/>
                  </a:cubicBezTo>
                  <a:cubicBezTo>
                    <a:pt x="874" y="1002"/>
                    <a:pt x="874" y="1001"/>
                    <a:pt x="872" y="1004"/>
                  </a:cubicBezTo>
                  <a:cubicBezTo>
                    <a:pt x="873" y="1004"/>
                    <a:pt x="873" y="1004"/>
                    <a:pt x="873" y="1004"/>
                  </a:cubicBezTo>
                  <a:cubicBezTo>
                    <a:pt x="876" y="1001"/>
                    <a:pt x="876" y="1002"/>
                    <a:pt x="880" y="1001"/>
                  </a:cubicBezTo>
                  <a:cubicBezTo>
                    <a:pt x="881" y="1001"/>
                    <a:pt x="881" y="1001"/>
                    <a:pt x="881" y="1001"/>
                  </a:cubicBezTo>
                  <a:cubicBezTo>
                    <a:pt x="883" y="1005"/>
                    <a:pt x="883" y="1005"/>
                    <a:pt x="883" y="1005"/>
                  </a:cubicBezTo>
                  <a:cubicBezTo>
                    <a:pt x="884" y="1005"/>
                    <a:pt x="884" y="1005"/>
                    <a:pt x="884" y="1005"/>
                  </a:cubicBezTo>
                  <a:cubicBezTo>
                    <a:pt x="885" y="1005"/>
                    <a:pt x="885" y="1005"/>
                    <a:pt x="885" y="1005"/>
                  </a:cubicBezTo>
                  <a:cubicBezTo>
                    <a:pt x="887" y="1006"/>
                    <a:pt x="887" y="1006"/>
                    <a:pt x="887" y="1006"/>
                  </a:cubicBezTo>
                  <a:cubicBezTo>
                    <a:pt x="888" y="1007"/>
                    <a:pt x="888" y="1007"/>
                    <a:pt x="888" y="1007"/>
                  </a:cubicBezTo>
                  <a:cubicBezTo>
                    <a:pt x="888" y="1008"/>
                    <a:pt x="888" y="1008"/>
                    <a:pt x="888" y="1008"/>
                  </a:cubicBezTo>
                  <a:cubicBezTo>
                    <a:pt x="887" y="1008"/>
                    <a:pt x="887" y="1008"/>
                    <a:pt x="887" y="1008"/>
                  </a:cubicBezTo>
                  <a:cubicBezTo>
                    <a:pt x="887" y="1009"/>
                    <a:pt x="887" y="1009"/>
                    <a:pt x="887" y="1009"/>
                  </a:cubicBezTo>
                  <a:cubicBezTo>
                    <a:pt x="887" y="1011"/>
                    <a:pt x="887" y="1011"/>
                    <a:pt x="887" y="1011"/>
                  </a:cubicBezTo>
                  <a:cubicBezTo>
                    <a:pt x="887" y="1012"/>
                    <a:pt x="887" y="1012"/>
                    <a:pt x="887" y="1012"/>
                  </a:cubicBezTo>
                  <a:cubicBezTo>
                    <a:pt x="885" y="1013"/>
                    <a:pt x="886" y="1013"/>
                    <a:pt x="885" y="1014"/>
                  </a:cubicBezTo>
                  <a:cubicBezTo>
                    <a:pt x="884" y="1014"/>
                    <a:pt x="884" y="1014"/>
                    <a:pt x="884" y="1014"/>
                  </a:cubicBezTo>
                  <a:cubicBezTo>
                    <a:pt x="883" y="1015"/>
                    <a:pt x="883" y="1015"/>
                    <a:pt x="883" y="1015"/>
                  </a:cubicBezTo>
                  <a:cubicBezTo>
                    <a:pt x="882" y="1015"/>
                    <a:pt x="882" y="1015"/>
                    <a:pt x="882" y="1015"/>
                  </a:cubicBezTo>
                  <a:cubicBezTo>
                    <a:pt x="881" y="1015"/>
                    <a:pt x="881" y="1015"/>
                    <a:pt x="881" y="1015"/>
                  </a:cubicBezTo>
                  <a:cubicBezTo>
                    <a:pt x="881" y="1015"/>
                    <a:pt x="881" y="1015"/>
                    <a:pt x="881" y="1015"/>
                  </a:cubicBezTo>
                  <a:cubicBezTo>
                    <a:pt x="882" y="1016"/>
                    <a:pt x="882" y="1016"/>
                    <a:pt x="882" y="1016"/>
                  </a:cubicBezTo>
                  <a:cubicBezTo>
                    <a:pt x="883" y="1016"/>
                    <a:pt x="883" y="1016"/>
                    <a:pt x="883" y="1016"/>
                  </a:cubicBezTo>
                  <a:cubicBezTo>
                    <a:pt x="884" y="1015"/>
                    <a:pt x="884" y="1015"/>
                    <a:pt x="884" y="1015"/>
                  </a:cubicBezTo>
                  <a:cubicBezTo>
                    <a:pt x="886" y="1015"/>
                    <a:pt x="886" y="1015"/>
                    <a:pt x="886" y="1015"/>
                  </a:cubicBezTo>
                  <a:cubicBezTo>
                    <a:pt x="887" y="1016"/>
                    <a:pt x="887" y="1016"/>
                    <a:pt x="887" y="1016"/>
                  </a:cubicBezTo>
                  <a:cubicBezTo>
                    <a:pt x="888" y="1017"/>
                    <a:pt x="888" y="1017"/>
                    <a:pt x="888" y="1017"/>
                  </a:cubicBezTo>
                  <a:cubicBezTo>
                    <a:pt x="888" y="1017"/>
                    <a:pt x="888" y="1017"/>
                    <a:pt x="888" y="1017"/>
                  </a:cubicBezTo>
                  <a:cubicBezTo>
                    <a:pt x="888" y="1018"/>
                    <a:pt x="888" y="1018"/>
                    <a:pt x="888" y="1018"/>
                  </a:cubicBezTo>
                  <a:cubicBezTo>
                    <a:pt x="887" y="1019"/>
                    <a:pt x="887" y="1019"/>
                    <a:pt x="887" y="1019"/>
                  </a:cubicBezTo>
                  <a:cubicBezTo>
                    <a:pt x="887" y="1020"/>
                    <a:pt x="887" y="1020"/>
                    <a:pt x="887" y="1020"/>
                  </a:cubicBezTo>
                  <a:cubicBezTo>
                    <a:pt x="887" y="1020"/>
                    <a:pt x="887" y="1020"/>
                    <a:pt x="888" y="1021"/>
                  </a:cubicBezTo>
                  <a:cubicBezTo>
                    <a:pt x="889" y="1021"/>
                    <a:pt x="889" y="1021"/>
                    <a:pt x="889" y="1021"/>
                  </a:cubicBezTo>
                  <a:cubicBezTo>
                    <a:pt x="890" y="1021"/>
                    <a:pt x="890" y="1021"/>
                    <a:pt x="890" y="1021"/>
                  </a:cubicBezTo>
                  <a:cubicBezTo>
                    <a:pt x="891" y="1021"/>
                    <a:pt x="891" y="1021"/>
                    <a:pt x="891" y="1021"/>
                  </a:cubicBezTo>
                  <a:cubicBezTo>
                    <a:pt x="894" y="1025"/>
                    <a:pt x="894" y="1025"/>
                    <a:pt x="894" y="1025"/>
                  </a:cubicBezTo>
                  <a:cubicBezTo>
                    <a:pt x="894" y="1026"/>
                    <a:pt x="894" y="1026"/>
                    <a:pt x="894" y="1026"/>
                  </a:cubicBezTo>
                  <a:cubicBezTo>
                    <a:pt x="893" y="1028"/>
                    <a:pt x="893" y="1028"/>
                    <a:pt x="893" y="1028"/>
                  </a:cubicBezTo>
                  <a:cubicBezTo>
                    <a:pt x="894" y="1030"/>
                    <a:pt x="894" y="1029"/>
                    <a:pt x="894" y="1031"/>
                  </a:cubicBezTo>
                  <a:cubicBezTo>
                    <a:pt x="892" y="1032"/>
                    <a:pt x="892" y="1032"/>
                    <a:pt x="892" y="1032"/>
                  </a:cubicBezTo>
                  <a:cubicBezTo>
                    <a:pt x="885" y="1031"/>
                    <a:pt x="887" y="1031"/>
                    <a:pt x="882" y="1030"/>
                  </a:cubicBezTo>
                  <a:cubicBezTo>
                    <a:pt x="882" y="1029"/>
                    <a:pt x="882" y="1029"/>
                    <a:pt x="882" y="1029"/>
                  </a:cubicBezTo>
                  <a:cubicBezTo>
                    <a:pt x="883" y="1028"/>
                    <a:pt x="883" y="1028"/>
                    <a:pt x="883" y="1028"/>
                  </a:cubicBezTo>
                  <a:cubicBezTo>
                    <a:pt x="882" y="1028"/>
                    <a:pt x="882" y="1028"/>
                    <a:pt x="882" y="1028"/>
                  </a:cubicBezTo>
                  <a:cubicBezTo>
                    <a:pt x="881" y="1029"/>
                    <a:pt x="881" y="1029"/>
                    <a:pt x="881" y="1029"/>
                  </a:cubicBezTo>
                  <a:cubicBezTo>
                    <a:pt x="881" y="1029"/>
                    <a:pt x="881" y="1029"/>
                    <a:pt x="881" y="1029"/>
                  </a:cubicBezTo>
                  <a:cubicBezTo>
                    <a:pt x="882" y="1030"/>
                    <a:pt x="882" y="1030"/>
                    <a:pt x="882" y="1030"/>
                  </a:cubicBezTo>
                  <a:cubicBezTo>
                    <a:pt x="885" y="1032"/>
                    <a:pt x="885" y="1032"/>
                    <a:pt x="885" y="1032"/>
                  </a:cubicBezTo>
                  <a:cubicBezTo>
                    <a:pt x="887" y="1033"/>
                    <a:pt x="887" y="1033"/>
                    <a:pt x="887" y="1033"/>
                  </a:cubicBezTo>
                  <a:cubicBezTo>
                    <a:pt x="888" y="1033"/>
                    <a:pt x="888" y="1033"/>
                    <a:pt x="888" y="1033"/>
                  </a:cubicBezTo>
                  <a:cubicBezTo>
                    <a:pt x="889" y="1034"/>
                    <a:pt x="889" y="1034"/>
                    <a:pt x="889" y="1034"/>
                  </a:cubicBezTo>
                  <a:cubicBezTo>
                    <a:pt x="890" y="1035"/>
                    <a:pt x="890" y="1035"/>
                    <a:pt x="890" y="1035"/>
                  </a:cubicBezTo>
                  <a:cubicBezTo>
                    <a:pt x="889" y="1035"/>
                    <a:pt x="889" y="1035"/>
                    <a:pt x="889" y="1035"/>
                  </a:cubicBezTo>
                  <a:cubicBezTo>
                    <a:pt x="888" y="1035"/>
                    <a:pt x="888" y="1035"/>
                    <a:pt x="888" y="1035"/>
                  </a:cubicBezTo>
                  <a:cubicBezTo>
                    <a:pt x="886" y="1036"/>
                    <a:pt x="886" y="1036"/>
                    <a:pt x="886" y="1036"/>
                  </a:cubicBezTo>
                  <a:cubicBezTo>
                    <a:pt x="887" y="1037"/>
                    <a:pt x="887" y="1037"/>
                    <a:pt x="887" y="1037"/>
                  </a:cubicBezTo>
                  <a:cubicBezTo>
                    <a:pt x="891" y="1037"/>
                    <a:pt x="890" y="1037"/>
                    <a:pt x="892" y="1037"/>
                  </a:cubicBezTo>
                  <a:cubicBezTo>
                    <a:pt x="893" y="1038"/>
                    <a:pt x="893" y="1038"/>
                    <a:pt x="893" y="1038"/>
                  </a:cubicBezTo>
                  <a:cubicBezTo>
                    <a:pt x="892" y="1039"/>
                    <a:pt x="892" y="1039"/>
                    <a:pt x="892" y="1039"/>
                  </a:cubicBezTo>
                  <a:cubicBezTo>
                    <a:pt x="890" y="1039"/>
                    <a:pt x="890" y="1039"/>
                    <a:pt x="890" y="1039"/>
                  </a:cubicBezTo>
                  <a:cubicBezTo>
                    <a:pt x="890" y="1041"/>
                    <a:pt x="890" y="1041"/>
                    <a:pt x="890" y="1041"/>
                  </a:cubicBezTo>
                  <a:cubicBezTo>
                    <a:pt x="892" y="1041"/>
                    <a:pt x="892" y="1041"/>
                    <a:pt x="892" y="1041"/>
                  </a:cubicBezTo>
                  <a:cubicBezTo>
                    <a:pt x="893" y="1041"/>
                    <a:pt x="893" y="1041"/>
                    <a:pt x="893" y="1041"/>
                  </a:cubicBezTo>
                  <a:cubicBezTo>
                    <a:pt x="894" y="1041"/>
                    <a:pt x="894" y="1041"/>
                    <a:pt x="894" y="1041"/>
                  </a:cubicBezTo>
                  <a:cubicBezTo>
                    <a:pt x="894" y="1042"/>
                    <a:pt x="894" y="1043"/>
                    <a:pt x="894" y="1044"/>
                  </a:cubicBezTo>
                  <a:cubicBezTo>
                    <a:pt x="893" y="1045"/>
                    <a:pt x="893" y="1045"/>
                    <a:pt x="893" y="1045"/>
                  </a:cubicBezTo>
                  <a:cubicBezTo>
                    <a:pt x="893" y="1045"/>
                    <a:pt x="893" y="1045"/>
                    <a:pt x="893" y="1045"/>
                  </a:cubicBezTo>
                  <a:cubicBezTo>
                    <a:pt x="894" y="1046"/>
                    <a:pt x="894" y="1046"/>
                    <a:pt x="896" y="1046"/>
                  </a:cubicBezTo>
                  <a:cubicBezTo>
                    <a:pt x="896" y="1047"/>
                    <a:pt x="896" y="1047"/>
                    <a:pt x="896" y="1047"/>
                  </a:cubicBezTo>
                  <a:cubicBezTo>
                    <a:pt x="896" y="1047"/>
                    <a:pt x="896" y="1047"/>
                    <a:pt x="896" y="1047"/>
                  </a:cubicBezTo>
                  <a:cubicBezTo>
                    <a:pt x="897" y="1048"/>
                    <a:pt x="897" y="1048"/>
                    <a:pt x="897" y="1048"/>
                  </a:cubicBezTo>
                  <a:cubicBezTo>
                    <a:pt x="898" y="1048"/>
                    <a:pt x="898" y="1048"/>
                    <a:pt x="898" y="1048"/>
                  </a:cubicBezTo>
                  <a:cubicBezTo>
                    <a:pt x="899" y="1047"/>
                    <a:pt x="899" y="1047"/>
                    <a:pt x="900" y="1046"/>
                  </a:cubicBezTo>
                  <a:cubicBezTo>
                    <a:pt x="901" y="1046"/>
                    <a:pt x="901" y="1046"/>
                    <a:pt x="901" y="1046"/>
                  </a:cubicBezTo>
                  <a:cubicBezTo>
                    <a:pt x="901" y="1047"/>
                    <a:pt x="901" y="1047"/>
                    <a:pt x="901" y="1047"/>
                  </a:cubicBezTo>
                  <a:cubicBezTo>
                    <a:pt x="902" y="1049"/>
                    <a:pt x="902" y="1049"/>
                    <a:pt x="902" y="1049"/>
                  </a:cubicBezTo>
                  <a:cubicBezTo>
                    <a:pt x="902" y="1049"/>
                    <a:pt x="902" y="1049"/>
                    <a:pt x="902" y="1049"/>
                  </a:cubicBezTo>
                  <a:cubicBezTo>
                    <a:pt x="903" y="1051"/>
                    <a:pt x="903" y="1051"/>
                    <a:pt x="903" y="1051"/>
                  </a:cubicBezTo>
                  <a:cubicBezTo>
                    <a:pt x="904" y="1049"/>
                    <a:pt x="904" y="1049"/>
                    <a:pt x="904" y="1049"/>
                  </a:cubicBezTo>
                  <a:cubicBezTo>
                    <a:pt x="904" y="1049"/>
                    <a:pt x="904" y="1049"/>
                    <a:pt x="904" y="1049"/>
                  </a:cubicBezTo>
                  <a:cubicBezTo>
                    <a:pt x="905" y="1049"/>
                    <a:pt x="905" y="1049"/>
                    <a:pt x="905" y="1049"/>
                  </a:cubicBezTo>
                  <a:cubicBezTo>
                    <a:pt x="905" y="1051"/>
                    <a:pt x="905" y="1051"/>
                    <a:pt x="904" y="1052"/>
                  </a:cubicBezTo>
                  <a:cubicBezTo>
                    <a:pt x="905" y="1053"/>
                    <a:pt x="905" y="1053"/>
                    <a:pt x="905" y="1053"/>
                  </a:cubicBezTo>
                  <a:cubicBezTo>
                    <a:pt x="906" y="1054"/>
                    <a:pt x="906" y="1054"/>
                    <a:pt x="906" y="1054"/>
                  </a:cubicBezTo>
                  <a:cubicBezTo>
                    <a:pt x="907" y="1055"/>
                    <a:pt x="907" y="1055"/>
                    <a:pt x="907" y="1055"/>
                  </a:cubicBezTo>
                  <a:cubicBezTo>
                    <a:pt x="906" y="1056"/>
                    <a:pt x="906" y="1056"/>
                    <a:pt x="906" y="1056"/>
                  </a:cubicBezTo>
                  <a:cubicBezTo>
                    <a:pt x="905" y="1058"/>
                    <a:pt x="905" y="1058"/>
                    <a:pt x="905" y="1058"/>
                  </a:cubicBezTo>
                  <a:cubicBezTo>
                    <a:pt x="905" y="1059"/>
                    <a:pt x="904" y="1060"/>
                    <a:pt x="904" y="1061"/>
                  </a:cubicBezTo>
                  <a:cubicBezTo>
                    <a:pt x="903" y="1063"/>
                    <a:pt x="903" y="1062"/>
                    <a:pt x="902" y="1064"/>
                  </a:cubicBezTo>
                  <a:cubicBezTo>
                    <a:pt x="903" y="1064"/>
                    <a:pt x="903" y="1064"/>
                    <a:pt x="903" y="1064"/>
                  </a:cubicBezTo>
                  <a:cubicBezTo>
                    <a:pt x="905" y="1061"/>
                    <a:pt x="905" y="1061"/>
                    <a:pt x="905" y="1061"/>
                  </a:cubicBezTo>
                  <a:cubicBezTo>
                    <a:pt x="907" y="1060"/>
                    <a:pt x="907" y="1060"/>
                    <a:pt x="907" y="1060"/>
                  </a:cubicBezTo>
                  <a:cubicBezTo>
                    <a:pt x="910" y="1060"/>
                    <a:pt x="910" y="1060"/>
                    <a:pt x="910" y="1060"/>
                  </a:cubicBezTo>
                  <a:cubicBezTo>
                    <a:pt x="911" y="1059"/>
                    <a:pt x="911" y="1059"/>
                    <a:pt x="911" y="1059"/>
                  </a:cubicBezTo>
                  <a:cubicBezTo>
                    <a:pt x="912" y="1059"/>
                    <a:pt x="912" y="1059"/>
                    <a:pt x="912" y="1059"/>
                  </a:cubicBezTo>
                  <a:cubicBezTo>
                    <a:pt x="912" y="1060"/>
                    <a:pt x="912" y="1060"/>
                    <a:pt x="912" y="1060"/>
                  </a:cubicBezTo>
                  <a:cubicBezTo>
                    <a:pt x="913" y="1061"/>
                    <a:pt x="913" y="1061"/>
                    <a:pt x="913" y="1061"/>
                  </a:cubicBezTo>
                  <a:cubicBezTo>
                    <a:pt x="913" y="1062"/>
                    <a:pt x="913" y="1062"/>
                    <a:pt x="913" y="1062"/>
                  </a:cubicBezTo>
                  <a:cubicBezTo>
                    <a:pt x="914" y="1061"/>
                    <a:pt x="914" y="1061"/>
                    <a:pt x="914" y="1061"/>
                  </a:cubicBezTo>
                  <a:cubicBezTo>
                    <a:pt x="915" y="1061"/>
                    <a:pt x="915" y="1061"/>
                    <a:pt x="915" y="1061"/>
                  </a:cubicBezTo>
                  <a:cubicBezTo>
                    <a:pt x="913" y="1065"/>
                    <a:pt x="913" y="1064"/>
                    <a:pt x="911" y="1068"/>
                  </a:cubicBezTo>
                  <a:cubicBezTo>
                    <a:pt x="911" y="1069"/>
                    <a:pt x="911" y="1069"/>
                    <a:pt x="911" y="1069"/>
                  </a:cubicBezTo>
                  <a:cubicBezTo>
                    <a:pt x="911" y="1069"/>
                    <a:pt x="914" y="1065"/>
                    <a:pt x="917" y="1061"/>
                  </a:cubicBezTo>
                  <a:cubicBezTo>
                    <a:pt x="919" y="1061"/>
                    <a:pt x="919" y="1061"/>
                    <a:pt x="919" y="1061"/>
                  </a:cubicBezTo>
                  <a:cubicBezTo>
                    <a:pt x="920" y="1062"/>
                    <a:pt x="920" y="1062"/>
                    <a:pt x="920" y="1062"/>
                  </a:cubicBezTo>
                  <a:cubicBezTo>
                    <a:pt x="921" y="1065"/>
                    <a:pt x="921" y="1065"/>
                    <a:pt x="923" y="1068"/>
                  </a:cubicBezTo>
                  <a:cubicBezTo>
                    <a:pt x="924" y="1069"/>
                    <a:pt x="925" y="1069"/>
                    <a:pt x="927" y="1069"/>
                  </a:cubicBezTo>
                  <a:cubicBezTo>
                    <a:pt x="929" y="1069"/>
                    <a:pt x="929" y="1069"/>
                    <a:pt x="929" y="1069"/>
                  </a:cubicBezTo>
                  <a:cubicBezTo>
                    <a:pt x="929" y="1068"/>
                    <a:pt x="929" y="1068"/>
                    <a:pt x="929" y="1068"/>
                  </a:cubicBezTo>
                  <a:cubicBezTo>
                    <a:pt x="931" y="1067"/>
                    <a:pt x="931" y="1067"/>
                    <a:pt x="931" y="1067"/>
                  </a:cubicBezTo>
                  <a:cubicBezTo>
                    <a:pt x="932" y="1067"/>
                    <a:pt x="932" y="1067"/>
                    <a:pt x="932" y="1067"/>
                  </a:cubicBezTo>
                  <a:cubicBezTo>
                    <a:pt x="932" y="1069"/>
                    <a:pt x="932" y="1069"/>
                    <a:pt x="932" y="1069"/>
                  </a:cubicBezTo>
                  <a:cubicBezTo>
                    <a:pt x="934" y="1071"/>
                    <a:pt x="933" y="1070"/>
                    <a:pt x="935" y="1071"/>
                  </a:cubicBezTo>
                  <a:cubicBezTo>
                    <a:pt x="936" y="1072"/>
                    <a:pt x="936" y="1072"/>
                    <a:pt x="936" y="1072"/>
                  </a:cubicBezTo>
                  <a:cubicBezTo>
                    <a:pt x="937" y="1072"/>
                    <a:pt x="937" y="1072"/>
                    <a:pt x="937" y="1072"/>
                  </a:cubicBezTo>
                  <a:cubicBezTo>
                    <a:pt x="938" y="1073"/>
                    <a:pt x="938" y="1073"/>
                    <a:pt x="938" y="1073"/>
                  </a:cubicBezTo>
                  <a:cubicBezTo>
                    <a:pt x="938" y="1073"/>
                    <a:pt x="938" y="1073"/>
                    <a:pt x="938" y="1073"/>
                  </a:cubicBezTo>
                  <a:cubicBezTo>
                    <a:pt x="937" y="1075"/>
                    <a:pt x="937" y="1074"/>
                    <a:pt x="936" y="1076"/>
                  </a:cubicBezTo>
                  <a:cubicBezTo>
                    <a:pt x="935" y="1077"/>
                    <a:pt x="935" y="1077"/>
                    <a:pt x="935" y="1077"/>
                  </a:cubicBezTo>
                  <a:cubicBezTo>
                    <a:pt x="932" y="1077"/>
                    <a:pt x="933" y="1077"/>
                    <a:pt x="930" y="1078"/>
                  </a:cubicBezTo>
                  <a:cubicBezTo>
                    <a:pt x="930" y="1078"/>
                    <a:pt x="930" y="1078"/>
                    <a:pt x="930" y="1078"/>
                  </a:cubicBezTo>
                  <a:cubicBezTo>
                    <a:pt x="929" y="1079"/>
                    <a:pt x="929" y="1079"/>
                    <a:pt x="929" y="1079"/>
                  </a:cubicBezTo>
                  <a:cubicBezTo>
                    <a:pt x="927" y="1079"/>
                    <a:pt x="927" y="1079"/>
                    <a:pt x="927" y="1080"/>
                  </a:cubicBezTo>
                  <a:cubicBezTo>
                    <a:pt x="925" y="1083"/>
                    <a:pt x="925" y="1082"/>
                    <a:pt x="924" y="1083"/>
                  </a:cubicBezTo>
                  <a:cubicBezTo>
                    <a:pt x="923" y="1083"/>
                    <a:pt x="923" y="1083"/>
                    <a:pt x="923" y="1083"/>
                  </a:cubicBezTo>
                  <a:cubicBezTo>
                    <a:pt x="922" y="1083"/>
                    <a:pt x="922" y="1083"/>
                    <a:pt x="922" y="1083"/>
                  </a:cubicBezTo>
                  <a:cubicBezTo>
                    <a:pt x="921" y="1084"/>
                    <a:pt x="921" y="1084"/>
                    <a:pt x="921" y="1084"/>
                  </a:cubicBezTo>
                  <a:cubicBezTo>
                    <a:pt x="920" y="1084"/>
                    <a:pt x="920" y="1084"/>
                    <a:pt x="920" y="1084"/>
                  </a:cubicBezTo>
                  <a:cubicBezTo>
                    <a:pt x="920" y="1085"/>
                    <a:pt x="920" y="1085"/>
                    <a:pt x="920" y="1085"/>
                  </a:cubicBezTo>
                  <a:cubicBezTo>
                    <a:pt x="920" y="1085"/>
                    <a:pt x="920" y="1085"/>
                    <a:pt x="920" y="1085"/>
                  </a:cubicBezTo>
                  <a:cubicBezTo>
                    <a:pt x="918" y="1086"/>
                    <a:pt x="919" y="1085"/>
                    <a:pt x="915" y="1087"/>
                  </a:cubicBezTo>
                  <a:cubicBezTo>
                    <a:pt x="913" y="1087"/>
                    <a:pt x="913" y="1087"/>
                    <a:pt x="912" y="1087"/>
                  </a:cubicBezTo>
                  <a:cubicBezTo>
                    <a:pt x="911" y="1087"/>
                    <a:pt x="911" y="1087"/>
                    <a:pt x="911" y="1087"/>
                  </a:cubicBezTo>
                  <a:cubicBezTo>
                    <a:pt x="910" y="1088"/>
                    <a:pt x="910" y="1088"/>
                    <a:pt x="909" y="1089"/>
                  </a:cubicBezTo>
                  <a:cubicBezTo>
                    <a:pt x="908" y="1089"/>
                    <a:pt x="908" y="1089"/>
                    <a:pt x="908" y="1089"/>
                  </a:cubicBezTo>
                  <a:cubicBezTo>
                    <a:pt x="908" y="1091"/>
                    <a:pt x="908" y="1090"/>
                    <a:pt x="908" y="1092"/>
                  </a:cubicBezTo>
                  <a:cubicBezTo>
                    <a:pt x="907" y="1092"/>
                    <a:pt x="907" y="1092"/>
                    <a:pt x="907" y="1092"/>
                  </a:cubicBezTo>
                  <a:cubicBezTo>
                    <a:pt x="906" y="1092"/>
                    <a:pt x="906" y="1092"/>
                    <a:pt x="906" y="1092"/>
                  </a:cubicBezTo>
                  <a:cubicBezTo>
                    <a:pt x="905" y="1091"/>
                    <a:pt x="905" y="1091"/>
                    <a:pt x="905" y="1091"/>
                  </a:cubicBezTo>
                  <a:cubicBezTo>
                    <a:pt x="905" y="1092"/>
                    <a:pt x="905" y="1092"/>
                    <a:pt x="905" y="1092"/>
                  </a:cubicBezTo>
                  <a:cubicBezTo>
                    <a:pt x="907" y="1093"/>
                    <a:pt x="907" y="1093"/>
                    <a:pt x="907" y="1093"/>
                  </a:cubicBezTo>
                  <a:cubicBezTo>
                    <a:pt x="908" y="1094"/>
                    <a:pt x="908" y="1094"/>
                    <a:pt x="908" y="1094"/>
                  </a:cubicBezTo>
                  <a:cubicBezTo>
                    <a:pt x="907" y="1095"/>
                    <a:pt x="908" y="1094"/>
                    <a:pt x="906" y="1096"/>
                  </a:cubicBezTo>
                  <a:cubicBezTo>
                    <a:pt x="906" y="1096"/>
                    <a:pt x="906" y="1096"/>
                    <a:pt x="906" y="1096"/>
                  </a:cubicBezTo>
                  <a:cubicBezTo>
                    <a:pt x="906" y="1097"/>
                    <a:pt x="906" y="1097"/>
                    <a:pt x="906" y="1097"/>
                  </a:cubicBezTo>
                  <a:cubicBezTo>
                    <a:pt x="906" y="1097"/>
                    <a:pt x="906" y="1097"/>
                    <a:pt x="906" y="1097"/>
                  </a:cubicBezTo>
                  <a:cubicBezTo>
                    <a:pt x="905" y="1098"/>
                    <a:pt x="905" y="1098"/>
                    <a:pt x="905" y="1098"/>
                  </a:cubicBezTo>
                  <a:cubicBezTo>
                    <a:pt x="905" y="1098"/>
                    <a:pt x="905" y="1098"/>
                    <a:pt x="905" y="1098"/>
                  </a:cubicBezTo>
                  <a:cubicBezTo>
                    <a:pt x="907" y="1097"/>
                    <a:pt x="907" y="1097"/>
                    <a:pt x="907" y="1097"/>
                  </a:cubicBezTo>
                  <a:cubicBezTo>
                    <a:pt x="910" y="1095"/>
                    <a:pt x="909" y="1096"/>
                    <a:pt x="910" y="1094"/>
                  </a:cubicBezTo>
                  <a:cubicBezTo>
                    <a:pt x="911" y="1094"/>
                    <a:pt x="911" y="1094"/>
                    <a:pt x="911" y="1094"/>
                  </a:cubicBezTo>
                  <a:cubicBezTo>
                    <a:pt x="920" y="1091"/>
                    <a:pt x="921" y="1083"/>
                    <a:pt x="932" y="1082"/>
                  </a:cubicBezTo>
                  <a:cubicBezTo>
                    <a:pt x="932" y="1082"/>
                    <a:pt x="932" y="1082"/>
                    <a:pt x="932" y="1082"/>
                  </a:cubicBezTo>
                  <a:cubicBezTo>
                    <a:pt x="930" y="1082"/>
                    <a:pt x="931" y="1082"/>
                    <a:pt x="929" y="1082"/>
                  </a:cubicBezTo>
                  <a:cubicBezTo>
                    <a:pt x="928" y="1082"/>
                    <a:pt x="928" y="1082"/>
                    <a:pt x="928" y="1082"/>
                  </a:cubicBezTo>
                  <a:cubicBezTo>
                    <a:pt x="927" y="1081"/>
                    <a:pt x="927" y="1081"/>
                    <a:pt x="927" y="1081"/>
                  </a:cubicBezTo>
                  <a:cubicBezTo>
                    <a:pt x="927" y="1081"/>
                    <a:pt x="927" y="1081"/>
                    <a:pt x="927" y="1081"/>
                  </a:cubicBezTo>
                  <a:cubicBezTo>
                    <a:pt x="928" y="1080"/>
                    <a:pt x="928" y="1080"/>
                    <a:pt x="928" y="1080"/>
                  </a:cubicBezTo>
                  <a:cubicBezTo>
                    <a:pt x="929" y="1080"/>
                    <a:pt x="929" y="1080"/>
                    <a:pt x="929" y="1080"/>
                  </a:cubicBezTo>
                  <a:cubicBezTo>
                    <a:pt x="937" y="1081"/>
                    <a:pt x="935" y="1080"/>
                    <a:pt x="938" y="1081"/>
                  </a:cubicBezTo>
                  <a:cubicBezTo>
                    <a:pt x="940" y="1085"/>
                    <a:pt x="941" y="1086"/>
                    <a:pt x="941" y="1088"/>
                  </a:cubicBezTo>
                  <a:cubicBezTo>
                    <a:pt x="941" y="1089"/>
                    <a:pt x="941" y="1089"/>
                    <a:pt x="941" y="1089"/>
                  </a:cubicBezTo>
                  <a:cubicBezTo>
                    <a:pt x="940" y="1090"/>
                    <a:pt x="939" y="1090"/>
                    <a:pt x="937" y="1091"/>
                  </a:cubicBezTo>
                  <a:cubicBezTo>
                    <a:pt x="937" y="1092"/>
                    <a:pt x="937" y="1092"/>
                    <a:pt x="937" y="1092"/>
                  </a:cubicBezTo>
                  <a:cubicBezTo>
                    <a:pt x="937" y="1092"/>
                    <a:pt x="937" y="1092"/>
                    <a:pt x="937" y="1092"/>
                  </a:cubicBezTo>
                  <a:cubicBezTo>
                    <a:pt x="938" y="1092"/>
                    <a:pt x="938" y="1092"/>
                    <a:pt x="938" y="1092"/>
                  </a:cubicBezTo>
                  <a:cubicBezTo>
                    <a:pt x="938" y="1093"/>
                    <a:pt x="938" y="1093"/>
                    <a:pt x="938" y="1093"/>
                  </a:cubicBezTo>
                  <a:cubicBezTo>
                    <a:pt x="939" y="1094"/>
                    <a:pt x="939" y="1094"/>
                    <a:pt x="939" y="1094"/>
                  </a:cubicBezTo>
                  <a:cubicBezTo>
                    <a:pt x="940" y="1093"/>
                    <a:pt x="940" y="1094"/>
                    <a:pt x="943" y="1090"/>
                  </a:cubicBezTo>
                  <a:cubicBezTo>
                    <a:pt x="944" y="1089"/>
                    <a:pt x="944" y="1089"/>
                    <a:pt x="944" y="1089"/>
                  </a:cubicBezTo>
                  <a:cubicBezTo>
                    <a:pt x="946" y="1089"/>
                    <a:pt x="947" y="1089"/>
                    <a:pt x="949" y="1089"/>
                  </a:cubicBezTo>
                  <a:cubicBezTo>
                    <a:pt x="949" y="1090"/>
                    <a:pt x="949" y="1090"/>
                    <a:pt x="949" y="1090"/>
                  </a:cubicBezTo>
                  <a:cubicBezTo>
                    <a:pt x="950" y="1091"/>
                    <a:pt x="950" y="1091"/>
                    <a:pt x="950" y="1091"/>
                  </a:cubicBezTo>
                  <a:cubicBezTo>
                    <a:pt x="951" y="1092"/>
                    <a:pt x="951" y="1092"/>
                    <a:pt x="951" y="1092"/>
                  </a:cubicBezTo>
                  <a:cubicBezTo>
                    <a:pt x="953" y="1092"/>
                    <a:pt x="953" y="1092"/>
                    <a:pt x="953" y="1092"/>
                  </a:cubicBezTo>
                  <a:cubicBezTo>
                    <a:pt x="955" y="1095"/>
                    <a:pt x="954" y="1095"/>
                    <a:pt x="955" y="1097"/>
                  </a:cubicBezTo>
                  <a:cubicBezTo>
                    <a:pt x="955" y="1097"/>
                    <a:pt x="955" y="1097"/>
                    <a:pt x="955" y="1097"/>
                  </a:cubicBezTo>
                  <a:cubicBezTo>
                    <a:pt x="956" y="1098"/>
                    <a:pt x="956" y="1098"/>
                    <a:pt x="956" y="1098"/>
                  </a:cubicBezTo>
                  <a:cubicBezTo>
                    <a:pt x="956" y="1099"/>
                    <a:pt x="956" y="1098"/>
                    <a:pt x="956" y="1099"/>
                  </a:cubicBezTo>
                  <a:cubicBezTo>
                    <a:pt x="956" y="1101"/>
                    <a:pt x="956" y="1101"/>
                    <a:pt x="956" y="1101"/>
                  </a:cubicBezTo>
                  <a:cubicBezTo>
                    <a:pt x="955" y="1103"/>
                    <a:pt x="955" y="1103"/>
                    <a:pt x="955" y="1103"/>
                  </a:cubicBezTo>
                  <a:cubicBezTo>
                    <a:pt x="956" y="1105"/>
                    <a:pt x="956" y="1105"/>
                    <a:pt x="956" y="1105"/>
                  </a:cubicBezTo>
                  <a:cubicBezTo>
                    <a:pt x="955" y="1106"/>
                    <a:pt x="956" y="1106"/>
                    <a:pt x="955" y="1108"/>
                  </a:cubicBezTo>
                  <a:cubicBezTo>
                    <a:pt x="956" y="1109"/>
                    <a:pt x="956" y="1109"/>
                    <a:pt x="956" y="1110"/>
                  </a:cubicBezTo>
                  <a:cubicBezTo>
                    <a:pt x="956" y="1110"/>
                    <a:pt x="956" y="1110"/>
                    <a:pt x="956" y="1110"/>
                  </a:cubicBezTo>
                  <a:cubicBezTo>
                    <a:pt x="953" y="1111"/>
                    <a:pt x="953" y="1111"/>
                    <a:pt x="951" y="1111"/>
                  </a:cubicBezTo>
                  <a:cubicBezTo>
                    <a:pt x="950" y="1111"/>
                    <a:pt x="950" y="1111"/>
                    <a:pt x="950" y="1111"/>
                  </a:cubicBezTo>
                  <a:cubicBezTo>
                    <a:pt x="954" y="1112"/>
                    <a:pt x="951" y="1111"/>
                    <a:pt x="956" y="1112"/>
                  </a:cubicBezTo>
                  <a:cubicBezTo>
                    <a:pt x="957" y="1113"/>
                    <a:pt x="957" y="1113"/>
                    <a:pt x="957" y="1113"/>
                  </a:cubicBezTo>
                  <a:cubicBezTo>
                    <a:pt x="957" y="1114"/>
                    <a:pt x="957" y="1114"/>
                    <a:pt x="957" y="1114"/>
                  </a:cubicBezTo>
                  <a:cubicBezTo>
                    <a:pt x="957" y="1114"/>
                    <a:pt x="957" y="1114"/>
                    <a:pt x="957" y="1114"/>
                  </a:cubicBezTo>
                  <a:cubicBezTo>
                    <a:pt x="956" y="1115"/>
                    <a:pt x="956" y="1115"/>
                    <a:pt x="956" y="1115"/>
                  </a:cubicBezTo>
                  <a:cubicBezTo>
                    <a:pt x="955" y="1115"/>
                    <a:pt x="955" y="1115"/>
                    <a:pt x="955" y="1115"/>
                  </a:cubicBezTo>
                  <a:cubicBezTo>
                    <a:pt x="954" y="1114"/>
                    <a:pt x="954" y="1114"/>
                    <a:pt x="954" y="1114"/>
                  </a:cubicBezTo>
                  <a:cubicBezTo>
                    <a:pt x="954" y="1115"/>
                    <a:pt x="954" y="1115"/>
                    <a:pt x="954" y="1115"/>
                  </a:cubicBezTo>
                  <a:cubicBezTo>
                    <a:pt x="958" y="1117"/>
                    <a:pt x="953" y="1114"/>
                    <a:pt x="957" y="1117"/>
                  </a:cubicBezTo>
                  <a:cubicBezTo>
                    <a:pt x="958" y="1118"/>
                    <a:pt x="958" y="1118"/>
                    <a:pt x="958" y="1118"/>
                  </a:cubicBezTo>
                  <a:cubicBezTo>
                    <a:pt x="957" y="1119"/>
                    <a:pt x="957" y="1119"/>
                    <a:pt x="957" y="1119"/>
                  </a:cubicBezTo>
                  <a:cubicBezTo>
                    <a:pt x="950" y="1127"/>
                    <a:pt x="954" y="1122"/>
                    <a:pt x="943" y="1131"/>
                  </a:cubicBezTo>
                  <a:cubicBezTo>
                    <a:pt x="942" y="1131"/>
                    <a:pt x="942" y="1131"/>
                    <a:pt x="942" y="1131"/>
                  </a:cubicBezTo>
                  <a:cubicBezTo>
                    <a:pt x="942" y="1132"/>
                    <a:pt x="942" y="1132"/>
                    <a:pt x="942" y="1132"/>
                  </a:cubicBezTo>
                  <a:cubicBezTo>
                    <a:pt x="939" y="1131"/>
                    <a:pt x="939" y="1131"/>
                    <a:pt x="939" y="1131"/>
                  </a:cubicBezTo>
                  <a:cubicBezTo>
                    <a:pt x="934" y="1131"/>
                    <a:pt x="934" y="1132"/>
                    <a:pt x="931" y="1134"/>
                  </a:cubicBezTo>
                  <a:cubicBezTo>
                    <a:pt x="929" y="1134"/>
                    <a:pt x="928" y="1134"/>
                    <a:pt x="926" y="1134"/>
                  </a:cubicBezTo>
                  <a:cubicBezTo>
                    <a:pt x="926" y="1134"/>
                    <a:pt x="926" y="1134"/>
                    <a:pt x="926" y="1134"/>
                  </a:cubicBezTo>
                  <a:cubicBezTo>
                    <a:pt x="925" y="1135"/>
                    <a:pt x="925" y="1135"/>
                    <a:pt x="925" y="1135"/>
                  </a:cubicBezTo>
                  <a:cubicBezTo>
                    <a:pt x="925" y="1135"/>
                    <a:pt x="925" y="1135"/>
                    <a:pt x="925" y="1135"/>
                  </a:cubicBezTo>
                  <a:cubicBezTo>
                    <a:pt x="924" y="1136"/>
                    <a:pt x="924" y="1136"/>
                    <a:pt x="924" y="1136"/>
                  </a:cubicBezTo>
                  <a:cubicBezTo>
                    <a:pt x="922" y="1139"/>
                    <a:pt x="920" y="1141"/>
                    <a:pt x="918" y="1143"/>
                  </a:cubicBezTo>
                  <a:cubicBezTo>
                    <a:pt x="915" y="1146"/>
                    <a:pt x="917" y="1145"/>
                    <a:pt x="913" y="1148"/>
                  </a:cubicBezTo>
                  <a:cubicBezTo>
                    <a:pt x="911" y="1150"/>
                    <a:pt x="911" y="1150"/>
                    <a:pt x="911" y="1150"/>
                  </a:cubicBezTo>
                  <a:cubicBezTo>
                    <a:pt x="910" y="1152"/>
                    <a:pt x="910" y="1152"/>
                    <a:pt x="910" y="1152"/>
                  </a:cubicBezTo>
                  <a:cubicBezTo>
                    <a:pt x="908" y="1153"/>
                    <a:pt x="908" y="1153"/>
                    <a:pt x="908" y="1153"/>
                  </a:cubicBezTo>
                  <a:cubicBezTo>
                    <a:pt x="903" y="1153"/>
                    <a:pt x="904" y="1153"/>
                    <a:pt x="902" y="1153"/>
                  </a:cubicBezTo>
                  <a:cubicBezTo>
                    <a:pt x="900" y="1153"/>
                    <a:pt x="900" y="1153"/>
                    <a:pt x="900" y="1153"/>
                  </a:cubicBezTo>
                  <a:cubicBezTo>
                    <a:pt x="898" y="1153"/>
                    <a:pt x="898" y="1153"/>
                    <a:pt x="898" y="1153"/>
                  </a:cubicBezTo>
                  <a:cubicBezTo>
                    <a:pt x="895" y="1154"/>
                    <a:pt x="896" y="1154"/>
                    <a:pt x="895" y="1154"/>
                  </a:cubicBezTo>
                  <a:cubicBezTo>
                    <a:pt x="890" y="1155"/>
                    <a:pt x="890" y="1155"/>
                    <a:pt x="890" y="1155"/>
                  </a:cubicBezTo>
                  <a:cubicBezTo>
                    <a:pt x="888" y="1154"/>
                    <a:pt x="888" y="1154"/>
                    <a:pt x="888" y="1154"/>
                  </a:cubicBezTo>
                  <a:cubicBezTo>
                    <a:pt x="887" y="1153"/>
                    <a:pt x="887" y="1153"/>
                    <a:pt x="887" y="1153"/>
                  </a:cubicBezTo>
                  <a:cubicBezTo>
                    <a:pt x="887" y="1153"/>
                    <a:pt x="882" y="1152"/>
                    <a:pt x="874" y="1152"/>
                  </a:cubicBezTo>
                  <a:cubicBezTo>
                    <a:pt x="873" y="1153"/>
                    <a:pt x="873" y="1153"/>
                    <a:pt x="873" y="1153"/>
                  </a:cubicBezTo>
                  <a:cubicBezTo>
                    <a:pt x="869" y="1153"/>
                    <a:pt x="869" y="1153"/>
                    <a:pt x="869" y="1153"/>
                  </a:cubicBezTo>
                  <a:cubicBezTo>
                    <a:pt x="867" y="1152"/>
                    <a:pt x="867" y="1152"/>
                    <a:pt x="867" y="1152"/>
                  </a:cubicBezTo>
                  <a:cubicBezTo>
                    <a:pt x="864" y="1151"/>
                    <a:pt x="864" y="1152"/>
                    <a:pt x="862" y="1152"/>
                  </a:cubicBezTo>
                  <a:cubicBezTo>
                    <a:pt x="858" y="1152"/>
                    <a:pt x="858" y="1152"/>
                    <a:pt x="858" y="1152"/>
                  </a:cubicBezTo>
                  <a:cubicBezTo>
                    <a:pt x="853" y="1152"/>
                    <a:pt x="855" y="1152"/>
                    <a:pt x="851" y="1152"/>
                  </a:cubicBezTo>
                  <a:cubicBezTo>
                    <a:pt x="850" y="1151"/>
                    <a:pt x="850" y="1151"/>
                    <a:pt x="850" y="1151"/>
                  </a:cubicBezTo>
                  <a:cubicBezTo>
                    <a:pt x="844" y="1153"/>
                    <a:pt x="844" y="1153"/>
                    <a:pt x="844" y="1153"/>
                  </a:cubicBezTo>
                  <a:cubicBezTo>
                    <a:pt x="842" y="1152"/>
                    <a:pt x="842" y="1152"/>
                    <a:pt x="842" y="1152"/>
                  </a:cubicBezTo>
                  <a:cubicBezTo>
                    <a:pt x="840" y="1154"/>
                    <a:pt x="840" y="1154"/>
                    <a:pt x="840" y="1154"/>
                  </a:cubicBezTo>
                  <a:cubicBezTo>
                    <a:pt x="839" y="1153"/>
                    <a:pt x="839" y="1153"/>
                    <a:pt x="839" y="1153"/>
                  </a:cubicBezTo>
                  <a:cubicBezTo>
                    <a:pt x="837" y="1153"/>
                    <a:pt x="837" y="1153"/>
                    <a:pt x="837" y="1153"/>
                  </a:cubicBezTo>
                  <a:cubicBezTo>
                    <a:pt x="837" y="1153"/>
                    <a:pt x="837" y="1153"/>
                    <a:pt x="837" y="1153"/>
                  </a:cubicBezTo>
                  <a:cubicBezTo>
                    <a:pt x="836" y="1153"/>
                    <a:pt x="836" y="1153"/>
                    <a:pt x="836" y="1153"/>
                  </a:cubicBezTo>
                  <a:cubicBezTo>
                    <a:pt x="835" y="1154"/>
                    <a:pt x="835" y="1154"/>
                    <a:pt x="835" y="1154"/>
                  </a:cubicBezTo>
                  <a:cubicBezTo>
                    <a:pt x="835" y="1154"/>
                    <a:pt x="835" y="1154"/>
                    <a:pt x="835" y="1154"/>
                  </a:cubicBezTo>
                  <a:cubicBezTo>
                    <a:pt x="833" y="1156"/>
                    <a:pt x="833" y="1156"/>
                    <a:pt x="833" y="1156"/>
                  </a:cubicBezTo>
                  <a:cubicBezTo>
                    <a:pt x="831" y="1157"/>
                    <a:pt x="831" y="1157"/>
                    <a:pt x="831" y="1157"/>
                  </a:cubicBezTo>
                  <a:cubicBezTo>
                    <a:pt x="828" y="1164"/>
                    <a:pt x="828" y="1164"/>
                    <a:pt x="828" y="1164"/>
                  </a:cubicBezTo>
                  <a:cubicBezTo>
                    <a:pt x="828" y="1167"/>
                    <a:pt x="828" y="1167"/>
                    <a:pt x="828" y="1167"/>
                  </a:cubicBezTo>
                  <a:cubicBezTo>
                    <a:pt x="826" y="1168"/>
                    <a:pt x="826" y="1168"/>
                    <a:pt x="826" y="1168"/>
                  </a:cubicBezTo>
                  <a:cubicBezTo>
                    <a:pt x="817" y="1170"/>
                    <a:pt x="821" y="1169"/>
                    <a:pt x="816" y="1171"/>
                  </a:cubicBezTo>
                  <a:cubicBezTo>
                    <a:pt x="817" y="1172"/>
                    <a:pt x="817" y="1172"/>
                    <a:pt x="817" y="1172"/>
                  </a:cubicBezTo>
                  <a:cubicBezTo>
                    <a:pt x="816" y="1172"/>
                    <a:pt x="816" y="1172"/>
                    <a:pt x="816" y="1172"/>
                  </a:cubicBezTo>
                  <a:cubicBezTo>
                    <a:pt x="815" y="1173"/>
                    <a:pt x="815" y="1173"/>
                    <a:pt x="815" y="1173"/>
                  </a:cubicBezTo>
                  <a:cubicBezTo>
                    <a:pt x="813" y="1173"/>
                    <a:pt x="813" y="1173"/>
                    <a:pt x="812" y="1174"/>
                  </a:cubicBezTo>
                  <a:cubicBezTo>
                    <a:pt x="812" y="1175"/>
                    <a:pt x="812" y="1175"/>
                    <a:pt x="812" y="1175"/>
                  </a:cubicBezTo>
                  <a:cubicBezTo>
                    <a:pt x="809" y="1177"/>
                    <a:pt x="809" y="1177"/>
                    <a:pt x="809" y="1177"/>
                  </a:cubicBezTo>
                  <a:cubicBezTo>
                    <a:pt x="805" y="1183"/>
                    <a:pt x="804" y="1185"/>
                    <a:pt x="802" y="1187"/>
                  </a:cubicBezTo>
                  <a:cubicBezTo>
                    <a:pt x="800" y="1188"/>
                    <a:pt x="800" y="1188"/>
                    <a:pt x="800" y="1188"/>
                  </a:cubicBezTo>
                  <a:cubicBezTo>
                    <a:pt x="799" y="1188"/>
                    <a:pt x="799" y="1188"/>
                    <a:pt x="799" y="1188"/>
                  </a:cubicBezTo>
                  <a:cubicBezTo>
                    <a:pt x="798" y="1188"/>
                    <a:pt x="798" y="1188"/>
                    <a:pt x="798" y="1188"/>
                  </a:cubicBezTo>
                  <a:cubicBezTo>
                    <a:pt x="797" y="1187"/>
                    <a:pt x="797" y="1187"/>
                    <a:pt x="797" y="1187"/>
                  </a:cubicBezTo>
                  <a:cubicBezTo>
                    <a:pt x="796" y="1187"/>
                    <a:pt x="796" y="1187"/>
                    <a:pt x="796" y="1187"/>
                  </a:cubicBezTo>
                  <a:cubicBezTo>
                    <a:pt x="792" y="1185"/>
                    <a:pt x="794" y="1185"/>
                    <a:pt x="785" y="1184"/>
                  </a:cubicBezTo>
                  <a:cubicBezTo>
                    <a:pt x="786" y="1184"/>
                    <a:pt x="786" y="1184"/>
                    <a:pt x="786" y="1184"/>
                  </a:cubicBezTo>
                  <a:cubicBezTo>
                    <a:pt x="787" y="1185"/>
                    <a:pt x="787" y="1185"/>
                    <a:pt x="787" y="1185"/>
                  </a:cubicBezTo>
                  <a:cubicBezTo>
                    <a:pt x="790" y="1185"/>
                    <a:pt x="789" y="1185"/>
                    <a:pt x="791" y="1185"/>
                  </a:cubicBezTo>
                  <a:cubicBezTo>
                    <a:pt x="795" y="1187"/>
                    <a:pt x="798" y="1188"/>
                    <a:pt x="798" y="1188"/>
                  </a:cubicBezTo>
                  <a:cubicBezTo>
                    <a:pt x="799" y="1190"/>
                    <a:pt x="799" y="1190"/>
                    <a:pt x="799" y="1190"/>
                  </a:cubicBezTo>
                  <a:cubicBezTo>
                    <a:pt x="798" y="1194"/>
                    <a:pt x="798" y="1196"/>
                    <a:pt x="792" y="1201"/>
                  </a:cubicBezTo>
                  <a:cubicBezTo>
                    <a:pt x="789" y="1205"/>
                    <a:pt x="789" y="1205"/>
                    <a:pt x="789" y="1205"/>
                  </a:cubicBezTo>
                  <a:cubicBezTo>
                    <a:pt x="783" y="1210"/>
                    <a:pt x="784" y="1209"/>
                    <a:pt x="783" y="1211"/>
                  </a:cubicBezTo>
                  <a:cubicBezTo>
                    <a:pt x="780" y="1212"/>
                    <a:pt x="779" y="1213"/>
                    <a:pt x="777" y="1213"/>
                  </a:cubicBezTo>
                  <a:cubicBezTo>
                    <a:pt x="776" y="1213"/>
                    <a:pt x="776" y="1213"/>
                    <a:pt x="776" y="1213"/>
                  </a:cubicBezTo>
                  <a:cubicBezTo>
                    <a:pt x="774" y="1214"/>
                    <a:pt x="774" y="1214"/>
                    <a:pt x="774" y="1214"/>
                  </a:cubicBezTo>
                  <a:cubicBezTo>
                    <a:pt x="772" y="1215"/>
                    <a:pt x="772" y="1215"/>
                    <a:pt x="772" y="1215"/>
                  </a:cubicBezTo>
                  <a:cubicBezTo>
                    <a:pt x="771" y="1216"/>
                    <a:pt x="771" y="1216"/>
                    <a:pt x="771" y="1216"/>
                  </a:cubicBezTo>
                  <a:cubicBezTo>
                    <a:pt x="767" y="1219"/>
                    <a:pt x="767" y="1219"/>
                    <a:pt x="767" y="1219"/>
                  </a:cubicBezTo>
                  <a:cubicBezTo>
                    <a:pt x="765" y="1220"/>
                    <a:pt x="765" y="1220"/>
                    <a:pt x="765" y="1220"/>
                  </a:cubicBezTo>
                  <a:cubicBezTo>
                    <a:pt x="763" y="1221"/>
                    <a:pt x="763" y="1221"/>
                    <a:pt x="763" y="1221"/>
                  </a:cubicBezTo>
                  <a:cubicBezTo>
                    <a:pt x="763" y="1222"/>
                    <a:pt x="763" y="1222"/>
                    <a:pt x="763" y="1222"/>
                  </a:cubicBezTo>
                  <a:cubicBezTo>
                    <a:pt x="761" y="1223"/>
                    <a:pt x="761" y="1223"/>
                    <a:pt x="761" y="1223"/>
                  </a:cubicBezTo>
                  <a:cubicBezTo>
                    <a:pt x="760" y="1226"/>
                    <a:pt x="760" y="1225"/>
                    <a:pt x="758" y="1228"/>
                  </a:cubicBezTo>
                  <a:cubicBezTo>
                    <a:pt x="755" y="1229"/>
                    <a:pt x="755" y="1229"/>
                    <a:pt x="755" y="1229"/>
                  </a:cubicBezTo>
                  <a:cubicBezTo>
                    <a:pt x="754" y="1230"/>
                    <a:pt x="754" y="1229"/>
                    <a:pt x="753" y="1231"/>
                  </a:cubicBezTo>
                  <a:cubicBezTo>
                    <a:pt x="751" y="1232"/>
                    <a:pt x="751" y="1232"/>
                    <a:pt x="751" y="1232"/>
                  </a:cubicBezTo>
                  <a:cubicBezTo>
                    <a:pt x="748" y="1232"/>
                    <a:pt x="748" y="1232"/>
                    <a:pt x="748" y="1232"/>
                  </a:cubicBezTo>
                  <a:cubicBezTo>
                    <a:pt x="749" y="1232"/>
                    <a:pt x="749" y="1232"/>
                    <a:pt x="749" y="1232"/>
                  </a:cubicBezTo>
                  <a:cubicBezTo>
                    <a:pt x="752" y="1233"/>
                    <a:pt x="752" y="1233"/>
                    <a:pt x="752" y="1233"/>
                  </a:cubicBezTo>
                  <a:cubicBezTo>
                    <a:pt x="752" y="1234"/>
                    <a:pt x="752" y="1234"/>
                    <a:pt x="752" y="1234"/>
                  </a:cubicBezTo>
                  <a:cubicBezTo>
                    <a:pt x="751" y="1235"/>
                    <a:pt x="751" y="1235"/>
                    <a:pt x="751" y="1235"/>
                  </a:cubicBezTo>
                  <a:cubicBezTo>
                    <a:pt x="747" y="1237"/>
                    <a:pt x="749" y="1236"/>
                    <a:pt x="744" y="1240"/>
                  </a:cubicBezTo>
                  <a:close/>
                  <a:moveTo>
                    <a:pt x="457" y="675"/>
                  </a:moveTo>
                  <a:cubicBezTo>
                    <a:pt x="456" y="675"/>
                    <a:pt x="456" y="675"/>
                    <a:pt x="456" y="675"/>
                  </a:cubicBezTo>
                  <a:cubicBezTo>
                    <a:pt x="455" y="675"/>
                    <a:pt x="454" y="674"/>
                    <a:pt x="453" y="673"/>
                  </a:cubicBezTo>
                  <a:cubicBezTo>
                    <a:pt x="453" y="673"/>
                    <a:pt x="453" y="673"/>
                    <a:pt x="453" y="673"/>
                  </a:cubicBezTo>
                  <a:cubicBezTo>
                    <a:pt x="452" y="672"/>
                    <a:pt x="453" y="672"/>
                    <a:pt x="452" y="670"/>
                  </a:cubicBezTo>
                  <a:cubicBezTo>
                    <a:pt x="453" y="669"/>
                    <a:pt x="453" y="669"/>
                    <a:pt x="453" y="669"/>
                  </a:cubicBezTo>
                  <a:cubicBezTo>
                    <a:pt x="454" y="669"/>
                    <a:pt x="454" y="669"/>
                    <a:pt x="454" y="669"/>
                  </a:cubicBezTo>
                  <a:cubicBezTo>
                    <a:pt x="455" y="670"/>
                    <a:pt x="455" y="670"/>
                    <a:pt x="455" y="670"/>
                  </a:cubicBezTo>
                  <a:cubicBezTo>
                    <a:pt x="457" y="672"/>
                    <a:pt x="457" y="672"/>
                    <a:pt x="457" y="672"/>
                  </a:cubicBezTo>
                  <a:cubicBezTo>
                    <a:pt x="456" y="672"/>
                    <a:pt x="456" y="672"/>
                    <a:pt x="456" y="672"/>
                  </a:cubicBezTo>
                  <a:cubicBezTo>
                    <a:pt x="456" y="675"/>
                    <a:pt x="457" y="674"/>
                    <a:pt x="457" y="675"/>
                  </a:cubicBezTo>
                  <a:close/>
                  <a:moveTo>
                    <a:pt x="607" y="688"/>
                  </a:moveTo>
                  <a:cubicBezTo>
                    <a:pt x="608" y="688"/>
                    <a:pt x="608" y="688"/>
                    <a:pt x="608" y="688"/>
                  </a:cubicBezTo>
                  <a:cubicBezTo>
                    <a:pt x="609" y="688"/>
                    <a:pt x="609" y="688"/>
                    <a:pt x="609" y="688"/>
                  </a:cubicBezTo>
                  <a:cubicBezTo>
                    <a:pt x="610" y="688"/>
                    <a:pt x="610" y="688"/>
                    <a:pt x="610" y="688"/>
                  </a:cubicBezTo>
                  <a:cubicBezTo>
                    <a:pt x="611" y="690"/>
                    <a:pt x="611" y="690"/>
                    <a:pt x="611" y="691"/>
                  </a:cubicBezTo>
                  <a:cubicBezTo>
                    <a:pt x="611" y="692"/>
                    <a:pt x="611" y="692"/>
                    <a:pt x="611" y="692"/>
                  </a:cubicBezTo>
                  <a:cubicBezTo>
                    <a:pt x="609" y="692"/>
                    <a:pt x="609" y="692"/>
                    <a:pt x="609" y="692"/>
                  </a:cubicBezTo>
                  <a:cubicBezTo>
                    <a:pt x="608" y="692"/>
                    <a:pt x="608" y="692"/>
                    <a:pt x="608" y="692"/>
                  </a:cubicBezTo>
                  <a:cubicBezTo>
                    <a:pt x="606" y="691"/>
                    <a:pt x="606" y="691"/>
                    <a:pt x="606" y="691"/>
                  </a:cubicBezTo>
                  <a:cubicBezTo>
                    <a:pt x="605" y="692"/>
                    <a:pt x="605" y="692"/>
                    <a:pt x="605" y="692"/>
                  </a:cubicBezTo>
                  <a:cubicBezTo>
                    <a:pt x="604" y="691"/>
                    <a:pt x="604" y="691"/>
                    <a:pt x="604" y="691"/>
                  </a:cubicBezTo>
                  <a:cubicBezTo>
                    <a:pt x="603" y="690"/>
                    <a:pt x="603" y="690"/>
                    <a:pt x="603" y="690"/>
                  </a:cubicBezTo>
                  <a:cubicBezTo>
                    <a:pt x="602" y="689"/>
                    <a:pt x="602" y="689"/>
                    <a:pt x="602" y="689"/>
                  </a:cubicBezTo>
                  <a:cubicBezTo>
                    <a:pt x="602" y="688"/>
                    <a:pt x="602" y="688"/>
                    <a:pt x="602" y="688"/>
                  </a:cubicBezTo>
                  <a:cubicBezTo>
                    <a:pt x="604" y="687"/>
                    <a:pt x="604" y="687"/>
                    <a:pt x="604" y="687"/>
                  </a:cubicBezTo>
                  <a:cubicBezTo>
                    <a:pt x="605" y="687"/>
                    <a:pt x="605" y="687"/>
                    <a:pt x="605" y="687"/>
                  </a:cubicBezTo>
                  <a:cubicBezTo>
                    <a:pt x="607" y="688"/>
                    <a:pt x="607" y="688"/>
                    <a:pt x="607" y="688"/>
                  </a:cubicBezTo>
                  <a:close/>
                  <a:moveTo>
                    <a:pt x="489" y="703"/>
                  </a:moveTo>
                  <a:cubicBezTo>
                    <a:pt x="489" y="704"/>
                    <a:pt x="489" y="704"/>
                    <a:pt x="489" y="704"/>
                  </a:cubicBezTo>
                  <a:cubicBezTo>
                    <a:pt x="490" y="703"/>
                    <a:pt x="490" y="703"/>
                    <a:pt x="490" y="703"/>
                  </a:cubicBezTo>
                  <a:cubicBezTo>
                    <a:pt x="490" y="702"/>
                    <a:pt x="490" y="702"/>
                    <a:pt x="490" y="702"/>
                  </a:cubicBezTo>
                  <a:cubicBezTo>
                    <a:pt x="491" y="702"/>
                    <a:pt x="491" y="702"/>
                    <a:pt x="491" y="702"/>
                  </a:cubicBezTo>
                  <a:cubicBezTo>
                    <a:pt x="491" y="702"/>
                    <a:pt x="491" y="702"/>
                    <a:pt x="491" y="702"/>
                  </a:cubicBezTo>
                  <a:cubicBezTo>
                    <a:pt x="494" y="706"/>
                    <a:pt x="493" y="705"/>
                    <a:pt x="495" y="708"/>
                  </a:cubicBezTo>
                  <a:cubicBezTo>
                    <a:pt x="498" y="709"/>
                    <a:pt x="496" y="708"/>
                    <a:pt x="502" y="713"/>
                  </a:cubicBezTo>
                  <a:cubicBezTo>
                    <a:pt x="505" y="721"/>
                    <a:pt x="504" y="723"/>
                    <a:pt x="510" y="729"/>
                  </a:cubicBezTo>
                  <a:cubicBezTo>
                    <a:pt x="511" y="728"/>
                    <a:pt x="511" y="728"/>
                    <a:pt x="512" y="727"/>
                  </a:cubicBezTo>
                  <a:cubicBezTo>
                    <a:pt x="513" y="728"/>
                    <a:pt x="513" y="728"/>
                    <a:pt x="513" y="728"/>
                  </a:cubicBezTo>
                  <a:cubicBezTo>
                    <a:pt x="513" y="729"/>
                    <a:pt x="513" y="729"/>
                    <a:pt x="513" y="729"/>
                  </a:cubicBezTo>
                  <a:cubicBezTo>
                    <a:pt x="513" y="730"/>
                    <a:pt x="513" y="730"/>
                    <a:pt x="513" y="730"/>
                  </a:cubicBezTo>
                  <a:cubicBezTo>
                    <a:pt x="512" y="731"/>
                    <a:pt x="512" y="730"/>
                    <a:pt x="511" y="732"/>
                  </a:cubicBezTo>
                  <a:cubicBezTo>
                    <a:pt x="509" y="732"/>
                    <a:pt x="509" y="732"/>
                    <a:pt x="509" y="732"/>
                  </a:cubicBezTo>
                  <a:cubicBezTo>
                    <a:pt x="508" y="732"/>
                    <a:pt x="508" y="732"/>
                    <a:pt x="508" y="732"/>
                  </a:cubicBezTo>
                  <a:cubicBezTo>
                    <a:pt x="507" y="734"/>
                    <a:pt x="507" y="733"/>
                    <a:pt x="506" y="735"/>
                  </a:cubicBezTo>
                  <a:cubicBezTo>
                    <a:pt x="505" y="736"/>
                    <a:pt x="505" y="736"/>
                    <a:pt x="505" y="736"/>
                  </a:cubicBezTo>
                  <a:cubicBezTo>
                    <a:pt x="501" y="740"/>
                    <a:pt x="502" y="739"/>
                    <a:pt x="500" y="740"/>
                  </a:cubicBezTo>
                  <a:cubicBezTo>
                    <a:pt x="498" y="740"/>
                    <a:pt x="498" y="740"/>
                    <a:pt x="498" y="740"/>
                  </a:cubicBezTo>
                  <a:cubicBezTo>
                    <a:pt x="494" y="738"/>
                    <a:pt x="494" y="738"/>
                    <a:pt x="494" y="738"/>
                  </a:cubicBezTo>
                  <a:cubicBezTo>
                    <a:pt x="491" y="738"/>
                    <a:pt x="491" y="738"/>
                    <a:pt x="491" y="738"/>
                  </a:cubicBezTo>
                  <a:cubicBezTo>
                    <a:pt x="488" y="738"/>
                    <a:pt x="488" y="738"/>
                    <a:pt x="488" y="738"/>
                  </a:cubicBezTo>
                  <a:cubicBezTo>
                    <a:pt x="485" y="734"/>
                    <a:pt x="485" y="735"/>
                    <a:pt x="480" y="732"/>
                  </a:cubicBezTo>
                  <a:cubicBezTo>
                    <a:pt x="480" y="731"/>
                    <a:pt x="480" y="731"/>
                    <a:pt x="480" y="731"/>
                  </a:cubicBezTo>
                  <a:cubicBezTo>
                    <a:pt x="479" y="730"/>
                    <a:pt x="480" y="731"/>
                    <a:pt x="479" y="729"/>
                  </a:cubicBezTo>
                  <a:cubicBezTo>
                    <a:pt x="479" y="729"/>
                    <a:pt x="479" y="729"/>
                    <a:pt x="479" y="729"/>
                  </a:cubicBezTo>
                  <a:cubicBezTo>
                    <a:pt x="478" y="729"/>
                    <a:pt x="478" y="729"/>
                    <a:pt x="478" y="729"/>
                  </a:cubicBezTo>
                  <a:cubicBezTo>
                    <a:pt x="478" y="729"/>
                    <a:pt x="478" y="729"/>
                    <a:pt x="478" y="729"/>
                  </a:cubicBezTo>
                  <a:cubicBezTo>
                    <a:pt x="476" y="730"/>
                    <a:pt x="476" y="730"/>
                    <a:pt x="476" y="730"/>
                  </a:cubicBezTo>
                  <a:cubicBezTo>
                    <a:pt x="475" y="730"/>
                    <a:pt x="475" y="730"/>
                    <a:pt x="475" y="730"/>
                  </a:cubicBezTo>
                  <a:cubicBezTo>
                    <a:pt x="474" y="729"/>
                    <a:pt x="474" y="729"/>
                    <a:pt x="474" y="729"/>
                  </a:cubicBezTo>
                  <a:cubicBezTo>
                    <a:pt x="473" y="729"/>
                    <a:pt x="473" y="729"/>
                    <a:pt x="473" y="729"/>
                  </a:cubicBezTo>
                  <a:cubicBezTo>
                    <a:pt x="473" y="728"/>
                    <a:pt x="473" y="728"/>
                    <a:pt x="473" y="728"/>
                  </a:cubicBezTo>
                  <a:cubicBezTo>
                    <a:pt x="473" y="727"/>
                    <a:pt x="473" y="727"/>
                    <a:pt x="473" y="726"/>
                  </a:cubicBezTo>
                  <a:cubicBezTo>
                    <a:pt x="472" y="726"/>
                    <a:pt x="472" y="726"/>
                    <a:pt x="472" y="726"/>
                  </a:cubicBezTo>
                  <a:cubicBezTo>
                    <a:pt x="472" y="726"/>
                    <a:pt x="472" y="726"/>
                    <a:pt x="472" y="726"/>
                  </a:cubicBezTo>
                  <a:cubicBezTo>
                    <a:pt x="471" y="726"/>
                    <a:pt x="471" y="726"/>
                    <a:pt x="471" y="726"/>
                  </a:cubicBezTo>
                  <a:cubicBezTo>
                    <a:pt x="470" y="727"/>
                    <a:pt x="470" y="727"/>
                    <a:pt x="470" y="727"/>
                  </a:cubicBezTo>
                  <a:cubicBezTo>
                    <a:pt x="470" y="728"/>
                    <a:pt x="470" y="728"/>
                    <a:pt x="470" y="728"/>
                  </a:cubicBezTo>
                  <a:cubicBezTo>
                    <a:pt x="470" y="728"/>
                    <a:pt x="470" y="728"/>
                    <a:pt x="470" y="728"/>
                  </a:cubicBezTo>
                  <a:cubicBezTo>
                    <a:pt x="468" y="728"/>
                    <a:pt x="468" y="728"/>
                    <a:pt x="468" y="728"/>
                  </a:cubicBezTo>
                  <a:cubicBezTo>
                    <a:pt x="468" y="728"/>
                    <a:pt x="468" y="728"/>
                    <a:pt x="466" y="726"/>
                  </a:cubicBezTo>
                  <a:cubicBezTo>
                    <a:pt x="466" y="725"/>
                    <a:pt x="466" y="725"/>
                    <a:pt x="465" y="723"/>
                  </a:cubicBezTo>
                  <a:cubicBezTo>
                    <a:pt x="465" y="721"/>
                    <a:pt x="465" y="721"/>
                    <a:pt x="466" y="720"/>
                  </a:cubicBezTo>
                  <a:cubicBezTo>
                    <a:pt x="471" y="719"/>
                    <a:pt x="470" y="719"/>
                    <a:pt x="472" y="718"/>
                  </a:cubicBezTo>
                  <a:cubicBezTo>
                    <a:pt x="474" y="717"/>
                    <a:pt x="475" y="716"/>
                    <a:pt x="477" y="713"/>
                  </a:cubicBezTo>
                  <a:cubicBezTo>
                    <a:pt x="477" y="713"/>
                    <a:pt x="477" y="713"/>
                    <a:pt x="477" y="713"/>
                  </a:cubicBezTo>
                  <a:cubicBezTo>
                    <a:pt x="477" y="710"/>
                    <a:pt x="477" y="712"/>
                    <a:pt x="476" y="709"/>
                  </a:cubicBezTo>
                  <a:cubicBezTo>
                    <a:pt x="476" y="709"/>
                    <a:pt x="476" y="709"/>
                    <a:pt x="476" y="709"/>
                  </a:cubicBezTo>
                  <a:cubicBezTo>
                    <a:pt x="477" y="709"/>
                    <a:pt x="477" y="709"/>
                    <a:pt x="477" y="709"/>
                  </a:cubicBezTo>
                  <a:cubicBezTo>
                    <a:pt x="477" y="708"/>
                    <a:pt x="477" y="708"/>
                    <a:pt x="476" y="706"/>
                  </a:cubicBezTo>
                  <a:cubicBezTo>
                    <a:pt x="476" y="706"/>
                    <a:pt x="476" y="706"/>
                    <a:pt x="476" y="706"/>
                  </a:cubicBezTo>
                  <a:cubicBezTo>
                    <a:pt x="477" y="705"/>
                    <a:pt x="477" y="705"/>
                    <a:pt x="477" y="705"/>
                  </a:cubicBezTo>
                  <a:cubicBezTo>
                    <a:pt x="478" y="706"/>
                    <a:pt x="478" y="706"/>
                    <a:pt x="478" y="706"/>
                  </a:cubicBezTo>
                  <a:cubicBezTo>
                    <a:pt x="480" y="708"/>
                    <a:pt x="480" y="708"/>
                    <a:pt x="480" y="708"/>
                  </a:cubicBezTo>
                  <a:cubicBezTo>
                    <a:pt x="481" y="709"/>
                    <a:pt x="481" y="709"/>
                    <a:pt x="481" y="709"/>
                  </a:cubicBezTo>
                  <a:cubicBezTo>
                    <a:pt x="482" y="709"/>
                    <a:pt x="482" y="709"/>
                    <a:pt x="482" y="709"/>
                  </a:cubicBezTo>
                  <a:cubicBezTo>
                    <a:pt x="481" y="707"/>
                    <a:pt x="481" y="707"/>
                    <a:pt x="481" y="707"/>
                  </a:cubicBezTo>
                  <a:cubicBezTo>
                    <a:pt x="479" y="704"/>
                    <a:pt x="478" y="702"/>
                    <a:pt x="480" y="699"/>
                  </a:cubicBezTo>
                  <a:cubicBezTo>
                    <a:pt x="480" y="698"/>
                    <a:pt x="481" y="698"/>
                    <a:pt x="482" y="697"/>
                  </a:cubicBezTo>
                  <a:cubicBezTo>
                    <a:pt x="484" y="696"/>
                    <a:pt x="484" y="696"/>
                    <a:pt x="484" y="696"/>
                  </a:cubicBezTo>
                  <a:cubicBezTo>
                    <a:pt x="485" y="696"/>
                    <a:pt x="485" y="696"/>
                    <a:pt x="485" y="696"/>
                  </a:cubicBezTo>
                  <a:cubicBezTo>
                    <a:pt x="486" y="697"/>
                    <a:pt x="486" y="697"/>
                    <a:pt x="486" y="697"/>
                  </a:cubicBezTo>
                  <a:cubicBezTo>
                    <a:pt x="487" y="698"/>
                    <a:pt x="487" y="698"/>
                    <a:pt x="489" y="700"/>
                  </a:cubicBezTo>
                  <a:cubicBezTo>
                    <a:pt x="489" y="701"/>
                    <a:pt x="489" y="701"/>
                    <a:pt x="489" y="701"/>
                  </a:cubicBezTo>
                  <a:cubicBezTo>
                    <a:pt x="489" y="701"/>
                    <a:pt x="489" y="701"/>
                    <a:pt x="489" y="701"/>
                  </a:cubicBezTo>
                  <a:cubicBezTo>
                    <a:pt x="489" y="702"/>
                    <a:pt x="489" y="702"/>
                    <a:pt x="489" y="702"/>
                  </a:cubicBezTo>
                  <a:cubicBezTo>
                    <a:pt x="488" y="702"/>
                    <a:pt x="488" y="702"/>
                    <a:pt x="488" y="702"/>
                  </a:cubicBezTo>
                  <a:cubicBezTo>
                    <a:pt x="489" y="703"/>
                    <a:pt x="489" y="703"/>
                    <a:pt x="489" y="703"/>
                  </a:cubicBezTo>
                  <a:close/>
                  <a:moveTo>
                    <a:pt x="691" y="699"/>
                  </a:moveTo>
                  <a:cubicBezTo>
                    <a:pt x="691" y="700"/>
                    <a:pt x="691" y="700"/>
                    <a:pt x="692" y="701"/>
                  </a:cubicBezTo>
                  <a:cubicBezTo>
                    <a:pt x="691" y="702"/>
                    <a:pt x="691" y="702"/>
                    <a:pt x="691" y="702"/>
                  </a:cubicBezTo>
                  <a:cubicBezTo>
                    <a:pt x="690" y="704"/>
                    <a:pt x="690" y="704"/>
                    <a:pt x="690" y="704"/>
                  </a:cubicBezTo>
                  <a:cubicBezTo>
                    <a:pt x="686" y="704"/>
                    <a:pt x="686" y="704"/>
                    <a:pt x="686" y="704"/>
                  </a:cubicBezTo>
                  <a:cubicBezTo>
                    <a:pt x="684" y="704"/>
                    <a:pt x="684" y="704"/>
                    <a:pt x="684" y="704"/>
                  </a:cubicBezTo>
                  <a:cubicBezTo>
                    <a:pt x="685" y="705"/>
                    <a:pt x="685" y="706"/>
                    <a:pt x="685" y="707"/>
                  </a:cubicBezTo>
                  <a:cubicBezTo>
                    <a:pt x="685" y="708"/>
                    <a:pt x="685" y="708"/>
                    <a:pt x="685" y="708"/>
                  </a:cubicBezTo>
                  <a:cubicBezTo>
                    <a:pt x="684" y="707"/>
                    <a:pt x="684" y="707"/>
                    <a:pt x="684" y="707"/>
                  </a:cubicBezTo>
                  <a:cubicBezTo>
                    <a:pt x="683" y="707"/>
                    <a:pt x="683" y="707"/>
                    <a:pt x="683" y="707"/>
                  </a:cubicBezTo>
                  <a:cubicBezTo>
                    <a:pt x="682" y="706"/>
                    <a:pt x="682" y="706"/>
                    <a:pt x="682" y="706"/>
                  </a:cubicBezTo>
                  <a:cubicBezTo>
                    <a:pt x="682" y="705"/>
                    <a:pt x="682" y="705"/>
                    <a:pt x="682" y="705"/>
                  </a:cubicBezTo>
                  <a:cubicBezTo>
                    <a:pt x="681" y="705"/>
                    <a:pt x="681" y="705"/>
                    <a:pt x="681" y="705"/>
                  </a:cubicBezTo>
                  <a:cubicBezTo>
                    <a:pt x="681" y="705"/>
                    <a:pt x="681" y="705"/>
                    <a:pt x="681" y="705"/>
                  </a:cubicBezTo>
                  <a:cubicBezTo>
                    <a:pt x="681" y="705"/>
                    <a:pt x="681" y="705"/>
                    <a:pt x="681" y="705"/>
                  </a:cubicBezTo>
                  <a:cubicBezTo>
                    <a:pt x="680" y="704"/>
                    <a:pt x="680" y="704"/>
                    <a:pt x="680" y="704"/>
                  </a:cubicBezTo>
                  <a:cubicBezTo>
                    <a:pt x="679" y="703"/>
                    <a:pt x="679" y="703"/>
                    <a:pt x="679" y="703"/>
                  </a:cubicBezTo>
                  <a:cubicBezTo>
                    <a:pt x="676" y="702"/>
                    <a:pt x="676" y="702"/>
                    <a:pt x="676" y="702"/>
                  </a:cubicBezTo>
                  <a:cubicBezTo>
                    <a:pt x="676" y="702"/>
                    <a:pt x="676" y="702"/>
                    <a:pt x="676" y="702"/>
                  </a:cubicBezTo>
                  <a:cubicBezTo>
                    <a:pt x="676" y="701"/>
                    <a:pt x="676" y="701"/>
                    <a:pt x="676" y="700"/>
                  </a:cubicBezTo>
                  <a:cubicBezTo>
                    <a:pt x="677" y="700"/>
                    <a:pt x="677" y="700"/>
                    <a:pt x="677" y="700"/>
                  </a:cubicBezTo>
                  <a:cubicBezTo>
                    <a:pt x="679" y="700"/>
                    <a:pt x="679" y="700"/>
                    <a:pt x="679" y="700"/>
                  </a:cubicBezTo>
                  <a:cubicBezTo>
                    <a:pt x="679" y="700"/>
                    <a:pt x="679" y="700"/>
                    <a:pt x="679" y="700"/>
                  </a:cubicBezTo>
                  <a:cubicBezTo>
                    <a:pt x="680" y="699"/>
                    <a:pt x="680" y="699"/>
                    <a:pt x="680" y="698"/>
                  </a:cubicBezTo>
                  <a:cubicBezTo>
                    <a:pt x="681" y="698"/>
                    <a:pt x="681" y="698"/>
                    <a:pt x="681" y="698"/>
                  </a:cubicBezTo>
                  <a:cubicBezTo>
                    <a:pt x="682" y="698"/>
                    <a:pt x="682" y="698"/>
                    <a:pt x="682" y="698"/>
                  </a:cubicBezTo>
                  <a:cubicBezTo>
                    <a:pt x="683" y="699"/>
                    <a:pt x="683" y="699"/>
                    <a:pt x="683" y="699"/>
                  </a:cubicBezTo>
                  <a:cubicBezTo>
                    <a:pt x="683" y="700"/>
                    <a:pt x="683" y="700"/>
                    <a:pt x="683" y="700"/>
                  </a:cubicBezTo>
                  <a:cubicBezTo>
                    <a:pt x="684" y="700"/>
                    <a:pt x="684" y="700"/>
                    <a:pt x="684" y="700"/>
                  </a:cubicBezTo>
                  <a:cubicBezTo>
                    <a:pt x="685" y="700"/>
                    <a:pt x="685" y="700"/>
                    <a:pt x="685" y="700"/>
                  </a:cubicBezTo>
                  <a:cubicBezTo>
                    <a:pt x="686" y="700"/>
                    <a:pt x="686" y="700"/>
                    <a:pt x="688" y="698"/>
                  </a:cubicBezTo>
                  <a:cubicBezTo>
                    <a:pt x="689" y="698"/>
                    <a:pt x="689" y="698"/>
                    <a:pt x="689" y="698"/>
                  </a:cubicBezTo>
                  <a:cubicBezTo>
                    <a:pt x="691" y="699"/>
                    <a:pt x="691" y="699"/>
                    <a:pt x="691" y="699"/>
                  </a:cubicBezTo>
                  <a:close/>
                  <a:moveTo>
                    <a:pt x="707" y="701"/>
                  </a:moveTo>
                  <a:cubicBezTo>
                    <a:pt x="707" y="703"/>
                    <a:pt x="707" y="703"/>
                    <a:pt x="707" y="703"/>
                  </a:cubicBezTo>
                  <a:cubicBezTo>
                    <a:pt x="707" y="704"/>
                    <a:pt x="707" y="704"/>
                    <a:pt x="707" y="704"/>
                  </a:cubicBezTo>
                  <a:cubicBezTo>
                    <a:pt x="703" y="707"/>
                    <a:pt x="704" y="706"/>
                    <a:pt x="702" y="708"/>
                  </a:cubicBezTo>
                  <a:cubicBezTo>
                    <a:pt x="701" y="708"/>
                    <a:pt x="701" y="708"/>
                    <a:pt x="701" y="708"/>
                  </a:cubicBezTo>
                  <a:cubicBezTo>
                    <a:pt x="700" y="708"/>
                    <a:pt x="700" y="708"/>
                    <a:pt x="700" y="708"/>
                  </a:cubicBezTo>
                  <a:cubicBezTo>
                    <a:pt x="698" y="709"/>
                    <a:pt x="698" y="709"/>
                    <a:pt x="698" y="709"/>
                  </a:cubicBezTo>
                  <a:cubicBezTo>
                    <a:pt x="697" y="708"/>
                    <a:pt x="697" y="708"/>
                    <a:pt x="697" y="708"/>
                  </a:cubicBezTo>
                  <a:cubicBezTo>
                    <a:pt x="698" y="707"/>
                    <a:pt x="699" y="705"/>
                    <a:pt x="700" y="703"/>
                  </a:cubicBezTo>
                  <a:cubicBezTo>
                    <a:pt x="702" y="703"/>
                    <a:pt x="702" y="703"/>
                    <a:pt x="702" y="703"/>
                  </a:cubicBezTo>
                  <a:cubicBezTo>
                    <a:pt x="703" y="702"/>
                    <a:pt x="703" y="702"/>
                    <a:pt x="703" y="702"/>
                  </a:cubicBezTo>
                  <a:cubicBezTo>
                    <a:pt x="704" y="703"/>
                    <a:pt x="704" y="703"/>
                    <a:pt x="704" y="703"/>
                  </a:cubicBezTo>
                  <a:cubicBezTo>
                    <a:pt x="704" y="702"/>
                    <a:pt x="704" y="702"/>
                    <a:pt x="704" y="702"/>
                  </a:cubicBezTo>
                  <a:cubicBezTo>
                    <a:pt x="704" y="701"/>
                    <a:pt x="704" y="701"/>
                    <a:pt x="704" y="701"/>
                  </a:cubicBezTo>
                  <a:cubicBezTo>
                    <a:pt x="705" y="700"/>
                    <a:pt x="705" y="700"/>
                    <a:pt x="705" y="700"/>
                  </a:cubicBezTo>
                  <a:cubicBezTo>
                    <a:pt x="705" y="700"/>
                    <a:pt x="705" y="700"/>
                    <a:pt x="705" y="700"/>
                  </a:cubicBezTo>
                  <a:cubicBezTo>
                    <a:pt x="707" y="701"/>
                    <a:pt x="707" y="701"/>
                    <a:pt x="707" y="701"/>
                  </a:cubicBezTo>
                  <a:close/>
                  <a:moveTo>
                    <a:pt x="820" y="707"/>
                  </a:moveTo>
                  <a:cubicBezTo>
                    <a:pt x="820" y="707"/>
                    <a:pt x="820" y="707"/>
                    <a:pt x="820" y="707"/>
                  </a:cubicBezTo>
                  <a:cubicBezTo>
                    <a:pt x="817" y="705"/>
                    <a:pt x="817" y="705"/>
                    <a:pt x="817" y="705"/>
                  </a:cubicBezTo>
                  <a:cubicBezTo>
                    <a:pt x="817" y="704"/>
                    <a:pt x="817" y="704"/>
                    <a:pt x="817" y="704"/>
                  </a:cubicBezTo>
                  <a:cubicBezTo>
                    <a:pt x="818" y="703"/>
                    <a:pt x="818" y="703"/>
                    <a:pt x="819" y="702"/>
                  </a:cubicBezTo>
                  <a:cubicBezTo>
                    <a:pt x="820" y="702"/>
                    <a:pt x="820" y="702"/>
                    <a:pt x="820" y="702"/>
                  </a:cubicBezTo>
                  <a:cubicBezTo>
                    <a:pt x="821" y="702"/>
                    <a:pt x="821" y="702"/>
                    <a:pt x="821" y="702"/>
                  </a:cubicBezTo>
                  <a:cubicBezTo>
                    <a:pt x="822" y="704"/>
                    <a:pt x="822" y="704"/>
                    <a:pt x="822" y="704"/>
                  </a:cubicBezTo>
                  <a:cubicBezTo>
                    <a:pt x="821" y="705"/>
                    <a:pt x="821" y="705"/>
                    <a:pt x="820" y="707"/>
                  </a:cubicBezTo>
                  <a:close/>
                  <a:moveTo>
                    <a:pt x="21" y="707"/>
                  </a:moveTo>
                  <a:cubicBezTo>
                    <a:pt x="19" y="705"/>
                    <a:pt x="19" y="705"/>
                    <a:pt x="19" y="705"/>
                  </a:cubicBezTo>
                  <a:cubicBezTo>
                    <a:pt x="19" y="705"/>
                    <a:pt x="19" y="705"/>
                    <a:pt x="19" y="705"/>
                  </a:cubicBezTo>
                  <a:cubicBezTo>
                    <a:pt x="21" y="703"/>
                    <a:pt x="21" y="703"/>
                    <a:pt x="21" y="703"/>
                  </a:cubicBezTo>
                  <a:cubicBezTo>
                    <a:pt x="21" y="703"/>
                    <a:pt x="21" y="703"/>
                    <a:pt x="21" y="703"/>
                  </a:cubicBezTo>
                  <a:cubicBezTo>
                    <a:pt x="23" y="704"/>
                    <a:pt x="23" y="704"/>
                    <a:pt x="23" y="704"/>
                  </a:cubicBezTo>
                  <a:cubicBezTo>
                    <a:pt x="24" y="705"/>
                    <a:pt x="24" y="705"/>
                    <a:pt x="24" y="705"/>
                  </a:cubicBezTo>
                  <a:cubicBezTo>
                    <a:pt x="22" y="705"/>
                    <a:pt x="22" y="705"/>
                    <a:pt x="22" y="705"/>
                  </a:cubicBezTo>
                  <a:cubicBezTo>
                    <a:pt x="22" y="705"/>
                    <a:pt x="21" y="707"/>
                    <a:pt x="21" y="707"/>
                  </a:cubicBezTo>
                  <a:close/>
                  <a:moveTo>
                    <a:pt x="512" y="708"/>
                  </a:moveTo>
                  <a:cubicBezTo>
                    <a:pt x="512" y="710"/>
                    <a:pt x="512" y="710"/>
                    <a:pt x="511" y="712"/>
                  </a:cubicBezTo>
                  <a:cubicBezTo>
                    <a:pt x="511" y="713"/>
                    <a:pt x="511" y="713"/>
                    <a:pt x="511" y="713"/>
                  </a:cubicBezTo>
                  <a:cubicBezTo>
                    <a:pt x="510" y="713"/>
                    <a:pt x="510" y="713"/>
                    <a:pt x="510" y="713"/>
                  </a:cubicBezTo>
                  <a:cubicBezTo>
                    <a:pt x="508" y="713"/>
                    <a:pt x="508" y="713"/>
                    <a:pt x="508" y="713"/>
                  </a:cubicBezTo>
                  <a:cubicBezTo>
                    <a:pt x="508" y="713"/>
                    <a:pt x="508" y="713"/>
                    <a:pt x="508" y="713"/>
                  </a:cubicBezTo>
                  <a:cubicBezTo>
                    <a:pt x="508" y="711"/>
                    <a:pt x="508" y="711"/>
                    <a:pt x="508" y="711"/>
                  </a:cubicBezTo>
                  <a:cubicBezTo>
                    <a:pt x="509" y="711"/>
                    <a:pt x="509" y="711"/>
                    <a:pt x="509" y="711"/>
                  </a:cubicBezTo>
                  <a:cubicBezTo>
                    <a:pt x="509" y="710"/>
                    <a:pt x="509" y="709"/>
                    <a:pt x="508" y="707"/>
                  </a:cubicBezTo>
                  <a:cubicBezTo>
                    <a:pt x="508" y="706"/>
                    <a:pt x="508" y="706"/>
                    <a:pt x="508" y="706"/>
                  </a:cubicBezTo>
                  <a:cubicBezTo>
                    <a:pt x="507" y="706"/>
                    <a:pt x="507" y="706"/>
                    <a:pt x="507" y="706"/>
                  </a:cubicBezTo>
                  <a:cubicBezTo>
                    <a:pt x="507" y="707"/>
                    <a:pt x="507" y="707"/>
                    <a:pt x="507" y="707"/>
                  </a:cubicBezTo>
                  <a:cubicBezTo>
                    <a:pt x="507" y="708"/>
                    <a:pt x="507" y="710"/>
                    <a:pt x="506" y="713"/>
                  </a:cubicBezTo>
                  <a:cubicBezTo>
                    <a:pt x="505" y="712"/>
                    <a:pt x="505" y="712"/>
                    <a:pt x="505" y="712"/>
                  </a:cubicBezTo>
                  <a:cubicBezTo>
                    <a:pt x="505" y="711"/>
                    <a:pt x="505" y="711"/>
                    <a:pt x="505" y="711"/>
                  </a:cubicBezTo>
                  <a:cubicBezTo>
                    <a:pt x="505" y="710"/>
                    <a:pt x="505" y="710"/>
                    <a:pt x="505" y="709"/>
                  </a:cubicBezTo>
                  <a:cubicBezTo>
                    <a:pt x="505" y="706"/>
                    <a:pt x="506" y="706"/>
                    <a:pt x="506" y="704"/>
                  </a:cubicBezTo>
                  <a:cubicBezTo>
                    <a:pt x="507" y="704"/>
                    <a:pt x="507" y="704"/>
                    <a:pt x="507" y="704"/>
                  </a:cubicBezTo>
                  <a:cubicBezTo>
                    <a:pt x="508" y="704"/>
                    <a:pt x="508" y="704"/>
                    <a:pt x="508" y="704"/>
                  </a:cubicBezTo>
                  <a:cubicBezTo>
                    <a:pt x="510" y="705"/>
                    <a:pt x="510" y="705"/>
                    <a:pt x="512" y="708"/>
                  </a:cubicBezTo>
                  <a:close/>
                  <a:moveTo>
                    <a:pt x="447" y="711"/>
                  </a:moveTo>
                  <a:cubicBezTo>
                    <a:pt x="446" y="711"/>
                    <a:pt x="446" y="711"/>
                    <a:pt x="446" y="711"/>
                  </a:cubicBezTo>
                  <a:cubicBezTo>
                    <a:pt x="446" y="711"/>
                    <a:pt x="446" y="711"/>
                    <a:pt x="446" y="711"/>
                  </a:cubicBezTo>
                  <a:cubicBezTo>
                    <a:pt x="446" y="710"/>
                    <a:pt x="446" y="710"/>
                    <a:pt x="446" y="710"/>
                  </a:cubicBezTo>
                  <a:cubicBezTo>
                    <a:pt x="446" y="710"/>
                    <a:pt x="446" y="710"/>
                    <a:pt x="446" y="710"/>
                  </a:cubicBezTo>
                  <a:cubicBezTo>
                    <a:pt x="446" y="709"/>
                    <a:pt x="446" y="709"/>
                    <a:pt x="446" y="709"/>
                  </a:cubicBezTo>
                  <a:cubicBezTo>
                    <a:pt x="446" y="709"/>
                    <a:pt x="446" y="709"/>
                    <a:pt x="446" y="709"/>
                  </a:cubicBezTo>
                  <a:cubicBezTo>
                    <a:pt x="446" y="708"/>
                    <a:pt x="446" y="708"/>
                    <a:pt x="446" y="708"/>
                  </a:cubicBezTo>
                  <a:cubicBezTo>
                    <a:pt x="445" y="707"/>
                    <a:pt x="445" y="707"/>
                    <a:pt x="445" y="707"/>
                  </a:cubicBezTo>
                  <a:cubicBezTo>
                    <a:pt x="445" y="707"/>
                    <a:pt x="445" y="707"/>
                    <a:pt x="445" y="707"/>
                  </a:cubicBezTo>
                  <a:cubicBezTo>
                    <a:pt x="445" y="706"/>
                    <a:pt x="445" y="706"/>
                    <a:pt x="445" y="706"/>
                  </a:cubicBezTo>
                  <a:cubicBezTo>
                    <a:pt x="445" y="705"/>
                    <a:pt x="445" y="705"/>
                    <a:pt x="445" y="705"/>
                  </a:cubicBezTo>
                  <a:cubicBezTo>
                    <a:pt x="446" y="706"/>
                    <a:pt x="446" y="706"/>
                    <a:pt x="446" y="706"/>
                  </a:cubicBezTo>
                  <a:cubicBezTo>
                    <a:pt x="448" y="707"/>
                    <a:pt x="448" y="707"/>
                    <a:pt x="448" y="707"/>
                  </a:cubicBezTo>
                  <a:cubicBezTo>
                    <a:pt x="449" y="708"/>
                    <a:pt x="448" y="708"/>
                    <a:pt x="449" y="709"/>
                  </a:cubicBezTo>
                  <a:cubicBezTo>
                    <a:pt x="448" y="709"/>
                    <a:pt x="448" y="709"/>
                    <a:pt x="448" y="709"/>
                  </a:cubicBezTo>
                  <a:cubicBezTo>
                    <a:pt x="448" y="710"/>
                    <a:pt x="448" y="710"/>
                    <a:pt x="448" y="710"/>
                  </a:cubicBezTo>
                  <a:cubicBezTo>
                    <a:pt x="447" y="711"/>
                    <a:pt x="447" y="711"/>
                    <a:pt x="447" y="711"/>
                  </a:cubicBezTo>
                  <a:close/>
                  <a:moveTo>
                    <a:pt x="718" y="719"/>
                  </a:moveTo>
                  <a:cubicBezTo>
                    <a:pt x="717" y="720"/>
                    <a:pt x="717" y="720"/>
                    <a:pt x="717" y="720"/>
                  </a:cubicBezTo>
                  <a:cubicBezTo>
                    <a:pt x="716" y="719"/>
                    <a:pt x="716" y="719"/>
                    <a:pt x="716" y="719"/>
                  </a:cubicBezTo>
                  <a:cubicBezTo>
                    <a:pt x="715" y="719"/>
                    <a:pt x="715" y="719"/>
                    <a:pt x="715" y="719"/>
                  </a:cubicBezTo>
                  <a:cubicBezTo>
                    <a:pt x="714" y="717"/>
                    <a:pt x="714" y="717"/>
                    <a:pt x="714" y="715"/>
                  </a:cubicBezTo>
                  <a:cubicBezTo>
                    <a:pt x="714" y="712"/>
                    <a:pt x="714" y="713"/>
                    <a:pt x="714" y="711"/>
                  </a:cubicBezTo>
                  <a:cubicBezTo>
                    <a:pt x="715" y="711"/>
                    <a:pt x="715" y="711"/>
                    <a:pt x="715" y="711"/>
                  </a:cubicBezTo>
                  <a:cubicBezTo>
                    <a:pt x="716" y="710"/>
                    <a:pt x="716" y="710"/>
                    <a:pt x="716" y="710"/>
                  </a:cubicBezTo>
                  <a:cubicBezTo>
                    <a:pt x="717" y="710"/>
                    <a:pt x="717" y="710"/>
                    <a:pt x="717" y="710"/>
                  </a:cubicBezTo>
                  <a:cubicBezTo>
                    <a:pt x="718" y="711"/>
                    <a:pt x="718" y="711"/>
                    <a:pt x="718" y="711"/>
                  </a:cubicBezTo>
                  <a:cubicBezTo>
                    <a:pt x="721" y="711"/>
                    <a:pt x="721" y="711"/>
                    <a:pt x="721" y="711"/>
                  </a:cubicBezTo>
                  <a:cubicBezTo>
                    <a:pt x="722" y="712"/>
                    <a:pt x="722" y="712"/>
                    <a:pt x="722" y="712"/>
                  </a:cubicBezTo>
                  <a:cubicBezTo>
                    <a:pt x="722" y="712"/>
                    <a:pt x="722" y="712"/>
                    <a:pt x="722" y="712"/>
                  </a:cubicBezTo>
                  <a:cubicBezTo>
                    <a:pt x="722" y="713"/>
                    <a:pt x="722" y="713"/>
                    <a:pt x="722" y="713"/>
                  </a:cubicBezTo>
                  <a:cubicBezTo>
                    <a:pt x="722" y="713"/>
                    <a:pt x="722" y="713"/>
                    <a:pt x="722" y="713"/>
                  </a:cubicBezTo>
                  <a:cubicBezTo>
                    <a:pt x="720" y="716"/>
                    <a:pt x="720" y="716"/>
                    <a:pt x="719" y="718"/>
                  </a:cubicBezTo>
                  <a:cubicBezTo>
                    <a:pt x="718" y="719"/>
                    <a:pt x="718" y="719"/>
                    <a:pt x="718" y="719"/>
                  </a:cubicBezTo>
                  <a:close/>
                  <a:moveTo>
                    <a:pt x="570" y="710"/>
                  </a:moveTo>
                  <a:cubicBezTo>
                    <a:pt x="570" y="712"/>
                    <a:pt x="570" y="712"/>
                    <a:pt x="570" y="712"/>
                  </a:cubicBezTo>
                  <a:cubicBezTo>
                    <a:pt x="570" y="713"/>
                    <a:pt x="569" y="715"/>
                    <a:pt x="569" y="716"/>
                  </a:cubicBezTo>
                  <a:cubicBezTo>
                    <a:pt x="569" y="716"/>
                    <a:pt x="569" y="716"/>
                    <a:pt x="569" y="716"/>
                  </a:cubicBezTo>
                  <a:cubicBezTo>
                    <a:pt x="568" y="715"/>
                    <a:pt x="568" y="715"/>
                    <a:pt x="568" y="715"/>
                  </a:cubicBezTo>
                  <a:cubicBezTo>
                    <a:pt x="567" y="713"/>
                    <a:pt x="567" y="713"/>
                    <a:pt x="567" y="713"/>
                  </a:cubicBezTo>
                  <a:cubicBezTo>
                    <a:pt x="567" y="712"/>
                    <a:pt x="567" y="712"/>
                    <a:pt x="567" y="712"/>
                  </a:cubicBezTo>
                  <a:cubicBezTo>
                    <a:pt x="567" y="711"/>
                    <a:pt x="567" y="711"/>
                    <a:pt x="569" y="710"/>
                  </a:cubicBezTo>
                  <a:cubicBezTo>
                    <a:pt x="569" y="710"/>
                    <a:pt x="569" y="710"/>
                    <a:pt x="569" y="710"/>
                  </a:cubicBezTo>
                  <a:cubicBezTo>
                    <a:pt x="570" y="710"/>
                    <a:pt x="570" y="710"/>
                    <a:pt x="570" y="710"/>
                  </a:cubicBezTo>
                  <a:cubicBezTo>
                    <a:pt x="570" y="710"/>
                    <a:pt x="570" y="710"/>
                    <a:pt x="570" y="710"/>
                  </a:cubicBezTo>
                  <a:close/>
                  <a:moveTo>
                    <a:pt x="693" y="729"/>
                  </a:moveTo>
                  <a:cubicBezTo>
                    <a:pt x="692" y="728"/>
                    <a:pt x="692" y="728"/>
                    <a:pt x="692" y="728"/>
                  </a:cubicBezTo>
                  <a:cubicBezTo>
                    <a:pt x="691" y="727"/>
                    <a:pt x="691" y="727"/>
                    <a:pt x="691" y="726"/>
                  </a:cubicBezTo>
                  <a:cubicBezTo>
                    <a:pt x="691" y="726"/>
                    <a:pt x="691" y="726"/>
                    <a:pt x="691" y="726"/>
                  </a:cubicBezTo>
                  <a:cubicBezTo>
                    <a:pt x="692" y="725"/>
                    <a:pt x="693" y="723"/>
                    <a:pt x="693" y="722"/>
                  </a:cubicBezTo>
                  <a:cubicBezTo>
                    <a:pt x="694" y="721"/>
                    <a:pt x="694" y="721"/>
                    <a:pt x="694" y="721"/>
                  </a:cubicBezTo>
                  <a:cubicBezTo>
                    <a:pt x="697" y="720"/>
                    <a:pt x="697" y="720"/>
                    <a:pt x="697" y="720"/>
                  </a:cubicBezTo>
                  <a:cubicBezTo>
                    <a:pt x="697" y="719"/>
                    <a:pt x="697" y="719"/>
                    <a:pt x="697" y="719"/>
                  </a:cubicBezTo>
                  <a:cubicBezTo>
                    <a:pt x="698" y="716"/>
                    <a:pt x="698" y="716"/>
                    <a:pt x="698" y="716"/>
                  </a:cubicBezTo>
                  <a:cubicBezTo>
                    <a:pt x="698" y="716"/>
                    <a:pt x="698" y="716"/>
                    <a:pt x="698" y="716"/>
                  </a:cubicBezTo>
                  <a:cubicBezTo>
                    <a:pt x="700" y="715"/>
                    <a:pt x="700" y="715"/>
                    <a:pt x="700" y="715"/>
                  </a:cubicBezTo>
                  <a:cubicBezTo>
                    <a:pt x="700" y="715"/>
                    <a:pt x="700" y="715"/>
                    <a:pt x="700" y="715"/>
                  </a:cubicBezTo>
                  <a:cubicBezTo>
                    <a:pt x="699" y="714"/>
                    <a:pt x="699" y="714"/>
                    <a:pt x="699" y="714"/>
                  </a:cubicBezTo>
                  <a:cubicBezTo>
                    <a:pt x="699" y="713"/>
                    <a:pt x="699" y="713"/>
                    <a:pt x="699" y="713"/>
                  </a:cubicBezTo>
                  <a:cubicBezTo>
                    <a:pt x="700" y="713"/>
                    <a:pt x="700" y="713"/>
                    <a:pt x="700" y="713"/>
                  </a:cubicBezTo>
                  <a:cubicBezTo>
                    <a:pt x="700" y="712"/>
                    <a:pt x="700" y="712"/>
                    <a:pt x="700" y="712"/>
                  </a:cubicBezTo>
                  <a:cubicBezTo>
                    <a:pt x="702" y="711"/>
                    <a:pt x="702" y="711"/>
                    <a:pt x="702" y="711"/>
                  </a:cubicBezTo>
                  <a:cubicBezTo>
                    <a:pt x="703" y="712"/>
                    <a:pt x="703" y="712"/>
                    <a:pt x="703" y="712"/>
                  </a:cubicBezTo>
                  <a:cubicBezTo>
                    <a:pt x="704" y="712"/>
                    <a:pt x="704" y="712"/>
                    <a:pt x="704" y="712"/>
                  </a:cubicBezTo>
                  <a:cubicBezTo>
                    <a:pt x="704" y="713"/>
                    <a:pt x="704" y="713"/>
                    <a:pt x="704" y="714"/>
                  </a:cubicBezTo>
                  <a:cubicBezTo>
                    <a:pt x="703" y="716"/>
                    <a:pt x="701" y="718"/>
                    <a:pt x="701" y="720"/>
                  </a:cubicBezTo>
                  <a:cubicBezTo>
                    <a:pt x="700" y="721"/>
                    <a:pt x="698" y="725"/>
                    <a:pt x="697" y="726"/>
                  </a:cubicBezTo>
                  <a:cubicBezTo>
                    <a:pt x="695" y="728"/>
                    <a:pt x="696" y="727"/>
                    <a:pt x="693" y="729"/>
                  </a:cubicBezTo>
                  <a:cubicBezTo>
                    <a:pt x="693" y="729"/>
                    <a:pt x="693" y="729"/>
                    <a:pt x="693" y="729"/>
                  </a:cubicBezTo>
                  <a:close/>
                  <a:moveTo>
                    <a:pt x="567" y="717"/>
                  </a:moveTo>
                  <a:cubicBezTo>
                    <a:pt x="566" y="717"/>
                    <a:pt x="566" y="717"/>
                    <a:pt x="566" y="717"/>
                  </a:cubicBezTo>
                  <a:cubicBezTo>
                    <a:pt x="565" y="716"/>
                    <a:pt x="565" y="716"/>
                    <a:pt x="565" y="716"/>
                  </a:cubicBezTo>
                  <a:cubicBezTo>
                    <a:pt x="565" y="716"/>
                    <a:pt x="565" y="716"/>
                    <a:pt x="565" y="716"/>
                  </a:cubicBezTo>
                  <a:cubicBezTo>
                    <a:pt x="565" y="715"/>
                    <a:pt x="565" y="715"/>
                    <a:pt x="565" y="715"/>
                  </a:cubicBezTo>
                  <a:cubicBezTo>
                    <a:pt x="564" y="714"/>
                    <a:pt x="564" y="714"/>
                    <a:pt x="564" y="714"/>
                  </a:cubicBezTo>
                  <a:cubicBezTo>
                    <a:pt x="564" y="713"/>
                    <a:pt x="564" y="713"/>
                    <a:pt x="564" y="713"/>
                  </a:cubicBezTo>
                  <a:cubicBezTo>
                    <a:pt x="564" y="712"/>
                    <a:pt x="564" y="712"/>
                    <a:pt x="564" y="712"/>
                  </a:cubicBezTo>
                  <a:cubicBezTo>
                    <a:pt x="565" y="712"/>
                    <a:pt x="565" y="712"/>
                    <a:pt x="565" y="712"/>
                  </a:cubicBezTo>
                  <a:cubicBezTo>
                    <a:pt x="566" y="712"/>
                    <a:pt x="566" y="712"/>
                    <a:pt x="566" y="712"/>
                  </a:cubicBezTo>
                  <a:cubicBezTo>
                    <a:pt x="566" y="714"/>
                    <a:pt x="566" y="714"/>
                    <a:pt x="567" y="716"/>
                  </a:cubicBezTo>
                  <a:cubicBezTo>
                    <a:pt x="567" y="716"/>
                    <a:pt x="567" y="717"/>
                    <a:pt x="567" y="717"/>
                  </a:cubicBezTo>
                  <a:close/>
                  <a:moveTo>
                    <a:pt x="460" y="723"/>
                  </a:moveTo>
                  <a:cubicBezTo>
                    <a:pt x="460" y="725"/>
                    <a:pt x="460" y="725"/>
                    <a:pt x="460" y="725"/>
                  </a:cubicBezTo>
                  <a:cubicBezTo>
                    <a:pt x="458" y="725"/>
                    <a:pt x="458" y="725"/>
                    <a:pt x="458" y="725"/>
                  </a:cubicBezTo>
                  <a:cubicBezTo>
                    <a:pt x="458" y="724"/>
                    <a:pt x="458" y="724"/>
                    <a:pt x="458" y="724"/>
                  </a:cubicBezTo>
                  <a:cubicBezTo>
                    <a:pt x="458" y="723"/>
                    <a:pt x="457" y="723"/>
                    <a:pt x="457" y="722"/>
                  </a:cubicBezTo>
                  <a:cubicBezTo>
                    <a:pt x="457" y="721"/>
                    <a:pt x="458" y="721"/>
                    <a:pt x="458" y="720"/>
                  </a:cubicBezTo>
                  <a:cubicBezTo>
                    <a:pt x="458" y="720"/>
                    <a:pt x="458" y="720"/>
                    <a:pt x="458" y="720"/>
                  </a:cubicBezTo>
                  <a:cubicBezTo>
                    <a:pt x="459" y="720"/>
                    <a:pt x="459" y="720"/>
                    <a:pt x="459" y="720"/>
                  </a:cubicBezTo>
                  <a:cubicBezTo>
                    <a:pt x="460" y="721"/>
                    <a:pt x="460" y="721"/>
                    <a:pt x="460" y="723"/>
                  </a:cubicBezTo>
                  <a:close/>
                  <a:moveTo>
                    <a:pt x="457" y="731"/>
                  </a:moveTo>
                  <a:cubicBezTo>
                    <a:pt x="457" y="731"/>
                    <a:pt x="457" y="731"/>
                    <a:pt x="457" y="731"/>
                  </a:cubicBezTo>
                  <a:cubicBezTo>
                    <a:pt x="456" y="732"/>
                    <a:pt x="456" y="732"/>
                    <a:pt x="456" y="732"/>
                  </a:cubicBezTo>
                  <a:cubicBezTo>
                    <a:pt x="456" y="732"/>
                    <a:pt x="456" y="732"/>
                    <a:pt x="456" y="732"/>
                  </a:cubicBezTo>
                  <a:cubicBezTo>
                    <a:pt x="455" y="732"/>
                    <a:pt x="455" y="732"/>
                    <a:pt x="455" y="732"/>
                  </a:cubicBezTo>
                  <a:cubicBezTo>
                    <a:pt x="455" y="730"/>
                    <a:pt x="455" y="730"/>
                    <a:pt x="455" y="730"/>
                  </a:cubicBezTo>
                  <a:cubicBezTo>
                    <a:pt x="454" y="730"/>
                    <a:pt x="454" y="730"/>
                    <a:pt x="454" y="730"/>
                  </a:cubicBezTo>
                  <a:cubicBezTo>
                    <a:pt x="454" y="730"/>
                    <a:pt x="454" y="730"/>
                    <a:pt x="454" y="730"/>
                  </a:cubicBezTo>
                  <a:cubicBezTo>
                    <a:pt x="454" y="731"/>
                    <a:pt x="454" y="731"/>
                    <a:pt x="454" y="731"/>
                  </a:cubicBezTo>
                  <a:cubicBezTo>
                    <a:pt x="453" y="731"/>
                    <a:pt x="453" y="731"/>
                    <a:pt x="453" y="731"/>
                  </a:cubicBezTo>
                  <a:cubicBezTo>
                    <a:pt x="453" y="730"/>
                    <a:pt x="453" y="730"/>
                    <a:pt x="453" y="730"/>
                  </a:cubicBezTo>
                  <a:cubicBezTo>
                    <a:pt x="453" y="729"/>
                    <a:pt x="453" y="725"/>
                    <a:pt x="453" y="724"/>
                  </a:cubicBezTo>
                  <a:cubicBezTo>
                    <a:pt x="453" y="723"/>
                    <a:pt x="453" y="723"/>
                    <a:pt x="453" y="723"/>
                  </a:cubicBezTo>
                  <a:cubicBezTo>
                    <a:pt x="454" y="723"/>
                    <a:pt x="454" y="723"/>
                    <a:pt x="454" y="723"/>
                  </a:cubicBezTo>
                  <a:cubicBezTo>
                    <a:pt x="454" y="723"/>
                    <a:pt x="454" y="723"/>
                    <a:pt x="454" y="723"/>
                  </a:cubicBezTo>
                  <a:cubicBezTo>
                    <a:pt x="455" y="723"/>
                    <a:pt x="455" y="723"/>
                    <a:pt x="455" y="723"/>
                  </a:cubicBezTo>
                  <a:cubicBezTo>
                    <a:pt x="456" y="724"/>
                    <a:pt x="456" y="724"/>
                    <a:pt x="456" y="724"/>
                  </a:cubicBezTo>
                  <a:cubicBezTo>
                    <a:pt x="457" y="725"/>
                    <a:pt x="457" y="725"/>
                    <a:pt x="457" y="725"/>
                  </a:cubicBezTo>
                  <a:cubicBezTo>
                    <a:pt x="458" y="726"/>
                    <a:pt x="458" y="726"/>
                    <a:pt x="458" y="726"/>
                  </a:cubicBezTo>
                  <a:cubicBezTo>
                    <a:pt x="458" y="727"/>
                    <a:pt x="458" y="727"/>
                    <a:pt x="458" y="727"/>
                  </a:cubicBezTo>
                  <a:cubicBezTo>
                    <a:pt x="458" y="728"/>
                    <a:pt x="458" y="729"/>
                    <a:pt x="457" y="731"/>
                  </a:cubicBezTo>
                  <a:close/>
                  <a:moveTo>
                    <a:pt x="439" y="737"/>
                  </a:moveTo>
                  <a:cubicBezTo>
                    <a:pt x="439" y="737"/>
                    <a:pt x="439" y="737"/>
                    <a:pt x="439" y="737"/>
                  </a:cubicBezTo>
                  <a:cubicBezTo>
                    <a:pt x="438" y="736"/>
                    <a:pt x="436" y="735"/>
                    <a:pt x="435" y="734"/>
                  </a:cubicBezTo>
                  <a:cubicBezTo>
                    <a:pt x="434" y="734"/>
                    <a:pt x="434" y="734"/>
                    <a:pt x="434" y="734"/>
                  </a:cubicBezTo>
                  <a:cubicBezTo>
                    <a:pt x="434" y="733"/>
                    <a:pt x="434" y="733"/>
                    <a:pt x="434" y="733"/>
                  </a:cubicBezTo>
                  <a:cubicBezTo>
                    <a:pt x="436" y="732"/>
                    <a:pt x="436" y="732"/>
                    <a:pt x="437" y="731"/>
                  </a:cubicBezTo>
                  <a:cubicBezTo>
                    <a:pt x="437" y="729"/>
                    <a:pt x="437" y="729"/>
                    <a:pt x="437" y="729"/>
                  </a:cubicBezTo>
                  <a:cubicBezTo>
                    <a:pt x="439" y="730"/>
                    <a:pt x="439" y="730"/>
                    <a:pt x="439" y="730"/>
                  </a:cubicBezTo>
                  <a:cubicBezTo>
                    <a:pt x="440" y="731"/>
                    <a:pt x="440" y="731"/>
                    <a:pt x="440" y="731"/>
                  </a:cubicBezTo>
                  <a:cubicBezTo>
                    <a:pt x="441" y="731"/>
                    <a:pt x="441" y="731"/>
                    <a:pt x="441" y="731"/>
                  </a:cubicBezTo>
                  <a:cubicBezTo>
                    <a:pt x="441" y="733"/>
                    <a:pt x="441" y="733"/>
                    <a:pt x="441" y="735"/>
                  </a:cubicBezTo>
                  <a:cubicBezTo>
                    <a:pt x="440" y="735"/>
                    <a:pt x="440" y="735"/>
                    <a:pt x="440" y="735"/>
                  </a:cubicBezTo>
                  <a:cubicBezTo>
                    <a:pt x="439" y="737"/>
                    <a:pt x="439" y="737"/>
                    <a:pt x="439" y="737"/>
                  </a:cubicBezTo>
                  <a:close/>
                  <a:moveTo>
                    <a:pt x="741" y="744"/>
                  </a:moveTo>
                  <a:cubicBezTo>
                    <a:pt x="740" y="742"/>
                    <a:pt x="740" y="742"/>
                    <a:pt x="740" y="742"/>
                  </a:cubicBezTo>
                  <a:cubicBezTo>
                    <a:pt x="737" y="740"/>
                    <a:pt x="737" y="740"/>
                    <a:pt x="737" y="740"/>
                  </a:cubicBezTo>
                  <a:cubicBezTo>
                    <a:pt x="736" y="738"/>
                    <a:pt x="736" y="738"/>
                    <a:pt x="736" y="738"/>
                  </a:cubicBezTo>
                  <a:cubicBezTo>
                    <a:pt x="736" y="737"/>
                    <a:pt x="736" y="737"/>
                    <a:pt x="736" y="735"/>
                  </a:cubicBezTo>
                  <a:cubicBezTo>
                    <a:pt x="737" y="733"/>
                    <a:pt x="737" y="733"/>
                    <a:pt x="737" y="733"/>
                  </a:cubicBezTo>
                  <a:cubicBezTo>
                    <a:pt x="738" y="733"/>
                    <a:pt x="738" y="733"/>
                    <a:pt x="738" y="733"/>
                  </a:cubicBezTo>
                  <a:cubicBezTo>
                    <a:pt x="740" y="734"/>
                    <a:pt x="740" y="734"/>
                    <a:pt x="740" y="734"/>
                  </a:cubicBezTo>
                  <a:cubicBezTo>
                    <a:pt x="741" y="735"/>
                    <a:pt x="741" y="735"/>
                    <a:pt x="741" y="735"/>
                  </a:cubicBezTo>
                  <a:cubicBezTo>
                    <a:pt x="741" y="735"/>
                    <a:pt x="743" y="740"/>
                    <a:pt x="743" y="740"/>
                  </a:cubicBezTo>
                  <a:cubicBezTo>
                    <a:pt x="743" y="741"/>
                    <a:pt x="743" y="741"/>
                    <a:pt x="743" y="741"/>
                  </a:cubicBezTo>
                  <a:cubicBezTo>
                    <a:pt x="743" y="742"/>
                    <a:pt x="743" y="742"/>
                    <a:pt x="743" y="742"/>
                  </a:cubicBezTo>
                  <a:cubicBezTo>
                    <a:pt x="743" y="742"/>
                    <a:pt x="743" y="742"/>
                    <a:pt x="743" y="742"/>
                  </a:cubicBezTo>
                  <a:cubicBezTo>
                    <a:pt x="743" y="743"/>
                    <a:pt x="743" y="742"/>
                    <a:pt x="742" y="743"/>
                  </a:cubicBezTo>
                  <a:cubicBezTo>
                    <a:pt x="742" y="744"/>
                    <a:pt x="742" y="744"/>
                    <a:pt x="742" y="744"/>
                  </a:cubicBezTo>
                  <a:cubicBezTo>
                    <a:pt x="742" y="744"/>
                    <a:pt x="741" y="744"/>
                    <a:pt x="741" y="744"/>
                  </a:cubicBezTo>
                  <a:close/>
                  <a:moveTo>
                    <a:pt x="409" y="742"/>
                  </a:moveTo>
                  <a:cubicBezTo>
                    <a:pt x="408" y="742"/>
                    <a:pt x="408" y="742"/>
                    <a:pt x="408" y="742"/>
                  </a:cubicBezTo>
                  <a:cubicBezTo>
                    <a:pt x="406" y="741"/>
                    <a:pt x="405" y="740"/>
                    <a:pt x="403" y="738"/>
                  </a:cubicBezTo>
                  <a:cubicBezTo>
                    <a:pt x="403" y="737"/>
                    <a:pt x="403" y="737"/>
                    <a:pt x="403" y="737"/>
                  </a:cubicBezTo>
                  <a:cubicBezTo>
                    <a:pt x="404" y="737"/>
                    <a:pt x="404" y="737"/>
                    <a:pt x="404" y="737"/>
                  </a:cubicBezTo>
                  <a:cubicBezTo>
                    <a:pt x="405" y="737"/>
                    <a:pt x="405" y="737"/>
                    <a:pt x="405" y="737"/>
                  </a:cubicBezTo>
                  <a:cubicBezTo>
                    <a:pt x="407" y="737"/>
                    <a:pt x="407" y="737"/>
                    <a:pt x="407" y="737"/>
                  </a:cubicBezTo>
                  <a:cubicBezTo>
                    <a:pt x="408" y="737"/>
                    <a:pt x="408" y="737"/>
                    <a:pt x="408" y="737"/>
                  </a:cubicBezTo>
                  <a:cubicBezTo>
                    <a:pt x="410" y="739"/>
                    <a:pt x="410" y="739"/>
                    <a:pt x="410" y="739"/>
                  </a:cubicBezTo>
                  <a:cubicBezTo>
                    <a:pt x="410" y="740"/>
                    <a:pt x="410" y="740"/>
                    <a:pt x="410" y="741"/>
                  </a:cubicBezTo>
                  <a:cubicBezTo>
                    <a:pt x="410" y="741"/>
                    <a:pt x="410" y="741"/>
                    <a:pt x="410" y="741"/>
                  </a:cubicBezTo>
                  <a:lnTo>
                    <a:pt x="409" y="742"/>
                  </a:lnTo>
                  <a:close/>
                  <a:moveTo>
                    <a:pt x="696" y="749"/>
                  </a:moveTo>
                  <a:cubicBezTo>
                    <a:pt x="695" y="749"/>
                    <a:pt x="695" y="749"/>
                    <a:pt x="695" y="749"/>
                  </a:cubicBezTo>
                  <a:cubicBezTo>
                    <a:pt x="694" y="747"/>
                    <a:pt x="694" y="747"/>
                    <a:pt x="694" y="747"/>
                  </a:cubicBezTo>
                  <a:cubicBezTo>
                    <a:pt x="694" y="746"/>
                    <a:pt x="694" y="746"/>
                    <a:pt x="694" y="744"/>
                  </a:cubicBezTo>
                  <a:cubicBezTo>
                    <a:pt x="696" y="744"/>
                    <a:pt x="696" y="744"/>
                    <a:pt x="696" y="744"/>
                  </a:cubicBezTo>
                  <a:cubicBezTo>
                    <a:pt x="697" y="745"/>
                    <a:pt x="697" y="745"/>
                    <a:pt x="697" y="745"/>
                  </a:cubicBezTo>
                  <a:cubicBezTo>
                    <a:pt x="698" y="746"/>
                    <a:pt x="698" y="746"/>
                    <a:pt x="698" y="746"/>
                  </a:cubicBezTo>
                  <a:cubicBezTo>
                    <a:pt x="696" y="749"/>
                    <a:pt x="696" y="749"/>
                    <a:pt x="696" y="749"/>
                  </a:cubicBezTo>
                  <a:close/>
                  <a:moveTo>
                    <a:pt x="733" y="745"/>
                  </a:moveTo>
                  <a:cubicBezTo>
                    <a:pt x="739" y="747"/>
                    <a:pt x="739" y="747"/>
                    <a:pt x="739" y="747"/>
                  </a:cubicBezTo>
                  <a:cubicBezTo>
                    <a:pt x="740" y="749"/>
                    <a:pt x="740" y="749"/>
                    <a:pt x="740" y="752"/>
                  </a:cubicBezTo>
                  <a:cubicBezTo>
                    <a:pt x="739" y="757"/>
                    <a:pt x="739" y="751"/>
                    <a:pt x="740" y="762"/>
                  </a:cubicBezTo>
                  <a:cubicBezTo>
                    <a:pt x="740" y="768"/>
                    <a:pt x="739" y="768"/>
                    <a:pt x="738" y="770"/>
                  </a:cubicBezTo>
                  <a:cubicBezTo>
                    <a:pt x="737" y="772"/>
                    <a:pt x="737" y="772"/>
                    <a:pt x="736" y="773"/>
                  </a:cubicBezTo>
                  <a:cubicBezTo>
                    <a:pt x="732" y="775"/>
                    <a:pt x="732" y="775"/>
                    <a:pt x="732" y="775"/>
                  </a:cubicBezTo>
                  <a:cubicBezTo>
                    <a:pt x="729" y="776"/>
                    <a:pt x="721" y="777"/>
                    <a:pt x="719" y="776"/>
                  </a:cubicBezTo>
                  <a:cubicBezTo>
                    <a:pt x="718" y="776"/>
                    <a:pt x="718" y="776"/>
                    <a:pt x="718" y="776"/>
                  </a:cubicBezTo>
                  <a:cubicBezTo>
                    <a:pt x="712" y="763"/>
                    <a:pt x="717" y="749"/>
                    <a:pt x="725" y="745"/>
                  </a:cubicBezTo>
                  <a:cubicBezTo>
                    <a:pt x="727" y="745"/>
                    <a:pt x="727" y="745"/>
                    <a:pt x="727" y="745"/>
                  </a:cubicBezTo>
                  <a:cubicBezTo>
                    <a:pt x="728" y="745"/>
                    <a:pt x="728" y="745"/>
                    <a:pt x="728" y="745"/>
                  </a:cubicBezTo>
                  <a:cubicBezTo>
                    <a:pt x="730" y="744"/>
                    <a:pt x="730" y="744"/>
                    <a:pt x="730" y="744"/>
                  </a:cubicBezTo>
                  <a:cubicBezTo>
                    <a:pt x="731" y="744"/>
                    <a:pt x="731" y="744"/>
                    <a:pt x="731" y="744"/>
                  </a:cubicBezTo>
                  <a:cubicBezTo>
                    <a:pt x="731" y="744"/>
                    <a:pt x="733" y="745"/>
                    <a:pt x="733" y="745"/>
                  </a:cubicBezTo>
                  <a:close/>
                  <a:moveTo>
                    <a:pt x="610" y="762"/>
                  </a:moveTo>
                  <a:cubicBezTo>
                    <a:pt x="610" y="762"/>
                    <a:pt x="610" y="762"/>
                    <a:pt x="610" y="762"/>
                  </a:cubicBezTo>
                  <a:cubicBezTo>
                    <a:pt x="609" y="762"/>
                    <a:pt x="609" y="762"/>
                    <a:pt x="609" y="762"/>
                  </a:cubicBezTo>
                  <a:cubicBezTo>
                    <a:pt x="607" y="760"/>
                    <a:pt x="607" y="760"/>
                    <a:pt x="607" y="760"/>
                  </a:cubicBezTo>
                  <a:cubicBezTo>
                    <a:pt x="606" y="758"/>
                    <a:pt x="607" y="756"/>
                    <a:pt x="608" y="754"/>
                  </a:cubicBezTo>
                  <a:cubicBezTo>
                    <a:pt x="607" y="752"/>
                    <a:pt x="607" y="752"/>
                    <a:pt x="607" y="752"/>
                  </a:cubicBezTo>
                  <a:cubicBezTo>
                    <a:pt x="606" y="751"/>
                    <a:pt x="606" y="751"/>
                    <a:pt x="606" y="751"/>
                  </a:cubicBezTo>
                  <a:cubicBezTo>
                    <a:pt x="607" y="749"/>
                    <a:pt x="607" y="751"/>
                    <a:pt x="607" y="749"/>
                  </a:cubicBezTo>
                  <a:cubicBezTo>
                    <a:pt x="608" y="748"/>
                    <a:pt x="608" y="748"/>
                    <a:pt x="609" y="745"/>
                  </a:cubicBezTo>
                  <a:cubicBezTo>
                    <a:pt x="611" y="746"/>
                    <a:pt x="611" y="746"/>
                    <a:pt x="611" y="746"/>
                  </a:cubicBezTo>
                  <a:cubicBezTo>
                    <a:pt x="612" y="748"/>
                    <a:pt x="612" y="748"/>
                    <a:pt x="612" y="748"/>
                  </a:cubicBezTo>
                  <a:cubicBezTo>
                    <a:pt x="612" y="749"/>
                    <a:pt x="612" y="749"/>
                    <a:pt x="612" y="749"/>
                  </a:cubicBezTo>
                  <a:cubicBezTo>
                    <a:pt x="612" y="753"/>
                    <a:pt x="614" y="759"/>
                    <a:pt x="610" y="762"/>
                  </a:cubicBezTo>
                  <a:close/>
                  <a:moveTo>
                    <a:pt x="355" y="755"/>
                  </a:moveTo>
                  <a:cubicBezTo>
                    <a:pt x="355" y="755"/>
                    <a:pt x="355" y="755"/>
                    <a:pt x="355" y="755"/>
                  </a:cubicBezTo>
                  <a:cubicBezTo>
                    <a:pt x="353" y="753"/>
                    <a:pt x="353" y="753"/>
                    <a:pt x="353" y="753"/>
                  </a:cubicBezTo>
                  <a:cubicBezTo>
                    <a:pt x="354" y="751"/>
                    <a:pt x="354" y="751"/>
                    <a:pt x="354" y="751"/>
                  </a:cubicBezTo>
                  <a:cubicBezTo>
                    <a:pt x="355" y="753"/>
                    <a:pt x="355" y="753"/>
                    <a:pt x="355" y="753"/>
                  </a:cubicBezTo>
                  <a:cubicBezTo>
                    <a:pt x="355" y="754"/>
                    <a:pt x="355" y="754"/>
                    <a:pt x="355" y="755"/>
                  </a:cubicBezTo>
                  <a:close/>
                  <a:moveTo>
                    <a:pt x="756" y="761"/>
                  </a:moveTo>
                  <a:cubicBezTo>
                    <a:pt x="750" y="761"/>
                    <a:pt x="752" y="761"/>
                    <a:pt x="748" y="761"/>
                  </a:cubicBezTo>
                  <a:cubicBezTo>
                    <a:pt x="746" y="760"/>
                    <a:pt x="747" y="760"/>
                    <a:pt x="745" y="759"/>
                  </a:cubicBezTo>
                  <a:cubicBezTo>
                    <a:pt x="744" y="757"/>
                    <a:pt x="744" y="758"/>
                    <a:pt x="743" y="755"/>
                  </a:cubicBezTo>
                  <a:cubicBezTo>
                    <a:pt x="743" y="754"/>
                    <a:pt x="743" y="753"/>
                    <a:pt x="744" y="752"/>
                  </a:cubicBezTo>
                  <a:cubicBezTo>
                    <a:pt x="748" y="752"/>
                    <a:pt x="748" y="752"/>
                    <a:pt x="748" y="752"/>
                  </a:cubicBezTo>
                  <a:cubicBezTo>
                    <a:pt x="751" y="753"/>
                    <a:pt x="750" y="752"/>
                    <a:pt x="753" y="754"/>
                  </a:cubicBezTo>
                  <a:cubicBezTo>
                    <a:pt x="757" y="754"/>
                    <a:pt x="757" y="754"/>
                    <a:pt x="757" y="754"/>
                  </a:cubicBezTo>
                  <a:cubicBezTo>
                    <a:pt x="758" y="754"/>
                    <a:pt x="758" y="754"/>
                    <a:pt x="758" y="754"/>
                  </a:cubicBezTo>
                  <a:cubicBezTo>
                    <a:pt x="758" y="755"/>
                    <a:pt x="758" y="755"/>
                    <a:pt x="758" y="755"/>
                  </a:cubicBezTo>
                  <a:cubicBezTo>
                    <a:pt x="758" y="755"/>
                    <a:pt x="758" y="755"/>
                    <a:pt x="758" y="755"/>
                  </a:cubicBezTo>
                  <a:cubicBezTo>
                    <a:pt x="759" y="758"/>
                    <a:pt x="759" y="758"/>
                    <a:pt x="759" y="760"/>
                  </a:cubicBezTo>
                  <a:cubicBezTo>
                    <a:pt x="756" y="761"/>
                    <a:pt x="756" y="761"/>
                    <a:pt x="756" y="761"/>
                  </a:cubicBezTo>
                  <a:close/>
                  <a:moveTo>
                    <a:pt x="358" y="755"/>
                  </a:moveTo>
                  <a:cubicBezTo>
                    <a:pt x="359" y="755"/>
                    <a:pt x="359" y="755"/>
                    <a:pt x="359" y="755"/>
                  </a:cubicBezTo>
                  <a:cubicBezTo>
                    <a:pt x="360" y="756"/>
                    <a:pt x="360" y="756"/>
                    <a:pt x="360" y="756"/>
                  </a:cubicBezTo>
                  <a:cubicBezTo>
                    <a:pt x="360" y="757"/>
                    <a:pt x="360" y="757"/>
                    <a:pt x="360" y="757"/>
                  </a:cubicBezTo>
                  <a:cubicBezTo>
                    <a:pt x="360" y="758"/>
                    <a:pt x="360" y="758"/>
                    <a:pt x="360" y="758"/>
                  </a:cubicBezTo>
                  <a:cubicBezTo>
                    <a:pt x="360" y="758"/>
                    <a:pt x="360" y="758"/>
                    <a:pt x="360" y="758"/>
                  </a:cubicBezTo>
                  <a:cubicBezTo>
                    <a:pt x="357" y="756"/>
                    <a:pt x="358" y="756"/>
                    <a:pt x="357" y="756"/>
                  </a:cubicBezTo>
                  <a:cubicBezTo>
                    <a:pt x="357" y="755"/>
                    <a:pt x="357" y="755"/>
                    <a:pt x="357" y="755"/>
                  </a:cubicBezTo>
                  <a:cubicBezTo>
                    <a:pt x="357" y="755"/>
                    <a:pt x="357" y="755"/>
                    <a:pt x="357" y="755"/>
                  </a:cubicBezTo>
                  <a:cubicBezTo>
                    <a:pt x="357" y="755"/>
                    <a:pt x="358" y="755"/>
                    <a:pt x="358" y="755"/>
                  </a:cubicBezTo>
                  <a:close/>
                  <a:moveTo>
                    <a:pt x="371" y="774"/>
                  </a:moveTo>
                  <a:cubicBezTo>
                    <a:pt x="371" y="774"/>
                    <a:pt x="371" y="774"/>
                    <a:pt x="371" y="774"/>
                  </a:cubicBezTo>
                  <a:cubicBezTo>
                    <a:pt x="370" y="773"/>
                    <a:pt x="370" y="773"/>
                    <a:pt x="370" y="773"/>
                  </a:cubicBezTo>
                  <a:cubicBezTo>
                    <a:pt x="369" y="772"/>
                    <a:pt x="369" y="772"/>
                    <a:pt x="369" y="772"/>
                  </a:cubicBezTo>
                  <a:cubicBezTo>
                    <a:pt x="368" y="771"/>
                    <a:pt x="368" y="771"/>
                    <a:pt x="368" y="771"/>
                  </a:cubicBezTo>
                  <a:cubicBezTo>
                    <a:pt x="368" y="768"/>
                    <a:pt x="369" y="768"/>
                    <a:pt x="369" y="767"/>
                  </a:cubicBezTo>
                  <a:cubicBezTo>
                    <a:pt x="369" y="765"/>
                    <a:pt x="369" y="765"/>
                    <a:pt x="369" y="765"/>
                  </a:cubicBezTo>
                  <a:cubicBezTo>
                    <a:pt x="370" y="764"/>
                    <a:pt x="370" y="764"/>
                    <a:pt x="370" y="764"/>
                  </a:cubicBezTo>
                  <a:cubicBezTo>
                    <a:pt x="370" y="766"/>
                    <a:pt x="370" y="766"/>
                    <a:pt x="370" y="766"/>
                  </a:cubicBezTo>
                  <a:cubicBezTo>
                    <a:pt x="370" y="768"/>
                    <a:pt x="370" y="768"/>
                    <a:pt x="370" y="769"/>
                  </a:cubicBezTo>
                  <a:cubicBezTo>
                    <a:pt x="371" y="770"/>
                    <a:pt x="371" y="770"/>
                    <a:pt x="371" y="770"/>
                  </a:cubicBezTo>
                  <a:cubicBezTo>
                    <a:pt x="371" y="770"/>
                    <a:pt x="371" y="770"/>
                    <a:pt x="371" y="770"/>
                  </a:cubicBezTo>
                  <a:cubicBezTo>
                    <a:pt x="371" y="771"/>
                    <a:pt x="371" y="771"/>
                    <a:pt x="371" y="771"/>
                  </a:cubicBezTo>
                  <a:cubicBezTo>
                    <a:pt x="371" y="772"/>
                    <a:pt x="371" y="772"/>
                    <a:pt x="371" y="774"/>
                  </a:cubicBezTo>
                  <a:close/>
                  <a:moveTo>
                    <a:pt x="879" y="782"/>
                  </a:moveTo>
                  <a:cubicBezTo>
                    <a:pt x="878" y="783"/>
                    <a:pt x="878" y="783"/>
                    <a:pt x="878" y="783"/>
                  </a:cubicBezTo>
                  <a:cubicBezTo>
                    <a:pt x="877" y="782"/>
                    <a:pt x="877" y="782"/>
                    <a:pt x="877" y="782"/>
                  </a:cubicBezTo>
                  <a:cubicBezTo>
                    <a:pt x="877" y="782"/>
                    <a:pt x="877" y="782"/>
                    <a:pt x="877" y="782"/>
                  </a:cubicBezTo>
                  <a:cubicBezTo>
                    <a:pt x="878" y="780"/>
                    <a:pt x="878" y="781"/>
                    <a:pt x="879" y="779"/>
                  </a:cubicBezTo>
                  <a:cubicBezTo>
                    <a:pt x="880" y="779"/>
                    <a:pt x="880" y="779"/>
                    <a:pt x="880" y="779"/>
                  </a:cubicBezTo>
                  <a:cubicBezTo>
                    <a:pt x="881" y="778"/>
                    <a:pt x="881" y="778"/>
                    <a:pt x="881" y="778"/>
                  </a:cubicBezTo>
                  <a:cubicBezTo>
                    <a:pt x="882" y="778"/>
                    <a:pt x="882" y="778"/>
                    <a:pt x="882" y="778"/>
                  </a:cubicBezTo>
                  <a:cubicBezTo>
                    <a:pt x="882" y="778"/>
                    <a:pt x="882" y="778"/>
                    <a:pt x="882" y="778"/>
                  </a:cubicBezTo>
                  <a:cubicBezTo>
                    <a:pt x="881" y="780"/>
                    <a:pt x="882" y="779"/>
                    <a:pt x="879" y="782"/>
                  </a:cubicBezTo>
                  <a:close/>
                  <a:moveTo>
                    <a:pt x="369" y="783"/>
                  </a:moveTo>
                  <a:cubicBezTo>
                    <a:pt x="371" y="784"/>
                    <a:pt x="370" y="784"/>
                    <a:pt x="372" y="784"/>
                  </a:cubicBezTo>
                  <a:cubicBezTo>
                    <a:pt x="372" y="786"/>
                    <a:pt x="372" y="786"/>
                    <a:pt x="372" y="786"/>
                  </a:cubicBezTo>
                  <a:cubicBezTo>
                    <a:pt x="371" y="787"/>
                    <a:pt x="371" y="787"/>
                    <a:pt x="371" y="787"/>
                  </a:cubicBezTo>
                  <a:cubicBezTo>
                    <a:pt x="371" y="788"/>
                    <a:pt x="371" y="788"/>
                    <a:pt x="371" y="788"/>
                  </a:cubicBezTo>
                  <a:cubicBezTo>
                    <a:pt x="370" y="787"/>
                    <a:pt x="370" y="786"/>
                    <a:pt x="370" y="785"/>
                  </a:cubicBezTo>
                  <a:cubicBezTo>
                    <a:pt x="369" y="785"/>
                    <a:pt x="369" y="783"/>
                    <a:pt x="369" y="783"/>
                  </a:cubicBezTo>
                  <a:close/>
                  <a:moveTo>
                    <a:pt x="649" y="804"/>
                  </a:moveTo>
                  <a:cubicBezTo>
                    <a:pt x="651" y="804"/>
                    <a:pt x="651" y="804"/>
                    <a:pt x="651" y="804"/>
                  </a:cubicBezTo>
                  <a:cubicBezTo>
                    <a:pt x="651" y="804"/>
                    <a:pt x="651" y="804"/>
                    <a:pt x="651" y="804"/>
                  </a:cubicBezTo>
                  <a:cubicBezTo>
                    <a:pt x="652" y="805"/>
                    <a:pt x="652" y="805"/>
                    <a:pt x="652" y="805"/>
                  </a:cubicBezTo>
                  <a:cubicBezTo>
                    <a:pt x="651" y="806"/>
                    <a:pt x="651" y="806"/>
                    <a:pt x="651" y="806"/>
                  </a:cubicBezTo>
                  <a:cubicBezTo>
                    <a:pt x="650" y="806"/>
                    <a:pt x="650" y="806"/>
                    <a:pt x="650" y="806"/>
                  </a:cubicBezTo>
                  <a:cubicBezTo>
                    <a:pt x="649" y="805"/>
                    <a:pt x="649" y="806"/>
                    <a:pt x="648" y="804"/>
                  </a:cubicBezTo>
                  <a:cubicBezTo>
                    <a:pt x="648" y="803"/>
                    <a:pt x="648" y="804"/>
                    <a:pt x="648" y="803"/>
                  </a:cubicBezTo>
                  <a:cubicBezTo>
                    <a:pt x="648" y="802"/>
                    <a:pt x="648" y="802"/>
                    <a:pt x="648" y="802"/>
                  </a:cubicBezTo>
                  <a:lnTo>
                    <a:pt x="649" y="804"/>
                  </a:lnTo>
                  <a:close/>
                  <a:moveTo>
                    <a:pt x="643" y="817"/>
                  </a:moveTo>
                  <a:cubicBezTo>
                    <a:pt x="645" y="819"/>
                    <a:pt x="645" y="819"/>
                    <a:pt x="648" y="819"/>
                  </a:cubicBezTo>
                  <a:cubicBezTo>
                    <a:pt x="648" y="820"/>
                    <a:pt x="648" y="820"/>
                    <a:pt x="648" y="820"/>
                  </a:cubicBezTo>
                  <a:cubicBezTo>
                    <a:pt x="648" y="820"/>
                    <a:pt x="648" y="820"/>
                    <a:pt x="648" y="820"/>
                  </a:cubicBezTo>
                  <a:cubicBezTo>
                    <a:pt x="648" y="821"/>
                    <a:pt x="648" y="821"/>
                    <a:pt x="647" y="822"/>
                  </a:cubicBezTo>
                  <a:cubicBezTo>
                    <a:pt x="647" y="822"/>
                    <a:pt x="647" y="822"/>
                    <a:pt x="647" y="822"/>
                  </a:cubicBezTo>
                  <a:cubicBezTo>
                    <a:pt x="646" y="821"/>
                    <a:pt x="645" y="821"/>
                    <a:pt x="645" y="821"/>
                  </a:cubicBezTo>
                  <a:cubicBezTo>
                    <a:pt x="644" y="820"/>
                    <a:pt x="644" y="820"/>
                    <a:pt x="644" y="820"/>
                  </a:cubicBezTo>
                  <a:cubicBezTo>
                    <a:pt x="644" y="820"/>
                    <a:pt x="644" y="820"/>
                    <a:pt x="644" y="820"/>
                  </a:cubicBezTo>
                  <a:cubicBezTo>
                    <a:pt x="644" y="820"/>
                    <a:pt x="644" y="820"/>
                    <a:pt x="644" y="820"/>
                  </a:cubicBezTo>
                  <a:cubicBezTo>
                    <a:pt x="644" y="821"/>
                    <a:pt x="644" y="821"/>
                    <a:pt x="644" y="821"/>
                  </a:cubicBezTo>
                  <a:cubicBezTo>
                    <a:pt x="644" y="821"/>
                    <a:pt x="644" y="821"/>
                    <a:pt x="644" y="821"/>
                  </a:cubicBezTo>
                  <a:cubicBezTo>
                    <a:pt x="644" y="821"/>
                    <a:pt x="644" y="821"/>
                    <a:pt x="644" y="821"/>
                  </a:cubicBezTo>
                  <a:cubicBezTo>
                    <a:pt x="642" y="821"/>
                    <a:pt x="642" y="821"/>
                    <a:pt x="642" y="821"/>
                  </a:cubicBezTo>
                  <a:cubicBezTo>
                    <a:pt x="642" y="821"/>
                    <a:pt x="642" y="821"/>
                    <a:pt x="642" y="821"/>
                  </a:cubicBezTo>
                  <a:cubicBezTo>
                    <a:pt x="642" y="820"/>
                    <a:pt x="642" y="820"/>
                    <a:pt x="642" y="820"/>
                  </a:cubicBezTo>
                  <a:cubicBezTo>
                    <a:pt x="643" y="818"/>
                    <a:pt x="643" y="818"/>
                    <a:pt x="643" y="818"/>
                  </a:cubicBezTo>
                  <a:cubicBezTo>
                    <a:pt x="642" y="818"/>
                    <a:pt x="642" y="818"/>
                    <a:pt x="642" y="818"/>
                  </a:cubicBezTo>
                  <a:cubicBezTo>
                    <a:pt x="642" y="818"/>
                    <a:pt x="642" y="818"/>
                    <a:pt x="642" y="818"/>
                  </a:cubicBezTo>
                  <a:cubicBezTo>
                    <a:pt x="640" y="818"/>
                    <a:pt x="640" y="818"/>
                    <a:pt x="640" y="818"/>
                  </a:cubicBezTo>
                  <a:cubicBezTo>
                    <a:pt x="640" y="819"/>
                    <a:pt x="640" y="819"/>
                    <a:pt x="640" y="819"/>
                  </a:cubicBezTo>
                  <a:cubicBezTo>
                    <a:pt x="638" y="818"/>
                    <a:pt x="638" y="818"/>
                    <a:pt x="638" y="818"/>
                  </a:cubicBezTo>
                  <a:cubicBezTo>
                    <a:pt x="638" y="816"/>
                    <a:pt x="638" y="816"/>
                    <a:pt x="638" y="814"/>
                  </a:cubicBezTo>
                  <a:cubicBezTo>
                    <a:pt x="637" y="813"/>
                    <a:pt x="638" y="814"/>
                    <a:pt x="637" y="813"/>
                  </a:cubicBezTo>
                  <a:cubicBezTo>
                    <a:pt x="637" y="812"/>
                    <a:pt x="637" y="812"/>
                    <a:pt x="637" y="812"/>
                  </a:cubicBezTo>
                  <a:cubicBezTo>
                    <a:pt x="635" y="811"/>
                    <a:pt x="635" y="811"/>
                    <a:pt x="635" y="811"/>
                  </a:cubicBezTo>
                  <a:cubicBezTo>
                    <a:pt x="635" y="810"/>
                    <a:pt x="635" y="810"/>
                    <a:pt x="635" y="810"/>
                  </a:cubicBezTo>
                  <a:cubicBezTo>
                    <a:pt x="634" y="809"/>
                    <a:pt x="634" y="809"/>
                    <a:pt x="634" y="809"/>
                  </a:cubicBezTo>
                  <a:cubicBezTo>
                    <a:pt x="634" y="809"/>
                    <a:pt x="634" y="809"/>
                    <a:pt x="634" y="809"/>
                  </a:cubicBezTo>
                  <a:cubicBezTo>
                    <a:pt x="635" y="808"/>
                    <a:pt x="635" y="808"/>
                    <a:pt x="635" y="808"/>
                  </a:cubicBezTo>
                  <a:cubicBezTo>
                    <a:pt x="638" y="810"/>
                    <a:pt x="640" y="810"/>
                    <a:pt x="643" y="814"/>
                  </a:cubicBezTo>
                  <a:cubicBezTo>
                    <a:pt x="643" y="815"/>
                    <a:pt x="643" y="815"/>
                    <a:pt x="643" y="815"/>
                  </a:cubicBezTo>
                  <a:cubicBezTo>
                    <a:pt x="643" y="816"/>
                    <a:pt x="643" y="816"/>
                    <a:pt x="643" y="816"/>
                  </a:cubicBezTo>
                  <a:cubicBezTo>
                    <a:pt x="642" y="816"/>
                    <a:pt x="642" y="816"/>
                    <a:pt x="642" y="816"/>
                  </a:cubicBezTo>
                  <a:cubicBezTo>
                    <a:pt x="643" y="817"/>
                    <a:pt x="643" y="817"/>
                    <a:pt x="643" y="817"/>
                  </a:cubicBezTo>
                  <a:close/>
                  <a:moveTo>
                    <a:pt x="632" y="823"/>
                  </a:moveTo>
                  <a:cubicBezTo>
                    <a:pt x="631" y="824"/>
                    <a:pt x="631" y="824"/>
                    <a:pt x="631" y="824"/>
                  </a:cubicBezTo>
                  <a:cubicBezTo>
                    <a:pt x="631" y="824"/>
                    <a:pt x="631" y="824"/>
                    <a:pt x="631" y="824"/>
                  </a:cubicBezTo>
                  <a:cubicBezTo>
                    <a:pt x="630" y="823"/>
                    <a:pt x="630" y="823"/>
                    <a:pt x="630" y="823"/>
                  </a:cubicBezTo>
                  <a:cubicBezTo>
                    <a:pt x="630" y="821"/>
                    <a:pt x="630" y="821"/>
                    <a:pt x="630" y="821"/>
                  </a:cubicBezTo>
                  <a:cubicBezTo>
                    <a:pt x="629" y="820"/>
                    <a:pt x="629" y="820"/>
                    <a:pt x="629" y="820"/>
                  </a:cubicBezTo>
                  <a:cubicBezTo>
                    <a:pt x="628" y="819"/>
                    <a:pt x="628" y="819"/>
                    <a:pt x="628" y="819"/>
                  </a:cubicBezTo>
                  <a:cubicBezTo>
                    <a:pt x="627" y="818"/>
                    <a:pt x="626" y="814"/>
                    <a:pt x="626" y="813"/>
                  </a:cubicBezTo>
                  <a:cubicBezTo>
                    <a:pt x="627" y="811"/>
                    <a:pt x="627" y="811"/>
                    <a:pt x="627" y="811"/>
                  </a:cubicBezTo>
                  <a:cubicBezTo>
                    <a:pt x="628" y="811"/>
                    <a:pt x="628" y="811"/>
                    <a:pt x="628" y="811"/>
                  </a:cubicBezTo>
                  <a:cubicBezTo>
                    <a:pt x="629" y="812"/>
                    <a:pt x="629" y="812"/>
                    <a:pt x="629" y="812"/>
                  </a:cubicBezTo>
                  <a:cubicBezTo>
                    <a:pt x="630" y="813"/>
                    <a:pt x="633" y="819"/>
                    <a:pt x="633" y="822"/>
                  </a:cubicBezTo>
                  <a:cubicBezTo>
                    <a:pt x="633" y="823"/>
                    <a:pt x="633" y="823"/>
                    <a:pt x="633" y="823"/>
                  </a:cubicBezTo>
                  <a:cubicBezTo>
                    <a:pt x="633" y="823"/>
                    <a:pt x="632" y="823"/>
                    <a:pt x="632" y="823"/>
                  </a:cubicBezTo>
                  <a:close/>
                  <a:moveTo>
                    <a:pt x="629" y="832"/>
                  </a:moveTo>
                  <a:cubicBezTo>
                    <a:pt x="630" y="832"/>
                    <a:pt x="630" y="832"/>
                    <a:pt x="630" y="832"/>
                  </a:cubicBezTo>
                  <a:cubicBezTo>
                    <a:pt x="630" y="832"/>
                    <a:pt x="630" y="832"/>
                    <a:pt x="630" y="832"/>
                  </a:cubicBezTo>
                  <a:cubicBezTo>
                    <a:pt x="631" y="830"/>
                    <a:pt x="632" y="829"/>
                    <a:pt x="633" y="827"/>
                  </a:cubicBezTo>
                  <a:cubicBezTo>
                    <a:pt x="633" y="826"/>
                    <a:pt x="633" y="826"/>
                    <a:pt x="633" y="826"/>
                  </a:cubicBezTo>
                  <a:cubicBezTo>
                    <a:pt x="634" y="827"/>
                    <a:pt x="634" y="827"/>
                    <a:pt x="634" y="827"/>
                  </a:cubicBezTo>
                  <a:cubicBezTo>
                    <a:pt x="637" y="829"/>
                    <a:pt x="637" y="829"/>
                    <a:pt x="638" y="830"/>
                  </a:cubicBezTo>
                  <a:cubicBezTo>
                    <a:pt x="638" y="832"/>
                    <a:pt x="638" y="832"/>
                    <a:pt x="638" y="832"/>
                  </a:cubicBezTo>
                  <a:cubicBezTo>
                    <a:pt x="639" y="833"/>
                    <a:pt x="639" y="833"/>
                    <a:pt x="639" y="833"/>
                  </a:cubicBezTo>
                  <a:cubicBezTo>
                    <a:pt x="641" y="834"/>
                    <a:pt x="641" y="834"/>
                    <a:pt x="641" y="834"/>
                  </a:cubicBezTo>
                  <a:cubicBezTo>
                    <a:pt x="643" y="834"/>
                    <a:pt x="642" y="834"/>
                    <a:pt x="645" y="835"/>
                  </a:cubicBezTo>
                  <a:cubicBezTo>
                    <a:pt x="646" y="836"/>
                    <a:pt x="646" y="836"/>
                    <a:pt x="646" y="836"/>
                  </a:cubicBezTo>
                  <a:cubicBezTo>
                    <a:pt x="648" y="840"/>
                    <a:pt x="648" y="840"/>
                    <a:pt x="648" y="840"/>
                  </a:cubicBezTo>
                  <a:cubicBezTo>
                    <a:pt x="655" y="846"/>
                    <a:pt x="657" y="846"/>
                    <a:pt x="659" y="846"/>
                  </a:cubicBezTo>
                  <a:cubicBezTo>
                    <a:pt x="663" y="849"/>
                    <a:pt x="665" y="856"/>
                    <a:pt x="666" y="860"/>
                  </a:cubicBezTo>
                  <a:cubicBezTo>
                    <a:pt x="666" y="861"/>
                    <a:pt x="666" y="861"/>
                    <a:pt x="666" y="861"/>
                  </a:cubicBezTo>
                  <a:cubicBezTo>
                    <a:pt x="665" y="862"/>
                    <a:pt x="664" y="863"/>
                    <a:pt x="663" y="864"/>
                  </a:cubicBezTo>
                  <a:cubicBezTo>
                    <a:pt x="663" y="864"/>
                    <a:pt x="663" y="864"/>
                    <a:pt x="663" y="864"/>
                  </a:cubicBezTo>
                  <a:cubicBezTo>
                    <a:pt x="666" y="864"/>
                    <a:pt x="664" y="865"/>
                    <a:pt x="670" y="863"/>
                  </a:cubicBezTo>
                  <a:cubicBezTo>
                    <a:pt x="671" y="863"/>
                    <a:pt x="672" y="864"/>
                    <a:pt x="673" y="864"/>
                  </a:cubicBezTo>
                  <a:cubicBezTo>
                    <a:pt x="673" y="864"/>
                    <a:pt x="673" y="864"/>
                    <a:pt x="673" y="864"/>
                  </a:cubicBezTo>
                  <a:cubicBezTo>
                    <a:pt x="674" y="862"/>
                    <a:pt x="674" y="862"/>
                    <a:pt x="674" y="862"/>
                  </a:cubicBezTo>
                  <a:cubicBezTo>
                    <a:pt x="675" y="863"/>
                    <a:pt x="675" y="863"/>
                    <a:pt x="675" y="863"/>
                  </a:cubicBezTo>
                  <a:cubicBezTo>
                    <a:pt x="677" y="864"/>
                    <a:pt x="677" y="865"/>
                    <a:pt x="678" y="867"/>
                  </a:cubicBezTo>
                  <a:cubicBezTo>
                    <a:pt x="678" y="867"/>
                    <a:pt x="678" y="867"/>
                    <a:pt x="678" y="867"/>
                  </a:cubicBezTo>
                  <a:cubicBezTo>
                    <a:pt x="677" y="867"/>
                    <a:pt x="677" y="867"/>
                    <a:pt x="677" y="867"/>
                  </a:cubicBezTo>
                  <a:cubicBezTo>
                    <a:pt x="680" y="869"/>
                    <a:pt x="679" y="868"/>
                    <a:pt x="682" y="870"/>
                  </a:cubicBezTo>
                  <a:cubicBezTo>
                    <a:pt x="681" y="871"/>
                    <a:pt x="681" y="871"/>
                    <a:pt x="681" y="871"/>
                  </a:cubicBezTo>
                  <a:cubicBezTo>
                    <a:pt x="681" y="871"/>
                    <a:pt x="673" y="878"/>
                    <a:pt x="673" y="878"/>
                  </a:cubicBezTo>
                  <a:cubicBezTo>
                    <a:pt x="673" y="878"/>
                    <a:pt x="673" y="878"/>
                    <a:pt x="673" y="878"/>
                  </a:cubicBezTo>
                  <a:cubicBezTo>
                    <a:pt x="669" y="877"/>
                    <a:pt x="665" y="873"/>
                    <a:pt x="658" y="872"/>
                  </a:cubicBezTo>
                  <a:cubicBezTo>
                    <a:pt x="657" y="872"/>
                    <a:pt x="657" y="872"/>
                    <a:pt x="657" y="872"/>
                  </a:cubicBezTo>
                  <a:cubicBezTo>
                    <a:pt x="657" y="867"/>
                    <a:pt x="657" y="867"/>
                    <a:pt x="657" y="867"/>
                  </a:cubicBezTo>
                  <a:cubicBezTo>
                    <a:pt x="656" y="866"/>
                    <a:pt x="656" y="866"/>
                    <a:pt x="656" y="866"/>
                  </a:cubicBezTo>
                  <a:cubicBezTo>
                    <a:pt x="654" y="865"/>
                    <a:pt x="652" y="865"/>
                    <a:pt x="650" y="864"/>
                  </a:cubicBezTo>
                  <a:cubicBezTo>
                    <a:pt x="650" y="863"/>
                    <a:pt x="650" y="863"/>
                    <a:pt x="651" y="862"/>
                  </a:cubicBezTo>
                  <a:cubicBezTo>
                    <a:pt x="650" y="861"/>
                    <a:pt x="650" y="861"/>
                    <a:pt x="650" y="861"/>
                  </a:cubicBezTo>
                  <a:cubicBezTo>
                    <a:pt x="648" y="861"/>
                    <a:pt x="648" y="861"/>
                    <a:pt x="645" y="862"/>
                  </a:cubicBezTo>
                  <a:cubicBezTo>
                    <a:pt x="644" y="863"/>
                    <a:pt x="644" y="863"/>
                    <a:pt x="644" y="863"/>
                  </a:cubicBezTo>
                  <a:cubicBezTo>
                    <a:pt x="643" y="867"/>
                    <a:pt x="645" y="868"/>
                    <a:pt x="638" y="875"/>
                  </a:cubicBezTo>
                  <a:cubicBezTo>
                    <a:pt x="637" y="875"/>
                    <a:pt x="637" y="875"/>
                    <a:pt x="637" y="875"/>
                  </a:cubicBezTo>
                  <a:cubicBezTo>
                    <a:pt x="636" y="875"/>
                    <a:pt x="636" y="875"/>
                    <a:pt x="636" y="875"/>
                  </a:cubicBezTo>
                  <a:cubicBezTo>
                    <a:pt x="634" y="879"/>
                    <a:pt x="634" y="884"/>
                    <a:pt x="624" y="887"/>
                  </a:cubicBezTo>
                  <a:cubicBezTo>
                    <a:pt x="623" y="887"/>
                    <a:pt x="623" y="887"/>
                    <a:pt x="623" y="887"/>
                  </a:cubicBezTo>
                  <a:cubicBezTo>
                    <a:pt x="622" y="884"/>
                    <a:pt x="620" y="873"/>
                    <a:pt x="620" y="873"/>
                  </a:cubicBezTo>
                  <a:cubicBezTo>
                    <a:pt x="620" y="872"/>
                    <a:pt x="620" y="872"/>
                    <a:pt x="620" y="872"/>
                  </a:cubicBezTo>
                  <a:cubicBezTo>
                    <a:pt x="619" y="872"/>
                    <a:pt x="619" y="872"/>
                    <a:pt x="619" y="872"/>
                  </a:cubicBezTo>
                  <a:cubicBezTo>
                    <a:pt x="614" y="874"/>
                    <a:pt x="614" y="874"/>
                    <a:pt x="614" y="874"/>
                  </a:cubicBezTo>
                  <a:cubicBezTo>
                    <a:pt x="611" y="873"/>
                    <a:pt x="611" y="873"/>
                    <a:pt x="611" y="873"/>
                  </a:cubicBezTo>
                  <a:cubicBezTo>
                    <a:pt x="608" y="876"/>
                    <a:pt x="608" y="876"/>
                    <a:pt x="608" y="876"/>
                  </a:cubicBezTo>
                  <a:cubicBezTo>
                    <a:pt x="606" y="876"/>
                    <a:pt x="605" y="876"/>
                    <a:pt x="604" y="875"/>
                  </a:cubicBezTo>
                  <a:cubicBezTo>
                    <a:pt x="604" y="875"/>
                    <a:pt x="604" y="875"/>
                    <a:pt x="604" y="875"/>
                  </a:cubicBezTo>
                  <a:cubicBezTo>
                    <a:pt x="604" y="874"/>
                    <a:pt x="604" y="874"/>
                    <a:pt x="604" y="873"/>
                  </a:cubicBezTo>
                  <a:cubicBezTo>
                    <a:pt x="604" y="871"/>
                    <a:pt x="606" y="868"/>
                    <a:pt x="607" y="867"/>
                  </a:cubicBezTo>
                  <a:cubicBezTo>
                    <a:pt x="609" y="865"/>
                    <a:pt x="612" y="864"/>
                    <a:pt x="614" y="862"/>
                  </a:cubicBezTo>
                  <a:cubicBezTo>
                    <a:pt x="614" y="861"/>
                    <a:pt x="614" y="861"/>
                    <a:pt x="614" y="861"/>
                  </a:cubicBezTo>
                  <a:cubicBezTo>
                    <a:pt x="614" y="855"/>
                    <a:pt x="611" y="858"/>
                    <a:pt x="615" y="842"/>
                  </a:cubicBezTo>
                  <a:cubicBezTo>
                    <a:pt x="616" y="829"/>
                    <a:pt x="614" y="826"/>
                    <a:pt x="619" y="816"/>
                  </a:cubicBezTo>
                  <a:cubicBezTo>
                    <a:pt x="621" y="815"/>
                    <a:pt x="621" y="815"/>
                    <a:pt x="621" y="815"/>
                  </a:cubicBezTo>
                  <a:cubicBezTo>
                    <a:pt x="622" y="814"/>
                    <a:pt x="622" y="814"/>
                    <a:pt x="622" y="814"/>
                  </a:cubicBezTo>
                  <a:cubicBezTo>
                    <a:pt x="622" y="814"/>
                    <a:pt x="622" y="814"/>
                    <a:pt x="622" y="814"/>
                  </a:cubicBezTo>
                  <a:cubicBezTo>
                    <a:pt x="623" y="814"/>
                    <a:pt x="623" y="814"/>
                    <a:pt x="623" y="814"/>
                  </a:cubicBezTo>
                  <a:cubicBezTo>
                    <a:pt x="623" y="816"/>
                    <a:pt x="623" y="816"/>
                    <a:pt x="623" y="816"/>
                  </a:cubicBezTo>
                  <a:cubicBezTo>
                    <a:pt x="626" y="817"/>
                    <a:pt x="626" y="817"/>
                    <a:pt x="626" y="817"/>
                  </a:cubicBezTo>
                  <a:cubicBezTo>
                    <a:pt x="627" y="820"/>
                    <a:pt x="627" y="820"/>
                    <a:pt x="627" y="822"/>
                  </a:cubicBezTo>
                  <a:cubicBezTo>
                    <a:pt x="627" y="823"/>
                    <a:pt x="627" y="823"/>
                    <a:pt x="627" y="823"/>
                  </a:cubicBezTo>
                  <a:cubicBezTo>
                    <a:pt x="626" y="824"/>
                    <a:pt x="626" y="824"/>
                    <a:pt x="626" y="824"/>
                  </a:cubicBezTo>
                  <a:cubicBezTo>
                    <a:pt x="626" y="825"/>
                    <a:pt x="626" y="825"/>
                    <a:pt x="626" y="825"/>
                  </a:cubicBezTo>
                  <a:cubicBezTo>
                    <a:pt x="626" y="825"/>
                    <a:pt x="626" y="825"/>
                    <a:pt x="626" y="825"/>
                  </a:cubicBezTo>
                  <a:cubicBezTo>
                    <a:pt x="628" y="827"/>
                    <a:pt x="628" y="827"/>
                    <a:pt x="628" y="827"/>
                  </a:cubicBezTo>
                  <a:cubicBezTo>
                    <a:pt x="629" y="832"/>
                    <a:pt x="629" y="832"/>
                    <a:pt x="629" y="832"/>
                  </a:cubicBezTo>
                  <a:close/>
                  <a:moveTo>
                    <a:pt x="711" y="865"/>
                  </a:moveTo>
                  <a:cubicBezTo>
                    <a:pt x="710" y="866"/>
                    <a:pt x="710" y="866"/>
                    <a:pt x="710" y="866"/>
                  </a:cubicBezTo>
                  <a:cubicBezTo>
                    <a:pt x="708" y="866"/>
                    <a:pt x="708" y="866"/>
                    <a:pt x="708" y="866"/>
                  </a:cubicBezTo>
                  <a:cubicBezTo>
                    <a:pt x="707" y="865"/>
                    <a:pt x="707" y="865"/>
                    <a:pt x="707" y="865"/>
                  </a:cubicBezTo>
                  <a:cubicBezTo>
                    <a:pt x="707" y="865"/>
                    <a:pt x="707" y="865"/>
                    <a:pt x="707" y="865"/>
                  </a:cubicBezTo>
                  <a:cubicBezTo>
                    <a:pt x="708" y="864"/>
                    <a:pt x="708" y="864"/>
                    <a:pt x="708" y="864"/>
                  </a:cubicBezTo>
                  <a:cubicBezTo>
                    <a:pt x="709" y="864"/>
                    <a:pt x="710" y="864"/>
                    <a:pt x="711" y="864"/>
                  </a:cubicBezTo>
                  <a:cubicBezTo>
                    <a:pt x="712" y="864"/>
                    <a:pt x="712" y="864"/>
                    <a:pt x="712" y="864"/>
                  </a:cubicBezTo>
                  <a:cubicBezTo>
                    <a:pt x="712" y="864"/>
                    <a:pt x="712" y="864"/>
                    <a:pt x="712" y="864"/>
                  </a:cubicBezTo>
                  <a:cubicBezTo>
                    <a:pt x="711" y="865"/>
                    <a:pt x="711" y="865"/>
                    <a:pt x="711" y="865"/>
                  </a:cubicBezTo>
                  <a:close/>
                  <a:moveTo>
                    <a:pt x="722" y="880"/>
                  </a:moveTo>
                  <a:cubicBezTo>
                    <a:pt x="721" y="880"/>
                    <a:pt x="721" y="880"/>
                    <a:pt x="721" y="880"/>
                  </a:cubicBezTo>
                  <a:cubicBezTo>
                    <a:pt x="719" y="880"/>
                    <a:pt x="719" y="880"/>
                    <a:pt x="719" y="880"/>
                  </a:cubicBezTo>
                  <a:cubicBezTo>
                    <a:pt x="717" y="878"/>
                    <a:pt x="716" y="877"/>
                    <a:pt x="714" y="875"/>
                  </a:cubicBezTo>
                  <a:cubicBezTo>
                    <a:pt x="717" y="873"/>
                    <a:pt x="717" y="873"/>
                    <a:pt x="717" y="873"/>
                  </a:cubicBezTo>
                  <a:cubicBezTo>
                    <a:pt x="721" y="876"/>
                    <a:pt x="721" y="876"/>
                    <a:pt x="721" y="876"/>
                  </a:cubicBezTo>
                  <a:cubicBezTo>
                    <a:pt x="722" y="877"/>
                    <a:pt x="722" y="877"/>
                    <a:pt x="722" y="877"/>
                  </a:cubicBezTo>
                  <a:cubicBezTo>
                    <a:pt x="722" y="878"/>
                    <a:pt x="722" y="880"/>
                    <a:pt x="722" y="880"/>
                  </a:cubicBezTo>
                  <a:close/>
                  <a:moveTo>
                    <a:pt x="708" y="878"/>
                  </a:moveTo>
                  <a:cubicBezTo>
                    <a:pt x="709" y="879"/>
                    <a:pt x="709" y="879"/>
                    <a:pt x="709" y="879"/>
                  </a:cubicBezTo>
                  <a:cubicBezTo>
                    <a:pt x="710" y="879"/>
                    <a:pt x="710" y="879"/>
                    <a:pt x="710" y="879"/>
                  </a:cubicBezTo>
                  <a:cubicBezTo>
                    <a:pt x="711" y="881"/>
                    <a:pt x="712" y="883"/>
                    <a:pt x="712" y="883"/>
                  </a:cubicBezTo>
                  <a:cubicBezTo>
                    <a:pt x="712" y="884"/>
                    <a:pt x="712" y="884"/>
                    <a:pt x="712" y="884"/>
                  </a:cubicBezTo>
                  <a:cubicBezTo>
                    <a:pt x="712" y="885"/>
                    <a:pt x="712" y="885"/>
                    <a:pt x="712" y="885"/>
                  </a:cubicBezTo>
                  <a:cubicBezTo>
                    <a:pt x="711" y="886"/>
                    <a:pt x="711" y="886"/>
                    <a:pt x="709" y="887"/>
                  </a:cubicBezTo>
                  <a:cubicBezTo>
                    <a:pt x="708" y="887"/>
                    <a:pt x="708" y="887"/>
                    <a:pt x="708" y="887"/>
                  </a:cubicBezTo>
                  <a:cubicBezTo>
                    <a:pt x="705" y="886"/>
                    <a:pt x="702" y="882"/>
                    <a:pt x="701" y="879"/>
                  </a:cubicBezTo>
                  <a:cubicBezTo>
                    <a:pt x="701" y="879"/>
                    <a:pt x="701" y="879"/>
                    <a:pt x="701" y="879"/>
                  </a:cubicBezTo>
                  <a:cubicBezTo>
                    <a:pt x="702" y="878"/>
                    <a:pt x="702" y="878"/>
                    <a:pt x="704" y="878"/>
                  </a:cubicBezTo>
                  <a:cubicBezTo>
                    <a:pt x="705" y="878"/>
                    <a:pt x="707" y="878"/>
                    <a:pt x="708" y="878"/>
                  </a:cubicBezTo>
                  <a:close/>
                  <a:moveTo>
                    <a:pt x="662" y="891"/>
                  </a:moveTo>
                  <a:cubicBezTo>
                    <a:pt x="662" y="892"/>
                    <a:pt x="662" y="892"/>
                    <a:pt x="662" y="892"/>
                  </a:cubicBezTo>
                  <a:cubicBezTo>
                    <a:pt x="663" y="894"/>
                    <a:pt x="662" y="896"/>
                    <a:pt x="661" y="899"/>
                  </a:cubicBezTo>
                  <a:cubicBezTo>
                    <a:pt x="651" y="909"/>
                    <a:pt x="663" y="898"/>
                    <a:pt x="651" y="909"/>
                  </a:cubicBezTo>
                  <a:cubicBezTo>
                    <a:pt x="650" y="909"/>
                    <a:pt x="650" y="909"/>
                    <a:pt x="650" y="909"/>
                  </a:cubicBezTo>
                  <a:cubicBezTo>
                    <a:pt x="649" y="909"/>
                    <a:pt x="649" y="909"/>
                    <a:pt x="649" y="909"/>
                  </a:cubicBezTo>
                  <a:cubicBezTo>
                    <a:pt x="648" y="909"/>
                    <a:pt x="648" y="909"/>
                    <a:pt x="648" y="909"/>
                  </a:cubicBezTo>
                  <a:cubicBezTo>
                    <a:pt x="647" y="909"/>
                    <a:pt x="647" y="909"/>
                    <a:pt x="647" y="909"/>
                  </a:cubicBezTo>
                  <a:cubicBezTo>
                    <a:pt x="643" y="910"/>
                    <a:pt x="643" y="910"/>
                    <a:pt x="643" y="910"/>
                  </a:cubicBezTo>
                  <a:cubicBezTo>
                    <a:pt x="643" y="910"/>
                    <a:pt x="643" y="910"/>
                    <a:pt x="643" y="910"/>
                  </a:cubicBezTo>
                  <a:cubicBezTo>
                    <a:pt x="643" y="908"/>
                    <a:pt x="643" y="908"/>
                    <a:pt x="642" y="907"/>
                  </a:cubicBezTo>
                  <a:cubicBezTo>
                    <a:pt x="641" y="905"/>
                    <a:pt x="641" y="905"/>
                    <a:pt x="641" y="905"/>
                  </a:cubicBezTo>
                  <a:cubicBezTo>
                    <a:pt x="641" y="904"/>
                    <a:pt x="641" y="904"/>
                    <a:pt x="641" y="903"/>
                  </a:cubicBezTo>
                  <a:cubicBezTo>
                    <a:pt x="643" y="900"/>
                    <a:pt x="642" y="902"/>
                    <a:pt x="647" y="892"/>
                  </a:cubicBezTo>
                  <a:cubicBezTo>
                    <a:pt x="648" y="892"/>
                    <a:pt x="648" y="892"/>
                    <a:pt x="648" y="892"/>
                  </a:cubicBezTo>
                  <a:cubicBezTo>
                    <a:pt x="650" y="893"/>
                    <a:pt x="650" y="893"/>
                    <a:pt x="651" y="893"/>
                  </a:cubicBezTo>
                  <a:cubicBezTo>
                    <a:pt x="651" y="893"/>
                    <a:pt x="651" y="893"/>
                    <a:pt x="651" y="893"/>
                  </a:cubicBezTo>
                  <a:cubicBezTo>
                    <a:pt x="654" y="891"/>
                    <a:pt x="654" y="891"/>
                    <a:pt x="654" y="891"/>
                  </a:cubicBezTo>
                  <a:cubicBezTo>
                    <a:pt x="657" y="892"/>
                    <a:pt x="657" y="892"/>
                    <a:pt x="657" y="892"/>
                  </a:cubicBezTo>
                  <a:cubicBezTo>
                    <a:pt x="659" y="891"/>
                    <a:pt x="659" y="891"/>
                    <a:pt x="659" y="891"/>
                  </a:cubicBezTo>
                  <a:cubicBezTo>
                    <a:pt x="661" y="891"/>
                    <a:pt x="660" y="890"/>
                    <a:pt x="662" y="891"/>
                  </a:cubicBezTo>
                  <a:cubicBezTo>
                    <a:pt x="662" y="891"/>
                    <a:pt x="662" y="891"/>
                    <a:pt x="662" y="891"/>
                  </a:cubicBezTo>
                  <a:close/>
                  <a:moveTo>
                    <a:pt x="793" y="901"/>
                  </a:moveTo>
                  <a:cubicBezTo>
                    <a:pt x="791" y="901"/>
                    <a:pt x="791" y="901"/>
                    <a:pt x="789" y="900"/>
                  </a:cubicBezTo>
                  <a:cubicBezTo>
                    <a:pt x="788" y="900"/>
                    <a:pt x="788" y="900"/>
                    <a:pt x="788" y="900"/>
                  </a:cubicBezTo>
                  <a:cubicBezTo>
                    <a:pt x="787" y="899"/>
                    <a:pt x="787" y="899"/>
                    <a:pt x="787" y="899"/>
                  </a:cubicBezTo>
                  <a:cubicBezTo>
                    <a:pt x="787" y="897"/>
                    <a:pt x="787" y="897"/>
                    <a:pt x="787" y="897"/>
                  </a:cubicBezTo>
                  <a:cubicBezTo>
                    <a:pt x="786" y="895"/>
                    <a:pt x="786" y="895"/>
                    <a:pt x="786" y="895"/>
                  </a:cubicBezTo>
                  <a:cubicBezTo>
                    <a:pt x="784" y="895"/>
                    <a:pt x="784" y="895"/>
                    <a:pt x="784" y="895"/>
                  </a:cubicBezTo>
                  <a:cubicBezTo>
                    <a:pt x="783" y="893"/>
                    <a:pt x="783" y="893"/>
                    <a:pt x="783" y="893"/>
                  </a:cubicBezTo>
                  <a:cubicBezTo>
                    <a:pt x="784" y="893"/>
                    <a:pt x="784" y="893"/>
                    <a:pt x="784" y="893"/>
                  </a:cubicBezTo>
                  <a:cubicBezTo>
                    <a:pt x="788" y="894"/>
                    <a:pt x="789" y="894"/>
                    <a:pt x="792" y="897"/>
                  </a:cubicBezTo>
                  <a:cubicBezTo>
                    <a:pt x="793" y="899"/>
                    <a:pt x="792" y="898"/>
                    <a:pt x="793" y="899"/>
                  </a:cubicBezTo>
                  <a:cubicBezTo>
                    <a:pt x="794" y="900"/>
                    <a:pt x="794" y="900"/>
                    <a:pt x="794" y="900"/>
                  </a:cubicBezTo>
                  <a:cubicBezTo>
                    <a:pt x="794" y="901"/>
                    <a:pt x="794" y="901"/>
                    <a:pt x="794" y="901"/>
                  </a:cubicBezTo>
                  <a:cubicBezTo>
                    <a:pt x="793" y="901"/>
                    <a:pt x="793" y="901"/>
                    <a:pt x="793" y="901"/>
                  </a:cubicBezTo>
                  <a:close/>
                  <a:moveTo>
                    <a:pt x="752" y="899"/>
                  </a:moveTo>
                  <a:cubicBezTo>
                    <a:pt x="751" y="900"/>
                    <a:pt x="751" y="900"/>
                    <a:pt x="751" y="900"/>
                  </a:cubicBezTo>
                  <a:cubicBezTo>
                    <a:pt x="749" y="899"/>
                    <a:pt x="748" y="899"/>
                    <a:pt x="745" y="897"/>
                  </a:cubicBezTo>
                  <a:cubicBezTo>
                    <a:pt x="745" y="897"/>
                    <a:pt x="745" y="897"/>
                    <a:pt x="745" y="897"/>
                  </a:cubicBezTo>
                  <a:cubicBezTo>
                    <a:pt x="746" y="897"/>
                    <a:pt x="746" y="897"/>
                    <a:pt x="746" y="897"/>
                  </a:cubicBezTo>
                  <a:cubicBezTo>
                    <a:pt x="746" y="897"/>
                    <a:pt x="746" y="897"/>
                    <a:pt x="746" y="897"/>
                  </a:cubicBezTo>
                  <a:cubicBezTo>
                    <a:pt x="747" y="897"/>
                    <a:pt x="747" y="897"/>
                    <a:pt x="747" y="897"/>
                  </a:cubicBezTo>
                  <a:cubicBezTo>
                    <a:pt x="751" y="898"/>
                    <a:pt x="751" y="898"/>
                    <a:pt x="751" y="898"/>
                  </a:cubicBezTo>
                  <a:cubicBezTo>
                    <a:pt x="752" y="898"/>
                    <a:pt x="752" y="898"/>
                    <a:pt x="752" y="898"/>
                  </a:cubicBezTo>
                  <a:cubicBezTo>
                    <a:pt x="752" y="899"/>
                    <a:pt x="752" y="899"/>
                    <a:pt x="752" y="899"/>
                  </a:cubicBezTo>
                  <a:cubicBezTo>
                    <a:pt x="752" y="899"/>
                    <a:pt x="752" y="899"/>
                    <a:pt x="752" y="899"/>
                  </a:cubicBezTo>
                  <a:close/>
                  <a:moveTo>
                    <a:pt x="855" y="901"/>
                  </a:moveTo>
                  <a:cubicBezTo>
                    <a:pt x="857" y="901"/>
                    <a:pt x="857" y="901"/>
                    <a:pt x="858" y="901"/>
                  </a:cubicBezTo>
                  <a:cubicBezTo>
                    <a:pt x="859" y="901"/>
                    <a:pt x="859" y="901"/>
                    <a:pt x="859" y="901"/>
                  </a:cubicBezTo>
                  <a:cubicBezTo>
                    <a:pt x="859" y="903"/>
                    <a:pt x="859" y="903"/>
                    <a:pt x="859" y="903"/>
                  </a:cubicBezTo>
                  <a:cubicBezTo>
                    <a:pt x="859" y="904"/>
                    <a:pt x="859" y="904"/>
                    <a:pt x="859" y="904"/>
                  </a:cubicBezTo>
                  <a:cubicBezTo>
                    <a:pt x="858" y="905"/>
                    <a:pt x="858" y="905"/>
                    <a:pt x="858" y="905"/>
                  </a:cubicBezTo>
                  <a:cubicBezTo>
                    <a:pt x="857" y="905"/>
                    <a:pt x="857" y="905"/>
                    <a:pt x="857" y="905"/>
                  </a:cubicBezTo>
                  <a:cubicBezTo>
                    <a:pt x="855" y="905"/>
                    <a:pt x="855" y="905"/>
                    <a:pt x="854" y="904"/>
                  </a:cubicBezTo>
                  <a:cubicBezTo>
                    <a:pt x="853" y="903"/>
                    <a:pt x="853" y="903"/>
                    <a:pt x="853" y="903"/>
                  </a:cubicBezTo>
                  <a:cubicBezTo>
                    <a:pt x="854" y="903"/>
                    <a:pt x="854" y="903"/>
                    <a:pt x="854" y="903"/>
                  </a:cubicBezTo>
                  <a:cubicBezTo>
                    <a:pt x="855" y="902"/>
                    <a:pt x="855" y="902"/>
                    <a:pt x="855" y="902"/>
                  </a:cubicBezTo>
                  <a:cubicBezTo>
                    <a:pt x="855" y="902"/>
                    <a:pt x="855" y="902"/>
                    <a:pt x="855" y="902"/>
                  </a:cubicBezTo>
                  <a:cubicBezTo>
                    <a:pt x="855" y="902"/>
                    <a:pt x="855" y="902"/>
                    <a:pt x="855" y="902"/>
                  </a:cubicBezTo>
                  <a:cubicBezTo>
                    <a:pt x="855" y="901"/>
                    <a:pt x="855" y="901"/>
                    <a:pt x="855" y="901"/>
                  </a:cubicBezTo>
                  <a:cubicBezTo>
                    <a:pt x="855" y="901"/>
                    <a:pt x="855" y="901"/>
                    <a:pt x="855" y="901"/>
                  </a:cubicBezTo>
                  <a:close/>
                  <a:moveTo>
                    <a:pt x="690" y="904"/>
                  </a:moveTo>
                  <a:cubicBezTo>
                    <a:pt x="690" y="905"/>
                    <a:pt x="690" y="905"/>
                    <a:pt x="690" y="905"/>
                  </a:cubicBezTo>
                  <a:cubicBezTo>
                    <a:pt x="692" y="908"/>
                    <a:pt x="692" y="907"/>
                    <a:pt x="693" y="908"/>
                  </a:cubicBezTo>
                  <a:cubicBezTo>
                    <a:pt x="693" y="910"/>
                    <a:pt x="693" y="910"/>
                    <a:pt x="693" y="910"/>
                  </a:cubicBezTo>
                  <a:cubicBezTo>
                    <a:pt x="692" y="912"/>
                    <a:pt x="692" y="911"/>
                    <a:pt x="692" y="914"/>
                  </a:cubicBezTo>
                  <a:cubicBezTo>
                    <a:pt x="692" y="914"/>
                    <a:pt x="688" y="923"/>
                    <a:pt x="688" y="923"/>
                  </a:cubicBezTo>
                  <a:cubicBezTo>
                    <a:pt x="687" y="924"/>
                    <a:pt x="687" y="924"/>
                    <a:pt x="687" y="924"/>
                  </a:cubicBezTo>
                  <a:cubicBezTo>
                    <a:pt x="687" y="924"/>
                    <a:pt x="687" y="924"/>
                    <a:pt x="687" y="924"/>
                  </a:cubicBezTo>
                  <a:cubicBezTo>
                    <a:pt x="685" y="922"/>
                    <a:pt x="686" y="922"/>
                    <a:pt x="683" y="920"/>
                  </a:cubicBezTo>
                  <a:cubicBezTo>
                    <a:pt x="682" y="920"/>
                    <a:pt x="682" y="920"/>
                    <a:pt x="682" y="920"/>
                  </a:cubicBezTo>
                  <a:cubicBezTo>
                    <a:pt x="682" y="919"/>
                    <a:pt x="682" y="919"/>
                    <a:pt x="682" y="919"/>
                  </a:cubicBezTo>
                  <a:cubicBezTo>
                    <a:pt x="681" y="913"/>
                    <a:pt x="682" y="909"/>
                    <a:pt x="685" y="905"/>
                  </a:cubicBezTo>
                  <a:cubicBezTo>
                    <a:pt x="686" y="905"/>
                    <a:pt x="686" y="905"/>
                    <a:pt x="686" y="905"/>
                  </a:cubicBezTo>
                  <a:cubicBezTo>
                    <a:pt x="687" y="905"/>
                    <a:pt x="687" y="905"/>
                    <a:pt x="688" y="905"/>
                  </a:cubicBezTo>
                  <a:cubicBezTo>
                    <a:pt x="689" y="904"/>
                    <a:pt x="689" y="904"/>
                    <a:pt x="689" y="904"/>
                  </a:cubicBezTo>
                  <a:cubicBezTo>
                    <a:pt x="690" y="904"/>
                    <a:pt x="690" y="904"/>
                    <a:pt x="690" y="904"/>
                  </a:cubicBezTo>
                  <a:close/>
                  <a:moveTo>
                    <a:pt x="853" y="917"/>
                  </a:moveTo>
                  <a:cubicBezTo>
                    <a:pt x="853" y="917"/>
                    <a:pt x="853" y="917"/>
                    <a:pt x="853" y="917"/>
                  </a:cubicBezTo>
                  <a:cubicBezTo>
                    <a:pt x="853" y="917"/>
                    <a:pt x="853" y="917"/>
                    <a:pt x="853" y="917"/>
                  </a:cubicBezTo>
                  <a:cubicBezTo>
                    <a:pt x="853" y="917"/>
                    <a:pt x="853" y="917"/>
                    <a:pt x="853" y="917"/>
                  </a:cubicBezTo>
                  <a:cubicBezTo>
                    <a:pt x="853" y="918"/>
                    <a:pt x="853" y="918"/>
                    <a:pt x="853" y="918"/>
                  </a:cubicBezTo>
                  <a:cubicBezTo>
                    <a:pt x="854" y="918"/>
                    <a:pt x="854" y="918"/>
                    <a:pt x="854" y="918"/>
                  </a:cubicBezTo>
                  <a:cubicBezTo>
                    <a:pt x="854" y="919"/>
                    <a:pt x="854" y="919"/>
                    <a:pt x="854" y="919"/>
                  </a:cubicBezTo>
                  <a:cubicBezTo>
                    <a:pt x="855" y="919"/>
                    <a:pt x="855" y="919"/>
                    <a:pt x="855" y="919"/>
                  </a:cubicBezTo>
                  <a:cubicBezTo>
                    <a:pt x="855" y="920"/>
                    <a:pt x="855" y="920"/>
                    <a:pt x="855" y="920"/>
                  </a:cubicBezTo>
                  <a:cubicBezTo>
                    <a:pt x="854" y="921"/>
                    <a:pt x="854" y="921"/>
                    <a:pt x="854" y="921"/>
                  </a:cubicBezTo>
                  <a:cubicBezTo>
                    <a:pt x="854" y="921"/>
                    <a:pt x="854" y="921"/>
                    <a:pt x="854" y="921"/>
                  </a:cubicBezTo>
                  <a:cubicBezTo>
                    <a:pt x="851" y="919"/>
                    <a:pt x="851" y="919"/>
                    <a:pt x="851" y="919"/>
                  </a:cubicBezTo>
                  <a:cubicBezTo>
                    <a:pt x="850" y="917"/>
                    <a:pt x="850" y="917"/>
                    <a:pt x="850" y="917"/>
                  </a:cubicBezTo>
                  <a:cubicBezTo>
                    <a:pt x="850" y="917"/>
                    <a:pt x="850" y="917"/>
                    <a:pt x="850" y="917"/>
                  </a:cubicBezTo>
                  <a:cubicBezTo>
                    <a:pt x="851" y="916"/>
                    <a:pt x="851" y="916"/>
                    <a:pt x="851" y="916"/>
                  </a:cubicBezTo>
                  <a:cubicBezTo>
                    <a:pt x="851" y="916"/>
                    <a:pt x="851" y="916"/>
                    <a:pt x="851" y="916"/>
                  </a:cubicBezTo>
                  <a:cubicBezTo>
                    <a:pt x="851" y="916"/>
                    <a:pt x="851" y="916"/>
                    <a:pt x="851" y="916"/>
                  </a:cubicBezTo>
                  <a:cubicBezTo>
                    <a:pt x="852" y="916"/>
                    <a:pt x="852" y="916"/>
                    <a:pt x="852" y="916"/>
                  </a:cubicBezTo>
                  <a:cubicBezTo>
                    <a:pt x="853" y="917"/>
                    <a:pt x="853" y="917"/>
                    <a:pt x="853" y="917"/>
                  </a:cubicBezTo>
                  <a:close/>
                  <a:moveTo>
                    <a:pt x="538" y="918"/>
                  </a:moveTo>
                  <a:cubicBezTo>
                    <a:pt x="538" y="918"/>
                    <a:pt x="538" y="918"/>
                    <a:pt x="538" y="918"/>
                  </a:cubicBezTo>
                  <a:cubicBezTo>
                    <a:pt x="537" y="917"/>
                    <a:pt x="537" y="917"/>
                    <a:pt x="537" y="917"/>
                  </a:cubicBezTo>
                  <a:cubicBezTo>
                    <a:pt x="536" y="916"/>
                    <a:pt x="536" y="916"/>
                    <a:pt x="536" y="916"/>
                  </a:cubicBezTo>
                  <a:cubicBezTo>
                    <a:pt x="538" y="916"/>
                    <a:pt x="538" y="916"/>
                    <a:pt x="538" y="916"/>
                  </a:cubicBezTo>
                  <a:cubicBezTo>
                    <a:pt x="539" y="917"/>
                    <a:pt x="539" y="917"/>
                    <a:pt x="539" y="917"/>
                  </a:cubicBezTo>
                  <a:cubicBezTo>
                    <a:pt x="539" y="917"/>
                    <a:pt x="539" y="917"/>
                    <a:pt x="539" y="917"/>
                  </a:cubicBezTo>
                  <a:cubicBezTo>
                    <a:pt x="538" y="918"/>
                    <a:pt x="538" y="918"/>
                    <a:pt x="538" y="918"/>
                  </a:cubicBezTo>
                  <a:close/>
                  <a:moveTo>
                    <a:pt x="855" y="929"/>
                  </a:moveTo>
                  <a:cubicBezTo>
                    <a:pt x="855" y="930"/>
                    <a:pt x="855" y="930"/>
                    <a:pt x="855" y="930"/>
                  </a:cubicBezTo>
                  <a:cubicBezTo>
                    <a:pt x="854" y="929"/>
                    <a:pt x="854" y="929"/>
                    <a:pt x="854" y="929"/>
                  </a:cubicBezTo>
                  <a:cubicBezTo>
                    <a:pt x="853" y="928"/>
                    <a:pt x="853" y="928"/>
                    <a:pt x="853" y="928"/>
                  </a:cubicBezTo>
                  <a:cubicBezTo>
                    <a:pt x="852" y="928"/>
                    <a:pt x="852" y="928"/>
                    <a:pt x="852" y="928"/>
                  </a:cubicBezTo>
                  <a:cubicBezTo>
                    <a:pt x="852" y="927"/>
                    <a:pt x="849" y="925"/>
                    <a:pt x="848" y="925"/>
                  </a:cubicBezTo>
                  <a:cubicBezTo>
                    <a:pt x="848" y="923"/>
                    <a:pt x="848" y="924"/>
                    <a:pt x="848" y="923"/>
                  </a:cubicBezTo>
                  <a:cubicBezTo>
                    <a:pt x="850" y="922"/>
                    <a:pt x="851" y="922"/>
                    <a:pt x="853" y="922"/>
                  </a:cubicBezTo>
                  <a:cubicBezTo>
                    <a:pt x="855" y="922"/>
                    <a:pt x="855" y="922"/>
                    <a:pt x="855" y="922"/>
                  </a:cubicBezTo>
                  <a:cubicBezTo>
                    <a:pt x="856" y="923"/>
                    <a:pt x="855" y="923"/>
                    <a:pt x="857" y="924"/>
                  </a:cubicBezTo>
                  <a:cubicBezTo>
                    <a:pt x="856" y="925"/>
                    <a:pt x="856" y="925"/>
                    <a:pt x="856" y="927"/>
                  </a:cubicBezTo>
                  <a:cubicBezTo>
                    <a:pt x="856" y="928"/>
                    <a:pt x="856" y="928"/>
                    <a:pt x="856" y="928"/>
                  </a:cubicBezTo>
                  <a:cubicBezTo>
                    <a:pt x="855" y="928"/>
                    <a:pt x="855" y="928"/>
                    <a:pt x="855" y="928"/>
                  </a:cubicBezTo>
                  <a:cubicBezTo>
                    <a:pt x="855" y="929"/>
                    <a:pt x="855" y="929"/>
                    <a:pt x="855" y="929"/>
                  </a:cubicBezTo>
                  <a:close/>
                  <a:moveTo>
                    <a:pt x="701" y="944"/>
                  </a:moveTo>
                  <a:cubicBezTo>
                    <a:pt x="699" y="944"/>
                    <a:pt x="699" y="944"/>
                    <a:pt x="699" y="944"/>
                  </a:cubicBezTo>
                  <a:cubicBezTo>
                    <a:pt x="699" y="944"/>
                    <a:pt x="699" y="944"/>
                    <a:pt x="699" y="944"/>
                  </a:cubicBezTo>
                  <a:cubicBezTo>
                    <a:pt x="700" y="943"/>
                    <a:pt x="700" y="943"/>
                    <a:pt x="700" y="943"/>
                  </a:cubicBezTo>
                  <a:cubicBezTo>
                    <a:pt x="703" y="942"/>
                    <a:pt x="702" y="942"/>
                    <a:pt x="704" y="942"/>
                  </a:cubicBezTo>
                  <a:cubicBezTo>
                    <a:pt x="704" y="943"/>
                    <a:pt x="704" y="943"/>
                    <a:pt x="704" y="943"/>
                  </a:cubicBezTo>
                  <a:cubicBezTo>
                    <a:pt x="703" y="943"/>
                    <a:pt x="703" y="943"/>
                    <a:pt x="701" y="944"/>
                  </a:cubicBezTo>
                  <a:close/>
                  <a:moveTo>
                    <a:pt x="816" y="955"/>
                  </a:moveTo>
                  <a:cubicBezTo>
                    <a:pt x="815" y="955"/>
                    <a:pt x="815" y="955"/>
                    <a:pt x="815" y="955"/>
                  </a:cubicBezTo>
                  <a:cubicBezTo>
                    <a:pt x="815" y="953"/>
                    <a:pt x="815" y="953"/>
                    <a:pt x="815" y="953"/>
                  </a:cubicBezTo>
                  <a:cubicBezTo>
                    <a:pt x="815" y="953"/>
                    <a:pt x="817" y="949"/>
                    <a:pt x="818" y="948"/>
                  </a:cubicBezTo>
                  <a:cubicBezTo>
                    <a:pt x="818" y="947"/>
                    <a:pt x="818" y="947"/>
                    <a:pt x="818" y="947"/>
                  </a:cubicBezTo>
                  <a:cubicBezTo>
                    <a:pt x="819" y="948"/>
                    <a:pt x="819" y="948"/>
                    <a:pt x="819" y="948"/>
                  </a:cubicBezTo>
                  <a:cubicBezTo>
                    <a:pt x="820" y="948"/>
                    <a:pt x="821" y="949"/>
                    <a:pt x="821" y="950"/>
                  </a:cubicBezTo>
                  <a:cubicBezTo>
                    <a:pt x="821" y="952"/>
                    <a:pt x="821" y="952"/>
                    <a:pt x="821" y="952"/>
                  </a:cubicBezTo>
                  <a:cubicBezTo>
                    <a:pt x="819" y="954"/>
                    <a:pt x="819" y="954"/>
                    <a:pt x="817" y="955"/>
                  </a:cubicBezTo>
                  <a:cubicBezTo>
                    <a:pt x="817" y="955"/>
                    <a:pt x="816" y="955"/>
                    <a:pt x="816" y="955"/>
                  </a:cubicBezTo>
                  <a:close/>
                  <a:moveTo>
                    <a:pt x="859" y="954"/>
                  </a:moveTo>
                  <a:cubicBezTo>
                    <a:pt x="856" y="952"/>
                    <a:pt x="856" y="952"/>
                    <a:pt x="855" y="951"/>
                  </a:cubicBezTo>
                  <a:cubicBezTo>
                    <a:pt x="855" y="950"/>
                    <a:pt x="855" y="950"/>
                    <a:pt x="855" y="950"/>
                  </a:cubicBezTo>
                  <a:cubicBezTo>
                    <a:pt x="855" y="949"/>
                    <a:pt x="855" y="949"/>
                    <a:pt x="855" y="949"/>
                  </a:cubicBezTo>
                  <a:cubicBezTo>
                    <a:pt x="856" y="949"/>
                    <a:pt x="856" y="949"/>
                    <a:pt x="857" y="949"/>
                  </a:cubicBezTo>
                  <a:cubicBezTo>
                    <a:pt x="858" y="951"/>
                    <a:pt x="858" y="951"/>
                    <a:pt x="858" y="951"/>
                  </a:cubicBezTo>
                  <a:cubicBezTo>
                    <a:pt x="859" y="951"/>
                    <a:pt x="859" y="951"/>
                    <a:pt x="859" y="951"/>
                  </a:cubicBezTo>
                  <a:cubicBezTo>
                    <a:pt x="860" y="952"/>
                    <a:pt x="860" y="952"/>
                    <a:pt x="860" y="952"/>
                  </a:cubicBezTo>
                  <a:cubicBezTo>
                    <a:pt x="860" y="952"/>
                    <a:pt x="859" y="954"/>
                    <a:pt x="859" y="954"/>
                  </a:cubicBezTo>
                  <a:close/>
                  <a:moveTo>
                    <a:pt x="683" y="966"/>
                  </a:moveTo>
                  <a:cubicBezTo>
                    <a:pt x="683" y="964"/>
                    <a:pt x="683" y="964"/>
                    <a:pt x="684" y="964"/>
                  </a:cubicBezTo>
                  <a:cubicBezTo>
                    <a:pt x="684" y="963"/>
                    <a:pt x="684" y="963"/>
                    <a:pt x="684" y="963"/>
                  </a:cubicBezTo>
                  <a:cubicBezTo>
                    <a:pt x="685" y="963"/>
                    <a:pt x="685" y="963"/>
                    <a:pt x="685" y="963"/>
                  </a:cubicBezTo>
                  <a:cubicBezTo>
                    <a:pt x="686" y="964"/>
                    <a:pt x="686" y="964"/>
                    <a:pt x="686" y="964"/>
                  </a:cubicBezTo>
                  <a:cubicBezTo>
                    <a:pt x="685" y="965"/>
                    <a:pt x="685" y="965"/>
                    <a:pt x="685" y="965"/>
                  </a:cubicBezTo>
                  <a:cubicBezTo>
                    <a:pt x="684" y="966"/>
                    <a:pt x="684" y="966"/>
                    <a:pt x="684" y="966"/>
                  </a:cubicBezTo>
                  <a:cubicBezTo>
                    <a:pt x="684" y="966"/>
                    <a:pt x="683" y="966"/>
                    <a:pt x="683" y="966"/>
                  </a:cubicBezTo>
                  <a:close/>
                  <a:moveTo>
                    <a:pt x="681" y="969"/>
                  </a:moveTo>
                  <a:cubicBezTo>
                    <a:pt x="681" y="969"/>
                    <a:pt x="681" y="969"/>
                    <a:pt x="681" y="969"/>
                  </a:cubicBezTo>
                  <a:cubicBezTo>
                    <a:pt x="681" y="969"/>
                    <a:pt x="681" y="969"/>
                    <a:pt x="681" y="969"/>
                  </a:cubicBezTo>
                  <a:cubicBezTo>
                    <a:pt x="681" y="968"/>
                    <a:pt x="681" y="968"/>
                    <a:pt x="681" y="968"/>
                  </a:cubicBezTo>
                  <a:cubicBezTo>
                    <a:pt x="682" y="968"/>
                    <a:pt x="682" y="968"/>
                    <a:pt x="682" y="968"/>
                  </a:cubicBezTo>
                  <a:cubicBezTo>
                    <a:pt x="682" y="967"/>
                    <a:pt x="682" y="967"/>
                    <a:pt x="682" y="967"/>
                  </a:cubicBezTo>
                  <a:cubicBezTo>
                    <a:pt x="683" y="967"/>
                    <a:pt x="683" y="967"/>
                    <a:pt x="683" y="967"/>
                  </a:cubicBezTo>
                  <a:cubicBezTo>
                    <a:pt x="682" y="968"/>
                    <a:pt x="682" y="968"/>
                    <a:pt x="682" y="968"/>
                  </a:cubicBezTo>
                  <a:cubicBezTo>
                    <a:pt x="682" y="969"/>
                    <a:pt x="682" y="968"/>
                    <a:pt x="681" y="969"/>
                  </a:cubicBezTo>
                  <a:close/>
                  <a:moveTo>
                    <a:pt x="806" y="982"/>
                  </a:moveTo>
                  <a:cubicBezTo>
                    <a:pt x="806" y="983"/>
                    <a:pt x="806" y="983"/>
                    <a:pt x="806" y="983"/>
                  </a:cubicBezTo>
                  <a:cubicBezTo>
                    <a:pt x="805" y="983"/>
                    <a:pt x="805" y="983"/>
                    <a:pt x="805" y="983"/>
                  </a:cubicBezTo>
                  <a:cubicBezTo>
                    <a:pt x="804" y="983"/>
                    <a:pt x="804" y="983"/>
                    <a:pt x="804" y="983"/>
                  </a:cubicBezTo>
                  <a:cubicBezTo>
                    <a:pt x="804" y="983"/>
                    <a:pt x="804" y="983"/>
                    <a:pt x="804" y="983"/>
                  </a:cubicBezTo>
                  <a:cubicBezTo>
                    <a:pt x="805" y="982"/>
                    <a:pt x="805" y="982"/>
                    <a:pt x="804" y="980"/>
                  </a:cubicBezTo>
                  <a:cubicBezTo>
                    <a:pt x="805" y="979"/>
                    <a:pt x="805" y="979"/>
                    <a:pt x="805" y="979"/>
                  </a:cubicBezTo>
                  <a:cubicBezTo>
                    <a:pt x="806" y="979"/>
                    <a:pt x="806" y="979"/>
                    <a:pt x="806" y="979"/>
                  </a:cubicBezTo>
                  <a:cubicBezTo>
                    <a:pt x="806" y="981"/>
                    <a:pt x="806" y="981"/>
                    <a:pt x="806" y="981"/>
                  </a:cubicBezTo>
                  <a:cubicBezTo>
                    <a:pt x="806" y="981"/>
                    <a:pt x="806" y="981"/>
                    <a:pt x="806" y="981"/>
                  </a:cubicBezTo>
                  <a:cubicBezTo>
                    <a:pt x="806" y="981"/>
                    <a:pt x="806" y="981"/>
                    <a:pt x="806" y="981"/>
                  </a:cubicBezTo>
                  <a:cubicBezTo>
                    <a:pt x="806" y="981"/>
                    <a:pt x="806" y="982"/>
                    <a:pt x="806" y="982"/>
                  </a:cubicBezTo>
                  <a:close/>
                  <a:moveTo>
                    <a:pt x="688" y="1014"/>
                  </a:moveTo>
                  <a:cubicBezTo>
                    <a:pt x="688" y="1014"/>
                    <a:pt x="688" y="1014"/>
                    <a:pt x="688" y="1014"/>
                  </a:cubicBezTo>
                  <a:cubicBezTo>
                    <a:pt x="687" y="1014"/>
                    <a:pt x="687" y="1014"/>
                    <a:pt x="687" y="1014"/>
                  </a:cubicBezTo>
                  <a:cubicBezTo>
                    <a:pt x="687" y="1016"/>
                    <a:pt x="687" y="1016"/>
                    <a:pt x="687" y="1016"/>
                  </a:cubicBezTo>
                  <a:cubicBezTo>
                    <a:pt x="687" y="1016"/>
                    <a:pt x="687" y="1016"/>
                    <a:pt x="687" y="1016"/>
                  </a:cubicBezTo>
                  <a:cubicBezTo>
                    <a:pt x="686" y="1015"/>
                    <a:pt x="686" y="1015"/>
                    <a:pt x="686" y="1015"/>
                  </a:cubicBezTo>
                  <a:cubicBezTo>
                    <a:pt x="687" y="1014"/>
                    <a:pt x="687" y="1014"/>
                    <a:pt x="687" y="1014"/>
                  </a:cubicBezTo>
                  <a:cubicBezTo>
                    <a:pt x="687" y="1014"/>
                    <a:pt x="687" y="1014"/>
                    <a:pt x="687" y="1014"/>
                  </a:cubicBezTo>
                  <a:cubicBezTo>
                    <a:pt x="687" y="1013"/>
                    <a:pt x="687" y="1013"/>
                    <a:pt x="687" y="1013"/>
                  </a:cubicBezTo>
                  <a:cubicBezTo>
                    <a:pt x="687" y="1012"/>
                    <a:pt x="687" y="1012"/>
                    <a:pt x="687" y="1012"/>
                  </a:cubicBezTo>
                  <a:cubicBezTo>
                    <a:pt x="687" y="1012"/>
                    <a:pt x="687" y="1012"/>
                    <a:pt x="687" y="1012"/>
                  </a:cubicBezTo>
                  <a:cubicBezTo>
                    <a:pt x="688" y="1012"/>
                    <a:pt x="688" y="1012"/>
                    <a:pt x="688" y="1012"/>
                  </a:cubicBezTo>
                  <a:cubicBezTo>
                    <a:pt x="688" y="1014"/>
                    <a:pt x="688" y="1013"/>
                    <a:pt x="688" y="1014"/>
                  </a:cubicBezTo>
                  <a:close/>
                  <a:moveTo>
                    <a:pt x="890" y="1014"/>
                  </a:moveTo>
                  <a:cubicBezTo>
                    <a:pt x="891" y="1016"/>
                    <a:pt x="891" y="1016"/>
                    <a:pt x="891" y="1016"/>
                  </a:cubicBezTo>
                  <a:cubicBezTo>
                    <a:pt x="889" y="1016"/>
                    <a:pt x="889" y="1016"/>
                    <a:pt x="889" y="1016"/>
                  </a:cubicBezTo>
                  <a:cubicBezTo>
                    <a:pt x="887" y="1015"/>
                    <a:pt x="887" y="1015"/>
                    <a:pt x="887" y="1015"/>
                  </a:cubicBezTo>
                  <a:cubicBezTo>
                    <a:pt x="886" y="1014"/>
                    <a:pt x="886" y="1014"/>
                    <a:pt x="886" y="1014"/>
                  </a:cubicBezTo>
                  <a:cubicBezTo>
                    <a:pt x="886" y="1013"/>
                    <a:pt x="886" y="1013"/>
                    <a:pt x="886" y="1013"/>
                  </a:cubicBezTo>
                  <a:cubicBezTo>
                    <a:pt x="887" y="1013"/>
                    <a:pt x="887" y="1013"/>
                    <a:pt x="887" y="1013"/>
                  </a:cubicBezTo>
                  <a:cubicBezTo>
                    <a:pt x="887" y="1013"/>
                    <a:pt x="887" y="1013"/>
                    <a:pt x="887" y="1013"/>
                  </a:cubicBezTo>
                  <a:cubicBezTo>
                    <a:pt x="888" y="1013"/>
                    <a:pt x="888" y="1013"/>
                    <a:pt x="888" y="1013"/>
                  </a:cubicBezTo>
                  <a:cubicBezTo>
                    <a:pt x="888" y="1013"/>
                    <a:pt x="888" y="1013"/>
                    <a:pt x="888" y="1013"/>
                  </a:cubicBezTo>
                  <a:cubicBezTo>
                    <a:pt x="889" y="1013"/>
                    <a:pt x="889" y="1013"/>
                    <a:pt x="889" y="1013"/>
                  </a:cubicBezTo>
                  <a:cubicBezTo>
                    <a:pt x="889" y="1013"/>
                    <a:pt x="890" y="1014"/>
                    <a:pt x="890" y="1014"/>
                  </a:cubicBezTo>
                  <a:close/>
                  <a:moveTo>
                    <a:pt x="686" y="1030"/>
                  </a:moveTo>
                  <a:cubicBezTo>
                    <a:pt x="686" y="1030"/>
                    <a:pt x="686" y="1030"/>
                    <a:pt x="686" y="1030"/>
                  </a:cubicBezTo>
                  <a:cubicBezTo>
                    <a:pt x="685" y="1029"/>
                    <a:pt x="685" y="1029"/>
                    <a:pt x="685" y="1029"/>
                  </a:cubicBezTo>
                  <a:cubicBezTo>
                    <a:pt x="685" y="1028"/>
                    <a:pt x="685" y="1028"/>
                    <a:pt x="685" y="1028"/>
                  </a:cubicBezTo>
                  <a:cubicBezTo>
                    <a:pt x="686" y="1028"/>
                    <a:pt x="686" y="1028"/>
                    <a:pt x="686" y="1028"/>
                  </a:cubicBezTo>
                  <a:cubicBezTo>
                    <a:pt x="686" y="1028"/>
                    <a:pt x="686" y="1028"/>
                    <a:pt x="686" y="1028"/>
                  </a:cubicBezTo>
                  <a:cubicBezTo>
                    <a:pt x="686" y="1028"/>
                    <a:pt x="686" y="1028"/>
                    <a:pt x="686" y="1028"/>
                  </a:cubicBezTo>
                  <a:cubicBezTo>
                    <a:pt x="686" y="1029"/>
                    <a:pt x="686" y="1029"/>
                    <a:pt x="686" y="1030"/>
                  </a:cubicBezTo>
                  <a:close/>
                  <a:moveTo>
                    <a:pt x="690" y="1032"/>
                  </a:moveTo>
                  <a:cubicBezTo>
                    <a:pt x="690" y="1032"/>
                    <a:pt x="690" y="1032"/>
                    <a:pt x="690" y="1032"/>
                  </a:cubicBezTo>
                  <a:cubicBezTo>
                    <a:pt x="689" y="1032"/>
                    <a:pt x="689" y="1032"/>
                    <a:pt x="689" y="1032"/>
                  </a:cubicBezTo>
                  <a:cubicBezTo>
                    <a:pt x="690" y="1030"/>
                    <a:pt x="690" y="1030"/>
                    <a:pt x="690" y="1030"/>
                  </a:cubicBezTo>
                  <a:cubicBezTo>
                    <a:pt x="689" y="1030"/>
                    <a:pt x="689" y="1030"/>
                    <a:pt x="689" y="1030"/>
                  </a:cubicBezTo>
                  <a:cubicBezTo>
                    <a:pt x="689" y="1029"/>
                    <a:pt x="689" y="1029"/>
                    <a:pt x="689" y="1029"/>
                  </a:cubicBezTo>
                  <a:cubicBezTo>
                    <a:pt x="689" y="1029"/>
                    <a:pt x="689" y="1029"/>
                    <a:pt x="689" y="1029"/>
                  </a:cubicBezTo>
                  <a:cubicBezTo>
                    <a:pt x="690" y="1029"/>
                    <a:pt x="690" y="1029"/>
                    <a:pt x="690" y="1029"/>
                  </a:cubicBezTo>
                  <a:cubicBezTo>
                    <a:pt x="690" y="1030"/>
                    <a:pt x="690" y="1030"/>
                    <a:pt x="690" y="1030"/>
                  </a:cubicBezTo>
                  <a:cubicBezTo>
                    <a:pt x="690" y="1031"/>
                    <a:pt x="690" y="1031"/>
                    <a:pt x="690" y="1031"/>
                  </a:cubicBezTo>
                  <a:cubicBezTo>
                    <a:pt x="690" y="1032"/>
                    <a:pt x="690" y="1032"/>
                    <a:pt x="690" y="1032"/>
                  </a:cubicBezTo>
                  <a:cubicBezTo>
                    <a:pt x="690" y="1032"/>
                    <a:pt x="690" y="1032"/>
                    <a:pt x="690" y="1032"/>
                  </a:cubicBezTo>
                  <a:close/>
                  <a:moveTo>
                    <a:pt x="694" y="1047"/>
                  </a:moveTo>
                  <a:cubicBezTo>
                    <a:pt x="693" y="1048"/>
                    <a:pt x="693" y="1048"/>
                    <a:pt x="693" y="1048"/>
                  </a:cubicBezTo>
                  <a:cubicBezTo>
                    <a:pt x="693" y="1047"/>
                    <a:pt x="693" y="1047"/>
                    <a:pt x="693" y="1047"/>
                  </a:cubicBezTo>
                  <a:cubicBezTo>
                    <a:pt x="693" y="1046"/>
                    <a:pt x="694" y="1043"/>
                    <a:pt x="694" y="1042"/>
                  </a:cubicBezTo>
                  <a:cubicBezTo>
                    <a:pt x="694" y="1042"/>
                    <a:pt x="694" y="1042"/>
                    <a:pt x="694" y="1042"/>
                  </a:cubicBezTo>
                  <a:cubicBezTo>
                    <a:pt x="694" y="1041"/>
                    <a:pt x="694" y="1041"/>
                    <a:pt x="694" y="1041"/>
                  </a:cubicBezTo>
                  <a:cubicBezTo>
                    <a:pt x="692" y="1043"/>
                    <a:pt x="692" y="1046"/>
                    <a:pt x="690" y="1048"/>
                  </a:cubicBezTo>
                  <a:cubicBezTo>
                    <a:pt x="690" y="1048"/>
                    <a:pt x="690" y="1048"/>
                    <a:pt x="690" y="1048"/>
                  </a:cubicBezTo>
                  <a:cubicBezTo>
                    <a:pt x="689" y="1048"/>
                    <a:pt x="689" y="1048"/>
                    <a:pt x="689" y="1048"/>
                  </a:cubicBezTo>
                  <a:cubicBezTo>
                    <a:pt x="687" y="1049"/>
                    <a:pt x="687" y="1049"/>
                    <a:pt x="687" y="1049"/>
                  </a:cubicBezTo>
                  <a:cubicBezTo>
                    <a:pt x="690" y="1043"/>
                    <a:pt x="690" y="1043"/>
                    <a:pt x="690" y="1043"/>
                  </a:cubicBezTo>
                  <a:cubicBezTo>
                    <a:pt x="690" y="1043"/>
                    <a:pt x="690" y="1043"/>
                    <a:pt x="690" y="1043"/>
                  </a:cubicBezTo>
                  <a:cubicBezTo>
                    <a:pt x="690" y="1043"/>
                    <a:pt x="690" y="1043"/>
                    <a:pt x="690" y="1043"/>
                  </a:cubicBezTo>
                  <a:cubicBezTo>
                    <a:pt x="689" y="1043"/>
                    <a:pt x="689" y="1043"/>
                    <a:pt x="689" y="1043"/>
                  </a:cubicBezTo>
                  <a:cubicBezTo>
                    <a:pt x="686" y="1047"/>
                    <a:pt x="687" y="1047"/>
                    <a:pt x="686" y="1048"/>
                  </a:cubicBezTo>
                  <a:cubicBezTo>
                    <a:pt x="685" y="1047"/>
                    <a:pt x="685" y="1047"/>
                    <a:pt x="685" y="1047"/>
                  </a:cubicBezTo>
                  <a:cubicBezTo>
                    <a:pt x="684" y="1047"/>
                    <a:pt x="684" y="1047"/>
                    <a:pt x="684" y="1047"/>
                  </a:cubicBezTo>
                  <a:cubicBezTo>
                    <a:pt x="684" y="1047"/>
                    <a:pt x="684" y="1047"/>
                    <a:pt x="684" y="1047"/>
                  </a:cubicBezTo>
                  <a:cubicBezTo>
                    <a:pt x="686" y="1044"/>
                    <a:pt x="689" y="1040"/>
                    <a:pt x="690" y="1039"/>
                  </a:cubicBezTo>
                  <a:cubicBezTo>
                    <a:pt x="691" y="1036"/>
                    <a:pt x="690" y="1036"/>
                    <a:pt x="690" y="1035"/>
                  </a:cubicBezTo>
                  <a:cubicBezTo>
                    <a:pt x="691" y="1034"/>
                    <a:pt x="691" y="1034"/>
                    <a:pt x="691" y="1034"/>
                  </a:cubicBezTo>
                  <a:cubicBezTo>
                    <a:pt x="691" y="1034"/>
                    <a:pt x="691" y="1034"/>
                    <a:pt x="691" y="1034"/>
                  </a:cubicBezTo>
                  <a:cubicBezTo>
                    <a:pt x="691" y="1036"/>
                    <a:pt x="690" y="1039"/>
                    <a:pt x="690" y="1041"/>
                  </a:cubicBezTo>
                  <a:cubicBezTo>
                    <a:pt x="690" y="1042"/>
                    <a:pt x="690" y="1042"/>
                    <a:pt x="690" y="1042"/>
                  </a:cubicBezTo>
                  <a:cubicBezTo>
                    <a:pt x="691" y="1041"/>
                    <a:pt x="691" y="1041"/>
                    <a:pt x="691" y="1041"/>
                  </a:cubicBezTo>
                  <a:cubicBezTo>
                    <a:pt x="692" y="1038"/>
                    <a:pt x="692" y="1036"/>
                    <a:pt x="693" y="1033"/>
                  </a:cubicBezTo>
                  <a:cubicBezTo>
                    <a:pt x="693" y="1033"/>
                    <a:pt x="693" y="1033"/>
                    <a:pt x="693" y="1033"/>
                  </a:cubicBezTo>
                  <a:cubicBezTo>
                    <a:pt x="693" y="1034"/>
                    <a:pt x="693" y="1034"/>
                    <a:pt x="693" y="1034"/>
                  </a:cubicBezTo>
                  <a:cubicBezTo>
                    <a:pt x="693" y="1034"/>
                    <a:pt x="693" y="1034"/>
                    <a:pt x="693" y="1034"/>
                  </a:cubicBezTo>
                  <a:cubicBezTo>
                    <a:pt x="694" y="1034"/>
                    <a:pt x="694" y="1034"/>
                    <a:pt x="694" y="1034"/>
                  </a:cubicBezTo>
                  <a:cubicBezTo>
                    <a:pt x="694" y="1035"/>
                    <a:pt x="694" y="1035"/>
                    <a:pt x="694" y="1035"/>
                  </a:cubicBezTo>
                  <a:cubicBezTo>
                    <a:pt x="695" y="1036"/>
                    <a:pt x="695" y="1036"/>
                    <a:pt x="695" y="1036"/>
                  </a:cubicBezTo>
                  <a:cubicBezTo>
                    <a:pt x="695" y="1036"/>
                    <a:pt x="695" y="1036"/>
                    <a:pt x="695" y="1036"/>
                  </a:cubicBezTo>
                  <a:cubicBezTo>
                    <a:pt x="696" y="1036"/>
                    <a:pt x="696" y="1036"/>
                    <a:pt x="696" y="1036"/>
                  </a:cubicBezTo>
                  <a:cubicBezTo>
                    <a:pt x="696" y="1037"/>
                    <a:pt x="696" y="1037"/>
                    <a:pt x="696" y="1037"/>
                  </a:cubicBezTo>
                  <a:cubicBezTo>
                    <a:pt x="696" y="1038"/>
                    <a:pt x="696" y="1038"/>
                    <a:pt x="696" y="1038"/>
                  </a:cubicBezTo>
                  <a:cubicBezTo>
                    <a:pt x="696" y="1038"/>
                    <a:pt x="696" y="1038"/>
                    <a:pt x="696" y="1038"/>
                  </a:cubicBezTo>
                  <a:cubicBezTo>
                    <a:pt x="696" y="1039"/>
                    <a:pt x="696" y="1039"/>
                    <a:pt x="696" y="1039"/>
                  </a:cubicBezTo>
                  <a:cubicBezTo>
                    <a:pt x="697" y="1039"/>
                    <a:pt x="697" y="1039"/>
                    <a:pt x="697" y="1039"/>
                  </a:cubicBezTo>
                  <a:cubicBezTo>
                    <a:pt x="697" y="1039"/>
                    <a:pt x="695" y="1042"/>
                    <a:pt x="694" y="1047"/>
                  </a:cubicBezTo>
                  <a:close/>
                  <a:moveTo>
                    <a:pt x="685" y="1041"/>
                  </a:moveTo>
                  <a:cubicBezTo>
                    <a:pt x="684" y="1041"/>
                    <a:pt x="684" y="1041"/>
                    <a:pt x="684" y="1041"/>
                  </a:cubicBezTo>
                  <a:cubicBezTo>
                    <a:pt x="684" y="1041"/>
                    <a:pt x="684" y="1041"/>
                    <a:pt x="684" y="1041"/>
                  </a:cubicBezTo>
                  <a:cubicBezTo>
                    <a:pt x="684" y="1039"/>
                    <a:pt x="684" y="1039"/>
                    <a:pt x="684" y="1039"/>
                  </a:cubicBezTo>
                  <a:cubicBezTo>
                    <a:pt x="684" y="1039"/>
                    <a:pt x="684" y="1039"/>
                    <a:pt x="684" y="1039"/>
                  </a:cubicBezTo>
                  <a:cubicBezTo>
                    <a:pt x="686" y="1038"/>
                    <a:pt x="686" y="1038"/>
                    <a:pt x="686" y="1038"/>
                  </a:cubicBezTo>
                  <a:cubicBezTo>
                    <a:pt x="686" y="1038"/>
                    <a:pt x="686" y="1038"/>
                    <a:pt x="686" y="1038"/>
                  </a:cubicBezTo>
                  <a:cubicBezTo>
                    <a:pt x="687" y="1038"/>
                    <a:pt x="687" y="1038"/>
                    <a:pt x="687" y="1038"/>
                  </a:cubicBezTo>
                  <a:cubicBezTo>
                    <a:pt x="687" y="1038"/>
                    <a:pt x="687" y="1038"/>
                    <a:pt x="687" y="1038"/>
                  </a:cubicBezTo>
                  <a:cubicBezTo>
                    <a:pt x="688" y="1037"/>
                    <a:pt x="688" y="1037"/>
                    <a:pt x="688" y="1037"/>
                  </a:cubicBezTo>
                  <a:cubicBezTo>
                    <a:pt x="689" y="1036"/>
                    <a:pt x="689" y="1036"/>
                    <a:pt x="689" y="1036"/>
                  </a:cubicBezTo>
                  <a:cubicBezTo>
                    <a:pt x="689" y="1036"/>
                    <a:pt x="689" y="1036"/>
                    <a:pt x="689" y="1036"/>
                  </a:cubicBezTo>
                  <a:cubicBezTo>
                    <a:pt x="688" y="1038"/>
                    <a:pt x="689" y="1037"/>
                    <a:pt x="688" y="1039"/>
                  </a:cubicBezTo>
                  <a:cubicBezTo>
                    <a:pt x="685" y="1041"/>
                    <a:pt x="685" y="1041"/>
                    <a:pt x="685" y="1041"/>
                  </a:cubicBezTo>
                  <a:close/>
                  <a:moveTo>
                    <a:pt x="698" y="1042"/>
                  </a:moveTo>
                  <a:cubicBezTo>
                    <a:pt x="697" y="1043"/>
                    <a:pt x="697" y="1043"/>
                    <a:pt x="697" y="1043"/>
                  </a:cubicBezTo>
                  <a:cubicBezTo>
                    <a:pt x="697" y="1043"/>
                    <a:pt x="697" y="1043"/>
                    <a:pt x="697" y="1043"/>
                  </a:cubicBezTo>
                  <a:cubicBezTo>
                    <a:pt x="697" y="1042"/>
                    <a:pt x="697" y="1042"/>
                    <a:pt x="697" y="1042"/>
                  </a:cubicBezTo>
                  <a:cubicBezTo>
                    <a:pt x="698" y="1040"/>
                    <a:pt x="698" y="1038"/>
                    <a:pt x="698" y="1037"/>
                  </a:cubicBezTo>
                  <a:cubicBezTo>
                    <a:pt x="699" y="1036"/>
                    <a:pt x="699" y="1036"/>
                    <a:pt x="699" y="1036"/>
                  </a:cubicBezTo>
                  <a:cubicBezTo>
                    <a:pt x="699" y="1036"/>
                    <a:pt x="699" y="1036"/>
                    <a:pt x="699" y="1036"/>
                  </a:cubicBezTo>
                  <a:cubicBezTo>
                    <a:pt x="700" y="1039"/>
                    <a:pt x="700" y="1040"/>
                    <a:pt x="698" y="1042"/>
                  </a:cubicBezTo>
                  <a:close/>
                  <a:moveTo>
                    <a:pt x="898" y="1044"/>
                  </a:moveTo>
                  <a:cubicBezTo>
                    <a:pt x="898" y="1045"/>
                    <a:pt x="898" y="1045"/>
                    <a:pt x="898" y="1045"/>
                  </a:cubicBezTo>
                  <a:cubicBezTo>
                    <a:pt x="896" y="1045"/>
                    <a:pt x="896" y="1045"/>
                    <a:pt x="896" y="1045"/>
                  </a:cubicBezTo>
                  <a:cubicBezTo>
                    <a:pt x="896" y="1044"/>
                    <a:pt x="896" y="1044"/>
                    <a:pt x="896" y="1044"/>
                  </a:cubicBezTo>
                  <a:cubicBezTo>
                    <a:pt x="896" y="1044"/>
                    <a:pt x="896" y="1044"/>
                    <a:pt x="896" y="1044"/>
                  </a:cubicBezTo>
                  <a:cubicBezTo>
                    <a:pt x="896" y="1043"/>
                    <a:pt x="896" y="1043"/>
                    <a:pt x="896" y="1043"/>
                  </a:cubicBezTo>
                  <a:cubicBezTo>
                    <a:pt x="896" y="1043"/>
                    <a:pt x="896" y="1043"/>
                    <a:pt x="896" y="1043"/>
                  </a:cubicBezTo>
                  <a:cubicBezTo>
                    <a:pt x="897" y="1042"/>
                    <a:pt x="897" y="1042"/>
                    <a:pt x="897" y="1042"/>
                  </a:cubicBezTo>
                  <a:cubicBezTo>
                    <a:pt x="897" y="1043"/>
                    <a:pt x="897" y="1042"/>
                    <a:pt x="898" y="1043"/>
                  </a:cubicBezTo>
                  <a:cubicBezTo>
                    <a:pt x="898" y="1044"/>
                    <a:pt x="898" y="1044"/>
                    <a:pt x="898" y="1044"/>
                  </a:cubicBezTo>
                  <a:cubicBezTo>
                    <a:pt x="898" y="1044"/>
                    <a:pt x="898" y="1044"/>
                    <a:pt x="898" y="1044"/>
                  </a:cubicBezTo>
                  <a:close/>
                  <a:moveTo>
                    <a:pt x="117" y="1069"/>
                  </a:moveTo>
                  <a:cubicBezTo>
                    <a:pt x="119" y="1066"/>
                    <a:pt x="118" y="1068"/>
                    <a:pt x="121" y="1064"/>
                  </a:cubicBezTo>
                  <a:cubicBezTo>
                    <a:pt x="121" y="1066"/>
                    <a:pt x="121" y="1066"/>
                    <a:pt x="121" y="1066"/>
                  </a:cubicBezTo>
                  <a:cubicBezTo>
                    <a:pt x="119" y="1069"/>
                    <a:pt x="119" y="1069"/>
                    <a:pt x="119" y="1069"/>
                  </a:cubicBezTo>
                  <a:cubicBezTo>
                    <a:pt x="117" y="1070"/>
                    <a:pt x="117" y="1070"/>
                    <a:pt x="117" y="1070"/>
                  </a:cubicBezTo>
                  <a:lnTo>
                    <a:pt x="117" y="1069"/>
                  </a:lnTo>
                  <a:close/>
                  <a:moveTo>
                    <a:pt x="113" y="1075"/>
                  </a:moveTo>
                  <a:cubicBezTo>
                    <a:pt x="113" y="1075"/>
                    <a:pt x="113" y="1075"/>
                    <a:pt x="113" y="1075"/>
                  </a:cubicBezTo>
                  <a:cubicBezTo>
                    <a:pt x="112" y="1075"/>
                    <a:pt x="112" y="1075"/>
                    <a:pt x="112" y="1075"/>
                  </a:cubicBezTo>
                  <a:cubicBezTo>
                    <a:pt x="112" y="1074"/>
                    <a:pt x="113" y="1073"/>
                    <a:pt x="113" y="1072"/>
                  </a:cubicBezTo>
                  <a:cubicBezTo>
                    <a:pt x="113" y="1072"/>
                    <a:pt x="114" y="1072"/>
                    <a:pt x="115" y="1072"/>
                  </a:cubicBezTo>
                  <a:cubicBezTo>
                    <a:pt x="115" y="1073"/>
                    <a:pt x="115" y="1073"/>
                    <a:pt x="115" y="1073"/>
                  </a:cubicBezTo>
                  <a:cubicBezTo>
                    <a:pt x="115" y="1073"/>
                    <a:pt x="115" y="1073"/>
                    <a:pt x="115" y="1073"/>
                  </a:cubicBezTo>
                  <a:cubicBezTo>
                    <a:pt x="114" y="1074"/>
                    <a:pt x="114" y="1074"/>
                    <a:pt x="113" y="1075"/>
                  </a:cubicBezTo>
                  <a:close/>
                  <a:moveTo>
                    <a:pt x="93" y="1082"/>
                  </a:moveTo>
                  <a:cubicBezTo>
                    <a:pt x="94" y="1083"/>
                    <a:pt x="94" y="1083"/>
                    <a:pt x="94" y="1083"/>
                  </a:cubicBezTo>
                  <a:cubicBezTo>
                    <a:pt x="97" y="1082"/>
                    <a:pt x="97" y="1082"/>
                    <a:pt x="97" y="1082"/>
                  </a:cubicBezTo>
                  <a:cubicBezTo>
                    <a:pt x="97" y="1082"/>
                    <a:pt x="97" y="1082"/>
                    <a:pt x="97" y="1082"/>
                  </a:cubicBezTo>
                  <a:cubicBezTo>
                    <a:pt x="98" y="1083"/>
                    <a:pt x="98" y="1083"/>
                    <a:pt x="98" y="1083"/>
                  </a:cubicBezTo>
                  <a:cubicBezTo>
                    <a:pt x="98" y="1084"/>
                    <a:pt x="98" y="1083"/>
                    <a:pt x="99" y="1085"/>
                  </a:cubicBezTo>
                  <a:cubicBezTo>
                    <a:pt x="99" y="1087"/>
                    <a:pt x="99" y="1087"/>
                    <a:pt x="99" y="1087"/>
                  </a:cubicBezTo>
                  <a:cubicBezTo>
                    <a:pt x="99" y="1087"/>
                    <a:pt x="99" y="1087"/>
                    <a:pt x="98" y="1088"/>
                  </a:cubicBezTo>
                  <a:cubicBezTo>
                    <a:pt x="94" y="1090"/>
                    <a:pt x="94" y="1090"/>
                    <a:pt x="94" y="1090"/>
                  </a:cubicBezTo>
                  <a:cubicBezTo>
                    <a:pt x="94" y="1090"/>
                    <a:pt x="94" y="1090"/>
                    <a:pt x="94" y="1090"/>
                  </a:cubicBezTo>
                  <a:cubicBezTo>
                    <a:pt x="94" y="1091"/>
                    <a:pt x="94" y="1091"/>
                    <a:pt x="94" y="1091"/>
                  </a:cubicBezTo>
                  <a:cubicBezTo>
                    <a:pt x="95" y="1091"/>
                    <a:pt x="95" y="1091"/>
                    <a:pt x="95" y="1091"/>
                  </a:cubicBezTo>
                  <a:cubicBezTo>
                    <a:pt x="96" y="1091"/>
                    <a:pt x="97" y="1090"/>
                    <a:pt x="99" y="1090"/>
                  </a:cubicBezTo>
                  <a:cubicBezTo>
                    <a:pt x="99" y="1090"/>
                    <a:pt x="99" y="1090"/>
                    <a:pt x="99" y="1090"/>
                  </a:cubicBezTo>
                  <a:cubicBezTo>
                    <a:pt x="99" y="1088"/>
                    <a:pt x="99" y="1088"/>
                    <a:pt x="99" y="1088"/>
                  </a:cubicBezTo>
                  <a:cubicBezTo>
                    <a:pt x="99" y="1087"/>
                    <a:pt x="99" y="1087"/>
                    <a:pt x="99" y="1087"/>
                  </a:cubicBezTo>
                  <a:cubicBezTo>
                    <a:pt x="100" y="1085"/>
                    <a:pt x="99" y="1085"/>
                    <a:pt x="99" y="1084"/>
                  </a:cubicBezTo>
                  <a:cubicBezTo>
                    <a:pt x="101" y="1083"/>
                    <a:pt x="101" y="1083"/>
                    <a:pt x="101" y="1083"/>
                  </a:cubicBezTo>
                  <a:cubicBezTo>
                    <a:pt x="103" y="1083"/>
                    <a:pt x="103" y="1083"/>
                    <a:pt x="103" y="1083"/>
                  </a:cubicBezTo>
                  <a:cubicBezTo>
                    <a:pt x="104" y="1082"/>
                    <a:pt x="104" y="1082"/>
                    <a:pt x="104" y="1082"/>
                  </a:cubicBezTo>
                  <a:cubicBezTo>
                    <a:pt x="104" y="1082"/>
                    <a:pt x="104" y="1082"/>
                    <a:pt x="104" y="1082"/>
                  </a:cubicBezTo>
                  <a:cubicBezTo>
                    <a:pt x="104" y="1088"/>
                    <a:pt x="102" y="1085"/>
                    <a:pt x="102" y="1096"/>
                  </a:cubicBezTo>
                  <a:cubicBezTo>
                    <a:pt x="101" y="1097"/>
                    <a:pt x="101" y="1097"/>
                    <a:pt x="101" y="1097"/>
                  </a:cubicBezTo>
                  <a:cubicBezTo>
                    <a:pt x="101" y="1098"/>
                    <a:pt x="101" y="1098"/>
                    <a:pt x="101" y="1098"/>
                  </a:cubicBezTo>
                  <a:cubicBezTo>
                    <a:pt x="97" y="1100"/>
                    <a:pt x="97" y="1100"/>
                    <a:pt x="97" y="1100"/>
                  </a:cubicBezTo>
                  <a:cubicBezTo>
                    <a:pt x="95" y="1099"/>
                    <a:pt x="95" y="1099"/>
                    <a:pt x="95" y="1099"/>
                  </a:cubicBezTo>
                  <a:cubicBezTo>
                    <a:pt x="93" y="1098"/>
                    <a:pt x="93" y="1098"/>
                    <a:pt x="92" y="1097"/>
                  </a:cubicBezTo>
                  <a:cubicBezTo>
                    <a:pt x="93" y="1096"/>
                    <a:pt x="93" y="1096"/>
                    <a:pt x="93" y="1096"/>
                  </a:cubicBezTo>
                  <a:cubicBezTo>
                    <a:pt x="93" y="1096"/>
                    <a:pt x="93" y="1096"/>
                    <a:pt x="93" y="1096"/>
                  </a:cubicBezTo>
                  <a:cubicBezTo>
                    <a:pt x="95" y="1096"/>
                    <a:pt x="94" y="1096"/>
                    <a:pt x="96" y="1097"/>
                  </a:cubicBezTo>
                  <a:cubicBezTo>
                    <a:pt x="96" y="1097"/>
                    <a:pt x="96" y="1097"/>
                    <a:pt x="96" y="1097"/>
                  </a:cubicBezTo>
                  <a:cubicBezTo>
                    <a:pt x="96" y="1097"/>
                    <a:pt x="96" y="1097"/>
                    <a:pt x="96" y="1097"/>
                  </a:cubicBezTo>
                  <a:cubicBezTo>
                    <a:pt x="93" y="1094"/>
                    <a:pt x="94" y="1095"/>
                    <a:pt x="91" y="1094"/>
                  </a:cubicBezTo>
                  <a:cubicBezTo>
                    <a:pt x="91" y="1093"/>
                    <a:pt x="91" y="1093"/>
                    <a:pt x="91" y="1093"/>
                  </a:cubicBezTo>
                  <a:cubicBezTo>
                    <a:pt x="91" y="1092"/>
                    <a:pt x="91" y="1092"/>
                    <a:pt x="91" y="1092"/>
                  </a:cubicBezTo>
                  <a:cubicBezTo>
                    <a:pt x="89" y="1088"/>
                    <a:pt x="88" y="1089"/>
                    <a:pt x="89" y="1082"/>
                  </a:cubicBezTo>
                  <a:cubicBezTo>
                    <a:pt x="89" y="1081"/>
                    <a:pt x="89" y="1081"/>
                    <a:pt x="89" y="1081"/>
                  </a:cubicBezTo>
                  <a:cubicBezTo>
                    <a:pt x="89" y="1081"/>
                    <a:pt x="91" y="1082"/>
                    <a:pt x="93" y="1082"/>
                  </a:cubicBezTo>
                  <a:close/>
                  <a:moveTo>
                    <a:pt x="121" y="1085"/>
                  </a:moveTo>
                  <a:cubicBezTo>
                    <a:pt x="120" y="1087"/>
                    <a:pt x="119" y="1087"/>
                    <a:pt x="119" y="1087"/>
                  </a:cubicBezTo>
                  <a:cubicBezTo>
                    <a:pt x="119" y="1087"/>
                    <a:pt x="119" y="1087"/>
                    <a:pt x="119" y="1087"/>
                  </a:cubicBezTo>
                  <a:cubicBezTo>
                    <a:pt x="118" y="1087"/>
                    <a:pt x="118" y="1087"/>
                    <a:pt x="118" y="1087"/>
                  </a:cubicBezTo>
                  <a:cubicBezTo>
                    <a:pt x="117" y="1086"/>
                    <a:pt x="117" y="1086"/>
                    <a:pt x="117" y="1086"/>
                  </a:cubicBezTo>
                  <a:cubicBezTo>
                    <a:pt x="117" y="1085"/>
                    <a:pt x="117" y="1085"/>
                    <a:pt x="117" y="1085"/>
                  </a:cubicBezTo>
                  <a:cubicBezTo>
                    <a:pt x="116" y="1085"/>
                    <a:pt x="116" y="1085"/>
                    <a:pt x="116" y="1085"/>
                  </a:cubicBezTo>
                  <a:cubicBezTo>
                    <a:pt x="116" y="1086"/>
                    <a:pt x="116" y="1086"/>
                    <a:pt x="116" y="1086"/>
                  </a:cubicBezTo>
                  <a:cubicBezTo>
                    <a:pt x="116" y="1086"/>
                    <a:pt x="116" y="1086"/>
                    <a:pt x="116" y="1087"/>
                  </a:cubicBezTo>
                  <a:cubicBezTo>
                    <a:pt x="116" y="1087"/>
                    <a:pt x="116" y="1087"/>
                    <a:pt x="116" y="1087"/>
                  </a:cubicBezTo>
                  <a:cubicBezTo>
                    <a:pt x="116" y="1087"/>
                    <a:pt x="116" y="1087"/>
                    <a:pt x="116" y="1087"/>
                  </a:cubicBezTo>
                  <a:cubicBezTo>
                    <a:pt x="116" y="1087"/>
                    <a:pt x="116" y="1087"/>
                    <a:pt x="115" y="1086"/>
                  </a:cubicBezTo>
                  <a:cubicBezTo>
                    <a:pt x="115" y="1086"/>
                    <a:pt x="115" y="1086"/>
                    <a:pt x="115" y="1086"/>
                  </a:cubicBezTo>
                  <a:cubicBezTo>
                    <a:pt x="115" y="1085"/>
                    <a:pt x="115" y="1085"/>
                    <a:pt x="115" y="1085"/>
                  </a:cubicBezTo>
                  <a:cubicBezTo>
                    <a:pt x="116" y="1084"/>
                    <a:pt x="117" y="1083"/>
                    <a:pt x="118" y="1083"/>
                  </a:cubicBezTo>
                  <a:cubicBezTo>
                    <a:pt x="119" y="1083"/>
                    <a:pt x="119" y="1083"/>
                    <a:pt x="119" y="1083"/>
                  </a:cubicBezTo>
                  <a:cubicBezTo>
                    <a:pt x="119" y="1083"/>
                    <a:pt x="120" y="1083"/>
                    <a:pt x="120" y="1084"/>
                  </a:cubicBezTo>
                  <a:cubicBezTo>
                    <a:pt x="120" y="1084"/>
                    <a:pt x="121" y="1085"/>
                    <a:pt x="121" y="1085"/>
                  </a:cubicBezTo>
                  <a:close/>
                  <a:moveTo>
                    <a:pt x="125" y="1100"/>
                  </a:moveTo>
                  <a:cubicBezTo>
                    <a:pt x="125" y="1100"/>
                    <a:pt x="125" y="1100"/>
                    <a:pt x="125" y="1100"/>
                  </a:cubicBezTo>
                  <a:cubicBezTo>
                    <a:pt x="124" y="1100"/>
                    <a:pt x="124" y="1100"/>
                    <a:pt x="124" y="1100"/>
                  </a:cubicBezTo>
                  <a:cubicBezTo>
                    <a:pt x="122" y="1097"/>
                    <a:pt x="122" y="1097"/>
                    <a:pt x="122" y="1097"/>
                  </a:cubicBezTo>
                  <a:cubicBezTo>
                    <a:pt x="120" y="1095"/>
                    <a:pt x="120" y="1095"/>
                    <a:pt x="120" y="1095"/>
                  </a:cubicBezTo>
                  <a:cubicBezTo>
                    <a:pt x="118" y="1094"/>
                    <a:pt x="119" y="1094"/>
                    <a:pt x="117" y="1093"/>
                  </a:cubicBezTo>
                  <a:cubicBezTo>
                    <a:pt x="118" y="1091"/>
                    <a:pt x="118" y="1091"/>
                    <a:pt x="118" y="1091"/>
                  </a:cubicBezTo>
                  <a:cubicBezTo>
                    <a:pt x="120" y="1092"/>
                    <a:pt x="122" y="1094"/>
                    <a:pt x="124" y="1095"/>
                  </a:cubicBezTo>
                  <a:cubicBezTo>
                    <a:pt x="126" y="1099"/>
                    <a:pt x="126" y="1099"/>
                    <a:pt x="126" y="1099"/>
                  </a:cubicBezTo>
                  <a:cubicBezTo>
                    <a:pt x="126" y="1099"/>
                    <a:pt x="126" y="1099"/>
                    <a:pt x="126" y="1099"/>
                  </a:cubicBezTo>
                  <a:cubicBezTo>
                    <a:pt x="125" y="1100"/>
                    <a:pt x="125" y="1100"/>
                    <a:pt x="125" y="1100"/>
                  </a:cubicBezTo>
                  <a:close/>
                  <a:moveTo>
                    <a:pt x="685" y="1097"/>
                  </a:moveTo>
                  <a:cubicBezTo>
                    <a:pt x="685" y="1098"/>
                    <a:pt x="685" y="1098"/>
                    <a:pt x="685" y="1098"/>
                  </a:cubicBezTo>
                  <a:cubicBezTo>
                    <a:pt x="684" y="1098"/>
                    <a:pt x="684" y="1098"/>
                    <a:pt x="684" y="1098"/>
                  </a:cubicBezTo>
                  <a:cubicBezTo>
                    <a:pt x="684" y="1098"/>
                    <a:pt x="684" y="1098"/>
                    <a:pt x="684" y="1098"/>
                  </a:cubicBezTo>
                  <a:cubicBezTo>
                    <a:pt x="684" y="1097"/>
                    <a:pt x="684" y="1097"/>
                    <a:pt x="684" y="1097"/>
                  </a:cubicBezTo>
                  <a:cubicBezTo>
                    <a:pt x="684" y="1097"/>
                    <a:pt x="684" y="1097"/>
                    <a:pt x="684" y="1097"/>
                  </a:cubicBezTo>
                  <a:cubicBezTo>
                    <a:pt x="684" y="1096"/>
                    <a:pt x="684" y="1096"/>
                    <a:pt x="684" y="1096"/>
                  </a:cubicBezTo>
                  <a:cubicBezTo>
                    <a:pt x="685" y="1097"/>
                    <a:pt x="685" y="1097"/>
                    <a:pt x="685" y="1097"/>
                  </a:cubicBezTo>
                  <a:cubicBezTo>
                    <a:pt x="685" y="1097"/>
                    <a:pt x="685" y="1097"/>
                    <a:pt x="685" y="1097"/>
                  </a:cubicBezTo>
                  <a:close/>
                  <a:moveTo>
                    <a:pt x="133" y="1101"/>
                  </a:moveTo>
                  <a:cubicBezTo>
                    <a:pt x="132" y="1101"/>
                    <a:pt x="132" y="1101"/>
                    <a:pt x="132" y="1101"/>
                  </a:cubicBezTo>
                  <a:cubicBezTo>
                    <a:pt x="131" y="1101"/>
                    <a:pt x="131" y="1101"/>
                    <a:pt x="131" y="1101"/>
                  </a:cubicBezTo>
                  <a:cubicBezTo>
                    <a:pt x="131" y="1101"/>
                    <a:pt x="131" y="1101"/>
                    <a:pt x="131" y="1101"/>
                  </a:cubicBezTo>
                  <a:cubicBezTo>
                    <a:pt x="131" y="1100"/>
                    <a:pt x="131" y="1100"/>
                    <a:pt x="131" y="1100"/>
                  </a:cubicBezTo>
                  <a:cubicBezTo>
                    <a:pt x="131" y="1100"/>
                    <a:pt x="131" y="1100"/>
                    <a:pt x="131" y="1100"/>
                  </a:cubicBezTo>
                  <a:cubicBezTo>
                    <a:pt x="131" y="1099"/>
                    <a:pt x="131" y="1099"/>
                    <a:pt x="132" y="1098"/>
                  </a:cubicBezTo>
                  <a:cubicBezTo>
                    <a:pt x="132" y="1097"/>
                    <a:pt x="132" y="1097"/>
                    <a:pt x="132" y="1097"/>
                  </a:cubicBezTo>
                  <a:cubicBezTo>
                    <a:pt x="132" y="1097"/>
                    <a:pt x="132" y="1097"/>
                    <a:pt x="132" y="1097"/>
                  </a:cubicBezTo>
                  <a:cubicBezTo>
                    <a:pt x="132" y="1098"/>
                    <a:pt x="132" y="1098"/>
                    <a:pt x="132" y="1098"/>
                  </a:cubicBezTo>
                  <a:cubicBezTo>
                    <a:pt x="132" y="1098"/>
                    <a:pt x="132" y="1098"/>
                    <a:pt x="132" y="1098"/>
                  </a:cubicBezTo>
                  <a:lnTo>
                    <a:pt x="133" y="1101"/>
                  </a:lnTo>
                  <a:close/>
                  <a:moveTo>
                    <a:pt x="139" y="1104"/>
                  </a:moveTo>
                  <a:cubicBezTo>
                    <a:pt x="140" y="1111"/>
                    <a:pt x="140" y="1109"/>
                    <a:pt x="140" y="1112"/>
                  </a:cubicBezTo>
                  <a:cubicBezTo>
                    <a:pt x="139" y="1113"/>
                    <a:pt x="139" y="1113"/>
                    <a:pt x="139" y="1113"/>
                  </a:cubicBezTo>
                  <a:cubicBezTo>
                    <a:pt x="139" y="1115"/>
                    <a:pt x="139" y="1115"/>
                    <a:pt x="139" y="1115"/>
                  </a:cubicBezTo>
                  <a:cubicBezTo>
                    <a:pt x="138" y="1116"/>
                    <a:pt x="138" y="1116"/>
                    <a:pt x="138" y="1116"/>
                  </a:cubicBezTo>
                  <a:cubicBezTo>
                    <a:pt x="137" y="1115"/>
                    <a:pt x="137" y="1115"/>
                    <a:pt x="137" y="1115"/>
                  </a:cubicBezTo>
                  <a:cubicBezTo>
                    <a:pt x="137" y="1113"/>
                    <a:pt x="137" y="1112"/>
                    <a:pt x="137" y="1111"/>
                  </a:cubicBezTo>
                  <a:cubicBezTo>
                    <a:pt x="137" y="1107"/>
                    <a:pt x="137" y="1107"/>
                    <a:pt x="137" y="1107"/>
                  </a:cubicBezTo>
                  <a:cubicBezTo>
                    <a:pt x="137" y="1108"/>
                    <a:pt x="137" y="1108"/>
                    <a:pt x="137" y="1108"/>
                  </a:cubicBezTo>
                  <a:cubicBezTo>
                    <a:pt x="136" y="1109"/>
                    <a:pt x="136" y="1109"/>
                    <a:pt x="136" y="1109"/>
                  </a:cubicBezTo>
                  <a:cubicBezTo>
                    <a:pt x="136" y="1109"/>
                    <a:pt x="136" y="1109"/>
                    <a:pt x="136" y="1109"/>
                  </a:cubicBezTo>
                  <a:cubicBezTo>
                    <a:pt x="134" y="1107"/>
                    <a:pt x="134" y="1108"/>
                    <a:pt x="133" y="1106"/>
                  </a:cubicBezTo>
                  <a:cubicBezTo>
                    <a:pt x="133" y="1105"/>
                    <a:pt x="133" y="1105"/>
                    <a:pt x="133" y="1105"/>
                  </a:cubicBezTo>
                  <a:cubicBezTo>
                    <a:pt x="132" y="1104"/>
                    <a:pt x="132" y="1104"/>
                    <a:pt x="132" y="1104"/>
                  </a:cubicBezTo>
                  <a:cubicBezTo>
                    <a:pt x="132" y="1103"/>
                    <a:pt x="132" y="1103"/>
                    <a:pt x="132" y="1103"/>
                  </a:cubicBezTo>
                  <a:cubicBezTo>
                    <a:pt x="132" y="1103"/>
                    <a:pt x="132" y="1103"/>
                    <a:pt x="132" y="1103"/>
                  </a:cubicBezTo>
                  <a:cubicBezTo>
                    <a:pt x="135" y="1099"/>
                    <a:pt x="132" y="1102"/>
                    <a:pt x="134" y="1098"/>
                  </a:cubicBezTo>
                  <a:cubicBezTo>
                    <a:pt x="135" y="1098"/>
                    <a:pt x="135" y="1098"/>
                    <a:pt x="135" y="1098"/>
                  </a:cubicBezTo>
                  <a:cubicBezTo>
                    <a:pt x="138" y="1100"/>
                    <a:pt x="137" y="1100"/>
                    <a:pt x="139" y="1101"/>
                  </a:cubicBezTo>
                  <a:cubicBezTo>
                    <a:pt x="139" y="1104"/>
                    <a:pt x="139" y="1104"/>
                    <a:pt x="139" y="1104"/>
                  </a:cubicBezTo>
                  <a:close/>
                  <a:moveTo>
                    <a:pt x="104" y="1099"/>
                  </a:moveTo>
                  <a:cubicBezTo>
                    <a:pt x="105" y="1101"/>
                    <a:pt x="105" y="1101"/>
                    <a:pt x="105" y="1101"/>
                  </a:cubicBezTo>
                  <a:cubicBezTo>
                    <a:pt x="105" y="1103"/>
                    <a:pt x="105" y="1103"/>
                    <a:pt x="105" y="1103"/>
                  </a:cubicBezTo>
                  <a:cubicBezTo>
                    <a:pt x="105" y="1105"/>
                    <a:pt x="105" y="1105"/>
                    <a:pt x="105" y="1105"/>
                  </a:cubicBezTo>
                  <a:cubicBezTo>
                    <a:pt x="103" y="1105"/>
                    <a:pt x="103" y="1105"/>
                    <a:pt x="103" y="1105"/>
                  </a:cubicBezTo>
                  <a:cubicBezTo>
                    <a:pt x="102" y="1105"/>
                    <a:pt x="102" y="1105"/>
                    <a:pt x="102" y="1105"/>
                  </a:cubicBezTo>
                  <a:cubicBezTo>
                    <a:pt x="102" y="1105"/>
                    <a:pt x="102" y="1105"/>
                    <a:pt x="102" y="1105"/>
                  </a:cubicBezTo>
                  <a:cubicBezTo>
                    <a:pt x="101" y="1105"/>
                    <a:pt x="101" y="1105"/>
                    <a:pt x="101" y="1105"/>
                  </a:cubicBezTo>
                  <a:cubicBezTo>
                    <a:pt x="102" y="1106"/>
                    <a:pt x="102" y="1106"/>
                    <a:pt x="102" y="1106"/>
                  </a:cubicBezTo>
                  <a:cubicBezTo>
                    <a:pt x="103" y="1107"/>
                    <a:pt x="103" y="1106"/>
                    <a:pt x="104" y="1108"/>
                  </a:cubicBezTo>
                  <a:cubicBezTo>
                    <a:pt x="105" y="1108"/>
                    <a:pt x="105" y="1108"/>
                    <a:pt x="105" y="1108"/>
                  </a:cubicBezTo>
                  <a:cubicBezTo>
                    <a:pt x="107" y="1109"/>
                    <a:pt x="107" y="1109"/>
                    <a:pt x="107" y="1109"/>
                  </a:cubicBezTo>
                  <a:cubicBezTo>
                    <a:pt x="106" y="1110"/>
                    <a:pt x="106" y="1110"/>
                    <a:pt x="106" y="1110"/>
                  </a:cubicBezTo>
                  <a:cubicBezTo>
                    <a:pt x="105" y="1111"/>
                    <a:pt x="105" y="1111"/>
                    <a:pt x="105" y="1111"/>
                  </a:cubicBezTo>
                  <a:cubicBezTo>
                    <a:pt x="107" y="1113"/>
                    <a:pt x="107" y="1113"/>
                    <a:pt x="107" y="1113"/>
                  </a:cubicBezTo>
                  <a:cubicBezTo>
                    <a:pt x="107" y="1114"/>
                    <a:pt x="107" y="1114"/>
                    <a:pt x="107" y="1114"/>
                  </a:cubicBezTo>
                  <a:cubicBezTo>
                    <a:pt x="108" y="1114"/>
                    <a:pt x="108" y="1114"/>
                    <a:pt x="108" y="1114"/>
                  </a:cubicBezTo>
                  <a:cubicBezTo>
                    <a:pt x="109" y="1114"/>
                    <a:pt x="109" y="1114"/>
                    <a:pt x="109" y="1114"/>
                  </a:cubicBezTo>
                  <a:cubicBezTo>
                    <a:pt x="109" y="1114"/>
                    <a:pt x="109" y="1114"/>
                    <a:pt x="109" y="1114"/>
                  </a:cubicBezTo>
                  <a:cubicBezTo>
                    <a:pt x="109" y="1114"/>
                    <a:pt x="109" y="1114"/>
                    <a:pt x="109" y="1114"/>
                  </a:cubicBezTo>
                  <a:cubicBezTo>
                    <a:pt x="108" y="1116"/>
                    <a:pt x="108" y="1116"/>
                    <a:pt x="108" y="1116"/>
                  </a:cubicBezTo>
                  <a:cubicBezTo>
                    <a:pt x="108" y="1116"/>
                    <a:pt x="108" y="1116"/>
                    <a:pt x="108" y="1116"/>
                  </a:cubicBezTo>
                  <a:cubicBezTo>
                    <a:pt x="109" y="1116"/>
                    <a:pt x="109" y="1116"/>
                    <a:pt x="109" y="1116"/>
                  </a:cubicBezTo>
                  <a:cubicBezTo>
                    <a:pt x="110" y="1116"/>
                    <a:pt x="110" y="1116"/>
                    <a:pt x="110" y="1116"/>
                  </a:cubicBezTo>
                  <a:cubicBezTo>
                    <a:pt x="111" y="1117"/>
                    <a:pt x="111" y="1117"/>
                    <a:pt x="111" y="1117"/>
                  </a:cubicBezTo>
                  <a:cubicBezTo>
                    <a:pt x="109" y="1119"/>
                    <a:pt x="109" y="1119"/>
                    <a:pt x="109" y="1119"/>
                  </a:cubicBezTo>
                  <a:cubicBezTo>
                    <a:pt x="107" y="1117"/>
                    <a:pt x="107" y="1117"/>
                    <a:pt x="107" y="1117"/>
                  </a:cubicBezTo>
                  <a:cubicBezTo>
                    <a:pt x="106" y="1115"/>
                    <a:pt x="106" y="1116"/>
                    <a:pt x="106" y="1114"/>
                  </a:cubicBezTo>
                  <a:cubicBezTo>
                    <a:pt x="106" y="1114"/>
                    <a:pt x="103" y="1112"/>
                    <a:pt x="100" y="1108"/>
                  </a:cubicBezTo>
                  <a:cubicBezTo>
                    <a:pt x="99" y="1107"/>
                    <a:pt x="99" y="1107"/>
                    <a:pt x="99" y="1107"/>
                  </a:cubicBezTo>
                  <a:cubicBezTo>
                    <a:pt x="98" y="1106"/>
                    <a:pt x="98" y="1106"/>
                    <a:pt x="98" y="1105"/>
                  </a:cubicBezTo>
                  <a:cubicBezTo>
                    <a:pt x="98" y="1104"/>
                    <a:pt x="98" y="1104"/>
                    <a:pt x="98" y="1104"/>
                  </a:cubicBezTo>
                  <a:cubicBezTo>
                    <a:pt x="98" y="1104"/>
                    <a:pt x="98" y="1104"/>
                    <a:pt x="98" y="1104"/>
                  </a:cubicBezTo>
                  <a:cubicBezTo>
                    <a:pt x="99" y="1104"/>
                    <a:pt x="99" y="1104"/>
                    <a:pt x="99" y="1104"/>
                  </a:cubicBezTo>
                  <a:cubicBezTo>
                    <a:pt x="99" y="1103"/>
                    <a:pt x="99" y="1103"/>
                    <a:pt x="99" y="1103"/>
                  </a:cubicBezTo>
                  <a:cubicBezTo>
                    <a:pt x="98" y="1103"/>
                    <a:pt x="96" y="1102"/>
                    <a:pt x="95" y="1101"/>
                  </a:cubicBezTo>
                  <a:cubicBezTo>
                    <a:pt x="95" y="1101"/>
                    <a:pt x="95" y="1101"/>
                    <a:pt x="95" y="1101"/>
                  </a:cubicBezTo>
                  <a:cubicBezTo>
                    <a:pt x="95" y="1100"/>
                    <a:pt x="95" y="1100"/>
                    <a:pt x="95" y="1100"/>
                  </a:cubicBezTo>
                  <a:cubicBezTo>
                    <a:pt x="97" y="1101"/>
                    <a:pt x="97" y="1101"/>
                    <a:pt x="97" y="1101"/>
                  </a:cubicBezTo>
                  <a:cubicBezTo>
                    <a:pt x="99" y="1100"/>
                    <a:pt x="99" y="1100"/>
                    <a:pt x="100" y="1100"/>
                  </a:cubicBezTo>
                  <a:cubicBezTo>
                    <a:pt x="101" y="1099"/>
                    <a:pt x="101" y="1099"/>
                    <a:pt x="102" y="1099"/>
                  </a:cubicBezTo>
                  <a:cubicBezTo>
                    <a:pt x="102" y="1099"/>
                    <a:pt x="102" y="1099"/>
                    <a:pt x="102" y="1099"/>
                  </a:cubicBezTo>
                  <a:cubicBezTo>
                    <a:pt x="104" y="1099"/>
                    <a:pt x="104" y="1099"/>
                    <a:pt x="104" y="1099"/>
                  </a:cubicBezTo>
                  <a:close/>
                  <a:moveTo>
                    <a:pt x="676" y="1108"/>
                  </a:moveTo>
                  <a:cubicBezTo>
                    <a:pt x="675" y="1108"/>
                    <a:pt x="675" y="1108"/>
                    <a:pt x="675" y="1108"/>
                  </a:cubicBezTo>
                  <a:cubicBezTo>
                    <a:pt x="672" y="1107"/>
                    <a:pt x="664" y="1104"/>
                    <a:pt x="662" y="1103"/>
                  </a:cubicBezTo>
                  <a:cubicBezTo>
                    <a:pt x="662" y="1102"/>
                    <a:pt x="662" y="1102"/>
                    <a:pt x="662" y="1102"/>
                  </a:cubicBezTo>
                  <a:cubicBezTo>
                    <a:pt x="663" y="1100"/>
                    <a:pt x="663" y="1101"/>
                    <a:pt x="663" y="1100"/>
                  </a:cubicBezTo>
                  <a:cubicBezTo>
                    <a:pt x="664" y="1100"/>
                    <a:pt x="664" y="1100"/>
                    <a:pt x="664" y="1100"/>
                  </a:cubicBezTo>
                  <a:cubicBezTo>
                    <a:pt x="670" y="1099"/>
                    <a:pt x="670" y="1099"/>
                    <a:pt x="670" y="1099"/>
                  </a:cubicBezTo>
                  <a:cubicBezTo>
                    <a:pt x="672" y="1099"/>
                    <a:pt x="672" y="1099"/>
                    <a:pt x="672" y="1099"/>
                  </a:cubicBezTo>
                  <a:cubicBezTo>
                    <a:pt x="675" y="1103"/>
                    <a:pt x="674" y="1102"/>
                    <a:pt x="676" y="1105"/>
                  </a:cubicBezTo>
                  <a:cubicBezTo>
                    <a:pt x="677" y="1106"/>
                    <a:pt x="677" y="1106"/>
                    <a:pt x="677" y="1106"/>
                  </a:cubicBezTo>
                  <a:cubicBezTo>
                    <a:pt x="677" y="1107"/>
                    <a:pt x="677" y="1107"/>
                    <a:pt x="677" y="1107"/>
                  </a:cubicBezTo>
                  <a:cubicBezTo>
                    <a:pt x="676" y="1108"/>
                    <a:pt x="676" y="1108"/>
                    <a:pt x="676" y="1108"/>
                  </a:cubicBezTo>
                  <a:close/>
                  <a:moveTo>
                    <a:pt x="131" y="1103"/>
                  </a:moveTo>
                  <a:cubicBezTo>
                    <a:pt x="131" y="1103"/>
                    <a:pt x="131" y="1103"/>
                    <a:pt x="131" y="1103"/>
                  </a:cubicBezTo>
                  <a:cubicBezTo>
                    <a:pt x="130" y="1103"/>
                    <a:pt x="130" y="1103"/>
                    <a:pt x="130" y="1103"/>
                  </a:cubicBezTo>
                  <a:cubicBezTo>
                    <a:pt x="129" y="1102"/>
                    <a:pt x="129" y="1101"/>
                    <a:pt x="129" y="1100"/>
                  </a:cubicBezTo>
                  <a:cubicBezTo>
                    <a:pt x="129" y="1100"/>
                    <a:pt x="129" y="1100"/>
                    <a:pt x="129" y="1100"/>
                  </a:cubicBezTo>
                  <a:cubicBezTo>
                    <a:pt x="129" y="1100"/>
                    <a:pt x="129" y="1100"/>
                    <a:pt x="129" y="1100"/>
                  </a:cubicBezTo>
                  <a:cubicBezTo>
                    <a:pt x="129" y="1100"/>
                    <a:pt x="129" y="1100"/>
                    <a:pt x="129" y="1100"/>
                  </a:cubicBezTo>
                  <a:cubicBezTo>
                    <a:pt x="131" y="1103"/>
                    <a:pt x="131" y="1102"/>
                    <a:pt x="131" y="1103"/>
                  </a:cubicBezTo>
                  <a:close/>
                  <a:moveTo>
                    <a:pt x="135" y="1113"/>
                  </a:moveTo>
                  <a:cubicBezTo>
                    <a:pt x="134" y="1112"/>
                    <a:pt x="134" y="1111"/>
                    <a:pt x="133" y="1110"/>
                  </a:cubicBezTo>
                  <a:cubicBezTo>
                    <a:pt x="132" y="1108"/>
                    <a:pt x="132" y="1108"/>
                    <a:pt x="132" y="1108"/>
                  </a:cubicBezTo>
                  <a:cubicBezTo>
                    <a:pt x="131" y="1107"/>
                    <a:pt x="131" y="1107"/>
                    <a:pt x="131" y="1107"/>
                  </a:cubicBezTo>
                  <a:cubicBezTo>
                    <a:pt x="131" y="1107"/>
                    <a:pt x="131" y="1107"/>
                    <a:pt x="131" y="1107"/>
                  </a:cubicBezTo>
                  <a:cubicBezTo>
                    <a:pt x="132" y="1107"/>
                    <a:pt x="132" y="1107"/>
                    <a:pt x="132" y="1107"/>
                  </a:cubicBezTo>
                  <a:cubicBezTo>
                    <a:pt x="132" y="1107"/>
                    <a:pt x="134" y="1109"/>
                    <a:pt x="135" y="1110"/>
                  </a:cubicBezTo>
                  <a:cubicBezTo>
                    <a:pt x="135" y="1112"/>
                    <a:pt x="135" y="1112"/>
                    <a:pt x="135" y="1112"/>
                  </a:cubicBezTo>
                  <a:cubicBezTo>
                    <a:pt x="135" y="1112"/>
                    <a:pt x="135" y="1113"/>
                    <a:pt x="135" y="1113"/>
                  </a:cubicBezTo>
                  <a:close/>
                  <a:moveTo>
                    <a:pt x="142" y="1114"/>
                  </a:moveTo>
                  <a:cubicBezTo>
                    <a:pt x="141" y="1114"/>
                    <a:pt x="141" y="1114"/>
                    <a:pt x="141" y="1114"/>
                  </a:cubicBezTo>
                  <a:cubicBezTo>
                    <a:pt x="141" y="1113"/>
                    <a:pt x="141" y="1113"/>
                    <a:pt x="141" y="1113"/>
                  </a:cubicBezTo>
                  <a:cubicBezTo>
                    <a:pt x="141" y="1112"/>
                    <a:pt x="141" y="1110"/>
                    <a:pt x="141" y="1109"/>
                  </a:cubicBezTo>
                  <a:cubicBezTo>
                    <a:pt x="142" y="1107"/>
                    <a:pt x="142" y="1107"/>
                    <a:pt x="142" y="1107"/>
                  </a:cubicBezTo>
                  <a:cubicBezTo>
                    <a:pt x="143" y="1107"/>
                    <a:pt x="143" y="1107"/>
                    <a:pt x="143" y="1107"/>
                  </a:cubicBezTo>
                  <a:cubicBezTo>
                    <a:pt x="143" y="1108"/>
                    <a:pt x="142" y="1113"/>
                    <a:pt x="142" y="1114"/>
                  </a:cubicBezTo>
                  <a:close/>
                  <a:moveTo>
                    <a:pt x="112" y="1122"/>
                  </a:moveTo>
                  <a:cubicBezTo>
                    <a:pt x="111" y="1122"/>
                    <a:pt x="111" y="1122"/>
                    <a:pt x="111" y="1122"/>
                  </a:cubicBezTo>
                  <a:cubicBezTo>
                    <a:pt x="111" y="1122"/>
                    <a:pt x="111" y="1122"/>
                    <a:pt x="111" y="1122"/>
                  </a:cubicBezTo>
                  <a:cubicBezTo>
                    <a:pt x="111" y="1121"/>
                    <a:pt x="111" y="1121"/>
                    <a:pt x="111" y="1121"/>
                  </a:cubicBezTo>
                  <a:cubicBezTo>
                    <a:pt x="111" y="1120"/>
                    <a:pt x="111" y="1120"/>
                    <a:pt x="111" y="1120"/>
                  </a:cubicBezTo>
                  <a:cubicBezTo>
                    <a:pt x="111" y="1119"/>
                    <a:pt x="111" y="1119"/>
                    <a:pt x="111" y="1119"/>
                  </a:cubicBezTo>
                  <a:cubicBezTo>
                    <a:pt x="112" y="1120"/>
                    <a:pt x="112" y="1120"/>
                    <a:pt x="112" y="1120"/>
                  </a:cubicBezTo>
                  <a:cubicBezTo>
                    <a:pt x="112" y="1122"/>
                    <a:pt x="112" y="1122"/>
                    <a:pt x="112" y="1122"/>
                  </a:cubicBezTo>
                  <a:close/>
                  <a:moveTo>
                    <a:pt x="691" y="1122"/>
                  </a:moveTo>
                  <a:cubicBezTo>
                    <a:pt x="691" y="1122"/>
                    <a:pt x="691" y="1122"/>
                    <a:pt x="691" y="1122"/>
                  </a:cubicBezTo>
                  <a:cubicBezTo>
                    <a:pt x="690" y="1122"/>
                    <a:pt x="690" y="1122"/>
                    <a:pt x="690" y="1122"/>
                  </a:cubicBezTo>
                  <a:cubicBezTo>
                    <a:pt x="689" y="1122"/>
                    <a:pt x="689" y="1122"/>
                    <a:pt x="689" y="1122"/>
                  </a:cubicBezTo>
                  <a:cubicBezTo>
                    <a:pt x="689" y="1121"/>
                    <a:pt x="689" y="1121"/>
                    <a:pt x="689" y="1121"/>
                  </a:cubicBezTo>
                  <a:cubicBezTo>
                    <a:pt x="692" y="1120"/>
                    <a:pt x="692" y="1120"/>
                    <a:pt x="692" y="1120"/>
                  </a:cubicBezTo>
                  <a:cubicBezTo>
                    <a:pt x="693" y="1120"/>
                    <a:pt x="693" y="1120"/>
                    <a:pt x="693" y="1120"/>
                  </a:cubicBezTo>
                  <a:cubicBezTo>
                    <a:pt x="693" y="1120"/>
                    <a:pt x="693" y="1120"/>
                    <a:pt x="693" y="1120"/>
                  </a:cubicBezTo>
                  <a:cubicBezTo>
                    <a:pt x="692" y="1121"/>
                    <a:pt x="692" y="1121"/>
                    <a:pt x="692" y="1121"/>
                  </a:cubicBezTo>
                  <a:cubicBezTo>
                    <a:pt x="692" y="1122"/>
                    <a:pt x="692" y="1122"/>
                    <a:pt x="692" y="1122"/>
                  </a:cubicBezTo>
                  <a:cubicBezTo>
                    <a:pt x="692" y="1122"/>
                    <a:pt x="692" y="1122"/>
                    <a:pt x="692" y="1122"/>
                  </a:cubicBezTo>
                  <a:cubicBezTo>
                    <a:pt x="691" y="1122"/>
                    <a:pt x="691" y="1122"/>
                    <a:pt x="691" y="1122"/>
                  </a:cubicBezTo>
                  <a:close/>
                  <a:moveTo>
                    <a:pt x="961" y="1123"/>
                  </a:moveTo>
                  <a:cubicBezTo>
                    <a:pt x="961" y="1123"/>
                    <a:pt x="961" y="1123"/>
                    <a:pt x="961" y="1123"/>
                  </a:cubicBezTo>
                  <a:cubicBezTo>
                    <a:pt x="960" y="1123"/>
                    <a:pt x="960" y="1123"/>
                    <a:pt x="960" y="1123"/>
                  </a:cubicBezTo>
                  <a:cubicBezTo>
                    <a:pt x="961" y="1123"/>
                    <a:pt x="961" y="1123"/>
                    <a:pt x="961" y="1123"/>
                  </a:cubicBezTo>
                  <a:cubicBezTo>
                    <a:pt x="961" y="1122"/>
                    <a:pt x="961" y="1122"/>
                    <a:pt x="961" y="1122"/>
                  </a:cubicBezTo>
                  <a:cubicBezTo>
                    <a:pt x="962" y="1122"/>
                    <a:pt x="962" y="1122"/>
                    <a:pt x="962" y="1122"/>
                  </a:cubicBezTo>
                  <a:cubicBezTo>
                    <a:pt x="962" y="1123"/>
                    <a:pt x="962" y="1123"/>
                    <a:pt x="962" y="1123"/>
                  </a:cubicBezTo>
                  <a:cubicBezTo>
                    <a:pt x="961" y="1123"/>
                    <a:pt x="961" y="1123"/>
                    <a:pt x="961" y="1123"/>
                  </a:cubicBezTo>
                  <a:close/>
                  <a:moveTo>
                    <a:pt x="147" y="1131"/>
                  </a:moveTo>
                  <a:cubicBezTo>
                    <a:pt x="146" y="1131"/>
                    <a:pt x="146" y="1131"/>
                    <a:pt x="146" y="1131"/>
                  </a:cubicBezTo>
                  <a:cubicBezTo>
                    <a:pt x="146" y="1131"/>
                    <a:pt x="146" y="1131"/>
                    <a:pt x="146" y="1131"/>
                  </a:cubicBezTo>
                  <a:cubicBezTo>
                    <a:pt x="145" y="1131"/>
                    <a:pt x="145" y="1131"/>
                    <a:pt x="145" y="1131"/>
                  </a:cubicBezTo>
                  <a:cubicBezTo>
                    <a:pt x="145" y="1130"/>
                    <a:pt x="145" y="1130"/>
                    <a:pt x="145" y="1130"/>
                  </a:cubicBezTo>
                  <a:cubicBezTo>
                    <a:pt x="144" y="1128"/>
                    <a:pt x="144" y="1128"/>
                    <a:pt x="144" y="1128"/>
                  </a:cubicBezTo>
                  <a:cubicBezTo>
                    <a:pt x="144" y="1128"/>
                    <a:pt x="144" y="1128"/>
                    <a:pt x="144" y="1128"/>
                  </a:cubicBezTo>
                  <a:cubicBezTo>
                    <a:pt x="144" y="1128"/>
                    <a:pt x="144" y="1128"/>
                    <a:pt x="144" y="1128"/>
                  </a:cubicBezTo>
                  <a:cubicBezTo>
                    <a:pt x="145" y="1127"/>
                    <a:pt x="145" y="1127"/>
                    <a:pt x="145" y="1127"/>
                  </a:cubicBezTo>
                  <a:cubicBezTo>
                    <a:pt x="146" y="1127"/>
                    <a:pt x="146" y="1127"/>
                    <a:pt x="146" y="1127"/>
                  </a:cubicBezTo>
                  <a:cubicBezTo>
                    <a:pt x="146" y="1128"/>
                    <a:pt x="146" y="1128"/>
                    <a:pt x="147" y="1129"/>
                  </a:cubicBezTo>
                  <a:cubicBezTo>
                    <a:pt x="147" y="1130"/>
                    <a:pt x="147" y="1130"/>
                    <a:pt x="147" y="1131"/>
                  </a:cubicBezTo>
                  <a:close/>
                  <a:moveTo>
                    <a:pt x="960" y="1130"/>
                  </a:moveTo>
                  <a:cubicBezTo>
                    <a:pt x="959" y="1132"/>
                    <a:pt x="959" y="1132"/>
                    <a:pt x="959" y="1133"/>
                  </a:cubicBezTo>
                  <a:cubicBezTo>
                    <a:pt x="957" y="1133"/>
                    <a:pt x="955" y="1133"/>
                    <a:pt x="954" y="1134"/>
                  </a:cubicBezTo>
                  <a:cubicBezTo>
                    <a:pt x="953" y="1135"/>
                    <a:pt x="953" y="1135"/>
                    <a:pt x="953" y="1135"/>
                  </a:cubicBezTo>
                  <a:cubicBezTo>
                    <a:pt x="954" y="1135"/>
                    <a:pt x="954" y="1135"/>
                    <a:pt x="954" y="1135"/>
                  </a:cubicBezTo>
                  <a:cubicBezTo>
                    <a:pt x="954" y="1136"/>
                    <a:pt x="954" y="1136"/>
                    <a:pt x="954" y="1136"/>
                  </a:cubicBezTo>
                  <a:cubicBezTo>
                    <a:pt x="954" y="1136"/>
                    <a:pt x="954" y="1136"/>
                    <a:pt x="954" y="1136"/>
                  </a:cubicBezTo>
                  <a:cubicBezTo>
                    <a:pt x="955" y="1136"/>
                    <a:pt x="955" y="1136"/>
                    <a:pt x="955" y="1136"/>
                  </a:cubicBezTo>
                  <a:cubicBezTo>
                    <a:pt x="956" y="1136"/>
                    <a:pt x="956" y="1136"/>
                    <a:pt x="956" y="1136"/>
                  </a:cubicBezTo>
                  <a:cubicBezTo>
                    <a:pt x="956" y="1136"/>
                    <a:pt x="956" y="1136"/>
                    <a:pt x="956" y="1136"/>
                  </a:cubicBezTo>
                  <a:cubicBezTo>
                    <a:pt x="956" y="1137"/>
                    <a:pt x="956" y="1137"/>
                    <a:pt x="956" y="1137"/>
                  </a:cubicBezTo>
                  <a:cubicBezTo>
                    <a:pt x="957" y="1138"/>
                    <a:pt x="956" y="1139"/>
                    <a:pt x="955" y="1141"/>
                  </a:cubicBezTo>
                  <a:cubicBezTo>
                    <a:pt x="954" y="1143"/>
                    <a:pt x="953" y="1143"/>
                    <a:pt x="953" y="1144"/>
                  </a:cubicBezTo>
                  <a:cubicBezTo>
                    <a:pt x="952" y="1144"/>
                    <a:pt x="952" y="1145"/>
                    <a:pt x="952" y="1146"/>
                  </a:cubicBezTo>
                  <a:cubicBezTo>
                    <a:pt x="951" y="1147"/>
                    <a:pt x="951" y="1148"/>
                    <a:pt x="950" y="1150"/>
                  </a:cubicBezTo>
                  <a:cubicBezTo>
                    <a:pt x="949" y="1150"/>
                    <a:pt x="949" y="1150"/>
                    <a:pt x="949" y="1150"/>
                  </a:cubicBezTo>
                  <a:cubicBezTo>
                    <a:pt x="949" y="1151"/>
                    <a:pt x="949" y="1152"/>
                    <a:pt x="948" y="1152"/>
                  </a:cubicBezTo>
                  <a:cubicBezTo>
                    <a:pt x="947" y="1155"/>
                    <a:pt x="946" y="1156"/>
                    <a:pt x="946" y="1158"/>
                  </a:cubicBezTo>
                  <a:cubicBezTo>
                    <a:pt x="946" y="1159"/>
                    <a:pt x="946" y="1159"/>
                    <a:pt x="944" y="1161"/>
                  </a:cubicBezTo>
                  <a:cubicBezTo>
                    <a:pt x="944" y="1161"/>
                    <a:pt x="944" y="1161"/>
                    <a:pt x="944" y="1161"/>
                  </a:cubicBezTo>
                  <a:cubicBezTo>
                    <a:pt x="945" y="1162"/>
                    <a:pt x="945" y="1162"/>
                    <a:pt x="945" y="1162"/>
                  </a:cubicBezTo>
                  <a:cubicBezTo>
                    <a:pt x="945" y="1162"/>
                    <a:pt x="945" y="1162"/>
                    <a:pt x="945" y="1162"/>
                  </a:cubicBezTo>
                  <a:cubicBezTo>
                    <a:pt x="945" y="1163"/>
                    <a:pt x="945" y="1163"/>
                    <a:pt x="945" y="1164"/>
                  </a:cubicBezTo>
                  <a:cubicBezTo>
                    <a:pt x="945" y="1163"/>
                    <a:pt x="947" y="1161"/>
                    <a:pt x="948" y="1159"/>
                  </a:cubicBezTo>
                  <a:cubicBezTo>
                    <a:pt x="949" y="1159"/>
                    <a:pt x="949" y="1159"/>
                    <a:pt x="949" y="1159"/>
                  </a:cubicBezTo>
                  <a:cubicBezTo>
                    <a:pt x="950" y="1158"/>
                    <a:pt x="950" y="1158"/>
                    <a:pt x="950" y="1158"/>
                  </a:cubicBezTo>
                  <a:cubicBezTo>
                    <a:pt x="950" y="1157"/>
                    <a:pt x="950" y="1157"/>
                    <a:pt x="951" y="1155"/>
                  </a:cubicBezTo>
                  <a:cubicBezTo>
                    <a:pt x="952" y="1155"/>
                    <a:pt x="952" y="1155"/>
                    <a:pt x="952" y="1155"/>
                  </a:cubicBezTo>
                  <a:cubicBezTo>
                    <a:pt x="952" y="1155"/>
                    <a:pt x="952" y="1155"/>
                    <a:pt x="952" y="1155"/>
                  </a:cubicBezTo>
                  <a:cubicBezTo>
                    <a:pt x="953" y="1156"/>
                    <a:pt x="953" y="1156"/>
                    <a:pt x="953" y="1156"/>
                  </a:cubicBezTo>
                  <a:cubicBezTo>
                    <a:pt x="952" y="1157"/>
                    <a:pt x="952" y="1157"/>
                    <a:pt x="952" y="1157"/>
                  </a:cubicBezTo>
                  <a:cubicBezTo>
                    <a:pt x="952" y="1158"/>
                    <a:pt x="952" y="1158"/>
                    <a:pt x="952" y="1158"/>
                  </a:cubicBezTo>
                  <a:cubicBezTo>
                    <a:pt x="952" y="1158"/>
                    <a:pt x="952" y="1158"/>
                    <a:pt x="952" y="1158"/>
                  </a:cubicBezTo>
                  <a:cubicBezTo>
                    <a:pt x="953" y="1157"/>
                    <a:pt x="953" y="1157"/>
                    <a:pt x="953" y="1157"/>
                  </a:cubicBezTo>
                  <a:cubicBezTo>
                    <a:pt x="955" y="1157"/>
                    <a:pt x="955" y="1157"/>
                    <a:pt x="955" y="1157"/>
                  </a:cubicBezTo>
                  <a:cubicBezTo>
                    <a:pt x="955" y="1157"/>
                    <a:pt x="955" y="1157"/>
                    <a:pt x="955" y="1157"/>
                  </a:cubicBezTo>
                  <a:cubicBezTo>
                    <a:pt x="957" y="1158"/>
                    <a:pt x="957" y="1158"/>
                    <a:pt x="957" y="1158"/>
                  </a:cubicBezTo>
                  <a:cubicBezTo>
                    <a:pt x="958" y="1158"/>
                    <a:pt x="957" y="1158"/>
                    <a:pt x="959" y="1157"/>
                  </a:cubicBezTo>
                  <a:cubicBezTo>
                    <a:pt x="959" y="1157"/>
                    <a:pt x="959" y="1157"/>
                    <a:pt x="959" y="1157"/>
                  </a:cubicBezTo>
                  <a:cubicBezTo>
                    <a:pt x="959" y="1158"/>
                    <a:pt x="959" y="1158"/>
                    <a:pt x="959" y="1158"/>
                  </a:cubicBezTo>
                  <a:cubicBezTo>
                    <a:pt x="958" y="1160"/>
                    <a:pt x="955" y="1161"/>
                    <a:pt x="953" y="1162"/>
                  </a:cubicBezTo>
                  <a:cubicBezTo>
                    <a:pt x="952" y="1164"/>
                    <a:pt x="952" y="1164"/>
                    <a:pt x="952" y="1164"/>
                  </a:cubicBezTo>
                  <a:cubicBezTo>
                    <a:pt x="953" y="1164"/>
                    <a:pt x="953" y="1164"/>
                    <a:pt x="953" y="1164"/>
                  </a:cubicBezTo>
                  <a:cubicBezTo>
                    <a:pt x="953" y="1163"/>
                    <a:pt x="953" y="1163"/>
                    <a:pt x="953" y="1163"/>
                  </a:cubicBezTo>
                  <a:cubicBezTo>
                    <a:pt x="954" y="1163"/>
                    <a:pt x="954" y="1163"/>
                    <a:pt x="954" y="1163"/>
                  </a:cubicBezTo>
                  <a:cubicBezTo>
                    <a:pt x="955" y="1163"/>
                    <a:pt x="955" y="1163"/>
                    <a:pt x="955" y="1163"/>
                  </a:cubicBezTo>
                  <a:cubicBezTo>
                    <a:pt x="955" y="1163"/>
                    <a:pt x="955" y="1163"/>
                    <a:pt x="955" y="1163"/>
                  </a:cubicBezTo>
                  <a:cubicBezTo>
                    <a:pt x="955" y="1163"/>
                    <a:pt x="955" y="1164"/>
                    <a:pt x="955" y="1164"/>
                  </a:cubicBezTo>
                  <a:cubicBezTo>
                    <a:pt x="953" y="1167"/>
                    <a:pt x="953" y="1167"/>
                    <a:pt x="953" y="1167"/>
                  </a:cubicBezTo>
                  <a:cubicBezTo>
                    <a:pt x="954" y="1166"/>
                    <a:pt x="955" y="1166"/>
                    <a:pt x="956" y="1165"/>
                  </a:cubicBezTo>
                  <a:cubicBezTo>
                    <a:pt x="958" y="1167"/>
                    <a:pt x="958" y="1167"/>
                    <a:pt x="958" y="1167"/>
                  </a:cubicBezTo>
                  <a:cubicBezTo>
                    <a:pt x="960" y="1166"/>
                    <a:pt x="959" y="1166"/>
                    <a:pt x="961" y="1166"/>
                  </a:cubicBezTo>
                  <a:cubicBezTo>
                    <a:pt x="961" y="1166"/>
                    <a:pt x="961" y="1166"/>
                    <a:pt x="961" y="1166"/>
                  </a:cubicBezTo>
                  <a:cubicBezTo>
                    <a:pt x="961" y="1167"/>
                    <a:pt x="961" y="1167"/>
                    <a:pt x="961" y="1167"/>
                  </a:cubicBezTo>
                  <a:cubicBezTo>
                    <a:pt x="961" y="1168"/>
                    <a:pt x="961" y="1168"/>
                    <a:pt x="961" y="1168"/>
                  </a:cubicBezTo>
                  <a:cubicBezTo>
                    <a:pt x="961" y="1168"/>
                    <a:pt x="961" y="1168"/>
                    <a:pt x="961" y="1168"/>
                  </a:cubicBezTo>
                  <a:cubicBezTo>
                    <a:pt x="962" y="1168"/>
                    <a:pt x="962" y="1168"/>
                    <a:pt x="962" y="1168"/>
                  </a:cubicBezTo>
                  <a:cubicBezTo>
                    <a:pt x="962" y="1167"/>
                    <a:pt x="962" y="1167"/>
                    <a:pt x="962" y="1167"/>
                  </a:cubicBezTo>
                  <a:cubicBezTo>
                    <a:pt x="962" y="1165"/>
                    <a:pt x="962" y="1165"/>
                    <a:pt x="962" y="1165"/>
                  </a:cubicBezTo>
                  <a:cubicBezTo>
                    <a:pt x="962" y="1165"/>
                    <a:pt x="962" y="1165"/>
                    <a:pt x="962" y="1165"/>
                  </a:cubicBezTo>
                  <a:cubicBezTo>
                    <a:pt x="963" y="1166"/>
                    <a:pt x="963" y="1166"/>
                    <a:pt x="963" y="1166"/>
                  </a:cubicBezTo>
                  <a:cubicBezTo>
                    <a:pt x="963" y="1166"/>
                    <a:pt x="963" y="1166"/>
                    <a:pt x="963" y="1166"/>
                  </a:cubicBezTo>
                  <a:cubicBezTo>
                    <a:pt x="963" y="1167"/>
                    <a:pt x="963" y="1167"/>
                    <a:pt x="963" y="1167"/>
                  </a:cubicBezTo>
                  <a:cubicBezTo>
                    <a:pt x="962" y="1170"/>
                    <a:pt x="962" y="1169"/>
                    <a:pt x="961" y="1171"/>
                  </a:cubicBezTo>
                  <a:cubicBezTo>
                    <a:pt x="961" y="1172"/>
                    <a:pt x="961" y="1172"/>
                    <a:pt x="961" y="1172"/>
                  </a:cubicBezTo>
                  <a:cubicBezTo>
                    <a:pt x="961" y="1173"/>
                    <a:pt x="961" y="1173"/>
                    <a:pt x="961" y="1173"/>
                  </a:cubicBezTo>
                  <a:cubicBezTo>
                    <a:pt x="961" y="1173"/>
                    <a:pt x="961" y="1173"/>
                    <a:pt x="961" y="1173"/>
                  </a:cubicBezTo>
                  <a:cubicBezTo>
                    <a:pt x="962" y="1172"/>
                    <a:pt x="962" y="1172"/>
                    <a:pt x="962" y="1172"/>
                  </a:cubicBezTo>
                  <a:cubicBezTo>
                    <a:pt x="962" y="1172"/>
                    <a:pt x="962" y="1172"/>
                    <a:pt x="962" y="1172"/>
                  </a:cubicBezTo>
                  <a:cubicBezTo>
                    <a:pt x="962" y="1171"/>
                    <a:pt x="962" y="1171"/>
                    <a:pt x="962" y="1171"/>
                  </a:cubicBezTo>
                  <a:cubicBezTo>
                    <a:pt x="962" y="1171"/>
                    <a:pt x="962" y="1171"/>
                    <a:pt x="962" y="1171"/>
                  </a:cubicBezTo>
                  <a:cubicBezTo>
                    <a:pt x="963" y="1170"/>
                    <a:pt x="963" y="1170"/>
                    <a:pt x="964" y="1169"/>
                  </a:cubicBezTo>
                  <a:cubicBezTo>
                    <a:pt x="965" y="1169"/>
                    <a:pt x="965" y="1169"/>
                    <a:pt x="965" y="1169"/>
                  </a:cubicBezTo>
                  <a:cubicBezTo>
                    <a:pt x="965" y="1169"/>
                    <a:pt x="965" y="1169"/>
                    <a:pt x="965" y="1169"/>
                  </a:cubicBezTo>
                  <a:cubicBezTo>
                    <a:pt x="965" y="1170"/>
                    <a:pt x="965" y="1170"/>
                    <a:pt x="965" y="1170"/>
                  </a:cubicBezTo>
                  <a:cubicBezTo>
                    <a:pt x="965" y="1170"/>
                    <a:pt x="965" y="1170"/>
                    <a:pt x="965" y="1170"/>
                  </a:cubicBezTo>
                  <a:cubicBezTo>
                    <a:pt x="966" y="1169"/>
                    <a:pt x="966" y="1169"/>
                    <a:pt x="967" y="1168"/>
                  </a:cubicBezTo>
                  <a:cubicBezTo>
                    <a:pt x="968" y="1168"/>
                    <a:pt x="968" y="1168"/>
                    <a:pt x="968" y="1168"/>
                  </a:cubicBezTo>
                  <a:cubicBezTo>
                    <a:pt x="970" y="1166"/>
                    <a:pt x="968" y="1167"/>
                    <a:pt x="971" y="1165"/>
                  </a:cubicBezTo>
                  <a:cubicBezTo>
                    <a:pt x="971" y="1165"/>
                    <a:pt x="971" y="1165"/>
                    <a:pt x="971" y="1165"/>
                  </a:cubicBezTo>
                  <a:cubicBezTo>
                    <a:pt x="971" y="1166"/>
                    <a:pt x="971" y="1166"/>
                    <a:pt x="971" y="1166"/>
                  </a:cubicBezTo>
                  <a:cubicBezTo>
                    <a:pt x="971" y="1168"/>
                    <a:pt x="971" y="1167"/>
                    <a:pt x="971" y="1168"/>
                  </a:cubicBezTo>
                  <a:cubicBezTo>
                    <a:pt x="971" y="1169"/>
                    <a:pt x="971" y="1169"/>
                    <a:pt x="971" y="1169"/>
                  </a:cubicBezTo>
                  <a:cubicBezTo>
                    <a:pt x="972" y="1168"/>
                    <a:pt x="972" y="1168"/>
                    <a:pt x="972" y="1167"/>
                  </a:cubicBezTo>
                  <a:cubicBezTo>
                    <a:pt x="973" y="1167"/>
                    <a:pt x="973" y="1167"/>
                    <a:pt x="973" y="1167"/>
                  </a:cubicBezTo>
                  <a:cubicBezTo>
                    <a:pt x="973" y="1167"/>
                    <a:pt x="973" y="1167"/>
                    <a:pt x="973" y="1167"/>
                  </a:cubicBezTo>
                  <a:cubicBezTo>
                    <a:pt x="977" y="1167"/>
                    <a:pt x="977" y="1167"/>
                    <a:pt x="977" y="1167"/>
                  </a:cubicBezTo>
                  <a:cubicBezTo>
                    <a:pt x="978" y="1167"/>
                    <a:pt x="978" y="1167"/>
                    <a:pt x="978" y="1167"/>
                  </a:cubicBezTo>
                  <a:cubicBezTo>
                    <a:pt x="979" y="1168"/>
                    <a:pt x="979" y="1167"/>
                    <a:pt x="981" y="1169"/>
                  </a:cubicBezTo>
                  <a:cubicBezTo>
                    <a:pt x="981" y="1170"/>
                    <a:pt x="981" y="1170"/>
                    <a:pt x="981" y="1170"/>
                  </a:cubicBezTo>
                  <a:cubicBezTo>
                    <a:pt x="981" y="1171"/>
                    <a:pt x="981" y="1171"/>
                    <a:pt x="981" y="1172"/>
                  </a:cubicBezTo>
                  <a:cubicBezTo>
                    <a:pt x="980" y="1173"/>
                    <a:pt x="979" y="1174"/>
                    <a:pt x="979" y="1174"/>
                  </a:cubicBezTo>
                  <a:cubicBezTo>
                    <a:pt x="978" y="1175"/>
                    <a:pt x="978" y="1175"/>
                    <a:pt x="978" y="1176"/>
                  </a:cubicBezTo>
                  <a:cubicBezTo>
                    <a:pt x="977" y="1176"/>
                    <a:pt x="976" y="1177"/>
                    <a:pt x="975" y="1178"/>
                  </a:cubicBezTo>
                  <a:cubicBezTo>
                    <a:pt x="975" y="1178"/>
                    <a:pt x="975" y="1178"/>
                    <a:pt x="975" y="1178"/>
                  </a:cubicBezTo>
                  <a:cubicBezTo>
                    <a:pt x="977" y="1178"/>
                    <a:pt x="977" y="1178"/>
                    <a:pt x="978" y="1178"/>
                  </a:cubicBezTo>
                  <a:cubicBezTo>
                    <a:pt x="978" y="1178"/>
                    <a:pt x="978" y="1178"/>
                    <a:pt x="978" y="1178"/>
                  </a:cubicBezTo>
                  <a:cubicBezTo>
                    <a:pt x="978" y="1178"/>
                    <a:pt x="978" y="1178"/>
                    <a:pt x="978" y="1178"/>
                  </a:cubicBezTo>
                  <a:cubicBezTo>
                    <a:pt x="977" y="1179"/>
                    <a:pt x="977" y="1179"/>
                    <a:pt x="977" y="1179"/>
                  </a:cubicBezTo>
                  <a:cubicBezTo>
                    <a:pt x="977" y="1179"/>
                    <a:pt x="977" y="1179"/>
                    <a:pt x="977" y="1179"/>
                  </a:cubicBezTo>
                  <a:cubicBezTo>
                    <a:pt x="977" y="1179"/>
                    <a:pt x="977" y="1179"/>
                    <a:pt x="977" y="1179"/>
                  </a:cubicBezTo>
                  <a:cubicBezTo>
                    <a:pt x="978" y="1180"/>
                    <a:pt x="978" y="1180"/>
                    <a:pt x="978" y="1180"/>
                  </a:cubicBezTo>
                  <a:cubicBezTo>
                    <a:pt x="979" y="1179"/>
                    <a:pt x="979" y="1179"/>
                    <a:pt x="979" y="1179"/>
                  </a:cubicBezTo>
                  <a:cubicBezTo>
                    <a:pt x="980" y="1180"/>
                    <a:pt x="980" y="1180"/>
                    <a:pt x="980" y="1180"/>
                  </a:cubicBezTo>
                  <a:cubicBezTo>
                    <a:pt x="980" y="1180"/>
                    <a:pt x="980" y="1180"/>
                    <a:pt x="980" y="1180"/>
                  </a:cubicBezTo>
                  <a:cubicBezTo>
                    <a:pt x="979" y="1182"/>
                    <a:pt x="979" y="1181"/>
                    <a:pt x="979" y="1182"/>
                  </a:cubicBezTo>
                  <a:cubicBezTo>
                    <a:pt x="977" y="1183"/>
                    <a:pt x="976" y="1184"/>
                    <a:pt x="975" y="1185"/>
                  </a:cubicBezTo>
                  <a:cubicBezTo>
                    <a:pt x="975" y="1185"/>
                    <a:pt x="975" y="1185"/>
                    <a:pt x="975" y="1185"/>
                  </a:cubicBezTo>
                  <a:cubicBezTo>
                    <a:pt x="977" y="1184"/>
                    <a:pt x="977" y="1184"/>
                    <a:pt x="979" y="1184"/>
                  </a:cubicBezTo>
                  <a:cubicBezTo>
                    <a:pt x="979" y="1183"/>
                    <a:pt x="979" y="1183"/>
                    <a:pt x="979" y="1183"/>
                  </a:cubicBezTo>
                  <a:cubicBezTo>
                    <a:pt x="980" y="1183"/>
                    <a:pt x="980" y="1183"/>
                    <a:pt x="980" y="1183"/>
                  </a:cubicBezTo>
                  <a:cubicBezTo>
                    <a:pt x="981" y="1183"/>
                    <a:pt x="981" y="1183"/>
                    <a:pt x="981" y="1183"/>
                  </a:cubicBezTo>
                  <a:cubicBezTo>
                    <a:pt x="983" y="1182"/>
                    <a:pt x="983" y="1182"/>
                    <a:pt x="983" y="1182"/>
                  </a:cubicBezTo>
                  <a:cubicBezTo>
                    <a:pt x="984" y="1182"/>
                    <a:pt x="984" y="1182"/>
                    <a:pt x="984" y="1182"/>
                  </a:cubicBezTo>
                  <a:cubicBezTo>
                    <a:pt x="984" y="1182"/>
                    <a:pt x="984" y="1182"/>
                    <a:pt x="984" y="1182"/>
                  </a:cubicBezTo>
                  <a:cubicBezTo>
                    <a:pt x="985" y="1181"/>
                    <a:pt x="985" y="1181"/>
                    <a:pt x="985" y="1181"/>
                  </a:cubicBezTo>
                  <a:cubicBezTo>
                    <a:pt x="986" y="1180"/>
                    <a:pt x="986" y="1181"/>
                    <a:pt x="987" y="1180"/>
                  </a:cubicBezTo>
                  <a:cubicBezTo>
                    <a:pt x="987" y="1180"/>
                    <a:pt x="987" y="1180"/>
                    <a:pt x="987" y="1180"/>
                  </a:cubicBezTo>
                  <a:cubicBezTo>
                    <a:pt x="987" y="1181"/>
                    <a:pt x="987" y="1181"/>
                    <a:pt x="987" y="1181"/>
                  </a:cubicBezTo>
                  <a:cubicBezTo>
                    <a:pt x="987" y="1182"/>
                    <a:pt x="987" y="1182"/>
                    <a:pt x="987" y="1182"/>
                  </a:cubicBezTo>
                  <a:cubicBezTo>
                    <a:pt x="987" y="1183"/>
                    <a:pt x="987" y="1183"/>
                    <a:pt x="986" y="1184"/>
                  </a:cubicBezTo>
                  <a:cubicBezTo>
                    <a:pt x="986" y="1185"/>
                    <a:pt x="986" y="1185"/>
                    <a:pt x="986" y="1185"/>
                  </a:cubicBezTo>
                  <a:cubicBezTo>
                    <a:pt x="985" y="1185"/>
                    <a:pt x="985" y="1185"/>
                    <a:pt x="985" y="1185"/>
                  </a:cubicBezTo>
                  <a:cubicBezTo>
                    <a:pt x="984" y="1185"/>
                    <a:pt x="984" y="1185"/>
                    <a:pt x="984" y="1185"/>
                  </a:cubicBezTo>
                  <a:cubicBezTo>
                    <a:pt x="984" y="1185"/>
                    <a:pt x="984" y="1185"/>
                    <a:pt x="984" y="1185"/>
                  </a:cubicBezTo>
                  <a:cubicBezTo>
                    <a:pt x="983" y="1186"/>
                    <a:pt x="983" y="1186"/>
                    <a:pt x="983" y="1186"/>
                  </a:cubicBezTo>
                  <a:cubicBezTo>
                    <a:pt x="981" y="1187"/>
                    <a:pt x="982" y="1187"/>
                    <a:pt x="981" y="1188"/>
                  </a:cubicBezTo>
                  <a:cubicBezTo>
                    <a:pt x="981" y="1188"/>
                    <a:pt x="981" y="1188"/>
                    <a:pt x="981" y="1188"/>
                  </a:cubicBezTo>
                  <a:cubicBezTo>
                    <a:pt x="982" y="1189"/>
                    <a:pt x="982" y="1189"/>
                    <a:pt x="982" y="1189"/>
                  </a:cubicBezTo>
                  <a:cubicBezTo>
                    <a:pt x="981" y="1190"/>
                    <a:pt x="981" y="1190"/>
                    <a:pt x="981" y="1190"/>
                  </a:cubicBezTo>
                  <a:cubicBezTo>
                    <a:pt x="980" y="1190"/>
                    <a:pt x="980" y="1190"/>
                    <a:pt x="980" y="1190"/>
                  </a:cubicBezTo>
                  <a:cubicBezTo>
                    <a:pt x="980" y="1190"/>
                    <a:pt x="980" y="1190"/>
                    <a:pt x="980" y="1190"/>
                  </a:cubicBezTo>
                  <a:cubicBezTo>
                    <a:pt x="979" y="1190"/>
                    <a:pt x="979" y="1190"/>
                    <a:pt x="978" y="1191"/>
                  </a:cubicBezTo>
                  <a:cubicBezTo>
                    <a:pt x="979" y="1191"/>
                    <a:pt x="979" y="1191"/>
                    <a:pt x="979" y="1191"/>
                  </a:cubicBezTo>
                  <a:cubicBezTo>
                    <a:pt x="980" y="1191"/>
                    <a:pt x="980" y="1191"/>
                    <a:pt x="980" y="1191"/>
                  </a:cubicBezTo>
                  <a:cubicBezTo>
                    <a:pt x="980" y="1191"/>
                    <a:pt x="980" y="1191"/>
                    <a:pt x="980" y="1191"/>
                  </a:cubicBezTo>
                  <a:cubicBezTo>
                    <a:pt x="980" y="1192"/>
                    <a:pt x="980" y="1192"/>
                    <a:pt x="978" y="1195"/>
                  </a:cubicBezTo>
                  <a:cubicBezTo>
                    <a:pt x="978" y="1195"/>
                    <a:pt x="978" y="1195"/>
                    <a:pt x="978" y="1195"/>
                  </a:cubicBezTo>
                  <a:cubicBezTo>
                    <a:pt x="978" y="1196"/>
                    <a:pt x="978" y="1196"/>
                    <a:pt x="979" y="1197"/>
                  </a:cubicBezTo>
                  <a:cubicBezTo>
                    <a:pt x="980" y="1197"/>
                    <a:pt x="980" y="1197"/>
                    <a:pt x="980" y="1197"/>
                  </a:cubicBezTo>
                  <a:cubicBezTo>
                    <a:pt x="981" y="1197"/>
                    <a:pt x="981" y="1197"/>
                    <a:pt x="981" y="1197"/>
                  </a:cubicBezTo>
                  <a:cubicBezTo>
                    <a:pt x="982" y="1195"/>
                    <a:pt x="983" y="1194"/>
                    <a:pt x="984" y="1191"/>
                  </a:cubicBezTo>
                  <a:cubicBezTo>
                    <a:pt x="987" y="1190"/>
                    <a:pt x="986" y="1190"/>
                    <a:pt x="988" y="1189"/>
                  </a:cubicBezTo>
                  <a:cubicBezTo>
                    <a:pt x="989" y="1189"/>
                    <a:pt x="989" y="1189"/>
                    <a:pt x="989" y="1189"/>
                  </a:cubicBezTo>
                  <a:cubicBezTo>
                    <a:pt x="989" y="1189"/>
                    <a:pt x="989" y="1189"/>
                    <a:pt x="989" y="1189"/>
                  </a:cubicBezTo>
                  <a:cubicBezTo>
                    <a:pt x="989" y="1190"/>
                    <a:pt x="989" y="1190"/>
                    <a:pt x="989" y="1190"/>
                  </a:cubicBezTo>
                  <a:cubicBezTo>
                    <a:pt x="987" y="1192"/>
                    <a:pt x="986" y="1196"/>
                    <a:pt x="986" y="1199"/>
                  </a:cubicBezTo>
                  <a:cubicBezTo>
                    <a:pt x="986" y="1200"/>
                    <a:pt x="986" y="1200"/>
                    <a:pt x="986" y="1200"/>
                  </a:cubicBezTo>
                  <a:cubicBezTo>
                    <a:pt x="986" y="1200"/>
                    <a:pt x="986" y="1200"/>
                    <a:pt x="986" y="1200"/>
                  </a:cubicBezTo>
                  <a:cubicBezTo>
                    <a:pt x="988" y="1199"/>
                    <a:pt x="988" y="1199"/>
                    <a:pt x="989" y="1198"/>
                  </a:cubicBezTo>
                  <a:cubicBezTo>
                    <a:pt x="989" y="1196"/>
                    <a:pt x="990" y="1196"/>
                    <a:pt x="990" y="1195"/>
                  </a:cubicBezTo>
                  <a:cubicBezTo>
                    <a:pt x="990" y="1195"/>
                    <a:pt x="990" y="1195"/>
                    <a:pt x="990" y="1195"/>
                  </a:cubicBezTo>
                  <a:cubicBezTo>
                    <a:pt x="991" y="1195"/>
                    <a:pt x="991" y="1195"/>
                    <a:pt x="991" y="1195"/>
                  </a:cubicBezTo>
                  <a:cubicBezTo>
                    <a:pt x="991" y="1197"/>
                    <a:pt x="991" y="1197"/>
                    <a:pt x="991" y="1199"/>
                  </a:cubicBezTo>
                  <a:cubicBezTo>
                    <a:pt x="991" y="1201"/>
                    <a:pt x="991" y="1200"/>
                    <a:pt x="989" y="1206"/>
                  </a:cubicBezTo>
                  <a:cubicBezTo>
                    <a:pt x="989" y="1208"/>
                    <a:pt x="988" y="1211"/>
                    <a:pt x="987" y="1213"/>
                  </a:cubicBezTo>
                  <a:cubicBezTo>
                    <a:pt x="986" y="1213"/>
                    <a:pt x="986" y="1213"/>
                    <a:pt x="986" y="1213"/>
                  </a:cubicBezTo>
                  <a:cubicBezTo>
                    <a:pt x="986" y="1214"/>
                    <a:pt x="986" y="1214"/>
                    <a:pt x="986" y="1214"/>
                  </a:cubicBezTo>
                  <a:cubicBezTo>
                    <a:pt x="985" y="1213"/>
                    <a:pt x="985" y="1213"/>
                    <a:pt x="985" y="1213"/>
                  </a:cubicBezTo>
                  <a:cubicBezTo>
                    <a:pt x="985" y="1213"/>
                    <a:pt x="985" y="1213"/>
                    <a:pt x="984" y="1212"/>
                  </a:cubicBezTo>
                  <a:cubicBezTo>
                    <a:pt x="984" y="1212"/>
                    <a:pt x="984" y="1212"/>
                    <a:pt x="983" y="1212"/>
                  </a:cubicBezTo>
                  <a:cubicBezTo>
                    <a:pt x="982" y="1214"/>
                    <a:pt x="982" y="1214"/>
                    <a:pt x="982" y="1214"/>
                  </a:cubicBezTo>
                  <a:cubicBezTo>
                    <a:pt x="981" y="1214"/>
                    <a:pt x="981" y="1214"/>
                    <a:pt x="981" y="1214"/>
                  </a:cubicBezTo>
                  <a:cubicBezTo>
                    <a:pt x="981" y="1214"/>
                    <a:pt x="981" y="1214"/>
                    <a:pt x="981" y="1214"/>
                  </a:cubicBezTo>
                  <a:cubicBezTo>
                    <a:pt x="981" y="1213"/>
                    <a:pt x="981" y="1213"/>
                    <a:pt x="981" y="1213"/>
                  </a:cubicBezTo>
                  <a:cubicBezTo>
                    <a:pt x="981" y="1211"/>
                    <a:pt x="981" y="1210"/>
                    <a:pt x="981" y="1208"/>
                  </a:cubicBezTo>
                  <a:cubicBezTo>
                    <a:pt x="981" y="1208"/>
                    <a:pt x="981" y="1208"/>
                    <a:pt x="981" y="1208"/>
                  </a:cubicBezTo>
                  <a:cubicBezTo>
                    <a:pt x="981" y="1207"/>
                    <a:pt x="981" y="1206"/>
                    <a:pt x="981" y="1206"/>
                  </a:cubicBezTo>
                  <a:cubicBezTo>
                    <a:pt x="981" y="1205"/>
                    <a:pt x="981" y="1205"/>
                    <a:pt x="981" y="1205"/>
                  </a:cubicBezTo>
                  <a:cubicBezTo>
                    <a:pt x="980" y="1205"/>
                    <a:pt x="980" y="1205"/>
                    <a:pt x="980" y="1205"/>
                  </a:cubicBezTo>
                  <a:cubicBezTo>
                    <a:pt x="977" y="1209"/>
                    <a:pt x="981" y="1206"/>
                    <a:pt x="976" y="1210"/>
                  </a:cubicBezTo>
                  <a:cubicBezTo>
                    <a:pt x="975" y="1211"/>
                    <a:pt x="975" y="1211"/>
                    <a:pt x="975" y="1211"/>
                  </a:cubicBezTo>
                  <a:cubicBezTo>
                    <a:pt x="975" y="1211"/>
                    <a:pt x="975" y="1211"/>
                    <a:pt x="975" y="1211"/>
                  </a:cubicBezTo>
                  <a:cubicBezTo>
                    <a:pt x="975" y="1210"/>
                    <a:pt x="975" y="1210"/>
                    <a:pt x="975" y="1210"/>
                  </a:cubicBezTo>
                  <a:cubicBezTo>
                    <a:pt x="974" y="1210"/>
                    <a:pt x="974" y="1210"/>
                    <a:pt x="974" y="1210"/>
                  </a:cubicBezTo>
                  <a:cubicBezTo>
                    <a:pt x="974" y="1207"/>
                    <a:pt x="977" y="1203"/>
                    <a:pt x="978" y="1200"/>
                  </a:cubicBezTo>
                  <a:cubicBezTo>
                    <a:pt x="978" y="1200"/>
                    <a:pt x="978" y="1200"/>
                    <a:pt x="978" y="1200"/>
                  </a:cubicBezTo>
                  <a:cubicBezTo>
                    <a:pt x="978" y="1200"/>
                    <a:pt x="977" y="1197"/>
                    <a:pt x="976" y="1195"/>
                  </a:cubicBezTo>
                  <a:cubicBezTo>
                    <a:pt x="976" y="1194"/>
                    <a:pt x="976" y="1194"/>
                    <a:pt x="976" y="1194"/>
                  </a:cubicBezTo>
                  <a:cubicBezTo>
                    <a:pt x="974" y="1194"/>
                    <a:pt x="974" y="1194"/>
                    <a:pt x="974" y="1194"/>
                  </a:cubicBezTo>
                  <a:cubicBezTo>
                    <a:pt x="974" y="1194"/>
                    <a:pt x="974" y="1194"/>
                    <a:pt x="974" y="1194"/>
                  </a:cubicBezTo>
                  <a:cubicBezTo>
                    <a:pt x="974" y="1195"/>
                    <a:pt x="974" y="1195"/>
                    <a:pt x="974" y="1195"/>
                  </a:cubicBezTo>
                  <a:cubicBezTo>
                    <a:pt x="972" y="1199"/>
                    <a:pt x="972" y="1199"/>
                    <a:pt x="972" y="1199"/>
                  </a:cubicBezTo>
                  <a:cubicBezTo>
                    <a:pt x="972" y="1200"/>
                    <a:pt x="972" y="1200"/>
                    <a:pt x="971" y="1201"/>
                  </a:cubicBezTo>
                  <a:cubicBezTo>
                    <a:pt x="971" y="1201"/>
                    <a:pt x="971" y="1201"/>
                    <a:pt x="971" y="1201"/>
                  </a:cubicBezTo>
                  <a:cubicBezTo>
                    <a:pt x="970" y="1202"/>
                    <a:pt x="970" y="1202"/>
                    <a:pt x="970" y="1202"/>
                  </a:cubicBezTo>
                  <a:cubicBezTo>
                    <a:pt x="970" y="1200"/>
                    <a:pt x="971" y="1200"/>
                    <a:pt x="971" y="1199"/>
                  </a:cubicBezTo>
                  <a:cubicBezTo>
                    <a:pt x="971" y="1199"/>
                    <a:pt x="971" y="1199"/>
                    <a:pt x="971" y="1199"/>
                  </a:cubicBezTo>
                  <a:cubicBezTo>
                    <a:pt x="970" y="1200"/>
                    <a:pt x="970" y="1200"/>
                    <a:pt x="969" y="1201"/>
                  </a:cubicBezTo>
                  <a:cubicBezTo>
                    <a:pt x="968" y="1201"/>
                    <a:pt x="968" y="1201"/>
                    <a:pt x="968" y="1201"/>
                  </a:cubicBezTo>
                  <a:cubicBezTo>
                    <a:pt x="967" y="1201"/>
                    <a:pt x="967" y="1201"/>
                    <a:pt x="967" y="1201"/>
                  </a:cubicBezTo>
                  <a:cubicBezTo>
                    <a:pt x="967" y="1201"/>
                    <a:pt x="967" y="1201"/>
                    <a:pt x="967" y="1201"/>
                  </a:cubicBezTo>
                  <a:cubicBezTo>
                    <a:pt x="964" y="1205"/>
                    <a:pt x="964" y="1205"/>
                    <a:pt x="964" y="1205"/>
                  </a:cubicBezTo>
                  <a:cubicBezTo>
                    <a:pt x="964" y="1206"/>
                    <a:pt x="964" y="1206"/>
                    <a:pt x="964" y="1206"/>
                  </a:cubicBezTo>
                  <a:cubicBezTo>
                    <a:pt x="963" y="1208"/>
                    <a:pt x="962" y="1209"/>
                    <a:pt x="962" y="1209"/>
                  </a:cubicBezTo>
                  <a:cubicBezTo>
                    <a:pt x="961" y="1209"/>
                    <a:pt x="961" y="1209"/>
                    <a:pt x="961" y="1209"/>
                  </a:cubicBezTo>
                  <a:cubicBezTo>
                    <a:pt x="960" y="1209"/>
                    <a:pt x="960" y="1209"/>
                    <a:pt x="960" y="1209"/>
                  </a:cubicBezTo>
                  <a:cubicBezTo>
                    <a:pt x="959" y="1209"/>
                    <a:pt x="959" y="1209"/>
                    <a:pt x="959" y="1209"/>
                  </a:cubicBezTo>
                  <a:cubicBezTo>
                    <a:pt x="957" y="1210"/>
                    <a:pt x="958" y="1210"/>
                    <a:pt x="956" y="1210"/>
                  </a:cubicBezTo>
                  <a:cubicBezTo>
                    <a:pt x="956" y="1210"/>
                    <a:pt x="956" y="1210"/>
                    <a:pt x="956" y="1210"/>
                  </a:cubicBezTo>
                  <a:cubicBezTo>
                    <a:pt x="955" y="1210"/>
                    <a:pt x="955" y="1210"/>
                    <a:pt x="954" y="1209"/>
                  </a:cubicBezTo>
                  <a:cubicBezTo>
                    <a:pt x="954" y="1208"/>
                    <a:pt x="954" y="1208"/>
                    <a:pt x="954" y="1208"/>
                  </a:cubicBezTo>
                  <a:cubicBezTo>
                    <a:pt x="954" y="1208"/>
                    <a:pt x="954" y="1208"/>
                    <a:pt x="954" y="1208"/>
                  </a:cubicBezTo>
                  <a:cubicBezTo>
                    <a:pt x="955" y="1207"/>
                    <a:pt x="955" y="1207"/>
                    <a:pt x="955" y="1207"/>
                  </a:cubicBezTo>
                  <a:cubicBezTo>
                    <a:pt x="956" y="1207"/>
                    <a:pt x="956" y="1207"/>
                    <a:pt x="956" y="1207"/>
                  </a:cubicBezTo>
                  <a:cubicBezTo>
                    <a:pt x="959" y="1205"/>
                    <a:pt x="956" y="1207"/>
                    <a:pt x="960" y="1205"/>
                  </a:cubicBezTo>
                  <a:cubicBezTo>
                    <a:pt x="961" y="1204"/>
                    <a:pt x="960" y="1205"/>
                    <a:pt x="963" y="1200"/>
                  </a:cubicBezTo>
                  <a:cubicBezTo>
                    <a:pt x="966" y="1199"/>
                    <a:pt x="965" y="1199"/>
                    <a:pt x="967" y="1198"/>
                  </a:cubicBezTo>
                  <a:cubicBezTo>
                    <a:pt x="967" y="1197"/>
                    <a:pt x="967" y="1197"/>
                    <a:pt x="967" y="1197"/>
                  </a:cubicBezTo>
                  <a:cubicBezTo>
                    <a:pt x="968" y="1197"/>
                    <a:pt x="968" y="1197"/>
                    <a:pt x="968" y="1197"/>
                  </a:cubicBezTo>
                  <a:cubicBezTo>
                    <a:pt x="966" y="1197"/>
                    <a:pt x="966" y="1197"/>
                    <a:pt x="966" y="1198"/>
                  </a:cubicBezTo>
                  <a:cubicBezTo>
                    <a:pt x="965" y="1197"/>
                    <a:pt x="965" y="1197"/>
                    <a:pt x="965" y="1197"/>
                  </a:cubicBezTo>
                  <a:cubicBezTo>
                    <a:pt x="964" y="1197"/>
                    <a:pt x="964" y="1197"/>
                    <a:pt x="964" y="1197"/>
                  </a:cubicBezTo>
                  <a:cubicBezTo>
                    <a:pt x="963" y="1197"/>
                    <a:pt x="963" y="1197"/>
                    <a:pt x="961" y="1197"/>
                  </a:cubicBezTo>
                  <a:cubicBezTo>
                    <a:pt x="961" y="1197"/>
                    <a:pt x="961" y="1197"/>
                    <a:pt x="961" y="1197"/>
                  </a:cubicBezTo>
                  <a:cubicBezTo>
                    <a:pt x="960" y="1199"/>
                    <a:pt x="960" y="1199"/>
                    <a:pt x="960" y="1199"/>
                  </a:cubicBezTo>
                  <a:cubicBezTo>
                    <a:pt x="960" y="1200"/>
                    <a:pt x="960" y="1200"/>
                    <a:pt x="960" y="1200"/>
                  </a:cubicBezTo>
                  <a:cubicBezTo>
                    <a:pt x="960" y="1200"/>
                    <a:pt x="960" y="1200"/>
                    <a:pt x="959" y="1200"/>
                  </a:cubicBezTo>
                  <a:cubicBezTo>
                    <a:pt x="956" y="1200"/>
                    <a:pt x="956" y="1200"/>
                    <a:pt x="956" y="1200"/>
                  </a:cubicBezTo>
                  <a:cubicBezTo>
                    <a:pt x="956" y="1199"/>
                    <a:pt x="956" y="1199"/>
                    <a:pt x="955" y="1199"/>
                  </a:cubicBezTo>
                  <a:cubicBezTo>
                    <a:pt x="953" y="1200"/>
                    <a:pt x="953" y="1200"/>
                    <a:pt x="953" y="1200"/>
                  </a:cubicBezTo>
                  <a:cubicBezTo>
                    <a:pt x="952" y="1199"/>
                    <a:pt x="952" y="1199"/>
                    <a:pt x="952" y="1199"/>
                  </a:cubicBezTo>
                  <a:cubicBezTo>
                    <a:pt x="953" y="1199"/>
                    <a:pt x="954" y="1198"/>
                    <a:pt x="955" y="1198"/>
                  </a:cubicBezTo>
                  <a:cubicBezTo>
                    <a:pt x="956" y="1195"/>
                    <a:pt x="956" y="1195"/>
                    <a:pt x="956" y="1195"/>
                  </a:cubicBezTo>
                  <a:cubicBezTo>
                    <a:pt x="956" y="1194"/>
                    <a:pt x="956" y="1194"/>
                    <a:pt x="956" y="1194"/>
                  </a:cubicBezTo>
                  <a:cubicBezTo>
                    <a:pt x="955" y="1195"/>
                    <a:pt x="955" y="1195"/>
                    <a:pt x="954" y="1195"/>
                  </a:cubicBezTo>
                  <a:cubicBezTo>
                    <a:pt x="953" y="1195"/>
                    <a:pt x="953" y="1195"/>
                    <a:pt x="953" y="1195"/>
                  </a:cubicBezTo>
                  <a:cubicBezTo>
                    <a:pt x="953" y="1195"/>
                    <a:pt x="953" y="1195"/>
                    <a:pt x="953" y="1195"/>
                  </a:cubicBezTo>
                  <a:cubicBezTo>
                    <a:pt x="952" y="1195"/>
                    <a:pt x="952" y="1195"/>
                    <a:pt x="952" y="1195"/>
                  </a:cubicBezTo>
                  <a:cubicBezTo>
                    <a:pt x="951" y="1197"/>
                    <a:pt x="951" y="1197"/>
                    <a:pt x="951" y="1197"/>
                  </a:cubicBezTo>
                  <a:cubicBezTo>
                    <a:pt x="951" y="1197"/>
                    <a:pt x="951" y="1197"/>
                    <a:pt x="951" y="1197"/>
                  </a:cubicBezTo>
                  <a:cubicBezTo>
                    <a:pt x="950" y="1197"/>
                    <a:pt x="950" y="1197"/>
                    <a:pt x="950" y="1197"/>
                  </a:cubicBezTo>
                  <a:cubicBezTo>
                    <a:pt x="949" y="1198"/>
                    <a:pt x="949" y="1198"/>
                    <a:pt x="946" y="1198"/>
                  </a:cubicBezTo>
                  <a:cubicBezTo>
                    <a:pt x="945" y="1198"/>
                    <a:pt x="945" y="1198"/>
                    <a:pt x="945" y="1198"/>
                  </a:cubicBezTo>
                  <a:cubicBezTo>
                    <a:pt x="941" y="1198"/>
                    <a:pt x="939" y="1197"/>
                    <a:pt x="935" y="1197"/>
                  </a:cubicBezTo>
                  <a:cubicBezTo>
                    <a:pt x="933" y="1197"/>
                    <a:pt x="933" y="1197"/>
                    <a:pt x="933" y="1197"/>
                  </a:cubicBezTo>
                  <a:cubicBezTo>
                    <a:pt x="932" y="1197"/>
                    <a:pt x="932" y="1197"/>
                    <a:pt x="932" y="1197"/>
                  </a:cubicBezTo>
                  <a:cubicBezTo>
                    <a:pt x="931" y="1197"/>
                    <a:pt x="929" y="1197"/>
                    <a:pt x="928" y="1197"/>
                  </a:cubicBezTo>
                  <a:cubicBezTo>
                    <a:pt x="928" y="1196"/>
                    <a:pt x="928" y="1196"/>
                    <a:pt x="928" y="1196"/>
                  </a:cubicBezTo>
                  <a:cubicBezTo>
                    <a:pt x="928" y="1196"/>
                    <a:pt x="928" y="1196"/>
                    <a:pt x="928" y="1196"/>
                  </a:cubicBezTo>
                  <a:cubicBezTo>
                    <a:pt x="926" y="1197"/>
                    <a:pt x="925" y="1198"/>
                    <a:pt x="919" y="1198"/>
                  </a:cubicBezTo>
                  <a:cubicBezTo>
                    <a:pt x="918" y="1198"/>
                    <a:pt x="918" y="1198"/>
                    <a:pt x="918" y="1198"/>
                  </a:cubicBezTo>
                  <a:cubicBezTo>
                    <a:pt x="917" y="1197"/>
                    <a:pt x="917" y="1197"/>
                    <a:pt x="917" y="1197"/>
                  </a:cubicBezTo>
                  <a:cubicBezTo>
                    <a:pt x="917" y="1196"/>
                    <a:pt x="916" y="1195"/>
                    <a:pt x="916" y="1193"/>
                  </a:cubicBezTo>
                  <a:cubicBezTo>
                    <a:pt x="916" y="1192"/>
                    <a:pt x="916" y="1192"/>
                    <a:pt x="916" y="1192"/>
                  </a:cubicBezTo>
                  <a:cubicBezTo>
                    <a:pt x="917" y="1191"/>
                    <a:pt x="917" y="1191"/>
                    <a:pt x="917" y="1191"/>
                  </a:cubicBezTo>
                  <a:cubicBezTo>
                    <a:pt x="920" y="1189"/>
                    <a:pt x="922" y="1188"/>
                    <a:pt x="925" y="1184"/>
                  </a:cubicBezTo>
                  <a:cubicBezTo>
                    <a:pt x="926" y="1184"/>
                    <a:pt x="926" y="1184"/>
                    <a:pt x="928" y="1183"/>
                  </a:cubicBezTo>
                  <a:cubicBezTo>
                    <a:pt x="928" y="1182"/>
                    <a:pt x="928" y="1182"/>
                    <a:pt x="928" y="1182"/>
                  </a:cubicBezTo>
                  <a:cubicBezTo>
                    <a:pt x="926" y="1183"/>
                    <a:pt x="926" y="1183"/>
                    <a:pt x="926" y="1183"/>
                  </a:cubicBezTo>
                  <a:cubicBezTo>
                    <a:pt x="923" y="1182"/>
                    <a:pt x="924" y="1182"/>
                    <a:pt x="918" y="1182"/>
                  </a:cubicBezTo>
                  <a:cubicBezTo>
                    <a:pt x="918" y="1182"/>
                    <a:pt x="918" y="1182"/>
                    <a:pt x="918" y="1182"/>
                  </a:cubicBezTo>
                  <a:cubicBezTo>
                    <a:pt x="919" y="1181"/>
                    <a:pt x="919" y="1181"/>
                    <a:pt x="922" y="1179"/>
                  </a:cubicBezTo>
                  <a:cubicBezTo>
                    <a:pt x="922" y="1179"/>
                    <a:pt x="922" y="1179"/>
                    <a:pt x="922" y="1179"/>
                  </a:cubicBezTo>
                  <a:cubicBezTo>
                    <a:pt x="922" y="1180"/>
                    <a:pt x="922" y="1180"/>
                    <a:pt x="922" y="1180"/>
                  </a:cubicBezTo>
                  <a:cubicBezTo>
                    <a:pt x="921" y="1180"/>
                    <a:pt x="921" y="1180"/>
                    <a:pt x="921" y="1180"/>
                  </a:cubicBezTo>
                  <a:cubicBezTo>
                    <a:pt x="922" y="1181"/>
                    <a:pt x="922" y="1181"/>
                    <a:pt x="922" y="1181"/>
                  </a:cubicBezTo>
                  <a:cubicBezTo>
                    <a:pt x="922" y="1181"/>
                    <a:pt x="922" y="1181"/>
                    <a:pt x="922" y="1181"/>
                  </a:cubicBezTo>
                  <a:cubicBezTo>
                    <a:pt x="923" y="1181"/>
                    <a:pt x="923" y="1181"/>
                    <a:pt x="923" y="1181"/>
                  </a:cubicBezTo>
                  <a:cubicBezTo>
                    <a:pt x="924" y="1181"/>
                    <a:pt x="924" y="1181"/>
                    <a:pt x="924" y="1181"/>
                  </a:cubicBezTo>
                  <a:cubicBezTo>
                    <a:pt x="925" y="1176"/>
                    <a:pt x="924" y="1179"/>
                    <a:pt x="926" y="1174"/>
                  </a:cubicBezTo>
                  <a:cubicBezTo>
                    <a:pt x="927" y="1173"/>
                    <a:pt x="927" y="1173"/>
                    <a:pt x="927" y="1173"/>
                  </a:cubicBezTo>
                  <a:cubicBezTo>
                    <a:pt x="927" y="1173"/>
                    <a:pt x="927" y="1173"/>
                    <a:pt x="927" y="1173"/>
                  </a:cubicBezTo>
                  <a:cubicBezTo>
                    <a:pt x="928" y="1173"/>
                    <a:pt x="928" y="1173"/>
                    <a:pt x="928" y="1173"/>
                  </a:cubicBezTo>
                  <a:cubicBezTo>
                    <a:pt x="929" y="1173"/>
                    <a:pt x="929" y="1173"/>
                    <a:pt x="929" y="1173"/>
                  </a:cubicBezTo>
                  <a:cubicBezTo>
                    <a:pt x="931" y="1175"/>
                    <a:pt x="931" y="1175"/>
                    <a:pt x="931" y="1175"/>
                  </a:cubicBezTo>
                  <a:cubicBezTo>
                    <a:pt x="931" y="1175"/>
                    <a:pt x="931" y="1175"/>
                    <a:pt x="931" y="1175"/>
                  </a:cubicBezTo>
                  <a:cubicBezTo>
                    <a:pt x="932" y="1175"/>
                    <a:pt x="932" y="1175"/>
                    <a:pt x="932" y="1175"/>
                  </a:cubicBezTo>
                  <a:cubicBezTo>
                    <a:pt x="931" y="1174"/>
                    <a:pt x="931" y="1174"/>
                    <a:pt x="931" y="1174"/>
                  </a:cubicBezTo>
                  <a:cubicBezTo>
                    <a:pt x="931" y="1174"/>
                    <a:pt x="931" y="1174"/>
                    <a:pt x="931" y="1174"/>
                  </a:cubicBezTo>
                  <a:cubicBezTo>
                    <a:pt x="930" y="1173"/>
                    <a:pt x="930" y="1173"/>
                    <a:pt x="930" y="1173"/>
                  </a:cubicBezTo>
                  <a:cubicBezTo>
                    <a:pt x="931" y="1171"/>
                    <a:pt x="931" y="1171"/>
                    <a:pt x="931" y="1171"/>
                  </a:cubicBezTo>
                  <a:cubicBezTo>
                    <a:pt x="932" y="1171"/>
                    <a:pt x="932" y="1171"/>
                    <a:pt x="932" y="1171"/>
                  </a:cubicBezTo>
                  <a:cubicBezTo>
                    <a:pt x="932" y="1170"/>
                    <a:pt x="932" y="1170"/>
                    <a:pt x="932" y="1170"/>
                  </a:cubicBezTo>
                  <a:cubicBezTo>
                    <a:pt x="930" y="1170"/>
                    <a:pt x="930" y="1170"/>
                    <a:pt x="930" y="1170"/>
                  </a:cubicBezTo>
                  <a:cubicBezTo>
                    <a:pt x="929" y="1170"/>
                    <a:pt x="929" y="1170"/>
                    <a:pt x="929" y="1170"/>
                  </a:cubicBezTo>
                  <a:cubicBezTo>
                    <a:pt x="929" y="1169"/>
                    <a:pt x="929" y="1169"/>
                    <a:pt x="929" y="1169"/>
                  </a:cubicBezTo>
                  <a:cubicBezTo>
                    <a:pt x="929" y="1168"/>
                    <a:pt x="929" y="1168"/>
                    <a:pt x="929" y="1168"/>
                  </a:cubicBezTo>
                  <a:cubicBezTo>
                    <a:pt x="929" y="1167"/>
                    <a:pt x="929" y="1167"/>
                    <a:pt x="930" y="1166"/>
                  </a:cubicBezTo>
                  <a:cubicBezTo>
                    <a:pt x="931" y="1165"/>
                    <a:pt x="931" y="1165"/>
                    <a:pt x="931" y="1165"/>
                  </a:cubicBezTo>
                  <a:cubicBezTo>
                    <a:pt x="932" y="1165"/>
                    <a:pt x="932" y="1165"/>
                    <a:pt x="932" y="1165"/>
                  </a:cubicBezTo>
                  <a:cubicBezTo>
                    <a:pt x="933" y="1166"/>
                    <a:pt x="933" y="1166"/>
                    <a:pt x="933" y="1166"/>
                  </a:cubicBezTo>
                  <a:cubicBezTo>
                    <a:pt x="934" y="1166"/>
                    <a:pt x="934" y="1166"/>
                    <a:pt x="934" y="1166"/>
                  </a:cubicBezTo>
                  <a:cubicBezTo>
                    <a:pt x="934" y="1166"/>
                    <a:pt x="934" y="1166"/>
                    <a:pt x="934" y="1166"/>
                  </a:cubicBezTo>
                  <a:cubicBezTo>
                    <a:pt x="933" y="1164"/>
                    <a:pt x="933" y="1164"/>
                    <a:pt x="933" y="1164"/>
                  </a:cubicBezTo>
                  <a:cubicBezTo>
                    <a:pt x="932" y="1163"/>
                    <a:pt x="932" y="1163"/>
                    <a:pt x="932" y="1163"/>
                  </a:cubicBezTo>
                  <a:cubicBezTo>
                    <a:pt x="932" y="1162"/>
                    <a:pt x="932" y="1162"/>
                    <a:pt x="932" y="1162"/>
                  </a:cubicBezTo>
                  <a:cubicBezTo>
                    <a:pt x="933" y="1160"/>
                    <a:pt x="938" y="1148"/>
                    <a:pt x="939" y="1146"/>
                  </a:cubicBezTo>
                  <a:cubicBezTo>
                    <a:pt x="940" y="1146"/>
                    <a:pt x="940" y="1146"/>
                    <a:pt x="941" y="1146"/>
                  </a:cubicBezTo>
                  <a:cubicBezTo>
                    <a:pt x="940" y="1146"/>
                    <a:pt x="940" y="1146"/>
                    <a:pt x="940" y="1146"/>
                  </a:cubicBezTo>
                  <a:cubicBezTo>
                    <a:pt x="939" y="1145"/>
                    <a:pt x="939" y="1145"/>
                    <a:pt x="939" y="1145"/>
                  </a:cubicBezTo>
                  <a:cubicBezTo>
                    <a:pt x="939" y="1145"/>
                    <a:pt x="939" y="1145"/>
                    <a:pt x="939" y="1145"/>
                  </a:cubicBezTo>
                  <a:cubicBezTo>
                    <a:pt x="940" y="1144"/>
                    <a:pt x="940" y="1144"/>
                    <a:pt x="940" y="1144"/>
                  </a:cubicBezTo>
                  <a:cubicBezTo>
                    <a:pt x="940" y="1144"/>
                    <a:pt x="941" y="1144"/>
                    <a:pt x="941" y="1143"/>
                  </a:cubicBezTo>
                  <a:cubicBezTo>
                    <a:pt x="942" y="1142"/>
                    <a:pt x="942" y="1142"/>
                    <a:pt x="942" y="1142"/>
                  </a:cubicBezTo>
                  <a:cubicBezTo>
                    <a:pt x="943" y="1141"/>
                    <a:pt x="943" y="1141"/>
                    <a:pt x="943" y="1141"/>
                  </a:cubicBezTo>
                  <a:cubicBezTo>
                    <a:pt x="943" y="1140"/>
                    <a:pt x="943" y="1140"/>
                    <a:pt x="943" y="1140"/>
                  </a:cubicBezTo>
                  <a:cubicBezTo>
                    <a:pt x="942" y="1140"/>
                    <a:pt x="942" y="1140"/>
                    <a:pt x="942" y="1140"/>
                  </a:cubicBezTo>
                  <a:cubicBezTo>
                    <a:pt x="942" y="1139"/>
                    <a:pt x="942" y="1139"/>
                    <a:pt x="942" y="1139"/>
                  </a:cubicBezTo>
                  <a:cubicBezTo>
                    <a:pt x="943" y="1139"/>
                    <a:pt x="943" y="1139"/>
                    <a:pt x="943" y="1139"/>
                  </a:cubicBezTo>
                  <a:cubicBezTo>
                    <a:pt x="943" y="1138"/>
                    <a:pt x="945" y="1137"/>
                    <a:pt x="945" y="1137"/>
                  </a:cubicBezTo>
                  <a:cubicBezTo>
                    <a:pt x="945" y="1135"/>
                    <a:pt x="945" y="1135"/>
                    <a:pt x="945" y="1135"/>
                  </a:cubicBezTo>
                  <a:cubicBezTo>
                    <a:pt x="946" y="1134"/>
                    <a:pt x="946" y="1134"/>
                    <a:pt x="946" y="1134"/>
                  </a:cubicBezTo>
                  <a:cubicBezTo>
                    <a:pt x="948" y="1132"/>
                    <a:pt x="951" y="1131"/>
                    <a:pt x="954" y="1129"/>
                  </a:cubicBezTo>
                  <a:cubicBezTo>
                    <a:pt x="955" y="1129"/>
                    <a:pt x="955" y="1129"/>
                    <a:pt x="955" y="1129"/>
                  </a:cubicBezTo>
                  <a:cubicBezTo>
                    <a:pt x="955" y="1130"/>
                    <a:pt x="955" y="1130"/>
                    <a:pt x="955" y="1130"/>
                  </a:cubicBezTo>
                  <a:cubicBezTo>
                    <a:pt x="957" y="1131"/>
                    <a:pt x="957" y="1131"/>
                    <a:pt x="957" y="1131"/>
                  </a:cubicBezTo>
                  <a:cubicBezTo>
                    <a:pt x="958" y="1130"/>
                    <a:pt x="958" y="1130"/>
                    <a:pt x="958" y="1130"/>
                  </a:cubicBezTo>
                  <a:cubicBezTo>
                    <a:pt x="957" y="1129"/>
                    <a:pt x="957" y="1129"/>
                    <a:pt x="957" y="1129"/>
                  </a:cubicBezTo>
                  <a:cubicBezTo>
                    <a:pt x="958" y="1129"/>
                    <a:pt x="958" y="1129"/>
                    <a:pt x="958" y="1129"/>
                  </a:cubicBezTo>
                  <a:cubicBezTo>
                    <a:pt x="959" y="1129"/>
                    <a:pt x="959" y="1129"/>
                    <a:pt x="959" y="1129"/>
                  </a:cubicBezTo>
                  <a:cubicBezTo>
                    <a:pt x="960" y="1129"/>
                    <a:pt x="960" y="1129"/>
                    <a:pt x="960" y="1129"/>
                  </a:cubicBezTo>
                  <a:cubicBezTo>
                    <a:pt x="960" y="1129"/>
                    <a:pt x="960" y="1129"/>
                    <a:pt x="960" y="1129"/>
                  </a:cubicBezTo>
                  <a:cubicBezTo>
                    <a:pt x="960" y="1130"/>
                    <a:pt x="960" y="1130"/>
                    <a:pt x="960" y="1130"/>
                  </a:cubicBezTo>
                  <a:close/>
                  <a:moveTo>
                    <a:pt x="155" y="1146"/>
                  </a:moveTo>
                  <a:cubicBezTo>
                    <a:pt x="166" y="1150"/>
                    <a:pt x="162" y="1147"/>
                    <a:pt x="173" y="1151"/>
                  </a:cubicBezTo>
                  <a:cubicBezTo>
                    <a:pt x="174" y="1152"/>
                    <a:pt x="174" y="1152"/>
                    <a:pt x="174" y="1152"/>
                  </a:cubicBezTo>
                  <a:cubicBezTo>
                    <a:pt x="174" y="1152"/>
                    <a:pt x="180" y="1163"/>
                    <a:pt x="180" y="1163"/>
                  </a:cubicBezTo>
                  <a:cubicBezTo>
                    <a:pt x="180" y="1163"/>
                    <a:pt x="180" y="1163"/>
                    <a:pt x="180" y="1163"/>
                  </a:cubicBezTo>
                  <a:cubicBezTo>
                    <a:pt x="180" y="1163"/>
                    <a:pt x="180" y="1163"/>
                    <a:pt x="180" y="1163"/>
                  </a:cubicBezTo>
                  <a:cubicBezTo>
                    <a:pt x="181" y="1165"/>
                    <a:pt x="181" y="1165"/>
                    <a:pt x="181" y="1165"/>
                  </a:cubicBezTo>
                  <a:cubicBezTo>
                    <a:pt x="186" y="1169"/>
                    <a:pt x="185" y="1167"/>
                    <a:pt x="191" y="1170"/>
                  </a:cubicBezTo>
                  <a:cubicBezTo>
                    <a:pt x="194" y="1176"/>
                    <a:pt x="195" y="1178"/>
                    <a:pt x="196" y="1181"/>
                  </a:cubicBezTo>
                  <a:cubicBezTo>
                    <a:pt x="196" y="1181"/>
                    <a:pt x="196" y="1181"/>
                    <a:pt x="196" y="1181"/>
                  </a:cubicBezTo>
                  <a:cubicBezTo>
                    <a:pt x="197" y="1180"/>
                    <a:pt x="197" y="1180"/>
                    <a:pt x="197" y="1180"/>
                  </a:cubicBezTo>
                  <a:cubicBezTo>
                    <a:pt x="197" y="1180"/>
                    <a:pt x="197" y="1180"/>
                    <a:pt x="197" y="1180"/>
                  </a:cubicBezTo>
                  <a:cubicBezTo>
                    <a:pt x="197" y="1179"/>
                    <a:pt x="197" y="1179"/>
                    <a:pt x="197" y="1179"/>
                  </a:cubicBezTo>
                  <a:cubicBezTo>
                    <a:pt x="197" y="1180"/>
                    <a:pt x="197" y="1180"/>
                    <a:pt x="197" y="1180"/>
                  </a:cubicBezTo>
                  <a:cubicBezTo>
                    <a:pt x="198" y="1181"/>
                    <a:pt x="198" y="1182"/>
                    <a:pt x="199" y="1184"/>
                  </a:cubicBezTo>
                  <a:cubicBezTo>
                    <a:pt x="198" y="1184"/>
                    <a:pt x="198" y="1184"/>
                    <a:pt x="198" y="1184"/>
                  </a:cubicBezTo>
                  <a:cubicBezTo>
                    <a:pt x="198" y="1184"/>
                    <a:pt x="198" y="1184"/>
                    <a:pt x="198" y="1184"/>
                  </a:cubicBezTo>
                  <a:cubicBezTo>
                    <a:pt x="197" y="1184"/>
                    <a:pt x="197" y="1184"/>
                    <a:pt x="197" y="1184"/>
                  </a:cubicBezTo>
                  <a:cubicBezTo>
                    <a:pt x="196" y="1184"/>
                    <a:pt x="196" y="1184"/>
                    <a:pt x="196" y="1185"/>
                  </a:cubicBezTo>
                  <a:cubicBezTo>
                    <a:pt x="195" y="1186"/>
                    <a:pt x="195" y="1186"/>
                    <a:pt x="195" y="1186"/>
                  </a:cubicBezTo>
                  <a:cubicBezTo>
                    <a:pt x="195" y="1186"/>
                    <a:pt x="195" y="1186"/>
                    <a:pt x="195" y="1186"/>
                  </a:cubicBezTo>
                  <a:cubicBezTo>
                    <a:pt x="190" y="1184"/>
                    <a:pt x="182" y="1181"/>
                    <a:pt x="178" y="1178"/>
                  </a:cubicBezTo>
                  <a:cubicBezTo>
                    <a:pt x="178" y="1178"/>
                    <a:pt x="178" y="1178"/>
                    <a:pt x="178" y="1178"/>
                  </a:cubicBezTo>
                  <a:cubicBezTo>
                    <a:pt x="178" y="1177"/>
                    <a:pt x="178" y="1177"/>
                    <a:pt x="178" y="1177"/>
                  </a:cubicBezTo>
                  <a:cubicBezTo>
                    <a:pt x="180" y="1175"/>
                    <a:pt x="180" y="1175"/>
                    <a:pt x="181" y="1174"/>
                  </a:cubicBezTo>
                  <a:cubicBezTo>
                    <a:pt x="181" y="1173"/>
                    <a:pt x="181" y="1173"/>
                    <a:pt x="182" y="1172"/>
                  </a:cubicBezTo>
                  <a:cubicBezTo>
                    <a:pt x="181" y="1171"/>
                    <a:pt x="181" y="1171"/>
                    <a:pt x="181" y="1171"/>
                  </a:cubicBezTo>
                  <a:cubicBezTo>
                    <a:pt x="181" y="1171"/>
                    <a:pt x="181" y="1171"/>
                    <a:pt x="181" y="1171"/>
                  </a:cubicBezTo>
                  <a:cubicBezTo>
                    <a:pt x="181" y="1172"/>
                    <a:pt x="181" y="1173"/>
                    <a:pt x="180" y="1174"/>
                  </a:cubicBezTo>
                  <a:cubicBezTo>
                    <a:pt x="177" y="1175"/>
                    <a:pt x="178" y="1174"/>
                    <a:pt x="175" y="1174"/>
                  </a:cubicBezTo>
                  <a:cubicBezTo>
                    <a:pt x="174" y="1175"/>
                    <a:pt x="174" y="1175"/>
                    <a:pt x="174" y="1175"/>
                  </a:cubicBezTo>
                  <a:cubicBezTo>
                    <a:pt x="174" y="1175"/>
                    <a:pt x="174" y="1175"/>
                    <a:pt x="174" y="1175"/>
                  </a:cubicBezTo>
                  <a:cubicBezTo>
                    <a:pt x="173" y="1175"/>
                    <a:pt x="173" y="1175"/>
                    <a:pt x="173" y="1175"/>
                  </a:cubicBezTo>
                  <a:cubicBezTo>
                    <a:pt x="172" y="1174"/>
                    <a:pt x="172" y="1174"/>
                    <a:pt x="172" y="1174"/>
                  </a:cubicBezTo>
                  <a:cubicBezTo>
                    <a:pt x="170" y="1173"/>
                    <a:pt x="170" y="1173"/>
                    <a:pt x="170" y="1173"/>
                  </a:cubicBezTo>
                  <a:cubicBezTo>
                    <a:pt x="170" y="1172"/>
                    <a:pt x="170" y="1172"/>
                    <a:pt x="170" y="1172"/>
                  </a:cubicBezTo>
                  <a:cubicBezTo>
                    <a:pt x="171" y="1172"/>
                    <a:pt x="171" y="1172"/>
                    <a:pt x="171" y="1172"/>
                  </a:cubicBezTo>
                  <a:cubicBezTo>
                    <a:pt x="172" y="1171"/>
                    <a:pt x="172" y="1171"/>
                    <a:pt x="172" y="1171"/>
                  </a:cubicBezTo>
                  <a:cubicBezTo>
                    <a:pt x="172" y="1171"/>
                    <a:pt x="172" y="1171"/>
                    <a:pt x="172" y="1171"/>
                  </a:cubicBezTo>
                  <a:cubicBezTo>
                    <a:pt x="172" y="1171"/>
                    <a:pt x="172" y="1171"/>
                    <a:pt x="172" y="1171"/>
                  </a:cubicBezTo>
                  <a:cubicBezTo>
                    <a:pt x="171" y="1171"/>
                    <a:pt x="171" y="1171"/>
                    <a:pt x="171" y="1171"/>
                  </a:cubicBezTo>
                  <a:cubicBezTo>
                    <a:pt x="170" y="1170"/>
                    <a:pt x="170" y="1170"/>
                    <a:pt x="170" y="1170"/>
                  </a:cubicBezTo>
                  <a:cubicBezTo>
                    <a:pt x="170" y="1170"/>
                    <a:pt x="170" y="1170"/>
                    <a:pt x="170" y="1170"/>
                  </a:cubicBezTo>
                  <a:cubicBezTo>
                    <a:pt x="169" y="1170"/>
                    <a:pt x="169" y="1170"/>
                    <a:pt x="169" y="1170"/>
                  </a:cubicBezTo>
                  <a:cubicBezTo>
                    <a:pt x="169" y="1170"/>
                    <a:pt x="169" y="1170"/>
                    <a:pt x="169" y="1170"/>
                  </a:cubicBezTo>
                  <a:cubicBezTo>
                    <a:pt x="168" y="1169"/>
                    <a:pt x="168" y="1169"/>
                    <a:pt x="168" y="1169"/>
                  </a:cubicBezTo>
                  <a:cubicBezTo>
                    <a:pt x="168" y="1169"/>
                    <a:pt x="169" y="1168"/>
                    <a:pt x="169" y="1167"/>
                  </a:cubicBezTo>
                  <a:cubicBezTo>
                    <a:pt x="168" y="1168"/>
                    <a:pt x="168" y="1168"/>
                    <a:pt x="168" y="1168"/>
                  </a:cubicBezTo>
                  <a:cubicBezTo>
                    <a:pt x="168" y="1168"/>
                    <a:pt x="168" y="1168"/>
                    <a:pt x="168" y="1168"/>
                  </a:cubicBezTo>
                  <a:cubicBezTo>
                    <a:pt x="167" y="1167"/>
                    <a:pt x="167" y="1167"/>
                    <a:pt x="167" y="1167"/>
                  </a:cubicBezTo>
                  <a:cubicBezTo>
                    <a:pt x="167" y="1167"/>
                    <a:pt x="167" y="1167"/>
                    <a:pt x="167" y="1167"/>
                  </a:cubicBezTo>
                  <a:cubicBezTo>
                    <a:pt x="166" y="1167"/>
                    <a:pt x="166" y="1167"/>
                    <a:pt x="166" y="1167"/>
                  </a:cubicBezTo>
                  <a:cubicBezTo>
                    <a:pt x="165" y="1167"/>
                    <a:pt x="165" y="1167"/>
                    <a:pt x="165" y="1167"/>
                  </a:cubicBezTo>
                  <a:cubicBezTo>
                    <a:pt x="165" y="1167"/>
                    <a:pt x="165" y="1167"/>
                    <a:pt x="165" y="1167"/>
                  </a:cubicBezTo>
                  <a:cubicBezTo>
                    <a:pt x="165" y="1168"/>
                    <a:pt x="165" y="1168"/>
                    <a:pt x="165" y="1168"/>
                  </a:cubicBezTo>
                  <a:cubicBezTo>
                    <a:pt x="165" y="1168"/>
                    <a:pt x="165" y="1168"/>
                    <a:pt x="165" y="1168"/>
                  </a:cubicBezTo>
                  <a:cubicBezTo>
                    <a:pt x="163" y="1167"/>
                    <a:pt x="163" y="1167"/>
                    <a:pt x="163" y="1167"/>
                  </a:cubicBezTo>
                  <a:cubicBezTo>
                    <a:pt x="163" y="1167"/>
                    <a:pt x="163" y="1167"/>
                    <a:pt x="163" y="1167"/>
                  </a:cubicBezTo>
                  <a:cubicBezTo>
                    <a:pt x="163" y="1167"/>
                    <a:pt x="163" y="1167"/>
                    <a:pt x="163" y="1167"/>
                  </a:cubicBezTo>
                  <a:cubicBezTo>
                    <a:pt x="162" y="1167"/>
                    <a:pt x="162" y="1167"/>
                    <a:pt x="162" y="1167"/>
                  </a:cubicBezTo>
                  <a:cubicBezTo>
                    <a:pt x="162" y="1167"/>
                    <a:pt x="162" y="1167"/>
                    <a:pt x="162" y="1167"/>
                  </a:cubicBezTo>
                  <a:cubicBezTo>
                    <a:pt x="162" y="1166"/>
                    <a:pt x="162" y="1165"/>
                    <a:pt x="162" y="1164"/>
                  </a:cubicBezTo>
                  <a:cubicBezTo>
                    <a:pt x="162" y="1164"/>
                    <a:pt x="162" y="1164"/>
                    <a:pt x="162" y="1164"/>
                  </a:cubicBezTo>
                  <a:cubicBezTo>
                    <a:pt x="164" y="1163"/>
                    <a:pt x="164" y="1163"/>
                    <a:pt x="166" y="1163"/>
                  </a:cubicBezTo>
                  <a:cubicBezTo>
                    <a:pt x="167" y="1163"/>
                    <a:pt x="167" y="1163"/>
                    <a:pt x="167" y="1163"/>
                  </a:cubicBezTo>
                  <a:cubicBezTo>
                    <a:pt x="164" y="1163"/>
                    <a:pt x="164" y="1163"/>
                    <a:pt x="164" y="1163"/>
                  </a:cubicBezTo>
                  <a:cubicBezTo>
                    <a:pt x="164" y="1163"/>
                    <a:pt x="164" y="1163"/>
                    <a:pt x="164" y="1163"/>
                  </a:cubicBezTo>
                  <a:cubicBezTo>
                    <a:pt x="163" y="1162"/>
                    <a:pt x="163" y="1162"/>
                    <a:pt x="163" y="1162"/>
                  </a:cubicBezTo>
                  <a:cubicBezTo>
                    <a:pt x="162" y="1162"/>
                    <a:pt x="162" y="1162"/>
                    <a:pt x="162" y="1162"/>
                  </a:cubicBezTo>
                  <a:cubicBezTo>
                    <a:pt x="162" y="1162"/>
                    <a:pt x="162" y="1162"/>
                    <a:pt x="162" y="1162"/>
                  </a:cubicBezTo>
                  <a:cubicBezTo>
                    <a:pt x="161" y="1161"/>
                    <a:pt x="161" y="1160"/>
                    <a:pt x="160" y="1159"/>
                  </a:cubicBezTo>
                  <a:cubicBezTo>
                    <a:pt x="160" y="1159"/>
                    <a:pt x="160" y="1159"/>
                    <a:pt x="160" y="1159"/>
                  </a:cubicBezTo>
                  <a:cubicBezTo>
                    <a:pt x="159" y="1158"/>
                    <a:pt x="159" y="1158"/>
                    <a:pt x="159" y="1158"/>
                  </a:cubicBezTo>
                  <a:cubicBezTo>
                    <a:pt x="158" y="1158"/>
                    <a:pt x="158" y="1158"/>
                    <a:pt x="158" y="1158"/>
                  </a:cubicBezTo>
                  <a:cubicBezTo>
                    <a:pt x="158" y="1158"/>
                    <a:pt x="158" y="1158"/>
                    <a:pt x="158" y="1158"/>
                  </a:cubicBezTo>
                  <a:cubicBezTo>
                    <a:pt x="157" y="1159"/>
                    <a:pt x="157" y="1159"/>
                    <a:pt x="157" y="1159"/>
                  </a:cubicBezTo>
                  <a:cubicBezTo>
                    <a:pt x="157" y="1159"/>
                    <a:pt x="157" y="1159"/>
                    <a:pt x="157" y="1159"/>
                  </a:cubicBezTo>
                  <a:cubicBezTo>
                    <a:pt x="156" y="1159"/>
                    <a:pt x="156" y="1159"/>
                    <a:pt x="156" y="1159"/>
                  </a:cubicBezTo>
                  <a:cubicBezTo>
                    <a:pt x="156" y="1159"/>
                    <a:pt x="156" y="1159"/>
                    <a:pt x="156" y="1159"/>
                  </a:cubicBezTo>
                  <a:cubicBezTo>
                    <a:pt x="155" y="1159"/>
                    <a:pt x="155" y="1159"/>
                    <a:pt x="155" y="1159"/>
                  </a:cubicBezTo>
                  <a:cubicBezTo>
                    <a:pt x="155" y="1158"/>
                    <a:pt x="155" y="1158"/>
                    <a:pt x="155" y="1158"/>
                  </a:cubicBezTo>
                  <a:cubicBezTo>
                    <a:pt x="155" y="1157"/>
                    <a:pt x="155" y="1157"/>
                    <a:pt x="155" y="1157"/>
                  </a:cubicBezTo>
                  <a:cubicBezTo>
                    <a:pt x="155" y="1156"/>
                    <a:pt x="155" y="1156"/>
                    <a:pt x="155" y="1156"/>
                  </a:cubicBezTo>
                  <a:cubicBezTo>
                    <a:pt x="155" y="1156"/>
                    <a:pt x="155" y="1156"/>
                    <a:pt x="155" y="1156"/>
                  </a:cubicBezTo>
                  <a:cubicBezTo>
                    <a:pt x="155" y="1155"/>
                    <a:pt x="155" y="1155"/>
                    <a:pt x="155" y="1155"/>
                  </a:cubicBezTo>
                  <a:cubicBezTo>
                    <a:pt x="154" y="1155"/>
                    <a:pt x="154" y="1155"/>
                    <a:pt x="154" y="1155"/>
                  </a:cubicBezTo>
                  <a:cubicBezTo>
                    <a:pt x="154" y="1155"/>
                    <a:pt x="154" y="1155"/>
                    <a:pt x="154" y="1155"/>
                  </a:cubicBezTo>
                  <a:cubicBezTo>
                    <a:pt x="154" y="1155"/>
                    <a:pt x="154" y="1155"/>
                    <a:pt x="154" y="1155"/>
                  </a:cubicBezTo>
                  <a:cubicBezTo>
                    <a:pt x="154" y="1155"/>
                    <a:pt x="154" y="1155"/>
                    <a:pt x="154" y="1155"/>
                  </a:cubicBezTo>
                  <a:cubicBezTo>
                    <a:pt x="154" y="1156"/>
                    <a:pt x="154" y="1156"/>
                    <a:pt x="154" y="1156"/>
                  </a:cubicBezTo>
                  <a:cubicBezTo>
                    <a:pt x="153" y="1156"/>
                    <a:pt x="153" y="1156"/>
                    <a:pt x="153" y="1156"/>
                  </a:cubicBezTo>
                  <a:cubicBezTo>
                    <a:pt x="152" y="1156"/>
                    <a:pt x="152" y="1156"/>
                    <a:pt x="152" y="1156"/>
                  </a:cubicBezTo>
                  <a:cubicBezTo>
                    <a:pt x="152" y="1155"/>
                    <a:pt x="152" y="1155"/>
                    <a:pt x="152" y="1154"/>
                  </a:cubicBezTo>
                  <a:cubicBezTo>
                    <a:pt x="149" y="1154"/>
                    <a:pt x="149" y="1154"/>
                    <a:pt x="149" y="1154"/>
                  </a:cubicBezTo>
                  <a:cubicBezTo>
                    <a:pt x="148" y="1155"/>
                    <a:pt x="148" y="1155"/>
                    <a:pt x="148" y="1155"/>
                  </a:cubicBezTo>
                  <a:cubicBezTo>
                    <a:pt x="148" y="1155"/>
                    <a:pt x="148" y="1155"/>
                    <a:pt x="148" y="1155"/>
                  </a:cubicBezTo>
                  <a:cubicBezTo>
                    <a:pt x="147" y="1155"/>
                    <a:pt x="147" y="1155"/>
                    <a:pt x="147" y="1155"/>
                  </a:cubicBezTo>
                  <a:cubicBezTo>
                    <a:pt x="147" y="1154"/>
                    <a:pt x="147" y="1154"/>
                    <a:pt x="147" y="1154"/>
                  </a:cubicBezTo>
                  <a:cubicBezTo>
                    <a:pt x="148" y="1153"/>
                    <a:pt x="148" y="1153"/>
                    <a:pt x="148" y="1153"/>
                  </a:cubicBezTo>
                  <a:cubicBezTo>
                    <a:pt x="147" y="1152"/>
                    <a:pt x="147" y="1152"/>
                    <a:pt x="147" y="1152"/>
                  </a:cubicBezTo>
                  <a:cubicBezTo>
                    <a:pt x="147" y="1152"/>
                    <a:pt x="147" y="1152"/>
                    <a:pt x="147" y="1152"/>
                  </a:cubicBezTo>
                  <a:cubicBezTo>
                    <a:pt x="146" y="1151"/>
                    <a:pt x="146" y="1151"/>
                    <a:pt x="146" y="1151"/>
                  </a:cubicBezTo>
                  <a:cubicBezTo>
                    <a:pt x="146" y="1151"/>
                    <a:pt x="146" y="1151"/>
                    <a:pt x="146" y="1151"/>
                  </a:cubicBezTo>
                  <a:cubicBezTo>
                    <a:pt x="147" y="1149"/>
                    <a:pt x="147" y="1149"/>
                    <a:pt x="147" y="1149"/>
                  </a:cubicBezTo>
                  <a:cubicBezTo>
                    <a:pt x="147" y="1149"/>
                    <a:pt x="147" y="1149"/>
                    <a:pt x="147" y="1149"/>
                  </a:cubicBezTo>
                  <a:cubicBezTo>
                    <a:pt x="148" y="1149"/>
                    <a:pt x="149" y="1149"/>
                    <a:pt x="150" y="1149"/>
                  </a:cubicBezTo>
                  <a:cubicBezTo>
                    <a:pt x="150" y="1149"/>
                    <a:pt x="150" y="1149"/>
                    <a:pt x="150" y="1149"/>
                  </a:cubicBezTo>
                  <a:cubicBezTo>
                    <a:pt x="151" y="1150"/>
                    <a:pt x="151" y="1150"/>
                    <a:pt x="151" y="1150"/>
                  </a:cubicBezTo>
                  <a:cubicBezTo>
                    <a:pt x="151" y="1148"/>
                    <a:pt x="151" y="1150"/>
                    <a:pt x="151" y="1148"/>
                  </a:cubicBezTo>
                  <a:cubicBezTo>
                    <a:pt x="152" y="1147"/>
                    <a:pt x="152" y="1147"/>
                    <a:pt x="152" y="1147"/>
                  </a:cubicBezTo>
                  <a:cubicBezTo>
                    <a:pt x="151" y="1147"/>
                    <a:pt x="151" y="1147"/>
                    <a:pt x="151" y="1147"/>
                  </a:cubicBezTo>
                  <a:cubicBezTo>
                    <a:pt x="148" y="1146"/>
                    <a:pt x="148" y="1146"/>
                    <a:pt x="148" y="1146"/>
                  </a:cubicBezTo>
                  <a:cubicBezTo>
                    <a:pt x="148" y="1147"/>
                    <a:pt x="148" y="1147"/>
                    <a:pt x="149" y="1148"/>
                  </a:cubicBezTo>
                  <a:cubicBezTo>
                    <a:pt x="147" y="1148"/>
                    <a:pt x="147" y="1148"/>
                    <a:pt x="147" y="1148"/>
                  </a:cubicBezTo>
                  <a:cubicBezTo>
                    <a:pt x="146" y="1148"/>
                    <a:pt x="146" y="1148"/>
                    <a:pt x="145" y="1148"/>
                  </a:cubicBezTo>
                  <a:cubicBezTo>
                    <a:pt x="144" y="1148"/>
                    <a:pt x="144" y="1148"/>
                    <a:pt x="144" y="1148"/>
                  </a:cubicBezTo>
                  <a:cubicBezTo>
                    <a:pt x="142" y="1146"/>
                    <a:pt x="143" y="1147"/>
                    <a:pt x="142" y="1145"/>
                  </a:cubicBezTo>
                  <a:cubicBezTo>
                    <a:pt x="142" y="1144"/>
                    <a:pt x="142" y="1144"/>
                    <a:pt x="142" y="1144"/>
                  </a:cubicBezTo>
                  <a:cubicBezTo>
                    <a:pt x="142" y="1143"/>
                    <a:pt x="142" y="1143"/>
                    <a:pt x="142" y="1143"/>
                  </a:cubicBezTo>
                  <a:cubicBezTo>
                    <a:pt x="143" y="1143"/>
                    <a:pt x="143" y="1143"/>
                    <a:pt x="143" y="1143"/>
                  </a:cubicBezTo>
                  <a:cubicBezTo>
                    <a:pt x="145" y="1142"/>
                    <a:pt x="145" y="1142"/>
                    <a:pt x="145" y="1142"/>
                  </a:cubicBezTo>
                  <a:cubicBezTo>
                    <a:pt x="147" y="1142"/>
                    <a:pt x="147" y="1142"/>
                    <a:pt x="147" y="1142"/>
                  </a:cubicBezTo>
                  <a:cubicBezTo>
                    <a:pt x="150" y="1143"/>
                    <a:pt x="148" y="1142"/>
                    <a:pt x="155" y="1146"/>
                  </a:cubicBezTo>
                  <a:close/>
                  <a:moveTo>
                    <a:pt x="959" y="1144"/>
                  </a:moveTo>
                  <a:cubicBezTo>
                    <a:pt x="959" y="1145"/>
                    <a:pt x="959" y="1145"/>
                    <a:pt x="959" y="1145"/>
                  </a:cubicBezTo>
                  <a:cubicBezTo>
                    <a:pt x="958" y="1145"/>
                    <a:pt x="958" y="1145"/>
                    <a:pt x="958" y="1145"/>
                  </a:cubicBezTo>
                  <a:cubicBezTo>
                    <a:pt x="958" y="1144"/>
                    <a:pt x="958" y="1144"/>
                    <a:pt x="958" y="1144"/>
                  </a:cubicBezTo>
                  <a:cubicBezTo>
                    <a:pt x="958" y="1144"/>
                    <a:pt x="958" y="1144"/>
                    <a:pt x="958" y="1144"/>
                  </a:cubicBezTo>
                  <a:cubicBezTo>
                    <a:pt x="958" y="1143"/>
                    <a:pt x="958" y="1143"/>
                    <a:pt x="958" y="1143"/>
                  </a:cubicBezTo>
                  <a:cubicBezTo>
                    <a:pt x="959" y="1143"/>
                    <a:pt x="959" y="1143"/>
                    <a:pt x="959" y="1143"/>
                  </a:cubicBezTo>
                  <a:cubicBezTo>
                    <a:pt x="960" y="1143"/>
                    <a:pt x="960" y="1143"/>
                    <a:pt x="960" y="1143"/>
                  </a:cubicBezTo>
                  <a:cubicBezTo>
                    <a:pt x="960" y="1143"/>
                    <a:pt x="960" y="1143"/>
                    <a:pt x="960" y="1143"/>
                  </a:cubicBezTo>
                  <a:cubicBezTo>
                    <a:pt x="959" y="1144"/>
                    <a:pt x="960" y="1144"/>
                    <a:pt x="959" y="1144"/>
                  </a:cubicBezTo>
                  <a:close/>
                  <a:moveTo>
                    <a:pt x="177" y="1155"/>
                  </a:moveTo>
                  <a:cubicBezTo>
                    <a:pt x="177" y="1156"/>
                    <a:pt x="177" y="1156"/>
                    <a:pt x="177" y="1156"/>
                  </a:cubicBezTo>
                  <a:cubicBezTo>
                    <a:pt x="176" y="1155"/>
                    <a:pt x="177" y="1156"/>
                    <a:pt x="175" y="1152"/>
                  </a:cubicBezTo>
                  <a:cubicBezTo>
                    <a:pt x="175" y="1151"/>
                    <a:pt x="175" y="1151"/>
                    <a:pt x="176" y="1150"/>
                  </a:cubicBezTo>
                  <a:cubicBezTo>
                    <a:pt x="176" y="1150"/>
                    <a:pt x="176" y="1150"/>
                    <a:pt x="176" y="1150"/>
                  </a:cubicBezTo>
                  <a:cubicBezTo>
                    <a:pt x="177" y="1150"/>
                    <a:pt x="177" y="1150"/>
                    <a:pt x="177" y="1150"/>
                  </a:cubicBezTo>
                  <a:cubicBezTo>
                    <a:pt x="178" y="1151"/>
                    <a:pt x="178" y="1152"/>
                    <a:pt x="179" y="1153"/>
                  </a:cubicBezTo>
                  <a:cubicBezTo>
                    <a:pt x="178" y="1153"/>
                    <a:pt x="177" y="1155"/>
                    <a:pt x="177" y="1155"/>
                  </a:cubicBezTo>
                  <a:close/>
                  <a:moveTo>
                    <a:pt x="180" y="1157"/>
                  </a:moveTo>
                  <a:cubicBezTo>
                    <a:pt x="179" y="1157"/>
                    <a:pt x="179" y="1157"/>
                    <a:pt x="179" y="1157"/>
                  </a:cubicBezTo>
                  <a:cubicBezTo>
                    <a:pt x="179" y="1155"/>
                    <a:pt x="179" y="1155"/>
                    <a:pt x="179" y="1155"/>
                  </a:cubicBezTo>
                  <a:cubicBezTo>
                    <a:pt x="179" y="1154"/>
                    <a:pt x="179" y="1154"/>
                    <a:pt x="179" y="1154"/>
                  </a:cubicBezTo>
                  <a:cubicBezTo>
                    <a:pt x="179" y="1153"/>
                    <a:pt x="179" y="1153"/>
                    <a:pt x="179" y="1153"/>
                  </a:cubicBezTo>
                  <a:cubicBezTo>
                    <a:pt x="180" y="1154"/>
                    <a:pt x="180" y="1155"/>
                    <a:pt x="180" y="1156"/>
                  </a:cubicBezTo>
                  <a:cubicBezTo>
                    <a:pt x="180" y="1157"/>
                    <a:pt x="180" y="1157"/>
                    <a:pt x="180" y="1157"/>
                  </a:cubicBezTo>
                  <a:close/>
                  <a:moveTo>
                    <a:pt x="889" y="1173"/>
                  </a:moveTo>
                  <a:cubicBezTo>
                    <a:pt x="884" y="1173"/>
                    <a:pt x="884" y="1173"/>
                    <a:pt x="884" y="1173"/>
                  </a:cubicBezTo>
                  <a:cubicBezTo>
                    <a:pt x="874" y="1170"/>
                    <a:pt x="880" y="1173"/>
                    <a:pt x="869" y="1167"/>
                  </a:cubicBezTo>
                  <a:cubicBezTo>
                    <a:pt x="868" y="1166"/>
                    <a:pt x="868" y="1167"/>
                    <a:pt x="868" y="1165"/>
                  </a:cubicBezTo>
                  <a:cubicBezTo>
                    <a:pt x="866" y="1164"/>
                    <a:pt x="867" y="1164"/>
                    <a:pt x="859" y="1160"/>
                  </a:cubicBezTo>
                  <a:cubicBezTo>
                    <a:pt x="859" y="1159"/>
                    <a:pt x="859" y="1159"/>
                    <a:pt x="859" y="1159"/>
                  </a:cubicBezTo>
                  <a:cubicBezTo>
                    <a:pt x="860" y="1158"/>
                    <a:pt x="860" y="1158"/>
                    <a:pt x="860" y="1158"/>
                  </a:cubicBezTo>
                  <a:cubicBezTo>
                    <a:pt x="868" y="1157"/>
                    <a:pt x="880" y="1164"/>
                    <a:pt x="885" y="1167"/>
                  </a:cubicBezTo>
                  <a:cubicBezTo>
                    <a:pt x="886" y="1168"/>
                    <a:pt x="886" y="1168"/>
                    <a:pt x="886" y="1168"/>
                  </a:cubicBezTo>
                  <a:cubicBezTo>
                    <a:pt x="889" y="1169"/>
                    <a:pt x="889" y="1169"/>
                    <a:pt x="889" y="1169"/>
                  </a:cubicBezTo>
                  <a:cubicBezTo>
                    <a:pt x="890" y="1171"/>
                    <a:pt x="889" y="1171"/>
                    <a:pt x="890" y="1172"/>
                  </a:cubicBezTo>
                  <a:cubicBezTo>
                    <a:pt x="889" y="1173"/>
                    <a:pt x="889" y="1173"/>
                    <a:pt x="889" y="1173"/>
                  </a:cubicBezTo>
                  <a:cubicBezTo>
                    <a:pt x="889" y="1173"/>
                    <a:pt x="889" y="1173"/>
                    <a:pt x="889" y="1173"/>
                  </a:cubicBezTo>
                  <a:close/>
                  <a:moveTo>
                    <a:pt x="161" y="1164"/>
                  </a:moveTo>
                  <a:cubicBezTo>
                    <a:pt x="160" y="1164"/>
                    <a:pt x="160" y="1164"/>
                    <a:pt x="160" y="1164"/>
                  </a:cubicBezTo>
                  <a:cubicBezTo>
                    <a:pt x="160" y="1164"/>
                    <a:pt x="160" y="1164"/>
                    <a:pt x="160" y="1164"/>
                  </a:cubicBezTo>
                  <a:cubicBezTo>
                    <a:pt x="159" y="1163"/>
                    <a:pt x="159" y="1164"/>
                    <a:pt x="158" y="1162"/>
                  </a:cubicBezTo>
                  <a:cubicBezTo>
                    <a:pt x="157" y="1162"/>
                    <a:pt x="157" y="1162"/>
                    <a:pt x="157" y="1162"/>
                  </a:cubicBezTo>
                  <a:cubicBezTo>
                    <a:pt x="158" y="1161"/>
                    <a:pt x="158" y="1161"/>
                    <a:pt x="158" y="1161"/>
                  </a:cubicBezTo>
                  <a:cubicBezTo>
                    <a:pt x="158" y="1161"/>
                    <a:pt x="158" y="1161"/>
                    <a:pt x="158" y="1161"/>
                  </a:cubicBezTo>
                  <a:cubicBezTo>
                    <a:pt x="158" y="1161"/>
                    <a:pt x="158" y="1161"/>
                    <a:pt x="158" y="1161"/>
                  </a:cubicBezTo>
                  <a:cubicBezTo>
                    <a:pt x="158" y="1160"/>
                    <a:pt x="158" y="1160"/>
                    <a:pt x="158" y="1160"/>
                  </a:cubicBezTo>
                  <a:cubicBezTo>
                    <a:pt x="159" y="1159"/>
                    <a:pt x="159" y="1159"/>
                    <a:pt x="159" y="1159"/>
                  </a:cubicBezTo>
                  <a:cubicBezTo>
                    <a:pt x="160" y="1160"/>
                    <a:pt x="160" y="1160"/>
                    <a:pt x="160" y="1160"/>
                  </a:cubicBezTo>
                  <a:cubicBezTo>
                    <a:pt x="160" y="1160"/>
                    <a:pt x="160" y="1160"/>
                    <a:pt x="161" y="1161"/>
                  </a:cubicBezTo>
                  <a:cubicBezTo>
                    <a:pt x="161" y="1163"/>
                    <a:pt x="161" y="1163"/>
                    <a:pt x="161" y="1164"/>
                  </a:cubicBezTo>
                  <a:close/>
                  <a:moveTo>
                    <a:pt x="189" y="1165"/>
                  </a:moveTo>
                  <a:cubicBezTo>
                    <a:pt x="189" y="1166"/>
                    <a:pt x="189" y="1166"/>
                    <a:pt x="189" y="1166"/>
                  </a:cubicBezTo>
                  <a:cubicBezTo>
                    <a:pt x="186" y="1164"/>
                    <a:pt x="186" y="1164"/>
                    <a:pt x="185" y="1163"/>
                  </a:cubicBezTo>
                  <a:cubicBezTo>
                    <a:pt x="185" y="1163"/>
                    <a:pt x="185" y="1163"/>
                    <a:pt x="185" y="1163"/>
                  </a:cubicBezTo>
                  <a:cubicBezTo>
                    <a:pt x="183" y="1162"/>
                    <a:pt x="183" y="1162"/>
                    <a:pt x="183" y="1162"/>
                  </a:cubicBezTo>
                  <a:cubicBezTo>
                    <a:pt x="183" y="1161"/>
                    <a:pt x="183" y="1161"/>
                    <a:pt x="183" y="1161"/>
                  </a:cubicBezTo>
                  <a:cubicBezTo>
                    <a:pt x="184" y="1161"/>
                    <a:pt x="184" y="1161"/>
                    <a:pt x="184" y="1161"/>
                  </a:cubicBezTo>
                  <a:cubicBezTo>
                    <a:pt x="184" y="1161"/>
                    <a:pt x="184" y="1161"/>
                    <a:pt x="186" y="1162"/>
                  </a:cubicBezTo>
                  <a:cubicBezTo>
                    <a:pt x="188" y="1163"/>
                    <a:pt x="189" y="1165"/>
                    <a:pt x="189" y="1165"/>
                  </a:cubicBezTo>
                  <a:close/>
                  <a:moveTo>
                    <a:pt x="975" y="1162"/>
                  </a:moveTo>
                  <a:cubicBezTo>
                    <a:pt x="976" y="1163"/>
                    <a:pt x="976" y="1163"/>
                    <a:pt x="976" y="1163"/>
                  </a:cubicBezTo>
                  <a:cubicBezTo>
                    <a:pt x="977" y="1163"/>
                    <a:pt x="977" y="1163"/>
                    <a:pt x="977" y="1163"/>
                  </a:cubicBezTo>
                  <a:cubicBezTo>
                    <a:pt x="976" y="1163"/>
                    <a:pt x="974" y="1164"/>
                    <a:pt x="973" y="1164"/>
                  </a:cubicBezTo>
                  <a:cubicBezTo>
                    <a:pt x="973" y="1164"/>
                    <a:pt x="973" y="1164"/>
                    <a:pt x="973" y="1164"/>
                  </a:cubicBezTo>
                  <a:cubicBezTo>
                    <a:pt x="973" y="1163"/>
                    <a:pt x="973" y="1163"/>
                    <a:pt x="973" y="1162"/>
                  </a:cubicBezTo>
                  <a:cubicBezTo>
                    <a:pt x="973" y="1162"/>
                    <a:pt x="973" y="1162"/>
                    <a:pt x="973" y="1162"/>
                  </a:cubicBezTo>
                  <a:cubicBezTo>
                    <a:pt x="974" y="1162"/>
                    <a:pt x="974" y="1162"/>
                    <a:pt x="974" y="1162"/>
                  </a:cubicBezTo>
                  <a:cubicBezTo>
                    <a:pt x="975" y="1161"/>
                    <a:pt x="975" y="1161"/>
                    <a:pt x="975" y="1161"/>
                  </a:cubicBezTo>
                  <a:cubicBezTo>
                    <a:pt x="975" y="1162"/>
                    <a:pt x="975" y="1162"/>
                    <a:pt x="975" y="1162"/>
                  </a:cubicBezTo>
                  <a:close/>
                  <a:moveTo>
                    <a:pt x="970" y="1164"/>
                  </a:moveTo>
                  <a:cubicBezTo>
                    <a:pt x="969" y="1165"/>
                    <a:pt x="969" y="1165"/>
                    <a:pt x="968" y="1166"/>
                  </a:cubicBezTo>
                  <a:cubicBezTo>
                    <a:pt x="968" y="1166"/>
                    <a:pt x="968" y="1166"/>
                    <a:pt x="968" y="1166"/>
                  </a:cubicBezTo>
                  <a:cubicBezTo>
                    <a:pt x="967" y="1165"/>
                    <a:pt x="967" y="1165"/>
                    <a:pt x="967" y="1165"/>
                  </a:cubicBezTo>
                  <a:cubicBezTo>
                    <a:pt x="967" y="1164"/>
                    <a:pt x="967" y="1164"/>
                    <a:pt x="967" y="1164"/>
                  </a:cubicBezTo>
                  <a:cubicBezTo>
                    <a:pt x="967" y="1164"/>
                    <a:pt x="967" y="1164"/>
                    <a:pt x="967" y="1164"/>
                  </a:cubicBezTo>
                  <a:cubicBezTo>
                    <a:pt x="967" y="1164"/>
                    <a:pt x="967" y="1164"/>
                    <a:pt x="967" y="1164"/>
                  </a:cubicBezTo>
                  <a:cubicBezTo>
                    <a:pt x="968" y="1164"/>
                    <a:pt x="968" y="1164"/>
                    <a:pt x="968" y="1164"/>
                  </a:cubicBezTo>
                  <a:cubicBezTo>
                    <a:pt x="968" y="1164"/>
                    <a:pt x="968" y="1164"/>
                    <a:pt x="968" y="1164"/>
                  </a:cubicBezTo>
                  <a:cubicBezTo>
                    <a:pt x="968" y="1165"/>
                    <a:pt x="968" y="1165"/>
                    <a:pt x="968" y="1165"/>
                  </a:cubicBezTo>
                  <a:cubicBezTo>
                    <a:pt x="968" y="1165"/>
                    <a:pt x="968" y="1165"/>
                    <a:pt x="968" y="1165"/>
                  </a:cubicBezTo>
                  <a:cubicBezTo>
                    <a:pt x="969" y="1164"/>
                    <a:pt x="969" y="1164"/>
                    <a:pt x="969" y="1164"/>
                  </a:cubicBezTo>
                  <a:cubicBezTo>
                    <a:pt x="970" y="1163"/>
                    <a:pt x="970" y="1163"/>
                    <a:pt x="970" y="1163"/>
                  </a:cubicBezTo>
                  <a:cubicBezTo>
                    <a:pt x="970" y="1164"/>
                    <a:pt x="970" y="1164"/>
                    <a:pt x="970" y="1164"/>
                  </a:cubicBezTo>
                  <a:close/>
                  <a:moveTo>
                    <a:pt x="167" y="1168"/>
                  </a:moveTo>
                  <a:cubicBezTo>
                    <a:pt x="167" y="1170"/>
                    <a:pt x="167" y="1170"/>
                    <a:pt x="167" y="1170"/>
                  </a:cubicBezTo>
                  <a:cubicBezTo>
                    <a:pt x="166" y="1170"/>
                    <a:pt x="166" y="1170"/>
                    <a:pt x="166" y="1170"/>
                  </a:cubicBezTo>
                  <a:cubicBezTo>
                    <a:pt x="166" y="1169"/>
                    <a:pt x="166" y="1169"/>
                    <a:pt x="166" y="1169"/>
                  </a:cubicBezTo>
                  <a:cubicBezTo>
                    <a:pt x="166" y="1168"/>
                    <a:pt x="166" y="1168"/>
                    <a:pt x="166" y="1168"/>
                  </a:cubicBezTo>
                  <a:cubicBezTo>
                    <a:pt x="166" y="1168"/>
                    <a:pt x="166" y="1168"/>
                    <a:pt x="166" y="1168"/>
                  </a:cubicBezTo>
                  <a:cubicBezTo>
                    <a:pt x="167" y="1168"/>
                    <a:pt x="167" y="1168"/>
                    <a:pt x="167" y="1168"/>
                  </a:cubicBezTo>
                  <a:cubicBezTo>
                    <a:pt x="167" y="1168"/>
                    <a:pt x="167" y="1168"/>
                    <a:pt x="167" y="1168"/>
                  </a:cubicBezTo>
                  <a:close/>
                  <a:moveTo>
                    <a:pt x="829" y="1237"/>
                  </a:moveTo>
                  <a:cubicBezTo>
                    <a:pt x="828" y="1237"/>
                    <a:pt x="828" y="1237"/>
                    <a:pt x="828" y="1237"/>
                  </a:cubicBezTo>
                  <a:cubicBezTo>
                    <a:pt x="827" y="1237"/>
                    <a:pt x="828" y="1237"/>
                    <a:pt x="827" y="1238"/>
                  </a:cubicBezTo>
                  <a:cubicBezTo>
                    <a:pt x="826" y="1237"/>
                    <a:pt x="826" y="1237"/>
                    <a:pt x="826" y="1237"/>
                  </a:cubicBezTo>
                  <a:cubicBezTo>
                    <a:pt x="826" y="1237"/>
                    <a:pt x="826" y="1237"/>
                    <a:pt x="825" y="1236"/>
                  </a:cubicBezTo>
                  <a:cubicBezTo>
                    <a:pt x="825" y="1236"/>
                    <a:pt x="825" y="1236"/>
                    <a:pt x="825" y="1236"/>
                  </a:cubicBezTo>
                  <a:cubicBezTo>
                    <a:pt x="825" y="1235"/>
                    <a:pt x="825" y="1235"/>
                    <a:pt x="825" y="1235"/>
                  </a:cubicBezTo>
                  <a:cubicBezTo>
                    <a:pt x="826" y="1235"/>
                    <a:pt x="826" y="1235"/>
                    <a:pt x="826" y="1235"/>
                  </a:cubicBezTo>
                  <a:cubicBezTo>
                    <a:pt x="826" y="1234"/>
                    <a:pt x="826" y="1234"/>
                    <a:pt x="826" y="1234"/>
                  </a:cubicBezTo>
                  <a:cubicBezTo>
                    <a:pt x="825" y="1233"/>
                    <a:pt x="825" y="1233"/>
                    <a:pt x="825" y="1232"/>
                  </a:cubicBezTo>
                  <a:cubicBezTo>
                    <a:pt x="825" y="1232"/>
                    <a:pt x="825" y="1232"/>
                    <a:pt x="825" y="1232"/>
                  </a:cubicBezTo>
                  <a:cubicBezTo>
                    <a:pt x="825" y="1232"/>
                    <a:pt x="825" y="1232"/>
                    <a:pt x="826" y="1232"/>
                  </a:cubicBezTo>
                  <a:cubicBezTo>
                    <a:pt x="826" y="1231"/>
                    <a:pt x="826" y="1231"/>
                    <a:pt x="826" y="1231"/>
                  </a:cubicBezTo>
                  <a:cubicBezTo>
                    <a:pt x="826" y="1230"/>
                    <a:pt x="826" y="1230"/>
                    <a:pt x="826" y="1230"/>
                  </a:cubicBezTo>
                  <a:cubicBezTo>
                    <a:pt x="825" y="1230"/>
                    <a:pt x="825" y="1230"/>
                    <a:pt x="825" y="1230"/>
                  </a:cubicBezTo>
                  <a:cubicBezTo>
                    <a:pt x="824" y="1230"/>
                    <a:pt x="824" y="1230"/>
                    <a:pt x="824" y="1230"/>
                  </a:cubicBezTo>
                  <a:cubicBezTo>
                    <a:pt x="824" y="1230"/>
                    <a:pt x="824" y="1230"/>
                    <a:pt x="824" y="1230"/>
                  </a:cubicBezTo>
                  <a:cubicBezTo>
                    <a:pt x="822" y="1229"/>
                    <a:pt x="824" y="1230"/>
                    <a:pt x="822" y="1229"/>
                  </a:cubicBezTo>
                  <a:cubicBezTo>
                    <a:pt x="822" y="1229"/>
                    <a:pt x="822" y="1229"/>
                    <a:pt x="822" y="1229"/>
                  </a:cubicBezTo>
                  <a:cubicBezTo>
                    <a:pt x="822" y="1229"/>
                    <a:pt x="822" y="1229"/>
                    <a:pt x="822" y="1229"/>
                  </a:cubicBezTo>
                  <a:cubicBezTo>
                    <a:pt x="821" y="1228"/>
                    <a:pt x="821" y="1228"/>
                    <a:pt x="821" y="1228"/>
                  </a:cubicBezTo>
                  <a:cubicBezTo>
                    <a:pt x="821" y="1227"/>
                    <a:pt x="822" y="1227"/>
                    <a:pt x="822" y="1227"/>
                  </a:cubicBezTo>
                  <a:cubicBezTo>
                    <a:pt x="822" y="1227"/>
                    <a:pt x="822" y="1227"/>
                    <a:pt x="822" y="1227"/>
                  </a:cubicBezTo>
                  <a:cubicBezTo>
                    <a:pt x="822" y="1226"/>
                    <a:pt x="822" y="1226"/>
                    <a:pt x="822" y="1225"/>
                  </a:cubicBezTo>
                  <a:cubicBezTo>
                    <a:pt x="822" y="1225"/>
                    <a:pt x="822" y="1225"/>
                    <a:pt x="822" y="1225"/>
                  </a:cubicBezTo>
                  <a:cubicBezTo>
                    <a:pt x="822" y="1220"/>
                    <a:pt x="821" y="1207"/>
                    <a:pt x="821" y="1206"/>
                  </a:cubicBezTo>
                  <a:cubicBezTo>
                    <a:pt x="819" y="1204"/>
                    <a:pt x="819" y="1204"/>
                    <a:pt x="817" y="1202"/>
                  </a:cubicBezTo>
                  <a:cubicBezTo>
                    <a:pt x="816" y="1202"/>
                    <a:pt x="816" y="1202"/>
                    <a:pt x="816" y="1202"/>
                  </a:cubicBezTo>
                  <a:cubicBezTo>
                    <a:pt x="815" y="1202"/>
                    <a:pt x="815" y="1202"/>
                    <a:pt x="815" y="1202"/>
                  </a:cubicBezTo>
                  <a:cubicBezTo>
                    <a:pt x="815" y="1203"/>
                    <a:pt x="815" y="1203"/>
                    <a:pt x="815" y="1203"/>
                  </a:cubicBezTo>
                  <a:cubicBezTo>
                    <a:pt x="811" y="1204"/>
                    <a:pt x="814" y="1202"/>
                    <a:pt x="810" y="1204"/>
                  </a:cubicBezTo>
                  <a:cubicBezTo>
                    <a:pt x="809" y="1204"/>
                    <a:pt x="809" y="1204"/>
                    <a:pt x="809" y="1204"/>
                  </a:cubicBezTo>
                  <a:cubicBezTo>
                    <a:pt x="808" y="1204"/>
                    <a:pt x="808" y="1204"/>
                    <a:pt x="808" y="1204"/>
                  </a:cubicBezTo>
                  <a:cubicBezTo>
                    <a:pt x="807" y="1203"/>
                    <a:pt x="807" y="1203"/>
                    <a:pt x="807" y="1203"/>
                  </a:cubicBezTo>
                  <a:cubicBezTo>
                    <a:pt x="807" y="1202"/>
                    <a:pt x="807" y="1202"/>
                    <a:pt x="807" y="1202"/>
                  </a:cubicBezTo>
                  <a:cubicBezTo>
                    <a:pt x="807" y="1201"/>
                    <a:pt x="807" y="1201"/>
                    <a:pt x="807" y="1201"/>
                  </a:cubicBezTo>
                  <a:cubicBezTo>
                    <a:pt x="806" y="1200"/>
                    <a:pt x="807" y="1200"/>
                    <a:pt x="805" y="1200"/>
                  </a:cubicBezTo>
                  <a:cubicBezTo>
                    <a:pt x="805" y="1200"/>
                    <a:pt x="800" y="1208"/>
                    <a:pt x="797" y="1213"/>
                  </a:cubicBezTo>
                  <a:cubicBezTo>
                    <a:pt x="796" y="1215"/>
                    <a:pt x="796" y="1214"/>
                    <a:pt x="796" y="1217"/>
                  </a:cubicBezTo>
                  <a:cubicBezTo>
                    <a:pt x="794" y="1219"/>
                    <a:pt x="795" y="1218"/>
                    <a:pt x="794" y="1220"/>
                  </a:cubicBezTo>
                  <a:cubicBezTo>
                    <a:pt x="794" y="1222"/>
                    <a:pt x="793" y="1223"/>
                    <a:pt x="793" y="1224"/>
                  </a:cubicBezTo>
                  <a:cubicBezTo>
                    <a:pt x="794" y="1225"/>
                    <a:pt x="794" y="1225"/>
                    <a:pt x="794" y="1225"/>
                  </a:cubicBezTo>
                  <a:cubicBezTo>
                    <a:pt x="793" y="1226"/>
                    <a:pt x="793" y="1226"/>
                    <a:pt x="793" y="1226"/>
                  </a:cubicBezTo>
                  <a:cubicBezTo>
                    <a:pt x="793" y="1226"/>
                    <a:pt x="793" y="1226"/>
                    <a:pt x="792" y="1227"/>
                  </a:cubicBezTo>
                  <a:cubicBezTo>
                    <a:pt x="792" y="1228"/>
                    <a:pt x="792" y="1228"/>
                    <a:pt x="792" y="1228"/>
                  </a:cubicBezTo>
                  <a:cubicBezTo>
                    <a:pt x="791" y="1229"/>
                    <a:pt x="791" y="1229"/>
                    <a:pt x="790" y="1230"/>
                  </a:cubicBezTo>
                  <a:cubicBezTo>
                    <a:pt x="789" y="1231"/>
                    <a:pt x="789" y="1231"/>
                    <a:pt x="789" y="1231"/>
                  </a:cubicBezTo>
                  <a:cubicBezTo>
                    <a:pt x="789" y="1232"/>
                    <a:pt x="789" y="1232"/>
                    <a:pt x="789" y="1232"/>
                  </a:cubicBezTo>
                  <a:cubicBezTo>
                    <a:pt x="789" y="1233"/>
                    <a:pt x="789" y="1233"/>
                    <a:pt x="789" y="1233"/>
                  </a:cubicBezTo>
                  <a:cubicBezTo>
                    <a:pt x="789" y="1233"/>
                    <a:pt x="789" y="1233"/>
                    <a:pt x="789" y="1233"/>
                  </a:cubicBezTo>
                  <a:cubicBezTo>
                    <a:pt x="788" y="1233"/>
                    <a:pt x="788" y="1233"/>
                    <a:pt x="788" y="1234"/>
                  </a:cubicBezTo>
                  <a:cubicBezTo>
                    <a:pt x="787" y="1234"/>
                    <a:pt x="787" y="1234"/>
                    <a:pt x="787" y="1234"/>
                  </a:cubicBezTo>
                  <a:cubicBezTo>
                    <a:pt x="787" y="1235"/>
                    <a:pt x="787" y="1235"/>
                    <a:pt x="787" y="1235"/>
                  </a:cubicBezTo>
                  <a:cubicBezTo>
                    <a:pt x="787" y="1236"/>
                    <a:pt x="787" y="1236"/>
                    <a:pt x="787" y="1236"/>
                  </a:cubicBezTo>
                  <a:cubicBezTo>
                    <a:pt x="787" y="1236"/>
                    <a:pt x="787" y="1236"/>
                    <a:pt x="787" y="1236"/>
                  </a:cubicBezTo>
                  <a:cubicBezTo>
                    <a:pt x="786" y="1235"/>
                    <a:pt x="786" y="1235"/>
                    <a:pt x="786" y="1235"/>
                  </a:cubicBezTo>
                  <a:cubicBezTo>
                    <a:pt x="786" y="1235"/>
                    <a:pt x="786" y="1235"/>
                    <a:pt x="786" y="1235"/>
                  </a:cubicBezTo>
                  <a:cubicBezTo>
                    <a:pt x="785" y="1235"/>
                    <a:pt x="785" y="1235"/>
                    <a:pt x="784" y="1236"/>
                  </a:cubicBezTo>
                  <a:cubicBezTo>
                    <a:pt x="783" y="1236"/>
                    <a:pt x="783" y="1236"/>
                    <a:pt x="783" y="1236"/>
                  </a:cubicBezTo>
                  <a:cubicBezTo>
                    <a:pt x="782" y="1235"/>
                    <a:pt x="782" y="1235"/>
                    <a:pt x="782" y="1235"/>
                  </a:cubicBezTo>
                  <a:cubicBezTo>
                    <a:pt x="781" y="1237"/>
                    <a:pt x="781" y="1237"/>
                    <a:pt x="781" y="1237"/>
                  </a:cubicBezTo>
                  <a:cubicBezTo>
                    <a:pt x="780" y="1240"/>
                    <a:pt x="780" y="1240"/>
                    <a:pt x="780" y="1240"/>
                  </a:cubicBezTo>
                  <a:cubicBezTo>
                    <a:pt x="776" y="1240"/>
                    <a:pt x="748" y="1240"/>
                    <a:pt x="744" y="1240"/>
                  </a:cubicBezTo>
                  <a:cubicBezTo>
                    <a:pt x="746" y="1239"/>
                    <a:pt x="747" y="1239"/>
                    <a:pt x="749" y="1237"/>
                  </a:cubicBezTo>
                  <a:cubicBezTo>
                    <a:pt x="751" y="1236"/>
                    <a:pt x="751" y="1236"/>
                    <a:pt x="751" y="1236"/>
                  </a:cubicBezTo>
                  <a:cubicBezTo>
                    <a:pt x="755" y="1234"/>
                    <a:pt x="755" y="1234"/>
                    <a:pt x="755" y="1234"/>
                  </a:cubicBezTo>
                  <a:cubicBezTo>
                    <a:pt x="757" y="1233"/>
                    <a:pt x="757" y="1233"/>
                    <a:pt x="757" y="1233"/>
                  </a:cubicBezTo>
                  <a:cubicBezTo>
                    <a:pt x="757" y="1233"/>
                    <a:pt x="757" y="1233"/>
                    <a:pt x="757" y="1233"/>
                  </a:cubicBezTo>
                  <a:cubicBezTo>
                    <a:pt x="758" y="1227"/>
                    <a:pt x="759" y="1230"/>
                    <a:pt x="761" y="1224"/>
                  </a:cubicBezTo>
                  <a:cubicBezTo>
                    <a:pt x="764" y="1222"/>
                    <a:pt x="763" y="1223"/>
                    <a:pt x="766" y="1221"/>
                  </a:cubicBezTo>
                  <a:cubicBezTo>
                    <a:pt x="769" y="1218"/>
                    <a:pt x="769" y="1218"/>
                    <a:pt x="769" y="1218"/>
                  </a:cubicBezTo>
                  <a:cubicBezTo>
                    <a:pt x="771" y="1217"/>
                    <a:pt x="770" y="1218"/>
                    <a:pt x="772" y="1217"/>
                  </a:cubicBezTo>
                  <a:cubicBezTo>
                    <a:pt x="772" y="1216"/>
                    <a:pt x="772" y="1216"/>
                    <a:pt x="772" y="1216"/>
                  </a:cubicBezTo>
                  <a:cubicBezTo>
                    <a:pt x="773" y="1215"/>
                    <a:pt x="774" y="1215"/>
                    <a:pt x="775" y="1214"/>
                  </a:cubicBezTo>
                  <a:cubicBezTo>
                    <a:pt x="781" y="1213"/>
                    <a:pt x="777" y="1213"/>
                    <a:pt x="783" y="1212"/>
                  </a:cubicBezTo>
                  <a:cubicBezTo>
                    <a:pt x="784" y="1211"/>
                    <a:pt x="784" y="1211"/>
                    <a:pt x="784" y="1211"/>
                  </a:cubicBezTo>
                  <a:cubicBezTo>
                    <a:pt x="791" y="1209"/>
                    <a:pt x="792" y="1206"/>
                    <a:pt x="794" y="1203"/>
                  </a:cubicBezTo>
                  <a:cubicBezTo>
                    <a:pt x="796" y="1202"/>
                    <a:pt x="796" y="1202"/>
                    <a:pt x="796" y="1202"/>
                  </a:cubicBezTo>
                  <a:cubicBezTo>
                    <a:pt x="797" y="1200"/>
                    <a:pt x="797" y="1200"/>
                    <a:pt x="797" y="1200"/>
                  </a:cubicBezTo>
                  <a:cubicBezTo>
                    <a:pt x="801" y="1195"/>
                    <a:pt x="801" y="1194"/>
                    <a:pt x="803" y="1192"/>
                  </a:cubicBezTo>
                  <a:cubicBezTo>
                    <a:pt x="807" y="1189"/>
                    <a:pt x="805" y="1189"/>
                    <a:pt x="810" y="1185"/>
                  </a:cubicBezTo>
                  <a:cubicBezTo>
                    <a:pt x="811" y="1185"/>
                    <a:pt x="811" y="1185"/>
                    <a:pt x="811" y="1185"/>
                  </a:cubicBezTo>
                  <a:cubicBezTo>
                    <a:pt x="826" y="1175"/>
                    <a:pt x="838" y="1168"/>
                    <a:pt x="855" y="1171"/>
                  </a:cubicBezTo>
                  <a:cubicBezTo>
                    <a:pt x="858" y="1173"/>
                    <a:pt x="858" y="1173"/>
                    <a:pt x="858" y="1173"/>
                  </a:cubicBezTo>
                  <a:cubicBezTo>
                    <a:pt x="861" y="1176"/>
                    <a:pt x="861" y="1176"/>
                    <a:pt x="861" y="1176"/>
                  </a:cubicBezTo>
                  <a:cubicBezTo>
                    <a:pt x="862" y="1176"/>
                    <a:pt x="862" y="1176"/>
                    <a:pt x="862" y="1176"/>
                  </a:cubicBezTo>
                  <a:cubicBezTo>
                    <a:pt x="862" y="1178"/>
                    <a:pt x="862" y="1178"/>
                    <a:pt x="862" y="1178"/>
                  </a:cubicBezTo>
                  <a:cubicBezTo>
                    <a:pt x="860" y="1177"/>
                    <a:pt x="860" y="1177"/>
                    <a:pt x="860" y="1177"/>
                  </a:cubicBezTo>
                  <a:cubicBezTo>
                    <a:pt x="858" y="1177"/>
                    <a:pt x="858" y="1177"/>
                    <a:pt x="858" y="1177"/>
                  </a:cubicBezTo>
                  <a:cubicBezTo>
                    <a:pt x="859" y="1178"/>
                    <a:pt x="859" y="1178"/>
                    <a:pt x="859" y="1178"/>
                  </a:cubicBezTo>
                  <a:cubicBezTo>
                    <a:pt x="861" y="1180"/>
                    <a:pt x="861" y="1180"/>
                    <a:pt x="861" y="1180"/>
                  </a:cubicBezTo>
                  <a:cubicBezTo>
                    <a:pt x="861" y="1182"/>
                    <a:pt x="861" y="1182"/>
                    <a:pt x="861" y="1182"/>
                  </a:cubicBezTo>
                  <a:cubicBezTo>
                    <a:pt x="860" y="1184"/>
                    <a:pt x="860" y="1184"/>
                    <a:pt x="860" y="1184"/>
                  </a:cubicBezTo>
                  <a:cubicBezTo>
                    <a:pt x="857" y="1185"/>
                    <a:pt x="857" y="1185"/>
                    <a:pt x="857" y="1185"/>
                  </a:cubicBezTo>
                  <a:cubicBezTo>
                    <a:pt x="856" y="1186"/>
                    <a:pt x="856" y="1186"/>
                    <a:pt x="856" y="1186"/>
                  </a:cubicBezTo>
                  <a:cubicBezTo>
                    <a:pt x="856" y="1187"/>
                    <a:pt x="856" y="1187"/>
                    <a:pt x="856" y="1187"/>
                  </a:cubicBezTo>
                  <a:cubicBezTo>
                    <a:pt x="855" y="1188"/>
                    <a:pt x="855" y="1188"/>
                    <a:pt x="855" y="1188"/>
                  </a:cubicBezTo>
                  <a:cubicBezTo>
                    <a:pt x="853" y="1189"/>
                    <a:pt x="853" y="1189"/>
                    <a:pt x="853" y="1189"/>
                  </a:cubicBezTo>
                  <a:cubicBezTo>
                    <a:pt x="852" y="1189"/>
                    <a:pt x="852" y="1189"/>
                    <a:pt x="852" y="1189"/>
                  </a:cubicBezTo>
                  <a:cubicBezTo>
                    <a:pt x="850" y="1191"/>
                    <a:pt x="850" y="1191"/>
                    <a:pt x="850" y="1191"/>
                  </a:cubicBezTo>
                  <a:cubicBezTo>
                    <a:pt x="849" y="1191"/>
                    <a:pt x="849" y="1191"/>
                    <a:pt x="849" y="1191"/>
                  </a:cubicBezTo>
                  <a:cubicBezTo>
                    <a:pt x="845" y="1190"/>
                    <a:pt x="844" y="1189"/>
                    <a:pt x="843" y="1188"/>
                  </a:cubicBezTo>
                  <a:cubicBezTo>
                    <a:pt x="841" y="1189"/>
                    <a:pt x="842" y="1189"/>
                    <a:pt x="841" y="1189"/>
                  </a:cubicBezTo>
                  <a:cubicBezTo>
                    <a:pt x="839" y="1189"/>
                    <a:pt x="839" y="1189"/>
                    <a:pt x="839" y="1189"/>
                  </a:cubicBezTo>
                  <a:cubicBezTo>
                    <a:pt x="838" y="1190"/>
                    <a:pt x="838" y="1190"/>
                    <a:pt x="838" y="1190"/>
                  </a:cubicBezTo>
                  <a:cubicBezTo>
                    <a:pt x="837" y="1189"/>
                    <a:pt x="837" y="1189"/>
                    <a:pt x="837" y="1189"/>
                  </a:cubicBezTo>
                  <a:cubicBezTo>
                    <a:pt x="834" y="1191"/>
                    <a:pt x="834" y="1191"/>
                    <a:pt x="834" y="1191"/>
                  </a:cubicBezTo>
                  <a:cubicBezTo>
                    <a:pt x="835" y="1191"/>
                    <a:pt x="835" y="1191"/>
                    <a:pt x="835" y="1191"/>
                  </a:cubicBezTo>
                  <a:cubicBezTo>
                    <a:pt x="837" y="1190"/>
                    <a:pt x="837" y="1190"/>
                    <a:pt x="837" y="1190"/>
                  </a:cubicBezTo>
                  <a:cubicBezTo>
                    <a:pt x="838" y="1190"/>
                    <a:pt x="838" y="1190"/>
                    <a:pt x="838" y="1190"/>
                  </a:cubicBezTo>
                  <a:cubicBezTo>
                    <a:pt x="839" y="1191"/>
                    <a:pt x="839" y="1191"/>
                    <a:pt x="839" y="1191"/>
                  </a:cubicBezTo>
                  <a:cubicBezTo>
                    <a:pt x="843" y="1193"/>
                    <a:pt x="843" y="1193"/>
                    <a:pt x="843" y="1193"/>
                  </a:cubicBezTo>
                  <a:cubicBezTo>
                    <a:pt x="844" y="1194"/>
                    <a:pt x="844" y="1194"/>
                    <a:pt x="844" y="1194"/>
                  </a:cubicBezTo>
                  <a:cubicBezTo>
                    <a:pt x="845" y="1196"/>
                    <a:pt x="845" y="1196"/>
                    <a:pt x="845" y="1196"/>
                  </a:cubicBezTo>
                  <a:cubicBezTo>
                    <a:pt x="846" y="1197"/>
                    <a:pt x="846" y="1197"/>
                    <a:pt x="846" y="1197"/>
                  </a:cubicBezTo>
                  <a:cubicBezTo>
                    <a:pt x="847" y="1196"/>
                    <a:pt x="847" y="1196"/>
                    <a:pt x="847" y="1196"/>
                  </a:cubicBezTo>
                  <a:cubicBezTo>
                    <a:pt x="849" y="1195"/>
                    <a:pt x="849" y="1195"/>
                    <a:pt x="850" y="1194"/>
                  </a:cubicBezTo>
                  <a:cubicBezTo>
                    <a:pt x="853" y="1194"/>
                    <a:pt x="853" y="1194"/>
                    <a:pt x="853" y="1194"/>
                  </a:cubicBezTo>
                  <a:cubicBezTo>
                    <a:pt x="852" y="1195"/>
                    <a:pt x="852" y="1195"/>
                    <a:pt x="852" y="1195"/>
                  </a:cubicBezTo>
                  <a:cubicBezTo>
                    <a:pt x="854" y="1195"/>
                    <a:pt x="854" y="1195"/>
                    <a:pt x="854" y="1195"/>
                  </a:cubicBezTo>
                  <a:cubicBezTo>
                    <a:pt x="856" y="1196"/>
                    <a:pt x="856" y="1196"/>
                    <a:pt x="856" y="1196"/>
                  </a:cubicBezTo>
                  <a:cubicBezTo>
                    <a:pt x="856" y="1197"/>
                    <a:pt x="856" y="1196"/>
                    <a:pt x="855" y="1198"/>
                  </a:cubicBezTo>
                  <a:cubicBezTo>
                    <a:pt x="854" y="1202"/>
                    <a:pt x="854" y="1202"/>
                    <a:pt x="854" y="1202"/>
                  </a:cubicBezTo>
                  <a:cubicBezTo>
                    <a:pt x="851" y="1204"/>
                    <a:pt x="852" y="1203"/>
                    <a:pt x="849" y="1206"/>
                  </a:cubicBezTo>
                  <a:cubicBezTo>
                    <a:pt x="850" y="1207"/>
                    <a:pt x="850" y="1207"/>
                    <a:pt x="850" y="1207"/>
                  </a:cubicBezTo>
                  <a:cubicBezTo>
                    <a:pt x="851" y="1207"/>
                    <a:pt x="851" y="1207"/>
                    <a:pt x="851" y="1207"/>
                  </a:cubicBezTo>
                  <a:cubicBezTo>
                    <a:pt x="852" y="1206"/>
                    <a:pt x="852" y="1206"/>
                    <a:pt x="852" y="1206"/>
                  </a:cubicBezTo>
                  <a:cubicBezTo>
                    <a:pt x="854" y="1206"/>
                    <a:pt x="854" y="1206"/>
                    <a:pt x="854" y="1206"/>
                  </a:cubicBezTo>
                  <a:cubicBezTo>
                    <a:pt x="855" y="1207"/>
                    <a:pt x="855" y="1207"/>
                    <a:pt x="855" y="1207"/>
                  </a:cubicBezTo>
                  <a:cubicBezTo>
                    <a:pt x="854" y="1209"/>
                    <a:pt x="855" y="1208"/>
                    <a:pt x="854" y="1210"/>
                  </a:cubicBezTo>
                  <a:cubicBezTo>
                    <a:pt x="854" y="1211"/>
                    <a:pt x="854" y="1210"/>
                    <a:pt x="855" y="1213"/>
                  </a:cubicBezTo>
                  <a:cubicBezTo>
                    <a:pt x="856" y="1213"/>
                    <a:pt x="856" y="1213"/>
                    <a:pt x="856" y="1213"/>
                  </a:cubicBezTo>
                  <a:cubicBezTo>
                    <a:pt x="856" y="1216"/>
                    <a:pt x="856" y="1216"/>
                    <a:pt x="857" y="1217"/>
                  </a:cubicBezTo>
                  <a:cubicBezTo>
                    <a:pt x="857" y="1218"/>
                    <a:pt x="857" y="1218"/>
                    <a:pt x="857" y="1218"/>
                  </a:cubicBezTo>
                  <a:cubicBezTo>
                    <a:pt x="858" y="1219"/>
                    <a:pt x="858" y="1219"/>
                    <a:pt x="858" y="1219"/>
                  </a:cubicBezTo>
                  <a:cubicBezTo>
                    <a:pt x="858" y="1220"/>
                    <a:pt x="858" y="1220"/>
                    <a:pt x="858" y="1220"/>
                  </a:cubicBezTo>
                  <a:cubicBezTo>
                    <a:pt x="862" y="1220"/>
                    <a:pt x="862" y="1220"/>
                    <a:pt x="862" y="1220"/>
                  </a:cubicBezTo>
                  <a:cubicBezTo>
                    <a:pt x="863" y="1221"/>
                    <a:pt x="863" y="1221"/>
                    <a:pt x="863" y="1221"/>
                  </a:cubicBezTo>
                  <a:cubicBezTo>
                    <a:pt x="865" y="1221"/>
                    <a:pt x="865" y="1221"/>
                    <a:pt x="865" y="1221"/>
                  </a:cubicBezTo>
                  <a:cubicBezTo>
                    <a:pt x="866" y="1222"/>
                    <a:pt x="866" y="1222"/>
                    <a:pt x="866" y="1222"/>
                  </a:cubicBezTo>
                  <a:cubicBezTo>
                    <a:pt x="866" y="1222"/>
                    <a:pt x="866" y="1222"/>
                    <a:pt x="866" y="1222"/>
                  </a:cubicBezTo>
                  <a:cubicBezTo>
                    <a:pt x="863" y="1224"/>
                    <a:pt x="863" y="1224"/>
                    <a:pt x="863" y="1224"/>
                  </a:cubicBezTo>
                  <a:cubicBezTo>
                    <a:pt x="866" y="1225"/>
                    <a:pt x="865" y="1224"/>
                    <a:pt x="867" y="1226"/>
                  </a:cubicBezTo>
                  <a:cubicBezTo>
                    <a:pt x="869" y="1226"/>
                    <a:pt x="869" y="1226"/>
                    <a:pt x="869" y="1226"/>
                  </a:cubicBezTo>
                  <a:cubicBezTo>
                    <a:pt x="870" y="1226"/>
                    <a:pt x="870" y="1226"/>
                    <a:pt x="870" y="1226"/>
                  </a:cubicBezTo>
                  <a:cubicBezTo>
                    <a:pt x="871" y="1227"/>
                    <a:pt x="871" y="1227"/>
                    <a:pt x="871" y="1227"/>
                  </a:cubicBezTo>
                  <a:cubicBezTo>
                    <a:pt x="872" y="1228"/>
                    <a:pt x="872" y="1227"/>
                    <a:pt x="872" y="1228"/>
                  </a:cubicBezTo>
                  <a:cubicBezTo>
                    <a:pt x="873" y="1228"/>
                    <a:pt x="873" y="1228"/>
                    <a:pt x="874" y="1228"/>
                  </a:cubicBezTo>
                  <a:cubicBezTo>
                    <a:pt x="877" y="1228"/>
                    <a:pt x="876" y="1228"/>
                    <a:pt x="879" y="1228"/>
                  </a:cubicBezTo>
                  <a:cubicBezTo>
                    <a:pt x="879" y="1229"/>
                    <a:pt x="879" y="1229"/>
                    <a:pt x="879" y="1229"/>
                  </a:cubicBezTo>
                  <a:cubicBezTo>
                    <a:pt x="878" y="1230"/>
                    <a:pt x="878" y="1230"/>
                    <a:pt x="878" y="1230"/>
                  </a:cubicBezTo>
                  <a:cubicBezTo>
                    <a:pt x="880" y="1229"/>
                    <a:pt x="880" y="1229"/>
                    <a:pt x="880" y="1229"/>
                  </a:cubicBezTo>
                  <a:cubicBezTo>
                    <a:pt x="881" y="1230"/>
                    <a:pt x="881" y="1230"/>
                    <a:pt x="881" y="1230"/>
                  </a:cubicBezTo>
                  <a:cubicBezTo>
                    <a:pt x="882" y="1230"/>
                    <a:pt x="882" y="1230"/>
                    <a:pt x="882" y="1230"/>
                  </a:cubicBezTo>
                  <a:cubicBezTo>
                    <a:pt x="882" y="1229"/>
                    <a:pt x="882" y="1229"/>
                    <a:pt x="882" y="1229"/>
                  </a:cubicBezTo>
                  <a:cubicBezTo>
                    <a:pt x="885" y="1228"/>
                    <a:pt x="884" y="1229"/>
                    <a:pt x="887" y="1226"/>
                  </a:cubicBezTo>
                  <a:cubicBezTo>
                    <a:pt x="887" y="1226"/>
                    <a:pt x="887" y="1226"/>
                    <a:pt x="887" y="1226"/>
                  </a:cubicBezTo>
                  <a:cubicBezTo>
                    <a:pt x="888" y="1227"/>
                    <a:pt x="888" y="1227"/>
                    <a:pt x="888" y="1229"/>
                  </a:cubicBezTo>
                  <a:cubicBezTo>
                    <a:pt x="889" y="1230"/>
                    <a:pt x="889" y="1230"/>
                    <a:pt x="889" y="1230"/>
                  </a:cubicBezTo>
                  <a:cubicBezTo>
                    <a:pt x="890" y="1230"/>
                    <a:pt x="890" y="1230"/>
                    <a:pt x="890" y="1230"/>
                  </a:cubicBezTo>
                  <a:cubicBezTo>
                    <a:pt x="892" y="1229"/>
                    <a:pt x="892" y="1229"/>
                    <a:pt x="892" y="1229"/>
                  </a:cubicBezTo>
                  <a:cubicBezTo>
                    <a:pt x="894" y="1230"/>
                    <a:pt x="894" y="1231"/>
                    <a:pt x="895" y="1232"/>
                  </a:cubicBezTo>
                  <a:cubicBezTo>
                    <a:pt x="895" y="1233"/>
                    <a:pt x="895" y="1233"/>
                    <a:pt x="895" y="1233"/>
                  </a:cubicBezTo>
                  <a:cubicBezTo>
                    <a:pt x="893" y="1234"/>
                    <a:pt x="894" y="1233"/>
                    <a:pt x="893" y="1234"/>
                  </a:cubicBezTo>
                  <a:cubicBezTo>
                    <a:pt x="897" y="1234"/>
                    <a:pt x="897" y="1234"/>
                    <a:pt x="897" y="1234"/>
                  </a:cubicBezTo>
                  <a:cubicBezTo>
                    <a:pt x="897" y="1235"/>
                    <a:pt x="897" y="1235"/>
                    <a:pt x="897" y="1235"/>
                  </a:cubicBezTo>
                  <a:cubicBezTo>
                    <a:pt x="897" y="1235"/>
                    <a:pt x="897" y="1235"/>
                    <a:pt x="897" y="1235"/>
                  </a:cubicBezTo>
                  <a:cubicBezTo>
                    <a:pt x="897" y="1236"/>
                    <a:pt x="897" y="1236"/>
                    <a:pt x="897" y="1236"/>
                  </a:cubicBezTo>
                  <a:cubicBezTo>
                    <a:pt x="897" y="1236"/>
                    <a:pt x="897" y="1236"/>
                    <a:pt x="897" y="1236"/>
                  </a:cubicBezTo>
                  <a:cubicBezTo>
                    <a:pt x="896" y="1236"/>
                    <a:pt x="896" y="1236"/>
                    <a:pt x="896" y="1236"/>
                  </a:cubicBezTo>
                  <a:cubicBezTo>
                    <a:pt x="895" y="1236"/>
                    <a:pt x="895" y="1236"/>
                    <a:pt x="895" y="1236"/>
                  </a:cubicBezTo>
                  <a:cubicBezTo>
                    <a:pt x="893" y="1237"/>
                    <a:pt x="894" y="1237"/>
                    <a:pt x="892" y="1238"/>
                  </a:cubicBezTo>
                  <a:cubicBezTo>
                    <a:pt x="891" y="1238"/>
                    <a:pt x="891" y="1238"/>
                    <a:pt x="891" y="1238"/>
                  </a:cubicBezTo>
                  <a:cubicBezTo>
                    <a:pt x="890" y="1238"/>
                    <a:pt x="891" y="1238"/>
                    <a:pt x="890" y="1239"/>
                  </a:cubicBezTo>
                  <a:cubicBezTo>
                    <a:pt x="889" y="1239"/>
                    <a:pt x="889" y="1239"/>
                    <a:pt x="889" y="1239"/>
                  </a:cubicBezTo>
                  <a:cubicBezTo>
                    <a:pt x="887" y="1240"/>
                    <a:pt x="876" y="1245"/>
                    <a:pt x="874" y="1245"/>
                  </a:cubicBezTo>
                  <a:cubicBezTo>
                    <a:pt x="872" y="1246"/>
                    <a:pt x="872" y="1246"/>
                    <a:pt x="872" y="1246"/>
                  </a:cubicBezTo>
                  <a:cubicBezTo>
                    <a:pt x="871" y="1245"/>
                    <a:pt x="871" y="1245"/>
                    <a:pt x="871" y="1245"/>
                  </a:cubicBezTo>
                  <a:cubicBezTo>
                    <a:pt x="870" y="1246"/>
                    <a:pt x="870" y="1246"/>
                    <a:pt x="870" y="1246"/>
                  </a:cubicBezTo>
                  <a:cubicBezTo>
                    <a:pt x="869" y="1245"/>
                    <a:pt x="869" y="1245"/>
                    <a:pt x="869" y="1245"/>
                  </a:cubicBezTo>
                  <a:cubicBezTo>
                    <a:pt x="869" y="1245"/>
                    <a:pt x="869" y="1245"/>
                    <a:pt x="869" y="1245"/>
                  </a:cubicBezTo>
                  <a:cubicBezTo>
                    <a:pt x="869" y="1246"/>
                    <a:pt x="869" y="1246"/>
                    <a:pt x="869" y="1246"/>
                  </a:cubicBezTo>
                  <a:cubicBezTo>
                    <a:pt x="869" y="1247"/>
                    <a:pt x="869" y="1247"/>
                    <a:pt x="869" y="1247"/>
                  </a:cubicBezTo>
                  <a:cubicBezTo>
                    <a:pt x="869" y="1248"/>
                    <a:pt x="869" y="1248"/>
                    <a:pt x="868" y="1248"/>
                  </a:cubicBezTo>
                  <a:cubicBezTo>
                    <a:pt x="867" y="1248"/>
                    <a:pt x="867" y="1248"/>
                    <a:pt x="867" y="1248"/>
                  </a:cubicBezTo>
                  <a:cubicBezTo>
                    <a:pt x="866" y="1248"/>
                    <a:pt x="866" y="1248"/>
                    <a:pt x="865" y="1247"/>
                  </a:cubicBezTo>
                  <a:cubicBezTo>
                    <a:pt x="865" y="1246"/>
                    <a:pt x="865" y="1246"/>
                    <a:pt x="865" y="1246"/>
                  </a:cubicBezTo>
                  <a:cubicBezTo>
                    <a:pt x="864" y="1246"/>
                    <a:pt x="864" y="1246"/>
                    <a:pt x="864" y="1246"/>
                  </a:cubicBezTo>
                  <a:cubicBezTo>
                    <a:pt x="864" y="1246"/>
                    <a:pt x="864" y="1246"/>
                    <a:pt x="864" y="1246"/>
                  </a:cubicBezTo>
                  <a:cubicBezTo>
                    <a:pt x="864" y="1247"/>
                    <a:pt x="864" y="1247"/>
                    <a:pt x="864" y="1247"/>
                  </a:cubicBezTo>
                  <a:cubicBezTo>
                    <a:pt x="863" y="1248"/>
                    <a:pt x="863" y="1248"/>
                    <a:pt x="863" y="1248"/>
                  </a:cubicBezTo>
                  <a:cubicBezTo>
                    <a:pt x="862" y="1247"/>
                    <a:pt x="862" y="1247"/>
                    <a:pt x="862" y="1247"/>
                  </a:cubicBezTo>
                  <a:cubicBezTo>
                    <a:pt x="861" y="1247"/>
                    <a:pt x="861" y="1247"/>
                    <a:pt x="861" y="1247"/>
                  </a:cubicBezTo>
                  <a:cubicBezTo>
                    <a:pt x="860" y="1249"/>
                    <a:pt x="860" y="1249"/>
                    <a:pt x="860" y="1249"/>
                  </a:cubicBezTo>
                  <a:cubicBezTo>
                    <a:pt x="861" y="1249"/>
                    <a:pt x="861" y="1250"/>
                    <a:pt x="861" y="1250"/>
                  </a:cubicBezTo>
                  <a:cubicBezTo>
                    <a:pt x="860" y="1251"/>
                    <a:pt x="860" y="1251"/>
                    <a:pt x="860" y="1251"/>
                  </a:cubicBezTo>
                  <a:cubicBezTo>
                    <a:pt x="860" y="1251"/>
                    <a:pt x="860" y="1251"/>
                    <a:pt x="860" y="1251"/>
                  </a:cubicBezTo>
                  <a:cubicBezTo>
                    <a:pt x="859" y="1253"/>
                    <a:pt x="859" y="1253"/>
                    <a:pt x="859" y="1253"/>
                  </a:cubicBezTo>
                  <a:cubicBezTo>
                    <a:pt x="858" y="1253"/>
                    <a:pt x="858" y="1253"/>
                    <a:pt x="858" y="1253"/>
                  </a:cubicBezTo>
                  <a:cubicBezTo>
                    <a:pt x="856" y="1256"/>
                    <a:pt x="857" y="1255"/>
                    <a:pt x="855" y="1257"/>
                  </a:cubicBezTo>
                  <a:cubicBezTo>
                    <a:pt x="854" y="1258"/>
                    <a:pt x="854" y="1258"/>
                    <a:pt x="854" y="1258"/>
                  </a:cubicBezTo>
                  <a:cubicBezTo>
                    <a:pt x="852" y="1260"/>
                    <a:pt x="852" y="1260"/>
                    <a:pt x="852" y="1260"/>
                  </a:cubicBezTo>
                  <a:cubicBezTo>
                    <a:pt x="851" y="1260"/>
                    <a:pt x="851" y="1260"/>
                    <a:pt x="850" y="1260"/>
                  </a:cubicBezTo>
                  <a:cubicBezTo>
                    <a:pt x="849" y="1261"/>
                    <a:pt x="849" y="1261"/>
                    <a:pt x="849" y="1261"/>
                  </a:cubicBezTo>
                  <a:cubicBezTo>
                    <a:pt x="849" y="1263"/>
                    <a:pt x="849" y="1263"/>
                    <a:pt x="849" y="1263"/>
                  </a:cubicBezTo>
                  <a:cubicBezTo>
                    <a:pt x="849" y="1262"/>
                    <a:pt x="849" y="1262"/>
                    <a:pt x="849" y="1262"/>
                  </a:cubicBezTo>
                  <a:cubicBezTo>
                    <a:pt x="848" y="1262"/>
                    <a:pt x="848" y="1262"/>
                    <a:pt x="848" y="1262"/>
                  </a:cubicBezTo>
                  <a:cubicBezTo>
                    <a:pt x="848" y="1263"/>
                    <a:pt x="848" y="1263"/>
                    <a:pt x="848" y="1263"/>
                  </a:cubicBezTo>
                  <a:cubicBezTo>
                    <a:pt x="847" y="1263"/>
                    <a:pt x="847" y="1263"/>
                    <a:pt x="847" y="1263"/>
                  </a:cubicBezTo>
                  <a:cubicBezTo>
                    <a:pt x="847" y="1263"/>
                    <a:pt x="847" y="1263"/>
                    <a:pt x="847" y="1263"/>
                  </a:cubicBezTo>
                  <a:cubicBezTo>
                    <a:pt x="845" y="1263"/>
                    <a:pt x="845" y="1263"/>
                    <a:pt x="845" y="1263"/>
                  </a:cubicBezTo>
                  <a:cubicBezTo>
                    <a:pt x="845" y="1262"/>
                    <a:pt x="845" y="1262"/>
                    <a:pt x="845" y="1262"/>
                  </a:cubicBezTo>
                  <a:cubicBezTo>
                    <a:pt x="844" y="1261"/>
                    <a:pt x="844" y="1260"/>
                    <a:pt x="843" y="1259"/>
                  </a:cubicBezTo>
                  <a:cubicBezTo>
                    <a:pt x="842" y="1259"/>
                    <a:pt x="842" y="1259"/>
                    <a:pt x="842" y="1259"/>
                  </a:cubicBezTo>
                  <a:cubicBezTo>
                    <a:pt x="842" y="1259"/>
                    <a:pt x="842" y="1259"/>
                    <a:pt x="841" y="1260"/>
                  </a:cubicBezTo>
                  <a:cubicBezTo>
                    <a:pt x="840" y="1259"/>
                    <a:pt x="840" y="1259"/>
                    <a:pt x="840" y="1259"/>
                  </a:cubicBezTo>
                  <a:cubicBezTo>
                    <a:pt x="840" y="1257"/>
                    <a:pt x="840" y="1255"/>
                    <a:pt x="840" y="1253"/>
                  </a:cubicBezTo>
                  <a:cubicBezTo>
                    <a:pt x="841" y="1250"/>
                    <a:pt x="841" y="1250"/>
                    <a:pt x="841" y="1250"/>
                  </a:cubicBezTo>
                  <a:cubicBezTo>
                    <a:pt x="843" y="1247"/>
                    <a:pt x="843" y="1247"/>
                    <a:pt x="843" y="1247"/>
                  </a:cubicBezTo>
                  <a:cubicBezTo>
                    <a:pt x="842" y="1247"/>
                    <a:pt x="842" y="1247"/>
                    <a:pt x="842" y="1247"/>
                  </a:cubicBezTo>
                  <a:cubicBezTo>
                    <a:pt x="840" y="1249"/>
                    <a:pt x="840" y="1249"/>
                    <a:pt x="840" y="1249"/>
                  </a:cubicBezTo>
                  <a:cubicBezTo>
                    <a:pt x="841" y="1247"/>
                    <a:pt x="842" y="1247"/>
                    <a:pt x="843" y="1246"/>
                  </a:cubicBezTo>
                  <a:cubicBezTo>
                    <a:pt x="844" y="1245"/>
                    <a:pt x="844" y="1246"/>
                    <a:pt x="845" y="1246"/>
                  </a:cubicBezTo>
                  <a:cubicBezTo>
                    <a:pt x="846" y="1245"/>
                    <a:pt x="846" y="1245"/>
                    <a:pt x="847" y="1244"/>
                  </a:cubicBezTo>
                  <a:cubicBezTo>
                    <a:pt x="847" y="1244"/>
                    <a:pt x="847" y="1244"/>
                    <a:pt x="847" y="1244"/>
                  </a:cubicBezTo>
                  <a:cubicBezTo>
                    <a:pt x="846" y="1244"/>
                    <a:pt x="847" y="1244"/>
                    <a:pt x="845" y="1245"/>
                  </a:cubicBezTo>
                  <a:cubicBezTo>
                    <a:pt x="845" y="1244"/>
                    <a:pt x="845" y="1244"/>
                    <a:pt x="845" y="1244"/>
                  </a:cubicBezTo>
                  <a:cubicBezTo>
                    <a:pt x="848" y="1242"/>
                    <a:pt x="854" y="1238"/>
                    <a:pt x="859" y="1236"/>
                  </a:cubicBezTo>
                  <a:cubicBezTo>
                    <a:pt x="860" y="1235"/>
                    <a:pt x="860" y="1235"/>
                    <a:pt x="860" y="1235"/>
                  </a:cubicBezTo>
                  <a:cubicBezTo>
                    <a:pt x="859" y="1235"/>
                    <a:pt x="859" y="1235"/>
                    <a:pt x="859" y="1235"/>
                  </a:cubicBezTo>
                  <a:cubicBezTo>
                    <a:pt x="860" y="1235"/>
                    <a:pt x="860" y="1235"/>
                    <a:pt x="860" y="1235"/>
                  </a:cubicBezTo>
                  <a:cubicBezTo>
                    <a:pt x="860" y="1236"/>
                    <a:pt x="860" y="1236"/>
                    <a:pt x="860" y="1236"/>
                  </a:cubicBezTo>
                  <a:cubicBezTo>
                    <a:pt x="860" y="1237"/>
                    <a:pt x="860" y="1237"/>
                    <a:pt x="860" y="1238"/>
                  </a:cubicBezTo>
                  <a:cubicBezTo>
                    <a:pt x="861" y="1238"/>
                    <a:pt x="861" y="1238"/>
                    <a:pt x="861" y="1238"/>
                  </a:cubicBezTo>
                  <a:cubicBezTo>
                    <a:pt x="863" y="1240"/>
                    <a:pt x="863" y="1240"/>
                    <a:pt x="863" y="1240"/>
                  </a:cubicBezTo>
                  <a:cubicBezTo>
                    <a:pt x="862" y="1238"/>
                    <a:pt x="862" y="1238"/>
                    <a:pt x="862" y="1238"/>
                  </a:cubicBezTo>
                  <a:cubicBezTo>
                    <a:pt x="863" y="1237"/>
                    <a:pt x="863" y="1237"/>
                    <a:pt x="863" y="1237"/>
                  </a:cubicBezTo>
                  <a:cubicBezTo>
                    <a:pt x="867" y="1235"/>
                    <a:pt x="867" y="1235"/>
                    <a:pt x="867" y="1235"/>
                  </a:cubicBezTo>
                  <a:cubicBezTo>
                    <a:pt x="870" y="1235"/>
                    <a:pt x="870" y="1235"/>
                    <a:pt x="870" y="1235"/>
                  </a:cubicBezTo>
                  <a:cubicBezTo>
                    <a:pt x="871" y="1234"/>
                    <a:pt x="871" y="1234"/>
                    <a:pt x="871" y="1234"/>
                  </a:cubicBezTo>
                  <a:cubicBezTo>
                    <a:pt x="868" y="1234"/>
                    <a:pt x="869" y="1234"/>
                    <a:pt x="865" y="1234"/>
                  </a:cubicBezTo>
                  <a:cubicBezTo>
                    <a:pt x="863" y="1233"/>
                    <a:pt x="863" y="1233"/>
                    <a:pt x="863" y="1233"/>
                  </a:cubicBezTo>
                  <a:cubicBezTo>
                    <a:pt x="860" y="1234"/>
                    <a:pt x="861" y="1234"/>
                    <a:pt x="857" y="1233"/>
                  </a:cubicBezTo>
                  <a:cubicBezTo>
                    <a:pt x="856" y="1234"/>
                    <a:pt x="856" y="1234"/>
                    <a:pt x="856" y="1234"/>
                  </a:cubicBezTo>
                  <a:cubicBezTo>
                    <a:pt x="856" y="1235"/>
                    <a:pt x="856" y="1235"/>
                    <a:pt x="856" y="1235"/>
                  </a:cubicBezTo>
                  <a:cubicBezTo>
                    <a:pt x="855" y="1234"/>
                    <a:pt x="855" y="1234"/>
                    <a:pt x="854" y="1234"/>
                  </a:cubicBezTo>
                  <a:cubicBezTo>
                    <a:pt x="854" y="1234"/>
                    <a:pt x="854" y="1234"/>
                    <a:pt x="854" y="1234"/>
                  </a:cubicBezTo>
                  <a:cubicBezTo>
                    <a:pt x="855" y="1232"/>
                    <a:pt x="855" y="1232"/>
                    <a:pt x="855" y="1232"/>
                  </a:cubicBezTo>
                  <a:cubicBezTo>
                    <a:pt x="859" y="1229"/>
                    <a:pt x="860" y="1228"/>
                    <a:pt x="860" y="1228"/>
                  </a:cubicBezTo>
                  <a:cubicBezTo>
                    <a:pt x="861" y="1227"/>
                    <a:pt x="861" y="1227"/>
                    <a:pt x="861" y="1227"/>
                  </a:cubicBezTo>
                  <a:cubicBezTo>
                    <a:pt x="859" y="1227"/>
                    <a:pt x="860" y="1227"/>
                    <a:pt x="859" y="1227"/>
                  </a:cubicBezTo>
                  <a:cubicBezTo>
                    <a:pt x="858" y="1226"/>
                    <a:pt x="858" y="1226"/>
                    <a:pt x="857" y="1225"/>
                  </a:cubicBezTo>
                  <a:cubicBezTo>
                    <a:pt x="857" y="1225"/>
                    <a:pt x="857" y="1225"/>
                    <a:pt x="857" y="1225"/>
                  </a:cubicBezTo>
                  <a:cubicBezTo>
                    <a:pt x="857" y="1227"/>
                    <a:pt x="857" y="1227"/>
                    <a:pt x="857" y="1227"/>
                  </a:cubicBezTo>
                  <a:cubicBezTo>
                    <a:pt x="855" y="1230"/>
                    <a:pt x="855" y="1230"/>
                    <a:pt x="855" y="1230"/>
                  </a:cubicBezTo>
                  <a:cubicBezTo>
                    <a:pt x="854" y="1230"/>
                    <a:pt x="854" y="1230"/>
                    <a:pt x="854" y="1230"/>
                  </a:cubicBezTo>
                  <a:cubicBezTo>
                    <a:pt x="853" y="1231"/>
                    <a:pt x="847" y="1235"/>
                    <a:pt x="843" y="1236"/>
                  </a:cubicBezTo>
                  <a:cubicBezTo>
                    <a:pt x="842" y="1236"/>
                    <a:pt x="842" y="1236"/>
                    <a:pt x="842" y="1236"/>
                  </a:cubicBezTo>
                  <a:cubicBezTo>
                    <a:pt x="840" y="1235"/>
                    <a:pt x="840" y="1235"/>
                    <a:pt x="840" y="1235"/>
                  </a:cubicBezTo>
                  <a:cubicBezTo>
                    <a:pt x="841" y="1234"/>
                    <a:pt x="841" y="1234"/>
                    <a:pt x="841" y="1233"/>
                  </a:cubicBezTo>
                  <a:cubicBezTo>
                    <a:pt x="841" y="1234"/>
                    <a:pt x="841" y="1234"/>
                    <a:pt x="841" y="1234"/>
                  </a:cubicBezTo>
                  <a:cubicBezTo>
                    <a:pt x="841" y="1234"/>
                    <a:pt x="841" y="1234"/>
                    <a:pt x="841" y="1234"/>
                  </a:cubicBezTo>
                  <a:cubicBezTo>
                    <a:pt x="840" y="1235"/>
                    <a:pt x="840" y="1235"/>
                    <a:pt x="840" y="1235"/>
                  </a:cubicBezTo>
                  <a:cubicBezTo>
                    <a:pt x="840" y="1236"/>
                    <a:pt x="840" y="1236"/>
                    <a:pt x="840" y="1236"/>
                  </a:cubicBezTo>
                  <a:cubicBezTo>
                    <a:pt x="840" y="1236"/>
                    <a:pt x="840" y="1236"/>
                    <a:pt x="840" y="1236"/>
                  </a:cubicBezTo>
                  <a:cubicBezTo>
                    <a:pt x="838" y="1238"/>
                    <a:pt x="839" y="1237"/>
                    <a:pt x="837" y="1238"/>
                  </a:cubicBezTo>
                  <a:cubicBezTo>
                    <a:pt x="836" y="1238"/>
                    <a:pt x="836" y="1238"/>
                    <a:pt x="836" y="1238"/>
                  </a:cubicBezTo>
                  <a:cubicBezTo>
                    <a:pt x="834" y="1239"/>
                    <a:pt x="834" y="1239"/>
                    <a:pt x="834" y="1239"/>
                  </a:cubicBezTo>
                  <a:cubicBezTo>
                    <a:pt x="832" y="1239"/>
                    <a:pt x="832" y="1239"/>
                    <a:pt x="832" y="1239"/>
                  </a:cubicBezTo>
                  <a:cubicBezTo>
                    <a:pt x="831" y="1238"/>
                    <a:pt x="831" y="1238"/>
                    <a:pt x="831" y="1238"/>
                  </a:cubicBezTo>
                  <a:cubicBezTo>
                    <a:pt x="831" y="1238"/>
                    <a:pt x="831" y="1238"/>
                    <a:pt x="831" y="1238"/>
                  </a:cubicBezTo>
                  <a:cubicBezTo>
                    <a:pt x="831" y="1238"/>
                    <a:pt x="831" y="1238"/>
                    <a:pt x="831" y="1238"/>
                  </a:cubicBezTo>
                  <a:cubicBezTo>
                    <a:pt x="830" y="1238"/>
                    <a:pt x="830" y="1238"/>
                    <a:pt x="830" y="1238"/>
                  </a:cubicBezTo>
                  <a:cubicBezTo>
                    <a:pt x="829" y="1237"/>
                    <a:pt x="829" y="1237"/>
                    <a:pt x="829" y="1237"/>
                  </a:cubicBezTo>
                  <a:close/>
                  <a:moveTo>
                    <a:pt x="198" y="1176"/>
                  </a:moveTo>
                  <a:cubicBezTo>
                    <a:pt x="197" y="1176"/>
                    <a:pt x="197" y="1176"/>
                    <a:pt x="197" y="1176"/>
                  </a:cubicBezTo>
                  <a:cubicBezTo>
                    <a:pt x="196" y="1175"/>
                    <a:pt x="196" y="1175"/>
                    <a:pt x="196" y="1175"/>
                  </a:cubicBezTo>
                  <a:cubicBezTo>
                    <a:pt x="194" y="1173"/>
                    <a:pt x="195" y="1174"/>
                    <a:pt x="194" y="1173"/>
                  </a:cubicBezTo>
                  <a:cubicBezTo>
                    <a:pt x="196" y="1174"/>
                    <a:pt x="196" y="1175"/>
                    <a:pt x="198" y="1176"/>
                  </a:cubicBezTo>
                  <a:cubicBezTo>
                    <a:pt x="198" y="1176"/>
                    <a:pt x="198" y="1176"/>
                    <a:pt x="198" y="1176"/>
                  </a:cubicBezTo>
                  <a:close/>
                  <a:moveTo>
                    <a:pt x="197" y="1178"/>
                  </a:moveTo>
                  <a:cubicBezTo>
                    <a:pt x="196" y="1179"/>
                    <a:pt x="196" y="1179"/>
                    <a:pt x="196" y="1179"/>
                  </a:cubicBezTo>
                  <a:cubicBezTo>
                    <a:pt x="196" y="1179"/>
                    <a:pt x="196" y="1179"/>
                    <a:pt x="196" y="1179"/>
                  </a:cubicBezTo>
                  <a:cubicBezTo>
                    <a:pt x="196" y="1179"/>
                    <a:pt x="196" y="1179"/>
                    <a:pt x="196" y="1179"/>
                  </a:cubicBezTo>
                  <a:cubicBezTo>
                    <a:pt x="195" y="1176"/>
                    <a:pt x="195" y="1176"/>
                    <a:pt x="195" y="1176"/>
                  </a:cubicBezTo>
                  <a:cubicBezTo>
                    <a:pt x="196" y="1176"/>
                    <a:pt x="196" y="1176"/>
                    <a:pt x="196" y="1176"/>
                  </a:cubicBezTo>
                  <a:cubicBezTo>
                    <a:pt x="197" y="1177"/>
                    <a:pt x="197" y="1177"/>
                    <a:pt x="197" y="1177"/>
                  </a:cubicBezTo>
                  <a:cubicBezTo>
                    <a:pt x="196" y="1177"/>
                    <a:pt x="196" y="1177"/>
                    <a:pt x="196" y="1177"/>
                  </a:cubicBezTo>
                  <a:cubicBezTo>
                    <a:pt x="197" y="1178"/>
                    <a:pt x="197" y="1178"/>
                    <a:pt x="197" y="1178"/>
                  </a:cubicBezTo>
                  <a:cubicBezTo>
                    <a:pt x="197" y="1178"/>
                    <a:pt x="197" y="1178"/>
                    <a:pt x="197" y="1178"/>
                  </a:cubicBezTo>
                  <a:cubicBezTo>
                    <a:pt x="197" y="1178"/>
                    <a:pt x="197" y="1178"/>
                    <a:pt x="197" y="1178"/>
                  </a:cubicBezTo>
                  <a:close/>
                  <a:moveTo>
                    <a:pt x="594" y="1179"/>
                  </a:moveTo>
                  <a:cubicBezTo>
                    <a:pt x="594" y="1179"/>
                    <a:pt x="594" y="1179"/>
                    <a:pt x="594" y="1179"/>
                  </a:cubicBezTo>
                  <a:cubicBezTo>
                    <a:pt x="594" y="1179"/>
                    <a:pt x="594" y="1179"/>
                    <a:pt x="594" y="1179"/>
                  </a:cubicBezTo>
                  <a:cubicBezTo>
                    <a:pt x="594" y="1178"/>
                    <a:pt x="594" y="1178"/>
                    <a:pt x="594" y="1178"/>
                  </a:cubicBezTo>
                  <a:cubicBezTo>
                    <a:pt x="594" y="1177"/>
                    <a:pt x="594" y="1177"/>
                    <a:pt x="594" y="1177"/>
                  </a:cubicBezTo>
                  <a:cubicBezTo>
                    <a:pt x="595" y="1177"/>
                    <a:pt x="595" y="1177"/>
                    <a:pt x="595" y="1177"/>
                  </a:cubicBezTo>
                  <a:cubicBezTo>
                    <a:pt x="596" y="1177"/>
                    <a:pt x="595" y="1177"/>
                    <a:pt x="597" y="1177"/>
                  </a:cubicBezTo>
                  <a:cubicBezTo>
                    <a:pt x="597" y="1177"/>
                    <a:pt x="597" y="1177"/>
                    <a:pt x="597" y="1177"/>
                  </a:cubicBezTo>
                  <a:cubicBezTo>
                    <a:pt x="597" y="1178"/>
                    <a:pt x="597" y="1178"/>
                    <a:pt x="597" y="1178"/>
                  </a:cubicBezTo>
                  <a:cubicBezTo>
                    <a:pt x="597" y="1178"/>
                    <a:pt x="597" y="1178"/>
                    <a:pt x="597" y="1178"/>
                  </a:cubicBezTo>
                  <a:cubicBezTo>
                    <a:pt x="597" y="1178"/>
                    <a:pt x="597" y="1178"/>
                    <a:pt x="597" y="1178"/>
                  </a:cubicBezTo>
                  <a:cubicBezTo>
                    <a:pt x="597" y="1178"/>
                    <a:pt x="597" y="1178"/>
                    <a:pt x="597" y="1178"/>
                  </a:cubicBezTo>
                  <a:cubicBezTo>
                    <a:pt x="596" y="1178"/>
                    <a:pt x="596" y="1178"/>
                    <a:pt x="596" y="1178"/>
                  </a:cubicBezTo>
                  <a:cubicBezTo>
                    <a:pt x="595" y="1178"/>
                    <a:pt x="595" y="1178"/>
                    <a:pt x="595" y="1178"/>
                  </a:cubicBezTo>
                  <a:cubicBezTo>
                    <a:pt x="595" y="1179"/>
                    <a:pt x="595" y="1179"/>
                    <a:pt x="595" y="1179"/>
                  </a:cubicBezTo>
                  <a:cubicBezTo>
                    <a:pt x="594" y="1179"/>
                    <a:pt x="594" y="1179"/>
                    <a:pt x="594" y="1179"/>
                  </a:cubicBezTo>
                  <a:close/>
                  <a:moveTo>
                    <a:pt x="599" y="1178"/>
                  </a:moveTo>
                  <a:cubicBezTo>
                    <a:pt x="598" y="1179"/>
                    <a:pt x="598" y="1179"/>
                    <a:pt x="598" y="1179"/>
                  </a:cubicBezTo>
                  <a:cubicBezTo>
                    <a:pt x="598" y="1178"/>
                    <a:pt x="598" y="1178"/>
                    <a:pt x="598" y="1178"/>
                  </a:cubicBezTo>
                  <a:cubicBezTo>
                    <a:pt x="598" y="1178"/>
                    <a:pt x="598" y="1178"/>
                    <a:pt x="598" y="1178"/>
                  </a:cubicBezTo>
                  <a:cubicBezTo>
                    <a:pt x="598" y="1178"/>
                    <a:pt x="598" y="1178"/>
                    <a:pt x="598" y="1178"/>
                  </a:cubicBezTo>
                  <a:cubicBezTo>
                    <a:pt x="598" y="1178"/>
                    <a:pt x="598" y="1178"/>
                    <a:pt x="598" y="1178"/>
                  </a:cubicBezTo>
                  <a:cubicBezTo>
                    <a:pt x="597" y="1177"/>
                    <a:pt x="597" y="1177"/>
                    <a:pt x="597" y="1177"/>
                  </a:cubicBezTo>
                  <a:cubicBezTo>
                    <a:pt x="598" y="1177"/>
                    <a:pt x="598" y="1177"/>
                    <a:pt x="598" y="1177"/>
                  </a:cubicBezTo>
                  <a:cubicBezTo>
                    <a:pt x="598" y="1177"/>
                    <a:pt x="598" y="1177"/>
                    <a:pt x="598" y="1177"/>
                  </a:cubicBezTo>
                  <a:cubicBezTo>
                    <a:pt x="598" y="1177"/>
                    <a:pt x="598" y="1177"/>
                    <a:pt x="598" y="1177"/>
                  </a:cubicBezTo>
                  <a:cubicBezTo>
                    <a:pt x="598" y="1177"/>
                    <a:pt x="598" y="1177"/>
                    <a:pt x="598" y="1177"/>
                  </a:cubicBezTo>
                  <a:cubicBezTo>
                    <a:pt x="599" y="1178"/>
                    <a:pt x="599" y="1178"/>
                    <a:pt x="599" y="1178"/>
                  </a:cubicBezTo>
                  <a:cubicBezTo>
                    <a:pt x="599" y="1178"/>
                    <a:pt x="599" y="1178"/>
                    <a:pt x="599" y="1178"/>
                  </a:cubicBezTo>
                  <a:close/>
                  <a:moveTo>
                    <a:pt x="859" y="1192"/>
                  </a:moveTo>
                  <a:cubicBezTo>
                    <a:pt x="857" y="1193"/>
                    <a:pt x="857" y="1193"/>
                    <a:pt x="857" y="1193"/>
                  </a:cubicBezTo>
                  <a:cubicBezTo>
                    <a:pt x="858" y="1192"/>
                    <a:pt x="858" y="1192"/>
                    <a:pt x="858" y="1191"/>
                  </a:cubicBezTo>
                  <a:cubicBezTo>
                    <a:pt x="859" y="1191"/>
                    <a:pt x="859" y="1191"/>
                    <a:pt x="859" y="1191"/>
                  </a:cubicBezTo>
                  <a:cubicBezTo>
                    <a:pt x="859" y="1191"/>
                    <a:pt x="859" y="1191"/>
                    <a:pt x="859" y="1191"/>
                  </a:cubicBezTo>
                  <a:cubicBezTo>
                    <a:pt x="859" y="1191"/>
                    <a:pt x="859" y="1192"/>
                    <a:pt x="859" y="1192"/>
                  </a:cubicBezTo>
                  <a:close/>
                  <a:moveTo>
                    <a:pt x="858" y="1193"/>
                  </a:moveTo>
                  <a:cubicBezTo>
                    <a:pt x="858" y="1194"/>
                    <a:pt x="858" y="1194"/>
                    <a:pt x="858" y="1194"/>
                  </a:cubicBezTo>
                  <a:cubicBezTo>
                    <a:pt x="857" y="1195"/>
                    <a:pt x="857" y="1195"/>
                    <a:pt x="857" y="1195"/>
                  </a:cubicBezTo>
                  <a:cubicBezTo>
                    <a:pt x="857" y="1195"/>
                    <a:pt x="857" y="1195"/>
                    <a:pt x="857" y="1195"/>
                  </a:cubicBezTo>
                  <a:cubicBezTo>
                    <a:pt x="856" y="1195"/>
                    <a:pt x="856" y="1195"/>
                    <a:pt x="856" y="1195"/>
                  </a:cubicBezTo>
                  <a:cubicBezTo>
                    <a:pt x="857" y="1195"/>
                    <a:pt x="857" y="1195"/>
                    <a:pt x="857" y="1195"/>
                  </a:cubicBezTo>
                  <a:cubicBezTo>
                    <a:pt x="857" y="1193"/>
                    <a:pt x="857" y="1193"/>
                    <a:pt x="857" y="1193"/>
                  </a:cubicBezTo>
                  <a:cubicBezTo>
                    <a:pt x="857" y="1193"/>
                    <a:pt x="857" y="1193"/>
                    <a:pt x="857" y="1193"/>
                  </a:cubicBezTo>
                  <a:cubicBezTo>
                    <a:pt x="858" y="1193"/>
                    <a:pt x="858" y="1193"/>
                    <a:pt x="858" y="1193"/>
                  </a:cubicBezTo>
                  <a:cubicBezTo>
                    <a:pt x="858" y="1193"/>
                    <a:pt x="858" y="1193"/>
                    <a:pt x="858" y="1193"/>
                  </a:cubicBezTo>
                  <a:close/>
                  <a:moveTo>
                    <a:pt x="619" y="1196"/>
                  </a:moveTo>
                  <a:cubicBezTo>
                    <a:pt x="618" y="1196"/>
                    <a:pt x="618" y="1196"/>
                    <a:pt x="618" y="1196"/>
                  </a:cubicBezTo>
                  <a:cubicBezTo>
                    <a:pt x="618" y="1195"/>
                    <a:pt x="618" y="1195"/>
                    <a:pt x="618" y="1195"/>
                  </a:cubicBezTo>
                  <a:cubicBezTo>
                    <a:pt x="618" y="1195"/>
                    <a:pt x="618" y="1195"/>
                    <a:pt x="618" y="1195"/>
                  </a:cubicBezTo>
                  <a:cubicBezTo>
                    <a:pt x="618" y="1195"/>
                    <a:pt x="618" y="1195"/>
                    <a:pt x="618" y="1195"/>
                  </a:cubicBezTo>
                  <a:cubicBezTo>
                    <a:pt x="619" y="1194"/>
                    <a:pt x="619" y="1194"/>
                    <a:pt x="619" y="1194"/>
                  </a:cubicBezTo>
                  <a:cubicBezTo>
                    <a:pt x="620" y="1194"/>
                    <a:pt x="620" y="1194"/>
                    <a:pt x="620" y="1194"/>
                  </a:cubicBezTo>
                  <a:cubicBezTo>
                    <a:pt x="621" y="1195"/>
                    <a:pt x="621" y="1195"/>
                    <a:pt x="621" y="1195"/>
                  </a:cubicBezTo>
                  <a:cubicBezTo>
                    <a:pt x="622" y="1195"/>
                    <a:pt x="622" y="1195"/>
                    <a:pt x="622" y="1195"/>
                  </a:cubicBezTo>
                  <a:cubicBezTo>
                    <a:pt x="622" y="1195"/>
                    <a:pt x="622" y="1195"/>
                    <a:pt x="622" y="1195"/>
                  </a:cubicBezTo>
                  <a:cubicBezTo>
                    <a:pt x="621" y="1196"/>
                    <a:pt x="620" y="1196"/>
                    <a:pt x="619" y="1196"/>
                  </a:cubicBezTo>
                  <a:close/>
                  <a:moveTo>
                    <a:pt x="974" y="1200"/>
                  </a:moveTo>
                  <a:cubicBezTo>
                    <a:pt x="973" y="1201"/>
                    <a:pt x="973" y="1201"/>
                    <a:pt x="973" y="1201"/>
                  </a:cubicBezTo>
                  <a:cubicBezTo>
                    <a:pt x="973" y="1201"/>
                    <a:pt x="973" y="1201"/>
                    <a:pt x="973" y="1201"/>
                  </a:cubicBezTo>
                  <a:cubicBezTo>
                    <a:pt x="973" y="1201"/>
                    <a:pt x="973" y="1201"/>
                    <a:pt x="973" y="1201"/>
                  </a:cubicBezTo>
                  <a:cubicBezTo>
                    <a:pt x="974" y="1199"/>
                    <a:pt x="973" y="1200"/>
                    <a:pt x="974" y="1199"/>
                  </a:cubicBezTo>
                  <a:cubicBezTo>
                    <a:pt x="974" y="1198"/>
                    <a:pt x="974" y="1198"/>
                    <a:pt x="974" y="1198"/>
                  </a:cubicBezTo>
                  <a:cubicBezTo>
                    <a:pt x="974" y="1198"/>
                    <a:pt x="974" y="1198"/>
                    <a:pt x="974" y="1198"/>
                  </a:cubicBezTo>
                  <a:cubicBezTo>
                    <a:pt x="974" y="1198"/>
                    <a:pt x="974" y="1198"/>
                    <a:pt x="974" y="1198"/>
                  </a:cubicBezTo>
                  <a:cubicBezTo>
                    <a:pt x="975" y="1197"/>
                    <a:pt x="975" y="1197"/>
                    <a:pt x="975" y="1197"/>
                  </a:cubicBezTo>
                  <a:cubicBezTo>
                    <a:pt x="975" y="1198"/>
                    <a:pt x="975" y="1198"/>
                    <a:pt x="974" y="1200"/>
                  </a:cubicBezTo>
                  <a:close/>
                  <a:moveTo>
                    <a:pt x="888" y="1203"/>
                  </a:moveTo>
                  <a:cubicBezTo>
                    <a:pt x="888" y="1203"/>
                    <a:pt x="888" y="1203"/>
                    <a:pt x="888" y="1203"/>
                  </a:cubicBezTo>
                  <a:cubicBezTo>
                    <a:pt x="889" y="1203"/>
                    <a:pt x="889" y="1203"/>
                    <a:pt x="889" y="1203"/>
                  </a:cubicBezTo>
                  <a:cubicBezTo>
                    <a:pt x="889" y="1203"/>
                    <a:pt x="889" y="1203"/>
                    <a:pt x="889" y="1203"/>
                  </a:cubicBezTo>
                  <a:cubicBezTo>
                    <a:pt x="888" y="1204"/>
                    <a:pt x="888" y="1204"/>
                    <a:pt x="888" y="1204"/>
                  </a:cubicBezTo>
                  <a:cubicBezTo>
                    <a:pt x="887" y="1204"/>
                    <a:pt x="887" y="1204"/>
                    <a:pt x="887" y="1204"/>
                  </a:cubicBezTo>
                  <a:cubicBezTo>
                    <a:pt x="886" y="1204"/>
                    <a:pt x="886" y="1204"/>
                    <a:pt x="886" y="1204"/>
                  </a:cubicBezTo>
                  <a:cubicBezTo>
                    <a:pt x="887" y="1201"/>
                    <a:pt x="887" y="1201"/>
                    <a:pt x="887" y="1201"/>
                  </a:cubicBezTo>
                  <a:cubicBezTo>
                    <a:pt x="890" y="1199"/>
                    <a:pt x="889" y="1199"/>
                    <a:pt x="892" y="1197"/>
                  </a:cubicBezTo>
                  <a:cubicBezTo>
                    <a:pt x="892" y="1197"/>
                    <a:pt x="892" y="1197"/>
                    <a:pt x="892" y="1197"/>
                  </a:cubicBezTo>
                  <a:cubicBezTo>
                    <a:pt x="893" y="1197"/>
                    <a:pt x="893" y="1197"/>
                    <a:pt x="893" y="1197"/>
                  </a:cubicBezTo>
                  <a:cubicBezTo>
                    <a:pt x="892" y="1198"/>
                    <a:pt x="892" y="1198"/>
                    <a:pt x="892" y="1198"/>
                  </a:cubicBezTo>
                  <a:cubicBezTo>
                    <a:pt x="891" y="1199"/>
                    <a:pt x="891" y="1199"/>
                    <a:pt x="891" y="1199"/>
                  </a:cubicBezTo>
                  <a:cubicBezTo>
                    <a:pt x="890" y="1200"/>
                    <a:pt x="890" y="1199"/>
                    <a:pt x="889" y="1201"/>
                  </a:cubicBezTo>
                  <a:cubicBezTo>
                    <a:pt x="888" y="1201"/>
                    <a:pt x="888" y="1201"/>
                    <a:pt x="888" y="1201"/>
                  </a:cubicBezTo>
                  <a:cubicBezTo>
                    <a:pt x="888" y="1202"/>
                    <a:pt x="888" y="1202"/>
                    <a:pt x="888" y="1202"/>
                  </a:cubicBezTo>
                  <a:cubicBezTo>
                    <a:pt x="888" y="1203"/>
                    <a:pt x="888" y="1203"/>
                    <a:pt x="888" y="1203"/>
                  </a:cubicBezTo>
                  <a:close/>
                  <a:moveTo>
                    <a:pt x="866" y="1216"/>
                  </a:moveTo>
                  <a:cubicBezTo>
                    <a:pt x="867" y="1217"/>
                    <a:pt x="867" y="1217"/>
                    <a:pt x="867" y="1217"/>
                  </a:cubicBezTo>
                  <a:cubicBezTo>
                    <a:pt x="867" y="1216"/>
                    <a:pt x="867" y="1216"/>
                    <a:pt x="867" y="1216"/>
                  </a:cubicBezTo>
                  <a:cubicBezTo>
                    <a:pt x="868" y="1215"/>
                    <a:pt x="868" y="1215"/>
                    <a:pt x="868" y="1215"/>
                  </a:cubicBezTo>
                  <a:cubicBezTo>
                    <a:pt x="869" y="1215"/>
                    <a:pt x="869" y="1215"/>
                    <a:pt x="869" y="1215"/>
                  </a:cubicBezTo>
                  <a:cubicBezTo>
                    <a:pt x="870" y="1216"/>
                    <a:pt x="870" y="1216"/>
                    <a:pt x="870" y="1216"/>
                  </a:cubicBezTo>
                  <a:cubicBezTo>
                    <a:pt x="871" y="1216"/>
                    <a:pt x="871" y="1216"/>
                    <a:pt x="871" y="1216"/>
                  </a:cubicBezTo>
                  <a:cubicBezTo>
                    <a:pt x="871" y="1216"/>
                    <a:pt x="871" y="1216"/>
                    <a:pt x="871" y="1216"/>
                  </a:cubicBezTo>
                  <a:cubicBezTo>
                    <a:pt x="872" y="1217"/>
                    <a:pt x="872" y="1217"/>
                    <a:pt x="872" y="1217"/>
                  </a:cubicBezTo>
                  <a:cubicBezTo>
                    <a:pt x="874" y="1217"/>
                    <a:pt x="874" y="1217"/>
                    <a:pt x="874" y="1217"/>
                  </a:cubicBezTo>
                  <a:cubicBezTo>
                    <a:pt x="876" y="1217"/>
                    <a:pt x="875" y="1217"/>
                    <a:pt x="879" y="1217"/>
                  </a:cubicBezTo>
                  <a:cubicBezTo>
                    <a:pt x="879" y="1217"/>
                    <a:pt x="879" y="1217"/>
                    <a:pt x="879" y="1217"/>
                  </a:cubicBezTo>
                  <a:cubicBezTo>
                    <a:pt x="882" y="1216"/>
                    <a:pt x="881" y="1216"/>
                    <a:pt x="885" y="1216"/>
                  </a:cubicBezTo>
                  <a:cubicBezTo>
                    <a:pt x="886" y="1216"/>
                    <a:pt x="886" y="1216"/>
                    <a:pt x="886" y="1216"/>
                  </a:cubicBezTo>
                  <a:cubicBezTo>
                    <a:pt x="886" y="1217"/>
                    <a:pt x="886" y="1217"/>
                    <a:pt x="886" y="1217"/>
                  </a:cubicBezTo>
                  <a:cubicBezTo>
                    <a:pt x="886" y="1217"/>
                    <a:pt x="886" y="1217"/>
                    <a:pt x="886" y="1217"/>
                  </a:cubicBezTo>
                  <a:cubicBezTo>
                    <a:pt x="881" y="1221"/>
                    <a:pt x="885" y="1218"/>
                    <a:pt x="881" y="1221"/>
                  </a:cubicBezTo>
                  <a:cubicBezTo>
                    <a:pt x="880" y="1221"/>
                    <a:pt x="880" y="1221"/>
                    <a:pt x="880" y="1221"/>
                  </a:cubicBezTo>
                  <a:cubicBezTo>
                    <a:pt x="881" y="1223"/>
                    <a:pt x="881" y="1222"/>
                    <a:pt x="880" y="1224"/>
                  </a:cubicBezTo>
                  <a:cubicBezTo>
                    <a:pt x="881" y="1224"/>
                    <a:pt x="881" y="1224"/>
                    <a:pt x="881" y="1224"/>
                  </a:cubicBezTo>
                  <a:cubicBezTo>
                    <a:pt x="881" y="1224"/>
                    <a:pt x="881" y="1224"/>
                    <a:pt x="881" y="1224"/>
                  </a:cubicBezTo>
                  <a:cubicBezTo>
                    <a:pt x="881" y="1224"/>
                    <a:pt x="881" y="1224"/>
                    <a:pt x="881" y="1224"/>
                  </a:cubicBezTo>
                  <a:cubicBezTo>
                    <a:pt x="880" y="1224"/>
                    <a:pt x="879" y="1225"/>
                    <a:pt x="878" y="1224"/>
                  </a:cubicBezTo>
                  <a:cubicBezTo>
                    <a:pt x="877" y="1224"/>
                    <a:pt x="877" y="1224"/>
                    <a:pt x="877" y="1224"/>
                  </a:cubicBezTo>
                  <a:cubicBezTo>
                    <a:pt x="876" y="1223"/>
                    <a:pt x="876" y="1223"/>
                    <a:pt x="876" y="1223"/>
                  </a:cubicBezTo>
                  <a:cubicBezTo>
                    <a:pt x="875" y="1223"/>
                    <a:pt x="875" y="1223"/>
                    <a:pt x="875" y="1223"/>
                  </a:cubicBezTo>
                  <a:cubicBezTo>
                    <a:pt x="875" y="1223"/>
                    <a:pt x="875" y="1223"/>
                    <a:pt x="875" y="1223"/>
                  </a:cubicBezTo>
                  <a:cubicBezTo>
                    <a:pt x="877" y="1222"/>
                    <a:pt x="877" y="1222"/>
                    <a:pt x="877" y="1222"/>
                  </a:cubicBezTo>
                  <a:cubicBezTo>
                    <a:pt x="876" y="1221"/>
                    <a:pt x="876" y="1221"/>
                    <a:pt x="876" y="1221"/>
                  </a:cubicBezTo>
                  <a:cubicBezTo>
                    <a:pt x="875" y="1221"/>
                    <a:pt x="875" y="1221"/>
                    <a:pt x="875" y="1221"/>
                  </a:cubicBezTo>
                  <a:cubicBezTo>
                    <a:pt x="875" y="1220"/>
                    <a:pt x="875" y="1220"/>
                    <a:pt x="875" y="1220"/>
                  </a:cubicBezTo>
                  <a:cubicBezTo>
                    <a:pt x="875" y="1220"/>
                    <a:pt x="875" y="1220"/>
                    <a:pt x="875" y="1220"/>
                  </a:cubicBezTo>
                  <a:cubicBezTo>
                    <a:pt x="875" y="1219"/>
                    <a:pt x="875" y="1219"/>
                    <a:pt x="875" y="1219"/>
                  </a:cubicBezTo>
                  <a:cubicBezTo>
                    <a:pt x="876" y="1219"/>
                    <a:pt x="876" y="1219"/>
                    <a:pt x="876" y="1219"/>
                  </a:cubicBezTo>
                  <a:cubicBezTo>
                    <a:pt x="875" y="1219"/>
                    <a:pt x="875" y="1219"/>
                    <a:pt x="875" y="1219"/>
                  </a:cubicBezTo>
                  <a:cubicBezTo>
                    <a:pt x="874" y="1220"/>
                    <a:pt x="874" y="1220"/>
                    <a:pt x="874" y="1220"/>
                  </a:cubicBezTo>
                  <a:cubicBezTo>
                    <a:pt x="873" y="1220"/>
                    <a:pt x="873" y="1220"/>
                    <a:pt x="873" y="1220"/>
                  </a:cubicBezTo>
                  <a:cubicBezTo>
                    <a:pt x="872" y="1221"/>
                    <a:pt x="872" y="1221"/>
                    <a:pt x="872" y="1221"/>
                  </a:cubicBezTo>
                  <a:cubicBezTo>
                    <a:pt x="874" y="1221"/>
                    <a:pt x="874" y="1221"/>
                    <a:pt x="874" y="1221"/>
                  </a:cubicBezTo>
                  <a:cubicBezTo>
                    <a:pt x="873" y="1221"/>
                    <a:pt x="873" y="1221"/>
                    <a:pt x="873" y="1221"/>
                  </a:cubicBezTo>
                  <a:cubicBezTo>
                    <a:pt x="872" y="1222"/>
                    <a:pt x="872" y="1222"/>
                    <a:pt x="872" y="1222"/>
                  </a:cubicBezTo>
                  <a:cubicBezTo>
                    <a:pt x="871" y="1221"/>
                    <a:pt x="869" y="1221"/>
                    <a:pt x="868" y="1220"/>
                  </a:cubicBezTo>
                  <a:cubicBezTo>
                    <a:pt x="867" y="1219"/>
                    <a:pt x="867" y="1219"/>
                    <a:pt x="867" y="1219"/>
                  </a:cubicBezTo>
                  <a:cubicBezTo>
                    <a:pt x="866" y="1218"/>
                    <a:pt x="866" y="1218"/>
                    <a:pt x="866" y="1218"/>
                  </a:cubicBezTo>
                  <a:cubicBezTo>
                    <a:pt x="867" y="1218"/>
                    <a:pt x="867" y="1218"/>
                    <a:pt x="867" y="1218"/>
                  </a:cubicBezTo>
                  <a:cubicBezTo>
                    <a:pt x="867" y="1218"/>
                    <a:pt x="867" y="1218"/>
                    <a:pt x="867" y="1218"/>
                  </a:cubicBezTo>
                  <a:cubicBezTo>
                    <a:pt x="867" y="1218"/>
                    <a:pt x="867" y="1218"/>
                    <a:pt x="867" y="1218"/>
                  </a:cubicBezTo>
                  <a:cubicBezTo>
                    <a:pt x="866" y="1217"/>
                    <a:pt x="866" y="1217"/>
                    <a:pt x="864" y="1217"/>
                  </a:cubicBezTo>
                  <a:cubicBezTo>
                    <a:pt x="863" y="1217"/>
                    <a:pt x="863" y="1217"/>
                    <a:pt x="863" y="1217"/>
                  </a:cubicBezTo>
                  <a:cubicBezTo>
                    <a:pt x="863" y="1215"/>
                    <a:pt x="863" y="1215"/>
                    <a:pt x="863" y="1215"/>
                  </a:cubicBezTo>
                  <a:cubicBezTo>
                    <a:pt x="863" y="1214"/>
                    <a:pt x="863" y="1214"/>
                    <a:pt x="863" y="1214"/>
                  </a:cubicBezTo>
                  <a:cubicBezTo>
                    <a:pt x="861" y="1214"/>
                    <a:pt x="861" y="1214"/>
                    <a:pt x="861" y="1214"/>
                  </a:cubicBezTo>
                  <a:cubicBezTo>
                    <a:pt x="860" y="1214"/>
                    <a:pt x="860" y="1214"/>
                    <a:pt x="860" y="1214"/>
                  </a:cubicBezTo>
                  <a:cubicBezTo>
                    <a:pt x="860" y="1213"/>
                    <a:pt x="860" y="1213"/>
                    <a:pt x="860" y="1213"/>
                  </a:cubicBezTo>
                  <a:cubicBezTo>
                    <a:pt x="861" y="1210"/>
                    <a:pt x="862" y="1209"/>
                    <a:pt x="864" y="1207"/>
                  </a:cubicBezTo>
                  <a:cubicBezTo>
                    <a:pt x="864" y="1208"/>
                    <a:pt x="864" y="1208"/>
                    <a:pt x="864" y="1209"/>
                  </a:cubicBezTo>
                  <a:cubicBezTo>
                    <a:pt x="863" y="1211"/>
                    <a:pt x="863" y="1211"/>
                    <a:pt x="863" y="1211"/>
                  </a:cubicBezTo>
                  <a:cubicBezTo>
                    <a:pt x="864" y="1213"/>
                    <a:pt x="865" y="1213"/>
                    <a:pt x="866" y="1215"/>
                  </a:cubicBezTo>
                  <a:cubicBezTo>
                    <a:pt x="866" y="1215"/>
                    <a:pt x="866" y="1215"/>
                    <a:pt x="866" y="1215"/>
                  </a:cubicBezTo>
                  <a:cubicBezTo>
                    <a:pt x="865" y="1216"/>
                    <a:pt x="865" y="1216"/>
                    <a:pt x="865" y="1216"/>
                  </a:cubicBezTo>
                  <a:cubicBezTo>
                    <a:pt x="866" y="1216"/>
                    <a:pt x="866" y="1216"/>
                    <a:pt x="866" y="1216"/>
                  </a:cubicBezTo>
                  <a:cubicBezTo>
                    <a:pt x="866" y="1216"/>
                    <a:pt x="866" y="1216"/>
                    <a:pt x="866" y="1216"/>
                  </a:cubicBezTo>
                  <a:close/>
                  <a:moveTo>
                    <a:pt x="897" y="1225"/>
                  </a:moveTo>
                  <a:cubicBezTo>
                    <a:pt x="897" y="1225"/>
                    <a:pt x="897" y="1225"/>
                    <a:pt x="897" y="1225"/>
                  </a:cubicBezTo>
                  <a:cubicBezTo>
                    <a:pt x="899" y="1224"/>
                    <a:pt x="899" y="1224"/>
                    <a:pt x="899" y="1224"/>
                  </a:cubicBezTo>
                  <a:cubicBezTo>
                    <a:pt x="899" y="1224"/>
                    <a:pt x="899" y="1224"/>
                    <a:pt x="899" y="1224"/>
                  </a:cubicBezTo>
                  <a:cubicBezTo>
                    <a:pt x="899" y="1225"/>
                    <a:pt x="899" y="1225"/>
                    <a:pt x="899" y="1225"/>
                  </a:cubicBezTo>
                  <a:cubicBezTo>
                    <a:pt x="898" y="1226"/>
                    <a:pt x="898" y="1225"/>
                    <a:pt x="897" y="1226"/>
                  </a:cubicBezTo>
                  <a:cubicBezTo>
                    <a:pt x="898" y="1226"/>
                    <a:pt x="898" y="1226"/>
                    <a:pt x="898" y="1226"/>
                  </a:cubicBezTo>
                  <a:cubicBezTo>
                    <a:pt x="898" y="1227"/>
                    <a:pt x="898" y="1227"/>
                    <a:pt x="898" y="1227"/>
                  </a:cubicBezTo>
                  <a:cubicBezTo>
                    <a:pt x="897" y="1227"/>
                    <a:pt x="897" y="1227"/>
                    <a:pt x="897" y="1227"/>
                  </a:cubicBezTo>
                  <a:cubicBezTo>
                    <a:pt x="897" y="1228"/>
                    <a:pt x="897" y="1228"/>
                    <a:pt x="897" y="1228"/>
                  </a:cubicBezTo>
                  <a:cubicBezTo>
                    <a:pt x="897" y="1229"/>
                    <a:pt x="897" y="1229"/>
                    <a:pt x="897" y="1229"/>
                  </a:cubicBezTo>
                  <a:cubicBezTo>
                    <a:pt x="899" y="1228"/>
                    <a:pt x="899" y="1228"/>
                    <a:pt x="899" y="1228"/>
                  </a:cubicBezTo>
                  <a:cubicBezTo>
                    <a:pt x="899" y="1228"/>
                    <a:pt x="899" y="1228"/>
                    <a:pt x="900" y="1228"/>
                  </a:cubicBezTo>
                  <a:cubicBezTo>
                    <a:pt x="901" y="1228"/>
                    <a:pt x="901" y="1228"/>
                    <a:pt x="901" y="1228"/>
                  </a:cubicBezTo>
                  <a:cubicBezTo>
                    <a:pt x="901" y="1227"/>
                    <a:pt x="903" y="1226"/>
                    <a:pt x="904" y="1225"/>
                  </a:cubicBezTo>
                  <a:cubicBezTo>
                    <a:pt x="904" y="1225"/>
                    <a:pt x="904" y="1225"/>
                    <a:pt x="904" y="1225"/>
                  </a:cubicBezTo>
                  <a:cubicBezTo>
                    <a:pt x="901" y="1225"/>
                    <a:pt x="901" y="1225"/>
                    <a:pt x="901" y="1225"/>
                  </a:cubicBezTo>
                  <a:cubicBezTo>
                    <a:pt x="901" y="1225"/>
                    <a:pt x="901" y="1225"/>
                    <a:pt x="901" y="1225"/>
                  </a:cubicBezTo>
                  <a:cubicBezTo>
                    <a:pt x="903" y="1223"/>
                    <a:pt x="903" y="1223"/>
                    <a:pt x="903" y="1223"/>
                  </a:cubicBezTo>
                  <a:cubicBezTo>
                    <a:pt x="902" y="1222"/>
                    <a:pt x="902" y="1222"/>
                    <a:pt x="902" y="1222"/>
                  </a:cubicBezTo>
                  <a:cubicBezTo>
                    <a:pt x="904" y="1220"/>
                    <a:pt x="904" y="1220"/>
                    <a:pt x="906" y="1219"/>
                  </a:cubicBezTo>
                  <a:cubicBezTo>
                    <a:pt x="906" y="1220"/>
                    <a:pt x="906" y="1220"/>
                    <a:pt x="906" y="1220"/>
                  </a:cubicBezTo>
                  <a:cubicBezTo>
                    <a:pt x="906" y="1221"/>
                    <a:pt x="906" y="1221"/>
                    <a:pt x="906" y="1221"/>
                  </a:cubicBezTo>
                  <a:cubicBezTo>
                    <a:pt x="908" y="1221"/>
                    <a:pt x="908" y="1221"/>
                    <a:pt x="908" y="1221"/>
                  </a:cubicBezTo>
                  <a:cubicBezTo>
                    <a:pt x="909" y="1221"/>
                    <a:pt x="909" y="1221"/>
                    <a:pt x="909" y="1221"/>
                  </a:cubicBezTo>
                  <a:cubicBezTo>
                    <a:pt x="911" y="1221"/>
                    <a:pt x="911" y="1221"/>
                    <a:pt x="911" y="1221"/>
                  </a:cubicBezTo>
                  <a:cubicBezTo>
                    <a:pt x="911" y="1222"/>
                    <a:pt x="911" y="1222"/>
                    <a:pt x="911" y="1222"/>
                  </a:cubicBezTo>
                  <a:cubicBezTo>
                    <a:pt x="911" y="1222"/>
                    <a:pt x="911" y="1222"/>
                    <a:pt x="911" y="1222"/>
                  </a:cubicBezTo>
                  <a:cubicBezTo>
                    <a:pt x="910" y="1223"/>
                    <a:pt x="910" y="1223"/>
                    <a:pt x="910" y="1223"/>
                  </a:cubicBezTo>
                  <a:cubicBezTo>
                    <a:pt x="910" y="1224"/>
                    <a:pt x="910" y="1224"/>
                    <a:pt x="910" y="1224"/>
                  </a:cubicBezTo>
                  <a:cubicBezTo>
                    <a:pt x="911" y="1225"/>
                    <a:pt x="911" y="1225"/>
                    <a:pt x="911" y="1225"/>
                  </a:cubicBezTo>
                  <a:cubicBezTo>
                    <a:pt x="911" y="1225"/>
                    <a:pt x="911" y="1225"/>
                    <a:pt x="911" y="1225"/>
                  </a:cubicBezTo>
                  <a:cubicBezTo>
                    <a:pt x="908" y="1226"/>
                    <a:pt x="909" y="1226"/>
                    <a:pt x="907" y="1228"/>
                  </a:cubicBezTo>
                  <a:cubicBezTo>
                    <a:pt x="905" y="1230"/>
                    <a:pt x="905" y="1230"/>
                    <a:pt x="905" y="1230"/>
                  </a:cubicBezTo>
                  <a:cubicBezTo>
                    <a:pt x="901" y="1231"/>
                    <a:pt x="901" y="1231"/>
                    <a:pt x="901" y="1231"/>
                  </a:cubicBezTo>
                  <a:cubicBezTo>
                    <a:pt x="900" y="1231"/>
                    <a:pt x="901" y="1231"/>
                    <a:pt x="899" y="1230"/>
                  </a:cubicBezTo>
                  <a:cubicBezTo>
                    <a:pt x="898" y="1230"/>
                    <a:pt x="898" y="1230"/>
                    <a:pt x="897" y="1231"/>
                  </a:cubicBezTo>
                  <a:cubicBezTo>
                    <a:pt x="896" y="1231"/>
                    <a:pt x="896" y="1231"/>
                    <a:pt x="896" y="1231"/>
                  </a:cubicBezTo>
                  <a:cubicBezTo>
                    <a:pt x="895" y="1231"/>
                    <a:pt x="895" y="1231"/>
                    <a:pt x="895" y="1231"/>
                  </a:cubicBezTo>
                  <a:cubicBezTo>
                    <a:pt x="895" y="1231"/>
                    <a:pt x="895" y="1231"/>
                    <a:pt x="895" y="1231"/>
                  </a:cubicBezTo>
                  <a:cubicBezTo>
                    <a:pt x="893" y="1230"/>
                    <a:pt x="893" y="1229"/>
                    <a:pt x="893" y="1229"/>
                  </a:cubicBezTo>
                  <a:cubicBezTo>
                    <a:pt x="892" y="1224"/>
                    <a:pt x="892" y="1225"/>
                    <a:pt x="892" y="1223"/>
                  </a:cubicBezTo>
                  <a:cubicBezTo>
                    <a:pt x="893" y="1221"/>
                    <a:pt x="893" y="1221"/>
                    <a:pt x="893" y="1221"/>
                  </a:cubicBezTo>
                  <a:cubicBezTo>
                    <a:pt x="897" y="1218"/>
                    <a:pt x="897" y="1215"/>
                    <a:pt x="899" y="1211"/>
                  </a:cubicBezTo>
                  <a:cubicBezTo>
                    <a:pt x="901" y="1210"/>
                    <a:pt x="902" y="1208"/>
                    <a:pt x="903" y="1208"/>
                  </a:cubicBezTo>
                  <a:cubicBezTo>
                    <a:pt x="904" y="1208"/>
                    <a:pt x="904" y="1208"/>
                    <a:pt x="904" y="1208"/>
                  </a:cubicBezTo>
                  <a:cubicBezTo>
                    <a:pt x="904" y="1208"/>
                    <a:pt x="904" y="1208"/>
                    <a:pt x="904" y="1208"/>
                  </a:cubicBezTo>
                  <a:cubicBezTo>
                    <a:pt x="904" y="1208"/>
                    <a:pt x="904" y="1208"/>
                    <a:pt x="904" y="1208"/>
                  </a:cubicBezTo>
                  <a:cubicBezTo>
                    <a:pt x="904" y="1209"/>
                    <a:pt x="904" y="1209"/>
                    <a:pt x="904" y="1209"/>
                  </a:cubicBezTo>
                  <a:cubicBezTo>
                    <a:pt x="905" y="1212"/>
                    <a:pt x="905" y="1212"/>
                    <a:pt x="905" y="1212"/>
                  </a:cubicBezTo>
                  <a:cubicBezTo>
                    <a:pt x="905" y="1212"/>
                    <a:pt x="904" y="1217"/>
                    <a:pt x="903" y="1219"/>
                  </a:cubicBezTo>
                  <a:cubicBezTo>
                    <a:pt x="903" y="1220"/>
                    <a:pt x="903" y="1220"/>
                    <a:pt x="903" y="1220"/>
                  </a:cubicBezTo>
                  <a:cubicBezTo>
                    <a:pt x="903" y="1221"/>
                    <a:pt x="903" y="1220"/>
                    <a:pt x="903" y="1221"/>
                  </a:cubicBezTo>
                  <a:cubicBezTo>
                    <a:pt x="901" y="1223"/>
                    <a:pt x="901" y="1223"/>
                    <a:pt x="901" y="1223"/>
                  </a:cubicBezTo>
                  <a:cubicBezTo>
                    <a:pt x="899" y="1223"/>
                    <a:pt x="898" y="1224"/>
                    <a:pt x="897" y="1225"/>
                  </a:cubicBezTo>
                  <a:close/>
                  <a:moveTo>
                    <a:pt x="785" y="1210"/>
                  </a:moveTo>
                  <a:cubicBezTo>
                    <a:pt x="784" y="1210"/>
                    <a:pt x="784" y="1210"/>
                    <a:pt x="784" y="1210"/>
                  </a:cubicBezTo>
                  <a:cubicBezTo>
                    <a:pt x="784" y="1209"/>
                    <a:pt x="784" y="1209"/>
                    <a:pt x="784" y="1209"/>
                  </a:cubicBezTo>
                  <a:cubicBezTo>
                    <a:pt x="786" y="1208"/>
                    <a:pt x="786" y="1209"/>
                    <a:pt x="787" y="1208"/>
                  </a:cubicBezTo>
                  <a:cubicBezTo>
                    <a:pt x="787" y="1208"/>
                    <a:pt x="787" y="1208"/>
                    <a:pt x="787" y="1208"/>
                  </a:cubicBezTo>
                  <a:cubicBezTo>
                    <a:pt x="787" y="1209"/>
                    <a:pt x="787" y="1209"/>
                    <a:pt x="787" y="1209"/>
                  </a:cubicBezTo>
                  <a:lnTo>
                    <a:pt x="785" y="1210"/>
                  </a:lnTo>
                  <a:close/>
                  <a:moveTo>
                    <a:pt x="642" y="1221"/>
                  </a:moveTo>
                  <a:cubicBezTo>
                    <a:pt x="642" y="1222"/>
                    <a:pt x="642" y="1222"/>
                    <a:pt x="642" y="1222"/>
                  </a:cubicBezTo>
                  <a:cubicBezTo>
                    <a:pt x="641" y="1221"/>
                    <a:pt x="641" y="1221"/>
                    <a:pt x="641" y="1221"/>
                  </a:cubicBezTo>
                  <a:cubicBezTo>
                    <a:pt x="641" y="1222"/>
                    <a:pt x="641" y="1222"/>
                    <a:pt x="641" y="1222"/>
                  </a:cubicBezTo>
                  <a:cubicBezTo>
                    <a:pt x="641" y="1222"/>
                    <a:pt x="641" y="1222"/>
                    <a:pt x="641" y="1222"/>
                  </a:cubicBezTo>
                  <a:cubicBezTo>
                    <a:pt x="641" y="1222"/>
                    <a:pt x="641" y="1222"/>
                    <a:pt x="641" y="1222"/>
                  </a:cubicBezTo>
                  <a:cubicBezTo>
                    <a:pt x="640" y="1223"/>
                    <a:pt x="640" y="1223"/>
                    <a:pt x="640" y="1223"/>
                  </a:cubicBezTo>
                  <a:cubicBezTo>
                    <a:pt x="640" y="1222"/>
                    <a:pt x="640" y="1222"/>
                    <a:pt x="640" y="1222"/>
                  </a:cubicBezTo>
                  <a:cubicBezTo>
                    <a:pt x="639" y="1220"/>
                    <a:pt x="639" y="1220"/>
                    <a:pt x="639" y="1219"/>
                  </a:cubicBezTo>
                  <a:cubicBezTo>
                    <a:pt x="639" y="1219"/>
                    <a:pt x="639" y="1219"/>
                    <a:pt x="639" y="1219"/>
                  </a:cubicBezTo>
                  <a:cubicBezTo>
                    <a:pt x="641" y="1219"/>
                    <a:pt x="641" y="1219"/>
                    <a:pt x="642" y="1220"/>
                  </a:cubicBezTo>
                  <a:cubicBezTo>
                    <a:pt x="642" y="1221"/>
                    <a:pt x="642" y="1221"/>
                    <a:pt x="642" y="1221"/>
                  </a:cubicBezTo>
                  <a:cubicBezTo>
                    <a:pt x="642" y="1221"/>
                    <a:pt x="642" y="1221"/>
                    <a:pt x="642" y="1221"/>
                  </a:cubicBezTo>
                  <a:close/>
                  <a:moveTo>
                    <a:pt x="647" y="1226"/>
                  </a:moveTo>
                  <a:cubicBezTo>
                    <a:pt x="646" y="1226"/>
                    <a:pt x="646" y="1226"/>
                    <a:pt x="646" y="1226"/>
                  </a:cubicBezTo>
                  <a:cubicBezTo>
                    <a:pt x="646" y="1226"/>
                    <a:pt x="646" y="1226"/>
                    <a:pt x="646" y="1226"/>
                  </a:cubicBezTo>
                  <a:cubicBezTo>
                    <a:pt x="645" y="1226"/>
                    <a:pt x="645" y="1226"/>
                    <a:pt x="645" y="1226"/>
                  </a:cubicBezTo>
                  <a:cubicBezTo>
                    <a:pt x="646" y="1225"/>
                    <a:pt x="646" y="1225"/>
                    <a:pt x="646" y="1225"/>
                  </a:cubicBezTo>
                  <a:cubicBezTo>
                    <a:pt x="646" y="1225"/>
                    <a:pt x="646" y="1225"/>
                    <a:pt x="646" y="1224"/>
                  </a:cubicBezTo>
                  <a:cubicBezTo>
                    <a:pt x="647" y="1224"/>
                    <a:pt x="647" y="1224"/>
                    <a:pt x="647" y="1224"/>
                  </a:cubicBezTo>
                  <a:cubicBezTo>
                    <a:pt x="647" y="1224"/>
                    <a:pt x="647" y="1224"/>
                    <a:pt x="647" y="1224"/>
                  </a:cubicBezTo>
                  <a:cubicBezTo>
                    <a:pt x="648" y="1225"/>
                    <a:pt x="648" y="1225"/>
                    <a:pt x="648" y="1225"/>
                  </a:cubicBezTo>
                  <a:cubicBezTo>
                    <a:pt x="648" y="1225"/>
                    <a:pt x="648" y="1225"/>
                    <a:pt x="648" y="1225"/>
                  </a:cubicBezTo>
                  <a:cubicBezTo>
                    <a:pt x="647" y="1226"/>
                    <a:pt x="647" y="1226"/>
                    <a:pt x="647" y="1226"/>
                  </a:cubicBezTo>
                  <a:close/>
                  <a:moveTo>
                    <a:pt x="653" y="1224"/>
                  </a:moveTo>
                  <a:cubicBezTo>
                    <a:pt x="653" y="1225"/>
                    <a:pt x="653" y="1225"/>
                    <a:pt x="653" y="1225"/>
                  </a:cubicBezTo>
                  <a:cubicBezTo>
                    <a:pt x="653" y="1225"/>
                    <a:pt x="653" y="1225"/>
                    <a:pt x="653" y="1225"/>
                  </a:cubicBezTo>
                  <a:cubicBezTo>
                    <a:pt x="653" y="1226"/>
                    <a:pt x="653" y="1226"/>
                    <a:pt x="653" y="1226"/>
                  </a:cubicBezTo>
                  <a:cubicBezTo>
                    <a:pt x="653" y="1226"/>
                    <a:pt x="653" y="1226"/>
                    <a:pt x="653" y="1226"/>
                  </a:cubicBezTo>
                  <a:cubicBezTo>
                    <a:pt x="653" y="1226"/>
                    <a:pt x="653" y="1226"/>
                    <a:pt x="653" y="1226"/>
                  </a:cubicBezTo>
                  <a:cubicBezTo>
                    <a:pt x="654" y="1226"/>
                    <a:pt x="654" y="1226"/>
                    <a:pt x="654" y="1226"/>
                  </a:cubicBezTo>
                  <a:cubicBezTo>
                    <a:pt x="654" y="1226"/>
                    <a:pt x="654" y="1226"/>
                    <a:pt x="654" y="1226"/>
                  </a:cubicBezTo>
                  <a:cubicBezTo>
                    <a:pt x="655" y="1226"/>
                    <a:pt x="655" y="1226"/>
                    <a:pt x="655" y="1226"/>
                  </a:cubicBezTo>
                  <a:cubicBezTo>
                    <a:pt x="655" y="1227"/>
                    <a:pt x="655" y="1227"/>
                    <a:pt x="655" y="1227"/>
                  </a:cubicBezTo>
                  <a:cubicBezTo>
                    <a:pt x="655" y="1227"/>
                    <a:pt x="655" y="1227"/>
                    <a:pt x="655" y="1227"/>
                  </a:cubicBezTo>
                  <a:cubicBezTo>
                    <a:pt x="655" y="1226"/>
                    <a:pt x="655" y="1226"/>
                    <a:pt x="655" y="1226"/>
                  </a:cubicBezTo>
                  <a:cubicBezTo>
                    <a:pt x="656" y="1227"/>
                    <a:pt x="656" y="1227"/>
                    <a:pt x="656" y="1227"/>
                  </a:cubicBezTo>
                  <a:cubicBezTo>
                    <a:pt x="656" y="1227"/>
                    <a:pt x="656" y="1227"/>
                    <a:pt x="656" y="1227"/>
                  </a:cubicBezTo>
                  <a:cubicBezTo>
                    <a:pt x="656" y="1227"/>
                    <a:pt x="656" y="1227"/>
                    <a:pt x="656" y="1227"/>
                  </a:cubicBezTo>
                  <a:cubicBezTo>
                    <a:pt x="656" y="1227"/>
                    <a:pt x="656" y="1227"/>
                    <a:pt x="656" y="1227"/>
                  </a:cubicBezTo>
                  <a:cubicBezTo>
                    <a:pt x="656" y="1226"/>
                    <a:pt x="656" y="1226"/>
                    <a:pt x="656" y="1226"/>
                  </a:cubicBezTo>
                  <a:cubicBezTo>
                    <a:pt x="656" y="1226"/>
                    <a:pt x="656" y="1226"/>
                    <a:pt x="656" y="1226"/>
                  </a:cubicBezTo>
                  <a:cubicBezTo>
                    <a:pt x="656" y="1226"/>
                    <a:pt x="656" y="1226"/>
                    <a:pt x="656" y="1226"/>
                  </a:cubicBezTo>
                  <a:cubicBezTo>
                    <a:pt x="656" y="1226"/>
                    <a:pt x="656" y="1226"/>
                    <a:pt x="656" y="1226"/>
                  </a:cubicBezTo>
                  <a:cubicBezTo>
                    <a:pt x="656" y="1225"/>
                    <a:pt x="656" y="1225"/>
                    <a:pt x="656" y="1225"/>
                  </a:cubicBezTo>
                  <a:cubicBezTo>
                    <a:pt x="656" y="1225"/>
                    <a:pt x="656" y="1225"/>
                    <a:pt x="656" y="1225"/>
                  </a:cubicBezTo>
                  <a:cubicBezTo>
                    <a:pt x="656" y="1225"/>
                    <a:pt x="656" y="1225"/>
                    <a:pt x="656" y="1225"/>
                  </a:cubicBezTo>
                  <a:cubicBezTo>
                    <a:pt x="657" y="1225"/>
                    <a:pt x="657" y="1225"/>
                    <a:pt x="657" y="1225"/>
                  </a:cubicBezTo>
                  <a:cubicBezTo>
                    <a:pt x="657" y="1225"/>
                    <a:pt x="657" y="1225"/>
                    <a:pt x="657" y="1225"/>
                  </a:cubicBezTo>
                  <a:cubicBezTo>
                    <a:pt x="657" y="1225"/>
                    <a:pt x="657" y="1225"/>
                    <a:pt x="657" y="1225"/>
                  </a:cubicBezTo>
                  <a:cubicBezTo>
                    <a:pt x="658" y="1224"/>
                    <a:pt x="657" y="1225"/>
                    <a:pt x="658" y="1224"/>
                  </a:cubicBezTo>
                  <a:cubicBezTo>
                    <a:pt x="659" y="1224"/>
                    <a:pt x="659" y="1224"/>
                    <a:pt x="659" y="1224"/>
                  </a:cubicBezTo>
                  <a:cubicBezTo>
                    <a:pt x="659" y="1225"/>
                    <a:pt x="659" y="1225"/>
                    <a:pt x="659" y="1225"/>
                  </a:cubicBezTo>
                  <a:cubicBezTo>
                    <a:pt x="659" y="1225"/>
                    <a:pt x="659" y="1225"/>
                    <a:pt x="659" y="1225"/>
                  </a:cubicBezTo>
                  <a:cubicBezTo>
                    <a:pt x="659" y="1225"/>
                    <a:pt x="659" y="1225"/>
                    <a:pt x="659" y="1225"/>
                  </a:cubicBezTo>
                  <a:cubicBezTo>
                    <a:pt x="660" y="1225"/>
                    <a:pt x="660" y="1225"/>
                    <a:pt x="660" y="1225"/>
                  </a:cubicBezTo>
                  <a:cubicBezTo>
                    <a:pt x="660" y="1226"/>
                    <a:pt x="660" y="1226"/>
                    <a:pt x="660" y="1226"/>
                  </a:cubicBezTo>
                  <a:cubicBezTo>
                    <a:pt x="660" y="1226"/>
                    <a:pt x="660" y="1226"/>
                    <a:pt x="660" y="1226"/>
                  </a:cubicBezTo>
                  <a:cubicBezTo>
                    <a:pt x="661" y="1225"/>
                    <a:pt x="661" y="1225"/>
                    <a:pt x="661" y="1225"/>
                  </a:cubicBezTo>
                  <a:cubicBezTo>
                    <a:pt x="661" y="1225"/>
                    <a:pt x="661" y="1225"/>
                    <a:pt x="661" y="1225"/>
                  </a:cubicBezTo>
                  <a:cubicBezTo>
                    <a:pt x="662" y="1224"/>
                    <a:pt x="662" y="1224"/>
                    <a:pt x="662" y="1224"/>
                  </a:cubicBezTo>
                  <a:cubicBezTo>
                    <a:pt x="663" y="1224"/>
                    <a:pt x="663" y="1224"/>
                    <a:pt x="663" y="1224"/>
                  </a:cubicBezTo>
                  <a:cubicBezTo>
                    <a:pt x="663" y="1225"/>
                    <a:pt x="663" y="1225"/>
                    <a:pt x="663" y="1225"/>
                  </a:cubicBezTo>
                  <a:cubicBezTo>
                    <a:pt x="663" y="1225"/>
                    <a:pt x="663" y="1225"/>
                    <a:pt x="663" y="1225"/>
                  </a:cubicBezTo>
                  <a:cubicBezTo>
                    <a:pt x="663" y="1225"/>
                    <a:pt x="663" y="1225"/>
                    <a:pt x="663" y="1225"/>
                  </a:cubicBezTo>
                  <a:cubicBezTo>
                    <a:pt x="663" y="1226"/>
                    <a:pt x="663" y="1226"/>
                    <a:pt x="663" y="1226"/>
                  </a:cubicBezTo>
                  <a:cubicBezTo>
                    <a:pt x="664" y="1226"/>
                    <a:pt x="664" y="1226"/>
                    <a:pt x="664" y="1226"/>
                  </a:cubicBezTo>
                  <a:cubicBezTo>
                    <a:pt x="664" y="1226"/>
                    <a:pt x="664" y="1226"/>
                    <a:pt x="664" y="1226"/>
                  </a:cubicBezTo>
                  <a:cubicBezTo>
                    <a:pt x="664" y="1227"/>
                    <a:pt x="664" y="1227"/>
                    <a:pt x="664" y="1227"/>
                  </a:cubicBezTo>
                  <a:cubicBezTo>
                    <a:pt x="664" y="1227"/>
                    <a:pt x="664" y="1227"/>
                    <a:pt x="664" y="1227"/>
                  </a:cubicBezTo>
                  <a:cubicBezTo>
                    <a:pt x="664" y="1228"/>
                    <a:pt x="664" y="1228"/>
                    <a:pt x="664" y="1228"/>
                  </a:cubicBezTo>
                  <a:cubicBezTo>
                    <a:pt x="664" y="1228"/>
                    <a:pt x="664" y="1228"/>
                    <a:pt x="664" y="1228"/>
                  </a:cubicBezTo>
                  <a:cubicBezTo>
                    <a:pt x="665" y="1227"/>
                    <a:pt x="665" y="1227"/>
                    <a:pt x="665" y="1226"/>
                  </a:cubicBezTo>
                  <a:cubicBezTo>
                    <a:pt x="665" y="1226"/>
                    <a:pt x="665" y="1226"/>
                    <a:pt x="665" y="1226"/>
                  </a:cubicBezTo>
                  <a:cubicBezTo>
                    <a:pt x="666" y="1226"/>
                    <a:pt x="666" y="1226"/>
                    <a:pt x="666" y="1226"/>
                  </a:cubicBezTo>
                  <a:cubicBezTo>
                    <a:pt x="666" y="1226"/>
                    <a:pt x="666" y="1226"/>
                    <a:pt x="666" y="1226"/>
                  </a:cubicBezTo>
                  <a:cubicBezTo>
                    <a:pt x="666" y="1227"/>
                    <a:pt x="666" y="1227"/>
                    <a:pt x="666" y="1227"/>
                  </a:cubicBezTo>
                  <a:cubicBezTo>
                    <a:pt x="665" y="1227"/>
                    <a:pt x="665" y="1227"/>
                    <a:pt x="665" y="1227"/>
                  </a:cubicBezTo>
                  <a:cubicBezTo>
                    <a:pt x="666" y="1227"/>
                    <a:pt x="666" y="1227"/>
                    <a:pt x="666" y="1227"/>
                  </a:cubicBezTo>
                  <a:cubicBezTo>
                    <a:pt x="667" y="1227"/>
                    <a:pt x="667" y="1227"/>
                    <a:pt x="667" y="1227"/>
                  </a:cubicBezTo>
                  <a:cubicBezTo>
                    <a:pt x="667" y="1227"/>
                    <a:pt x="667" y="1227"/>
                    <a:pt x="667" y="1227"/>
                  </a:cubicBezTo>
                  <a:cubicBezTo>
                    <a:pt x="666" y="1229"/>
                    <a:pt x="666" y="1230"/>
                    <a:pt x="664" y="1231"/>
                  </a:cubicBezTo>
                  <a:cubicBezTo>
                    <a:pt x="663" y="1231"/>
                    <a:pt x="663" y="1231"/>
                    <a:pt x="663" y="1231"/>
                  </a:cubicBezTo>
                  <a:cubicBezTo>
                    <a:pt x="663" y="1231"/>
                    <a:pt x="663" y="1231"/>
                    <a:pt x="663" y="1231"/>
                  </a:cubicBezTo>
                  <a:cubicBezTo>
                    <a:pt x="663" y="1231"/>
                    <a:pt x="663" y="1231"/>
                    <a:pt x="663" y="1231"/>
                  </a:cubicBezTo>
                  <a:cubicBezTo>
                    <a:pt x="662" y="1231"/>
                    <a:pt x="662" y="1231"/>
                    <a:pt x="662" y="1231"/>
                  </a:cubicBezTo>
                  <a:cubicBezTo>
                    <a:pt x="662" y="1231"/>
                    <a:pt x="662" y="1231"/>
                    <a:pt x="662" y="1231"/>
                  </a:cubicBezTo>
                  <a:cubicBezTo>
                    <a:pt x="663" y="1230"/>
                    <a:pt x="663" y="1230"/>
                    <a:pt x="663" y="1230"/>
                  </a:cubicBezTo>
                  <a:cubicBezTo>
                    <a:pt x="663" y="1230"/>
                    <a:pt x="663" y="1230"/>
                    <a:pt x="663" y="1230"/>
                  </a:cubicBezTo>
                  <a:cubicBezTo>
                    <a:pt x="664" y="1230"/>
                    <a:pt x="664" y="1230"/>
                    <a:pt x="664" y="1230"/>
                  </a:cubicBezTo>
                  <a:cubicBezTo>
                    <a:pt x="665" y="1229"/>
                    <a:pt x="665" y="1229"/>
                    <a:pt x="665" y="1229"/>
                  </a:cubicBezTo>
                  <a:cubicBezTo>
                    <a:pt x="665" y="1229"/>
                    <a:pt x="665" y="1229"/>
                    <a:pt x="665" y="1229"/>
                  </a:cubicBezTo>
                  <a:cubicBezTo>
                    <a:pt x="664" y="1229"/>
                    <a:pt x="664" y="1229"/>
                    <a:pt x="664" y="1229"/>
                  </a:cubicBezTo>
                  <a:cubicBezTo>
                    <a:pt x="662" y="1231"/>
                    <a:pt x="662" y="1231"/>
                    <a:pt x="662" y="1231"/>
                  </a:cubicBezTo>
                  <a:cubicBezTo>
                    <a:pt x="661" y="1231"/>
                    <a:pt x="661" y="1231"/>
                    <a:pt x="661" y="1231"/>
                  </a:cubicBezTo>
                  <a:cubicBezTo>
                    <a:pt x="661" y="1231"/>
                    <a:pt x="661" y="1231"/>
                    <a:pt x="661" y="1231"/>
                  </a:cubicBezTo>
                  <a:cubicBezTo>
                    <a:pt x="661" y="1231"/>
                    <a:pt x="661" y="1231"/>
                    <a:pt x="661" y="1231"/>
                  </a:cubicBezTo>
                  <a:cubicBezTo>
                    <a:pt x="660" y="1230"/>
                    <a:pt x="660" y="1230"/>
                    <a:pt x="660" y="1230"/>
                  </a:cubicBezTo>
                  <a:cubicBezTo>
                    <a:pt x="659" y="1229"/>
                    <a:pt x="659" y="1229"/>
                    <a:pt x="659" y="1229"/>
                  </a:cubicBezTo>
                  <a:cubicBezTo>
                    <a:pt x="655" y="1227"/>
                    <a:pt x="654" y="1227"/>
                    <a:pt x="652" y="1227"/>
                  </a:cubicBezTo>
                  <a:cubicBezTo>
                    <a:pt x="651" y="1227"/>
                    <a:pt x="651" y="1227"/>
                    <a:pt x="651" y="1227"/>
                  </a:cubicBezTo>
                  <a:cubicBezTo>
                    <a:pt x="649" y="1226"/>
                    <a:pt x="649" y="1226"/>
                    <a:pt x="649" y="1226"/>
                  </a:cubicBezTo>
                  <a:cubicBezTo>
                    <a:pt x="648" y="1226"/>
                    <a:pt x="648" y="1226"/>
                    <a:pt x="648" y="1226"/>
                  </a:cubicBezTo>
                  <a:cubicBezTo>
                    <a:pt x="648" y="1225"/>
                    <a:pt x="648" y="1225"/>
                    <a:pt x="648" y="1225"/>
                  </a:cubicBezTo>
                  <a:cubicBezTo>
                    <a:pt x="649" y="1225"/>
                    <a:pt x="649" y="1225"/>
                    <a:pt x="649" y="1225"/>
                  </a:cubicBezTo>
                  <a:cubicBezTo>
                    <a:pt x="649" y="1225"/>
                    <a:pt x="649" y="1225"/>
                    <a:pt x="649" y="1225"/>
                  </a:cubicBezTo>
                  <a:cubicBezTo>
                    <a:pt x="649" y="1225"/>
                    <a:pt x="649" y="1225"/>
                    <a:pt x="649" y="1225"/>
                  </a:cubicBezTo>
                  <a:cubicBezTo>
                    <a:pt x="649" y="1225"/>
                    <a:pt x="649" y="1225"/>
                    <a:pt x="649" y="1225"/>
                  </a:cubicBezTo>
                  <a:cubicBezTo>
                    <a:pt x="650" y="1225"/>
                    <a:pt x="650" y="1225"/>
                    <a:pt x="650" y="1225"/>
                  </a:cubicBezTo>
                  <a:cubicBezTo>
                    <a:pt x="650" y="1225"/>
                    <a:pt x="650" y="1225"/>
                    <a:pt x="650" y="1225"/>
                  </a:cubicBezTo>
                  <a:cubicBezTo>
                    <a:pt x="650" y="1225"/>
                    <a:pt x="650" y="1225"/>
                    <a:pt x="650" y="1225"/>
                  </a:cubicBezTo>
                  <a:cubicBezTo>
                    <a:pt x="651" y="1225"/>
                    <a:pt x="651" y="1225"/>
                    <a:pt x="651" y="1225"/>
                  </a:cubicBezTo>
                  <a:cubicBezTo>
                    <a:pt x="651" y="1225"/>
                    <a:pt x="651" y="1225"/>
                    <a:pt x="651" y="1225"/>
                  </a:cubicBezTo>
                  <a:cubicBezTo>
                    <a:pt x="651" y="1225"/>
                    <a:pt x="651" y="1225"/>
                    <a:pt x="651" y="1225"/>
                  </a:cubicBezTo>
                  <a:cubicBezTo>
                    <a:pt x="652" y="1224"/>
                    <a:pt x="652" y="1224"/>
                    <a:pt x="653" y="1224"/>
                  </a:cubicBezTo>
                  <a:cubicBezTo>
                    <a:pt x="653" y="1224"/>
                    <a:pt x="653" y="1224"/>
                    <a:pt x="653" y="1224"/>
                  </a:cubicBezTo>
                  <a:close/>
                  <a:moveTo>
                    <a:pt x="757" y="1233"/>
                  </a:moveTo>
                  <a:cubicBezTo>
                    <a:pt x="756" y="1233"/>
                    <a:pt x="756" y="1233"/>
                    <a:pt x="756" y="1233"/>
                  </a:cubicBezTo>
                  <a:cubicBezTo>
                    <a:pt x="754" y="1233"/>
                    <a:pt x="754" y="1233"/>
                    <a:pt x="754" y="1233"/>
                  </a:cubicBezTo>
                  <a:cubicBezTo>
                    <a:pt x="754" y="1233"/>
                    <a:pt x="753" y="1233"/>
                    <a:pt x="752" y="1233"/>
                  </a:cubicBezTo>
                  <a:cubicBezTo>
                    <a:pt x="754" y="1232"/>
                    <a:pt x="754" y="1232"/>
                    <a:pt x="754" y="1232"/>
                  </a:cubicBezTo>
                  <a:cubicBezTo>
                    <a:pt x="755" y="1231"/>
                    <a:pt x="755" y="1231"/>
                    <a:pt x="755" y="1231"/>
                  </a:cubicBezTo>
                  <a:cubicBezTo>
                    <a:pt x="757" y="1229"/>
                    <a:pt x="757" y="1229"/>
                    <a:pt x="757" y="1229"/>
                  </a:cubicBezTo>
                  <a:cubicBezTo>
                    <a:pt x="758" y="1229"/>
                    <a:pt x="758" y="1229"/>
                    <a:pt x="758" y="1229"/>
                  </a:cubicBezTo>
                  <a:cubicBezTo>
                    <a:pt x="757" y="1230"/>
                    <a:pt x="757" y="1231"/>
                    <a:pt x="757" y="1232"/>
                  </a:cubicBezTo>
                  <a:lnTo>
                    <a:pt x="757" y="1233"/>
                  </a:lnTo>
                  <a:close/>
                  <a:moveTo>
                    <a:pt x="755" y="1231"/>
                  </a:moveTo>
                  <a:cubicBezTo>
                    <a:pt x="754" y="1231"/>
                    <a:pt x="754" y="1231"/>
                    <a:pt x="754" y="1231"/>
                  </a:cubicBezTo>
                  <a:cubicBezTo>
                    <a:pt x="753" y="1231"/>
                    <a:pt x="753" y="1231"/>
                    <a:pt x="753" y="1231"/>
                  </a:cubicBezTo>
                  <a:cubicBezTo>
                    <a:pt x="755" y="1229"/>
                    <a:pt x="755" y="1229"/>
                    <a:pt x="755" y="1229"/>
                  </a:cubicBezTo>
                  <a:cubicBezTo>
                    <a:pt x="757" y="1229"/>
                    <a:pt x="757" y="1229"/>
                    <a:pt x="757" y="1229"/>
                  </a:cubicBezTo>
                  <a:cubicBezTo>
                    <a:pt x="755" y="1231"/>
                    <a:pt x="755" y="1231"/>
                    <a:pt x="755" y="1231"/>
                  </a:cubicBezTo>
                  <a:close/>
                  <a:moveTo>
                    <a:pt x="898" y="1232"/>
                  </a:moveTo>
                  <a:cubicBezTo>
                    <a:pt x="898" y="1232"/>
                    <a:pt x="898" y="1232"/>
                    <a:pt x="898" y="1232"/>
                  </a:cubicBezTo>
                  <a:cubicBezTo>
                    <a:pt x="898" y="1232"/>
                    <a:pt x="898" y="1232"/>
                    <a:pt x="898" y="1232"/>
                  </a:cubicBezTo>
                  <a:cubicBezTo>
                    <a:pt x="897" y="1231"/>
                    <a:pt x="897" y="1231"/>
                    <a:pt x="897" y="1231"/>
                  </a:cubicBezTo>
                  <a:cubicBezTo>
                    <a:pt x="897" y="1231"/>
                    <a:pt x="897" y="1231"/>
                    <a:pt x="897" y="1231"/>
                  </a:cubicBezTo>
                  <a:cubicBezTo>
                    <a:pt x="898" y="1231"/>
                    <a:pt x="898" y="1231"/>
                    <a:pt x="898" y="1231"/>
                  </a:cubicBezTo>
                  <a:cubicBezTo>
                    <a:pt x="899" y="1231"/>
                    <a:pt x="899" y="1231"/>
                    <a:pt x="899" y="1231"/>
                  </a:cubicBezTo>
                  <a:cubicBezTo>
                    <a:pt x="898" y="1232"/>
                    <a:pt x="898" y="1232"/>
                    <a:pt x="898" y="1232"/>
                  </a:cubicBezTo>
                  <a:cubicBezTo>
                    <a:pt x="898" y="1232"/>
                    <a:pt x="898" y="1232"/>
                    <a:pt x="898" y="1232"/>
                  </a:cubicBezTo>
                  <a:close/>
                  <a:moveTo>
                    <a:pt x="664" y="1233"/>
                  </a:moveTo>
                  <a:cubicBezTo>
                    <a:pt x="664" y="1233"/>
                    <a:pt x="664" y="1233"/>
                    <a:pt x="664" y="1233"/>
                  </a:cubicBezTo>
                  <a:cubicBezTo>
                    <a:pt x="664" y="1232"/>
                    <a:pt x="664" y="1232"/>
                    <a:pt x="664" y="1232"/>
                  </a:cubicBezTo>
                  <a:cubicBezTo>
                    <a:pt x="664" y="1232"/>
                    <a:pt x="664" y="1232"/>
                    <a:pt x="664" y="1232"/>
                  </a:cubicBezTo>
                  <a:cubicBezTo>
                    <a:pt x="664" y="1232"/>
                    <a:pt x="664" y="1232"/>
                    <a:pt x="664" y="1232"/>
                  </a:cubicBezTo>
                  <a:cubicBezTo>
                    <a:pt x="665" y="1232"/>
                    <a:pt x="665" y="1232"/>
                    <a:pt x="665" y="1232"/>
                  </a:cubicBezTo>
                  <a:cubicBezTo>
                    <a:pt x="665" y="1232"/>
                    <a:pt x="665" y="1232"/>
                    <a:pt x="665" y="1232"/>
                  </a:cubicBezTo>
                  <a:cubicBezTo>
                    <a:pt x="665" y="1232"/>
                    <a:pt x="665" y="1232"/>
                    <a:pt x="665" y="1232"/>
                  </a:cubicBezTo>
                  <a:lnTo>
                    <a:pt x="664" y="1233"/>
                  </a:lnTo>
                  <a:close/>
                  <a:moveTo>
                    <a:pt x="683" y="1243"/>
                  </a:moveTo>
                  <a:cubicBezTo>
                    <a:pt x="682" y="1243"/>
                    <a:pt x="682" y="1243"/>
                    <a:pt x="682" y="1243"/>
                  </a:cubicBezTo>
                  <a:cubicBezTo>
                    <a:pt x="682" y="1242"/>
                    <a:pt x="682" y="1242"/>
                    <a:pt x="682" y="1242"/>
                  </a:cubicBezTo>
                  <a:cubicBezTo>
                    <a:pt x="682" y="1242"/>
                    <a:pt x="682" y="1242"/>
                    <a:pt x="682" y="1242"/>
                  </a:cubicBezTo>
                  <a:cubicBezTo>
                    <a:pt x="682" y="1242"/>
                    <a:pt x="682" y="1242"/>
                    <a:pt x="682" y="1242"/>
                  </a:cubicBezTo>
                  <a:cubicBezTo>
                    <a:pt x="683" y="1242"/>
                    <a:pt x="683" y="1242"/>
                    <a:pt x="683" y="1242"/>
                  </a:cubicBezTo>
                  <a:cubicBezTo>
                    <a:pt x="683" y="1242"/>
                    <a:pt x="683" y="1242"/>
                    <a:pt x="683" y="1242"/>
                  </a:cubicBezTo>
                  <a:cubicBezTo>
                    <a:pt x="683" y="1243"/>
                    <a:pt x="683" y="1243"/>
                    <a:pt x="683" y="1243"/>
                  </a:cubicBezTo>
                  <a:cubicBezTo>
                    <a:pt x="683" y="1243"/>
                    <a:pt x="683" y="1243"/>
                    <a:pt x="683" y="1243"/>
                  </a:cubicBezTo>
                  <a:close/>
                  <a:moveTo>
                    <a:pt x="833" y="1245"/>
                  </a:moveTo>
                  <a:cubicBezTo>
                    <a:pt x="832" y="1246"/>
                    <a:pt x="832" y="1246"/>
                    <a:pt x="832" y="1246"/>
                  </a:cubicBezTo>
                  <a:cubicBezTo>
                    <a:pt x="832" y="1244"/>
                    <a:pt x="832" y="1244"/>
                    <a:pt x="832" y="1244"/>
                  </a:cubicBezTo>
                  <a:cubicBezTo>
                    <a:pt x="833" y="1243"/>
                    <a:pt x="833" y="1243"/>
                    <a:pt x="833" y="1243"/>
                  </a:cubicBezTo>
                  <a:cubicBezTo>
                    <a:pt x="833" y="1243"/>
                    <a:pt x="833" y="1243"/>
                    <a:pt x="833" y="1243"/>
                  </a:cubicBezTo>
                  <a:cubicBezTo>
                    <a:pt x="833" y="1244"/>
                    <a:pt x="833" y="1244"/>
                    <a:pt x="833" y="1245"/>
                  </a:cubicBezTo>
                  <a:close/>
                  <a:moveTo>
                    <a:pt x="839" y="1251"/>
                  </a:moveTo>
                  <a:cubicBezTo>
                    <a:pt x="838" y="1252"/>
                    <a:pt x="838" y="1252"/>
                    <a:pt x="838" y="1252"/>
                  </a:cubicBezTo>
                  <a:cubicBezTo>
                    <a:pt x="838" y="1251"/>
                    <a:pt x="838" y="1251"/>
                    <a:pt x="839" y="1250"/>
                  </a:cubicBezTo>
                  <a:cubicBezTo>
                    <a:pt x="839" y="1250"/>
                    <a:pt x="839" y="1250"/>
                    <a:pt x="839" y="1250"/>
                  </a:cubicBezTo>
                  <a:lnTo>
                    <a:pt x="839" y="1251"/>
                  </a:lnTo>
                  <a:close/>
                  <a:moveTo>
                    <a:pt x="725" y="1253"/>
                  </a:moveTo>
                  <a:cubicBezTo>
                    <a:pt x="725" y="1254"/>
                    <a:pt x="725" y="1254"/>
                    <a:pt x="725" y="1254"/>
                  </a:cubicBezTo>
                  <a:cubicBezTo>
                    <a:pt x="724" y="1254"/>
                    <a:pt x="724" y="1254"/>
                    <a:pt x="724" y="1254"/>
                  </a:cubicBezTo>
                  <a:cubicBezTo>
                    <a:pt x="724" y="1253"/>
                    <a:pt x="724" y="1253"/>
                    <a:pt x="724" y="1253"/>
                  </a:cubicBezTo>
                  <a:cubicBezTo>
                    <a:pt x="724" y="1253"/>
                    <a:pt x="724" y="1253"/>
                    <a:pt x="724" y="1253"/>
                  </a:cubicBezTo>
                  <a:cubicBezTo>
                    <a:pt x="724" y="1253"/>
                    <a:pt x="724" y="1253"/>
                    <a:pt x="724" y="1253"/>
                  </a:cubicBezTo>
                  <a:cubicBezTo>
                    <a:pt x="724" y="1253"/>
                    <a:pt x="724" y="1253"/>
                    <a:pt x="724" y="1253"/>
                  </a:cubicBezTo>
                  <a:cubicBezTo>
                    <a:pt x="724" y="1252"/>
                    <a:pt x="724" y="1253"/>
                    <a:pt x="725" y="1252"/>
                  </a:cubicBezTo>
                  <a:cubicBezTo>
                    <a:pt x="726" y="1252"/>
                    <a:pt x="725" y="1252"/>
                    <a:pt x="727" y="1252"/>
                  </a:cubicBezTo>
                  <a:cubicBezTo>
                    <a:pt x="727" y="1252"/>
                    <a:pt x="727" y="1252"/>
                    <a:pt x="727" y="1252"/>
                  </a:cubicBezTo>
                  <a:cubicBezTo>
                    <a:pt x="726" y="1252"/>
                    <a:pt x="726" y="1252"/>
                    <a:pt x="726" y="1252"/>
                  </a:cubicBezTo>
                  <a:cubicBezTo>
                    <a:pt x="725" y="1253"/>
                    <a:pt x="725" y="1253"/>
                    <a:pt x="725" y="1253"/>
                  </a:cubicBezTo>
                  <a:close/>
                  <a:moveTo>
                    <a:pt x="722" y="1254"/>
                  </a:moveTo>
                  <a:cubicBezTo>
                    <a:pt x="721" y="1254"/>
                    <a:pt x="721" y="1254"/>
                    <a:pt x="721" y="1254"/>
                  </a:cubicBezTo>
                  <a:cubicBezTo>
                    <a:pt x="721" y="1254"/>
                    <a:pt x="721" y="1254"/>
                    <a:pt x="721" y="1254"/>
                  </a:cubicBezTo>
                  <a:cubicBezTo>
                    <a:pt x="720" y="1253"/>
                    <a:pt x="720" y="1253"/>
                    <a:pt x="720" y="1253"/>
                  </a:cubicBezTo>
                  <a:cubicBezTo>
                    <a:pt x="720" y="1253"/>
                    <a:pt x="720" y="1253"/>
                    <a:pt x="720" y="1253"/>
                  </a:cubicBezTo>
                  <a:cubicBezTo>
                    <a:pt x="721" y="1253"/>
                    <a:pt x="721" y="1253"/>
                    <a:pt x="722" y="1253"/>
                  </a:cubicBezTo>
                  <a:cubicBezTo>
                    <a:pt x="722" y="1253"/>
                    <a:pt x="722" y="1253"/>
                    <a:pt x="722" y="1253"/>
                  </a:cubicBezTo>
                  <a:cubicBezTo>
                    <a:pt x="722" y="1254"/>
                    <a:pt x="722" y="1254"/>
                    <a:pt x="722" y="1254"/>
                  </a:cubicBezTo>
                  <a:close/>
                  <a:moveTo>
                    <a:pt x="911" y="1257"/>
                  </a:moveTo>
                  <a:cubicBezTo>
                    <a:pt x="910" y="1257"/>
                    <a:pt x="910" y="1257"/>
                    <a:pt x="910" y="1257"/>
                  </a:cubicBezTo>
                  <a:cubicBezTo>
                    <a:pt x="909" y="1257"/>
                    <a:pt x="909" y="1257"/>
                    <a:pt x="909" y="1257"/>
                  </a:cubicBezTo>
                  <a:cubicBezTo>
                    <a:pt x="908" y="1257"/>
                    <a:pt x="908" y="1257"/>
                    <a:pt x="908" y="1257"/>
                  </a:cubicBezTo>
                  <a:cubicBezTo>
                    <a:pt x="908" y="1256"/>
                    <a:pt x="908" y="1256"/>
                    <a:pt x="908" y="1256"/>
                  </a:cubicBezTo>
                  <a:cubicBezTo>
                    <a:pt x="909" y="1257"/>
                    <a:pt x="909" y="1257"/>
                    <a:pt x="911" y="1256"/>
                  </a:cubicBezTo>
                  <a:cubicBezTo>
                    <a:pt x="912" y="1256"/>
                    <a:pt x="912" y="1256"/>
                    <a:pt x="912" y="1256"/>
                  </a:cubicBezTo>
                  <a:lnTo>
                    <a:pt x="911" y="1257"/>
                  </a:lnTo>
                  <a:close/>
                  <a:moveTo>
                    <a:pt x="655" y="1290"/>
                  </a:moveTo>
                  <a:cubicBezTo>
                    <a:pt x="654" y="1290"/>
                    <a:pt x="654" y="1290"/>
                    <a:pt x="654" y="1290"/>
                  </a:cubicBezTo>
                  <a:cubicBezTo>
                    <a:pt x="654" y="1290"/>
                    <a:pt x="654" y="1290"/>
                    <a:pt x="654" y="1289"/>
                  </a:cubicBezTo>
                  <a:cubicBezTo>
                    <a:pt x="655" y="1289"/>
                    <a:pt x="655" y="1289"/>
                    <a:pt x="655" y="1289"/>
                  </a:cubicBezTo>
                  <a:cubicBezTo>
                    <a:pt x="655" y="1289"/>
                    <a:pt x="655" y="1289"/>
                    <a:pt x="655" y="1289"/>
                  </a:cubicBezTo>
                  <a:cubicBezTo>
                    <a:pt x="655" y="1290"/>
                    <a:pt x="655" y="1290"/>
                    <a:pt x="655" y="1290"/>
                  </a:cubicBezTo>
                  <a:cubicBezTo>
                    <a:pt x="655" y="1290"/>
                    <a:pt x="655" y="1290"/>
                    <a:pt x="655" y="12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42">
              <a:extLst>
                <a:ext uri="{FF2B5EF4-FFF2-40B4-BE49-F238E27FC236}">
                  <a16:creationId xmlns:a16="http://schemas.microsoft.com/office/drawing/2014/main" id="{A196C745-D0F1-4E9F-ABD2-5595AE0084E9}"/>
                </a:ext>
              </a:extLst>
            </p:cNvPr>
            <p:cNvSpPr>
              <a:spLocks noEditPoints="1"/>
            </p:cNvSpPr>
            <p:nvPr/>
          </p:nvSpPr>
          <p:spPr bwMode="auto">
            <a:xfrm>
              <a:off x="16223290" y="9591172"/>
              <a:ext cx="4751" cy="4751"/>
            </a:xfrm>
            <a:custGeom>
              <a:avLst/>
              <a:gdLst>
                <a:gd name="T0" fmla="*/ 0 w 1"/>
                <a:gd name="T1" fmla="*/ 1 h 1"/>
                <a:gd name="T2" fmla="*/ 0 w 1"/>
                <a:gd name="T3" fmla="*/ 1 h 1"/>
                <a:gd name="T4" fmla="*/ 0 w 1"/>
                <a:gd name="T5" fmla="*/ 1 h 1"/>
                <a:gd name="T6" fmla="*/ 0 w 1"/>
                <a:gd name="T7" fmla="*/ 1 h 1"/>
                <a:gd name="T8" fmla="*/ 0 w 1"/>
                <a:gd name="T9" fmla="*/ 1 h 1"/>
                <a:gd name="T10" fmla="*/ 0 w 1"/>
                <a:gd name="T11" fmla="*/ 1 h 1"/>
                <a:gd name="T12" fmla="*/ 0 w 1"/>
                <a:gd name="T13" fmla="*/ 0 h 1"/>
                <a:gd name="T14" fmla="*/ 0 w 1"/>
                <a:gd name="T15" fmla="*/ 0 h 1"/>
                <a:gd name="T16" fmla="*/ 0 w 1"/>
                <a:gd name="T17" fmla="*/ 0 h 1"/>
                <a:gd name="T18" fmla="*/ 0 w 1"/>
                <a:gd name="T19" fmla="*/ 1 h 1"/>
                <a:gd name="T20" fmla="*/ 0 w 1"/>
                <a:gd name="T21" fmla="*/ 1 h 1"/>
                <a:gd name="T22" fmla="*/ 1 w 1"/>
                <a:gd name="T23" fmla="*/ 1 h 1"/>
                <a:gd name="T24" fmla="*/ 0 w 1"/>
                <a:gd name="T25" fmla="*/ 1 h 1"/>
                <a:gd name="T26" fmla="*/ 0 w 1"/>
                <a:gd name="T27" fmla="*/ 1 h 1"/>
                <a:gd name="T28" fmla="*/ 0 w 1"/>
                <a:gd name="T29" fmla="*/ 1 h 1"/>
                <a:gd name="T30" fmla="*/ 0 w 1"/>
                <a:gd name="T31" fmla="*/ 1 h 1"/>
                <a:gd name="T32" fmla="*/ 0 w 1"/>
                <a:gd name="T33" fmla="*/ 1 h 1"/>
                <a:gd name="T34" fmla="*/ 1 w 1"/>
                <a:gd name="T35" fmla="*/ 1 h 1"/>
                <a:gd name="T36" fmla="*/ 1 w 1"/>
                <a:gd name="T37" fmla="*/ 1 h 1"/>
                <a:gd name="T38" fmla="*/ 1 w 1"/>
                <a:gd name="T39" fmla="*/ 0 h 1"/>
                <a:gd name="T40" fmla="*/ 1 w 1"/>
                <a:gd name="T41" fmla="*/ 1 h 1"/>
                <a:gd name="T42" fmla="*/ 1 w 1"/>
                <a:gd name="T43" fmla="*/ 1 h 1"/>
                <a:gd name="T44" fmla="*/ 1 w 1"/>
                <a:gd name="T4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 h="1">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lose/>
                  <a:moveTo>
                    <a:pt x="1"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0"/>
                    <a:pt x="1" y="0"/>
                    <a:pt x="1" y="0"/>
                  </a:cubicBezTo>
                  <a:cubicBezTo>
                    <a:pt x="1" y="1"/>
                    <a:pt x="1" y="1"/>
                    <a:pt x="1" y="1"/>
                  </a:cubicBezTo>
                  <a:cubicBezTo>
                    <a:pt x="1" y="1"/>
                    <a:pt x="1" y="1"/>
                    <a:pt x="1" y="1"/>
                  </a:cubicBezTo>
                  <a:cubicBezTo>
                    <a:pt x="1" y="1"/>
                    <a:pt x="1"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43">
              <a:extLst>
                <a:ext uri="{FF2B5EF4-FFF2-40B4-BE49-F238E27FC236}">
                  <a16:creationId xmlns:a16="http://schemas.microsoft.com/office/drawing/2014/main" id="{3543AAC3-3D27-49FD-A65E-54165BD8DBCA}"/>
                </a:ext>
              </a:extLst>
            </p:cNvPr>
            <p:cNvSpPr>
              <a:spLocks/>
            </p:cNvSpPr>
            <p:nvPr/>
          </p:nvSpPr>
          <p:spPr bwMode="auto">
            <a:xfrm>
              <a:off x="12262448" y="8779056"/>
              <a:ext cx="892851" cy="873854"/>
            </a:xfrm>
            <a:custGeom>
              <a:avLst/>
              <a:gdLst>
                <a:gd name="T0" fmla="*/ 175 w 214"/>
                <a:gd name="T1" fmla="*/ 8 h 210"/>
                <a:gd name="T2" fmla="*/ 185 w 214"/>
                <a:gd name="T3" fmla="*/ 9 h 210"/>
                <a:gd name="T4" fmla="*/ 194 w 214"/>
                <a:gd name="T5" fmla="*/ 7 h 210"/>
                <a:gd name="T6" fmla="*/ 205 w 214"/>
                <a:gd name="T7" fmla="*/ 17 h 210"/>
                <a:gd name="T8" fmla="*/ 209 w 214"/>
                <a:gd name="T9" fmla="*/ 20 h 210"/>
                <a:gd name="T10" fmla="*/ 209 w 214"/>
                <a:gd name="T11" fmla="*/ 27 h 210"/>
                <a:gd name="T12" fmla="*/ 211 w 214"/>
                <a:gd name="T13" fmla="*/ 33 h 210"/>
                <a:gd name="T14" fmla="*/ 214 w 214"/>
                <a:gd name="T15" fmla="*/ 35 h 210"/>
                <a:gd name="T16" fmla="*/ 201 w 214"/>
                <a:gd name="T17" fmla="*/ 48 h 210"/>
                <a:gd name="T18" fmla="*/ 197 w 214"/>
                <a:gd name="T19" fmla="*/ 57 h 210"/>
                <a:gd name="T20" fmla="*/ 194 w 214"/>
                <a:gd name="T21" fmla="*/ 70 h 210"/>
                <a:gd name="T22" fmla="*/ 190 w 214"/>
                <a:gd name="T23" fmla="*/ 83 h 210"/>
                <a:gd name="T24" fmla="*/ 187 w 214"/>
                <a:gd name="T25" fmla="*/ 87 h 210"/>
                <a:gd name="T26" fmla="*/ 191 w 214"/>
                <a:gd name="T27" fmla="*/ 93 h 210"/>
                <a:gd name="T28" fmla="*/ 195 w 214"/>
                <a:gd name="T29" fmla="*/ 123 h 210"/>
                <a:gd name="T30" fmla="*/ 208 w 214"/>
                <a:gd name="T31" fmla="*/ 151 h 210"/>
                <a:gd name="T32" fmla="*/ 181 w 214"/>
                <a:gd name="T33" fmla="*/ 163 h 210"/>
                <a:gd name="T34" fmla="*/ 181 w 214"/>
                <a:gd name="T35" fmla="*/ 188 h 210"/>
                <a:gd name="T36" fmla="*/ 194 w 214"/>
                <a:gd name="T37" fmla="*/ 198 h 210"/>
                <a:gd name="T38" fmla="*/ 197 w 214"/>
                <a:gd name="T39" fmla="*/ 196 h 210"/>
                <a:gd name="T40" fmla="*/ 195 w 214"/>
                <a:gd name="T41" fmla="*/ 210 h 210"/>
                <a:gd name="T42" fmla="*/ 188 w 214"/>
                <a:gd name="T43" fmla="*/ 209 h 210"/>
                <a:gd name="T44" fmla="*/ 182 w 214"/>
                <a:gd name="T45" fmla="*/ 200 h 210"/>
                <a:gd name="T46" fmla="*/ 168 w 214"/>
                <a:gd name="T47" fmla="*/ 191 h 210"/>
                <a:gd name="T48" fmla="*/ 165 w 214"/>
                <a:gd name="T49" fmla="*/ 193 h 210"/>
                <a:gd name="T50" fmla="*/ 146 w 214"/>
                <a:gd name="T51" fmla="*/ 187 h 210"/>
                <a:gd name="T52" fmla="*/ 140 w 214"/>
                <a:gd name="T53" fmla="*/ 186 h 210"/>
                <a:gd name="T54" fmla="*/ 136 w 214"/>
                <a:gd name="T55" fmla="*/ 186 h 210"/>
                <a:gd name="T56" fmla="*/ 133 w 214"/>
                <a:gd name="T57" fmla="*/ 181 h 210"/>
                <a:gd name="T58" fmla="*/ 125 w 214"/>
                <a:gd name="T59" fmla="*/ 182 h 210"/>
                <a:gd name="T60" fmla="*/ 112 w 214"/>
                <a:gd name="T61" fmla="*/ 184 h 210"/>
                <a:gd name="T62" fmla="*/ 113 w 214"/>
                <a:gd name="T63" fmla="*/ 176 h 210"/>
                <a:gd name="T64" fmla="*/ 107 w 214"/>
                <a:gd name="T65" fmla="*/ 150 h 210"/>
                <a:gd name="T66" fmla="*/ 93 w 214"/>
                <a:gd name="T67" fmla="*/ 140 h 210"/>
                <a:gd name="T68" fmla="*/ 83 w 214"/>
                <a:gd name="T69" fmla="*/ 138 h 210"/>
                <a:gd name="T70" fmla="*/ 80 w 214"/>
                <a:gd name="T71" fmla="*/ 148 h 210"/>
                <a:gd name="T72" fmla="*/ 64 w 214"/>
                <a:gd name="T73" fmla="*/ 149 h 210"/>
                <a:gd name="T74" fmla="*/ 53 w 214"/>
                <a:gd name="T75" fmla="*/ 138 h 210"/>
                <a:gd name="T76" fmla="*/ 47 w 214"/>
                <a:gd name="T77" fmla="*/ 125 h 210"/>
                <a:gd name="T78" fmla="*/ 9 w 214"/>
                <a:gd name="T79" fmla="*/ 124 h 210"/>
                <a:gd name="T80" fmla="*/ 2 w 214"/>
                <a:gd name="T81" fmla="*/ 126 h 210"/>
                <a:gd name="T82" fmla="*/ 3 w 214"/>
                <a:gd name="T83" fmla="*/ 116 h 210"/>
                <a:gd name="T84" fmla="*/ 9 w 214"/>
                <a:gd name="T85" fmla="*/ 111 h 210"/>
                <a:gd name="T86" fmla="*/ 15 w 214"/>
                <a:gd name="T87" fmla="*/ 112 h 210"/>
                <a:gd name="T88" fmla="*/ 17 w 214"/>
                <a:gd name="T89" fmla="*/ 108 h 210"/>
                <a:gd name="T90" fmla="*/ 23 w 214"/>
                <a:gd name="T91" fmla="*/ 107 h 210"/>
                <a:gd name="T92" fmla="*/ 24 w 214"/>
                <a:gd name="T93" fmla="*/ 111 h 210"/>
                <a:gd name="T94" fmla="*/ 27 w 214"/>
                <a:gd name="T95" fmla="*/ 113 h 210"/>
                <a:gd name="T96" fmla="*/ 37 w 214"/>
                <a:gd name="T97" fmla="*/ 104 h 210"/>
                <a:gd name="T98" fmla="*/ 45 w 214"/>
                <a:gd name="T99" fmla="*/ 83 h 210"/>
                <a:gd name="T100" fmla="*/ 65 w 214"/>
                <a:gd name="T101" fmla="*/ 42 h 210"/>
                <a:gd name="T102" fmla="*/ 71 w 214"/>
                <a:gd name="T103" fmla="*/ 10 h 210"/>
                <a:gd name="T104" fmla="*/ 85 w 214"/>
                <a:gd name="T105" fmla="*/ 2 h 210"/>
                <a:gd name="T106" fmla="*/ 101 w 214"/>
                <a:gd name="T107" fmla="*/ 11 h 210"/>
                <a:gd name="T108" fmla="*/ 115 w 214"/>
                <a:gd name="T109" fmla="*/ 12 h 210"/>
                <a:gd name="T110" fmla="*/ 122 w 214"/>
                <a:gd name="T111" fmla="*/ 6 h 210"/>
                <a:gd name="T112" fmla="*/ 141 w 214"/>
                <a:gd name="T113" fmla="*/ 4 h 210"/>
                <a:gd name="T114" fmla="*/ 149 w 214"/>
                <a:gd name="T115" fmla="*/ 0 h 210"/>
                <a:gd name="T116" fmla="*/ 170 w 214"/>
                <a:gd name="T117" fmla="*/ 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4" h="210">
                  <a:moveTo>
                    <a:pt x="170" y="2"/>
                  </a:moveTo>
                  <a:cubicBezTo>
                    <a:pt x="171" y="3"/>
                    <a:pt x="170" y="2"/>
                    <a:pt x="171" y="3"/>
                  </a:cubicBezTo>
                  <a:cubicBezTo>
                    <a:pt x="173" y="5"/>
                    <a:pt x="173" y="5"/>
                    <a:pt x="173" y="5"/>
                  </a:cubicBezTo>
                  <a:cubicBezTo>
                    <a:pt x="174" y="6"/>
                    <a:pt x="174" y="6"/>
                    <a:pt x="175" y="7"/>
                  </a:cubicBezTo>
                  <a:cubicBezTo>
                    <a:pt x="175" y="8"/>
                    <a:pt x="175" y="8"/>
                    <a:pt x="175" y="8"/>
                  </a:cubicBezTo>
                  <a:cubicBezTo>
                    <a:pt x="176" y="8"/>
                    <a:pt x="176" y="8"/>
                    <a:pt x="177" y="8"/>
                  </a:cubicBezTo>
                  <a:cubicBezTo>
                    <a:pt x="178" y="9"/>
                    <a:pt x="178" y="9"/>
                    <a:pt x="179" y="10"/>
                  </a:cubicBezTo>
                  <a:cubicBezTo>
                    <a:pt x="180" y="10"/>
                    <a:pt x="180" y="10"/>
                    <a:pt x="181" y="11"/>
                  </a:cubicBezTo>
                  <a:cubicBezTo>
                    <a:pt x="182" y="11"/>
                    <a:pt x="182" y="11"/>
                    <a:pt x="182" y="11"/>
                  </a:cubicBezTo>
                  <a:cubicBezTo>
                    <a:pt x="184" y="9"/>
                    <a:pt x="183" y="10"/>
                    <a:pt x="185" y="9"/>
                  </a:cubicBezTo>
                  <a:cubicBezTo>
                    <a:pt x="188" y="9"/>
                    <a:pt x="188" y="9"/>
                    <a:pt x="190" y="10"/>
                  </a:cubicBezTo>
                  <a:cubicBezTo>
                    <a:pt x="191" y="10"/>
                    <a:pt x="191" y="10"/>
                    <a:pt x="191" y="10"/>
                  </a:cubicBezTo>
                  <a:cubicBezTo>
                    <a:pt x="192" y="9"/>
                    <a:pt x="192" y="9"/>
                    <a:pt x="192" y="9"/>
                  </a:cubicBezTo>
                  <a:cubicBezTo>
                    <a:pt x="193" y="7"/>
                    <a:pt x="193" y="7"/>
                    <a:pt x="193" y="7"/>
                  </a:cubicBezTo>
                  <a:cubicBezTo>
                    <a:pt x="194" y="7"/>
                    <a:pt x="194" y="7"/>
                    <a:pt x="194" y="7"/>
                  </a:cubicBezTo>
                  <a:cubicBezTo>
                    <a:pt x="196" y="8"/>
                    <a:pt x="196" y="8"/>
                    <a:pt x="196" y="8"/>
                  </a:cubicBezTo>
                  <a:cubicBezTo>
                    <a:pt x="197" y="9"/>
                    <a:pt x="197" y="8"/>
                    <a:pt x="198" y="11"/>
                  </a:cubicBezTo>
                  <a:cubicBezTo>
                    <a:pt x="199" y="12"/>
                    <a:pt x="200" y="13"/>
                    <a:pt x="202" y="14"/>
                  </a:cubicBezTo>
                  <a:cubicBezTo>
                    <a:pt x="203" y="15"/>
                    <a:pt x="204" y="15"/>
                    <a:pt x="205" y="16"/>
                  </a:cubicBezTo>
                  <a:cubicBezTo>
                    <a:pt x="205" y="17"/>
                    <a:pt x="205" y="17"/>
                    <a:pt x="205" y="17"/>
                  </a:cubicBezTo>
                  <a:cubicBezTo>
                    <a:pt x="206" y="17"/>
                    <a:pt x="206" y="17"/>
                    <a:pt x="206" y="18"/>
                  </a:cubicBezTo>
                  <a:cubicBezTo>
                    <a:pt x="206" y="18"/>
                    <a:pt x="206" y="18"/>
                    <a:pt x="206" y="18"/>
                  </a:cubicBezTo>
                  <a:cubicBezTo>
                    <a:pt x="207" y="18"/>
                    <a:pt x="206" y="18"/>
                    <a:pt x="207" y="18"/>
                  </a:cubicBezTo>
                  <a:cubicBezTo>
                    <a:pt x="208" y="18"/>
                    <a:pt x="208" y="18"/>
                    <a:pt x="208" y="18"/>
                  </a:cubicBezTo>
                  <a:cubicBezTo>
                    <a:pt x="208" y="19"/>
                    <a:pt x="208" y="19"/>
                    <a:pt x="209" y="20"/>
                  </a:cubicBezTo>
                  <a:cubicBezTo>
                    <a:pt x="209" y="20"/>
                    <a:pt x="209" y="20"/>
                    <a:pt x="209" y="20"/>
                  </a:cubicBezTo>
                  <a:cubicBezTo>
                    <a:pt x="210" y="21"/>
                    <a:pt x="210" y="21"/>
                    <a:pt x="210" y="21"/>
                  </a:cubicBezTo>
                  <a:cubicBezTo>
                    <a:pt x="208" y="23"/>
                    <a:pt x="208" y="22"/>
                    <a:pt x="208" y="25"/>
                  </a:cubicBezTo>
                  <a:cubicBezTo>
                    <a:pt x="208" y="25"/>
                    <a:pt x="208" y="25"/>
                    <a:pt x="209" y="26"/>
                  </a:cubicBezTo>
                  <a:cubicBezTo>
                    <a:pt x="209" y="26"/>
                    <a:pt x="209" y="26"/>
                    <a:pt x="209" y="27"/>
                  </a:cubicBezTo>
                  <a:cubicBezTo>
                    <a:pt x="209" y="27"/>
                    <a:pt x="209" y="27"/>
                    <a:pt x="209" y="27"/>
                  </a:cubicBezTo>
                  <a:cubicBezTo>
                    <a:pt x="208" y="29"/>
                    <a:pt x="208" y="30"/>
                    <a:pt x="208" y="31"/>
                  </a:cubicBezTo>
                  <a:cubicBezTo>
                    <a:pt x="209" y="32"/>
                    <a:pt x="209" y="32"/>
                    <a:pt x="209" y="32"/>
                  </a:cubicBezTo>
                  <a:cubicBezTo>
                    <a:pt x="210" y="32"/>
                    <a:pt x="210" y="32"/>
                    <a:pt x="210" y="32"/>
                  </a:cubicBezTo>
                  <a:cubicBezTo>
                    <a:pt x="211" y="32"/>
                    <a:pt x="211" y="32"/>
                    <a:pt x="211" y="33"/>
                  </a:cubicBezTo>
                  <a:cubicBezTo>
                    <a:pt x="212" y="33"/>
                    <a:pt x="212" y="33"/>
                    <a:pt x="212" y="33"/>
                  </a:cubicBezTo>
                  <a:cubicBezTo>
                    <a:pt x="212" y="33"/>
                    <a:pt x="212" y="33"/>
                    <a:pt x="212" y="33"/>
                  </a:cubicBezTo>
                  <a:cubicBezTo>
                    <a:pt x="213" y="34"/>
                    <a:pt x="213" y="34"/>
                    <a:pt x="213" y="34"/>
                  </a:cubicBezTo>
                  <a:cubicBezTo>
                    <a:pt x="213" y="34"/>
                    <a:pt x="213" y="34"/>
                    <a:pt x="213" y="34"/>
                  </a:cubicBezTo>
                  <a:cubicBezTo>
                    <a:pt x="213" y="34"/>
                    <a:pt x="213" y="34"/>
                    <a:pt x="214" y="35"/>
                  </a:cubicBezTo>
                  <a:cubicBezTo>
                    <a:pt x="213" y="36"/>
                    <a:pt x="213" y="35"/>
                    <a:pt x="213" y="36"/>
                  </a:cubicBezTo>
                  <a:cubicBezTo>
                    <a:pt x="210" y="41"/>
                    <a:pt x="209" y="41"/>
                    <a:pt x="205" y="45"/>
                  </a:cubicBezTo>
                  <a:cubicBezTo>
                    <a:pt x="203" y="46"/>
                    <a:pt x="203" y="46"/>
                    <a:pt x="203" y="46"/>
                  </a:cubicBezTo>
                  <a:cubicBezTo>
                    <a:pt x="202" y="47"/>
                    <a:pt x="202" y="47"/>
                    <a:pt x="202" y="47"/>
                  </a:cubicBezTo>
                  <a:cubicBezTo>
                    <a:pt x="201" y="48"/>
                    <a:pt x="201" y="48"/>
                    <a:pt x="201" y="48"/>
                  </a:cubicBezTo>
                  <a:cubicBezTo>
                    <a:pt x="200" y="49"/>
                    <a:pt x="200" y="49"/>
                    <a:pt x="200" y="49"/>
                  </a:cubicBezTo>
                  <a:cubicBezTo>
                    <a:pt x="199" y="50"/>
                    <a:pt x="199" y="50"/>
                    <a:pt x="199" y="50"/>
                  </a:cubicBezTo>
                  <a:cubicBezTo>
                    <a:pt x="199" y="50"/>
                    <a:pt x="199" y="50"/>
                    <a:pt x="199" y="50"/>
                  </a:cubicBezTo>
                  <a:cubicBezTo>
                    <a:pt x="198" y="52"/>
                    <a:pt x="198" y="51"/>
                    <a:pt x="199" y="53"/>
                  </a:cubicBezTo>
                  <a:cubicBezTo>
                    <a:pt x="198" y="54"/>
                    <a:pt x="198" y="55"/>
                    <a:pt x="197" y="57"/>
                  </a:cubicBezTo>
                  <a:cubicBezTo>
                    <a:pt x="197" y="57"/>
                    <a:pt x="197" y="57"/>
                    <a:pt x="197" y="57"/>
                  </a:cubicBezTo>
                  <a:cubicBezTo>
                    <a:pt x="196" y="58"/>
                    <a:pt x="196" y="58"/>
                    <a:pt x="196" y="58"/>
                  </a:cubicBezTo>
                  <a:cubicBezTo>
                    <a:pt x="196" y="58"/>
                    <a:pt x="195" y="63"/>
                    <a:pt x="195" y="64"/>
                  </a:cubicBezTo>
                  <a:cubicBezTo>
                    <a:pt x="195" y="65"/>
                    <a:pt x="195" y="65"/>
                    <a:pt x="195" y="65"/>
                  </a:cubicBezTo>
                  <a:cubicBezTo>
                    <a:pt x="195" y="67"/>
                    <a:pt x="195" y="67"/>
                    <a:pt x="194" y="70"/>
                  </a:cubicBezTo>
                  <a:cubicBezTo>
                    <a:pt x="194" y="71"/>
                    <a:pt x="195" y="74"/>
                    <a:pt x="195" y="74"/>
                  </a:cubicBezTo>
                  <a:cubicBezTo>
                    <a:pt x="194" y="75"/>
                    <a:pt x="194" y="75"/>
                    <a:pt x="193" y="76"/>
                  </a:cubicBezTo>
                  <a:cubicBezTo>
                    <a:pt x="192" y="76"/>
                    <a:pt x="192" y="76"/>
                    <a:pt x="192" y="76"/>
                  </a:cubicBezTo>
                  <a:cubicBezTo>
                    <a:pt x="191" y="77"/>
                    <a:pt x="190" y="78"/>
                    <a:pt x="190" y="80"/>
                  </a:cubicBezTo>
                  <a:cubicBezTo>
                    <a:pt x="190" y="81"/>
                    <a:pt x="190" y="81"/>
                    <a:pt x="190" y="83"/>
                  </a:cubicBezTo>
                  <a:cubicBezTo>
                    <a:pt x="190" y="83"/>
                    <a:pt x="190" y="83"/>
                    <a:pt x="190" y="83"/>
                  </a:cubicBezTo>
                  <a:cubicBezTo>
                    <a:pt x="189" y="84"/>
                    <a:pt x="189" y="84"/>
                    <a:pt x="189" y="84"/>
                  </a:cubicBezTo>
                  <a:cubicBezTo>
                    <a:pt x="188" y="84"/>
                    <a:pt x="188" y="85"/>
                    <a:pt x="187" y="86"/>
                  </a:cubicBezTo>
                  <a:cubicBezTo>
                    <a:pt x="187" y="86"/>
                    <a:pt x="187" y="86"/>
                    <a:pt x="187" y="86"/>
                  </a:cubicBezTo>
                  <a:cubicBezTo>
                    <a:pt x="187" y="87"/>
                    <a:pt x="187" y="87"/>
                    <a:pt x="187" y="87"/>
                  </a:cubicBezTo>
                  <a:cubicBezTo>
                    <a:pt x="187" y="88"/>
                    <a:pt x="187" y="88"/>
                    <a:pt x="187" y="88"/>
                  </a:cubicBezTo>
                  <a:cubicBezTo>
                    <a:pt x="187" y="89"/>
                    <a:pt x="187" y="89"/>
                    <a:pt x="187" y="89"/>
                  </a:cubicBezTo>
                  <a:cubicBezTo>
                    <a:pt x="188" y="89"/>
                    <a:pt x="188" y="89"/>
                    <a:pt x="188" y="89"/>
                  </a:cubicBezTo>
                  <a:cubicBezTo>
                    <a:pt x="188" y="90"/>
                    <a:pt x="188" y="90"/>
                    <a:pt x="188" y="90"/>
                  </a:cubicBezTo>
                  <a:cubicBezTo>
                    <a:pt x="190" y="91"/>
                    <a:pt x="190" y="92"/>
                    <a:pt x="191" y="93"/>
                  </a:cubicBezTo>
                  <a:cubicBezTo>
                    <a:pt x="191" y="94"/>
                    <a:pt x="190" y="101"/>
                    <a:pt x="191" y="102"/>
                  </a:cubicBezTo>
                  <a:cubicBezTo>
                    <a:pt x="192" y="105"/>
                    <a:pt x="192" y="105"/>
                    <a:pt x="192" y="105"/>
                  </a:cubicBezTo>
                  <a:cubicBezTo>
                    <a:pt x="194" y="112"/>
                    <a:pt x="192" y="109"/>
                    <a:pt x="192" y="114"/>
                  </a:cubicBezTo>
                  <a:cubicBezTo>
                    <a:pt x="192" y="116"/>
                    <a:pt x="194" y="120"/>
                    <a:pt x="195" y="123"/>
                  </a:cubicBezTo>
                  <a:cubicBezTo>
                    <a:pt x="195" y="123"/>
                    <a:pt x="195" y="123"/>
                    <a:pt x="195" y="123"/>
                  </a:cubicBezTo>
                  <a:cubicBezTo>
                    <a:pt x="194" y="125"/>
                    <a:pt x="194" y="125"/>
                    <a:pt x="194" y="125"/>
                  </a:cubicBezTo>
                  <a:cubicBezTo>
                    <a:pt x="194" y="126"/>
                    <a:pt x="194" y="126"/>
                    <a:pt x="194" y="126"/>
                  </a:cubicBezTo>
                  <a:cubicBezTo>
                    <a:pt x="194" y="128"/>
                    <a:pt x="194" y="127"/>
                    <a:pt x="194" y="129"/>
                  </a:cubicBezTo>
                  <a:cubicBezTo>
                    <a:pt x="195" y="131"/>
                    <a:pt x="195" y="131"/>
                    <a:pt x="196" y="133"/>
                  </a:cubicBezTo>
                  <a:cubicBezTo>
                    <a:pt x="200" y="136"/>
                    <a:pt x="203" y="137"/>
                    <a:pt x="208" y="151"/>
                  </a:cubicBezTo>
                  <a:cubicBezTo>
                    <a:pt x="207" y="151"/>
                    <a:pt x="188" y="153"/>
                    <a:pt x="187" y="154"/>
                  </a:cubicBezTo>
                  <a:cubicBezTo>
                    <a:pt x="187" y="155"/>
                    <a:pt x="187" y="155"/>
                    <a:pt x="187" y="155"/>
                  </a:cubicBezTo>
                  <a:cubicBezTo>
                    <a:pt x="187" y="156"/>
                    <a:pt x="187" y="156"/>
                    <a:pt x="187" y="156"/>
                  </a:cubicBezTo>
                  <a:cubicBezTo>
                    <a:pt x="186" y="159"/>
                    <a:pt x="184" y="160"/>
                    <a:pt x="181" y="162"/>
                  </a:cubicBezTo>
                  <a:cubicBezTo>
                    <a:pt x="181" y="163"/>
                    <a:pt x="181" y="163"/>
                    <a:pt x="181" y="163"/>
                  </a:cubicBezTo>
                  <a:cubicBezTo>
                    <a:pt x="184" y="167"/>
                    <a:pt x="185" y="168"/>
                    <a:pt x="184" y="175"/>
                  </a:cubicBezTo>
                  <a:cubicBezTo>
                    <a:pt x="184" y="177"/>
                    <a:pt x="184" y="177"/>
                    <a:pt x="184" y="177"/>
                  </a:cubicBezTo>
                  <a:cubicBezTo>
                    <a:pt x="184" y="179"/>
                    <a:pt x="184" y="179"/>
                    <a:pt x="184" y="179"/>
                  </a:cubicBezTo>
                  <a:cubicBezTo>
                    <a:pt x="183" y="180"/>
                    <a:pt x="183" y="180"/>
                    <a:pt x="183" y="180"/>
                  </a:cubicBezTo>
                  <a:cubicBezTo>
                    <a:pt x="183" y="182"/>
                    <a:pt x="182" y="186"/>
                    <a:pt x="181" y="188"/>
                  </a:cubicBezTo>
                  <a:cubicBezTo>
                    <a:pt x="182" y="190"/>
                    <a:pt x="182" y="191"/>
                    <a:pt x="182" y="192"/>
                  </a:cubicBezTo>
                  <a:cubicBezTo>
                    <a:pt x="182" y="192"/>
                    <a:pt x="185" y="194"/>
                    <a:pt x="189" y="198"/>
                  </a:cubicBezTo>
                  <a:cubicBezTo>
                    <a:pt x="192" y="198"/>
                    <a:pt x="192" y="198"/>
                    <a:pt x="193" y="199"/>
                  </a:cubicBezTo>
                  <a:cubicBezTo>
                    <a:pt x="194" y="198"/>
                    <a:pt x="194" y="198"/>
                    <a:pt x="194" y="198"/>
                  </a:cubicBezTo>
                  <a:cubicBezTo>
                    <a:pt x="194" y="198"/>
                    <a:pt x="194" y="198"/>
                    <a:pt x="194" y="198"/>
                  </a:cubicBezTo>
                  <a:cubicBezTo>
                    <a:pt x="194" y="197"/>
                    <a:pt x="194" y="197"/>
                    <a:pt x="194" y="197"/>
                  </a:cubicBezTo>
                  <a:cubicBezTo>
                    <a:pt x="194" y="196"/>
                    <a:pt x="194" y="196"/>
                    <a:pt x="194" y="196"/>
                  </a:cubicBezTo>
                  <a:cubicBezTo>
                    <a:pt x="194" y="196"/>
                    <a:pt x="194" y="196"/>
                    <a:pt x="194" y="196"/>
                  </a:cubicBezTo>
                  <a:cubicBezTo>
                    <a:pt x="196" y="196"/>
                    <a:pt x="196" y="196"/>
                    <a:pt x="196" y="196"/>
                  </a:cubicBezTo>
                  <a:cubicBezTo>
                    <a:pt x="197" y="196"/>
                    <a:pt x="197" y="196"/>
                    <a:pt x="197" y="196"/>
                  </a:cubicBezTo>
                  <a:cubicBezTo>
                    <a:pt x="197" y="195"/>
                    <a:pt x="197" y="195"/>
                    <a:pt x="197" y="195"/>
                  </a:cubicBezTo>
                  <a:cubicBezTo>
                    <a:pt x="197" y="196"/>
                    <a:pt x="197" y="209"/>
                    <a:pt x="197" y="210"/>
                  </a:cubicBezTo>
                  <a:cubicBezTo>
                    <a:pt x="197" y="210"/>
                    <a:pt x="197" y="210"/>
                    <a:pt x="197" y="210"/>
                  </a:cubicBezTo>
                  <a:cubicBezTo>
                    <a:pt x="196" y="210"/>
                    <a:pt x="196" y="210"/>
                    <a:pt x="196" y="210"/>
                  </a:cubicBezTo>
                  <a:cubicBezTo>
                    <a:pt x="195" y="210"/>
                    <a:pt x="195" y="210"/>
                    <a:pt x="195" y="210"/>
                  </a:cubicBezTo>
                  <a:cubicBezTo>
                    <a:pt x="195" y="209"/>
                    <a:pt x="195" y="209"/>
                    <a:pt x="195" y="208"/>
                  </a:cubicBezTo>
                  <a:cubicBezTo>
                    <a:pt x="195" y="208"/>
                    <a:pt x="195" y="208"/>
                    <a:pt x="195" y="208"/>
                  </a:cubicBezTo>
                  <a:cubicBezTo>
                    <a:pt x="194" y="208"/>
                    <a:pt x="194" y="208"/>
                    <a:pt x="194" y="208"/>
                  </a:cubicBezTo>
                  <a:cubicBezTo>
                    <a:pt x="194" y="208"/>
                    <a:pt x="191" y="209"/>
                    <a:pt x="190" y="210"/>
                  </a:cubicBezTo>
                  <a:cubicBezTo>
                    <a:pt x="189" y="210"/>
                    <a:pt x="190" y="210"/>
                    <a:pt x="188" y="209"/>
                  </a:cubicBezTo>
                  <a:cubicBezTo>
                    <a:pt x="187" y="209"/>
                    <a:pt x="187" y="209"/>
                    <a:pt x="187" y="209"/>
                  </a:cubicBezTo>
                  <a:cubicBezTo>
                    <a:pt x="187" y="208"/>
                    <a:pt x="187" y="208"/>
                    <a:pt x="187" y="208"/>
                  </a:cubicBezTo>
                  <a:cubicBezTo>
                    <a:pt x="186" y="205"/>
                    <a:pt x="186" y="205"/>
                    <a:pt x="184" y="203"/>
                  </a:cubicBezTo>
                  <a:cubicBezTo>
                    <a:pt x="184" y="203"/>
                    <a:pt x="184" y="203"/>
                    <a:pt x="183" y="203"/>
                  </a:cubicBezTo>
                  <a:cubicBezTo>
                    <a:pt x="182" y="201"/>
                    <a:pt x="183" y="201"/>
                    <a:pt x="182" y="200"/>
                  </a:cubicBezTo>
                  <a:cubicBezTo>
                    <a:pt x="181" y="199"/>
                    <a:pt x="176" y="197"/>
                    <a:pt x="175" y="197"/>
                  </a:cubicBezTo>
                  <a:cubicBezTo>
                    <a:pt x="174" y="197"/>
                    <a:pt x="174" y="197"/>
                    <a:pt x="173" y="197"/>
                  </a:cubicBezTo>
                  <a:cubicBezTo>
                    <a:pt x="172" y="196"/>
                    <a:pt x="172" y="196"/>
                    <a:pt x="172" y="196"/>
                  </a:cubicBezTo>
                  <a:cubicBezTo>
                    <a:pt x="171" y="194"/>
                    <a:pt x="171" y="195"/>
                    <a:pt x="170" y="193"/>
                  </a:cubicBezTo>
                  <a:cubicBezTo>
                    <a:pt x="168" y="191"/>
                    <a:pt x="168" y="191"/>
                    <a:pt x="168" y="191"/>
                  </a:cubicBezTo>
                  <a:cubicBezTo>
                    <a:pt x="168" y="189"/>
                    <a:pt x="168" y="189"/>
                    <a:pt x="168" y="189"/>
                  </a:cubicBezTo>
                  <a:cubicBezTo>
                    <a:pt x="167" y="189"/>
                    <a:pt x="167" y="189"/>
                    <a:pt x="167" y="189"/>
                  </a:cubicBezTo>
                  <a:cubicBezTo>
                    <a:pt x="167" y="189"/>
                    <a:pt x="167" y="189"/>
                    <a:pt x="166" y="189"/>
                  </a:cubicBezTo>
                  <a:cubicBezTo>
                    <a:pt x="166" y="190"/>
                    <a:pt x="166" y="191"/>
                    <a:pt x="165" y="192"/>
                  </a:cubicBezTo>
                  <a:cubicBezTo>
                    <a:pt x="165" y="193"/>
                    <a:pt x="165" y="193"/>
                    <a:pt x="165" y="193"/>
                  </a:cubicBezTo>
                  <a:cubicBezTo>
                    <a:pt x="162" y="195"/>
                    <a:pt x="154" y="192"/>
                    <a:pt x="150" y="191"/>
                  </a:cubicBezTo>
                  <a:cubicBezTo>
                    <a:pt x="149" y="191"/>
                    <a:pt x="149" y="191"/>
                    <a:pt x="149" y="191"/>
                  </a:cubicBezTo>
                  <a:cubicBezTo>
                    <a:pt x="148" y="190"/>
                    <a:pt x="148" y="190"/>
                    <a:pt x="148" y="190"/>
                  </a:cubicBezTo>
                  <a:cubicBezTo>
                    <a:pt x="148" y="190"/>
                    <a:pt x="148" y="190"/>
                    <a:pt x="147" y="189"/>
                  </a:cubicBezTo>
                  <a:cubicBezTo>
                    <a:pt x="147" y="189"/>
                    <a:pt x="147" y="189"/>
                    <a:pt x="146" y="187"/>
                  </a:cubicBezTo>
                  <a:cubicBezTo>
                    <a:pt x="147" y="186"/>
                    <a:pt x="146" y="186"/>
                    <a:pt x="147" y="185"/>
                  </a:cubicBezTo>
                  <a:cubicBezTo>
                    <a:pt x="146" y="185"/>
                    <a:pt x="146" y="185"/>
                    <a:pt x="146" y="185"/>
                  </a:cubicBezTo>
                  <a:cubicBezTo>
                    <a:pt x="146" y="185"/>
                    <a:pt x="146" y="185"/>
                    <a:pt x="146" y="185"/>
                  </a:cubicBezTo>
                  <a:cubicBezTo>
                    <a:pt x="145" y="185"/>
                    <a:pt x="145" y="185"/>
                    <a:pt x="145" y="185"/>
                  </a:cubicBezTo>
                  <a:cubicBezTo>
                    <a:pt x="143" y="185"/>
                    <a:pt x="143" y="185"/>
                    <a:pt x="140" y="186"/>
                  </a:cubicBezTo>
                  <a:cubicBezTo>
                    <a:pt x="138" y="187"/>
                    <a:pt x="138" y="187"/>
                    <a:pt x="138" y="187"/>
                  </a:cubicBezTo>
                  <a:cubicBezTo>
                    <a:pt x="137" y="187"/>
                    <a:pt x="137" y="187"/>
                    <a:pt x="137" y="187"/>
                  </a:cubicBezTo>
                  <a:cubicBezTo>
                    <a:pt x="136" y="187"/>
                    <a:pt x="136" y="187"/>
                    <a:pt x="136" y="187"/>
                  </a:cubicBezTo>
                  <a:cubicBezTo>
                    <a:pt x="136" y="186"/>
                    <a:pt x="136" y="186"/>
                    <a:pt x="136" y="186"/>
                  </a:cubicBezTo>
                  <a:cubicBezTo>
                    <a:pt x="136" y="186"/>
                    <a:pt x="136" y="186"/>
                    <a:pt x="136" y="186"/>
                  </a:cubicBezTo>
                  <a:cubicBezTo>
                    <a:pt x="136" y="185"/>
                    <a:pt x="136" y="185"/>
                    <a:pt x="136" y="185"/>
                  </a:cubicBezTo>
                  <a:cubicBezTo>
                    <a:pt x="136" y="184"/>
                    <a:pt x="136" y="184"/>
                    <a:pt x="136" y="184"/>
                  </a:cubicBezTo>
                  <a:cubicBezTo>
                    <a:pt x="136" y="183"/>
                    <a:pt x="136" y="183"/>
                    <a:pt x="136" y="183"/>
                  </a:cubicBezTo>
                  <a:cubicBezTo>
                    <a:pt x="135" y="183"/>
                    <a:pt x="134" y="183"/>
                    <a:pt x="134" y="183"/>
                  </a:cubicBezTo>
                  <a:cubicBezTo>
                    <a:pt x="133" y="182"/>
                    <a:pt x="133" y="182"/>
                    <a:pt x="133" y="181"/>
                  </a:cubicBezTo>
                  <a:cubicBezTo>
                    <a:pt x="132" y="181"/>
                    <a:pt x="132" y="181"/>
                    <a:pt x="132" y="181"/>
                  </a:cubicBezTo>
                  <a:cubicBezTo>
                    <a:pt x="131" y="181"/>
                    <a:pt x="131" y="181"/>
                    <a:pt x="131" y="181"/>
                  </a:cubicBezTo>
                  <a:cubicBezTo>
                    <a:pt x="131" y="182"/>
                    <a:pt x="131" y="182"/>
                    <a:pt x="131" y="182"/>
                  </a:cubicBezTo>
                  <a:cubicBezTo>
                    <a:pt x="130" y="182"/>
                    <a:pt x="130" y="182"/>
                    <a:pt x="130" y="182"/>
                  </a:cubicBezTo>
                  <a:cubicBezTo>
                    <a:pt x="128" y="182"/>
                    <a:pt x="127" y="182"/>
                    <a:pt x="125" y="182"/>
                  </a:cubicBezTo>
                  <a:cubicBezTo>
                    <a:pt x="120" y="184"/>
                    <a:pt x="123" y="183"/>
                    <a:pt x="116" y="183"/>
                  </a:cubicBezTo>
                  <a:cubicBezTo>
                    <a:pt x="115" y="183"/>
                    <a:pt x="115" y="183"/>
                    <a:pt x="115" y="183"/>
                  </a:cubicBezTo>
                  <a:cubicBezTo>
                    <a:pt x="114" y="184"/>
                    <a:pt x="114" y="184"/>
                    <a:pt x="113" y="185"/>
                  </a:cubicBezTo>
                  <a:cubicBezTo>
                    <a:pt x="113" y="184"/>
                    <a:pt x="113" y="184"/>
                    <a:pt x="113" y="184"/>
                  </a:cubicBezTo>
                  <a:cubicBezTo>
                    <a:pt x="112" y="184"/>
                    <a:pt x="113" y="184"/>
                    <a:pt x="112" y="184"/>
                  </a:cubicBezTo>
                  <a:cubicBezTo>
                    <a:pt x="112" y="182"/>
                    <a:pt x="112" y="183"/>
                    <a:pt x="112" y="181"/>
                  </a:cubicBezTo>
                  <a:cubicBezTo>
                    <a:pt x="112" y="180"/>
                    <a:pt x="112" y="180"/>
                    <a:pt x="112" y="180"/>
                  </a:cubicBezTo>
                  <a:cubicBezTo>
                    <a:pt x="113" y="180"/>
                    <a:pt x="113" y="180"/>
                    <a:pt x="113" y="180"/>
                  </a:cubicBezTo>
                  <a:cubicBezTo>
                    <a:pt x="113" y="179"/>
                    <a:pt x="113" y="179"/>
                    <a:pt x="113" y="179"/>
                  </a:cubicBezTo>
                  <a:cubicBezTo>
                    <a:pt x="113" y="177"/>
                    <a:pt x="113" y="177"/>
                    <a:pt x="113" y="176"/>
                  </a:cubicBezTo>
                  <a:cubicBezTo>
                    <a:pt x="113" y="175"/>
                    <a:pt x="113" y="175"/>
                    <a:pt x="113" y="175"/>
                  </a:cubicBezTo>
                  <a:cubicBezTo>
                    <a:pt x="112" y="169"/>
                    <a:pt x="111" y="170"/>
                    <a:pt x="108" y="166"/>
                  </a:cubicBezTo>
                  <a:cubicBezTo>
                    <a:pt x="107" y="165"/>
                    <a:pt x="107" y="165"/>
                    <a:pt x="107" y="165"/>
                  </a:cubicBezTo>
                  <a:cubicBezTo>
                    <a:pt x="108" y="156"/>
                    <a:pt x="109" y="160"/>
                    <a:pt x="108" y="152"/>
                  </a:cubicBezTo>
                  <a:cubicBezTo>
                    <a:pt x="107" y="150"/>
                    <a:pt x="107" y="150"/>
                    <a:pt x="107" y="150"/>
                  </a:cubicBezTo>
                  <a:cubicBezTo>
                    <a:pt x="107" y="147"/>
                    <a:pt x="107" y="147"/>
                    <a:pt x="107" y="147"/>
                  </a:cubicBezTo>
                  <a:cubicBezTo>
                    <a:pt x="108" y="143"/>
                    <a:pt x="108" y="144"/>
                    <a:pt x="108" y="142"/>
                  </a:cubicBezTo>
                  <a:cubicBezTo>
                    <a:pt x="107" y="141"/>
                    <a:pt x="107" y="141"/>
                    <a:pt x="107" y="141"/>
                  </a:cubicBezTo>
                  <a:cubicBezTo>
                    <a:pt x="106" y="140"/>
                    <a:pt x="95" y="140"/>
                    <a:pt x="94" y="140"/>
                  </a:cubicBezTo>
                  <a:cubicBezTo>
                    <a:pt x="93" y="140"/>
                    <a:pt x="93" y="140"/>
                    <a:pt x="93" y="140"/>
                  </a:cubicBezTo>
                  <a:cubicBezTo>
                    <a:pt x="93" y="139"/>
                    <a:pt x="93" y="139"/>
                    <a:pt x="93" y="139"/>
                  </a:cubicBezTo>
                  <a:cubicBezTo>
                    <a:pt x="93" y="138"/>
                    <a:pt x="93" y="138"/>
                    <a:pt x="93" y="138"/>
                  </a:cubicBezTo>
                  <a:cubicBezTo>
                    <a:pt x="94" y="136"/>
                    <a:pt x="94" y="136"/>
                    <a:pt x="94" y="136"/>
                  </a:cubicBezTo>
                  <a:cubicBezTo>
                    <a:pt x="94" y="136"/>
                    <a:pt x="94" y="136"/>
                    <a:pt x="94" y="136"/>
                  </a:cubicBezTo>
                  <a:cubicBezTo>
                    <a:pt x="91" y="136"/>
                    <a:pt x="86" y="137"/>
                    <a:pt x="83" y="138"/>
                  </a:cubicBezTo>
                  <a:cubicBezTo>
                    <a:pt x="82" y="139"/>
                    <a:pt x="82" y="139"/>
                    <a:pt x="82" y="139"/>
                  </a:cubicBezTo>
                  <a:cubicBezTo>
                    <a:pt x="81" y="140"/>
                    <a:pt x="81" y="140"/>
                    <a:pt x="81" y="140"/>
                  </a:cubicBezTo>
                  <a:cubicBezTo>
                    <a:pt x="81" y="142"/>
                    <a:pt x="81" y="141"/>
                    <a:pt x="81" y="142"/>
                  </a:cubicBezTo>
                  <a:cubicBezTo>
                    <a:pt x="80" y="144"/>
                    <a:pt x="81" y="143"/>
                    <a:pt x="80" y="144"/>
                  </a:cubicBezTo>
                  <a:cubicBezTo>
                    <a:pt x="80" y="145"/>
                    <a:pt x="80" y="147"/>
                    <a:pt x="80" y="148"/>
                  </a:cubicBezTo>
                  <a:cubicBezTo>
                    <a:pt x="73" y="149"/>
                    <a:pt x="75" y="148"/>
                    <a:pt x="71" y="148"/>
                  </a:cubicBezTo>
                  <a:cubicBezTo>
                    <a:pt x="70" y="148"/>
                    <a:pt x="68" y="148"/>
                    <a:pt x="67" y="149"/>
                  </a:cubicBezTo>
                  <a:cubicBezTo>
                    <a:pt x="65" y="149"/>
                    <a:pt x="65" y="149"/>
                    <a:pt x="65" y="149"/>
                  </a:cubicBezTo>
                  <a:cubicBezTo>
                    <a:pt x="65" y="150"/>
                    <a:pt x="65" y="150"/>
                    <a:pt x="65" y="150"/>
                  </a:cubicBezTo>
                  <a:cubicBezTo>
                    <a:pt x="64" y="149"/>
                    <a:pt x="64" y="149"/>
                    <a:pt x="64" y="149"/>
                  </a:cubicBezTo>
                  <a:cubicBezTo>
                    <a:pt x="62" y="149"/>
                    <a:pt x="62" y="149"/>
                    <a:pt x="60" y="149"/>
                  </a:cubicBezTo>
                  <a:cubicBezTo>
                    <a:pt x="59" y="149"/>
                    <a:pt x="59" y="149"/>
                    <a:pt x="59" y="149"/>
                  </a:cubicBezTo>
                  <a:cubicBezTo>
                    <a:pt x="58" y="147"/>
                    <a:pt x="55" y="142"/>
                    <a:pt x="53" y="140"/>
                  </a:cubicBezTo>
                  <a:cubicBezTo>
                    <a:pt x="53" y="139"/>
                    <a:pt x="53" y="139"/>
                    <a:pt x="53" y="139"/>
                  </a:cubicBezTo>
                  <a:cubicBezTo>
                    <a:pt x="53" y="138"/>
                    <a:pt x="53" y="138"/>
                    <a:pt x="53" y="138"/>
                  </a:cubicBezTo>
                  <a:cubicBezTo>
                    <a:pt x="52" y="134"/>
                    <a:pt x="50" y="133"/>
                    <a:pt x="50" y="129"/>
                  </a:cubicBezTo>
                  <a:cubicBezTo>
                    <a:pt x="50" y="128"/>
                    <a:pt x="50" y="128"/>
                    <a:pt x="50" y="128"/>
                  </a:cubicBezTo>
                  <a:cubicBezTo>
                    <a:pt x="49" y="127"/>
                    <a:pt x="49" y="127"/>
                    <a:pt x="49" y="127"/>
                  </a:cubicBezTo>
                  <a:cubicBezTo>
                    <a:pt x="49" y="126"/>
                    <a:pt x="49" y="127"/>
                    <a:pt x="48" y="125"/>
                  </a:cubicBezTo>
                  <a:cubicBezTo>
                    <a:pt x="47" y="125"/>
                    <a:pt x="47" y="125"/>
                    <a:pt x="47" y="125"/>
                  </a:cubicBezTo>
                  <a:cubicBezTo>
                    <a:pt x="46" y="124"/>
                    <a:pt x="46" y="124"/>
                    <a:pt x="46" y="124"/>
                  </a:cubicBezTo>
                  <a:cubicBezTo>
                    <a:pt x="46" y="124"/>
                    <a:pt x="12" y="124"/>
                    <a:pt x="12" y="124"/>
                  </a:cubicBezTo>
                  <a:cubicBezTo>
                    <a:pt x="12" y="125"/>
                    <a:pt x="12" y="125"/>
                    <a:pt x="12" y="125"/>
                  </a:cubicBezTo>
                  <a:cubicBezTo>
                    <a:pt x="11" y="124"/>
                    <a:pt x="11" y="124"/>
                    <a:pt x="11" y="124"/>
                  </a:cubicBezTo>
                  <a:cubicBezTo>
                    <a:pt x="9" y="124"/>
                    <a:pt x="9" y="124"/>
                    <a:pt x="9" y="124"/>
                  </a:cubicBezTo>
                  <a:cubicBezTo>
                    <a:pt x="9" y="124"/>
                    <a:pt x="9" y="124"/>
                    <a:pt x="9" y="124"/>
                  </a:cubicBezTo>
                  <a:cubicBezTo>
                    <a:pt x="7" y="124"/>
                    <a:pt x="7" y="124"/>
                    <a:pt x="6" y="124"/>
                  </a:cubicBezTo>
                  <a:cubicBezTo>
                    <a:pt x="5" y="125"/>
                    <a:pt x="5" y="125"/>
                    <a:pt x="5" y="125"/>
                  </a:cubicBezTo>
                  <a:cubicBezTo>
                    <a:pt x="3" y="126"/>
                    <a:pt x="3" y="126"/>
                    <a:pt x="3" y="126"/>
                  </a:cubicBezTo>
                  <a:cubicBezTo>
                    <a:pt x="2" y="126"/>
                    <a:pt x="2" y="126"/>
                    <a:pt x="2" y="126"/>
                  </a:cubicBezTo>
                  <a:cubicBezTo>
                    <a:pt x="2" y="126"/>
                    <a:pt x="2" y="126"/>
                    <a:pt x="2" y="126"/>
                  </a:cubicBezTo>
                  <a:cubicBezTo>
                    <a:pt x="1" y="125"/>
                    <a:pt x="0" y="124"/>
                    <a:pt x="0" y="123"/>
                  </a:cubicBezTo>
                  <a:cubicBezTo>
                    <a:pt x="1" y="123"/>
                    <a:pt x="2" y="123"/>
                    <a:pt x="3" y="123"/>
                  </a:cubicBezTo>
                  <a:cubicBezTo>
                    <a:pt x="3" y="122"/>
                    <a:pt x="3" y="122"/>
                    <a:pt x="3" y="122"/>
                  </a:cubicBezTo>
                  <a:cubicBezTo>
                    <a:pt x="3" y="119"/>
                    <a:pt x="3" y="120"/>
                    <a:pt x="3" y="116"/>
                  </a:cubicBezTo>
                  <a:cubicBezTo>
                    <a:pt x="3" y="116"/>
                    <a:pt x="3" y="116"/>
                    <a:pt x="2" y="116"/>
                  </a:cubicBezTo>
                  <a:cubicBezTo>
                    <a:pt x="2" y="115"/>
                    <a:pt x="2" y="115"/>
                    <a:pt x="2" y="115"/>
                  </a:cubicBezTo>
                  <a:cubicBezTo>
                    <a:pt x="4" y="114"/>
                    <a:pt x="3" y="115"/>
                    <a:pt x="7" y="112"/>
                  </a:cubicBezTo>
                  <a:cubicBezTo>
                    <a:pt x="8" y="111"/>
                    <a:pt x="8" y="111"/>
                    <a:pt x="9" y="111"/>
                  </a:cubicBezTo>
                  <a:cubicBezTo>
                    <a:pt x="9" y="111"/>
                    <a:pt x="9" y="111"/>
                    <a:pt x="9" y="111"/>
                  </a:cubicBezTo>
                  <a:cubicBezTo>
                    <a:pt x="9" y="110"/>
                    <a:pt x="9" y="110"/>
                    <a:pt x="9" y="110"/>
                  </a:cubicBezTo>
                  <a:cubicBezTo>
                    <a:pt x="10" y="110"/>
                    <a:pt x="10" y="110"/>
                    <a:pt x="10" y="110"/>
                  </a:cubicBezTo>
                  <a:cubicBezTo>
                    <a:pt x="11" y="111"/>
                    <a:pt x="12" y="112"/>
                    <a:pt x="13" y="113"/>
                  </a:cubicBezTo>
                  <a:cubicBezTo>
                    <a:pt x="13" y="113"/>
                    <a:pt x="13" y="113"/>
                    <a:pt x="13" y="113"/>
                  </a:cubicBezTo>
                  <a:cubicBezTo>
                    <a:pt x="14" y="112"/>
                    <a:pt x="14" y="113"/>
                    <a:pt x="15" y="112"/>
                  </a:cubicBezTo>
                  <a:cubicBezTo>
                    <a:pt x="16" y="112"/>
                    <a:pt x="16" y="112"/>
                    <a:pt x="16" y="112"/>
                  </a:cubicBezTo>
                  <a:cubicBezTo>
                    <a:pt x="16" y="111"/>
                    <a:pt x="16" y="111"/>
                    <a:pt x="16" y="111"/>
                  </a:cubicBezTo>
                  <a:cubicBezTo>
                    <a:pt x="16" y="110"/>
                    <a:pt x="16" y="110"/>
                    <a:pt x="17" y="109"/>
                  </a:cubicBezTo>
                  <a:cubicBezTo>
                    <a:pt x="17" y="108"/>
                    <a:pt x="17" y="108"/>
                    <a:pt x="17" y="108"/>
                  </a:cubicBezTo>
                  <a:cubicBezTo>
                    <a:pt x="17" y="108"/>
                    <a:pt x="17" y="108"/>
                    <a:pt x="17" y="108"/>
                  </a:cubicBezTo>
                  <a:cubicBezTo>
                    <a:pt x="18" y="109"/>
                    <a:pt x="18" y="109"/>
                    <a:pt x="18" y="109"/>
                  </a:cubicBezTo>
                  <a:cubicBezTo>
                    <a:pt x="18" y="109"/>
                    <a:pt x="18" y="109"/>
                    <a:pt x="18" y="109"/>
                  </a:cubicBezTo>
                  <a:cubicBezTo>
                    <a:pt x="19" y="109"/>
                    <a:pt x="19" y="109"/>
                    <a:pt x="19" y="109"/>
                  </a:cubicBezTo>
                  <a:cubicBezTo>
                    <a:pt x="19" y="109"/>
                    <a:pt x="19" y="109"/>
                    <a:pt x="20" y="108"/>
                  </a:cubicBezTo>
                  <a:cubicBezTo>
                    <a:pt x="21" y="108"/>
                    <a:pt x="21" y="108"/>
                    <a:pt x="23" y="107"/>
                  </a:cubicBezTo>
                  <a:cubicBezTo>
                    <a:pt x="24" y="107"/>
                    <a:pt x="24" y="107"/>
                    <a:pt x="24" y="107"/>
                  </a:cubicBezTo>
                  <a:cubicBezTo>
                    <a:pt x="24" y="108"/>
                    <a:pt x="24" y="107"/>
                    <a:pt x="25" y="108"/>
                  </a:cubicBezTo>
                  <a:cubicBezTo>
                    <a:pt x="25" y="109"/>
                    <a:pt x="25" y="109"/>
                    <a:pt x="25" y="109"/>
                  </a:cubicBezTo>
                  <a:cubicBezTo>
                    <a:pt x="24" y="109"/>
                    <a:pt x="24" y="109"/>
                    <a:pt x="24" y="110"/>
                  </a:cubicBezTo>
                  <a:cubicBezTo>
                    <a:pt x="24" y="111"/>
                    <a:pt x="24" y="111"/>
                    <a:pt x="24" y="111"/>
                  </a:cubicBezTo>
                  <a:cubicBezTo>
                    <a:pt x="24" y="112"/>
                    <a:pt x="24" y="112"/>
                    <a:pt x="24" y="113"/>
                  </a:cubicBezTo>
                  <a:cubicBezTo>
                    <a:pt x="25" y="113"/>
                    <a:pt x="25" y="113"/>
                    <a:pt x="25" y="113"/>
                  </a:cubicBezTo>
                  <a:cubicBezTo>
                    <a:pt x="25" y="113"/>
                    <a:pt x="25" y="113"/>
                    <a:pt x="25" y="113"/>
                  </a:cubicBezTo>
                  <a:cubicBezTo>
                    <a:pt x="26" y="113"/>
                    <a:pt x="26" y="113"/>
                    <a:pt x="26" y="113"/>
                  </a:cubicBezTo>
                  <a:cubicBezTo>
                    <a:pt x="27" y="113"/>
                    <a:pt x="27" y="113"/>
                    <a:pt x="27" y="113"/>
                  </a:cubicBezTo>
                  <a:cubicBezTo>
                    <a:pt x="28" y="113"/>
                    <a:pt x="28" y="113"/>
                    <a:pt x="28" y="113"/>
                  </a:cubicBezTo>
                  <a:cubicBezTo>
                    <a:pt x="28" y="113"/>
                    <a:pt x="28" y="113"/>
                    <a:pt x="28" y="113"/>
                  </a:cubicBezTo>
                  <a:cubicBezTo>
                    <a:pt x="33" y="109"/>
                    <a:pt x="30" y="111"/>
                    <a:pt x="34" y="107"/>
                  </a:cubicBezTo>
                  <a:cubicBezTo>
                    <a:pt x="36" y="106"/>
                    <a:pt x="35" y="106"/>
                    <a:pt x="36" y="105"/>
                  </a:cubicBezTo>
                  <a:cubicBezTo>
                    <a:pt x="37" y="104"/>
                    <a:pt x="37" y="104"/>
                    <a:pt x="37" y="104"/>
                  </a:cubicBezTo>
                  <a:cubicBezTo>
                    <a:pt x="38" y="104"/>
                    <a:pt x="38" y="104"/>
                    <a:pt x="38" y="104"/>
                  </a:cubicBezTo>
                  <a:cubicBezTo>
                    <a:pt x="40" y="103"/>
                    <a:pt x="39" y="103"/>
                    <a:pt x="41" y="103"/>
                  </a:cubicBezTo>
                  <a:cubicBezTo>
                    <a:pt x="42" y="101"/>
                    <a:pt x="42" y="102"/>
                    <a:pt x="44" y="97"/>
                  </a:cubicBezTo>
                  <a:cubicBezTo>
                    <a:pt x="45" y="92"/>
                    <a:pt x="45" y="93"/>
                    <a:pt x="44" y="84"/>
                  </a:cubicBezTo>
                  <a:cubicBezTo>
                    <a:pt x="45" y="83"/>
                    <a:pt x="45" y="83"/>
                    <a:pt x="45" y="83"/>
                  </a:cubicBezTo>
                  <a:cubicBezTo>
                    <a:pt x="54" y="72"/>
                    <a:pt x="50" y="73"/>
                    <a:pt x="57" y="70"/>
                  </a:cubicBezTo>
                  <a:cubicBezTo>
                    <a:pt x="60" y="67"/>
                    <a:pt x="59" y="68"/>
                    <a:pt x="62" y="65"/>
                  </a:cubicBezTo>
                  <a:cubicBezTo>
                    <a:pt x="62" y="62"/>
                    <a:pt x="62" y="62"/>
                    <a:pt x="62" y="62"/>
                  </a:cubicBezTo>
                  <a:cubicBezTo>
                    <a:pt x="62" y="58"/>
                    <a:pt x="63" y="50"/>
                    <a:pt x="64" y="46"/>
                  </a:cubicBezTo>
                  <a:cubicBezTo>
                    <a:pt x="64" y="44"/>
                    <a:pt x="65" y="43"/>
                    <a:pt x="65" y="42"/>
                  </a:cubicBezTo>
                  <a:cubicBezTo>
                    <a:pt x="65" y="39"/>
                    <a:pt x="65" y="40"/>
                    <a:pt x="65" y="36"/>
                  </a:cubicBezTo>
                  <a:cubicBezTo>
                    <a:pt x="69" y="26"/>
                    <a:pt x="68" y="32"/>
                    <a:pt x="72" y="22"/>
                  </a:cubicBezTo>
                  <a:cubicBezTo>
                    <a:pt x="71" y="16"/>
                    <a:pt x="72" y="15"/>
                    <a:pt x="72" y="13"/>
                  </a:cubicBezTo>
                  <a:cubicBezTo>
                    <a:pt x="71" y="11"/>
                    <a:pt x="71" y="11"/>
                    <a:pt x="71" y="11"/>
                  </a:cubicBezTo>
                  <a:cubicBezTo>
                    <a:pt x="71" y="10"/>
                    <a:pt x="71" y="10"/>
                    <a:pt x="71" y="10"/>
                  </a:cubicBezTo>
                  <a:cubicBezTo>
                    <a:pt x="73" y="10"/>
                    <a:pt x="73" y="10"/>
                    <a:pt x="73" y="10"/>
                  </a:cubicBezTo>
                  <a:cubicBezTo>
                    <a:pt x="74" y="9"/>
                    <a:pt x="73" y="9"/>
                    <a:pt x="77" y="4"/>
                  </a:cubicBezTo>
                  <a:cubicBezTo>
                    <a:pt x="80" y="2"/>
                    <a:pt x="80" y="2"/>
                    <a:pt x="80" y="2"/>
                  </a:cubicBezTo>
                  <a:cubicBezTo>
                    <a:pt x="81" y="2"/>
                    <a:pt x="81" y="2"/>
                    <a:pt x="81" y="2"/>
                  </a:cubicBezTo>
                  <a:cubicBezTo>
                    <a:pt x="84" y="2"/>
                    <a:pt x="83" y="2"/>
                    <a:pt x="85" y="2"/>
                  </a:cubicBezTo>
                  <a:cubicBezTo>
                    <a:pt x="86" y="3"/>
                    <a:pt x="90" y="5"/>
                    <a:pt x="92" y="7"/>
                  </a:cubicBezTo>
                  <a:cubicBezTo>
                    <a:pt x="93" y="8"/>
                    <a:pt x="92" y="8"/>
                    <a:pt x="93" y="9"/>
                  </a:cubicBezTo>
                  <a:cubicBezTo>
                    <a:pt x="94" y="9"/>
                    <a:pt x="94" y="9"/>
                    <a:pt x="94" y="9"/>
                  </a:cubicBezTo>
                  <a:cubicBezTo>
                    <a:pt x="96" y="9"/>
                    <a:pt x="96" y="9"/>
                    <a:pt x="96" y="9"/>
                  </a:cubicBezTo>
                  <a:cubicBezTo>
                    <a:pt x="100" y="10"/>
                    <a:pt x="97" y="10"/>
                    <a:pt x="101" y="11"/>
                  </a:cubicBezTo>
                  <a:cubicBezTo>
                    <a:pt x="101" y="11"/>
                    <a:pt x="101" y="11"/>
                    <a:pt x="101" y="11"/>
                  </a:cubicBezTo>
                  <a:cubicBezTo>
                    <a:pt x="103" y="11"/>
                    <a:pt x="103" y="11"/>
                    <a:pt x="104" y="11"/>
                  </a:cubicBezTo>
                  <a:cubicBezTo>
                    <a:pt x="106" y="11"/>
                    <a:pt x="106" y="11"/>
                    <a:pt x="106" y="11"/>
                  </a:cubicBezTo>
                  <a:cubicBezTo>
                    <a:pt x="109" y="11"/>
                    <a:pt x="108" y="11"/>
                    <a:pt x="114" y="13"/>
                  </a:cubicBezTo>
                  <a:cubicBezTo>
                    <a:pt x="115" y="12"/>
                    <a:pt x="115" y="12"/>
                    <a:pt x="115" y="12"/>
                  </a:cubicBezTo>
                  <a:cubicBezTo>
                    <a:pt x="115" y="12"/>
                    <a:pt x="115" y="12"/>
                    <a:pt x="115" y="12"/>
                  </a:cubicBezTo>
                  <a:cubicBezTo>
                    <a:pt x="115" y="12"/>
                    <a:pt x="115" y="12"/>
                    <a:pt x="115" y="12"/>
                  </a:cubicBezTo>
                  <a:cubicBezTo>
                    <a:pt x="116" y="10"/>
                    <a:pt x="117" y="9"/>
                    <a:pt x="118" y="7"/>
                  </a:cubicBezTo>
                  <a:cubicBezTo>
                    <a:pt x="119" y="6"/>
                    <a:pt x="119" y="6"/>
                    <a:pt x="119" y="6"/>
                  </a:cubicBezTo>
                  <a:cubicBezTo>
                    <a:pt x="121" y="6"/>
                    <a:pt x="120" y="6"/>
                    <a:pt x="122" y="6"/>
                  </a:cubicBezTo>
                  <a:cubicBezTo>
                    <a:pt x="123" y="6"/>
                    <a:pt x="123" y="6"/>
                    <a:pt x="124" y="7"/>
                  </a:cubicBezTo>
                  <a:cubicBezTo>
                    <a:pt x="125" y="7"/>
                    <a:pt x="125" y="7"/>
                    <a:pt x="125" y="7"/>
                  </a:cubicBezTo>
                  <a:cubicBezTo>
                    <a:pt x="128" y="6"/>
                    <a:pt x="134" y="4"/>
                    <a:pt x="136" y="3"/>
                  </a:cubicBezTo>
                  <a:cubicBezTo>
                    <a:pt x="137" y="3"/>
                    <a:pt x="137" y="3"/>
                    <a:pt x="137" y="3"/>
                  </a:cubicBezTo>
                  <a:cubicBezTo>
                    <a:pt x="141" y="4"/>
                    <a:pt x="141" y="4"/>
                    <a:pt x="141" y="4"/>
                  </a:cubicBezTo>
                  <a:cubicBezTo>
                    <a:pt x="143" y="3"/>
                    <a:pt x="143" y="3"/>
                    <a:pt x="143" y="3"/>
                  </a:cubicBezTo>
                  <a:cubicBezTo>
                    <a:pt x="144" y="3"/>
                    <a:pt x="144" y="3"/>
                    <a:pt x="144" y="3"/>
                  </a:cubicBezTo>
                  <a:cubicBezTo>
                    <a:pt x="146" y="3"/>
                    <a:pt x="146" y="3"/>
                    <a:pt x="146" y="3"/>
                  </a:cubicBezTo>
                  <a:cubicBezTo>
                    <a:pt x="147" y="2"/>
                    <a:pt x="147" y="1"/>
                    <a:pt x="148" y="0"/>
                  </a:cubicBezTo>
                  <a:cubicBezTo>
                    <a:pt x="149" y="0"/>
                    <a:pt x="149" y="0"/>
                    <a:pt x="149" y="0"/>
                  </a:cubicBezTo>
                  <a:cubicBezTo>
                    <a:pt x="149" y="0"/>
                    <a:pt x="155" y="1"/>
                    <a:pt x="164" y="2"/>
                  </a:cubicBezTo>
                  <a:cubicBezTo>
                    <a:pt x="164" y="2"/>
                    <a:pt x="164" y="2"/>
                    <a:pt x="164" y="2"/>
                  </a:cubicBezTo>
                  <a:cubicBezTo>
                    <a:pt x="166" y="1"/>
                    <a:pt x="166" y="1"/>
                    <a:pt x="166" y="1"/>
                  </a:cubicBezTo>
                  <a:cubicBezTo>
                    <a:pt x="166" y="1"/>
                    <a:pt x="166" y="1"/>
                    <a:pt x="166" y="1"/>
                  </a:cubicBezTo>
                  <a:cubicBezTo>
                    <a:pt x="167" y="1"/>
                    <a:pt x="169" y="2"/>
                    <a:pt x="170"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44">
              <a:extLst>
                <a:ext uri="{FF2B5EF4-FFF2-40B4-BE49-F238E27FC236}">
                  <a16:creationId xmlns:a16="http://schemas.microsoft.com/office/drawing/2014/main" id="{5F4149B8-F012-4033-8419-3FE8376CD17F}"/>
                </a:ext>
              </a:extLst>
            </p:cNvPr>
            <p:cNvSpPr>
              <a:spLocks/>
            </p:cNvSpPr>
            <p:nvPr/>
          </p:nvSpPr>
          <p:spPr bwMode="auto">
            <a:xfrm>
              <a:off x="12366931" y="8508350"/>
              <a:ext cx="607898" cy="413182"/>
            </a:xfrm>
            <a:custGeom>
              <a:avLst/>
              <a:gdLst>
                <a:gd name="T0" fmla="*/ 102 w 145"/>
                <a:gd name="T1" fmla="*/ 20 h 99"/>
                <a:gd name="T2" fmla="*/ 101 w 145"/>
                <a:gd name="T3" fmla="*/ 23 h 99"/>
                <a:gd name="T4" fmla="*/ 102 w 145"/>
                <a:gd name="T5" fmla="*/ 25 h 99"/>
                <a:gd name="T6" fmla="*/ 109 w 145"/>
                <a:gd name="T7" fmla="*/ 27 h 99"/>
                <a:gd name="T8" fmla="*/ 110 w 145"/>
                <a:gd name="T9" fmla="*/ 31 h 99"/>
                <a:gd name="T10" fmla="*/ 120 w 145"/>
                <a:gd name="T11" fmla="*/ 36 h 99"/>
                <a:gd name="T12" fmla="*/ 120 w 145"/>
                <a:gd name="T13" fmla="*/ 39 h 99"/>
                <a:gd name="T14" fmla="*/ 134 w 145"/>
                <a:gd name="T15" fmla="*/ 50 h 99"/>
                <a:gd name="T16" fmla="*/ 135 w 145"/>
                <a:gd name="T17" fmla="*/ 56 h 99"/>
                <a:gd name="T18" fmla="*/ 144 w 145"/>
                <a:gd name="T19" fmla="*/ 65 h 99"/>
                <a:gd name="T20" fmla="*/ 141 w 145"/>
                <a:gd name="T21" fmla="*/ 66 h 99"/>
                <a:gd name="T22" fmla="*/ 124 w 145"/>
                <a:gd name="T23" fmla="*/ 65 h 99"/>
                <a:gd name="T24" fmla="*/ 119 w 145"/>
                <a:gd name="T25" fmla="*/ 68 h 99"/>
                <a:gd name="T26" fmla="*/ 112 w 145"/>
                <a:gd name="T27" fmla="*/ 68 h 99"/>
                <a:gd name="T28" fmla="*/ 99 w 145"/>
                <a:gd name="T29" fmla="*/ 72 h 99"/>
                <a:gd name="T30" fmla="*/ 93 w 145"/>
                <a:gd name="T31" fmla="*/ 72 h 99"/>
                <a:gd name="T32" fmla="*/ 90 w 145"/>
                <a:gd name="T33" fmla="*/ 77 h 99"/>
                <a:gd name="T34" fmla="*/ 79 w 145"/>
                <a:gd name="T35" fmla="*/ 76 h 99"/>
                <a:gd name="T36" fmla="*/ 71 w 145"/>
                <a:gd name="T37" fmla="*/ 74 h 99"/>
                <a:gd name="T38" fmla="*/ 67 w 145"/>
                <a:gd name="T39" fmla="*/ 72 h 99"/>
                <a:gd name="T40" fmla="*/ 55 w 145"/>
                <a:gd name="T41" fmla="*/ 67 h 99"/>
                <a:gd name="T42" fmla="*/ 46 w 145"/>
                <a:gd name="T43" fmla="*/ 75 h 99"/>
                <a:gd name="T44" fmla="*/ 46 w 145"/>
                <a:gd name="T45" fmla="*/ 85 h 99"/>
                <a:gd name="T46" fmla="*/ 45 w 145"/>
                <a:gd name="T47" fmla="*/ 83 h 99"/>
                <a:gd name="T48" fmla="*/ 41 w 145"/>
                <a:gd name="T49" fmla="*/ 85 h 99"/>
                <a:gd name="T50" fmla="*/ 39 w 145"/>
                <a:gd name="T51" fmla="*/ 84 h 99"/>
                <a:gd name="T52" fmla="*/ 33 w 145"/>
                <a:gd name="T53" fmla="*/ 83 h 99"/>
                <a:gd name="T54" fmla="*/ 24 w 145"/>
                <a:gd name="T55" fmla="*/ 85 h 99"/>
                <a:gd name="T56" fmla="*/ 19 w 145"/>
                <a:gd name="T57" fmla="*/ 99 h 99"/>
                <a:gd name="T58" fmla="*/ 18 w 145"/>
                <a:gd name="T59" fmla="*/ 94 h 99"/>
                <a:gd name="T60" fmla="*/ 18 w 145"/>
                <a:gd name="T61" fmla="*/ 91 h 99"/>
                <a:gd name="T62" fmla="*/ 15 w 145"/>
                <a:gd name="T63" fmla="*/ 89 h 99"/>
                <a:gd name="T64" fmla="*/ 7 w 145"/>
                <a:gd name="T65" fmla="*/ 79 h 99"/>
                <a:gd name="T66" fmla="*/ 7 w 145"/>
                <a:gd name="T67" fmla="*/ 76 h 99"/>
                <a:gd name="T68" fmla="*/ 2 w 145"/>
                <a:gd name="T69" fmla="*/ 66 h 99"/>
                <a:gd name="T70" fmla="*/ 1 w 145"/>
                <a:gd name="T71" fmla="*/ 63 h 99"/>
                <a:gd name="T72" fmla="*/ 2 w 145"/>
                <a:gd name="T73" fmla="*/ 58 h 99"/>
                <a:gd name="T74" fmla="*/ 0 w 145"/>
                <a:gd name="T75" fmla="*/ 56 h 99"/>
                <a:gd name="T76" fmla="*/ 3 w 145"/>
                <a:gd name="T77" fmla="*/ 53 h 99"/>
                <a:gd name="T78" fmla="*/ 8 w 145"/>
                <a:gd name="T79" fmla="*/ 43 h 99"/>
                <a:gd name="T80" fmla="*/ 11 w 145"/>
                <a:gd name="T81" fmla="*/ 40 h 99"/>
                <a:gd name="T82" fmla="*/ 18 w 145"/>
                <a:gd name="T83" fmla="*/ 39 h 99"/>
                <a:gd name="T84" fmla="*/ 23 w 145"/>
                <a:gd name="T85" fmla="*/ 36 h 99"/>
                <a:gd name="T86" fmla="*/ 26 w 145"/>
                <a:gd name="T87" fmla="*/ 39 h 99"/>
                <a:gd name="T88" fmla="*/ 30 w 145"/>
                <a:gd name="T89" fmla="*/ 38 h 99"/>
                <a:gd name="T90" fmla="*/ 46 w 145"/>
                <a:gd name="T91" fmla="*/ 34 h 99"/>
                <a:gd name="T92" fmla="*/ 48 w 145"/>
                <a:gd name="T93" fmla="*/ 32 h 99"/>
                <a:gd name="T94" fmla="*/ 52 w 145"/>
                <a:gd name="T95" fmla="*/ 27 h 99"/>
                <a:gd name="T96" fmla="*/ 50 w 145"/>
                <a:gd name="T97" fmla="*/ 25 h 99"/>
                <a:gd name="T98" fmla="*/ 51 w 145"/>
                <a:gd name="T99" fmla="*/ 23 h 99"/>
                <a:gd name="T100" fmla="*/ 69 w 145"/>
                <a:gd name="T101" fmla="*/ 20 h 99"/>
                <a:gd name="T102" fmla="*/ 71 w 145"/>
                <a:gd name="T103" fmla="*/ 18 h 99"/>
                <a:gd name="T104" fmla="*/ 76 w 145"/>
                <a:gd name="T105" fmla="*/ 12 h 99"/>
                <a:gd name="T106" fmla="*/ 79 w 145"/>
                <a:gd name="T107" fmla="*/ 9 h 99"/>
                <a:gd name="T108" fmla="*/ 81 w 145"/>
                <a:gd name="T109" fmla="*/ 5 h 99"/>
                <a:gd name="T110" fmla="*/ 86 w 145"/>
                <a:gd name="T111" fmla="*/ 2 h 99"/>
                <a:gd name="T112" fmla="*/ 94 w 145"/>
                <a:gd name="T113"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5" h="99">
                  <a:moveTo>
                    <a:pt x="94" y="1"/>
                  </a:moveTo>
                  <a:cubicBezTo>
                    <a:pt x="97" y="6"/>
                    <a:pt x="98" y="4"/>
                    <a:pt x="103" y="14"/>
                  </a:cubicBezTo>
                  <a:cubicBezTo>
                    <a:pt x="103" y="15"/>
                    <a:pt x="103" y="19"/>
                    <a:pt x="102" y="20"/>
                  </a:cubicBezTo>
                  <a:cubicBezTo>
                    <a:pt x="101" y="22"/>
                    <a:pt x="101" y="22"/>
                    <a:pt x="101" y="22"/>
                  </a:cubicBezTo>
                  <a:cubicBezTo>
                    <a:pt x="101" y="23"/>
                    <a:pt x="101" y="23"/>
                    <a:pt x="101" y="23"/>
                  </a:cubicBezTo>
                  <a:cubicBezTo>
                    <a:pt x="101" y="23"/>
                    <a:pt x="101" y="23"/>
                    <a:pt x="101" y="23"/>
                  </a:cubicBezTo>
                  <a:cubicBezTo>
                    <a:pt x="102" y="23"/>
                    <a:pt x="102" y="23"/>
                    <a:pt x="102" y="23"/>
                  </a:cubicBezTo>
                  <a:cubicBezTo>
                    <a:pt x="102" y="24"/>
                    <a:pt x="102" y="24"/>
                    <a:pt x="102" y="24"/>
                  </a:cubicBezTo>
                  <a:cubicBezTo>
                    <a:pt x="102" y="25"/>
                    <a:pt x="102" y="25"/>
                    <a:pt x="102" y="25"/>
                  </a:cubicBezTo>
                  <a:cubicBezTo>
                    <a:pt x="102" y="26"/>
                    <a:pt x="102" y="26"/>
                    <a:pt x="102" y="26"/>
                  </a:cubicBezTo>
                  <a:cubicBezTo>
                    <a:pt x="104" y="26"/>
                    <a:pt x="106" y="26"/>
                    <a:pt x="109" y="27"/>
                  </a:cubicBezTo>
                  <a:cubicBezTo>
                    <a:pt x="109" y="27"/>
                    <a:pt x="109" y="27"/>
                    <a:pt x="109" y="27"/>
                  </a:cubicBezTo>
                  <a:cubicBezTo>
                    <a:pt x="109" y="29"/>
                    <a:pt x="109" y="29"/>
                    <a:pt x="109" y="29"/>
                  </a:cubicBezTo>
                  <a:cubicBezTo>
                    <a:pt x="109" y="30"/>
                    <a:pt x="109" y="30"/>
                    <a:pt x="109" y="30"/>
                  </a:cubicBezTo>
                  <a:cubicBezTo>
                    <a:pt x="110" y="31"/>
                    <a:pt x="110" y="31"/>
                    <a:pt x="110" y="31"/>
                  </a:cubicBezTo>
                  <a:cubicBezTo>
                    <a:pt x="112" y="32"/>
                    <a:pt x="113" y="32"/>
                    <a:pt x="115" y="32"/>
                  </a:cubicBezTo>
                  <a:cubicBezTo>
                    <a:pt x="117" y="33"/>
                    <a:pt x="117" y="33"/>
                    <a:pt x="117" y="33"/>
                  </a:cubicBezTo>
                  <a:cubicBezTo>
                    <a:pt x="119" y="35"/>
                    <a:pt x="118" y="34"/>
                    <a:pt x="120" y="36"/>
                  </a:cubicBezTo>
                  <a:cubicBezTo>
                    <a:pt x="121" y="37"/>
                    <a:pt x="121" y="37"/>
                    <a:pt x="121" y="37"/>
                  </a:cubicBezTo>
                  <a:cubicBezTo>
                    <a:pt x="121" y="38"/>
                    <a:pt x="121" y="38"/>
                    <a:pt x="121" y="38"/>
                  </a:cubicBezTo>
                  <a:cubicBezTo>
                    <a:pt x="120" y="39"/>
                    <a:pt x="120" y="39"/>
                    <a:pt x="120" y="39"/>
                  </a:cubicBezTo>
                  <a:cubicBezTo>
                    <a:pt x="120" y="40"/>
                    <a:pt x="120" y="40"/>
                    <a:pt x="120" y="40"/>
                  </a:cubicBezTo>
                  <a:cubicBezTo>
                    <a:pt x="124" y="44"/>
                    <a:pt x="125" y="43"/>
                    <a:pt x="130" y="46"/>
                  </a:cubicBezTo>
                  <a:cubicBezTo>
                    <a:pt x="131" y="48"/>
                    <a:pt x="132" y="48"/>
                    <a:pt x="134" y="50"/>
                  </a:cubicBezTo>
                  <a:cubicBezTo>
                    <a:pt x="133" y="52"/>
                    <a:pt x="133" y="52"/>
                    <a:pt x="133" y="52"/>
                  </a:cubicBezTo>
                  <a:cubicBezTo>
                    <a:pt x="133" y="53"/>
                    <a:pt x="133" y="53"/>
                    <a:pt x="134" y="54"/>
                  </a:cubicBezTo>
                  <a:cubicBezTo>
                    <a:pt x="135" y="55"/>
                    <a:pt x="134" y="54"/>
                    <a:pt x="135" y="56"/>
                  </a:cubicBezTo>
                  <a:cubicBezTo>
                    <a:pt x="136" y="57"/>
                    <a:pt x="136" y="57"/>
                    <a:pt x="136" y="57"/>
                  </a:cubicBezTo>
                  <a:cubicBezTo>
                    <a:pt x="138" y="57"/>
                    <a:pt x="138" y="57"/>
                    <a:pt x="138" y="57"/>
                  </a:cubicBezTo>
                  <a:cubicBezTo>
                    <a:pt x="143" y="61"/>
                    <a:pt x="142" y="58"/>
                    <a:pt x="144" y="65"/>
                  </a:cubicBezTo>
                  <a:cubicBezTo>
                    <a:pt x="145" y="66"/>
                    <a:pt x="144" y="66"/>
                    <a:pt x="145" y="67"/>
                  </a:cubicBezTo>
                  <a:cubicBezTo>
                    <a:pt x="144" y="67"/>
                    <a:pt x="142" y="66"/>
                    <a:pt x="141" y="66"/>
                  </a:cubicBezTo>
                  <a:cubicBezTo>
                    <a:pt x="141" y="66"/>
                    <a:pt x="141" y="66"/>
                    <a:pt x="141" y="66"/>
                  </a:cubicBezTo>
                  <a:cubicBezTo>
                    <a:pt x="139" y="67"/>
                    <a:pt x="139" y="67"/>
                    <a:pt x="139" y="67"/>
                  </a:cubicBezTo>
                  <a:cubicBezTo>
                    <a:pt x="139" y="67"/>
                    <a:pt x="139" y="67"/>
                    <a:pt x="139" y="67"/>
                  </a:cubicBezTo>
                  <a:cubicBezTo>
                    <a:pt x="130" y="66"/>
                    <a:pt x="124" y="65"/>
                    <a:pt x="124" y="65"/>
                  </a:cubicBezTo>
                  <a:cubicBezTo>
                    <a:pt x="123" y="65"/>
                    <a:pt x="123" y="65"/>
                    <a:pt x="123" y="65"/>
                  </a:cubicBezTo>
                  <a:cubicBezTo>
                    <a:pt x="122" y="66"/>
                    <a:pt x="122" y="67"/>
                    <a:pt x="121" y="68"/>
                  </a:cubicBezTo>
                  <a:cubicBezTo>
                    <a:pt x="119" y="68"/>
                    <a:pt x="119" y="68"/>
                    <a:pt x="119" y="68"/>
                  </a:cubicBezTo>
                  <a:cubicBezTo>
                    <a:pt x="118" y="68"/>
                    <a:pt x="118" y="68"/>
                    <a:pt x="118" y="68"/>
                  </a:cubicBezTo>
                  <a:cubicBezTo>
                    <a:pt x="116" y="69"/>
                    <a:pt x="116" y="69"/>
                    <a:pt x="116" y="69"/>
                  </a:cubicBezTo>
                  <a:cubicBezTo>
                    <a:pt x="112" y="68"/>
                    <a:pt x="112" y="68"/>
                    <a:pt x="112" y="68"/>
                  </a:cubicBezTo>
                  <a:cubicBezTo>
                    <a:pt x="111" y="68"/>
                    <a:pt x="111" y="68"/>
                    <a:pt x="111" y="68"/>
                  </a:cubicBezTo>
                  <a:cubicBezTo>
                    <a:pt x="109" y="69"/>
                    <a:pt x="103" y="71"/>
                    <a:pt x="100" y="72"/>
                  </a:cubicBezTo>
                  <a:cubicBezTo>
                    <a:pt x="99" y="72"/>
                    <a:pt x="99" y="72"/>
                    <a:pt x="99" y="72"/>
                  </a:cubicBezTo>
                  <a:cubicBezTo>
                    <a:pt x="98" y="71"/>
                    <a:pt x="98" y="71"/>
                    <a:pt x="97" y="71"/>
                  </a:cubicBezTo>
                  <a:cubicBezTo>
                    <a:pt x="95" y="71"/>
                    <a:pt x="96" y="71"/>
                    <a:pt x="94" y="71"/>
                  </a:cubicBezTo>
                  <a:cubicBezTo>
                    <a:pt x="93" y="72"/>
                    <a:pt x="93" y="72"/>
                    <a:pt x="93" y="72"/>
                  </a:cubicBezTo>
                  <a:cubicBezTo>
                    <a:pt x="92" y="74"/>
                    <a:pt x="91" y="75"/>
                    <a:pt x="90" y="77"/>
                  </a:cubicBezTo>
                  <a:cubicBezTo>
                    <a:pt x="90" y="77"/>
                    <a:pt x="90" y="77"/>
                    <a:pt x="90" y="77"/>
                  </a:cubicBezTo>
                  <a:cubicBezTo>
                    <a:pt x="90" y="77"/>
                    <a:pt x="90" y="77"/>
                    <a:pt x="90" y="77"/>
                  </a:cubicBezTo>
                  <a:cubicBezTo>
                    <a:pt x="89" y="78"/>
                    <a:pt x="89" y="78"/>
                    <a:pt x="89" y="78"/>
                  </a:cubicBezTo>
                  <a:cubicBezTo>
                    <a:pt x="83" y="76"/>
                    <a:pt x="84" y="76"/>
                    <a:pt x="81" y="76"/>
                  </a:cubicBezTo>
                  <a:cubicBezTo>
                    <a:pt x="79" y="76"/>
                    <a:pt x="79" y="76"/>
                    <a:pt x="79" y="76"/>
                  </a:cubicBezTo>
                  <a:cubicBezTo>
                    <a:pt x="78" y="76"/>
                    <a:pt x="78" y="76"/>
                    <a:pt x="76" y="76"/>
                  </a:cubicBezTo>
                  <a:cubicBezTo>
                    <a:pt x="76" y="76"/>
                    <a:pt x="76" y="76"/>
                    <a:pt x="76" y="76"/>
                  </a:cubicBezTo>
                  <a:cubicBezTo>
                    <a:pt x="72" y="75"/>
                    <a:pt x="75" y="75"/>
                    <a:pt x="71" y="74"/>
                  </a:cubicBezTo>
                  <a:cubicBezTo>
                    <a:pt x="69" y="74"/>
                    <a:pt x="69" y="74"/>
                    <a:pt x="69" y="74"/>
                  </a:cubicBezTo>
                  <a:cubicBezTo>
                    <a:pt x="68" y="74"/>
                    <a:pt x="68" y="74"/>
                    <a:pt x="68" y="74"/>
                  </a:cubicBezTo>
                  <a:cubicBezTo>
                    <a:pt x="67" y="73"/>
                    <a:pt x="68" y="73"/>
                    <a:pt x="67" y="72"/>
                  </a:cubicBezTo>
                  <a:cubicBezTo>
                    <a:pt x="65" y="70"/>
                    <a:pt x="61" y="68"/>
                    <a:pt x="60" y="67"/>
                  </a:cubicBezTo>
                  <a:cubicBezTo>
                    <a:pt x="58" y="67"/>
                    <a:pt x="59" y="67"/>
                    <a:pt x="56" y="67"/>
                  </a:cubicBezTo>
                  <a:cubicBezTo>
                    <a:pt x="55" y="67"/>
                    <a:pt x="55" y="67"/>
                    <a:pt x="55" y="67"/>
                  </a:cubicBezTo>
                  <a:cubicBezTo>
                    <a:pt x="52" y="69"/>
                    <a:pt x="52" y="69"/>
                    <a:pt x="52" y="69"/>
                  </a:cubicBezTo>
                  <a:cubicBezTo>
                    <a:pt x="48" y="74"/>
                    <a:pt x="49" y="73"/>
                    <a:pt x="48" y="75"/>
                  </a:cubicBezTo>
                  <a:cubicBezTo>
                    <a:pt x="46" y="75"/>
                    <a:pt x="46" y="75"/>
                    <a:pt x="46" y="75"/>
                  </a:cubicBezTo>
                  <a:cubicBezTo>
                    <a:pt x="46" y="76"/>
                    <a:pt x="46" y="76"/>
                    <a:pt x="46" y="76"/>
                  </a:cubicBezTo>
                  <a:cubicBezTo>
                    <a:pt x="47" y="78"/>
                    <a:pt x="47" y="78"/>
                    <a:pt x="47" y="78"/>
                  </a:cubicBezTo>
                  <a:cubicBezTo>
                    <a:pt x="47" y="82"/>
                    <a:pt x="46" y="80"/>
                    <a:pt x="46" y="85"/>
                  </a:cubicBezTo>
                  <a:cubicBezTo>
                    <a:pt x="46" y="85"/>
                    <a:pt x="46" y="85"/>
                    <a:pt x="46" y="85"/>
                  </a:cubicBezTo>
                  <a:cubicBezTo>
                    <a:pt x="45" y="84"/>
                    <a:pt x="45" y="84"/>
                    <a:pt x="45" y="84"/>
                  </a:cubicBezTo>
                  <a:cubicBezTo>
                    <a:pt x="45" y="83"/>
                    <a:pt x="45" y="83"/>
                    <a:pt x="45" y="83"/>
                  </a:cubicBezTo>
                  <a:cubicBezTo>
                    <a:pt x="43" y="84"/>
                    <a:pt x="43" y="84"/>
                    <a:pt x="42" y="84"/>
                  </a:cubicBezTo>
                  <a:cubicBezTo>
                    <a:pt x="42" y="85"/>
                    <a:pt x="42" y="85"/>
                    <a:pt x="42" y="85"/>
                  </a:cubicBezTo>
                  <a:cubicBezTo>
                    <a:pt x="41" y="85"/>
                    <a:pt x="41" y="85"/>
                    <a:pt x="41" y="85"/>
                  </a:cubicBezTo>
                  <a:cubicBezTo>
                    <a:pt x="41" y="84"/>
                    <a:pt x="41" y="84"/>
                    <a:pt x="41" y="84"/>
                  </a:cubicBezTo>
                  <a:cubicBezTo>
                    <a:pt x="40" y="84"/>
                    <a:pt x="40" y="84"/>
                    <a:pt x="40" y="84"/>
                  </a:cubicBezTo>
                  <a:cubicBezTo>
                    <a:pt x="40" y="84"/>
                    <a:pt x="40" y="84"/>
                    <a:pt x="39" y="84"/>
                  </a:cubicBezTo>
                  <a:cubicBezTo>
                    <a:pt x="38" y="84"/>
                    <a:pt x="38" y="84"/>
                    <a:pt x="38" y="84"/>
                  </a:cubicBezTo>
                  <a:cubicBezTo>
                    <a:pt x="37" y="84"/>
                    <a:pt x="35" y="83"/>
                    <a:pt x="34" y="83"/>
                  </a:cubicBezTo>
                  <a:cubicBezTo>
                    <a:pt x="33" y="83"/>
                    <a:pt x="33" y="83"/>
                    <a:pt x="33" y="83"/>
                  </a:cubicBezTo>
                  <a:cubicBezTo>
                    <a:pt x="32" y="83"/>
                    <a:pt x="30" y="84"/>
                    <a:pt x="25" y="84"/>
                  </a:cubicBezTo>
                  <a:cubicBezTo>
                    <a:pt x="24" y="85"/>
                    <a:pt x="24" y="85"/>
                    <a:pt x="24" y="85"/>
                  </a:cubicBezTo>
                  <a:cubicBezTo>
                    <a:pt x="24" y="85"/>
                    <a:pt x="24" y="85"/>
                    <a:pt x="24" y="85"/>
                  </a:cubicBezTo>
                  <a:cubicBezTo>
                    <a:pt x="23" y="86"/>
                    <a:pt x="23" y="88"/>
                    <a:pt x="23" y="89"/>
                  </a:cubicBezTo>
                  <a:cubicBezTo>
                    <a:pt x="23" y="90"/>
                    <a:pt x="22" y="90"/>
                    <a:pt x="22" y="92"/>
                  </a:cubicBezTo>
                  <a:cubicBezTo>
                    <a:pt x="20" y="97"/>
                    <a:pt x="21" y="94"/>
                    <a:pt x="19" y="99"/>
                  </a:cubicBezTo>
                  <a:cubicBezTo>
                    <a:pt x="18" y="97"/>
                    <a:pt x="18" y="97"/>
                    <a:pt x="18" y="95"/>
                  </a:cubicBezTo>
                  <a:cubicBezTo>
                    <a:pt x="18" y="94"/>
                    <a:pt x="18" y="94"/>
                    <a:pt x="18" y="94"/>
                  </a:cubicBezTo>
                  <a:cubicBezTo>
                    <a:pt x="18" y="94"/>
                    <a:pt x="18" y="94"/>
                    <a:pt x="18" y="94"/>
                  </a:cubicBezTo>
                  <a:cubicBezTo>
                    <a:pt x="18" y="94"/>
                    <a:pt x="18" y="93"/>
                    <a:pt x="18" y="93"/>
                  </a:cubicBezTo>
                  <a:cubicBezTo>
                    <a:pt x="18" y="92"/>
                    <a:pt x="18" y="92"/>
                    <a:pt x="18" y="92"/>
                  </a:cubicBezTo>
                  <a:cubicBezTo>
                    <a:pt x="18" y="91"/>
                    <a:pt x="18" y="91"/>
                    <a:pt x="18" y="91"/>
                  </a:cubicBezTo>
                  <a:cubicBezTo>
                    <a:pt x="17" y="91"/>
                    <a:pt x="17" y="90"/>
                    <a:pt x="16" y="90"/>
                  </a:cubicBezTo>
                  <a:cubicBezTo>
                    <a:pt x="16" y="89"/>
                    <a:pt x="16" y="89"/>
                    <a:pt x="16" y="89"/>
                  </a:cubicBezTo>
                  <a:cubicBezTo>
                    <a:pt x="15" y="89"/>
                    <a:pt x="16" y="89"/>
                    <a:pt x="15" y="89"/>
                  </a:cubicBezTo>
                  <a:cubicBezTo>
                    <a:pt x="13" y="87"/>
                    <a:pt x="7" y="82"/>
                    <a:pt x="6" y="79"/>
                  </a:cubicBezTo>
                  <a:cubicBezTo>
                    <a:pt x="7" y="79"/>
                    <a:pt x="7" y="79"/>
                    <a:pt x="7" y="79"/>
                  </a:cubicBezTo>
                  <a:cubicBezTo>
                    <a:pt x="7" y="79"/>
                    <a:pt x="7" y="79"/>
                    <a:pt x="7" y="79"/>
                  </a:cubicBezTo>
                  <a:cubicBezTo>
                    <a:pt x="8" y="78"/>
                    <a:pt x="8" y="78"/>
                    <a:pt x="8" y="78"/>
                  </a:cubicBezTo>
                  <a:cubicBezTo>
                    <a:pt x="7" y="77"/>
                    <a:pt x="7" y="77"/>
                    <a:pt x="7" y="77"/>
                  </a:cubicBezTo>
                  <a:cubicBezTo>
                    <a:pt x="7" y="76"/>
                    <a:pt x="7" y="76"/>
                    <a:pt x="7" y="76"/>
                  </a:cubicBezTo>
                  <a:cubicBezTo>
                    <a:pt x="6" y="75"/>
                    <a:pt x="6" y="75"/>
                    <a:pt x="6" y="75"/>
                  </a:cubicBezTo>
                  <a:cubicBezTo>
                    <a:pt x="5" y="74"/>
                    <a:pt x="3" y="73"/>
                    <a:pt x="3" y="72"/>
                  </a:cubicBezTo>
                  <a:cubicBezTo>
                    <a:pt x="3" y="72"/>
                    <a:pt x="2" y="67"/>
                    <a:pt x="2" y="66"/>
                  </a:cubicBezTo>
                  <a:cubicBezTo>
                    <a:pt x="1" y="65"/>
                    <a:pt x="2" y="65"/>
                    <a:pt x="1" y="65"/>
                  </a:cubicBezTo>
                  <a:cubicBezTo>
                    <a:pt x="1" y="65"/>
                    <a:pt x="1" y="65"/>
                    <a:pt x="1" y="65"/>
                  </a:cubicBezTo>
                  <a:cubicBezTo>
                    <a:pt x="1" y="64"/>
                    <a:pt x="1" y="64"/>
                    <a:pt x="1" y="63"/>
                  </a:cubicBezTo>
                  <a:cubicBezTo>
                    <a:pt x="1" y="63"/>
                    <a:pt x="1" y="63"/>
                    <a:pt x="1" y="63"/>
                  </a:cubicBezTo>
                  <a:cubicBezTo>
                    <a:pt x="2" y="62"/>
                    <a:pt x="2" y="62"/>
                    <a:pt x="2" y="62"/>
                  </a:cubicBezTo>
                  <a:cubicBezTo>
                    <a:pt x="2" y="58"/>
                    <a:pt x="2" y="58"/>
                    <a:pt x="2" y="58"/>
                  </a:cubicBezTo>
                  <a:cubicBezTo>
                    <a:pt x="1" y="58"/>
                    <a:pt x="2" y="58"/>
                    <a:pt x="1" y="58"/>
                  </a:cubicBezTo>
                  <a:cubicBezTo>
                    <a:pt x="1" y="58"/>
                    <a:pt x="1" y="58"/>
                    <a:pt x="0" y="58"/>
                  </a:cubicBezTo>
                  <a:cubicBezTo>
                    <a:pt x="0" y="57"/>
                    <a:pt x="0" y="57"/>
                    <a:pt x="0" y="56"/>
                  </a:cubicBezTo>
                  <a:cubicBezTo>
                    <a:pt x="0" y="56"/>
                    <a:pt x="0" y="56"/>
                    <a:pt x="0" y="56"/>
                  </a:cubicBezTo>
                  <a:cubicBezTo>
                    <a:pt x="1" y="54"/>
                    <a:pt x="1" y="55"/>
                    <a:pt x="3" y="54"/>
                  </a:cubicBezTo>
                  <a:cubicBezTo>
                    <a:pt x="3" y="53"/>
                    <a:pt x="3" y="53"/>
                    <a:pt x="3" y="53"/>
                  </a:cubicBezTo>
                  <a:cubicBezTo>
                    <a:pt x="4" y="51"/>
                    <a:pt x="5" y="50"/>
                    <a:pt x="6" y="48"/>
                  </a:cubicBezTo>
                  <a:cubicBezTo>
                    <a:pt x="6" y="48"/>
                    <a:pt x="6" y="48"/>
                    <a:pt x="6" y="48"/>
                  </a:cubicBezTo>
                  <a:cubicBezTo>
                    <a:pt x="7" y="46"/>
                    <a:pt x="8" y="45"/>
                    <a:pt x="8" y="43"/>
                  </a:cubicBezTo>
                  <a:cubicBezTo>
                    <a:pt x="9" y="43"/>
                    <a:pt x="9" y="43"/>
                    <a:pt x="9" y="43"/>
                  </a:cubicBezTo>
                  <a:cubicBezTo>
                    <a:pt x="10" y="42"/>
                    <a:pt x="10" y="42"/>
                    <a:pt x="10" y="42"/>
                  </a:cubicBezTo>
                  <a:cubicBezTo>
                    <a:pt x="11" y="40"/>
                    <a:pt x="11" y="40"/>
                    <a:pt x="11" y="40"/>
                  </a:cubicBezTo>
                  <a:cubicBezTo>
                    <a:pt x="15" y="40"/>
                    <a:pt x="11" y="40"/>
                    <a:pt x="15" y="40"/>
                  </a:cubicBezTo>
                  <a:cubicBezTo>
                    <a:pt x="17" y="40"/>
                    <a:pt x="17" y="40"/>
                    <a:pt x="17" y="40"/>
                  </a:cubicBezTo>
                  <a:cubicBezTo>
                    <a:pt x="18" y="39"/>
                    <a:pt x="18" y="39"/>
                    <a:pt x="18" y="39"/>
                  </a:cubicBezTo>
                  <a:cubicBezTo>
                    <a:pt x="20" y="38"/>
                    <a:pt x="19" y="39"/>
                    <a:pt x="21" y="38"/>
                  </a:cubicBezTo>
                  <a:cubicBezTo>
                    <a:pt x="22" y="37"/>
                    <a:pt x="22" y="37"/>
                    <a:pt x="22" y="37"/>
                  </a:cubicBezTo>
                  <a:cubicBezTo>
                    <a:pt x="22" y="36"/>
                    <a:pt x="22" y="36"/>
                    <a:pt x="23" y="36"/>
                  </a:cubicBezTo>
                  <a:cubicBezTo>
                    <a:pt x="23" y="36"/>
                    <a:pt x="23" y="36"/>
                    <a:pt x="23" y="36"/>
                  </a:cubicBezTo>
                  <a:cubicBezTo>
                    <a:pt x="23" y="36"/>
                    <a:pt x="24" y="37"/>
                    <a:pt x="24" y="37"/>
                  </a:cubicBezTo>
                  <a:cubicBezTo>
                    <a:pt x="25" y="38"/>
                    <a:pt x="24" y="38"/>
                    <a:pt x="26" y="39"/>
                  </a:cubicBezTo>
                  <a:cubicBezTo>
                    <a:pt x="26" y="39"/>
                    <a:pt x="26" y="39"/>
                    <a:pt x="26" y="39"/>
                  </a:cubicBezTo>
                  <a:cubicBezTo>
                    <a:pt x="27" y="38"/>
                    <a:pt x="27" y="38"/>
                    <a:pt x="27" y="38"/>
                  </a:cubicBezTo>
                  <a:cubicBezTo>
                    <a:pt x="28" y="38"/>
                    <a:pt x="29" y="38"/>
                    <a:pt x="30" y="38"/>
                  </a:cubicBezTo>
                  <a:cubicBezTo>
                    <a:pt x="31" y="36"/>
                    <a:pt x="31" y="36"/>
                    <a:pt x="31" y="36"/>
                  </a:cubicBezTo>
                  <a:cubicBezTo>
                    <a:pt x="35" y="35"/>
                    <a:pt x="31" y="37"/>
                    <a:pt x="36" y="35"/>
                  </a:cubicBezTo>
                  <a:cubicBezTo>
                    <a:pt x="38" y="35"/>
                    <a:pt x="44" y="34"/>
                    <a:pt x="46" y="34"/>
                  </a:cubicBezTo>
                  <a:cubicBezTo>
                    <a:pt x="46" y="34"/>
                    <a:pt x="46" y="34"/>
                    <a:pt x="46" y="34"/>
                  </a:cubicBezTo>
                  <a:cubicBezTo>
                    <a:pt x="47" y="32"/>
                    <a:pt x="47" y="32"/>
                    <a:pt x="47" y="32"/>
                  </a:cubicBezTo>
                  <a:cubicBezTo>
                    <a:pt x="47" y="32"/>
                    <a:pt x="47" y="32"/>
                    <a:pt x="48" y="32"/>
                  </a:cubicBezTo>
                  <a:cubicBezTo>
                    <a:pt x="50" y="30"/>
                    <a:pt x="50" y="30"/>
                    <a:pt x="51" y="28"/>
                  </a:cubicBezTo>
                  <a:cubicBezTo>
                    <a:pt x="52" y="28"/>
                    <a:pt x="52" y="28"/>
                    <a:pt x="52" y="28"/>
                  </a:cubicBezTo>
                  <a:cubicBezTo>
                    <a:pt x="52" y="27"/>
                    <a:pt x="52" y="27"/>
                    <a:pt x="52" y="27"/>
                  </a:cubicBezTo>
                  <a:cubicBezTo>
                    <a:pt x="52" y="26"/>
                    <a:pt x="52" y="26"/>
                    <a:pt x="52" y="26"/>
                  </a:cubicBezTo>
                  <a:cubicBezTo>
                    <a:pt x="50" y="25"/>
                    <a:pt x="50" y="25"/>
                    <a:pt x="50" y="25"/>
                  </a:cubicBezTo>
                  <a:cubicBezTo>
                    <a:pt x="50" y="25"/>
                    <a:pt x="50" y="25"/>
                    <a:pt x="50" y="25"/>
                  </a:cubicBezTo>
                  <a:cubicBezTo>
                    <a:pt x="50" y="24"/>
                    <a:pt x="50" y="24"/>
                    <a:pt x="50" y="24"/>
                  </a:cubicBezTo>
                  <a:cubicBezTo>
                    <a:pt x="50" y="24"/>
                    <a:pt x="50" y="24"/>
                    <a:pt x="50" y="24"/>
                  </a:cubicBezTo>
                  <a:cubicBezTo>
                    <a:pt x="51" y="24"/>
                    <a:pt x="50" y="24"/>
                    <a:pt x="51" y="23"/>
                  </a:cubicBezTo>
                  <a:cubicBezTo>
                    <a:pt x="55" y="22"/>
                    <a:pt x="58" y="24"/>
                    <a:pt x="63" y="22"/>
                  </a:cubicBezTo>
                  <a:cubicBezTo>
                    <a:pt x="66" y="22"/>
                    <a:pt x="66" y="22"/>
                    <a:pt x="66" y="22"/>
                  </a:cubicBezTo>
                  <a:cubicBezTo>
                    <a:pt x="67" y="21"/>
                    <a:pt x="68" y="20"/>
                    <a:pt x="69" y="20"/>
                  </a:cubicBezTo>
                  <a:cubicBezTo>
                    <a:pt x="70" y="19"/>
                    <a:pt x="70" y="19"/>
                    <a:pt x="70" y="19"/>
                  </a:cubicBezTo>
                  <a:cubicBezTo>
                    <a:pt x="70" y="19"/>
                    <a:pt x="70" y="19"/>
                    <a:pt x="70" y="19"/>
                  </a:cubicBezTo>
                  <a:cubicBezTo>
                    <a:pt x="71" y="18"/>
                    <a:pt x="71" y="18"/>
                    <a:pt x="71" y="18"/>
                  </a:cubicBezTo>
                  <a:cubicBezTo>
                    <a:pt x="72" y="17"/>
                    <a:pt x="72" y="17"/>
                    <a:pt x="73" y="16"/>
                  </a:cubicBezTo>
                  <a:cubicBezTo>
                    <a:pt x="73" y="15"/>
                    <a:pt x="73" y="15"/>
                    <a:pt x="73" y="15"/>
                  </a:cubicBezTo>
                  <a:cubicBezTo>
                    <a:pt x="76" y="12"/>
                    <a:pt x="76" y="12"/>
                    <a:pt x="76" y="12"/>
                  </a:cubicBezTo>
                  <a:cubicBezTo>
                    <a:pt x="77" y="12"/>
                    <a:pt x="77" y="12"/>
                    <a:pt x="77" y="12"/>
                  </a:cubicBezTo>
                  <a:cubicBezTo>
                    <a:pt x="78" y="12"/>
                    <a:pt x="78" y="12"/>
                    <a:pt x="78" y="12"/>
                  </a:cubicBezTo>
                  <a:cubicBezTo>
                    <a:pt x="78" y="11"/>
                    <a:pt x="79" y="10"/>
                    <a:pt x="79" y="9"/>
                  </a:cubicBezTo>
                  <a:cubicBezTo>
                    <a:pt x="80" y="9"/>
                    <a:pt x="80" y="9"/>
                    <a:pt x="80" y="9"/>
                  </a:cubicBezTo>
                  <a:cubicBezTo>
                    <a:pt x="81" y="8"/>
                    <a:pt x="81" y="9"/>
                    <a:pt x="81" y="8"/>
                  </a:cubicBezTo>
                  <a:cubicBezTo>
                    <a:pt x="81" y="6"/>
                    <a:pt x="81" y="6"/>
                    <a:pt x="81" y="5"/>
                  </a:cubicBezTo>
                  <a:cubicBezTo>
                    <a:pt x="82" y="4"/>
                    <a:pt x="83" y="4"/>
                    <a:pt x="84" y="3"/>
                  </a:cubicBezTo>
                  <a:cubicBezTo>
                    <a:pt x="85" y="3"/>
                    <a:pt x="85" y="3"/>
                    <a:pt x="85" y="2"/>
                  </a:cubicBezTo>
                  <a:cubicBezTo>
                    <a:pt x="86" y="2"/>
                    <a:pt x="85" y="2"/>
                    <a:pt x="86" y="2"/>
                  </a:cubicBezTo>
                  <a:cubicBezTo>
                    <a:pt x="87" y="2"/>
                    <a:pt x="87" y="2"/>
                    <a:pt x="87" y="2"/>
                  </a:cubicBezTo>
                  <a:cubicBezTo>
                    <a:pt x="89" y="1"/>
                    <a:pt x="88" y="1"/>
                    <a:pt x="90" y="0"/>
                  </a:cubicBezTo>
                  <a:cubicBezTo>
                    <a:pt x="95" y="1"/>
                    <a:pt x="91" y="1"/>
                    <a:pt x="94"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45">
              <a:extLst>
                <a:ext uri="{FF2B5EF4-FFF2-40B4-BE49-F238E27FC236}">
                  <a16:creationId xmlns:a16="http://schemas.microsoft.com/office/drawing/2014/main" id="{F3B92CA1-C5C2-448F-AB24-96BE6203396F}"/>
                </a:ext>
              </a:extLst>
            </p:cNvPr>
            <p:cNvSpPr>
              <a:spLocks/>
            </p:cNvSpPr>
            <p:nvPr/>
          </p:nvSpPr>
          <p:spPr bwMode="auto">
            <a:xfrm>
              <a:off x="12214956" y="8855044"/>
              <a:ext cx="351441" cy="403684"/>
            </a:xfrm>
            <a:custGeom>
              <a:avLst/>
              <a:gdLst>
                <a:gd name="T0" fmla="*/ 77 w 84"/>
                <a:gd name="T1" fmla="*/ 18 h 97"/>
                <a:gd name="T2" fmla="*/ 74 w 84"/>
                <a:gd name="T3" fmla="*/ 44 h 97"/>
                <a:gd name="T4" fmla="*/ 57 w 84"/>
                <a:gd name="T5" fmla="*/ 65 h 97"/>
                <a:gd name="T6" fmla="*/ 53 w 84"/>
                <a:gd name="T7" fmla="*/ 85 h 97"/>
                <a:gd name="T8" fmla="*/ 48 w 84"/>
                <a:gd name="T9" fmla="*/ 87 h 97"/>
                <a:gd name="T10" fmla="*/ 40 w 84"/>
                <a:gd name="T11" fmla="*/ 95 h 97"/>
                <a:gd name="T12" fmla="*/ 37 w 84"/>
                <a:gd name="T13" fmla="*/ 95 h 97"/>
                <a:gd name="T14" fmla="*/ 36 w 84"/>
                <a:gd name="T15" fmla="*/ 93 h 97"/>
                <a:gd name="T16" fmla="*/ 37 w 84"/>
                <a:gd name="T17" fmla="*/ 90 h 97"/>
                <a:gd name="T18" fmla="*/ 32 w 84"/>
                <a:gd name="T19" fmla="*/ 90 h 97"/>
                <a:gd name="T20" fmla="*/ 30 w 84"/>
                <a:gd name="T21" fmla="*/ 91 h 97"/>
                <a:gd name="T22" fmla="*/ 29 w 84"/>
                <a:gd name="T23" fmla="*/ 91 h 97"/>
                <a:gd name="T24" fmla="*/ 27 w 84"/>
                <a:gd name="T25" fmla="*/ 94 h 97"/>
                <a:gd name="T26" fmla="*/ 22 w 84"/>
                <a:gd name="T27" fmla="*/ 92 h 97"/>
                <a:gd name="T28" fmla="*/ 19 w 84"/>
                <a:gd name="T29" fmla="*/ 90 h 97"/>
                <a:gd name="T30" fmla="*/ 16 w 84"/>
                <a:gd name="T31" fmla="*/ 91 h 97"/>
                <a:gd name="T32" fmla="*/ 13 w 84"/>
                <a:gd name="T33" fmla="*/ 94 h 97"/>
                <a:gd name="T34" fmla="*/ 9 w 84"/>
                <a:gd name="T35" fmla="*/ 96 h 97"/>
                <a:gd name="T36" fmla="*/ 2 w 84"/>
                <a:gd name="T37" fmla="*/ 88 h 97"/>
                <a:gd name="T38" fmla="*/ 1 w 84"/>
                <a:gd name="T39" fmla="*/ 82 h 97"/>
                <a:gd name="T40" fmla="*/ 6 w 84"/>
                <a:gd name="T41" fmla="*/ 82 h 97"/>
                <a:gd name="T42" fmla="*/ 8 w 84"/>
                <a:gd name="T43" fmla="*/ 82 h 97"/>
                <a:gd name="T44" fmla="*/ 7 w 84"/>
                <a:gd name="T45" fmla="*/ 80 h 97"/>
                <a:gd name="T46" fmla="*/ 9 w 84"/>
                <a:gd name="T47" fmla="*/ 78 h 97"/>
                <a:gd name="T48" fmla="*/ 6 w 84"/>
                <a:gd name="T49" fmla="*/ 75 h 97"/>
                <a:gd name="T50" fmla="*/ 5 w 84"/>
                <a:gd name="T51" fmla="*/ 73 h 97"/>
                <a:gd name="T52" fmla="*/ 5 w 84"/>
                <a:gd name="T53" fmla="*/ 67 h 97"/>
                <a:gd name="T54" fmla="*/ 9 w 84"/>
                <a:gd name="T55" fmla="*/ 67 h 97"/>
                <a:gd name="T56" fmla="*/ 15 w 84"/>
                <a:gd name="T57" fmla="*/ 64 h 97"/>
                <a:gd name="T58" fmla="*/ 16 w 84"/>
                <a:gd name="T59" fmla="*/ 61 h 97"/>
                <a:gd name="T60" fmla="*/ 20 w 84"/>
                <a:gd name="T61" fmla="*/ 67 h 97"/>
                <a:gd name="T62" fmla="*/ 29 w 84"/>
                <a:gd name="T63" fmla="*/ 65 h 97"/>
                <a:gd name="T64" fmla="*/ 30 w 84"/>
                <a:gd name="T65" fmla="*/ 68 h 97"/>
                <a:gd name="T66" fmla="*/ 33 w 84"/>
                <a:gd name="T67" fmla="*/ 68 h 97"/>
                <a:gd name="T68" fmla="*/ 34 w 84"/>
                <a:gd name="T69" fmla="*/ 66 h 97"/>
                <a:gd name="T70" fmla="*/ 35 w 84"/>
                <a:gd name="T71" fmla="*/ 63 h 97"/>
                <a:gd name="T72" fmla="*/ 36 w 84"/>
                <a:gd name="T73" fmla="*/ 62 h 97"/>
                <a:gd name="T74" fmla="*/ 36 w 84"/>
                <a:gd name="T75" fmla="*/ 59 h 97"/>
                <a:gd name="T76" fmla="*/ 37 w 84"/>
                <a:gd name="T77" fmla="*/ 48 h 97"/>
                <a:gd name="T78" fmla="*/ 34 w 84"/>
                <a:gd name="T79" fmla="*/ 46 h 97"/>
                <a:gd name="T80" fmla="*/ 31 w 84"/>
                <a:gd name="T81" fmla="*/ 44 h 97"/>
                <a:gd name="T82" fmla="*/ 31 w 84"/>
                <a:gd name="T83" fmla="*/ 37 h 97"/>
                <a:gd name="T84" fmla="*/ 33 w 84"/>
                <a:gd name="T85" fmla="*/ 35 h 97"/>
                <a:gd name="T86" fmla="*/ 37 w 84"/>
                <a:gd name="T87" fmla="*/ 32 h 97"/>
                <a:gd name="T88" fmla="*/ 34 w 84"/>
                <a:gd name="T89" fmla="*/ 26 h 97"/>
                <a:gd name="T90" fmla="*/ 24 w 84"/>
                <a:gd name="T91" fmla="*/ 27 h 97"/>
                <a:gd name="T92" fmla="*/ 23 w 84"/>
                <a:gd name="T93" fmla="*/ 26 h 97"/>
                <a:gd name="T94" fmla="*/ 24 w 84"/>
                <a:gd name="T95" fmla="*/ 17 h 97"/>
                <a:gd name="T96" fmla="*/ 39 w 84"/>
                <a:gd name="T97" fmla="*/ 17 h 97"/>
                <a:gd name="T98" fmla="*/ 40 w 84"/>
                <a:gd name="T99" fmla="*/ 18 h 97"/>
                <a:gd name="T100" fmla="*/ 42 w 84"/>
                <a:gd name="T101" fmla="*/ 18 h 97"/>
                <a:gd name="T102" fmla="*/ 45 w 84"/>
                <a:gd name="T103" fmla="*/ 18 h 97"/>
                <a:gd name="T104" fmla="*/ 55 w 84"/>
                <a:gd name="T105" fmla="*/ 22 h 97"/>
                <a:gd name="T106" fmla="*/ 55 w 84"/>
                <a:gd name="T107" fmla="*/ 18 h 97"/>
                <a:gd name="T108" fmla="*/ 56 w 84"/>
                <a:gd name="T109" fmla="*/ 16 h 97"/>
                <a:gd name="T110" fmla="*/ 60 w 84"/>
                <a:gd name="T111" fmla="*/ 6 h 97"/>
                <a:gd name="T112" fmla="*/ 62 w 84"/>
                <a:gd name="T113" fmla="*/ 1 h 97"/>
                <a:gd name="T114" fmla="*/ 75 w 84"/>
                <a:gd name="T115" fmla="*/ 1 h 97"/>
                <a:gd name="T116" fmla="*/ 78 w 84"/>
                <a:gd name="T117" fmla="*/ 1 h 97"/>
                <a:gd name="T118" fmla="*/ 79 w 84"/>
                <a:gd name="T119" fmla="*/ 1 h 97"/>
                <a:gd name="T120" fmla="*/ 83 w 84"/>
                <a:gd name="T1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 h="97">
                  <a:moveTo>
                    <a:pt x="83" y="2"/>
                  </a:moveTo>
                  <a:cubicBezTo>
                    <a:pt x="84" y="4"/>
                    <a:pt x="84" y="4"/>
                    <a:pt x="84" y="4"/>
                  </a:cubicBezTo>
                  <a:cubicBezTo>
                    <a:pt x="80" y="14"/>
                    <a:pt x="81" y="8"/>
                    <a:pt x="77" y="18"/>
                  </a:cubicBezTo>
                  <a:cubicBezTo>
                    <a:pt x="77" y="22"/>
                    <a:pt x="77" y="21"/>
                    <a:pt x="77" y="24"/>
                  </a:cubicBezTo>
                  <a:cubicBezTo>
                    <a:pt x="77" y="25"/>
                    <a:pt x="76" y="26"/>
                    <a:pt x="76" y="28"/>
                  </a:cubicBezTo>
                  <a:cubicBezTo>
                    <a:pt x="75" y="32"/>
                    <a:pt x="74" y="40"/>
                    <a:pt x="74" y="44"/>
                  </a:cubicBezTo>
                  <a:cubicBezTo>
                    <a:pt x="74" y="47"/>
                    <a:pt x="74" y="47"/>
                    <a:pt x="74" y="47"/>
                  </a:cubicBezTo>
                  <a:cubicBezTo>
                    <a:pt x="71" y="50"/>
                    <a:pt x="72" y="49"/>
                    <a:pt x="69" y="52"/>
                  </a:cubicBezTo>
                  <a:cubicBezTo>
                    <a:pt x="62" y="55"/>
                    <a:pt x="66" y="54"/>
                    <a:pt x="57" y="65"/>
                  </a:cubicBezTo>
                  <a:cubicBezTo>
                    <a:pt x="56" y="66"/>
                    <a:pt x="56" y="66"/>
                    <a:pt x="56" y="66"/>
                  </a:cubicBezTo>
                  <a:cubicBezTo>
                    <a:pt x="57" y="75"/>
                    <a:pt x="57" y="74"/>
                    <a:pt x="56" y="79"/>
                  </a:cubicBezTo>
                  <a:cubicBezTo>
                    <a:pt x="54" y="84"/>
                    <a:pt x="54" y="83"/>
                    <a:pt x="53" y="85"/>
                  </a:cubicBezTo>
                  <a:cubicBezTo>
                    <a:pt x="51" y="85"/>
                    <a:pt x="52" y="85"/>
                    <a:pt x="50" y="86"/>
                  </a:cubicBezTo>
                  <a:cubicBezTo>
                    <a:pt x="49" y="86"/>
                    <a:pt x="49" y="86"/>
                    <a:pt x="49" y="86"/>
                  </a:cubicBezTo>
                  <a:cubicBezTo>
                    <a:pt x="48" y="87"/>
                    <a:pt x="48" y="87"/>
                    <a:pt x="48" y="87"/>
                  </a:cubicBezTo>
                  <a:cubicBezTo>
                    <a:pt x="47" y="88"/>
                    <a:pt x="48" y="88"/>
                    <a:pt x="46" y="89"/>
                  </a:cubicBezTo>
                  <a:cubicBezTo>
                    <a:pt x="42" y="92"/>
                    <a:pt x="44" y="91"/>
                    <a:pt x="40" y="95"/>
                  </a:cubicBezTo>
                  <a:cubicBezTo>
                    <a:pt x="40" y="95"/>
                    <a:pt x="40" y="95"/>
                    <a:pt x="40" y="95"/>
                  </a:cubicBezTo>
                  <a:cubicBezTo>
                    <a:pt x="39" y="95"/>
                    <a:pt x="39" y="95"/>
                    <a:pt x="39" y="95"/>
                  </a:cubicBezTo>
                  <a:cubicBezTo>
                    <a:pt x="38" y="95"/>
                    <a:pt x="38" y="95"/>
                    <a:pt x="38" y="95"/>
                  </a:cubicBezTo>
                  <a:cubicBezTo>
                    <a:pt x="37" y="95"/>
                    <a:pt x="37" y="95"/>
                    <a:pt x="37" y="95"/>
                  </a:cubicBezTo>
                  <a:cubicBezTo>
                    <a:pt x="37" y="95"/>
                    <a:pt x="37" y="95"/>
                    <a:pt x="37" y="95"/>
                  </a:cubicBezTo>
                  <a:cubicBezTo>
                    <a:pt x="37" y="95"/>
                    <a:pt x="37" y="95"/>
                    <a:pt x="36" y="95"/>
                  </a:cubicBezTo>
                  <a:cubicBezTo>
                    <a:pt x="36" y="94"/>
                    <a:pt x="36" y="94"/>
                    <a:pt x="36" y="93"/>
                  </a:cubicBezTo>
                  <a:cubicBezTo>
                    <a:pt x="36" y="92"/>
                    <a:pt x="36" y="92"/>
                    <a:pt x="36" y="92"/>
                  </a:cubicBezTo>
                  <a:cubicBezTo>
                    <a:pt x="36" y="91"/>
                    <a:pt x="36" y="91"/>
                    <a:pt x="37" y="91"/>
                  </a:cubicBezTo>
                  <a:cubicBezTo>
                    <a:pt x="37" y="90"/>
                    <a:pt x="37" y="90"/>
                    <a:pt x="37" y="90"/>
                  </a:cubicBezTo>
                  <a:cubicBezTo>
                    <a:pt x="36" y="89"/>
                    <a:pt x="36" y="90"/>
                    <a:pt x="36" y="89"/>
                  </a:cubicBezTo>
                  <a:cubicBezTo>
                    <a:pt x="35" y="89"/>
                    <a:pt x="35" y="89"/>
                    <a:pt x="35" y="89"/>
                  </a:cubicBezTo>
                  <a:cubicBezTo>
                    <a:pt x="33" y="90"/>
                    <a:pt x="33" y="90"/>
                    <a:pt x="32" y="90"/>
                  </a:cubicBezTo>
                  <a:cubicBezTo>
                    <a:pt x="31" y="91"/>
                    <a:pt x="31" y="91"/>
                    <a:pt x="31" y="91"/>
                  </a:cubicBezTo>
                  <a:cubicBezTo>
                    <a:pt x="30" y="91"/>
                    <a:pt x="30" y="91"/>
                    <a:pt x="30" y="91"/>
                  </a:cubicBezTo>
                  <a:cubicBezTo>
                    <a:pt x="30" y="91"/>
                    <a:pt x="30" y="91"/>
                    <a:pt x="30" y="91"/>
                  </a:cubicBezTo>
                  <a:cubicBezTo>
                    <a:pt x="29" y="90"/>
                    <a:pt x="29" y="90"/>
                    <a:pt x="29" y="90"/>
                  </a:cubicBezTo>
                  <a:cubicBezTo>
                    <a:pt x="29" y="90"/>
                    <a:pt x="29" y="90"/>
                    <a:pt x="29" y="90"/>
                  </a:cubicBezTo>
                  <a:cubicBezTo>
                    <a:pt x="29" y="91"/>
                    <a:pt x="29" y="91"/>
                    <a:pt x="29" y="91"/>
                  </a:cubicBezTo>
                  <a:cubicBezTo>
                    <a:pt x="28" y="92"/>
                    <a:pt x="28" y="92"/>
                    <a:pt x="28" y="93"/>
                  </a:cubicBezTo>
                  <a:cubicBezTo>
                    <a:pt x="28" y="94"/>
                    <a:pt x="28" y="94"/>
                    <a:pt x="28" y="94"/>
                  </a:cubicBezTo>
                  <a:cubicBezTo>
                    <a:pt x="27" y="94"/>
                    <a:pt x="27" y="94"/>
                    <a:pt x="27" y="94"/>
                  </a:cubicBezTo>
                  <a:cubicBezTo>
                    <a:pt x="26" y="95"/>
                    <a:pt x="26" y="94"/>
                    <a:pt x="25" y="95"/>
                  </a:cubicBezTo>
                  <a:cubicBezTo>
                    <a:pt x="25" y="95"/>
                    <a:pt x="25" y="95"/>
                    <a:pt x="25" y="95"/>
                  </a:cubicBezTo>
                  <a:cubicBezTo>
                    <a:pt x="24" y="94"/>
                    <a:pt x="23" y="93"/>
                    <a:pt x="22" y="92"/>
                  </a:cubicBezTo>
                  <a:cubicBezTo>
                    <a:pt x="21" y="92"/>
                    <a:pt x="21" y="92"/>
                    <a:pt x="21" y="92"/>
                  </a:cubicBezTo>
                  <a:cubicBezTo>
                    <a:pt x="21" y="93"/>
                    <a:pt x="21" y="93"/>
                    <a:pt x="21" y="93"/>
                  </a:cubicBezTo>
                  <a:cubicBezTo>
                    <a:pt x="20" y="92"/>
                    <a:pt x="20" y="91"/>
                    <a:pt x="19" y="90"/>
                  </a:cubicBezTo>
                  <a:cubicBezTo>
                    <a:pt x="19" y="90"/>
                    <a:pt x="19" y="90"/>
                    <a:pt x="19" y="90"/>
                  </a:cubicBezTo>
                  <a:cubicBezTo>
                    <a:pt x="18" y="90"/>
                    <a:pt x="18" y="90"/>
                    <a:pt x="18" y="90"/>
                  </a:cubicBezTo>
                  <a:cubicBezTo>
                    <a:pt x="17" y="91"/>
                    <a:pt x="18" y="91"/>
                    <a:pt x="16" y="91"/>
                  </a:cubicBezTo>
                  <a:cubicBezTo>
                    <a:pt x="15" y="92"/>
                    <a:pt x="15" y="92"/>
                    <a:pt x="14" y="92"/>
                  </a:cubicBezTo>
                  <a:cubicBezTo>
                    <a:pt x="13" y="93"/>
                    <a:pt x="14" y="93"/>
                    <a:pt x="13" y="94"/>
                  </a:cubicBezTo>
                  <a:cubicBezTo>
                    <a:pt x="13" y="94"/>
                    <a:pt x="13" y="94"/>
                    <a:pt x="13" y="94"/>
                  </a:cubicBezTo>
                  <a:cubicBezTo>
                    <a:pt x="12" y="94"/>
                    <a:pt x="12" y="94"/>
                    <a:pt x="12" y="94"/>
                  </a:cubicBezTo>
                  <a:cubicBezTo>
                    <a:pt x="10" y="96"/>
                    <a:pt x="10" y="96"/>
                    <a:pt x="9" y="97"/>
                  </a:cubicBezTo>
                  <a:cubicBezTo>
                    <a:pt x="9" y="96"/>
                    <a:pt x="9" y="96"/>
                    <a:pt x="9" y="96"/>
                  </a:cubicBezTo>
                  <a:cubicBezTo>
                    <a:pt x="8" y="95"/>
                    <a:pt x="8" y="95"/>
                    <a:pt x="7" y="93"/>
                  </a:cubicBezTo>
                  <a:cubicBezTo>
                    <a:pt x="7" y="92"/>
                    <a:pt x="7" y="92"/>
                    <a:pt x="7" y="92"/>
                  </a:cubicBezTo>
                  <a:cubicBezTo>
                    <a:pt x="6" y="90"/>
                    <a:pt x="6" y="91"/>
                    <a:pt x="2" y="88"/>
                  </a:cubicBezTo>
                  <a:cubicBezTo>
                    <a:pt x="2" y="87"/>
                    <a:pt x="2" y="87"/>
                    <a:pt x="2" y="87"/>
                  </a:cubicBezTo>
                  <a:cubicBezTo>
                    <a:pt x="0" y="85"/>
                    <a:pt x="0" y="85"/>
                    <a:pt x="0" y="85"/>
                  </a:cubicBezTo>
                  <a:cubicBezTo>
                    <a:pt x="0" y="83"/>
                    <a:pt x="0" y="83"/>
                    <a:pt x="1" y="82"/>
                  </a:cubicBezTo>
                  <a:cubicBezTo>
                    <a:pt x="2" y="81"/>
                    <a:pt x="3" y="81"/>
                    <a:pt x="4" y="80"/>
                  </a:cubicBezTo>
                  <a:cubicBezTo>
                    <a:pt x="4" y="80"/>
                    <a:pt x="4" y="80"/>
                    <a:pt x="4" y="80"/>
                  </a:cubicBezTo>
                  <a:cubicBezTo>
                    <a:pt x="6" y="82"/>
                    <a:pt x="6" y="82"/>
                    <a:pt x="6" y="82"/>
                  </a:cubicBezTo>
                  <a:cubicBezTo>
                    <a:pt x="6" y="82"/>
                    <a:pt x="6" y="82"/>
                    <a:pt x="6" y="82"/>
                  </a:cubicBezTo>
                  <a:cubicBezTo>
                    <a:pt x="7" y="82"/>
                    <a:pt x="7" y="82"/>
                    <a:pt x="8" y="82"/>
                  </a:cubicBezTo>
                  <a:cubicBezTo>
                    <a:pt x="8" y="82"/>
                    <a:pt x="8" y="82"/>
                    <a:pt x="8" y="82"/>
                  </a:cubicBezTo>
                  <a:cubicBezTo>
                    <a:pt x="8" y="81"/>
                    <a:pt x="8" y="81"/>
                    <a:pt x="8" y="81"/>
                  </a:cubicBezTo>
                  <a:cubicBezTo>
                    <a:pt x="7" y="81"/>
                    <a:pt x="7" y="81"/>
                    <a:pt x="7" y="81"/>
                  </a:cubicBezTo>
                  <a:cubicBezTo>
                    <a:pt x="7" y="80"/>
                    <a:pt x="7" y="80"/>
                    <a:pt x="7" y="80"/>
                  </a:cubicBezTo>
                  <a:cubicBezTo>
                    <a:pt x="8" y="80"/>
                    <a:pt x="8" y="80"/>
                    <a:pt x="8" y="79"/>
                  </a:cubicBezTo>
                  <a:cubicBezTo>
                    <a:pt x="8" y="78"/>
                    <a:pt x="8" y="78"/>
                    <a:pt x="8" y="78"/>
                  </a:cubicBezTo>
                  <a:cubicBezTo>
                    <a:pt x="9" y="78"/>
                    <a:pt x="9" y="78"/>
                    <a:pt x="9" y="78"/>
                  </a:cubicBezTo>
                  <a:cubicBezTo>
                    <a:pt x="7" y="77"/>
                    <a:pt x="8" y="78"/>
                    <a:pt x="6" y="76"/>
                  </a:cubicBezTo>
                  <a:cubicBezTo>
                    <a:pt x="6" y="76"/>
                    <a:pt x="6" y="76"/>
                    <a:pt x="6" y="76"/>
                  </a:cubicBezTo>
                  <a:cubicBezTo>
                    <a:pt x="6" y="75"/>
                    <a:pt x="6" y="75"/>
                    <a:pt x="6" y="75"/>
                  </a:cubicBezTo>
                  <a:cubicBezTo>
                    <a:pt x="7" y="74"/>
                    <a:pt x="7" y="74"/>
                    <a:pt x="7" y="74"/>
                  </a:cubicBezTo>
                  <a:cubicBezTo>
                    <a:pt x="7" y="74"/>
                    <a:pt x="7" y="74"/>
                    <a:pt x="7" y="74"/>
                  </a:cubicBezTo>
                  <a:cubicBezTo>
                    <a:pt x="6" y="73"/>
                    <a:pt x="6" y="73"/>
                    <a:pt x="5" y="73"/>
                  </a:cubicBezTo>
                  <a:cubicBezTo>
                    <a:pt x="4" y="72"/>
                    <a:pt x="4" y="72"/>
                    <a:pt x="4" y="72"/>
                  </a:cubicBezTo>
                  <a:cubicBezTo>
                    <a:pt x="5" y="71"/>
                    <a:pt x="5" y="71"/>
                    <a:pt x="5" y="70"/>
                  </a:cubicBezTo>
                  <a:cubicBezTo>
                    <a:pt x="5" y="69"/>
                    <a:pt x="5" y="68"/>
                    <a:pt x="5" y="67"/>
                  </a:cubicBezTo>
                  <a:cubicBezTo>
                    <a:pt x="5" y="67"/>
                    <a:pt x="5" y="67"/>
                    <a:pt x="5" y="67"/>
                  </a:cubicBezTo>
                  <a:cubicBezTo>
                    <a:pt x="6" y="67"/>
                    <a:pt x="5" y="67"/>
                    <a:pt x="6" y="68"/>
                  </a:cubicBezTo>
                  <a:cubicBezTo>
                    <a:pt x="7" y="67"/>
                    <a:pt x="8" y="67"/>
                    <a:pt x="9" y="67"/>
                  </a:cubicBezTo>
                  <a:cubicBezTo>
                    <a:pt x="9" y="68"/>
                    <a:pt x="9" y="67"/>
                    <a:pt x="10" y="68"/>
                  </a:cubicBezTo>
                  <a:cubicBezTo>
                    <a:pt x="14" y="67"/>
                    <a:pt x="14" y="67"/>
                    <a:pt x="14" y="67"/>
                  </a:cubicBezTo>
                  <a:cubicBezTo>
                    <a:pt x="14" y="65"/>
                    <a:pt x="15" y="66"/>
                    <a:pt x="15" y="64"/>
                  </a:cubicBezTo>
                  <a:cubicBezTo>
                    <a:pt x="14" y="64"/>
                    <a:pt x="15" y="64"/>
                    <a:pt x="14" y="64"/>
                  </a:cubicBezTo>
                  <a:cubicBezTo>
                    <a:pt x="14" y="63"/>
                    <a:pt x="14" y="63"/>
                    <a:pt x="14" y="62"/>
                  </a:cubicBezTo>
                  <a:cubicBezTo>
                    <a:pt x="15" y="62"/>
                    <a:pt x="15" y="62"/>
                    <a:pt x="16" y="61"/>
                  </a:cubicBezTo>
                  <a:cubicBezTo>
                    <a:pt x="16" y="61"/>
                    <a:pt x="16" y="61"/>
                    <a:pt x="16" y="61"/>
                  </a:cubicBezTo>
                  <a:cubicBezTo>
                    <a:pt x="18" y="62"/>
                    <a:pt x="17" y="62"/>
                    <a:pt x="18" y="62"/>
                  </a:cubicBezTo>
                  <a:cubicBezTo>
                    <a:pt x="20" y="66"/>
                    <a:pt x="18" y="63"/>
                    <a:pt x="20" y="67"/>
                  </a:cubicBezTo>
                  <a:cubicBezTo>
                    <a:pt x="24" y="68"/>
                    <a:pt x="25" y="68"/>
                    <a:pt x="26" y="68"/>
                  </a:cubicBezTo>
                  <a:cubicBezTo>
                    <a:pt x="27" y="67"/>
                    <a:pt x="28" y="66"/>
                    <a:pt x="29" y="65"/>
                  </a:cubicBezTo>
                  <a:cubicBezTo>
                    <a:pt x="29" y="65"/>
                    <a:pt x="29" y="65"/>
                    <a:pt x="29" y="65"/>
                  </a:cubicBezTo>
                  <a:cubicBezTo>
                    <a:pt x="30" y="66"/>
                    <a:pt x="30" y="66"/>
                    <a:pt x="30" y="67"/>
                  </a:cubicBezTo>
                  <a:cubicBezTo>
                    <a:pt x="30" y="67"/>
                    <a:pt x="30" y="67"/>
                    <a:pt x="30" y="67"/>
                  </a:cubicBezTo>
                  <a:cubicBezTo>
                    <a:pt x="30" y="68"/>
                    <a:pt x="30" y="68"/>
                    <a:pt x="30" y="68"/>
                  </a:cubicBezTo>
                  <a:cubicBezTo>
                    <a:pt x="30" y="68"/>
                    <a:pt x="30" y="68"/>
                    <a:pt x="30" y="68"/>
                  </a:cubicBezTo>
                  <a:cubicBezTo>
                    <a:pt x="32" y="69"/>
                    <a:pt x="32" y="69"/>
                    <a:pt x="32" y="69"/>
                  </a:cubicBezTo>
                  <a:cubicBezTo>
                    <a:pt x="33" y="68"/>
                    <a:pt x="33" y="68"/>
                    <a:pt x="33" y="68"/>
                  </a:cubicBezTo>
                  <a:cubicBezTo>
                    <a:pt x="33" y="68"/>
                    <a:pt x="33" y="68"/>
                    <a:pt x="34" y="67"/>
                  </a:cubicBezTo>
                  <a:cubicBezTo>
                    <a:pt x="34" y="66"/>
                    <a:pt x="34" y="66"/>
                    <a:pt x="34" y="66"/>
                  </a:cubicBezTo>
                  <a:cubicBezTo>
                    <a:pt x="34" y="66"/>
                    <a:pt x="34" y="66"/>
                    <a:pt x="34" y="66"/>
                  </a:cubicBezTo>
                  <a:cubicBezTo>
                    <a:pt x="34" y="66"/>
                    <a:pt x="34" y="66"/>
                    <a:pt x="34" y="66"/>
                  </a:cubicBezTo>
                  <a:cubicBezTo>
                    <a:pt x="34" y="65"/>
                    <a:pt x="34" y="65"/>
                    <a:pt x="34" y="65"/>
                  </a:cubicBezTo>
                  <a:cubicBezTo>
                    <a:pt x="35" y="64"/>
                    <a:pt x="34" y="64"/>
                    <a:pt x="35" y="63"/>
                  </a:cubicBezTo>
                  <a:cubicBezTo>
                    <a:pt x="35" y="63"/>
                    <a:pt x="35" y="63"/>
                    <a:pt x="35" y="63"/>
                  </a:cubicBezTo>
                  <a:cubicBezTo>
                    <a:pt x="36" y="62"/>
                    <a:pt x="36" y="62"/>
                    <a:pt x="36" y="62"/>
                  </a:cubicBezTo>
                  <a:cubicBezTo>
                    <a:pt x="36" y="62"/>
                    <a:pt x="36" y="62"/>
                    <a:pt x="36" y="62"/>
                  </a:cubicBezTo>
                  <a:cubicBezTo>
                    <a:pt x="36" y="60"/>
                    <a:pt x="36" y="60"/>
                    <a:pt x="36" y="60"/>
                  </a:cubicBezTo>
                  <a:cubicBezTo>
                    <a:pt x="36" y="59"/>
                    <a:pt x="36" y="59"/>
                    <a:pt x="36" y="59"/>
                  </a:cubicBezTo>
                  <a:cubicBezTo>
                    <a:pt x="36" y="59"/>
                    <a:pt x="36" y="59"/>
                    <a:pt x="36" y="59"/>
                  </a:cubicBezTo>
                  <a:cubicBezTo>
                    <a:pt x="37" y="58"/>
                    <a:pt x="37" y="58"/>
                    <a:pt x="37" y="58"/>
                  </a:cubicBezTo>
                  <a:cubicBezTo>
                    <a:pt x="37" y="56"/>
                    <a:pt x="37" y="53"/>
                    <a:pt x="36" y="52"/>
                  </a:cubicBezTo>
                  <a:cubicBezTo>
                    <a:pt x="37" y="50"/>
                    <a:pt x="37" y="50"/>
                    <a:pt x="37" y="48"/>
                  </a:cubicBezTo>
                  <a:cubicBezTo>
                    <a:pt x="37" y="47"/>
                    <a:pt x="37" y="47"/>
                    <a:pt x="37" y="47"/>
                  </a:cubicBezTo>
                  <a:cubicBezTo>
                    <a:pt x="36" y="46"/>
                    <a:pt x="37" y="47"/>
                    <a:pt x="36" y="46"/>
                  </a:cubicBezTo>
                  <a:cubicBezTo>
                    <a:pt x="34" y="46"/>
                    <a:pt x="34" y="46"/>
                    <a:pt x="34" y="46"/>
                  </a:cubicBezTo>
                  <a:cubicBezTo>
                    <a:pt x="33" y="45"/>
                    <a:pt x="34" y="45"/>
                    <a:pt x="33" y="44"/>
                  </a:cubicBezTo>
                  <a:cubicBezTo>
                    <a:pt x="33" y="44"/>
                    <a:pt x="33" y="44"/>
                    <a:pt x="33" y="44"/>
                  </a:cubicBezTo>
                  <a:cubicBezTo>
                    <a:pt x="31" y="44"/>
                    <a:pt x="31" y="44"/>
                    <a:pt x="31" y="44"/>
                  </a:cubicBezTo>
                  <a:cubicBezTo>
                    <a:pt x="30" y="43"/>
                    <a:pt x="30" y="43"/>
                    <a:pt x="30" y="43"/>
                  </a:cubicBezTo>
                  <a:cubicBezTo>
                    <a:pt x="31" y="40"/>
                    <a:pt x="31" y="40"/>
                    <a:pt x="30" y="39"/>
                  </a:cubicBezTo>
                  <a:cubicBezTo>
                    <a:pt x="31" y="37"/>
                    <a:pt x="31" y="38"/>
                    <a:pt x="31" y="37"/>
                  </a:cubicBezTo>
                  <a:cubicBezTo>
                    <a:pt x="32" y="36"/>
                    <a:pt x="32" y="36"/>
                    <a:pt x="32" y="36"/>
                  </a:cubicBezTo>
                  <a:cubicBezTo>
                    <a:pt x="32" y="35"/>
                    <a:pt x="32" y="35"/>
                    <a:pt x="32" y="35"/>
                  </a:cubicBezTo>
                  <a:cubicBezTo>
                    <a:pt x="33" y="35"/>
                    <a:pt x="33" y="35"/>
                    <a:pt x="33" y="35"/>
                  </a:cubicBezTo>
                  <a:cubicBezTo>
                    <a:pt x="34" y="35"/>
                    <a:pt x="34" y="35"/>
                    <a:pt x="34" y="35"/>
                  </a:cubicBezTo>
                  <a:cubicBezTo>
                    <a:pt x="35" y="34"/>
                    <a:pt x="35" y="34"/>
                    <a:pt x="35" y="34"/>
                  </a:cubicBezTo>
                  <a:cubicBezTo>
                    <a:pt x="36" y="33"/>
                    <a:pt x="36" y="33"/>
                    <a:pt x="37" y="32"/>
                  </a:cubicBezTo>
                  <a:cubicBezTo>
                    <a:pt x="37" y="31"/>
                    <a:pt x="37" y="31"/>
                    <a:pt x="37" y="31"/>
                  </a:cubicBezTo>
                  <a:cubicBezTo>
                    <a:pt x="36" y="30"/>
                    <a:pt x="36" y="29"/>
                    <a:pt x="35" y="28"/>
                  </a:cubicBezTo>
                  <a:cubicBezTo>
                    <a:pt x="34" y="26"/>
                    <a:pt x="34" y="26"/>
                    <a:pt x="34" y="26"/>
                  </a:cubicBezTo>
                  <a:cubicBezTo>
                    <a:pt x="34" y="26"/>
                    <a:pt x="34" y="26"/>
                    <a:pt x="34" y="26"/>
                  </a:cubicBezTo>
                  <a:cubicBezTo>
                    <a:pt x="33" y="25"/>
                    <a:pt x="33" y="25"/>
                    <a:pt x="30" y="25"/>
                  </a:cubicBezTo>
                  <a:cubicBezTo>
                    <a:pt x="26" y="26"/>
                    <a:pt x="28" y="26"/>
                    <a:pt x="24" y="27"/>
                  </a:cubicBezTo>
                  <a:cubicBezTo>
                    <a:pt x="23" y="27"/>
                    <a:pt x="23" y="27"/>
                    <a:pt x="23" y="27"/>
                  </a:cubicBezTo>
                  <a:cubicBezTo>
                    <a:pt x="23" y="27"/>
                    <a:pt x="23" y="27"/>
                    <a:pt x="23" y="27"/>
                  </a:cubicBezTo>
                  <a:cubicBezTo>
                    <a:pt x="23" y="26"/>
                    <a:pt x="23" y="26"/>
                    <a:pt x="23" y="26"/>
                  </a:cubicBezTo>
                  <a:cubicBezTo>
                    <a:pt x="23" y="26"/>
                    <a:pt x="23" y="26"/>
                    <a:pt x="23" y="26"/>
                  </a:cubicBezTo>
                  <a:cubicBezTo>
                    <a:pt x="22" y="22"/>
                    <a:pt x="21" y="22"/>
                    <a:pt x="24" y="18"/>
                  </a:cubicBezTo>
                  <a:cubicBezTo>
                    <a:pt x="24" y="17"/>
                    <a:pt x="24" y="17"/>
                    <a:pt x="24" y="17"/>
                  </a:cubicBezTo>
                  <a:cubicBezTo>
                    <a:pt x="26" y="17"/>
                    <a:pt x="35" y="17"/>
                    <a:pt x="37" y="17"/>
                  </a:cubicBezTo>
                  <a:cubicBezTo>
                    <a:pt x="38" y="16"/>
                    <a:pt x="38" y="16"/>
                    <a:pt x="38" y="16"/>
                  </a:cubicBezTo>
                  <a:cubicBezTo>
                    <a:pt x="39" y="17"/>
                    <a:pt x="39" y="17"/>
                    <a:pt x="39" y="17"/>
                  </a:cubicBezTo>
                  <a:cubicBezTo>
                    <a:pt x="40" y="17"/>
                    <a:pt x="40" y="17"/>
                    <a:pt x="40" y="17"/>
                  </a:cubicBezTo>
                  <a:cubicBezTo>
                    <a:pt x="40" y="17"/>
                    <a:pt x="40" y="17"/>
                    <a:pt x="40" y="17"/>
                  </a:cubicBezTo>
                  <a:cubicBezTo>
                    <a:pt x="40" y="18"/>
                    <a:pt x="40" y="18"/>
                    <a:pt x="40" y="18"/>
                  </a:cubicBezTo>
                  <a:cubicBezTo>
                    <a:pt x="42" y="18"/>
                    <a:pt x="42" y="18"/>
                    <a:pt x="42" y="18"/>
                  </a:cubicBezTo>
                  <a:cubicBezTo>
                    <a:pt x="42" y="18"/>
                    <a:pt x="42" y="18"/>
                    <a:pt x="42" y="18"/>
                  </a:cubicBezTo>
                  <a:cubicBezTo>
                    <a:pt x="42" y="18"/>
                    <a:pt x="42" y="18"/>
                    <a:pt x="42" y="18"/>
                  </a:cubicBezTo>
                  <a:cubicBezTo>
                    <a:pt x="43" y="18"/>
                    <a:pt x="43" y="18"/>
                    <a:pt x="44" y="19"/>
                  </a:cubicBezTo>
                  <a:cubicBezTo>
                    <a:pt x="44" y="19"/>
                    <a:pt x="44" y="19"/>
                    <a:pt x="44" y="19"/>
                  </a:cubicBezTo>
                  <a:cubicBezTo>
                    <a:pt x="45" y="18"/>
                    <a:pt x="45" y="18"/>
                    <a:pt x="45" y="18"/>
                  </a:cubicBezTo>
                  <a:cubicBezTo>
                    <a:pt x="46" y="18"/>
                    <a:pt x="46" y="19"/>
                    <a:pt x="47" y="19"/>
                  </a:cubicBezTo>
                  <a:cubicBezTo>
                    <a:pt x="49" y="19"/>
                    <a:pt x="50" y="19"/>
                    <a:pt x="51" y="19"/>
                  </a:cubicBezTo>
                  <a:cubicBezTo>
                    <a:pt x="53" y="21"/>
                    <a:pt x="54" y="21"/>
                    <a:pt x="55" y="22"/>
                  </a:cubicBezTo>
                  <a:cubicBezTo>
                    <a:pt x="56" y="22"/>
                    <a:pt x="55" y="22"/>
                    <a:pt x="56" y="22"/>
                  </a:cubicBezTo>
                  <a:cubicBezTo>
                    <a:pt x="56" y="21"/>
                    <a:pt x="56" y="21"/>
                    <a:pt x="56" y="21"/>
                  </a:cubicBezTo>
                  <a:cubicBezTo>
                    <a:pt x="55" y="19"/>
                    <a:pt x="55" y="20"/>
                    <a:pt x="55" y="18"/>
                  </a:cubicBezTo>
                  <a:cubicBezTo>
                    <a:pt x="55" y="17"/>
                    <a:pt x="55" y="17"/>
                    <a:pt x="55" y="17"/>
                  </a:cubicBezTo>
                  <a:cubicBezTo>
                    <a:pt x="55" y="17"/>
                    <a:pt x="55" y="17"/>
                    <a:pt x="55" y="17"/>
                  </a:cubicBezTo>
                  <a:cubicBezTo>
                    <a:pt x="56" y="16"/>
                    <a:pt x="56" y="16"/>
                    <a:pt x="56" y="16"/>
                  </a:cubicBezTo>
                  <a:cubicBezTo>
                    <a:pt x="56" y="16"/>
                    <a:pt x="56" y="16"/>
                    <a:pt x="56" y="16"/>
                  </a:cubicBezTo>
                  <a:cubicBezTo>
                    <a:pt x="58" y="11"/>
                    <a:pt x="57" y="14"/>
                    <a:pt x="59" y="9"/>
                  </a:cubicBezTo>
                  <a:cubicBezTo>
                    <a:pt x="59" y="7"/>
                    <a:pt x="60" y="7"/>
                    <a:pt x="60" y="6"/>
                  </a:cubicBezTo>
                  <a:cubicBezTo>
                    <a:pt x="60" y="5"/>
                    <a:pt x="60" y="3"/>
                    <a:pt x="61" y="2"/>
                  </a:cubicBezTo>
                  <a:cubicBezTo>
                    <a:pt x="61" y="2"/>
                    <a:pt x="61" y="2"/>
                    <a:pt x="61" y="2"/>
                  </a:cubicBezTo>
                  <a:cubicBezTo>
                    <a:pt x="62" y="1"/>
                    <a:pt x="62" y="1"/>
                    <a:pt x="62" y="1"/>
                  </a:cubicBezTo>
                  <a:cubicBezTo>
                    <a:pt x="67" y="1"/>
                    <a:pt x="69" y="0"/>
                    <a:pt x="70" y="0"/>
                  </a:cubicBezTo>
                  <a:cubicBezTo>
                    <a:pt x="71" y="0"/>
                    <a:pt x="71" y="0"/>
                    <a:pt x="71" y="0"/>
                  </a:cubicBezTo>
                  <a:cubicBezTo>
                    <a:pt x="72" y="0"/>
                    <a:pt x="74" y="1"/>
                    <a:pt x="75" y="1"/>
                  </a:cubicBezTo>
                  <a:cubicBezTo>
                    <a:pt x="76" y="1"/>
                    <a:pt x="76" y="1"/>
                    <a:pt x="76" y="1"/>
                  </a:cubicBezTo>
                  <a:cubicBezTo>
                    <a:pt x="77" y="1"/>
                    <a:pt x="77" y="1"/>
                    <a:pt x="77" y="1"/>
                  </a:cubicBezTo>
                  <a:cubicBezTo>
                    <a:pt x="78" y="1"/>
                    <a:pt x="78" y="1"/>
                    <a:pt x="78" y="1"/>
                  </a:cubicBezTo>
                  <a:cubicBezTo>
                    <a:pt x="78" y="2"/>
                    <a:pt x="78" y="2"/>
                    <a:pt x="78" y="2"/>
                  </a:cubicBezTo>
                  <a:cubicBezTo>
                    <a:pt x="79" y="2"/>
                    <a:pt x="79" y="2"/>
                    <a:pt x="79" y="2"/>
                  </a:cubicBezTo>
                  <a:cubicBezTo>
                    <a:pt x="79" y="1"/>
                    <a:pt x="79" y="1"/>
                    <a:pt x="79" y="1"/>
                  </a:cubicBezTo>
                  <a:cubicBezTo>
                    <a:pt x="80" y="1"/>
                    <a:pt x="80" y="1"/>
                    <a:pt x="82" y="0"/>
                  </a:cubicBezTo>
                  <a:cubicBezTo>
                    <a:pt x="82" y="1"/>
                    <a:pt x="82" y="1"/>
                    <a:pt x="82" y="1"/>
                  </a:cubicBezTo>
                  <a:cubicBezTo>
                    <a:pt x="83" y="2"/>
                    <a:pt x="83" y="2"/>
                    <a:pt x="83"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46">
              <a:extLst>
                <a:ext uri="{FF2B5EF4-FFF2-40B4-BE49-F238E27FC236}">
                  <a16:creationId xmlns:a16="http://schemas.microsoft.com/office/drawing/2014/main" id="{05354449-F04E-45F8-B5DD-D7E18061C535}"/>
                </a:ext>
              </a:extLst>
            </p:cNvPr>
            <p:cNvSpPr>
              <a:spLocks/>
            </p:cNvSpPr>
            <p:nvPr/>
          </p:nvSpPr>
          <p:spPr bwMode="auto">
            <a:xfrm>
              <a:off x="11972748" y="6489936"/>
              <a:ext cx="208965" cy="132978"/>
            </a:xfrm>
            <a:custGeom>
              <a:avLst/>
              <a:gdLst>
                <a:gd name="T0" fmla="*/ 39 w 50"/>
                <a:gd name="T1" fmla="*/ 12 h 32"/>
                <a:gd name="T2" fmla="*/ 46 w 50"/>
                <a:gd name="T3" fmla="*/ 15 h 32"/>
                <a:gd name="T4" fmla="*/ 49 w 50"/>
                <a:gd name="T5" fmla="*/ 13 h 32"/>
                <a:gd name="T6" fmla="*/ 50 w 50"/>
                <a:gd name="T7" fmla="*/ 19 h 32"/>
                <a:gd name="T8" fmla="*/ 49 w 50"/>
                <a:gd name="T9" fmla="*/ 20 h 32"/>
                <a:gd name="T10" fmla="*/ 46 w 50"/>
                <a:gd name="T11" fmla="*/ 19 h 32"/>
                <a:gd name="T12" fmla="*/ 46 w 50"/>
                <a:gd name="T13" fmla="*/ 22 h 32"/>
                <a:gd name="T14" fmla="*/ 46 w 50"/>
                <a:gd name="T15" fmla="*/ 25 h 32"/>
                <a:gd name="T16" fmla="*/ 44 w 50"/>
                <a:gd name="T17" fmla="*/ 23 h 32"/>
                <a:gd name="T18" fmla="*/ 40 w 50"/>
                <a:gd name="T19" fmla="*/ 24 h 32"/>
                <a:gd name="T20" fmla="*/ 38 w 50"/>
                <a:gd name="T21" fmla="*/ 21 h 32"/>
                <a:gd name="T22" fmla="*/ 36 w 50"/>
                <a:gd name="T23" fmla="*/ 24 h 32"/>
                <a:gd name="T24" fmla="*/ 34 w 50"/>
                <a:gd name="T25" fmla="*/ 31 h 32"/>
                <a:gd name="T26" fmla="*/ 33 w 50"/>
                <a:gd name="T27" fmla="*/ 31 h 32"/>
                <a:gd name="T28" fmla="*/ 32 w 50"/>
                <a:gd name="T29" fmla="*/ 28 h 32"/>
                <a:gd name="T30" fmla="*/ 28 w 50"/>
                <a:gd name="T31" fmla="*/ 25 h 32"/>
                <a:gd name="T32" fmla="*/ 27 w 50"/>
                <a:gd name="T33" fmla="*/ 22 h 32"/>
                <a:gd name="T34" fmla="*/ 23 w 50"/>
                <a:gd name="T35" fmla="*/ 25 h 32"/>
                <a:gd name="T36" fmla="*/ 24 w 50"/>
                <a:gd name="T37" fmla="*/ 26 h 32"/>
                <a:gd name="T38" fmla="*/ 17 w 50"/>
                <a:gd name="T39" fmla="*/ 29 h 32"/>
                <a:gd name="T40" fmla="*/ 11 w 50"/>
                <a:gd name="T41" fmla="*/ 30 h 32"/>
                <a:gd name="T42" fmla="*/ 9 w 50"/>
                <a:gd name="T43" fmla="*/ 25 h 32"/>
                <a:gd name="T44" fmla="*/ 9 w 50"/>
                <a:gd name="T45" fmla="*/ 22 h 32"/>
                <a:gd name="T46" fmla="*/ 4 w 50"/>
                <a:gd name="T47" fmla="*/ 23 h 32"/>
                <a:gd name="T48" fmla="*/ 3 w 50"/>
                <a:gd name="T49" fmla="*/ 25 h 32"/>
                <a:gd name="T50" fmla="*/ 0 w 50"/>
                <a:gd name="T51" fmla="*/ 27 h 32"/>
                <a:gd name="T52" fmla="*/ 0 w 50"/>
                <a:gd name="T53" fmla="*/ 25 h 32"/>
                <a:gd name="T54" fmla="*/ 1 w 50"/>
                <a:gd name="T55" fmla="*/ 22 h 32"/>
                <a:gd name="T56" fmla="*/ 5 w 50"/>
                <a:gd name="T57" fmla="*/ 17 h 32"/>
                <a:gd name="T58" fmla="*/ 7 w 50"/>
                <a:gd name="T59" fmla="*/ 12 h 32"/>
                <a:gd name="T60" fmla="*/ 11 w 50"/>
                <a:gd name="T61" fmla="*/ 7 h 32"/>
                <a:gd name="T62" fmla="*/ 10 w 50"/>
                <a:gd name="T63" fmla="*/ 6 h 32"/>
                <a:gd name="T64" fmla="*/ 13 w 50"/>
                <a:gd name="T65" fmla="*/ 5 h 32"/>
                <a:gd name="T66" fmla="*/ 13 w 50"/>
                <a:gd name="T67" fmla="*/ 6 h 32"/>
                <a:gd name="T68" fmla="*/ 17 w 50"/>
                <a:gd name="T69" fmla="*/ 4 h 32"/>
                <a:gd name="T70" fmla="*/ 23 w 50"/>
                <a:gd name="T71" fmla="*/ 3 h 32"/>
                <a:gd name="T72" fmla="*/ 27 w 50"/>
                <a:gd name="T73" fmla="*/ 3 h 32"/>
                <a:gd name="T74" fmla="*/ 29 w 50"/>
                <a:gd name="T75" fmla="*/ 2 h 32"/>
                <a:gd name="T76" fmla="*/ 29 w 50"/>
                <a:gd name="T77" fmla="*/ 2 h 32"/>
                <a:gd name="T78" fmla="*/ 27 w 50"/>
                <a:gd name="T79" fmla="*/ 1 h 32"/>
                <a:gd name="T80" fmla="*/ 29 w 50"/>
                <a:gd name="T81" fmla="*/ 0 h 32"/>
                <a:gd name="T82" fmla="*/ 31 w 50"/>
                <a:gd name="T83" fmla="*/ 1 h 32"/>
                <a:gd name="T84" fmla="*/ 32 w 50"/>
                <a:gd name="T85" fmla="*/ 1 h 32"/>
                <a:gd name="T86" fmla="*/ 41 w 50"/>
                <a:gd name="T87" fmla="*/ 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0" h="32">
                  <a:moveTo>
                    <a:pt x="41" y="5"/>
                  </a:moveTo>
                  <a:cubicBezTo>
                    <a:pt x="40" y="6"/>
                    <a:pt x="40" y="6"/>
                    <a:pt x="40" y="6"/>
                  </a:cubicBezTo>
                  <a:cubicBezTo>
                    <a:pt x="40" y="8"/>
                    <a:pt x="39" y="10"/>
                    <a:pt x="39" y="12"/>
                  </a:cubicBezTo>
                  <a:cubicBezTo>
                    <a:pt x="41" y="12"/>
                    <a:pt x="42" y="12"/>
                    <a:pt x="43" y="13"/>
                  </a:cubicBezTo>
                  <a:cubicBezTo>
                    <a:pt x="43" y="13"/>
                    <a:pt x="43" y="13"/>
                    <a:pt x="43" y="14"/>
                  </a:cubicBezTo>
                  <a:cubicBezTo>
                    <a:pt x="45" y="15"/>
                    <a:pt x="44" y="15"/>
                    <a:pt x="46" y="15"/>
                  </a:cubicBezTo>
                  <a:cubicBezTo>
                    <a:pt x="47" y="15"/>
                    <a:pt x="47" y="15"/>
                    <a:pt x="47" y="15"/>
                  </a:cubicBezTo>
                  <a:cubicBezTo>
                    <a:pt x="49" y="13"/>
                    <a:pt x="49" y="13"/>
                    <a:pt x="49" y="13"/>
                  </a:cubicBezTo>
                  <a:cubicBezTo>
                    <a:pt x="49" y="13"/>
                    <a:pt x="49" y="13"/>
                    <a:pt x="49" y="13"/>
                  </a:cubicBezTo>
                  <a:cubicBezTo>
                    <a:pt x="50" y="14"/>
                    <a:pt x="50" y="14"/>
                    <a:pt x="50" y="14"/>
                  </a:cubicBezTo>
                  <a:cubicBezTo>
                    <a:pt x="50" y="15"/>
                    <a:pt x="49" y="17"/>
                    <a:pt x="49" y="18"/>
                  </a:cubicBezTo>
                  <a:cubicBezTo>
                    <a:pt x="50" y="19"/>
                    <a:pt x="50" y="19"/>
                    <a:pt x="50" y="19"/>
                  </a:cubicBezTo>
                  <a:cubicBezTo>
                    <a:pt x="50" y="20"/>
                    <a:pt x="50" y="20"/>
                    <a:pt x="50" y="20"/>
                  </a:cubicBezTo>
                  <a:cubicBezTo>
                    <a:pt x="50" y="20"/>
                    <a:pt x="50" y="20"/>
                    <a:pt x="50" y="20"/>
                  </a:cubicBezTo>
                  <a:cubicBezTo>
                    <a:pt x="49" y="20"/>
                    <a:pt x="49" y="20"/>
                    <a:pt x="49" y="20"/>
                  </a:cubicBezTo>
                  <a:cubicBezTo>
                    <a:pt x="48" y="20"/>
                    <a:pt x="48" y="20"/>
                    <a:pt x="48" y="20"/>
                  </a:cubicBezTo>
                  <a:cubicBezTo>
                    <a:pt x="47" y="19"/>
                    <a:pt x="47" y="19"/>
                    <a:pt x="47" y="19"/>
                  </a:cubicBezTo>
                  <a:cubicBezTo>
                    <a:pt x="46" y="19"/>
                    <a:pt x="47" y="19"/>
                    <a:pt x="46" y="19"/>
                  </a:cubicBezTo>
                  <a:cubicBezTo>
                    <a:pt x="45" y="20"/>
                    <a:pt x="46" y="20"/>
                    <a:pt x="45" y="21"/>
                  </a:cubicBezTo>
                  <a:cubicBezTo>
                    <a:pt x="45" y="22"/>
                    <a:pt x="45" y="22"/>
                    <a:pt x="45" y="22"/>
                  </a:cubicBezTo>
                  <a:cubicBezTo>
                    <a:pt x="46" y="22"/>
                    <a:pt x="46" y="22"/>
                    <a:pt x="46" y="22"/>
                  </a:cubicBezTo>
                  <a:cubicBezTo>
                    <a:pt x="47" y="25"/>
                    <a:pt x="46" y="23"/>
                    <a:pt x="46" y="25"/>
                  </a:cubicBezTo>
                  <a:cubicBezTo>
                    <a:pt x="46" y="25"/>
                    <a:pt x="46" y="25"/>
                    <a:pt x="46" y="25"/>
                  </a:cubicBezTo>
                  <a:cubicBezTo>
                    <a:pt x="46" y="25"/>
                    <a:pt x="46" y="25"/>
                    <a:pt x="46" y="25"/>
                  </a:cubicBezTo>
                  <a:cubicBezTo>
                    <a:pt x="45" y="25"/>
                    <a:pt x="45" y="25"/>
                    <a:pt x="45" y="25"/>
                  </a:cubicBezTo>
                  <a:cubicBezTo>
                    <a:pt x="45" y="24"/>
                    <a:pt x="45" y="24"/>
                    <a:pt x="44" y="23"/>
                  </a:cubicBezTo>
                  <a:cubicBezTo>
                    <a:pt x="44" y="23"/>
                    <a:pt x="44" y="23"/>
                    <a:pt x="44" y="23"/>
                  </a:cubicBezTo>
                  <a:cubicBezTo>
                    <a:pt x="42" y="23"/>
                    <a:pt x="43" y="23"/>
                    <a:pt x="41" y="24"/>
                  </a:cubicBezTo>
                  <a:cubicBezTo>
                    <a:pt x="40" y="24"/>
                    <a:pt x="40" y="24"/>
                    <a:pt x="40" y="24"/>
                  </a:cubicBezTo>
                  <a:cubicBezTo>
                    <a:pt x="40" y="24"/>
                    <a:pt x="40" y="24"/>
                    <a:pt x="40" y="24"/>
                  </a:cubicBezTo>
                  <a:cubicBezTo>
                    <a:pt x="39" y="23"/>
                    <a:pt x="39" y="23"/>
                    <a:pt x="39" y="23"/>
                  </a:cubicBezTo>
                  <a:cubicBezTo>
                    <a:pt x="39" y="22"/>
                    <a:pt x="39" y="22"/>
                    <a:pt x="38" y="21"/>
                  </a:cubicBezTo>
                  <a:cubicBezTo>
                    <a:pt x="38" y="21"/>
                    <a:pt x="38" y="21"/>
                    <a:pt x="38" y="21"/>
                  </a:cubicBezTo>
                  <a:cubicBezTo>
                    <a:pt x="37" y="21"/>
                    <a:pt x="37" y="21"/>
                    <a:pt x="37" y="21"/>
                  </a:cubicBezTo>
                  <a:cubicBezTo>
                    <a:pt x="37" y="21"/>
                    <a:pt x="37" y="21"/>
                    <a:pt x="37" y="21"/>
                  </a:cubicBezTo>
                  <a:cubicBezTo>
                    <a:pt x="37" y="23"/>
                    <a:pt x="37" y="22"/>
                    <a:pt x="36" y="24"/>
                  </a:cubicBezTo>
                  <a:cubicBezTo>
                    <a:pt x="36" y="26"/>
                    <a:pt x="34" y="27"/>
                    <a:pt x="34" y="29"/>
                  </a:cubicBezTo>
                  <a:cubicBezTo>
                    <a:pt x="34" y="29"/>
                    <a:pt x="34" y="29"/>
                    <a:pt x="34" y="29"/>
                  </a:cubicBezTo>
                  <a:cubicBezTo>
                    <a:pt x="34" y="30"/>
                    <a:pt x="34" y="30"/>
                    <a:pt x="34" y="31"/>
                  </a:cubicBezTo>
                  <a:cubicBezTo>
                    <a:pt x="34" y="32"/>
                    <a:pt x="34" y="32"/>
                    <a:pt x="34" y="32"/>
                  </a:cubicBezTo>
                  <a:cubicBezTo>
                    <a:pt x="33" y="32"/>
                    <a:pt x="33" y="32"/>
                    <a:pt x="33" y="32"/>
                  </a:cubicBezTo>
                  <a:cubicBezTo>
                    <a:pt x="33" y="31"/>
                    <a:pt x="33" y="31"/>
                    <a:pt x="33" y="31"/>
                  </a:cubicBezTo>
                  <a:cubicBezTo>
                    <a:pt x="32" y="30"/>
                    <a:pt x="32" y="30"/>
                    <a:pt x="32" y="30"/>
                  </a:cubicBezTo>
                  <a:cubicBezTo>
                    <a:pt x="31" y="29"/>
                    <a:pt x="31" y="29"/>
                    <a:pt x="31" y="29"/>
                  </a:cubicBezTo>
                  <a:cubicBezTo>
                    <a:pt x="32" y="28"/>
                    <a:pt x="32" y="28"/>
                    <a:pt x="32" y="28"/>
                  </a:cubicBezTo>
                  <a:cubicBezTo>
                    <a:pt x="32" y="28"/>
                    <a:pt x="32" y="28"/>
                    <a:pt x="32" y="28"/>
                  </a:cubicBezTo>
                  <a:cubicBezTo>
                    <a:pt x="30" y="27"/>
                    <a:pt x="30" y="27"/>
                    <a:pt x="30" y="27"/>
                  </a:cubicBezTo>
                  <a:cubicBezTo>
                    <a:pt x="29" y="26"/>
                    <a:pt x="29" y="27"/>
                    <a:pt x="28" y="25"/>
                  </a:cubicBezTo>
                  <a:cubicBezTo>
                    <a:pt x="27" y="24"/>
                    <a:pt x="27" y="24"/>
                    <a:pt x="27" y="24"/>
                  </a:cubicBezTo>
                  <a:cubicBezTo>
                    <a:pt x="27" y="24"/>
                    <a:pt x="27" y="23"/>
                    <a:pt x="27" y="22"/>
                  </a:cubicBezTo>
                  <a:cubicBezTo>
                    <a:pt x="27" y="22"/>
                    <a:pt x="27" y="22"/>
                    <a:pt x="27" y="22"/>
                  </a:cubicBezTo>
                  <a:cubicBezTo>
                    <a:pt x="27" y="22"/>
                    <a:pt x="27" y="22"/>
                    <a:pt x="27" y="22"/>
                  </a:cubicBezTo>
                  <a:cubicBezTo>
                    <a:pt x="26" y="23"/>
                    <a:pt x="26" y="22"/>
                    <a:pt x="25" y="24"/>
                  </a:cubicBezTo>
                  <a:cubicBezTo>
                    <a:pt x="23" y="25"/>
                    <a:pt x="23" y="25"/>
                    <a:pt x="23" y="25"/>
                  </a:cubicBezTo>
                  <a:cubicBezTo>
                    <a:pt x="23" y="25"/>
                    <a:pt x="23" y="25"/>
                    <a:pt x="23" y="25"/>
                  </a:cubicBezTo>
                  <a:cubicBezTo>
                    <a:pt x="24" y="26"/>
                    <a:pt x="24" y="26"/>
                    <a:pt x="24" y="26"/>
                  </a:cubicBezTo>
                  <a:cubicBezTo>
                    <a:pt x="24" y="26"/>
                    <a:pt x="24" y="26"/>
                    <a:pt x="24" y="26"/>
                  </a:cubicBezTo>
                  <a:cubicBezTo>
                    <a:pt x="23" y="27"/>
                    <a:pt x="23" y="28"/>
                    <a:pt x="22" y="29"/>
                  </a:cubicBezTo>
                  <a:cubicBezTo>
                    <a:pt x="21" y="30"/>
                    <a:pt x="21" y="30"/>
                    <a:pt x="20" y="30"/>
                  </a:cubicBezTo>
                  <a:cubicBezTo>
                    <a:pt x="19" y="30"/>
                    <a:pt x="18" y="30"/>
                    <a:pt x="17" y="29"/>
                  </a:cubicBezTo>
                  <a:cubicBezTo>
                    <a:pt x="15" y="30"/>
                    <a:pt x="15" y="30"/>
                    <a:pt x="13" y="31"/>
                  </a:cubicBezTo>
                  <a:cubicBezTo>
                    <a:pt x="12" y="31"/>
                    <a:pt x="12" y="31"/>
                    <a:pt x="12" y="31"/>
                  </a:cubicBezTo>
                  <a:cubicBezTo>
                    <a:pt x="11" y="30"/>
                    <a:pt x="11" y="30"/>
                    <a:pt x="11" y="30"/>
                  </a:cubicBezTo>
                  <a:cubicBezTo>
                    <a:pt x="11" y="30"/>
                    <a:pt x="11" y="30"/>
                    <a:pt x="11" y="29"/>
                  </a:cubicBezTo>
                  <a:cubicBezTo>
                    <a:pt x="10" y="28"/>
                    <a:pt x="9" y="27"/>
                    <a:pt x="9" y="26"/>
                  </a:cubicBezTo>
                  <a:cubicBezTo>
                    <a:pt x="9" y="25"/>
                    <a:pt x="9" y="25"/>
                    <a:pt x="9" y="25"/>
                  </a:cubicBezTo>
                  <a:cubicBezTo>
                    <a:pt x="9" y="24"/>
                    <a:pt x="9" y="24"/>
                    <a:pt x="9" y="24"/>
                  </a:cubicBezTo>
                  <a:cubicBezTo>
                    <a:pt x="9" y="23"/>
                    <a:pt x="9" y="23"/>
                    <a:pt x="9" y="23"/>
                  </a:cubicBezTo>
                  <a:cubicBezTo>
                    <a:pt x="9" y="22"/>
                    <a:pt x="9" y="22"/>
                    <a:pt x="9" y="22"/>
                  </a:cubicBezTo>
                  <a:cubicBezTo>
                    <a:pt x="8" y="22"/>
                    <a:pt x="8" y="22"/>
                    <a:pt x="8" y="22"/>
                  </a:cubicBezTo>
                  <a:cubicBezTo>
                    <a:pt x="6" y="22"/>
                    <a:pt x="7" y="22"/>
                    <a:pt x="5" y="22"/>
                  </a:cubicBezTo>
                  <a:cubicBezTo>
                    <a:pt x="4" y="23"/>
                    <a:pt x="4" y="23"/>
                    <a:pt x="4" y="23"/>
                  </a:cubicBezTo>
                  <a:cubicBezTo>
                    <a:pt x="3" y="24"/>
                    <a:pt x="3" y="24"/>
                    <a:pt x="3" y="24"/>
                  </a:cubicBezTo>
                  <a:cubicBezTo>
                    <a:pt x="2" y="24"/>
                    <a:pt x="2" y="24"/>
                    <a:pt x="2" y="24"/>
                  </a:cubicBezTo>
                  <a:cubicBezTo>
                    <a:pt x="3" y="24"/>
                    <a:pt x="3" y="25"/>
                    <a:pt x="3" y="25"/>
                  </a:cubicBezTo>
                  <a:cubicBezTo>
                    <a:pt x="2" y="26"/>
                    <a:pt x="2" y="26"/>
                    <a:pt x="2" y="26"/>
                  </a:cubicBezTo>
                  <a:cubicBezTo>
                    <a:pt x="1" y="27"/>
                    <a:pt x="1" y="27"/>
                    <a:pt x="1" y="27"/>
                  </a:cubicBezTo>
                  <a:cubicBezTo>
                    <a:pt x="0" y="27"/>
                    <a:pt x="0" y="27"/>
                    <a:pt x="0" y="27"/>
                  </a:cubicBezTo>
                  <a:cubicBezTo>
                    <a:pt x="0" y="27"/>
                    <a:pt x="0" y="27"/>
                    <a:pt x="0" y="27"/>
                  </a:cubicBezTo>
                  <a:cubicBezTo>
                    <a:pt x="0" y="26"/>
                    <a:pt x="0" y="26"/>
                    <a:pt x="0" y="26"/>
                  </a:cubicBezTo>
                  <a:cubicBezTo>
                    <a:pt x="0" y="25"/>
                    <a:pt x="0" y="25"/>
                    <a:pt x="0" y="25"/>
                  </a:cubicBezTo>
                  <a:cubicBezTo>
                    <a:pt x="1" y="25"/>
                    <a:pt x="1" y="25"/>
                    <a:pt x="1" y="25"/>
                  </a:cubicBezTo>
                  <a:cubicBezTo>
                    <a:pt x="1" y="23"/>
                    <a:pt x="1" y="24"/>
                    <a:pt x="1" y="23"/>
                  </a:cubicBezTo>
                  <a:cubicBezTo>
                    <a:pt x="1" y="22"/>
                    <a:pt x="1" y="22"/>
                    <a:pt x="1" y="22"/>
                  </a:cubicBezTo>
                  <a:cubicBezTo>
                    <a:pt x="1" y="22"/>
                    <a:pt x="1" y="22"/>
                    <a:pt x="1" y="22"/>
                  </a:cubicBezTo>
                  <a:cubicBezTo>
                    <a:pt x="2" y="20"/>
                    <a:pt x="1" y="21"/>
                    <a:pt x="2" y="19"/>
                  </a:cubicBezTo>
                  <a:cubicBezTo>
                    <a:pt x="3" y="18"/>
                    <a:pt x="3" y="18"/>
                    <a:pt x="5" y="17"/>
                  </a:cubicBezTo>
                  <a:cubicBezTo>
                    <a:pt x="5" y="15"/>
                    <a:pt x="5" y="16"/>
                    <a:pt x="5" y="14"/>
                  </a:cubicBezTo>
                  <a:cubicBezTo>
                    <a:pt x="5" y="14"/>
                    <a:pt x="5" y="14"/>
                    <a:pt x="5" y="14"/>
                  </a:cubicBezTo>
                  <a:cubicBezTo>
                    <a:pt x="6" y="13"/>
                    <a:pt x="7" y="13"/>
                    <a:pt x="7" y="12"/>
                  </a:cubicBezTo>
                  <a:cubicBezTo>
                    <a:pt x="8" y="12"/>
                    <a:pt x="8" y="12"/>
                    <a:pt x="8" y="12"/>
                  </a:cubicBezTo>
                  <a:cubicBezTo>
                    <a:pt x="13" y="6"/>
                    <a:pt x="9" y="10"/>
                    <a:pt x="11" y="7"/>
                  </a:cubicBezTo>
                  <a:cubicBezTo>
                    <a:pt x="11" y="7"/>
                    <a:pt x="11" y="7"/>
                    <a:pt x="11" y="7"/>
                  </a:cubicBezTo>
                  <a:cubicBezTo>
                    <a:pt x="11" y="7"/>
                    <a:pt x="11" y="7"/>
                    <a:pt x="11" y="7"/>
                  </a:cubicBezTo>
                  <a:cubicBezTo>
                    <a:pt x="10" y="7"/>
                    <a:pt x="10" y="7"/>
                    <a:pt x="10" y="7"/>
                  </a:cubicBezTo>
                  <a:cubicBezTo>
                    <a:pt x="10" y="6"/>
                    <a:pt x="10" y="6"/>
                    <a:pt x="10" y="6"/>
                  </a:cubicBezTo>
                  <a:cubicBezTo>
                    <a:pt x="11" y="5"/>
                    <a:pt x="11" y="5"/>
                    <a:pt x="11" y="5"/>
                  </a:cubicBezTo>
                  <a:cubicBezTo>
                    <a:pt x="12" y="5"/>
                    <a:pt x="12" y="5"/>
                    <a:pt x="12" y="5"/>
                  </a:cubicBezTo>
                  <a:cubicBezTo>
                    <a:pt x="13" y="5"/>
                    <a:pt x="13" y="5"/>
                    <a:pt x="13" y="5"/>
                  </a:cubicBezTo>
                  <a:cubicBezTo>
                    <a:pt x="13" y="5"/>
                    <a:pt x="13" y="5"/>
                    <a:pt x="13" y="5"/>
                  </a:cubicBezTo>
                  <a:cubicBezTo>
                    <a:pt x="13" y="5"/>
                    <a:pt x="13" y="5"/>
                    <a:pt x="13" y="5"/>
                  </a:cubicBezTo>
                  <a:cubicBezTo>
                    <a:pt x="13" y="6"/>
                    <a:pt x="13" y="6"/>
                    <a:pt x="13" y="6"/>
                  </a:cubicBezTo>
                  <a:cubicBezTo>
                    <a:pt x="14" y="6"/>
                    <a:pt x="14" y="6"/>
                    <a:pt x="14" y="6"/>
                  </a:cubicBezTo>
                  <a:cubicBezTo>
                    <a:pt x="15" y="6"/>
                    <a:pt x="15" y="6"/>
                    <a:pt x="16" y="5"/>
                  </a:cubicBezTo>
                  <a:cubicBezTo>
                    <a:pt x="17" y="4"/>
                    <a:pt x="16" y="5"/>
                    <a:pt x="17" y="4"/>
                  </a:cubicBezTo>
                  <a:cubicBezTo>
                    <a:pt x="18" y="3"/>
                    <a:pt x="18" y="3"/>
                    <a:pt x="18" y="3"/>
                  </a:cubicBezTo>
                  <a:cubicBezTo>
                    <a:pt x="19" y="3"/>
                    <a:pt x="19" y="3"/>
                    <a:pt x="19" y="3"/>
                  </a:cubicBezTo>
                  <a:cubicBezTo>
                    <a:pt x="22" y="3"/>
                    <a:pt x="21" y="4"/>
                    <a:pt x="23" y="3"/>
                  </a:cubicBezTo>
                  <a:cubicBezTo>
                    <a:pt x="25" y="3"/>
                    <a:pt x="25" y="3"/>
                    <a:pt x="25" y="3"/>
                  </a:cubicBezTo>
                  <a:cubicBezTo>
                    <a:pt x="26" y="3"/>
                    <a:pt x="26" y="3"/>
                    <a:pt x="26" y="3"/>
                  </a:cubicBezTo>
                  <a:cubicBezTo>
                    <a:pt x="27" y="3"/>
                    <a:pt x="27" y="3"/>
                    <a:pt x="27" y="3"/>
                  </a:cubicBezTo>
                  <a:cubicBezTo>
                    <a:pt x="27" y="3"/>
                    <a:pt x="27" y="3"/>
                    <a:pt x="27" y="3"/>
                  </a:cubicBezTo>
                  <a:cubicBezTo>
                    <a:pt x="28" y="3"/>
                    <a:pt x="28" y="3"/>
                    <a:pt x="28" y="3"/>
                  </a:cubicBezTo>
                  <a:cubicBezTo>
                    <a:pt x="29" y="2"/>
                    <a:pt x="29" y="2"/>
                    <a:pt x="29" y="2"/>
                  </a:cubicBezTo>
                  <a:cubicBezTo>
                    <a:pt x="29" y="2"/>
                    <a:pt x="29" y="2"/>
                    <a:pt x="29" y="2"/>
                  </a:cubicBezTo>
                  <a:cubicBezTo>
                    <a:pt x="29" y="2"/>
                    <a:pt x="29" y="2"/>
                    <a:pt x="29" y="2"/>
                  </a:cubicBezTo>
                  <a:cubicBezTo>
                    <a:pt x="29" y="2"/>
                    <a:pt x="29" y="2"/>
                    <a:pt x="29" y="2"/>
                  </a:cubicBezTo>
                  <a:cubicBezTo>
                    <a:pt x="27" y="2"/>
                    <a:pt x="27" y="2"/>
                    <a:pt x="27" y="2"/>
                  </a:cubicBezTo>
                  <a:cubicBezTo>
                    <a:pt x="27" y="2"/>
                    <a:pt x="27" y="2"/>
                    <a:pt x="27" y="2"/>
                  </a:cubicBezTo>
                  <a:cubicBezTo>
                    <a:pt x="27" y="1"/>
                    <a:pt x="27" y="1"/>
                    <a:pt x="27" y="1"/>
                  </a:cubicBezTo>
                  <a:cubicBezTo>
                    <a:pt x="27" y="1"/>
                    <a:pt x="27" y="1"/>
                    <a:pt x="27" y="1"/>
                  </a:cubicBezTo>
                  <a:cubicBezTo>
                    <a:pt x="28" y="0"/>
                    <a:pt x="28" y="0"/>
                    <a:pt x="28" y="0"/>
                  </a:cubicBezTo>
                  <a:cubicBezTo>
                    <a:pt x="29" y="0"/>
                    <a:pt x="29" y="0"/>
                    <a:pt x="29" y="0"/>
                  </a:cubicBezTo>
                  <a:cubicBezTo>
                    <a:pt x="29" y="0"/>
                    <a:pt x="29" y="0"/>
                    <a:pt x="29" y="0"/>
                  </a:cubicBezTo>
                  <a:cubicBezTo>
                    <a:pt x="31" y="1"/>
                    <a:pt x="31" y="1"/>
                    <a:pt x="31" y="1"/>
                  </a:cubicBezTo>
                  <a:cubicBezTo>
                    <a:pt x="31" y="1"/>
                    <a:pt x="31" y="1"/>
                    <a:pt x="31" y="1"/>
                  </a:cubicBezTo>
                  <a:cubicBezTo>
                    <a:pt x="31" y="1"/>
                    <a:pt x="31" y="1"/>
                    <a:pt x="31" y="1"/>
                  </a:cubicBezTo>
                  <a:cubicBezTo>
                    <a:pt x="31" y="1"/>
                    <a:pt x="31" y="1"/>
                    <a:pt x="31" y="1"/>
                  </a:cubicBezTo>
                  <a:cubicBezTo>
                    <a:pt x="32" y="1"/>
                    <a:pt x="32" y="1"/>
                    <a:pt x="32" y="1"/>
                  </a:cubicBezTo>
                  <a:cubicBezTo>
                    <a:pt x="32" y="1"/>
                    <a:pt x="32" y="2"/>
                    <a:pt x="32" y="2"/>
                  </a:cubicBezTo>
                  <a:cubicBezTo>
                    <a:pt x="33" y="2"/>
                    <a:pt x="35" y="2"/>
                    <a:pt x="36" y="2"/>
                  </a:cubicBezTo>
                  <a:cubicBezTo>
                    <a:pt x="38" y="3"/>
                    <a:pt x="39" y="4"/>
                    <a:pt x="41"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47">
              <a:extLst>
                <a:ext uri="{FF2B5EF4-FFF2-40B4-BE49-F238E27FC236}">
                  <a16:creationId xmlns:a16="http://schemas.microsoft.com/office/drawing/2014/main" id="{7289E26F-7191-4A76-A5B6-96F67C07D360}"/>
                </a:ext>
              </a:extLst>
            </p:cNvPr>
            <p:cNvSpPr>
              <a:spLocks noEditPoints="1"/>
            </p:cNvSpPr>
            <p:nvPr/>
          </p:nvSpPr>
          <p:spPr bwMode="auto">
            <a:xfrm>
              <a:off x="11288862" y="8527347"/>
              <a:ext cx="284952" cy="294451"/>
            </a:xfrm>
            <a:custGeom>
              <a:avLst/>
              <a:gdLst>
                <a:gd name="T0" fmla="*/ 38 w 68"/>
                <a:gd name="T1" fmla="*/ 4 h 71"/>
                <a:gd name="T2" fmla="*/ 41 w 68"/>
                <a:gd name="T3" fmla="*/ 9 h 71"/>
                <a:gd name="T4" fmla="*/ 46 w 68"/>
                <a:gd name="T5" fmla="*/ 11 h 71"/>
                <a:gd name="T6" fmla="*/ 49 w 68"/>
                <a:gd name="T7" fmla="*/ 11 h 71"/>
                <a:gd name="T8" fmla="*/ 62 w 68"/>
                <a:gd name="T9" fmla="*/ 11 h 71"/>
                <a:gd name="T10" fmla="*/ 66 w 68"/>
                <a:gd name="T11" fmla="*/ 14 h 71"/>
                <a:gd name="T12" fmla="*/ 66 w 68"/>
                <a:gd name="T13" fmla="*/ 16 h 71"/>
                <a:gd name="T14" fmla="*/ 66 w 68"/>
                <a:gd name="T15" fmla="*/ 19 h 71"/>
                <a:gd name="T16" fmla="*/ 68 w 68"/>
                <a:gd name="T17" fmla="*/ 28 h 71"/>
                <a:gd name="T18" fmla="*/ 67 w 68"/>
                <a:gd name="T19" fmla="*/ 29 h 71"/>
                <a:gd name="T20" fmla="*/ 60 w 68"/>
                <a:gd name="T21" fmla="*/ 44 h 71"/>
                <a:gd name="T22" fmla="*/ 63 w 68"/>
                <a:gd name="T23" fmla="*/ 56 h 71"/>
                <a:gd name="T24" fmla="*/ 66 w 68"/>
                <a:gd name="T25" fmla="*/ 59 h 71"/>
                <a:gd name="T26" fmla="*/ 65 w 68"/>
                <a:gd name="T27" fmla="*/ 62 h 71"/>
                <a:gd name="T28" fmla="*/ 63 w 68"/>
                <a:gd name="T29" fmla="*/ 62 h 71"/>
                <a:gd name="T30" fmla="*/ 60 w 68"/>
                <a:gd name="T31" fmla="*/ 60 h 71"/>
                <a:gd name="T32" fmla="*/ 52 w 68"/>
                <a:gd name="T33" fmla="*/ 61 h 71"/>
                <a:gd name="T34" fmla="*/ 51 w 68"/>
                <a:gd name="T35" fmla="*/ 61 h 71"/>
                <a:gd name="T36" fmla="*/ 37 w 68"/>
                <a:gd name="T37" fmla="*/ 62 h 71"/>
                <a:gd name="T38" fmla="*/ 40 w 68"/>
                <a:gd name="T39" fmla="*/ 63 h 71"/>
                <a:gd name="T40" fmla="*/ 12 w 68"/>
                <a:gd name="T41" fmla="*/ 71 h 71"/>
                <a:gd name="T42" fmla="*/ 13 w 68"/>
                <a:gd name="T43" fmla="*/ 61 h 71"/>
                <a:gd name="T44" fmla="*/ 13 w 68"/>
                <a:gd name="T45" fmla="*/ 55 h 71"/>
                <a:gd name="T46" fmla="*/ 11 w 68"/>
                <a:gd name="T47" fmla="*/ 54 h 71"/>
                <a:gd name="T48" fmla="*/ 9 w 68"/>
                <a:gd name="T49" fmla="*/ 52 h 71"/>
                <a:gd name="T50" fmla="*/ 4 w 68"/>
                <a:gd name="T51" fmla="*/ 50 h 71"/>
                <a:gd name="T52" fmla="*/ 0 w 68"/>
                <a:gd name="T53" fmla="*/ 47 h 71"/>
                <a:gd name="T54" fmla="*/ 3 w 68"/>
                <a:gd name="T55" fmla="*/ 42 h 71"/>
                <a:gd name="T56" fmla="*/ 2 w 68"/>
                <a:gd name="T57" fmla="*/ 35 h 71"/>
                <a:gd name="T58" fmla="*/ 6 w 68"/>
                <a:gd name="T59" fmla="*/ 30 h 71"/>
                <a:gd name="T60" fmla="*/ 6 w 68"/>
                <a:gd name="T61" fmla="*/ 28 h 71"/>
                <a:gd name="T62" fmla="*/ 4 w 68"/>
                <a:gd name="T63" fmla="*/ 25 h 71"/>
                <a:gd name="T64" fmla="*/ 10 w 68"/>
                <a:gd name="T65" fmla="*/ 26 h 71"/>
                <a:gd name="T66" fmla="*/ 7 w 68"/>
                <a:gd name="T67" fmla="*/ 21 h 71"/>
                <a:gd name="T68" fmla="*/ 9 w 68"/>
                <a:gd name="T69" fmla="*/ 17 h 71"/>
                <a:gd name="T70" fmla="*/ 6 w 68"/>
                <a:gd name="T71" fmla="*/ 14 h 71"/>
                <a:gd name="T72" fmla="*/ 7 w 68"/>
                <a:gd name="T73" fmla="*/ 6 h 71"/>
                <a:gd name="T74" fmla="*/ 11 w 68"/>
                <a:gd name="T75" fmla="*/ 3 h 71"/>
                <a:gd name="T76" fmla="*/ 13 w 68"/>
                <a:gd name="T77" fmla="*/ 4 h 71"/>
                <a:gd name="T78" fmla="*/ 18 w 68"/>
                <a:gd name="T79" fmla="*/ 6 h 71"/>
                <a:gd name="T80" fmla="*/ 18 w 68"/>
                <a:gd name="T81" fmla="*/ 5 h 71"/>
                <a:gd name="T82" fmla="*/ 21 w 68"/>
                <a:gd name="T83" fmla="*/ 4 h 71"/>
                <a:gd name="T84" fmla="*/ 22 w 68"/>
                <a:gd name="T85" fmla="*/ 0 h 71"/>
                <a:gd name="T86" fmla="*/ 25 w 68"/>
                <a:gd name="T87" fmla="*/ 1 h 71"/>
                <a:gd name="T88" fmla="*/ 26 w 68"/>
                <a:gd name="T89" fmla="*/ 0 h 71"/>
                <a:gd name="T90" fmla="*/ 27 w 68"/>
                <a:gd name="T91" fmla="*/ 3 h 71"/>
                <a:gd name="T92" fmla="*/ 28 w 68"/>
                <a:gd name="T93" fmla="*/ 5 h 71"/>
                <a:gd name="T94" fmla="*/ 31 w 68"/>
                <a:gd name="T95" fmla="*/ 3 h 71"/>
                <a:gd name="T96" fmla="*/ 62 w 68"/>
                <a:gd name="T97"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 h="71">
                  <a:moveTo>
                    <a:pt x="35" y="3"/>
                  </a:moveTo>
                  <a:cubicBezTo>
                    <a:pt x="35" y="4"/>
                    <a:pt x="35" y="4"/>
                    <a:pt x="35" y="4"/>
                  </a:cubicBezTo>
                  <a:cubicBezTo>
                    <a:pt x="36" y="4"/>
                    <a:pt x="36" y="4"/>
                    <a:pt x="36" y="4"/>
                  </a:cubicBezTo>
                  <a:cubicBezTo>
                    <a:pt x="38" y="4"/>
                    <a:pt x="38" y="4"/>
                    <a:pt x="38" y="4"/>
                  </a:cubicBezTo>
                  <a:cubicBezTo>
                    <a:pt x="38" y="4"/>
                    <a:pt x="38" y="4"/>
                    <a:pt x="38" y="4"/>
                  </a:cubicBezTo>
                  <a:cubicBezTo>
                    <a:pt x="39" y="5"/>
                    <a:pt x="39" y="5"/>
                    <a:pt x="39" y="5"/>
                  </a:cubicBezTo>
                  <a:cubicBezTo>
                    <a:pt x="40" y="7"/>
                    <a:pt x="40" y="6"/>
                    <a:pt x="41" y="7"/>
                  </a:cubicBezTo>
                  <a:cubicBezTo>
                    <a:pt x="41" y="9"/>
                    <a:pt x="41" y="9"/>
                    <a:pt x="41" y="9"/>
                  </a:cubicBezTo>
                  <a:cubicBezTo>
                    <a:pt x="42" y="9"/>
                    <a:pt x="42" y="9"/>
                    <a:pt x="43" y="10"/>
                  </a:cubicBezTo>
                  <a:cubicBezTo>
                    <a:pt x="44" y="11"/>
                    <a:pt x="44" y="11"/>
                    <a:pt x="44" y="11"/>
                  </a:cubicBezTo>
                  <a:cubicBezTo>
                    <a:pt x="45" y="11"/>
                    <a:pt x="45" y="11"/>
                    <a:pt x="45" y="11"/>
                  </a:cubicBezTo>
                  <a:cubicBezTo>
                    <a:pt x="46" y="11"/>
                    <a:pt x="46" y="11"/>
                    <a:pt x="46" y="11"/>
                  </a:cubicBezTo>
                  <a:cubicBezTo>
                    <a:pt x="46" y="11"/>
                    <a:pt x="46" y="11"/>
                    <a:pt x="46" y="11"/>
                  </a:cubicBezTo>
                  <a:cubicBezTo>
                    <a:pt x="47" y="12"/>
                    <a:pt x="47" y="12"/>
                    <a:pt x="47" y="12"/>
                  </a:cubicBezTo>
                  <a:cubicBezTo>
                    <a:pt x="48" y="12"/>
                    <a:pt x="48" y="12"/>
                    <a:pt x="48" y="12"/>
                  </a:cubicBezTo>
                  <a:cubicBezTo>
                    <a:pt x="49" y="11"/>
                    <a:pt x="49" y="11"/>
                    <a:pt x="49" y="11"/>
                  </a:cubicBezTo>
                  <a:cubicBezTo>
                    <a:pt x="54" y="8"/>
                    <a:pt x="55" y="8"/>
                    <a:pt x="60" y="9"/>
                  </a:cubicBezTo>
                  <a:cubicBezTo>
                    <a:pt x="60" y="9"/>
                    <a:pt x="60" y="9"/>
                    <a:pt x="60" y="9"/>
                  </a:cubicBezTo>
                  <a:cubicBezTo>
                    <a:pt x="61" y="9"/>
                    <a:pt x="61" y="9"/>
                    <a:pt x="61" y="9"/>
                  </a:cubicBezTo>
                  <a:cubicBezTo>
                    <a:pt x="62" y="11"/>
                    <a:pt x="62" y="11"/>
                    <a:pt x="62" y="11"/>
                  </a:cubicBezTo>
                  <a:cubicBezTo>
                    <a:pt x="63" y="11"/>
                    <a:pt x="62" y="11"/>
                    <a:pt x="63" y="11"/>
                  </a:cubicBezTo>
                  <a:cubicBezTo>
                    <a:pt x="64" y="13"/>
                    <a:pt x="64" y="13"/>
                    <a:pt x="65" y="14"/>
                  </a:cubicBezTo>
                  <a:cubicBezTo>
                    <a:pt x="66" y="14"/>
                    <a:pt x="66" y="14"/>
                    <a:pt x="66" y="14"/>
                  </a:cubicBezTo>
                  <a:cubicBezTo>
                    <a:pt x="66" y="14"/>
                    <a:pt x="66" y="14"/>
                    <a:pt x="66" y="14"/>
                  </a:cubicBezTo>
                  <a:cubicBezTo>
                    <a:pt x="66" y="14"/>
                    <a:pt x="66" y="14"/>
                    <a:pt x="66" y="14"/>
                  </a:cubicBezTo>
                  <a:cubicBezTo>
                    <a:pt x="66" y="14"/>
                    <a:pt x="66" y="14"/>
                    <a:pt x="66" y="14"/>
                  </a:cubicBezTo>
                  <a:cubicBezTo>
                    <a:pt x="66" y="15"/>
                    <a:pt x="66" y="15"/>
                    <a:pt x="66" y="15"/>
                  </a:cubicBezTo>
                  <a:cubicBezTo>
                    <a:pt x="66" y="16"/>
                    <a:pt x="66" y="16"/>
                    <a:pt x="66" y="16"/>
                  </a:cubicBezTo>
                  <a:cubicBezTo>
                    <a:pt x="67" y="16"/>
                    <a:pt x="67" y="16"/>
                    <a:pt x="67" y="16"/>
                  </a:cubicBezTo>
                  <a:cubicBezTo>
                    <a:pt x="66" y="17"/>
                    <a:pt x="67" y="16"/>
                    <a:pt x="66" y="18"/>
                  </a:cubicBezTo>
                  <a:cubicBezTo>
                    <a:pt x="66" y="19"/>
                    <a:pt x="66" y="19"/>
                    <a:pt x="66" y="19"/>
                  </a:cubicBezTo>
                  <a:cubicBezTo>
                    <a:pt x="66" y="19"/>
                    <a:pt x="66" y="19"/>
                    <a:pt x="66" y="19"/>
                  </a:cubicBezTo>
                  <a:cubicBezTo>
                    <a:pt x="67" y="20"/>
                    <a:pt x="67" y="20"/>
                    <a:pt x="67" y="20"/>
                  </a:cubicBezTo>
                  <a:cubicBezTo>
                    <a:pt x="67" y="21"/>
                    <a:pt x="67" y="21"/>
                    <a:pt x="67" y="21"/>
                  </a:cubicBezTo>
                  <a:cubicBezTo>
                    <a:pt x="67" y="21"/>
                    <a:pt x="67" y="21"/>
                    <a:pt x="67" y="21"/>
                  </a:cubicBezTo>
                  <a:cubicBezTo>
                    <a:pt x="68" y="23"/>
                    <a:pt x="68" y="26"/>
                    <a:pt x="68" y="28"/>
                  </a:cubicBezTo>
                  <a:cubicBezTo>
                    <a:pt x="68" y="28"/>
                    <a:pt x="68" y="28"/>
                    <a:pt x="68" y="28"/>
                  </a:cubicBezTo>
                  <a:cubicBezTo>
                    <a:pt x="67" y="29"/>
                    <a:pt x="68" y="28"/>
                    <a:pt x="67" y="29"/>
                  </a:cubicBezTo>
                  <a:cubicBezTo>
                    <a:pt x="67" y="29"/>
                    <a:pt x="67" y="29"/>
                    <a:pt x="67" y="29"/>
                  </a:cubicBezTo>
                  <a:cubicBezTo>
                    <a:pt x="67" y="29"/>
                    <a:pt x="67" y="29"/>
                    <a:pt x="67" y="29"/>
                  </a:cubicBezTo>
                  <a:cubicBezTo>
                    <a:pt x="67" y="30"/>
                    <a:pt x="67" y="30"/>
                    <a:pt x="67" y="30"/>
                  </a:cubicBezTo>
                  <a:cubicBezTo>
                    <a:pt x="66" y="30"/>
                    <a:pt x="66" y="30"/>
                    <a:pt x="65" y="31"/>
                  </a:cubicBezTo>
                  <a:cubicBezTo>
                    <a:pt x="64" y="35"/>
                    <a:pt x="63" y="32"/>
                    <a:pt x="63" y="39"/>
                  </a:cubicBezTo>
                  <a:cubicBezTo>
                    <a:pt x="61" y="43"/>
                    <a:pt x="62" y="41"/>
                    <a:pt x="60" y="44"/>
                  </a:cubicBezTo>
                  <a:cubicBezTo>
                    <a:pt x="60" y="45"/>
                    <a:pt x="60" y="44"/>
                    <a:pt x="60" y="45"/>
                  </a:cubicBezTo>
                  <a:cubicBezTo>
                    <a:pt x="60" y="46"/>
                    <a:pt x="60" y="46"/>
                    <a:pt x="60" y="46"/>
                  </a:cubicBezTo>
                  <a:cubicBezTo>
                    <a:pt x="60" y="48"/>
                    <a:pt x="60" y="47"/>
                    <a:pt x="63" y="56"/>
                  </a:cubicBezTo>
                  <a:cubicBezTo>
                    <a:pt x="63" y="56"/>
                    <a:pt x="63" y="56"/>
                    <a:pt x="63" y="56"/>
                  </a:cubicBezTo>
                  <a:cubicBezTo>
                    <a:pt x="63" y="57"/>
                    <a:pt x="63" y="57"/>
                    <a:pt x="63" y="57"/>
                  </a:cubicBezTo>
                  <a:cubicBezTo>
                    <a:pt x="65" y="57"/>
                    <a:pt x="65" y="57"/>
                    <a:pt x="65" y="57"/>
                  </a:cubicBezTo>
                  <a:cubicBezTo>
                    <a:pt x="65" y="57"/>
                    <a:pt x="65" y="57"/>
                    <a:pt x="65" y="57"/>
                  </a:cubicBezTo>
                  <a:cubicBezTo>
                    <a:pt x="66" y="59"/>
                    <a:pt x="66" y="59"/>
                    <a:pt x="66" y="59"/>
                  </a:cubicBezTo>
                  <a:cubicBezTo>
                    <a:pt x="66" y="60"/>
                    <a:pt x="66" y="60"/>
                    <a:pt x="66" y="60"/>
                  </a:cubicBezTo>
                  <a:cubicBezTo>
                    <a:pt x="65" y="60"/>
                    <a:pt x="65" y="60"/>
                    <a:pt x="65" y="60"/>
                  </a:cubicBezTo>
                  <a:cubicBezTo>
                    <a:pt x="65" y="61"/>
                    <a:pt x="65" y="61"/>
                    <a:pt x="65" y="62"/>
                  </a:cubicBezTo>
                  <a:cubicBezTo>
                    <a:pt x="65" y="62"/>
                    <a:pt x="65" y="62"/>
                    <a:pt x="65" y="62"/>
                  </a:cubicBezTo>
                  <a:cubicBezTo>
                    <a:pt x="64" y="62"/>
                    <a:pt x="64" y="62"/>
                    <a:pt x="64" y="62"/>
                  </a:cubicBezTo>
                  <a:cubicBezTo>
                    <a:pt x="63" y="63"/>
                    <a:pt x="63" y="63"/>
                    <a:pt x="63" y="63"/>
                  </a:cubicBezTo>
                  <a:cubicBezTo>
                    <a:pt x="63" y="63"/>
                    <a:pt x="63" y="63"/>
                    <a:pt x="63" y="63"/>
                  </a:cubicBezTo>
                  <a:cubicBezTo>
                    <a:pt x="63" y="62"/>
                    <a:pt x="63" y="62"/>
                    <a:pt x="63" y="62"/>
                  </a:cubicBezTo>
                  <a:cubicBezTo>
                    <a:pt x="62" y="62"/>
                    <a:pt x="62" y="62"/>
                    <a:pt x="61" y="62"/>
                  </a:cubicBezTo>
                  <a:cubicBezTo>
                    <a:pt x="61" y="60"/>
                    <a:pt x="61" y="60"/>
                    <a:pt x="61" y="60"/>
                  </a:cubicBezTo>
                  <a:cubicBezTo>
                    <a:pt x="61" y="60"/>
                    <a:pt x="61" y="60"/>
                    <a:pt x="61" y="60"/>
                  </a:cubicBezTo>
                  <a:cubicBezTo>
                    <a:pt x="60" y="60"/>
                    <a:pt x="60" y="60"/>
                    <a:pt x="60" y="60"/>
                  </a:cubicBezTo>
                  <a:cubicBezTo>
                    <a:pt x="59" y="62"/>
                    <a:pt x="59" y="62"/>
                    <a:pt x="59" y="62"/>
                  </a:cubicBezTo>
                  <a:cubicBezTo>
                    <a:pt x="59" y="63"/>
                    <a:pt x="59" y="63"/>
                    <a:pt x="59" y="63"/>
                  </a:cubicBezTo>
                  <a:cubicBezTo>
                    <a:pt x="53" y="62"/>
                    <a:pt x="53" y="62"/>
                    <a:pt x="53" y="62"/>
                  </a:cubicBezTo>
                  <a:cubicBezTo>
                    <a:pt x="52" y="61"/>
                    <a:pt x="52" y="61"/>
                    <a:pt x="52" y="61"/>
                  </a:cubicBezTo>
                  <a:cubicBezTo>
                    <a:pt x="50" y="61"/>
                    <a:pt x="50" y="60"/>
                    <a:pt x="45" y="61"/>
                  </a:cubicBezTo>
                  <a:cubicBezTo>
                    <a:pt x="45" y="61"/>
                    <a:pt x="45" y="61"/>
                    <a:pt x="45" y="61"/>
                  </a:cubicBezTo>
                  <a:cubicBezTo>
                    <a:pt x="46" y="61"/>
                    <a:pt x="50" y="61"/>
                    <a:pt x="51" y="61"/>
                  </a:cubicBezTo>
                  <a:cubicBezTo>
                    <a:pt x="51" y="61"/>
                    <a:pt x="51" y="61"/>
                    <a:pt x="51" y="61"/>
                  </a:cubicBezTo>
                  <a:cubicBezTo>
                    <a:pt x="43" y="62"/>
                    <a:pt x="45" y="62"/>
                    <a:pt x="42" y="62"/>
                  </a:cubicBezTo>
                  <a:cubicBezTo>
                    <a:pt x="41" y="62"/>
                    <a:pt x="41" y="62"/>
                    <a:pt x="41" y="62"/>
                  </a:cubicBezTo>
                  <a:cubicBezTo>
                    <a:pt x="40" y="62"/>
                    <a:pt x="40" y="62"/>
                    <a:pt x="40" y="62"/>
                  </a:cubicBezTo>
                  <a:cubicBezTo>
                    <a:pt x="37" y="62"/>
                    <a:pt x="37" y="62"/>
                    <a:pt x="37" y="62"/>
                  </a:cubicBezTo>
                  <a:cubicBezTo>
                    <a:pt x="37" y="62"/>
                    <a:pt x="37" y="62"/>
                    <a:pt x="37" y="62"/>
                  </a:cubicBezTo>
                  <a:cubicBezTo>
                    <a:pt x="36" y="62"/>
                    <a:pt x="36" y="62"/>
                    <a:pt x="36" y="62"/>
                  </a:cubicBezTo>
                  <a:cubicBezTo>
                    <a:pt x="38" y="62"/>
                    <a:pt x="37" y="62"/>
                    <a:pt x="39" y="62"/>
                  </a:cubicBezTo>
                  <a:cubicBezTo>
                    <a:pt x="40" y="63"/>
                    <a:pt x="40" y="63"/>
                    <a:pt x="40" y="63"/>
                  </a:cubicBezTo>
                  <a:cubicBezTo>
                    <a:pt x="30" y="63"/>
                    <a:pt x="20" y="67"/>
                    <a:pt x="17" y="69"/>
                  </a:cubicBezTo>
                  <a:cubicBezTo>
                    <a:pt x="15" y="70"/>
                    <a:pt x="16" y="69"/>
                    <a:pt x="13" y="71"/>
                  </a:cubicBezTo>
                  <a:cubicBezTo>
                    <a:pt x="12" y="71"/>
                    <a:pt x="12" y="71"/>
                    <a:pt x="12" y="71"/>
                  </a:cubicBezTo>
                  <a:cubicBezTo>
                    <a:pt x="12" y="71"/>
                    <a:pt x="12" y="71"/>
                    <a:pt x="12" y="71"/>
                  </a:cubicBezTo>
                  <a:cubicBezTo>
                    <a:pt x="11" y="63"/>
                    <a:pt x="12" y="63"/>
                    <a:pt x="12" y="63"/>
                  </a:cubicBezTo>
                  <a:cubicBezTo>
                    <a:pt x="12" y="63"/>
                    <a:pt x="12" y="63"/>
                    <a:pt x="12" y="63"/>
                  </a:cubicBezTo>
                  <a:cubicBezTo>
                    <a:pt x="12" y="62"/>
                    <a:pt x="12" y="62"/>
                    <a:pt x="12" y="62"/>
                  </a:cubicBezTo>
                  <a:cubicBezTo>
                    <a:pt x="13" y="61"/>
                    <a:pt x="13" y="61"/>
                    <a:pt x="13" y="61"/>
                  </a:cubicBezTo>
                  <a:cubicBezTo>
                    <a:pt x="13" y="60"/>
                    <a:pt x="13" y="60"/>
                    <a:pt x="13" y="60"/>
                  </a:cubicBezTo>
                  <a:cubicBezTo>
                    <a:pt x="13" y="59"/>
                    <a:pt x="13" y="59"/>
                    <a:pt x="13" y="59"/>
                  </a:cubicBezTo>
                  <a:cubicBezTo>
                    <a:pt x="13" y="58"/>
                    <a:pt x="13" y="58"/>
                    <a:pt x="13" y="58"/>
                  </a:cubicBezTo>
                  <a:cubicBezTo>
                    <a:pt x="13" y="57"/>
                    <a:pt x="13" y="57"/>
                    <a:pt x="13" y="55"/>
                  </a:cubicBezTo>
                  <a:cubicBezTo>
                    <a:pt x="13" y="54"/>
                    <a:pt x="13" y="54"/>
                    <a:pt x="13" y="54"/>
                  </a:cubicBezTo>
                  <a:cubicBezTo>
                    <a:pt x="13" y="55"/>
                    <a:pt x="13" y="55"/>
                    <a:pt x="13" y="55"/>
                  </a:cubicBezTo>
                  <a:cubicBezTo>
                    <a:pt x="12" y="55"/>
                    <a:pt x="12" y="55"/>
                    <a:pt x="12" y="55"/>
                  </a:cubicBezTo>
                  <a:cubicBezTo>
                    <a:pt x="11" y="54"/>
                    <a:pt x="11" y="54"/>
                    <a:pt x="11" y="54"/>
                  </a:cubicBezTo>
                  <a:cubicBezTo>
                    <a:pt x="10" y="54"/>
                    <a:pt x="10" y="54"/>
                    <a:pt x="10" y="54"/>
                  </a:cubicBezTo>
                  <a:cubicBezTo>
                    <a:pt x="9" y="53"/>
                    <a:pt x="9" y="53"/>
                    <a:pt x="9" y="53"/>
                  </a:cubicBezTo>
                  <a:cubicBezTo>
                    <a:pt x="9" y="52"/>
                    <a:pt x="9" y="52"/>
                    <a:pt x="9" y="52"/>
                  </a:cubicBezTo>
                  <a:cubicBezTo>
                    <a:pt x="9" y="52"/>
                    <a:pt x="9" y="52"/>
                    <a:pt x="9" y="52"/>
                  </a:cubicBezTo>
                  <a:cubicBezTo>
                    <a:pt x="8" y="51"/>
                    <a:pt x="8" y="51"/>
                    <a:pt x="8" y="50"/>
                  </a:cubicBezTo>
                  <a:cubicBezTo>
                    <a:pt x="7" y="50"/>
                    <a:pt x="7" y="50"/>
                    <a:pt x="7" y="50"/>
                  </a:cubicBezTo>
                  <a:cubicBezTo>
                    <a:pt x="6" y="49"/>
                    <a:pt x="6" y="49"/>
                    <a:pt x="6" y="49"/>
                  </a:cubicBezTo>
                  <a:cubicBezTo>
                    <a:pt x="5" y="50"/>
                    <a:pt x="5" y="50"/>
                    <a:pt x="4" y="50"/>
                  </a:cubicBezTo>
                  <a:cubicBezTo>
                    <a:pt x="3" y="49"/>
                    <a:pt x="4" y="49"/>
                    <a:pt x="3" y="49"/>
                  </a:cubicBezTo>
                  <a:cubicBezTo>
                    <a:pt x="2" y="48"/>
                    <a:pt x="2" y="48"/>
                    <a:pt x="2" y="48"/>
                  </a:cubicBezTo>
                  <a:cubicBezTo>
                    <a:pt x="1" y="48"/>
                    <a:pt x="1" y="48"/>
                    <a:pt x="1" y="48"/>
                  </a:cubicBezTo>
                  <a:cubicBezTo>
                    <a:pt x="1" y="48"/>
                    <a:pt x="1" y="48"/>
                    <a:pt x="0" y="47"/>
                  </a:cubicBezTo>
                  <a:cubicBezTo>
                    <a:pt x="0" y="47"/>
                    <a:pt x="0" y="47"/>
                    <a:pt x="0" y="47"/>
                  </a:cubicBezTo>
                  <a:cubicBezTo>
                    <a:pt x="2" y="46"/>
                    <a:pt x="2" y="45"/>
                    <a:pt x="3" y="44"/>
                  </a:cubicBezTo>
                  <a:cubicBezTo>
                    <a:pt x="3" y="43"/>
                    <a:pt x="3" y="43"/>
                    <a:pt x="3" y="42"/>
                  </a:cubicBezTo>
                  <a:cubicBezTo>
                    <a:pt x="3" y="42"/>
                    <a:pt x="3" y="42"/>
                    <a:pt x="3" y="42"/>
                  </a:cubicBezTo>
                  <a:cubicBezTo>
                    <a:pt x="3" y="41"/>
                    <a:pt x="3" y="41"/>
                    <a:pt x="3" y="41"/>
                  </a:cubicBezTo>
                  <a:cubicBezTo>
                    <a:pt x="3" y="39"/>
                    <a:pt x="2" y="37"/>
                    <a:pt x="2" y="36"/>
                  </a:cubicBezTo>
                  <a:cubicBezTo>
                    <a:pt x="1" y="35"/>
                    <a:pt x="2" y="35"/>
                    <a:pt x="1" y="35"/>
                  </a:cubicBezTo>
                  <a:cubicBezTo>
                    <a:pt x="2" y="35"/>
                    <a:pt x="2" y="35"/>
                    <a:pt x="2" y="35"/>
                  </a:cubicBezTo>
                  <a:cubicBezTo>
                    <a:pt x="3" y="35"/>
                    <a:pt x="3" y="35"/>
                    <a:pt x="4" y="35"/>
                  </a:cubicBezTo>
                  <a:cubicBezTo>
                    <a:pt x="5" y="35"/>
                    <a:pt x="5" y="34"/>
                    <a:pt x="5" y="33"/>
                  </a:cubicBezTo>
                  <a:cubicBezTo>
                    <a:pt x="5" y="32"/>
                    <a:pt x="5" y="32"/>
                    <a:pt x="5" y="32"/>
                  </a:cubicBezTo>
                  <a:cubicBezTo>
                    <a:pt x="6" y="30"/>
                    <a:pt x="6" y="30"/>
                    <a:pt x="6" y="30"/>
                  </a:cubicBezTo>
                  <a:cubicBezTo>
                    <a:pt x="6" y="30"/>
                    <a:pt x="6" y="30"/>
                    <a:pt x="6" y="30"/>
                  </a:cubicBezTo>
                  <a:cubicBezTo>
                    <a:pt x="7" y="29"/>
                    <a:pt x="7" y="29"/>
                    <a:pt x="7" y="29"/>
                  </a:cubicBezTo>
                  <a:cubicBezTo>
                    <a:pt x="7" y="29"/>
                    <a:pt x="7" y="29"/>
                    <a:pt x="7" y="29"/>
                  </a:cubicBezTo>
                  <a:cubicBezTo>
                    <a:pt x="6" y="28"/>
                    <a:pt x="6" y="28"/>
                    <a:pt x="6" y="28"/>
                  </a:cubicBezTo>
                  <a:cubicBezTo>
                    <a:pt x="6" y="28"/>
                    <a:pt x="6" y="28"/>
                    <a:pt x="6" y="28"/>
                  </a:cubicBezTo>
                  <a:cubicBezTo>
                    <a:pt x="4" y="28"/>
                    <a:pt x="4" y="28"/>
                    <a:pt x="4" y="27"/>
                  </a:cubicBezTo>
                  <a:cubicBezTo>
                    <a:pt x="4" y="27"/>
                    <a:pt x="4" y="26"/>
                    <a:pt x="4" y="25"/>
                  </a:cubicBezTo>
                  <a:cubicBezTo>
                    <a:pt x="4" y="25"/>
                    <a:pt x="4" y="25"/>
                    <a:pt x="4" y="25"/>
                  </a:cubicBezTo>
                  <a:cubicBezTo>
                    <a:pt x="7" y="24"/>
                    <a:pt x="6" y="25"/>
                    <a:pt x="9" y="25"/>
                  </a:cubicBezTo>
                  <a:cubicBezTo>
                    <a:pt x="9" y="26"/>
                    <a:pt x="9" y="25"/>
                    <a:pt x="10" y="26"/>
                  </a:cubicBezTo>
                  <a:cubicBezTo>
                    <a:pt x="10" y="26"/>
                    <a:pt x="10" y="26"/>
                    <a:pt x="10" y="26"/>
                  </a:cubicBezTo>
                  <a:cubicBezTo>
                    <a:pt x="10" y="26"/>
                    <a:pt x="10" y="26"/>
                    <a:pt x="10" y="26"/>
                  </a:cubicBezTo>
                  <a:cubicBezTo>
                    <a:pt x="10" y="24"/>
                    <a:pt x="10" y="24"/>
                    <a:pt x="10" y="24"/>
                  </a:cubicBezTo>
                  <a:cubicBezTo>
                    <a:pt x="10" y="23"/>
                    <a:pt x="10" y="23"/>
                    <a:pt x="10" y="23"/>
                  </a:cubicBezTo>
                  <a:cubicBezTo>
                    <a:pt x="9" y="22"/>
                    <a:pt x="9" y="22"/>
                    <a:pt x="9" y="22"/>
                  </a:cubicBezTo>
                  <a:cubicBezTo>
                    <a:pt x="7" y="21"/>
                    <a:pt x="7" y="21"/>
                    <a:pt x="7" y="21"/>
                  </a:cubicBezTo>
                  <a:cubicBezTo>
                    <a:pt x="7" y="20"/>
                    <a:pt x="7" y="21"/>
                    <a:pt x="7" y="19"/>
                  </a:cubicBezTo>
                  <a:cubicBezTo>
                    <a:pt x="8" y="19"/>
                    <a:pt x="8" y="19"/>
                    <a:pt x="8" y="19"/>
                  </a:cubicBezTo>
                  <a:cubicBezTo>
                    <a:pt x="9" y="18"/>
                    <a:pt x="9" y="18"/>
                    <a:pt x="9" y="18"/>
                  </a:cubicBezTo>
                  <a:cubicBezTo>
                    <a:pt x="9" y="18"/>
                    <a:pt x="9" y="18"/>
                    <a:pt x="9" y="17"/>
                  </a:cubicBezTo>
                  <a:cubicBezTo>
                    <a:pt x="8" y="17"/>
                    <a:pt x="8" y="17"/>
                    <a:pt x="8" y="17"/>
                  </a:cubicBezTo>
                  <a:cubicBezTo>
                    <a:pt x="8" y="15"/>
                    <a:pt x="8" y="16"/>
                    <a:pt x="8" y="14"/>
                  </a:cubicBezTo>
                  <a:cubicBezTo>
                    <a:pt x="7" y="15"/>
                    <a:pt x="7" y="14"/>
                    <a:pt x="6" y="15"/>
                  </a:cubicBezTo>
                  <a:cubicBezTo>
                    <a:pt x="6" y="14"/>
                    <a:pt x="6" y="14"/>
                    <a:pt x="6" y="14"/>
                  </a:cubicBezTo>
                  <a:cubicBezTo>
                    <a:pt x="5" y="13"/>
                    <a:pt x="5" y="13"/>
                    <a:pt x="5" y="13"/>
                  </a:cubicBezTo>
                  <a:cubicBezTo>
                    <a:pt x="5" y="12"/>
                    <a:pt x="5" y="9"/>
                    <a:pt x="5" y="8"/>
                  </a:cubicBezTo>
                  <a:cubicBezTo>
                    <a:pt x="5" y="7"/>
                    <a:pt x="5" y="7"/>
                    <a:pt x="5" y="7"/>
                  </a:cubicBezTo>
                  <a:cubicBezTo>
                    <a:pt x="6" y="7"/>
                    <a:pt x="6" y="7"/>
                    <a:pt x="7" y="6"/>
                  </a:cubicBezTo>
                  <a:cubicBezTo>
                    <a:pt x="7" y="6"/>
                    <a:pt x="7" y="6"/>
                    <a:pt x="7" y="6"/>
                  </a:cubicBezTo>
                  <a:cubicBezTo>
                    <a:pt x="7" y="6"/>
                    <a:pt x="8" y="6"/>
                    <a:pt x="8" y="6"/>
                  </a:cubicBezTo>
                  <a:cubicBezTo>
                    <a:pt x="9" y="5"/>
                    <a:pt x="9" y="5"/>
                    <a:pt x="9" y="5"/>
                  </a:cubicBezTo>
                  <a:cubicBezTo>
                    <a:pt x="10" y="4"/>
                    <a:pt x="9" y="4"/>
                    <a:pt x="11" y="3"/>
                  </a:cubicBezTo>
                  <a:cubicBezTo>
                    <a:pt x="12" y="3"/>
                    <a:pt x="12" y="3"/>
                    <a:pt x="12" y="3"/>
                  </a:cubicBezTo>
                  <a:cubicBezTo>
                    <a:pt x="12" y="3"/>
                    <a:pt x="12" y="3"/>
                    <a:pt x="12" y="3"/>
                  </a:cubicBezTo>
                  <a:cubicBezTo>
                    <a:pt x="12" y="3"/>
                    <a:pt x="12" y="3"/>
                    <a:pt x="12" y="3"/>
                  </a:cubicBezTo>
                  <a:cubicBezTo>
                    <a:pt x="13" y="4"/>
                    <a:pt x="13" y="3"/>
                    <a:pt x="13" y="4"/>
                  </a:cubicBezTo>
                  <a:cubicBezTo>
                    <a:pt x="14" y="4"/>
                    <a:pt x="14" y="4"/>
                    <a:pt x="14" y="4"/>
                  </a:cubicBezTo>
                  <a:cubicBezTo>
                    <a:pt x="14" y="5"/>
                    <a:pt x="14" y="5"/>
                    <a:pt x="14" y="5"/>
                  </a:cubicBezTo>
                  <a:cubicBezTo>
                    <a:pt x="15" y="5"/>
                    <a:pt x="16" y="5"/>
                    <a:pt x="17" y="5"/>
                  </a:cubicBezTo>
                  <a:cubicBezTo>
                    <a:pt x="18" y="6"/>
                    <a:pt x="18" y="6"/>
                    <a:pt x="18" y="6"/>
                  </a:cubicBezTo>
                  <a:cubicBezTo>
                    <a:pt x="18" y="6"/>
                    <a:pt x="18" y="6"/>
                    <a:pt x="18" y="6"/>
                  </a:cubicBezTo>
                  <a:cubicBezTo>
                    <a:pt x="18" y="6"/>
                    <a:pt x="18" y="6"/>
                    <a:pt x="18" y="6"/>
                  </a:cubicBezTo>
                  <a:cubicBezTo>
                    <a:pt x="18" y="6"/>
                    <a:pt x="18" y="6"/>
                    <a:pt x="18" y="6"/>
                  </a:cubicBezTo>
                  <a:cubicBezTo>
                    <a:pt x="18" y="5"/>
                    <a:pt x="18" y="5"/>
                    <a:pt x="18" y="5"/>
                  </a:cubicBezTo>
                  <a:cubicBezTo>
                    <a:pt x="18" y="5"/>
                    <a:pt x="18" y="5"/>
                    <a:pt x="18" y="5"/>
                  </a:cubicBezTo>
                  <a:cubicBezTo>
                    <a:pt x="18" y="4"/>
                    <a:pt x="18" y="4"/>
                    <a:pt x="18" y="4"/>
                  </a:cubicBezTo>
                  <a:cubicBezTo>
                    <a:pt x="19" y="4"/>
                    <a:pt x="19" y="4"/>
                    <a:pt x="19" y="4"/>
                  </a:cubicBezTo>
                  <a:cubicBezTo>
                    <a:pt x="20" y="4"/>
                    <a:pt x="20" y="4"/>
                    <a:pt x="21" y="4"/>
                  </a:cubicBezTo>
                  <a:cubicBezTo>
                    <a:pt x="22" y="3"/>
                    <a:pt x="22" y="3"/>
                    <a:pt x="22" y="3"/>
                  </a:cubicBezTo>
                  <a:cubicBezTo>
                    <a:pt x="21" y="2"/>
                    <a:pt x="21" y="2"/>
                    <a:pt x="21" y="2"/>
                  </a:cubicBezTo>
                  <a:cubicBezTo>
                    <a:pt x="22" y="1"/>
                    <a:pt x="21" y="1"/>
                    <a:pt x="22" y="1"/>
                  </a:cubicBezTo>
                  <a:cubicBezTo>
                    <a:pt x="22" y="0"/>
                    <a:pt x="22" y="0"/>
                    <a:pt x="22" y="0"/>
                  </a:cubicBezTo>
                  <a:cubicBezTo>
                    <a:pt x="23" y="1"/>
                    <a:pt x="23" y="1"/>
                    <a:pt x="23" y="1"/>
                  </a:cubicBezTo>
                  <a:cubicBezTo>
                    <a:pt x="24" y="1"/>
                    <a:pt x="24" y="1"/>
                    <a:pt x="24" y="1"/>
                  </a:cubicBezTo>
                  <a:cubicBezTo>
                    <a:pt x="24" y="1"/>
                    <a:pt x="24" y="1"/>
                    <a:pt x="24" y="1"/>
                  </a:cubicBezTo>
                  <a:cubicBezTo>
                    <a:pt x="25" y="1"/>
                    <a:pt x="25" y="1"/>
                    <a:pt x="25" y="1"/>
                  </a:cubicBezTo>
                  <a:cubicBezTo>
                    <a:pt x="24" y="0"/>
                    <a:pt x="24" y="0"/>
                    <a:pt x="24" y="0"/>
                  </a:cubicBezTo>
                  <a:cubicBezTo>
                    <a:pt x="24" y="0"/>
                    <a:pt x="24" y="0"/>
                    <a:pt x="24" y="0"/>
                  </a:cubicBezTo>
                  <a:cubicBezTo>
                    <a:pt x="25" y="0"/>
                    <a:pt x="25" y="0"/>
                    <a:pt x="25" y="0"/>
                  </a:cubicBezTo>
                  <a:cubicBezTo>
                    <a:pt x="25" y="0"/>
                    <a:pt x="26" y="0"/>
                    <a:pt x="26" y="0"/>
                  </a:cubicBezTo>
                  <a:cubicBezTo>
                    <a:pt x="26" y="0"/>
                    <a:pt x="26" y="0"/>
                    <a:pt x="26" y="0"/>
                  </a:cubicBezTo>
                  <a:cubicBezTo>
                    <a:pt x="27" y="1"/>
                    <a:pt x="27" y="1"/>
                    <a:pt x="27" y="1"/>
                  </a:cubicBezTo>
                  <a:cubicBezTo>
                    <a:pt x="27" y="1"/>
                    <a:pt x="27" y="1"/>
                    <a:pt x="27" y="1"/>
                  </a:cubicBezTo>
                  <a:cubicBezTo>
                    <a:pt x="27" y="3"/>
                    <a:pt x="27" y="2"/>
                    <a:pt x="27" y="3"/>
                  </a:cubicBezTo>
                  <a:cubicBezTo>
                    <a:pt x="27" y="4"/>
                    <a:pt x="27" y="4"/>
                    <a:pt x="27" y="4"/>
                  </a:cubicBezTo>
                  <a:cubicBezTo>
                    <a:pt x="27" y="4"/>
                    <a:pt x="27" y="4"/>
                    <a:pt x="27" y="5"/>
                  </a:cubicBezTo>
                  <a:cubicBezTo>
                    <a:pt x="27" y="5"/>
                    <a:pt x="27" y="5"/>
                    <a:pt x="27" y="5"/>
                  </a:cubicBezTo>
                  <a:cubicBezTo>
                    <a:pt x="27" y="5"/>
                    <a:pt x="27" y="5"/>
                    <a:pt x="28" y="5"/>
                  </a:cubicBezTo>
                  <a:cubicBezTo>
                    <a:pt x="29" y="6"/>
                    <a:pt x="29" y="6"/>
                    <a:pt x="29" y="6"/>
                  </a:cubicBezTo>
                  <a:cubicBezTo>
                    <a:pt x="30" y="4"/>
                    <a:pt x="29" y="5"/>
                    <a:pt x="30" y="4"/>
                  </a:cubicBezTo>
                  <a:cubicBezTo>
                    <a:pt x="30" y="4"/>
                    <a:pt x="30" y="4"/>
                    <a:pt x="30" y="4"/>
                  </a:cubicBezTo>
                  <a:cubicBezTo>
                    <a:pt x="31" y="3"/>
                    <a:pt x="31" y="3"/>
                    <a:pt x="31" y="3"/>
                  </a:cubicBezTo>
                  <a:cubicBezTo>
                    <a:pt x="33" y="3"/>
                    <a:pt x="32" y="3"/>
                    <a:pt x="34" y="3"/>
                  </a:cubicBezTo>
                  <a:cubicBezTo>
                    <a:pt x="35" y="3"/>
                    <a:pt x="35" y="3"/>
                    <a:pt x="35" y="3"/>
                  </a:cubicBezTo>
                  <a:close/>
                  <a:moveTo>
                    <a:pt x="62" y="63"/>
                  </a:moveTo>
                  <a:cubicBezTo>
                    <a:pt x="62" y="63"/>
                    <a:pt x="62" y="63"/>
                    <a:pt x="62" y="63"/>
                  </a:cubicBezTo>
                  <a:cubicBezTo>
                    <a:pt x="60" y="63"/>
                    <a:pt x="60" y="63"/>
                    <a:pt x="60" y="63"/>
                  </a:cubicBezTo>
                  <a:cubicBezTo>
                    <a:pt x="60" y="62"/>
                    <a:pt x="60" y="62"/>
                    <a:pt x="60" y="62"/>
                  </a:cubicBezTo>
                  <a:lnTo>
                    <a:pt x="62" y="6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48">
              <a:extLst>
                <a:ext uri="{FF2B5EF4-FFF2-40B4-BE49-F238E27FC236}">
                  <a16:creationId xmlns:a16="http://schemas.microsoft.com/office/drawing/2014/main" id="{123871AB-9132-4CD9-87D6-D2DFDF6511F1}"/>
                </a:ext>
              </a:extLst>
            </p:cNvPr>
            <p:cNvSpPr>
              <a:spLocks/>
            </p:cNvSpPr>
            <p:nvPr/>
          </p:nvSpPr>
          <p:spPr bwMode="auto">
            <a:xfrm>
              <a:off x="4217292" y="10032847"/>
              <a:ext cx="4751" cy="0"/>
            </a:xfrm>
            <a:custGeom>
              <a:avLst/>
              <a:gdLst>
                <a:gd name="T0" fmla="*/ 1 w 1"/>
                <a:gd name="T1" fmla="*/ 0 w 1"/>
                <a:gd name="T2" fmla="*/ 0 w 1"/>
                <a:gd name="T3" fmla="*/ 0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1" y="0"/>
                    <a:pt x="1"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49">
              <a:extLst>
                <a:ext uri="{FF2B5EF4-FFF2-40B4-BE49-F238E27FC236}">
                  <a16:creationId xmlns:a16="http://schemas.microsoft.com/office/drawing/2014/main" id="{4F4CE52F-0979-4EDA-AB55-FD546B36B771}"/>
                </a:ext>
              </a:extLst>
            </p:cNvPr>
            <p:cNvSpPr>
              <a:spLocks noEditPoints="1"/>
            </p:cNvSpPr>
            <p:nvPr/>
          </p:nvSpPr>
          <p:spPr bwMode="auto">
            <a:xfrm>
              <a:off x="6577649" y="9852377"/>
              <a:ext cx="2008916" cy="2322364"/>
            </a:xfrm>
            <a:custGeom>
              <a:avLst/>
              <a:gdLst>
                <a:gd name="T0" fmla="*/ 462 w 483"/>
                <a:gd name="T1" fmla="*/ 115 h 558"/>
                <a:gd name="T2" fmla="*/ 444 w 483"/>
                <a:gd name="T3" fmla="*/ 155 h 558"/>
                <a:gd name="T4" fmla="*/ 439 w 483"/>
                <a:gd name="T5" fmla="*/ 179 h 558"/>
                <a:gd name="T6" fmla="*/ 440 w 483"/>
                <a:gd name="T7" fmla="*/ 216 h 558"/>
                <a:gd name="T8" fmla="*/ 429 w 483"/>
                <a:gd name="T9" fmla="*/ 245 h 558"/>
                <a:gd name="T10" fmla="*/ 423 w 483"/>
                <a:gd name="T11" fmla="*/ 291 h 558"/>
                <a:gd name="T12" fmla="*/ 419 w 483"/>
                <a:gd name="T13" fmla="*/ 328 h 558"/>
                <a:gd name="T14" fmla="*/ 426 w 483"/>
                <a:gd name="T15" fmla="*/ 362 h 558"/>
                <a:gd name="T16" fmla="*/ 421 w 483"/>
                <a:gd name="T17" fmla="*/ 401 h 558"/>
                <a:gd name="T18" fmla="*/ 403 w 483"/>
                <a:gd name="T19" fmla="*/ 439 h 558"/>
                <a:gd name="T20" fmla="*/ 419 w 483"/>
                <a:gd name="T21" fmla="*/ 480 h 558"/>
                <a:gd name="T22" fmla="*/ 432 w 483"/>
                <a:gd name="T23" fmla="*/ 517 h 558"/>
                <a:gd name="T24" fmla="*/ 410 w 483"/>
                <a:gd name="T25" fmla="*/ 505 h 558"/>
                <a:gd name="T26" fmla="*/ 410 w 483"/>
                <a:gd name="T27" fmla="*/ 499 h 558"/>
                <a:gd name="T28" fmla="*/ 396 w 483"/>
                <a:gd name="T29" fmla="*/ 491 h 558"/>
                <a:gd name="T30" fmla="*/ 412 w 483"/>
                <a:gd name="T31" fmla="*/ 491 h 558"/>
                <a:gd name="T32" fmla="*/ 401 w 483"/>
                <a:gd name="T33" fmla="*/ 480 h 558"/>
                <a:gd name="T34" fmla="*/ 394 w 483"/>
                <a:gd name="T35" fmla="*/ 457 h 558"/>
                <a:gd name="T36" fmla="*/ 393 w 483"/>
                <a:gd name="T37" fmla="*/ 455 h 558"/>
                <a:gd name="T38" fmla="*/ 396 w 483"/>
                <a:gd name="T39" fmla="*/ 436 h 558"/>
                <a:gd name="T40" fmla="*/ 402 w 483"/>
                <a:gd name="T41" fmla="*/ 414 h 558"/>
                <a:gd name="T42" fmla="*/ 396 w 483"/>
                <a:gd name="T43" fmla="*/ 401 h 558"/>
                <a:gd name="T44" fmla="*/ 381 w 483"/>
                <a:gd name="T45" fmla="*/ 397 h 558"/>
                <a:gd name="T46" fmla="*/ 397 w 483"/>
                <a:gd name="T47" fmla="*/ 381 h 558"/>
                <a:gd name="T48" fmla="*/ 401 w 483"/>
                <a:gd name="T49" fmla="*/ 373 h 558"/>
                <a:gd name="T50" fmla="*/ 410 w 483"/>
                <a:gd name="T51" fmla="*/ 335 h 558"/>
                <a:gd name="T52" fmla="*/ 416 w 483"/>
                <a:gd name="T53" fmla="*/ 312 h 558"/>
                <a:gd name="T54" fmla="*/ 407 w 483"/>
                <a:gd name="T55" fmla="*/ 278 h 558"/>
                <a:gd name="T56" fmla="*/ 424 w 483"/>
                <a:gd name="T57" fmla="*/ 199 h 558"/>
                <a:gd name="T58" fmla="*/ 436 w 483"/>
                <a:gd name="T59" fmla="*/ 102 h 558"/>
                <a:gd name="T60" fmla="*/ 445 w 483"/>
                <a:gd name="T61" fmla="*/ 5 h 558"/>
                <a:gd name="T62" fmla="*/ 457 w 483"/>
                <a:gd name="T63" fmla="*/ 31 h 558"/>
                <a:gd name="T64" fmla="*/ 474 w 483"/>
                <a:gd name="T65" fmla="*/ 63 h 558"/>
                <a:gd name="T66" fmla="*/ 394 w 483"/>
                <a:gd name="T67" fmla="*/ 338 h 558"/>
                <a:gd name="T68" fmla="*/ 400 w 483"/>
                <a:gd name="T69" fmla="*/ 329 h 558"/>
                <a:gd name="T70" fmla="*/ 397 w 483"/>
                <a:gd name="T71" fmla="*/ 348 h 558"/>
                <a:gd name="T72" fmla="*/ 397 w 483"/>
                <a:gd name="T73" fmla="*/ 369 h 558"/>
                <a:gd name="T74" fmla="*/ 406 w 483"/>
                <a:gd name="T75" fmla="*/ 358 h 558"/>
                <a:gd name="T76" fmla="*/ 402 w 483"/>
                <a:gd name="T77" fmla="*/ 363 h 558"/>
                <a:gd name="T78" fmla="*/ 395 w 483"/>
                <a:gd name="T79" fmla="*/ 370 h 558"/>
                <a:gd name="T80" fmla="*/ 384 w 483"/>
                <a:gd name="T81" fmla="*/ 414 h 558"/>
                <a:gd name="T82" fmla="*/ 385 w 483"/>
                <a:gd name="T83" fmla="*/ 425 h 558"/>
                <a:gd name="T84" fmla="*/ 387 w 483"/>
                <a:gd name="T85" fmla="*/ 441 h 558"/>
                <a:gd name="T86" fmla="*/ 387 w 483"/>
                <a:gd name="T87" fmla="*/ 428 h 558"/>
                <a:gd name="T88" fmla="*/ 385 w 483"/>
                <a:gd name="T89" fmla="*/ 428 h 558"/>
                <a:gd name="T90" fmla="*/ 384 w 483"/>
                <a:gd name="T91" fmla="*/ 459 h 558"/>
                <a:gd name="T92" fmla="*/ 389 w 483"/>
                <a:gd name="T93" fmla="*/ 482 h 558"/>
                <a:gd name="T94" fmla="*/ 396 w 483"/>
                <a:gd name="T95" fmla="*/ 483 h 558"/>
                <a:gd name="T96" fmla="*/ 425 w 483"/>
                <a:gd name="T97" fmla="*/ 531 h 558"/>
                <a:gd name="T98" fmla="*/ 437 w 483"/>
                <a:gd name="T99" fmla="*/ 514 h 558"/>
                <a:gd name="T100" fmla="*/ 441 w 483"/>
                <a:gd name="T101" fmla="*/ 519 h 558"/>
                <a:gd name="T102" fmla="*/ 439 w 483"/>
                <a:gd name="T103" fmla="*/ 498 h 558"/>
                <a:gd name="T104" fmla="*/ 407 w 483"/>
                <a:gd name="T105" fmla="*/ 509 h 558"/>
                <a:gd name="T106" fmla="*/ 415 w 483"/>
                <a:gd name="T107" fmla="*/ 514 h 558"/>
                <a:gd name="T108" fmla="*/ 408 w 483"/>
                <a:gd name="T109" fmla="*/ 521 h 558"/>
                <a:gd name="T110" fmla="*/ 431 w 483"/>
                <a:gd name="T111" fmla="*/ 524 h 558"/>
                <a:gd name="T112" fmla="*/ 434 w 483"/>
                <a:gd name="T113" fmla="*/ 540 h 558"/>
                <a:gd name="T114" fmla="*/ 428 w 483"/>
                <a:gd name="T115" fmla="*/ 539 h 558"/>
                <a:gd name="T116" fmla="*/ 465 w 483"/>
                <a:gd name="T117" fmla="*/ 551 h 558"/>
                <a:gd name="T118" fmla="*/ 452 w 483"/>
                <a:gd name="T119" fmla="*/ 550 h 558"/>
                <a:gd name="T120" fmla="*/ 471 w 483"/>
                <a:gd name="T121" fmla="*/ 545 h 558"/>
                <a:gd name="T122" fmla="*/ 482 w 483"/>
                <a:gd name="T123" fmla="*/ 544 h 558"/>
                <a:gd name="T124" fmla="*/ 468 w 483"/>
                <a:gd name="T125" fmla="*/ 55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3" h="558">
                  <a:moveTo>
                    <a:pt x="474" y="63"/>
                  </a:moveTo>
                  <a:cubicBezTo>
                    <a:pt x="476" y="66"/>
                    <a:pt x="476" y="66"/>
                    <a:pt x="476" y="66"/>
                  </a:cubicBezTo>
                  <a:cubicBezTo>
                    <a:pt x="471" y="83"/>
                    <a:pt x="474" y="74"/>
                    <a:pt x="472" y="78"/>
                  </a:cubicBezTo>
                  <a:cubicBezTo>
                    <a:pt x="464" y="82"/>
                    <a:pt x="465" y="81"/>
                    <a:pt x="462" y="83"/>
                  </a:cubicBezTo>
                  <a:cubicBezTo>
                    <a:pt x="462" y="83"/>
                    <a:pt x="462" y="83"/>
                    <a:pt x="462" y="83"/>
                  </a:cubicBezTo>
                  <a:cubicBezTo>
                    <a:pt x="461" y="84"/>
                    <a:pt x="461" y="84"/>
                    <a:pt x="460" y="84"/>
                  </a:cubicBezTo>
                  <a:cubicBezTo>
                    <a:pt x="460" y="85"/>
                    <a:pt x="460" y="85"/>
                    <a:pt x="460" y="85"/>
                  </a:cubicBezTo>
                  <a:cubicBezTo>
                    <a:pt x="460" y="85"/>
                    <a:pt x="460" y="85"/>
                    <a:pt x="460" y="85"/>
                  </a:cubicBezTo>
                  <a:cubicBezTo>
                    <a:pt x="459" y="87"/>
                    <a:pt x="459" y="87"/>
                    <a:pt x="459" y="87"/>
                  </a:cubicBezTo>
                  <a:cubicBezTo>
                    <a:pt x="459" y="88"/>
                    <a:pt x="459" y="88"/>
                    <a:pt x="459" y="88"/>
                  </a:cubicBezTo>
                  <a:cubicBezTo>
                    <a:pt x="459" y="89"/>
                    <a:pt x="459" y="89"/>
                    <a:pt x="459" y="89"/>
                  </a:cubicBezTo>
                  <a:cubicBezTo>
                    <a:pt x="460" y="89"/>
                    <a:pt x="460" y="89"/>
                    <a:pt x="460" y="89"/>
                  </a:cubicBezTo>
                  <a:cubicBezTo>
                    <a:pt x="460" y="90"/>
                    <a:pt x="460" y="90"/>
                    <a:pt x="460" y="91"/>
                  </a:cubicBezTo>
                  <a:cubicBezTo>
                    <a:pt x="461" y="91"/>
                    <a:pt x="461" y="91"/>
                    <a:pt x="461" y="91"/>
                  </a:cubicBezTo>
                  <a:cubicBezTo>
                    <a:pt x="461" y="92"/>
                    <a:pt x="461" y="92"/>
                    <a:pt x="461" y="92"/>
                  </a:cubicBezTo>
                  <a:cubicBezTo>
                    <a:pt x="460" y="92"/>
                    <a:pt x="460" y="92"/>
                    <a:pt x="460" y="92"/>
                  </a:cubicBezTo>
                  <a:cubicBezTo>
                    <a:pt x="460" y="92"/>
                    <a:pt x="460" y="92"/>
                    <a:pt x="460" y="92"/>
                  </a:cubicBezTo>
                  <a:cubicBezTo>
                    <a:pt x="459" y="93"/>
                    <a:pt x="459" y="93"/>
                    <a:pt x="458" y="96"/>
                  </a:cubicBezTo>
                  <a:cubicBezTo>
                    <a:pt x="459" y="99"/>
                    <a:pt x="460" y="101"/>
                    <a:pt x="461" y="104"/>
                  </a:cubicBezTo>
                  <a:cubicBezTo>
                    <a:pt x="459" y="106"/>
                    <a:pt x="459" y="106"/>
                    <a:pt x="459" y="107"/>
                  </a:cubicBezTo>
                  <a:cubicBezTo>
                    <a:pt x="459" y="108"/>
                    <a:pt x="458" y="108"/>
                    <a:pt x="459" y="109"/>
                  </a:cubicBezTo>
                  <a:cubicBezTo>
                    <a:pt x="460" y="112"/>
                    <a:pt x="459" y="110"/>
                    <a:pt x="462" y="113"/>
                  </a:cubicBezTo>
                  <a:cubicBezTo>
                    <a:pt x="462" y="115"/>
                    <a:pt x="462" y="115"/>
                    <a:pt x="462" y="115"/>
                  </a:cubicBezTo>
                  <a:cubicBezTo>
                    <a:pt x="461" y="115"/>
                    <a:pt x="461" y="115"/>
                    <a:pt x="461" y="115"/>
                  </a:cubicBezTo>
                  <a:cubicBezTo>
                    <a:pt x="461" y="115"/>
                    <a:pt x="461" y="115"/>
                    <a:pt x="459" y="116"/>
                  </a:cubicBezTo>
                  <a:cubicBezTo>
                    <a:pt x="459" y="117"/>
                    <a:pt x="459" y="117"/>
                    <a:pt x="459" y="117"/>
                  </a:cubicBezTo>
                  <a:cubicBezTo>
                    <a:pt x="458" y="117"/>
                    <a:pt x="458" y="117"/>
                    <a:pt x="458" y="117"/>
                  </a:cubicBezTo>
                  <a:cubicBezTo>
                    <a:pt x="457" y="116"/>
                    <a:pt x="457" y="116"/>
                    <a:pt x="457" y="116"/>
                  </a:cubicBezTo>
                  <a:cubicBezTo>
                    <a:pt x="457" y="116"/>
                    <a:pt x="457" y="116"/>
                    <a:pt x="457" y="116"/>
                  </a:cubicBezTo>
                  <a:cubicBezTo>
                    <a:pt x="456" y="117"/>
                    <a:pt x="456" y="117"/>
                    <a:pt x="456" y="117"/>
                  </a:cubicBezTo>
                  <a:cubicBezTo>
                    <a:pt x="455" y="118"/>
                    <a:pt x="455" y="118"/>
                    <a:pt x="455" y="120"/>
                  </a:cubicBezTo>
                  <a:cubicBezTo>
                    <a:pt x="454" y="120"/>
                    <a:pt x="454" y="120"/>
                    <a:pt x="454" y="120"/>
                  </a:cubicBezTo>
                  <a:cubicBezTo>
                    <a:pt x="453" y="123"/>
                    <a:pt x="453" y="124"/>
                    <a:pt x="452" y="126"/>
                  </a:cubicBezTo>
                  <a:cubicBezTo>
                    <a:pt x="451" y="127"/>
                    <a:pt x="451" y="127"/>
                    <a:pt x="451" y="127"/>
                  </a:cubicBezTo>
                  <a:cubicBezTo>
                    <a:pt x="450" y="128"/>
                    <a:pt x="449" y="130"/>
                    <a:pt x="449" y="130"/>
                  </a:cubicBezTo>
                  <a:cubicBezTo>
                    <a:pt x="449" y="130"/>
                    <a:pt x="449" y="130"/>
                    <a:pt x="449" y="130"/>
                  </a:cubicBezTo>
                  <a:cubicBezTo>
                    <a:pt x="448" y="131"/>
                    <a:pt x="448" y="131"/>
                    <a:pt x="448" y="131"/>
                  </a:cubicBezTo>
                  <a:cubicBezTo>
                    <a:pt x="447" y="133"/>
                    <a:pt x="447" y="133"/>
                    <a:pt x="447" y="133"/>
                  </a:cubicBezTo>
                  <a:cubicBezTo>
                    <a:pt x="446" y="135"/>
                    <a:pt x="446" y="135"/>
                    <a:pt x="446" y="135"/>
                  </a:cubicBezTo>
                  <a:cubicBezTo>
                    <a:pt x="446" y="136"/>
                    <a:pt x="446" y="136"/>
                    <a:pt x="446" y="136"/>
                  </a:cubicBezTo>
                  <a:cubicBezTo>
                    <a:pt x="446" y="139"/>
                    <a:pt x="445" y="138"/>
                    <a:pt x="445" y="141"/>
                  </a:cubicBezTo>
                  <a:cubicBezTo>
                    <a:pt x="444" y="142"/>
                    <a:pt x="444" y="142"/>
                    <a:pt x="443" y="143"/>
                  </a:cubicBezTo>
                  <a:cubicBezTo>
                    <a:pt x="442" y="144"/>
                    <a:pt x="442" y="144"/>
                    <a:pt x="442" y="144"/>
                  </a:cubicBezTo>
                  <a:cubicBezTo>
                    <a:pt x="444" y="151"/>
                    <a:pt x="444" y="150"/>
                    <a:pt x="443" y="154"/>
                  </a:cubicBezTo>
                  <a:cubicBezTo>
                    <a:pt x="444" y="154"/>
                    <a:pt x="444" y="154"/>
                    <a:pt x="444" y="154"/>
                  </a:cubicBezTo>
                  <a:cubicBezTo>
                    <a:pt x="444" y="155"/>
                    <a:pt x="444" y="155"/>
                    <a:pt x="444" y="155"/>
                  </a:cubicBezTo>
                  <a:cubicBezTo>
                    <a:pt x="445" y="155"/>
                    <a:pt x="445" y="155"/>
                    <a:pt x="445" y="155"/>
                  </a:cubicBezTo>
                  <a:cubicBezTo>
                    <a:pt x="444" y="156"/>
                    <a:pt x="444" y="156"/>
                    <a:pt x="444" y="156"/>
                  </a:cubicBezTo>
                  <a:cubicBezTo>
                    <a:pt x="444" y="157"/>
                    <a:pt x="444" y="157"/>
                    <a:pt x="444" y="157"/>
                  </a:cubicBezTo>
                  <a:cubicBezTo>
                    <a:pt x="443" y="158"/>
                    <a:pt x="443" y="158"/>
                    <a:pt x="443" y="158"/>
                  </a:cubicBezTo>
                  <a:cubicBezTo>
                    <a:pt x="442" y="158"/>
                    <a:pt x="442" y="158"/>
                    <a:pt x="442" y="158"/>
                  </a:cubicBezTo>
                  <a:cubicBezTo>
                    <a:pt x="441" y="158"/>
                    <a:pt x="441" y="158"/>
                    <a:pt x="441" y="158"/>
                  </a:cubicBezTo>
                  <a:cubicBezTo>
                    <a:pt x="441" y="158"/>
                    <a:pt x="441" y="158"/>
                    <a:pt x="441" y="158"/>
                  </a:cubicBezTo>
                  <a:cubicBezTo>
                    <a:pt x="441" y="159"/>
                    <a:pt x="441" y="159"/>
                    <a:pt x="441" y="159"/>
                  </a:cubicBezTo>
                  <a:cubicBezTo>
                    <a:pt x="439" y="163"/>
                    <a:pt x="440" y="162"/>
                    <a:pt x="439" y="165"/>
                  </a:cubicBezTo>
                  <a:cubicBezTo>
                    <a:pt x="439" y="165"/>
                    <a:pt x="439" y="165"/>
                    <a:pt x="439" y="165"/>
                  </a:cubicBezTo>
                  <a:cubicBezTo>
                    <a:pt x="439" y="166"/>
                    <a:pt x="439" y="166"/>
                    <a:pt x="439" y="166"/>
                  </a:cubicBezTo>
                  <a:cubicBezTo>
                    <a:pt x="439" y="166"/>
                    <a:pt x="439" y="166"/>
                    <a:pt x="439" y="166"/>
                  </a:cubicBezTo>
                  <a:cubicBezTo>
                    <a:pt x="439" y="167"/>
                    <a:pt x="439" y="167"/>
                    <a:pt x="438" y="168"/>
                  </a:cubicBezTo>
                  <a:cubicBezTo>
                    <a:pt x="438" y="168"/>
                    <a:pt x="438" y="168"/>
                    <a:pt x="438" y="168"/>
                  </a:cubicBezTo>
                  <a:cubicBezTo>
                    <a:pt x="437" y="167"/>
                    <a:pt x="437" y="167"/>
                    <a:pt x="437" y="167"/>
                  </a:cubicBezTo>
                  <a:cubicBezTo>
                    <a:pt x="437" y="168"/>
                    <a:pt x="437" y="168"/>
                    <a:pt x="437" y="168"/>
                  </a:cubicBezTo>
                  <a:cubicBezTo>
                    <a:pt x="437" y="168"/>
                    <a:pt x="437" y="169"/>
                    <a:pt x="436" y="173"/>
                  </a:cubicBezTo>
                  <a:cubicBezTo>
                    <a:pt x="437" y="175"/>
                    <a:pt x="437" y="174"/>
                    <a:pt x="438" y="177"/>
                  </a:cubicBezTo>
                  <a:cubicBezTo>
                    <a:pt x="438" y="178"/>
                    <a:pt x="438" y="178"/>
                    <a:pt x="438" y="178"/>
                  </a:cubicBezTo>
                  <a:cubicBezTo>
                    <a:pt x="439" y="177"/>
                    <a:pt x="439" y="177"/>
                    <a:pt x="439" y="177"/>
                  </a:cubicBezTo>
                  <a:cubicBezTo>
                    <a:pt x="440" y="178"/>
                    <a:pt x="440" y="178"/>
                    <a:pt x="440" y="178"/>
                  </a:cubicBezTo>
                  <a:cubicBezTo>
                    <a:pt x="440" y="179"/>
                    <a:pt x="440" y="179"/>
                    <a:pt x="440" y="179"/>
                  </a:cubicBezTo>
                  <a:cubicBezTo>
                    <a:pt x="439" y="179"/>
                    <a:pt x="439" y="179"/>
                    <a:pt x="439" y="179"/>
                  </a:cubicBezTo>
                  <a:cubicBezTo>
                    <a:pt x="439" y="180"/>
                    <a:pt x="439" y="180"/>
                    <a:pt x="439" y="180"/>
                  </a:cubicBezTo>
                  <a:cubicBezTo>
                    <a:pt x="439" y="180"/>
                    <a:pt x="439" y="180"/>
                    <a:pt x="439" y="180"/>
                  </a:cubicBezTo>
                  <a:cubicBezTo>
                    <a:pt x="439" y="182"/>
                    <a:pt x="439" y="181"/>
                    <a:pt x="439" y="183"/>
                  </a:cubicBezTo>
                  <a:cubicBezTo>
                    <a:pt x="440" y="183"/>
                    <a:pt x="440" y="183"/>
                    <a:pt x="440" y="183"/>
                  </a:cubicBezTo>
                  <a:cubicBezTo>
                    <a:pt x="440" y="185"/>
                    <a:pt x="440" y="185"/>
                    <a:pt x="440" y="185"/>
                  </a:cubicBezTo>
                  <a:cubicBezTo>
                    <a:pt x="441" y="185"/>
                    <a:pt x="441" y="185"/>
                    <a:pt x="441" y="185"/>
                  </a:cubicBezTo>
                  <a:cubicBezTo>
                    <a:pt x="441" y="187"/>
                    <a:pt x="441" y="187"/>
                    <a:pt x="441" y="187"/>
                  </a:cubicBezTo>
                  <a:cubicBezTo>
                    <a:pt x="441" y="190"/>
                    <a:pt x="441" y="190"/>
                    <a:pt x="441" y="190"/>
                  </a:cubicBezTo>
                  <a:cubicBezTo>
                    <a:pt x="442" y="191"/>
                    <a:pt x="442" y="190"/>
                    <a:pt x="443" y="191"/>
                  </a:cubicBezTo>
                  <a:cubicBezTo>
                    <a:pt x="442" y="192"/>
                    <a:pt x="442" y="192"/>
                    <a:pt x="442" y="192"/>
                  </a:cubicBezTo>
                  <a:cubicBezTo>
                    <a:pt x="442" y="193"/>
                    <a:pt x="442" y="193"/>
                    <a:pt x="442" y="193"/>
                  </a:cubicBezTo>
                  <a:cubicBezTo>
                    <a:pt x="442" y="194"/>
                    <a:pt x="442" y="194"/>
                    <a:pt x="442" y="194"/>
                  </a:cubicBezTo>
                  <a:cubicBezTo>
                    <a:pt x="442" y="195"/>
                    <a:pt x="442" y="195"/>
                    <a:pt x="442" y="195"/>
                  </a:cubicBezTo>
                  <a:cubicBezTo>
                    <a:pt x="443" y="196"/>
                    <a:pt x="443" y="196"/>
                    <a:pt x="443" y="196"/>
                  </a:cubicBezTo>
                  <a:cubicBezTo>
                    <a:pt x="443" y="196"/>
                    <a:pt x="443" y="196"/>
                    <a:pt x="443" y="196"/>
                  </a:cubicBezTo>
                  <a:cubicBezTo>
                    <a:pt x="444" y="196"/>
                    <a:pt x="444" y="196"/>
                    <a:pt x="444" y="196"/>
                  </a:cubicBezTo>
                  <a:cubicBezTo>
                    <a:pt x="445" y="196"/>
                    <a:pt x="445" y="196"/>
                    <a:pt x="445" y="196"/>
                  </a:cubicBezTo>
                  <a:cubicBezTo>
                    <a:pt x="445" y="197"/>
                    <a:pt x="445" y="197"/>
                    <a:pt x="445" y="198"/>
                  </a:cubicBezTo>
                  <a:cubicBezTo>
                    <a:pt x="443" y="201"/>
                    <a:pt x="444" y="204"/>
                    <a:pt x="444" y="209"/>
                  </a:cubicBezTo>
                  <a:cubicBezTo>
                    <a:pt x="444" y="209"/>
                    <a:pt x="444" y="209"/>
                    <a:pt x="444" y="209"/>
                  </a:cubicBezTo>
                  <a:cubicBezTo>
                    <a:pt x="443" y="209"/>
                    <a:pt x="444" y="209"/>
                    <a:pt x="443" y="209"/>
                  </a:cubicBezTo>
                  <a:cubicBezTo>
                    <a:pt x="442" y="210"/>
                    <a:pt x="442" y="210"/>
                    <a:pt x="442" y="210"/>
                  </a:cubicBezTo>
                  <a:cubicBezTo>
                    <a:pt x="442" y="211"/>
                    <a:pt x="440" y="214"/>
                    <a:pt x="440" y="216"/>
                  </a:cubicBezTo>
                  <a:cubicBezTo>
                    <a:pt x="440" y="216"/>
                    <a:pt x="440" y="216"/>
                    <a:pt x="440" y="216"/>
                  </a:cubicBezTo>
                  <a:cubicBezTo>
                    <a:pt x="439" y="219"/>
                    <a:pt x="439" y="216"/>
                    <a:pt x="438" y="221"/>
                  </a:cubicBezTo>
                  <a:cubicBezTo>
                    <a:pt x="437" y="222"/>
                    <a:pt x="438" y="222"/>
                    <a:pt x="437" y="222"/>
                  </a:cubicBezTo>
                  <a:cubicBezTo>
                    <a:pt x="437" y="223"/>
                    <a:pt x="437" y="223"/>
                    <a:pt x="437" y="223"/>
                  </a:cubicBezTo>
                  <a:cubicBezTo>
                    <a:pt x="437" y="223"/>
                    <a:pt x="437" y="223"/>
                    <a:pt x="437" y="223"/>
                  </a:cubicBezTo>
                  <a:cubicBezTo>
                    <a:pt x="437" y="224"/>
                    <a:pt x="437" y="224"/>
                    <a:pt x="437" y="224"/>
                  </a:cubicBezTo>
                  <a:cubicBezTo>
                    <a:pt x="438" y="224"/>
                    <a:pt x="438" y="224"/>
                    <a:pt x="438" y="224"/>
                  </a:cubicBezTo>
                  <a:cubicBezTo>
                    <a:pt x="438" y="225"/>
                    <a:pt x="438" y="225"/>
                    <a:pt x="438" y="225"/>
                  </a:cubicBezTo>
                  <a:cubicBezTo>
                    <a:pt x="438" y="226"/>
                    <a:pt x="438" y="226"/>
                    <a:pt x="438" y="226"/>
                  </a:cubicBezTo>
                  <a:cubicBezTo>
                    <a:pt x="438" y="228"/>
                    <a:pt x="438" y="227"/>
                    <a:pt x="438" y="230"/>
                  </a:cubicBezTo>
                  <a:cubicBezTo>
                    <a:pt x="438" y="231"/>
                    <a:pt x="438" y="231"/>
                    <a:pt x="438" y="231"/>
                  </a:cubicBezTo>
                  <a:cubicBezTo>
                    <a:pt x="438" y="233"/>
                    <a:pt x="438" y="232"/>
                    <a:pt x="438" y="234"/>
                  </a:cubicBezTo>
                  <a:cubicBezTo>
                    <a:pt x="438" y="235"/>
                    <a:pt x="438" y="235"/>
                    <a:pt x="438" y="235"/>
                  </a:cubicBezTo>
                  <a:cubicBezTo>
                    <a:pt x="436" y="235"/>
                    <a:pt x="436" y="235"/>
                    <a:pt x="436" y="235"/>
                  </a:cubicBezTo>
                  <a:cubicBezTo>
                    <a:pt x="436" y="236"/>
                    <a:pt x="436" y="236"/>
                    <a:pt x="435" y="237"/>
                  </a:cubicBezTo>
                  <a:cubicBezTo>
                    <a:pt x="435" y="238"/>
                    <a:pt x="435" y="238"/>
                    <a:pt x="434" y="238"/>
                  </a:cubicBezTo>
                  <a:cubicBezTo>
                    <a:pt x="434" y="239"/>
                    <a:pt x="434" y="239"/>
                    <a:pt x="434" y="239"/>
                  </a:cubicBezTo>
                  <a:cubicBezTo>
                    <a:pt x="433" y="239"/>
                    <a:pt x="433" y="239"/>
                    <a:pt x="433" y="239"/>
                  </a:cubicBezTo>
                  <a:cubicBezTo>
                    <a:pt x="432" y="240"/>
                    <a:pt x="432" y="240"/>
                    <a:pt x="432" y="240"/>
                  </a:cubicBezTo>
                  <a:cubicBezTo>
                    <a:pt x="431" y="240"/>
                    <a:pt x="431" y="240"/>
                    <a:pt x="431" y="240"/>
                  </a:cubicBezTo>
                  <a:cubicBezTo>
                    <a:pt x="431" y="241"/>
                    <a:pt x="431" y="241"/>
                    <a:pt x="431" y="241"/>
                  </a:cubicBezTo>
                  <a:cubicBezTo>
                    <a:pt x="431" y="242"/>
                    <a:pt x="431" y="242"/>
                    <a:pt x="431" y="242"/>
                  </a:cubicBezTo>
                  <a:cubicBezTo>
                    <a:pt x="430" y="243"/>
                    <a:pt x="430" y="244"/>
                    <a:pt x="429" y="245"/>
                  </a:cubicBezTo>
                  <a:cubicBezTo>
                    <a:pt x="430" y="247"/>
                    <a:pt x="430" y="248"/>
                    <a:pt x="430" y="249"/>
                  </a:cubicBezTo>
                  <a:cubicBezTo>
                    <a:pt x="430" y="250"/>
                    <a:pt x="430" y="250"/>
                    <a:pt x="429" y="251"/>
                  </a:cubicBezTo>
                  <a:cubicBezTo>
                    <a:pt x="430" y="253"/>
                    <a:pt x="430" y="252"/>
                    <a:pt x="430" y="253"/>
                  </a:cubicBezTo>
                  <a:cubicBezTo>
                    <a:pt x="430" y="255"/>
                    <a:pt x="430" y="255"/>
                    <a:pt x="429" y="256"/>
                  </a:cubicBezTo>
                  <a:cubicBezTo>
                    <a:pt x="430" y="258"/>
                    <a:pt x="429" y="257"/>
                    <a:pt x="431" y="262"/>
                  </a:cubicBezTo>
                  <a:cubicBezTo>
                    <a:pt x="431" y="265"/>
                    <a:pt x="431" y="265"/>
                    <a:pt x="432" y="267"/>
                  </a:cubicBezTo>
                  <a:cubicBezTo>
                    <a:pt x="433" y="268"/>
                    <a:pt x="433" y="268"/>
                    <a:pt x="433" y="269"/>
                  </a:cubicBezTo>
                  <a:cubicBezTo>
                    <a:pt x="433" y="270"/>
                    <a:pt x="433" y="269"/>
                    <a:pt x="433" y="271"/>
                  </a:cubicBezTo>
                  <a:cubicBezTo>
                    <a:pt x="432" y="272"/>
                    <a:pt x="432" y="272"/>
                    <a:pt x="432" y="272"/>
                  </a:cubicBezTo>
                  <a:cubicBezTo>
                    <a:pt x="431" y="272"/>
                    <a:pt x="431" y="272"/>
                    <a:pt x="431" y="272"/>
                  </a:cubicBezTo>
                  <a:cubicBezTo>
                    <a:pt x="429" y="273"/>
                    <a:pt x="428" y="273"/>
                    <a:pt x="427" y="274"/>
                  </a:cubicBezTo>
                  <a:cubicBezTo>
                    <a:pt x="427" y="275"/>
                    <a:pt x="427" y="275"/>
                    <a:pt x="427" y="275"/>
                  </a:cubicBezTo>
                  <a:cubicBezTo>
                    <a:pt x="427" y="278"/>
                    <a:pt x="427" y="280"/>
                    <a:pt x="426" y="283"/>
                  </a:cubicBezTo>
                  <a:cubicBezTo>
                    <a:pt x="426" y="284"/>
                    <a:pt x="426" y="283"/>
                    <a:pt x="425" y="284"/>
                  </a:cubicBezTo>
                  <a:cubicBezTo>
                    <a:pt x="425" y="284"/>
                    <a:pt x="425" y="284"/>
                    <a:pt x="425" y="284"/>
                  </a:cubicBezTo>
                  <a:cubicBezTo>
                    <a:pt x="424" y="284"/>
                    <a:pt x="424" y="284"/>
                    <a:pt x="424" y="284"/>
                  </a:cubicBezTo>
                  <a:cubicBezTo>
                    <a:pt x="424" y="284"/>
                    <a:pt x="424" y="284"/>
                    <a:pt x="424" y="284"/>
                  </a:cubicBezTo>
                  <a:cubicBezTo>
                    <a:pt x="423" y="284"/>
                    <a:pt x="423" y="284"/>
                    <a:pt x="423" y="284"/>
                  </a:cubicBezTo>
                  <a:cubicBezTo>
                    <a:pt x="424" y="286"/>
                    <a:pt x="424" y="285"/>
                    <a:pt x="424" y="287"/>
                  </a:cubicBezTo>
                  <a:cubicBezTo>
                    <a:pt x="424" y="288"/>
                    <a:pt x="424" y="288"/>
                    <a:pt x="424" y="288"/>
                  </a:cubicBezTo>
                  <a:cubicBezTo>
                    <a:pt x="424" y="289"/>
                    <a:pt x="424" y="289"/>
                    <a:pt x="424" y="290"/>
                  </a:cubicBezTo>
                  <a:cubicBezTo>
                    <a:pt x="424" y="291"/>
                    <a:pt x="424" y="291"/>
                    <a:pt x="424" y="291"/>
                  </a:cubicBezTo>
                  <a:cubicBezTo>
                    <a:pt x="423" y="291"/>
                    <a:pt x="423" y="291"/>
                    <a:pt x="423" y="291"/>
                  </a:cubicBezTo>
                  <a:cubicBezTo>
                    <a:pt x="423" y="292"/>
                    <a:pt x="423" y="292"/>
                    <a:pt x="423" y="292"/>
                  </a:cubicBezTo>
                  <a:cubicBezTo>
                    <a:pt x="422" y="292"/>
                    <a:pt x="422" y="292"/>
                    <a:pt x="422" y="292"/>
                  </a:cubicBezTo>
                  <a:cubicBezTo>
                    <a:pt x="423" y="293"/>
                    <a:pt x="423" y="293"/>
                    <a:pt x="423" y="293"/>
                  </a:cubicBezTo>
                  <a:cubicBezTo>
                    <a:pt x="423" y="294"/>
                    <a:pt x="423" y="294"/>
                    <a:pt x="423" y="294"/>
                  </a:cubicBezTo>
                  <a:cubicBezTo>
                    <a:pt x="424" y="295"/>
                    <a:pt x="424" y="295"/>
                    <a:pt x="424" y="295"/>
                  </a:cubicBezTo>
                  <a:cubicBezTo>
                    <a:pt x="424" y="295"/>
                    <a:pt x="424" y="295"/>
                    <a:pt x="424" y="295"/>
                  </a:cubicBezTo>
                  <a:cubicBezTo>
                    <a:pt x="423" y="296"/>
                    <a:pt x="423" y="296"/>
                    <a:pt x="423" y="296"/>
                  </a:cubicBezTo>
                  <a:cubicBezTo>
                    <a:pt x="423" y="296"/>
                    <a:pt x="423" y="296"/>
                    <a:pt x="423" y="296"/>
                  </a:cubicBezTo>
                  <a:cubicBezTo>
                    <a:pt x="422" y="299"/>
                    <a:pt x="422" y="299"/>
                    <a:pt x="421" y="300"/>
                  </a:cubicBezTo>
                  <a:cubicBezTo>
                    <a:pt x="421" y="301"/>
                    <a:pt x="421" y="301"/>
                    <a:pt x="421" y="301"/>
                  </a:cubicBezTo>
                  <a:cubicBezTo>
                    <a:pt x="422" y="303"/>
                    <a:pt x="422" y="303"/>
                    <a:pt x="422" y="303"/>
                  </a:cubicBezTo>
                  <a:cubicBezTo>
                    <a:pt x="422" y="305"/>
                    <a:pt x="421" y="310"/>
                    <a:pt x="422" y="313"/>
                  </a:cubicBezTo>
                  <a:cubicBezTo>
                    <a:pt x="421" y="314"/>
                    <a:pt x="421" y="313"/>
                    <a:pt x="421" y="314"/>
                  </a:cubicBezTo>
                  <a:cubicBezTo>
                    <a:pt x="422" y="316"/>
                    <a:pt x="423" y="317"/>
                    <a:pt x="423" y="320"/>
                  </a:cubicBezTo>
                  <a:cubicBezTo>
                    <a:pt x="423" y="321"/>
                    <a:pt x="423" y="321"/>
                    <a:pt x="423" y="321"/>
                  </a:cubicBezTo>
                  <a:cubicBezTo>
                    <a:pt x="422" y="322"/>
                    <a:pt x="422" y="322"/>
                    <a:pt x="421" y="322"/>
                  </a:cubicBezTo>
                  <a:cubicBezTo>
                    <a:pt x="420" y="321"/>
                    <a:pt x="420" y="321"/>
                    <a:pt x="420" y="321"/>
                  </a:cubicBezTo>
                  <a:cubicBezTo>
                    <a:pt x="420" y="322"/>
                    <a:pt x="420" y="322"/>
                    <a:pt x="420" y="322"/>
                  </a:cubicBezTo>
                  <a:cubicBezTo>
                    <a:pt x="420" y="323"/>
                    <a:pt x="420" y="322"/>
                    <a:pt x="419" y="323"/>
                  </a:cubicBezTo>
                  <a:cubicBezTo>
                    <a:pt x="419" y="324"/>
                    <a:pt x="419" y="324"/>
                    <a:pt x="419" y="324"/>
                  </a:cubicBezTo>
                  <a:cubicBezTo>
                    <a:pt x="419" y="325"/>
                    <a:pt x="419" y="325"/>
                    <a:pt x="419" y="325"/>
                  </a:cubicBezTo>
                  <a:cubicBezTo>
                    <a:pt x="420" y="327"/>
                    <a:pt x="420" y="327"/>
                    <a:pt x="420" y="327"/>
                  </a:cubicBezTo>
                  <a:cubicBezTo>
                    <a:pt x="419" y="327"/>
                    <a:pt x="419" y="327"/>
                    <a:pt x="419" y="328"/>
                  </a:cubicBezTo>
                  <a:cubicBezTo>
                    <a:pt x="419" y="331"/>
                    <a:pt x="419" y="331"/>
                    <a:pt x="419" y="334"/>
                  </a:cubicBezTo>
                  <a:cubicBezTo>
                    <a:pt x="419" y="336"/>
                    <a:pt x="419" y="336"/>
                    <a:pt x="419" y="336"/>
                  </a:cubicBezTo>
                  <a:cubicBezTo>
                    <a:pt x="420" y="336"/>
                    <a:pt x="420" y="336"/>
                    <a:pt x="420" y="336"/>
                  </a:cubicBezTo>
                  <a:cubicBezTo>
                    <a:pt x="422" y="337"/>
                    <a:pt x="421" y="337"/>
                    <a:pt x="423" y="337"/>
                  </a:cubicBezTo>
                  <a:cubicBezTo>
                    <a:pt x="423" y="338"/>
                    <a:pt x="423" y="338"/>
                    <a:pt x="423" y="338"/>
                  </a:cubicBezTo>
                  <a:cubicBezTo>
                    <a:pt x="423" y="339"/>
                    <a:pt x="423" y="339"/>
                    <a:pt x="423" y="339"/>
                  </a:cubicBezTo>
                  <a:cubicBezTo>
                    <a:pt x="422" y="340"/>
                    <a:pt x="423" y="339"/>
                    <a:pt x="421" y="340"/>
                  </a:cubicBezTo>
                  <a:cubicBezTo>
                    <a:pt x="421" y="341"/>
                    <a:pt x="421" y="341"/>
                    <a:pt x="421" y="341"/>
                  </a:cubicBezTo>
                  <a:cubicBezTo>
                    <a:pt x="422" y="343"/>
                    <a:pt x="422" y="342"/>
                    <a:pt x="423" y="344"/>
                  </a:cubicBezTo>
                  <a:cubicBezTo>
                    <a:pt x="423" y="345"/>
                    <a:pt x="423" y="345"/>
                    <a:pt x="423" y="345"/>
                  </a:cubicBezTo>
                  <a:cubicBezTo>
                    <a:pt x="423" y="345"/>
                    <a:pt x="423" y="345"/>
                    <a:pt x="423" y="345"/>
                  </a:cubicBezTo>
                  <a:cubicBezTo>
                    <a:pt x="423" y="346"/>
                    <a:pt x="423" y="346"/>
                    <a:pt x="423" y="346"/>
                  </a:cubicBezTo>
                  <a:cubicBezTo>
                    <a:pt x="424" y="348"/>
                    <a:pt x="423" y="348"/>
                    <a:pt x="424" y="349"/>
                  </a:cubicBezTo>
                  <a:cubicBezTo>
                    <a:pt x="423" y="350"/>
                    <a:pt x="424" y="350"/>
                    <a:pt x="423" y="351"/>
                  </a:cubicBezTo>
                  <a:cubicBezTo>
                    <a:pt x="422" y="352"/>
                    <a:pt x="422" y="352"/>
                    <a:pt x="422" y="352"/>
                  </a:cubicBezTo>
                  <a:cubicBezTo>
                    <a:pt x="422" y="354"/>
                    <a:pt x="422" y="354"/>
                    <a:pt x="422" y="356"/>
                  </a:cubicBezTo>
                  <a:cubicBezTo>
                    <a:pt x="424" y="356"/>
                    <a:pt x="427" y="357"/>
                    <a:pt x="429" y="357"/>
                  </a:cubicBezTo>
                  <a:cubicBezTo>
                    <a:pt x="430" y="358"/>
                    <a:pt x="430" y="358"/>
                    <a:pt x="430" y="358"/>
                  </a:cubicBezTo>
                  <a:cubicBezTo>
                    <a:pt x="430" y="359"/>
                    <a:pt x="430" y="359"/>
                    <a:pt x="430" y="359"/>
                  </a:cubicBezTo>
                  <a:cubicBezTo>
                    <a:pt x="429" y="360"/>
                    <a:pt x="429" y="360"/>
                    <a:pt x="429" y="360"/>
                  </a:cubicBezTo>
                  <a:cubicBezTo>
                    <a:pt x="429" y="362"/>
                    <a:pt x="429" y="362"/>
                    <a:pt x="429" y="362"/>
                  </a:cubicBezTo>
                  <a:cubicBezTo>
                    <a:pt x="428" y="362"/>
                    <a:pt x="428" y="362"/>
                    <a:pt x="428" y="362"/>
                  </a:cubicBezTo>
                  <a:cubicBezTo>
                    <a:pt x="426" y="362"/>
                    <a:pt x="426" y="362"/>
                    <a:pt x="426" y="362"/>
                  </a:cubicBezTo>
                  <a:cubicBezTo>
                    <a:pt x="422" y="362"/>
                    <a:pt x="425" y="362"/>
                    <a:pt x="421" y="362"/>
                  </a:cubicBezTo>
                  <a:cubicBezTo>
                    <a:pt x="420" y="362"/>
                    <a:pt x="420" y="362"/>
                    <a:pt x="420" y="362"/>
                  </a:cubicBezTo>
                  <a:cubicBezTo>
                    <a:pt x="420" y="363"/>
                    <a:pt x="420" y="363"/>
                    <a:pt x="420" y="363"/>
                  </a:cubicBezTo>
                  <a:cubicBezTo>
                    <a:pt x="420" y="364"/>
                    <a:pt x="420" y="364"/>
                    <a:pt x="420" y="364"/>
                  </a:cubicBezTo>
                  <a:cubicBezTo>
                    <a:pt x="423" y="365"/>
                    <a:pt x="422" y="364"/>
                    <a:pt x="425" y="365"/>
                  </a:cubicBezTo>
                  <a:cubicBezTo>
                    <a:pt x="427" y="369"/>
                    <a:pt x="427" y="368"/>
                    <a:pt x="428" y="369"/>
                  </a:cubicBezTo>
                  <a:cubicBezTo>
                    <a:pt x="428" y="371"/>
                    <a:pt x="428" y="371"/>
                    <a:pt x="428" y="371"/>
                  </a:cubicBezTo>
                  <a:cubicBezTo>
                    <a:pt x="426" y="373"/>
                    <a:pt x="426" y="373"/>
                    <a:pt x="426" y="373"/>
                  </a:cubicBezTo>
                  <a:cubicBezTo>
                    <a:pt x="426" y="374"/>
                    <a:pt x="426" y="374"/>
                    <a:pt x="426" y="374"/>
                  </a:cubicBezTo>
                  <a:cubicBezTo>
                    <a:pt x="424" y="374"/>
                    <a:pt x="424" y="374"/>
                    <a:pt x="424" y="374"/>
                  </a:cubicBezTo>
                  <a:cubicBezTo>
                    <a:pt x="423" y="375"/>
                    <a:pt x="423" y="375"/>
                    <a:pt x="423" y="375"/>
                  </a:cubicBezTo>
                  <a:cubicBezTo>
                    <a:pt x="423" y="378"/>
                    <a:pt x="423" y="377"/>
                    <a:pt x="423" y="379"/>
                  </a:cubicBezTo>
                  <a:cubicBezTo>
                    <a:pt x="424" y="380"/>
                    <a:pt x="424" y="380"/>
                    <a:pt x="424" y="380"/>
                  </a:cubicBezTo>
                  <a:cubicBezTo>
                    <a:pt x="424" y="381"/>
                    <a:pt x="424" y="381"/>
                    <a:pt x="424" y="381"/>
                  </a:cubicBezTo>
                  <a:cubicBezTo>
                    <a:pt x="424" y="382"/>
                    <a:pt x="424" y="382"/>
                    <a:pt x="424" y="382"/>
                  </a:cubicBezTo>
                  <a:cubicBezTo>
                    <a:pt x="422" y="383"/>
                    <a:pt x="422" y="383"/>
                    <a:pt x="422" y="383"/>
                  </a:cubicBezTo>
                  <a:cubicBezTo>
                    <a:pt x="422" y="384"/>
                    <a:pt x="422" y="384"/>
                    <a:pt x="422" y="384"/>
                  </a:cubicBezTo>
                  <a:cubicBezTo>
                    <a:pt x="423" y="386"/>
                    <a:pt x="424" y="388"/>
                    <a:pt x="424" y="392"/>
                  </a:cubicBezTo>
                  <a:cubicBezTo>
                    <a:pt x="423" y="393"/>
                    <a:pt x="423" y="393"/>
                    <a:pt x="423" y="393"/>
                  </a:cubicBezTo>
                  <a:cubicBezTo>
                    <a:pt x="422" y="395"/>
                    <a:pt x="422" y="394"/>
                    <a:pt x="421" y="395"/>
                  </a:cubicBezTo>
                  <a:cubicBezTo>
                    <a:pt x="421" y="397"/>
                    <a:pt x="421" y="398"/>
                    <a:pt x="421" y="399"/>
                  </a:cubicBezTo>
                  <a:cubicBezTo>
                    <a:pt x="421" y="400"/>
                    <a:pt x="421" y="400"/>
                    <a:pt x="421" y="400"/>
                  </a:cubicBezTo>
                  <a:cubicBezTo>
                    <a:pt x="421" y="401"/>
                    <a:pt x="421" y="401"/>
                    <a:pt x="421" y="401"/>
                  </a:cubicBezTo>
                  <a:cubicBezTo>
                    <a:pt x="421" y="401"/>
                    <a:pt x="421" y="401"/>
                    <a:pt x="421" y="401"/>
                  </a:cubicBezTo>
                  <a:cubicBezTo>
                    <a:pt x="420" y="402"/>
                    <a:pt x="420" y="402"/>
                    <a:pt x="420" y="402"/>
                  </a:cubicBezTo>
                  <a:cubicBezTo>
                    <a:pt x="419" y="404"/>
                    <a:pt x="419" y="404"/>
                    <a:pt x="419" y="404"/>
                  </a:cubicBezTo>
                  <a:cubicBezTo>
                    <a:pt x="418" y="405"/>
                    <a:pt x="417" y="405"/>
                    <a:pt x="416" y="406"/>
                  </a:cubicBezTo>
                  <a:cubicBezTo>
                    <a:pt x="416" y="407"/>
                    <a:pt x="416" y="407"/>
                    <a:pt x="416" y="407"/>
                  </a:cubicBezTo>
                  <a:cubicBezTo>
                    <a:pt x="416" y="410"/>
                    <a:pt x="415" y="410"/>
                    <a:pt x="415" y="412"/>
                  </a:cubicBezTo>
                  <a:cubicBezTo>
                    <a:pt x="415" y="414"/>
                    <a:pt x="415" y="414"/>
                    <a:pt x="415" y="414"/>
                  </a:cubicBezTo>
                  <a:cubicBezTo>
                    <a:pt x="416" y="415"/>
                    <a:pt x="416" y="415"/>
                    <a:pt x="416" y="415"/>
                  </a:cubicBezTo>
                  <a:cubicBezTo>
                    <a:pt x="417" y="416"/>
                    <a:pt x="417" y="416"/>
                    <a:pt x="417" y="416"/>
                  </a:cubicBezTo>
                  <a:cubicBezTo>
                    <a:pt x="417" y="418"/>
                    <a:pt x="417" y="418"/>
                    <a:pt x="417" y="418"/>
                  </a:cubicBezTo>
                  <a:cubicBezTo>
                    <a:pt x="416" y="421"/>
                    <a:pt x="416" y="421"/>
                    <a:pt x="416" y="421"/>
                  </a:cubicBezTo>
                  <a:cubicBezTo>
                    <a:pt x="415" y="421"/>
                    <a:pt x="415" y="421"/>
                    <a:pt x="415" y="421"/>
                  </a:cubicBezTo>
                  <a:cubicBezTo>
                    <a:pt x="414" y="422"/>
                    <a:pt x="414" y="422"/>
                    <a:pt x="414" y="422"/>
                  </a:cubicBezTo>
                  <a:cubicBezTo>
                    <a:pt x="413" y="423"/>
                    <a:pt x="413" y="423"/>
                    <a:pt x="413" y="423"/>
                  </a:cubicBezTo>
                  <a:cubicBezTo>
                    <a:pt x="414" y="426"/>
                    <a:pt x="414" y="427"/>
                    <a:pt x="413" y="429"/>
                  </a:cubicBezTo>
                  <a:cubicBezTo>
                    <a:pt x="412" y="430"/>
                    <a:pt x="412" y="430"/>
                    <a:pt x="412" y="430"/>
                  </a:cubicBezTo>
                  <a:cubicBezTo>
                    <a:pt x="410" y="431"/>
                    <a:pt x="411" y="430"/>
                    <a:pt x="409" y="431"/>
                  </a:cubicBezTo>
                  <a:cubicBezTo>
                    <a:pt x="409" y="432"/>
                    <a:pt x="409" y="432"/>
                    <a:pt x="409" y="432"/>
                  </a:cubicBezTo>
                  <a:cubicBezTo>
                    <a:pt x="408" y="433"/>
                    <a:pt x="408" y="433"/>
                    <a:pt x="407" y="435"/>
                  </a:cubicBezTo>
                  <a:cubicBezTo>
                    <a:pt x="408" y="437"/>
                    <a:pt x="408" y="437"/>
                    <a:pt x="408" y="437"/>
                  </a:cubicBezTo>
                  <a:cubicBezTo>
                    <a:pt x="404" y="437"/>
                    <a:pt x="404" y="437"/>
                    <a:pt x="404" y="437"/>
                  </a:cubicBezTo>
                  <a:cubicBezTo>
                    <a:pt x="404" y="438"/>
                    <a:pt x="404" y="438"/>
                    <a:pt x="404" y="438"/>
                  </a:cubicBezTo>
                  <a:cubicBezTo>
                    <a:pt x="403" y="439"/>
                    <a:pt x="403" y="439"/>
                    <a:pt x="403" y="439"/>
                  </a:cubicBezTo>
                  <a:cubicBezTo>
                    <a:pt x="403" y="441"/>
                    <a:pt x="403" y="441"/>
                    <a:pt x="403" y="441"/>
                  </a:cubicBezTo>
                  <a:cubicBezTo>
                    <a:pt x="404" y="444"/>
                    <a:pt x="403" y="443"/>
                    <a:pt x="404" y="445"/>
                  </a:cubicBezTo>
                  <a:cubicBezTo>
                    <a:pt x="403" y="447"/>
                    <a:pt x="403" y="447"/>
                    <a:pt x="403" y="447"/>
                  </a:cubicBezTo>
                  <a:cubicBezTo>
                    <a:pt x="403" y="450"/>
                    <a:pt x="403" y="449"/>
                    <a:pt x="403" y="451"/>
                  </a:cubicBezTo>
                  <a:cubicBezTo>
                    <a:pt x="407" y="456"/>
                    <a:pt x="405" y="456"/>
                    <a:pt x="407" y="460"/>
                  </a:cubicBezTo>
                  <a:cubicBezTo>
                    <a:pt x="407" y="462"/>
                    <a:pt x="407" y="462"/>
                    <a:pt x="407" y="462"/>
                  </a:cubicBezTo>
                  <a:cubicBezTo>
                    <a:pt x="408" y="462"/>
                    <a:pt x="408" y="462"/>
                    <a:pt x="408" y="462"/>
                  </a:cubicBezTo>
                  <a:cubicBezTo>
                    <a:pt x="410" y="461"/>
                    <a:pt x="409" y="461"/>
                    <a:pt x="411" y="460"/>
                  </a:cubicBezTo>
                  <a:cubicBezTo>
                    <a:pt x="411" y="460"/>
                    <a:pt x="411" y="460"/>
                    <a:pt x="411" y="460"/>
                  </a:cubicBezTo>
                  <a:cubicBezTo>
                    <a:pt x="413" y="460"/>
                    <a:pt x="413" y="460"/>
                    <a:pt x="413" y="460"/>
                  </a:cubicBezTo>
                  <a:cubicBezTo>
                    <a:pt x="415" y="459"/>
                    <a:pt x="415" y="459"/>
                    <a:pt x="415" y="459"/>
                  </a:cubicBezTo>
                  <a:cubicBezTo>
                    <a:pt x="415" y="459"/>
                    <a:pt x="415" y="459"/>
                    <a:pt x="415" y="459"/>
                  </a:cubicBezTo>
                  <a:cubicBezTo>
                    <a:pt x="416" y="460"/>
                    <a:pt x="416" y="460"/>
                    <a:pt x="416" y="460"/>
                  </a:cubicBezTo>
                  <a:cubicBezTo>
                    <a:pt x="417" y="461"/>
                    <a:pt x="417" y="461"/>
                    <a:pt x="417" y="461"/>
                  </a:cubicBezTo>
                  <a:cubicBezTo>
                    <a:pt x="417" y="463"/>
                    <a:pt x="417" y="462"/>
                    <a:pt x="417" y="465"/>
                  </a:cubicBezTo>
                  <a:cubicBezTo>
                    <a:pt x="417" y="467"/>
                    <a:pt x="417" y="467"/>
                    <a:pt x="417" y="467"/>
                  </a:cubicBezTo>
                  <a:cubicBezTo>
                    <a:pt x="416" y="467"/>
                    <a:pt x="416" y="467"/>
                    <a:pt x="416" y="467"/>
                  </a:cubicBezTo>
                  <a:cubicBezTo>
                    <a:pt x="416" y="468"/>
                    <a:pt x="416" y="468"/>
                    <a:pt x="416" y="468"/>
                  </a:cubicBezTo>
                  <a:cubicBezTo>
                    <a:pt x="416" y="469"/>
                    <a:pt x="416" y="469"/>
                    <a:pt x="416" y="469"/>
                  </a:cubicBezTo>
                  <a:cubicBezTo>
                    <a:pt x="417" y="470"/>
                    <a:pt x="417" y="470"/>
                    <a:pt x="417" y="470"/>
                  </a:cubicBezTo>
                  <a:cubicBezTo>
                    <a:pt x="417" y="471"/>
                    <a:pt x="417" y="472"/>
                    <a:pt x="416" y="476"/>
                  </a:cubicBezTo>
                  <a:cubicBezTo>
                    <a:pt x="417" y="478"/>
                    <a:pt x="416" y="477"/>
                    <a:pt x="417" y="479"/>
                  </a:cubicBezTo>
                  <a:cubicBezTo>
                    <a:pt x="419" y="480"/>
                    <a:pt x="419" y="480"/>
                    <a:pt x="419" y="480"/>
                  </a:cubicBezTo>
                  <a:cubicBezTo>
                    <a:pt x="420" y="481"/>
                    <a:pt x="420" y="481"/>
                    <a:pt x="421" y="482"/>
                  </a:cubicBezTo>
                  <a:cubicBezTo>
                    <a:pt x="421" y="484"/>
                    <a:pt x="421" y="484"/>
                    <a:pt x="421" y="484"/>
                  </a:cubicBezTo>
                  <a:cubicBezTo>
                    <a:pt x="421" y="484"/>
                    <a:pt x="421" y="484"/>
                    <a:pt x="421" y="484"/>
                  </a:cubicBezTo>
                  <a:cubicBezTo>
                    <a:pt x="428" y="484"/>
                    <a:pt x="436" y="484"/>
                    <a:pt x="443" y="484"/>
                  </a:cubicBezTo>
                  <a:cubicBezTo>
                    <a:pt x="446" y="486"/>
                    <a:pt x="445" y="485"/>
                    <a:pt x="449" y="487"/>
                  </a:cubicBezTo>
                  <a:cubicBezTo>
                    <a:pt x="452" y="487"/>
                    <a:pt x="452" y="487"/>
                    <a:pt x="452" y="487"/>
                  </a:cubicBezTo>
                  <a:cubicBezTo>
                    <a:pt x="458" y="489"/>
                    <a:pt x="457" y="489"/>
                    <a:pt x="460" y="490"/>
                  </a:cubicBezTo>
                  <a:cubicBezTo>
                    <a:pt x="460" y="491"/>
                    <a:pt x="460" y="491"/>
                    <a:pt x="460" y="491"/>
                  </a:cubicBezTo>
                  <a:cubicBezTo>
                    <a:pt x="454" y="489"/>
                    <a:pt x="454" y="489"/>
                    <a:pt x="454" y="489"/>
                  </a:cubicBezTo>
                  <a:cubicBezTo>
                    <a:pt x="453" y="488"/>
                    <a:pt x="453" y="488"/>
                    <a:pt x="453" y="488"/>
                  </a:cubicBezTo>
                  <a:cubicBezTo>
                    <a:pt x="451" y="488"/>
                    <a:pt x="451" y="488"/>
                    <a:pt x="451" y="488"/>
                  </a:cubicBezTo>
                  <a:cubicBezTo>
                    <a:pt x="449" y="489"/>
                    <a:pt x="449" y="489"/>
                    <a:pt x="449" y="489"/>
                  </a:cubicBezTo>
                  <a:cubicBezTo>
                    <a:pt x="448" y="492"/>
                    <a:pt x="448" y="492"/>
                    <a:pt x="448" y="492"/>
                  </a:cubicBezTo>
                  <a:cubicBezTo>
                    <a:pt x="447" y="493"/>
                    <a:pt x="447" y="493"/>
                    <a:pt x="447" y="493"/>
                  </a:cubicBezTo>
                  <a:cubicBezTo>
                    <a:pt x="445" y="493"/>
                    <a:pt x="445" y="493"/>
                    <a:pt x="445" y="493"/>
                  </a:cubicBezTo>
                  <a:cubicBezTo>
                    <a:pt x="444" y="494"/>
                    <a:pt x="444" y="494"/>
                    <a:pt x="444" y="494"/>
                  </a:cubicBezTo>
                  <a:cubicBezTo>
                    <a:pt x="438" y="496"/>
                    <a:pt x="438" y="496"/>
                    <a:pt x="438" y="496"/>
                  </a:cubicBezTo>
                  <a:cubicBezTo>
                    <a:pt x="436" y="497"/>
                    <a:pt x="436" y="497"/>
                    <a:pt x="436" y="497"/>
                  </a:cubicBezTo>
                  <a:cubicBezTo>
                    <a:pt x="435" y="497"/>
                    <a:pt x="435" y="497"/>
                    <a:pt x="434" y="498"/>
                  </a:cubicBezTo>
                  <a:cubicBezTo>
                    <a:pt x="433" y="501"/>
                    <a:pt x="433" y="501"/>
                    <a:pt x="433" y="501"/>
                  </a:cubicBezTo>
                  <a:cubicBezTo>
                    <a:pt x="434" y="502"/>
                    <a:pt x="434" y="502"/>
                    <a:pt x="434" y="502"/>
                  </a:cubicBezTo>
                  <a:cubicBezTo>
                    <a:pt x="431" y="510"/>
                    <a:pt x="432" y="510"/>
                    <a:pt x="432" y="513"/>
                  </a:cubicBezTo>
                  <a:cubicBezTo>
                    <a:pt x="432" y="517"/>
                    <a:pt x="432" y="517"/>
                    <a:pt x="432" y="517"/>
                  </a:cubicBezTo>
                  <a:cubicBezTo>
                    <a:pt x="431" y="518"/>
                    <a:pt x="431" y="518"/>
                    <a:pt x="431" y="518"/>
                  </a:cubicBezTo>
                  <a:cubicBezTo>
                    <a:pt x="428" y="519"/>
                    <a:pt x="428" y="519"/>
                    <a:pt x="428" y="519"/>
                  </a:cubicBezTo>
                  <a:cubicBezTo>
                    <a:pt x="426" y="518"/>
                    <a:pt x="427" y="519"/>
                    <a:pt x="424" y="518"/>
                  </a:cubicBezTo>
                  <a:cubicBezTo>
                    <a:pt x="421" y="516"/>
                    <a:pt x="419" y="515"/>
                    <a:pt x="418" y="514"/>
                  </a:cubicBezTo>
                  <a:cubicBezTo>
                    <a:pt x="416" y="511"/>
                    <a:pt x="416" y="511"/>
                    <a:pt x="416" y="511"/>
                  </a:cubicBezTo>
                  <a:cubicBezTo>
                    <a:pt x="416" y="510"/>
                    <a:pt x="416" y="511"/>
                    <a:pt x="416" y="509"/>
                  </a:cubicBezTo>
                  <a:cubicBezTo>
                    <a:pt x="417" y="507"/>
                    <a:pt x="417" y="507"/>
                    <a:pt x="417" y="507"/>
                  </a:cubicBezTo>
                  <a:cubicBezTo>
                    <a:pt x="417" y="507"/>
                    <a:pt x="419" y="507"/>
                    <a:pt x="421" y="507"/>
                  </a:cubicBezTo>
                  <a:cubicBezTo>
                    <a:pt x="422" y="508"/>
                    <a:pt x="422" y="508"/>
                    <a:pt x="422" y="508"/>
                  </a:cubicBezTo>
                  <a:cubicBezTo>
                    <a:pt x="422" y="510"/>
                    <a:pt x="422" y="510"/>
                    <a:pt x="422" y="510"/>
                  </a:cubicBezTo>
                  <a:cubicBezTo>
                    <a:pt x="422" y="511"/>
                    <a:pt x="422" y="511"/>
                    <a:pt x="421" y="512"/>
                  </a:cubicBezTo>
                  <a:cubicBezTo>
                    <a:pt x="422" y="512"/>
                    <a:pt x="422" y="512"/>
                    <a:pt x="422" y="512"/>
                  </a:cubicBezTo>
                  <a:cubicBezTo>
                    <a:pt x="423" y="512"/>
                    <a:pt x="423" y="512"/>
                    <a:pt x="423" y="512"/>
                  </a:cubicBezTo>
                  <a:cubicBezTo>
                    <a:pt x="423" y="507"/>
                    <a:pt x="423" y="507"/>
                    <a:pt x="423" y="507"/>
                  </a:cubicBezTo>
                  <a:cubicBezTo>
                    <a:pt x="427" y="505"/>
                    <a:pt x="427" y="505"/>
                    <a:pt x="427" y="505"/>
                  </a:cubicBezTo>
                  <a:cubicBezTo>
                    <a:pt x="430" y="502"/>
                    <a:pt x="430" y="501"/>
                    <a:pt x="430" y="500"/>
                  </a:cubicBezTo>
                  <a:cubicBezTo>
                    <a:pt x="429" y="499"/>
                    <a:pt x="429" y="499"/>
                    <a:pt x="427" y="498"/>
                  </a:cubicBezTo>
                  <a:cubicBezTo>
                    <a:pt x="417" y="506"/>
                    <a:pt x="415" y="505"/>
                    <a:pt x="414" y="511"/>
                  </a:cubicBezTo>
                  <a:cubicBezTo>
                    <a:pt x="412" y="510"/>
                    <a:pt x="412" y="510"/>
                    <a:pt x="412" y="510"/>
                  </a:cubicBezTo>
                  <a:cubicBezTo>
                    <a:pt x="409" y="508"/>
                    <a:pt x="409" y="508"/>
                    <a:pt x="409" y="508"/>
                  </a:cubicBezTo>
                  <a:cubicBezTo>
                    <a:pt x="408" y="507"/>
                    <a:pt x="408" y="507"/>
                    <a:pt x="408" y="507"/>
                  </a:cubicBezTo>
                  <a:cubicBezTo>
                    <a:pt x="409" y="506"/>
                    <a:pt x="409" y="506"/>
                    <a:pt x="409" y="506"/>
                  </a:cubicBezTo>
                  <a:cubicBezTo>
                    <a:pt x="410" y="505"/>
                    <a:pt x="410" y="505"/>
                    <a:pt x="410" y="505"/>
                  </a:cubicBezTo>
                  <a:cubicBezTo>
                    <a:pt x="410" y="503"/>
                    <a:pt x="410" y="502"/>
                    <a:pt x="410" y="500"/>
                  </a:cubicBezTo>
                  <a:cubicBezTo>
                    <a:pt x="411" y="499"/>
                    <a:pt x="411" y="499"/>
                    <a:pt x="412" y="498"/>
                  </a:cubicBezTo>
                  <a:cubicBezTo>
                    <a:pt x="413" y="498"/>
                    <a:pt x="413" y="498"/>
                    <a:pt x="413" y="498"/>
                  </a:cubicBezTo>
                  <a:cubicBezTo>
                    <a:pt x="413" y="498"/>
                    <a:pt x="413" y="498"/>
                    <a:pt x="413" y="498"/>
                  </a:cubicBezTo>
                  <a:cubicBezTo>
                    <a:pt x="413" y="499"/>
                    <a:pt x="413" y="499"/>
                    <a:pt x="413" y="499"/>
                  </a:cubicBezTo>
                  <a:cubicBezTo>
                    <a:pt x="415" y="499"/>
                    <a:pt x="415" y="499"/>
                    <a:pt x="415" y="499"/>
                  </a:cubicBezTo>
                  <a:cubicBezTo>
                    <a:pt x="419" y="496"/>
                    <a:pt x="419" y="496"/>
                    <a:pt x="419" y="496"/>
                  </a:cubicBezTo>
                  <a:cubicBezTo>
                    <a:pt x="421" y="496"/>
                    <a:pt x="421" y="496"/>
                    <a:pt x="421" y="496"/>
                  </a:cubicBezTo>
                  <a:cubicBezTo>
                    <a:pt x="423" y="497"/>
                    <a:pt x="423" y="497"/>
                    <a:pt x="423" y="497"/>
                  </a:cubicBezTo>
                  <a:cubicBezTo>
                    <a:pt x="425" y="496"/>
                    <a:pt x="425" y="496"/>
                    <a:pt x="425" y="496"/>
                  </a:cubicBezTo>
                  <a:cubicBezTo>
                    <a:pt x="425" y="496"/>
                    <a:pt x="425" y="496"/>
                    <a:pt x="425" y="496"/>
                  </a:cubicBezTo>
                  <a:cubicBezTo>
                    <a:pt x="426" y="495"/>
                    <a:pt x="426" y="495"/>
                    <a:pt x="426" y="495"/>
                  </a:cubicBezTo>
                  <a:cubicBezTo>
                    <a:pt x="424" y="494"/>
                    <a:pt x="424" y="494"/>
                    <a:pt x="418" y="494"/>
                  </a:cubicBezTo>
                  <a:cubicBezTo>
                    <a:pt x="417" y="494"/>
                    <a:pt x="417" y="494"/>
                    <a:pt x="417" y="494"/>
                  </a:cubicBezTo>
                  <a:cubicBezTo>
                    <a:pt x="415" y="496"/>
                    <a:pt x="415" y="496"/>
                    <a:pt x="415" y="496"/>
                  </a:cubicBezTo>
                  <a:cubicBezTo>
                    <a:pt x="415" y="495"/>
                    <a:pt x="415" y="495"/>
                    <a:pt x="415" y="495"/>
                  </a:cubicBezTo>
                  <a:cubicBezTo>
                    <a:pt x="415" y="494"/>
                    <a:pt x="415" y="494"/>
                    <a:pt x="415" y="494"/>
                  </a:cubicBezTo>
                  <a:cubicBezTo>
                    <a:pt x="413" y="494"/>
                    <a:pt x="413" y="494"/>
                    <a:pt x="413" y="494"/>
                  </a:cubicBezTo>
                  <a:cubicBezTo>
                    <a:pt x="412" y="494"/>
                    <a:pt x="412" y="494"/>
                    <a:pt x="412" y="494"/>
                  </a:cubicBezTo>
                  <a:cubicBezTo>
                    <a:pt x="412" y="495"/>
                    <a:pt x="412" y="495"/>
                    <a:pt x="412" y="495"/>
                  </a:cubicBezTo>
                  <a:cubicBezTo>
                    <a:pt x="412" y="496"/>
                    <a:pt x="412" y="496"/>
                    <a:pt x="412" y="496"/>
                  </a:cubicBezTo>
                  <a:cubicBezTo>
                    <a:pt x="411" y="497"/>
                    <a:pt x="411" y="497"/>
                    <a:pt x="411" y="497"/>
                  </a:cubicBezTo>
                  <a:cubicBezTo>
                    <a:pt x="410" y="499"/>
                    <a:pt x="410" y="499"/>
                    <a:pt x="410" y="499"/>
                  </a:cubicBezTo>
                  <a:cubicBezTo>
                    <a:pt x="409" y="501"/>
                    <a:pt x="409" y="501"/>
                    <a:pt x="409" y="501"/>
                  </a:cubicBezTo>
                  <a:cubicBezTo>
                    <a:pt x="409" y="502"/>
                    <a:pt x="409" y="502"/>
                    <a:pt x="409" y="503"/>
                  </a:cubicBezTo>
                  <a:cubicBezTo>
                    <a:pt x="408" y="503"/>
                    <a:pt x="408" y="503"/>
                    <a:pt x="408" y="503"/>
                  </a:cubicBezTo>
                  <a:cubicBezTo>
                    <a:pt x="408" y="504"/>
                    <a:pt x="408" y="504"/>
                    <a:pt x="408" y="504"/>
                  </a:cubicBezTo>
                  <a:cubicBezTo>
                    <a:pt x="405" y="504"/>
                    <a:pt x="405" y="504"/>
                    <a:pt x="405" y="504"/>
                  </a:cubicBezTo>
                  <a:cubicBezTo>
                    <a:pt x="404" y="502"/>
                    <a:pt x="404" y="502"/>
                    <a:pt x="403" y="501"/>
                  </a:cubicBezTo>
                  <a:cubicBezTo>
                    <a:pt x="402" y="500"/>
                    <a:pt x="402" y="500"/>
                    <a:pt x="402" y="500"/>
                  </a:cubicBezTo>
                  <a:cubicBezTo>
                    <a:pt x="404" y="499"/>
                    <a:pt x="405" y="498"/>
                    <a:pt x="406" y="497"/>
                  </a:cubicBezTo>
                  <a:cubicBezTo>
                    <a:pt x="408" y="495"/>
                    <a:pt x="407" y="495"/>
                    <a:pt x="408" y="494"/>
                  </a:cubicBezTo>
                  <a:cubicBezTo>
                    <a:pt x="408" y="493"/>
                    <a:pt x="408" y="493"/>
                    <a:pt x="408" y="493"/>
                  </a:cubicBezTo>
                  <a:cubicBezTo>
                    <a:pt x="407" y="493"/>
                    <a:pt x="407" y="493"/>
                    <a:pt x="407" y="493"/>
                  </a:cubicBezTo>
                  <a:cubicBezTo>
                    <a:pt x="407" y="494"/>
                    <a:pt x="407" y="494"/>
                    <a:pt x="407" y="494"/>
                  </a:cubicBezTo>
                  <a:cubicBezTo>
                    <a:pt x="406" y="496"/>
                    <a:pt x="406" y="496"/>
                    <a:pt x="406" y="496"/>
                  </a:cubicBezTo>
                  <a:cubicBezTo>
                    <a:pt x="405" y="495"/>
                    <a:pt x="405" y="495"/>
                    <a:pt x="405" y="495"/>
                  </a:cubicBezTo>
                  <a:cubicBezTo>
                    <a:pt x="403" y="497"/>
                    <a:pt x="403" y="497"/>
                    <a:pt x="403" y="497"/>
                  </a:cubicBezTo>
                  <a:cubicBezTo>
                    <a:pt x="401" y="496"/>
                    <a:pt x="401" y="496"/>
                    <a:pt x="401" y="496"/>
                  </a:cubicBezTo>
                  <a:cubicBezTo>
                    <a:pt x="399" y="497"/>
                    <a:pt x="399" y="497"/>
                    <a:pt x="399" y="497"/>
                  </a:cubicBezTo>
                  <a:cubicBezTo>
                    <a:pt x="398" y="496"/>
                    <a:pt x="398" y="496"/>
                    <a:pt x="398" y="496"/>
                  </a:cubicBezTo>
                  <a:cubicBezTo>
                    <a:pt x="397" y="495"/>
                    <a:pt x="397" y="495"/>
                    <a:pt x="397" y="495"/>
                  </a:cubicBezTo>
                  <a:cubicBezTo>
                    <a:pt x="398" y="494"/>
                    <a:pt x="398" y="494"/>
                    <a:pt x="398" y="494"/>
                  </a:cubicBezTo>
                  <a:cubicBezTo>
                    <a:pt x="397" y="492"/>
                    <a:pt x="397" y="492"/>
                    <a:pt x="397" y="492"/>
                  </a:cubicBezTo>
                  <a:cubicBezTo>
                    <a:pt x="397" y="491"/>
                    <a:pt x="397" y="491"/>
                    <a:pt x="397" y="491"/>
                  </a:cubicBezTo>
                  <a:cubicBezTo>
                    <a:pt x="396" y="491"/>
                    <a:pt x="396" y="491"/>
                    <a:pt x="396" y="491"/>
                  </a:cubicBezTo>
                  <a:cubicBezTo>
                    <a:pt x="395" y="488"/>
                    <a:pt x="395" y="489"/>
                    <a:pt x="395" y="486"/>
                  </a:cubicBezTo>
                  <a:cubicBezTo>
                    <a:pt x="395" y="486"/>
                    <a:pt x="395" y="486"/>
                    <a:pt x="395" y="486"/>
                  </a:cubicBezTo>
                  <a:cubicBezTo>
                    <a:pt x="396" y="486"/>
                    <a:pt x="396" y="486"/>
                    <a:pt x="396" y="486"/>
                  </a:cubicBezTo>
                  <a:cubicBezTo>
                    <a:pt x="396" y="487"/>
                    <a:pt x="396" y="487"/>
                    <a:pt x="396" y="487"/>
                  </a:cubicBezTo>
                  <a:cubicBezTo>
                    <a:pt x="397" y="487"/>
                    <a:pt x="397" y="487"/>
                    <a:pt x="397" y="487"/>
                  </a:cubicBezTo>
                  <a:cubicBezTo>
                    <a:pt x="400" y="488"/>
                    <a:pt x="400" y="488"/>
                    <a:pt x="400" y="488"/>
                  </a:cubicBezTo>
                  <a:cubicBezTo>
                    <a:pt x="401" y="488"/>
                    <a:pt x="401" y="488"/>
                    <a:pt x="401" y="488"/>
                  </a:cubicBezTo>
                  <a:cubicBezTo>
                    <a:pt x="401" y="486"/>
                    <a:pt x="401" y="487"/>
                    <a:pt x="401" y="486"/>
                  </a:cubicBezTo>
                  <a:cubicBezTo>
                    <a:pt x="402" y="486"/>
                    <a:pt x="402" y="486"/>
                    <a:pt x="402" y="486"/>
                  </a:cubicBezTo>
                  <a:cubicBezTo>
                    <a:pt x="403" y="487"/>
                    <a:pt x="403" y="487"/>
                    <a:pt x="403" y="487"/>
                  </a:cubicBezTo>
                  <a:cubicBezTo>
                    <a:pt x="404" y="487"/>
                    <a:pt x="404" y="487"/>
                    <a:pt x="404" y="487"/>
                  </a:cubicBezTo>
                  <a:cubicBezTo>
                    <a:pt x="405" y="487"/>
                    <a:pt x="405" y="487"/>
                    <a:pt x="405" y="487"/>
                  </a:cubicBezTo>
                  <a:cubicBezTo>
                    <a:pt x="408" y="487"/>
                    <a:pt x="408" y="486"/>
                    <a:pt x="410" y="485"/>
                  </a:cubicBezTo>
                  <a:cubicBezTo>
                    <a:pt x="411" y="483"/>
                    <a:pt x="411" y="483"/>
                    <a:pt x="411" y="483"/>
                  </a:cubicBezTo>
                  <a:cubicBezTo>
                    <a:pt x="411" y="483"/>
                    <a:pt x="411" y="483"/>
                    <a:pt x="411" y="483"/>
                  </a:cubicBezTo>
                  <a:cubicBezTo>
                    <a:pt x="412" y="483"/>
                    <a:pt x="412" y="483"/>
                    <a:pt x="412" y="483"/>
                  </a:cubicBezTo>
                  <a:cubicBezTo>
                    <a:pt x="413" y="484"/>
                    <a:pt x="413" y="484"/>
                    <a:pt x="413" y="484"/>
                  </a:cubicBezTo>
                  <a:cubicBezTo>
                    <a:pt x="413" y="485"/>
                    <a:pt x="413" y="485"/>
                    <a:pt x="413" y="485"/>
                  </a:cubicBezTo>
                  <a:cubicBezTo>
                    <a:pt x="413" y="486"/>
                    <a:pt x="413" y="486"/>
                    <a:pt x="414" y="487"/>
                  </a:cubicBezTo>
                  <a:cubicBezTo>
                    <a:pt x="414" y="488"/>
                    <a:pt x="414" y="488"/>
                    <a:pt x="414" y="488"/>
                  </a:cubicBezTo>
                  <a:cubicBezTo>
                    <a:pt x="414" y="489"/>
                    <a:pt x="414" y="489"/>
                    <a:pt x="414" y="489"/>
                  </a:cubicBezTo>
                  <a:cubicBezTo>
                    <a:pt x="413" y="490"/>
                    <a:pt x="413" y="490"/>
                    <a:pt x="413" y="490"/>
                  </a:cubicBezTo>
                  <a:cubicBezTo>
                    <a:pt x="412" y="491"/>
                    <a:pt x="412" y="491"/>
                    <a:pt x="412" y="491"/>
                  </a:cubicBezTo>
                  <a:cubicBezTo>
                    <a:pt x="413" y="491"/>
                    <a:pt x="413" y="491"/>
                    <a:pt x="413" y="491"/>
                  </a:cubicBezTo>
                  <a:cubicBezTo>
                    <a:pt x="413" y="491"/>
                    <a:pt x="413" y="491"/>
                    <a:pt x="413" y="491"/>
                  </a:cubicBezTo>
                  <a:cubicBezTo>
                    <a:pt x="414" y="490"/>
                    <a:pt x="414" y="490"/>
                    <a:pt x="414" y="490"/>
                  </a:cubicBezTo>
                  <a:cubicBezTo>
                    <a:pt x="414" y="489"/>
                    <a:pt x="415" y="489"/>
                    <a:pt x="414" y="487"/>
                  </a:cubicBezTo>
                  <a:cubicBezTo>
                    <a:pt x="413" y="484"/>
                    <a:pt x="413" y="484"/>
                    <a:pt x="413" y="483"/>
                  </a:cubicBezTo>
                  <a:cubicBezTo>
                    <a:pt x="414" y="482"/>
                    <a:pt x="414" y="482"/>
                    <a:pt x="414" y="482"/>
                  </a:cubicBezTo>
                  <a:cubicBezTo>
                    <a:pt x="415" y="481"/>
                    <a:pt x="415" y="481"/>
                    <a:pt x="415" y="481"/>
                  </a:cubicBezTo>
                  <a:cubicBezTo>
                    <a:pt x="415" y="480"/>
                    <a:pt x="415" y="480"/>
                    <a:pt x="415" y="480"/>
                  </a:cubicBezTo>
                  <a:cubicBezTo>
                    <a:pt x="414" y="479"/>
                    <a:pt x="414" y="479"/>
                    <a:pt x="414" y="479"/>
                  </a:cubicBezTo>
                  <a:cubicBezTo>
                    <a:pt x="411" y="476"/>
                    <a:pt x="413" y="477"/>
                    <a:pt x="408" y="474"/>
                  </a:cubicBezTo>
                  <a:cubicBezTo>
                    <a:pt x="407" y="474"/>
                    <a:pt x="407" y="474"/>
                    <a:pt x="407" y="474"/>
                  </a:cubicBezTo>
                  <a:cubicBezTo>
                    <a:pt x="407" y="475"/>
                    <a:pt x="407" y="475"/>
                    <a:pt x="407" y="475"/>
                  </a:cubicBezTo>
                  <a:cubicBezTo>
                    <a:pt x="407" y="475"/>
                    <a:pt x="407" y="475"/>
                    <a:pt x="407" y="475"/>
                  </a:cubicBezTo>
                  <a:cubicBezTo>
                    <a:pt x="408" y="475"/>
                    <a:pt x="411" y="477"/>
                    <a:pt x="411" y="477"/>
                  </a:cubicBezTo>
                  <a:cubicBezTo>
                    <a:pt x="412" y="478"/>
                    <a:pt x="412" y="478"/>
                    <a:pt x="412" y="478"/>
                  </a:cubicBezTo>
                  <a:cubicBezTo>
                    <a:pt x="413" y="479"/>
                    <a:pt x="413" y="479"/>
                    <a:pt x="413" y="479"/>
                  </a:cubicBezTo>
                  <a:cubicBezTo>
                    <a:pt x="414" y="479"/>
                    <a:pt x="414" y="479"/>
                    <a:pt x="414" y="479"/>
                  </a:cubicBezTo>
                  <a:cubicBezTo>
                    <a:pt x="414" y="481"/>
                    <a:pt x="414" y="481"/>
                    <a:pt x="414" y="481"/>
                  </a:cubicBezTo>
                  <a:cubicBezTo>
                    <a:pt x="410" y="482"/>
                    <a:pt x="410" y="482"/>
                    <a:pt x="410" y="482"/>
                  </a:cubicBezTo>
                  <a:cubicBezTo>
                    <a:pt x="406" y="484"/>
                    <a:pt x="407" y="484"/>
                    <a:pt x="405" y="485"/>
                  </a:cubicBezTo>
                  <a:cubicBezTo>
                    <a:pt x="403" y="485"/>
                    <a:pt x="403" y="485"/>
                    <a:pt x="403" y="485"/>
                  </a:cubicBezTo>
                  <a:cubicBezTo>
                    <a:pt x="402" y="483"/>
                    <a:pt x="403" y="484"/>
                    <a:pt x="402" y="482"/>
                  </a:cubicBezTo>
                  <a:cubicBezTo>
                    <a:pt x="401" y="480"/>
                    <a:pt x="401" y="480"/>
                    <a:pt x="401" y="480"/>
                  </a:cubicBezTo>
                  <a:cubicBezTo>
                    <a:pt x="400" y="481"/>
                    <a:pt x="400" y="481"/>
                    <a:pt x="400" y="481"/>
                  </a:cubicBezTo>
                  <a:cubicBezTo>
                    <a:pt x="399" y="480"/>
                    <a:pt x="399" y="480"/>
                    <a:pt x="399" y="480"/>
                  </a:cubicBezTo>
                  <a:cubicBezTo>
                    <a:pt x="399" y="480"/>
                    <a:pt x="399" y="480"/>
                    <a:pt x="399" y="480"/>
                  </a:cubicBezTo>
                  <a:cubicBezTo>
                    <a:pt x="398" y="480"/>
                    <a:pt x="398" y="480"/>
                    <a:pt x="398" y="480"/>
                  </a:cubicBezTo>
                  <a:cubicBezTo>
                    <a:pt x="397" y="480"/>
                    <a:pt x="396" y="479"/>
                    <a:pt x="396" y="478"/>
                  </a:cubicBezTo>
                  <a:cubicBezTo>
                    <a:pt x="397" y="477"/>
                    <a:pt x="397" y="477"/>
                    <a:pt x="397" y="477"/>
                  </a:cubicBezTo>
                  <a:cubicBezTo>
                    <a:pt x="399" y="477"/>
                    <a:pt x="399" y="477"/>
                    <a:pt x="399" y="477"/>
                  </a:cubicBezTo>
                  <a:cubicBezTo>
                    <a:pt x="399" y="472"/>
                    <a:pt x="399" y="472"/>
                    <a:pt x="399" y="472"/>
                  </a:cubicBezTo>
                  <a:cubicBezTo>
                    <a:pt x="399" y="471"/>
                    <a:pt x="399" y="471"/>
                    <a:pt x="399" y="471"/>
                  </a:cubicBezTo>
                  <a:cubicBezTo>
                    <a:pt x="397" y="470"/>
                    <a:pt x="397" y="470"/>
                    <a:pt x="397" y="470"/>
                  </a:cubicBezTo>
                  <a:cubicBezTo>
                    <a:pt x="396" y="470"/>
                    <a:pt x="396" y="470"/>
                    <a:pt x="396" y="470"/>
                  </a:cubicBezTo>
                  <a:cubicBezTo>
                    <a:pt x="394" y="470"/>
                    <a:pt x="394" y="470"/>
                    <a:pt x="394" y="470"/>
                  </a:cubicBezTo>
                  <a:cubicBezTo>
                    <a:pt x="393" y="469"/>
                    <a:pt x="393" y="469"/>
                    <a:pt x="393" y="469"/>
                  </a:cubicBezTo>
                  <a:cubicBezTo>
                    <a:pt x="391" y="469"/>
                    <a:pt x="392" y="469"/>
                    <a:pt x="390" y="468"/>
                  </a:cubicBezTo>
                  <a:cubicBezTo>
                    <a:pt x="389" y="467"/>
                    <a:pt x="389" y="467"/>
                    <a:pt x="389" y="467"/>
                  </a:cubicBezTo>
                  <a:cubicBezTo>
                    <a:pt x="386" y="463"/>
                    <a:pt x="386" y="464"/>
                    <a:pt x="386" y="461"/>
                  </a:cubicBezTo>
                  <a:cubicBezTo>
                    <a:pt x="389" y="460"/>
                    <a:pt x="388" y="461"/>
                    <a:pt x="390" y="460"/>
                  </a:cubicBezTo>
                  <a:cubicBezTo>
                    <a:pt x="391" y="459"/>
                    <a:pt x="391" y="459"/>
                    <a:pt x="391" y="459"/>
                  </a:cubicBezTo>
                  <a:cubicBezTo>
                    <a:pt x="390" y="458"/>
                    <a:pt x="390" y="458"/>
                    <a:pt x="389" y="457"/>
                  </a:cubicBezTo>
                  <a:cubicBezTo>
                    <a:pt x="390" y="456"/>
                    <a:pt x="390" y="456"/>
                    <a:pt x="390" y="456"/>
                  </a:cubicBezTo>
                  <a:cubicBezTo>
                    <a:pt x="391" y="455"/>
                    <a:pt x="391" y="455"/>
                    <a:pt x="391" y="455"/>
                  </a:cubicBezTo>
                  <a:cubicBezTo>
                    <a:pt x="392" y="455"/>
                    <a:pt x="392" y="455"/>
                    <a:pt x="392" y="455"/>
                  </a:cubicBezTo>
                  <a:cubicBezTo>
                    <a:pt x="394" y="457"/>
                    <a:pt x="394" y="457"/>
                    <a:pt x="394" y="457"/>
                  </a:cubicBezTo>
                  <a:cubicBezTo>
                    <a:pt x="394" y="459"/>
                    <a:pt x="395" y="460"/>
                    <a:pt x="396" y="462"/>
                  </a:cubicBezTo>
                  <a:cubicBezTo>
                    <a:pt x="396" y="463"/>
                    <a:pt x="396" y="463"/>
                    <a:pt x="396" y="463"/>
                  </a:cubicBezTo>
                  <a:cubicBezTo>
                    <a:pt x="396" y="463"/>
                    <a:pt x="396" y="463"/>
                    <a:pt x="396" y="463"/>
                  </a:cubicBezTo>
                  <a:cubicBezTo>
                    <a:pt x="400" y="465"/>
                    <a:pt x="400" y="465"/>
                    <a:pt x="400" y="465"/>
                  </a:cubicBezTo>
                  <a:cubicBezTo>
                    <a:pt x="400" y="465"/>
                    <a:pt x="400" y="465"/>
                    <a:pt x="400" y="465"/>
                  </a:cubicBezTo>
                  <a:cubicBezTo>
                    <a:pt x="400" y="463"/>
                    <a:pt x="400" y="463"/>
                    <a:pt x="400" y="463"/>
                  </a:cubicBezTo>
                  <a:cubicBezTo>
                    <a:pt x="401" y="461"/>
                    <a:pt x="401" y="461"/>
                    <a:pt x="401" y="461"/>
                  </a:cubicBezTo>
                  <a:cubicBezTo>
                    <a:pt x="402" y="460"/>
                    <a:pt x="402" y="460"/>
                    <a:pt x="402" y="460"/>
                  </a:cubicBezTo>
                  <a:cubicBezTo>
                    <a:pt x="402" y="460"/>
                    <a:pt x="402" y="460"/>
                    <a:pt x="402" y="460"/>
                  </a:cubicBezTo>
                  <a:cubicBezTo>
                    <a:pt x="402" y="460"/>
                    <a:pt x="402" y="460"/>
                    <a:pt x="402" y="460"/>
                  </a:cubicBezTo>
                  <a:cubicBezTo>
                    <a:pt x="401" y="459"/>
                    <a:pt x="401" y="459"/>
                    <a:pt x="401" y="459"/>
                  </a:cubicBezTo>
                  <a:cubicBezTo>
                    <a:pt x="402" y="457"/>
                    <a:pt x="402" y="457"/>
                    <a:pt x="402" y="457"/>
                  </a:cubicBezTo>
                  <a:cubicBezTo>
                    <a:pt x="401" y="457"/>
                    <a:pt x="401" y="457"/>
                    <a:pt x="401" y="457"/>
                  </a:cubicBezTo>
                  <a:cubicBezTo>
                    <a:pt x="401" y="458"/>
                    <a:pt x="401" y="458"/>
                    <a:pt x="401" y="458"/>
                  </a:cubicBezTo>
                  <a:cubicBezTo>
                    <a:pt x="399" y="462"/>
                    <a:pt x="399" y="462"/>
                    <a:pt x="399" y="462"/>
                  </a:cubicBezTo>
                  <a:cubicBezTo>
                    <a:pt x="398" y="463"/>
                    <a:pt x="398" y="463"/>
                    <a:pt x="398" y="463"/>
                  </a:cubicBezTo>
                  <a:cubicBezTo>
                    <a:pt x="397" y="461"/>
                    <a:pt x="396" y="459"/>
                    <a:pt x="396" y="459"/>
                  </a:cubicBezTo>
                  <a:cubicBezTo>
                    <a:pt x="396" y="457"/>
                    <a:pt x="396" y="457"/>
                    <a:pt x="396" y="457"/>
                  </a:cubicBezTo>
                  <a:cubicBezTo>
                    <a:pt x="398" y="458"/>
                    <a:pt x="398" y="458"/>
                    <a:pt x="398" y="458"/>
                  </a:cubicBezTo>
                  <a:cubicBezTo>
                    <a:pt x="398" y="457"/>
                    <a:pt x="398" y="457"/>
                    <a:pt x="398" y="457"/>
                  </a:cubicBezTo>
                  <a:cubicBezTo>
                    <a:pt x="394" y="456"/>
                    <a:pt x="394" y="456"/>
                    <a:pt x="394" y="456"/>
                  </a:cubicBezTo>
                  <a:cubicBezTo>
                    <a:pt x="394" y="455"/>
                    <a:pt x="394" y="455"/>
                    <a:pt x="394" y="455"/>
                  </a:cubicBezTo>
                  <a:cubicBezTo>
                    <a:pt x="393" y="455"/>
                    <a:pt x="393" y="455"/>
                    <a:pt x="393" y="455"/>
                  </a:cubicBezTo>
                  <a:cubicBezTo>
                    <a:pt x="392" y="453"/>
                    <a:pt x="392" y="454"/>
                    <a:pt x="391" y="452"/>
                  </a:cubicBezTo>
                  <a:cubicBezTo>
                    <a:pt x="393" y="449"/>
                    <a:pt x="393" y="450"/>
                    <a:pt x="394" y="448"/>
                  </a:cubicBezTo>
                  <a:cubicBezTo>
                    <a:pt x="398" y="449"/>
                    <a:pt x="398" y="449"/>
                    <a:pt x="398" y="449"/>
                  </a:cubicBezTo>
                  <a:cubicBezTo>
                    <a:pt x="398" y="448"/>
                    <a:pt x="398" y="448"/>
                    <a:pt x="398" y="448"/>
                  </a:cubicBezTo>
                  <a:cubicBezTo>
                    <a:pt x="398" y="447"/>
                    <a:pt x="398" y="447"/>
                    <a:pt x="398" y="447"/>
                  </a:cubicBezTo>
                  <a:cubicBezTo>
                    <a:pt x="397" y="448"/>
                    <a:pt x="397" y="448"/>
                    <a:pt x="397" y="448"/>
                  </a:cubicBezTo>
                  <a:cubicBezTo>
                    <a:pt x="396" y="447"/>
                    <a:pt x="396" y="447"/>
                    <a:pt x="396" y="447"/>
                  </a:cubicBezTo>
                  <a:cubicBezTo>
                    <a:pt x="394" y="445"/>
                    <a:pt x="394" y="445"/>
                    <a:pt x="394" y="445"/>
                  </a:cubicBezTo>
                  <a:cubicBezTo>
                    <a:pt x="394" y="444"/>
                    <a:pt x="394" y="444"/>
                    <a:pt x="395" y="442"/>
                  </a:cubicBezTo>
                  <a:cubicBezTo>
                    <a:pt x="395" y="441"/>
                    <a:pt x="395" y="441"/>
                    <a:pt x="395" y="441"/>
                  </a:cubicBezTo>
                  <a:cubicBezTo>
                    <a:pt x="397" y="441"/>
                    <a:pt x="397" y="441"/>
                    <a:pt x="397" y="441"/>
                  </a:cubicBezTo>
                  <a:cubicBezTo>
                    <a:pt x="399" y="442"/>
                    <a:pt x="398" y="442"/>
                    <a:pt x="399" y="442"/>
                  </a:cubicBezTo>
                  <a:cubicBezTo>
                    <a:pt x="400" y="442"/>
                    <a:pt x="400" y="442"/>
                    <a:pt x="400" y="442"/>
                  </a:cubicBezTo>
                  <a:cubicBezTo>
                    <a:pt x="399" y="440"/>
                    <a:pt x="399" y="440"/>
                    <a:pt x="399" y="440"/>
                  </a:cubicBezTo>
                  <a:cubicBezTo>
                    <a:pt x="398" y="440"/>
                    <a:pt x="398" y="440"/>
                    <a:pt x="397" y="439"/>
                  </a:cubicBezTo>
                  <a:cubicBezTo>
                    <a:pt x="397" y="438"/>
                    <a:pt x="397" y="438"/>
                    <a:pt x="397" y="438"/>
                  </a:cubicBezTo>
                  <a:cubicBezTo>
                    <a:pt x="398" y="435"/>
                    <a:pt x="398" y="434"/>
                    <a:pt x="398" y="433"/>
                  </a:cubicBezTo>
                  <a:cubicBezTo>
                    <a:pt x="398" y="432"/>
                    <a:pt x="398" y="432"/>
                    <a:pt x="398" y="432"/>
                  </a:cubicBezTo>
                  <a:cubicBezTo>
                    <a:pt x="399" y="432"/>
                    <a:pt x="399" y="432"/>
                    <a:pt x="399" y="432"/>
                  </a:cubicBezTo>
                  <a:cubicBezTo>
                    <a:pt x="399" y="432"/>
                    <a:pt x="399" y="432"/>
                    <a:pt x="399" y="432"/>
                  </a:cubicBezTo>
                  <a:cubicBezTo>
                    <a:pt x="398" y="432"/>
                    <a:pt x="398" y="432"/>
                    <a:pt x="398" y="432"/>
                  </a:cubicBezTo>
                  <a:cubicBezTo>
                    <a:pt x="397" y="434"/>
                    <a:pt x="397" y="433"/>
                    <a:pt x="397" y="435"/>
                  </a:cubicBezTo>
                  <a:cubicBezTo>
                    <a:pt x="396" y="436"/>
                    <a:pt x="396" y="436"/>
                    <a:pt x="396" y="436"/>
                  </a:cubicBezTo>
                  <a:cubicBezTo>
                    <a:pt x="396" y="438"/>
                    <a:pt x="396" y="437"/>
                    <a:pt x="395" y="440"/>
                  </a:cubicBezTo>
                  <a:cubicBezTo>
                    <a:pt x="394" y="439"/>
                    <a:pt x="394" y="439"/>
                    <a:pt x="394" y="439"/>
                  </a:cubicBezTo>
                  <a:cubicBezTo>
                    <a:pt x="394" y="439"/>
                    <a:pt x="394" y="439"/>
                    <a:pt x="394" y="438"/>
                  </a:cubicBezTo>
                  <a:cubicBezTo>
                    <a:pt x="394" y="434"/>
                    <a:pt x="393" y="433"/>
                    <a:pt x="394" y="424"/>
                  </a:cubicBezTo>
                  <a:cubicBezTo>
                    <a:pt x="395" y="424"/>
                    <a:pt x="395" y="423"/>
                    <a:pt x="396" y="423"/>
                  </a:cubicBezTo>
                  <a:cubicBezTo>
                    <a:pt x="396" y="423"/>
                    <a:pt x="396" y="423"/>
                    <a:pt x="396" y="423"/>
                  </a:cubicBezTo>
                  <a:cubicBezTo>
                    <a:pt x="397" y="423"/>
                    <a:pt x="397" y="423"/>
                    <a:pt x="397" y="423"/>
                  </a:cubicBezTo>
                  <a:cubicBezTo>
                    <a:pt x="398" y="422"/>
                    <a:pt x="398" y="422"/>
                    <a:pt x="398" y="422"/>
                  </a:cubicBezTo>
                  <a:cubicBezTo>
                    <a:pt x="396" y="422"/>
                    <a:pt x="396" y="422"/>
                    <a:pt x="396" y="422"/>
                  </a:cubicBezTo>
                  <a:cubicBezTo>
                    <a:pt x="395" y="422"/>
                    <a:pt x="395" y="422"/>
                    <a:pt x="395" y="422"/>
                  </a:cubicBezTo>
                  <a:cubicBezTo>
                    <a:pt x="394" y="423"/>
                    <a:pt x="394" y="423"/>
                    <a:pt x="394" y="423"/>
                  </a:cubicBezTo>
                  <a:cubicBezTo>
                    <a:pt x="393" y="422"/>
                    <a:pt x="393" y="422"/>
                    <a:pt x="393" y="422"/>
                  </a:cubicBezTo>
                  <a:cubicBezTo>
                    <a:pt x="392" y="421"/>
                    <a:pt x="392" y="421"/>
                    <a:pt x="392" y="421"/>
                  </a:cubicBezTo>
                  <a:cubicBezTo>
                    <a:pt x="391" y="419"/>
                    <a:pt x="391" y="419"/>
                    <a:pt x="391" y="419"/>
                  </a:cubicBezTo>
                  <a:cubicBezTo>
                    <a:pt x="391" y="417"/>
                    <a:pt x="391" y="418"/>
                    <a:pt x="391" y="414"/>
                  </a:cubicBezTo>
                  <a:cubicBezTo>
                    <a:pt x="394" y="415"/>
                    <a:pt x="393" y="415"/>
                    <a:pt x="395" y="415"/>
                  </a:cubicBezTo>
                  <a:cubicBezTo>
                    <a:pt x="400" y="415"/>
                    <a:pt x="400" y="415"/>
                    <a:pt x="400" y="415"/>
                  </a:cubicBezTo>
                  <a:cubicBezTo>
                    <a:pt x="403" y="418"/>
                    <a:pt x="403" y="418"/>
                    <a:pt x="403" y="418"/>
                  </a:cubicBezTo>
                  <a:cubicBezTo>
                    <a:pt x="405" y="417"/>
                    <a:pt x="405" y="417"/>
                    <a:pt x="405" y="417"/>
                  </a:cubicBezTo>
                  <a:cubicBezTo>
                    <a:pt x="405" y="417"/>
                    <a:pt x="405" y="417"/>
                    <a:pt x="405" y="417"/>
                  </a:cubicBezTo>
                  <a:cubicBezTo>
                    <a:pt x="403" y="416"/>
                    <a:pt x="403" y="416"/>
                    <a:pt x="403" y="416"/>
                  </a:cubicBezTo>
                  <a:cubicBezTo>
                    <a:pt x="403" y="415"/>
                    <a:pt x="403" y="415"/>
                    <a:pt x="403" y="415"/>
                  </a:cubicBezTo>
                  <a:cubicBezTo>
                    <a:pt x="402" y="414"/>
                    <a:pt x="402" y="414"/>
                    <a:pt x="402" y="414"/>
                  </a:cubicBezTo>
                  <a:cubicBezTo>
                    <a:pt x="402" y="414"/>
                    <a:pt x="402" y="413"/>
                    <a:pt x="401" y="409"/>
                  </a:cubicBezTo>
                  <a:cubicBezTo>
                    <a:pt x="401" y="409"/>
                    <a:pt x="401" y="409"/>
                    <a:pt x="401" y="409"/>
                  </a:cubicBezTo>
                  <a:cubicBezTo>
                    <a:pt x="400" y="410"/>
                    <a:pt x="400" y="410"/>
                    <a:pt x="400" y="412"/>
                  </a:cubicBezTo>
                  <a:cubicBezTo>
                    <a:pt x="399" y="413"/>
                    <a:pt x="399" y="413"/>
                    <a:pt x="399" y="413"/>
                  </a:cubicBezTo>
                  <a:cubicBezTo>
                    <a:pt x="397" y="414"/>
                    <a:pt x="397" y="414"/>
                    <a:pt x="395" y="414"/>
                  </a:cubicBezTo>
                  <a:cubicBezTo>
                    <a:pt x="394" y="414"/>
                    <a:pt x="394" y="414"/>
                    <a:pt x="394" y="414"/>
                  </a:cubicBezTo>
                  <a:cubicBezTo>
                    <a:pt x="394" y="413"/>
                    <a:pt x="394" y="413"/>
                    <a:pt x="394" y="413"/>
                  </a:cubicBezTo>
                  <a:cubicBezTo>
                    <a:pt x="394" y="412"/>
                    <a:pt x="394" y="412"/>
                    <a:pt x="394" y="412"/>
                  </a:cubicBezTo>
                  <a:cubicBezTo>
                    <a:pt x="393" y="411"/>
                    <a:pt x="393" y="411"/>
                    <a:pt x="393" y="411"/>
                  </a:cubicBezTo>
                  <a:cubicBezTo>
                    <a:pt x="392" y="411"/>
                    <a:pt x="392" y="411"/>
                    <a:pt x="391" y="410"/>
                  </a:cubicBezTo>
                  <a:cubicBezTo>
                    <a:pt x="391" y="409"/>
                    <a:pt x="391" y="409"/>
                    <a:pt x="391" y="409"/>
                  </a:cubicBezTo>
                  <a:cubicBezTo>
                    <a:pt x="391" y="408"/>
                    <a:pt x="391" y="408"/>
                    <a:pt x="392" y="407"/>
                  </a:cubicBezTo>
                  <a:cubicBezTo>
                    <a:pt x="393" y="407"/>
                    <a:pt x="393" y="407"/>
                    <a:pt x="393" y="407"/>
                  </a:cubicBezTo>
                  <a:cubicBezTo>
                    <a:pt x="393" y="408"/>
                    <a:pt x="393" y="408"/>
                    <a:pt x="393" y="408"/>
                  </a:cubicBezTo>
                  <a:cubicBezTo>
                    <a:pt x="394" y="409"/>
                    <a:pt x="394" y="409"/>
                    <a:pt x="394" y="409"/>
                  </a:cubicBezTo>
                  <a:cubicBezTo>
                    <a:pt x="395" y="409"/>
                    <a:pt x="395" y="409"/>
                    <a:pt x="395" y="409"/>
                  </a:cubicBezTo>
                  <a:cubicBezTo>
                    <a:pt x="396" y="408"/>
                    <a:pt x="396" y="408"/>
                    <a:pt x="396" y="408"/>
                  </a:cubicBezTo>
                  <a:cubicBezTo>
                    <a:pt x="396" y="408"/>
                    <a:pt x="396" y="408"/>
                    <a:pt x="396" y="408"/>
                  </a:cubicBezTo>
                  <a:cubicBezTo>
                    <a:pt x="396" y="407"/>
                    <a:pt x="396" y="407"/>
                    <a:pt x="396" y="407"/>
                  </a:cubicBezTo>
                  <a:cubicBezTo>
                    <a:pt x="395" y="407"/>
                    <a:pt x="395" y="407"/>
                    <a:pt x="394" y="407"/>
                  </a:cubicBezTo>
                  <a:cubicBezTo>
                    <a:pt x="392" y="405"/>
                    <a:pt x="392" y="405"/>
                    <a:pt x="392" y="405"/>
                  </a:cubicBezTo>
                  <a:cubicBezTo>
                    <a:pt x="393" y="403"/>
                    <a:pt x="393" y="403"/>
                    <a:pt x="393" y="403"/>
                  </a:cubicBezTo>
                  <a:cubicBezTo>
                    <a:pt x="394" y="402"/>
                    <a:pt x="395" y="402"/>
                    <a:pt x="396" y="401"/>
                  </a:cubicBezTo>
                  <a:cubicBezTo>
                    <a:pt x="396" y="399"/>
                    <a:pt x="396" y="399"/>
                    <a:pt x="396" y="399"/>
                  </a:cubicBezTo>
                  <a:cubicBezTo>
                    <a:pt x="396" y="397"/>
                    <a:pt x="396" y="397"/>
                    <a:pt x="396" y="397"/>
                  </a:cubicBezTo>
                  <a:cubicBezTo>
                    <a:pt x="395" y="396"/>
                    <a:pt x="396" y="396"/>
                    <a:pt x="394" y="394"/>
                  </a:cubicBezTo>
                  <a:cubicBezTo>
                    <a:pt x="393" y="394"/>
                    <a:pt x="393" y="394"/>
                    <a:pt x="393" y="394"/>
                  </a:cubicBezTo>
                  <a:cubicBezTo>
                    <a:pt x="392" y="395"/>
                    <a:pt x="392" y="395"/>
                    <a:pt x="392" y="395"/>
                  </a:cubicBezTo>
                  <a:cubicBezTo>
                    <a:pt x="392" y="395"/>
                    <a:pt x="392" y="395"/>
                    <a:pt x="392" y="395"/>
                  </a:cubicBezTo>
                  <a:cubicBezTo>
                    <a:pt x="393" y="396"/>
                    <a:pt x="393" y="396"/>
                    <a:pt x="393" y="396"/>
                  </a:cubicBezTo>
                  <a:cubicBezTo>
                    <a:pt x="392" y="396"/>
                    <a:pt x="392" y="396"/>
                    <a:pt x="392" y="396"/>
                  </a:cubicBezTo>
                  <a:cubicBezTo>
                    <a:pt x="392" y="396"/>
                    <a:pt x="391" y="396"/>
                    <a:pt x="390" y="396"/>
                  </a:cubicBezTo>
                  <a:cubicBezTo>
                    <a:pt x="388" y="394"/>
                    <a:pt x="389" y="395"/>
                    <a:pt x="387" y="394"/>
                  </a:cubicBezTo>
                  <a:cubicBezTo>
                    <a:pt x="386" y="393"/>
                    <a:pt x="386" y="393"/>
                    <a:pt x="386" y="392"/>
                  </a:cubicBezTo>
                  <a:cubicBezTo>
                    <a:pt x="387" y="390"/>
                    <a:pt x="387" y="390"/>
                    <a:pt x="387" y="390"/>
                  </a:cubicBezTo>
                  <a:cubicBezTo>
                    <a:pt x="386" y="390"/>
                    <a:pt x="386" y="390"/>
                    <a:pt x="386" y="390"/>
                  </a:cubicBezTo>
                  <a:cubicBezTo>
                    <a:pt x="385" y="391"/>
                    <a:pt x="385" y="391"/>
                    <a:pt x="385" y="391"/>
                  </a:cubicBezTo>
                  <a:cubicBezTo>
                    <a:pt x="382" y="392"/>
                    <a:pt x="383" y="392"/>
                    <a:pt x="381" y="392"/>
                  </a:cubicBezTo>
                  <a:cubicBezTo>
                    <a:pt x="381" y="393"/>
                    <a:pt x="381" y="393"/>
                    <a:pt x="381" y="393"/>
                  </a:cubicBezTo>
                  <a:cubicBezTo>
                    <a:pt x="380" y="393"/>
                    <a:pt x="380" y="393"/>
                    <a:pt x="380" y="393"/>
                  </a:cubicBezTo>
                  <a:cubicBezTo>
                    <a:pt x="381" y="394"/>
                    <a:pt x="381" y="394"/>
                    <a:pt x="381" y="394"/>
                  </a:cubicBezTo>
                  <a:cubicBezTo>
                    <a:pt x="382" y="394"/>
                    <a:pt x="382" y="394"/>
                    <a:pt x="382" y="394"/>
                  </a:cubicBezTo>
                  <a:cubicBezTo>
                    <a:pt x="382" y="396"/>
                    <a:pt x="382" y="396"/>
                    <a:pt x="382" y="396"/>
                  </a:cubicBezTo>
                  <a:cubicBezTo>
                    <a:pt x="382" y="396"/>
                    <a:pt x="382" y="396"/>
                    <a:pt x="382" y="396"/>
                  </a:cubicBezTo>
                  <a:cubicBezTo>
                    <a:pt x="382" y="397"/>
                    <a:pt x="382" y="397"/>
                    <a:pt x="382" y="397"/>
                  </a:cubicBezTo>
                  <a:cubicBezTo>
                    <a:pt x="381" y="397"/>
                    <a:pt x="381" y="397"/>
                    <a:pt x="381" y="397"/>
                  </a:cubicBezTo>
                  <a:cubicBezTo>
                    <a:pt x="380" y="396"/>
                    <a:pt x="380" y="396"/>
                    <a:pt x="380" y="396"/>
                  </a:cubicBezTo>
                  <a:cubicBezTo>
                    <a:pt x="379" y="394"/>
                    <a:pt x="379" y="394"/>
                    <a:pt x="379" y="394"/>
                  </a:cubicBezTo>
                  <a:cubicBezTo>
                    <a:pt x="379" y="393"/>
                    <a:pt x="379" y="393"/>
                    <a:pt x="379" y="393"/>
                  </a:cubicBezTo>
                  <a:cubicBezTo>
                    <a:pt x="379" y="392"/>
                    <a:pt x="379" y="392"/>
                    <a:pt x="379" y="392"/>
                  </a:cubicBezTo>
                  <a:cubicBezTo>
                    <a:pt x="381" y="390"/>
                    <a:pt x="381" y="390"/>
                    <a:pt x="382" y="389"/>
                  </a:cubicBezTo>
                  <a:cubicBezTo>
                    <a:pt x="386" y="386"/>
                    <a:pt x="383" y="387"/>
                    <a:pt x="387" y="384"/>
                  </a:cubicBezTo>
                  <a:cubicBezTo>
                    <a:pt x="387" y="383"/>
                    <a:pt x="387" y="383"/>
                    <a:pt x="386" y="382"/>
                  </a:cubicBezTo>
                  <a:cubicBezTo>
                    <a:pt x="386" y="380"/>
                    <a:pt x="386" y="380"/>
                    <a:pt x="386" y="380"/>
                  </a:cubicBezTo>
                  <a:cubicBezTo>
                    <a:pt x="389" y="379"/>
                    <a:pt x="389" y="379"/>
                    <a:pt x="389" y="379"/>
                  </a:cubicBezTo>
                  <a:cubicBezTo>
                    <a:pt x="391" y="379"/>
                    <a:pt x="391" y="379"/>
                    <a:pt x="391" y="379"/>
                  </a:cubicBezTo>
                  <a:cubicBezTo>
                    <a:pt x="393" y="379"/>
                    <a:pt x="393" y="379"/>
                    <a:pt x="393" y="379"/>
                  </a:cubicBezTo>
                  <a:cubicBezTo>
                    <a:pt x="394" y="379"/>
                    <a:pt x="394" y="379"/>
                    <a:pt x="394" y="379"/>
                  </a:cubicBezTo>
                  <a:cubicBezTo>
                    <a:pt x="394" y="379"/>
                    <a:pt x="394" y="379"/>
                    <a:pt x="396" y="378"/>
                  </a:cubicBezTo>
                  <a:cubicBezTo>
                    <a:pt x="397" y="377"/>
                    <a:pt x="397" y="377"/>
                    <a:pt x="397" y="377"/>
                  </a:cubicBezTo>
                  <a:cubicBezTo>
                    <a:pt x="397" y="376"/>
                    <a:pt x="397" y="376"/>
                    <a:pt x="397" y="376"/>
                  </a:cubicBezTo>
                  <a:cubicBezTo>
                    <a:pt x="397" y="376"/>
                    <a:pt x="397" y="374"/>
                    <a:pt x="396" y="374"/>
                  </a:cubicBezTo>
                  <a:cubicBezTo>
                    <a:pt x="397" y="373"/>
                    <a:pt x="397" y="373"/>
                    <a:pt x="397" y="373"/>
                  </a:cubicBezTo>
                  <a:cubicBezTo>
                    <a:pt x="397" y="372"/>
                    <a:pt x="397" y="372"/>
                    <a:pt x="397" y="372"/>
                  </a:cubicBezTo>
                  <a:cubicBezTo>
                    <a:pt x="398" y="372"/>
                    <a:pt x="398" y="372"/>
                    <a:pt x="398" y="372"/>
                  </a:cubicBezTo>
                  <a:cubicBezTo>
                    <a:pt x="399" y="372"/>
                    <a:pt x="399" y="372"/>
                    <a:pt x="399" y="372"/>
                  </a:cubicBezTo>
                  <a:cubicBezTo>
                    <a:pt x="400" y="373"/>
                    <a:pt x="400" y="373"/>
                    <a:pt x="400" y="373"/>
                  </a:cubicBezTo>
                  <a:cubicBezTo>
                    <a:pt x="400" y="373"/>
                    <a:pt x="398" y="379"/>
                    <a:pt x="398" y="380"/>
                  </a:cubicBezTo>
                  <a:cubicBezTo>
                    <a:pt x="397" y="381"/>
                    <a:pt x="397" y="381"/>
                    <a:pt x="397" y="381"/>
                  </a:cubicBezTo>
                  <a:cubicBezTo>
                    <a:pt x="398" y="383"/>
                    <a:pt x="398" y="383"/>
                    <a:pt x="398" y="383"/>
                  </a:cubicBezTo>
                  <a:cubicBezTo>
                    <a:pt x="397" y="384"/>
                    <a:pt x="397" y="384"/>
                    <a:pt x="397" y="384"/>
                  </a:cubicBezTo>
                  <a:cubicBezTo>
                    <a:pt x="396" y="384"/>
                    <a:pt x="394" y="385"/>
                    <a:pt x="393" y="385"/>
                  </a:cubicBezTo>
                  <a:cubicBezTo>
                    <a:pt x="394" y="386"/>
                    <a:pt x="394" y="386"/>
                    <a:pt x="394" y="386"/>
                  </a:cubicBezTo>
                  <a:cubicBezTo>
                    <a:pt x="396" y="385"/>
                    <a:pt x="395" y="386"/>
                    <a:pt x="397" y="385"/>
                  </a:cubicBezTo>
                  <a:cubicBezTo>
                    <a:pt x="398" y="384"/>
                    <a:pt x="398" y="384"/>
                    <a:pt x="398" y="384"/>
                  </a:cubicBezTo>
                  <a:cubicBezTo>
                    <a:pt x="399" y="383"/>
                    <a:pt x="399" y="383"/>
                    <a:pt x="399" y="379"/>
                  </a:cubicBezTo>
                  <a:cubicBezTo>
                    <a:pt x="400" y="379"/>
                    <a:pt x="400" y="379"/>
                    <a:pt x="400" y="379"/>
                  </a:cubicBezTo>
                  <a:cubicBezTo>
                    <a:pt x="401" y="379"/>
                    <a:pt x="401" y="379"/>
                    <a:pt x="401" y="379"/>
                  </a:cubicBezTo>
                  <a:cubicBezTo>
                    <a:pt x="401" y="379"/>
                    <a:pt x="401" y="379"/>
                    <a:pt x="401" y="379"/>
                  </a:cubicBezTo>
                  <a:cubicBezTo>
                    <a:pt x="401" y="385"/>
                    <a:pt x="402" y="380"/>
                    <a:pt x="400" y="388"/>
                  </a:cubicBezTo>
                  <a:cubicBezTo>
                    <a:pt x="399" y="390"/>
                    <a:pt x="399" y="390"/>
                    <a:pt x="399" y="390"/>
                  </a:cubicBezTo>
                  <a:cubicBezTo>
                    <a:pt x="398" y="390"/>
                    <a:pt x="398" y="390"/>
                    <a:pt x="398" y="390"/>
                  </a:cubicBezTo>
                  <a:cubicBezTo>
                    <a:pt x="398" y="391"/>
                    <a:pt x="398" y="391"/>
                    <a:pt x="398" y="391"/>
                  </a:cubicBezTo>
                  <a:cubicBezTo>
                    <a:pt x="400" y="391"/>
                    <a:pt x="400" y="391"/>
                    <a:pt x="400" y="391"/>
                  </a:cubicBezTo>
                  <a:cubicBezTo>
                    <a:pt x="401" y="389"/>
                    <a:pt x="401" y="389"/>
                    <a:pt x="402" y="386"/>
                  </a:cubicBezTo>
                  <a:cubicBezTo>
                    <a:pt x="402" y="385"/>
                    <a:pt x="402" y="385"/>
                    <a:pt x="402" y="385"/>
                  </a:cubicBezTo>
                  <a:cubicBezTo>
                    <a:pt x="402" y="382"/>
                    <a:pt x="401" y="383"/>
                    <a:pt x="402" y="380"/>
                  </a:cubicBezTo>
                  <a:cubicBezTo>
                    <a:pt x="402" y="378"/>
                    <a:pt x="402" y="378"/>
                    <a:pt x="402" y="378"/>
                  </a:cubicBezTo>
                  <a:cubicBezTo>
                    <a:pt x="402" y="377"/>
                    <a:pt x="402" y="377"/>
                    <a:pt x="402" y="377"/>
                  </a:cubicBezTo>
                  <a:cubicBezTo>
                    <a:pt x="401" y="377"/>
                    <a:pt x="401" y="377"/>
                    <a:pt x="401" y="377"/>
                  </a:cubicBezTo>
                  <a:cubicBezTo>
                    <a:pt x="400" y="376"/>
                    <a:pt x="400" y="376"/>
                    <a:pt x="400" y="376"/>
                  </a:cubicBezTo>
                  <a:cubicBezTo>
                    <a:pt x="401" y="373"/>
                    <a:pt x="401" y="373"/>
                    <a:pt x="401" y="373"/>
                  </a:cubicBezTo>
                  <a:cubicBezTo>
                    <a:pt x="403" y="373"/>
                    <a:pt x="403" y="373"/>
                    <a:pt x="403" y="373"/>
                  </a:cubicBezTo>
                  <a:cubicBezTo>
                    <a:pt x="405" y="372"/>
                    <a:pt x="405" y="372"/>
                    <a:pt x="405" y="372"/>
                  </a:cubicBezTo>
                  <a:cubicBezTo>
                    <a:pt x="406" y="371"/>
                    <a:pt x="406" y="371"/>
                    <a:pt x="406" y="371"/>
                  </a:cubicBezTo>
                  <a:cubicBezTo>
                    <a:pt x="407" y="371"/>
                    <a:pt x="407" y="371"/>
                    <a:pt x="407" y="371"/>
                  </a:cubicBezTo>
                  <a:cubicBezTo>
                    <a:pt x="409" y="373"/>
                    <a:pt x="409" y="373"/>
                    <a:pt x="409" y="373"/>
                  </a:cubicBezTo>
                  <a:cubicBezTo>
                    <a:pt x="410" y="373"/>
                    <a:pt x="410" y="373"/>
                    <a:pt x="410" y="373"/>
                  </a:cubicBezTo>
                  <a:cubicBezTo>
                    <a:pt x="410" y="372"/>
                    <a:pt x="410" y="372"/>
                    <a:pt x="410" y="372"/>
                  </a:cubicBezTo>
                  <a:cubicBezTo>
                    <a:pt x="409" y="372"/>
                    <a:pt x="409" y="372"/>
                    <a:pt x="409" y="372"/>
                  </a:cubicBezTo>
                  <a:cubicBezTo>
                    <a:pt x="409" y="371"/>
                    <a:pt x="409" y="372"/>
                    <a:pt x="407" y="370"/>
                  </a:cubicBezTo>
                  <a:cubicBezTo>
                    <a:pt x="404" y="369"/>
                    <a:pt x="404" y="369"/>
                    <a:pt x="404" y="369"/>
                  </a:cubicBezTo>
                  <a:cubicBezTo>
                    <a:pt x="405" y="367"/>
                    <a:pt x="404" y="368"/>
                    <a:pt x="405" y="365"/>
                  </a:cubicBezTo>
                  <a:cubicBezTo>
                    <a:pt x="406" y="365"/>
                    <a:pt x="406" y="365"/>
                    <a:pt x="408" y="364"/>
                  </a:cubicBezTo>
                  <a:cubicBezTo>
                    <a:pt x="412" y="361"/>
                    <a:pt x="412" y="361"/>
                    <a:pt x="412" y="361"/>
                  </a:cubicBezTo>
                  <a:cubicBezTo>
                    <a:pt x="413" y="359"/>
                    <a:pt x="413" y="360"/>
                    <a:pt x="413" y="357"/>
                  </a:cubicBezTo>
                  <a:cubicBezTo>
                    <a:pt x="411" y="356"/>
                    <a:pt x="411" y="356"/>
                    <a:pt x="411" y="356"/>
                  </a:cubicBezTo>
                  <a:cubicBezTo>
                    <a:pt x="407" y="353"/>
                    <a:pt x="410" y="356"/>
                    <a:pt x="406" y="353"/>
                  </a:cubicBezTo>
                  <a:cubicBezTo>
                    <a:pt x="406" y="351"/>
                    <a:pt x="406" y="351"/>
                    <a:pt x="407" y="348"/>
                  </a:cubicBezTo>
                  <a:cubicBezTo>
                    <a:pt x="408" y="348"/>
                    <a:pt x="408" y="348"/>
                    <a:pt x="408" y="348"/>
                  </a:cubicBezTo>
                  <a:cubicBezTo>
                    <a:pt x="409" y="344"/>
                    <a:pt x="409" y="344"/>
                    <a:pt x="409" y="344"/>
                  </a:cubicBezTo>
                  <a:cubicBezTo>
                    <a:pt x="408" y="342"/>
                    <a:pt x="408" y="342"/>
                    <a:pt x="408" y="342"/>
                  </a:cubicBezTo>
                  <a:cubicBezTo>
                    <a:pt x="408" y="340"/>
                    <a:pt x="408" y="340"/>
                    <a:pt x="408" y="340"/>
                  </a:cubicBezTo>
                  <a:cubicBezTo>
                    <a:pt x="410" y="338"/>
                    <a:pt x="410" y="338"/>
                    <a:pt x="410" y="338"/>
                  </a:cubicBezTo>
                  <a:cubicBezTo>
                    <a:pt x="410" y="336"/>
                    <a:pt x="410" y="337"/>
                    <a:pt x="410" y="335"/>
                  </a:cubicBezTo>
                  <a:cubicBezTo>
                    <a:pt x="412" y="335"/>
                    <a:pt x="412" y="335"/>
                    <a:pt x="412" y="335"/>
                  </a:cubicBezTo>
                  <a:cubicBezTo>
                    <a:pt x="412" y="334"/>
                    <a:pt x="412" y="335"/>
                    <a:pt x="412" y="333"/>
                  </a:cubicBezTo>
                  <a:cubicBezTo>
                    <a:pt x="411" y="332"/>
                    <a:pt x="411" y="332"/>
                    <a:pt x="411" y="332"/>
                  </a:cubicBezTo>
                  <a:cubicBezTo>
                    <a:pt x="411" y="330"/>
                    <a:pt x="411" y="330"/>
                    <a:pt x="411" y="330"/>
                  </a:cubicBezTo>
                  <a:cubicBezTo>
                    <a:pt x="412" y="327"/>
                    <a:pt x="412" y="327"/>
                    <a:pt x="412" y="327"/>
                  </a:cubicBezTo>
                  <a:cubicBezTo>
                    <a:pt x="413" y="327"/>
                    <a:pt x="413" y="327"/>
                    <a:pt x="413" y="327"/>
                  </a:cubicBezTo>
                  <a:cubicBezTo>
                    <a:pt x="413" y="327"/>
                    <a:pt x="413" y="327"/>
                    <a:pt x="413" y="327"/>
                  </a:cubicBezTo>
                  <a:cubicBezTo>
                    <a:pt x="412" y="325"/>
                    <a:pt x="412" y="326"/>
                    <a:pt x="411" y="324"/>
                  </a:cubicBezTo>
                  <a:cubicBezTo>
                    <a:pt x="412" y="323"/>
                    <a:pt x="412" y="323"/>
                    <a:pt x="412" y="323"/>
                  </a:cubicBezTo>
                  <a:cubicBezTo>
                    <a:pt x="412" y="323"/>
                    <a:pt x="412" y="323"/>
                    <a:pt x="412" y="323"/>
                  </a:cubicBezTo>
                  <a:cubicBezTo>
                    <a:pt x="413" y="322"/>
                    <a:pt x="413" y="322"/>
                    <a:pt x="413" y="322"/>
                  </a:cubicBezTo>
                  <a:cubicBezTo>
                    <a:pt x="414" y="323"/>
                    <a:pt x="414" y="323"/>
                    <a:pt x="414" y="323"/>
                  </a:cubicBezTo>
                  <a:cubicBezTo>
                    <a:pt x="415" y="326"/>
                    <a:pt x="415" y="326"/>
                    <a:pt x="415" y="326"/>
                  </a:cubicBezTo>
                  <a:cubicBezTo>
                    <a:pt x="416" y="325"/>
                    <a:pt x="416" y="325"/>
                    <a:pt x="416" y="325"/>
                  </a:cubicBezTo>
                  <a:cubicBezTo>
                    <a:pt x="415" y="322"/>
                    <a:pt x="415" y="323"/>
                    <a:pt x="415" y="319"/>
                  </a:cubicBezTo>
                  <a:cubicBezTo>
                    <a:pt x="413" y="320"/>
                    <a:pt x="413" y="320"/>
                    <a:pt x="413" y="320"/>
                  </a:cubicBezTo>
                  <a:cubicBezTo>
                    <a:pt x="412" y="319"/>
                    <a:pt x="412" y="319"/>
                    <a:pt x="412" y="319"/>
                  </a:cubicBezTo>
                  <a:cubicBezTo>
                    <a:pt x="411" y="319"/>
                    <a:pt x="412" y="319"/>
                    <a:pt x="411" y="318"/>
                  </a:cubicBezTo>
                  <a:cubicBezTo>
                    <a:pt x="412" y="316"/>
                    <a:pt x="412" y="317"/>
                    <a:pt x="413" y="316"/>
                  </a:cubicBezTo>
                  <a:cubicBezTo>
                    <a:pt x="415" y="315"/>
                    <a:pt x="415" y="315"/>
                    <a:pt x="415" y="315"/>
                  </a:cubicBezTo>
                  <a:cubicBezTo>
                    <a:pt x="416" y="314"/>
                    <a:pt x="416" y="314"/>
                    <a:pt x="416" y="314"/>
                  </a:cubicBezTo>
                  <a:cubicBezTo>
                    <a:pt x="417" y="312"/>
                    <a:pt x="417" y="312"/>
                    <a:pt x="417" y="312"/>
                  </a:cubicBezTo>
                  <a:cubicBezTo>
                    <a:pt x="416" y="312"/>
                    <a:pt x="416" y="312"/>
                    <a:pt x="416" y="312"/>
                  </a:cubicBezTo>
                  <a:cubicBezTo>
                    <a:pt x="416" y="314"/>
                    <a:pt x="416" y="314"/>
                    <a:pt x="416" y="314"/>
                  </a:cubicBezTo>
                  <a:cubicBezTo>
                    <a:pt x="414" y="315"/>
                    <a:pt x="414" y="315"/>
                    <a:pt x="414" y="315"/>
                  </a:cubicBezTo>
                  <a:cubicBezTo>
                    <a:pt x="414" y="315"/>
                    <a:pt x="414" y="315"/>
                    <a:pt x="414" y="315"/>
                  </a:cubicBezTo>
                  <a:cubicBezTo>
                    <a:pt x="413" y="314"/>
                    <a:pt x="413" y="314"/>
                    <a:pt x="413" y="314"/>
                  </a:cubicBezTo>
                  <a:cubicBezTo>
                    <a:pt x="411" y="313"/>
                    <a:pt x="411" y="313"/>
                    <a:pt x="411" y="313"/>
                  </a:cubicBezTo>
                  <a:cubicBezTo>
                    <a:pt x="410" y="312"/>
                    <a:pt x="410" y="312"/>
                    <a:pt x="410" y="312"/>
                  </a:cubicBezTo>
                  <a:cubicBezTo>
                    <a:pt x="410" y="312"/>
                    <a:pt x="410" y="312"/>
                    <a:pt x="410" y="312"/>
                  </a:cubicBezTo>
                  <a:cubicBezTo>
                    <a:pt x="409" y="313"/>
                    <a:pt x="409" y="313"/>
                    <a:pt x="409" y="313"/>
                  </a:cubicBezTo>
                  <a:cubicBezTo>
                    <a:pt x="407" y="316"/>
                    <a:pt x="407" y="316"/>
                    <a:pt x="407" y="316"/>
                  </a:cubicBezTo>
                  <a:cubicBezTo>
                    <a:pt x="406" y="316"/>
                    <a:pt x="406" y="316"/>
                    <a:pt x="406" y="316"/>
                  </a:cubicBezTo>
                  <a:cubicBezTo>
                    <a:pt x="403" y="316"/>
                    <a:pt x="403" y="316"/>
                    <a:pt x="403" y="316"/>
                  </a:cubicBezTo>
                  <a:cubicBezTo>
                    <a:pt x="402" y="316"/>
                    <a:pt x="402" y="316"/>
                    <a:pt x="401" y="316"/>
                  </a:cubicBezTo>
                  <a:cubicBezTo>
                    <a:pt x="401" y="315"/>
                    <a:pt x="401" y="315"/>
                    <a:pt x="401" y="314"/>
                  </a:cubicBezTo>
                  <a:cubicBezTo>
                    <a:pt x="402" y="314"/>
                    <a:pt x="402" y="314"/>
                    <a:pt x="402" y="314"/>
                  </a:cubicBezTo>
                  <a:cubicBezTo>
                    <a:pt x="402" y="313"/>
                    <a:pt x="402" y="313"/>
                    <a:pt x="402" y="313"/>
                  </a:cubicBezTo>
                  <a:cubicBezTo>
                    <a:pt x="401" y="313"/>
                    <a:pt x="401" y="313"/>
                    <a:pt x="401" y="313"/>
                  </a:cubicBezTo>
                  <a:cubicBezTo>
                    <a:pt x="400" y="312"/>
                    <a:pt x="400" y="312"/>
                    <a:pt x="400" y="312"/>
                  </a:cubicBezTo>
                  <a:cubicBezTo>
                    <a:pt x="399" y="311"/>
                    <a:pt x="399" y="311"/>
                    <a:pt x="399" y="311"/>
                  </a:cubicBezTo>
                  <a:cubicBezTo>
                    <a:pt x="399" y="306"/>
                    <a:pt x="398" y="309"/>
                    <a:pt x="398" y="304"/>
                  </a:cubicBezTo>
                  <a:cubicBezTo>
                    <a:pt x="400" y="300"/>
                    <a:pt x="400" y="296"/>
                    <a:pt x="402" y="291"/>
                  </a:cubicBezTo>
                  <a:cubicBezTo>
                    <a:pt x="402" y="289"/>
                    <a:pt x="402" y="289"/>
                    <a:pt x="402" y="289"/>
                  </a:cubicBezTo>
                  <a:cubicBezTo>
                    <a:pt x="404" y="287"/>
                    <a:pt x="404" y="288"/>
                    <a:pt x="404" y="287"/>
                  </a:cubicBezTo>
                  <a:cubicBezTo>
                    <a:pt x="407" y="281"/>
                    <a:pt x="406" y="282"/>
                    <a:pt x="407" y="278"/>
                  </a:cubicBezTo>
                  <a:cubicBezTo>
                    <a:pt x="403" y="268"/>
                    <a:pt x="403" y="270"/>
                    <a:pt x="403" y="266"/>
                  </a:cubicBezTo>
                  <a:cubicBezTo>
                    <a:pt x="404" y="264"/>
                    <a:pt x="404" y="263"/>
                    <a:pt x="404" y="262"/>
                  </a:cubicBezTo>
                  <a:cubicBezTo>
                    <a:pt x="403" y="260"/>
                    <a:pt x="403" y="260"/>
                    <a:pt x="402" y="257"/>
                  </a:cubicBezTo>
                  <a:cubicBezTo>
                    <a:pt x="402" y="255"/>
                    <a:pt x="402" y="255"/>
                    <a:pt x="402" y="255"/>
                  </a:cubicBezTo>
                  <a:cubicBezTo>
                    <a:pt x="402" y="254"/>
                    <a:pt x="402" y="254"/>
                    <a:pt x="402" y="254"/>
                  </a:cubicBezTo>
                  <a:cubicBezTo>
                    <a:pt x="402" y="252"/>
                    <a:pt x="402" y="252"/>
                    <a:pt x="402" y="252"/>
                  </a:cubicBezTo>
                  <a:cubicBezTo>
                    <a:pt x="402" y="250"/>
                    <a:pt x="402" y="251"/>
                    <a:pt x="402" y="250"/>
                  </a:cubicBezTo>
                  <a:cubicBezTo>
                    <a:pt x="405" y="250"/>
                    <a:pt x="405" y="250"/>
                    <a:pt x="405" y="250"/>
                  </a:cubicBezTo>
                  <a:cubicBezTo>
                    <a:pt x="406" y="250"/>
                    <a:pt x="406" y="250"/>
                    <a:pt x="406" y="250"/>
                  </a:cubicBezTo>
                  <a:cubicBezTo>
                    <a:pt x="407" y="249"/>
                    <a:pt x="407" y="249"/>
                    <a:pt x="407" y="249"/>
                  </a:cubicBezTo>
                  <a:cubicBezTo>
                    <a:pt x="407" y="248"/>
                    <a:pt x="407" y="245"/>
                    <a:pt x="408" y="243"/>
                  </a:cubicBezTo>
                  <a:cubicBezTo>
                    <a:pt x="409" y="242"/>
                    <a:pt x="409" y="242"/>
                    <a:pt x="409" y="242"/>
                  </a:cubicBezTo>
                  <a:cubicBezTo>
                    <a:pt x="410" y="240"/>
                    <a:pt x="409" y="241"/>
                    <a:pt x="410" y="238"/>
                  </a:cubicBezTo>
                  <a:cubicBezTo>
                    <a:pt x="412" y="233"/>
                    <a:pt x="412" y="233"/>
                    <a:pt x="412" y="233"/>
                  </a:cubicBezTo>
                  <a:cubicBezTo>
                    <a:pt x="413" y="231"/>
                    <a:pt x="412" y="232"/>
                    <a:pt x="414" y="230"/>
                  </a:cubicBezTo>
                  <a:cubicBezTo>
                    <a:pt x="413" y="227"/>
                    <a:pt x="413" y="227"/>
                    <a:pt x="413" y="227"/>
                  </a:cubicBezTo>
                  <a:cubicBezTo>
                    <a:pt x="414" y="226"/>
                    <a:pt x="414" y="226"/>
                    <a:pt x="415" y="225"/>
                  </a:cubicBezTo>
                  <a:cubicBezTo>
                    <a:pt x="416" y="222"/>
                    <a:pt x="416" y="223"/>
                    <a:pt x="418" y="221"/>
                  </a:cubicBezTo>
                  <a:cubicBezTo>
                    <a:pt x="418" y="221"/>
                    <a:pt x="420" y="210"/>
                    <a:pt x="420" y="210"/>
                  </a:cubicBezTo>
                  <a:cubicBezTo>
                    <a:pt x="420" y="208"/>
                    <a:pt x="420" y="208"/>
                    <a:pt x="420" y="208"/>
                  </a:cubicBezTo>
                  <a:cubicBezTo>
                    <a:pt x="421" y="207"/>
                    <a:pt x="422" y="204"/>
                    <a:pt x="422" y="203"/>
                  </a:cubicBezTo>
                  <a:cubicBezTo>
                    <a:pt x="424" y="201"/>
                    <a:pt x="424" y="201"/>
                    <a:pt x="424" y="201"/>
                  </a:cubicBezTo>
                  <a:cubicBezTo>
                    <a:pt x="424" y="199"/>
                    <a:pt x="424" y="199"/>
                    <a:pt x="424" y="199"/>
                  </a:cubicBezTo>
                  <a:cubicBezTo>
                    <a:pt x="424" y="198"/>
                    <a:pt x="424" y="198"/>
                    <a:pt x="424" y="198"/>
                  </a:cubicBezTo>
                  <a:cubicBezTo>
                    <a:pt x="424" y="196"/>
                    <a:pt x="424" y="197"/>
                    <a:pt x="423" y="194"/>
                  </a:cubicBezTo>
                  <a:cubicBezTo>
                    <a:pt x="424" y="193"/>
                    <a:pt x="424" y="193"/>
                    <a:pt x="424" y="193"/>
                  </a:cubicBezTo>
                  <a:cubicBezTo>
                    <a:pt x="425" y="192"/>
                    <a:pt x="426" y="189"/>
                    <a:pt x="426" y="188"/>
                  </a:cubicBezTo>
                  <a:cubicBezTo>
                    <a:pt x="426" y="186"/>
                    <a:pt x="426" y="186"/>
                    <a:pt x="426" y="186"/>
                  </a:cubicBezTo>
                  <a:cubicBezTo>
                    <a:pt x="427" y="184"/>
                    <a:pt x="427" y="184"/>
                    <a:pt x="427" y="184"/>
                  </a:cubicBezTo>
                  <a:cubicBezTo>
                    <a:pt x="426" y="182"/>
                    <a:pt x="426" y="182"/>
                    <a:pt x="426" y="182"/>
                  </a:cubicBezTo>
                  <a:cubicBezTo>
                    <a:pt x="425" y="168"/>
                    <a:pt x="423" y="167"/>
                    <a:pt x="424" y="157"/>
                  </a:cubicBezTo>
                  <a:cubicBezTo>
                    <a:pt x="427" y="155"/>
                    <a:pt x="427" y="155"/>
                    <a:pt x="427" y="155"/>
                  </a:cubicBezTo>
                  <a:cubicBezTo>
                    <a:pt x="428" y="151"/>
                    <a:pt x="428" y="148"/>
                    <a:pt x="428" y="145"/>
                  </a:cubicBezTo>
                  <a:cubicBezTo>
                    <a:pt x="426" y="143"/>
                    <a:pt x="426" y="143"/>
                    <a:pt x="426" y="143"/>
                  </a:cubicBezTo>
                  <a:cubicBezTo>
                    <a:pt x="426" y="139"/>
                    <a:pt x="426" y="139"/>
                    <a:pt x="426" y="139"/>
                  </a:cubicBezTo>
                  <a:cubicBezTo>
                    <a:pt x="426" y="138"/>
                    <a:pt x="426" y="138"/>
                    <a:pt x="426" y="138"/>
                  </a:cubicBezTo>
                  <a:cubicBezTo>
                    <a:pt x="427" y="137"/>
                    <a:pt x="427" y="137"/>
                    <a:pt x="427" y="137"/>
                  </a:cubicBezTo>
                  <a:cubicBezTo>
                    <a:pt x="428" y="136"/>
                    <a:pt x="428" y="136"/>
                    <a:pt x="428" y="136"/>
                  </a:cubicBezTo>
                  <a:cubicBezTo>
                    <a:pt x="429" y="134"/>
                    <a:pt x="429" y="134"/>
                    <a:pt x="429" y="134"/>
                  </a:cubicBezTo>
                  <a:cubicBezTo>
                    <a:pt x="429" y="132"/>
                    <a:pt x="429" y="132"/>
                    <a:pt x="429" y="132"/>
                  </a:cubicBezTo>
                  <a:cubicBezTo>
                    <a:pt x="430" y="129"/>
                    <a:pt x="430" y="128"/>
                    <a:pt x="431" y="124"/>
                  </a:cubicBezTo>
                  <a:cubicBezTo>
                    <a:pt x="431" y="123"/>
                    <a:pt x="432" y="123"/>
                    <a:pt x="432" y="122"/>
                  </a:cubicBezTo>
                  <a:cubicBezTo>
                    <a:pt x="433" y="118"/>
                    <a:pt x="431" y="120"/>
                    <a:pt x="435" y="110"/>
                  </a:cubicBezTo>
                  <a:cubicBezTo>
                    <a:pt x="435" y="108"/>
                    <a:pt x="435" y="108"/>
                    <a:pt x="435" y="108"/>
                  </a:cubicBezTo>
                  <a:cubicBezTo>
                    <a:pt x="435" y="106"/>
                    <a:pt x="435" y="106"/>
                    <a:pt x="435" y="106"/>
                  </a:cubicBezTo>
                  <a:cubicBezTo>
                    <a:pt x="435" y="105"/>
                    <a:pt x="435" y="106"/>
                    <a:pt x="436" y="102"/>
                  </a:cubicBezTo>
                  <a:cubicBezTo>
                    <a:pt x="435" y="100"/>
                    <a:pt x="435" y="101"/>
                    <a:pt x="435" y="100"/>
                  </a:cubicBezTo>
                  <a:cubicBezTo>
                    <a:pt x="436" y="97"/>
                    <a:pt x="436" y="97"/>
                    <a:pt x="436" y="97"/>
                  </a:cubicBezTo>
                  <a:cubicBezTo>
                    <a:pt x="436" y="96"/>
                    <a:pt x="436" y="96"/>
                    <a:pt x="437" y="95"/>
                  </a:cubicBezTo>
                  <a:cubicBezTo>
                    <a:pt x="438" y="93"/>
                    <a:pt x="438" y="93"/>
                    <a:pt x="438" y="92"/>
                  </a:cubicBezTo>
                  <a:cubicBezTo>
                    <a:pt x="437" y="88"/>
                    <a:pt x="435" y="86"/>
                    <a:pt x="437" y="75"/>
                  </a:cubicBezTo>
                  <a:cubicBezTo>
                    <a:pt x="438" y="74"/>
                    <a:pt x="438" y="74"/>
                    <a:pt x="438" y="74"/>
                  </a:cubicBezTo>
                  <a:cubicBezTo>
                    <a:pt x="438" y="72"/>
                    <a:pt x="438" y="72"/>
                    <a:pt x="438" y="72"/>
                  </a:cubicBezTo>
                  <a:cubicBezTo>
                    <a:pt x="438" y="72"/>
                    <a:pt x="438" y="72"/>
                    <a:pt x="438" y="72"/>
                  </a:cubicBezTo>
                  <a:cubicBezTo>
                    <a:pt x="437" y="71"/>
                    <a:pt x="437" y="71"/>
                    <a:pt x="437" y="71"/>
                  </a:cubicBezTo>
                  <a:cubicBezTo>
                    <a:pt x="436" y="70"/>
                    <a:pt x="436" y="70"/>
                    <a:pt x="436" y="70"/>
                  </a:cubicBezTo>
                  <a:cubicBezTo>
                    <a:pt x="436" y="69"/>
                    <a:pt x="436" y="69"/>
                    <a:pt x="436" y="69"/>
                  </a:cubicBezTo>
                  <a:cubicBezTo>
                    <a:pt x="436" y="67"/>
                    <a:pt x="436" y="68"/>
                    <a:pt x="436" y="66"/>
                  </a:cubicBezTo>
                  <a:cubicBezTo>
                    <a:pt x="438" y="66"/>
                    <a:pt x="438" y="66"/>
                    <a:pt x="438" y="66"/>
                  </a:cubicBezTo>
                  <a:cubicBezTo>
                    <a:pt x="438" y="65"/>
                    <a:pt x="438" y="65"/>
                    <a:pt x="438" y="65"/>
                  </a:cubicBezTo>
                  <a:cubicBezTo>
                    <a:pt x="442" y="58"/>
                    <a:pt x="441" y="30"/>
                    <a:pt x="441" y="26"/>
                  </a:cubicBezTo>
                  <a:cubicBezTo>
                    <a:pt x="441" y="25"/>
                    <a:pt x="441" y="25"/>
                    <a:pt x="441" y="25"/>
                  </a:cubicBezTo>
                  <a:cubicBezTo>
                    <a:pt x="441" y="25"/>
                    <a:pt x="439" y="11"/>
                    <a:pt x="439" y="11"/>
                  </a:cubicBezTo>
                  <a:cubicBezTo>
                    <a:pt x="438" y="10"/>
                    <a:pt x="438" y="10"/>
                    <a:pt x="438" y="10"/>
                  </a:cubicBezTo>
                  <a:cubicBezTo>
                    <a:pt x="439" y="10"/>
                    <a:pt x="440" y="10"/>
                    <a:pt x="441" y="10"/>
                  </a:cubicBezTo>
                  <a:cubicBezTo>
                    <a:pt x="442" y="9"/>
                    <a:pt x="442" y="9"/>
                    <a:pt x="444" y="8"/>
                  </a:cubicBezTo>
                  <a:cubicBezTo>
                    <a:pt x="445" y="7"/>
                    <a:pt x="445" y="7"/>
                    <a:pt x="445" y="7"/>
                  </a:cubicBezTo>
                  <a:cubicBezTo>
                    <a:pt x="445" y="6"/>
                    <a:pt x="445" y="6"/>
                    <a:pt x="445" y="6"/>
                  </a:cubicBezTo>
                  <a:cubicBezTo>
                    <a:pt x="445" y="5"/>
                    <a:pt x="445" y="5"/>
                    <a:pt x="445" y="5"/>
                  </a:cubicBezTo>
                  <a:cubicBezTo>
                    <a:pt x="444" y="3"/>
                    <a:pt x="445" y="4"/>
                    <a:pt x="444" y="2"/>
                  </a:cubicBezTo>
                  <a:cubicBezTo>
                    <a:pt x="445" y="2"/>
                    <a:pt x="445" y="2"/>
                    <a:pt x="445" y="2"/>
                  </a:cubicBezTo>
                  <a:cubicBezTo>
                    <a:pt x="446" y="2"/>
                    <a:pt x="446" y="2"/>
                    <a:pt x="446" y="2"/>
                  </a:cubicBezTo>
                  <a:cubicBezTo>
                    <a:pt x="448" y="1"/>
                    <a:pt x="447" y="1"/>
                    <a:pt x="448" y="0"/>
                  </a:cubicBezTo>
                  <a:cubicBezTo>
                    <a:pt x="448" y="1"/>
                    <a:pt x="448" y="1"/>
                    <a:pt x="448" y="1"/>
                  </a:cubicBezTo>
                  <a:cubicBezTo>
                    <a:pt x="450" y="3"/>
                    <a:pt x="450" y="3"/>
                    <a:pt x="450" y="3"/>
                  </a:cubicBezTo>
                  <a:cubicBezTo>
                    <a:pt x="450" y="5"/>
                    <a:pt x="450" y="5"/>
                    <a:pt x="450" y="5"/>
                  </a:cubicBezTo>
                  <a:cubicBezTo>
                    <a:pt x="451" y="6"/>
                    <a:pt x="452" y="6"/>
                    <a:pt x="453" y="7"/>
                  </a:cubicBezTo>
                  <a:cubicBezTo>
                    <a:pt x="453" y="7"/>
                    <a:pt x="453" y="7"/>
                    <a:pt x="453" y="7"/>
                  </a:cubicBezTo>
                  <a:cubicBezTo>
                    <a:pt x="453" y="7"/>
                    <a:pt x="453" y="7"/>
                    <a:pt x="452" y="8"/>
                  </a:cubicBezTo>
                  <a:cubicBezTo>
                    <a:pt x="454" y="11"/>
                    <a:pt x="454" y="16"/>
                    <a:pt x="454" y="17"/>
                  </a:cubicBezTo>
                  <a:cubicBezTo>
                    <a:pt x="455" y="19"/>
                    <a:pt x="458" y="21"/>
                    <a:pt x="460" y="22"/>
                  </a:cubicBezTo>
                  <a:cubicBezTo>
                    <a:pt x="460" y="23"/>
                    <a:pt x="460" y="23"/>
                    <a:pt x="460" y="23"/>
                  </a:cubicBezTo>
                  <a:cubicBezTo>
                    <a:pt x="460" y="23"/>
                    <a:pt x="460" y="23"/>
                    <a:pt x="460" y="23"/>
                  </a:cubicBezTo>
                  <a:cubicBezTo>
                    <a:pt x="459" y="23"/>
                    <a:pt x="458" y="25"/>
                    <a:pt x="457" y="26"/>
                  </a:cubicBezTo>
                  <a:cubicBezTo>
                    <a:pt x="457" y="26"/>
                    <a:pt x="457" y="26"/>
                    <a:pt x="457" y="26"/>
                  </a:cubicBezTo>
                  <a:cubicBezTo>
                    <a:pt x="459" y="28"/>
                    <a:pt x="459" y="28"/>
                    <a:pt x="459" y="28"/>
                  </a:cubicBezTo>
                  <a:cubicBezTo>
                    <a:pt x="459" y="28"/>
                    <a:pt x="459" y="28"/>
                    <a:pt x="459" y="28"/>
                  </a:cubicBezTo>
                  <a:cubicBezTo>
                    <a:pt x="459" y="29"/>
                    <a:pt x="459" y="29"/>
                    <a:pt x="459" y="29"/>
                  </a:cubicBezTo>
                  <a:cubicBezTo>
                    <a:pt x="458" y="30"/>
                    <a:pt x="458" y="30"/>
                    <a:pt x="458" y="30"/>
                  </a:cubicBezTo>
                  <a:cubicBezTo>
                    <a:pt x="457" y="30"/>
                    <a:pt x="457" y="30"/>
                    <a:pt x="457" y="30"/>
                  </a:cubicBezTo>
                  <a:cubicBezTo>
                    <a:pt x="457" y="31"/>
                    <a:pt x="457" y="31"/>
                    <a:pt x="457" y="31"/>
                  </a:cubicBezTo>
                  <a:cubicBezTo>
                    <a:pt x="457" y="31"/>
                    <a:pt x="457" y="31"/>
                    <a:pt x="457" y="31"/>
                  </a:cubicBezTo>
                  <a:cubicBezTo>
                    <a:pt x="457" y="31"/>
                    <a:pt x="457" y="31"/>
                    <a:pt x="457" y="31"/>
                  </a:cubicBezTo>
                  <a:cubicBezTo>
                    <a:pt x="457" y="32"/>
                    <a:pt x="457" y="32"/>
                    <a:pt x="457" y="32"/>
                  </a:cubicBezTo>
                  <a:cubicBezTo>
                    <a:pt x="457" y="33"/>
                    <a:pt x="457" y="33"/>
                    <a:pt x="457" y="33"/>
                  </a:cubicBezTo>
                  <a:cubicBezTo>
                    <a:pt x="457" y="34"/>
                    <a:pt x="457" y="34"/>
                    <a:pt x="457" y="34"/>
                  </a:cubicBezTo>
                  <a:cubicBezTo>
                    <a:pt x="457" y="35"/>
                    <a:pt x="457" y="35"/>
                    <a:pt x="457" y="35"/>
                  </a:cubicBezTo>
                  <a:cubicBezTo>
                    <a:pt x="457" y="35"/>
                    <a:pt x="457" y="35"/>
                    <a:pt x="457" y="35"/>
                  </a:cubicBezTo>
                  <a:cubicBezTo>
                    <a:pt x="458" y="36"/>
                    <a:pt x="459" y="36"/>
                    <a:pt x="460" y="37"/>
                  </a:cubicBezTo>
                  <a:cubicBezTo>
                    <a:pt x="460" y="37"/>
                    <a:pt x="460" y="37"/>
                    <a:pt x="460" y="37"/>
                  </a:cubicBezTo>
                  <a:cubicBezTo>
                    <a:pt x="460" y="37"/>
                    <a:pt x="460" y="37"/>
                    <a:pt x="460" y="37"/>
                  </a:cubicBezTo>
                  <a:cubicBezTo>
                    <a:pt x="459" y="38"/>
                    <a:pt x="459" y="38"/>
                    <a:pt x="459" y="38"/>
                  </a:cubicBezTo>
                  <a:cubicBezTo>
                    <a:pt x="459" y="39"/>
                    <a:pt x="459" y="40"/>
                    <a:pt x="459" y="40"/>
                  </a:cubicBezTo>
                  <a:cubicBezTo>
                    <a:pt x="459" y="41"/>
                    <a:pt x="459" y="41"/>
                    <a:pt x="459" y="41"/>
                  </a:cubicBezTo>
                  <a:cubicBezTo>
                    <a:pt x="460" y="41"/>
                    <a:pt x="460" y="41"/>
                    <a:pt x="460" y="41"/>
                  </a:cubicBezTo>
                  <a:cubicBezTo>
                    <a:pt x="462" y="44"/>
                    <a:pt x="461" y="43"/>
                    <a:pt x="463" y="45"/>
                  </a:cubicBezTo>
                  <a:cubicBezTo>
                    <a:pt x="463" y="47"/>
                    <a:pt x="463" y="46"/>
                    <a:pt x="463" y="49"/>
                  </a:cubicBezTo>
                  <a:cubicBezTo>
                    <a:pt x="464" y="51"/>
                    <a:pt x="464" y="51"/>
                    <a:pt x="464" y="51"/>
                  </a:cubicBezTo>
                  <a:cubicBezTo>
                    <a:pt x="464" y="52"/>
                    <a:pt x="464" y="51"/>
                    <a:pt x="464" y="53"/>
                  </a:cubicBezTo>
                  <a:cubicBezTo>
                    <a:pt x="465" y="54"/>
                    <a:pt x="465" y="54"/>
                    <a:pt x="465" y="54"/>
                  </a:cubicBezTo>
                  <a:cubicBezTo>
                    <a:pt x="466" y="55"/>
                    <a:pt x="466" y="56"/>
                    <a:pt x="466" y="57"/>
                  </a:cubicBezTo>
                  <a:cubicBezTo>
                    <a:pt x="467" y="59"/>
                    <a:pt x="467" y="59"/>
                    <a:pt x="467" y="59"/>
                  </a:cubicBezTo>
                  <a:cubicBezTo>
                    <a:pt x="467" y="61"/>
                    <a:pt x="466" y="63"/>
                    <a:pt x="467" y="63"/>
                  </a:cubicBezTo>
                  <a:cubicBezTo>
                    <a:pt x="467" y="64"/>
                    <a:pt x="467" y="64"/>
                    <a:pt x="468" y="64"/>
                  </a:cubicBezTo>
                  <a:cubicBezTo>
                    <a:pt x="469" y="64"/>
                    <a:pt x="469" y="64"/>
                    <a:pt x="474" y="63"/>
                  </a:cubicBezTo>
                  <a:close/>
                  <a:moveTo>
                    <a:pt x="2" y="117"/>
                  </a:moveTo>
                  <a:cubicBezTo>
                    <a:pt x="0" y="117"/>
                    <a:pt x="0" y="117"/>
                    <a:pt x="0" y="117"/>
                  </a:cubicBezTo>
                  <a:cubicBezTo>
                    <a:pt x="0" y="116"/>
                    <a:pt x="0" y="116"/>
                    <a:pt x="0" y="116"/>
                  </a:cubicBezTo>
                  <a:cubicBezTo>
                    <a:pt x="1" y="116"/>
                    <a:pt x="1" y="116"/>
                    <a:pt x="1" y="116"/>
                  </a:cubicBezTo>
                  <a:cubicBezTo>
                    <a:pt x="2" y="116"/>
                    <a:pt x="2" y="116"/>
                    <a:pt x="2" y="116"/>
                  </a:cubicBezTo>
                  <a:lnTo>
                    <a:pt x="2" y="117"/>
                  </a:lnTo>
                  <a:close/>
                  <a:moveTo>
                    <a:pt x="344" y="201"/>
                  </a:moveTo>
                  <a:cubicBezTo>
                    <a:pt x="342" y="201"/>
                    <a:pt x="342" y="201"/>
                    <a:pt x="342" y="201"/>
                  </a:cubicBezTo>
                  <a:cubicBezTo>
                    <a:pt x="342" y="201"/>
                    <a:pt x="342" y="201"/>
                    <a:pt x="342" y="201"/>
                  </a:cubicBezTo>
                  <a:cubicBezTo>
                    <a:pt x="342" y="201"/>
                    <a:pt x="342" y="201"/>
                    <a:pt x="342" y="201"/>
                  </a:cubicBezTo>
                  <a:cubicBezTo>
                    <a:pt x="343" y="200"/>
                    <a:pt x="342" y="201"/>
                    <a:pt x="343" y="200"/>
                  </a:cubicBezTo>
                  <a:cubicBezTo>
                    <a:pt x="343" y="200"/>
                    <a:pt x="343" y="200"/>
                    <a:pt x="343" y="200"/>
                  </a:cubicBezTo>
                  <a:cubicBezTo>
                    <a:pt x="344" y="200"/>
                    <a:pt x="344" y="200"/>
                    <a:pt x="344" y="200"/>
                  </a:cubicBezTo>
                  <a:cubicBezTo>
                    <a:pt x="344" y="201"/>
                    <a:pt x="344" y="201"/>
                    <a:pt x="344" y="201"/>
                  </a:cubicBezTo>
                  <a:cubicBezTo>
                    <a:pt x="344" y="201"/>
                    <a:pt x="344" y="201"/>
                    <a:pt x="344" y="201"/>
                  </a:cubicBezTo>
                  <a:cubicBezTo>
                    <a:pt x="344" y="201"/>
                    <a:pt x="344" y="201"/>
                    <a:pt x="344" y="201"/>
                  </a:cubicBezTo>
                  <a:close/>
                  <a:moveTo>
                    <a:pt x="400" y="340"/>
                  </a:moveTo>
                  <a:cubicBezTo>
                    <a:pt x="400" y="340"/>
                    <a:pt x="400" y="340"/>
                    <a:pt x="400" y="340"/>
                  </a:cubicBezTo>
                  <a:cubicBezTo>
                    <a:pt x="399" y="340"/>
                    <a:pt x="399" y="340"/>
                    <a:pt x="399" y="340"/>
                  </a:cubicBezTo>
                  <a:cubicBezTo>
                    <a:pt x="398" y="340"/>
                    <a:pt x="398" y="340"/>
                    <a:pt x="398" y="340"/>
                  </a:cubicBezTo>
                  <a:cubicBezTo>
                    <a:pt x="397" y="340"/>
                    <a:pt x="397" y="340"/>
                    <a:pt x="397" y="340"/>
                  </a:cubicBezTo>
                  <a:cubicBezTo>
                    <a:pt x="395" y="339"/>
                    <a:pt x="395" y="340"/>
                    <a:pt x="394" y="339"/>
                  </a:cubicBezTo>
                  <a:cubicBezTo>
                    <a:pt x="394" y="338"/>
                    <a:pt x="394" y="338"/>
                    <a:pt x="394" y="338"/>
                  </a:cubicBezTo>
                  <a:cubicBezTo>
                    <a:pt x="394" y="337"/>
                    <a:pt x="394" y="337"/>
                    <a:pt x="394" y="337"/>
                  </a:cubicBezTo>
                  <a:cubicBezTo>
                    <a:pt x="396" y="334"/>
                    <a:pt x="396" y="332"/>
                    <a:pt x="396" y="328"/>
                  </a:cubicBezTo>
                  <a:cubicBezTo>
                    <a:pt x="396" y="327"/>
                    <a:pt x="396" y="327"/>
                    <a:pt x="396" y="327"/>
                  </a:cubicBezTo>
                  <a:cubicBezTo>
                    <a:pt x="396" y="327"/>
                    <a:pt x="396" y="323"/>
                    <a:pt x="396" y="323"/>
                  </a:cubicBezTo>
                  <a:cubicBezTo>
                    <a:pt x="397" y="321"/>
                    <a:pt x="397" y="321"/>
                    <a:pt x="397" y="321"/>
                  </a:cubicBezTo>
                  <a:cubicBezTo>
                    <a:pt x="398" y="317"/>
                    <a:pt x="397" y="322"/>
                    <a:pt x="398" y="318"/>
                  </a:cubicBezTo>
                  <a:cubicBezTo>
                    <a:pt x="398" y="317"/>
                    <a:pt x="398" y="317"/>
                    <a:pt x="398" y="317"/>
                  </a:cubicBezTo>
                  <a:cubicBezTo>
                    <a:pt x="397" y="317"/>
                    <a:pt x="397" y="317"/>
                    <a:pt x="397" y="317"/>
                  </a:cubicBezTo>
                  <a:cubicBezTo>
                    <a:pt x="397" y="316"/>
                    <a:pt x="397" y="316"/>
                    <a:pt x="397" y="316"/>
                  </a:cubicBezTo>
                  <a:cubicBezTo>
                    <a:pt x="402" y="318"/>
                    <a:pt x="401" y="318"/>
                    <a:pt x="403" y="318"/>
                  </a:cubicBezTo>
                  <a:cubicBezTo>
                    <a:pt x="403" y="319"/>
                    <a:pt x="403" y="319"/>
                    <a:pt x="403" y="319"/>
                  </a:cubicBezTo>
                  <a:cubicBezTo>
                    <a:pt x="404" y="320"/>
                    <a:pt x="404" y="320"/>
                    <a:pt x="404" y="320"/>
                  </a:cubicBezTo>
                  <a:cubicBezTo>
                    <a:pt x="404" y="322"/>
                    <a:pt x="404" y="322"/>
                    <a:pt x="404" y="322"/>
                  </a:cubicBezTo>
                  <a:cubicBezTo>
                    <a:pt x="404" y="322"/>
                    <a:pt x="404" y="322"/>
                    <a:pt x="404" y="322"/>
                  </a:cubicBezTo>
                  <a:cubicBezTo>
                    <a:pt x="404" y="324"/>
                    <a:pt x="404" y="324"/>
                    <a:pt x="404" y="324"/>
                  </a:cubicBezTo>
                  <a:cubicBezTo>
                    <a:pt x="403" y="324"/>
                    <a:pt x="403" y="324"/>
                    <a:pt x="403" y="324"/>
                  </a:cubicBezTo>
                  <a:cubicBezTo>
                    <a:pt x="403" y="325"/>
                    <a:pt x="403" y="325"/>
                    <a:pt x="403" y="325"/>
                  </a:cubicBezTo>
                  <a:cubicBezTo>
                    <a:pt x="404" y="326"/>
                    <a:pt x="404" y="326"/>
                    <a:pt x="404" y="326"/>
                  </a:cubicBezTo>
                  <a:cubicBezTo>
                    <a:pt x="403" y="327"/>
                    <a:pt x="403" y="327"/>
                    <a:pt x="402" y="327"/>
                  </a:cubicBezTo>
                  <a:cubicBezTo>
                    <a:pt x="402" y="327"/>
                    <a:pt x="402" y="327"/>
                    <a:pt x="402" y="327"/>
                  </a:cubicBezTo>
                  <a:cubicBezTo>
                    <a:pt x="401" y="328"/>
                    <a:pt x="401" y="328"/>
                    <a:pt x="401" y="328"/>
                  </a:cubicBezTo>
                  <a:cubicBezTo>
                    <a:pt x="400" y="328"/>
                    <a:pt x="400" y="328"/>
                    <a:pt x="400" y="328"/>
                  </a:cubicBezTo>
                  <a:cubicBezTo>
                    <a:pt x="400" y="329"/>
                    <a:pt x="400" y="329"/>
                    <a:pt x="400" y="329"/>
                  </a:cubicBezTo>
                  <a:cubicBezTo>
                    <a:pt x="402" y="330"/>
                    <a:pt x="401" y="330"/>
                    <a:pt x="403" y="331"/>
                  </a:cubicBezTo>
                  <a:cubicBezTo>
                    <a:pt x="403" y="333"/>
                    <a:pt x="403" y="332"/>
                    <a:pt x="404" y="334"/>
                  </a:cubicBezTo>
                  <a:cubicBezTo>
                    <a:pt x="404" y="335"/>
                    <a:pt x="404" y="334"/>
                    <a:pt x="403" y="336"/>
                  </a:cubicBezTo>
                  <a:cubicBezTo>
                    <a:pt x="402" y="337"/>
                    <a:pt x="402" y="336"/>
                    <a:pt x="401" y="337"/>
                  </a:cubicBezTo>
                  <a:cubicBezTo>
                    <a:pt x="401" y="339"/>
                    <a:pt x="401" y="339"/>
                    <a:pt x="401" y="339"/>
                  </a:cubicBezTo>
                  <a:cubicBezTo>
                    <a:pt x="401" y="339"/>
                    <a:pt x="400" y="340"/>
                    <a:pt x="400" y="340"/>
                  </a:cubicBezTo>
                  <a:close/>
                  <a:moveTo>
                    <a:pt x="390" y="344"/>
                  </a:moveTo>
                  <a:cubicBezTo>
                    <a:pt x="389" y="344"/>
                    <a:pt x="389" y="344"/>
                    <a:pt x="389" y="344"/>
                  </a:cubicBezTo>
                  <a:cubicBezTo>
                    <a:pt x="388" y="344"/>
                    <a:pt x="388" y="344"/>
                    <a:pt x="388" y="344"/>
                  </a:cubicBezTo>
                  <a:cubicBezTo>
                    <a:pt x="388" y="343"/>
                    <a:pt x="388" y="343"/>
                    <a:pt x="388" y="343"/>
                  </a:cubicBezTo>
                  <a:cubicBezTo>
                    <a:pt x="389" y="343"/>
                    <a:pt x="389" y="343"/>
                    <a:pt x="389" y="343"/>
                  </a:cubicBezTo>
                  <a:cubicBezTo>
                    <a:pt x="389" y="343"/>
                    <a:pt x="389" y="343"/>
                    <a:pt x="389" y="343"/>
                  </a:cubicBezTo>
                  <a:cubicBezTo>
                    <a:pt x="390" y="343"/>
                    <a:pt x="390" y="343"/>
                    <a:pt x="390" y="343"/>
                  </a:cubicBezTo>
                  <a:cubicBezTo>
                    <a:pt x="390" y="343"/>
                    <a:pt x="390" y="343"/>
                    <a:pt x="390" y="343"/>
                  </a:cubicBezTo>
                  <a:cubicBezTo>
                    <a:pt x="390" y="344"/>
                    <a:pt x="390" y="344"/>
                    <a:pt x="390" y="344"/>
                  </a:cubicBezTo>
                  <a:cubicBezTo>
                    <a:pt x="390" y="344"/>
                    <a:pt x="390" y="344"/>
                    <a:pt x="390" y="344"/>
                  </a:cubicBezTo>
                  <a:close/>
                  <a:moveTo>
                    <a:pt x="400" y="347"/>
                  </a:moveTo>
                  <a:cubicBezTo>
                    <a:pt x="400" y="348"/>
                    <a:pt x="400" y="348"/>
                    <a:pt x="400" y="348"/>
                  </a:cubicBezTo>
                  <a:cubicBezTo>
                    <a:pt x="400" y="348"/>
                    <a:pt x="400" y="348"/>
                    <a:pt x="400" y="348"/>
                  </a:cubicBezTo>
                  <a:cubicBezTo>
                    <a:pt x="399" y="348"/>
                    <a:pt x="399" y="348"/>
                    <a:pt x="399" y="348"/>
                  </a:cubicBezTo>
                  <a:cubicBezTo>
                    <a:pt x="399" y="349"/>
                    <a:pt x="399" y="349"/>
                    <a:pt x="399" y="349"/>
                  </a:cubicBezTo>
                  <a:cubicBezTo>
                    <a:pt x="398" y="349"/>
                    <a:pt x="398" y="349"/>
                    <a:pt x="398" y="349"/>
                  </a:cubicBezTo>
                  <a:cubicBezTo>
                    <a:pt x="397" y="348"/>
                    <a:pt x="397" y="348"/>
                    <a:pt x="397" y="348"/>
                  </a:cubicBezTo>
                  <a:cubicBezTo>
                    <a:pt x="396" y="348"/>
                    <a:pt x="396" y="348"/>
                    <a:pt x="396" y="348"/>
                  </a:cubicBezTo>
                  <a:cubicBezTo>
                    <a:pt x="396" y="347"/>
                    <a:pt x="396" y="347"/>
                    <a:pt x="396" y="347"/>
                  </a:cubicBezTo>
                  <a:cubicBezTo>
                    <a:pt x="398" y="347"/>
                    <a:pt x="398" y="347"/>
                    <a:pt x="398" y="347"/>
                  </a:cubicBezTo>
                  <a:cubicBezTo>
                    <a:pt x="399" y="347"/>
                    <a:pt x="399" y="347"/>
                    <a:pt x="399" y="347"/>
                  </a:cubicBezTo>
                  <a:cubicBezTo>
                    <a:pt x="400" y="347"/>
                    <a:pt x="400" y="347"/>
                    <a:pt x="400" y="347"/>
                  </a:cubicBezTo>
                  <a:cubicBezTo>
                    <a:pt x="400" y="347"/>
                    <a:pt x="400" y="347"/>
                    <a:pt x="400" y="347"/>
                  </a:cubicBezTo>
                  <a:close/>
                  <a:moveTo>
                    <a:pt x="401" y="356"/>
                  </a:moveTo>
                  <a:cubicBezTo>
                    <a:pt x="400" y="357"/>
                    <a:pt x="400" y="357"/>
                    <a:pt x="400" y="357"/>
                  </a:cubicBezTo>
                  <a:cubicBezTo>
                    <a:pt x="399" y="357"/>
                    <a:pt x="399" y="357"/>
                    <a:pt x="399" y="357"/>
                  </a:cubicBezTo>
                  <a:cubicBezTo>
                    <a:pt x="398" y="358"/>
                    <a:pt x="398" y="358"/>
                    <a:pt x="398" y="358"/>
                  </a:cubicBezTo>
                  <a:cubicBezTo>
                    <a:pt x="398" y="359"/>
                    <a:pt x="398" y="358"/>
                    <a:pt x="398" y="359"/>
                  </a:cubicBezTo>
                  <a:cubicBezTo>
                    <a:pt x="399" y="360"/>
                    <a:pt x="399" y="360"/>
                    <a:pt x="399" y="360"/>
                  </a:cubicBezTo>
                  <a:cubicBezTo>
                    <a:pt x="400" y="363"/>
                    <a:pt x="400" y="363"/>
                    <a:pt x="400" y="365"/>
                  </a:cubicBezTo>
                  <a:cubicBezTo>
                    <a:pt x="400" y="365"/>
                    <a:pt x="400" y="365"/>
                    <a:pt x="400" y="366"/>
                  </a:cubicBezTo>
                  <a:cubicBezTo>
                    <a:pt x="401" y="368"/>
                    <a:pt x="401" y="368"/>
                    <a:pt x="401" y="368"/>
                  </a:cubicBezTo>
                  <a:cubicBezTo>
                    <a:pt x="401" y="369"/>
                    <a:pt x="401" y="369"/>
                    <a:pt x="401" y="370"/>
                  </a:cubicBezTo>
                  <a:cubicBezTo>
                    <a:pt x="400" y="370"/>
                    <a:pt x="400" y="370"/>
                    <a:pt x="400" y="370"/>
                  </a:cubicBezTo>
                  <a:cubicBezTo>
                    <a:pt x="400" y="370"/>
                    <a:pt x="400" y="370"/>
                    <a:pt x="400" y="370"/>
                  </a:cubicBezTo>
                  <a:cubicBezTo>
                    <a:pt x="400" y="371"/>
                    <a:pt x="400" y="371"/>
                    <a:pt x="400" y="371"/>
                  </a:cubicBezTo>
                  <a:cubicBezTo>
                    <a:pt x="400" y="371"/>
                    <a:pt x="400" y="371"/>
                    <a:pt x="400" y="371"/>
                  </a:cubicBezTo>
                  <a:cubicBezTo>
                    <a:pt x="398" y="371"/>
                    <a:pt x="398" y="371"/>
                    <a:pt x="398" y="371"/>
                  </a:cubicBezTo>
                  <a:cubicBezTo>
                    <a:pt x="397" y="371"/>
                    <a:pt x="397" y="371"/>
                    <a:pt x="397" y="371"/>
                  </a:cubicBezTo>
                  <a:cubicBezTo>
                    <a:pt x="397" y="369"/>
                    <a:pt x="397" y="369"/>
                    <a:pt x="397" y="369"/>
                  </a:cubicBezTo>
                  <a:cubicBezTo>
                    <a:pt x="396" y="368"/>
                    <a:pt x="396" y="368"/>
                    <a:pt x="396" y="368"/>
                  </a:cubicBezTo>
                  <a:cubicBezTo>
                    <a:pt x="395" y="366"/>
                    <a:pt x="395" y="367"/>
                    <a:pt x="394" y="364"/>
                  </a:cubicBezTo>
                  <a:cubicBezTo>
                    <a:pt x="393" y="364"/>
                    <a:pt x="393" y="364"/>
                    <a:pt x="393" y="364"/>
                  </a:cubicBezTo>
                  <a:cubicBezTo>
                    <a:pt x="392" y="361"/>
                    <a:pt x="393" y="362"/>
                    <a:pt x="391" y="360"/>
                  </a:cubicBezTo>
                  <a:cubicBezTo>
                    <a:pt x="392" y="359"/>
                    <a:pt x="392" y="359"/>
                    <a:pt x="392" y="359"/>
                  </a:cubicBezTo>
                  <a:cubicBezTo>
                    <a:pt x="392" y="357"/>
                    <a:pt x="392" y="357"/>
                    <a:pt x="392" y="357"/>
                  </a:cubicBezTo>
                  <a:cubicBezTo>
                    <a:pt x="393" y="357"/>
                    <a:pt x="393" y="357"/>
                    <a:pt x="394" y="356"/>
                  </a:cubicBezTo>
                  <a:cubicBezTo>
                    <a:pt x="395" y="357"/>
                    <a:pt x="395" y="357"/>
                    <a:pt x="395" y="357"/>
                  </a:cubicBezTo>
                  <a:cubicBezTo>
                    <a:pt x="396" y="356"/>
                    <a:pt x="396" y="356"/>
                    <a:pt x="396" y="356"/>
                  </a:cubicBezTo>
                  <a:cubicBezTo>
                    <a:pt x="397" y="356"/>
                    <a:pt x="397" y="356"/>
                    <a:pt x="397" y="356"/>
                  </a:cubicBezTo>
                  <a:cubicBezTo>
                    <a:pt x="397" y="354"/>
                    <a:pt x="397" y="354"/>
                    <a:pt x="397" y="354"/>
                  </a:cubicBezTo>
                  <a:cubicBezTo>
                    <a:pt x="397" y="353"/>
                    <a:pt x="397" y="353"/>
                    <a:pt x="397" y="353"/>
                  </a:cubicBezTo>
                  <a:cubicBezTo>
                    <a:pt x="398" y="352"/>
                    <a:pt x="398" y="352"/>
                    <a:pt x="398" y="352"/>
                  </a:cubicBezTo>
                  <a:cubicBezTo>
                    <a:pt x="399" y="352"/>
                    <a:pt x="399" y="352"/>
                    <a:pt x="399" y="352"/>
                  </a:cubicBezTo>
                  <a:cubicBezTo>
                    <a:pt x="399" y="353"/>
                    <a:pt x="399" y="353"/>
                    <a:pt x="400" y="354"/>
                  </a:cubicBezTo>
                  <a:cubicBezTo>
                    <a:pt x="401" y="354"/>
                    <a:pt x="401" y="354"/>
                    <a:pt x="401" y="354"/>
                  </a:cubicBezTo>
                  <a:cubicBezTo>
                    <a:pt x="401" y="355"/>
                    <a:pt x="401" y="355"/>
                    <a:pt x="401" y="355"/>
                  </a:cubicBezTo>
                  <a:cubicBezTo>
                    <a:pt x="401" y="356"/>
                    <a:pt x="401" y="356"/>
                    <a:pt x="401" y="356"/>
                  </a:cubicBezTo>
                  <a:close/>
                  <a:moveTo>
                    <a:pt x="409" y="362"/>
                  </a:moveTo>
                  <a:cubicBezTo>
                    <a:pt x="407" y="363"/>
                    <a:pt x="407" y="363"/>
                    <a:pt x="407" y="363"/>
                  </a:cubicBezTo>
                  <a:cubicBezTo>
                    <a:pt x="405" y="363"/>
                    <a:pt x="405" y="363"/>
                    <a:pt x="405" y="363"/>
                  </a:cubicBezTo>
                  <a:cubicBezTo>
                    <a:pt x="404" y="362"/>
                    <a:pt x="404" y="362"/>
                    <a:pt x="404" y="360"/>
                  </a:cubicBezTo>
                  <a:cubicBezTo>
                    <a:pt x="405" y="359"/>
                    <a:pt x="404" y="359"/>
                    <a:pt x="406" y="358"/>
                  </a:cubicBezTo>
                  <a:cubicBezTo>
                    <a:pt x="406" y="358"/>
                    <a:pt x="406" y="358"/>
                    <a:pt x="406" y="358"/>
                  </a:cubicBezTo>
                  <a:cubicBezTo>
                    <a:pt x="406" y="357"/>
                    <a:pt x="406" y="357"/>
                    <a:pt x="406" y="357"/>
                  </a:cubicBezTo>
                  <a:cubicBezTo>
                    <a:pt x="406" y="356"/>
                    <a:pt x="406" y="356"/>
                    <a:pt x="406" y="356"/>
                  </a:cubicBezTo>
                  <a:cubicBezTo>
                    <a:pt x="406" y="355"/>
                    <a:pt x="406" y="355"/>
                    <a:pt x="406" y="355"/>
                  </a:cubicBezTo>
                  <a:cubicBezTo>
                    <a:pt x="407" y="355"/>
                    <a:pt x="407" y="355"/>
                    <a:pt x="407" y="355"/>
                  </a:cubicBezTo>
                  <a:cubicBezTo>
                    <a:pt x="409" y="356"/>
                    <a:pt x="408" y="356"/>
                    <a:pt x="411" y="357"/>
                  </a:cubicBezTo>
                  <a:cubicBezTo>
                    <a:pt x="412" y="358"/>
                    <a:pt x="412" y="358"/>
                    <a:pt x="412" y="358"/>
                  </a:cubicBezTo>
                  <a:cubicBezTo>
                    <a:pt x="412" y="359"/>
                    <a:pt x="412" y="359"/>
                    <a:pt x="412" y="359"/>
                  </a:cubicBezTo>
                  <a:cubicBezTo>
                    <a:pt x="411" y="360"/>
                    <a:pt x="411" y="360"/>
                    <a:pt x="410" y="361"/>
                  </a:cubicBezTo>
                  <a:cubicBezTo>
                    <a:pt x="409" y="362"/>
                    <a:pt x="409" y="362"/>
                    <a:pt x="409" y="362"/>
                  </a:cubicBezTo>
                  <a:close/>
                  <a:moveTo>
                    <a:pt x="402" y="363"/>
                  </a:moveTo>
                  <a:cubicBezTo>
                    <a:pt x="402" y="363"/>
                    <a:pt x="402" y="363"/>
                    <a:pt x="402" y="363"/>
                  </a:cubicBezTo>
                  <a:cubicBezTo>
                    <a:pt x="401" y="363"/>
                    <a:pt x="401" y="363"/>
                    <a:pt x="401" y="363"/>
                  </a:cubicBezTo>
                  <a:cubicBezTo>
                    <a:pt x="401" y="362"/>
                    <a:pt x="401" y="362"/>
                    <a:pt x="401" y="362"/>
                  </a:cubicBezTo>
                  <a:cubicBezTo>
                    <a:pt x="401" y="362"/>
                    <a:pt x="401" y="362"/>
                    <a:pt x="401" y="362"/>
                  </a:cubicBezTo>
                  <a:cubicBezTo>
                    <a:pt x="400" y="361"/>
                    <a:pt x="400" y="361"/>
                    <a:pt x="400" y="360"/>
                  </a:cubicBezTo>
                  <a:cubicBezTo>
                    <a:pt x="400" y="360"/>
                    <a:pt x="400" y="360"/>
                    <a:pt x="400" y="360"/>
                  </a:cubicBezTo>
                  <a:cubicBezTo>
                    <a:pt x="400" y="359"/>
                    <a:pt x="400" y="359"/>
                    <a:pt x="400" y="359"/>
                  </a:cubicBezTo>
                  <a:cubicBezTo>
                    <a:pt x="401" y="359"/>
                    <a:pt x="401" y="359"/>
                    <a:pt x="401" y="359"/>
                  </a:cubicBezTo>
                  <a:cubicBezTo>
                    <a:pt x="401" y="359"/>
                    <a:pt x="401" y="359"/>
                    <a:pt x="401" y="359"/>
                  </a:cubicBezTo>
                  <a:cubicBezTo>
                    <a:pt x="402" y="360"/>
                    <a:pt x="402" y="360"/>
                    <a:pt x="402" y="360"/>
                  </a:cubicBezTo>
                  <a:cubicBezTo>
                    <a:pt x="402" y="361"/>
                    <a:pt x="402" y="360"/>
                    <a:pt x="402" y="362"/>
                  </a:cubicBezTo>
                  <a:cubicBezTo>
                    <a:pt x="402" y="363"/>
                    <a:pt x="402" y="363"/>
                    <a:pt x="402" y="363"/>
                  </a:cubicBezTo>
                  <a:close/>
                  <a:moveTo>
                    <a:pt x="386" y="364"/>
                  </a:moveTo>
                  <a:cubicBezTo>
                    <a:pt x="386" y="364"/>
                    <a:pt x="386" y="364"/>
                    <a:pt x="386" y="364"/>
                  </a:cubicBezTo>
                  <a:cubicBezTo>
                    <a:pt x="386" y="364"/>
                    <a:pt x="386" y="364"/>
                    <a:pt x="386" y="364"/>
                  </a:cubicBezTo>
                  <a:cubicBezTo>
                    <a:pt x="385" y="364"/>
                    <a:pt x="385" y="364"/>
                    <a:pt x="385" y="364"/>
                  </a:cubicBezTo>
                  <a:cubicBezTo>
                    <a:pt x="385" y="363"/>
                    <a:pt x="385" y="363"/>
                    <a:pt x="385" y="363"/>
                  </a:cubicBezTo>
                  <a:cubicBezTo>
                    <a:pt x="385" y="362"/>
                    <a:pt x="385" y="362"/>
                    <a:pt x="385" y="362"/>
                  </a:cubicBezTo>
                  <a:cubicBezTo>
                    <a:pt x="386" y="362"/>
                    <a:pt x="386" y="362"/>
                    <a:pt x="386" y="362"/>
                  </a:cubicBezTo>
                  <a:cubicBezTo>
                    <a:pt x="386" y="363"/>
                    <a:pt x="386" y="363"/>
                    <a:pt x="386" y="363"/>
                  </a:cubicBezTo>
                  <a:cubicBezTo>
                    <a:pt x="386" y="364"/>
                    <a:pt x="386" y="364"/>
                    <a:pt x="386" y="364"/>
                  </a:cubicBezTo>
                  <a:cubicBezTo>
                    <a:pt x="386" y="364"/>
                    <a:pt x="386" y="364"/>
                    <a:pt x="386" y="364"/>
                  </a:cubicBezTo>
                  <a:close/>
                  <a:moveTo>
                    <a:pt x="394" y="377"/>
                  </a:moveTo>
                  <a:cubicBezTo>
                    <a:pt x="394" y="377"/>
                    <a:pt x="394" y="377"/>
                    <a:pt x="394" y="377"/>
                  </a:cubicBezTo>
                  <a:cubicBezTo>
                    <a:pt x="393" y="378"/>
                    <a:pt x="393" y="378"/>
                    <a:pt x="393" y="378"/>
                  </a:cubicBezTo>
                  <a:cubicBezTo>
                    <a:pt x="392" y="377"/>
                    <a:pt x="392" y="377"/>
                    <a:pt x="392" y="377"/>
                  </a:cubicBezTo>
                  <a:cubicBezTo>
                    <a:pt x="390" y="377"/>
                    <a:pt x="390" y="377"/>
                    <a:pt x="390" y="377"/>
                  </a:cubicBezTo>
                  <a:cubicBezTo>
                    <a:pt x="390" y="376"/>
                    <a:pt x="390" y="376"/>
                    <a:pt x="390" y="376"/>
                  </a:cubicBezTo>
                  <a:cubicBezTo>
                    <a:pt x="391" y="375"/>
                    <a:pt x="390" y="375"/>
                    <a:pt x="392" y="374"/>
                  </a:cubicBezTo>
                  <a:cubicBezTo>
                    <a:pt x="392" y="372"/>
                    <a:pt x="392" y="372"/>
                    <a:pt x="392" y="372"/>
                  </a:cubicBezTo>
                  <a:cubicBezTo>
                    <a:pt x="392" y="370"/>
                    <a:pt x="392" y="370"/>
                    <a:pt x="392" y="370"/>
                  </a:cubicBezTo>
                  <a:cubicBezTo>
                    <a:pt x="393" y="370"/>
                    <a:pt x="393" y="370"/>
                    <a:pt x="393" y="370"/>
                  </a:cubicBezTo>
                  <a:cubicBezTo>
                    <a:pt x="393" y="369"/>
                    <a:pt x="393" y="369"/>
                    <a:pt x="393" y="369"/>
                  </a:cubicBezTo>
                  <a:cubicBezTo>
                    <a:pt x="394" y="368"/>
                    <a:pt x="394" y="368"/>
                    <a:pt x="394" y="368"/>
                  </a:cubicBezTo>
                  <a:cubicBezTo>
                    <a:pt x="395" y="370"/>
                    <a:pt x="395" y="370"/>
                    <a:pt x="395" y="370"/>
                  </a:cubicBezTo>
                  <a:cubicBezTo>
                    <a:pt x="394" y="373"/>
                    <a:pt x="394" y="373"/>
                    <a:pt x="394" y="373"/>
                  </a:cubicBezTo>
                  <a:cubicBezTo>
                    <a:pt x="395" y="374"/>
                    <a:pt x="395" y="375"/>
                    <a:pt x="395" y="375"/>
                  </a:cubicBezTo>
                  <a:cubicBezTo>
                    <a:pt x="395" y="376"/>
                    <a:pt x="395" y="376"/>
                    <a:pt x="395" y="376"/>
                  </a:cubicBezTo>
                  <a:cubicBezTo>
                    <a:pt x="394" y="377"/>
                    <a:pt x="394" y="377"/>
                    <a:pt x="394" y="377"/>
                  </a:cubicBezTo>
                  <a:close/>
                  <a:moveTo>
                    <a:pt x="385" y="412"/>
                  </a:moveTo>
                  <a:cubicBezTo>
                    <a:pt x="385" y="412"/>
                    <a:pt x="385" y="412"/>
                    <a:pt x="385" y="412"/>
                  </a:cubicBezTo>
                  <a:cubicBezTo>
                    <a:pt x="384" y="411"/>
                    <a:pt x="384" y="411"/>
                    <a:pt x="384" y="411"/>
                  </a:cubicBezTo>
                  <a:cubicBezTo>
                    <a:pt x="384" y="411"/>
                    <a:pt x="384" y="411"/>
                    <a:pt x="384" y="411"/>
                  </a:cubicBezTo>
                  <a:cubicBezTo>
                    <a:pt x="384" y="410"/>
                    <a:pt x="384" y="410"/>
                    <a:pt x="384" y="410"/>
                  </a:cubicBezTo>
                  <a:cubicBezTo>
                    <a:pt x="386" y="409"/>
                    <a:pt x="386" y="409"/>
                    <a:pt x="386" y="409"/>
                  </a:cubicBezTo>
                  <a:cubicBezTo>
                    <a:pt x="387" y="409"/>
                    <a:pt x="387" y="409"/>
                    <a:pt x="387" y="409"/>
                  </a:cubicBezTo>
                  <a:cubicBezTo>
                    <a:pt x="387" y="410"/>
                    <a:pt x="387" y="410"/>
                    <a:pt x="387" y="410"/>
                  </a:cubicBezTo>
                  <a:cubicBezTo>
                    <a:pt x="388" y="410"/>
                    <a:pt x="388" y="410"/>
                    <a:pt x="388" y="410"/>
                  </a:cubicBezTo>
                  <a:cubicBezTo>
                    <a:pt x="386" y="411"/>
                    <a:pt x="386" y="411"/>
                    <a:pt x="386" y="411"/>
                  </a:cubicBezTo>
                  <a:cubicBezTo>
                    <a:pt x="386" y="412"/>
                    <a:pt x="386" y="412"/>
                    <a:pt x="385" y="412"/>
                  </a:cubicBezTo>
                  <a:close/>
                  <a:moveTo>
                    <a:pt x="391" y="424"/>
                  </a:moveTo>
                  <a:cubicBezTo>
                    <a:pt x="391" y="425"/>
                    <a:pt x="391" y="425"/>
                    <a:pt x="391" y="425"/>
                  </a:cubicBezTo>
                  <a:cubicBezTo>
                    <a:pt x="390" y="425"/>
                    <a:pt x="390" y="425"/>
                    <a:pt x="390" y="425"/>
                  </a:cubicBezTo>
                  <a:cubicBezTo>
                    <a:pt x="387" y="425"/>
                    <a:pt x="387" y="425"/>
                    <a:pt x="387" y="425"/>
                  </a:cubicBezTo>
                  <a:cubicBezTo>
                    <a:pt x="386" y="423"/>
                    <a:pt x="386" y="423"/>
                    <a:pt x="386" y="423"/>
                  </a:cubicBezTo>
                  <a:cubicBezTo>
                    <a:pt x="386" y="421"/>
                    <a:pt x="386" y="421"/>
                    <a:pt x="386" y="421"/>
                  </a:cubicBezTo>
                  <a:cubicBezTo>
                    <a:pt x="384" y="418"/>
                    <a:pt x="384" y="416"/>
                    <a:pt x="384" y="415"/>
                  </a:cubicBezTo>
                  <a:cubicBezTo>
                    <a:pt x="384" y="414"/>
                    <a:pt x="384" y="414"/>
                    <a:pt x="384" y="414"/>
                  </a:cubicBezTo>
                  <a:cubicBezTo>
                    <a:pt x="387" y="413"/>
                    <a:pt x="387" y="413"/>
                    <a:pt x="387" y="413"/>
                  </a:cubicBezTo>
                  <a:cubicBezTo>
                    <a:pt x="388" y="412"/>
                    <a:pt x="388" y="412"/>
                    <a:pt x="388" y="412"/>
                  </a:cubicBezTo>
                  <a:cubicBezTo>
                    <a:pt x="389" y="412"/>
                    <a:pt x="389" y="412"/>
                    <a:pt x="389" y="412"/>
                  </a:cubicBezTo>
                  <a:cubicBezTo>
                    <a:pt x="388" y="415"/>
                    <a:pt x="388" y="415"/>
                    <a:pt x="388" y="415"/>
                  </a:cubicBezTo>
                  <a:cubicBezTo>
                    <a:pt x="389" y="416"/>
                    <a:pt x="389" y="416"/>
                    <a:pt x="389" y="416"/>
                  </a:cubicBezTo>
                  <a:cubicBezTo>
                    <a:pt x="390" y="417"/>
                    <a:pt x="390" y="417"/>
                    <a:pt x="390" y="417"/>
                  </a:cubicBezTo>
                  <a:cubicBezTo>
                    <a:pt x="390" y="417"/>
                    <a:pt x="390" y="417"/>
                    <a:pt x="390" y="417"/>
                  </a:cubicBezTo>
                  <a:cubicBezTo>
                    <a:pt x="390" y="418"/>
                    <a:pt x="390" y="418"/>
                    <a:pt x="390" y="419"/>
                  </a:cubicBezTo>
                  <a:cubicBezTo>
                    <a:pt x="391" y="420"/>
                    <a:pt x="391" y="420"/>
                    <a:pt x="391" y="420"/>
                  </a:cubicBezTo>
                  <a:cubicBezTo>
                    <a:pt x="391" y="421"/>
                    <a:pt x="391" y="421"/>
                    <a:pt x="391" y="421"/>
                  </a:cubicBezTo>
                  <a:cubicBezTo>
                    <a:pt x="391" y="422"/>
                    <a:pt x="391" y="422"/>
                    <a:pt x="391" y="422"/>
                  </a:cubicBezTo>
                  <a:cubicBezTo>
                    <a:pt x="391" y="424"/>
                    <a:pt x="391" y="424"/>
                    <a:pt x="391" y="424"/>
                  </a:cubicBezTo>
                  <a:close/>
                  <a:moveTo>
                    <a:pt x="381" y="427"/>
                  </a:moveTo>
                  <a:cubicBezTo>
                    <a:pt x="380" y="427"/>
                    <a:pt x="380" y="427"/>
                    <a:pt x="380" y="427"/>
                  </a:cubicBezTo>
                  <a:cubicBezTo>
                    <a:pt x="379" y="424"/>
                    <a:pt x="379" y="424"/>
                    <a:pt x="379" y="424"/>
                  </a:cubicBezTo>
                  <a:cubicBezTo>
                    <a:pt x="381" y="420"/>
                    <a:pt x="381" y="420"/>
                    <a:pt x="381" y="420"/>
                  </a:cubicBezTo>
                  <a:cubicBezTo>
                    <a:pt x="381" y="418"/>
                    <a:pt x="381" y="418"/>
                    <a:pt x="381" y="418"/>
                  </a:cubicBezTo>
                  <a:cubicBezTo>
                    <a:pt x="380" y="417"/>
                    <a:pt x="380" y="417"/>
                    <a:pt x="380" y="416"/>
                  </a:cubicBezTo>
                  <a:cubicBezTo>
                    <a:pt x="380" y="416"/>
                    <a:pt x="380" y="416"/>
                    <a:pt x="380" y="416"/>
                  </a:cubicBezTo>
                  <a:cubicBezTo>
                    <a:pt x="382" y="415"/>
                    <a:pt x="382" y="415"/>
                    <a:pt x="382" y="415"/>
                  </a:cubicBezTo>
                  <a:cubicBezTo>
                    <a:pt x="383" y="416"/>
                    <a:pt x="383" y="416"/>
                    <a:pt x="383" y="416"/>
                  </a:cubicBezTo>
                  <a:cubicBezTo>
                    <a:pt x="384" y="419"/>
                    <a:pt x="383" y="417"/>
                    <a:pt x="385" y="422"/>
                  </a:cubicBezTo>
                  <a:cubicBezTo>
                    <a:pt x="385" y="425"/>
                    <a:pt x="385" y="425"/>
                    <a:pt x="385" y="425"/>
                  </a:cubicBezTo>
                  <a:cubicBezTo>
                    <a:pt x="384" y="426"/>
                    <a:pt x="384" y="426"/>
                    <a:pt x="384" y="426"/>
                  </a:cubicBezTo>
                  <a:cubicBezTo>
                    <a:pt x="382" y="427"/>
                    <a:pt x="382" y="427"/>
                    <a:pt x="382" y="427"/>
                  </a:cubicBezTo>
                  <a:lnTo>
                    <a:pt x="381" y="427"/>
                  </a:lnTo>
                  <a:close/>
                  <a:moveTo>
                    <a:pt x="393" y="434"/>
                  </a:moveTo>
                  <a:cubicBezTo>
                    <a:pt x="393" y="438"/>
                    <a:pt x="392" y="443"/>
                    <a:pt x="392" y="443"/>
                  </a:cubicBezTo>
                  <a:cubicBezTo>
                    <a:pt x="393" y="443"/>
                    <a:pt x="393" y="443"/>
                    <a:pt x="393" y="443"/>
                  </a:cubicBezTo>
                  <a:cubicBezTo>
                    <a:pt x="393" y="443"/>
                    <a:pt x="393" y="443"/>
                    <a:pt x="393" y="443"/>
                  </a:cubicBezTo>
                  <a:cubicBezTo>
                    <a:pt x="392" y="448"/>
                    <a:pt x="392" y="445"/>
                    <a:pt x="391" y="448"/>
                  </a:cubicBezTo>
                  <a:cubicBezTo>
                    <a:pt x="391" y="449"/>
                    <a:pt x="391" y="449"/>
                    <a:pt x="391" y="449"/>
                  </a:cubicBezTo>
                  <a:cubicBezTo>
                    <a:pt x="390" y="449"/>
                    <a:pt x="390" y="449"/>
                    <a:pt x="390" y="449"/>
                  </a:cubicBezTo>
                  <a:cubicBezTo>
                    <a:pt x="389" y="449"/>
                    <a:pt x="389" y="449"/>
                    <a:pt x="389" y="449"/>
                  </a:cubicBezTo>
                  <a:cubicBezTo>
                    <a:pt x="389" y="447"/>
                    <a:pt x="389" y="447"/>
                    <a:pt x="389" y="445"/>
                  </a:cubicBezTo>
                  <a:cubicBezTo>
                    <a:pt x="388" y="444"/>
                    <a:pt x="388" y="444"/>
                    <a:pt x="388" y="444"/>
                  </a:cubicBezTo>
                  <a:cubicBezTo>
                    <a:pt x="388" y="443"/>
                    <a:pt x="388" y="443"/>
                    <a:pt x="388" y="443"/>
                  </a:cubicBezTo>
                  <a:cubicBezTo>
                    <a:pt x="388" y="442"/>
                    <a:pt x="388" y="442"/>
                    <a:pt x="388" y="442"/>
                  </a:cubicBezTo>
                  <a:cubicBezTo>
                    <a:pt x="389" y="442"/>
                    <a:pt x="389" y="442"/>
                    <a:pt x="389" y="442"/>
                  </a:cubicBezTo>
                  <a:cubicBezTo>
                    <a:pt x="389" y="440"/>
                    <a:pt x="389" y="440"/>
                    <a:pt x="389" y="440"/>
                  </a:cubicBezTo>
                  <a:cubicBezTo>
                    <a:pt x="389" y="440"/>
                    <a:pt x="389" y="440"/>
                    <a:pt x="390" y="439"/>
                  </a:cubicBezTo>
                  <a:cubicBezTo>
                    <a:pt x="390" y="439"/>
                    <a:pt x="390" y="439"/>
                    <a:pt x="390" y="439"/>
                  </a:cubicBezTo>
                  <a:cubicBezTo>
                    <a:pt x="390" y="439"/>
                    <a:pt x="390" y="439"/>
                    <a:pt x="390" y="439"/>
                  </a:cubicBezTo>
                  <a:cubicBezTo>
                    <a:pt x="390" y="439"/>
                    <a:pt x="390" y="439"/>
                    <a:pt x="390" y="439"/>
                  </a:cubicBezTo>
                  <a:cubicBezTo>
                    <a:pt x="387" y="441"/>
                    <a:pt x="387" y="441"/>
                    <a:pt x="387" y="441"/>
                  </a:cubicBezTo>
                  <a:cubicBezTo>
                    <a:pt x="387" y="441"/>
                    <a:pt x="387" y="441"/>
                    <a:pt x="387" y="441"/>
                  </a:cubicBezTo>
                  <a:cubicBezTo>
                    <a:pt x="387" y="442"/>
                    <a:pt x="387" y="443"/>
                    <a:pt x="387" y="444"/>
                  </a:cubicBezTo>
                  <a:cubicBezTo>
                    <a:pt x="386" y="446"/>
                    <a:pt x="386" y="446"/>
                    <a:pt x="386" y="446"/>
                  </a:cubicBezTo>
                  <a:cubicBezTo>
                    <a:pt x="386" y="446"/>
                    <a:pt x="386" y="446"/>
                    <a:pt x="386" y="446"/>
                  </a:cubicBezTo>
                  <a:cubicBezTo>
                    <a:pt x="385" y="446"/>
                    <a:pt x="385" y="446"/>
                    <a:pt x="383" y="446"/>
                  </a:cubicBezTo>
                  <a:cubicBezTo>
                    <a:pt x="382" y="445"/>
                    <a:pt x="382" y="445"/>
                    <a:pt x="382" y="445"/>
                  </a:cubicBezTo>
                  <a:cubicBezTo>
                    <a:pt x="380" y="445"/>
                    <a:pt x="380" y="445"/>
                    <a:pt x="380" y="445"/>
                  </a:cubicBezTo>
                  <a:cubicBezTo>
                    <a:pt x="380" y="443"/>
                    <a:pt x="380" y="443"/>
                    <a:pt x="380" y="443"/>
                  </a:cubicBezTo>
                  <a:cubicBezTo>
                    <a:pt x="381" y="442"/>
                    <a:pt x="381" y="442"/>
                    <a:pt x="381" y="442"/>
                  </a:cubicBezTo>
                  <a:cubicBezTo>
                    <a:pt x="383" y="442"/>
                    <a:pt x="383" y="442"/>
                    <a:pt x="383" y="442"/>
                  </a:cubicBezTo>
                  <a:cubicBezTo>
                    <a:pt x="383" y="440"/>
                    <a:pt x="383" y="440"/>
                    <a:pt x="383" y="440"/>
                  </a:cubicBezTo>
                  <a:cubicBezTo>
                    <a:pt x="382" y="439"/>
                    <a:pt x="382" y="439"/>
                    <a:pt x="381" y="438"/>
                  </a:cubicBezTo>
                  <a:cubicBezTo>
                    <a:pt x="382" y="437"/>
                    <a:pt x="382" y="437"/>
                    <a:pt x="382" y="437"/>
                  </a:cubicBezTo>
                  <a:cubicBezTo>
                    <a:pt x="383" y="436"/>
                    <a:pt x="383" y="436"/>
                    <a:pt x="383" y="436"/>
                  </a:cubicBezTo>
                  <a:cubicBezTo>
                    <a:pt x="384" y="436"/>
                    <a:pt x="384" y="436"/>
                    <a:pt x="384" y="436"/>
                  </a:cubicBezTo>
                  <a:cubicBezTo>
                    <a:pt x="384" y="436"/>
                    <a:pt x="384" y="436"/>
                    <a:pt x="384" y="436"/>
                  </a:cubicBezTo>
                  <a:cubicBezTo>
                    <a:pt x="386" y="436"/>
                    <a:pt x="386" y="436"/>
                    <a:pt x="386" y="436"/>
                  </a:cubicBezTo>
                  <a:cubicBezTo>
                    <a:pt x="386" y="435"/>
                    <a:pt x="386" y="435"/>
                    <a:pt x="386" y="435"/>
                  </a:cubicBezTo>
                  <a:cubicBezTo>
                    <a:pt x="384" y="434"/>
                    <a:pt x="384" y="434"/>
                    <a:pt x="384" y="434"/>
                  </a:cubicBezTo>
                  <a:cubicBezTo>
                    <a:pt x="385" y="433"/>
                    <a:pt x="385" y="433"/>
                    <a:pt x="385" y="433"/>
                  </a:cubicBezTo>
                  <a:cubicBezTo>
                    <a:pt x="387" y="432"/>
                    <a:pt x="386" y="432"/>
                    <a:pt x="387" y="431"/>
                  </a:cubicBezTo>
                  <a:cubicBezTo>
                    <a:pt x="387" y="429"/>
                    <a:pt x="387" y="429"/>
                    <a:pt x="387" y="429"/>
                  </a:cubicBezTo>
                  <a:cubicBezTo>
                    <a:pt x="387" y="428"/>
                    <a:pt x="387" y="428"/>
                    <a:pt x="387" y="428"/>
                  </a:cubicBezTo>
                  <a:cubicBezTo>
                    <a:pt x="387" y="428"/>
                    <a:pt x="387" y="428"/>
                    <a:pt x="387" y="428"/>
                  </a:cubicBezTo>
                  <a:cubicBezTo>
                    <a:pt x="388" y="427"/>
                    <a:pt x="388" y="427"/>
                    <a:pt x="388" y="427"/>
                  </a:cubicBezTo>
                  <a:cubicBezTo>
                    <a:pt x="389" y="426"/>
                    <a:pt x="389" y="426"/>
                    <a:pt x="389" y="426"/>
                  </a:cubicBezTo>
                  <a:cubicBezTo>
                    <a:pt x="389" y="426"/>
                    <a:pt x="389" y="426"/>
                    <a:pt x="389" y="426"/>
                  </a:cubicBezTo>
                  <a:cubicBezTo>
                    <a:pt x="391" y="427"/>
                    <a:pt x="391" y="427"/>
                    <a:pt x="391" y="427"/>
                  </a:cubicBezTo>
                  <a:cubicBezTo>
                    <a:pt x="391" y="427"/>
                    <a:pt x="391" y="427"/>
                    <a:pt x="391" y="427"/>
                  </a:cubicBezTo>
                  <a:cubicBezTo>
                    <a:pt x="392" y="427"/>
                    <a:pt x="392" y="427"/>
                    <a:pt x="392" y="427"/>
                  </a:cubicBezTo>
                  <a:cubicBezTo>
                    <a:pt x="392" y="429"/>
                    <a:pt x="392" y="433"/>
                    <a:pt x="393" y="434"/>
                  </a:cubicBezTo>
                  <a:close/>
                  <a:moveTo>
                    <a:pt x="385" y="430"/>
                  </a:moveTo>
                  <a:cubicBezTo>
                    <a:pt x="383" y="433"/>
                    <a:pt x="384" y="433"/>
                    <a:pt x="381" y="435"/>
                  </a:cubicBezTo>
                  <a:cubicBezTo>
                    <a:pt x="380" y="435"/>
                    <a:pt x="380" y="435"/>
                    <a:pt x="380" y="435"/>
                  </a:cubicBezTo>
                  <a:cubicBezTo>
                    <a:pt x="379" y="435"/>
                    <a:pt x="379" y="435"/>
                    <a:pt x="379" y="435"/>
                  </a:cubicBezTo>
                  <a:cubicBezTo>
                    <a:pt x="380" y="434"/>
                    <a:pt x="380" y="434"/>
                    <a:pt x="381" y="433"/>
                  </a:cubicBezTo>
                  <a:cubicBezTo>
                    <a:pt x="381" y="432"/>
                    <a:pt x="381" y="432"/>
                    <a:pt x="381" y="432"/>
                  </a:cubicBezTo>
                  <a:cubicBezTo>
                    <a:pt x="381" y="431"/>
                    <a:pt x="381" y="431"/>
                    <a:pt x="381" y="431"/>
                  </a:cubicBezTo>
                  <a:cubicBezTo>
                    <a:pt x="380" y="431"/>
                    <a:pt x="380" y="431"/>
                    <a:pt x="380" y="431"/>
                  </a:cubicBezTo>
                  <a:cubicBezTo>
                    <a:pt x="379" y="430"/>
                    <a:pt x="379" y="430"/>
                    <a:pt x="379" y="430"/>
                  </a:cubicBezTo>
                  <a:cubicBezTo>
                    <a:pt x="380" y="429"/>
                    <a:pt x="380" y="429"/>
                    <a:pt x="380" y="429"/>
                  </a:cubicBezTo>
                  <a:cubicBezTo>
                    <a:pt x="380" y="429"/>
                    <a:pt x="380" y="429"/>
                    <a:pt x="380" y="429"/>
                  </a:cubicBezTo>
                  <a:cubicBezTo>
                    <a:pt x="381" y="429"/>
                    <a:pt x="381" y="429"/>
                    <a:pt x="381" y="429"/>
                  </a:cubicBezTo>
                  <a:cubicBezTo>
                    <a:pt x="381" y="429"/>
                    <a:pt x="381" y="429"/>
                    <a:pt x="381" y="429"/>
                  </a:cubicBezTo>
                  <a:cubicBezTo>
                    <a:pt x="383" y="428"/>
                    <a:pt x="383" y="428"/>
                    <a:pt x="383" y="428"/>
                  </a:cubicBezTo>
                  <a:cubicBezTo>
                    <a:pt x="384" y="428"/>
                    <a:pt x="384" y="428"/>
                    <a:pt x="384" y="428"/>
                  </a:cubicBezTo>
                  <a:cubicBezTo>
                    <a:pt x="385" y="428"/>
                    <a:pt x="385" y="428"/>
                    <a:pt x="385" y="428"/>
                  </a:cubicBezTo>
                  <a:cubicBezTo>
                    <a:pt x="385" y="429"/>
                    <a:pt x="385" y="428"/>
                    <a:pt x="385" y="430"/>
                  </a:cubicBezTo>
                  <a:close/>
                  <a:moveTo>
                    <a:pt x="386" y="454"/>
                  </a:moveTo>
                  <a:cubicBezTo>
                    <a:pt x="384" y="455"/>
                    <a:pt x="384" y="455"/>
                    <a:pt x="384" y="455"/>
                  </a:cubicBezTo>
                  <a:cubicBezTo>
                    <a:pt x="383" y="455"/>
                    <a:pt x="383" y="455"/>
                    <a:pt x="383" y="455"/>
                  </a:cubicBezTo>
                  <a:cubicBezTo>
                    <a:pt x="382" y="455"/>
                    <a:pt x="382" y="455"/>
                    <a:pt x="382" y="455"/>
                  </a:cubicBezTo>
                  <a:cubicBezTo>
                    <a:pt x="382" y="453"/>
                    <a:pt x="382" y="453"/>
                    <a:pt x="382" y="452"/>
                  </a:cubicBezTo>
                  <a:cubicBezTo>
                    <a:pt x="382" y="452"/>
                    <a:pt x="382" y="452"/>
                    <a:pt x="382" y="452"/>
                  </a:cubicBezTo>
                  <a:cubicBezTo>
                    <a:pt x="382" y="451"/>
                    <a:pt x="382" y="451"/>
                    <a:pt x="383" y="449"/>
                  </a:cubicBezTo>
                  <a:cubicBezTo>
                    <a:pt x="385" y="450"/>
                    <a:pt x="387" y="450"/>
                    <a:pt x="388" y="451"/>
                  </a:cubicBezTo>
                  <a:cubicBezTo>
                    <a:pt x="388" y="452"/>
                    <a:pt x="388" y="452"/>
                    <a:pt x="388" y="452"/>
                  </a:cubicBezTo>
                  <a:cubicBezTo>
                    <a:pt x="387" y="453"/>
                    <a:pt x="387" y="453"/>
                    <a:pt x="387" y="453"/>
                  </a:cubicBezTo>
                  <a:cubicBezTo>
                    <a:pt x="386" y="454"/>
                    <a:pt x="386" y="454"/>
                    <a:pt x="386" y="454"/>
                  </a:cubicBezTo>
                  <a:close/>
                  <a:moveTo>
                    <a:pt x="383" y="461"/>
                  </a:moveTo>
                  <a:cubicBezTo>
                    <a:pt x="383" y="462"/>
                    <a:pt x="383" y="462"/>
                    <a:pt x="383" y="462"/>
                  </a:cubicBezTo>
                  <a:cubicBezTo>
                    <a:pt x="382" y="462"/>
                    <a:pt x="382" y="462"/>
                    <a:pt x="382" y="462"/>
                  </a:cubicBezTo>
                  <a:cubicBezTo>
                    <a:pt x="382" y="462"/>
                    <a:pt x="382" y="462"/>
                    <a:pt x="382" y="462"/>
                  </a:cubicBezTo>
                  <a:cubicBezTo>
                    <a:pt x="382" y="461"/>
                    <a:pt x="382" y="461"/>
                    <a:pt x="382" y="461"/>
                  </a:cubicBezTo>
                  <a:cubicBezTo>
                    <a:pt x="381" y="460"/>
                    <a:pt x="381" y="460"/>
                    <a:pt x="381" y="460"/>
                  </a:cubicBezTo>
                  <a:cubicBezTo>
                    <a:pt x="382" y="459"/>
                    <a:pt x="382" y="459"/>
                    <a:pt x="382" y="458"/>
                  </a:cubicBezTo>
                  <a:cubicBezTo>
                    <a:pt x="382" y="457"/>
                    <a:pt x="382" y="457"/>
                    <a:pt x="382" y="457"/>
                  </a:cubicBezTo>
                  <a:cubicBezTo>
                    <a:pt x="384" y="457"/>
                    <a:pt x="383" y="457"/>
                    <a:pt x="385" y="457"/>
                  </a:cubicBezTo>
                  <a:cubicBezTo>
                    <a:pt x="385" y="458"/>
                    <a:pt x="385" y="458"/>
                    <a:pt x="385" y="458"/>
                  </a:cubicBezTo>
                  <a:cubicBezTo>
                    <a:pt x="385" y="458"/>
                    <a:pt x="385" y="458"/>
                    <a:pt x="384" y="459"/>
                  </a:cubicBezTo>
                  <a:cubicBezTo>
                    <a:pt x="383" y="459"/>
                    <a:pt x="383" y="459"/>
                    <a:pt x="383" y="459"/>
                  </a:cubicBezTo>
                  <a:cubicBezTo>
                    <a:pt x="383" y="461"/>
                    <a:pt x="383" y="461"/>
                    <a:pt x="383" y="461"/>
                  </a:cubicBezTo>
                  <a:close/>
                  <a:moveTo>
                    <a:pt x="392" y="471"/>
                  </a:moveTo>
                  <a:cubicBezTo>
                    <a:pt x="392" y="473"/>
                    <a:pt x="392" y="473"/>
                    <a:pt x="392" y="473"/>
                  </a:cubicBezTo>
                  <a:cubicBezTo>
                    <a:pt x="391" y="473"/>
                    <a:pt x="391" y="473"/>
                    <a:pt x="391" y="473"/>
                  </a:cubicBezTo>
                  <a:cubicBezTo>
                    <a:pt x="391" y="473"/>
                    <a:pt x="391" y="473"/>
                    <a:pt x="391" y="473"/>
                  </a:cubicBezTo>
                  <a:cubicBezTo>
                    <a:pt x="390" y="473"/>
                    <a:pt x="390" y="473"/>
                    <a:pt x="390" y="473"/>
                  </a:cubicBezTo>
                  <a:cubicBezTo>
                    <a:pt x="390" y="473"/>
                    <a:pt x="390" y="473"/>
                    <a:pt x="390" y="473"/>
                  </a:cubicBezTo>
                  <a:cubicBezTo>
                    <a:pt x="389" y="474"/>
                    <a:pt x="389" y="473"/>
                    <a:pt x="388" y="474"/>
                  </a:cubicBezTo>
                  <a:cubicBezTo>
                    <a:pt x="387" y="474"/>
                    <a:pt x="387" y="474"/>
                    <a:pt x="387" y="474"/>
                  </a:cubicBezTo>
                  <a:cubicBezTo>
                    <a:pt x="386" y="473"/>
                    <a:pt x="386" y="473"/>
                    <a:pt x="386" y="473"/>
                  </a:cubicBezTo>
                  <a:cubicBezTo>
                    <a:pt x="384" y="477"/>
                    <a:pt x="385" y="476"/>
                    <a:pt x="383" y="477"/>
                  </a:cubicBezTo>
                  <a:cubicBezTo>
                    <a:pt x="383" y="476"/>
                    <a:pt x="383" y="476"/>
                    <a:pt x="383" y="476"/>
                  </a:cubicBezTo>
                  <a:cubicBezTo>
                    <a:pt x="385" y="473"/>
                    <a:pt x="384" y="475"/>
                    <a:pt x="385" y="471"/>
                  </a:cubicBezTo>
                  <a:cubicBezTo>
                    <a:pt x="386" y="472"/>
                    <a:pt x="386" y="472"/>
                    <a:pt x="386" y="472"/>
                  </a:cubicBezTo>
                  <a:cubicBezTo>
                    <a:pt x="388" y="471"/>
                    <a:pt x="388" y="471"/>
                    <a:pt x="388" y="471"/>
                  </a:cubicBezTo>
                  <a:cubicBezTo>
                    <a:pt x="390" y="470"/>
                    <a:pt x="390" y="470"/>
                    <a:pt x="390" y="470"/>
                  </a:cubicBezTo>
                  <a:cubicBezTo>
                    <a:pt x="391" y="470"/>
                    <a:pt x="391" y="470"/>
                    <a:pt x="391" y="470"/>
                  </a:cubicBezTo>
                  <a:cubicBezTo>
                    <a:pt x="391" y="471"/>
                    <a:pt x="391" y="471"/>
                    <a:pt x="391" y="471"/>
                  </a:cubicBezTo>
                  <a:cubicBezTo>
                    <a:pt x="392" y="471"/>
                    <a:pt x="392" y="471"/>
                    <a:pt x="392" y="471"/>
                  </a:cubicBezTo>
                  <a:close/>
                  <a:moveTo>
                    <a:pt x="389" y="477"/>
                  </a:moveTo>
                  <a:cubicBezTo>
                    <a:pt x="389" y="481"/>
                    <a:pt x="389" y="481"/>
                    <a:pt x="389" y="481"/>
                  </a:cubicBezTo>
                  <a:cubicBezTo>
                    <a:pt x="389" y="482"/>
                    <a:pt x="389" y="482"/>
                    <a:pt x="389" y="482"/>
                  </a:cubicBezTo>
                  <a:cubicBezTo>
                    <a:pt x="391" y="482"/>
                    <a:pt x="391" y="482"/>
                    <a:pt x="391" y="482"/>
                  </a:cubicBezTo>
                  <a:cubicBezTo>
                    <a:pt x="392" y="484"/>
                    <a:pt x="392" y="484"/>
                    <a:pt x="392" y="484"/>
                  </a:cubicBezTo>
                  <a:cubicBezTo>
                    <a:pt x="392" y="484"/>
                    <a:pt x="392" y="484"/>
                    <a:pt x="392" y="484"/>
                  </a:cubicBezTo>
                  <a:cubicBezTo>
                    <a:pt x="390" y="487"/>
                    <a:pt x="390" y="487"/>
                    <a:pt x="390" y="487"/>
                  </a:cubicBezTo>
                  <a:cubicBezTo>
                    <a:pt x="390" y="489"/>
                    <a:pt x="390" y="489"/>
                    <a:pt x="390" y="489"/>
                  </a:cubicBezTo>
                  <a:cubicBezTo>
                    <a:pt x="388" y="489"/>
                    <a:pt x="388" y="489"/>
                    <a:pt x="388" y="489"/>
                  </a:cubicBezTo>
                  <a:cubicBezTo>
                    <a:pt x="387" y="486"/>
                    <a:pt x="388" y="487"/>
                    <a:pt x="386" y="485"/>
                  </a:cubicBezTo>
                  <a:cubicBezTo>
                    <a:pt x="386" y="482"/>
                    <a:pt x="386" y="483"/>
                    <a:pt x="385" y="480"/>
                  </a:cubicBezTo>
                  <a:cubicBezTo>
                    <a:pt x="387" y="479"/>
                    <a:pt x="387" y="479"/>
                    <a:pt x="387" y="479"/>
                  </a:cubicBezTo>
                  <a:cubicBezTo>
                    <a:pt x="388" y="479"/>
                    <a:pt x="388" y="479"/>
                    <a:pt x="388" y="479"/>
                  </a:cubicBezTo>
                  <a:cubicBezTo>
                    <a:pt x="388" y="478"/>
                    <a:pt x="388" y="478"/>
                    <a:pt x="388" y="478"/>
                  </a:cubicBezTo>
                  <a:cubicBezTo>
                    <a:pt x="389" y="477"/>
                    <a:pt x="389" y="477"/>
                    <a:pt x="389" y="477"/>
                  </a:cubicBezTo>
                  <a:close/>
                  <a:moveTo>
                    <a:pt x="396" y="483"/>
                  </a:moveTo>
                  <a:cubicBezTo>
                    <a:pt x="396" y="483"/>
                    <a:pt x="396" y="483"/>
                    <a:pt x="396" y="483"/>
                  </a:cubicBezTo>
                  <a:cubicBezTo>
                    <a:pt x="394" y="483"/>
                    <a:pt x="394" y="483"/>
                    <a:pt x="393" y="481"/>
                  </a:cubicBezTo>
                  <a:cubicBezTo>
                    <a:pt x="393" y="480"/>
                    <a:pt x="393" y="481"/>
                    <a:pt x="393" y="479"/>
                  </a:cubicBezTo>
                  <a:cubicBezTo>
                    <a:pt x="393" y="479"/>
                    <a:pt x="393" y="479"/>
                    <a:pt x="393" y="479"/>
                  </a:cubicBezTo>
                  <a:cubicBezTo>
                    <a:pt x="394" y="480"/>
                    <a:pt x="394" y="480"/>
                    <a:pt x="394" y="480"/>
                  </a:cubicBezTo>
                  <a:cubicBezTo>
                    <a:pt x="394" y="480"/>
                    <a:pt x="394" y="480"/>
                    <a:pt x="395" y="481"/>
                  </a:cubicBezTo>
                  <a:cubicBezTo>
                    <a:pt x="396" y="482"/>
                    <a:pt x="396" y="482"/>
                    <a:pt x="396" y="482"/>
                  </a:cubicBezTo>
                  <a:cubicBezTo>
                    <a:pt x="397" y="482"/>
                    <a:pt x="397" y="482"/>
                    <a:pt x="397" y="482"/>
                  </a:cubicBezTo>
                  <a:cubicBezTo>
                    <a:pt x="397" y="483"/>
                    <a:pt x="397" y="483"/>
                    <a:pt x="397" y="483"/>
                  </a:cubicBezTo>
                  <a:cubicBezTo>
                    <a:pt x="396" y="483"/>
                    <a:pt x="396" y="483"/>
                    <a:pt x="396" y="483"/>
                  </a:cubicBezTo>
                  <a:close/>
                  <a:moveTo>
                    <a:pt x="458" y="496"/>
                  </a:moveTo>
                  <a:cubicBezTo>
                    <a:pt x="458" y="536"/>
                    <a:pt x="458" y="524"/>
                    <a:pt x="458" y="538"/>
                  </a:cubicBezTo>
                  <a:cubicBezTo>
                    <a:pt x="456" y="538"/>
                    <a:pt x="456" y="538"/>
                    <a:pt x="456" y="538"/>
                  </a:cubicBezTo>
                  <a:cubicBezTo>
                    <a:pt x="456" y="538"/>
                    <a:pt x="456" y="538"/>
                    <a:pt x="456" y="538"/>
                  </a:cubicBezTo>
                  <a:cubicBezTo>
                    <a:pt x="453" y="539"/>
                    <a:pt x="453" y="539"/>
                    <a:pt x="453" y="539"/>
                  </a:cubicBezTo>
                  <a:cubicBezTo>
                    <a:pt x="449" y="538"/>
                    <a:pt x="449" y="538"/>
                    <a:pt x="449" y="538"/>
                  </a:cubicBezTo>
                  <a:cubicBezTo>
                    <a:pt x="447" y="537"/>
                    <a:pt x="448" y="537"/>
                    <a:pt x="446" y="535"/>
                  </a:cubicBezTo>
                  <a:cubicBezTo>
                    <a:pt x="445" y="536"/>
                    <a:pt x="444" y="537"/>
                    <a:pt x="442" y="537"/>
                  </a:cubicBezTo>
                  <a:cubicBezTo>
                    <a:pt x="441" y="537"/>
                    <a:pt x="441" y="537"/>
                    <a:pt x="441" y="537"/>
                  </a:cubicBezTo>
                  <a:cubicBezTo>
                    <a:pt x="440" y="536"/>
                    <a:pt x="440" y="536"/>
                    <a:pt x="440" y="536"/>
                  </a:cubicBezTo>
                  <a:cubicBezTo>
                    <a:pt x="440" y="536"/>
                    <a:pt x="440" y="536"/>
                    <a:pt x="440" y="536"/>
                  </a:cubicBezTo>
                  <a:cubicBezTo>
                    <a:pt x="440" y="536"/>
                    <a:pt x="440" y="536"/>
                    <a:pt x="440" y="536"/>
                  </a:cubicBezTo>
                  <a:cubicBezTo>
                    <a:pt x="437" y="537"/>
                    <a:pt x="437" y="537"/>
                    <a:pt x="437" y="537"/>
                  </a:cubicBezTo>
                  <a:cubicBezTo>
                    <a:pt x="432" y="535"/>
                    <a:pt x="433" y="535"/>
                    <a:pt x="429" y="535"/>
                  </a:cubicBezTo>
                  <a:cubicBezTo>
                    <a:pt x="427" y="533"/>
                    <a:pt x="427" y="533"/>
                    <a:pt x="427" y="533"/>
                  </a:cubicBezTo>
                  <a:cubicBezTo>
                    <a:pt x="422" y="533"/>
                    <a:pt x="422" y="533"/>
                    <a:pt x="422" y="533"/>
                  </a:cubicBezTo>
                  <a:cubicBezTo>
                    <a:pt x="421" y="533"/>
                    <a:pt x="421" y="533"/>
                    <a:pt x="421" y="533"/>
                  </a:cubicBezTo>
                  <a:cubicBezTo>
                    <a:pt x="421" y="532"/>
                    <a:pt x="421" y="532"/>
                    <a:pt x="421" y="532"/>
                  </a:cubicBezTo>
                  <a:cubicBezTo>
                    <a:pt x="421" y="531"/>
                    <a:pt x="421" y="531"/>
                    <a:pt x="421" y="531"/>
                  </a:cubicBezTo>
                  <a:cubicBezTo>
                    <a:pt x="422" y="531"/>
                    <a:pt x="422" y="531"/>
                    <a:pt x="422" y="531"/>
                  </a:cubicBezTo>
                  <a:cubicBezTo>
                    <a:pt x="423" y="530"/>
                    <a:pt x="423" y="530"/>
                    <a:pt x="423" y="530"/>
                  </a:cubicBezTo>
                  <a:cubicBezTo>
                    <a:pt x="424" y="530"/>
                    <a:pt x="424" y="530"/>
                    <a:pt x="424" y="530"/>
                  </a:cubicBezTo>
                  <a:cubicBezTo>
                    <a:pt x="425" y="531"/>
                    <a:pt x="425" y="531"/>
                    <a:pt x="425" y="531"/>
                  </a:cubicBezTo>
                  <a:cubicBezTo>
                    <a:pt x="425" y="531"/>
                    <a:pt x="425" y="531"/>
                    <a:pt x="425" y="531"/>
                  </a:cubicBezTo>
                  <a:cubicBezTo>
                    <a:pt x="426" y="530"/>
                    <a:pt x="426" y="530"/>
                    <a:pt x="427" y="529"/>
                  </a:cubicBezTo>
                  <a:cubicBezTo>
                    <a:pt x="428" y="529"/>
                    <a:pt x="428" y="529"/>
                    <a:pt x="428" y="529"/>
                  </a:cubicBezTo>
                  <a:cubicBezTo>
                    <a:pt x="430" y="530"/>
                    <a:pt x="430" y="530"/>
                    <a:pt x="430" y="530"/>
                  </a:cubicBezTo>
                  <a:cubicBezTo>
                    <a:pt x="431" y="530"/>
                    <a:pt x="430" y="530"/>
                    <a:pt x="432" y="529"/>
                  </a:cubicBezTo>
                  <a:cubicBezTo>
                    <a:pt x="432" y="529"/>
                    <a:pt x="432" y="529"/>
                    <a:pt x="432" y="528"/>
                  </a:cubicBezTo>
                  <a:cubicBezTo>
                    <a:pt x="433" y="528"/>
                    <a:pt x="433" y="528"/>
                    <a:pt x="433" y="528"/>
                  </a:cubicBezTo>
                  <a:cubicBezTo>
                    <a:pt x="434" y="528"/>
                    <a:pt x="434" y="528"/>
                    <a:pt x="434" y="528"/>
                  </a:cubicBezTo>
                  <a:cubicBezTo>
                    <a:pt x="435" y="528"/>
                    <a:pt x="435" y="528"/>
                    <a:pt x="435" y="528"/>
                  </a:cubicBezTo>
                  <a:cubicBezTo>
                    <a:pt x="435" y="530"/>
                    <a:pt x="435" y="529"/>
                    <a:pt x="435" y="531"/>
                  </a:cubicBezTo>
                  <a:cubicBezTo>
                    <a:pt x="436" y="531"/>
                    <a:pt x="436" y="531"/>
                    <a:pt x="436" y="531"/>
                  </a:cubicBezTo>
                  <a:cubicBezTo>
                    <a:pt x="438" y="531"/>
                    <a:pt x="438" y="531"/>
                    <a:pt x="438" y="531"/>
                  </a:cubicBezTo>
                  <a:cubicBezTo>
                    <a:pt x="439" y="532"/>
                    <a:pt x="439" y="532"/>
                    <a:pt x="439" y="532"/>
                  </a:cubicBezTo>
                  <a:cubicBezTo>
                    <a:pt x="439" y="531"/>
                    <a:pt x="439" y="531"/>
                    <a:pt x="439" y="531"/>
                  </a:cubicBezTo>
                  <a:cubicBezTo>
                    <a:pt x="437" y="528"/>
                    <a:pt x="437" y="528"/>
                    <a:pt x="437" y="527"/>
                  </a:cubicBezTo>
                  <a:cubicBezTo>
                    <a:pt x="436" y="526"/>
                    <a:pt x="436" y="526"/>
                    <a:pt x="436" y="526"/>
                  </a:cubicBezTo>
                  <a:cubicBezTo>
                    <a:pt x="434" y="526"/>
                    <a:pt x="434" y="526"/>
                    <a:pt x="434" y="526"/>
                  </a:cubicBezTo>
                  <a:cubicBezTo>
                    <a:pt x="433" y="524"/>
                    <a:pt x="433" y="524"/>
                    <a:pt x="433" y="524"/>
                  </a:cubicBezTo>
                  <a:cubicBezTo>
                    <a:pt x="433" y="521"/>
                    <a:pt x="433" y="522"/>
                    <a:pt x="433" y="519"/>
                  </a:cubicBezTo>
                  <a:cubicBezTo>
                    <a:pt x="436" y="518"/>
                    <a:pt x="436" y="518"/>
                    <a:pt x="436" y="518"/>
                  </a:cubicBezTo>
                  <a:cubicBezTo>
                    <a:pt x="435" y="516"/>
                    <a:pt x="435" y="516"/>
                    <a:pt x="435" y="516"/>
                  </a:cubicBezTo>
                  <a:cubicBezTo>
                    <a:pt x="436" y="515"/>
                    <a:pt x="436" y="515"/>
                    <a:pt x="436" y="515"/>
                  </a:cubicBezTo>
                  <a:cubicBezTo>
                    <a:pt x="437" y="514"/>
                    <a:pt x="437" y="514"/>
                    <a:pt x="437" y="514"/>
                  </a:cubicBezTo>
                  <a:cubicBezTo>
                    <a:pt x="438" y="520"/>
                    <a:pt x="438" y="519"/>
                    <a:pt x="439" y="521"/>
                  </a:cubicBezTo>
                  <a:cubicBezTo>
                    <a:pt x="438" y="522"/>
                    <a:pt x="438" y="522"/>
                    <a:pt x="438" y="522"/>
                  </a:cubicBezTo>
                  <a:cubicBezTo>
                    <a:pt x="436" y="522"/>
                    <a:pt x="436" y="522"/>
                    <a:pt x="436" y="522"/>
                  </a:cubicBezTo>
                  <a:cubicBezTo>
                    <a:pt x="437" y="524"/>
                    <a:pt x="437" y="524"/>
                    <a:pt x="437" y="524"/>
                  </a:cubicBezTo>
                  <a:cubicBezTo>
                    <a:pt x="439" y="525"/>
                    <a:pt x="439" y="525"/>
                    <a:pt x="439" y="525"/>
                  </a:cubicBezTo>
                  <a:cubicBezTo>
                    <a:pt x="440" y="527"/>
                    <a:pt x="440" y="527"/>
                    <a:pt x="440" y="527"/>
                  </a:cubicBezTo>
                  <a:cubicBezTo>
                    <a:pt x="440" y="528"/>
                    <a:pt x="440" y="528"/>
                    <a:pt x="440" y="528"/>
                  </a:cubicBezTo>
                  <a:cubicBezTo>
                    <a:pt x="441" y="529"/>
                    <a:pt x="441" y="529"/>
                    <a:pt x="441" y="529"/>
                  </a:cubicBezTo>
                  <a:cubicBezTo>
                    <a:pt x="443" y="529"/>
                    <a:pt x="443" y="529"/>
                    <a:pt x="444" y="528"/>
                  </a:cubicBezTo>
                  <a:cubicBezTo>
                    <a:pt x="445" y="528"/>
                    <a:pt x="445" y="528"/>
                    <a:pt x="445" y="528"/>
                  </a:cubicBezTo>
                  <a:cubicBezTo>
                    <a:pt x="446" y="527"/>
                    <a:pt x="446" y="527"/>
                    <a:pt x="446" y="527"/>
                  </a:cubicBezTo>
                  <a:cubicBezTo>
                    <a:pt x="447" y="528"/>
                    <a:pt x="447" y="528"/>
                    <a:pt x="447" y="528"/>
                  </a:cubicBezTo>
                  <a:cubicBezTo>
                    <a:pt x="449" y="529"/>
                    <a:pt x="449" y="529"/>
                    <a:pt x="449" y="529"/>
                  </a:cubicBezTo>
                  <a:cubicBezTo>
                    <a:pt x="450" y="530"/>
                    <a:pt x="450" y="530"/>
                    <a:pt x="450" y="530"/>
                  </a:cubicBezTo>
                  <a:cubicBezTo>
                    <a:pt x="450" y="531"/>
                    <a:pt x="450" y="531"/>
                    <a:pt x="450" y="531"/>
                  </a:cubicBezTo>
                  <a:cubicBezTo>
                    <a:pt x="450" y="532"/>
                    <a:pt x="450" y="532"/>
                    <a:pt x="450" y="532"/>
                  </a:cubicBezTo>
                  <a:cubicBezTo>
                    <a:pt x="451" y="532"/>
                    <a:pt x="451" y="532"/>
                    <a:pt x="451" y="532"/>
                  </a:cubicBezTo>
                  <a:cubicBezTo>
                    <a:pt x="452" y="531"/>
                    <a:pt x="452" y="531"/>
                    <a:pt x="453" y="530"/>
                  </a:cubicBezTo>
                  <a:cubicBezTo>
                    <a:pt x="453" y="530"/>
                    <a:pt x="453" y="530"/>
                    <a:pt x="453" y="530"/>
                  </a:cubicBezTo>
                  <a:cubicBezTo>
                    <a:pt x="453" y="530"/>
                    <a:pt x="453" y="530"/>
                    <a:pt x="453" y="530"/>
                  </a:cubicBezTo>
                  <a:cubicBezTo>
                    <a:pt x="453" y="529"/>
                    <a:pt x="453" y="529"/>
                    <a:pt x="453" y="529"/>
                  </a:cubicBezTo>
                  <a:cubicBezTo>
                    <a:pt x="451" y="528"/>
                    <a:pt x="453" y="529"/>
                    <a:pt x="443" y="524"/>
                  </a:cubicBezTo>
                  <a:cubicBezTo>
                    <a:pt x="442" y="521"/>
                    <a:pt x="442" y="522"/>
                    <a:pt x="441" y="519"/>
                  </a:cubicBezTo>
                  <a:cubicBezTo>
                    <a:pt x="441" y="517"/>
                    <a:pt x="441" y="517"/>
                    <a:pt x="441" y="517"/>
                  </a:cubicBezTo>
                  <a:cubicBezTo>
                    <a:pt x="442" y="516"/>
                    <a:pt x="442" y="516"/>
                    <a:pt x="442" y="516"/>
                  </a:cubicBezTo>
                  <a:cubicBezTo>
                    <a:pt x="444" y="515"/>
                    <a:pt x="449" y="513"/>
                    <a:pt x="450" y="512"/>
                  </a:cubicBezTo>
                  <a:cubicBezTo>
                    <a:pt x="450" y="510"/>
                    <a:pt x="450" y="510"/>
                    <a:pt x="450" y="510"/>
                  </a:cubicBezTo>
                  <a:cubicBezTo>
                    <a:pt x="450" y="510"/>
                    <a:pt x="450" y="510"/>
                    <a:pt x="450" y="510"/>
                  </a:cubicBezTo>
                  <a:cubicBezTo>
                    <a:pt x="448" y="509"/>
                    <a:pt x="448" y="509"/>
                    <a:pt x="448" y="509"/>
                  </a:cubicBezTo>
                  <a:cubicBezTo>
                    <a:pt x="446" y="509"/>
                    <a:pt x="446" y="509"/>
                    <a:pt x="444" y="509"/>
                  </a:cubicBezTo>
                  <a:cubicBezTo>
                    <a:pt x="442" y="510"/>
                    <a:pt x="442" y="510"/>
                    <a:pt x="442" y="510"/>
                  </a:cubicBezTo>
                  <a:cubicBezTo>
                    <a:pt x="440" y="510"/>
                    <a:pt x="440" y="510"/>
                    <a:pt x="440" y="510"/>
                  </a:cubicBezTo>
                  <a:cubicBezTo>
                    <a:pt x="439" y="510"/>
                    <a:pt x="439" y="510"/>
                    <a:pt x="439" y="510"/>
                  </a:cubicBezTo>
                  <a:cubicBezTo>
                    <a:pt x="438" y="508"/>
                    <a:pt x="438" y="508"/>
                    <a:pt x="438" y="508"/>
                  </a:cubicBezTo>
                  <a:cubicBezTo>
                    <a:pt x="438" y="506"/>
                    <a:pt x="438" y="506"/>
                    <a:pt x="438" y="506"/>
                  </a:cubicBezTo>
                  <a:cubicBezTo>
                    <a:pt x="438" y="505"/>
                    <a:pt x="438" y="506"/>
                    <a:pt x="438" y="504"/>
                  </a:cubicBezTo>
                  <a:cubicBezTo>
                    <a:pt x="438" y="503"/>
                    <a:pt x="438" y="503"/>
                    <a:pt x="438" y="503"/>
                  </a:cubicBezTo>
                  <a:cubicBezTo>
                    <a:pt x="439" y="503"/>
                    <a:pt x="439" y="503"/>
                    <a:pt x="439" y="503"/>
                  </a:cubicBezTo>
                  <a:cubicBezTo>
                    <a:pt x="440" y="503"/>
                    <a:pt x="440" y="503"/>
                    <a:pt x="440" y="503"/>
                  </a:cubicBezTo>
                  <a:cubicBezTo>
                    <a:pt x="441" y="502"/>
                    <a:pt x="441" y="502"/>
                    <a:pt x="441" y="502"/>
                  </a:cubicBezTo>
                  <a:cubicBezTo>
                    <a:pt x="441" y="502"/>
                    <a:pt x="441" y="502"/>
                    <a:pt x="441" y="502"/>
                  </a:cubicBezTo>
                  <a:cubicBezTo>
                    <a:pt x="441" y="501"/>
                    <a:pt x="441" y="501"/>
                    <a:pt x="441" y="501"/>
                  </a:cubicBezTo>
                  <a:cubicBezTo>
                    <a:pt x="441" y="501"/>
                    <a:pt x="441" y="501"/>
                    <a:pt x="441" y="501"/>
                  </a:cubicBezTo>
                  <a:cubicBezTo>
                    <a:pt x="440" y="500"/>
                    <a:pt x="440" y="500"/>
                    <a:pt x="440" y="500"/>
                  </a:cubicBezTo>
                  <a:cubicBezTo>
                    <a:pt x="439" y="499"/>
                    <a:pt x="440" y="499"/>
                    <a:pt x="438" y="498"/>
                  </a:cubicBezTo>
                  <a:cubicBezTo>
                    <a:pt x="439" y="498"/>
                    <a:pt x="439" y="498"/>
                    <a:pt x="439" y="498"/>
                  </a:cubicBezTo>
                  <a:cubicBezTo>
                    <a:pt x="441" y="497"/>
                    <a:pt x="441" y="497"/>
                    <a:pt x="441" y="497"/>
                  </a:cubicBezTo>
                  <a:cubicBezTo>
                    <a:pt x="442" y="498"/>
                    <a:pt x="442" y="498"/>
                    <a:pt x="443" y="499"/>
                  </a:cubicBezTo>
                  <a:cubicBezTo>
                    <a:pt x="443" y="499"/>
                    <a:pt x="443" y="499"/>
                    <a:pt x="443" y="499"/>
                  </a:cubicBezTo>
                  <a:cubicBezTo>
                    <a:pt x="446" y="497"/>
                    <a:pt x="446" y="496"/>
                    <a:pt x="448" y="493"/>
                  </a:cubicBezTo>
                  <a:cubicBezTo>
                    <a:pt x="449" y="493"/>
                    <a:pt x="449" y="493"/>
                    <a:pt x="449" y="493"/>
                  </a:cubicBezTo>
                  <a:cubicBezTo>
                    <a:pt x="452" y="496"/>
                    <a:pt x="452" y="496"/>
                    <a:pt x="452" y="496"/>
                  </a:cubicBezTo>
                  <a:cubicBezTo>
                    <a:pt x="453" y="497"/>
                    <a:pt x="453" y="497"/>
                    <a:pt x="453" y="497"/>
                  </a:cubicBezTo>
                  <a:cubicBezTo>
                    <a:pt x="456" y="495"/>
                    <a:pt x="456" y="495"/>
                    <a:pt x="456" y="495"/>
                  </a:cubicBezTo>
                  <a:cubicBezTo>
                    <a:pt x="457" y="495"/>
                    <a:pt x="457" y="495"/>
                    <a:pt x="457" y="495"/>
                  </a:cubicBezTo>
                  <a:cubicBezTo>
                    <a:pt x="457" y="495"/>
                    <a:pt x="458" y="496"/>
                    <a:pt x="458" y="496"/>
                  </a:cubicBezTo>
                  <a:close/>
                  <a:moveTo>
                    <a:pt x="394" y="501"/>
                  </a:moveTo>
                  <a:cubicBezTo>
                    <a:pt x="394" y="501"/>
                    <a:pt x="394" y="501"/>
                    <a:pt x="394" y="501"/>
                  </a:cubicBezTo>
                  <a:cubicBezTo>
                    <a:pt x="394" y="501"/>
                    <a:pt x="394" y="501"/>
                    <a:pt x="394" y="501"/>
                  </a:cubicBezTo>
                  <a:cubicBezTo>
                    <a:pt x="395" y="502"/>
                    <a:pt x="395" y="502"/>
                    <a:pt x="395" y="502"/>
                  </a:cubicBezTo>
                  <a:cubicBezTo>
                    <a:pt x="397" y="502"/>
                    <a:pt x="398" y="502"/>
                    <a:pt x="400" y="504"/>
                  </a:cubicBezTo>
                  <a:cubicBezTo>
                    <a:pt x="402" y="504"/>
                    <a:pt x="402" y="504"/>
                    <a:pt x="402" y="504"/>
                  </a:cubicBezTo>
                  <a:cubicBezTo>
                    <a:pt x="402" y="504"/>
                    <a:pt x="403" y="505"/>
                    <a:pt x="403" y="505"/>
                  </a:cubicBezTo>
                  <a:cubicBezTo>
                    <a:pt x="404" y="505"/>
                    <a:pt x="404" y="505"/>
                    <a:pt x="404" y="505"/>
                  </a:cubicBezTo>
                  <a:cubicBezTo>
                    <a:pt x="406" y="507"/>
                    <a:pt x="406" y="507"/>
                    <a:pt x="406" y="507"/>
                  </a:cubicBezTo>
                  <a:cubicBezTo>
                    <a:pt x="406" y="507"/>
                    <a:pt x="406" y="507"/>
                    <a:pt x="406" y="507"/>
                  </a:cubicBezTo>
                  <a:cubicBezTo>
                    <a:pt x="407" y="509"/>
                    <a:pt x="407" y="509"/>
                    <a:pt x="407" y="509"/>
                  </a:cubicBezTo>
                  <a:cubicBezTo>
                    <a:pt x="408" y="509"/>
                    <a:pt x="408" y="509"/>
                    <a:pt x="408" y="509"/>
                  </a:cubicBezTo>
                  <a:cubicBezTo>
                    <a:pt x="407" y="509"/>
                    <a:pt x="407" y="509"/>
                    <a:pt x="407" y="509"/>
                  </a:cubicBezTo>
                  <a:cubicBezTo>
                    <a:pt x="404" y="509"/>
                    <a:pt x="404" y="509"/>
                    <a:pt x="404" y="509"/>
                  </a:cubicBezTo>
                  <a:cubicBezTo>
                    <a:pt x="403" y="509"/>
                    <a:pt x="404" y="509"/>
                    <a:pt x="403" y="508"/>
                  </a:cubicBezTo>
                  <a:cubicBezTo>
                    <a:pt x="403" y="508"/>
                    <a:pt x="403" y="508"/>
                    <a:pt x="403" y="508"/>
                  </a:cubicBezTo>
                  <a:cubicBezTo>
                    <a:pt x="402" y="507"/>
                    <a:pt x="402" y="507"/>
                    <a:pt x="402" y="507"/>
                  </a:cubicBezTo>
                  <a:cubicBezTo>
                    <a:pt x="402" y="507"/>
                    <a:pt x="402" y="507"/>
                    <a:pt x="402" y="507"/>
                  </a:cubicBezTo>
                  <a:cubicBezTo>
                    <a:pt x="400" y="505"/>
                    <a:pt x="400" y="505"/>
                    <a:pt x="400" y="505"/>
                  </a:cubicBezTo>
                  <a:cubicBezTo>
                    <a:pt x="399" y="504"/>
                    <a:pt x="400" y="504"/>
                    <a:pt x="398" y="504"/>
                  </a:cubicBezTo>
                  <a:cubicBezTo>
                    <a:pt x="396" y="504"/>
                    <a:pt x="396" y="504"/>
                    <a:pt x="396" y="504"/>
                  </a:cubicBezTo>
                  <a:cubicBezTo>
                    <a:pt x="395" y="504"/>
                    <a:pt x="395" y="504"/>
                    <a:pt x="395" y="504"/>
                  </a:cubicBezTo>
                  <a:cubicBezTo>
                    <a:pt x="395" y="504"/>
                    <a:pt x="395" y="504"/>
                    <a:pt x="395" y="504"/>
                  </a:cubicBezTo>
                  <a:cubicBezTo>
                    <a:pt x="393" y="502"/>
                    <a:pt x="394" y="503"/>
                    <a:pt x="392" y="501"/>
                  </a:cubicBezTo>
                  <a:cubicBezTo>
                    <a:pt x="391" y="500"/>
                    <a:pt x="391" y="500"/>
                    <a:pt x="391" y="500"/>
                  </a:cubicBezTo>
                  <a:cubicBezTo>
                    <a:pt x="390" y="498"/>
                    <a:pt x="390" y="498"/>
                    <a:pt x="390" y="498"/>
                  </a:cubicBezTo>
                  <a:cubicBezTo>
                    <a:pt x="390" y="498"/>
                    <a:pt x="390" y="498"/>
                    <a:pt x="390" y="498"/>
                  </a:cubicBezTo>
                  <a:cubicBezTo>
                    <a:pt x="390" y="498"/>
                    <a:pt x="390" y="498"/>
                    <a:pt x="390" y="498"/>
                  </a:cubicBezTo>
                  <a:cubicBezTo>
                    <a:pt x="391" y="498"/>
                    <a:pt x="391" y="498"/>
                    <a:pt x="391" y="498"/>
                  </a:cubicBezTo>
                  <a:cubicBezTo>
                    <a:pt x="393" y="500"/>
                    <a:pt x="393" y="500"/>
                    <a:pt x="393" y="500"/>
                  </a:cubicBezTo>
                  <a:cubicBezTo>
                    <a:pt x="394" y="501"/>
                    <a:pt x="394" y="501"/>
                    <a:pt x="394" y="501"/>
                  </a:cubicBezTo>
                  <a:close/>
                  <a:moveTo>
                    <a:pt x="410" y="512"/>
                  </a:moveTo>
                  <a:cubicBezTo>
                    <a:pt x="410" y="513"/>
                    <a:pt x="410" y="513"/>
                    <a:pt x="410" y="513"/>
                  </a:cubicBezTo>
                  <a:cubicBezTo>
                    <a:pt x="410" y="513"/>
                    <a:pt x="410" y="513"/>
                    <a:pt x="410" y="513"/>
                  </a:cubicBezTo>
                  <a:cubicBezTo>
                    <a:pt x="411" y="513"/>
                    <a:pt x="411" y="513"/>
                    <a:pt x="413" y="513"/>
                  </a:cubicBezTo>
                  <a:cubicBezTo>
                    <a:pt x="415" y="514"/>
                    <a:pt x="415" y="514"/>
                    <a:pt x="415" y="514"/>
                  </a:cubicBezTo>
                  <a:cubicBezTo>
                    <a:pt x="415" y="514"/>
                    <a:pt x="415" y="514"/>
                    <a:pt x="415" y="514"/>
                  </a:cubicBezTo>
                  <a:cubicBezTo>
                    <a:pt x="416" y="515"/>
                    <a:pt x="416" y="515"/>
                    <a:pt x="416" y="515"/>
                  </a:cubicBezTo>
                  <a:cubicBezTo>
                    <a:pt x="417" y="516"/>
                    <a:pt x="417" y="516"/>
                    <a:pt x="418" y="518"/>
                  </a:cubicBezTo>
                  <a:cubicBezTo>
                    <a:pt x="417" y="519"/>
                    <a:pt x="417" y="519"/>
                    <a:pt x="417" y="519"/>
                  </a:cubicBezTo>
                  <a:cubicBezTo>
                    <a:pt x="416" y="520"/>
                    <a:pt x="416" y="520"/>
                    <a:pt x="416" y="520"/>
                  </a:cubicBezTo>
                  <a:cubicBezTo>
                    <a:pt x="416" y="521"/>
                    <a:pt x="416" y="521"/>
                    <a:pt x="416" y="521"/>
                  </a:cubicBezTo>
                  <a:cubicBezTo>
                    <a:pt x="416" y="521"/>
                    <a:pt x="414" y="522"/>
                    <a:pt x="414" y="523"/>
                  </a:cubicBezTo>
                  <a:cubicBezTo>
                    <a:pt x="413" y="523"/>
                    <a:pt x="413" y="523"/>
                    <a:pt x="413" y="523"/>
                  </a:cubicBezTo>
                  <a:cubicBezTo>
                    <a:pt x="411" y="523"/>
                    <a:pt x="411" y="523"/>
                    <a:pt x="411" y="523"/>
                  </a:cubicBezTo>
                  <a:cubicBezTo>
                    <a:pt x="411" y="524"/>
                    <a:pt x="411" y="524"/>
                    <a:pt x="411" y="524"/>
                  </a:cubicBezTo>
                  <a:cubicBezTo>
                    <a:pt x="411" y="524"/>
                    <a:pt x="411" y="524"/>
                    <a:pt x="411" y="524"/>
                  </a:cubicBezTo>
                  <a:cubicBezTo>
                    <a:pt x="410" y="524"/>
                    <a:pt x="410" y="524"/>
                    <a:pt x="410" y="524"/>
                  </a:cubicBezTo>
                  <a:cubicBezTo>
                    <a:pt x="410" y="523"/>
                    <a:pt x="410" y="523"/>
                    <a:pt x="410" y="523"/>
                  </a:cubicBezTo>
                  <a:cubicBezTo>
                    <a:pt x="410" y="523"/>
                    <a:pt x="410" y="523"/>
                    <a:pt x="410" y="523"/>
                  </a:cubicBezTo>
                  <a:cubicBezTo>
                    <a:pt x="410" y="522"/>
                    <a:pt x="410" y="522"/>
                    <a:pt x="410" y="522"/>
                  </a:cubicBezTo>
                  <a:cubicBezTo>
                    <a:pt x="412" y="521"/>
                    <a:pt x="412" y="521"/>
                    <a:pt x="412" y="521"/>
                  </a:cubicBezTo>
                  <a:cubicBezTo>
                    <a:pt x="412" y="519"/>
                    <a:pt x="412" y="519"/>
                    <a:pt x="412" y="519"/>
                  </a:cubicBezTo>
                  <a:cubicBezTo>
                    <a:pt x="411" y="519"/>
                    <a:pt x="411" y="519"/>
                    <a:pt x="411" y="519"/>
                  </a:cubicBezTo>
                  <a:cubicBezTo>
                    <a:pt x="410" y="519"/>
                    <a:pt x="410" y="519"/>
                    <a:pt x="410" y="519"/>
                  </a:cubicBezTo>
                  <a:cubicBezTo>
                    <a:pt x="409" y="519"/>
                    <a:pt x="409" y="519"/>
                    <a:pt x="409" y="519"/>
                  </a:cubicBezTo>
                  <a:cubicBezTo>
                    <a:pt x="409" y="518"/>
                    <a:pt x="409" y="518"/>
                    <a:pt x="409" y="518"/>
                  </a:cubicBezTo>
                  <a:cubicBezTo>
                    <a:pt x="408" y="519"/>
                    <a:pt x="408" y="519"/>
                    <a:pt x="408" y="520"/>
                  </a:cubicBezTo>
                  <a:cubicBezTo>
                    <a:pt x="408" y="521"/>
                    <a:pt x="408" y="521"/>
                    <a:pt x="408" y="521"/>
                  </a:cubicBezTo>
                  <a:cubicBezTo>
                    <a:pt x="408" y="521"/>
                    <a:pt x="408" y="521"/>
                    <a:pt x="408" y="521"/>
                  </a:cubicBezTo>
                  <a:cubicBezTo>
                    <a:pt x="408" y="522"/>
                    <a:pt x="408" y="522"/>
                    <a:pt x="408" y="522"/>
                  </a:cubicBezTo>
                  <a:cubicBezTo>
                    <a:pt x="406" y="521"/>
                    <a:pt x="407" y="521"/>
                    <a:pt x="406" y="520"/>
                  </a:cubicBezTo>
                  <a:cubicBezTo>
                    <a:pt x="406" y="520"/>
                    <a:pt x="406" y="520"/>
                    <a:pt x="406" y="520"/>
                  </a:cubicBezTo>
                  <a:cubicBezTo>
                    <a:pt x="406" y="518"/>
                    <a:pt x="406" y="518"/>
                    <a:pt x="406" y="516"/>
                  </a:cubicBezTo>
                  <a:cubicBezTo>
                    <a:pt x="405" y="516"/>
                    <a:pt x="405" y="516"/>
                    <a:pt x="405" y="516"/>
                  </a:cubicBezTo>
                  <a:cubicBezTo>
                    <a:pt x="405" y="516"/>
                    <a:pt x="404" y="516"/>
                    <a:pt x="404" y="516"/>
                  </a:cubicBezTo>
                  <a:cubicBezTo>
                    <a:pt x="403" y="515"/>
                    <a:pt x="403" y="515"/>
                    <a:pt x="403" y="515"/>
                  </a:cubicBezTo>
                  <a:cubicBezTo>
                    <a:pt x="402" y="513"/>
                    <a:pt x="402" y="513"/>
                    <a:pt x="402" y="513"/>
                  </a:cubicBezTo>
                  <a:cubicBezTo>
                    <a:pt x="400" y="513"/>
                    <a:pt x="400" y="513"/>
                    <a:pt x="400" y="513"/>
                  </a:cubicBezTo>
                  <a:cubicBezTo>
                    <a:pt x="401" y="511"/>
                    <a:pt x="401" y="511"/>
                    <a:pt x="401" y="511"/>
                  </a:cubicBezTo>
                  <a:cubicBezTo>
                    <a:pt x="404" y="510"/>
                    <a:pt x="404" y="510"/>
                    <a:pt x="404" y="510"/>
                  </a:cubicBezTo>
                  <a:cubicBezTo>
                    <a:pt x="405" y="511"/>
                    <a:pt x="405" y="511"/>
                    <a:pt x="405" y="511"/>
                  </a:cubicBezTo>
                  <a:cubicBezTo>
                    <a:pt x="408" y="512"/>
                    <a:pt x="408" y="512"/>
                    <a:pt x="408" y="512"/>
                  </a:cubicBezTo>
                  <a:cubicBezTo>
                    <a:pt x="408" y="511"/>
                    <a:pt x="408" y="511"/>
                    <a:pt x="408" y="511"/>
                  </a:cubicBezTo>
                  <a:cubicBezTo>
                    <a:pt x="408" y="510"/>
                    <a:pt x="408" y="510"/>
                    <a:pt x="408" y="510"/>
                  </a:cubicBezTo>
                  <a:cubicBezTo>
                    <a:pt x="408" y="510"/>
                    <a:pt x="408" y="510"/>
                    <a:pt x="408" y="510"/>
                  </a:cubicBezTo>
                  <a:cubicBezTo>
                    <a:pt x="409" y="510"/>
                    <a:pt x="409" y="510"/>
                    <a:pt x="409" y="510"/>
                  </a:cubicBezTo>
                  <a:cubicBezTo>
                    <a:pt x="409" y="511"/>
                    <a:pt x="409" y="511"/>
                    <a:pt x="409" y="511"/>
                  </a:cubicBezTo>
                  <a:cubicBezTo>
                    <a:pt x="410" y="511"/>
                    <a:pt x="410" y="511"/>
                    <a:pt x="410" y="511"/>
                  </a:cubicBezTo>
                  <a:cubicBezTo>
                    <a:pt x="410" y="512"/>
                    <a:pt x="410" y="512"/>
                    <a:pt x="410" y="512"/>
                  </a:cubicBezTo>
                  <a:close/>
                  <a:moveTo>
                    <a:pt x="430" y="524"/>
                  </a:moveTo>
                  <a:cubicBezTo>
                    <a:pt x="431" y="524"/>
                    <a:pt x="431" y="524"/>
                    <a:pt x="431" y="524"/>
                  </a:cubicBezTo>
                  <a:cubicBezTo>
                    <a:pt x="431" y="525"/>
                    <a:pt x="431" y="524"/>
                    <a:pt x="431" y="526"/>
                  </a:cubicBezTo>
                  <a:cubicBezTo>
                    <a:pt x="431" y="527"/>
                    <a:pt x="431" y="527"/>
                    <a:pt x="431" y="527"/>
                  </a:cubicBezTo>
                  <a:cubicBezTo>
                    <a:pt x="431" y="527"/>
                    <a:pt x="431" y="527"/>
                    <a:pt x="431" y="527"/>
                  </a:cubicBezTo>
                  <a:cubicBezTo>
                    <a:pt x="430" y="528"/>
                    <a:pt x="430" y="528"/>
                    <a:pt x="430" y="528"/>
                  </a:cubicBezTo>
                  <a:cubicBezTo>
                    <a:pt x="430" y="529"/>
                    <a:pt x="430" y="529"/>
                    <a:pt x="430" y="529"/>
                  </a:cubicBezTo>
                  <a:cubicBezTo>
                    <a:pt x="428" y="527"/>
                    <a:pt x="429" y="528"/>
                    <a:pt x="426" y="526"/>
                  </a:cubicBezTo>
                  <a:cubicBezTo>
                    <a:pt x="425" y="526"/>
                    <a:pt x="425" y="526"/>
                    <a:pt x="425" y="526"/>
                  </a:cubicBezTo>
                  <a:cubicBezTo>
                    <a:pt x="424" y="526"/>
                    <a:pt x="424" y="526"/>
                    <a:pt x="424" y="526"/>
                  </a:cubicBezTo>
                  <a:cubicBezTo>
                    <a:pt x="423" y="526"/>
                    <a:pt x="423" y="526"/>
                    <a:pt x="423" y="526"/>
                  </a:cubicBezTo>
                  <a:cubicBezTo>
                    <a:pt x="422" y="527"/>
                    <a:pt x="422" y="527"/>
                    <a:pt x="422" y="527"/>
                  </a:cubicBezTo>
                  <a:cubicBezTo>
                    <a:pt x="421" y="527"/>
                    <a:pt x="421" y="527"/>
                    <a:pt x="421" y="527"/>
                  </a:cubicBezTo>
                  <a:cubicBezTo>
                    <a:pt x="421" y="525"/>
                    <a:pt x="421" y="525"/>
                    <a:pt x="421" y="525"/>
                  </a:cubicBezTo>
                  <a:cubicBezTo>
                    <a:pt x="419" y="523"/>
                    <a:pt x="420" y="524"/>
                    <a:pt x="418" y="522"/>
                  </a:cubicBezTo>
                  <a:cubicBezTo>
                    <a:pt x="419" y="520"/>
                    <a:pt x="419" y="520"/>
                    <a:pt x="419" y="520"/>
                  </a:cubicBezTo>
                  <a:cubicBezTo>
                    <a:pt x="420" y="520"/>
                    <a:pt x="420" y="520"/>
                    <a:pt x="420" y="520"/>
                  </a:cubicBezTo>
                  <a:cubicBezTo>
                    <a:pt x="420" y="519"/>
                    <a:pt x="420" y="519"/>
                    <a:pt x="420" y="519"/>
                  </a:cubicBezTo>
                  <a:cubicBezTo>
                    <a:pt x="424" y="520"/>
                    <a:pt x="424" y="520"/>
                    <a:pt x="425" y="521"/>
                  </a:cubicBezTo>
                  <a:cubicBezTo>
                    <a:pt x="428" y="522"/>
                    <a:pt x="427" y="522"/>
                    <a:pt x="430" y="524"/>
                  </a:cubicBezTo>
                  <a:close/>
                  <a:moveTo>
                    <a:pt x="432" y="538"/>
                  </a:moveTo>
                  <a:cubicBezTo>
                    <a:pt x="432" y="539"/>
                    <a:pt x="432" y="539"/>
                    <a:pt x="432" y="539"/>
                  </a:cubicBezTo>
                  <a:cubicBezTo>
                    <a:pt x="432" y="540"/>
                    <a:pt x="432" y="540"/>
                    <a:pt x="432" y="540"/>
                  </a:cubicBezTo>
                  <a:cubicBezTo>
                    <a:pt x="434" y="540"/>
                    <a:pt x="434" y="540"/>
                    <a:pt x="434" y="540"/>
                  </a:cubicBezTo>
                  <a:cubicBezTo>
                    <a:pt x="434" y="540"/>
                    <a:pt x="434" y="540"/>
                    <a:pt x="434" y="540"/>
                  </a:cubicBezTo>
                  <a:cubicBezTo>
                    <a:pt x="436" y="540"/>
                    <a:pt x="436" y="540"/>
                    <a:pt x="436" y="540"/>
                  </a:cubicBezTo>
                  <a:cubicBezTo>
                    <a:pt x="437" y="539"/>
                    <a:pt x="437" y="539"/>
                    <a:pt x="437" y="539"/>
                  </a:cubicBezTo>
                  <a:cubicBezTo>
                    <a:pt x="438" y="539"/>
                    <a:pt x="438" y="539"/>
                    <a:pt x="438" y="539"/>
                  </a:cubicBezTo>
                  <a:cubicBezTo>
                    <a:pt x="440" y="542"/>
                    <a:pt x="440" y="542"/>
                    <a:pt x="440" y="542"/>
                  </a:cubicBezTo>
                  <a:cubicBezTo>
                    <a:pt x="439" y="543"/>
                    <a:pt x="439" y="543"/>
                    <a:pt x="439" y="543"/>
                  </a:cubicBezTo>
                  <a:cubicBezTo>
                    <a:pt x="438" y="544"/>
                    <a:pt x="438" y="544"/>
                    <a:pt x="438" y="544"/>
                  </a:cubicBezTo>
                  <a:cubicBezTo>
                    <a:pt x="437" y="544"/>
                    <a:pt x="437" y="544"/>
                    <a:pt x="437" y="544"/>
                  </a:cubicBezTo>
                  <a:cubicBezTo>
                    <a:pt x="437" y="544"/>
                    <a:pt x="437" y="544"/>
                    <a:pt x="437" y="544"/>
                  </a:cubicBezTo>
                  <a:cubicBezTo>
                    <a:pt x="437" y="543"/>
                    <a:pt x="437" y="543"/>
                    <a:pt x="437" y="543"/>
                  </a:cubicBezTo>
                  <a:cubicBezTo>
                    <a:pt x="437" y="543"/>
                    <a:pt x="437" y="543"/>
                    <a:pt x="437" y="543"/>
                  </a:cubicBezTo>
                  <a:cubicBezTo>
                    <a:pt x="436" y="542"/>
                    <a:pt x="436" y="542"/>
                    <a:pt x="436" y="542"/>
                  </a:cubicBezTo>
                  <a:cubicBezTo>
                    <a:pt x="436" y="542"/>
                    <a:pt x="436" y="542"/>
                    <a:pt x="436" y="542"/>
                  </a:cubicBezTo>
                  <a:cubicBezTo>
                    <a:pt x="435" y="543"/>
                    <a:pt x="435" y="543"/>
                    <a:pt x="435" y="543"/>
                  </a:cubicBezTo>
                  <a:cubicBezTo>
                    <a:pt x="434" y="543"/>
                    <a:pt x="434" y="543"/>
                    <a:pt x="434" y="543"/>
                  </a:cubicBezTo>
                  <a:cubicBezTo>
                    <a:pt x="434" y="542"/>
                    <a:pt x="434" y="542"/>
                    <a:pt x="434" y="542"/>
                  </a:cubicBezTo>
                  <a:cubicBezTo>
                    <a:pt x="432" y="542"/>
                    <a:pt x="432" y="542"/>
                    <a:pt x="432" y="542"/>
                  </a:cubicBezTo>
                  <a:cubicBezTo>
                    <a:pt x="432" y="541"/>
                    <a:pt x="432" y="541"/>
                    <a:pt x="432" y="541"/>
                  </a:cubicBezTo>
                  <a:cubicBezTo>
                    <a:pt x="432" y="541"/>
                    <a:pt x="432" y="541"/>
                    <a:pt x="432" y="541"/>
                  </a:cubicBezTo>
                  <a:cubicBezTo>
                    <a:pt x="432" y="541"/>
                    <a:pt x="432" y="541"/>
                    <a:pt x="432" y="541"/>
                  </a:cubicBezTo>
                  <a:cubicBezTo>
                    <a:pt x="430" y="539"/>
                    <a:pt x="430" y="540"/>
                    <a:pt x="429" y="539"/>
                  </a:cubicBezTo>
                  <a:cubicBezTo>
                    <a:pt x="428" y="539"/>
                    <a:pt x="428" y="539"/>
                    <a:pt x="428" y="539"/>
                  </a:cubicBezTo>
                  <a:cubicBezTo>
                    <a:pt x="428" y="539"/>
                    <a:pt x="428" y="539"/>
                    <a:pt x="428" y="539"/>
                  </a:cubicBezTo>
                  <a:cubicBezTo>
                    <a:pt x="428" y="539"/>
                    <a:pt x="428" y="539"/>
                    <a:pt x="428" y="539"/>
                  </a:cubicBezTo>
                  <a:cubicBezTo>
                    <a:pt x="427" y="539"/>
                    <a:pt x="427" y="539"/>
                    <a:pt x="427" y="539"/>
                  </a:cubicBezTo>
                  <a:cubicBezTo>
                    <a:pt x="427" y="539"/>
                    <a:pt x="427" y="539"/>
                    <a:pt x="427" y="539"/>
                  </a:cubicBezTo>
                  <a:cubicBezTo>
                    <a:pt x="427" y="539"/>
                    <a:pt x="427" y="539"/>
                    <a:pt x="427" y="539"/>
                  </a:cubicBezTo>
                  <a:cubicBezTo>
                    <a:pt x="427" y="539"/>
                    <a:pt x="427" y="539"/>
                    <a:pt x="427" y="539"/>
                  </a:cubicBezTo>
                  <a:cubicBezTo>
                    <a:pt x="427" y="538"/>
                    <a:pt x="427" y="538"/>
                    <a:pt x="427" y="538"/>
                  </a:cubicBezTo>
                  <a:cubicBezTo>
                    <a:pt x="427" y="537"/>
                    <a:pt x="427" y="537"/>
                    <a:pt x="427" y="537"/>
                  </a:cubicBezTo>
                  <a:cubicBezTo>
                    <a:pt x="430" y="538"/>
                    <a:pt x="429" y="538"/>
                    <a:pt x="431" y="538"/>
                  </a:cubicBezTo>
                  <a:cubicBezTo>
                    <a:pt x="432" y="538"/>
                    <a:pt x="432" y="538"/>
                    <a:pt x="432" y="538"/>
                  </a:cubicBezTo>
                  <a:close/>
                  <a:moveTo>
                    <a:pt x="446" y="539"/>
                  </a:moveTo>
                  <a:cubicBezTo>
                    <a:pt x="455" y="541"/>
                    <a:pt x="455" y="541"/>
                    <a:pt x="455" y="541"/>
                  </a:cubicBezTo>
                  <a:cubicBezTo>
                    <a:pt x="458" y="540"/>
                    <a:pt x="458" y="540"/>
                    <a:pt x="458" y="540"/>
                  </a:cubicBezTo>
                  <a:cubicBezTo>
                    <a:pt x="460" y="540"/>
                    <a:pt x="460" y="540"/>
                    <a:pt x="460" y="540"/>
                  </a:cubicBezTo>
                  <a:cubicBezTo>
                    <a:pt x="461" y="542"/>
                    <a:pt x="461" y="542"/>
                    <a:pt x="461" y="542"/>
                  </a:cubicBezTo>
                  <a:cubicBezTo>
                    <a:pt x="458" y="543"/>
                    <a:pt x="458" y="543"/>
                    <a:pt x="458" y="543"/>
                  </a:cubicBezTo>
                  <a:cubicBezTo>
                    <a:pt x="458" y="544"/>
                    <a:pt x="458" y="544"/>
                    <a:pt x="458" y="544"/>
                  </a:cubicBezTo>
                  <a:cubicBezTo>
                    <a:pt x="459" y="544"/>
                    <a:pt x="459" y="544"/>
                    <a:pt x="459" y="544"/>
                  </a:cubicBezTo>
                  <a:cubicBezTo>
                    <a:pt x="461" y="544"/>
                    <a:pt x="461" y="544"/>
                    <a:pt x="461" y="544"/>
                  </a:cubicBezTo>
                  <a:cubicBezTo>
                    <a:pt x="462" y="545"/>
                    <a:pt x="461" y="545"/>
                    <a:pt x="462" y="546"/>
                  </a:cubicBezTo>
                  <a:cubicBezTo>
                    <a:pt x="462" y="547"/>
                    <a:pt x="462" y="547"/>
                    <a:pt x="462" y="547"/>
                  </a:cubicBezTo>
                  <a:cubicBezTo>
                    <a:pt x="462" y="547"/>
                    <a:pt x="462" y="547"/>
                    <a:pt x="462" y="547"/>
                  </a:cubicBezTo>
                  <a:cubicBezTo>
                    <a:pt x="462" y="548"/>
                    <a:pt x="462" y="548"/>
                    <a:pt x="462" y="548"/>
                  </a:cubicBezTo>
                  <a:cubicBezTo>
                    <a:pt x="464" y="550"/>
                    <a:pt x="464" y="549"/>
                    <a:pt x="464" y="550"/>
                  </a:cubicBezTo>
                  <a:cubicBezTo>
                    <a:pt x="465" y="551"/>
                    <a:pt x="465" y="551"/>
                    <a:pt x="465" y="551"/>
                  </a:cubicBezTo>
                  <a:cubicBezTo>
                    <a:pt x="465" y="553"/>
                    <a:pt x="465" y="552"/>
                    <a:pt x="465" y="553"/>
                  </a:cubicBezTo>
                  <a:cubicBezTo>
                    <a:pt x="464" y="554"/>
                    <a:pt x="464" y="554"/>
                    <a:pt x="464" y="554"/>
                  </a:cubicBezTo>
                  <a:cubicBezTo>
                    <a:pt x="463" y="553"/>
                    <a:pt x="463" y="553"/>
                    <a:pt x="463" y="553"/>
                  </a:cubicBezTo>
                  <a:cubicBezTo>
                    <a:pt x="463" y="553"/>
                    <a:pt x="463" y="553"/>
                    <a:pt x="463" y="553"/>
                  </a:cubicBezTo>
                  <a:cubicBezTo>
                    <a:pt x="462" y="551"/>
                    <a:pt x="462" y="551"/>
                    <a:pt x="462" y="551"/>
                  </a:cubicBezTo>
                  <a:cubicBezTo>
                    <a:pt x="461" y="551"/>
                    <a:pt x="461" y="551"/>
                    <a:pt x="461" y="551"/>
                  </a:cubicBezTo>
                  <a:cubicBezTo>
                    <a:pt x="460" y="550"/>
                    <a:pt x="460" y="550"/>
                    <a:pt x="460" y="550"/>
                  </a:cubicBezTo>
                  <a:cubicBezTo>
                    <a:pt x="459" y="550"/>
                    <a:pt x="459" y="550"/>
                    <a:pt x="459" y="550"/>
                  </a:cubicBezTo>
                  <a:cubicBezTo>
                    <a:pt x="457" y="550"/>
                    <a:pt x="457" y="550"/>
                    <a:pt x="457" y="550"/>
                  </a:cubicBezTo>
                  <a:cubicBezTo>
                    <a:pt x="456" y="549"/>
                    <a:pt x="456" y="549"/>
                    <a:pt x="456" y="549"/>
                  </a:cubicBezTo>
                  <a:cubicBezTo>
                    <a:pt x="455" y="550"/>
                    <a:pt x="455" y="550"/>
                    <a:pt x="455" y="550"/>
                  </a:cubicBezTo>
                  <a:cubicBezTo>
                    <a:pt x="455" y="549"/>
                    <a:pt x="455" y="549"/>
                    <a:pt x="455" y="548"/>
                  </a:cubicBezTo>
                  <a:cubicBezTo>
                    <a:pt x="455" y="548"/>
                    <a:pt x="455" y="548"/>
                    <a:pt x="455" y="548"/>
                  </a:cubicBezTo>
                  <a:cubicBezTo>
                    <a:pt x="455" y="546"/>
                    <a:pt x="455" y="546"/>
                    <a:pt x="455" y="546"/>
                  </a:cubicBezTo>
                  <a:cubicBezTo>
                    <a:pt x="455" y="545"/>
                    <a:pt x="455" y="545"/>
                    <a:pt x="455" y="545"/>
                  </a:cubicBezTo>
                  <a:cubicBezTo>
                    <a:pt x="455" y="545"/>
                    <a:pt x="455" y="545"/>
                    <a:pt x="455" y="545"/>
                  </a:cubicBezTo>
                  <a:cubicBezTo>
                    <a:pt x="454" y="546"/>
                    <a:pt x="454" y="546"/>
                    <a:pt x="454" y="546"/>
                  </a:cubicBezTo>
                  <a:cubicBezTo>
                    <a:pt x="453" y="545"/>
                    <a:pt x="453" y="545"/>
                    <a:pt x="453" y="545"/>
                  </a:cubicBezTo>
                  <a:cubicBezTo>
                    <a:pt x="452" y="544"/>
                    <a:pt x="452" y="544"/>
                    <a:pt x="452" y="544"/>
                  </a:cubicBezTo>
                  <a:cubicBezTo>
                    <a:pt x="452" y="544"/>
                    <a:pt x="452" y="544"/>
                    <a:pt x="452" y="544"/>
                  </a:cubicBezTo>
                  <a:cubicBezTo>
                    <a:pt x="451" y="544"/>
                    <a:pt x="451" y="544"/>
                    <a:pt x="451" y="544"/>
                  </a:cubicBezTo>
                  <a:cubicBezTo>
                    <a:pt x="450" y="545"/>
                    <a:pt x="450" y="546"/>
                    <a:pt x="450" y="547"/>
                  </a:cubicBezTo>
                  <a:cubicBezTo>
                    <a:pt x="451" y="548"/>
                    <a:pt x="450" y="548"/>
                    <a:pt x="452" y="550"/>
                  </a:cubicBezTo>
                  <a:cubicBezTo>
                    <a:pt x="451" y="550"/>
                    <a:pt x="451" y="550"/>
                    <a:pt x="451" y="550"/>
                  </a:cubicBezTo>
                  <a:cubicBezTo>
                    <a:pt x="449" y="549"/>
                    <a:pt x="449" y="549"/>
                    <a:pt x="449" y="549"/>
                  </a:cubicBezTo>
                  <a:cubicBezTo>
                    <a:pt x="449" y="549"/>
                    <a:pt x="449" y="549"/>
                    <a:pt x="449" y="549"/>
                  </a:cubicBezTo>
                  <a:cubicBezTo>
                    <a:pt x="448" y="548"/>
                    <a:pt x="448" y="548"/>
                    <a:pt x="448" y="548"/>
                  </a:cubicBezTo>
                  <a:cubicBezTo>
                    <a:pt x="447" y="547"/>
                    <a:pt x="447" y="547"/>
                    <a:pt x="447" y="547"/>
                  </a:cubicBezTo>
                  <a:cubicBezTo>
                    <a:pt x="447" y="547"/>
                    <a:pt x="447" y="547"/>
                    <a:pt x="447" y="547"/>
                  </a:cubicBezTo>
                  <a:cubicBezTo>
                    <a:pt x="447" y="546"/>
                    <a:pt x="447" y="546"/>
                    <a:pt x="447" y="545"/>
                  </a:cubicBezTo>
                  <a:cubicBezTo>
                    <a:pt x="446" y="545"/>
                    <a:pt x="446" y="545"/>
                    <a:pt x="446" y="545"/>
                  </a:cubicBezTo>
                  <a:cubicBezTo>
                    <a:pt x="445" y="545"/>
                    <a:pt x="445" y="545"/>
                    <a:pt x="445" y="545"/>
                  </a:cubicBezTo>
                  <a:cubicBezTo>
                    <a:pt x="444" y="545"/>
                    <a:pt x="444" y="545"/>
                    <a:pt x="444" y="545"/>
                  </a:cubicBezTo>
                  <a:cubicBezTo>
                    <a:pt x="444" y="544"/>
                    <a:pt x="444" y="544"/>
                    <a:pt x="444" y="544"/>
                  </a:cubicBezTo>
                  <a:cubicBezTo>
                    <a:pt x="444" y="544"/>
                    <a:pt x="444" y="544"/>
                    <a:pt x="444" y="544"/>
                  </a:cubicBezTo>
                  <a:cubicBezTo>
                    <a:pt x="443" y="544"/>
                    <a:pt x="443" y="544"/>
                    <a:pt x="443" y="544"/>
                  </a:cubicBezTo>
                  <a:cubicBezTo>
                    <a:pt x="443" y="543"/>
                    <a:pt x="443" y="543"/>
                    <a:pt x="443" y="543"/>
                  </a:cubicBezTo>
                  <a:cubicBezTo>
                    <a:pt x="443" y="543"/>
                    <a:pt x="443" y="543"/>
                    <a:pt x="443" y="543"/>
                  </a:cubicBezTo>
                  <a:cubicBezTo>
                    <a:pt x="444" y="541"/>
                    <a:pt x="444" y="540"/>
                    <a:pt x="444" y="538"/>
                  </a:cubicBezTo>
                  <a:cubicBezTo>
                    <a:pt x="446" y="539"/>
                    <a:pt x="446" y="539"/>
                    <a:pt x="446" y="539"/>
                  </a:cubicBezTo>
                  <a:close/>
                  <a:moveTo>
                    <a:pt x="476" y="544"/>
                  </a:moveTo>
                  <a:cubicBezTo>
                    <a:pt x="475" y="545"/>
                    <a:pt x="475" y="544"/>
                    <a:pt x="475" y="545"/>
                  </a:cubicBezTo>
                  <a:cubicBezTo>
                    <a:pt x="474" y="546"/>
                    <a:pt x="474" y="546"/>
                    <a:pt x="474" y="546"/>
                  </a:cubicBezTo>
                  <a:cubicBezTo>
                    <a:pt x="473" y="546"/>
                    <a:pt x="473" y="546"/>
                    <a:pt x="473" y="546"/>
                  </a:cubicBezTo>
                  <a:cubicBezTo>
                    <a:pt x="472" y="546"/>
                    <a:pt x="472" y="546"/>
                    <a:pt x="472" y="546"/>
                  </a:cubicBezTo>
                  <a:cubicBezTo>
                    <a:pt x="472" y="545"/>
                    <a:pt x="472" y="545"/>
                    <a:pt x="471" y="545"/>
                  </a:cubicBezTo>
                  <a:cubicBezTo>
                    <a:pt x="471" y="544"/>
                    <a:pt x="471" y="544"/>
                    <a:pt x="471" y="544"/>
                  </a:cubicBezTo>
                  <a:cubicBezTo>
                    <a:pt x="471" y="544"/>
                    <a:pt x="471" y="544"/>
                    <a:pt x="471" y="544"/>
                  </a:cubicBezTo>
                  <a:cubicBezTo>
                    <a:pt x="470" y="544"/>
                    <a:pt x="470" y="544"/>
                    <a:pt x="470" y="544"/>
                  </a:cubicBezTo>
                  <a:cubicBezTo>
                    <a:pt x="470" y="544"/>
                    <a:pt x="470" y="544"/>
                    <a:pt x="470" y="544"/>
                  </a:cubicBezTo>
                  <a:cubicBezTo>
                    <a:pt x="469" y="545"/>
                    <a:pt x="469" y="545"/>
                    <a:pt x="468" y="546"/>
                  </a:cubicBezTo>
                  <a:cubicBezTo>
                    <a:pt x="468" y="546"/>
                    <a:pt x="468" y="546"/>
                    <a:pt x="468" y="546"/>
                  </a:cubicBezTo>
                  <a:cubicBezTo>
                    <a:pt x="464" y="545"/>
                    <a:pt x="464" y="545"/>
                    <a:pt x="464" y="545"/>
                  </a:cubicBezTo>
                  <a:cubicBezTo>
                    <a:pt x="464" y="545"/>
                    <a:pt x="464" y="545"/>
                    <a:pt x="464" y="545"/>
                  </a:cubicBezTo>
                  <a:cubicBezTo>
                    <a:pt x="464" y="544"/>
                    <a:pt x="464" y="544"/>
                    <a:pt x="464" y="544"/>
                  </a:cubicBezTo>
                  <a:cubicBezTo>
                    <a:pt x="463" y="542"/>
                    <a:pt x="463" y="542"/>
                    <a:pt x="463" y="542"/>
                  </a:cubicBezTo>
                  <a:cubicBezTo>
                    <a:pt x="462" y="540"/>
                    <a:pt x="462" y="540"/>
                    <a:pt x="462" y="540"/>
                  </a:cubicBezTo>
                  <a:cubicBezTo>
                    <a:pt x="464" y="539"/>
                    <a:pt x="464" y="539"/>
                    <a:pt x="464" y="539"/>
                  </a:cubicBezTo>
                  <a:cubicBezTo>
                    <a:pt x="469" y="539"/>
                    <a:pt x="468" y="540"/>
                    <a:pt x="474" y="540"/>
                  </a:cubicBezTo>
                  <a:cubicBezTo>
                    <a:pt x="475" y="542"/>
                    <a:pt x="475" y="542"/>
                    <a:pt x="475" y="542"/>
                  </a:cubicBezTo>
                  <a:cubicBezTo>
                    <a:pt x="476" y="543"/>
                    <a:pt x="475" y="543"/>
                    <a:pt x="476" y="544"/>
                  </a:cubicBezTo>
                  <a:close/>
                  <a:moveTo>
                    <a:pt x="482" y="545"/>
                  </a:moveTo>
                  <a:cubicBezTo>
                    <a:pt x="481" y="546"/>
                    <a:pt x="481" y="546"/>
                    <a:pt x="481" y="546"/>
                  </a:cubicBezTo>
                  <a:cubicBezTo>
                    <a:pt x="481" y="546"/>
                    <a:pt x="481" y="546"/>
                    <a:pt x="481" y="546"/>
                  </a:cubicBezTo>
                  <a:cubicBezTo>
                    <a:pt x="481" y="546"/>
                    <a:pt x="481" y="546"/>
                    <a:pt x="481" y="546"/>
                  </a:cubicBezTo>
                  <a:cubicBezTo>
                    <a:pt x="481" y="545"/>
                    <a:pt x="481" y="545"/>
                    <a:pt x="481" y="545"/>
                  </a:cubicBezTo>
                  <a:cubicBezTo>
                    <a:pt x="481" y="545"/>
                    <a:pt x="481" y="545"/>
                    <a:pt x="481" y="545"/>
                  </a:cubicBezTo>
                  <a:cubicBezTo>
                    <a:pt x="481" y="544"/>
                    <a:pt x="481" y="544"/>
                    <a:pt x="481" y="544"/>
                  </a:cubicBezTo>
                  <a:cubicBezTo>
                    <a:pt x="482" y="544"/>
                    <a:pt x="482" y="544"/>
                    <a:pt x="482" y="544"/>
                  </a:cubicBezTo>
                  <a:cubicBezTo>
                    <a:pt x="482" y="544"/>
                    <a:pt x="482" y="544"/>
                    <a:pt x="482" y="544"/>
                  </a:cubicBezTo>
                  <a:cubicBezTo>
                    <a:pt x="483" y="544"/>
                    <a:pt x="483" y="544"/>
                    <a:pt x="483" y="544"/>
                  </a:cubicBezTo>
                  <a:lnTo>
                    <a:pt x="482" y="545"/>
                  </a:lnTo>
                  <a:close/>
                  <a:moveTo>
                    <a:pt x="473" y="556"/>
                  </a:moveTo>
                  <a:cubicBezTo>
                    <a:pt x="473" y="556"/>
                    <a:pt x="473" y="556"/>
                    <a:pt x="473" y="556"/>
                  </a:cubicBezTo>
                  <a:cubicBezTo>
                    <a:pt x="472" y="556"/>
                    <a:pt x="472" y="556"/>
                    <a:pt x="472" y="556"/>
                  </a:cubicBezTo>
                  <a:cubicBezTo>
                    <a:pt x="472" y="555"/>
                    <a:pt x="471" y="555"/>
                    <a:pt x="470" y="555"/>
                  </a:cubicBezTo>
                  <a:cubicBezTo>
                    <a:pt x="470" y="555"/>
                    <a:pt x="470" y="555"/>
                    <a:pt x="470" y="555"/>
                  </a:cubicBezTo>
                  <a:cubicBezTo>
                    <a:pt x="470" y="554"/>
                    <a:pt x="470" y="554"/>
                    <a:pt x="470" y="554"/>
                  </a:cubicBezTo>
                  <a:cubicBezTo>
                    <a:pt x="471" y="554"/>
                    <a:pt x="471" y="554"/>
                    <a:pt x="471" y="554"/>
                  </a:cubicBezTo>
                  <a:cubicBezTo>
                    <a:pt x="471" y="553"/>
                    <a:pt x="471" y="553"/>
                    <a:pt x="471" y="553"/>
                  </a:cubicBezTo>
                  <a:cubicBezTo>
                    <a:pt x="472" y="552"/>
                    <a:pt x="472" y="552"/>
                    <a:pt x="472" y="552"/>
                  </a:cubicBezTo>
                  <a:cubicBezTo>
                    <a:pt x="472" y="552"/>
                    <a:pt x="472" y="552"/>
                    <a:pt x="472" y="552"/>
                  </a:cubicBezTo>
                  <a:cubicBezTo>
                    <a:pt x="472" y="553"/>
                    <a:pt x="473" y="554"/>
                    <a:pt x="473" y="555"/>
                  </a:cubicBezTo>
                  <a:cubicBezTo>
                    <a:pt x="473" y="556"/>
                    <a:pt x="473" y="556"/>
                    <a:pt x="473" y="556"/>
                  </a:cubicBezTo>
                  <a:cubicBezTo>
                    <a:pt x="473" y="556"/>
                    <a:pt x="473" y="556"/>
                    <a:pt x="473" y="556"/>
                  </a:cubicBezTo>
                  <a:close/>
                  <a:moveTo>
                    <a:pt x="470" y="558"/>
                  </a:moveTo>
                  <a:cubicBezTo>
                    <a:pt x="470" y="558"/>
                    <a:pt x="470" y="558"/>
                    <a:pt x="470" y="558"/>
                  </a:cubicBezTo>
                  <a:cubicBezTo>
                    <a:pt x="468" y="558"/>
                    <a:pt x="469" y="558"/>
                    <a:pt x="467" y="558"/>
                  </a:cubicBezTo>
                  <a:cubicBezTo>
                    <a:pt x="467" y="558"/>
                    <a:pt x="467" y="558"/>
                    <a:pt x="467" y="558"/>
                  </a:cubicBezTo>
                  <a:cubicBezTo>
                    <a:pt x="467" y="557"/>
                    <a:pt x="467" y="557"/>
                    <a:pt x="467" y="557"/>
                  </a:cubicBezTo>
                  <a:cubicBezTo>
                    <a:pt x="467" y="557"/>
                    <a:pt x="467" y="557"/>
                    <a:pt x="467" y="557"/>
                  </a:cubicBezTo>
                  <a:cubicBezTo>
                    <a:pt x="468" y="557"/>
                    <a:pt x="468" y="557"/>
                    <a:pt x="468" y="557"/>
                  </a:cubicBezTo>
                  <a:cubicBezTo>
                    <a:pt x="470" y="557"/>
                    <a:pt x="470" y="557"/>
                    <a:pt x="470" y="557"/>
                  </a:cubicBezTo>
                  <a:cubicBezTo>
                    <a:pt x="471" y="557"/>
                    <a:pt x="471" y="557"/>
                    <a:pt x="471" y="557"/>
                  </a:cubicBezTo>
                  <a:cubicBezTo>
                    <a:pt x="471" y="557"/>
                    <a:pt x="471" y="557"/>
                    <a:pt x="471" y="557"/>
                  </a:cubicBezTo>
                  <a:cubicBezTo>
                    <a:pt x="470" y="558"/>
                    <a:pt x="470" y="558"/>
                    <a:pt x="470" y="558"/>
                  </a:cubicBezTo>
                  <a:cubicBezTo>
                    <a:pt x="470" y="558"/>
                    <a:pt x="470" y="558"/>
                    <a:pt x="470" y="55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50">
              <a:extLst>
                <a:ext uri="{FF2B5EF4-FFF2-40B4-BE49-F238E27FC236}">
                  <a16:creationId xmlns:a16="http://schemas.microsoft.com/office/drawing/2014/main" id="{40AD1465-6C7E-4441-8602-BC81D901512A}"/>
                </a:ext>
              </a:extLst>
            </p:cNvPr>
            <p:cNvSpPr>
              <a:spLocks/>
            </p:cNvSpPr>
            <p:nvPr/>
          </p:nvSpPr>
          <p:spPr bwMode="auto">
            <a:xfrm>
              <a:off x="12091477" y="8413366"/>
              <a:ext cx="356192" cy="531911"/>
            </a:xfrm>
            <a:custGeom>
              <a:avLst/>
              <a:gdLst>
                <a:gd name="T0" fmla="*/ 75 w 86"/>
                <a:gd name="T1" fmla="*/ 66 h 128"/>
                <a:gd name="T2" fmla="*/ 70 w 86"/>
                <a:gd name="T3" fmla="*/ 76 h 128"/>
                <a:gd name="T4" fmla="*/ 67 w 86"/>
                <a:gd name="T5" fmla="*/ 79 h 128"/>
                <a:gd name="T6" fmla="*/ 69 w 86"/>
                <a:gd name="T7" fmla="*/ 81 h 128"/>
                <a:gd name="T8" fmla="*/ 68 w 86"/>
                <a:gd name="T9" fmla="*/ 86 h 128"/>
                <a:gd name="T10" fmla="*/ 69 w 86"/>
                <a:gd name="T11" fmla="*/ 89 h 128"/>
                <a:gd name="T12" fmla="*/ 74 w 86"/>
                <a:gd name="T13" fmla="*/ 99 h 128"/>
                <a:gd name="T14" fmla="*/ 74 w 86"/>
                <a:gd name="T15" fmla="*/ 102 h 128"/>
                <a:gd name="T16" fmla="*/ 82 w 86"/>
                <a:gd name="T17" fmla="*/ 112 h 128"/>
                <a:gd name="T18" fmla="*/ 85 w 86"/>
                <a:gd name="T19" fmla="*/ 114 h 128"/>
                <a:gd name="T20" fmla="*/ 85 w 86"/>
                <a:gd name="T21" fmla="*/ 117 h 128"/>
                <a:gd name="T22" fmla="*/ 86 w 86"/>
                <a:gd name="T23" fmla="*/ 122 h 128"/>
                <a:gd name="T24" fmla="*/ 85 w 86"/>
                <a:gd name="T25" fmla="*/ 123 h 128"/>
                <a:gd name="T26" fmla="*/ 86 w 86"/>
                <a:gd name="T27" fmla="*/ 128 h 128"/>
                <a:gd name="T28" fmla="*/ 77 w 86"/>
                <a:gd name="T29" fmla="*/ 125 h 128"/>
                <a:gd name="T30" fmla="*/ 74 w 86"/>
                <a:gd name="T31" fmla="*/ 125 h 128"/>
                <a:gd name="T32" fmla="*/ 72 w 86"/>
                <a:gd name="T33" fmla="*/ 124 h 128"/>
                <a:gd name="T34" fmla="*/ 70 w 86"/>
                <a:gd name="T35" fmla="*/ 123 h 128"/>
                <a:gd name="T36" fmla="*/ 67 w 86"/>
                <a:gd name="T37" fmla="*/ 123 h 128"/>
                <a:gd name="T38" fmla="*/ 53 w 86"/>
                <a:gd name="T39" fmla="*/ 122 h 128"/>
                <a:gd name="T40" fmla="*/ 32 w 86"/>
                <a:gd name="T41" fmla="*/ 122 h 128"/>
                <a:gd name="T42" fmla="*/ 15 w 86"/>
                <a:gd name="T43" fmla="*/ 122 h 128"/>
                <a:gd name="T44" fmla="*/ 15 w 86"/>
                <a:gd name="T45" fmla="*/ 121 h 128"/>
                <a:gd name="T46" fmla="*/ 16 w 86"/>
                <a:gd name="T47" fmla="*/ 111 h 128"/>
                <a:gd name="T48" fmla="*/ 13 w 86"/>
                <a:gd name="T49" fmla="*/ 107 h 128"/>
                <a:gd name="T50" fmla="*/ 13 w 86"/>
                <a:gd name="T51" fmla="*/ 104 h 128"/>
                <a:gd name="T52" fmla="*/ 13 w 86"/>
                <a:gd name="T53" fmla="*/ 103 h 128"/>
                <a:gd name="T54" fmla="*/ 13 w 86"/>
                <a:gd name="T55" fmla="*/ 101 h 128"/>
                <a:gd name="T56" fmla="*/ 11 w 86"/>
                <a:gd name="T57" fmla="*/ 102 h 128"/>
                <a:gd name="T58" fmla="*/ 11 w 86"/>
                <a:gd name="T59" fmla="*/ 103 h 128"/>
                <a:gd name="T60" fmla="*/ 9 w 86"/>
                <a:gd name="T61" fmla="*/ 102 h 128"/>
                <a:gd name="T62" fmla="*/ 5 w 86"/>
                <a:gd name="T63" fmla="*/ 99 h 128"/>
                <a:gd name="T64" fmla="*/ 4 w 86"/>
                <a:gd name="T65" fmla="*/ 96 h 128"/>
                <a:gd name="T66" fmla="*/ 2 w 86"/>
                <a:gd name="T67" fmla="*/ 95 h 128"/>
                <a:gd name="T68" fmla="*/ 2 w 86"/>
                <a:gd name="T69" fmla="*/ 96 h 128"/>
                <a:gd name="T70" fmla="*/ 0 w 86"/>
                <a:gd name="T71" fmla="*/ 95 h 128"/>
                <a:gd name="T72" fmla="*/ 3 w 86"/>
                <a:gd name="T73" fmla="*/ 89 h 128"/>
                <a:gd name="T74" fmla="*/ 15 w 86"/>
                <a:gd name="T75" fmla="*/ 71 h 128"/>
                <a:gd name="T76" fmla="*/ 19 w 86"/>
                <a:gd name="T77" fmla="*/ 70 h 128"/>
                <a:gd name="T78" fmla="*/ 23 w 86"/>
                <a:gd name="T79" fmla="*/ 68 h 128"/>
                <a:gd name="T80" fmla="*/ 28 w 86"/>
                <a:gd name="T81" fmla="*/ 72 h 128"/>
                <a:gd name="T82" fmla="*/ 29 w 86"/>
                <a:gd name="T83" fmla="*/ 75 h 128"/>
                <a:gd name="T84" fmla="*/ 34 w 86"/>
                <a:gd name="T85" fmla="*/ 70 h 128"/>
                <a:gd name="T86" fmla="*/ 38 w 86"/>
                <a:gd name="T87" fmla="*/ 67 h 128"/>
                <a:gd name="T88" fmla="*/ 40 w 86"/>
                <a:gd name="T89" fmla="*/ 60 h 128"/>
                <a:gd name="T90" fmla="*/ 44 w 86"/>
                <a:gd name="T91" fmla="*/ 51 h 128"/>
                <a:gd name="T92" fmla="*/ 49 w 86"/>
                <a:gd name="T93" fmla="*/ 43 h 128"/>
                <a:gd name="T94" fmla="*/ 52 w 86"/>
                <a:gd name="T95" fmla="*/ 40 h 128"/>
                <a:gd name="T96" fmla="*/ 55 w 86"/>
                <a:gd name="T97" fmla="*/ 33 h 128"/>
                <a:gd name="T98" fmla="*/ 62 w 86"/>
                <a:gd name="T99" fmla="*/ 21 h 128"/>
                <a:gd name="T100" fmla="*/ 68 w 86"/>
                <a:gd name="T101" fmla="*/ 18 h 128"/>
                <a:gd name="T102" fmla="*/ 68 w 86"/>
                <a:gd name="T103" fmla="*/ 9 h 128"/>
                <a:gd name="T104" fmla="*/ 62 w 86"/>
                <a:gd name="T105" fmla="*/ 0 h 128"/>
                <a:gd name="T106" fmla="*/ 68 w 86"/>
                <a:gd name="T107" fmla="*/ 3 h 128"/>
                <a:gd name="T108" fmla="*/ 71 w 86"/>
                <a:gd name="T109" fmla="*/ 6 h 128"/>
                <a:gd name="T110" fmla="*/ 74 w 86"/>
                <a:gd name="T111" fmla="*/ 14 h 128"/>
                <a:gd name="T112" fmla="*/ 80 w 86"/>
                <a:gd name="T113" fmla="*/ 35 h 128"/>
                <a:gd name="T114" fmla="*/ 64 w 86"/>
                <a:gd name="T115" fmla="*/ 35 h 128"/>
                <a:gd name="T116" fmla="*/ 62 w 86"/>
                <a:gd name="T117" fmla="*/ 39 h 128"/>
                <a:gd name="T118" fmla="*/ 78 w 86"/>
                <a:gd name="T119" fmla="*/ 59 h 128"/>
                <a:gd name="T120" fmla="*/ 77 w 86"/>
                <a:gd name="T121" fmla="*/ 6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128">
                  <a:moveTo>
                    <a:pt x="77" y="65"/>
                  </a:moveTo>
                  <a:cubicBezTo>
                    <a:pt x="76" y="66"/>
                    <a:pt x="76" y="66"/>
                    <a:pt x="76" y="66"/>
                  </a:cubicBezTo>
                  <a:cubicBezTo>
                    <a:pt x="75" y="66"/>
                    <a:pt x="75" y="66"/>
                    <a:pt x="75" y="66"/>
                  </a:cubicBezTo>
                  <a:cubicBezTo>
                    <a:pt x="75" y="68"/>
                    <a:pt x="74" y="69"/>
                    <a:pt x="73" y="71"/>
                  </a:cubicBezTo>
                  <a:cubicBezTo>
                    <a:pt x="73" y="71"/>
                    <a:pt x="73" y="71"/>
                    <a:pt x="73" y="71"/>
                  </a:cubicBezTo>
                  <a:cubicBezTo>
                    <a:pt x="72" y="73"/>
                    <a:pt x="71" y="74"/>
                    <a:pt x="70" y="76"/>
                  </a:cubicBezTo>
                  <a:cubicBezTo>
                    <a:pt x="70" y="77"/>
                    <a:pt x="70" y="77"/>
                    <a:pt x="70" y="77"/>
                  </a:cubicBezTo>
                  <a:cubicBezTo>
                    <a:pt x="68" y="78"/>
                    <a:pt x="68" y="77"/>
                    <a:pt x="67" y="79"/>
                  </a:cubicBezTo>
                  <a:cubicBezTo>
                    <a:pt x="67" y="79"/>
                    <a:pt x="67" y="79"/>
                    <a:pt x="67" y="79"/>
                  </a:cubicBezTo>
                  <a:cubicBezTo>
                    <a:pt x="67" y="80"/>
                    <a:pt x="67" y="80"/>
                    <a:pt x="67" y="81"/>
                  </a:cubicBezTo>
                  <a:cubicBezTo>
                    <a:pt x="68" y="81"/>
                    <a:pt x="68" y="81"/>
                    <a:pt x="68" y="81"/>
                  </a:cubicBezTo>
                  <a:cubicBezTo>
                    <a:pt x="69" y="81"/>
                    <a:pt x="68" y="81"/>
                    <a:pt x="69" y="81"/>
                  </a:cubicBezTo>
                  <a:cubicBezTo>
                    <a:pt x="69" y="85"/>
                    <a:pt x="69" y="85"/>
                    <a:pt x="69" y="85"/>
                  </a:cubicBezTo>
                  <a:cubicBezTo>
                    <a:pt x="68" y="86"/>
                    <a:pt x="68" y="86"/>
                    <a:pt x="68" y="86"/>
                  </a:cubicBezTo>
                  <a:cubicBezTo>
                    <a:pt x="68" y="86"/>
                    <a:pt x="68" y="86"/>
                    <a:pt x="68" y="86"/>
                  </a:cubicBezTo>
                  <a:cubicBezTo>
                    <a:pt x="68" y="87"/>
                    <a:pt x="68" y="87"/>
                    <a:pt x="68" y="88"/>
                  </a:cubicBezTo>
                  <a:cubicBezTo>
                    <a:pt x="68" y="88"/>
                    <a:pt x="68" y="88"/>
                    <a:pt x="68" y="88"/>
                  </a:cubicBezTo>
                  <a:cubicBezTo>
                    <a:pt x="69" y="88"/>
                    <a:pt x="68" y="88"/>
                    <a:pt x="69" y="89"/>
                  </a:cubicBezTo>
                  <a:cubicBezTo>
                    <a:pt x="69" y="91"/>
                    <a:pt x="70" y="95"/>
                    <a:pt x="70" y="95"/>
                  </a:cubicBezTo>
                  <a:cubicBezTo>
                    <a:pt x="70" y="96"/>
                    <a:pt x="73" y="98"/>
                    <a:pt x="73" y="98"/>
                  </a:cubicBezTo>
                  <a:cubicBezTo>
                    <a:pt x="74" y="99"/>
                    <a:pt x="74" y="99"/>
                    <a:pt x="74" y="99"/>
                  </a:cubicBezTo>
                  <a:cubicBezTo>
                    <a:pt x="74" y="100"/>
                    <a:pt x="74" y="100"/>
                    <a:pt x="74" y="100"/>
                  </a:cubicBezTo>
                  <a:cubicBezTo>
                    <a:pt x="75" y="101"/>
                    <a:pt x="75" y="101"/>
                    <a:pt x="75" y="101"/>
                  </a:cubicBezTo>
                  <a:cubicBezTo>
                    <a:pt x="74" y="102"/>
                    <a:pt x="74" y="102"/>
                    <a:pt x="74" y="102"/>
                  </a:cubicBezTo>
                  <a:cubicBezTo>
                    <a:pt x="74" y="102"/>
                    <a:pt x="74" y="102"/>
                    <a:pt x="74" y="102"/>
                  </a:cubicBezTo>
                  <a:cubicBezTo>
                    <a:pt x="74" y="102"/>
                    <a:pt x="74" y="102"/>
                    <a:pt x="73" y="102"/>
                  </a:cubicBezTo>
                  <a:cubicBezTo>
                    <a:pt x="74" y="105"/>
                    <a:pt x="80" y="110"/>
                    <a:pt x="82" y="112"/>
                  </a:cubicBezTo>
                  <a:cubicBezTo>
                    <a:pt x="83" y="112"/>
                    <a:pt x="82" y="112"/>
                    <a:pt x="83" y="112"/>
                  </a:cubicBezTo>
                  <a:cubicBezTo>
                    <a:pt x="83" y="113"/>
                    <a:pt x="83" y="113"/>
                    <a:pt x="83" y="113"/>
                  </a:cubicBezTo>
                  <a:cubicBezTo>
                    <a:pt x="84" y="113"/>
                    <a:pt x="84" y="114"/>
                    <a:pt x="85" y="114"/>
                  </a:cubicBezTo>
                  <a:cubicBezTo>
                    <a:pt x="85" y="115"/>
                    <a:pt x="85" y="115"/>
                    <a:pt x="85" y="115"/>
                  </a:cubicBezTo>
                  <a:cubicBezTo>
                    <a:pt x="85" y="116"/>
                    <a:pt x="85" y="116"/>
                    <a:pt x="85" y="116"/>
                  </a:cubicBezTo>
                  <a:cubicBezTo>
                    <a:pt x="85" y="116"/>
                    <a:pt x="85" y="117"/>
                    <a:pt x="85" y="117"/>
                  </a:cubicBezTo>
                  <a:cubicBezTo>
                    <a:pt x="85" y="117"/>
                    <a:pt x="85" y="117"/>
                    <a:pt x="85" y="117"/>
                  </a:cubicBezTo>
                  <a:cubicBezTo>
                    <a:pt x="85" y="118"/>
                    <a:pt x="85" y="118"/>
                    <a:pt x="85" y="118"/>
                  </a:cubicBezTo>
                  <a:cubicBezTo>
                    <a:pt x="85" y="120"/>
                    <a:pt x="85" y="120"/>
                    <a:pt x="86" y="122"/>
                  </a:cubicBezTo>
                  <a:cubicBezTo>
                    <a:pt x="86" y="122"/>
                    <a:pt x="86" y="122"/>
                    <a:pt x="86" y="122"/>
                  </a:cubicBezTo>
                  <a:cubicBezTo>
                    <a:pt x="85" y="123"/>
                    <a:pt x="85" y="123"/>
                    <a:pt x="85" y="123"/>
                  </a:cubicBezTo>
                  <a:cubicBezTo>
                    <a:pt x="85" y="123"/>
                    <a:pt x="85" y="123"/>
                    <a:pt x="85" y="123"/>
                  </a:cubicBezTo>
                  <a:cubicBezTo>
                    <a:pt x="85" y="124"/>
                    <a:pt x="85" y="124"/>
                    <a:pt x="85" y="124"/>
                  </a:cubicBezTo>
                  <a:cubicBezTo>
                    <a:pt x="85" y="126"/>
                    <a:pt x="85" y="125"/>
                    <a:pt x="86" y="127"/>
                  </a:cubicBezTo>
                  <a:cubicBezTo>
                    <a:pt x="86" y="128"/>
                    <a:pt x="86" y="128"/>
                    <a:pt x="86" y="128"/>
                  </a:cubicBezTo>
                  <a:cubicBezTo>
                    <a:pt x="85" y="128"/>
                    <a:pt x="86" y="128"/>
                    <a:pt x="85" y="128"/>
                  </a:cubicBezTo>
                  <a:cubicBezTo>
                    <a:pt x="84" y="127"/>
                    <a:pt x="83" y="126"/>
                    <a:pt x="81" y="125"/>
                  </a:cubicBezTo>
                  <a:cubicBezTo>
                    <a:pt x="80" y="125"/>
                    <a:pt x="79" y="125"/>
                    <a:pt x="77" y="125"/>
                  </a:cubicBezTo>
                  <a:cubicBezTo>
                    <a:pt x="76" y="125"/>
                    <a:pt x="76" y="124"/>
                    <a:pt x="75" y="124"/>
                  </a:cubicBezTo>
                  <a:cubicBezTo>
                    <a:pt x="74" y="125"/>
                    <a:pt x="74" y="125"/>
                    <a:pt x="74" y="125"/>
                  </a:cubicBezTo>
                  <a:cubicBezTo>
                    <a:pt x="74" y="125"/>
                    <a:pt x="74" y="125"/>
                    <a:pt x="74" y="125"/>
                  </a:cubicBezTo>
                  <a:cubicBezTo>
                    <a:pt x="73" y="124"/>
                    <a:pt x="73" y="124"/>
                    <a:pt x="72" y="124"/>
                  </a:cubicBezTo>
                  <a:cubicBezTo>
                    <a:pt x="72" y="124"/>
                    <a:pt x="72" y="124"/>
                    <a:pt x="72" y="124"/>
                  </a:cubicBezTo>
                  <a:cubicBezTo>
                    <a:pt x="72" y="124"/>
                    <a:pt x="72" y="124"/>
                    <a:pt x="72" y="124"/>
                  </a:cubicBezTo>
                  <a:cubicBezTo>
                    <a:pt x="70" y="124"/>
                    <a:pt x="70" y="124"/>
                    <a:pt x="70" y="124"/>
                  </a:cubicBezTo>
                  <a:cubicBezTo>
                    <a:pt x="70" y="123"/>
                    <a:pt x="70" y="123"/>
                    <a:pt x="70" y="123"/>
                  </a:cubicBezTo>
                  <a:cubicBezTo>
                    <a:pt x="70" y="123"/>
                    <a:pt x="70" y="123"/>
                    <a:pt x="70" y="123"/>
                  </a:cubicBezTo>
                  <a:cubicBezTo>
                    <a:pt x="69" y="123"/>
                    <a:pt x="69" y="123"/>
                    <a:pt x="69" y="123"/>
                  </a:cubicBezTo>
                  <a:cubicBezTo>
                    <a:pt x="68" y="122"/>
                    <a:pt x="68" y="122"/>
                    <a:pt x="68" y="122"/>
                  </a:cubicBezTo>
                  <a:cubicBezTo>
                    <a:pt x="67" y="123"/>
                    <a:pt x="67" y="123"/>
                    <a:pt x="67" y="123"/>
                  </a:cubicBezTo>
                  <a:cubicBezTo>
                    <a:pt x="66" y="123"/>
                    <a:pt x="59" y="123"/>
                    <a:pt x="54" y="123"/>
                  </a:cubicBezTo>
                  <a:cubicBezTo>
                    <a:pt x="54" y="122"/>
                    <a:pt x="54" y="122"/>
                    <a:pt x="54" y="122"/>
                  </a:cubicBezTo>
                  <a:cubicBezTo>
                    <a:pt x="53" y="122"/>
                    <a:pt x="53" y="122"/>
                    <a:pt x="53" y="122"/>
                  </a:cubicBezTo>
                  <a:cubicBezTo>
                    <a:pt x="51" y="122"/>
                    <a:pt x="35" y="121"/>
                    <a:pt x="32" y="121"/>
                  </a:cubicBezTo>
                  <a:cubicBezTo>
                    <a:pt x="32" y="122"/>
                    <a:pt x="32" y="122"/>
                    <a:pt x="32" y="122"/>
                  </a:cubicBezTo>
                  <a:cubicBezTo>
                    <a:pt x="32" y="122"/>
                    <a:pt x="32" y="122"/>
                    <a:pt x="32" y="122"/>
                  </a:cubicBezTo>
                  <a:cubicBezTo>
                    <a:pt x="32" y="123"/>
                    <a:pt x="32" y="123"/>
                    <a:pt x="32" y="123"/>
                  </a:cubicBezTo>
                  <a:cubicBezTo>
                    <a:pt x="28" y="123"/>
                    <a:pt x="31" y="123"/>
                    <a:pt x="17" y="123"/>
                  </a:cubicBezTo>
                  <a:cubicBezTo>
                    <a:pt x="15" y="122"/>
                    <a:pt x="15" y="122"/>
                    <a:pt x="15" y="122"/>
                  </a:cubicBezTo>
                  <a:cubicBezTo>
                    <a:pt x="15" y="122"/>
                    <a:pt x="15" y="122"/>
                    <a:pt x="15" y="122"/>
                  </a:cubicBezTo>
                  <a:cubicBezTo>
                    <a:pt x="15" y="121"/>
                    <a:pt x="15" y="121"/>
                    <a:pt x="15" y="121"/>
                  </a:cubicBezTo>
                  <a:cubicBezTo>
                    <a:pt x="15" y="121"/>
                    <a:pt x="15" y="121"/>
                    <a:pt x="15" y="121"/>
                  </a:cubicBezTo>
                  <a:cubicBezTo>
                    <a:pt x="15" y="115"/>
                    <a:pt x="15" y="119"/>
                    <a:pt x="16" y="114"/>
                  </a:cubicBezTo>
                  <a:cubicBezTo>
                    <a:pt x="16" y="112"/>
                    <a:pt x="16" y="112"/>
                    <a:pt x="16" y="112"/>
                  </a:cubicBezTo>
                  <a:cubicBezTo>
                    <a:pt x="16" y="111"/>
                    <a:pt x="16" y="111"/>
                    <a:pt x="16" y="111"/>
                  </a:cubicBezTo>
                  <a:cubicBezTo>
                    <a:pt x="15" y="110"/>
                    <a:pt x="14" y="108"/>
                    <a:pt x="13" y="107"/>
                  </a:cubicBezTo>
                  <a:cubicBezTo>
                    <a:pt x="14" y="106"/>
                    <a:pt x="14" y="106"/>
                    <a:pt x="14" y="106"/>
                  </a:cubicBezTo>
                  <a:cubicBezTo>
                    <a:pt x="13" y="107"/>
                    <a:pt x="13" y="107"/>
                    <a:pt x="13" y="107"/>
                  </a:cubicBezTo>
                  <a:cubicBezTo>
                    <a:pt x="12" y="105"/>
                    <a:pt x="13" y="106"/>
                    <a:pt x="12" y="104"/>
                  </a:cubicBezTo>
                  <a:cubicBezTo>
                    <a:pt x="12" y="104"/>
                    <a:pt x="12" y="104"/>
                    <a:pt x="12" y="104"/>
                  </a:cubicBezTo>
                  <a:cubicBezTo>
                    <a:pt x="13" y="104"/>
                    <a:pt x="13" y="104"/>
                    <a:pt x="13" y="104"/>
                  </a:cubicBezTo>
                  <a:cubicBezTo>
                    <a:pt x="14" y="104"/>
                    <a:pt x="14" y="104"/>
                    <a:pt x="14" y="104"/>
                  </a:cubicBezTo>
                  <a:cubicBezTo>
                    <a:pt x="14" y="104"/>
                    <a:pt x="14" y="104"/>
                    <a:pt x="14" y="104"/>
                  </a:cubicBezTo>
                  <a:cubicBezTo>
                    <a:pt x="13" y="103"/>
                    <a:pt x="13" y="103"/>
                    <a:pt x="13" y="103"/>
                  </a:cubicBezTo>
                  <a:cubicBezTo>
                    <a:pt x="13" y="102"/>
                    <a:pt x="13" y="102"/>
                    <a:pt x="13" y="102"/>
                  </a:cubicBezTo>
                  <a:cubicBezTo>
                    <a:pt x="13" y="102"/>
                    <a:pt x="13" y="102"/>
                    <a:pt x="13" y="102"/>
                  </a:cubicBezTo>
                  <a:cubicBezTo>
                    <a:pt x="13" y="101"/>
                    <a:pt x="13" y="101"/>
                    <a:pt x="13" y="101"/>
                  </a:cubicBezTo>
                  <a:cubicBezTo>
                    <a:pt x="12" y="102"/>
                    <a:pt x="12" y="102"/>
                    <a:pt x="12" y="102"/>
                  </a:cubicBezTo>
                  <a:cubicBezTo>
                    <a:pt x="12" y="102"/>
                    <a:pt x="12" y="102"/>
                    <a:pt x="12" y="102"/>
                  </a:cubicBezTo>
                  <a:cubicBezTo>
                    <a:pt x="11" y="102"/>
                    <a:pt x="11" y="102"/>
                    <a:pt x="11" y="102"/>
                  </a:cubicBezTo>
                  <a:cubicBezTo>
                    <a:pt x="11" y="101"/>
                    <a:pt x="11" y="101"/>
                    <a:pt x="11" y="101"/>
                  </a:cubicBezTo>
                  <a:cubicBezTo>
                    <a:pt x="11" y="102"/>
                    <a:pt x="11" y="102"/>
                    <a:pt x="11" y="102"/>
                  </a:cubicBezTo>
                  <a:cubicBezTo>
                    <a:pt x="11" y="103"/>
                    <a:pt x="11" y="103"/>
                    <a:pt x="11" y="103"/>
                  </a:cubicBezTo>
                  <a:cubicBezTo>
                    <a:pt x="10" y="103"/>
                    <a:pt x="10" y="103"/>
                    <a:pt x="10" y="103"/>
                  </a:cubicBezTo>
                  <a:cubicBezTo>
                    <a:pt x="10" y="103"/>
                    <a:pt x="10" y="103"/>
                    <a:pt x="9" y="103"/>
                  </a:cubicBezTo>
                  <a:cubicBezTo>
                    <a:pt x="9" y="102"/>
                    <a:pt x="9" y="102"/>
                    <a:pt x="9" y="102"/>
                  </a:cubicBezTo>
                  <a:cubicBezTo>
                    <a:pt x="9" y="102"/>
                    <a:pt x="7" y="102"/>
                    <a:pt x="6" y="101"/>
                  </a:cubicBezTo>
                  <a:cubicBezTo>
                    <a:pt x="5" y="100"/>
                    <a:pt x="5" y="100"/>
                    <a:pt x="5" y="100"/>
                  </a:cubicBezTo>
                  <a:cubicBezTo>
                    <a:pt x="5" y="99"/>
                    <a:pt x="5" y="99"/>
                    <a:pt x="5" y="99"/>
                  </a:cubicBezTo>
                  <a:cubicBezTo>
                    <a:pt x="5" y="98"/>
                    <a:pt x="5" y="98"/>
                    <a:pt x="5" y="97"/>
                  </a:cubicBezTo>
                  <a:cubicBezTo>
                    <a:pt x="5" y="96"/>
                    <a:pt x="5" y="96"/>
                    <a:pt x="5" y="96"/>
                  </a:cubicBezTo>
                  <a:cubicBezTo>
                    <a:pt x="4" y="96"/>
                    <a:pt x="4" y="96"/>
                    <a:pt x="4" y="96"/>
                  </a:cubicBezTo>
                  <a:cubicBezTo>
                    <a:pt x="4" y="96"/>
                    <a:pt x="4" y="96"/>
                    <a:pt x="4" y="96"/>
                  </a:cubicBezTo>
                  <a:cubicBezTo>
                    <a:pt x="3" y="96"/>
                    <a:pt x="4" y="96"/>
                    <a:pt x="3" y="96"/>
                  </a:cubicBezTo>
                  <a:cubicBezTo>
                    <a:pt x="2" y="95"/>
                    <a:pt x="2" y="95"/>
                    <a:pt x="2" y="95"/>
                  </a:cubicBezTo>
                  <a:cubicBezTo>
                    <a:pt x="2" y="95"/>
                    <a:pt x="2" y="95"/>
                    <a:pt x="2" y="95"/>
                  </a:cubicBezTo>
                  <a:cubicBezTo>
                    <a:pt x="2" y="96"/>
                    <a:pt x="2" y="96"/>
                    <a:pt x="2" y="96"/>
                  </a:cubicBezTo>
                  <a:cubicBezTo>
                    <a:pt x="2" y="96"/>
                    <a:pt x="2" y="96"/>
                    <a:pt x="2" y="96"/>
                  </a:cubicBezTo>
                  <a:cubicBezTo>
                    <a:pt x="1" y="96"/>
                    <a:pt x="1" y="96"/>
                    <a:pt x="1" y="96"/>
                  </a:cubicBezTo>
                  <a:cubicBezTo>
                    <a:pt x="0" y="96"/>
                    <a:pt x="0" y="96"/>
                    <a:pt x="0" y="96"/>
                  </a:cubicBezTo>
                  <a:cubicBezTo>
                    <a:pt x="0" y="95"/>
                    <a:pt x="0" y="95"/>
                    <a:pt x="0" y="95"/>
                  </a:cubicBezTo>
                  <a:cubicBezTo>
                    <a:pt x="1" y="94"/>
                    <a:pt x="1" y="94"/>
                    <a:pt x="1" y="94"/>
                  </a:cubicBezTo>
                  <a:cubicBezTo>
                    <a:pt x="1" y="94"/>
                    <a:pt x="1" y="94"/>
                    <a:pt x="1" y="94"/>
                  </a:cubicBezTo>
                  <a:cubicBezTo>
                    <a:pt x="1" y="92"/>
                    <a:pt x="3" y="90"/>
                    <a:pt x="3" y="89"/>
                  </a:cubicBezTo>
                  <a:cubicBezTo>
                    <a:pt x="5" y="81"/>
                    <a:pt x="5" y="80"/>
                    <a:pt x="13" y="74"/>
                  </a:cubicBezTo>
                  <a:cubicBezTo>
                    <a:pt x="14" y="72"/>
                    <a:pt x="14" y="73"/>
                    <a:pt x="14" y="71"/>
                  </a:cubicBezTo>
                  <a:cubicBezTo>
                    <a:pt x="15" y="71"/>
                    <a:pt x="15" y="71"/>
                    <a:pt x="15" y="71"/>
                  </a:cubicBezTo>
                  <a:cubicBezTo>
                    <a:pt x="18" y="69"/>
                    <a:pt x="17" y="70"/>
                    <a:pt x="18" y="69"/>
                  </a:cubicBezTo>
                  <a:cubicBezTo>
                    <a:pt x="19" y="69"/>
                    <a:pt x="19" y="69"/>
                    <a:pt x="19" y="70"/>
                  </a:cubicBezTo>
                  <a:cubicBezTo>
                    <a:pt x="19" y="70"/>
                    <a:pt x="19" y="70"/>
                    <a:pt x="19" y="70"/>
                  </a:cubicBezTo>
                  <a:cubicBezTo>
                    <a:pt x="21" y="70"/>
                    <a:pt x="21" y="70"/>
                    <a:pt x="22" y="70"/>
                  </a:cubicBezTo>
                  <a:cubicBezTo>
                    <a:pt x="23" y="69"/>
                    <a:pt x="23" y="69"/>
                    <a:pt x="23" y="69"/>
                  </a:cubicBezTo>
                  <a:cubicBezTo>
                    <a:pt x="23" y="68"/>
                    <a:pt x="23" y="68"/>
                    <a:pt x="23" y="68"/>
                  </a:cubicBezTo>
                  <a:cubicBezTo>
                    <a:pt x="23" y="68"/>
                    <a:pt x="23" y="68"/>
                    <a:pt x="23" y="68"/>
                  </a:cubicBezTo>
                  <a:cubicBezTo>
                    <a:pt x="24" y="68"/>
                    <a:pt x="24" y="68"/>
                    <a:pt x="24" y="68"/>
                  </a:cubicBezTo>
                  <a:cubicBezTo>
                    <a:pt x="27" y="70"/>
                    <a:pt x="25" y="70"/>
                    <a:pt x="28" y="72"/>
                  </a:cubicBezTo>
                  <a:cubicBezTo>
                    <a:pt x="28" y="72"/>
                    <a:pt x="28" y="72"/>
                    <a:pt x="28" y="72"/>
                  </a:cubicBezTo>
                  <a:cubicBezTo>
                    <a:pt x="29" y="74"/>
                    <a:pt x="29" y="74"/>
                    <a:pt x="29" y="74"/>
                  </a:cubicBezTo>
                  <a:cubicBezTo>
                    <a:pt x="29" y="75"/>
                    <a:pt x="29" y="75"/>
                    <a:pt x="29" y="75"/>
                  </a:cubicBezTo>
                  <a:cubicBezTo>
                    <a:pt x="30" y="75"/>
                    <a:pt x="30" y="75"/>
                    <a:pt x="30" y="75"/>
                  </a:cubicBezTo>
                  <a:cubicBezTo>
                    <a:pt x="32" y="75"/>
                    <a:pt x="34" y="73"/>
                    <a:pt x="34" y="72"/>
                  </a:cubicBezTo>
                  <a:cubicBezTo>
                    <a:pt x="34" y="70"/>
                    <a:pt x="34" y="70"/>
                    <a:pt x="34" y="70"/>
                  </a:cubicBezTo>
                  <a:cubicBezTo>
                    <a:pt x="35" y="70"/>
                    <a:pt x="35" y="70"/>
                    <a:pt x="35" y="70"/>
                  </a:cubicBezTo>
                  <a:cubicBezTo>
                    <a:pt x="37" y="68"/>
                    <a:pt x="36" y="69"/>
                    <a:pt x="38" y="67"/>
                  </a:cubicBezTo>
                  <a:cubicBezTo>
                    <a:pt x="38" y="67"/>
                    <a:pt x="38" y="67"/>
                    <a:pt x="38" y="67"/>
                  </a:cubicBezTo>
                  <a:cubicBezTo>
                    <a:pt x="37" y="66"/>
                    <a:pt x="37" y="66"/>
                    <a:pt x="37" y="66"/>
                  </a:cubicBezTo>
                  <a:cubicBezTo>
                    <a:pt x="38" y="64"/>
                    <a:pt x="38" y="63"/>
                    <a:pt x="39" y="62"/>
                  </a:cubicBezTo>
                  <a:cubicBezTo>
                    <a:pt x="39" y="61"/>
                    <a:pt x="39" y="61"/>
                    <a:pt x="40" y="60"/>
                  </a:cubicBezTo>
                  <a:cubicBezTo>
                    <a:pt x="41" y="58"/>
                    <a:pt x="41" y="58"/>
                    <a:pt x="41" y="58"/>
                  </a:cubicBezTo>
                  <a:cubicBezTo>
                    <a:pt x="41" y="57"/>
                    <a:pt x="42" y="55"/>
                    <a:pt x="42" y="54"/>
                  </a:cubicBezTo>
                  <a:cubicBezTo>
                    <a:pt x="43" y="52"/>
                    <a:pt x="43" y="53"/>
                    <a:pt x="44" y="51"/>
                  </a:cubicBezTo>
                  <a:cubicBezTo>
                    <a:pt x="46" y="50"/>
                    <a:pt x="46" y="50"/>
                    <a:pt x="46" y="50"/>
                  </a:cubicBezTo>
                  <a:cubicBezTo>
                    <a:pt x="47" y="49"/>
                    <a:pt x="47" y="49"/>
                    <a:pt x="48" y="48"/>
                  </a:cubicBezTo>
                  <a:cubicBezTo>
                    <a:pt x="48" y="47"/>
                    <a:pt x="49" y="44"/>
                    <a:pt x="49" y="43"/>
                  </a:cubicBezTo>
                  <a:cubicBezTo>
                    <a:pt x="50" y="41"/>
                    <a:pt x="50" y="41"/>
                    <a:pt x="50" y="41"/>
                  </a:cubicBezTo>
                  <a:cubicBezTo>
                    <a:pt x="51" y="41"/>
                    <a:pt x="51" y="41"/>
                    <a:pt x="51" y="41"/>
                  </a:cubicBezTo>
                  <a:cubicBezTo>
                    <a:pt x="52" y="40"/>
                    <a:pt x="52" y="40"/>
                    <a:pt x="52" y="40"/>
                  </a:cubicBezTo>
                  <a:cubicBezTo>
                    <a:pt x="53" y="40"/>
                    <a:pt x="53" y="40"/>
                    <a:pt x="53" y="40"/>
                  </a:cubicBezTo>
                  <a:cubicBezTo>
                    <a:pt x="53" y="37"/>
                    <a:pt x="53" y="37"/>
                    <a:pt x="54" y="34"/>
                  </a:cubicBezTo>
                  <a:cubicBezTo>
                    <a:pt x="55" y="33"/>
                    <a:pt x="55" y="33"/>
                    <a:pt x="55" y="33"/>
                  </a:cubicBezTo>
                  <a:cubicBezTo>
                    <a:pt x="56" y="30"/>
                    <a:pt x="56" y="31"/>
                    <a:pt x="57" y="28"/>
                  </a:cubicBezTo>
                  <a:cubicBezTo>
                    <a:pt x="59" y="24"/>
                    <a:pt x="58" y="26"/>
                    <a:pt x="61" y="22"/>
                  </a:cubicBezTo>
                  <a:cubicBezTo>
                    <a:pt x="62" y="21"/>
                    <a:pt x="62" y="21"/>
                    <a:pt x="62" y="21"/>
                  </a:cubicBezTo>
                  <a:cubicBezTo>
                    <a:pt x="62" y="21"/>
                    <a:pt x="62" y="21"/>
                    <a:pt x="62" y="21"/>
                  </a:cubicBezTo>
                  <a:cubicBezTo>
                    <a:pt x="63" y="21"/>
                    <a:pt x="63" y="21"/>
                    <a:pt x="63" y="21"/>
                  </a:cubicBezTo>
                  <a:cubicBezTo>
                    <a:pt x="64" y="20"/>
                    <a:pt x="67" y="18"/>
                    <a:pt x="68" y="18"/>
                  </a:cubicBezTo>
                  <a:cubicBezTo>
                    <a:pt x="68" y="17"/>
                    <a:pt x="68" y="16"/>
                    <a:pt x="68" y="15"/>
                  </a:cubicBezTo>
                  <a:cubicBezTo>
                    <a:pt x="69" y="13"/>
                    <a:pt x="69" y="11"/>
                    <a:pt x="69" y="10"/>
                  </a:cubicBezTo>
                  <a:cubicBezTo>
                    <a:pt x="68" y="9"/>
                    <a:pt x="68" y="10"/>
                    <a:pt x="68" y="9"/>
                  </a:cubicBezTo>
                  <a:cubicBezTo>
                    <a:pt x="66" y="8"/>
                    <a:pt x="66" y="8"/>
                    <a:pt x="66" y="8"/>
                  </a:cubicBezTo>
                  <a:cubicBezTo>
                    <a:pt x="65" y="8"/>
                    <a:pt x="65" y="8"/>
                    <a:pt x="64" y="8"/>
                  </a:cubicBezTo>
                  <a:cubicBezTo>
                    <a:pt x="64" y="6"/>
                    <a:pt x="64" y="5"/>
                    <a:pt x="62" y="0"/>
                  </a:cubicBezTo>
                  <a:cubicBezTo>
                    <a:pt x="65" y="0"/>
                    <a:pt x="64" y="0"/>
                    <a:pt x="67" y="0"/>
                  </a:cubicBezTo>
                  <a:cubicBezTo>
                    <a:pt x="68" y="1"/>
                    <a:pt x="68" y="1"/>
                    <a:pt x="68" y="1"/>
                  </a:cubicBezTo>
                  <a:cubicBezTo>
                    <a:pt x="68" y="3"/>
                    <a:pt x="68" y="3"/>
                    <a:pt x="68" y="3"/>
                  </a:cubicBezTo>
                  <a:cubicBezTo>
                    <a:pt x="69" y="4"/>
                    <a:pt x="69" y="4"/>
                    <a:pt x="69" y="4"/>
                  </a:cubicBezTo>
                  <a:cubicBezTo>
                    <a:pt x="70" y="5"/>
                    <a:pt x="70" y="5"/>
                    <a:pt x="70" y="5"/>
                  </a:cubicBezTo>
                  <a:cubicBezTo>
                    <a:pt x="71" y="6"/>
                    <a:pt x="71" y="6"/>
                    <a:pt x="71" y="6"/>
                  </a:cubicBezTo>
                  <a:cubicBezTo>
                    <a:pt x="72" y="9"/>
                    <a:pt x="72" y="9"/>
                    <a:pt x="72" y="9"/>
                  </a:cubicBezTo>
                  <a:cubicBezTo>
                    <a:pt x="72" y="9"/>
                    <a:pt x="72" y="10"/>
                    <a:pt x="73" y="11"/>
                  </a:cubicBezTo>
                  <a:cubicBezTo>
                    <a:pt x="73" y="12"/>
                    <a:pt x="74" y="13"/>
                    <a:pt x="74" y="14"/>
                  </a:cubicBezTo>
                  <a:cubicBezTo>
                    <a:pt x="74" y="15"/>
                    <a:pt x="74" y="15"/>
                    <a:pt x="74" y="16"/>
                  </a:cubicBezTo>
                  <a:cubicBezTo>
                    <a:pt x="74" y="17"/>
                    <a:pt x="74" y="17"/>
                    <a:pt x="74" y="17"/>
                  </a:cubicBezTo>
                  <a:cubicBezTo>
                    <a:pt x="72" y="23"/>
                    <a:pt x="74" y="30"/>
                    <a:pt x="80" y="35"/>
                  </a:cubicBezTo>
                  <a:cubicBezTo>
                    <a:pt x="79" y="35"/>
                    <a:pt x="79" y="35"/>
                    <a:pt x="79" y="35"/>
                  </a:cubicBezTo>
                  <a:cubicBezTo>
                    <a:pt x="75" y="35"/>
                    <a:pt x="76" y="35"/>
                    <a:pt x="74" y="35"/>
                  </a:cubicBezTo>
                  <a:cubicBezTo>
                    <a:pt x="70" y="36"/>
                    <a:pt x="68" y="35"/>
                    <a:pt x="64" y="35"/>
                  </a:cubicBezTo>
                  <a:cubicBezTo>
                    <a:pt x="63" y="36"/>
                    <a:pt x="63" y="36"/>
                    <a:pt x="63" y="36"/>
                  </a:cubicBezTo>
                  <a:cubicBezTo>
                    <a:pt x="62" y="37"/>
                    <a:pt x="63" y="37"/>
                    <a:pt x="61" y="38"/>
                  </a:cubicBezTo>
                  <a:cubicBezTo>
                    <a:pt x="62" y="39"/>
                    <a:pt x="62" y="39"/>
                    <a:pt x="62" y="39"/>
                  </a:cubicBezTo>
                  <a:cubicBezTo>
                    <a:pt x="63" y="41"/>
                    <a:pt x="65" y="42"/>
                    <a:pt x="65" y="44"/>
                  </a:cubicBezTo>
                  <a:cubicBezTo>
                    <a:pt x="67" y="45"/>
                    <a:pt x="70" y="48"/>
                    <a:pt x="71" y="48"/>
                  </a:cubicBezTo>
                  <a:cubicBezTo>
                    <a:pt x="75" y="52"/>
                    <a:pt x="75" y="52"/>
                    <a:pt x="78" y="59"/>
                  </a:cubicBezTo>
                  <a:cubicBezTo>
                    <a:pt x="78" y="59"/>
                    <a:pt x="78" y="59"/>
                    <a:pt x="78" y="59"/>
                  </a:cubicBezTo>
                  <a:cubicBezTo>
                    <a:pt x="79" y="60"/>
                    <a:pt x="79" y="60"/>
                    <a:pt x="79" y="60"/>
                  </a:cubicBezTo>
                  <a:cubicBezTo>
                    <a:pt x="79" y="62"/>
                    <a:pt x="78" y="63"/>
                    <a:pt x="77" y="6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51">
              <a:extLst>
                <a:ext uri="{FF2B5EF4-FFF2-40B4-BE49-F238E27FC236}">
                  <a16:creationId xmlns:a16="http://schemas.microsoft.com/office/drawing/2014/main" id="{7B616242-7AF4-4DBC-9888-A31723DE945F}"/>
                </a:ext>
              </a:extLst>
            </p:cNvPr>
            <p:cNvSpPr>
              <a:spLocks noEditPoints="1"/>
            </p:cNvSpPr>
            <p:nvPr/>
          </p:nvSpPr>
          <p:spPr bwMode="auto">
            <a:xfrm>
              <a:off x="15135720" y="6067258"/>
              <a:ext cx="2854275" cy="2094402"/>
            </a:xfrm>
            <a:custGeom>
              <a:avLst/>
              <a:gdLst>
                <a:gd name="T0" fmla="*/ 400 w 686"/>
                <a:gd name="T1" fmla="*/ 486 h 504"/>
                <a:gd name="T2" fmla="*/ 413 w 686"/>
                <a:gd name="T3" fmla="*/ 471 h 504"/>
                <a:gd name="T4" fmla="*/ 447 w 686"/>
                <a:gd name="T5" fmla="*/ 448 h 504"/>
                <a:gd name="T6" fmla="*/ 534 w 686"/>
                <a:gd name="T7" fmla="*/ 384 h 504"/>
                <a:gd name="T8" fmla="*/ 546 w 686"/>
                <a:gd name="T9" fmla="*/ 359 h 504"/>
                <a:gd name="T10" fmla="*/ 576 w 686"/>
                <a:gd name="T11" fmla="*/ 6 h 504"/>
                <a:gd name="T12" fmla="*/ 594 w 686"/>
                <a:gd name="T13" fmla="*/ 30 h 504"/>
                <a:gd name="T14" fmla="*/ 619 w 686"/>
                <a:gd name="T15" fmla="*/ 72 h 504"/>
                <a:gd name="T16" fmla="*/ 643 w 686"/>
                <a:gd name="T17" fmla="*/ 101 h 504"/>
                <a:gd name="T18" fmla="*/ 680 w 686"/>
                <a:gd name="T19" fmla="*/ 110 h 504"/>
                <a:gd name="T20" fmla="*/ 651 w 686"/>
                <a:gd name="T21" fmla="*/ 146 h 504"/>
                <a:gd name="T22" fmla="*/ 636 w 686"/>
                <a:gd name="T23" fmla="*/ 180 h 504"/>
                <a:gd name="T24" fmla="*/ 611 w 686"/>
                <a:gd name="T25" fmla="*/ 195 h 504"/>
                <a:gd name="T26" fmla="*/ 593 w 686"/>
                <a:gd name="T27" fmla="*/ 203 h 504"/>
                <a:gd name="T28" fmla="*/ 553 w 686"/>
                <a:gd name="T29" fmla="*/ 229 h 504"/>
                <a:gd name="T30" fmla="*/ 538 w 686"/>
                <a:gd name="T31" fmla="*/ 225 h 504"/>
                <a:gd name="T32" fmla="*/ 499 w 686"/>
                <a:gd name="T33" fmla="*/ 234 h 504"/>
                <a:gd name="T34" fmla="*/ 525 w 686"/>
                <a:gd name="T35" fmla="*/ 256 h 504"/>
                <a:gd name="T36" fmla="*/ 531 w 686"/>
                <a:gd name="T37" fmla="*/ 271 h 504"/>
                <a:gd name="T38" fmla="*/ 518 w 686"/>
                <a:gd name="T39" fmla="*/ 285 h 504"/>
                <a:gd name="T40" fmla="*/ 532 w 686"/>
                <a:gd name="T41" fmla="*/ 335 h 504"/>
                <a:gd name="T42" fmla="*/ 535 w 686"/>
                <a:gd name="T43" fmla="*/ 356 h 504"/>
                <a:gd name="T44" fmla="*/ 537 w 686"/>
                <a:gd name="T45" fmla="*/ 377 h 504"/>
                <a:gd name="T46" fmla="*/ 519 w 686"/>
                <a:gd name="T47" fmla="*/ 400 h 504"/>
                <a:gd name="T48" fmla="*/ 514 w 686"/>
                <a:gd name="T49" fmla="*/ 417 h 504"/>
                <a:gd name="T50" fmla="*/ 498 w 686"/>
                <a:gd name="T51" fmla="*/ 429 h 504"/>
                <a:gd name="T52" fmla="*/ 483 w 686"/>
                <a:gd name="T53" fmla="*/ 443 h 504"/>
                <a:gd name="T54" fmla="*/ 459 w 686"/>
                <a:gd name="T55" fmla="*/ 452 h 504"/>
                <a:gd name="T56" fmla="*/ 448 w 686"/>
                <a:gd name="T57" fmla="*/ 454 h 504"/>
                <a:gd name="T58" fmla="*/ 433 w 686"/>
                <a:gd name="T59" fmla="*/ 462 h 504"/>
                <a:gd name="T60" fmla="*/ 412 w 686"/>
                <a:gd name="T61" fmla="*/ 475 h 504"/>
                <a:gd name="T62" fmla="*/ 405 w 686"/>
                <a:gd name="T63" fmla="*/ 465 h 504"/>
                <a:gd name="T64" fmla="*/ 384 w 686"/>
                <a:gd name="T65" fmla="*/ 463 h 504"/>
                <a:gd name="T66" fmla="*/ 364 w 686"/>
                <a:gd name="T67" fmla="*/ 447 h 504"/>
                <a:gd name="T68" fmla="*/ 333 w 686"/>
                <a:gd name="T69" fmla="*/ 450 h 504"/>
                <a:gd name="T70" fmla="*/ 316 w 686"/>
                <a:gd name="T71" fmla="*/ 469 h 504"/>
                <a:gd name="T72" fmla="*/ 296 w 686"/>
                <a:gd name="T73" fmla="*/ 462 h 504"/>
                <a:gd name="T74" fmla="*/ 270 w 686"/>
                <a:gd name="T75" fmla="*/ 436 h 504"/>
                <a:gd name="T76" fmla="*/ 280 w 686"/>
                <a:gd name="T77" fmla="*/ 409 h 504"/>
                <a:gd name="T78" fmla="*/ 258 w 686"/>
                <a:gd name="T79" fmla="*/ 379 h 504"/>
                <a:gd name="T80" fmla="*/ 240 w 686"/>
                <a:gd name="T81" fmla="*/ 371 h 504"/>
                <a:gd name="T82" fmla="*/ 202 w 686"/>
                <a:gd name="T83" fmla="*/ 386 h 504"/>
                <a:gd name="T84" fmla="*/ 163 w 686"/>
                <a:gd name="T85" fmla="*/ 386 h 504"/>
                <a:gd name="T86" fmla="*/ 125 w 686"/>
                <a:gd name="T87" fmla="*/ 378 h 504"/>
                <a:gd name="T88" fmla="*/ 73 w 686"/>
                <a:gd name="T89" fmla="*/ 350 h 504"/>
                <a:gd name="T90" fmla="*/ 60 w 686"/>
                <a:gd name="T91" fmla="*/ 329 h 504"/>
                <a:gd name="T92" fmla="*/ 49 w 686"/>
                <a:gd name="T93" fmla="*/ 287 h 504"/>
                <a:gd name="T94" fmla="*/ 13 w 686"/>
                <a:gd name="T95" fmla="*/ 262 h 504"/>
                <a:gd name="T96" fmla="*/ 0 w 686"/>
                <a:gd name="T97" fmla="*/ 234 h 504"/>
                <a:gd name="T98" fmla="*/ 28 w 686"/>
                <a:gd name="T99" fmla="*/ 217 h 504"/>
                <a:gd name="T100" fmla="*/ 76 w 686"/>
                <a:gd name="T101" fmla="*/ 179 h 504"/>
                <a:gd name="T102" fmla="*/ 91 w 686"/>
                <a:gd name="T103" fmla="*/ 142 h 504"/>
                <a:gd name="T104" fmla="*/ 134 w 686"/>
                <a:gd name="T105" fmla="*/ 107 h 504"/>
                <a:gd name="T106" fmla="*/ 161 w 686"/>
                <a:gd name="T107" fmla="*/ 88 h 504"/>
                <a:gd name="T108" fmla="*/ 194 w 686"/>
                <a:gd name="T109" fmla="*/ 116 h 504"/>
                <a:gd name="T110" fmla="*/ 228 w 686"/>
                <a:gd name="T111" fmla="*/ 152 h 504"/>
                <a:gd name="T112" fmla="*/ 374 w 686"/>
                <a:gd name="T113" fmla="*/ 189 h 504"/>
                <a:gd name="T114" fmla="*/ 452 w 686"/>
                <a:gd name="T115" fmla="*/ 149 h 504"/>
                <a:gd name="T116" fmla="*/ 496 w 686"/>
                <a:gd name="T117" fmla="*/ 122 h 504"/>
                <a:gd name="T118" fmla="*/ 501 w 686"/>
                <a:gd name="T119" fmla="*/ 98 h 504"/>
                <a:gd name="T120" fmla="*/ 511 w 686"/>
                <a:gd name="T121" fmla="*/ 64 h 504"/>
                <a:gd name="T122" fmla="*/ 522 w 686"/>
                <a:gd name="T123" fmla="*/ 1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6" h="504">
                  <a:moveTo>
                    <a:pt x="418" y="483"/>
                  </a:moveTo>
                  <a:cubicBezTo>
                    <a:pt x="419" y="484"/>
                    <a:pt x="419" y="484"/>
                    <a:pt x="419" y="484"/>
                  </a:cubicBezTo>
                  <a:cubicBezTo>
                    <a:pt x="420" y="485"/>
                    <a:pt x="420" y="486"/>
                    <a:pt x="420" y="487"/>
                  </a:cubicBezTo>
                  <a:cubicBezTo>
                    <a:pt x="419" y="488"/>
                    <a:pt x="419" y="488"/>
                    <a:pt x="419" y="488"/>
                  </a:cubicBezTo>
                  <a:cubicBezTo>
                    <a:pt x="418" y="488"/>
                    <a:pt x="418" y="488"/>
                    <a:pt x="418" y="488"/>
                  </a:cubicBezTo>
                  <a:cubicBezTo>
                    <a:pt x="417" y="490"/>
                    <a:pt x="416" y="491"/>
                    <a:pt x="415" y="492"/>
                  </a:cubicBezTo>
                  <a:cubicBezTo>
                    <a:pt x="415" y="493"/>
                    <a:pt x="415" y="493"/>
                    <a:pt x="415" y="493"/>
                  </a:cubicBezTo>
                  <a:cubicBezTo>
                    <a:pt x="415" y="493"/>
                    <a:pt x="415" y="493"/>
                    <a:pt x="415" y="493"/>
                  </a:cubicBezTo>
                  <a:cubicBezTo>
                    <a:pt x="415" y="494"/>
                    <a:pt x="415" y="494"/>
                    <a:pt x="415" y="494"/>
                  </a:cubicBezTo>
                  <a:cubicBezTo>
                    <a:pt x="414" y="496"/>
                    <a:pt x="414" y="497"/>
                    <a:pt x="414" y="498"/>
                  </a:cubicBezTo>
                  <a:cubicBezTo>
                    <a:pt x="413" y="498"/>
                    <a:pt x="413" y="498"/>
                    <a:pt x="413" y="498"/>
                  </a:cubicBezTo>
                  <a:cubicBezTo>
                    <a:pt x="412" y="499"/>
                    <a:pt x="412" y="499"/>
                    <a:pt x="412" y="499"/>
                  </a:cubicBezTo>
                  <a:cubicBezTo>
                    <a:pt x="412" y="499"/>
                    <a:pt x="412" y="499"/>
                    <a:pt x="411" y="499"/>
                  </a:cubicBezTo>
                  <a:cubicBezTo>
                    <a:pt x="410" y="500"/>
                    <a:pt x="410" y="500"/>
                    <a:pt x="409" y="501"/>
                  </a:cubicBezTo>
                  <a:cubicBezTo>
                    <a:pt x="409" y="501"/>
                    <a:pt x="409" y="501"/>
                    <a:pt x="409" y="501"/>
                  </a:cubicBezTo>
                  <a:cubicBezTo>
                    <a:pt x="409" y="501"/>
                    <a:pt x="409" y="501"/>
                    <a:pt x="409" y="501"/>
                  </a:cubicBezTo>
                  <a:cubicBezTo>
                    <a:pt x="409" y="502"/>
                    <a:pt x="409" y="502"/>
                    <a:pt x="409" y="502"/>
                  </a:cubicBezTo>
                  <a:cubicBezTo>
                    <a:pt x="408" y="502"/>
                    <a:pt x="408" y="502"/>
                    <a:pt x="408" y="502"/>
                  </a:cubicBezTo>
                  <a:cubicBezTo>
                    <a:pt x="406" y="502"/>
                    <a:pt x="406" y="502"/>
                    <a:pt x="406" y="502"/>
                  </a:cubicBezTo>
                  <a:cubicBezTo>
                    <a:pt x="406" y="503"/>
                    <a:pt x="406" y="503"/>
                    <a:pt x="406" y="503"/>
                  </a:cubicBezTo>
                  <a:cubicBezTo>
                    <a:pt x="405" y="504"/>
                    <a:pt x="405" y="504"/>
                    <a:pt x="405" y="504"/>
                  </a:cubicBezTo>
                  <a:cubicBezTo>
                    <a:pt x="405" y="504"/>
                    <a:pt x="405" y="504"/>
                    <a:pt x="405" y="504"/>
                  </a:cubicBezTo>
                  <a:cubicBezTo>
                    <a:pt x="404" y="504"/>
                    <a:pt x="404" y="504"/>
                    <a:pt x="403" y="504"/>
                  </a:cubicBezTo>
                  <a:cubicBezTo>
                    <a:pt x="401" y="503"/>
                    <a:pt x="400" y="504"/>
                    <a:pt x="394" y="500"/>
                  </a:cubicBezTo>
                  <a:cubicBezTo>
                    <a:pt x="393" y="494"/>
                    <a:pt x="393" y="500"/>
                    <a:pt x="393" y="492"/>
                  </a:cubicBezTo>
                  <a:cubicBezTo>
                    <a:pt x="393" y="491"/>
                    <a:pt x="393" y="491"/>
                    <a:pt x="393" y="491"/>
                  </a:cubicBezTo>
                  <a:cubicBezTo>
                    <a:pt x="394" y="490"/>
                    <a:pt x="399" y="487"/>
                    <a:pt x="400" y="486"/>
                  </a:cubicBezTo>
                  <a:cubicBezTo>
                    <a:pt x="400" y="486"/>
                    <a:pt x="400" y="486"/>
                    <a:pt x="400" y="486"/>
                  </a:cubicBezTo>
                  <a:cubicBezTo>
                    <a:pt x="399" y="486"/>
                    <a:pt x="399" y="486"/>
                    <a:pt x="399" y="486"/>
                  </a:cubicBezTo>
                  <a:cubicBezTo>
                    <a:pt x="400" y="485"/>
                    <a:pt x="400" y="485"/>
                    <a:pt x="400" y="485"/>
                  </a:cubicBezTo>
                  <a:cubicBezTo>
                    <a:pt x="400" y="484"/>
                    <a:pt x="400" y="484"/>
                    <a:pt x="400" y="484"/>
                  </a:cubicBezTo>
                  <a:cubicBezTo>
                    <a:pt x="401" y="484"/>
                    <a:pt x="401" y="484"/>
                    <a:pt x="401" y="484"/>
                  </a:cubicBezTo>
                  <a:cubicBezTo>
                    <a:pt x="402" y="484"/>
                    <a:pt x="402" y="484"/>
                    <a:pt x="402" y="484"/>
                  </a:cubicBezTo>
                  <a:cubicBezTo>
                    <a:pt x="403" y="484"/>
                    <a:pt x="403" y="484"/>
                    <a:pt x="403" y="484"/>
                  </a:cubicBezTo>
                  <a:cubicBezTo>
                    <a:pt x="404" y="483"/>
                    <a:pt x="404" y="483"/>
                    <a:pt x="404" y="483"/>
                  </a:cubicBezTo>
                  <a:cubicBezTo>
                    <a:pt x="405" y="483"/>
                    <a:pt x="405" y="483"/>
                    <a:pt x="405" y="483"/>
                  </a:cubicBezTo>
                  <a:cubicBezTo>
                    <a:pt x="407" y="484"/>
                    <a:pt x="407" y="484"/>
                    <a:pt x="407" y="484"/>
                  </a:cubicBezTo>
                  <a:cubicBezTo>
                    <a:pt x="409" y="483"/>
                    <a:pt x="409" y="483"/>
                    <a:pt x="409" y="483"/>
                  </a:cubicBezTo>
                  <a:cubicBezTo>
                    <a:pt x="410" y="482"/>
                    <a:pt x="410" y="482"/>
                    <a:pt x="410" y="482"/>
                  </a:cubicBezTo>
                  <a:cubicBezTo>
                    <a:pt x="411" y="482"/>
                    <a:pt x="412" y="483"/>
                    <a:pt x="412" y="483"/>
                  </a:cubicBezTo>
                  <a:cubicBezTo>
                    <a:pt x="413" y="483"/>
                    <a:pt x="413" y="483"/>
                    <a:pt x="413" y="483"/>
                  </a:cubicBezTo>
                  <a:cubicBezTo>
                    <a:pt x="413" y="483"/>
                    <a:pt x="413" y="483"/>
                    <a:pt x="413" y="482"/>
                  </a:cubicBezTo>
                  <a:cubicBezTo>
                    <a:pt x="413" y="482"/>
                    <a:pt x="415" y="483"/>
                    <a:pt x="415" y="483"/>
                  </a:cubicBezTo>
                  <a:cubicBezTo>
                    <a:pt x="415" y="482"/>
                    <a:pt x="415" y="482"/>
                    <a:pt x="415" y="482"/>
                  </a:cubicBezTo>
                  <a:cubicBezTo>
                    <a:pt x="415" y="482"/>
                    <a:pt x="415" y="482"/>
                    <a:pt x="415" y="482"/>
                  </a:cubicBezTo>
                  <a:cubicBezTo>
                    <a:pt x="416" y="481"/>
                    <a:pt x="416" y="481"/>
                    <a:pt x="416" y="481"/>
                  </a:cubicBezTo>
                  <a:cubicBezTo>
                    <a:pt x="416" y="481"/>
                    <a:pt x="416" y="481"/>
                    <a:pt x="416" y="481"/>
                  </a:cubicBezTo>
                  <a:cubicBezTo>
                    <a:pt x="417" y="483"/>
                    <a:pt x="417" y="482"/>
                    <a:pt x="418" y="483"/>
                  </a:cubicBezTo>
                  <a:cubicBezTo>
                    <a:pt x="418" y="483"/>
                    <a:pt x="418" y="483"/>
                    <a:pt x="418" y="483"/>
                  </a:cubicBezTo>
                  <a:close/>
                  <a:moveTo>
                    <a:pt x="413" y="470"/>
                  </a:moveTo>
                  <a:cubicBezTo>
                    <a:pt x="413" y="470"/>
                    <a:pt x="413" y="470"/>
                    <a:pt x="413" y="470"/>
                  </a:cubicBezTo>
                  <a:cubicBezTo>
                    <a:pt x="414" y="470"/>
                    <a:pt x="414" y="470"/>
                    <a:pt x="414" y="470"/>
                  </a:cubicBezTo>
                  <a:cubicBezTo>
                    <a:pt x="414" y="471"/>
                    <a:pt x="414" y="471"/>
                    <a:pt x="414" y="471"/>
                  </a:cubicBezTo>
                  <a:cubicBezTo>
                    <a:pt x="414" y="471"/>
                    <a:pt x="414" y="471"/>
                    <a:pt x="414" y="471"/>
                  </a:cubicBezTo>
                  <a:cubicBezTo>
                    <a:pt x="414" y="472"/>
                    <a:pt x="414" y="472"/>
                    <a:pt x="414" y="472"/>
                  </a:cubicBezTo>
                  <a:cubicBezTo>
                    <a:pt x="413" y="471"/>
                    <a:pt x="413" y="471"/>
                    <a:pt x="413" y="471"/>
                  </a:cubicBezTo>
                  <a:cubicBezTo>
                    <a:pt x="412" y="471"/>
                    <a:pt x="412" y="471"/>
                    <a:pt x="412" y="471"/>
                  </a:cubicBezTo>
                  <a:cubicBezTo>
                    <a:pt x="411" y="471"/>
                    <a:pt x="411" y="471"/>
                    <a:pt x="411" y="471"/>
                  </a:cubicBezTo>
                  <a:cubicBezTo>
                    <a:pt x="412" y="470"/>
                    <a:pt x="412" y="470"/>
                    <a:pt x="412" y="470"/>
                  </a:cubicBezTo>
                  <a:cubicBezTo>
                    <a:pt x="413" y="470"/>
                    <a:pt x="413" y="470"/>
                    <a:pt x="413" y="470"/>
                  </a:cubicBezTo>
                  <a:close/>
                  <a:moveTo>
                    <a:pt x="438" y="464"/>
                  </a:moveTo>
                  <a:cubicBezTo>
                    <a:pt x="437" y="464"/>
                    <a:pt x="437" y="464"/>
                    <a:pt x="437" y="464"/>
                  </a:cubicBezTo>
                  <a:cubicBezTo>
                    <a:pt x="437" y="464"/>
                    <a:pt x="437" y="464"/>
                    <a:pt x="437" y="464"/>
                  </a:cubicBezTo>
                  <a:cubicBezTo>
                    <a:pt x="437" y="463"/>
                    <a:pt x="437" y="463"/>
                    <a:pt x="437" y="463"/>
                  </a:cubicBezTo>
                  <a:cubicBezTo>
                    <a:pt x="438" y="463"/>
                    <a:pt x="438" y="463"/>
                    <a:pt x="438" y="463"/>
                  </a:cubicBezTo>
                  <a:lnTo>
                    <a:pt x="438" y="464"/>
                  </a:lnTo>
                  <a:close/>
                  <a:moveTo>
                    <a:pt x="440" y="464"/>
                  </a:moveTo>
                  <a:cubicBezTo>
                    <a:pt x="440" y="464"/>
                    <a:pt x="440" y="464"/>
                    <a:pt x="440" y="464"/>
                  </a:cubicBezTo>
                  <a:cubicBezTo>
                    <a:pt x="439" y="464"/>
                    <a:pt x="439" y="464"/>
                    <a:pt x="439" y="464"/>
                  </a:cubicBezTo>
                  <a:cubicBezTo>
                    <a:pt x="439" y="463"/>
                    <a:pt x="439" y="463"/>
                    <a:pt x="439" y="463"/>
                  </a:cubicBezTo>
                  <a:cubicBezTo>
                    <a:pt x="439" y="463"/>
                    <a:pt x="439" y="463"/>
                    <a:pt x="439" y="463"/>
                  </a:cubicBezTo>
                  <a:cubicBezTo>
                    <a:pt x="439" y="462"/>
                    <a:pt x="439" y="462"/>
                    <a:pt x="439" y="462"/>
                  </a:cubicBezTo>
                  <a:cubicBezTo>
                    <a:pt x="440" y="462"/>
                    <a:pt x="440" y="462"/>
                    <a:pt x="440" y="462"/>
                  </a:cubicBezTo>
                  <a:cubicBezTo>
                    <a:pt x="440" y="462"/>
                    <a:pt x="440" y="462"/>
                    <a:pt x="440" y="462"/>
                  </a:cubicBezTo>
                  <a:cubicBezTo>
                    <a:pt x="441" y="462"/>
                    <a:pt x="441" y="462"/>
                    <a:pt x="441" y="462"/>
                  </a:cubicBezTo>
                  <a:cubicBezTo>
                    <a:pt x="440" y="463"/>
                    <a:pt x="440" y="463"/>
                    <a:pt x="440" y="463"/>
                  </a:cubicBezTo>
                  <a:cubicBezTo>
                    <a:pt x="440" y="463"/>
                    <a:pt x="440" y="463"/>
                    <a:pt x="440" y="463"/>
                  </a:cubicBezTo>
                  <a:cubicBezTo>
                    <a:pt x="440" y="464"/>
                    <a:pt x="440" y="464"/>
                    <a:pt x="440" y="464"/>
                  </a:cubicBezTo>
                  <a:close/>
                  <a:moveTo>
                    <a:pt x="448" y="449"/>
                  </a:moveTo>
                  <a:cubicBezTo>
                    <a:pt x="448" y="450"/>
                    <a:pt x="448" y="450"/>
                    <a:pt x="448" y="450"/>
                  </a:cubicBezTo>
                  <a:cubicBezTo>
                    <a:pt x="448" y="449"/>
                    <a:pt x="448" y="449"/>
                    <a:pt x="448" y="449"/>
                  </a:cubicBezTo>
                  <a:cubicBezTo>
                    <a:pt x="447" y="449"/>
                    <a:pt x="447" y="449"/>
                    <a:pt x="447" y="449"/>
                  </a:cubicBezTo>
                  <a:cubicBezTo>
                    <a:pt x="447" y="449"/>
                    <a:pt x="447" y="449"/>
                    <a:pt x="447" y="449"/>
                  </a:cubicBezTo>
                  <a:cubicBezTo>
                    <a:pt x="447" y="448"/>
                    <a:pt x="447" y="448"/>
                    <a:pt x="447" y="448"/>
                  </a:cubicBezTo>
                  <a:cubicBezTo>
                    <a:pt x="447" y="448"/>
                    <a:pt x="447" y="448"/>
                    <a:pt x="447" y="448"/>
                  </a:cubicBezTo>
                  <a:cubicBezTo>
                    <a:pt x="448" y="449"/>
                    <a:pt x="448" y="449"/>
                    <a:pt x="448" y="449"/>
                  </a:cubicBezTo>
                  <a:close/>
                  <a:moveTo>
                    <a:pt x="500" y="429"/>
                  </a:moveTo>
                  <a:cubicBezTo>
                    <a:pt x="500" y="430"/>
                    <a:pt x="500" y="430"/>
                    <a:pt x="500" y="430"/>
                  </a:cubicBezTo>
                  <a:cubicBezTo>
                    <a:pt x="499" y="429"/>
                    <a:pt x="499" y="429"/>
                    <a:pt x="499" y="429"/>
                  </a:cubicBezTo>
                  <a:cubicBezTo>
                    <a:pt x="499" y="429"/>
                    <a:pt x="499" y="429"/>
                    <a:pt x="499" y="429"/>
                  </a:cubicBezTo>
                  <a:cubicBezTo>
                    <a:pt x="499" y="429"/>
                    <a:pt x="499" y="429"/>
                    <a:pt x="499" y="429"/>
                  </a:cubicBezTo>
                  <a:cubicBezTo>
                    <a:pt x="499" y="428"/>
                    <a:pt x="499" y="428"/>
                    <a:pt x="499" y="428"/>
                  </a:cubicBezTo>
                  <a:cubicBezTo>
                    <a:pt x="499" y="428"/>
                    <a:pt x="499" y="428"/>
                    <a:pt x="499" y="428"/>
                  </a:cubicBezTo>
                  <a:cubicBezTo>
                    <a:pt x="500" y="429"/>
                    <a:pt x="500" y="429"/>
                    <a:pt x="500" y="429"/>
                  </a:cubicBezTo>
                  <a:cubicBezTo>
                    <a:pt x="500" y="429"/>
                    <a:pt x="500" y="429"/>
                    <a:pt x="500" y="429"/>
                  </a:cubicBezTo>
                  <a:close/>
                  <a:moveTo>
                    <a:pt x="519" y="417"/>
                  </a:moveTo>
                  <a:cubicBezTo>
                    <a:pt x="518" y="418"/>
                    <a:pt x="518" y="418"/>
                    <a:pt x="518" y="418"/>
                  </a:cubicBezTo>
                  <a:cubicBezTo>
                    <a:pt x="517" y="417"/>
                    <a:pt x="517" y="417"/>
                    <a:pt x="517" y="417"/>
                  </a:cubicBezTo>
                  <a:cubicBezTo>
                    <a:pt x="517" y="417"/>
                    <a:pt x="517" y="417"/>
                    <a:pt x="517" y="417"/>
                  </a:cubicBezTo>
                  <a:cubicBezTo>
                    <a:pt x="518" y="416"/>
                    <a:pt x="518" y="416"/>
                    <a:pt x="518" y="416"/>
                  </a:cubicBezTo>
                  <a:cubicBezTo>
                    <a:pt x="517" y="415"/>
                    <a:pt x="517" y="415"/>
                    <a:pt x="517" y="415"/>
                  </a:cubicBezTo>
                  <a:cubicBezTo>
                    <a:pt x="518" y="415"/>
                    <a:pt x="518" y="415"/>
                    <a:pt x="518" y="415"/>
                  </a:cubicBezTo>
                  <a:cubicBezTo>
                    <a:pt x="518" y="415"/>
                    <a:pt x="518" y="415"/>
                    <a:pt x="518" y="415"/>
                  </a:cubicBezTo>
                  <a:cubicBezTo>
                    <a:pt x="518" y="415"/>
                    <a:pt x="518" y="415"/>
                    <a:pt x="518" y="415"/>
                  </a:cubicBezTo>
                  <a:cubicBezTo>
                    <a:pt x="519" y="415"/>
                    <a:pt x="519" y="415"/>
                    <a:pt x="519" y="415"/>
                  </a:cubicBezTo>
                  <a:cubicBezTo>
                    <a:pt x="519" y="415"/>
                    <a:pt x="519" y="415"/>
                    <a:pt x="519" y="415"/>
                  </a:cubicBezTo>
                  <a:cubicBezTo>
                    <a:pt x="519" y="416"/>
                    <a:pt x="519" y="416"/>
                    <a:pt x="519" y="416"/>
                  </a:cubicBezTo>
                  <a:cubicBezTo>
                    <a:pt x="519" y="416"/>
                    <a:pt x="519" y="416"/>
                    <a:pt x="519" y="416"/>
                  </a:cubicBezTo>
                  <a:cubicBezTo>
                    <a:pt x="519" y="417"/>
                    <a:pt x="519" y="417"/>
                    <a:pt x="519" y="417"/>
                  </a:cubicBezTo>
                  <a:cubicBezTo>
                    <a:pt x="519" y="417"/>
                    <a:pt x="519" y="417"/>
                    <a:pt x="519" y="417"/>
                  </a:cubicBezTo>
                  <a:close/>
                  <a:moveTo>
                    <a:pt x="535" y="384"/>
                  </a:moveTo>
                  <a:cubicBezTo>
                    <a:pt x="534" y="384"/>
                    <a:pt x="534" y="384"/>
                    <a:pt x="534" y="384"/>
                  </a:cubicBezTo>
                  <a:cubicBezTo>
                    <a:pt x="533" y="384"/>
                    <a:pt x="533" y="384"/>
                    <a:pt x="533" y="384"/>
                  </a:cubicBezTo>
                  <a:cubicBezTo>
                    <a:pt x="533" y="384"/>
                    <a:pt x="533" y="384"/>
                    <a:pt x="533" y="384"/>
                  </a:cubicBezTo>
                  <a:cubicBezTo>
                    <a:pt x="534" y="383"/>
                    <a:pt x="534" y="383"/>
                    <a:pt x="534" y="383"/>
                  </a:cubicBezTo>
                  <a:cubicBezTo>
                    <a:pt x="535" y="383"/>
                    <a:pt x="535" y="383"/>
                    <a:pt x="535" y="383"/>
                  </a:cubicBezTo>
                  <a:cubicBezTo>
                    <a:pt x="535" y="383"/>
                    <a:pt x="535" y="383"/>
                    <a:pt x="535" y="383"/>
                  </a:cubicBezTo>
                  <a:cubicBezTo>
                    <a:pt x="535" y="384"/>
                    <a:pt x="535" y="384"/>
                    <a:pt x="535" y="384"/>
                  </a:cubicBezTo>
                  <a:close/>
                  <a:moveTo>
                    <a:pt x="545" y="364"/>
                  </a:moveTo>
                  <a:cubicBezTo>
                    <a:pt x="545" y="364"/>
                    <a:pt x="545" y="364"/>
                    <a:pt x="545" y="364"/>
                  </a:cubicBezTo>
                  <a:cubicBezTo>
                    <a:pt x="544" y="363"/>
                    <a:pt x="544" y="363"/>
                    <a:pt x="544" y="363"/>
                  </a:cubicBezTo>
                  <a:cubicBezTo>
                    <a:pt x="544" y="363"/>
                    <a:pt x="544" y="363"/>
                    <a:pt x="544" y="363"/>
                  </a:cubicBezTo>
                  <a:cubicBezTo>
                    <a:pt x="544" y="363"/>
                    <a:pt x="544" y="363"/>
                    <a:pt x="544" y="363"/>
                  </a:cubicBezTo>
                  <a:cubicBezTo>
                    <a:pt x="544" y="362"/>
                    <a:pt x="544" y="362"/>
                    <a:pt x="544" y="362"/>
                  </a:cubicBezTo>
                  <a:cubicBezTo>
                    <a:pt x="545" y="363"/>
                    <a:pt x="545" y="363"/>
                    <a:pt x="545" y="364"/>
                  </a:cubicBezTo>
                  <a:close/>
                  <a:moveTo>
                    <a:pt x="548" y="361"/>
                  </a:moveTo>
                  <a:cubicBezTo>
                    <a:pt x="548" y="362"/>
                    <a:pt x="548" y="362"/>
                    <a:pt x="548" y="362"/>
                  </a:cubicBezTo>
                  <a:cubicBezTo>
                    <a:pt x="547" y="362"/>
                    <a:pt x="547" y="362"/>
                    <a:pt x="547" y="362"/>
                  </a:cubicBezTo>
                  <a:cubicBezTo>
                    <a:pt x="547" y="361"/>
                    <a:pt x="547" y="361"/>
                    <a:pt x="547" y="361"/>
                  </a:cubicBezTo>
                  <a:cubicBezTo>
                    <a:pt x="547" y="360"/>
                    <a:pt x="547" y="360"/>
                    <a:pt x="547" y="360"/>
                  </a:cubicBezTo>
                  <a:cubicBezTo>
                    <a:pt x="548" y="360"/>
                    <a:pt x="548" y="360"/>
                    <a:pt x="548" y="360"/>
                  </a:cubicBezTo>
                  <a:cubicBezTo>
                    <a:pt x="548" y="361"/>
                    <a:pt x="548" y="361"/>
                    <a:pt x="548" y="361"/>
                  </a:cubicBezTo>
                  <a:close/>
                  <a:moveTo>
                    <a:pt x="546" y="360"/>
                  </a:moveTo>
                  <a:cubicBezTo>
                    <a:pt x="546" y="360"/>
                    <a:pt x="546" y="360"/>
                    <a:pt x="546" y="360"/>
                  </a:cubicBezTo>
                  <a:cubicBezTo>
                    <a:pt x="545" y="360"/>
                    <a:pt x="545" y="360"/>
                    <a:pt x="545" y="360"/>
                  </a:cubicBezTo>
                  <a:cubicBezTo>
                    <a:pt x="543" y="360"/>
                    <a:pt x="543" y="360"/>
                    <a:pt x="543" y="360"/>
                  </a:cubicBezTo>
                  <a:cubicBezTo>
                    <a:pt x="543" y="359"/>
                    <a:pt x="543" y="359"/>
                    <a:pt x="543" y="359"/>
                  </a:cubicBezTo>
                  <a:cubicBezTo>
                    <a:pt x="543" y="358"/>
                    <a:pt x="543" y="358"/>
                    <a:pt x="543" y="358"/>
                  </a:cubicBezTo>
                  <a:cubicBezTo>
                    <a:pt x="544" y="358"/>
                    <a:pt x="544" y="358"/>
                    <a:pt x="544" y="358"/>
                  </a:cubicBezTo>
                  <a:cubicBezTo>
                    <a:pt x="546" y="359"/>
                    <a:pt x="546" y="359"/>
                    <a:pt x="546" y="359"/>
                  </a:cubicBezTo>
                  <a:cubicBezTo>
                    <a:pt x="547" y="359"/>
                    <a:pt x="547" y="359"/>
                    <a:pt x="547" y="359"/>
                  </a:cubicBezTo>
                  <a:cubicBezTo>
                    <a:pt x="546" y="360"/>
                    <a:pt x="546" y="360"/>
                    <a:pt x="546" y="360"/>
                  </a:cubicBezTo>
                  <a:close/>
                  <a:moveTo>
                    <a:pt x="542" y="340"/>
                  </a:moveTo>
                  <a:cubicBezTo>
                    <a:pt x="541" y="341"/>
                    <a:pt x="541" y="341"/>
                    <a:pt x="541" y="341"/>
                  </a:cubicBezTo>
                  <a:cubicBezTo>
                    <a:pt x="537" y="339"/>
                    <a:pt x="538" y="340"/>
                    <a:pt x="536" y="338"/>
                  </a:cubicBezTo>
                  <a:cubicBezTo>
                    <a:pt x="534" y="337"/>
                    <a:pt x="534" y="337"/>
                    <a:pt x="534" y="337"/>
                  </a:cubicBezTo>
                  <a:cubicBezTo>
                    <a:pt x="534" y="336"/>
                    <a:pt x="534" y="336"/>
                    <a:pt x="534" y="336"/>
                  </a:cubicBezTo>
                  <a:cubicBezTo>
                    <a:pt x="536" y="336"/>
                    <a:pt x="536" y="336"/>
                    <a:pt x="536" y="336"/>
                  </a:cubicBezTo>
                  <a:cubicBezTo>
                    <a:pt x="537" y="337"/>
                    <a:pt x="537" y="337"/>
                    <a:pt x="537" y="337"/>
                  </a:cubicBezTo>
                  <a:cubicBezTo>
                    <a:pt x="537" y="338"/>
                    <a:pt x="537" y="338"/>
                    <a:pt x="537" y="338"/>
                  </a:cubicBezTo>
                  <a:cubicBezTo>
                    <a:pt x="538" y="338"/>
                    <a:pt x="538" y="338"/>
                    <a:pt x="538" y="338"/>
                  </a:cubicBezTo>
                  <a:cubicBezTo>
                    <a:pt x="538" y="338"/>
                    <a:pt x="538" y="338"/>
                    <a:pt x="538" y="338"/>
                  </a:cubicBezTo>
                  <a:cubicBezTo>
                    <a:pt x="541" y="339"/>
                    <a:pt x="541" y="339"/>
                    <a:pt x="541" y="339"/>
                  </a:cubicBezTo>
                  <a:cubicBezTo>
                    <a:pt x="541" y="340"/>
                    <a:pt x="541" y="340"/>
                    <a:pt x="541" y="340"/>
                  </a:cubicBezTo>
                  <a:cubicBezTo>
                    <a:pt x="542" y="340"/>
                    <a:pt x="542" y="340"/>
                    <a:pt x="542" y="340"/>
                  </a:cubicBezTo>
                  <a:close/>
                  <a:moveTo>
                    <a:pt x="560" y="0"/>
                  </a:moveTo>
                  <a:cubicBezTo>
                    <a:pt x="560" y="0"/>
                    <a:pt x="560" y="0"/>
                    <a:pt x="561" y="0"/>
                  </a:cubicBezTo>
                  <a:cubicBezTo>
                    <a:pt x="561" y="0"/>
                    <a:pt x="561" y="0"/>
                    <a:pt x="561" y="0"/>
                  </a:cubicBezTo>
                  <a:cubicBezTo>
                    <a:pt x="565" y="1"/>
                    <a:pt x="563" y="1"/>
                    <a:pt x="567" y="3"/>
                  </a:cubicBezTo>
                  <a:cubicBezTo>
                    <a:pt x="568" y="3"/>
                    <a:pt x="568" y="3"/>
                    <a:pt x="568" y="3"/>
                  </a:cubicBezTo>
                  <a:cubicBezTo>
                    <a:pt x="569" y="4"/>
                    <a:pt x="569" y="4"/>
                    <a:pt x="569" y="4"/>
                  </a:cubicBezTo>
                  <a:cubicBezTo>
                    <a:pt x="570" y="5"/>
                    <a:pt x="570" y="5"/>
                    <a:pt x="570" y="5"/>
                  </a:cubicBezTo>
                  <a:cubicBezTo>
                    <a:pt x="571" y="6"/>
                    <a:pt x="571" y="6"/>
                    <a:pt x="571" y="6"/>
                  </a:cubicBezTo>
                  <a:cubicBezTo>
                    <a:pt x="573" y="6"/>
                    <a:pt x="573" y="6"/>
                    <a:pt x="573" y="6"/>
                  </a:cubicBezTo>
                  <a:cubicBezTo>
                    <a:pt x="575" y="8"/>
                    <a:pt x="575" y="8"/>
                    <a:pt x="575" y="8"/>
                  </a:cubicBezTo>
                  <a:cubicBezTo>
                    <a:pt x="575" y="8"/>
                    <a:pt x="575" y="8"/>
                    <a:pt x="575" y="8"/>
                  </a:cubicBezTo>
                  <a:cubicBezTo>
                    <a:pt x="576" y="7"/>
                    <a:pt x="576" y="7"/>
                    <a:pt x="576" y="7"/>
                  </a:cubicBezTo>
                  <a:cubicBezTo>
                    <a:pt x="576" y="6"/>
                    <a:pt x="576" y="6"/>
                    <a:pt x="576" y="6"/>
                  </a:cubicBezTo>
                  <a:cubicBezTo>
                    <a:pt x="578" y="6"/>
                    <a:pt x="578" y="6"/>
                    <a:pt x="578" y="6"/>
                  </a:cubicBezTo>
                  <a:cubicBezTo>
                    <a:pt x="581" y="8"/>
                    <a:pt x="579" y="7"/>
                    <a:pt x="583" y="9"/>
                  </a:cubicBezTo>
                  <a:cubicBezTo>
                    <a:pt x="584" y="9"/>
                    <a:pt x="584" y="9"/>
                    <a:pt x="584" y="9"/>
                  </a:cubicBezTo>
                  <a:cubicBezTo>
                    <a:pt x="584" y="9"/>
                    <a:pt x="584" y="9"/>
                    <a:pt x="584" y="9"/>
                  </a:cubicBezTo>
                  <a:cubicBezTo>
                    <a:pt x="585" y="10"/>
                    <a:pt x="585" y="10"/>
                    <a:pt x="585" y="10"/>
                  </a:cubicBezTo>
                  <a:cubicBezTo>
                    <a:pt x="585" y="11"/>
                    <a:pt x="585" y="11"/>
                    <a:pt x="585" y="11"/>
                  </a:cubicBezTo>
                  <a:cubicBezTo>
                    <a:pt x="584" y="11"/>
                    <a:pt x="584" y="11"/>
                    <a:pt x="584" y="11"/>
                  </a:cubicBezTo>
                  <a:cubicBezTo>
                    <a:pt x="585" y="12"/>
                    <a:pt x="585" y="12"/>
                    <a:pt x="585" y="12"/>
                  </a:cubicBezTo>
                  <a:cubicBezTo>
                    <a:pt x="586" y="12"/>
                    <a:pt x="586" y="12"/>
                    <a:pt x="586" y="12"/>
                  </a:cubicBezTo>
                  <a:cubicBezTo>
                    <a:pt x="587" y="12"/>
                    <a:pt x="587" y="12"/>
                    <a:pt x="587" y="12"/>
                  </a:cubicBezTo>
                  <a:cubicBezTo>
                    <a:pt x="587" y="14"/>
                    <a:pt x="587" y="14"/>
                    <a:pt x="587" y="14"/>
                  </a:cubicBezTo>
                  <a:cubicBezTo>
                    <a:pt x="588" y="15"/>
                    <a:pt x="588" y="14"/>
                    <a:pt x="589" y="15"/>
                  </a:cubicBezTo>
                  <a:cubicBezTo>
                    <a:pt x="589" y="15"/>
                    <a:pt x="589" y="15"/>
                    <a:pt x="589" y="16"/>
                  </a:cubicBezTo>
                  <a:cubicBezTo>
                    <a:pt x="589" y="16"/>
                    <a:pt x="589" y="16"/>
                    <a:pt x="588" y="17"/>
                  </a:cubicBezTo>
                  <a:cubicBezTo>
                    <a:pt x="588" y="17"/>
                    <a:pt x="588" y="17"/>
                    <a:pt x="588" y="17"/>
                  </a:cubicBezTo>
                  <a:cubicBezTo>
                    <a:pt x="589" y="18"/>
                    <a:pt x="589" y="18"/>
                    <a:pt x="589" y="18"/>
                  </a:cubicBezTo>
                  <a:cubicBezTo>
                    <a:pt x="590" y="18"/>
                    <a:pt x="590" y="18"/>
                    <a:pt x="590" y="18"/>
                  </a:cubicBezTo>
                  <a:cubicBezTo>
                    <a:pt x="590" y="19"/>
                    <a:pt x="590" y="19"/>
                    <a:pt x="590" y="19"/>
                  </a:cubicBezTo>
                  <a:cubicBezTo>
                    <a:pt x="590" y="20"/>
                    <a:pt x="590" y="20"/>
                    <a:pt x="590" y="20"/>
                  </a:cubicBezTo>
                  <a:cubicBezTo>
                    <a:pt x="591" y="20"/>
                    <a:pt x="591" y="20"/>
                    <a:pt x="591" y="20"/>
                  </a:cubicBezTo>
                  <a:cubicBezTo>
                    <a:pt x="592" y="21"/>
                    <a:pt x="592" y="21"/>
                    <a:pt x="592" y="21"/>
                  </a:cubicBezTo>
                  <a:cubicBezTo>
                    <a:pt x="592" y="22"/>
                    <a:pt x="592" y="22"/>
                    <a:pt x="592" y="22"/>
                  </a:cubicBezTo>
                  <a:cubicBezTo>
                    <a:pt x="592" y="22"/>
                    <a:pt x="592" y="22"/>
                    <a:pt x="592" y="22"/>
                  </a:cubicBezTo>
                  <a:cubicBezTo>
                    <a:pt x="592" y="23"/>
                    <a:pt x="592" y="23"/>
                    <a:pt x="592" y="23"/>
                  </a:cubicBezTo>
                  <a:cubicBezTo>
                    <a:pt x="592" y="23"/>
                    <a:pt x="592" y="23"/>
                    <a:pt x="592" y="23"/>
                  </a:cubicBezTo>
                  <a:cubicBezTo>
                    <a:pt x="592" y="25"/>
                    <a:pt x="592" y="25"/>
                    <a:pt x="592" y="25"/>
                  </a:cubicBezTo>
                  <a:cubicBezTo>
                    <a:pt x="593" y="26"/>
                    <a:pt x="593" y="26"/>
                    <a:pt x="593" y="26"/>
                  </a:cubicBezTo>
                  <a:cubicBezTo>
                    <a:pt x="593" y="28"/>
                    <a:pt x="593" y="27"/>
                    <a:pt x="594" y="30"/>
                  </a:cubicBezTo>
                  <a:cubicBezTo>
                    <a:pt x="596" y="33"/>
                    <a:pt x="595" y="33"/>
                    <a:pt x="596" y="34"/>
                  </a:cubicBezTo>
                  <a:cubicBezTo>
                    <a:pt x="596" y="36"/>
                    <a:pt x="596" y="36"/>
                    <a:pt x="596" y="36"/>
                  </a:cubicBezTo>
                  <a:cubicBezTo>
                    <a:pt x="596" y="36"/>
                    <a:pt x="596" y="36"/>
                    <a:pt x="596" y="36"/>
                  </a:cubicBezTo>
                  <a:cubicBezTo>
                    <a:pt x="597" y="37"/>
                    <a:pt x="597" y="37"/>
                    <a:pt x="597" y="37"/>
                  </a:cubicBezTo>
                  <a:cubicBezTo>
                    <a:pt x="597" y="37"/>
                    <a:pt x="597" y="37"/>
                    <a:pt x="597" y="37"/>
                  </a:cubicBezTo>
                  <a:cubicBezTo>
                    <a:pt x="597" y="38"/>
                    <a:pt x="597" y="38"/>
                    <a:pt x="597" y="38"/>
                  </a:cubicBezTo>
                  <a:cubicBezTo>
                    <a:pt x="597" y="39"/>
                    <a:pt x="597" y="39"/>
                    <a:pt x="598" y="40"/>
                  </a:cubicBezTo>
                  <a:cubicBezTo>
                    <a:pt x="597" y="41"/>
                    <a:pt x="597" y="41"/>
                    <a:pt x="597" y="41"/>
                  </a:cubicBezTo>
                  <a:cubicBezTo>
                    <a:pt x="598" y="42"/>
                    <a:pt x="598" y="42"/>
                    <a:pt x="598" y="42"/>
                  </a:cubicBezTo>
                  <a:cubicBezTo>
                    <a:pt x="598" y="42"/>
                    <a:pt x="598" y="42"/>
                    <a:pt x="598" y="42"/>
                  </a:cubicBezTo>
                  <a:cubicBezTo>
                    <a:pt x="598" y="44"/>
                    <a:pt x="598" y="43"/>
                    <a:pt x="598" y="45"/>
                  </a:cubicBezTo>
                  <a:cubicBezTo>
                    <a:pt x="600" y="48"/>
                    <a:pt x="602" y="50"/>
                    <a:pt x="603" y="53"/>
                  </a:cubicBezTo>
                  <a:cubicBezTo>
                    <a:pt x="603" y="54"/>
                    <a:pt x="603" y="54"/>
                    <a:pt x="603" y="54"/>
                  </a:cubicBezTo>
                  <a:cubicBezTo>
                    <a:pt x="603" y="55"/>
                    <a:pt x="603" y="55"/>
                    <a:pt x="603" y="55"/>
                  </a:cubicBezTo>
                  <a:cubicBezTo>
                    <a:pt x="603" y="56"/>
                    <a:pt x="603" y="56"/>
                    <a:pt x="603" y="56"/>
                  </a:cubicBezTo>
                  <a:cubicBezTo>
                    <a:pt x="603" y="57"/>
                    <a:pt x="603" y="57"/>
                    <a:pt x="603" y="57"/>
                  </a:cubicBezTo>
                  <a:cubicBezTo>
                    <a:pt x="603" y="57"/>
                    <a:pt x="603" y="57"/>
                    <a:pt x="603" y="57"/>
                  </a:cubicBezTo>
                  <a:cubicBezTo>
                    <a:pt x="603" y="58"/>
                    <a:pt x="603" y="58"/>
                    <a:pt x="603" y="58"/>
                  </a:cubicBezTo>
                  <a:cubicBezTo>
                    <a:pt x="604" y="59"/>
                    <a:pt x="604" y="59"/>
                    <a:pt x="604" y="59"/>
                  </a:cubicBezTo>
                  <a:cubicBezTo>
                    <a:pt x="606" y="60"/>
                    <a:pt x="606" y="60"/>
                    <a:pt x="606" y="60"/>
                  </a:cubicBezTo>
                  <a:cubicBezTo>
                    <a:pt x="605" y="64"/>
                    <a:pt x="605" y="64"/>
                    <a:pt x="605" y="66"/>
                  </a:cubicBezTo>
                  <a:cubicBezTo>
                    <a:pt x="605" y="67"/>
                    <a:pt x="605" y="67"/>
                    <a:pt x="605" y="67"/>
                  </a:cubicBezTo>
                  <a:cubicBezTo>
                    <a:pt x="607" y="68"/>
                    <a:pt x="606" y="68"/>
                    <a:pt x="607" y="69"/>
                  </a:cubicBezTo>
                  <a:cubicBezTo>
                    <a:pt x="607" y="70"/>
                    <a:pt x="607" y="70"/>
                    <a:pt x="607" y="70"/>
                  </a:cubicBezTo>
                  <a:cubicBezTo>
                    <a:pt x="609" y="71"/>
                    <a:pt x="608" y="70"/>
                    <a:pt x="610" y="72"/>
                  </a:cubicBezTo>
                  <a:cubicBezTo>
                    <a:pt x="616" y="72"/>
                    <a:pt x="613" y="71"/>
                    <a:pt x="618" y="71"/>
                  </a:cubicBezTo>
                  <a:cubicBezTo>
                    <a:pt x="619" y="71"/>
                    <a:pt x="619" y="71"/>
                    <a:pt x="619" y="71"/>
                  </a:cubicBezTo>
                  <a:cubicBezTo>
                    <a:pt x="619" y="72"/>
                    <a:pt x="619" y="72"/>
                    <a:pt x="619" y="72"/>
                  </a:cubicBezTo>
                  <a:cubicBezTo>
                    <a:pt x="619" y="73"/>
                    <a:pt x="619" y="73"/>
                    <a:pt x="619" y="73"/>
                  </a:cubicBezTo>
                  <a:cubicBezTo>
                    <a:pt x="620" y="73"/>
                    <a:pt x="620" y="73"/>
                    <a:pt x="620" y="73"/>
                  </a:cubicBezTo>
                  <a:cubicBezTo>
                    <a:pt x="621" y="74"/>
                    <a:pt x="621" y="74"/>
                    <a:pt x="621" y="74"/>
                  </a:cubicBezTo>
                  <a:cubicBezTo>
                    <a:pt x="622" y="74"/>
                    <a:pt x="622" y="74"/>
                    <a:pt x="622" y="74"/>
                  </a:cubicBezTo>
                  <a:cubicBezTo>
                    <a:pt x="622" y="75"/>
                    <a:pt x="622" y="75"/>
                    <a:pt x="622" y="75"/>
                  </a:cubicBezTo>
                  <a:cubicBezTo>
                    <a:pt x="623" y="75"/>
                    <a:pt x="623" y="75"/>
                    <a:pt x="623" y="75"/>
                  </a:cubicBezTo>
                  <a:cubicBezTo>
                    <a:pt x="624" y="75"/>
                    <a:pt x="624" y="75"/>
                    <a:pt x="624" y="75"/>
                  </a:cubicBezTo>
                  <a:cubicBezTo>
                    <a:pt x="625" y="75"/>
                    <a:pt x="625" y="75"/>
                    <a:pt x="625" y="75"/>
                  </a:cubicBezTo>
                  <a:cubicBezTo>
                    <a:pt x="625" y="75"/>
                    <a:pt x="625" y="75"/>
                    <a:pt x="625" y="75"/>
                  </a:cubicBezTo>
                  <a:cubicBezTo>
                    <a:pt x="626" y="75"/>
                    <a:pt x="626" y="75"/>
                    <a:pt x="626" y="75"/>
                  </a:cubicBezTo>
                  <a:cubicBezTo>
                    <a:pt x="626" y="75"/>
                    <a:pt x="626" y="75"/>
                    <a:pt x="626" y="75"/>
                  </a:cubicBezTo>
                  <a:cubicBezTo>
                    <a:pt x="627" y="75"/>
                    <a:pt x="627" y="75"/>
                    <a:pt x="627" y="75"/>
                  </a:cubicBezTo>
                  <a:cubicBezTo>
                    <a:pt x="628" y="76"/>
                    <a:pt x="628" y="76"/>
                    <a:pt x="628" y="76"/>
                  </a:cubicBezTo>
                  <a:cubicBezTo>
                    <a:pt x="628" y="76"/>
                    <a:pt x="628" y="76"/>
                    <a:pt x="628" y="76"/>
                  </a:cubicBezTo>
                  <a:cubicBezTo>
                    <a:pt x="629" y="77"/>
                    <a:pt x="629" y="77"/>
                    <a:pt x="629" y="77"/>
                  </a:cubicBezTo>
                  <a:cubicBezTo>
                    <a:pt x="631" y="78"/>
                    <a:pt x="630" y="77"/>
                    <a:pt x="633" y="82"/>
                  </a:cubicBezTo>
                  <a:cubicBezTo>
                    <a:pt x="635" y="83"/>
                    <a:pt x="635" y="83"/>
                    <a:pt x="635" y="83"/>
                  </a:cubicBezTo>
                  <a:cubicBezTo>
                    <a:pt x="637" y="84"/>
                    <a:pt x="636" y="84"/>
                    <a:pt x="639" y="84"/>
                  </a:cubicBezTo>
                  <a:cubicBezTo>
                    <a:pt x="640" y="85"/>
                    <a:pt x="640" y="85"/>
                    <a:pt x="640" y="85"/>
                  </a:cubicBezTo>
                  <a:cubicBezTo>
                    <a:pt x="639" y="87"/>
                    <a:pt x="639" y="86"/>
                    <a:pt x="639" y="88"/>
                  </a:cubicBezTo>
                  <a:cubicBezTo>
                    <a:pt x="640" y="89"/>
                    <a:pt x="640" y="89"/>
                    <a:pt x="640" y="89"/>
                  </a:cubicBezTo>
                  <a:cubicBezTo>
                    <a:pt x="640" y="90"/>
                    <a:pt x="640" y="90"/>
                    <a:pt x="640" y="90"/>
                  </a:cubicBezTo>
                  <a:cubicBezTo>
                    <a:pt x="641" y="91"/>
                    <a:pt x="641" y="91"/>
                    <a:pt x="641" y="91"/>
                  </a:cubicBezTo>
                  <a:cubicBezTo>
                    <a:pt x="642" y="92"/>
                    <a:pt x="642" y="92"/>
                    <a:pt x="642" y="92"/>
                  </a:cubicBezTo>
                  <a:cubicBezTo>
                    <a:pt x="642" y="92"/>
                    <a:pt x="642" y="92"/>
                    <a:pt x="642" y="92"/>
                  </a:cubicBezTo>
                  <a:cubicBezTo>
                    <a:pt x="642" y="94"/>
                    <a:pt x="642" y="94"/>
                    <a:pt x="641" y="96"/>
                  </a:cubicBezTo>
                  <a:cubicBezTo>
                    <a:pt x="641" y="98"/>
                    <a:pt x="641" y="98"/>
                    <a:pt x="641" y="98"/>
                  </a:cubicBezTo>
                  <a:cubicBezTo>
                    <a:pt x="643" y="100"/>
                    <a:pt x="642" y="99"/>
                    <a:pt x="643" y="101"/>
                  </a:cubicBezTo>
                  <a:cubicBezTo>
                    <a:pt x="643" y="102"/>
                    <a:pt x="643" y="102"/>
                    <a:pt x="644" y="103"/>
                  </a:cubicBezTo>
                  <a:cubicBezTo>
                    <a:pt x="644" y="103"/>
                    <a:pt x="644" y="103"/>
                    <a:pt x="644" y="103"/>
                  </a:cubicBezTo>
                  <a:cubicBezTo>
                    <a:pt x="646" y="103"/>
                    <a:pt x="645" y="103"/>
                    <a:pt x="648" y="103"/>
                  </a:cubicBezTo>
                  <a:cubicBezTo>
                    <a:pt x="649" y="103"/>
                    <a:pt x="649" y="103"/>
                    <a:pt x="649" y="103"/>
                  </a:cubicBezTo>
                  <a:cubicBezTo>
                    <a:pt x="650" y="103"/>
                    <a:pt x="650" y="103"/>
                    <a:pt x="650" y="103"/>
                  </a:cubicBezTo>
                  <a:cubicBezTo>
                    <a:pt x="656" y="104"/>
                    <a:pt x="653" y="103"/>
                    <a:pt x="660" y="103"/>
                  </a:cubicBezTo>
                  <a:cubicBezTo>
                    <a:pt x="661" y="103"/>
                    <a:pt x="661" y="103"/>
                    <a:pt x="661" y="103"/>
                  </a:cubicBezTo>
                  <a:cubicBezTo>
                    <a:pt x="662" y="102"/>
                    <a:pt x="662" y="102"/>
                    <a:pt x="662" y="102"/>
                  </a:cubicBezTo>
                  <a:cubicBezTo>
                    <a:pt x="663" y="100"/>
                    <a:pt x="663" y="100"/>
                    <a:pt x="663" y="100"/>
                  </a:cubicBezTo>
                  <a:cubicBezTo>
                    <a:pt x="663" y="99"/>
                    <a:pt x="663" y="99"/>
                    <a:pt x="663" y="99"/>
                  </a:cubicBezTo>
                  <a:cubicBezTo>
                    <a:pt x="664" y="99"/>
                    <a:pt x="664" y="99"/>
                    <a:pt x="664" y="99"/>
                  </a:cubicBezTo>
                  <a:cubicBezTo>
                    <a:pt x="665" y="98"/>
                    <a:pt x="665" y="99"/>
                    <a:pt x="667" y="97"/>
                  </a:cubicBezTo>
                  <a:cubicBezTo>
                    <a:pt x="668" y="96"/>
                    <a:pt x="668" y="96"/>
                    <a:pt x="668" y="96"/>
                  </a:cubicBezTo>
                  <a:cubicBezTo>
                    <a:pt x="670" y="96"/>
                    <a:pt x="670" y="96"/>
                    <a:pt x="672" y="97"/>
                  </a:cubicBezTo>
                  <a:cubicBezTo>
                    <a:pt x="673" y="96"/>
                    <a:pt x="673" y="96"/>
                    <a:pt x="673" y="96"/>
                  </a:cubicBezTo>
                  <a:cubicBezTo>
                    <a:pt x="674" y="95"/>
                    <a:pt x="674" y="95"/>
                    <a:pt x="674" y="95"/>
                  </a:cubicBezTo>
                  <a:cubicBezTo>
                    <a:pt x="676" y="94"/>
                    <a:pt x="677" y="93"/>
                    <a:pt x="681" y="92"/>
                  </a:cubicBezTo>
                  <a:cubicBezTo>
                    <a:pt x="682" y="92"/>
                    <a:pt x="682" y="92"/>
                    <a:pt x="683" y="92"/>
                  </a:cubicBezTo>
                  <a:cubicBezTo>
                    <a:pt x="684" y="93"/>
                    <a:pt x="684" y="93"/>
                    <a:pt x="684" y="93"/>
                  </a:cubicBezTo>
                  <a:cubicBezTo>
                    <a:pt x="685" y="94"/>
                    <a:pt x="685" y="94"/>
                    <a:pt x="685" y="94"/>
                  </a:cubicBezTo>
                  <a:cubicBezTo>
                    <a:pt x="686" y="95"/>
                    <a:pt x="686" y="95"/>
                    <a:pt x="686" y="95"/>
                  </a:cubicBezTo>
                  <a:cubicBezTo>
                    <a:pt x="685" y="96"/>
                    <a:pt x="685" y="96"/>
                    <a:pt x="685" y="96"/>
                  </a:cubicBezTo>
                  <a:cubicBezTo>
                    <a:pt x="684" y="98"/>
                    <a:pt x="685" y="95"/>
                    <a:pt x="684" y="98"/>
                  </a:cubicBezTo>
                  <a:cubicBezTo>
                    <a:pt x="685" y="100"/>
                    <a:pt x="685" y="100"/>
                    <a:pt x="686" y="103"/>
                  </a:cubicBezTo>
                  <a:cubicBezTo>
                    <a:pt x="685" y="105"/>
                    <a:pt x="686" y="105"/>
                    <a:pt x="683" y="107"/>
                  </a:cubicBezTo>
                  <a:cubicBezTo>
                    <a:pt x="682" y="108"/>
                    <a:pt x="682" y="108"/>
                    <a:pt x="681" y="108"/>
                  </a:cubicBezTo>
                  <a:cubicBezTo>
                    <a:pt x="681" y="109"/>
                    <a:pt x="680" y="109"/>
                    <a:pt x="680" y="110"/>
                  </a:cubicBezTo>
                  <a:cubicBezTo>
                    <a:pt x="680" y="110"/>
                    <a:pt x="680" y="110"/>
                    <a:pt x="680" y="110"/>
                  </a:cubicBezTo>
                  <a:cubicBezTo>
                    <a:pt x="680" y="112"/>
                    <a:pt x="680" y="111"/>
                    <a:pt x="680" y="113"/>
                  </a:cubicBezTo>
                  <a:cubicBezTo>
                    <a:pt x="679" y="114"/>
                    <a:pt x="679" y="114"/>
                    <a:pt x="679" y="114"/>
                  </a:cubicBezTo>
                  <a:cubicBezTo>
                    <a:pt x="678" y="117"/>
                    <a:pt x="678" y="116"/>
                    <a:pt x="678" y="119"/>
                  </a:cubicBezTo>
                  <a:cubicBezTo>
                    <a:pt x="677" y="121"/>
                    <a:pt x="678" y="121"/>
                    <a:pt x="676" y="123"/>
                  </a:cubicBezTo>
                  <a:cubicBezTo>
                    <a:pt x="677" y="124"/>
                    <a:pt x="677" y="124"/>
                    <a:pt x="677" y="125"/>
                  </a:cubicBezTo>
                  <a:cubicBezTo>
                    <a:pt x="677" y="126"/>
                    <a:pt x="677" y="126"/>
                    <a:pt x="677" y="126"/>
                  </a:cubicBezTo>
                  <a:cubicBezTo>
                    <a:pt x="676" y="126"/>
                    <a:pt x="676" y="126"/>
                    <a:pt x="676" y="127"/>
                  </a:cubicBezTo>
                  <a:cubicBezTo>
                    <a:pt x="676" y="127"/>
                    <a:pt x="676" y="127"/>
                    <a:pt x="676" y="127"/>
                  </a:cubicBezTo>
                  <a:cubicBezTo>
                    <a:pt x="675" y="128"/>
                    <a:pt x="675" y="128"/>
                    <a:pt x="675" y="128"/>
                  </a:cubicBezTo>
                  <a:cubicBezTo>
                    <a:pt x="675" y="129"/>
                    <a:pt x="675" y="129"/>
                    <a:pt x="675" y="129"/>
                  </a:cubicBezTo>
                  <a:cubicBezTo>
                    <a:pt x="675" y="130"/>
                    <a:pt x="675" y="130"/>
                    <a:pt x="675" y="130"/>
                  </a:cubicBezTo>
                  <a:cubicBezTo>
                    <a:pt x="674" y="132"/>
                    <a:pt x="674" y="132"/>
                    <a:pt x="673" y="132"/>
                  </a:cubicBezTo>
                  <a:cubicBezTo>
                    <a:pt x="673" y="133"/>
                    <a:pt x="673" y="133"/>
                    <a:pt x="672" y="133"/>
                  </a:cubicBezTo>
                  <a:cubicBezTo>
                    <a:pt x="672" y="135"/>
                    <a:pt x="672" y="134"/>
                    <a:pt x="672" y="136"/>
                  </a:cubicBezTo>
                  <a:cubicBezTo>
                    <a:pt x="672" y="137"/>
                    <a:pt x="672" y="137"/>
                    <a:pt x="672" y="137"/>
                  </a:cubicBezTo>
                  <a:cubicBezTo>
                    <a:pt x="672" y="137"/>
                    <a:pt x="672" y="137"/>
                    <a:pt x="672" y="137"/>
                  </a:cubicBezTo>
                  <a:cubicBezTo>
                    <a:pt x="671" y="138"/>
                    <a:pt x="671" y="138"/>
                    <a:pt x="670" y="138"/>
                  </a:cubicBezTo>
                  <a:cubicBezTo>
                    <a:pt x="670" y="138"/>
                    <a:pt x="670" y="138"/>
                    <a:pt x="670" y="138"/>
                  </a:cubicBezTo>
                  <a:cubicBezTo>
                    <a:pt x="669" y="139"/>
                    <a:pt x="669" y="139"/>
                    <a:pt x="669" y="139"/>
                  </a:cubicBezTo>
                  <a:cubicBezTo>
                    <a:pt x="667" y="143"/>
                    <a:pt x="668" y="143"/>
                    <a:pt x="668" y="145"/>
                  </a:cubicBezTo>
                  <a:cubicBezTo>
                    <a:pt x="667" y="146"/>
                    <a:pt x="667" y="146"/>
                    <a:pt x="666" y="146"/>
                  </a:cubicBezTo>
                  <a:cubicBezTo>
                    <a:pt x="665" y="146"/>
                    <a:pt x="656" y="143"/>
                    <a:pt x="655" y="143"/>
                  </a:cubicBezTo>
                  <a:cubicBezTo>
                    <a:pt x="654" y="143"/>
                    <a:pt x="654" y="143"/>
                    <a:pt x="654" y="143"/>
                  </a:cubicBezTo>
                  <a:cubicBezTo>
                    <a:pt x="654" y="142"/>
                    <a:pt x="654" y="142"/>
                    <a:pt x="654" y="142"/>
                  </a:cubicBezTo>
                  <a:cubicBezTo>
                    <a:pt x="653" y="142"/>
                    <a:pt x="653" y="142"/>
                    <a:pt x="653" y="142"/>
                  </a:cubicBezTo>
                  <a:cubicBezTo>
                    <a:pt x="653" y="143"/>
                    <a:pt x="653" y="143"/>
                    <a:pt x="653" y="143"/>
                  </a:cubicBezTo>
                  <a:cubicBezTo>
                    <a:pt x="652" y="144"/>
                    <a:pt x="652" y="144"/>
                    <a:pt x="652" y="144"/>
                  </a:cubicBezTo>
                  <a:cubicBezTo>
                    <a:pt x="651" y="145"/>
                    <a:pt x="651" y="145"/>
                    <a:pt x="651" y="146"/>
                  </a:cubicBezTo>
                  <a:cubicBezTo>
                    <a:pt x="650" y="146"/>
                    <a:pt x="650" y="147"/>
                    <a:pt x="649" y="147"/>
                  </a:cubicBezTo>
                  <a:cubicBezTo>
                    <a:pt x="648" y="148"/>
                    <a:pt x="647" y="148"/>
                    <a:pt x="647" y="148"/>
                  </a:cubicBezTo>
                  <a:cubicBezTo>
                    <a:pt x="645" y="148"/>
                    <a:pt x="645" y="148"/>
                    <a:pt x="645" y="148"/>
                  </a:cubicBezTo>
                  <a:cubicBezTo>
                    <a:pt x="645" y="149"/>
                    <a:pt x="645" y="149"/>
                    <a:pt x="645" y="149"/>
                  </a:cubicBezTo>
                  <a:cubicBezTo>
                    <a:pt x="644" y="149"/>
                    <a:pt x="644" y="149"/>
                    <a:pt x="644" y="149"/>
                  </a:cubicBezTo>
                  <a:cubicBezTo>
                    <a:pt x="644" y="150"/>
                    <a:pt x="644" y="150"/>
                    <a:pt x="644" y="150"/>
                  </a:cubicBezTo>
                  <a:cubicBezTo>
                    <a:pt x="645" y="153"/>
                    <a:pt x="645" y="153"/>
                    <a:pt x="647" y="162"/>
                  </a:cubicBezTo>
                  <a:cubicBezTo>
                    <a:pt x="647" y="163"/>
                    <a:pt x="647" y="163"/>
                    <a:pt x="647" y="163"/>
                  </a:cubicBezTo>
                  <a:cubicBezTo>
                    <a:pt x="646" y="166"/>
                    <a:pt x="646" y="166"/>
                    <a:pt x="646" y="170"/>
                  </a:cubicBezTo>
                  <a:cubicBezTo>
                    <a:pt x="647" y="171"/>
                    <a:pt x="646" y="170"/>
                    <a:pt x="647" y="171"/>
                  </a:cubicBezTo>
                  <a:cubicBezTo>
                    <a:pt x="647" y="171"/>
                    <a:pt x="647" y="171"/>
                    <a:pt x="647" y="171"/>
                  </a:cubicBezTo>
                  <a:cubicBezTo>
                    <a:pt x="647" y="172"/>
                    <a:pt x="646" y="175"/>
                    <a:pt x="646" y="176"/>
                  </a:cubicBezTo>
                  <a:cubicBezTo>
                    <a:pt x="646" y="177"/>
                    <a:pt x="646" y="177"/>
                    <a:pt x="645" y="177"/>
                  </a:cubicBezTo>
                  <a:cubicBezTo>
                    <a:pt x="645" y="179"/>
                    <a:pt x="645" y="179"/>
                    <a:pt x="645" y="180"/>
                  </a:cubicBezTo>
                  <a:cubicBezTo>
                    <a:pt x="644" y="180"/>
                    <a:pt x="644" y="180"/>
                    <a:pt x="644" y="180"/>
                  </a:cubicBezTo>
                  <a:cubicBezTo>
                    <a:pt x="643" y="180"/>
                    <a:pt x="643" y="180"/>
                    <a:pt x="643" y="180"/>
                  </a:cubicBezTo>
                  <a:cubicBezTo>
                    <a:pt x="641" y="180"/>
                    <a:pt x="639" y="181"/>
                    <a:pt x="638" y="182"/>
                  </a:cubicBezTo>
                  <a:cubicBezTo>
                    <a:pt x="638" y="182"/>
                    <a:pt x="638" y="182"/>
                    <a:pt x="638" y="182"/>
                  </a:cubicBezTo>
                  <a:cubicBezTo>
                    <a:pt x="638" y="183"/>
                    <a:pt x="638" y="183"/>
                    <a:pt x="638" y="183"/>
                  </a:cubicBezTo>
                  <a:cubicBezTo>
                    <a:pt x="638" y="183"/>
                    <a:pt x="638" y="183"/>
                    <a:pt x="638" y="183"/>
                  </a:cubicBezTo>
                  <a:cubicBezTo>
                    <a:pt x="639" y="183"/>
                    <a:pt x="639" y="183"/>
                    <a:pt x="639" y="183"/>
                  </a:cubicBezTo>
                  <a:cubicBezTo>
                    <a:pt x="639" y="184"/>
                    <a:pt x="639" y="184"/>
                    <a:pt x="639" y="184"/>
                  </a:cubicBezTo>
                  <a:cubicBezTo>
                    <a:pt x="640" y="185"/>
                    <a:pt x="640" y="185"/>
                    <a:pt x="640" y="185"/>
                  </a:cubicBezTo>
                  <a:cubicBezTo>
                    <a:pt x="639" y="185"/>
                    <a:pt x="639" y="185"/>
                    <a:pt x="639" y="185"/>
                  </a:cubicBezTo>
                  <a:cubicBezTo>
                    <a:pt x="639" y="185"/>
                    <a:pt x="639" y="185"/>
                    <a:pt x="639" y="185"/>
                  </a:cubicBezTo>
                  <a:cubicBezTo>
                    <a:pt x="638" y="184"/>
                    <a:pt x="638" y="184"/>
                    <a:pt x="638" y="184"/>
                  </a:cubicBezTo>
                  <a:cubicBezTo>
                    <a:pt x="637" y="183"/>
                    <a:pt x="637" y="183"/>
                    <a:pt x="636" y="182"/>
                  </a:cubicBezTo>
                  <a:cubicBezTo>
                    <a:pt x="636" y="180"/>
                    <a:pt x="636" y="180"/>
                    <a:pt x="636" y="180"/>
                  </a:cubicBezTo>
                  <a:cubicBezTo>
                    <a:pt x="636" y="180"/>
                    <a:pt x="636" y="180"/>
                    <a:pt x="636" y="180"/>
                  </a:cubicBezTo>
                  <a:cubicBezTo>
                    <a:pt x="635" y="179"/>
                    <a:pt x="635" y="179"/>
                    <a:pt x="635" y="179"/>
                  </a:cubicBezTo>
                  <a:cubicBezTo>
                    <a:pt x="634" y="179"/>
                    <a:pt x="634" y="179"/>
                    <a:pt x="634" y="179"/>
                  </a:cubicBezTo>
                  <a:cubicBezTo>
                    <a:pt x="634" y="178"/>
                    <a:pt x="634" y="178"/>
                    <a:pt x="634" y="178"/>
                  </a:cubicBezTo>
                  <a:cubicBezTo>
                    <a:pt x="633" y="179"/>
                    <a:pt x="633" y="179"/>
                    <a:pt x="633" y="179"/>
                  </a:cubicBezTo>
                  <a:cubicBezTo>
                    <a:pt x="633" y="178"/>
                    <a:pt x="633" y="178"/>
                    <a:pt x="633" y="178"/>
                  </a:cubicBezTo>
                  <a:cubicBezTo>
                    <a:pt x="632" y="178"/>
                    <a:pt x="632" y="178"/>
                    <a:pt x="632" y="178"/>
                  </a:cubicBezTo>
                  <a:cubicBezTo>
                    <a:pt x="632" y="178"/>
                    <a:pt x="632" y="178"/>
                    <a:pt x="632" y="178"/>
                  </a:cubicBezTo>
                  <a:cubicBezTo>
                    <a:pt x="631" y="179"/>
                    <a:pt x="631" y="179"/>
                    <a:pt x="631" y="179"/>
                  </a:cubicBezTo>
                  <a:cubicBezTo>
                    <a:pt x="631" y="180"/>
                    <a:pt x="631" y="179"/>
                    <a:pt x="630" y="181"/>
                  </a:cubicBezTo>
                  <a:cubicBezTo>
                    <a:pt x="630" y="183"/>
                    <a:pt x="630" y="185"/>
                    <a:pt x="630" y="186"/>
                  </a:cubicBezTo>
                  <a:cubicBezTo>
                    <a:pt x="630" y="186"/>
                    <a:pt x="630" y="186"/>
                    <a:pt x="630" y="186"/>
                  </a:cubicBezTo>
                  <a:cubicBezTo>
                    <a:pt x="629" y="187"/>
                    <a:pt x="629" y="187"/>
                    <a:pt x="629" y="187"/>
                  </a:cubicBezTo>
                  <a:cubicBezTo>
                    <a:pt x="629" y="187"/>
                    <a:pt x="629" y="187"/>
                    <a:pt x="629" y="187"/>
                  </a:cubicBezTo>
                  <a:cubicBezTo>
                    <a:pt x="628" y="187"/>
                    <a:pt x="628" y="187"/>
                    <a:pt x="628" y="187"/>
                  </a:cubicBezTo>
                  <a:cubicBezTo>
                    <a:pt x="628" y="187"/>
                    <a:pt x="628" y="187"/>
                    <a:pt x="628" y="187"/>
                  </a:cubicBezTo>
                  <a:cubicBezTo>
                    <a:pt x="627" y="187"/>
                    <a:pt x="627" y="187"/>
                    <a:pt x="627" y="187"/>
                  </a:cubicBezTo>
                  <a:cubicBezTo>
                    <a:pt x="626" y="187"/>
                    <a:pt x="626" y="187"/>
                    <a:pt x="626" y="187"/>
                  </a:cubicBezTo>
                  <a:cubicBezTo>
                    <a:pt x="625" y="187"/>
                    <a:pt x="625" y="187"/>
                    <a:pt x="625" y="187"/>
                  </a:cubicBezTo>
                  <a:cubicBezTo>
                    <a:pt x="624" y="188"/>
                    <a:pt x="625" y="188"/>
                    <a:pt x="624" y="189"/>
                  </a:cubicBezTo>
                  <a:cubicBezTo>
                    <a:pt x="624" y="189"/>
                    <a:pt x="624" y="189"/>
                    <a:pt x="624" y="190"/>
                  </a:cubicBezTo>
                  <a:cubicBezTo>
                    <a:pt x="623" y="191"/>
                    <a:pt x="623" y="191"/>
                    <a:pt x="623" y="191"/>
                  </a:cubicBezTo>
                  <a:cubicBezTo>
                    <a:pt x="622" y="191"/>
                    <a:pt x="622" y="192"/>
                    <a:pt x="621" y="193"/>
                  </a:cubicBezTo>
                  <a:cubicBezTo>
                    <a:pt x="618" y="193"/>
                    <a:pt x="617" y="193"/>
                    <a:pt x="614" y="193"/>
                  </a:cubicBezTo>
                  <a:cubicBezTo>
                    <a:pt x="612" y="193"/>
                    <a:pt x="613" y="193"/>
                    <a:pt x="611" y="193"/>
                  </a:cubicBezTo>
                  <a:cubicBezTo>
                    <a:pt x="611" y="194"/>
                    <a:pt x="611" y="194"/>
                    <a:pt x="611" y="194"/>
                  </a:cubicBezTo>
                  <a:cubicBezTo>
                    <a:pt x="611" y="195"/>
                    <a:pt x="611" y="195"/>
                    <a:pt x="611" y="195"/>
                  </a:cubicBezTo>
                  <a:cubicBezTo>
                    <a:pt x="611" y="195"/>
                    <a:pt x="611" y="195"/>
                    <a:pt x="611" y="195"/>
                  </a:cubicBezTo>
                  <a:cubicBezTo>
                    <a:pt x="611" y="196"/>
                    <a:pt x="611" y="196"/>
                    <a:pt x="611" y="196"/>
                  </a:cubicBezTo>
                  <a:cubicBezTo>
                    <a:pt x="612" y="197"/>
                    <a:pt x="612" y="196"/>
                    <a:pt x="613" y="198"/>
                  </a:cubicBezTo>
                  <a:cubicBezTo>
                    <a:pt x="613" y="198"/>
                    <a:pt x="613" y="198"/>
                    <a:pt x="613" y="198"/>
                  </a:cubicBezTo>
                  <a:cubicBezTo>
                    <a:pt x="614" y="199"/>
                    <a:pt x="614" y="199"/>
                    <a:pt x="614" y="199"/>
                  </a:cubicBezTo>
                  <a:cubicBezTo>
                    <a:pt x="614" y="200"/>
                    <a:pt x="614" y="200"/>
                    <a:pt x="614" y="200"/>
                  </a:cubicBezTo>
                  <a:cubicBezTo>
                    <a:pt x="613" y="202"/>
                    <a:pt x="613" y="202"/>
                    <a:pt x="612" y="202"/>
                  </a:cubicBezTo>
                  <a:cubicBezTo>
                    <a:pt x="612" y="202"/>
                    <a:pt x="612" y="202"/>
                    <a:pt x="612" y="202"/>
                  </a:cubicBezTo>
                  <a:cubicBezTo>
                    <a:pt x="611" y="202"/>
                    <a:pt x="611" y="202"/>
                    <a:pt x="611" y="202"/>
                  </a:cubicBezTo>
                  <a:cubicBezTo>
                    <a:pt x="611" y="201"/>
                    <a:pt x="611" y="201"/>
                    <a:pt x="611" y="201"/>
                  </a:cubicBezTo>
                  <a:cubicBezTo>
                    <a:pt x="610" y="201"/>
                    <a:pt x="610" y="201"/>
                    <a:pt x="610" y="201"/>
                  </a:cubicBezTo>
                  <a:cubicBezTo>
                    <a:pt x="607" y="202"/>
                    <a:pt x="607" y="202"/>
                    <a:pt x="607" y="202"/>
                  </a:cubicBezTo>
                  <a:cubicBezTo>
                    <a:pt x="606" y="201"/>
                    <a:pt x="606" y="201"/>
                    <a:pt x="606" y="201"/>
                  </a:cubicBezTo>
                  <a:cubicBezTo>
                    <a:pt x="605" y="201"/>
                    <a:pt x="605" y="201"/>
                    <a:pt x="605" y="201"/>
                  </a:cubicBezTo>
                  <a:cubicBezTo>
                    <a:pt x="604" y="201"/>
                    <a:pt x="604" y="201"/>
                    <a:pt x="604" y="201"/>
                  </a:cubicBezTo>
                  <a:cubicBezTo>
                    <a:pt x="602" y="200"/>
                    <a:pt x="602" y="200"/>
                    <a:pt x="601" y="200"/>
                  </a:cubicBezTo>
                  <a:cubicBezTo>
                    <a:pt x="601" y="200"/>
                    <a:pt x="601" y="200"/>
                    <a:pt x="601" y="200"/>
                  </a:cubicBezTo>
                  <a:cubicBezTo>
                    <a:pt x="601" y="199"/>
                    <a:pt x="601" y="199"/>
                    <a:pt x="601" y="199"/>
                  </a:cubicBezTo>
                  <a:cubicBezTo>
                    <a:pt x="600" y="199"/>
                    <a:pt x="600" y="199"/>
                    <a:pt x="600" y="199"/>
                  </a:cubicBezTo>
                  <a:cubicBezTo>
                    <a:pt x="600" y="198"/>
                    <a:pt x="600" y="198"/>
                    <a:pt x="599" y="197"/>
                  </a:cubicBezTo>
                  <a:cubicBezTo>
                    <a:pt x="599" y="197"/>
                    <a:pt x="599" y="197"/>
                    <a:pt x="599" y="197"/>
                  </a:cubicBezTo>
                  <a:cubicBezTo>
                    <a:pt x="598" y="197"/>
                    <a:pt x="598" y="197"/>
                    <a:pt x="598" y="197"/>
                  </a:cubicBezTo>
                  <a:cubicBezTo>
                    <a:pt x="597" y="197"/>
                    <a:pt x="598" y="197"/>
                    <a:pt x="597" y="197"/>
                  </a:cubicBezTo>
                  <a:cubicBezTo>
                    <a:pt x="596" y="197"/>
                    <a:pt x="596" y="197"/>
                    <a:pt x="596" y="197"/>
                  </a:cubicBezTo>
                  <a:cubicBezTo>
                    <a:pt x="596" y="197"/>
                    <a:pt x="596" y="197"/>
                    <a:pt x="596" y="197"/>
                  </a:cubicBezTo>
                  <a:cubicBezTo>
                    <a:pt x="596" y="198"/>
                    <a:pt x="596" y="198"/>
                    <a:pt x="596" y="198"/>
                  </a:cubicBezTo>
                  <a:cubicBezTo>
                    <a:pt x="595" y="199"/>
                    <a:pt x="595" y="199"/>
                    <a:pt x="595" y="199"/>
                  </a:cubicBezTo>
                  <a:cubicBezTo>
                    <a:pt x="594" y="200"/>
                    <a:pt x="594" y="203"/>
                    <a:pt x="594" y="203"/>
                  </a:cubicBezTo>
                  <a:cubicBezTo>
                    <a:pt x="593" y="203"/>
                    <a:pt x="593" y="203"/>
                    <a:pt x="593" y="203"/>
                  </a:cubicBezTo>
                  <a:cubicBezTo>
                    <a:pt x="593" y="204"/>
                    <a:pt x="591" y="205"/>
                    <a:pt x="591" y="206"/>
                  </a:cubicBezTo>
                  <a:cubicBezTo>
                    <a:pt x="590" y="207"/>
                    <a:pt x="590" y="207"/>
                    <a:pt x="590" y="207"/>
                  </a:cubicBezTo>
                  <a:cubicBezTo>
                    <a:pt x="589" y="208"/>
                    <a:pt x="589" y="208"/>
                    <a:pt x="589" y="209"/>
                  </a:cubicBezTo>
                  <a:cubicBezTo>
                    <a:pt x="588" y="210"/>
                    <a:pt x="588" y="210"/>
                    <a:pt x="588" y="210"/>
                  </a:cubicBezTo>
                  <a:cubicBezTo>
                    <a:pt x="586" y="210"/>
                    <a:pt x="586" y="210"/>
                    <a:pt x="585" y="210"/>
                  </a:cubicBezTo>
                  <a:cubicBezTo>
                    <a:pt x="585" y="211"/>
                    <a:pt x="585" y="211"/>
                    <a:pt x="585" y="211"/>
                  </a:cubicBezTo>
                  <a:cubicBezTo>
                    <a:pt x="584" y="211"/>
                    <a:pt x="584" y="211"/>
                    <a:pt x="584" y="211"/>
                  </a:cubicBezTo>
                  <a:cubicBezTo>
                    <a:pt x="584" y="211"/>
                    <a:pt x="584" y="211"/>
                    <a:pt x="584" y="211"/>
                  </a:cubicBezTo>
                  <a:cubicBezTo>
                    <a:pt x="583" y="212"/>
                    <a:pt x="583" y="212"/>
                    <a:pt x="582" y="213"/>
                  </a:cubicBezTo>
                  <a:cubicBezTo>
                    <a:pt x="580" y="213"/>
                    <a:pt x="580" y="213"/>
                    <a:pt x="580" y="213"/>
                  </a:cubicBezTo>
                  <a:cubicBezTo>
                    <a:pt x="579" y="214"/>
                    <a:pt x="578" y="215"/>
                    <a:pt x="577" y="215"/>
                  </a:cubicBezTo>
                  <a:cubicBezTo>
                    <a:pt x="577" y="216"/>
                    <a:pt x="577" y="215"/>
                    <a:pt x="577" y="216"/>
                  </a:cubicBezTo>
                  <a:cubicBezTo>
                    <a:pt x="576" y="216"/>
                    <a:pt x="576" y="216"/>
                    <a:pt x="576" y="216"/>
                  </a:cubicBezTo>
                  <a:cubicBezTo>
                    <a:pt x="574" y="217"/>
                    <a:pt x="574" y="217"/>
                    <a:pt x="574" y="218"/>
                  </a:cubicBezTo>
                  <a:cubicBezTo>
                    <a:pt x="571" y="221"/>
                    <a:pt x="571" y="220"/>
                    <a:pt x="570" y="221"/>
                  </a:cubicBezTo>
                  <a:cubicBezTo>
                    <a:pt x="570" y="223"/>
                    <a:pt x="570" y="223"/>
                    <a:pt x="570" y="223"/>
                  </a:cubicBezTo>
                  <a:cubicBezTo>
                    <a:pt x="570" y="223"/>
                    <a:pt x="570" y="223"/>
                    <a:pt x="570" y="223"/>
                  </a:cubicBezTo>
                  <a:cubicBezTo>
                    <a:pt x="569" y="224"/>
                    <a:pt x="569" y="224"/>
                    <a:pt x="569" y="224"/>
                  </a:cubicBezTo>
                  <a:cubicBezTo>
                    <a:pt x="567" y="225"/>
                    <a:pt x="567" y="225"/>
                    <a:pt x="567" y="225"/>
                  </a:cubicBezTo>
                  <a:cubicBezTo>
                    <a:pt x="563" y="225"/>
                    <a:pt x="563" y="225"/>
                    <a:pt x="563" y="225"/>
                  </a:cubicBezTo>
                  <a:cubicBezTo>
                    <a:pt x="562" y="225"/>
                    <a:pt x="562" y="225"/>
                    <a:pt x="562" y="225"/>
                  </a:cubicBezTo>
                  <a:cubicBezTo>
                    <a:pt x="561" y="225"/>
                    <a:pt x="561" y="225"/>
                    <a:pt x="561" y="226"/>
                  </a:cubicBezTo>
                  <a:cubicBezTo>
                    <a:pt x="560" y="226"/>
                    <a:pt x="560" y="226"/>
                    <a:pt x="558" y="226"/>
                  </a:cubicBezTo>
                  <a:cubicBezTo>
                    <a:pt x="557" y="227"/>
                    <a:pt x="557" y="227"/>
                    <a:pt x="557" y="227"/>
                  </a:cubicBezTo>
                  <a:cubicBezTo>
                    <a:pt x="557" y="227"/>
                    <a:pt x="557" y="227"/>
                    <a:pt x="557" y="227"/>
                  </a:cubicBezTo>
                  <a:cubicBezTo>
                    <a:pt x="555" y="228"/>
                    <a:pt x="555" y="228"/>
                    <a:pt x="555" y="228"/>
                  </a:cubicBezTo>
                  <a:cubicBezTo>
                    <a:pt x="554" y="228"/>
                    <a:pt x="554" y="228"/>
                    <a:pt x="554" y="228"/>
                  </a:cubicBezTo>
                  <a:cubicBezTo>
                    <a:pt x="553" y="229"/>
                    <a:pt x="553" y="229"/>
                    <a:pt x="553" y="229"/>
                  </a:cubicBezTo>
                  <a:cubicBezTo>
                    <a:pt x="547" y="232"/>
                    <a:pt x="547" y="232"/>
                    <a:pt x="547" y="232"/>
                  </a:cubicBezTo>
                  <a:cubicBezTo>
                    <a:pt x="545" y="234"/>
                    <a:pt x="545" y="235"/>
                    <a:pt x="543" y="237"/>
                  </a:cubicBezTo>
                  <a:cubicBezTo>
                    <a:pt x="542" y="237"/>
                    <a:pt x="542" y="237"/>
                    <a:pt x="542" y="237"/>
                  </a:cubicBezTo>
                  <a:cubicBezTo>
                    <a:pt x="542" y="237"/>
                    <a:pt x="542" y="237"/>
                    <a:pt x="542" y="237"/>
                  </a:cubicBezTo>
                  <a:cubicBezTo>
                    <a:pt x="541" y="237"/>
                    <a:pt x="541" y="237"/>
                    <a:pt x="541" y="237"/>
                  </a:cubicBezTo>
                  <a:cubicBezTo>
                    <a:pt x="540" y="237"/>
                    <a:pt x="540" y="237"/>
                    <a:pt x="540" y="237"/>
                  </a:cubicBezTo>
                  <a:cubicBezTo>
                    <a:pt x="540" y="237"/>
                    <a:pt x="540" y="237"/>
                    <a:pt x="540" y="237"/>
                  </a:cubicBezTo>
                  <a:cubicBezTo>
                    <a:pt x="539" y="238"/>
                    <a:pt x="539" y="238"/>
                    <a:pt x="539" y="238"/>
                  </a:cubicBezTo>
                  <a:cubicBezTo>
                    <a:pt x="539" y="239"/>
                    <a:pt x="539" y="239"/>
                    <a:pt x="539" y="239"/>
                  </a:cubicBezTo>
                  <a:cubicBezTo>
                    <a:pt x="539" y="239"/>
                    <a:pt x="539" y="239"/>
                    <a:pt x="539" y="239"/>
                  </a:cubicBezTo>
                  <a:cubicBezTo>
                    <a:pt x="537" y="240"/>
                    <a:pt x="538" y="240"/>
                    <a:pt x="536" y="240"/>
                  </a:cubicBezTo>
                  <a:cubicBezTo>
                    <a:pt x="535" y="241"/>
                    <a:pt x="535" y="241"/>
                    <a:pt x="534" y="241"/>
                  </a:cubicBezTo>
                  <a:cubicBezTo>
                    <a:pt x="534" y="241"/>
                    <a:pt x="534" y="241"/>
                    <a:pt x="534" y="241"/>
                  </a:cubicBezTo>
                  <a:cubicBezTo>
                    <a:pt x="533" y="240"/>
                    <a:pt x="533" y="240"/>
                    <a:pt x="533" y="240"/>
                  </a:cubicBezTo>
                  <a:cubicBezTo>
                    <a:pt x="533" y="239"/>
                    <a:pt x="533" y="239"/>
                    <a:pt x="533" y="239"/>
                  </a:cubicBezTo>
                  <a:cubicBezTo>
                    <a:pt x="537" y="237"/>
                    <a:pt x="531" y="240"/>
                    <a:pt x="540" y="236"/>
                  </a:cubicBezTo>
                  <a:cubicBezTo>
                    <a:pt x="539" y="234"/>
                    <a:pt x="539" y="234"/>
                    <a:pt x="539" y="234"/>
                  </a:cubicBezTo>
                  <a:cubicBezTo>
                    <a:pt x="539" y="234"/>
                    <a:pt x="540" y="233"/>
                    <a:pt x="541" y="232"/>
                  </a:cubicBezTo>
                  <a:cubicBezTo>
                    <a:pt x="541" y="232"/>
                    <a:pt x="541" y="232"/>
                    <a:pt x="541" y="232"/>
                  </a:cubicBezTo>
                  <a:cubicBezTo>
                    <a:pt x="538" y="232"/>
                    <a:pt x="537" y="232"/>
                    <a:pt x="535" y="232"/>
                  </a:cubicBezTo>
                  <a:cubicBezTo>
                    <a:pt x="535" y="231"/>
                    <a:pt x="535" y="231"/>
                    <a:pt x="535" y="231"/>
                  </a:cubicBezTo>
                  <a:cubicBezTo>
                    <a:pt x="535" y="230"/>
                    <a:pt x="535" y="230"/>
                    <a:pt x="535" y="230"/>
                  </a:cubicBezTo>
                  <a:cubicBezTo>
                    <a:pt x="535" y="230"/>
                    <a:pt x="535" y="230"/>
                    <a:pt x="535" y="230"/>
                  </a:cubicBezTo>
                  <a:cubicBezTo>
                    <a:pt x="536" y="229"/>
                    <a:pt x="536" y="228"/>
                    <a:pt x="537" y="228"/>
                  </a:cubicBezTo>
                  <a:cubicBezTo>
                    <a:pt x="538" y="228"/>
                    <a:pt x="538" y="228"/>
                    <a:pt x="538" y="228"/>
                  </a:cubicBezTo>
                  <a:cubicBezTo>
                    <a:pt x="538" y="227"/>
                    <a:pt x="538" y="227"/>
                    <a:pt x="538" y="227"/>
                  </a:cubicBezTo>
                  <a:cubicBezTo>
                    <a:pt x="537" y="226"/>
                    <a:pt x="537" y="226"/>
                    <a:pt x="537" y="226"/>
                  </a:cubicBezTo>
                  <a:cubicBezTo>
                    <a:pt x="538" y="225"/>
                    <a:pt x="538" y="225"/>
                    <a:pt x="538" y="225"/>
                  </a:cubicBezTo>
                  <a:cubicBezTo>
                    <a:pt x="541" y="224"/>
                    <a:pt x="541" y="224"/>
                    <a:pt x="541" y="224"/>
                  </a:cubicBezTo>
                  <a:cubicBezTo>
                    <a:pt x="542" y="222"/>
                    <a:pt x="542" y="222"/>
                    <a:pt x="542" y="222"/>
                  </a:cubicBezTo>
                  <a:cubicBezTo>
                    <a:pt x="543" y="221"/>
                    <a:pt x="542" y="222"/>
                    <a:pt x="545" y="218"/>
                  </a:cubicBezTo>
                  <a:cubicBezTo>
                    <a:pt x="546" y="216"/>
                    <a:pt x="546" y="216"/>
                    <a:pt x="546" y="215"/>
                  </a:cubicBezTo>
                  <a:cubicBezTo>
                    <a:pt x="545" y="214"/>
                    <a:pt x="545" y="214"/>
                    <a:pt x="545" y="214"/>
                  </a:cubicBezTo>
                  <a:cubicBezTo>
                    <a:pt x="545" y="213"/>
                    <a:pt x="545" y="213"/>
                    <a:pt x="545" y="213"/>
                  </a:cubicBezTo>
                  <a:cubicBezTo>
                    <a:pt x="542" y="211"/>
                    <a:pt x="542" y="211"/>
                    <a:pt x="542" y="211"/>
                  </a:cubicBezTo>
                  <a:cubicBezTo>
                    <a:pt x="541" y="209"/>
                    <a:pt x="541" y="209"/>
                    <a:pt x="541" y="209"/>
                  </a:cubicBezTo>
                  <a:cubicBezTo>
                    <a:pt x="541" y="209"/>
                    <a:pt x="541" y="209"/>
                    <a:pt x="541" y="209"/>
                  </a:cubicBezTo>
                  <a:cubicBezTo>
                    <a:pt x="541" y="210"/>
                    <a:pt x="541" y="210"/>
                    <a:pt x="541" y="210"/>
                  </a:cubicBezTo>
                  <a:cubicBezTo>
                    <a:pt x="540" y="210"/>
                    <a:pt x="540" y="210"/>
                    <a:pt x="540" y="210"/>
                  </a:cubicBezTo>
                  <a:cubicBezTo>
                    <a:pt x="539" y="210"/>
                    <a:pt x="539" y="210"/>
                    <a:pt x="539" y="210"/>
                  </a:cubicBezTo>
                  <a:cubicBezTo>
                    <a:pt x="538" y="210"/>
                    <a:pt x="538" y="210"/>
                    <a:pt x="538" y="210"/>
                  </a:cubicBezTo>
                  <a:cubicBezTo>
                    <a:pt x="534" y="210"/>
                    <a:pt x="534" y="210"/>
                    <a:pt x="534" y="210"/>
                  </a:cubicBezTo>
                  <a:cubicBezTo>
                    <a:pt x="532" y="211"/>
                    <a:pt x="533" y="211"/>
                    <a:pt x="531" y="213"/>
                  </a:cubicBezTo>
                  <a:cubicBezTo>
                    <a:pt x="530" y="213"/>
                    <a:pt x="530" y="213"/>
                    <a:pt x="530" y="213"/>
                  </a:cubicBezTo>
                  <a:cubicBezTo>
                    <a:pt x="529" y="215"/>
                    <a:pt x="527" y="218"/>
                    <a:pt x="526" y="220"/>
                  </a:cubicBezTo>
                  <a:cubicBezTo>
                    <a:pt x="525" y="220"/>
                    <a:pt x="519" y="223"/>
                    <a:pt x="516" y="224"/>
                  </a:cubicBezTo>
                  <a:cubicBezTo>
                    <a:pt x="514" y="226"/>
                    <a:pt x="514" y="226"/>
                    <a:pt x="514" y="226"/>
                  </a:cubicBezTo>
                  <a:cubicBezTo>
                    <a:pt x="512" y="229"/>
                    <a:pt x="513" y="229"/>
                    <a:pt x="512" y="231"/>
                  </a:cubicBezTo>
                  <a:cubicBezTo>
                    <a:pt x="511" y="233"/>
                    <a:pt x="510" y="234"/>
                    <a:pt x="509" y="235"/>
                  </a:cubicBezTo>
                  <a:cubicBezTo>
                    <a:pt x="509" y="235"/>
                    <a:pt x="509" y="235"/>
                    <a:pt x="509" y="235"/>
                  </a:cubicBezTo>
                  <a:cubicBezTo>
                    <a:pt x="508" y="235"/>
                    <a:pt x="508" y="235"/>
                    <a:pt x="508" y="235"/>
                  </a:cubicBezTo>
                  <a:cubicBezTo>
                    <a:pt x="507" y="235"/>
                    <a:pt x="507" y="235"/>
                    <a:pt x="507" y="235"/>
                  </a:cubicBezTo>
                  <a:cubicBezTo>
                    <a:pt x="505" y="235"/>
                    <a:pt x="505" y="235"/>
                    <a:pt x="505" y="235"/>
                  </a:cubicBezTo>
                  <a:cubicBezTo>
                    <a:pt x="503" y="236"/>
                    <a:pt x="504" y="236"/>
                    <a:pt x="502" y="236"/>
                  </a:cubicBezTo>
                  <a:cubicBezTo>
                    <a:pt x="500" y="235"/>
                    <a:pt x="500" y="235"/>
                    <a:pt x="500" y="235"/>
                  </a:cubicBezTo>
                  <a:cubicBezTo>
                    <a:pt x="499" y="234"/>
                    <a:pt x="499" y="234"/>
                    <a:pt x="499" y="234"/>
                  </a:cubicBezTo>
                  <a:cubicBezTo>
                    <a:pt x="497" y="235"/>
                    <a:pt x="497" y="235"/>
                    <a:pt x="497" y="235"/>
                  </a:cubicBezTo>
                  <a:cubicBezTo>
                    <a:pt x="496" y="235"/>
                    <a:pt x="496" y="235"/>
                    <a:pt x="496" y="235"/>
                  </a:cubicBezTo>
                  <a:cubicBezTo>
                    <a:pt x="493" y="241"/>
                    <a:pt x="494" y="240"/>
                    <a:pt x="493" y="242"/>
                  </a:cubicBezTo>
                  <a:cubicBezTo>
                    <a:pt x="493" y="243"/>
                    <a:pt x="493" y="243"/>
                    <a:pt x="493" y="243"/>
                  </a:cubicBezTo>
                  <a:cubicBezTo>
                    <a:pt x="494" y="246"/>
                    <a:pt x="494" y="246"/>
                    <a:pt x="494" y="246"/>
                  </a:cubicBezTo>
                  <a:cubicBezTo>
                    <a:pt x="496" y="247"/>
                    <a:pt x="496" y="247"/>
                    <a:pt x="496" y="247"/>
                  </a:cubicBezTo>
                  <a:cubicBezTo>
                    <a:pt x="498" y="249"/>
                    <a:pt x="498" y="249"/>
                    <a:pt x="498" y="249"/>
                  </a:cubicBezTo>
                  <a:cubicBezTo>
                    <a:pt x="504" y="250"/>
                    <a:pt x="504" y="250"/>
                    <a:pt x="504" y="250"/>
                  </a:cubicBezTo>
                  <a:cubicBezTo>
                    <a:pt x="506" y="250"/>
                    <a:pt x="506" y="250"/>
                    <a:pt x="506" y="250"/>
                  </a:cubicBezTo>
                  <a:cubicBezTo>
                    <a:pt x="507" y="250"/>
                    <a:pt x="507" y="250"/>
                    <a:pt x="507" y="250"/>
                  </a:cubicBezTo>
                  <a:cubicBezTo>
                    <a:pt x="509" y="251"/>
                    <a:pt x="509" y="251"/>
                    <a:pt x="509" y="251"/>
                  </a:cubicBezTo>
                  <a:cubicBezTo>
                    <a:pt x="510" y="253"/>
                    <a:pt x="510" y="253"/>
                    <a:pt x="510" y="253"/>
                  </a:cubicBezTo>
                  <a:cubicBezTo>
                    <a:pt x="510" y="254"/>
                    <a:pt x="510" y="254"/>
                    <a:pt x="510" y="255"/>
                  </a:cubicBezTo>
                  <a:cubicBezTo>
                    <a:pt x="510" y="255"/>
                    <a:pt x="510" y="255"/>
                    <a:pt x="510" y="255"/>
                  </a:cubicBezTo>
                  <a:cubicBezTo>
                    <a:pt x="510" y="256"/>
                    <a:pt x="510" y="256"/>
                    <a:pt x="510" y="256"/>
                  </a:cubicBezTo>
                  <a:cubicBezTo>
                    <a:pt x="510" y="257"/>
                    <a:pt x="510" y="256"/>
                    <a:pt x="509" y="257"/>
                  </a:cubicBezTo>
                  <a:cubicBezTo>
                    <a:pt x="509" y="259"/>
                    <a:pt x="509" y="258"/>
                    <a:pt x="509" y="261"/>
                  </a:cubicBezTo>
                  <a:cubicBezTo>
                    <a:pt x="509" y="262"/>
                    <a:pt x="509" y="262"/>
                    <a:pt x="509" y="262"/>
                  </a:cubicBezTo>
                  <a:cubicBezTo>
                    <a:pt x="511" y="263"/>
                    <a:pt x="511" y="263"/>
                    <a:pt x="511" y="263"/>
                  </a:cubicBezTo>
                  <a:cubicBezTo>
                    <a:pt x="513" y="264"/>
                    <a:pt x="513" y="264"/>
                    <a:pt x="513" y="264"/>
                  </a:cubicBezTo>
                  <a:cubicBezTo>
                    <a:pt x="514" y="264"/>
                    <a:pt x="514" y="264"/>
                    <a:pt x="518" y="264"/>
                  </a:cubicBezTo>
                  <a:cubicBezTo>
                    <a:pt x="519" y="262"/>
                    <a:pt x="519" y="262"/>
                    <a:pt x="519" y="262"/>
                  </a:cubicBezTo>
                  <a:cubicBezTo>
                    <a:pt x="519" y="261"/>
                    <a:pt x="519" y="262"/>
                    <a:pt x="519" y="261"/>
                  </a:cubicBezTo>
                  <a:cubicBezTo>
                    <a:pt x="523" y="258"/>
                    <a:pt x="522" y="259"/>
                    <a:pt x="524" y="257"/>
                  </a:cubicBezTo>
                  <a:cubicBezTo>
                    <a:pt x="524" y="257"/>
                    <a:pt x="524" y="257"/>
                    <a:pt x="524" y="257"/>
                  </a:cubicBezTo>
                  <a:cubicBezTo>
                    <a:pt x="524" y="256"/>
                    <a:pt x="524" y="256"/>
                    <a:pt x="524" y="256"/>
                  </a:cubicBezTo>
                  <a:cubicBezTo>
                    <a:pt x="524" y="256"/>
                    <a:pt x="524" y="256"/>
                    <a:pt x="524" y="256"/>
                  </a:cubicBezTo>
                  <a:cubicBezTo>
                    <a:pt x="525" y="256"/>
                    <a:pt x="525" y="256"/>
                    <a:pt x="525" y="256"/>
                  </a:cubicBezTo>
                  <a:cubicBezTo>
                    <a:pt x="529" y="254"/>
                    <a:pt x="529" y="254"/>
                    <a:pt x="529" y="254"/>
                  </a:cubicBezTo>
                  <a:cubicBezTo>
                    <a:pt x="532" y="256"/>
                    <a:pt x="532" y="256"/>
                    <a:pt x="532" y="256"/>
                  </a:cubicBezTo>
                  <a:cubicBezTo>
                    <a:pt x="534" y="257"/>
                    <a:pt x="534" y="257"/>
                    <a:pt x="534" y="257"/>
                  </a:cubicBezTo>
                  <a:cubicBezTo>
                    <a:pt x="536" y="258"/>
                    <a:pt x="536" y="258"/>
                    <a:pt x="536" y="258"/>
                  </a:cubicBezTo>
                  <a:cubicBezTo>
                    <a:pt x="538" y="259"/>
                    <a:pt x="537" y="258"/>
                    <a:pt x="539" y="259"/>
                  </a:cubicBezTo>
                  <a:cubicBezTo>
                    <a:pt x="542" y="259"/>
                    <a:pt x="541" y="259"/>
                    <a:pt x="543" y="260"/>
                  </a:cubicBezTo>
                  <a:cubicBezTo>
                    <a:pt x="543" y="259"/>
                    <a:pt x="543" y="259"/>
                    <a:pt x="544" y="258"/>
                  </a:cubicBezTo>
                  <a:cubicBezTo>
                    <a:pt x="544" y="258"/>
                    <a:pt x="544" y="258"/>
                    <a:pt x="544" y="258"/>
                  </a:cubicBezTo>
                  <a:cubicBezTo>
                    <a:pt x="545" y="259"/>
                    <a:pt x="545" y="259"/>
                    <a:pt x="545" y="259"/>
                  </a:cubicBezTo>
                  <a:cubicBezTo>
                    <a:pt x="547" y="260"/>
                    <a:pt x="547" y="260"/>
                    <a:pt x="547" y="260"/>
                  </a:cubicBezTo>
                  <a:cubicBezTo>
                    <a:pt x="549" y="260"/>
                    <a:pt x="548" y="260"/>
                    <a:pt x="550" y="260"/>
                  </a:cubicBezTo>
                  <a:cubicBezTo>
                    <a:pt x="551" y="260"/>
                    <a:pt x="551" y="260"/>
                    <a:pt x="551" y="260"/>
                  </a:cubicBezTo>
                  <a:cubicBezTo>
                    <a:pt x="550" y="261"/>
                    <a:pt x="550" y="261"/>
                    <a:pt x="550" y="261"/>
                  </a:cubicBezTo>
                  <a:cubicBezTo>
                    <a:pt x="550" y="263"/>
                    <a:pt x="550" y="263"/>
                    <a:pt x="550" y="263"/>
                  </a:cubicBezTo>
                  <a:cubicBezTo>
                    <a:pt x="549" y="264"/>
                    <a:pt x="549" y="264"/>
                    <a:pt x="548" y="265"/>
                  </a:cubicBezTo>
                  <a:cubicBezTo>
                    <a:pt x="549" y="265"/>
                    <a:pt x="549" y="265"/>
                    <a:pt x="549" y="265"/>
                  </a:cubicBezTo>
                  <a:cubicBezTo>
                    <a:pt x="549" y="266"/>
                    <a:pt x="549" y="266"/>
                    <a:pt x="549" y="266"/>
                  </a:cubicBezTo>
                  <a:cubicBezTo>
                    <a:pt x="549" y="266"/>
                    <a:pt x="549" y="266"/>
                    <a:pt x="549" y="266"/>
                  </a:cubicBezTo>
                  <a:cubicBezTo>
                    <a:pt x="548" y="267"/>
                    <a:pt x="549" y="267"/>
                    <a:pt x="547" y="268"/>
                  </a:cubicBezTo>
                  <a:cubicBezTo>
                    <a:pt x="546" y="268"/>
                    <a:pt x="546" y="268"/>
                    <a:pt x="546" y="268"/>
                  </a:cubicBezTo>
                  <a:cubicBezTo>
                    <a:pt x="546" y="268"/>
                    <a:pt x="546" y="268"/>
                    <a:pt x="546" y="268"/>
                  </a:cubicBezTo>
                  <a:cubicBezTo>
                    <a:pt x="546" y="267"/>
                    <a:pt x="546" y="267"/>
                    <a:pt x="546" y="267"/>
                  </a:cubicBezTo>
                  <a:cubicBezTo>
                    <a:pt x="545" y="267"/>
                    <a:pt x="545" y="267"/>
                    <a:pt x="545" y="267"/>
                  </a:cubicBezTo>
                  <a:cubicBezTo>
                    <a:pt x="545" y="266"/>
                    <a:pt x="545" y="266"/>
                    <a:pt x="545" y="266"/>
                  </a:cubicBezTo>
                  <a:cubicBezTo>
                    <a:pt x="543" y="266"/>
                    <a:pt x="544" y="266"/>
                    <a:pt x="542" y="266"/>
                  </a:cubicBezTo>
                  <a:cubicBezTo>
                    <a:pt x="537" y="269"/>
                    <a:pt x="533" y="271"/>
                    <a:pt x="533" y="271"/>
                  </a:cubicBezTo>
                  <a:cubicBezTo>
                    <a:pt x="532" y="271"/>
                    <a:pt x="532" y="271"/>
                    <a:pt x="532" y="271"/>
                  </a:cubicBezTo>
                  <a:cubicBezTo>
                    <a:pt x="531" y="271"/>
                    <a:pt x="531" y="271"/>
                    <a:pt x="531" y="271"/>
                  </a:cubicBezTo>
                  <a:cubicBezTo>
                    <a:pt x="530" y="271"/>
                    <a:pt x="530" y="271"/>
                    <a:pt x="530" y="271"/>
                  </a:cubicBezTo>
                  <a:cubicBezTo>
                    <a:pt x="530" y="271"/>
                    <a:pt x="530" y="271"/>
                    <a:pt x="530" y="271"/>
                  </a:cubicBezTo>
                  <a:cubicBezTo>
                    <a:pt x="531" y="272"/>
                    <a:pt x="531" y="272"/>
                    <a:pt x="531" y="272"/>
                  </a:cubicBezTo>
                  <a:cubicBezTo>
                    <a:pt x="531" y="273"/>
                    <a:pt x="531" y="273"/>
                    <a:pt x="531" y="273"/>
                  </a:cubicBezTo>
                  <a:cubicBezTo>
                    <a:pt x="531" y="274"/>
                    <a:pt x="531" y="274"/>
                    <a:pt x="531" y="274"/>
                  </a:cubicBezTo>
                  <a:cubicBezTo>
                    <a:pt x="530" y="274"/>
                    <a:pt x="530" y="274"/>
                    <a:pt x="530" y="274"/>
                  </a:cubicBezTo>
                  <a:cubicBezTo>
                    <a:pt x="529" y="273"/>
                    <a:pt x="529" y="273"/>
                    <a:pt x="529" y="273"/>
                  </a:cubicBezTo>
                  <a:cubicBezTo>
                    <a:pt x="529" y="274"/>
                    <a:pt x="529" y="274"/>
                    <a:pt x="529" y="274"/>
                  </a:cubicBezTo>
                  <a:cubicBezTo>
                    <a:pt x="528" y="275"/>
                    <a:pt x="528" y="275"/>
                    <a:pt x="528" y="275"/>
                  </a:cubicBezTo>
                  <a:cubicBezTo>
                    <a:pt x="528" y="277"/>
                    <a:pt x="528" y="277"/>
                    <a:pt x="528" y="277"/>
                  </a:cubicBezTo>
                  <a:cubicBezTo>
                    <a:pt x="528" y="278"/>
                    <a:pt x="528" y="278"/>
                    <a:pt x="528" y="278"/>
                  </a:cubicBezTo>
                  <a:cubicBezTo>
                    <a:pt x="527" y="278"/>
                    <a:pt x="527" y="278"/>
                    <a:pt x="527" y="278"/>
                  </a:cubicBezTo>
                  <a:cubicBezTo>
                    <a:pt x="525" y="279"/>
                    <a:pt x="525" y="279"/>
                    <a:pt x="525" y="279"/>
                  </a:cubicBezTo>
                  <a:cubicBezTo>
                    <a:pt x="525" y="279"/>
                    <a:pt x="525" y="279"/>
                    <a:pt x="525" y="279"/>
                  </a:cubicBezTo>
                  <a:cubicBezTo>
                    <a:pt x="524" y="278"/>
                    <a:pt x="524" y="278"/>
                    <a:pt x="524" y="278"/>
                  </a:cubicBezTo>
                  <a:cubicBezTo>
                    <a:pt x="525" y="277"/>
                    <a:pt x="525" y="277"/>
                    <a:pt x="525" y="277"/>
                  </a:cubicBezTo>
                  <a:cubicBezTo>
                    <a:pt x="524" y="277"/>
                    <a:pt x="524" y="277"/>
                    <a:pt x="524" y="277"/>
                  </a:cubicBezTo>
                  <a:cubicBezTo>
                    <a:pt x="524" y="277"/>
                    <a:pt x="524" y="277"/>
                    <a:pt x="524" y="277"/>
                  </a:cubicBezTo>
                  <a:cubicBezTo>
                    <a:pt x="523" y="277"/>
                    <a:pt x="523" y="277"/>
                    <a:pt x="523" y="277"/>
                  </a:cubicBezTo>
                  <a:cubicBezTo>
                    <a:pt x="522" y="278"/>
                    <a:pt x="522" y="278"/>
                    <a:pt x="522" y="278"/>
                  </a:cubicBezTo>
                  <a:cubicBezTo>
                    <a:pt x="522" y="278"/>
                    <a:pt x="522" y="278"/>
                    <a:pt x="522" y="278"/>
                  </a:cubicBezTo>
                  <a:cubicBezTo>
                    <a:pt x="523" y="279"/>
                    <a:pt x="523" y="279"/>
                    <a:pt x="523" y="279"/>
                  </a:cubicBezTo>
                  <a:cubicBezTo>
                    <a:pt x="524" y="280"/>
                    <a:pt x="524" y="280"/>
                    <a:pt x="524" y="280"/>
                  </a:cubicBezTo>
                  <a:cubicBezTo>
                    <a:pt x="524" y="280"/>
                    <a:pt x="524" y="280"/>
                    <a:pt x="524" y="280"/>
                  </a:cubicBezTo>
                  <a:cubicBezTo>
                    <a:pt x="523" y="280"/>
                    <a:pt x="524" y="280"/>
                    <a:pt x="521" y="282"/>
                  </a:cubicBezTo>
                  <a:cubicBezTo>
                    <a:pt x="521" y="283"/>
                    <a:pt x="521" y="282"/>
                    <a:pt x="520" y="283"/>
                  </a:cubicBezTo>
                  <a:cubicBezTo>
                    <a:pt x="520" y="284"/>
                    <a:pt x="520" y="284"/>
                    <a:pt x="519" y="285"/>
                  </a:cubicBezTo>
                  <a:cubicBezTo>
                    <a:pt x="519" y="285"/>
                    <a:pt x="519" y="285"/>
                    <a:pt x="518" y="285"/>
                  </a:cubicBezTo>
                  <a:cubicBezTo>
                    <a:pt x="516" y="287"/>
                    <a:pt x="517" y="287"/>
                    <a:pt x="515" y="288"/>
                  </a:cubicBezTo>
                  <a:cubicBezTo>
                    <a:pt x="514" y="289"/>
                    <a:pt x="514" y="289"/>
                    <a:pt x="514" y="289"/>
                  </a:cubicBezTo>
                  <a:cubicBezTo>
                    <a:pt x="513" y="292"/>
                    <a:pt x="513" y="292"/>
                    <a:pt x="513" y="292"/>
                  </a:cubicBezTo>
                  <a:cubicBezTo>
                    <a:pt x="512" y="293"/>
                    <a:pt x="512" y="293"/>
                    <a:pt x="512" y="293"/>
                  </a:cubicBezTo>
                  <a:cubicBezTo>
                    <a:pt x="511" y="295"/>
                    <a:pt x="511" y="295"/>
                    <a:pt x="511" y="295"/>
                  </a:cubicBezTo>
                  <a:cubicBezTo>
                    <a:pt x="512" y="297"/>
                    <a:pt x="512" y="297"/>
                    <a:pt x="512" y="297"/>
                  </a:cubicBezTo>
                  <a:cubicBezTo>
                    <a:pt x="513" y="297"/>
                    <a:pt x="513" y="297"/>
                    <a:pt x="513" y="297"/>
                  </a:cubicBezTo>
                  <a:cubicBezTo>
                    <a:pt x="514" y="297"/>
                    <a:pt x="514" y="297"/>
                    <a:pt x="514" y="297"/>
                  </a:cubicBezTo>
                  <a:cubicBezTo>
                    <a:pt x="516" y="299"/>
                    <a:pt x="516" y="299"/>
                    <a:pt x="516" y="299"/>
                  </a:cubicBezTo>
                  <a:cubicBezTo>
                    <a:pt x="520" y="301"/>
                    <a:pt x="521" y="301"/>
                    <a:pt x="524" y="303"/>
                  </a:cubicBezTo>
                  <a:cubicBezTo>
                    <a:pt x="525" y="307"/>
                    <a:pt x="524" y="306"/>
                    <a:pt x="526" y="311"/>
                  </a:cubicBezTo>
                  <a:cubicBezTo>
                    <a:pt x="526" y="312"/>
                    <a:pt x="526" y="312"/>
                    <a:pt x="526" y="312"/>
                  </a:cubicBezTo>
                  <a:cubicBezTo>
                    <a:pt x="528" y="314"/>
                    <a:pt x="528" y="315"/>
                    <a:pt x="531" y="320"/>
                  </a:cubicBezTo>
                  <a:cubicBezTo>
                    <a:pt x="531" y="322"/>
                    <a:pt x="531" y="322"/>
                    <a:pt x="531" y="322"/>
                  </a:cubicBezTo>
                  <a:cubicBezTo>
                    <a:pt x="530" y="324"/>
                    <a:pt x="530" y="324"/>
                    <a:pt x="530" y="324"/>
                  </a:cubicBezTo>
                  <a:cubicBezTo>
                    <a:pt x="530" y="325"/>
                    <a:pt x="530" y="325"/>
                    <a:pt x="530" y="325"/>
                  </a:cubicBezTo>
                  <a:cubicBezTo>
                    <a:pt x="532" y="326"/>
                    <a:pt x="532" y="326"/>
                    <a:pt x="532" y="326"/>
                  </a:cubicBezTo>
                  <a:cubicBezTo>
                    <a:pt x="535" y="328"/>
                    <a:pt x="535" y="328"/>
                    <a:pt x="535" y="328"/>
                  </a:cubicBezTo>
                  <a:cubicBezTo>
                    <a:pt x="536" y="328"/>
                    <a:pt x="536" y="328"/>
                    <a:pt x="536" y="329"/>
                  </a:cubicBezTo>
                  <a:cubicBezTo>
                    <a:pt x="536" y="331"/>
                    <a:pt x="536" y="331"/>
                    <a:pt x="536" y="331"/>
                  </a:cubicBezTo>
                  <a:cubicBezTo>
                    <a:pt x="537" y="332"/>
                    <a:pt x="537" y="332"/>
                    <a:pt x="537" y="332"/>
                  </a:cubicBezTo>
                  <a:cubicBezTo>
                    <a:pt x="540" y="333"/>
                    <a:pt x="540" y="333"/>
                    <a:pt x="540" y="333"/>
                  </a:cubicBezTo>
                  <a:cubicBezTo>
                    <a:pt x="541" y="334"/>
                    <a:pt x="540" y="333"/>
                    <a:pt x="541" y="335"/>
                  </a:cubicBezTo>
                  <a:cubicBezTo>
                    <a:pt x="542" y="336"/>
                    <a:pt x="542" y="336"/>
                    <a:pt x="542" y="338"/>
                  </a:cubicBezTo>
                  <a:cubicBezTo>
                    <a:pt x="540" y="338"/>
                    <a:pt x="541" y="338"/>
                    <a:pt x="540" y="337"/>
                  </a:cubicBezTo>
                  <a:cubicBezTo>
                    <a:pt x="536" y="335"/>
                    <a:pt x="536" y="335"/>
                    <a:pt x="536" y="335"/>
                  </a:cubicBezTo>
                  <a:cubicBezTo>
                    <a:pt x="535" y="335"/>
                    <a:pt x="535" y="335"/>
                    <a:pt x="534" y="336"/>
                  </a:cubicBezTo>
                  <a:cubicBezTo>
                    <a:pt x="532" y="335"/>
                    <a:pt x="532" y="335"/>
                    <a:pt x="532" y="335"/>
                  </a:cubicBezTo>
                  <a:cubicBezTo>
                    <a:pt x="530" y="333"/>
                    <a:pt x="530" y="333"/>
                    <a:pt x="530" y="333"/>
                  </a:cubicBezTo>
                  <a:cubicBezTo>
                    <a:pt x="528" y="332"/>
                    <a:pt x="529" y="333"/>
                    <a:pt x="527" y="332"/>
                  </a:cubicBezTo>
                  <a:cubicBezTo>
                    <a:pt x="523" y="334"/>
                    <a:pt x="523" y="334"/>
                    <a:pt x="523" y="334"/>
                  </a:cubicBezTo>
                  <a:cubicBezTo>
                    <a:pt x="522" y="334"/>
                    <a:pt x="522" y="334"/>
                    <a:pt x="522" y="334"/>
                  </a:cubicBezTo>
                  <a:cubicBezTo>
                    <a:pt x="522" y="334"/>
                    <a:pt x="522" y="334"/>
                    <a:pt x="521" y="334"/>
                  </a:cubicBezTo>
                  <a:cubicBezTo>
                    <a:pt x="523" y="335"/>
                    <a:pt x="523" y="335"/>
                    <a:pt x="523" y="335"/>
                  </a:cubicBezTo>
                  <a:cubicBezTo>
                    <a:pt x="525" y="334"/>
                    <a:pt x="524" y="334"/>
                    <a:pt x="526" y="333"/>
                  </a:cubicBezTo>
                  <a:cubicBezTo>
                    <a:pt x="529" y="334"/>
                    <a:pt x="529" y="334"/>
                    <a:pt x="529" y="334"/>
                  </a:cubicBezTo>
                  <a:cubicBezTo>
                    <a:pt x="529" y="335"/>
                    <a:pt x="529" y="334"/>
                    <a:pt x="530" y="336"/>
                  </a:cubicBezTo>
                  <a:cubicBezTo>
                    <a:pt x="532" y="337"/>
                    <a:pt x="531" y="337"/>
                    <a:pt x="533" y="337"/>
                  </a:cubicBezTo>
                  <a:cubicBezTo>
                    <a:pt x="535" y="339"/>
                    <a:pt x="534" y="338"/>
                    <a:pt x="536" y="340"/>
                  </a:cubicBezTo>
                  <a:cubicBezTo>
                    <a:pt x="539" y="343"/>
                    <a:pt x="539" y="343"/>
                    <a:pt x="539" y="343"/>
                  </a:cubicBezTo>
                  <a:cubicBezTo>
                    <a:pt x="541" y="345"/>
                    <a:pt x="541" y="345"/>
                    <a:pt x="542" y="348"/>
                  </a:cubicBezTo>
                  <a:cubicBezTo>
                    <a:pt x="541" y="348"/>
                    <a:pt x="541" y="348"/>
                    <a:pt x="541" y="348"/>
                  </a:cubicBezTo>
                  <a:cubicBezTo>
                    <a:pt x="539" y="348"/>
                    <a:pt x="540" y="348"/>
                    <a:pt x="538" y="349"/>
                  </a:cubicBezTo>
                  <a:cubicBezTo>
                    <a:pt x="536" y="350"/>
                    <a:pt x="537" y="349"/>
                    <a:pt x="535" y="351"/>
                  </a:cubicBezTo>
                  <a:cubicBezTo>
                    <a:pt x="532" y="352"/>
                    <a:pt x="532" y="352"/>
                    <a:pt x="532" y="352"/>
                  </a:cubicBezTo>
                  <a:cubicBezTo>
                    <a:pt x="531" y="354"/>
                    <a:pt x="531" y="353"/>
                    <a:pt x="531" y="355"/>
                  </a:cubicBezTo>
                  <a:cubicBezTo>
                    <a:pt x="530" y="355"/>
                    <a:pt x="530" y="355"/>
                    <a:pt x="530" y="355"/>
                  </a:cubicBezTo>
                  <a:cubicBezTo>
                    <a:pt x="527" y="355"/>
                    <a:pt x="528" y="355"/>
                    <a:pt x="526" y="355"/>
                  </a:cubicBezTo>
                  <a:cubicBezTo>
                    <a:pt x="525" y="355"/>
                    <a:pt x="524" y="356"/>
                    <a:pt x="523" y="357"/>
                  </a:cubicBezTo>
                  <a:cubicBezTo>
                    <a:pt x="523" y="356"/>
                    <a:pt x="523" y="356"/>
                    <a:pt x="524" y="356"/>
                  </a:cubicBezTo>
                  <a:cubicBezTo>
                    <a:pt x="525" y="356"/>
                    <a:pt x="525" y="356"/>
                    <a:pt x="525" y="356"/>
                  </a:cubicBezTo>
                  <a:cubicBezTo>
                    <a:pt x="526" y="356"/>
                    <a:pt x="526" y="356"/>
                    <a:pt x="526" y="356"/>
                  </a:cubicBezTo>
                  <a:cubicBezTo>
                    <a:pt x="528" y="358"/>
                    <a:pt x="528" y="358"/>
                    <a:pt x="528" y="358"/>
                  </a:cubicBezTo>
                  <a:cubicBezTo>
                    <a:pt x="531" y="358"/>
                    <a:pt x="531" y="358"/>
                    <a:pt x="531" y="358"/>
                  </a:cubicBezTo>
                  <a:cubicBezTo>
                    <a:pt x="534" y="356"/>
                    <a:pt x="534" y="356"/>
                    <a:pt x="534" y="356"/>
                  </a:cubicBezTo>
                  <a:cubicBezTo>
                    <a:pt x="535" y="356"/>
                    <a:pt x="535" y="356"/>
                    <a:pt x="535" y="356"/>
                  </a:cubicBezTo>
                  <a:cubicBezTo>
                    <a:pt x="536" y="356"/>
                    <a:pt x="536" y="356"/>
                    <a:pt x="536" y="356"/>
                  </a:cubicBezTo>
                  <a:cubicBezTo>
                    <a:pt x="537" y="357"/>
                    <a:pt x="538" y="358"/>
                    <a:pt x="540" y="360"/>
                  </a:cubicBezTo>
                  <a:cubicBezTo>
                    <a:pt x="541" y="360"/>
                    <a:pt x="541" y="360"/>
                    <a:pt x="543" y="361"/>
                  </a:cubicBezTo>
                  <a:cubicBezTo>
                    <a:pt x="544" y="361"/>
                    <a:pt x="543" y="361"/>
                    <a:pt x="544" y="361"/>
                  </a:cubicBezTo>
                  <a:cubicBezTo>
                    <a:pt x="542" y="363"/>
                    <a:pt x="543" y="362"/>
                    <a:pt x="540" y="365"/>
                  </a:cubicBezTo>
                  <a:cubicBezTo>
                    <a:pt x="538" y="366"/>
                    <a:pt x="539" y="365"/>
                    <a:pt x="538" y="366"/>
                  </a:cubicBezTo>
                  <a:cubicBezTo>
                    <a:pt x="540" y="366"/>
                    <a:pt x="540" y="366"/>
                    <a:pt x="540" y="366"/>
                  </a:cubicBezTo>
                  <a:cubicBezTo>
                    <a:pt x="541" y="365"/>
                    <a:pt x="541" y="365"/>
                    <a:pt x="541" y="365"/>
                  </a:cubicBezTo>
                  <a:cubicBezTo>
                    <a:pt x="542" y="364"/>
                    <a:pt x="542" y="364"/>
                    <a:pt x="542" y="364"/>
                  </a:cubicBezTo>
                  <a:cubicBezTo>
                    <a:pt x="543" y="365"/>
                    <a:pt x="543" y="365"/>
                    <a:pt x="543" y="365"/>
                  </a:cubicBezTo>
                  <a:cubicBezTo>
                    <a:pt x="543" y="366"/>
                    <a:pt x="543" y="366"/>
                    <a:pt x="543" y="366"/>
                  </a:cubicBezTo>
                  <a:cubicBezTo>
                    <a:pt x="542" y="371"/>
                    <a:pt x="542" y="371"/>
                    <a:pt x="542" y="371"/>
                  </a:cubicBezTo>
                  <a:cubicBezTo>
                    <a:pt x="542" y="371"/>
                    <a:pt x="542" y="371"/>
                    <a:pt x="542" y="371"/>
                  </a:cubicBezTo>
                  <a:cubicBezTo>
                    <a:pt x="541" y="370"/>
                    <a:pt x="541" y="370"/>
                    <a:pt x="541" y="370"/>
                  </a:cubicBezTo>
                  <a:cubicBezTo>
                    <a:pt x="540" y="369"/>
                    <a:pt x="540" y="369"/>
                    <a:pt x="540" y="369"/>
                  </a:cubicBezTo>
                  <a:cubicBezTo>
                    <a:pt x="539" y="369"/>
                    <a:pt x="539" y="369"/>
                    <a:pt x="539" y="369"/>
                  </a:cubicBezTo>
                  <a:cubicBezTo>
                    <a:pt x="538" y="369"/>
                    <a:pt x="538" y="369"/>
                    <a:pt x="538" y="369"/>
                  </a:cubicBezTo>
                  <a:cubicBezTo>
                    <a:pt x="537" y="370"/>
                    <a:pt x="538" y="370"/>
                    <a:pt x="537" y="371"/>
                  </a:cubicBezTo>
                  <a:cubicBezTo>
                    <a:pt x="538" y="371"/>
                    <a:pt x="538" y="371"/>
                    <a:pt x="538" y="371"/>
                  </a:cubicBezTo>
                  <a:cubicBezTo>
                    <a:pt x="539" y="372"/>
                    <a:pt x="539" y="372"/>
                    <a:pt x="539" y="372"/>
                  </a:cubicBezTo>
                  <a:cubicBezTo>
                    <a:pt x="540" y="373"/>
                    <a:pt x="540" y="373"/>
                    <a:pt x="540" y="373"/>
                  </a:cubicBezTo>
                  <a:cubicBezTo>
                    <a:pt x="539" y="374"/>
                    <a:pt x="539" y="374"/>
                    <a:pt x="539" y="374"/>
                  </a:cubicBezTo>
                  <a:cubicBezTo>
                    <a:pt x="538" y="373"/>
                    <a:pt x="538" y="373"/>
                    <a:pt x="538" y="373"/>
                  </a:cubicBezTo>
                  <a:cubicBezTo>
                    <a:pt x="539" y="374"/>
                    <a:pt x="539" y="374"/>
                    <a:pt x="539" y="374"/>
                  </a:cubicBezTo>
                  <a:cubicBezTo>
                    <a:pt x="539" y="375"/>
                    <a:pt x="539" y="375"/>
                    <a:pt x="539" y="375"/>
                  </a:cubicBezTo>
                  <a:cubicBezTo>
                    <a:pt x="539" y="376"/>
                    <a:pt x="539" y="376"/>
                    <a:pt x="539" y="376"/>
                  </a:cubicBezTo>
                  <a:cubicBezTo>
                    <a:pt x="538" y="376"/>
                    <a:pt x="538" y="376"/>
                    <a:pt x="538" y="376"/>
                  </a:cubicBezTo>
                  <a:cubicBezTo>
                    <a:pt x="537" y="377"/>
                    <a:pt x="537" y="377"/>
                    <a:pt x="537" y="377"/>
                  </a:cubicBezTo>
                  <a:cubicBezTo>
                    <a:pt x="538" y="379"/>
                    <a:pt x="539" y="380"/>
                    <a:pt x="539" y="382"/>
                  </a:cubicBezTo>
                  <a:cubicBezTo>
                    <a:pt x="538" y="381"/>
                    <a:pt x="538" y="381"/>
                    <a:pt x="538" y="381"/>
                  </a:cubicBezTo>
                  <a:cubicBezTo>
                    <a:pt x="536" y="382"/>
                    <a:pt x="536" y="382"/>
                    <a:pt x="536" y="382"/>
                  </a:cubicBezTo>
                  <a:cubicBezTo>
                    <a:pt x="535" y="382"/>
                    <a:pt x="535" y="382"/>
                    <a:pt x="535" y="382"/>
                  </a:cubicBezTo>
                  <a:cubicBezTo>
                    <a:pt x="534" y="381"/>
                    <a:pt x="534" y="381"/>
                    <a:pt x="534" y="381"/>
                  </a:cubicBezTo>
                  <a:cubicBezTo>
                    <a:pt x="534" y="381"/>
                    <a:pt x="534" y="381"/>
                    <a:pt x="534" y="381"/>
                  </a:cubicBezTo>
                  <a:cubicBezTo>
                    <a:pt x="533" y="382"/>
                    <a:pt x="533" y="382"/>
                    <a:pt x="533" y="382"/>
                  </a:cubicBezTo>
                  <a:cubicBezTo>
                    <a:pt x="532" y="384"/>
                    <a:pt x="533" y="383"/>
                    <a:pt x="532" y="385"/>
                  </a:cubicBezTo>
                  <a:cubicBezTo>
                    <a:pt x="531" y="385"/>
                    <a:pt x="531" y="385"/>
                    <a:pt x="531" y="385"/>
                  </a:cubicBezTo>
                  <a:cubicBezTo>
                    <a:pt x="530" y="385"/>
                    <a:pt x="530" y="385"/>
                    <a:pt x="529" y="385"/>
                  </a:cubicBezTo>
                  <a:cubicBezTo>
                    <a:pt x="529" y="386"/>
                    <a:pt x="529" y="386"/>
                    <a:pt x="529" y="386"/>
                  </a:cubicBezTo>
                  <a:cubicBezTo>
                    <a:pt x="530" y="386"/>
                    <a:pt x="530" y="386"/>
                    <a:pt x="530" y="386"/>
                  </a:cubicBezTo>
                  <a:cubicBezTo>
                    <a:pt x="530" y="387"/>
                    <a:pt x="530" y="387"/>
                    <a:pt x="530" y="387"/>
                  </a:cubicBezTo>
                  <a:cubicBezTo>
                    <a:pt x="528" y="388"/>
                    <a:pt x="528" y="388"/>
                    <a:pt x="528" y="388"/>
                  </a:cubicBezTo>
                  <a:cubicBezTo>
                    <a:pt x="528" y="389"/>
                    <a:pt x="528" y="389"/>
                    <a:pt x="528" y="389"/>
                  </a:cubicBezTo>
                  <a:cubicBezTo>
                    <a:pt x="528" y="390"/>
                    <a:pt x="528" y="390"/>
                    <a:pt x="528" y="390"/>
                  </a:cubicBezTo>
                  <a:cubicBezTo>
                    <a:pt x="527" y="391"/>
                    <a:pt x="527" y="391"/>
                    <a:pt x="527" y="391"/>
                  </a:cubicBezTo>
                  <a:cubicBezTo>
                    <a:pt x="528" y="392"/>
                    <a:pt x="528" y="392"/>
                    <a:pt x="528" y="392"/>
                  </a:cubicBezTo>
                  <a:cubicBezTo>
                    <a:pt x="528" y="393"/>
                    <a:pt x="528" y="393"/>
                    <a:pt x="528" y="393"/>
                  </a:cubicBezTo>
                  <a:cubicBezTo>
                    <a:pt x="526" y="395"/>
                    <a:pt x="527" y="393"/>
                    <a:pt x="525" y="396"/>
                  </a:cubicBezTo>
                  <a:cubicBezTo>
                    <a:pt x="524" y="397"/>
                    <a:pt x="524" y="397"/>
                    <a:pt x="524" y="397"/>
                  </a:cubicBezTo>
                  <a:cubicBezTo>
                    <a:pt x="522" y="399"/>
                    <a:pt x="522" y="399"/>
                    <a:pt x="522" y="402"/>
                  </a:cubicBezTo>
                  <a:cubicBezTo>
                    <a:pt x="521" y="402"/>
                    <a:pt x="521" y="402"/>
                    <a:pt x="520" y="403"/>
                  </a:cubicBezTo>
                  <a:cubicBezTo>
                    <a:pt x="519" y="403"/>
                    <a:pt x="519" y="403"/>
                    <a:pt x="519" y="403"/>
                  </a:cubicBezTo>
                  <a:cubicBezTo>
                    <a:pt x="519" y="402"/>
                    <a:pt x="519" y="402"/>
                    <a:pt x="519" y="402"/>
                  </a:cubicBezTo>
                  <a:cubicBezTo>
                    <a:pt x="519" y="402"/>
                    <a:pt x="519" y="402"/>
                    <a:pt x="519" y="402"/>
                  </a:cubicBezTo>
                  <a:cubicBezTo>
                    <a:pt x="519" y="401"/>
                    <a:pt x="519" y="401"/>
                    <a:pt x="519" y="401"/>
                  </a:cubicBezTo>
                  <a:cubicBezTo>
                    <a:pt x="519" y="400"/>
                    <a:pt x="519" y="400"/>
                    <a:pt x="519" y="400"/>
                  </a:cubicBezTo>
                  <a:cubicBezTo>
                    <a:pt x="518" y="400"/>
                    <a:pt x="518" y="400"/>
                    <a:pt x="518" y="400"/>
                  </a:cubicBezTo>
                  <a:cubicBezTo>
                    <a:pt x="518" y="401"/>
                    <a:pt x="518" y="401"/>
                    <a:pt x="518" y="401"/>
                  </a:cubicBezTo>
                  <a:cubicBezTo>
                    <a:pt x="517" y="401"/>
                    <a:pt x="517" y="401"/>
                    <a:pt x="517" y="401"/>
                  </a:cubicBezTo>
                  <a:cubicBezTo>
                    <a:pt x="517" y="401"/>
                    <a:pt x="517" y="401"/>
                    <a:pt x="516" y="400"/>
                  </a:cubicBezTo>
                  <a:cubicBezTo>
                    <a:pt x="516" y="401"/>
                    <a:pt x="516" y="401"/>
                    <a:pt x="516" y="401"/>
                  </a:cubicBezTo>
                  <a:cubicBezTo>
                    <a:pt x="517" y="402"/>
                    <a:pt x="517" y="402"/>
                    <a:pt x="517" y="402"/>
                  </a:cubicBezTo>
                  <a:cubicBezTo>
                    <a:pt x="517" y="403"/>
                    <a:pt x="517" y="403"/>
                    <a:pt x="517" y="403"/>
                  </a:cubicBezTo>
                  <a:cubicBezTo>
                    <a:pt x="518" y="403"/>
                    <a:pt x="518" y="403"/>
                    <a:pt x="518" y="403"/>
                  </a:cubicBezTo>
                  <a:cubicBezTo>
                    <a:pt x="518" y="403"/>
                    <a:pt x="518" y="403"/>
                    <a:pt x="518" y="403"/>
                  </a:cubicBezTo>
                  <a:cubicBezTo>
                    <a:pt x="519" y="404"/>
                    <a:pt x="519" y="405"/>
                    <a:pt x="519" y="405"/>
                  </a:cubicBezTo>
                  <a:cubicBezTo>
                    <a:pt x="519" y="406"/>
                    <a:pt x="519" y="406"/>
                    <a:pt x="519" y="406"/>
                  </a:cubicBezTo>
                  <a:cubicBezTo>
                    <a:pt x="519" y="406"/>
                    <a:pt x="519" y="406"/>
                    <a:pt x="519" y="406"/>
                  </a:cubicBezTo>
                  <a:cubicBezTo>
                    <a:pt x="517" y="407"/>
                    <a:pt x="517" y="408"/>
                    <a:pt x="515" y="410"/>
                  </a:cubicBezTo>
                  <a:cubicBezTo>
                    <a:pt x="514" y="410"/>
                    <a:pt x="514" y="410"/>
                    <a:pt x="513" y="410"/>
                  </a:cubicBezTo>
                  <a:cubicBezTo>
                    <a:pt x="512" y="409"/>
                    <a:pt x="512" y="409"/>
                    <a:pt x="512" y="409"/>
                  </a:cubicBezTo>
                  <a:cubicBezTo>
                    <a:pt x="511" y="409"/>
                    <a:pt x="511" y="409"/>
                    <a:pt x="511" y="409"/>
                  </a:cubicBezTo>
                  <a:cubicBezTo>
                    <a:pt x="512" y="411"/>
                    <a:pt x="512" y="411"/>
                    <a:pt x="512" y="411"/>
                  </a:cubicBezTo>
                  <a:cubicBezTo>
                    <a:pt x="513" y="411"/>
                    <a:pt x="513" y="411"/>
                    <a:pt x="513" y="411"/>
                  </a:cubicBezTo>
                  <a:cubicBezTo>
                    <a:pt x="514" y="411"/>
                    <a:pt x="514" y="411"/>
                    <a:pt x="514" y="411"/>
                  </a:cubicBezTo>
                  <a:cubicBezTo>
                    <a:pt x="515" y="410"/>
                    <a:pt x="515" y="410"/>
                    <a:pt x="515" y="410"/>
                  </a:cubicBezTo>
                  <a:cubicBezTo>
                    <a:pt x="516" y="410"/>
                    <a:pt x="516" y="410"/>
                    <a:pt x="516" y="410"/>
                  </a:cubicBezTo>
                  <a:cubicBezTo>
                    <a:pt x="517" y="411"/>
                    <a:pt x="517" y="411"/>
                    <a:pt x="517" y="411"/>
                  </a:cubicBezTo>
                  <a:cubicBezTo>
                    <a:pt x="516" y="413"/>
                    <a:pt x="517" y="412"/>
                    <a:pt x="516" y="414"/>
                  </a:cubicBezTo>
                  <a:cubicBezTo>
                    <a:pt x="516" y="415"/>
                    <a:pt x="516" y="415"/>
                    <a:pt x="516" y="415"/>
                  </a:cubicBezTo>
                  <a:cubicBezTo>
                    <a:pt x="516" y="417"/>
                    <a:pt x="516" y="417"/>
                    <a:pt x="516" y="417"/>
                  </a:cubicBezTo>
                  <a:cubicBezTo>
                    <a:pt x="516" y="418"/>
                    <a:pt x="516" y="418"/>
                    <a:pt x="516" y="418"/>
                  </a:cubicBezTo>
                  <a:cubicBezTo>
                    <a:pt x="516" y="418"/>
                    <a:pt x="516" y="418"/>
                    <a:pt x="516" y="418"/>
                  </a:cubicBezTo>
                  <a:cubicBezTo>
                    <a:pt x="515" y="418"/>
                    <a:pt x="515" y="418"/>
                    <a:pt x="514" y="417"/>
                  </a:cubicBezTo>
                  <a:cubicBezTo>
                    <a:pt x="513" y="417"/>
                    <a:pt x="513" y="417"/>
                    <a:pt x="513" y="417"/>
                  </a:cubicBezTo>
                  <a:cubicBezTo>
                    <a:pt x="512" y="417"/>
                    <a:pt x="512" y="417"/>
                    <a:pt x="512" y="417"/>
                  </a:cubicBezTo>
                  <a:cubicBezTo>
                    <a:pt x="512" y="417"/>
                    <a:pt x="512" y="417"/>
                    <a:pt x="512" y="417"/>
                  </a:cubicBezTo>
                  <a:cubicBezTo>
                    <a:pt x="511" y="418"/>
                    <a:pt x="511" y="418"/>
                    <a:pt x="511" y="418"/>
                  </a:cubicBezTo>
                  <a:cubicBezTo>
                    <a:pt x="511" y="418"/>
                    <a:pt x="511" y="418"/>
                    <a:pt x="511" y="418"/>
                  </a:cubicBezTo>
                  <a:cubicBezTo>
                    <a:pt x="512" y="419"/>
                    <a:pt x="512" y="419"/>
                    <a:pt x="512" y="419"/>
                  </a:cubicBezTo>
                  <a:cubicBezTo>
                    <a:pt x="513" y="420"/>
                    <a:pt x="513" y="420"/>
                    <a:pt x="513" y="420"/>
                  </a:cubicBezTo>
                  <a:cubicBezTo>
                    <a:pt x="512" y="420"/>
                    <a:pt x="512" y="420"/>
                    <a:pt x="512" y="420"/>
                  </a:cubicBezTo>
                  <a:cubicBezTo>
                    <a:pt x="510" y="420"/>
                    <a:pt x="510" y="420"/>
                    <a:pt x="510" y="420"/>
                  </a:cubicBezTo>
                  <a:cubicBezTo>
                    <a:pt x="509" y="420"/>
                    <a:pt x="509" y="420"/>
                    <a:pt x="509" y="420"/>
                  </a:cubicBezTo>
                  <a:cubicBezTo>
                    <a:pt x="509" y="421"/>
                    <a:pt x="509" y="421"/>
                    <a:pt x="509" y="421"/>
                  </a:cubicBezTo>
                  <a:cubicBezTo>
                    <a:pt x="509" y="423"/>
                    <a:pt x="509" y="423"/>
                    <a:pt x="509" y="423"/>
                  </a:cubicBezTo>
                  <a:cubicBezTo>
                    <a:pt x="508" y="424"/>
                    <a:pt x="508" y="424"/>
                    <a:pt x="508" y="424"/>
                  </a:cubicBezTo>
                  <a:cubicBezTo>
                    <a:pt x="507" y="424"/>
                    <a:pt x="507" y="424"/>
                    <a:pt x="507" y="424"/>
                  </a:cubicBezTo>
                  <a:cubicBezTo>
                    <a:pt x="506" y="425"/>
                    <a:pt x="506" y="425"/>
                    <a:pt x="506" y="425"/>
                  </a:cubicBezTo>
                  <a:cubicBezTo>
                    <a:pt x="505" y="425"/>
                    <a:pt x="505" y="425"/>
                    <a:pt x="505" y="425"/>
                  </a:cubicBezTo>
                  <a:cubicBezTo>
                    <a:pt x="505" y="425"/>
                    <a:pt x="505" y="425"/>
                    <a:pt x="505" y="425"/>
                  </a:cubicBezTo>
                  <a:cubicBezTo>
                    <a:pt x="506" y="425"/>
                    <a:pt x="506" y="425"/>
                    <a:pt x="506" y="425"/>
                  </a:cubicBezTo>
                  <a:cubicBezTo>
                    <a:pt x="506" y="426"/>
                    <a:pt x="506" y="426"/>
                    <a:pt x="506" y="426"/>
                  </a:cubicBezTo>
                  <a:cubicBezTo>
                    <a:pt x="506" y="427"/>
                    <a:pt x="506" y="427"/>
                    <a:pt x="506" y="427"/>
                  </a:cubicBezTo>
                  <a:cubicBezTo>
                    <a:pt x="505" y="428"/>
                    <a:pt x="505" y="428"/>
                    <a:pt x="505" y="428"/>
                  </a:cubicBezTo>
                  <a:cubicBezTo>
                    <a:pt x="503" y="428"/>
                    <a:pt x="503" y="428"/>
                    <a:pt x="503" y="428"/>
                  </a:cubicBezTo>
                  <a:cubicBezTo>
                    <a:pt x="502" y="428"/>
                    <a:pt x="502" y="428"/>
                    <a:pt x="502" y="428"/>
                  </a:cubicBezTo>
                  <a:cubicBezTo>
                    <a:pt x="500" y="427"/>
                    <a:pt x="500" y="427"/>
                    <a:pt x="500" y="427"/>
                  </a:cubicBezTo>
                  <a:cubicBezTo>
                    <a:pt x="499" y="427"/>
                    <a:pt x="499" y="427"/>
                    <a:pt x="499" y="427"/>
                  </a:cubicBezTo>
                  <a:cubicBezTo>
                    <a:pt x="498" y="428"/>
                    <a:pt x="498" y="428"/>
                    <a:pt x="498" y="428"/>
                  </a:cubicBezTo>
                  <a:cubicBezTo>
                    <a:pt x="498" y="429"/>
                    <a:pt x="498" y="429"/>
                    <a:pt x="498" y="429"/>
                  </a:cubicBezTo>
                  <a:cubicBezTo>
                    <a:pt x="498" y="429"/>
                    <a:pt x="498" y="429"/>
                    <a:pt x="498" y="429"/>
                  </a:cubicBezTo>
                  <a:cubicBezTo>
                    <a:pt x="497" y="429"/>
                    <a:pt x="497" y="429"/>
                    <a:pt x="497" y="429"/>
                  </a:cubicBezTo>
                  <a:cubicBezTo>
                    <a:pt x="497" y="429"/>
                    <a:pt x="497" y="429"/>
                    <a:pt x="497" y="429"/>
                  </a:cubicBezTo>
                  <a:cubicBezTo>
                    <a:pt x="497" y="430"/>
                    <a:pt x="497" y="430"/>
                    <a:pt x="497" y="430"/>
                  </a:cubicBezTo>
                  <a:cubicBezTo>
                    <a:pt x="497" y="430"/>
                    <a:pt x="497" y="430"/>
                    <a:pt x="497" y="430"/>
                  </a:cubicBezTo>
                  <a:cubicBezTo>
                    <a:pt x="499" y="430"/>
                    <a:pt x="499" y="430"/>
                    <a:pt x="499" y="430"/>
                  </a:cubicBezTo>
                  <a:cubicBezTo>
                    <a:pt x="499" y="431"/>
                    <a:pt x="499" y="431"/>
                    <a:pt x="499" y="431"/>
                  </a:cubicBezTo>
                  <a:cubicBezTo>
                    <a:pt x="499" y="432"/>
                    <a:pt x="499" y="432"/>
                    <a:pt x="499" y="432"/>
                  </a:cubicBezTo>
                  <a:cubicBezTo>
                    <a:pt x="497" y="434"/>
                    <a:pt x="497" y="434"/>
                    <a:pt x="496" y="435"/>
                  </a:cubicBezTo>
                  <a:cubicBezTo>
                    <a:pt x="495" y="435"/>
                    <a:pt x="495" y="435"/>
                    <a:pt x="495" y="435"/>
                  </a:cubicBezTo>
                  <a:cubicBezTo>
                    <a:pt x="495" y="436"/>
                    <a:pt x="495" y="436"/>
                    <a:pt x="495" y="436"/>
                  </a:cubicBezTo>
                  <a:cubicBezTo>
                    <a:pt x="494" y="437"/>
                    <a:pt x="494" y="437"/>
                    <a:pt x="494" y="437"/>
                  </a:cubicBezTo>
                  <a:cubicBezTo>
                    <a:pt x="494" y="437"/>
                    <a:pt x="494" y="437"/>
                    <a:pt x="494" y="437"/>
                  </a:cubicBezTo>
                  <a:cubicBezTo>
                    <a:pt x="492" y="437"/>
                    <a:pt x="492" y="437"/>
                    <a:pt x="492" y="437"/>
                  </a:cubicBezTo>
                  <a:cubicBezTo>
                    <a:pt x="492" y="437"/>
                    <a:pt x="492" y="437"/>
                    <a:pt x="492" y="437"/>
                  </a:cubicBezTo>
                  <a:cubicBezTo>
                    <a:pt x="492" y="438"/>
                    <a:pt x="492" y="438"/>
                    <a:pt x="492" y="438"/>
                  </a:cubicBezTo>
                  <a:cubicBezTo>
                    <a:pt x="492" y="438"/>
                    <a:pt x="492" y="438"/>
                    <a:pt x="492" y="438"/>
                  </a:cubicBezTo>
                  <a:cubicBezTo>
                    <a:pt x="492" y="440"/>
                    <a:pt x="492" y="440"/>
                    <a:pt x="492" y="440"/>
                  </a:cubicBezTo>
                  <a:cubicBezTo>
                    <a:pt x="491" y="440"/>
                    <a:pt x="491" y="440"/>
                    <a:pt x="491" y="440"/>
                  </a:cubicBezTo>
                  <a:cubicBezTo>
                    <a:pt x="491" y="439"/>
                    <a:pt x="491" y="440"/>
                    <a:pt x="491" y="438"/>
                  </a:cubicBezTo>
                  <a:cubicBezTo>
                    <a:pt x="490" y="438"/>
                    <a:pt x="490" y="438"/>
                    <a:pt x="490" y="438"/>
                  </a:cubicBezTo>
                  <a:cubicBezTo>
                    <a:pt x="489" y="439"/>
                    <a:pt x="490" y="439"/>
                    <a:pt x="489" y="440"/>
                  </a:cubicBezTo>
                  <a:cubicBezTo>
                    <a:pt x="488" y="440"/>
                    <a:pt x="488" y="440"/>
                    <a:pt x="488" y="440"/>
                  </a:cubicBezTo>
                  <a:cubicBezTo>
                    <a:pt x="487" y="440"/>
                    <a:pt x="487" y="440"/>
                    <a:pt x="487" y="440"/>
                  </a:cubicBezTo>
                  <a:cubicBezTo>
                    <a:pt x="486" y="439"/>
                    <a:pt x="486" y="439"/>
                    <a:pt x="486" y="439"/>
                  </a:cubicBezTo>
                  <a:cubicBezTo>
                    <a:pt x="485" y="442"/>
                    <a:pt x="485" y="442"/>
                    <a:pt x="485" y="442"/>
                  </a:cubicBezTo>
                  <a:cubicBezTo>
                    <a:pt x="485" y="442"/>
                    <a:pt x="485" y="442"/>
                    <a:pt x="484" y="443"/>
                  </a:cubicBezTo>
                  <a:cubicBezTo>
                    <a:pt x="483" y="443"/>
                    <a:pt x="483" y="443"/>
                    <a:pt x="483" y="443"/>
                  </a:cubicBezTo>
                  <a:cubicBezTo>
                    <a:pt x="483" y="443"/>
                    <a:pt x="483" y="443"/>
                    <a:pt x="483" y="443"/>
                  </a:cubicBezTo>
                  <a:cubicBezTo>
                    <a:pt x="484" y="444"/>
                    <a:pt x="484" y="444"/>
                    <a:pt x="484" y="444"/>
                  </a:cubicBezTo>
                  <a:cubicBezTo>
                    <a:pt x="483" y="444"/>
                    <a:pt x="483" y="444"/>
                    <a:pt x="483" y="444"/>
                  </a:cubicBezTo>
                  <a:cubicBezTo>
                    <a:pt x="482" y="444"/>
                    <a:pt x="482" y="444"/>
                    <a:pt x="482" y="444"/>
                  </a:cubicBezTo>
                  <a:cubicBezTo>
                    <a:pt x="482" y="445"/>
                    <a:pt x="482" y="445"/>
                    <a:pt x="482" y="445"/>
                  </a:cubicBezTo>
                  <a:cubicBezTo>
                    <a:pt x="482" y="447"/>
                    <a:pt x="482" y="447"/>
                    <a:pt x="482" y="447"/>
                  </a:cubicBezTo>
                  <a:cubicBezTo>
                    <a:pt x="481" y="448"/>
                    <a:pt x="481" y="448"/>
                    <a:pt x="481" y="448"/>
                  </a:cubicBezTo>
                  <a:cubicBezTo>
                    <a:pt x="480" y="448"/>
                    <a:pt x="480" y="448"/>
                    <a:pt x="480" y="448"/>
                  </a:cubicBezTo>
                  <a:cubicBezTo>
                    <a:pt x="479" y="447"/>
                    <a:pt x="479" y="447"/>
                    <a:pt x="479" y="447"/>
                  </a:cubicBezTo>
                  <a:cubicBezTo>
                    <a:pt x="478" y="448"/>
                    <a:pt x="478" y="448"/>
                    <a:pt x="478" y="448"/>
                  </a:cubicBezTo>
                  <a:cubicBezTo>
                    <a:pt x="478" y="448"/>
                    <a:pt x="478" y="448"/>
                    <a:pt x="478" y="448"/>
                  </a:cubicBezTo>
                  <a:cubicBezTo>
                    <a:pt x="478" y="448"/>
                    <a:pt x="478" y="448"/>
                    <a:pt x="478" y="448"/>
                  </a:cubicBezTo>
                  <a:cubicBezTo>
                    <a:pt x="477" y="449"/>
                    <a:pt x="477" y="449"/>
                    <a:pt x="477" y="449"/>
                  </a:cubicBezTo>
                  <a:cubicBezTo>
                    <a:pt x="474" y="449"/>
                    <a:pt x="474" y="449"/>
                    <a:pt x="474" y="449"/>
                  </a:cubicBezTo>
                  <a:cubicBezTo>
                    <a:pt x="473" y="449"/>
                    <a:pt x="473" y="449"/>
                    <a:pt x="472" y="449"/>
                  </a:cubicBezTo>
                  <a:cubicBezTo>
                    <a:pt x="471" y="449"/>
                    <a:pt x="471" y="449"/>
                    <a:pt x="471" y="449"/>
                  </a:cubicBezTo>
                  <a:cubicBezTo>
                    <a:pt x="471" y="450"/>
                    <a:pt x="471" y="450"/>
                    <a:pt x="470" y="450"/>
                  </a:cubicBezTo>
                  <a:cubicBezTo>
                    <a:pt x="469" y="450"/>
                    <a:pt x="469" y="450"/>
                    <a:pt x="469" y="450"/>
                  </a:cubicBezTo>
                  <a:cubicBezTo>
                    <a:pt x="468" y="450"/>
                    <a:pt x="468" y="450"/>
                    <a:pt x="467" y="449"/>
                  </a:cubicBezTo>
                  <a:cubicBezTo>
                    <a:pt x="466" y="450"/>
                    <a:pt x="466" y="450"/>
                    <a:pt x="466" y="450"/>
                  </a:cubicBezTo>
                  <a:cubicBezTo>
                    <a:pt x="465" y="451"/>
                    <a:pt x="465" y="451"/>
                    <a:pt x="465" y="451"/>
                  </a:cubicBezTo>
                  <a:cubicBezTo>
                    <a:pt x="464" y="451"/>
                    <a:pt x="464" y="451"/>
                    <a:pt x="464" y="451"/>
                  </a:cubicBezTo>
                  <a:cubicBezTo>
                    <a:pt x="463" y="451"/>
                    <a:pt x="463" y="451"/>
                    <a:pt x="463" y="451"/>
                  </a:cubicBezTo>
                  <a:cubicBezTo>
                    <a:pt x="463" y="452"/>
                    <a:pt x="463" y="452"/>
                    <a:pt x="463" y="452"/>
                  </a:cubicBezTo>
                  <a:cubicBezTo>
                    <a:pt x="462" y="452"/>
                    <a:pt x="462" y="452"/>
                    <a:pt x="462" y="452"/>
                  </a:cubicBezTo>
                  <a:cubicBezTo>
                    <a:pt x="461" y="450"/>
                    <a:pt x="461" y="450"/>
                    <a:pt x="461" y="450"/>
                  </a:cubicBezTo>
                  <a:cubicBezTo>
                    <a:pt x="461" y="450"/>
                    <a:pt x="461" y="450"/>
                    <a:pt x="461" y="450"/>
                  </a:cubicBezTo>
                  <a:cubicBezTo>
                    <a:pt x="460" y="451"/>
                    <a:pt x="460" y="451"/>
                    <a:pt x="460" y="451"/>
                  </a:cubicBezTo>
                  <a:cubicBezTo>
                    <a:pt x="460" y="451"/>
                    <a:pt x="460" y="451"/>
                    <a:pt x="459" y="452"/>
                  </a:cubicBezTo>
                  <a:cubicBezTo>
                    <a:pt x="460" y="453"/>
                    <a:pt x="460" y="453"/>
                    <a:pt x="460" y="453"/>
                  </a:cubicBezTo>
                  <a:cubicBezTo>
                    <a:pt x="459" y="453"/>
                    <a:pt x="459" y="453"/>
                    <a:pt x="459" y="453"/>
                  </a:cubicBezTo>
                  <a:cubicBezTo>
                    <a:pt x="458" y="452"/>
                    <a:pt x="458" y="452"/>
                    <a:pt x="458" y="452"/>
                  </a:cubicBezTo>
                  <a:cubicBezTo>
                    <a:pt x="457" y="452"/>
                    <a:pt x="457" y="452"/>
                    <a:pt x="457" y="452"/>
                  </a:cubicBezTo>
                  <a:cubicBezTo>
                    <a:pt x="456" y="453"/>
                    <a:pt x="456" y="453"/>
                    <a:pt x="456" y="453"/>
                  </a:cubicBezTo>
                  <a:cubicBezTo>
                    <a:pt x="456" y="452"/>
                    <a:pt x="456" y="453"/>
                    <a:pt x="455" y="452"/>
                  </a:cubicBezTo>
                  <a:cubicBezTo>
                    <a:pt x="455" y="452"/>
                    <a:pt x="455" y="452"/>
                    <a:pt x="455" y="452"/>
                  </a:cubicBezTo>
                  <a:cubicBezTo>
                    <a:pt x="454" y="453"/>
                    <a:pt x="454" y="453"/>
                    <a:pt x="454" y="453"/>
                  </a:cubicBezTo>
                  <a:cubicBezTo>
                    <a:pt x="454" y="453"/>
                    <a:pt x="454" y="453"/>
                    <a:pt x="454" y="453"/>
                  </a:cubicBezTo>
                  <a:cubicBezTo>
                    <a:pt x="454" y="453"/>
                    <a:pt x="454" y="453"/>
                    <a:pt x="454" y="453"/>
                  </a:cubicBezTo>
                  <a:cubicBezTo>
                    <a:pt x="453" y="453"/>
                    <a:pt x="453" y="453"/>
                    <a:pt x="453" y="453"/>
                  </a:cubicBezTo>
                  <a:cubicBezTo>
                    <a:pt x="451" y="452"/>
                    <a:pt x="451" y="452"/>
                    <a:pt x="451" y="452"/>
                  </a:cubicBezTo>
                  <a:cubicBezTo>
                    <a:pt x="451" y="450"/>
                    <a:pt x="451" y="450"/>
                    <a:pt x="451" y="450"/>
                  </a:cubicBezTo>
                  <a:cubicBezTo>
                    <a:pt x="450" y="449"/>
                    <a:pt x="450" y="449"/>
                    <a:pt x="450" y="449"/>
                  </a:cubicBezTo>
                  <a:cubicBezTo>
                    <a:pt x="449" y="449"/>
                    <a:pt x="449" y="449"/>
                    <a:pt x="449" y="449"/>
                  </a:cubicBezTo>
                  <a:cubicBezTo>
                    <a:pt x="449" y="447"/>
                    <a:pt x="449" y="447"/>
                    <a:pt x="449" y="447"/>
                  </a:cubicBezTo>
                  <a:cubicBezTo>
                    <a:pt x="449" y="446"/>
                    <a:pt x="449" y="446"/>
                    <a:pt x="449" y="446"/>
                  </a:cubicBezTo>
                  <a:cubicBezTo>
                    <a:pt x="449" y="446"/>
                    <a:pt x="449" y="446"/>
                    <a:pt x="449" y="446"/>
                  </a:cubicBezTo>
                  <a:cubicBezTo>
                    <a:pt x="448" y="446"/>
                    <a:pt x="448" y="446"/>
                    <a:pt x="448" y="446"/>
                  </a:cubicBezTo>
                  <a:cubicBezTo>
                    <a:pt x="447" y="446"/>
                    <a:pt x="447" y="446"/>
                    <a:pt x="447" y="446"/>
                  </a:cubicBezTo>
                  <a:cubicBezTo>
                    <a:pt x="447" y="447"/>
                    <a:pt x="447" y="447"/>
                    <a:pt x="447" y="447"/>
                  </a:cubicBezTo>
                  <a:cubicBezTo>
                    <a:pt x="447" y="448"/>
                    <a:pt x="447" y="448"/>
                    <a:pt x="447" y="448"/>
                  </a:cubicBezTo>
                  <a:cubicBezTo>
                    <a:pt x="446" y="448"/>
                    <a:pt x="446" y="448"/>
                    <a:pt x="446" y="448"/>
                  </a:cubicBezTo>
                  <a:cubicBezTo>
                    <a:pt x="446" y="449"/>
                    <a:pt x="446" y="448"/>
                    <a:pt x="446" y="449"/>
                  </a:cubicBezTo>
                  <a:cubicBezTo>
                    <a:pt x="447" y="450"/>
                    <a:pt x="447" y="450"/>
                    <a:pt x="447" y="450"/>
                  </a:cubicBezTo>
                  <a:cubicBezTo>
                    <a:pt x="447" y="450"/>
                    <a:pt x="447" y="450"/>
                    <a:pt x="447" y="450"/>
                  </a:cubicBezTo>
                  <a:cubicBezTo>
                    <a:pt x="448" y="451"/>
                    <a:pt x="448" y="451"/>
                    <a:pt x="448" y="452"/>
                  </a:cubicBezTo>
                  <a:cubicBezTo>
                    <a:pt x="448" y="454"/>
                    <a:pt x="448" y="454"/>
                    <a:pt x="448" y="454"/>
                  </a:cubicBezTo>
                  <a:cubicBezTo>
                    <a:pt x="449" y="455"/>
                    <a:pt x="449" y="455"/>
                    <a:pt x="449" y="455"/>
                  </a:cubicBezTo>
                  <a:cubicBezTo>
                    <a:pt x="449" y="456"/>
                    <a:pt x="449" y="455"/>
                    <a:pt x="448" y="456"/>
                  </a:cubicBezTo>
                  <a:cubicBezTo>
                    <a:pt x="448" y="456"/>
                    <a:pt x="448" y="456"/>
                    <a:pt x="448" y="456"/>
                  </a:cubicBezTo>
                  <a:cubicBezTo>
                    <a:pt x="448" y="456"/>
                    <a:pt x="448" y="456"/>
                    <a:pt x="448" y="456"/>
                  </a:cubicBezTo>
                  <a:cubicBezTo>
                    <a:pt x="448" y="456"/>
                    <a:pt x="448" y="456"/>
                    <a:pt x="448" y="456"/>
                  </a:cubicBezTo>
                  <a:cubicBezTo>
                    <a:pt x="448" y="457"/>
                    <a:pt x="448" y="457"/>
                    <a:pt x="448" y="457"/>
                  </a:cubicBezTo>
                  <a:cubicBezTo>
                    <a:pt x="448" y="457"/>
                    <a:pt x="448" y="457"/>
                    <a:pt x="448" y="457"/>
                  </a:cubicBezTo>
                  <a:cubicBezTo>
                    <a:pt x="447" y="457"/>
                    <a:pt x="446" y="457"/>
                    <a:pt x="446" y="457"/>
                  </a:cubicBezTo>
                  <a:cubicBezTo>
                    <a:pt x="445" y="458"/>
                    <a:pt x="445" y="458"/>
                    <a:pt x="445" y="458"/>
                  </a:cubicBezTo>
                  <a:cubicBezTo>
                    <a:pt x="444" y="458"/>
                    <a:pt x="444" y="458"/>
                    <a:pt x="444" y="458"/>
                  </a:cubicBezTo>
                  <a:cubicBezTo>
                    <a:pt x="443" y="457"/>
                    <a:pt x="443" y="457"/>
                    <a:pt x="443" y="457"/>
                  </a:cubicBezTo>
                  <a:cubicBezTo>
                    <a:pt x="442" y="458"/>
                    <a:pt x="442" y="458"/>
                    <a:pt x="442" y="458"/>
                  </a:cubicBezTo>
                  <a:cubicBezTo>
                    <a:pt x="442" y="460"/>
                    <a:pt x="442" y="460"/>
                    <a:pt x="442" y="460"/>
                  </a:cubicBezTo>
                  <a:cubicBezTo>
                    <a:pt x="442" y="460"/>
                    <a:pt x="442" y="460"/>
                    <a:pt x="442" y="460"/>
                  </a:cubicBezTo>
                  <a:cubicBezTo>
                    <a:pt x="441" y="461"/>
                    <a:pt x="441" y="461"/>
                    <a:pt x="441" y="461"/>
                  </a:cubicBezTo>
                  <a:cubicBezTo>
                    <a:pt x="440" y="460"/>
                    <a:pt x="440" y="460"/>
                    <a:pt x="440" y="460"/>
                  </a:cubicBezTo>
                  <a:cubicBezTo>
                    <a:pt x="439" y="460"/>
                    <a:pt x="439" y="460"/>
                    <a:pt x="438" y="461"/>
                  </a:cubicBezTo>
                  <a:cubicBezTo>
                    <a:pt x="438" y="461"/>
                    <a:pt x="438" y="461"/>
                    <a:pt x="437" y="462"/>
                  </a:cubicBezTo>
                  <a:cubicBezTo>
                    <a:pt x="436" y="461"/>
                    <a:pt x="436" y="461"/>
                    <a:pt x="436" y="461"/>
                  </a:cubicBezTo>
                  <a:cubicBezTo>
                    <a:pt x="436" y="461"/>
                    <a:pt x="436" y="461"/>
                    <a:pt x="436" y="461"/>
                  </a:cubicBezTo>
                  <a:cubicBezTo>
                    <a:pt x="436" y="460"/>
                    <a:pt x="436" y="460"/>
                    <a:pt x="436" y="460"/>
                  </a:cubicBezTo>
                  <a:cubicBezTo>
                    <a:pt x="436" y="460"/>
                    <a:pt x="436" y="460"/>
                    <a:pt x="436" y="460"/>
                  </a:cubicBezTo>
                  <a:cubicBezTo>
                    <a:pt x="435" y="459"/>
                    <a:pt x="435" y="459"/>
                    <a:pt x="435" y="459"/>
                  </a:cubicBezTo>
                  <a:cubicBezTo>
                    <a:pt x="435" y="459"/>
                    <a:pt x="435" y="459"/>
                    <a:pt x="435" y="459"/>
                  </a:cubicBezTo>
                  <a:cubicBezTo>
                    <a:pt x="435" y="460"/>
                    <a:pt x="435" y="460"/>
                    <a:pt x="435" y="462"/>
                  </a:cubicBezTo>
                  <a:cubicBezTo>
                    <a:pt x="435" y="462"/>
                    <a:pt x="435" y="462"/>
                    <a:pt x="435" y="462"/>
                  </a:cubicBezTo>
                  <a:cubicBezTo>
                    <a:pt x="434" y="462"/>
                    <a:pt x="434" y="462"/>
                    <a:pt x="434" y="462"/>
                  </a:cubicBezTo>
                  <a:cubicBezTo>
                    <a:pt x="433" y="462"/>
                    <a:pt x="433" y="462"/>
                    <a:pt x="433" y="462"/>
                  </a:cubicBezTo>
                  <a:cubicBezTo>
                    <a:pt x="432" y="461"/>
                    <a:pt x="432" y="462"/>
                    <a:pt x="431" y="461"/>
                  </a:cubicBezTo>
                  <a:cubicBezTo>
                    <a:pt x="430" y="461"/>
                    <a:pt x="430" y="461"/>
                    <a:pt x="430" y="461"/>
                  </a:cubicBezTo>
                  <a:cubicBezTo>
                    <a:pt x="430" y="462"/>
                    <a:pt x="430" y="462"/>
                    <a:pt x="430" y="462"/>
                  </a:cubicBezTo>
                  <a:cubicBezTo>
                    <a:pt x="429" y="463"/>
                    <a:pt x="429" y="463"/>
                    <a:pt x="429" y="463"/>
                  </a:cubicBezTo>
                  <a:cubicBezTo>
                    <a:pt x="429" y="463"/>
                    <a:pt x="429" y="463"/>
                    <a:pt x="429" y="463"/>
                  </a:cubicBezTo>
                  <a:cubicBezTo>
                    <a:pt x="428" y="463"/>
                    <a:pt x="428" y="463"/>
                    <a:pt x="428" y="463"/>
                  </a:cubicBezTo>
                  <a:cubicBezTo>
                    <a:pt x="428" y="463"/>
                    <a:pt x="428" y="463"/>
                    <a:pt x="427" y="464"/>
                  </a:cubicBezTo>
                  <a:cubicBezTo>
                    <a:pt x="426" y="464"/>
                    <a:pt x="426" y="464"/>
                    <a:pt x="426" y="464"/>
                  </a:cubicBezTo>
                  <a:cubicBezTo>
                    <a:pt x="424" y="465"/>
                    <a:pt x="424" y="465"/>
                    <a:pt x="424" y="465"/>
                  </a:cubicBezTo>
                  <a:cubicBezTo>
                    <a:pt x="423" y="465"/>
                    <a:pt x="423" y="465"/>
                    <a:pt x="423" y="465"/>
                  </a:cubicBezTo>
                  <a:cubicBezTo>
                    <a:pt x="422" y="465"/>
                    <a:pt x="422" y="465"/>
                    <a:pt x="421" y="465"/>
                  </a:cubicBezTo>
                  <a:cubicBezTo>
                    <a:pt x="420" y="465"/>
                    <a:pt x="420" y="465"/>
                    <a:pt x="420" y="465"/>
                  </a:cubicBezTo>
                  <a:cubicBezTo>
                    <a:pt x="420" y="465"/>
                    <a:pt x="420" y="465"/>
                    <a:pt x="420" y="465"/>
                  </a:cubicBezTo>
                  <a:cubicBezTo>
                    <a:pt x="420" y="466"/>
                    <a:pt x="420" y="466"/>
                    <a:pt x="420" y="466"/>
                  </a:cubicBezTo>
                  <a:cubicBezTo>
                    <a:pt x="418" y="467"/>
                    <a:pt x="419" y="466"/>
                    <a:pt x="417" y="467"/>
                  </a:cubicBezTo>
                  <a:cubicBezTo>
                    <a:pt x="416" y="468"/>
                    <a:pt x="416" y="468"/>
                    <a:pt x="415" y="469"/>
                  </a:cubicBezTo>
                  <a:cubicBezTo>
                    <a:pt x="414" y="469"/>
                    <a:pt x="414" y="469"/>
                    <a:pt x="414" y="469"/>
                  </a:cubicBezTo>
                  <a:cubicBezTo>
                    <a:pt x="414" y="468"/>
                    <a:pt x="414" y="468"/>
                    <a:pt x="414" y="468"/>
                  </a:cubicBezTo>
                  <a:cubicBezTo>
                    <a:pt x="413" y="467"/>
                    <a:pt x="413" y="467"/>
                    <a:pt x="413" y="467"/>
                  </a:cubicBezTo>
                  <a:cubicBezTo>
                    <a:pt x="413" y="467"/>
                    <a:pt x="413" y="467"/>
                    <a:pt x="413" y="467"/>
                  </a:cubicBezTo>
                  <a:cubicBezTo>
                    <a:pt x="413" y="468"/>
                    <a:pt x="413" y="468"/>
                    <a:pt x="413" y="469"/>
                  </a:cubicBezTo>
                  <a:cubicBezTo>
                    <a:pt x="412" y="470"/>
                    <a:pt x="412" y="470"/>
                    <a:pt x="411" y="471"/>
                  </a:cubicBezTo>
                  <a:cubicBezTo>
                    <a:pt x="410" y="472"/>
                    <a:pt x="410" y="472"/>
                    <a:pt x="410" y="472"/>
                  </a:cubicBezTo>
                  <a:cubicBezTo>
                    <a:pt x="410" y="473"/>
                    <a:pt x="410" y="473"/>
                    <a:pt x="410" y="473"/>
                  </a:cubicBezTo>
                  <a:cubicBezTo>
                    <a:pt x="413" y="473"/>
                    <a:pt x="413" y="473"/>
                    <a:pt x="413" y="473"/>
                  </a:cubicBezTo>
                  <a:cubicBezTo>
                    <a:pt x="413" y="474"/>
                    <a:pt x="413" y="474"/>
                    <a:pt x="413" y="474"/>
                  </a:cubicBezTo>
                  <a:cubicBezTo>
                    <a:pt x="413" y="474"/>
                    <a:pt x="413" y="474"/>
                    <a:pt x="413" y="474"/>
                  </a:cubicBezTo>
                  <a:cubicBezTo>
                    <a:pt x="412" y="475"/>
                    <a:pt x="412" y="475"/>
                    <a:pt x="412" y="475"/>
                  </a:cubicBezTo>
                  <a:cubicBezTo>
                    <a:pt x="412" y="475"/>
                    <a:pt x="412" y="475"/>
                    <a:pt x="412" y="475"/>
                  </a:cubicBezTo>
                  <a:cubicBezTo>
                    <a:pt x="414" y="477"/>
                    <a:pt x="414" y="477"/>
                    <a:pt x="414" y="477"/>
                  </a:cubicBezTo>
                  <a:cubicBezTo>
                    <a:pt x="414" y="478"/>
                    <a:pt x="414" y="478"/>
                    <a:pt x="414" y="478"/>
                  </a:cubicBezTo>
                  <a:cubicBezTo>
                    <a:pt x="414" y="478"/>
                    <a:pt x="414" y="478"/>
                    <a:pt x="413" y="479"/>
                  </a:cubicBezTo>
                  <a:cubicBezTo>
                    <a:pt x="412" y="480"/>
                    <a:pt x="412" y="480"/>
                    <a:pt x="412" y="480"/>
                  </a:cubicBezTo>
                  <a:cubicBezTo>
                    <a:pt x="410" y="480"/>
                    <a:pt x="410" y="480"/>
                    <a:pt x="410" y="480"/>
                  </a:cubicBezTo>
                  <a:cubicBezTo>
                    <a:pt x="408" y="480"/>
                    <a:pt x="408" y="480"/>
                    <a:pt x="408" y="480"/>
                  </a:cubicBezTo>
                  <a:cubicBezTo>
                    <a:pt x="407" y="479"/>
                    <a:pt x="407" y="479"/>
                    <a:pt x="407" y="479"/>
                  </a:cubicBezTo>
                  <a:cubicBezTo>
                    <a:pt x="407" y="478"/>
                    <a:pt x="407" y="478"/>
                    <a:pt x="407" y="478"/>
                  </a:cubicBezTo>
                  <a:cubicBezTo>
                    <a:pt x="408" y="478"/>
                    <a:pt x="408" y="478"/>
                    <a:pt x="408" y="478"/>
                  </a:cubicBezTo>
                  <a:cubicBezTo>
                    <a:pt x="408" y="478"/>
                    <a:pt x="408" y="478"/>
                    <a:pt x="408" y="478"/>
                  </a:cubicBezTo>
                  <a:cubicBezTo>
                    <a:pt x="408" y="478"/>
                    <a:pt x="408" y="478"/>
                    <a:pt x="408" y="478"/>
                  </a:cubicBezTo>
                  <a:cubicBezTo>
                    <a:pt x="408" y="477"/>
                    <a:pt x="408" y="477"/>
                    <a:pt x="408" y="477"/>
                  </a:cubicBezTo>
                  <a:cubicBezTo>
                    <a:pt x="407" y="477"/>
                    <a:pt x="407" y="477"/>
                    <a:pt x="407" y="477"/>
                  </a:cubicBezTo>
                  <a:cubicBezTo>
                    <a:pt x="406" y="476"/>
                    <a:pt x="406" y="476"/>
                    <a:pt x="406" y="476"/>
                  </a:cubicBezTo>
                  <a:cubicBezTo>
                    <a:pt x="406" y="475"/>
                    <a:pt x="406" y="475"/>
                    <a:pt x="406" y="475"/>
                  </a:cubicBezTo>
                  <a:cubicBezTo>
                    <a:pt x="405" y="473"/>
                    <a:pt x="405" y="473"/>
                    <a:pt x="405" y="473"/>
                  </a:cubicBezTo>
                  <a:cubicBezTo>
                    <a:pt x="405" y="472"/>
                    <a:pt x="405" y="472"/>
                    <a:pt x="405" y="472"/>
                  </a:cubicBezTo>
                  <a:cubicBezTo>
                    <a:pt x="405" y="471"/>
                    <a:pt x="405" y="471"/>
                    <a:pt x="405" y="471"/>
                  </a:cubicBezTo>
                  <a:cubicBezTo>
                    <a:pt x="405" y="470"/>
                    <a:pt x="405" y="470"/>
                    <a:pt x="405" y="470"/>
                  </a:cubicBezTo>
                  <a:cubicBezTo>
                    <a:pt x="406" y="468"/>
                    <a:pt x="406" y="468"/>
                    <a:pt x="406" y="468"/>
                  </a:cubicBezTo>
                  <a:cubicBezTo>
                    <a:pt x="406" y="467"/>
                    <a:pt x="406" y="467"/>
                    <a:pt x="406" y="467"/>
                  </a:cubicBezTo>
                  <a:cubicBezTo>
                    <a:pt x="408" y="467"/>
                    <a:pt x="408" y="467"/>
                    <a:pt x="408" y="467"/>
                  </a:cubicBezTo>
                  <a:cubicBezTo>
                    <a:pt x="408" y="465"/>
                    <a:pt x="408" y="465"/>
                    <a:pt x="408" y="465"/>
                  </a:cubicBezTo>
                  <a:cubicBezTo>
                    <a:pt x="407" y="465"/>
                    <a:pt x="407" y="465"/>
                    <a:pt x="407" y="465"/>
                  </a:cubicBezTo>
                  <a:cubicBezTo>
                    <a:pt x="406" y="464"/>
                    <a:pt x="406" y="464"/>
                    <a:pt x="406" y="464"/>
                  </a:cubicBezTo>
                  <a:cubicBezTo>
                    <a:pt x="406" y="465"/>
                    <a:pt x="406" y="465"/>
                    <a:pt x="406" y="465"/>
                  </a:cubicBezTo>
                  <a:cubicBezTo>
                    <a:pt x="405" y="465"/>
                    <a:pt x="405" y="465"/>
                    <a:pt x="405" y="465"/>
                  </a:cubicBezTo>
                  <a:cubicBezTo>
                    <a:pt x="404" y="463"/>
                    <a:pt x="404" y="463"/>
                    <a:pt x="404" y="463"/>
                  </a:cubicBezTo>
                  <a:cubicBezTo>
                    <a:pt x="404" y="463"/>
                    <a:pt x="404" y="463"/>
                    <a:pt x="404" y="463"/>
                  </a:cubicBezTo>
                  <a:cubicBezTo>
                    <a:pt x="403" y="463"/>
                    <a:pt x="403" y="463"/>
                    <a:pt x="403" y="463"/>
                  </a:cubicBezTo>
                  <a:cubicBezTo>
                    <a:pt x="403" y="465"/>
                    <a:pt x="403" y="465"/>
                    <a:pt x="403" y="465"/>
                  </a:cubicBezTo>
                  <a:cubicBezTo>
                    <a:pt x="400" y="466"/>
                    <a:pt x="402" y="465"/>
                    <a:pt x="399" y="466"/>
                  </a:cubicBezTo>
                  <a:cubicBezTo>
                    <a:pt x="398" y="466"/>
                    <a:pt x="398" y="466"/>
                    <a:pt x="398" y="466"/>
                  </a:cubicBezTo>
                  <a:cubicBezTo>
                    <a:pt x="398" y="465"/>
                    <a:pt x="398" y="465"/>
                    <a:pt x="399" y="465"/>
                  </a:cubicBezTo>
                  <a:cubicBezTo>
                    <a:pt x="398" y="464"/>
                    <a:pt x="398" y="464"/>
                    <a:pt x="398" y="464"/>
                  </a:cubicBezTo>
                  <a:cubicBezTo>
                    <a:pt x="398" y="464"/>
                    <a:pt x="398" y="464"/>
                    <a:pt x="398" y="464"/>
                  </a:cubicBezTo>
                  <a:cubicBezTo>
                    <a:pt x="396" y="464"/>
                    <a:pt x="396" y="464"/>
                    <a:pt x="395" y="464"/>
                  </a:cubicBezTo>
                  <a:cubicBezTo>
                    <a:pt x="394" y="463"/>
                    <a:pt x="394" y="463"/>
                    <a:pt x="393" y="462"/>
                  </a:cubicBezTo>
                  <a:cubicBezTo>
                    <a:pt x="393" y="461"/>
                    <a:pt x="393" y="461"/>
                    <a:pt x="393" y="461"/>
                  </a:cubicBezTo>
                  <a:cubicBezTo>
                    <a:pt x="393" y="461"/>
                    <a:pt x="393" y="461"/>
                    <a:pt x="393" y="461"/>
                  </a:cubicBezTo>
                  <a:cubicBezTo>
                    <a:pt x="393" y="460"/>
                    <a:pt x="393" y="460"/>
                    <a:pt x="393" y="460"/>
                  </a:cubicBezTo>
                  <a:cubicBezTo>
                    <a:pt x="391" y="460"/>
                    <a:pt x="391" y="460"/>
                    <a:pt x="391" y="460"/>
                  </a:cubicBezTo>
                  <a:cubicBezTo>
                    <a:pt x="391" y="461"/>
                    <a:pt x="391" y="461"/>
                    <a:pt x="392" y="462"/>
                  </a:cubicBezTo>
                  <a:cubicBezTo>
                    <a:pt x="392" y="463"/>
                    <a:pt x="392" y="463"/>
                    <a:pt x="392" y="463"/>
                  </a:cubicBezTo>
                  <a:cubicBezTo>
                    <a:pt x="392" y="464"/>
                    <a:pt x="392" y="464"/>
                    <a:pt x="392" y="464"/>
                  </a:cubicBezTo>
                  <a:cubicBezTo>
                    <a:pt x="391" y="464"/>
                    <a:pt x="391" y="464"/>
                    <a:pt x="391" y="464"/>
                  </a:cubicBezTo>
                  <a:cubicBezTo>
                    <a:pt x="390" y="463"/>
                    <a:pt x="390" y="463"/>
                    <a:pt x="390" y="463"/>
                  </a:cubicBezTo>
                  <a:cubicBezTo>
                    <a:pt x="390" y="463"/>
                    <a:pt x="390" y="463"/>
                    <a:pt x="390" y="463"/>
                  </a:cubicBezTo>
                  <a:cubicBezTo>
                    <a:pt x="390" y="463"/>
                    <a:pt x="390" y="463"/>
                    <a:pt x="390" y="463"/>
                  </a:cubicBezTo>
                  <a:cubicBezTo>
                    <a:pt x="389" y="464"/>
                    <a:pt x="389" y="464"/>
                    <a:pt x="389" y="464"/>
                  </a:cubicBezTo>
                  <a:cubicBezTo>
                    <a:pt x="389" y="465"/>
                    <a:pt x="389" y="465"/>
                    <a:pt x="389" y="465"/>
                  </a:cubicBezTo>
                  <a:cubicBezTo>
                    <a:pt x="388" y="464"/>
                    <a:pt x="388" y="464"/>
                    <a:pt x="388" y="464"/>
                  </a:cubicBezTo>
                  <a:cubicBezTo>
                    <a:pt x="387" y="465"/>
                    <a:pt x="387" y="465"/>
                    <a:pt x="387" y="465"/>
                  </a:cubicBezTo>
                  <a:cubicBezTo>
                    <a:pt x="386" y="465"/>
                    <a:pt x="386" y="465"/>
                    <a:pt x="386" y="465"/>
                  </a:cubicBezTo>
                  <a:cubicBezTo>
                    <a:pt x="385" y="464"/>
                    <a:pt x="385" y="465"/>
                    <a:pt x="384" y="463"/>
                  </a:cubicBezTo>
                  <a:cubicBezTo>
                    <a:pt x="383" y="463"/>
                    <a:pt x="383" y="463"/>
                    <a:pt x="383" y="463"/>
                  </a:cubicBezTo>
                  <a:cubicBezTo>
                    <a:pt x="382" y="464"/>
                    <a:pt x="382" y="464"/>
                    <a:pt x="380" y="464"/>
                  </a:cubicBezTo>
                  <a:cubicBezTo>
                    <a:pt x="380" y="463"/>
                    <a:pt x="380" y="463"/>
                    <a:pt x="380" y="463"/>
                  </a:cubicBezTo>
                  <a:cubicBezTo>
                    <a:pt x="379" y="464"/>
                    <a:pt x="379" y="464"/>
                    <a:pt x="379" y="464"/>
                  </a:cubicBezTo>
                  <a:cubicBezTo>
                    <a:pt x="378" y="463"/>
                    <a:pt x="378" y="463"/>
                    <a:pt x="378" y="463"/>
                  </a:cubicBezTo>
                  <a:cubicBezTo>
                    <a:pt x="377" y="463"/>
                    <a:pt x="377" y="463"/>
                    <a:pt x="377" y="463"/>
                  </a:cubicBezTo>
                  <a:cubicBezTo>
                    <a:pt x="376" y="462"/>
                    <a:pt x="376" y="462"/>
                    <a:pt x="375" y="461"/>
                  </a:cubicBezTo>
                  <a:cubicBezTo>
                    <a:pt x="375" y="460"/>
                    <a:pt x="375" y="460"/>
                    <a:pt x="375" y="460"/>
                  </a:cubicBezTo>
                  <a:cubicBezTo>
                    <a:pt x="374" y="460"/>
                    <a:pt x="374" y="460"/>
                    <a:pt x="374" y="460"/>
                  </a:cubicBezTo>
                  <a:cubicBezTo>
                    <a:pt x="374" y="460"/>
                    <a:pt x="374" y="460"/>
                    <a:pt x="374" y="460"/>
                  </a:cubicBezTo>
                  <a:cubicBezTo>
                    <a:pt x="373" y="460"/>
                    <a:pt x="373" y="460"/>
                    <a:pt x="372" y="459"/>
                  </a:cubicBezTo>
                  <a:cubicBezTo>
                    <a:pt x="371" y="459"/>
                    <a:pt x="371" y="459"/>
                    <a:pt x="371" y="459"/>
                  </a:cubicBezTo>
                  <a:cubicBezTo>
                    <a:pt x="371" y="459"/>
                    <a:pt x="371" y="457"/>
                    <a:pt x="371" y="456"/>
                  </a:cubicBezTo>
                  <a:cubicBezTo>
                    <a:pt x="371" y="456"/>
                    <a:pt x="371" y="456"/>
                    <a:pt x="371" y="456"/>
                  </a:cubicBezTo>
                  <a:cubicBezTo>
                    <a:pt x="370" y="455"/>
                    <a:pt x="370" y="455"/>
                    <a:pt x="370" y="455"/>
                  </a:cubicBezTo>
                  <a:cubicBezTo>
                    <a:pt x="370" y="455"/>
                    <a:pt x="370" y="455"/>
                    <a:pt x="370" y="455"/>
                  </a:cubicBezTo>
                  <a:cubicBezTo>
                    <a:pt x="370" y="454"/>
                    <a:pt x="370" y="454"/>
                    <a:pt x="370" y="454"/>
                  </a:cubicBezTo>
                  <a:cubicBezTo>
                    <a:pt x="370" y="453"/>
                    <a:pt x="370" y="453"/>
                    <a:pt x="370" y="453"/>
                  </a:cubicBezTo>
                  <a:cubicBezTo>
                    <a:pt x="370" y="452"/>
                    <a:pt x="370" y="452"/>
                    <a:pt x="370" y="452"/>
                  </a:cubicBezTo>
                  <a:cubicBezTo>
                    <a:pt x="371" y="452"/>
                    <a:pt x="371" y="452"/>
                    <a:pt x="371" y="452"/>
                  </a:cubicBezTo>
                  <a:cubicBezTo>
                    <a:pt x="371" y="451"/>
                    <a:pt x="371" y="451"/>
                    <a:pt x="371" y="451"/>
                  </a:cubicBezTo>
                  <a:cubicBezTo>
                    <a:pt x="372" y="450"/>
                    <a:pt x="372" y="451"/>
                    <a:pt x="372" y="450"/>
                  </a:cubicBezTo>
                  <a:cubicBezTo>
                    <a:pt x="370" y="448"/>
                    <a:pt x="370" y="449"/>
                    <a:pt x="370" y="448"/>
                  </a:cubicBezTo>
                  <a:cubicBezTo>
                    <a:pt x="368" y="448"/>
                    <a:pt x="368" y="449"/>
                    <a:pt x="367" y="449"/>
                  </a:cubicBezTo>
                  <a:cubicBezTo>
                    <a:pt x="366" y="449"/>
                    <a:pt x="366" y="449"/>
                    <a:pt x="366" y="449"/>
                  </a:cubicBezTo>
                  <a:cubicBezTo>
                    <a:pt x="366" y="448"/>
                    <a:pt x="366" y="448"/>
                    <a:pt x="366" y="448"/>
                  </a:cubicBezTo>
                  <a:cubicBezTo>
                    <a:pt x="365" y="447"/>
                    <a:pt x="365" y="447"/>
                    <a:pt x="365" y="447"/>
                  </a:cubicBezTo>
                  <a:cubicBezTo>
                    <a:pt x="364" y="447"/>
                    <a:pt x="364" y="447"/>
                    <a:pt x="364" y="447"/>
                  </a:cubicBezTo>
                  <a:cubicBezTo>
                    <a:pt x="363" y="448"/>
                    <a:pt x="363" y="448"/>
                    <a:pt x="363" y="448"/>
                  </a:cubicBezTo>
                  <a:cubicBezTo>
                    <a:pt x="362" y="448"/>
                    <a:pt x="363" y="448"/>
                    <a:pt x="362" y="448"/>
                  </a:cubicBezTo>
                  <a:cubicBezTo>
                    <a:pt x="361" y="447"/>
                    <a:pt x="361" y="448"/>
                    <a:pt x="360" y="447"/>
                  </a:cubicBezTo>
                  <a:cubicBezTo>
                    <a:pt x="358" y="446"/>
                    <a:pt x="358" y="446"/>
                    <a:pt x="358" y="446"/>
                  </a:cubicBezTo>
                  <a:cubicBezTo>
                    <a:pt x="358" y="445"/>
                    <a:pt x="358" y="444"/>
                    <a:pt x="355" y="443"/>
                  </a:cubicBezTo>
                  <a:cubicBezTo>
                    <a:pt x="355" y="443"/>
                    <a:pt x="355" y="443"/>
                    <a:pt x="354" y="444"/>
                  </a:cubicBezTo>
                  <a:cubicBezTo>
                    <a:pt x="354" y="444"/>
                    <a:pt x="351" y="445"/>
                    <a:pt x="351" y="445"/>
                  </a:cubicBezTo>
                  <a:cubicBezTo>
                    <a:pt x="350" y="446"/>
                    <a:pt x="350" y="446"/>
                    <a:pt x="350" y="446"/>
                  </a:cubicBezTo>
                  <a:cubicBezTo>
                    <a:pt x="350" y="447"/>
                    <a:pt x="350" y="447"/>
                    <a:pt x="350" y="448"/>
                  </a:cubicBezTo>
                  <a:cubicBezTo>
                    <a:pt x="349" y="449"/>
                    <a:pt x="350" y="449"/>
                    <a:pt x="349" y="449"/>
                  </a:cubicBezTo>
                  <a:cubicBezTo>
                    <a:pt x="348" y="449"/>
                    <a:pt x="348" y="449"/>
                    <a:pt x="348" y="449"/>
                  </a:cubicBezTo>
                  <a:cubicBezTo>
                    <a:pt x="347" y="449"/>
                    <a:pt x="347" y="449"/>
                    <a:pt x="347" y="449"/>
                  </a:cubicBezTo>
                  <a:cubicBezTo>
                    <a:pt x="345" y="451"/>
                    <a:pt x="345" y="451"/>
                    <a:pt x="345" y="451"/>
                  </a:cubicBezTo>
                  <a:cubicBezTo>
                    <a:pt x="344" y="451"/>
                    <a:pt x="344" y="451"/>
                    <a:pt x="344" y="451"/>
                  </a:cubicBezTo>
                  <a:cubicBezTo>
                    <a:pt x="344" y="450"/>
                    <a:pt x="344" y="450"/>
                    <a:pt x="343" y="449"/>
                  </a:cubicBezTo>
                  <a:cubicBezTo>
                    <a:pt x="343" y="450"/>
                    <a:pt x="343" y="450"/>
                    <a:pt x="343" y="450"/>
                  </a:cubicBezTo>
                  <a:cubicBezTo>
                    <a:pt x="342" y="450"/>
                    <a:pt x="342" y="450"/>
                    <a:pt x="342" y="450"/>
                  </a:cubicBezTo>
                  <a:cubicBezTo>
                    <a:pt x="341" y="451"/>
                    <a:pt x="341" y="452"/>
                    <a:pt x="341" y="453"/>
                  </a:cubicBezTo>
                  <a:cubicBezTo>
                    <a:pt x="340" y="453"/>
                    <a:pt x="340" y="453"/>
                    <a:pt x="340" y="453"/>
                  </a:cubicBezTo>
                  <a:cubicBezTo>
                    <a:pt x="340" y="453"/>
                    <a:pt x="340" y="453"/>
                    <a:pt x="340" y="453"/>
                  </a:cubicBezTo>
                  <a:cubicBezTo>
                    <a:pt x="340" y="452"/>
                    <a:pt x="337" y="450"/>
                    <a:pt x="337" y="450"/>
                  </a:cubicBezTo>
                  <a:cubicBezTo>
                    <a:pt x="336" y="450"/>
                    <a:pt x="336" y="450"/>
                    <a:pt x="336" y="450"/>
                  </a:cubicBezTo>
                  <a:cubicBezTo>
                    <a:pt x="336" y="452"/>
                    <a:pt x="336" y="452"/>
                    <a:pt x="336" y="452"/>
                  </a:cubicBezTo>
                  <a:cubicBezTo>
                    <a:pt x="335" y="452"/>
                    <a:pt x="335" y="452"/>
                    <a:pt x="335" y="452"/>
                  </a:cubicBezTo>
                  <a:cubicBezTo>
                    <a:pt x="335" y="452"/>
                    <a:pt x="335" y="452"/>
                    <a:pt x="335" y="452"/>
                  </a:cubicBezTo>
                  <a:cubicBezTo>
                    <a:pt x="334" y="450"/>
                    <a:pt x="334" y="450"/>
                    <a:pt x="334" y="450"/>
                  </a:cubicBezTo>
                  <a:cubicBezTo>
                    <a:pt x="334" y="450"/>
                    <a:pt x="334" y="450"/>
                    <a:pt x="334" y="450"/>
                  </a:cubicBezTo>
                  <a:cubicBezTo>
                    <a:pt x="333" y="450"/>
                    <a:pt x="333" y="450"/>
                    <a:pt x="333" y="450"/>
                  </a:cubicBezTo>
                  <a:cubicBezTo>
                    <a:pt x="333" y="451"/>
                    <a:pt x="333" y="451"/>
                    <a:pt x="331" y="452"/>
                  </a:cubicBezTo>
                  <a:cubicBezTo>
                    <a:pt x="331" y="453"/>
                    <a:pt x="331" y="453"/>
                    <a:pt x="331" y="453"/>
                  </a:cubicBezTo>
                  <a:cubicBezTo>
                    <a:pt x="331" y="453"/>
                    <a:pt x="331" y="453"/>
                    <a:pt x="330" y="454"/>
                  </a:cubicBezTo>
                  <a:cubicBezTo>
                    <a:pt x="330" y="454"/>
                    <a:pt x="330" y="454"/>
                    <a:pt x="330" y="454"/>
                  </a:cubicBezTo>
                  <a:cubicBezTo>
                    <a:pt x="329" y="454"/>
                    <a:pt x="329" y="454"/>
                    <a:pt x="329" y="454"/>
                  </a:cubicBezTo>
                  <a:cubicBezTo>
                    <a:pt x="328" y="453"/>
                    <a:pt x="329" y="453"/>
                    <a:pt x="328" y="452"/>
                  </a:cubicBezTo>
                  <a:cubicBezTo>
                    <a:pt x="326" y="451"/>
                    <a:pt x="327" y="452"/>
                    <a:pt x="324" y="450"/>
                  </a:cubicBezTo>
                  <a:cubicBezTo>
                    <a:pt x="324" y="450"/>
                    <a:pt x="324" y="450"/>
                    <a:pt x="324" y="450"/>
                  </a:cubicBezTo>
                  <a:cubicBezTo>
                    <a:pt x="323" y="450"/>
                    <a:pt x="323" y="450"/>
                    <a:pt x="323" y="450"/>
                  </a:cubicBezTo>
                  <a:cubicBezTo>
                    <a:pt x="321" y="453"/>
                    <a:pt x="323" y="452"/>
                    <a:pt x="320" y="455"/>
                  </a:cubicBezTo>
                  <a:cubicBezTo>
                    <a:pt x="320" y="454"/>
                    <a:pt x="320" y="454"/>
                    <a:pt x="320" y="454"/>
                  </a:cubicBezTo>
                  <a:cubicBezTo>
                    <a:pt x="319" y="454"/>
                    <a:pt x="319" y="454"/>
                    <a:pt x="319" y="454"/>
                  </a:cubicBezTo>
                  <a:cubicBezTo>
                    <a:pt x="318" y="454"/>
                    <a:pt x="318" y="454"/>
                    <a:pt x="318" y="454"/>
                  </a:cubicBezTo>
                  <a:cubicBezTo>
                    <a:pt x="317" y="454"/>
                    <a:pt x="317" y="454"/>
                    <a:pt x="317" y="454"/>
                  </a:cubicBezTo>
                  <a:cubicBezTo>
                    <a:pt x="316" y="453"/>
                    <a:pt x="316" y="453"/>
                    <a:pt x="316" y="453"/>
                  </a:cubicBezTo>
                  <a:cubicBezTo>
                    <a:pt x="316" y="453"/>
                    <a:pt x="316" y="453"/>
                    <a:pt x="316" y="453"/>
                  </a:cubicBezTo>
                  <a:cubicBezTo>
                    <a:pt x="315" y="453"/>
                    <a:pt x="315" y="453"/>
                    <a:pt x="315" y="453"/>
                  </a:cubicBezTo>
                  <a:cubicBezTo>
                    <a:pt x="315" y="454"/>
                    <a:pt x="315" y="454"/>
                    <a:pt x="315" y="454"/>
                  </a:cubicBezTo>
                  <a:cubicBezTo>
                    <a:pt x="315" y="454"/>
                    <a:pt x="315" y="454"/>
                    <a:pt x="314" y="455"/>
                  </a:cubicBezTo>
                  <a:cubicBezTo>
                    <a:pt x="314" y="456"/>
                    <a:pt x="314" y="456"/>
                    <a:pt x="314" y="456"/>
                  </a:cubicBezTo>
                  <a:cubicBezTo>
                    <a:pt x="313" y="456"/>
                    <a:pt x="313" y="456"/>
                    <a:pt x="313" y="456"/>
                  </a:cubicBezTo>
                  <a:cubicBezTo>
                    <a:pt x="313" y="457"/>
                    <a:pt x="313" y="457"/>
                    <a:pt x="314" y="457"/>
                  </a:cubicBezTo>
                  <a:cubicBezTo>
                    <a:pt x="314" y="458"/>
                    <a:pt x="314" y="458"/>
                    <a:pt x="314" y="459"/>
                  </a:cubicBezTo>
                  <a:cubicBezTo>
                    <a:pt x="315" y="461"/>
                    <a:pt x="315" y="461"/>
                    <a:pt x="316" y="461"/>
                  </a:cubicBezTo>
                  <a:cubicBezTo>
                    <a:pt x="316" y="464"/>
                    <a:pt x="316" y="465"/>
                    <a:pt x="316" y="467"/>
                  </a:cubicBezTo>
                  <a:cubicBezTo>
                    <a:pt x="316" y="468"/>
                    <a:pt x="316" y="468"/>
                    <a:pt x="316" y="468"/>
                  </a:cubicBezTo>
                  <a:cubicBezTo>
                    <a:pt x="316" y="469"/>
                    <a:pt x="316" y="469"/>
                    <a:pt x="316" y="469"/>
                  </a:cubicBezTo>
                  <a:cubicBezTo>
                    <a:pt x="316" y="469"/>
                    <a:pt x="316" y="469"/>
                    <a:pt x="316" y="469"/>
                  </a:cubicBezTo>
                  <a:cubicBezTo>
                    <a:pt x="316" y="469"/>
                    <a:pt x="316" y="469"/>
                    <a:pt x="316" y="469"/>
                  </a:cubicBezTo>
                  <a:cubicBezTo>
                    <a:pt x="315" y="469"/>
                    <a:pt x="315" y="469"/>
                    <a:pt x="315" y="469"/>
                  </a:cubicBezTo>
                  <a:cubicBezTo>
                    <a:pt x="314" y="469"/>
                    <a:pt x="315" y="469"/>
                    <a:pt x="313" y="468"/>
                  </a:cubicBezTo>
                  <a:cubicBezTo>
                    <a:pt x="312" y="468"/>
                    <a:pt x="312" y="468"/>
                    <a:pt x="312" y="468"/>
                  </a:cubicBezTo>
                  <a:cubicBezTo>
                    <a:pt x="311" y="469"/>
                    <a:pt x="311" y="469"/>
                    <a:pt x="311" y="469"/>
                  </a:cubicBezTo>
                  <a:cubicBezTo>
                    <a:pt x="310" y="469"/>
                    <a:pt x="310" y="469"/>
                    <a:pt x="310" y="469"/>
                  </a:cubicBezTo>
                  <a:cubicBezTo>
                    <a:pt x="310" y="468"/>
                    <a:pt x="310" y="468"/>
                    <a:pt x="310" y="468"/>
                  </a:cubicBezTo>
                  <a:cubicBezTo>
                    <a:pt x="310" y="468"/>
                    <a:pt x="310" y="468"/>
                    <a:pt x="310" y="468"/>
                  </a:cubicBezTo>
                  <a:cubicBezTo>
                    <a:pt x="310" y="467"/>
                    <a:pt x="310" y="467"/>
                    <a:pt x="310" y="467"/>
                  </a:cubicBezTo>
                  <a:cubicBezTo>
                    <a:pt x="310" y="467"/>
                    <a:pt x="310" y="467"/>
                    <a:pt x="310" y="467"/>
                  </a:cubicBezTo>
                  <a:cubicBezTo>
                    <a:pt x="309" y="466"/>
                    <a:pt x="309" y="466"/>
                    <a:pt x="309" y="466"/>
                  </a:cubicBezTo>
                  <a:cubicBezTo>
                    <a:pt x="310" y="465"/>
                    <a:pt x="310" y="465"/>
                    <a:pt x="310" y="465"/>
                  </a:cubicBezTo>
                  <a:cubicBezTo>
                    <a:pt x="309" y="464"/>
                    <a:pt x="309" y="464"/>
                    <a:pt x="309" y="464"/>
                  </a:cubicBezTo>
                  <a:cubicBezTo>
                    <a:pt x="309" y="464"/>
                    <a:pt x="309" y="464"/>
                    <a:pt x="309" y="464"/>
                  </a:cubicBezTo>
                  <a:cubicBezTo>
                    <a:pt x="309" y="464"/>
                    <a:pt x="309" y="463"/>
                    <a:pt x="309" y="462"/>
                  </a:cubicBezTo>
                  <a:cubicBezTo>
                    <a:pt x="309" y="462"/>
                    <a:pt x="309" y="462"/>
                    <a:pt x="309" y="462"/>
                  </a:cubicBezTo>
                  <a:cubicBezTo>
                    <a:pt x="308" y="462"/>
                    <a:pt x="308" y="462"/>
                    <a:pt x="308" y="462"/>
                  </a:cubicBezTo>
                  <a:cubicBezTo>
                    <a:pt x="307" y="462"/>
                    <a:pt x="307" y="463"/>
                    <a:pt x="306" y="463"/>
                  </a:cubicBezTo>
                  <a:cubicBezTo>
                    <a:pt x="304" y="465"/>
                    <a:pt x="304" y="465"/>
                    <a:pt x="304" y="465"/>
                  </a:cubicBezTo>
                  <a:cubicBezTo>
                    <a:pt x="303" y="466"/>
                    <a:pt x="303" y="465"/>
                    <a:pt x="302" y="466"/>
                  </a:cubicBezTo>
                  <a:cubicBezTo>
                    <a:pt x="301" y="465"/>
                    <a:pt x="301" y="465"/>
                    <a:pt x="300" y="465"/>
                  </a:cubicBezTo>
                  <a:cubicBezTo>
                    <a:pt x="299" y="466"/>
                    <a:pt x="299" y="466"/>
                    <a:pt x="299" y="466"/>
                  </a:cubicBezTo>
                  <a:cubicBezTo>
                    <a:pt x="298" y="465"/>
                    <a:pt x="298" y="465"/>
                    <a:pt x="298" y="465"/>
                  </a:cubicBezTo>
                  <a:cubicBezTo>
                    <a:pt x="297" y="465"/>
                    <a:pt x="298" y="465"/>
                    <a:pt x="297" y="464"/>
                  </a:cubicBezTo>
                  <a:cubicBezTo>
                    <a:pt x="297" y="464"/>
                    <a:pt x="297" y="464"/>
                    <a:pt x="297" y="464"/>
                  </a:cubicBezTo>
                  <a:cubicBezTo>
                    <a:pt x="297" y="463"/>
                    <a:pt x="297" y="463"/>
                    <a:pt x="297" y="463"/>
                  </a:cubicBezTo>
                  <a:cubicBezTo>
                    <a:pt x="297" y="463"/>
                    <a:pt x="297" y="463"/>
                    <a:pt x="296" y="463"/>
                  </a:cubicBezTo>
                  <a:cubicBezTo>
                    <a:pt x="296" y="462"/>
                    <a:pt x="296" y="462"/>
                    <a:pt x="296" y="462"/>
                  </a:cubicBezTo>
                  <a:cubicBezTo>
                    <a:pt x="295" y="461"/>
                    <a:pt x="295" y="461"/>
                    <a:pt x="295" y="461"/>
                  </a:cubicBezTo>
                  <a:cubicBezTo>
                    <a:pt x="296" y="460"/>
                    <a:pt x="295" y="461"/>
                    <a:pt x="296" y="459"/>
                  </a:cubicBezTo>
                  <a:cubicBezTo>
                    <a:pt x="295" y="459"/>
                    <a:pt x="295" y="459"/>
                    <a:pt x="295" y="459"/>
                  </a:cubicBezTo>
                  <a:cubicBezTo>
                    <a:pt x="293" y="458"/>
                    <a:pt x="290" y="458"/>
                    <a:pt x="288" y="458"/>
                  </a:cubicBezTo>
                  <a:cubicBezTo>
                    <a:pt x="287" y="458"/>
                    <a:pt x="288" y="458"/>
                    <a:pt x="287" y="458"/>
                  </a:cubicBezTo>
                  <a:cubicBezTo>
                    <a:pt x="287" y="457"/>
                    <a:pt x="287" y="457"/>
                    <a:pt x="287" y="457"/>
                  </a:cubicBezTo>
                  <a:cubicBezTo>
                    <a:pt x="287" y="457"/>
                    <a:pt x="287" y="457"/>
                    <a:pt x="287" y="457"/>
                  </a:cubicBezTo>
                  <a:cubicBezTo>
                    <a:pt x="288" y="454"/>
                    <a:pt x="288" y="455"/>
                    <a:pt x="289" y="453"/>
                  </a:cubicBezTo>
                  <a:cubicBezTo>
                    <a:pt x="289" y="452"/>
                    <a:pt x="289" y="452"/>
                    <a:pt x="289" y="451"/>
                  </a:cubicBezTo>
                  <a:cubicBezTo>
                    <a:pt x="289" y="449"/>
                    <a:pt x="289" y="449"/>
                    <a:pt x="289" y="449"/>
                  </a:cubicBezTo>
                  <a:cubicBezTo>
                    <a:pt x="290" y="448"/>
                    <a:pt x="290" y="448"/>
                    <a:pt x="291" y="448"/>
                  </a:cubicBezTo>
                  <a:cubicBezTo>
                    <a:pt x="291" y="447"/>
                    <a:pt x="291" y="447"/>
                    <a:pt x="291" y="447"/>
                  </a:cubicBezTo>
                  <a:cubicBezTo>
                    <a:pt x="290" y="447"/>
                    <a:pt x="290" y="447"/>
                    <a:pt x="290" y="447"/>
                  </a:cubicBezTo>
                  <a:cubicBezTo>
                    <a:pt x="290" y="446"/>
                    <a:pt x="290" y="446"/>
                    <a:pt x="289" y="446"/>
                  </a:cubicBezTo>
                  <a:cubicBezTo>
                    <a:pt x="286" y="446"/>
                    <a:pt x="286" y="446"/>
                    <a:pt x="283" y="445"/>
                  </a:cubicBezTo>
                  <a:cubicBezTo>
                    <a:pt x="284" y="443"/>
                    <a:pt x="284" y="443"/>
                    <a:pt x="284" y="442"/>
                  </a:cubicBezTo>
                  <a:cubicBezTo>
                    <a:pt x="283" y="442"/>
                    <a:pt x="283" y="442"/>
                    <a:pt x="283" y="442"/>
                  </a:cubicBezTo>
                  <a:cubicBezTo>
                    <a:pt x="283" y="441"/>
                    <a:pt x="283" y="441"/>
                    <a:pt x="283" y="441"/>
                  </a:cubicBezTo>
                  <a:cubicBezTo>
                    <a:pt x="283" y="439"/>
                    <a:pt x="283" y="439"/>
                    <a:pt x="283" y="439"/>
                  </a:cubicBezTo>
                  <a:cubicBezTo>
                    <a:pt x="283" y="438"/>
                    <a:pt x="283" y="438"/>
                    <a:pt x="283" y="438"/>
                  </a:cubicBezTo>
                  <a:cubicBezTo>
                    <a:pt x="282" y="437"/>
                    <a:pt x="282" y="438"/>
                    <a:pt x="281" y="437"/>
                  </a:cubicBezTo>
                  <a:cubicBezTo>
                    <a:pt x="281" y="436"/>
                    <a:pt x="281" y="436"/>
                    <a:pt x="281" y="436"/>
                  </a:cubicBezTo>
                  <a:cubicBezTo>
                    <a:pt x="282" y="435"/>
                    <a:pt x="282" y="435"/>
                    <a:pt x="282" y="435"/>
                  </a:cubicBezTo>
                  <a:cubicBezTo>
                    <a:pt x="283" y="434"/>
                    <a:pt x="283" y="434"/>
                    <a:pt x="283" y="434"/>
                  </a:cubicBezTo>
                  <a:cubicBezTo>
                    <a:pt x="283" y="433"/>
                    <a:pt x="283" y="433"/>
                    <a:pt x="283" y="433"/>
                  </a:cubicBezTo>
                  <a:cubicBezTo>
                    <a:pt x="282" y="433"/>
                    <a:pt x="283" y="433"/>
                    <a:pt x="280" y="434"/>
                  </a:cubicBezTo>
                  <a:cubicBezTo>
                    <a:pt x="280" y="434"/>
                    <a:pt x="280" y="434"/>
                    <a:pt x="280" y="434"/>
                  </a:cubicBezTo>
                  <a:cubicBezTo>
                    <a:pt x="276" y="433"/>
                    <a:pt x="273" y="434"/>
                    <a:pt x="270" y="436"/>
                  </a:cubicBezTo>
                  <a:cubicBezTo>
                    <a:pt x="270" y="436"/>
                    <a:pt x="270" y="436"/>
                    <a:pt x="270" y="436"/>
                  </a:cubicBezTo>
                  <a:cubicBezTo>
                    <a:pt x="269" y="436"/>
                    <a:pt x="269" y="436"/>
                    <a:pt x="269" y="436"/>
                  </a:cubicBezTo>
                  <a:cubicBezTo>
                    <a:pt x="269" y="435"/>
                    <a:pt x="269" y="435"/>
                    <a:pt x="269" y="435"/>
                  </a:cubicBezTo>
                  <a:cubicBezTo>
                    <a:pt x="270" y="433"/>
                    <a:pt x="270" y="433"/>
                    <a:pt x="270" y="433"/>
                  </a:cubicBezTo>
                  <a:cubicBezTo>
                    <a:pt x="270" y="432"/>
                    <a:pt x="270" y="432"/>
                    <a:pt x="270" y="432"/>
                  </a:cubicBezTo>
                  <a:cubicBezTo>
                    <a:pt x="270" y="431"/>
                    <a:pt x="270" y="431"/>
                    <a:pt x="270" y="431"/>
                  </a:cubicBezTo>
                  <a:cubicBezTo>
                    <a:pt x="270" y="430"/>
                    <a:pt x="270" y="430"/>
                    <a:pt x="270" y="430"/>
                  </a:cubicBezTo>
                  <a:cubicBezTo>
                    <a:pt x="270" y="430"/>
                    <a:pt x="270" y="430"/>
                    <a:pt x="270" y="430"/>
                  </a:cubicBezTo>
                  <a:cubicBezTo>
                    <a:pt x="269" y="429"/>
                    <a:pt x="269" y="429"/>
                    <a:pt x="269" y="429"/>
                  </a:cubicBezTo>
                  <a:cubicBezTo>
                    <a:pt x="268" y="429"/>
                    <a:pt x="268" y="429"/>
                    <a:pt x="268" y="429"/>
                  </a:cubicBezTo>
                  <a:cubicBezTo>
                    <a:pt x="268" y="427"/>
                    <a:pt x="268" y="427"/>
                    <a:pt x="268" y="427"/>
                  </a:cubicBezTo>
                  <a:cubicBezTo>
                    <a:pt x="269" y="425"/>
                    <a:pt x="269" y="425"/>
                    <a:pt x="269" y="425"/>
                  </a:cubicBezTo>
                  <a:cubicBezTo>
                    <a:pt x="270" y="425"/>
                    <a:pt x="270" y="425"/>
                    <a:pt x="271" y="425"/>
                  </a:cubicBezTo>
                  <a:cubicBezTo>
                    <a:pt x="271" y="424"/>
                    <a:pt x="271" y="424"/>
                    <a:pt x="271" y="424"/>
                  </a:cubicBezTo>
                  <a:cubicBezTo>
                    <a:pt x="270" y="423"/>
                    <a:pt x="270" y="423"/>
                    <a:pt x="270" y="423"/>
                  </a:cubicBezTo>
                  <a:cubicBezTo>
                    <a:pt x="271" y="422"/>
                    <a:pt x="271" y="422"/>
                    <a:pt x="271" y="422"/>
                  </a:cubicBezTo>
                  <a:cubicBezTo>
                    <a:pt x="271" y="420"/>
                    <a:pt x="271" y="421"/>
                    <a:pt x="272" y="420"/>
                  </a:cubicBezTo>
                  <a:cubicBezTo>
                    <a:pt x="273" y="420"/>
                    <a:pt x="273" y="420"/>
                    <a:pt x="273" y="420"/>
                  </a:cubicBezTo>
                  <a:cubicBezTo>
                    <a:pt x="275" y="419"/>
                    <a:pt x="275" y="418"/>
                    <a:pt x="275" y="416"/>
                  </a:cubicBezTo>
                  <a:cubicBezTo>
                    <a:pt x="276" y="415"/>
                    <a:pt x="276" y="415"/>
                    <a:pt x="276" y="415"/>
                  </a:cubicBezTo>
                  <a:cubicBezTo>
                    <a:pt x="277" y="416"/>
                    <a:pt x="277" y="416"/>
                    <a:pt x="277" y="416"/>
                  </a:cubicBezTo>
                  <a:cubicBezTo>
                    <a:pt x="277" y="415"/>
                    <a:pt x="277" y="415"/>
                    <a:pt x="277" y="415"/>
                  </a:cubicBezTo>
                  <a:cubicBezTo>
                    <a:pt x="278" y="414"/>
                    <a:pt x="278" y="415"/>
                    <a:pt x="279" y="413"/>
                  </a:cubicBezTo>
                  <a:cubicBezTo>
                    <a:pt x="280" y="412"/>
                    <a:pt x="280" y="412"/>
                    <a:pt x="280" y="412"/>
                  </a:cubicBezTo>
                  <a:cubicBezTo>
                    <a:pt x="281" y="412"/>
                    <a:pt x="281" y="412"/>
                    <a:pt x="281" y="412"/>
                  </a:cubicBezTo>
                  <a:cubicBezTo>
                    <a:pt x="281" y="412"/>
                    <a:pt x="281" y="412"/>
                    <a:pt x="281" y="412"/>
                  </a:cubicBezTo>
                  <a:cubicBezTo>
                    <a:pt x="281" y="411"/>
                    <a:pt x="281" y="411"/>
                    <a:pt x="281" y="411"/>
                  </a:cubicBezTo>
                  <a:cubicBezTo>
                    <a:pt x="280" y="410"/>
                    <a:pt x="280" y="410"/>
                    <a:pt x="280" y="409"/>
                  </a:cubicBezTo>
                  <a:cubicBezTo>
                    <a:pt x="280" y="409"/>
                    <a:pt x="280" y="409"/>
                    <a:pt x="280" y="409"/>
                  </a:cubicBezTo>
                  <a:cubicBezTo>
                    <a:pt x="281" y="409"/>
                    <a:pt x="281" y="409"/>
                    <a:pt x="281" y="409"/>
                  </a:cubicBezTo>
                  <a:cubicBezTo>
                    <a:pt x="281" y="408"/>
                    <a:pt x="281" y="408"/>
                    <a:pt x="281" y="408"/>
                  </a:cubicBezTo>
                  <a:cubicBezTo>
                    <a:pt x="281" y="407"/>
                    <a:pt x="281" y="407"/>
                    <a:pt x="281" y="407"/>
                  </a:cubicBezTo>
                  <a:cubicBezTo>
                    <a:pt x="282" y="403"/>
                    <a:pt x="282" y="399"/>
                    <a:pt x="281" y="395"/>
                  </a:cubicBezTo>
                  <a:cubicBezTo>
                    <a:pt x="282" y="394"/>
                    <a:pt x="281" y="392"/>
                    <a:pt x="281" y="391"/>
                  </a:cubicBezTo>
                  <a:cubicBezTo>
                    <a:pt x="280" y="390"/>
                    <a:pt x="281" y="390"/>
                    <a:pt x="279" y="390"/>
                  </a:cubicBezTo>
                  <a:cubicBezTo>
                    <a:pt x="279" y="390"/>
                    <a:pt x="279" y="390"/>
                    <a:pt x="279" y="390"/>
                  </a:cubicBezTo>
                  <a:cubicBezTo>
                    <a:pt x="278" y="390"/>
                    <a:pt x="278" y="390"/>
                    <a:pt x="278" y="390"/>
                  </a:cubicBezTo>
                  <a:cubicBezTo>
                    <a:pt x="278" y="390"/>
                    <a:pt x="278" y="390"/>
                    <a:pt x="278" y="390"/>
                  </a:cubicBezTo>
                  <a:cubicBezTo>
                    <a:pt x="278" y="391"/>
                    <a:pt x="278" y="391"/>
                    <a:pt x="278" y="391"/>
                  </a:cubicBezTo>
                  <a:cubicBezTo>
                    <a:pt x="277" y="391"/>
                    <a:pt x="277" y="391"/>
                    <a:pt x="277" y="391"/>
                  </a:cubicBezTo>
                  <a:cubicBezTo>
                    <a:pt x="275" y="387"/>
                    <a:pt x="275" y="386"/>
                    <a:pt x="275" y="383"/>
                  </a:cubicBezTo>
                  <a:cubicBezTo>
                    <a:pt x="274" y="383"/>
                    <a:pt x="274" y="383"/>
                    <a:pt x="274" y="383"/>
                  </a:cubicBezTo>
                  <a:cubicBezTo>
                    <a:pt x="274" y="383"/>
                    <a:pt x="274" y="383"/>
                    <a:pt x="274" y="383"/>
                  </a:cubicBezTo>
                  <a:cubicBezTo>
                    <a:pt x="273" y="381"/>
                    <a:pt x="273" y="381"/>
                    <a:pt x="272" y="381"/>
                  </a:cubicBezTo>
                  <a:cubicBezTo>
                    <a:pt x="272" y="381"/>
                    <a:pt x="272" y="381"/>
                    <a:pt x="272" y="381"/>
                  </a:cubicBezTo>
                  <a:cubicBezTo>
                    <a:pt x="272" y="381"/>
                    <a:pt x="272" y="381"/>
                    <a:pt x="271" y="381"/>
                  </a:cubicBezTo>
                  <a:cubicBezTo>
                    <a:pt x="271" y="380"/>
                    <a:pt x="271" y="380"/>
                    <a:pt x="270" y="379"/>
                  </a:cubicBezTo>
                  <a:cubicBezTo>
                    <a:pt x="270" y="379"/>
                    <a:pt x="270" y="379"/>
                    <a:pt x="270" y="379"/>
                  </a:cubicBezTo>
                  <a:cubicBezTo>
                    <a:pt x="269" y="379"/>
                    <a:pt x="269" y="379"/>
                    <a:pt x="269" y="379"/>
                  </a:cubicBezTo>
                  <a:cubicBezTo>
                    <a:pt x="269" y="379"/>
                    <a:pt x="269" y="379"/>
                    <a:pt x="269" y="379"/>
                  </a:cubicBezTo>
                  <a:cubicBezTo>
                    <a:pt x="268" y="380"/>
                    <a:pt x="267" y="381"/>
                    <a:pt x="266" y="382"/>
                  </a:cubicBezTo>
                  <a:cubicBezTo>
                    <a:pt x="265" y="381"/>
                    <a:pt x="265" y="381"/>
                    <a:pt x="263" y="381"/>
                  </a:cubicBezTo>
                  <a:cubicBezTo>
                    <a:pt x="262" y="381"/>
                    <a:pt x="262" y="381"/>
                    <a:pt x="262" y="381"/>
                  </a:cubicBezTo>
                  <a:cubicBezTo>
                    <a:pt x="261" y="381"/>
                    <a:pt x="261" y="381"/>
                    <a:pt x="260" y="381"/>
                  </a:cubicBezTo>
                  <a:cubicBezTo>
                    <a:pt x="259" y="379"/>
                    <a:pt x="259" y="379"/>
                    <a:pt x="259" y="379"/>
                  </a:cubicBezTo>
                  <a:cubicBezTo>
                    <a:pt x="258" y="379"/>
                    <a:pt x="258" y="379"/>
                    <a:pt x="258" y="379"/>
                  </a:cubicBezTo>
                  <a:cubicBezTo>
                    <a:pt x="256" y="380"/>
                    <a:pt x="256" y="380"/>
                    <a:pt x="256" y="380"/>
                  </a:cubicBezTo>
                  <a:cubicBezTo>
                    <a:pt x="256" y="381"/>
                    <a:pt x="256" y="381"/>
                    <a:pt x="256" y="381"/>
                  </a:cubicBezTo>
                  <a:cubicBezTo>
                    <a:pt x="255" y="381"/>
                    <a:pt x="255" y="381"/>
                    <a:pt x="255" y="381"/>
                  </a:cubicBezTo>
                  <a:cubicBezTo>
                    <a:pt x="255" y="380"/>
                    <a:pt x="255" y="380"/>
                    <a:pt x="254" y="380"/>
                  </a:cubicBezTo>
                  <a:cubicBezTo>
                    <a:pt x="254" y="380"/>
                    <a:pt x="254" y="380"/>
                    <a:pt x="254" y="380"/>
                  </a:cubicBezTo>
                  <a:cubicBezTo>
                    <a:pt x="255" y="379"/>
                    <a:pt x="255" y="379"/>
                    <a:pt x="255" y="379"/>
                  </a:cubicBezTo>
                  <a:cubicBezTo>
                    <a:pt x="255" y="379"/>
                    <a:pt x="255" y="379"/>
                    <a:pt x="255" y="379"/>
                  </a:cubicBezTo>
                  <a:cubicBezTo>
                    <a:pt x="256" y="378"/>
                    <a:pt x="255" y="378"/>
                    <a:pt x="258" y="376"/>
                  </a:cubicBezTo>
                  <a:cubicBezTo>
                    <a:pt x="257" y="375"/>
                    <a:pt x="258" y="375"/>
                    <a:pt x="257" y="373"/>
                  </a:cubicBezTo>
                  <a:cubicBezTo>
                    <a:pt x="257" y="372"/>
                    <a:pt x="257" y="372"/>
                    <a:pt x="257" y="372"/>
                  </a:cubicBezTo>
                  <a:cubicBezTo>
                    <a:pt x="256" y="372"/>
                    <a:pt x="256" y="372"/>
                    <a:pt x="256" y="372"/>
                  </a:cubicBezTo>
                  <a:cubicBezTo>
                    <a:pt x="255" y="372"/>
                    <a:pt x="255" y="372"/>
                    <a:pt x="255" y="372"/>
                  </a:cubicBezTo>
                  <a:cubicBezTo>
                    <a:pt x="253" y="374"/>
                    <a:pt x="253" y="374"/>
                    <a:pt x="253" y="374"/>
                  </a:cubicBezTo>
                  <a:cubicBezTo>
                    <a:pt x="253" y="373"/>
                    <a:pt x="253" y="373"/>
                    <a:pt x="253" y="373"/>
                  </a:cubicBezTo>
                  <a:cubicBezTo>
                    <a:pt x="253" y="373"/>
                    <a:pt x="253" y="372"/>
                    <a:pt x="253" y="371"/>
                  </a:cubicBezTo>
                  <a:cubicBezTo>
                    <a:pt x="254" y="370"/>
                    <a:pt x="253" y="371"/>
                    <a:pt x="255" y="370"/>
                  </a:cubicBezTo>
                  <a:cubicBezTo>
                    <a:pt x="255" y="369"/>
                    <a:pt x="255" y="369"/>
                    <a:pt x="255" y="369"/>
                  </a:cubicBezTo>
                  <a:cubicBezTo>
                    <a:pt x="255" y="369"/>
                    <a:pt x="255" y="369"/>
                    <a:pt x="255" y="369"/>
                  </a:cubicBezTo>
                  <a:cubicBezTo>
                    <a:pt x="254" y="369"/>
                    <a:pt x="254" y="369"/>
                    <a:pt x="254" y="369"/>
                  </a:cubicBezTo>
                  <a:cubicBezTo>
                    <a:pt x="253" y="369"/>
                    <a:pt x="253" y="369"/>
                    <a:pt x="253" y="369"/>
                  </a:cubicBezTo>
                  <a:cubicBezTo>
                    <a:pt x="253" y="368"/>
                    <a:pt x="253" y="368"/>
                    <a:pt x="253" y="368"/>
                  </a:cubicBezTo>
                  <a:cubicBezTo>
                    <a:pt x="252" y="367"/>
                    <a:pt x="252" y="367"/>
                    <a:pt x="252" y="367"/>
                  </a:cubicBezTo>
                  <a:cubicBezTo>
                    <a:pt x="248" y="368"/>
                    <a:pt x="248" y="368"/>
                    <a:pt x="246" y="370"/>
                  </a:cubicBezTo>
                  <a:cubicBezTo>
                    <a:pt x="246" y="371"/>
                    <a:pt x="246" y="371"/>
                    <a:pt x="246" y="371"/>
                  </a:cubicBezTo>
                  <a:cubicBezTo>
                    <a:pt x="245" y="371"/>
                    <a:pt x="245" y="371"/>
                    <a:pt x="245" y="372"/>
                  </a:cubicBezTo>
                  <a:cubicBezTo>
                    <a:pt x="244" y="372"/>
                    <a:pt x="244" y="372"/>
                    <a:pt x="244" y="372"/>
                  </a:cubicBezTo>
                  <a:cubicBezTo>
                    <a:pt x="243" y="372"/>
                    <a:pt x="241" y="371"/>
                    <a:pt x="240" y="371"/>
                  </a:cubicBezTo>
                  <a:cubicBezTo>
                    <a:pt x="240" y="371"/>
                    <a:pt x="240" y="371"/>
                    <a:pt x="240" y="371"/>
                  </a:cubicBezTo>
                  <a:cubicBezTo>
                    <a:pt x="237" y="370"/>
                    <a:pt x="237" y="370"/>
                    <a:pt x="237" y="370"/>
                  </a:cubicBezTo>
                  <a:cubicBezTo>
                    <a:pt x="237" y="370"/>
                    <a:pt x="237" y="370"/>
                    <a:pt x="237" y="370"/>
                  </a:cubicBezTo>
                  <a:cubicBezTo>
                    <a:pt x="237" y="369"/>
                    <a:pt x="237" y="369"/>
                    <a:pt x="237" y="369"/>
                  </a:cubicBezTo>
                  <a:cubicBezTo>
                    <a:pt x="236" y="369"/>
                    <a:pt x="236" y="369"/>
                    <a:pt x="236" y="369"/>
                  </a:cubicBezTo>
                  <a:cubicBezTo>
                    <a:pt x="236" y="368"/>
                    <a:pt x="236" y="368"/>
                    <a:pt x="236" y="368"/>
                  </a:cubicBezTo>
                  <a:cubicBezTo>
                    <a:pt x="234" y="370"/>
                    <a:pt x="234" y="370"/>
                    <a:pt x="232" y="371"/>
                  </a:cubicBezTo>
                  <a:cubicBezTo>
                    <a:pt x="231" y="372"/>
                    <a:pt x="231" y="371"/>
                    <a:pt x="230" y="373"/>
                  </a:cubicBezTo>
                  <a:cubicBezTo>
                    <a:pt x="229" y="373"/>
                    <a:pt x="229" y="373"/>
                    <a:pt x="229" y="373"/>
                  </a:cubicBezTo>
                  <a:cubicBezTo>
                    <a:pt x="229" y="374"/>
                    <a:pt x="229" y="374"/>
                    <a:pt x="229" y="374"/>
                  </a:cubicBezTo>
                  <a:cubicBezTo>
                    <a:pt x="228" y="375"/>
                    <a:pt x="228" y="375"/>
                    <a:pt x="225" y="376"/>
                  </a:cubicBezTo>
                  <a:cubicBezTo>
                    <a:pt x="223" y="377"/>
                    <a:pt x="222" y="377"/>
                    <a:pt x="220" y="377"/>
                  </a:cubicBezTo>
                  <a:cubicBezTo>
                    <a:pt x="220" y="378"/>
                    <a:pt x="220" y="378"/>
                    <a:pt x="220" y="378"/>
                  </a:cubicBezTo>
                  <a:cubicBezTo>
                    <a:pt x="219" y="379"/>
                    <a:pt x="219" y="379"/>
                    <a:pt x="219" y="380"/>
                  </a:cubicBezTo>
                  <a:cubicBezTo>
                    <a:pt x="217" y="382"/>
                    <a:pt x="216" y="382"/>
                    <a:pt x="214" y="383"/>
                  </a:cubicBezTo>
                  <a:cubicBezTo>
                    <a:pt x="214" y="384"/>
                    <a:pt x="214" y="384"/>
                    <a:pt x="214" y="384"/>
                  </a:cubicBezTo>
                  <a:cubicBezTo>
                    <a:pt x="214" y="384"/>
                    <a:pt x="214" y="384"/>
                    <a:pt x="214" y="384"/>
                  </a:cubicBezTo>
                  <a:cubicBezTo>
                    <a:pt x="214" y="385"/>
                    <a:pt x="214" y="385"/>
                    <a:pt x="214" y="385"/>
                  </a:cubicBezTo>
                  <a:cubicBezTo>
                    <a:pt x="214" y="385"/>
                    <a:pt x="214" y="385"/>
                    <a:pt x="214" y="385"/>
                  </a:cubicBezTo>
                  <a:cubicBezTo>
                    <a:pt x="214" y="385"/>
                    <a:pt x="214" y="385"/>
                    <a:pt x="214" y="385"/>
                  </a:cubicBezTo>
                  <a:cubicBezTo>
                    <a:pt x="214" y="386"/>
                    <a:pt x="214" y="386"/>
                    <a:pt x="214" y="386"/>
                  </a:cubicBezTo>
                  <a:cubicBezTo>
                    <a:pt x="213" y="387"/>
                    <a:pt x="212" y="387"/>
                    <a:pt x="211" y="387"/>
                  </a:cubicBezTo>
                  <a:cubicBezTo>
                    <a:pt x="210" y="387"/>
                    <a:pt x="210" y="387"/>
                    <a:pt x="209" y="387"/>
                  </a:cubicBezTo>
                  <a:cubicBezTo>
                    <a:pt x="209" y="387"/>
                    <a:pt x="209" y="387"/>
                    <a:pt x="209" y="387"/>
                  </a:cubicBezTo>
                  <a:cubicBezTo>
                    <a:pt x="209" y="387"/>
                    <a:pt x="209" y="387"/>
                    <a:pt x="209" y="387"/>
                  </a:cubicBezTo>
                  <a:cubicBezTo>
                    <a:pt x="208" y="388"/>
                    <a:pt x="208" y="388"/>
                    <a:pt x="208" y="388"/>
                  </a:cubicBezTo>
                  <a:cubicBezTo>
                    <a:pt x="206" y="389"/>
                    <a:pt x="206" y="389"/>
                    <a:pt x="206" y="389"/>
                  </a:cubicBezTo>
                  <a:cubicBezTo>
                    <a:pt x="205" y="389"/>
                    <a:pt x="204" y="388"/>
                    <a:pt x="202" y="388"/>
                  </a:cubicBezTo>
                  <a:cubicBezTo>
                    <a:pt x="202" y="388"/>
                    <a:pt x="202" y="387"/>
                    <a:pt x="202" y="386"/>
                  </a:cubicBezTo>
                  <a:cubicBezTo>
                    <a:pt x="202" y="386"/>
                    <a:pt x="202" y="386"/>
                    <a:pt x="202" y="386"/>
                  </a:cubicBezTo>
                  <a:cubicBezTo>
                    <a:pt x="200" y="385"/>
                    <a:pt x="201" y="386"/>
                    <a:pt x="199" y="385"/>
                  </a:cubicBezTo>
                  <a:cubicBezTo>
                    <a:pt x="198" y="384"/>
                    <a:pt x="199" y="384"/>
                    <a:pt x="198" y="384"/>
                  </a:cubicBezTo>
                  <a:cubicBezTo>
                    <a:pt x="198" y="384"/>
                    <a:pt x="198" y="384"/>
                    <a:pt x="198" y="384"/>
                  </a:cubicBezTo>
                  <a:cubicBezTo>
                    <a:pt x="197" y="385"/>
                    <a:pt x="197" y="385"/>
                    <a:pt x="196" y="386"/>
                  </a:cubicBezTo>
                  <a:cubicBezTo>
                    <a:pt x="195" y="386"/>
                    <a:pt x="195" y="386"/>
                    <a:pt x="195" y="386"/>
                  </a:cubicBezTo>
                  <a:cubicBezTo>
                    <a:pt x="195" y="385"/>
                    <a:pt x="195" y="385"/>
                    <a:pt x="194" y="385"/>
                  </a:cubicBezTo>
                  <a:cubicBezTo>
                    <a:pt x="190" y="384"/>
                    <a:pt x="192" y="385"/>
                    <a:pt x="188" y="384"/>
                  </a:cubicBezTo>
                  <a:cubicBezTo>
                    <a:pt x="188" y="384"/>
                    <a:pt x="188" y="384"/>
                    <a:pt x="188" y="384"/>
                  </a:cubicBezTo>
                  <a:cubicBezTo>
                    <a:pt x="188" y="384"/>
                    <a:pt x="188" y="384"/>
                    <a:pt x="188" y="384"/>
                  </a:cubicBezTo>
                  <a:cubicBezTo>
                    <a:pt x="188" y="383"/>
                    <a:pt x="188" y="383"/>
                    <a:pt x="188" y="382"/>
                  </a:cubicBezTo>
                  <a:cubicBezTo>
                    <a:pt x="188" y="382"/>
                    <a:pt x="188" y="382"/>
                    <a:pt x="188" y="382"/>
                  </a:cubicBezTo>
                  <a:cubicBezTo>
                    <a:pt x="185" y="381"/>
                    <a:pt x="185" y="381"/>
                    <a:pt x="184" y="381"/>
                  </a:cubicBezTo>
                  <a:cubicBezTo>
                    <a:pt x="183" y="382"/>
                    <a:pt x="183" y="381"/>
                    <a:pt x="182" y="382"/>
                  </a:cubicBezTo>
                  <a:cubicBezTo>
                    <a:pt x="181" y="383"/>
                    <a:pt x="181" y="383"/>
                    <a:pt x="181" y="383"/>
                  </a:cubicBezTo>
                  <a:cubicBezTo>
                    <a:pt x="180" y="383"/>
                    <a:pt x="180" y="383"/>
                    <a:pt x="179" y="384"/>
                  </a:cubicBezTo>
                  <a:cubicBezTo>
                    <a:pt x="178" y="384"/>
                    <a:pt x="175" y="388"/>
                    <a:pt x="175" y="389"/>
                  </a:cubicBezTo>
                  <a:cubicBezTo>
                    <a:pt x="174" y="390"/>
                    <a:pt x="174" y="390"/>
                    <a:pt x="174" y="390"/>
                  </a:cubicBezTo>
                  <a:cubicBezTo>
                    <a:pt x="173" y="391"/>
                    <a:pt x="173" y="391"/>
                    <a:pt x="172" y="392"/>
                  </a:cubicBezTo>
                  <a:cubicBezTo>
                    <a:pt x="171" y="394"/>
                    <a:pt x="171" y="394"/>
                    <a:pt x="171" y="394"/>
                  </a:cubicBezTo>
                  <a:cubicBezTo>
                    <a:pt x="171" y="393"/>
                    <a:pt x="171" y="393"/>
                    <a:pt x="170" y="392"/>
                  </a:cubicBezTo>
                  <a:cubicBezTo>
                    <a:pt x="170" y="391"/>
                    <a:pt x="170" y="391"/>
                    <a:pt x="170" y="391"/>
                  </a:cubicBezTo>
                  <a:cubicBezTo>
                    <a:pt x="170" y="389"/>
                    <a:pt x="171" y="389"/>
                    <a:pt x="171" y="387"/>
                  </a:cubicBezTo>
                  <a:cubicBezTo>
                    <a:pt x="171" y="386"/>
                    <a:pt x="171" y="386"/>
                    <a:pt x="170" y="385"/>
                  </a:cubicBezTo>
                  <a:cubicBezTo>
                    <a:pt x="170" y="385"/>
                    <a:pt x="169" y="384"/>
                    <a:pt x="168" y="384"/>
                  </a:cubicBezTo>
                  <a:cubicBezTo>
                    <a:pt x="168" y="384"/>
                    <a:pt x="168" y="384"/>
                    <a:pt x="168" y="384"/>
                  </a:cubicBezTo>
                  <a:cubicBezTo>
                    <a:pt x="167" y="385"/>
                    <a:pt x="165" y="386"/>
                    <a:pt x="163" y="386"/>
                  </a:cubicBezTo>
                  <a:cubicBezTo>
                    <a:pt x="163" y="386"/>
                    <a:pt x="163" y="386"/>
                    <a:pt x="163" y="386"/>
                  </a:cubicBezTo>
                  <a:cubicBezTo>
                    <a:pt x="163" y="386"/>
                    <a:pt x="163" y="386"/>
                    <a:pt x="163" y="386"/>
                  </a:cubicBezTo>
                  <a:cubicBezTo>
                    <a:pt x="163" y="387"/>
                    <a:pt x="163" y="387"/>
                    <a:pt x="163" y="387"/>
                  </a:cubicBezTo>
                  <a:cubicBezTo>
                    <a:pt x="161" y="387"/>
                    <a:pt x="161" y="387"/>
                    <a:pt x="160" y="387"/>
                  </a:cubicBezTo>
                  <a:cubicBezTo>
                    <a:pt x="158" y="387"/>
                    <a:pt x="158" y="387"/>
                    <a:pt x="158" y="387"/>
                  </a:cubicBezTo>
                  <a:cubicBezTo>
                    <a:pt x="157" y="388"/>
                    <a:pt x="154" y="387"/>
                    <a:pt x="152" y="387"/>
                  </a:cubicBezTo>
                  <a:cubicBezTo>
                    <a:pt x="150" y="386"/>
                    <a:pt x="150" y="386"/>
                    <a:pt x="147" y="385"/>
                  </a:cubicBezTo>
                  <a:cubicBezTo>
                    <a:pt x="147" y="384"/>
                    <a:pt x="147" y="384"/>
                    <a:pt x="147" y="384"/>
                  </a:cubicBezTo>
                  <a:cubicBezTo>
                    <a:pt x="147" y="384"/>
                    <a:pt x="147" y="384"/>
                    <a:pt x="147" y="384"/>
                  </a:cubicBezTo>
                  <a:cubicBezTo>
                    <a:pt x="146" y="384"/>
                    <a:pt x="146" y="384"/>
                    <a:pt x="146" y="384"/>
                  </a:cubicBezTo>
                  <a:cubicBezTo>
                    <a:pt x="145" y="384"/>
                    <a:pt x="145" y="384"/>
                    <a:pt x="145" y="384"/>
                  </a:cubicBezTo>
                  <a:cubicBezTo>
                    <a:pt x="145" y="386"/>
                    <a:pt x="145" y="386"/>
                    <a:pt x="145" y="386"/>
                  </a:cubicBezTo>
                  <a:cubicBezTo>
                    <a:pt x="144" y="386"/>
                    <a:pt x="144" y="386"/>
                    <a:pt x="144" y="386"/>
                  </a:cubicBezTo>
                  <a:cubicBezTo>
                    <a:pt x="144" y="386"/>
                    <a:pt x="144" y="386"/>
                    <a:pt x="144" y="386"/>
                  </a:cubicBezTo>
                  <a:cubicBezTo>
                    <a:pt x="143" y="386"/>
                    <a:pt x="143" y="386"/>
                    <a:pt x="141" y="385"/>
                  </a:cubicBezTo>
                  <a:cubicBezTo>
                    <a:pt x="141" y="384"/>
                    <a:pt x="141" y="384"/>
                    <a:pt x="141" y="384"/>
                  </a:cubicBezTo>
                  <a:cubicBezTo>
                    <a:pt x="141" y="384"/>
                    <a:pt x="141" y="384"/>
                    <a:pt x="141" y="384"/>
                  </a:cubicBezTo>
                  <a:cubicBezTo>
                    <a:pt x="140" y="384"/>
                    <a:pt x="140" y="384"/>
                    <a:pt x="140" y="384"/>
                  </a:cubicBezTo>
                  <a:cubicBezTo>
                    <a:pt x="140" y="385"/>
                    <a:pt x="140" y="385"/>
                    <a:pt x="140" y="386"/>
                  </a:cubicBezTo>
                  <a:cubicBezTo>
                    <a:pt x="139" y="386"/>
                    <a:pt x="139" y="386"/>
                    <a:pt x="139" y="386"/>
                  </a:cubicBezTo>
                  <a:cubicBezTo>
                    <a:pt x="138" y="386"/>
                    <a:pt x="138" y="386"/>
                    <a:pt x="138" y="386"/>
                  </a:cubicBezTo>
                  <a:cubicBezTo>
                    <a:pt x="137" y="383"/>
                    <a:pt x="137" y="383"/>
                    <a:pt x="135" y="382"/>
                  </a:cubicBezTo>
                  <a:cubicBezTo>
                    <a:pt x="133" y="382"/>
                    <a:pt x="131" y="382"/>
                    <a:pt x="129" y="381"/>
                  </a:cubicBezTo>
                  <a:cubicBezTo>
                    <a:pt x="129" y="380"/>
                    <a:pt x="129" y="380"/>
                    <a:pt x="129" y="380"/>
                  </a:cubicBezTo>
                  <a:cubicBezTo>
                    <a:pt x="129" y="379"/>
                    <a:pt x="129" y="379"/>
                    <a:pt x="130" y="378"/>
                  </a:cubicBezTo>
                  <a:cubicBezTo>
                    <a:pt x="130" y="378"/>
                    <a:pt x="130" y="378"/>
                    <a:pt x="130" y="378"/>
                  </a:cubicBezTo>
                  <a:cubicBezTo>
                    <a:pt x="129" y="378"/>
                    <a:pt x="129" y="378"/>
                    <a:pt x="129" y="377"/>
                  </a:cubicBezTo>
                  <a:cubicBezTo>
                    <a:pt x="126" y="378"/>
                    <a:pt x="126" y="378"/>
                    <a:pt x="126" y="378"/>
                  </a:cubicBezTo>
                  <a:cubicBezTo>
                    <a:pt x="125" y="378"/>
                    <a:pt x="125" y="378"/>
                    <a:pt x="125" y="378"/>
                  </a:cubicBezTo>
                  <a:cubicBezTo>
                    <a:pt x="125" y="378"/>
                    <a:pt x="125" y="378"/>
                    <a:pt x="125" y="378"/>
                  </a:cubicBezTo>
                  <a:cubicBezTo>
                    <a:pt x="124" y="377"/>
                    <a:pt x="124" y="377"/>
                    <a:pt x="124" y="377"/>
                  </a:cubicBezTo>
                  <a:cubicBezTo>
                    <a:pt x="124" y="377"/>
                    <a:pt x="124" y="377"/>
                    <a:pt x="124" y="377"/>
                  </a:cubicBezTo>
                  <a:cubicBezTo>
                    <a:pt x="122" y="376"/>
                    <a:pt x="122" y="376"/>
                    <a:pt x="122" y="376"/>
                  </a:cubicBezTo>
                  <a:cubicBezTo>
                    <a:pt x="121" y="375"/>
                    <a:pt x="121" y="375"/>
                    <a:pt x="119" y="374"/>
                  </a:cubicBezTo>
                  <a:cubicBezTo>
                    <a:pt x="118" y="370"/>
                    <a:pt x="119" y="373"/>
                    <a:pt x="118" y="370"/>
                  </a:cubicBezTo>
                  <a:cubicBezTo>
                    <a:pt x="117" y="369"/>
                    <a:pt x="117" y="369"/>
                    <a:pt x="116" y="369"/>
                  </a:cubicBezTo>
                  <a:cubicBezTo>
                    <a:pt x="114" y="370"/>
                    <a:pt x="115" y="369"/>
                    <a:pt x="113" y="370"/>
                  </a:cubicBezTo>
                  <a:cubicBezTo>
                    <a:pt x="112" y="370"/>
                    <a:pt x="112" y="370"/>
                    <a:pt x="112" y="370"/>
                  </a:cubicBezTo>
                  <a:cubicBezTo>
                    <a:pt x="109" y="368"/>
                    <a:pt x="110" y="367"/>
                    <a:pt x="107" y="365"/>
                  </a:cubicBezTo>
                  <a:cubicBezTo>
                    <a:pt x="105" y="365"/>
                    <a:pt x="105" y="365"/>
                    <a:pt x="105" y="365"/>
                  </a:cubicBezTo>
                  <a:cubicBezTo>
                    <a:pt x="103" y="363"/>
                    <a:pt x="101" y="361"/>
                    <a:pt x="97" y="359"/>
                  </a:cubicBezTo>
                  <a:cubicBezTo>
                    <a:pt x="96" y="358"/>
                    <a:pt x="96" y="358"/>
                    <a:pt x="96" y="358"/>
                  </a:cubicBezTo>
                  <a:cubicBezTo>
                    <a:pt x="95" y="356"/>
                    <a:pt x="96" y="358"/>
                    <a:pt x="95" y="355"/>
                  </a:cubicBezTo>
                  <a:cubicBezTo>
                    <a:pt x="92" y="355"/>
                    <a:pt x="93" y="355"/>
                    <a:pt x="90" y="355"/>
                  </a:cubicBezTo>
                  <a:cubicBezTo>
                    <a:pt x="88" y="355"/>
                    <a:pt x="88" y="355"/>
                    <a:pt x="88" y="355"/>
                  </a:cubicBezTo>
                  <a:cubicBezTo>
                    <a:pt x="86" y="358"/>
                    <a:pt x="86" y="358"/>
                    <a:pt x="86" y="358"/>
                  </a:cubicBezTo>
                  <a:cubicBezTo>
                    <a:pt x="85" y="359"/>
                    <a:pt x="85" y="359"/>
                    <a:pt x="85" y="359"/>
                  </a:cubicBezTo>
                  <a:cubicBezTo>
                    <a:pt x="84" y="359"/>
                    <a:pt x="84" y="359"/>
                    <a:pt x="84" y="359"/>
                  </a:cubicBezTo>
                  <a:cubicBezTo>
                    <a:pt x="83" y="358"/>
                    <a:pt x="83" y="358"/>
                    <a:pt x="83" y="357"/>
                  </a:cubicBezTo>
                  <a:cubicBezTo>
                    <a:pt x="81" y="356"/>
                    <a:pt x="80" y="355"/>
                    <a:pt x="79" y="354"/>
                  </a:cubicBezTo>
                  <a:cubicBezTo>
                    <a:pt x="79" y="354"/>
                    <a:pt x="75" y="352"/>
                    <a:pt x="75" y="352"/>
                  </a:cubicBezTo>
                  <a:cubicBezTo>
                    <a:pt x="74" y="352"/>
                    <a:pt x="74" y="352"/>
                    <a:pt x="74" y="352"/>
                  </a:cubicBezTo>
                  <a:cubicBezTo>
                    <a:pt x="74" y="352"/>
                    <a:pt x="74" y="352"/>
                    <a:pt x="74" y="352"/>
                  </a:cubicBezTo>
                  <a:cubicBezTo>
                    <a:pt x="74" y="351"/>
                    <a:pt x="74" y="351"/>
                    <a:pt x="74" y="351"/>
                  </a:cubicBezTo>
                  <a:cubicBezTo>
                    <a:pt x="74" y="350"/>
                    <a:pt x="74" y="350"/>
                    <a:pt x="74" y="350"/>
                  </a:cubicBezTo>
                  <a:cubicBezTo>
                    <a:pt x="73" y="349"/>
                    <a:pt x="73" y="349"/>
                    <a:pt x="73" y="349"/>
                  </a:cubicBezTo>
                  <a:cubicBezTo>
                    <a:pt x="73" y="350"/>
                    <a:pt x="73" y="350"/>
                    <a:pt x="73" y="350"/>
                  </a:cubicBezTo>
                  <a:cubicBezTo>
                    <a:pt x="71" y="349"/>
                    <a:pt x="71" y="348"/>
                    <a:pt x="69" y="347"/>
                  </a:cubicBezTo>
                  <a:cubicBezTo>
                    <a:pt x="68" y="347"/>
                    <a:pt x="68" y="347"/>
                    <a:pt x="67" y="347"/>
                  </a:cubicBezTo>
                  <a:cubicBezTo>
                    <a:pt x="64" y="345"/>
                    <a:pt x="65" y="346"/>
                    <a:pt x="62" y="341"/>
                  </a:cubicBezTo>
                  <a:cubicBezTo>
                    <a:pt x="61" y="341"/>
                    <a:pt x="61" y="341"/>
                    <a:pt x="61" y="341"/>
                  </a:cubicBezTo>
                  <a:cubicBezTo>
                    <a:pt x="61" y="341"/>
                    <a:pt x="61" y="341"/>
                    <a:pt x="61" y="341"/>
                  </a:cubicBezTo>
                  <a:cubicBezTo>
                    <a:pt x="60" y="342"/>
                    <a:pt x="60" y="342"/>
                    <a:pt x="60" y="342"/>
                  </a:cubicBezTo>
                  <a:cubicBezTo>
                    <a:pt x="60" y="342"/>
                    <a:pt x="60" y="342"/>
                    <a:pt x="60" y="342"/>
                  </a:cubicBezTo>
                  <a:cubicBezTo>
                    <a:pt x="59" y="342"/>
                    <a:pt x="59" y="342"/>
                    <a:pt x="59" y="342"/>
                  </a:cubicBezTo>
                  <a:cubicBezTo>
                    <a:pt x="59" y="343"/>
                    <a:pt x="59" y="343"/>
                    <a:pt x="59" y="343"/>
                  </a:cubicBezTo>
                  <a:cubicBezTo>
                    <a:pt x="58" y="343"/>
                    <a:pt x="58" y="343"/>
                    <a:pt x="58" y="343"/>
                  </a:cubicBezTo>
                  <a:cubicBezTo>
                    <a:pt x="58" y="343"/>
                    <a:pt x="58" y="343"/>
                    <a:pt x="58" y="343"/>
                  </a:cubicBezTo>
                  <a:cubicBezTo>
                    <a:pt x="58" y="342"/>
                    <a:pt x="58" y="342"/>
                    <a:pt x="58" y="342"/>
                  </a:cubicBezTo>
                  <a:cubicBezTo>
                    <a:pt x="58" y="341"/>
                    <a:pt x="58" y="341"/>
                    <a:pt x="58" y="341"/>
                  </a:cubicBezTo>
                  <a:cubicBezTo>
                    <a:pt x="57" y="341"/>
                    <a:pt x="57" y="341"/>
                    <a:pt x="57" y="341"/>
                  </a:cubicBezTo>
                  <a:cubicBezTo>
                    <a:pt x="58" y="339"/>
                    <a:pt x="58" y="340"/>
                    <a:pt x="58" y="339"/>
                  </a:cubicBezTo>
                  <a:cubicBezTo>
                    <a:pt x="58" y="338"/>
                    <a:pt x="58" y="338"/>
                    <a:pt x="57" y="337"/>
                  </a:cubicBezTo>
                  <a:cubicBezTo>
                    <a:pt x="57" y="336"/>
                    <a:pt x="57" y="336"/>
                    <a:pt x="57" y="336"/>
                  </a:cubicBezTo>
                  <a:cubicBezTo>
                    <a:pt x="57" y="335"/>
                    <a:pt x="57" y="335"/>
                    <a:pt x="57" y="334"/>
                  </a:cubicBezTo>
                  <a:cubicBezTo>
                    <a:pt x="57" y="334"/>
                    <a:pt x="57" y="334"/>
                    <a:pt x="57" y="334"/>
                  </a:cubicBezTo>
                  <a:cubicBezTo>
                    <a:pt x="57" y="333"/>
                    <a:pt x="56" y="332"/>
                    <a:pt x="55" y="331"/>
                  </a:cubicBezTo>
                  <a:cubicBezTo>
                    <a:pt x="54" y="328"/>
                    <a:pt x="55" y="329"/>
                    <a:pt x="54" y="327"/>
                  </a:cubicBezTo>
                  <a:cubicBezTo>
                    <a:pt x="54" y="326"/>
                    <a:pt x="54" y="326"/>
                    <a:pt x="54" y="326"/>
                  </a:cubicBezTo>
                  <a:cubicBezTo>
                    <a:pt x="54" y="326"/>
                    <a:pt x="54" y="326"/>
                    <a:pt x="54" y="326"/>
                  </a:cubicBezTo>
                  <a:cubicBezTo>
                    <a:pt x="55" y="326"/>
                    <a:pt x="56" y="326"/>
                    <a:pt x="57" y="326"/>
                  </a:cubicBezTo>
                  <a:cubicBezTo>
                    <a:pt x="57" y="326"/>
                    <a:pt x="57" y="326"/>
                    <a:pt x="57" y="326"/>
                  </a:cubicBezTo>
                  <a:cubicBezTo>
                    <a:pt x="58" y="327"/>
                    <a:pt x="58" y="327"/>
                    <a:pt x="58" y="327"/>
                  </a:cubicBezTo>
                  <a:cubicBezTo>
                    <a:pt x="59" y="328"/>
                    <a:pt x="58" y="328"/>
                    <a:pt x="60" y="329"/>
                  </a:cubicBezTo>
                  <a:cubicBezTo>
                    <a:pt x="60" y="329"/>
                    <a:pt x="60" y="329"/>
                    <a:pt x="60" y="329"/>
                  </a:cubicBezTo>
                  <a:cubicBezTo>
                    <a:pt x="61" y="328"/>
                    <a:pt x="61" y="328"/>
                    <a:pt x="61" y="328"/>
                  </a:cubicBezTo>
                  <a:cubicBezTo>
                    <a:pt x="62" y="327"/>
                    <a:pt x="62" y="327"/>
                    <a:pt x="62" y="327"/>
                  </a:cubicBezTo>
                  <a:cubicBezTo>
                    <a:pt x="62" y="327"/>
                    <a:pt x="62" y="327"/>
                    <a:pt x="62" y="327"/>
                  </a:cubicBezTo>
                  <a:cubicBezTo>
                    <a:pt x="63" y="327"/>
                    <a:pt x="63" y="327"/>
                    <a:pt x="63" y="327"/>
                  </a:cubicBezTo>
                  <a:cubicBezTo>
                    <a:pt x="63" y="325"/>
                    <a:pt x="63" y="325"/>
                    <a:pt x="63" y="324"/>
                  </a:cubicBezTo>
                  <a:cubicBezTo>
                    <a:pt x="63" y="323"/>
                    <a:pt x="63" y="323"/>
                    <a:pt x="63" y="323"/>
                  </a:cubicBezTo>
                  <a:cubicBezTo>
                    <a:pt x="63" y="322"/>
                    <a:pt x="63" y="322"/>
                    <a:pt x="63" y="321"/>
                  </a:cubicBezTo>
                  <a:cubicBezTo>
                    <a:pt x="62" y="320"/>
                    <a:pt x="62" y="320"/>
                    <a:pt x="62" y="320"/>
                  </a:cubicBezTo>
                  <a:cubicBezTo>
                    <a:pt x="62" y="320"/>
                    <a:pt x="62" y="320"/>
                    <a:pt x="62" y="320"/>
                  </a:cubicBezTo>
                  <a:cubicBezTo>
                    <a:pt x="62" y="319"/>
                    <a:pt x="62" y="319"/>
                    <a:pt x="62" y="318"/>
                  </a:cubicBezTo>
                  <a:cubicBezTo>
                    <a:pt x="62" y="318"/>
                    <a:pt x="62" y="317"/>
                    <a:pt x="62" y="317"/>
                  </a:cubicBezTo>
                  <a:cubicBezTo>
                    <a:pt x="60" y="317"/>
                    <a:pt x="59" y="315"/>
                    <a:pt x="58" y="314"/>
                  </a:cubicBezTo>
                  <a:cubicBezTo>
                    <a:pt x="58" y="308"/>
                    <a:pt x="58" y="311"/>
                    <a:pt x="57" y="307"/>
                  </a:cubicBezTo>
                  <a:cubicBezTo>
                    <a:pt x="57" y="306"/>
                    <a:pt x="57" y="306"/>
                    <a:pt x="57" y="306"/>
                  </a:cubicBezTo>
                  <a:cubicBezTo>
                    <a:pt x="58" y="306"/>
                    <a:pt x="58" y="306"/>
                    <a:pt x="58" y="306"/>
                  </a:cubicBezTo>
                  <a:cubicBezTo>
                    <a:pt x="60" y="304"/>
                    <a:pt x="60" y="304"/>
                    <a:pt x="60" y="304"/>
                  </a:cubicBezTo>
                  <a:cubicBezTo>
                    <a:pt x="60" y="304"/>
                    <a:pt x="60" y="304"/>
                    <a:pt x="60" y="304"/>
                  </a:cubicBezTo>
                  <a:cubicBezTo>
                    <a:pt x="60" y="303"/>
                    <a:pt x="60" y="303"/>
                    <a:pt x="60" y="303"/>
                  </a:cubicBezTo>
                  <a:cubicBezTo>
                    <a:pt x="60" y="303"/>
                    <a:pt x="60" y="303"/>
                    <a:pt x="60" y="303"/>
                  </a:cubicBezTo>
                  <a:cubicBezTo>
                    <a:pt x="60" y="302"/>
                    <a:pt x="60" y="302"/>
                    <a:pt x="60" y="302"/>
                  </a:cubicBezTo>
                  <a:cubicBezTo>
                    <a:pt x="58" y="301"/>
                    <a:pt x="58" y="301"/>
                    <a:pt x="57" y="300"/>
                  </a:cubicBezTo>
                  <a:cubicBezTo>
                    <a:pt x="55" y="299"/>
                    <a:pt x="55" y="300"/>
                    <a:pt x="53" y="299"/>
                  </a:cubicBezTo>
                  <a:cubicBezTo>
                    <a:pt x="52" y="298"/>
                    <a:pt x="52" y="298"/>
                    <a:pt x="52" y="298"/>
                  </a:cubicBezTo>
                  <a:cubicBezTo>
                    <a:pt x="52" y="296"/>
                    <a:pt x="50" y="292"/>
                    <a:pt x="49" y="290"/>
                  </a:cubicBezTo>
                  <a:cubicBezTo>
                    <a:pt x="49" y="289"/>
                    <a:pt x="49" y="289"/>
                    <a:pt x="49" y="289"/>
                  </a:cubicBezTo>
                  <a:cubicBezTo>
                    <a:pt x="50" y="287"/>
                    <a:pt x="50" y="287"/>
                    <a:pt x="50" y="287"/>
                  </a:cubicBezTo>
                  <a:cubicBezTo>
                    <a:pt x="50" y="287"/>
                    <a:pt x="50" y="287"/>
                    <a:pt x="50" y="287"/>
                  </a:cubicBezTo>
                  <a:cubicBezTo>
                    <a:pt x="49" y="287"/>
                    <a:pt x="49" y="287"/>
                    <a:pt x="49" y="287"/>
                  </a:cubicBezTo>
                  <a:cubicBezTo>
                    <a:pt x="48" y="287"/>
                    <a:pt x="49" y="287"/>
                    <a:pt x="48" y="287"/>
                  </a:cubicBezTo>
                  <a:cubicBezTo>
                    <a:pt x="48" y="287"/>
                    <a:pt x="48" y="287"/>
                    <a:pt x="48" y="287"/>
                  </a:cubicBezTo>
                  <a:cubicBezTo>
                    <a:pt x="47" y="287"/>
                    <a:pt x="47" y="287"/>
                    <a:pt x="47" y="287"/>
                  </a:cubicBezTo>
                  <a:cubicBezTo>
                    <a:pt x="42" y="288"/>
                    <a:pt x="36" y="285"/>
                    <a:pt x="33" y="283"/>
                  </a:cubicBezTo>
                  <a:cubicBezTo>
                    <a:pt x="33" y="281"/>
                    <a:pt x="33" y="281"/>
                    <a:pt x="33" y="281"/>
                  </a:cubicBezTo>
                  <a:cubicBezTo>
                    <a:pt x="31" y="282"/>
                    <a:pt x="31" y="282"/>
                    <a:pt x="29" y="282"/>
                  </a:cubicBezTo>
                  <a:cubicBezTo>
                    <a:pt x="28" y="282"/>
                    <a:pt x="28" y="282"/>
                    <a:pt x="28" y="282"/>
                  </a:cubicBezTo>
                  <a:cubicBezTo>
                    <a:pt x="28" y="280"/>
                    <a:pt x="28" y="280"/>
                    <a:pt x="28" y="280"/>
                  </a:cubicBezTo>
                  <a:cubicBezTo>
                    <a:pt x="28" y="280"/>
                    <a:pt x="28" y="280"/>
                    <a:pt x="28" y="280"/>
                  </a:cubicBezTo>
                  <a:cubicBezTo>
                    <a:pt x="27" y="280"/>
                    <a:pt x="27" y="280"/>
                    <a:pt x="26" y="279"/>
                  </a:cubicBezTo>
                  <a:cubicBezTo>
                    <a:pt x="26" y="279"/>
                    <a:pt x="26" y="279"/>
                    <a:pt x="26" y="279"/>
                  </a:cubicBezTo>
                  <a:cubicBezTo>
                    <a:pt x="26" y="278"/>
                    <a:pt x="26" y="278"/>
                    <a:pt x="26" y="278"/>
                  </a:cubicBezTo>
                  <a:cubicBezTo>
                    <a:pt x="26" y="278"/>
                    <a:pt x="26" y="278"/>
                    <a:pt x="26" y="277"/>
                  </a:cubicBezTo>
                  <a:cubicBezTo>
                    <a:pt x="27" y="271"/>
                    <a:pt x="25" y="271"/>
                    <a:pt x="23" y="269"/>
                  </a:cubicBezTo>
                  <a:cubicBezTo>
                    <a:pt x="22" y="269"/>
                    <a:pt x="22" y="269"/>
                    <a:pt x="22" y="269"/>
                  </a:cubicBezTo>
                  <a:cubicBezTo>
                    <a:pt x="21" y="270"/>
                    <a:pt x="21" y="270"/>
                    <a:pt x="21" y="270"/>
                  </a:cubicBezTo>
                  <a:cubicBezTo>
                    <a:pt x="20" y="269"/>
                    <a:pt x="20" y="269"/>
                    <a:pt x="20" y="269"/>
                  </a:cubicBezTo>
                  <a:cubicBezTo>
                    <a:pt x="20" y="267"/>
                    <a:pt x="20" y="267"/>
                    <a:pt x="20" y="267"/>
                  </a:cubicBezTo>
                  <a:cubicBezTo>
                    <a:pt x="19" y="267"/>
                    <a:pt x="19" y="267"/>
                    <a:pt x="19" y="267"/>
                  </a:cubicBezTo>
                  <a:cubicBezTo>
                    <a:pt x="18" y="266"/>
                    <a:pt x="17" y="266"/>
                    <a:pt x="16" y="266"/>
                  </a:cubicBezTo>
                  <a:cubicBezTo>
                    <a:pt x="15" y="266"/>
                    <a:pt x="15" y="266"/>
                    <a:pt x="14" y="266"/>
                  </a:cubicBezTo>
                  <a:cubicBezTo>
                    <a:pt x="13" y="266"/>
                    <a:pt x="13" y="266"/>
                    <a:pt x="12" y="265"/>
                  </a:cubicBezTo>
                  <a:cubicBezTo>
                    <a:pt x="11" y="265"/>
                    <a:pt x="11" y="265"/>
                    <a:pt x="11" y="265"/>
                  </a:cubicBezTo>
                  <a:cubicBezTo>
                    <a:pt x="10" y="265"/>
                    <a:pt x="10" y="265"/>
                    <a:pt x="10" y="265"/>
                  </a:cubicBezTo>
                  <a:cubicBezTo>
                    <a:pt x="10" y="265"/>
                    <a:pt x="10" y="265"/>
                    <a:pt x="9" y="264"/>
                  </a:cubicBezTo>
                  <a:cubicBezTo>
                    <a:pt x="8" y="264"/>
                    <a:pt x="8" y="264"/>
                    <a:pt x="8" y="264"/>
                  </a:cubicBezTo>
                  <a:cubicBezTo>
                    <a:pt x="11" y="262"/>
                    <a:pt x="12" y="262"/>
                    <a:pt x="12" y="262"/>
                  </a:cubicBezTo>
                  <a:cubicBezTo>
                    <a:pt x="13" y="262"/>
                    <a:pt x="13" y="262"/>
                    <a:pt x="13" y="262"/>
                  </a:cubicBezTo>
                  <a:cubicBezTo>
                    <a:pt x="13" y="262"/>
                    <a:pt x="13" y="262"/>
                    <a:pt x="13" y="262"/>
                  </a:cubicBezTo>
                  <a:cubicBezTo>
                    <a:pt x="14" y="263"/>
                    <a:pt x="14" y="263"/>
                    <a:pt x="14" y="263"/>
                  </a:cubicBezTo>
                  <a:cubicBezTo>
                    <a:pt x="14" y="263"/>
                    <a:pt x="14" y="263"/>
                    <a:pt x="14" y="263"/>
                  </a:cubicBezTo>
                  <a:cubicBezTo>
                    <a:pt x="16" y="261"/>
                    <a:pt x="15" y="262"/>
                    <a:pt x="17" y="260"/>
                  </a:cubicBezTo>
                  <a:cubicBezTo>
                    <a:pt x="17" y="259"/>
                    <a:pt x="17" y="259"/>
                    <a:pt x="17" y="259"/>
                  </a:cubicBezTo>
                  <a:cubicBezTo>
                    <a:pt x="15" y="258"/>
                    <a:pt x="15" y="258"/>
                    <a:pt x="15" y="258"/>
                  </a:cubicBezTo>
                  <a:cubicBezTo>
                    <a:pt x="14" y="257"/>
                    <a:pt x="14" y="257"/>
                    <a:pt x="14" y="257"/>
                  </a:cubicBezTo>
                  <a:cubicBezTo>
                    <a:pt x="15" y="256"/>
                    <a:pt x="14" y="256"/>
                    <a:pt x="15" y="255"/>
                  </a:cubicBezTo>
                  <a:cubicBezTo>
                    <a:pt x="15" y="254"/>
                    <a:pt x="15" y="255"/>
                    <a:pt x="14" y="254"/>
                  </a:cubicBezTo>
                  <a:cubicBezTo>
                    <a:pt x="14" y="253"/>
                    <a:pt x="14" y="252"/>
                    <a:pt x="13" y="250"/>
                  </a:cubicBezTo>
                  <a:cubicBezTo>
                    <a:pt x="13" y="249"/>
                    <a:pt x="13" y="249"/>
                    <a:pt x="13" y="248"/>
                  </a:cubicBezTo>
                  <a:cubicBezTo>
                    <a:pt x="14" y="246"/>
                    <a:pt x="14" y="246"/>
                    <a:pt x="14" y="246"/>
                  </a:cubicBezTo>
                  <a:cubicBezTo>
                    <a:pt x="13" y="245"/>
                    <a:pt x="13" y="245"/>
                    <a:pt x="13" y="245"/>
                  </a:cubicBezTo>
                  <a:cubicBezTo>
                    <a:pt x="13" y="244"/>
                    <a:pt x="13" y="244"/>
                    <a:pt x="13" y="244"/>
                  </a:cubicBezTo>
                  <a:cubicBezTo>
                    <a:pt x="9" y="243"/>
                    <a:pt x="11" y="243"/>
                    <a:pt x="7" y="242"/>
                  </a:cubicBezTo>
                  <a:cubicBezTo>
                    <a:pt x="6" y="242"/>
                    <a:pt x="6" y="242"/>
                    <a:pt x="6" y="242"/>
                  </a:cubicBezTo>
                  <a:cubicBezTo>
                    <a:pt x="5" y="243"/>
                    <a:pt x="5" y="243"/>
                    <a:pt x="5" y="243"/>
                  </a:cubicBezTo>
                  <a:cubicBezTo>
                    <a:pt x="5" y="244"/>
                    <a:pt x="5" y="244"/>
                    <a:pt x="5" y="244"/>
                  </a:cubicBezTo>
                  <a:cubicBezTo>
                    <a:pt x="4" y="244"/>
                    <a:pt x="4" y="244"/>
                    <a:pt x="4" y="244"/>
                  </a:cubicBezTo>
                  <a:cubicBezTo>
                    <a:pt x="3" y="244"/>
                    <a:pt x="3" y="244"/>
                    <a:pt x="3" y="244"/>
                  </a:cubicBezTo>
                  <a:cubicBezTo>
                    <a:pt x="2" y="243"/>
                    <a:pt x="2" y="243"/>
                    <a:pt x="2" y="243"/>
                  </a:cubicBezTo>
                  <a:cubicBezTo>
                    <a:pt x="1" y="242"/>
                    <a:pt x="1" y="240"/>
                    <a:pt x="1" y="240"/>
                  </a:cubicBezTo>
                  <a:cubicBezTo>
                    <a:pt x="1" y="239"/>
                    <a:pt x="1" y="239"/>
                    <a:pt x="1" y="239"/>
                  </a:cubicBezTo>
                  <a:cubicBezTo>
                    <a:pt x="1" y="239"/>
                    <a:pt x="1" y="239"/>
                    <a:pt x="1" y="239"/>
                  </a:cubicBezTo>
                  <a:cubicBezTo>
                    <a:pt x="2" y="238"/>
                    <a:pt x="2" y="238"/>
                    <a:pt x="2" y="238"/>
                  </a:cubicBezTo>
                  <a:cubicBezTo>
                    <a:pt x="2" y="238"/>
                    <a:pt x="2" y="238"/>
                    <a:pt x="2" y="238"/>
                  </a:cubicBezTo>
                  <a:cubicBezTo>
                    <a:pt x="2" y="237"/>
                    <a:pt x="2" y="237"/>
                    <a:pt x="2" y="237"/>
                  </a:cubicBezTo>
                  <a:cubicBezTo>
                    <a:pt x="1" y="236"/>
                    <a:pt x="1" y="236"/>
                    <a:pt x="0" y="234"/>
                  </a:cubicBezTo>
                  <a:cubicBezTo>
                    <a:pt x="0" y="232"/>
                    <a:pt x="0" y="232"/>
                    <a:pt x="0" y="231"/>
                  </a:cubicBezTo>
                  <a:cubicBezTo>
                    <a:pt x="1" y="231"/>
                    <a:pt x="1" y="231"/>
                    <a:pt x="2" y="230"/>
                  </a:cubicBezTo>
                  <a:cubicBezTo>
                    <a:pt x="3" y="230"/>
                    <a:pt x="3" y="230"/>
                    <a:pt x="3" y="229"/>
                  </a:cubicBezTo>
                  <a:cubicBezTo>
                    <a:pt x="3" y="229"/>
                    <a:pt x="3" y="229"/>
                    <a:pt x="3" y="229"/>
                  </a:cubicBezTo>
                  <a:cubicBezTo>
                    <a:pt x="3" y="227"/>
                    <a:pt x="3" y="227"/>
                    <a:pt x="3" y="227"/>
                  </a:cubicBezTo>
                  <a:cubicBezTo>
                    <a:pt x="2" y="226"/>
                    <a:pt x="2" y="226"/>
                    <a:pt x="2" y="226"/>
                  </a:cubicBezTo>
                  <a:cubicBezTo>
                    <a:pt x="2" y="226"/>
                    <a:pt x="2" y="226"/>
                    <a:pt x="2" y="226"/>
                  </a:cubicBezTo>
                  <a:cubicBezTo>
                    <a:pt x="4" y="224"/>
                    <a:pt x="3" y="225"/>
                    <a:pt x="4" y="222"/>
                  </a:cubicBezTo>
                  <a:cubicBezTo>
                    <a:pt x="5" y="222"/>
                    <a:pt x="5" y="222"/>
                    <a:pt x="5" y="222"/>
                  </a:cubicBezTo>
                  <a:cubicBezTo>
                    <a:pt x="9" y="221"/>
                    <a:pt x="4" y="223"/>
                    <a:pt x="9" y="221"/>
                  </a:cubicBezTo>
                  <a:cubicBezTo>
                    <a:pt x="10" y="220"/>
                    <a:pt x="11" y="219"/>
                    <a:pt x="12" y="218"/>
                  </a:cubicBezTo>
                  <a:cubicBezTo>
                    <a:pt x="13" y="218"/>
                    <a:pt x="13" y="218"/>
                    <a:pt x="13" y="218"/>
                  </a:cubicBezTo>
                  <a:cubicBezTo>
                    <a:pt x="14" y="218"/>
                    <a:pt x="14" y="218"/>
                    <a:pt x="14" y="218"/>
                  </a:cubicBezTo>
                  <a:cubicBezTo>
                    <a:pt x="14" y="218"/>
                    <a:pt x="14" y="218"/>
                    <a:pt x="14" y="218"/>
                  </a:cubicBezTo>
                  <a:cubicBezTo>
                    <a:pt x="13" y="217"/>
                    <a:pt x="13" y="217"/>
                    <a:pt x="13" y="217"/>
                  </a:cubicBezTo>
                  <a:cubicBezTo>
                    <a:pt x="13" y="216"/>
                    <a:pt x="13" y="216"/>
                    <a:pt x="13" y="216"/>
                  </a:cubicBezTo>
                  <a:cubicBezTo>
                    <a:pt x="14" y="216"/>
                    <a:pt x="14" y="216"/>
                    <a:pt x="14" y="216"/>
                  </a:cubicBezTo>
                  <a:cubicBezTo>
                    <a:pt x="14" y="216"/>
                    <a:pt x="14" y="216"/>
                    <a:pt x="14" y="216"/>
                  </a:cubicBezTo>
                  <a:cubicBezTo>
                    <a:pt x="16" y="216"/>
                    <a:pt x="16" y="216"/>
                    <a:pt x="16" y="216"/>
                  </a:cubicBezTo>
                  <a:cubicBezTo>
                    <a:pt x="17" y="216"/>
                    <a:pt x="16" y="216"/>
                    <a:pt x="18" y="216"/>
                  </a:cubicBezTo>
                  <a:cubicBezTo>
                    <a:pt x="21" y="214"/>
                    <a:pt x="21" y="214"/>
                    <a:pt x="21" y="214"/>
                  </a:cubicBezTo>
                  <a:cubicBezTo>
                    <a:pt x="22" y="214"/>
                    <a:pt x="22" y="214"/>
                    <a:pt x="22" y="214"/>
                  </a:cubicBezTo>
                  <a:cubicBezTo>
                    <a:pt x="22" y="214"/>
                    <a:pt x="22" y="214"/>
                    <a:pt x="22" y="214"/>
                  </a:cubicBezTo>
                  <a:cubicBezTo>
                    <a:pt x="22" y="215"/>
                    <a:pt x="22" y="215"/>
                    <a:pt x="23" y="218"/>
                  </a:cubicBezTo>
                  <a:cubicBezTo>
                    <a:pt x="23" y="218"/>
                    <a:pt x="23" y="218"/>
                    <a:pt x="23" y="218"/>
                  </a:cubicBezTo>
                  <a:cubicBezTo>
                    <a:pt x="25" y="218"/>
                    <a:pt x="25" y="218"/>
                    <a:pt x="25" y="218"/>
                  </a:cubicBezTo>
                  <a:cubicBezTo>
                    <a:pt x="26" y="218"/>
                    <a:pt x="27" y="218"/>
                    <a:pt x="27" y="217"/>
                  </a:cubicBezTo>
                  <a:cubicBezTo>
                    <a:pt x="28" y="217"/>
                    <a:pt x="28" y="217"/>
                    <a:pt x="28" y="217"/>
                  </a:cubicBezTo>
                  <a:cubicBezTo>
                    <a:pt x="29" y="217"/>
                    <a:pt x="29" y="217"/>
                    <a:pt x="30" y="217"/>
                  </a:cubicBezTo>
                  <a:cubicBezTo>
                    <a:pt x="30" y="218"/>
                    <a:pt x="30" y="218"/>
                    <a:pt x="30" y="218"/>
                  </a:cubicBezTo>
                  <a:cubicBezTo>
                    <a:pt x="31" y="217"/>
                    <a:pt x="31" y="217"/>
                    <a:pt x="32" y="216"/>
                  </a:cubicBezTo>
                  <a:cubicBezTo>
                    <a:pt x="34" y="212"/>
                    <a:pt x="34" y="212"/>
                    <a:pt x="34" y="211"/>
                  </a:cubicBezTo>
                  <a:cubicBezTo>
                    <a:pt x="35" y="211"/>
                    <a:pt x="35" y="210"/>
                    <a:pt x="36" y="208"/>
                  </a:cubicBezTo>
                  <a:cubicBezTo>
                    <a:pt x="37" y="208"/>
                    <a:pt x="37" y="208"/>
                    <a:pt x="37" y="208"/>
                  </a:cubicBezTo>
                  <a:cubicBezTo>
                    <a:pt x="38" y="208"/>
                    <a:pt x="38" y="208"/>
                    <a:pt x="38" y="208"/>
                  </a:cubicBezTo>
                  <a:cubicBezTo>
                    <a:pt x="40" y="208"/>
                    <a:pt x="37" y="208"/>
                    <a:pt x="44" y="208"/>
                  </a:cubicBezTo>
                  <a:cubicBezTo>
                    <a:pt x="46" y="208"/>
                    <a:pt x="46" y="208"/>
                    <a:pt x="47" y="207"/>
                  </a:cubicBezTo>
                  <a:cubicBezTo>
                    <a:pt x="49" y="207"/>
                    <a:pt x="48" y="208"/>
                    <a:pt x="51" y="207"/>
                  </a:cubicBezTo>
                  <a:cubicBezTo>
                    <a:pt x="53" y="204"/>
                    <a:pt x="53" y="204"/>
                    <a:pt x="53" y="204"/>
                  </a:cubicBezTo>
                  <a:cubicBezTo>
                    <a:pt x="53" y="203"/>
                    <a:pt x="53" y="204"/>
                    <a:pt x="53" y="203"/>
                  </a:cubicBezTo>
                  <a:cubicBezTo>
                    <a:pt x="57" y="200"/>
                    <a:pt x="60" y="199"/>
                    <a:pt x="64" y="197"/>
                  </a:cubicBezTo>
                  <a:cubicBezTo>
                    <a:pt x="64" y="197"/>
                    <a:pt x="64" y="197"/>
                    <a:pt x="64" y="197"/>
                  </a:cubicBezTo>
                  <a:cubicBezTo>
                    <a:pt x="66" y="196"/>
                    <a:pt x="66" y="196"/>
                    <a:pt x="69" y="195"/>
                  </a:cubicBezTo>
                  <a:cubicBezTo>
                    <a:pt x="70" y="193"/>
                    <a:pt x="70" y="193"/>
                    <a:pt x="70" y="193"/>
                  </a:cubicBezTo>
                  <a:cubicBezTo>
                    <a:pt x="71" y="193"/>
                    <a:pt x="71" y="193"/>
                    <a:pt x="71" y="193"/>
                  </a:cubicBezTo>
                  <a:cubicBezTo>
                    <a:pt x="74" y="193"/>
                    <a:pt x="74" y="193"/>
                    <a:pt x="74" y="193"/>
                  </a:cubicBezTo>
                  <a:cubicBezTo>
                    <a:pt x="74" y="193"/>
                    <a:pt x="74" y="193"/>
                    <a:pt x="74" y="193"/>
                  </a:cubicBezTo>
                  <a:cubicBezTo>
                    <a:pt x="74" y="192"/>
                    <a:pt x="74" y="192"/>
                    <a:pt x="74" y="192"/>
                  </a:cubicBezTo>
                  <a:cubicBezTo>
                    <a:pt x="74" y="191"/>
                    <a:pt x="74" y="192"/>
                    <a:pt x="74" y="190"/>
                  </a:cubicBezTo>
                  <a:cubicBezTo>
                    <a:pt x="74" y="190"/>
                    <a:pt x="74" y="190"/>
                    <a:pt x="75" y="190"/>
                  </a:cubicBezTo>
                  <a:cubicBezTo>
                    <a:pt x="74" y="188"/>
                    <a:pt x="73" y="187"/>
                    <a:pt x="73" y="183"/>
                  </a:cubicBezTo>
                  <a:cubicBezTo>
                    <a:pt x="74" y="182"/>
                    <a:pt x="74" y="182"/>
                    <a:pt x="74" y="181"/>
                  </a:cubicBezTo>
                  <a:cubicBezTo>
                    <a:pt x="77" y="180"/>
                    <a:pt x="76" y="180"/>
                    <a:pt x="78" y="180"/>
                  </a:cubicBezTo>
                  <a:cubicBezTo>
                    <a:pt x="78" y="179"/>
                    <a:pt x="78" y="179"/>
                    <a:pt x="78" y="179"/>
                  </a:cubicBezTo>
                  <a:cubicBezTo>
                    <a:pt x="77" y="179"/>
                    <a:pt x="77" y="179"/>
                    <a:pt x="77" y="179"/>
                  </a:cubicBezTo>
                  <a:cubicBezTo>
                    <a:pt x="76" y="179"/>
                    <a:pt x="76" y="179"/>
                    <a:pt x="76" y="179"/>
                  </a:cubicBezTo>
                  <a:cubicBezTo>
                    <a:pt x="76" y="178"/>
                    <a:pt x="76" y="178"/>
                    <a:pt x="76" y="178"/>
                  </a:cubicBezTo>
                  <a:cubicBezTo>
                    <a:pt x="76" y="178"/>
                    <a:pt x="76" y="178"/>
                    <a:pt x="76" y="178"/>
                  </a:cubicBezTo>
                  <a:cubicBezTo>
                    <a:pt x="76" y="177"/>
                    <a:pt x="76" y="177"/>
                    <a:pt x="76" y="177"/>
                  </a:cubicBezTo>
                  <a:cubicBezTo>
                    <a:pt x="78" y="177"/>
                    <a:pt x="77" y="177"/>
                    <a:pt x="79" y="176"/>
                  </a:cubicBezTo>
                  <a:cubicBezTo>
                    <a:pt x="80" y="177"/>
                    <a:pt x="80" y="177"/>
                    <a:pt x="80" y="177"/>
                  </a:cubicBezTo>
                  <a:cubicBezTo>
                    <a:pt x="80" y="176"/>
                    <a:pt x="80" y="176"/>
                    <a:pt x="80" y="176"/>
                  </a:cubicBezTo>
                  <a:cubicBezTo>
                    <a:pt x="80" y="176"/>
                    <a:pt x="80" y="176"/>
                    <a:pt x="80" y="176"/>
                  </a:cubicBezTo>
                  <a:cubicBezTo>
                    <a:pt x="80" y="175"/>
                    <a:pt x="80" y="175"/>
                    <a:pt x="80" y="174"/>
                  </a:cubicBezTo>
                  <a:cubicBezTo>
                    <a:pt x="79" y="173"/>
                    <a:pt x="79" y="173"/>
                    <a:pt x="79" y="173"/>
                  </a:cubicBezTo>
                  <a:cubicBezTo>
                    <a:pt x="79" y="173"/>
                    <a:pt x="79" y="173"/>
                    <a:pt x="79" y="173"/>
                  </a:cubicBezTo>
                  <a:cubicBezTo>
                    <a:pt x="80" y="172"/>
                    <a:pt x="80" y="172"/>
                    <a:pt x="80" y="172"/>
                  </a:cubicBezTo>
                  <a:cubicBezTo>
                    <a:pt x="79" y="169"/>
                    <a:pt x="79" y="171"/>
                    <a:pt x="77" y="164"/>
                  </a:cubicBezTo>
                  <a:cubicBezTo>
                    <a:pt x="76" y="163"/>
                    <a:pt x="76" y="163"/>
                    <a:pt x="76" y="163"/>
                  </a:cubicBezTo>
                  <a:cubicBezTo>
                    <a:pt x="76" y="162"/>
                    <a:pt x="76" y="162"/>
                    <a:pt x="76" y="161"/>
                  </a:cubicBezTo>
                  <a:cubicBezTo>
                    <a:pt x="76" y="156"/>
                    <a:pt x="75" y="156"/>
                    <a:pt x="76" y="153"/>
                  </a:cubicBezTo>
                  <a:cubicBezTo>
                    <a:pt x="76" y="152"/>
                    <a:pt x="76" y="152"/>
                    <a:pt x="76" y="152"/>
                  </a:cubicBezTo>
                  <a:cubicBezTo>
                    <a:pt x="76" y="152"/>
                    <a:pt x="76" y="152"/>
                    <a:pt x="76" y="152"/>
                  </a:cubicBezTo>
                  <a:cubicBezTo>
                    <a:pt x="77" y="152"/>
                    <a:pt x="77" y="152"/>
                    <a:pt x="77" y="152"/>
                  </a:cubicBezTo>
                  <a:cubicBezTo>
                    <a:pt x="77" y="151"/>
                    <a:pt x="77" y="151"/>
                    <a:pt x="77" y="151"/>
                  </a:cubicBezTo>
                  <a:cubicBezTo>
                    <a:pt x="77" y="151"/>
                    <a:pt x="77" y="151"/>
                    <a:pt x="77" y="151"/>
                  </a:cubicBezTo>
                  <a:cubicBezTo>
                    <a:pt x="75" y="151"/>
                    <a:pt x="76" y="151"/>
                    <a:pt x="75" y="150"/>
                  </a:cubicBezTo>
                  <a:cubicBezTo>
                    <a:pt x="73" y="150"/>
                    <a:pt x="73" y="150"/>
                    <a:pt x="72" y="150"/>
                  </a:cubicBezTo>
                  <a:cubicBezTo>
                    <a:pt x="71" y="150"/>
                    <a:pt x="71" y="150"/>
                    <a:pt x="70" y="149"/>
                  </a:cubicBezTo>
                  <a:cubicBezTo>
                    <a:pt x="70" y="149"/>
                    <a:pt x="70" y="149"/>
                    <a:pt x="70" y="149"/>
                  </a:cubicBezTo>
                  <a:cubicBezTo>
                    <a:pt x="71" y="148"/>
                    <a:pt x="71" y="148"/>
                    <a:pt x="72" y="147"/>
                  </a:cubicBezTo>
                  <a:cubicBezTo>
                    <a:pt x="78" y="146"/>
                    <a:pt x="78" y="145"/>
                    <a:pt x="81" y="145"/>
                  </a:cubicBezTo>
                  <a:cubicBezTo>
                    <a:pt x="83" y="144"/>
                    <a:pt x="89" y="142"/>
                    <a:pt x="91" y="141"/>
                  </a:cubicBezTo>
                  <a:cubicBezTo>
                    <a:pt x="91" y="142"/>
                    <a:pt x="91" y="142"/>
                    <a:pt x="91" y="142"/>
                  </a:cubicBezTo>
                  <a:cubicBezTo>
                    <a:pt x="92" y="143"/>
                    <a:pt x="92" y="143"/>
                    <a:pt x="92" y="143"/>
                  </a:cubicBezTo>
                  <a:cubicBezTo>
                    <a:pt x="93" y="144"/>
                    <a:pt x="93" y="144"/>
                    <a:pt x="93" y="144"/>
                  </a:cubicBezTo>
                  <a:cubicBezTo>
                    <a:pt x="93" y="144"/>
                    <a:pt x="93" y="144"/>
                    <a:pt x="93" y="144"/>
                  </a:cubicBezTo>
                  <a:cubicBezTo>
                    <a:pt x="94" y="144"/>
                    <a:pt x="94" y="144"/>
                    <a:pt x="94" y="144"/>
                  </a:cubicBezTo>
                  <a:cubicBezTo>
                    <a:pt x="96" y="144"/>
                    <a:pt x="95" y="144"/>
                    <a:pt x="97" y="144"/>
                  </a:cubicBezTo>
                  <a:cubicBezTo>
                    <a:pt x="98" y="144"/>
                    <a:pt x="98" y="144"/>
                    <a:pt x="98" y="144"/>
                  </a:cubicBezTo>
                  <a:cubicBezTo>
                    <a:pt x="99" y="145"/>
                    <a:pt x="98" y="144"/>
                    <a:pt x="99" y="145"/>
                  </a:cubicBezTo>
                  <a:cubicBezTo>
                    <a:pt x="100" y="145"/>
                    <a:pt x="100" y="145"/>
                    <a:pt x="100" y="145"/>
                  </a:cubicBezTo>
                  <a:cubicBezTo>
                    <a:pt x="100" y="145"/>
                    <a:pt x="100" y="145"/>
                    <a:pt x="100" y="145"/>
                  </a:cubicBezTo>
                  <a:cubicBezTo>
                    <a:pt x="101" y="143"/>
                    <a:pt x="101" y="142"/>
                    <a:pt x="101" y="140"/>
                  </a:cubicBezTo>
                  <a:cubicBezTo>
                    <a:pt x="101" y="140"/>
                    <a:pt x="101" y="140"/>
                    <a:pt x="101" y="140"/>
                  </a:cubicBezTo>
                  <a:cubicBezTo>
                    <a:pt x="99" y="139"/>
                    <a:pt x="99" y="140"/>
                    <a:pt x="98" y="139"/>
                  </a:cubicBezTo>
                  <a:cubicBezTo>
                    <a:pt x="98" y="138"/>
                    <a:pt x="98" y="138"/>
                    <a:pt x="98" y="138"/>
                  </a:cubicBezTo>
                  <a:cubicBezTo>
                    <a:pt x="98" y="137"/>
                    <a:pt x="105" y="116"/>
                    <a:pt x="106" y="112"/>
                  </a:cubicBezTo>
                  <a:cubicBezTo>
                    <a:pt x="106" y="111"/>
                    <a:pt x="106" y="111"/>
                    <a:pt x="106" y="111"/>
                  </a:cubicBezTo>
                  <a:cubicBezTo>
                    <a:pt x="112" y="113"/>
                    <a:pt x="110" y="114"/>
                    <a:pt x="117" y="115"/>
                  </a:cubicBezTo>
                  <a:cubicBezTo>
                    <a:pt x="123" y="115"/>
                    <a:pt x="118" y="115"/>
                    <a:pt x="124" y="115"/>
                  </a:cubicBezTo>
                  <a:cubicBezTo>
                    <a:pt x="125" y="116"/>
                    <a:pt x="125" y="116"/>
                    <a:pt x="125" y="116"/>
                  </a:cubicBezTo>
                  <a:cubicBezTo>
                    <a:pt x="125" y="117"/>
                    <a:pt x="125" y="117"/>
                    <a:pt x="125" y="117"/>
                  </a:cubicBezTo>
                  <a:cubicBezTo>
                    <a:pt x="125" y="118"/>
                    <a:pt x="125" y="118"/>
                    <a:pt x="125" y="118"/>
                  </a:cubicBezTo>
                  <a:cubicBezTo>
                    <a:pt x="126" y="117"/>
                    <a:pt x="126" y="117"/>
                    <a:pt x="126" y="117"/>
                  </a:cubicBezTo>
                  <a:cubicBezTo>
                    <a:pt x="129" y="116"/>
                    <a:pt x="128" y="116"/>
                    <a:pt x="130" y="114"/>
                  </a:cubicBezTo>
                  <a:cubicBezTo>
                    <a:pt x="132" y="114"/>
                    <a:pt x="131" y="114"/>
                    <a:pt x="133" y="114"/>
                  </a:cubicBezTo>
                  <a:cubicBezTo>
                    <a:pt x="134" y="113"/>
                    <a:pt x="134" y="113"/>
                    <a:pt x="134" y="113"/>
                  </a:cubicBezTo>
                  <a:cubicBezTo>
                    <a:pt x="134" y="112"/>
                    <a:pt x="134" y="112"/>
                    <a:pt x="134" y="112"/>
                  </a:cubicBezTo>
                  <a:cubicBezTo>
                    <a:pt x="135" y="111"/>
                    <a:pt x="135" y="111"/>
                    <a:pt x="135" y="111"/>
                  </a:cubicBezTo>
                  <a:cubicBezTo>
                    <a:pt x="135" y="109"/>
                    <a:pt x="135" y="109"/>
                    <a:pt x="135" y="109"/>
                  </a:cubicBezTo>
                  <a:cubicBezTo>
                    <a:pt x="135" y="108"/>
                    <a:pt x="135" y="108"/>
                    <a:pt x="134" y="107"/>
                  </a:cubicBezTo>
                  <a:cubicBezTo>
                    <a:pt x="134" y="104"/>
                    <a:pt x="134" y="102"/>
                    <a:pt x="134" y="100"/>
                  </a:cubicBezTo>
                  <a:cubicBezTo>
                    <a:pt x="134" y="95"/>
                    <a:pt x="135" y="94"/>
                    <a:pt x="136" y="92"/>
                  </a:cubicBezTo>
                  <a:cubicBezTo>
                    <a:pt x="137" y="91"/>
                    <a:pt x="137" y="91"/>
                    <a:pt x="137" y="91"/>
                  </a:cubicBezTo>
                  <a:cubicBezTo>
                    <a:pt x="140" y="91"/>
                    <a:pt x="142" y="91"/>
                    <a:pt x="145" y="89"/>
                  </a:cubicBezTo>
                  <a:cubicBezTo>
                    <a:pt x="147" y="87"/>
                    <a:pt x="146" y="87"/>
                    <a:pt x="147" y="86"/>
                  </a:cubicBezTo>
                  <a:cubicBezTo>
                    <a:pt x="148" y="84"/>
                    <a:pt x="148" y="84"/>
                    <a:pt x="148" y="84"/>
                  </a:cubicBezTo>
                  <a:cubicBezTo>
                    <a:pt x="147" y="82"/>
                    <a:pt x="147" y="82"/>
                    <a:pt x="147" y="82"/>
                  </a:cubicBezTo>
                  <a:cubicBezTo>
                    <a:pt x="147" y="81"/>
                    <a:pt x="147" y="81"/>
                    <a:pt x="147" y="81"/>
                  </a:cubicBezTo>
                  <a:cubicBezTo>
                    <a:pt x="148" y="80"/>
                    <a:pt x="148" y="81"/>
                    <a:pt x="149" y="80"/>
                  </a:cubicBezTo>
                  <a:cubicBezTo>
                    <a:pt x="151" y="79"/>
                    <a:pt x="151" y="79"/>
                    <a:pt x="153" y="80"/>
                  </a:cubicBezTo>
                  <a:cubicBezTo>
                    <a:pt x="154" y="80"/>
                    <a:pt x="154" y="80"/>
                    <a:pt x="155" y="80"/>
                  </a:cubicBezTo>
                  <a:cubicBezTo>
                    <a:pt x="156" y="80"/>
                    <a:pt x="156" y="80"/>
                    <a:pt x="156" y="80"/>
                  </a:cubicBezTo>
                  <a:cubicBezTo>
                    <a:pt x="156" y="79"/>
                    <a:pt x="156" y="79"/>
                    <a:pt x="156" y="79"/>
                  </a:cubicBezTo>
                  <a:cubicBezTo>
                    <a:pt x="158" y="79"/>
                    <a:pt x="158" y="79"/>
                    <a:pt x="159" y="78"/>
                  </a:cubicBezTo>
                  <a:cubicBezTo>
                    <a:pt x="159" y="79"/>
                    <a:pt x="159" y="79"/>
                    <a:pt x="159" y="79"/>
                  </a:cubicBezTo>
                  <a:cubicBezTo>
                    <a:pt x="160" y="79"/>
                    <a:pt x="160" y="79"/>
                    <a:pt x="160" y="79"/>
                  </a:cubicBezTo>
                  <a:cubicBezTo>
                    <a:pt x="159" y="80"/>
                    <a:pt x="159" y="80"/>
                    <a:pt x="159" y="80"/>
                  </a:cubicBezTo>
                  <a:cubicBezTo>
                    <a:pt x="160" y="81"/>
                    <a:pt x="160" y="81"/>
                    <a:pt x="160" y="81"/>
                  </a:cubicBezTo>
                  <a:cubicBezTo>
                    <a:pt x="160" y="81"/>
                    <a:pt x="160" y="81"/>
                    <a:pt x="160" y="81"/>
                  </a:cubicBezTo>
                  <a:cubicBezTo>
                    <a:pt x="160" y="82"/>
                    <a:pt x="160" y="82"/>
                    <a:pt x="160" y="82"/>
                  </a:cubicBezTo>
                  <a:cubicBezTo>
                    <a:pt x="159" y="82"/>
                    <a:pt x="159" y="82"/>
                    <a:pt x="159" y="83"/>
                  </a:cubicBezTo>
                  <a:cubicBezTo>
                    <a:pt x="159" y="83"/>
                    <a:pt x="159" y="83"/>
                    <a:pt x="159" y="83"/>
                  </a:cubicBezTo>
                  <a:cubicBezTo>
                    <a:pt x="159" y="84"/>
                    <a:pt x="159" y="84"/>
                    <a:pt x="159" y="84"/>
                  </a:cubicBezTo>
                  <a:cubicBezTo>
                    <a:pt x="160" y="85"/>
                    <a:pt x="160" y="85"/>
                    <a:pt x="160" y="85"/>
                  </a:cubicBezTo>
                  <a:cubicBezTo>
                    <a:pt x="161" y="85"/>
                    <a:pt x="161" y="85"/>
                    <a:pt x="162" y="86"/>
                  </a:cubicBezTo>
                  <a:cubicBezTo>
                    <a:pt x="162" y="86"/>
                    <a:pt x="162" y="86"/>
                    <a:pt x="162" y="86"/>
                  </a:cubicBezTo>
                  <a:cubicBezTo>
                    <a:pt x="162" y="87"/>
                    <a:pt x="162" y="87"/>
                    <a:pt x="162" y="87"/>
                  </a:cubicBezTo>
                  <a:cubicBezTo>
                    <a:pt x="161" y="88"/>
                    <a:pt x="162" y="87"/>
                    <a:pt x="161" y="88"/>
                  </a:cubicBezTo>
                  <a:cubicBezTo>
                    <a:pt x="161" y="88"/>
                    <a:pt x="161" y="88"/>
                    <a:pt x="161" y="88"/>
                  </a:cubicBezTo>
                  <a:cubicBezTo>
                    <a:pt x="161" y="89"/>
                    <a:pt x="161" y="89"/>
                    <a:pt x="161" y="89"/>
                  </a:cubicBezTo>
                  <a:cubicBezTo>
                    <a:pt x="162" y="89"/>
                    <a:pt x="164" y="90"/>
                    <a:pt x="165" y="90"/>
                  </a:cubicBezTo>
                  <a:cubicBezTo>
                    <a:pt x="166" y="91"/>
                    <a:pt x="166" y="91"/>
                    <a:pt x="166" y="91"/>
                  </a:cubicBezTo>
                  <a:cubicBezTo>
                    <a:pt x="167" y="92"/>
                    <a:pt x="167" y="92"/>
                    <a:pt x="167" y="92"/>
                  </a:cubicBezTo>
                  <a:cubicBezTo>
                    <a:pt x="168" y="93"/>
                    <a:pt x="168" y="93"/>
                    <a:pt x="168" y="93"/>
                  </a:cubicBezTo>
                  <a:cubicBezTo>
                    <a:pt x="168" y="95"/>
                    <a:pt x="168" y="95"/>
                    <a:pt x="168" y="95"/>
                  </a:cubicBezTo>
                  <a:cubicBezTo>
                    <a:pt x="169" y="96"/>
                    <a:pt x="169" y="95"/>
                    <a:pt x="171" y="96"/>
                  </a:cubicBezTo>
                  <a:cubicBezTo>
                    <a:pt x="172" y="97"/>
                    <a:pt x="172" y="97"/>
                    <a:pt x="172" y="97"/>
                  </a:cubicBezTo>
                  <a:cubicBezTo>
                    <a:pt x="172" y="97"/>
                    <a:pt x="172" y="97"/>
                    <a:pt x="173" y="98"/>
                  </a:cubicBezTo>
                  <a:cubicBezTo>
                    <a:pt x="174" y="98"/>
                    <a:pt x="174" y="98"/>
                    <a:pt x="175" y="99"/>
                  </a:cubicBezTo>
                  <a:cubicBezTo>
                    <a:pt x="176" y="98"/>
                    <a:pt x="176" y="98"/>
                    <a:pt x="176" y="98"/>
                  </a:cubicBezTo>
                  <a:cubicBezTo>
                    <a:pt x="178" y="98"/>
                    <a:pt x="178" y="98"/>
                    <a:pt x="178" y="98"/>
                  </a:cubicBezTo>
                  <a:cubicBezTo>
                    <a:pt x="179" y="98"/>
                    <a:pt x="179" y="98"/>
                    <a:pt x="179" y="98"/>
                  </a:cubicBezTo>
                  <a:cubicBezTo>
                    <a:pt x="180" y="100"/>
                    <a:pt x="180" y="100"/>
                    <a:pt x="180" y="100"/>
                  </a:cubicBezTo>
                  <a:cubicBezTo>
                    <a:pt x="181" y="101"/>
                    <a:pt x="180" y="100"/>
                    <a:pt x="181" y="101"/>
                  </a:cubicBezTo>
                  <a:cubicBezTo>
                    <a:pt x="182" y="101"/>
                    <a:pt x="182" y="101"/>
                    <a:pt x="182" y="101"/>
                  </a:cubicBezTo>
                  <a:cubicBezTo>
                    <a:pt x="183" y="101"/>
                    <a:pt x="183" y="101"/>
                    <a:pt x="183" y="101"/>
                  </a:cubicBezTo>
                  <a:cubicBezTo>
                    <a:pt x="183" y="100"/>
                    <a:pt x="183" y="100"/>
                    <a:pt x="183" y="100"/>
                  </a:cubicBezTo>
                  <a:cubicBezTo>
                    <a:pt x="184" y="100"/>
                    <a:pt x="184" y="100"/>
                    <a:pt x="184" y="100"/>
                  </a:cubicBezTo>
                  <a:cubicBezTo>
                    <a:pt x="185" y="101"/>
                    <a:pt x="185" y="101"/>
                    <a:pt x="185" y="101"/>
                  </a:cubicBezTo>
                  <a:cubicBezTo>
                    <a:pt x="185" y="102"/>
                    <a:pt x="185" y="101"/>
                    <a:pt x="185" y="102"/>
                  </a:cubicBezTo>
                  <a:cubicBezTo>
                    <a:pt x="186" y="103"/>
                    <a:pt x="186" y="103"/>
                    <a:pt x="186" y="103"/>
                  </a:cubicBezTo>
                  <a:cubicBezTo>
                    <a:pt x="187" y="104"/>
                    <a:pt x="187" y="104"/>
                    <a:pt x="187" y="104"/>
                  </a:cubicBezTo>
                  <a:cubicBezTo>
                    <a:pt x="188" y="104"/>
                    <a:pt x="188" y="104"/>
                    <a:pt x="188" y="104"/>
                  </a:cubicBezTo>
                  <a:cubicBezTo>
                    <a:pt x="188" y="105"/>
                    <a:pt x="188" y="105"/>
                    <a:pt x="188" y="105"/>
                  </a:cubicBezTo>
                  <a:cubicBezTo>
                    <a:pt x="189" y="106"/>
                    <a:pt x="190" y="111"/>
                    <a:pt x="192" y="115"/>
                  </a:cubicBezTo>
                  <a:cubicBezTo>
                    <a:pt x="193" y="115"/>
                    <a:pt x="193" y="115"/>
                    <a:pt x="194" y="116"/>
                  </a:cubicBezTo>
                  <a:cubicBezTo>
                    <a:pt x="194" y="117"/>
                    <a:pt x="194" y="116"/>
                    <a:pt x="195" y="119"/>
                  </a:cubicBezTo>
                  <a:cubicBezTo>
                    <a:pt x="195" y="121"/>
                    <a:pt x="195" y="120"/>
                    <a:pt x="195" y="121"/>
                  </a:cubicBezTo>
                  <a:cubicBezTo>
                    <a:pt x="195" y="122"/>
                    <a:pt x="195" y="122"/>
                    <a:pt x="195" y="122"/>
                  </a:cubicBezTo>
                  <a:cubicBezTo>
                    <a:pt x="196" y="122"/>
                    <a:pt x="196" y="122"/>
                    <a:pt x="196" y="122"/>
                  </a:cubicBezTo>
                  <a:cubicBezTo>
                    <a:pt x="195" y="125"/>
                    <a:pt x="195" y="125"/>
                    <a:pt x="194" y="126"/>
                  </a:cubicBezTo>
                  <a:cubicBezTo>
                    <a:pt x="194" y="127"/>
                    <a:pt x="194" y="127"/>
                    <a:pt x="194" y="127"/>
                  </a:cubicBezTo>
                  <a:cubicBezTo>
                    <a:pt x="195" y="128"/>
                    <a:pt x="194" y="128"/>
                    <a:pt x="195" y="129"/>
                  </a:cubicBezTo>
                  <a:cubicBezTo>
                    <a:pt x="195" y="130"/>
                    <a:pt x="195" y="130"/>
                    <a:pt x="195" y="130"/>
                  </a:cubicBezTo>
                  <a:cubicBezTo>
                    <a:pt x="194" y="132"/>
                    <a:pt x="195" y="131"/>
                    <a:pt x="194" y="133"/>
                  </a:cubicBezTo>
                  <a:cubicBezTo>
                    <a:pt x="193" y="133"/>
                    <a:pt x="193" y="133"/>
                    <a:pt x="193" y="133"/>
                  </a:cubicBezTo>
                  <a:cubicBezTo>
                    <a:pt x="192" y="135"/>
                    <a:pt x="192" y="135"/>
                    <a:pt x="191" y="139"/>
                  </a:cubicBezTo>
                  <a:cubicBezTo>
                    <a:pt x="192" y="140"/>
                    <a:pt x="192" y="139"/>
                    <a:pt x="192" y="140"/>
                  </a:cubicBezTo>
                  <a:cubicBezTo>
                    <a:pt x="193" y="141"/>
                    <a:pt x="193" y="141"/>
                    <a:pt x="193" y="141"/>
                  </a:cubicBezTo>
                  <a:cubicBezTo>
                    <a:pt x="194" y="143"/>
                    <a:pt x="194" y="143"/>
                    <a:pt x="194" y="143"/>
                  </a:cubicBezTo>
                  <a:cubicBezTo>
                    <a:pt x="194" y="144"/>
                    <a:pt x="194" y="144"/>
                    <a:pt x="194" y="144"/>
                  </a:cubicBezTo>
                  <a:cubicBezTo>
                    <a:pt x="194" y="144"/>
                    <a:pt x="194" y="144"/>
                    <a:pt x="194" y="144"/>
                  </a:cubicBezTo>
                  <a:cubicBezTo>
                    <a:pt x="195" y="144"/>
                    <a:pt x="195" y="144"/>
                    <a:pt x="195" y="144"/>
                  </a:cubicBezTo>
                  <a:cubicBezTo>
                    <a:pt x="196" y="144"/>
                    <a:pt x="196" y="144"/>
                    <a:pt x="196" y="144"/>
                  </a:cubicBezTo>
                  <a:cubicBezTo>
                    <a:pt x="197" y="144"/>
                    <a:pt x="197" y="144"/>
                    <a:pt x="197" y="144"/>
                  </a:cubicBezTo>
                  <a:cubicBezTo>
                    <a:pt x="198" y="145"/>
                    <a:pt x="198" y="145"/>
                    <a:pt x="198" y="145"/>
                  </a:cubicBezTo>
                  <a:cubicBezTo>
                    <a:pt x="199" y="145"/>
                    <a:pt x="199" y="145"/>
                    <a:pt x="199" y="145"/>
                  </a:cubicBezTo>
                  <a:cubicBezTo>
                    <a:pt x="200" y="145"/>
                    <a:pt x="200" y="145"/>
                    <a:pt x="200" y="145"/>
                  </a:cubicBezTo>
                  <a:cubicBezTo>
                    <a:pt x="201" y="146"/>
                    <a:pt x="201" y="145"/>
                    <a:pt x="202" y="146"/>
                  </a:cubicBezTo>
                  <a:cubicBezTo>
                    <a:pt x="203" y="146"/>
                    <a:pt x="202" y="146"/>
                    <a:pt x="207" y="146"/>
                  </a:cubicBezTo>
                  <a:cubicBezTo>
                    <a:pt x="211" y="147"/>
                    <a:pt x="212" y="147"/>
                    <a:pt x="215" y="146"/>
                  </a:cubicBezTo>
                  <a:cubicBezTo>
                    <a:pt x="220" y="147"/>
                    <a:pt x="221" y="147"/>
                    <a:pt x="225" y="149"/>
                  </a:cubicBezTo>
                  <a:cubicBezTo>
                    <a:pt x="226" y="150"/>
                    <a:pt x="226" y="149"/>
                    <a:pt x="227" y="151"/>
                  </a:cubicBezTo>
                  <a:cubicBezTo>
                    <a:pt x="228" y="152"/>
                    <a:pt x="228" y="152"/>
                    <a:pt x="228" y="152"/>
                  </a:cubicBezTo>
                  <a:cubicBezTo>
                    <a:pt x="231" y="153"/>
                    <a:pt x="231" y="153"/>
                    <a:pt x="231" y="153"/>
                  </a:cubicBezTo>
                  <a:cubicBezTo>
                    <a:pt x="233" y="155"/>
                    <a:pt x="233" y="155"/>
                    <a:pt x="233" y="155"/>
                  </a:cubicBezTo>
                  <a:cubicBezTo>
                    <a:pt x="237" y="157"/>
                    <a:pt x="234" y="157"/>
                    <a:pt x="241" y="159"/>
                  </a:cubicBezTo>
                  <a:cubicBezTo>
                    <a:pt x="244" y="158"/>
                    <a:pt x="244" y="158"/>
                    <a:pt x="244" y="158"/>
                  </a:cubicBezTo>
                  <a:cubicBezTo>
                    <a:pt x="244" y="159"/>
                    <a:pt x="244" y="159"/>
                    <a:pt x="244" y="159"/>
                  </a:cubicBezTo>
                  <a:cubicBezTo>
                    <a:pt x="244" y="160"/>
                    <a:pt x="244" y="160"/>
                    <a:pt x="244" y="162"/>
                  </a:cubicBezTo>
                  <a:cubicBezTo>
                    <a:pt x="244" y="163"/>
                    <a:pt x="244" y="163"/>
                    <a:pt x="244" y="163"/>
                  </a:cubicBezTo>
                  <a:cubicBezTo>
                    <a:pt x="245" y="163"/>
                    <a:pt x="245" y="163"/>
                    <a:pt x="245" y="163"/>
                  </a:cubicBezTo>
                  <a:cubicBezTo>
                    <a:pt x="246" y="163"/>
                    <a:pt x="246" y="163"/>
                    <a:pt x="246" y="163"/>
                  </a:cubicBezTo>
                  <a:cubicBezTo>
                    <a:pt x="247" y="165"/>
                    <a:pt x="247" y="165"/>
                    <a:pt x="250" y="172"/>
                  </a:cubicBezTo>
                  <a:cubicBezTo>
                    <a:pt x="250" y="174"/>
                    <a:pt x="250" y="174"/>
                    <a:pt x="250" y="174"/>
                  </a:cubicBezTo>
                  <a:cubicBezTo>
                    <a:pt x="250" y="175"/>
                    <a:pt x="250" y="175"/>
                    <a:pt x="250" y="175"/>
                  </a:cubicBezTo>
                  <a:cubicBezTo>
                    <a:pt x="255" y="179"/>
                    <a:pt x="251" y="176"/>
                    <a:pt x="255" y="179"/>
                  </a:cubicBezTo>
                  <a:cubicBezTo>
                    <a:pt x="255" y="180"/>
                    <a:pt x="255" y="180"/>
                    <a:pt x="255" y="180"/>
                  </a:cubicBezTo>
                  <a:cubicBezTo>
                    <a:pt x="255" y="182"/>
                    <a:pt x="255" y="182"/>
                    <a:pt x="255" y="182"/>
                  </a:cubicBezTo>
                  <a:cubicBezTo>
                    <a:pt x="256" y="182"/>
                    <a:pt x="256" y="182"/>
                    <a:pt x="256" y="182"/>
                  </a:cubicBezTo>
                  <a:cubicBezTo>
                    <a:pt x="267" y="181"/>
                    <a:pt x="260" y="181"/>
                    <a:pt x="290" y="185"/>
                  </a:cubicBezTo>
                  <a:cubicBezTo>
                    <a:pt x="294" y="184"/>
                    <a:pt x="293" y="184"/>
                    <a:pt x="296" y="183"/>
                  </a:cubicBezTo>
                  <a:cubicBezTo>
                    <a:pt x="296" y="183"/>
                    <a:pt x="315" y="186"/>
                    <a:pt x="315" y="186"/>
                  </a:cubicBezTo>
                  <a:cubicBezTo>
                    <a:pt x="316" y="186"/>
                    <a:pt x="317" y="189"/>
                    <a:pt x="318" y="190"/>
                  </a:cubicBezTo>
                  <a:cubicBezTo>
                    <a:pt x="328" y="194"/>
                    <a:pt x="323" y="189"/>
                    <a:pt x="338" y="197"/>
                  </a:cubicBezTo>
                  <a:cubicBezTo>
                    <a:pt x="342" y="196"/>
                    <a:pt x="340" y="197"/>
                    <a:pt x="347" y="195"/>
                  </a:cubicBezTo>
                  <a:cubicBezTo>
                    <a:pt x="347" y="198"/>
                    <a:pt x="347" y="198"/>
                    <a:pt x="347" y="198"/>
                  </a:cubicBezTo>
                  <a:cubicBezTo>
                    <a:pt x="348" y="198"/>
                    <a:pt x="349" y="199"/>
                    <a:pt x="351" y="199"/>
                  </a:cubicBezTo>
                  <a:cubicBezTo>
                    <a:pt x="352" y="199"/>
                    <a:pt x="352" y="199"/>
                    <a:pt x="352" y="199"/>
                  </a:cubicBezTo>
                  <a:cubicBezTo>
                    <a:pt x="353" y="199"/>
                    <a:pt x="353" y="199"/>
                    <a:pt x="353" y="199"/>
                  </a:cubicBezTo>
                  <a:cubicBezTo>
                    <a:pt x="354" y="198"/>
                    <a:pt x="353" y="199"/>
                    <a:pt x="355" y="197"/>
                  </a:cubicBezTo>
                  <a:cubicBezTo>
                    <a:pt x="358" y="196"/>
                    <a:pt x="368" y="190"/>
                    <a:pt x="374" y="189"/>
                  </a:cubicBezTo>
                  <a:cubicBezTo>
                    <a:pt x="376" y="188"/>
                    <a:pt x="375" y="188"/>
                    <a:pt x="378" y="188"/>
                  </a:cubicBezTo>
                  <a:cubicBezTo>
                    <a:pt x="379" y="188"/>
                    <a:pt x="383" y="187"/>
                    <a:pt x="384" y="187"/>
                  </a:cubicBezTo>
                  <a:cubicBezTo>
                    <a:pt x="387" y="187"/>
                    <a:pt x="387" y="187"/>
                    <a:pt x="387" y="187"/>
                  </a:cubicBezTo>
                  <a:cubicBezTo>
                    <a:pt x="388" y="187"/>
                    <a:pt x="388" y="187"/>
                    <a:pt x="388" y="187"/>
                  </a:cubicBezTo>
                  <a:cubicBezTo>
                    <a:pt x="403" y="188"/>
                    <a:pt x="400" y="187"/>
                    <a:pt x="413" y="182"/>
                  </a:cubicBezTo>
                  <a:cubicBezTo>
                    <a:pt x="414" y="180"/>
                    <a:pt x="419" y="174"/>
                    <a:pt x="420" y="173"/>
                  </a:cubicBezTo>
                  <a:cubicBezTo>
                    <a:pt x="420" y="173"/>
                    <a:pt x="423" y="172"/>
                    <a:pt x="425" y="171"/>
                  </a:cubicBezTo>
                  <a:cubicBezTo>
                    <a:pt x="426" y="170"/>
                    <a:pt x="426" y="170"/>
                    <a:pt x="426" y="170"/>
                  </a:cubicBezTo>
                  <a:cubicBezTo>
                    <a:pt x="427" y="170"/>
                    <a:pt x="427" y="169"/>
                    <a:pt x="428" y="168"/>
                  </a:cubicBezTo>
                  <a:cubicBezTo>
                    <a:pt x="430" y="168"/>
                    <a:pt x="430" y="168"/>
                    <a:pt x="430" y="168"/>
                  </a:cubicBezTo>
                  <a:cubicBezTo>
                    <a:pt x="430" y="167"/>
                    <a:pt x="430" y="167"/>
                    <a:pt x="430" y="167"/>
                  </a:cubicBezTo>
                  <a:cubicBezTo>
                    <a:pt x="430" y="167"/>
                    <a:pt x="430" y="167"/>
                    <a:pt x="430" y="167"/>
                  </a:cubicBezTo>
                  <a:cubicBezTo>
                    <a:pt x="430" y="166"/>
                    <a:pt x="430" y="166"/>
                    <a:pt x="430" y="166"/>
                  </a:cubicBezTo>
                  <a:cubicBezTo>
                    <a:pt x="429" y="164"/>
                    <a:pt x="430" y="165"/>
                    <a:pt x="429" y="164"/>
                  </a:cubicBezTo>
                  <a:cubicBezTo>
                    <a:pt x="426" y="161"/>
                    <a:pt x="427" y="161"/>
                    <a:pt x="426" y="160"/>
                  </a:cubicBezTo>
                  <a:cubicBezTo>
                    <a:pt x="425" y="158"/>
                    <a:pt x="425" y="158"/>
                    <a:pt x="425" y="158"/>
                  </a:cubicBezTo>
                  <a:cubicBezTo>
                    <a:pt x="424" y="158"/>
                    <a:pt x="424" y="158"/>
                    <a:pt x="424" y="158"/>
                  </a:cubicBezTo>
                  <a:cubicBezTo>
                    <a:pt x="424" y="157"/>
                    <a:pt x="424" y="157"/>
                    <a:pt x="424" y="157"/>
                  </a:cubicBezTo>
                  <a:cubicBezTo>
                    <a:pt x="424" y="156"/>
                    <a:pt x="424" y="156"/>
                    <a:pt x="424" y="156"/>
                  </a:cubicBezTo>
                  <a:cubicBezTo>
                    <a:pt x="427" y="152"/>
                    <a:pt x="425" y="151"/>
                    <a:pt x="430" y="146"/>
                  </a:cubicBezTo>
                  <a:cubicBezTo>
                    <a:pt x="431" y="146"/>
                    <a:pt x="431" y="146"/>
                    <a:pt x="431" y="146"/>
                  </a:cubicBezTo>
                  <a:cubicBezTo>
                    <a:pt x="432" y="146"/>
                    <a:pt x="432" y="146"/>
                    <a:pt x="432" y="146"/>
                  </a:cubicBezTo>
                  <a:cubicBezTo>
                    <a:pt x="435" y="146"/>
                    <a:pt x="434" y="146"/>
                    <a:pt x="436" y="146"/>
                  </a:cubicBezTo>
                  <a:cubicBezTo>
                    <a:pt x="437" y="147"/>
                    <a:pt x="437" y="147"/>
                    <a:pt x="437" y="147"/>
                  </a:cubicBezTo>
                  <a:cubicBezTo>
                    <a:pt x="438" y="148"/>
                    <a:pt x="438" y="148"/>
                    <a:pt x="438" y="148"/>
                  </a:cubicBezTo>
                  <a:cubicBezTo>
                    <a:pt x="444" y="151"/>
                    <a:pt x="444" y="150"/>
                    <a:pt x="449" y="151"/>
                  </a:cubicBezTo>
                  <a:cubicBezTo>
                    <a:pt x="449" y="151"/>
                    <a:pt x="449" y="151"/>
                    <a:pt x="449" y="151"/>
                  </a:cubicBezTo>
                  <a:cubicBezTo>
                    <a:pt x="451" y="150"/>
                    <a:pt x="450" y="150"/>
                    <a:pt x="452" y="149"/>
                  </a:cubicBezTo>
                  <a:cubicBezTo>
                    <a:pt x="453" y="148"/>
                    <a:pt x="452" y="148"/>
                    <a:pt x="454" y="148"/>
                  </a:cubicBezTo>
                  <a:cubicBezTo>
                    <a:pt x="454" y="148"/>
                    <a:pt x="458" y="144"/>
                    <a:pt x="459" y="143"/>
                  </a:cubicBezTo>
                  <a:cubicBezTo>
                    <a:pt x="459" y="142"/>
                    <a:pt x="459" y="142"/>
                    <a:pt x="459" y="141"/>
                  </a:cubicBezTo>
                  <a:cubicBezTo>
                    <a:pt x="460" y="141"/>
                    <a:pt x="460" y="141"/>
                    <a:pt x="460" y="141"/>
                  </a:cubicBezTo>
                  <a:cubicBezTo>
                    <a:pt x="461" y="140"/>
                    <a:pt x="461" y="140"/>
                    <a:pt x="461" y="140"/>
                  </a:cubicBezTo>
                  <a:cubicBezTo>
                    <a:pt x="462" y="140"/>
                    <a:pt x="462" y="140"/>
                    <a:pt x="462" y="140"/>
                  </a:cubicBezTo>
                  <a:cubicBezTo>
                    <a:pt x="464" y="141"/>
                    <a:pt x="464" y="141"/>
                    <a:pt x="464" y="141"/>
                  </a:cubicBezTo>
                  <a:cubicBezTo>
                    <a:pt x="469" y="141"/>
                    <a:pt x="468" y="140"/>
                    <a:pt x="472" y="140"/>
                  </a:cubicBezTo>
                  <a:cubicBezTo>
                    <a:pt x="475" y="137"/>
                    <a:pt x="475" y="137"/>
                    <a:pt x="476" y="136"/>
                  </a:cubicBezTo>
                  <a:cubicBezTo>
                    <a:pt x="477" y="136"/>
                    <a:pt x="477" y="136"/>
                    <a:pt x="477" y="136"/>
                  </a:cubicBezTo>
                  <a:cubicBezTo>
                    <a:pt x="478" y="135"/>
                    <a:pt x="478" y="135"/>
                    <a:pt x="478" y="135"/>
                  </a:cubicBezTo>
                  <a:cubicBezTo>
                    <a:pt x="479" y="134"/>
                    <a:pt x="479" y="134"/>
                    <a:pt x="479" y="134"/>
                  </a:cubicBezTo>
                  <a:cubicBezTo>
                    <a:pt x="478" y="133"/>
                    <a:pt x="478" y="134"/>
                    <a:pt x="478" y="133"/>
                  </a:cubicBezTo>
                  <a:cubicBezTo>
                    <a:pt x="479" y="132"/>
                    <a:pt x="479" y="132"/>
                    <a:pt x="480" y="129"/>
                  </a:cubicBezTo>
                  <a:cubicBezTo>
                    <a:pt x="481" y="128"/>
                    <a:pt x="481" y="129"/>
                    <a:pt x="482" y="128"/>
                  </a:cubicBezTo>
                  <a:cubicBezTo>
                    <a:pt x="482" y="126"/>
                    <a:pt x="482" y="126"/>
                    <a:pt x="482" y="126"/>
                  </a:cubicBezTo>
                  <a:cubicBezTo>
                    <a:pt x="483" y="126"/>
                    <a:pt x="483" y="126"/>
                    <a:pt x="483" y="126"/>
                  </a:cubicBezTo>
                  <a:cubicBezTo>
                    <a:pt x="484" y="126"/>
                    <a:pt x="484" y="126"/>
                    <a:pt x="484" y="126"/>
                  </a:cubicBezTo>
                  <a:cubicBezTo>
                    <a:pt x="485" y="125"/>
                    <a:pt x="485" y="125"/>
                    <a:pt x="485" y="125"/>
                  </a:cubicBezTo>
                  <a:cubicBezTo>
                    <a:pt x="485" y="125"/>
                    <a:pt x="485" y="125"/>
                    <a:pt x="485" y="125"/>
                  </a:cubicBezTo>
                  <a:cubicBezTo>
                    <a:pt x="487" y="125"/>
                    <a:pt x="490" y="125"/>
                    <a:pt x="491" y="125"/>
                  </a:cubicBezTo>
                  <a:cubicBezTo>
                    <a:pt x="491" y="125"/>
                    <a:pt x="491" y="125"/>
                    <a:pt x="491" y="125"/>
                  </a:cubicBezTo>
                  <a:cubicBezTo>
                    <a:pt x="491" y="124"/>
                    <a:pt x="491" y="123"/>
                    <a:pt x="492" y="122"/>
                  </a:cubicBezTo>
                  <a:cubicBezTo>
                    <a:pt x="492" y="122"/>
                    <a:pt x="492" y="122"/>
                    <a:pt x="492" y="122"/>
                  </a:cubicBezTo>
                  <a:cubicBezTo>
                    <a:pt x="493" y="121"/>
                    <a:pt x="493" y="121"/>
                    <a:pt x="493" y="121"/>
                  </a:cubicBezTo>
                  <a:cubicBezTo>
                    <a:pt x="494" y="122"/>
                    <a:pt x="494" y="122"/>
                    <a:pt x="495" y="123"/>
                  </a:cubicBezTo>
                  <a:cubicBezTo>
                    <a:pt x="495" y="123"/>
                    <a:pt x="495" y="123"/>
                    <a:pt x="495" y="123"/>
                  </a:cubicBezTo>
                  <a:cubicBezTo>
                    <a:pt x="496" y="122"/>
                    <a:pt x="496" y="122"/>
                    <a:pt x="496" y="122"/>
                  </a:cubicBezTo>
                  <a:cubicBezTo>
                    <a:pt x="497" y="121"/>
                    <a:pt x="497" y="121"/>
                    <a:pt x="497" y="121"/>
                  </a:cubicBezTo>
                  <a:cubicBezTo>
                    <a:pt x="501" y="119"/>
                    <a:pt x="498" y="121"/>
                    <a:pt x="502" y="119"/>
                  </a:cubicBezTo>
                  <a:cubicBezTo>
                    <a:pt x="503" y="120"/>
                    <a:pt x="502" y="120"/>
                    <a:pt x="505" y="120"/>
                  </a:cubicBezTo>
                  <a:cubicBezTo>
                    <a:pt x="506" y="120"/>
                    <a:pt x="506" y="120"/>
                    <a:pt x="506" y="120"/>
                  </a:cubicBezTo>
                  <a:cubicBezTo>
                    <a:pt x="506" y="120"/>
                    <a:pt x="506" y="120"/>
                    <a:pt x="506" y="120"/>
                  </a:cubicBezTo>
                  <a:cubicBezTo>
                    <a:pt x="507" y="119"/>
                    <a:pt x="507" y="119"/>
                    <a:pt x="507" y="119"/>
                  </a:cubicBezTo>
                  <a:cubicBezTo>
                    <a:pt x="508" y="119"/>
                    <a:pt x="508" y="119"/>
                    <a:pt x="508" y="119"/>
                  </a:cubicBezTo>
                  <a:cubicBezTo>
                    <a:pt x="509" y="119"/>
                    <a:pt x="509" y="119"/>
                    <a:pt x="509" y="119"/>
                  </a:cubicBezTo>
                  <a:cubicBezTo>
                    <a:pt x="510" y="120"/>
                    <a:pt x="510" y="120"/>
                    <a:pt x="511" y="121"/>
                  </a:cubicBezTo>
                  <a:cubicBezTo>
                    <a:pt x="513" y="121"/>
                    <a:pt x="513" y="121"/>
                    <a:pt x="513" y="121"/>
                  </a:cubicBezTo>
                  <a:cubicBezTo>
                    <a:pt x="515" y="121"/>
                    <a:pt x="515" y="121"/>
                    <a:pt x="515" y="121"/>
                  </a:cubicBezTo>
                  <a:cubicBezTo>
                    <a:pt x="517" y="121"/>
                    <a:pt x="516" y="121"/>
                    <a:pt x="517" y="121"/>
                  </a:cubicBezTo>
                  <a:cubicBezTo>
                    <a:pt x="518" y="121"/>
                    <a:pt x="518" y="121"/>
                    <a:pt x="519" y="120"/>
                  </a:cubicBezTo>
                  <a:cubicBezTo>
                    <a:pt x="520" y="119"/>
                    <a:pt x="520" y="119"/>
                    <a:pt x="520" y="119"/>
                  </a:cubicBezTo>
                  <a:cubicBezTo>
                    <a:pt x="519" y="118"/>
                    <a:pt x="519" y="118"/>
                    <a:pt x="519" y="118"/>
                  </a:cubicBezTo>
                  <a:cubicBezTo>
                    <a:pt x="520" y="117"/>
                    <a:pt x="520" y="117"/>
                    <a:pt x="520" y="117"/>
                  </a:cubicBezTo>
                  <a:cubicBezTo>
                    <a:pt x="519" y="115"/>
                    <a:pt x="519" y="116"/>
                    <a:pt x="518" y="114"/>
                  </a:cubicBezTo>
                  <a:cubicBezTo>
                    <a:pt x="518" y="113"/>
                    <a:pt x="518" y="113"/>
                    <a:pt x="518" y="113"/>
                  </a:cubicBezTo>
                  <a:cubicBezTo>
                    <a:pt x="517" y="112"/>
                    <a:pt x="517" y="112"/>
                    <a:pt x="517" y="112"/>
                  </a:cubicBezTo>
                  <a:cubicBezTo>
                    <a:pt x="516" y="111"/>
                    <a:pt x="516" y="111"/>
                    <a:pt x="515" y="111"/>
                  </a:cubicBezTo>
                  <a:cubicBezTo>
                    <a:pt x="515" y="110"/>
                    <a:pt x="514" y="109"/>
                    <a:pt x="513" y="108"/>
                  </a:cubicBezTo>
                  <a:cubicBezTo>
                    <a:pt x="513" y="108"/>
                    <a:pt x="513" y="108"/>
                    <a:pt x="513" y="107"/>
                  </a:cubicBezTo>
                  <a:cubicBezTo>
                    <a:pt x="512" y="107"/>
                    <a:pt x="512" y="107"/>
                    <a:pt x="511" y="106"/>
                  </a:cubicBezTo>
                  <a:cubicBezTo>
                    <a:pt x="511" y="106"/>
                    <a:pt x="511" y="106"/>
                    <a:pt x="511" y="106"/>
                  </a:cubicBezTo>
                  <a:cubicBezTo>
                    <a:pt x="511" y="104"/>
                    <a:pt x="511" y="105"/>
                    <a:pt x="510" y="104"/>
                  </a:cubicBezTo>
                  <a:cubicBezTo>
                    <a:pt x="509" y="103"/>
                    <a:pt x="508" y="103"/>
                    <a:pt x="507" y="102"/>
                  </a:cubicBezTo>
                  <a:cubicBezTo>
                    <a:pt x="506" y="101"/>
                    <a:pt x="505" y="99"/>
                    <a:pt x="504" y="98"/>
                  </a:cubicBezTo>
                  <a:cubicBezTo>
                    <a:pt x="501" y="98"/>
                    <a:pt x="501" y="98"/>
                    <a:pt x="501" y="98"/>
                  </a:cubicBezTo>
                  <a:cubicBezTo>
                    <a:pt x="500" y="98"/>
                    <a:pt x="500" y="98"/>
                    <a:pt x="500" y="98"/>
                  </a:cubicBezTo>
                  <a:cubicBezTo>
                    <a:pt x="499" y="98"/>
                    <a:pt x="499" y="98"/>
                    <a:pt x="499" y="98"/>
                  </a:cubicBezTo>
                  <a:cubicBezTo>
                    <a:pt x="498" y="98"/>
                    <a:pt x="498" y="98"/>
                    <a:pt x="498" y="98"/>
                  </a:cubicBezTo>
                  <a:cubicBezTo>
                    <a:pt x="496" y="98"/>
                    <a:pt x="496" y="98"/>
                    <a:pt x="496" y="98"/>
                  </a:cubicBezTo>
                  <a:cubicBezTo>
                    <a:pt x="494" y="100"/>
                    <a:pt x="493" y="102"/>
                    <a:pt x="491" y="104"/>
                  </a:cubicBezTo>
                  <a:cubicBezTo>
                    <a:pt x="490" y="104"/>
                    <a:pt x="490" y="104"/>
                    <a:pt x="490" y="104"/>
                  </a:cubicBezTo>
                  <a:cubicBezTo>
                    <a:pt x="489" y="102"/>
                    <a:pt x="490" y="103"/>
                    <a:pt x="488" y="101"/>
                  </a:cubicBezTo>
                  <a:cubicBezTo>
                    <a:pt x="487" y="101"/>
                    <a:pt x="487" y="101"/>
                    <a:pt x="486" y="101"/>
                  </a:cubicBezTo>
                  <a:cubicBezTo>
                    <a:pt x="484" y="100"/>
                    <a:pt x="484" y="100"/>
                    <a:pt x="482" y="101"/>
                  </a:cubicBezTo>
                  <a:cubicBezTo>
                    <a:pt x="480" y="101"/>
                    <a:pt x="480" y="101"/>
                    <a:pt x="480" y="101"/>
                  </a:cubicBezTo>
                  <a:cubicBezTo>
                    <a:pt x="479" y="101"/>
                    <a:pt x="479" y="101"/>
                    <a:pt x="479" y="101"/>
                  </a:cubicBezTo>
                  <a:cubicBezTo>
                    <a:pt x="478" y="101"/>
                    <a:pt x="478" y="101"/>
                    <a:pt x="478" y="101"/>
                  </a:cubicBezTo>
                  <a:cubicBezTo>
                    <a:pt x="477" y="102"/>
                    <a:pt x="477" y="102"/>
                    <a:pt x="477" y="102"/>
                  </a:cubicBezTo>
                  <a:cubicBezTo>
                    <a:pt x="476" y="103"/>
                    <a:pt x="476" y="103"/>
                    <a:pt x="476" y="103"/>
                  </a:cubicBezTo>
                  <a:cubicBezTo>
                    <a:pt x="475" y="103"/>
                    <a:pt x="475" y="103"/>
                    <a:pt x="475" y="103"/>
                  </a:cubicBezTo>
                  <a:cubicBezTo>
                    <a:pt x="473" y="102"/>
                    <a:pt x="472" y="101"/>
                    <a:pt x="471" y="99"/>
                  </a:cubicBezTo>
                  <a:cubicBezTo>
                    <a:pt x="470" y="96"/>
                    <a:pt x="470" y="96"/>
                    <a:pt x="470" y="96"/>
                  </a:cubicBezTo>
                  <a:cubicBezTo>
                    <a:pt x="472" y="95"/>
                    <a:pt x="471" y="95"/>
                    <a:pt x="473" y="94"/>
                  </a:cubicBezTo>
                  <a:cubicBezTo>
                    <a:pt x="474" y="90"/>
                    <a:pt x="473" y="93"/>
                    <a:pt x="474" y="88"/>
                  </a:cubicBezTo>
                  <a:cubicBezTo>
                    <a:pt x="476" y="86"/>
                    <a:pt x="475" y="87"/>
                    <a:pt x="476" y="85"/>
                  </a:cubicBezTo>
                  <a:cubicBezTo>
                    <a:pt x="476" y="84"/>
                    <a:pt x="476" y="84"/>
                    <a:pt x="476" y="84"/>
                  </a:cubicBezTo>
                  <a:cubicBezTo>
                    <a:pt x="476" y="84"/>
                    <a:pt x="476" y="83"/>
                    <a:pt x="483" y="67"/>
                  </a:cubicBezTo>
                  <a:cubicBezTo>
                    <a:pt x="486" y="69"/>
                    <a:pt x="486" y="69"/>
                    <a:pt x="490" y="71"/>
                  </a:cubicBezTo>
                  <a:cubicBezTo>
                    <a:pt x="492" y="71"/>
                    <a:pt x="492" y="71"/>
                    <a:pt x="492" y="71"/>
                  </a:cubicBezTo>
                  <a:cubicBezTo>
                    <a:pt x="495" y="72"/>
                    <a:pt x="495" y="72"/>
                    <a:pt x="496" y="72"/>
                  </a:cubicBezTo>
                  <a:cubicBezTo>
                    <a:pt x="497" y="72"/>
                    <a:pt x="497" y="72"/>
                    <a:pt x="497" y="72"/>
                  </a:cubicBezTo>
                  <a:cubicBezTo>
                    <a:pt x="505" y="65"/>
                    <a:pt x="502" y="67"/>
                    <a:pt x="507" y="65"/>
                  </a:cubicBezTo>
                  <a:cubicBezTo>
                    <a:pt x="510" y="64"/>
                    <a:pt x="509" y="65"/>
                    <a:pt x="511" y="64"/>
                  </a:cubicBezTo>
                  <a:cubicBezTo>
                    <a:pt x="512" y="63"/>
                    <a:pt x="512" y="63"/>
                    <a:pt x="512" y="63"/>
                  </a:cubicBezTo>
                  <a:cubicBezTo>
                    <a:pt x="513" y="61"/>
                    <a:pt x="513" y="61"/>
                    <a:pt x="513" y="61"/>
                  </a:cubicBezTo>
                  <a:cubicBezTo>
                    <a:pt x="513" y="59"/>
                    <a:pt x="513" y="59"/>
                    <a:pt x="513" y="59"/>
                  </a:cubicBezTo>
                  <a:cubicBezTo>
                    <a:pt x="513" y="58"/>
                    <a:pt x="513" y="58"/>
                    <a:pt x="513" y="58"/>
                  </a:cubicBezTo>
                  <a:cubicBezTo>
                    <a:pt x="512" y="57"/>
                    <a:pt x="512" y="57"/>
                    <a:pt x="512" y="57"/>
                  </a:cubicBezTo>
                  <a:cubicBezTo>
                    <a:pt x="511" y="57"/>
                    <a:pt x="511" y="57"/>
                    <a:pt x="511" y="57"/>
                  </a:cubicBezTo>
                  <a:cubicBezTo>
                    <a:pt x="512" y="56"/>
                    <a:pt x="512" y="56"/>
                    <a:pt x="512" y="56"/>
                  </a:cubicBezTo>
                  <a:cubicBezTo>
                    <a:pt x="512" y="55"/>
                    <a:pt x="512" y="56"/>
                    <a:pt x="513" y="54"/>
                  </a:cubicBezTo>
                  <a:cubicBezTo>
                    <a:pt x="513" y="53"/>
                    <a:pt x="513" y="53"/>
                    <a:pt x="514" y="52"/>
                  </a:cubicBezTo>
                  <a:cubicBezTo>
                    <a:pt x="515" y="50"/>
                    <a:pt x="515" y="50"/>
                    <a:pt x="515" y="50"/>
                  </a:cubicBezTo>
                  <a:cubicBezTo>
                    <a:pt x="515" y="49"/>
                    <a:pt x="515" y="49"/>
                    <a:pt x="515" y="49"/>
                  </a:cubicBezTo>
                  <a:cubicBezTo>
                    <a:pt x="516" y="47"/>
                    <a:pt x="516" y="47"/>
                    <a:pt x="516" y="47"/>
                  </a:cubicBezTo>
                  <a:cubicBezTo>
                    <a:pt x="517" y="46"/>
                    <a:pt x="517" y="46"/>
                    <a:pt x="518" y="45"/>
                  </a:cubicBezTo>
                  <a:cubicBezTo>
                    <a:pt x="518" y="43"/>
                    <a:pt x="518" y="43"/>
                    <a:pt x="518" y="43"/>
                  </a:cubicBezTo>
                  <a:cubicBezTo>
                    <a:pt x="520" y="38"/>
                    <a:pt x="519" y="42"/>
                    <a:pt x="521" y="36"/>
                  </a:cubicBezTo>
                  <a:cubicBezTo>
                    <a:pt x="526" y="30"/>
                    <a:pt x="524" y="34"/>
                    <a:pt x="528" y="29"/>
                  </a:cubicBezTo>
                  <a:cubicBezTo>
                    <a:pt x="529" y="27"/>
                    <a:pt x="529" y="27"/>
                    <a:pt x="529" y="27"/>
                  </a:cubicBezTo>
                  <a:cubicBezTo>
                    <a:pt x="529" y="25"/>
                    <a:pt x="529" y="25"/>
                    <a:pt x="529" y="25"/>
                  </a:cubicBezTo>
                  <a:cubicBezTo>
                    <a:pt x="528" y="23"/>
                    <a:pt x="528" y="23"/>
                    <a:pt x="528" y="23"/>
                  </a:cubicBezTo>
                  <a:cubicBezTo>
                    <a:pt x="528" y="21"/>
                    <a:pt x="528" y="21"/>
                    <a:pt x="528" y="21"/>
                  </a:cubicBezTo>
                  <a:cubicBezTo>
                    <a:pt x="529" y="19"/>
                    <a:pt x="529" y="19"/>
                    <a:pt x="529" y="19"/>
                  </a:cubicBezTo>
                  <a:cubicBezTo>
                    <a:pt x="528" y="18"/>
                    <a:pt x="528" y="18"/>
                    <a:pt x="528" y="18"/>
                  </a:cubicBezTo>
                  <a:cubicBezTo>
                    <a:pt x="527" y="17"/>
                    <a:pt x="527" y="17"/>
                    <a:pt x="527" y="17"/>
                  </a:cubicBezTo>
                  <a:cubicBezTo>
                    <a:pt x="525" y="17"/>
                    <a:pt x="525" y="17"/>
                    <a:pt x="525" y="17"/>
                  </a:cubicBezTo>
                  <a:cubicBezTo>
                    <a:pt x="523" y="17"/>
                    <a:pt x="523" y="17"/>
                    <a:pt x="523" y="17"/>
                  </a:cubicBezTo>
                  <a:cubicBezTo>
                    <a:pt x="521" y="17"/>
                    <a:pt x="521" y="17"/>
                    <a:pt x="521" y="17"/>
                  </a:cubicBezTo>
                  <a:cubicBezTo>
                    <a:pt x="521" y="15"/>
                    <a:pt x="521" y="15"/>
                    <a:pt x="521" y="15"/>
                  </a:cubicBezTo>
                  <a:cubicBezTo>
                    <a:pt x="522" y="14"/>
                    <a:pt x="522" y="14"/>
                    <a:pt x="522" y="14"/>
                  </a:cubicBezTo>
                  <a:cubicBezTo>
                    <a:pt x="524" y="12"/>
                    <a:pt x="526" y="9"/>
                    <a:pt x="529" y="7"/>
                  </a:cubicBezTo>
                  <a:cubicBezTo>
                    <a:pt x="532" y="5"/>
                    <a:pt x="532" y="5"/>
                    <a:pt x="532" y="5"/>
                  </a:cubicBezTo>
                  <a:cubicBezTo>
                    <a:pt x="541" y="3"/>
                    <a:pt x="538" y="3"/>
                    <a:pt x="547" y="1"/>
                  </a:cubicBezTo>
                  <a:cubicBezTo>
                    <a:pt x="547" y="1"/>
                    <a:pt x="547" y="1"/>
                    <a:pt x="547" y="1"/>
                  </a:cubicBezTo>
                  <a:cubicBezTo>
                    <a:pt x="551" y="2"/>
                    <a:pt x="553" y="1"/>
                    <a:pt x="556" y="0"/>
                  </a:cubicBezTo>
                  <a:cubicBezTo>
                    <a:pt x="558" y="0"/>
                    <a:pt x="558" y="0"/>
                    <a:pt x="558" y="0"/>
                  </a:cubicBezTo>
                  <a:cubicBezTo>
                    <a:pt x="559" y="0"/>
                    <a:pt x="559" y="0"/>
                    <a:pt x="559" y="0"/>
                  </a:cubicBezTo>
                  <a:cubicBezTo>
                    <a:pt x="560" y="0"/>
                    <a:pt x="560" y="0"/>
                    <a:pt x="560"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52">
              <a:extLst>
                <a:ext uri="{FF2B5EF4-FFF2-40B4-BE49-F238E27FC236}">
                  <a16:creationId xmlns:a16="http://schemas.microsoft.com/office/drawing/2014/main" id="{BF51DAC6-2328-4621-8F3E-15E4E3F07A74}"/>
                </a:ext>
              </a:extLst>
            </p:cNvPr>
            <p:cNvSpPr>
              <a:spLocks noEditPoints="1"/>
            </p:cNvSpPr>
            <p:nvPr/>
          </p:nvSpPr>
          <p:spPr bwMode="auto">
            <a:xfrm>
              <a:off x="7997661" y="8441861"/>
              <a:ext cx="569905" cy="778870"/>
            </a:xfrm>
            <a:custGeom>
              <a:avLst/>
              <a:gdLst>
                <a:gd name="T0" fmla="*/ 70 w 137"/>
                <a:gd name="T1" fmla="*/ 22 h 187"/>
                <a:gd name="T2" fmla="*/ 67 w 137"/>
                <a:gd name="T3" fmla="*/ 36 h 187"/>
                <a:gd name="T4" fmla="*/ 72 w 137"/>
                <a:gd name="T5" fmla="*/ 43 h 187"/>
                <a:gd name="T6" fmla="*/ 75 w 137"/>
                <a:gd name="T7" fmla="*/ 57 h 187"/>
                <a:gd name="T8" fmla="*/ 100 w 137"/>
                <a:gd name="T9" fmla="*/ 62 h 187"/>
                <a:gd name="T10" fmla="*/ 111 w 137"/>
                <a:gd name="T11" fmla="*/ 72 h 187"/>
                <a:gd name="T12" fmla="*/ 130 w 137"/>
                <a:gd name="T13" fmla="*/ 71 h 187"/>
                <a:gd name="T14" fmla="*/ 128 w 137"/>
                <a:gd name="T15" fmla="*/ 79 h 187"/>
                <a:gd name="T16" fmla="*/ 129 w 137"/>
                <a:gd name="T17" fmla="*/ 98 h 187"/>
                <a:gd name="T18" fmla="*/ 127 w 137"/>
                <a:gd name="T19" fmla="*/ 108 h 187"/>
                <a:gd name="T20" fmla="*/ 133 w 137"/>
                <a:gd name="T21" fmla="*/ 114 h 187"/>
                <a:gd name="T22" fmla="*/ 136 w 137"/>
                <a:gd name="T23" fmla="*/ 122 h 187"/>
                <a:gd name="T24" fmla="*/ 135 w 137"/>
                <a:gd name="T25" fmla="*/ 127 h 187"/>
                <a:gd name="T26" fmla="*/ 126 w 137"/>
                <a:gd name="T27" fmla="*/ 120 h 187"/>
                <a:gd name="T28" fmla="*/ 122 w 137"/>
                <a:gd name="T29" fmla="*/ 118 h 187"/>
                <a:gd name="T30" fmla="*/ 106 w 137"/>
                <a:gd name="T31" fmla="*/ 120 h 187"/>
                <a:gd name="T32" fmla="*/ 105 w 137"/>
                <a:gd name="T33" fmla="*/ 128 h 187"/>
                <a:gd name="T34" fmla="*/ 109 w 137"/>
                <a:gd name="T35" fmla="*/ 128 h 187"/>
                <a:gd name="T36" fmla="*/ 111 w 137"/>
                <a:gd name="T37" fmla="*/ 132 h 187"/>
                <a:gd name="T38" fmla="*/ 108 w 137"/>
                <a:gd name="T39" fmla="*/ 132 h 187"/>
                <a:gd name="T40" fmla="*/ 101 w 137"/>
                <a:gd name="T41" fmla="*/ 142 h 187"/>
                <a:gd name="T42" fmla="*/ 106 w 137"/>
                <a:gd name="T43" fmla="*/ 148 h 187"/>
                <a:gd name="T44" fmla="*/ 108 w 137"/>
                <a:gd name="T45" fmla="*/ 152 h 187"/>
                <a:gd name="T46" fmla="*/ 99 w 137"/>
                <a:gd name="T47" fmla="*/ 183 h 187"/>
                <a:gd name="T48" fmla="*/ 94 w 137"/>
                <a:gd name="T49" fmla="*/ 182 h 187"/>
                <a:gd name="T50" fmla="*/ 98 w 137"/>
                <a:gd name="T51" fmla="*/ 168 h 187"/>
                <a:gd name="T52" fmla="*/ 89 w 137"/>
                <a:gd name="T53" fmla="*/ 165 h 187"/>
                <a:gd name="T54" fmla="*/ 82 w 137"/>
                <a:gd name="T55" fmla="*/ 164 h 187"/>
                <a:gd name="T56" fmla="*/ 72 w 137"/>
                <a:gd name="T57" fmla="*/ 166 h 187"/>
                <a:gd name="T58" fmla="*/ 66 w 137"/>
                <a:gd name="T59" fmla="*/ 164 h 187"/>
                <a:gd name="T60" fmla="*/ 63 w 137"/>
                <a:gd name="T61" fmla="*/ 159 h 187"/>
                <a:gd name="T62" fmla="*/ 61 w 137"/>
                <a:gd name="T63" fmla="*/ 154 h 187"/>
                <a:gd name="T64" fmla="*/ 56 w 137"/>
                <a:gd name="T65" fmla="*/ 151 h 187"/>
                <a:gd name="T66" fmla="*/ 48 w 137"/>
                <a:gd name="T67" fmla="*/ 143 h 187"/>
                <a:gd name="T68" fmla="*/ 39 w 137"/>
                <a:gd name="T69" fmla="*/ 139 h 187"/>
                <a:gd name="T70" fmla="*/ 29 w 137"/>
                <a:gd name="T71" fmla="*/ 137 h 187"/>
                <a:gd name="T72" fmla="*/ 22 w 137"/>
                <a:gd name="T73" fmla="*/ 136 h 187"/>
                <a:gd name="T74" fmla="*/ 15 w 137"/>
                <a:gd name="T75" fmla="*/ 131 h 187"/>
                <a:gd name="T76" fmla="*/ 1 w 137"/>
                <a:gd name="T77" fmla="*/ 120 h 187"/>
                <a:gd name="T78" fmla="*/ 6 w 137"/>
                <a:gd name="T79" fmla="*/ 113 h 187"/>
                <a:gd name="T80" fmla="*/ 11 w 137"/>
                <a:gd name="T81" fmla="*/ 112 h 187"/>
                <a:gd name="T82" fmla="*/ 14 w 137"/>
                <a:gd name="T83" fmla="*/ 109 h 187"/>
                <a:gd name="T84" fmla="*/ 19 w 137"/>
                <a:gd name="T85" fmla="*/ 103 h 187"/>
                <a:gd name="T86" fmla="*/ 21 w 137"/>
                <a:gd name="T87" fmla="*/ 97 h 187"/>
                <a:gd name="T88" fmla="*/ 18 w 137"/>
                <a:gd name="T89" fmla="*/ 94 h 187"/>
                <a:gd name="T90" fmla="*/ 19 w 137"/>
                <a:gd name="T91" fmla="*/ 91 h 187"/>
                <a:gd name="T92" fmla="*/ 20 w 137"/>
                <a:gd name="T93" fmla="*/ 76 h 187"/>
                <a:gd name="T94" fmla="*/ 19 w 137"/>
                <a:gd name="T95" fmla="*/ 67 h 187"/>
                <a:gd name="T96" fmla="*/ 13 w 137"/>
                <a:gd name="T97" fmla="*/ 59 h 187"/>
                <a:gd name="T98" fmla="*/ 15 w 137"/>
                <a:gd name="T99" fmla="*/ 54 h 187"/>
                <a:gd name="T100" fmla="*/ 19 w 137"/>
                <a:gd name="T101" fmla="*/ 52 h 187"/>
                <a:gd name="T102" fmla="*/ 19 w 137"/>
                <a:gd name="T103" fmla="*/ 43 h 187"/>
                <a:gd name="T104" fmla="*/ 25 w 137"/>
                <a:gd name="T105" fmla="*/ 49 h 187"/>
                <a:gd name="T106" fmla="*/ 26 w 137"/>
                <a:gd name="T107" fmla="*/ 50 h 187"/>
                <a:gd name="T108" fmla="*/ 36 w 137"/>
                <a:gd name="T109" fmla="*/ 34 h 187"/>
                <a:gd name="T110" fmla="*/ 39 w 137"/>
                <a:gd name="T111" fmla="*/ 28 h 187"/>
                <a:gd name="T112" fmla="*/ 41 w 137"/>
                <a:gd name="T113" fmla="*/ 21 h 187"/>
                <a:gd name="T114" fmla="*/ 53 w 137"/>
                <a:gd name="T115" fmla="*/ 17 h 187"/>
                <a:gd name="T116" fmla="*/ 54 w 137"/>
                <a:gd name="T117" fmla="*/ 15 h 187"/>
                <a:gd name="T118" fmla="*/ 76 w 137"/>
                <a:gd name="T119" fmla="*/ 6 h 187"/>
                <a:gd name="T120" fmla="*/ 80 w 137"/>
                <a:gd name="T121" fmla="*/ 2 h 187"/>
                <a:gd name="T122" fmla="*/ 87 w 137"/>
                <a:gd name="T123" fmla="*/ 7 h 187"/>
                <a:gd name="T124" fmla="*/ 10 w 137"/>
                <a:gd name="T125" fmla="*/ 11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187">
                  <a:moveTo>
                    <a:pt x="87" y="7"/>
                  </a:moveTo>
                  <a:cubicBezTo>
                    <a:pt x="83" y="8"/>
                    <a:pt x="89" y="7"/>
                    <a:pt x="80" y="9"/>
                  </a:cubicBezTo>
                  <a:cubicBezTo>
                    <a:pt x="79" y="10"/>
                    <a:pt x="77" y="13"/>
                    <a:pt x="77" y="14"/>
                  </a:cubicBezTo>
                  <a:cubicBezTo>
                    <a:pt x="74" y="15"/>
                    <a:pt x="74" y="15"/>
                    <a:pt x="74" y="15"/>
                  </a:cubicBezTo>
                  <a:cubicBezTo>
                    <a:pt x="74" y="16"/>
                    <a:pt x="72" y="17"/>
                    <a:pt x="72" y="18"/>
                  </a:cubicBezTo>
                  <a:cubicBezTo>
                    <a:pt x="71" y="19"/>
                    <a:pt x="71" y="19"/>
                    <a:pt x="70" y="22"/>
                  </a:cubicBezTo>
                  <a:cubicBezTo>
                    <a:pt x="69" y="26"/>
                    <a:pt x="69" y="24"/>
                    <a:pt x="68" y="30"/>
                  </a:cubicBezTo>
                  <a:cubicBezTo>
                    <a:pt x="67" y="32"/>
                    <a:pt x="65" y="34"/>
                    <a:pt x="64" y="36"/>
                  </a:cubicBezTo>
                  <a:cubicBezTo>
                    <a:pt x="64" y="37"/>
                    <a:pt x="64" y="37"/>
                    <a:pt x="64" y="37"/>
                  </a:cubicBezTo>
                  <a:cubicBezTo>
                    <a:pt x="64" y="37"/>
                    <a:pt x="64" y="37"/>
                    <a:pt x="64" y="37"/>
                  </a:cubicBezTo>
                  <a:cubicBezTo>
                    <a:pt x="66" y="37"/>
                    <a:pt x="66" y="37"/>
                    <a:pt x="66" y="37"/>
                  </a:cubicBezTo>
                  <a:cubicBezTo>
                    <a:pt x="67" y="36"/>
                    <a:pt x="66" y="37"/>
                    <a:pt x="67" y="36"/>
                  </a:cubicBezTo>
                  <a:cubicBezTo>
                    <a:pt x="68" y="36"/>
                    <a:pt x="68" y="36"/>
                    <a:pt x="68" y="36"/>
                  </a:cubicBezTo>
                  <a:cubicBezTo>
                    <a:pt x="69" y="38"/>
                    <a:pt x="69" y="38"/>
                    <a:pt x="69" y="38"/>
                  </a:cubicBezTo>
                  <a:cubicBezTo>
                    <a:pt x="69" y="38"/>
                    <a:pt x="69" y="38"/>
                    <a:pt x="69" y="38"/>
                  </a:cubicBezTo>
                  <a:cubicBezTo>
                    <a:pt x="70" y="38"/>
                    <a:pt x="70" y="38"/>
                    <a:pt x="70" y="38"/>
                  </a:cubicBezTo>
                  <a:cubicBezTo>
                    <a:pt x="70" y="38"/>
                    <a:pt x="70" y="38"/>
                    <a:pt x="70" y="38"/>
                  </a:cubicBezTo>
                  <a:cubicBezTo>
                    <a:pt x="71" y="41"/>
                    <a:pt x="71" y="40"/>
                    <a:pt x="72" y="43"/>
                  </a:cubicBezTo>
                  <a:cubicBezTo>
                    <a:pt x="74" y="45"/>
                    <a:pt x="73" y="45"/>
                    <a:pt x="75" y="46"/>
                  </a:cubicBezTo>
                  <a:cubicBezTo>
                    <a:pt x="75" y="48"/>
                    <a:pt x="75" y="48"/>
                    <a:pt x="75" y="49"/>
                  </a:cubicBezTo>
                  <a:cubicBezTo>
                    <a:pt x="75" y="50"/>
                    <a:pt x="75" y="50"/>
                    <a:pt x="74" y="51"/>
                  </a:cubicBezTo>
                  <a:cubicBezTo>
                    <a:pt x="74" y="53"/>
                    <a:pt x="74" y="54"/>
                    <a:pt x="74" y="56"/>
                  </a:cubicBezTo>
                  <a:cubicBezTo>
                    <a:pt x="74" y="56"/>
                    <a:pt x="74" y="56"/>
                    <a:pt x="74" y="56"/>
                  </a:cubicBezTo>
                  <a:cubicBezTo>
                    <a:pt x="75" y="57"/>
                    <a:pt x="75" y="57"/>
                    <a:pt x="75" y="57"/>
                  </a:cubicBezTo>
                  <a:cubicBezTo>
                    <a:pt x="76" y="57"/>
                    <a:pt x="76" y="57"/>
                    <a:pt x="77" y="57"/>
                  </a:cubicBezTo>
                  <a:cubicBezTo>
                    <a:pt x="78" y="59"/>
                    <a:pt x="77" y="58"/>
                    <a:pt x="78" y="60"/>
                  </a:cubicBezTo>
                  <a:cubicBezTo>
                    <a:pt x="79" y="61"/>
                    <a:pt x="79" y="61"/>
                    <a:pt x="79" y="61"/>
                  </a:cubicBezTo>
                  <a:cubicBezTo>
                    <a:pt x="81" y="62"/>
                    <a:pt x="81" y="62"/>
                    <a:pt x="81" y="62"/>
                  </a:cubicBezTo>
                  <a:cubicBezTo>
                    <a:pt x="87" y="60"/>
                    <a:pt x="85" y="62"/>
                    <a:pt x="90" y="62"/>
                  </a:cubicBezTo>
                  <a:cubicBezTo>
                    <a:pt x="97" y="59"/>
                    <a:pt x="94" y="62"/>
                    <a:pt x="100" y="62"/>
                  </a:cubicBezTo>
                  <a:cubicBezTo>
                    <a:pt x="101" y="62"/>
                    <a:pt x="101" y="62"/>
                    <a:pt x="101" y="62"/>
                  </a:cubicBezTo>
                  <a:cubicBezTo>
                    <a:pt x="101" y="63"/>
                    <a:pt x="107" y="71"/>
                    <a:pt x="108" y="71"/>
                  </a:cubicBezTo>
                  <a:cubicBezTo>
                    <a:pt x="109" y="71"/>
                    <a:pt x="109" y="71"/>
                    <a:pt x="109" y="71"/>
                  </a:cubicBezTo>
                  <a:cubicBezTo>
                    <a:pt x="110" y="71"/>
                    <a:pt x="110" y="71"/>
                    <a:pt x="110" y="71"/>
                  </a:cubicBezTo>
                  <a:cubicBezTo>
                    <a:pt x="110" y="72"/>
                    <a:pt x="110" y="72"/>
                    <a:pt x="110" y="72"/>
                  </a:cubicBezTo>
                  <a:cubicBezTo>
                    <a:pt x="111" y="72"/>
                    <a:pt x="111" y="72"/>
                    <a:pt x="111" y="72"/>
                  </a:cubicBezTo>
                  <a:cubicBezTo>
                    <a:pt x="112" y="71"/>
                    <a:pt x="112" y="71"/>
                    <a:pt x="112" y="71"/>
                  </a:cubicBezTo>
                  <a:cubicBezTo>
                    <a:pt x="114" y="71"/>
                    <a:pt x="114" y="71"/>
                    <a:pt x="114" y="71"/>
                  </a:cubicBezTo>
                  <a:cubicBezTo>
                    <a:pt x="117" y="71"/>
                    <a:pt x="118" y="71"/>
                    <a:pt x="125" y="70"/>
                  </a:cubicBezTo>
                  <a:cubicBezTo>
                    <a:pt x="126" y="70"/>
                    <a:pt x="126" y="70"/>
                    <a:pt x="126" y="70"/>
                  </a:cubicBezTo>
                  <a:cubicBezTo>
                    <a:pt x="128" y="70"/>
                    <a:pt x="127" y="69"/>
                    <a:pt x="129" y="70"/>
                  </a:cubicBezTo>
                  <a:cubicBezTo>
                    <a:pt x="130" y="71"/>
                    <a:pt x="130" y="71"/>
                    <a:pt x="130" y="71"/>
                  </a:cubicBezTo>
                  <a:cubicBezTo>
                    <a:pt x="130" y="72"/>
                    <a:pt x="130" y="71"/>
                    <a:pt x="131" y="73"/>
                  </a:cubicBezTo>
                  <a:cubicBezTo>
                    <a:pt x="130" y="74"/>
                    <a:pt x="130" y="74"/>
                    <a:pt x="130" y="74"/>
                  </a:cubicBezTo>
                  <a:cubicBezTo>
                    <a:pt x="129" y="75"/>
                    <a:pt x="129" y="75"/>
                    <a:pt x="129" y="75"/>
                  </a:cubicBezTo>
                  <a:cubicBezTo>
                    <a:pt x="128" y="76"/>
                    <a:pt x="128" y="76"/>
                    <a:pt x="128" y="76"/>
                  </a:cubicBezTo>
                  <a:cubicBezTo>
                    <a:pt x="128" y="78"/>
                    <a:pt x="128" y="78"/>
                    <a:pt x="128" y="78"/>
                  </a:cubicBezTo>
                  <a:cubicBezTo>
                    <a:pt x="128" y="79"/>
                    <a:pt x="128" y="79"/>
                    <a:pt x="128" y="79"/>
                  </a:cubicBezTo>
                  <a:cubicBezTo>
                    <a:pt x="127" y="80"/>
                    <a:pt x="127" y="80"/>
                    <a:pt x="127" y="80"/>
                  </a:cubicBezTo>
                  <a:cubicBezTo>
                    <a:pt x="126" y="81"/>
                    <a:pt x="126" y="81"/>
                    <a:pt x="126" y="81"/>
                  </a:cubicBezTo>
                  <a:cubicBezTo>
                    <a:pt x="127" y="85"/>
                    <a:pt x="126" y="85"/>
                    <a:pt x="126" y="90"/>
                  </a:cubicBezTo>
                  <a:cubicBezTo>
                    <a:pt x="126" y="90"/>
                    <a:pt x="126" y="90"/>
                    <a:pt x="126" y="90"/>
                  </a:cubicBezTo>
                  <a:cubicBezTo>
                    <a:pt x="127" y="91"/>
                    <a:pt x="127" y="91"/>
                    <a:pt x="127" y="91"/>
                  </a:cubicBezTo>
                  <a:cubicBezTo>
                    <a:pt x="126" y="93"/>
                    <a:pt x="128" y="96"/>
                    <a:pt x="129" y="98"/>
                  </a:cubicBezTo>
                  <a:cubicBezTo>
                    <a:pt x="129" y="98"/>
                    <a:pt x="129" y="98"/>
                    <a:pt x="130" y="99"/>
                  </a:cubicBezTo>
                  <a:cubicBezTo>
                    <a:pt x="130" y="100"/>
                    <a:pt x="131" y="101"/>
                    <a:pt x="132" y="102"/>
                  </a:cubicBezTo>
                  <a:cubicBezTo>
                    <a:pt x="132" y="102"/>
                    <a:pt x="132" y="102"/>
                    <a:pt x="132" y="103"/>
                  </a:cubicBezTo>
                  <a:cubicBezTo>
                    <a:pt x="131" y="103"/>
                    <a:pt x="127" y="106"/>
                    <a:pt x="126" y="108"/>
                  </a:cubicBezTo>
                  <a:cubicBezTo>
                    <a:pt x="126" y="109"/>
                    <a:pt x="126" y="109"/>
                    <a:pt x="126" y="109"/>
                  </a:cubicBezTo>
                  <a:cubicBezTo>
                    <a:pt x="127" y="108"/>
                    <a:pt x="127" y="108"/>
                    <a:pt x="127" y="108"/>
                  </a:cubicBezTo>
                  <a:cubicBezTo>
                    <a:pt x="128" y="109"/>
                    <a:pt x="128" y="109"/>
                    <a:pt x="129" y="109"/>
                  </a:cubicBezTo>
                  <a:cubicBezTo>
                    <a:pt x="129" y="109"/>
                    <a:pt x="129" y="109"/>
                    <a:pt x="129" y="109"/>
                  </a:cubicBezTo>
                  <a:cubicBezTo>
                    <a:pt x="129" y="110"/>
                    <a:pt x="129" y="110"/>
                    <a:pt x="129" y="110"/>
                  </a:cubicBezTo>
                  <a:cubicBezTo>
                    <a:pt x="130" y="110"/>
                    <a:pt x="132" y="112"/>
                    <a:pt x="133" y="113"/>
                  </a:cubicBezTo>
                  <a:cubicBezTo>
                    <a:pt x="133" y="114"/>
                    <a:pt x="133" y="114"/>
                    <a:pt x="133" y="114"/>
                  </a:cubicBezTo>
                  <a:cubicBezTo>
                    <a:pt x="133" y="114"/>
                    <a:pt x="133" y="114"/>
                    <a:pt x="133" y="114"/>
                  </a:cubicBezTo>
                  <a:cubicBezTo>
                    <a:pt x="134" y="116"/>
                    <a:pt x="134" y="116"/>
                    <a:pt x="134" y="116"/>
                  </a:cubicBezTo>
                  <a:cubicBezTo>
                    <a:pt x="134" y="116"/>
                    <a:pt x="134" y="116"/>
                    <a:pt x="134" y="116"/>
                  </a:cubicBezTo>
                  <a:cubicBezTo>
                    <a:pt x="134" y="117"/>
                    <a:pt x="134" y="117"/>
                    <a:pt x="134" y="117"/>
                  </a:cubicBezTo>
                  <a:cubicBezTo>
                    <a:pt x="134" y="118"/>
                    <a:pt x="134" y="118"/>
                    <a:pt x="134" y="118"/>
                  </a:cubicBezTo>
                  <a:cubicBezTo>
                    <a:pt x="135" y="118"/>
                    <a:pt x="135" y="120"/>
                    <a:pt x="136" y="121"/>
                  </a:cubicBezTo>
                  <a:cubicBezTo>
                    <a:pt x="136" y="122"/>
                    <a:pt x="136" y="122"/>
                    <a:pt x="136" y="122"/>
                  </a:cubicBezTo>
                  <a:cubicBezTo>
                    <a:pt x="136" y="122"/>
                    <a:pt x="136" y="122"/>
                    <a:pt x="136" y="122"/>
                  </a:cubicBezTo>
                  <a:cubicBezTo>
                    <a:pt x="136" y="124"/>
                    <a:pt x="136" y="123"/>
                    <a:pt x="137" y="125"/>
                  </a:cubicBezTo>
                  <a:cubicBezTo>
                    <a:pt x="137" y="125"/>
                    <a:pt x="137" y="125"/>
                    <a:pt x="137" y="125"/>
                  </a:cubicBezTo>
                  <a:cubicBezTo>
                    <a:pt x="137" y="126"/>
                    <a:pt x="137" y="126"/>
                    <a:pt x="137" y="126"/>
                  </a:cubicBezTo>
                  <a:cubicBezTo>
                    <a:pt x="135" y="127"/>
                    <a:pt x="135" y="127"/>
                    <a:pt x="135" y="127"/>
                  </a:cubicBezTo>
                  <a:cubicBezTo>
                    <a:pt x="135" y="127"/>
                    <a:pt x="135" y="127"/>
                    <a:pt x="135" y="127"/>
                  </a:cubicBezTo>
                  <a:cubicBezTo>
                    <a:pt x="134" y="126"/>
                    <a:pt x="134" y="126"/>
                    <a:pt x="134" y="126"/>
                  </a:cubicBezTo>
                  <a:cubicBezTo>
                    <a:pt x="134" y="124"/>
                    <a:pt x="134" y="125"/>
                    <a:pt x="134" y="122"/>
                  </a:cubicBezTo>
                  <a:cubicBezTo>
                    <a:pt x="134" y="120"/>
                    <a:pt x="132" y="118"/>
                    <a:pt x="132" y="117"/>
                  </a:cubicBezTo>
                  <a:cubicBezTo>
                    <a:pt x="131" y="116"/>
                    <a:pt x="131" y="116"/>
                    <a:pt x="131" y="116"/>
                  </a:cubicBezTo>
                  <a:cubicBezTo>
                    <a:pt x="130" y="116"/>
                    <a:pt x="130" y="116"/>
                    <a:pt x="130" y="116"/>
                  </a:cubicBezTo>
                  <a:cubicBezTo>
                    <a:pt x="129" y="117"/>
                    <a:pt x="127" y="118"/>
                    <a:pt x="126" y="120"/>
                  </a:cubicBezTo>
                  <a:cubicBezTo>
                    <a:pt x="125" y="120"/>
                    <a:pt x="126" y="120"/>
                    <a:pt x="125" y="120"/>
                  </a:cubicBezTo>
                  <a:cubicBezTo>
                    <a:pt x="124" y="120"/>
                    <a:pt x="124" y="120"/>
                    <a:pt x="124" y="120"/>
                  </a:cubicBezTo>
                  <a:cubicBezTo>
                    <a:pt x="124" y="120"/>
                    <a:pt x="124" y="120"/>
                    <a:pt x="124" y="120"/>
                  </a:cubicBezTo>
                  <a:cubicBezTo>
                    <a:pt x="123" y="119"/>
                    <a:pt x="123" y="119"/>
                    <a:pt x="123" y="118"/>
                  </a:cubicBezTo>
                  <a:cubicBezTo>
                    <a:pt x="122" y="118"/>
                    <a:pt x="122" y="118"/>
                    <a:pt x="122" y="118"/>
                  </a:cubicBezTo>
                  <a:cubicBezTo>
                    <a:pt x="122" y="118"/>
                    <a:pt x="122" y="118"/>
                    <a:pt x="122" y="118"/>
                  </a:cubicBezTo>
                  <a:cubicBezTo>
                    <a:pt x="122" y="119"/>
                    <a:pt x="122" y="118"/>
                    <a:pt x="121" y="119"/>
                  </a:cubicBezTo>
                  <a:cubicBezTo>
                    <a:pt x="122" y="120"/>
                    <a:pt x="122" y="120"/>
                    <a:pt x="122" y="121"/>
                  </a:cubicBezTo>
                  <a:cubicBezTo>
                    <a:pt x="120" y="121"/>
                    <a:pt x="110" y="121"/>
                    <a:pt x="109" y="121"/>
                  </a:cubicBezTo>
                  <a:cubicBezTo>
                    <a:pt x="108" y="120"/>
                    <a:pt x="108" y="120"/>
                    <a:pt x="107" y="120"/>
                  </a:cubicBezTo>
                  <a:cubicBezTo>
                    <a:pt x="106" y="120"/>
                    <a:pt x="106" y="120"/>
                    <a:pt x="106" y="120"/>
                  </a:cubicBezTo>
                  <a:cubicBezTo>
                    <a:pt x="106" y="120"/>
                    <a:pt x="106" y="120"/>
                    <a:pt x="106" y="120"/>
                  </a:cubicBezTo>
                  <a:cubicBezTo>
                    <a:pt x="105" y="120"/>
                    <a:pt x="105" y="120"/>
                    <a:pt x="105" y="120"/>
                  </a:cubicBezTo>
                  <a:cubicBezTo>
                    <a:pt x="104" y="121"/>
                    <a:pt x="104" y="121"/>
                    <a:pt x="104" y="121"/>
                  </a:cubicBezTo>
                  <a:cubicBezTo>
                    <a:pt x="103" y="121"/>
                    <a:pt x="103" y="121"/>
                    <a:pt x="103" y="121"/>
                  </a:cubicBezTo>
                  <a:cubicBezTo>
                    <a:pt x="103" y="123"/>
                    <a:pt x="103" y="121"/>
                    <a:pt x="103" y="128"/>
                  </a:cubicBezTo>
                  <a:cubicBezTo>
                    <a:pt x="104" y="128"/>
                    <a:pt x="104" y="128"/>
                    <a:pt x="104" y="128"/>
                  </a:cubicBezTo>
                  <a:cubicBezTo>
                    <a:pt x="105" y="128"/>
                    <a:pt x="105" y="128"/>
                    <a:pt x="105" y="128"/>
                  </a:cubicBezTo>
                  <a:cubicBezTo>
                    <a:pt x="105" y="128"/>
                    <a:pt x="105" y="128"/>
                    <a:pt x="105" y="128"/>
                  </a:cubicBezTo>
                  <a:cubicBezTo>
                    <a:pt x="106" y="128"/>
                    <a:pt x="106" y="128"/>
                    <a:pt x="106" y="128"/>
                  </a:cubicBezTo>
                  <a:cubicBezTo>
                    <a:pt x="107" y="128"/>
                    <a:pt x="107" y="128"/>
                    <a:pt x="108" y="128"/>
                  </a:cubicBezTo>
                  <a:cubicBezTo>
                    <a:pt x="108" y="128"/>
                    <a:pt x="108" y="128"/>
                    <a:pt x="108" y="128"/>
                  </a:cubicBezTo>
                  <a:cubicBezTo>
                    <a:pt x="108" y="128"/>
                    <a:pt x="108" y="128"/>
                    <a:pt x="108" y="128"/>
                  </a:cubicBezTo>
                  <a:cubicBezTo>
                    <a:pt x="109" y="128"/>
                    <a:pt x="109" y="128"/>
                    <a:pt x="109" y="128"/>
                  </a:cubicBezTo>
                  <a:cubicBezTo>
                    <a:pt x="110" y="128"/>
                    <a:pt x="110" y="128"/>
                    <a:pt x="110" y="128"/>
                  </a:cubicBezTo>
                  <a:cubicBezTo>
                    <a:pt x="110" y="129"/>
                    <a:pt x="110" y="129"/>
                    <a:pt x="110" y="129"/>
                  </a:cubicBezTo>
                  <a:cubicBezTo>
                    <a:pt x="111" y="129"/>
                    <a:pt x="110" y="129"/>
                    <a:pt x="111" y="130"/>
                  </a:cubicBezTo>
                  <a:cubicBezTo>
                    <a:pt x="111" y="130"/>
                    <a:pt x="111" y="130"/>
                    <a:pt x="111" y="130"/>
                  </a:cubicBezTo>
                  <a:cubicBezTo>
                    <a:pt x="111" y="131"/>
                    <a:pt x="111" y="131"/>
                    <a:pt x="111" y="132"/>
                  </a:cubicBezTo>
                  <a:cubicBezTo>
                    <a:pt x="111" y="132"/>
                    <a:pt x="111" y="132"/>
                    <a:pt x="111" y="132"/>
                  </a:cubicBezTo>
                  <a:cubicBezTo>
                    <a:pt x="111" y="133"/>
                    <a:pt x="111" y="133"/>
                    <a:pt x="111" y="133"/>
                  </a:cubicBezTo>
                  <a:cubicBezTo>
                    <a:pt x="111" y="133"/>
                    <a:pt x="110" y="133"/>
                    <a:pt x="110" y="133"/>
                  </a:cubicBezTo>
                  <a:cubicBezTo>
                    <a:pt x="110" y="133"/>
                    <a:pt x="110" y="133"/>
                    <a:pt x="110" y="133"/>
                  </a:cubicBezTo>
                  <a:cubicBezTo>
                    <a:pt x="109" y="133"/>
                    <a:pt x="109" y="133"/>
                    <a:pt x="109" y="133"/>
                  </a:cubicBezTo>
                  <a:cubicBezTo>
                    <a:pt x="109" y="132"/>
                    <a:pt x="109" y="132"/>
                    <a:pt x="109" y="132"/>
                  </a:cubicBezTo>
                  <a:cubicBezTo>
                    <a:pt x="108" y="132"/>
                    <a:pt x="108" y="132"/>
                    <a:pt x="108" y="132"/>
                  </a:cubicBezTo>
                  <a:cubicBezTo>
                    <a:pt x="108" y="132"/>
                    <a:pt x="108" y="132"/>
                    <a:pt x="108" y="132"/>
                  </a:cubicBezTo>
                  <a:cubicBezTo>
                    <a:pt x="107" y="132"/>
                    <a:pt x="107" y="132"/>
                    <a:pt x="106" y="132"/>
                  </a:cubicBezTo>
                  <a:cubicBezTo>
                    <a:pt x="105" y="132"/>
                    <a:pt x="105" y="132"/>
                    <a:pt x="105" y="132"/>
                  </a:cubicBezTo>
                  <a:cubicBezTo>
                    <a:pt x="103" y="133"/>
                    <a:pt x="106" y="133"/>
                    <a:pt x="101" y="133"/>
                  </a:cubicBezTo>
                  <a:cubicBezTo>
                    <a:pt x="101" y="141"/>
                    <a:pt x="101" y="139"/>
                    <a:pt x="101" y="141"/>
                  </a:cubicBezTo>
                  <a:cubicBezTo>
                    <a:pt x="101" y="142"/>
                    <a:pt x="101" y="142"/>
                    <a:pt x="101" y="142"/>
                  </a:cubicBezTo>
                  <a:cubicBezTo>
                    <a:pt x="104" y="145"/>
                    <a:pt x="102" y="142"/>
                    <a:pt x="105" y="145"/>
                  </a:cubicBezTo>
                  <a:cubicBezTo>
                    <a:pt x="106" y="145"/>
                    <a:pt x="106" y="145"/>
                    <a:pt x="106" y="145"/>
                  </a:cubicBezTo>
                  <a:cubicBezTo>
                    <a:pt x="106" y="146"/>
                    <a:pt x="106" y="146"/>
                    <a:pt x="106" y="146"/>
                  </a:cubicBezTo>
                  <a:cubicBezTo>
                    <a:pt x="106" y="146"/>
                    <a:pt x="106" y="146"/>
                    <a:pt x="106" y="147"/>
                  </a:cubicBezTo>
                  <a:cubicBezTo>
                    <a:pt x="106" y="147"/>
                    <a:pt x="106" y="147"/>
                    <a:pt x="106" y="147"/>
                  </a:cubicBezTo>
                  <a:cubicBezTo>
                    <a:pt x="106" y="148"/>
                    <a:pt x="106" y="148"/>
                    <a:pt x="106" y="148"/>
                  </a:cubicBezTo>
                  <a:cubicBezTo>
                    <a:pt x="106" y="148"/>
                    <a:pt x="106" y="148"/>
                    <a:pt x="106" y="148"/>
                  </a:cubicBezTo>
                  <a:cubicBezTo>
                    <a:pt x="106" y="149"/>
                    <a:pt x="106" y="149"/>
                    <a:pt x="106" y="149"/>
                  </a:cubicBezTo>
                  <a:cubicBezTo>
                    <a:pt x="107" y="150"/>
                    <a:pt x="107" y="149"/>
                    <a:pt x="107" y="150"/>
                  </a:cubicBezTo>
                  <a:cubicBezTo>
                    <a:pt x="107" y="150"/>
                    <a:pt x="107" y="150"/>
                    <a:pt x="107" y="150"/>
                  </a:cubicBezTo>
                  <a:cubicBezTo>
                    <a:pt x="108" y="151"/>
                    <a:pt x="107" y="151"/>
                    <a:pt x="108" y="151"/>
                  </a:cubicBezTo>
                  <a:cubicBezTo>
                    <a:pt x="108" y="152"/>
                    <a:pt x="108" y="151"/>
                    <a:pt x="108" y="152"/>
                  </a:cubicBezTo>
                  <a:cubicBezTo>
                    <a:pt x="108" y="153"/>
                    <a:pt x="108" y="153"/>
                    <a:pt x="108" y="153"/>
                  </a:cubicBezTo>
                  <a:cubicBezTo>
                    <a:pt x="109" y="153"/>
                    <a:pt x="109" y="153"/>
                    <a:pt x="109" y="153"/>
                  </a:cubicBezTo>
                  <a:cubicBezTo>
                    <a:pt x="108" y="153"/>
                    <a:pt x="102" y="187"/>
                    <a:pt x="102" y="187"/>
                  </a:cubicBezTo>
                  <a:cubicBezTo>
                    <a:pt x="102" y="187"/>
                    <a:pt x="102" y="187"/>
                    <a:pt x="102" y="187"/>
                  </a:cubicBezTo>
                  <a:cubicBezTo>
                    <a:pt x="101" y="186"/>
                    <a:pt x="101" y="186"/>
                    <a:pt x="100" y="185"/>
                  </a:cubicBezTo>
                  <a:cubicBezTo>
                    <a:pt x="100" y="184"/>
                    <a:pt x="100" y="185"/>
                    <a:pt x="99" y="183"/>
                  </a:cubicBezTo>
                  <a:cubicBezTo>
                    <a:pt x="98" y="183"/>
                    <a:pt x="99" y="183"/>
                    <a:pt x="98" y="182"/>
                  </a:cubicBezTo>
                  <a:cubicBezTo>
                    <a:pt x="98" y="182"/>
                    <a:pt x="98" y="182"/>
                    <a:pt x="98" y="182"/>
                  </a:cubicBezTo>
                  <a:cubicBezTo>
                    <a:pt x="97" y="183"/>
                    <a:pt x="97" y="183"/>
                    <a:pt x="97" y="183"/>
                  </a:cubicBezTo>
                  <a:cubicBezTo>
                    <a:pt x="96" y="183"/>
                    <a:pt x="96" y="183"/>
                    <a:pt x="96" y="183"/>
                  </a:cubicBezTo>
                  <a:cubicBezTo>
                    <a:pt x="96" y="183"/>
                    <a:pt x="96" y="183"/>
                    <a:pt x="96" y="183"/>
                  </a:cubicBezTo>
                  <a:cubicBezTo>
                    <a:pt x="95" y="183"/>
                    <a:pt x="94" y="182"/>
                    <a:pt x="94" y="182"/>
                  </a:cubicBezTo>
                  <a:cubicBezTo>
                    <a:pt x="94" y="182"/>
                    <a:pt x="101" y="171"/>
                    <a:pt x="101" y="170"/>
                  </a:cubicBezTo>
                  <a:cubicBezTo>
                    <a:pt x="101" y="170"/>
                    <a:pt x="101" y="170"/>
                    <a:pt x="101" y="170"/>
                  </a:cubicBezTo>
                  <a:cubicBezTo>
                    <a:pt x="101" y="169"/>
                    <a:pt x="101" y="169"/>
                    <a:pt x="101" y="169"/>
                  </a:cubicBezTo>
                  <a:cubicBezTo>
                    <a:pt x="100" y="169"/>
                    <a:pt x="100" y="169"/>
                    <a:pt x="99" y="169"/>
                  </a:cubicBezTo>
                  <a:cubicBezTo>
                    <a:pt x="98" y="168"/>
                    <a:pt x="98" y="168"/>
                    <a:pt x="98" y="168"/>
                  </a:cubicBezTo>
                  <a:cubicBezTo>
                    <a:pt x="98" y="168"/>
                    <a:pt x="98" y="168"/>
                    <a:pt x="98" y="168"/>
                  </a:cubicBezTo>
                  <a:cubicBezTo>
                    <a:pt x="96" y="167"/>
                    <a:pt x="97" y="168"/>
                    <a:pt x="95" y="167"/>
                  </a:cubicBezTo>
                  <a:cubicBezTo>
                    <a:pt x="95" y="167"/>
                    <a:pt x="95" y="167"/>
                    <a:pt x="95" y="167"/>
                  </a:cubicBezTo>
                  <a:cubicBezTo>
                    <a:pt x="94" y="166"/>
                    <a:pt x="94" y="166"/>
                    <a:pt x="94" y="166"/>
                  </a:cubicBezTo>
                  <a:cubicBezTo>
                    <a:pt x="92" y="165"/>
                    <a:pt x="92" y="165"/>
                    <a:pt x="92" y="165"/>
                  </a:cubicBezTo>
                  <a:cubicBezTo>
                    <a:pt x="91" y="164"/>
                    <a:pt x="91" y="164"/>
                    <a:pt x="91" y="164"/>
                  </a:cubicBezTo>
                  <a:cubicBezTo>
                    <a:pt x="90" y="165"/>
                    <a:pt x="90" y="165"/>
                    <a:pt x="89" y="165"/>
                  </a:cubicBezTo>
                  <a:cubicBezTo>
                    <a:pt x="88" y="166"/>
                    <a:pt x="88" y="166"/>
                    <a:pt x="88" y="166"/>
                  </a:cubicBezTo>
                  <a:cubicBezTo>
                    <a:pt x="87" y="166"/>
                    <a:pt x="87" y="166"/>
                    <a:pt x="86" y="166"/>
                  </a:cubicBezTo>
                  <a:cubicBezTo>
                    <a:pt x="86" y="165"/>
                    <a:pt x="86" y="165"/>
                    <a:pt x="86" y="165"/>
                  </a:cubicBezTo>
                  <a:cubicBezTo>
                    <a:pt x="85" y="165"/>
                    <a:pt x="85" y="165"/>
                    <a:pt x="85" y="165"/>
                  </a:cubicBezTo>
                  <a:cubicBezTo>
                    <a:pt x="84" y="165"/>
                    <a:pt x="84" y="165"/>
                    <a:pt x="84" y="165"/>
                  </a:cubicBezTo>
                  <a:cubicBezTo>
                    <a:pt x="83" y="164"/>
                    <a:pt x="83" y="164"/>
                    <a:pt x="82" y="164"/>
                  </a:cubicBezTo>
                  <a:cubicBezTo>
                    <a:pt x="82" y="164"/>
                    <a:pt x="82" y="164"/>
                    <a:pt x="82" y="164"/>
                  </a:cubicBezTo>
                  <a:cubicBezTo>
                    <a:pt x="81" y="165"/>
                    <a:pt x="80" y="165"/>
                    <a:pt x="80" y="166"/>
                  </a:cubicBezTo>
                  <a:cubicBezTo>
                    <a:pt x="79" y="166"/>
                    <a:pt x="79" y="166"/>
                    <a:pt x="79" y="166"/>
                  </a:cubicBezTo>
                  <a:cubicBezTo>
                    <a:pt x="78" y="166"/>
                    <a:pt x="78" y="166"/>
                    <a:pt x="78" y="166"/>
                  </a:cubicBezTo>
                  <a:cubicBezTo>
                    <a:pt x="76" y="167"/>
                    <a:pt x="77" y="166"/>
                    <a:pt x="75" y="167"/>
                  </a:cubicBezTo>
                  <a:cubicBezTo>
                    <a:pt x="74" y="167"/>
                    <a:pt x="74" y="167"/>
                    <a:pt x="72" y="166"/>
                  </a:cubicBezTo>
                  <a:cubicBezTo>
                    <a:pt x="72" y="166"/>
                    <a:pt x="72" y="166"/>
                    <a:pt x="71" y="167"/>
                  </a:cubicBezTo>
                  <a:cubicBezTo>
                    <a:pt x="70" y="167"/>
                    <a:pt x="70" y="167"/>
                    <a:pt x="69" y="167"/>
                  </a:cubicBezTo>
                  <a:cubicBezTo>
                    <a:pt x="69" y="167"/>
                    <a:pt x="69" y="167"/>
                    <a:pt x="69" y="167"/>
                  </a:cubicBezTo>
                  <a:cubicBezTo>
                    <a:pt x="68" y="166"/>
                    <a:pt x="68" y="166"/>
                    <a:pt x="68" y="166"/>
                  </a:cubicBezTo>
                  <a:cubicBezTo>
                    <a:pt x="67" y="166"/>
                    <a:pt x="68" y="166"/>
                    <a:pt x="66" y="165"/>
                  </a:cubicBezTo>
                  <a:cubicBezTo>
                    <a:pt x="66" y="164"/>
                    <a:pt x="66" y="164"/>
                    <a:pt x="66" y="164"/>
                  </a:cubicBezTo>
                  <a:cubicBezTo>
                    <a:pt x="66" y="164"/>
                    <a:pt x="66" y="164"/>
                    <a:pt x="67" y="163"/>
                  </a:cubicBezTo>
                  <a:cubicBezTo>
                    <a:pt x="67" y="162"/>
                    <a:pt x="67" y="162"/>
                    <a:pt x="66" y="160"/>
                  </a:cubicBezTo>
                  <a:cubicBezTo>
                    <a:pt x="66" y="160"/>
                    <a:pt x="66" y="160"/>
                    <a:pt x="66" y="160"/>
                  </a:cubicBezTo>
                  <a:cubicBezTo>
                    <a:pt x="65" y="160"/>
                    <a:pt x="65" y="160"/>
                    <a:pt x="65" y="160"/>
                  </a:cubicBezTo>
                  <a:cubicBezTo>
                    <a:pt x="64" y="160"/>
                    <a:pt x="64" y="160"/>
                    <a:pt x="64" y="160"/>
                  </a:cubicBezTo>
                  <a:cubicBezTo>
                    <a:pt x="63" y="159"/>
                    <a:pt x="63" y="159"/>
                    <a:pt x="63" y="159"/>
                  </a:cubicBezTo>
                  <a:cubicBezTo>
                    <a:pt x="62" y="158"/>
                    <a:pt x="62" y="158"/>
                    <a:pt x="62" y="158"/>
                  </a:cubicBezTo>
                  <a:cubicBezTo>
                    <a:pt x="63" y="157"/>
                    <a:pt x="63" y="157"/>
                    <a:pt x="63" y="157"/>
                  </a:cubicBezTo>
                  <a:cubicBezTo>
                    <a:pt x="62" y="156"/>
                    <a:pt x="62" y="156"/>
                    <a:pt x="62" y="156"/>
                  </a:cubicBezTo>
                  <a:cubicBezTo>
                    <a:pt x="62" y="155"/>
                    <a:pt x="62" y="155"/>
                    <a:pt x="62" y="155"/>
                  </a:cubicBezTo>
                  <a:cubicBezTo>
                    <a:pt x="61" y="155"/>
                    <a:pt x="61" y="155"/>
                    <a:pt x="61" y="155"/>
                  </a:cubicBezTo>
                  <a:cubicBezTo>
                    <a:pt x="61" y="154"/>
                    <a:pt x="61" y="154"/>
                    <a:pt x="61" y="154"/>
                  </a:cubicBezTo>
                  <a:cubicBezTo>
                    <a:pt x="60" y="153"/>
                    <a:pt x="60" y="153"/>
                    <a:pt x="60" y="153"/>
                  </a:cubicBezTo>
                  <a:cubicBezTo>
                    <a:pt x="59" y="153"/>
                    <a:pt x="59" y="153"/>
                    <a:pt x="59" y="153"/>
                  </a:cubicBezTo>
                  <a:cubicBezTo>
                    <a:pt x="58" y="153"/>
                    <a:pt x="58" y="153"/>
                    <a:pt x="58" y="153"/>
                  </a:cubicBezTo>
                  <a:cubicBezTo>
                    <a:pt x="58" y="152"/>
                    <a:pt x="58" y="152"/>
                    <a:pt x="58" y="152"/>
                  </a:cubicBezTo>
                  <a:cubicBezTo>
                    <a:pt x="57" y="152"/>
                    <a:pt x="57" y="152"/>
                    <a:pt x="57" y="152"/>
                  </a:cubicBezTo>
                  <a:cubicBezTo>
                    <a:pt x="56" y="151"/>
                    <a:pt x="56" y="151"/>
                    <a:pt x="56" y="151"/>
                  </a:cubicBezTo>
                  <a:cubicBezTo>
                    <a:pt x="55" y="151"/>
                    <a:pt x="55" y="151"/>
                    <a:pt x="54" y="151"/>
                  </a:cubicBezTo>
                  <a:cubicBezTo>
                    <a:pt x="54" y="150"/>
                    <a:pt x="54" y="150"/>
                    <a:pt x="53" y="149"/>
                  </a:cubicBezTo>
                  <a:cubicBezTo>
                    <a:pt x="53" y="149"/>
                    <a:pt x="53" y="149"/>
                    <a:pt x="53" y="149"/>
                  </a:cubicBezTo>
                  <a:cubicBezTo>
                    <a:pt x="53" y="149"/>
                    <a:pt x="52" y="147"/>
                    <a:pt x="52" y="146"/>
                  </a:cubicBezTo>
                  <a:cubicBezTo>
                    <a:pt x="51" y="145"/>
                    <a:pt x="51" y="145"/>
                    <a:pt x="50" y="144"/>
                  </a:cubicBezTo>
                  <a:cubicBezTo>
                    <a:pt x="49" y="144"/>
                    <a:pt x="49" y="144"/>
                    <a:pt x="48" y="143"/>
                  </a:cubicBezTo>
                  <a:cubicBezTo>
                    <a:pt x="48" y="142"/>
                    <a:pt x="48" y="143"/>
                    <a:pt x="48" y="142"/>
                  </a:cubicBezTo>
                  <a:cubicBezTo>
                    <a:pt x="47" y="142"/>
                    <a:pt x="47" y="142"/>
                    <a:pt x="46" y="142"/>
                  </a:cubicBezTo>
                  <a:cubicBezTo>
                    <a:pt x="45" y="141"/>
                    <a:pt x="45" y="141"/>
                    <a:pt x="44" y="140"/>
                  </a:cubicBezTo>
                  <a:cubicBezTo>
                    <a:pt x="43" y="140"/>
                    <a:pt x="44" y="140"/>
                    <a:pt x="43" y="140"/>
                  </a:cubicBezTo>
                  <a:cubicBezTo>
                    <a:pt x="42" y="141"/>
                    <a:pt x="42" y="141"/>
                    <a:pt x="42" y="141"/>
                  </a:cubicBezTo>
                  <a:cubicBezTo>
                    <a:pt x="40" y="140"/>
                    <a:pt x="41" y="141"/>
                    <a:pt x="39" y="139"/>
                  </a:cubicBezTo>
                  <a:cubicBezTo>
                    <a:pt x="37" y="139"/>
                    <a:pt x="37" y="139"/>
                    <a:pt x="37" y="139"/>
                  </a:cubicBezTo>
                  <a:cubicBezTo>
                    <a:pt x="34" y="137"/>
                    <a:pt x="35" y="136"/>
                    <a:pt x="31" y="135"/>
                  </a:cubicBezTo>
                  <a:cubicBezTo>
                    <a:pt x="30" y="135"/>
                    <a:pt x="30" y="135"/>
                    <a:pt x="30" y="135"/>
                  </a:cubicBezTo>
                  <a:cubicBezTo>
                    <a:pt x="30" y="136"/>
                    <a:pt x="30" y="136"/>
                    <a:pt x="30" y="136"/>
                  </a:cubicBezTo>
                  <a:cubicBezTo>
                    <a:pt x="30" y="137"/>
                    <a:pt x="30" y="136"/>
                    <a:pt x="30" y="137"/>
                  </a:cubicBezTo>
                  <a:cubicBezTo>
                    <a:pt x="29" y="137"/>
                    <a:pt x="29" y="137"/>
                    <a:pt x="29" y="137"/>
                  </a:cubicBezTo>
                  <a:cubicBezTo>
                    <a:pt x="28" y="137"/>
                    <a:pt x="28" y="137"/>
                    <a:pt x="28" y="137"/>
                  </a:cubicBezTo>
                  <a:cubicBezTo>
                    <a:pt x="27" y="137"/>
                    <a:pt x="27" y="137"/>
                    <a:pt x="27" y="137"/>
                  </a:cubicBezTo>
                  <a:cubicBezTo>
                    <a:pt x="26" y="137"/>
                    <a:pt x="26" y="137"/>
                    <a:pt x="26" y="137"/>
                  </a:cubicBezTo>
                  <a:cubicBezTo>
                    <a:pt x="26" y="137"/>
                    <a:pt x="26" y="137"/>
                    <a:pt x="26" y="137"/>
                  </a:cubicBezTo>
                  <a:cubicBezTo>
                    <a:pt x="26" y="137"/>
                    <a:pt x="26" y="137"/>
                    <a:pt x="26" y="137"/>
                  </a:cubicBezTo>
                  <a:cubicBezTo>
                    <a:pt x="24" y="137"/>
                    <a:pt x="23" y="137"/>
                    <a:pt x="22" y="136"/>
                  </a:cubicBezTo>
                  <a:cubicBezTo>
                    <a:pt x="20" y="136"/>
                    <a:pt x="20" y="136"/>
                    <a:pt x="19" y="135"/>
                  </a:cubicBezTo>
                  <a:cubicBezTo>
                    <a:pt x="18" y="135"/>
                    <a:pt x="18" y="135"/>
                    <a:pt x="18" y="135"/>
                  </a:cubicBezTo>
                  <a:cubicBezTo>
                    <a:pt x="18" y="133"/>
                    <a:pt x="18" y="133"/>
                    <a:pt x="18" y="133"/>
                  </a:cubicBezTo>
                  <a:cubicBezTo>
                    <a:pt x="18" y="133"/>
                    <a:pt x="18" y="133"/>
                    <a:pt x="18" y="133"/>
                  </a:cubicBezTo>
                  <a:cubicBezTo>
                    <a:pt x="17" y="132"/>
                    <a:pt x="16" y="132"/>
                    <a:pt x="16" y="132"/>
                  </a:cubicBezTo>
                  <a:cubicBezTo>
                    <a:pt x="16" y="131"/>
                    <a:pt x="16" y="131"/>
                    <a:pt x="15" y="131"/>
                  </a:cubicBezTo>
                  <a:cubicBezTo>
                    <a:pt x="14" y="131"/>
                    <a:pt x="14" y="131"/>
                    <a:pt x="14" y="131"/>
                  </a:cubicBezTo>
                  <a:cubicBezTo>
                    <a:pt x="7" y="128"/>
                    <a:pt x="9" y="128"/>
                    <a:pt x="4" y="126"/>
                  </a:cubicBezTo>
                  <a:cubicBezTo>
                    <a:pt x="4" y="125"/>
                    <a:pt x="4" y="125"/>
                    <a:pt x="2" y="124"/>
                  </a:cubicBezTo>
                  <a:cubicBezTo>
                    <a:pt x="2" y="123"/>
                    <a:pt x="2" y="123"/>
                    <a:pt x="2" y="123"/>
                  </a:cubicBezTo>
                  <a:cubicBezTo>
                    <a:pt x="0" y="122"/>
                    <a:pt x="0" y="122"/>
                    <a:pt x="0" y="122"/>
                  </a:cubicBezTo>
                  <a:cubicBezTo>
                    <a:pt x="1" y="120"/>
                    <a:pt x="1" y="120"/>
                    <a:pt x="1" y="120"/>
                  </a:cubicBezTo>
                  <a:cubicBezTo>
                    <a:pt x="3" y="119"/>
                    <a:pt x="3" y="119"/>
                    <a:pt x="3" y="119"/>
                  </a:cubicBezTo>
                  <a:cubicBezTo>
                    <a:pt x="6" y="120"/>
                    <a:pt x="6" y="120"/>
                    <a:pt x="6" y="120"/>
                  </a:cubicBezTo>
                  <a:cubicBezTo>
                    <a:pt x="6" y="118"/>
                    <a:pt x="6" y="118"/>
                    <a:pt x="6" y="118"/>
                  </a:cubicBezTo>
                  <a:cubicBezTo>
                    <a:pt x="5" y="117"/>
                    <a:pt x="5" y="117"/>
                    <a:pt x="5" y="117"/>
                  </a:cubicBezTo>
                  <a:cubicBezTo>
                    <a:pt x="5" y="114"/>
                    <a:pt x="5" y="114"/>
                    <a:pt x="5" y="114"/>
                  </a:cubicBezTo>
                  <a:cubicBezTo>
                    <a:pt x="5" y="113"/>
                    <a:pt x="5" y="114"/>
                    <a:pt x="6" y="113"/>
                  </a:cubicBezTo>
                  <a:cubicBezTo>
                    <a:pt x="7" y="112"/>
                    <a:pt x="7" y="112"/>
                    <a:pt x="7" y="112"/>
                  </a:cubicBezTo>
                  <a:cubicBezTo>
                    <a:pt x="7" y="112"/>
                    <a:pt x="7" y="112"/>
                    <a:pt x="7" y="112"/>
                  </a:cubicBezTo>
                  <a:cubicBezTo>
                    <a:pt x="8" y="112"/>
                    <a:pt x="8" y="112"/>
                    <a:pt x="8" y="112"/>
                  </a:cubicBezTo>
                  <a:cubicBezTo>
                    <a:pt x="9" y="112"/>
                    <a:pt x="9" y="112"/>
                    <a:pt x="9" y="112"/>
                  </a:cubicBezTo>
                  <a:cubicBezTo>
                    <a:pt x="11" y="112"/>
                    <a:pt x="11" y="112"/>
                    <a:pt x="11" y="112"/>
                  </a:cubicBezTo>
                  <a:cubicBezTo>
                    <a:pt x="11" y="112"/>
                    <a:pt x="11" y="112"/>
                    <a:pt x="11" y="112"/>
                  </a:cubicBezTo>
                  <a:cubicBezTo>
                    <a:pt x="12" y="111"/>
                    <a:pt x="12" y="112"/>
                    <a:pt x="12" y="111"/>
                  </a:cubicBezTo>
                  <a:cubicBezTo>
                    <a:pt x="13" y="111"/>
                    <a:pt x="13" y="111"/>
                    <a:pt x="13" y="111"/>
                  </a:cubicBezTo>
                  <a:cubicBezTo>
                    <a:pt x="13" y="110"/>
                    <a:pt x="13" y="110"/>
                    <a:pt x="13" y="110"/>
                  </a:cubicBezTo>
                  <a:cubicBezTo>
                    <a:pt x="13" y="109"/>
                    <a:pt x="13" y="109"/>
                    <a:pt x="13" y="109"/>
                  </a:cubicBezTo>
                  <a:cubicBezTo>
                    <a:pt x="14" y="110"/>
                    <a:pt x="14" y="110"/>
                    <a:pt x="14" y="110"/>
                  </a:cubicBezTo>
                  <a:cubicBezTo>
                    <a:pt x="14" y="109"/>
                    <a:pt x="14" y="109"/>
                    <a:pt x="14" y="109"/>
                  </a:cubicBezTo>
                  <a:cubicBezTo>
                    <a:pt x="15" y="109"/>
                    <a:pt x="15" y="108"/>
                    <a:pt x="16" y="108"/>
                  </a:cubicBezTo>
                  <a:cubicBezTo>
                    <a:pt x="16" y="107"/>
                    <a:pt x="16" y="107"/>
                    <a:pt x="16" y="107"/>
                  </a:cubicBezTo>
                  <a:cubicBezTo>
                    <a:pt x="15" y="106"/>
                    <a:pt x="15" y="106"/>
                    <a:pt x="15" y="106"/>
                  </a:cubicBezTo>
                  <a:cubicBezTo>
                    <a:pt x="15" y="106"/>
                    <a:pt x="15" y="106"/>
                    <a:pt x="15" y="106"/>
                  </a:cubicBezTo>
                  <a:cubicBezTo>
                    <a:pt x="16" y="106"/>
                    <a:pt x="16" y="106"/>
                    <a:pt x="17" y="106"/>
                  </a:cubicBezTo>
                  <a:cubicBezTo>
                    <a:pt x="18" y="104"/>
                    <a:pt x="18" y="105"/>
                    <a:pt x="19" y="103"/>
                  </a:cubicBezTo>
                  <a:cubicBezTo>
                    <a:pt x="19" y="102"/>
                    <a:pt x="19" y="102"/>
                    <a:pt x="19" y="102"/>
                  </a:cubicBezTo>
                  <a:cubicBezTo>
                    <a:pt x="20" y="101"/>
                    <a:pt x="20" y="101"/>
                    <a:pt x="20" y="101"/>
                  </a:cubicBezTo>
                  <a:cubicBezTo>
                    <a:pt x="21" y="99"/>
                    <a:pt x="21" y="98"/>
                    <a:pt x="22" y="96"/>
                  </a:cubicBezTo>
                  <a:cubicBezTo>
                    <a:pt x="22" y="96"/>
                    <a:pt x="22" y="96"/>
                    <a:pt x="22" y="96"/>
                  </a:cubicBezTo>
                  <a:cubicBezTo>
                    <a:pt x="21" y="97"/>
                    <a:pt x="21" y="97"/>
                    <a:pt x="21" y="97"/>
                  </a:cubicBezTo>
                  <a:cubicBezTo>
                    <a:pt x="21" y="97"/>
                    <a:pt x="21" y="97"/>
                    <a:pt x="21" y="97"/>
                  </a:cubicBezTo>
                  <a:cubicBezTo>
                    <a:pt x="20" y="96"/>
                    <a:pt x="20" y="96"/>
                    <a:pt x="20" y="96"/>
                  </a:cubicBezTo>
                  <a:cubicBezTo>
                    <a:pt x="20" y="95"/>
                    <a:pt x="20" y="95"/>
                    <a:pt x="20" y="95"/>
                  </a:cubicBezTo>
                  <a:cubicBezTo>
                    <a:pt x="20" y="95"/>
                    <a:pt x="20" y="95"/>
                    <a:pt x="20" y="95"/>
                  </a:cubicBezTo>
                  <a:cubicBezTo>
                    <a:pt x="19" y="96"/>
                    <a:pt x="19" y="96"/>
                    <a:pt x="19" y="96"/>
                  </a:cubicBezTo>
                  <a:cubicBezTo>
                    <a:pt x="18" y="95"/>
                    <a:pt x="18" y="95"/>
                    <a:pt x="18" y="95"/>
                  </a:cubicBezTo>
                  <a:cubicBezTo>
                    <a:pt x="18" y="94"/>
                    <a:pt x="18" y="94"/>
                    <a:pt x="18" y="94"/>
                  </a:cubicBezTo>
                  <a:cubicBezTo>
                    <a:pt x="19" y="93"/>
                    <a:pt x="19" y="93"/>
                    <a:pt x="19" y="93"/>
                  </a:cubicBezTo>
                  <a:cubicBezTo>
                    <a:pt x="19" y="92"/>
                    <a:pt x="19" y="92"/>
                    <a:pt x="19" y="92"/>
                  </a:cubicBezTo>
                  <a:cubicBezTo>
                    <a:pt x="17" y="93"/>
                    <a:pt x="17" y="93"/>
                    <a:pt x="17" y="93"/>
                  </a:cubicBezTo>
                  <a:cubicBezTo>
                    <a:pt x="17" y="92"/>
                    <a:pt x="17" y="92"/>
                    <a:pt x="17" y="92"/>
                  </a:cubicBezTo>
                  <a:cubicBezTo>
                    <a:pt x="18" y="92"/>
                    <a:pt x="18" y="92"/>
                    <a:pt x="18" y="92"/>
                  </a:cubicBezTo>
                  <a:cubicBezTo>
                    <a:pt x="19" y="91"/>
                    <a:pt x="19" y="91"/>
                    <a:pt x="19" y="91"/>
                  </a:cubicBezTo>
                  <a:cubicBezTo>
                    <a:pt x="19" y="91"/>
                    <a:pt x="19" y="91"/>
                    <a:pt x="19" y="91"/>
                  </a:cubicBezTo>
                  <a:cubicBezTo>
                    <a:pt x="20" y="90"/>
                    <a:pt x="20" y="89"/>
                    <a:pt x="20" y="87"/>
                  </a:cubicBezTo>
                  <a:cubicBezTo>
                    <a:pt x="20" y="86"/>
                    <a:pt x="20" y="87"/>
                    <a:pt x="19" y="86"/>
                  </a:cubicBezTo>
                  <a:cubicBezTo>
                    <a:pt x="19" y="82"/>
                    <a:pt x="19" y="82"/>
                    <a:pt x="19" y="79"/>
                  </a:cubicBezTo>
                  <a:cubicBezTo>
                    <a:pt x="17" y="78"/>
                    <a:pt x="17" y="78"/>
                    <a:pt x="17" y="78"/>
                  </a:cubicBezTo>
                  <a:cubicBezTo>
                    <a:pt x="20" y="76"/>
                    <a:pt x="20" y="76"/>
                    <a:pt x="20" y="76"/>
                  </a:cubicBezTo>
                  <a:cubicBezTo>
                    <a:pt x="20" y="75"/>
                    <a:pt x="20" y="75"/>
                    <a:pt x="20" y="75"/>
                  </a:cubicBezTo>
                  <a:cubicBezTo>
                    <a:pt x="19" y="72"/>
                    <a:pt x="20" y="73"/>
                    <a:pt x="18" y="71"/>
                  </a:cubicBezTo>
                  <a:cubicBezTo>
                    <a:pt x="18" y="70"/>
                    <a:pt x="18" y="70"/>
                    <a:pt x="18" y="70"/>
                  </a:cubicBezTo>
                  <a:cubicBezTo>
                    <a:pt x="18" y="70"/>
                    <a:pt x="18" y="70"/>
                    <a:pt x="18" y="70"/>
                  </a:cubicBezTo>
                  <a:cubicBezTo>
                    <a:pt x="19" y="70"/>
                    <a:pt x="19" y="70"/>
                    <a:pt x="19" y="70"/>
                  </a:cubicBezTo>
                  <a:cubicBezTo>
                    <a:pt x="19" y="67"/>
                    <a:pt x="19" y="67"/>
                    <a:pt x="19" y="67"/>
                  </a:cubicBezTo>
                  <a:cubicBezTo>
                    <a:pt x="19" y="66"/>
                    <a:pt x="19" y="66"/>
                    <a:pt x="19" y="66"/>
                  </a:cubicBezTo>
                  <a:cubicBezTo>
                    <a:pt x="18" y="65"/>
                    <a:pt x="18" y="65"/>
                    <a:pt x="18" y="65"/>
                  </a:cubicBezTo>
                  <a:cubicBezTo>
                    <a:pt x="17" y="65"/>
                    <a:pt x="17" y="65"/>
                    <a:pt x="17" y="65"/>
                  </a:cubicBezTo>
                  <a:cubicBezTo>
                    <a:pt x="16" y="63"/>
                    <a:pt x="16" y="63"/>
                    <a:pt x="16" y="63"/>
                  </a:cubicBezTo>
                  <a:cubicBezTo>
                    <a:pt x="16" y="63"/>
                    <a:pt x="16" y="63"/>
                    <a:pt x="16" y="63"/>
                  </a:cubicBezTo>
                  <a:cubicBezTo>
                    <a:pt x="15" y="61"/>
                    <a:pt x="14" y="60"/>
                    <a:pt x="13" y="59"/>
                  </a:cubicBezTo>
                  <a:cubicBezTo>
                    <a:pt x="14" y="57"/>
                    <a:pt x="14" y="57"/>
                    <a:pt x="14" y="57"/>
                  </a:cubicBezTo>
                  <a:cubicBezTo>
                    <a:pt x="15" y="56"/>
                    <a:pt x="15" y="56"/>
                    <a:pt x="15" y="56"/>
                  </a:cubicBezTo>
                  <a:cubicBezTo>
                    <a:pt x="15" y="56"/>
                    <a:pt x="15" y="56"/>
                    <a:pt x="15" y="56"/>
                  </a:cubicBezTo>
                  <a:cubicBezTo>
                    <a:pt x="15" y="54"/>
                    <a:pt x="15" y="54"/>
                    <a:pt x="15" y="54"/>
                  </a:cubicBezTo>
                  <a:cubicBezTo>
                    <a:pt x="15" y="54"/>
                    <a:pt x="15" y="54"/>
                    <a:pt x="15" y="54"/>
                  </a:cubicBezTo>
                  <a:cubicBezTo>
                    <a:pt x="15" y="54"/>
                    <a:pt x="15" y="54"/>
                    <a:pt x="15" y="54"/>
                  </a:cubicBezTo>
                  <a:cubicBezTo>
                    <a:pt x="15" y="54"/>
                    <a:pt x="15" y="54"/>
                    <a:pt x="15" y="54"/>
                  </a:cubicBezTo>
                  <a:cubicBezTo>
                    <a:pt x="16" y="54"/>
                    <a:pt x="16" y="55"/>
                    <a:pt x="16" y="55"/>
                  </a:cubicBezTo>
                  <a:cubicBezTo>
                    <a:pt x="17" y="55"/>
                    <a:pt x="17" y="55"/>
                    <a:pt x="17" y="55"/>
                  </a:cubicBezTo>
                  <a:cubicBezTo>
                    <a:pt x="17" y="55"/>
                    <a:pt x="18" y="54"/>
                    <a:pt x="19" y="54"/>
                  </a:cubicBezTo>
                  <a:cubicBezTo>
                    <a:pt x="19" y="53"/>
                    <a:pt x="19" y="53"/>
                    <a:pt x="19" y="53"/>
                  </a:cubicBezTo>
                  <a:cubicBezTo>
                    <a:pt x="19" y="52"/>
                    <a:pt x="19" y="52"/>
                    <a:pt x="19" y="52"/>
                  </a:cubicBezTo>
                  <a:cubicBezTo>
                    <a:pt x="20" y="51"/>
                    <a:pt x="20" y="51"/>
                    <a:pt x="20" y="51"/>
                  </a:cubicBezTo>
                  <a:cubicBezTo>
                    <a:pt x="21" y="51"/>
                    <a:pt x="21" y="51"/>
                    <a:pt x="21" y="51"/>
                  </a:cubicBezTo>
                  <a:cubicBezTo>
                    <a:pt x="21" y="51"/>
                    <a:pt x="21" y="51"/>
                    <a:pt x="21" y="51"/>
                  </a:cubicBezTo>
                  <a:cubicBezTo>
                    <a:pt x="20" y="48"/>
                    <a:pt x="19" y="48"/>
                    <a:pt x="19" y="46"/>
                  </a:cubicBezTo>
                  <a:cubicBezTo>
                    <a:pt x="18" y="45"/>
                    <a:pt x="18" y="45"/>
                    <a:pt x="18" y="45"/>
                  </a:cubicBezTo>
                  <a:cubicBezTo>
                    <a:pt x="18" y="44"/>
                    <a:pt x="18" y="44"/>
                    <a:pt x="19" y="43"/>
                  </a:cubicBezTo>
                  <a:cubicBezTo>
                    <a:pt x="19" y="43"/>
                    <a:pt x="19" y="43"/>
                    <a:pt x="19" y="43"/>
                  </a:cubicBezTo>
                  <a:cubicBezTo>
                    <a:pt x="19" y="43"/>
                    <a:pt x="19" y="43"/>
                    <a:pt x="19" y="43"/>
                  </a:cubicBezTo>
                  <a:cubicBezTo>
                    <a:pt x="20" y="45"/>
                    <a:pt x="20" y="45"/>
                    <a:pt x="20" y="45"/>
                  </a:cubicBezTo>
                  <a:cubicBezTo>
                    <a:pt x="23" y="47"/>
                    <a:pt x="23" y="47"/>
                    <a:pt x="24" y="49"/>
                  </a:cubicBezTo>
                  <a:cubicBezTo>
                    <a:pt x="24" y="49"/>
                    <a:pt x="24" y="49"/>
                    <a:pt x="24" y="49"/>
                  </a:cubicBezTo>
                  <a:cubicBezTo>
                    <a:pt x="25" y="49"/>
                    <a:pt x="25" y="49"/>
                    <a:pt x="25" y="49"/>
                  </a:cubicBezTo>
                  <a:cubicBezTo>
                    <a:pt x="25" y="50"/>
                    <a:pt x="25" y="50"/>
                    <a:pt x="25" y="50"/>
                  </a:cubicBezTo>
                  <a:cubicBezTo>
                    <a:pt x="24" y="50"/>
                    <a:pt x="24" y="50"/>
                    <a:pt x="24" y="50"/>
                  </a:cubicBezTo>
                  <a:cubicBezTo>
                    <a:pt x="24" y="51"/>
                    <a:pt x="24" y="51"/>
                    <a:pt x="24" y="51"/>
                  </a:cubicBezTo>
                  <a:cubicBezTo>
                    <a:pt x="24" y="51"/>
                    <a:pt x="24" y="51"/>
                    <a:pt x="25" y="51"/>
                  </a:cubicBezTo>
                  <a:cubicBezTo>
                    <a:pt x="26" y="51"/>
                    <a:pt x="26" y="51"/>
                    <a:pt x="26" y="51"/>
                  </a:cubicBezTo>
                  <a:cubicBezTo>
                    <a:pt x="26" y="50"/>
                    <a:pt x="26" y="50"/>
                    <a:pt x="26" y="50"/>
                  </a:cubicBezTo>
                  <a:cubicBezTo>
                    <a:pt x="26" y="46"/>
                    <a:pt x="26" y="47"/>
                    <a:pt x="25" y="45"/>
                  </a:cubicBezTo>
                  <a:cubicBezTo>
                    <a:pt x="25" y="44"/>
                    <a:pt x="25" y="45"/>
                    <a:pt x="24" y="44"/>
                  </a:cubicBezTo>
                  <a:cubicBezTo>
                    <a:pt x="24" y="43"/>
                    <a:pt x="24" y="43"/>
                    <a:pt x="24" y="43"/>
                  </a:cubicBezTo>
                  <a:cubicBezTo>
                    <a:pt x="27" y="43"/>
                    <a:pt x="29" y="41"/>
                    <a:pt x="31" y="39"/>
                  </a:cubicBezTo>
                  <a:cubicBezTo>
                    <a:pt x="33" y="36"/>
                    <a:pt x="33" y="36"/>
                    <a:pt x="33" y="36"/>
                  </a:cubicBezTo>
                  <a:cubicBezTo>
                    <a:pt x="34" y="35"/>
                    <a:pt x="34" y="35"/>
                    <a:pt x="36" y="34"/>
                  </a:cubicBezTo>
                  <a:cubicBezTo>
                    <a:pt x="37" y="34"/>
                    <a:pt x="37" y="34"/>
                    <a:pt x="37" y="34"/>
                  </a:cubicBezTo>
                  <a:cubicBezTo>
                    <a:pt x="38" y="34"/>
                    <a:pt x="38" y="34"/>
                    <a:pt x="38" y="34"/>
                  </a:cubicBezTo>
                  <a:cubicBezTo>
                    <a:pt x="39" y="33"/>
                    <a:pt x="39" y="33"/>
                    <a:pt x="39" y="33"/>
                  </a:cubicBezTo>
                  <a:cubicBezTo>
                    <a:pt x="39" y="32"/>
                    <a:pt x="39" y="32"/>
                    <a:pt x="39" y="32"/>
                  </a:cubicBezTo>
                  <a:cubicBezTo>
                    <a:pt x="38" y="31"/>
                    <a:pt x="38" y="31"/>
                    <a:pt x="38" y="31"/>
                  </a:cubicBezTo>
                  <a:cubicBezTo>
                    <a:pt x="39" y="29"/>
                    <a:pt x="38" y="30"/>
                    <a:pt x="39" y="28"/>
                  </a:cubicBezTo>
                  <a:cubicBezTo>
                    <a:pt x="39" y="26"/>
                    <a:pt x="39" y="26"/>
                    <a:pt x="39" y="26"/>
                  </a:cubicBezTo>
                  <a:cubicBezTo>
                    <a:pt x="40" y="25"/>
                    <a:pt x="40" y="25"/>
                    <a:pt x="40" y="25"/>
                  </a:cubicBezTo>
                  <a:cubicBezTo>
                    <a:pt x="39" y="25"/>
                    <a:pt x="39" y="25"/>
                    <a:pt x="39" y="25"/>
                  </a:cubicBezTo>
                  <a:cubicBezTo>
                    <a:pt x="38" y="26"/>
                    <a:pt x="39" y="26"/>
                    <a:pt x="38" y="26"/>
                  </a:cubicBezTo>
                  <a:cubicBezTo>
                    <a:pt x="38" y="25"/>
                    <a:pt x="39" y="25"/>
                    <a:pt x="39" y="24"/>
                  </a:cubicBezTo>
                  <a:cubicBezTo>
                    <a:pt x="40" y="21"/>
                    <a:pt x="40" y="22"/>
                    <a:pt x="41" y="21"/>
                  </a:cubicBezTo>
                  <a:cubicBezTo>
                    <a:pt x="43" y="20"/>
                    <a:pt x="43" y="20"/>
                    <a:pt x="43" y="20"/>
                  </a:cubicBezTo>
                  <a:cubicBezTo>
                    <a:pt x="43" y="19"/>
                    <a:pt x="43" y="19"/>
                    <a:pt x="43" y="19"/>
                  </a:cubicBezTo>
                  <a:cubicBezTo>
                    <a:pt x="46" y="17"/>
                    <a:pt x="45" y="17"/>
                    <a:pt x="47" y="15"/>
                  </a:cubicBezTo>
                  <a:cubicBezTo>
                    <a:pt x="52" y="17"/>
                    <a:pt x="52" y="17"/>
                    <a:pt x="52" y="17"/>
                  </a:cubicBezTo>
                  <a:cubicBezTo>
                    <a:pt x="53" y="16"/>
                    <a:pt x="53" y="16"/>
                    <a:pt x="53" y="16"/>
                  </a:cubicBezTo>
                  <a:cubicBezTo>
                    <a:pt x="53" y="17"/>
                    <a:pt x="53" y="17"/>
                    <a:pt x="53" y="17"/>
                  </a:cubicBezTo>
                  <a:cubicBezTo>
                    <a:pt x="52" y="17"/>
                    <a:pt x="52" y="17"/>
                    <a:pt x="51" y="17"/>
                  </a:cubicBezTo>
                  <a:cubicBezTo>
                    <a:pt x="51" y="18"/>
                    <a:pt x="51" y="18"/>
                    <a:pt x="51" y="18"/>
                  </a:cubicBezTo>
                  <a:cubicBezTo>
                    <a:pt x="52" y="19"/>
                    <a:pt x="52" y="19"/>
                    <a:pt x="52" y="19"/>
                  </a:cubicBezTo>
                  <a:cubicBezTo>
                    <a:pt x="52" y="19"/>
                    <a:pt x="52" y="19"/>
                    <a:pt x="52" y="19"/>
                  </a:cubicBezTo>
                  <a:cubicBezTo>
                    <a:pt x="53" y="19"/>
                    <a:pt x="53" y="19"/>
                    <a:pt x="53" y="19"/>
                  </a:cubicBezTo>
                  <a:cubicBezTo>
                    <a:pt x="54" y="17"/>
                    <a:pt x="53" y="17"/>
                    <a:pt x="54" y="15"/>
                  </a:cubicBezTo>
                  <a:cubicBezTo>
                    <a:pt x="55" y="13"/>
                    <a:pt x="55" y="13"/>
                    <a:pt x="55" y="13"/>
                  </a:cubicBezTo>
                  <a:cubicBezTo>
                    <a:pt x="55" y="13"/>
                    <a:pt x="55" y="13"/>
                    <a:pt x="55" y="13"/>
                  </a:cubicBezTo>
                  <a:cubicBezTo>
                    <a:pt x="56" y="13"/>
                    <a:pt x="56" y="13"/>
                    <a:pt x="56" y="13"/>
                  </a:cubicBezTo>
                  <a:cubicBezTo>
                    <a:pt x="61" y="13"/>
                    <a:pt x="58" y="13"/>
                    <a:pt x="65" y="13"/>
                  </a:cubicBezTo>
                  <a:cubicBezTo>
                    <a:pt x="71" y="8"/>
                    <a:pt x="71" y="8"/>
                    <a:pt x="71" y="8"/>
                  </a:cubicBezTo>
                  <a:cubicBezTo>
                    <a:pt x="75" y="7"/>
                    <a:pt x="74" y="7"/>
                    <a:pt x="76" y="6"/>
                  </a:cubicBezTo>
                  <a:cubicBezTo>
                    <a:pt x="77" y="4"/>
                    <a:pt x="77" y="4"/>
                    <a:pt x="77" y="4"/>
                  </a:cubicBezTo>
                  <a:cubicBezTo>
                    <a:pt x="78" y="3"/>
                    <a:pt x="78" y="3"/>
                    <a:pt x="78" y="3"/>
                  </a:cubicBezTo>
                  <a:cubicBezTo>
                    <a:pt x="79" y="2"/>
                    <a:pt x="79" y="2"/>
                    <a:pt x="79" y="2"/>
                  </a:cubicBezTo>
                  <a:cubicBezTo>
                    <a:pt x="80" y="2"/>
                    <a:pt x="80" y="2"/>
                    <a:pt x="80" y="2"/>
                  </a:cubicBezTo>
                  <a:cubicBezTo>
                    <a:pt x="80" y="2"/>
                    <a:pt x="80" y="2"/>
                    <a:pt x="80" y="2"/>
                  </a:cubicBezTo>
                  <a:cubicBezTo>
                    <a:pt x="80" y="2"/>
                    <a:pt x="80" y="2"/>
                    <a:pt x="80" y="2"/>
                  </a:cubicBezTo>
                  <a:cubicBezTo>
                    <a:pt x="83" y="0"/>
                    <a:pt x="83" y="0"/>
                    <a:pt x="83" y="0"/>
                  </a:cubicBezTo>
                  <a:cubicBezTo>
                    <a:pt x="84" y="0"/>
                    <a:pt x="84" y="0"/>
                    <a:pt x="85" y="0"/>
                  </a:cubicBezTo>
                  <a:cubicBezTo>
                    <a:pt x="88" y="1"/>
                    <a:pt x="88" y="1"/>
                    <a:pt x="88" y="1"/>
                  </a:cubicBezTo>
                  <a:cubicBezTo>
                    <a:pt x="89" y="3"/>
                    <a:pt x="89" y="3"/>
                    <a:pt x="89" y="3"/>
                  </a:cubicBezTo>
                  <a:cubicBezTo>
                    <a:pt x="89" y="4"/>
                    <a:pt x="89" y="4"/>
                    <a:pt x="89" y="4"/>
                  </a:cubicBezTo>
                  <a:cubicBezTo>
                    <a:pt x="88" y="5"/>
                    <a:pt x="88" y="6"/>
                    <a:pt x="87" y="7"/>
                  </a:cubicBezTo>
                  <a:close/>
                  <a:moveTo>
                    <a:pt x="11" y="111"/>
                  </a:moveTo>
                  <a:cubicBezTo>
                    <a:pt x="10" y="112"/>
                    <a:pt x="10" y="112"/>
                    <a:pt x="10" y="112"/>
                  </a:cubicBezTo>
                  <a:cubicBezTo>
                    <a:pt x="10" y="111"/>
                    <a:pt x="10" y="111"/>
                    <a:pt x="10" y="111"/>
                  </a:cubicBezTo>
                  <a:cubicBezTo>
                    <a:pt x="10" y="111"/>
                    <a:pt x="10" y="111"/>
                    <a:pt x="10" y="111"/>
                  </a:cubicBezTo>
                  <a:cubicBezTo>
                    <a:pt x="10" y="110"/>
                    <a:pt x="10" y="110"/>
                    <a:pt x="10" y="110"/>
                  </a:cubicBezTo>
                  <a:cubicBezTo>
                    <a:pt x="10" y="110"/>
                    <a:pt x="10" y="110"/>
                    <a:pt x="10" y="110"/>
                  </a:cubicBezTo>
                  <a:cubicBezTo>
                    <a:pt x="11" y="111"/>
                    <a:pt x="11" y="111"/>
                    <a:pt x="11" y="1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53">
              <a:extLst>
                <a:ext uri="{FF2B5EF4-FFF2-40B4-BE49-F238E27FC236}">
                  <a16:creationId xmlns:a16="http://schemas.microsoft.com/office/drawing/2014/main" id="{0C815DFF-921F-4F1E-9677-8F094EE2487E}"/>
                </a:ext>
              </a:extLst>
            </p:cNvPr>
            <p:cNvSpPr>
              <a:spLocks/>
            </p:cNvSpPr>
            <p:nvPr/>
          </p:nvSpPr>
          <p:spPr bwMode="auto">
            <a:xfrm>
              <a:off x="7674715" y="8503602"/>
              <a:ext cx="156725" cy="147227"/>
            </a:xfrm>
            <a:custGeom>
              <a:avLst/>
              <a:gdLst>
                <a:gd name="T0" fmla="*/ 26 w 38"/>
                <a:gd name="T1" fmla="*/ 5 h 36"/>
                <a:gd name="T2" fmla="*/ 31 w 38"/>
                <a:gd name="T3" fmla="*/ 13 h 36"/>
                <a:gd name="T4" fmla="*/ 34 w 38"/>
                <a:gd name="T5" fmla="*/ 16 h 36"/>
                <a:gd name="T6" fmla="*/ 35 w 38"/>
                <a:gd name="T7" fmla="*/ 17 h 36"/>
                <a:gd name="T8" fmla="*/ 38 w 38"/>
                <a:gd name="T9" fmla="*/ 19 h 36"/>
                <a:gd name="T10" fmla="*/ 37 w 38"/>
                <a:gd name="T11" fmla="*/ 19 h 36"/>
                <a:gd name="T12" fmla="*/ 35 w 38"/>
                <a:gd name="T13" fmla="*/ 18 h 36"/>
                <a:gd name="T14" fmla="*/ 34 w 38"/>
                <a:gd name="T15" fmla="*/ 19 h 36"/>
                <a:gd name="T16" fmla="*/ 34 w 38"/>
                <a:gd name="T17" fmla="*/ 20 h 36"/>
                <a:gd name="T18" fmla="*/ 33 w 38"/>
                <a:gd name="T19" fmla="*/ 24 h 36"/>
                <a:gd name="T20" fmla="*/ 36 w 38"/>
                <a:gd name="T21" fmla="*/ 26 h 36"/>
                <a:gd name="T22" fmla="*/ 36 w 38"/>
                <a:gd name="T23" fmla="*/ 26 h 36"/>
                <a:gd name="T24" fmla="*/ 34 w 38"/>
                <a:gd name="T25" fmla="*/ 28 h 36"/>
                <a:gd name="T26" fmla="*/ 35 w 38"/>
                <a:gd name="T27" fmla="*/ 31 h 36"/>
                <a:gd name="T28" fmla="*/ 33 w 38"/>
                <a:gd name="T29" fmla="*/ 33 h 36"/>
                <a:gd name="T30" fmla="*/ 33 w 38"/>
                <a:gd name="T31" fmla="*/ 33 h 36"/>
                <a:gd name="T32" fmla="*/ 34 w 38"/>
                <a:gd name="T33" fmla="*/ 36 h 36"/>
                <a:gd name="T34" fmla="*/ 31 w 38"/>
                <a:gd name="T35" fmla="*/ 31 h 36"/>
                <a:gd name="T36" fmla="*/ 28 w 38"/>
                <a:gd name="T37" fmla="*/ 28 h 36"/>
                <a:gd name="T38" fmla="*/ 28 w 38"/>
                <a:gd name="T39" fmla="*/ 29 h 36"/>
                <a:gd name="T40" fmla="*/ 30 w 38"/>
                <a:gd name="T41" fmla="*/ 32 h 36"/>
                <a:gd name="T42" fmla="*/ 26 w 38"/>
                <a:gd name="T43" fmla="*/ 31 h 36"/>
                <a:gd name="T44" fmla="*/ 26 w 38"/>
                <a:gd name="T45" fmla="*/ 28 h 36"/>
                <a:gd name="T46" fmla="*/ 26 w 38"/>
                <a:gd name="T47" fmla="*/ 25 h 36"/>
                <a:gd name="T48" fmla="*/ 15 w 38"/>
                <a:gd name="T49" fmla="*/ 19 h 36"/>
                <a:gd name="T50" fmla="*/ 14 w 38"/>
                <a:gd name="T51" fmla="*/ 17 h 36"/>
                <a:gd name="T52" fmla="*/ 14 w 38"/>
                <a:gd name="T53" fmla="*/ 15 h 36"/>
                <a:gd name="T54" fmla="*/ 8 w 38"/>
                <a:gd name="T55" fmla="*/ 11 h 36"/>
                <a:gd name="T56" fmla="*/ 8 w 38"/>
                <a:gd name="T57" fmla="*/ 13 h 36"/>
                <a:gd name="T58" fmla="*/ 11 w 38"/>
                <a:gd name="T59" fmla="*/ 15 h 36"/>
                <a:gd name="T60" fmla="*/ 12 w 38"/>
                <a:gd name="T61" fmla="*/ 16 h 36"/>
                <a:gd name="T62" fmla="*/ 10 w 38"/>
                <a:gd name="T63" fmla="*/ 18 h 36"/>
                <a:gd name="T64" fmla="*/ 9 w 38"/>
                <a:gd name="T65" fmla="*/ 18 h 36"/>
                <a:gd name="T66" fmla="*/ 3 w 38"/>
                <a:gd name="T67" fmla="*/ 15 h 36"/>
                <a:gd name="T68" fmla="*/ 1 w 38"/>
                <a:gd name="T69" fmla="*/ 9 h 36"/>
                <a:gd name="T70" fmla="*/ 3 w 38"/>
                <a:gd name="T71" fmla="*/ 5 h 36"/>
                <a:gd name="T72" fmla="*/ 0 w 38"/>
                <a:gd name="T73" fmla="*/ 4 h 36"/>
                <a:gd name="T74" fmla="*/ 2 w 38"/>
                <a:gd name="T75" fmla="*/ 3 h 36"/>
                <a:gd name="T76" fmla="*/ 2 w 38"/>
                <a:gd name="T77" fmla="*/ 2 h 36"/>
                <a:gd name="T78" fmla="*/ 3 w 38"/>
                <a:gd name="T79" fmla="*/ 0 h 36"/>
                <a:gd name="T80" fmla="*/ 11 w 38"/>
                <a:gd name="T81" fmla="*/ 3 h 36"/>
                <a:gd name="T82" fmla="*/ 17 w 38"/>
                <a:gd name="T83" fmla="*/ 3 h 36"/>
                <a:gd name="T84" fmla="*/ 19 w 38"/>
                <a:gd name="T85" fmla="*/ 4 h 36"/>
                <a:gd name="T86" fmla="*/ 20 w 38"/>
                <a:gd name="T87" fmla="*/ 5 h 36"/>
                <a:gd name="T88" fmla="*/ 24 w 38"/>
                <a:gd name="T89" fmla="*/ 5 h 36"/>
                <a:gd name="T90" fmla="*/ 25 w 38"/>
                <a:gd name="T91"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 h="36">
                  <a:moveTo>
                    <a:pt x="26" y="3"/>
                  </a:moveTo>
                  <a:cubicBezTo>
                    <a:pt x="26" y="4"/>
                    <a:pt x="26" y="4"/>
                    <a:pt x="26" y="5"/>
                  </a:cubicBezTo>
                  <a:cubicBezTo>
                    <a:pt x="26" y="5"/>
                    <a:pt x="26" y="5"/>
                    <a:pt x="26" y="5"/>
                  </a:cubicBezTo>
                  <a:cubicBezTo>
                    <a:pt x="28" y="10"/>
                    <a:pt x="28" y="9"/>
                    <a:pt x="31" y="13"/>
                  </a:cubicBezTo>
                  <a:cubicBezTo>
                    <a:pt x="33" y="14"/>
                    <a:pt x="33" y="14"/>
                    <a:pt x="33" y="14"/>
                  </a:cubicBezTo>
                  <a:cubicBezTo>
                    <a:pt x="34" y="16"/>
                    <a:pt x="34" y="16"/>
                    <a:pt x="34" y="16"/>
                  </a:cubicBezTo>
                  <a:cubicBezTo>
                    <a:pt x="35" y="17"/>
                    <a:pt x="35" y="17"/>
                    <a:pt x="35" y="17"/>
                  </a:cubicBezTo>
                  <a:cubicBezTo>
                    <a:pt x="35" y="17"/>
                    <a:pt x="35" y="17"/>
                    <a:pt x="35" y="17"/>
                  </a:cubicBezTo>
                  <a:cubicBezTo>
                    <a:pt x="37" y="18"/>
                    <a:pt x="37" y="18"/>
                    <a:pt x="37" y="18"/>
                  </a:cubicBezTo>
                  <a:cubicBezTo>
                    <a:pt x="38" y="19"/>
                    <a:pt x="38" y="19"/>
                    <a:pt x="38" y="19"/>
                  </a:cubicBezTo>
                  <a:cubicBezTo>
                    <a:pt x="38" y="19"/>
                    <a:pt x="38" y="19"/>
                    <a:pt x="38" y="19"/>
                  </a:cubicBezTo>
                  <a:cubicBezTo>
                    <a:pt x="37" y="19"/>
                    <a:pt x="38" y="19"/>
                    <a:pt x="37" y="19"/>
                  </a:cubicBezTo>
                  <a:cubicBezTo>
                    <a:pt x="37" y="19"/>
                    <a:pt x="37" y="19"/>
                    <a:pt x="37" y="19"/>
                  </a:cubicBezTo>
                  <a:cubicBezTo>
                    <a:pt x="36" y="19"/>
                    <a:pt x="36" y="19"/>
                    <a:pt x="35" y="18"/>
                  </a:cubicBezTo>
                  <a:cubicBezTo>
                    <a:pt x="35" y="19"/>
                    <a:pt x="35" y="19"/>
                    <a:pt x="35" y="19"/>
                  </a:cubicBezTo>
                  <a:cubicBezTo>
                    <a:pt x="34" y="19"/>
                    <a:pt x="34" y="19"/>
                    <a:pt x="34" y="19"/>
                  </a:cubicBezTo>
                  <a:cubicBezTo>
                    <a:pt x="34" y="20"/>
                    <a:pt x="34" y="20"/>
                    <a:pt x="34" y="20"/>
                  </a:cubicBezTo>
                  <a:cubicBezTo>
                    <a:pt x="34" y="20"/>
                    <a:pt x="34" y="20"/>
                    <a:pt x="34" y="20"/>
                  </a:cubicBezTo>
                  <a:cubicBezTo>
                    <a:pt x="34" y="20"/>
                    <a:pt x="34" y="20"/>
                    <a:pt x="34" y="20"/>
                  </a:cubicBezTo>
                  <a:cubicBezTo>
                    <a:pt x="33" y="23"/>
                    <a:pt x="33" y="22"/>
                    <a:pt x="33" y="24"/>
                  </a:cubicBezTo>
                  <a:cubicBezTo>
                    <a:pt x="34" y="24"/>
                    <a:pt x="34" y="24"/>
                    <a:pt x="34" y="24"/>
                  </a:cubicBezTo>
                  <a:cubicBezTo>
                    <a:pt x="35" y="25"/>
                    <a:pt x="35" y="25"/>
                    <a:pt x="36" y="26"/>
                  </a:cubicBezTo>
                  <a:cubicBezTo>
                    <a:pt x="36" y="26"/>
                    <a:pt x="36" y="26"/>
                    <a:pt x="36" y="26"/>
                  </a:cubicBezTo>
                  <a:cubicBezTo>
                    <a:pt x="36" y="26"/>
                    <a:pt x="36" y="26"/>
                    <a:pt x="36" y="26"/>
                  </a:cubicBezTo>
                  <a:cubicBezTo>
                    <a:pt x="35" y="27"/>
                    <a:pt x="35" y="27"/>
                    <a:pt x="34" y="27"/>
                  </a:cubicBezTo>
                  <a:cubicBezTo>
                    <a:pt x="34" y="28"/>
                    <a:pt x="34" y="28"/>
                    <a:pt x="34" y="28"/>
                  </a:cubicBezTo>
                  <a:cubicBezTo>
                    <a:pt x="34" y="29"/>
                    <a:pt x="34" y="29"/>
                    <a:pt x="34" y="29"/>
                  </a:cubicBezTo>
                  <a:cubicBezTo>
                    <a:pt x="35" y="30"/>
                    <a:pt x="35" y="30"/>
                    <a:pt x="35" y="31"/>
                  </a:cubicBezTo>
                  <a:cubicBezTo>
                    <a:pt x="34" y="31"/>
                    <a:pt x="34" y="31"/>
                    <a:pt x="34" y="31"/>
                  </a:cubicBezTo>
                  <a:cubicBezTo>
                    <a:pt x="34" y="32"/>
                    <a:pt x="33" y="32"/>
                    <a:pt x="33" y="33"/>
                  </a:cubicBezTo>
                  <a:cubicBezTo>
                    <a:pt x="33" y="33"/>
                    <a:pt x="33" y="33"/>
                    <a:pt x="33" y="33"/>
                  </a:cubicBezTo>
                  <a:cubicBezTo>
                    <a:pt x="33" y="33"/>
                    <a:pt x="33" y="33"/>
                    <a:pt x="33" y="33"/>
                  </a:cubicBezTo>
                  <a:cubicBezTo>
                    <a:pt x="34" y="34"/>
                    <a:pt x="34" y="34"/>
                    <a:pt x="34" y="35"/>
                  </a:cubicBezTo>
                  <a:cubicBezTo>
                    <a:pt x="34" y="36"/>
                    <a:pt x="34" y="36"/>
                    <a:pt x="34" y="36"/>
                  </a:cubicBezTo>
                  <a:cubicBezTo>
                    <a:pt x="33" y="34"/>
                    <a:pt x="33" y="34"/>
                    <a:pt x="31" y="32"/>
                  </a:cubicBezTo>
                  <a:cubicBezTo>
                    <a:pt x="31" y="31"/>
                    <a:pt x="31" y="31"/>
                    <a:pt x="31" y="31"/>
                  </a:cubicBezTo>
                  <a:cubicBezTo>
                    <a:pt x="31" y="30"/>
                    <a:pt x="31" y="30"/>
                    <a:pt x="31" y="30"/>
                  </a:cubicBezTo>
                  <a:cubicBezTo>
                    <a:pt x="29" y="29"/>
                    <a:pt x="30" y="29"/>
                    <a:pt x="28" y="28"/>
                  </a:cubicBezTo>
                  <a:cubicBezTo>
                    <a:pt x="28" y="28"/>
                    <a:pt x="28" y="28"/>
                    <a:pt x="28" y="28"/>
                  </a:cubicBezTo>
                  <a:cubicBezTo>
                    <a:pt x="28" y="29"/>
                    <a:pt x="28" y="29"/>
                    <a:pt x="28" y="29"/>
                  </a:cubicBezTo>
                  <a:cubicBezTo>
                    <a:pt x="29" y="31"/>
                    <a:pt x="29" y="31"/>
                    <a:pt x="29" y="31"/>
                  </a:cubicBezTo>
                  <a:cubicBezTo>
                    <a:pt x="30" y="31"/>
                    <a:pt x="30" y="31"/>
                    <a:pt x="30" y="32"/>
                  </a:cubicBezTo>
                  <a:cubicBezTo>
                    <a:pt x="27" y="32"/>
                    <a:pt x="29" y="31"/>
                    <a:pt x="27" y="31"/>
                  </a:cubicBezTo>
                  <a:cubicBezTo>
                    <a:pt x="26" y="31"/>
                    <a:pt x="26" y="31"/>
                    <a:pt x="26" y="31"/>
                  </a:cubicBezTo>
                  <a:cubicBezTo>
                    <a:pt x="25" y="29"/>
                    <a:pt x="25" y="29"/>
                    <a:pt x="25" y="29"/>
                  </a:cubicBezTo>
                  <a:cubicBezTo>
                    <a:pt x="26" y="28"/>
                    <a:pt x="26" y="28"/>
                    <a:pt x="26" y="28"/>
                  </a:cubicBezTo>
                  <a:cubicBezTo>
                    <a:pt x="26" y="27"/>
                    <a:pt x="26" y="27"/>
                    <a:pt x="26" y="27"/>
                  </a:cubicBezTo>
                  <a:cubicBezTo>
                    <a:pt x="26" y="25"/>
                    <a:pt x="26" y="25"/>
                    <a:pt x="26" y="25"/>
                  </a:cubicBezTo>
                  <a:cubicBezTo>
                    <a:pt x="22" y="20"/>
                    <a:pt x="23" y="23"/>
                    <a:pt x="19" y="20"/>
                  </a:cubicBezTo>
                  <a:cubicBezTo>
                    <a:pt x="17" y="19"/>
                    <a:pt x="17" y="19"/>
                    <a:pt x="15" y="19"/>
                  </a:cubicBezTo>
                  <a:cubicBezTo>
                    <a:pt x="14" y="18"/>
                    <a:pt x="14" y="18"/>
                    <a:pt x="14" y="18"/>
                  </a:cubicBezTo>
                  <a:cubicBezTo>
                    <a:pt x="14" y="17"/>
                    <a:pt x="14" y="17"/>
                    <a:pt x="14" y="17"/>
                  </a:cubicBezTo>
                  <a:cubicBezTo>
                    <a:pt x="14" y="16"/>
                    <a:pt x="14" y="16"/>
                    <a:pt x="14" y="16"/>
                  </a:cubicBezTo>
                  <a:cubicBezTo>
                    <a:pt x="14" y="15"/>
                    <a:pt x="14" y="15"/>
                    <a:pt x="14" y="15"/>
                  </a:cubicBezTo>
                  <a:cubicBezTo>
                    <a:pt x="9" y="12"/>
                    <a:pt x="10" y="12"/>
                    <a:pt x="8" y="12"/>
                  </a:cubicBezTo>
                  <a:cubicBezTo>
                    <a:pt x="8" y="11"/>
                    <a:pt x="8" y="11"/>
                    <a:pt x="8" y="11"/>
                  </a:cubicBezTo>
                  <a:cubicBezTo>
                    <a:pt x="7" y="11"/>
                    <a:pt x="7" y="11"/>
                    <a:pt x="7" y="11"/>
                  </a:cubicBezTo>
                  <a:cubicBezTo>
                    <a:pt x="8" y="13"/>
                    <a:pt x="8" y="13"/>
                    <a:pt x="8" y="13"/>
                  </a:cubicBezTo>
                  <a:cubicBezTo>
                    <a:pt x="9" y="14"/>
                    <a:pt x="9" y="14"/>
                    <a:pt x="9" y="14"/>
                  </a:cubicBezTo>
                  <a:cubicBezTo>
                    <a:pt x="11" y="15"/>
                    <a:pt x="11" y="15"/>
                    <a:pt x="11" y="15"/>
                  </a:cubicBezTo>
                  <a:cubicBezTo>
                    <a:pt x="11" y="15"/>
                    <a:pt x="11" y="15"/>
                    <a:pt x="11" y="15"/>
                  </a:cubicBezTo>
                  <a:cubicBezTo>
                    <a:pt x="12" y="16"/>
                    <a:pt x="12" y="16"/>
                    <a:pt x="12" y="16"/>
                  </a:cubicBezTo>
                  <a:cubicBezTo>
                    <a:pt x="10" y="17"/>
                    <a:pt x="10" y="17"/>
                    <a:pt x="10" y="17"/>
                  </a:cubicBezTo>
                  <a:cubicBezTo>
                    <a:pt x="10" y="18"/>
                    <a:pt x="10" y="18"/>
                    <a:pt x="10" y="18"/>
                  </a:cubicBezTo>
                  <a:cubicBezTo>
                    <a:pt x="10" y="18"/>
                    <a:pt x="10" y="18"/>
                    <a:pt x="10" y="18"/>
                  </a:cubicBezTo>
                  <a:cubicBezTo>
                    <a:pt x="9" y="18"/>
                    <a:pt x="9" y="18"/>
                    <a:pt x="9" y="18"/>
                  </a:cubicBezTo>
                  <a:cubicBezTo>
                    <a:pt x="8" y="18"/>
                    <a:pt x="7" y="17"/>
                    <a:pt x="7" y="16"/>
                  </a:cubicBezTo>
                  <a:cubicBezTo>
                    <a:pt x="3" y="15"/>
                    <a:pt x="3" y="15"/>
                    <a:pt x="3" y="15"/>
                  </a:cubicBezTo>
                  <a:cubicBezTo>
                    <a:pt x="2" y="13"/>
                    <a:pt x="1" y="12"/>
                    <a:pt x="1" y="10"/>
                  </a:cubicBezTo>
                  <a:cubicBezTo>
                    <a:pt x="1" y="9"/>
                    <a:pt x="1" y="9"/>
                    <a:pt x="1" y="9"/>
                  </a:cubicBezTo>
                  <a:cubicBezTo>
                    <a:pt x="2" y="8"/>
                    <a:pt x="2" y="8"/>
                    <a:pt x="3" y="7"/>
                  </a:cubicBezTo>
                  <a:cubicBezTo>
                    <a:pt x="3" y="6"/>
                    <a:pt x="3" y="6"/>
                    <a:pt x="3" y="5"/>
                  </a:cubicBezTo>
                  <a:cubicBezTo>
                    <a:pt x="2" y="5"/>
                    <a:pt x="2" y="5"/>
                    <a:pt x="2" y="5"/>
                  </a:cubicBezTo>
                  <a:cubicBezTo>
                    <a:pt x="1" y="4"/>
                    <a:pt x="1" y="4"/>
                    <a:pt x="0" y="4"/>
                  </a:cubicBezTo>
                  <a:cubicBezTo>
                    <a:pt x="0" y="3"/>
                    <a:pt x="0" y="3"/>
                    <a:pt x="0" y="3"/>
                  </a:cubicBezTo>
                  <a:cubicBezTo>
                    <a:pt x="2" y="3"/>
                    <a:pt x="2" y="3"/>
                    <a:pt x="2" y="3"/>
                  </a:cubicBezTo>
                  <a:cubicBezTo>
                    <a:pt x="2" y="2"/>
                    <a:pt x="2" y="2"/>
                    <a:pt x="2" y="2"/>
                  </a:cubicBezTo>
                  <a:cubicBezTo>
                    <a:pt x="2" y="2"/>
                    <a:pt x="2" y="2"/>
                    <a:pt x="2" y="2"/>
                  </a:cubicBezTo>
                  <a:cubicBezTo>
                    <a:pt x="2" y="1"/>
                    <a:pt x="2" y="1"/>
                    <a:pt x="2" y="1"/>
                  </a:cubicBezTo>
                  <a:cubicBezTo>
                    <a:pt x="3" y="1"/>
                    <a:pt x="3" y="1"/>
                    <a:pt x="3" y="0"/>
                  </a:cubicBezTo>
                  <a:cubicBezTo>
                    <a:pt x="4" y="0"/>
                    <a:pt x="4" y="0"/>
                    <a:pt x="4" y="0"/>
                  </a:cubicBezTo>
                  <a:cubicBezTo>
                    <a:pt x="5" y="1"/>
                    <a:pt x="10" y="3"/>
                    <a:pt x="11" y="3"/>
                  </a:cubicBezTo>
                  <a:cubicBezTo>
                    <a:pt x="13" y="2"/>
                    <a:pt x="12" y="2"/>
                    <a:pt x="14" y="2"/>
                  </a:cubicBezTo>
                  <a:cubicBezTo>
                    <a:pt x="15" y="2"/>
                    <a:pt x="15" y="2"/>
                    <a:pt x="17" y="3"/>
                  </a:cubicBezTo>
                  <a:cubicBezTo>
                    <a:pt x="18" y="3"/>
                    <a:pt x="18" y="3"/>
                    <a:pt x="18" y="3"/>
                  </a:cubicBezTo>
                  <a:cubicBezTo>
                    <a:pt x="19" y="4"/>
                    <a:pt x="19" y="3"/>
                    <a:pt x="19" y="4"/>
                  </a:cubicBezTo>
                  <a:cubicBezTo>
                    <a:pt x="19" y="5"/>
                    <a:pt x="19" y="5"/>
                    <a:pt x="19" y="5"/>
                  </a:cubicBezTo>
                  <a:cubicBezTo>
                    <a:pt x="20" y="5"/>
                    <a:pt x="20" y="5"/>
                    <a:pt x="20" y="5"/>
                  </a:cubicBezTo>
                  <a:cubicBezTo>
                    <a:pt x="21" y="5"/>
                    <a:pt x="21" y="5"/>
                    <a:pt x="23" y="5"/>
                  </a:cubicBezTo>
                  <a:cubicBezTo>
                    <a:pt x="24" y="5"/>
                    <a:pt x="24" y="5"/>
                    <a:pt x="24" y="5"/>
                  </a:cubicBezTo>
                  <a:cubicBezTo>
                    <a:pt x="25" y="5"/>
                    <a:pt x="25" y="5"/>
                    <a:pt x="25" y="5"/>
                  </a:cubicBezTo>
                  <a:cubicBezTo>
                    <a:pt x="25" y="4"/>
                    <a:pt x="25" y="4"/>
                    <a:pt x="25" y="4"/>
                  </a:cubicBezTo>
                  <a:lnTo>
                    <a:pt x="26"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54">
              <a:extLst>
                <a:ext uri="{FF2B5EF4-FFF2-40B4-BE49-F238E27FC236}">
                  <a16:creationId xmlns:a16="http://schemas.microsoft.com/office/drawing/2014/main" id="{0A6FDA8C-1C9F-4E31-AA87-2E5CE6213A77}"/>
                </a:ext>
              </a:extLst>
            </p:cNvPr>
            <p:cNvSpPr>
              <a:spLocks noEditPoints="1"/>
            </p:cNvSpPr>
            <p:nvPr/>
          </p:nvSpPr>
          <p:spPr bwMode="auto">
            <a:xfrm>
              <a:off x="7726957" y="7919448"/>
              <a:ext cx="498668" cy="166224"/>
            </a:xfrm>
            <a:custGeom>
              <a:avLst/>
              <a:gdLst>
                <a:gd name="T0" fmla="*/ 41 w 120"/>
                <a:gd name="T1" fmla="*/ 1 h 40"/>
                <a:gd name="T2" fmla="*/ 48 w 120"/>
                <a:gd name="T3" fmla="*/ 2 h 40"/>
                <a:gd name="T4" fmla="*/ 57 w 120"/>
                <a:gd name="T5" fmla="*/ 3 h 40"/>
                <a:gd name="T6" fmla="*/ 63 w 120"/>
                <a:gd name="T7" fmla="*/ 9 h 40"/>
                <a:gd name="T8" fmla="*/ 82 w 120"/>
                <a:gd name="T9" fmla="*/ 17 h 40"/>
                <a:gd name="T10" fmla="*/ 82 w 120"/>
                <a:gd name="T11" fmla="*/ 16 h 40"/>
                <a:gd name="T12" fmla="*/ 86 w 120"/>
                <a:gd name="T13" fmla="*/ 19 h 40"/>
                <a:gd name="T14" fmla="*/ 86 w 120"/>
                <a:gd name="T15" fmla="*/ 20 h 40"/>
                <a:gd name="T16" fmla="*/ 90 w 120"/>
                <a:gd name="T17" fmla="*/ 22 h 40"/>
                <a:gd name="T18" fmla="*/ 92 w 120"/>
                <a:gd name="T19" fmla="*/ 23 h 40"/>
                <a:gd name="T20" fmla="*/ 104 w 120"/>
                <a:gd name="T21" fmla="*/ 26 h 40"/>
                <a:gd name="T22" fmla="*/ 102 w 120"/>
                <a:gd name="T23" fmla="*/ 28 h 40"/>
                <a:gd name="T24" fmla="*/ 103 w 120"/>
                <a:gd name="T25" fmla="*/ 29 h 40"/>
                <a:gd name="T26" fmla="*/ 119 w 120"/>
                <a:gd name="T27" fmla="*/ 34 h 40"/>
                <a:gd name="T28" fmla="*/ 120 w 120"/>
                <a:gd name="T29" fmla="*/ 36 h 40"/>
                <a:gd name="T30" fmla="*/ 109 w 120"/>
                <a:gd name="T31" fmla="*/ 39 h 40"/>
                <a:gd name="T32" fmla="*/ 108 w 120"/>
                <a:gd name="T33" fmla="*/ 39 h 40"/>
                <a:gd name="T34" fmla="*/ 80 w 120"/>
                <a:gd name="T35" fmla="*/ 40 h 40"/>
                <a:gd name="T36" fmla="*/ 87 w 120"/>
                <a:gd name="T37" fmla="*/ 33 h 40"/>
                <a:gd name="T38" fmla="*/ 86 w 120"/>
                <a:gd name="T39" fmla="*/ 30 h 40"/>
                <a:gd name="T40" fmla="*/ 70 w 120"/>
                <a:gd name="T41" fmla="*/ 20 h 40"/>
                <a:gd name="T42" fmla="*/ 49 w 120"/>
                <a:gd name="T43" fmla="*/ 13 h 40"/>
                <a:gd name="T44" fmla="*/ 42 w 120"/>
                <a:gd name="T45" fmla="*/ 13 h 40"/>
                <a:gd name="T46" fmla="*/ 41 w 120"/>
                <a:gd name="T47" fmla="*/ 12 h 40"/>
                <a:gd name="T48" fmla="*/ 34 w 120"/>
                <a:gd name="T49" fmla="*/ 12 h 40"/>
                <a:gd name="T50" fmla="*/ 36 w 120"/>
                <a:gd name="T51" fmla="*/ 8 h 40"/>
                <a:gd name="T52" fmla="*/ 19 w 120"/>
                <a:gd name="T53" fmla="*/ 10 h 40"/>
                <a:gd name="T54" fmla="*/ 15 w 120"/>
                <a:gd name="T55" fmla="*/ 12 h 40"/>
                <a:gd name="T56" fmla="*/ 10 w 120"/>
                <a:gd name="T57" fmla="*/ 14 h 40"/>
                <a:gd name="T58" fmla="*/ 4 w 120"/>
                <a:gd name="T59" fmla="*/ 15 h 40"/>
                <a:gd name="T60" fmla="*/ 4 w 120"/>
                <a:gd name="T61" fmla="*/ 14 h 40"/>
                <a:gd name="T62" fmla="*/ 6 w 120"/>
                <a:gd name="T63" fmla="*/ 10 h 40"/>
                <a:gd name="T64" fmla="*/ 62 w 120"/>
                <a:gd name="T65" fmla="*/ 6 h 40"/>
                <a:gd name="T66" fmla="*/ 59 w 120"/>
                <a:gd name="T67" fmla="*/ 4 h 40"/>
                <a:gd name="T68" fmla="*/ 72 w 120"/>
                <a:gd name="T69" fmla="*/ 8 h 40"/>
                <a:gd name="T70" fmla="*/ 72 w 120"/>
                <a:gd name="T71" fmla="*/ 9 h 40"/>
                <a:gd name="T72" fmla="*/ 70 w 120"/>
                <a:gd name="T73" fmla="*/ 8 h 40"/>
                <a:gd name="T74" fmla="*/ 75 w 120"/>
                <a:gd name="T75" fmla="*/ 10 h 40"/>
                <a:gd name="T76" fmla="*/ 75 w 120"/>
                <a:gd name="T77" fmla="*/ 9 h 40"/>
                <a:gd name="T78" fmla="*/ 77 w 120"/>
                <a:gd name="T79" fmla="*/ 11 h 40"/>
                <a:gd name="T80" fmla="*/ 76 w 120"/>
                <a:gd name="T81" fmla="*/ 12 h 40"/>
                <a:gd name="T82" fmla="*/ 77 w 120"/>
                <a:gd name="T83" fmla="*/ 11 h 40"/>
                <a:gd name="T84" fmla="*/ 78 w 120"/>
                <a:gd name="T85" fmla="*/ 13 h 40"/>
                <a:gd name="T86" fmla="*/ 79 w 120"/>
                <a:gd name="T87" fmla="*/ 15 h 40"/>
                <a:gd name="T88" fmla="*/ 81 w 120"/>
                <a:gd name="T89" fmla="*/ 15 h 40"/>
                <a:gd name="T90" fmla="*/ 20 w 120"/>
                <a:gd name="T91" fmla="*/ 21 h 40"/>
                <a:gd name="T92" fmla="*/ 20 w 120"/>
                <a:gd name="T93" fmla="*/ 20 h 40"/>
                <a:gd name="T94" fmla="*/ 20 w 120"/>
                <a:gd name="T95" fmla="*/ 16 h 40"/>
                <a:gd name="T96" fmla="*/ 24 w 120"/>
                <a:gd name="T9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0" h="40">
                  <a:moveTo>
                    <a:pt x="34" y="0"/>
                  </a:moveTo>
                  <a:cubicBezTo>
                    <a:pt x="37" y="1"/>
                    <a:pt x="38" y="1"/>
                    <a:pt x="40" y="0"/>
                  </a:cubicBezTo>
                  <a:cubicBezTo>
                    <a:pt x="40" y="1"/>
                    <a:pt x="40" y="1"/>
                    <a:pt x="40" y="1"/>
                  </a:cubicBezTo>
                  <a:cubicBezTo>
                    <a:pt x="41" y="1"/>
                    <a:pt x="41" y="1"/>
                    <a:pt x="41" y="1"/>
                  </a:cubicBezTo>
                  <a:cubicBezTo>
                    <a:pt x="42" y="1"/>
                    <a:pt x="42" y="1"/>
                    <a:pt x="42" y="1"/>
                  </a:cubicBezTo>
                  <a:cubicBezTo>
                    <a:pt x="44" y="1"/>
                    <a:pt x="42" y="1"/>
                    <a:pt x="47" y="1"/>
                  </a:cubicBezTo>
                  <a:cubicBezTo>
                    <a:pt x="48" y="1"/>
                    <a:pt x="48" y="1"/>
                    <a:pt x="48" y="1"/>
                  </a:cubicBezTo>
                  <a:cubicBezTo>
                    <a:pt x="48" y="2"/>
                    <a:pt x="48" y="2"/>
                    <a:pt x="48" y="2"/>
                  </a:cubicBezTo>
                  <a:cubicBezTo>
                    <a:pt x="52" y="4"/>
                    <a:pt x="51" y="3"/>
                    <a:pt x="54" y="3"/>
                  </a:cubicBezTo>
                  <a:cubicBezTo>
                    <a:pt x="55" y="4"/>
                    <a:pt x="55" y="4"/>
                    <a:pt x="55" y="4"/>
                  </a:cubicBezTo>
                  <a:cubicBezTo>
                    <a:pt x="55" y="4"/>
                    <a:pt x="55" y="4"/>
                    <a:pt x="55" y="4"/>
                  </a:cubicBezTo>
                  <a:cubicBezTo>
                    <a:pt x="57" y="3"/>
                    <a:pt x="57" y="3"/>
                    <a:pt x="57" y="3"/>
                  </a:cubicBezTo>
                  <a:cubicBezTo>
                    <a:pt x="56" y="4"/>
                    <a:pt x="56" y="4"/>
                    <a:pt x="56" y="4"/>
                  </a:cubicBezTo>
                  <a:cubicBezTo>
                    <a:pt x="58" y="5"/>
                    <a:pt x="58" y="5"/>
                    <a:pt x="58" y="5"/>
                  </a:cubicBezTo>
                  <a:cubicBezTo>
                    <a:pt x="60" y="7"/>
                    <a:pt x="60" y="7"/>
                    <a:pt x="60" y="7"/>
                  </a:cubicBezTo>
                  <a:cubicBezTo>
                    <a:pt x="61" y="8"/>
                    <a:pt x="61" y="8"/>
                    <a:pt x="63" y="9"/>
                  </a:cubicBezTo>
                  <a:cubicBezTo>
                    <a:pt x="65" y="10"/>
                    <a:pt x="65" y="9"/>
                    <a:pt x="68" y="9"/>
                  </a:cubicBezTo>
                  <a:cubicBezTo>
                    <a:pt x="68" y="10"/>
                    <a:pt x="68" y="10"/>
                    <a:pt x="69" y="10"/>
                  </a:cubicBezTo>
                  <a:cubicBezTo>
                    <a:pt x="69" y="10"/>
                    <a:pt x="69" y="10"/>
                    <a:pt x="69" y="10"/>
                  </a:cubicBezTo>
                  <a:cubicBezTo>
                    <a:pt x="79" y="15"/>
                    <a:pt x="77" y="16"/>
                    <a:pt x="82" y="17"/>
                  </a:cubicBezTo>
                  <a:cubicBezTo>
                    <a:pt x="83" y="17"/>
                    <a:pt x="83" y="17"/>
                    <a:pt x="83" y="17"/>
                  </a:cubicBezTo>
                  <a:cubicBezTo>
                    <a:pt x="82" y="16"/>
                    <a:pt x="82" y="16"/>
                    <a:pt x="82" y="16"/>
                  </a:cubicBezTo>
                  <a:cubicBezTo>
                    <a:pt x="82" y="16"/>
                    <a:pt x="82" y="16"/>
                    <a:pt x="82" y="16"/>
                  </a:cubicBezTo>
                  <a:cubicBezTo>
                    <a:pt x="82" y="16"/>
                    <a:pt x="82" y="16"/>
                    <a:pt x="82" y="16"/>
                  </a:cubicBezTo>
                  <a:cubicBezTo>
                    <a:pt x="83" y="16"/>
                    <a:pt x="83" y="16"/>
                    <a:pt x="83" y="16"/>
                  </a:cubicBezTo>
                  <a:cubicBezTo>
                    <a:pt x="83" y="16"/>
                    <a:pt x="84" y="17"/>
                    <a:pt x="85" y="18"/>
                  </a:cubicBezTo>
                  <a:cubicBezTo>
                    <a:pt x="86" y="18"/>
                    <a:pt x="85" y="18"/>
                    <a:pt x="87" y="18"/>
                  </a:cubicBezTo>
                  <a:cubicBezTo>
                    <a:pt x="86" y="19"/>
                    <a:pt x="86" y="19"/>
                    <a:pt x="86" y="19"/>
                  </a:cubicBezTo>
                  <a:cubicBezTo>
                    <a:pt x="85" y="19"/>
                    <a:pt x="86" y="19"/>
                    <a:pt x="84" y="19"/>
                  </a:cubicBezTo>
                  <a:cubicBezTo>
                    <a:pt x="85" y="20"/>
                    <a:pt x="85" y="20"/>
                    <a:pt x="85" y="20"/>
                  </a:cubicBezTo>
                  <a:cubicBezTo>
                    <a:pt x="85" y="20"/>
                    <a:pt x="85" y="20"/>
                    <a:pt x="85" y="20"/>
                  </a:cubicBezTo>
                  <a:cubicBezTo>
                    <a:pt x="86" y="20"/>
                    <a:pt x="86" y="20"/>
                    <a:pt x="86" y="20"/>
                  </a:cubicBezTo>
                  <a:cubicBezTo>
                    <a:pt x="87" y="20"/>
                    <a:pt x="86" y="20"/>
                    <a:pt x="87" y="19"/>
                  </a:cubicBezTo>
                  <a:cubicBezTo>
                    <a:pt x="89" y="21"/>
                    <a:pt x="89" y="21"/>
                    <a:pt x="90" y="21"/>
                  </a:cubicBezTo>
                  <a:cubicBezTo>
                    <a:pt x="90" y="22"/>
                    <a:pt x="90" y="22"/>
                    <a:pt x="90" y="22"/>
                  </a:cubicBezTo>
                  <a:cubicBezTo>
                    <a:pt x="90" y="22"/>
                    <a:pt x="90" y="22"/>
                    <a:pt x="90" y="22"/>
                  </a:cubicBezTo>
                  <a:cubicBezTo>
                    <a:pt x="91" y="22"/>
                    <a:pt x="91" y="22"/>
                    <a:pt x="91" y="22"/>
                  </a:cubicBezTo>
                  <a:cubicBezTo>
                    <a:pt x="91" y="22"/>
                    <a:pt x="91" y="22"/>
                    <a:pt x="91" y="22"/>
                  </a:cubicBezTo>
                  <a:cubicBezTo>
                    <a:pt x="92" y="22"/>
                    <a:pt x="92" y="22"/>
                    <a:pt x="92" y="22"/>
                  </a:cubicBezTo>
                  <a:cubicBezTo>
                    <a:pt x="92" y="23"/>
                    <a:pt x="92" y="23"/>
                    <a:pt x="92" y="23"/>
                  </a:cubicBezTo>
                  <a:cubicBezTo>
                    <a:pt x="95" y="23"/>
                    <a:pt x="95" y="22"/>
                    <a:pt x="99" y="25"/>
                  </a:cubicBezTo>
                  <a:cubicBezTo>
                    <a:pt x="101" y="25"/>
                    <a:pt x="100" y="25"/>
                    <a:pt x="103" y="25"/>
                  </a:cubicBezTo>
                  <a:cubicBezTo>
                    <a:pt x="104" y="25"/>
                    <a:pt x="104" y="25"/>
                    <a:pt x="104" y="25"/>
                  </a:cubicBezTo>
                  <a:cubicBezTo>
                    <a:pt x="104" y="26"/>
                    <a:pt x="104" y="26"/>
                    <a:pt x="104" y="26"/>
                  </a:cubicBezTo>
                  <a:cubicBezTo>
                    <a:pt x="103" y="27"/>
                    <a:pt x="103" y="27"/>
                    <a:pt x="103" y="27"/>
                  </a:cubicBezTo>
                  <a:cubicBezTo>
                    <a:pt x="103" y="27"/>
                    <a:pt x="103" y="27"/>
                    <a:pt x="103" y="27"/>
                  </a:cubicBezTo>
                  <a:cubicBezTo>
                    <a:pt x="104" y="28"/>
                    <a:pt x="104" y="28"/>
                    <a:pt x="104" y="28"/>
                  </a:cubicBezTo>
                  <a:cubicBezTo>
                    <a:pt x="102" y="28"/>
                    <a:pt x="102" y="28"/>
                    <a:pt x="102" y="28"/>
                  </a:cubicBezTo>
                  <a:cubicBezTo>
                    <a:pt x="102" y="29"/>
                    <a:pt x="102" y="29"/>
                    <a:pt x="102" y="29"/>
                  </a:cubicBezTo>
                  <a:cubicBezTo>
                    <a:pt x="102" y="29"/>
                    <a:pt x="102" y="29"/>
                    <a:pt x="102" y="29"/>
                  </a:cubicBezTo>
                  <a:cubicBezTo>
                    <a:pt x="102" y="30"/>
                    <a:pt x="102" y="30"/>
                    <a:pt x="102" y="30"/>
                  </a:cubicBezTo>
                  <a:cubicBezTo>
                    <a:pt x="103" y="29"/>
                    <a:pt x="103" y="29"/>
                    <a:pt x="103" y="29"/>
                  </a:cubicBezTo>
                  <a:cubicBezTo>
                    <a:pt x="107" y="30"/>
                    <a:pt x="107" y="30"/>
                    <a:pt x="108" y="30"/>
                  </a:cubicBezTo>
                  <a:cubicBezTo>
                    <a:pt x="113" y="30"/>
                    <a:pt x="113" y="30"/>
                    <a:pt x="116" y="34"/>
                  </a:cubicBezTo>
                  <a:cubicBezTo>
                    <a:pt x="118" y="34"/>
                    <a:pt x="118" y="34"/>
                    <a:pt x="118" y="34"/>
                  </a:cubicBezTo>
                  <a:cubicBezTo>
                    <a:pt x="119" y="34"/>
                    <a:pt x="119" y="34"/>
                    <a:pt x="119" y="34"/>
                  </a:cubicBezTo>
                  <a:cubicBezTo>
                    <a:pt x="119" y="34"/>
                    <a:pt x="119" y="34"/>
                    <a:pt x="119" y="34"/>
                  </a:cubicBezTo>
                  <a:cubicBezTo>
                    <a:pt x="120" y="34"/>
                    <a:pt x="120" y="34"/>
                    <a:pt x="120" y="35"/>
                  </a:cubicBezTo>
                  <a:cubicBezTo>
                    <a:pt x="120" y="35"/>
                    <a:pt x="120" y="35"/>
                    <a:pt x="120" y="35"/>
                  </a:cubicBezTo>
                  <a:cubicBezTo>
                    <a:pt x="120" y="36"/>
                    <a:pt x="120" y="36"/>
                    <a:pt x="120" y="36"/>
                  </a:cubicBezTo>
                  <a:cubicBezTo>
                    <a:pt x="119" y="37"/>
                    <a:pt x="119" y="37"/>
                    <a:pt x="119" y="37"/>
                  </a:cubicBezTo>
                  <a:cubicBezTo>
                    <a:pt x="116" y="37"/>
                    <a:pt x="113" y="37"/>
                    <a:pt x="111" y="39"/>
                  </a:cubicBezTo>
                  <a:cubicBezTo>
                    <a:pt x="109" y="39"/>
                    <a:pt x="109" y="39"/>
                    <a:pt x="109" y="39"/>
                  </a:cubicBezTo>
                  <a:cubicBezTo>
                    <a:pt x="109" y="39"/>
                    <a:pt x="109" y="39"/>
                    <a:pt x="109" y="39"/>
                  </a:cubicBezTo>
                  <a:cubicBezTo>
                    <a:pt x="109" y="39"/>
                    <a:pt x="109" y="39"/>
                    <a:pt x="109" y="39"/>
                  </a:cubicBezTo>
                  <a:cubicBezTo>
                    <a:pt x="109" y="38"/>
                    <a:pt x="109" y="38"/>
                    <a:pt x="109" y="38"/>
                  </a:cubicBezTo>
                  <a:cubicBezTo>
                    <a:pt x="109" y="39"/>
                    <a:pt x="109" y="39"/>
                    <a:pt x="109" y="39"/>
                  </a:cubicBezTo>
                  <a:cubicBezTo>
                    <a:pt x="108" y="39"/>
                    <a:pt x="108" y="39"/>
                    <a:pt x="108" y="39"/>
                  </a:cubicBezTo>
                  <a:cubicBezTo>
                    <a:pt x="107" y="39"/>
                    <a:pt x="107" y="39"/>
                    <a:pt x="107" y="39"/>
                  </a:cubicBezTo>
                  <a:cubicBezTo>
                    <a:pt x="104" y="39"/>
                    <a:pt x="104" y="39"/>
                    <a:pt x="104" y="39"/>
                  </a:cubicBezTo>
                  <a:cubicBezTo>
                    <a:pt x="100" y="38"/>
                    <a:pt x="92" y="38"/>
                    <a:pt x="88" y="39"/>
                  </a:cubicBezTo>
                  <a:cubicBezTo>
                    <a:pt x="83" y="39"/>
                    <a:pt x="87" y="40"/>
                    <a:pt x="80" y="40"/>
                  </a:cubicBezTo>
                  <a:cubicBezTo>
                    <a:pt x="82" y="37"/>
                    <a:pt x="82" y="37"/>
                    <a:pt x="82" y="37"/>
                  </a:cubicBezTo>
                  <a:cubicBezTo>
                    <a:pt x="83" y="36"/>
                    <a:pt x="85" y="35"/>
                    <a:pt x="86" y="34"/>
                  </a:cubicBezTo>
                  <a:cubicBezTo>
                    <a:pt x="87" y="33"/>
                    <a:pt x="87" y="33"/>
                    <a:pt x="87" y="33"/>
                  </a:cubicBezTo>
                  <a:cubicBezTo>
                    <a:pt x="87" y="33"/>
                    <a:pt x="87" y="33"/>
                    <a:pt x="87" y="33"/>
                  </a:cubicBezTo>
                  <a:cubicBezTo>
                    <a:pt x="87" y="32"/>
                    <a:pt x="87" y="32"/>
                    <a:pt x="87" y="32"/>
                  </a:cubicBezTo>
                  <a:cubicBezTo>
                    <a:pt x="86" y="31"/>
                    <a:pt x="86" y="31"/>
                    <a:pt x="86" y="31"/>
                  </a:cubicBezTo>
                  <a:cubicBezTo>
                    <a:pt x="86" y="31"/>
                    <a:pt x="86" y="31"/>
                    <a:pt x="86" y="31"/>
                  </a:cubicBezTo>
                  <a:cubicBezTo>
                    <a:pt x="86" y="30"/>
                    <a:pt x="86" y="30"/>
                    <a:pt x="86" y="30"/>
                  </a:cubicBezTo>
                  <a:cubicBezTo>
                    <a:pt x="83" y="30"/>
                    <a:pt x="79" y="30"/>
                    <a:pt x="77" y="30"/>
                  </a:cubicBezTo>
                  <a:cubicBezTo>
                    <a:pt x="76" y="29"/>
                    <a:pt x="76" y="29"/>
                    <a:pt x="76" y="29"/>
                  </a:cubicBezTo>
                  <a:cubicBezTo>
                    <a:pt x="75" y="28"/>
                    <a:pt x="72" y="26"/>
                    <a:pt x="71" y="26"/>
                  </a:cubicBezTo>
                  <a:cubicBezTo>
                    <a:pt x="71" y="23"/>
                    <a:pt x="71" y="22"/>
                    <a:pt x="70" y="20"/>
                  </a:cubicBezTo>
                  <a:cubicBezTo>
                    <a:pt x="69" y="19"/>
                    <a:pt x="69" y="19"/>
                    <a:pt x="69" y="19"/>
                  </a:cubicBezTo>
                  <a:cubicBezTo>
                    <a:pt x="68" y="19"/>
                    <a:pt x="68" y="19"/>
                    <a:pt x="68" y="19"/>
                  </a:cubicBezTo>
                  <a:cubicBezTo>
                    <a:pt x="64" y="20"/>
                    <a:pt x="64" y="20"/>
                    <a:pt x="64" y="20"/>
                  </a:cubicBezTo>
                  <a:cubicBezTo>
                    <a:pt x="53" y="18"/>
                    <a:pt x="51" y="15"/>
                    <a:pt x="49" y="13"/>
                  </a:cubicBezTo>
                  <a:cubicBezTo>
                    <a:pt x="49" y="13"/>
                    <a:pt x="49" y="13"/>
                    <a:pt x="49" y="13"/>
                  </a:cubicBezTo>
                  <a:cubicBezTo>
                    <a:pt x="49" y="13"/>
                    <a:pt x="49" y="13"/>
                    <a:pt x="49" y="13"/>
                  </a:cubicBezTo>
                  <a:cubicBezTo>
                    <a:pt x="44" y="14"/>
                    <a:pt x="44" y="14"/>
                    <a:pt x="44" y="14"/>
                  </a:cubicBezTo>
                  <a:cubicBezTo>
                    <a:pt x="43" y="13"/>
                    <a:pt x="43" y="13"/>
                    <a:pt x="42" y="13"/>
                  </a:cubicBezTo>
                  <a:cubicBezTo>
                    <a:pt x="42" y="13"/>
                    <a:pt x="42" y="13"/>
                    <a:pt x="42" y="13"/>
                  </a:cubicBezTo>
                  <a:cubicBezTo>
                    <a:pt x="42" y="12"/>
                    <a:pt x="42" y="12"/>
                    <a:pt x="42" y="12"/>
                  </a:cubicBezTo>
                  <a:cubicBezTo>
                    <a:pt x="41" y="11"/>
                    <a:pt x="41" y="11"/>
                    <a:pt x="41" y="11"/>
                  </a:cubicBezTo>
                  <a:cubicBezTo>
                    <a:pt x="41" y="12"/>
                    <a:pt x="41" y="12"/>
                    <a:pt x="41" y="12"/>
                  </a:cubicBezTo>
                  <a:cubicBezTo>
                    <a:pt x="40" y="13"/>
                    <a:pt x="40" y="13"/>
                    <a:pt x="40" y="13"/>
                  </a:cubicBezTo>
                  <a:cubicBezTo>
                    <a:pt x="39" y="13"/>
                    <a:pt x="39" y="13"/>
                    <a:pt x="39" y="13"/>
                  </a:cubicBezTo>
                  <a:cubicBezTo>
                    <a:pt x="38" y="12"/>
                    <a:pt x="38" y="12"/>
                    <a:pt x="38" y="12"/>
                  </a:cubicBezTo>
                  <a:cubicBezTo>
                    <a:pt x="34" y="12"/>
                    <a:pt x="34" y="12"/>
                    <a:pt x="34" y="12"/>
                  </a:cubicBezTo>
                  <a:cubicBezTo>
                    <a:pt x="33" y="11"/>
                    <a:pt x="32" y="10"/>
                    <a:pt x="31" y="10"/>
                  </a:cubicBezTo>
                  <a:cubicBezTo>
                    <a:pt x="32" y="9"/>
                    <a:pt x="32" y="9"/>
                    <a:pt x="35" y="9"/>
                  </a:cubicBezTo>
                  <a:cubicBezTo>
                    <a:pt x="35" y="8"/>
                    <a:pt x="35" y="8"/>
                    <a:pt x="35" y="8"/>
                  </a:cubicBezTo>
                  <a:cubicBezTo>
                    <a:pt x="36" y="8"/>
                    <a:pt x="36" y="8"/>
                    <a:pt x="36" y="8"/>
                  </a:cubicBezTo>
                  <a:cubicBezTo>
                    <a:pt x="35" y="7"/>
                    <a:pt x="35" y="7"/>
                    <a:pt x="35" y="7"/>
                  </a:cubicBezTo>
                  <a:cubicBezTo>
                    <a:pt x="35" y="7"/>
                    <a:pt x="35" y="7"/>
                    <a:pt x="35" y="7"/>
                  </a:cubicBezTo>
                  <a:cubicBezTo>
                    <a:pt x="33" y="6"/>
                    <a:pt x="25" y="6"/>
                    <a:pt x="24" y="6"/>
                  </a:cubicBezTo>
                  <a:cubicBezTo>
                    <a:pt x="19" y="9"/>
                    <a:pt x="20" y="9"/>
                    <a:pt x="19" y="10"/>
                  </a:cubicBezTo>
                  <a:cubicBezTo>
                    <a:pt x="19" y="10"/>
                    <a:pt x="19" y="10"/>
                    <a:pt x="18" y="11"/>
                  </a:cubicBezTo>
                  <a:cubicBezTo>
                    <a:pt x="17" y="11"/>
                    <a:pt x="17" y="11"/>
                    <a:pt x="17" y="11"/>
                  </a:cubicBezTo>
                  <a:cubicBezTo>
                    <a:pt x="15" y="12"/>
                    <a:pt x="15" y="12"/>
                    <a:pt x="15" y="12"/>
                  </a:cubicBezTo>
                  <a:cubicBezTo>
                    <a:pt x="15" y="12"/>
                    <a:pt x="15" y="12"/>
                    <a:pt x="15" y="12"/>
                  </a:cubicBezTo>
                  <a:cubicBezTo>
                    <a:pt x="14" y="12"/>
                    <a:pt x="14" y="12"/>
                    <a:pt x="14" y="12"/>
                  </a:cubicBezTo>
                  <a:cubicBezTo>
                    <a:pt x="13" y="12"/>
                    <a:pt x="12" y="12"/>
                    <a:pt x="11" y="12"/>
                  </a:cubicBezTo>
                  <a:cubicBezTo>
                    <a:pt x="10" y="12"/>
                    <a:pt x="10" y="12"/>
                    <a:pt x="10" y="12"/>
                  </a:cubicBezTo>
                  <a:cubicBezTo>
                    <a:pt x="10" y="13"/>
                    <a:pt x="10" y="13"/>
                    <a:pt x="10" y="14"/>
                  </a:cubicBezTo>
                  <a:cubicBezTo>
                    <a:pt x="9" y="15"/>
                    <a:pt x="9" y="15"/>
                    <a:pt x="9" y="15"/>
                  </a:cubicBezTo>
                  <a:cubicBezTo>
                    <a:pt x="5" y="15"/>
                    <a:pt x="8" y="16"/>
                    <a:pt x="4" y="17"/>
                  </a:cubicBezTo>
                  <a:cubicBezTo>
                    <a:pt x="4" y="16"/>
                    <a:pt x="4" y="16"/>
                    <a:pt x="4" y="16"/>
                  </a:cubicBezTo>
                  <a:cubicBezTo>
                    <a:pt x="4" y="15"/>
                    <a:pt x="4" y="15"/>
                    <a:pt x="4" y="15"/>
                  </a:cubicBezTo>
                  <a:cubicBezTo>
                    <a:pt x="2" y="15"/>
                    <a:pt x="2" y="16"/>
                    <a:pt x="0" y="16"/>
                  </a:cubicBezTo>
                  <a:cubicBezTo>
                    <a:pt x="0" y="16"/>
                    <a:pt x="0" y="16"/>
                    <a:pt x="0" y="16"/>
                  </a:cubicBezTo>
                  <a:cubicBezTo>
                    <a:pt x="0" y="15"/>
                    <a:pt x="0" y="15"/>
                    <a:pt x="0" y="15"/>
                  </a:cubicBezTo>
                  <a:cubicBezTo>
                    <a:pt x="0" y="15"/>
                    <a:pt x="3" y="14"/>
                    <a:pt x="4" y="14"/>
                  </a:cubicBezTo>
                  <a:cubicBezTo>
                    <a:pt x="5" y="14"/>
                    <a:pt x="5" y="14"/>
                    <a:pt x="5" y="14"/>
                  </a:cubicBezTo>
                  <a:cubicBezTo>
                    <a:pt x="6" y="13"/>
                    <a:pt x="6" y="13"/>
                    <a:pt x="6" y="13"/>
                  </a:cubicBezTo>
                  <a:cubicBezTo>
                    <a:pt x="5" y="11"/>
                    <a:pt x="5" y="11"/>
                    <a:pt x="5" y="11"/>
                  </a:cubicBezTo>
                  <a:cubicBezTo>
                    <a:pt x="6" y="10"/>
                    <a:pt x="6" y="10"/>
                    <a:pt x="6" y="10"/>
                  </a:cubicBezTo>
                  <a:cubicBezTo>
                    <a:pt x="10" y="4"/>
                    <a:pt x="23" y="1"/>
                    <a:pt x="31" y="0"/>
                  </a:cubicBezTo>
                  <a:cubicBezTo>
                    <a:pt x="34" y="0"/>
                    <a:pt x="34" y="0"/>
                    <a:pt x="34" y="0"/>
                  </a:cubicBezTo>
                  <a:close/>
                  <a:moveTo>
                    <a:pt x="62" y="6"/>
                  </a:moveTo>
                  <a:cubicBezTo>
                    <a:pt x="62" y="6"/>
                    <a:pt x="62" y="6"/>
                    <a:pt x="62" y="6"/>
                  </a:cubicBezTo>
                  <a:cubicBezTo>
                    <a:pt x="60" y="6"/>
                    <a:pt x="60" y="6"/>
                    <a:pt x="60" y="6"/>
                  </a:cubicBezTo>
                  <a:cubicBezTo>
                    <a:pt x="59" y="5"/>
                    <a:pt x="59" y="5"/>
                    <a:pt x="59" y="5"/>
                  </a:cubicBezTo>
                  <a:cubicBezTo>
                    <a:pt x="59" y="4"/>
                    <a:pt x="59" y="4"/>
                    <a:pt x="59" y="4"/>
                  </a:cubicBezTo>
                  <a:cubicBezTo>
                    <a:pt x="59" y="4"/>
                    <a:pt x="59" y="4"/>
                    <a:pt x="59" y="4"/>
                  </a:cubicBezTo>
                  <a:cubicBezTo>
                    <a:pt x="60" y="5"/>
                    <a:pt x="61" y="6"/>
                    <a:pt x="62" y="6"/>
                  </a:cubicBezTo>
                  <a:close/>
                  <a:moveTo>
                    <a:pt x="70" y="8"/>
                  </a:moveTo>
                  <a:cubicBezTo>
                    <a:pt x="71" y="8"/>
                    <a:pt x="71" y="8"/>
                    <a:pt x="71" y="8"/>
                  </a:cubicBezTo>
                  <a:cubicBezTo>
                    <a:pt x="72" y="8"/>
                    <a:pt x="72" y="8"/>
                    <a:pt x="72" y="8"/>
                  </a:cubicBezTo>
                  <a:cubicBezTo>
                    <a:pt x="73" y="8"/>
                    <a:pt x="73" y="8"/>
                    <a:pt x="73" y="8"/>
                  </a:cubicBezTo>
                  <a:cubicBezTo>
                    <a:pt x="74" y="9"/>
                    <a:pt x="74" y="9"/>
                    <a:pt x="74" y="9"/>
                  </a:cubicBezTo>
                  <a:cubicBezTo>
                    <a:pt x="73" y="9"/>
                    <a:pt x="73" y="9"/>
                    <a:pt x="73" y="9"/>
                  </a:cubicBezTo>
                  <a:cubicBezTo>
                    <a:pt x="72" y="9"/>
                    <a:pt x="72" y="9"/>
                    <a:pt x="72" y="9"/>
                  </a:cubicBezTo>
                  <a:cubicBezTo>
                    <a:pt x="71" y="9"/>
                    <a:pt x="71" y="9"/>
                    <a:pt x="71" y="9"/>
                  </a:cubicBezTo>
                  <a:cubicBezTo>
                    <a:pt x="70" y="8"/>
                    <a:pt x="70" y="8"/>
                    <a:pt x="69" y="8"/>
                  </a:cubicBezTo>
                  <a:cubicBezTo>
                    <a:pt x="69" y="8"/>
                    <a:pt x="69" y="8"/>
                    <a:pt x="69" y="8"/>
                  </a:cubicBezTo>
                  <a:cubicBezTo>
                    <a:pt x="70" y="8"/>
                    <a:pt x="70" y="8"/>
                    <a:pt x="70" y="8"/>
                  </a:cubicBezTo>
                  <a:close/>
                  <a:moveTo>
                    <a:pt x="77" y="11"/>
                  </a:moveTo>
                  <a:cubicBezTo>
                    <a:pt x="76" y="11"/>
                    <a:pt x="76" y="11"/>
                    <a:pt x="76" y="11"/>
                  </a:cubicBezTo>
                  <a:cubicBezTo>
                    <a:pt x="76" y="10"/>
                    <a:pt x="76" y="10"/>
                    <a:pt x="76" y="10"/>
                  </a:cubicBezTo>
                  <a:cubicBezTo>
                    <a:pt x="75" y="10"/>
                    <a:pt x="75" y="10"/>
                    <a:pt x="75" y="10"/>
                  </a:cubicBezTo>
                  <a:cubicBezTo>
                    <a:pt x="74" y="10"/>
                    <a:pt x="74" y="10"/>
                    <a:pt x="74" y="10"/>
                  </a:cubicBezTo>
                  <a:cubicBezTo>
                    <a:pt x="74" y="9"/>
                    <a:pt x="74" y="9"/>
                    <a:pt x="74" y="9"/>
                  </a:cubicBezTo>
                  <a:cubicBezTo>
                    <a:pt x="74" y="9"/>
                    <a:pt x="74" y="9"/>
                    <a:pt x="74" y="9"/>
                  </a:cubicBezTo>
                  <a:cubicBezTo>
                    <a:pt x="75" y="9"/>
                    <a:pt x="75" y="9"/>
                    <a:pt x="75" y="9"/>
                  </a:cubicBezTo>
                  <a:cubicBezTo>
                    <a:pt x="75" y="9"/>
                    <a:pt x="75" y="9"/>
                    <a:pt x="75" y="9"/>
                  </a:cubicBezTo>
                  <a:cubicBezTo>
                    <a:pt x="76" y="10"/>
                    <a:pt x="76" y="10"/>
                    <a:pt x="76" y="10"/>
                  </a:cubicBezTo>
                  <a:cubicBezTo>
                    <a:pt x="76" y="10"/>
                    <a:pt x="76" y="10"/>
                    <a:pt x="76" y="10"/>
                  </a:cubicBezTo>
                  <a:cubicBezTo>
                    <a:pt x="77" y="11"/>
                    <a:pt x="77" y="11"/>
                    <a:pt x="77" y="11"/>
                  </a:cubicBezTo>
                  <a:close/>
                  <a:moveTo>
                    <a:pt x="78" y="13"/>
                  </a:moveTo>
                  <a:cubicBezTo>
                    <a:pt x="78" y="13"/>
                    <a:pt x="78" y="13"/>
                    <a:pt x="78" y="13"/>
                  </a:cubicBezTo>
                  <a:cubicBezTo>
                    <a:pt x="77" y="12"/>
                    <a:pt x="77" y="12"/>
                    <a:pt x="77" y="12"/>
                  </a:cubicBezTo>
                  <a:cubicBezTo>
                    <a:pt x="76" y="12"/>
                    <a:pt x="76" y="12"/>
                    <a:pt x="76" y="12"/>
                  </a:cubicBezTo>
                  <a:cubicBezTo>
                    <a:pt x="77" y="11"/>
                    <a:pt x="77" y="11"/>
                    <a:pt x="77" y="11"/>
                  </a:cubicBezTo>
                  <a:cubicBezTo>
                    <a:pt x="77" y="11"/>
                    <a:pt x="77" y="11"/>
                    <a:pt x="77" y="11"/>
                  </a:cubicBezTo>
                  <a:cubicBezTo>
                    <a:pt x="77" y="11"/>
                    <a:pt x="77" y="11"/>
                    <a:pt x="77" y="11"/>
                  </a:cubicBezTo>
                  <a:cubicBezTo>
                    <a:pt x="77" y="11"/>
                    <a:pt x="77" y="11"/>
                    <a:pt x="77" y="11"/>
                  </a:cubicBezTo>
                  <a:cubicBezTo>
                    <a:pt x="78" y="12"/>
                    <a:pt x="78" y="12"/>
                    <a:pt x="78" y="12"/>
                  </a:cubicBezTo>
                  <a:cubicBezTo>
                    <a:pt x="78" y="12"/>
                    <a:pt x="78" y="12"/>
                    <a:pt x="78" y="12"/>
                  </a:cubicBezTo>
                  <a:cubicBezTo>
                    <a:pt x="79" y="12"/>
                    <a:pt x="79" y="12"/>
                    <a:pt x="79" y="12"/>
                  </a:cubicBezTo>
                  <a:cubicBezTo>
                    <a:pt x="79" y="12"/>
                    <a:pt x="78" y="13"/>
                    <a:pt x="78" y="13"/>
                  </a:cubicBezTo>
                  <a:close/>
                  <a:moveTo>
                    <a:pt x="81" y="15"/>
                  </a:moveTo>
                  <a:cubicBezTo>
                    <a:pt x="80" y="15"/>
                    <a:pt x="80" y="15"/>
                    <a:pt x="80" y="15"/>
                  </a:cubicBezTo>
                  <a:cubicBezTo>
                    <a:pt x="80" y="15"/>
                    <a:pt x="80" y="15"/>
                    <a:pt x="80" y="15"/>
                  </a:cubicBezTo>
                  <a:cubicBezTo>
                    <a:pt x="79" y="15"/>
                    <a:pt x="79" y="15"/>
                    <a:pt x="79" y="15"/>
                  </a:cubicBezTo>
                  <a:cubicBezTo>
                    <a:pt x="79" y="14"/>
                    <a:pt x="79" y="14"/>
                    <a:pt x="78" y="14"/>
                  </a:cubicBezTo>
                  <a:cubicBezTo>
                    <a:pt x="78" y="13"/>
                    <a:pt x="78" y="13"/>
                    <a:pt x="78" y="13"/>
                  </a:cubicBezTo>
                  <a:cubicBezTo>
                    <a:pt x="79" y="13"/>
                    <a:pt x="80" y="13"/>
                    <a:pt x="81" y="14"/>
                  </a:cubicBezTo>
                  <a:cubicBezTo>
                    <a:pt x="81" y="14"/>
                    <a:pt x="81" y="14"/>
                    <a:pt x="81" y="15"/>
                  </a:cubicBezTo>
                  <a:close/>
                  <a:moveTo>
                    <a:pt x="26" y="19"/>
                  </a:moveTo>
                  <a:cubicBezTo>
                    <a:pt x="25" y="20"/>
                    <a:pt x="25" y="20"/>
                    <a:pt x="22" y="21"/>
                  </a:cubicBezTo>
                  <a:cubicBezTo>
                    <a:pt x="21" y="21"/>
                    <a:pt x="21" y="21"/>
                    <a:pt x="21" y="21"/>
                  </a:cubicBezTo>
                  <a:cubicBezTo>
                    <a:pt x="20" y="21"/>
                    <a:pt x="20" y="21"/>
                    <a:pt x="20" y="21"/>
                  </a:cubicBezTo>
                  <a:cubicBezTo>
                    <a:pt x="19" y="20"/>
                    <a:pt x="19" y="20"/>
                    <a:pt x="19" y="20"/>
                  </a:cubicBezTo>
                  <a:cubicBezTo>
                    <a:pt x="19" y="19"/>
                    <a:pt x="19" y="19"/>
                    <a:pt x="19" y="19"/>
                  </a:cubicBezTo>
                  <a:cubicBezTo>
                    <a:pt x="19" y="19"/>
                    <a:pt x="19" y="19"/>
                    <a:pt x="19" y="19"/>
                  </a:cubicBezTo>
                  <a:cubicBezTo>
                    <a:pt x="20" y="19"/>
                    <a:pt x="19" y="19"/>
                    <a:pt x="20" y="20"/>
                  </a:cubicBezTo>
                  <a:cubicBezTo>
                    <a:pt x="21" y="19"/>
                    <a:pt x="21" y="19"/>
                    <a:pt x="21" y="19"/>
                  </a:cubicBezTo>
                  <a:cubicBezTo>
                    <a:pt x="21" y="19"/>
                    <a:pt x="21" y="19"/>
                    <a:pt x="21" y="19"/>
                  </a:cubicBezTo>
                  <a:cubicBezTo>
                    <a:pt x="20" y="17"/>
                    <a:pt x="20" y="17"/>
                    <a:pt x="20" y="17"/>
                  </a:cubicBezTo>
                  <a:cubicBezTo>
                    <a:pt x="20" y="16"/>
                    <a:pt x="20" y="16"/>
                    <a:pt x="20" y="16"/>
                  </a:cubicBezTo>
                  <a:cubicBezTo>
                    <a:pt x="21" y="15"/>
                    <a:pt x="21" y="15"/>
                    <a:pt x="21" y="15"/>
                  </a:cubicBezTo>
                  <a:cubicBezTo>
                    <a:pt x="24" y="15"/>
                    <a:pt x="24" y="15"/>
                    <a:pt x="24" y="15"/>
                  </a:cubicBezTo>
                  <a:cubicBezTo>
                    <a:pt x="24" y="15"/>
                    <a:pt x="24" y="15"/>
                    <a:pt x="24" y="15"/>
                  </a:cubicBezTo>
                  <a:cubicBezTo>
                    <a:pt x="24" y="16"/>
                    <a:pt x="24" y="16"/>
                    <a:pt x="24" y="16"/>
                  </a:cubicBezTo>
                  <a:cubicBezTo>
                    <a:pt x="25" y="17"/>
                    <a:pt x="25" y="17"/>
                    <a:pt x="25" y="17"/>
                  </a:cubicBezTo>
                  <a:cubicBezTo>
                    <a:pt x="26" y="19"/>
                    <a:pt x="26" y="19"/>
                    <a:pt x="26" y="1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55">
              <a:extLst>
                <a:ext uri="{FF2B5EF4-FFF2-40B4-BE49-F238E27FC236}">
                  <a16:creationId xmlns:a16="http://schemas.microsoft.com/office/drawing/2014/main" id="{1290D7A2-602E-4993-A113-DBFF2B416FFF}"/>
                </a:ext>
              </a:extLst>
            </p:cNvPr>
            <p:cNvSpPr>
              <a:spLocks noEditPoints="1"/>
            </p:cNvSpPr>
            <p:nvPr/>
          </p:nvSpPr>
          <p:spPr bwMode="auto">
            <a:xfrm>
              <a:off x="10505242" y="8213899"/>
              <a:ext cx="128230" cy="118732"/>
            </a:xfrm>
            <a:custGeom>
              <a:avLst/>
              <a:gdLst>
                <a:gd name="T0" fmla="*/ 1 w 30"/>
                <a:gd name="T1" fmla="*/ 3 h 28"/>
                <a:gd name="T2" fmla="*/ 0 w 30"/>
                <a:gd name="T3" fmla="*/ 2 h 28"/>
                <a:gd name="T4" fmla="*/ 3 w 30"/>
                <a:gd name="T5" fmla="*/ 0 h 28"/>
                <a:gd name="T6" fmla="*/ 4 w 30"/>
                <a:gd name="T7" fmla="*/ 1 h 28"/>
                <a:gd name="T8" fmla="*/ 2 w 30"/>
                <a:gd name="T9" fmla="*/ 3 h 28"/>
                <a:gd name="T10" fmla="*/ 4 w 30"/>
                <a:gd name="T11" fmla="*/ 5 h 28"/>
                <a:gd name="T12" fmla="*/ 3 w 30"/>
                <a:gd name="T13" fmla="*/ 4 h 28"/>
                <a:gd name="T14" fmla="*/ 4 w 30"/>
                <a:gd name="T15" fmla="*/ 3 h 28"/>
                <a:gd name="T16" fmla="*/ 5 w 30"/>
                <a:gd name="T17" fmla="*/ 4 h 28"/>
                <a:gd name="T18" fmla="*/ 28 w 30"/>
                <a:gd name="T19" fmla="*/ 6 h 28"/>
                <a:gd name="T20" fmla="*/ 27 w 30"/>
                <a:gd name="T21" fmla="*/ 6 h 28"/>
                <a:gd name="T22" fmla="*/ 26 w 30"/>
                <a:gd name="T23" fmla="*/ 5 h 28"/>
                <a:gd name="T24" fmla="*/ 27 w 30"/>
                <a:gd name="T25" fmla="*/ 4 h 28"/>
                <a:gd name="T26" fmla="*/ 14 w 30"/>
                <a:gd name="T27" fmla="*/ 7 h 28"/>
                <a:gd name="T28" fmla="*/ 15 w 30"/>
                <a:gd name="T29" fmla="*/ 7 h 28"/>
                <a:gd name="T30" fmla="*/ 12 w 30"/>
                <a:gd name="T31" fmla="*/ 7 h 28"/>
                <a:gd name="T32" fmla="*/ 12 w 30"/>
                <a:gd name="T33" fmla="*/ 8 h 28"/>
                <a:gd name="T34" fmla="*/ 11 w 30"/>
                <a:gd name="T35" fmla="*/ 6 h 28"/>
                <a:gd name="T36" fmla="*/ 14 w 30"/>
                <a:gd name="T37" fmla="*/ 7 h 28"/>
                <a:gd name="T38" fmla="*/ 28 w 30"/>
                <a:gd name="T39" fmla="*/ 11 h 28"/>
                <a:gd name="T40" fmla="*/ 29 w 30"/>
                <a:gd name="T41" fmla="*/ 11 h 28"/>
                <a:gd name="T42" fmla="*/ 30 w 30"/>
                <a:gd name="T43" fmla="*/ 13 h 28"/>
                <a:gd name="T44" fmla="*/ 28 w 30"/>
                <a:gd name="T45" fmla="*/ 14 h 28"/>
                <a:gd name="T46" fmla="*/ 27 w 30"/>
                <a:gd name="T47" fmla="*/ 14 h 28"/>
                <a:gd name="T48" fmla="*/ 27 w 30"/>
                <a:gd name="T49" fmla="*/ 11 h 28"/>
                <a:gd name="T50" fmla="*/ 21 w 30"/>
                <a:gd name="T51" fmla="*/ 27 h 28"/>
                <a:gd name="T52" fmla="*/ 18 w 30"/>
                <a:gd name="T53" fmla="*/ 26 h 28"/>
                <a:gd name="T54" fmla="*/ 18 w 30"/>
                <a:gd name="T55" fmla="*/ 24 h 28"/>
                <a:gd name="T56" fmla="*/ 18 w 30"/>
                <a:gd name="T57" fmla="*/ 22 h 28"/>
                <a:gd name="T58" fmla="*/ 18 w 30"/>
                <a:gd name="T59" fmla="*/ 22 h 28"/>
                <a:gd name="T60" fmla="*/ 20 w 30"/>
                <a:gd name="T61" fmla="*/ 24 h 28"/>
                <a:gd name="T62" fmla="*/ 21 w 30"/>
                <a:gd name="T63" fmla="*/ 26 h 28"/>
                <a:gd name="T64" fmla="*/ 24 w 30"/>
                <a:gd name="T65" fmla="*/ 24 h 28"/>
                <a:gd name="T66" fmla="*/ 24 w 30"/>
                <a:gd name="T67" fmla="*/ 23 h 28"/>
                <a:gd name="T68" fmla="*/ 24 w 30"/>
                <a:gd name="T69" fmla="*/ 22 h 28"/>
                <a:gd name="T70" fmla="*/ 25 w 30"/>
                <a:gd name="T71" fmla="*/ 23 h 28"/>
                <a:gd name="T72" fmla="*/ 24 w 30"/>
                <a:gd name="T73" fmla="*/ 24 h 28"/>
                <a:gd name="T74" fmla="*/ 11 w 30"/>
                <a:gd name="T75" fmla="*/ 28 h 28"/>
                <a:gd name="T76" fmla="*/ 10 w 30"/>
                <a:gd name="T77" fmla="*/ 27 h 28"/>
                <a:gd name="T78" fmla="*/ 10 w 30"/>
                <a:gd name="T79" fmla="*/ 26 h 28"/>
                <a:gd name="T80" fmla="*/ 11 w 30"/>
                <a:gd name="T81" fmla="*/ 25 h 28"/>
                <a:gd name="T82" fmla="*/ 12 w 30"/>
                <a:gd name="T83"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 h="28">
                  <a:moveTo>
                    <a:pt x="2" y="3"/>
                  </a:moveTo>
                  <a:cubicBezTo>
                    <a:pt x="1" y="3"/>
                    <a:pt x="1" y="3"/>
                    <a:pt x="1" y="3"/>
                  </a:cubicBezTo>
                  <a:cubicBezTo>
                    <a:pt x="0" y="3"/>
                    <a:pt x="0" y="3"/>
                    <a:pt x="0" y="3"/>
                  </a:cubicBezTo>
                  <a:cubicBezTo>
                    <a:pt x="0" y="2"/>
                    <a:pt x="0" y="2"/>
                    <a:pt x="0" y="2"/>
                  </a:cubicBezTo>
                  <a:cubicBezTo>
                    <a:pt x="0" y="1"/>
                    <a:pt x="0" y="1"/>
                    <a:pt x="0" y="1"/>
                  </a:cubicBezTo>
                  <a:cubicBezTo>
                    <a:pt x="3" y="0"/>
                    <a:pt x="3" y="0"/>
                    <a:pt x="3" y="0"/>
                  </a:cubicBezTo>
                  <a:cubicBezTo>
                    <a:pt x="4" y="0"/>
                    <a:pt x="4" y="0"/>
                    <a:pt x="4" y="0"/>
                  </a:cubicBezTo>
                  <a:cubicBezTo>
                    <a:pt x="4" y="1"/>
                    <a:pt x="4" y="1"/>
                    <a:pt x="4" y="1"/>
                  </a:cubicBezTo>
                  <a:cubicBezTo>
                    <a:pt x="4" y="2"/>
                    <a:pt x="4" y="2"/>
                    <a:pt x="4" y="2"/>
                  </a:cubicBezTo>
                  <a:cubicBezTo>
                    <a:pt x="2" y="3"/>
                    <a:pt x="2" y="3"/>
                    <a:pt x="2" y="3"/>
                  </a:cubicBezTo>
                  <a:close/>
                  <a:moveTo>
                    <a:pt x="5" y="5"/>
                  </a:moveTo>
                  <a:cubicBezTo>
                    <a:pt x="4" y="5"/>
                    <a:pt x="4" y="5"/>
                    <a:pt x="4" y="5"/>
                  </a:cubicBezTo>
                  <a:cubicBezTo>
                    <a:pt x="4" y="5"/>
                    <a:pt x="4" y="5"/>
                    <a:pt x="4" y="5"/>
                  </a:cubicBezTo>
                  <a:cubicBezTo>
                    <a:pt x="3" y="4"/>
                    <a:pt x="3" y="4"/>
                    <a:pt x="3" y="4"/>
                  </a:cubicBezTo>
                  <a:cubicBezTo>
                    <a:pt x="3" y="4"/>
                    <a:pt x="3" y="4"/>
                    <a:pt x="3" y="4"/>
                  </a:cubicBezTo>
                  <a:cubicBezTo>
                    <a:pt x="4" y="3"/>
                    <a:pt x="4" y="3"/>
                    <a:pt x="4" y="3"/>
                  </a:cubicBezTo>
                  <a:cubicBezTo>
                    <a:pt x="5" y="3"/>
                    <a:pt x="5" y="3"/>
                    <a:pt x="5" y="3"/>
                  </a:cubicBezTo>
                  <a:cubicBezTo>
                    <a:pt x="5" y="4"/>
                    <a:pt x="5" y="4"/>
                    <a:pt x="5" y="4"/>
                  </a:cubicBezTo>
                  <a:cubicBezTo>
                    <a:pt x="5" y="5"/>
                    <a:pt x="5" y="5"/>
                    <a:pt x="5" y="5"/>
                  </a:cubicBezTo>
                  <a:close/>
                  <a:moveTo>
                    <a:pt x="28" y="6"/>
                  </a:moveTo>
                  <a:cubicBezTo>
                    <a:pt x="27" y="7"/>
                    <a:pt x="27" y="7"/>
                    <a:pt x="27" y="7"/>
                  </a:cubicBezTo>
                  <a:cubicBezTo>
                    <a:pt x="27" y="6"/>
                    <a:pt x="27" y="6"/>
                    <a:pt x="27" y="6"/>
                  </a:cubicBezTo>
                  <a:cubicBezTo>
                    <a:pt x="27" y="6"/>
                    <a:pt x="27" y="6"/>
                    <a:pt x="27" y="6"/>
                  </a:cubicBezTo>
                  <a:cubicBezTo>
                    <a:pt x="26" y="5"/>
                    <a:pt x="26" y="5"/>
                    <a:pt x="26" y="5"/>
                  </a:cubicBezTo>
                  <a:cubicBezTo>
                    <a:pt x="27" y="4"/>
                    <a:pt x="27" y="4"/>
                    <a:pt x="27" y="4"/>
                  </a:cubicBezTo>
                  <a:cubicBezTo>
                    <a:pt x="27" y="4"/>
                    <a:pt x="27" y="4"/>
                    <a:pt x="27" y="4"/>
                  </a:cubicBezTo>
                  <a:cubicBezTo>
                    <a:pt x="27" y="6"/>
                    <a:pt x="27" y="5"/>
                    <a:pt x="28" y="6"/>
                  </a:cubicBezTo>
                  <a:close/>
                  <a:moveTo>
                    <a:pt x="14" y="7"/>
                  </a:moveTo>
                  <a:cubicBezTo>
                    <a:pt x="15" y="7"/>
                    <a:pt x="15" y="7"/>
                    <a:pt x="15" y="7"/>
                  </a:cubicBezTo>
                  <a:cubicBezTo>
                    <a:pt x="15" y="7"/>
                    <a:pt x="15" y="7"/>
                    <a:pt x="15" y="7"/>
                  </a:cubicBezTo>
                  <a:cubicBezTo>
                    <a:pt x="14" y="8"/>
                    <a:pt x="14" y="8"/>
                    <a:pt x="14" y="8"/>
                  </a:cubicBezTo>
                  <a:cubicBezTo>
                    <a:pt x="12" y="7"/>
                    <a:pt x="12" y="7"/>
                    <a:pt x="12" y="7"/>
                  </a:cubicBezTo>
                  <a:cubicBezTo>
                    <a:pt x="12" y="7"/>
                    <a:pt x="12" y="7"/>
                    <a:pt x="12" y="7"/>
                  </a:cubicBezTo>
                  <a:cubicBezTo>
                    <a:pt x="12" y="8"/>
                    <a:pt x="12" y="8"/>
                    <a:pt x="12" y="8"/>
                  </a:cubicBezTo>
                  <a:cubicBezTo>
                    <a:pt x="11" y="7"/>
                    <a:pt x="11" y="7"/>
                    <a:pt x="11" y="7"/>
                  </a:cubicBezTo>
                  <a:cubicBezTo>
                    <a:pt x="11" y="6"/>
                    <a:pt x="11" y="6"/>
                    <a:pt x="11" y="6"/>
                  </a:cubicBezTo>
                  <a:cubicBezTo>
                    <a:pt x="11" y="6"/>
                    <a:pt x="11" y="6"/>
                    <a:pt x="11" y="6"/>
                  </a:cubicBezTo>
                  <a:cubicBezTo>
                    <a:pt x="12" y="7"/>
                    <a:pt x="12" y="6"/>
                    <a:pt x="14" y="7"/>
                  </a:cubicBezTo>
                  <a:close/>
                  <a:moveTo>
                    <a:pt x="27" y="11"/>
                  </a:moveTo>
                  <a:cubicBezTo>
                    <a:pt x="28" y="11"/>
                    <a:pt x="28" y="11"/>
                    <a:pt x="28" y="11"/>
                  </a:cubicBezTo>
                  <a:cubicBezTo>
                    <a:pt x="29" y="11"/>
                    <a:pt x="29" y="11"/>
                    <a:pt x="29" y="11"/>
                  </a:cubicBezTo>
                  <a:cubicBezTo>
                    <a:pt x="29" y="11"/>
                    <a:pt x="29" y="11"/>
                    <a:pt x="29" y="11"/>
                  </a:cubicBezTo>
                  <a:cubicBezTo>
                    <a:pt x="30" y="12"/>
                    <a:pt x="30" y="12"/>
                    <a:pt x="30" y="12"/>
                  </a:cubicBezTo>
                  <a:cubicBezTo>
                    <a:pt x="30" y="13"/>
                    <a:pt x="30" y="13"/>
                    <a:pt x="30" y="13"/>
                  </a:cubicBezTo>
                  <a:cubicBezTo>
                    <a:pt x="30" y="14"/>
                    <a:pt x="30" y="14"/>
                    <a:pt x="30" y="14"/>
                  </a:cubicBezTo>
                  <a:cubicBezTo>
                    <a:pt x="28" y="14"/>
                    <a:pt x="28" y="14"/>
                    <a:pt x="28" y="14"/>
                  </a:cubicBezTo>
                  <a:cubicBezTo>
                    <a:pt x="28" y="14"/>
                    <a:pt x="28" y="14"/>
                    <a:pt x="28" y="14"/>
                  </a:cubicBezTo>
                  <a:cubicBezTo>
                    <a:pt x="27" y="14"/>
                    <a:pt x="27" y="14"/>
                    <a:pt x="27" y="14"/>
                  </a:cubicBezTo>
                  <a:cubicBezTo>
                    <a:pt x="27" y="12"/>
                    <a:pt x="27" y="12"/>
                    <a:pt x="27" y="12"/>
                  </a:cubicBezTo>
                  <a:lnTo>
                    <a:pt x="27" y="11"/>
                  </a:lnTo>
                  <a:close/>
                  <a:moveTo>
                    <a:pt x="21" y="26"/>
                  </a:moveTo>
                  <a:cubicBezTo>
                    <a:pt x="21" y="27"/>
                    <a:pt x="21" y="27"/>
                    <a:pt x="21" y="27"/>
                  </a:cubicBezTo>
                  <a:cubicBezTo>
                    <a:pt x="19" y="26"/>
                    <a:pt x="19" y="26"/>
                    <a:pt x="19" y="26"/>
                  </a:cubicBezTo>
                  <a:cubicBezTo>
                    <a:pt x="18" y="26"/>
                    <a:pt x="18" y="26"/>
                    <a:pt x="18" y="26"/>
                  </a:cubicBezTo>
                  <a:cubicBezTo>
                    <a:pt x="18" y="25"/>
                    <a:pt x="18" y="25"/>
                    <a:pt x="18" y="25"/>
                  </a:cubicBezTo>
                  <a:cubicBezTo>
                    <a:pt x="18" y="24"/>
                    <a:pt x="18" y="24"/>
                    <a:pt x="18" y="24"/>
                  </a:cubicBezTo>
                  <a:cubicBezTo>
                    <a:pt x="18" y="23"/>
                    <a:pt x="18" y="23"/>
                    <a:pt x="18" y="23"/>
                  </a:cubicBezTo>
                  <a:cubicBezTo>
                    <a:pt x="18" y="22"/>
                    <a:pt x="18" y="22"/>
                    <a:pt x="18" y="22"/>
                  </a:cubicBezTo>
                  <a:cubicBezTo>
                    <a:pt x="18" y="22"/>
                    <a:pt x="18" y="22"/>
                    <a:pt x="18" y="22"/>
                  </a:cubicBezTo>
                  <a:cubicBezTo>
                    <a:pt x="18" y="22"/>
                    <a:pt x="18" y="22"/>
                    <a:pt x="18" y="22"/>
                  </a:cubicBezTo>
                  <a:cubicBezTo>
                    <a:pt x="19" y="22"/>
                    <a:pt x="19" y="22"/>
                    <a:pt x="19" y="22"/>
                  </a:cubicBezTo>
                  <a:cubicBezTo>
                    <a:pt x="20" y="24"/>
                    <a:pt x="20" y="24"/>
                    <a:pt x="20" y="24"/>
                  </a:cubicBezTo>
                  <a:cubicBezTo>
                    <a:pt x="20" y="24"/>
                    <a:pt x="20" y="24"/>
                    <a:pt x="20" y="24"/>
                  </a:cubicBezTo>
                  <a:cubicBezTo>
                    <a:pt x="21" y="26"/>
                    <a:pt x="21" y="26"/>
                    <a:pt x="21" y="26"/>
                  </a:cubicBezTo>
                  <a:close/>
                  <a:moveTo>
                    <a:pt x="24" y="24"/>
                  </a:moveTo>
                  <a:cubicBezTo>
                    <a:pt x="24" y="24"/>
                    <a:pt x="24" y="24"/>
                    <a:pt x="24" y="24"/>
                  </a:cubicBezTo>
                  <a:cubicBezTo>
                    <a:pt x="24" y="24"/>
                    <a:pt x="24" y="24"/>
                    <a:pt x="24" y="24"/>
                  </a:cubicBezTo>
                  <a:cubicBezTo>
                    <a:pt x="24" y="23"/>
                    <a:pt x="24" y="23"/>
                    <a:pt x="24" y="23"/>
                  </a:cubicBezTo>
                  <a:cubicBezTo>
                    <a:pt x="24" y="23"/>
                    <a:pt x="24" y="23"/>
                    <a:pt x="24" y="23"/>
                  </a:cubicBezTo>
                  <a:cubicBezTo>
                    <a:pt x="24" y="22"/>
                    <a:pt x="24" y="22"/>
                    <a:pt x="24" y="22"/>
                  </a:cubicBezTo>
                  <a:cubicBezTo>
                    <a:pt x="25" y="22"/>
                    <a:pt x="25" y="22"/>
                    <a:pt x="25" y="22"/>
                  </a:cubicBezTo>
                  <a:cubicBezTo>
                    <a:pt x="25" y="23"/>
                    <a:pt x="25" y="23"/>
                    <a:pt x="25" y="23"/>
                  </a:cubicBezTo>
                  <a:cubicBezTo>
                    <a:pt x="25" y="24"/>
                    <a:pt x="25" y="24"/>
                    <a:pt x="25" y="24"/>
                  </a:cubicBezTo>
                  <a:cubicBezTo>
                    <a:pt x="24" y="24"/>
                    <a:pt x="24" y="24"/>
                    <a:pt x="24" y="24"/>
                  </a:cubicBezTo>
                  <a:close/>
                  <a:moveTo>
                    <a:pt x="12" y="27"/>
                  </a:moveTo>
                  <a:cubicBezTo>
                    <a:pt x="11" y="28"/>
                    <a:pt x="11" y="28"/>
                    <a:pt x="11" y="28"/>
                  </a:cubicBezTo>
                  <a:cubicBezTo>
                    <a:pt x="10" y="28"/>
                    <a:pt x="10" y="28"/>
                    <a:pt x="10" y="28"/>
                  </a:cubicBezTo>
                  <a:cubicBezTo>
                    <a:pt x="10" y="27"/>
                    <a:pt x="10" y="27"/>
                    <a:pt x="10" y="27"/>
                  </a:cubicBezTo>
                  <a:cubicBezTo>
                    <a:pt x="9" y="26"/>
                    <a:pt x="9" y="26"/>
                    <a:pt x="9" y="26"/>
                  </a:cubicBezTo>
                  <a:cubicBezTo>
                    <a:pt x="10" y="26"/>
                    <a:pt x="10" y="26"/>
                    <a:pt x="10" y="26"/>
                  </a:cubicBezTo>
                  <a:cubicBezTo>
                    <a:pt x="11" y="25"/>
                    <a:pt x="11" y="25"/>
                    <a:pt x="11" y="25"/>
                  </a:cubicBezTo>
                  <a:cubicBezTo>
                    <a:pt x="11" y="25"/>
                    <a:pt x="11" y="25"/>
                    <a:pt x="11" y="25"/>
                  </a:cubicBezTo>
                  <a:cubicBezTo>
                    <a:pt x="12" y="26"/>
                    <a:pt x="12" y="26"/>
                    <a:pt x="12" y="26"/>
                  </a:cubicBezTo>
                  <a:cubicBezTo>
                    <a:pt x="12" y="26"/>
                    <a:pt x="12" y="27"/>
                    <a:pt x="12"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56">
              <a:extLst>
                <a:ext uri="{FF2B5EF4-FFF2-40B4-BE49-F238E27FC236}">
                  <a16:creationId xmlns:a16="http://schemas.microsoft.com/office/drawing/2014/main" id="{7271FE2B-A6AC-4E1A-92AE-893C747D7330}"/>
                </a:ext>
              </a:extLst>
            </p:cNvPr>
            <p:cNvSpPr>
              <a:spLocks/>
            </p:cNvSpPr>
            <p:nvPr/>
          </p:nvSpPr>
          <p:spPr bwMode="auto">
            <a:xfrm>
              <a:off x="8458335" y="8446612"/>
              <a:ext cx="18997" cy="18997"/>
            </a:xfrm>
            <a:custGeom>
              <a:avLst/>
              <a:gdLst>
                <a:gd name="T0" fmla="*/ 4 w 4"/>
                <a:gd name="T1" fmla="*/ 3 h 4"/>
                <a:gd name="T2" fmla="*/ 3 w 4"/>
                <a:gd name="T3" fmla="*/ 4 h 4"/>
                <a:gd name="T4" fmla="*/ 2 w 4"/>
                <a:gd name="T5" fmla="*/ 2 h 4"/>
                <a:gd name="T6" fmla="*/ 0 w 4"/>
                <a:gd name="T7" fmla="*/ 1 h 4"/>
                <a:gd name="T8" fmla="*/ 0 w 4"/>
                <a:gd name="T9" fmla="*/ 0 h 4"/>
                <a:gd name="T10" fmla="*/ 1 w 4"/>
                <a:gd name="T11" fmla="*/ 0 h 4"/>
                <a:gd name="T12" fmla="*/ 1 w 4"/>
                <a:gd name="T13" fmla="*/ 0 h 4"/>
                <a:gd name="T14" fmla="*/ 2 w 4"/>
                <a:gd name="T15" fmla="*/ 1 h 4"/>
                <a:gd name="T16" fmla="*/ 3 w 4"/>
                <a:gd name="T17" fmla="*/ 2 h 4"/>
                <a:gd name="T18" fmla="*/ 4 w 4"/>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4" y="3"/>
                  </a:moveTo>
                  <a:lnTo>
                    <a:pt x="3" y="4"/>
                  </a:lnTo>
                  <a:lnTo>
                    <a:pt x="2" y="2"/>
                  </a:lnTo>
                  <a:lnTo>
                    <a:pt x="0" y="1"/>
                  </a:lnTo>
                  <a:lnTo>
                    <a:pt x="0" y="0"/>
                  </a:lnTo>
                  <a:lnTo>
                    <a:pt x="1" y="0"/>
                  </a:lnTo>
                  <a:lnTo>
                    <a:pt x="1" y="0"/>
                  </a:lnTo>
                  <a:lnTo>
                    <a:pt x="2" y="1"/>
                  </a:lnTo>
                  <a:lnTo>
                    <a:pt x="3" y="2"/>
                  </a:lnTo>
                  <a:lnTo>
                    <a:pt x="4"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57">
              <a:extLst>
                <a:ext uri="{FF2B5EF4-FFF2-40B4-BE49-F238E27FC236}">
                  <a16:creationId xmlns:a16="http://schemas.microsoft.com/office/drawing/2014/main" id="{C0ABD4B1-7CD8-4A3A-828B-B467B5965BB2}"/>
                </a:ext>
              </a:extLst>
            </p:cNvPr>
            <p:cNvSpPr>
              <a:spLocks/>
            </p:cNvSpPr>
            <p:nvPr/>
          </p:nvSpPr>
          <p:spPr bwMode="auto">
            <a:xfrm>
              <a:off x="16631721" y="9515185"/>
              <a:ext cx="0" cy="0"/>
            </a:xfrm>
            <a:custGeom>
              <a:avLst/>
              <a:gdLst>
                <a:gd name="T0" fmla="*/ 1 w 1"/>
                <a:gd name="T1" fmla="*/ 1 h 1"/>
                <a:gd name="T2" fmla="*/ 1 w 1"/>
                <a:gd name="T3" fmla="*/ 1 h 1"/>
                <a:gd name="T4" fmla="*/ 1 w 1"/>
                <a:gd name="T5" fmla="*/ 1 h 1"/>
                <a:gd name="T6" fmla="*/ 0 w 1"/>
                <a:gd name="T7" fmla="*/ 1 h 1"/>
                <a:gd name="T8" fmla="*/ 0 w 1"/>
                <a:gd name="T9" fmla="*/ 0 h 1"/>
                <a:gd name="T10" fmla="*/ 1 w 1"/>
                <a:gd name="T11" fmla="*/ 0 h 1"/>
                <a:gd name="T12" fmla="*/ 1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1" y="1"/>
                    <a:pt x="1" y="1"/>
                    <a:pt x="1" y="1"/>
                  </a:cubicBezTo>
                  <a:cubicBezTo>
                    <a:pt x="1" y="1"/>
                    <a:pt x="1" y="1"/>
                    <a:pt x="1" y="1"/>
                  </a:cubicBezTo>
                  <a:cubicBezTo>
                    <a:pt x="0" y="1"/>
                    <a:pt x="0" y="1"/>
                    <a:pt x="0" y="1"/>
                  </a:cubicBezTo>
                  <a:cubicBezTo>
                    <a:pt x="0" y="0"/>
                    <a:pt x="0" y="0"/>
                    <a:pt x="0" y="0"/>
                  </a:cubicBezTo>
                  <a:cubicBezTo>
                    <a:pt x="1" y="0"/>
                    <a:pt x="1" y="0"/>
                    <a:pt x="1" y="0"/>
                  </a:cubicBezTo>
                  <a:cubicBezTo>
                    <a:pt x="1" y="0"/>
                    <a:pt x="1" y="0"/>
                    <a:pt x="1" y="0"/>
                  </a:cubicBez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58">
              <a:extLst>
                <a:ext uri="{FF2B5EF4-FFF2-40B4-BE49-F238E27FC236}">
                  <a16:creationId xmlns:a16="http://schemas.microsoft.com/office/drawing/2014/main" id="{D490B841-68E4-4538-9910-9555D39DC1F4}"/>
                </a:ext>
              </a:extLst>
            </p:cNvPr>
            <p:cNvSpPr>
              <a:spLocks/>
            </p:cNvSpPr>
            <p:nvPr/>
          </p:nvSpPr>
          <p:spPr bwMode="auto">
            <a:xfrm>
              <a:off x="13202794" y="7249809"/>
              <a:ext cx="109233" cy="61741"/>
            </a:xfrm>
            <a:custGeom>
              <a:avLst/>
              <a:gdLst>
                <a:gd name="T0" fmla="*/ 19 w 26"/>
                <a:gd name="T1" fmla="*/ 5 h 15"/>
                <a:gd name="T2" fmla="*/ 18 w 26"/>
                <a:gd name="T3" fmla="*/ 7 h 15"/>
                <a:gd name="T4" fmla="*/ 18 w 26"/>
                <a:gd name="T5" fmla="*/ 7 h 15"/>
                <a:gd name="T6" fmla="*/ 20 w 26"/>
                <a:gd name="T7" fmla="*/ 9 h 15"/>
                <a:gd name="T8" fmla="*/ 20 w 26"/>
                <a:gd name="T9" fmla="*/ 10 h 15"/>
                <a:gd name="T10" fmla="*/ 16 w 26"/>
                <a:gd name="T11" fmla="*/ 10 h 15"/>
                <a:gd name="T12" fmla="*/ 13 w 26"/>
                <a:gd name="T13" fmla="*/ 13 h 15"/>
                <a:gd name="T14" fmla="*/ 9 w 26"/>
                <a:gd name="T15" fmla="*/ 14 h 15"/>
                <a:gd name="T16" fmla="*/ 9 w 26"/>
                <a:gd name="T17" fmla="*/ 14 h 15"/>
                <a:gd name="T18" fmla="*/ 8 w 26"/>
                <a:gd name="T19" fmla="*/ 14 h 15"/>
                <a:gd name="T20" fmla="*/ 8 w 26"/>
                <a:gd name="T21" fmla="*/ 15 h 15"/>
                <a:gd name="T22" fmla="*/ 8 w 26"/>
                <a:gd name="T23" fmla="*/ 15 h 15"/>
                <a:gd name="T24" fmla="*/ 7 w 26"/>
                <a:gd name="T25" fmla="*/ 15 h 15"/>
                <a:gd name="T26" fmla="*/ 7 w 26"/>
                <a:gd name="T27" fmla="*/ 14 h 15"/>
                <a:gd name="T28" fmla="*/ 7 w 26"/>
                <a:gd name="T29" fmla="*/ 14 h 15"/>
                <a:gd name="T30" fmla="*/ 5 w 26"/>
                <a:gd name="T31" fmla="*/ 14 h 15"/>
                <a:gd name="T32" fmla="*/ 2 w 26"/>
                <a:gd name="T33" fmla="*/ 13 h 15"/>
                <a:gd name="T34" fmla="*/ 0 w 26"/>
                <a:gd name="T35" fmla="*/ 10 h 15"/>
                <a:gd name="T36" fmla="*/ 0 w 26"/>
                <a:gd name="T37" fmla="*/ 8 h 15"/>
                <a:gd name="T38" fmla="*/ 1 w 26"/>
                <a:gd name="T39" fmla="*/ 9 h 15"/>
                <a:gd name="T40" fmla="*/ 3 w 26"/>
                <a:gd name="T41" fmla="*/ 7 h 15"/>
                <a:gd name="T42" fmla="*/ 4 w 26"/>
                <a:gd name="T43" fmla="*/ 7 h 15"/>
                <a:gd name="T44" fmla="*/ 5 w 26"/>
                <a:gd name="T45" fmla="*/ 7 h 15"/>
                <a:gd name="T46" fmla="*/ 7 w 26"/>
                <a:gd name="T47" fmla="*/ 7 h 15"/>
                <a:gd name="T48" fmla="*/ 7 w 26"/>
                <a:gd name="T49" fmla="*/ 4 h 15"/>
                <a:gd name="T50" fmla="*/ 20 w 26"/>
                <a:gd name="T51" fmla="*/ 3 h 15"/>
                <a:gd name="T52" fmla="*/ 26 w 26"/>
                <a:gd name="T53" fmla="*/ 0 h 15"/>
                <a:gd name="T54" fmla="*/ 19 w 26"/>
                <a:gd name="T55"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15">
                  <a:moveTo>
                    <a:pt x="19" y="5"/>
                  </a:moveTo>
                  <a:cubicBezTo>
                    <a:pt x="18" y="7"/>
                    <a:pt x="18" y="7"/>
                    <a:pt x="18" y="7"/>
                  </a:cubicBezTo>
                  <a:cubicBezTo>
                    <a:pt x="18" y="7"/>
                    <a:pt x="18" y="7"/>
                    <a:pt x="18" y="7"/>
                  </a:cubicBezTo>
                  <a:cubicBezTo>
                    <a:pt x="19" y="8"/>
                    <a:pt x="19" y="8"/>
                    <a:pt x="20" y="9"/>
                  </a:cubicBezTo>
                  <a:cubicBezTo>
                    <a:pt x="20" y="10"/>
                    <a:pt x="20" y="10"/>
                    <a:pt x="20" y="10"/>
                  </a:cubicBezTo>
                  <a:cubicBezTo>
                    <a:pt x="16" y="10"/>
                    <a:pt x="18" y="10"/>
                    <a:pt x="16" y="10"/>
                  </a:cubicBezTo>
                  <a:cubicBezTo>
                    <a:pt x="14" y="12"/>
                    <a:pt x="14" y="12"/>
                    <a:pt x="13" y="13"/>
                  </a:cubicBezTo>
                  <a:cubicBezTo>
                    <a:pt x="11" y="13"/>
                    <a:pt x="11" y="13"/>
                    <a:pt x="9" y="14"/>
                  </a:cubicBezTo>
                  <a:cubicBezTo>
                    <a:pt x="9" y="14"/>
                    <a:pt x="9" y="14"/>
                    <a:pt x="9" y="14"/>
                  </a:cubicBezTo>
                  <a:cubicBezTo>
                    <a:pt x="8" y="14"/>
                    <a:pt x="8" y="14"/>
                    <a:pt x="8" y="14"/>
                  </a:cubicBezTo>
                  <a:cubicBezTo>
                    <a:pt x="8" y="15"/>
                    <a:pt x="8" y="15"/>
                    <a:pt x="8" y="15"/>
                  </a:cubicBezTo>
                  <a:cubicBezTo>
                    <a:pt x="8" y="15"/>
                    <a:pt x="8" y="15"/>
                    <a:pt x="8" y="15"/>
                  </a:cubicBezTo>
                  <a:cubicBezTo>
                    <a:pt x="7" y="15"/>
                    <a:pt x="7" y="15"/>
                    <a:pt x="7" y="15"/>
                  </a:cubicBezTo>
                  <a:cubicBezTo>
                    <a:pt x="7" y="14"/>
                    <a:pt x="7" y="14"/>
                    <a:pt x="7" y="14"/>
                  </a:cubicBezTo>
                  <a:cubicBezTo>
                    <a:pt x="7" y="14"/>
                    <a:pt x="7" y="14"/>
                    <a:pt x="7" y="14"/>
                  </a:cubicBezTo>
                  <a:cubicBezTo>
                    <a:pt x="5" y="14"/>
                    <a:pt x="5" y="14"/>
                    <a:pt x="5" y="14"/>
                  </a:cubicBezTo>
                  <a:cubicBezTo>
                    <a:pt x="4" y="14"/>
                    <a:pt x="3" y="14"/>
                    <a:pt x="2" y="13"/>
                  </a:cubicBezTo>
                  <a:cubicBezTo>
                    <a:pt x="1" y="12"/>
                    <a:pt x="1" y="11"/>
                    <a:pt x="0" y="10"/>
                  </a:cubicBezTo>
                  <a:cubicBezTo>
                    <a:pt x="0" y="8"/>
                    <a:pt x="0" y="8"/>
                    <a:pt x="0" y="8"/>
                  </a:cubicBezTo>
                  <a:cubicBezTo>
                    <a:pt x="1" y="9"/>
                    <a:pt x="1" y="9"/>
                    <a:pt x="1" y="9"/>
                  </a:cubicBezTo>
                  <a:cubicBezTo>
                    <a:pt x="2" y="8"/>
                    <a:pt x="2" y="8"/>
                    <a:pt x="3" y="7"/>
                  </a:cubicBezTo>
                  <a:cubicBezTo>
                    <a:pt x="4" y="7"/>
                    <a:pt x="4" y="7"/>
                    <a:pt x="4" y="7"/>
                  </a:cubicBezTo>
                  <a:cubicBezTo>
                    <a:pt x="5" y="7"/>
                    <a:pt x="5" y="7"/>
                    <a:pt x="5" y="7"/>
                  </a:cubicBezTo>
                  <a:cubicBezTo>
                    <a:pt x="7" y="7"/>
                    <a:pt x="7" y="7"/>
                    <a:pt x="7" y="7"/>
                  </a:cubicBezTo>
                  <a:cubicBezTo>
                    <a:pt x="7" y="5"/>
                    <a:pt x="7" y="6"/>
                    <a:pt x="7" y="4"/>
                  </a:cubicBezTo>
                  <a:cubicBezTo>
                    <a:pt x="14" y="5"/>
                    <a:pt x="14" y="5"/>
                    <a:pt x="20" y="3"/>
                  </a:cubicBezTo>
                  <a:cubicBezTo>
                    <a:pt x="23" y="1"/>
                    <a:pt x="24" y="1"/>
                    <a:pt x="26" y="0"/>
                  </a:cubicBezTo>
                  <a:cubicBezTo>
                    <a:pt x="24" y="2"/>
                    <a:pt x="20" y="4"/>
                    <a:pt x="19"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59">
              <a:extLst>
                <a:ext uri="{FF2B5EF4-FFF2-40B4-BE49-F238E27FC236}">
                  <a16:creationId xmlns:a16="http://schemas.microsoft.com/office/drawing/2014/main" id="{24C012B3-313C-466C-9CE7-CED66B0D38D4}"/>
                </a:ext>
              </a:extLst>
            </p:cNvPr>
            <p:cNvSpPr>
              <a:spLocks/>
            </p:cNvSpPr>
            <p:nvPr/>
          </p:nvSpPr>
          <p:spPr bwMode="auto">
            <a:xfrm>
              <a:off x="12257701" y="6257226"/>
              <a:ext cx="313448" cy="180470"/>
            </a:xfrm>
            <a:custGeom>
              <a:avLst/>
              <a:gdLst>
                <a:gd name="T0" fmla="*/ 33 w 76"/>
                <a:gd name="T1" fmla="*/ 2 h 43"/>
                <a:gd name="T2" fmla="*/ 36 w 76"/>
                <a:gd name="T3" fmla="*/ 1 h 43"/>
                <a:gd name="T4" fmla="*/ 37 w 76"/>
                <a:gd name="T5" fmla="*/ 4 h 43"/>
                <a:gd name="T6" fmla="*/ 43 w 76"/>
                <a:gd name="T7" fmla="*/ 6 h 43"/>
                <a:gd name="T8" fmla="*/ 44 w 76"/>
                <a:gd name="T9" fmla="*/ 7 h 43"/>
                <a:gd name="T10" fmla="*/ 49 w 76"/>
                <a:gd name="T11" fmla="*/ 8 h 43"/>
                <a:gd name="T12" fmla="*/ 48 w 76"/>
                <a:gd name="T13" fmla="*/ 9 h 43"/>
                <a:gd name="T14" fmla="*/ 47 w 76"/>
                <a:gd name="T15" fmla="*/ 11 h 43"/>
                <a:gd name="T16" fmla="*/ 48 w 76"/>
                <a:gd name="T17" fmla="*/ 12 h 43"/>
                <a:gd name="T18" fmla="*/ 52 w 76"/>
                <a:gd name="T19" fmla="*/ 16 h 43"/>
                <a:gd name="T20" fmla="*/ 55 w 76"/>
                <a:gd name="T21" fmla="*/ 14 h 43"/>
                <a:gd name="T22" fmla="*/ 57 w 76"/>
                <a:gd name="T23" fmla="*/ 11 h 43"/>
                <a:gd name="T24" fmla="*/ 63 w 76"/>
                <a:gd name="T25" fmla="*/ 13 h 43"/>
                <a:gd name="T26" fmla="*/ 63 w 76"/>
                <a:gd name="T27" fmla="*/ 15 h 43"/>
                <a:gd name="T28" fmla="*/ 62 w 76"/>
                <a:gd name="T29" fmla="*/ 16 h 43"/>
                <a:gd name="T30" fmla="*/ 65 w 76"/>
                <a:gd name="T31" fmla="*/ 18 h 43"/>
                <a:gd name="T32" fmla="*/ 67 w 76"/>
                <a:gd name="T33" fmla="*/ 17 h 43"/>
                <a:gd name="T34" fmla="*/ 68 w 76"/>
                <a:gd name="T35" fmla="*/ 18 h 43"/>
                <a:gd name="T36" fmla="*/ 71 w 76"/>
                <a:gd name="T37" fmla="*/ 19 h 43"/>
                <a:gd name="T38" fmla="*/ 73 w 76"/>
                <a:gd name="T39" fmla="*/ 21 h 43"/>
                <a:gd name="T40" fmla="*/ 76 w 76"/>
                <a:gd name="T41" fmla="*/ 25 h 43"/>
                <a:gd name="T42" fmla="*/ 75 w 76"/>
                <a:gd name="T43" fmla="*/ 27 h 43"/>
                <a:gd name="T44" fmla="*/ 71 w 76"/>
                <a:gd name="T45" fmla="*/ 30 h 43"/>
                <a:gd name="T46" fmla="*/ 67 w 76"/>
                <a:gd name="T47" fmla="*/ 35 h 43"/>
                <a:gd name="T48" fmla="*/ 65 w 76"/>
                <a:gd name="T49" fmla="*/ 36 h 43"/>
                <a:gd name="T50" fmla="*/ 58 w 76"/>
                <a:gd name="T51" fmla="*/ 38 h 43"/>
                <a:gd name="T52" fmla="*/ 55 w 76"/>
                <a:gd name="T53" fmla="*/ 42 h 43"/>
                <a:gd name="T54" fmla="*/ 50 w 76"/>
                <a:gd name="T55" fmla="*/ 39 h 43"/>
                <a:gd name="T56" fmla="*/ 42 w 76"/>
                <a:gd name="T57" fmla="*/ 38 h 43"/>
                <a:gd name="T58" fmla="*/ 35 w 76"/>
                <a:gd name="T59" fmla="*/ 36 h 43"/>
                <a:gd name="T60" fmla="*/ 34 w 76"/>
                <a:gd name="T61" fmla="*/ 35 h 43"/>
                <a:gd name="T62" fmla="*/ 32 w 76"/>
                <a:gd name="T63" fmla="*/ 39 h 43"/>
                <a:gd name="T64" fmla="*/ 30 w 76"/>
                <a:gd name="T65" fmla="*/ 42 h 43"/>
                <a:gd name="T66" fmla="*/ 26 w 76"/>
                <a:gd name="T67" fmla="*/ 43 h 43"/>
                <a:gd name="T68" fmla="*/ 20 w 76"/>
                <a:gd name="T69" fmla="*/ 39 h 43"/>
                <a:gd name="T70" fmla="*/ 15 w 76"/>
                <a:gd name="T71" fmla="*/ 36 h 43"/>
                <a:gd name="T72" fmla="*/ 10 w 76"/>
                <a:gd name="T73" fmla="*/ 30 h 43"/>
                <a:gd name="T74" fmla="*/ 4 w 76"/>
                <a:gd name="T75" fmla="*/ 23 h 43"/>
                <a:gd name="T76" fmla="*/ 4 w 76"/>
                <a:gd name="T77" fmla="*/ 19 h 43"/>
                <a:gd name="T78" fmla="*/ 1 w 76"/>
                <a:gd name="T79" fmla="*/ 15 h 43"/>
                <a:gd name="T80" fmla="*/ 0 w 76"/>
                <a:gd name="T81" fmla="*/ 13 h 43"/>
                <a:gd name="T82" fmla="*/ 2 w 76"/>
                <a:gd name="T83" fmla="*/ 15 h 43"/>
                <a:gd name="T84" fmla="*/ 7 w 76"/>
                <a:gd name="T85" fmla="*/ 11 h 43"/>
                <a:gd name="T86" fmla="*/ 10 w 76"/>
                <a:gd name="T87" fmla="*/ 11 h 43"/>
                <a:gd name="T88" fmla="*/ 13 w 76"/>
                <a:gd name="T89" fmla="*/ 8 h 43"/>
                <a:gd name="T90" fmla="*/ 14 w 76"/>
                <a:gd name="T91" fmla="*/ 7 h 43"/>
                <a:gd name="T92" fmla="*/ 15 w 76"/>
                <a:gd name="T93" fmla="*/ 8 h 43"/>
                <a:gd name="T94" fmla="*/ 17 w 76"/>
                <a:gd name="T95" fmla="*/ 6 h 43"/>
                <a:gd name="T96" fmla="*/ 25 w 76"/>
                <a:gd name="T97" fmla="*/ 1 h 43"/>
                <a:gd name="T98" fmla="*/ 25 w 76"/>
                <a:gd name="T99" fmla="*/ 0 h 43"/>
                <a:gd name="T100" fmla="*/ 28 w 76"/>
                <a:gd name="T101" fmla="*/ 1 h 43"/>
                <a:gd name="T102" fmla="*/ 29 w 76"/>
                <a:gd name="T103" fmla="*/ 3 h 43"/>
                <a:gd name="T104" fmla="*/ 30 w 76"/>
                <a:gd name="T105"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43">
                  <a:moveTo>
                    <a:pt x="31" y="3"/>
                  </a:moveTo>
                  <a:cubicBezTo>
                    <a:pt x="32" y="3"/>
                    <a:pt x="32" y="3"/>
                    <a:pt x="32" y="3"/>
                  </a:cubicBezTo>
                  <a:cubicBezTo>
                    <a:pt x="33" y="2"/>
                    <a:pt x="33" y="2"/>
                    <a:pt x="33" y="2"/>
                  </a:cubicBezTo>
                  <a:cubicBezTo>
                    <a:pt x="33" y="2"/>
                    <a:pt x="33" y="2"/>
                    <a:pt x="33" y="0"/>
                  </a:cubicBezTo>
                  <a:cubicBezTo>
                    <a:pt x="33" y="0"/>
                    <a:pt x="33" y="0"/>
                    <a:pt x="33" y="0"/>
                  </a:cubicBezTo>
                  <a:cubicBezTo>
                    <a:pt x="35" y="1"/>
                    <a:pt x="34" y="0"/>
                    <a:pt x="36" y="1"/>
                  </a:cubicBezTo>
                  <a:cubicBezTo>
                    <a:pt x="36" y="3"/>
                    <a:pt x="36" y="3"/>
                    <a:pt x="36" y="3"/>
                  </a:cubicBezTo>
                  <a:cubicBezTo>
                    <a:pt x="37" y="3"/>
                    <a:pt x="36" y="3"/>
                    <a:pt x="37" y="4"/>
                  </a:cubicBezTo>
                  <a:cubicBezTo>
                    <a:pt x="37" y="4"/>
                    <a:pt x="37" y="4"/>
                    <a:pt x="37" y="4"/>
                  </a:cubicBezTo>
                  <a:cubicBezTo>
                    <a:pt x="38" y="4"/>
                    <a:pt x="38" y="4"/>
                    <a:pt x="38" y="4"/>
                  </a:cubicBezTo>
                  <a:cubicBezTo>
                    <a:pt x="41" y="5"/>
                    <a:pt x="40" y="5"/>
                    <a:pt x="41" y="5"/>
                  </a:cubicBezTo>
                  <a:cubicBezTo>
                    <a:pt x="42" y="6"/>
                    <a:pt x="42" y="6"/>
                    <a:pt x="43" y="6"/>
                  </a:cubicBezTo>
                  <a:cubicBezTo>
                    <a:pt x="44" y="6"/>
                    <a:pt x="44" y="6"/>
                    <a:pt x="44" y="6"/>
                  </a:cubicBezTo>
                  <a:cubicBezTo>
                    <a:pt x="44" y="7"/>
                    <a:pt x="44" y="7"/>
                    <a:pt x="44" y="7"/>
                  </a:cubicBezTo>
                  <a:cubicBezTo>
                    <a:pt x="44" y="7"/>
                    <a:pt x="44" y="7"/>
                    <a:pt x="44" y="7"/>
                  </a:cubicBezTo>
                  <a:cubicBezTo>
                    <a:pt x="45" y="7"/>
                    <a:pt x="45" y="7"/>
                    <a:pt x="45" y="7"/>
                  </a:cubicBezTo>
                  <a:cubicBezTo>
                    <a:pt x="47" y="7"/>
                    <a:pt x="47" y="7"/>
                    <a:pt x="47" y="7"/>
                  </a:cubicBezTo>
                  <a:cubicBezTo>
                    <a:pt x="48" y="7"/>
                    <a:pt x="48" y="7"/>
                    <a:pt x="49" y="8"/>
                  </a:cubicBezTo>
                  <a:cubicBezTo>
                    <a:pt x="49" y="8"/>
                    <a:pt x="49" y="8"/>
                    <a:pt x="49" y="8"/>
                  </a:cubicBezTo>
                  <a:cubicBezTo>
                    <a:pt x="49" y="9"/>
                    <a:pt x="49" y="8"/>
                    <a:pt x="48" y="9"/>
                  </a:cubicBezTo>
                  <a:cubicBezTo>
                    <a:pt x="48" y="9"/>
                    <a:pt x="48" y="9"/>
                    <a:pt x="48" y="9"/>
                  </a:cubicBezTo>
                  <a:cubicBezTo>
                    <a:pt x="47" y="10"/>
                    <a:pt x="47" y="10"/>
                    <a:pt x="47" y="10"/>
                  </a:cubicBezTo>
                  <a:cubicBezTo>
                    <a:pt x="47" y="10"/>
                    <a:pt x="47" y="10"/>
                    <a:pt x="47" y="11"/>
                  </a:cubicBezTo>
                  <a:cubicBezTo>
                    <a:pt x="47" y="11"/>
                    <a:pt x="47" y="11"/>
                    <a:pt x="47" y="11"/>
                  </a:cubicBezTo>
                  <a:cubicBezTo>
                    <a:pt x="47" y="12"/>
                    <a:pt x="47" y="12"/>
                    <a:pt x="47" y="12"/>
                  </a:cubicBezTo>
                  <a:cubicBezTo>
                    <a:pt x="48" y="12"/>
                    <a:pt x="48" y="12"/>
                    <a:pt x="48" y="12"/>
                  </a:cubicBezTo>
                  <a:cubicBezTo>
                    <a:pt x="48" y="12"/>
                    <a:pt x="48" y="12"/>
                    <a:pt x="48" y="12"/>
                  </a:cubicBezTo>
                  <a:cubicBezTo>
                    <a:pt x="50" y="14"/>
                    <a:pt x="49" y="13"/>
                    <a:pt x="51" y="16"/>
                  </a:cubicBezTo>
                  <a:cubicBezTo>
                    <a:pt x="51" y="16"/>
                    <a:pt x="51" y="16"/>
                    <a:pt x="51" y="16"/>
                  </a:cubicBezTo>
                  <a:cubicBezTo>
                    <a:pt x="52" y="16"/>
                    <a:pt x="52" y="16"/>
                    <a:pt x="52" y="16"/>
                  </a:cubicBezTo>
                  <a:cubicBezTo>
                    <a:pt x="52" y="16"/>
                    <a:pt x="52" y="16"/>
                    <a:pt x="52" y="16"/>
                  </a:cubicBezTo>
                  <a:cubicBezTo>
                    <a:pt x="53" y="15"/>
                    <a:pt x="54" y="15"/>
                    <a:pt x="55" y="14"/>
                  </a:cubicBezTo>
                  <a:cubicBezTo>
                    <a:pt x="55" y="14"/>
                    <a:pt x="55" y="14"/>
                    <a:pt x="55" y="14"/>
                  </a:cubicBezTo>
                  <a:cubicBezTo>
                    <a:pt x="54" y="12"/>
                    <a:pt x="55" y="12"/>
                    <a:pt x="54" y="11"/>
                  </a:cubicBezTo>
                  <a:cubicBezTo>
                    <a:pt x="54" y="11"/>
                    <a:pt x="54" y="11"/>
                    <a:pt x="54" y="11"/>
                  </a:cubicBezTo>
                  <a:cubicBezTo>
                    <a:pt x="55" y="11"/>
                    <a:pt x="55" y="11"/>
                    <a:pt x="57" y="11"/>
                  </a:cubicBezTo>
                  <a:cubicBezTo>
                    <a:pt x="60" y="14"/>
                    <a:pt x="60" y="14"/>
                    <a:pt x="60" y="14"/>
                  </a:cubicBezTo>
                  <a:cubicBezTo>
                    <a:pt x="61" y="14"/>
                    <a:pt x="62" y="13"/>
                    <a:pt x="63" y="13"/>
                  </a:cubicBezTo>
                  <a:cubicBezTo>
                    <a:pt x="63" y="13"/>
                    <a:pt x="63" y="13"/>
                    <a:pt x="63" y="13"/>
                  </a:cubicBezTo>
                  <a:cubicBezTo>
                    <a:pt x="64" y="13"/>
                    <a:pt x="64" y="13"/>
                    <a:pt x="64" y="13"/>
                  </a:cubicBezTo>
                  <a:cubicBezTo>
                    <a:pt x="64" y="14"/>
                    <a:pt x="64" y="14"/>
                    <a:pt x="64" y="14"/>
                  </a:cubicBezTo>
                  <a:cubicBezTo>
                    <a:pt x="63" y="15"/>
                    <a:pt x="63" y="15"/>
                    <a:pt x="63" y="15"/>
                  </a:cubicBezTo>
                  <a:cubicBezTo>
                    <a:pt x="62" y="15"/>
                    <a:pt x="62" y="15"/>
                    <a:pt x="62" y="15"/>
                  </a:cubicBezTo>
                  <a:cubicBezTo>
                    <a:pt x="62" y="16"/>
                    <a:pt x="62" y="16"/>
                    <a:pt x="62" y="16"/>
                  </a:cubicBezTo>
                  <a:cubicBezTo>
                    <a:pt x="62" y="16"/>
                    <a:pt x="62" y="16"/>
                    <a:pt x="62" y="16"/>
                  </a:cubicBezTo>
                  <a:cubicBezTo>
                    <a:pt x="63" y="16"/>
                    <a:pt x="63" y="16"/>
                    <a:pt x="63" y="16"/>
                  </a:cubicBezTo>
                  <a:cubicBezTo>
                    <a:pt x="64" y="17"/>
                    <a:pt x="64" y="17"/>
                    <a:pt x="64" y="18"/>
                  </a:cubicBezTo>
                  <a:cubicBezTo>
                    <a:pt x="65" y="18"/>
                    <a:pt x="65" y="18"/>
                    <a:pt x="65" y="18"/>
                  </a:cubicBezTo>
                  <a:cubicBezTo>
                    <a:pt x="65" y="19"/>
                    <a:pt x="65" y="19"/>
                    <a:pt x="65" y="19"/>
                  </a:cubicBezTo>
                  <a:cubicBezTo>
                    <a:pt x="66" y="18"/>
                    <a:pt x="66" y="18"/>
                    <a:pt x="66" y="18"/>
                  </a:cubicBezTo>
                  <a:cubicBezTo>
                    <a:pt x="67" y="18"/>
                    <a:pt x="67" y="18"/>
                    <a:pt x="67" y="17"/>
                  </a:cubicBezTo>
                  <a:cubicBezTo>
                    <a:pt x="67" y="18"/>
                    <a:pt x="67" y="18"/>
                    <a:pt x="67" y="18"/>
                  </a:cubicBezTo>
                  <a:cubicBezTo>
                    <a:pt x="68" y="18"/>
                    <a:pt x="68" y="18"/>
                    <a:pt x="68" y="18"/>
                  </a:cubicBezTo>
                  <a:cubicBezTo>
                    <a:pt x="68" y="18"/>
                    <a:pt x="68" y="18"/>
                    <a:pt x="68" y="18"/>
                  </a:cubicBezTo>
                  <a:cubicBezTo>
                    <a:pt x="69" y="19"/>
                    <a:pt x="69" y="19"/>
                    <a:pt x="69" y="19"/>
                  </a:cubicBezTo>
                  <a:cubicBezTo>
                    <a:pt x="70" y="19"/>
                    <a:pt x="70" y="19"/>
                    <a:pt x="70" y="20"/>
                  </a:cubicBezTo>
                  <a:cubicBezTo>
                    <a:pt x="71" y="19"/>
                    <a:pt x="71" y="19"/>
                    <a:pt x="71" y="19"/>
                  </a:cubicBezTo>
                  <a:cubicBezTo>
                    <a:pt x="72" y="20"/>
                    <a:pt x="72" y="20"/>
                    <a:pt x="72" y="20"/>
                  </a:cubicBezTo>
                  <a:cubicBezTo>
                    <a:pt x="73" y="20"/>
                    <a:pt x="73" y="20"/>
                    <a:pt x="73" y="20"/>
                  </a:cubicBezTo>
                  <a:cubicBezTo>
                    <a:pt x="73" y="21"/>
                    <a:pt x="73" y="21"/>
                    <a:pt x="73" y="21"/>
                  </a:cubicBezTo>
                  <a:cubicBezTo>
                    <a:pt x="73" y="21"/>
                    <a:pt x="73" y="21"/>
                    <a:pt x="73" y="21"/>
                  </a:cubicBezTo>
                  <a:cubicBezTo>
                    <a:pt x="73" y="22"/>
                    <a:pt x="73" y="22"/>
                    <a:pt x="73" y="22"/>
                  </a:cubicBezTo>
                  <a:cubicBezTo>
                    <a:pt x="76" y="25"/>
                    <a:pt x="76" y="25"/>
                    <a:pt x="76" y="25"/>
                  </a:cubicBezTo>
                  <a:cubicBezTo>
                    <a:pt x="76" y="26"/>
                    <a:pt x="76" y="26"/>
                    <a:pt x="76" y="27"/>
                  </a:cubicBezTo>
                  <a:cubicBezTo>
                    <a:pt x="76" y="27"/>
                    <a:pt x="76" y="27"/>
                    <a:pt x="76" y="27"/>
                  </a:cubicBezTo>
                  <a:cubicBezTo>
                    <a:pt x="75" y="27"/>
                    <a:pt x="75" y="27"/>
                    <a:pt x="75" y="27"/>
                  </a:cubicBezTo>
                  <a:cubicBezTo>
                    <a:pt x="74" y="27"/>
                    <a:pt x="74" y="27"/>
                    <a:pt x="73" y="27"/>
                  </a:cubicBezTo>
                  <a:cubicBezTo>
                    <a:pt x="73" y="27"/>
                    <a:pt x="73" y="27"/>
                    <a:pt x="73" y="27"/>
                  </a:cubicBezTo>
                  <a:cubicBezTo>
                    <a:pt x="72" y="28"/>
                    <a:pt x="71" y="28"/>
                    <a:pt x="71" y="30"/>
                  </a:cubicBezTo>
                  <a:cubicBezTo>
                    <a:pt x="68" y="31"/>
                    <a:pt x="68" y="31"/>
                    <a:pt x="68" y="31"/>
                  </a:cubicBezTo>
                  <a:cubicBezTo>
                    <a:pt x="68" y="32"/>
                    <a:pt x="68" y="33"/>
                    <a:pt x="68" y="34"/>
                  </a:cubicBezTo>
                  <a:cubicBezTo>
                    <a:pt x="67" y="35"/>
                    <a:pt x="67" y="35"/>
                    <a:pt x="67" y="35"/>
                  </a:cubicBezTo>
                  <a:cubicBezTo>
                    <a:pt x="66" y="35"/>
                    <a:pt x="66" y="35"/>
                    <a:pt x="66" y="35"/>
                  </a:cubicBezTo>
                  <a:cubicBezTo>
                    <a:pt x="66" y="35"/>
                    <a:pt x="66" y="35"/>
                    <a:pt x="66" y="35"/>
                  </a:cubicBezTo>
                  <a:cubicBezTo>
                    <a:pt x="65" y="36"/>
                    <a:pt x="65" y="36"/>
                    <a:pt x="65" y="36"/>
                  </a:cubicBezTo>
                  <a:cubicBezTo>
                    <a:pt x="64" y="37"/>
                    <a:pt x="64" y="37"/>
                    <a:pt x="62" y="38"/>
                  </a:cubicBezTo>
                  <a:cubicBezTo>
                    <a:pt x="61" y="38"/>
                    <a:pt x="61" y="38"/>
                    <a:pt x="61" y="38"/>
                  </a:cubicBezTo>
                  <a:cubicBezTo>
                    <a:pt x="58" y="38"/>
                    <a:pt x="59" y="38"/>
                    <a:pt x="58" y="38"/>
                  </a:cubicBezTo>
                  <a:cubicBezTo>
                    <a:pt x="57" y="38"/>
                    <a:pt x="57" y="38"/>
                    <a:pt x="57" y="38"/>
                  </a:cubicBezTo>
                  <a:cubicBezTo>
                    <a:pt x="55" y="40"/>
                    <a:pt x="55" y="41"/>
                    <a:pt x="55" y="42"/>
                  </a:cubicBezTo>
                  <a:cubicBezTo>
                    <a:pt x="55" y="42"/>
                    <a:pt x="55" y="42"/>
                    <a:pt x="55" y="42"/>
                  </a:cubicBezTo>
                  <a:cubicBezTo>
                    <a:pt x="54" y="40"/>
                    <a:pt x="54" y="40"/>
                    <a:pt x="54" y="40"/>
                  </a:cubicBezTo>
                  <a:cubicBezTo>
                    <a:pt x="53" y="40"/>
                    <a:pt x="51" y="39"/>
                    <a:pt x="50" y="39"/>
                  </a:cubicBezTo>
                  <a:cubicBezTo>
                    <a:pt x="50" y="39"/>
                    <a:pt x="50" y="39"/>
                    <a:pt x="50" y="39"/>
                  </a:cubicBezTo>
                  <a:cubicBezTo>
                    <a:pt x="49" y="39"/>
                    <a:pt x="49" y="39"/>
                    <a:pt x="48" y="40"/>
                  </a:cubicBezTo>
                  <a:cubicBezTo>
                    <a:pt x="46" y="40"/>
                    <a:pt x="47" y="40"/>
                    <a:pt x="45" y="39"/>
                  </a:cubicBezTo>
                  <a:cubicBezTo>
                    <a:pt x="42" y="38"/>
                    <a:pt x="42" y="38"/>
                    <a:pt x="42" y="38"/>
                  </a:cubicBezTo>
                  <a:cubicBezTo>
                    <a:pt x="41" y="38"/>
                    <a:pt x="42" y="38"/>
                    <a:pt x="41" y="38"/>
                  </a:cubicBezTo>
                  <a:cubicBezTo>
                    <a:pt x="39" y="37"/>
                    <a:pt x="38" y="36"/>
                    <a:pt x="36" y="36"/>
                  </a:cubicBezTo>
                  <a:cubicBezTo>
                    <a:pt x="36" y="36"/>
                    <a:pt x="36" y="36"/>
                    <a:pt x="35" y="36"/>
                  </a:cubicBezTo>
                  <a:cubicBezTo>
                    <a:pt x="35" y="36"/>
                    <a:pt x="35" y="36"/>
                    <a:pt x="35" y="36"/>
                  </a:cubicBezTo>
                  <a:cubicBezTo>
                    <a:pt x="35" y="36"/>
                    <a:pt x="35" y="36"/>
                    <a:pt x="35" y="36"/>
                  </a:cubicBezTo>
                  <a:cubicBezTo>
                    <a:pt x="34" y="35"/>
                    <a:pt x="34" y="35"/>
                    <a:pt x="34" y="35"/>
                  </a:cubicBezTo>
                  <a:cubicBezTo>
                    <a:pt x="33" y="35"/>
                    <a:pt x="33" y="35"/>
                    <a:pt x="33" y="35"/>
                  </a:cubicBezTo>
                  <a:cubicBezTo>
                    <a:pt x="33" y="36"/>
                    <a:pt x="33" y="36"/>
                    <a:pt x="33" y="36"/>
                  </a:cubicBezTo>
                  <a:cubicBezTo>
                    <a:pt x="32" y="37"/>
                    <a:pt x="32" y="38"/>
                    <a:pt x="32" y="39"/>
                  </a:cubicBezTo>
                  <a:cubicBezTo>
                    <a:pt x="31" y="39"/>
                    <a:pt x="31" y="39"/>
                    <a:pt x="31" y="39"/>
                  </a:cubicBezTo>
                  <a:cubicBezTo>
                    <a:pt x="30" y="40"/>
                    <a:pt x="30" y="40"/>
                    <a:pt x="30" y="41"/>
                  </a:cubicBezTo>
                  <a:cubicBezTo>
                    <a:pt x="30" y="42"/>
                    <a:pt x="30" y="42"/>
                    <a:pt x="30" y="42"/>
                  </a:cubicBezTo>
                  <a:cubicBezTo>
                    <a:pt x="28" y="42"/>
                    <a:pt x="28" y="42"/>
                    <a:pt x="27" y="42"/>
                  </a:cubicBezTo>
                  <a:cubicBezTo>
                    <a:pt x="27" y="42"/>
                    <a:pt x="27" y="42"/>
                    <a:pt x="27" y="42"/>
                  </a:cubicBezTo>
                  <a:cubicBezTo>
                    <a:pt x="26" y="43"/>
                    <a:pt x="26" y="43"/>
                    <a:pt x="26" y="43"/>
                  </a:cubicBezTo>
                  <a:cubicBezTo>
                    <a:pt x="23" y="42"/>
                    <a:pt x="24" y="43"/>
                    <a:pt x="22" y="42"/>
                  </a:cubicBezTo>
                  <a:cubicBezTo>
                    <a:pt x="22" y="41"/>
                    <a:pt x="22" y="41"/>
                    <a:pt x="22" y="41"/>
                  </a:cubicBezTo>
                  <a:cubicBezTo>
                    <a:pt x="21" y="40"/>
                    <a:pt x="21" y="40"/>
                    <a:pt x="20" y="39"/>
                  </a:cubicBezTo>
                  <a:cubicBezTo>
                    <a:pt x="19" y="38"/>
                    <a:pt x="18" y="37"/>
                    <a:pt x="17" y="36"/>
                  </a:cubicBezTo>
                  <a:cubicBezTo>
                    <a:pt x="15" y="36"/>
                    <a:pt x="15" y="36"/>
                    <a:pt x="15" y="36"/>
                  </a:cubicBezTo>
                  <a:cubicBezTo>
                    <a:pt x="15" y="36"/>
                    <a:pt x="15" y="36"/>
                    <a:pt x="15" y="36"/>
                  </a:cubicBezTo>
                  <a:cubicBezTo>
                    <a:pt x="15" y="34"/>
                    <a:pt x="14" y="34"/>
                    <a:pt x="14" y="34"/>
                  </a:cubicBezTo>
                  <a:cubicBezTo>
                    <a:pt x="13" y="33"/>
                    <a:pt x="13" y="33"/>
                    <a:pt x="13" y="33"/>
                  </a:cubicBezTo>
                  <a:cubicBezTo>
                    <a:pt x="12" y="32"/>
                    <a:pt x="12" y="32"/>
                    <a:pt x="10" y="30"/>
                  </a:cubicBezTo>
                  <a:cubicBezTo>
                    <a:pt x="8" y="30"/>
                    <a:pt x="8" y="30"/>
                    <a:pt x="8" y="30"/>
                  </a:cubicBezTo>
                  <a:cubicBezTo>
                    <a:pt x="5" y="26"/>
                    <a:pt x="7" y="26"/>
                    <a:pt x="4" y="23"/>
                  </a:cubicBezTo>
                  <a:cubicBezTo>
                    <a:pt x="4" y="23"/>
                    <a:pt x="4" y="23"/>
                    <a:pt x="4" y="23"/>
                  </a:cubicBezTo>
                  <a:cubicBezTo>
                    <a:pt x="4" y="22"/>
                    <a:pt x="5" y="21"/>
                    <a:pt x="5" y="20"/>
                  </a:cubicBezTo>
                  <a:cubicBezTo>
                    <a:pt x="5" y="20"/>
                    <a:pt x="5" y="20"/>
                    <a:pt x="5" y="20"/>
                  </a:cubicBezTo>
                  <a:cubicBezTo>
                    <a:pt x="4" y="19"/>
                    <a:pt x="4" y="19"/>
                    <a:pt x="4" y="19"/>
                  </a:cubicBezTo>
                  <a:cubicBezTo>
                    <a:pt x="3" y="18"/>
                    <a:pt x="4" y="18"/>
                    <a:pt x="2" y="17"/>
                  </a:cubicBezTo>
                  <a:cubicBezTo>
                    <a:pt x="2" y="16"/>
                    <a:pt x="2" y="16"/>
                    <a:pt x="2" y="16"/>
                  </a:cubicBezTo>
                  <a:cubicBezTo>
                    <a:pt x="1" y="15"/>
                    <a:pt x="1" y="15"/>
                    <a:pt x="1" y="15"/>
                  </a:cubicBezTo>
                  <a:cubicBezTo>
                    <a:pt x="1" y="14"/>
                    <a:pt x="1" y="14"/>
                    <a:pt x="1" y="14"/>
                  </a:cubicBezTo>
                  <a:cubicBezTo>
                    <a:pt x="0" y="13"/>
                    <a:pt x="0" y="13"/>
                    <a:pt x="0" y="13"/>
                  </a:cubicBezTo>
                  <a:cubicBezTo>
                    <a:pt x="0" y="13"/>
                    <a:pt x="0" y="13"/>
                    <a:pt x="0" y="13"/>
                  </a:cubicBezTo>
                  <a:cubicBezTo>
                    <a:pt x="0" y="13"/>
                    <a:pt x="0" y="13"/>
                    <a:pt x="0" y="13"/>
                  </a:cubicBezTo>
                  <a:cubicBezTo>
                    <a:pt x="1" y="13"/>
                    <a:pt x="1" y="13"/>
                    <a:pt x="1" y="13"/>
                  </a:cubicBezTo>
                  <a:cubicBezTo>
                    <a:pt x="2" y="14"/>
                    <a:pt x="2" y="14"/>
                    <a:pt x="2" y="15"/>
                  </a:cubicBezTo>
                  <a:cubicBezTo>
                    <a:pt x="3" y="14"/>
                    <a:pt x="3" y="14"/>
                    <a:pt x="4" y="12"/>
                  </a:cubicBezTo>
                  <a:cubicBezTo>
                    <a:pt x="5" y="11"/>
                    <a:pt x="5" y="11"/>
                    <a:pt x="5" y="11"/>
                  </a:cubicBezTo>
                  <a:cubicBezTo>
                    <a:pt x="7" y="11"/>
                    <a:pt x="6" y="11"/>
                    <a:pt x="7" y="11"/>
                  </a:cubicBezTo>
                  <a:cubicBezTo>
                    <a:pt x="8" y="11"/>
                    <a:pt x="8" y="11"/>
                    <a:pt x="8" y="11"/>
                  </a:cubicBezTo>
                  <a:cubicBezTo>
                    <a:pt x="9" y="11"/>
                    <a:pt x="9" y="11"/>
                    <a:pt x="10" y="11"/>
                  </a:cubicBezTo>
                  <a:cubicBezTo>
                    <a:pt x="10" y="11"/>
                    <a:pt x="10" y="11"/>
                    <a:pt x="10" y="11"/>
                  </a:cubicBezTo>
                  <a:cubicBezTo>
                    <a:pt x="11" y="10"/>
                    <a:pt x="10" y="10"/>
                    <a:pt x="11" y="9"/>
                  </a:cubicBezTo>
                  <a:cubicBezTo>
                    <a:pt x="13" y="9"/>
                    <a:pt x="13" y="9"/>
                    <a:pt x="13" y="9"/>
                  </a:cubicBezTo>
                  <a:cubicBezTo>
                    <a:pt x="13" y="8"/>
                    <a:pt x="13" y="8"/>
                    <a:pt x="13" y="8"/>
                  </a:cubicBezTo>
                  <a:cubicBezTo>
                    <a:pt x="14" y="8"/>
                    <a:pt x="14" y="8"/>
                    <a:pt x="14" y="8"/>
                  </a:cubicBezTo>
                  <a:cubicBezTo>
                    <a:pt x="14" y="8"/>
                    <a:pt x="14" y="8"/>
                    <a:pt x="14" y="8"/>
                  </a:cubicBezTo>
                  <a:cubicBezTo>
                    <a:pt x="14" y="7"/>
                    <a:pt x="14" y="7"/>
                    <a:pt x="14" y="7"/>
                  </a:cubicBezTo>
                  <a:cubicBezTo>
                    <a:pt x="15" y="7"/>
                    <a:pt x="15" y="7"/>
                    <a:pt x="15" y="7"/>
                  </a:cubicBezTo>
                  <a:cubicBezTo>
                    <a:pt x="15" y="7"/>
                    <a:pt x="15" y="7"/>
                    <a:pt x="15" y="7"/>
                  </a:cubicBezTo>
                  <a:cubicBezTo>
                    <a:pt x="15" y="8"/>
                    <a:pt x="15" y="8"/>
                    <a:pt x="15" y="8"/>
                  </a:cubicBezTo>
                  <a:cubicBezTo>
                    <a:pt x="16" y="7"/>
                    <a:pt x="16" y="7"/>
                    <a:pt x="16" y="7"/>
                  </a:cubicBezTo>
                  <a:cubicBezTo>
                    <a:pt x="16" y="6"/>
                    <a:pt x="16" y="6"/>
                    <a:pt x="16" y="6"/>
                  </a:cubicBezTo>
                  <a:cubicBezTo>
                    <a:pt x="17" y="6"/>
                    <a:pt x="17" y="6"/>
                    <a:pt x="17" y="6"/>
                  </a:cubicBezTo>
                  <a:cubicBezTo>
                    <a:pt x="21" y="5"/>
                    <a:pt x="20" y="4"/>
                    <a:pt x="26" y="2"/>
                  </a:cubicBezTo>
                  <a:cubicBezTo>
                    <a:pt x="26" y="2"/>
                    <a:pt x="26" y="2"/>
                    <a:pt x="26" y="2"/>
                  </a:cubicBezTo>
                  <a:cubicBezTo>
                    <a:pt x="25" y="1"/>
                    <a:pt x="25" y="1"/>
                    <a:pt x="25" y="1"/>
                  </a:cubicBezTo>
                  <a:cubicBezTo>
                    <a:pt x="25" y="1"/>
                    <a:pt x="25" y="1"/>
                    <a:pt x="25" y="0"/>
                  </a:cubicBezTo>
                  <a:cubicBezTo>
                    <a:pt x="25" y="0"/>
                    <a:pt x="25" y="0"/>
                    <a:pt x="25" y="0"/>
                  </a:cubicBezTo>
                  <a:cubicBezTo>
                    <a:pt x="25" y="0"/>
                    <a:pt x="25" y="0"/>
                    <a:pt x="25" y="0"/>
                  </a:cubicBezTo>
                  <a:cubicBezTo>
                    <a:pt x="26" y="0"/>
                    <a:pt x="27" y="0"/>
                    <a:pt x="27" y="0"/>
                  </a:cubicBezTo>
                  <a:cubicBezTo>
                    <a:pt x="28" y="1"/>
                    <a:pt x="28" y="1"/>
                    <a:pt x="28" y="1"/>
                  </a:cubicBezTo>
                  <a:cubicBezTo>
                    <a:pt x="28" y="1"/>
                    <a:pt x="28" y="1"/>
                    <a:pt x="28" y="1"/>
                  </a:cubicBezTo>
                  <a:cubicBezTo>
                    <a:pt x="28" y="2"/>
                    <a:pt x="28" y="2"/>
                    <a:pt x="28" y="2"/>
                  </a:cubicBezTo>
                  <a:cubicBezTo>
                    <a:pt x="29" y="2"/>
                    <a:pt x="29" y="2"/>
                    <a:pt x="29" y="2"/>
                  </a:cubicBezTo>
                  <a:cubicBezTo>
                    <a:pt x="29" y="3"/>
                    <a:pt x="29" y="3"/>
                    <a:pt x="29" y="3"/>
                  </a:cubicBezTo>
                  <a:cubicBezTo>
                    <a:pt x="29" y="3"/>
                    <a:pt x="29" y="3"/>
                    <a:pt x="29" y="3"/>
                  </a:cubicBezTo>
                  <a:cubicBezTo>
                    <a:pt x="30" y="4"/>
                    <a:pt x="30" y="4"/>
                    <a:pt x="30" y="4"/>
                  </a:cubicBezTo>
                  <a:cubicBezTo>
                    <a:pt x="30" y="4"/>
                    <a:pt x="30" y="4"/>
                    <a:pt x="30" y="4"/>
                  </a:cubicBezTo>
                  <a:cubicBezTo>
                    <a:pt x="31" y="3"/>
                    <a:pt x="31" y="3"/>
                    <a:pt x="31"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60">
              <a:extLst>
                <a:ext uri="{FF2B5EF4-FFF2-40B4-BE49-F238E27FC236}">
                  <a16:creationId xmlns:a16="http://schemas.microsoft.com/office/drawing/2014/main" id="{5779743C-4F15-4F10-BE87-1031108C7ABA}"/>
                </a:ext>
              </a:extLst>
            </p:cNvPr>
            <p:cNvSpPr>
              <a:spLocks noEditPoints="1"/>
            </p:cNvSpPr>
            <p:nvPr/>
          </p:nvSpPr>
          <p:spPr bwMode="auto">
            <a:xfrm>
              <a:off x="11963250" y="5943775"/>
              <a:ext cx="432179" cy="579403"/>
            </a:xfrm>
            <a:custGeom>
              <a:avLst/>
              <a:gdLst>
                <a:gd name="T0" fmla="*/ 29 w 103"/>
                <a:gd name="T1" fmla="*/ 2 h 139"/>
                <a:gd name="T2" fmla="*/ 44 w 103"/>
                <a:gd name="T3" fmla="*/ 5 h 139"/>
                <a:gd name="T4" fmla="*/ 51 w 103"/>
                <a:gd name="T5" fmla="*/ 12 h 139"/>
                <a:gd name="T6" fmla="*/ 56 w 103"/>
                <a:gd name="T7" fmla="*/ 20 h 139"/>
                <a:gd name="T8" fmla="*/ 71 w 103"/>
                <a:gd name="T9" fmla="*/ 17 h 139"/>
                <a:gd name="T10" fmla="*/ 89 w 103"/>
                <a:gd name="T11" fmla="*/ 17 h 139"/>
                <a:gd name="T12" fmla="*/ 93 w 103"/>
                <a:gd name="T13" fmla="*/ 40 h 139"/>
                <a:gd name="T14" fmla="*/ 99 w 103"/>
                <a:gd name="T15" fmla="*/ 53 h 139"/>
                <a:gd name="T16" fmla="*/ 100 w 103"/>
                <a:gd name="T17" fmla="*/ 64 h 139"/>
                <a:gd name="T18" fmla="*/ 101 w 103"/>
                <a:gd name="T19" fmla="*/ 78 h 139"/>
                <a:gd name="T20" fmla="*/ 98 w 103"/>
                <a:gd name="T21" fmla="*/ 76 h 139"/>
                <a:gd name="T22" fmla="*/ 96 w 103"/>
                <a:gd name="T23" fmla="*/ 77 h 139"/>
                <a:gd name="T24" fmla="*/ 85 w 103"/>
                <a:gd name="T25" fmla="*/ 82 h 139"/>
                <a:gd name="T26" fmla="*/ 80 w 103"/>
                <a:gd name="T27" fmla="*/ 86 h 139"/>
                <a:gd name="T28" fmla="*/ 71 w 103"/>
                <a:gd name="T29" fmla="*/ 88 h 139"/>
                <a:gd name="T30" fmla="*/ 74 w 103"/>
                <a:gd name="T31" fmla="*/ 94 h 139"/>
                <a:gd name="T32" fmla="*/ 83 w 103"/>
                <a:gd name="T33" fmla="*/ 108 h 139"/>
                <a:gd name="T34" fmla="*/ 90 w 103"/>
                <a:gd name="T35" fmla="*/ 117 h 139"/>
                <a:gd name="T36" fmla="*/ 85 w 103"/>
                <a:gd name="T37" fmla="*/ 121 h 139"/>
                <a:gd name="T38" fmla="*/ 79 w 103"/>
                <a:gd name="T39" fmla="*/ 132 h 139"/>
                <a:gd name="T40" fmla="*/ 78 w 103"/>
                <a:gd name="T41" fmla="*/ 134 h 139"/>
                <a:gd name="T42" fmla="*/ 72 w 103"/>
                <a:gd name="T43" fmla="*/ 132 h 139"/>
                <a:gd name="T44" fmla="*/ 60 w 103"/>
                <a:gd name="T45" fmla="*/ 137 h 139"/>
                <a:gd name="T46" fmla="*/ 54 w 103"/>
                <a:gd name="T47" fmla="*/ 135 h 139"/>
                <a:gd name="T48" fmla="*/ 49 w 103"/>
                <a:gd name="T49" fmla="*/ 139 h 139"/>
                <a:gd name="T50" fmla="*/ 44 w 103"/>
                <a:gd name="T51" fmla="*/ 135 h 139"/>
                <a:gd name="T52" fmla="*/ 33 w 103"/>
                <a:gd name="T53" fmla="*/ 132 h 139"/>
                <a:gd name="T54" fmla="*/ 29 w 103"/>
                <a:gd name="T55" fmla="*/ 132 h 139"/>
                <a:gd name="T56" fmla="*/ 31 w 103"/>
                <a:gd name="T57" fmla="*/ 133 h 139"/>
                <a:gd name="T58" fmla="*/ 21 w 103"/>
                <a:gd name="T59" fmla="*/ 134 h 139"/>
                <a:gd name="T60" fmla="*/ 26 w 103"/>
                <a:gd name="T61" fmla="*/ 111 h 139"/>
                <a:gd name="T62" fmla="*/ 14 w 103"/>
                <a:gd name="T63" fmla="*/ 108 h 139"/>
                <a:gd name="T64" fmla="*/ 10 w 103"/>
                <a:gd name="T65" fmla="*/ 108 h 139"/>
                <a:gd name="T66" fmla="*/ 7 w 103"/>
                <a:gd name="T67" fmla="*/ 97 h 139"/>
                <a:gd name="T68" fmla="*/ 4 w 103"/>
                <a:gd name="T69" fmla="*/ 84 h 139"/>
                <a:gd name="T70" fmla="*/ 2 w 103"/>
                <a:gd name="T71" fmla="*/ 80 h 139"/>
                <a:gd name="T72" fmla="*/ 0 w 103"/>
                <a:gd name="T73" fmla="*/ 75 h 139"/>
                <a:gd name="T74" fmla="*/ 3 w 103"/>
                <a:gd name="T75" fmla="*/ 71 h 139"/>
                <a:gd name="T76" fmla="*/ 2 w 103"/>
                <a:gd name="T77" fmla="*/ 60 h 139"/>
                <a:gd name="T78" fmla="*/ 8 w 103"/>
                <a:gd name="T79" fmla="*/ 60 h 139"/>
                <a:gd name="T80" fmla="*/ 10 w 103"/>
                <a:gd name="T81" fmla="*/ 56 h 139"/>
                <a:gd name="T82" fmla="*/ 10 w 103"/>
                <a:gd name="T83" fmla="*/ 48 h 139"/>
                <a:gd name="T84" fmla="*/ 13 w 103"/>
                <a:gd name="T85" fmla="*/ 46 h 139"/>
                <a:gd name="T86" fmla="*/ 16 w 103"/>
                <a:gd name="T87" fmla="*/ 26 h 139"/>
                <a:gd name="T88" fmla="*/ 28 w 103"/>
                <a:gd name="T89" fmla="*/ 28 h 139"/>
                <a:gd name="T90" fmla="*/ 31 w 103"/>
                <a:gd name="T91" fmla="*/ 23 h 139"/>
                <a:gd name="T92" fmla="*/ 43 w 103"/>
                <a:gd name="T93" fmla="*/ 28 h 139"/>
                <a:gd name="T94" fmla="*/ 35 w 103"/>
                <a:gd name="T95" fmla="*/ 15 h 139"/>
                <a:gd name="T96" fmla="*/ 35 w 103"/>
                <a:gd name="T97" fmla="*/ 11 h 139"/>
                <a:gd name="T98" fmla="*/ 43 w 103"/>
                <a:gd name="T99" fmla="*/ 4 h 139"/>
                <a:gd name="T100" fmla="*/ 30 w 103"/>
                <a:gd name="T101" fmla="*/ 6 h 139"/>
                <a:gd name="T102" fmla="*/ 88 w 103"/>
                <a:gd name="T103" fmla="*/ 15 h 139"/>
                <a:gd name="T104" fmla="*/ 83 w 103"/>
                <a:gd name="T105" fmla="*/ 10 h 139"/>
                <a:gd name="T106" fmla="*/ 88 w 103"/>
                <a:gd name="T107" fmla="*/ 9 h 139"/>
                <a:gd name="T108" fmla="*/ 60 w 103"/>
                <a:gd name="T109" fmla="*/ 12 h 139"/>
                <a:gd name="T110" fmla="*/ 61 w 103"/>
                <a:gd name="T111" fmla="*/ 12 h 139"/>
                <a:gd name="T112" fmla="*/ 91 w 103"/>
                <a:gd name="T113" fmla="*/ 2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3" h="139">
                  <a:moveTo>
                    <a:pt x="28" y="5"/>
                  </a:moveTo>
                  <a:cubicBezTo>
                    <a:pt x="28" y="5"/>
                    <a:pt x="28" y="5"/>
                    <a:pt x="28" y="5"/>
                  </a:cubicBezTo>
                  <a:cubicBezTo>
                    <a:pt x="28" y="3"/>
                    <a:pt x="28" y="3"/>
                    <a:pt x="28" y="3"/>
                  </a:cubicBezTo>
                  <a:cubicBezTo>
                    <a:pt x="29" y="0"/>
                    <a:pt x="29" y="0"/>
                    <a:pt x="29" y="0"/>
                  </a:cubicBezTo>
                  <a:cubicBezTo>
                    <a:pt x="29" y="0"/>
                    <a:pt x="29" y="0"/>
                    <a:pt x="29" y="0"/>
                  </a:cubicBezTo>
                  <a:cubicBezTo>
                    <a:pt x="29" y="1"/>
                    <a:pt x="29" y="1"/>
                    <a:pt x="29" y="1"/>
                  </a:cubicBezTo>
                  <a:cubicBezTo>
                    <a:pt x="29" y="1"/>
                    <a:pt x="29" y="1"/>
                    <a:pt x="29" y="2"/>
                  </a:cubicBezTo>
                  <a:cubicBezTo>
                    <a:pt x="29" y="3"/>
                    <a:pt x="29" y="3"/>
                    <a:pt x="29" y="3"/>
                  </a:cubicBezTo>
                  <a:cubicBezTo>
                    <a:pt x="31" y="3"/>
                    <a:pt x="31" y="3"/>
                    <a:pt x="31" y="3"/>
                  </a:cubicBezTo>
                  <a:cubicBezTo>
                    <a:pt x="31" y="4"/>
                    <a:pt x="31" y="4"/>
                    <a:pt x="31" y="4"/>
                  </a:cubicBezTo>
                  <a:cubicBezTo>
                    <a:pt x="28" y="4"/>
                    <a:pt x="28" y="4"/>
                    <a:pt x="28" y="4"/>
                  </a:cubicBezTo>
                  <a:cubicBezTo>
                    <a:pt x="28" y="5"/>
                    <a:pt x="28" y="5"/>
                    <a:pt x="28" y="5"/>
                  </a:cubicBezTo>
                  <a:close/>
                  <a:moveTo>
                    <a:pt x="44" y="4"/>
                  </a:moveTo>
                  <a:cubicBezTo>
                    <a:pt x="44" y="5"/>
                    <a:pt x="44" y="5"/>
                    <a:pt x="44" y="5"/>
                  </a:cubicBezTo>
                  <a:cubicBezTo>
                    <a:pt x="46" y="5"/>
                    <a:pt x="46" y="5"/>
                    <a:pt x="46" y="5"/>
                  </a:cubicBezTo>
                  <a:cubicBezTo>
                    <a:pt x="46" y="6"/>
                    <a:pt x="46" y="6"/>
                    <a:pt x="47" y="7"/>
                  </a:cubicBezTo>
                  <a:cubicBezTo>
                    <a:pt x="47" y="9"/>
                    <a:pt x="47" y="9"/>
                    <a:pt x="47" y="9"/>
                  </a:cubicBezTo>
                  <a:cubicBezTo>
                    <a:pt x="46" y="11"/>
                    <a:pt x="46" y="10"/>
                    <a:pt x="45" y="11"/>
                  </a:cubicBezTo>
                  <a:cubicBezTo>
                    <a:pt x="48" y="11"/>
                    <a:pt x="48" y="11"/>
                    <a:pt x="48" y="11"/>
                  </a:cubicBezTo>
                  <a:cubicBezTo>
                    <a:pt x="49" y="12"/>
                    <a:pt x="49" y="11"/>
                    <a:pt x="49" y="12"/>
                  </a:cubicBezTo>
                  <a:cubicBezTo>
                    <a:pt x="51" y="12"/>
                    <a:pt x="51" y="12"/>
                    <a:pt x="51" y="12"/>
                  </a:cubicBezTo>
                  <a:cubicBezTo>
                    <a:pt x="55" y="14"/>
                    <a:pt x="55" y="14"/>
                    <a:pt x="55" y="14"/>
                  </a:cubicBezTo>
                  <a:cubicBezTo>
                    <a:pt x="58" y="13"/>
                    <a:pt x="58" y="13"/>
                    <a:pt x="58" y="13"/>
                  </a:cubicBezTo>
                  <a:cubicBezTo>
                    <a:pt x="58" y="13"/>
                    <a:pt x="58" y="13"/>
                    <a:pt x="58" y="13"/>
                  </a:cubicBezTo>
                  <a:cubicBezTo>
                    <a:pt x="59" y="15"/>
                    <a:pt x="59" y="15"/>
                    <a:pt x="59" y="15"/>
                  </a:cubicBezTo>
                  <a:cubicBezTo>
                    <a:pt x="58" y="17"/>
                    <a:pt x="58" y="17"/>
                    <a:pt x="58" y="17"/>
                  </a:cubicBezTo>
                  <a:cubicBezTo>
                    <a:pt x="56" y="19"/>
                    <a:pt x="56" y="19"/>
                    <a:pt x="56" y="19"/>
                  </a:cubicBezTo>
                  <a:cubicBezTo>
                    <a:pt x="56" y="20"/>
                    <a:pt x="56" y="20"/>
                    <a:pt x="56" y="20"/>
                  </a:cubicBezTo>
                  <a:cubicBezTo>
                    <a:pt x="57" y="20"/>
                    <a:pt x="57" y="20"/>
                    <a:pt x="57" y="20"/>
                  </a:cubicBezTo>
                  <a:cubicBezTo>
                    <a:pt x="59" y="20"/>
                    <a:pt x="59" y="20"/>
                    <a:pt x="59" y="20"/>
                  </a:cubicBezTo>
                  <a:cubicBezTo>
                    <a:pt x="63" y="21"/>
                    <a:pt x="63" y="21"/>
                    <a:pt x="63" y="21"/>
                  </a:cubicBezTo>
                  <a:cubicBezTo>
                    <a:pt x="63" y="21"/>
                    <a:pt x="63" y="21"/>
                    <a:pt x="63" y="21"/>
                  </a:cubicBezTo>
                  <a:cubicBezTo>
                    <a:pt x="66" y="18"/>
                    <a:pt x="66" y="18"/>
                    <a:pt x="66" y="18"/>
                  </a:cubicBezTo>
                  <a:cubicBezTo>
                    <a:pt x="67" y="17"/>
                    <a:pt x="67" y="17"/>
                    <a:pt x="67" y="17"/>
                  </a:cubicBezTo>
                  <a:cubicBezTo>
                    <a:pt x="71" y="17"/>
                    <a:pt x="71" y="17"/>
                    <a:pt x="71" y="17"/>
                  </a:cubicBezTo>
                  <a:cubicBezTo>
                    <a:pt x="71" y="16"/>
                    <a:pt x="71" y="16"/>
                    <a:pt x="71" y="16"/>
                  </a:cubicBezTo>
                  <a:cubicBezTo>
                    <a:pt x="73" y="15"/>
                    <a:pt x="73" y="15"/>
                    <a:pt x="73" y="15"/>
                  </a:cubicBezTo>
                  <a:cubicBezTo>
                    <a:pt x="73" y="14"/>
                    <a:pt x="73" y="14"/>
                    <a:pt x="76" y="11"/>
                  </a:cubicBezTo>
                  <a:cubicBezTo>
                    <a:pt x="79" y="12"/>
                    <a:pt x="79" y="12"/>
                    <a:pt x="81" y="12"/>
                  </a:cubicBezTo>
                  <a:cubicBezTo>
                    <a:pt x="82" y="15"/>
                    <a:pt x="82" y="15"/>
                    <a:pt x="82" y="15"/>
                  </a:cubicBezTo>
                  <a:cubicBezTo>
                    <a:pt x="86" y="18"/>
                    <a:pt x="86" y="18"/>
                    <a:pt x="86" y="18"/>
                  </a:cubicBezTo>
                  <a:cubicBezTo>
                    <a:pt x="89" y="17"/>
                    <a:pt x="89" y="17"/>
                    <a:pt x="89" y="17"/>
                  </a:cubicBezTo>
                  <a:cubicBezTo>
                    <a:pt x="90" y="20"/>
                    <a:pt x="90" y="19"/>
                    <a:pt x="90" y="23"/>
                  </a:cubicBezTo>
                  <a:cubicBezTo>
                    <a:pt x="91" y="24"/>
                    <a:pt x="91" y="24"/>
                    <a:pt x="92" y="25"/>
                  </a:cubicBezTo>
                  <a:cubicBezTo>
                    <a:pt x="92" y="25"/>
                    <a:pt x="94" y="25"/>
                    <a:pt x="95" y="25"/>
                  </a:cubicBezTo>
                  <a:cubicBezTo>
                    <a:pt x="96" y="31"/>
                    <a:pt x="93" y="22"/>
                    <a:pt x="96" y="34"/>
                  </a:cubicBezTo>
                  <a:cubicBezTo>
                    <a:pt x="96" y="36"/>
                    <a:pt x="96" y="36"/>
                    <a:pt x="95" y="39"/>
                  </a:cubicBezTo>
                  <a:cubicBezTo>
                    <a:pt x="94" y="39"/>
                    <a:pt x="94" y="39"/>
                    <a:pt x="94" y="39"/>
                  </a:cubicBezTo>
                  <a:cubicBezTo>
                    <a:pt x="93" y="40"/>
                    <a:pt x="93" y="40"/>
                    <a:pt x="93" y="40"/>
                  </a:cubicBezTo>
                  <a:cubicBezTo>
                    <a:pt x="93" y="41"/>
                    <a:pt x="93" y="41"/>
                    <a:pt x="93" y="41"/>
                  </a:cubicBezTo>
                  <a:cubicBezTo>
                    <a:pt x="95" y="43"/>
                    <a:pt x="94" y="43"/>
                    <a:pt x="98" y="46"/>
                  </a:cubicBezTo>
                  <a:cubicBezTo>
                    <a:pt x="99" y="48"/>
                    <a:pt x="99" y="48"/>
                    <a:pt x="99" y="48"/>
                  </a:cubicBezTo>
                  <a:cubicBezTo>
                    <a:pt x="98" y="50"/>
                    <a:pt x="98" y="49"/>
                    <a:pt x="98" y="51"/>
                  </a:cubicBezTo>
                  <a:cubicBezTo>
                    <a:pt x="98" y="52"/>
                    <a:pt x="98" y="52"/>
                    <a:pt x="98" y="52"/>
                  </a:cubicBezTo>
                  <a:cubicBezTo>
                    <a:pt x="99" y="52"/>
                    <a:pt x="99" y="52"/>
                    <a:pt x="99" y="52"/>
                  </a:cubicBezTo>
                  <a:cubicBezTo>
                    <a:pt x="99" y="53"/>
                    <a:pt x="99" y="53"/>
                    <a:pt x="99" y="53"/>
                  </a:cubicBezTo>
                  <a:cubicBezTo>
                    <a:pt x="100" y="54"/>
                    <a:pt x="100" y="54"/>
                    <a:pt x="100" y="54"/>
                  </a:cubicBezTo>
                  <a:cubicBezTo>
                    <a:pt x="100" y="55"/>
                    <a:pt x="100" y="55"/>
                    <a:pt x="100" y="55"/>
                  </a:cubicBezTo>
                  <a:cubicBezTo>
                    <a:pt x="100" y="55"/>
                    <a:pt x="100" y="55"/>
                    <a:pt x="100" y="55"/>
                  </a:cubicBezTo>
                  <a:cubicBezTo>
                    <a:pt x="100" y="56"/>
                    <a:pt x="100" y="56"/>
                    <a:pt x="100" y="56"/>
                  </a:cubicBezTo>
                  <a:cubicBezTo>
                    <a:pt x="100" y="58"/>
                    <a:pt x="100" y="56"/>
                    <a:pt x="99" y="59"/>
                  </a:cubicBezTo>
                  <a:cubicBezTo>
                    <a:pt x="99" y="61"/>
                    <a:pt x="99" y="61"/>
                    <a:pt x="99" y="61"/>
                  </a:cubicBezTo>
                  <a:cubicBezTo>
                    <a:pt x="99" y="62"/>
                    <a:pt x="99" y="62"/>
                    <a:pt x="100" y="64"/>
                  </a:cubicBezTo>
                  <a:cubicBezTo>
                    <a:pt x="100" y="64"/>
                    <a:pt x="100" y="64"/>
                    <a:pt x="100" y="64"/>
                  </a:cubicBezTo>
                  <a:cubicBezTo>
                    <a:pt x="100" y="66"/>
                    <a:pt x="100" y="66"/>
                    <a:pt x="100" y="66"/>
                  </a:cubicBezTo>
                  <a:cubicBezTo>
                    <a:pt x="100" y="66"/>
                    <a:pt x="100" y="66"/>
                    <a:pt x="100" y="66"/>
                  </a:cubicBezTo>
                  <a:cubicBezTo>
                    <a:pt x="102" y="67"/>
                    <a:pt x="102" y="67"/>
                    <a:pt x="102" y="67"/>
                  </a:cubicBezTo>
                  <a:cubicBezTo>
                    <a:pt x="102" y="68"/>
                    <a:pt x="102" y="68"/>
                    <a:pt x="102" y="68"/>
                  </a:cubicBezTo>
                  <a:cubicBezTo>
                    <a:pt x="102" y="69"/>
                    <a:pt x="102" y="68"/>
                    <a:pt x="103" y="71"/>
                  </a:cubicBezTo>
                  <a:cubicBezTo>
                    <a:pt x="102" y="75"/>
                    <a:pt x="103" y="74"/>
                    <a:pt x="101" y="78"/>
                  </a:cubicBezTo>
                  <a:cubicBezTo>
                    <a:pt x="100" y="79"/>
                    <a:pt x="100" y="79"/>
                    <a:pt x="100" y="79"/>
                  </a:cubicBezTo>
                  <a:cubicBezTo>
                    <a:pt x="100" y="79"/>
                    <a:pt x="100" y="79"/>
                    <a:pt x="100" y="79"/>
                  </a:cubicBezTo>
                  <a:cubicBezTo>
                    <a:pt x="99" y="78"/>
                    <a:pt x="99" y="78"/>
                    <a:pt x="99" y="78"/>
                  </a:cubicBezTo>
                  <a:cubicBezTo>
                    <a:pt x="99" y="78"/>
                    <a:pt x="99" y="78"/>
                    <a:pt x="99" y="78"/>
                  </a:cubicBezTo>
                  <a:cubicBezTo>
                    <a:pt x="99" y="77"/>
                    <a:pt x="99" y="77"/>
                    <a:pt x="99" y="77"/>
                  </a:cubicBezTo>
                  <a:cubicBezTo>
                    <a:pt x="98" y="77"/>
                    <a:pt x="98" y="77"/>
                    <a:pt x="98" y="77"/>
                  </a:cubicBezTo>
                  <a:cubicBezTo>
                    <a:pt x="98" y="76"/>
                    <a:pt x="98" y="76"/>
                    <a:pt x="98" y="76"/>
                  </a:cubicBezTo>
                  <a:cubicBezTo>
                    <a:pt x="98" y="76"/>
                    <a:pt x="98" y="76"/>
                    <a:pt x="98" y="76"/>
                  </a:cubicBezTo>
                  <a:cubicBezTo>
                    <a:pt x="97" y="75"/>
                    <a:pt x="97" y="75"/>
                    <a:pt x="97" y="75"/>
                  </a:cubicBezTo>
                  <a:cubicBezTo>
                    <a:pt x="97" y="75"/>
                    <a:pt x="96" y="75"/>
                    <a:pt x="95" y="75"/>
                  </a:cubicBezTo>
                  <a:cubicBezTo>
                    <a:pt x="95" y="75"/>
                    <a:pt x="95" y="75"/>
                    <a:pt x="95" y="75"/>
                  </a:cubicBezTo>
                  <a:cubicBezTo>
                    <a:pt x="95" y="75"/>
                    <a:pt x="95" y="75"/>
                    <a:pt x="95" y="75"/>
                  </a:cubicBezTo>
                  <a:cubicBezTo>
                    <a:pt x="95" y="76"/>
                    <a:pt x="95" y="76"/>
                    <a:pt x="95" y="76"/>
                  </a:cubicBezTo>
                  <a:cubicBezTo>
                    <a:pt x="96" y="77"/>
                    <a:pt x="96" y="77"/>
                    <a:pt x="96" y="77"/>
                  </a:cubicBezTo>
                  <a:cubicBezTo>
                    <a:pt x="96" y="77"/>
                    <a:pt x="96" y="77"/>
                    <a:pt x="96" y="77"/>
                  </a:cubicBezTo>
                  <a:cubicBezTo>
                    <a:pt x="90" y="79"/>
                    <a:pt x="91" y="80"/>
                    <a:pt x="87" y="81"/>
                  </a:cubicBezTo>
                  <a:cubicBezTo>
                    <a:pt x="86" y="81"/>
                    <a:pt x="86" y="81"/>
                    <a:pt x="86" y="81"/>
                  </a:cubicBezTo>
                  <a:cubicBezTo>
                    <a:pt x="86" y="82"/>
                    <a:pt x="86" y="82"/>
                    <a:pt x="86" y="82"/>
                  </a:cubicBezTo>
                  <a:cubicBezTo>
                    <a:pt x="85" y="83"/>
                    <a:pt x="85" y="83"/>
                    <a:pt x="85" y="83"/>
                  </a:cubicBezTo>
                  <a:cubicBezTo>
                    <a:pt x="85" y="82"/>
                    <a:pt x="85" y="82"/>
                    <a:pt x="85" y="82"/>
                  </a:cubicBezTo>
                  <a:cubicBezTo>
                    <a:pt x="85" y="82"/>
                    <a:pt x="85" y="82"/>
                    <a:pt x="85" y="82"/>
                  </a:cubicBezTo>
                  <a:cubicBezTo>
                    <a:pt x="84" y="82"/>
                    <a:pt x="84" y="82"/>
                    <a:pt x="84" y="82"/>
                  </a:cubicBezTo>
                  <a:cubicBezTo>
                    <a:pt x="84" y="83"/>
                    <a:pt x="84" y="83"/>
                    <a:pt x="84" y="83"/>
                  </a:cubicBezTo>
                  <a:cubicBezTo>
                    <a:pt x="84" y="83"/>
                    <a:pt x="84" y="83"/>
                    <a:pt x="84" y="83"/>
                  </a:cubicBezTo>
                  <a:cubicBezTo>
                    <a:pt x="83" y="83"/>
                    <a:pt x="83" y="83"/>
                    <a:pt x="83" y="83"/>
                  </a:cubicBezTo>
                  <a:cubicBezTo>
                    <a:pt x="83" y="84"/>
                    <a:pt x="83" y="84"/>
                    <a:pt x="83" y="84"/>
                  </a:cubicBezTo>
                  <a:cubicBezTo>
                    <a:pt x="81" y="84"/>
                    <a:pt x="81" y="84"/>
                    <a:pt x="81" y="84"/>
                  </a:cubicBezTo>
                  <a:cubicBezTo>
                    <a:pt x="80" y="85"/>
                    <a:pt x="81" y="85"/>
                    <a:pt x="80" y="86"/>
                  </a:cubicBezTo>
                  <a:cubicBezTo>
                    <a:pt x="80" y="86"/>
                    <a:pt x="80" y="86"/>
                    <a:pt x="80" y="86"/>
                  </a:cubicBezTo>
                  <a:cubicBezTo>
                    <a:pt x="79" y="86"/>
                    <a:pt x="79" y="86"/>
                    <a:pt x="78" y="86"/>
                  </a:cubicBezTo>
                  <a:cubicBezTo>
                    <a:pt x="77" y="86"/>
                    <a:pt x="77" y="86"/>
                    <a:pt x="77" y="86"/>
                  </a:cubicBezTo>
                  <a:cubicBezTo>
                    <a:pt x="76" y="86"/>
                    <a:pt x="77" y="86"/>
                    <a:pt x="75" y="86"/>
                  </a:cubicBezTo>
                  <a:cubicBezTo>
                    <a:pt x="74" y="87"/>
                    <a:pt x="74" y="87"/>
                    <a:pt x="74" y="87"/>
                  </a:cubicBezTo>
                  <a:cubicBezTo>
                    <a:pt x="73" y="89"/>
                    <a:pt x="73" y="89"/>
                    <a:pt x="72" y="90"/>
                  </a:cubicBezTo>
                  <a:cubicBezTo>
                    <a:pt x="72" y="89"/>
                    <a:pt x="72" y="89"/>
                    <a:pt x="71" y="88"/>
                  </a:cubicBezTo>
                  <a:cubicBezTo>
                    <a:pt x="70" y="88"/>
                    <a:pt x="70" y="88"/>
                    <a:pt x="70" y="88"/>
                  </a:cubicBezTo>
                  <a:cubicBezTo>
                    <a:pt x="70" y="88"/>
                    <a:pt x="70" y="88"/>
                    <a:pt x="70" y="88"/>
                  </a:cubicBezTo>
                  <a:cubicBezTo>
                    <a:pt x="70" y="88"/>
                    <a:pt x="70" y="88"/>
                    <a:pt x="70" y="88"/>
                  </a:cubicBezTo>
                  <a:cubicBezTo>
                    <a:pt x="71" y="90"/>
                    <a:pt x="71" y="89"/>
                    <a:pt x="71" y="90"/>
                  </a:cubicBezTo>
                  <a:cubicBezTo>
                    <a:pt x="71" y="90"/>
                    <a:pt x="71" y="90"/>
                    <a:pt x="72" y="91"/>
                  </a:cubicBezTo>
                  <a:cubicBezTo>
                    <a:pt x="72" y="92"/>
                    <a:pt x="72" y="92"/>
                    <a:pt x="72" y="92"/>
                  </a:cubicBezTo>
                  <a:cubicBezTo>
                    <a:pt x="74" y="93"/>
                    <a:pt x="73" y="93"/>
                    <a:pt x="74" y="94"/>
                  </a:cubicBezTo>
                  <a:cubicBezTo>
                    <a:pt x="75" y="95"/>
                    <a:pt x="75" y="95"/>
                    <a:pt x="75" y="95"/>
                  </a:cubicBezTo>
                  <a:cubicBezTo>
                    <a:pt x="75" y="95"/>
                    <a:pt x="75" y="95"/>
                    <a:pt x="75" y="95"/>
                  </a:cubicBezTo>
                  <a:cubicBezTo>
                    <a:pt x="75" y="96"/>
                    <a:pt x="74" y="97"/>
                    <a:pt x="74" y="98"/>
                  </a:cubicBezTo>
                  <a:cubicBezTo>
                    <a:pt x="74" y="98"/>
                    <a:pt x="74" y="98"/>
                    <a:pt x="74" y="98"/>
                  </a:cubicBezTo>
                  <a:cubicBezTo>
                    <a:pt x="77" y="101"/>
                    <a:pt x="75" y="101"/>
                    <a:pt x="78" y="105"/>
                  </a:cubicBezTo>
                  <a:cubicBezTo>
                    <a:pt x="80" y="105"/>
                    <a:pt x="80" y="105"/>
                    <a:pt x="80" y="105"/>
                  </a:cubicBezTo>
                  <a:cubicBezTo>
                    <a:pt x="82" y="107"/>
                    <a:pt x="82" y="107"/>
                    <a:pt x="83" y="108"/>
                  </a:cubicBezTo>
                  <a:cubicBezTo>
                    <a:pt x="84" y="109"/>
                    <a:pt x="84" y="109"/>
                    <a:pt x="84" y="109"/>
                  </a:cubicBezTo>
                  <a:cubicBezTo>
                    <a:pt x="84" y="109"/>
                    <a:pt x="85" y="109"/>
                    <a:pt x="85" y="111"/>
                  </a:cubicBezTo>
                  <a:cubicBezTo>
                    <a:pt x="85" y="111"/>
                    <a:pt x="85" y="111"/>
                    <a:pt x="85" y="111"/>
                  </a:cubicBezTo>
                  <a:cubicBezTo>
                    <a:pt x="87" y="111"/>
                    <a:pt x="87" y="111"/>
                    <a:pt x="87" y="111"/>
                  </a:cubicBezTo>
                  <a:cubicBezTo>
                    <a:pt x="88" y="112"/>
                    <a:pt x="89" y="113"/>
                    <a:pt x="90" y="114"/>
                  </a:cubicBezTo>
                  <a:cubicBezTo>
                    <a:pt x="90" y="115"/>
                    <a:pt x="90" y="115"/>
                    <a:pt x="90" y="115"/>
                  </a:cubicBezTo>
                  <a:cubicBezTo>
                    <a:pt x="89" y="116"/>
                    <a:pt x="89" y="115"/>
                    <a:pt x="90" y="117"/>
                  </a:cubicBezTo>
                  <a:cubicBezTo>
                    <a:pt x="89" y="117"/>
                    <a:pt x="89" y="117"/>
                    <a:pt x="89" y="117"/>
                  </a:cubicBezTo>
                  <a:cubicBezTo>
                    <a:pt x="89" y="118"/>
                    <a:pt x="89" y="118"/>
                    <a:pt x="89" y="118"/>
                  </a:cubicBezTo>
                  <a:cubicBezTo>
                    <a:pt x="88" y="118"/>
                    <a:pt x="88" y="118"/>
                    <a:pt x="88" y="118"/>
                  </a:cubicBezTo>
                  <a:cubicBezTo>
                    <a:pt x="88" y="118"/>
                    <a:pt x="88" y="118"/>
                    <a:pt x="88" y="118"/>
                  </a:cubicBezTo>
                  <a:cubicBezTo>
                    <a:pt x="86" y="117"/>
                    <a:pt x="86" y="117"/>
                    <a:pt x="86" y="117"/>
                  </a:cubicBezTo>
                  <a:cubicBezTo>
                    <a:pt x="86" y="118"/>
                    <a:pt x="86" y="118"/>
                    <a:pt x="86" y="118"/>
                  </a:cubicBezTo>
                  <a:cubicBezTo>
                    <a:pt x="85" y="121"/>
                    <a:pt x="85" y="121"/>
                    <a:pt x="85" y="121"/>
                  </a:cubicBezTo>
                  <a:cubicBezTo>
                    <a:pt x="85" y="121"/>
                    <a:pt x="85" y="121"/>
                    <a:pt x="84" y="122"/>
                  </a:cubicBezTo>
                  <a:cubicBezTo>
                    <a:pt x="81" y="123"/>
                    <a:pt x="82" y="122"/>
                    <a:pt x="78" y="125"/>
                  </a:cubicBezTo>
                  <a:cubicBezTo>
                    <a:pt x="78" y="125"/>
                    <a:pt x="78" y="125"/>
                    <a:pt x="78" y="125"/>
                  </a:cubicBezTo>
                  <a:cubicBezTo>
                    <a:pt x="78" y="126"/>
                    <a:pt x="78" y="126"/>
                    <a:pt x="78" y="126"/>
                  </a:cubicBezTo>
                  <a:cubicBezTo>
                    <a:pt x="79" y="128"/>
                    <a:pt x="79" y="127"/>
                    <a:pt x="80" y="129"/>
                  </a:cubicBezTo>
                  <a:cubicBezTo>
                    <a:pt x="80" y="130"/>
                    <a:pt x="80" y="130"/>
                    <a:pt x="80" y="130"/>
                  </a:cubicBezTo>
                  <a:cubicBezTo>
                    <a:pt x="80" y="131"/>
                    <a:pt x="80" y="131"/>
                    <a:pt x="79" y="132"/>
                  </a:cubicBezTo>
                  <a:cubicBezTo>
                    <a:pt x="80" y="132"/>
                    <a:pt x="80" y="132"/>
                    <a:pt x="80" y="132"/>
                  </a:cubicBezTo>
                  <a:cubicBezTo>
                    <a:pt x="81" y="132"/>
                    <a:pt x="80" y="132"/>
                    <a:pt x="81" y="132"/>
                  </a:cubicBezTo>
                  <a:cubicBezTo>
                    <a:pt x="81" y="133"/>
                    <a:pt x="81" y="133"/>
                    <a:pt x="81" y="133"/>
                  </a:cubicBezTo>
                  <a:cubicBezTo>
                    <a:pt x="81" y="134"/>
                    <a:pt x="81" y="135"/>
                    <a:pt x="81" y="136"/>
                  </a:cubicBezTo>
                  <a:cubicBezTo>
                    <a:pt x="80" y="136"/>
                    <a:pt x="80" y="136"/>
                    <a:pt x="80" y="136"/>
                  </a:cubicBezTo>
                  <a:cubicBezTo>
                    <a:pt x="79" y="135"/>
                    <a:pt x="79" y="135"/>
                    <a:pt x="78" y="134"/>
                  </a:cubicBezTo>
                  <a:cubicBezTo>
                    <a:pt x="78" y="134"/>
                    <a:pt x="78" y="134"/>
                    <a:pt x="78" y="134"/>
                  </a:cubicBezTo>
                  <a:cubicBezTo>
                    <a:pt x="78" y="134"/>
                    <a:pt x="78" y="134"/>
                    <a:pt x="78" y="134"/>
                  </a:cubicBezTo>
                  <a:cubicBezTo>
                    <a:pt x="78" y="133"/>
                    <a:pt x="78" y="133"/>
                    <a:pt x="78" y="133"/>
                  </a:cubicBezTo>
                  <a:cubicBezTo>
                    <a:pt x="77" y="133"/>
                    <a:pt x="77" y="133"/>
                    <a:pt x="77" y="133"/>
                  </a:cubicBezTo>
                  <a:cubicBezTo>
                    <a:pt x="76" y="133"/>
                    <a:pt x="76" y="133"/>
                    <a:pt x="75" y="133"/>
                  </a:cubicBezTo>
                  <a:cubicBezTo>
                    <a:pt x="75" y="133"/>
                    <a:pt x="75" y="133"/>
                    <a:pt x="75" y="133"/>
                  </a:cubicBezTo>
                  <a:cubicBezTo>
                    <a:pt x="74" y="133"/>
                    <a:pt x="74" y="133"/>
                    <a:pt x="74" y="133"/>
                  </a:cubicBezTo>
                  <a:cubicBezTo>
                    <a:pt x="72" y="132"/>
                    <a:pt x="73" y="133"/>
                    <a:pt x="72" y="132"/>
                  </a:cubicBezTo>
                  <a:cubicBezTo>
                    <a:pt x="72" y="132"/>
                    <a:pt x="72" y="132"/>
                    <a:pt x="72" y="132"/>
                  </a:cubicBezTo>
                  <a:cubicBezTo>
                    <a:pt x="72" y="133"/>
                    <a:pt x="72" y="133"/>
                    <a:pt x="72" y="133"/>
                  </a:cubicBezTo>
                  <a:cubicBezTo>
                    <a:pt x="71" y="134"/>
                    <a:pt x="71" y="134"/>
                    <a:pt x="71" y="134"/>
                  </a:cubicBezTo>
                  <a:cubicBezTo>
                    <a:pt x="62" y="135"/>
                    <a:pt x="67" y="134"/>
                    <a:pt x="63" y="136"/>
                  </a:cubicBezTo>
                  <a:cubicBezTo>
                    <a:pt x="62" y="136"/>
                    <a:pt x="62" y="136"/>
                    <a:pt x="62" y="136"/>
                  </a:cubicBezTo>
                  <a:cubicBezTo>
                    <a:pt x="61" y="137"/>
                    <a:pt x="61" y="137"/>
                    <a:pt x="61" y="137"/>
                  </a:cubicBezTo>
                  <a:cubicBezTo>
                    <a:pt x="60" y="137"/>
                    <a:pt x="60" y="137"/>
                    <a:pt x="60" y="137"/>
                  </a:cubicBezTo>
                  <a:cubicBezTo>
                    <a:pt x="60" y="137"/>
                    <a:pt x="60" y="137"/>
                    <a:pt x="60" y="137"/>
                  </a:cubicBezTo>
                  <a:cubicBezTo>
                    <a:pt x="60" y="137"/>
                    <a:pt x="60" y="137"/>
                    <a:pt x="59" y="137"/>
                  </a:cubicBezTo>
                  <a:cubicBezTo>
                    <a:pt x="58" y="137"/>
                    <a:pt x="58" y="137"/>
                    <a:pt x="58" y="137"/>
                  </a:cubicBezTo>
                  <a:cubicBezTo>
                    <a:pt x="57" y="136"/>
                    <a:pt x="57" y="136"/>
                    <a:pt x="57" y="136"/>
                  </a:cubicBezTo>
                  <a:cubicBezTo>
                    <a:pt x="57" y="135"/>
                    <a:pt x="57" y="135"/>
                    <a:pt x="57" y="135"/>
                  </a:cubicBezTo>
                  <a:cubicBezTo>
                    <a:pt x="55" y="135"/>
                    <a:pt x="55" y="135"/>
                    <a:pt x="55" y="135"/>
                  </a:cubicBezTo>
                  <a:cubicBezTo>
                    <a:pt x="54" y="135"/>
                    <a:pt x="54" y="135"/>
                    <a:pt x="54" y="135"/>
                  </a:cubicBezTo>
                  <a:cubicBezTo>
                    <a:pt x="52" y="135"/>
                    <a:pt x="52" y="135"/>
                    <a:pt x="52" y="135"/>
                  </a:cubicBezTo>
                  <a:cubicBezTo>
                    <a:pt x="52" y="135"/>
                    <a:pt x="52" y="135"/>
                    <a:pt x="52" y="135"/>
                  </a:cubicBezTo>
                  <a:cubicBezTo>
                    <a:pt x="52" y="135"/>
                    <a:pt x="52" y="135"/>
                    <a:pt x="52" y="135"/>
                  </a:cubicBezTo>
                  <a:cubicBezTo>
                    <a:pt x="51" y="137"/>
                    <a:pt x="51" y="137"/>
                    <a:pt x="51" y="137"/>
                  </a:cubicBezTo>
                  <a:cubicBezTo>
                    <a:pt x="51" y="138"/>
                    <a:pt x="51" y="138"/>
                    <a:pt x="50" y="139"/>
                  </a:cubicBezTo>
                  <a:cubicBezTo>
                    <a:pt x="50" y="139"/>
                    <a:pt x="50" y="139"/>
                    <a:pt x="50" y="139"/>
                  </a:cubicBezTo>
                  <a:cubicBezTo>
                    <a:pt x="49" y="139"/>
                    <a:pt x="49" y="139"/>
                    <a:pt x="49" y="139"/>
                  </a:cubicBezTo>
                  <a:cubicBezTo>
                    <a:pt x="49" y="138"/>
                    <a:pt x="49" y="139"/>
                    <a:pt x="49" y="138"/>
                  </a:cubicBezTo>
                  <a:cubicBezTo>
                    <a:pt x="49" y="138"/>
                    <a:pt x="49" y="138"/>
                    <a:pt x="48" y="138"/>
                  </a:cubicBezTo>
                  <a:cubicBezTo>
                    <a:pt x="48" y="137"/>
                    <a:pt x="48" y="137"/>
                    <a:pt x="48" y="137"/>
                  </a:cubicBezTo>
                  <a:cubicBezTo>
                    <a:pt x="48" y="137"/>
                    <a:pt x="48" y="137"/>
                    <a:pt x="48" y="137"/>
                  </a:cubicBezTo>
                  <a:cubicBezTo>
                    <a:pt x="48" y="136"/>
                    <a:pt x="48" y="136"/>
                    <a:pt x="47" y="136"/>
                  </a:cubicBezTo>
                  <a:cubicBezTo>
                    <a:pt x="46" y="135"/>
                    <a:pt x="46" y="135"/>
                    <a:pt x="44" y="134"/>
                  </a:cubicBezTo>
                  <a:cubicBezTo>
                    <a:pt x="44" y="135"/>
                    <a:pt x="44" y="135"/>
                    <a:pt x="44" y="135"/>
                  </a:cubicBezTo>
                  <a:cubicBezTo>
                    <a:pt x="43" y="135"/>
                    <a:pt x="43" y="135"/>
                    <a:pt x="43" y="135"/>
                  </a:cubicBezTo>
                  <a:cubicBezTo>
                    <a:pt x="42" y="135"/>
                    <a:pt x="42" y="135"/>
                    <a:pt x="42" y="135"/>
                  </a:cubicBezTo>
                  <a:cubicBezTo>
                    <a:pt x="42" y="135"/>
                    <a:pt x="42" y="135"/>
                    <a:pt x="42" y="135"/>
                  </a:cubicBezTo>
                  <a:cubicBezTo>
                    <a:pt x="39" y="134"/>
                    <a:pt x="40" y="134"/>
                    <a:pt x="38" y="133"/>
                  </a:cubicBezTo>
                  <a:cubicBezTo>
                    <a:pt x="37" y="133"/>
                    <a:pt x="35" y="133"/>
                    <a:pt x="34" y="133"/>
                  </a:cubicBezTo>
                  <a:cubicBezTo>
                    <a:pt x="34" y="133"/>
                    <a:pt x="34" y="132"/>
                    <a:pt x="34" y="132"/>
                  </a:cubicBezTo>
                  <a:cubicBezTo>
                    <a:pt x="33" y="132"/>
                    <a:pt x="33" y="132"/>
                    <a:pt x="33" y="132"/>
                  </a:cubicBezTo>
                  <a:cubicBezTo>
                    <a:pt x="33" y="132"/>
                    <a:pt x="33" y="132"/>
                    <a:pt x="33" y="132"/>
                  </a:cubicBezTo>
                  <a:cubicBezTo>
                    <a:pt x="33" y="132"/>
                    <a:pt x="33" y="132"/>
                    <a:pt x="33" y="132"/>
                  </a:cubicBezTo>
                  <a:cubicBezTo>
                    <a:pt x="33" y="132"/>
                    <a:pt x="33" y="132"/>
                    <a:pt x="33" y="132"/>
                  </a:cubicBezTo>
                  <a:cubicBezTo>
                    <a:pt x="31" y="131"/>
                    <a:pt x="31" y="131"/>
                    <a:pt x="31" y="131"/>
                  </a:cubicBezTo>
                  <a:cubicBezTo>
                    <a:pt x="31" y="131"/>
                    <a:pt x="31" y="131"/>
                    <a:pt x="31" y="131"/>
                  </a:cubicBezTo>
                  <a:cubicBezTo>
                    <a:pt x="30" y="131"/>
                    <a:pt x="30" y="131"/>
                    <a:pt x="30" y="131"/>
                  </a:cubicBezTo>
                  <a:cubicBezTo>
                    <a:pt x="29" y="132"/>
                    <a:pt x="29" y="132"/>
                    <a:pt x="29" y="132"/>
                  </a:cubicBezTo>
                  <a:cubicBezTo>
                    <a:pt x="29" y="132"/>
                    <a:pt x="29" y="132"/>
                    <a:pt x="29" y="132"/>
                  </a:cubicBezTo>
                  <a:cubicBezTo>
                    <a:pt x="29" y="133"/>
                    <a:pt x="29" y="133"/>
                    <a:pt x="29" y="133"/>
                  </a:cubicBezTo>
                  <a:cubicBezTo>
                    <a:pt x="29" y="133"/>
                    <a:pt x="29" y="133"/>
                    <a:pt x="29" y="133"/>
                  </a:cubicBezTo>
                  <a:cubicBezTo>
                    <a:pt x="31" y="133"/>
                    <a:pt x="31" y="133"/>
                    <a:pt x="31" y="133"/>
                  </a:cubicBezTo>
                  <a:cubicBezTo>
                    <a:pt x="31" y="133"/>
                    <a:pt x="31" y="133"/>
                    <a:pt x="31" y="133"/>
                  </a:cubicBezTo>
                  <a:cubicBezTo>
                    <a:pt x="31" y="133"/>
                    <a:pt x="31" y="133"/>
                    <a:pt x="31" y="133"/>
                  </a:cubicBezTo>
                  <a:cubicBezTo>
                    <a:pt x="31" y="133"/>
                    <a:pt x="31" y="133"/>
                    <a:pt x="31" y="133"/>
                  </a:cubicBezTo>
                  <a:cubicBezTo>
                    <a:pt x="30" y="134"/>
                    <a:pt x="30" y="134"/>
                    <a:pt x="30" y="134"/>
                  </a:cubicBezTo>
                  <a:cubicBezTo>
                    <a:pt x="30" y="134"/>
                    <a:pt x="30" y="134"/>
                    <a:pt x="30" y="134"/>
                  </a:cubicBezTo>
                  <a:cubicBezTo>
                    <a:pt x="29" y="134"/>
                    <a:pt x="29" y="134"/>
                    <a:pt x="29" y="134"/>
                  </a:cubicBezTo>
                  <a:cubicBezTo>
                    <a:pt x="28" y="134"/>
                    <a:pt x="28" y="134"/>
                    <a:pt x="28" y="134"/>
                  </a:cubicBezTo>
                  <a:cubicBezTo>
                    <a:pt x="27" y="134"/>
                    <a:pt x="27" y="134"/>
                    <a:pt x="27" y="134"/>
                  </a:cubicBezTo>
                  <a:cubicBezTo>
                    <a:pt x="25" y="134"/>
                    <a:pt x="25" y="134"/>
                    <a:pt x="25" y="134"/>
                  </a:cubicBezTo>
                  <a:cubicBezTo>
                    <a:pt x="23" y="134"/>
                    <a:pt x="24" y="134"/>
                    <a:pt x="21" y="134"/>
                  </a:cubicBezTo>
                  <a:cubicBezTo>
                    <a:pt x="20" y="134"/>
                    <a:pt x="20" y="134"/>
                    <a:pt x="20" y="134"/>
                  </a:cubicBezTo>
                  <a:cubicBezTo>
                    <a:pt x="19" y="133"/>
                    <a:pt x="19" y="133"/>
                    <a:pt x="19" y="133"/>
                  </a:cubicBezTo>
                  <a:cubicBezTo>
                    <a:pt x="19" y="129"/>
                    <a:pt x="20" y="131"/>
                    <a:pt x="20" y="127"/>
                  </a:cubicBezTo>
                  <a:cubicBezTo>
                    <a:pt x="20" y="126"/>
                    <a:pt x="20" y="126"/>
                    <a:pt x="20" y="126"/>
                  </a:cubicBezTo>
                  <a:cubicBezTo>
                    <a:pt x="20" y="126"/>
                    <a:pt x="23" y="116"/>
                    <a:pt x="23" y="116"/>
                  </a:cubicBezTo>
                  <a:cubicBezTo>
                    <a:pt x="25" y="114"/>
                    <a:pt x="24" y="114"/>
                    <a:pt x="26" y="112"/>
                  </a:cubicBezTo>
                  <a:cubicBezTo>
                    <a:pt x="26" y="111"/>
                    <a:pt x="26" y="111"/>
                    <a:pt x="26" y="111"/>
                  </a:cubicBezTo>
                  <a:cubicBezTo>
                    <a:pt x="23" y="110"/>
                    <a:pt x="19" y="109"/>
                    <a:pt x="19" y="109"/>
                  </a:cubicBezTo>
                  <a:cubicBezTo>
                    <a:pt x="18" y="108"/>
                    <a:pt x="18" y="108"/>
                    <a:pt x="18" y="108"/>
                  </a:cubicBezTo>
                  <a:cubicBezTo>
                    <a:pt x="18" y="108"/>
                    <a:pt x="18" y="108"/>
                    <a:pt x="18" y="108"/>
                  </a:cubicBezTo>
                  <a:cubicBezTo>
                    <a:pt x="16" y="108"/>
                    <a:pt x="17" y="108"/>
                    <a:pt x="15" y="108"/>
                  </a:cubicBezTo>
                  <a:cubicBezTo>
                    <a:pt x="15" y="108"/>
                    <a:pt x="15" y="108"/>
                    <a:pt x="15" y="108"/>
                  </a:cubicBezTo>
                  <a:cubicBezTo>
                    <a:pt x="14" y="108"/>
                    <a:pt x="14" y="108"/>
                    <a:pt x="14" y="108"/>
                  </a:cubicBezTo>
                  <a:cubicBezTo>
                    <a:pt x="14" y="108"/>
                    <a:pt x="14" y="108"/>
                    <a:pt x="14" y="108"/>
                  </a:cubicBezTo>
                  <a:cubicBezTo>
                    <a:pt x="13" y="108"/>
                    <a:pt x="13" y="108"/>
                    <a:pt x="13" y="108"/>
                  </a:cubicBezTo>
                  <a:cubicBezTo>
                    <a:pt x="13" y="107"/>
                    <a:pt x="13" y="107"/>
                    <a:pt x="13" y="107"/>
                  </a:cubicBezTo>
                  <a:cubicBezTo>
                    <a:pt x="13" y="107"/>
                    <a:pt x="13" y="107"/>
                    <a:pt x="12" y="107"/>
                  </a:cubicBezTo>
                  <a:cubicBezTo>
                    <a:pt x="12" y="107"/>
                    <a:pt x="12" y="107"/>
                    <a:pt x="12" y="107"/>
                  </a:cubicBezTo>
                  <a:cubicBezTo>
                    <a:pt x="11" y="107"/>
                    <a:pt x="11" y="107"/>
                    <a:pt x="11" y="107"/>
                  </a:cubicBezTo>
                  <a:cubicBezTo>
                    <a:pt x="11" y="108"/>
                    <a:pt x="11" y="108"/>
                    <a:pt x="11" y="108"/>
                  </a:cubicBezTo>
                  <a:cubicBezTo>
                    <a:pt x="10" y="108"/>
                    <a:pt x="10" y="108"/>
                    <a:pt x="10" y="108"/>
                  </a:cubicBezTo>
                  <a:cubicBezTo>
                    <a:pt x="10" y="107"/>
                    <a:pt x="9" y="106"/>
                    <a:pt x="8" y="105"/>
                  </a:cubicBezTo>
                  <a:cubicBezTo>
                    <a:pt x="8" y="104"/>
                    <a:pt x="8" y="105"/>
                    <a:pt x="8" y="104"/>
                  </a:cubicBezTo>
                  <a:cubicBezTo>
                    <a:pt x="7" y="103"/>
                    <a:pt x="7" y="103"/>
                    <a:pt x="7" y="103"/>
                  </a:cubicBezTo>
                  <a:cubicBezTo>
                    <a:pt x="6" y="102"/>
                    <a:pt x="6" y="102"/>
                    <a:pt x="6" y="102"/>
                  </a:cubicBezTo>
                  <a:cubicBezTo>
                    <a:pt x="6" y="103"/>
                    <a:pt x="6" y="103"/>
                    <a:pt x="6" y="103"/>
                  </a:cubicBezTo>
                  <a:cubicBezTo>
                    <a:pt x="6" y="100"/>
                    <a:pt x="7" y="99"/>
                    <a:pt x="7" y="98"/>
                  </a:cubicBezTo>
                  <a:cubicBezTo>
                    <a:pt x="8" y="97"/>
                    <a:pt x="8" y="97"/>
                    <a:pt x="7" y="97"/>
                  </a:cubicBezTo>
                  <a:cubicBezTo>
                    <a:pt x="5" y="96"/>
                    <a:pt x="5" y="95"/>
                    <a:pt x="4" y="93"/>
                  </a:cubicBezTo>
                  <a:cubicBezTo>
                    <a:pt x="3" y="92"/>
                    <a:pt x="3" y="92"/>
                    <a:pt x="3" y="92"/>
                  </a:cubicBezTo>
                  <a:cubicBezTo>
                    <a:pt x="3" y="91"/>
                    <a:pt x="3" y="91"/>
                    <a:pt x="4" y="89"/>
                  </a:cubicBezTo>
                  <a:cubicBezTo>
                    <a:pt x="6" y="88"/>
                    <a:pt x="6" y="88"/>
                    <a:pt x="6" y="88"/>
                  </a:cubicBezTo>
                  <a:cubicBezTo>
                    <a:pt x="6" y="86"/>
                    <a:pt x="6" y="86"/>
                    <a:pt x="6" y="85"/>
                  </a:cubicBezTo>
                  <a:cubicBezTo>
                    <a:pt x="5" y="85"/>
                    <a:pt x="5" y="85"/>
                    <a:pt x="5" y="85"/>
                  </a:cubicBezTo>
                  <a:cubicBezTo>
                    <a:pt x="4" y="84"/>
                    <a:pt x="4" y="84"/>
                    <a:pt x="4" y="84"/>
                  </a:cubicBezTo>
                  <a:cubicBezTo>
                    <a:pt x="4" y="84"/>
                    <a:pt x="4" y="84"/>
                    <a:pt x="4" y="84"/>
                  </a:cubicBezTo>
                  <a:cubicBezTo>
                    <a:pt x="4" y="83"/>
                    <a:pt x="4" y="83"/>
                    <a:pt x="4" y="83"/>
                  </a:cubicBezTo>
                  <a:cubicBezTo>
                    <a:pt x="5" y="83"/>
                    <a:pt x="5" y="83"/>
                    <a:pt x="5" y="83"/>
                  </a:cubicBezTo>
                  <a:cubicBezTo>
                    <a:pt x="4" y="82"/>
                    <a:pt x="4" y="82"/>
                    <a:pt x="4" y="82"/>
                  </a:cubicBezTo>
                  <a:cubicBezTo>
                    <a:pt x="3" y="81"/>
                    <a:pt x="3" y="81"/>
                    <a:pt x="3" y="81"/>
                  </a:cubicBezTo>
                  <a:cubicBezTo>
                    <a:pt x="2" y="80"/>
                    <a:pt x="2" y="80"/>
                    <a:pt x="2" y="80"/>
                  </a:cubicBezTo>
                  <a:cubicBezTo>
                    <a:pt x="2" y="80"/>
                    <a:pt x="2" y="80"/>
                    <a:pt x="2" y="80"/>
                  </a:cubicBezTo>
                  <a:cubicBezTo>
                    <a:pt x="2" y="77"/>
                    <a:pt x="2" y="77"/>
                    <a:pt x="2" y="77"/>
                  </a:cubicBezTo>
                  <a:cubicBezTo>
                    <a:pt x="2" y="76"/>
                    <a:pt x="2" y="76"/>
                    <a:pt x="2" y="76"/>
                  </a:cubicBezTo>
                  <a:cubicBezTo>
                    <a:pt x="1" y="76"/>
                    <a:pt x="1" y="76"/>
                    <a:pt x="1" y="76"/>
                  </a:cubicBezTo>
                  <a:cubicBezTo>
                    <a:pt x="1" y="76"/>
                    <a:pt x="1" y="76"/>
                    <a:pt x="1" y="76"/>
                  </a:cubicBezTo>
                  <a:cubicBezTo>
                    <a:pt x="0" y="75"/>
                    <a:pt x="0" y="75"/>
                    <a:pt x="0" y="75"/>
                  </a:cubicBezTo>
                  <a:cubicBezTo>
                    <a:pt x="0" y="75"/>
                    <a:pt x="0" y="75"/>
                    <a:pt x="0" y="75"/>
                  </a:cubicBezTo>
                  <a:cubicBezTo>
                    <a:pt x="0" y="75"/>
                    <a:pt x="0" y="75"/>
                    <a:pt x="0" y="75"/>
                  </a:cubicBezTo>
                  <a:cubicBezTo>
                    <a:pt x="1" y="75"/>
                    <a:pt x="1" y="75"/>
                    <a:pt x="1" y="75"/>
                  </a:cubicBezTo>
                  <a:cubicBezTo>
                    <a:pt x="2" y="74"/>
                    <a:pt x="3" y="73"/>
                    <a:pt x="3" y="73"/>
                  </a:cubicBezTo>
                  <a:cubicBezTo>
                    <a:pt x="3" y="73"/>
                    <a:pt x="3" y="73"/>
                    <a:pt x="3" y="73"/>
                  </a:cubicBezTo>
                  <a:cubicBezTo>
                    <a:pt x="3" y="72"/>
                    <a:pt x="3" y="72"/>
                    <a:pt x="3" y="72"/>
                  </a:cubicBezTo>
                  <a:cubicBezTo>
                    <a:pt x="3" y="72"/>
                    <a:pt x="3" y="72"/>
                    <a:pt x="3" y="72"/>
                  </a:cubicBezTo>
                  <a:cubicBezTo>
                    <a:pt x="3" y="72"/>
                    <a:pt x="3" y="72"/>
                    <a:pt x="3" y="72"/>
                  </a:cubicBezTo>
                  <a:cubicBezTo>
                    <a:pt x="3" y="71"/>
                    <a:pt x="3" y="71"/>
                    <a:pt x="3" y="71"/>
                  </a:cubicBezTo>
                  <a:cubicBezTo>
                    <a:pt x="4" y="70"/>
                    <a:pt x="4" y="69"/>
                    <a:pt x="4" y="67"/>
                  </a:cubicBezTo>
                  <a:cubicBezTo>
                    <a:pt x="3" y="65"/>
                    <a:pt x="4" y="66"/>
                    <a:pt x="3" y="65"/>
                  </a:cubicBezTo>
                  <a:cubicBezTo>
                    <a:pt x="3" y="64"/>
                    <a:pt x="3" y="64"/>
                    <a:pt x="3" y="64"/>
                  </a:cubicBezTo>
                  <a:cubicBezTo>
                    <a:pt x="3" y="64"/>
                    <a:pt x="3" y="64"/>
                    <a:pt x="3" y="64"/>
                  </a:cubicBezTo>
                  <a:cubicBezTo>
                    <a:pt x="1" y="62"/>
                    <a:pt x="1" y="62"/>
                    <a:pt x="1" y="62"/>
                  </a:cubicBezTo>
                  <a:cubicBezTo>
                    <a:pt x="1" y="61"/>
                    <a:pt x="1" y="61"/>
                    <a:pt x="1" y="61"/>
                  </a:cubicBezTo>
                  <a:cubicBezTo>
                    <a:pt x="2" y="60"/>
                    <a:pt x="2" y="60"/>
                    <a:pt x="2" y="60"/>
                  </a:cubicBezTo>
                  <a:cubicBezTo>
                    <a:pt x="3" y="60"/>
                    <a:pt x="3" y="60"/>
                    <a:pt x="3" y="60"/>
                  </a:cubicBezTo>
                  <a:cubicBezTo>
                    <a:pt x="3" y="60"/>
                    <a:pt x="3" y="60"/>
                    <a:pt x="3" y="60"/>
                  </a:cubicBezTo>
                  <a:cubicBezTo>
                    <a:pt x="4" y="60"/>
                    <a:pt x="4" y="60"/>
                    <a:pt x="4" y="60"/>
                  </a:cubicBezTo>
                  <a:cubicBezTo>
                    <a:pt x="5" y="60"/>
                    <a:pt x="5" y="60"/>
                    <a:pt x="5" y="60"/>
                  </a:cubicBezTo>
                  <a:cubicBezTo>
                    <a:pt x="6" y="61"/>
                    <a:pt x="6" y="61"/>
                    <a:pt x="6" y="61"/>
                  </a:cubicBezTo>
                  <a:cubicBezTo>
                    <a:pt x="6" y="61"/>
                    <a:pt x="6" y="60"/>
                    <a:pt x="7" y="60"/>
                  </a:cubicBezTo>
                  <a:cubicBezTo>
                    <a:pt x="8" y="60"/>
                    <a:pt x="8" y="60"/>
                    <a:pt x="8" y="60"/>
                  </a:cubicBezTo>
                  <a:cubicBezTo>
                    <a:pt x="10" y="59"/>
                    <a:pt x="10" y="59"/>
                    <a:pt x="10" y="59"/>
                  </a:cubicBezTo>
                  <a:cubicBezTo>
                    <a:pt x="11" y="58"/>
                    <a:pt x="11" y="59"/>
                    <a:pt x="11" y="58"/>
                  </a:cubicBezTo>
                  <a:cubicBezTo>
                    <a:pt x="11" y="58"/>
                    <a:pt x="11" y="58"/>
                    <a:pt x="11" y="58"/>
                  </a:cubicBezTo>
                  <a:cubicBezTo>
                    <a:pt x="10" y="57"/>
                    <a:pt x="10" y="57"/>
                    <a:pt x="10" y="57"/>
                  </a:cubicBezTo>
                  <a:cubicBezTo>
                    <a:pt x="10" y="56"/>
                    <a:pt x="10" y="56"/>
                    <a:pt x="10" y="56"/>
                  </a:cubicBezTo>
                  <a:cubicBezTo>
                    <a:pt x="10" y="56"/>
                    <a:pt x="10" y="56"/>
                    <a:pt x="10" y="56"/>
                  </a:cubicBezTo>
                  <a:cubicBezTo>
                    <a:pt x="10" y="56"/>
                    <a:pt x="10" y="56"/>
                    <a:pt x="10" y="56"/>
                  </a:cubicBezTo>
                  <a:cubicBezTo>
                    <a:pt x="11" y="55"/>
                    <a:pt x="12" y="55"/>
                    <a:pt x="13" y="54"/>
                  </a:cubicBezTo>
                  <a:cubicBezTo>
                    <a:pt x="13" y="53"/>
                    <a:pt x="13" y="53"/>
                    <a:pt x="13" y="53"/>
                  </a:cubicBezTo>
                  <a:cubicBezTo>
                    <a:pt x="14" y="51"/>
                    <a:pt x="14" y="52"/>
                    <a:pt x="14" y="51"/>
                  </a:cubicBezTo>
                  <a:cubicBezTo>
                    <a:pt x="13" y="50"/>
                    <a:pt x="13" y="50"/>
                    <a:pt x="13" y="49"/>
                  </a:cubicBezTo>
                  <a:cubicBezTo>
                    <a:pt x="12" y="49"/>
                    <a:pt x="12" y="49"/>
                    <a:pt x="11" y="49"/>
                  </a:cubicBezTo>
                  <a:cubicBezTo>
                    <a:pt x="10" y="49"/>
                    <a:pt x="10" y="49"/>
                    <a:pt x="10" y="49"/>
                  </a:cubicBezTo>
                  <a:cubicBezTo>
                    <a:pt x="10" y="48"/>
                    <a:pt x="10" y="48"/>
                    <a:pt x="10" y="48"/>
                  </a:cubicBezTo>
                  <a:cubicBezTo>
                    <a:pt x="10" y="48"/>
                    <a:pt x="10" y="48"/>
                    <a:pt x="10" y="48"/>
                  </a:cubicBezTo>
                  <a:cubicBezTo>
                    <a:pt x="10" y="47"/>
                    <a:pt x="10" y="47"/>
                    <a:pt x="10" y="47"/>
                  </a:cubicBezTo>
                  <a:cubicBezTo>
                    <a:pt x="10" y="47"/>
                    <a:pt x="10" y="47"/>
                    <a:pt x="10" y="47"/>
                  </a:cubicBezTo>
                  <a:cubicBezTo>
                    <a:pt x="10" y="47"/>
                    <a:pt x="10" y="47"/>
                    <a:pt x="10" y="47"/>
                  </a:cubicBezTo>
                  <a:cubicBezTo>
                    <a:pt x="10" y="46"/>
                    <a:pt x="10" y="46"/>
                    <a:pt x="10" y="46"/>
                  </a:cubicBezTo>
                  <a:cubicBezTo>
                    <a:pt x="10" y="46"/>
                    <a:pt x="10" y="46"/>
                    <a:pt x="10" y="46"/>
                  </a:cubicBezTo>
                  <a:cubicBezTo>
                    <a:pt x="13" y="46"/>
                    <a:pt x="13" y="46"/>
                    <a:pt x="13" y="46"/>
                  </a:cubicBezTo>
                  <a:cubicBezTo>
                    <a:pt x="14" y="46"/>
                    <a:pt x="14" y="46"/>
                    <a:pt x="14" y="46"/>
                  </a:cubicBezTo>
                  <a:cubicBezTo>
                    <a:pt x="15" y="35"/>
                    <a:pt x="15" y="49"/>
                    <a:pt x="15" y="34"/>
                  </a:cubicBezTo>
                  <a:cubicBezTo>
                    <a:pt x="15" y="33"/>
                    <a:pt x="15" y="33"/>
                    <a:pt x="15" y="33"/>
                  </a:cubicBezTo>
                  <a:cubicBezTo>
                    <a:pt x="14" y="32"/>
                    <a:pt x="14" y="32"/>
                    <a:pt x="14" y="32"/>
                  </a:cubicBezTo>
                  <a:cubicBezTo>
                    <a:pt x="14" y="30"/>
                    <a:pt x="14" y="31"/>
                    <a:pt x="14" y="29"/>
                  </a:cubicBezTo>
                  <a:cubicBezTo>
                    <a:pt x="15" y="27"/>
                    <a:pt x="15" y="27"/>
                    <a:pt x="15" y="27"/>
                  </a:cubicBezTo>
                  <a:cubicBezTo>
                    <a:pt x="16" y="26"/>
                    <a:pt x="16" y="26"/>
                    <a:pt x="16" y="26"/>
                  </a:cubicBezTo>
                  <a:cubicBezTo>
                    <a:pt x="21" y="26"/>
                    <a:pt x="19" y="26"/>
                    <a:pt x="24" y="26"/>
                  </a:cubicBezTo>
                  <a:cubicBezTo>
                    <a:pt x="26" y="29"/>
                    <a:pt x="26" y="29"/>
                    <a:pt x="26" y="29"/>
                  </a:cubicBezTo>
                  <a:cubicBezTo>
                    <a:pt x="26" y="30"/>
                    <a:pt x="26" y="30"/>
                    <a:pt x="26" y="30"/>
                  </a:cubicBezTo>
                  <a:cubicBezTo>
                    <a:pt x="27" y="31"/>
                    <a:pt x="27" y="31"/>
                    <a:pt x="27" y="31"/>
                  </a:cubicBezTo>
                  <a:cubicBezTo>
                    <a:pt x="27" y="31"/>
                    <a:pt x="27" y="31"/>
                    <a:pt x="27" y="31"/>
                  </a:cubicBezTo>
                  <a:cubicBezTo>
                    <a:pt x="28" y="29"/>
                    <a:pt x="27" y="30"/>
                    <a:pt x="28" y="28"/>
                  </a:cubicBezTo>
                  <a:cubicBezTo>
                    <a:pt x="28" y="28"/>
                    <a:pt x="28" y="28"/>
                    <a:pt x="28" y="28"/>
                  </a:cubicBezTo>
                  <a:cubicBezTo>
                    <a:pt x="29" y="29"/>
                    <a:pt x="29" y="29"/>
                    <a:pt x="29" y="29"/>
                  </a:cubicBezTo>
                  <a:cubicBezTo>
                    <a:pt x="30" y="29"/>
                    <a:pt x="30" y="29"/>
                    <a:pt x="30" y="29"/>
                  </a:cubicBezTo>
                  <a:cubicBezTo>
                    <a:pt x="30" y="32"/>
                    <a:pt x="30" y="32"/>
                    <a:pt x="30" y="32"/>
                  </a:cubicBezTo>
                  <a:cubicBezTo>
                    <a:pt x="30" y="29"/>
                    <a:pt x="30" y="29"/>
                    <a:pt x="30" y="29"/>
                  </a:cubicBezTo>
                  <a:cubicBezTo>
                    <a:pt x="30" y="27"/>
                    <a:pt x="30" y="27"/>
                    <a:pt x="30" y="27"/>
                  </a:cubicBezTo>
                  <a:cubicBezTo>
                    <a:pt x="30" y="24"/>
                    <a:pt x="30" y="24"/>
                    <a:pt x="30" y="24"/>
                  </a:cubicBezTo>
                  <a:cubicBezTo>
                    <a:pt x="31" y="23"/>
                    <a:pt x="31" y="23"/>
                    <a:pt x="31" y="23"/>
                  </a:cubicBezTo>
                  <a:cubicBezTo>
                    <a:pt x="34" y="23"/>
                    <a:pt x="34" y="23"/>
                    <a:pt x="34" y="23"/>
                  </a:cubicBezTo>
                  <a:cubicBezTo>
                    <a:pt x="38" y="23"/>
                    <a:pt x="38" y="23"/>
                    <a:pt x="38" y="23"/>
                  </a:cubicBezTo>
                  <a:cubicBezTo>
                    <a:pt x="39" y="24"/>
                    <a:pt x="39" y="24"/>
                    <a:pt x="39" y="24"/>
                  </a:cubicBezTo>
                  <a:cubicBezTo>
                    <a:pt x="42" y="28"/>
                    <a:pt x="42" y="28"/>
                    <a:pt x="42" y="28"/>
                  </a:cubicBezTo>
                  <a:cubicBezTo>
                    <a:pt x="43" y="29"/>
                    <a:pt x="43" y="29"/>
                    <a:pt x="43" y="29"/>
                  </a:cubicBezTo>
                  <a:cubicBezTo>
                    <a:pt x="44" y="29"/>
                    <a:pt x="44" y="29"/>
                    <a:pt x="44" y="29"/>
                  </a:cubicBezTo>
                  <a:cubicBezTo>
                    <a:pt x="43" y="28"/>
                    <a:pt x="43" y="28"/>
                    <a:pt x="43" y="28"/>
                  </a:cubicBezTo>
                  <a:cubicBezTo>
                    <a:pt x="39" y="23"/>
                    <a:pt x="39" y="23"/>
                    <a:pt x="39" y="23"/>
                  </a:cubicBezTo>
                  <a:cubicBezTo>
                    <a:pt x="38" y="22"/>
                    <a:pt x="38" y="22"/>
                    <a:pt x="38" y="22"/>
                  </a:cubicBezTo>
                  <a:cubicBezTo>
                    <a:pt x="36" y="22"/>
                    <a:pt x="36" y="22"/>
                    <a:pt x="36" y="22"/>
                  </a:cubicBezTo>
                  <a:cubicBezTo>
                    <a:pt x="35" y="22"/>
                    <a:pt x="35" y="22"/>
                    <a:pt x="35" y="22"/>
                  </a:cubicBezTo>
                  <a:cubicBezTo>
                    <a:pt x="35" y="21"/>
                    <a:pt x="35" y="21"/>
                    <a:pt x="35" y="21"/>
                  </a:cubicBezTo>
                  <a:cubicBezTo>
                    <a:pt x="35" y="20"/>
                    <a:pt x="35" y="20"/>
                    <a:pt x="35" y="20"/>
                  </a:cubicBezTo>
                  <a:cubicBezTo>
                    <a:pt x="35" y="15"/>
                    <a:pt x="35" y="15"/>
                    <a:pt x="35" y="15"/>
                  </a:cubicBezTo>
                  <a:cubicBezTo>
                    <a:pt x="34" y="15"/>
                    <a:pt x="34" y="15"/>
                    <a:pt x="34" y="15"/>
                  </a:cubicBezTo>
                  <a:cubicBezTo>
                    <a:pt x="33" y="14"/>
                    <a:pt x="33" y="14"/>
                    <a:pt x="33" y="14"/>
                  </a:cubicBezTo>
                  <a:cubicBezTo>
                    <a:pt x="33" y="15"/>
                    <a:pt x="33" y="15"/>
                    <a:pt x="33" y="15"/>
                  </a:cubicBezTo>
                  <a:cubicBezTo>
                    <a:pt x="32" y="15"/>
                    <a:pt x="32" y="15"/>
                    <a:pt x="32" y="15"/>
                  </a:cubicBezTo>
                  <a:cubicBezTo>
                    <a:pt x="31" y="13"/>
                    <a:pt x="31" y="13"/>
                    <a:pt x="31" y="13"/>
                  </a:cubicBezTo>
                  <a:cubicBezTo>
                    <a:pt x="32" y="13"/>
                    <a:pt x="32" y="13"/>
                    <a:pt x="32" y="13"/>
                  </a:cubicBezTo>
                  <a:cubicBezTo>
                    <a:pt x="34" y="12"/>
                    <a:pt x="33" y="12"/>
                    <a:pt x="35" y="11"/>
                  </a:cubicBezTo>
                  <a:cubicBezTo>
                    <a:pt x="35" y="10"/>
                    <a:pt x="35" y="10"/>
                    <a:pt x="35" y="10"/>
                  </a:cubicBezTo>
                  <a:cubicBezTo>
                    <a:pt x="34" y="9"/>
                    <a:pt x="33" y="7"/>
                    <a:pt x="32" y="5"/>
                  </a:cubicBezTo>
                  <a:cubicBezTo>
                    <a:pt x="32" y="3"/>
                    <a:pt x="32" y="3"/>
                    <a:pt x="32" y="3"/>
                  </a:cubicBezTo>
                  <a:cubicBezTo>
                    <a:pt x="35" y="3"/>
                    <a:pt x="34" y="3"/>
                    <a:pt x="38" y="4"/>
                  </a:cubicBezTo>
                  <a:cubicBezTo>
                    <a:pt x="38" y="5"/>
                    <a:pt x="38" y="5"/>
                    <a:pt x="38" y="5"/>
                  </a:cubicBezTo>
                  <a:cubicBezTo>
                    <a:pt x="39" y="5"/>
                    <a:pt x="39" y="5"/>
                    <a:pt x="39" y="5"/>
                  </a:cubicBezTo>
                  <a:cubicBezTo>
                    <a:pt x="42" y="4"/>
                    <a:pt x="41" y="4"/>
                    <a:pt x="43" y="4"/>
                  </a:cubicBezTo>
                  <a:cubicBezTo>
                    <a:pt x="43" y="4"/>
                    <a:pt x="43" y="4"/>
                    <a:pt x="43" y="4"/>
                  </a:cubicBezTo>
                  <a:cubicBezTo>
                    <a:pt x="43" y="4"/>
                    <a:pt x="44" y="4"/>
                    <a:pt x="44" y="4"/>
                  </a:cubicBezTo>
                  <a:close/>
                  <a:moveTo>
                    <a:pt x="31" y="7"/>
                  </a:moveTo>
                  <a:cubicBezTo>
                    <a:pt x="29" y="7"/>
                    <a:pt x="29" y="7"/>
                    <a:pt x="29" y="7"/>
                  </a:cubicBezTo>
                  <a:cubicBezTo>
                    <a:pt x="29" y="7"/>
                    <a:pt x="29" y="7"/>
                    <a:pt x="29" y="7"/>
                  </a:cubicBezTo>
                  <a:cubicBezTo>
                    <a:pt x="29" y="6"/>
                    <a:pt x="29" y="6"/>
                    <a:pt x="29" y="6"/>
                  </a:cubicBezTo>
                  <a:cubicBezTo>
                    <a:pt x="30" y="6"/>
                    <a:pt x="30" y="6"/>
                    <a:pt x="30" y="6"/>
                  </a:cubicBezTo>
                  <a:cubicBezTo>
                    <a:pt x="30" y="6"/>
                    <a:pt x="30" y="6"/>
                    <a:pt x="30" y="6"/>
                  </a:cubicBezTo>
                  <a:cubicBezTo>
                    <a:pt x="31" y="6"/>
                    <a:pt x="31" y="6"/>
                    <a:pt x="31" y="6"/>
                  </a:cubicBezTo>
                  <a:cubicBezTo>
                    <a:pt x="31" y="7"/>
                    <a:pt x="31" y="7"/>
                    <a:pt x="31" y="7"/>
                  </a:cubicBezTo>
                  <a:cubicBezTo>
                    <a:pt x="31" y="7"/>
                    <a:pt x="31" y="7"/>
                    <a:pt x="31" y="7"/>
                  </a:cubicBezTo>
                  <a:close/>
                  <a:moveTo>
                    <a:pt x="88" y="13"/>
                  </a:moveTo>
                  <a:cubicBezTo>
                    <a:pt x="89" y="14"/>
                    <a:pt x="89" y="14"/>
                    <a:pt x="89" y="14"/>
                  </a:cubicBezTo>
                  <a:cubicBezTo>
                    <a:pt x="88" y="15"/>
                    <a:pt x="88" y="15"/>
                    <a:pt x="88" y="15"/>
                  </a:cubicBezTo>
                  <a:cubicBezTo>
                    <a:pt x="87" y="14"/>
                    <a:pt x="87" y="14"/>
                    <a:pt x="87" y="14"/>
                  </a:cubicBezTo>
                  <a:cubicBezTo>
                    <a:pt x="86" y="14"/>
                    <a:pt x="86" y="14"/>
                    <a:pt x="86" y="14"/>
                  </a:cubicBezTo>
                  <a:cubicBezTo>
                    <a:pt x="85" y="15"/>
                    <a:pt x="85" y="15"/>
                    <a:pt x="85" y="15"/>
                  </a:cubicBezTo>
                  <a:cubicBezTo>
                    <a:pt x="85" y="16"/>
                    <a:pt x="85" y="16"/>
                    <a:pt x="85" y="16"/>
                  </a:cubicBezTo>
                  <a:cubicBezTo>
                    <a:pt x="83" y="14"/>
                    <a:pt x="83" y="14"/>
                    <a:pt x="83" y="14"/>
                  </a:cubicBezTo>
                  <a:cubicBezTo>
                    <a:pt x="82" y="13"/>
                    <a:pt x="82" y="13"/>
                    <a:pt x="82" y="13"/>
                  </a:cubicBezTo>
                  <a:cubicBezTo>
                    <a:pt x="82" y="12"/>
                    <a:pt x="83" y="12"/>
                    <a:pt x="83" y="10"/>
                  </a:cubicBezTo>
                  <a:cubicBezTo>
                    <a:pt x="83" y="9"/>
                    <a:pt x="83" y="9"/>
                    <a:pt x="83" y="9"/>
                  </a:cubicBezTo>
                  <a:cubicBezTo>
                    <a:pt x="83" y="8"/>
                    <a:pt x="83" y="8"/>
                    <a:pt x="83" y="8"/>
                  </a:cubicBezTo>
                  <a:cubicBezTo>
                    <a:pt x="84" y="7"/>
                    <a:pt x="84" y="7"/>
                    <a:pt x="84" y="7"/>
                  </a:cubicBezTo>
                  <a:cubicBezTo>
                    <a:pt x="85" y="7"/>
                    <a:pt x="85" y="7"/>
                    <a:pt x="85" y="7"/>
                  </a:cubicBezTo>
                  <a:cubicBezTo>
                    <a:pt x="86" y="8"/>
                    <a:pt x="86" y="8"/>
                    <a:pt x="86" y="8"/>
                  </a:cubicBezTo>
                  <a:cubicBezTo>
                    <a:pt x="86" y="8"/>
                    <a:pt x="86" y="8"/>
                    <a:pt x="86" y="8"/>
                  </a:cubicBezTo>
                  <a:cubicBezTo>
                    <a:pt x="88" y="9"/>
                    <a:pt x="88" y="9"/>
                    <a:pt x="88" y="9"/>
                  </a:cubicBezTo>
                  <a:cubicBezTo>
                    <a:pt x="88" y="10"/>
                    <a:pt x="88" y="10"/>
                    <a:pt x="88" y="10"/>
                  </a:cubicBezTo>
                  <a:cubicBezTo>
                    <a:pt x="88" y="10"/>
                    <a:pt x="88" y="10"/>
                    <a:pt x="88" y="10"/>
                  </a:cubicBezTo>
                  <a:cubicBezTo>
                    <a:pt x="87" y="11"/>
                    <a:pt x="87" y="11"/>
                    <a:pt x="87" y="11"/>
                  </a:cubicBezTo>
                  <a:cubicBezTo>
                    <a:pt x="87" y="12"/>
                    <a:pt x="87" y="12"/>
                    <a:pt x="87" y="12"/>
                  </a:cubicBezTo>
                  <a:cubicBezTo>
                    <a:pt x="88" y="13"/>
                    <a:pt x="88" y="13"/>
                    <a:pt x="88" y="13"/>
                  </a:cubicBezTo>
                  <a:close/>
                  <a:moveTo>
                    <a:pt x="61" y="12"/>
                  </a:moveTo>
                  <a:cubicBezTo>
                    <a:pt x="60" y="12"/>
                    <a:pt x="60" y="12"/>
                    <a:pt x="60" y="12"/>
                  </a:cubicBezTo>
                  <a:cubicBezTo>
                    <a:pt x="59" y="12"/>
                    <a:pt x="59" y="12"/>
                    <a:pt x="59" y="12"/>
                  </a:cubicBezTo>
                  <a:cubicBezTo>
                    <a:pt x="58" y="11"/>
                    <a:pt x="58" y="11"/>
                    <a:pt x="58" y="11"/>
                  </a:cubicBezTo>
                  <a:cubicBezTo>
                    <a:pt x="59" y="10"/>
                    <a:pt x="59" y="10"/>
                    <a:pt x="59" y="10"/>
                  </a:cubicBezTo>
                  <a:cubicBezTo>
                    <a:pt x="59" y="10"/>
                    <a:pt x="59" y="10"/>
                    <a:pt x="59" y="10"/>
                  </a:cubicBezTo>
                  <a:cubicBezTo>
                    <a:pt x="61" y="11"/>
                    <a:pt x="61" y="11"/>
                    <a:pt x="61" y="11"/>
                  </a:cubicBezTo>
                  <a:cubicBezTo>
                    <a:pt x="61" y="12"/>
                    <a:pt x="61" y="12"/>
                    <a:pt x="61" y="12"/>
                  </a:cubicBezTo>
                  <a:cubicBezTo>
                    <a:pt x="61" y="12"/>
                    <a:pt x="61" y="12"/>
                    <a:pt x="61" y="12"/>
                  </a:cubicBezTo>
                  <a:close/>
                  <a:moveTo>
                    <a:pt x="94" y="21"/>
                  </a:moveTo>
                  <a:cubicBezTo>
                    <a:pt x="94" y="22"/>
                    <a:pt x="94" y="22"/>
                    <a:pt x="94" y="22"/>
                  </a:cubicBezTo>
                  <a:cubicBezTo>
                    <a:pt x="94" y="23"/>
                    <a:pt x="94" y="23"/>
                    <a:pt x="94" y="23"/>
                  </a:cubicBezTo>
                  <a:cubicBezTo>
                    <a:pt x="94" y="23"/>
                    <a:pt x="94" y="23"/>
                    <a:pt x="94" y="23"/>
                  </a:cubicBezTo>
                  <a:cubicBezTo>
                    <a:pt x="92" y="23"/>
                    <a:pt x="92" y="23"/>
                    <a:pt x="92" y="23"/>
                  </a:cubicBezTo>
                  <a:cubicBezTo>
                    <a:pt x="91" y="23"/>
                    <a:pt x="91" y="23"/>
                    <a:pt x="91" y="23"/>
                  </a:cubicBezTo>
                  <a:cubicBezTo>
                    <a:pt x="91" y="21"/>
                    <a:pt x="91" y="21"/>
                    <a:pt x="91" y="21"/>
                  </a:cubicBezTo>
                  <a:cubicBezTo>
                    <a:pt x="91" y="20"/>
                    <a:pt x="91" y="20"/>
                    <a:pt x="91" y="20"/>
                  </a:cubicBezTo>
                  <a:cubicBezTo>
                    <a:pt x="90" y="19"/>
                    <a:pt x="90" y="20"/>
                    <a:pt x="90" y="19"/>
                  </a:cubicBezTo>
                  <a:cubicBezTo>
                    <a:pt x="90" y="18"/>
                    <a:pt x="90" y="19"/>
                    <a:pt x="90" y="18"/>
                  </a:cubicBezTo>
                  <a:cubicBezTo>
                    <a:pt x="93" y="20"/>
                    <a:pt x="92" y="19"/>
                    <a:pt x="94" y="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61">
              <a:extLst>
                <a:ext uri="{FF2B5EF4-FFF2-40B4-BE49-F238E27FC236}">
                  <a16:creationId xmlns:a16="http://schemas.microsoft.com/office/drawing/2014/main" id="{AEF56A82-0CFE-4A73-BAE7-EA1C1CF4C3FD}"/>
                </a:ext>
              </a:extLst>
            </p:cNvPr>
            <p:cNvSpPr>
              <a:spLocks/>
            </p:cNvSpPr>
            <p:nvPr/>
          </p:nvSpPr>
          <p:spPr bwMode="auto">
            <a:xfrm>
              <a:off x="13644469" y="8432363"/>
              <a:ext cx="75987" cy="80738"/>
            </a:xfrm>
            <a:custGeom>
              <a:avLst/>
              <a:gdLst>
                <a:gd name="T0" fmla="*/ 17 w 19"/>
                <a:gd name="T1" fmla="*/ 14 h 20"/>
                <a:gd name="T2" fmla="*/ 13 w 19"/>
                <a:gd name="T3" fmla="*/ 19 h 20"/>
                <a:gd name="T4" fmla="*/ 12 w 19"/>
                <a:gd name="T5" fmla="*/ 19 h 20"/>
                <a:gd name="T6" fmla="*/ 11 w 19"/>
                <a:gd name="T7" fmla="*/ 19 h 20"/>
                <a:gd name="T8" fmla="*/ 10 w 19"/>
                <a:gd name="T9" fmla="*/ 19 h 20"/>
                <a:gd name="T10" fmla="*/ 9 w 19"/>
                <a:gd name="T11" fmla="*/ 18 h 20"/>
                <a:gd name="T12" fmla="*/ 3 w 19"/>
                <a:gd name="T13" fmla="*/ 20 h 20"/>
                <a:gd name="T14" fmla="*/ 1 w 19"/>
                <a:gd name="T15" fmla="*/ 20 h 20"/>
                <a:gd name="T16" fmla="*/ 1 w 19"/>
                <a:gd name="T17" fmla="*/ 12 h 20"/>
                <a:gd name="T18" fmla="*/ 8 w 19"/>
                <a:gd name="T19" fmla="*/ 2 h 20"/>
                <a:gd name="T20" fmla="*/ 8 w 19"/>
                <a:gd name="T21" fmla="*/ 2 h 20"/>
                <a:gd name="T22" fmla="*/ 11 w 19"/>
                <a:gd name="T23" fmla="*/ 4 h 20"/>
                <a:gd name="T24" fmla="*/ 11 w 19"/>
                <a:gd name="T25" fmla="*/ 4 h 20"/>
                <a:gd name="T26" fmla="*/ 12 w 19"/>
                <a:gd name="T27" fmla="*/ 3 h 20"/>
                <a:gd name="T28" fmla="*/ 12 w 19"/>
                <a:gd name="T29" fmla="*/ 2 h 20"/>
                <a:gd name="T30" fmla="*/ 13 w 19"/>
                <a:gd name="T31" fmla="*/ 1 h 20"/>
                <a:gd name="T32" fmla="*/ 13 w 19"/>
                <a:gd name="T33" fmla="*/ 1 h 20"/>
                <a:gd name="T34" fmla="*/ 16 w 19"/>
                <a:gd name="T35" fmla="*/ 0 h 20"/>
                <a:gd name="T36" fmla="*/ 16 w 19"/>
                <a:gd name="T37" fmla="*/ 0 h 20"/>
                <a:gd name="T38" fmla="*/ 19 w 19"/>
                <a:gd name="T39" fmla="*/ 6 h 20"/>
                <a:gd name="T40" fmla="*/ 19 w 19"/>
                <a:gd name="T41" fmla="*/ 7 h 20"/>
                <a:gd name="T42" fmla="*/ 12 w 19"/>
                <a:gd name="T43" fmla="*/ 11 h 20"/>
                <a:gd name="T44" fmla="*/ 10 w 19"/>
                <a:gd name="T45" fmla="*/ 13 h 20"/>
                <a:gd name="T46" fmla="*/ 9 w 19"/>
                <a:gd name="T47" fmla="*/ 13 h 20"/>
                <a:gd name="T48" fmla="*/ 9 w 19"/>
                <a:gd name="T49" fmla="*/ 14 h 20"/>
                <a:gd name="T50" fmla="*/ 10 w 19"/>
                <a:gd name="T51" fmla="*/ 14 h 20"/>
                <a:gd name="T52" fmla="*/ 16 w 19"/>
                <a:gd name="T53" fmla="*/ 13 h 20"/>
                <a:gd name="T54" fmla="*/ 17 w 19"/>
                <a:gd name="T55"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20">
                  <a:moveTo>
                    <a:pt x="17" y="14"/>
                  </a:moveTo>
                  <a:cubicBezTo>
                    <a:pt x="16" y="16"/>
                    <a:pt x="15" y="17"/>
                    <a:pt x="13" y="19"/>
                  </a:cubicBezTo>
                  <a:cubicBezTo>
                    <a:pt x="12" y="19"/>
                    <a:pt x="13" y="19"/>
                    <a:pt x="12" y="19"/>
                  </a:cubicBezTo>
                  <a:cubicBezTo>
                    <a:pt x="11" y="19"/>
                    <a:pt x="11" y="19"/>
                    <a:pt x="11" y="19"/>
                  </a:cubicBezTo>
                  <a:cubicBezTo>
                    <a:pt x="10" y="19"/>
                    <a:pt x="10" y="19"/>
                    <a:pt x="10" y="19"/>
                  </a:cubicBezTo>
                  <a:cubicBezTo>
                    <a:pt x="9" y="18"/>
                    <a:pt x="9" y="18"/>
                    <a:pt x="9" y="18"/>
                  </a:cubicBezTo>
                  <a:cubicBezTo>
                    <a:pt x="5" y="20"/>
                    <a:pt x="7" y="19"/>
                    <a:pt x="3" y="20"/>
                  </a:cubicBezTo>
                  <a:cubicBezTo>
                    <a:pt x="1" y="20"/>
                    <a:pt x="2" y="20"/>
                    <a:pt x="1" y="20"/>
                  </a:cubicBezTo>
                  <a:cubicBezTo>
                    <a:pt x="1" y="17"/>
                    <a:pt x="0" y="14"/>
                    <a:pt x="1" y="12"/>
                  </a:cubicBezTo>
                  <a:cubicBezTo>
                    <a:pt x="1" y="12"/>
                    <a:pt x="8" y="2"/>
                    <a:pt x="8" y="2"/>
                  </a:cubicBezTo>
                  <a:cubicBezTo>
                    <a:pt x="8" y="2"/>
                    <a:pt x="8" y="2"/>
                    <a:pt x="8" y="2"/>
                  </a:cubicBezTo>
                  <a:cubicBezTo>
                    <a:pt x="11" y="4"/>
                    <a:pt x="11" y="4"/>
                    <a:pt x="11" y="4"/>
                  </a:cubicBezTo>
                  <a:cubicBezTo>
                    <a:pt x="11" y="4"/>
                    <a:pt x="11" y="4"/>
                    <a:pt x="11" y="4"/>
                  </a:cubicBezTo>
                  <a:cubicBezTo>
                    <a:pt x="12" y="3"/>
                    <a:pt x="12" y="3"/>
                    <a:pt x="12" y="3"/>
                  </a:cubicBezTo>
                  <a:cubicBezTo>
                    <a:pt x="12" y="2"/>
                    <a:pt x="12" y="2"/>
                    <a:pt x="12" y="2"/>
                  </a:cubicBezTo>
                  <a:cubicBezTo>
                    <a:pt x="13" y="1"/>
                    <a:pt x="13" y="1"/>
                    <a:pt x="13" y="1"/>
                  </a:cubicBezTo>
                  <a:cubicBezTo>
                    <a:pt x="13" y="1"/>
                    <a:pt x="13" y="1"/>
                    <a:pt x="13" y="1"/>
                  </a:cubicBezTo>
                  <a:cubicBezTo>
                    <a:pt x="15" y="0"/>
                    <a:pt x="14" y="1"/>
                    <a:pt x="16" y="0"/>
                  </a:cubicBezTo>
                  <a:cubicBezTo>
                    <a:pt x="16" y="0"/>
                    <a:pt x="16" y="0"/>
                    <a:pt x="16" y="0"/>
                  </a:cubicBezTo>
                  <a:cubicBezTo>
                    <a:pt x="18" y="4"/>
                    <a:pt x="18" y="3"/>
                    <a:pt x="19" y="6"/>
                  </a:cubicBezTo>
                  <a:cubicBezTo>
                    <a:pt x="19" y="7"/>
                    <a:pt x="19" y="7"/>
                    <a:pt x="19" y="7"/>
                  </a:cubicBezTo>
                  <a:cubicBezTo>
                    <a:pt x="17" y="9"/>
                    <a:pt x="15" y="10"/>
                    <a:pt x="12" y="11"/>
                  </a:cubicBezTo>
                  <a:cubicBezTo>
                    <a:pt x="10" y="13"/>
                    <a:pt x="10" y="13"/>
                    <a:pt x="10" y="13"/>
                  </a:cubicBezTo>
                  <a:cubicBezTo>
                    <a:pt x="9" y="13"/>
                    <a:pt x="9" y="13"/>
                    <a:pt x="9" y="13"/>
                  </a:cubicBezTo>
                  <a:cubicBezTo>
                    <a:pt x="9" y="14"/>
                    <a:pt x="9" y="14"/>
                    <a:pt x="9" y="14"/>
                  </a:cubicBezTo>
                  <a:cubicBezTo>
                    <a:pt x="10" y="14"/>
                    <a:pt x="10" y="14"/>
                    <a:pt x="10" y="14"/>
                  </a:cubicBezTo>
                  <a:cubicBezTo>
                    <a:pt x="13" y="13"/>
                    <a:pt x="12" y="12"/>
                    <a:pt x="16" y="13"/>
                  </a:cubicBezTo>
                  <a:lnTo>
                    <a:pt x="17" y="1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62">
              <a:extLst>
                <a:ext uri="{FF2B5EF4-FFF2-40B4-BE49-F238E27FC236}">
                  <a16:creationId xmlns:a16="http://schemas.microsoft.com/office/drawing/2014/main" id="{9B569B16-8B26-4EDF-BB1D-06E876F67048}"/>
                </a:ext>
              </a:extLst>
            </p:cNvPr>
            <p:cNvSpPr>
              <a:spLocks noEditPoints="1"/>
            </p:cNvSpPr>
            <p:nvPr/>
          </p:nvSpPr>
          <p:spPr bwMode="auto">
            <a:xfrm>
              <a:off x="12072480" y="5720564"/>
              <a:ext cx="327697" cy="256457"/>
            </a:xfrm>
            <a:custGeom>
              <a:avLst/>
              <a:gdLst>
                <a:gd name="T0" fmla="*/ 13 w 79"/>
                <a:gd name="T1" fmla="*/ 59 h 62"/>
                <a:gd name="T2" fmla="*/ 5 w 79"/>
                <a:gd name="T3" fmla="*/ 52 h 62"/>
                <a:gd name="T4" fmla="*/ 1 w 79"/>
                <a:gd name="T5" fmla="*/ 36 h 62"/>
                <a:gd name="T6" fmla="*/ 2 w 79"/>
                <a:gd name="T7" fmla="*/ 23 h 62"/>
                <a:gd name="T8" fmla="*/ 6 w 79"/>
                <a:gd name="T9" fmla="*/ 25 h 62"/>
                <a:gd name="T10" fmla="*/ 10 w 79"/>
                <a:gd name="T11" fmla="*/ 19 h 62"/>
                <a:gd name="T12" fmla="*/ 10 w 79"/>
                <a:gd name="T13" fmla="*/ 15 h 62"/>
                <a:gd name="T14" fmla="*/ 1 w 79"/>
                <a:gd name="T15" fmla="*/ 20 h 62"/>
                <a:gd name="T16" fmla="*/ 8 w 79"/>
                <a:gd name="T17" fmla="*/ 13 h 62"/>
                <a:gd name="T18" fmla="*/ 16 w 79"/>
                <a:gd name="T19" fmla="*/ 10 h 62"/>
                <a:gd name="T20" fmla="*/ 28 w 79"/>
                <a:gd name="T21" fmla="*/ 0 h 62"/>
                <a:gd name="T22" fmla="*/ 27 w 79"/>
                <a:gd name="T23" fmla="*/ 10 h 62"/>
                <a:gd name="T24" fmla="*/ 25 w 79"/>
                <a:gd name="T25" fmla="*/ 24 h 62"/>
                <a:gd name="T26" fmla="*/ 30 w 79"/>
                <a:gd name="T27" fmla="*/ 29 h 62"/>
                <a:gd name="T28" fmla="*/ 24 w 79"/>
                <a:gd name="T29" fmla="*/ 31 h 62"/>
                <a:gd name="T30" fmla="*/ 21 w 79"/>
                <a:gd name="T31" fmla="*/ 38 h 62"/>
                <a:gd name="T32" fmla="*/ 20 w 79"/>
                <a:gd name="T33" fmla="*/ 41 h 62"/>
                <a:gd name="T34" fmla="*/ 16 w 79"/>
                <a:gd name="T35" fmla="*/ 45 h 62"/>
                <a:gd name="T36" fmla="*/ 15 w 79"/>
                <a:gd name="T37" fmla="*/ 54 h 62"/>
                <a:gd name="T38" fmla="*/ 18 w 79"/>
                <a:gd name="T39" fmla="*/ 56 h 62"/>
                <a:gd name="T40" fmla="*/ 31 w 79"/>
                <a:gd name="T41" fmla="*/ 9 h 62"/>
                <a:gd name="T42" fmla="*/ 33 w 79"/>
                <a:gd name="T43" fmla="*/ 9 h 62"/>
                <a:gd name="T44" fmla="*/ 49 w 79"/>
                <a:gd name="T45" fmla="*/ 42 h 62"/>
                <a:gd name="T46" fmla="*/ 46 w 79"/>
                <a:gd name="T47" fmla="*/ 46 h 62"/>
                <a:gd name="T48" fmla="*/ 47 w 79"/>
                <a:gd name="T49" fmla="*/ 50 h 62"/>
                <a:gd name="T50" fmla="*/ 40 w 79"/>
                <a:gd name="T51" fmla="*/ 57 h 62"/>
                <a:gd name="T52" fmla="*/ 36 w 79"/>
                <a:gd name="T53" fmla="*/ 51 h 62"/>
                <a:gd name="T54" fmla="*/ 34 w 79"/>
                <a:gd name="T55" fmla="*/ 44 h 62"/>
                <a:gd name="T56" fmla="*/ 32 w 79"/>
                <a:gd name="T57" fmla="*/ 41 h 62"/>
                <a:gd name="T58" fmla="*/ 36 w 79"/>
                <a:gd name="T59" fmla="*/ 40 h 62"/>
                <a:gd name="T60" fmla="*/ 39 w 79"/>
                <a:gd name="T61" fmla="*/ 36 h 62"/>
                <a:gd name="T62" fmla="*/ 41 w 79"/>
                <a:gd name="T63" fmla="*/ 41 h 62"/>
                <a:gd name="T64" fmla="*/ 42 w 79"/>
                <a:gd name="T65" fmla="*/ 36 h 62"/>
                <a:gd name="T66" fmla="*/ 50 w 79"/>
                <a:gd name="T67" fmla="*/ 34 h 62"/>
                <a:gd name="T68" fmla="*/ 28 w 79"/>
                <a:gd name="T69" fmla="*/ 40 h 62"/>
                <a:gd name="T70" fmla="*/ 27 w 79"/>
                <a:gd name="T71" fmla="*/ 37 h 62"/>
                <a:gd name="T72" fmla="*/ 28 w 79"/>
                <a:gd name="T73" fmla="*/ 40 h 62"/>
                <a:gd name="T74" fmla="*/ 49 w 79"/>
                <a:gd name="T75" fmla="*/ 43 h 62"/>
                <a:gd name="T76" fmla="*/ 51 w 79"/>
                <a:gd name="T77" fmla="*/ 43 h 62"/>
                <a:gd name="T78" fmla="*/ 30 w 79"/>
                <a:gd name="T79" fmla="*/ 51 h 62"/>
                <a:gd name="T80" fmla="*/ 21 w 79"/>
                <a:gd name="T81" fmla="*/ 52 h 62"/>
                <a:gd name="T82" fmla="*/ 19 w 79"/>
                <a:gd name="T83" fmla="*/ 45 h 62"/>
                <a:gd name="T84" fmla="*/ 27 w 79"/>
                <a:gd name="T85" fmla="*/ 44 h 62"/>
                <a:gd name="T86" fmla="*/ 78 w 79"/>
                <a:gd name="T87" fmla="*/ 55 h 62"/>
                <a:gd name="T88" fmla="*/ 78 w 79"/>
                <a:gd name="T89" fmla="*/ 52 h 62"/>
                <a:gd name="T90" fmla="*/ 29 w 79"/>
                <a:gd name="T91" fmla="*/ 60 h 62"/>
                <a:gd name="T92" fmla="*/ 32 w 79"/>
                <a:gd name="T93" fmla="*/ 52 h 62"/>
                <a:gd name="T94" fmla="*/ 19 w 79"/>
                <a:gd name="T95" fmla="*/ 57 h 62"/>
                <a:gd name="T96" fmla="*/ 21 w 79"/>
                <a:gd name="T97" fmla="*/ 55 h 62"/>
                <a:gd name="T98" fmla="*/ 49 w 79"/>
                <a:gd name="T99" fmla="*/ 56 h 62"/>
                <a:gd name="T100" fmla="*/ 45 w 79"/>
                <a:gd name="T101" fmla="*/ 55 h 62"/>
                <a:gd name="T102" fmla="*/ 47 w 79"/>
                <a:gd name="T103" fmla="*/ 54 h 62"/>
                <a:gd name="T104" fmla="*/ 49 w 79"/>
                <a:gd name="T105" fmla="*/ 56 h 62"/>
                <a:gd name="T106" fmla="*/ 23 w 79"/>
                <a:gd name="T107" fmla="*/ 56 h 62"/>
                <a:gd name="T108" fmla="*/ 25 w 79"/>
                <a:gd name="T109" fmla="*/ 57 h 62"/>
                <a:gd name="T110" fmla="*/ 39 w 79"/>
                <a:gd name="T111" fmla="*/ 58 h 62"/>
                <a:gd name="T112" fmla="*/ 39 w 79"/>
                <a:gd name="T113" fmla="*/ 62 h 62"/>
                <a:gd name="T114" fmla="*/ 35 w 79"/>
                <a:gd name="T115"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9" h="62">
                  <a:moveTo>
                    <a:pt x="18" y="58"/>
                  </a:moveTo>
                  <a:cubicBezTo>
                    <a:pt x="18" y="58"/>
                    <a:pt x="17" y="58"/>
                    <a:pt x="17" y="58"/>
                  </a:cubicBezTo>
                  <a:cubicBezTo>
                    <a:pt x="17" y="58"/>
                    <a:pt x="17" y="58"/>
                    <a:pt x="17" y="58"/>
                  </a:cubicBezTo>
                  <a:cubicBezTo>
                    <a:pt x="15" y="58"/>
                    <a:pt x="16" y="58"/>
                    <a:pt x="13" y="59"/>
                  </a:cubicBezTo>
                  <a:cubicBezTo>
                    <a:pt x="12" y="59"/>
                    <a:pt x="12" y="59"/>
                    <a:pt x="12" y="59"/>
                  </a:cubicBezTo>
                  <a:cubicBezTo>
                    <a:pt x="12" y="58"/>
                    <a:pt x="12" y="58"/>
                    <a:pt x="12" y="58"/>
                  </a:cubicBezTo>
                  <a:cubicBezTo>
                    <a:pt x="8" y="57"/>
                    <a:pt x="9" y="57"/>
                    <a:pt x="6" y="57"/>
                  </a:cubicBezTo>
                  <a:cubicBezTo>
                    <a:pt x="6" y="54"/>
                    <a:pt x="6" y="55"/>
                    <a:pt x="5" y="52"/>
                  </a:cubicBezTo>
                  <a:cubicBezTo>
                    <a:pt x="6" y="52"/>
                    <a:pt x="6" y="52"/>
                    <a:pt x="6" y="52"/>
                  </a:cubicBezTo>
                  <a:cubicBezTo>
                    <a:pt x="6" y="48"/>
                    <a:pt x="6" y="48"/>
                    <a:pt x="5" y="47"/>
                  </a:cubicBezTo>
                  <a:cubicBezTo>
                    <a:pt x="2" y="45"/>
                    <a:pt x="3" y="45"/>
                    <a:pt x="0" y="43"/>
                  </a:cubicBezTo>
                  <a:cubicBezTo>
                    <a:pt x="1" y="36"/>
                    <a:pt x="0" y="38"/>
                    <a:pt x="1" y="36"/>
                  </a:cubicBezTo>
                  <a:cubicBezTo>
                    <a:pt x="0" y="32"/>
                    <a:pt x="0" y="32"/>
                    <a:pt x="0" y="32"/>
                  </a:cubicBezTo>
                  <a:cubicBezTo>
                    <a:pt x="0" y="28"/>
                    <a:pt x="0" y="30"/>
                    <a:pt x="0" y="23"/>
                  </a:cubicBezTo>
                  <a:cubicBezTo>
                    <a:pt x="1" y="23"/>
                    <a:pt x="1" y="23"/>
                    <a:pt x="1" y="23"/>
                  </a:cubicBezTo>
                  <a:cubicBezTo>
                    <a:pt x="2" y="23"/>
                    <a:pt x="2" y="23"/>
                    <a:pt x="2" y="23"/>
                  </a:cubicBezTo>
                  <a:cubicBezTo>
                    <a:pt x="4" y="24"/>
                    <a:pt x="4" y="24"/>
                    <a:pt x="4" y="24"/>
                  </a:cubicBezTo>
                  <a:cubicBezTo>
                    <a:pt x="5" y="24"/>
                    <a:pt x="5" y="24"/>
                    <a:pt x="5" y="24"/>
                  </a:cubicBezTo>
                  <a:cubicBezTo>
                    <a:pt x="5" y="25"/>
                    <a:pt x="5" y="25"/>
                    <a:pt x="5" y="25"/>
                  </a:cubicBezTo>
                  <a:cubicBezTo>
                    <a:pt x="6" y="25"/>
                    <a:pt x="6" y="25"/>
                    <a:pt x="6" y="25"/>
                  </a:cubicBezTo>
                  <a:cubicBezTo>
                    <a:pt x="6" y="24"/>
                    <a:pt x="6" y="24"/>
                    <a:pt x="6" y="24"/>
                  </a:cubicBezTo>
                  <a:cubicBezTo>
                    <a:pt x="7" y="23"/>
                    <a:pt x="7" y="23"/>
                    <a:pt x="7" y="23"/>
                  </a:cubicBezTo>
                  <a:cubicBezTo>
                    <a:pt x="8" y="20"/>
                    <a:pt x="8" y="20"/>
                    <a:pt x="8" y="20"/>
                  </a:cubicBezTo>
                  <a:cubicBezTo>
                    <a:pt x="10" y="19"/>
                    <a:pt x="9" y="20"/>
                    <a:pt x="10" y="19"/>
                  </a:cubicBezTo>
                  <a:cubicBezTo>
                    <a:pt x="11" y="20"/>
                    <a:pt x="11" y="20"/>
                    <a:pt x="12" y="21"/>
                  </a:cubicBezTo>
                  <a:cubicBezTo>
                    <a:pt x="12" y="19"/>
                    <a:pt x="12" y="20"/>
                    <a:pt x="12" y="15"/>
                  </a:cubicBezTo>
                  <a:cubicBezTo>
                    <a:pt x="11" y="14"/>
                    <a:pt x="11" y="14"/>
                    <a:pt x="11" y="14"/>
                  </a:cubicBezTo>
                  <a:cubicBezTo>
                    <a:pt x="10" y="15"/>
                    <a:pt x="10" y="15"/>
                    <a:pt x="10" y="15"/>
                  </a:cubicBezTo>
                  <a:cubicBezTo>
                    <a:pt x="8" y="18"/>
                    <a:pt x="8" y="16"/>
                    <a:pt x="7" y="21"/>
                  </a:cubicBezTo>
                  <a:cubicBezTo>
                    <a:pt x="5" y="21"/>
                    <a:pt x="5" y="21"/>
                    <a:pt x="5" y="21"/>
                  </a:cubicBezTo>
                  <a:cubicBezTo>
                    <a:pt x="4" y="22"/>
                    <a:pt x="4" y="22"/>
                    <a:pt x="4" y="22"/>
                  </a:cubicBezTo>
                  <a:cubicBezTo>
                    <a:pt x="2" y="21"/>
                    <a:pt x="2" y="21"/>
                    <a:pt x="1" y="20"/>
                  </a:cubicBezTo>
                  <a:cubicBezTo>
                    <a:pt x="1" y="19"/>
                    <a:pt x="1" y="19"/>
                    <a:pt x="1" y="19"/>
                  </a:cubicBezTo>
                  <a:cubicBezTo>
                    <a:pt x="2" y="18"/>
                    <a:pt x="2" y="18"/>
                    <a:pt x="2" y="18"/>
                  </a:cubicBezTo>
                  <a:cubicBezTo>
                    <a:pt x="4" y="15"/>
                    <a:pt x="3" y="16"/>
                    <a:pt x="5" y="13"/>
                  </a:cubicBezTo>
                  <a:cubicBezTo>
                    <a:pt x="8" y="13"/>
                    <a:pt x="8" y="13"/>
                    <a:pt x="8" y="13"/>
                  </a:cubicBezTo>
                  <a:cubicBezTo>
                    <a:pt x="9" y="12"/>
                    <a:pt x="9" y="12"/>
                    <a:pt x="9" y="12"/>
                  </a:cubicBezTo>
                  <a:cubicBezTo>
                    <a:pt x="10" y="12"/>
                    <a:pt x="12" y="12"/>
                    <a:pt x="13" y="12"/>
                  </a:cubicBezTo>
                  <a:cubicBezTo>
                    <a:pt x="14" y="11"/>
                    <a:pt x="14" y="11"/>
                    <a:pt x="14" y="11"/>
                  </a:cubicBezTo>
                  <a:cubicBezTo>
                    <a:pt x="16" y="10"/>
                    <a:pt x="16" y="10"/>
                    <a:pt x="16" y="10"/>
                  </a:cubicBezTo>
                  <a:cubicBezTo>
                    <a:pt x="20" y="4"/>
                    <a:pt x="19" y="5"/>
                    <a:pt x="20" y="3"/>
                  </a:cubicBezTo>
                  <a:cubicBezTo>
                    <a:pt x="24" y="2"/>
                    <a:pt x="24" y="2"/>
                    <a:pt x="24" y="2"/>
                  </a:cubicBezTo>
                  <a:cubicBezTo>
                    <a:pt x="27" y="0"/>
                    <a:pt x="27" y="0"/>
                    <a:pt x="27" y="0"/>
                  </a:cubicBezTo>
                  <a:cubicBezTo>
                    <a:pt x="28" y="0"/>
                    <a:pt x="28" y="0"/>
                    <a:pt x="28" y="0"/>
                  </a:cubicBezTo>
                  <a:cubicBezTo>
                    <a:pt x="26" y="1"/>
                    <a:pt x="26" y="1"/>
                    <a:pt x="26" y="1"/>
                  </a:cubicBezTo>
                  <a:cubicBezTo>
                    <a:pt x="26" y="2"/>
                    <a:pt x="26" y="2"/>
                    <a:pt x="26" y="3"/>
                  </a:cubicBezTo>
                  <a:cubicBezTo>
                    <a:pt x="27" y="6"/>
                    <a:pt x="27" y="6"/>
                    <a:pt x="27" y="6"/>
                  </a:cubicBezTo>
                  <a:cubicBezTo>
                    <a:pt x="27" y="7"/>
                    <a:pt x="27" y="7"/>
                    <a:pt x="27" y="10"/>
                  </a:cubicBezTo>
                  <a:cubicBezTo>
                    <a:pt x="26" y="11"/>
                    <a:pt x="26" y="11"/>
                    <a:pt x="25" y="14"/>
                  </a:cubicBezTo>
                  <a:cubicBezTo>
                    <a:pt x="24" y="15"/>
                    <a:pt x="24" y="15"/>
                    <a:pt x="24" y="15"/>
                  </a:cubicBezTo>
                  <a:cubicBezTo>
                    <a:pt x="24" y="23"/>
                    <a:pt x="24" y="16"/>
                    <a:pt x="24" y="23"/>
                  </a:cubicBezTo>
                  <a:cubicBezTo>
                    <a:pt x="25" y="24"/>
                    <a:pt x="25" y="24"/>
                    <a:pt x="25" y="24"/>
                  </a:cubicBezTo>
                  <a:cubicBezTo>
                    <a:pt x="26" y="25"/>
                    <a:pt x="26" y="25"/>
                    <a:pt x="26" y="25"/>
                  </a:cubicBezTo>
                  <a:cubicBezTo>
                    <a:pt x="30" y="25"/>
                    <a:pt x="30" y="25"/>
                    <a:pt x="30" y="25"/>
                  </a:cubicBezTo>
                  <a:cubicBezTo>
                    <a:pt x="31" y="25"/>
                    <a:pt x="31" y="25"/>
                    <a:pt x="31" y="26"/>
                  </a:cubicBezTo>
                  <a:cubicBezTo>
                    <a:pt x="31" y="28"/>
                    <a:pt x="31" y="28"/>
                    <a:pt x="30" y="29"/>
                  </a:cubicBezTo>
                  <a:cubicBezTo>
                    <a:pt x="29" y="31"/>
                    <a:pt x="30" y="30"/>
                    <a:pt x="28" y="31"/>
                  </a:cubicBezTo>
                  <a:cubicBezTo>
                    <a:pt x="27" y="31"/>
                    <a:pt x="27" y="31"/>
                    <a:pt x="27" y="31"/>
                  </a:cubicBezTo>
                  <a:cubicBezTo>
                    <a:pt x="26" y="30"/>
                    <a:pt x="26" y="30"/>
                    <a:pt x="26" y="30"/>
                  </a:cubicBezTo>
                  <a:cubicBezTo>
                    <a:pt x="25" y="30"/>
                    <a:pt x="25" y="30"/>
                    <a:pt x="24" y="31"/>
                  </a:cubicBezTo>
                  <a:cubicBezTo>
                    <a:pt x="23" y="36"/>
                    <a:pt x="23" y="35"/>
                    <a:pt x="23" y="38"/>
                  </a:cubicBezTo>
                  <a:cubicBezTo>
                    <a:pt x="23" y="38"/>
                    <a:pt x="23" y="38"/>
                    <a:pt x="23" y="38"/>
                  </a:cubicBezTo>
                  <a:cubicBezTo>
                    <a:pt x="22" y="38"/>
                    <a:pt x="22" y="38"/>
                    <a:pt x="22" y="38"/>
                  </a:cubicBezTo>
                  <a:cubicBezTo>
                    <a:pt x="21" y="38"/>
                    <a:pt x="21" y="38"/>
                    <a:pt x="21" y="38"/>
                  </a:cubicBezTo>
                  <a:cubicBezTo>
                    <a:pt x="20" y="38"/>
                    <a:pt x="20" y="38"/>
                    <a:pt x="20" y="38"/>
                  </a:cubicBezTo>
                  <a:cubicBezTo>
                    <a:pt x="21" y="39"/>
                    <a:pt x="20" y="39"/>
                    <a:pt x="21" y="40"/>
                  </a:cubicBezTo>
                  <a:cubicBezTo>
                    <a:pt x="21" y="40"/>
                    <a:pt x="21" y="40"/>
                    <a:pt x="21" y="40"/>
                  </a:cubicBezTo>
                  <a:cubicBezTo>
                    <a:pt x="20" y="41"/>
                    <a:pt x="20" y="41"/>
                    <a:pt x="20" y="41"/>
                  </a:cubicBezTo>
                  <a:cubicBezTo>
                    <a:pt x="19" y="42"/>
                    <a:pt x="19" y="42"/>
                    <a:pt x="19" y="42"/>
                  </a:cubicBezTo>
                  <a:cubicBezTo>
                    <a:pt x="18" y="43"/>
                    <a:pt x="18" y="43"/>
                    <a:pt x="18" y="43"/>
                  </a:cubicBezTo>
                  <a:cubicBezTo>
                    <a:pt x="17" y="44"/>
                    <a:pt x="17" y="44"/>
                    <a:pt x="17" y="44"/>
                  </a:cubicBezTo>
                  <a:cubicBezTo>
                    <a:pt x="16" y="45"/>
                    <a:pt x="16" y="45"/>
                    <a:pt x="16" y="45"/>
                  </a:cubicBezTo>
                  <a:cubicBezTo>
                    <a:pt x="17" y="49"/>
                    <a:pt x="16" y="46"/>
                    <a:pt x="17" y="50"/>
                  </a:cubicBezTo>
                  <a:cubicBezTo>
                    <a:pt x="17" y="51"/>
                    <a:pt x="17" y="51"/>
                    <a:pt x="17" y="51"/>
                  </a:cubicBezTo>
                  <a:cubicBezTo>
                    <a:pt x="15" y="53"/>
                    <a:pt x="15" y="53"/>
                    <a:pt x="15" y="53"/>
                  </a:cubicBezTo>
                  <a:cubicBezTo>
                    <a:pt x="15" y="54"/>
                    <a:pt x="15" y="54"/>
                    <a:pt x="15" y="54"/>
                  </a:cubicBezTo>
                  <a:cubicBezTo>
                    <a:pt x="16" y="54"/>
                    <a:pt x="16" y="54"/>
                    <a:pt x="16" y="54"/>
                  </a:cubicBezTo>
                  <a:cubicBezTo>
                    <a:pt x="17" y="55"/>
                    <a:pt x="17" y="55"/>
                    <a:pt x="17" y="55"/>
                  </a:cubicBezTo>
                  <a:cubicBezTo>
                    <a:pt x="17" y="55"/>
                    <a:pt x="17" y="55"/>
                    <a:pt x="18" y="56"/>
                  </a:cubicBezTo>
                  <a:cubicBezTo>
                    <a:pt x="18" y="56"/>
                    <a:pt x="18" y="56"/>
                    <a:pt x="18" y="56"/>
                  </a:cubicBezTo>
                  <a:cubicBezTo>
                    <a:pt x="18" y="56"/>
                    <a:pt x="18" y="58"/>
                    <a:pt x="18" y="58"/>
                  </a:cubicBezTo>
                  <a:close/>
                  <a:moveTo>
                    <a:pt x="33" y="10"/>
                  </a:moveTo>
                  <a:cubicBezTo>
                    <a:pt x="32" y="10"/>
                    <a:pt x="32" y="10"/>
                    <a:pt x="32" y="10"/>
                  </a:cubicBezTo>
                  <a:cubicBezTo>
                    <a:pt x="31" y="9"/>
                    <a:pt x="31" y="9"/>
                    <a:pt x="31" y="9"/>
                  </a:cubicBezTo>
                  <a:cubicBezTo>
                    <a:pt x="31" y="9"/>
                    <a:pt x="31" y="9"/>
                    <a:pt x="31" y="9"/>
                  </a:cubicBezTo>
                  <a:cubicBezTo>
                    <a:pt x="33" y="8"/>
                    <a:pt x="33" y="8"/>
                    <a:pt x="33" y="8"/>
                  </a:cubicBezTo>
                  <a:cubicBezTo>
                    <a:pt x="34" y="8"/>
                    <a:pt x="34" y="8"/>
                    <a:pt x="34" y="8"/>
                  </a:cubicBezTo>
                  <a:cubicBezTo>
                    <a:pt x="33" y="9"/>
                    <a:pt x="33" y="9"/>
                    <a:pt x="33" y="9"/>
                  </a:cubicBezTo>
                  <a:cubicBezTo>
                    <a:pt x="33" y="10"/>
                    <a:pt x="33" y="10"/>
                    <a:pt x="33" y="10"/>
                  </a:cubicBezTo>
                  <a:close/>
                  <a:moveTo>
                    <a:pt x="50" y="39"/>
                  </a:moveTo>
                  <a:cubicBezTo>
                    <a:pt x="50" y="41"/>
                    <a:pt x="50" y="41"/>
                    <a:pt x="50" y="41"/>
                  </a:cubicBezTo>
                  <a:cubicBezTo>
                    <a:pt x="49" y="42"/>
                    <a:pt x="49" y="42"/>
                    <a:pt x="49" y="42"/>
                  </a:cubicBezTo>
                  <a:cubicBezTo>
                    <a:pt x="49" y="42"/>
                    <a:pt x="49" y="42"/>
                    <a:pt x="49" y="42"/>
                  </a:cubicBezTo>
                  <a:cubicBezTo>
                    <a:pt x="48" y="43"/>
                    <a:pt x="48" y="43"/>
                    <a:pt x="47" y="43"/>
                  </a:cubicBezTo>
                  <a:cubicBezTo>
                    <a:pt x="46" y="44"/>
                    <a:pt x="46" y="44"/>
                    <a:pt x="46" y="44"/>
                  </a:cubicBezTo>
                  <a:cubicBezTo>
                    <a:pt x="46" y="46"/>
                    <a:pt x="46" y="46"/>
                    <a:pt x="46" y="46"/>
                  </a:cubicBezTo>
                  <a:cubicBezTo>
                    <a:pt x="46" y="47"/>
                    <a:pt x="46" y="47"/>
                    <a:pt x="46" y="47"/>
                  </a:cubicBezTo>
                  <a:cubicBezTo>
                    <a:pt x="48" y="47"/>
                    <a:pt x="48" y="47"/>
                    <a:pt x="48" y="47"/>
                  </a:cubicBezTo>
                  <a:cubicBezTo>
                    <a:pt x="48" y="49"/>
                    <a:pt x="48" y="49"/>
                    <a:pt x="48" y="49"/>
                  </a:cubicBezTo>
                  <a:cubicBezTo>
                    <a:pt x="47" y="50"/>
                    <a:pt x="47" y="50"/>
                    <a:pt x="47" y="50"/>
                  </a:cubicBezTo>
                  <a:cubicBezTo>
                    <a:pt x="44" y="51"/>
                    <a:pt x="44" y="51"/>
                    <a:pt x="44" y="51"/>
                  </a:cubicBezTo>
                  <a:cubicBezTo>
                    <a:pt x="44" y="57"/>
                    <a:pt x="44" y="53"/>
                    <a:pt x="44" y="59"/>
                  </a:cubicBezTo>
                  <a:cubicBezTo>
                    <a:pt x="42" y="59"/>
                    <a:pt x="42" y="59"/>
                    <a:pt x="42" y="59"/>
                  </a:cubicBezTo>
                  <a:cubicBezTo>
                    <a:pt x="40" y="57"/>
                    <a:pt x="40" y="57"/>
                    <a:pt x="40" y="57"/>
                  </a:cubicBezTo>
                  <a:cubicBezTo>
                    <a:pt x="40" y="56"/>
                    <a:pt x="40" y="56"/>
                    <a:pt x="40" y="56"/>
                  </a:cubicBezTo>
                  <a:cubicBezTo>
                    <a:pt x="40" y="53"/>
                    <a:pt x="40" y="54"/>
                    <a:pt x="39" y="51"/>
                  </a:cubicBezTo>
                  <a:cubicBezTo>
                    <a:pt x="38" y="51"/>
                    <a:pt x="38" y="51"/>
                    <a:pt x="37" y="51"/>
                  </a:cubicBezTo>
                  <a:cubicBezTo>
                    <a:pt x="36" y="51"/>
                    <a:pt x="36" y="51"/>
                    <a:pt x="36" y="51"/>
                  </a:cubicBezTo>
                  <a:cubicBezTo>
                    <a:pt x="35" y="51"/>
                    <a:pt x="35" y="51"/>
                    <a:pt x="35" y="51"/>
                  </a:cubicBezTo>
                  <a:cubicBezTo>
                    <a:pt x="34" y="49"/>
                    <a:pt x="34" y="49"/>
                    <a:pt x="34" y="49"/>
                  </a:cubicBezTo>
                  <a:cubicBezTo>
                    <a:pt x="34" y="46"/>
                    <a:pt x="34" y="46"/>
                    <a:pt x="34" y="46"/>
                  </a:cubicBezTo>
                  <a:cubicBezTo>
                    <a:pt x="34" y="44"/>
                    <a:pt x="34" y="44"/>
                    <a:pt x="34" y="44"/>
                  </a:cubicBezTo>
                  <a:cubicBezTo>
                    <a:pt x="33" y="44"/>
                    <a:pt x="33" y="44"/>
                    <a:pt x="33" y="43"/>
                  </a:cubicBezTo>
                  <a:cubicBezTo>
                    <a:pt x="33" y="43"/>
                    <a:pt x="33" y="43"/>
                    <a:pt x="33" y="43"/>
                  </a:cubicBezTo>
                  <a:cubicBezTo>
                    <a:pt x="32" y="42"/>
                    <a:pt x="32" y="42"/>
                    <a:pt x="32" y="42"/>
                  </a:cubicBezTo>
                  <a:cubicBezTo>
                    <a:pt x="32" y="41"/>
                    <a:pt x="32" y="41"/>
                    <a:pt x="32" y="41"/>
                  </a:cubicBezTo>
                  <a:cubicBezTo>
                    <a:pt x="33" y="40"/>
                    <a:pt x="33" y="40"/>
                    <a:pt x="33" y="40"/>
                  </a:cubicBezTo>
                  <a:cubicBezTo>
                    <a:pt x="35" y="41"/>
                    <a:pt x="35" y="41"/>
                    <a:pt x="35" y="41"/>
                  </a:cubicBezTo>
                  <a:cubicBezTo>
                    <a:pt x="35" y="40"/>
                    <a:pt x="35" y="40"/>
                    <a:pt x="35" y="40"/>
                  </a:cubicBezTo>
                  <a:cubicBezTo>
                    <a:pt x="36" y="40"/>
                    <a:pt x="36" y="40"/>
                    <a:pt x="36" y="40"/>
                  </a:cubicBezTo>
                  <a:cubicBezTo>
                    <a:pt x="37" y="38"/>
                    <a:pt x="37" y="38"/>
                    <a:pt x="37" y="38"/>
                  </a:cubicBezTo>
                  <a:cubicBezTo>
                    <a:pt x="37" y="37"/>
                    <a:pt x="37" y="37"/>
                    <a:pt x="37" y="37"/>
                  </a:cubicBezTo>
                  <a:cubicBezTo>
                    <a:pt x="37" y="36"/>
                    <a:pt x="37" y="36"/>
                    <a:pt x="37" y="36"/>
                  </a:cubicBezTo>
                  <a:cubicBezTo>
                    <a:pt x="39" y="36"/>
                    <a:pt x="39" y="36"/>
                    <a:pt x="39" y="36"/>
                  </a:cubicBezTo>
                  <a:cubicBezTo>
                    <a:pt x="40" y="37"/>
                    <a:pt x="40" y="37"/>
                    <a:pt x="40" y="37"/>
                  </a:cubicBezTo>
                  <a:cubicBezTo>
                    <a:pt x="40" y="39"/>
                    <a:pt x="40" y="38"/>
                    <a:pt x="40" y="41"/>
                  </a:cubicBezTo>
                  <a:cubicBezTo>
                    <a:pt x="41" y="41"/>
                    <a:pt x="41" y="41"/>
                    <a:pt x="41" y="41"/>
                  </a:cubicBezTo>
                  <a:cubicBezTo>
                    <a:pt x="41" y="41"/>
                    <a:pt x="41" y="41"/>
                    <a:pt x="41" y="41"/>
                  </a:cubicBezTo>
                  <a:cubicBezTo>
                    <a:pt x="42" y="39"/>
                    <a:pt x="42" y="40"/>
                    <a:pt x="42" y="39"/>
                  </a:cubicBezTo>
                  <a:cubicBezTo>
                    <a:pt x="42" y="39"/>
                    <a:pt x="42" y="39"/>
                    <a:pt x="42" y="39"/>
                  </a:cubicBezTo>
                  <a:cubicBezTo>
                    <a:pt x="43" y="37"/>
                    <a:pt x="43" y="37"/>
                    <a:pt x="43" y="37"/>
                  </a:cubicBezTo>
                  <a:cubicBezTo>
                    <a:pt x="42" y="36"/>
                    <a:pt x="42" y="36"/>
                    <a:pt x="42" y="36"/>
                  </a:cubicBezTo>
                  <a:cubicBezTo>
                    <a:pt x="42" y="36"/>
                    <a:pt x="42" y="36"/>
                    <a:pt x="42" y="36"/>
                  </a:cubicBezTo>
                  <a:cubicBezTo>
                    <a:pt x="44" y="34"/>
                    <a:pt x="43" y="34"/>
                    <a:pt x="46" y="33"/>
                  </a:cubicBezTo>
                  <a:cubicBezTo>
                    <a:pt x="47" y="33"/>
                    <a:pt x="47" y="33"/>
                    <a:pt x="47" y="33"/>
                  </a:cubicBezTo>
                  <a:cubicBezTo>
                    <a:pt x="48" y="33"/>
                    <a:pt x="49" y="33"/>
                    <a:pt x="50" y="34"/>
                  </a:cubicBezTo>
                  <a:cubicBezTo>
                    <a:pt x="50" y="35"/>
                    <a:pt x="50" y="35"/>
                    <a:pt x="50" y="35"/>
                  </a:cubicBezTo>
                  <a:cubicBezTo>
                    <a:pt x="49" y="36"/>
                    <a:pt x="49" y="36"/>
                    <a:pt x="49" y="37"/>
                  </a:cubicBezTo>
                  <a:cubicBezTo>
                    <a:pt x="50" y="39"/>
                    <a:pt x="50" y="39"/>
                    <a:pt x="50" y="39"/>
                  </a:cubicBezTo>
                  <a:close/>
                  <a:moveTo>
                    <a:pt x="28" y="40"/>
                  </a:moveTo>
                  <a:cubicBezTo>
                    <a:pt x="27" y="40"/>
                    <a:pt x="27" y="40"/>
                    <a:pt x="27" y="40"/>
                  </a:cubicBezTo>
                  <a:cubicBezTo>
                    <a:pt x="27" y="40"/>
                    <a:pt x="27" y="40"/>
                    <a:pt x="27" y="40"/>
                  </a:cubicBezTo>
                  <a:cubicBezTo>
                    <a:pt x="27" y="38"/>
                    <a:pt x="27" y="38"/>
                    <a:pt x="27" y="38"/>
                  </a:cubicBezTo>
                  <a:cubicBezTo>
                    <a:pt x="27" y="37"/>
                    <a:pt x="27" y="37"/>
                    <a:pt x="27" y="37"/>
                  </a:cubicBezTo>
                  <a:cubicBezTo>
                    <a:pt x="27" y="36"/>
                    <a:pt x="27" y="36"/>
                    <a:pt x="27" y="36"/>
                  </a:cubicBezTo>
                  <a:cubicBezTo>
                    <a:pt x="27" y="35"/>
                    <a:pt x="27" y="35"/>
                    <a:pt x="27" y="35"/>
                  </a:cubicBezTo>
                  <a:cubicBezTo>
                    <a:pt x="28" y="36"/>
                    <a:pt x="28" y="37"/>
                    <a:pt x="28" y="38"/>
                  </a:cubicBezTo>
                  <a:cubicBezTo>
                    <a:pt x="28" y="39"/>
                    <a:pt x="28" y="38"/>
                    <a:pt x="28" y="40"/>
                  </a:cubicBezTo>
                  <a:close/>
                  <a:moveTo>
                    <a:pt x="51" y="43"/>
                  </a:moveTo>
                  <a:cubicBezTo>
                    <a:pt x="50" y="44"/>
                    <a:pt x="50" y="44"/>
                    <a:pt x="50" y="44"/>
                  </a:cubicBezTo>
                  <a:cubicBezTo>
                    <a:pt x="49" y="44"/>
                    <a:pt x="49" y="44"/>
                    <a:pt x="49" y="44"/>
                  </a:cubicBezTo>
                  <a:cubicBezTo>
                    <a:pt x="49" y="43"/>
                    <a:pt x="49" y="43"/>
                    <a:pt x="49" y="43"/>
                  </a:cubicBezTo>
                  <a:cubicBezTo>
                    <a:pt x="50" y="42"/>
                    <a:pt x="50" y="42"/>
                    <a:pt x="50" y="42"/>
                  </a:cubicBezTo>
                  <a:cubicBezTo>
                    <a:pt x="50" y="42"/>
                    <a:pt x="50" y="42"/>
                    <a:pt x="50" y="42"/>
                  </a:cubicBezTo>
                  <a:cubicBezTo>
                    <a:pt x="51" y="42"/>
                    <a:pt x="51" y="42"/>
                    <a:pt x="51" y="42"/>
                  </a:cubicBezTo>
                  <a:cubicBezTo>
                    <a:pt x="51" y="43"/>
                    <a:pt x="51" y="43"/>
                    <a:pt x="51" y="43"/>
                  </a:cubicBezTo>
                  <a:close/>
                  <a:moveTo>
                    <a:pt x="28" y="43"/>
                  </a:moveTo>
                  <a:cubicBezTo>
                    <a:pt x="28" y="43"/>
                    <a:pt x="29" y="47"/>
                    <a:pt x="30" y="49"/>
                  </a:cubicBezTo>
                  <a:cubicBezTo>
                    <a:pt x="30" y="50"/>
                    <a:pt x="30" y="50"/>
                    <a:pt x="30" y="50"/>
                  </a:cubicBezTo>
                  <a:cubicBezTo>
                    <a:pt x="30" y="51"/>
                    <a:pt x="30" y="51"/>
                    <a:pt x="30" y="51"/>
                  </a:cubicBezTo>
                  <a:cubicBezTo>
                    <a:pt x="30" y="52"/>
                    <a:pt x="30" y="52"/>
                    <a:pt x="30" y="52"/>
                  </a:cubicBezTo>
                  <a:cubicBezTo>
                    <a:pt x="28" y="54"/>
                    <a:pt x="28" y="54"/>
                    <a:pt x="28" y="54"/>
                  </a:cubicBezTo>
                  <a:cubicBezTo>
                    <a:pt x="26" y="54"/>
                    <a:pt x="26" y="54"/>
                    <a:pt x="26" y="54"/>
                  </a:cubicBezTo>
                  <a:cubicBezTo>
                    <a:pt x="23" y="53"/>
                    <a:pt x="24" y="54"/>
                    <a:pt x="21" y="52"/>
                  </a:cubicBezTo>
                  <a:cubicBezTo>
                    <a:pt x="20" y="51"/>
                    <a:pt x="20" y="51"/>
                    <a:pt x="20" y="51"/>
                  </a:cubicBezTo>
                  <a:cubicBezTo>
                    <a:pt x="20" y="50"/>
                    <a:pt x="20" y="50"/>
                    <a:pt x="20" y="50"/>
                  </a:cubicBezTo>
                  <a:cubicBezTo>
                    <a:pt x="19" y="48"/>
                    <a:pt x="19" y="48"/>
                    <a:pt x="19" y="48"/>
                  </a:cubicBezTo>
                  <a:cubicBezTo>
                    <a:pt x="19" y="45"/>
                    <a:pt x="19" y="45"/>
                    <a:pt x="19" y="45"/>
                  </a:cubicBezTo>
                  <a:cubicBezTo>
                    <a:pt x="21" y="44"/>
                    <a:pt x="22" y="44"/>
                    <a:pt x="24" y="43"/>
                  </a:cubicBezTo>
                  <a:cubicBezTo>
                    <a:pt x="25" y="43"/>
                    <a:pt x="25" y="43"/>
                    <a:pt x="25" y="43"/>
                  </a:cubicBezTo>
                  <a:cubicBezTo>
                    <a:pt x="26" y="44"/>
                    <a:pt x="26" y="44"/>
                    <a:pt x="26" y="44"/>
                  </a:cubicBezTo>
                  <a:cubicBezTo>
                    <a:pt x="27" y="44"/>
                    <a:pt x="27" y="44"/>
                    <a:pt x="27" y="44"/>
                  </a:cubicBezTo>
                  <a:cubicBezTo>
                    <a:pt x="28" y="43"/>
                    <a:pt x="28" y="43"/>
                    <a:pt x="28" y="43"/>
                  </a:cubicBezTo>
                  <a:cubicBezTo>
                    <a:pt x="28" y="43"/>
                    <a:pt x="28" y="43"/>
                    <a:pt x="28" y="43"/>
                  </a:cubicBezTo>
                  <a:close/>
                  <a:moveTo>
                    <a:pt x="78" y="55"/>
                  </a:moveTo>
                  <a:cubicBezTo>
                    <a:pt x="78" y="55"/>
                    <a:pt x="78" y="55"/>
                    <a:pt x="78" y="55"/>
                  </a:cubicBezTo>
                  <a:cubicBezTo>
                    <a:pt x="75" y="54"/>
                    <a:pt x="76" y="55"/>
                    <a:pt x="73" y="53"/>
                  </a:cubicBezTo>
                  <a:cubicBezTo>
                    <a:pt x="74" y="50"/>
                    <a:pt x="74" y="50"/>
                    <a:pt x="74" y="50"/>
                  </a:cubicBezTo>
                  <a:cubicBezTo>
                    <a:pt x="74" y="49"/>
                    <a:pt x="74" y="49"/>
                    <a:pt x="74" y="49"/>
                  </a:cubicBezTo>
                  <a:cubicBezTo>
                    <a:pt x="78" y="52"/>
                    <a:pt x="78" y="52"/>
                    <a:pt x="78" y="52"/>
                  </a:cubicBezTo>
                  <a:cubicBezTo>
                    <a:pt x="79" y="53"/>
                    <a:pt x="79" y="53"/>
                    <a:pt x="79" y="53"/>
                  </a:cubicBezTo>
                  <a:cubicBezTo>
                    <a:pt x="78" y="55"/>
                    <a:pt x="78" y="55"/>
                    <a:pt x="78" y="55"/>
                  </a:cubicBezTo>
                  <a:close/>
                  <a:moveTo>
                    <a:pt x="29" y="60"/>
                  </a:moveTo>
                  <a:cubicBezTo>
                    <a:pt x="29" y="60"/>
                    <a:pt x="29" y="60"/>
                    <a:pt x="29" y="60"/>
                  </a:cubicBezTo>
                  <a:cubicBezTo>
                    <a:pt x="28" y="59"/>
                    <a:pt x="28" y="59"/>
                    <a:pt x="28" y="58"/>
                  </a:cubicBezTo>
                  <a:cubicBezTo>
                    <a:pt x="29" y="57"/>
                    <a:pt x="29" y="56"/>
                    <a:pt x="30" y="54"/>
                  </a:cubicBezTo>
                  <a:cubicBezTo>
                    <a:pt x="31" y="52"/>
                    <a:pt x="31" y="52"/>
                    <a:pt x="31" y="52"/>
                  </a:cubicBezTo>
                  <a:cubicBezTo>
                    <a:pt x="32" y="52"/>
                    <a:pt x="32" y="52"/>
                    <a:pt x="32" y="52"/>
                  </a:cubicBezTo>
                  <a:cubicBezTo>
                    <a:pt x="31" y="54"/>
                    <a:pt x="31" y="54"/>
                    <a:pt x="29" y="60"/>
                  </a:cubicBezTo>
                  <a:close/>
                  <a:moveTo>
                    <a:pt x="20" y="57"/>
                  </a:moveTo>
                  <a:cubicBezTo>
                    <a:pt x="20" y="57"/>
                    <a:pt x="20" y="57"/>
                    <a:pt x="20" y="57"/>
                  </a:cubicBezTo>
                  <a:cubicBezTo>
                    <a:pt x="19" y="57"/>
                    <a:pt x="19" y="57"/>
                    <a:pt x="19" y="57"/>
                  </a:cubicBezTo>
                  <a:cubicBezTo>
                    <a:pt x="18" y="54"/>
                    <a:pt x="18" y="54"/>
                    <a:pt x="18" y="54"/>
                  </a:cubicBezTo>
                  <a:cubicBezTo>
                    <a:pt x="18" y="54"/>
                    <a:pt x="18" y="54"/>
                    <a:pt x="18" y="54"/>
                  </a:cubicBezTo>
                  <a:cubicBezTo>
                    <a:pt x="19" y="54"/>
                    <a:pt x="19" y="54"/>
                    <a:pt x="19" y="54"/>
                  </a:cubicBezTo>
                  <a:cubicBezTo>
                    <a:pt x="21" y="55"/>
                    <a:pt x="21" y="55"/>
                    <a:pt x="21" y="55"/>
                  </a:cubicBezTo>
                  <a:cubicBezTo>
                    <a:pt x="21" y="57"/>
                    <a:pt x="21" y="57"/>
                    <a:pt x="21" y="57"/>
                  </a:cubicBezTo>
                  <a:cubicBezTo>
                    <a:pt x="22" y="57"/>
                    <a:pt x="22" y="57"/>
                    <a:pt x="22" y="57"/>
                  </a:cubicBezTo>
                  <a:cubicBezTo>
                    <a:pt x="22" y="57"/>
                    <a:pt x="20" y="57"/>
                    <a:pt x="20" y="57"/>
                  </a:cubicBezTo>
                  <a:close/>
                  <a:moveTo>
                    <a:pt x="49" y="56"/>
                  </a:moveTo>
                  <a:cubicBezTo>
                    <a:pt x="47" y="56"/>
                    <a:pt x="47" y="56"/>
                    <a:pt x="47" y="56"/>
                  </a:cubicBezTo>
                  <a:cubicBezTo>
                    <a:pt x="45" y="57"/>
                    <a:pt x="45" y="57"/>
                    <a:pt x="45" y="57"/>
                  </a:cubicBezTo>
                  <a:cubicBezTo>
                    <a:pt x="45" y="57"/>
                    <a:pt x="45" y="57"/>
                    <a:pt x="45" y="57"/>
                  </a:cubicBezTo>
                  <a:cubicBezTo>
                    <a:pt x="45" y="56"/>
                    <a:pt x="45" y="56"/>
                    <a:pt x="45" y="55"/>
                  </a:cubicBezTo>
                  <a:cubicBezTo>
                    <a:pt x="46" y="55"/>
                    <a:pt x="46" y="55"/>
                    <a:pt x="46" y="55"/>
                  </a:cubicBezTo>
                  <a:cubicBezTo>
                    <a:pt x="46" y="55"/>
                    <a:pt x="46" y="55"/>
                    <a:pt x="46" y="55"/>
                  </a:cubicBezTo>
                  <a:cubicBezTo>
                    <a:pt x="46" y="54"/>
                    <a:pt x="46" y="54"/>
                    <a:pt x="46" y="54"/>
                  </a:cubicBezTo>
                  <a:cubicBezTo>
                    <a:pt x="47" y="54"/>
                    <a:pt x="47" y="54"/>
                    <a:pt x="47" y="54"/>
                  </a:cubicBezTo>
                  <a:cubicBezTo>
                    <a:pt x="48" y="54"/>
                    <a:pt x="48" y="54"/>
                    <a:pt x="48" y="54"/>
                  </a:cubicBezTo>
                  <a:cubicBezTo>
                    <a:pt x="49" y="55"/>
                    <a:pt x="48" y="55"/>
                    <a:pt x="49" y="55"/>
                  </a:cubicBezTo>
                  <a:cubicBezTo>
                    <a:pt x="49" y="56"/>
                    <a:pt x="49" y="56"/>
                    <a:pt x="49" y="56"/>
                  </a:cubicBezTo>
                  <a:cubicBezTo>
                    <a:pt x="49" y="56"/>
                    <a:pt x="49" y="56"/>
                    <a:pt x="49" y="56"/>
                  </a:cubicBezTo>
                  <a:close/>
                  <a:moveTo>
                    <a:pt x="26" y="58"/>
                  </a:moveTo>
                  <a:cubicBezTo>
                    <a:pt x="26" y="58"/>
                    <a:pt x="26" y="58"/>
                    <a:pt x="26" y="58"/>
                  </a:cubicBezTo>
                  <a:cubicBezTo>
                    <a:pt x="25" y="58"/>
                    <a:pt x="25" y="58"/>
                    <a:pt x="25" y="58"/>
                  </a:cubicBezTo>
                  <a:cubicBezTo>
                    <a:pt x="23" y="56"/>
                    <a:pt x="23" y="56"/>
                    <a:pt x="23" y="56"/>
                  </a:cubicBezTo>
                  <a:cubicBezTo>
                    <a:pt x="23" y="56"/>
                    <a:pt x="23" y="56"/>
                    <a:pt x="23" y="56"/>
                  </a:cubicBezTo>
                  <a:cubicBezTo>
                    <a:pt x="24" y="56"/>
                    <a:pt x="24" y="56"/>
                    <a:pt x="24" y="56"/>
                  </a:cubicBezTo>
                  <a:cubicBezTo>
                    <a:pt x="25" y="57"/>
                    <a:pt x="25" y="57"/>
                    <a:pt x="25" y="57"/>
                  </a:cubicBezTo>
                  <a:cubicBezTo>
                    <a:pt x="25" y="57"/>
                    <a:pt x="25" y="57"/>
                    <a:pt x="25" y="57"/>
                  </a:cubicBezTo>
                  <a:cubicBezTo>
                    <a:pt x="27" y="58"/>
                    <a:pt x="27" y="58"/>
                    <a:pt x="27" y="58"/>
                  </a:cubicBezTo>
                  <a:cubicBezTo>
                    <a:pt x="26" y="58"/>
                    <a:pt x="26" y="58"/>
                    <a:pt x="26" y="58"/>
                  </a:cubicBezTo>
                  <a:close/>
                  <a:moveTo>
                    <a:pt x="38" y="58"/>
                  </a:moveTo>
                  <a:cubicBezTo>
                    <a:pt x="39" y="58"/>
                    <a:pt x="39" y="58"/>
                    <a:pt x="39" y="58"/>
                  </a:cubicBezTo>
                  <a:cubicBezTo>
                    <a:pt x="40" y="59"/>
                    <a:pt x="40" y="59"/>
                    <a:pt x="40" y="59"/>
                  </a:cubicBezTo>
                  <a:cubicBezTo>
                    <a:pt x="41" y="59"/>
                    <a:pt x="41" y="59"/>
                    <a:pt x="41" y="61"/>
                  </a:cubicBezTo>
                  <a:cubicBezTo>
                    <a:pt x="40" y="62"/>
                    <a:pt x="40" y="62"/>
                    <a:pt x="40" y="62"/>
                  </a:cubicBezTo>
                  <a:cubicBezTo>
                    <a:pt x="39" y="62"/>
                    <a:pt x="39" y="62"/>
                    <a:pt x="39" y="62"/>
                  </a:cubicBezTo>
                  <a:cubicBezTo>
                    <a:pt x="37" y="62"/>
                    <a:pt x="37" y="62"/>
                    <a:pt x="37" y="62"/>
                  </a:cubicBezTo>
                  <a:cubicBezTo>
                    <a:pt x="32" y="59"/>
                    <a:pt x="32" y="59"/>
                    <a:pt x="32" y="59"/>
                  </a:cubicBezTo>
                  <a:cubicBezTo>
                    <a:pt x="33" y="58"/>
                    <a:pt x="32" y="57"/>
                    <a:pt x="33" y="56"/>
                  </a:cubicBezTo>
                  <a:cubicBezTo>
                    <a:pt x="35" y="56"/>
                    <a:pt x="35" y="56"/>
                    <a:pt x="35" y="56"/>
                  </a:cubicBezTo>
                  <a:cubicBezTo>
                    <a:pt x="36" y="57"/>
                    <a:pt x="36" y="57"/>
                    <a:pt x="38" y="5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63">
              <a:extLst>
                <a:ext uri="{FF2B5EF4-FFF2-40B4-BE49-F238E27FC236}">
                  <a16:creationId xmlns:a16="http://schemas.microsoft.com/office/drawing/2014/main" id="{3B403917-6C08-4774-A745-6212B9DC1980}"/>
                </a:ext>
              </a:extLst>
            </p:cNvPr>
            <p:cNvSpPr>
              <a:spLocks/>
            </p:cNvSpPr>
            <p:nvPr/>
          </p:nvSpPr>
          <p:spPr bwMode="auto">
            <a:xfrm>
              <a:off x="8814524" y="8289887"/>
              <a:ext cx="14249" cy="18997"/>
            </a:xfrm>
            <a:custGeom>
              <a:avLst/>
              <a:gdLst>
                <a:gd name="T0" fmla="*/ 3 w 3"/>
                <a:gd name="T1" fmla="*/ 5 h 5"/>
                <a:gd name="T2" fmla="*/ 2 w 3"/>
                <a:gd name="T3" fmla="*/ 5 h 5"/>
                <a:gd name="T4" fmla="*/ 0 w 3"/>
                <a:gd name="T5" fmla="*/ 2 h 5"/>
                <a:gd name="T6" fmla="*/ 1 w 3"/>
                <a:gd name="T7" fmla="*/ 0 h 5"/>
                <a:gd name="T8" fmla="*/ 2 w 3"/>
                <a:gd name="T9" fmla="*/ 1 h 5"/>
                <a:gd name="T10" fmla="*/ 3 w 3"/>
                <a:gd name="T11" fmla="*/ 2 h 5"/>
                <a:gd name="T12" fmla="*/ 3 w 3"/>
                <a:gd name="T13" fmla="*/ 3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cubicBezTo>
                    <a:pt x="2" y="5"/>
                    <a:pt x="2" y="5"/>
                    <a:pt x="2" y="5"/>
                  </a:cubicBezTo>
                  <a:cubicBezTo>
                    <a:pt x="1" y="3"/>
                    <a:pt x="1" y="3"/>
                    <a:pt x="0" y="2"/>
                  </a:cubicBezTo>
                  <a:cubicBezTo>
                    <a:pt x="0" y="1"/>
                    <a:pt x="0" y="1"/>
                    <a:pt x="1" y="0"/>
                  </a:cubicBezTo>
                  <a:cubicBezTo>
                    <a:pt x="2" y="1"/>
                    <a:pt x="2" y="1"/>
                    <a:pt x="2" y="1"/>
                  </a:cubicBezTo>
                  <a:cubicBezTo>
                    <a:pt x="3" y="2"/>
                    <a:pt x="3" y="2"/>
                    <a:pt x="3" y="2"/>
                  </a:cubicBezTo>
                  <a:cubicBezTo>
                    <a:pt x="3" y="3"/>
                    <a:pt x="3" y="3"/>
                    <a:pt x="3" y="3"/>
                  </a:cubicBezTo>
                  <a:lnTo>
                    <a:pt x="3"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64">
              <a:extLst>
                <a:ext uri="{FF2B5EF4-FFF2-40B4-BE49-F238E27FC236}">
                  <a16:creationId xmlns:a16="http://schemas.microsoft.com/office/drawing/2014/main" id="{4ACE4D1A-F1F1-40EA-93FE-78823D2FEA50}"/>
                </a:ext>
              </a:extLst>
            </p:cNvPr>
            <p:cNvSpPr>
              <a:spLocks/>
            </p:cNvSpPr>
            <p:nvPr/>
          </p:nvSpPr>
          <p:spPr bwMode="auto">
            <a:xfrm>
              <a:off x="8325357" y="8080922"/>
              <a:ext cx="170971" cy="113981"/>
            </a:xfrm>
            <a:custGeom>
              <a:avLst/>
              <a:gdLst>
                <a:gd name="T0" fmla="*/ 3 w 41"/>
                <a:gd name="T1" fmla="*/ 20 h 27"/>
                <a:gd name="T2" fmla="*/ 3 w 41"/>
                <a:gd name="T3" fmla="*/ 19 h 27"/>
                <a:gd name="T4" fmla="*/ 0 w 41"/>
                <a:gd name="T5" fmla="*/ 16 h 27"/>
                <a:gd name="T6" fmla="*/ 2 w 41"/>
                <a:gd name="T7" fmla="*/ 15 h 27"/>
                <a:gd name="T8" fmla="*/ 3 w 41"/>
                <a:gd name="T9" fmla="*/ 13 h 27"/>
                <a:gd name="T10" fmla="*/ 3 w 41"/>
                <a:gd name="T11" fmla="*/ 12 h 27"/>
                <a:gd name="T12" fmla="*/ 4 w 41"/>
                <a:gd name="T13" fmla="*/ 9 h 27"/>
                <a:gd name="T14" fmla="*/ 4 w 41"/>
                <a:gd name="T15" fmla="*/ 9 h 27"/>
                <a:gd name="T16" fmla="*/ 3 w 41"/>
                <a:gd name="T17" fmla="*/ 7 h 27"/>
                <a:gd name="T18" fmla="*/ 3 w 41"/>
                <a:gd name="T19" fmla="*/ 3 h 27"/>
                <a:gd name="T20" fmla="*/ 3 w 41"/>
                <a:gd name="T21" fmla="*/ 2 h 27"/>
                <a:gd name="T22" fmla="*/ 5 w 41"/>
                <a:gd name="T23" fmla="*/ 0 h 27"/>
                <a:gd name="T24" fmla="*/ 8 w 41"/>
                <a:gd name="T25" fmla="*/ 1 h 27"/>
                <a:gd name="T26" fmla="*/ 12 w 41"/>
                <a:gd name="T27" fmla="*/ 0 h 27"/>
                <a:gd name="T28" fmla="*/ 16 w 41"/>
                <a:gd name="T29" fmla="*/ 2 h 27"/>
                <a:gd name="T30" fmla="*/ 19 w 41"/>
                <a:gd name="T31" fmla="*/ 3 h 27"/>
                <a:gd name="T32" fmla="*/ 21 w 41"/>
                <a:gd name="T33" fmla="*/ 3 h 27"/>
                <a:gd name="T34" fmla="*/ 23 w 41"/>
                <a:gd name="T35" fmla="*/ 3 h 27"/>
                <a:gd name="T36" fmla="*/ 24 w 41"/>
                <a:gd name="T37" fmla="*/ 5 h 27"/>
                <a:gd name="T38" fmla="*/ 26 w 41"/>
                <a:gd name="T39" fmla="*/ 7 h 27"/>
                <a:gd name="T40" fmla="*/ 31 w 41"/>
                <a:gd name="T41" fmla="*/ 8 h 27"/>
                <a:gd name="T42" fmla="*/ 30 w 41"/>
                <a:gd name="T43" fmla="*/ 9 h 27"/>
                <a:gd name="T44" fmla="*/ 27 w 41"/>
                <a:gd name="T45" fmla="*/ 9 h 27"/>
                <a:gd name="T46" fmla="*/ 38 w 41"/>
                <a:gd name="T47" fmla="*/ 12 h 27"/>
                <a:gd name="T48" fmla="*/ 41 w 41"/>
                <a:gd name="T49" fmla="*/ 16 h 27"/>
                <a:gd name="T50" fmla="*/ 40 w 41"/>
                <a:gd name="T51" fmla="*/ 18 h 27"/>
                <a:gd name="T52" fmla="*/ 39 w 41"/>
                <a:gd name="T53" fmla="*/ 19 h 27"/>
                <a:gd name="T54" fmla="*/ 38 w 41"/>
                <a:gd name="T55" fmla="*/ 20 h 27"/>
                <a:gd name="T56" fmla="*/ 37 w 41"/>
                <a:gd name="T57" fmla="*/ 20 h 27"/>
                <a:gd name="T58" fmla="*/ 36 w 41"/>
                <a:gd name="T59" fmla="*/ 19 h 27"/>
                <a:gd name="T60" fmla="*/ 33 w 41"/>
                <a:gd name="T61" fmla="*/ 18 h 27"/>
                <a:gd name="T62" fmla="*/ 25 w 41"/>
                <a:gd name="T63" fmla="*/ 17 h 27"/>
                <a:gd name="T64" fmla="*/ 17 w 41"/>
                <a:gd name="T65" fmla="*/ 20 h 27"/>
                <a:gd name="T66" fmla="*/ 14 w 41"/>
                <a:gd name="T67" fmla="*/ 19 h 27"/>
                <a:gd name="T68" fmla="*/ 11 w 41"/>
                <a:gd name="T69" fmla="*/ 20 h 27"/>
                <a:gd name="T70" fmla="*/ 11 w 41"/>
                <a:gd name="T71" fmla="*/ 21 h 27"/>
                <a:gd name="T72" fmla="*/ 7 w 41"/>
                <a:gd name="T73" fmla="*/ 27 h 27"/>
                <a:gd name="T74" fmla="*/ 5 w 41"/>
                <a:gd name="T75" fmla="*/ 26 h 27"/>
                <a:gd name="T76" fmla="*/ 4 w 41"/>
                <a:gd name="T77" fmla="*/ 25 h 27"/>
                <a:gd name="T78" fmla="*/ 4 w 41"/>
                <a:gd name="T79"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27">
                  <a:moveTo>
                    <a:pt x="3" y="22"/>
                  </a:moveTo>
                  <a:cubicBezTo>
                    <a:pt x="3" y="20"/>
                    <a:pt x="3" y="20"/>
                    <a:pt x="3" y="20"/>
                  </a:cubicBezTo>
                  <a:cubicBezTo>
                    <a:pt x="3" y="20"/>
                    <a:pt x="3" y="20"/>
                    <a:pt x="3" y="20"/>
                  </a:cubicBezTo>
                  <a:cubicBezTo>
                    <a:pt x="3" y="19"/>
                    <a:pt x="3" y="19"/>
                    <a:pt x="3" y="19"/>
                  </a:cubicBezTo>
                  <a:cubicBezTo>
                    <a:pt x="2" y="18"/>
                    <a:pt x="2" y="18"/>
                    <a:pt x="2" y="18"/>
                  </a:cubicBezTo>
                  <a:cubicBezTo>
                    <a:pt x="1" y="16"/>
                    <a:pt x="1" y="17"/>
                    <a:pt x="0" y="16"/>
                  </a:cubicBezTo>
                  <a:cubicBezTo>
                    <a:pt x="0" y="16"/>
                    <a:pt x="0" y="16"/>
                    <a:pt x="0" y="16"/>
                  </a:cubicBezTo>
                  <a:cubicBezTo>
                    <a:pt x="2" y="15"/>
                    <a:pt x="2" y="15"/>
                    <a:pt x="2" y="15"/>
                  </a:cubicBezTo>
                  <a:cubicBezTo>
                    <a:pt x="2" y="15"/>
                    <a:pt x="2" y="15"/>
                    <a:pt x="3" y="14"/>
                  </a:cubicBezTo>
                  <a:cubicBezTo>
                    <a:pt x="3" y="13"/>
                    <a:pt x="3" y="13"/>
                    <a:pt x="3" y="13"/>
                  </a:cubicBezTo>
                  <a:cubicBezTo>
                    <a:pt x="3" y="13"/>
                    <a:pt x="3" y="13"/>
                    <a:pt x="3" y="13"/>
                  </a:cubicBezTo>
                  <a:cubicBezTo>
                    <a:pt x="3" y="12"/>
                    <a:pt x="3" y="12"/>
                    <a:pt x="3" y="12"/>
                  </a:cubicBezTo>
                  <a:cubicBezTo>
                    <a:pt x="2" y="11"/>
                    <a:pt x="2" y="11"/>
                    <a:pt x="2" y="11"/>
                  </a:cubicBezTo>
                  <a:cubicBezTo>
                    <a:pt x="3" y="10"/>
                    <a:pt x="3" y="11"/>
                    <a:pt x="4" y="9"/>
                  </a:cubicBezTo>
                  <a:cubicBezTo>
                    <a:pt x="4" y="9"/>
                    <a:pt x="4" y="9"/>
                    <a:pt x="4" y="9"/>
                  </a:cubicBezTo>
                  <a:cubicBezTo>
                    <a:pt x="4" y="9"/>
                    <a:pt x="4" y="9"/>
                    <a:pt x="4" y="9"/>
                  </a:cubicBezTo>
                  <a:cubicBezTo>
                    <a:pt x="3" y="8"/>
                    <a:pt x="3" y="8"/>
                    <a:pt x="3" y="8"/>
                  </a:cubicBezTo>
                  <a:cubicBezTo>
                    <a:pt x="3" y="7"/>
                    <a:pt x="3" y="7"/>
                    <a:pt x="3" y="7"/>
                  </a:cubicBezTo>
                  <a:cubicBezTo>
                    <a:pt x="4" y="6"/>
                    <a:pt x="4" y="6"/>
                    <a:pt x="4" y="6"/>
                  </a:cubicBezTo>
                  <a:cubicBezTo>
                    <a:pt x="4" y="5"/>
                    <a:pt x="3" y="4"/>
                    <a:pt x="3" y="3"/>
                  </a:cubicBezTo>
                  <a:cubicBezTo>
                    <a:pt x="3" y="2"/>
                    <a:pt x="3" y="2"/>
                    <a:pt x="3" y="2"/>
                  </a:cubicBezTo>
                  <a:cubicBezTo>
                    <a:pt x="3" y="2"/>
                    <a:pt x="3" y="2"/>
                    <a:pt x="3" y="2"/>
                  </a:cubicBezTo>
                  <a:cubicBezTo>
                    <a:pt x="4" y="1"/>
                    <a:pt x="4" y="2"/>
                    <a:pt x="4" y="1"/>
                  </a:cubicBezTo>
                  <a:cubicBezTo>
                    <a:pt x="5" y="0"/>
                    <a:pt x="4" y="1"/>
                    <a:pt x="5" y="0"/>
                  </a:cubicBezTo>
                  <a:cubicBezTo>
                    <a:pt x="7" y="0"/>
                    <a:pt x="7" y="0"/>
                    <a:pt x="7" y="0"/>
                  </a:cubicBezTo>
                  <a:cubicBezTo>
                    <a:pt x="8" y="1"/>
                    <a:pt x="8" y="1"/>
                    <a:pt x="8" y="1"/>
                  </a:cubicBezTo>
                  <a:cubicBezTo>
                    <a:pt x="9" y="1"/>
                    <a:pt x="9" y="1"/>
                    <a:pt x="9" y="1"/>
                  </a:cubicBezTo>
                  <a:cubicBezTo>
                    <a:pt x="11" y="0"/>
                    <a:pt x="10" y="0"/>
                    <a:pt x="12" y="0"/>
                  </a:cubicBezTo>
                  <a:cubicBezTo>
                    <a:pt x="13" y="0"/>
                    <a:pt x="13" y="0"/>
                    <a:pt x="13" y="0"/>
                  </a:cubicBezTo>
                  <a:cubicBezTo>
                    <a:pt x="15" y="1"/>
                    <a:pt x="15" y="2"/>
                    <a:pt x="16" y="2"/>
                  </a:cubicBezTo>
                  <a:cubicBezTo>
                    <a:pt x="16" y="2"/>
                    <a:pt x="17" y="2"/>
                    <a:pt x="18" y="2"/>
                  </a:cubicBezTo>
                  <a:cubicBezTo>
                    <a:pt x="19" y="3"/>
                    <a:pt x="19" y="3"/>
                    <a:pt x="19" y="3"/>
                  </a:cubicBezTo>
                  <a:cubicBezTo>
                    <a:pt x="21" y="3"/>
                    <a:pt x="21" y="3"/>
                    <a:pt x="21" y="3"/>
                  </a:cubicBezTo>
                  <a:cubicBezTo>
                    <a:pt x="21" y="3"/>
                    <a:pt x="21" y="3"/>
                    <a:pt x="21" y="3"/>
                  </a:cubicBezTo>
                  <a:cubicBezTo>
                    <a:pt x="23" y="3"/>
                    <a:pt x="23" y="3"/>
                    <a:pt x="23" y="3"/>
                  </a:cubicBezTo>
                  <a:cubicBezTo>
                    <a:pt x="23" y="3"/>
                    <a:pt x="23" y="3"/>
                    <a:pt x="23" y="3"/>
                  </a:cubicBezTo>
                  <a:cubicBezTo>
                    <a:pt x="24" y="4"/>
                    <a:pt x="24" y="4"/>
                    <a:pt x="24" y="4"/>
                  </a:cubicBezTo>
                  <a:cubicBezTo>
                    <a:pt x="24" y="5"/>
                    <a:pt x="24" y="5"/>
                    <a:pt x="24" y="5"/>
                  </a:cubicBezTo>
                  <a:cubicBezTo>
                    <a:pt x="25" y="7"/>
                    <a:pt x="25" y="7"/>
                    <a:pt x="25" y="7"/>
                  </a:cubicBezTo>
                  <a:cubicBezTo>
                    <a:pt x="26" y="7"/>
                    <a:pt x="26" y="7"/>
                    <a:pt x="26" y="7"/>
                  </a:cubicBezTo>
                  <a:cubicBezTo>
                    <a:pt x="30" y="7"/>
                    <a:pt x="30" y="7"/>
                    <a:pt x="30" y="7"/>
                  </a:cubicBezTo>
                  <a:cubicBezTo>
                    <a:pt x="31" y="8"/>
                    <a:pt x="31" y="8"/>
                    <a:pt x="31" y="8"/>
                  </a:cubicBezTo>
                  <a:cubicBezTo>
                    <a:pt x="31" y="8"/>
                    <a:pt x="31" y="8"/>
                    <a:pt x="31" y="8"/>
                  </a:cubicBezTo>
                  <a:cubicBezTo>
                    <a:pt x="30" y="9"/>
                    <a:pt x="30" y="9"/>
                    <a:pt x="30" y="9"/>
                  </a:cubicBezTo>
                  <a:cubicBezTo>
                    <a:pt x="29" y="8"/>
                    <a:pt x="28" y="8"/>
                    <a:pt x="27" y="8"/>
                  </a:cubicBezTo>
                  <a:cubicBezTo>
                    <a:pt x="27" y="9"/>
                    <a:pt x="27" y="9"/>
                    <a:pt x="27" y="9"/>
                  </a:cubicBezTo>
                  <a:cubicBezTo>
                    <a:pt x="27" y="10"/>
                    <a:pt x="27" y="10"/>
                    <a:pt x="27" y="10"/>
                  </a:cubicBezTo>
                  <a:cubicBezTo>
                    <a:pt x="29" y="10"/>
                    <a:pt x="34" y="11"/>
                    <a:pt x="38" y="12"/>
                  </a:cubicBezTo>
                  <a:cubicBezTo>
                    <a:pt x="39" y="13"/>
                    <a:pt x="40" y="14"/>
                    <a:pt x="41" y="15"/>
                  </a:cubicBezTo>
                  <a:cubicBezTo>
                    <a:pt x="41" y="16"/>
                    <a:pt x="41" y="16"/>
                    <a:pt x="41" y="16"/>
                  </a:cubicBezTo>
                  <a:cubicBezTo>
                    <a:pt x="41" y="16"/>
                    <a:pt x="41" y="16"/>
                    <a:pt x="41" y="16"/>
                  </a:cubicBezTo>
                  <a:cubicBezTo>
                    <a:pt x="40" y="18"/>
                    <a:pt x="40" y="18"/>
                    <a:pt x="40" y="18"/>
                  </a:cubicBezTo>
                  <a:cubicBezTo>
                    <a:pt x="40" y="18"/>
                    <a:pt x="40" y="18"/>
                    <a:pt x="40" y="18"/>
                  </a:cubicBezTo>
                  <a:cubicBezTo>
                    <a:pt x="39" y="19"/>
                    <a:pt x="39" y="19"/>
                    <a:pt x="39" y="19"/>
                  </a:cubicBezTo>
                  <a:cubicBezTo>
                    <a:pt x="38" y="19"/>
                    <a:pt x="38" y="19"/>
                    <a:pt x="38" y="19"/>
                  </a:cubicBezTo>
                  <a:cubicBezTo>
                    <a:pt x="38" y="20"/>
                    <a:pt x="38" y="20"/>
                    <a:pt x="38" y="20"/>
                  </a:cubicBezTo>
                  <a:cubicBezTo>
                    <a:pt x="37" y="20"/>
                    <a:pt x="37" y="20"/>
                    <a:pt x="37" y="20"/>
                  </a:cubicBezTo>
                  <a:cubicBezTo>
                    <a:pt x="37" y="20"/>
                    <a:pt x="37" y="20"/>
                    <a:pt x="37" y="20"/>
                  </a:cubicBezTo>
                  <a:cubicBezTo>
                    <a:pt x="36" y="20"/>
                    <a:pt x="36" y="20"/>
                    <a:pt x="36" y="20"/>
                  </a:cubicBezTo>
                  <a:cubicBezTo>
                    <a:pt x="36" y="19"/>
                    <a:pt x="36" y="19"/>
                    <a:pt x="36" y="19"/>
                  </a:cubicBezTo>
                  <a:cubicBezTo>
                    <a:pt x="35" y="18"/>
                    <a:pt x="35" y="18"/>
                    <a:pt x="35" y="18"/>
                  </a:cubicBezTo>
                  <a:cubicBezTo>
                    <a:pt x="33" y="18"/>
                    <a:pt x="33" y="18"/>
                    <a:pt x="33" y="18"/>
                  </a:cubicBezTo>
                  <a:cubicBezTo>
                    <a:pt x="31" y="18"/>
                    <a:pt x="31" y="18"/>
                    <a:pt x="31" y="18"/>
                  </a:cubicBezTo>
                  <a:cubicBezTo>
                    <a:pt x="27" y="18"/>
                    <a:pt x="29" y="18"/>
                    <a:pt x="25" y="17"/>
                  </a:cubicBezTo>
                  <a:cubicBezTo>
                    <a:pt x="21" y="18"/>
                    <a:pt x="23" y="18"/>
                    <a:pt x="21" y="20"/>
                  </a:cubicBezTo>
                  <a:cubicBezTo>
                    <a:pt x="17" y="20"/>
                    <a:pt x="17" y="20"/>
                    <a:pt x="17" y="20"/>
                  </a:cubicBezTo>
                  <a:cubicBezTo>
                    <a:pt x="16" y="19"/>
                    <a:pt x="17" y="20"/>
                    <a:pt x="16" y="19"/>
                  </a:cubicBezTo>
                  <a:cubicBezTo>
                    <a:pt x="14" y="19"/>
                    <a:pt x="14" y="19"/>
                    <a:pt x="14" y="19"/>
                  </a:cubicBezTo>
                  <a:cubicBezTo>
                    <a:pt x="12" y="19"/>
                    <a:pt x="12" y="19"/>
                    <a:pt x="11" y="19"/>
                  </a:cubicBezTo>
                  <a:cubicBezTo>
                    <a:pt x="11" y="20"/>
                    <a:pt x="11" y="20"/>
                    <a:pt x="11" y="20"/>
                  </a:cubicBezTo>
                  <a:cubicBezTo>
                    <a:pt x="11" y="20"/>
                    <a:pt x="11" y="20"/>
                    <a:pt x="11" y="20"/>
                  </a:cubicBezTo>
                  <a:cubicBezTo>
                    <a:pt x="11" y="21"/>
                    <a:pt x="11" y="21"/>
                    <a:pt x="11" y="21"/>
                  </a:cubicBezTo>
                  <a:cubicBezTo>
                    <a:pt x="10" y="22"/>
                    <a:pt x="7" y="27"/>
                    <a:pt x="7" y="27"/>
                  </a:cubicBezTo>
                  <a:cubicBezTo>
                    <a:pt x="7" y="27"/>
                    <a:pt x="7" y="27"/>
                    <a:pt x="7"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3"/>
                  </a:cubicBezTo>
                  <a:cubicBezTo>
                    <a:pt x="4" y="23"/>
                    <a:pt x="4" y="23"/>
                    <a:pt x="4" y="23"/>
                  </a:cubicBezTo>
                  <a:lnTo>
                    <a:pt x="3" y="2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65">
              <a:extLst>
                <a:ext uri="{FF2B5EF4-FFF2-40B4-BE49-F238E27FC236}">
                  <a16:creationId xmlns:a16="http://schemas.microsoft.com/office/drawing/2014/main" id="{D74C0C37-126C-479F-8354-DE1FA971F3A0}"/>
                </a:ext>
              </a:extLst>
            </p:cNvPr>
            <p:cNvSpPr>
              <a:spLocks/>
            </p:cNvSpPr>
            <p:nvPr/>
          </p:nvSpPr>
          <p:spPr bwMode="auto">
            <a:xfrm>
              <a:off x="11284112" y="7164323"/>
              <a:ext cx="968838" cy="964090"/>
            </a:xfrm>
            <a:custGeom>
              <a:avLst/>
              <a:gdLst>
                <a:gd name="T0" fmla="*/ 192 w 232"/>
                <a:gd name="T1" fmla="*/ 5 h 231"/>
                <a:gd name="T2" fmla="*/ 190 w 232"/>
                <a:gd name="T3" fmla="*/ 8 h 231"/>
                <a:gd name="T4" fmla="*/ 191 w 232"/>
                <a:gd name="T5" fmla="*/ 10 h 231"/>
                <a:gd name="T6" fmla="*/ 191 w 232"/>
                <a:gd name="T7" fmla="*/ 20 h 231"/>
                <a:gd name="T8" fmla="*/ 190 w 232"/>
                <a:gd name="T9" fmla="*/ 33 h 231"/>
                <a:gd name="T10" fmla="*/ 185 w 232"/>
                <a:gd name="T11" fmla="*/ 40 h 231"/>
                <a:gd name="T12" fmla="*/ 185 w 232"/>
                <a:gd name="T13" fmla="*/ 53 h 231"/>
                <a:gd name="T14" fmla="*/ 199 w 232"/>
                <a:gd name="T15" fmla="*/ 68 h 231"/>
                <a:gd name="T16" fmla="*/ 202 w 232"/>
                <a:gd name="T17" fmla="*/ 94 h 231"/>
                <a:gd name="T18" fmla="*/ 208 w 232"/>
                <a:gd name="T19" fmla="*/ 135 h 231"/>
                <a:gd name="T20" fmla="*/ 204 w 232"/>
                <a:gd name="T21" fmla="*/ 142 h 231"/>
                <a:gd name="T22" fmla="*/ 204 w 232"/>
                <a:gd name="T23" fmla="*/ 145 h 231"/>
                <a:gd name="T24" fmla="*/ 211 w 232"/>
                <a:gd name="T25" fmla="*/ 161 h 231"/>
                <a:gd name="T26" fmla="*/ 214 w 232"/>
                <a:gd name="T27" fmla="*/ 165 h 231"/>
                <a:gd name="T28" fmla="*/ 227 w 232"/>
                <a:gd name="T29" fmla="*/ 167 h 231"/>
                <a:gd name="T30" fmla="*/ 163 w 232"/>
                <a:gd name="T31" fmla="*/ 225 h 231"/>
                <a:gd name="T32" fmla="*/ 134 w 232"/>
                <a:gd name="T33" fmla="*/ 231 h 231"/>
                <a:gd name="T34" fmla="*/ 133 w 232"/>
                <a:gd name="T35" fmla="*/ 228 h 231"/>
                <a:gd name="T36" fmla="*/ 134 w 232"/>
                <a:gd name="T37" fmla="*/ 226 h 231"/>
                <a:gd name="T38" fmla="*/ 125 w 232"/>
                <a:gd name="T39" fmla="*/ 218 h 231"/>
                <a:gd name="T40" fmla="*/ 117 w 232"/>
                <a:gd name="T41" fmla="*/ 215 h 231"/>
                <a:gd name="T42" fmla="*/ 111 w 232"/>
                <a:gd name="T43" fmla="*/ 210 h 231"/>
                <a:gd name="T44" fmla="*/ 0 w 232"/>
                <a:gd name="T45" fmla="*/ 130 h 231"/>
                <a:gd name="T46" fmla="*/ 12 w 232"/>
                <a:gd name="T47" fmla="*/ 104 h 231"/>
                <a:gd name="T48" fmla="*/ 23 w 232"/>
                <a:gd name="T49" fmla="*/ 101 h 231"/>
                <a:gd name="T50" fmla="*/ 25 w 232"/>
                <a:gd name="T51" fmla="*/ 98 h 231"/>
                <a:gd name="T52" fmla="*/ 42 w 232"/>
                <a:gd name="T53" fmla="*/ 90 h 231"/>
                <a:gd name="T54" fmla="*/ 57 w 232"/>
                <a:gd name="T55" fmla="*/ 83 h 231"/>
                <a:gd name="T56" fmla="*/ 55 w 232"/>
                <a:gd name="T57" fmla="*/ 81 h 231"/>
                <a:gd name="T58" fmla="*/ 55 w 232"/>
                <a:gd name="T59" fmla="*/ 79 h 231"/>
                <a:gd name="T60" fmla="*/ 54 w 232"/>
                <a:gd name="T61" fmla="*/ 75 h 231"/>
                <a:gd name="T62" fmla="*/ 56 w 232"/>
                <a:gd name="T63" fmla="*/ 74 h 231"/>
                <a:gd name="T64" fmla="*/ 64 w 232"/>
                <a:gd name="T65" fmla="*/ 71 h 231"/>
                <a:gd name="T66" fmla="*/ 83 w 232"/>
                <a:gd name="T67" fmla="*/ 68 h 231"/>
                <a:gd name="T68" fmla="*/ 83 w 232"/>
                <a:gd name="T69" fmla="*/ 66 h 231"/>
                <a:gd name="T70" fmla="*/ 85 w 232"/>
                <a:gd name="T71" fmla="*/ 62 h 231"/>
                <a:gd name="T72" fmla="*/ 80 w 232"/>
                <a:gd name="T73" fmla="*/ 55 h 231"/>
                <a:gd name="T74" fmla="*/ 78 w 232"/>
                <a:gd name="T75" fmla="*/ 41 h 231"/>
                <a:gd name="T76" fmla="*/ 78 w 232"/>
                <a:gd name="T77" fmla="*/ 36 h 231"/>
                <a:gd name="T78" fmla="*/ 77 w 232"/>
                <a:gd name="T79" fmla="*/ 33 h 231"/>
                <a:gd name="T80" fmla="*/ 73 w 232"/>
                <a:gd name="T81" fmla="*/ 28 h 231"/>
                <a:gd name="T82" fmla="*/ 93 w 232"/>
                <a:gd name="T83" fmla="*/ 18 h 231"/>
                <a:gd name="T84" fmla="*/ 97 w 232"/>
                <a:gd name="T85" fmla="*/ 18 h 231"/>
                <a:gd name="T86" fmla="*/ 127 w 232"/>
                <a:gd name="T87" fmla="*/ 7 h 231"/>
                <a:gd name="T88" fmla="*/ 140 w 232"/>
                <a:gd name="T89" fmla="*/ 3 h 231"/>
                <a:gd name="T90" fmla="*/ 157 w 232"/>
                <a:gd name="T91" fmla="*/ 7 h 231"/>
                <a:gd name="T92" fmla="*/ 170 w 232"/>
                <a:gd name="T93" fmla="*/ 1 h 231"/>
                <a:gd name="T94" fmla="*/ 179 w 232"/>
                <a:gd name="T95" fmla="*/ 2 h 231"/>
                <a:gd name="T96" fmla="*/ 185 w 232"/>
                <a:gd name="T97" fmla="*/ 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2" h="231">
                  <a:moveTo>
                    <a:pt x="194" y="3"/>
                  </a:moveTo>
                  <a:cubicBezTo>
                    <a:pt x="194" y="4"/>
                    <a:pt x="194" y="3"/>
                    <a:pt x="194" y="4"/>
                  </a:cubicBezTo>
                  <a:cubicBezTo>
                    <a:pt x="193" y="5"/>
                    <a:pt x="193" y="5"/>
                    <a:pt x="192" y="5"/>
                  </a:cubicBezTo>
                  <a:cubicBezTo>
                    <a:pt x="192" y="7"/>
                    <a:pt x="192" y="7"/>
                    <a:pt x="192" y="7"/>
                  </a:cubicBezTo>
                  <a:cubicBezTo>
                    <a:pt x="190" y="8"/>
                    <a:pt x="190" y="8"/>
                    <a:pt x="190" y="8"/>
                  </a:cubicBezTo>
                  <a:cubicBezTo>
                    <a:pt x="190" y="8"/>
                    <a:pt x="190" y="8"/>
                    <a:pt x="190" y="8"/>
                  </a:cubicBezTo>
                  <a:cubicBezTo>
                    <a:pt x="190" y="9"/>
                    <a:pt x="190" y="9"/>
                    <a:pt x="190" y="9"/>
                  </a:cubicBezTo>
                  <a:cubicBezTo>
                    <a:pt x="191" y="9"/>
                    <a:pt x="191" y="9"/>
                    <a:pt x="191" y="9"/>
                  </a:cubicBezTo>
                  <a:cubicBezTo>
                    <a:pt x="191" y="10"/>
                    <a:pt x="191" y="10"/>
                    <a:pt x="191" y="10"/>
                  </a:cubicBezTo>
                  <a:cubicBezTo>
                    <a:pt x="191" y="11"/>
                    <a:pt x="191" y="11"/>
                    <a:pt x="191" y="11"/>
                  </a:cubicBezTo>
                  <a:cubicBezTo>
                    <a:pt x="191" y="12"/>
                    <a:pt x="190" y="17"/>
                    <a:pt x="190" y="18"/>
                  </a:cubicBezTo>
                  <a:cubicBezTo>
                    <a:pt x="191" y="20"/>
                    <a:pt x="190" y="19"/>
                    <a:pt x="191" y="20"/>
                  </a:cubicBezTo>
                  <a:cubicBezTo>
                    <a:pt x="191" y="22"/>
                    <a:pt x="191" y="22"/>
                    <a:pt x="191" y="24"/>
                  </a:cubicBezTo>
                  <a:cubicBezTo>
                    <a:pt x="192" y="26"/>
                    <a:pt x="191" y="25"/>
                    <a:pt x="192" y="27"/>
                  </a:cubicBezTo>
                  <a:cubicBezTo>
                    <a:pt x="191" y="28"/>
                    <a:pt x="191" y="28"/>
                    <a:pt x="190" y="33"/>
                  </a:cubicBezTo>
                  <a:cubicBezTo>
                    <a:pt x="189" y="34"/>
                    <a:pt x="190" y="34"/>
                    <a:pt x="189" y="35"/>
                  </a:cubicBezTo>
                  <a:cubicBezTo>
                    <a:pt x="188" y="36"/>
                    <a:pt x="187" y="36"/>
                    <a:pt x="186" y="37"/>
                  </a:cubicBezTo>
                  <a:cubicBezTo>
                    <a:pt x="185" y="40"/>
                    <a:pt x="185" y="40"/>
                    <a:pt x="185" y="40"/>
                  </a:cubicBezTo>
                  <a:cubicBezTo>
                    <a:pt x="184" y="40"/>
                    <a:pt x="183" y="41"/>
                    <a:pt x="182" y="42"/>
                  </a:cubicBezTo>
                  <a:cubicBezTo>
                    <a:pt x="181" y="48"/>
                    <a:pt x="183" y="47"/>
                    <a:pt x="184" y="53"/>
                  </a:cubicBezTo>
                  <a:cubicBezTo>
                    <a:pt x="185" y="53"/>
                    <a:pt x="185" y="53"/>
                    <a:pt x="185" y="53"/>
                  </a:cubicBezTo>
                  <a:cubicBezTo>
                    <a:pt x="186" y="54"/>
                    <a:pt x="186" y="54"/>
                    <a:pt x="188" y="55"/>
                  </a:cubicBezTo>
                  <a:cubicBezTo>
                    <a:pt x="190" y="57"/>
                    <a:pt x="191" y="60"/>
                    <a:pt x="191" y="62"/>
                  </a:cubicBezTo>
                  <a:cubicBezTo>
                    <a:pt x="196" y="66"/>
                    <a:pt x="194" y="65"/>
                    <a:pt x="199" y="68"/>
                  </a:cubicBezTo>
                  <a:cubicBezTo>
                    <a:pt x="199" y="69"/>
                    <a:pt x="199" y="69"/>
                    <a:pt x="199" y="69"/>
                  </a:cubicBezTo>
                  <a:cubicBezTo>
                    <a:pt x="201" y="77"/>
                    <a:pt x="203" y="86"/>
                    <a:pt x="204" y="93"/>
                  </a:cubicBezTo>
                  <a:cubicBezTo>
                    <a:pt x="203" y="94"/>
                    <a:pt x="204" y="93"/>
                    <a:pt x="202" y="94"/>
                  </a:cubicBezTo>
                  <a:cubicBezTo>
                    <a:pt x="212" y="112"/>
                    <a:pt x="205" y="106"/>
                    <a:pt x="209" y="124"/>
                  </a:cubicBezTo>
                  <a:cubicBezTo>
                    <a:pt x="208" y="127"/>
                    <a:pt x="208" y="126"/>
                    <a:pt x="207" y="130"/>
                  </a:cubicBezTo>
                  <a:cubicBezTo>
                    <a:pt x="207" y="131"/>
                    <a:pt x="207" y="131"/>
                    <a:pt x="208" y="135"/>
                  </a:cubicBezTo>
                  <a:cubicBezTo>
                    <a:pt x="209" y="136"/>
                    <a:pt x="209" y="136"/>
                    <a:pt x="209" y="136"/>
                  </a:cubicBezTo>
                  <a:cubicBezTo>
                    <a:pt x="209" y="137"/>
                    <a:pt x="209" y="138"/>
                    <a:pt x="208" y="139"/>
                  </a:cubicBezTo>
                  <a:cubicBezTo>
                    <a:pt x="206" y="141"/>
                    <a:pt x="207" y="141"/>
                    <a:pt x="204" y="142"/>
                  </a:cubicBezTo>
                  <a:cubicBezTo>
                    <a:pt x="204" y="143"/>
                    <a:pt x="204" y="143"/>
                    <a:pt x="204" y="143"/>
                  </a:cubicBezTo>
                  <a:cubicBezTo>
                    <a:pt x="203" y="144"/>
                    <a:pt x="203" y="144"/>
                    <a:pt x="203" y="144"/>
                  </a:cubicBezTo>
                  <a:cubicBezTo>
                    <a:pt x="204" y="145"/>
                    <a:pt x="204" y="145"/>
                    <a:pt x="204" y="145"/>
                  </a:cubicBezTo>
                  <a:cubicBezTo>
                    <a:pt x="206" y="149"/>
                    <a:pt x="207" y="150"/>
                    <a:pt x="210" y="155"/>
                  </a:cubicBezTo>
                  <a:cubicBezTo>
                    <a:pt x="210" y="156"/>
                    <a:pt x="210" y="157"/>
                    <a:pt x="210" y="158"/>
                  </a:cubicBezTo>
                  <a:cubicBezTo>
                    <a:pt x="211" y="161"/>
                    <a:pt x="211" y="161"/>
                    <a:pt x="211" y="161"/>
                  </a:cubicBezTo>
                  <a:cubicBezTo>
                    <a:pt x="212" y="163"/>
                    <a:pt x="212" y="163"/>
                    <a:pt x="212" y="163"/>
                  </a:cubicBezTo>
                  <a:cubicBezTo>
                    <a:pt x="213" y="164"/>
                    <a:pt x="213" y="164"/>
                    <a:pt x="213" y="164"/>
                  </a:cubicBezTo>
                  <a:cubicBezTo>
                    <a:pt x="214" y="165"/>
                    <a:pt x="213" y="164"/>
                    <a:pt x="214" y="165"/>
                  </a:cubicBezTo>
                  <a:cubicBezTo>
                    <a:pt x="215" y="165"/>
                    <a:pt x="215" y="165"/>
                    <a:pt x="215" y="165"/>
                  </a:cubicBezTo>
                  <a:cubicBezTo>
                    <a:pt x="218" y="164"/>
                    <a:pt x="218" y="164"/>
                    <a:pt x="218" y="164"/>
                  </a:cubicBezTo>
                  <a:cubicBezTo>
                    <a:pt x="223" y="166"/>
                    <a:pt x="221" y="165"/>
                    <a:pt x="227" y="167"/>
                  </a:cubicBezTo>
                  <a:cubicBezTo>
                    <a:pt x="227" y="167"/>
                    <a:pt x="227" y="167"/>
                    <a:pt x="227" y="167"/>
                  </a:cubicBezTo>
                  <a:cubicBezTo>
                    <a:pt x="230" y="174"/>
                    <a:pt x="229" y="171"/>
                    <a:pt x="232" y="177"/>
                  </a:cubicBezTo>
                  <a:cubicBezTo>
                    <a:pt x="170" y="216"/>
                    <a:pt x="187" y="204"/>
                    <a:pt x="163" y="225"/>
                  </a:cubicBezTo>
                  <a:cubicBezTo>
                    <a:pt x="162" y="226"/>
                    <a:pt x="162" y="226"/>
                    <a:pt x="162" y="226"/>
                  </a:cubicBezTo>
                  <a:cubicBezTo>
                    <a:pt x="161" y="226"/>
                    <a:pt x="136" y="231"/>
                    <a:pt x="135" y="231"/>
                  </a:cubicBezTo>
                  <a:cubicBezTo>
                    <a:pt x="134" y="231"/>
                    <a:pt x="134" y="231"/>
                    <a:pt x="134" y="231"/>
                  </a:cubicBezTo>
                  <a:cubicBezTo>
                    <a:pt x="133" y="230"/>
                    <a:pt x="133" y="230"/>
                    <a:pt x="133" y="230"/>
                  </a:cubicBezTo>
                  <a:cubicBezTo>
                    <a:pt x="132" y="229"/>
                    <a:pt x="132" y="229"/>
                    <a:pt x="132" y="229"/>
                  </a:cubicBezTo>
                  <a:cubicBezTo>
                    <a:pt x="133" y="228"/>
                    <a:pt x="133" y="229"/>
                    <a:pt x="133" y="228"/>
                  </a:cubicBezTo>
                  <a:cubicBezTo>
                    <a:pt x="133" y="227"/>
                    <a:pt x="133" y="227"/>
                    <a:pt x="133" y="227"/>
                  </a:cubicBezTo>
                  <a:cubicBezTo>
                    <a:pt x="134" y="227"/>
                    <a:pt x="134" y="227"/>
                    <a:pt x="134" y="227"/>
                  </a:cubicBezTo>
                  <a:cubicBezTo>
                    <a:pt x="134" y="226"/>
                    <a:pt x="134" y="226"/>
                    <a:pt x="134" y="226"/>
                  </a:cubicBezTo>
                  <a:cubicBezTo>
                    <a:pt x="134" y="225"/>
                    <a:pt x="134" y="226"/>
                    <a:pt x="134" y="224"/>
                  </a:cubicBezTo>
                  <a:cubicBezTo>
                    <a:pt x="134" y="223"/>
                    <a:pt x="134" y="222"/>
                    <a:pt x="134" y="222"/>
                  </a:cubicBezTo>
                  <a:cubicBezTo>
                    <a:pt x="130" y="219"/>
                    <a:pt x="128" y="220"/>
                    <a:pt x="125" y="218"/>
                  </a:cubicBezTo>
                  <a:cubicBezTo>
                    <a:pt x="123" y="217"/>
                    <a:pt x="123" y="217"/>
                    <a:pt x="123" y="217"/>
                  </a:cubicBezTo>
                  <a:cubicBezTo>
                    <a:pt x="122" y="216"/>
                    <a:pt x="122" y="216"/>
                    <a:pt x="122" y="216"/>
                  </a:cubicBezTo>
                  <a:cubicBezTo>
                    <a:pt x="120" y="216"/>
                    <a:pt x="119" y="216"/>
                    <a:pt x="117" y="215"/>
                  </a:cubicBezTo>
                  <a:cubicBezTo>
                    <a:pt x="116" y="213"/>
                    <a:pt x="116" y="214"/>
                    <a:pt x="116" y="213"/>
                  </a:cubicBezTo>
                  <a:cubicBezTo>
                    <a:pt x="116" y="212"/>
                    <a:pt x="116" y="212"/>
                    <a:pt x="116" y="212"/>
                  </a:cubicBezTo>
                  <a:cubicBezTo>
                    <a:pt x="114" y="212"/>
                    <a:pt x="112" y="211"/>
                    <a:pt x="111" y="210"/>
                  </a:cubicBezTo>
                  <a:cubicBezTo>
                    <a:pt x="111" y="209"/>
                    <a:pt x="111" y="209"/>
                    <a:pt x="111" y="209"/>
                  </a:cubicBezTo>
                  <a:cubicBezTo>
                    <a:pt x="111" y="208"/>
                    <a:pt x="111" y="207"/>
                    <a:pt x="110" y="206"/>
                  </a:cubicBezTo>
                  <a:cubicBezTo>
                    <a:pt x="12" y="137"/>
                    <a:pt x="84" y="186"/>
                    <a:pt x="0" y="130"/>
                  </a:cubicBezTo>
                  <a:cubicBezTo>
                    <a:pt x="0" y="129"/>
                    <a:pt x="0" y="114"/>
                    <a:pt x="0" y="112"/>
                  </a:cubicBezTo>
                  <a:cubicBezTo>
                    <a:pt x="0" y="112"/>
                    <a:pt x="0" y="112"/>
                    <a:pt x="0" y="112"/>
                  </a:cubicBezTo>
                  <a:cubicBezTo>
                    <a:pt x="1" y="112"/>
                    <a:pt x="11" y="104"/>
                    <a:pt x="12" y="104"/>
                  </a:cubicBezTo>
                  <a:cubicBezTo>
                    <a:pt x="14" y="103"/>
                    <a:pt x="14" y="103"/>
                    <a:pt x="14" y="103"/>
                  </a:cubicBezTo>
                  <a:cubicBezTo>
                    <a:pt x="15" y="103"/>
                    <a:pt x="16" y="101"/>
                    <a:pt x="17" y="101"/>
                  </a:cubicBezTo>
                  <a:cubicBezTo>
                    <a:pt x="19" y="100"/>
                    <a:pt x="22" y="101"/>
                    <a:pt x="23" y="101"/>
                  </a:cubicBezTo>
                  <a:cubicBezTo>
                    <a:pt x="24" y="101"/>
                    <a:pt x="24" y="101"/>
                    <a:pt x="24" y="101"/>
                  </a:cubicBezTo>
                  <a:cubicBezTo>
                    <a:pt x="24" y="101"/>
                    <a:pt x="24" y="101"/>
                    <a:pt x="24" y="100"/>
                  </a:cubicBezTo>
                  <a:cubicBezTo>
                    <a:pt x="24" y="100"/>
                    <a:pt x="25" y="98"/>
                    <a:pt x="25" y="98"/>
                  </a:cubicBezTo>
                  <a:cubicBezTo>
                    <a:pt x="25" y="98"/>
                    <a:pt x="25" y="98"/>
                    <a:pt x="25" y="98"/>
                  </a:cubicBezTo>
                  <a:cubicBezTo>
                    <a:pt x="29" y="98"/>
                    <a:pt x="32" y="97"/>
                    <a:pt x="36" y="96"/>
                  </a:cubicBezTo>
                  <a:cubicBezTo>
                    <a:pt x="39" y="94"/>
                    <a:pt x="39" y="95"/>
                    <a:pt x="42" y="90"/>
                  </a:cubicBezTo>
                  <a:cubicBezTo>
                    <a:pt x="50" y="86"/>
                    <a:pt x="44" y="90"/>
                    <a:pt x="53" y="84"/>
                  </a:cubicBezTo>
                  <a:cubicBezTo>
                    <a:pt x="55" y="84"/>
                    <a:pt x="54" y="84"/>
                    <a:pt x="56" y="83"/>
                  </a:cubicBezTo>
                  <a:cubicBezTo>
                    <a:pt x="57" y="83"/>
                    <a:pt x="56" y="83"/>
                    <a:pt x="57" y="83"/>
                  </a:cubicBezTo>
                  <a:cubicBezTo>
                    <a:pt x="57" y="82"/>
                    <a:pt x="57" y="82"/>
                    <a:pt x="57" y="82"/>
                  </a:cubicBezTo>
                  <a:cubicBezTo>
                    <a:pt x="56" y="81"/>
                    <a:pt x="56" y="81"/>
                    <a:pt x="56" y="81"/>
                  </a:cubicBezTo>
                  <a:cubicBezTo>
                    <a:pt x="56" y="81"/>
                    <a:pt x="56" y="81"/>
                    <a:pt x="55" y="81"/>
                  </a:cubicBezTo>
                  <a:cubicBezTo>
                    <a:pt x="55" y="81"/>
                    <a:pt x="55" y="81"/>
                    <a:pt x="55" y="81"/>
                  </a:cubicBezTo>
                  <a:cubicBezTo>
                    <a:pt x="55" y="80"/>
                    <a:pt x="55" y="80"/>
                    <a:pt x="55" y="80"/>
                  </a:cubicBezTo>
                  <a:cubicBezTo>
                    <a:pt x="55" y="79"/>
                    <a:pt x="55" y="80"/>
                    <a:pt x="55" y="79"/>
                  </a:cubicBezTo>
                  <a:cubicBezTo>
                    <a:pt x="55" y="78"/>
                    <a:pt x="55" y="78"/>
                    <a:pt x="55" y="78"/>
                  </a:cubicBezTo>
                  <a:cubicBezTo>
                    <a:pt x="55" y="77"/>
                    <a:pt x="55" y="77"/>
                    <a:pt x="55" y="77"/>
                  </a:cubicBezTo>
                  <a:cubicBezTo>
                    <a:pt x="54" y="76"/>
                    <a:pt x="54" y="76"/>
                    <a:pt x="54" y="75"/>
                  </a:cubicBezTo>
                  <a:cubicBezTo>
                    <a:pt x="55" y="74"/>
                    <a:pt x="55" y="74"/>
                    <a:pt x="55" y="74"/>
                  </a:cubicBezTo>
                  <a:cubicBezTo>
                    <a:pt x="55" y="74"/>
                    <a:pt x="55" y="74"/>
                    <a:pt x="55" y="74"/>
                  </a:cubicBezTo>
                  <a:cubicBezTo>
                    <a:pt x="56" y="74"/>
                    <a:pt x="56" y="74"/>
                    <a:pt x="56" y="74"/>
                  </a:cubicBezTo>
                  <a:cubicBezTo>
                    <a:pt x="57" y="74"/>
                    <a:pt x="57" y="74"/>
                    <a:pt x="57" y="74"/>
                  </a:cubicBezTo>
                  <a:cubicBezTo>
                    <a:pt x="60" y="73"/>
                    <a:pt x="58" y="74"/>
                    <a:pt x="64" y="72"/>
                  </a:cubicBezTo>
                  <a:cubicBezTo>
                    <a:pt x="64" y="71"/>
                    <a:pt x="64" y="71"/>
                    <a:pt x="64" y="71"/>
                  </a:cubicBezTo>
                  <a:cubicBezTo>
                    <a:pt x="64" y="70"/>
                    <a:pt x="64" y="70"/>
                    <a:pt x="65" y="69"/>
                  </a:cubicBezTo>
                  <a:cubicBezTo>
                    <a:pt x="65" y="69"/>
                    <a:pt x="65" y="69"/>
                    <a:pt x="65" y="69"/>
                  </a:cubicBezTo>
                  <a:cubicBezTo>
                    <a:pt x="69" y="68"/>
                    <a:pt x="70" y="68"/>
                    <a:pt x="83" y="68"/>
                  </a:cubicBezTo>
                  <a:cubicBezTo>
                    <a:pt x="84" y="68"/>
                    <a:pt x="84" y="68"/>
                    <a:pt x="84" y="68"/>
                  </a:cubicBezTo>
                  <a:cubicBezTo>
                    <a:pt x="84" y="67"/>
                    <a:pt x="84" y="67"/>
                    <a:pt x="84" y="67"/>
                  </a:cubicBezTo>
                  <a:cubicBezTo>
                    <a:pt x="83" y="66"/>
                    <a:pt x="83" y="66"/>
                    <a:pt x="83" y="66"/>
                  </a:cubicBezTo>
                  <a:cubicBezTo>
                    <a:pt x="84" y="65"/>
                    <a:pt x="84" y="65"/>
                    <a:pt x="84" y="65"/>
                  </a:cubicBezTo>
                  <a:cubicBezTo>
                    <a:pt x="85" y="64"/>
                    <a:pt x="84" y="65"/>
                    <a:pt x="86" y="63"/>
                  </a:cubicBezTo>
                  <a:cubicBezTo>
                    <a:pt x="85" y="62"/>
                    <a:pt x="85" y="62"/>
                    <a:pt x="85" y="62"/>
                  </a:cubicBezTo>
                  <a:cubicBezTo>
                    <a:pt x="83" y="60"/>
                    <a:pt x="83" y="61"/>
                    <a:pt x="81" y="59"/>
                  </a:cubicBezTo>
                  <a:cubicBezTo>
                    <a:pt x="81" y="58"/>
                    <a:pt x="81" y="58"/>
                    <a:pt x="81" y="58"/>
                  </a:cubicBezTo>
                  <a:cubicBezTo>
                    <a:pt x="80" y="55"/>
                    <a:pt x="80" y="55"/>
                    <a:pt x="80" y="55"/>
                  </a:cubicBezTo>
                  <a:cubicBezTo>
                    <a:pt x="79" y="54"/>
                    <a:pt x="79" y="54"/>
                    <a:pt x="79" y="52"/>
                  </a:cubicBezTo>
                  <a:cubicBezTo>
                    <a:pt x="79" y="49"/>
                    <a:pt x="79" y="49"/>
                    <a:pt x="79" y="49"/>
                  </a:cubicBezTo>
                  <a:cubicBezTo>
                    <a:pt x="78" y="44"/>
                    <a:pt x="79" y="46"/>
                    <a:pt x="78" y="41"/>
                  </a:cubicBezTo>
                  <a:cubicBezTo>
                    <a:pt x="77" y="38"/>
                    <a:pt x="77" y="38"/>
                    <a:pt x="77" y="38"/>
                  </a:cubicBezTo>
                  <a:cubicBezTo>
                    <a:pt x="78" y="37"/>
                    <a:pt x="78" y="37"/>
                    <a:pt x="78" y="37"/>
                  </a:cubicBezTo>
                  <a:cubicBezTo>
                    <a:pt x="78" y="36"/>
                    <a:pt x="78" y="36"/>
                    <a:pt x="78" y="36"/>
                  </a:cubicBezTo>
                  <a:cubicBezTo>
                    <a:pt x="77" y="35"/>
                    <a:pt x="77" y="35"/>
                    <a:pt x="77" y="35"/>
                  </a:cubicBezTo>
                  <a:cubicBezTo>
                    <a:pt x="77" y="35"/>
                    <a:pt x="77" y="35"/>
                    <a:pt x="77" y="35"/>
                  </a:cubicBezTo>
                  <a:cubicBezTo>
                    <a:pt x="77" y="34"/>
                    <a:pt x="77" y="34"/>
                    <a:pt x="77" y="33"/>
                  </a:cubicBezTo>
                  <a:cubicBezTo>
                    <a:pt x="77" y="33"/>
                    <a:pt x="77" y="33"/>
                    <a:pt x="77" y="33"/>
                  </a:cubicBezTo>
                  <a:cubicBezTo>
                    <a:pt x="76" y="32"/>
                    <a:pt x="74" y="30"/>
                    <a:pt x="73" y="29"/>
                  </a:cubicBezTo>
                  <a:cubicBezTo>
                    <a:pt x="73" y="28"/>
                    <a:pt x="73" y="28"/>
                    <a:pt x="73" y="28"/>
                  </a:cubicBezTo>
                  <a:cubicBezTo>
                    <a:pt x="75" y="28"/>
                    <a:pt x="75" y="28"/>
                    <a:pt x="76" y="28"/>
                  </a:cubicBezTo>
                  <a:cubicBezTo>
                    <a:pt x="82" y="26"/>
                    <a:pt x="78" y="27"/>
                    <a:pt x="83" y="24"/>
                  </a:cubicBezTo>
                  <a:cubicBezTo>
                    <a:pt x="86" y="20"/>
                    <a:pt x="87" y="21"/>
                    <a:pt x="93" y="18"/>
                  </a:cubicBezTo>
                  <a:cubicBezTo>
                    <a:pt x="94" y="18"/>
                    <a:pt x="94" y="18"/>
                    <a:pt x="94" y="18"/>
                  </a:cubicBezTo>
                  <a:cubicBezTo>
                    <a:pt x="95" y="18"/>
                    <a:pt x="95" y="18"/>
                    <a:pt x="95" y="18"/>
                  </a:cubicBezTo>
                  <a:cubicBezTo>
                    <a:pt x="97" y="18"/>
                    <a:pt x="97" y="18"/>
                    <a:pt x="97" y="18"/>
                  </a:cubicBezTo>
                  <a:cubicBezTo>
                    <a:pt x="98" y="17"/>
                    <a:pt x="98" y="17"/>
                    <a:pt x="98" y="17"/>
                  </a:cubicBezTo>
                  <a:cubicBezTo>
                    <a:pt x="99" y="15"/>
                    <a:pt x="99" y="15"/>
                    <a:pt x="99" y="15"/>
                  </a:cubicBezTo>
                  <a:cubicBezTo>
                    <a:pt x="106" y="10"/>
                    <a:pt x="113" y="7"/>
                    <a:pt x="127" y="7"/>
                  </a:cubicBezTo>
                  <a:cubicBezTo>
                    <a:pt x="130" y="5"/>
                    <a:pt x="130" y="5"/>
                    <a:pt x="131" y="5"/>
                  </a:cubicBezTo>
                  <a:cubicBezTo>
                    <a:pt x="137" y="5"/>
                    <a:pt x="137" y="5"/>
                    <a:pt x="137" y="5"/>
                  </a:cubicBezTo>
                  <a:cubicBezTo>
                    <a:pt x="140" y="3"/>
                    <a:pt x="140" y="3"/>
                    <a:pt x="140" y="3"/>
                  </a:cubicBezTo>
                  <a:cubicBezTo>
                    <a:pt x="151" y="3"/>
                    <a:pt x="151" y="3"/>
                    <a:pt x="151" y="3"/>
                  </a:cubicBezTo>
                  <a:cubicBezTo>
                    <a:pt x="153" y="4"/>
                    <a:pt x="154" y="4"/>
                    <a:pt x="156" y="6"/>
                  </a:cubicBezTo>
                  <a:cubicBezTo>
                    <a:pt x="157" y="7"/>
                    <a:pt x="157" y="7"/>
                    <a:pt x="157" y="7"/>
                  </a:cubicBezTo>
                  <a:cubicBezTo>
                    <a:pt x="157" y="7"/>
                    <a:pt x="167" y="3"/>
                    <a:pt x="168" y="3"/>
                  </a:cubicBezTo>
                  <a:cubicBezTo>
                    <a:pt x="169" y="1"/>
                    <a:pt x="169" y="1"/>
                    <a:pt x="169" y="1"/>
                  </a:cubicBezTo>
                  <a:cubicBezTo>
                    <a:pt x="170" y="1"/>
                    <a:pt x="170" y="1"/>
                    <a:pt x="170" y="1"/>
                  </a:cubicBezTo>
                  <a:cubicBezTo>
                    <a:pt x="171" y="2"/>
                    <a:pt x="171" y="2"/>
                    <a:pt x="171" y="2"/>
                  </a:cubicBezTo>
                  <a:cubicBezTo>
                    <a:pt x="175" y="3"/>
                    <a:pt x="175" y="3"/>
                    <a:pt x="175" y="3"/>
                  </a:cubicBezTo>
                  <a:cubicBezTo>
                    <a:pt x="178" y="2"/>
                    <a:pt x="178" y="3"/>
                    <a:pt x="179" y="2"/>
                  </a:cubicBezTo>
                  <a:cubicBezTo>
                    <a:pt x="178" y="0"/>
                    <a:pt x="178" y="0"/>
                    <a:pt x="178" y="0"/>
                  </a:cubicBezTo>
                  <a:cubicBezTo>
                    <a:pt x="182" y="1"/>
                    <a:pt x="181" y="1"/>
                    <a:pt x="183" y="2"/>
                  </a:cubicBezTo>
                  <a:cubicBezTo>
                    <a:pt x="185" y="3"/>
                    <a:pt x="185" y="3"/>
                    <a:pt x="185" y="3"/>
                  </a:cubicBezTo>
                  <a:cubicBezTo>
                    <a:pt x="186" y="4"/>
                    <a:pt x="186" y="4"/>
                    <a:pt x="186" y="4"/>
                  </a:cubicBezTo>
                  <a:cubicBezTo>
                    <a:pt x="189" y="3"/>
                    <a:pt x="188" y="3"/>
                    <a:pt x="194"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66">
              <a:extLst>
                <a:ext uri="{FF2B5EF4-FFF2-40B4-BE49-F238E27FC236}">
                  <a16:creationId xmlns:a16="http://schemas.microsoft.com/office/drawing/2014/main" id="{B8094753-E99E-4516-AFA4-1FA1790D6383}"/>
                </a:ext>
              </a:extLst>
            </p:cNvPr>
            <p:cNvSpPr>
              <a:spLocks noEditPoints="1"/>
            </p:cNvSpPr>
            <p:nvPr/>
          </p:nvSpPr>
          <p:spPr bwMode="auto">
            <a:xfrm>
              <a:off x="7408759" y="8959526"/>
              <a:ext cx="764624" cy="299202"/>
            </a:xfrm>
            <a:custGeom>
              <a:avLst/>
              <a:gdLst>
                <a:gd name="T0" fmla="*/ 180 w 184"/>
                <a:gd name="T1" fmla="*/ 17 h 72"/>
                <a:gd name="T2" fmla="*/ 182 w 184"/>
                <a:gd name="T3" fmla="*/ 20 h 72"/>
                <a:gd name="T4" fmla="*/ 184 w 184"/>
                <a:gd name="T5" fmla="*/ 27 h 72"/>
                <a:gd name="T6" fmla="*/ 168 w 184"/>
                <a:gd name="T7" fmla="*/ 44 h 72"/>
                <a:gd name="T8" fmla="*/ 151 w 184"/>
                <a:gd name="T9" fmla="*/ 54 h 72"/>
                <a:gd name="T10" fmla="*/ 150 w 184"/>
                <a:gd name="T11" fmla="*/ 55 h 72"/>
                <a:gd name="T12" fmla="*/ 149 w 184"/>
                <a:gd name="T13" fmla="*/ 54 h 72"/>
                <a:gd name="T14" fmla="*/ 148 w 184"/>
                <a:gd name="T15" fmla="*/ 57 h 72"/>
                <a:gd name="T16" fmla="*/ 147 w 184"/>
                <a:gd name="T17" fmla="*/ 60 h 72"/>
                <a:gd name="T18" fmla="*/ 146 w 184"/>
                <a:gd name="T19" fmla="*/ 66 h 72"/>
                <a:gd name="T20" fmla="*/ 143 w 184"/>
                <a:gd name="T21" fmla="*/ 69 h 72"/>
                <a:gd name="T22" fmla="*/ 141 w 184"/>
                <a:gd name="T23" fmla="*/ 71 h 72"/>
                <a:gd name="T24" fmla="*/ 138 w 184"/>
                <a:gd name="T25" fmla="*/ 71 h 72"/>
                <a:gd name="T26" fmla="*/ 133 w 184"/>
                <a:gd name="T27" fmla="*/ 66 h 72"/>
                <a:gd name="T28" fmla="*/ 126 w 184"/>
                <a:gd name="T29" fmla="*/ 66 h 72"/>
                <a:gd name="T30" fmla="*/ 127 w 184"/>
                <a:gd name="T31" fmla="*/ 63 h 72"/>
                <a:gd name="T32" fmla="*/ 125 w 184"/>
                <a:gd name="T33" fmla="*/ 61 h 72"/>
                <a:gd name="T34" fmla="*/ 127 w 184"/>
                <a:gd name="T35" fmla="*/ 60 h 72"/>
                <a:gd name="T36" fmla="*/ 128 w 184"/>
                <a:gd name="T37" fmla="*/ 57 h 72"/>
                <a:gd name="T38" fmla="*/ 128 w 184"/>
                <a:gd name="T39" fmla="*/ 55 h 72"/>
                <a:gd name="T40" fmla="*/ 130 w 184"/>
                <a:gd name="T41" fmla="*/ 52 h 72"/>
                <a:gd name="T42" fmla="*/ 132 w 184"/>
                <a:gd name="T43" fmla="*/ 39 h 72"/>
                <a:gd name="T44" fmla="*/ 131 w 184"/>
                <a:gd name="T45" fmla="*/ 44 h 72"/>
                <a:gd name="T46" fmla="*/ 130 w 184"/>
                <a:gd name="T47" fmla="*/ 42 h 72"/>
                <a:gd name="T48" fmla="*/ 127 w 184"/>
                <a:gd name="T49" fmla="*/ 46 h 72"/>
                <a:gd name="T50" fmla="*/ 120 w 184"/>
                <a:gd name="T51" fmla="*/ 41 h 72"/>
                <a:gd name="T52" fmla="*/ 121 w 184"/>
                <a:gd name="T53" fmla="*/ 34 h 72"/>
                <a:gd name="T54" fmla="*/ 123 w 184"/>
                <a:gd name="T55" fmla="*/ 26 h 72"/>
                <a:gd name="T56" fmla="*/ 127 w 184"/>
                <a:gd name="T57" fmla="*/ 23 h 72"/>
                <a:gd name="T58" fmla="*/ 127 w 184"/>
                <a:gd name="T59" fmla="*/ 18 h 72"/>
                <a:gd name="T60" fmla="*/ 129 w 184"/>
                <a:gd name="T61" fmla="*/ 7 h 72"/>
                <a:gd name="T62" fmla="*/ 133 w 184"/>
                <a:gd name="T63" fmla="*/ 5 h 72"/>
                <a:gd name="T64" fmla="*/ 144 w 184"/>
                <a:gd name="T65" fmla="*/ 1 h 72"/>
                <a:gd name="T66" fmla="*/ 156 w 184"/>
                <a:gd name="T67" fmla="*/ 6 h 72"/>
                <a:gd name="T68" fmla="*/ 159 w 184"/>
                <a:gd name="T69" fmla="*/ 11 h 72"/>
                <a:gd name="T70" fmla="*/ 167 w 184"/>
                <a:gd name="T71" fmla="*/ 13 h 72"/>
                <a:gd name="T72" fmla="*/ 170 w 184"/>
                <a:gd name="T73" fmla="*/ 13 h 72"/>
                <a:gd name="T74" fmla="*/ 172 w 184"/>
                <a:gd name="T75" fmla="*/ 11 h 72"/>
                <a:gd name="T76" fmla="*/ 143 w 184"/>
                <a:gd name="T77" fmla="*/ 2 h 72"/>
                <a:gd name="T78" fmla="*/ 143 w 184"/>
                <a:gd name="T79" fmla="*/ 2 h 72"/>
                <a:gd name="T80" fmla="*/ 7 w 184"/>
                <a:gd name="T81" fmla="*/ 20 h 72"/>
                <a:gd name="T82" fmla="*/ 9 w 184"/>
                <a:gd name="T83" fmla="*/ 24 h 72"/>
                <a:gd name="T84" fmla="*/ 2 w 184"/>
                <a:gd name="T85" fmla="*/ 27 h 72"/>
                <a:gd name="T86" fmla="*/ 5 w 184"/>
                <a:gd name="T87" fmla="*/ 23 h 72"/>
                <a:gd name="T88" fmla="*/ 3 w 184"/>
                <a:gd name="T89" fmla="*/ 19 h 72"/>
                <a:gd name="T90" fmla="*/ 0 w 184"/>
                <a:gd name="T91" fmla="*/ 16 h 72"/>
                <a:gd name="T92" fmla="*/ 3 w 184"/>
                <a:gd name="T93" fmla="*/ 14 h 72"/>
                <a:gd name="T94" fmla="*/ 11 w 184"/>
                <a:gd name="T95" fmla="*/ 20 h 72"/>
                <a:gd name="T96" fmla="*/ 9 w 184"/>
                <a:gd name="T97" fmla="*/ 18 h 72"/>
                <a:gd name="T98" fmla="*/ 2 w 184"/>
                <a:gd name="T99" fmla="*/ 21 h 72"/>
                <a:gd name="T100" fmla="*/ 0 w 184"/>
                <a:gd name="T101" fmla="*/ 19 h 72"/>
                <a:gd name="T102" fmla="*/ 3 w 184"/>
                <a:gd name="T103" fmla="*/ 21 h 72"/>
                <a:gd name="T104" fmla="*/ 12 w 184"/>
                <a:gd name="T105" fmla="*/ 23 h 72"/>
                <a:gd name="T106" fmla="*/ 16 w 184"/>
                <a:gd name="T107" fmla="*/ 22 h 72"/>
                <a:gd name="T108" fmla="*/ 14 w 184"/>
                <a:gd name="T109" fmla="*/ 24 h 72"/>
                <a:gd name="T110" fmla="*/ 23 w 184"/>
                <a:gd name="T111" fmla="*/ 26 h 72"/>
                <a:gd name="T112" fmla="*/ 26 w 184"/>
                <a:gd name="T113" fmla="*/ 23 h 72"/>
                <a:gd name="T114" fmla="*/ 26 w 184"/>
                <a:gd name="T115" fmla="*/ 25 h 72"/>
                <a:gd name="T116" fmla="*/ 13 w 184"/>
                <a:gd name="T117" fmla="*/ 31 h 72"/>
                <a:gd name="T118" fmla="*/ 14 w 184"/>
                <a:gd name="T119" fmla="*/ 30 h 72"/>
                <a:gd name="T120" fmla="*/ 128 w 184"/>
                <a:gd name="T121" fmla="*/ 49 h 72"/>
                <a:gd name="T122" fmla="*/ 131 w 184"/>
                <a:gd name="T123" fmla="*/ 46 h 72"/>
                <a:gd name="T124" fmla="*/ 129 w 184"/>
                <a:gd name="T125" fmla="*/ 4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72">
                  <a:moveTo>
                    <a:pt x="183" y="17"/>
                  </a:moveTo>
                  <a:cubicBezTo>
                    <a:pt x="183" y="17"/>
                    <a:pt x="183" y="17"/>
                    <a:pt x="183" y="17"/>
                  </a:cubicBezTo>
                  <a:cubicBezTo>
                    <a:pt x="182" y="17"/>
                    <a:pt x="182" y="17"/>
                    <a:pt x="181" y="18"/>
                  </a:cubicBezTo>
                  <a:cubicBezTo>
                    <a:pt x="180" y="17"/>
                    <a:pt x="180" y="17"/>
                    <a:pt x="180" y="17"/>
                  </a:cubicBezTo>
                  <a:cubicBezTo>
                    <a:pt x="180" y="17"/>
                    <a:pt x="180" y="17"/>
                    <a:pt x="180" y="17"/>
                  </a:cubicBezTo>
                  <a:cubicBezTo>
                    <a:pt x="180" y="18"/>
                    <a:pt x="180" y="18"/>
                    <a:pt x="180" y="18"/>
                  </a:cubicBezTo>
                  <a:cubicBezTo>
                    <a:pt x="181" y="18"/>
                    <a:pt x="180" y="18"/>
                    <a:pt x="181" y="19"/>
                  </a:cubicBezTo>
                  <a:cubicBezTo>
                    <a:pt x="181" y="20"/>
                    <a:pt x="181" y="19"/>
                    <a:pt x="182" y="20"/>
                  </a:cubicBezTo>
                  <a:cubicBezTo>
                    <a:pt x="183" y="22"/>
                    <a:pt x="183" y="21"/>
                    <a:pt x="184" y="22"/>
                  </a:cubicBezTo>
                  <a:cubicBezTo>
                    <a:pt x="184" y="22"/>
                    <a:pt x="184" y="22"/>
                    <a:pt x="184" y="22"/>
                  </a:cubicBezTo>
                  <a:cubicBezTo>
                    <a:pt x="183" y="23"/>
                    <a:pt x="183" y="23"/>
                    <a:pt x="184" y="26"/>
                  </a:cubicBezTo>
                  <a:cubicBezTo>
                    <a:pt x="184" y="27"/>
                    <a:pt x="184" y="27"/>
                    <a:pt x="184" y="27"/>
                  </a:cubicBezTo>
                  <a:cubicBezTo>
                    <a:pt x="183" y="27"/>
                    <a:pt x="183" y="27"/>
                    <a:pt x="183" y="27"/>
                  </a:cubicBezTo>
                  <a:cubicBezTo>
                    <a:pt x="182" y="26"/>
                    <a:pt x="182" y="26"/>
                    <a:pt x="182" y="26"/>
                  </a:cubicBezTo>
                  <a:cubicBezTo>
                    <a:pt x="182" y="27"/>
                    <a:pt x="180" y="32"/>
                    <a:pt x="180" y="33"/>
                  </a:cubicBezTo>
                  <a:cubicBezTo>
                    <a:pt x="172" y="41"/>
                    <a:pt x="179" y="37"/>
                    <a:pt x="168" y="44"/>
                  </a:cubicBezTo>
                  <a:cubicBezTo>
                    <a:pt x="159" y="48"/>
                    <a:pt x="161" y="47"/>
                    <a:pt x="155" y="49"/>
                  </a:cubicBezTo>
                  <a:cubicBezTo>
                    <a:pt x="153" y="50"/>
                    <a:pt x="152" y="52"/>
                    <a:pt x="151" y="53"/>
                  </a:cubicBezTo>
                  <a:cubicBezTo>
                    <a:pt x="151" y="54"/>
                    <a:pt x="151" y="54"/>
                    <a:pt x="151" y="54"/>
                  </a:cubicBezTo>
                  <a:cubicBezTo>
                    <a:pt x="151" y="54"/>
                    <a:pt x="151" y="54"/>
                    <a:pt x="151" y="54"/>
                  </a:cubicBezTo>
                  <a:cubicBezTo>
                    <a:pt x="151" y="54"/>
                    <a:pt x="151" y="54"/>
                    <a:pt x="151" y="54"/>
                  </a:cubicBezTo>
                  <a:cubicBezTo>
                    <a:pt x="151" y="54"/>
                    <a:pt x="151" y="54"/>
                    <a:pt x="151" y="54"/>
                  </a:cubicBezTo>
                  <a:cubicBezTo>
                    <a:pt x="151" y="55"/>
                    <a:pt x="151" y="55"/>
                    <a:pt x="151" y="55"/>
                  </a:cubicBezTo>
                  <a:cubicBezTo>
                    <a:pt x="150" y="55"/>
                    <a:pt x="150" y="55"/>
                    <a:pt x="150" y="55"/>
                  </a:cubicBezTo>
                  <a:cubicBezTo>
                    <a:pt x="150" y="55"/>
                    <a:pt x="150" y="55"/>
                    <a:pt x="150" y="55"/>
                  </a:cubicBezTo>
                  <a:cubicBezTo>
                    <a:pt x="150" y="54"/>
                    <a:pt x="150" y="54"/>
                    <a:pt x="150" y="54"/>
                  </a:cubicBezTo>
                  <a:cubicBezTo>
                    <a:pt x="150" y="54"/>
                    <a:pt x="150" y="54"/>
                    <a:pt x="150" y="54"/>
                  </a:cubicBezTo>
                  <a:cubicBezTo>
                    <a:pt x="149" y="54"/>
                    <a:pt x="149" y="54"/>
                    <a:pt x="149" y="54"/>
                  </a:cubicBezTo>
                  <a:cubicBezTo>
                    <a:pt x="149" y="54"/>
                    <a:pt x="149" y="54"/>
                    <a:pt x="149" y="54"/>
                  </a:cubicBezTo>
                  <a:cubicBezTo>
                    <a:pt x="149" y="54"/>
                    <a:pt x="149" y="55"/>
                    <a:pt x="148" y="56"/>
                  </a:cubicBezTo>
                  <a:cubicBezTo>
                    <a:pt x="148" y="57"/>
                    <a:pt x="148" y="57"/>
                    <a:pt x="148" y="57"/>
                  </a:cubicBezTo>
                  <a:cubicBezTo>
                    <a:pt x="148" y="57"/>
                    <a:pt x="148" y="57"/>
                    <a:pt x="148" y="57"/>
                  </a:cubicBezTo>
                  <a:cubicBezTo>
                    <a:pt x="148" y="58"/>
                    <a:pt x="148" y="58"/>
                    <a:pt x="148" y="58"/>
                  </a:cubicBezTo>
                  <a:cubicBezTo>
                    <a:pt x="148" y="59"/>
                    <a:pt x="148" y="59"/>
                    <a:pt x="148" y="59"/>
                  </a:cubicBezTo>
                  <a:cubicBezTo>
                    <a:pt x="147" y="60"/>
                    <a:pt x="147" y="59"/>
                    <a:pt x="147" y="60"/>
                  </a:cubicBezTo>
                  <a:cubicBezTo>
                    <a:pt x="147" y="60"/>
                    <a:pt x="147" y="60"/>
                    <a:pt x="147" y="60"/>
                  </a:cubicBezTo>
                  <a:cubicBezTo>
                    <a:pt x="146" y="63"/>
                    <a:pt x="146" y="62"/>
                    <a:pt x="145" y="64"/>
                  </a:cubicBezTo>
                  <a:cubicBezTo>
                    <a:pt x="145" y="65"/>
                    <a:pt x="145" y="65"/>
                    <a:pt x="145" y="65"/>
                  </a:cubicBezTo>
                  <a:cubicBezTo>
                    <a:pt x="146" y="65"/>
                    <a:pt x="146" y="65"/>
                    <a:pt x="146" y="65"/>
                  </a:cubicBezTo>
                  <a:cubicBezTo>
                    <a:pt x="146" y="66"/>
                    <a:pt x="146" y="66"/>
                    <a:pt x="146" y="66"/>
                  </a:cubicBezTo>
                  <a:cubicBezTo>
                    <a:pt x="145" y="66"/>
                    <a:pt x="145" y="66"/>
                    <a:pt x="145" y="67"/>
                  </a:cubicBezTo>
                  <a:cubicBezTo>
                    <a:pt x="145" y="67"/>
                    <a:pt x="145" y="67"/>
                    <a:pt x="143" y="68"/>
                  </a:cubicBezTo>
                  <a:cubicBezTo>
                    <a:pt x="143" y="68"/>
                    <a:pt x="143" y="68"/>
                    <a:pt x="143" y="68"/>
                  </a:cubicBezTo>
                  <a:cubicBezTo>
                    <a:pt x="143" y="69"/>
                    <a:pt x="143" y="69"/>
                    <a:pt x="143" y="69"/>
                  </a:cubicBezTo>
                  <a:cubicBezTo>
                    <a:pt x="143" y="70"/>
                    <a:pt x="143" y="70"/>
                    <a:pt x="143" y="70"/>
                  </a:cubicBezTo>
                  <a:cubicBezTo>
                    <a:pt x="143" y="70"/>
                    <a:pt x="143" y="70"/>
                    <a:pt x="143" y="70"/>
                  </a:cubicBezTo>
                  <a:cubicBezTo>
                    <a:pt x="142" y="70"/>
                    <a:pt x="142" y="70"/>
                    <a:pt x="142" y="70"/>
                  </a:cubicBezTo>
                  <a:cubicBezTo>
                    <a:pt x="142" y="71"/>
                    <a:pt x="142" y="71"/>
                    <a:pt x="141" y="71"/>
                  </a:cubicBezTo>
                  <a:cubicBezTo>
                    <a:pt x="141" y="72"/>
                    <a:pt x="141" y="72"/>
                    <a:pt x="141" y="72"/>
                  </a:cubicBezTo>
                  <a:cubicBezTo>
                    <a:pt x="140" y="71"/>
                    <a:pt x="140" y="71"/>
                    <a:pt x="140" y="71"/>
                  </a:cubicBezTo>
                  <a:cubicBezTo>
                    <a:pt x="139" y="71"/>
                    <a:pt x="139" y="71"/>
                    <a:pt x="139" y="71"/>
                  </a:cubicBezTo>
                  <a:cubicBezTo>
                    <a:pt x="138" y="71"/>
                    <a:pt x="138" y="71"/>
                    <a:pt x="138" y="71"/>
                  </a:cubicBezTo>
                  <a:cubicBezTo>
                    <a:pt x="136" y="69"/>
                    <a:pt x="137" y="69"/>
                    <a:pt x="136" y="68"/>
                  </a:cubicBezTo>
                  <a:cubicBezTo>
                    <a:pt x="136" y="67"/>
                    <a:pt x="136" y="67"/>
                    <a:pt x="136" y="67"/>
                  </a:cubicBezTo>
                  <a:cubicBezTo>
                    <a:pt x="135" y="66"/>
                    <a:pt x="135" y="66"/>
                    <a:pt x="135" y="66"/>
                  </a:cubicBezTo>
                  <a:cubicBezTo>
                    <a:pt x="134" y="66"/>
                    <a:pt x="134" y="66"/>
                    <a:pt x="133" y="66"/>
                  </a:cubicBezTo>
                  <a:cubicBezTo>
                    <a:pt x="132" y="65"/>
                    <a:pt x="129" y="64"/>
                    <a:pt x="129" y="64"/>
                  </a:cubicBezTo>
                  <a:cubicBezTo>
                    <a:pt x="128" y="64"/>
                    <a:pt x="128" y="64"/>
                    <a:pt x="128" y="64"/>
                  </a:cubicBezTo>
                  <a:cubicBezTo>
                    <a:pt x="128" y="64"/>
                    <a:pt x="128" y="64"/>
                    <a:pt x="127" y="65"/>
                  </a:cubicBezTo>
                  <a:cubicBezTo>
                    <a:pt x="126" y="66"/>
                    <a:pt x="126" y="66"/>
                    <a:pt x="126" y="66"/>
                  </a:cubicBezTo>
                  <a:cubicBezTo>
                    <a:pt x="126" y="66"/>
                    <a:pt x="126" y="66"/>
                    <a:pt x="126" y="66"/>
                  </a:cubicBezTo>
                  <a:cubicBezTo>
                    <a:pt x="125" y="65"/>
                    <a:pt x="125" y="65"/>
                    <a:pt x="125" y="65"/>
                  </a:cubicBezTo>
                  <a:cubicBezTo>
                    <a:pt x="125" y="65"/>
                    <a:pt x="125" y="65"/>
                    <a:pt x="125" y="65"/>
                  </a:cubicBezTo>
                  <a:cubicBezTo>
                    <a:pt x="125" y="64"/>
                    <a:pt x="125" y="64"/>
                    <a:pt x="127" y="63"/>
                  </a:cubicBezTo>
                  <a:cubicBezTo>
                    <a:pt x="125" y="63"/>
                    <a:pt x="125" y="63"/>
                    <a:pt x="125" y="63"/>
                  </a:cubicBezTo>
                  <a:cubicBezTo>
                    <a:pt x="125" y="62"/>
                    <a:pt x="125" y="62"/>
                    <a:pt x="125" y="62"/>
                  </a:cubicBezTo>
                  <a:cubicBezTo>
                    <a:pt x="125" y="62"/>
                    <a:pt x="125" y="62"/>
                    <a:pt x="125" y="61"/>
                  </a:cubicBezTo>
                  <a:cubicBezTo>
                    <a:pt x="125" y="61"/>
                    <a:pt x="125" y="61"/>
                    <a:pt x="125" y="61"/>
                  </a:cubicBezTo>
                  <a:cubicBezTo>
                    <a:pt x="126" y="60"/>
                    <a:pt x="126" y="60"/>
                    <a:pt x="126" y="60"/>
                  </a:cubicBezTo>
                  <a:cubicBezTo>
                    <a:pt x="126" y="61"/>
                    <a:pt x="126" y="61"/>
                    <a:pt x="126" y="61"/>
                  </a:cubicBezTo>
                  <a:cubicBezTo>
                    <a:pt x="127" y="61"/>
                    <a:pt x="127" y="61"/>
                    <a:pt x="127" y="61"/>
                  </a:cubicBezTo>
                  <a:cubicBezTo>
                    <a:pt x="127" y="60"/>
                    <a:pt x="127" y="60"/>
                    <a:pt x="127" y="60"/>
                  </a:cubicBezTo>
                  <a:cubicBezTo>
                    <a:pt x="128" y="60"/>
                    <a:pt x="128" y="60"/>
                    <a:pt x="128" y="59"/>
                  </a:cubicBezTo>
                  <a:cubicBezTo>
                    <a:pt x="128" y="59"/>
                    <a:pt x="128" y="59"/>
                    <a:pt x="128" y="59"/>
                  </a:cubicBezTo>
                  <a:cubicBezTo>
                    <a:pt x="128" y="58"/>
                    <a:pt x="128" y="58"/>
                    <a:pt x="128" y="58"/>
                  </a:cubicBezTo>
                  <a:cubicBezTo>
                    <a:pt x="128" y="57"/>
                    <a:pt x="128" y="57"/>
                    <a:pt x="128" y="57"/>
                  </a:cubicBezTo>
                  <a:cubicBezTo>
                    <a:pt x="128" y="56"/>
                    <a:pt x="128" y="57"/>
                    <a:pt x="128" y="56"/>
                  </a:cubicBezTo>
                  <a:cubicBezTo>
                    <a:pt x="128" y="56"/>
                    <a:pt x="128" y="56"/>
                    <a:pt x="128" y="56"/>
                  </a:cubicBezTo>
                  <a:cubicBezTo>
                    <a:pt x="128" y="55"/>
                    <a:pt x="128" y="55"/>
                    <a:pt x="128" y="55"/>
                  </a:cubicBezTo>
                  <a:cubicBezTo>
                    <a:pt x="128" y="55"/>
                    <a:pt x="128" y="55"/>
                    <a:pt x="128" y="55"/>
                  </a:cubicBezTo>
                  <a:cubicBezTo>
                    <a:pt x="127" y="54"/>
                    <a:pt x="127" y="55"/>
                    <a:pt x="127" y="54"/>
                  </a:cubicBezTo>
                  <a:cubicBezTo>
                    <a:pt x="127" y="54"/>
                    <a:pt x="127" y="54"/>
                    <a:pt x="127" y="54"/>
                  </a:cubicBezTo>
                  <a:cubicBezTo>
                    <a:pt x="127" y="53"/>
                    <a:pt x="128" y="53"/>
                    <a:pt x="129" y="53"/>
                  </a:cubicBezTo>
                  <a:cubicBezTo>
                    <a:pt x="130" y="52"/>
                    <a:pt x="129" y="52"/>
                    <a:pt x="130" y="52"/>
                  </a:cubicBezTo>
                  <a:cubicBezTo>
                    <a:pt x="132" y="50"/>
                    <a:pt x="132" y="49"/>
                    <a:pt x="134" y="45"/>
                  </a:cubicBezTo>
                  <a:cubicBezTo>
                    <a:pt x="133" y="44"/>
                    <a:pt x="133" y="44"/>
                    <a:pt x="133" y="44"/>
                  </a:cubicBezTo>
                  <a:cubicBezTo>
                    <a:pt x="132" y="42"/>
                    <a:pt x="132" y="42"/>
                    <a:pt x="132" y="42"/>
                  </a:cubicBezTo>
                  <a:cubicBezTo>
                    <a:pt x="132" y="41"/>
                    <a:pt x="132" y="40"/>
                    <a:pt x="132" y="39"/>
                  </a:cubicBezTo>
                  <a:cubicBezTo>
                    <a:pt x="132" y="39"/>
                    <a:pt x="132" y="39"/>
                    <a:pt x="132" y="39"/>
                  </a:cubicBezTo>
                  <a:cubicBezTo>
                    <a:pt x="132" y="40"/>
                    <a:pt x="132" y="40"/>
                    <a:pt x="132" y="40"/>
                  </a:cubicBezTo>
                  <a:cubicBezTo>
                    <a:pt x="132" y="43"/>
                    <a:pt x="132" y="43"/>
                    <a:pt x="132" y="43"/>
                  </a:cubicBezTo>
                  <a:cubicBezTo>
                    <a:pt x="131" y="44"/>
                    <a:pt x="131" y="44"/>
                    <a:pt x="131" y="44"/>
                  </a:cubicBezTo>
                  <a:cubicBezTo>
                    <a:pt x="131" y="45"/>
                    <a:pt x="131" y="45"/>
                    <a:pt x="131" y="45"/>
                  </a:cubicBezTo>
                  <a:cubicBezTo>
                    <a:pt x="130" y="44"/>
                    <a:pt x="130" y="44"/>
                    <a:pt x="130" y="44"/>
                  </a:cubicBezTo>
                  <a:cubicBezTo>
                    <a:pt x="130" y="42"/>
                    <a:pt x="130" y="42"/>
                    <a:pt x="130" y="42"/>
                  </a:cubicBezTo>
                  <a:cubicBezTo>
                    <a:pt x="130" y="42"/>
                    <a:pt x="130" y="42"/>
                    <a:pt x="130" y="42"/>
                  </a:cubicBezTo>
                  <a:cubicBezTo>
                    <a:pt x="129" y="44"/>
                    <a:pt x="129" y="44"/>
                    <a:pt x="129" y="44"/>
                  </a:cubicBezTo>
                  <a:cubicBezTo>
                    <a:pt x="128" y="45"/>
                    <a:pt x="128" y="45"/>
                    <a:pt x="128" y="45"/>
                  </a:cubicBezTo>
                  <a:cubicBezTo>
                    <a:pt x="128" y="46"/>
                    <a:pt x="128" y="46"/>
                    <a:pt x="128" y="46"/>
                  </a:cubicBezTo>
                  <a:cubicBezTo>
                    <a:pt x="127" y="46"/>
                    <a:pt x="127" y="46"/>
                    <a:pt x="127" y="46"/>
                  </a:cubicBezTo>
                  <a:cubicBezTo>
                    <a:pt x="126" y="45"/>
                    <a:pt x="126" y="46"/>
                    <a:pt x="123" y="43"/>
                  </a:cubicBezTo>
                  <a:cubicBezTo>
                    <a:pt x="121" y="42"/>
                    <a:pt x="121" y="42"/>
                    <a:pt x="121" y="42"/>
                  </a:cubicBezTo>
                  <a:cubicBezTo>
                    <a:pt x="120" y="41"/>
                    <a:pt x="120" y="41"/>
                    <a:pt x="120" y="41"/>
                  </a:cubicBezTo>
                  <a:cubicBezTo>
                    <a:pt x="120" y="41"/>
                    <a:pt x="120" y="41"/>
                    <a:pt x="120" y="41"/>
                  </a:cubicBezTo>
                  <a:cubicBezTo>
                    <a:pt x="120" y="40"/>
                    <a:pt x="120" y="40"/>
                    <a:pt x="120" y="40"/>
                  </a:cubicBezTo>
                  <a:cubicBezTo>
                    <a:pt x="121" y="40"/>
                    <a:pt x="120" y="40"/>
                    <a:pt x="122" y="39"/>
                  </a:cubicBezTo>
                  <a:cubicBezTo>
                    <a:pt x="122" y="37"/>
                    <a:pt x="122" y="38"/>
                    <a:pt x="122" y="36"/>
                  </a:cubicBezTo>
                  <a:cubicBezTo>
                    <a:pt x="121" y="34"/>
                    <a:pt x="121" y="34"/>
                    <a:pt x="121" y="34"/>
                  </a:cubicBezTo>
                  <a:cubicBezTo>
                    <a:pt x="121" y="31"/>
                    <a:pt x="121" y="31"/>
                    <a:pt x="121" y="31"/>
                  </a:cubicBezTo>
                  <a:cubicBezTo>
                    <a:pt x="121" y="30"/>
                    <a:pt x="121" y="31"/>
                    <a:pt x="120" y="28"/>
                  </a:cubicBezTo>
                  <a:cubicBezTo>
                    <a:pt x="121" y="27"/>
                    <a:pt x="121" y="27"/>
                    <a:pt x="121" y="27"/>
                  </a:cubicBezTo>
                  <a:cubicBezTo>
                    <a:pt x="123" y="26"/>
                    <a:pt x="123" y="26"/>
                    <a:pt x="123" y="26"/>
                  </a:cubicBezTo>
                  <a:cubicBezTo>
                    <a:pt x="124" y="25"/>
                    <a:pt x="124" y="25"/>
                    <a:pt x="124" y="25"/>
                  </a:cubicBezTo>
                  <a:cubicBezTo>
                    <a:pt x="125" y="23"/>
                    <a:pt x="125" y="24"/>
                    <a:pt x="125" y="22"/>
                  </a:cubicBezTo>
                  <a:cubicBezTo>
                    <a:pt x="126" y="23"/>
                    <a:pt x="126" y="23"/>
                    <a:pt x="126" y="23"/>
                  </a:cubicBezTo>
                  <a:cubicBezTo>
                    <a:pt x="127" y="23"/>
                    <a:pt x="127" y="23"/>
                    <a:pt x="127" y="23"/>
                  </a:cubicBezTo>
                  <a:cubicBezTo>
                    <a:pt x="126" y="22"/>
                    <a:pt x="126" y="22"/>
                    <a:pt x="126" y="22"/>
                  </a:cubicBezTo>
                  <a:cubicBezTo>
                    <a:pt x="125" y="21"/>
                    <a:pt x="125" y="21"/>
                    <a:pt x="125" y="21"/>
                  </a:cubicBezTo>
                  <a:cubicBezTo>
                    <a:pt x="125" y="20"/>
                    <a:pt x="125" y="20"/>
                    <a:pt x="125" y="20"/>
                  </a:cubicBezTo>
                  <a:cubicBezTo>
                    <a:pt x="127" y="18"/>
                    <a:pt x="127" y="18"/>
                    <a:pt x="127" y="18"/>
                  </a:cubicBezTo>
                  <a:cubicBezTo>
                    <a:pt x="128" y="17"/>
                    <a:pt x="128" y="17"/>
                    <a:pt x="129" y="16"/>
                  </a:cubicBezTo>
                  <a:cubicBezTo>
                    <a:pt x="130" y="14"/>
                    <a:pt x="130" y="14"/>
                    <a:pt x="130" y="14"/>
                  </a:cubicBezTo>
                  <a:cubicBezTo>
                    <a:pt x="130" y="11"/>
                    <a:pt x="130" y="11"/>
                    <a:pt x="130" y="11"/>
                  </a:cubicBezTo>
                  <a:cubicBezTo>
                    <a:pt x="130" y="9"/>
                    <a:pt x="130" y="10"/>
                    <a:pt x="129" y="7"/>
                  </a:cubicBezTo>
                  <a:cubicBezTo>
                    <a:pt x="130" y="7"/>
                    <a:pt x="130" y="7"/>
                    <a:pt x="130" y="7"/>
                  </a:cubicBezTo>
                  <a:cubicBezTo>
                    <a:pt x="132" y="6"/>
                    <a:pt x="132" y="6"/>
                    <a:pt x="132" y="6"/>
                  </a:cubicBezTo>
                  <a:cubicBezTo>
                    <a:pt x="133" y="6"/>
                    <a:pt x="133" y="6"/>
                    <a:pt x="133" y="6"/>
                  </a:cubicBezTo>
                  <a:cubicBezTo>
                    <a:pt x="133" y="5"/>
                    <a:pt x="133" y="5"/>
                    <a:pt x="133" y="5"/>
                  </a:cubicBezTo>
                  <a:cubicBezTo>
                    <a:pt x="135" y="5"/>
                    <a:pt x="135" y="5"/>
                    <a:pt x="135" y="5"/>
                  </a:cubicBezTo>
                  <a:cubicBezTo>
                    <a:pt x="136" y="4"/>
                    <a:pt x="136" y="4"/>
                    <a:pt x="136" y="4"/>
                  </a:cubicBezTo>
                  <a:cubicBezTo>
                    <a:pt x="140" y="3"/>
                    <a:pt x="138" y="4"/>
                    <a:pt x="143" y="2"/>
                  </a:cubicBezTo>
                  <a:cubicBezTo>
                    <a:pt x="144" y="1"/>
                    <a:pt x="144" y="1"/>
                    <a:pt x="144" y="1"/>
                  </a:cubicBezTo>
                  <a:cubicBezTo>
                    <a:pt x="143" y="0"/>
                    <a:pt x="143" y="0"/>
                    <a:pt x="143" y="0"/>
                  </a:cubicBezTo>
                  <a:cubicBezTo>
                    <a:pt x="145" y="1"/>
                    <a:pt x="145" y="1"/>
                    <a:pt x="145" y="2"/>
                  </a:cubicBezTo>
                  <a:cubicBezTo>
                    <a:pt x="151" y="4"/>
                    <a:pt x="148" y="4"/>
                    <a:pt x="155" y="7"/>
                  </a:cubicBezTo>
                  <a:cubicBezTo>
                    <a:pt x="156" y="6"/>
                    <a:pt x="156" y="6"/>
                    <a:pt x="156" y="6"/>
                  </a:cubicBezTo>
                  <a:cubicBezTo>
                    <a:pt x="157" y="7"/>
                    <a:pt x="157" y="7"/>
                    <a:pt x="157" y="8"/>
                  </a:cubicBezTo>
                  <a:cubicBezTo>
                    <a:pt x="157" y="8"/>
                    <a:pt x="158" y="8"/>
                    <a:pt x="159" y="9"/>
                  </a:cubicBezTo>
                  <a:cubicBezTo>
                    <a:pt x="159" y="9"/>
                    <a:pt x="159" y="9"/>
                    <a:pt x="159" y="9"/>
                  </a:cubicBezTo>
                  <a:cubicBezTo>
                    <a:pt x="159" y="11"/>
                    <a:pt x="159" y="11"/>
                    <a:pt x="159" y="11"/>
                  </a:cubicBezTo>
                  <a:cubicBezTo>
                    <a:pt x="160" y="11"/>
                    <a:pt x="160" y="11"/>
                    <a:pt x="160" y="11"/>
                  </a:cubicBezTo>
                  <a:cubicBezTo>
                    <a:pt x="161" y="12"/>
                    <a:pt x="161" y="12"/>
                    <a:pt x="163" y="12"/>
                  </a:cubicBezTo>
                  <a:cubicBezTo>
                    <a:pt x="164" y="13"/>
                    <a:pt x="165" y="13"/>
                    <a:pt x="167" y="13"/>
                  </a:cubicBezTo>
                  <a:cubicBezTo>
                    <a:pt x="167" y="13"/>
                    <a:pt x="167" y="13"/>
                    <a:pt x="167" y="13"/>
                  </a:cubicBezTo>
                  <a:cubicBezTo>
                    <a:pt x="167" y="13"/>
                    <a:pt x="167" y="13"/>
                    <a:pt x="167" y="13"/>
                  </a:cubicBezTo>
                  <a:cubicBezTo>
                    <a:pt x="168" y="13"/>
                    <a:pt x="168" y="13"/>
                    <a:pt x="168" y="13"/>
                  </a:cubicBezTo>
                  <a:cubicBezTo>
                    <a:pt x="169" y="13"/>
                    <a:pt x="169" y="13"/>
                    <a:pt x="169" y="13"/>
                  </a:cubicBezTo>
                  <a:cubicBezTo>
                    <a:pt x="170" y="13"/>
                    <a:pt x="170" y="13"/>
                    <a:pt x="170" y="13"/>
                  </a:cubicBezTo>
                  <a:cubicBezTo>
                    <a:pt x="171" y="13"/>
                    <a:pt x="171" y="13"/>
                    <a:pt x="171" y="13"/>
                  </a:cubicBezTo>
                  <a:cubicBezTo>
                    <a:pt x="171" y="12"/>
                    <a:pt x="171" y="13"/>
                    <a:pt x="171" y="12"/>
                  </a:cubicBezTo>
                  <a:cubicBezTo>
                    <a:pt x="171" y="11"/>
                    <a:pt x="171" y="11"/>
                    <a:pt x="171" y="11"/>
                  </a:cubicBezTo>
                  <a:cubicBezTo>
                    <a:pt x="172" y="11"/>
                    <a:pt x="172" y="11"/>
                    <a:pt x="172" y="11"/>
                  </a:cubicBezTo>
                  <a:cubicBezTo>
                    <a:pt x="176" y="12"/>
                    <a:pt x="175" y="13"/>
                    <a:pt x="178" y="15"/>
                  </a:cubicBezTo>
                  <a:cubicBezTo>
                    <a:pt x="180" y="15"/>
                    <a:pt x="180" y="15"/>
                    <a:pt x="180" y="15"/>
                  </a:cubicBezTo>
                  <a:cubicBezTo>
                    <a:pt x="181" y="16"/>
                    <a:pt x="181" y="16"/>
                    <a:pt x="183" y="17"/>
                  </a:cubicBezTo>
                  <a:close/>
                  <a:moveTo>
                    <a:pt x="143" y="2"/>
                  </a:moveTo>
                  <a:cubicBezTo>
                    <a:pt x="142" y="2"/>
                    <a:pt x="142" y="2"/>
                    <a:pt x="142" y="2"/>
                  </a:cubicBezTo>
                  <a:cubicBezTo>
                    <a:pt x="142" y="1"/>
                    <a:pt x="142" y="1"/>
                    <a:pt x="142" y="1"/>
                  </a:cubicBezTo>
                  <a:cubicBezTo>
                    <a:pt x="142" y="1"/>
                    <a:pt x="142" y="1"/>
                    <a:pt x="143" y="1"/>
                  </a:cubicBezTo>
                  <a:lnTo>
                    <a:pt x="143" y="2"/>
                  </a:lnTo>
                  <a:close/>
                  <a:moveTo>
                    <a:pt x="4" y="16"/>
                  </a:moveTo>
                  <a:cubicBezTo>
                    <a:pt x="5" y="16"/>
                    <a:pt x="5" y="16"/>
                    <a:pt x="5" y="16"/>
                  </a:cubicBezTo>
                  <a:cubicBezTo>
                    <a:pt x="5" y="18"/>
                    <a:pt x="5" y="18"/>
                    <a:pt x="5" y="18"/>
                  </a:cubicBezTo>
                  <a:cubicBezTo>
                    <a:pt x="7" y="20"/>
                    <a:pt x="7" y="20"/>
                    <a:pt x="7" y="20"/>
                  </a:cubicBezTo>
                  <a:cubicBezTo>
                    <a:pt x="8" y="22"/>
                    <a:pt x="8" y="22"/>
                    <a:pt x="8" y="22"/>
                  </a:cubicBezTo>
                  <a:cubicBezTo>
                    <a:pt x="7" y="22"/>
                    <a:pt x="7" y="22"/>
                    <a:pt x="7" y="22"/>
                  </a:cubicBezTo>
                  <a:cubicBezTo>
                    <a:pt x="7" y="22"/>
                    <a:pt x="7" y="22"/>
                    <a:pt x="7" y="22"/>
                  </a:cubicBezTo>
                  <a:cubicBezTo>
                    <a:pt x="9" y="23"/>
                    <a:pt x="8" y="23"/>
                    <a:pt x="9" y="24"/>
                  </a:cubicBezTo>
                  <a:cubicBezTo>
                    <a:pt x="8" y="26"/>
                    <a:pt x="8" y="26"/>
                    <a:pt x="8" y="26"/>
                  </a:cubicBezTo>
                  <a:cubicBezTo>
                    <a:pt x="6" y="27"/>
                    <a:pt x="6" y="27"/>
                    <a:pt x="6" y="27"/>
                  </a:cubicBezTo>
                  <a:cubicBezTo>
                    <a:pt x="3" y="27"/>
                    <a:pt x="3" y="27"/>
                    <a:pt x="3" y="27"/>
                  </a:cubicBezTo>
                  <a:cubicBezTo>
                    <a:pt x="2" y="27"/>
                    <a:pt x="2" y="27"/>
                    <a:pt x="2" y="27"/>
                  </a:cubicBezTo>
                  <a:cubicBezTo>
                    <a:pt x="2" y="26"/>
                    <a:pt x="2" y="26"/>
                    <a:pt x="2" y="26"/>
                  </a:cubicBezTo>
                  <a:cubicBezTo>
                    <a:pt x="1" y="25"/>
                    <a:pt x="1" y="25"/>
                    <a:pt x="1" y="25"/>
                  </a:cubicBezTo>
                  <a:cubicBezTo>
                    <a:pt x="2" y="25"/>
                    <a:pt x="2" y="25"/>
                    <a:pt x="2" y="25"/>
                  </a:cubicBezTo>
                  <a:cubicBezTo>
                    <a:pt x="4" y="24"/>
                    <a:pt x="3" y="24"/>
                    <a:pt x="5" y="23"/>
                  </a:cubicBezTo>
                  <a:cubicBezTo>
                    <a:pt x="6" y="22"/>
                    <a:pt x="6" y="22"/>
                    <a:pt x="6" y="22"/>
                  </a:cubicBezTo>
                  <a:cubicBezTo>
                    <a:pt x="5" y="21"/>
                    <a:pt x="5" y="21"/>
                    <a:pt x="5" y="21"/>
                  </a:cubicBezTo>
                  <a:cubicBezTo>
                    <a:pt x="4" y="20"/>
                    <a:pt x="4" y="20"/>
                    <a:pt x="4" y="20"/>
                  </a:cubicBezTo>
                  <a:cubicBezTo>
                    <a:pt x="3" y="19"/>
                    <a:pt x="3" y="19"/>
                    <a:pt x="3" y="19"/>
                  </a:cubicBezTo>
                  <a:cubicBezTo>
                    <a:pt x="2" y="16"/>
                    <a:pt x="2" y="16"/>
                    <a:pt x="2" y="16"/>
                  </a:cubicBezTo>
                  <a:cubicBezTo>
                    <a:pt x="2" y="16"/>
                    <a:pt x="2" y="16"/>
                    <a:pt x="2" y="16"/>
                  </a:cubicBezTo>
                  <a:cubicBezTo>
                    <a:pt x="1" y="16"/>
                    <a:pt x="1" y="16"/>
                    <a:pt x="1" y="16"/>
                  </a:cubicBezTo>
                  <a:cubicBezTo>
                    <a:pt x="0" y="16"/>
                    <a:pt x="0" y="16"/>
                    <a:pt x="0" y="16"/>
                  </a:cubicBezTo>
                  <a:cubicBezTo>
                    <a:pt x="0" y="16"/>
                    <a:pt x="0" y="16"/>
                    <a:pt x="0" y="16"/>
                  </a:cubicBezTo>
                  <a:cubicBezTo>
                    <a:pt x="1" y="15"/>
                    <a:pt x="1" y="15"/>
                    <a:pt x="1" y="15"/>
                  </a:cubicBezTo>
                  <a:cubicBezTo>
                    <a:pt x="2" y="15"/>
                    <a:pt x="2" y="15"/>
                    <a:pt x="2" y="15"/>
                  </a:cubicBezTo>
                  <a:cubicBezTo>
                    <a:pt x="3" y="14"/>
                    <a:pt x="3" y="14"/>
                    <a:pt x="3" y="14"/>
                  </a:cubicBezTo>
                  <a:cubicBezTo>
                    <a:pt x="4" y="15"/>
                    <a:pt x="4" y="15"/>
                    <a:pt x="4" y="15"/>
                  </a:cubicBezTo>
                  <a:cubicBezTo>
                    <a:pt x="4" y="16"/>
                    <a:pt x="4" y="16"/>
                    <a:pt x="4" y="16"/>
                  </a:cubicBezTo>
                  <a:close/>
                  <a:moveTo>
                    <a:pt x="12" y="20"/>
                  </a:moveTo>
                  <a:cubicBezTo>
                    <a:pt x="11" y="20"/>
                    <a:pt x="11" y="20"/>
                    <a:pt x="11" y="20"/>
                  </a:cubicBezTo>
                  <a:cubicBezTo>
                    <a:pt x="9" y="20"/>
                    <a:pt x="9" y="20"/>
                    <a:pt x="9" y="20"/>
                  </a:cubicBezTo>
                  <a:cubicBezTo>
                    <a:pt x="9" y="19"/>
                    <a:pt x="9" y="19"/>
                    <a:pt x="9" y="19"/>
                  </a:cubicBezTo>
                  <a:cubicBezTo>
                    <a:pt x="9" y="18"/>
                    <a:pt x="9" y="18"/>
                    <a:pt x="9" y="18"/>
                  </a:cubicBezTo>
                  <a:cubicBezTo>
                    <a:pt x="9" y="18"/>
                    <a:pt x="9" y="18"/>
                    <a:pt x="9" y="18"/>
                  </a:cubicBezTo>
                  <a:cubicBezTo>
                    <a:pt x="11" y="18"/>
                    <a:pt x="11" y="18"/>
                    <a:pt x="11" y="18"/>
                  </a:cubicBezTo>
                  <a:cubicBezTo>
                    <a:pt x="12" y="19"/>
                    <a:pt x="12" y="19"/>
                    <a:pt x="12" y="19"/>
                  </a:cubicBezTo>
                  <a:cubicBezTo>
                    <a:pt x="12" y="20"/>
                    <a:pt x="12" y="20"/>
                    <a:pt x="12" y="20"/>
                  </a:cubicBezTo>
                  <a:close/>
                  <a:moveTo>
                    <a:pt x="2" y="21"/>
                  </a:moveTo>
                  <a:cubicBezTo>
                    <a:pt x="1" y="21"/>
                    <a:pt x="1" y="21"/>
                    <a:pt x="1" y="21"/>
                  </a:cubicBezTo>
                  <a:cubicBezTo>
                    <a:pt x="0" y="21"/>
                    <a:pt x="0" y="21"/>
                    <a:pt x="0" y="21"/>
                  </a:cubicBezTo>
                  <a:cubicBezTo>
                    <a:pt x="0" y="20"/>
                    <a:pt x="0" y="20"/>
                    <a:pt x="0" y="20"/>
                  </a:cubicBezTo>
                  <a:cubicBezTo>
                    <a:pt x="0" y="19"/>
                    <a:pt x="0" y="19"/>
                    <a:pt x="0" y="19"/>
                  </a:cubicBezTo>
                  <a:cubicBezTo>
                    <a:pt x="0" y="19"/>
                    <a:pt x="0" y="19"/>
                    <a:pt x="0" y="19"/>
                  </a:cubicBezTo>
                  <a:cubicBezTo>
                    <a:pt x="2" y="19"/>
                    <a:pt x="2" y="19"/>
                    <a:pt x="2" y="19"/>
                  </a:cubicBezTo>
                  <a:cubicBezTo>
                    <a:pt x="3" y="19"/>
                    <a:pt x="3" y="19"/>
                    <a:pt x="3" y="19"/>
                  </a:cubicBezTo>
                  <a:cubicBezTo>
                    <a:pt x="3" y="21"/>
                    <a:pt x="3" y="21"/>
                    <a:pt x="3" y="21"/>
                  </a:cubicBezTo>
                  <a:lnTo>
                    <a:pt x="2" y="21"/>
                  </a:lnTo>
                  <a:close/>
                  <a:moveTo>
                    <a:pt x="14" y="24"/>
                  </a:moveTo>
                  <a:cubicBezTo>
                    <a:pt x="14" y="24"/>
                    <a:pt x="14" y="24"/>
                    <a:pt x="14" y="24"/>
                  </a:cubicBezTo>
                  <a:cubicBezTo>
                    <a:pt x="12" y="23"/>
                    <a:pt x="12" y="23"/>
                    <a:pt x="12" y="23"/>
                  </a:cubicBezTo>
                  <a:cubicBezTo>
                    <a:pt x="12" y="22"/>
                    <a:pt x="12" y="22"/>
                    <a:pt x="12" y="22"/>
                  </a:cubicBezTo>
                  <a:cubicBezTo>
                    <a:pt x="13" y="22"/>
                    <a:pt x="13" y="22"/>
                    <a:pt x="13" y="22"/>
                  </a:cubicBezTo>
                  <a:cubicBezTo>
                    <a:pt x="15" y="21"/>
                    <a:pt x="15" y="21"/>
                    <a:pt x="15" y="21"/>
                  </a:cubicBezTo>
                  <a:cubicBezTo>
                    <a:pt x="16" y="22"/>
                    <a:pt x="16" y="22"/>
                    <a:pt x="16" y="22"/>
                  </a:cubicBezTo>
                  <a:cubicBezTo>
                    <a:pt x="16" y="23"/>
                    <a:pt x="16" y="23"/>
                    <a:pt x="16" y="23"/>
                  </a:cubicBezTo>
                  <a:cubicBezTo>
                    <a:pt x="15" y="24"/>
                    <a:pt x="15" y="24"/>
                    <a:pt x="15" y="24"/>
                  </a:cubicBezTo>
                  <a:cubicBezTo>
                    <a:pt x="15" y="24"/>
                    <a:pt x="15" y="24"/>
                    <a:pt x="15" y="24"/>
                  </a:cubicBezTo>
                  <a:cubicBezTo>
                    <a:pt x="14" y="24"/>
                    <a:pt x="14" y="24"/>
                    <a:pt x="14" y="24"/>
                  </a:cubicBezTo>
                  <a:close/>
                  <a:moveTo>
                    <a:pt x="25" y="26"/>
                  </a:moveTo>
                  <a:cubicBezTo>
                    <a:pt x="23" y="26"/>
                    <a:pt x="23" y="26"/>
                    <a:pt x="23" y="26"/>
                  </a:cubicBezTo>
                  <a:cubicBezTo>
                    <a:pt x="23" y="26"/>
                    <a:pt x="23" y="26"/>
                    <a:pt x="23" y="26"/>
                  </a:cubicBezTo>
                  <a:cubicBezTo>
                    <a:pt x="23" y="26"/>
                    <a:pt x="23" y="26"/>
                    <a:pt x="23" y="26"/>
                  </a:cubicBezTo>
                  <a:cubicBezTo>
                    <a:pt x="23" y="25"/>
                    <a:pt x="23" y="25"/>
                    <a:pt x="23" y="25"/>
                  </a:cubicBezTo>
                  <a:cubicBezTo>
                    <a:pt x="24" y="25"/>
                    <a:pt x="24" y="25"/>
                    <a:pt x="24" y="25"/>
                  </a:cubicBezTo>
                  <a:cubicBezTo>
                    <a:pt x="25" y="24"/>
                    <a:pt x="25" y="24"/>
                    <a:pt x="25" y="24"/>
                  </a:cubicBezTo>
                  <a:cubicBezTo>
                    <a:pt x="26" y="23"/>
                    <a:pt x="26" y="23"/>
                    <a:pt x="26" y="23"/>
                  </a:cubicBezTo>
                  <a:cubicBezTo>
                    <a:pt x="26" y="24"/>
                    <a:pt x="26" y="24"/>
                    <a:pt x="26" y="24"/>
                  </a:cubicBezTo>
                  <a:cubicBezTo>
                    <a:pt x="26" y="24"/>
                    <a:pt x="26" y="24"/>
                    <a:pt x="26" y="24"/>
                  </a:cubicBezTo>
                  <a:cubicBezTo>
                    <a:pt x="27" y="24"/>
                    <a:pt x="27" y="24"/>
                    <a:pt x="27" y="24"/>
                  </a:cubicBezTo>
                  <a:cubicBezTo>
                    <a:pt x="26" y="25"/>
                    <a:pt x="26" y="25"/>
                    <a:pt x="26" y="25"/>
                  </a:cubicBezTo>
                  <a:cubicBezTo>
                    <a:pt x="25" y="25"/>
                    <a:pt x="25" y="25"/>
                    <a:pt x="25" y="25"/>
                  </a:cubicBezTo>
                  <a:lnTo>
                    <a:pt x="25" y="26"/>
                  </a:lnTo>
                  <a:close/>
                  <a:moveTo>
                    <a:pt x="13" y="31"/>
                  </a:moveTo>
                  <a:cubicBezTo>
                    <a:pt x="13" y="31"/>
                    <a:pt x="13" y="31"/>
                    <a:pt x="13" y="31"/>
                  </a:cubicBezTo>
                  <a:cubicBezTo>
                    <a:pt x="12" y="30"/>
                    <a:pt x="12" y="30"/>
                    <a:pt x="12" y="30"/>
                  </a:cubicBezTo>
                  <a:cubicBezTo>
                    <a:pt x="13" y="29"/>
                    <a:pt x="13" y="29"/>
                    <a:pt x="13" y="29"/>
                  </a:cubicBezTo>
                  <a:cubicBezTo>
                    <a:pt x="14" y="30"/>
                    <a:pt x="13" y="30"/>
                    <a:pt x="14" y="30"/>
                  </a:cubicBezTo>
                  <a:cubicBezTo>
                    <a:pt x="14" y="30"/>
                    <a:pt x="14" y="30"/>
                    <a:pt x="14" y="30"/>
                  </a:cubicBezTo>
                  <a:cubicBezTo>
                    <a:pt x="13" y="31"/>
                    <a:pt x="13" y="31"/>
                    <a:pt x="13" y="31"/>
                  </a:cubicBezTo>
                  <a:close/>
                  <a:moveTo>
                    <a:pt x="129" y="49"/>
                  </a:moveTo>
                  <a:cubicBezTo>
                    <a:pt x="129" y="49"/>
                    <a:pt x="129" y="49"/>
                    <a:pt x="129" y="49"/>
                  </a:cubicBezTo>
                  <a:cubicBezTo>
                    <a:pt x="128" y="49"/>
                    <a:pt x="128" y="49"/>
                    <a:pt x="128" y="49"/>
                  </a:cubicBezTo>
                  <a:cubicBezTo>
                    <a:pt x="127" y="49"/>
                    <a:pt x="127" y="49"/>
                    <a:pt x="127" y="49"/>
                  </a:cubicBezTo>
                  <a:cubicBezTo>
                    <a:pt x="127" y="48"/>
                    <a:pt x="128" y="47"/>
                    <a:pt x="128" y="47"/>
                  </a:cubicBezTo>
                  <a:cubicBezTo>
                    <a:pt x="129" y="46"/>
                    <a:pt x="129" y="46"/>
                    <a:pt x="130" y="46"/>
                  </a:cubicBezTo>
                  <a:cubicBezTo>
                    <a:pt x="131" y="46"/>
                    <a:pt x="131" y="46"/>
                    <a:pt x="131" y="46"/>
                  </a:cubicBezTo>
                  <a:cubicBezTo>
                    <a:pt x="132" y="46"/>
                    <a:pt x="132" y="46"/>
                    <a:pt x="132" y="46"/>
                  </a:cubicBezTo>
                  <a:cubicBezTo>
                    <a:pt x="130" y="47"/>
                    <a:pt x="130" y="47"/>
                    <a:pt x="130" y="47"/>
                  </a:cubicBezTo>
                  <a:cubicBezTo>
                    <a:pt x="130" y="47"/>
                    <a:pt x="130" y="47"/>
                    <a:pt x="129" y="48"/>
                  </a:cubicBezTo>
                  <a:cubicBezTo>
                    <a:pt x="129" y="49"/>
                    <a:pt x="129" y="49"/>
                    <a:pt x="129" y="4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67">
              <a:extLst>
                <a:ext uri="{FF2B5EF4-FFF2-40B4-BE49-F238E27FC236}">
                  <a16:creationId xmlns:a16="http://schemas.microsoft.com/office/drawing/2014/main" id="{2BDE1584-78C7-4B6D-89CA-08262D80D869}"/>
                </a:ext>
              </a:extLst>
            </p:cNvPr>
            <p:cNvSpPr>
              <a:spLocks/>
            </p:cNvSpPr>
            <p:nvPr/>
          </p:nvSpPr>
          <p:spPr bwMode="auto">
            <a:xfrm>
              <a:off x="12846602" y="7406534"/>
              <a:ext cx="569905" cy="569905"/>
            </a:xfrm>
            <a:custGeom>
              <a:avLst/>
              <a:gdLst>
                <a:gd name="T0" fmla="*/ 114 w 136"/>
                <a:gd name="T1" fmla="*/ 44 h 137"/>
                <a:gd name="T2" fmla="*/ 113 w 136"/>
                <a:gd name="T3" fmla="*/ 47 h 137"/>
                <a:gd name="T4" fmla="*/ 107 w 136"/>
                <a:gd name="T5" fmla="*/ 66 h 137"/>
                <a:gd name="T6" fmla="*/ 96 w 136"/>
                <a:gd name="T7" fmla="*/ 56 h 137"/>
                <a:gd name="T8" fmla="*/ 95 w 136"/>
                <a:gd name="T9" fmla="*/ 53 h 137"/>
                <a:gd name="T10" fmla="*/ 90 w 136"/>
                <a:gd name="T11" fmla="*/ 44 h 137"/>
                <a:gd name="T12" fmla="*/ 87 w 136"/>
                <a:gd name="T13" fmla="*/ 39 h 137"/>
                <a:gd name="T14" fmla="*/ 86 w 136"/>
                <a:gd name="T15" fmla="*/ 42 h 137"/>
                <a:gd name="T16" fmla="*/ 88 w 136"/>
                <a:gd name="T17" fmla="*/ 46 h 137"/>
                <a:gd name="T18" fmla="*/ 89 w 136"/>
                <a:gd name="T19" fmla="*/ 51 h 137"/>
                <a:gd name="T20" fmla="*/ 99 w 136"/>
                <a:gd name="T21" fmla="*/ 64 h 137"/>
                <a:gd name="T22" fmla="*/ 99 w 136"/>
                <a:gd name="T23" fmla="*/ 68 h 137"/>
                <a:gd name="T24" fmla="*/ 102 w 136"/>
                <a:gd name="T25" fmla="*/ 72 h 137"/>
                <a:gd name="T26" fmla="*/ 118 w 136"/>
                <a:gd name="T27" fmla="*/ 107 h 137"/>
                <a:gd name="T28" fmla="*/ 124 w 136"/>
                <a:gd name="T29" fmla="*/ 114 h 137"/>
                <a:gd name="T30" fmla="*/ 122 w 136"/>
                <a:gd name="T31" fmla="*/ 114 h 137"/>
                <a:gd name="T32" fmla="*/ 125 w 136"/>
                <a:gd name="T33" fmla="*/ 128 h 137"/>
                <a:gd name="T34" fmla="*/ 129 w 136"/>
                <a:gd name="T35" fmla="*/ 130 h 137"/>
                <a:gd name="T36" fmla="*/ 136 w 136"/>
                <a:gd name="T37" fmla="*/ 136 h 137"/>
                <a:gd name="T38" fmla="*/ 136 w 136"/>
                <a:gd name="T39" fmla="*/ 137 h 137"/>
                <a:gd name="T40" fmla="*/ 76 w 136"/>
                <a:gd name="T41" fmla="*/ 135 h 137"/>
                <a:gd name="T42" fmla="*/ 75 w 136"/>
                <a:gd name="T43" fmla="*/ 135 h 137"/>
                <a:gd name="T44" fmla="*/ 74 w 136"/>
                <a:gd name="T45" fmla="*/ 137 h 137"/>
                <a:gd name="T46" fmla="*/ 0 w 136"/>
                <a:gd name="T47" fmla="*/ 35 h 137"/>
                <a:gd name="T48" fmla="*/ 2 w 136"/>
                <a:gd name="T49" fmla="*/ 20 h 137"/>
                <a:gd name="T50" fmla="*/ 6 w 136"/>
                <a:gd name="T51" fmla="*/ 18 h 137"/>
                <a:gd name="T52" fmla="*/ 13 w 136"/>
                <a:gd name="T53" fmla="*/ 17 h 137"/>
                <a:gd name="T54" fmla="*/ 32 w 136"/>
                <a:gd name="T55" fmla="*/ 22 h 137"/>
                <a:gd name="T56" fmla="*/ 35 w 136"/>
                <a:gd name="T57" fmla="*/ 22 h 137"/>
                <a:gd name="T58" fmla="*/ 43 w 136"/>
                <a:gd name="T59" fmla="*/ 24 h 137"/>
                <a:gd name="T60" fmla="*/ 59 w 136"/>
                <a:gd name="T61" fmla="*/ 22 h 137"/>
                <a:gd name="T62" fmla="*/ 62 w 136"/>
                <a:gd name="T63" fmla="*/ 21 h 137"/>
                <a:gd name="T64" fmla="*/ 63 w 136"/>
                <a:gd name="T65" fmla="*/ 20 h 137"/>
                <a:gd name="T66" fmla="*/ 70 w 136"/>
                <a:gd name="T67" fmla="*/ 17 h 137"/>
                <a:gd name="T68" fmla="*/ 66 w 136"/>
                <a:gd name="T69" fmla="*/ 19 h 137"/>
                <a:gd name="T70" fmla="*/ 71 w 136"/>
                <a:gd name="T71" fmla="*/ 19 h 137"/>
                <a:gd name="T72" fmla="*/ 71 w 136"/>
                <a:gd name="T73" fmla="*/ 17 h 137"/>
                <a:gd name="T74" fmla="*/ 73 w 136"/>
                <a:gd name="T75" fmla="*/ 17 h 137"/>
                <a:gd name="T76" fmla="*/ 77 w 136"/>
                <a:gd name="T77" fmla="*/ 19 h 137"/>
                <a:gd name="T78" fmla="*/ 81 w 136"/>
                <a:gd name="T79" fmla="*/ 18 h 137"/>
                <a:gd name="T80" fmla="*/ 83 w 136"/>
                <a:gd name="T81" fmla="*/ 20 h 137"/>
                <a:gd name="T82" fmla="*/ 80 w 136"/>
                <a:gd name="T83" fmla="*/ 19 h 137"/>
                <a:gd name="T84" fmla="*/ 82 w 136"/>
                <a:gd name="T85" fmla="*/ 22 h 137"/>
                <a:gd name="T86" fmla="*/ 84 w 136"/>
                <a:gd name="T87" fmla="*/ 23 h 137"/>
                <a:gd name="T88" fmla="*/ 84 w 136"/>
                <a:gd name="T89" fmla="*/ 21 h 137"/>
                <a:gd name="T90" fmla="*/ 89 w 136"/>
                <a:gd name="T91" fmla="*/ 24 h 137"/>
                <a:gd name="T92" fmla="*/ 92 w 136"/>
                <a:gd name="T93" fmla="*/ 23 h 137"/>
                <a:gd name="T94" fmla="*/ 95 w 136"/>
                <a:gd name="T95" fmla="*/ 24 h 137"/>
                <a:gd name="T96" fmla="*/ 106 w 136"/>
                <a:gd name="T97" fmla="*/ 2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 h="137">
                  <a:moveTo>
                    <a:pt x="106" y="21"/>
                  </a:moveTo>
                  <a:cubicBezTo>
                    <a:pt x="108" y="24"/>
                    <a:pt x="114" y="43"/>
                    <a:pt x="114" y="44"/>
                  </a:cubicBezTo>
                  <a:cubicBezTo>
                    <a:pt x="114" y="45"/>
                    <a:pt x="114" y="45"/>
                    <a:pt x="114" y="45"/>
                  </a:cubicBezTo>
                  <a:cubicBezTo>
                    <a:pt x="113" y="47"/>
                    <a:pt x="113" y="47"/>
                    <a:pt x="113" y="47"/>
                  </a:cubicBezTo>
                  <a:cubicBezTo>
                    <a:pt x="111" y="55"/>
                    <a:pt x="112" y="52"/>
                    <a:pt x="109" y="59"/>
                  </a:cubicBezTo>
                  <a:cubicBezTo>
                    <a:pt x="109" y="63"/>
                    <a:pt x="109" y="63"/>
                    <a:pt x="107" y="66"/>
                  </a:cubicBezTo>
                  <a:cubicBezTo>
                    <a:pt x="105" y="65"/>
                    <a:pt x="105" y="65"/>
                    <a:pt x="105" y="65"/>
                  </a:cubicBezTo>
                  <a:cubicBezTo>
                    <a:pt x="102" y="63"/>
                    <a:pt x="98" y="58"/>
                    <a:pt x="96" y="56"/>
                  </a:cubicBezTo>
                  <a:cubicBezTo>
                    <a:pt x="95" y="54"/>
                    <a:pt x="95" y="54"/>
                    <a:pt x="95" y="54"/>
                  </a:cubicBezTo>
                  <a:cubicBezTo>
                    <a:pt x="95" y="53"/>
                    <a:pt x="95" y="53"/>
                    <a:pt x="95" y="53"/>
                  </a:cubicBezTo>
                  <a:cubicBezTo>
                    <a:pt x="94" y="49"/>
                    <a:pt x="94" y="50"/>
                    <a:pt x="92" y="47"/>
                  </a:cubicBezTo>
                  <a:cubicBezTo>
                    <a:pt x="90" y="44"/>
                    <a:pt x="92" y="47"/>
                    <a:pt x="90" y="44"/>
                  </a:cubicBezTo>
                  <a:cubicBezTo>
                    <a:pt x="89" y="40"/>
                    <a:pt x="89" y="41"/>
                    <a:pt x="88" y="38"/>
                  </a:cubicBezTo>
                  <a:cubicBezTo>
                    <a:pt x="87" y="39"/>
                    <a:pt x="87" y="39"/>
                    <a:pt x="87" y="39"/>
                  </a:cubicBezTo>
                  <a:cubicBezTo>
                    <a:pt x="87" y="40"/>
                    <a:pt x="87" y="40"/>
                    <a:pt x="87" y="40"/>
                  </a:cubicBezTo>
                  <a:cubicBezTo>
                    <a:pt x="86" y="41"/>
                    <a:pt x="87" y="41"/>
                    <a:pt x="86" y="42"/>
                  </a:cubicBezTo>
                  <a:cubicBezTo>
                    <a:pt x="86" y="44"/>
                    <a:pt x="86" y="44"/>
                    <a:pt x="86" y="44"/>
                  </a:cubicBezTo>
                  <a:cubicBezTo>
                    <a:pt x="88" y="46"/>
                    <a:pt x="88" y="46"/>
                    <a:pt x="88" y="46"/>
                  </a:cubicBezTo>
                  <a:cubicBezTo>
                    <a:pt x="88" y="46"/>
                    <a:pt x="88" y="46"/>
                    <a:pt x="89" y="48"/>
                  </a:cubicBezTo>
                  <a:cubicBezTo>
                    <a:pt x="89" y="51"/>
                    <a:pt x="89" y="51"/>
                    <a:pt x="89" y="51"/>
                  </a:cubicBezTo>
                  <a:cubicBezTo>
                    <a:pt x="89" y="51"/>
                    <a:pt x="89" y="51"/>
                    <a:pt x="89" y="51"/>
                  </a:cubicBezTo>
                  <a:cubicBezTo>
                    <a:pt x="92" y="55"/>
                    <a:pt x="94" y="60"/>
                    <a:pt x="99" y="64"/>
                  </a:cubicBezTo>
                  <a:cubicBezTo>
                    <a:pt x="99" y="65"/>
                    <a:pt x="99" y="65"/>
                    <a:pt x="99" y="65"/>
                  </a:cubicBezTo>
                  <a:cubicBezTo>
                    <a:pt x="99" y="67"/>
                    <a:pt x="99" y="67"/>
                    <a:pt x="99" y="68"/>
                  </a:cubicBezTo>
                  <a:cubicBezTo>
                    <a:pt x="101" y="71"/>
                    <a:pt x="100" y="71"/>
                    <a:pt x="101" y="72"/>
                  </a:cubicBezTo>
                  <a:cubicBezTo>
                    <a:pt x="102" y="72"/>
                    <a:pt x="102" y="72"/>
                    <a:pt x="102" y="72"/>
                  </a:cubicBezTo>
                  <a:cubicBezTo>
                    <a:pt x="103" y="75"/>
                    <a:pt x="103" y="76"/>
                    <a:pt x="104" y="80"/>
                  </a:cubicBezTo>
                  <a:cubicBezTo>
                    <a:pt x="106" y="83"/>
                    <a:pt x="116" y="104"/>
                    <a:pt x="118" y="107"/>
                  </a:cubicBezTo>
                  <a:cubicBezTo>
                    <a:pt x="120" y="110"/>
                    <a:pt x="120" y="110"/>
                    <a:pt x="121" y="111"/>
                  </a:cubicBezTo>
                  <a:cubicBezTo>
                    <a:pt x="123" y="112"/>
                    <a:pt x="122" y="112"/>
                    <a:pt x="124" y="114"/>
                  </a:cubicBezTo>
                  <a:cubicBezTo>
                    <a:pt x="123" y="114"/>
                    <a:pt x="123" y="114"/>
                    <a:pt x="123" y="114"/>
                  </a:cubicBezTo>
                  <a:cubicBezTo>
                    <a:pt x="122" y="114"/>
                    <a:pt x="122" y="114"/>
                    <a:pt x="122" y="114"/>
                  </a:cubicBezTo>
                  <a:cubicBezTo>
                    <a:pt x="120" y="118"/>
                    <a:pt x="122" y="122"/>
                    <a:pt x="123" y="126"/>
                  </a:cubicBezTo>
                  <a:cubicBezTo>
                    <a:pt x="125" y="127"/>
                    <a:pt x="124" y="127"/>
                    <a:pt x="125" y="128"/>
                  </a:cubicBezTo>
                  <a:cubicBezTo>
                    <a:pt x="126" y="128"/>
                    <a:pt x="126" y="128"/>
                    <a:pt x="126" y="128"/>
                  </a:cubicBezTo>
                  <a:cubicBezTo>
                    <a:pt x="129" y="130"/>
                    <a:pt x="129" y="130"/>
                    <a:pt x="129" y="130"/>
                  </a:cubicBezTo>
                  <a:cubicBezTo>
                    <a:pt x="131" y="132"/>
                    <a:pt x="131" y="132"/>
                    <a:pt x="131" y="132"/>
                  </a:cubicBezTo>
                  <a:cubicBezTo>
                    <a:pt x="136" y="136"/>
                    <a:pt x="136" y="136"/>
                    <a:pt x="136" y="136"/>
                  </a:cubicBezTo>
                  <a:cubicBezTo>
                    <a:pt x="136" y="137"/>
                    <a:pt x="136" y="137"/>
                    <a:pt x="136" y="137"/>
                  </a:cubicBezTo>
                  <a:cubicBezTo>
                    <a:pt x="136" y="137"/>
                    <a:pt x="136" y="137"/>
                    <a:pt x="136" y="137"/>
                  </a:cubicBezTo>
                  <a:cubicBezTo>
                    <a:pt x="132" y="137"/>
                    <a:pt x="80" y="137"/>
                    <a:pt x="75" y="137"/>
                  </a:cubicBezTo>
                  <a:cubicBezTo>
                    <a:pt x="76" y="136"/>
                    <a:pt x="76" y="136"/>
                    <a:pt x="76" y="135"/>
                  </a:cubicBezTo>
                  <a:cubicBezTo>
                    <a:pt x="76" y="135"/>
                    <a:pt x="76" y="135"/>
                    <a:pt x="76" y="135"/>
                  </a:cubicBezTo>
                  <a:cubicBezTo>
                    <a:pt x="75" y="135"/>
                    <a:pt x="75" y="135"/>
                    <a:pt x="75" y="135"/>
                  </a:cubicBezTo>
                  <a:cubicBezTo>
                    <a:pt x="75" y="135"/>
                    <a:pt x="75" y="135"/>
                    <a:pt x="75" y="135"/>
                  </a:cubicBezTo>
                  <a:cubicBezTo>
                    <a:pt x="74" y="137"/>
                    <a:pt x="74" y="137"/>
                    <a:pt x="74" y="137"/>
                  </a:cubicBezTo>
                  <a:cubicBezTo>
                    <a:pt x="73" y="137"/>
                    <a:pt x="4" y="137"/>
                    <a:pt x="3" y="137"/>
                  </a:cubicBezTo>
                  <a:cubicBezTo>
                    <a:pt x="3" y="0"/>
                    <a:pt x="3" y="68"/>
                    <a:pt x="0" y="35"/>
                  </a:cubicBezTo>
                  <a:cubicBezTo>
                    <a:pt x="1" y="31"/>
                    <a:pt x="2" y="33"/>
                    <a:pt x="3" y="28"/>
                  </a:cubicBezTo>
                  <a:cubicBezTo>
                    <a:pt x="2" y="23"/>
                    <a:pt x="2" y="25"/>
                    <a:pt x="2" y="20"/>
                  </a:cubicBezTo>
                  <a:cubicBezTo>
                    <a:pt x="2" y="20"/>
                    <a:pt x="4" y="17"/>
                    <a:pt x="5" y="16"/>
                  </a:cubicBezTo>
                  <a:cubicBezTo>
                    <a:pt x="6" y="18"/>
                    <a:pt x="6" y="18"/>
                    <a:pt x="6" y="18"/>
                  </a:cubicBezTo>
                  <a:cubicBezTo>
                    <a:pt x="8" y="18"/>
                    <a:pt x="8" y="18"/>
                    <a:pt x="8" y="18"/>
                  </a:cubicBezTo>
                  <a:cubicBezTo>
                    <a:pt x="13" y="17"/>
                    <a:pt x="13" y="17"/>
                    <a:pt x="13" y="17"/>
                  </a:cubicBezTo>
                  <a:cubicBezTo>
                    <a:pt x="29" y="20"/>
                    <a:pt x="14" y="17"/>
                    <a:pt x="28" y="20"/>
                  </a:cubicBezTo>
                  <a:cubicBezTo>
                    <a:pt x="32" y="22"/>
                    <a:pt x="32" y="22"/>
                    <a:pt x="32" y="22"/>
                  </a:cubicBezTo>
                  <a:cubicBezTo>
                    <a:pt x="33" y="22"/>
                    <a:pt x="33" y="22"/>
                    <a:pt x="33" y="22"/>
                  </a:cubicBezTo>
                  <a:cubicBezTo>
                    <a:pt x="35" y="22"/>
                    <a:pt x="35" y="22"/>
                    <a:pt x="35" y="22"/>
                  </a:cubicBezTo>
                  <a:cubicBezTo>
                    <a:pt x="37" y="23"/>
                    <a:pt x="37" y="23"/>
                    <a:pt x="37" y="23"/>
                  </a:cubicBezTo>
                  <a:cubicBezTo>
                    <a:pt x="43" y="24"/>
                    <a:pt x="43" y="24"/>
                    <a:pt x="43" y="24"/>
                  </a:cubicBezTo>
                  <a:cubicBezTo>
                    <a:pt x="44" y="25"/>
                    <a:pt x="48" y="27"/>
                    <a:pt x="49" y="27"/>
                  </a:cubicBezTo>
                  <a:cubicBezTo>
                    <a:pt x="52" y="27"/>
                    <a:pt x="56" y="24"/>
                    <a:pt x="59" y="22"/>
                  </a:cubicBezTo>
                  <a:cubicBezTo>
                    <a:pt x="60" y="21"/>
                    <a:pt x="60" y="21"/>
                    <a:pt x="60" y="21"/>
                  </a:cubicBezTo>
                  <a:cubicBezTo>
                    <a:pt x="61" y="21"/>
                    <a:pt x="61" y="21"/>
                    <a:pt x="62" y="21"/>
                  </a:cubicBezTo>
                  <a:cubicBezTo>
                    <a:pt x="62" y="21"/>
                    <a:pt x="62" y="21"/>
                    <a:pt x="62" y="21"/>
                  </a:cubicBezTo>
                  <a:cubicBezTo>
                    <a:pt x="63" y="20"/>
                    <a:pt x="63" y="20"/>
                    <a:pt x="63" y="20"/>
                  </a:cubicBezTo>
                  <a:cubicBezTo>
                    <a:pt x="63" y="19"/>
                    <a:pt x="63" y="20"/>
                    <a:pt x="64" y="19"/>
                  </a:cubicBezTo>
                  <a:cubicBezTo>
                    <a:pt x="66" y="19"/>
                    <a:pt x="65" y="19"/>
                    <a:pt x="70" y="17"/>
                  </a:cubicBezTo>
                  <a:cubicBezTo>
                    <a:pt x="69" y="18"/>
                    <a:pt x="69" y="18"/>
                    <a:pt x="69" y="18"/>
                  </a:cubicBezTo>
                  <a:cubicBezTo>
                    <a:pt x="66" y="19"/>
                    <a:pt x="66" y="19"/>
                    <a:pt x="66" y="19"/>
                  </a:cubicBezTo>
                  <a:cubicBezTo>
                    <a:pt x="67" y="19"/>
                    <a:pt x="67" y="19"/>
                    <a:pt x="67" y="19"/>
                  </a:cubicBezTo>
                  <a:cubicBezTo>
                    <a:pt x="69" y="19"/>
                    <a:pt x="68" y="19"/>
                    <a:pt x="71" y="19"/>
                  </a:cubicBezTo>
                  <a:cubicBezTo>
                    <a:pt x="71" y="18"/>
                    <a:pt x="71" y="18"/>
                    <a:pt x="71" y="18"/>
                  </a:cubicBezTo>
                  <a:cubicBezTo>
                    <a:pt x="71" y="17"/>
                    <a:pt x="71" y="17"/>
                    <a:pt x="71" y="17"/>
                  </a:cubicBezTo>
                  <a:cubicBezTo>
                    <a:pt x="72" y="17"/>
                    <a:pt x="72" y="17"/>
                    <a:pt x="72" y="17"/>
                  </a:cubicBezTo>
                  <a:cubicBezTo>
                    <a:pt x="73" y="17"/>
                    <a:pt x="73" y="17"/>
                    <a:pt x="73" y="17"/>
                  </a:cubicBezTo>
                  <a:cubicBezTo>
                    <a:pt x="76" y="19"/>
                    <a:pt x="76" y="19"/>
                    <a:pt x="76" y="19"/>
                  </a:cubicBezTo>
                  <a:cubicBezTo>
                    <a:pt x="77" y="19"/>
                    <a:pt x="77" y="19"/>
                    <a:pt x="77" y="19"/>
                  </a:cubicBezTo>
                  <a:cubicBezTo>
                    <a:pt x="78" y="18"/>
                    <a:pt x="80" y="18"/>
                    <a:pt x="81" y="18"/>
                  </a:cubicBezTo>
                  <a:cubicBezTo>
                    <a:pt x="81" y="18"/>
                    <a:pt x="81" y="18"/>
                    <a:pt x="81" y="18"/>
                  </a:cubicBezTo>
                  <a:cubicBezTo>
                    <a:pt x="83" y="20"/>
                    <a:pt x="83" y="20"/>
                    <a:pt x="83" y="20"/>
                  </a:cubicBezTo>
                  <a:cubicBezTo>
                    <a:pt x="83" y="20"/>
                    <a:pt x="83" y="20"/>
                    <a:pt x="83" y="20"/>
                  </a:cubicBezTo>
                  <a:cubicBezTo>
                    <a:pt x="81" y="18"/>
                    <a:pt x="81" y="18"/>
                    <a:pt x="81" y="18"/>
                  </a:cubicBezTo>
                  <a:cubicBezTo>
                    <a:pt x="80" y="19"/>
                    <a:pt x="80" y="19"/>
                    <a:pt x="80" y="19"/>
                  </a:cubicBezTo>
                  <a:cubicBezTo>
                    <a:pt x="79" y="21"/>
                    <a:pt x="79" y="21"/>
                    <a:pt x="79" y="21"/>
                  </a:cubicBezTo>
                  <a:cubicBezTo>
                    <a:pt x="81" y="22"/>
                    <a:pt x="80" y="22"/>
                    <a:pt x="82" y="22"/>
                  </a:cubicBezTo>
                  <a:cubicBezTo>
                    <a:pt x="83" y="23"/>
                    <a:pt x="82" y="23"/>
                    <a:pt x="83" y="24"/>
                  </a:cubicBezTo>
                  <a:cubicBezTo>
                    <a:pt x="84" y="23"/>
                    <a:pt x="84" y="23"/>
                    <a:pt x="84" y="23"/>
                  </a:cubicBezTo>
                  <a:cubicBezTo>
                    <a:pt x="85" y="22"/>
                    <a:pt x="85" y="22"/>
                    <a:pt x="85" y="22"/>
                  </a:cubicBezTo>
                  <a:cubicBezTo>
                    <a:pt x="84" y="21"/>
                    <a:pt x="85" y="22"/>
                    <a:pt x="84" y="21"/>
                  </a:cubicBezTo>
                  <a:cubicBezTo>
                    <a:pt x="85" y="21"/>
                    <a:pt x="85" y="21"/>
                    <a:pt x="85" y="21"/>
                  </a:cubicBezTo>
                  <a:cubicBezTo>
                    <a:pt x="87" y="22"/>
                    <a:pt x="87" y="23"/>
                    <a:pt x="89" y="24"/>
                  </a:cubicBezTo>
                  <a:cubicBezTo>
                    <a:pt x="89" y="24"/>
                    <a:pt x="89" y="24"/>
                    <a:pt x="91" y="23"/>
                  </a:cubicBezTo>
                  <a:cubicBezTo>
                    <a:pt x="92" y="23"/>
                    <a:pt x="92" y="23"/>
                    <a:pt x="92" y="23"/>
                  </a:cubicBezTo>
                  <a:cubicBezTo>
                    <a:pt x="94" y="23"/>
                    <a:pt x="94" y="23"/>
                    <a:pt x="94" y="23"/>
                  </a:cubicBezTo>
                  <a:cubicBezTo>
                    <a:pt x="95" y="23"/>
                    <a:pt x="95" y="23"/>
                    <a:pt x="95" y="24"/>
                  </a:cubicBezTo>
                  <a:cubicBezTo>
                    <a:pt x="97" y="23"/>
                    <a:pt x="97" y="23"/>
                    <a:pt x="97" y="23"/>
                  </a:cubicBezTo>
                  <a:cubicBezTo>
                    <a:pt x="102" y="23"/>
                    <a:pt x="102" y="23"/>
                    <a:pt x="106" y="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68">
              <a:extLst>
                <a:ext uri="{FF2B5EF4-FFF2-40B4-BE49-F238E27FC236}">
                  <a16:creationId xmlns:a16="http://schemas.microsoft.com/office/drawing/2014/main" id="{35D1E5FD-1A56-4695-AA7B-934836114D39}"/>
                </a:ext>
              </a:extLst>
            </p:cNvPr>
            <p:cNvSpPr>
              <a:spLocks noEditPoints="1"/>
            </p:cNvSpPr>
            <p:nvPr/>
          </p:nvSpPr>
          <p:spPr bwMode="auto">
            <a:xfrm>
              <a:off x="12713624" y="5549593"/>
              <a:ext cx="294451" cy="185221"/>
            </a:xfrm>
            <a:custGeom>
              <a:avLst/>
              <a:gdLst>
                <a:gd name="T0" fmla="*/ 71 w 71"/>
                <a:gd name="T1" fmla="*/ 5 h 45"/>
                <a:gd name="T2" fmla="*/ 69 w 71"/>
                <a:gd name="T3" fmla="*/ 7 h 45"/>
                <a:gd name="T4" fmla="*/ 64 w 71"/>
                <a:gd name="T5" fmla="*/ 26 h 45"/>
                <a:gd name="T6" fmla="*/ 66 w 71"/>
                <a:gd name="T7" fmla="*/ 37 h 45"/>
                <a:gd name="T8" fmla="*/ 66 w 71"/>
                <a:gd name="T9" fmla="*/ 38 h 45"/>
                <a:gd name="T10" fmla="*/ 62 w 71"/>
                <a:gd name="T11" fmla="*/ 42 h 45"/>
                <a:gd name="T12" fmla="*/ 60 w 71"/>
                <a:gd name="T13" fmla="*/ 45 h 45"/>
                <a:gd name="T14" fmla="*/ 52 w 71"/>
                <a:gd name="T15" fmla="*/ 45 h 45"/>
                <a:gd name="T16" fmla="*/ 46 w 71"/>
                <a:gd name="T17" fmla="*/ 38 h 45"/>
                <a:gd name="T18" fmla="*/ 39 w 71"/>
                <a:gd name="T19" fmla="*/ 34 h 45"/>
                <a:gd name="T20" fmla="*/ 38 w 71"/>
                <a:gd name="T21" fmla="*/ 35 h 45"/>
                <a:gd name="T22" fmla="*/ 36 w 71"/>
                <a:gd name="T23" fmla="*/ 34 h 45"/>
                <a:gd name="T24" fmla="*/ 28 w 71"/>
                <a:gd name="T25" fmla="*/ 38 h 45"/>
                <a:gd name="T26" fmla="*/ 29 w 71"/>
                <a:gd name="T27" fmla="*/ 29 h 45"/>
                <a:gd name="T28" fmla="*/ 30 w 71"/>
                <a:gd name="T29" fmla="*/ 27 h 45"/>
                <a:gd name="T30" fmla="*/ 27 w 71"/>
                <a:gd name="T31" fmla="*/ 29 h 45"/>
                <a:gd name="T32" fmla="*/ 21 w 71"/>
                <a:gd name="T33" fmla="*/ 26 h 45"/>
                <a:gd name="T34" fmla="*/ 18 w 71"/>
                <a:gd name="T35" fmla="*/ 21 h 45"/>
                <a:gd name="T36" fmla="*/ 20 w 71"/>
                <a:gd name="T37" fmla="*/ 18 h 45"/>
                <a:gd name="T38" fmla="*/ 18 w 71"/>
                <a:gd name="T39" fmla="*/ 15 h 45"/>
                <a:gd name="T40" fmla="*/ 18 w 71"/>
                <a:gd name="T41" fmla="*/ 13 h 45"/>
                <a:gd name="T42" fmla="*/ 18 w 71"/>
                <a:gd name="T43" fmla="*/ 9 h 45"/>
                <a:gd name="T44" fmla="*/ 25 w 71"/>
                <a:gd name="T45" fmla="*/ 5 h 45"/>
                <a:gd name="T46" fmla="*/ 31 w 71"/>
                <a:gd name="T47" fmla="*/ 4 h 45"/>
                <a:gd name="T48" fmla="*/ 41 w 71"/>
                <a:gd name="T49" fmla="*/ 1 h 45"/>
                <a:gd name="T50" fmla="*/ 44 w 71"/>
                <a:gd name="T51" fmla="*/ 0 h 45"/>
                <a:gd name="T52" fmla="*/ 57 w 71"/>
                <a:gd name="T53" fmla="*/ 4 h 45"/>
                <a:gd name="T54" fmla="*/ 69 w 71"/>
                <a:gd name="T55" fmla="*/ 3 h 45"/>
                <a:gd name="T56" fmla="*/ 10 w 71"/>
                <a:gd name="T57" fmla="*/ 18 h 45"/>
                <a:gd name="T58" fmla="*/ 8 w 71"/>
                <a:gd name="T59" fmla="*/ 20 h 45"/>
                <a:gd name="T60" fmla="*/ 6 w 71"/>
                <a:gd name="T61" fmla="*/ 17 h 45"/>
                <a:gd name="T62" fmla="*/ 2 w 71"/>
                <a:gd name="T63" fmla="*/ 15 h 45"/>
                <a:gd name="T64" fmla="*/ 8 w 71"/>
                <a:gd name="T65" fmla="*/ 12 h 45"/>
                <a:gd name="T66" fmla="*/ 10 w 71"/>
                <a:gd name="T67" fmla="*/ 13 h 45"/>
                <a:gd name="T68" fmla="*/ 13 w 71"/>
                <a:gd name="T69" fmla="*/ 17 h 45"/>
                <a:gd name="T70" fmla="*/ 16 w 71"/>
                <a:gd name="T71" fmla="*/ 24 h 45"/>
                <a:gd name="T72" fmla="*/ 15 w 71"/>
                <a:gd name="T73" fmla="*/ 21 h 45"/>
                <a:gd name="T74" fmla="*/ 17 w 71"/>
                <a:gd name="T75" fmla="*/ 23 h 45"/>
                <a:gd name="T76" fmla="*/ 11 w 71"/>
                <a:gd name="T77" fmla="*/ 22 h 45"/>
                <a:gd name="T78" fmla="*/ 16 w 71"/>
                <a:gd name="T79" fmla="*/ 25 h 45"/>
                <a:gd name="T80" fmla="*/ 13 w 71"/>
                <a:gd name="T81" fmla="*/ 27 h 45"/>
                <a:gd name="T82" fmla="*/ 7 w 71"/>
                <a:gd name="T83" fmla="*/ 30 h 45"/>
                <a:gd name="T84" fmla="*/ 3 w 71"/>
                <a:gd name="T85" fmla="*/ 36 h 45"/>
                <a:gd name="T86" fmla="*/ 1 w 71"/>
                <a:gd name="T87" fmla="*/ 36 h 45"/>
                <a:gd name="T88" fmla="*/ 3 w 71"/>
                <a:gd name="T89" fmla="*/ 31 h 45"/>
                <a:gd name="T90" fmla="*/ 0 w 71"/>
                <a:gd name="T91" fmla="*/ 29 h 45"/>
                <a:gd name="T92" fmla="*/ 1 w 71"/>
                <a:gd name="T93" fmla="*/ 28 h 45"/>
                <a:gd name="T94" fmla="*/ 1 w 71"/>
                <a:gd name="T95" fmla="*/ 24 h 45"/>
                <a:gd name="T96" fmla="*/ 3 w 71"/>
                <a:gd name="T97" fmla="*/ 24 h 45"/>
                <a:gd name="T98" fmla="*/ 5 w 71"/>
                <a:gd name="T99"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45">
                  <a:moveTo>
                    <a:pt x="69" y="3"/>
                  </a:moveTo>
                  <a:cubicBezTo>
                    <a:pt x="70" y="4"/>
                    <a:pt x="70" y="3"/>
                    <a:pt x="70" y="5"/>
                  </a:cubicBezTo>
                  <a:cubicBezTo>
                    <a:pt x="71" y="5"/>
                    <a:pt x="71" y="5"/>
                    <a:pt x="71" y="5"/>
                  </a:cubicBezTo>
                  <a:cubicBezTo>
                    <a:pt x="70" y="6"/>
                    <a:pt x="70" y="6"/>
                    <a:pt x="70" y="6"/>
                  </a:cubicBezTo>
                  <a:cubicBezTo>
                    <a:pt x="70" y="6"/>
                    <a:pt x="70" y="6"/>
                    <a:pt x="70" y="6"/>
                  </a:cubicBezTo>
                  <a:cubicBezTo>
                    <a:pt x="69" y="6"/>
                    <a:pt x="69" y="6"/>
                    <a:pt x="69" y="7"/>
                  </a:cubicBezTo>
                  <a:cubicBezTo>
                    <a:pt x="68" y="7"/>
                    <a:pt x="68" y="7"/>
                    <a:pt x="68" y="7"/>
                  </a:cubicBezTo>
                  <a:cubicBezTo>
                    <a:pt x="68" y="8"/>
                    <a:pt x="68" y="8"/>
                    <a:pt x="68" y="8"/>
                  </a:cubicBezTo>
                  <a:cubicBezTo>
                    <a:pt x="64" y="21"/>
                    <a:pt x="61" y="11"/>
                    <a:pt x="64" y="26"/>
                  </a:cubicBezTo>
                  <a:cubicBezTo>
                    <a:pt x="64" y="27"/>
                    <a:pt x="63" y="27"/>
                    <a:pt x="63" y="29"/>
                  </a:cubicBezTo>
                  <a:cubicBezTo>
                    <a:pt x="63" y="30"/>
                    <a:pt x="65" y="33"/>
                    <a:pt x="65" y="36"/>
                  </a:cubicBezTo>
                  <a:cubicBezTo>
                    <a:pt x="66" y="37"/>
                    <a:pt x="66" y="37"/>
                    <a:pt x="66" y="37"/>
                  </a:cubicBezTo>
                  <a:cubicBezTo>
                    <a:pt x="66" y="38"/>
                    <a:pt x="66" y="38"/>
                    <a:pt x="66" y="38"/>
                  </a:cubicBezTo>
                  <a:cubicBezTo>
                    <a:pt x="66" y="38"/>
                    <a:pt x="66" y="38"/>
                    <a:pt x="66" y="38"/>
                  </a:cubicBezTo>
                  <a:cubicBezTo>
                    <a:pt x="66" y="38"/>
                    <a:pt x="66" y="38"/>
                    <a:pt x="66" y="38"/>
                  </a:cubicBezTo>
                  <a:cubicBezTo>
                    <a:pt x="64" y="39"/>
                    <a:pt x="64" y="39"/>
                    <a:pt x="64" y="39"/>
                  </a:cubicBezTo>
                  <a:cubicBezTo>
                    <a:pt x="63" y="40"/>
                    <a:pt x="64" y="40"/>
                    <a:pt x="63" y="41"/>
                  </a:cubicBezTo>
                  <a:cubicBezTo>
                    <a:pt x="62" y="42"/>
                    <a:pt x="62" y="42"/>
                    <a:pt x="62" y="42"/>
                  </a:cubicBezTo>
                  <a:cubicBezTo>
                    <a:pt x="62" y="43"/>
                    <a:pt x="62" y="44"/>
                    <a:pt x="62" y="45"/>
                  </a:cubicBezTo>
                  <a:cubicBezTo>
                    <a:pt x="61" y="45"/>
                    <a:pt x="61" y="45"/>
                    <a:pt x="61" y="45"/>
                  </a:cubicBezTo>
                  <a:cubicBezTo>
                    <a:pt x="60" y="45"/>
                    <a:pt x="60" y="45"/>
                    <a:pt x="60" y="45"/>
                  </a:cubicBezTo>
                  <a:cubicBezTo>
                    <a:pt x="58" y="44"/>
                    <a:pt x="58" y="44"/>
                    <a:pt x="57" y="43"/>
                  </a:cubicBezTo>
                  <a:cubicBezTo>
                    <a:pt x="57" y="43"/>
                    <a:pt x="57" y="43"/>
                    <a:pt x="57" y="43"/>
                  </a:cubicBezTo>
                  <a:cubicBezTo>
                    <a:pt x="55" y="44"/>
                    <a:pt x="54" y="44"/>
                    <a:pt x="52" y="45"/>
                  </a:cubicBezTo>
                  <a:cubicBezTo>
                    <a:pt x="51" y="44"/>
                    <a:pt x="51" y="44"/>
                    <a:pt x="50" y="43"/>
                  </a:cubicBezTo>
                  <a:cubicBezTo>
                    <a:pt x="49" y="42"/>
                    <a:pt x="49" y="43"/>
                    <a:pt x="47" y="40"/>
                  </a:cubicBezTo>
                  <a:cubicBezTo>
                    <a:pt x="47" y="39"/>
                    <a:pt x="47" y="39"/>
                    <a:pt x="46" y="38"/>
                  </a:cubicBezTo>
                  <a:cubicBezTo>
                    <a:pt x="44" y="38"/>
                    <a:pt x="44" y="38"/>
                    <a:pt x="44" y="38"/>
                  </a:cubicBezTo>
                  <a:cubicBezTo>
                    <a:pt x="43" y="37"/>
                    <a:pt x="43" y="37"/>
                    <a:pt x="43" y="37"/>
                  </a:cubicBezTo>
                  <a:cubicBezTo>
                    <a:pt x="42" y="37"/>
                    <a:pt x="41" y="35"/>
                    <a:pt x="39" y="34"/>
                  </a:cubicBezTo>
                  <a:cubicBezTo>
                    <a:pt x="38" y="34"/>
                    <a:pt x="38" y="34"/>
                    <a:pt x="38" y="34"/>
                  </a:cubicBezTo>
                  <a:cubicBezTo>
                    <a:pt x="38" y="34"/>
                    <a:pt x="38" y="34"/>
                    <a:pt x="38" y="34"/>
                  </a:cubicBezTo>
                  <a:cubicBezTo>
                    <a:pt x="38" y="35"/>
                    <a:pt x="38" y="35"/>
                    <a:pt x="38" y="35"/>
                  </a:cubicBezTo>
                  <a:cubicBezTo>
                    <a:pt x="38" y="35"/>
                    <a:pt x="38" y="35"/>
                    <a:pt x="38" y="35"/>
                  </a:cubicBezTo>
                  <a:cubicBezTo>
                    <a:pt x="38" y="35"/>
                    <a:pt x="38" y="35"/>
                    <a:pt x="38" y="35"/>
                  </a:cubicBezTo>
                  <a:cubicBezTo>
                    <a:pt x="37" y="34"/>
                    <a:pt x="37" y="34"/>
                    <a:pt x="36" y="34"/>
                  </a:cubicBezTo>
                  <a:cubicBezTo>
                    <a:pt x="35" y="34"/>
                    <a:pt x="35" y="35"/>
                    <a:pt x="33" y="35"/>
                  </a:cubicBezTo>
                  <a:cubicBezTo>
                    <a:pt x="33" y="35"/>
                    <a:pt x="33" y="35"/>
                    <a:pt x="33" y="35"/>
                  </a:cubicBezTo>
                  <a:cubicBezTo>
                    <a:pt x="31" y="36"/>
                    <a:pt x="30" y="37"/>
                    <a:pt x="28" y="38"/>
                  </a:cubicBezTo>
                  <a:cubicBezTo>
                    <a:pt x="28" y="38"/>
                    <a:pt x="28" y="38"/>
                    <a:pt x="28" y="38"/>
                  </a:cubicBezTo>
                  <a:cubicBezTo>
                    <a:pt x="28" y="37"/>
                    <a:pt x="29" y="34"/>
                    <a:pt x="29" y="33"/>
                  </a:cubicBezTo>
                  <a:cubicBezTo>
                    <a:pt x="29" y="29"/>
                    <a:pt x="29" y="29"/>
                    <a:pt x="29" y="29"/>
                  </a:cubicBezTo>
                  <a:cubicBezTo>
                    <a:pt x="30" y="29"/>
                    <a:pt x="30" y="29"/>
                    <a:pt x="30" y="29"/>
                  </a:cubicBezTo>
                  <a:cubicBezTo>
                    <a:pt x="30" y="29"/>
                    <a:pt x="30" y="29"/>
                    <a:pt x="30" y="29"/>
                  </a:cubicBezTo>
                  <a:cubicBezTo>
                    <a:pt x="30" y="27"/>
                    <a:pt x="30" y="27"/>
                    <a:pt x="30" y="27"/>
                  </a:cubicBezTo>
                  <a:cubicBezTo>
                    <a:pt x="28" y="27"/>
                    <a:pt x="28" y="27"/>
                    <a:pt x="28" y="27"/>
                  </a:cubicBezTo>
                  <a:cubicBezTo>
                    <a:pt x="28" y="27"/>
                    <a:pt x="28" y="27"/>
                    <a:pt x="28" y="27"/>
                  </a:cubicBezTo>
                  <a:cubicBezTo>
                    <a:pt x="27" y="28"/>
                    <a:pt x="27" y="28"/>
                    <a:pt x="27" y="29"/>
                  </a:cubicBezTo>
                  <a:cubicBezTo>
                    <a:pt x="25" y="29"/>
                    <a:pt x="25" y="29"/>
                    <a:pt x="25" y="29"/>
                  </a:cubicBezTo>
                  <a:cubicBezTo>
                    <a:pt x="24" y="29"/>
                    <a:pt x="25" y="29"/>
                    <a:pt x="21" y="27"/>
                  </a:cubicBezTo>
                  <a:cubicBezTo>
                    <a:pt x="21" y="26"/>
                    <a:pt x="21" y="26"/>
                    <a:pt x="21" y="26"/>
                  </a:cubicBezTo>
                  <a:cubicBezTo>
                    <a:pt x="21" y="24"/>
                    <a:pt x="21" y="24"/>
                    <a:pt x="21" y="24"/>
                  </a:cubicBezTo>
                  <a:cubicBezTo>
                    <a:pt x="19" y="23"/>
                    <a:pt x="19" y="23"/>
                    <a:pt x="19" y="23"/>
                  </a:cubicBezTo>
                  <a:cubicBezTo>
                    <a:pt x="18" y="21"/>
                    <a:pt x="18" y="21"/>
                    <a:pt x="18" y="21"/>
                  </a:cubicBezTo>
                  <a:cubicBezTo>
                    <a:pt x="19" y="20"/>
                    <a:pt x="19" y="20"/>
                    <a:pt x="19" y="20"/>
                  </a:cubicBezTo>
                  <a:cubicBezTo>
                    <a:pt x="20" y="19"/>
                    <a:pt x="20" y="19"/>
                    <a:pt x="20" y="19"/>
                  </a:cubicBezTo>
                  <a:cubicBezTo>
                    <a:pt x="20" y="18"/>
                    <a:pt x="20" y="18"/>
                    <a:pt x="20" y="18"/>
                  </a:cubicBezTo>
                  <a:cubicBezTo>
                    <a:pt x="19" y="18"/>
                    <a:pt x="19" y="18"/>
                    <a:pt x="19" y="18"/>
                  </a:cubicBezTo>
                  <a:cubicBezTo>
                    <a:pt x="18" y="18"/>
                    <a:pt x="18" y="18"/>
                    <a:pt x="18" y="18"/>
                  </a:cubicBezTo>
                  <a:cubicBezTo>
                    <a:pt x="18" y="17"/>
                    <a:pt x="18" y="16"/>
                    <a:pt x="18" y="15"/>
                  </a:cubicBezTo>
                  <a:cubicBezTo>
                    <a:pt x="18" y="14"/>
                    <a:pt x="18" y="14"/>
                    <a:pt x="18" y="14"/>
                  </a:cubicBezTo>
                  <a:cubicBezTo>
                    <a:pt x="19" y="14"/>
                    <a:pt x="19" y="14"/>
                    <a:pt x="19" y="14"/>
                  </a:cubicBezTo>
                  <a:cubicBezTo>
                    <a:pt x="18" y="13"/>
                    <a:pt x="18" y="13"/>
                    <a:pt x="18" y="13"/>
                  </a:cubicBezTo>
                  <a:cubicBezTo>
                    <a:pt x="18" y="12"/>
                    <a:pt x="18" y="12"/>
                    <a:pt x="18" y="12"/>
                  </a:cubicBezTo>
                  <a:cubicBezTo>
                    <a:pt x="19" y="11"/>
                    <a:pt x="19" y="11"/>
                    <a:pt x="19" y="11"/>
                  </a:cubicBezTo>
                  <a:cubicBezTo>
                    <a:pt x="18" y="9"/>
                    <a:pt x="18" y="9"/>
                    <a:pt x="18" y="9"/>
                  </a:cubicBezTo>
                  <a:cubicBezTo>
                    <a:pt x="20" y="8"/>
                    <a:pt x="20" y="8"/>
                    <a:pt x="22" y="8"/>
                  </a:cubicBezTo>
                  <a:cubicBezTo>
                    <a:pt x="25" y="7"/>
                    <a:pt x="25" y="7"/>
                    <a:pt x="25" y="7"/>
                  </a:cubicBezTo>
                  <a:cubicBezTo>
                    <a:pt x="25" y="5"/>
                    <a:pt x="25" y="5"/>
                    <a:pt x="25" y="5"/>
                  </a:cubicBezTo>
                  <a:cubicBezTo>
                    <a:pt x="26" y="5"/>
                    <a:pt x="26" y="5"/>
                    <a:pt x="26" y="5"/>
                  </a:cubicBezTo>
                  <a:cubicBezTo>
                    <a:pt x="28" y="3"/>
                    <a:pt x="28" y="3"/>
                    <a:pt x="28" y="3"/>
                  </a:cubicBezTo>
                  <a:cubicBezTo>
                    <a:pt x="31" y="4"/>
                    <a:pt x="31" y="4"/>
                    <a:pt x="31" y="4"/>
                  </a:cubicBezTo>
                  <a:cubicBezTo>
                    <a:pt x="34" y="2"/>
                    <a:pt x="34" y="2"/>
                    <a:pt x="34" y="2"/>
                  </a:cubicBezTo>
                  <a:cubicBezTo>
                    <a:pt x="40" y="2"/>
                    <a:pt x="40" y="2"/>
                    <a:pt x="40" y="2"/>
                  </a:cubicBezTo>
                  <a:cubicBezTo>
                    <a:pt x="41" y="1"/>
                    <a:pt x="41" y="1"/>
                    <a:pt x="41" y="1"/>
                  </a:cubicBezTo>
                  <a:cubicBezTo>
                    <a:pt x="41" y="0"/>
                    <a:pt x="41" y="1"/>
                    <a:pt x="41" y="0"/>
                  </a:cubicBezTo>
                  <a:cubicBezTo>
                    <a:pt x="42" y="0"/>
                    <a:pt x="42" y="0"/>
                    <a:pt x="42" y="0"/>
                  </a:cubicBezTo>
                  <a:cubicBezTo>
                    <a:pt x="44" y="0"/>
                    <a:pt x="44" y="0"/>
                    <a:pt x="44" y="0"/>
                  </a:cubicBezTo>
                  <a:cubicBezTo>
                    <a:pt x="53" y="2"/>
                    <a:pt x="51" y="1"/>
                    <a:pt x="53" y="1"/>
                  </a:cubicBezTo>
                  <a:cubicBezTo>
                    <a:pt x="56" y="3"/>
                    <a:pt x="56" y="3"/>
                    <a:pt x="56" y="3"/>
                  </a:cubicBezTo>
                  <a:cubicBezTo>
                    <a:pt x="57" y="4"/>
                    <a:pt x="57" y="4"/>
                    <a:pt x="57" y="4"/>
                  </a:cubicBezTo>
                  <a:cubicBezTo>
                    <a:pt x="62" y="4"/>
                    <a:pt x="60" y="4"/>
                    <a:pt x="68" y="5"/>
                  </a:cubicBezTo>
                  <a:cubicBezTo>
                    <a:pt x="69" y="3"/>
                    <a:pt x="69" y="3"/>
                    <a:pt x="69" y="3"/>
                  </a:cubicBezTo>
                  <a:cubicBezTo>
                    <a:pt x="69" y="3"/>
                    <a:pt x="69" y="3"/>
                    <a:pt x="69" y="3"/>
                  </a:cubicBezTo>
                  <a:close/>
                  <a:moveTo>
                    <a:pt x="12" y="17"/>
                  </a:moveTo>
                  <a:cubicBezTo>
                    <a:pt x="11" y="18"/>
                    <a:pt x="11" y="18"/>
                    <a:pt x="11" y="18"/>
                  </a:cubicBezTo>
                  <a:cubicBezTo>
                    <a:pt x="10" y="18"/>
                    <a:pt x="10" y="18"/>
                    <a:pt x="10" y="18"/>
                  </a:cubicBezTo>
                  <a:cubicBezTo>
                    <a:pt x="10" y="17"/>
                    <a:pt x="10" y="17"/>
                    <a:pt x="10" y="17"/>
                  </a:cubicBezTo>
                  <a:cubicBezTo>
                    <a:pt x="9" y="20"/>
                    <a:pt x="9" y="20"/>
                    <a:pt x="9" y="20"/>
                  </a:cubicBezTo>
                  <a:cubicBezTo>
                    <a:pt x="8" y="20"/>
                    <a:pt x="8" y="20"/>
                    <a:pt x="8" y="20"/>
                  </a:cubicBezTo>
                  <a:cubicBezTo>
                    <a:pt x="7" y="20"/>
                    <a:pt x="7" y="20"/>
                    <a:pt x="7" y="20"/>
                  </a:cubicBezTo>
                  <a:cubicBezTo>
                    <a:pt x="7" y="19"/>
                    <a:pt x="7" y="19"/>
                    <a:pt x="7" y="19"/>
                  </a:cubicBezTo>
                  <a:cubicBezTo>
                    <a:pt x="6" y="17"/>
                    <a:pt x="6" y="17"/>
                    <a:pt x="6" y="17"/>
                  </a:cubicBezTo>
                  <a:cubicBezTo>
                    <a:pt x="5" y="16"/>
                    <a:pt x="5" y="16"/>
                    <a:pt x="5" y="16"/>
                  </a:cubicBezTo>
                  <a:cubicBezTo>
                    <a:pt x="3" y="16"/>
                    <a:pt x="3" y="16"/>
                    <a:pt x="3" y="16"/>
                  </a:cubicBezTo>
                  <a:cubicBezTo>
                    <a:pt x="2" y="15"/>
                    <a:pt x="2" y="15"/>
                    <a:pt x="2" y="15"/>
                  </a:cubicBezTo>
                  <a:cubicBezTo>
                    <a:pt x="7" y="14"/>
                    <a:pt x="7" y="14"/>
                    <a:pt x="7" y="14"/>
                  </a:cubicBezTo>
                  <a:cubicBezTo>
                    <a:pt x="7" y="13"/>
                    <a:pt x="7" y="13"/>
                    <a:pt x="7" y="13"/>
                  </a:cubicBezTo>
                  <a:cubicBezTo>
                    <a:pt x="8" y="12"/>
                    <a:pt x="8" y="12"/>
                    <a:pt x="8" y="12"/>
                  </a:cubicBezTo>
                  <a:cubicBezTo>
                    <a:pt x="9" y="12"/>
                    <a:pt x="9" y="12"/>
                    <a:pt x="9" y="12"/>
                  </a:cubicBezTo>
                  <a:cubicBezTo>
                    <a:pt x="9" y="12"/>
                    <a:pt x="9" y="12"/>
                    <a:pt x="9" y="12"/>
                  </a:cubicBezTo>
                  <a:cubicBezTo>
                    <a:pt x="10" y="13"/>
                    <a:pt x="10" y="13"/>
                    <a:pt x="10" y="13"/>
                  </a:cubicBezTo>
                  <a:cubicBezTo>
                    <a:pt x="12" y="14"/>
                    <a:pt x="12" y="14"/>
                    <a:pt x="12" y="14"/>
                  </a:cubicBezTo>
                  <a:cubicBezTo>
                    <a:pt x="13" y="15"/>
                    <a:pt x="13" y="15"/>
                    <a:pt x="13" y="15"/>
                  </a:cubicBezTo>
                  <a:cubicBezTo>
                    <a:pt x="13" y="17"/>
                    <a:pt x="13" y="17"/>
                    <a:pt x="13" y="17"/>
                  </a:cubicBezTo>
                  <a:cubicBezTo>
                    <a:pt x="12" y="17"/>
                    <a:pt x="12" y="17"/>
                    <a:pt x="12" y="17"/>
                  </a:cubicBezTo>
                  <a:close/>
                  <a:moveTo>
                    <a:pt x="17" y="23"/>
                  </a:moveTo>
                  <a:cubicBezTo>
                    <a:pt x="16" y="24"/>
                    <a:pt x="16" y="24"/>
                    <a:pt x="16" y="24"/>
                  </a:cubicBezTo>
                  <a:cubicBezTo>
                    <a:pt x="13" y="22"/>
                    <a:pt x="13" y="22"/>
                    <a:pt x="13" y="22"/>
                  </a:cubicBezTo>
                  <a:cubicBezTo>
                    <a:pt x="14" y="21"/>
                    <a:pt x="14" y="21"/>
                    <a:pt x="14" y="21"/>
                  </a:cubicBezTo>
                  <a:cubicBezTo>
                    <a:pt x="15" y="21"/>
                    <a:pt x="15" y="21"/>
                    <a:pt x="15" y="21"/>
                  </a:cubicBezTo>
                  <a:cubicBezTo>
                    <a:pt x="17" y="21"/>
                    <a:pt x="17" y="21"/>
                    <a:pt x="17" y="21"/>
                  </a:cubicBezTo>
                  <a:cubicBezTo>
                    <a:pt x="17" y="23"/>
                    <a:pt x="17" y="23"/>
                    <a:pt x="17" y="23"/>
                  </a:cubicBezTo>
                  <a:cubicBezTo>
                    <a:pt x="17" y="23"/>
                    <a:pt x="17" y="23"/>
                    <a:pt x="17" y="23"/>
                  </a:cubicBezTo>
                  <a:close/>
                  <a:moveTo>
                    <a:pt x="8" y="22"/>
                  </a:moveTo>
                  <a:cubicBezTo>
                    <a:pt x="9" y="22"/>
                    <a:pt x="9" y="22"/>
                    <a:pt x="9" y="22"/>
                  </a:cubicBezTo>
                  <a:cubicBezTo>
                    <a:pt x="10" y="22"/>
                    <a:pt x="10" y="22"/>
                    <a:pt x="11" y="22"/>
                  </a:cubicBezTo>
                  <a:cubicBezTo>
                    <a:pt x="12" y="22"/>
                    <a:pt x="12" y="22"/>
                    <a:pt x="12" y="22"/>
                  </a:cubicBezTo>
                  <a:cubicBezTo>
                    <a:pt x="16" y="25"/>
                    <a:pt x="16" y="25"/>
                    <a:pt x="16" y="25"/>
                  </a:cubicBezTo>
                  <a:cubicBezTo>
                    <a:pt x="16" y="25"/>
                    <a:pt x="16" y="25"/>
                    <a:pt x="16" y="25"/>
                  </a:cubicBezTo>
                  <a:cubicBezTo>
                    <a:pt x="14" y="26"/>
                    <a:pt x="14" y="26"/>
                    <a:pt x="14" y="26"/>
                  </a:cubicBezTo>
                  <a:cubicBezTo>
                    <a:pt x="14" y="27"/>
                    <a:pt x="14" y="26"/>
                    <a:pt x="13" y="27"/>
                  </a:cubicBezTo>
                  <a:cubicBezTo>
                    <a:pt x="13" y="27"/>
                    <a:pt x="13" y="27"/>
                    <a:pt x="13" y="27"/>
                  </a:cubicBezTo>
                  <a:cubicBezTo>
                    <a:pt x="11" y="29"/>
                    <a:pt x="12" y="28"/>
                    <a:pt x="10" y="29"/>
                  </a:cubicBezTo>
                  <a:cubicBezTo>
                    <a:pt x="10" y="30"/>
                    <a:pt x="10" y="30"/>
                    <a:pt x="10" y="30"/>
                  </a:cubicBezTo>
                  <a:cubicBezTo>
                    <a:pt x="7" y="30"/>
                    <a:pt x="7" y="30"/>
                    <a:pt x="7" y="30"/>
                  </a:cubicBezTo>
                  <a:cubicBezTo>
                    <a:pt x="6" y="30"/>
                    <a:pt x="6" y="30"/>
                    <a:pt x="6" y="30"/>
                  </a:cubicBezTo>
                  <a:cubicBezTo>
                    <a:pt x="5" y="32"/>
                    <a:pt x="5" y="32"/>
                    <a:pt x="5" y="32"/>
                  </a:cubicBezTo>
                  <a:cubicBezTo>
                    <a:pt x="4" y="34"/>
                    <a:pt x="4" y="34"/>
                    <a:pt x="3" y="36"/>
                  </a:cubicBezTo>
                  <a:cubicBezTo>
                    <a:pt x="2" y="36"/>
                    <a:pt x="2" y="36"/>
                    <a:pt x="2" y="36"/>
                  </a:cubicBezTo>
                  <a:cubicBezTo>
                    <a:pt x="2" y="36"/>
                    <a:pt x="2" y="36"/>
                    <a:pt x="2" y="36"/>
                  </a:cubicBezTo>
                  <a:cubicBezTo>
                    <a:pt x="1" y="36"/>
                    <a:pt x="1" y="36"/>
                    <a:pt x="1" y="36"/>
                  </a:cubicBezTo>
                  <a:cubicBezTo>
                    <a:pt x="1" y="35"/>
                    <a:pt x="1" y="35"/>
                    <a:pt x="1" y="35"/>
                  </a:cubicBezTo>
                  <a:cubicBezTo>
                    <a:pt x="2" y="34"/>
                    <a:pt x="3" y="33"/>
                    <a:pt x="4" y="32"/>
                  </a:cubicBezTo>
                  <a:cubicBezTo>
                    <a:pt x="3" y="31"/>
                    <a:pt x="3" y="31"/>
                    <a:pt x="3" y="31"/>
                  </a:cubicBezTo>
                  <a:cubicBezTo>
                    <a:pt x="2" y="31"/>
                    <a:pt x="2" y="31"/>
                    <a:pt x="2" y="31"/>
                  </a:cubicBezTo>
                  <a:cubicBezTo>
                    <a:pt x="0" y="29"/>
                    <a:pt x="0" y="29"/>
                    <a:pt x="0" y="29"/>
                  </a:cubicBezTo>
                  <a:cubicBezTo>
                    <a:pt x="0" y="29"/>
                    <a:pt x="0" y="29"/>
                    <a:pt x="0" y="29"/>
                  </a:cubicBezTo>
                  <a:cubicBezTo>
                    <a:pt x="0" y="29"/>
                    <a:pt x="0" y="29"/>
                    <a:pt x="0" y="29"/>
                  </a:cubicBezTo>
                  <a:cubicBezTo>
                    <a:pt x="1" y="28"/>
                    <a:pt x="1" y="28"/>
                    <a:pt x="1" y="28"/>
                  </a:cubicBezTo>
                  <a:cubicBezTo>
                    <a:pt x="1" y="28"/>
                    <a:pt x="1" y="28"/>
                    <a:pt x="1" y="28"/>
                  </a:cubicBezTo>
                  <a:cubicBezTo>
                    <a:pt x="1" y="27"/>
                    <a:pt x="1" y="27"/>
                    <a:pt x="1" y="27"/>
                  </a:cubicBezTo>
                  <a:cubicBezTo>
                    <a:pt x="0" y="24"/>
                    <a:pt x="0" y="24"/>
                    <a:pt x="0" y="24"/>
                  </a:cubicBezTo>
                  <a:cubicBezTo>
                    <a:pt x="1" y="24"/>
                    <a:pt x="1" y="24"/>
                    <a:pt x="1" y="24"/>
                  </a:cubicBezTo>
                  <a:cubicBezTo>
                    <a:pt x="2" y="24"/>
                    <a:pt x="2" y="24"/>
                    <a:pt x="2" y="24"/>
                  </a:cubicBezTo>
                  <a:cubicBezTo>
                    <a:pt x="2" y="25"/>
                    <a:pt x="2" y="25"/>
                    <a:pt x="2" y="25"/>
                  </a:cubicBezTo>
                  <a:cubicBezTo>
                    <a:pt x="3" y="24"/>
                    <a:pt x="3" y="24"/>
                    <a:pt x="3" y="24"/>
                  </a:cubicBezTo>
                  <a:cubicBezTo>
                    <a:pt x="4" y="24"/>
                    <a:pt x="4" y="24"/>
                    <a:pt x="4" y="24"/>
                  </a:cubicBezTo>
                  <a:cubicBezTo>
                    <a:pt x="5" y="24"/>
                    <a:pt x="5" y="24"/>
                    <a:pt x="5" y="24"/>
                  </a:cubicBezTo>
                  <a:cubicBezTo>
                    <a:pt x="5" y="23"/>
                    <a:pt x="5" y="23"/>
                    <a:pt x="5" y="23"/>
                  </a:cubicBezTo>
                  <a:cubicBezTo>
                    <a:pt x="7" y="22"/>
                    <a:pt x="7" y="22"/>
                    <a:pt x="8" y="22"/>
                  </a:cubicBezTo>
                  <a:cubicBezTo>
                    <a:pt x="8" y="22"/>
                    <a:pt x="8" y="22"/>
                    <a:pt x="8" y="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69">
              <a:extLst>
                <a:ext uri="{FF2B5EF4-FFF2-40B4-BE49-F238E27FC236}">
                  <a16:creationId xmlns:a16="http://schemas.microsoft.com/office/drawing/2014/main" id="{1055B890-1A10-4D67-AEE4-A6FADDBB8C6B}"/>
                </a:ext>
              </a:extLst>
            </p:cNvPr>
            <p:cNvSpPr>
              <a:spLocks/>
            </p:cNvSpPr>
            <p:nvPr/>
          </p:nvSpPr>
          <p:spPr bwMode="auto">
            <a:xfrm>
              <a:off x="10894677" y="7691487"/>
              <a:ext cx="389435" cy="341943"/>
            </a:xfrm>
            <a:custGeom>
              <a:avLst/>
              <a:gdLst>
                <a:gd name="T0" fmla="*/ 94 w 94"/>
                <a:gd name="T1" fmla="*/ 20 h 83"/>
                <a:gd name="T2" fmla="*/ 57 w 94"/>
                <a:gd name="T3" fmla="*/ 20 h 83"/>
                <a:gd name="T4" fmla="*/ 57 w 94"/>
                <a:gd name="T5" fmla="*/ 51 h 83"/>
                <a:gd name="T6" fmla="*/ 50 w 94"/>
                <a:gd name="T7" fmla="*/ 54 h 83"/>
                <a:gd name="T8" fmla="*/ 45 w 94"/>
                <a:gd name="T9" fmla="*/ 57 h 83"/>
                <a:gd name="T10" fmla="*/ 44 w 94"/>
                <a:gd name="T11" fmla="*/ 60 h 83"/>
                <a:gd name="T12" fmla="*/ 45 w 94"/>
                <a:gd name="T13" fmla="*/ 77 h 83"/>
                <a:gd name="T14" fmla="*/ 1 w 94"/>
                <a:gd name="T15" fmla="*/ 77 h 83"/>
                <a:gd name="T16" fmla="*/ 0 w 94"/>
                <a:gd name="T17" fmla="*/ 82 h 83"/>
                <a:gd name="T18" fmla="*/ 0 w 94"/>
                <a:gd name="T19" fmla="*/ 83 h 83"/>
                <a:gd name="T20" fmla="*/ 0 w 94"/>
                <a:gd name="T21" fmla="*/ 83 h 83"/>
                <a:gd name="T22" fmla="*/ 2 w 94"/>
                <a:gd name="T23" fmla="*/ 70 h 83"/>
                <a:gd name="T24" fmla="*/ 3 w 94"/>
                <a:gd name="T25" fmla="*/ 67 h 83"/>
                <a:gd name="T26" fmla="*/ 4 w 94"/>
                <a:gd name="T27" fmla="*/ 66 h 83"/>
                <a:gd name="T28" fmla="*/ 6 w 94"/>
                <a:gd name="T29" fmla="*/ 65 h 83"/>
                <a:gd name="T30" fmla="*/ 8 w 94"/>
                <a:gd name="T31" fmla="*/ 62 h 83"/>
                <a:gd name="T32" fmla="*/ 9 w 94"/>
                <a:gd name="T33" fmla="*/ 59 h 83"/>
                <a:gd name="T34" fmla="*/ 10 w 94"/>
                <a:gd name="T35" fmla="*/ 58 h 83"/>
                <a:gd name="T36" fmla="*/ 10 w 94"/>
                <a:gd name="T37" fmla="*/ 57 h 83"/>
                <a:gd name="T38" fmla="*/ 10 w 94"/>
                <a:gd name="T39" fmla="*/ 56 h 83"/>
                <a:gd name="T40" fmla="*/ 14 w 94"/>
                <a:gd name="T41" fmla="*/ 47 h 83"/>
                <a:gd name="T42" fmla="*/ 14 w 94"/>
                <a:gd name="T43" fmla="*/ 47 h 83"/>
                <a:gd name="T44" fmla="*/ 12 w 94"/>
                <a:gd name="T45" fmla="*/ 49 h 83"/>
                <a:gd name="T46" fmla="*/ 13 w 94"/>
                <a:gd name="T47" fmla="*/ 47 h 83"/>
                <a:gd name="T48" fmla="*/ 21 w 94"/>
                <a:gd name="T49" fmla="*/ 39 h 83"/>
                <a:gd name="T50" fmla="*/ 23 w 94"/>
                <a:gd name="T51" fmla="*/ 38 h 83"/>
                <a:gd name="T52" fmla="*/ 24 w 94"/>
                <a:gd name="T53" fmla="*/ 36 h 83"/>
                <a:gd name="T54" fmla="*/ 25 w 94"/>
                <a:gd name="T55" fmla="*/ 28 h 83"/>
                <a:gd name="T56" fmla="*/ 29 w 94"/>
                <a:gd name="T57" fmla="*/ 21 h 83"/>
                <a:gd name="T58" fmla="*/ 29 w 94"/>
                <a:gd name="T59" fmla="*/ 18 h 83"/>
                <a:gd name="T60" fmla="*/ 30 w 94"/>
                <a:gd name="T61" fmla="*/ 17 h 83"/>
                <a:gd name="T62" fmla="*/ 31 w 94"/>
                <a:gd name="T63" fmla="*/ 17 h 83"/>
                <a:gd name="T64" fmla="*/ 33 w 94"/>
                <a:gd name="T65" fmla="*/ 15 h 83"/>
                <a:gd name="T66" fmla="*/ 39 w 94"/>
                <a:gd name="T67" fmla="*/ 11 h 83"/>
                <a:gd name="T68" fmla="*/ 44 w 94"/>
                <a:gd name="T69" fmla="*/ 0 h 83"/>
                <a:gd name="T70" fmla="*/ 93 w 94"/>
                <a:gd name="T71" fmla="*/ 0 h 83"/>
                <a:gd name="T72" fmla="*/ 93 w 94"/>
                <a:gd name="T73" fmla="*/ 0 h 83"/>
                <a:gd name="T74" fmla="*/ 93 w 94"/>
                <a:gd name="T75" fmla="*/ 0 h 83"/>
                <a:gd name="T76" fmla="*/ 94 w 94"/>
                <a:gd name="T77" fmla="*/ 0 h 83"/>
                <a:gd name="T78" fmla="*/ 94 w 94"/>
                <a:gd name="T79" fmla="*/ 2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 h="83">
                  <a:moveTo>
                    <a:pt x="94" y="20"/>
                  </a:moveTo>
                  <a:cubicBezTo>
                    <a:pt x="81" y="20"/>
                    <a:pt x="71" y="20"/>
                    <a:pt x="57" y="20"/>
                  </a:cubicBezTo>
                  <a:cubicBezTo>
                    <a:pt x="57" y="22"/>
                    <a:pt x="57" y="50"/>
                    <a:pt x="57" y="51"/>
                  </a:cubicBezTo>
                  <a:cubicBezTo>
                    <a:pt x="52" y="54"/>
                    <a:pt x="52" y="53"/>
                    <a:pt x="50" y="54"/>
                  </a:cubicBezTo>
                  <a:cubicBezTo>
                    <a:pt x="49" y="55"/>
                    <a:pt x="49" y="55"/>
                    <a:pt x="45" y="57"/>
                  </a:cubicBezTo>
                  <a:cubicBezTo>
                    <a:pt x="44" y="58"/>
                    <a:pt x="44" y="59"/>
                    <a:pt x="44" y="60"/>
                  </a:cubicBezTo>
                  <a:cubicBezTo>
                    <a:pt x="45" y="66"/>
                    <a:pt x="44" y="54"/>
                    <a:pt x="45" y="77"/>
                  </a:cubicBezTo>
                  <a:cubicBezTo>
                    <a:pt x="44" y="77"/>
                    <a:pt x="4" y="77"/>
                    <a:pt x="1" y="77"/>
                  </a:cubicBezTo>
                  <a:cubicBezTo>
                    <a:pt x="1" y="80"/>
                    <a:pt x="0" y="81"/>
                    <a:pt x="0" y="82"/>
                  </a:cubicBezTo>
                  <a:cubicBezTo>
                    <a:pt x="0" y="83"/>
                    <a:pt x="0" y="83"/>
                    <a:pt x="0" y="83"/>
                  </a:cubicBezTo>
                  <a:cubicBezTo>
                    <a:pt x="0" y="83"/>
                    <a:pt x="0" y="83"/>
                    <a:pt x="0" y="83"/>
                  </a:cubicBezTo>
                  <a:cubicBezTo>
                    <a:pt x="1" y="75"/>
                    <a:pt x="0" y="78"/>
                    <a:pt x="2" y="70"/>
                  </a:cubicBezTo>
                  <a:cubicBezTo>
                    <a:pt x="3" y="67"/>
                    <a:pt x="3" y="67"/>
                    <a:pt x="3" y="67"/>
                  </a:cubicBezTo>
                  <a:cubicBezTo>
                    <a:pt x="4" y="66"/>
                    <a:pt x="4" y="66"/>
                    <a:pt x="4" y="66"/>
                  </a:cubicBezTo>
                  <a:cubicBezTo>
                    <a:pt x="6" y="65"/>
                    <a:pt x="6" y="65"/>
                    <a:pt x="6" y="65"/>
                  </a:cubicBezTo>
                  <a:cubicBezTo>
                    <a:pt x="8" y="62"/>
                    <a:pt x="8" y="62"/>
                    <a:pt x="8" y="62"/>
                  </a:cubicBezTo>
                  <a:cubicBezTo>
                    <a:pt x="9" y="59"/>
                    <a:pt x="9" y="59"/>
                    <a:pt x="9" y="59"/>
                  </a:cubicBezTo>
                  <a:cubicBezTo>
                    <a:pt x="10" y="58"/>
                    <a:pt x="10" y="58"/>
                    <a:pt x="10" y="58"/>
                  </a:cubicBezTo>
                  <a:cubicBezTo>
                    <a:pt x="10" y="57"/>
                    <a:pt x="10" y="57"/>
                    <a:pt x="10" y="57"/>
                  </a:cubicBezTo>
                  <a:cubicBezTo>
                    <a:pt x="10" y="56"/>
                    <a:pt x="10" y="56"/>
                    <a:pt x="10" y="56"/>
                  </a:cubicBezTo>
                  <a:cubicBezTo>
                    <a:pt x="11" y="53"/>
                    <a:pt x="14" y="48"/>
                    <a:pt x="14" y="47"/>
                  </a:cubicBezTo>
                  <a:cubicBezTo>
                    <a:pt x="14" y="47"/>
                    <a:pt x="14" y="47"/>
                    <a:pt x="14" y="47"/>
                  </a:cubicBezTo>
                  <a:cubicBezTo>
                    <a:pt x="13" y="48"/>
                    <a:pt x="14" y="47"/>
                    <a:pt x="12" y="49"/>
                  </a:cubicBezTo>
                  <a:cubicBezTo>
                    <a:pt x="13" y="48"/>
                    <a:pt x="12" y="48"/>
                    <a:pt x="13" y="47"/>
                  </a:cubicBezTo>
                  <a:cubicBezTo>
                    <a:pt x="24" y="36"/>
                    <a:pt x="10" y="51"/>
                    <a:pt x="21" y="39"/>
                  </a:cubicBezTo>
                  <a:cubicBezTo>
                    <a:pt x="23" y="38"/>
                    <a:pt x="23" y="38"/>
                    <a:pt x="23" y="38"/>
                  </a:cubicBezTo>
                  <a:cubicBezTo>
                    <a:pt x="24" y="36"/>
                    <a:pt x="24" y="36"/>
                    <a:pt x="24" y="36"/>
                  </a:cubicBezTo>
                  <a:cubicBezTo>
                    <a:pt x="26" y="32"/>
                    <a:pt x="24" y="33"/>
                    <a:pt x="25" y="28"/>
                  </a:cubicBezTo>
                  <a:cubicBezTo>
                    <a:pt x="28" y="24"/>
                    <a:pt x="27" y="24"/>
                    <a:pt x="29" y="21"/>
                  </a:cubicBezTo>
                  <a:cubicBezTo>
                    <a:pt x="29" y="18"/>
                    <a:pt x="29" y="18"/>
                    <a:pt x="29" y="18"/>
                  </a:cubicBezTo>
                  <a:cubicBezTo>
                    <a:pt x="30" y="17"/>
                    <a:pt x="30" y="17"/>
                    <a:pt x="30" y="17"/>
                  </a:cubicBezTo>
                  <a:cubicBezTo>
                    <a:pt x="31" y="17"/>
                    <a:pt x="31" y="17"/>
                    <a:pt x="31" y="17"/>
                  </a:cubicBezTo>
                  <a:cubicBezTo>
                    <a:pt x="33" y="15"/>
                    <a:pt x="33" y="15"/>
                    <a:pt x="33" y="15"/>
                  </a:cubicBezTo>
                  <a:cubicBezTo>
                    <a:pt x="35" y="14"/>
                    <a:pt x="36" y="14"/>
                    <a:pt x="39" y="11"/>
                  </a:cubicBezTo>
                  <a:cubicBezTo>
                    <a:pt x="40" y="10"/>
                    <a:pt x="43" y="1"/>
                    <a:pt x="44" y="0"/>
                  </a:cubicBezTo>
                  <a:cubicBezTo>
                    <a:pt x="93" y="0"/>
                    <a:pt x="93" y="0"/>
                    <a:pt x="93" y="0"/>
                  </a:cubicBezTo>
                  <a:cubicBezTo>
                    <a:pt x="93" y="0"/>
                    <a:pt x="93" y="0"/>
                    <a:pt x="93" y="0"/>
                  </a:cubicBezTo>
                  <a:cubicBezTo>
                    <a:pt x="93" y="0"/>
                    <a:pt x="93" y="0"/>
                    <a:pt x="93" y="0"/>
                  </a:cubicBezTo>
                  <a:cubicBezTo>
                    <a:pt x="94" y="0"/>
                    <a:pt x="94" y="0"/>
                    <a:pt x="94" y="0"/>
                  </a:cubicBezTo>
                  <a:cubicBezTo>
                    <a:pt x="94" y="13"/>
                    <a:pt x="94" y="7"/>
                    <a:pt x="94"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70">
              <a:extLst>
                <a:ext uri="{FF2B5EF4-FFF2-40B4-BE49-F238E27FC236}">
                  <a16:creationId xmlns:a16="http://schemas.microsoft.com/office/drawing/2014/main" id="{9F58081F-EC4A-4B57-9DBE-592D11E4A81A}"/>
                </a:ext>
              </a:extLst>
            </p:cNvPr>
            <p:cNvSpPr>
              <a:spLocks noEditPoints="1"/>
            </p:cNvSpPr>
            <p:nvPr/>
          </p:nvSpPr>
          <p:spPr bwMode="auto">
            <a:xfrm>
              <a:off x="13392762" y="8175906"/>
              <a:ext cx="318198" cy="270706"/>
            </a:xfrm>
            <a:custGeom>
              <a:avLst/>
              <a:gdLst>
                <a:gd name="T0" fmla="*/ 73 w 76"/>
                <a:gd name="T1" fmla="*/ 62 h 65"/>
                <a:gd name="T2" fmla="*/ 72 w 76"/>
                <a:gd name="T3" fmla="*/ 63 h 65"/>
                <a:gd name="T4" fmla="*/ 71 w 76"/>
                <a:gd name="T5" fmla="*/ 65 h 65"/>
                <a:gd name="T6" fmla="*/ 68 w 76"/>
                <a:gd name="T7" fmla="*/ 63 h 65"/>
                <a:gd name="T8" fmla="*/ 67 w 76"/>
                <a:gd name="T9" fmla="*/ 64 h 65"/>
                <a:gd name="T10" fmla="*/ 63 w 76"/>
                <a:gd name="T11" fmla="*/ 59 h 65"/>
                <a:gd name="T12" fmla="*/ 46 w 76"/>
                <a:gd name="T13" fmla="*/ 44 h 65"/>
                <a:gd name="T14" fmla="*/ 42 w 76"/>
                <a:gd name="T15" fmla="*/ 41 h 65"/>
                <a:gd name="T16" fmla="*/ 38 w 76"/>
                <a:gd name="T17" fmla="*/ 40 h 65"/>
                <a:gd name="T18" fmla="*/ 32 w 76"/>
                <a:gd name="T19" fmla="*/ 41 h 65"/>
                <a:gd name="T20" fmla="*/ 31 w 76"/>
                <a:gd name="T21" fmla="*/ 39 h 65"/>
                <a:gd name="T22" fmla="*/ 30 w 76"/>
                <a:gd name="T23" fmla="*/ 39 h 65"/>
                <a:gd name="T24" fmla="*/ 27 w 76"/>
                <a:gd name="T25" fmla="*/ 41 h 65"/>
                <a:gd name="T26" fmla="*/ 21 w 76"/>
                <a:gd name="T27" fmla="*/ 39 h 65"/>
                <a:gd name="T28" fmla="*/ 18 w 76"/>
                <a:gd name="T29" fmla="*/ 38 h 65"/>
                <a:gd name="T30" fmla="*/ 17 w 76"/>
                <a:gd name="T31" fmla="*/ 36 h 65"/>
                <a:gd name="T32" fmla="*/ 13 w 76"/>
                <a:gd name="T33" fmla="*/ 44 h 65"/>
                <a:gd name="T34" fmla="*/ 10 w 76"/>
                <a:gd name="T35" fmla="*/ 41 h 65"/>
                <a:gd name="T36" fmla="*/ 8 w 76"/>
                <a:gd name="T37" fmla="*/ 41 h 65"/>
                <a:gd name="T38" fmla="*/ 7 w 76"/>
                <a:gd name="T39" fmla="*/ 43 h 65"/>
                <a:gd name="T40" fmla="*/ 3 w 76"/>
                <a:gd name="T41" fmla="*/ 43 h 65"/>
                <a:gd name="T42" fmla="*/ 2 w 76"/>
                <a:gd name="T43" fmla="*/ 43 h 65"/>
                <a:gd name="T44" fmla="*/ 2 w 76"/>
                <a:gd name="T45" fmla="*/ 32 h 65"/>
                <a:gd name="T46" fmla="*/ 6 w 76"/>
                <a:gd name="T47" fmla="*/ 16 h 65"/>
                <a:gd name="T48" fmla="*/ 7 w 76"/>
                <a:gd name="T49" fmla="*/ 11 h 65"/>
                <a:gd name="T50" fmla="*/ 12 w 76"/>
                <a:gd name="T51" fmla="*/ 11 h 65"/>
                <a:gd name="T52" fmla="*/ 13 w 76"/>
                <a:gd name="T53" fmla="*/ 8 h 65"/>
                <a:gd name="T54" fmla="*/ 14 w 76"/>
                <a:gd name="T55" fmla="*/ 7 h 65"/>
                <a:gd name="T56" fmla="*/ 17 w 76"/>
                <a:gd name="T57" fmla="*/ 6 h 65"/>
                <a:gd name="T58" fmla="*/ 18 w 76"/>
                <a:gd name="T59" fmla="*/ 5 h 65"/>
                <a:gd name="T60" fmla="*/ 19 w 76"/>
                <a:gd name="T61" fmla="*/ 5 h 65"/>
                <a:gd name="T62" fmla="*/ 21 w 76"/>
                <a:gd name="T63" fmla="*/ 5 h 65"/>
                <a:gd name="T64" fmla="*/ 21 w 76"/>
                <a:gd name="T65" fmla="*/ 4 h 65"/>
                <a:gd name="T66" fmla="*/ 25 w 76"/>
                <a:gd name="T67" fmla="*/ 0 h 65"/>
                <a:gd name="T68" fmla="*/ 34 w 76"/>
                <a:gd name="T69" fmla="*/ 25 h 65"/>
                <a:gd name="T70" fmla="*/ 36 w 76"/>
                <a:gd name="T71" fmla="*/ 29 h 65"/>
                <a:gd name="T72" fmla="*/ 37 w 76"/>
                <a:gd name="T73" fmla="*/ 32 h 65"/>
                <a:gd name="T74" fmla="*/ 39 w 76"/>
                <a:gd name="T75" fmla="*/ 32 h 65"/>
                <a:gd name="T76" fmla="*/ 39 w 76"/>
                <a:gd name="T77" fmla="*/ 30 h 65"/>
                <a:gd name="T78" fmla="*/ 41 w 76"/>
                <a:gd name="T79" fmla="*/ 31 h 65"/>
                <a:gd name="T80" fmla="*/ 43 w 76"/>
                <a:gd name="T81" fmla="*/ 34 h 65"/>
                <a:gd name="T82" fmla="*/ 50 w 76"/>
                <a:gd name="T83" fmla="*/ 38 h 65"/>
                <a:gd name="T84" fmla="*/ 59 w 76"/>
                <a:gd name="T85" fmla="*/ 46 h 65"/>
                <a:gd name="T86" fmla="*/ 68 w 76"/>
                <a:gd name="T87" fmla="*/ 55 h 65"/>
                <a:gd name="T88" fmla="*/ 71 w 76"/>
                <a:gd name="T89" fmla="*/ 57 h 65"/>
                <a:gd name="T90" fmla="*/ 74 w 76"/>
                <a:gd name="T91" fmla="*/ 60 h 65"/>
                <a:gd name="T92" fmla="*/ 75 w 76"/>
                <a:gd name="T93" fmla="*/ 60 h 65"/>
                <a:gd name="T94" fmla="*/ 41 w 76"/>
                <a:gd name="T95" fmla="*/ 22 h 65"/>
                <a:gd name="T96" fmla="*/ 41 w 76"/>
                <a:gd name="T97" fmla="*/ 23 h 65"/>
                <a:gd name="T98" fmla="*/ 41 w 76"/>
                <a:gd name="T99" fmla="*/ 22 h 65"/>
                <a:gd name="T100" fmla="*/ 42 w 76"/>
                <a:gd name="T101" fmla="*/ 27 h 65"/>
                <a:gd name="T102" fmla="*/ 43 w 76"/>
                <a:gd name="T103" fmla="*/ 27 h 65"/>
                <a:gd name="T104" fmla="*/ 43 w 76"/>
                <a:gd name="T105" fmla="*/ 26 h 65"/>
                <a:gd name="T106" fmla="*/ 45 w 76"/>
                <a:gd name="T107" fmla="*/ 28 h 65"/>
                <a:gd name="T108" fmla="*/ 40 w 76"/>
                <a:gd name="T109" fmla="*/ 28 h 65"/>
                <a:gd name="T110" fmla="*/ 41 w 76"/>
                <a:gd name="T111" fmla="*/ 27 h 65"/>
                <a:gd name="T112" fmla="*/ 41 w 76"/>
                <a:gd name="T113" fmla="*/ 27 h 65"/>
                <a:gd name="T114" fmla="*/ 40 w 76"/>
                <a:gd name="T115" fmla="*/ 26 h 65"/>
                <a:gd name="T116" fmla="*/ 40 w 76"/>
                <a:gd name="T117" fmla="*/ 25 h 65"/>
                <a:gd name="T118" fmla="*/ 40 w 76"/>
                <a:gd name="T119" fmla="*/ 24 h 65"/>
                <a:gd name="T120" fmla="*/ 42 w 76"/>
                <a:gd name="T121" fmla="*/ 25 h 65"/>
                <a:gd name="T122" fmla="*/ 42 w 76"/>
                <a:gd name="T123"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65">
                  <a:moveTo>
                    <a:pt x="76" y="61"/>
                  </a:moveTo>
                  <a:cubicBezTo>
                    <a:pt x="74" y="62"/>
                    <a:pt x="75" y="61"/>
                    <a:pt x="73" y="62"/>
                  </a:cubicBezTo>
                  <a:cubicBezTo>
                    <a:pt x="73" y="62"/>
                    <a:pt x="73" y="62"/>
                    <a:pt x="73" y="62"/>
                  </a:cubicBezTo>
                  <a:cubicBezTo>
                    <a:pt x="72" y="63"/>
                    <a:pt x="72" y="63"/>
                    <a:pt x="72" y="63"/>
                  </a:cubicBezTo>
                  <a:cubicBezTo>
                    <a:pt x="72" y="64"/>
                    <a:pt x="72" y="64"/>
                    <a:pt x="72" y="64"/>
                  </a:cubicBezTo>
                  <a:cubicBezTo>
                    <a:pt x="71" y="65"/>
                    <a:pt x="71" y="65"/>
                    <a:pt x="71" y="65"/>
                  </a:cubicBezTo>
                  <a:cubicBezTo>
                    <a:pt x="71" y="65"/>
                    <a:pt x="71" y="65"/>
                    <a:pt x="71" y="65"/>
                  </a:cubicBezTo>
                  <a:cubicBezTo>
                    <a:pt x="68" y="63"/>
                    <a:pt x="68" y="63"/>
                    <a:pt x="68" y="63"/>
                  </a:cubicBezTo>
                  <a:cubicBezTo>
                    <a:pt x="68" y="63"/>
                    <a:pt x="68" y="63"/>
                    <a:pt x="68" y="63"/>
                  </a:cubicBezTo>
                  <a:cubicBezTo>
                    <a:pt x="68" y="63"/>
                    <a:pt x="68" y="63"/>
                    <a:pt x="67" y="64"/>
                  </a:cubicBezTo>
                  <a:cubicBezTo>
                    <a:pt x="65" y="61"/>
                    <a:pt x="67" y="63"/>
                    <a:pt x="65" y="60"/>
                  </a:cubicBezTo>
                  <a:cubicBezTo>
                    <a:pt x="63" y="60"/>
                    <a:pt x="64" y="60"/>
                    <a:pt x="63" y="59"/>
                  </a:cubicBezTo>
                  <a:cubicBezTo>
                    <a:pt x="61" y="57"/>
                    <a:pt x="62" y="58"/>
                    <a:pt x="60" y="55"/>
                  </a:cubicBezTo>
                  <a:cubicBezTo>
                    <a:pt x="46" y="42"/>
                    <a:pt x="51" y="45"/>
                    <a:pt x="46" y="44"/>
                  </a:cubicBezTo>
                  <a:cubicBezTo>
                    <a:pt x="44" y="42"/>
                    <a:pt x="45" y="42"/>
                    <a:pt x="43" y="41"/>
                  </a:cubicBezTo>
                  <a:cubicBezTo>
                    <a:pt x="42" y="41"/>
                    <a:pt x="42" y="41"/>
                    <a:pt x="42" y="41"/>
                  </a:cubicBezTo>
                  <a:cubicBezTo>
                    <a:pt x="41" y="41"/>
                    <a:pt x="42" y="41"/>
                    <a:pt x="39" y="41"/>
                  </a:cubicBezTo>
                  <a:cubicBezTo>
                    <a:pt x="38" y="40"/>
                    <a:pt x="38" y="40"/>
                    <a:pt x="38" y="40"/>
                  </a:cubicBezTo>
                  <a:cubicBezTo>
                    <a:pt x="37" y="40"/>
                    <a:pt x="37" y="40"/>
                    <a:pt x="35" y="40"/>
                  </a:cubicBezTo>
                  <a:cubicBezTo>
                    <a:pt x="34" y="40"/>
                    <a:pt x="35" y="40"/>
                    <a:pt x="32" y="41"/>
                  </a:cubicBezTo>
                  <a:cubicBezTo>
                    <a:pt x="32" y="41"/>
                    <a:pt x="32" y="41"/>
                    <a:pt x="32" y="41"/>
                  </a:cubicBezTo>
                  <a:cubicBezTo>
                    <a:pt x="31" y="40"/>
                    <a:pt x="31" y="40"/>
                    <a:pt x="31" y="39"/>
                  </a:cubicBezTo>
                  <a:cubicBezTo>
                    <a:pt x="30" y="39"/>
                    <a:pt x="30" y="39"/>
                    <a:pt x="30" y="39"/>
                  </a:cubicBezTo>
                  <a:cubicBezTo>
                    <a:pt x="30" y="39"/>
                    <a:pt x="30" y="39"/>
                    <a:pt x="30" y="39"/>
                  </a:cubicBezTo>
                  <a:cubicBezTo>
                    <a:pt x="29" y="39"/>
                    <a:pt x="29" y="39"/>
                    <a:pt x="29" y="39"/>
                  </a:cubicBezTo>
                  <a:cubicBezTo>
                    <a:pt x="27" y="41"/>
                    <a:pt x="27" y="41"/>
                    <a:pt x="27" y="41"/>
                  </a:cubicBezTo>
                  <a:cubicBezTo>
                    <a:pt x="26" y="41"/>
                    <a:pt x="24" y="41"/>
                    <a:pt x="23" y="41"/>
                  </a:cubicBezTo>
                  <a:cubicBezTo>
                    <a:pt x="22" y="41"/>
                    <a:pt x="21" y="40"/>
                    <a:pt x="21" y="39"/>
                  </a:cubicBezTo>
                  <a:cubicBezTo>
                    <a:pt x="20" y="38"/>
                    <a:pt x="20" y="38"/>
                    <a:pt x="20" y="38"/>
                  </a:cubicBezTo>
                  <a:cubicBezTo>
                    <a:pt x="19" y="38"/>
                    <a:pt x="19" y="38"/>
                    <a:pt x="18" y="38"/>
                  </a:cubicBezTo>
                  <a:cubicBezTo>
                    <a:pt x="18" y="37"/>
                    <a:pt x="18" y="37"/>
                    <a:pt x="18" y="37"/>
                  </a:cubicBezTo>
                  <a:cubicBezTo>
                    <a:pt x="17" y="36"/>
                    <a:pt x="17" y="36"/>
                    <a:pt x="17" y="36"/>
                  </a:cubicBezTo>
                  <a:cubicBezTo>
                    <a:pt x="16" y="39"/>
                    <a:pt x="14" y="42"/>
                    <a:pt x="13" y="44"/>
                  </a:cubicBezTo>
                  <a:cubicBezTo>
                    <a:pt x="13" y="44"/>
                    <a:pt x="13" y="44"/>
                    <a:pt x="13" y="44"/>
                  </a:cubicBezTo>
                  <a:cubicBezTo>
                    <a:pt x="13" y="44"/>
                    <a:pt x="13" y="44"/>
                    <a:pt x="13" y="44"/>
                  </a:cubicBezTo>
                  <a:cubicBezTo>
                    <a:pt x="11" y="41"/>
                    <a:pt x="11" y="42"/>
                    <a:pt x="10" y="41"/>
                  </a:cubicBezTo>
                  <a:cubicBezTo>
                    <a:pt x="9" y="41"/>
                    <a:pt x="9" y="41"/>
                    <a:pt x="9" y="41"/>
                  </a:cubicBezTo>
                  <a:cubicBezTo>
                    <a:pt x="8" y="41"/>
                    <a:pt x="8" y="41"/>
                    <a:pt x="8" y="41"/>
                  </a:cubicBezTo>
                  <a:cubicBezTo>
                    <a:pt x="8" y="42"/>
                    <a:pt x="8" y="42"/>
                    <a:pt x="8" y="43"/>
                  </a:cubicBezTo>
                  <a:cubicBezTo>
                    <a:pt x="7" y="43"/>
                    <a:pt x="7" y="43"/>
                    <a:pt x="7" y="43"/>
                  </a:cubicBezTo>
                  <a:cubicBezTo>
                    <a:pt x="6" y="43"/>
                    <a:pt x="6" y="43"/>
                    <a:pt x="5" y="42"/>
                  </a:cubicBezTo>
                  <a:cubicBezTo>
                    <a:pt x="3" y="43"/>
                    <a:pt x="3" y="43"/>
                    <a:pt x="3" y="43"/>
                  </a:cubicBezTo>
                  <a:cubicBezTo>
                    <a:pt x="2" y="43"/>
                    <a:pt x="2" y="43"/>
                    <a:pt x="2" y="43"/>
                  </a:cubicBezTo>
                  <a:cubicBezTo>
                    <a:pt x="2" y="43"/>
                    <a:pt x="2" y="43"/>
                    <a:pt x="2" y="43"/>
                  </a:cubicBezTo>
                  <a:cubicBezTo>
                    <a:pt x="1" y="42"/>
                    <a:pt x="1" y="36"/>
                    <a:pt x="0" y="33"/>
                  </a:cubicBezTo>
                  <a:cubicBezTo>
                    <a:pt x="2" y="32"/>
                    <a:pt x="2" y="32"/>
                    <a:pt x="2" y="32"/>
                  </a:cubicBezTo>
                  <a:cubicBezTo>
                    <a:pt x="2" y="32"/>
                    <a:pt x="6" y="20"/>
                    <a:pt x="6" y="20"/>
                  </a:cubicBezTo>
                  <a:cubicBezTo>
                    <a:pt x="6" y="17"/>
                    <a:pt x="6" y="18"/>
                    <a:pt x="6" y="16"/>
                  </a:cubicBezTo>
                  <a:cubicBezTo>
                    <a:pt x="6" y="14"/>
                    <a:pt x="6" y="15"/>
                    <a:pt x="7" y="14"/>
                  </a:cubicBezTo>
                  <a:cubicBezTo>
                    <a:pt x="7" y="13"/>
                    <a:pt x="7" y="11"/>
                    <a:pt x="7" y="11"/>
                  </a:cubicBezTo>
                  <a:cubicBezTo>
                    <a:pt x="8" y="11"/>
                    <a:pt x="7" y="11"/>
                    <a:pt x="9" y="11"/>
                  </a:cubicBezTo>
                  <a:cubicBezTo>
                    <a:pt x="10" y="11"/>
                    <a:pt x="10" y="11"/>
                    <a:pt x="12" y="11"/>
                  </a:cubicBezTo>
                  <a:cubicBezTo>
                    <a:pt x="12" y="10"/>
                    <a:pt x="12" y="10"/>
                    <a:pt x="12" y="10"/>
                  </a:cubicBezTo>
                  <a:cubicBezTo>
                    <a:pt x="13" y="8"/>
                    <a:pt x="13" y="8"/>
                    <a:pt x="13" y="8"/>
                  </a:cubicBezTo>
                  <a:cubicBezTo>
                    <a:pt x="13" y="8"/>
                    <a:pt x="13" y="8"/>
                    <a:pt x="13" y="8"/>
                  </a:cubicBezTo>
                  <a:cubicBezTo>
                    <a:pt x="14" y="7"/>
                    <a:pt x="14" y="7"/>
                    <a:pt x="14" y="7"/>
                  </a:cubicBezTo>
                  <a:cubicBezTo>
                    <a:pt x="15" y="7"/>
                    <a:pt x="15" y="6"/>
                    <a:pt x="16" y="6"/>
                  </a:cubicBezTo>
                  <a:cubicBezTo>
                    <a:pt x="17" y="6"/>
                    <a:pt x="17" y="6"/>
                    <a:pt x="17" y="6"/>
                  </a:cubicBezTo>
                  <a:cubicBezTo>
                    <a:pt x="17" y="6"/>
                    <a:pt x="17" y="6"/>
                    <a:pt x="17" y="6"/>
                  </a:cubicBezTo>
                  <a:cubicBezTo>
                    <a:pt x="18" y="5"/>
                    <a:pt x="18" y="5"/>
                    <a:pt x="18" y="5"/>
                  </a:cubicBezTo>
                  <a:cubicBezTo>
                    <a:pt x="18" y="5"/>
                    <a:pt x="18" y="5"/>
                    <a:pt x="18" y="5"/>
                  </a:cubicBezTo>
                  <a:cubicBezTo>
                    <a:pt x="19" y="5"/>
                    <a:pt x="19" y="5"/>
                    <a:pt x="19" y="5"/>
                  </a:cubicBezTo>
                  <a:cubicBezTo>
                    <a:pt x="20" y="5"/>
                    <a:pt x="20" y="5"/>
                    <a:pt x="20" y="5"/>
                  </a:cubicBezTo>
                  <a:cubicBezTo>
                    <a:pt x="21" y="5"/>
                    <a:pt x="21" y="5"/>
                    <a:pt x="21" y="5"/>
                  </a:cubicBezTo>
                  <a:cubicBezTo>
                    <a:pt x="21" y="5"/>
                    <a:pt x="21" y="5"/>
                    <a:pt x="21" y="5"/>
                  </a:cubicBezTo>
                  <a:cubicBezTo>
                    <a:pt x="21" y="4"/>
                    <a:pt x="21" y="4"/>
                    <a:pt x="21" y="4"/>
                  </a:cubicBezTo>
                  <a:cubicBezTo>
                    <a:pt x="22" y="4"/>
                    <a:pt x="22" y="4"/>
                    <a:pt x="22" y="3"/>
                  </a:cubicBezTo>
                  <a:cubicBezTo>
                    <a:pt x="23" y="1"/>
                    <a:pt x="24" y="1"/>
                    <a:pt x="25" y="0"/>
                  </a:cubicBezTo>
                  <a:cubicBezTo>
                    <a:pt x="33" y="16"/>
                    <a:pt x="30" y="14"/>
                    <a:pt x="33" y="24"/>
                  </a:cubicBezTo>
                  <a:cubicBezTo>
                    <a:pt x="34" y="25"/>
                    <a:pt x="34" y="25"/>
                    <a:pt x="34" y="25"/>
                  </a:cubicBezTo>
                  <a:cubicBezTo>
                    <a:pt x="35" y="28"/>
                    <a:pt x="35" y="28"/>
                    <a:pt x="35" y="28"/>
                  </a:cubicBezTo>
                  <a:cubicBezTo>
                    <a:pt x="36" y="29"/>
                    <a:pt x="36" y="29"/>
                    <a:pt x="36" y="29"/>
                  </a:cubicBezTo>
                  <a:cubicBezTo>
                    <a:pt x="36" y="29"/>
                    <a:pt x="36" y="29"/>
                    <a:pt x="36" y="29"/>
                  </a:cubicBezTo>
                  <a:cubicBezTo>
                    <a:pt x="37" y="32"/>
                    <a:pt x="37" y="32"/>
                    <a:pt x="37" y="32"/>
                  </a:cubicBezTo>
                  <a:cubicBezTo>
                    <a:pt x="38" y="33"/>
                    <a:pt x="38" y="33"/>
                    <a:pt x="38" y="33"/>
                  </a:cubicBezTo>
                  <a:cubicBezTo>
                    <a:pt x="39" y="32"/>
                    <a:pt x="39" y="32"/>
                    <a:pt x="39" y="32"/>
                  </a:cubicBezTo>
                  <a:cubicBezTo>
                    <a:pt x="39" y="32"/>
                    <a:pt x="39" y="32"/>
                    <a:pt x="38" y="31"/>
                  </a:cubicBezTo>
                  <a:cubicBezTo>
                    <a:pt x="39" y="30"/>
                    <a:pt x="39" y="30"/>
                    <a:pt x="39" y="30"/>
                  </a:cubicBezTo>
                  <a:cubicBezTo>
                    <a:pt x="39" y="29"/>
                    <a:pt x="39" y="29"/>
                    <a:pt x="39" y="29"/>
                  </a:cubicBezTo>
                  <a:cubicBezTo>
                    <a:pt x="41" y="30"/>
                    <a:pt x="40" y="30"/>
                    <a:pt x="41" y="31"/>
                  </a:cubicBezTo>
                  <a:cubicBezTo>
                    <a:pt x="41" y="32"/>
                    <a:pt x="41" y="32"/>
                    <a:pt x="42" y="33"/>
                  </a:cubicBezTo>
                  <a:cubicBezTo>
                    <a:pt x="43" y="34"/>
                    <a:pt x="43" y="34"/>
                    <a:pt x="43" y="34"/>
                  </a:cubicBezTo>
                  <a:cubicBezTo>
                    <a:pt x="44" y="35"/>
                    <a:pt x="44" y="35"/>
                    <a:pt x="44" y="35"/>
                  </a:cubicBezTo>
                  <a:cubicBezTo>
                    <a:pt x="47" y="35"/>
                    <a:pt x="47" y="35"/>
                    <a:pt x="50" y="38"/>
                  </a:cubicBezTo>
                  <a:cubicBezTo>
                    <a:pt x="54" y="39"/>
                    <a:pt x="54" y="39"/>
                    <a:pt x="54" y="39"/>
                  </a:cubicBezTo>
                  <a:cubicBezTo>
                    <a:pt x="58" y="44"/>
                    <a:pt x="57" y="43"/>
                    <a:pt x="59" y="46"/>
                  </a:cubicBezTo>
                  <a:cubicBezTo>
                    <a:pt x="66" y="51"/>
                    <a:pt x="66" y="51"/>
                    <a:pt x="66" y="51"/>
                  </a:cubicBezTo>
                  <a:cubicBezTo>
                    <a:pt x="67" y="54"/>
                    <a:pt x="67" y="53"/>
                    <a:pt x="68" y="55"/>
                  </a:cubicBezTo>
                  <a:cubicBezTo>
                    <a:pt x="69" y="55"/>
                    <a:pt x="69" y="55"/>
                    <a:pt x="69" y="55"/>
                  </a:cubicBezTo>
                  <a:cubicBezTo>
                    <a:pt x="71" y="57"/>
                    <a:pt x="71" y="57"/>
                    <a:pt x="71" y="57"/>
                  </a:cubicBezTo>
                  <a:cubicBezTo>
                    <a:pt x="72" y="59"/>
                    <a:pt x="72" y="59"/>
                    <a:pt x="72" y="59"/>
                  </a:cubicBezTo>
                  <a:cubicBezTo>
                    <a:pt x="74" y="60"/>
                    <a:pt x="74" y="60"/>
                    <a:pt x="74" y="60"/>
                  </a:cubicBezTo>
                  <a:cubicBezTo>
                    <a:pt x="74" y="59"/>
                    <a:pt x="74" y="59"/>
                    <a:pt x="74" y="59"/>
                  </a:cubicBezTo>
                  <a:cubicBezTo>
                    <a:pt x="75" y="60"/>
                    <a:pt x="75" y="60"/>
                    <a:pt x="75" y="60"/>
                  </a:cubicBezTo>
                  <a:cubicBezTo>
                    <a:pt x="76" y="61"/>
                    <a:pt x="76" y="61"/>
                    <a:pt x="76" y="61"/>
                  </a:cubicBezTo>
                  <a:close/>
                  <a:moveTo>
                    <a:pt x="41" y="22"/>
                  </a:moveTo>
                  <a:cubicBezTo>
                    <a:pt x="42" y="23"/>
                    <a:pt x="42" y="23"/>
                    <a:pt x="42" y="23"/>
                  </a:cubicBezTo>
                  <a:cubicBezTo>
                    <a:pt x="41" y="23"/>
                    <a:pt x="41" y="23"/>
                    <a:pt x="41" y="23"/>
                  </a:cubicBezTo>
                  <a:cubicBezTo>
                    <a:pt x="41" y="23"/>
                    <a:pt x="41" y="23"/>
                    <a:pt x="41" y="23"/>
                  </a:cubicBezTo>
                  <a:cubicBezTo>
                    <a:pt x="41" y="22"/>
                    <a:pt x="41" y="22"/>
                    <a:pt x="41" y="22"/>
                  </a:cubicBezTo>
                  <a:cubicBezTo>
                    <a:pt x="41" y="22"/>
                    <a:pt x="41" y="22"/>
                    <a:pt x="41" y="22"/>
                  </a:cubicBezTo>
                  <a:close/>
                  <a:moveTo>
                    <a:pt x="42" y="27"/>
                  </a:moveTo>
                  <a:cubicBezTo>
                    <a:pt x="43" y="27"/>
                    <a:pt x="43" y="27"/>
                    <a:pt x="43" y="27"/>
                  </a:cubicBezTo>
                  <a:cubicBezTo>
                    <a:pt x="43" y="27"/>
                    <a:pt x="43" y="27"/>
                    <a:pt x="43" y="27"/>
                  </a:cubicBezTo>
                  <a:cubicBezTo>
                    <a:pt x="43" y="27"/>
                    <a:pt x="43" y="27"/>
                    <a:pt x="43" y="27"/>
                  </a:cubicBezTo>
                  <a:cubicBezTo>
                    <a:pt x="43" y="26"/>
                    <a:pt x="43" y="26"/>
                    <a:pt x="43" y="26"/>
                  </a:cubicBezTo>
                  <a:cubicBezTo>
                    <a:pt x="45" y="27"/>
                    <a:pt x="45" y="27"/>
                    <a:pt x="45" y="27"/>
                  </a:cubicBezTo>
                  <a:cubicBezTo>
                    <a:pt x="45" y="28"/>
                    <a:pt x="45" y="28"/>
                    <a:pt x="45" y="28"/>
                  </a:cubicBezTo>
                  <a:cubicBezTo>
                    <a:pt x="44" y="28"/>
                    <a:pt x="44" y="28"/>
                    <a:pt x="43" y="28"/>
                  </a:cubicBezTo>
                  <a:cubicBezTo>
                    <a:pt x="41" y="28"/>
                    <a:pt x="42" y="28"/>
                    <a:pt x="40" y="28"/>
                  </a:cubicBezTo>
                  <a:cubicBezTo>
                    <a:pt x="40" y="27"/>
                    <a:pt x="40" y="27"/>
                    <a:pt x="40" y="27"/>
                  </a:cubicBezTo>
                  <a:cubicBezTo>
                    <a:pt x="41" y="27"/>
                    <a:pt x="41" y="27"/>
                    <a:pt x="41" y="27"/>
                  </a:cubicBezTo>
                  <a:cubicBezTo>
                    <a:pt x="41" y="27"/>
                    <a:pt x="41" y="27"/>
                    <a:pt x="41" y="27"/>
                  </a:cubicBezTo>
                  <a:cubicBezTo>
                    <a:pt x="41" y="27"/>
                    <a:pt x="41" y="27"/>
                    <a:pt x="41" y="27"/>
                  </a:cubicBezTo>
                  <a:cubicBezTo>
                    <a:pt x="41" y="26"/>
                    <a:pt x="41" y="26"/>
                    <a:pt x="41" y="26"/>
                  </a:cubicBezTo>
                  <a:cubicBezTo>
                    <a:pt x="40" y="26"/>
                    <a:pt x="40" y="26"/>
                    <a:pt x="40" y="26"/>
                  </a:cubicBezTo>
                  <a:cubicBezTo>
                    <a:pt x="40" y="25"/>
                    <a:pt x="40" y="25"/>
                    <a:pt x="40" y="25"/>
                  </a:cubicBezTo>
                  <a:cubicBezTo>
                    <a:pt x="40" y="25"/>
                    <a:pt x="40" y="25"/>
                    <a:pt x="40" y="25"/>
                  </a:cubicBezTo>
                  <a:cubicBezTo>
                    <a:pt x="41" y="25"/>
                    <a:pt x="41" y="25"/>
                    <a:pt x="41" y="25"/>
                  </a:cubicBezTo>
                  <a:cubicBezTo>
                    <a:pt x="40" y="24"/>
                    <a:pt x="40" y="24"/>
                    <a:pt x="40" y="24"/>
                  </a:cubicBezTo>
                  <a:cubicBezTo>
                    <a:pt x="41" y="24"/>
                    <a:pt x="41" y="24"/>
                    <a:pt x="41" y="24"/>
                  </a:cubicBezTo>
                  <a:cubicBezTo>
                    <a:pt x="42" y="25"/>
                    <a:pt x="42" y="25"/>
                    <a:pt x="42" y="25"/>
                  </a:cubicBezTo>
                  <a:cubicBezTo>
                    <a:pt x="42" y="25"/>
                    <a:pt x="42" y="25"/>
                    <a:pt x="42" y="25"/>
                  </a:cubicBezTo>
                  <a:cubicBezTo>
                    <a:pt x="42" y="27"/>
                    <a:pt x="42" y="27"/>
                    <a:pt x="42"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71">
              <a:extLst>
                <a:ext uri="{FF2B5EF4-FFF2-40B4-BE49-F238E27FC236}">
                  <a16:creationId xmlns:a16="http://schemas.microsoft.com/office/drawing/2014/main" id="{266E2AE0-FEA3-45B8-9652-AF350FE612E0}"/>
                </a:ext>
              </a:extLst>
            </p:cNvPr>
            <p:cNvSpPr>
              <a:spLocks noEditPoints="1"/>
            </p:cNvSpPr>
            <p:nvPr/>
          </p:nvSpPr>
          <p:spPr bwMode="auto">
            <a:xfrm>
              <a:off x="10842437" y="6755891"/>
              <a:ext cx="1049576" cy="935595"/>
            </a:xfrm>
            <a:custGeom>
              <a:avLst/>
              <a:gdLst>
                <a:gd name="T0" fmla="*/ 188 w 252"/>
                <a:gd name="T1" fmla="*/ 9 h 224"/>
                <a:gd name="T2" fmla="*/ 189 w 252"/>
                <a:gd name="T3" fmla="*/ 11 h 224"/>
                <a:gd name="T4" fmla="*/ 197 w 252"/>
                <a:gd name="T5" fmla="*/ 15 h 224"/>
                <a:gd name="T6" fmla="*/ 206 w 252"/>
                <a:gd name="T7" fmla="*/ 17 h 224"/>
                <a:gd name="T8" fmla="*/ 217 w 252"/>
                <a:gd name="T9" fmla="*/ 16 h 224"/>
                <a:gd name="T10" fmla="*/ 220 w 252"/>
                <a:gd name="T11" fmla="*/ 21 h 224"/>
                <a:gd name="T12" fmla="*/ 234 w 252"/>
                <a:gd name="T13" fmla="*/ 21 h 224"/>
                <a:gd name="T14" fmla="*/ 240 w 252"/>
                <a:gd name="T15" fmla="*/ 23 h 224"/>
                <a:gd name="T16" fmla="*/ 230 w 252"/>
                <a:gd name="T17" fmla="*/ 35 h 224"/>
                <a:gd name="T18" fmla="*/ 211 w 252"/>
                <a:gd name="T19" fmla="*/ 48 h 224"/>
                <a:gd name="T20" fmla="*/ 205 w 252"/>
                <a:gd name="T21" fmla="*/ 74 h 224"/>
                <a:gd name="T22" fmla="*/ 194 w 252"/>
                <a:gd name="T23" fmla="*/ 89 h 224"/>
                <a:gd name="T24" fmla="*/ 183 w 252"/>
                <a:gd name="T25" fmla="*/ 97 h 224"/>
                <a:gd name="T26" fmla="*/ 174 w 252"/>
                <a:gd name="T27" fmla="*/ 103 h 224"/>
                <a:gd name="T28" fmla="*/ 146 w 252"/>
                <a:gd name="T29" fmla="*/ 108 h 224"/>
                <a:gd name="T30" fmla="*/ 140 w 252"/>
                <a:gd name="T31" fmla="*/ 113 h 224"/>
                <a:gd name="T32" fmla="*/ 132 w 252"/>
                <a:gd name="T33" fmla="*/ 104 h 224"/>
                <a:gd name="T34" fmla="*/ 126 w 252"/>
                <a:gd name="T35" fmla="*/ 97 h 224"/>
                <a:gd name="T36" fmla="*/ 120 w 252"/>
                <a:gd name="T37" fmla="*/ 90 h 224"/>
                <a:gd name="T38" fmla="*/ 122 w 252"/>
                <a:gd name="T39" fmla="*/ 76 h 224"/>
                <a:gd name="T40" fmla="*/ 121 w 252"/>
                <a:gd name="T41" fmla="*/ 65 h 224"/>
                <a:gd name="T42" fmla="*/ 126 w 252"/>
                <a:gd name="T43" fmla="*/ 57 h 224"/>
                <a:gd name="T44" fmla="*/ 127 w 252"/>
                <a:gd name="T45" fmla="*/ 50 h 224"/>
                <a:gd name="T46" fmla="*/ 129 w 252"/>
                <a:gd name="T47" fmla="*/ 39 h 224"/>
                <a:gd name="T48" fmla="*/ 130 w 252"/>
                <a:gd name="T49" fmla="*/ 32 h 224"/>
                <a:gd name="T50" fmla="*/ 127 w 252"/>
                <a:gd name="T51" fmla="*/ 28 h 224"/>
                <a:gd name="T52" fmla="*/ 120 w 252"/>
                <a:gd name="T53" fmla="*/ 30 h 224"/>
                <a:gd name="T54" fmla="*/ 112 w 252"/>
                <a:gd name="T55" fmla="*/ 30 h 224"/>
                <a:gd name="T56" fmla="*/ 105 w 252"/>
                <a:gd name="T57" fmla="*/ 28 h 224"/>
                <a:gd name="T58" fmla="*/ 105 w 252"/>
                <a:gd name="T59" fmla="*/ 22 h 224"/>
                <a:gd name="T60" fmla="*/ 103 w 252"/>
                <a:gd name="T61" fmla="*/ 18 h 224"/>
                <a:gd name="T62" fmla="*/ 100 w 252"/>
                <a:gd name="T63" fmla="*/ 12 h 224"/>
                <a:gd name="T64" fmla="*/ 110 w 252"/>
                <a:gd name="T65" fmla="*/ 6 h 224"/>
                <a:gd name="T66" fmla="*/ 117 w 252"/>
                <a:gd name="T67" fmla="*/ 0 h 224"/>
                <a:gd name="T68" fmla="*/ 135 w 252"/>
                <a:gd name="T69" fmla="*/ 3 h 224"/>
                <a:gd name="T70" fmla="*/ 165 w 252"/>
                <a:gd name="T71" fmla="*/ 5 h 224"/>
                <a:gd name="T72" fmla="*/ 252 w 252"/>
                <a:gd name="T73" fmla="*/ 59 h 224"/>
                <a:gd name="T74" fmla="*/ 251 w 252"/>
                <a:gd name="T75" fmla="*/ 56 h 224"/>
                <a:gd name="T76" fmla="*/ 242 w 252"/>
                <a:gd name="T77" fmla="*/ 60 h 224"/>
                <a:gd name="T78" fmla="*/ 234 w 252"/>
                <a:gd name="T79" fmla="*/ 64 h 224"/>
                <a:gd name="T80" fmla="*/ 239 w 252"/>
                <a:gd name="T81" fmla="*/ 57 h 224"/>
                <a:gd name="T82" fmla="*/ 239 w 252"/>
                <a:gd name="T83" fmla="*/ 60 h 224"/>
                <a:gd name="T84" fmla="*/ 218 w 252"/>
                <a:gd name="T85" fmla="*/ 71 h 224"/>
                <a:gd name="T86" fmla="*/ 221 w 252"/>
                <a:gd name="T87" fmla="*/ 76 h 224"/>
                <a:gd name="T88" fmla="*/ 221 w 252"/>
                <a:gd name="T89" fmla="*/ 76 h 224"/>
                <a:gd name="T90" fmla="*/ 52 w 252"/>
                <a:gd name="T91" fmla="*/ 204 h 224"/>
                <a:gd name="T92" fmla="*/ 3 w 252"/>
                <a:gd name="T93" fmla="*/ 213 h 224"/>
                <a:gd name="T94" fmla="*/ 4 w 252"/>
                <a:gd name="T95" fmla="*/ 210 h 224"/>
                <a:gd name="T96" fmla="*/ 41 w 252"/>
                <a:gd name="T97" fmla="*/ 218 h 224"/>
                <a:gd name="T98" fmla="*/ 48 w 252"/>
                <a:gd name="T99" fmla="*/ 210 h 224"/>
                <a:gd name="T100" fmla="*/ 17 w 252"/>
                <a:gd name="T101" fmla="*/ 219 h 224"/>
                <a:gd name="T102" fmla="*/ 23 w 252"/>
                <a:gd name="T103" fmla="*/ 213 h 224"/>
                <a:gd name="T104" fmla="*/ 10 w 252"/>
                <a:gd name="T105" fmla="*/ 217 h 224"/>
                <a:gd name="T106" fmla="*/ 31 w 252"/>
                <a:gd name="T107" fmla="*/ 218 h 224"/>
                <a:gd name="T108" fmla="*/ 26 w 252"/>
                <a:gd name="T109" fmla="*/ 221 h 224"/>
                <a:gd name="T110" fmla="*/ 31 w 252"/>
                <a:gd name="T111" fmla="*/ 217 h 224"/>
                <a:gd name="T112" fmla="*/ 3 w 252"/>
                <a:gd name="T113" fmla="*/ 22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2" h="224">
                  <a:moveTo>
                    <a:pt x="183" y="6"/>
                  </a:moveTo>
                  <a:cubicBezTo>
                    <a:pt x="183" y="6"/>
                    <a:pt x="183" y="6"/>
                    <a:pt x="183" y="6"/>
                  </a:cubicBezTo>
                  <a:cubicBezTo>
                    <a:pt x="184" y="7"/>
                    <a:pt x="184" y="7"/>
                    <a:pt x="184" y="7"/>
                  </a:cubicBezTo>
                  <a:cubicBezTo>
                    <a:pt x="184" y="7"/>
                    <a:pt x="184" y="7"/>
                    <a:pt x="185" y="8"/>
                  </a:cubicBezTo>
                  <a:cubicBezTo>
                    <a:pt x="186" y="8"/>
                    <a:pt x="186" y="8"/>
                    <a:pt x="187" y="8"/>
                  </a:cubicBezTo>
                  <a:cubicBezTo>
                    <a:pt x="188" y="8"/>
                    <a:pt x="188" y="8"/>
                    <a:pt x="188" y="8"/>
                  </a:cubicBezTo>
                  <a:cubicBezTo>
                    <a:pt x="188" y="9"/>
                    <a:pt x="188" y="9"/>
                    <a:pt x="188" y="9"/>
                  </a:cubicBezTo>
                  <a:cubicBezTo>
                    <a:pt x="188" y="10"/>
                    <a:pt x="188" y="10"/>
                    <a:pt x="188" y="10"/>
                  </a:cubicBezTo>
                  <a:cubicBezTo>
                    <a:pt x="187" y="11"/>
                    <a:pt x="187" y="10"/>
                    <a:pt x="187" y="11"/>
                  </a:cubicBezTo>
                  <a:cubicBezTo>
                    <a:pt x="187" y="11"/>
                    <a:pt x="187" y="11"/>
                    <a:pt x="187" y="11"/>
                  </a:cubicBezTo>
                  <a:cubicBezTo>
                    <a:pt x="188" y="12"/>
                    <a:pt x="188" y="12"/>
                    <a:pt x="188" y="12"/>
                  </a:cubicBezTo>
                  <a:cubicBezTo>
                    <a:pt x="188" y="12"/>
                    <a:pt x="188" y="12"/>
                    <a:pt x="188" y="12"/>
                  </a:cubicBezTo>
                  <a:cubicBezTo>
                    <a:pt x="188" y="12"/>
                    <a:pt x="188" y="12"/>
                    <a:pt x="188" y="12"/>
                  </a:cubicBezTo>
                  <a:cubicBezTo>
                    <a:pt x="188" y="11"/>
                    <a:pt x="188" y="11"/>
                    <a:pt x="189" y="11"/>
                  </a:cubicBezTo>
                  <a:cubicBezTo>
                    <a:pt x="189" y="11"/>
                    <a:pt x="189" y="11"/>
                    <a:pt x="189" y="11"/>
                  </a:cubicBezTo>
                  <a:cubicBezTo>
                    <a:pt x="189" y="11"/>
                    <a:pt x="189" y="11"/>
                    <a:pt x="189" y="11"/>
                  </a:cubicBezTo>
                  <a:cubicBezTo>
                    <a:pt x="189" y="11"/>
                    <a:pt x="189" y="11"/>
                    <a:pt x="189" y="11"/>
                  </a:cubicBezTo>
                  <a:cubicBezTo>
                    <a:pt x="190" y="12"/>
                    <a:pt x="190" y="12"/>
                    <a:pt x="193" y="13"/>
                  </a:cubicBezTo>
                  <a:cubicBezTo>
                    <a:pt x="194" y="13"/>
                    <a:pt x="194" y="13"/>
                    <a:pt x="195" y="13"/>
                  </a:cubicBezTo>
                  <a:cubicBezTo>
                    <a:pt x="195" y="13"/>
                    <a:pt x="195" y="13"/>
                    <a:pt x="195" y="13"/>
                  </a:cubicBezTo>
                  <a:cubicBezTo>
                    <a:pt x="197" y="15"/>
                    <a:pt x="197" y="15"/>
                    <a:pt x="197" y="15"/>
                  </a:cubicBezTo>
                  <a:cubicBezTo>
                    <a:pt x="199" y="15"/>
                    <a:pt x="197" y="15"/>
                    <a:pt x="199" y="15"/>
                  </a:cubicBezTo>
                  <a:cubicBezTo>
                    <a:pt x="200" y="15"/>
                    <a:pt x="200" y="15"/>
                    <a:pt x="200" y="15"/>
                  </a:cubicBezTo>
                  <a:cubicBezTo>
                    <a:pt x="200" y="15"/>
                    <a:pt x="200" y="15"/>
                    <a:pt x="200" y="15"/>
                  </a:cubicBezTo>
                  <a:cubicBezTo>
                    <a:pt x="202" y="16"/>
                    <a:pt x="201" y="15"/>
                    <a:pt x="203" y="17"/>
                  </a:cubicBezTo>
                  <a:cubicBezTo>
                    <a:pt x="203" y="17"/>
                    <a:pt x="203" y="17"/>
                    <a:pt x="203" y="17"/>
                  </a:cubicBezTo>
                  <a:cubicBezTo>
                    <a:pt x="206" y="16"/>
                    <a:pt x="206" y="16"/>
                    <a:pt x="206" y="16"/>
                  </a:cubicBezTo>
                  <a:cubicBezTo>
                    <a:pt x="206" y="17"/>
                    <a:pt x="206" y="17"/>
                    <a:pt x="206" y="17"/>
                  </a:cubicBezTo>
                  <a:cubicBezTo>
                    <a:pt x="207" y="17"/>
                    <a:pt x="207" y="17"/>
                    <a:pt x="208" y="17"/>
                  </a:cubicBezTo>
                  <a:cubicBezTo>
                    <a:pt x="210" y="17"/>
                    <a:pt x="209" y="17"/>
                    <a:pt x="211" y="17"/>
                  </a:cubicBezTo>
                  <a:cubicBezTo>
                    <a:pt x="211" y="17"/>
                    <a:pt x="211" y="17"/>
                    <a:pt x="211" y="17"/>
                  </a:cubicBezTo>
                  <a:cubicBezTo>
                    <a:pt x="211" y="15"/>
                    <a:pt x="211" y="15"/>
                    <a:pt x="211" y="15"/>
                  </a:cubicBezTo>
                  <a:cubicBezTo>
                    <a:pt x="211" y="15"/>
                    <a:pt x="211" y="15"/>
                    <a:pt x="211" y="15"/>
                  </a:cubicBezTo>
                  <a:cubicBezTo>
                    <a:pt x="211" y="14"/>
                    <a:pt x="211" y="14"/>
                    <a:pt x="211" y="14"/>
                  </a:cubicBezTo>
                  <a:cubicBezTo>
                    <a:pt x="214" y="15"/>
                    <a:pt x="215" y="16"/>
                    <a:pt x="217" y="16"/>
                  </a:cubicBezTo>
                  <a:cubicBezTo>
                    <a:pt x="218" y="17"/>
                    <a:pt x="218" y="17"/>
                    <a:pt x="218" y="17"/>
                  </a:cubicBezTo>
                  <a:cubicBezTo>
                    <a:pt x="219" y="17"/>
                    <a:pt x="219" y="17"/>
                    <a:pt x="219" y="17"/>
                  </a:cubicBezTo>
                  <a:cubicBezTo>
                    <a:pt x="220" y="18"/>
                    <a:pt x="220" y="18"/>
                    <a:pt x="220" y="18"/>
                  </a:cubicBezTo>
                  <a:cubicBezTo>
                    <a:pt x="219" y="19"/>
                    <a:pt x="219" y="19"/>
                    <a:pt x="219" y="19"/>
                  </a:cubicBezTo>
                  <a:cubicBezTo>
                    <a:pt x="220" y="20"/>
                    <a:pt x="220" y="20"/>
                    <a:pt x="220" y="20"/>
                  </a:cubicBezTo>
                  <a:cubicBezTo>
                    <a:pt x="220" y="21"/>
                    <a:pt x="220" y="21"/>
                    <a:pt x="220" y="21"/>
                  </a:cubicBezTo>
                  <a:cubicBezTo>
                    <a:pt x="220" y="21"/>
                    <a:pt x="220" y="21"/>
                    <a:pt x="220" y="21"/>
                  </a:cubicBezTo>
                  <a:cubicBezTo>
                    <a:pt x="222" y="20"/>
                    <a:pt x="221" y="20"/>
                    <a:pt x="223" y="20"/>
                  </a:cubicBezTo>
                  <a:cubicBezTo>
                    <a:pt x="225" y="20"/>
                    <a:pt x="225" y="20"/>
                    <a:pt x="225" y="21"/>
                  </a:cubicBezTo>
                  <a:cubicBezTo>
                    <a:pt x="226" y="21"/>
                    <a:pt x="225" y="21"/>
                    <a:pt x="226" y="22"/>
                  </a:cubicBezTo>
                  <a:cubicBezTo>
                    <a:pt x="226" y="22"/>
                    <a:pt x="226" y="22"/>
                    <a:pt x="226" y="22"/>
                  </a:cubicBezTo>
                  <a:cubicBezTo>
                    <a:pt x="227" y="21"/>
                    <a:pt x="227" y="22"/>
                    <a:pt x="228" y="21"/>
                  </a:cubicBezTo>
                  <a:cubicBezTo>
                    <a:pt x="230" y="21"/>
                    <a:pt x="232" y="22"/>
                    <a:pt x="233" y="22"/>
                  </a:cubicBezTo>
                  <a:cubicBezTo>
                    <a:pt x="233" y="22"/>
                    <a:pt x="233" y="22"/>
                    <a:pt x="234" y="21"/>
                  </a:cubicBezTo>
                  <a:cubicBezTo>
                    <a:pt x="234" y="21"/>
                    <a:pt x="234" y="21"/>
                    <a:pt x="234" y="21"/>
                  </a:cubicBezTo>
                  <a:cubicBezTo>
                    <a:pt x="235" y="21"/>
                    <a:pt x="235" y="21"/>
                    <a:pt x="237" y="20"/>
                  </a:cubicBezTo>
                  <a:cubicBezTo>
                    <a:pt x="238" y="21"/>
                    <a:pt x="239" y="21"/>
                    <a:pt x="240" y="21"/>
                  </a:cubicBezTo>
                  <a:cubicBezTo>
                    <a:pt x="240" y="22"/>
                    <a:pt x="240" y="22"/>
                    <a:pt x="240" y="22"/>
                  </a:cubicBezTo>
                  <a:cubicBezTo>
                    <a:pt x="240" y="22"/>
                    <a:pt x="240" y="22"/>
                    <a:pt x="240" y="22"/>
                  </a:cubicBezTo>
                  <a:cubicBezTo>
                    <a:pt x="241" y="23"/>
                    <a:pt x="241" y="23"/>
                    <a:pt x="241" y="23"/>
                  </a:cubicBezTo>
                  <a:cubicBezTo>
                    <a:pt x="240" y="23"/>
                    <a:pt x="240" y="23"/>
                    <a:pt x="240" y="23"/>
                  </a:cubicBezTo>
                  <a:cubicBezTo>
                    <a:pt x="239" y="23"/>
                    <a:pt x="239" y="23"/>
                    <a:pt x="239" y="23"/>
                  </a:cubicBezTo>
                  <a:cubicBezTo>
                    <a:pt x="239" y="25"/>
                    <a:pt x="239" y="25"/>
                    <a:pt x="239" y="25"/>
                  </a:cubicBezTo>
                  <a:cubicBezTo>
                    <a:pt x="239" y="25"/>
                    <a:pt x="239" y="25"/>
                    <a:pt x="239" y="25"/>
                  </a:cubicBezTo>
                  <a:cubicBezTo>
                    <a:pt x="240" y="26"/>
                    <a:pt x="240" y="26"/>
                    <a:pt x="240" y="26"/>
                  </a:cubicBezTo>
                  <a:cubicBezTo>
                    <a:pt x="240" y="26"/>
                    <a:pt x="240" y="26"/>
                    <a:pt x="240" y="26"/>
                  </a:cubicBezTo>
                  <a:cubicBezTo>
                    <a:pt x="240" y="28"/>
                    <a:pt x="240" y="28"/>
                    <a:pt x="240" y="28"/>
                  </a:cubicBezTo>
                  <a:cubicBezTo>
                    <a:pt x="237" y="31"/>
                    <a:pt x="238" y="30"/>
                    <a:pt x="230" y="35"/>
                  </a:cubicBezTo>
                  <a:cubicBezTo>
                    <a:pt x="229" y="36"/>
                    <a:pt x="228" y="37"/>
                    <a:pt x="227" y="38"/>
                  </a:cubicBezTo>
                  <a:cubicBezTo>
                    <a:pt x="216" y="41"/>
                    <a:pt x="222" y="39"/>
                    <a:pt x="215" y="41"/>
                  </a:cubicBezTo>
                  <a:cubicBezTo>
                    <a:pt x="213" y="43"/>
                    <a:pt x="213" y="44"/>
                    <a:pt x="212" y="45"/>
                  </a:cubicBezTo>
                  <a:cubicBezTo>
                    <a:pt x="213" y="45"/>
                    <a:pt x="213" y="45"/>
                    <a:pt x="213" y="45"/>
                  </a:cubicBezTo>
                  <a:cubicBezTo>
                    <a:pt x="214" y="46"/>
                    <a:pt x="214" y="46"/>
                    <a:pt x="214" y="46"/>
                  </a:cubicBezTo>
                  <a:cubicBezTo>
                    <a:pt x="213" y="47"/>
                    <a:pt x="213" y="47"/>
                    <a:pt x="213" y="47"/>
                  </a:cubicBezTo>
                  <a:cubicBezTo>
                    <a:pt x="212" y="47"/>
                    <a:pt x="212" y="48"/>
                    <a:pt x="211" y="48"/>
                  </a:cubicBezTo>
                  <a:cubicBezTo>
                    <a:pt x="211" y="48"/>
                    <a:pt x="211" y="48"/>
                    <a:pt x="211" y="48"/>
                  </a:cubicBezTo>
                  <a:cubicBezTo>
                    <a:pt x="210" y="48"/>
                    <a:pt x="210" y="48"/>
                    <a:pt x="210" y="48"/>
                  </a:cubicBezTo>
                  <a:cubicBezTo>
                    <a:pt x="202" y="62"/>
                    <a:pt x="208" y="50"/>
                    <a:pt x="200" y="64"/>
                  </a:cubicBezTo>
                  <a:cubicBezTo>
                    <a:pt x="200" y="65"/>
                    <a:pt x="200" y="65"/>
                    <a:pt x="200" y="65"/>
                  </a:cubicBezTo>
                  <a:cubicBezTo>
                    <a:pt x="201" y="71"/>
                    <a:pt x="201" y="71"/>
                    <a:pt x="201" y="71"/>
                  </a:cubicBezTo>
                  <a:cubicBezTo>
                    <a:pt x="202" y="72"/>
                    <a:pt x="202" y="72"/>
                    <a:pt x="203" y="73"/>
                  </a:cubicBezTo>
                  <a:cubicBezTo>
                    <a:pt x="205" y="74"/>
                    <a:pt x="205" y="74"/>
                    <a:pt x="205" y="74"/>
                  </a:cubicBezTo>
                  <a:cubicBezTo>
                    <a:pt x="206" y="75"/>
                    <a:pt x="206" y="75"/>
                    <a:pt x="206" y="75"/>
                  </a:cubicBezTo>
                  <a:cubicBezTo>
                    <a:pt x="204" y="77"/>
                    <a:pt x="202" y="78"/>
                    <a:pt x="199" y="79"/>
                  </a:cubicBezTo>
                  <a:cubicBezTo>
                    <a:pt x="198" y="81"/>
                    <a:pt x="198" y="81"/>
                    <a:pt x="198" y="81"/>
                  </a:cubicBezTo>
                  <a:cubicBezTo>
                    <a:pt x="197" y="83"/>
                    <a:pt x="197" y="83"/>
                    <a:pt x="197" y="83"/>
                  </a:cubicBezTo>
                  <a:cubicBezTo>
                    <a:pt x="196" y="84"/>
                    <a:pt x="196" y="84"/>
                    <a:pt x="196" y="84"/>
                  </a:cubicBezTo>
                  <a:cubicBezTo>
                    <a:pt x="196" y="87"/>
                    <a:pt x="196" y="86"/>
                    <a:pt x="195" y="88"/>
                  </a:cubicBezTo>
                  <a:cubicBezTo>
                    <a:pt x="194" y="89"/>
                    <a:pt x="194" y="89"/>
                    <a:pt x="194" y="89"/>
                  </a:cubicBezTo>
                  <a:cubicBezTo>
                    <a:pt x="194" y="90"/>
                    <a:pt x="194" y="90"/>
                    <a:pt x="194" y="90"/>
                  </a:cubicBezTo>
                  <a:cubicBezTo>
                    <a:pt x="195" y="91"/>
                    <a:pt x="195" y="91"/>
                    <a:pt x="195" y="91"/>
                  </a:cubicBezTo>
                  <a:cubicBezTo>
                    <a:pt x="195" y="91"/>
                    <a:pt x="195" y="91"/>
                    <a:pt x="195" y="91"/>
                  </a:cubicBezTo>
                  <a:cubicBezTo>
                    <a:pt x="194" y="92"/>
                    <a:pt x="194" y="92"/>
                    <a:pt x="194" y="92"/>
                  </a:cubicBezTo>
                  <a:cubicBezTo>
                    <a:pt x="193" y="92"/>
                    <a:pt x="191" y="92"/>
                    <a:pt x="189" y="92"/>
                  </a:cubicBezTo>
                  <a:cubicBezTo>
                    <a:pt x="185" y="94"/>
                    <a:pt x="185" y="94"/>
                    <a:pt x="185" y="94"/>
                  </a:cubicBezTo>
                  <a:cubicBezTo>
                    <a:pt x="183" y="97"/>
                    <a:pt x="183" y="97"/>
                    <a:pt x="183" y="97"/>
                  </a:cubicBezTo>
                  <a:cubicBezTo>
                    <a:pt x="182" y="101"/>
                    <a:pt x="182" y="101"/>
                    <a:pt x="182" y="101"/>
                  </a:cubicBezTo>
                  <a:cubicBezTo>
                    <a:pt x="180" y="103"/>
                    <a:pt x="180" y="103"/>
                    <a:pt x="180" y="103"/>
                  </a:cubicBezTo>
                  <a:cubicBezTo>
                    <a:pt x="179" y="103"/>
                    <a:pt x="179" y="103"/>
                    <a:pt x="179" y="103"/>
                  </a:cubicBezTo>
                  <a:cubicBezTo>
                    <a:pt x="178" y="102"/>
                    <a:pt x="178" y="102"/>
                    <a:pt x="178" y="102"/>
                  </a:cubicBezTo>
                  <a:cubicBezTo>
                    <a:pt x="176" y="102"/>
                    <a:pt x="176" y="102"/>
                    <a:pt x="176" y="102"/>
                  </a:cubicBezTo>
                  <a:cubicBezTo>
                    <a:pt x="174" y="102"/>
                    <a:pt x="174" y="102"/>
                    <a:pt x="174" y="102"/>
                  </a:cubicBezTo>
                  <a:cubicBezTo>
                    <a:pt x="174" y="103"/>
                    <a:pt x="174" y="103"/>
                    <a:pt x="174" y="103"/>
                  </a:cubicBezTo>
                  <a:cubicBezTo>
                    <a:pt x="172" y="104"/>
                    <a:pt x="172" y="104"/>
                    <a:pt x="172" y="104"/>
                  </a:cubicBezTo>
                  <a:cubicBezTo>
                    <a:pt x="171" y="103"/>
                    <a:pt x="170" y="103"/>
                    <a:pt x="167" y="103"/>
                  </a:cubicBezTo>
                  <a:cubicBezTo>
                    <a:pt x="165" y="104"/>
                    <a:pt x="165" y="104"/>
                    <a:pt x="165" y="104"/>
                  </a:cubicBezTo>
                  <a:cubicBezTo>
                    <a:pt x="161" y="103"/>
                    <a:pt x="156" y="103"/>
                    <a:pt x="154" y="104"/>
                  </a:cubicBezTo>
                  <a:cubicBezTo>
                    <a:pt x="153" y="105"/>
                    <a:pt x="153" y="105"/>
                    <a:pt x="151" y="107"/>
                  </a:cubicBezTo>
                  <a:cubicBezTo>
                    <a:pt x="148" y="107"/>
                    <a:pt x="148" y="107"/>
                    <a:pt x="148" y="107"/>
                  </a:cubicBezTo>
                  <a:cubicBezTo>
                    <a:pt x="146" y="108"/>
                    <a:pt x="146" y="108"/>
                    <a:pt x="146" y="108"/>
                  </a:cubicBezTo>
                  <a:cubicBezTo>
                    <a:pt x="145" y="109"/>
                    <a:pt x="145" y="109"/>
                    <a:pt x="144" y="110"/>
                  </a:cubicBezTo>
                  <a:cubicBezTo>
                    <a:pt x="143" y="112"/>
                    <a:pt x="143" y="112"/>
                    <a:pt x="143" y="112"/>
                  </a:cubicBezTo>
                  <a:cubicBezTo>
                    <a:pt x="143" y="112"/>
                    <a:pt x="143" y="112"/>
                    <a:pt x="143" y="112"/>
                  </a:cubicBezTo>
                  <a:cubicBezTo>
                    <a:pt x="143" y="111"/>
                    <a:pt x="143" y="111"/>
                    <a:pt x="143" y="111"/>
                  </a:cubicBezTo>
                  <a:cubicBezTo>
                    <a:pt x="142" y="112"/>
                    <a:pt x="142" y="112"/>
                    <a:pt x="142" y="112"/>
                  </a:cubicBezTo>
                  <a:cubicBezTo>
                    <a:pt x="142" y="113"/>
                    <a:pt x="142" y="113"/>
                    <a:pt x="142" y="113"/>
                  </a:cubicBezTo>
                  <a:cubicBezTo>
                    <a:pt x="141" y="113"/>
                    <a:pt x="141" y="113"/>
                    <a:pt x="140" y="113"/>
                  </a:cubicBezTo>
                  <a:cubicBezTo>
                    <a:pt x="138" y="112"/>
                    <a:pt x="139" y="113"/>
                    <a:pt x="137" y="111"/>
                  </a:cubicBezTo>
                  <a:cubicBezTo>
                    <a:pt x="136" y="111"/>
                    <a:pt x="136" y="111"/>
                    <a:pt x="136" y="111"/>
                  </a:cubicBezTo>
                  <a:cubicBezTo>
                    <a:pt x="134" y="109"/>
                    <a:pt x="134" y="109"/>
                    <a:pt x="133" y="106"/>
                  </a:cubicBezTo>
                  <a:cubicBezTo>
                    <a:pt x="133" y="106"/>
                    <a:pt x="133" y="106"/>
                    <a:pt x="133" y="106"/>
                  </a:cubicBezTo>
                  <a:cubicBezTo>
                    <a:pt x="133" y="105"/>
                    <a:pt x="133" y="105"/>
                    <a:pt x="133" y="105"/>
                  </a:cubicBezTo>
                  <a:cubicBezTo>
                    <a:pt x="132" y="105"/>
                    <a:pt x="132" y="105"/>
                    <a:pt x="132" y="105"/>
                  </a:cubicBezTo>
                  <a:cubicBezTo>
                    <a:pt x="132" y="104"/>
                    <a:pt x="132" y="104"/>
                    <a:pt x="132" y="104"/>
                  </a:cubicBezTo>
                  <a:cubicBezTo>
                    <a:pt x="133" y="102"/>
                    <a:pt x="133" y="102"/>
                    <a:pt x="133" y="102"/>
                  </a:cubicBezTo>
                  <a:cubicBezTo>
                    <a:pt x="133" y="101"/>
                    <a:pt x="133" y="101"/>
                    <a:pt x="133" y="101"/>
                  </a:cubicBezTo>
                  <a:cubicBezTo>
                    <a:pt x="134" y="101"/>
                    <a:pt x="134" y="101"/>
                    <a:pt x="134" y="101"/>
                  </a:cubicBezTo>
                  <a:cubicBezTo>
                    <a:pt x="133" y="101"/>
                    <a:pt x="133" y="101"/>
                    <a:pt x="133" y="101"/>
                  </a:cubicBezTo>
                  <a:cubicBezTo>
                    <a:pt x="132" y="102"/>
                    <a:pt x="132" y="102"/>
                    <a:pt x="132" y="102"/>
                  </a:cubicBezTo>
                  <a:cubicBezTo>
                    <a:pt x="131" y="100"/>
                    <a:pt x="131" y="100"/>
                    <a:pt x="131" y="100"/>
                  </a:cubicBezTo>
                  <a:cubicBezTo>
                    <a:pt x="126" y="97"/>
                    <a:pt x="126" y="97"/>
                    <a:pt x="126" y="97"/>
                  </a:cubicBezTo>
                  <a:cubicBezTo>
                    <a:pt x="127" y="96"/>
                    <a:pt x="127" y="96"/>
                    <a:pt x="127" y="96"/>
                  </a:cubicBezTo>
                  <a:cubicBezTo>
                    <a:pt x="127" y="96"/>
                    <a:pt x="127" y="96"/>
                    <a:pt x="127" y="96"/>
                  </a:cubicBezTo>
                  <a:cubicBezTo>
                    <a:pt x="126" y="97"/>
                    <a:pt x="126" y="97"/>
                    <a:pt x="126" y="97"/>
                  </a:cubicBezTo>
                  <a:cubicBezTo>
                    <a:pt x="125" y="97"/>
                    <a:pt x="125" y="97"/>
                    <a:pt x="125" y="97"/>
                  </a:cubicBezTo>
                  <a:cubicBezTo>
                    <a:pt x="123" y="97"/>
                    <a:pt x="124" y="97"/>
                    <a:pt x="120" y="97"/>
                  </a:cubicBezTo>
                  <a:cubicBezTo>
                    <a:pt x="120" y="97"/>
                    <a:pt x="119" y="92"/>
                    <a:pt x="119" y="92"/>
                  </a:cubicBezTo>
                  <a:cubicBezTo>
                    <a:pt x="120" y="90"/>
                    <a:pt x="120" y="90"/>
                    <a:pt x="120" y="90"/>
                  </a:cubicBezTo>
                  <a:cubicBezTo>
                    <a:pt x="121" y="88"/>
                    <a:pt x="121" y="88"/>
                    <a:pt x="123" y="86"/>
                  </a:cubicBezTo>
                  <a:cubicBezTo>
                    <a:pt x="124" y="85"/>
                    <a:pt x="124" y="85"/>
                    <a:pt x="125" y="85"/>
                  </a:cubicBezTo>
                  <a:cubicBezTo>
                    <a:pt x="125" y="84"/>
                    <a:pt x="125" y="84"/>
                    <a:pt x="126" y="83"/>
                  </a:cubicBezTo>
                  <a:cubicBezTo>
                    <a:pt x="125" y="83"/>
                    <a:pt x="125" y="83"/>
                    <a:pt x="125" y="83"/>
                  </a:cubicBezTo>
                  <a:cubicBezTo>
                    <a:pt x="124" y="83"/>
                    <a:pt x="124" y="83"/>
                    <a:pt x="124" y="83"/>
                  </a:cubicBezTo>
                  <a:cubicBezTo>
                    <a:pt x="121" y="79"/>
                    <a:pt x="121" y="79"/>
                    <a:pt x="121" y="79"/>
                  </a:cubicBezTo>
                  <a:cubicBezTo>
                    <a:pt x="121" y="77"/>
                    <a:pt x="122" y="79"/>
                    <a:pt x="122" y="76"/>
                  </a:cubicBezTo>
                  <a:cubicBezTo>
                    <a:pt x="124" y="73"/>
                    <a:pt x="122" y="75"/>
                    <a:pt x="125" y="73"/>
                  </a:cubicBezTo>
                  <a:cubicBezTo>
                    <a:pt x="125" y="72"/>
                    <a:pt x="125" y="72"/>
                    <a:pt x="125" y="72"/>
                  </a:cubicBezTo>
                  <a:cubicBezTo>
                    <a:pt x="125" y="71"/>
                    <a:pt x="125" y="71"/>
                    <a:pt x="125" y="71"/>
                  </a:cubicBezTo>
                  <a:cubicBezTo>
                    <a:pt x="125" y="70"/>
                    <a:pt x="125" y="70"/>
                    <a:pt x="125" y="70"/>
                  </a:cubicBezTo>
                  <a:cubicBezTo>
                    <a:pt x="123" y="69"/>
                    <a:pt x="123" y="69"/>
                    <a:pt x="123" y="69"/>
                  </a:cubicBezTo>
                  <a:cubicBezTo>
                    <a:pt x="122" y="67"/>
                    <a:pt x="122" y="67"/>
                    <a:pt x="122" y="67"/>
                  </a:cubicBezTo>
                  <a:cubicBezTo>
                    <a:pt x="121" y="65"/>
                    <a:pt x="121" y="65"/>
                    <a:pt x="121" y="65"/>
                  </a:cubicBezTo>
                  <a:cubicBezTo>
                    <a:pt x="121" y="64"/>
                    <a:pt x="120" y="64"/>
                    <a:pt x="120" y="64"/>
                  </a:cubicBezTo>
                  <a:cubicBezTo>
                    <a:pt x="120" y="63"/>
                    <a:pt x="119" y="62"/>
                    <a:pt x="119" y="62"/>
                  </a:cubicBezTo>
                  <a:cubicBezTo>
                    <a:pt x="120" y="62"/>
                    <a:pt x="120" y="62"/>
                    <a:pt x="120" y="62"/>
                  </a:cubicBezTo>
                  <a:cubicBezTo>
                    <a:pt x="124" y="62"/>
                    <a:pt x="124" y="62"/>
                    <a:pt x="124" y="62"/>
                  </a:cubicBezTo>
                  <a:cubicBezTo>
                    <a:pt x="125" y="61"/>
                    <a:pt x="125" y="61"/>
                    <a:pt x="125" y="61"/>
                  </a:cubicBezTo>
                  <a:cubicBezTo>
                    <a:pt x="125" y="61"/>
                    <a:pt x="125" y="61"/>
                    <a:pt x="125" y="61"/>
                  </a:cubicBezTo>
                  <a:cubicBezTo>
                    <a:pt x="126" y="59"/>
                    <a:pt x="126" y="58"/>
                    <a:pt x="126" y="57"/>
                  </a:cubicBezTo>
                  <a:cubicBezTo>
                    <a:pt x="126" y="56"/>
                    <a:pt x="126" y="56"/>
                    <a:pt x="126" y="56"/>
                  </a:cubicBezTo>
                  <a:cubicBezTo>
                    <a:pt x="125" y="55"/>
                    <a:pt x="125" y="55"/>
                    <a:pt x="125" y="55"/>
                  </a:cubicBezTo>
                  <a:cubicBezTo>
                    <a:pt x="125" y="54"/>
                    <a:pt x="125" y="54"/>
                    <a:pt x="125" y="54"/>
                  </a:cubicBezTo>
                  <a:cubicBezTo>
                    <a:pt x="125" y="54"/>
                    <a:pt x="125" y="54"/>
                    <a:pt x="125" y="54"/>
                  </a:cubicBezTo>
                  <a:cubicBezTo>
                    <a:pt x="126" y="53"/>
                    <a:pt x="126" y="53"/>
                    <a:pt x="127" y="52"/>
                  </a:cubicBezTo>
                  <a:cubicBezTo>
                    <a:pt x="127" y="51"/>
                    <a:pt x="127" y="52"/>
                    <a:pt x="127" y="51"/>
                  </a:cubicBezTo>
                  <a:cubicBezTo>
                    <a:pt x="127" y="50"/>
                    <a:pt x="127" y="50"/>
                    <a:pt x="127" y="50"/>
                  </a:cubicBezTo>
                  <a:cubicBezTo>
                    <a:pt x="127" y="50"/>
                    <a:pt x="127" y="50"/>
                    <a:pt x="127" y="50"/>
                  </a:cubicBezTo>
                  <a:cubicBezTo>
                    <a:pt x="127" y="49"/>
                    <a:pt x="127" y="48"/>
                    <a:pt x="127" y="47"/>
                  </a:cubicBezTo>
                  <a:cubicBezTo>
                    <a:pt x="127" y="44"/>
                    <a:pt x="127" y="44"/>
                    <a:pt x="126" y="42"/>
                  </a:cubicBezTo>
                  <a:cubicBezTo>
                    <a:pt x="126" y="42"/>
                    <a:pt x="126" y="42"/>
                    <a:pt x="126" y="42"/>
                  </a:cubicBezTo>
                  <a:cubicBezTo>
                    <a:pt x="126" y="41"/>
                    <a:pt x="126" y="41"/>
                    <a:pt x="126" y="41"/>
                  </a:cubicBezTo>
                  <a:cubicBezTo>
                    <a:pt x="128" y="41"/>
                    <a:pt x="128" y="41"/>
                    <a:pt x="128" y="41"/>
                  </a:cubicBezTo>
                  <a:cubicBezTo>
                    <a:pt x="129" y="39"/>
                    <a:pt x="129" y="39"/>
                    <a:pt x="129" y="39"/>
                  </a:cubicBezTo>
                  <a:cubicBezTo>
                    <a:pt x="132" y="36"/>
                    <a:pt x="130" y="38"/>
                    <a:pt x="133" y="35"/>
                  </a:cubicBezTo>
                  <a:cubicBezTo>
                    <a:pt x="134" y="35"/>
                    <a:pt x="134" y="35"/>
                    <a:pt x="134" y="35"/>
                  </a:cubicBezTo>
                  <a:cubicBezTo>
                    <a:pt x="134" y="34"/>
                    <a:pt x="134" y="34"/>
                    <a:pt x="134" y="34"/>
                  </a:cubicBezTo>
                  <a:cubicBezTo>
                    <a:pt x="134" y="34"/>
                    <a:pt x="134" y="34"/>
                    <a:pt x="134" y="33"/>
                  </a:cubicBezTo>
                  <a:cubicBezTo>
                    <a:pt x="133" y="33"/>
                    <a:pt x="133" y="33"/>
                    <a:pt x="133" y="33"/>
                  </a:cubicBezTo>
                  <a:cubicBezTo>
                    <a:pt x="132" y="32"/>
                    <a:pt x="132" y="32"/>
                    <a:pt x="132" y="32"/>
                  </a:cubicBezTo>
                  <a:cubicBezTo>
                    <a:pt x="131" y="32"/>
                    <a:pt x="131" y="32"/>
                    <a:pt x="130" y="32"/>
                  </a:cubicBezTo>
                  <a:cubicBezTo>
                    <a:pt x="130" y="32"/>
                    <a:pt x="130" y="32"/>
                    <a:pt x="130" y="32"/>
                  </a:cubicBezTo>
                  <a:cubicBezTo>
                    <a:pt x="130" y="30"/>
                    <a:pt x="130" y="31"/>
                    <a:pt x="130" y="29"/>
                  </a:cubicBezTo>
                  <a:cubicBezTo>
                    <a:pt x="130" y="29"/>
                    <a:pt x="130" y="29"/>
                    <a:pt x="130" y="29"/>
                  </a:cubicBezTo>
                  <a:cubicBezTo>
                    <a:pt x="129" y="28"/>
                    <a:pt x="129" y="28"/>
                    <a:pt x="129" y="28"/>
                  </a:cubicBezTo>
                  <a:cubicBezTo>
                    <a:pt x="128" y="28"/>
                    <a:pt x="128" y="28"/>
                    <a:pt x="128" y="28"/>
                  </a:cubicBezTo>
                  <a:cubicBezTo>
                    <a:pt x="128" y="28"/>
                    <a:pt x="128" y="28"/>
                    <a:pt x="128" y="28"/>
                  </a:cubicBezTo>
                  <a:cubicBezTo>
                    <a:pt x="127" y="28"/>
                    <a:pt x="127" y="28"/>
                    <a:pt x="127" y="28"/>
                  </a:cubicBezTo>
                  <a:cubicBezTo>
                    <a:pt x="127" y="28"/>
                    <a:pt x="127" y="28"/>
                    <a:pt x="127" y="28"/>
                  </a:cubicBezTo>
                  <a:cubicBezTo>
                    <a:pt x="125" y="28"/>
                    <a:pt x="125" y="28"/>
                    <a:pt x="123" y="28"/>
                  </a:cubicBezTo>
                  <a:cubicBezTo>
                    <a:pt x="123" y="28"/>
                    <a:pt x="123" y="28"/>
                    <a:pt x="123" y="28"/>
                  </a:cubicBezTo>
                  <a:cubicBezTo>
                    <a:pt x="123" y="28"/>
                    <a:pt x="123" y="28"/>
                    <a:pt x="123" y="28"/>
                  </a:cubicBezTo>
                  <a:cubicBezTo>
                    <a:pt x="123" y="28"/>
                    <a:pt x="123" y="28"/>
                    <a:pt x="123" y="29"/>
                  </a:cubicBezTo>
                  <a:cubicBezTo>
                    <a:pt x="122" y="29"/>
                    <a:pt x="122" y="29"/>
                    <a:pt x="122" y="29"/>
                  </a:cubicBezTo>
                  <a:cubicBezTo>
                    <a:pt x="120" y="30"/>
                    <a:pt x="120" y="30"/>
                    <a:pt x="120" y="30"/>
                  </a:cubicBezTo>
                  <a:cubicBezTo>
                    <a:pt x="119" y="30"/>
                    <a:pt x="120" y="30"/>
                    <a:pt x="118" y="29"/>
                  </a:cubicBezTo>
                  <a:cubicBezTo>
                    <a:pt x="118" y="29"/>
                    <a:pt x="118" y="29"/>
                    <a:pt x="117" y="29"/>
                  </a:cubicBezTo>
                  <a:cubicBezTo>
                    <a:pt x="115" y="29"/>
                    <a:pt x="115" y="29"/>
                    <a:pt x="115" y="29"/>
                  </a:cubicBezTo>
                  <a:cubicBezTo>
                    <a:pt x="115" y="29"/>
                    <a:pt x="115" y="29"/>
                    <a:pt x="115" y="29"/>
                  </a:cubicBezTo>
                  <a:cubicBezTo>
                    <a:pt x="114" y="30"/>
                    <a:pt x="114" y="29"/>
                    <a:pt x="113" y="30"/>
                  </a:cubicBezTo>
                  <a:cubicBezTo>
                    <a:pt x="112" y="30"/>
                    <a:pt x="112" y="30"/>
                    <a:pt x="112" y="30"/>
                  </a:cubicBezTo>
                  <a:cubicBezTo>
                    <a:pt x="112" y="30"/>
                    <a:pt x="112" y="30"/>
                    <a:pt x="112" y="30"/>
                  </a:cubicBezTo>
                  <a:cubicBezTo>
                    <a:pt x="112" y="30"/>
                    <a:pt x="111" y="29"/>
                    <a:pt x="111" y="29"/>
                  </a:cubicBezTo>
                  <a:cubicBezTo>
                    <a:pt x="111" y="28"/>
                    <a:pt x="111" y="28"/>
                    <a:pt x="111" y="28"/>
                  </a:cubicBezTo>
                  <a:cubicBezTo>
                    <a:pt x="112" y="27"/>
                    <a:pt x="112" y="27"/>
                    <a:pt x="112" y="27"/>
                  </a:cubicBezTo>
                  <a:cubicBezTo>
                    <a:pt x="112" y="27"/>
                    <a:pt x="112" y="27"/>
                    <a:pt x="112" y="27"/>
                  </a:cubicBezTo>
                  <a:cubicBezTo>
                    <a:pt x="112" y="26"/>
                    <a:pt x="112" y="26"/>
                    <a:pt x="111" y="25"/>
                  </a:cubicBezTo>
                  <a:cubicBezTo>
                    <a:pt x="111" y="25"/>
                    <a:pt x="111" y="25"/>
                    <a:pt x="111" y="25"/>
                  </a:cubicBezTo>
                  <a:cubicBezTo>
                    <a:pt x="107" y="27"/>
                    <a:pt x="108" y="25"/>
                    <a:pt x="105" y="28"/>
                  </a:cubicBezTo>
                  <a:cubicBezTo>
                    <a:pt x="104" y="28"/>
                    <a:pt x="104" y="28"/>
                    <a:pt x="104" y="28"/>
                  </a:cubicBezTo>
                  <a:cubicBezTo>
                    <a:pt x="104" y="28"/>
                    <a:pt x="104" y="28"/>
                    <a:pt x="104" y="28"/>
                  </a:cubicBezTo>
                  <a:cubicBezTo>
                    <a:pt x="104" y="26"/>
                    <a:pt x="104" y="26"/>
                    <a:pt x="104" y="26"/>
                  </a:cubicBezTo>
                  <a:cubicBezTo>
                    <a:pt x="105" y="24"/>
                    <a:pt x="105" y="24"/>
                    <a:pt x="106" y="23"/>
                  </a:cubicBezTo>
                  <a:cubicBezTo>
                    <a:pt x="106" y="23"/>
                    <a:pt x="106" y="23"/>
                    <a:pt x="106" y="23"/>
                  </a:cubicBezTo>
                  <a:cubicBezTo>
                    <a:pt x="105" y="23"/>
                    <a:pt x="105" y="23"/>
                    <a:pt x="105" y="23"/>
                  </a:cubicBezTo>
                  <a:cubicBezTo>
                    <a:pt x="105" y="22"/>
                    <a:pt x="105" y="22"/>
                    <a:pt x="105" y="22"/>
                  </a:cubicBezTo>
                  <a:cubicBezTo>
                    <a:pt x="105" y="22"/>
                    <a:pt x="105" y="22"/>
                    <a:pt x="105" y="22"/>
                  </a:cubicBezTo>
                  <a:cubicBezTo>
                    <a:pt x="106" y="21"/>
                    <a:pt x="106" y="21"/>
                    <a:pt x="106" y="21"/>
                  </a:cubicBezTo>
                  <a:cubicBezTo>
                    <a:pt x="105" y="21"/>
                    <a:pt x="105" y="21"/>
                    <a:pt x="105" y="21"/>
                  </a:cubicBezTo>
                  <a:cubicBezTo>
                    <a:pt x="105" y="20"/>
                    <a:pt x="105" y="20"/>
                    <a:pt x="105" y="20"/>
                  </a:cubicBezTo>
                  <a:cubicBezTo>
                    <a:pt x="105" y="19"/>
                    <a:pt x="105" y="19"/>
                    <a:pt x="105" y="18"/>
                  </a:cubicBezTo>
                  <a:cubicBezTo>
                    <a:pt x="105" y="18"/>
                    <a:pt x="105" y="18"/>
                    <a:pt x="105" y="18"/>
                  </a:cubicBezTo>
                  <a:cubicBezTo>
                    <a:pt x="103" y="18"/>
                    <a:pt x="103" y="18"/>
                    <a:pt x="103" y="18"/>
                  </a:cubicBezTo>
                  <a:cubicBezTo>
                    <a:pt x="102" y="18"/>
                    <a:pt x="102" y="18"/>
                    <a:pt x="102" y="18"/>
                  </a:cubicBezTo>
                  <a:cubicBezTo>
                    <a:pt x="102" y="17"/>
                    <a:pt x="102" y="17"/>
                    <a:pt x="102" y="17"/>
                  </a:cubicBezTo>
                  <a:cubicBezTo>
                    <a:pt x="103" y="16"/>
                    <a:pt x="103" y="16"/>
                    <a:pt x="103" y="16"/>
                  </a:cubicBezTo>
                  <a:cubicBezTo>
                    <a:pt x="103" y="15"/>
                    <a:pt x="103" y="15"/>
                    <a:pt x="103" y="15"/>
                  </a:cubicBezTo>
                  <a:cubicBezTo>
                    <a:pt x="102" y="15"/>
                    <a:pt x="102" y="15"/>
                    <a:pt x="102" y="15"/>
                  </a:cubicBezTo>
                  <a:cubicBezTo>
                    <a:pt x="101" y="14"/>
                    <a:pt x="101" y="14"/>
                    <a:pt x="100" y="12"/>
                  </a:cubicBezTo>
                  <a:cubicBezTo>
                    <a:pt x="100" y="12"/>
                    <a:pt x="100" y="12"/>
                    <a:pt x="100" y="12"/>
                  </a:cubicBezTo>
                  <a:cubicBezTo>
                    <a:pt x="101" y="9"/>
                    <a:pt x="101" y="9"/>
                    <a:pt x="101" y="9"/>
                  </a:cubicBezTo>
                  <a:cubicBezTo>
                    <a:pt x="102" y="9"/>
                    <a:pt x="101" y="9"/>
                    <a:pt x="102" y="8"/>
                  </a:cubicBezTo>
                  <a:cubicBezTo>
                    <a:pt x="104" y="7"/>
                    <a:pt x="104" y="7"/>
                    <a:pt x="104" y="7"/>
                  </a:cubicBezTo>
                  <a:cubicBezTo>
                    <a:pt x="106" y="7"/>
                    <a:pt x="106" y="7"/>
                    <a:pt x="106" y="7"/>
                  </a:cubicBezTo>
                  <a:cubicBezTo>
                    <a:pt x="108" y="7"/>
                    <a:pt x="108" y="7"/>
                    <a:pt x="108" y="7"/>
                  </a:cubicBezTo>
                  <a:cubicBezTo>
                    <a:pt x="109" y="6"/>
                    <a:pt x="109" y="6"/>
                    <a:pt x="109" y="6"/>
                  </a:cubicBezTo>
                  <a:cubicBezTo>
                    <a:pt x="110" y="6"/>
                    <a:pt x="110" y="6"/>
                    <a:pt x="110" y="6"/>
                  </a:cubicBezTo>
                  <a:cubicBezTo>
                    <a:pt x="111" y="5"/>
                    <a:pt x="111" y="5"/>
                    <a:pt x="111" y="5"/>
                  </a:cubicBezTo>
                  <a:cubicBezTo>
                    <a:pt x="111" y="5"/>
                    <a:pt x="111" y="5"/>
                    <a:pt x="111" y="5"/>
                  </a:cubicBezTo>
                  <a:cubicBezTo>
                    <a:pt x="111" y="4"/>
                    <a:pt x="111" y="4"/>
                    <a:pt x="111" y="4"/>
                  </a:cubicBezTo>
                  <a:cubicBezTo>
                    <a:pt x="111" y="3"/>
                    <a:pt x="111" y="3"/>
                    <a:pt x="111" y="3"/>
                  </a:cubicBezTo>
                  <a:cubicBezTo>
                    <a:pt x="113" y="2"/>
                    <a:pt x="112" y="3"/>
                    <a:pt x="114" y="1"/>
                  </a:cubicBezTo>
                  <a:cubicBezTo>
                    <a:pt x="115" y="1"/>
                    <a:pt x="115" y="1"/>
                    <a:pt x="115" y="1"/>
                  </a:cubicBezTo>
                  <a:cubicBezTo>
                    <a:pt x="117" y="0"/>
                    <a:pt x="117" y="0"/>
                    <a:pt x="117" y="0"/>
                  </a:cubicBezTo>
                  <a:cubicBezTo>
                    <a:pt x="118" y="1"/>
                    <a:pt x="118" y="1"/>
                    <a:pt x="118" y="1"/>
                  </a:cubicBezTo>
                  <a:cubicBezTo>
                    <a:pt x="119" y="1"/>
                    <a:pt x="119" y="1"/>
                    <a:pt x="119" y="1"/>
                  </a:cubicBezTo>
                  <a:cubicBezTo>
                    <a:pt x="121" y="1"/>
                    <a:pt x="121" y="1"/>
                    <a:pt x="121" y="1"/>
                  </a:cubicBezTo>
                  <a:cubicBezTo>
                    <a:pt x="122" y="3"/>
                    <a:pt x="122" y="3"/>
                    <a:pt x="122" y="3"/>
                  </a:cubicBezTo>
                  <a:cubicBezTo>
                    <a:pt x="124" y="4"/>
                    <a:pt x="124" y="4"/>
                    <a:pt x="124" y="4"/>
                  </a:cubicBezTo>
                  <a:cubicBezTo>
                    <a:pt x="126" y="3"/>
                    <a:pt x="127" y="3"/>
                    <a:pt x="131" y="3"/>
                  </a:cubicBezTo>
                  <a:cubicBezTo>
                    <a:pt x="134" y="3"/>
                    <a:pt x="134" y="3"/>
                    <a:pt x="135" y="3"/>
                  </a:cubicBezTo>
                  <a:cubicBezTo>
                    <a:pt x="138" y="2"/>
                    <a:pt x="138" y="2"/>
                    <a:pt x="138" y="2"/>
                  </a:cubicBezTo>
                  <a:cubicBezTo>
                    <a:pt x="140" y="3"/>
                    <a:pt x="140" y="3"/>
                    <a:pt x="140" y="3"/>
                  </a:cubicBezTo>
                  <a:cubicBezTo>
                    <a:pt x="150" y="4"/>
                    <a:pt x="152" y="8"/>
                    <a:pt x="160" y="4"/>
                  </a:cubicBezTo>
                  <a:cubicBezTo>
                    <a:pt x="161" y="5"/>
                    <a:pt x="161" y="5"/>
                    <a:pt x="161" y="5"/>
                  </a:cubicBezTo>
                  <a:cubicBezTo>
                    <a:pt x="163" y="4"/>
                    <a:pt x="163" y="4"/>
                    <a:pt x="163" y="4"/>
                  </a:cubicBezTo>
                  <a:cubicBezTo>
                    <a:pt x="164" y="4"/>
                    <a:pt x="164" y="4"/>
                    <a:pt x="164" y="4"/>
                  </a:cubicBezTo>
                  <a:cubicBezTo>
                    <a:pt x="165" y="5"/>
                    <a:pt x="165" y="5"/>
                    <a:pt x="165" y="5"/>
                  </a:cubicBezTo>
                  <a:cubicBezTo>
                    <a:pt x="169" y="6"/>
                    <a:pt x="169" y="6"/>
                    <a:pt x="169" y="6"/>
                  </a:cubicBezTo>
                  <a:cubicBezTo>
                    <a:pt x="171" y="5"/>
                    <a:pt x="171" y="5"/>
                    <a:pt x="171" y="5"/>
                  </a:cubicBezTo>
                  <a:cubicBezTo>
                    <a:pt x="171" y="5"/>
                    <a:pt x="171" y="5"/>
                    <a:pt x="171" y="5"/>
                  </a:cubicBezTo>
                  <a:cubicBezTo>
                    <a:pt x="175" y="6"/>
                    <a:pt x="174" y="6"/>
                    <a:pt x="177" y="7"/>
                  </a:cubicBezTo>
                  <a:cubicBezTo>
                    <a:pt x="179" y="7"/>
                    <a:pt x="179" y="7"/>
                    <a:pt x="181" y="7"/>
                  </a:cubicBezTo>
                  <a:cubicBezTo>
                    <a:pt x="182" y="7"/>
                    <a:pt x="183" y="6"/>
                    <a:pt x="183" y="6"/>
                  </a:cubicBezTo>
                  <a:close/>
                  <a:moveTo>
                    <a:pt x="252" y="59"/>
                  </a:moveTo>
                  <a:cubicBezTo>
                    <a:pt x="252" y="59"/>
                    <a:pt x="252" y="59"/>
                    <a:pt x="252" y="59"/>
                  </a:cubicBezTo>
                  <a:cubicBezTo>
                    <a:pt x="248" y="58"/>
                    <a:pt x="248" y="58"/>
                    <a:pt x="248" y="58"/>
                  </a:cubicBezTo>
                  <a:cubicBezTo>
                    <a:pt x="247" y="58"/>
                    <a:pt x="247" y="58"/>
                    <a:pt x="247" y="58"/>
                  </a:cubicBezTo>
                  <a:cubicBezTo>
                    <a:pt x="247" y="57"/>
                    <a:pt x="247" y="57"/>
                    <a:pt x="247" y="57"/>
                  </a:cubicBezTo>
                  <a:cubicBezTo>
                    <a:pt x="247" y="56"/>
                    <a:pt x="247" y="56"/>
                    <a:pt x="247" y="56"/>
                  </a:cubicBezTo>
                  <a:cubicBezTo>
                    <a:pt x="249" y="56"/>
                    <a:pt x="249" y="56"/>
                    <a:pt x="249" y="56"/>
                  </a:cubicBezTo>
                  <a:cubicBezTo>
                    <a:pt x="251" y="56"/>
                    <a:pt x="251" y="56"/>
                    <a:pt x="251" y="56"/>
                  </a:cubicBezTo>
                  <a:cubicBezTo>
                    <a:pt x="252" y="58"/>
                    <a:pt x="252" y="58"/>
                    <a:pt x="252" y="58"/>
                  </a:cubicBezTo>
                  <a:cubicBezTo>
                    <a:pt x="252" y="58"/>
                    <a:pt x="252" y="58"/>
                    <a:pt x="252" y="58"/>
                  </a:cubicBezTo>
                  <a:cubicBezTo>
                    <a:pt x="252" y="59"/>
                    <a:pt x="252" y="59"/>
                    <a:pt x="252" y="59"/>
                  </a:cubicBezTo>
                  <a:close/>
                  <a:moveTo>
                    <a:pt x="239" y="60"/>
                  </a:moveTo>
                  <a:cubicBezTo>
                    <a:pt x="240" y="60"/>
                    <a:pt x="240" y="60"/>
                    <a:pt x="240" y="60"/>
                  </a:cubicBezTo>
                  <a:cubicBezTo>
                    <a:pt x="241" y="60"/>
                    <a:pt x="241" y="60"/>
                    <a:pt x="241" y="60"/>
                  </a:cubicBezTo>
                  <a:cubicBezTo>
                    <a:pt x="242" y="60"/>
                    <a:pt x="242" y="60"/>
                    <a:pt x="242" y="60"/>
                  </a:cubicBezTo>
                  <a:cubicBezTo>
                    <a:pt x="242" y="61"/>
                    <a:pt x="242" y="61"/>
                    <a:pt x="242" y="61"/>
                  </a:cubicBezTo>
                  <a:cubicBezTo>
                    <a:pt x="241" y="64"/>
                    <a:pt x="242" y="62"/>
                    <a:pt x="240" y="66"/>
                  </a:cubicBezTo>
                  <a:cubicBezTo>
                    <a:pt x="239" y="67"/>
                    <a:pt x="239" y="66"/>
                    <a:pt x="238" y="67"/>
                  </a:cubicBezTo>
                  <a:cubicBezTo>
                    <a:pt x="236" y="66"/>
                    <a:pt x="236" y="66"/>
                    <a:pt x="235" y="66"/>
                  </a:cubicBezTo>
                  <a:cubicBezTo>
                    <a:pt x="235" y="65"/>
                    <a:pt x="235" y="65"/>
                    <a:pt x="235" y="65"/>
                  </a:cubicBezTo>
                  <a:cubicBezTo>
                    <a:pt x="234" y="64"/>
                    <a:pt x="234" y="64"/>
                    <a:pt x="234" y="64"/>
                  </a:cubicBezTo>
                  <a:cubicBezTo>
                    <a:pt x="234" y="64"/>
                    <a:pt x="234" y="64"/>
                    <a:pt x="234" y="64"/>
                  </a:cubicBezTo>
                  <a:cubicBezTo>
                    <a:pt x="233" y="63"/>
                    <a:pt x="233" y="63"/>
                    <a:pt x="233" y="63"/>
                  </a:cubicBezTo>
                  <a:cubicBezTo>
                    <a:pt x="232" y="64"/>
                    <a:pt x="233" y="64"/>
                    <a:pt x="232" y="64"/>
                  </a:cubicBezTo>
                  <a:cubicBezTo>
                    <a:pt x="231" y="64"/>
                    <a:pt x="231" y="64"/>
                    <a:pt x="231" y="64"/>
                  </a:cubicBezTo>
                  <a:cubicBezTo>
                    <a:pt x="230" y="64"/>
                    <a:pt x="230" y="64"/>
                    <a:pt x="230" y="64"/>
                  </a:cubicBezTo>
                  <a:cubicBezTo>
                    <a:pt x="230" y="63"/>
                    <a:pt x="230" y="63"/>
                    <a:pt x="230" y="63"/>
                  </a:cubicBezTo>
                  <a:cubicBezTo>
                    <a:pt x="230" y="63"/>
                    <a:pt x="230" y="63"/>
                    <a:pt x="230" y="63"/>
                  </a:cubicBezTo>
                  <a:cubicBezTo>
                    <a:pt x="237" y="57"/>
                    <a:pt x="236" y="58"/>
                    <a:pt x="239" y="57"/>
                  </a:cubicBezTo>
                  <a:cubicBezTo>
                    <a:pt x="239" y="57"/>
                    <a:pt x="239" y="57"/>
                    <a:pt x="239" y="57"/>
                  </a:cubicBezTo>
                  <a:cubicBezTo>
                    <a:pt x="239" y="58"/>
                    <a:pt x="239" y="58"/>
                    <a:pt x="239" y="58"/>
                  </a:cubicBezTo>
                  <a:cubicBezTo>
                    <a:pt x="239" y="58"/>
                    <a:pt x="239" y="58"/>
                    <a:pt x="239" y="58"/>
                  </a:cubicBezTo>
                  <a:cubicBezTo>
                    <a:pt x="239" y="59"/>
                    <a:pt x="239" y="59"/>
                    <a:pt x="239" y="59"/>
                  </a:cubicBezTo>
                  <a:cubicBezTo>
                    <a:pt x="239" y="59"/>
                    <a:pt x="239" y="59"/>
                    <a:pt x="239" y="59"/>
                  </a:cubicBezTo>
                  <a:cubicBezTo>
                    <a:pt x="239" y="59"/>
                    <a:pt x="239" y="59"/>
                    <a:pt x="239" y="59"/>
                  </a:cubicBezTo>
                  <a:lnTo>
                    <a:pt x="239" y="60"/>
                  </a:lnTo>
                  <a:close/>
                  <a:moveTo>
                    <a:pt x="220" y="73"/>
                  </a:moveTo>
                  <a:cubicBezTo>
                    <a:pt x="219" y="73"/>
                    <a:pt x="219" y="73"/>
                    <a:pt x="219" y="73"/>
                  </a:cubicBezTo>
                  <a:cubicBezTo>
                    <a:pt x="218" y="73"/>
                    <a:pt x="218" y="73"/>
                    <a:pt x="218" y="73"/>
                  </a:cubicBezTo>
                  <a:cubicBezTo>
                    <a:pt x="217" y="73"/>
                    <a:pt x="217" y="73"/>
                    <a:pt x="217" y="73"/>
                  </a:cubicBezTo>
                  <a:cubicBezTo>
                    <a:pt x="218" y="72"/>
                    <a:pt x="218" y="72"/>
                    <a:pt x="218" y="72"/>
                  </a:cubicBezTo>
                  <a:cubicBezTo>
                    <a:pt x="218" y="72"/>
                    <a:pt x="218" y="72"/>
                    <a:pt x="218" y="72"/>
                  </a:cubicBezTo>
                  <a:cubicBezTo>
                    <a:pt x="218" y="71"/>
                    <a:pt x="218" y="71"/>
                    <a:pt x="218" y="71"/>
                  </a:cubicBezTo>
                  <a:cubicBezTo>
                    <a:pt x="219" y="70"/>
                    <a:pt x="219" y="70"/>
                    <a:pt x="219" y="70"/>
                  </a:cubicBezTo>
                  <a:cubicBezTo>
                    <a:pt x="221" y="70"/>
                    <a:pt x="221" y="70"/>
                    <a:pt x="221" y="70"/>
                  </a:cubicBezTo>
                  <a:cubicBezTo>
                    <a:pt x="222" y="70"/>
                    <a:pt x="222" y="70"/>
                    <a:pt x="222" y="70"/>
                  </a:cubicBezTo>
                  <a:cubicBezTo>
                    <a:pt x="222" y="71"/>
                    <a:pt x="222" y="71"/>
                    <a:pt x="222" y="71"/>
                  </a:cubicBezTo>
                  <a:cubicBezTo>
                    <a:pt x="220" y="72"/>
                    <a:pt x="220" y="72"/>
                    <a:pt x="220" y="72"/>
                  </a:cubicBezTo>
                  <a:cubicBezTo>
                    <a:pt x="220" y="73"/>
                    <a:pt x="220" y="73"/>
                    <a:pt x="220" y="73"/>
                  </a:cubicBezTo>
                  <a:close/>
                  <a:moveTo>
                    <a:pt x="221" y="76"/>
                  </a:moveTo>
                  <a:cubicBezTo>
                    <a:pt x="221" y="76"/>
                    <a:pt x="221" y="76"/>
                    <a:pt x="221" y="76"/>
                  </a:cubicBezTo>
                  <a:cubicBezTo>
                    <a:pt x="220" y="76"/>
                    <a:pt x="221" y="76"/>
                    <a:pt x="219" y="76"/>
                  </a:cubicBezTo>
                  <a:cubicBezTo>
                    <a:pt x="219" y="76"/>
                    <a:pt x="219" y="76"/>
                    <a:pt x="219" y="76"/>
                  </a:cubicBezTo>
                  <a:cubicBezTo>
                    <a:pt x="220" y="75"/>
                    <a:pt x="219" y="75"/>
                    <a:pt x="220" y="75"/>
                  </a:cubicBezTo>
                  <a:cubicBezTo>
                    <a:pt x="220" y="76"/>
                    <a:pt x="220" y="76"/>
                    <a:pt x="220" y="76"/>
                  </a:cubicBezTo>
                  <a:cubicBezTo>
                    <a:pt x="221" y="76"/>
                    <a:pt x="221" y="76"/>
                    <a:pt x="221" y="76"/>
                  </a:cubicBezTo>
                  <a:cubicBezTo>
                    <a:pt x="221" y="76"/>
                    <a:pt x="221" y="76"/>
                    <a:pt x="221" y="76"/>
                  </a:cubicBezTo>
                  <a:close/>
                  <a:moveTo>
                    <a:pt x="50" y="208"/>
                  </a:moveTo>
                  <a:cubicBezTo>
                    <a:pt x="49" y="208"/>
                    <a:pt x="49" y="208"/>
                    <a:pt x="49" y="208"/>
                  </a:cubicBezTo>
                  <a:cubicBezTo>
                    <a:pt x="48" y="208"/>
                    <a:pt x="48" y="208"/>
                    <a:pt x="48" y="208"/>
                  </a:cubicBezTo>
                  <a:cubicBezTo>
                    <a:pt x="48" y="206"/>
                    <a:pt x="48" y="206"/>
                    <a:pt x="48" y="206"/>
                  </a:cubicBezTo>
                  <a:cubicBezTo>
                    <a:pt x="49" y="206"/>
                    <a:pt x="49" y="206"/>
                    <a:pt x="49" y="206"/>
                  </a:cubicBezTo>
                  <a:cubicBezTo>
                    <a:pt x="51" y="205"/>
                    <a:pt x="50" y="205"/>
                    <a:pt x="52" y="205"/>
                  </a:cubicBezTo>
                  <a:cubicBezTo>
                    <a:pt x="52" y="204"/>
                    <a:pt x="52" y="204"/>
                    <a:pt x="52" y="204"/>
                  </a:cubicBezTo>
                  <a:cubicBezTo>
                    <a:pt x="52" y="203"/>
                    <a:pt x="52" y="203"/>
                    <a:pt x="52" y="203"/>
                  </a:cubicBezTo>
                  <a:cubicBezTo>
                    <a:pt x="53" y="204"/>
                    <a:pt x="53" y="204"/>
                    <a:pt x="53" y="204"/>
                  </a:cubicBezTo>
                  <a:cubicBezTo>
                    <a:pt x="53" y="205"/>
                    <a:pt x="53" y="205"/>
                    <a:pt x="53" y="205"/>
                  </a:cubicBezTo>
                  <a:cubicBezTo>
                    <a:pt x="52" y="206"/>
                    <a:pt x="52" y="206"/>
                    <a:pt x="52" y="206"/>
                  </a:cubicBezTo>
                  <a:cubicBezTo>
                    <a:pt x="51" y="207"/>
                    <a:pt x="51" y="207"/>
                    <a:pt x="51" y="207"/>
                  </a:cubicBezTo>
                  <a:cubicBezTo>
                    <a:pt x="50" y="208"/>
                    <a:pt x="50" y="208"/>
                    <a:pt x="50" y="208"/>
                  </a:cubicBezTo>
                  <a:close/>
                  <a:moveTo>
                    <a:pt x="3" y="213"/>
                  </a:moveTo>
                  <a:cubicBezTo>
                    <a:pt x="3" y="213"/>
                    <a:pt x="3" y="213"/>
                    <a:pt x="3" y="213"/>
                  </a:cubicBezTo>
                  <a:cubicBezTo>
                    <a:pt x="3" y="212"/>
                    <a:pt x="2" y="211"/>
                    <a:pt x="2" y="210"/>
                  </a:cubicBezTo>
                  <a:cubicBezTo>
                    <a:pt x="2" y="208"/>
                    <a:pt x="2" y="208"/>
                    <a:pt x="2" y="208"/>
                  </a:cubicBezTo>
                  <a:cubicBezTo>
                    <a:pt x="4" y="208"/>
                    <a:pt x="4" y="208"/>
                    <a:pt x="4" y="208"/>
                  </a:cubicBezTo>
                  <a:cubicBezTo>
                    <a:pt x="4" y="209"/>
                    <a:pt x="4" y="209"/>
                    <a:pt x="4" y="209"/>
                  </a:cubicBezTo>
                  <a:cubicBezTo>
                    <a:pt x="5" y="210"/>
                    <a:pt x="5" y="210"/>
                    <a:pt x="5" y="210"/>
                  </a:cubicBezTo>
                  <a:cubicBezTo>
                    <a:pt x="4" y="210"/>
                    <a:pt x="4" y="210"/>
                    <a:pt x="4" y="210"/>
                  </a:cubicBezTo>
                  <a:cubicBezTo>
                    <a:pt x="4" y="211"/>
                    <a:pt x="4" y="211"/>
                    <a:pt x="4" y="211"/>
                  </a:cubicBezTo>
                  <a:cubicBezTo>
                    <a:pt x="4" y="212"/>
                    <a:pt x="4" y="212"/>
                    <a:pt x="4" y="212"/>
                  </a:cubicBezTo>
                  <a:cubicBezTo>
                    <a:pt x="3" y="213"/>
                    <a:pt x="3" y="213"/>
                    <a:pt x="3" y="213"/>
                  </a:cubicBezTo>
                  <a:close/>
                  <a:moveTo>
                    <a:pt x="44" y="217"/>
                  </a:moveTo>
                  <a:cubicBezTo>
                    <a:pt x="43" y="219"/>
                    <a:pt x="43" y="219"/>
                    <a:pt x="43" y="219"/>
                  </a:cubicBezTo>
                  <a:cubicBezTo>
                    <a:pt x="41" y="218"/>
                    <a:pt x="41" y="218"/>
                    <a:pt x="41" y="218"/>
                  </a:cubicBezTo>
                  <a:cubicBezTo>
                    <a:pt x="41" y="218"/>
                    <a:pt x="41" y="218"/>
                    <a:pt x="41" y="218"/>
                  </a:cubicBezTo>
                  <a:cubicBezTo>
                    <a:pt x="42" y="218"/>
                    <a:pt x="42" y="218"/>
                    <a:pt x="42" y="218"/>
                  </a:cubicBezTo>
                  <a:cubicBezTo>
                    <a:pt x="44" y="216"/>
                    <a:pt x="44" y="216"/>
                    <a:pt x="44" y="216"/>
                  </a:cubicBezTo>
                  <a:cubicBezTo>
                    <a:pt x="45" y="214"/>
                    <a:pt x="46" y="211"/>
                    <a:pt x="46" y="210"/>
                  </a:cubicBezTo>
                  <a:cubicBezTo>
                    <a:pt x="47" y="210"/>
                    <a:pt x="47" y="210"/>
                    <a:pt x="47" y="210"/>
                  </a:cubicBezTo>
                  <a:cubicBezTo>
                    <a:pt x="48" y="210"/>
                    <a:pt x="48" y="210"/>
                    <a:pt x="48" y="210"/>
                  </a:cubicBezTo>
                  <a:cubicBezTo>
                    <a:pt x="48" y="210"/>
                    <a:pt x="48" y="210"/>
                    <a:pt x="48" y="210"/>
                  </a:cubicBezTo>
                  <a:cubicBezTo>
                    <a:pt x="48" y="210"/>
                    <a:pt x="48" y="210"/>
                    <a:pt x="48" y="210"/>
                  </a:cubicBezTo>
                  <a:cubicBezTo>
                    <a:pt x="48" y="213"/>
                    <a:pt x="48" y="214"/>
                    <a:pt x="47" y="216"/>
                  </a:cubicBezTo>
                  <a:cubicBezTo>
                    <a:pt x="44" y="217"/>
                    <a:pt x="44" y="217"/>
                    <a:pt x="44" y="217"/>
                  </a:cubicBezTo>
                  <a:close/>
                  <a:moveTo>
                    <a:pt x="20" y="214"/>
                  </a:moveTo>
                  <a:cubicBezTo>
                    <a:pt x="19" y="217"/>
                    <a:pt x="19" y="217"/>
                    <a:pt x="19" y="217"/>
                  </a:cubicBezTo>
                  <a:cubicBezTo>
                    <a:pt x="18" y="218"/>
                    <a:pt x="18" y="218"/>
                    <a:pt x="18" y="218"/>
                  </a:cubicBezTo>
                  <a:cubicBezTo>
                    <a:pt x="18" y="219"/>
                    <a:pt x="18" y="219"/>
                    <a:pt x="18" y="219"/>
                  </a:cubicBezTo>
                  <a:cubicBezTo>
                    <a:pt x="17" y="219"/>
                    <a:pt x="17" y="219"/>
                    <a:pt x="17" y="219"/>
                  </a:cubicBezTo>
                  <a:cubicBezTo>
                    <a:pt x="15" y="217"/>
                    <a:pt x="15" y="217"/>
                    <a:pt x="15" y="217"/>
                  </a:cubicBezTo>
                  <a:cubicBezTo>
                    <a:pt x="15" y="216"/>
                    <a:pt x="14" y="216"/>
                    <a:pt x="14" y="215"/>
                  </a:cubicBezTo>
                  <a:cubicBezTo>
                    <a:pt x="15" y="214"/>
                    <a:pt x="15" y="214"/>
                    <a:pt x="15" y="214"/>
                  </a:cubicBezTo>
                  <a:cubicBezTo>
                    <a:pt x="16" y="215"/>
                    <a:pt x="17" y="214"/>
                    <a:pt x="18" y="214"/>
                  </a:cubicBezTo>
                  <a:cubicBezTo>
                    <a:pt x="20" y="212"/>
                    <a:pt x="20" y="212"/>
                    <a:pt x="20" y="212"/>
                  </a:cubicBezTo>
                  <a:cubicBezTo>
                    <a:pt x="23" y="212"/>
                    <a:pt x="23" y="212"/>
                    <a:pt x="23" y="212"/>
                  </a:cubicBezTo>
                  <a:cubicBezTo>
                    <a:pt x="23" y="213"/>
                    <a:pt x="23" y="213"/>
                    <a:pt x="23" y="213"/>
                  </a:cubicBezTo>
                  <a:cubicBezTo>
                    <a:pt x="20" y="214"/>
                    <a:pt x="20" y="214"/>
                    <a:pt x="20" y="214"/>
                  </a:cubicBezTo>
                  <a:close/>
                  <a:moveTo>
                    <a:pt x="11" y="219"/>
                  </a:moveTo>
                  <a:cubicBezTo>
                    <a:pt x="10" y="219"/>
                    <a:pt x="10" y="219"/>
                    <a:pt x="10" y="219"/>
                  </a:cubicBezTo>
                  <a:cubicBezTo>
                    <a:pt x="10" y="219"/>
                    <a:pt x="10" y="219"/>
                    <a:pt x="10" y="219"/>
                  </a:cubicBezTo>
                  <a:cubicBezTo>
                    <a:pt x="9" y="218"/>
                    <a:pt x="9" y="218"/>
                    <a:pt x="9" y="218"/>
                  </a:cubicBezTo>
                  <a:cubicBezTo>
                    <a:pt x="9" y="217"/>
                    <a:pt x="9" y="217"/>
                    <a:pt x="9" y="217"/>
                  </a:cubicBezTo>
                  <a:cubicBezTo>
                    <a:pt x="10" y="217"/>
                    <a:pt x="10" y="217"/>
                    <a:pt x="10" y="217"/>
                  </a:cubicBezTo>
                  <a:cubicBezTo>
                    <a:pt x="10" y="217"/>
                    <a:pt x="10" y="217"/>
                    <a:pt x="10" y="217"/>
                  </a:cubicBezTo>
                  <a:cubicBezTo>
                    <a:pt x="11" y="217"/>
                    <a:pt x="11" y="217"/>
                    <a:pt x="11" y="217"/>
                  </a:cubicBezTo>
                  <a:cubicBezTo>
                    <a:pt x="12" y="218"/>
                    <a:pt x="12" y="218"/>
                    <a:pt x="12" y="218"/>
                  </a:cubicBezTo>
                  <a:cubicBezTo>
                    <a:pt x="12" y="218"/>
                    <a:pt x="12" y="218"/>
                    <a:pt x="12" y="218"/>
                  </a:cubicBezTo>
                  <a:cubicBezTo>
                    <a:pt x="11" y="219"/>
                    <a:pt x="11" y="219"/>
                    <a:pt x="11" y="219"/>
                  </a:cubicBezTo>
                  <a:close/>
                  <a:moveTo>
                    <a:pt x="31" y="217"/>
                  </a:moveTo>
                  <a:cubicBezTo>
                    <a:pt x="31" y="218"/>
                    <a:pt x="31" y="218"/>
                    <a:pt x="31" y="218"/>
                  </a:cubicBezTo>
                  <a:cubicBezTo>
                    <a:pt x="31" y="219"/>
                    <a:pt x="31" y="219"/>
                    <a:pt x="31" y="219"/>
                  </a:cubicBezTo>
                  <a:cubicBezTo>
                    <a:pt x="31" y="221"/>
                    <a:pt x="31" y="221"/>
                    <a:pt x="31" y="221"/>
                  </a:cubicBezTo>
                  <a:cubicBezTo>
                    <a:pt x="30" y="222"/>
                    <a:pt x="30" y="222"/>
                    <a:pt x="30" y="222"/>
                  </a:cubicBezTo>
                  <a:cubicBezTo>
                    <a:pt x="29" y="222"/>
                    <a:pt x="29" y="222"/>
                    <a:pt x="29" y="222"/>
                  </a:cubicBezTo>
                  <a:cubicBezTo>
                    <a:pt x="28" y="222"/>
                    <a:pt x="28" y="222"/>
                    <a:pt x="28" y="222"/>
                  </a:cubicBezTo>
                  <a:cubicBezTo>
                    <a:pt x="27" y="222"/>
                    <a:pt x="27" y="222"/>
                    <a:pt x="27" y="222"/>
                  </a:cubicBezTo>
                  <a:cubicBezTo>
                    <a:pt x="26" y="221"/>
                    <a:pt x="26" y="221"/>
                    <a:pt x="26" y="221"/>
                  </a:cubicBezTo>
                  <a:cubicBezTo>
                    <a:pt x="26" y="219"/>
                    <a:pt x="26" y="219"/>
                    <a:pt x="26" y="219"/>
                  </a:cubicBezTo>
                  <a:cubicBezTo>
                    <a:pt x="27" y="218"/>
                    <a:pt x="27" y="218"/>
                    <a:pt x="27" y="218"/>
                  </a:cubicBezTo>
                  <a:cubicBezTo>
                    <a:pt x="28" y="217"/>
                    <a:pt x="28" y="217"/>
                    <a:pt x="28" y="217"/>
                  </a:cubicBezTo>
                  <a:cubicBezTo>
                    <a:pt x="30" y="217"/>
                    <a:pt x="30" y="217"/>
                    <a:pt x="30" y="217"/>
                  </a:cubicBezTo>
                  <a:cubicBezTo>
                    <a:pt x="30" y="217"/>
                    <a:pt x="30" y="217"/>
                    <a:pt x="30" y="217"/>
                  </a:cubicBezTo>
                  <a:cubicBezTo>
                    <a:pt x="31" y="217"/>
                    <a:pt x="31" y="217"/>
                    <a:pt x="31" y="217"/>
                  </a:cubicBezTo>
                  <a:cubicBezTo>
                    <a:pt x="31" y="217"/>
                    <a:pt x="31" y="217"/>
                    <a:pt x="31" y="217"/>
                  </a:cubicBezTo>
                  <a:close/>
                  <a:moveTo>
                    <a:pt x="3" y="222"/>
                  </a:moveTo>
                  <a:cubicBezTo>
                    <a:pt x="2" y="224"/>
                    <a:pt x="2" y="224"/>
                    <a:pt x="2" y="224"/>
                  </a:cubicBezTo>
                  <a:cubicBezTo>
                    <a:pt x="1" y="223"/>
                    <a:pt x="0" y="223"/>
                    <a:pt x="0" y="223"/>
                  </a:cubicBezTo>
                  <a:cubicBezTo>
                    <a:pt x="0" y="222"/>
                    <a:pt x="0" y="222"/>
                    <a:pt x="0" y="222"/>
                  </a:cubicBezTo>
                  <a:cubicBezTo>
                    <a:pt x="1" y="222"/>
                    <a:pt x="1" y="222"/>
                    <a:pt x="1" y="222"/>
                  </a:cubicBezTo>
                  <a:cubicBezTo>
                    <a:pt x="2" y="221"/>
                    <a:pt x="2" y="221"/>
                    <a:pt x="2" y="221"/>
                  </a:cubicBezTo>
                  <a:cubicBezTo>
                    <a:pt x="3" y="222"/>
                    <a:pt x="3" y="222"/>
                    <a:pt x="3" y="2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72">
              <a:extLst>
                <a:ext uri="{FF2B5EF4-FFF2-40B4-BE49-F238E27FC236}">
                  <a16:creationId xmlns:a16="http://schemas.microsoft.com/office/drawing/2014/main" id="{75265A14-B456-4BD6-B385-FBD92B37826D}"/>
                </a:ext>
              </a:extLst>
            </p:cNvPr>
            <p:cNvSpPr>
              <a:spLocks/>
            </p:cNvSpPr>
            <p:nvPr/>
          </p:nvSpPr>
          <p:spPr bwMode="auto">
            <a:xfrm>
              <a:off x="13236037" y="8327880"/>
              <a:ext cx="698135" cy="536662"/>
            </a:xfrm>
            <a:custGeom>
              <a:avLst/>
              <a:gdLst>
                <a:gd name="T0" fmla="*/ 65 w 168"/>
                <a:gd name="T1" fmla="*/ 5 h 129"/>
                <a:gd name="T2" fmla="*/ 68 w 168"/>
                <a:gd name="T3" fmla="*/ 3 h 129"/>
                <a:gd name="T4" fmla="*/ 69 w 168"/>
                <a:gd name="T5" fmla="*/ 3 h 129"/>
                <a:gd name="T6" fmla="*/ 70 w 168"/>
                <a:gd name="T7" fmla="*/ 5 h 129"/>
                <a:gd name="T8" fmla="*/ 76 w 168"/>
                <a:gd name="T9" fmla="*/ 4 h 129"/>
                <a:gd name="T10" fmla="*/ 80 w 168"/>
                <a:gd name="T11" fmla="*/ 5 h 129"/>
                <a:gd name="T12" fmla="*/ 85 w 168"/>
                <a:gd name="T13" fmla="*/ 8 h 129"/>
                <a:gd name="T14" fmla="*/ 98 w 168"/>
                <a:gd name="T15" fmla="*/ 19 h 129"/>
                <a:gd name="T16" fmla="*/ 103 w 168"/>
                <a:gd name="T17" fmla="*/ 24 h 129"/>
                <a:gd name="T18" fmla="*/ 99 w 168"/>
                <a:gd name="T19" fmla="*/ 37 h 129"/>
                <a:gd name="T20" fmla="*/ 101 w 168"/>
                <a:gd name="T21" fmla="*/ 45 h 129"/>
                <a:gd name="T22" fmla="*/ 108 w 168"/>
                <a:gd name="T23" fmla="*/ 44 h 129"/>
                <a:gd name="T24" fmla="*/ 110 w 168"/>
                <a:gd name="T25" fmla="*/ 44 h 129"/>
                <a:gd name="T26" fmla="*/ 108 w 168"/>
                <a:gd name="T27" fmla="*/ 49 h 129"/>
                <a:gd name="T28" fmla="*/ 109 w 168"/>
                <a:gd name="T29" fmla="*/ 49 h 129"/>
                <a:gd name="T30" fmla="*/ 113 w 168"/>
                <a:gd name="T31" fmla="*/ 57 h 129"/>
                <a:gd name="T32" fmla="*/ 118 w 168"/>
                <a:gd name="T33" fmla="*/ 63 h 129"/>
                <a:gd name="T34" fmla="*/ 119 w 168"/>
                <a:gd name="T35" fmla="*/ 63 h 129"/>
                <a:gd name="T36" fmla="*/ 168 w 168"/>
                <a:gd name="T37" fmla="*/ 78 h 129"/>
                <a:gd name="T38" fmla="*/ 134 w 168"/>
                <a:gd name="T39" fmla="*/ 113 h 129"/>
                <a:gd name="T40" fmla="*/ 111 w 168"/>
                <a:gd name="T41" fmla="*/ 119 h 129"/>
                <a:gd name="T42" fmla="*/ 110 w 168"/>
                <a:gd name="T43" fmla="*/ 120 h 129"/>
                <a:gd name="T44" fmla="*/ 100 w 168"/>
                <a:gd name="T45" fmla="*/ 123 h 129"/>
                <a:gd name="T46" fmla="*/ 91 w 168"/>
                <a:gd name="T47" fmla="*/ 123 h 129"/>
                <a:gd name="T48" fmla="*/ 77 w 168"/>
                <a:gd name="T49" fmla="*/ 125 h 129"/>
                <a:gd name="T50" fmla="*/ 73 w 168"/>
                <a:gd name="T51" fmla="*/ 129 h 129"/>
                <a:gd name="T52" fmla="*/ 44 w 168"/>
                <a:gd name="T53" fmla="*/ 119 h 129"/>
                <a:gd name="T54" fmla="*/ 34 w 168"/>
                <a:gd name="T55" fmla="*/ 118 h 129"/>
                <a:gd name="T56" fmla="*/ 33 w 168"/>
                <a:gd name="T57" fmla="*/ 116 h 129"/>
                <a:gd name="T58" fmla="*/ 31 w 168"/>
                <a:gd name="T59" fmla="*/ 110 h 129"/>
                <a:gd name="T60" fmla="*/ 31 w 168"/>
                <a:gd name="T61" fmla="*/ 109 h 129"/>
                <a:gd name="T62" fmla="*/ 28 w 168"/>
                <a:gd name="T63" fmla="*/ 107 h 129"/>
                <a:gd name="T64" fmla="*/ 26 w 168"/>
                <a:gd name="T65" fmla="*/ 108 h 129"/>
                <a:gd name="T66" fmla="*/ 25 w 168"/>
                <a:gd name="T67" fmla="*/ 107 h 129"/>
                <a:gd name="T68" fmla="*/ 23 w 168"/>
                <a:gd name="T69" fmla="*/ 104 h 129"/>
                <a:gd name="T70" fmla="*/ 22 w 168"/>
                <a:gd name="T71" fmla="*/ 100 h 129"/>
                <a:gd name="T72" fmla="*/ 18 w 168"/>
                <a:gd name="T73" fmla="*/ 92 h 129"/>
                <a:gd name="T74" fmla="*/ 14 w 168"/>
                <a:gd name="T75" fmla="*/ 90 h 129"/>
                <a:gd name="T76" fmla="*/ 12 w 168"/>
                <a:gd name="T77" fmla="*/ 86 h 129"/>
                <a:gd name="T78" fmla="*/ 8 w 168"/>
                <a:gd name="T79" fmla="*/ 82 h 129"/>
                <a:gd name="T80" fmla="*/ 0 w 168"/>
                <a:gd name="T81" fmla="*/ 79 h 129"/>
                <a:gd name="T82" fmla="*/ 3 w 168"/>
                <a:gd name="T83" fmla="*/ 74 h 129"/>
                <a:gd name="T84" fmla="*/ 11 w 168"/>
                <a:gd name="T85" fmla="*/ 73 h 129"/>
                <a:gd name="T86" fmla="*/ 14 w 168"/>
                <a:gd name="T87" fmla="*/ 50 h 129"/>
                <a:gd name="T88" fmla="*/ 18 w 168"/>
                <a:gd name="T89" fmla="*/ 46 h 129"/>
                <a:gd name="T90" fmla="*/ 20 w 168"/>
                <a:gd name="T91" fmla="*/ 47 h 129"/>
                <a:gd name="T92" fmla="*/ 22 w 168"/>
                <a:gd name="T93" fmla="*/ 45 h 129"/>
                <a:gd name="T94" fmla="*/ 22 w 168"/>
                <a:gd name="T95" fmla="*/ 41 h 129"/>
                <a:gd name="T96" fmla="*/ 30 w 168"/>
                <a:gd name="T97" fmla="*/ 26 h 129"/>
                <a:gd name="T98" fmla="*/ 35 w 168"/>
                <a:gd name="T99" fmla="*/ 25 h 129"/>
                <a:gd name="T100" fmla="*/ 39 w 168"/>
                <a:gd name="T101" fmla="*/ 12 h 129"/>
                <a:gd name="T102" fmla="*/ 40 w 168"/>
                <a:gd name="T103" fmla="*/ 7 h 129"/>
                <a:gd name="T104" fmla="*/ 41 w 168"/>
                <a:gd name="T105" fmla="*/ 7 h 129"/>
                <a:gd name="T106" fmla="*/ 45 w 168"/>
                <a:gd name="T107" fmla="*/ 7 h 129"/>
                <a:gd name="T108" fmla="*/ 46 w 168"/>
                <a:gd name="T109" fmla="*/ 5 h 129"/>
                <a:gd name="T110" fmla="*/ 48 w 168"/>
                <a:gd name="T111" fmla="*/ 5 h 129"/>
                <a:gd name="T112" fmla="*/ 51 w 168"/>
                <a:gd name="T113" fmla="*/ 8 h 129"/>
                <a:gd name="T114" fmla="*/ 55 w 168"/>
                <a:gd name="T115" fmla="*/ 0 h 129"/>
                <a:gd name="T116" fmla="*/ 56 w 168"/>
                <a:gd name="T117" fmla="*/ 2 h 129"/>
                <a:gd name="T118" fmla="*/ 59 w 168"/>
                <a:gd name="T119" fmla="*/ 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8" h="129">
                  <a:moveTo>
                    <a:pt x="61" y="5"/>
                  </a:moveTo>
                  <a:cubicBezTo>
                    <a:pt x="62" y="5"/>
                    <a:pt x="64" y="5"/>
                    <a:pt x="65" y="5"/>
                  </a:cubicBezTo>
                  <a:cubicBezTo>
                    <a:pt x="67" y="3"/>
                    <a:pt x="67" y="3"/>
                    <a:pt x="67" y="3"/>
                  </a:cubicBezTo>
                  <a:cubicBezTo>
                    <a:pt x="68" y="3"/>
                    <a:pt x="68" y="3"/>
                    <a:pt x="68" y="3"/>
                  </a:cubicBezTo>
                  <a:cubicBezTo>
                    <a:pt x="68" y="3"/>
                    <a:pt x="68" y="3"/>
                    <a:pt x="68" y="3"/>
                  </a:cubicBezTo>
                  <a:cubicBezTo>
                    <a:pt x="69" y="3"/>
                    <a:pt x="69" y="3"/>
                    <a:pt x="69" y="3"/>
                  </a:cubicBezTo>
                  <a:cubicBezTo>
                    <a:pt x="69" y="4"/>
                    <a:pt x="69" y="4"/>
                    <a:pt x="70" y="5"/>
                  </a:cubicBezTo>
                  <a:cubicBezTo>
                    <a:pt x="70" y="5"/>
                    <a:pt x="70" y="5"/>
                    <a:pt x="70" y="5"/>
                  </a:cubicBezTo>
                  <a:cubicBezTo>
                    <a:pt x="73" y="4"/>
                    <a:pt x="72" y="4"/>
                    <a:pt x="73" y="4"/>
                  </a:cubicBezTo>
                  <a:cubicBezTo>
                    <a:pt x="75" y="4"/>
                    <a:pt x="75" y="4"/>
                    <a:pt x="76" y="4"/>
                  </a:cubicBezTo>
                  <a:cubicBezTo>
                    <a:pt x="77" y="5"/>
                    <a:pt x="77" y="5"/>
                    <a:pt x="77" y="5"/>
                  </a:cubicBezTo>
                  <a:cubicBezTo>
                    <a:pt x="80" y="5"/>
                    <a:pt x="79" y="5"/>
                    <a:pt x="80" y="5"/>
                  </a:cubicBezTo>
                  <a:cubicBezTo>
                    <a:pt x="81" y="5"/>
                    <a:pt x="81" y="5"/>
                    <a:pt x="81" y="5"/>
                  </a:cubicBezTo>
                  <a:cubicBezTo>
                    <a:pt x="83" y="6"/>
                    <a:pt x="82" y="6"/>
                    <a:pt x="85" y="8"/>
                  </a:cubicBezTo>
                  <a:cubicBezTo>
                    <a:pt x="88" y="9"/>
                    <a:pt x="87" y="8"/>
                    <a:pt x="91" y="13"/>
                  </a:cubicBezTo>
                  <a:cubicBezTo>
                    <a:pt x="97" y="19"/>
                    <a:pt x="94" y="15"/>
                    <a:pt x="98" y="19"/>
                  </a:cubicBezTo>
                  <a:cubicBezTo>
                    <a:pt x="100" y="22"/>
                    <a:pt x="99" y="21"/>
                    <a:pt x="101" y="23"/>
                  </a:cubicBezTo>
                  <a:cubicBezTo>
                    <a:pt x="102" y="24"/>
                    <a:pt x="101" y="24"/>
                    <a:pt x="103" y="24"/>
                  </a:cubicBezTo>
                  <a:cubicBezTo>
                    <a:pt x="105" y="27"/>
                    <a:pt x="103" y="25"/>
                    <a:pt x="105" y="28"/>
                  </a:cubicBezTo>
                  <a:cubicBezTo>
                    <a:pt x="100" y="36"/>
                    <a:pt x="99" y="37"/>
                    <a:pt x="99" y="37"/>
                  </a:cubicBezTo>
                  <a:cubicBezTo>
                    <a:pt x="98" y="39"/>
                    <a:pt x="98" y="41"/>
                    <a:pt x="99" y="45"/>
                  </a:cubicBezTo>
                  <a:cubicBezTo>
                    <a:pt x="100" y="45"/>
                    <a:pt x="99" y="45"/>
                    <a:pt x="101" y="45"/>
                  </a:cubicBezTo>
                  <a:cubicBezTo>
                    <a:pt x="105" y="44"/>
                    <a:pt x="103" y="45"/>
                    <a:pt x="107" y="43"/>
                  </a:cubicBezTo>
                  <a:cubicBezTo>
                    <a:pt x="108" y="44"/>
                    <a:pt x="108" y="44"/>
                    <a:pt x="108" y="44"/>
                  </a:cubicBezTo>
                  <a:cubicBezTo>
                    <a:pt x="109" y="44"/>
                    <a:pt x="109" y="44"/>
                    <a:pt x="109" y="44"/>
                  </a:cubicBezTo>
                  <a:cubicBezTo>
                    <a:pt x="110" y="44"/>
                    <a:pt x="110" y="44"/>
                    <a:pt x="110" y="44"/>
                  </a:cubicBezTo>
                  <a:cubicBezTo>
                    <a:pt x="111" y="44"/>
                    <a:pt x="110" y="44"/>
                    <a:pt x="111" y="44"/>
                  </a:cubicBezTo>
                  <a:cubicBezTo>
                    <a:pt x="111" y="44"/>
                    <a:pt x="110" y="47"/>
                    <a:pt x="108" y="49"/>
                  </a:cubicBezTo>
                  <a:cubicBezTo>
                    <a:pt x="108" y="49"/>
                    <a:pt x="108" y="49"/>
                    <a:pt x="108" y="49"/>
                  </a:cubicBezTo>
                  <a:cubicBezTo>
                    <a:pt x="109" y="49"/>
                    <a:pt x="109" y="49"/>
                    <a:pt x="109" y="49"/>
                  </a:cubicBezTo>
                  <a:cubicBezTo>
                    <a:pt x="110" y="52"/>
                    <a:pt x="110" y="51"/>
                    <a:pt x="111" y="53"/>
                  </a:cubicBezTo>
                  <a:cubicBezTo>
                    <a:pt x="111" y="54"/>
                    <a:pt x="112" y="54"/>
                    <a:pt x="113" y="57"/>
                  </a:cubicBezTo>
                  <a:cubicBezTo>
                    <a:pt x="114" y="57"/>
                    <a:pt x="114" y="57"/>
                    <a:pt x="114" y="57"/>
                  </a:cubicBezTo>
                  <a:cubicBezTo>
                    <a:pt x="115" y="60"/>
                    <a:pt x="116" y="61"/>
                    <a:pt x="118" y="63"/>
                  </a:cubicBezTo>
                  <a:cubicBezTo>
                    <a:pt x="119" y="63"/>
                    <a:pt x="119" y="63"/>
                    <a:pt x="119" y="63"/>
                  </a:cubicBezTo>
                  <a:cubicBezTo>
                    <a:pt x="119" y="63"/>
                    <a:pt x="119" y="63"/>
                    <a:pt x="119" y="63"/>
                  </a:cubicBezTo>
                  <a:cubicBezTo>
                    <a:pt x="127" y="70"/>
                    <a:pt x="149" y="75"/>
                    <a:pt x="157" y="78"/>
                  </a:cubicBezTo>
                  <a:cubicBezTo>
                    <a:pt x="158" y="78"/>
                    <a:pt x="167" y="78"/>
                    <a:pt x="168" y="78"/>
                  </a:cubicBezTo>
                  <a:cubicBezTo>
                    <a:pt x="145" y="101"/>
                    <a:pt x="150" y="95"/>
                    <a:pt x="134" y="113"/>
                  </a:cubicBezTo>
                  <a:cubicBezTo>
                    <a:pt x="134" y="113"/>
                    <a:pt x="134" y="113"/>
                    <a:pt x="134" y="113"/>
                  </a:cubicBezTo>
                  <a:cubicBezTo>
                    <a:pt x="126" y="113"/>
                    <a:pt x="120" y="112"/>
                    <a:pt x="112" y="117"/>
                  </a:cubicBezTo>
                  <a:cubicBezTo>
                    <a:pt x="111" y="118"/>
                    <a:pt x="112" y="118"/>
                    <a:pt x="111" y="119"/>
                  </a:cubicBezTo>
                  <a:cubicBezTo>
                    <a:pt x="111" y="120"/>
                    <a:pt x="111" y="120"/>
                    <a:pt x="111" y="120"/>
                  </a:cubicBezTo>
                  <a:cubicBezTo>
                    <a:pt x="110" y="120"/>
                    <a:pt x="110" y="120"/>
                    <a:pt x="110" y="120"/>
                  </a:cubicBezTo>
                  <a:cubicBezTo>
                    <a:pt x="101" y="122"/>
                    <a:pt x="104" y="121"/>
                    <a:pt x="101" y="122"/>
                  </a:cubicBezTo>
                  <a:cubicBezTo>
                    <a:pt x="100" y="123"/>
                    <a:pt x="100" y="123"/>
                    <a:pt x="100" y="123"/>
                  </a:cubicBezTo>
                  <a:cubicBezTo>
                    <a:pt x="100" y="123"/>
                    <a:pt x="100" y="123"/>
                    <a:pt x="100" y="123"/>
                  </a:cubicBezTo>
                  <a:cubicBezTo>
                    <a:pt x="97" y="123"/>
                    <a:pt x="93" y="124"/>
                    <a:pt x="91" y="123"/>
                  </a:cubicBezTo>
                  <a:cubicBezTo>
                    <a:pt x="89" y="121"/>
                    <a:pt x="88" y="121"/>
                    <a:pt x="87" y="120"/>
                  </a:cubicBezTo>
                  <a:cubicBezTo>
                    <a:pt x="84" y="121"/>
                    <a:pt x="80" y="123"/>
                    <a:pt x="77" y="125"/>
                  </a:cubicBezTo>
                  <a:cubicBezTo>
                    <a:pt x="75" y="127"/>
                    <a:pt x="75" y="128"/>
                    <a:pt x="73" y="129"/>
                  </a:cubicBezTo>
                  <a:cubicBezTo>
                    <a:pt x="73" y="129"/>
                    <a:pt x="73" y="129"/>
                    <a:pt x="73" y="129"/>
                  </a:cubicBezTo>
                  <a:cubicBezTo>
                    <a:pt x="70" y="129"/>
                    <a:pt x="57" y="127"/>
                    <a:pt x="57" y="127"/>
                  </a:cubicBezTo>
                  <a:cubicBezTo>
                    <a:pt x="54" y="125"/>
                    <a:pt x="47" y="121"/>
                    <a:pt x="44" y="119"/>
                  </a:cubicBezTo>
                  <a:cubicBezTo>
                    <a:pt x="43" y="118"/>
                    <a:pt x="36" y="118"/>
                    <a:pt x="35" y="118"/>
                  </a:cubicBezTo>
                  <a:cubicBezTo>
                    <a:pt x="34" y="118"/>
                    <a:pt x="34" y="118"/>
                    <a:pt x="34" y="118"/>
                  </a:cubicBezTo>
                  <a:cubicBezTo>
                    <a:pt x="33" y="118"/>
                    <a:pt x="33" y="118"/>
                    <a:pt x="33" y="118"/>
                  </a:cubicBezTo>
                  <a:cubicBezTo>
                    <a:pt x="33" y="116"/>
                    <a:pt x="33" y="116"/>
                    <a:pt x="33" y="116"/>
                  </a:cubicBezTo>
                  <a:cubicBezTo>
                    <a:pt x="32" y="115"/>
                    <a:pt x="32" y="116"/>
                    <a:pt x="31" y="114"/>
                  </a:cubicBezTo>
                  <a:cubicBezTo>
                    <a:pt x="31" y="113"/>
                    <a:pt x="31" y="112"/>
                    <a:pt x="31" y="110"/>
                  </a:cubicBezTo>
                  <a:cubicBezTo>
                    <a:pt x="31" y="110"/>
                    <a:pt x="31" y="110"/>
                    <a:pt x="31" y="110"/>
                  </a:cubicBezTo>
                  <a:cubicBezTo>
                    <a:pt x="31" y="109"/>
                    <a:pt x="31" y="109"/>
                    <a:pt x="31" y="109"/>
                  </a:cubicBezTo>
                  <a:cubicBezTo>
                    <a:pt x="31" y="108"/>
                    <a:pt x="31" y="108"/>
                    <a:pt x="31" y="108"/>
                  </a:cubicBezTo>
                  <a:cubicBezTo>
                    <a:pt x="28" y="107"/>
                    <a:pt x="28" y="107"/>
                    <a:pt x="28" y="107"/>
                  </a:cubicBezTo>
                  <a:cubicBezTo>
                    <a:pt x="27" y="107"/>
                    <a:pt x="27" y="107"/>
                    <a:pt x="27" y="107"/>
                  </a:cubicBezTo>
                  <a:cubicBezTo>
                    <a:pt x="27" y="108"/>
                    <a:pt x="27" y="108"/>
                    <a:pt x="26" y="108"/>
                  </a:cubicBezTo>
                  <a:cubicBezTo>
                    <a:pt x="26" y="108"/>
                    <a:pt x="26" y="108"/>
                    <a:pt x="26" y="108"/>
                  </a:cubicBezTo>
                  <a:cubicBezTo>
                    <a:pt x="25" y="107"/>
                    <a:pt x="25" y="107"/>
                    <a:pt x="25" y="107"/>
                  </a:cubicBezTo>
                  <a:cubicBezTo>
                    <a:pt x="25" y="107"/>
                    <a:pt x="25" y="107"/>
                    <a:pt x="26" y="106"/>
                  </a:cubicBezTo>
                  <a:cubicBezTo>
                    <a:pt x="26" y="106"/>
                    <a:pt x="25" y="106"/>
                    <a:pt x="23" y="104"/>
                  </a:cubicBezTo>
                  <a:cubicBezTo>
                    <a:pt x="23" y="103"/>
                    <a:pt x="23" y="104"/>
                    <a:pt x="22" y="102"/>
                  </a:cubicBezTo>
                  <a:cubicBezTo>
                    <a:pt x="22" y="100"/>
                    <a:pt x="22" y="100"/>
                    <a:pt x="22" y="100"/>
                  </a:cubicBezTo>
                  <a:cubicBezTo>
                    <a:pt x="20" y="96"/>
                    <a:pt x="21" y="97"/>
                    <a:pt x="19" y="93"/>
                  </a:cubicBezTo>
                  <a:cubicBezTo>
                    <a:pt x="18" y="93"/>
                    <a:pt x="19" y="93"/>
                    <a:pt x="18" y="92"/>
                  </a:cubicBezTo>
                  <a:cubicBezTo>
                    <a:pt x="17" y="91"/>
                    <a:pt x="17" y="91"/>
                    <a:pt x="17" y="91"/>
                  </a:cubicBezTo>
                  <a:cubicBezTo>
                    <a:pt x="14" y="90"/>
                    <a:pt x="14" y="90"/>
                    <a:pt x="14" y="90"/>
                  </a:cubicBezTo>
                  <a:cubicBezTo>
                    <a:pt x="13" y="89"/>
                    <a:pt x="14" y="89"/>
                    <a:pt x="12" y="87"/>
                  </a:cubicBezTo>
                  <a:cubicBezTo>
                    <a:pt x="12" y="86"/>
                    <a:pt x="12" y="86"/>
                    <a:pt x="12" y="86"/>
                  </a:cubicBezTo>
                  <a:cubicBezTo>
                    <a:pt x="11" y="85"/>
                    <a:pt x="11" y="85"/>
                    <a:pt x="11" y="85"/>
                  </a:cubicBezTo>
                  <a:cubicBezTo>
                    <a:pt x="10" y="84"/>
                    <a:pt x="9" y="83"/>
                    <a:pt x="8" y="82"/>
                  </a:cubicBezTo>
                  <a:cubicBezTo>
                    <a:pt x="4" y="81"/>
                    <a:pt x="3" y="82"/>
                    <a:pt x="0" y="80"/>
                  </a:cubicBezTo>
                  <a:cubicBezTo>
                    <a:pt x="0" y="79"/>
                    <a:pt x="0" y="79"/>
                    <a:pt x="0" y="79"/>
                  </a:cubicBezTo>
                  <a:cubicBezTo>
                    <a:pt x="0" y="79"/>
                    <a:pt x="0" y="79"/>
                    <a:pt x="0" y="79"/>
                  </a:cubicBezTo>
                  <a:cubicBezTo>
                    <a:pt x="1" y="78"/>
                    <a:pt x="2" y="75"/>
                    <a:pt x="3" y="74"/>
                  </a:cubicBezTo>
                  <a:cubicBezTo>
                    <a:pt x="3" y="73"/>
                    <a:pt x="3" y="73"/>
                    <a:pt x="3" y="73"/>
                  </a:cubicBezTo>
                  <a:cubicBezTo>
                    <a:pt x="8" y="73"/>
                    <a:pt x="5" y="74"/>
                    <a:pt x="11" y="73"/>
                  </a:cubicBezTo>
                  <a:cubicBezTo>
                    <a:pt x="11" y="73"/>
                    <a:pt x="12" y="73"/>
                    <a:pt x="12" y="72"/>
                  </a:cubicBezTo>
                  <a:cubicBezTo>
                    <a:pt x="14" y="46"/>
                    <a:pt x="16" y="58"/>
                    <a:pt x="14" y="50"/>
                  </a:cubicBezTo>
                  <a:cubicBezTo>
                    <a:pt x="15" y="48"/>
                    <a:pt x="15" y="49"/>
                    <a:pt x="16" y="47"/>
                  </a:cubicBezTo>
                  <a:cubicBezTo>
                    <a:pt x="17" y="46"/>
                    <a:pt x="17" y="46"/>
                    <a:pt x="18" y="46"/>
                  </a:cubicBezTo>
                  <a:cubicBezTo>
                    <a:pt x="18" y="46"/>
                    <a:pt x="19" y="47"/>
                    <a:pt x="20" y="47"/>
                  </a:cubicBezTo>
                  <a:cubicBezTo>
                    <a:pt x="20" y="47"/>
                    <a:pt x="20" y="47"/>
                    <a:pt x="20" y="47"/>
                  </a:cubicBezTo>
                  <a:cubicBezTo>
                    <a:pt x="21" y="46"/>
                    <a:pt x="21" y="47"/>
                    <a:pt x="22" y="46"/>
                  </a:cubicBezTo>
                  <a:cubicBezTo>
                    <a:pt x="22" y="45"/>
                    <a:pt x="22" y="45"/>
                    <a:pt x="22" y="45"/>
                  </a:cubicBezTo>
                  <a:cubicBezTo>
                    <a:pt x="22" y="43"/>
                    <a:pt x="22" y="43"/>
                    <a:pt x="22" y="43"/>
                  </a:cubicBezTo>
                  <a:cubicBezTo>
                    <a:pt x="22" y="41"/>
                    <a:pt x="22" y="41"/>
                    <a:pt x="22" y="41"/>
                  </a:cubicBezTo>
                  <a:cubicBezTo>
                    <a:pt x="23" y="40"/>
                    <a:pt x="24" y="35"/>
                    <a:pt x="24" y="35"/>
                  </a:cubicBezTo>
                  <a:cubicBezTo>
                    <a:pt x="28" y="31"/>
                    <a:pt x="27" y="30"/>
                    <a:pt x="30" y="26"/>
                  </a:cubicBezTo>
                  <a:cubicBezTo>
                    <a:pt x="31" y="25"/>
                    <a:pt x="31" y="25"/>
                    <a:pt x="31" y="25"/>
                  </a:cubicBezTo>
                  <a:cubicBezTo>
                    <a:pt x="32" y="25"/>
                    <a:pt x="33" y="25"/>
                    <a:pt x="35" y="25"/>
                  </a:cubicBezTo>
                  <a:cubicBezTo>
                    <a:pt x="35" y="24"/>
                    <a:pt x="35" y="24"/>
                    <a:pt x="35" y="24"/>
                  </a:cubicBezTo>
                  <a:cubicBezTo>
                    <a:pt x="38" y="11"/>
                    <a:pt x="37" y="20"/>
                    <a:pt x="39" y="12"/>
                  </a:cubicBezTo>
                  <a:cubicBezTo>
                    <a:pt x="39" y="10"/>
                    <a:pt x="39" y="10"/>
                    <a:pt x="39" y="10"/>
                  </a:cubicBezTo>
                  <a:cubicBezTo>
                    <a:pt x="40" y="7"/>
                    <a:pt x="40" y="7"/>
                    <a:pt x="40" y="7"/>
                  </a:cubicBezTo>
                  <a:cubicBezTo>
                    <a:pt x="40" y="7"/>
                    <a:pt x="40" y="7"/>
                    <a:pt x="40" y="7"/>
                  </a:cubicBezTo>
                  <a:cubicBezTo>
                    <a:pt x="41" y="7"/>
                    <a:pt x="41" y="7"/>
                    <a:pt x="41" y="7"/>
                  </a:cubicBezTo>
                  <a:cubicBezTo>
                    <a:pt x="43" y="7"/>
                    <a:pt x="43" y="7"/>
                    <a:pt x="43" y="7"/>
                  </a:cubicBezTo>
                  <a:cubicBezTo>
                    <a:pt x="44" y="7"/>
                    <a:pt x="44" y="7"/>
                    <a:pt x="45" y="7"/>
                  </a:cubicBezTo>
                  <a:cubicBezTo>
                    <a:pt x="46" y="7"/>
                    <a:pt x="46" y="7"/>
                    <a:pt x="46" y="7"/>
                  </a:cubicBezTo>
                  <a:cubicBezTo>
                    <a:pt x="46" y="6"/>
                    <a:pt x="46" y="6"/>
                    <a:pt x="46" y="5"/>
                  </a:cubicBezTo>
                  <a:cubicBezTo>
                    <a:pt x="47" y="5"/>
                    <a:pt x="47" y="5"/>
                    <a:pt x="47" y="5"/>
                  </a:cubicBezTo>
                  <a:cubicBezTo>
                    <a:pt x="48" y="5"/>
                    <a:pt x="48" y="5"/>
                    <a:pt x="48" y="5"/>
                  </a:cubicBezTo>
                  <a:cubicBezTo>
                    <a:pt x="49" y="6"/>
                    <a:pt x="49" y="5"/>
                    <a:pt x="51" y="8"/>
                  </a:cubicBezTo>
                  <a:cubicBezTo>
                    <a:pt x="51" y="8"/>
                    <a:pt x="51" y="8"/>
                    <a:pt x="51" y="8"/>
                  </a:cubicBezTo>
                  <a:cubicBezTo>
                    <a:pt x="51" y="8"/>
                    <a:pt x="51" y="8"/>
                    <a:pt x="51" y="8"/>
                  </a:cubicBezTo>
                  <a:cubicBezTo>
                    <a:pt x="53" y="4"/>
                    <a:pt x="53" y="6"/>
                    <a:pt x="55" y="0"/>
                  </a:cubicBezTo>
                  <a:cubicBezTo>
                    <a:pt x="56" y="1"/>
                    <a:pt x="56" y="1"/>
                    <a:pt x="56" y="1"/>
                  </a:cubicBezTo>
                  <a:cubicBezTo>
                    <a:pt x="56" y="2"/>
                    <a:pt x="56" y="2"/>
                    <a:pt x="56" y="2"/>
                  </a:cubicBezTo>
                  <a:cubicBezTo>
                    <a:pt x="57" y="2"/>
                    <a:pt x="57" y="2"/>
                    <a:pt x="58" y="2"/>
                  </a:cubicBezTo>
                  <a:cubicBezTo>
                    <a:pt x="59" y="3"/>
                    <a:pt x="59" y="3"/>
                    <a:pt x="59" y="3"/>
                  </a:cubicBezTo>
                  <a:cubicBezTo>
                    <a:pt x="59" y="4"/>
                    <a:pt x="60" y="5"/>
                    <a:pt x="61"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73">
              <a:extLst>
                <a:ext uri="{FF2B5EF4-FFF2-40B4-BE49-F238E27FC236}">
                  <a16:creationId xmlns:a16="http://schemas.microsoft.com/office/drawing/2014/main" id="{95E8BBCE-1087-47D3-9C8E-D358569151CC}"/>
                </a:ext>
              </a:extLst>
            </p:cNvPr>
            <p:cNvSpPr>
              <a:spLocks noEditPoints="1"/>
            </p:cNvSpPr>
            <p:nvPr/>
          </p:nvSpPr>
          <p:spPr bwMode="auto">
            <a:xfrm>
              <a:off x="12656634" y="4386036"/>
              <a:ext cx="512914" cy="1144560"/>
            </a:xfrm>
            <a:custGeom>
              <a:avLst/>
              <a:gdLst>
                <a:gd name="T0" fmla="*/ 92 w 123"/>
                <a:gd name="T1" fmla="*/ 39 h 275"/>
                <a:gd name="T2" fmla="*/ 105 w 123"/>
                <a:gd name="T3" fmla="*/ 74 h 275"/>
                <a:gd name="T4" fmla="*/ 106 w 123"/>
                <a:gd name="T5" fmla="*/ 131 h 275"/>
                <a:gd name="T6" fmla="*/ 102 w 123"/>
                <a:gd name="T7" fmla="*/ 140 h 275"/>
                <a:gd name="T8" fmla="*/ 103 w 123"/>
                <a:gd name="T9" fmla="*/ 144 h 275"/>
                <a:gd name="T10" fmla="*/ 106 w 123"/>
                <a:gd name="T11" fmla="*/ 155 h 275"/>
                <a:gd name="T12" fmla="*/ 111 w 123"/>
                <a:gd name="T13" fmla="*/ 169 h 275"/>
                <a:gd name="T14" fmla="*/ 123 w 123"/>
                <a:gd name="T15" fmla="*/ 202 h 275"/>
                <a:gd name="T16" fmla="*/ 77 w 123"/>
                <a:gd name="T17" fmla="*/ 260 h 275"/>
                <a:gd name="T18" fmla="*/ 66 w 123"/>
                <a:gd name="T19" fmla="*/ 261 h 275"/>
                <a:gd name="T20" fmla="*/ 65 w 123"/>
                <a:gd name="T21" fmla="*/ 261 h 275"/>
                <a:gd name="T22" fmla="*/ 60 w 123"/>
                <a:gd name="T23" fmla="*/ 263 h 275"/>
                <a:gd name="T24" fmla="*/ 51 w 123"/>
                <a:gd name="T25" fmla="*/ 266 h 275"/>
                <a:gd name="T26" fmla="*/ 42 w 123"/>
                <a:gd name="T27" fmla="*/ 270 h 275"/>
                <a:gd name="T28" fmla="*/ 27 w 123"/>
                <a:gd name="T29" fmla="*/ 273 h 275"/>
                <a:gd name="T30" fmla="*/ 27 w 123"/>
                <a:gd name="T31" fmla="*/ 268 h 275"/>
                <a:gd name="T32" fmla="*/ 23 w 123"/>
                <a:gd name="T33" fmla="*/ 270 h 275"/>
                <a:gd name="T34" fmla="*/ 21 w 123"/>
                <a:gd name="T35" fmla="*/ 266 h 275"/>
                <a:gd name="T36" fmla="*/ 21 w 123"/>
                <a:gd name="T37" fmla="*/ 264 h 275"/>
                <a:gd name="T38" fmla="*/ 14 w 123"/>
                <a:gd name="T39" fmla="*/ 259 h 275"/>
                <a:gd name="T40" fmla="*/ 9 w 123"/>
                <a:gd name="T41" fmla="*/ 246 h 275"/>
                <a:gd name="T42" fmla="*/ 10 w 123"/>
                <a:gd name="T43" fmla="*/ 235 h 275"/>
                <a:gd name="T44" fmla="*/ 8 w 123"/>
                <a:gd name="T45" fmla="*/ 219 h 275"/>
                <a:gd name="T46" fmla="*/ 12 w 123"/>
                <a:gd name="T47" fmla="*/ 199 h 275"/>
                <a:gd name="T48" fmla="*/ 19 w 123"/>
                <a:gd name="T49" fmla="*/ 191 h 275"/>
                <a:gd name="T50" fmla="*/ 20 w 123"/>
                <a:gd name="T51" fmla="*/ 188 h 275"/>
                <a:gd name="T52" fmla="*/ 33 w 123"/>
                <a:gd name="T53" fmla="*/ 174 h 275"/>
                <a:gd name="T54" fmla="*/ 44 w 123"/>
                <a:gd name="T55" fmla="*/ 156 h 275"/>
                <a:gd name="T56" fmla="*/ 52 w 123"/>
                <a:gd name="T57" fmla="*/ 153 h 275"/>
                <a:gd name="T58" fmla="*/ 53 w 123"/>
                <a:gd name="T59" fmla="*/ 146 h 275"/>
                <a:gd name="T60" fmla="*/ 46 w 123"/>
                <a:gd name="T61" fmla="*/ 131 h 275"/>
                <a:gd name="T62" fmla="*/ 41 w 123"/>
                <a:gd name="T63" fmla="*/ 127 h 275"/>
                <a:gd name="T64" fmla="*/ 36 w 123"/>
                <a:gd name="T65" fmla="*/ 106 h 275"/>
                <a:gd name="T66" fmla="*/ 35 w 123"/>
                <a:gd name="T67" fmla="*/ 81 h 275"/>
                <a:gd name="T68" fmla="*/ 34 w 123"/>
                <a:gd name="T69" fmla="*/ 66 h 275"/>
                <a:gd name="T70" fmla="*/ 18 w 123"/>
                <a:gd name="T71" fmla="*/ 50 h 275"/>
                <a:gd name="T72" fmla="*/ 3 w 123"/>
                <a:gd name="T73" fmla="*/ 34 h 275"/>
                <a:gd name="T74" fmla="*/ 6 w 123"/>
                <a:gd name="T75" fmla="*/ 31 h 275"/>
                <a:gd name="T76" fmla="*/ 20 w 123"/>
                <a:gd name="T77" fmla="*/ 42 h 275"/>
                <a:gd name="T78" fmla="*/ 38 w 123"/>
                <a:gd name="T79" fmla="*/ 40 h 275"/>
                <a:gd name="T80" fmla="*/ 52 w 123"/>
                <a:gd name="T81" fmla="*/ 39 h 275"/>
                <a:gd name="T82" fmla="*/ 67 w 123"/>
                <a:gd name="T83" fmla="*/ 4 h 275"/>
                <a:gd name="T84" fmla="*/ 82 w 123"/>
                <a:gd name="T85" fmla="*/ 0 h 275"/>
                <a:gd name="T86" fmla="*/ 94 w 123"/>
                <a:gd name="T87" fmla="*/ 33 h 275"/>
                <a:gd name="T88" fmla="*/ 47 w 123"/>
                <a:gd name="T89" fmla="*/ 146 h 275"/>
                <a:gd name="T90" fmla="*/ 7 w 123"/>
                <a:gd name="T91" fmla="*/ 194 h 275"/>
                <a:gd name="T92" fmla="*/ 8 w 123"/>
                <a:gd name="T93" fmla="*/ 195 h 275"/>
                <a:gd name="T94" fmla="*/ 7 w 123"/>
                <a:gd name="T95" fmla="*/ 193 h 275"/>
                <a:gd name="T96" fmla="*/ 7 w 123"/>
                <a:gd name="T97" fmla="*/ 259 h 275"/>
                <a:gd name="T98" fmla="*/ 15 w 123"/>
                <a:gd name="T99" fmla="*/ 263 h 275"/>
                <a:gd name="T100" fmla="*/ 14 w 123"/>
                <a:gd name="T101" fmla="*/ 260 h 275"/>
                <a:gd name="T102" fmla="*/ 18 w 123"/>
                <a:gd name="T103" fmla="*/ 262 h 275"/>
                <a:gd name="T104" fmla="*/ 19 w 123"/>
                <a:gd name="T105" fmla="*/ 266 h 275"/>
                <a:gd name="T106" fmla="*/ 16 w 123"/>
                <a:gd name="T107" fmla="*/ 264 h 275"/>
                <a:gd name="T108" fmla="*/ 12 w 123"/>
                <a:gd name="T109" fmla="*/ 268 h 275"/>
                <a:gd name="T110" fmla="*/ 10 w 123"/>
                <a:gd name="T111" fmla="*/ 268 h 275"/>
                <a:gd name="T112" fmla="*/ 11 w 123"/>
                <a:gd name="T113" fmla="*/ 26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3" h="275">
                  <a:moveTo>
                    <a:pt x="94" y="33"/>
                  </a:moveTo>
                  <a:cubicBezTo>
                    <a:pt x="90" y="35"/>
                    <a:pt x="91" y="35"/>
                    <a:pt x="88" y="37"/>
                  </a:cubicBezTo>
                  <a:cubicBezTo>
                    <a:pt x="88" y="38"/>
                    <a:pt x="88" y="38"/>
                    <a:pt x="88" y="38"/>
                  </a:cubicBezTo>
                  <a:cubicBezTo>
                    <a:pt x="91" y="38"/>
                    <a:pt x="91" y="38"/>
                    <a:pt x="91" y="38"/>
                  </a:cubicBezTo>
                  <a:cubicBezTo>
                    <a:pt x="91" y="38"/>
                    <a:pt x="91" y="38"/>
                    <a:pt x="91" y="38"/>
                  </a:cubicBezTo>
                  <a:cubicBezTo>
                    <a:pt x="92" y="39"/>
                    <a:pt x="92" y="39"/>
                    <a:pt x="92" y="39"/>
                  </a:cubicBezTo>
                  <a:cubicBezTo>
                    <a:pt x="92" y="40"/>
                    <a:pt x="92" y="40"/>
                    <a:pt x="92" y="40"/>
                  </a:cubicBezTo>
                  <a:cubicBezTo>
                    <a:pt x="91" y="41"/>
                    <a:pt x="89" y="46"/>
                    <a:pt x="88" y="48"/>
                  </a:cubicBezTo>
                  <a:cubicBezTo>
                    <a:pt x="88" y="50"/>
                    <a:pt x="88" y="50"/>
                    <a:pt x="88" y="50"/>
                  </a:cubicBezTo>
                  <a:cubicBezTo>
                    <a:pt x="89" y="55"/>
                    <a:pt x="89" y="53"/>
                    <a:pt x="91" y="59"/>
                  </a:cubicBezTo>
                  <a:cubicBezTo>
                    <a:pt x="96" y="61"/>
                    <a:pt x="94" y="60"/>
                    <a:pt x="98" y="62"/>
                  </a:cubicBezTo>
                  <a:cubicBezTo>
                    <a:pt x="100" y="66"/>
                    <a:pt x="102" y="70"/>
                    <a:pt x="105" y="74"/>
                  </a:cubicBezTo>
                  <a:cubicBezTo>
                    <a:pt x="105" y="74"/>
                    <a:pt x="105" y="74"/>
                    <a:pt x="105" y="74"/>
                  </a:cubicBezTo>
                  <a:cubicBezTo>
                    <a:pt x="105" y="78"/>
                    <a:pt x="105" y="78"/>
                    <a:pt x="105" y="78"/>
                  </a:cubicBezTo>
                  <a:cubicBezTo>
                    <a:pt x="100" y="85"/>
                    <a:pt x="100" y="84"/>
                    <a:pt x="95" y="94"/>
                  </a:cubicBezTo>
                  <a:cubicBezTo>
                    <a:pt x="95" y="96"/>
                    <a:pt x="95" y="95"/>
                    <a:pt x="95" y="97"/>
                  </a:cubicBezTo>
                  <a:cubicBezTo>
                    <a:pt x="96" y="101"/>
                    <a:pt x="107" y="122"/>
                    <a:pt x="106" y="130"/>
                  </a:cubicBezTo>
                  <a:cubicBezTo>
                    <a:pt x="106" y="131"/>
                    <a:pt x="106" y="131"/>
                    <a:pt x="106" y="131"/>
                  </a:cubicBezTo>
                  <a:cubicBezTo>
                    <a:pt x="104" y="131"/>
                    <a:pt x="104" y="131"/>
                    <a:pt x="104" y="131"/>
                  </a:cubicBezTo>
                  <a:cubicBezTo>
                    <a:pt x="102" y="132"/>
                    <a:pt x="102" y="132"/>
                    <a:pt x="102" y="132"/>
                  </a:cubicBezTo>
                  <a:cubicBezTo>
                    <a:pt x="102" y="132"/>
                    <a:pt x="102" y="132"/>
                    <a:pt x="102" y="132"/>
                  </a:cubicBezTo>
                  <a:cubicBezTo>
                    <a:pt x="103" y="134"/>
                    <a:pt x="103" y="134"/>
                    <a:pt x="103" y="134"/>
                  </a:cubicBezTo>
                  <a:cubicBezTo>
                    <a:pt x="102" y="136"/>
                    <a:pt x="102" y="136"/>
                    <a:pt x="102" y="136"/>
                  </a:cubicBezTo>
                  <a:cubicBezTo>
                    <a:pt x="102" y="140"/>
                    <a:pt x="102" y="140"/>
                    <a:pt x="102" y="140"/>
                  </a:cubicBezTo>
                  <a:cubicBezTo>
                    <a:pt x="101" y="142"/>
                    <a:pt x="101" y="142"/>
                    <a:pt x="101" y="142"/>
                  </a:cubicBezTo>
                  <a:cubicBezTo>
                    <a:pt x="101" y="142"/>
                    <a:pt x="101" y="142"/>
                    <a:pt x="101" y="142"/>
                  </a:cubicBezTo>
                  <a:cubicBezTo>
                    <a:pt x="101" y="143"/>
                    <a:pt x="101" y="143"/>
                    <a:pt x="101" y="143"/>
                  </a:cubicBezTo>
                  <a:cubicBezTo>
                    <a:pt x="101" y="143"/>
                    <a:pt x="101" y="143"/>
                    <a:pt x="101" y="143"/>
                  </a:cubicBezTo>
                  <a:cubicBezTo>
                    <a:pt x="103" y="143"/>
                    <a:pt x="103" y="143"/>
                    <a:pt x="103" y="143"/>
                  </a:cubicBezTo>
                  <a:cubicBezTo>
                    <a:pt x="103" y="144"/>
                    <a:pt x="103" y="144"/>
                    <a:pt x="103" y="144"/>
                  </a:cubicBezTo>
                  <a:cubicBezTo>
                    <a:pt x="103" y="145"/>
                    <a:pt x="103" y="145"/>
                    <a:pt x="103" y="146"/>
                  </a:cubicBezTo>
                  <a:cubicBezTo>
                    <a:pt x="102" y="147"/>
                    <a:pt x="102" y="146"/>
                    <a:pt x="101" y="148"/>
                  </a:cubicBezTo>
                  <a:cubicBezTo>
                    <a:pt x="101" y="149"/>
                    <a:pt x="101" y="149"/>
                    <a:pt x="101" y="149"/>
                  </a:cubicBezTo>
                  <a:cubicBezTo>
                    <a:pt x="101" y="151"/>
                    <a:pt x="101" y="151"/>
                    <a:pt x="102" y="153"/>
                  </a:cubicBezTo>
                  <a:cubicBezTo>
                    <a:pt x="103" y="154"/>
                    <a:pt x="103" y="154"/>
                    <a:pt x="103" y="154"/>
                  </a:cubicBezTo>
                  <a:cubicBezTo>
                    <a:pt x="106" y="155"/>
                    <a:pt x="106" y="155"/>
                    <a:pt x="106" y="155"/>
                  </a:cubicBezTo>
                  <a:cubicBezTo>
                    <a:pt x="107" y="156"/>
                    <a:pt x="107" y="156"/>
                    <a:pt x="107" y="156"/>
                  </a:cubicBezTo>
                  <a:cubicBezTo>
                    <a:pt x="107" y="157"/>
                    <a:pt x="107" y="157"/>
                    <a:pt x="107" y="158"/>
                  </a:cubicBezTo>
                  <a:cubicBezTo>
                    <a:pt x="105" y="160"/>
                    <a:pt x="105" y="160"/>
                    <a:pt x="105" y="160"/>
                  </a:cubicBezTo>
                  <a:cubicBezTo>
                    <a:pt x="105" y="161"/>
                    <a:pt x="105" y="161"/>
                    <a:pt x="105" y="161"/>
                  </a:cubicBezTo>
                  <a:cubicBezTo>
                    <a:pt x="106" y="164"/>
                    <a:pt x="106" y="163"/>
                    <a:pt x="107" y="165"/>
                  </a:cubicBezTo>
                  <a:cubicBezTo>
                    <a:pt x="109" y="167"/>
                    <a:pt x="109" y="167"/>
                    <a:pt x="111" y="169"/>
                  </a:cubicBezTo>
                  <a:cubicBezTo>
                    <a:pt x="111" y="171"/>
                    <a:pt x="111" y="172"/>
                    <a:pt x="111" y="174"/>
                  </a:cubicBezTo>
                  <a:cubicBezTo>
                    <a:pt x="110" y="176"/>
                    <a:pt x="111" y="175"/>
                    <a:pt x="108" y="180"/>
                  </a:cubicBezTo>
                  <a:cubicBezTo>
                    <a:pt x="105" y="181"/>
                    <a:pt x="105" y="181"/>
                    <a:pt x="105" y="181"/>
                  </a:cubicBezTo>
                  <a:cubicBezTo>
                    <a:pt x="105" y="182"/>
                    <a:pt x="105" y="182"/>
                    <a:pt x="105" y="182"/>
                  </a:cubicBezTo>
                  <a:cubicBezTo>
                    <a:pt x="109" y="187"/>
                    <a:pt x="113" y="189"/>
                    <a:pt x="119" y="195"/>
                  </a:cubicBezTo>
                  <a:cubicBezTo>
                    <a:pt x="120" y="197"/>
                    <a:pt x="122" y="201"/>
                    <a:pt x="123" y="202"/>
                  </a:cubicBezTo>
                  <a:cubicBezTo>
                    <a:pt x="123" y="203"/>
                    <a:pt x="123" y="203"/>
                    <a:pt x="123" y="203"/>
                  </a:cubicBezTo>
                  <a:cubicBezTo>
                    <a:pt x="114" y="224"/>
                    <a:pt x="89" y="249"/>
                    <a:pt x="81" y="258"/>
                  </a:cubicBezTo>
                  <a:cubicBezTo>
                    <a:pt x="80" y="258"/>
                    <a:pt x="80" y="258"/>
                    <a:pt x="80" y="258"/>
                  </a:cubicBezTo>
                  <a:cubicBezTo>
                    <a:pt x="79" y="259"/>
                    <a:pt x="79" y="259"/>
                    <a:pt x="79" y="259"/>
                  </a:cubicBezTo>
                  <a:cubicBezTo>
                    <a:pt x="78" y="259"/>
                    <a:pt x="78" y="259"/>
                    <a:pt x="78" y="259"/>
                  </a:cubicBezTo>
                  <a:cubicBezTo>
                    <a:pt x="77" y="260"/>
                    <a:pt x="77" y="260"/>
                    <a:pt x="77" y="260"/>
                  </a:cubicBezTo>
                  <a:cubicBezTo>
                    <a:pt x="74" y="258"/>
                    <a:pt x="74" y="258"/>
                    <a:pt x="74" y="258"/>
                  </a:cubicBezTo>
                  <a:cubicBezTo>
                    <a:pt x="74" y="258"/>
                    <a:pt x="74" y="258"/>
                    <a:pt x="74" y="258"/>
                  </a:cubicBezTo>
                  <a:cubicBezTo>
                    <a:pt x="73" y="259"/>
                    <a:pt x="73" y="259"/>
                    <a:pt x="73" y="259"/>
                  </a:cubicBezTo>
                  <a:cubicBezTo>
                    <a:pt x="71" y="260"/>
                    <a:pt x="71" y="260"/>
                    <a:pt x="71" y="260"/>
                  </a:cubicBezTo>
                  <a:cubicBezTo>
                    <a:pt x="68" y="260"/>
                    <a:pt x="68" y="260"/>
                    <a:pt x="67" y="261"/>
                  </a:cubicBezTo>
                  <a:cubicBezTo>
                    <a:pt x="66" y="261"/>
                    <a:pt x="66" y="261"/>
                    <a:pt x="66" y="261"/>
                  </a:cubicBezTo>
                  <a:cubicBezTo>
                    <a:pt x="66" y="260"/>
                    <a:pt x="66" y="260"/>
                    <a:pt x="66" y="260"/>
                  </a:cubicBezTo>
                  <a:cubicBezTo>
                    <a:pt x="67" y="258"/>
                    <a:pt x="67" y="258"/>
                    <a:pt x="67" y="257"/>
                  </a:cubicBezTo>
                  <a:cubicBezTo>
                    <a:pt x="67" y="256"/>
                    <a:pt x="67" y="256"/>
                    <a:pt x="67" y="256"/>
                  </a:cubicBezTo>
                  <a:cubicBezTo>
                    <a:pt x="67" y="256"/>
                    <a:pt x="67" y="256"/>
                    <a:pt x="67" y="256"/>
                  </a:cubicBezTo>
                  <a:cubicBezTo>
                    <a:pt x="66" y="258"/>
                    <a:pt x="66" y="258"/>
                    <a:pt x="66" y="260"/>
                  </a:cubicBezTo>
                  <a:cubicBezTo>
                    <a:pt x="65" y="261"/>
                    <a:pt x="65" y="261"/>
                    <a:pt x="65" y="261"/>
                  </a:cubicBezTo>
                  <a:cubicBezTo>
                    <a:pt x="63" y="261"/>
                    <a:pt x="63" y="261"/>
                    <a:pt x="63" y="261"/>
                  </a:cubicBezTo>
                  <a:cubicBezTo>
                    <a:pt x="61" y="260"/>
                    <a:pt x="61" y="260"/>
                    <a:pt x="61" y="260"/>
                  </a:cubicBezTo>
                  <a:cubicBezTo>
                    <a:pt x="60" y="260"/>
                    <a:pt x="60" y="260"/>
                    <a:pt x="60" y="260"/>
                  </a:cubicBezTo>
                  <a:cubicBezTo>
                    <a:pt x="61" y="261"/>
                    <a:pt x="60" y="261"/>
                    <a:pt x="61" y="262"/>
                  </a:cubicBezTo>
                  <a:cubicBezTo>
                    <a:pt x="61" y="263"/>
                    <a:pt x="61" y="263"/>
                    <a:pt x="61" y="263"/>
                  </a:cubicBezTo>
                  <a:cubicBezTo>
                    <a:pt x="60" y="263"/>
                    <a:pt x="60" y="263"/>
                    <a:pt x="60" y="263"/>
                  </a:cubicBezTo>
                  <a:cubicBezTo>
                    <a:pt x="58" y="264"/>
                    <a:pt x="59" y="263"/>
                    <a:pt x="58" y="264"/>
                  </a:cubicBezTo>
                  <a:cubicBezTo>
                    <a:pt x="57" y="265"/>
                    <a:pt x="57" y="265"/>
                    <a:pt x="57" y="265"/>
                  </a:cubicBezTo>
                  <a:cubicBezTo>
                    <a:pt x="57" y="263"/>
                    <a:pt x="57" y="263"/>
                    <a:pt x="57" y="263"/>
                  </a:cubicBezTo>
                  <a:cubicBezTo>
                    <a:pt x="55" y="264"/>
                    <a:pt x="56" y="263"/>
                    <a:pt x="54" y="265"/>
                  </a:cubicBezTo>
                  <a:cubicBezTo>
                    <a:pt x="52" y="265"/>
                    <a:pt x="52" y="265"/>
                    <a:pt x="52" y="265"/>
                  </a:cubicBezTo>
                  <a:cubicBezTo>
                    <a:pt x="51" y="266"/>
                    <a:pt x="51" y="266"/>
                    <a:pt x="51" y="266"/>
                  </a:cubicBezTo>
                  <a:cubicBezTo>
                    <a:pt x="49" y="267"/>
                    <a:pt x="49" y="267"/>
                    <a:pt x="49" y="267"/>
                  </a:cubicBezTo>
                  <a:cubicBezTo>
                    <a:pt x="48" y="267"/>
                    <a:pt x="48" y="267"/>
                    <a:pt x="48" y="267"/>
                  </a:cubicBezTo>
                  <a:cubicBezTo>
                    <a:pt x="45" y="268"/>
                    <a:pt x="45" y="268"/>
                    <a:pt x="45" y="268"/>
                  </a:cubicBezTo>
                  <a:cubicBezTo>
                    <a:pt x="44" y="269"/>
                    <a:pt x="44" y="269"/>
                    <a:pt x="44" y="269"/>
                  </a:cubicBezTo>
                  <a:cubicBezTo>
                    <a:pt x="43" y="270"/>
                    <a:pt x="43" y="270"/>
                    <a:pt x="43" y="270"/>
                  </a:cubicBezTo>
                  <a:cubicBezTo>
                    <a:pt x="42" y="270"/>
                    <a:pt x="42" y="270"/>
                    <a:pt x="42" y="270"/>
                  </a:cubicBezTo>
                  <a:cubicBezTo>
                    <a:pt x="37" y="270"/>
                    <a:pt x="39" y="270"/>
                    <a:pt x="35" y="271"/>
                  </a:cubicBezTo>
                  <a:cubicBezTo>
                    <a:pt x="33" y="271"/>
                    <a:pt x="34" y="271"/>
                    <a:pt x="32" y="271"/>
                  </a:cubicBezTo>
                  <a:cubicBezTo>
                    <a:pt x="30" y="272"/>
                    <a:pt x="31" y="272"/>
                    <a:pt x="29" y="274"/>
                  </a:cubicBezTo>
                  <a:cubicBezTo>
                    <a:pt x="27" y="275"/>
                    <a:pt x="27" y="275"/>
                    <a:pt x="27" y="275"/>
                  </a:cubicBezTo>
                  <a:cubicBezTo>
                    <a:pt x="26" y="274"/>
                    <a:pt x="26" y="274"/>
                    <a:pt x="26" y="274"/>
                  </a:cubicBezTo>
                  <a:cubicBezTo>
                    <a:pt x="27" y="273"/>
                    <a:pt x="27" y="273"/>
                    <a:pt x="27" y="273"/>
                  </a:cubicBezTo>
                  <a:cubicBezTo>
                    <a:pt x="28" y="272"/>
                    <a:pt x="28" y="272"/>
                    <a:pt x="28" y="272"/>
                  </a:cubicBezTo>
                  <a:cubicBezTo>
                    <a:pt x="29" y="271"/>
                    <a:pt x="29" y="271"/>
                    <a:pt x="29" y="271"/>
                  </a:cubicBezTo>
                  <a:cubicBezTo>
                    <a:pt x="29" y="270"/>
                    <a:pt x="29" y="270"/>
                    <a:pt x="29" y="270"/>
                  </a:cubicBezTo>
                  <a:cubicBezTo>
                    <a:pt x="28" y="270"/>
                    <a:pt x="28" y="270"/>
                    <a:pt x="28" y="270"/>
                  </a:cubicBezTo>
                  <a:cubicBezTo>
                    <a:pt x="28" y="269"/>
                    <a:pt x="28" y="269"/>
                    <a:pt x="28" y="269"/>
                  </a:cubicBezTo>
                  <a:cubicBezTo>
                    <a:pt x="27" y="268"/>
                    <a:pt x="27" y="268"/>
                    <a:pt x="27" y="268"/>
                  </a:cubicBezTo>
                  <a:cubicBezTo>
                    <a:pt x="26" y="266"/>
                    <a:pt x="26" y="266"/>
                    <a:pt x="26" y="266"/>
                  </a:cubicBezTo>
                  <a:cubicBezTo>
                    <a:pt x="25" y="266"/>
                    <a:pt x="25" y="266"/>
                    <a:pt x="25" y="266"/>
                  </a:cubicBezTo>
                  <a:cubicBezTo>
                    <a:pt x="25" y="267"/>
                    <a:pt x="25" y="267"/>
                    <a:pt x="25" y="268"/>
                  </a:cubicBezTo>
                  <a:cubicBezTo>
                    <a:pt x="24" y="269"/>
                    <a:pt x="24" y="269"/>
                    <a:pt x="24" y="269"/>
                  </a:cubicBezTo>
                  <a:cubicBezTo>
                    <a:pt x="24" y="269"/>
                    <a:pt x="24" y="269"/>
                    <a:pt x="23" y="270"/>
                  </a:cubicBezTo>
                  <a:cubicBezTo>
                    <a:pt x="23" y="270"/>
                    <a:pt x="23" y="270"/>
                    <a:pt x="23" y="270"/>
                  </a:cubicBezTo>
                  <a:cubicBezTo>
                    <a:pt x="21" y="270"/>
                    <a:pt x="21" y="270"/>
                    <a:pt x="21" y="270"/>
                  </a:cubicBezTo>
                  <a:cubicBezTo>
                    <a:pt x="20" y="269"/>
                    <a:pt x="20" y="269"/>
                    <a:pt x="20" y="269"/>
                  </a:cubicBezTo>
                  <a:cubicBezTo>
                    <a:pt x="20" y="268"/>
                    <a:pt x="20" y="268"/>
                    <a:pt x="20" y="268"/>
                  </a:cubicBezTo>
                  <a:cubicBezTo>
                    <a:pt x="21" y="267"/>
                    <a:pt x="21" y="267"/>
                    <a:pt x="21" y="267"/>
                  </a:cubicBezTo>
                  <a:cubicBezTo>
                    <a:pt x="21" y="267"/>
                    <a:pt x="21" y="267"/>
                    <a:pt x="21" y="267"/>
                  </a:cubicBezTo>
                  <a:cubicBezTo>
                    <a:pt x="21" y="266"/>
                    <a:pt x="21" y="266"/>
                    <a:pt x="21" y="266"/>
                  </a:cubicBezTo>
                  <a:cubicBezTo>
                    <a:pt x="21" y="266"/>
                    <a:pt x="21" y="266"/>
                    <a:pt x="21" y="266"/>
                  </a:cubicBezTo>
                  <a:cubicBezTo>
                    <a:pt x="22" y="266"/>
                    <a:pt x="22" y="266"/>
                    <a:pt x="22" y="266"/>
                  </a:cubicBezTo>
                  <a:cubicBezTo>
                    <a:pt x="22" y="265"/>
                    <a:pt x="22" y="265"/>
                    <a:pt x="22" y="265"/>
                  </a:cubicBezTo>
                  <a:cubicBezTo>
                    <a:pt x="22" y="265"/>
                    <a:pt x="22" y="265"/>
                    <a:pt x="22" y="265"/>
                  </a:cubicBezTo>
                  <a:cubicBezTo>
                    <a:pt x="21" y="265"/>
                    <a:pt x="21" y="265"/>
                    <a:pt x="21" y="265"/>
                  </a:cubicBezTo>
                  <a:cubicBezTo>
                    <a:pt x="21" y="264"/>
                    <a:pt x="21" y="264"/>
                    <a:pt x="21" y="264"/>
                  </a:cubicBezTo>
                  <a:cubicBezTo>
                    <a:pt x="22" y="263"/>
                    <a:pt x="22" y="263"/>
                    <a:pt x="22" y="262"/>
                  </a:cubicBezTo>
                  <a:cubicBezTo>
                    <a:pt x="22" y="262"/>
                    <a:pt x="22" y="262"/>
                    <a:pt x="22" y="262"/>
                  </a:cubicBezTo>
                  <a:cubicBezTo>
                    <a:pt x="21" y="262"/>
                    <a:pt x="21" y="262"/>
                    <a:pt x="21" y="262"/>
                  </a:cubicBezTo>
                  <a:cubicBezTo>
                    <a:pt x="18" y="261"/>
                    <a:pt x="18" y="261"/>
                    <a:pt x="18" y="261"/>
                  </a:cubicBezTo>
                  <a:cubicBezTo>
                    <a:pt x="15" y="259"/>
                    <a:pt x="15" y="259"/>
                    <a:pt x="15" y="259"/>
                  </a:cubicBezTo>
                  <a:cubicBezTo>
                    <a:pt x="14" y="259"/>
                    <a:pt x="14" y="259"/>
                    <a:pt x="14" y="259"/>
                  </a:cubicBezTo>
                  <a:cubicBezTo>
                    <a:pt x="13" y="257"/>
                    <a:pt x="13" y="257"/>
                    <a:pt x="13" y="257"/>
                  </a:cubicBezTo>
                  <a:cubicBezTo>
                    <a:pt x="12" y="257"/>
                    <a:pt x="12" y="257"/>
                    <a:pt x="12" y="257"/>
                  </a:cubicBezTo>
                  <a:cubicBezTo>
                    <a:pt x="11" y="259"/>
                    <a:pt x="11" y="259"/>
                    <a:pt x="11" y="259"/>
                  </a:cubicBezTo>
                  <a:cubicBezTo>
                    <a:pt x="10" y="257"/>
                    <a:pt x="10" y="258"/>
                    <a:pt x="9" y="257"/>
                  </a:cubicBezTo>
                  <a:cubicBezTo>
                    <a:pt x="9" y="256"/>
                    <a:pt x="9" y="256"/>
                    <a:pt x="9" y="256"/>
                  </a:cubicBezTo>
                  <a:cubicBezTo>
                    <a:pt x="9" y="250"/>
                    <a:pt x="8" y="252"/>
                    <a:pt x="9" y="246"/>
                  </a:cubicBezTo>
                  <a:cubicBezTo>
                    <a:pt x="10" y="243"/>
                    <a:pt x="10" y="240"/>
                    <a:pt x="10" y="237"/>
                  </a:cubicBezTo>
                  <a:cubicBezTo>
                    <a:pt x="10" y="236"/>
                    <a:pt x="10" y="236"/>
                    <a:pt x="10" y="236"/>
                  </a:cubicBezTo>
                  <a:cubicBezTo>
                    <a:pt x="11" y="236"/>
                    <a:pt x="11" y="236"/>
                    <a:pt x="11" y="236"/>
                  </a:cubicBezTo>
                  <a:cubicBezTo>
                    <a:pt x="11" y="236"/>
                    <a:pt x="11" y="236"/>
                    <a:pt x="11" y="236"/>
                  </a:cubicBezTo>
                  <a:cubicBezTo>
                    <a:pt x="10" y="236"/>
                    <a:pt x="10" y="236"/>
                    <a:pt x="10" y="236"/>
                  </a:cubicBezTo>
                  <a:cubicBezTo>
                    <a:pt x="10" y="235"/>
                    <a:pt x="10" y="235"/>
                    <a:pt x="10" y="235"/>
                  </a:cubicBezTo>
                  <a:cubicBezTo>
                    <a:pt x="10" y="235"/>
                    <a:pt x="10" y="235"/>
                    <a:pt x="10" y="235"/>
                  </a:cubicBezTo>
                  <a:cubicBezTo>
                    <a:pt x="11" y="235"/>
                    <a:pt x="11" y="235"/>
                    <a:pt x="11" y="235"/>
                  </a:cubicBezTo>
                  <a:cubicBezTo>
                    <a:pt x="11" y="234"/>
                    <a:pt x="11" y="234"/>
                    <a:pt x="11" y="234"/>
                  </a:cubicBezTo>
                  <a:cubicBezTo>
                    <a:pt x="9" y="229"/>
                    <a:pt x="12" y="234"/>
                    <a:pt x="9" y="226"/>
                  </a:cubicBezTo>
                  <a:cubicBezTo>
                    <a:pt x="7" y="225"/>
                    <a:pt x="7" y="225"/>
                    <a:pt x="7" y="225"/>
                  </a:cubicBezTo>
                  <a:cubicBezTo>
                    <a:pt x="8" y="221"/>
                    <a:pt x="8" y="222"/>
                    <a:pt x="8" y="219"/>
                  </a:cubicBezTo>
                  <a:cubicBezTo>
                    <a:pt x="8" y="217"/>
                    <a:pt x="8" y="218"/>
                    <a:pt x="8" y="216"/>
                  </a:cubicBezTo>
                  <a:cubicBezTo>
                    <a:pt x="6" y="214"/>
                    <a:pt x="6" y="214"/>
                    <a:pt x="6" y="214"/>
                  </a:cubicBezTo>
                  <a:cubicBezTo>
                    <a:pt x="6" y="211"/>
                    <a:pt x="6" y="212"/>
                    <a:pt x="5" y="209"/>
                  </a:cubicBezTo>
                  <a:cubicBezTo>
                    <a:pt x="6" y="205"/>
                    <a:pt x="7" y="205"/>
                    <a:pt x="9" y="201"/>
                  </a:cubicBezTo>
                  <a:cubicBezTo>
                    <a:pt x="10" y="199"/>
                    <a:pt x="10" y="199"/>
                    <a:pt x="10" y="199"/>
                  </a:cubicBezTo>
                  <a:cubicBezTo>
                    <a:pt x="12" y="199"/>
                    <a:pt x="12" y="199"/>
                    <a:pt x="12" y="199"/>
                  </a:cubicBezTo>
                  <a:cubicBezTo>
                    <a:pt x="11" y="197"/>
                    <a:pt x="11" y="197"/>
                    <a:pt x="10" y="195"/>
                  </a:cubicBezTo>
                  <a:cubicBezTo>
                    <a:pt x="13" y="194"/>
                    <a:pt x="13" y="194"/>
                    <a:pt x="13" y="194"/>
                  </a:cubicBezTo>
                  <a:cubicBezTo>
                    <a:pt x="14" y="195"/>
                    <a:pt x="14" y="195"/>
                    <a:pt x="14" y="195"/>
                  </a:cubicBezTo>
                  <a:cubicBezTo>
                    <a:pt x="17" y="194"/>
                    <a:pt x="17" y="194"/>
                    <a:pt x="17" y="194"/>
                  </a:cubicBezTo>
                  <a:cubicBezTo>
                    <a:pt x="19" y="192"/>
                    <a:pt x="19" y="192"/>
                    <a:pt x="19" y="192"/>
                  </a:cubicBezTo>
                  <a:cubicBezTo>
                    <a:pt x="19" y="191"/>
                    <a:pt x="19" y="191"/>
                    <a:pt x="19" y="191"/>
                  </a:cubicBezTo>
                  <a:cubicBezTo>
                    <a:pt x="19" y="191"/>
                    <a:pt x="19" y="191"/>
                    <a:pt x="18" y="189"/>
                  </a:cubicBezTo>
                  <a:cubicBezTo>
                    <a:pt x="19" y="189"/>
                    <a:pt x="19" y="189"/>
                    <a:pt x="19" y="189"/>
                  </a:cubicBezTo>
                  <a:cubicBezTo>
                    <a:pt x="19" y="189"/>
                    <a:pt x="19" y="189"/>
                    <a:pt x="19" y="189"/>
                  </a:cubicBezTo>
                  <a:cubicBezTo>
                    <a:pt x="19" y="188"/>
                    <a:pt x="19" y="188"/>
                    <a:pt x="19" y="188"/>
                  </a:cubicBezTo>
                  <a:cubicBezTo>
                    <a:pt x="19" y="187"/>
                    <a:pt x="19" y="187"/>
                    <a:pt x="19" y="187"/>
                  </a:cubicBezTo>
                  <a:cubicBezTo>
                    <a:pt x="20" y="188"/>
                    <a:pt x="20" y="188"/>
                    <a:pt x="20" y="188"/>
                  </a:cubicBezTo>
                  <a:cubicBezTo>
                    <a:pt x="21" y="186"/>
                    <a:pt x="21" y="186"/>
                    <a:pt x="21" y="186"/>
                  </a:cubicBezTo>
                  <a:cubicBezTo>
                    <a:pt x="22" y="184"/>
                    <a:pt x="22" y="184"/>
                    <a:pt x="22" y="184"/>
                  </a:cubicBezTo>
                  <a:cubicBezTo>
                    <a:pt x="24" y="183"/>
                    <a:pt x="24" y="183"/>
                    <a:pt x="24" y="183"/>
                  </a:cubicBezTo>
                  <a:cubicBezTo>
                    <a:pt x="28" y="178"/>
                    <a:pt x="28" y="179"/>
                    <a:pt x="30" y="178"/>
                  </a:cubicBezTo>
                  <a:cubicBezTo>
                    <a:pt x="32" y="174"/>
                    <a:pt x="32" y="174"/>
                    <a:pt x="32" y="174"/>
                  </a:cubicBezTo>
                  <a:cubicBezTo>
                    <a:pt x="33" y="174"/>
                    <a:pt x="33" y="174"/>
                    <a:pt x="33" y="174"/>
                  </a:cubicBezTo>
                  <a:cubicBezTo>
                    <a:pt x="34" y="171"/>
                    <a:pt x="34" y="171"/>
                    <a:pt x="34" y="171"/>
                  </a:cubicBezTo>
                  <a:cubicBezTo>
                    <a:pt x="36" y="168"/>
                    <a:pt x="36" y="168"/>
                    <a:pt x="36" y="168"/>
                  </a:cubicBezTo>
                  <a:cubicBezTo>
                    <a:pt x="37" y="168"/>
                    <a:pt x="37" y="168"/>
                    <a:pt x="37" y="168"/>
                  </a:cubicBezTo>
                  <a:cubicBezTo>
                    <a:pt x="38" y="165"/>
                    <a:pt x="38" y="165"/>
                    <a:pt x="38" y="165"/>
                  </a:cubicBezTo>
                  <a:cubicBezTo>
                    <a:pt x="41" y="162"/>
                    <a:pt x="41" y="162"/>
                    <a:pt x="41" y="162"/>
                  </a:cubicBezTo>
                  <a:cubicBezTo>
                    <a:pt x="43" y="157"/>
                    <a:pt x="43" y="158"/>
                    <a:pt x="44" y="156"/>
                  </a:cubicBezTo>
                  <a:cubicBezTo>
                    <a:pt x="44" y="154"/>
                    <a:pt x="44" y="154"/>
                    <a:pt x="44" y="154"/>
                  </a:cubicBezTo>
                  <a:cubicBezTo>
                    <a:pt x="45" y="154"/>
                    <a:pt x="45" y="154"/>
                    <a:pt x="45" y="154"/>
                  </a:cubicBezTo>
                  <a:cubicBezTo>
                    <a:pt x="46" y="153"/>
                    <a:pt x="46" y="153"/>
                    <a:pt x="46" y="153"/>
                  </a:cubicBezTo>
                  <a:cubicBezTo>
                    <a:pt x="49" y="152"/>
                    <a:pt x="49" y="152"/>
                    <a:pt x="49" y="152"/>
                  </a:cubicBezTo>
                  <a:cubicBezTo>
                    <a:pt x="51" y="152"/>
                    <a:pt x="51" y="152"/>
                    <a:pt x="51" y="152"/>
                  </a:cubicBezTo>
                  <a:cubicBezTo>
                    <a:pt x="52" y="153"/>
                    <a:pt x="52" y="153"/>
                    <a:pt x="52" y="153"/>
                  </a:cubicBezTo>
                  <a:cubicBezTo>
                    <a:pt x="52" y="153"/>
                    <a:pt x="52" y="153"/>
                    <a:pt x="52" y="153"/>
                  </a:cubicBezTo>
                  <a:cubicBezTo>
                    <a:pt x="52" y="151"/>
                    <a:pt x="52" y="151"/>
                    <a:pt x="52" y="151"/>
                  </a:cubicBezTo>
                  <a:cubicBezTo>
                    <a:pt x="52" y="150"/>
                    <a:pt x="52" y="150"/>
                    <a:pt x="52" y="150"/>
                  </a:cubicBezTo>
                  <a:cubicBezTo>
                    <a:pt x="52" y="149"/>
                    <a:pt x="52" y="149"/>
                    <a:pt x="52" y="149"/>
                  </a:cubicBezTo>
                  <a:cubicBezTo>
                    <a:pt x="53" y="149"/>
                    <a:pt x="53" y="149"/>
                    <a:pt x="53" y="149"/>
                  </a:cubicBezTo>
                  <a:cubicBezTo>
                    <a:pt x="53" y="147"/>
                    <a:pt x="53" y="147"/>
                    <a:pt x="53" y="146"/>
                  </a:cubicBezTo>
                  <a:cubicBezTo>
                    <a:pt x="52" y="145"/>
                    <a:pt x="52" y="145"/>
                    <a:pt x="52" y="145"/>
                  </a:cubicBezTo>
                  <a:cubicBezTo>
                    <a:pt x="53" y="139"/>
                    <a:pt x="52" y="144"/>
                    <a:pt x="53" y="136"/>
                  </a:cubicBezTo>
                  <a:cubicBezTo>
                    <a:pt x="52" y="134"/>
                    <a:pt x="52" y="134"/>
                    <a:pt x="52" y="134"/>
                  </a:cubicBezTo>
                  <a:cubicBezTo>
                    <a:pt x="47" y="131"/>
                    <a:pt x="47" y="131"/>
                    <a:pt x="47" y="131"/>
                  </a:cubicBezTo>
                  <a:cubicBezTo>
                    <a:pt x="47" y="131"/>
                    <a:pt x="47" y="131"/>
                    <a:pt x="47" y="131"/>
                  </a:cubicBezTo>
                  <a:cubicBezTo>
                    <a:pt x="46" y="131"/>
                    <a:pt x="46" y="131"/>
                    <a:pt x="46" y="131"/>
                  </a:cubicBezTo>
                  <a:cubicBezTo>
                    <a:pt x="45" y="128"/>
                    <a:pt x="45" y="128"/>
                    <a:pt x="45" y="128"/>
                  </a:cubicBezTo>
                  <a:cubicBezTo>
                    <a:pt x="45" y="127"/>
                    <a:pt x="45" y="127"/>
                    <a:pt x="45" y="126"/>
                  </a:cubicBezTo>
                  <a:cubicBezTo>
                    <a:pt x="45" y="126"/>
                    <a:pt x="45" y="126"/>
                    <a:pt x="45" y="126"/>
                  </a:cubicBezTo>
                  <a:cubicBezTo>
                    <a:pt x="44" y="127"/>
                    <a:pt x="44" y="127"/>
                    <a:pt x="44" y="127"/>
                  </a:cubicBezTo>
                  <a:cubicBezTo>
                    <a:pt x="43" y="128"/>
                    <a:pt x="43" y="128"/>
                    <a:pt x="43" y="128"/>
                  </a:cubicBezTo>
                  <a:cubicBezTo>
                    <a:pt x="41" y="127"/>
                    <a:pt x="41" y="127"/>
                    <a:pt x="41" y="127"/>
                  </a:cubicBezTo>
                  <a:cubicBezTo>
                    <a:pt x="40" y="127"/>
                    <a:pt x="40" y="127"/>
                    <a:pt x="40" y="127"/>
                  </a:cubicBezTo>
                  <a:cubicBezTo>
                    <a:pt x="38" y="120"/>
                    <a:pt x="38" y="121"/>
                    <a:pt x="37" y="118"/>
                  </a:cubicBezTo>
                  <a:cubicBezTo>
                    <a:pt x="35" y="116"/>
                    <a:pt x="35" y="116"/>
                    <a:pt x="35" y="116"/>
                  </a:cubicBezTo>
                  <a:cubicBezTo>
                    <a:pt x="34" y="115"/>
                    <a:pt x="34" y="110"/>
                    <a:pt x="35" y="108"/>
                  </a:cubicBezTo>
                  <a:cubicBezTo>
                    <a:pt x="35" y="108"/>
                    <a:pt x="35" y="108"/>
                    <a:pt x="35" y="108"/>
                  </a:cubicBezTo>
                  <a:cubicBezTo>
                    <a:pt x="36" y="106"/>
                    <a:pt x="36" y="106"/>
                    <a:pt x="36" y="106"/>
                  </a:cubicBezTo>
                  <a:cubicBezTo>
                    <a:pt x="37" y="103"/>
                    <a:pt x="36" y="102"/>
                    <a:pt x="38" y="99"/>
                  </a:cubicBezTo>
                  <a:cubicBezTo>
                    <a:pt x="37" y="94"/>
                    <a:pt x="34" y="94"/>
                    <a:pt x="34" y="87"/>
                  </a:cubicBezTo>
                  <a:cubicBezTo>
                    <a:pt x="34" y="86"/>
                    <a:pt x="34" y="86"/>
                    <a:pt x="34" y="86"/>
                  </a:cubicBezTo>
                  <a:cubicBezTo>
                    <a:pt x="35" y="85"/>
                    <a:pt x="35" y="85"/>
                    <a:pt x="35" y="85"/>
                  </a:cubicBezTo>
                  <a:cubicBezTo>
                    <a:pt x="35" y="84"/>
                    <a:pt x="35" y="84"/>
                    <a:pt x="35" y="84"/>
                  </a:cubicBezTo>
                  <a:cubicBezTo>
                    <a:pt x="35" y="81"/>
                    <a:pt x="35" y="81"/>
                    <a:pt x="35" y="81"/>
                  </a:cubicBezTo>
                  <a:cubicBezTo>
                    <a:pt x="34" y="81"/>
                    <a:pt x="34" y="81"/>
                    <a:pt x="34" y="81"/>
                  </a:cubicBezTo>
                  <a:cubicBezTo>
                    <a:pt x="33" y="81"/>
                    <a:pt x="33" y="81"/>
                    <a:pt x="32" y="81"/>
                  </a:cubicBezTo>
                  <a:cubicBezTo>
                    <a:pt x="32" y="80"/>
                    <a:pt x="32" y="80"/>
                    <a:pt x="32" y="80"/>
                  </a:cubicBezTo>
                  <a:cubicBezTo>
                    <a:pt x="32" y="79"/>
                    <a:pt x="32" y="78"/>
                    <a:pt x="33" y="76"/>
                  </a:cubicBezTo>
                  <a:cubicBezTo>
                    <a:pt x="33" y="76"/>
                    <a:pt x="32" y="73"/>
                    <a:pt x="32" y="68"/>
                  </a:cubicBezTo>
                  <a:cubicBezTo>
                    <a:pt x="34" y="66"/>
                    <a:pt x="34" y="66"/>
                    <a:pt x="34" y="66"/>
                  </a:cubicBezTo>
                  <a:cubicBezTo>
                    <a:pt x="34" y="66"/>
                    <a:pt x="34" y="66"/>
                    <a:pt x="34" y="66"/>
                  </a:cubicBezTo>
                  <a:cubicBezTo>
                    <a:pt x="32" y="64"/>
                    <a:pt x="31" y="63"/>
                    <a:pt x="30" y="60"/>
                  </a:cubicBezTo>
                  <a:cubicBezTo>
                    <a:pt x="29" y="60"/>
                    <a:pt x="29" y="60"/>
                    <a:pt x="29" y="60"/>
                  </a:cubicBezTo>
                  <a:cubicBezTo>
                    <a:pt x="28" y="57"/>
                    <a:pt x="28" y="57"/>
                    <a:pt x="28" y="57"/>
                  </a:cubicBezTo>
                  <a:cubicBezTo>
                    <a:pt x="27" y="55"/>
                    <a:pt x="26" y="54"/>
                    <a:pt x="24" y="53"/>
                  </a:cubicBezTo>
                  <a:cubicBezTo>
                    <a:pt x="19" y="50"/>
                    <a:pt x="20" y="50"/>
                    <a:pt x="18" y="50"/>
                  </a:cubicBezTo>
                  <a:cubicBezTo>
                    <a:pt x="14" y="48"/>
                    <a:pt x="13" y="46"/>
                    <a:pt x="10" y="43"/>
                  </a:cubicBezTo>
                  <a:cubicBezTo>
                    <a:pt x="9" y="42"/>
                    <a:pt x="9" y="42"/>
                    <a:pt x="9" y="42"/>
                  </a:cubicBezTo>
                  <a:cubicBezTo>
                    <a:pt x="7" y="40"/>
                    <a:pt x="7" y="40"/>
                    <a:pt x="6" y="39"/>
                  </a:cubicBezTo>
                  <a:cubicBezTo>
                    <a:pt x="3" y="37"/>
                    <a:pt x="3" y="37"/>
                    <a:pt x="3" y="37"/>
                  </a:cubicBezTo>
                  <a:cubicBezTo>
                    <a:pt x="3" y="35"/>
                    <a:pt x="3" y="36"/>
                    <a:pt x="3" y="35"/>
                  </a:cubicBezTo>
                  <a:cubicBezTo>
                    <a:pt x="3" y="34"/>
                    <a:pt x="3" y="34"/>
                    <a:pt x="3" y="34"/>
                  </a:cubicBezTo>
                  <a:cubicBezTo>
                    <a:pt x="0" y="33"/>
                    <a:pt x="0" y="33"/>
                    <a:pt x="0" y="33"/>
                  </a:cubicBezTo>
                  <a:cubicBezTo>
                    <a:pt x="1" y="32"/>
                    <a:pt x="1" y="32"/>
                    <a:pt x="1" y="32"/>
                  </a:cubicBezTo>
                  <a:cubicBezTo>
                    <a:pt x="3" y="31"/>
                    <a:pt x="3" y="31"/>
                    <a:pt x="3" y="31"/>
                  </a:cubicBezTo>
                  <a:cubicBezTo>
                    <a:pt x="5" y="32"/>
                    <a:pt x="5" y="32"/>
                    <a:pt x="5" y="32"/>
                  </a:cubicBezTo>
                  <a:cubicBezTo>
                    <a:pt x="5" y="32"/>
                    <a:pt x="5" y="32"/>
                    <a:pt x="5" y="32"/>
                  </a:cubicBezTo>
                  <a:cubicBezTo>
                    <a:pt x="6" y="31"/>
                    <a:pt x="6" y="31"/>
                    <a:pt x="6" y="31"/>
                  </a:cubicBezTo>
                  <a:cubicBezTo>
                    <a:pt x="5" y="28"/>
                    <a:pt x="5" y="28"/>
                    <a:pt x="5" y="28"/>
                  </a:cubicBezTo>
                  <a:cubicBezTo>
                    <a:pt x="5" y="27"/>
                    <a:pt x="5" y="27"/>
                    <a:pt x="5" y="27"/>
                  </a:cubicBezTo>
                  <a:cubicBezTo>
                    <a:pt x="6" y="26"/>
                    <a:pt x="6" y="26"/>
                    <a:pt x="6" y="26"/>
                  </a:cubicBezTo>
                  <a:cubicBezTo>
                    <a:pt x="7" y="25"/>
                    <a:pt x="7" y="25"/>
                    <a:pt x="7" y="25"/>
                  </a:cubicBezTo>
                  <a:cubicBezTo>
                    <a:pt x="8" y="25"/>
                    <a:pt x="10" y="25"/>
                    <a:pt x="11" y="25"/>
                  </a:cubicBezTo>
                  <a:cubicBezTo>
                    <a:pt x="19" y="38"/>
                    <a:pt x="19" y="38"/>
                    <a:pt x="20" y="42"/>
                  </a:cubicBezTo>
                  <a:cubicBezTo>
                    <a:pt x="22" y="42"/>
                    <a:pt x="26" y="44"/>
                    <a:pt x="28" y="44"/>
                  </a:cubicBezTo>
                  <a:cubicBezTo>
                    <a:pt x="28" y="45"/>
                    <a:pt x="28" y="45"/>
                    <a:pt x="28" y="45"/>
                  </a:cubicBezTo>
                  <a:cubicBezTo>
                    <a:pt x="30" y="45"/>
                    <a:pt x="30" y="45"/>
                    <a:pt x="30" y="45"/>
                  </a:cubicBezTo>
                  <a:cubicBezTo>
                    <a:pt x="32" y="44"/>
                    <a:pt x="32" y="44"/>
                    <a:pt x="35" y="43"/>
                  </a:cubicBezTo>
                  <a:cubicBezTo>
                    <a:pt x="36" y="41"/>
                    <a:pt x="35" y="42"/>
                    <a:pt x="36" y="40"/>
                  </a:cubicBezTo>
                  <a:cubicBezTo>
                    <a:pt x="38" y="40"/>
                    <a:pt x="38" y="40"/>
                    <a:pt x="38" y="40"/>
                  </a:cubicBezTo>
                  <a:cubicBezTo>
                    <a:pt x="40" y="41"/>
                    <a:pt x="39" y="41"/>
                    <a:pt x="42" y="43"/>
                  </a:cubicBezTo>
                  <a:cubicBezTo>
                    <a:pt x="44" y="44"/>
                    <a:pt x="43" y="43"/>
                    <a:pt x="46" y="45"/>
                  </a:cubicBezTo>
                  <a:cubicBezTo>
                    <a:pt x="47" y="46"/>
                    <a:pt x="47" y="46"/>
                    <a:pt x="47" y="46"/>
                  </a:cubicBezTo>
                  <a:cubicBezTo>
                    <a:pt x="49" y="46"/>
                    <a:pt x="49" y="46"/>
                    <a:pt x="49" y="46"/>
                  </a:cubicBezTo>
                  <a:cubicBezTo>
                    <a:pt x="50" y="45"/>
                    <a:pt x="50" y="45"/>
                    <a:pt x="50" y="45"/>
                  </a:cubicBezTo>
                  <a:cubicBezTo>
                    <a:pt x="51" y="40"/>
                    <a:pt x="51" y="41"/>
                    <a:pt x="52" y="39"/>
                  </a:cubicBezTo>
                  <a:cubicBezTo>
                    <a:pt x="53" y="38"/>
                    <a:pt x="53" y="38"/>
                    <a:pt x="53" y="38"/>
                  </a:cubicBezTo>
                  <a:cubicBezTo>
                    <a:pt x="55" y="37"/>
                    <a:pt x="54" y="38"/>
                    <a:pt x="56" y="37"/>
                  </a:cubicBezTo>
                  <a:cubicBezTo>
                    <a:pt x="56" y="36"/>
                    <a:pt x="56" y="37"/>
                    <a:pt x="58" y="34"/>
                  </a:cubicBezTo>
                  <a:cubicBezTo>
                    <a:pt x="58" y="30"/>
                    <a:pt x="59" y="17"/>
                    <a:pt x="61" y="12"/>
                  </a:cubicBezTo>
                  <a:cubicBezTo>
                    <a:pt x="64" y="10"/>
                    <a:pt x="65" y="7"/>
                    <a:pt x="66" y="4"/>
                  </a:cubicBezTo>
                  <a:cubicBezTo>
                    <a:pt x="67" y="4"/>
                    <a:pt x="67" y="4"/>
                    <a:pt x="67" y="4"/>
                  </a:cubicBezTo>
                  <a:cubicBezTo>
                    <a:pt x="69" y="4"/>
                    <a:pt x="68" y="4"/>
                    <a:pt x="71" y="4"/>
                  </a:cubicBezTo>
                  <a:cubicBezTo>
                    <a:pt x="73" y="5"/>
                    <a:pt x="73" y="5"/>
                    <a:pt x="73" y="5"/>
                  </a:cubicBezTo>
                  <a:cubicBezTo>
                    <a:pt x="73" y="5"/>
                    <a:pt x="74" y="5"/>
                    <a:pt x="74" y="4"/>
                  </a:cubicBezTo>
                  <a:cubicBezTo>
                    <a:pt x="76" y="3"/>
                    <a:pt x="75" y="3"/>
                    <a:pt x="78" y="0"/>
                  </a:cubicBezTo>
                  <a:cubicBezTo>
                    <a:pt x="80" y="0"/>
                    <a:pt x="80" y="0"/>
                    <a:pt x="80" y="0"/>
                  </a:cubicBezTo>
                  <a:cubicBezTo>
                    <a:pt x="82" y="0"/>
                    <a:pt x="82" y="0"/>
                    <a:pt x="82" y="0"/>
                  </a:cubicBezTo>
                  <a:cubicBezTo>
                    <a:pt x="86" y="7"/>
                    <a:pt x="87" y="8"/>
                    <a:pt x="96" y="12"/>
                  </a:cubicBezTo>
                  <a:cubicBezTo>
                    <a:pt x="98" y="19"/>
                    <a:pt x="98" y="19"/>
                    <a:pt x="98" y="19"/>
                  </a:cubicBezTo>
                  <a:cubicBezTo>
                    <a:pt x="95" y="25"/>
                    <a:pt x="97" y="20"/>
                    <a:pt x="92" y="28"/>
                  </a:cubicBezTo>
                  <a:cubicBezTo>
                    <a:pt x="92" y="30"/>
                    <a:pt x="92" y="30"/>
                    <a:pt x="92" y="30"/>
                  </a:cubicBezTo>
                  <a:cubicBezTo>
                    <a:pt x="93" y="32"/>
                    <a:pt x="93" y="32"/>
                    <a:pt x="93" y="32"/>
                  </a:cubicBezTo>
                  <a:cubicBezTo>
                    <a:pt x="94" y="33"/>
                    <a:pt x="94" y="33"/>
                    <a:pt x="94" y="33"/>
                  </a:cubicBezTo>
                  <a:close/>
                  <a:moveTo>
                    <a:pt x="48" y="149"/>
                  </a:moveTo>
                  <a:cubicBezTo>
                    <a:pt x="46" y="150"/>
                    <a:pt x="46" y="150"/>
                    <a:pt x="46" y="150"/>
                  </a:cubicBezTo>
                  <a:cubicBezTo>
                    <a:pt x="45" y="149"/>
                    <a:pt x="45" y="149"/>
                    <a:pt x="45" y="149"/>
                  </a:cubicBezTo>
                  <a:cubicBezTo>
                    <a:pt x="44" y="148"/>
                    <a:pt x="44" y="148"/>
                    <a:pt x="44" y="148"/>
                  </a:cubicBezTo>
                  <a:cubicBezTo>
                    <a:pt x="45" y="147"/>
                    <a:pt x="45" y="147"/>
                    <a:pt x="45" y="147"/>
                  </a:cubicBezTo>
                  <a:cubicBezTo>
                    <a:pt x="47" y="146"/>
                    <a:pt x="47" y="146"/>
                    <a:pt x="47" y="146"/>
                  </a:cubicBezTo>
                  <a:cubicBezTo>
                    <a:pt x="49" y="147"/>
                    <a:pt x="49" y="147"/>
                    <a:pt x="49" y="147"/>
                  </a:cubicBezTo>
                  <a:cubicBezTo>
                    <a:pt x="49" y="148"/>
                    <a:pt x="49" y="148"/>
                    <a:pt x="49" y="148"/>
                  </a:cubicBezTo>
                  <a:cubicBezTo>
                    <a:pt x="48" y="148"/>
                    <a:pt x="48" y="148"/>
                    <a:pt x="48" y="148"/>
                  </a:cubicBezTo>
                  <a:lnTo>
                    <a:pt x="48" y="149"/>
                  </a:lnTo>
                  <a:close/>
                  <a:moveTo>
                    <a:pt x="7" y="194"/>
                  </a:moveTo>
                  <a:cubicBezTo>
                    <a:pt x="7" y="194"/>
                    <a:pt x="7" y="194"/>
                    <a:pt x="7" y="194"/>
                  </a:cubicBezTo>
                  <a:cubicBezTo>
                    <a:pt x="8" y="194"/>
                    <a:pt x="8" y="194"/>
                    <a:pt x="8" y="194"/>
                  </a:cubicBezTo>
                  <a:cubicBezTo>
                    <a:pt x="8" y="193"/>
                    <a:pt x="8" y="193"/>
                    <a:pt x="8" y="193"/>
                  </a:cubicBezTo>
                  <a:cubicBezTo>
                    <a:pt x="9" y="194"/>
                    <a:pt x="9" y="194"/>
                    <a:pt x="9" y="194"/>
                  </a:cubicBezTo>
                  <a:cubicBezTo>
                    <a:pt x="9" y="195"/>
                    <a:pt x="9" y="195"/>
                    <a:pt x="9" y="195"/>
                  </a:cubicBezTo>
                  <a:cubicBezTo>
                    <a:pt x="9" y="195"/>
                    <a:pt x="9" y="195"/>
                    <a:pt x="9" y="195"/>
                  </a:cubicBezTo>
                  <a:cubicBezTo>
                    <a:pt x="8" y="195"/>
                    <a:pt x="8" y="195"/>
                    <a:pt x="8" y="195"/>
                  </a:cubicBezTo>
                  <a:cubicBezTo>
                    <a:pt x="8" y="196"/>
                    <a:pt x="8" y="196"/>
                    <a:pt x="8" y="196"/>
                  </a:cubicBezTo>
                  <a:cubicBezTo>
                    <a:pt x="8" y="196"/>
                    <a:pt x="8" y="196"/>
                    <a:pt x="8" y="196"/>
                  </a:cubicBezTo>
                  <a:cubicBezTo>
                    <a:pt x="7" y="196"/>
                    <a:pt x="7" y="196"/>
                    <a:pt x="7" y="196"/>
                  </a:cubicBezTo>
                  <a:cubicBezTo>
                    <a:pt x="6" y="195"/>
                    <a:pt x="6" y="195"/>
                    <a:pt x="6" y="195"/>
                  </a:cubicBezTo>
                  <a:cubicBezTo>
                    <a:pt x="5" y="193"/>
                    <a:pt x="5" y="193"/>
                    <a:pt x="5" y="193"/>
                  </a:cubicBezTo>
                  <a:cubicBezTo>
                    <a:pt x="7" y="193"/>
                    <a:pt x="7" y="193"/>
                    <a:pt x="7" y="193"/>
                  </a:cubicBezTo>
                  <a:cubicBezTo>
                    <a:pt x="7" y="194"/>
                    <a:pt x="7" y="193"/>
                    <a:pt x="7" y="194"/>
                  </a:cubicBezTo>
                  <a:close/>
                  <a:moveTo>
                    <a:pt x="9" y="259"/>
                  </a:moveTo>
                  <a:cubicBezTo>
                    <a:pt x="9" y="260"/>
                    <a:pt x="9" y="260"/>
                    <a:pt x="9" y="260"/>
                  </a:cubicBezTo>
                  <a:cubicBezTo>
                    <a:pt x="8" y="259"/>
                    <a:pt x="8" y="259"/>
                    <a:pt x="8" y="259"/>
                  </a:cubicBezTo>
                  <a:cubicBezTo>
                    <a:pt x="8" y="260"/>
                    <a:pt x="8" y="260"/>
                    <a:pt x="8" y="260"/>
                  </a:cubicBezTo>
                  <a:cubicBezTo>
                    <a:pt x="7" y="259"/>
                    <a:pt x="7" y="259"/>
                    <a:pt x="7" y="259"/>
                  </a:cubicBezTo>
                  <a:cubicBezTo>
                    <a:pt x="7" y="257"/>
                    <a:pt x="7" y="257"/>
                    <a:pt x="7" y="257"/>
                  </a:cubicBezTo>
                  <a:cubicBezTo>
                    <a:pt x="7" y="256"/>
                    <a:pt x="7" y="256"/>
                    <a:pt x="7" y="256"/>
                  </a:cubicBezTo>
                  <a:cubicBezTo>
                    <a:pt x="7" y="256"/>
                    <a:pt x="7" y="256"/>
                    <a:pt x="7" y="256"/>
                  </a:cubicBezTo>
                  <a:cubicBezTo>
                    <a:pt x="8" y="257"/>
                    <a:pt x="8" y="257"/>
                    <a:pt x="8" y="257"/>
                  </a:cubicBezTo>
                  <a:cubicBezTo>
                    <a:pt x="9" y="259"/>
                    <a:pt x="9" y="259"/>
                    <a:pt x="9" y="259"/>
                  </a:cubicBezTo>
                  <a:close/>
                  <a:moveTo>
                    <a:pt x="15" y="263"/>
                  </a:moveTo>
                  <a:cubicBezTo>
                    <a:pt x="15" y="263"/>
                    <a:pt x="15" y="263"/>
                    <a:pt x="15" y="263"/>
                  </a:cubicBezTo>
                  <a:cubicBezTo>
                    <a:pt x="14" y="262"/>
                    <a:pt x="14" y="262"/>
                    <a:pt x="14" y="262"/>
                  </a:cubicBezTo>
                  <a:cubicBezTo>
                    <a:pt x="13" y="261"/>
                    <a:pt x="13" y="261"/>
                    <a:pt x="13" y="261"/>
                  </a:cubicBezTo>
                  <a:cubicBezTo>
                    <a:pt x="14" y="261"/>
                    <a:pt x="14" y="261"/>
                    <a:pt x="14" y="261"/>
                  </a:cubicBezTo>
                  <a:cubicBezTo>
                    <a:pt x="14" y="260"/>
                    <a:pt x="14" y="260"/>
                    <a:pt x="14" y="260"/>
                  </a:cubicBezTo>
                  <a:cubicBezTo>
                    <a:pt x="14" y="260"/>
                    <a:pt x="14" y="260"/>
                    <a:pt x="14" y="260"/>
                  </a:cubicBezTo>
                  <a:cubicBezTo>
                    <a:pt x="14" y="261"/>
                    <a:pt x="14" y="261"/>
                    <a:pt x="14" y="261"/>
                  </a:cubicBezTo>
                  <a:cubicBezTo>
                    <a:pt x="15" y="261"/>
                    <a:pt x="15" y="261"/>
                    <a:pt x="15" y="261"/>
                  </a:cubicBezTo>
                  <a:cubicBezTo>
                    <a:pt x="15" y="262"/>
                    <a:pt x="15" y="262"/>
                    <a:pt x="15" y="262"/>
                  </a:cubicBezTo>
                  <a:cubicBezTo>
                    <a:pt x="15" y="262"/>
                    <a:pt x="15" y="262"/>
                    <a:pt x="15" y="262"/>
                  </a:cubicBezTo>
                  <a:cubicBezTo>
                    <a:pt x="15" y="263"/>
                    <a:pt x="15" y="263"/>
                    <a:pt x="15" y="263"/>
                  </a:cubicBezTo>
                  <a:close/>
                  <a:moveTo>
                    <a:pt x="18" y="262"/>
                  </a:moveTo>
                  <a:cubicBezTo>
                    <a:pt x="19" y="263"/>
                    <a:pt x="19" y="263"/>
                    <a:pt x="19" y="263"/>
                  </a:cubicBezTo>
                  <a:cubicBezTo>
                    <a:pt x="20" y="262"/>
                    <a:pt x="20" y="262"/>
                    <a:pt x="20" y="262"/>
                  </a:cubicBezTo>
                  <a:cubicBezTo>
                    <a:pt x="20" y="264"/>
                    <a:pt x="20" y="264"/>
                    <a:pt x="20" y="264"/>
                  </a:cubicBezTo>
                  <a:cubicBezTo>
                    <a:pt x="19" y="264"/>
                    <a:pt x="19" y="264"/>
                    <a:pt x="19" y="264"/>
                  </a:cubicBezTo>
                  <a:cubicBezTo>
                    <a:pt x="19" y="265"/>
                    <a:pt x="19" y="265"/>
                    <a:pt x="19" y="265"/>
                  </a:cubicBezTo>
                  <a:cubicBezTo>
                    <a:pt x="19" y="266"/>
                    <a:pt x="19" y="266"/>
                    <a:pt x="19" y="266"/>
                  </a:cubicBezTo>
                  <a:cubicBezTo>
                    <a:pt x="20" y="267"/>
                    <a:pt x="20" y="267"/>
                    <a:pt x="20" y="267"/>
                  </a:cubicBezTo>
                  <a:cubicBezTo>
                    <a:pt x="18" y="267"/>
                    <a:pt x="18" y="267"/>
                    <a:pt x="18" y="267"/>
                  </a:cubicBezTo>
                  <a:cubicBezTo>
                    <a:pt x="18" y="266"/>
                    <a:pt x="18" y="266"/>
                    <a:pt x="18" y="266"/>
                  </a:cubicBezTo>
                  <a:cubicBezTo>
                    <a:pt x="18" y="265"/>
                    <a:pt x="18" y="265"/>
                    <a:pt x="18" y="265"/>
                  </a:cubicBezTo>
                  <a:cubicBezTo>
                    <a:pt x="17" y="265"/>
                    <a:pt x="17" y="265"/>
                    <a:pt x="17" y="265"/>
                  </a:cubicBezTo>
                  <a:cubicBezTo>
                    <a:pt x="16" y="264"/>
                    <a:pt x="16" y="264"/>
                    <a:pt x="16" y="264"/>
                  </a:cubicBezTo>
                  <a:cubicBezTo>
                    <a:pt x="17" y="263"/>
                    <a:pt x="17" y="263"/>
                    <a:pt x="17" y="263"/>
                  </a:cubicBezTo>
                  <a:cubicBezTo>
                    <a:pt x="17" y="262"/>
                    <a:pt x="17" y="262"/>
                    <a:pt x="17" y="262"/>
                  </a:cubicBezTo>
                  <a:cubicBezTo>
                    <a:pt x="18" y="262"/>
                    <a:pt x="18" y="262"/>
                    <a:pt x="18" y="262"/>
                  </a:cubicBezTo>
                  <a:close/>
                  <a:moveTo>
                    <a:pt x="14" y="267"/>
                  </a:moveTo>
                  <a:cubicBezTo>
                    <a:pt x="13" y="268"/>
                    <a:pt x="13" y="268"/>
                    <a:pt x="13" y="268"/>
                  </a:cubicBezTo>
                  <a:cubicBezTo>
                    <a:pt x="12" y="268"/>
                    <a:pt x="12" y="268"/>
                    <a:pt x="12" y="268"/>
                  </a:cubicBezTo>
                  <a:cubicBezTo>
                    <a:pt x="12" y="267"/>
                    <a:pt x="12" y="267"/>
                    <a:pt x="12" y="267"/>
                  </a:cubicBezTo>
                  <a:cubicBezTo>
                    <a:pt x="13" y="266"/>
                    <a:pt x="13" y="266"/>
                    <a:pt x="13" y="266"/>
                  </a:cubicBezTo>
                  <a:cubicBezTo>
                    <a:pt x="14" y="266"/>
                    <a:pt x="14" y="266"/>
                    <a:pt x="14" y="266"/>
                  </a:cubicBezTo>
                  <a:cubicBezTo>
                    <a:pt x="14" y="266"/>
                    <a:pt x="14" y="267"/>
                    <a:pt x="14" y="267"/>
                  </a:cubicBezTo>
                  <a:close/>
                  <a:moveTo>
                    <a:pt x="11" y="268"/>
                  </a:moveTo>
                  <a:cubicBezTo>
                    <a:pt x="10" y="268"/>
                    <a:pt x="10" y="268"/>
                    <a:pt x="10" y="268"/>
                  </a:cubicBezTo>
                  <a:cubicBezTo>
                    <a:pt x="10" y="268"/>
                    <a:pt x="10" y="268"/>
                    <a:pt x="10" y="268"/>
                  </a:cubicBezTo>
                  <a:cubicBezTo>
                    <a:pt x="10" y="267"/>
                    <a:pt x="10" y="267"/>
                    <a:pt x="10" y="267"/>
                  </a:cubicBezTo>
                  <a:cubicBezTo>
                    <a:pt x="11" y="267"/>
                    <a:pt x="11" y="267"/>
                    <a:pt x="11" y="267"/>
                  </a:cubicBezTo>
                  <a:cubicBezTo>
                    <a:pt x="11" y="267"/>
                    <a:pt x="11" y="267"/>
                    <a:pt x="11" y="267"/>
                  </a:cubicBezTo>
                  <a:cubicBezTo>
                    <a:pt x="12" y="267"/>
                    <a:pt x="12" y="267"/>
                    <a:pt x="12" y="267"/>
                  </a:cubicBezTo>
                  <a:cubicBezTo>
                    <a:pt x="11" y="268"/>
                    <a:pt x="11" y="268"/>
                    <a:pt x="11" y="26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74">
              <a:extLst>
                <a:ext uri="{FF2B5EF4-FFF2-40B4-BE49-F238E27FC236}">
                  <a16:creationId xmlns:a16="http://schemas.microsoft.com/office/drawing/2014/main" id="{BB02D8E6-ED27-49AB-9EF3-89715DAE1AD4}"/>
                </a:ext>
              </a:extLst>
            </p:cNvPr>
            <p:cNvSpPr>
              <a:spLocks noEditPoints="1"/>
            </p:cNvSpPr>
            <p:nvPr/>
          </p:nvSpPr>
          <p:spPr bwMode="auto">
            <a:xfrm>
              <a:off x="19851683" y="9610169"/>
              <a:ext cx="337195" cy="446425"/>
            </a:xfrm>
            <a:custGeom>
              <a:avLst/>
              <a:gdLst>
                <a:gd name="T0" fmla="*/ 28 w 81"/>
                <a:gd name="T1" fmla="*/ 0 h 108"/>
                <a:gd name="T2" fmla="*/ 29 w 81"/>
                <a:gd name="T3" fmla="*/ 0 h 108"/>
                <a:gd name="T4" fmla="*/ 62 w 81"/>
                <a:gd name="T5" fmla="*/ 42 h 108"/>
                <a:gd name="T6" fmla="*/ 61 w 81"/>
                <a:gd name="T7" fmla="*/ 47 h 108"/>
                <a:gd name="T8" fmla="*/ 62 w 81"/>
                <a:gd name="T9" fmla="*/ 46 h 108"/>
                <a:gd name="T10" fmla="*/ 72 w 81"/>
                <a:gd name="T11" fmla="*/ 56 h 108"/>
                <a:gd name="T12" fmla="*/ 72 w 81"/>
                <a:gd name="T13" fmla="*/ 54 h 108"/>
                <a:gd name="T14" fmla="*/ 73 w 81"/>
                <a:gd name="T15" fmla="*/ 55 h 108"/>
                <a:gd name="T16" fmla="*/ 80 w 81"/>
                <a:gd name="T17" fmla="*/ 63 h 108"/>
                <a:gd name="T18" fmla="*/ 72 w 81"/>
                <a:gd name="T19" fmla="*/ 64 h 108"/>
                <a:gd name="T20" fmla="*/ 72 w 81"/>
                <a:gd name="T21" fmla="*/ 63 h 108"/>
                <a:gd name="T22" fmla="*/ 75 w 81"/>
                <a:gd name="T23" fmla="*/ 67 h 108"/>
                <a:gd name="T24" fmla="*/ 75 w 81"/>
                <a:gd name="T25" fmla="*/ 66 h 108"/>
                <a:gd name="T26" fmla="*/ 63 w 81"/>
                <a:gd name="T27" fmla="*/ 75 h 108"/>
                <a:gd name="T28" fmla="*/ 63 w 81"/>
                <a:gd name="T29" fmla="*/ 76 h 108"/>
                <a:gd name="T30" fmla="*/ 63 w 81"/>
                <a:gd name="T31" fmla="*/ 75 h 108"/>
                <a:gd name="T32" fmla="*/ 77 w 81"/>
                <a:gd name="T33" fmla="*/ 78 h 108"/>
                <a:gd name="T34" fmla="*/ 77 w 81"/>
                <a:gd name="T35" fmla="*/ 77 h 108"/>
                <a:gd name="T36" fmla="*/ 77 w 81"/>
                <a:gd name="T37" fmla="*/ 78 h 108"/>
                <a:gd name="T38" fmla="*/ 76 w 81"/>
                <a:gd name="T39" fmla="*/ 96 h 108"/>
                <a:gd name="T40" fmla="*/ 75 w 81"/>
                <a:gd name="T41" fmla="*/ 95 h 108"/>
                <a:gd name="T42" fmla="*/ 76 w 81"/>
                <a:gd name="T43" fmla="*/ 96 h 108"/>
                <a:gd name="T44" fmla="*/ 56 w 81"/>
                <a:gd name="T45" fmla="*/ 48 h 108"/>
                <a:gd name="T46" fmla="*/ 60 w 81"/>
                <a:gd name="T47" fmla="*/ 47 h 108"/>
                <a:gd name="T48" fmla="*/ 58 w 81"/>
                <a:gd name="T49" fmla="*/ 49 h 108"/>
                <a:gd name="T50" fmla="*/ 54 w 81"/>
                <a:gd name="T51" fmla="*/ 49 h 108"/>
                <a:gd name="T52" fmla="*/ 50 w 81"/>
                <a:gd name="T53" fmla="*/ 51 h 108"/>
                <a:gd name="T54" fmla="*/ 47 w 81"/>
                <a:gd name="T55" fmla="*/ 52 h 108"/>
                <a:gd name="T56" fmla="*/ 45 w 81"/>
                <a:gd name="T57" fmla="*/ 48 h 108"/>
                <a:gd name="T58" fmla="*/ 49 w 81"/>
                <a:gd name="T59" fmla="*/ 47 h 108"/>
                <a:gd name="T60" fmla="*/ 60 w 81"/>
                <a:gd name="T61" fmla="*/ 43 h 108"/>
                <a:gd name="T62" fmla="*/ 61 w 81"/>
                <a:gd name="T63" fmla="*/ 47 h 108"/>
                <a:gd name="T64" fmla="*/ 63 w 81"/>
                <a:gd name="T65" fmla="*/ 49 h 108"/>
                <a:gd name="T66" fmla="*/ 60 w 81"/>
                <a:gd name="T67" fmla="*/ 51 h 108"/>
                <a:gd name="T68" fmla="*/ 62 w 81"/>
                <a:gd name="T69" fmla="*/ 51 h 108"/>
                <a:gd name="T70" fmla="*/ 30 w 81"/>
                <a:gd name="T71" fmla="*/ 54 h 108"/>
                <a:gd name="T72" fmla="*/ 31 w 81"/>
                <a:gd name="T73" fmla="*/ 53 h 108"/>
                <a:gd name="T74" fmla="*/ 54 w 81"/>
                <a:gd name="T75" fmla="*/ 57 h 108"/>
                <a:gd name="T76" fmla="*/ 55 w 81"/>
                <a:gd name="T77" fmla="*/ 56 h 108"/>
                <a:gd name="T78" fmla="*/ 42 w 81"/>
                <a:gd name="T79" fmla="*/ 57 h 108"/>
                <a:gd name="T80" fmla="*/ 45 w 81"/>
                <a:gd name="T81" fmla="*/ 60 h 108"/>
                <a:gd name="T82" fmla="*/ 44 w 81"/>
                <a:gd name="T83" fmla="*/ 65 h 108"/>
                <a:gd name="T84" fmla="*/ 41 w 81"/>
                <a:gd name="T85" fmla="*/ 67 h 108"/>
                <a:gd name="T86" fmla="*/ 30 w 81"/>
                <a:gd name="T87" fmla="*/ 63 h 108"/>
                <a:gd name="T88" fmla="*/ 32 w 81"/>
                <a:gd name="T89" fmla="*/ 61 h 108"/>
                <a:gd name="T90" fmla="*/ 34 w 81"/>
                <a:gd name="T91" fmla="*/ 58 h 108"/>
                <a:gd name="T92" fmla="*/ 42 w 81"/>
                <a:gd name="T93" fmla="*/ 56 h 108"/>
                <a:gd name="T94" fmla="*/ 47 w 81"/>
                <a:gd name="T95" fmla="*/ 60 h 108"/>
                <a:gd name="T96" fmla="*/ 48 w 81"/>
                <a:gd name="T97" fmla="*/ 61 h 108"/>
                <a:gd name="T98" fmla="*/ 53 w 81"/>
                <a:gd name="T99" fmla="*/ 64 h 108"/>
                <a:gd name="T100" fmla="*/ 54 w 81"/>
                <a:gd name="T101" fmla="*/ 65 h 108"/>
                <a:gd name="T102" fmla="*/ 43 w 81"/>
                <a:gd name="T103" fmla="*/ 76 h 108"/>
                <a:gd name="T104" fmla="*/ 41 w 81"/>
                <a:gd name="T105" fmla="*/ 77 h 108"/>
                <a:gd name="T106" fmla="*/ 40 w 81"/>
                <a:gd name="T107" fmla="*/ 77 h 108"/>
                <a:gd name="T108" fmla="*/ 1 w 81"/>
                <a:gd name="T109" fmla="*/ 108 h 108"/>
                <a:gd name="T110" fmla="*/ 1 w 81"/>
                <a:gd name="T111" fmla="*/ 10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1" h="108">
                  <a:moveTo>
                    <a:pt x="29" y="0"/>
                  </a:moveTo>
                  <a:cubicBezTo>
                    <a:pt x="28" y="1"/>
                    <a:pt x="28" y="1"/>
                    <a:pt x="28" y="1"/>
                  </a:cubicBezTo>
                  <a:cubicBezTo>
                    <a:pt x="28" y="0"/>
                    <a:pt x="28" y="0"/>
                    <a:pt x="28" y="0"/>
                  </a:cubicBezTo>
                  <a:cubicBezTo>
                    <a:pt x="28" y="0"/>
                    <a:pt x="28" y="0"/>
                    <a:pt x="28" y="0"/>
                  </a:cubicBezTo>
                  <a:cubicBezTo>
                    <a:pt x="28" y="0"/>
                    <a:pt x="28" y="0"/>
                    <a:pt x="28" y="0"/>
                  </a:cubicBezTo>
                  <a:cubicBezTo>
                    <a:pt x="29" y="0"/>
                    <a:pt x="29" y="0"/>
                    <a:pt x="29" y="0"/>
                  </a:cubicBezTo>
                  <a:cubicBezTo>
                    <a:pt x="29" y="0"/>
                    <a:pt x="29" y="0"/>
                    <a:pt x="29" y="0"/>
                  </a:cubicBezTo>
                  <a:cubicBezTo>
                    <a:pt x="29" y="0"/>
                    <a:pt x="29" y="0"/>
                    <a:pt x="29" y="0"/>
                  </a:cubicBezTo>
                  <a:close/>
                  <a:moveTo>
                    <a:pt x="62" y="42"/>
                  </a:moveTo>
                  <a:cubicBezTo>
                    <a:pt x="61" y="43"/>
                    <a:pt x="61" y="43"/>
                    <a:pt x="61" y="43"/>
                  </a:cubicBezTo>
                  <a:cubicBezTo>
                    <a:pt x="61" y="43"/>
                    <a:pt x="61" y="42"/>
                    <a:pt x="61" y="42"/>
                  </a:cubicBezTo>
                  <a:cubicBezTo>
                    <a:pt x="62" y="42"/>
                    <a:pt x="62" y="42"/>
                    <a:pt x="62" y="42"/>
                  </a:cubicBezTo>
                  <a:cubicBezTo>
                    <a:pt x="62" y="42"/>
                    <a:pt x="62" y="42"/>
                    <a:pt x="62" y="42"/>
                  </a:cubicBezTo>
                  <a:cubicBezTo>
                    <a:pt x="62" y="42"/>
                    <a:pt x="62" y="42"/>
                    <a:pt x="62" y="42"/>
                  </a:cubicBezTo>
                  <a:close/>
                  <a:moveTo>
                    <a:pt x="62" y="46"/>
                  </a:moveTo>
                  <a:cubicBezTo>
                    <a:pt x="61" y="47"/>
                    <a:pt x="61" y="47"/>
                    <a:pt x="61" y="47"/>
                  </a:cubicBezTo>
                  <a:cubicBezTo>
                    <a:pt x="61" y="46"/>
                    <a:pt x="61" y="46"/>
                    <a:pt x="61" y="46"/>
                  </a:cubicBezTo>
                  <a:cubicBezTo>
                    <a:pt x="62" y="46"/>
                    <a:pt x="62" y="46"/>
                    <a:pt x="62" y="46"/>
                  </a:cubicBezTo>
                  <a:cubicBezTo>
                    <a:pt x="62" y="46"/>
                    <a:pt x="62" y="46"/>
                    <a:pt x="62" y="46"/>
                  </a:cubicBezTo>
                  <a:cubicBezTo>
                    <a:pt x="62" y="46"/>
                    <a:pt x="62" y="46"/>
                    <a:pt x="62" y="46"/>
                  </a:cubicBezTo>
                  <a:cubicBezTo>
                    <a:pt x="62" y="46"/>
                    <a:pt x="62" y="46"/>
                    <a:pt x="62" y="46"/>
                  </a:cubicBezTo>
                  <a:close/>
                  <a:moveTo>
                    <a:pt x="73" y="55"/>
                  </a:moveTo>
                  <a:cubicBezTo>
                    <a:pt x="73" y="56"/>
                    <a:pt x="73" y="56"/>
                    <a:pt x="73" y="56"/>
                  </a:cubicBezTo>
                  <a:cubicBezTo>
                    <a:pt x="72" y="56"/>
                    <a:pt x="72" y="56"/>
                    <a:pt x="72" y="56"/>
                  </a:cubicBezTo>
                  <a:cubicBezTo>
                    <a:pt x="73" y="55"/>
                    <a:pt x="73" y="55"/>
                    <a:pt x="73" y="55"/>
                  </a:cubicBezTo>
                  <a:cubicBezTo>
                    <a:pt x="73" y="55"/>
                    <a:pt x="73" y="55"/>
                    <a:pt x="73" y="55"/>
                  </a:cubicBezTo>
                  <a:cubicBezTo>
                    <a:pt x="72" y="54"/>
                    <a:pt x="72" y="54"/>
                    <a:pt x="72" y="54"/>
                  </a:cubicBezTo>
                  <a:cubicBezTo>
                    <a:pt x="72" y="54"/>
                    <a:pt x="72" y="54"/>
                    <a:pt x="72" y="54"/>
                  </a:cubicBezTo>
                  <a:cubicBezTo>
                    <a:pt x="72" y="54"/>
                    <a:pt x="72" y="54"/>
                    <a:pt x="72" y="54"/>
                  </a:cubicBezTo>
                  <a:cubicBezTo>
                    <a:pt x="73" y="54"/>
                    <a:pt x="73" y="54"/>
                    <a:pt x="73" y="55"/>
                  </a:cubicBezTo>
                  <a:cubicBezTo>
                    <a:pt x="73" y="55"/>
                    <a:pt x="73" y="55"/>
                    <a:pt x="73" y="55"/>
                  </a:cubicBezTo>
                  <a:cubicBezTo>
                    <a:pt x="73" y="55"/>
                    <a:pt x="73" y="55"/>
                    <a:pt x="73" y="55"/>
                  </a:cubicBezTo>
                  <a:close/>
                  <a:moveTo>
                    <a:pt x="81" y="63"/>
                  </a:moveTo>
                  <a:cubicBezTo>
                    <a:pt x="80" y="64"/>
                    <a:pt x="80" y="64"/>
                    <a:pt x="80" y="64"/>
                  </a:cubicBezTo>
                  <a:cubicBezTo>
                    <a:pt x="80" y="63"/>
                    <a:pt x="80" y="63"/>
                    <a:pt x="80" y="63"/>
                  </a:cubicBezTo>
                  <a:cubicBezTo>
                    <a:pt x="80" y="63"/>
                    <a:pt x="80" y="63"/>
                    <a:pt x="80" y="63"/>
                  </a:cubicBezTo>
                  <a:cubicBezTo>
                    <a:pt x="81" y="63"/>
                    <a:pt x="81" y="63"/>
                    <a:pt x="81" y="63"/>
                  </a:cubicBezTo>
                  <a:cubicBezTo>
                    <a:pt x="81" y="63"/>
                    <a:pt x="81" y="63"/>
                    <a:pt x="81" y="63"/>
                  </a:cubicBezTo>
                  <a:close/>
                  <a:moveTo>
                    <a:pt x="73" y="64"/>
                  </a:moveTo>
                  <a:cubicBezTo>
                    <a:pt x="72" y="64"/>
                    <a:pt x="72" y="64"/>
                    <a:pt x="72" y="64"/>
                  </a:cubicBezTo>
                  <a:cubicBezTo>
                    <a:pt x="72" y="64"/>
                    <a:pt x="72" y="64"/>
                    <a:pt x="72" y="64"/>
                  </a:cubicBezTo>
                  <a:cubicBezTo>
                    <a:pt x="72" y="64"/>
                    <a:pt x="72" y="64"/>
                    <a:pt x="72" y="64"/>
                  </a:cubicBezTo>
                  <a:cubicBezTo>
                    <a:pt x="72" y="63"/>
                    <a:pt x="72" y="63"/>
                    <a:pt x="72" y="63"/>
                  </a:cubicBezTo>
                  <a:cubicBezTo>
                    <a:pt x="72" y="63"/>
                    <a:pt x="72" y="63"/>
                    <a:pt x="72" y="63"/>
                  </a:cubicBezTo>
                  <a:cubicBezTo>
                    <a:pt x="72" y="63"/>
                    <a:pt x="72" y="63"/>
                    <a:pt x="72" y="63"/>
                  </a:cubicBezTo>
                  <a:cubicBezTo>
                    <a:pt x="73" y="64"/>
                    <a:pt x="73" y="64"/>
                    <a:pt x="73" y="64"/>
                  </a:cubicBezTo>
                  <a:close/>
                  <a:moveTo>
                    <a:pt x="75" y="67"/>
                  </a:moveTo>
                  <a:cubicBezTo>
                    <a:pt x="75" y="67"/>
                    <a:pt x="75" y="67"/>
                    <a:pt x="75" y="67"/>
                  </a:cubicBezTo>
                  <a:cubicBezTo>
                    <a:pt x="74" y="67"/>
                    <a:pt x="74" y="67"/>
                    <a:pt x="74" y="67"/>
                  </a:cubicBezTo>
                  <a:cubicBezTo>
                    <a:pt x="74" y="66"/>
                    <a:pt x="74" y="66"/>
                    <a:pt x="74" y="66"/>
                  </a:cubicBezTo>
                  <a:cubicBezTo>
                    <a:pt x="75" y="66"/>
                    <a:pt x="75" y="66"/>
                    <a:pt x="75" y="66"/>
                  </a:cubicBezTo>
                  <a:cubicBezTo>
                    <a:pt x="75" y="66"/>
                    <a:pt x="75" y="66"/>
                    <a:pt x="75" y="66"/>
                  </a:cubicBezTo>
                  <a:cubicBezTo>
                    <a:pt x="75" y="67"/>
                    <a:pt x="75" y="67"/>
                    <a:pt x="75" y="67"/>
                  </a:cubicBezTo>
                  <a:close/>
                  <a:moveTo>
                    <a:pt x="64" y="75"/>
                  </a:moveTo>
                  <a:cubicBezTo>
                    <a:pt x="63" y="75"/>
                    <a:pt x="63" y="75"/>
                    <a:pt x="63" y="75"/>
                  </a:cubicBezTo>
                  <a:cubicBezTo>
                    <a:pt x="63" y="75"/>
                    <a:pt x="63" y="75"/>
                    <a:pt x="63" y="75"/>
                  </a:cubicBezTo>
                  <a:cubicBezTo>
                    <a:pt x="63" y="75"/>
                    <a:pt x="63" y="75"/>
                    <a:pt x="63" y="75"/>
                  </a:cubicBezTo>
                  <a:cubicBezTo>
                    <a:pt x="63" y="75"/>
                    <a:pt x="63" y="75"/>
                    <a:pt x="63" y="75"/>
                  </a:cubicBezTo>
                  <a:cubicBezTo>
                    <a:pt x="63" y="76"/>
                    <a:pt x="63" y="76"/>
                    <a:pt x="63" y="76"/>
                  </a:cubicBezTo>
                  <a:cubicBezTo>
                    <a:pt x="63" y="76"/>
                    <a:pt x="63" y="76"/>
                    <a:pt x="63" y="76"/>
                  </a:cubicBezTo>
                  <a:cubicBezTo>
                    <a:pt x="63" y="75"/>
                    <a:pt x="63" y="75"/>
                    <a:pt x="63" y="75"/>
                  </a:cubicBezTo>
                  <a:cubicBezTo>
                    <a:pt x="63" y="75"/>
                    <a:pt x="63" y="75"/>
                    <a:pt x="63" y="75"/>
                  </a:cubicBezTo>
                  <a:cubicBezTo>
                    <a:pt x="63" y="75"/>
                    <a:pt x="63" y="75"/>
                    <a:pt x="63" y="75"/>
                  </a:cubicBezTo>
                  <a:cubicBezTo>
                    <a:pt x="63" y="75"/>
                    <a:pt x="63" y="75"/>
                    <a:pt x="63" y="75"/>
                  </a:cubicBezTo>
                  <a:cubicBezTo>
                    <a:pt x="63" y="75"/>
                    <a:pt x="64" y="75"/>
                    <a:pt x="64" y="75"/>
                  </a:cubicBezTo>
                  <a:close/>
                  <a:moveTo>
                    <a:pt x="78" y="78"/>
                  </a:moveTo>
                  <a:cubicBezTo>
                    <a:pt x="78" y="78"/>
                    <a:pt x="78" y="78"/>
                    <a:pt x="78" y="78"/>
                  </a:cubicBezTo>
                  <a:cubicBezTo>
                    <a:pt x="77" y="78"/>
                    <a:pt x="77" y="78"/>
                    <a:pt x="77" y="78"/>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8"/>
                    <a:pt x="77" y="78"/>
                    <a:pt x="77" y="78"/>
                  </a:cubicBezTo>
                  <a:cubicBezTo>
                    <a:pt x="78" y="78"/>
                    <a:pt x="78" y="78"/>
                    <a:pt x="78" y="78"/>
                  </a:cubicBezTo>
                  <a:cubicBezTo>
                    <a:pt x="78" y="78"/>
                    <a:pt x="78" y="78"/>
                    <a:pt x="78" y="78"/>
                  </a:cubicBezTo>
                  <a:close/>
                  <a:moveTo>
                    <a:pt x="76" y="96"/>
                  </a:moveTo>
                  <a:cubicBezTo>
                    <a:pt x="76" y="96"/>
                    <a:pt x="76" y="96"/>
                    <a:pt x="76" y="96"/>
                  </a:cubicBezTo>
                  <a:cubicBezTo>
                    <a:pt x="76" y="96"/>
                    <a:pt x="76" y="96"/>
                    <a:pt x="76" y="96"/>
                  </a:cubicBezTo>
                  <a:cubicBezTo>
                    <a:pt x="76" y="96"/>
                    <a:pt x="76" y="96"/>
                    <a:pt x="76" y="96"/>
                  </a:cubicBezTo>
                  <a:cubicBezTo>
                    <a:pt x="76" y="95"/>
                    <a:pt x="76" y="95"/>
                    <a:pt x="76" y="95"/>
                  </a:cubicBezTo>
                  <a:cubicBezTo>
                    <a:pt x="75" y="95"/>
                    <a:pt x="75" y="95"/>
                    <a:pt x="75" y="95"/>
                  </a:cubicBezTo>
                  <a:cubicBezTo>
                    <a:pt x="76" y="95"/>
                    <a:pt x="76" y="95"/>
                    <a:pt x="76" y="95"/>
                  </a:cubicBezTo>
                  <a:cubicBezTo>
                    <a:pt x="76" y="95"/>
                    <a:pt x="76" y="95"/>
                    <a:pt x="76" y="95"/>
                  </a:cubicBezTo>
                  <a:cubicBezTo>
                    <a:pt x="76" y="95"/>
                    <a:pt x="76" y="95"/>
                    <a:pt x="76" y="95"/>
                  </a:cubicBezTo>
                  <a:cubicBezTo>
                    <a:pt x="76" y="96"/>
                    <a:pt x="76" y="96"/>
                    <a:pt x="76" y="96"/>
                  </a:cubicBezTo>
                  <a:close/>
                  <a:moveTo>
                    <a:pt x="61" y="43"/>
                  </a:moveTo>
                  <a:cubicBezTo>
                    <a:pt x="59" y="44"/>
                    <a:pt x="59" y="44"/>
                    <a:pt x="58" y="46"/>
                  </a:cubicBezTo>
                  <a:cubicBezTo>
                    <a:pt x="57" y="47"/>
                    <a:pt x="57" y="47"/>
                    <a:pt x="57" y="47"/>
                  </a:cubicBezTo>
                  <a:cubicBezTo>
                    <a:pt x="56" y="48"/>
                    <a:pt x="56" y="48"/>
                    <a:pt x="56" y="48"/>
                  </a:cubicBezTo>
                  <a:cubicBezTo>
                    <a:pt x="56" y="49"/>
                    <a:pt x="56" y="49"/>
                    <a:pt x="56" y="49"/>
                  </a:cubicBezTo>
                  <a:cubicBezTo>
                    <a:pt x="58" y="48"/>
                    <a:pt x="58" y="47"/>
                    <a:pt x="60" y="47"/>
                  </a:cubicBezTo>
                  <a:cubicBezTo>
                    <a:pt x="60" y="47"/>
                    <a:pt x="60" y="47"/>
                    <a:pt x="60" y="47"/>
                  </a:cubicBezTo>
                  <a:cubicBezTo>
                    <a:pt x="60" y="47"/>
                    <a:pt x="60" y="47"/>
                    <a:pt x="60" y="47"/>
                  </a:cubicBezTo>
                  <a:cubicBezTo>
                    <a:pt x="60" y="47"/>
                    <a:pt x="60" y="47"/>
                    <a:pt x="60" y="47"/>
                  </a:cubicBezTo>
                  <a:cubicBezTo>
                    <a:pt x="60" y="48"/>
                    <a:pt x="60" y="48"/>
                    <a:pt x="60" y="48"/>
                  </a:cubicBezTo>
                  <a:cubicBezTo>
                    <a:pt x="60" y="49"/>
                    <a:pt x="60" y="49"/>
                    <a:pt x="60" y="49"/>
                  </a:cubicBezTo>
                  <a:cubicBezTo>
                    <a:pt x="59" y="49"/>
                    <a:pt x="60" y="49"/>
                    <a:pt x="58" y="49"/>
                  </a:cubicBezTo>
                  <a:cubicBezTo>
                    <a:pt x="57" y="50"/>
                    <a:pt x="56" y="50"/>
                    <a:pt x="55" y="50"/>
                  </a:cubicBezTo>
                  <a:cubicBezTo>
                    <a:pt x="54" y="50"/>
                    <a:pt x="54" y="50"/>
                    <a:pt x="54" y="50"/>
                  </a:cubicBezTo>
                  <a:cubicBezTo>
                    <a:pt x="54" y="50"/>
                    <a:pt x="54" y="50"/>
                    <a:pt x="54" y="50"/>
                  </a:cubicBezTo>
                  <a:cubicBezTo>
                    <a:pt x="54" y="49"/>
                    <a:pt x="54" y="49"/>
                    <a:pt x="54" y="49"/>
                  </a:cubicBezTo>
                  <a:cubicBezTo>
                    <a:pt x="53" y="49"/>
                    <a:pt x="53" y="49"/>
                    <a:pt x="53" y="49"/>
                  </a:cubicBezTo>
                  <a:cubicBezTo>
                    <a:pt x="52" y="49"/>
                    <a:pt x="52" y="49"/>
                    <a:pt x="52" y="49"/>
                  </a:cubicBezTo>
                  <a:cubicBezTo>
                    <a:pt x="51" y="50"/>
                    <a:pt x="51" y="50"/>
                    <a:pt x="51" y="50"/>
                  </a:cubicBezTo>
                  <a:cubicBezTo>
                    <a:pt x="50" y="51"/>
                    <a:pt x="50" y="51"/>
                    <a:pt x="50" y="51"/>
                  </a:cubicBezTo>
                  <a:cubicBezTo>
                    <a:pt x="49" y="51"/>
                    <a:pt x="49" y="51"/>
                    <a:pt x="49" y="51"/>
                  </a:cubicBezTo>
                  <a:cubicBezTo>
                    <a:pt x="49" y="51"/>
                    <a:pt x="49" y="51"/>
                    <a:pt x="49" y="51"/>
                  </a:cubicBezTo>
                  <a:cubicBezTo>
                    <a:pt x="48" y="52"/>
                    <a:pt x="48" y="52"/>
                    <a:pt x="48" y="52"/>
                  </a:cubicBezTo>
                  <a:cubicBezTo>
                    <a:pt x="47" y="52"/>
                    <a:pt x="47" y="52"/>
                    <a:pt x="47" y="52"/>
                  </a:cubicBezTo>
                  <a:cubicBezTo>
                    <a:pt x="46" y="51"/>
                    <a:pt x="47" y="51"/>
                    <a:pt x="46" y="50"/>
                  </a:cubicBezTo>
                  <a:cubicBezTo>
                    <a:pt x="44" y="50"/>
                    <a:pt x="44" y="50"/>
                    <a:pt x="44" y="50"/>
                  </a:cubicBezTo>
                  <a:cubicBezTo>
                    <a:pt x="45" y="49"/>
                    <a:pt x="45" y="49"/>
                    <a:pt x="45" y="49"/>
                  </a:cubicBezTo>
                  <a:cubicBezTo>
                    <a:pt x="45" y="49"/>
                    <a:pt x="45" y="48"/>
                    <a:pt x="45" y="48"/>
                  </a:cubicBezTo>
                  <a:cubicBezTo>
                    <a:pt x="46" y="48"/>
                    <a:pt x="46" y="48"/>
                    <a:pt x="46" y="48"/>
                  </a:cubicBezTo>
                  <a:cubicBezTo>
                    <a:pt x="47" y="48"/>
                    <a:pt x="47" y="48"/>
                    <a:pt x="47" y="48"/>
                  </a:cubicBezTo>
                  <a:cubicBezTo>
                    <a:pt x="48" y="48"/>
                    <a:pt x="48" y="48"/>
                    <a:pt x="48" y="48"/>
                  </a:cubicBezTo>
                  <a:cubicBezTo>
                    <a:pt x="49" y="47"/>
                    <a:pt x="49" y="47"/>
                    <a:pt x="49" y="47"/>
                  </a:cubicBezTo>
                  <a:cubicBezTo>
                    <a:pt x="51" y="45"/>
                    <a:pt x="51" y="46"/>
                    <a:pt x="54" y="45"/>
                  </a:cubicBezTo>
                  <a:cubicBezTo>
                    <a:pt x="56" y="44"/>
                    <a:pt x="56" y="43"/>
                    <a:pt x="58" y="43"/>
                  </a:cubicBezTo>
                  <a:cubicBezTo>
                    <a:pt x="59" y="43"/>
                    <a:pt x="59" y="43"/>
                    <a:pt x="59" y="43"/>
                  </a:cubicBezTo>
                  <a:cubicBezTo>
                    <a:pt x="60" y="43"/>
                    <a:pt x="60" y="43"/>
                    <a:pt x="60" y="43"/>
                  </a:cubicBezTo>
                  <a:cubicBezTo>
                    <a:pt x="61" y="42"/>
                    <a:pt x="61" y="42"/>
                    <a:pt x="61" y="42"/>
                  </a:cubicBezTo>
                  <a:cubicBezTo>
                    <a:pt x="61" y="43"/>
                    <a:pt x="61" y="43"/>
                    <a:pt x="61" y="43"/>
                  </a:cubicBezTo>
                  <a:close/>
                  <a:moveTo>
                    <a:pt x="61" y="47"/>
                  </a:moveTo>
                  <a:cubicBezTo>
                    <a:pt x="61" y="47"/>
                    <a:pt x="61" y="47"/>
                    <a:pt x="61" y="47"/>
                  </a:cubicBezTo>
                  <a:cubicBezTo>
                    <a:pt x="61" y="47"/>
                    <a:pt x="61" y="47"/>
                    <a:pt x="61" y="47"/>
                  </a:cubicBezTo>
                  <a:cubicBezTo>
                    <a:pt x="61" y="46"/>
                    <a:pt x="61" y="46"/>
                    <a:pt x="61" y="46"/>
                  </a:cubicBezTo>
                  <a:lnTo>
                    <a:pt x="61" y="47"/>
                  </a:lnTo>
                  <a:close/>
                  <a:moveTo>
                    <a:pt x="63" y="49"/>
                  </a:moveTo>
                  <a:cubicBezTo>
                    <a:pt x="62" y="49"/>
                    <a:pt x="62" y="49"/>
                    <a:pt x="62" y="49"/>
                  </a:cubicBezTo>
                  <a:cubicBezTo>
                    <a:pt x="61" y="50"/>
                    <a:pt x="61" y="50"/>
                    <a:pt x="61" y="50"/>
                  </a:cubicBezTo>
                  <a:cubicBezTo>
                    <a:pt x="61" y="50"/>
                    <a:pt x="61" y="50"/>
                    <a:pt x="61" y="50"/>
                  </a:cubicBezTo>
                  <a:cubicBezTo>
                    <a:pt x="60" y="51"/>
                    <a:pt x="60" y="51"/>
                    <a:pt x="60" y="51"/>
                  </a:cubicBezTo>
                  <a:cubicBezTo>
                    <a:pt x="60" y="52"/>
                    <a:pt x="60" y="52"/>
                    <a:pt x="60" y="52"/>
                  </a:cubicBezTo>
                  <a:cubicBezTo>
                    <a:pt x="60" y="52"/>
                    <a:pt x="60" y="52"/>
                    <a:pt x="60" y="52"/>
                  </a:cubicBezTo>
                  <a:cubicBezTo>
                    <a:pt x="61" y="52"/>
                    <a:pt x="61" y="52"/>
                    <a:pt x="61" y="52"/>
                  </a:cubicBezTo>
                  <a:cubicBezTo>
                    <a:pt x="62" y="51"/>
                    <a:pt x="62" y="51"/>
                    <a:pt x="62" y="51"/>
                  </a:cubicBezTo>
                  <a:cubicBezTo>
                    <a:pt x="63" y="51"/>
                    <a:pt x="63" y="51"/>
                    <a:pt x="63" y="51"/>
                  </a:cubicBezTo>
                  <a:cubicBezTo>
                    <a:pt x="63" y="50"/>
                    <a:pt x="63" y="50"/>
                    <a:pt x="63" y="50"/>
                  </a:cubicBezTo>
                  <a:cubicBezTo>
                    <a:pt x="63" y="49"/>
                    <a:pt x="63" y="49"/>
                    <a:pt x="63" y="49"/>
                  </a:cubicBezTo>
                  <a:close/>
                  <a:moveTo>
                    <a:pt x="30" y="54"/>
                  </a:moveTo>
                  <a:cubicBezTo>
                    <a:pt x="30" y="54"/>
                    <a:pt x="30" y="54"/>
                    <a:pt x="30" y="54"/>
                  </a:cubicBezTo>
                  <a:cubicBezTo>
                    <a:pt x="30" y="53"/>
                    <a:pt x="30" y="53"/>
                    <a:pt x="30" y="53"/>
                  </a:cubicBezTo>
                  <a:cubicBezTo>
                    <a:pt x="30" y="53"/>
                    <a:pt x="30" y="53"/>
                    <a:pt x="30" y="53"/>
                  </a:cubicBezTo>
                  <a:cubicBezTo>
                    <a:pt x="30" y="53"/>
                    <a:pt x="30" y="53"/>
                    <a:pt x="31" y="53"/>
                  </a:cubicBezTo>
                  <a:cubicBezTo>
                    <a:pt x="31" y="54"/>
                    <a:pt x="31" y="54"/>
                    <a:pt x="31" y="54"/>
                  </a:cubicBezTo>
                  <a:lnTo>
                    <a:pt x="30" y="54"/>
                  </a:lnTo>
                  <a:close/>
                  <a:moveTo>
                    <a:pt x="55" y="57"/>
                  </a:moveTo>
                  <a:cubicBezTo>
                    <a:pt x="54" y="57"/>
                    <a:pt x="54" y="57"/>
                    <a:pt x="54" y="57"/>
                  </a:cubicBezTo>
                  <a:cubicBezTo>
                    <a:pt x="54" y="55"/>
                    <a:pt x="54" y="55"/>
                    <a:pt x="54" y="55"/>
                  </a:cubicBezTo>
                  <a:cubicBezTo>
                    <a:pt x="55" y="55"/>
                    <a:pt x="55" y="55"/>
                    <a:pt x="55" y="55"/>
                  </a:cubicBezTo>
                  <a:cubicBezTo>
                    <a:pt x="55" y="55"/>
                    <a:pt x="55" y="55"/>
                    <a:pt x="55" y="55"/>
                  </a:cubicBezTo>
                  <a:cubicBezTo>
                    <a:pt x="55" y="56"/>
                    <a:pt x="55" y="56"/>
                    <a:pt x="55" y="56"/>
                  </a:cubicBezTo>
                  <a:cubicBezTo>
                    <a:pt x="55" y="57"/>
                    <a:pt x="55" y="57"/>
                    <a:pt x="55" y="57"/>
                  </a:cubicBezTo>
                  <a:close/>
                  <a:moveTo>
                    <a:pt x="42" y="57"/>
                  </a:moveTo>
                  <a:cubicBezTo>
                    <a:pt x="42" y="57"/>
                    <a:pt x="42" y="57"/>
                    <a:pt x="42" y="57"/>
                  </a:cubicBezTo>
                  <a:cubicBezTo>
                    <a:pt x="42" y="57"/>
                    <a:pt x="42" y="57"/>
                    <a:pt x="42" y="57"/>
                  </a:cubicBezTo>
                  <a:cubicBezTo>
                    <a:pt x="43" y="57"/>
                    <a:pt x="43" y="57"/>
                    <a:pt x="43" y="57"/>
                  </a:cubicBezTo>
                  <a:cubicBezTo>
                    <a:pt x="43" y="58"/>
                    <a:pt x="43" y="58"/>
                    <a:pt x="43" y="58"/>
                  </a:cubicBezTo>
                  <a:cubicBezTo>
                    <a:pt x="45" y="59"/>
                    <a:pt x="45" y="59"/>
                    <a:pt x="45" y="60"/>
                  </a:cubicBezTo>
                  <a:cubicBezTo>
                    <a:pt x="45" y="60"/>
                    <a:pt x="45" y="60"/>
                    <a:pt x="45" y="60"/>
                  </a:cubicBezTo>
                  <a:cubicBezTo>
                    <a:pt x="45" y="61"/>
                    <a:pt x="45" y="61"/>
                    <a:pt x="45" y="61"/>
                  </a:cubicBezTo>
                  <a:cubicBezTo>
                    <a:pt x="46" y="65"/>
                    <a:pt x="45" y="60"/>
                    <a:pt x="46" y="65"/>
                  </a:cubicBezTo>
                  <a:cubicBezTo>
                    <a:pt x="46" y="65"/>
                    <a:pt x="46" y="65"/>
                    <a:pt x="46" y="65"/>
                  </a:cubicBezTo>
                  <a:cubicBezTo>
                    <a:pt x="44" y="65"/>
                    <a:pt x="44" y="65"/>
                    <a:pt x="44" y="65"/>
                  </a:cubicBezTo>
                  <a:cubicBezTo>
                    <a:pt x="44" y="66"/>
                    <a:pt x="44" y="66"/>
                    <a:pt x="44" y="66"/>
                  </a:cubicBezTo>
                  <a:cubicBezTo>
                    <a:pt x="44" y="65"/>
                    <a:pt x="44" y="65"/>
                    <a:pt x="44" y="65"/>
                  </a:cubicBezTo>
                  <a:cubicBezTo>
                    <a:pt x="43" y="66"/>
                    <a:pt x="43" y="66"/>
                    <a:pt x="43" y="66"/>
                  </a:cubicBezTo>
                  <a:cubicBezTo>
                    <a:pt x="41" y="66"/>
                    <a:pt x="42" y="66"/>
                    <a:pt x="41" y="67"/>
                  </a:cubicBezTo>
                  <a:cubicBezTo>
                    <a:pt x="38" y="67"/>
                    <a:pt x="39" y="67"/>
                    <a:pt x="37" y="67"/>
                  </a:cubicBezTo>
                  <a:cubicBezTo>
                    <a:pt x="34" y="66"/>
                    <a:pt x="33" y="66"/>
                    <a:pt x="31" y="65"/>
                  </a:cubicBezTo>
                  <a:cubicBezTo>
                    <a:pt x="31" y="64"/>
                    <a:pt x="31" y="64"/>
                    <a:pt x="31" y="64"/>
                  </a:cubicBezTo>
                  <a:cubicBezTo>
                    <a:pt x="30" y="63"/>
                    <a:pt x="30" y="63"/>
                    <a:pt x="30" y="63"/>
                  </a:cubicBezTo>
                  <a:cubicBezTo>
                    <a:pt x="31" y="62"/>
                    <a:pt x="31" y="62"/>
                    <a:pt x="31" y="62"/>
                  </a:cubicBezTo>
                  <a:cubicBezTo>
                    <a:pt x="31" y="62"/>
                    <a:pt x="31" y="62"/>
                    <a:pt x="32" y="62"/>
                  </a:cubicBezTo>
                  <a:cubicBezTo>
                    <a:pt x="32" y="61"/>
                    <a:pt x="32" y="61"/>
                    <a:pt x="32" y="61"/>
                  </a:cubicBezTo>
                  <a:cubicBezTo>
                    <a:pt x="32" y="61"/>
                    <a:pt x="32" y="61"/>
                    <a:pt x="32" y="61"/>
                  </a:cubicBezTo>
                  <a:cubicBezTo>
                    <a:pt x="32" y="61"/>
                    <a:pt x="32" y="61"/>
                    <a:pt x="32" y="61"/>
                  </a:cubicBezTo>
                  <a:cubicBezTo>
                    <a:pt x="32" y="61"/>
                    <a:pt x="32" y="61"/>
                    <a:pt x="32" y="61"/>
                  </a:cubicBezTo>
                  <a:cubicBezTo>
                    <a:pt x="32" y="60"/>
                    <a:pt x="32" y="60"/>
                    <a:pt x="32" y="60"/>
                  </a:cubicBezTo>
                  <a:cubicBezTo>
                    <a:pt x="33" y="58"/>
                    <a:pt x="33" y="59"/>
                    <a:pt x="34" y="58"/>
                  </a:cubicBezTo>
                  <a:cubicBezTo>
                    <a:pt x="37" y="57"/>
                    <a:pt x="37" y="57"/>
                    <a:pt x="37" y="57"/>
                  </a:cubicBezTo>
                  <a:cubicBezTo>
                    <a:pt x="38" y="57"/>
                    <a:pt x="38" y="57"/>
                    <a:pt x="38" y="57"/>
                  </a:cubicBezTo>
                  <a:cubicBezTo>
                    <a:pt x="39" y="57"/>
                    <a:pt x="40" y="56"/>
                    <a:pt x="41" y="56"/>
                  </a:cubicBezTo>
                  <a:cubicBezTo>
                    <a:pt x="42" y="56"/>
                    <a:pt x="42" y="56"/>
                    <a:pt x="42" y="56"/>
                  </a:cubicBezTo>
                  <a:cubicBezTo>
                    <a:pt x="42" y="57"/>
                    <a:pt x="42" y="57"/>
                    <a:pt x="42" y="57"/>
                  </a:cubicBezTo>
                  <a:close/>
                  <a:moveTo>
                    <a:pt x="48" y="61"/>
                  </a:moveTo>
                  <a:cubicBezTo>
                    <a:pt x="48" y="61"/>
                    <a:pt x="48" y="61"/>
                    <a:pt x="48" y="61"/>
                  </a:cubicBezTo>
                  <a:cubicBezTo>
                    <a:pt x="47" y="60"/>
                    <a:pt x="47" y="60"/>
                    <a:pt x="47" y="60"/>
                  </a:cubicBezTo>
                  <a:cubicBezTo>
                    <a:pt x="48" y="60"/>
                    <a:pt x="48" y="60"/>
                    <a:pt x="48" y="60"/>
                  </a:cubicBezTo>
                  <a:cubicBezTo>
                    <a:pt x="48" y="60"/>
                    <a:pt x="48" y="60"/>
                    <a:pt x="48" y="60"/>
                  </a:cubicBezTo>
                  <a:cubicBezTo>
                    <a:pt x="48" y="60"/>
                    <a:pt x="48" y="60"/>
                    <a:pt x="48" y="60"/>
                  </a:cubicBezTo>
                  <a:cubicBezTo>
                    <a:pt x="48" y="61"/>
                    <a:pt x="48" y="61"/>
                    <a:pt x="48" y="61"/>
                  </a:cubicBezTo>
                  <a:close/>
                  <a:moveTo>
                    <a:pt x="54" y="65"/>
                  </a:moveTo>
                  <a:cubicBezTo>
                    <a:pt x="54" y="65"/>
                    <a:pt x="54" y="65"/>
                    <a:pt x="54" y="65"/>
                  </a:cubicBezTo>
                  <a:cubicBezTo>
                    <a:pt x="53" y="64"/>
                    <a:pt x="53" y="64"/>
                    <a:pt x="53" y="64"/>
                  </a:cubicBezTo>
                  <a:cubicBezTo>
                    <a:pt x="53" y="64"/>
                    <a:pt x="53" y="64"/>
                    <a:pt x="53" y="64"/>
                  </a:cubicBezTo>
                  <a:cubicBezTo>
                    <a:pt x="53" y="64"/>
                    <a:pt x="53" y="64"/>
                    <a:pt x="53" y="64"/>
                  </a:cubicBezTo>
                  <a:cubicBezTo>
                    <a:pt x="53" y="63"/>
                    <a:pt x="53" y="63"/>
                    <a:pt x="53" y="63"/>
                  </a:cubicBezTo>
                  <a:cubicBezTo>
                    <a:pt x="54" y="64"/>
                    <a:pt x="54" y="64"/>
                    <a:pt x="54" y="64"/>
                  </a:cubicBezTo>
                  <a:cubicBezTo>
                    <a:pt x="54" y="65"/>
                    <a:pt x="54" y="65"/>
                    <a:pt x="54" y="65"/>
                  </a:cubicBezTo>
                  <a:cubicBezTo>
                    <a:pt x="54" y="65"/>
                    <a:pt x="54" y="65"/>
                    <a:pt x="54" y="65"/>
                  </a:cubicBezTo>
                  <a:close/>
                  <a:moveTo>
                    <a:pt x="44" y="75"/>
                  </a:moveTo>
                  <a:cubicBezTo>
                    <a:pt x="44" y="76"/>
                    <a:pt x="44" y="76"/>
                    <a:pt x="44" y="76"/>
                  </a:cubicBezTo>
                  <a:cubicBezTo>
                    <a:pt x="43" y="76"/>
                    <a:pt x="43" y="76"/>
                    <a:pt x="43" y="76"/>
                  </a:cubicBezTo>
                  <a:cubicBezTo>
                    <a:pt x="42" y="76"/>
                    <a:pt x="42" y="76"/>
                    <a:pt x="42" y="76"/>
                  </a:cubicBezTo>
                  <a:cubicBezTo>
                    <a:pt x="42" y="76"/>
                    <a:pt x="42" y="76"/>
                    <a:pt x="42" y="76"/>
                  </a:cubicBezTo>
                  <a:cubicBezTo>
                    <a:pt x="42" y="76"/>
                    <a:pt x="41" y="76"/>
                    <a:pt x="41" y="77"/>
                  </a:cubicBezTo>
                  <a:cubicBezTo>
                    <a:pt x="41" y="77"/>
                    <a:pt x="41" y="77"/>
                    <a:pt x="41" y="77"/>
                  </a:cubicBezTo>
                  <a:cubicBezTo>
                    <a:pt x="41" y="77"/>
                    <a:pt x="39" y="77"/>
                    <a:pt x="39" y="78"/>
                  </a:cubicBezTo>
                  <a:cubicBezTo>
                    <a:pt x="38" y="77"/>
                    <a:pt x="38" y="77"/>
                    <a:pt x="38" y="77"/>
                  </a:cubicBezTo>
                  <a:cubicBezTo>
                    <a:pt x="39" y="77"/>
                    <a:pt x="39" y="77"/>
                    <a:pt x="39" y="76"/>
                  </a:cubicBezTo>
                  <a:cubicBezTo>
                    <a:pt x="40" y="77"/>
                    <a:pt x="40" y="77"/>
                    <a:pt x="40" y="77"/>
                  </a:cubicBezTo>
                  <a:cubicBezTo>
                    <a:pt x="41" y="76"/>
                    <a:pt x="40" y="76"/>
                    <a:pt x="41" y="75"/>
                  </a:cubicBezTo>
                  <a:cubicBezTo>
                    <a:pt x="42" y="75"/>
                    <a:pt x="42" y="75"/>
                    <a:pt x="43" y="75"/>
                  </a:cubicBezTo>
                  <a:cubicBezTo>
                    <a:pt x="44" y="75"/>
                    <a:pt x="43" y="75"/>
                    <a:pt x="44" y="75"/>
                  </a:cubicBezTo>
                  <a:close/>
                  <a:moveTo>
                    <a:pt x="1" y="108"/>
                  </a:moveTo>
                  <a:cubicBezTo>
                    <a:pt x="1" y="108"/>
                    <a:pt x="1" y="108"/>
                    <a:pt x="1" y="108"/>
                  </a:cubicBezTo>
                  <a:cubicBezTo>
                    <a:pt x="1" y="108"/>
                    <a:pt x="1" y="108"/>
                    <a:pt x="1" y="108"/>
                  </a:cubicBezTo>
                  <a:cubicBezTo>
                    <a:pt x="0" y="108"/>
                    <a:pt x="0" y="108"/>
                    <a:pt x="0" y="108"/>
                  </a:cubicBezTo>
                  <a:cubicBezTo>
                    <a:pt x="1" y="107"/>
                    <a:pt x="1" y="107"/>
                    <a:pt x="1" y="107"/>
                  </a:cubicBezTo>
                  <a:cubicBezTo>
                    <a:pt x="1" y="108"/>
                    <a:pt x="1" y="108"/>
                    <a:pt x="1" y="10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75">
              <a:extLst>
                <a:ext uri="{FF2B5EF4-FFF2-40B4-BE49-F238E27FC236}">
                  <a16:creationId xmlns:a16="http://schemas.microsoft.com/office/drawing/2014/main" id="{CB1BFCF7-6684-4104-ABD8-0BC75FB8FA80}"/>
                </a:ext>
              </a:extLst>
            </p:cNvPr>
            <p:cNvSpPr>
              <a:spLocks noEditPoints="1"/>
            </p:cNvSpPr>
            <p:nvPr/>
          </p:nvSpPr>
          <p:spPr bwMode="auto">
            <a:xfrm>
              <a:off x="8833521" y="11813801"/>
              <a:ext cx="156725" cy="75987"/>
            </a:xfrm>
            <a:custGeom>
              <a:avLst/>
              <a:gdLst>
                <a:gd name="T0" fmla="*/ 30 w 38"/>
                <a:gd name="T1" fmla="*/ 1 h 19"/>
                <a:gd name="T2" fmla="*/ 31 w 38"/>
                <a:gd name="T3" fmla="*/ 3 h 19"/>
                <a:gd name="T4" fmla="*/ 30 w 38"/>
                <a:gd name="T5" fmla="*/ 4 h 19"/>
                <a:gd name="T6" fmla="*/ 33 w 38"/>
                <a:gd name="T7" fmla="*/ 6 h 19"/>
                <a:gd name="T8" fmla="*/ 32 w 38"/>
                <a:gd name="T9" fmla="*/ 3 h 19"/>
                <a:gd name="T10" fmla="*/ 36 w 38"/>
                <a:gd name="T11" fmla="*/ 2 h 19"/>
                <a:gd name="T12" fmla="*/ 36 w 38"/>
                <a:gd name="T13" fmla="*/ 6 h 19"/>
                <a:gd name="T14" fmla="*/ 37 w 38"/>
                <a:gd name="T15" fmla="*/ 8 h 19"/>
                <a:gd name="T16" fmla="*/ 28 w 38"/>
                <a:gd name="T17" fmla="*/ 12 h 19"/>
                <a:gd name="T18" fmla="*/ 23 w 38"/>
                <a:gd name="T19" fmla="*/ 13 h 19"/>
                <a:gd name="T20" fmla="*/ 22 w 38"/>
                <a:gd name="T21" fmla="*/ 17 h 19"/>
                <a:gd name="T22" fmla="*/ 20 w 38"/>
                <a:gd name="T23" fmla="*/ 19 h 19"/>
                <a:gd name="T24" fmla="*/ 18 w 38"/>
                <a:gd name="T25" fmla="*/ 13 h 19"/>
                <a:gd name="T26" fmla="*/ 22 w 38"/>
                <a:gd name="T27" fmla="*/ 8 h 19"/>
                <a:gd name="T28" fmla="*/ 23 w 38"/>
                <a:gd name="T29" fmla="*/ 6 h 19"/>
                <a:gd name="T30" fmla="*/ 25 w 38"/>
                <a:gd name="T31" fmla="*/ 0 h 19"/>
                <a:gd name="T32" fmla="*/ 10 w 38"/>
                <a:gd name="T33" fmla="*/ 2 h 19"/>
                <a:gd name="T34" fmla="*/ 11 w 38"/>
                <a:gd name="T35" fmla="*/ 0 h 19"/>
                <a:gd name="T36" fmla="*/ 12 w 38"/>
                <a:gd name="T37" fmla="*/ 2 h 19"/>
                <a:gd name="T38" fmla="*/ 13 w 38"/>
                <a:gd name="T39" fmla="*/ 3 h 19"/>
                <a:gd name="T40" fmla="*/ 15 w 38"/>
                <a:gd name="T41" fmla="*/ 3 h 19"/>
                <a:gd name="T42" fmla="*/ 20 w 38"/>
                <a:gd name="T43" fmla="*/ 2 h 19"/>
                <a:gd name="T44" fmla="*/ 21 w 38"/>
                <a:gd name="T45" fmla="*/ 4 h 19"/>
                <a:gd name="T46" fmla="*/ 18 w 38"/>
                <a:gd name="T47" fmla="*/ 6 h 19"/>
                <a:gd name="T48" fmla="*/ 11 w 38"/>
                <a:gd name="T49" fmla="*/ 13 h 19"/>
                <a:gd name="T50" fmla="*/ 9 w 38"/>
                <a:gd name="T51" fmla="*/ 16 h 19"/>
                <a:gd name="T52" fmla="*/ 7 w 38"/>
                <a:gd name="T53" fmla="*/ 17 h 19"/>
                <a:gd name="T54" fmla="*/ 2 w 38"/>
                <a:gd name="T55" fmla="*/ 14 h 19"/>
                <a:gd name="T56" fmla="*/ 9 w 38"/>
                <a:gd name="T57" fmla="*/ 10 h 19"/>
                <a:gd name="T58" fmla="*/ 10 w 38"/>
                <a:gd name="T59" fmla="*/ 8 h 19"/>
                <a:gd name="T60" fmla="*/ 6 w 38"/>
                <a:gd name="T61" fmla="*/ 8 h 19"/>
                <a:gd name="T62" fmla="*/ 10 w 38"/>
                <a:gd name="T63" fmla="*/ 7 h 19"/>
                <a:gd name="T64" fmla="*/ 8 w 38"/>
                <a:gd name="T65" fmla="*/ 5 h 19"/>
                <a:gd name="T66" fmla="*/ 7 w 38"/>
                <a:gd name="T67" fmla="*/ 3 h 19"/>
                <a:gd name="T68" fmla="*/ 10 w 38"/>
                <a:gd name="T69" fmla="*/ 3 h 19"/>
                <a:gd name="T70" fmla="*/ 3 w 38"/>
                <a:gd name="T71" fmla="*/ 9 h 19"/>
                <a:gd name="T72" fmla="*/ 0 w 38"/>
                <a:gd name="T73" fmla="*/ 10 h 19"/>
                <a:gd name="T74" fmla="*/ 31 w 38"/>
                <a:gd name="T75" fmla="*/ 13 h 19"/>
                <a:gd name="T76" fmla="*/ 29 w 38"/>
                <a:gd name="T77" fmla="*/ 14 h 19"/>
                <a:gd name="T78" fmla="*/ 31 w 38"/>
                <a:gd name="T79" fmla="*/ 13 h 19"/>
                <a:gd name="T80" fmla="*/ 16 w 38"/>
                <a:gd name="T81" fmla="*/ 18 h 19"/>
                <a:gd name="T82" fmla="*/ 16 w 38"/>
                <a:gd name="T8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 h="19">
                  <a:moveTo>
                    <a:pt x="26" y="0"/>
                  </a:moveTo>
                  <a:cubicBezTo>
                    <a:pt x="28" y="1"/>
                    <a:pt x="28" y="1"/>
                    <a:pt x="28" y="1"/>
                  </a:cubicBezTo>
                  <a:cubicBezTo>
                    <a:pt x="30" y="1"/>
                    <a:pt x="30" y="1"/>
                    <a:pt x="30" y="1"/>
                  </a:cubicBezTo>
                  <a:cubicBezTo>
                    <a:pt x="31" y="1"/>
                    <a:pt x="31" y="1"/>
                    <a:pt x="31" y="1"/>
                  </a:cubicBezTo>
                  <a:cubicBezTo>
                    <a:pt x="31" y="2"/>
                    <a:pt x="31" y="2"/>
                    <a:pt x="31" y="2"/>
                  </a:cubicBezTo>
                  <a:cubicBezTo>
                    <a:pt x="31" y="3"/>
                    <a:pt x="31" y="3"/>
                    <a:pt x="31" y="3"/>
                  </a:cubicBezTo>
                  <a:cubicBezTo>
                    <a:pt x="30" y="3"/>
                    <a:pt x="30" y="3"/>
                    <a:pt x="30" y="3"/>
                  </a:cubicBezTo>
                  <a:cubicBezTo>
                    <a:pt x="30" y="3"/>
                    <a:pt x="30" y="3"/>
                    <a:pt x="30" y="3"/>
                  </a:cubicBezTo>
                  <a:cubicBezTo>
                    <a:pt x="30" y="4"/>
                    <a:pt x="30" y="4"/>
                    <a:pt x="30" y="4"/>
                  </a:cubicBezTo>
                  <a:cubicBezTo>
                    <a:pt x="30" y="4"/>
                    <a:pt x="30" y="4"/>
                    <a:pt x="30" y="4"/>
                  </a:cubicBezTo>
                  <a:cubicBezTo>
                    <a:pt x="32" y="5"/>
                    <a:pt x="32" y="5"/>
                    <a:pt x="32" y="5"/>
                  </a:cubicBezTo>
                  <a:cubicBezTo>
                    <a:pt x="33" y="6"/>
                    <a:pt x="33" y="6"/>
                    <a:pt x="33" y="6"/>
                  </a:cubicBezTo>
                  <a:cubicBezTo>
                    <a:pt x="33" y="5"/>
                    <a:pt x="33" y="5"/>
                    <a:pt x="33" y="5"/>
                  </a:cubicBezTo>
                  <a:cubicBezTo>
                    <a:pt x="32" y="4"/>
                    <a:pt x="32" y="4"/>
                    <a:pt x="32" y="4"/>
                  </a:cubicBezTo>
                  <a:cubicBezTo>
                    <a:pt x="32" y="3"/>
                    <a:pt x="32" y="3"/>
                    <a:pt x="32" y="3"/>
                  </a:cubicBezTo>
                  <a:cubicBezTo>
                    <a:pt x="33" y="3"/>
                    <a:pt x="33" y="3"/>
                    <a:pt x="33" y="3"/>
                  </a:cubicBezTo>
                  <a:cubicBezTo>
                    <a:pt x="33" y="2"/>
                    <a:pt x="35" y="2"/>
                    <a:pt x="36" y="2"/>
                  </a:cubicBezTo>
                  <a:cubicBezTo>
                    <a:pt x="36" y="2"/>
                    <a:pt x="36" y="2"/>
                    <a:pt x="36" y="2"/>
                  </a:cubicBezTo>
                  <a:cubicBezTo>
                    <a:pt x="38" y="4"/>
                    <a:pt x="38" y="4"/>
                    <a:pt x="38" y="4"/>
                  </a:cubicBezTo>
                  <a:cubicBezTo>
                    <a:pt x="36" y="5"/>
                    <a:pt x="36" y="5"/>
                    <a:pt x="36" y="5"/>
                  </a:cubicBezTo>
                  <a:cubicBezTo>
                    <a:pt x="36" y="6"/>
                    <a:pt x="36" y="6"/>
                    <a:pt x="36" y="6"/>
                  </a:cubicBezTo>
                  <a:cubicBezTo>
                    <a:pt x="37" y="6"/>
                    <a:pt x="37" y="6"/>
                    <a:pt x="38" y="7"/>
                  </a:cubicBezTo>
                  <a:cubicBezTo>
                    <a:pt x="37" y="7"/>
                    <a:pt x="37" y="7"/>
                    <a:pt x="37" y="7"/>
                  </a:cubicBezTo>
                  <a:cubicBezTo>
                    <a:pt x="37" y="8"/>
                    <a:pt x="37" y="8"/>
                    <a:pt x="37" y="8"/>
                  </a:cubicBezTo>
                  <a:cubicBezTo>
                    <a:pt x="35" y="9"/>
                    <a:pt x="36" y="8"/>
                    <a:pt x="34" y="9"/>
                  </a:cubicBezTo>
                  <a:cubicBezTo>
                    <a:pt x="33" y="10"/>
                    <a:pt x="33" y="10"/>
                    <a:pt x="33" y="10"/>
                  </a:cubicBezTo>
                  <a:cubicBezTo>
                    <a:pt x="31" y="11"/>
                    <a:pt x="30" y="11"/>
                    <a:pt x="28" y="12"/>
                  </a:cubicBezTo>
                  <a:cubicBezTo>
                    <a:pt x="28" y="13"/>
                    <a:pt x="28" y="13"/>
                    <a:pt x="28" y="13"/>
                  </a:cubicBezTo>
                  <a:cubicBezTo>
                    <a:pt x="28" y="14"/>
                    <a:pt x="28" y="14"/>
                    <a:pt x="28" y="15"/>
                  </a:cubicBezTo>
                  <a:cubicBezTo>
                    <a:pt x="23" y="13"/>
                    <a:pt x="23" y="13"/>
                    <a:pt x="23" y="13"/>
                  </a:cubicBezTo>
                  <a:cubicBezTo>
                    <a:pt x="22" y="14"/>
                    <a:pt x="22" y="14"/>
                    <a:pt x="22" y="14"/>
                  </a:cubicBezTo>
                  <a:cubicBezTo>
                    <a:pt x="23" y="16"/>
                    <a:pt x="23" y="16"/>
                    <a:pt x="23" y="16"/>
                  </a:cubicBezTo>
                  <a:cubicBezTo>
                    <a:pt x="22" y="17"/>
                    <a:pt x="22" y="17"/>
                    <a:pt x="22" y="17"/>
                  </a:cubicBezTo>
                  <a:cubicBezTo>
                    <a:pt x="21" y="17"/>
                    <a:pt x="21" y="17"/>
                    <a:pt x="21" y="17"/>
                  </a:cubicBezTo>
                  <a:cubicBezTo>
                    <a:pt x="20" y="17"/>
                    <a:pt x="20" y="17"/>
                    <a:pt x="20" y="17"/>
                  </a:cubicBezTo>
                  <a:cubicBezTo>
                    <a:pt x="20" y="19"/>
                    <a:pt x="20" y="19"/>
                    <a:pt x="20" y="19"/>
                  </a:cubicBezTo>
                  <a:cubicBezTo>
                    <a:pt x="18" y="17"/>
                    <a:pt x="19" y="18"/>
                    <a:pt x="17" y="16"/>
                  </a:cubicBezTo>
                  <a:cubicBezTo>
                    <a:pt x="17" y="15"/>
                    <a:pt x="17" y="15"/>
                    <a:pt x="17" y="15"/>
                  </a:cubicBezTo>
                  <a:cubicBezTo>
                    <a:pt x="18" y="13"/>
                    <a:pt x="18" y="13"/>
                    <a:pt x="18" y="13"/>
                  </a:cubicBezTo>
                  <a:cubicBezTo>
                    <a:pt x="18" y="12"/>
                    <a:pt x="18" y="12"/>
                    <a:pt x="18" y="12"/>
                  </a:cubicBezTo>
                  <a:cubicBezTo>
                    <a:pt x="19" y="11"/>
                    <a:pt x="21" y="10"/>
                    <a:pt x="21" y="8"/>
                  </a:cubicBezTo>
                  <a:cubicBezTo>
                    <a:pt x="22" y="8"/>
                    <a:pt x="22" y="8"/>
                    <a:pt x="22" y="8"/>
                  </a:cubicBezTo>
                  <a:cubicBezTo>
                    <a:pt x="23" y="8"/>
                    <a:pt x="23" y="8"/>
                    <a:pt x="23" y="8"/>
                  </a:cubicBezTo>
                  <a:cubicBezTo>
                    <a:pt x="24" y="8"/>
                    <a:pt x="24" y="8"/>
                    <a:pt x="24" y="8"/>
                  </a:cubicBezTo>
                  <a:cubicBezTo>
                    <a:pt x="24" y="7"/>
                    <a:pt x="24" y="7"/>
                    <a:pt x="23" y="6"/>
                  </a:cubicBezTo>
                  <a:cubicBezTo>
                    <a:pt x="23" y="4"/>
                    <a:pt x="23" y="4"/>
                    <a:pt x="23" y="4"/>
                  </a:cubicBezTo>
                  <a:cubicBezTo>
                    <a:pt x="26" y="2"/>
                    <a:pt x="26" y="2"/>
                    <a:pt x="26" y="2"/>
                  </a:cubicBezTo>
                  <a:cubicBezTo>
                    <a:pt x="25" y="0"/>
                    <a:pt x="25" y="0"/>
                    <a:pt x="25" y="0"/>
                  </a:cubicBezTo>
                  <a:cubicBezTo>
                    <a:pt x="26" y="0"/>
                    <a:pt x="26" y="0"/>
                    <a:pt x="26" y="0"/>
                  </a:cubicBezTo>
                  <a:close/>
                  <a:moveTo>
                    <a:pt x="12" y="2"/>
                  </a:moveTo>
                  <a:cubicBezTo>
                    <a:pt x="10" y="2"/>
                    <a:pt x="10" y="2"/>
                    <a:pt x="10" y="2"/>
                  </a:cubicBezTo>
                  <a:cubicBezTo>
                    <a:pt x="10" y="2"/>
                    <a:pt x="10" y="2"/>
                    <a:pt x="10" y="2"/>
                  </a:cubicBezTo>
                  <a:cubicBezTo>
                    <a:pt x="10" y="0"/>
                    <a:pt x="10" y="0"/>
                    <a:pt x="10" y="0"/>
                  </a:cubicBezTo>
                  <a:cubicBezTo>
                    <a:pt x="11" y="0"/>
                    <a:pt x="11" y="0"/>
                    <a:pt x="11" y="0"/>
                  </a:cubicBezTo>
                  <a:cubicBezTo>
                    <a:pt x="12" y="1"/>
                    <a:pt x="12" y="1"/>
                    <a:pt x="12" y="1"/>
                  </a:cubicBezTo>
                  <a:cubicBezTo>
                    <a:pt x="12" y="1"/>
                    <a:pt x="12" y="1"/>
                    <a:pt x="12" y="1"/>
                  </a:cubicBezTo>
                  <a:cubicBezTo>
                    <a:pt x="12" y="2"/>
                    <a:pt x="12" y="2"/>
                    <a:pt x="12" y="2"/>
                  </a:cubicBezTo>
                  <a:close/>
                  <a:moveTo>
                    <a:pt x="10" y="3"/>
                  </a:moveTo>
                  <a:cubicBezTo>
                    <a:pt x="11" y="4"/>
                    <a:pt x="11" y="4"/>
                    <a:pt x="11" y="4"/>
                  </a:cubicBezTo>
                  <a:cubicBezTo>
                    <a:pt x="13" y="3"/>
                    <a:pt x="13" y="3"/>
                    <a:pt x="13" y="3"/>
                  </a:cubicBezTo>
                  <a:cubicBezTo>
                    <a:pt x="14" y="2"/>
                    <a:pt x="14" y="2"/>
                    <a:pt x="14" y="2"/>
                  </a:cubicBezTo>
                  <a:cubicBezTo>
                    <a:pt x="15" y="2"/>
                    <a:pt x="15" y="2"/>
                    <a:pt x="15" y="2"/>
                  </a:cubicBezTo>
                  <a:cubicBezTo>
                    <a:pt x="15" y="3"/>
                    <a:pt x="15" y="3"/>
                    <a:pt x="15" y="3"/>
                  </a:cubicBezTo>
                  <a:cubicBezTo>
                    <a:pt x="17" y="3"/>
                    <a:pt x="17" y="3"/>
                    <a:pt x="19" y="2"/>
                  </a:cubicBezTo>
                  <a:cubicBezTo>
                    <a:pt x="19" y="3"/>
                    <a:pt x="19" y="3"/>
                    <a:pt x="19" y="3"/>
                  </a:cubicBezTo>
                  <a:cubicBezTo>
                    <a:pt x="20" y="2"/>
                    <a:pt x="20" y="2"/>
                    <a:pt x="20" y="2"/>
                  </a:cubicBezTo>
                  <a:cubicBezTo>
                    <a:pt x="21" y="2"/>
                    <a:pt x="21" y="2"/>
                    <a:pt x="21" y="2"/>
                  </a:cubicBezTo>
                  <a:cubicBezTo>
                    <a:pt x="21" y="3"/>
                    <a:pt x="21" y="3"/>
                    <a:pt x="21" y="3"/>
                  </a:cubicBezTo>
                  <a:cubicBezTo>
                    <a:pt x="21" y="4"/>
                    <a:pt x="21" y="4"/>
                    <a:pt x="21" y="4"/>
                  </a:cubicBezTo>
                  <a:cubicBezTo>
                    <a:pt x="20" y="4"/>
                    <a:pt x="20" y="4"/>
                    <a:pt x="20" y="4"/>
                  </a:cubicBezTo>
                  <a:cubicBezTo>
                    <a:pt x="20" y="5"/>
                    <a:pt x="20" y="5"/>
                    <a:pt x="19" y="6"/>
                  </a:cubicBezTo>
                  <a:cubicBezTo>
                    <a:pt x="18" y="6"/>
                    <a:pt x="18" y="6"/>
                    <a:pt x="18" y="6"/>
                  </a:cubicBezTo>
                  <a:cubicBezTo>
                    <a:pt x="16" y="10"/>
                    <a:pt x="16" y="9"/>
                    <a:pt x="14" y="13"/>
                  </a:cubicBezTo>
                  <a:cubicBezTo>
                    <a:pt x="13" y="13"/>
                    <a:pt x="13" y="13"/>
                    <a:pt x="12" y="13"/>
                  </a:cubicBezTo>
                  <a:cubicBezTo>
                    <a:pt x="11" y="13"/>
                    <a:pt x="11" y="13"/>
                    <a:pt x="11" y="13"/>
                  </a:cubicBezTo>
                  <a:cubicBezTo>
                    <a:pt x="10" y="13"/>
                    <a:pt x="10" y="13"/>
                    <a:pt x="10" y="13"/>
                  </a:cubicBezTo>
                  <a:cubicBezTo>
                    <a:pt x="10" y="15"/>
                    <a:pt x="10" y="14"/>
                    <a:pt x="9" y="16"/>
                  </a:cubicBezTo>
                  <a:cubicBezTo>
                    <a:pt x="9" y="16"/>
                    <a:pt x="9" y="16"/>
                    <a:pt x="9" y="16"/>
                  </a:cubicBezTo>
                  <a:cubicBezTo>
                    <a:pt x="8" y="16"/>
                    <a:pt x="8" y="16"/>
                    <a:pt x="8" y="16"/>
                  </a:cubicBezTo>
                  <a:cubicBezTo>
                    <a:pt x="8" y="16"/>
                    <a:pt x="8" y="16"/>
                    <a:pt x="8" y="16"/>
                  </a:cubicBezTo>
                  <a:cubicBezTo>
                    <a:pt x="7" y="17"/>
                    <a:pt x="7" y="17"/>
                    <a:pt x="7" y="17"/>
                  </a:cubicBezTo>
                  <a:cubicBezTo>
                    <a:pt x="5" y="17"/>
                    <a:pt x="5" y="17"/>
                    <a:pt x="5" y="17"/>
                  </a:cubicBezTo>
                  <a:cubicBezTo>
                    <a:pt x="4" y="16"/>
                    <a:pt x="4" y="16"/>
                    <a:pt x="4" y="16"/>
                  </a:cubicBezTo>
                  <a:cubicBezTo>
                    <a:pt x="2" y="14"/>
                    <a:pt x="2" y="14"/>
                    <a:pt x="2" y="14"/>
                  </a:cubicBezTo>
                  <a:cubicBezTo>
                    <a:pt x="4" y="12"/>
                    <a:pt x="4" y="12"/>
                    <a:pt x="4" y="12"/>
                  </a:cubicBezTo>
                  <a:cubicBezTo>
                    <a:pt x="6" y="12"/>
                    <a:pt x="6" y="12"/>
                    <a:pt x="6" y="12"/>
                  </a:cubicBezTo>
                  <a:cubicBezTo>
                    <a:pt x="8" y="11"/>
                    <a:pt x="8" y="11"/>
                    <a:pt x="9" y="10"/>
                  </a:cubicBezTo>
                  <a:cubicBezTo>
                    <a:pt x="10" y="9"/>
                    <a:pt x="10" y="10"/>
                    <a:pt x="10" y="9"/>
                  </a:cubicBezTo>
                  <a:cubicBezTo>
                    <a:pt x="10" y="8"/>
                    <a:pt x="10" y="8"/>
                    <a:pt x="10" y="8"/>
                  </a:cubicBezTo>
                  <a:cubicBezTo>
                    <a:pt x="10" y="8"/>
                    <a:pt x="10" y="8"/>
                    <a:pt x="10" y="8"/>
                  </a:cubicBezTo>
                  <a:cubicBezTo>
                    <a:pt x="9" y="8"/>
                    <a:pt x="9" y="8"/>
                    <a:pt x="9" y="8"/>
                  </a:cubicBezTo>
                  <a:cubicBezTo>
                    <a:pt x="9" y="8"/>
                    <a:pt x="9" y="8"/>
                    <a:pt x="7" y="9"/>
                  </a:cubicBezTo>
                  <a:cubicBezTo>
                    <a:pt x="6" y="8"/>
                    <a:pt x="6" y="8"/>
                    <a:pt x="6" y="8"/>
                  </a:cubicBezTo>
                  <a:cubicBezTo>
                    <a:pt x="7" y="8"/>
                    <a:pt x="7" y="8"/>
                    <a:pt x="7" y="8"/>
                  </a:cubicBezTo>
                  <a:cubicBezTo>
                    <a:pt x="8" y="8"/>
                    <a:pt x="8" y="8"/>
                    <a:pt x="8" y="8"/>
                  </a:cubicBezTo>
                  <a:cubicBezTo>
                    <a:pt x="10" y="7"/>
                    <a:pt x="10" y="7"/>
                    <a:pt x="10" y="7"/>
                  </a:cubicBezTo>
                  <a:cubicBezTo>
                    <a:pt x="10" y="7"/>
                    <a:pt x="10" y="7"/>
                    <a:pt x="10" y="7"/>
                  </a:cubicBezTo>
                  <a:cubicBezTo>
                    <a:pt x="10" y="6"/>
                    <a:pt x="10" y="6"/>
                    <a:pt x="10" y="6"/>
                  </a:cubicBezTo>
                  <a:cubicBezTo>
                    <a:pt x="8" y="5"/>
                    <a:pt x="8" y="5"/>
                    <a:pt x="8" y="5"/>
                  </a:cubicBezTo>
                  <a:cubicBezTo>
                    <a:pt x="7" y="4"/>
                    <a:pt x="7" y="4"/>
                    <a:pt x="7" y="4"/>
                  </a:cubicBezTo>
                  <a:cubicBezTo>
                    <a:pt x="7" y="3"/>
                    <a:pt x="7" y="3"/>
                    <a:pt x="7" y="3"/>
                  </a:cubicBezTo>
                  <a:cubicBezTo>
                    <a:pt x="7" y="3"/>
                    <a:pt x="7" y="3"/>
                    <a:pt x="7" y="3"/>
                  </a:cubicBezTo>
                  <a:cubicBezTo>
                    <a:pt x="7" y="2"/>
                    <a:pt x="7" y="2"/>
                    <a:pt x="7" y="2"/>
                  </a:cubicBezTo>
                  <a:cubicBezTo>
                    <a:pt x="7" y="2"/>
                    <a:pt x="7" y="2"/>
                    <a:pt x="7" y="2"/>
                  </a:cubicBezTo>
                  <a:cubicBezTo>
                    <a:pt x="8" y="2"/>
                    <a:pt x="8" y="2"/>
                    <a:pt x="10" y="3"/>
                  </a:cubicBezTo>
                  <a:close/>
                  <a:moveTo>
                    <a:pt x="2" y="9"/>
                  </a:moveTo>
                  <a:cubicBezTo>
                    <a:pt x="2" y="10"/>
                    <a:pt x="2" y="10"/>
                    <a:pt x="2" y="10"/>
                  </a:cubicBezTo>
                  <a:cubicBezTo>
                    <a:pt x="3" y="9"/>
                    <a:pt x="3" y="9"/>
                    <a:pt x="3" y="9"/>
                  </a:cubicBezTo>
                  <a:cubicBezTo>
                    <a:pt x="3" y="12"/>
                    <a:pt x="3" y="11"/>
                    <a:pt x="2" y="12"/>
                  </a:cubicBezTo>
                  <a:cubicBezTo>
                    <a:pt x="1" y="12"/>
                    <a:pt x="1" y="12"/>
                    <a:pt x="1" y="12"/>
                  </a:cubicBezTo>
                  <a:cubicBezTo>
                    <a:pt x="0" y="11"/>
                    <a:pt x="0" y="11"/>
                    <a:pt x="0" y="10"/>
                  </a:cubicBezTo>
                  <a:cubicBezTo>
                    <a:pt x="1" y="10"/>
                    <a:pt x="1" y="10"/>
                    <a:pt x="1" y="10"/>
                  </a:cubicBezTo>
                  <a:lnTo>
                    <a:pt x="2" y="9"/>
                  </a:lnTo>
                  <a:close/>
                  <a:moveTo>
                    <a:pt x="31" y="13"/>
                  </a:moveTo>
                  <a:cubicBezTo>
                    <a:pt x="31" y="15"/>
                    <a:pt x="31" y="15"/>
                    <a:pt x="31" y="15"/>
                  </a:cubicBezTo>
                  <a:cubicBezTo>
                    <a:pt x="30" y="14"/>
                    <a:pt x="30" y="14"/>
                    <a:pt x="30" y="14"/>
                  </a:cubicBezTo>
                  <a:cubicBezTo>
                    <a:pt x="29" y="14"/>
                    <a:pt x="29" y="14"/>
                    <a:pt x="29" y="14"/>
                  </a:cubicBezTo>
                  <a:cubicBezTo>
                    <a:pt x="30" y="13"/>
                    <a:pt x="30" y="13"/>
                    <a:pt x="30" y="13"/>
                  </a:cubicBezTo>
                  <a:cubicBezTo>
                    <a:pt x="30" y="13"/>
                    <a:pt x="30" y="13"/>
                    <a:pt x="30" y="13"/>
                  </a:cubicBezTo>
                  <a:cubicBezTo>
                    <a:pt x="31" y="13"/>
                    <a:pt x="31" y="13"/>
                    <a:pt x="31" y="13"/>
                  </a:cubicBezTo>
                  <a:close/>
                  <a:moveTo>
                    <a:pt x="17" y="17"/>
                  </a:moveTo>
                  <a:cubicBezTo>
                    <a:pt x="16" y="18"/>
                    <a:pt x="16" y="18"/>
                    <a:pt x="16" y="18"/>
                  </a:cubicBezTo>
                  <a:cubicBezTo>
                    <a:pt x="16" y="18"/>
                    <a:pt x="16" y="18"/>
                    <a:pt x="16" y="18"/>
                  </a:cubicBezTo>
                  <a:cubicBezTo>
                    <a:pt x="15" y="17"/>
                    <a:pt x="15" y="17"/>
                    <a:pt x="15" y="17"/>
                  </a:cubicBezTo>
                  <a:cubicBezTo>
                    <a:pt x="15" y="16"/>
                    <a:pt x="15" y="16"/>
                    <a:pt x="15" y="16"/>
                  </a:cubicBezTo>
                  <a:cubicBezTo>
                    <a:pt x="16" y="16"/>
                    <a:pt x="16" y="16"/>
                    <a:pt x="16" y="16"/>
                  </a:cubicBezTo>
                  <a:cubicBezTo>
                    <a:pt x="17" y="16"/>
                    <a:pt x="17" y="16"/>
                    <a:pt x="17" y="16"/>
                  </a:cubicBezTo>
                  <a:cubicBezTo>
                    <a:pt x="17" y="17"/>
                    <a:pt x="17" y="17"/>
                    <a:pt x="17" y="1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76">
              <a:extLst>
                <a:ext uri="{FF2B5EF4-FFF2-40B4-BE49-F238E27FC236}">
                  <a16:creationId xmlns:a16="http://schemas.microsoft.com/office/drawing/2014/main" id="{8F35D058-0D5B-4EB4-8105-CC307903A9A7}"/>
                </a:ext>
              </a:extLst>
            </p:cNvPr>
            <p:cNvSpPr>
              <a:spLocks noEditPoints="1"/>
            </p:cNvSpPr>
            <p:nvPr/>
          </p:nvSpPr>
          <p:spPr bwMode="auto">
            <a:xfrm>
              <a:off x="18146717" y="8574839"/>
              <a:ext cx="1163557" cy="204217"/>
            </a:xfrm>
            <a:custGeom>
              <a:avLst/>
              <a:gdLst>
                <a:gd name="T0" fmla="*/ 1 w 280"/>
                <a:gd name="T1" fmla="*/ 1 h 49"/>
                <a:gd name="T2" fmla="*/ 1 w 280"/>
                <a:gd name="T3" fmla="*/ 2 h 49"/>
                <a:gd name="T4" fmla="*/ 0 w 280"/>
                <a:gd name="T5" fmla="*/ 2 h 49"/>
                <a:gd name="T6" fmla="*/ 1 w 280"/>
                <a:gd name="T7" fmla="*/ 0 h 49"/>
                <a:gd name="T8" fmla="*/ 2 w 280"/>
                <a:gd name="T9" fmla="*/ 0 h 49"/>
                <a:gd name="T10" fmla="*/ 2 w 280"/>
                <a:gd name="T11" fmla="*/ 1 h 49"/>
                <a:gd name="T12" fmla="*/ 2 w 280"/>
                <a:gd name="T13" fmla="*/ 1 h 49"/>
                <a:gd name="T14" fmla="*/ 1 w 280"/>
                <a:gd name="T15" fmla="*/ 1 h 49"/>
                <a:gd name="T16" fmla="*/ 156 w 280"/>
                <a:gd name="T17" fmla="*/ 25 h 49"/>
                <a:gd name="T18" fmla="*/ 155 w 280"/>
                <a:gd name="T19" fmla="*/ 25 h 49"/>
                <a:gd name="T20" fmla="*/ 155 w 280"/>
                <a:gd name="T21" fmla="*/ 25 h 49"/>
                <a:gd name="T22" fmla="*/ 155 w 280"/>
                <a:gd name="T23" fmla="*/ 24 h 49"/>
                <a:gd name="T24" fmla="*/ 155 w 280"/>
                <a:gd name="T25" fmla="*/ 24 h 49"/>
                <a:gd name="T26" fmla="*/ 156 w 280"/>
                <a:gd name="T27" fmla="*/ 24 h 49"/>
                <a:gd name="T28" fmla="*/ 156 w 280"/>
                <a:gd name="T29" fmla="*/ 24 h 49"/>
                <a:gd name="T30" fmla="*/ 156 w 280"/>
                <a:gd name="T31" fmla="*/ 24 h 49"/>
                <a:gd name="T32" fmla="*/ 156 w 280"/>
                <a:gd name="T33" fmla="*/ 25 h 49"/>
                <a:gd name="T34" fmla="*/ 153 w 280"/>
                <a:gd name="T35" fmla="*/ 26 h 49"/>
                <a:gd name="T36" fmla="*/ 153 w 280"/>
                <a:gd name="T37" fmla="*/ 26 h 49"/>
                <a:gd name="T38" fmla="*/ 152 w 280"/>
                <a:gd name="T39" fmla="*/ 26 h 49"/>
                <a:gd name="T40" fmla="*/ 152 w 280"/>
                <a:gd name="T41" fmla="*/ 26 h 49"/>
                <a:gd name="T42" fmla="*/ 152 w 280"/>
                <a:gd name="T43" fmla="*/ 26 h 49"/>
                <a:gd name="T44" fmla="*/ 152 w 280"/>
                <a:gd name="T45" fmla="*/ 26 h 49"/>
                <a:gd name="T46" fmla="*/ 153 w 280"/>
                <a:gd name="T47" fmla="*/ 25 h 49"/>
                <a:gd name="T48" fmla="*/ 152 w 280"/>
                <a:gd name="T49" fmla="*/ 25 h 49"/>
                <a:gd name="T50" fmla="*/ 153 w 280"/>
                <a:gd name="T51" fmla="*/ 25 h 49"/>
                <a:gd name="T52" fmla="*/ 153 w 280"/>
                <a:gd name="T53" fmla="*/ 25 h 49"/>
                <a:gd name="T54" fmla="*/ 153 w 280"/>
                <a:gd name="T55" fmla="*/ 25 h 49"/>
                <a:gd name="T56" fmla="*/ 153 w 280"/>
                <a:gd name="T57" fmla="*/ 26 h 49"/>
                <a:gd name="T58" fmla="*/ 153 w 280"/>
                <a:gd name="T59" fmla="*/ 26 h 49"/>
                <a:gd name="T60" fmla="*/ 228 w 280"/>
                <a:gd name="T61" fmla="*/ 32 h 49"/>
                <a:gd name="T62" fmla="*/ 227 w 280"/>
                <a:gd name="T63" fmla="*/ 32 h 49"/>
                <a:gd name="T64" fmla="*/ 226 w 280"/>
                <a:gd name="T65" fmla="*/ 32 h 49"/>
                <a:gd name="T66" fmla="*/ 226 w 280"/>
                <a:gd name="T67" fmla="*/ 31 h 49"/>
                <a:gd name="T68" fmla="*/ 226 w 280"/>
                <a:gd name="T69" fmla="*/ 31 h 49"/>
                <a:gd name="T70" fmla="*/ 226 w 280"/>
                <a:gd name="T71" fmla="*/ 30 h 49"/>
                <a:gd name="T72" fmla="*/ 226 w 280"/>
                <a:gd name="T73" fmla="*/ 30 h 49"/>
                <a:gd name="T74" fmla="*/ 228 w 280"/>
                <a:gd name="T75" fmla="*/ 30 h 49"/>
                <a:gd name="T76" fmla="*/ 228 w 280"/>
                <a:gd name="T77" fmla="*/ 31 h 49"/>
                <a:gd name="T78" fmla="*/ 228 w 280"/>
                <a:gd name="T79" fmla="*/ 31 h 49"/>
                <a:gd name="T80" fmla="*/ 228 w 280"/>
                <a:gd name="T81" fmla="*/ 32 h 49"/>
                <a:gd name="T82" fmla="*/ 280 w 280"/>
                <a:gd name="T83" fmla="*/ 49 h 49"/>
                <a:gd name="T84" fmla="*/ 280 w 280"/>
                <a:gd name="T85" fmla="*/ 49 h 49"/>
                <a:gd name="T86" fmla="*/ 280 w 280"/>
                <a:gd name="T87" fmla="*/ 48 h 49"/>
                <a:gd name="T88" fmla="*/ 280 w 280"/>
                <a:gd name="T89" fmla="*/ 48 h 49"/>
                <a:gd name="T90" fmla="*/ 280 w 280"/>
                <a:gd name="T91" fmla="*/ 48 h 49"/>
                <a:gd name="T92" fmla="*/ 280 w 280"/>
                <a:gd name="T9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0" h="49">
                  <a:moveTo>
                    <a:pt x="1" y="1"/>
                  </a:moveTo>
                  <a:cubicBezTo>
                    <a:pt x="1" y="2"/>
                    <a:pt x="1" y="2"/>
                    <a:pt x="1" y="2"/>
                  </a:cubicBezTo>
                  <a:cubicBezTo>
                    <a:pt x="0" y="2"/>
                    <a:pt x="0" y="2"/>
                    <a:pt x="0" y="2"/>
                  </a:cubicBezTo>
                  <a:cubicBezTo>
                    <a:pt x="1" y="1"/>
                    <a:pt x="1" y="1"/>
                    <a:pt x="1" y="0"/>
                  </a:cubicBezTo>
                  <a:cubicBezTo>
                    <a:pt x="2" y="0"/>
                    <a:pt x="2" y="0"/>
                    <a:pt x="2" y="0"/>
                  </a:cubicBezTo>
                  <a:cubicBezTo>
                    <a:pt x="2" y="1"/>
                    <a:pt x="2" y="1"/>
                    <a:pt x="2" y="1"/>
                  </a:cubicBezTo>
                  <a:cubicBezTo>
                    <a:pt x="2" y="1"/>
                    <a:pt x="2" y="1"/>
                    <a:pt x="2" y="1"/>
                  </a:cubicBezTo>
                  <a:cubicBezTo>
                    <a:pt x="2" y="1"/>
                    <a:pt x="1" y="1"/>
                    <a:pt x="1" y="1"/>
                  </a:cubicBezTo>
                  <a:close/>
                  <a:moveTo>
                    <a:pt x="156" y="25"/>
                  </a:moveTo>
                  <a:cubicBezTo>
                    <a:pt x="155" y="25"/>
                    <a:pt x="155" y="25"/>
                    <a:pt x="155" y="25"/>
                  </a:cubicBezTo>
                  <a:cubicBezTo>
                    <a:pt x="155" y="25"/>
                    <a:pt x="155" y="25"/>
                    <a:pt x="155" y="25"/>
                  </a:cubicBezTo>
                  <a:cubicBezTo>
                    <a:pt x="155" y="24"/>
                    <a:pt x="155" y="24"/>
                    <a:pt x="155" y="24"/>
                  </a:cubicBezTo>
                  <a:cubicBezTo>
                    <a:pt x="155" y="24"/>
                    <a:pt x="155" y="24"/>
                    <a:pt x="155" y="24"/>
                  </a:cubicBezTo>
                  <a:cubicBezTo>
                    <a:pt x="156" y="24"/>
                    <a:pt x="156" y="24"/>
                    <a:pt x="156" y="24"/>
                  </a:cubicBezTo>
                  <a:cubicBezTo>
                    <a:pt x="156" y="24"/>
                    <a:pt x="156" y="24"/>
                    <a:pt x="156" y="24"/>
                  </a:cubicBezTo>
                  <a:cubicBezTo>
                    <a:pt x="156" y="24"/>
                    <a:pt x="156" y="24"/>
                    <a:pt x="156" y="24"/>
                  </a:cubicBezTo>
                  <a:lnTo>
                    <a:pt x="156" y="25"/>
                  </a:lnTo>
                  <a:close/>
                  <a:moveTo>
                    <a:pt x="153" y="26"/>
                  </a:moveTo>
                  <a:cubicBezTo>
                    <a:pt x="153" y="26"/>
                    <a:pt x="153" y="26"/>
                    <a:pt x="153" y="26"/>
                  </a:cubicBezTo>
                  <a:cubicBezTo>
                    <a:pt x="152" y="26"/>
                    <a:pt x="152" y="26"/>
                    <a:pt x="152" y="26"/>
                  </a:cubicBezTo>
                  <a:cubicBezTo>
                    <a:pt x="152" y="26"/>
                    <a:pt x="152" y="26"/>
                    <a:pt x="152" y="26"/>
                  </a:cubicBezTo>
                  <a:cubicBezTo>
                    <a:pt x="152" y="26"/>
                    <a:pt x="152" y="26"/>
                    <a:pt x="152" y="26"/>
                  </a:cubicBezTo>
                  <a:cubicBezTo>
                    <a:pt x="152" y="26"/>
                    <a:pt x="152" y="26"/>
                    <a:pt x="152" y="26"/>
                  </a:cubicBezTo>
                  <a:cubicBezTo>
                    <a:pt x="153" y="25"/>
                    <a:pt x="153" y="25"/>
                    <a:pt x="153" y="25"/>
                  </a:cubicBezTo>
                  <a:cubicBezTo>
                    <a:pt x="152" y="25"/>
                    <a:pt x="152" y="25"/>
                    <a:pt x="152" y="25"/>
                  </a:cubicBezTo>
                  <a:cubicBezTo>
                    <a:pt x="153" y="25"/>
                    <a:pt x="153" y="25"/>
                    <a:pt x="153" y="25"/>
                  </a:cubicBezTo>
                  <a:cubicBezTo>
                    <a:pt x="153" y="25"/>
                    <a:pt x="153" y="25"/>
                    <a:pt x="153" y="25"/>
                  </a:cubicBezTo>
                  <a:cubicBezTo>
                    <a:pt x="153" y="25"/>
                    <a:pt x="153" y="25"/>
                    <a:pt x="153" y="25"/>
                  </a:cubicBezTo>
                  <a:cubicBezTo>
                    <a:pt x="153" y="26"/>
                    <a:pt x="153" y="26"/>
                    <a:pt x="153" y="26"/>
                  </a:cubicBezTo>
                  <a:cubicBezTo>
                    <a:pt x="153" y="26"/>
                    <a:pt x="153" y="26"/>
                    <a:pt x="153" y="26"/>
                  </a:cubicBezTo>
                  <a:close/>
                  <a:moveTo>
                    <a:pt x="228" y="32"/>
                  </a:moveTo>
                  <a:cubicBezTo>
                    <a:pt x="227" y="32"/>
                    <a:pt x="227" y="32"/>
                    <a:pt x="227" y="32"/>
                  </a:cubicBezTo>
                  <a:cubicBezTo>
                    <a:pt x="226" y="32"/>
                    <a:pt x="226" y="32"/>
                    <a:pt x="226" y="32"/>
                  </a:cubicBezTo>
                  <a:cubicBezTo>
                    <a:pt x="226" y="31"/>
                    <a:pt x="226" y="31"/>
                    <a:pt x="226" y="31"/>
                  </a:cubicBezTo>
                  <a:cubicBezTo>
                    <a:pt x="226" y="31"/>
                    <a:pt x="226" y="31"/>
                    <a:pt x="226" y="31"/>
                  </a:cubicBezTo>
                  <a:cubicBezTo>
                    <a:pt x="226" y="30"/>
                    <a:pt x="226" y="30"/>
                    <a:pt x="226" y="30"/>
                  </a:cubicBezTo>
                  <a:cubicBezTo>
                    <a:pt x="226" y="30"/>
                    <a:pt x="226" y="30"/>
                    <a:pt x="226" y="30"/>
                  </a:cubicBezTo>
                  <a:cubicBezTo>
                    <a:pt x="228" y="30"/>
                    <a:pt x="228" y="30"/>
                    <a:pt x="228" y="30"/>
                  </a:cubicBezTo>
                  <a:cubicBezTo>
                    <a:pt x="228" y="31"/>
                    <a:pt x="228" y="31"/>
                    <a:pt x="228" y="31"/>
                  </a:cubicBezTo>
                  <a:cubicBezTo>
                    <a:pt x="228" y="31"/>
                    <a:pt x="228" y="31"/>
                    <a:pt x="228" y="31"/>
                  </a:cubicBezTo>
                  <a:cubicBezTo>
                    <a:pt x="228" y="32"/>
                    <a:pt x="228" y="32"/>
                    <a:pt x="228" y="32"/>
                  </a:cubicBezTo>
                  <a:close/>
                  <a:moveTo>
                    <a:pt x="280" y="49"/>
                  </a:moveTo>
                  <a:cubicBezTo>
                    <a:pt x="280" y="49"/>
                    <a:pt x="280" y="49"/>
                    <a:pt x="280" y="49"/>
                  </a:cubicBezTo>
                  <a:cubicBezTo>
                    <a:pt x="280" y="48"/>
                    <a:pt x="280" y="48"/>
                    <a:pt x="280" y="48"/>
                  </a:cubicBezTo>
                  <a:cubicBezTo>
                    <a:pt x="280" y="48"/>
                    <a:pt x="280" y="48"/>
                    <a:pt x="280" y="48"/>
                  </a:cubicBezTo>
                  <a:cubicBezTo>
                    <a:pt x="280" y="48"/>
                    <a:pt x="280" y="48"/>
                    <a:pt x="280" y="48"/>
                  </a:cubicBezTo>
                  <a:cubicBezTo>
                    <a:pt x="280" y="48"/>
                    <a:pt x="280" y="49"/>
                    <a:pt x="280" y="4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77">
              <a:extLst>
                <a:ext uri="{FF2B5EF4-FFF2-40B4-BE49-F238E27FC236}">
                  <a16:creationId xmlns:a16="http://schemas.microsoft.com/office/drawing/2014/main" id="{63CBB10E-2D4C-4033-885C-A371FAD57831}"/>
                </a:ext>
              </a:extLst>
            </p:cNvPr>
            <p:cNvSpPr>
              <a:spLocks noEditPoints="1"/>
            </p:cNvSpPr>
            <p:nvPr/>
          </p:nvSpPr>
          <p:spPr bwMode="auto">
            <a:xfrm>
              <a:off x="11345853" y="5288385"/>
              <a:ext cx="47492" cy="90236"/>
            </a:xfrm>
            <a:custGeom>
              <a:avLst/>
              <a:gdLst>
                <a:gd name="T0" fmla="*/ 12 w 12"/>
                <a:gd name="T1" fmla="*/ 2 h 22"/>
                <a:gd name="T2" fmla="*/ 11 w 12"/>
                <a:gd name="T3" fmla="*/ 4 h 22"/>
                <a:gd name="T4" fmla="*/ 10 w 12"/>
                <a:gd name="T5" fmla="*/ 4 h 22"/>
                <a:gd name="T6" fmla="*/ 10 w 12"/>
                <a:gd name="T7" fmla="*/ 3 h 22"/>
                <a:gd name="T8" fmla="*/ 10 w 12"/>
                <a:gd name="T9" fmla="*/ 3 h 22"/>
                <a:gd name="T10" fmla="*/ 10 w 12"/>
                <a:gd name="T11" fmla="*/ 0 h 22"/>
                <a:gd name="T12" fmla="*/ 12 w 12"/>
                <a:gd name="T13" fmla="*/ 2 h 22"/>
                <a:gd name="T14" fmla="*/ 9 w 12"/>
                <a:gd name="T15" fmla="*/ 3 h 22"/>
                <a:gd name="T16" fmla="*/ 9 w 12"/>
                <a:gd name="T17" fmla="*/ 6 h 22"/>
                <a:gd name="T18" fmla="*/ 8 w 12"/>
                <a:gd name="T19" fmla="*/ 6 h 22"/>
                <a:gd name="T20" fmla="*/ 8 w 12"/>
                <a:gd name="T21" fmla="*/ 5 h 22"/>
                <a:gd name="T22" fmla="*/ 7 w 12"/>
                <a:gd name="T23" fmla="*/ 5 h 22"/>
                <a:gd name="T24" fmla="*/ 7 w 12"/>
                <a:gd name="T25" fmla="*/ 5 h 22"/>
                <a:gd name="T26" fmla="*/ 7 w 12"/>
                <a:gd name="T27" fmla="*/ 6 h 22"/>
                <a:gd name="T28" fmla="*/ 7 w 12"/>
                <a:gd name="T29" fmla="*/ 6 h 22"/>
                <a:gd name="T30" fmla="*/ 8 w 12"/>
                <a:gd name="T31" fmla="*/ 8 h 22"/>
                <a:gd name="T32" fmla="*/ 8 w 12"/>
                <a:gd name="T33" fmla="*/ 9 h 22"/>
                <a:gd name="T34" fmla="*/ 8 w 12"/>
                <a:gd name="T35" fmla="*/ 9 h 22"/>
                <a:gd name="T36" fmla="*/ 7 w 12"/>
                <a:gd name="T37" fmla="*/ 9 h 22"/>
                <a:gd name="T38" fmla="*/ 5 w 12"/>
                <a:gd name="T39" fmla="*/ 6 h 22"/>
                <a:gd name="T40" fmla="*/ 3 w 12"/>
                <a:gd name="T41" fmla="*/ 1 h 22"/>
                <a:gd name="T42" fmla="*/ 5 w 12"/>
                <a:gd name="T43" fmla="*/ 1 h 22"/>
                <a:gd name="T44" fmla="*/ 9 w 12"/>
                <a:gd name="T45" fmla="*/ 3 h 22"/>
                <a:gd name="T46" fmla="*/ 3 w 12"/>
                <a:gd name="T47" fmla="*/ 5 h 22"/>
                <a:gd name="T48" fmla="*/ 4 w 12"/>
                <a:gd name="T49" fmla="*/ 6 h 22"/>
                <a:gd name="T50" fmla="*/ 4 w 12"/>
                <a:gd name="T51" fmla="*/ 6 h 22"/>
                <a:gd name="T52" fmla="*/ 4 w 12"/>
                <a:gd name="T53" fmla="*/ 7 h 22"/>
                <a:gd name="T54" fmla="*/ 3 w 12"/>
                <a:gd name="T55" fmla="*/ 7 h 22"/>
                <a:gd name="T56" fmla="*/ 2 w 12"/>
                <a:gd name="T57" fmla="*/ 7 h 22"/>
                <a:gd name="T58" fmla="*/ 1 w 12"/>
                <a:gd name="T59" fmla="*/ 6 h 22"/>
                <a:gd name="T60" fmla="*/ 0 w 12"/>
                <a:gd name="T61" fmla="*/ 5 h 22"/>
                <a:gd name="T62" fmla="*/ 1 w 12"/>
                <a:gd name="T63" fmla="*/ 5 h 22"/>
                <a:gd name="T64" fmla="*/ 2 w 12"/>
                <a:gd name="T65" fmla="*/ 5 h 22"/>
                <a:gd name="T66" fmla="*/ 3 w 12"/>
                <a:gd name="T67" fmla="*/ 5 h 22"/>
                <a:gd name="T68" fmla="*/ 9 w 12"/>
                <a:gd name="T69" fmla="*/ 13 h 22"/>
                <a:gd name="T70" fmla="*/ 9 w 12"/>
                <a:gd name="T71" fmla="*/ 14 h 22"/>
                <a:gd name="T72" fmla="*/ 9 w 12"/>
                <a:gd name="T73" fmla="*/ 14 h 22"/>
                <a:gd name="T74" fmla="*/ 7 w 12"/>
                <a:gd name="T75" fmla="*/ 12 h 22"/>
                <a:gd name="T76" fmla="*/ 6 w 12"/>
                <a:gd name="T77" fmla="*/ 11 h 22"/>
                <a:gd name="T78" fmla="*/ 7 w 12"/>
                <a:gd name="T79" fmla="*/ 11 h 22"/>
                <a:gd name="T80" fmla="*/ 9 w 12"/>
                <a:gd name="T81" fmla="*/ 12 h 22"/>
                <a:gd name="T82" fmla="*/ 9 w 12"/>
                <a:gd name="T83" fmla="*/ 12 h 22"/>
                <a:gd name="T84" fmla="*/ 9 w 12"/>
                <a:gd name="T85" fmla="*/ 13 h 22"/>
                <a:gd name="T86" fmla="*/ 8 w 12"/>
                <a:gd name="T87" fmla="*/ 21 h 22"/>
                <a:gd name="T88" fmla="*/ 9 w 12"/>
                <a:gd name="T89" fmla="*/ 22 h 22"/>
                <a:gd name="T90" fmla="*/ 8 w 12"/>
                <a:gd name="T91" fmla="*/ 22 h 22"/>
                <a:gd name="T92" fmla="*/ 6 w 12"/>
                <a:gd name="T93" fmla="*/ 19 h 22"/>
                <a:gd name="T94" fmla="*/ 6 w 12"/>
                <a:gd name="T95" fmla="*/ 17 h 22"/>
                <a:gd name="T96" fmla="*/ 6 w 12"/>
                <a:gd name="T97" fmla="*/ 17 h 22"/>
                <a:gd name="T98" fmla="*/ 6 w 12"/>
                <a:gd name="T99" fmla="*/ 18 h 22"/>
                <a:gd name="T100" fmla="*/ 8 w 12"/>
                <a:gd name="T101" fmla="*/ 18 h 22"/>
                <a:gd name="T102" fmla="*/ 8 w 12"/>
                <a:gd name="T103" fmla="*/ 18 h 22"/>
                <a:gd name="T104" fmla="*/ 8 w 12"/>
                <a:gd name="T105" fmla="*/ 19 h 22"/>
                <a:gd name="T106" fmla="*/ 8 w 12"/>
                <a:gd name="T107" fmla="*/ 20 h 22"/>
                <a:gd name="T108" fmla="*/ 8 w 12"/>
                <a:gd name="T109"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 h="22">
                  <a:moveTo>
                    <a:pt x="12" y="2"/>
                  </a:moveTo>
                  <a:cubicBezTo>
                    <a:pt x="11" y="4"/>
                    <a:pt x="11" y="4"/>
                    <a:pt x="11" y="4"/>
                  </a:cubicBezTo>
                  <a:cubicBezTo>
                    <a:pt x="10" y="4"/>
                    <a:pt x="10" y="4"/>
                    <a:pt x="10" y="4"/>
                  </a:cubicBezTo>
                  <a:cubicBezTo>
                    <a:pt x="10" y="3"/>
                    <a:pt x="10" y="3"/>
                    <a:pt x="10" y="3"/>
                  </a:cubicBezTo>
                  <a:cubicBezTo>
                    <a:pt x="10" y="3"/>
                    <a:pt x="10" y="3"/>
                    <a:pt x="10" y="3"/>
                  </a:cubicBezTo>
                  <a:cubicBezTo>
                    <a:pt x="10" y="1"/>
                    <a:pt x="10" y="2"/>
                    <a:pt x="10" y="0"/>
                  </a:cubicBezTo>
                  <a:cubicBezTo>
                    <a:pt x="11" y="1"/>
                    <a:pt x="11" y="1"/>
                    <a:pt x="12" y="2"/>
                  </a:cubicBezTo>
                  <a:close/>
                  <a:moveTo>
                    <a:pt x="9" y="3"/>
                  </a:moveTo>
                  <a:cubicBezTo>
                    <a:pt x="9" y="6"/>
                    <a:pt x="9" y="6"/>
                    <a:pt x="9" y="6"/>
                  </a:cubicBezTo>
                  <a:cubicBezTo>
                    <a:pt x="8" y="6"/>
                    <a:pt x="8" y="6"/>
                    <a:pt x="8" y="6"/>
                  </a:cubicBezTo>
                  <a:cubicBezTo>
                    <a:pt x="8" y="5"/>
                    <a:pt x="8" y="5"/>
                    <a:pt x="8" y="5"/>
                  </a:cubicBezTo>
                  <a:cubicBezTo>
                    <a:pt x="7" y="5"/>
                    <a:pt x="7" y="5"/>
                    <a:pt x="7" y="5"/>
                  </a:cubicBezTo>
                  <a:cubicBezTo>
                    <a:pt x="7" y="5"/>
                    <a:pt x="7" y="5"/>
                    <a:pt x="7" y="5"/>
                  </a:cubicBezTo>
                  <a:cubicBezTo>
                    <a:pt x="7" y="6"/>
                    <a:pt x="7" y="6"/>
                    <a:pt x="7" y="6"/>
                  </a:cubicBezTo>
                  <a:cubicBezTo>
                    <a:pt x="7" y="6"/>
                    <a:pt x="7" y="6"/>
                    <a:pt x="7" y="6"/>
                  </a:cubicBezTo>
                  <a:cubicBezTo>
                    <a:pt x="8" y="8"/>
                    <a:pt x="8" y="8"/>
                    <a:pt x="8" y="8"/>
                  </a:cubicBezTo>
                  <a:cubicBezTo>
                    <a:pt x="8" y="9"/>
                    <a:pt x="8" y="9"/>
                    <a:pt x="8" y="9"/>
                  </a:cubicBezTo>
                  <a:cubicBezTo>
                    <a:pt x="8" y="9"/>
                    <a:pt x="8" y="9"/>
                    <a:pt x="8" y="9"/>
                  </a:cubicBezTo>
                  <a:cubicBezTo>
                    <a:pt x="7" y="9"/>
                    <a:pt x="7" y="9"/>
                    <a:pt x="7" y="9"/>
                  </a:cubicBezTo>
                  <a:cubicBezTo>
                    <a:pt x="5" y="6"/>
                    <a:pt x="5" y="6"/>
                    <a:pt x="5" y="6"/>
                  </a:cubicBezTo>
                  <a:cubicBezTo>
                    <a:pt x="3" y="1"/>
                    <a:pt x="3" y="1"/>
                    <a:pt x="3" y="1"/>
                  </a:cubicBezTo>
                  <a:cubicBezTo>
                    <a:pt x="5" y="1"/>
                    <a:pt x="5" y="1"/>
                    <a:pt x="5" y="1"/>
                  </a:cubicBezTo>
                  <a:cubicBezTo>
                    <a:pt x="6" y="1"/>
                    <a:pt x="8" y="3"/>
                    <a:pt x="9" y="3"/>
                  </a:cubicBezTo>
                  <a:close/>
                  <a:moveTo>
                    <a:pt x="3" y="5"/>
                  </a:moveTo>
                  <a:cubicBezTo>
                    <a:pt x="4" y="6"/>
                    <a:pt x="4" y="6"/>
                    <a:pt x="4" y="6"/>
                  </a:cubicBezTo>
                  <a:cubicBezTo>
                    <a:pt x="4" y="6"/>
                    <a:pt x="4" y="6"/>
                    <a:pt x="4" y="6"/>
                  </a:cubicBezTo>
                  <a:cubicBezTo>
                    <a:pt x="4" y="7"/>
                    <a:pt x="4" y="7"/>
                    <a:pt x="4" y="7"/>
                  </a:cubicBezTo>
                  <a:cubicBezTo>
                    <a:pt x="3" y="7"/>
                    <a:pt x="3" y="7"/>
                    <a:pt x="3" y="7"/>
                  </a:cubicBezTo>
                  <a:cubicBezTo>
                    <a:pt x="2" y="7"/>
                    <a:pt x="2" y="7"/>
                    <a:pt x="2" y="7"/>
                  </a:cubicBezTo>
                  <a:cubicBezTo>
                    <a:pt x="1" y="6"/>
                    <a:pt x="1" y="6"/>
                    <a:pt x="1" y="6"/>
                  </a:cubicBezTo>
                  <a:cubicBezTo>
                    <a:pt x="0" y="5"/>
                    <a:pt x="0" y="5"/>
                    <a:pt x="0" y="5"/>
                  </a:cubicBezTo>
                  <a:cubicBezTo>
                    <a:pt x="1" y="5"/>
                    <a:pt x="1" y="5"/>
                    <a:pt x="1" y="5"/>
                  </a:cubicBezTo>
                  <a:cubicBezTo>
                    <a:pt x="2" y="5"/>
                    <a:pt x="2" y="5"/>
                    <a:pt x="2" y="5"/>
                  </a:cubicBezTo>
                  <a:lnTo>
                    <a:pt x="3" y="5"/>
                  </a:lnTo>
                  <a:close/>
                  <a:moveTo>
                    <a:pt x="9" y="13"/>
                  </a:moveTo>
                  <a:cubicBezTo>
                    <a:pt x="9" y="14"/>
                    <a:pt x="9" y="14"/>
                    <a:pt x="9" y="14"/>
                  </a:cubicBezTo>
                  <a:cubicBezTo>
                    <a:pt x="9" y="14"/>
                    <a:pt x="9" y="14"/>
                    <a:pt x="9" y="14"/>
                  </a:cubicBezTo>
                  <a:cubicBezTo>
                    <a:pt x="7" y="12"/>
                    <a:pt x="8" y="13"/>
                    <a:pt x="7" y="12"/>
                  </a:cubicBezTo>
                  <a:cubicBezTo>
                    <a:pt x="6" y="11"/>
                    <a:pt x="7" y="12"/>
                    <a:pt x="6" y="11"/>
                  </a:cubicBezTo>
                  <a:cubicBezTo>
                    <a:pt x="7" y="11"/>
                    <a:pt x="7" y="11"/>
                    <a:pt x="7" y="11"/>
                  </a:cubicBezTo>
                  <a:cubicBezTo>
                    <a:pt x="8" y="11"/>
                    <a:pt x="8" y="11"/>
                    <a:pt x="9" y="12"/>
                  </a:cubicBezTo>
                  <a:cubicBezTo>
                    <a:pt x="9" y="12"/>
                    <a:pt x="9" y="12"/>
                    <a:pt x="9" y="12"/>
                  </a:cubicBezTo>
                  <a:lnTo>
                    <a:pt x="9" y="13"/>
                  </a:lnTo>
                  <a:close/>
                  <a:moveTo>
                    <a:pt x="8" y="21"/>
                  </a:moveTo>
                  <a:cubicBezTo>
                    <a:pt x="9" y="22"/>
                    <a:pt x="9" y="22"/>
                    <a:pt x="9" y="22"/>
                  </a:cubicBezTo>
                  <a:cubicBezTo>
                    <a:pt x="8" y="22"/>
                    <a:pt x="8" y="22"/>
                    <a:pt x="8" y="22"/>
                  </a:cubicBezTo>
                  <a:cubicBezTo>
                    <a:pt x="8" y="21"/>
                    <a:pt x="8" y="22"/>
                    <a:pt x="6" y="19"/>
                  </a:cubicBezTo>
                  <a:cubicBezTo>
                    <a:pt x="6" y="18"/>
                    <a:pt x="6" y="18"/>
                    <a:pt x="6" y="17"/>
                  </a:cubicBezTo>
                  <a:cubicBezTo>
                    <a:pt x="6" y="17"/>
                    <a:pt x="6" y="17"/>
                    <a:pt x="6" y="17"/>
                  </a:cubicBezTo>
                  <a:cubicBezTo>
                    <a:pt x="6" y="18"/>
                    <a:pt x="6" y="18"/>
                    <a:pt x="6" y="18"/>
                  </a:cubicBezTo>
                  <a:cubicBezTo>
                    <a:pt x="8" y="18"/>
                    <a:pt x="8" y="18"/>
                    <a:pt x="8" y="18"/>
                  </a:cubicBezTo>
                  <a:cubicBezTo>
                    <a:pt x="8" y="18"/>
                    <a:pt x="8" y="18"/>
                    <a:pt x="8" y="18"/>
                  </a:cubicBezTo>
                  <a:cubicBezTo>
                    <a:pt x="8" y="19"/>
                    <a:pt x="8" y="19"/>
                    <a:pt x="8" y="19"/>
                  </a:cubicBezTo>
                  <a:cubicBezTo>
                    <a:pt x="8" y="20"/>
                    <a:pt x="8" y="20"/>
                    <a:pt x="8" y="20"/>
                  </a:cubicBezTo>
                  <a:cubicBezTo>
                    <a:pt x="8" y="21"/>
                    <a:pt x="8" y="21"/>
                    <a:pt x="8" y="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78">
              <a:extLst>
                <a:ext uri="{FF2B5EF4-FFF2-40B4-BE49-F238E27FC236}">
                  <a16:creationId xmlns:a16="http://schemas.microsoft.com/office/drawing/2014/main" id="{B84C272A-FA1D-4633-8DC6-1F598348C82A}"/>
                </a:ext>
              </a:extLst>
            </p:cNvPr>
            <p:cNvSpPr>
              <a:spLocks noEditPoints="1"/>
            </p:cNvSpPr>
            <p:nvPr/>
          </p:nvSpPr>
          <p:spPr bwMode="auto">
            <a:xfrm>
              <a:off x="11469332" y="6252475"/>
              <a:ext cx="669640" cy="655391"/>
            </a:xfrm>
            <a:custGeom>
              <a:avLst/>
              <a:gdLst>
                <a:gd name="T0" fmla="*/ 90 w 161"/>
                <a:gd name="T1" fmla="*/ 10 h 157"/>
                <a:gd name="T2" fmla="*/ 96 w 161"/>
                <a:gd name="T3" fmla="*/ 13 h 157"/>
                <a:gd name="T4" fmla="*/ 100 w 161"/>
                <a:gd name="T5" fmla="*/ 19 h 157"/>
                <a:gd name="T6" fmla="*/ 107 w 161"/>
                <a:gd name="T7" fmla="*/ 17 h 157"/>
                <a:gd name="T8" fmla="*/ 113 w 161"/>
                <a:gd name="T9" fmla="*/ 25 h 157"/>
                <a:gd name="T10" fmla="*/ 120 w 161"/>
                <a:gd name="T11" fmla="*/ 29 h 157"/>
                <a:gd name="T12" fmla="*/ 125 w 161"/>
                <a:gd name="T13" fmla="*/ 28 h 157"/>
                <a:gd name="T14" fmla="*/ 130 w 161"/>
                <a:gd name="T15" fmla="*/ 33 h 157"/>
                <a:gd name="T16" fmla="*/ 134 w 161"/>
                <a:gd name="T17" fmla="*/ 34 h 157"/>
                <a:gd name="T18" fmla="*/ 139 w 161"/>
                <a:gd name="T19" fmla="*/ 52 h 157"/>
                <a:gd name="T20" fmla="*/ 135 w 161"/>
                <a:gd name="T21" fmla="*/ 63 h 157"/>
                <a:gd name="T22" fmla="*/ 131 w 161"/>
                <a:gd name="T23" fmla="*/ 63 h 157"/>
                <a:gd name="T24" fmla="*/ 126 w 161"/>
                <a:gd name="T25" fmla="*/ 71 h 157"/>
                <a:gd name="T26" fmla="*/ 121 w 161"/>
                <a:gd name="T27" fmla="*/ 82 h 157"/>
                <a:gd name="T28" fmla="*/ 123 w 161"/>
                <a:gd name="T29" fmla="*/ 81 h 157"/>
                <a:gd name="T30" fmla="*/ 130 w 161"/>
                <a:gd name="T31" fmla="*/ 81 h 157"/>
                <a:gd name="T32" fmla="*/ 130 w 161"/>
                <a:gd name="T33" fmla="*/ 90 h 157"/>
                <a:gd name="T34" fmla="*/ 133 w 161"/>
                <a:gd name="T35" fmla="*/ 96 h 157"/>
                <a:gd name="T36" fmla="*/ 128 w 161"/>
                <a:gd name="T37" fmla="*/ 101 h 157"/>
                <a:gd name="T38" fmla="*/ 132 w 161"/>
                <a:gd name="T39" fmla="*/ 105 h 157"/>
                <a:gd name="T40" fmla="*/ 131 w 161"/>
                <a:gd name="T41" fmla="*/ 112 h 157"/>
                <a:gd name="T42" fmla="*/ 138 w 161"/>
                <a:gd name="T43" fmla="*/ 121 h 157"/>
                <a:gd name="T44" fmla="*/ 129 w 161"/>
                <a:gd name="T45" fmla="*/ 127 h 157"/>
                <a:gd name="T46" fmla="*/ 117 w 161"/>
                <a:gd name="T47" fmla="*/ 130 h 157"/>
                <a:gd name="T48" fmla="*/ 109 w 161"/>
                <a:gd name="T49" fmla="*/ 127 h 157"/>
                <a:gd name="T50" fmla="*/ 100 w 161"/>
                <a:gd name="T51" fmla="*/ 125 h 157"/>
                <a:gd name="T52" fmla="*/ 90 w 161"/>
                <a:gd name="T53" fmla="*/ 142 h 157"/>
                <a:gd name="T54" fmla="*/ 76 w 161"/>
                <a:gd name="T55" fmla="*/ 143 h 157"/>
                <a:gd name="T56" fmla="*/ 70 w 161"/>
                <a:gd name="T57" fmla="*/ 139 h 157"/>
                <a:gd name="T58" fmla="*/ 61 w 161"/>
                <a:gd name="T59" fmla="*/ 136 h 157"/>
                <a:gd name="T60" fmla="*/ 53 w 161"/>
                <a:gd name="T61" fmla="*/ 138 h 157"/>
                <a:gd name="T62" fmla="*/ 43 w 161"/>
                <a:gd name="T63" fmla="*/ 134 h 157"/>
                <a:gd name="T64" fmla="*/ 38 w 161"/>
                <a:gd name="T65" fmla="*/ 133 h 157"/>
                <a:gd name="T66" fmla="*/ 35 w 161"/>
                <a:gd name="T67" fmla="*/ 129 h 157"/>
                <a:gd name="T68" fmla="*/ 40 w 161"/>
                <a:gd name="T69" fmla="*/ 107 h 157"/>
                <a:gd name="T70" fmla="*/ 45 w 161"/>
                <a:gd name="T71" fmla="*/ 97 h 157"/>
                <a:gd name="T72" fmla="*/ 40 w 161"/>
                <a:gd name="T73" fmla="*/ 91 h 157"/>
                <a:gd name="T74" fmla="*/ 34 w 161"/>
                <a:gd name="T75" fmla="*/ 78 h 157"/>
                <a:gd name="T76" fmla="*/ 30 w 161"/>
                <a:gd name="T77" fmla="*/ 65 h 157"/>
                <a:gd name="T78" fmla="*/ 25 w 161"/>
                <a:gd name="T79" fmla="*/ 65 h 157"/>
                <a:gd name="T80" fmla="*/ 22 w 161"/>
                <a:gd name="T81" fmla="*/ 61 h 157"/>
                <a:gd name="T82" fmla="*/ 17 w 161"/>
                <a:gd name="T83" fmla="*/ 58 h 157"/>
                <a:gd name="T84" fmla="*/ 5 w 161"/>
                <a:gd name="T85" fmla="*/ 56 h 157"/>
                <a:gd name="T86" fmla="*/ 4 w 161"/>
                <a:gd name="T87" fmla="*/ 50 h 157"/>
                <a:gd name="T88" fmla="*/ 5 w 161"/>
                <a:gd name="T89" fmla="*/ 47 h 157"/>
                <a:gd name="T90" fmla="*/ 1 w 161"/>
                <a:gd name="T91" fmla="*/ 44 h 157"/>
                <a:gd name="T92" fmla="*/ 17 w 161"/>
                <a:gd name="T93" fmla="*/ 39 h 157"/>
                <a:gd name="T94" fmla="*/ 33 w 161"/>
                <a:gd name="T95" fmla="*/ 42 h 157"/>
                <a:gd name="T96" fmla="*/ 33 w 161"/>
                <a:gd name="T97" fmla="*/ 25 h 157"/>
                <a:gd name="T98" fmla="*/ 53 w 161"/>
                <a:gd name="T99" fmla="*/ 31 h 157"/>
                <a:gd name="T100" fmla="*/ 56 w 161"/>
                <a:gd name="T101" fmla="*/ 24 h 157"/>
                <a:gd name="T102" fmla="*/ 72 w 161"/>
                <a:gd name="T103" fmla="*/ 4 h 157"/>
                <a:gd name="T104" fmla="*/ 85 w 161"/>
                <a:gd name="T105" fmla="*/ 7 h 157"/>
                <a:gd name="T106" fmla="*/ 40 w 161"/>
                <a:gd name="T107" fmla="*/ 88 h 157"/>
                <a:gd name="T108" fmla="*/ 159 w 161"/>
                <a:gd name="T109" fmla="*/ 152 h 157"/>
                <a:gd name="T110" fmla="*/ 153 w 161"/>
                <a:gd name="T111" fmla="*/ 153 h 157"/>
                <a:gd name="T112" fmla="*/ 150 w 161"/>
                <a:gd name="T113" fmla="*/ 149 h 157"/>
                <a:gd name="T114" fmla="*/ 151 w 161"/>
                <a:gd name="T115" fmla="*/ 144 h 157"/>
                <a:gd name="T116" fmla="*/ 155 w 161"/>
                <a:gd name="T117" fmla="*/ 138 h 157"/>
                <a:gd name="T118" fmla="*/ 158 w 161"/>
                <a:gd name="T119" fmla="*/ 13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 h="157">
                  <a:moveTo>
                    <a:pt x="86" y="7"/>
                  </a:moveTo>
                  <a:cubicBezTo>
                    <a:pt x="86" y="6"/>
                    <a:pt x="86" y="6"/>
                    <a:pt x="86" y="6"/>
                  </a:cubicBezTo>
                  <a:cubicBezTo>
                    <a:pt x="88" y="6"/>
                    <a:pt x="88" y="6"/>
                    <a:pt x="88" y="6"/>
                  </a:cubicBezTo>
                  <a:cubicBezTo>
                    <a:pt x="88" y="5"/>
                    <a:pt x="88" y="5"/>
                    <a:pt x="88" y="5"/>
                  </a:cubicBezTo>
                  <a:cubicBezTo>
                    <a:pt x="89" y="6"/>
                    <a:pt x="89" y="6"/>
                    <a:pt x="89" y="6"/>
                  </a:cubicBezTo>
                  <a:cubicBezTo>
                    <a:pt x="90" y="7"/>
                    <a:pt x="90" y="7"/>
                    <a:pt x="90" y="7"/>
                  </a:cubicBezTo>
                  <a:cubicBezTo>
                    <a:pt x="90" y="9"/>
                    <a:pt x="90" y="8"/>
                    <a:pt x="90" y="10"/>
                  </a:cubicBezTo>
                  <a:cubicBezTo>
                    <a:pt x="91" y="10"/>
                    <a:pt x="91" y="10"/>
                    <a:pt x="91" y="10"/>
                  </a:cubicBezTo>
                  <a:cubicBezTo>
                    <a:pt x="93" y="10"/>
                    <a:pt x="92" y="10"/>
                    <a:pt x="94" y="11"/>
                  </a:cubicBezTo>
                  <a:cubicBezTo>
                    <a:pt x="94" y="11"/>
                    <a:pt x="94" y="11"/>
                    <a:pt x="94" y="11"/>
                  </a:cubicBezTo>
                  <a:cubicBezTo>
                    <a:pt x="95" y="13"/>
                    <a:pt x="95" y="13"/>
                    <a:pt x="95" y="13"/>
                  </a:cubicBezTo>
                  <a:cubicBezTo>
                    <a:pt x="95" y="14"/>
                    <a:pt x="95" y="14"/>
                    <a:pt x="95" y="14"/>
                  </a:cubicBezTo>
                  <a:cubicBezTo>
                    <a:pt x="95" y="13"/>
                    <a:pt x="95" y="14"/>
                    <a:pt x="96" y="13"/>
                  </a:cubicBezTo>
                  <a:cubicBezTo>
                    <a:pt x="96" y="13"/>
                    <a:pt x="96" y="13"/>
                    <a:pt x="96" y="13"/>
                  </a:cubicBezTo>
                  <a:cubicBezTo>
                    <a:pt x="98" y="13"/>
                    <a:pt x="97" y="13"/>
                    <a:pt x="99" y="13"/>
                  </a:cubicBezTo>
                  <a:cubicBezTo>
                    <a:pt x="100" y="15"/>
                    <a:pt x="100" y="15"/>
                    <a:pt x="100" y="15"/>
                  </a:cubicBezTo>
                  <a:cubicBezTo>
                    <a:pt x="100" y="16"/>
                    <a:pt x="100" y="15"/>
                    <a:pt x="100" y="17"/>
                  </a:cubicBezTo>
                  <a:cubicBezTo>
                    <a:pt x="100" y="17"/>
                    <a:pt x="100" y="17"/>
                    <a:pt x="101" y="17"/>
                  </a:cubicBezTo>
                  <a:cubicBezTo>
                    <a:pt x="101" y="18"/>
                    <a:pt x="101" y="18"/>
                    <a:pt x="101" y="18"/>
                  </a:cubicBezTo>
                  <a:cubicBezTo>
                    <a:pt x="100" y="19"/>
                    <a:pt x="100" y="19"/>
                    <a:pt x="100" y="19"/>
                  </a:cubicBezTo>
                  <a:cubicBezTo>
                    <a:pt x="100" y="19"/>
                    <a:pt x="100" y="19"/>
                    <a:pt x="100" y="19"/>
                  </a:cubicBezTo>
                  <a:cubicBezTo>
                    <a:pt x="100" y="19"/>
                    <a:pt x="100" y="19"/>
                    <a:pt x="100" y="19"/>
                  </a:cubicBezTo>
                  <a:cubicBezTo>
                    <a:pt x="100" y="20"/>
                    <a:pt x="100" y="20"/>
                    <a:pt x="100" y="20"/>
                  </a:cubicBezTo>
                  <a:cubicBezTo>
                    <a:pt x="100" y="20"/>
                    <a:pt x="100" y="20"/>
                    <a:pt x="100" y="20"/>
                  </a:cubicBezTo>
                  <a:cubicBezTo>
                    <a:pt x="103" y="20"/>
                    <a:pt x="102" y="20"/>
                    <a:pt x="105" y="20"/>
                  </a:cubicBezTo>
                  <a:cubicBezTo>
                    <a:pt x="106" y="19"/>
                    <a:pt x="106" y="19"/>
                    <a:pt x="106" y="19"/>
                  </a:cubicBezTo>
                  <a:cubicBezTo>
                    <a:pt x="106" y="18"/>
                    <a:pt x="106" y="18"/>
                    <a:pt x="106" y="17"/>
                  </a:cubicBezTo>
                  <a:cubicBezTo>
                    <a:pt x="107" y="17"/>
                    <a:pt x="107" y="17"/>
                    <a:pt x="107" y="17"/>
                  </a:cubicBezTo>
                  <a:cubicBezTo>
                    <a:pt x="108" y="16"/>
                    <a:pt x="108" y="16"/>
                    <a:pt x="108" y="16"/>
                  </a:cubicBezTo>
                  <a:cubicBezTo>
                    <a:pt x="108" y="17"/>
                    <a:pt x="108" y="17"/>
                    <a:pt x="108" y="17"/>
                  </a:cubicBezTo>
                  <a:cubicBezTo>
                    <a:pt x="107" y="20"/>
                    <a:pt x="107" y="20"/>
                    <a:pt x="107" y="20"/>
                  </a:cubicBezTo>
                  <a:cubicBezTo>
                    <a:pt x="108" y="21"/>
                    <a:pt x="108" y="21"/>
                    <a:pt x="108" y="21"/>
                  </a:cubicBezTo>
                  <a:cubicBezTo>
                    <a:pt x="108" y="22"/>
                    <a:pt x="108" y="21"/>
                    <a:pt x="108" y="23"/>
                  </a:cubicBezTo>
                  <a:cubicBezTo>
                    <a:pt x="109" y="23"/>
                    <a:pt x="109" y="23"/>
                    <a:pt x="110" y="23"/>
                  </a:cubicBezTo>
                  <a:cubicBezTo>
                    <a:pt x="111" y="24"/>
                    <a:pt x="111" y="24"/>
                    <a:pt x="113" y="25"/>
                  </a:cubicBezTo>
                  <a:cubicBezTo>
                    <a:pt x="113" y="25"/>
                    <a:pt x="113" y="25"/>
                    <a:pt x="113" y="25"/>
                  </a:cubicBezTo>
                  <a:cubicBezTo>
                    <a:pt x="115" y="27"/>
                    <a:pt x="113" y="26"/>
                    <a:pt x="115" y="28"/>
                  </a:cubicBezTo>
                  <a:cubicBezTo>
                    <a:pt x="116" y="28"/>
                    <a:pt x="116" y="28"/>
                    <a:pt x="116" y="28"/>
                  </a:cubicBezTo>
                  <a:cubicBezTo>
                    <a:pt x="117" y="27"/>
                    <a:pt x="117" y="27"/>
                    <a:pt x="119" y="27"/>
                  </a:cubicBezTo>
                  <a:cubicBezTo>
                    <a:pt x="119" y="28"/>
                    <a:pt x="119" y="28"/>
                    <a:pt x="119" y="28"/>
                  </a:cubicBezTo>
                  <a:cubicBezTo>
                    <a:pt x="120" y="28"/>
                    <a:pt x="120" y="28"/>
                    <a:pt x="120" y="28"/>
                  </a:cubicBezTo>
                  <a:cubicBezTo>
                    <a:pt x="120" y="28"/>
                    <a:pt x="120" y="28"/>
                    <a:pt x="120" y="29"/>
                  </a:cubicBezTo>
                  <a:cubicBezTo>
                    <a:pt x="121" y="29"/>
                    <a:pt x="121" y="29"/>
                    <a:pt x="121" y="29"/>
                  </a:cubicBezTo>
                  <a:cubicBezTo>
                    <a:pt x="122" y="29"/>
                    <a:pt x="122" y="29"/>
                    <a:pt x="122" y="29"/>
                  </a:cubicBezTo>
                  <a:cubicBezTo>
                    <a:pt x="122" y="28"/>
                    <a:pt x="122" y="28"/>
                    <a:pt x="122" y="28"/>
                  </a:cubicBezTo>
                  <a:cubicBezTo>
                    <a:pt x="123" y="28"/>
                    <a:pt x="123" y="28"/>
                    <a:pt x="123" y="28"/>
                  </a:cubicBezTo>
                  <a:cubicBezTo>
                    <a:pt x="124" y="28"/>
                    <a:pt x="124" y="28"/>
                    <a:pt x="124" y="28"/>
                  </a:cubicBezTo>
                  <a:cubicBezTo>
                    <a:pt x="124" y="28"/>
                    <a:pt x="124" y="28"/>
                    <a:pt x="125" y="29"/>
                  </a:cubicBezTo>
                  <a:cubicBezTo>
                    <a:pt x="125" y="28"/>
                    <a:pt x="125" y="28"/>
                    <a:pt x="125" y="28"/>
                  </a:cubicBezTo>
                  <a:cubicBezTo>
                    <a:pt x="126" y="29"/>
                    <a:pt x="126" y="29"/>
                    <a:pt x="126" y="29"/>
                  </a:cubicBezTo>
                  <a:cubicBezTo>
                    <a:pt x="127" y="30"/>
                    <a:pt x="127" y="30"/>
                    <a:pt x="127" y="30"/>
                  </a:cubicBezTo>
                  <a:cubicBezTo>
                    <a:pt x="127" y="31"/>
                    <a:pt x="127" y="30"/>
                    <a:pt x="127" y="31"/>
                  </a:cubicBezTo>
                  <a:cubicBezTo>
                    <a:pt x="128" y="32"/>
                    <a:pt x="129" y="33"/>
                    <a:pt x="129" y="34"/>
                  </a:cubicBezTo>
                  <a:cubicBezTo>
                    <a:pt x="130" y="34"/>
                    <a:pt x="130" y="34"/>
                    <a:pt x="130" y="34"/>
                  </a:cubicBezTo>
                  <a:cubicBezTo>
                    <a:pt x="130" y="33"/>
                    <a:pt x="130" y="33"/>
                    <a:pt x="130" y="33"/>
                  </a:cubicBezTo>
                  <a:cubicBezTo>
                    <a:pt x="130" y="33"/>
                    <a:pt x="130" y="33"/>
                    <a:pt x="130" y="33"/>
                  </a:cubicBezTo>
                  <a:cubicBezTo>
                    <a:pt x="131" y="33"/>
                    <a:pt x="131" y="33"/>
                    <a:pt x="131" y="33"/>
                  </a:cubicBezTo>
                  <a:cubicBezTo>
                    <a:pt x="132" y="33"/>
                    <a:pt x="132" y="33"/>
                    <a:pt x="132" y="33"/>
                  </a:cubicBezTo>
                  <a:cubicBezTo>
                    <a:pt x="132" y="34"/>
                    <a:pt x="132" y="34"/>
                    <a:pt x="132" y="34"/>
                  </a:cubicBezTo>
                  <a:cubicBezTo>
                    <a:pt x="133" y="34"/>
                    <a:pt x="133" y="34"/>
                    <a:pt x="133" y="34"/>
                  </a:cubicBezTo>
                  <a:cubicBezTo>
                    <a:pt x="133" y="34"/>
                    <a:pt x="133" y="34"/>
                    <a:pt x="133" y="34"/>
                  </a:cubicBezTo>
                  <a:cubicBezTo>
                    <a:pt x="133" y="34"/>
                    <a:pt x="133" y="34"/>
                    <a:pt x="133" y="34"/>
                  </a:cubicBezTo>
                  <a:cubicBezTo>
                    <a:pt x="134" y="34"/>
                    <a:pt x="134" y="34"/>
                    <a:pt x="134" y="34"/>
                  </a:cubicBezTo>
                  <a:cubicBezTo>
                    <a:pt x="136" y="34"/>
                    <a:pt x="135" y="34"/>
                    <a:pt x="137" y="34"/>
                  </a:cubicBezTo>
                  <a:cubicBezTo>
                    <a:pt x="137" y="34"/>
                    <a:pt x="137" y="34"/>
                    <a:pt x="137" y="34"/>
                  </a:cubicBezTo>
                  <a:cubicBezTo>
                    <a:pt x="138" y="35"/>
                    <a:pt x="138" y="35"/>
                    <a:pt x="138" y="35"/>
                  </a:cubicBezTo>
                  <a:cubicBezTo>
                    <a:pt x="138" y="35"/>
                    <a:pt x="142" y="36"/>
                    <a:pt x="145" y="37"/>
                  </a:cubicBezTo>
                  <a:cubicBezTo>
                    <a:pt x="145" y="38"/>
                    <a:pt x="145" y="38"/>
                    <a:pt x="145" y="38"/>
                  </a:cubicBezTo>
                  <a:cubicBezTo>
                    <a:pt x="143" y="40"/>
                    <a:pt x="144" y="40"/>
                    <a:pt x="142" y="42"/>
                  </a:cubicBezTo>
                  <a:cubicBezTo>
                    <a:pt x="142" y="42"/>
                    <a:pt x="139" y="52"/>
                    <a:pt x="139" y="52"/>
                  </a:cubicBezTo>
                  <a:cubicBezTo>
                    <a:pt x="139" y="53"/>
                    <a:pt x="139" y="53"/>
                    <a:pt x="139" y="53"/>
                  </a:cubicBezTo>
                  <a:cubicBezTo>
                    <a:pt x="139" y="57"/>
                    <a:pt x="138" y="55"/>
                    <a:pt x="138" y="59"/>
                  </a:cubicBezTo>
                  <a:cubicBezTo>
                    <a:pt x="139" y="60"/>
                    <a:pt x="139" y="60"/>
                    <a:pt x="139" y="60"/>
                  </a:cubicBezTo>
                  <a:cubicBezTo>
                    <a:pt x="139" y="60"/>
                    <a:pt x="139" y="60"/>
                    <a:pt x="139" y="60"/>
                  </a:cubicBezTo>
                  <a:cubicBezTo>
                    <a:pt x="138" y="61"/>
                    <a:pt x="138" y="61"/>
                    <a:pt x="138" y="61"/>
                  </a:cubicBezTo>
                  <a:cubicBezTo>
                    <a:pt x="137" y="62"/>
                    <a:pt x="138" y="61"/>
                    <a:pt x="137" y="62"/>
                  </a:cubicBezTo>
                  <a:cubicBezTo>
                    <a:pt x="136" y="63"/>
                    <a:pt x="136" y="63"/>
                    <a:pt x="135" y="63"/>
                  </a:cubicBezTo>
                  <a:cubicBezTo>
                    <a:pt x="134" y="63"/>
                    <a:pt x="134" y="63"/>
                    <a:pt x="134" y="63"/>
                  </a:cubicBezTo>
                  <a:cubicBezTo>
                    <a:pt x="134" y="62"/>
                    <a:pt x="134" y="62"/>
                    <a:pt x="134" y="62"/>
                  </a:cubicBezTo>
                  <a:cubicBezTo>
                    <a:pt x="134" y="62"/>
                    <a:pt x="134" y="62"/>
                    <a:pt x="134" y="62"/>
                  </a:cubicBezTo>
                  <a:cubicBezTo>
                    <a:pt x="134" y="62"/>
                    <a:pt x="134" y="62"/>
                    <a:pt x="134" y="62"/>
                  </a:cubicBezTo>
                  <a:cubicBezTo>
                    <a:pt x="133" y="62"/>
                    <a:pt x="133" y="62"/>
                    <a:pt x="133" y="62"/>
                  </a:cubicBezTo>
                  <a:cubicBezTo>
                    <a:pt x="132" y="62"/>
                    <a:pt x="132" y="62"/>
                    <a:pt x="132" y="62"/>
                  </a:cubicBezTo>
                  <a:cubicBezTo>
                    <a:pt x="131" y="63"/>
                    <a:pt x="131" y="63"/>
                    <a:pt x="131" y="63"/>
                  </a:cubicBezTo>
                  <a:cubicBezTo>
                    <a:pt x="131" y="64"/>
                    <a:pt x="131" y="64"/>
                    <a:pt x="131" y="64"/>
                  </a:cubicBezTo>
                  <a:cubicBezTo>
                    <a:pt x="132" y="64"/>
                    <a:pt x="132" y="64"/>
                    <a:pt x="132" y="64"/>
                  </a:cubicBezTo>
                  <a:cubicBezTo>
                    <a:pt x="132" y="64"/>
                    <a:pt x="132" y="64"/>
                    <a:pt x="132" y="64"/>
                  </a:cubicBezTo>
                  <a:cubicBezTo>
                    <a:pt x="132" y="64"/>
                    <a:pt x="132" y="64"/>
                    <a:pt x="132" y="64"/>
                  </a:cubicBezTo>
                  <a:cubicBezTo>
                    <a:pt x="130" y="67"/>
                    <a:pt x="134" y="63"/>
                    <a:pt x="129" y="69"/>
                  </a:cubicBezTo>
                  <a:cubicBezTo>
                    <a:pt x="128" y="69"/>
                    <a:pt x="128" y="69"/>
                    <a:pt x="128" y="69"/>
                  </a:cubicBezTo>
                  <a:cubicBezTo>
                    <a:pt x="128" y="70"/>
                    <a:pt x="127" y="70"/>
                    <a:pt x="126" y="71"/>
                  </a:cubicBezTo>
                  <a:cubicBezTo>
                    <a:pt x="126" y="71"/>
                    <a:pt x="126" y="71"/>
                    <a:pt x="126" y="71"/>
                  </a:cubicBezTo>
                  <a:cubicBezTo>
                    <a:pt x="126" y="73"/>
                    <a:pt x="126" y="72"/>
                    <a:pt x="126" y="74"/>
                  </a:cubicBezTo>
                  <a:cubicBezTo>
                    <a:pt x="124" y="75"/>
                    <a:pt x="124" y="75"/>
                    <a:pt x="123" y="76"/>
                  </a:cubicBezTo>
                  <a:cubicBezTo>
                    <a:pt x="123" y="77"/>
                    <a:pt x="122" y="79"/>
                    <a:pt x="122" y="79"/>
                  </a:cubicBezTo>
                  <a:cubicBezTo>
                    <a:pt x="122" y="80"/>
                    <a:pt x="122" y="80"/>
                    <a:pt x="122" y="80"/>
                  </a:cubicBezTo>
                  <a:cubicBezTo>
                    <a:pt x="122" y="81"/>
                    <a:pt x="122" y="80"/>
                    <a:pt x="122" y="82"/>
                  </a:cubicBezTo>
                  <a:cubicBezTo>
                    <a:pt x="121" y="82"/>
                    <a:pt x="121" y="82"/>
                    <a:pt x="121" y="82"/>
                  </a:cubicBezTo>
                  <a:cubicBezTo>
                    <a:pt x="121" y="83"/>
                    <a:pt x="121" y="83"/>
                    <a:pt x="121" y="83"/>
                  </a:cubicBezTo>
                  <a:cubicBezTo>
                    <a:pt x="121" y="84"/>
                    <a:pt x="121" y="84"/>
                    <a:pt x="121" y="84"/>
                  </a:cubicBezTo>
                  <a:cubicBezTo>
                    <a:pt x="121" y="84"/>
                    <a:pt x="121" y="84"/>
                    <a:pt x="121" y="84"/>
                  </a:cubicBezTo>
                  <a:cubicBezTo>
                    <a:pt x="122" y="84"/>
                    <a:pt x="122" y="84"/>
                    <a:pt x="122" y="84"/>
                  </a:cubicBezTo>
                  <a:cubicBezTo>
                    <a:pt x="123" y="83"/>
                    <a:pt x="123" y="83"/>
                    <a:pt x="123" y="83"/>
                  </a:cubicBezTo>
                  <a:cubicBezTo>
                    <a:pt x="124" y="82"/>
                    <a:pt x="124" y="82"/>
                    <a:pt x="124" y="82"/>
                  </a:cubicBezTo>
                  <a:cubicBezTo>
                    <a:pt x="124" y="82"/>
                    <a:pt x="124" y="81"/>
                    <a:pt x="123" y="81"/>
                  </a:cubicBezTo>
                  <a:cubicBezTo>
                    <a:pt x="124" y="81"/>
                    <a:pt x="124" y="81"/>
                    <a:pt x="124" y="81"/>
                  </a:cubicBezTo>
                  <a:cubicBezTo>
                    <a:pt x="125" y="80"/>
                    <a:pt x="125" y="80"/>
                    <a:pt x="125" y="80"/>
                  </a:cubicBezTo>
                  <a:cubicBezTo>
                    <a:pt x="126" y="79"/>
                    <a:pt x="126" y="79"/>
                    <a:pt x="126" y="79"/>
                  </a:cubicBezTo>
                  <a:cubicBezTo>
                    <a:pt x="128" y="79"/>
                    <a:pt x="127" y="79"/>
                    <a:pt x="129" y="79"/>
                  </a:cubicBezTo>
                  <a:cubicBezTo>
                    <a:pt x="130" y="79"/>
                    <a:pt x="130" y="79"/>
                    <a:pt x="130" y="79"/>
                  </a:cubicBezTo>
                  <a:cubicBezTo>
                    <a:pt x="130" y="80"/>
                    <a:pt x="130" y="80"/>
                    <a:pt x="130" y="80"/>
                  </a:cubicBezTo>
                  <a:cubicBezTo>
                    <a:pt x="130" y="81"/>
                    <a:pt x="130" y="81"/>
                    <a:pt x="130" y="81"/>
                  </a:cubicBezTo>
                  <a:cubicBezTo>
                    <a:pt x="130" y="82"/>
                    <a:pt x="130" y="82"/>
                    <a:pt x="130" y="82"/>
                  </a:cubicBezTo>
                  <a:cubicBezTo>
                    <a:pt x="130" y="83"/>
                    <a:pt x="130" y="83"/>
                    <a:pt x="130" y="83"/>
                  </a:cubicBezTo>
                  <a:cubicBezTo>
                    <a:pt x="130" y="84"/>
                    <a:pt x="131" y="85"/>
                    <a:pt x="132" y="86"/>
                  </a:cubicBezTo>
                  <a:cubicBezTo>
                    <a:pt x="132" y="87"/>
                    <a:pt x="132" y="87"/>
                    <a:pt x="132" y="87"/>
                  </a:cubicBezTo>
                  <a:cubicBezTo>
                    <a:pt x="132" y="88"/>
                    <a:pt x="132" y="88"/>
                    <a:pt x="132" y="88"/>
                  </a:cubicBezTo>
                  <a:cubicBezTo>
                    <a:pt x="130" y="89"/>
                    <a:pt x="130" y="89"/>
                    <a:pt x="130" y="89"/>
                  </a:cubicBezTo>
                  <a:cubicBezTo>
                    <a:pt x="130" y="90"/>
                    <a:pt x="130" y="90"/>
                    <a:pt x="130" y="90"/>
                  </a:cubicBezTo>
                  <a:cubicBezTo>
                    <a:pt x="130" y="90"/>
                    <a:pt x="130" y="90"/>
                    <a:pt x="130" y="90"/>
                  </a:cubicBezTo>
                  <a:cubicBezTo>
                    <a:pt x="130" y="91"/>
                    <a:pt x="130" y="91"/>
                    <a:pt x="130" y="91"/>
                  </a:cubicBezTo>
                  <a:cubicBezTo>
                    <a:pt x="131" y="91"/>
                    <a:pt x="131" y="91"/>
                    <a:pt x="131" y="91"/>
                  </a:cubicBezTo>
                  <a:cubicBezTo>
                    <a:pt x="132" y="93"/>
                    <a:pt x="132" y="92"/>
                    <a:pt x="132" y="94"/>
                  </a:cubicBezTo>
                  <a:cubicBezTo>
                    <a:pt x="133" y="95"/>
                    <a:pt x="133" y="95"/>
                    <a:pt x="134" y="96"/>
                  </a:cubicBezTo>
                  <a:cubicBezTo>
                    <a:pt x="134" y="96"/>
                    <a:pt x="134" y="96"/>
                    <a:pt x="134" y="96"/>
                  </a:cubicBezTo>
                  <a:cubicBezTo>
                    <a:pt x="133" y="96"/>
                    <a:pt x="133" y="96"/>
                    <a:pt x="133" y="96"/>
                  </a:cubicBezTo>
                  <a:cubicBezTo>
                    <a:pt x="133" y="98"/>
                    <a:pt x="133" y="98"/>
                    <a:pt x="133" y="98"/>
                  </a:cubicBezTo>
                  <a:cubicBezTo>
                    <a:pt x="133" y="98"/>
                    <a:pt x="133" y="98"/>
                    <a:pt x="133" y="98"/>
                  </a:cubicBezTo>
                  <a:cubicBezTo>
                    <a:pt x="132" y="99"/>
                    <a:pt x="132" y="99"/>
                    <a:pt x="132" y="99"/>
                  </a:cubicBezTo>
                  <a:cubicBezTo>
                    <a:pt x="130" y="100"/>
                    <a:pt x="130" y="100"/>
                    <a:pt x="130" y="100"/>
                  </a:cubicBezTo>
                  <a:cubicBezTo>
                    <a:pt x="130" y="100"/>
                    <a:pt x="130" y="100"/>
                    <a:pt x="129" y="100"/>
                  </a:cubicBezTo>
                  <a:cubicBezTo>
                    <a:pt x="128" y="100"/>
                    <a:pt x="128" y="100"/>
                    <a:pt x="128" y="100"/>
                  </a:cubicBezTo>
                  <a:cubicBezTo>
                    <a:pt x="128" y="101"/>
                    <a:pt x="128" y="101"/>
                    <a:pt x="128" y="101"/>
                  </a:cubicBezTo>
                  <a:cubicBezTo>
                    <a:pt x="129" y="102"/>
                    <a:pt x="129" y="102"/>
                    <a:pt x="129" y="102"/>
                  </a:cubicBezTo>
                  <a:cubicBezTo>
                    <a:pt x="129" y="103"/>
                    <a:pt x="129" y="102"/>
                    <a:pt x="129" y="103"/>
                  </a:cubicBezTo>
                  <a:cubicBezTo>
                    <a:pt x="130" y="104"/>
                    <a:pt x="130" y="104"/>
                    <a:pt x="130" y="104"/>
                  </a:cubicBezTo>
                  <a:cubicBezTo>
                    <a:pt x="131" y="104"/>
                    <a:pt x="131" y="104"/>
                    <a:pt x="131" y="104"/>
                  </a:cubicBezTo>
                  <a:cubicBezTo>
                    <a:pt x="132" y="104"/>
                    <a:pt x="132" y="104"/>
                    <a:pt x="132" y="104"/>
                  </a:cubicBezTo>
                  <a:cubicBezTo>
                    <a:pt x="132" y="104"/>
                    <a:pt x="132" y="104"/>
                    <a:pt x="132" y="104"/>
                  </a:cubicBezTo>
                  <a:cubicBezTo>
                    <a:pt x="132" y="105"/>
                    <a:pt x="132" y="105"/>
                    <a:pt x="132" y="105"/>
                  </a:cubicBezTo>
                  <a:cubicBezTo>
                    <a:pt x="133" y="106"/>
                    <a:pt x="133" y="106"/>
                    <a:pt x="133" y="106"/>
                  </a:cubicBezTo>
                  <a:cubicBezTo>
                    <a:pt x="132" y="107"/>
                    <a:pt x="132" y="107"/>
                    <a:pt x="132" y="107"/>
                  </a:cubicBezTo>
                  <a:cubicBezTo>
                    <a:pt x="132" y="107"/>
                    <a:pt x="132" y="107"/>
                    <a:pt x="132" y="107"/>
                  </a:cubicBezTo>
                  <a:cubicBezTo>
                    <a:pt x="131" y="109"/>
                    <a:pt x="131" y="108"/>
                    <a:pt x="130" y="110"/>
                  </a:cubicBezTo>
                  <a:cubicBezTo>
                    <a:pt x="131" y="111"/>
                    <a:pt x="131" y="110"/>
                    <a:pt x="131" y="111"/>
                  </a:cubicBezTo>
                  <a:cubicBezTo>
                    <a:pt x="131" y="112"/>
                    <a:pt x="131" y="112"/>
                    <a:pt x="131" y="112"/>
                  </a:cubicBezTo>
                  <a:cubicBezTo>
                    <a:pt x="131" y="112"/>
                    <a:pt x="131" y="112"/>
                    <a:pt x="131" y="112"/>
                  </a:cubicBezTo>
                  <a:cubicBezTo>
                    <a:pt x="132" y="113"/>
                    <a:pt x="132" y="113"/>
                    <a:pt x="132" y="113"/>
                  </a:cubicBezTo>
                  <a:cubicBezTo>
                    <a:pt x="133" y="114"/>
                    <a:pt x="135" y="115"/>
                    <a:pt x="136" y="116"/>
                  </a:cubicBezTo>
                  <a:cubicBezTo>
                    <a:pt x="139" y="115"/>
                    <a:pt x="139" y="115"/>
                    <a:pt x="139" y="115"/>
                  </a:cubicBezTo>
                  <a:cubicBezTo>
                    <a:pt x="139" y="115"/>
                    <a:pt x="139" y="115"/>
                    <a:pt x="139" y="115"/>
                  </a:cubicBezTo>
                  <a:cubicBezTo>
                    <a:pt x="140" y="116"/>
                    <a:pt x="140" y="116"/>
                    <a:pt x="140" y="116"/>
                  </a:cubicBezTo>
                  <a:cubicBezTo>
                    <a:pt x="139" y="118"/>
                    <a:pt x="139" y="118"/>
                    <a:pt x="138" y="120"/>
                  </a:cubicBezTo>
                  <a:cubicBezTo>
                    <a:pt x="138" y="121"/>
                    <a:pt x="138" y="120"/>
                    <a:pt x="138" y="121"/>
                  </a:cubicBezTo>
                  <a:cubicBezTo>
                    <a:pt x="137" y="122"/>
                    <a:pt x="137" y="122"/>
                    <a:pt x="137" y="122"/>
                  </a:cubicBezTo>
                  <a:cubicBezTo>
                    <a:pt x="137" y="121"/>
                    <a:pt x="137" y="121"/>
                    <a:pt x="137" y="121"/>
                  </a:cubicBezTo>
                  <a:cubicBezTo>
                    <a:pt x="137" y="121"/>
                    <a:pt x="137" y="121"/>
                    <a:pt x="137" y="121"/>
                  </a:cubicBezTo>
                  <a:cubicBezTo>
                    <a:pt x="137" y="121"/>
                    <a:pt x="137" y="121"/>
                    <a:pt x="137" y="121"/>
                  </a:cubicBezTo>
                  <a:cubicBezTo>
                    <a:pt x="136" y="121"/>
                    <a:pt x="136" y="121"/>
                    <a:pt x="136" y="121"/>
                  </a:cubicBezTo>
                  <a:cubicBezTo>
                    <a:pt x="136" y="122"/>
                    <a:pt x="136" y="122"/>
                    <a:pt x="136" y="122"/>
                  </a:cubicBezTo>
                  <a:cubicBezTo>
                    <a:pt x="132" y="124"/>
                    <a:pt x="134" y="124"/>
                    <a:pt x="129" y="127"/>
                  </a:cubicBezTo>
                  <a:cubicBezTo>
                    <a:pt x="129" y="128"/>
                    <a:pt x="129" y="128"/>
                    <a:pt x="128" y="129"/>
                  </a:cubicBezTo>
                  <a:cubicBezTo>
                    <a:pt x="127" y="130"/>
                    <a:pt x="127" y="130"/>
                    <a:pt x="127" y="130"/>
                  </a:cubicBezTo>
                  <a:cubicBezTo>
                    <a:pt x="126" y="130"/>
                    <a:pt x="126" y="130"/>
                    <a:pt x="126" y="130"/>
                  </a:cubicBezTo>
                  <a:cubicBezTo>
                    <a:pt x="124" y="131"/>
                    <a:pt x="125" y="131"/>
                    <a:pt x="122" y="132"/>
                  </a:cubicBezTo>
                  <a:cubicBezTo>
                    <a:pt x="121" y="132"/>
                    <a:pt x="121" y="132"/>
                    <a:pt x="121" y="132"/>
                  </a:cubicBezTo>
                  <a:cubicBezTo>
                    <a:pt x="119" y="132"/>
                    <a:pt x="119" y="132"/>
                    <a:pt x="119" y="132"/>
                  </a:cubicBezTo>
                  <a:cubicBezTo>
                    <a:pt x="117" y="130"/>
                    <a:pt x="117" y="130"/>
                    <a:pt x="117" y="130"/>
                  </a:cubicBezTo>
                  <a:cubicBezTo>
                    <a:pt x="114" y="130"/>
                    <a:pt x="114" y="130"/>
                    <a:pt x="114" y="130"/>
                  </a:cubicBezTo>
                  <a:cubicBezTo>
                    <a:pt x="113" y="128"/>
                    <a:pt x="113" y="128"/>
                    <a:pt x="113" y="128"/>
                  </a:cubicBezTo>
                  <a:cubicBezTo>
                    <a:pt x="112" y="128"/>
                    <a:pt x="112" y="128"/>
                    <a:pt x="111" y="128"/>
                  </a:cubicBezTo>
                  <a:cubicBezTo>
                    <a:pt x="111" y="127"/>
                    <a:pt x="111" y="127"/>
                    <a:pt x="111" y="127"/>
                  </a:cubicBezTo>
                  <a:cubicBezTo>
                    <a:pt x="110" y="127"/>
                    <a:pt x="110" y="127"/>
                    <a:pt x="110" y="126"/>
                  </a:cubicBezTo>
                  <a:cubicBezTo>
                    <a:pt x="109" y="127"/>
                    <a:pt x="109" y="127"/>
                    <a:pt x="109" y="127"/>
                  </a:cubicBezTo>
                  <a:cubicBezTo>
                    <a:pt x="109" y="127"/>
                    <a:pt x="109" y="127"/>
                    <a:pt x="109"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6" y="127"/>
                    <a:pt x="106" y="127"/>
                    <a:pt x="106" y="127"/>
                  </a:cubicBezTo>
                  <a:cubicBezTo>
                    <a:pt x="102" y="126"/>
                    <a:pt x="106" y="127"/>
                    <a:pt x="101" y="126"/>
                  </a:cubicBezTo>
                  <a:cubicBezTo>
                    <a:pt x="100" y="125"/>
                    <a:pt x="100" y="125"/>
                    <a:pt x="100" y="125"/>
                  </a:cubicBezTo>
                  <a:cubicBezTo>
                    <a:pt x="100" y="124"/>
                    <a:pt x="100" y="124"/>
                    <a:pt x="100" y="124"/>
                  </a:cubicBezTo>
                  <a:cubicBezTo>
                    <a:pt x="99" y="124"/>
                    <a:pt x="99" y="124"/>
                    <a:pt x="99" y="124"/>
                  </a:cubicBezTo>
                  <a:cubicBezTo>
                    <a:pt x="97" y="124"/>
                    <a:pt x="97" y="124"/>
                    <a:pt x="97" y="124"/>
                  </a:cubicBezTo>
                  <a:cubicBezTo>
                    <a:pt x="96" y="126"/>
                    <a:pt x="93" y="128"/>
                    <a:pt x="90" y="130"/>
                  </a:cubicBezTo>
                  <a:cubicBezTo>
                    <a:pt x="89" y="132"/>
                    <a:pt x="89" y="131"/>
                    <a:pt x="88" y="134"/>
                  </a:cubicBezTo>
                  <a:cubicBezTo>
                    <a:pt x="88" y="136"/>
                    <a:pt x="88" y="138"/>
                    <a:pt x="88" y="139"/>
                  </a:cubicBezTo>
                  <a:cubicBezTo>
                    <a:pt x="89" y="140"/>
                    <a:pt x="89" y="141"/>
                    <a:pt x="90" y="142"/>
                  </a:cubicBezTo>
                  <a:cubicBezTo>
                    <a:pt x="88" y="142"/>
                    <a:pt x="88" y="142"/>
                    <a:pt x="87" y="141"/>
                  </a:cubicBezTo>
                  <a:cubicBezTo>
                    <a:pt x="85" y="142"/>
                    <a:pt x="85" y="142"/>
                    <a:pt x="84" y="142"/>
                  </a:cubicBezTo>
                  <a:cubicBezTo>
                    <a:pt x="84" y="142"/>
                    <a:pt x="84" y="142"/>
                    <a:pt x="84" y="142"/>
                  </a:cubicBezTo>
                  <a:cubicBezTo>
                    <a:pt x="83" y="143"/>
                    <a:pt x="83" y="143"/>
                    <a:pt x="83" y="143"/>
                  </a:cubicBezTo>
                  <a:cubicBezTo>
                    <a:pt x="82" y="143"/>
                    <a:pt x="80" y="142"/>
                    <a:pt x="78" y="142"/>
                  </a:cubicBezTo>
                  <a:cubicBezTo>
                    <a:pt x="77" y="143"/>
                    <a:pt x="77" y="142"/>
                    <a:pt x="76" y="143"/>
                  </a:cubicBezTo>
                  <a:cubicBezTo>
                    <a:pt x="76" y="143"/>
                    <a:pt x="76" y="143"/>
                    <a:pt x="76" y="143"/>
                  </a:cubicBezTo>
                  <a:cubicBezTo>
                    <a:pt x="75" y="142"/>
                    <a:pt x="76" y="142"/>
                    <a:pt x="75" y="142"/>
                  </a:cubicBezTo>
                  <a:cubicBezTo>
                    <a:pt x="75" y="141"/>
                    <a:pt x="75" y="141"/>
                    <a:pt x="73" y="141"/>
                  </a:cubicBezTo>
                  <a:cubicBezTo>
                    <a:pt x="73" y="140"/>
                    <a:pt x="73" y="140"/>
                    <a:pt x="73" y="140"/>
                  </a:cubicBezTo>
                  <a:cubicBezTo>
                    <a:pt x="73" y="140"/>
                    <a:pt x="73" y="140"/>
                    <a:pt x="73" y="140"/>
                  </a:cubicBezTo>
                  <a:cubicBezTo>
                    <a:pt x="73" y="140"/>
                    <a:pt x="73" y="140"/>
                    <a:pt x="73" y="140"/>
                  </a:cubicBezTo>
                  <a:cubicBezTo>
                    <a:pt x="73" y="139"/>
                    <a:pt x="73" y="139"/>
                    <a:pt x="73" y="139"/>
                  </a:cubicBezTo>
                  <a:cubicBezTo>
                    <a:pt x="71" y="139"/>
                    <a:pt x="71" y="139"/>
                    <a:pt x="70" y="139"/>
                  </a:cubicBezTo>
                  <a:cubicBezTo>
                    <a:pt x="70" y="139"/>
                    <a:pt x="70" y="139"/>
                    <a:pt x="70" y="139"/>
                  </a:cubicBezTo>
                  <a:cubicBezTo>
                    <a:pt x="69" y="138"/>
                    <a:pt x="69" y="138"/>
                    <a:pt x="69" y="138"/>
                  </a:cubicBezTo>
                  <a:cubicBezTo>
                    <a:pt x="68" y="138"/>
                    <a:pt x="68" y="138"/>
                    <a:pt x="68" y="138"/>
                  </a:cubicBezTo>
                  <a:cubicBezTo>
                    <a:pt x="67" y="137"/>
                    <a:pt x="67" y="137"/>
                    <a:pt x="67" y="137"/>
                  </a:cubicBezTo>
                  <a:cubicBezTo>
                    <a:pt x="65" y="137"/>
                    <a:pt x="64" y="136"/>
                    <a:pt x="61" y="135"/>
                  </a:cubicBezTo>
                  <a:cubicBezTo>
                    <a:pt x="61" y="136"/>
                    <a:pt x="61" y="136"/>
                    <a:pt x="61" y="136"/>
                  </a:cubicBezTo>
                  <a:cubicBezTo>
                    <a:pt x="61" y="136"/>
                    <a:pt x="61" y="136"/>
                    <a:pt x="61" y="136"/>
                  </a:cubicBezTo>
                  <a:cubicBezTo>
                    <a:pt x="61" y="138"/>
                    <a:pt x="61" y="138"/>
                    <a:pt x="61" y="138"/>
                  </a:cubicBezTo>
                  <a:cubicBezTo>
                    <a:pt x="61" y="138"/>
                    <a:pt x="61" y="138"/>
                    <a:pt x="61" y="138"/>
                  </a:cubicBezTo>
                  <a:cubicBezTo>
                    <a:pt x="59" y="138"/>
                    <a:pt x="60" y="138"/>
                    <a:pt x="58" y="138"/>
                  </a:cubicBezTo>
                  <a:cubicBezTo>
                    <a:pt x="57" y="138"/>
                    <a:pt x="57" y="138"/>
                    <a:pt x="56" y="138"/>
                  </a:cubicBezTo>
                  <a:cubicBezTo>
                    <a:pt x="56" y="137"/>
                    <a:pt x="56" y="137"/>
                    <a:pt x="56" y="137"/>
                  </a:cubicBezTo>
                  <a:cubicBezTo>
                    <a:pt x="53" y="138"/>
                    <a:pt x="53" y="138"/>
                    <a:pt x="53" y="138"/>
                  </a:cubicBezTo>
                  <a:cubicBezTo>
                    <a:pt x="53" y="138"/>
                    <a:pt x="53" y="138"/>
                    <a:pt x="53" y="138"/>
                  </a:cubicBezTo>
                  <a:cubicBezTo>
                    <a:pt x="51" y="136"/>
                    <a:pt x="52" y="137"/>
                    <a:pt x="50" y="136"/>
                  </a:cubicBezTo>
                  <a:cubicBezTo>
                    <a:pt x="50" y="136"/>
                    <a:pt x="50" y="136"/>
                    <a:pt x="50" y="136"/>
                  </a:cubicBezTo>
                  <a:cubicBezTo>
                    <a:pt x="49" y="136"/>
                    <a:pt x="49" y="136"/>
                    <a:pt x="49" y="136"/>
                  </a:cubicBezTo>
                  <a:cubicBezTo>
                    <a:pt x="47" y="136"/>
                    <a:pt x="49" y="136"/>
                    <a:pt x="47" y="136"/>
                  </a:cubicBezTo>
                  <a:cubicBezTo>
                    <a:pt x="45" y="134"/>
                    <a:pt x="45" y="134"/>
                    <a:pt x="45" y="134"/>
                  </a:cubicBezTo>
                  <a:cubicBezTo>
                    <a:pt x="45" y="134"/>
                    <a:pt x="45" y="134"/>
                    <a:pt x="45" y="134"/>
                  </a:cubicBezTo>
                  <a:cubicBezTo>
                    <a:pt x="44" y="134"/>
                    <a:pt x="44" y="134"/>
                    <a:pt x="43" y="134"/>
                  </a:cubicBezTo>
                  <a:cubicBezTo>
                    <a:pt x="40" y="133"/>
                    <a:pt x="40" y="133"/>
                    <a:pt x="39" y="132"/>
                  </a:cubicBezTo>
                  <a:cubicBezTo>
                    <a:pt x="39" y="132"/>
                    <a:pt x="39" y="132"/>
                    <a:pt x="39" y="132"/>
                  </a:cubicBezTo>
                  <a:cubicBezTo>
                    <a:pt x="39" y="132"/>
                    <a:pt x="39" y="132"/>
                    <a:pt x="39" y="132"/>
                  </a:cubicBezTo>
                  <a:cubicBezTo>
                    <a:pt x="39" y="132"/>
                    <a:pt x="39" y="132"/>
                    <a:pt x="39" y="132"/>
                  </a:cubicBezTo>
                  <a:cubicBezTo>
                    <a:pt x="38" y="132"/>
                    <a:pt x="38" y="132"/>
                    <a:pt x="38" y="133"/>
                  </a:cubicBezTo>
                  <a:cubicBezTo>
                    <a:pt x="38" y="133"/>
                    <a:pt x="38" y="133"/>
                    <a:pt x="38" y="133"/>
                  </a:cubicBezTo>
                  <a:cubicBezTo>
                    <a:pt x="38" y="133"/>
                    <a:pt x="38" y="133"/>
                    <a:pt x="38" y="133"/>
                  </a:cubicBezTo>
                  <a:cubicBezTo>
                    <a:pt x="37" y="132"/>
                    <a:pt x="37" y="132"/>
                    <a:pt x="37" y="132"/>
                  </a:cubicBezTo>
                  <a:cubicBezTo>
                    <a:pt x="37" y="132"/>
                    <a:pt x="37" y="132"/>
                    <a:pt x="37" y="132"/>
                  </a:cubicBezTo>
                  <a:cubicBezTo>
                    <a:pt x="37" y="131"/>
                    <a:pt x="37" y="132"/>
                    <a:pt x="38" y="131"/>
                  </a:cubicBezTo>
                  <a:cubicBezTo>
                    <a:pt x="38" y="130"/>
                    <a:pt x="38" y="130"/>
                    <a:pt x="38" y="130"/>
                  </a:cubicBezTo>
                  <a:cubicBezTo>
                    <a:pt x="38" y="129"/>
                    <a:pt x="38" y="129"/>
                    <a:pt x="38" y="129"/>
                  </a:cubicBezTo>
                  <a:cubicBezTo>
                    <a:pt x="37" y="129"/>
                    <a:pt x="37" y="129"/>
                    <a:pt x="37" y="129"/>
                  </a:cubicBezTo>
                  <a:cubicBezTo>
                    <a:pt x="36" y="129"/>
                    <a:pt x="36" y="129"/>
                    <a:pt x="35" y="129"/>
                  </a:cubicBezTo>
                  <a:cubicBezTo>
                    <a:pt x="34" y="128"/>
                    <a:pt x="34" y="128"/>
                    <a:pt x="34" y="128"/>
                  </a:cubicBezTo>
                  <a:cubicBezTo>
                    <a:pt x="33" y="127"/>
                    <a:pt x="33" y="127"/>
                    <a:pt x="33" y="127"/>
                  </a:cubicBezTo>
                  <a:cubicBezTo>
                    <a:pt x="33" y="127"/>
                    <a:pt x="33" y="127"/>
                    <a:pt x="33" y="127"/>
                  </a:cubicBezTo>
                  <a:cubicBezTo>
                    <a:pt x="35" y="126"/>
                    <a:pt x="35" y="126"/>
                    <a:pt x="35" y="126"/>
                  </a:cubicBezTo>
                  <a:cubicBezTo>
                    <a:pt x="37" y="124"/>
                    <a:pt x="37" y="124"/>
                    <a:pt x="37" y="124"/>
                  </a:cubicBezTo>
                  <a:cubicBezTo>
                    <a:pt x="39" y="116"/>
                    <a:pt x="38" y="119"/>
                    <a:pt x="40" y="109"/>
                  </a:cubicBezTo>
                  <a:cubicBezTo>
                    <a:pt x="40" y="107"/>
                    <a:pt x="40" y="107"/>
                    <a:pt x="40" y="107"/>
                  </a:cubicBezTo>
                  <a:cubicBezTo>
                    <a:pt x="41" y="107"/>
                    <a:pt x="41" y="107"/>
                    <a:pt x="41" y="107"/>
                  </a:cubicBezTo>
                  <a:cubicBezTo>
                    <a:pt x="41" y="106"/>
                    <a:pt x="41" y="106"/>
                    <a:pt x="41" y="106"/>
                  </a:cubicBezTo>
                  <a:cubicBezTo>
                    <a:pt x="40" y="106"/>
                    <a:pt x="40" y="106"/>
                    <a:pt x="40" y="106"/>
                  </a:cubicBezTo>
                  <a:cubicBezTo>
                    <a:pt x="40" y="107"/>
                    <a:pt x="40" y="107"/>
                    <a:pt x="40" y="107"/>
                  </a:cubicBezTo>
                  <a:cubicBezTo>
                    <a:pt x="40" y="107"/>
                    <a:pt x="40" y="107"/>
                    <a:pt x="40" y="107"/>
                  </a:cubicBezTo>
                  <a:cubicBezTo>
                    <a:pt x="40" y="97"/>
                    <a:pt x="40" y="98"/>
                    <a:pt x="41" y="94"/>
                  </a:cubicBezTo>
                  <a:cubicBezTo>
                    <a:pt x="43" y="95"/>
                    <a:pt x="44" y="95"/>
                    <a:pt x="45" y="97"/>
                  </a:cubicBezTo>
                  <a:cubicBezTo>
                    <a:pt x="46" y="101"/>
                    <a:pt x="46" y="101"/>
                    <a:pt x="46" y="101"/>
                  </a:cubicBezTo>
                  <a:cubicBezTo>
                    <a:pt x="47" y="101"/>
                    <a:pt x="46" y="101"/>
                    <a:pt x="47" y="102"/>
                  </a:cubicBezTo>
                  <a:cubicBezTo>
                    <a:pt x="47" y="101"/>
                    <a:pt x="47" y="101"/>
                    <a:pt x="47" y="101"/>
                  </a:cubicBezTo>
                  <a:cubicBezTo>
                    <a:pt x="46" y="101"/>
                    <a:pt x="46" y="101"/>
                    <a:pt x="46" y="101"/>
                  </a:cubicBezTo>
                  <a:cubicBezTo>
                    <a:pt x="46" y="98"/>
                    <a:pt x="46" y="96"/>
                    <a:pt x="45" y="95"/>
                  </a:cubicBezTo>
                  <a:cubicBezTo>
                    <a:pt x="43" y="93"/>
                    <a:pt x="42" y="93"/>
                    <a:pt x="40" y="91"/>
                  </a:cubicBezTo>
                  <a:cubicBezTo>
                    <a:pt x="40" y="91"/>
                    <a:pt x="40" y="91"/>
                    <a:pt x="40" y="91"/>
                  </a:cubicBezTo>
                  <a:cubicBezTo>
                    <a:pt x="40" y="90"/>
                    <a:pt x="40" y="90"/>
                    <a:pt x="40" y="90"/>
                  </a:cubicBezTo>
                  <a:cubicBezTo>
                    <a:pt x="41" y="90"/>
                    <a:pt x="41" y="90"/>
                    <a:pt x="41" y="90"/>
                  </a:cubicBezTo>
                  <a:cubicBezTo>
                    <a:pt x="42" y="90"/>
                    <a:pt x="42" y="90"/>
                    <a:pt x="42" y="90"/>
                  </a:cubicBezTo>
                  <a:cubicBezTo>
                    <a:pt x="42" y="90"/>
                    <a:pt x="42" y="90"/>
                    <a:pt x="42" y="90"/>
                  </a:cubicBezTo>
                  <a:cubicBezTo>
                    <a:pt x="41" y="88"/>
                    <a:pt x="41" y="83"/>
                    <a:pt x="41" y="81"/>
                  </a:cubicBezTo>
                  <a:cubicBezTo>
                    <a:pt x="39" y="81"/>
                    <a:pt x="40" y="81"/>
                    <a:pt x="39" y="81"/>
                  </a:cubicBezTo>
                  <a:cubicBezTo>
                    <a:pt x="38" y="80"/>
                    <a:pt x="35" y="79"/>
                    <a:pt x="34" y="78"/>
                  </a:cubicBezTo>
                  <a:cubicBezTo>
                    <a:pt x="33" y="76"/>
                    <a:pt x="30" y="72"/>
                    <a:pt x="30" y="72"/>
                  </a:cubicBezTo>
                  <a:cubicBezTo>
                    <a:pt x="30" y="71"/>
                    <a:pt x="30" y="71"/>
                    <a:pt x="30" y="71"/>
                  </a:cubicBezTo>
                  <a:cubicBezTo>
                    <a:pt x="31" y="69"/>
                    <a:pt x="31" y="69"/>
                    <a:pt x="31" y="69"/>
                  </a:cubicBezTo>
                  <a:cubicBezTo>
                    <a:pt x="30" y="68"/>
                    <a:pt x="30" y="68"/>
                    <a:pt x="30" y="68"/>
                  </a:cubicBezTo>
                  <a:cubicBezTo>
                    <a:pt x="30" y="68"/>
                    <a:pt x="30" y="68"/>
                    <a:pt x="30" y="68"/>
                  </a:cubicBezTo>
                  <a:cubicBezTo>
                    <a:pt x="29" y="67"/>
                    <a:pt x="29" y="67"/>
                    <a:pt x="29" y="67"/>
                  </a:cubicBezTo>
                  <a:cubicBezTo>
                    <a:pt x="30" y="66"/>
                    <a:pt x="29" y="66"/>
                    <a:pt x="30" y="65"/>
                  </a:cubicBezTo>
                  <a:cubicBezTo>
                    <a:pt x="31" y="65"/>
                    <a:pt x="31" y="65"/>
                    <a:pt x="31" y="65"/>
                  </a:cubicBezTo>
                  <a:cubicBezTo>
                    <a:pt x="32" y="66"/>
                    <a:pt x="32" y="66"/>
                    <a:pt x="32" y="66"/>
                  </a:cubicBezTo>
                  <a:cubicBezTo>
                    <a:pt x="33" y="66"/>
                    <a:pt x="33" y="66"/>
                    <a:pt x="33" y="66"/>
                  </a:cubicBezTo>
                  <a:cubicBezTo>
                    <a:pt x="34" y="66"/>
                    <a:pt x="34" y="66"/>
                    <a:pt x="34" y="66"/>
                  </a:cubicBezTo>
                  <a:cubicBezTo>
                    <a:pt x="31" y="65"/>
                    <a:pt x="31" y="65"/>
                    <a:pt x="31" y="65"/>
                  </a:cubicBezTo>
                  <a:cubicBezTo>
                    <a:pt x="27" y="65"/>
                    <a:pt x="27" y="65"/>
                    <a:pt x="27" y="65"/>
                  </a:cubicBezTo>
                  <a:cubicBezTo>
                    <a:pt x="26" y="65"/>
                    <a:pt x="26" y="65"/>
                    <a:pt x="25" y="65"/>
                  </a:cubicBezTo>
                  <a:cubicBezTo>
                    <a:pt x="25" y="64"/>
                    <a:pt x="25" y="64"/>
                    <a:pt x="25" y="64"/>
                  </a:cubicBezTo>
                  <a:cubicBezTo>
                    <a:pt x="26" y="63"/>
                    <a:pt x="26" y="63"/>
                    <a:pt x="26" y="63"/>
                  </a:cubicBezTo>
                  <a:cubicBezTo>
                    <a:pt x="26" y="62"/>
                    <a:pt x="26" y="62"/>
                    <a:pt x="26" y="62"/>
                  </a:cubicBezTo>
                  <a:cubicBezTo>
                    <a:pt x="26" y="61"/>
                    <a:pt x="26" y="61"/>
                    <a:pt x="26" y="61"/>
                  </a:cubicBezTo>
                  <a:cubicBezTo>
                    <a:pt x="25" y="61"/>
                    <a:pt x="25" y="61"/>
                    <a:pt x="25" y="61"/>
                  </a:cubicBezTo>
                  <a:cubicBezTo>
                    <a:pt x="23" y="61"/>
                    <a:pt x="24" y="61"/>
                    <a:pt x="22" y="61"/>
                  </a:cubicBezTo>
                  <a:cubicBezTo>
                    <a:pt x="22" y="61"/>
                    <a:pt x="22" y="61"/>
                    <a:pt x="22" y="61"/>
                  </a:cubicBezTo>
                  <a:cubicBezTo>
                    <a:pt x="23" y="60"/>
                    <a:pt x="23" y="60"/>
                    <a:pt x="23" y="60"/>
                  </a:cubicBezTo>
                  <a:cubicBezTo>
                    <a:pt x="22" y="59"/>
                    <a:pt x="22" y="59"/>
                    <a:pt x="22" y="59"/>
                  </a:cubicBezTo>
                  <a:cubicBezTo>
                    <a:pt x="21" y="60"/>
                    <a:pt x="22" y="60"/>
                    <a:pt x="20" y="60"/>
                  </a:cubicBezTo>
                  <a:cubicBezTo>
                    <a:pt x="19" y="60"/>
                    <a:pt x="19" y="60"/>
                    <a:pt x="19" y="60"/>
                  </a:cubicBezTo>
                  <a:cubicBezTo>
                    <a:pt x="18" y="58"/>
                    <a:pt x="18" y="58"/>
                    <a:pt x="18" y="58"/>
                  </a:cubicBezTo>
                  <a:cubicBezTo>
                    <a:pt x="17" y="58"/>
                    <a:pt x="17" y="58"/>
                    <a:pt x="17" y="58"/>
                  </a:cubicBezTo>
                  <a:cubicBezTo>
                    <a:pt x="17" y="58"/>
                    <a:pt x="17" y="58"/>
                    <a:pt x="17" y="58"/>
                  </a:cubicBezTo>
                  <a:cubicBezTo>
                    <a:pt x="16" y="58"/>
                    <a:pt x="16" y="58"/>
                    <a:pt x="16" y="58"/>
                  </a:cubicBezTo>
                  <a:cubicBezTo>
                    <a:pt x="15" y="58"/>
                    <a:pt x="15" y="58"/>
                    <a:pt x="15" y="58"/>
                  </a:cubicBezTo>
                  <a:cubicBezTo>
                    <a:pt x="15" y="58"/>
                    <a:pt x="15" y="58"/>
                    <a:pt x="15" y="58"/>
                  </a:cubicBezTo>
                  <a:cubicBezTo>
                    <a:pt x="14" y="57"/>
                    <a:pt x="14" y="57"/>
                    <a:pt x="14" y="57"/>
                  </a:cubicBezTo>
                  <a:cubicBezTo>
                    <a:pt x="9" y="56"/>
                    <a:pt x="10" y="56"/>
                    <a:pt x="8" y="56"/>
                  </a:cubicBezTo>
                  <a:cubicBezTo>
                    <a:pt x="6" y="56"/>
                    <a:pt x="6" y="56"/>
                    <a:pt x="6" y="56"/>
                  </a:cubicBezTo>
                  <a:cubicBezTo>
                    <a:pt x="5" y="56"/>
                    <a:pt x="5" y="56"/>
                    <a:pt x="5" y="56"/>
                  </a:cubicBezTo>
                  <a:cubicBezTo>
                    <a:pt x="4" y="55"/>
                    <a:pt x="4" y="55"/>
                    <a:pt x="4" y="55"/>
                  </a:cubicBezTo>
                  <a:cubicBezTo>
                    <a:pt x="4" y="54"/>
                    <a:pt x="4" y="54"/>
                    <a:pt x="4" y="54"/>
                  </a:cubicBezTo>
                  <a:cubicBezTo>
                    <a:pt x="1" y="53"/>
                    <a:pt x="1" y="53"/>
                    <a:pt x="1" y="53"/>
                  </a:cubicBezTo>
                  <a:cubicBezTo>
                    <a:pt x="2" y="52"/>
                    <a:pt x="2" y="52"/>
                    <a:pt x="2" y="52"/>
                  </a:cubicBezTo>
                  <a:cubicBezTo>
                    <a:pt x="3" y="52"/>
                    <a:pt x="3" y="52"/>
                    <a:pt x="4" y="51"/>
                  </a:cubicBezTo>
                  <a:cubicBezTo>
                    <a:pt x="5" y="50"/>
                    <a:pt x="5" y="50"/>
                    <a:pt x="5" y="50"/>
                  </a:cubicBezTo>
                  <a:cubicBezTo>
                    <a:pt x="4" y="50"/>
                    <a:pt x="4" y="50"/>
                    <a:pt x="4" y="50"/>
                  </a:cubicBezTo>
                  <a:cubicBezTo>
                    <a:pt x="3" y="49"/>
                    <a:pt x="3" y="49"/>
                    <a:pt x="3" y="49"/>
                  </a:cubicBezTo>
                  <a:cubicBezTo>
                    <a:pt x="3" y="49"/>
                    <a:pt x="3" y="49"/>
                    <a:pt x="3" y="49"/>
                  </a:cubicBezTo>
                  <a:cubicBezTo>
                    <a:pt x="2" y="48"/>
                    <a:pt x="2" y="48"/>
                    <a:pt x="2" y="48"/>
                  </a:cubicBezTo>
                  <a:cubicBezTo>
                    <a:pt x="3" y="48"/>
                    <a:pt x="3" y="48"/>
                    <a:pt x="3" y="48"/>
                  </a:cubicBezTo>
                  <a:cubicBezTo>
                    <a:pt x="3" y="48"/>
                    <a:pt x="3" y="48"/>
                    <a:pt x="3" y="48"/>
                  </a:cubicBezTo>
                  <a:cubicBezTo>
                    <a:pt x="4" y="48"/>
                    <a:pt x="4" y="48"/>
                    <a:pt x="6" y="48"/>
                  </a:cubicBezTo>
                  <a:cubicBezTo>
                    <a:pt x="5" y="47"/>
                    <a:pt x="5" y="47"/>
                    <a:pt x="5" y="47"/>
                  </a:cubicBezTo>
                  <a:cubicBezTo>
                    <a:pt x="5" y="47"/>
                    <a:pt x="5" y="47"/>
                    <a:pt x="5" y="47"/>
                  </a:cubicBezTo>
                  <a:cubicBezTo>
                    <a:pt x="4" y="47"/>
                    <a:pt x="4" y="47"/>
                    <a:pt x="4" y="47"/>
                  </a:cubicBezTo>
                  <a:cubicBezTo>
                    <a:pt x="3" y="47"/>
                    <a:pt x="3" y="47"/>
                    <a:pt x="3" y="47"/>
                  </a:cubicBezTo>
                  <a:cubicBezTo>
                    <a:pt x="2" y="47"/>
                    <a:pt x="2" y="47"/>
                    <a:pt x="2" y="47"/>
                  </a:cubicBezTo>
                  <a:cubicBezTo>
                    <a:pt x="1" y="47"/>
                    <a:pt x="1" y="47"/>
                    <a:pt x="1" y="47"/>
                  </a:cubicBezTo>
                  <a:cubicBezTo>
                    <a:pt x="0" y="46"/>
                    <a:pt x="0" y="46"/>
                    <a:pt x="0" y="46"/>
                  </a:cubicBezTo>
                  <a:cubicBezTo>
                    <a:pt x="1" y="44"/>
                    <a:pt x="1" y="44"/>
                    <a:pt x="1" y="44"/>
                  </a:cubicBezTo>
                  <a:cubicBezTo>
                    <a:pt x="3" y="43"/>
                    <a:pt x="3" y="43"/>
                    <a:pt x="3" y="43"/>
                  </a:cubicBezTo>
                  <a:cubicBezTo>
                    <a:pt x="8" y="41"/>
                    <a:pt x="8" y="41"/>
                    <a:pt x="8" y="41"/>
                  </a:cubicBezTo>
                  <a:cubicBezTo>
                    <a:pt x="10" y="42"/>
                    <a:pt x="10" y="42"/>
                    <a:pt x="10" y="42"/>
                  </a:cubicBezTo>
                  <a:cubicBezTo>
                    <a:pt x="12" y="41"/>
                    <a:pt x="12" y="41"/>
                    <a:pt x="12" y="41"/>
                  </a:cubicBezTo>
                  <a:cubicBezTo>
                    <a:pt x="14" y="40"/>
                    <a:pt x="14" y="40"/>
                    <a:pt x="14" y="40"/>
                  </a:cubicBezTo>
                  <a:cubicBezTo>
                    <a:pt x="15" y="40"/>
                    <a:pt x="15" y="40"/>
                    <a:pt x="15" y="40"/>
                  </a:cubicBezTo>
                  <a:cubicBezTo>
                    <a:pt x="17" y="39"/>
                    <a:pt x="17" y="39"/>
                    <a:pt x="17" y="39"/>
                  </a:cubicBezTo>
                  <a:cubicBezTo>
                    <a:pt x="20" y="40"/>
                    <a:pt x="20" y="40"/>
                    <a:pt x="20" y="40"/>
                  </a:cubicBezTo>
                  <a:cubicBezTo>
                    <a:pt x="21" y="42"/>
                    <a:pt x="22" y="43"/>
                    <a:pt x="23" y="44"/>
                  </a:cubicBezTo>
                  <a:cubicBezTo>
                    <a:pt x="26" y="42"/>
                    <a:pt x="26" y="42"/>
                    <a:pt x="26" y="42"/>
                  </a:cubicBezTo>
                  <a:cubicBezTo>
                    <a:pt x="30" y="42"/>
                    <a:pt x="30" y="42"/>
                    <a:pt x="30" y="42"/>
                  </a:cubicBezTo>
                  <a:cubicBezTo>
                    <a:pt x="31" y="43"/>
                    <a:pt x="31" y="43"/>
                    <a:pt x="31" y="43"/>
                  </a:cubicBezTo>
                  <a:cubicBezTo>
                    <a:pt x="31" y="42"/>
                    <a:pt x="31" y="43"/>
                    <a:pt x="32" y="41"/>
                  </a:cubicBezTo>
                  <a:cubicBezTo>
                    <a:pt x="33" y="42"/>
                    <a:pt x="33" y="42"/>
                    <a:pt x="33" y="42"/>
                  </a:cubicBezTo>
                  <a:cubicBezTo>
                    <a:pt x="33" y="43"/>
                    <a:pt x="33" y="43"/>
                    <a:pt x="33" y="43"/>
                  </a:cubicBezTo>
                  <a:cubicBezTo>
                    <a:pt x="34" y="43"/>
                    <a:pt x="37" y="43"/>
                    <a:pt x="38" y="42"/>
                  </a:cubicBezTo>
                  <a:cubicBezTo>
                    <a:pt x="37" y="41"/>
                    <a:pt x="37" y="41"/>
                    <a:pt x="37" y="41"/>
                  </a:cubicBezTo>
                  <a:cubicBezTo>
                    <a:pt x="36" y="40"/>
                    <a:pt x="36" y="40"/>
                    <a:pt x="36" y="40"/>
                  </a:cubicBezTo>
                  <a:cubicBezTo>
                    <a:pt x="36" y="33"/>
                    <a:pt x="36" y="33"/>
                    <a:pt x="36" y="33"/>
                  </a:cubicBezTo>
                  <a:cubicBezTo>
                    <a:pt x="35" y="31"/>
                    <a:pt x="33" y="27"/>
                    <a:pt x="33" y="25"/>
                  </a:cubicBezTo>
                  <a:cubicBezTo>
                    <a:pt x="33" y="25"/>
                    <a:pt x="33" y="25"/>
                    <a:pt x="33" y="25"/>
                  </a:cubicBezTo>
                  <a:cubicBezTo>
                    <a:pt x="35" y="25"/>
                    <a:pt x="34" y="25"/>
                    <a:pt x="36" y="25"/>
                  </a:cubicBezTo>
                  <a:cubicBezTo>
                    <a:pt x="38" y="24"/>
                    <a:pt x="38" y="24"/>
                    <a:pt x="38" y="24"/>
                  </a:cubicBezTo>
                  <a:cubicBezTo>
                    <a:pt x="39" y="25"/>
                    <a:pt x="39" y="25"/>
                    <a:pt x="39" y="25"/>
                  </a:cubicBezTo>
                  <a:cubicBezTo>
                    <a:pt x="39" y="27"/>
                    <a:pt x="40" y="28"/>
                    <a:pt x="41" y="30"/>
                  </a:cubicBezTo>
                  <a:cubicBezTo>
                    <a:pt x="43" y="30"/>
                    <a:pt x="43" y="30"/>
                    <a:pt x="43" y="30"/>
                  </a:cubicBezTo>
                  <a:cubicBezTo>
                    <a:pt x="45" y="30"/>
                    <a:pt x="46" y="30"/>
                    <a:pt x="52" y="31"/>
                  </a:cubicBezTo>
                  <a:cubicBezTo>
                    <a:pt x="53" y="31"/>
                    <a:pt x="53" y="31"/>
                    <a:pt x="53" y="31"/>
                  </a:cubicBezTo>
                  <a:cubicBezTo>
                    <a:pt x="55" y="29"/>
                    <a:pt x="55" y="29"/>
                    <a:pt x="55" y="29"/>
                  </a:cubicBezTo>
                  <a:cubicBezTo>
                    <a:pt x="58" y="29"/>
                    <a:pt x="58" y="29"/>
                    <a:pt x="58" y="29"/>
                  </a:cubicBezTo>
                  <a:cubicBezTo>
                    <a:pt x="58" y="28"/>
                    <a:pt x="58" y="28"/>
                    <a:pt x="58" y="28"/>
                  </a:cubicBezTo>
                  <a:cubicBezTo>
                    <a:pt x="57" y="28"/>
                    <a:pt x="57" y="28"/>
                    <a:pt x="57" y="28"/>
                  </a:cubicBezTo>
                  <a:cubicBezTo>
                    <a:pt x="55" y="28"/>
                    <a:pt x="55" y="28"/>
                    <a:pt x="55" y="28"/>
                  </a:cubicBezTo>
                  <a:cubicBezTo>
                    <a:pt x="55" y="27"/>
                    <a:pt x="55" y="27"/>
                    <a:pt x="55" y="27"/>
                  </a:cubicBezTo>
                  <a:cubicBezTo>
                    <a:pt x="55" y="26"/>
                    <a:pt x="55" y="25"/>
                    <a:pt x="56" y="24"/>
                  </a:cubicBezTo>
                  <a:cubicBezTo>
                    <a:pt x="60" y="21"/>
                    <a:pt x="60" y="21"/>
                    <a:pt x="60" y="21"/>
                  </a:cubicBezTo>
                  <a:cubicBezTo>
                    <a:pt x="65" y="20"/>
                    <a:pt x="63" y="21"/>
                    <a:pt x="68" y="19"/>
                  </a:cubicBezTo>
                  <a:cubicBezTo>
                    <a:pt x="69" y="18"/>
                    <a:pt x="69" y="18"/>
                    <a:pt x="69" y="18"/>
                  </a:cubicBezTo>
                  <a:cubicBezTo>
                    <a:pt x="71" y="15"/>
                    <a:pt x="71" y="15"/>
                    <a:pt x="71" y="15"/>
                  </a:cubicBezTo>
                  <a:cubicBezTo>
                    <a:pt x="71" y="14"/>
                    <a:pt x="71" y="14"/>
                    <a:pt x="71" y="14"/>
                  </a:cubicBezTo>
                  <a:cubicBezTo>
                    <a:pt x="71" y="12"/>
                    <a:pt x="71" y="7"/>
                    <a:pt x="72" y="5"/>
                  </a:cubicBezTo>
                  <a:cubicBezTo>
                    <a:pt x="72" y="4"/>
                    <a:pt x="72" y="4"/>
                    <a:pt x="72" y="4"/>
                  </a:cubicBezTo>
                  <a:cubicBezTo>
                    <a:pt x="74" y="2"/>
                    <a:pt x="73" y="3"/>
                    <a:pt x="75" y="2"/>
                  </a:cubicBezTo>
                  <a:cubicBezTo>
                    <a:pt x="81" y="0"/>
                    <a:pt x="81" y="0"/>
                    <a:pt x="81" y="0"/>
                  </a:cubicBezTo>
                  <a:cubicBezTo>
                    <a:pt x="82" y="0"/>
                    <a:pt x="82" y="0"/>
                    <a:pt x="82" y="0"/>
                  </a:cubicBezTo>
                  <a:cubicBezTo>
                    <a:pt x="82" y="1"/>
                    <a:pt x="82" y="1"/>
                    <a:pt x="83" y="2"/>
                  </a:cubicBezTo>
                  <a:cubicBezTo>
                    <a:pt x="83" y="3"/>
                    <a:pt x="83" y="3"/>
                    <a:pt x="83" y="3"/>
                  </a:cubicBezTo>
                  <a:cubicBezTo>
                    <a:pt x="83" y="4"/>
                    <a:pt x="83" y="4"/>
                    <a:pt x="83" y="4"/>
                  </a:cubicBezTo>
                  <a:cubicBezTo>
                    <a:pt x="84" y="5"/>
                    <a:pt x="84" y="5"/>
                    <a:pt x="85" y="7"/>
                  </a:cubicBezTo>
                  <a:cubicBezTo>
                    <a:pt x="86" y="7"/>
                    <a:pt x="86" y="7"/>
                    <a:pt x="86" y="7"/>
                  </a:cubicBezTo>
                  <a:close/>
                  <a:moveTo>
                    <a:pt x="40" y="88"/>
                  </a:moveTo>
                  <a:cubicBezTo>
                    <a:pt x="40" y="89"/>
                    <a:pt x="40" y="89"/>
                    <a:pt x="40" y="89"/>
                  </a:cubicBezTo>
                  <a:cubicBezTo>
                    <a:pt x="39" y="87"/>
                    <a:pt x="39" y="88"/>
                    <a:pt x="38" y="87"/>
                  </a:cubicBezTo>
                  <a:cubicBezTo>
                    <a:pt x="38" y="86"/>
                    <a:pt x="38" y="86"/>
                    <a:pt x="38" y="85"/>
                  </a:cubicBezTo>
                  <a:cubicBezTo>
                    <a:pt x="39" y="86"/>
                    <a:pt x="39" y="86"/>
                    <a:pt x="39" y="86"/>
                  </a:cubicBezTo>
                  <a:cubicBezTo>
                    <a:pt x="40" y="88"/>
                    <a:pt x="40" y="88"/>
                    <a:pt x="40" y="88"/>
                  </a:cubicBezTo>
                  <a:close/>
                  <a:moveTo>
                    <a:pt x="160" y="138"/>
                  </a:moveTo>
                  <a:cubicBezTo>
                    <a:pt x="160" y="139"/>
                    <a:pt x="160" y="139"/>
                    <a:pt x="160" y="139"/>
                  </a:cubicBezTo>
                  <a:cubicBezTo>
                    <a:pt x="160" y="139"/>
                    <a:pt x="160" y="139"/>
                    <a:pt x="160" y="139"/>
                  </a:cubicBezTo>
                  <a:cubicBezTo>
                    <a:pt x="161" y="140"/>
                    <a:pt x="161" y="140"/>
                    <a:pt x="161" y="140"/>
                  </a:cubicBezTo>
                  <a:cubicBezTo>
                    <a:pt x="161" y="141"/>
                    <a:pt x="161" y="146"/>
                    <a:pt x="161" y="146"/>
                  </a:cubicBezTo>
                  <a:cubicBezTo>
                    <a:pt x="160" y="147"/>
                    <a:pt x="160" y="148"/>
                    <a:pt x="159" y="149"/>
                  </a:cubicBezTo>
                  <a:cubicBezTo>
                    <a:pt x="159" y="152"/>
                    <a:pt x="159" y="152"/>
                    <a:pt x="159" y="152"/>
                  </a:cubicBezTo>
                  <a:cubicBezTo>
                    <a:pt x="159" y="153"/>
                    <a:pt x="159" y="153"/>
                    <a:pt x="159" y="153"/>
                  </a:cubicBezTo>
                  <a:cubicBezTo>
                    <a:pt x="157" y="156"/>
                    <a:pt x="159" y="155"/>
                    <a:pt x="157" y="157"/>
                  </a:cubicBezTo>
                  <a:cubicBezTo>
                    <a:pt x="154" y="156"/>
                    <a:pt x="155" y="156"/>
                    <a:pt x="153" y="156"/>
                  </a:cubicBezTo>
                  <a:cubicBezTo>
                    <a:pt x="153" y="155"/>
                    <a:pt x="153" y="155"/>
                    <a:pt x="152" y="154"/>
                  </a:cubicBezTo>
                  <a:cubicBezTo>
                    <a:pt x="153" y="154"/>
                    <a:pt x="153" y="154"/>
                    <a:pt x="153" y="154"/>
                  </a:cubicBezTo>
                  <a:cubicBezTo>
                    <a:pt x="153" y="153"/>
                    <a:pt x="153" y="153"/>
                    <a:pt x="153" y="153"/>
                  </a:cubicBezTo>
                  <a:cubicBezTo>
                    <a:pt x="153" y="153"/>
                    <a:pt x="153" y="153"/>
                    <a:pt x="153" y="153"/>
                  </a:cubicBezTo>
                  <a:cubicBezTo>
                    <a:pt x="152" y="152"/>
                    <a:pt x="152" y="152"/>
                    <a:pt x="151" y="152"/>
                  </a:cubicBezTo>
                  <a:cubicBezTo>
                    <a:pt x="151" y="151"/>
                    <a:pt x="151" y="151"/>
                    <a:pt x="151" y="151"/>
                  </a:cubicBezTo>
                  <a:cubicBezTo>
                    <a:pt x="152" y="150"/>
                    <a:pt x="152" y="150"/>
                    <a:pt x="152" y="150"/>
                  </a:cubicBezTo>
                  <a:cubicBezTo>
                    <a:pt x="152" y="149"/>
                    <a:pt x="152" y="149"/>
                    <a:pt x="152" y="149"/>
                  </a:cubicBezTo>
                  <a:cubicBezTo>
                    <a:pt x="151" y="149"/>
                    <a:pt x="151" y="149"/>
                    <a:pt x="151" y="149"/>
                  </a:cubicBezTo>
                  <a:cubicBezTo>
                    <a:pt x="150" y="149"/>
                    <a:pt x="150" y="149"/>
                    <a:pt x="150" y="149"/>
                  </a:cubicBezTo>
                  <a:cubicBezTo>
                    <a:pt x="150" y="149"/>
                    <a:pt x="150" y="149"/>
                    <a:pt x="150" y="149"/>
                  </a:cubicBezTo>
                  <a:cubicBezTo>
                    <a:pt x="151" y="148"/>
                    <a:pt x="151" y="148"/>
                    <a:pt x="151" y="148"/>
                  </a:cubicBezTo>
                  <a:cubicBezTo>
                    <a:pt x="151" y="147"/>
                    <a:pt x="151" y="147"/>
                    <a:pt x="151" y="147"/>
                  </a:cubicBezTo>
                  <a:cubicBezTo>
                    <a:pt x="151" y="146"/>
                    <a:pt x="151" y="146"/>
                    <a:pt x="151" y="146"/>
                  </a:cubicBezTo>
                  <a:cubicBezTo>
                    <a:pt x="150" y="146"/>
                    <a:pt x="150" y="146"/>
                    <a:pt x="150" y="146"/>
                  </a:cubicBezTo>
                  <a:cubicBezTo>
                    <a:pt x="150" y="145"/>
                    <a:pt x="150" y="145"/>
                    <a:pt x="150" y="145"/>
                  </a:cubicBezTo>
                  <a:cubicBezTo>
                    <a:pt x="150" y="144"/>
                    <a:pt x="150" y="144"/>
                    <a:pt x="150" y="144"/>
                  </a:cubicBezTo>
                  <a:cubicBezTo>
                    <a:pt x="151" y="144"/>
                    <a:pt x="151" y="144"/>
                    <a:pt x="151" y="144"/>
                  </a:cubicBezTo>
                  <a:cubicBezTo>
                    <a:pt x="150" y="143"/>
                    <a:pt x="150" y="143"/>
                    <a:pt x="150" y="143"/>
                  </a:cubicBezTo>
                  <a:cubicBezTo>
                    <a:pt x="150" y="143"/>
                    <a:pt x="150" y="143"/>
                    <a:pt x="150" y="143"/>
                  </a:cubicBezTo>
                  <a:cubicBezTo>
                    <a:pt x="150" y="143"/>
                    <a:pt x="150" y="143"/>
                    <a:pt x="150" y="143"/>
                  </a:cubicBezTo>
                  <a:cubicBezTo>
                    <a:pt x="150" y="142"/>
                    <a:pt x="150" y="143"/>
                    <a:pt x="151" y="142"/>
                  </a:cubicBezTo>
                  <a:cubicBezTo>
                    <a:pt x="151" y="140"/>
                    <a:pt x="151" y="140"/>
                    <a:pt x="151" y="140"/>
                  </a:cubicBezTo>
                  <a:cubicBezTo>
                    <a:pt x="153" y="139"/>
                    <a:pt x="153" y="139"/>
                    <a:pt x="153" y="139"/>
                  </a:cubicBezTo>
                  <a:cubicBezTo>
                    <a:pt x="153" y="139"/>
                    <a:pt x="154" y="139"/>
                    <a:pt x="155" y="138"/>
                  </a:cubicBezTo>
                  <a:cubicBezTo>
                    <a:pt x="156" y="138"/>
                    <a:pt x="156" y="138"/>
                    <a:pt x="156" y="138"/>
                  </a:cubicBezTo>
                  <a:cubicBezTo>
                    <a:pt x="156" y="137"/>
                    <a:pt x="156" y="137"/>
                    <a:pt x="156" y="137"/>
                  </a:cubicBezTo>
                  <a:cubicBezTo>
                    <a:pt x="157" y="137"/>
                    <a:pt x="157" y="137"/>
                    <a:pt x="157" y="137"/>
                  </a:cubicBezTo>
                  <a:cubicBezTo>
                    <a:pt x="158" y="138"/>
                    <a:pt x="157" y="137"/>
                    <a:pt x="158" y="138"/>
                  </a:cubicBezTo>
                  <a:cubicBezTo>
                    <a:pt x="158" y="137"/>
                    <a:pt x="158" y="137"/>
                    <a:pt x="158" y="137"/>
                  </a:cubicBezTo>
                  <a:cubicBezTo>
                    <a:pt x="158" y="137"/>
                    <a:pt x="158" y="137"/>
                    <a:pt x="158" y="137"/>
                  </a:cubicBezTo>
                  <a:cubicBezTo>
                    <a:pt x="158" y="136"/>
                    <a:pt x="158" y="136"/>
                    <a:pt x="158" y="136"/>
                  </a:cubicBezTo>
                  <a:cubicBezTo>
                    <a:pt x="158" y="134"/>
                    <a:pt x="158" y="134"/>
                    <a:pt x="158" y="134"/>
                  </a:cubicBezTo>
                  <a:cubicBezTo>
                    <a:pt x="159" y="133"/>
                    <a:pt x="159" y="133"/>
                    <a:pt x="159" y="133"/>
                  </a:cubicBezTo>
                  <a:cubicBezTo>
                    <a:pt x="159" y="133"/>
                    <a:pt x="159" y="133"/>
                    <a:pt x="159" y="133"/>
                  </a:cubicBezTo>
                  <a:cubicBezTo>
                    <a:pt x="160" y="133"/>
                    <a:pt x="160" y="133"/>
                    <a:pt x="160" y="133"/>
                  </a:cubicBezTo>
                  <a:cubicBezTo>
                    <a:pt x="160" y="138"/>
                    <a:pt x="161" y="132"/>
                    <a:pt x="160" y="13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79">
              <a:extLst>
                <a:ext uri="{FF2B5EF4-FFF2-40B4-BE49-F238E27FC236}">
                  <a16:creationId xmlns:a16="http://schemas.microsoft.com/office/drawing/2014/main" id="{982B0506-FB36-49E6-A8B3-D1F82A5A8863}"/>
                </a:ext>
              </a:extLst>
            </p:cNvPr>
            <p:cNvSpPr>
              <a:spLocks/>
            </p:cNvSpPr>
            <p:nvPr/>
          </p:nvSpPr>
          <p:spPr bwMode="auto">
            <a:xfrm>
              <a:off x="12096228" y="8916782"/>
              <a:ext cx="270706" cy="294451"/>
            </a:xfrm>
            <a:custGeom>
              <a:avLst/>
              <a:gdLst>
                <a:gd name="T0" fmla="*/ 51 w 65"/>
                <a:gd name="T1" fmla="*/ 11 h 70"/>
                <a:gd name="T2" fmla="*/ 51 w 65"/>
                <a:gd name="T3" fmla="*/ 12 h 70"/>
                <a:gd name="T4" fmla="*/ 62 w 65"/>
                <a:gd name="T5" fmla="*/ 11 h 70"/>
                <a:gd name="T6" fmla="*/ 65 w 65"/>
                <a:gd name="T7" fmla="*/ 16 h 70"/>
                <a:gd name="T8" fmla="*/ 62 w 65"/>
                <a:gd name="T9" fmla="*/ 20 h 70"/>
                <a:gd name="T10" fmla="*/ 60 w 65"/>
                <a:gd name="T11" fmla="*/ 21 h 70"/>
                <a:gd name="T12" fmla="*/ 58 w 65"/>
                <a:gd name="T13" fmla="*/ 28 h 70"/>
                <a:gd name="T14" fmla="*/ 61 w 65"/>
                <a:gd name="T15" fmla="*/ 29 h 70"/>
                <a:gd name="T16" fmla="*/ 65 w 65"/>
                <a:gd name="T17" fmla="*/ 32 h 70"/>
                <a:gd name="T18" fmla="*/ 65 w 65"/>
                <a:gd name="T19" fmla="*/ 43 h 70"/>
                <a:gd name="T20" fmla="*/ 64 w 65"/>
                <a:gd name="T21" fmla="*/ 45 h 70"/>
                <a:gd name="T22" fmla="*/ 63 w 65"/>
                <a:gd name="T23" fmla="*/ 48 h 70"/>
                <a:gd name="T24" fmla="*/ 62 w 65"/>
                <a:gd name="T25" fmla="*/ 51 h 70"/>
                <a:gd name="T26" fmla="*/ 62 w 65"/>
                <a:gd name="T27" fmla="*/ 52 h 70"/>
                <a:gd name="T28" fmla="*/ 58 w 65"/>
                <a:gd name="T29" fmla="*/ 53 h 70"/>
                <a:gd name="T30" fmla="*/ 58 w 65"/>
                <a:gd name="T31" fmla="*/ 52 h 70"/>
                <a:gd name="T32" fmla="*/ 54 w 65"/>
                <a:gd name="T33" fmla="*/ 53 h 70"/>
                <a:gd name="T34" fmla="*/ 44 w 65"/>
                <a:gd name="T35" fmla="*/ 46 h 70"/>
                <a:gd name="T36" fmla="*/ 42 w 65"/>
                <a:gd name="T37" fmla="*/ 49 h 70"/>
                <a:gd name="T38" fmla="*/ 38 w 65"/>
                <a:gd name="T39" fmla="*/ 53 h 70"/>
                <a:gd name="T40" fmla="*/ 33 w 65"/>
                <a:gd name="T41" fmla="*/ 52 h 70"/>
                <a:gd name="T42" fmla="*/ 32 w 65"/>
                <a:gd name="T43" fmla="*/ 57 h 70"/>
                <a:gd name="T44" fmla="*/ 35 w 65"/>
                <a:gd name="T45" fmla="*/ 59 h 70"/>
                <a:gd name="T46" fmla="*/ 34 w 65"/>
                <a:gd name="T47" fmla="*/ 61 h 70"/>
                <a:gd name="T48" fmla="*/ 36 w 65"/>
                <a:gd name="T49" fmla="*/ 64 h 70"/>
                <a:gd name="T50" fmla="*/ 36 w 65"/>
                <a:gd name="T51" fmla="*/ 66 h 70"/>
                <a:gd name="T52" fmla="*/ 34 w 65"/>
                <a:gd name="T53" fmla="*/ 67 h 70"/>
                <a:gd name="T54" fmla="*/ 32 w 65"/>
                <a:gd name="T55" fmla="*/ 65 h 70"/>
                <a:gd name="T56" fmla="*/ 26 w 65"/>
                <a:gd name="T57" fmla="*/ 69 h 70"/>
                <a:gd name="T58" fmla="*/ 21 w 65"/>
                <a:gd name="T59" fmla="*/ 62 h 70"/>
                <a:gd name="T60" fmla="*/ 15 w 65"/>
                <a:gd name="T61" fmla="*/ 55 h 70"/>
                <a:gd name="T62" fmla="*/ 12 w 65"/>
                <a:gd name="T63" fmla="*/ 53 h 70"/>
                <a:gd name="T64" fmla="*/ 10 w 65"/>
                <a:gd name="T65" fmla="*/ 51 h 70"/>
                <a:gd name="T66" fmla="*/ 9 w 65"/>
                <a:gd name="T67" fmla="*/ 48 h 70"/>
                <a:gd name="T68" fmla="*/ 7 w 65"/>
                <a:gd name="T69" fmla="*/ 46 h 70"/>
                <a:gd name="T70" fmla="*/ 7 w 65"/>
                <a:gd name="T71" fmla="*/ 45 h 70"/>
                <a:gd name="T72" fmla="*/ 7 w 65"/>
                <a:gd name="T73" fmla="*/ 44 h 70"/>
                <a:gd name="T74" fmla="*/ 9 w 65"/>
                <a:gd name="T75" fmla="*/ 43 h 70"/>
                <a:gd name="T76" fmla="*/ 7 w 65"/>
                <a:gd name="T77" fmla="*/ 43 h 70"/>
                <a:gd name="T78" fmla="*/ 7 w 65"/>
                <a:gd name="T79" fmla="*/ 41 h 70"/>
                <a:gd name="T80" fmla="*/ 4 w 65"/>
                <a:gd name="T81" fmla="*/ 40 h 70"/>
                <a:gd name="T82" fmla="*/ 0 w 65"/>
                <a:gd name="T83" fmla="*/ 32 h 70"/>
                <a:gd name="T84" fmla="*/ 3 w 65"/>
                <a:gd name="T85" fmla="*/ 34 h 70"/>
                <a:gd name="T86" fmla="*/ 5 w 65"/>
                <a:gd name="T87" fmla="*/ 33 h 70"/>
                <a:gd name="T88" fmla="*/ 8 w 65"/>
                <a:gd name="T89" fmla="*/ 22 h 70"/>
                <a:gd name="T90" fmla="*/ 8 w 65"/>
                <a:gd name="T91" fmla="*/ 24 h 70"/>
                <a:gd name="T92" fmla="*/ 13 w 65"/>
                <a:gd name="T93" fmla="*/ 25 h 70"/>
                <a:gd name="T94" fmla="*/ 14 w 65"/>
                <a:gd name="T95" fmla="*/ 23 h 70"/>
                <a:gd name="T96" fmla="*/ 9 w 65"/>
                <a:gd name="T97" fmla="*/ 22 h 70"/>
                <a:gd name="T98" fmla="*/ 7 w 65"/>
                <a:gd name="T99" fmla="*/ 19 h 70"/>
                <a:gd name="T100" fmla="*/ 10 w 65"/>
                <a:gd name="T101" fmla="*/ 19 h 70"/>
                <a:gd name="T102" fmla="*/ 10 w 65"/>
                <a:gd name="T103" fmla="*/ 15 h 70"/>
                <a:gd name="T104" fmla="*/ 11 w 65"/>
                <a:gd name="T105" fmla="*/ 14 h 70"/>
                <a:gd name="T106" fmla="*/ 13 w 65"/>
                <a:gd name="T107" fmla="*/ 15 h 70"/>
                <a:gd name="T108" fmla="*/ 14 w 65"/>
                <a:gd name="T109" fmla="*/ 15 h 70"/>
                <a:gd name="T110" fmla="*/ 30 w 65"/>
                <a:gd name="T111" fmla="*/ 1 h 70"/>
                <a:gd name="T112" fmla="*/ 51 w 65"/>
                <a:gd name="T113"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70">
                  <a:moveTo>
                    <a:pt x="52" y="2"/>
                  </a:moveTo>
                  <a:cubicBezTo>
                    <a:pt x="52" y="3"/>
                    <a:pt x="52" y="3"/>
                    <a:pt x="52" y="3"/>
                  </a:cubicBezTo>
                  <a:cubicBezTo>
                    <a:pt x="49" y="7"/>
                    <a:pt x="50" y="7"/>
                    <a:pt x="51" y="11"/>
                  </a:cubicBezTo>
                  <a:cubicBezTo>
                    <a:pt x="51" y="11"/>
                    <a:pt x="51" y="11"/>
                    <a:pt x="51" y="11"/>
                  </a:cubicBezTo>
                  <a:cubicBezTo>
                    <a:pt x="51" y="12"/>
                    <a:pt x="51" y="12"/>
                    <a:pt x="51" y="12"/>
                  </a:cubicBezTo>
                  <a:cubicBezTo>
                    <a:pt x="51" y="12"/>
                    <a:pt x="51" y="12"/>
                    <a:pt x="51" y="12"/>
                  </a:cubicBezTo>
                  <a:cubicBezTo>
                    <a:pt x="52" y="12"/>
                    <a:pt x="52" y="12"/>
                    <a:pt x="52" y="12"/>
                  </a:cubicBezTo>
                  <a:cubicBezTo>
                    <a:pt x="56" y="11"/>
                    <a:pt x="54" y="11"/>
                    <a:pt x="58" y="10"/>
                  </a:cubicBezTo>
                  <a:cubicBezTo>
                    <a:pt x="61" y="10"/>
                    <a:pt x="61" y="10"/>
                    <a:pt x="62" y="11"/>
                  </a:cubicBezTo>
                  <a:cubicBezTo>
                    <a:pt x="62" y="11"/>
                    <a:pt x="62" y="11"/>
                    <a:pt x="62" y="11"/>
                  </a:cubicBezTo>
                  <a:cubicBezTo>
                    <a:pt x="63" y="13"/>
                    <a:pt x="63" y="13"/>
                    <a:pt x="63" y="13"/>
                  </a:cubicBezTo>
                  <a:cubicBezTo>
                    <a:pt x="64" y="14"/>
                    <a:pt x="64" y="15"/>
                    <a:pt x="65" y="16"/>
                  </a:cubicBezTo>
                  <a:cubicBezTo>
                    <a:pt x="65" y="17"/>
                    <a:pt x="65" y="17"/>
                    <a:pt x="65" y="17"/>
                  </a:cubicBezTo>
                  <a:cubicBezTo>
                    <a:pt x="64" y="18"/>
                    <a:pt x="64" y="18"/>
                    <a:pt x="63" y="19"/>
                  </a:cubicBezTo>
                  <a:cubicBezTo>
                    <a:pt x="63" y="19"/>
                    <a:pt x="63" y="19"/>
                    <a:pt x="62" y="20"/>
                  </a:cubicBezTo>
                  <a:cubicBezTo>
                    <a:pt x="61" y="20"/>
                    <a:pt x="61" y="20"/>
                    <a:pt x="61" y="20"/>
                  </a:cubicBezTo>
                  <a:cubicBezTo>
                    <a:pt x="60" y="20"/>
                    <a:pt x="60" y="20"/>
                    <a:pt x="60" y="20"/>
                  </a:cubicBezTo>
                  <a:cubicBezTo>
                    <a:pt x="60" y="21"/>
                    <a:pt x="60" y="21"/>
                    <a:pt x="60" y="21"/>
                  </a:cubicBezTo>
                  <a:cubicBezTo>
                    <a:pt x="59" y="22"/>
                    <a:pt x="59" y="22"/>
                    <a:pt x="59" y="22"/>
                  </a:cubicBezTo>
                  <a:cubicBezTo>
                    <a:pt x="59" y="23"/>
                    <a:pt x="59" y="22"/>
                    <a:pt x="58" y="24"/>
                  </a:cubicBezTo>
                  <a:cubicBezTo>
                    <a:pt x="59" y="25"/>
                    <a:pt x="59" y="25"/>
                    <a:pt x="58" y="28"/>
                  </a:cubicBezTo>
                  <a:cubicBezTo>
                    <a:pt x="59" y="29"/>
                    <a:pt x="59" y="29"/>
                    <a:pt x="59" y="29"/>
                  </a:cubicBezTo>
                  <a:cubicBezTo>
                    <a:pt x="61" y="29"/>
                    <a:pt x="61" y="29"/>
                    <a:pt x="61" y="29"/>
                  </a:cubicBezTo>
                  <a:cubicBezTo>
                    <a:pt x="61" y="29"/>
                    <a:pt x="61" y="29"/>
                    <a:pt x="61" y="29"/>
                  </a:cubicBezTo>
                  <a:cubicBezTo>
                    <a:pt x="62" y="30"/>
                    <a:pt x="61" y="30"/>
                    <a:pt x="62" y="31"/>
                  </a:cubicBezTo>
                  <a:cubicBezTo>
                    <a:pt x="64" y="31"/>
                    <a:pt x="64" y="31"/>
                    <a:pt x="64" y="31"/>
                  </a:cubicBezTo>
                  <a:cubicBezTo>
                    <a:pt x="65" y="32"/>
                    <a:pt x="64" y="31"/>
                    <a:pt x="65" y="32"/>
                  </a:cubicBezTo>
                  <a:cubicBezTo>
                    <a:pt x="65" y="33"/>
                    <a:pt x="65" y="33"/>
                    <a:pt x="65" y="33"/>
                  </a:cubicBezTo>
                  <a:cubicBezTo>
                    <a:pt x="65" y="35"/>
                    <a:pt x="65" y="35"/>
                    <a:pt x="64" y="37"/>
                  </a:cubicBezTo>
                  <a:cubicBezTo>
                    <a:pt x="65" y="38"/>
                    <a:pt x="65" y="41"/>
                    <a:pt x="65" y="43"/>
                  </a:cubicBezTo>
                  <a:cubicBezTo>
                    <a:pt x="64" y="44"/>
                    <a:pt x="64" y="44"/>
                    <a:pt x="64" y="44"/>
                  </a:cubicBezTo>
                  <a:cubicBezTo>
                    <a:pt x="64" y="44"/>
                    <a:pt x="64" y="44"/>
                    <a:pt x="64" y="44"/>
                  </a:cubicBezTo>
                  <a:cubicBezTo>
                    <a:pt x="64" y="45"/>
                    <a:pt x="64" y="45"/>
                    <a:pt x="64" y="45"/>
                  </a:cubicBezTo>
                  <a:cubicBezTo>
                    <a:pt x="64" y="47"/>
                    <a:pt x="64" y="47"/>
                    <a:pt x="64" y="47"/>
                  </a:cubicBezTo>
                  <a:cubicBezTo>
                    <a:pt x="64" y="47"/>
                    <a:pt x="64" y="47"/>
                    <a:pt x="64" y="47"/>
                  </a:cubicBezTo>
                  <a:cubicBezTo>
                    <a:pt x="63" y="48"/>
                    <a:pt x="63" y="48"/>
                    <a:pt x="63" y="48"/>
                  </a:cubicBezTo>
                  <a:cubicBezTo>
                    <a:pt x="63" y="48"/>
                    <a:pt x="63" y="48"/>
                    <a:pt x="63" y="48"/>
                  </a:cubicBezTo>
                  <a:cubicBezTo>
                    <a:pt x="62" y="49"/>
                    <a:pt x="63" y="49"/>
                    <a:pt x="62" y="50"/>
                  </a:cubicBezTo>
                  <a:cubicBezTo>
                    <a:pt x="62" y="51"/>
                    <a:pt x="62" y="51"/>
                    <a:pt x="62" y="51"/>
                  </a:cubicBezTo>
                  <a:cubicBezTo>
                    <a:pt x="62" y="51"/>
                    <a:pt x="62" y="51"/>
                    <a:pt x="62" y="51"/>
                  </a:cubicBezTo>
                  <a:cubicBezTo>
                    <a:pt x="62" y="51"/>
                    <a:pt x="62" y="51"/>
                    <a:pt x="62" y="51"/>
                  </a:cubicBezTo>
                  <a:cubicBezTo>
                    <a:pt x="62" y="52"/>
                    <a:pt x="62" y="52"/>
                    <a:pt x="62" y="52"/>
                  </a:cubicBezTo>
                  <a:cubicBezTo>
                    <a:pt x="61" y="53"/>
                    <a:pt x="61" y="53"/>
                    <a:pt x="61" y="53"/>
                  </a:cubicBezTo>
                  <a:cubicBezTo>
                    <a:pt x="60" y="54"/>
                    <a:pt x="60" y="54"/>
                    <a:pt x="60" y="54"/>
                  </a:cubicBezTo>
                  <a:cubicBezTo>
                    <a:pt x="58" y="53"/>
                    <a:pt x="58" y="53"/>
                    <a:pt x="58" y="53"/>
                  </a:cubicBezTo>
                  <a:cubicBezTo>
                    <a:pt x="58" y="53"/>
                    <a:pt x="58" y="53"/>
                    <a:pt x="58" y="53"/>
                  </a:cubicBezTo>
                  <a:cubicBezTo>
                    <a:pt x="58" y="52"/>
                    <a:pt x="58" y="52"/>
                    <a:pt x="58" y="52"/>
                  </a:cubicBezTo>
                  <a:cubicBezTo>
                    <a:pt x="58" y="52"/>
                    <a:pt x="58" y="52"/>
                    <a:pt x="58" y="52"/>
                  </a:cubicBezTo>
                  <a:cubicBezTo>
                    <a:pt x="58" y="51"/>
                    <a:pt x="58" y="52"/>
                    <a:pt x="57" y="50"/>
                  </a:cubicBezTo>
                  <a:cubicBezTo>
                    <a:pt x="57" y="50"/>
                    <a:pt x="57" y="50"/>
                    <a:pt x="57" y="50"/>
                  </a:cubicBezTo>
                  <a:cubicBezTo>
                    <a:pt x="56" y="51"/>
                    <a:pt x="55" y="52"/>
                    <a:pt x="54" y="53"/>
                  </a:cubicBezTo>
                  <a:cubicBezTo>
                    <a:pt x="51" y="53"/>
                    <a:pt x="50" y="52"/>
                    <a:pt x="48" y="52"/>
                  </a:cubicBezTo>
                  <a:cubicBezTo>
                    <a:pt x="46" y="48"/>
                    <a:pt x="48" y="51"/>
                    <a:pt x="46" y="47"/>
                  </a:cubicBezTo>
                  <a:cubicBezTo>
                    <a:pt x="45" y="47"/>
                    <a:pt x="46" y="47"/>
                    <a:pt x="44" y="46"/>
                  </a:cubicBezTo>
                  <a:cubicBezTo>
                    <a:pt x="44" y="46"/>
                    <a:pt x="44" y="46"/>
                    <a:pt x="44" y="46"/>
                  </a:cubicBezTo>
                  <a:cubicBezTo>
                    <a:pt x="43" y="47"/>
                    <a:pt x="43" y="47"/>
                    <a:pt x="42" y="47"/>
                  </a:cubicBezTo>
                  <a:cubicBezTo>
                    <a:pt x="42" y="48"/>
                    <a:pt x="42" y="48"/>
                    <a:pt x="42" y="49"/>
                  </a:cubicBezTo>
                  <a:cubicBezTo>
                    <a:pt x="43" y="49"/>
                    <a:pt x="42" y="49"/>
                    <a:pt x="43" y="49"/>
                  </a:cubicBezTo>
                  <a:cubicBezTo>
                    <a:pt x="43" y="51"/>
                    <a:pt x="42" y="50"/>
                    <a:pt x="42" y="52"/>
                  </a:cubicBezTo>
                  <a:cubicBezTo>
                    <a:pt x="38" y="53"/>
                    <a:pt x="38" y="53"/>
                    <a:pt x="38" y="53"/>
                  </a:cubicBezTo>
                  <a:cubicBezTo>
                    <a:pt x="37" y="52"/>
                    <a:pt x="37" y="53"/>
                    <a:pt x="37" y="52"/>
                  </a:cubicBezTo>
                  <a:cubicBezTo>
                    <a:pt x="36" y="52"/>
                    <a:pt x="35" y="52"/>
                    <a:pt x="34" y="53"/>
                  </a:cubicBezTo>
                  <a:cubicBezTo>
                    <a:pt x="33" y="52"/>
                    <a:pt x="34" y="52"/>
                    <a:pt x="33" y="52"/>
                  </a:cubicBezTo>
                  <a:cubicBezTo>
                    <a:pt x="33" y="52"/>
                    <a:pt x="33" y="52"/>
                    <a:pt x="33" y="52"/>
                  </a:cubicBezTo>
                  <a:cubicBezTo>
                    <a:pt x="33" y="53"/>
                    <a:pt x="33" y="54"/>
                    <a:pt x="33" y="55"/>
                  </a:cubicBezTo>
                  <a:cubicBezTo>
                    <a:pt x="33" y="56"/>
                    <a:pt x="33" y="56"/>
                    <a:pt x="32" y="57"/>
                  </a:cubicBezTo>
                  <a:cubicBezTo>
                    <a:pt x="33" y="58"/>
                    <a:pt x="33" y="58"/>
                    <a:pt x="33" y="58"/>
                  </a:cubicBezTo>
                  <a:cubicBezTo>
                    <a:pt x="34" y="58"/>
                    <a:pt x="34" y="58"/>
                    <a:pt x="35" y="59"/>
                  </a:cubicBezTo>
                  <a:cubicBezTo>
                    <a:pt x="35" y="59"/>
                    <a:pt x="35" y="59"/>
                    <a:pt x="35" y="59"/>
                  </a:cubicBezTo>
                  <a:cubicBezTo>
                    <a:pt x="34" y="60"/>
                    <a:pt x="34" y="60"/>
                    <a:pt x="34" y="60"/>
                  </a:cubicBezTo>
                  <a:cubicBezTo>
                    <a:pt x="34" y="61"/>
                    <a:pt x="34" y="61"/>
                    <a:pt x="34" y="61"/>
                  </a:cubicBezTo>
                  <a:cubicBezTo>
                    <a:pt x="34" y="61"/>
                    <a:pt x="34" y="61"/>
                    <a:pt x="34" y="61"/>
                  </a:cubicBezTo>
                  <a:cubicBezTo>
                    <a:pt x="36" y="63"/>
                    <a:pt x="35" y="62"/>
                    <a:pt x="37" y="63"/>
                  </a:cubicBezTo>
                  <a:cubicBezTo>
                    <a:pt x="36" y="63"/>
                    <a:pt x="36" y="63"/>
                    <a:pt x="36" y="63"/>
                  </a:cubicBezTo>
                  <a:cubicBezTo>
                    <a:pt x="36" y="64"/>
                    <a:pt x="36" y="64"/>
                    <a:pt x="36" y="64"/>
                  </a:cubicBezTo>
                  <a:cubicBezTo>
                    <a:pt x="36" y="65"/>
                    <a:pt x="36" y="65"/>
                    <a:pt x="35" y="65"/>
                  </a:cubicBezTo>
                  <a:cubicBezTo>
                    <a:pt x="35" y="66"/>
                    <a:pt x="35" y="66"/>
                    <a:pt x="35" y="66"/>
                  </a:cubicBezTo>
                  <a:cubicBezTo>
                    <a:pt x="36" y="66"/>
                    <a:pt x="36" y="66"/>
                    <a:pt x="36" y="66"/>
                  </a:cubicBezTo>
                  <a:cubicBezTo>
                    <a:pt x="36" y="67"/>
                    <a:pt x="36" y="67"/>
                    <a:pt x="36" y="67"/>
                  </a:cubicBezTo>
                  <a:cubicBezTo>
                    <a:pt x="36" y="67"/>
                    <a:pt x="36" y="67"/>
                    <a:pt x="36" y="67"/>
                  </a:cubicBezTo>
                  <a:cubicBezTo>
                    <a:pt x="35" y="67"/>
                    <a:pt x="35" y="67"/>
                    <a:pt x="34" y="67"/>
                  </a:cubicBezTo>
                  <a:cubicBezTo>
                    <a:pt x="34" y="67"/>
                    <a:pt x="34" y="67"/>
                    <a:pt x="34" y="67"/>
                  </a:cubicBezTo>
                  <a:cubicBezTo>
                    <a:pt x="32" y="65"/>
                    <a:pt x="32" y="65"/>
                    <a:pt x="32" y="65"/>
                  </a:cubicBezTo>
                  <a:cubicBezTo>
                    <a:pt x="32" y="65"/>
                    <a:pt x="32" y="65"/>
                    <a:pt x="32" y="65"/>
                  </a:cubicBezTo>
                  <a:cubicBezTo>
                    <a:pt x="31" y="66"/>
                    <a:pt x="30" y="66"/>
                    <a:pt x="29" y="67"/>
                  </a:cubicBezTo>
                  <a:cubicBezTo>
                    <a:pt x="28" y="68"/>
                    <a:pt x="28" y="68"/>
                    <a:pt x="28" y="70"/>
                  </a:cubicBezTo>
                  <a:cubicBezTo>
                    <a:pt x="26" y="69"/>
                    <a:pt x="26" y="69"/>
                    <a:pt x="26" y="69"/>
                  </a:cubicBezTo>
                  <a:cubicBezTo>
                    <a:pt x="25" y="67"/>
                    <a:pt x="25" y="67"/>
                    <a:pt x="25" y="67"/>
                  </a:cubicBezTo>
                  <a:cubicBezTo>
                    <a:pt x="24" y="66"/>
                    <a:pt x="25" y="66"/>
                    <a:pt x="22" y="64"/>
                  </a:cubicBezTo>
                  <a:cubicBezTo>
                    <a:pt x="21" y="62"/>
                    <a:pt x="21" y="62"/>
                    <a:pt x="21" y="62"/>
                  </a:cubicBezTo>
                  <a:cubicBezTo>
                    <a:pt x="20" y="61"/>
                    <a:pt x="13" y="55"/>
                    <a:pt x="12" y="53"/>
                  </a:cubicBezTo>
                  <a:cubicBezTo>
                    <a:pt x="12" y="53"/>
                    <a:pt x="12" y="53"/>
                    <a:pt x="12" y="53"/>
                  </a:cubicBezTo>
                  <a:cubicBezTo>
                    <a:pt x="15" y="55"/>
                    <a:pt x="15" y="55"/>
                    <a:pt x="15" y="55"/>
                  </a:cubicBezTo>
                  <a:cubicBezTo>
                    <a:pt x="15" y="55"/>
                    <a:pt x="15" y="55"/>
                    <a:pt x="15" y="55"/>
                  </a:cubicBezTo>
                  <a:cubicBezTo>
                    <a:pt x="16" y="54"/>
                    <a:pt x="16" y="54"/>
                    <a:pt x="16" y="54"/>
                  </a:cubicBezTo>
                  <a:cubicBezTo>
                    <a:pt x="13" y="53"/>
                    <a:pt x="13" y="53"/>
                    <a:pt x="12" y="53"/>
                  </a:cubicBezTo>
                  <a:cubicBezTo>
                    <a:pt x="11" y="53"/>
                    <a:pt x="11" y="53"/>
                    <a:pt x="11" y="53"/>
                  </a:cubicBezTo>
                  <a:cubicBezTo>
                    <a:pt x="11" y="52"/>
                    <a:pt x="11" y="52"/>
                    <a:pt x="11" y="52"/>
                  </a:cubicBezTo>
                  <a:cubicBezTo>
                    <a:pt x="10" y="51"/>
                    <a:pt x="10" y="52"/>
                    <a:pt x="10" y="51"/>
                  </a:cubicBezTo>
                  <a:cubicBezTo>
                    <a:pt x="10" y="50"/>
                    <a:pt x="8" y="48"/>
                    <a:pt x="7" y="47"/>
                  </a:cubicBezTo>
                  <a:cubicBezTo>
                    <a:pt x="7" y="47"/>
                    <a:pt x="7" y="47"/>
                    <a:pt x="7" y="47"/>
                  </a:cubicBezTo>
                  <a:cubicBezTo>
                    <a:pt x="9" y="48"/>
                    <a:pt x="9" y="48"/>
                    <a:pt x="9" y="48"/>
                  </a:cubicBezTo>
                  <a:cubicBezTo>
                    <a:pt x="9" y="47"/>
                    <a:pt x="9" y="47"/>
                    <a:pt x="9" y="47"/>
                  </a:cubicBezTo>
                  <a:cubicBezTo>
                    <a:pt x="9" y="47"/>
                    <a:pt x="9" y="47"/>
                    <a:pt x="9" y="47"/>
                  </a:cubicBezTo>
                  <a:cubicBezTo>
                    <a:pt x="7" y="46"/>
                    <a:pt x="7" y="46"/>
                    <a:pt x="7" y="46"/>
                  </a:cubicBezTo>
                  <a:cubicBezTo>
                    <a:pt x="7" y="46"/>
                    <a:pt x="7" y="46"/>
                    <a:pt x="7" y="46"/>
                  </a:cubicBezTo>
                  <a:cubicBezTo>
                    <a:pt x="6" y="46"/>
                    <a:pt x="6" y="46"/>
                    <a:pt x="6" y="46"/>
                  </a:cubicBezTo>
                  <a:cubicBezTo>
                    <a:pt x="7" y="45"/>
                    <a:pt x="7" y="45"/>
                    <a:pt x="7" y="45"/>
                  </a:cubicBezTo>
                  <a:cubicBezTo>
                    <a:pt x="5" y="42"/>
                    <a:pt x="6" y="43"/>
                    <a:pt x="4" y="41"/>
                  </a:cubicBezTo>
                  <a:cubicBezTo>
                    <a:pt x="4" y="40"/>
                    <a:pt x="4" y="40"/>
                    <a:pt x="4" y="40"/>
                  </a:cubicBezTo>
                  <a:cubicBezTo>
                    <a:pt x="7" y="44"/>
                    <a:pt x="7" y="44"/>
                    <a:pt x="7" y="44"/>
                  </a:cubicBezTo>
                  <a:cubicBezTo>
                    <a:pt x="8" y="44"/>
                    <a:pt x="8" y="44"/>
                    <a:pt x="9" y="44"/>
                  </a:cubicBezTo>
                  <a:cubicBezTo>
                    <a:pt x="9" y="43"/>
                    <a:pt x="9" y="43"/>
                    <a:pt x="9" y="43"/>
                  </a:cubicBezTo>
                  <a:cubicBezTo>
                    <a:pt x="9" y="43"/>
                    <a:pt x="9" y="43"/>
                    <a:pt x="9" y="43"/>
                  </a:cubicBezTo>
                  <a:cubicBezTo>
                    <a:pt x="8" y="43"/>
                    <a:pt x="8" y="43"/>
                    <a:pt x="8" y="43"/>
                  </a:cubicBezTo>
                  <a:cubicBezTo>
                    <a:pt x="7" y="43"/>
                    <a:pt x="7" y="43"/>
                    <a:pt x="7" y="43"/>
                  </a:cubicBezTo>
                  <a:cubicBezTo>
                    <a:pt x="7" y="43"/>
                    <a:pt x="7" y="43"/>
                    <a:pt x="7" y="43"/>
                  </a:cubicBezTo>
                  <a:cubicBezTo>
                    <a:pt x="7" y="42"/>
                    <a:pt x="7" y="42"/>
                    <a:pt x="7" y="42"/>
                  </a:cubicBezTo>
                  <a:cubicBezTo>
                    <a:pt x="8" y="41"/>
                    <a:pt x="8" y="41"/>
                    <a:pt x="8" y="41"/>
                  </a:cubicBezTo>
                  <a:cubicBezTo>
                    <a:pt x="7" y="41"/>
                    <a:pt x="7" y="41"/>
                    <a:pt x="7" y="41"/>
                  </a:cubicBezTo>
                  <a:cubicBezTo>
                    <a:pt x="7" y="41"/>
                    <a:pt x="7" y="41"/>
                    <a:pt x="7" y="41"/>
                  </a:cubicBezTo>
                  <a:cubicBezTo>
                    <a:pt x="6" y="41"/>
                    <a:pt x="7" y="41"/>
                    <a:pt x="6" y="41"/>
                  </a:cubicBezTo>
                  <a:cubicBezTo>
                    <a:pt x="4" y="40"/>
                    <a:pt x="4" y="40"/>
                    <a:pt x="4" y="40"/>
                  </a:cubicBezTo>
                  <a:cubicBezTo>
                    <a:pt x="4" y="40"/>
                    <a:pt x="2" y="37"/>
                    <a:pt x="2" y="36"/>
                  </a:cubicBezTo>
                  <a:cubicBezTo>
                    <a:pt x="2" y="36"/>
                    <a:pt x="2" y="36"/>
                    <a:pt x="2" y="36"/>
                  </a:cubicBezTo>
                  <a:cubicBezTo>
                    <a:pt x="0" y="32"/>
                    <a:pt x="0" y="32"/>
                    <a:pt x="0" y="32"/>
                  </a:cubicBezTo>
                  <a:cubicBezTo>
                    <a:pt x="1" y="33"/>
                    <a:pt x="1" y="33"/>
                    <a:pt x="1" y="33"/>
                  </a:cubicBezTo>
                  <a:cubicBezTo>
                    <a:pt x="2" y="34"/>
                    <a:pt x="2" y="34"/>
                    <a:pt x="2" y="34"/>
                  </a:cubicBezTo>
                  <a:cubicBezTo>
                    <a:pt x="3" y="34"/>
                    <a:pt x="3" y="34"/>
                    <a:pt x="3" y="34"/>
                  </a:cubicBezTo>
                  <a:cubicBezTo>
                    <a:pt x="4" y="33"/>
                    <a:pt x="4" y="33"/>
                    <a:pt x="4" y="33"/>
                  </a:cubicBezTo>
                  <a:cubicBezTo>
                    <a:pt x="4" y="33"/>
                    <a:pt x="4" y="33"/>
                    <a:pt x="4" y="33"/>
                  </a:cubicBezTo>
                  <a:cubicBezTo>
                    <a:pt x="5" y="33"/>
                    <a:pt x="5" y="33"/>
                    <a:pt x="5" y="33"/>
                  </a:cubicBezTo>
                  <a:cubicBezTo>
                    <a:pt x="5" y="32"/>
                    <a:pt x="6" y="31"/>
                    <a:pt x="7" y="30"/>
                  </a:cubicBezTo>
                  <a:cubicBezTo>
                    <a:pt x="7" y="26"/>
                    <a:pt x="8" y="27"/>
                    <a:pt x="7" y="23"/>
                  </a:cubicBezTo>
                  <a:cubicBezTo>
                    <a:pt x="8" y="22"/>
                    <a:pt x="8" y="22"/>
                    <a:pt x="8" y="22"/>
                  </a:cubicBezTo>
                  <a:cubicBezTo>
                    <a:pt x="8" y="22"/>
                    <a:pt x="8" y="22"/>
                    <a:pt x="8" y="22"/>
                  </a:cubicBezTo>
                  <a:cubicBezTo>
                    <a:pt x="8" y="23"/>
                    <a:pt x="8" y="23"/>
                    <a:pt x="8" y="23"/>
                  </a:cubicBezTo>
                  <a:cubicBezTo>
                    <a:pt x="8" y="24"/>
                    <a:pt x="8" y="24"/>
                    <a:pt x="8" y="24"/>
                  </a:cubicBezTo>
                  <a:cubicBezTo>
                    <a:pt x="9" y="24"/>
                    <a:pt x="9" y="24"/>
                    <a:pt x="9" y="24"/>
                  </a:cubicBezTo>
                  <a:cubicBezTo>
                    <a:pt x="10" y="24"/>
                    <a:pt x="10" y="24"/>
                    <a:pt x="10" y="24"/>
                  </a:cubicBezTo>
                  <a:cubicBezTo>
                    <a:pt x="11" y="25"/>
                    <a:pt x="12" y="25"/>
                    <a:pt x="13" y="25"/>
                  </a:cubicBezTo>
                  <a:cubicBezTo>
                    <a:pt x="13" y="24"/>
                    <a:pt x="13" y="24"/>
                    <a:pt x="13" y="24"/>
                  </a:cubicBezTo>
                  <a:cubicBezTo>
                    <a:pt x="15" y="24"/>
                    <a:pt x="15" y="24"/>
                    <a:pt x="15" y="24"/>
                  </a:cubicBezTo>
                  <a:cubicBezTo>
                    <a:pt x="14" y="23"/>
                    <a:pt x="14" y="23"/>
                    <a:pt x="14" y="23"/>
                  </a:cubicBezTo>
                  <a:cubicBezTo>
                    <a:pt x="12" y="24"/>
                    <a:pt x="12" y="24"/>
                    <a:pt x="12" y="24"/>
                  </a:cubicBezTo>
                  <a:cubicBezTo>
                    <a:pt x="10" y="23"/>
                    <a:pt x="10" y="23"/>
                    <a:pt x="10" y="23"/>
                  </a:cubicBezTo>
                  <a:cubicBezTo>
                    <a:pt x="9" y="22"/>
                    <a:pt x="9" y="22"/>
                    <a:pt x="9" y="22"/>
                  </a:cubicBezTo>
                  <a:cubicBezTo>
                    <a:pt x="8" y="20"/>
                    <a:pt x="8" y="20"/>
                    <a:pt x="8" y="20"/>
                  </a:cubicBezTo>
                  <a:cubicBezTo>
                    <a:pt x="7" y="20"/>
                    <a:pt x="7" y="20"/>
                    <a:pt x="7" y="20"/>
                  </a:cubicBezTo>
                  <a:cubicBezTo>
                    <a:pt x="7" y="19"/>
                    <a:pt x="7" y="19"/>
                    <a:pt x="7" y="19"/>
                  </a:cubicBezTo>
                  <a:cubicBezTo>
                    <a:pt x="9" y="18"/>
                    <a:pt x="9" y="18"/>
                    <a:pt x="9" y="18"/>
                  </a:cubicBezTo>
                  <a:cubicBezTo>
                    <a:pt x="10" y="18"/>
                    <a:pt x="10" y="18"/>
                    <a:pt x="10" y="18"/>
                  </a:cubicBezTo>
                  <a:cubicBezTo>
                    <a:pt x="10" y="19"/>
                    <a:pt x="10" y="19"/>
                    <a:pt x="10" y="19"/>
                  </a:cubicBezTo>
                  <a:cubicBezTo>
                    <a:pt x="10" y="20"/>
                    <a:pt x="10" y="20"/>
                    <a:pt x="10" y="20"/>
                  </a:cubicBezTo>
                  <a:cubicBezTo>
                    <a:pt x="11" y="19"/>
                    <a:pt x="11" y="19"/>
                    <a:pt x="11" y="19"/>
                  </a:cubicBezTo>
                  <a:cubicBezTo>
                    <a:pt x="11" y="17"/>
                    <a:pt x="11" y="17"/>
                    <a:pt x="10" y="15"/>
                  </a:cubicBezTo>
                  <a:cubicBezTo>
                    <a:pt x="10" y="14"/>
                    <a:pt x="10" y="14"/>
                    <a:pt x="10" y="14"/>
                  </a:cubicBezTo>
                  <a:cubicBezTo>
                    <a:pt x="11" y="14"/>
                    <a:pt x="11" y="14"/>
                    <a:pt x="11" y="14"/>
                  </a:cubicBezTo>
                  <a:cubicBezTo>
                    <a:pt x="11" y="14"/>
                    <a:pt x="11" y="14"/>
                    <a:pt x="11" y="14"/>
                  </a:cubicBezTo>
                  <a:cubicBezTo>
                    <a:pt x="12" y="14"/>
                    <a:pt x="12" y="14"/>
                    <a:pt x="12" y="14"/>
                  </a:cubicBezTo>
                  <a:cubicBezTo>
                    <a:pt x="12" y="14"/>
                    <a:pt x="12" y="14"/>
                    <a:pt x="12" y="14"/>
                  </a:cubicBezTo>
                  <a:cubicBezTo>
                    <a:pt x="13" y="14"/>
                    <a:pt x="12" y="14"/>
                    <a:pt x="13" y="15"/>
                  </a:cubicBezTo>
                  <a:cubicBezTo>
                    <a:pt x="13" y="15"/>
                    <a:pt x="13" y="15"/>
                    <a:pt x="13" y="15"/>
                  </a:cubicBezTo>
                  <a:cubicBezTo>
                    <a:pt x="14" y="15"/>
                    <a:pt x="14" y="15"/>
                    <a:pt x="14" y="15"/>
                  </a:cubicBezTo>
                  <a:cubicBezTo>
                    <a:pt x="14" y="15"/>
                    <a:pt x="14" y="15"/>
                    <a:pt x="14" y="15"/>
                  </a:cubicBezTo>
                  <a:cubicBezTo>
                    <a:pt x="15" y="15"/>
                    <a:pt x="15" y="15"/>
                    <a:pt x="15" y="15"/>
                  </a:cubicBezTo>
                  <a:cubicBezTo>
                    <a:pt x="15" y="15"/>
                    <a:pt x="29" y="15"/>
                    <a:pt x="30" y="15"/>
                  </a:cubicBezTo>
                  <a:cubicBezTo>
                    <a:pt x="30" y="14"/>
                    <a:pt x="30" y="2"/>
                    <a:pt x="30" y="1"/>
                  </a:cubicBezTo>
                  <a:cubicBezTo>
                    <a:pt x="30" y="1"/>
                    <a:pt x="30" y="1"/>
                    <a:pt x="30" y="1"/>
                  </a:cubicBezTo>
                  <a:cubicBezTo>
                    <a:pt x="30" y="0"/>
                    <a:pt x="30" y="0"/>
                    <a:pt x="30" y="0"/>
                  </a:cubicBezTo>
                  <a:cubicBezTo>
                    <a:pt x="33" y="0"/>
                    <a:pt x="50" y="1"/>
                    <a:pt x="51" y="1"/>
                  </a:cubicBezTo>
                  <a:cubicBezTo>
                    <a:pt x="52" y="1"/>
                    <a:pt x="52" y="1"/>
                    <a:pt x="52" y="1"/>
                  </a:cubicBezTo>
                  <a:lnTo>
                    <a:pt x="52"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80">
              <a:extLst>
                <a:ext uri="{FF2B5EF4-FFF2-40B4-BE49-F238E27FC236}">
                  <a16:creationId xmlns:a16="http://schemas.microsoft.com/office/drawing/2014/main" id="{38D08CAC-B35F-4A54-8ED9-B07689A95BDB}"/>
                </a:ext>
              </a:extLst>
            </p:cNvPr>
            <p:cNvSpPr>
              <a:spLocks noEditPoints="1"/>
            </p:cNvSpPr>
            <p:nvPr/>
          </p:nvSpPr>
          <p:spPr bwMode="auto">
            <a:xfrm>
              <a:off x="11312607" y="5435612"/>
              <a:ext cx="460675" cy="897602"/>
            </a:xfrm>
            <a:custGeom>
              <a:avLst/>
              <a:gdLst>
                <a:gd name="T0" fmla="*/ 79 w 111"/>
                <a:gd name="T1" fmla="*/ 202 h 215"/>
                <a:gd name="T2" fmla="*/ 43 w 111"/>
                <a:gd name="T3" fmla="*/ 153 h 215"/>
                <a:gd name="T4" fmla="*/ 29 w 111"/>
                <a:gd name="T5" fmla="*/ 130 h 215"/>
                <a:gd name="T6" fmla="*/ 27 w 111"/>
                <a:gd name="T7" fmla="*/ 138 h 215"/>
                <a:gd name="T8" fmla="*/ 16 w 111"/>
                <a:gd name="T9" fmla="*/ 139 h 215"/>
                <a:gd name="T10" fmla="*/ 7 w 111"/>
                <a:gd name="T11" fmla="*/ 140 h 215"/>
                <a:gd name="T12" fmla="*/ 3 w 111"/>
                <a:gd name="T13" fmla="*/ 129 h 215"/>
                <a:gd name="T14" fmla="*/ 12 w 111"/>
                <a:gd name="T15" fmla="*/ 122 h 215"/>
                <a:gd name="T16" fmla="*/ 32 w 111"/>
                <a:gd name="T17" fmla="*/ 109 h 215"/>
                <a:gd name="T18" fmla="*/ 21 w 111"/>
                <a:gd name="T19" fmla="*/ 109 h 215"/>
                <a:gd name="T20" fmla="*/ 23 w 111"/>
                <a:gd name="T21" fmla="*/ 105 h 215"/>
                <a:gd name="T22" fmla="*/ 27 w 111"/>
                <a:gd name="T23" fmla="*/ 101 h 215"/>
                <a:gd name="T24" fmla="*/ 21 w 111"/>
                <a:gd name="T25" fmla="*/ 91 h 215"/>
                <a:gd name="T26" fmla="*/ 19 w 111"/>
                <a:gd name="T27" fmla="*/ 90 h 215"/>
                <a:gd name="T28" fmla="*/ 21 w 111"/>
                <a:gd name="T29" fmla="*/ 84 h 215"/>
                <a:gd name="T30" fmla="*/ 9 w 111"/>
                <a:gd name="T31" fmla="*/ 81 h 215"/>
                <a:gd name="T32" fmla="*/ 28 w 111"/>
                <a:gd name="T33" fmla="*/ 78 h 215"/>
                <a:gd name="T34" fmla="*/ 16 w 111"/>
                <a:gd name="T35" fmla="*/ 74 h 215"/>
                <a:gd name="T36" fmla="*/ 21 w 111"/>
                <a:gd name="T37" fmla="*/ 69 h 215"/>
                <a:gd name="T38" fmla="*/ 8 w 111"/>
                <a:gd name="T39" fmla="*/ 69 h 215"/>
                <a:gd name="T40" fmla="*/ 20 w 111"/>
                <a:gd name="T41" fmla="*/ 61 h 215"/>
                <a:gd name="T42" fmla="*/ 15 w 111"/>
                <a:gd name="T43" fmla="*/ 64 h 215"/>
                <a:gd name="T44" fmla="*/ 13 w 111"/>
                <a:gd name="T45" fmla="*/ 57 h 215"/>
                <a:gd name="T46" fmla="*/ 22 w 111"/>
                <a:gd name="T47" fmla="*/ 54 h 215"/>
                <a:gd name="T48" fmla="*/ 55 w 111"/>
                <a:gd name="T49" fmla="*/ 68 h 215"/>
                <a:gd name="T50" fmla="*/ 56 w 111"/>
                <a:gd name="T51" fmla="*/ 95 h 215"/>
                <a:gd name="T52" fmla="*/ 49 w 111"/>
                <a:gd name="T53" fmla="*/ 101 h 215"/>
                <a:gd name="T54" fmla="*/ 89 w 111"/>
                <a:gd name="T55" fmla="*/ 142 h 215"/>
                <a:gd name="T56" fmla="*/ 96 w 111"/>
                <a:gd name="T57" fmla="*/ 158 h 215"/>
                <a:gd name="T58" fmla="*/ 111 w 111"/>
                <a:gd name="T59" fmla="*/ 171 h 215"/>
                <a:gd name="T60" fmla="*/ 102 w 111"/>
                <a:gd name="T61" fmla="*/ 186 h 215"/>
                <a:gd name="T62" fmla="*/ 107 w 111"/>
                <a:gd name="T63" fmla="*/ 194 h 215"/>
                <a:gd name="T64" fmla="*/ 77 w 111"/>
                <a:gd name="T65" fmla="*/ 201 h 215"/>
                <a:gd name="T66" fmla="*/ 59 w 111"/>
                <a:gd name="T67" fmla="*/ 202 h 215"/>
                <a:gd name="T68" fmla="*/ 34 w 111"/>
                <a:gd name="T69" fmla="*/ 214 h 215"/>
                <a:gd name="T70" fmla="*/ 37 w 111"/>
                <a:gd name="T71" fmla="*/ 206 h 215"/>
                <a:gd name="T72" fmla="*/ 55 w 111"/>
                <a:gd name="T73" fmla="*/ 190 h 215"/>
                <a:gd name="T74" fmla="*/ 40 w 111"/>
                <a:gd name="T75" fmla="*/ 184 h 215"/>
                <a:gd name="T76" fmla="*/ 46 w 111"/>
                <a:gd name="T77" fmla="*/ 169 h 215"/>
                <a:gd name="T78" fmla="*/ 43 w 111"/>
                <a:gd name="T79" fmla="*/ 159 h 215"/>
                <a:gd name="T80" fmla="*/ 60 w 111"/>
                <a:gd name="T81" fmla="*/ 155 h 215"/>
                <a:gd name="T82" fmla="*/ 60 w 111"/>
                <a:gd name="T83" fmla="*/ 140 h 215"/>
                <a:gd name="T84" fmla="*/ 50 w 111"/>
                <a:gd name="T85" fmla="*/ 125 h 215"/>
                <a:gd name="T86" fmla="*/ 37 w 111"/>
                <a:gd name="T87" fmla="*/ 126 h 215"/>
                <a:gd name="T88" fmla="*/ 38 w 111"/>
                <a:gd name="T89" fmla="*/ 104 h 215"/>
                <a:gd name="T90" fmla="*/ 33 w 111"/>
                <a:gd name="T91" fmla="*/ 105 h 215"/>
                <a:gd name="T92" fmla="*/ 29 w 111"/>
                <a:gd name="T93" fmla="*/ 107 h 215"/>
                <a:gd name="T94" fmla="*/ 25 w 111"/>
                <a:gd name="T95" fmla="*/ 89 h 215"/>
                <a:gd name="T96" fmla="*/ 28 w 111"/>
                <a:gd name="T97" fmla="*/ 76 h 215"/>
                <a:gd name="T98" fmla="*/ 32 w 111"/>
                <a:gd name="T99" fmla="*/ 64 h 215"/>
                <a:gd name="T100" fmla="*/ 34 w 111"/>
                <a:gd name="T101" fmla="*/ 54 h 215"/>
                <a:gd name="T102" fmla="*/ 55 w 111"/>
                <a:gd name="T103" fmla="*/ 48 h 215"/>
                <a:gd name="T104" fmla="*/ 55 w 111"/>
                <a:gd name="T105" fmla="*/ 45 h 215"/>
                <a:gd name="T106" fmla="*/ 57 w 111"/>
                <a:gd name="T107" fmla="*/ 40 h 215"/>
                <a:gd name="T108" fmla="*/ 55 w 111"/>
                <a:gd name="T109" fmla="*/ 42 h 215"/>
                <a:gd name="T110" fmla="*/ 58 w 111"/>
                <a:gd name="T111" fmla="*/ 39 h 215"/>
                <a:gd name="T112" fmla="*/ 59 w 111"/>
                <a:gd name="T113" fmla="*/ 35 h 215"/>
                <a:gd name="T114" fmla="*/ 78 w 111"/>
                <a:gd name="T115" fmla="*/ 8 h 215"/>
                <a:gd name="T116" fmla="*/ 77 w 111"/>
                <a:gd name="T117" fmla="*/ 14 h 215"/>
                <a:gd name="T118" fmla="*/ 76 w 111"/>
                <a:gd name="T119" fmla="*/ 11 h 215"/>
                <a:gd name="T120" fmla="*/ 78 w 111"/>
                <a:gd name="T121" fmla="*/ 5 h 215"/>
                <a:gd name="T122" fmla="*/ 81 w 111"/>
                <a:gd name="T123" fmla="*/ 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 h="215">
                  <a:moveTo>
                    <a:pt x="80" y="203"/>
                  </a:moveTo>
                  <a:cubicBezTo>
                    <a:pt x="79" y="204"/>
                    <a:pt x="79" y="204"/>
                    <a:pt x="79" y="204"/>
                  </a:cubicBezTo>
                  <a:cubicBezTo>
                    <a:pt x="78" y="204"/>
                    <a:pt x="78" y="204"/>
                    <a:pt x="78" y="204"/>
                  </a:cubicBezTo>
                  <a:cubicBezTo>
                    <a:pt x="78" y="205"/>
                    <a:pt x="78" y="205"/>
                    <a:pt x="78" y="205"/>
                  </a:cubicBezTo>
                  <a:cubicBezTo>
                    <a:pt x="78" y="205"/>
                    <a:pt x="78" y="205"/>
                    <a:pt x="78" y="205"/>
                  </a:cubicBezTo>
                  <a:cubicBezTo>
                    <a:pt x="77" y="205"/>
                    <a:pt x="77" y="205"/>
                    <a:pt x="77" y="205"/>
                  </a:cubicBezTo>
                  <a:cubicBezTo>
                    <a:pt x="75" y="203"/>
                    <a:pt x="75" y="203"/>
                    <a:pt x="75" y="203"/>
                  </a:cubicBezTo>
                  <a:cubicBezTo>
                    <a:pt x="74" y="203"/>
                    <a:pt x="74" y="203"/>
                    <a:pt x="74" y="203"/>
                  </a:cubicBezTo>
                  <a:cubicBezTo>
                    <a:pt x="75" y="203"/>
                    <a:pt x="75" y="203"/>
                    <a:pt x="75" y="203"/>
                  </a:cubicBezTo>
                  <a:cubicBezTo>
                    <a:pt x="76" y="202"/>
                    <a:pt x="76" y="202"/>
                    <a:pt x="76" y="202"/>
                  </a:cubicBezTo>
                  <a:cubicBezTo>
                    <a:pt x="77" y="201"/>
                    <a:pt x="77" y="201"/>
                    <a:pt x="77" y="201"/>
                  </a:cubicBezTo>
                  <a:cubicBezTo>
                    <a:pt x="79" y="202"/>
                    <a:pt x="79" y="202"/>
                    <a:pt x="79" y="202"/>
                  </a:cubicBezTo>
                  <a:cubicBezTo>
                    <a:pt x="80" y="203"/>
                    <a:pt x="80" y="203"/>
                    <a:pt x="80" y="203"/>
                  </a:cubicBezTo>
                  <a:close/>
                  <a:moveTo>
                    <a:pt x="44" y="155"/>
                  </a:moveTo>
                  <a:cubicBezTo>
                    <a:pt x="45" y="155"/>
                    <a:pt x="45" y="155"/>
                    <a:pt x="45" y="155"/>
                  </a:cubicBezTo>
                  <a:cubicBezTo>
                    <a:pt x="46" y="155"/>
                    <a:pt x="46" y="155"/>
                    <a:pt x="46" y="155"/>
                  </a:cubicBezTo>
                  <a:cubicBezTo>
                    <a:pt x="46" y="156"/>
                    <a:pt x="46" y="156"/>
                    <a:pt x="46" y="156"/>
                  </a:cubicBezTo>
                  <a:cubicBezTo>
                    <a:pt x="43" y="158"/>
                    <a:pt x="45" y="157"/>
                    <a:pt x="42" y="159"/>
                  </a:cubicBezTo>
                  <a:cubicBezTo>
                    <a:pt x="42" y="158"/>
                    <a:pt x="42" y="158"/>
                    <a:pt x="42" y="158"/>
                  </a:cubicBezTo>
                  <a:cubicBezTo>
                    <a:pt x="41" y="158"/>
                    <a:pt x="41" y="158"/>
                    <a:pt x="41" y="158"/>
                  </a:cubicBezTo>
                  <a:cubicBezTo>
                    <a:pt x="40" y="156"/>
                    <a:pt x="40" y="156"/>
                    <a:pt x="40" y="156"/>
                  </a:cubicBezTo>
                  <a:cubicBezTo>
                    <a:pt x="40" y="154"/>
                    <a:pt x="40" y="154"/>
                    <a:pt x="40" y="154"/>
                  </a:cubicBezTo>
                  <a:cubicBezTo>
                    <a:pt x="41" y="153"/>
                    <a:pt x="41" y="153"/>
                    <a:pt x="41" y="153"/>
                  </a:cubicBezTo>
                  <a:cubicBezTo>
                    <a:pt x="43" y="153"/>
                    <a:pt x="43" y="153"/>
                    <a:pt x="43" y="153"/>
                  </a:cubicBezTo>
                  <a:cubicBezTo>
                    <a:pt x="44" y="155"/>
                    <a:pt x="44" y="155"/>
                    <a:pt x="44" y="155"/>
                  </a:cubicBezTo>
                  <a:close/>
                  <a:moveTo>
                    <a:pt x="20" y="118"/>
                  </a:moveTo>
                  <a:cubicBezTo>
                    <a:pt x="22" y="119"/>
                    <a:pt x="22" y="119"/>
                    <a:pt x="22" y="119"/>
                  </a:cubicBezTo>
                  <a:cubicBezTo>
                    <a:pt x="23" y="119"/>
                    <a:pt x="23" y="119"/>
                    <a:pt x="23" y="119"/>
                  </a:cubicBezTo>
                  <a:cubicBezTo>
                    <a:pt x="24" y="120"/>
                    <a:pt x="24" y="120"/>
                    <a:pt x="24" y="120"/>
                  </a:cubicBezTo>
                  <a:cubicBezTo>
                    <a:pt x="24" y="122"/>
                    <a:pt x="24" y="122"/>
                    <a:pt x="24" y="122"/>
                  </a:cubicBezTo>
                  <a:cubicBezTo>
                    <a:pt x="26" y="125"/>
                    <a:pt x="25" y="124"/>
                    <a:pt x="27" y="127"/>
                  </a:cubicBezTo>
                  <a:cubicBezTo>
                    <a:pt x="27" y="128"/>
                    <a:pt x="27" y="128"/>
                    <a:pt x="27" y="128"/>
                  </a:cubicBezTo>
                  <a:cubicBezTo>
                    <a:pt x="27" y="128"/>
                    <a:pt x="27" y="128"/>
                    <a:pt x="26" y="129"/>
                  </a:cubicBezTo>
                  <a:cubicBezTo>
                    <a:pt x="26" y="130"/>
                    <a:pt x="26" y="130"/>
                    <a:pt x="26" y="130"/>
                  </a:cubicBezTo>
                  <a:cubicBezTo>
                    <a:pt x="27" y="129"/>
                    <a:pt x="26" y="130"/>
                    <a:pt x="27" y="129"/>
                  </a:cubicBezTo>
                  <a:cubicBezTo>
                    <a:pt x="29" y="130"/>
                    <a:pt x="29" y="130"/>
                    <a:pt x="29" y="130"/>
                  </a:cubicBezTo>
                  <a:cubicBezTo>
                    <a:pt x="30" y="130"/>
                    <a:pt x="30" y="130"/>
                    <a:pt x="30" y="130"/>
                  </a:cubicBezTo>
                  <a:cubicBezTo>
                    <a:pt x="30" y="132"/>
                    <a:pt x="30" y="131"/>
                    <a:pt x="30" y="133"/>
                  </a:cubicBezTo>
                  <a:cubicBezTo>
                    <a:pt x="30" y="134"/>
                    <a:pt x="30" y="134"/>
                    <a:pt x="30" y="134"/>
                  </a:cubicBezTo>
                  <a:cubicBezTo>
                    <a:pt x="30" y="133"/>
                    <a:pt x="30" y="133"/>
                    <a:pt x="30" y="133"/>
                  </a:cubicBezTo>
                  <a:cubicBezTo>
                    <a:pt x="29" y="132"/>
                    <a:pt x="29" y="132"/>
                    <a:pt x="29" y="132"/>
                  </a:cubicBezTo>
                  <a:cubicBezTo>
                    <a:pt x="29" y="132"/>
                    <a:pt x="29" y="132"/>
                    <a:pt x="29" y="132"/>
                  </a:cubicBezTo>
                  <a:cubicBezTo>
                    <a:pt x="28" y="132"/>
                    <a:pt x="28" y="132"/>
                    <a:pt x="28" y="132"/>
                  </a:cubicBezTo>
                  <a:cubicBezTo>
                    <a:pt x="28" y="133"/>
                    <a:pt x="28" y="133"/>
                    <a:pt x="28" y="135"/>
                  </a:cubicBezTo>
                  <a:cubicBezTo>
                    <a:pt x="28" y="135"/>
                    <a:pt x="28" y="135"/>
                    <a:pt x="28" y="135"/>
                  </a:cubicBezTo>
                  <a:cubicBezTo>
                    <a:pt x="29" y="135"/>
                    <a:pt x="29" y="135"/>
                    <a:pt x="29" y="135"/>
                  </a:cubicBezTo>
                  <a:cubicBezTo>
                    <a:pt x="29" y="137"/>
                    <a:pt x="29" y="137"/>
                    <a:pt x="29" y="137"/>
                  </a:cubicBezTo>
                  <a:cubicBezTo>
                    <a:pt x="27" y="138"/>
                    <a:pt x="27" y="138"/>
                    <a:pt x="27" y="138"/>
                  </a:cubicBezTo>
                  <a:cubicBezTo>
                    <a:pt x="26" y="138"/>
                    <a:pt x="26" y="138"/>
                    <a:pt x="26" y="138"/>
                  </a:cubicBezTo>
                  <a:cubicBezTo>
                    <a:pt x="25" y="141"/>
                    <a:pt x="27" y="137"/>
                    <a:pt x="25" y="141"/>
                  </a:cubicBezTo>
                  <a:cubicBezTo>
                    <a:pt x="24" y="141"/>
                    <a:pt x="24" y="141"/>
                    <a:pt x="24" y="141"/>
                  </a:cubicBezTo>
                  <a:cubicBezTo>
                    <a:pt x="23" y="141"/>
                    <a:pt x="23" y="141"/>
                    <a:pt x="23" y="141"/>
                  </a:cubicBezTo>
                  <a:cubicBezTo>
                    <a:pt x="22" y="141"/>
                    <a:pt x="22" y="141"/>
                    <a:pt x="22" y="141"/>
                  </a:cubicBezTo>
                  <a:cubicBezTo>
                    <a:pt x="21" y="140"/>
                    <a:pt x="21" y="140"/>
                    <a:pt x="21" y="140"/>
                  </a:cubicBezTo>
                  <a:cubicBezTo>
                    <a:pt x="20" y="141"/>
                    <a:pt x="20" y="141"/>
                    <a:pt x="20" y="141"/>
                  </a:cubicBezTo>
                  <a:cubicBezTo>
                    <a:pt x="20" y="141"/>
                    <a:pt x="18" y="141"/>
                    <a:pt x="17" y="141"/>
                  </a:cubicBezTo>
                  <a:cubicBezTo>
                    <a:pt x="17" y="141"/>
                    <a:pt x="17" y="141"/>
                    <a:pt x="17" y="141"/>
                  </a:cubicBezTo>
                  <a:cubicBezTo>
                    <a:pt x="17" y="139"/>
                    <a:pt x="17" y="139"/>
                    <a:pt x="17" y="139"/>
                  </a:cubicBezTo>
                  <a:cubicBezTo>
                    <a:pt x="17" y="139"/>
                    <a:pt x="17" y="139"/>
                    <a:pt x="17" y="139"/>
                  </a:cubicBezTo>
                  <a:cubicBezTo>
                    <a:pt x="16" y="139"/>
                    <a:pt x="16" y="139"/>
                    <a:pt x="16" y="139"/>
                  </a:cubicBezTo>
                  <a:cubicBezTo>
                    <a:pt x="15" y="138"/>
                    <a:pt x="15" y="138"/>
                    <a:pt x="15" y="138"/>
                  </a:cubicBezTo>
                  <a:cubicBezTo>
                    <a:pt x="15" y="137"/>
                    <a:pt x="15" y="137"/>
                    <a:pt x="15" y="137"/>
                  </a:cubicBezTo>
                  <a:cubicBezTo>
                    <a:pt x="14" y="137"/>
                    <a:pt x="14" y="137"/>
                    <a:pt x="14" y="136"/>
                  </a:cubicBezTo>
                  <a:cubicBezTo>
                    <a:pt x="14" y="135"/>
                    <a:pt x="14" y="135"/>
                    <a:pt x="13" y="134"/>
                  </a:cubicBezTo>
                  <a:cubicBezTo>
                    <a:pt x="12" y="134"/>
                    <a:pt x="12" y="134"/>
                    <a:pt x="12" y="134"/>
                  </a:cubicBezTo>
                  <a:cubicBezTo>
                    <a:pt x="11" y="136"/>
                    <a:pt x="12" y="135"/>
                    <a:pt x="11" y="136"/>
                  </a:cubicBezTo>
                  <a:cubicBezTo>
                    <a:pt x="11" y="137"/>
                    <a:pt x="11" y="137"/>
                    <a:pt x="11" y="138"/>
                  </a:cubicBezTo>
                  <a:cubicBezTo>
                    <a:pt x="11" y="138"/>
                    <a:pt x="10" y="139"/>
                    <a:pt x="10" y="139"/>
                  </a:cubicBezTo>
                  <a:cubicBezTo>
                    <a:pt x="9" y="140"/>
                    <a:pt x="9" y="140"/>
                    <a:pt x="9" y="140"/>
                  </a:cubicBezTo>
                  <a:cubicBezTo>
                    <a:pt x="9" y="140"/>
                    <a:pt x="9" y="140"/>
                    <a:pt x="9" y="140"/>
                  </a:cubicBezTo>
                  <a:cubicBezTo>
                    <a:pt x="8" y="140"/>
                    <a:pt x="8" y="140"/>
                    <a:pt x="8" y="140"/>
                  </a:cubicBezTo>
                  <a:cubicBezTo>
                    <a:pt x="7" y="140"/>
                    <a:pt x="7" y="140"/>
                    <a:pt x="7" y="140"/>
                  </a:cubicBezTo>
                  <a:cubicBezTo>
                    <a:pt x="6" y="140"/>
                    <a:pt x="6" y="140"/>
                    <a:pt x="6" y="140"/>
                  </a:cubicBezTo>
                  <a:cubicBezTo>
                    <a:pt x="5" y="139"/>
                    <a:pt x="5" y="139"/>
                    <a:pt x="5" y="139"/>
                  </a:cubicBezTo>
                  <a:cubicBezTo>
                    <a:pt x="3" y="138"/>
                    <a:pt x="3" y="138"/>
                    <a:pt x="3" y="138"/>
                  </a:cubicBezTo>
                  <a:cubicBezTo>
                    <a:pt x="3" y="137"/>
                    <a:pt x="3" y="137"/>
                    <a:pt x="3" y="137"/>
                  </a:cubicBezTo>
                  <a:cubicBezTo>
                    <a:pt x="2" y="136"/>
                    <a:pt x="1" y="135"/>
                    <a:pt x="0" y="134"/>
                  </a:cubicBezTo>
                  <a:cubicBezTo>
                    <a:pt x="0" y="134"/>
                    <a:pt x="0" y="134"/>
                    <a:pt x="0" y="134"/>
                  </a:cubicBezTo>
                  <a:cubicBezTo>
                    <a:pt x="0" y="133"/>
                    <a:pt x="0" y="133"/>
                    <a:pt x="0" y="133"/>
                  </a:cubicBezTo>
                  <a:cubicBezTo>
                    <a:pt x="1" y="132"/>
                    <a:pt x="1" y="132"/>
                    <a:pt x="1" y="132"/>
                  </a:cubicBezTo>
                  <a:cubicBezTo>
                    <a:pt x="4" y="131"/>
                    <a:pt x="4" y="131"/>
                    <a:pt x="4" y="131"/>
                  </a:cubicBezTo>
                  <a:cubicBezTo>
                    <a:pt x="5" y="131"/>
                    <a:pt x="5" y="131"/>
                    <a:pt x="5" y="131"/>
                  </a:cubicBezTo>
                  <a:cubicBezTo>
                    <a:pt x="5" y="130"/>
                    <a:pt x="5" y="130"/>
                    <a:pt x="5" y="130"/>
                  </a:cubicBezTo>
                  <a:cubicBezTo>
                    <a:pt x="4" y="130"/>
                    <a:pt x="4" y="130"/>
                    <a:pt x="3" y="129"/>
                  </a:cubicBezTo>
                  <a:cubicBezTo>
                    <a:pt x="3" y="129"/>
                    <a:pt x="3" y="129"/>
                    <a:pt x="3" y="129"/>
                  </a:cubicBezTo>
                  <a:cubicBezTo>
                    <a:pt x="3" y="129"/>
                    <a:pt x="3" y="129"/>
                    <a:pt x="3" y="129"/>
                  </a:cubicBezTo>
                  <a:cubicBezTo>
                    <a:pt x="3" y="128"/>
                    <a:pt x="3" y="128"/>
                    <a:pt x="3" y="128"/>
                  </a:cubicBezTo>
                  <a:cubicBezTo>
                    <a:pt x="4" y="128"/>
                    <a:pt x="4" y="128"/>
                    <a:pt x="4" y="128"/>
                  </a:cubicBezTo>
                  <a:cubicBezTo>
                    <a:pt x="5" y="129"/>
                    <a:pt x="5" y="129"/>
                    <a:pt x="5" y="129"/>
                  </a:cubicBezTo>
                  <a:cubicBezTo>
                    <a:pt x="6" y="128"/>
                    <a:pt x="5" y="128"/>
                    <a:pt x="7" y="127"/>
                  </a:cubicBezTo>
                  <a:cubicBezTo>
                    <a:pt x="7" y="126"/>
                    <a:pt x="7" y="127"/>
                    <a:pt x="8" y="125"/>
                  </a:cubicBezTo>
                  <a:cubicBezTo>
                    <a:pt x="8" y="125"/>
                    <a:pt x="8" y="124"/>
                    <a:pt x="8" y="123"/>
                  </a:cubicBezTo>
                  <a:cubicBezTo>
                    <a:pt x="9" y="122"/>
                    <a:pt x="9" y="122"/>
                    <a:pt x="9" y="122"/>
                  </a:cubicBezTo>
                  <a:cubicBezTo>
                    <a:pt x="11" y="121"/>
                    <a:pt x="11" y="121"/>
                    <a:pt x="11" y="121"/>
                  </a:cubicBezTo>
                  <a:cubicBezTo>
                    <a:pt x="11" y="122"/>
                    <a:pt x="11" y="122"/>
                    <a:pt x="11" y="122"/>
                  </a:cubicBezTo>
                  <a:cubicBezTo>
                    <a:pt x="12" y="122"/>
                    <a:pt x="12" y="122"/>
                    <a:pt x="12" y="122"/>
                  </a:cubicBezTo>
                  <a:cubicBezTo>
                    <a:pt x="13" y="121"/>
                    <a:pt x="13" y="121"/>
                    <a:pt x="13" y="121"/>
                  </a:cubicBezTo>
                  <a:cubicBezTo>
                    <a:pt x="14" y="119"/>
                    <a:pt x="14" y="119"/>
                    <a:pt x="14" y="119"/>
                  </a:cubicBezTo>
                  <a:cubicBezTo>
                    <a:pt x="14" y="119"/>
                    <a:pt x="14" y="119"/>
                    <a:pt x="14" y="119"/>
                  </a:cubicBezTo>
                  <a:cubicBezTo>
                    <a:pt x="15" y="119"/>
                    <a:pt x="15" y="119"/>
                    <a:pt x="15" y="119"/>
                  </a:cubicBezTo>
                  <a:cubicBezTo>
                    <a:pt x="16" y="119"/>
                    <a:pt x="16" y="119"/>
                    <a:pt x="19" y="118"/>
                  </a:cubicBezTo>
                  <a:cubicBezTo>
                    <a:pt x="20" y="118"/>
                    <a:pt x="20" y="118"/>
                    <a:pt x="20" y="118"/>
                  </a:cubicBezTo>
                  <a:close/>
                  <a:moveTo>
                    <a:pt x="33" y="114"/>
                  </a:moveTo>
                  <a:cubicBezTo>
                    <a:pt x="32" y="114"/>
                    <a:pt x="32" y="114"/>
                    <a:pt x="32" y="114"/>
                  </a:cubicBezTo>
                  <a:cubicBezTo>
                    <a:pt x="32" y="114"/>
                    <a:pt x="32" y="114"/>
                    <a:pt x="32" y="114"/>
                  </a:cubicBezTo>
                  <a:cubicBezTo>
                    <a:pt x="31" y="111"/>
                    <a:pt x="31" y="111"/>
                    <a:pt x="31" y="111"/>
                  </a:cubicBezTo>
                  <a:cubicBezTo>
                    <a:pt x="31" y="110"/>
                    <a:pt x="31" y="110"/>
                    <a:pt x="31" y="110"/>
                  </a:cubicBezTo>
                  <a:cubicBezTo>
                    <a:pt x="32" y="109"/>
                    <a:pt x="31" y="109"/>
                    <a:pt x="32" y="109"/>
                  </a:cubicBezTo>
                  <a:cubicBezTo>
                    <a:pt x="33" y="109"/>
                    <a:pt x="33" y="109"/>
                    <a:pt x="33" y="109"/>
                  </a:cubicBezTo>
                  <a:cubicBezTo>
                    <a:pt x="33" y="109"/>
                    <a:pt x="33" y="109"/>
                    <a:pt x="33" y="109"/>
                  </a:cubicBezTo>
                  <a:cubicBezTo>
                    <a:pt x="34" y="111"/>
                    <a:pt x="34" y="112"/>
                    <a:pt x="34" y="114"/>
                  </a:cubicBezTo>
                  <a:cubicBezTo>
                    <a:pt x="34" y="114"/>
                    <a:pt x="33" y="114"/>
                    <a:pt x="33" y="114"/>
                  </a:cubicBezTo>
                  <a:close/>
                  <a:moveTo>
                    <a:pt x="23" y="105"/>
                  </a:moveTo>
                  <a:cubicBezTo>
                    <a:pt x="23" y="106"/>
                    <a:pt x="24" y="109"/>
                    <a:pt x="24" y="109"/>
                  </a:cubicBezTo>
                  <a:cubicBezTo>
                    <a:pt x="23" y="110"/>
                    <a:pt x="23" y="110"/>
                    <a:pt x="23" y="110"/>
                  </a:cubicBezTo>
                  <a:cubicBezTo>
                    <a:pt x="21" y="111"/>
                    <a:pt x="21" y="111"/>
                    <a:pt x="21" y="111"/>
                  </a:cubicBezTo>
                  <a:cubicBezTo>
                    <a:pt x="21" y="111"/>
                    <a:pt x="21" y="111"/>
                    <a:pt x="21" y="111"/>
                  </a:cubicBezTo>
                  <a:cubicBezTo>
                    <a:pt x="21" y="111"/>
                    <a:pt x="21" y="111"/>
                    <a:pt x="21" y="111"/>
                  </a:cubicBezTo>
                  <a:cubicBezTo>
                    <a:pt x="21" y="110"/>
                    <a:pt x="21" y="110"/>
                    <a:pt x="21" y="110"/>
                  </a:cubicBezTo>
                  <a:cubicBezTo>
                    <a:pt x="21" y="109"/>
                    <a:pt x="21" y="109"/>
                    <a:pt x="21" y="109"/>
                  </a:cubicBezTo>
                  <a:cubicBezTo>
                    <a:pt x="21" y="108"/>
                    <a:pt x="21" y="108"/>
                    <a:pt x="21" y="108"/>
                  </a:cubicBezTo>
                  <a:cubicBezTo>
                    <a:pt x="21" y="108"/>
                    <a:pt x="21" y="108"/>
                    <a:pt x="21" y="108"/>
                  </a:cubicBezTo>
                  <a:cubicBezTo>
                    <a:pt x="20" y="108"/>
                    <a:pt x="20" y="108"/>
                    <a:pt x="20" y="108"/>
                  </a:cubicBezTo>
                  <a:cubicBezTo>
                    <a:pt x="19" y="109"/>
                    <a:pt x="19" y="109"/>
                    <a:pt x="19" y="109"/>
                  </a:cubicBezTo>
                  <a:cubicBezTo>
                    <a:pt x="19" y="109"/>
                    <a:pt x="19" y="109"/>
                    <a:pt x="19" y="109"/>
                  </a:cubicBezTo>
                  <a:cubicBezTo>
                    <a:pt x="19" y="109"/>
                    <a:pt x="19" y="109"/>
                    <a:pt x="19" y="109"/>
                  </a:cubicBezTo>
                  <a:cubicBezTo>
                    <a:pt x="19" y="108"/>
                    <a:pt x="19" y="108"/>
                    <a:pt x="19" y="107"/>
                  </a:cubicBezTo>
                  <a:cubicBezTo>
                    <a:pt x="19" y="107"/>
                    <a:pt x="19" y="107"/>
                    <a:pt x="19" y="107"/>
                  </a:cubicBezTo>
                  <a:cubicBezTo>
                    <a:pt x="20" y="106"/>
                    <a:pt x="19" y="106"/>
                    <a:pt x="20" y="106"/>
                  </a:cubicBezTo>
                  <a:cubicBezTo>
                    <a:pt x="20" y="106"/>
                    <a:pt x="20" y="106"/>
                    <a:pt x="20" y="106"/>
                  </a:cubicBezTo>
                  <a:cubicBezTo>
                    <a:pt x="21" y="106"/>
                    <a:pt x="21" y="106"/>
                    <a:pt x="21" y="106"/>
                  </a:cubicBezTo>
                  <a:cubicBezTo>
                    <a:pt x="22" y="105"/>
                    <a:pt x="22" y="105"/>
                    <a:pt x="23" y="105"/>
                  </a:cubicBezTo>
                  <a:close/>
                  <a:moveTo>
                    <a:pt x="25" y="107"/>
                  </a:moveTo>
                  <a:cubicBezTo>
                    <a:pt x="24" y="107"/>
                    <a:pt x="24" y="107"/>
                    <a:pt x="24" y="107"/>
                  </a:cubicBezTo>
                  <a:cubicBezTo>
                    <a:pt x="24" y="107"/>
                    <a:pt x="24" y="107"/>
                    <a:pt x="24" y="107"/>
                  </a:cubicBezTo>
                  <a:cubicBezTo>
                    <a:pt x="24" y="107"/>
                    <a:pt x="24" y="107"/>
                    <a:pt x="24" y="107"/>
                  </a:cubicBezTo>
                  <a:cubicBezTo>
                    <a:pt x="23" y="106"/>
                    <a:pt x="23" y="106"/>
                    <a:pt x="23" y="105"/>
                  </a:cubicBezTo>
                  <a:cubicBezTo>
                    <a:pt x="24" y="105"/>
                    <a:pt x="24" y="105"/>
                    <a:pt x="24" y="105"/>
                  </a:cubicBezTo>
                  <a:cubicBezTo>
                    <a:pt x="25" y="104"/>
                    <a:pt x="25" y="104"/>
                    <a:pt x="25" y="104"/>
                  </a:cubicBezTo>
                  <a:cubicBezTo>
                    <a:pt x="25" y="103"/>
                    <a:pt x="25" y="103"/>
                    <a:pt x="25" y="103"/>
                  </a:cubicBezTo>
                  <a:cubicBezTo>
                    <a:pt x="25" y="103"/>
                    <a:pt x="25" y="103"/>
                    <a:pt x="25" y="103"/>
                  </a:cubicBezTo>
                  <a:cubicBezTo>
                    <a:pt x="25" y="102"/>
                    <a:pt x="25" y="102"/>
                    <a:pt x="25" y="102"/>
                  </a:cubicBezTo>
                  <a:cubicBezTo>
                    <a:pt x="26" y="102"/>
                    <a:pt x="26" y="101"/>
                    <a:pt x="27" y="101"/>
                  </a:cubicBezTo>
                  <a:cubicBezTo>
                    <a:pt x="27" y="101"/>
                    <a:pt x="27" y="101"/>
                    <a:pt x="27" y="101"/>
                  </a:cubicBezTo>
                  <a:cubicBezTo>
                    <a:pt x="26" y="103"/>
                    <a:pt x="27" y="102"/>
                    <a:pt x="25" y="107"/>
                  </a:cubicBezTo>
                  <a:close/>
                  <a:moveTo>
                    <a:pt x="27" y="96"/>
                  </a:moveTo>
                  <a:cubicBezTo>
                    <a:pt x="22" y="97"/>
                    <a:pt x="22" y="97"/>
                    <a:pt x="22" y="97"/>
                  </a:cubicBezTo>
                  <a:cubicBezTo>
                    <a:pt x="21" y="97"/>
                    <a:pt x="21" y="97"/>
                    <a:pt x="21" y="97"/>
                  </a:cubicBezTo>
                  <a:cubicBezTo>
                    <a:pt x="21" y="97"/>
                    <a:pt x="21" y="97"/>
                    <a:pt x="21" y="97"/>
                  </a:cubicBezTo>
                  <a:cubicBezTo>
                    <a:pt x="21" y="96"/>
                    <a:pt x="21" y="96"/>
                    <a:pt x="21" y="96"/>
                  </a:cubicBezTo>
                  <a:cubicBezTo>
                    <a:pt x="22" y="96"/>
                    <a:pt x="22" y="96"/>
                    <a:pt x="22" y="96"/>
                  </a:cubicBezTo>
                  <a:cubicBezTo>
                    <a:pt x="23" y="93"/>
                    <a:pt x="23" y="93"/>
                    <a:pt x="23" y="93"/>
                  </a:cubicBezTo>
                  <a:cubicBezTo>
                    <a:pt x="21" y="92"/>
                    <a:pt x="21" y="92"/>
                    <a:pt x="21" y="92"/>
                  </a:cubicBezTo>
                  <a:cubicBezTo>
                    <a:pt x="21" y="92"/>
                    <a:pt x="21" y="92"/>
                    <a:pt x="21" y="92"/>
                  </a:cubicBezTo>
                  <a:cubicBezTo>
                    <a:pt x="21" y="91"/>
                    <a:pt x="21" y="91"/>
                    <a:pt x="21" y="91"/>
                  </a:cubicBezTo>
                  <a:cubicBezTo>
                    <a:pt x="21" y="91"/>
                    <a:pt x="21" y="91"/>
                    <a:pt x="21" y="91"/>
                  </a:cubicBezTo>
                  <a:cubicBezTo>
                    <a:pt x="22" y="90"/>
                    <a:pt x="22" y="90"/>
                    <a:pt x="23" y="90"/>
                  </a:cubicBezTo>
                  <a:cubicBezTo>
                    <a:pt x="23" y="90"/>
                    <a:pt x="23" y="90"/>
                    <a:pt x="23" y="90"/>
                  </a:cubicBezTo>
                  <a:cubicBezTo>
                    <a:pt x="24" y="91"/>
                    <a:pt x="24" y="91"/>
                    <a:pt x="24" y="91"/>
                  </a:cubicBezTo>
                  <a:cubicBezTo>
                    <a:pt x="25" y="92"/>
                    <a:pt x="25" y="92"/>
                    <a:pt x="25" y="92"/>
                  </a:cubicBezTo>
                  <a:cubicBezTo>
                    <a:pt x="26" y="93"/>
                    <a:pt x="26" y="93"/>
                    <a:pt x="26" y="93"/>
                  </a:cubicBezTo>
                  <a:cubicBezTo>
                    <a:pt x="27" y="93"/>
                    <a:pt x="27" y="93"/>
                    <a:pt x="27" y="93"/>
                  </a:cubicBezTo>
                  <a:cubicBezTo>
                    <a:pt x="27" y="96"/>
                    <a:pt x="27" y="96"/>
                    <a:pt x="27" y="96"/>
                  </a:cubicBezTo>
                  <a:close/>
                  <a:moveTo>
                    <a:pt x="17" y="91"/>
                  </a:moveTo>
                  <a:cubicBezTo>
                    <a:pt x="17" y="91"/>
                    <a:pt x="17" y="91"/>
                    <a:pt x="17" y="91"/>
                  </a:cubicBezTo>
                  <a:cubicBezTo>
                    <a:pt x="17" y="91"/>
                    <a:pt x="17" y="91"/>
                    <a:pt x="17" y="91"/>
                  </a:cubicBezTo>
                  <a:cubicBezTo>
                    <a:pt x="18" y="90"/>
                    <a:pt x="18" y="90"/>
                    <a:pt x="18" y="90"/>
                  </a:cubicBezTo>
                  <a:cubicBezTo>
                    <a:pt x="19" y="90"/>
                    <a:pt x="19" y="90"/>
                    <a:pt x="19" y="90"/>
                  </a:cubicBezTo>
                  <a:cubicBezTo>
                    <a:pt x="19" y="90"/>
                    <a:pt x="19" y="90"/>
                    <a:pt x="19" y="90"/>
                  </a:cubicBezTo>
                  <a:cubicBezTo>
                    <a:pt x="18" y="91"/>
                    <a:pt x="18" y="90"/>
                    <a:pt x="17" y="91"/>
                  </a:cubicBezTo>
                  <a:close/>
                  <a:moveTo>
                    <a:pt x="8" y="84"/>
                  </a:moveTo>
                  <a:cubicBezTo>
                    <a:pt x="7" y="84"/>
                    <a:pt x="7" y="84"/>
                    <a:pt x="7" y="84"/>
                  </a:cubicBezTo>
                  <a:cubicBezTo>
                    <a:pt x="7" y="84"/>
                    <a:pt x="7" y="84"/>
                    <a:pt x="7" y="84"/>
                  </a:cubicBezTo>
                  <a:cubicBezTo>
                    <a:pt x="7" y="83"/>
                    <a:pt x="7" y="83"/>
                    <a:pt x="7" y="83"/>
                  </a:cubicBezTo>
                  <a:cubicBezTo>
                    <a:pt x="7" y="83"/>
                    <a:pt x="7" y="83"/>
                    <a:pt x="7" y="83"/>
                  </a:cubicBezTo>
                  <a:cubicBezTo>
                    <a:pt x="8" y="82"/>
                    <a:pt x="8" y="82"/>
                    <a:pt x="8" y="82"/>
                  </a:cubicBezTo>
                  <a:cubicBezTo>
                    <a:pt x="8" y="83"/>
                    <a:pt x="8" y="83"/>
                    <a:pt x="8" y="83"/>
                  </a:cubicBezTo>
                  <a:cubicBezTo>
                    <a:pt x="9" y="83"/>
                    <a:pt x="9" y="83"/>
                    <a:pt x="9" y="83"/>
                  </a:cubicBezTo>
                  <a:cubicBezTo>
                    <a:pt x="8" y="84"/>
                    <a:pt x="8" y="84"/>
                    <a:pt x="8" y="84"/>
                  </a:cubicBezTo>
                  <a:close/>
                  <a:moveTo>
                    <a:pt x="21" y="84"/>
                  </a:moveTo>
                  <a:cubicBezTo>
                    <a:pt x="21" y="84"/>
                    <a:pt x="21" y="84"/>
                    <a:pt x="21" y="84"/>
                  </a:cubicBezTo>
                  <a:cubicBezTo>
                    <a:pt x="20" y="84"/>
                    <a:pt x="20" y="84"/>
                    <a:pt x="20" y="84"/>
                  </a:cubicBezTo>
                  <a:cubicBezTo>
                    <a:pt x="20" y="83"/>
                    <a:pt x="20" y="83"/>
                    <a:pt x="20" y="83"/>
                  </a:cubicBezTo>
                  <a:cubicBezTo>
                    <a:pt x="19" y="83"/>
                    <a:pt x="19" y="83"/>
                    <a:pt x="19" y="83"/>
                  </a:cubicBezTo>
                  <a:cubicBezTo>
                    <a:pt x="21" y="82"/>
                    <a:pt x="21" y="82"/>
                    <a:pt x="21" y="82"/>
                  </a:cubicBezTo>
                  <a:cubicBezTo>
                    <a:pt x="21" y="82"/>
                    <a:pt x="21" y="82"/>
                    <a:pt x="21" y="82"/>
                  </a:cubicBezTo>
                  <a:cubicBezTo>
                    <a:pt x="21" y="83"/>
                    <a:pt x="21" y="83"/>
                    <a:pt x="21" y="83"/>
                  </a:cubicBezTo>
                  <a:cubicBezTo>
                    <a:pt x="21" y="83"/>
                    <a:pt x="21" y="83"/>
                    <a:pt x="21" y="83"/>
                  </a:cubicBezTo>
                  <a:cubicBezTo>
                    <a:pt x="21" y="84"/>
                    <a:pt x="21" y="84"/>
                    <a:pt x="21" y="84"/>
                  </a:cubicBezTo>
                  <a:close/>
                  <a:moveTo>
                    <a:pt x="10" y="81"/>
                  </a:moveTo>
                  <a:cubicBezTo>
                    <a:pt x="10" y="81"/>
                    <a:pt x="10" y="81"/>
                    <a:pt x="10" y="81"/>
                  </a:cubicBezTo>
                  <a:cubicBezTo>
                    <a:pt x="9" y="81"/>
                    <a:pt x="9" y="81"/>
                    <a:pt x="9" y="81"/>
                  </a:cubicBezTo>
                  <a:cubicBezTo>
                    <a:pt x="9" y="80"/>
                    <a:pt x="9" y="80"/>
                    <a:pt x="9" y="80"/>
                  </a:cubicBezTo>
                  <a:cubicBezTo>
                    <a:pt x="8" y="78"/>
                    <a:pt x="8" y="78"/>
                    <a:pt x="8" y="75"/>
                  </a:cubicBezTo>
                  <a:cubicBezTo>
                    <a:pt x="10" y="75"/>
                    <a:pt x="10" y="75"/>
                    <a:pt x="10" y="75"/>
                  </a:cubicBezTo>
                  <a:cubicBezTo>
                    <a:pt x="10" y="75"/>
                    <a:pt x="10" y="75"/>
                    <a:pt x="10" y="75"/>
                  </a:cubicBezTo>
                  <a:cubicBezTo>
                    <a:pt x="10" y="76"/>
                    <a:pt x="10" y="80"/>
                    <a:pt x="10" y="81"/>
                  </a:cubicBezTo>
                  <a:close/>
                  <a:moveTo>
                    <a:pt x="23" y="72"/>
                  </a:moveTo>
                  <a:cubicBezTo>
                    <a:pt x="23" y="74"/>
                    <a:pt x="23" y="73"/>
                    <a:pt x="22" y="74"/>
                  </a:cubicBezTo>
                  <a:cubicBezTo>
                    <a:pt x="23" y="76"/>
                    <a:pt x="23" y="75"/>
                    <a:pt x="23" y="76"/>
                  </a:cubicBezTo>
                  <a:cubicBezTo>
                    <a:pt x="23" y="77"/>
                    <a:pt x="23" y="77"/>
                    <a:pt x="23" y="77"/>
                  </a:cubicBezTo>
                  <a:cubicBezTo>
                    <a:pt x="23" y="77"/>
                    <a:pt x="23" y="77"/>
                    <a:pt x="23" y="77"/>
                  </a:cubicBezTo>
                  <a:cubicBezTo>
                    <a:pt x="26" y="78"/>
                    <a:pt x="25" y="77"/>
                    <a:pt x="28" y="77"/>
                  </a:cubicBezTo>
                  <a:cubicBezTo>
                    <a:pt x="28" y="78"/>
                    <a:pt x="28" y="78"/>
                    <a:pt x="28" y="78"/>
                  </a:cubicBezTo>
                  <a:cubicBezTo>
                    <a:pt x="28" y="78"/>
                    <a:pt x="28" y="78"/>
                    <a:pt x="28" y="78"/>
                  </a:cubicBezTo>
                  <a:cubicBezTo>
                    <a:pt x="28" y="79"/>
                    <a:pt x="28" y="79"/>
                    <a:pt x="28" y="79"/>
                  </a:cubicBezTo>
                  <a:cubicBezTo>
                    <a:pt x="26" y="80"/>
                    <a:pt x="25" y="82"/>
                    <a:pt x="25" y="82"/>
                  </a:cubicBezTo>
                  <a:cubicBezTo>
                    <a:pt x="24" y="82"/>
                    <a:pt x="24" y="82"/>
                    <a:pt x="24" y="82"/>
                  </a:cubicBezTo>
                  <a:cubicBezTo>
                    <a:pt x="24" y="82"/>
                    <a:pt x="24" y="82"/>
                    <a:pt x="24" y="82"/>
                  </a:cubicBezTo>
                  <a:cubicBezTo>
                    <a:pt x="24" y="79"/>
                    <a:pt x="24" y="79"/>
                    <a:pt x="24" y="79"/>
                  </a:cubicBezTo>
                  <a:cubicBezTo>
                    <a:pt x="22" y="79"/>
                    <a:pt x="22" y="79"/>
                    <a:pt x="22" y="79"/>
                  </a:cubicBezTo>
                  <a:cubicBezTo>
                    <a:pt x="21" y="79"/>
                    <a:pt x="21" y="79"/>
                    <a:pt x="21" y="79"/>
                  </a:cubicBezTo>
                  <a:cubicBezTo>
                    <a:pt x="21" y="79"/>
                    <a:pt x="21" y="79"/>
                    <a:pt x="21" y="79"/>
                  </a:cubicBezTo>
                  <a:cubicBezTo>
                    <a:pt x="20" y="78"/>
                    <a:pt x="20" y="77"/>
                    <a:pt x="19" y="76"/>
                  </a:cubicBezTo>
                  <a:cubicBezTo>
                    <a:pt x="17" y="75"/>
                    <a:pt x="17" y="75"/>
                    <a:pt x="17" y="75"/>
                  </a:cubicBezTo>
                  <a:cubicBezTo>
                    <a:pt x="16" y="74"/>
                    <a:pt x="16" y="74"/>
                    <a:pt x="16" y="74"/>
                  </a:cubicBezTo>
                  <a:cubicBezTo>
                    <a:pt x="16" y="74"/>
                    <a:pt x="16" y="74"/>
                    <a:pt x="16" y="74"/>
                  </a:cubicBezTo>
                  <a:cubicBezTo>
                    <a:pt x="16" y="73"/>
                    <a:pt x="16" y="73"/>
                    <a:pt x="16" y="73"/>
                  </a:cubicBezTo>
                  <a:cubicBezTo>
                    <a:pt x="16" y="73"/>
                    <a:pt x="16" y="73"/>
                    <a:pt x="16" y="73"/>
                  </a:cubicBezTo>
                  <a:cubicBezTo>
                    <a:pt x="17" y="73"/>
                    <a:pt x="17" y="73"/>
                    <a:pt x="17" y="73"/>
                  </a:cubicBezTo>
                  <a:cubicBezTo>
                    <a:pt x="17" y="73"/>
                    <a:pt x="17" y="73"/>
                    <a:pt x="17" y="73"/>
                  </a:cubicBezTo>
                  <a:cubicBezTo>
                    <a:pt x="18" y="72"/>
                    <a:pt x="18" y="72"/>
                    <a:pt x="18" y="72"/>
                  </a:cubicBezTo>
                  <a:cubicBezTo>
                    <a:pt x="18" y="72"/>
                    <a:pt x="18" y="72"/>
                    <a:pt x="18" y="72"/>
                  </a:cubicBezTo>
                  <a:cubicBezTo>
                    <a:pt x="17" y="71"/>
                    <a:pt x="17" y="71"/>
                    <a:pt x="17" y="71"/>
                  </a:cubicBezTo>
                  <a:cubicBezTo>
                    <a:pt x="17" y="71"/>
                    <a:pt x="17" y="71"/>
                    <a:pt x="17" y="71"/>
                  </a:cubicBezTo>
                  <a:cubicBezTo>
                    <a:pt x="20" y="70"/>
                    <a:pt x="20" y="70"/>
                    <a:pt x="20" y="70"/>
                  </a:cubicBezTo>
                  <a:cubicBezTo>
                    <a:pt x="20" y="69"/>
                    <a:pt x="20" y="69"/>
                    <a:pt x="20" y="69"/>
                  </a:cubicBezTo>
                  <a:cubicBezTo>
                    <a:pt x="21" y="69"/>
                    <a:pt x="21" y="69"/>
                    <a:pt x="21" y="69"/>
                  </a:cubicBezTo>
                  <a:cubicBezTo>
                    <a:pt x="21" y="69"/>
                    <a:pt x="21" y="69"/>
                    <a:pt x="21" y="69"/>
                  </a:cubicBezTo>
                  <a:cubicBezTo>
                    <a:pt x="22" y="71"/>
                    <a:pt x="22" y="71"/>
                    <a:pt x="22" y="71"/>
                  </a:cubicBezTo>
                  <a:cubicBezTo>
                    <a:pt x="23" y="72"/>
                    <a:pt x="23" y="72"/>
                    <a:pt x="23" y="72"/>
                  </a:cubicBezTo>
                  <a:close/>
                  <a:moveTo>
                    <a:pt x="11" y="69"/>
                  </a:moveTo>
                  <a:cubicBezTo>
                    <a:pt x="12" y="70"/>
                    <a:pt x="12" y="70"/>
                    <a:pt x="12" y="70"/>
                  </a:cubicBezTo>
                  <a:cubicBezTo>
                    <a:pt x="11" y="72"/>
                    <a:pt x="11" y="72"/>
                    <a:pt x="11" y="72"/>
                  </a:cubicBezTo>
                  <a:cubicBezTo>
                    <a:pt x="9" y="72"/>
                    <a:pt x="9" y="72"/>
                    <a:pt x="9" y="72"/>
                  </a:cubicBezTo>
                  <a:cubicBezTo>
                    <a:pt x="7" y="70"/>
                    <a:pt x="7" y="70"/>
                    <a:pt x="7" y="70"/>
                  </a:cubicBezTo>
                  <a:cubicBezTo>
                    <a:pt x="7" y="70"/>
                    <a:pt x="7" y="70"/>
                    <a:pt x="7" y="70"/>
                  </a:cubicBezTo>
                  <a:cubicBezTo>
                    <a:pt x="7" y="70"/>
                    <a:pt x="7" y="70"/>
                    <a:pt x="7" y="70"/>
                  </a:cubicBezTo>
                  <a:cubicBezTo>
                    <a:pt x="8" y="69"/>
                    <a:pt x="8" y="69"/>
                    <a:pt x="8" y="69"/>
                  </a:cubicBezTo>
                  <a:cubicBezTo>
                    <a:pt x="8" y="69"/>
                    <a:pt x="8" y="69"/>
                    <a:pt x="8" y="69"/>
                  </a:cubicBezTo>
                  <a:cubicBezTo>
                    <a:pt x="9" y="69"/>
                    <a:pt x="9" y="69"/>
                    <a:pt x="9" y="69"/>
                  </a:cubicBezTo>
                  <a:cubicBezTo>
                    <a:pt x="9" y="69"/>
                    <a:pt x="9" y="69"/>
                    <a:pt x="9" y="69"/>
                  </a:cubicBezTo>
                  <a:cubicBezTo>
                    <a:pt x="10" y="69"/>
                    <a:pt x="10" y="69"/>
                    <a:pt x="10" y="69"/>
                  </a:cubicBezTo>
                  <a:cubicBezTo>
                    <a:pt x="10" y="69"/>
                    <a:pt x="11" y="69"/>
                    <a:pt x="11" y="69"/>
                  </a:cubicBezTo>
                  <a:close/>
                  <a:moveTo>
                    <a:pt x="22" y="54"/>
                  </a:moveTo>
                  <a:cubicBezTo>
                    <a:pt x="21" y="58"/>
                    <a:pt x="21" y="58"/>
                    <a:pt x="21" y="58"/>
                  </a:cubicBezTo>
                  <a:cubicBezTo>
                    <a:pt x="20" y="58"/>
                    <a:pt x="20" y="58"/>
                    <a:pt x="20" y="58"/>
                  </a:cubicBezTo>
                  <a:cubicBezTo>
                    <a:pt x="20" y="59"/>
                    <a:pt x="20" y="59"/>
                    <a:pt x="20" y="59"/>
                  </a:cubicBezTo>
                  <a:cubicBezTo>
                    <a:pt x="18" y="60"/>
                    <a:pt x="18" y="60"/>
                    <a:pt x="18" y="60"/>
                  </a:cubicBezTo>
                  <a:cubicBezTo>
                    <a:pt x="19" y="60"/>
                    <a:pt x="19" y="60"/>
                    <a:pt x="19" y="60"/>
                  </a:cubicBezTo>
                  <a:cubicBezTo>
                    <a:pt x="20" y="60"/>
                    <a:pt x="20" y="60"/>
                    <a:pt x="20" y="60"/>
                  </a:cubicBezTo>
                  <a:cubicBezTo>
                    <a:pt x="20" y="61"/>
                    <a:pt x="20" y="61"/>
                    <a:pt x="20" y="61"/>
                  </a:cubicBezTo>
                  <a:cubicBezTo>
                    <a:pt x="19" y="62"/>
                    <a:pt x="18" y="63"/>
                    <a:pt x="18" y="63"/>
                  </a:cubicBezTo>
                  <a:cubicBezTo>
                    <a:pt x="17" y="64"/>
                    <a:pt x="17" y="64"/>
                    <a:pt x="17" y="64"/>
                  </a:cubicBezTo>
                  <a:cubicBezTo>
                    <a:pt x="15" y="66"/>
                    <a:pt x="15" y="66"/>
                    <a:pt x="15" y="66"/>
                  </a:cubicBezTo>
                  <a:cubicBezTo>
                    <a:pt x="15" y="66"/>
                    <a:pt x="15" y="66"/>
                    <a:pt x="15" y="66"/>
                  </a:cubicBezTo>
                  <a:cubicBezTo>
                    <a:pt x="14" y="67"/>
                    <a:pt x="14" y="67"/>
                    <a:pt x="14" y="67"/>
                  </a:cubicBezTo>
                  <a:cubicBezTo>
                    <a:pt x="13" y="67"/>
                    <a:pt x="13" y="67"/>
                    <a:pt x="13" y="67"/>
                  </a:cubicBezTo>
                  <a:cubicBezTo>
                    <a:pt x="13" y="67"/>
                    <a:pt x="13" y="67"/>
                    <a:pt x="13" y="67"/>
                  </a:cubicBezTo>
                  <a:cubicBezTo>
                    <a:pt x="13" y="67"/>
                    <a:pt x="13" y="67"/>
                    <a:pt x="13" y="67"/>
                  </a:cubicBezTo>
                  <a:cubicBezTo>
                    <a:pt x="12" y="66"/>
                    <a:pt x="12" y="66"/>
                    <a:pt x="12" y="66"/>
                  </a:cubicBezTo>
                  <a:cubicBezTo>
                    <a:pt x="13" y="65"/>
                    <a:pt x="13" y="65"/>
                    <a:pt x="13" y="65"/>
                  </a:cubicBezTo>
                  <a:cubicBezTo>
                    <a:pt x="14" y="64"/>
                    <a:pt x="14" y="64"/>
                    <a:pt x="14" y="64"/>
                  </a:cubicBezTo>
                  <a:cubicBezTo>
                    <a:pt x="15" y="64"/>
                    <a:pt x="15" y="64"/>
                    <a:pt x="15" y="64"/>
                  </a:cubicBezTo>
                  <a:cubicBezTo>
                    <a:pt x="15" y="63"/>
                    <a:pt x="15" y="63"/>
                    <a:pt x="15" y="63"/>
                  </a:cubicBezTo>
                  <a:cubicBezTo>
                    <a:pt x="13" y="62"/>
                    <a:pt x="13" y="62"/>
                    <a:pt x="12" y="62"/>
                  </a:cubicBezTo>
                  <a:cubicBezTo>
                    <a:pt x="12" y="62"/>
                    <a:pt x="12" y="62"/>
                    <a:pt x="12" y="62"/>
                  </a:cubicBezTo>
                  <a:cubicBezTo>
                    <a:pt x="13" y="61"/>
                    <a:pt x="13" y="61"/>
                    <a:pt x="13" y="61"/>
                  </a:cubicBezTo>
                  <a:cubicBezTo>
                    <a:pt x="13" y="61"/>
                    <a:pt x="13" y="61"/>
                    <a:pt x="13" y="61"/>
                  </a:cubicBezTo>
                  <a:cubicBezTo>
                    <a:pt x="13" y="61"/>
                    <a:pt x="13" y="61"/>
                    <a:pt x="13" y="61"/>
                  </a:cubicBezTo>
                  <a:cubicBezTo>
                    <a:pt x="12" y="60"/>
                    <a:pt x="12" y="60"/>
                    <a:pt x="12" y="60"/>
                  </a:cubicBezTo>
                  <a:cubicBezTo>
                    <a:pt x="12" y="60"/>
                    <a:pt x="12" y="60"/>
                    <a:pt x="12" y="60"/>
                  </a:cubicBezTo>
                  <a:cubicBezTo>
                    <a:pt x="12" y="59"/>
                    <a:pt x="12" y="59"/>
                    <a:pt x="12" y="58"/>
                  </a:cubicBezTo>
                  <a:cubicBezTo>
                    <a:pt x="12" y="58"/>
                    <a:pt x="12" y="58"/>
                    <a:pt x="12" y="58"/>
                  </a:cubicBezTo>
                  <a:cubicBezTo>
                    <a:pt x="13" y="57"/>
                    <a:pt x="13" y="57"/>
                    <a:pt x="13" y="57"/>
                  </a:cubicBezTo>
                  <a:cubicBezTo>
                    <a:pt x="13" y="57"/>
                    <a:pt x="13" y="57"/>
                    <a:pt x="13" y="57"/>
                  </a:cubicBezTo>
                  <a:cubicBezTo>
                    <a:pt x="14" y="57"/>
                    <a:pt x="14" y="57"/>
                    <a:pt x="14" y="57"/>
                  </a:cubicBezTo>
                  <a:cubicBezTo>
                    <a:pt x="14" y="58"/>
                    <a:pt x="14" y="58"/>
                    <a:pt x="14" y="58"/>
                  </a:cubicBezTo>
                  <a:cubicBezTo>
                    <a:pt x="15" y="58"/>
                    <a:pt x="15" y="58"/>
                    <a:pt x="15" y="58"/>
                  </a:cubicBezTo>
                  <a:cubicBezTo>
                    <a:pt x="16" y="58"/>
                    <a:pt x="16" y="58"/>
                    <a:pt x="16" y="58"/>
                  </a:cubicBezTo>
                  <a:cubicBezTo>
                    <a:pt x="16" y="58"/>
                    <a:pt x="16" y="58"/>
                    <a:pt x="16" y="58"/>
                  </a:cubicBezTo>
                  <a:cubicBezTo>
                    <a:pt x="15" y="56"/>
                    <a:pt x="15" y="56"/>
                    <a:pt x="15" y="56"/>
                  </a:cubicBezTo>
                  <a:cubicBezTo>
                    <a:pt x="16" y="56"/>
                    <a:pt x="16" y="56"/>
                    <a:pt x="16" y="56"/>
                  </a:cubicBezTo>
                  <a:cubicBezTo>
                    <a:pt x="16" y="55"/>
                    <a:pt x="16" y="55"/>
                    <a:pt x="16" y="55"/>
                  </a:cubicBezTo>
                  <a:cubicBezTo>
                    <a:pt x="18" y="54"/>
                    <a:pt x="21" y="51"/>
                    <a:pt x="22" y="51"/>
                  </a:cubicBezTo>
                  <a:cubicBezTo>
                    <a:pt x="22" y="52"/>
                    <a:pt x="22" y="52"/>
                    <a:pt x="22" y="52"/>
                  </a:cubicBezTo>
                  <a:cubicBezTo>
                    <a:pt x="22" y="53"/>
                    <a:pt x="22" y="53"/>
                    <a:pt x="22" y="53"/>
                  </a:cubicBezTo>
                  <a:cubicBezTo>
                    <a:pt x="22" y="53"/>
                    <a:pt x="22" y="54"/>
                    <a:pt x="22" y="54"/>
                  </a:cubicBezTo>
                  <a:close/>
                  <a:moveTo>
                    <a:pt x="57" y="51"/>
                  </a:moveTo>
                  <a:cubicBezTo>
                    <a:pt x="57" y="53"/>
                    <a:pt x="57" y="53"/>
                    <a:pt x="57" y="53"/>
                  </a:cubicBezTo>
                  <a:cubicBezTo>
                    <a:pt x="56" y="54"/>
                    <a:pt x="56" y="54"/>
                    <a:pt x="56" y="55"/>
                  </a:cubicBezTo>
                  <a:cubicBezTo>
                    <a:pt x="50" y="59"/>
                    <a:pt x="53" y="58"/>
                    <a:pt x="47" y="63"/>
                  </a:cubicBezTo>
                  <a:cubicBezTo>
                    <a:pt x="46" y="64"/>
                    <a:pt x="46" y="64"/>
                    <a:pt x="46" y="65"/>
                  </a:cubicBezTo>
                  <a:cubicBezTo>
                    <a:pt x="48" y="65"/>
                    <a:pt x="48" y="65"/>
                    <a:pt x="48" y="65"/>
                  </a:cubicBezTo>
                  <a:cubicBezTo>
                    <a:pt x="48" y="66"/>
                    <a:pt x="48" y="66"/>
                    <a:pt x="48" y="66"/>
                  </a:cubicBezTo>
                  <a:cubicBezTo>
                    <a:pt x="48" y="67"/>
                    <a:pt x="48" y="67"/>
                    <a:pt x="48" y="67"/>
                  </a:cubicBezTo>
                  <a:cubicBezTo>
                    <a:pt x="46" y="69"/>
                    <a:pt x="46" y="69"/>
                    <a:pt x="46" y="69"/>
                  </a:cubicBezTo>
                  <a:cubicBezTo>
                    <a:pt x="45" y="71"/>
                    <a:pt x="45" y="71"/>
                    <a:pt x="45" y="71"/>
                  </a:cubicBezTo>
                  <a:cubicBezTo>
                    <a:pt x="48" y="71"/>
                    <a:pt x="46" y="71"/>
                    <a:pt x="53" y="68"/>
                  </a:cubicBezTo>
                  <a:cubicBezTo>
                    <a:pt x="55" y="68"/>
                    <a:pt x="55" y="68"/>
                    <a:pt x="55" y="68"/>
                  </a:cubicBezTo>
                  <a:cubicBezTo>
                    <a:pt x="57" y="69"/>
                    <a:pt x="57" y="69"/>
                    <a:pt x="57" y="69"/>
                  </a:cubicBezTo>
                  <a:cubicBezTo>
                    <a:pt x="57" y="69"/>
                    <a:pt x="57" y="69"/>
                    <a:pt x="57" y="69"/>
                  </a:cubicBezTo>
                  <a:cubicBezTo>
                    <a:pt x="59" y="69"/>
                    <a:pt x="59" y="69"/>
                    <a:pt x="59" y="69"/>
                  </a:cubicBezTo>
                  <a:cubicBezTo>
                    <a:pt x="60" y="68"/>
                    <a:pt x="65" y="69"/>
                    <a:pt x="66" y="69"/>
                  </a:cubicBezTo>
                  <a:cubicBezTo>
                    <a:pt x="68" y="68"/>
                    <a:pt x="68" y="68"/>
                    <a:pt x="68" y="68"/>
                  </a:cubicBezTo>
                  <a:cubicBezTo>
                    <a:pt x="70" y="69"/>
                    <a:pt x="70" y="69"/>
                    <a:pt x="70" y="69"/>
                  </a:cubicBezTo>
                  <a:cubicBezTo>
                    <a:pt x="71" y="70"/>
                    <a:pt x="71" y="70"/>
                    <a:pt x="71" y="70"/>
                  </a:cubicBezTo>
                  <a:cubicBezTo>
                    <a:pt x="72" y="73"/>
                    <a:pt x="72" y="73"/>
                    <a:pt x="72" y="73"/>
                  </a:cubicBezTo>
                  <a:cubicBezTo>
                    <a:pt x="72" y="73"/>
                    <a:pt x="72" y="73"/>
                    <a:pt x="72" y="73"/>
                  </a:cubicBezTo>
                  <a:cubicBezTo>
                    <a:pt x="67" y="82"/>
                    <a:pt x="65" y="90"/>
                    <a:pt x="60" y="93"/>
                  </a:cubicBezTo>
                  <a:cubicBezTo>
                    <a:pt x="57" y="94"/>
                    <a:pt x="57" y="94"/>
                    <a:pt x="57" y="94"/>
                  </a:cubicBezTo>
                  <a:cubicBezTo>
                    <a:pt x="56" y="95"/>
                    <a:pt x="57" y="94"/>
                    <a:pt x="56" y="95"/>
                  </a:cubicBezTo>
                  <a:cubicBezTo>
                    <a:pt x="54" y="96"/>
                    <a:pt x="54" y="96"/>
                    <a:pt x="54" y="96"/>
                  </a:cubicBezTo>
                  <a:cubicBezTo>
                    <a:pt x="56" y="96"/>
                    <a:pt x="56" y="96"/>
                    <a:pt x="56" y="96"/>
                  </a:cubicBezTo>
                  <a:cubicBezTo>
                    <a:pt x="57" y="95"/>
                    <a:pt x="57" y="95"/>
                    <a:pt x="57" y="95"/>
                  </a:cubicBezTo>
                  <a:cubicBezTo>
                    <a:pt x="59" y="95"/>
                    <a:pt x="59" y="95"/>
                    <a:pt x="59" y="95"/>
                  </a:cubicBezTo>
                  <a:cubicBezTo>
                    <a:pt x="62" y="97"/>
                    <a:pt x="62" y="97"/>
                    <a:pt x="62" y="97"/>
                  </a:cubicBezTo>
                  <a:cubicBezTo>
                    <a:pt x="62" y="98"/>
                    <a:pt x="62" y="98"/>
                    <a:pt x="62" y="98"/>
                  </a:cubicBezTo>
                  <a:cubicBezTo>
                    <a:pt x="61" y="99"/>
                    <a:pt x="61" y="99"/>
                    <a:pt x="61" y="99"/>
                  </a:cubicBezTo>
                  <a:cubicBezTo>
                    <a:pt x="58" y="99"/>
                    <a:pt x="58" y="99"/>
                    <a:pt x="58" y="99"/>
                  </a:cubicBezTo>
                  <a:cubicBezTo>
                    <a:pt x="57" y="101"/>
                    <a:pt x="56" y="101"/>
                    <a:pt x="55" y="102"/>
                  </a:cubicBezTo>
                  <a:cubicBezTo>
                    <a:pt x="54" y="103"/>
                    <a:pt x="54" y="103"/>
                    <a:pt x="54" y="103"/>
                  </a:cubicBezTo>
                  <a:cubicBezTo>
                    <a:pt x="53" y="103"/>
                    <a:pt x="53" y="103"/>
                    <a:pt x="50" y="102"/>
                  </a:cubicBezTo>
                  <a:cubicBezTo>
                    <a:pt x="49" y="101"/>
                    <a:pt x="49" y="101"/>
                    <a:pt x="49" y="101"/>
                  </a:cubicBezTo>
                  <a:cubicBezTo>
                    <a:pt x="50" y="102"/>
                    <a:pt x="50" y="102"/>
                    <a:pt x="50" y="102"/>
                  </a:cubicBezTo>
                  <a:cubicBezTo>
                    <a:pt x="51" y="103"/>
                    <a:pt x="51" y="103"/>
                    <a:pt x="51" y="103"/>
                  </a:cubicBezTo>
                  <a:cubicBezTo>
                    <a:pt x="57" y="104"/>
                    <a:pt x="57" y="104"/>
                    <a:pt x="57" y="104"/>
                  </a:cubicBezTo>
                  <a:cubicBezTo>
                    <a:pt x="58" y="104"/>
                    <a:pt x="59" y="103"/>
                    <a:pt x="60" y="103"/>
                  </a:cubicBezTo>
                  <a:cubicBezTo>
                    <a:pt x="62" y="103"/>
                    <a:pt x="62" y="103"/>
                    <a:pt x="62" y="103"/>
                  </a:cubicBezTo>
                  <a:cubicBezTo>
                    <a:pt x="67" y="105"/>
                    <a:pt x="67" y="105"/>
                    <a:pt x="67" y="105"/>
                  </a:cubicBezTo>
                  <a:cubicBezTo>
                    <a:pt x="74" y="113"/>
                    <a:pt x="70" y="108"/>
                    <a:pt x="73" y="112"/>
                  </a:cubicBezTo>
                  <a:cubicBezTo>
                    <a:pt x="74" y="116"/>
                    <a:pt x="75" y="124"/>
                    <a:pt x="78" y="129"/>
                  </a:cubicBezTo>
                  <a:cubicBezTo>
                    <a:pt x="79" y="130"/>
                    <a:pt x="79" y="130"/>
                    <a:pt x="79" y="130"/>
                  </a:cubicBezTo>
                  <a:cubicBezTo>
                    <a:pt x="90" y="135"/>
                    <a:pt x="82" y="133"/>
                    <a:pt x="91" y="140"/>
                  </a:cubicBezTo>
                  <a:cubicBezTo>
                    <a:pt x="90" y="141"/>
                    <a:pt x="90" y="141"/>
                    <a:pt x="90" y="141"/>
                  </a:cubicBezTo>
                  <a:cubicBezTo>
                    <a:pt x="89" y="142"/>
                    <a:pt x="89" y="142"/>
                    <a:pt x="89" y="142"/>
                  </a:cubicBezTo>
                  <a:cubicBezTo>
                    <a:pt x="90" y="145"/>
                    <a:pt x="91" y="145"/>
                    <a:pt x="93" y="150"/>
                  </a:cubicBezTo>
                  <a:cubicBezTo>
                    <a:pt x="92" y="149"/>
                    <a:pt x="92" y="149"/>
                    <a:pt x="92" y="149"/>
                  </a:cubicBezTo>
                  <a:cubicBezTo>
                    <a:pt x="92" y="149"/>
                    <a:pt x="92" y="149"/>
                    <a:pt x="92" y="149"/>
                  </a:cubicBezTo>
                  <a:cubicBezTo>
                    <a:pt x="91" y="149"/>
                    <a:pt x="91" y="149"/>
                    <a:pt x="91" y="149"/>
                  </a:cubicBezTo>
                  <a:cubicBezTo>
                    <a:pt x="91" y="149"/>
                    <a:pt x="91" y="149"/>
                    <a:pt x="91" y="149"/>
                  </a:cubicBezTo>
                  <a:cubicBezTo>
                    <a:pt x="89" y="148"/>
                    <a:pt x="90" y="148"/>
                    <a:pt x="89" y="147"/>
                  </a:cubicBezTo>
                  <a:cubicBezTo>
                    <a:pt x="86" y="148"/>
                    <a:pt x="86" y="148"/>
                    <a:pt x="86" y="148"/>
                  </a:cubicBezTo>
                  <a:cubicBezTo>
                    <a:pt x="85" y="147"/>
                    <a:pt x="85" y="147"/>
                    <a:pt x="84" y="147"/>
                  </a:cubicBezTo>
                  <a:cubicBezTo>
                    <a:pt x="87" y="148"/>
                    <a:pt x="86" y="148"/>
                    <a:pt x="88" y="148"/>
                  </a:cubicBezTo>
                  <a:cubicBezTo>
                    <a:pt x="93" y="152"/>
                    <a:pt x="93" y="152"/>
                    <a:pt x="93" y="152"/>
                  </a:cubicBezTo>
                  <a:cubicBezTo>
                    <a:pt x="95" y="155"/>
                    <a:pt x="95" y="155"/>
                    <a:pt x="95" y="155"/>
                  </a:cubicBezTo>
                  <a:cubicBezTo>
                    <a:pt x="96" y="158"/>
                    <a:pt x="96" y="158"/>
                    <a:pt x="96" y="158"/>
                  </a:cubicBezTo>
                  <a:cubicBezTo>
                    <a:pt x="95" y="160"/>
                    <a:pt x="95" y="160"/>
                    <a:pt x="95" y="160"/>
                  </a:cubicBezTo>
                  <a:cubicBezTo>
                    <a:pt x="93" y="161"/>
                    <a:pt x="93" y="161"/>
                    <a:pt x="92" y="163"/>
                  </a:cubicBezTo>
                  <a:cubicBezTo>
                    <a:pt x="95" y="165"/>
                    <a:pt x="95" y="165"/>
                    <a:pt x="95" y="165"/>
                  </a:cubicBezTo>
                  <a:cubicBezTo>
                    <a:pt x="95" y="165"/>
                    <a:pt x="95" y="165"/>
                    <a:pt x="95" y="165"/>
                  </a:cubicBezTo>
                  <a:cubicBezTo>
                    <a:pt x="96" y="164"/>
                    <a:pt x="96" y="164"/>
                    <a:pt x="96" y="164"/>
                  </a:cubicBezTo>
                  <a:cubicBezTo>
                    <a:pt x="97" y="163"/>
                    <a:pt x="97" y="163"/>
                    <a:pt x="98" y="162"/>
                  </a:cubicBezTo>
                  <a:cubicBezTo>
                    <a:pt x="100" y="161"/>
                    <a:pt x="100" y="161"/>
                    <a:pt x="102" y="162"/>
                  </a:cubicBezTo>
                  <a:cubicBezTo>
                    <a:pt x="103" y="162"/>
                    <a:pt x="103" y="162"/>
                    <a:pt x="103" y="162"/>
                  </a:cubicBezTo>
                  <a:cubicBezTo>
                    <a:pt x="106" y="163"/>
                    <a:pt x="106" y="163"/>
                    <a:pt x="107" y="163"/>
                  </a:cubicBezTo>
                  <a:cubicBezTo>
                    <a:pt x="110" y="166"/>
                    <a:pt x="110" y="166"/>
                    <a:pt x="110" y="166"/>
                  </a:cubicBezTo>
                  <a:cubicBezTo>
                    <a:pt x="111" y="167"/>
                    <a:pt x="111" y="167"/>
                    <a:pt x="111" y="167"/>
                  </a:cubicBezTo>
                  <a:cubicBezTo>
                    <a:pt x="111" y="169"/>
                    <a:pt x="111" y="168"/>
                    <a:pt x="111" y="171"/>
                  </a:cubicBezTo>
                  <a:cubicBezTo>
                    <a:pt x="110" y="177"/>
                    <a:pt x="110" y="178"/>
                    <a:pt x="106" y="180"/>
                  </a:cubicBezTo>
                  <a:cubicBezTo>
                    <a:pt x="106" y="180"/>
                    <a:pt x="106" y="180"/>
                    <a:pt x="106" y="180"/>
                  </a:cubicBezTo>
                  <a:cubicBezTo>
                    <a:pt x="105" y="180"/>
                    <a:pt x="105" y="180"/>
                    <a:pt x="105" y="180"/>
                  </a:cubicBezTo>
                  <a:cubicBezTo>
                    <a:pt x="105" y="180"/>
                    <a:pt x="105" y="180"/>
                    <a:pt x="105" y="180"/>
                  </a:cubicBezTo>
                  <a:cubicBezTo>
                    <a:pt x="106" y="181"/>
                    <a:pt x="106" y="181"/>
                    <a:pt x="106" y="181"/>
                  </a:cubicBezTo>
                  <a:cubicBezTo>
                    <a:pt x="106" y="182"/>
                    <a:pt x="106" y="182"/>
                    <a:pt x="106" y="182"/>
                  </a:cubicBezTo>
                  <a:cubicBezTo>
                    <a:pt x="105" y="183"/>
                    <a:pt x="105" y="183"/>
                    <a:pt x="105" y="183"/>
                  </a:cubicBezTo>
                  <a:cubicBezTo>
                    <a:pt x="104" y="183"/>
                    <a:pt x="104" y="183"/>
                    <a:pt x="104" y="183"/>
                  </a:cubicBezTo>
                  <a:cubicBezTo>
                    <a:pt x="102" y="183"/>
                    <a:pt x="102" y="183"/>
                    <a:pt x="102" y="183"/>
                  </a:cubicBezTo>
                  <a:cubicBezTo>
                    <a:pt x="100" y="184"/>
                    <a:pt x="100" y="184"/>
                    <a:pt x="100" y="184"/>
                  </a:cubicBezTo>
                  <a:cubicBezTo>
                    <a:pt x="102" y="185"/>
                    <a:pt x="102" y="185"/>
                    <a:pt x="102" y="185"/>
                  </a:cubicBezTo>
                  <a:cubicBezTo>
                    <a:pt x="102" y="186"/>
                    <a:pt x="102" y="186"/>
                    <a:pt x="102" y="186"/>
                  </a:cubicBezTo>
                  <a:cubicBezTo>
                    <a:pt x="102" y="187"/>
                    <a:pt x="102" y="187"/>
                    <a:pt x="102" y="187"/>
                  </a:cubicBezTo>
                  <a:cubicBezTo>
                    <a:pt x="101" y="188"/>
                    <a:pt x="101" y="188"/>
                    <a:pt x="101" y="188"/>
                  </a:cubicBezTo>
                  <a:cubicBezTo>
                    <a:pt x="99" y="188"/>
                    <a:pt x="100" y="188"/>
                    <a:pt x="98" y="188"/>
                  </a:cubicBezTo>
                  <a:cubicBezTo>
                    <a:pt x="97" y="189"/>
                    <a:pt x="97" y="189"/>
                    <a:pt x="97" y="189"/>
                  </a:cubicBezTo>
                  <a:cubicBezTo>
                    <a:pt x="96" y="189"/>
                    <a:pt x="96" y="189"/>
                    <a:pt x="96" y="189"/>
                  </a:cubicBezTo>
                  <a:cubicBezTo>
                    <a:pt x="98" y="189"/>
                    <a:pt x="98" y="189"/>
                    <a:pt x="98" y="189"/>
                  </a:cubicBezTo>
                  <a:cubicBezTo>
                    <a:pt x="98" y="189"/>
                    <a:pt x="98" y="189"/>
                    <a:pt x="98" y="189"/>
                  </a:cubicBezTo>
                  <a:cubicBezTo>
                    <a:pt x="99" y="190"/>
                    <a:pt x="99" y="190"/>
                    <a:pt x="99" y="190"/>
                  </a:cubicBezTo>
                  <a:cubicBezTo>
                    <a:pt x="99" y="191"/>
                    <a:pt x="99" y="191"/>
                    <a:pt x="99" y="191"/>
                  </a:cubicBezTo>
                  <a:cubicBezTo>
                    <a:pt x="104" y="192"/>
                    <a:pt x="102" y="191"/>
                    <a:pt x="107" y="191"/>
                  </a:cubicBezTo>
                  <a:cubicBezTo>
                    <a:pt x="107" y="191"/>
                    <a:pt x="107" y="191"/>
                    <a:pt x="107" y="191"/>
                  </a:cubicBezTo>
                  <a:cubicBezTo>
                    <a:pt x="107" y="192"/>
                    <a:pt x="107" y="193"/>
                    <a:pt x="107" y="194"/>
                  </a:cubicBezTo>
                  <a:cubicBezTo>
                    <a:pt x="107" y="195"/>
                    <a:pt x="107" y="195"/>
                    <a:pt x="107" y="195"/>
                  </a:cubicBezTo>
                  <a:cubicBezTo>
                    <a:pt x="103" y="197"/>
                    <a:pt x="103" y="197"/>
                    <a:pt x="103" y="197"/>
                  </a:cubicBezTo>
                  <a:cubicBezTo>
                    <a:pt x="102" y="198"/>
                    <a:pt x="103" y="198"/>
                    <a:pt x="102" y="199"/>
                  </a:cubicBezTo>
                  <a:cubicBezTo>
                    <a:pt x="100" y="199"/>
                    <a:pt x="100" y="199"/>
                    <a:pt x="100" y="199"/>
                  </a:cubicBezTo>
                  <a:cubicBezTo>
                    <a:pt x="99" y="200"/>
                    <a:pt x="99" y="200"/>
                    <a:pt x="99" y="200"/>
                  </a:cubicBezTo>
                  <a:cubicBezTo>
                    <a:pt x="97" y="200"/>
                    <a:pt x="97" y="200"/>
                    <a:pt x="95" y="201"/>
                  </a:cubicBezTo>
                  <a:cubicBezTo>
                    <a:pt x="94" y="202"/>
                    <a:pt x="94" y="202"/>
                    <a:pt x="94" y="202"/>
                  </a:cubicBezTo>
                  <a:cubicBezTo>
                    <a:pt x="88" y="200"/>
                    <a:pt x="89" y="200"/>
                    <a:pt x="83" y="202"/>
                  </a:cubicBezTo>
                  <a:cubicBezTo>
                    <a:pt x="82" y="202"/>
                    <a:pt x="82" y="202"/>
                    <a:pt x="82" y="202"/>
                  </a:cubicBezTo>
                  <a:cubicBezTo>
                    <a:pt x="79" y="200"/>
                    <a:pt x="79" y="200"/>
                    <a:pt x="77" y="200"/>
                  </a:cubicBezTo>
                  <a:cubicBezTo>
                    <a:pt x="76" y="199"/>
                    <a:pt x="76" y="199"/>
                    <a:pt x="76" y="199"/>
                  </a:cubicBezTo>
                  <a:cubicBezTo>
                    <a:pt x="77" y="201"/>
                    <a:pt x="77" y="201"/>
                    <a:pt x="77" y="201"/>
                  </a:cubicBezTo>
                  <a:cubicBezTo>
                    <a:pt x="75" y="202"/>
                    <a:pt x="75" y="202"/>
                    <a:pt x="75" y="202"/>
                  </a:cubicBezTo>
                  <a:cubicBezTo>
                    <a:pt x="74" y="202"/>
                    <a:pt x="74" y="202"/>
                    <a:pt x="74" y="202"/>
                  </a:cubicBezTo>
                  <a:cubicBezTo>
                    <a:pt x="73" y="202"/>
                    <a:pt x="73" y="202"/>
                    <a:pt x="71" y="203"/>
                  </a:cubicBezTo>
                  <a:cubicBezTo>
                    <a:pt x="69" y="202"/>
                    <a:pt x="69" y="202"/>
                    <a:pt x="69" y="202"/>
                  </a:cubicBezTo>
                  <a:cubicBezTo>
                    <a:pt x="69" y="203"/>
                    <a:pt x="69" y="203"/>
                    <a:pt x="70" y="204"/>
                  </a:cubicBezTo>
                  <a:cubicBezTo>
                    <a:pt x="69" y="204"/>
                    <a:pt x="69" y="204"/>
                    <a:pt x="69" y="204"/>
                  </a:cubicBezTo>
                  <a:cubicBezTo>
                    <a:pt x="69" y="204"/>
                    <a:pt x="69" y="204"/>
                    <a:pt x="69" y="204"/>
                  </a:cubicBezTo>
                  <a:cubicBezTo>
                    <a:pt x="65" y="204"/>
                    <a:pt x="65" y="204"/>
                    <a:pt x="65" y="204"/>
                  </a:cubicBezTo>
                  <a:cubicBezTo>
                    <a:pt x="65" y="204"/>
                    <a:pt x="65" y="204"/>
                    <a:pt x="65" y="204"/>
                  </a:cubicBezTo>
                  <a:cubicBezTo>
                    <a:pt x="64" y="205"/>
                    <a:pt x="64" y="205"/>
                    <a:pt x="64" y="205"/>
                  </a:cubicBezTo>
                  <a:cubicBezTo>
                    <a:pt x="63" y="204"/>
                    <a:pt x="63" y="204"/>
                    <a:pt x="63" y="204"/>
                  </a:cubicBezTo>
                  <a:cubicBezTo>
                    <a:pt x="61" y="203"/>
                    <a:pt x="61" y="203"/>
                    <a:pt x="59" y="202"/>
                  </a:cubicBezTo>
                  <a:cubicBezTo>
                    <a:pt x="57" y="203"/>
                    <a:pt x="55" y="203"/>
                    <a:pt x="53" y="204"/>
                  </a:cubicBezTo>
                  <a:cubicBezTo>
                    <a:pt x="52" y="205"/>
                    <a:pt x="52" y="205"/>
                    <a:pt x="52" y="205"/>
                  </a:cubicBezTo>
                  <a:cubicBezTo>
                    <a:pt x="52" y="208"/>
                    <a:pt x="52" y="207"/>
                    <a:pt x="51" y="209"/>
                  </a:cubicBezTo>
                  <a:cubicBezTo>
                    <a:pt x="50" y="211"/>
                    <a:pt x="50" y="211"/>
                    <a:pt x="50" y="211"/>
                  </a:cubicBezTo>
                  <a:cubicBezTo>
                    <a:pt x="49" y="211"/>
                    <a:pt x="49" y="211"/>
                    <a:pt x="49" y="211"/>
                  </a:cubicBezTo>
                  <a:cubicBezTo>
                    <a:pt x="48" y="210"/>
                    <a:pt x="48" y="210"/>
                    <a:pt x="46" y="209"/>
                  </a:cubicBezTo>
                  <a:cubicBezTo>
                    <a:pt x="45" y="208"/>
                    <a:pt x="45" y="208"/>
                    <a:pt x="45" y="208"/>
                  </a:cubicBezTo>
                  <a:cubicBezTo>
                    <a:pt x="44" y="208"/>
                    <a:pt x="44" y="208"/>
                    <a:pt x="44" y="208"/>
                  </a:cubicBezTo>
                  <a:cubicBezTo>
                    <a:pt x="44" y="208"/>
                    <a:pt x="44" y="208"/>
                    <a:pt x="44" y="208"/>
                  </a:cubicBezTo>
                  <a:cubicBezTo>
                    <a:pt x="43" y="209"/>
                    <a:pt x="43" y="209"/>
                    <a:pt x="43" y="209"/>
                  </a:cubicBezTo>
                  <a:cubicBezTo>
                    <a:pt x="41" y="209"/>
                    <a:pt x="37" y="210"/>
                    <a:pt x="35" y="213"/>
                  </a:cubicBezTo>
                  <a:cubicBezTo>
                    <a:pt x="34" y="214"/>
                    <a:pt x="34" y="214"/>
                    <a:pt x="34" y="214"/>
                  </a:cubicBezTo>
                  <a:cubicBezTo>
                    <a:pt x="33" y="215"/>
                    <a:pt x="33" y="215"/>
                    <a:pt x="33" y="215"/>
                  </a:cubicBezTo>
                  <a:cubicBezTo>
                    <a:pt x="32" y="214"/>
                    <a:pt x="32" y="214"/>
                    <a:pt x="32" y="214"/>
                  </a:cubicBezTo>
                  <a:cubicBezTo>
                    <a:pt x="31" y="213"/>
                    <a:pt x="31" y="213"/>
                    <a:pt x="31" y="213"/>
                  </a:cubicBezTo>
                  <a:cubicBezTo>
                    <a:pt x="29" y="214"/>
                    <a:pt x="29" y="214"/>
                    <a:pt x="29" y="214"/>
                  </a:cubicBezTo>
                  <a:cubicBezTo>
                    <a:pt x="28" y="214"/>
                    <a:pt x="28" y="214"/>
                    <a:pt x="28" y="214"/>
                  </a:cubicBezTo>
                  <a:cubicBezTo>
                    <a:pt x="28" y="214"/>
                    <a:pt x="28" y="214"/>
                    <a:pt x="28" y="214"/>
                  </a:cubicBezTo>
                  <a:cubicBezTo>
                    <a:pt x="28" y="213"/>
                    <a:pt x="28" y="213"/>
                    <a:pt x="28" y="213"/>
                  </a:cubicBezTo>
                  <a:cubicBezTo>
                    <a:pt x="29" y="212"/>
                    <a:pt x="29" y="212"/>
                    <a:pt x="29" y="212"/>
                  </a:cubicBezTo>
                  <a:cubicBezTo>
                    <a:pt x="32" y="211"/>
                    <a:pt x="32" y="211"/>
                    <a:pt x="32" y="211"/>
                  </a:cubicBezTo>
                  <a:cubicBezTo>
                    <a:pt x="33" y="209"/>
                    <a:pt x="34" y="208"/>
                    <a:pt x="35" y="206"/>
                  </a:cubicBezTo>
                  <a:cubicBezTo>
                    <a:pt x="36" y="206"/>
                    <a:pt x="36" y="206"/>
                    <a:pt x="36" y="206"/>
                  </a:cubicBezTo>
                  <a:cubicBezTo>
                    <a:pt x="37" y="206"/>
                    <a:pt x="37" y="206"/>
                    <a:pt x="37" y="206"/>
                  </a:cubicBezTo>
                  <a:cubicBezTo>
                    <a:pt x="37" y="205"/>
                    <a:pt x="37" y="205"/>
                    <a:pt x="37" y="205"/>
                  </a:cubicBezTo>
                  <a:cubicBezTo>
                    <a:pt x="40" y="201"/>
                    <a:pt x="40" y="201"/>
                    <a:pt x="40" y="201"/>
                  </a:cubicBezTo>
                  <a:cubicBezTo>
                    <a:pt x="40" y="201"/>
                    <a:pt x="41" y="199"/>
                    <a:pt x="41" y="198"/>
                  </a:cubicBezTo>
                  <a:cubicBezTo>
                    <a:pt x="43" y="197"/>
                    <a:pt x="43" y="197"/>
                    <a:pt x="43" y="197"/>
                  </a:cubicBezTo>
                  <a:cubicBezTo>
                    <a:pt x="45" y="194"/>
                    <a:pt x="45" y="194"/>
                    <a:pt x="45" y="194"/>
                  </a:cubicBezTo>
                  <a:cubicBezTo>
                    <a:pt x="45" y="194"/>
                    <a:pt x="45" y="194"/>
                    <a:pt x="45" y="194"/>
                  </a:cubicBezTo>
                  <a:cubicBezTo>
                    <a:pt x="51" y="193"/>
                    <a:pt x="54" y="194"/>
                    <a:pt x="56" y="194"/>
                  </a:cubicBezTo>
                  <a:cubicBezTo>
                    <a:pt x="57" y="193"/>
                    <a:pt x="57" y="193"/>
                    <a:pt x="57" y="193"/>
                  </a:cubicBezTo>
                  <a:cubicBezTo>
                    <a:pt x="62" y="186"/>
                    <a:pt x="59" y="191"/>
                    <a:pt x="64" y="184"/>
                  </a:cubicBezTo>
                  <a:cubicBezTo>
                    <a:pt x="63" y="185"/>
                    <a:pt x="62" y="186"/>
                    <a:pt x="61" y="187"/>
                  </a:cubicBezTo>
                  <a:cubicBezTo>
                    <a:pt x="58" y="188"/>
                    <a:pt x="58" y="188"/>
                    <a:pt x="58" y="188"/>
                  </a:cubicBezTo>
                  <a:cubicBezTo>
                    <a:pt x="57" y="189"/>
                    <a:pt x="57" y="188"/>
                    <a:pt x="55" y="190"/>
                  </a:cubicBezTo>
                  <a:cubicBezTo>
                    <a:pt x="55" y="191"/>
                    <a:pt x="55" y="191"/>
                    <a:pt x="55" y="191"/>
                  </a:cubicBezTo>
                  <a:cubicBezTo>
                    <a:pt x="52" y="190"/>
                    <a:pt x="52" y="190"/>
                    <a:pt x="52" y="190"/>
                  </a:cubicBezTo>
                  <a:cubicBezTo>
                    <a:pt x="49" y="187"/>
                    <a:pt x="49" y="188"/>
                    <a:pt x="48" y="187"/>
                  </a:cubicBezTo>
                  <a:cubicBezTo>
                    <a:pt x="47" y="187"/>
                    <a:pt x="47" y="187"/>
                    <a:pt x="47" y="187"/>
                  </a:cubicBezTo>
                  <a:cubicBezTo>
                    <a:pt x="46" y="187"/>
                    <a:pt x="45" y="187"/>
                    <a:pt x="44" y="187"/>
                  </a:cubicBezTo>
                  <a:cubicBezTo>
                    <a:pt x="45" y="186"/>
                    <a:pt x="45" y="186"/>
                    <a:pt x="45" y="186"/>
                  </a:cubicBezTo>
                  <a:cubicBezTo>
                    <a:pt x="46" y="186"/>
                    <a:pt x="46" y="186"/>
                    <a:pt x="46" y="186"/>
                  </a:cubicBezTo>
                  <a:cubicBezTo>
                    <a:pt x="44" y="185"/>
                    <a:pt x="44" y="185"/>
                    <a:pt x="44" y="185"/>
                  </a:cubicBezTo>
                  <a:cubicBezTo>
                    <a:pt x="43" y="185"/>
                    <a:pt x="43" y="185"/>
                    <a:pt x="43" y="185"/>
                  </a:cubicBezTo>
                  <a:cubicBezTo>
                    <a:pt x="42" y="184"/>
                    <a:pt x="42" y="184"/>
                    <a:pt x="42" y="184"/>
                  </a:cubicBezTo>
                  <a:cubicBezTo>
                    <a:pt x="41" y="184"/>
                    <a:pt x="41" y="184"/>
                    <a:pt x="41" y="184"/>
                  </a:cubicBezTo>
                  <a:cubicBezTo>
                    <a:pt x="40" y="184"/>
                    <a:pt x="40" y="184"/>
                    <a:pt x="40" y="184"/>
                  </a:cubicBezTo>
                  <a:cubicBezTo>
                    <a:pt x="38" y="185"/>
                    <a:pt x="39" y="185"/>
                    <a:pt x="37" y="186"/>
                  </a:cubicBezTo>
                  <a:cubicBezTo>
                    <a:pt x="34" y="185"/>
                    <a:pt x="34" y="185"/>
                    <a:pt x="34" y="185"/>
                  </a:cubicBezTo>
                  <a:cubicBezTo>
                    <a:pt x="34" y="184"/>
                    <a:pt x="34" y="184"/>
                    <a:pt x="34" y="184"/>
                  </a:cubicBezTo>
                  <a:cubicBezTo>
                    <a:pt x="34" y="183"/>
                    <a:pt x="34" y="183"/>
                    <a:pt x="34" y="183"/>
                  </a:cubicBezTo>
                  <a:cubicBezTo>
                    <a:pt x="33" y="182"/>
                    <a:pt x="33" y="182"/>
                    <a:pt x="33" y="182"/>
                  </a:cubicBezTo>
                  <a:cubicBezTo>
                    <a:pt x="33" y="182"/>
                    <a:pt x="33" y="182"/>
                    <a:pt x="33" y="182"/>
                  </a:cubicBezTo>
                  <a:cubicBezTo>
                    <a:pt x="33" y="180"/>
                    <a:pt x="33" y="180"/>
                    <a:pt x="33" y="180"/>
                  </a:cubicBezTo>
                  <a:cubicBezTo>
                    <a:pt x="34" y="180"/>
                    <a:pt x="34" y="180"/>
                    <a:pt x="34" y="180"/>
                  </a:cubicBezTo>
                  <a:cubicBezTo>
                    <a:pt x="40" y="178"/>
                    <a:pt x="37" y="178"/>
                    <a:pt x="42" y="176"/>
                  </a:cubicBezTo>
                  <a:cubicBezTo>
                    <a:pt x="45" y="174"/>
                    <a:pt x="44" y="174"/>
                    <a:pt x="45" y="174"/>
                  </a:cubicBezTo>
                  <a:cubicBezTo>
                    <a:pt x="46" y="171"/>
                    <a:pt x="46" y="171"/>
                    <a:pt x="47" y="170"/>
                  </a:cubicBezTo>
                  <a:cubicBezTo>
                    <a:pt x="46" y="169"/>
                    <a:pt x="46" y="169"/>
                    <a:pt x="46" y="169"/>
                  </a:cubicBezTo>
                  <a:cubicBezTo>
                    <a:pt x="46" y="168"/>
                    <a:pt x="46" y="168"/>
                    <a:pt x="46" y="168"/>
                  </a:cubicBezTo>
                  <a:cubicBezTo>
                    <a:pt x="46" y="167"/>
                    <a:pt x="46" y="167"/>
                    <a:pt x="46" y="167"/>
                  </a:cubicBezTo>
                  <a:cubicBezTo>
                    <a:pt x="46" y="167"/>
                    <a:pt x="46" y="167"/>
                    <a:pt x="46" y="167"/>
                  </a:cubicBezTo>
                  <a:cubicBezTo>
                    <a:pt x="46" y="165"/>
                    <a:pt x="46" y="166"/>
                    <a:pt x="45" y="164"/>
                  </a:cubicBezTo>
                  <a:cubicBezTo>
                    <a:pt x="45" y="163"/>
                    <a:pt x="45" y="164"/>
                    <a:pt x="46" y="163"/>
                  </a:cubicBezTo>
                  <a:cubicBezTo>
                    <a:pt x="44" y="163"/>
                    <a:pt x="44" y="163"/>
                    <a:pt x="43" y="163"/>
                  </a:cubicBezTo>
                  <a:cubicBezTo>
                    <a:pt x="41" y="164"/>
                    <a:pt x="42" y="163"/>
                    <a:pt x="40" y="165"/>
                  </a:cubicBezTo>
                  <a:cubicBezTo>
                    <a:pt x="39" y="165"/>
                    <a:pt x="39" y="165"/>
                    <a:pt x="39" y="165"/>
                  </a:cubicBezTo>
                  <a:cubicBezTo>
                    <a:pt x="39" y="164"/>
                    <a:pt x="39" y="164"/>
                    <a:pt x="39" y="164"/>
                  </a:cubicBezTo>
                  <a:cubicBezTo>
                    <a:pt x="40" y="163"/>
                    <a:pt x="40" y="163"/>
                    <a:pt x="40" y="163"/>
                  </a:cubicBezTo>
                  <a:cubicBezTo>
                    <a:pt x="41" y="162"/>
                    <a:pt x="40" y="162"/>
                    <a:pt x="42" y="161"/>
                  </a:cubicBezTo>
                  <a:cubicBezTo>
                    <a:pt x="43" y="160"/>
                    <a:pt x="43" y="160"/>
                    <a:pt x="43" y="159"/>
                  </a:cubicBezTo>
                  <a:cubicBezTo>
                    <a:pt x="45" y="157"/>
                    <a:pt x="47" y="156"/>
                    <a:pt x="49" y="155"/>
                  </a:cubicBezTo>
                  <a:cubicBezTo>
                    <a:pt x="51" y="156"/>
                    <a:pt x="51" y="156"/>
                    <a:pt x="51" y="156"/>
                  </a:cubicBezTo>
                  <a:cubicBezTo>
                    <a:pt x="52" y="155"/>
                    <a:pt x="52" y="155"/>
                    <a:pt x="52" y="155"/>
                  </a:cubicBezTo>
                  <a:cubicBezTo>
                    <a:pt x="53" y="155"/>
                    <a:pt x="53" y="155"/>
                    <a:pt x="53" y="155"/>
                  </a:cubicBezTo>
                  <a:cubicBezTo>
                    <a:pt x="54" y="155"/>
                    <a:pt x="54" y="155"/>
                    <a:pt x="54" y="155"/>
                  </a:cubicBezTo>
                  <a:cubicBezTo>
                    <a:pt x="57" y="156"/>
                    <a:pt x="57" y="156"/>
                    <a:pt x="57" y="156"/>
                  </a:cubicBezTo>
                  <a:cubicBezTo>
                    <a:pt x="56" y="154"/>
                    <a:pt x="56" y="154"/>
                    <a:pt x="56" y="154"/>
                  </a:cubicBezTo>
                  <a:cubicBezTo>
                    <a:pt x="57" y="153"/>
                    <a:pt x="57" y="153"/>
                    <a:pt x="57" y="153"/>
                  </a:cubicBezTo>
                  <a:cubicBezTo>
                    <a:pt x="59" y="155"/>
                    <a:pt x="59" y="155"/>
                    <a:pt x="59" y="155"/>
                  </a:cubicBezTo>
                  <a:cubicBezTo>
                    <a:pt x="59" y="156"/>
                    <a:pt x="59" y="156"/>
                    <a:pt x="59" y="156"/>
                  </a:cubicBezTo>
                  <a:cubicBezTo>
                    <a:pt x="61" y="155"/>
                    <a:pt x="61" y="155"/>
                    <a:pt x="61" y="155"/>
                  </a:cubicBezTo>
                  <a:cubicBezTo>
                    <a:pt x="60" y="155"/>
                    <a:pt x="60" y="155"/>
                    <a:pt x="60" y="155"/>
                  </a:cubicBezTo>
                  <a:cubicBezTo>
                    <a:pt x="60" y="155"/>
                    <a:pt x="60" y="155"/>
                    <a:pt x="60" y="155"/>
                  </a:cubicBezTo>
                  <a:cubicBezTo>
                    <a:pt x="59" y="155"/>
                    <a:pt x="59" y="155"/>
                    <a:pt x="59" y="155"/>
                  </a:cubicBezTo>
                  <a:cubicBezTo>
                    <a:pt x="58" y="154"/>
                    <a:pt x="58" y="154"/>
                    <a:pt x="58" y="154"/>
                  </a:cubicBezTo>
                  <a:cubicBezTo>
                    <a:pt x="57" y="151"/>
                    <a:pt x="57" y="151"/>
                    <a:pt x="57" y="151"/>
                  </a:cubicBezTo>
                  <a:cubicBezTo>
                    <a:pt x="57" y="150"/>
                    <a:pt x="57" y="150"/>
                    <a:pt x="57" y="150"/>
                  </a:cubicBezTo>
                  <a:cubicBezTo>
                    <a:pt x="58" y="148"/>
                    <a:pt x="58" y="149"/>
                    <a:pt x="59" y="147"/>
                  </a:cubicBezTo>
                  <a:cubicBezTo>
                    <a:pt x="58" y="147"/>
                    <a:pt x="58" y="147"/>
                    <a:pt x="58" y="147"/>
                  </a:cubicBezTo>
                  <a:cubicBezTo>
                    <a:pt x="58" y="147"/>
                    <a:pt x="58" y="147"/>
                    <a:pt x="58" y="147"/>
                  </a:cubicBezTo>
                  <a:cubicBezTo>
                    <a:pt x="57" y="145"/>
                    <a:pt x="57" y="145"/>
                    <a:pt x="57" y="145"/>
                  </a:cubicBezTo>
                  <a:cubicBezTo>
                    <a:pt x="58" y="144"/>
                    <a:pt x="58" y="144"/>
                    <a:pt x="58" y="144"/>
                  </a:cubicBezTo>
                  <a:cubicBezTo>
                    <a:pt x="59" y="143"/>
                    <a:pt x="59" y="143"/>
                    <a:pt x="59" y="143"/>
                  </a:cubicBezTo>
                  <a:cubicBezTo>
                    <a:pt x="60" y="141"/>
                    <a:pt x="59" y="142"/>
                    <a:pt x="60" y="140"/>
                  </a:cubicBezTo>
                  <a:cubicBezTo>
                    <a:pt x="59" y="139"/>
                    <a:pt x="59" y="139"/>
                    <a:pt x="59" y="139"/>
                  </a:cubicBezTo>
                  <a:cubicBezTo>
                    <a:pt x="58" y="139"/>
                    <a:pt x="58" y="139"/>
                    <a:pt x="58" y="139"/>
                  </a:cubicBezTo>
                  <a:cubicBezTo>
                    <a:pt x="57" y="139"/>
                    <a:pt x="57" y="139"/>
                    <a:pt x="57" y="140"/>
                  </a:cubicBezTo>
                  <a:cubicBezTo>
                    <a:pt x="56" y="140"/>
                    <a:pt x="56" y="140"/>
                    <a:pt x="56" y="140"/>
                  </a:cubicBezTo>
                  <a:cubicBezTo>
                    <a:pt x="53" y="137"/>
                    <a:pt x="54" y="138"/>
                    <a:pt x="52" y="133"/>
                  </a:cubicBezTo>
                  <a:cubicBezTo>
                    <a:pt x="51" y="131"/>
                    <a:pt x="51" y="131"/>
                    <a:pt x="51" y="131"/>
                  </a:cubicBezTo>
                  <a:cubicBezTo>
                    <a:pt x="53" y="127"/>
                    <a:pt x="53" y="127"/>
                    <a:pt x="53" y="127"/>
                  </a:cubicBezTo>
                  <a:cubicBezTo>
                    <a:pt x="55" y="125"/>
                    <a:pt x="55" y="125"/>
                    <a:pt x="55" y="125"/>
                  </a:cubicBezTo>
                  <a:cubicBezTo>
                    <a:pt x="57" y="124"/>
                    <a:pt x="57" y="124"/>
                    <a:pt x="57" y="124"/>
                  </a:cubicBezTo>
                  <a:cubicBezTo>
                    <a:pt x="57" y="124"/>
                    <a:pt x="57" y="124"/>
                    <a:pt x="57" y="124"/>
                  </a:cubicBezTo>
                  <a:cubicBezTo>
                    <a:pt x="55" y="124"/>
                    <a:pt x="54" y="124"/>
                    <a:pt x="52" y="124"/>
                  </a:cubicBezTo>
                  <a:cubicBezTo>
                    <a:pt x="50" y="125"/>
                    <a:pt x="50" y="125"/>
                    <a:pt x="50" y="125"/>
                  </a:cubicBezTo>
                  <a:cubicBezTo>
                    <a:pt x="50" y="125"/>
                    <a:pt x="50" y="125"/>
                    <a:pt x="50" y="125"/>
                  </a:cubicBezTo>
                  <a:cubicBezTo>
                    <a:pt x="49" y="126"/>
                    <a:pt x="49" y="126"/>
                    <a:pt x="49" y="126"/>
                  </a:cubicBezTo>
                  <a:cubicBezTo>
                    <a:pt x="48" y="127"/>
                    <a:pt x="49" y="126"/>
                    <a:pt x="47" y="127"/>
                  </a:cubicBezTo>
                  <a:cubicBezTo>
                    <a:pt x="46" y="127"/>
                    <a:pt x="46" y="127"/>
                    <a:pt x="46" y="127"/>
                  </a:cubicBezTo>
                  <a:cubicBezTo>
                    <a:pt x="45" y="127"/>
                    <a:pt x="45" y="127"/>
                    <a:pt x="45" y="127"/>
                  </a:cubicBezTo>
                  <a:cubicBezTo>
                    <a:pt x="45" y="127"/>
                    <a:pt x="45" y="127"/>
                    <a:pt x="45" y="127"/>
                  </a:cubicBezTo>
                  <a:cubicBezTo>
                    <a:pt x="44" y="126"/>
                    <a:pt x="44" y="126"/>
                    <a:pt x="44" y="126"/>
                  </a:cubicBezTo>
                  <a:cubicBezTo>
                    <a:pt x="44" y="126"/>
                    <a:pt x="44" y="126"/>
                    <a:pt x="44" y="126"/>
                  </a:cubicBezTo>
                  <a:cubicBezTo>
                    <a:pt x="43" y="126"/>
                    <a:pt x="43" y="126"/>
                    <a:pt x="43" y="126"/>
                  </a:cubicBezTo>
                  <a:cubicBezTo>
                    <a:pt x="42" y="127"/>
                    <a:pt x="42" y="127"/>
                    <a:pt x="41" y="128"/>
                  </a:cubicBezTo>
                  <a:cubicBezTo>
                    <a:pt x="39" y="127"/>
                    <a:pt x="40" y="127"/>
                    <a:pt x="37" y="126"/>
                  </a:cubicBezTo>
                  <a:cubicBezTo>
                    <a:pt x="37" y="126"/>
                    <a:pt x="37" y="126"/>
                    <a:pt x="37" y="126"/>
                  </a:cubicBezTo>
                  <a:cubicBezTo>
                    <a:pt x="37" y="128"/>
                    <a:pt x="37" y="127"/>
                    <a:pt x="36" y="129"/>
                  </a:cubicBezTo>
                  <a:cubicBezTo>
                    <a:pt x="35" y="127"/>
                    <a:pt x="34" y="127"/>
                    <a:pt x="34" y="125"/>
                  </a:cubicBezTo>
                  <a:cubicBezTo>
                    <a:pt x="33" y="123"/>
                    <a:pt x="33" y="123"/>
                    <a:pt x="33" y="123"/>
                  </a:cubicBezTo>
                  <a:cubicBezTo>
                    <a:pt x="34" y="123"/>
                    <a:pt x="34" y="123"/>
                    <a:pt x="34" y="123"/>
                  </a:cubicBezTo>
                  <a:cubicBezTo>
                    <a:pt x="35" y="123"/>
                    <a:pt x="35" y="123"/>
                    <a:pt x="35" y="123"/>
                  </a:cubicBezTo>
                  <a:cubicBezTo>
                    <a:pt x="36" y="118"/>
                    <a:pt x="39" y="115"/>
                    <a:pt x="39" y="113"/>
                  </a:cubicBezTo>
                  <a:cubicBezTo>
                    <a:pt x="39" y="112"/>
                    <a:pt x="39" y="112"/>
                    <a:pt x="39" y="112"/>
                  </a:cubicBezTo>
                  <a:cubicBezTo>
                    <a:pt x="39" y="111"/>
                    <a:pt x="39" y="111"/>
                    <a:pt x="39" y="111"/>
                  </a:cubicBezTo>
                  <a:cubicBezTo>
                    <a:pt x="37" y="109"/>
                    <a:pt x="37" y="109"/>
                    <a:pt x="37" y="109"/>
                  </a:cubicBezTo>
                  <a:cubicBezTo>
                    <a:pt x="37" y="107"/>
                    <a:pt x="37" y="108"/>
                    <a:pt x="37" y="106"/>
                  </a:cubicBezTo>
                  <a:cubicBezTo>
                    <a:pt x="37" y="105"/>
                    <a:pt x="37" y="105"/>
                    <a:pt x="37" y="105"/>
                  </a:cubicBezTo>
                  <a:cubicBezTo>
                    <a:pt x="38" y="104"/>
                    <a:pt x="38" y="104"/>
                    <a:pt x="38" y="104"/>
                  </a:cubicBezTo>
                  <a:cubicBezTo>
                    <a:pt x="40" y="104"/>
                    <a:pt x="40" y="104"/>
                    <a:pt x="40" y="104"/>
                  </a:cubicBezTo>
                  <a:cubicBezTo>
                    <a:pt x="39" y="104"/>
                    <a:pt x="40" y="104"/>
                    <a:pt x="37" y="102"/>
                  </a:cubicBezTo>
                  <a:cubicBezTo>
                    <a:pt x="37" y="101"/>
                    <a:pt x="37" y="101"/>
                    <a:pt x="38" y="100"/>
                  </a:cubicBezTo>
                  <a:cubicBezTo>
                    <a:pt x="37" y="100"/>
                    <a:pt x="37" y="100"/>
                    <a:pt x="37" y="100"/>
                  </a:cubicBezTo>
                  <a:cubicBezTo>
                    <a:pt x="37" y="101"/>
                    <a:pt x="37" y="101"/>
                    <a:pt x="36" y="103"/>
                  </a:cubicBezTo>
                  <a:cubicBezTo>
                    <a:pt x="36" y="103"/>
                    <a:pt x="36" y="103"/>
                    <a:pt x="36" y="103"/>
                  </a:cubicBezTo>
                  <a:cubicBezTo>
                    <a:pt x="34" y="103"/>
                    <a:pt x="34" y="103"/>
                    <a:pt x="34" y="103"/>
                  </a:cubicBezTo>
                  <a:cubicBezTo>
                    <a:pt x="34" y="104"/>
                    <a:pt x="34" y="104"/>
                    <a:pt x="34" y="104"/>
                  </a:cubicBezTo>
                  <a:cubicBezTo>
                    <a:pt x="34" y="105"/>
                    <a:pt x="34" y="105"/>
                    <a:pt x="34" y="105"/>
                  </a:cubicBezTo>
                  <a:cubicBezTo>
                    <a:pt x="33" y="105"/>
                    <a:pt x="33" y="105"/>
                    <a:pt x="33" y="105"/>
                  </a:cubicBezTo>
                  <a:cubicBezTo>
                    <a:pt x="33" y="105"/>
                    <a:pt x="33" y="105"/>
                    <a:pt x="33" y="105"/>
                  </a:cubicBezTo>
                  <a:cubicBezTo>
                    <a:pt x="33" y="105"/>
                    <a:pt x="33" y="105"/>
                    <a:pt x="33" y="105"/>
                  </a:cubicBezTo>
                  <a:cubicBezTo>
                    <a:pt x="32" y="104"/>
                    <a:pt x="33" y="103"/>
                    <a:pt x="33" y="102"/>
                  </a:cubicBezTo>
                  <a:cubicBezTo>
                    <a:pt x="34" y="100"/>
                    <a:pt x="34" y="100"/>
                    <a:pt x="35" y="99"/>
                  </a:cubicBezTo>
                  <a:cubicBezTo>
                    <a:pt x="34" y="100"/>
                    <a:pt x="32" y="102"/>
                    <a:pt x="31" y="103"/>
                  </a:cubicBezTo>
                  <a:cubicBezTo>
                    <a:pt x="31" y="104"/>
                    <a:pt x="31" y="106"/>
                    <a:pt x="31" y="107"/>
                  </a:cubicBezTo>
                  <a:cubicBezTo>
                    <a:pt x="31" y="108"/>
                    <a:pt x="30" y="115"/>
                    <a:pt x="28" y="116"/>
                  </a:cubicBezTo>
                  <a:cubicBezTo>
                    <a:pt x="28" y="117"/>
                    <a:pt x="28" y="117"/>
                    <a:pt x="28" y="117"/>
                  </a:cubicBezTo>
                  <a:cubicBezTo>
                    <a:pt x="27" y="116"/>
                    <a:pt x="27" y="116"/>
                    <a:pt x="27" y="116"/>
                  </a:cubicBezTo>
                  <a:cubicBezTo>
                    <a:pt x="27" y="116"/>
                    <a:pt x="27" y="116"/>
                    <a:pt x="27" y="116"/>
                  </a:cubicBezTo>
                  <a:cubicBezTo>
                    <a:pt x="27" y="112"/>
                    <a:pt x="28" y="109"/>
                    <a:pt x="30" y="107"/>
                  </a:cubicBezTo>
                  <a:cubicBezTo>
                    <a:pt x="30" y="107"/>
                    <a:pt x="30" y="107"/>
                    <a:pt x="30" y="107"/>
                  </a:cubicBezTo>
                  <a:cubicBezTo>
                    <a:pt x="29" y="107"/>
                    <a:pt x="29" y="107"/>
                    <a:pt x="29" y="107"/>
                  </a:cubicBezTo>
                  <a:cubicBezTo>
                    <a:pt x="29" y="107"/>
                    <a:pt x="29" y="107"/>
                    <a:pt x="29" y="107"/>
                  </a:cubicBezTo>
                  <a:cubicBezTo>
                    <a:pt x="28" y="107"/>
                    <a:pt x="28" y="107"/>
                    <a:pt x="28" y="107"/>
                  </a:cubicBezTo>
                  <a:cubicBezTo>
                    <a:pt x="29" y="102"/>
                    <a:pt x="29" y="102"/>
                    <a:pt x="29" y="102"/>
                  </a:cubicBezTo>
                  <a:cubicBezTo>
                    <a:pt x="29" y="100"/>
                    <a:pt x="29" y="100"/>
                    <a:pt x="29" y="100"/>
                  </a:cubicBezTo>
                  <a:cubicBezTo>
                    <a:pt x="30" y="95"/>
                    <a:pt x="30" y="97"/>
                    <a:pt x="31" y="93"/>
                  </a:cubicBezTo>
                  <a:cubicBezTo>
                    <a:pt x="32" y="92"/>
                    <a:pt x="32" y="92"/>
                    <a:pt x="32" y="92"/>
                  </a:cubicBezTo>
                  <a:cubicBezTo>
                    <a:pt x="32" y="91"/>
                    <a:pt x="32" y="91"/>
                    <a:pt x="32" y="91"/>
                  </a:cubicBezTo>
                  <a:cubicBezTo>
                    <a:pt x="33" y="89"/>
                    <a:pt x="33" y="90"/>
                    <a:pt x="33" y="88"/>
                  </a:cubicBezTo>
                  <a:cubicBezTo>
                    <a:pt x="33" y="88"/>
                    <a:pt x="33" y="88"/>
                    <a:pt x="33" y="88"/>
                  </a:cubicBezTo>
                  <a:cubicBezTo>
                    <a:pt x="32" y="89"/>
                    <a:pt x="30" y="91"/>
                    <a:pt x="28" y="92"/>
                  </a:cubicBezTo>
                  <a:cubicBezTo>
                    <a:pt x="26" y="92"/>
                    <a:pt x="27" y="92"/>
                    <a:pt x="26" y="92"/>
                  </a:cubicBezTo>
                  <a:cubicBezTo>
                    <a:pt x="25" y="91"/>
                    <a:pt x="25" y="91"/>
                    <a:pt x="25" y="91"/>
                  </a:cubicBezTo>
                  <a:cubicBezTo>
                    <a:pt x="25" y="89"/>
                    <a:pt x="25" y="89"/>
                    <a:pt x="25" y="89"/>
                  </a:cubicBezTo>
                  <a:cubicBezTo>
                    <a:pt x="24" y="89"/>
                    <a:pt x="24" y="89"/>
                    <a:pt x="24" y="89"/>
                  </a:cubicBezTo>
                  <a:cubicBezTo>
                    <a:pt x="23" y="89"/>
                    <a:pt x="23" y="89"/>
                    <a:pt x="23" y="89"/>
                  </a:cubicBezTo>
                  <a:cubicBezTo>
                    <a:pt x="23" y="89"/>
                    <a:pt x="23" y="89"/>
                    <a:pt x="23" y="89"/>
                  </a:cubicBezTo>
                  <a:cubicBezTo>
                    <a:pt x="24" y="88"/>
                    <a:pt x="24" y="88"/>
                    <a:pt x="24" y="88"/>
                  </a:cubicBezTo>
                  <a:cubicBezTo>
                    <a:pt x="26" y="87"/>
                    <a:pt x="26" y="87"/>
                    <a:pt x="26" y="87"/>
                  </a:cubicBezTo>
                  <a:cubicBezTo>
                    <a:pt x="27" y="86"/>
                    <a:pt x="27" y="86"/>
                    <a:pt x="27" y="86"/>
                  </a:cubicBezTo>
                  <a:cubicBezTo>
                    <a:pt x="26" y="85"/>
                    <a:pt x="26" y="85"/>
                    <a:pt x="26" y="85"/>
                  </a:cubicBezTo>
                  <a:cubicBezTo>
                    <a:pt x="26" y="85"/>
                    <a:pt x="26" y="85"/>
                    <a:pt x="26" y="85"/>
                  </a:cubicBezTo>
                  <a:cubicBezTo>
                    <a:pt x="27" y="84"/>
                    <a:pt x="27" y="84"/>
                    <a:pt x="27" y="84"/>
                  </a:cubicBezTo>
                  <a:cubicBezTo>
                    <a:pt x="29" y="81"/>
                    <a:pt x="29" y="81"/>
                    <a:pt x="29" y="81"/>
                  </a:cubicBezTo>
                  <a:cubicBezTo>
                    <a:pt x="29" y="78"/>
                    <a:pt x="29" y="78"/>
                    <a:pt x="29" y="78"/>
                  </a:cubicBezTo>
                  <a:cubicBezTo>
                    <a:pt x="28" y="77"/>
                    <a:pt x="28" y="77"/>
                    <a:pt x="28" y="76"/>
                  </a:cubicBezTo>
                  <a:cubicBezTo>
                    <a:pt x="26" y="75"/>
                    <a:pt x="26" y="75"/>
                    <a:pt x="26" y="75"/>
                  </a:cubicBezTo>
                  <a:cubicBezTo>
                    <a:pt x="26" y="74"/>
                    <a:pt x="26" y="74"/>
                    <a:pt x="26" y="74"/>
                  </a:cubicBezTo>
                  <a:cubicBezTo>
                    <a:pt x="26" y="73"/>
                    <a:pt x="26" y="73"/>
                    <a:pt x="26" y="73"/>
                  </a:cubicBezTo>
                  <a:cubicBezTo>
                    <a:pt x="27" y="73"/>
                    <a:pt x="27" y="73"/>
                    <a:pt x="27" y="73"/>
                  </a:cubicBezTo>
                  <a:cubicBezTo>
                    <a:pt x="28" y="72"/>
                    <a:pt x="27" y="72"/>
                    <a:pt x="29" y="72"/>
                  </a:cubicBezTo>
                  <a:cubicBezTo>
                    <a:pt x="28" y="71"/>
                    <a:pt x="28" y="71"/>
                    <a:pt x="28" y="71"/>
                  </a:cubicBezTo>
                  <a:cubicBezTo>
                    <a:pt x="27" y="70"/>
                    <a:pt x="27" y="71"/>
                    <a:pt x="27" y="70"/>
                  </a:cubicBezTo>
                  <a:cubicBezTo>
                    <a:pt x="27" y="69"/>
                    <a:pt x="27" y="69"/>
                    <a:pt x="27" y="69"/>
                  </a:cubicBezTo>
                  <a:cubicBezTo>
                    <a:pt x="28" y="65"/>
                    <a:pt x="28" y="66"/>
                    <a:pt x="29" y="65"/>
                  </a:cubicBezTo>
                  <a:cubicBezTo>
                    <a:pt x="32" y="65"/>
                    <a:pt x="32" y="65"/>
                    <a:pt x="32" y="65"/>
                  </a:cubicBezTo>
                  <a:cubicBezTo>
                    <a:pt x="32" y="64"/>
                    <a:pt x="32" y="64"/>
                    <a:pt x="32" y="64"/>
                  </a:cubicBezTo>
                  <a:cubicBezTo>
                    <a:pt x="32" y="64"/>
                    <a:pt x="32" y="64"/>
                    <a:pt x="32" y="64"/>
                  </a:cubicBezTo>
                  <a:cubicBezTo>
                    <a:pt x="34" y="65"/>
                    <a:pt x="34" y="65"/>
                    <a:pt x="34" y="65"/>
                  </a:cubicBezTo>
                  <a:cubicBezTo>
                    <a:pt x="33" y="64"/>
                    <a:pt x="33" y="64"/>
                    <a:pt x="33" y="64"/>
                  </a:cubicBezTo>
                  <a:cubicBezTo>
                    <a:pt x="31" y="61"/>
                    <a:pt x="31" y="61"/>
                    <a:pt x="31" y="61"/>
                  </a:cubicBezTo>
                  <a:cubicBezTo>
                    <a:pt x="31" y="61"/>
                    <a:pt x="31" y="61"/>
                    <a:pt x="31" y="61"/>
                  </a:cubicBezTo>
                  <a:cubicBezTo>
                    <a:pt x="31" y="59"/>
                    <a:pt x="31" y="59"/>
                    <a:pt x="31" y="59"/>
                  </a:cubicBezTo>
                  <a:cubicBezTo>
                    <a:pt x="32" y="58"/>
                    <a:pt x="32" y="58"/>
                    <a:pt x="31" y="58"/>
                  </a:cubicBezTo>
                  <a:cubicBezTo>
                    <a:pt x="32" y="57"/>
                    <a:pt x="32" y="57"/>
                    <a:pt x="32" y="57"/>
                  </a:cubicBezTo>
                  <a:cubicBezTo>
                    <a:pt x="32" y="57"/>
                    <a:pt x="32" y="57"/>
                    <a:pt x="32" y="57"/>
                  </a:cubicBezTo>
                  <a:cubicBezTo>
                    <a:pt x="35" y="57"/>
                    <a:pt x="35" y="57"/>
                    <a:pt x="35" y="57"/>
                  </a:cubicBezTo>
                  <a:cubicBezTo>
                    <a:pt x="35" y="56"/>
                    <a:pt x="35" y="56"/>
                    <a:pt x="35" y="56"/>
                  </a:cubicBezTo>
                  <a:cubicBezTo>
                    <a:pt x="35" y="56"/>
                    <a:pt x="35" y="56"/>
                    <a:pt x="35" y="55"/>
                  </a:cubicBezTo>
                  <a:cubicBezTo>
                    <a:pt x="34" y="54"/>
                    <a:pt x="34" y="54"/>
                    <a:pt x="34" y="54"/>
                  </a:cubicBezTo>
                  <a:cubicBezTo>
                    <a:pt x="35" y="52"/>
                    <a:pt x="34" y="53"/>
                    <a:pt x="35" y="51"/>
                  </a:cubicBezTo>
                  <a:cubicBezTo>
                    <a:pt x="35" y="50"/>
                    <a:pt x="35" y="50"/>
                    <a:pt x="35" y="50"/>
                  </a:cubicBezTo>
                  <a:cubicBezTo>
                    <a:pt x="36" y="50"/>
                    <a:pt x="36" y="50"/>
                    <a:pt x="36" y="50"/>
                  </a:cubicBezTo>
                  <a:cubicBezTo>
                    <a:pt x="36" y="50"/>
                    <a:pt x="36" y="50"/>
                    <a:pt x="36" y="50"/>
                  </a:cubicBezTo>
                  <a:cubicBezTo>
                    <a:pt x="38" y="50"/>
                    <a:pt x="38" y="50"/>
                    <a:pt x="38" y="50"/>
                  </a:cubicBezTo>
                  <a:cubicBezTo>
                    <a:pt x="38" y="50"/>
                    <a:pt x="38" y="50"/>
                    <a:pt x="38" y="50"/>
                  </a:cubicBezTo>
                  <a:cubicBezTo>
                    <a:pt x="39" y="51"/>
                    <a:pt x="39" y="51"/>
                    <a:pt x="39" y="51"/>
                  </a:cubicBezTo>
                  <a:cubicBezTo>
                    <a:pt x="39" y="51"/>
                    <a:pt x="39" y="51"/>
                    <a:pt x="39" y="51"/>
                  </a:cubicBezTo>
                  <a:cubicBezTo>
                    <a:pt x="41" y="50"/>
                    <a:pt x="41" y="50"/>
                    <a:pt x="41" y="50"/>
                  </a:cubicBezTo>
                  <a:cubicBezTo>
                    <a:pt x="41" y="50"/>
                    <a:pt x="41" y="50"/>
                    <a:pt x="41" y="50"/>
                  </a:cubicBezTo>
                  <a:cubicBezTo>
                    <a:pt x="42" y="51"/>
                    <a:pt x="42" y="51"/>
                    <a:pt x="42" y="51"/>
                  </a:cubicBezTo>
                  <a:cubicBezTo>
                    <a:pt x="46" y="50"/>
                    <a:pt x="50" y="50"/>
                    <a:pt x="55" y="48"/>
                  </a:cubicBezTo>
                  <a:cubicBezTo>
                    <a:pt x="57" y="49"/>
                    <a:pt x="57" y="49"/>
                    <a:pt x="57" y="49"/>
                  </a:cubicBezTo>
                  <a:cubicBezTo>
                    <a:pt x="57" y="49"/>
                    <a:pt x="57" y="49"/>
                    <a:pt x="57" y="49"/>
                  </a:cubicBezTo>
                  <a:cubicBezTo>
                    <a:pt x="57" y="50"/>
                    <a:pt x="57" y="50"/>
                    <a:pt x="57" y="51"/>
                  </a:cubicBezTo>
                  <a:close/>
                  <a:moveTo>
                    <a:pt x="59" y="46"/>
                  </a:moveTo>
                  <a:cubicBezTo>
                    <a:pt x="59" y="46"/>
                    <a:pt x="59" y="46"/>
                    <a:pt x="59" y="46"/>
                  </a:cubicBezTo>
                  <a:cubicBezTo>
                    <a:pt x="58" y="46"/>
                    <a:pt x="58" y="46"/>
                    <a:pt x="58" y="46"/>
                  </a:cubicBezTo>
                  <a:cubicBezTo>
                    <a:pt x="58" y="44"/>
                    <a:pt x="58" y="44"/>
                    <a:pt x="58" y="44"/>
                  </a:cubicBezTo>
                  <a:cubicBezTo>
                    <a:pt x="59" y="44"/>
                    <a:pt x="59" y="44"/>
                    <a:pt x="59" y="44"/>
                  </a:cubicBezTo>
                  <a:cubicBezTo>
                    <a:pt x="59" y="44"/>
                    <a:pt x="59" y="44"/>
                    <a:pt x="59" y="44"/>
                  </a:cubicBezTo>
                  <a:cubicBezTo>
                    <a:pt x="59" y="45"/>
                    <a:pt x="59" y="46"/>
                    <a:pt x="59" y="46"/>
                  </a:cubicBezTo>
                  <a:close/>
                  <a:moveTo>
                    <a:pt x="56" y="45"/>
                  </a:moveTo>
                  <a:cubicBezTo>
                    <a:pt x="55" y="45"/>
                    <a:pt x="55" y="45"/>
                    <a:pt x="55" y="45"/>
                  </a:cubicBezTo>
                  <a:cubicBezTo>
                    <a:pt x="55" y="45"/>
                    <a:pt x="55" y="45"/>
                    <a:pt x="55" y="45"/>
                  </a:cubicBezTo>
                  <a:cubicBezTo>
                    <a:pt x="54" y="44"/>
                    <a:pt x="54" y="44"/>
                    <a:pt x="54" y="44"/>
                  </a:cubicBezTo>
                  <a:cubicBezTo>
                    <a:pt x="53" y="43"/>
                    <a:pt x="53" y="43"/>
                    <a:pt x="53" y="43"/>
                  </a:cubicBezTo>
                  <a:cubicBezTo>
                    <a:pt x="53" y="43"/>
                    <a:pt x="53" y="43"/>
                    <a:pt x="53" y="43"/>
                  </a:cubicBezTo>
                  <a:cubicBezTo>
                    <a:pt x="54" y="42"/>
                    <a:pt x="54" y="42"/>
                    <a:pt x="54" y="42"/>
                  </a:cubicBezTo>
                  <a:cubicBezTo>
                    <a:pt x="55" y="43"/>
                    <a:pt x="55" y="43"/>
                    <a:pt x="55" y="43"/>
                  </a:cubicBezTo>
                  <a:cubicBezTo>
                    <a:pt x="55" y="44"/>
                    <a:pt x="55" y="44"/>
                    <a:pt x="55" y="44"/>
                  </a:cubicBezTo>
                  <a:cubicBezTo>
                    <a:pt x="55" y="44"/>
                    <a:pt x="55" y="44"/>
                    <a:pt x="55" y="44"/>
                  </a:cubicBezTo>
                  <a:cubicBezTo>
                    <a:pt x="56" y="45"/>
                    <a:pt x="56" y="45"/>
                    <a:pt x="56" y="45"/>
                  </a:cubicBezTo>
                  <a:cubicBezTo>
                    <a:pt x="56" y="45"/>
                    <a:pt x="56" y="45"/>
                    <a:pt x="56" y="45"/>
                  </a:cubicBezTo>
                  <a:cubicBezTo>
                    <a:pt x="56" y="45"/>
                    <a:pt x="56" y="45"/>
                    <a:pt x="56" y="45"/>
                  </a:cubicBezTo>
                  <a:close/>
                  <a:moveTo>
                    <a:pt x="57" y="40"/>
                  </a:moveTo>
                  <a:cubicBezTo>
                    <a:pt x="57" y="40"/>
                    <a:pt x="57" y="40"/>
                    <a:pt x="57" y="40"/>
                  </a:cubicBezTo>
                  <a:cubicBezTo>
                    <a:pt x="58" y="40"/>
                    <a:pt x="58" y="40"/>
                    <a:pt x="58" y="40"/>
                  </a:cubicBezTo>
                  <a:cubicBezTo>
                    <a:pt x="59" y="41"/>
                    <a:pt x="59" y="41"/>
                    <a:pt x="59" y="41"/>
                  </a:cubicBezTo>
                  <a:cubicBezTo>
                    <a:pt x="60" y="41"/>
                    <a:pt x="60" y="41"/>
                    <a:pt x="60" y="41"/>
                  </a:cubicBezTo>
                  <a:cubicBezTo>
                    <a:pt x="61" y="42"/>
                    <a:pt x="61" y="42"/>
                    <a:pt x="61" y="42"/>
                  </a:cubicBezTo>
                  <a:cubicBezTo>
                    <a:pt x="60" y="43"/>
                    <a:pt x="60" y="43"/>
                    <a:pt x="60" y="43"/>
                  </a:cubicBezTo>
                  <a:cubicBezTo>
                    <a:pt x="60" y="43"/>
                    <a:pt x="60" y="43"/>
                    <a:pt x="60" y="43"/>
                  </a:cubicBezTo>
                  <a:cubicBezTo>
                    <a:pt x="59" y="43"/>
                    <a:pt x="59" y="43"/>
                    <a:pt x="59" y="43"/>
                  </a:cubicBezTo>
                  <a:cubicBezTo>
                    <a:pt x="58" y="42"/>
                    <a:pt x="58" y="42"/>
                    <a:pt x="58" y="42"/>
                  </a:cubicBezTo>
                  <a:cubicBezTo>
                    <a:pt x="56" y="42"/>
                    <a:pt x="56" y="42"/>
                    <a:pt x="56" y="42"/>
                  </a:cubicBezTo>
                  <a:cubicBezTo>
                    <a:pt x="56" y="42"/>
                    <a:pt x="56" y="42"/>
                    <a:pt x="56" y="42"/>
                  </a:cubicBezTo>
                  <a:cubicBezTo>
                    <a:pt x="55" y="42"/>
                    <a:pt x="55" y="42"/>
                    <a:pt x="55" y="42"/>
                  </a:cubicBezTo>
                  <a:cubicBezTo>
                    <a:pt x="55" y="42"/>
                    <a:pt x="55" y="42"/>
                    <a:pt x="55" y="42"/>
                  </a:cubicBezTo>
                  <a:cubicBezTo>
                    <a:pt x="55" y="41"/>
                    <a:pt x="55" y="41"/>
                    <a:pt x="55" y="41"/>
                  </a:cubicBezTo>
                  <a:cubicBezTo>
                    <a:pt x="55" y="41"/>
                    <a:pt x="55" y="41"/>
                    <a:pt x="55" y="41"/>
                  </a:cubicBezTo>
                  <a:cubicBezTo>
                    <a:pt x="54" y="41"/>
                    <a:pt x="54" y="41"/>
                    <a:pt x="54" y="41"/>
                  </a:cubicBezTo>
                  <a:cubicBezTo>
                    <a:pt x="54" y="41"/>
                    <a:pt x="54" y="41"/>
                    <a:pt x="54" y="41"/>
                  </a:cubicBezTo>
                  <a:cubicBezTo>
                    <a:pt x="54" y="41"/>
                    <a:pt x="54" y="41"/>
                    <a:pt x="54" y="41"/>
                  </a:cubicBezTo>
                  <a:cubicBezTo>
                    <a:pt x="54" y="39"/>
                    <a:pt x="54" y="39"/>
                    <a:pt x="54" y="38"/>
                  </a:cubicBezTo>
                  <a:cubicBezTo>
                    <a:pt x="55" y="37"/>
                    <a:pt x="55" y="37"/>
                    <a:pt x="55" y="37"/>
                  </a:cubicBezTo>
                  <a:cubicBezTo>
                    <a:pt x="56" y="38"/>
                    <a:pt x="56" y="38"/>
                    <a:pt x="56" y="38"/>
                  </a:cubicBezTo>
                  <a:cubicBezTo>
                    <a:pt x="57" y="38"/>
                    <a:pt x="57" y="38"/>
                    <a:pt x="57" y="38"/>
                  </a:cubicBezTo>
                  <a:cubicBezTo>
                    <a:pt x="58" y="39"/>
                    <a:pt x="58" y="39"/>
                    <a:pt x="58" y="39"/>
                  </a:cubicBezTo>
                  <a:cubicBezTo>
                    <a:pt x="58" y="39"/>
                    <a:pt x="58" y="39"/>
                    <a:pt x="58" y="39"/>
                  </a:cubicBezTo>
                  <a:cubicBezTo>
                    <a:pt x="57" y="40"/>
                    <a:pt x="57" y="40"/>
                    <a:pt x="57" y="40"/>
                  </a:cubicBezTo>
                  <a:close/>
                  <a:moveTo>
                    <a:pt x="62" y="36"/>
                  </a:moveTo>
                  <a:cubicBezTo>
                    <a:pt x="62" y="34"/>
                    <a:pt x="62" y="34"/>
                    <a:pt x="62" y="34"/>
                  </a:cubicBezTo>
                  <a:cubicBezTo>
                    <a:pt x="63" y="34"/>
                    <a:pt x="63" y="34"/>
                    <a:pt x="63" y="34"/>
                  </a:cubicBezTo>
                  <a:cubicBezTo>
                    <a:pt x="65" y="34"/>
                    <a:pt x="65" y="34"/>
                    <a:pt x="65" y="34"/>
                  </a:cubicBezTo>
                  <a:cubicBezTo>
                    <a:pt x="64" y="35"/>
                    <a:pt x="64" y="35"/>
                    <a:pt x="64" y="35"/>
                  </a:cubicBezTo>
                  <a:cubicBezTo>
                    <a:pt x="63" y="36"/>
                    <a:pt x="63" y="36"/>
                    <a:pt x="63" y="36"/>
                  </a:cubicBezTo>
                  <a:cubicBezTo>
                    <a:pt x="63" y="36"/>
                    <a:pt x="62" y="36"/>
                    <a:pt x="62" y="36"/>
                  </a:cubicBezTo>
                  <a:close/>
                  <a:moveTo>
                    <a:pt x="61" y="37"/>
                  </a:moveTo>
                  <a:cubicBezTo>
                    <a:pt x="60" y="37"/>
                    <a:pt x="60" y="37"/>
                    <a:pt x="60" y="37"/>
                  </a:cubicBezTo>
                  <a:cubicBezTo>
                    <a:pt x="60" y="37"/>
                    <a:pt x="60" y="37"/>
                    <a:pt x="60" y="37"/>
                  </a:cubicBezTo>
                  <a:cubicBezTo>
                    <a:pt x="59" y="35"/>
                    <a:pt x="59" y="35"/>
                    <a:pt x="59" y="35"/>
                  </a:cubicBezTo>
                  <a:cubicBezTo>
                    <a:pt x="58" y="34"/>
                    <a:pt x="58" y="35"/>
                    <a:pt x="58" y="34"/>
                  </a:cubicBezTo>
                  <a:cubicBezTo>
                    <a:pt x="57" y="34"/>
                    <a:pt x="57" y="34"/>
                    <a:pt x="57" y="34"/>
                  </a:cubicBezTo>
                  <a:cubicBezTo>
                    <a:pt x="57" y="33"/>
                    <a:pt x="57" y="33"/>
                    <a:pt x="57" y="33"/>
                  </a:cubicBezTo>
                  <a:cubicBezTo>
                    <a:pt x="58" y="33"/>
                    <a:pt x="58" y="33"/>
                    <a:pt x="58" y="33"/>
                  </a:cubicBezTo>
                  <a:cubicBezTo>
                    <a:pt x="59" y="34"/>
                    <a:pt x="59" y="34"/>
                    <a:pt x="59" y="34"/>
                  </a:cubicBezTo>
                  <a:cubicBezTo>
                    <a:pt x="60" y="35"/>
                    <a:pt x="60" y="35"/>
                    <a:pt x="60" y="35"/>
                  </a:cubicBezTo>
                  <a:cubicBezTo>
                    <a:pt x="61" y="36"/>
                    <a:pt x="61" y="36"/>
                    <a:pt x="61" y="36"/>
                  </a:cubicBezTo>
                  <a:cubicBezTo>
                    <a:pt x="61" y="36"/>
                    <a:pt x="61" y="36"/>
                    <a:pt x="61" y="36"/>
                  </a:cubicBezTo>
                  <a:cubicBezTo>
                    <a:pt x="61" y="37"/>
                    <a:pt x="61" y="37"/>
                    <a:pt x="61" y="37"/>
                  </a:cubicBezTo>
                  <a:close/>
                  <a:moveTo>
                    <a:pt x="77" y="6"/>
                  </a:moveTo>
                  <a:cubicBezTo>
                    <a:pt x="77" y="8"/>
                    <a:pt x="77" y="8"/>
                    <a:pt x="77" y="8"/>
                  </a:cubicBezTo>
                  <a:cubicBezTo>
                    <a:pt x="78" y="8"/>
                    <a:pt x="78" y="8"/>
                    <a:pt x="78" y="8"/>
                  </a:cubicBezTo>
                  <a:cubicBezTo>
                    <a:pt x="79" y="9"/>
                    <a:pt x="79" y="9"/>
                    <a:pt x="79" y="9"/>
                  </a:cubicBezTo>
                  <a:cubicBezTo>
                    <a:pt x="79" y="9"/>
                    <a:pt x="79" y="9"/>
                    <a:pt x="79" y="9"/>
                  </a:cubicBezTo>
                  <a:cubicBezTo>
                    <a:pt x="80" y="8"/>
                    <a:pt x="80" y="8"/>
                    <a:pt x="80" y="8"/>
                  </a:cubicBezTo>
                  <a:cubicBezTo>
                    <a:pt x="79" y="13"/>
                    <a:pt x="79" y="13"/>
                    <a:pt x="78" y="16"/>
                  </a:cubicBezTo>
                  <a:cubicBezTo>
                    <a:pt x="78" y="16"/>
                    <a:pt x="78" y="16"/>
                    <a:pt x="78" y="16"/>
                  </a:cubicBezTo>
                  <a:cubicBezTo>
                    <a:pt x="78" y="18"/>
                    <a:pt x="78" y="18"/>
                    <a:pt x="78" y="18"/>
                  </a:cubicBezTo>
                  <a:cubicBezTo>
                    <a:pt x="78" y="19"/>
                    <a:pt x="78" y="19"/>
                    <a:pt x="78" y="19"/>
                  </a:cubicBezTo>
                  <a:cubicBezTo>
                    <a:pt x="77" y="21"/>
                    <a:pt x="77" y="21"/>
                    <a:pt x="77" y="21"/>
                  </a:cubicBezTo>
                  <a:cubicBezTo>
                    <a:pt x="77" y="21"/>
                    <a:pt x="77" y="21"/>
                    <a:pt x="77" y="21"/>
                  </a:cubicBezTo>
                  <a:cubicBezTo>
                    <a:pt x="76" y="21"/>
                    <a:pt x="76" y="21"/>
                    <a:pt x="76" y="21"/>
                  </a:cubicBezTo>
                  <a:cubicBezTo>
                    <a:pt x="77" y="17"/>
                    <a:pt x="77" y="18"/>
                    <a:pt x="77" y="16"/>
                  </a:cubicBezTo>
                  <a:cubicBezTo>
                    <a:pt x="77" y="15"/>
                    <a:pt x="77" y="15"/>
                    <a:pt x="77" y="14"/>
                  </a:cubicBezTo>
                  <a:cubicBezTo>
                    <a:pt x="76" y="14"/>
                    <a:pt x="76" y="14"/>
                    <a:pt x="76" y="14"/>
                  </a:cubicBezTo>
                  <a:cubicBezTo>
                    <a:pt x="75" y="15"/>
                    <a:pt x="75" y="15"/>
                    <a:pt x="75" y="15"/>
                  </a:cubicBezTo>
                  <a:cubicBezTo>
                    <a:pt x="75" y="14"/>
                    <a:pt x="75" y="14"/>
                    <a:pt x="75" y="14"/>
                  </a:cubicBezTo>
                  <a:cubicBezTo>
                    <a:pt x="75" y="14"/>
                    <a:pt x="75" y="14"/>
                    <a:pt x="75" y="14"/>
                  </a:cubicBezTo>
                  <a:cubicBezTo>
                    <a:pt x="75" y="13"/>
                    <a:pt x="75" y="13"/>
                    <a:pt x="75" y="13"/>
                  </a:cubicBezTo>
                  <a:cubicBezTo>
                    <a:pt x="73" y="13"/>
                    <a:pt x="73" y="13"/>
                    <a:pt x="73" y="13"/>
                  </a:cubicBezTo>
                  <a:cubicBezTo>
                    <a:pt x="73" y="13"/>
                    <a:pt x="73" y="13"/>
                    <a:pt x="73" y="13"/>
                  </a:cubicBezTo>
                  <a:cubicBezTo>
                    <a:pt x="73" y="13"/>
                    <a:pt x="73" y="13"/>
                    <a:pt x="73" y="13"/>
                  </a:cubicBezTo>
                  <a:cubicBezTo>
                    <a:pt x="73" y="12"/>
                    <a:pt x="73" y="12"/>
                    <a:pt x="73" y="12"/>
                  </a:cubicBezTo>
                  <a:cubicBezTo>
                    <a:pt x="74" y="12"/>
                    <a:pt x="74" y="12"/>
                    <a:pt x="74" y="12"/>
                  </a:cubicBezTo>
                  <a:cubicBezTo>
                    <a:pt x="75" y="12"/>
                    <a:pt x="75" y="12"/>
                    <a:pt x="75" y="12"/>
                  </a:cubicBezTo>
                  <a:cubicBezTo>
                    <a:pt x="76" y="11"/>
                    <a:pt x="76" y="11"/>
                    <a:pt x="76" y="11"/>
                  </a:cubicBezTo>
                  <a:cubicBezTo>
                    <a:pt x="75" y="8"/>
                    <a:pt x="75" y="8"/>
                    <a:pt x="75" y="8"/>
                  </a:cubicBezTo>
                  <a:cubicBezTo>
                    <a:pt x="74" y="8"/>
                    <a:pt x="74" y="8"/>
                    <a:pt x="74" y="8"/>
                  </a:cubicBezTo>
                  <a:cubicBezTo>
                    <a:pt x="74" y="7"/>
                    <a:pt x="74" y="7"/>
                    <a:pt x="74" y="7"/>
                  </a:cubicBezTo>
                  <a:cubicBezTo>
                    <a:pt x="74" y="7"/>
                    <a:pt x="74" y="7"/>
                    <a:pt x="74" y="7"/>
                  </a:cubicBezTo>
                  <a:cubicBezTo>
                    <a:pt x="75" y="7"/>
                    <a:pt x="75" y="7"/>
                    <a:pt x="75" y="7"/>
                  </a:cubicBezTo>
                  <a:cubicBezTo>
                    <a:pt x="76" y="5"/>
                    <a:pt x="76" y="5"/>
                    <a:pt x="76" y="5"/>
                  </a:cubicBezTo>
                  <a:cubicBezTo>
                    <a:pt x="76" y="5"/>
                    <a:pt x="76" y="5"/>
                    <a:pt x="76" y="5"/>
                  </a:cubicBezTo>
                  <a:cubicBezTo>
                    <a:pt x="77" y="5"/>
                    <a:pt x="77" y="5"/>
                    <a:pt x="77" y="5"/>
                  </a:cubicBezTo>
                  <a:cubicBezTo>
                    <a:pt x="77" y="6"/>
                    <a:pt x="77" y="6"/>
                    <a:pt x="77" y="6"/>
                  </a:cubicBezTo>
                  <a:close/>
                  <a:moveTo>
                    <a:pt x="80" y="7"/>
                  </a:moveTo>
                  <a:cubicBezTo>
                    <a:pt x="80" y="7"/>
                    <a:pt x="80" y="7"/>
                    <a:pt x="80" y="7"/>
                  </a:cubicBezTo>
                  <a:cubicBezTo>
                    <a:pt x="78" y="5"/>
                    <a:pt x="78" y="5"/>
                    <a:pt x="78" y="5"/>
                  </a:cubicBezTo>
                  <a:cubicBezTo>
                    <a:pt x="79" y="2"/>
                    <a:pt x="79" y="2"/>
                    <a:pt x="79" y="2"/>
                  </a:cubicBezTo>
                  <a:cubicBezTo>
                    <a:pt x="80" y="2"/>
                    <a:pt x="80" y="2"/>
                    <a:pt x="80" y="2"/>
                  </a:cubicBezTo>
                  <a:cubicBezTo>
                    <a:pt x="80" y="3"/>
                    <a:pt x="80" y="3"/>
                    <a:pt x="80" y="3"/>
                  </a:cubicBezTo>
                  <a:cubicBezTo>
                    <a:pt x="80" y="4"/>
                    <a:pt x="80" y="4"/>
                    <a:pt x="80" y="4"/>
                  </a:cubicBezTo>
                  <a:cubicBezTo>
                    <a:pt x="80" y="4"/>
                    <a:pt x="80" y="4"/>
                    <a:pt x="80" y="4"/>
                  </a:cubicBezTo>
                  <a:cubicBezTo>
                    <a:pt x="80" y="4"/>
                    <a:pt x="80" y="4"/>
                    <a:pt x="80" y="4"/>
                  </a:cubicBezTo>
                  <a:cubicBezTo>
                    <a:pt x="80" y="5"/>
                    <a:pt x="80" y="6"/>
                    <a:pt x="80" y="7"/>
                  </a:cubicBezTo>
                  <a:close/>
                  <a:moveTo>
                    <a:pt x="83" y="0"/>
                  </a:moveTo>
                  <a:cubicBezTo>
                    <a:pt x="83" y="0"/>
                    <a:pt x="83" y="0"/>
                    <a:pt x="83" y="0"/>
                  </a:cubicBezTo>
                  <a:cubicBezTo>
                    <a:pt x="82" y="2"/>
                    <a:pt x="82" y="2"/>
                    <a:pt x="82" y="2"/>
                  </a:cubicBezTo>
                  <a:cubicBezTo>
                    <a:pt x="82" y="3"/>
                    <a:pt x="82" y="3"/>
                    <a:pt x="82" y="3"/>
                  </a:cubicBezTo>
                  <a:cubicBezTo>
                    <a:pt x="81" y="3"/>
                    <a:pt x="81" y="3"/>
                    <a:pt x="81" y="3"/>
                  </a:cubicBezTo>
                  <a:cubicBezTo>
                    <a:pt x="81" y="3"/>
                    <a:pt x="81" y="3"/>
                    <a:pt x="81" y="3"/>
                  </a:cubicBezTo>
                  <a:cubicBezTo>
                    <a:pt x="81" y="1"/>
                    <a:pt x="81" y="2"/>
                    <a:pt x="81" y="0"/>
                  </a:cubicBezTo>
                  <a:cubicBezTo>
                    <a:pt x="81" y="0"/>
                    <a:pt x="81" y="0"/>
                    <a:pt x="81" y="0"/>
                  </a:cubicBezTo>
                  <a:cubicBezTo>
                    <a:pt x="82" y="0"/>
                    <a:pt x="82" y="0"/>
                    <a:pt x="82" y="0"/>
                  </a:cubicBezTo>
                  <a:cubicBezTo>
                    <a:pt x="82" y="0"/>
                    <a:pt x="82" y="0"/>
                    <a:pt x="82" y="0"/>
                  </a:cubicBezTo>
                  <a:cubicBezTo>
                    <a:pt x="82" y="0"/>
                    <a:pt x="82" y="0"/>
                    <a:pt x="82" y="0"/>
                  </a:cubicBezTo>
                  <a:cubicBezTo>
                    <a:pt x="83" y="0"/>
                    <a:pt x="83" y="0"/>
                    <a:pt x="83" y="0"/>
                  </a:cubicBezTo>
                  <a:cubicBezTo>
                    <a:pt x="83" y="0"/>
                    <a:pt x="83" y="0"/>
                    <a:pt x="83"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81">
              <a:extLst>
                <a:ext uri="{FF2B5EF4-FFF2-40B4-BE49-F238E27FC236}">
                  <a16:creationId xmlns:a16="http://schemas.microsoft.com/office/drawing/2014/main" id="{0924C96B-8596-4CBF-BBAE-3A680E058B1A}"/>
                </a:ext>
              </a:extLst>
            </p:cNvPr>
            <p:cNvSpPr>
              <a:spLocks/>
            </p:cNvSpPr>
            <p:nvPr/>
          </p:nvSpPr>
          <p:spPr bwMode="auto">
            <a:xfrm>
              <a:off x="13558983" y="6770140"/>
              <a:ext cx="318198" cy="156725"/>
            </a:xfrm>
            <a:custGeom>
              <a:avLst/>
              <a:gdLst>
                <a:gd name="T0" fmla="*/ 71 w 76"/>
                <a:gd name="T1" fmla="*/ 28 h 38"/>
                <a:gd name="T2" fmla="*/ 70 w 76"/>
                <a:gd name="T3" fmla="*/ 29 h 38"/>
                <a:gd name="T4" fmla="*/ 70 w 76"/>
                <a:gd name="T5" fmla="*/ 30 h 38"/>
                <a:gd name="T6" fmla="*/ 71 w 76"/>
                <a:gd name="T7" fmla="*/ 32 h 38"/>
                <a:gd name="T8" fmla="*/ 76 w 76"/>
                <a:gd name="T9" fmla="*/ 35 h 38"/>
                <a:gd name="T10" fmla="*/ 74 w 76"/>
                <a:gd name="T11" fmla="*/ 38 h 38"/>
                <a:gd name="T12" fmla="*/ 70 w 76"/>
                <a:gd name="T13" fmla="*/ 36 h 38"/>
                <a:gd name="T14" fmla="*/ 66 w 76"/>
                <a:gd name="T15" fmla="*/ 36 h 38"/>
                <a:gd name="T16" fmla="*/ 65 w 76"/>
                <a:gd name="T17" fmla="*/ 34 h 38"/>
                <a:gd name="T18" fmla="*/ 56 w 76"/>
                <a:gd name="T19" fmla="*/ 35 h 38"/>
                <a:gd name="T20" fmla="*/ 55 w 76"/>
                <a:gd name="T21" fmla="*/ 36 h 38"/>
                <a:gd name="T22" fmla="*/ 55 w 76"/>
                <a:gd name="T23" fmla="*/ 36 h 38"/>
                <a:gd name="T24" fmla="*/ 48 w 76"/>
                <a:gd name="T25" fmla="*/ 36 h 38"/>
                <a:gd name="T26" fmla="*/ 39 w 76"/>
                <a:gd name="T27" fmla="*/ 37 h 38"/>
                <a:gd name="T28" fmla="*/ 39 w 76"/>
                <a:gd name="T29" fmla="*/ 37 h 38"/>
                <a:gd name="T30" fmla="*/ 37 w 76"/>
                <a:gd name="T31" fmla="*/ 36 h 38"/>
                <a:gd name="T32" fmla="*/ 36 w 76"/>
                <a:gd name="T33" fmla="*/ 36 h 38"/>
                <a:gd name="T34" fmla="*/ 36 w 76"/>
                <a:gd name="T35" fmla="*/ 35 h 38"/>
                <a:gd name="T36" fmla="*/ 33 w 76"/>
                <a:gd name="T37" fmla="*/ 32 h 38"/>
                <a:gd name="T38" fmla="*/ 32 w 76"/>
                <a:gd name="T39" fmla="*/ 31 h 38"/>
                <a:gd name="T40" fmla="*/ 30 w 76"/>
                <a:gd name="T41" fmla="*/ 31 h 38"/>
                <a:gd name="T42" fmla="*/ 29 w 76"/>
                <a:gd name="T43" fmla="*/ 32 h 38"/>
                <a:gd name="T44" fmla="*/ 22 w 76"/>
                <a:gd name="T45" fmla="*/ 32 h 38"/>
                <a:gd name="T46" fmla="*/ 18 w 76"/>
                <a:gd name="T47" fmla="*/ 31 h 38"/>
                <a:gd name="T48" fmla="*/ 20 w 76"/>
                <a:gd name="T49" fmla="*/ 27 h 38"/>
                <a:gd name="T50" fmla="*/ 17 w 76"/>
                <a:gd name="T51" fmla="*/ 14 h 38"/>
                <a:gd name="T52" fmla="*/ 13 w 76"/>
                <a:gd name="T53" fmla="*/ 12 h 38"/>
                <a:gd name="T54" fmla="*/ 10 w 76"/>
                <a:gd name="T55" fmla="*/ 8 h 38"/>
                <a:gd name="T56" fmla="*/ 2 w 76"/>
                <a:gd name="T57" fmla="*/ 1 h 38"/>
                <a:gd name="T58" fmla="*/ 6 w 76"/>
                <a:gd name="T59" fmla="*/ 1 h 38"/>
                <a:gd name="T60" fmla="*/ 16 w 76"/>
                <a:gd name="T61" fmla="*/ 4 h 38"/>
                <a:gd name="T62" fmla="*/ 24 w 76"/>
                <a:gd name="T63" fmla="*/ 6 h 38"/>
                <a:gd name="T64" fmla="*/ 29 w 76"/>
                <a:gd name="T65" fmla="*/ 7 h 38"/>
                <a:gd name="T66" fmla="*/ 34 w 76"/>
                <a:gd name="T67" fmla="*/ 8 h 38"/>
                <a:gd name="T68" fmla="*/ 35 w 76"/>
                <a:gd name="T69" fmla="*/ 9 h 38"/>
                <a:gd name="T70" fmla="*/ 43 w 76"/>
                <a:gd name="T71" fmla="*/ 13 h 38"/>
                <a:gd name="T72" fmla="*/ 43 w 76"/>
                <a:gd name="T73" fmla="*/ 14 h 38"/>
                <a:gd name="T74" fmla="*/ 43 w 76"/>
                <a:gd name="T75" fmla="*/ 15 h 38"/>
                <a:gd name="T76" fmla="*/ 44 w 76"/>
                <a:gd name="T77" fmla="*/ 16 h 38"/>
                <a:gd name="T78" fmla="*/ 46 w 76"/>
                <a:gd name="T79" fmla="*/ 15 h 38"/>
                <a:gd name="T80" fmla="*/ 52 w 76"/>
                <a:gd name="T81" fmla="*/ 13 h 38"/>
                <a:gd name="T82" fmla="*/ 53 w 76"/>
                <a:gd name="T83" fmla="*/ 14 h 38"/>
                <a:gd name="T84" fmla="*/ 55 w 76"/>
                <a:gd name="T85" fmla="*/ 13 h 38"/>
                <a:gd name="T86" fmla="*/ 59 w 76"/>
                <a:gd name="T87" fmla="*/ 14 h 38"/>
                <a:gd name="T88" fmla="*/ 63 w 76"/>
                <a:gd name="T89" fmla="*/ 16 h 38"/>
                <a:gd name="T90" fmla="*/ 65 w 76"/>
                <a:gd name="T91" fmla="*/ 17 h 38"/>
                <a:gd name="T92" fmla="*/ 64 w 76"/>
                <a:gd name="T93" fmla="*/ 21 h 38"/>
                <a:gd name="T94" fmla="*/ 70 w 76"/>
                <a:gd name="T95"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38">
                  <a:moveTo>
                    <a:pt x="73" y="26"/>
                  </a:moveTo>
                  <a:cubicBezTo>
                    <a:pt x="72" y="27"/>
                    <a:pt x="72" y="27"/>
                    <a:pt x="71" y="28"/>
                  </a:cubicBezTo>
                  <a:cubicBezTo>
                    <a:pt x="71" y="28"/>
                    <a:pt x="71" y="28"/>
                    <a:pt x="70" y="28"/>
                  </a:cubicBezTo>
                  <a:cubicBezTo>
                    <a:pt x="70" y="29"/>
                    <a:pt x="70" y="29"/>
                    <a:pt x="70" y="29"/>
                  </a:cubicBezTo>
                  <a:cubicBezTo>
                    <a:pt x="70" y="30"/>
                    <a:pt x="70" y="29"/>
                    <a:pt x="70" y="30"/>
                  </a:cubicBezTo>
                  <a:cubicBezTo>
                    <a:pt x="70" y="30"/>
                    <a:pt x="70" y="30"/>
                    <a:pt x="70" y="30"/>
                  </a:cubicBezTo>
                  <a:cubicBezTo>
                    <a:pt x="71" y="30"/>
                    <a:pt x="71" y="30"/>
                    <a:pt x="71" y="30"/>
                  </a:cubicBezTo>
                  <a:cubicBezTo>
                    <a:pt x="71" y="32"/>
                    <a:pt x="71" y="32"/>
                    <a:pt x="71" y="32"/>
                  </a:cubicBezTo>
                  <a:cubicBezTo>
                    <a:pt x="73" y="33"/>
                    <a:pt x="73" y="32"/>
                    <a:pt x="75" y="34"/>
                  </a:cubicBezTo>
                  <a:cubicBezTo>
                    <a:pt x="76" y="35"/>
                    <a:pt x="76" y="35"/>
                    <a:pt x="76" y="35"/>
                  </a:cubicBezTo>
                  <a:cubicBezTo>
                    <a:pt x="75" y="35"/>
                    <a:pt x="75" y="35"/>
                    <a:pt x="75" y="37"/>
                  </a:cubicBezTo>
                  <a:cubicBezTo>
                    <a:pt x="74" y="38"/>
                    <a:pt x="74" y="38"/>
                    <a:pt x="74" y="38"/>
                  </a:cubicBezTo>
                  <a:cubicBezTo>
                    <a:pt x="73" y="38"/>
                    <a:pt x="73" y="38"/>
                    <a:pt x="73" y="38"/>
                  </a:cubicBezTo>
                  <a:cubicBezTo>
                    <a:pt x="73" y="38"/>
                    <a:pt x="71" y="37"/>
                    <a:pt x="70" y="36"/>
                  </a:cubicBezTo>
                  <a:cubicBezTo>
                    <a:pt x="69" y="37"/>
                    <a:pt x="69" y="36"/>
                    <a:pt x="68" y="37"/>
                  </a:cubicBezTo>
                  <a:cubicBezTo>
                    <a:pt x="67" y="36"/>
                    <a:pt x="67" y="37"/>
                    <a:pt x="66" y="36"/>
                  </a:cubicBezTo>
                  <a:cubicBezTo>
                    <a:pt x="65" y="35"/>
                    <a:pt x="65" y="35"/>
                    <a:pt x="65" y="35"/>
                  </a:cubicBezTo>
                  <a:cubicBezTo>
                    <a:pt x="65" y="34"/>
                    <a:pt x="65" y="34"/>
                    <a:pt x="65" y="34"/>
                  </a:cubicBezTo>
                  <a:cubicBezTo>
                    <a:pt x="61" y="33"/>
                    <a:pt x="61" y="33"/>
                    <a:pt x="60" y="33"/>
                  </a:cubicBezTo>
                  <a:cubicBezTo>
                    <a:pt x="58" y="33"/>
                    <a:pt x="58" y="34"/>
                    <a:pt x="56" y="35"/>
                  </a:cubicBezTo>
                  <a:cubicBezTo>
                    <a:pt x="55" y="35"/>
                    <a:pt x="55" y="35"/>
                    <a:pt x="55" y="35"/>
                  </a:cubicBezTo>
                  <a:cubicBezTo>
                    <a:pt x="55" y="36"/>
                    <a:pt x="55" y="36"/>
                    <a:pt x="55" y="36"/>
                  </a:cubicBezTo>
                  <a:cubicBezTo>
                    <a:pt x="55" y="36"/>
                    <a:pt x="55" y="36"/>
                    <a:pt x="55" y="36"/>
                  </a:cubicBezTo>
                  <a:cubicBezTo>
                    <a:pt x="55" y="36"/>
                    <a:pt x="55" y="36"/>
                    <a:pt x="55" y="36"/>
                  </a:cubicBezTo>
                  <a:cubicBezTo>
                    <a:pt x="53" y="36"/>
                    <a:pt x="52" y="36"/>
                    <a:pt x="51" y="36"/>
                  </a:cubicBezTo>
                  <a:cubicBezTo>
                    <a:pt x="48" y="36"/>
                    <a:pt x="48" y="36"/>
                    <a:pt x="48" y="36"/>
                  </a:cubicBezTo>
                  <a:cubicBezTo>
                    <a:pt x="48" y="36"/>
                    <a:pt x="39" y="38"/>
                    <a:pt x="39" y="38"/>
                  </a:cubicBezTo>
                  <a:cubicBezTo>
                    <a:pt x="39" y="37"/>
                    <a:pt x="39" y="37"/>
                    <a:pt x="39" y="37"/>
                  </a:cubicBezTo>
                  <a:cubicBezTo>
                    <a:pt x="39" y="37"/>
                    <a:pt x="39" y="37"/>
                    <a:pt x="39" y="37"/>
                  </a:cubicBezTo>
                  <a:cubicBezTo>
                    <a:pt x="39" y="37"/>
                    <a:pt x="39" y="37"/>
                    <a:pt x="39" y="37"/>
                  </a:cubicBezTo>
                  <a:cubicBezTo>
                    <a:pt x="38" y="36"/>
                    <a:pt x="38" y="36"/>
                    <a:pt x="38" y="36"/>
                  </a:cubicBezTo>
                  <a:cubicBezTo>
                    <a:pt x="37" y="36"/>
                    <a:pt x="37" y="36"/>
                    <a:pt x="37" y="36"/>
                  </a:cubicBezTo>
                  <a:cubicBezTo>
                    <a:pt x="37" y="36"/>
                    <a:pt x="37" y="36"/>
                    <a:pt x="37" y="36"/>
                  </a:cubicBezTo>
                  <a:cubicBezTo>
                    <a:pt x="36" y="36"/>
                    <a:pt x="36" y="36"/>
                    <a:pt x="36" y="36"/>
                  </a:cubicBezTo>
                  <a:cubicBezTo>
                    <a:pt x="36" y="35"/>
                    <a:pt x="36" y="35"/>
                    <a:pt x="36" y="35"/>
                  </a:cubicBezTo>
                  <a:cubicBezTo>
                    <a:pt x="36" y="35"/>
                    <a:pt x="36" y="35"/>
                    <a:pt x="36" y="35"/>
                  </a:cubicBezTo>
                  <a:cubicBezTo>
                    <a:pt x="36" y="35"/>
                    <a:pt x="36" y="35"/>
                    <a:pt x="36" y="35"/>
                  </a:cubicBezTo>
                  <a:cubicBezTo>
                    <a:pt x="35" y="34"/>
                    <a:pt x="35" y="34"/>
                    <a:pt x="33" y="32"/>
                  </a:cubicBezTo>
                  <a:cubicBezTo>
                    <a:pt x="32" y="32"/>
                    <a:pt x="32" y="32"/>
                    <a:pt x="32" y="32"/>
                  </a:cubicBezTo>
                  <a:cubicBezTo>
                    <a:pt x="32" y="31"/>
                    <a:pt x="32" y="31"/>
                    <a:pt x="32" y="31"/>
                  </a:cubicBezTo>
                  <a:cubicBezTo>
                    <a:pt x="32" y="31"/>
                    <a:pt x="32" y="31"/>
                    <a:pt x="32" y="31"/>
                  </a:cubicBezTo>
                  <a:cubicBezTo>
                    <a:pt x="31" y="30"/>
                    <a:pt x="31" y="30"/>
                    <a:pt x="30" y="31"/>
                  </a:cubicBezTo>
                  <a:cubicBezTo>
                    <a:pt x="30" y="31"/>
                    <a:pt x="30" y="31"/>
                    <a:pt x="29" y="31"/>
                  </a:cubicBezTo>
                  <a:cubicBezTo>
                    <a:pt x="29" y="32"/>
                    <a:pt x="29" y="32"/>
                    <a:pt x="29" y="32"/>
                  </a:cubicBezTo>
                  <a:cubicBezTo>
                    <a:pt x="28" y="33"/>
                    <a:pt x="28" y="33"/>
                    <a:pt x="28" y="33"/>
                  </a:cubicBezTo>
                  <a:cubicBezTo>
                    <a:pt x="24" y="32"/>
                    <a:pt x="27" y="32"/>
                    <a:pt x="22" y="32"/>
                  </a:cubicBezTo>
                  <a:cubicBezTo>
                    <a:pt x="21" y="33"/>
                    <a:pt x="21" y="33"/>
                    <a:pt x="21" y="33"/>
                  </a:cubicBezTo>
                  <a:cubicBezTo>
                    <a:pt x="21" y="33"/>
                    <a:pt x="18" y="31"/>
                    <a:pt x="18" y="31"/>
                  </a:cubicBezTo>
                  <a:cubicBezTo>
                    <a:pt x="20" y="29"/>
                    <a:pt x="20" y="29"/>
                    <a:pt x="20" y="29"/>
                  </a:cubicBezTo>
                  <a:cubicBezTo>
                    <a:pt x="20" y="27"/>
                    <a:pt x="20" y="27"/>
                    <a:pt x="20" y="27"/>
                  </a:cubicBezTo>
                  <a:cubicBezTo>
                    <a:pt x="20" y="26"/>
                    <a:pt x="20" y="26"/>
                    <a:pt x="20" y="25"/>
                  </a:cubicBezTo>
                  <a:cubicBezTo>
                    <a:pt x="19" y="21"/>
                    <a:pt x="20" y="23"/>
                    <a:pt x="17" y="14"/>
                  </a:cubicBezTo>
                  <a:cubicBezTo>
                    <a:pt x="17" y="13"/>
                    <a:pt x="17" y="13"/>
                    <a:pt x="17" y="13"/>
                  </a:cubicBezTo>
                  <a:cubicBezTo>
                    <a:pt x="13" y="12"/>
                    <a:pt x="13" y="12"/>
                    <a:pt x="13" y="12"/>
                  </a:cubicBezTo>
                  <a:cubicBezTo>
                    <a:pt x="13" y="10"/>
                    <a:pt x="13" y="10"/>
                    <a:pt x="13" y="10"/>
                  </a:cubicBezTo>
                  <a:cubicBezTo>
                    <a:pt x="10" y="8"/>
                    <a:pt x="10" y="8"/>
                    <a:pt x="10" y="8"/>
                  </a:cubicBezTo>
                  <a:cubicBezTo>
                    <a:pt x="4" y="7"/>
                    <a:pt x="8" y="8"/>
                    <a:pt x="0" y="3"/>
                  </a:cubicBezTo>
                  <a:cubicBezTo>
                    <a:pt x="1" y="1"/>
                    <a:pt x="1" y="2"/>
                    <a:pt x="2" y="1"/>
                  </a:cubicBezTo>
                  <a:cubicBezTo>
                    <a:pt x="2" y="0"/>
                    <a:pt x="2" y="0"/>
                    <a:pt x="2" y="0"/>
                  </a:cubicBezTo>
                  <a:cubicBezTo>
                    <a:pt x="5" y="1"/>
                    <a:pt x="4" y="1"/>
                    <a:pt x="6" y="1"/>
                  </a:cubicBezTo>
                  <a:cubicBezTo>
                    <a:pt x="8" y="1"/>
                    <a:pt x="8" y="1"/>
                    <a:pt x="8" y="1"/>
                  </a:cubicBezTo>
                  <a:cubicBezTo>
                    <a:pt x="13" y="3"/>
                    <a:pt x="10" y="3"/>
                    <a:pt x="16" y="4"/>
                  </a:cubicBezTo>
                  <a:cubicBezTo>
                    <a:pt x="17" y="5"/>
                    <a:pt x="17" y="5"/>
                    <a:pt x="18" y="6"/>
                  </a:cubicBezTo>
                  <a:cubicBezTo>
                    <a:pt x="24" y="6"/>
                    <a:pt x="24" y="6"/>
                    <a:pt x="24" y="6"/>
                  </a:cubicBezTo>
                  <a:cubicBezTo>
                    <a:pt x="26" y="5"/>
                    <a:pt x="26" y="6"/>
                    <a:pt x="28" y="6"/>
                  </a:cubicBezTo>
                  <a:cubicBezTo>
                    <a:pt x="29" y="7"/>
                    <a:pt x="29" y="7"/>
                    <a:pt x="29" y="7"/>
                  </a:cubicBezTo>
                  <a:cubicBezTo>
                    <a:pt x="31" y="7"/>
                    <a:pt x="30" y="7"/>
                    <a:pt x="32" y="6"/>
                  </a:cubicBezTo>
                  <a:cubicBezTo>
                    <a:pt x="33" y="7"/>
                    <a:pt x="33" y="7"/>
                    <a:pt x="34" y="8"/>
                  </a:cubicBezTo>
                  <a:cubicBezTo>
                    <a:pt x="34" y="8"/>
                    <a:pt x="34" y="8"/>
                    <a:pt x="34" y="8"/>
                  </a:cubicBezTo>
                  <a:cubicBezTo>
                    <a:pt x="35" y="9"/>
                    <a:pt x="35" y="9"/>
                    <a:pt x="35" y="9"/>
                  </a:cubicBezTo>
                  <a:cubicBezTo>
                    <a:pt x="39" y="11"/>
                    <a:pt x="38" y="10"/>
                    <a:pt x="41" y="11"/>
                  </a:cubicBezTo>
                  <a:cubicBezTo>
                    <a:pt x="41" y="12"/>
                    <a:pt x="41" y="12"/>
                    <a:pt x="43" y="13"/>
                  </a:cubicBezTo>
                  <a:cubicBezTo>
                    <a:pt x="43" y="13"/>
                    <a:pt x="43" y="13"/>
                    <a:pt x="43" y="13"/>
                  </a:cubicBezTo>
                  <a:cubicBezTo>
                    <a:pt x="43" y="14"/>
                    <a:pt x="43" y="14"/>
                    <a:pt x="43" y="14"/>
                  </a:cubicBezTo>
                  <a:cubicBezTo>
                    <a:pt x="43" y="14"/>
                    <a:pt x="43" y="14"/>
                    <a:pt x="43" y="14"/>
                  </a:cubicBezTo>
                  <a:cubicBezTo>
                    <a:pt x="43" y="15"/>
                    <a:pt x="43" y="15"/>
                    <a:pt x="43" y="15"/>
                  </a:cubicBezTo>
                  <a:cubicBezTo>
                    <a:pt x="43" y="15"/>
                    <a:pt x="43" y="15"/>
                    <a:pt x="43" y="15"/>
                  </a:cubicBezTo>
                  <a:cubicBezTo>
                    <a:pt x="44" y="16"/>
                    <a:pt x="44" y="16"/>
                    <a:pt x="44" y="16"/>
                  </a:cubicBezTo>
                  <a:cubicBezTo>
                    <a:pt x="45" y="16"/>
                    <a:pt x="45" y="16"/>
                    <a:pt x="45" y="16"/>
                  </a:cubicBezTo>
                  <a:cubicBezTo>
                    <a:pt x="46" y="15"/>
                    <a:pt x="46" y="15"/>
                    <a:pt x="46" y="15"/>
                  </a:cubicBezTo>
                  <a:cubicBezTo>
                    <a:pt x="47" y="15"/>
                    <a:pt x="49" y="14"/>
                    <a:pt x="51" y="13"/>
                  </a:cubicBezTo>
                  <a:cubicBezTo>
                    <a:pt x="52" y="13"/>
                    <a:pt x="52" y="13"/>
                    <a:pt x="52" y="13"/>
                  </a:cubicBezTo>
                  <a:cubicBezTo>
                    <a:pt x="53" y="13"/>
                    <a:pt x="53" y="13"/>
                    <a:pt x="53" y="13"/>
                  </a:cubicBezTo>
                  <a:cubicBezTo>
                    <a:pt x="53" y="14"/>
                    <a:pt x="53" y="14"/>
                    <a:pt x="53" y="14"/>
                  </a:cubicBezTo>
                  <a:cubicBezTo>
                    <a:pt x="54" y="15"/>
                    <a:pt x="54" y="15"/>
                    <a:pt x="54" y="15"/>
                  </a:cubicBezTo>
                  <a:cubicBezTo>
                    <a:pt x="55" y="13"/>
                    <a:pt x="55" y="13"/>
                    <a:pt x="55" y="13"/>
                  </a:cubicBezTo>
                  <a:cubicBezTo>
                    <a:pt x="55" y="13"/>
                    <a:pt x="55" y="13"/>
                    <a:pt x="55" y="13"/>
                  </a:cubicBezTo>
                  <a:cubicBezTo>
                    <a:pt x="57" y="14"/>
                    <a:pt x="57" y="14"/>
                    <a:pt x="59" y="14"/>
                  </a:cubicBezTo>
                  <a:cubicBezTo>
                    <a:pt x="59" y="15"/>
                    <a:pt x="60" y="15"/>
                    <a:pt x="61" y="16"/>
                  </a:cubicBezTo>
                  <a:cubicBezTo>
                    <a:pt x="63" y="16"/>
                    <a:pt x="63" y="16"/>
                    <a:pt x="63" y="16"/>
                  </a:cubicBezTo>
                  <a:cubicBezTo>
                    <a:pt x="64" y="16"/>
                    <a:pt x="64" y="16"/>
                    <a:pt x="65" y="17"/>
                  </a:cubicBezTo>
                  <a:cubicBezTo>
                    <a:pt x="65" y="17"/>
                    <a:pt x="65" y="17"/>
                    <a:pt x="65" y="17"/>
                  </a:cubicBezTo>
                  <a:cubicBezTo>
                    <a:pt x="64" y="19"/>
                    <a:pt x="65" y="18"/>
                    <a:pt x="64" y="21"/>
                  </a:cubicBezTo>
                  <a:cubicBezTo>
                    <a:pt x="64" y="21"/>
                    <a:pt x="64" y="21"/>
                    <a:pt x="64" y="21"/>
                  </a:cubicBezTo>
                  <a:cubicBezTo>
                    <a:pt x="66" y="23"/>
                    <a:pt x="66" y="22"/>
                    <a:pt x="67" y="24"/>
                  </a:cubicBezTo>
                  <a:cubicBezTo>
                    <a:pt x="69" y="24"/>
                    <a:pt x="69" y="24"/>
                    <a:pt x="70" y="24"/>
                  </a:cubicBezTo>
                  <a:cubicBezTo>
                    <a:pt x="71" y="25"/>
                    <a:pt x="71" y="25"/>
                    <a:pt x="73" y="2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82">
              <a:extLst>
                <a:ext uri="{FF2B5EF4-FFF2-40B4-BE49-F238E27FC236}">
                  <a16:creationId xmlns:a16="http://schemas.microsoft.com/office/drawing/2014/main" id="{58F94333-CCDF-4CA5-B21F-A04DA42EDFE6}"/>
                </a:ext>
              </a:extLst>
            </p:cNvPr>
            <p:cNvSpPr>
              <a:spLocks/>
            </p:cNvSpPr>
            <p:nvPr/>
          </p:nvSpPr>
          <p:spPr bwMode="auto">
            <a:xfrm>
              <a:off x="8805026" y="8451360"/>
              <a:ext cx="4751" cy="14249"/>
            </a:xfrm>
            <a:custGeom>
              <a:avLst/>
              <a:gdLst>
                <a:gd name="T0" fmla="*/ 1 w 1"/>
                <a:gd name="T1" fmla="*/ 3 h 3"/>
                <a:gd name="T2" fmla="*/ 0 w 1"/>
                <a:gd name="T3" fmla="*/ 3 h 3"/>
                <a:gd name="T4" fmla="*/ 0 w 1"/>
                <a:gd name="T5" fmla="*/ 3 h 3"/>
                <a:gd name="T6" fmla="*/ 0 w 1"/>
                <a:gd name="T7" fmla="*/ 2 h 3"/>
                <a:gd name="T8" fmla="*/ 1 w 1"/>
                <a:gd name="T9" fmla="*/ 1 h 3"/>
                <a:gd name="T10" fmla="*/ 1 w 1"/>
                <a:gd name="T11" fmla="*/ 0 h 3"/>
                <a:gd name="T12" fmla="*/ 1 w 1"/>
                <a:gd name="T13" fmla="*/ 0 h 3"/>
                <a:gd name="T14" fmla="*/ 1 w 1"/>
                <a:gd name="T15" fmla="*/ 2 h 3"/>
                <a:gd name="T16" fmla="*/ 1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3"/>
                  </a:moveTo>
                  <a:lnTo>
                    <a:pt x="0" y="3"/>
                  </a:lnTo>
                  <a:lnTo>
                    <a:pt x="0" y="3"/>
                  </a:lnTo>
                  <a:lnTo>
                    <a:pt x="0" y="2"/>
                  </a:lnTo>
                  <a:lnTo>
                    <a:pt x="1" y="1"/>
                  </a:lnTo>
                  <a:lnTo>
                    <a:pt x="1" y="0"/>
                  </a:lnTo>
                  <a:lnTo>
                    <a:pt x="1" y="0"/>
                  </a:lnTo>
                  <a:lnTo>
                    <a:pt x="1" y="2"/>
                  </a:lnTo>
                  <a:lnTo>
                    <a:pt x="1"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83">
              <a:extLst>
                <a:ext uri="{FF2B5EF4-FFF2-40B4-BE49-F238E27FC236}">
                  <a16:creationId xmlns:a16="http://schemas.microsoft.com/office/drawing/2014/main" id="{0B358CB3-59D7-41A1-BE93-673CD2226B83}"/>
                </a:ext>
              </a:extLst>
            </p:cNvPr>
            <p:cNvSpPr>
              <a:spLocks/>
            </p:cNvSpPr>
            <p:nvPr/>
          </p:nvSpPr>
          <p:spPr bwMode="auto">
            <a:xfrm>
              <a:off x="9137470" y="8755309"/>
              <a:ext cx="142476" cy="170971"/>
            </a:xfrm>
            <a:custGeom>
              <a:avLst/>
              <a:gdLst>
                <a:gd name="T0" fmla="*/ 32 w 34"/>
                <a:gd name="T1" fmla="*/ 20 h 41"/>
                <a:gd name="T2" fmla="*/ 31 w 34"/>
                <a:gd name="T3" fmla="*/ 23 h 41"/>
                <a:gd name="T4" fmla="*/ 30 w 34"/>
                <a:gd name="T5" fmla="*/ 24 h 41"/>
                <a:gd name="T6" fmla="*/ 26 w 34"/>
                <a:gd name="T7" fmla="*/ 29 h 41"/>
                <a:gd name="T8" fmla="*/ 26 w 34"/>
                <a:gd name="T9" fmla="*/ 31 h 41"/>
                <a:gd name="T10" fmla="*/ 25 w 34"/>
                <a:gd name="T11" fmla="*/ 33 h 41"/>
                <a:gd name="T12" fmla="*/ 24 w 34"/>
                <a:gd name="T13" fmla="*/ 36 h 41"/>
                <a:gd name="T14" fmla="*/ 20 w 34"/>
                <a:gd name="T15" fmla="*/ 40 h 41"/>
                <a:gd name="T16" fmla="*/ 19 w 34"/>
                <a:gd name="T17" fmla="*/ 40 h 41"/>
                <a:gd name="T18" fmla="*/ 16 w 34"/>
                <a:gd name="T19" fmla="*/ 40 h 41"/>
                <a:gd name="T20" fmla="*/ 15 w 34"/>
                <a:gd name="T21" fmla="*/ 39 h 41"/>
                <a:gd name="T22" fmla="*/ 13 w 34"/>
                <a:gd name="T23" fmla="*/ 40 h 41"/>
                <a:gd name="T24" fmla="*/ 10 w 34"/>
                <a:gd name="T25" fmla="*/ 39 h 41"/>
                <a:gd name="T26" fmla="*/ 6 w 34"/>
                <a:gd name="T27" fmla="*/ 41 h 41"/>
                <a:gd name="T28" fmla="*/ 2 w 34"/>
                <a:gd name="T29" fmla="*/ 40 h 41"/>
                <a:gd name="T30" fmla="*/ 0 w 34"/>
                <a:gd name="T31" fmla="*/ 39 h 41"/>
                <a:gd name="T32" fmla="*/ 1 w 34"/>
                <a:gd name="T33" fmla="*/ 39 h 41"/>
                <a:gd name="T34" fmla="*/ 3 w 34"/>
                <a:gd name="T35" fmla="*/ 37 h 41"/>
                <a:gd name="T36" fmla="*/ 5 w 34"/>
                <a:gd name="T37" fmla="*/ 31 h 41"/>
                <a:gd name="T38" fmla="*/ 7 w 34"/>
                <a:gd name="T39" fmla="*/ 26 h 41"/>
                <a:gd name="T40" fmla="*/ 7 w 34"/>
                <a:gd name="T41" fmla="*/ 24 h 41"/>
                <a:gd name="T42" fmla="*/ 6 w 34"/>
                <a:gd name="T43" fmla="*/ 23 h 41"/>
                <a:gd name="T44" fmla="*/ 4 w 34"/>
                <a:gd name="T45" fmla="*/ 19 h 41"/>
                <a:gd name="T46" fmla="*/ 2 w 34"/>
                <a:gd name="T47" fmla="*/ 15 h 41"/>
                <a:gd name="T48" fmla="*/ 2 w 34"/>
                <a:gd name="T49" fmla="*/ 12 h 41"/>
                <a:gd name="T50" fmla="*/ 2 w 34"/>
                <a:gd name="T51" fmla="*/ 10 h 41"/>
                <a:gd name="T52" fmla="*/ 2 w 34"/>
                <a:gd name="T53" fmla="*/ 9 h 41"/>
                <a:gd name="T54" fmla="*/ 7 w 34"/>
                <a:gd name="T55" fmla="*/ 1 h 41"/>
                <a:gd name="T56" fmla="*/ 9 w 34"/>
                <a:gd name="T57" fmla="*/ 0 h 41"/>
                <a:gd name="T58" fmla="*/ 20 w 34"/>
                <a:gd name="T59" fmla="*/ 4 h 41"/>
                <a:gd name="T60" fmla="*/ 27 w 34"/>
                <a:gd name="T61" fmla="*/ 10 h 41"/>
                <a:gd name="T62" fmla="*/ 27 w 34"/>
                <a:gd name="T63" fmla="*/ 11 h 41"/>
                <a:gd name="T64" fmla="*/ 30 w 34"/>
                <a:gd name="T65" fmla="*/ 14 h 41"/>
                <a:gd name="T66" fmla="*/ 30 w 34"/>
                <a:gd name="T67" fmla="*/ 16 h 41"/>
                <a:gd name="T68" fmla="*/ 31 w 34"/>
                <a:gd name="T69" fmla="*/ 15 h 41"/>
                <a:gd name="T70" fmla="*/ 32 w 34"/>
                <a:gd name="T71" fmla="*/ 13 h 41"/>
                <a:gd name="T72" fmla="*/ 34 w 34"/>
                <a:gd name="T73" fmla="*/ 1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 h="41">
                  <a:moveTo>
                    <a:pt x="34" y="20"/>
                  </a:moveTo>
                  <a:cubicBezTo>
                    <a:pt x="33" y="20"/>
                    <a:pt x="33" y="20"/>
                    <a:pt x="32" y="20"/>
                  </a:cubicBezTo>
                  <a:cubicBezTo>
                    <a:pt x="32" y="21"/>
                    <a:pt x="32" y="21"/>
                    <a:pt x="32" y="22"/>
                  </a:cubicBezTo>
                  <a:cubicBezTo>
                    <a:pt x="31" y="22"/>
                    <a:pt x="31" y="22"/>
                    <a:pt x="31" y="23"/>
                  </a:cubicBezTo>
                  <a:cubicBezTo>
                    <a:pt x="30" y="23"/>
                    <a:pt x="30" y="23"/>
                    <a:pt x="30" y="23"/>
                  </a:cubicBezTo>
                  <a:cubicBezTo>
                    <a:pt x="30" y="24"/>
                    <a:pt x="30" y="24"/>
                    <a:pt x="30" y="24"/>
                  </a:cubicBezTo>
                  <a:cubicBezTo>
                    <a:pt x="30" y="24"/>
                    <a:pt x="30" y="24"/>
                    <a:pt x="30" y="24"/>
                  </a:cubicBezTo>
                  <a:cubicBezTo>
                    <a:pt x="27" y="29"/>
                    <a:pt x="28" y="28"/>
                    <a:pt x="26" y="29"/>
                  </a:cubicBezTo>
                  <a:cubicBezTo>
                    <a:pt x="26" y="30"/>
                    <a:pt x="26" y="30"/>
                    <a:pt x="26" y="30"/>
                  </a:cubicBezTo>
                  <a:cubicBezTo>
                    <a:pt x="26" y="31"/>
                    <a:pt x="26" y="31"/>
                    <a:pt x="26" y="31"/>
                  </a:cubicBezTo>
                  <a:cubicBezTo>
                    <a:pt x="25" y="32"/>
                    <a:pt x="25" y="32"/>
                    <a:pt x="25" y="32"/>
                  </a:cubicBezTo>
                  <a:cubicBezTo>
                    <a:pt x="25" y="33"/>
                    <a:pt x="25" y="33"/>
                    <a:pt x="25" y="33"/>
                  </a:cubicBezTo>
                  <a:cubicBezTo>
                    <a:pt x="24" y="35"/>
                    <a:pt x="24" y="35"/>
                    <a:pt x="24" y="35"/>
                  </a:cubicBezTo>
                  <a:cubicBezTo>
                    <a:pt x="24" y="36"/>
                    <a:pt x="24" y="36"/>
                    <a:pt x="24" y="36"/>
                  </a:cubicBezTo>
                  <a:cubicBezTo>
                    <a:pt x="23" y="37"/>
                    <a:pt x="23" y="38"/>
                    <a:pt x="22" y="38"/>
                  </a:cubicBezTo>
                  <a:cubicBezTo>
                    <a:pt x="21" y="39"/>
                    <a:pt x="21" y="39"/>
                    <a:pt x="20" y="40"/>
                  </a:cubicBezTo>
                  <a:cubicBezTo>
                    <a:pt x="20" y="40"/>
                    <a:pt x="20" y="40"/>
                    <a:pt x="20" y="40"/>
                  </a:cubicBezTo>
                  <a:cubicBezTo>
                    <a:pt x="19" y="40"/>
                    <a:pt x="19" y="40"/>
                    <a:pt x="19" y="40"/>
                  </a:cubicBezTo>
                  <a:cubicBezTo>
                    <a:pt x="18" y="41"/>
                    <a:pt x="18" y="41"/>
                    <a:pt x="18" y="41"/>
                  </a:cubicBezTo>
                  <a:cubicBezTo>
                    <a:pt x="17" y="40"/>
                    <a:pt x="17" y="40"/>
                    <a:pt x="16" y="40"/>
                  </a:cubicBezTo>
                  <a:cubicBezTo>
                    <a:pt x="16" y="40"/>
                    <a:pt x="16" y="40"/>
                    <a:pt x="15" y="39"/>
                  </a:cubicBezTo>
                  <a:cubicBezTo>
                    <a:pt x="15" y="39"/>
                    <a:pt x="15" y="39"/>
                    <a:pt x="15" y="39"/>
                  </a:cubicBezTo>
                  <a:cubicBezTo>
                    <a:pt x="15" y="39"/>
                    <a:pt x="15" y="39"/>
                    <a:pt x="14" y="39"/>
                  </a:cubicBezTo>
                  <a:cubicBezTo>
                    <a:pt x="13" y="40"/>
                    <a:pt x="13" y="40"/>
                    <a:pt x="13" y="40"/>
                  </a:cubicBezTo>
                  <a:cubicBezTo>
                    <a:pt x="12" y="40"/>
                    <a:pt x="12" y="40"/>
                    <a:pt x="10" y="39"/>
                  </a:cubicBezTo>
                  <a:cubicBezTo>
                    <a:pt x="10" y="39"/>
                    <a:pt x="10" y="39"/>
                    <a:pt x="10" y="39"/>
                  </a:cubicBezTo>
                  <a:cubicBezTo>
                    <a:pt x="10" y="39"/>
                    <a:pt x="10" y="39"/>
                    <a:pt x="10" y="39"/>
                  </a:cubicBezTo>
                  <a:cubicBezTo>
                    <a:pt x="8" y="40"/>
                    <a:pt x="7" y="40"/>
                    <a:pt x="6" y="41"/>
                  </a:cubicBezTo>
                  <a:cubicBezTo>
                    <a:pt x="5" y="41"/>
                    <a:pt x="5" y="41"/>
                    <a:pt x="4" y="41"/>
                  </a:cubicBezTo>
                  <a:cubicBezTo>
                    <a:pt x="2" y="40"/>
                    <a:pt x="3" y="40"/>
                    <a:pt x="2" y="40"/>
                  </a:cubicBezTo>
                  <a:cubicBezTo>
                    <a:pt x="1" y="39"/>
                    <a:pt x="1" y="39"/>
                    <a:pt x="1" y="39"/>
                  </a:cubicBezTo>
                  <a:cubicBezTo>
                    <a:pt x="1" y="39"/>
                    <a:pt x="1" y="39"/>
                    <a:pt x="0" y="39"/>
                  </a:cubicBezTo>
                  <a:cubicBezTo>
                    <a:pt x="1" y="39"/>
                    <a:pt x="1" y="39"/>
                    <a:pt x="1" y="39"/>
                  </a:cubicBezTo>
                  <a:cubicBezTo>
                    <a:pt x="1" y="39"/>
                    <a:pt x="1" y="39"/>
                    <a:pt x="1" y="39"/>
                  </a:cubicBezTo>
                  <a:cubicBezTo>
                    <a:pt x="2" y="38"/>
                    <a:pt x="2" y="38"/>
                    <a:pt x="2" y="38"/>
                  </a:cubicBezTo>
                  <a:cubicBezTo>
                    <a:pt x="3" y="37"/>
                    <a:pt x="3" y="37"/>
                    <a:pt x="3" y="37"/>
                  </a:cubicBezTo>
                  <a:cubicBezTo>
                    <a:pt x="4" y="35"/>
                    <a:pt x="4" y="35"/>
                    <a:pt x="5" y="33"/>
                  </a:cubicBezTo>
                  <a:cubicBezTo>
                    <a:pt x="5" y="33"/>
                    <a:pt x="5" y="33"/>
                    <a:pt x="5" y="31"/>
                  </a:cubicBezTo>
                  <a:cubicBezTo>
                    <a:pt x="5" y="30"/>
                    <a:pt x="5" y="30"/>
                    <a:pt x="5" y="30"/>
                  </a:cubicBezTo>
                  <a:cubicBezTo>
                    <a:pt x="5" y="29"/>
                    <a:pt x="7" y="27"/>
                    <a:pt x="7" y="26"/>
                  </a:cubicBezTo>
                  <a:cubicBezTo>
                    <a:pt x="7" y="25"/>
                    <a:pt x="7" y="26"/>
                    <a:pt x="7" y="25"/>
                  </a:cubicBezTo>
                  <a:cubicBezTo>
                    <a:pt x="7" y="24"/>
                    <a:pt x="7" y="24"/>
                    <a:pt x="7" y="24"/>
                  </a:cubicBezTo>
                  <a:cubicBezTo>
                    <a:pt x="7" y="24"/>
                    <a:pt x="7" y="24"/>
                    <a:pt x="7" y="24"/>
                  </a:cubicBezTo>
                  <a:cubicBezTo>
                    <a:pt x="6" y="23"/>
                    <a:pt x="7" y="24"/>
                    <a:pt x="6" y="23"/>
                  </a:cubicBezTo>
                  <a:cubicBezTo>
                    <a:pt x="5" y="22"/>
                    <a:pt x="5" y="21"/>
                    <a:pt x="3" y="20"/>
                  </a:cubicBezTo>
                  <a:cubicBezTo>
                    <a:pt x="4" y="19"/>
                    <a:pt x="4" y="19"/>
                    <a:pt x="4" y="19"/>
                  </a:cubicBezTo>
                  <a:cubicBezTo>
                    <a:pt x="3" y="18"/>
                    <a:pt x="3" y="18"/>
                    <a:pt x="3" y="18"/>
                  </a:cubicBezTo>
                  <a:cubicBezTo>
                    <a:pt x="3" y="17"/>
                    <a:pt x="2" y="16"/>
                    <a:pt x="2" y="15"/>
                  </a:cubicBezTo>
                  <a:cubicBezTo>
                    <a:pt x="3" y="14"/>
                    <a:pt x="3" y="14"/>
                    <a:pt x="3" y="14"/>
                  </a:cubicBezTo>
                  <a:cubicBezTo>
                    <a:pt x="2" y="12"/>
                    <a:pt x="2" y="12"/>
                    <a:pt x="2" y="12"/>
                  </a:cubicBezTo>
                  <a:cubicBezTo>
                    <a:pt x="2" y="12"/>
                    <a:pt x="2" y="12"/>
                    <a:pt x="2" y="12"/>
                  </a:cubicBezTo>
                  <a:cubicBezTo>
                    <a:pt x="2" y="11"/>
                    <a:pt x="2" y="11"/>
                    <a:pt x="2" y="10"/>
                  </a:cubicBezTo>
                  <a:cubicBezTo>
                    <a:pt x="2" y="9"/>
                    <a:pt x="2" y="9"/>
                    <a:pt x="2" y="9"/>
                  </a:cubicBezTo>
                  <a:cubicBezTo>
                    <a:pt x="2" y="9"/>
                    <a:pt x="2" y="9"/>
                    <a:pt x="2" y="9"/>
                  </a:cubicBezTo>
                  <a:cubicBezTo>
                    <a:pt x="4" y="6"/>
                    <a:pt x="4" y="6"/>
                    <a:pt x="6" y="4"/>
                  </a:cubicBezTo>
                  <a:cubicBezTo>
                    <a:pt x="7" y="1"/>
                    <a:pt x="7" y="1"/>
                    <a:pt x="7" y="1"/>
                  </a:cubicBezTo>
                  <a:cubicBezTo>
                    <a:pt x="8" y="0"/>
                    <a:pt x="8" y="0"/>
                    <a:pt x="8" y="0"/>
                  </a:cubicBezTo>
                  <a:cubicBezTo>
                    <a:pt x="9" y="0"/>
                    <a:pt x="9" y="0"/>
                    <a:pt x="9" y="0"/>
                  </a:cubicBezTo>
                  <a:cubicBezTo>
                    <a:pt x="14" y="3"/>
                    <a:pt x="14" y="3"/>
                    <a:pt x="14" y="3"/>
                  </a:cubicBezTo>
                  <a:cubicBezTo>
                    <a:pt x="15" y="3"/>
                    <a:pt x="14" y="3"/>
                    <a:pt x="20" y="4"/>
                  </a:cubicBezTo>
                  <a:cubicBezTo>
                    <a:pt x="23" y="8"/>
                    <a:pt x="25" y="9"/>
                    <a:pt x="27" y="10"/>
                  </a:cubicBezTo>
                  <a:cubicBezTo>
                    <a:pt x="27" y="10"/>
                    <a:pt x="27" y="10"/>
                    <a:pt x="27" y="10"/>
                  </a:cubicBezTo>
                  <a:cubicBezTo>
                    <a:pt x="26" y="12"/>
                    <a:pt x="26" y="12"/>
                    <a:pt x="26" y="12"/>
                  </a:cubicBezTo>
                  <a:cubicBezTo>
                    <a:pt x="27" y="11"/>
                    <a:pt x="27" y="11"/>
                    <a:pt x="27" y="11"/>
                  </a:cubicBezTo>
                  <a:cubicBezTo>
                    <a:pt x="29" y="12"/>
                    <a:pt x="29" y="12"/>
                    <a:pt x="29" y="12"/>
                  </a:cubicBezTo>
                  <a:cubicBezTo>
                    <a:pt x="30" y="13"/>
                    <a:pt x="30" y="13"/>
                    <a:pt x="30" y="14"/>
                  </a:cubicBezTo>
                  <a:cubicBezTo>
                    <a:pt x="30" y="15"/>
                    <a:pt x="30" y="15"/>
                    <a:pt x="30" y="15"/>
                  </a:cubicBezTo>
                  <a:cubicBezTo>
                    <a:pt x="30" y="16"/>
                    <a:pt x="30" y="16"/>
                    <a:pt x="30" y="16"/>
                  </a:cubicBezTo>
                  <a:cubicBezTo>
                    <a:pt x="30" y="16"/>
                    <a:pt x="30" y="16"/>
                    <a:pt x="30" y="16"/>
                  </a:cubicBezTo>
                  <a:cubicBezTo>
                    <a:pt x="30" y="16"/>
                    <a:pt x="30" y="16"/>
                    <a:pt x="31" y="15"/>
                  </a:cubicBezTo>
                  <a:cubicBezTo>
                    <a:pt x="31" y="14"/>
                    <a:pt x="31" y="15"/>
                    <a:pt x="31" y="13"/>
                  </a:cubicBezTo>
                  <a:cubicBezTo>
                    <a:pt x="32" y="13"/>
                    <a:pt x="32" y="13"/>
                    <a:pt x="32" y="13"/>
                  </a:cubicBezTo>
                  <a:cubicBezTo>
                    <a:pt x="32" y="14"/>
                    <a:pt x="32" y="14"/>
                    <a:pt x="32" y="14"/>
                  </a:cubicBezTo>
                  <a:cubicBezTo>
                    <a:pt x="33" y="15"/>
                    <a:pt x="33" y="17"/>
                    <a:pt x="34" y="18"/>
                  </a:cubicBezTo>
                  <a:cubicBezTo>
                    <a:pt x="34" y="19"/>
                    <a:pt x="34" y="19"/>
                    <a:pt x="34"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84">
              <a:extLst>
                <a:ext uri="{FF2B5EF4-FFF2-40B4-BE49-F238E27FC236}">
                  <a16:creationId xmlns:a16="http://schemas.microsoft.com/office/drawing/2014/main" id="{1F135BE4-1D9F-41F0-9181-EBFBA7905D4C}"/>
                </a:ext>
              </a:extLst>
            </p:cNvPr>
            <p:cNvSpPr>
              <a:spLocks/>
            </p:cNvSpPr>
            <p:nvPr/>
          </p:nvSpPr>
          <p:spPr bwMode="auto">
            <a:xfrm>
              <a:off x="11569064" y="6371207"/>
              <a:ext cx="4751" cy="0"/>
            </a:xfrm>
            <a:custGeom>
              <a:avLst/>
              <a:gdLst>
                <a:gd name="T0" fmla="*/ 1 w 1"/>
                <a:gd name="T1" fmla="*/ 1 w 1"/>
                <a:gd name="T2" fmla="*/ 0 w 1"/>
                <a:gd name="T3" fmla="*/ 0 w 1"/>
                <a:gd name="T4" fmla="*/ 1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0" y="0"/>
                  </a:lnTo>
                  <a:lnTo>
                    <a:pt x="0" y="0"/>
                  </a:lnTo>
                  <a:lnTo>
                    <a:pt x="1"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85">
              <a:extLst>
                <a:ext uri="{FF2B5EF4-FFF2-40B4-BE49-F238E27FC236}">
                  <a16:creationId xmlns:a16="http://schemas.microsoft.com/office/drawing/2014/main" id="{A5B202D2-FA94-4F38-9DC6-811D104D46B8}"/>
                </a:ext>
              </a:extLst>
            </p:cNvPr>
            <p:cNvSpPr>
              <a:spLocks/>
            </p:cNvSpPr>
            <p:nvPr/>
          </p:nvSpPr>
          <p:spPr bwMode="auto">
            <a:xfrm>
              <a:off x="11540569" y="8503602"/>
              <a:ext cx="208965" cy="303949"/>
            </a:xfrm>
            <a:custGeom>
              <a:avLst/>
              <a:gdLst>
                <a:gd name="T0" fmla="*/ 37 w 50"/>
                <a:gd name="T1" fmla="*/ 1 h 72"/>
                <a:gd name="T2" fmla="*/ 36 w 50"/>
                <a:gd name="T3" fmla="*/ 5 h 72"/>
                <a:gd name="T4" fmla="*/ 41 w 50"/>
                <a:gd name="T5" fmla="*/ 9 h 72"/>
                <a:gd name="T6" fmla="*/ 40 w 50"/>
                <a:gd name="T7" fmla="*/ 16 h 72"/>
                <a:gd name="T8" fmla="*/ 40 w 50"/>
                <a:gd name="T9" fmla="*/ 17 h 72"/>
                <a:gd name="T10" fmla="*/ 40 w 50"/>
                <a:gd name="T11" fmla="*/ 17 h 72"/>
                <a:gd name="T12" fmla="*/ 39 w 50"/>
                <a:gd name="T13" fmla="*/ 18 h 72"/>
                <a:gd name="T14" fmla="*/ 39 w 50"/>
                <a:gd name="T15" fmla="*/ 19 h 72"/>
                <a:gd name="T16" fmla="*/ 41 w 50"/>
                <a:gd name="T17" fmla="*/ 19 h 72"/>
                <a:gd name="T18" fmla="*/ 42 w 50"/>
                <a:gd name="T19" fmla="*/ 20 h 72"/>
                <a:gd name="T20" fmla="*/ 42 w 50"/>
                <a:gd name="T21" fmla="*/ 25 h 72"/>
                <a:gd name="T22" fmla="*/ 41 w 50"/>
                <a:gd name="T23" fmla="*/ 27 h 72"/>
                <a:gd name="T24" fmla="*/ 44 w 50"/>
                <a:gd name="T25" fmla="*/ 32 h 72"/>
                <a:gd name="T26" fmla="*/ 43 w 50"/>
                <a:gd name="T27" fmla="*/ 38 h 72"/>
                <a:gd name="T28" fmla="*/ 43 w 50"/>
                <a:gd name="T29" fmla="*/ 42 h 72"/>
                <a:gd name="T30" fmla="*/ 43 w 50"/>
                <a:gd name="T31" fmla="*/ 46 h 72"/>
                <a:gd name="T32" fmla="*/ 42 w 50"/>
                <a:gd name="T33" fmla="*/ 47 h 72"/>
                <a:gd name="T34" fmla="*/ 44 w 50"/>
                <a:gd name="T35" fmla="*/ 51 h 72"/>
                <a:gd name="T36" fmla="*/ 45 w 50"/>
                <a:gd name="T37" fmla="*/ 52 h 72"/>
                <a:gd name="T38" fmla="*/ 48 w 50"/>
                <a:gd name="T39" fmla="*/ 54 h 72"/>
                <a:gd name="T40" fmla="*/ 50 w 50"/>
                <a:gd name="T41" fmla="*/ 56 h 72"/>
                <a:gd name="T42" fmla="*/ 48 w 50"/>
                <a:gd name="T43" fmla="*/ 58 h 72"/>
                <a:gd name="T44" fmla="*/ 33 w 50"/>
                <a:gd name="T45" fmla="*/ 63 h 72"/>
                <a:gd name="T46" fmla="*/ 14 w 50"/>
                <a:gd name="T47" fmla="*/ 72 h 72"/>
                <a:gd name="T48" fmla="*/ 2 w 50"/>
                <a:gd name="T49" fmla="*/ 68 h 72"/>
                <a:gd name="T50" fmla="*/ 5 w 50"/>
                <a:gd name="T51" fmla="*/ 67 h 72"/>
                <a:gd name="T52" fmla="*/ 6 w 50"/>
                <a:gd name="T53" fmla="*/ 65 h 72"/>
                <a:gd name="T54" fmla="*/ 5 w 50"/>
                <a:gd name="T55" fmla="*/ 62 h 72"/>
                <a:gd name="T56" fmla="*/ 3 w 50"/>
                <a:gd name="T57" fmla="*/ 61 h 72"/>
                <a:gd name="T58" fmla="*/ 0 w 50"/>
                <a:gd name="T59" fmla="*/ 49 h 72"/>
                <a:gd name="T60" fmla="*/ 7 w 50"/>
                <a:gd name="T61" fmla="*/ 35 h 72"/>
                <a:gd name="T62" fmla="*/ 7 w 50"/>
                <a:gd name="T63" fmla="*/ 34 h 72"/>
                <a:gd name="T64" fmla="*/ 7 w 50"/>
                <a:gd name="T65" fmla="*/ 26 h 72"/>
                <a:gd name="T66" fmla="*/ 6 w 50"/>
                <a:gd name="T67" fmla="*/ 24 h 72"/>
                <a:gd name="T68" fmla="*/ 7 w 50"/>
                <a:gd name="T69" fmla="*/ 21 h 72"/>
                <a:gd name="T70" fmla="*/ 6 w 50"/>
                <a:gd name="T71" fmla="*/ 19 h 72"/>
                <a:gd name="T72" fmla="*/ 6 w 50"/>
                <a:gd name="T73" fmla="*/ 15 h 72"/>
                <a:gd name="T74" fmla="*/ 5 w 50"/>
                <a:gd name="T75" fmla="*/ 10 h 72"/>
                <a:gd name="T76" fmla="*/ 5 w 50"/>
                <a:gd name="T77" fmla="*/ 8 h 72"/>
                <a:gd name="T78" fmla="*/ 4 w 50"/>
                <a:gd name="T79" fmla="*/ 6 h 72"/>
                <a:gd name="T80" fmla="*/ 6 w 50"/>
                <a:gd name="T81" fmla="*/ 2 h 72"/>
                <a:gd name="T82" fmla="*/ 19 w 50"/>
                <a:gd name="T83" fmla="*/ 1 h 72"/>
                <a:gd name="T84" fmla="*/ 29 w 50"/>
                <a:gd name="T85" fmla="*/ 2 h 72"/>
                <a:gd name="T86" fmla="*/ 32 w 50"/>
                <a:gd name="T87" fmla="*/ 0 h 72"/>
                <a:gd name="T88" fmla="*/ 33 w 50"/>
                <a:gd name="T8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 h="72">
                  <a:moveTo>
                    <a:pt x="36" y="0"/>
                  </a:moveTo>
                  <a:cubicBezTo>
                    <a:pt x="37" y="1"/>
                    <a:pt x="37" y="1"/>
                    <a:pt x="37" y="1"/>
                  </a:cubicBezTo>
                  <a:cubicBezTo>
                    <a:pt x="37" y="1"/>
                    <a:pt x="37" y="1"/>
                    <a:pt x="37" y="1"/>
                  </a:cubicBezTo>
                  <a:cubicBezTo>
                    <a:pt x="36" y="3"/>
                    <a:pt x="36" y="3"/>
                    <a:pt x="36" y="3"/>
                  </a:cubicBezTo>
                  <a:cubicBezTo>
                    <a:pt x="36" y="4"/>
                    <a:pt x="36" y="3"/>
                    <a:pt x="36" y="5"/>
                  </a:cubicBezTo>
                  <a:cubicBezTo>
                    <a:pt x="36" y="5"/>
                    <a:pt x="36" y="5"/>
                    <a:pt x="36" y="5"/>
                  </a:cubicBezTo>
                  <a:cubicBezTo>
                    <a:pt x="36" y="6"/>
                    <a:pt x="36" y="6"/>
                    <a:pt x="36" y="6"/>
                  </a:cubicBezTo>
                  <a:cubicBezTo>
                    <a:pt x="39" y="8"/>
                    <a:pt x="37" y="7"/>
                    <a:pt x="40" y="9"/>
                  </a:cubicBezTo>
                  <a:cubicBezTo>
                    <a:pt x="41" y="9"/>
                    <a:pt x="41" y="9"/>
                    <a:pt x="41" y="9"/>
                  </a:cubicBezTo>
                  <a:cubicBezTo>
                    <a:pt x="41" y="10"/>
                    <a:pt x="41" y="10"/>
                    <a:pt x="41" y="10"/>
                  </a:cubicBezTo>
                  <a:cubicBezTo>
                    <a:pt x="41" y="10"/>
                    <a:pt x="41" y="10"/>
                    <a:pt x="41" y="10"/>
                  </a:cubicBezTo>
                  <a:cubicBezTo>
                    <a:pt x="40" y="16"/>
                    <a:pt x="41" y="12"/>
                    <a:pt x="40" y="16"/>
                  </a:cubicBezTo>
                  <a:cubicBezTo>
                    <a:pt x="40" y="16"/>
                    <a:pt x="40" y="16"/>
                    <a:pt x="40" y="16"/>
                  </a:cubicBezTo>
                  <a:cubicBezTo>
                    <a:pt x="40" y="16"/>
                    <a:pt x="40" y="16"/>
                    <a:pt x="40" y="16"/>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8"/>
                    <a:pt x="40" y="18"/>
                    <a:pt x="40" y="18"/>
                  </a:cubicBezTo>
                  <a:cubicBezTo>
                    <a:pt x="39" y="18"/>
                    <a:pt x="39" y="18"/>
                    <a:pt x="39" y="18"/>
                  </a:cubicBezTo>
                  <a:cubicBezTo>
                    <a:pt x="40" y="18"/>
                    <a:pt x="40" y="18"/>
                    <a:pt x="40" y="18"/>
                  </a:cubicBezTo>
                  <a:cubicBezTo>
                    <a:pt x="39" y="19"/>
                    <a:pt x="39" y="19"/>
                    <a:pt x="39" y="19"/>
                  </a:cubicBezTo>
                  <a:cubicBezTo>
                    <a:pt x="39" y="19"/>
                    <a:pt x="39" y="19"/>
                    <a:pt x="39" y="19"/>
                  </a:cubicBezTo>
                  <a:cubicBezTo>
                    <a:pt x="39" y="19"/>
                    <a:pt x="39" y="19"/>
                    <a:pt x="39" y="19"/>
                  </a:cubicBezTo>
                  <a:cubicBezTo>
                    <a:pt x="40" y="19"/>
                    <a:pt x="40" y="19"/>
                    <a:pt x="40" y="19"/>
                  </a:cubicBezTo>
                  <a:cubicBezTo>
                    <a:pt x="41" y="19"/>
                    <a:pt x="41" y="19"/>
                    <a:pt x="41" y="19"/>
                  </a:cubicBezTo>
                  <a:cubicBezTo>
                    <a:pt x="41" y="19"/>
                    <a:pt x="41" y="19"/>
                    <a:pt x="41" y="19"/>
                  </a:cubicBezTo>
                  <a:cubicBezTo>
                    <a:pt x="42" y="19"/>
                    <a:pt x="42" y="19"/>
                    <a:pt x="42" y="19"/>
                  </a:cubicBezTo>
                  <a:cubicBezTo>
                    <a:pt x="42" y="20"/>
                    <a:pt x="42" y="20"/>
                    <a:pt x="42" y="20"/>
                  </a:cubicBezTo>
                  <a:cubicBezTo>
                    <a:pt x="43" y="20"/>
                    <a:pt x="43" y="20"/>
                    <a:pt x="43" y="20"/>
                  </a:cubicBezTo>
                  <a:cubicBezTo>
                    <a:pt x="42" y="24"/>
                    <a:pt x="42" y="22"/>
                    <a:pt x="42" y="24"/>
                  </a:cubicBezTo>
                  <a:cubicBezTo>
                    <a:pt x="42" y="25"/>
                    <a:pt x="42" y="25"/>
                    <a:pt x="42" y="25"/>
                  </a:cubicBezTo>
                  <a:cubicBezTo>
                    <a:pt x="42" y="26"/>
                    <a:pt x="42" y="26"/>
                    <a:pt x="42" y="26"/>
                  </a:cubicBezTo>
                  <a:cubicBezTo>
                    <a:pt x="42" y="26"/>
                    <a:pt x="42" y="26"/>
                    <a:pt x="41" y="27"/>
                  </a:cubicBezTo>
                  <a:cubicBezTo>
                    <a:pt x="41" y="27"/>
                    <a:pt x="41" y="27"/>
                    <a:pt x="41" y="27"/>
                  </a:cubicBezTo>
                  <a:cubicBezTo>
                    <a:pt x="42" y="29"/>
                    <a:pt x="42" y="29"/>
                    <a:pt x="43" y="30"/>
                  </a:cubicBezTo>
                  <a:cubicBezTo>
                    <a:pt x="44" y="31"/>
                    <a:pt x="44" y="31"/>
                    <a:pt x="44" y="31"/>
                  </a:cubicBezTo>
                  <a:cubicBezTo>
                    <a:pt x="44" y="32"/>
                    <a:pt x="44" y="32"/>
                    <a:pt x="44" y="32"/>
                  </a:cubicBezTo>
                  <a:cubicBezTo>
                    <a:pt x="44" y="33"/>
                    <a:pt x="44" y="32"/>
                    <a:pt x="43" y="33"/>
                  </a:cubicBezTo>
                  <a:cubicBezTo>
                    <a:pt x="43" y="34"/>
                    <a:pt x="43" y="34"/>
                    <a:pt x="43" y="34"/>
                  </a:cubicBezTo>
                  <a:cubicBezTo>
                    <a:pt x="43" y="38"/>
                    <a:pt x="43" y="38"/>
                    <a:pt x="43" y="38"/>
                  </a:cubicBezTo>
                  <a:cubicBezTo>
                    <a:pt x="42" y="40"/>
                    <a:pt x="42" y="40"/>
                    <a:pt x="42" y="40"/>
                  </a:cubicBezTo>
                  <a:cubicBezTo>
                    <a:pt x="42" y="41"/>
                    <a:pt x="42" y="41"/>
                    <a:pt x="42" y="42"/>
                  </a:cubicBezTo>
                  <a:cubicBezTo>
                    <a:pt x="43" y="42"/>
                    <a:pt x="43" y="42"/>
                    <a:pt x="43" y="42"/>
                  </a:cubicBezTo>
                  <a:cubicBezTo>
                    <a:pt x="43" y="42"/>
                    <a:pt x="43" y="42"/>
                    <a:pt x="43" y="42"/>
                  </a:cubicBezTo>
                  <a:cubicBezTo>
                    <a:pt x="44" y="43"/>
                    <a:pt x="44" y="43"/>
                    <a:pt x="44" y="43"/>
                  </a:cubicBezTo>
                  <a:cubicBezTo>
                    <a:pt x="44" y="44"/>
                    <a:pt x="43" y="45"/>
                    <a:pt x="43" y="46"/>
                  </a:cubicBezTo>
                  <a:cubicBezTo>
                    <a:pt x="43" y="47"/>
                    <a:pt x="43" y="47"/>
                    <a:pt x="43" y="47"/>
                  </a:cubicBezTo>
                  <a:cubicBezTo>
                    <a:pt x="43" y="47"/>
                    <a:pt x="43" y="47"/>
                    <a:pt x="43" y="47"/>
                  </a:cubicBezTo>
                  <a:cubicBezTo>
                    <a:pt x="42" y="47"/>
                    <a:pt x="42" y="47"/>
                    <a:pt x="42" y="47"/>
                  </a:cubicBezTo>
                  <a:cubicBezTo>
                    <a:pt x="43" y="48"/>
                    <a:pt x="43" y="48"/>
                    <a:pt x="43" y="48"/>
                  </a:cubicBezTo>
                  <a:cubicBezTo>
                    <a:pt x="42" y="48"/>
                    <a:pt x="42" y="48"/>
                    <a:pt x="42" y="48"/>
                  </a:cubicBezTo>
                  <a:cubicBezTo>
                    <a:pt x="42" y="48"/>
                    <a:pt x="43" y="50"/>
                    <a:pt x="44" y="51"/>
                  </a:cubicBezTo>
                  <a:cubicBezTo>
                    <a:pt x="44" y="51"/>
                    <a:pt x="44" y="51"/>
                    <a:pt x="44" y="51"/>
                  </a:cubicBezTo>
                  <a:cubicBezTo>
                    <a:pt x="45" y="52"/>
                    <a:pt x="45" y="52"/>
                    <a:pt x="45" y="52"/>
                  </a:cubicBezTo>
                  <a:cubicBezTo>
                    <a:pt x="45" y="52"/>
                    <a:pt x="45" y="52"/>
                    <a:pt x="45" y="52"/>
                  </a:cubicBezTo>
                  <a:cubicBezTo>
                    <a:pt x="45" y="53"/>
                    <a:pt x="45" y="53"/>
                    <a:pt x="45" y="53"/>
                  </a:cubicBezTo>
                  <a:cubicBezTo>
                    <a:pt x="46" y="54"/>
                    <a:pt x="46" y="53"/>
                    <a:pt x="47" y="54"/>
                  </a:cubicBezTo>
                  <a:cubicBezTo>
                    <a:pt x="48" y="54"/>
                    <a:pt x="48" y="54"/>
                    <a:pt x="48" y="54"/>
                  </a:cubicBezTo>
                  <a:cubicBezTo>
                    <a:pt x="48" y="55"/>
                    <a:pt x="48" y="55"/>
                    <a:pt x="48" y="55"/>
                  </a:cubicBezTo>
                  <a:cubicBezTo>
                    <a:pt x="48" y="56"/>
                    <a:pt x="48" y="56"/>
                    <a:pt x="49" y="56"/>
                  </a:cubicBezTo>
                  <a:cubicBezTo>
                    <a:pt x="50" y="56"/>
                    <a:pt x="49" y="56"/>
                    <a:pt x="50" y="56"/>
                  </a:cubicBezTo>
                  <a:cubicBezTo>
                    <a:pt x="50" y="57"/>
                    <a:pt x="50" y="57"/>
                    <a:pt x="50" y="57"/>
                  </a:cubicBezTo>
                  <a:cubicBezTo>
                    <a:pt x="49" y="57"/>
                    <a:pt x="49" y="57"/>
                    <a:pt x="49" y="57"/>
                  </a:cubicBezTo>
                  <a:cubicBezTo>
                    <a:pt x="48" y="58"/>
                    <a:pt x="48" y="58"/>
                    <a:pt x="48" y="58"/>
                  </a:cubicBezTo>
                  <a:cubicBezTo>
                    <a:pt x="48" y="59"/>
                    <a:pt x="48" y="59"/>
                    <a:pt x="47" y="60"/>
                  </a:cubicBezTo>
                  <a:cubicBezTo>
                    <a:pt x="44" y="61"/>
                    <a:pt x="46" y="60"/>
                    <a:pt x="39" y="61"/>
                  </a:cubicBezTo>
                  <a:cubicBezTo>
                    <a:pt x="34" y="63"/>
                    <a:pt x="35" y="63"/>
                    <a:pt x="33" y="63"/>
                  </a:cubicBezTo>
                  <a:cubicBezTo>
                    <a:pt x="31" y="65"/>
                    <a:pt x="31" y="65"/>
                    <a:pt x="31" y="65"/>
                  </a:cubicBezTo>
                  <a:cubicBezTo>
                    <a:pt x="29" y="66"/>
                    <a:pt x="29" y="65"/>
                    <a:pt x="28" y="66"/>
                  </a:cubicBezTo>
                  <a:cubicBezTo>
                    <a:pt x="19" y="68"/>
                    <a:pt x="18" y="69"/>
                    <a:pt x="14" y="72"/>
                  </a:cubicBezTo>
                  <a:cubicBezTo>
                    <a:pt x="13" y="72"/>
                    <a:pt x="13" y="72"/>
                    <a:pt x="13" y="72"/>
                  </a:cubicBezTo>
                  <a:cubicBezTo>
                    <a:pt x="9" y="69"/>
                    <a:pt x="9" y="69"/>
                    <a:pt x="2" y="68"/>
                  </a:cubicBezTo>
                  <a:cubicBezTo>
                    <a:pt x="2" y="68"/>
                    <a:pt x="2" y="68"/>
                    <a:pt x="2" y="68"/>
                  </a:cubicBezTo>
                  <a:cubicBezTo>
                    <a:pt x="3" y="68"/>
                    <a:pt x="3" y="68"/>
                    <a:pt x="3" y="68"/>
                  </a:cubicBezTo>
                  <a:cubicBezTo>
                    <a:pt x="4" y="67"/>
                    <a:pt x="4" y="67"/>
                    <a:pt x="4" y="67"/>
                  </a:cubicBezTo>
                  <a:cubicBezTo>
                    <a:pt x="5" y="67"/>
                    <a:pt x="5" y="67"/>
                    <a:pt x="5" y="67"/>
                  </a:cubicBezTo>
                  <a:cubicBezTo>
                    <a:pt x="5" y="67"/>
                    <a:pt x="5" y="67"/>
                    <a:pt x="5" y="67"/>
                  </a:cubicBezTo>
                  <a:cubicBezTo>
                    <a:pt x="5" y="66"/>
                    <a:pt x="5" y="66"/>
                    <a:pt x="5" y="65"/>
                  </a:cubicBezTo>
                  <a:cubicBezTo>
                    <a:pt x="6" y="65"/>
                    <a:pt x="6" y="65"/>
                    <a:pt x="6" y="65"/>
                  </a:cubicBezTo>
                  <a:cubicBezTo>
                    <a:pt x="6" y="64"/>
                    <a:pt x="6" y="64"/>
                    <a:pt x="6" y="64"/>
                  </a:cubicBezTo>
                  <a:cubicBezTo>
                    <a:pt x="5" y="62"/>
                    <a:pt x="5" y="62"/>
                    <a:pt x="5" y="62"/>
                  </a:cubicBezTo>
                  <a:cubicBezTo>
                    <a:pt x="5" y="62"/>
                    <a:pt x="5" y="62"/>
                    <a:pt x="5" y="62"/>
                  </a:cubicBezTo>
                  <a:cubicBezTo>
                    <a:pt x="3" y="62"/>
                    <a:pt x="3" y="62"/>
                    <a:pt x="3" y="62"/>
                  </a:cubicBezTo>
                  <a:cubicBezTo>
                    <a:pt x="3" y="61"/>
                    <a:pt x="3" y="61"/>
                    <a:pt x="3" y="61"/>
                  </a:cubicBezTo>
                  <a:cubicBezTo>
                    <a:pt x="3" y="61"/>
                    <a:pt x="3" y="61"/>
                    <a:pt x="3" y="61"/>
                  </a:cubicBezTo>
                  <a:cubicBezTo>
                    <a:pt x="0" y="52"/>
                    <a:pt x="0" y="53"/>
                    <a:pt x="0" y="51"/>
                  </a:cubicBezTo>
                  <a:cubicBezTo>
                    <a:pt x="0" y="50"/>
                    <a:pt x="0" y="50"/>
                    <a:pt x="0" y="50"/>
                  </a:cubicBezTo>
                  <a:cubicBezTo>
                    <a:pt x="0" y="49"/>
                    <a:pt x="0" y="50"/>
                    <a:pt x="0" y="49"/>
                  </a:cubicBezTo>
                  <a:cubicBezTo>
                    <a:pt x="2" y="46"/>
                    <a:pt x="1" y="47"/>
                    <a:pt x="3" y="44"/>
                  </a:cubicBezTo>
                  <a:cubicBezTo>
                    <a:pt x="3" y="37"/>
                    <a:pt x="4" y="40"/>
                    <a:pt x="5" y="36"/>
                  </a:cubicBezTo>
                  <a:cubicBezTo>
                    <a:pt x="6" y="35"/>
                    <a:pt x="6" y="35"/>
                    <a:pt x="7" y="35"/>
                  </a:cubicBezTo>
                  <a:cubicBezTo>
                    <a:pt x="7" y="34"/>
                    <a:pt x="7" y="34"/>
                    <a:pt x="7" y="34"/>
                  </a:cubicBezTo>
                  <a:cubicBezTo>
                    <a:pt x="7" y="34"/>
                    <a:pt x="7" y="34"/>
                    <a:pt x="7" y="34"/>
                  </a:cubicBezTo>
                  <a:cubicBezTo>
                    <a:pt x="7" y="34"/>
                    <a:pt x="7" y="34"/>
                    <a:pt x="7" y="34"/>
                  </a:cubicBezTo>
                  <a:cubicBezTo>
                    <a:pt x="8" y="33"/>
                    <a:pt x="7" y="34"/>
                    <a:pt x="8" y="33"/>
                  </a:cubicBezTo>
                  <a:cubicBezTo>
                    <a:pt x="8" y="33"/>
                    <a:pt x="8" y="33"/>
                    <a:pt x="8" y="33"/>
                  </a:cubicBezTo>
                  <a:cubicBezTo>
                    <a:pt x="8" y="31"/>
                    <a:pt x="8" y="28"/>
                    <a:pt x="7" y="26"/>
                  </a:cubicBezTo>
                  <a:cubicBezTo>
                    <a:pt x="7" y="26"/>
                    <a:pt x="7" y="26"/>
                    <a:pt x="7" y="26"/>
                  </a:cubicBezTo>
                  <a:cubicBezTo>
                    <a:pt x="7" y="25"/>
                    <a:pt x="7" y="25"/>
                    <a:pt x="7" y="25"/>
                  </a:cubicBezTo>
                  <a:cubicBezTo>
                    <a:pt x="6" y="24"/>
                    <a:pt x="6" y="24"/>
                    <a:pt x="6" y="24"/>
                  </a:cubicBezTo>
                  <a:cubicBezTo>
                    <a:pt x="6" y="24"/>
                    <a:pt x="6" y="24"/>
                    <a:pt x="6" y="24"/>
                  </a:cubicBezTo>
                  <a:cubicBezTo>
                    <a:pt x="6" y="23"/>
                    <a:pt x="6" y="23"/>
                    <a:pt x="6" y="23"/>
                  </a:cubicBezTo>
                  <a:cubicBezTo>
                    <a:pt x="7" y="21"/>
                    <a:pt x="6" y="22"/>
                    <a:pt x="7" y="21"/>
                  </a:cubicBezTo>
                  <a:cubicBezTo>
                    <a:pt x="6" y="21"/>
                    <a:pt x="6" y="21"/>
                    <a:pt x="6" y="21"/>
                  </a:cubicBezTo>
                  <a:cubicBezTo>
                    <a:pt x="6" y="20"/>
                    <a:pt x="6" y="20"/>
                    <a:pt x="6" y="20"/>
                  </a:cubicBezTo>
                  <a:cubicBezTo>
                    <a:pt x="6" y="19"/>
                    <a:pt x="6" y="19"/>
                    <a:pt x="6" y="19"/>
                  </a:cubicBezTo>
                  <a:cubicBezTo>
                    <a:pt x="6" y="18"/>
                    <a:pt x="6" y="18"/>
                    <a:pt x="6" y="17"/>
                  </a:cubicBezTo>
                  <a:cubicBezTo>
                    <a:pt x="5" y="16"/>
                    <a:pt x="5" y="16"/>
                    <a:pt x="5" y="16"/>
                  </a:cubicBezTo>
                  <a:cubicBezTo>
                    <a:pt x="6" y="15"/>
                    <a:pt x="6" y="15"/>
                    <a:pt x="6" y="15"/>
                  </a:cubicBezTo>
                  <a:cubicBezTo>
                    <a:pt x="6" y="12"/>
                    <a:pt x="5" y="14"/>
                    <a:pt x="5" y="11"/>
                  </a:cubicBezTo>
                  <a:cubicBezTo>
                    <a:pt x="6" y="10"/>
                    <a:pt x="6" y="10"/>
                    <a:pt x="6" y="10"/>
                  </a:cubicBezTo>
                  <a:cubicBezTo>
                    <a:pt x="5" y="10"/>
                    <a:pt x="5" y="10"/>
                    <a:pt x="5" y="10"/>
                  </a:cubicBezTo>
                  <a:cubicBezTo>
                    <a:pt x="5" y="9"/>
                    <a:pt x="5" y="9"/>
                    <a:pt x="5" y="9"/>
                  </a:cubicBezTo>
                  <a:cubicBezTo>
                    <a:pt x="5" y="9"/>
                    <a:pt x="5" y="9"/>
                    <a:pt x="5" y="9"/>
                  </a:cubicBezTo>
                  <a:cubicBezTo>
                    <a:pt x="5" y="8"/>
                    <a:pt x="5" y="8"/>
                    <a:pt x="5" y="8"/>
                  </a:cubicBezTo>
                  <a:cubicBezTo>
                    <a:pt x="5" y="8"/>
                    <a:pt x="5" y="8"/>
                    <a:pt x="5" y="8"/>
                  </a:cubicBezTo>
                  <a:cubicBezTo>
                    <a:pt x="5" y="8"/>
                    <a:pt x="5" y="8"/>
                    <a:pt x="5" y="8"/>
                  </a:cubicBezTo>
                  <a:cubicBezTo>
                    <a:pt x="4" y="7"/>
                    <a:pt x="4" y="7"/>
                    <a:pt x="4" y="6"/>
                  </a:cubicBezTo>
                  <a:cubicBezTo>
                    <a:pt x="4" y="5"/>
                    <a:pt x="4" y="4"/>
                    <a:pt x="5" y="1"/>
                  </a:cubicBezTo>
                  <a:cubicBezTo>
                    <a:pt x="6" y="1"/>
                    <a:pt x="6" y="1"/>
                    <a:pt x="6" y="1"/>
                  </a:cubicBezTo>
                  <a:cubicBezTo>
                    <a:pt x="6" y="2"/>
                    <a:pt x="6" y="2"/>
                    <a:pt x="6" y="2"/>
                  </a:cubicBezTo>
                  <a:cubicBezTo>
                    <a:pt x="13" y="1"/>
                    <a:pt x="12" y="2"/>
                    <a:pt x="19" y="1"/>
                  </a:cubicBezTo>
                  <a:cubicBezTo>
                    <a:pt x="19" y="1"/>
                    <a:pt x="19" y="1"/>
                    <a:pt x="19" y="1"/>
                  </a:cubicBezTo>
                  <a:cubicBezTo>
                    <a:pt x="19" y="1"/>
                    <a:pt x="19" y="1"/>
                    <a:pt x="19" y="1"/>
                  </a:cubicBezTo>
                  <a:cubicBezTo>
                    <a:pt x="21" y="1"/>
                    <a:pt x="25" y="1"/>
                    <a:pt x="26" y="2"/>
                  </a:cubicBezTo>
                  <a:cubicBezTo>
                    <a:pt x="28" y="1"/>
                    <a:pt x="28" y="1"/>
                    <a:pt x="29" y="2"/>
                  </a:cubicBezTo>
                  <a:cubicBezTo>
                    <a:pt x="29" y="2"/>
                    <a:pt x="29" y="2"/>
                    <a:pt x="29" y="2"/>
                  </a:cubicBezTo>
                  <a:cubicBezTo>
                    <a:pt x="30" y="2"/>
                    <a:pt x="30" y="2"/>
                    <a:pt x="30" y="2"/>
                  </a:cubicBezTo>
                  <a:cubicBezTo>
                    <a:pt x="30" y="2"/>
                    <a:pt x="30" y="2"/>
                    <a:pt x="31" y="1"/>
                  </a:cubicBezTo>
                  <a:cubicBezTo>
                    <a:pt x="32" y="1"/>
                    <a:pt x="31" y="1"/>
                    <a:pt x="32" y="0"/>
                  </a:cubicBezTo>
                  <a:cubicBezTo>
                    <a:pt x="32" y="0"/>
                    <a:pt x="32" y="0"/>
                    <a:pt x="33" y="0"/>
                  </a:cubicBezTo>
                  <a:cubicBezTo>
                    <a:pt x="33" y="0"/>
                    <a:pt x="33" y="0"/>
                    <a:pt x="33" y="0"/>
                  </a:cubicBezTo>
                  <a:cubicBezTo>
                    <a:pt x="33" y="0"/>
                    <a:pt x="33" y="0"/>
                    <a:pt x="33" y="0"/>
                  </a:cubicBezTo>
                  <a:lnTo>
                    <a:pt x="36"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86">
              <a:extLst>
                <a:ext uri="{FF2B5EF4-FFF2-40B4-BE49-F238E27FC236}">
                  <a16:creationId xmlns:a16="http://schemas.microsoft.com/office/drawing/2014/main" id="{4255C461-D569-4C47-9F67-E7861A4D9613}"/>
                </a:ext>
              </a:extLst>
            </p:cNvPr>
            <p:cNvSpPr>
              <a:spLocks/>
            </p:cNvSpPr>
            <p:nvPr/>
          </p:nvSpPr>
          <p:spPr bwMode="auto">
            <a:xfrm>
              <a:off x="11440837" y="7216566"/>
              <a:ext cx="4751" cy="4751"/>
            </a:xfrm>
            <a:custGeom>
              <a:avLst/>
              <a:gdLst>
                <a:gd name="T0" fmla="*/ 1 w 1"/>
                <a:gd name="T1" fmla="*/ 0 h 1"/>
                <a:gd name="T2" fmla="*/ 1 w 1"/>
                <a:gd name="T3" fmla="*/ 1 h 1"/>
                <a:gd name="T4" fmla="*/ 1 w 1"/>
                <a:gd name="T5" fmla="*/ 1 h 1"/>
                <a:gd name="T6" fmla="*/ 1 w 1"/>
                <a:gd name="T7" fmla="*/ 1 h 1"/>
                <a:gd name="T8" fmla="*/ 0 w 1"/>
                <a:gd name="T9" fmla="*/ 1 h 1"/>
                <a:gd name="T10" fmla="*/ 0 w 1"/>
                <a:gd name="T11" fmla="*/ 1 h 1"/>
                <a:gd name="T12" fmla="*/ 1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1" y="1"/>
                    <a:pt x="1" y="1"/>
                    <a:pt x="1" y="1"/>
                  </a:cubicBezTo>
                  <a:cubicBezTo>
                    <a:pt x="1" y="0"/>
                    <a:pt x="1" y="0"/>
                    <a:pt x="1"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87">
              <a:extLst>
                <a:ext uri="{FF2B5EF4-FFF2-40B4-BE49-F238E27FC236}">
                  <a16:creationId xmlns:a16="http://schemas.microsoft.com/office/drawing/2014/main" id="{0D0B6025-0AAD-4B7A-A635-BE13CB9096C5}"/>
                </a:ext>
              </a:extLst>
            </p:cNvPr>
            <p:cNvSpPr>
              <a:spLocks noEditPoints="1"/>
            </p:cNvSpPr>
            <p:nvPr/>
          </p:nvSpPr>
          <p:spPr bwMode="auto">
            <a:xfrm>
              <a:off x="8287364" y="1318045"/>
              <a:ext cx="2868521" cy="4212551"/>
            </a:xfrm>
            <a:custGeom>
              <a:avLst/>
              <a:gdLst>
                <a:gd name="T0" fmla="*/ 552 w 689"/>
                <a:gd name="T1" fmla="*/ 74 h 1012"/>
                <a:gd name="T2" fmla="*/ 581 w 689"/>
                <a:gd name="T3" fmla="*/ 154 h 1012"/>
                <a:gd name="T4" fmla="*/ 614 w 689"/>
                <a:gd name="T5" fmla="*/ 186 h 1012"/>
                <a:gd name="T6" fmla="*/ 655 w 689"/>
                <a:gd name="T7" fmla="*/ 222 h 1012"/>
                <a:gd name="T8" fmla="*/ 595 w 689"/>
                <a:gd name="T9" fmla="*/ 304 h 1012"/>
                <a:gd name="T10" fmla="*/ 577 w 689"/>
                <a:gd name="T11" fmla="*/ 402 h 1012"/>
                <a:gd name="T12" fmla="*/ 609 w 689"/>
                <a:gd name="T13" fmla="*/ 444 h 1012"/>
                <a:gd name="T14" fmla="*/ 576 w 689"/>
                <a:gd name="T15" fmla="*/ 493 h 1012"/>
                <a:gd name="T16" fmla="*/ 573 w 689"/>
                <a:gd name="T17" fmla="*/ 552 h 1012"/>
                <a:gd name="T18" fmla="*/ 586 w 689"/>
                <a:gd name="T19" fmla="*/ 587 h 1012"/>
                <a:gd name="T20" fmla="*/ 576 w 689"/>
                <a:gd name="T21" fmla="*/ 616 h 1012"/>
                <a:gd name="T22" fmla="*/ 509 w 689"/>
                <a:gd name="T23" fmla="*/ 626 h 1012"/>
                <a:gd name="T24" fmla="*/ 552 w 689"/>
                <a:gd name="T25" fmla="*/ 655 h 1012"/>
                <a:gd name="T26" fmla="*/ 542 w 689"/>
                <a:gd name="T27" fmla="*/ 654 h 1012"/>
                <a:gd name="T28" fmla="*/ 564 w 689"/>
                <a:gd name="T29" fmla="*/ 722 h 1012"/>
                <a:gd name="T30" fmla="*/ 492 w 689"/>
                <a:gd name="T31" fmla="*/ 723 h 1012"/>
                <a:gd name="T32" fmla="*/ 561 w 689"/>
                <a:gd name="T33" fmla="*/ 741 h 1012"/>
                <a:gd name="T34" fmla="*/ 534 w 689"/>
                <a:gd name="T35" fmla="*/ 768 h 1012"/>
                <a:gd name="T36" fmla="*/ 454 w 689"/>
                <a:gd name="T37" fmla="*/ 795 h 1012"/>
                <a:gd name="T38" fmla="*/ 418 w 689"/>
                <a:gd name="T39" fmla="*/ 855 h 1012"/>
                <a:gd name="T40" fmla="*/ 389 w 689"/>
                <a:gd name="T41" fmla="*/ 848 h 1012"/>
                <a:gd name="T42" fmla="*/ 363 w 689"/>
                <a:gd name="T43" fmla="*/ 890 h 1012"/>
                <a:gd name="T44" fmla="*/ 352 w 689"/>
                <a:gd name="T45" fmla="*/ 935 h 1012"/>
                <a:gd name="T46" fmla="*/ 345 w 689"/>
                <a:gd name="T47" fmla="*/ 965 h 1012"/>
                <a:gd name="T48" fmla="*/ 326 w 689"/>
                <a:gd name="T49" fmla="*/ 1011 h 1012"/>
                <a:gd name="T50" fmla="*/ 301 w 689"/>
                <a:gd name="T51" fmla="*/ 994 h 1012"/>
                <a:gd name="T52" fmla="*/ 280 w 689"/>
                <a:gd name="T53" fmla="*/ 984 h 1012"/>
                <a:gd name="T54" fmla="*/ 266 w 689"/>
                <a:gd name="T55" fmla="*/ 959 h 1012"/>
                <a:gd name="T56" fmla="*/ 239 w 689"/>
                <a:gd name="T57" fmla="*/ 912 h 1012"/>
                <a:gd name="T58" fmla="*/ 255 w 689"/>
                <a:gd name="T59" fmla="*/ 899 h 1012"/>
                <a:gd name="T60" fmla="*/ 229 w 689"/>
                <a:gd name="T61" fmla="*/ 880 h 1012"/>
                <a:gd name="T62" fmla="*/ 236 w 689"/>
                <a:gd name="T63" fmla="*/ 840 h 1012"/>
                <a:gd name="T64" fmla="*/ 235 w 689"/>
                <a:gd name="T65" fmla="*/ 811 h 1012"/>
                <a:gd name="T66" fmla="*/ 233 w 689"/>
                <a:gd name="T67" fmla="*/ 799 h 1012"/>
                <a:gd name="T68" fmla="*/ 238 w 689"/>
                <a:gd name="T69" fmla="*/ 785 h 1012"/>
                <a:gd name="T70" fmla="*/ 253 w 689"/>
                <a:gd name="T71" fmla="*/ 738 h 1012"/>
                <a:gd name="T72" fmla="*/ 241 w 689"/>
                <a:gd name="T73" fmla="*/ 714 h 1012"/>
                <a:gd name="T74" fmla="*/ 236 w 689"/>
                <a:gd name="T75" fmla="*/ 681 h 1012"/>
                <a:gd name="T76" fmla="*/ 215 w 689"/>
                <a:gd name="T77" fmla="*/ 678 h 1012"/>
                <a:gd name="T78" fmla="*/ 194 w 689"/>
                <a:gd name="T79" fmla="*/ 658 h 1012"/>
                <a:gd name="T80" fmla="*/ 195 w 689"/>
                <a:gd name="T81" fmla="*/ 626 h 1012"/>
                <a:gd name="T82" fmla="*/ 185 w 689"/>
                <a:gd name="T83" fmla="*/ 572 h 1012"/>
                <a:gd name="T84" fmla="*/ 97 w 689"/>
                <a:gd name="T85" fmla="*/ 492 h 1012"/>
                <a:gd name="T86" fmla="*/ 39 w 689"/>
                <a:gd name="T87" fmla="*/ 485 h 1012"/>
                <a:gd name="T88" fmla="*/ 46 w 689"/>
                <a:gd name="T89" fmla="*/ 442 h 1012"/>
                <a:gd name="T90" fmla="*/ 30 w 689"/>
                <a:gd name="T91" fmla="*/ 428 h 1012"/>
                <a:gd name="T92" fmla="*/ 5 w 689"/>
                <a:gd name="T93" fmla="*/ 378 h 1012"/>
                <a:gd name="T94" fmla="*/ 85 w 689"/>
                <a:gd name="T95" fmla="*/ 282 h 1012"/>
                <a:gd name="T96" fmla="*/ 126 w 689"/>
                <a:gd name="T97" fmla="*/ 212 h 1012"/>
                <a:gd name="T98" fmla="*/ 203 w 689"/>
                <a:gd name="T99" fmla="*/ 115 h 1012"/>
                <a:gd name="T100" fmla="*/ 318 w 689"/>
                <a:gd name="T101" fmla="*/ 156 h 1012"/>
                <a:gd name="T102" fmla="*/ 316 w 689"/>
                <a:gd name="T103" fmla="*/ 46 h 1012"/>
                <a:gd name="T104" fmla="*/ 393 w 689"/>
                <a:gd name="T105" fmla="*/ 12 h 1012"/>
                <a:gd name="T106" fmla="*/ 313 w 689"/>
                <a:gd name="T107" fmla="*/ 104 h 1012"/>
                <a:gd name="T108" fmla="*/ 601 w 689"/>
                <a:gd name="T109" fmla="*/ 387 h 1012"/>
                <a:gd name="T110" fmla="*/ 16 w 689"/>
                <a:gd name="T111" fmla="*/ 438 h 1012"/>
                <a:gd name="T112" fmla="*/ 193 w 689"/>
                <a:gd name="T113" fmla="*/ 648 h 1012"/>
                <a:gd name="T114" fmla="*/ 215 w 689"/>
                <a:gd name="T115" fmla="*/ 695 h 1012"/>
                <a:gd name="T116" fmla="*/ 508 w 689"/>
                <a:gd name="T117" fmla="*/ 708 h 1012"/>
                <a:gd name="T118" fmla="*/ 233 w 689"/>
                <a:gd name="T119" fmla="*/ 755 h 1012"/>
                <a:gd name="T120" fmla="*/ 245 w 689"/>
                <a:gd name="T121" fmla="*/ 753 h 1012"/>
                <a:gd name="T122" fmla="*/ 294 w 689"/>
                <a:gd name="T123" fmla="*/ 990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9" h="1012">
                  <a:moveTo>
                    <a:pt x="481" y="4"/>
                  </a:moveTo>
                  <a:cubicBezTo>
                    <a:pt x="492" y="10"/>
                    <a:pt x="492" y="10"/>
                    <a:pt x="492" y="10"/>
                  </a:cubicBezTo>
                  <a:cubicBezTo>
                    <a:pt x="498" y="17"/>
                    <a:pt x="498" y="17"/>
                    <a:pt x="498" y="17"/>
                  </a:cubicBezTo>
                  <a:cubicBezTo>
                    <a:pt x="499" y="16"/>
                    <a:pt x="499" y="16"/>
                    <a:pt x="499" y="16"/>
                  </a:cubicBezTo>
                  <a:cubicBezTo>
                    <a:pt x="514" y="22"/>
                    <a:pt x="512" y="21"/>
                    <a:pt x="526" y="31"/>
                  </a:cubicBezTo>
                  <a:cubicBezTo>
                    <a:pt x="528" y="33"/>
                    <a:pt x="528" y="33"/>
                    <a:pt x="528" y="33"/>
                  </a:cubicBezTo>
                  <a:cubicBezTo>
                    <a:pt x="527" y="36"/>
                    <a:pt x="527" y="36"/>
                    <a:pt x="527" y="36"/>
                  </a:cubicBezTo>
                  <a:cubicBezTo>
                    <a:pt x="524" y="37"/>
                    <a:pt x="524" y="37"/>
                    <a:pt x="524" y="37"/>
                  </a:cubicBezTo>
                  <a:cubicBezTo>
                    <a:pt x="466" y="47"/>
                    <a:pt x="494" y="38"/>
                    <a:pt x="464" y="50"/>
                  </a:cubicBezTo>
                  <a:cubicBezTo>
                    <a:pt x="458" y="50"/>
                    <a:pt x="458" y="50"/>
                    <a:pt x="458" y="50"/>
                  </a:cubicBezTo>
                  <a:cubicBezTo>
                    <a:pt x="458" y="59"/>
                    <a:pt x="458" y="59"/>
                    <a:pt x="458" y="59"/>
                  </a:cubicBezTo>
                  <a:cubicBezTo>
                    <a:pt x="460" y="60"/>
                    <a:pt x="460" y="60"/>
                    <a:pt x="460" y="60"/>
                  </a:cubicBezTo>
                  <a:cubicBezTo>
                    <a:pt x="464" y="59"/>
                    <a:pt x="464" y="59"/>
                    <a:pt x="464" y="59"/>
                  </a:cubicBezTo>
                  <a:cubicBezTo>
                    <a:pt x="476" y="49"/>
                    <a:pt x="476" y="49"/>
                    <a:pt x="476" y="49"/>
                  </a:cubicBezTo>
                  <a:cubicBezTo>
                    <a:pt x="481" y="48"/>
                    <a:pt x="481" y="48"/>
                    <a:pt x="481" y="48"/>
                  </a:cubicBezTo>
                  <a:cubicBezTo>
                    <a:pt x="492" y="49"/>
                    <a:pt x="487" y="48"/>
                    <a:pt x="502" y="52"/>
                  </a:cubicBezTo>
                  <a:cubicBezTo>
                    <a:pt x="506" y="51"/>
                    <a:pt x="506" y="51"/>
                    <a:pt x="506" y="51"/>
                  </a:cubicBezTo>
                  <a:cubicBezTo>
                    <a:pt x="514" y="52"/>
                    <a:pt x="514" y="52"/>
                    <a:pt x="514" y="52"/>
                  </a:cubicBezTo>
                  <a:cubicBezTo>
                    <a:pt x="526" y="48"/>
                    <a:pt x="522" y="50"/>
                    <a:pt x="536" y="43"/>
                  </a:cubicBezTo>
                  <a:cubicBezTo>
                    <a:pt x="539" y="59"/>
                    <a:pt x="538" y="53"/>
                    <a:pt x="543" y="69"/>
                  </a:cubicBezTo>
                  <a:cubicBezTo>
                    <a:pt x="546" y="68"/>
                    <a:pt x="546" y="68"/>
                    <a:pt x="546" y="68"/>
                  </a:cubicBezTo>
                  <a:cubicBezTo>
                    <a:pt x="549" y="68"/>
                    <a:pt x="549" y="68"/>
                    <a:pt x="549" y="68"/>
                  </a:cubicBezTo>
                  <a:cubicBezTo>
                    <a:pt x="550" y="73"/>
                    <a:pt x="550" y="73"/>
                    <a:pt x="550" y="73"/>
                  </a:cubicBezTo>
                  <a:cubicBezTo>
                    <a:pt x="552" y="74"/>
                    <a:pt x="552" y="74"/>
                    <a:pt x="552" y="74"/>
                  </a:cubicBezTo>
                  <a:cubicBezTo>
                    <a:pt x="555" y="73"/>
                    <a:pt x="555" y="73"/>
                    <a:pt x="555" y="73"/>
                  </a:cubicBezTo>
                  <a:cubicBezTo>
                    <a:pt x="565" y="77"/>
                    <a:pt x="565" y="77"/>
                    <a:pt x="565" y="77"/>
                  </a:cubicBezTo>
                  <a:cubicBezTo>
                    <a:pt x="573" y="85"/>
                    <a:pt x="571" y="82"/>
                    <a:pt x="574" y="86"/>
                  </a:cubicBezTo>
                  <a:cubicBezTo>
                    <a:pt x="576" y="92"/>
                    <a:pt x="575" y="90"/>
                    <a:pt x="576" y="94"/>
                  </a:cubicBezTo>
                  <a:cubicBezTo>
                    <a:pt x="575" y="98"/>
                    <a:pt x="575" y="98"/>
                    <a:pt x="575" y="98"/>
                  </a:cubicBezTo>
                  <a:cubicBezTo>
                    <a:pt x="570" y="107"/>
                    <a:pt x="572" y="104"/>
                    <a:pt x="565" y="112"/>
                  </a:cubicBezTo>
                  <a:cubicBezTo>
                    <a:pt x="552" y="122"/>
                    <a:pt x="561" y="119"/>
                    <a:pt x="486" y="131"/>
                  </a:cubicBezTo>
                  <a:cubicBezTo>
                    <a:pt x="483" y="133"/>
                    <a:pt x="483" y="133"/>
                    <a:pt x="483" y="133"/>
                  </a:cubicBezTo>
                  <a:cubicBezTo>
                    <a:pt x="482" y="140"/>
                    <a:pt x="482" y="140"/>
                    <a:pt x="482" y="140"/>
                  </a:cubicBezTo>
                  <a:cubicBezTo>
                    <a:pt x="483" y="148"/>
                    <a:pt x="483" y="148"/>
                    <a:pt x="483" y="148"/>
                  </a:cubicBezTo>
                  <a:cubicBezTo>
                    <a:pt x="486" y="149"/>
                    <a:pt x="486" y="149"/>
                    <a:pt x="486" y="149"/>
                  </a:cubicBezTo>
                  <a:cubicBezTo>
                    <a:pt x="495" y="143"/>
                    <a:pt x="490" y="145"/>
                    <a:pt x="505" y="140"/>
                  </a:cubicBezTo>
                  <a:cubicBezTo>
                    <a:pt x="516" y="140"/>
                    <a:pt x="510" y="140"/>
                    <a:pt x="535" y="144"/>
                  </a:cubicBezTo>
                  <a:cubicBezTo>
                    <a:pt x="542" y="153"/>
                    <a:pt x="542" y="153"/>
                    <a:pt x="542" y="153"/>
                  </a:cubicBezTo>
                  <a:cubicBezTo>
                    <a:pt x="545" y="168"/>
                    <a:pt x="545" y="168"/>
                    <a:pt x="545" y="168"/>
                  </a:cubicBezTo>
                  <a:cubicBezTo>
                    <a:pt x="552" y="165"/>
                    <a:pt x="552" y="165"/>
                    <a:pt x="552" y="165"/>
                  </a:cubicBezTo>
                  <a:cubicBezTo>
                    <a:pt x="554" y="162"/>
                    <a:pt x="554" y="162"/>
                    <a:pt x="554" y="162"/>
                  </a:cubicBezTo>
                  <a:cubicBezTo>
                    <a:pt x="558" y="148"/>
                    <a:pt x="556" y="149"/>
                    <a:pt x="558" y="143"/>
                  </a:cubicBezTo>
                  <a:cubicBezTo>
                    <a:pt x="560" y="142"/>
                    <a:pt x="560" y="142"/>
                    <a:pt x="560" y="142"/>
                  </a:cubicBezTo>
                  <a:cubicBezTo>
                    <a:pt x="565" y="139"/>
                    <a:pt x="562" y="140"/>
                    <a:pt x="575" y="138"/>
                  </a:cubicBezTo>
                  <a:cubicBezTo>
                    <a:pt x="578" y="138"/>
                    <a:pt x="578" y="138"/>
                    <a:pt x="578" y="138"/>
                  </a:cubicBezTo>
                  <a:cubicBezTo>
                    <a:pt x="580" y="145"/>
                    <a:pt x="580" y="145"/>
                    <a:pt x="580" y="145"/>
                  </a:cubicBezTo>
                  <a:cubicBezTo>
                    <a:pt x="580" y="149"/>
                    <a:pt x="580" y="149"/>
                    <a:pt x="580" y="149"/>
                  </a:cubicBezTo>
                  <a:cubicBezTo>
                    <a:pt x="581" y="154"/>
                    <a:pt x="581" y="154"/>
                    <a:pt x="581" y="154"/>
                  </a:cubicBezTo>
                  <a:cubicBezTo>
                    <a:pt x="580" y="161"/>
                    <a:pt x="580" y="161"/>
                    <a:pt x="580" y="161"/>
                  </a:cubicBezTo>
                  <a:cubicBezTo>
                    <a:pt x="580" y="168"/>
                    <a:pt x="580" y="168"/>
                    <a:pt x="580" y="168"/>
                  </a:cubicBezTo>
                  <a:cubicBezTo>
                    <a:pt x="579" y="175"/>
                    <a:pt x="579" y="175"/>
                    <a:pt x="579" y="175"/>
                  </a:cubicBezTo>
                  <a:cubicBezTo>
                    <a:pt x="576" y="188"/>
                    <a:pt x="576" y="188"/>
                    <a:pt x="576" y="188"/>
                  </a:cubicBezTo>
                  <a:cubicBezTo>
                    <a:pt x="574" y="195"/>
                    <a:pt x="574" y="195"/>
                    <a:pt x="574" y="195"/>
                  </a:cubicBezTo>
                  <a:cubicBezTo>
                    <a:pt x="571" y="199"/>
                    <a:pt x="571" y="199"/>
                    <a:pt x="571" y="199"/>
                  </a:cubicBezTo>
                  <a:cubicBezTo>
                    <a:pt x="566" y="210"/>
                    <a:pt x="566" y="210"/>
                    <a:pt x="566" y="210"/>
                  </a:cubicBezTo>
                  <a:cubicBezTo>
                    <a:pt x="564" y="213"/>
                    <a:pt x="564" y="213"/>
                    <a:pt x="564" y="213"/>
                  </a:cubicBezTo>
                  <a:cubicBezTo>
                    <a:pt x="557" y="228"/>
                    <a:pt x="557" y="227"/>
                    <a:pt x="557" y="235"/>
                  </a:cubicBezTo>
                  <a:cubicBezTo>
                    <a:pt x="558" y="236"/>
                    <a:pt x="558" y="236"/>
                    <a:pt x="558" y="236"/>
                  </a:cubicBezTo>
                  <a:cubicBezTo>
                    <a:pt x="561" y="228"/>
                    <a:pt x="559" y="234"/>
                    <a:pt x="561" y="226"/>
                  </a:cubicBezTo>
                  <a:cubicBezTo>
                    <a:pt x="570" y="219"/>
                    <a:pt x="570" y="219"/>
                    <a:pt x="570" y="219"/>
                  </a:cubicBezTo>
                  <a:cubicBezTo>
                    <a:pt x="571" y="216"/>
                    <a:pt x="571" y="216"/>
                    <a:pt x="571" y="216"/>
                  </a:cubicBezTo>
                  <a:cubicBezTo>
                    <a:pt x="577" y="207"/>
                    <a:pt x="577" y="207"/>
                    <a:pt x="577" y="207"/>
                  </a:cubicBezTo>
                  <a:cubicBezTo>
                    <a:pt x="580" y="204"/>
                    <a:pt x="580" y="204"/>
                    <a:pt x="580" y="204"/>
                  </a:cubicBezTo>
                  <a:cubicBezTo>
                    <a:pt x="583" y="200"/>
                    <a:pt x="583" y="200"/>
                    <a:pt x="583" y="200"/>
                  </a:cubicBezTo>
                  <a:cubicBezTo>
                    <a:pt x="585" y="197"/>
                    <a:pt x="585" y="197"/>
                    <a:pt x="585" y="197"/>
                  </a:cubicBezTo>
                  <a:cubicBezTo>
                    <a:pt x="593" y="178"/>
                    <a:pt x="593" y="178"/>
                    <a:pt x="593" y="178"/>
                  </a:cubicBezTo>
                  <a:cubicBezTo>
                    <a:pt x="597" y="172"/>
                    <a:pt x="597" y="172"/>
                    <a:pt x="597" y="172"/>
                  </a:cubicBezTo>
                  <a:cubicBezTo>
                    <a:pt x="602" y="172"/>
                    <a:pt x="602" y="172"/>
                    <a:pt x="602" y="172"/>
                  </a:cubicBezTo>
                  <a:cubicBezTo>
                    <a:pt x="603" y="182"/>
                    <a:pt x="603" y="182"/>
                    <a:pt x="603" y="182"/>
                  </a:cubicBezTo>
                  <a:cubicBezTo>
                    <a:pt x="608" y="184"/>
                    <a:pt x="608" y="184"/>
                    <a:pt x="608" y="184"/>
                  </a:cubicBezTo>
                  <a:cubicBezTo>
                    <a:pt x="610" y="183"/>
                    <a:pt x="610" y="183"/>
                    <a:pt x="610" y="183"/>
                  </a:cubicBezTo>
                  <a:cubicBezTo>
                    <a:pt x="614" y="186"/>
                    <a:pt x="614" y="186"/>
                    <a:pt x="614" y="186"/>
                  </a:cubicBezTo>
                  <a:cubicBezTo>
                    <a:pt x="616" y="188"/>
                    <a:pt x="616" y="188"/>
                    <a:pt x="616" y="188"/>
                  </a:cubicBezTo>
                  <a:cubicBezTo>
                    <a:pt x="619" y="189"/>
                    <a:pt x="619" y="189"/>
                    <a:pt x="619" y="189"/>
                  </a:cubicBezTo>
                  <a:cubicBezTo>
                    <a:pt x="622" y="191"/>
                    <a:pt x="622" y="191"/>
                    <a:pt x="622" y="191"/>
                  </a:cubicBezTo>
                  <a:cubicBezTo>
                    <a:pt x="624" y="188"/>
                    <a:pt x="624" y="188"/>
                    <a:pt x="624" y="188"/>
                  </a:cubicBezTo>
                  <a:cubicBezTo>
                    <a:pt x="625" y="187"/>
                    <a:pt x="625" y="187"/>
                    <a:pt x="625" y="187"/>
                  </a:cubicBezTo>
                  <a:cubicBezTo>
                    <a:pt x="627" y="180"/>
                    <a:pt x="627" y="180"/>
                    <a:pt x="627" y="180"/>
                  </a:cubicBezTo>
                  <a:cubicBezTo>
                    <a:pt x="631" y="173"/>
                    <a:pt x="631" y="173"/>
                    <a:pt x="631" y="173"/>
                  </a:cubicBezTo>
                  <a:cubicBezTo>
                    <a:pt x="634" y="166"/>
                    <a:pt x="634" y="166"/>
                    <a:pt x="634" y="166"/>
                  </a:cubicBezTo>
                  <a:cubicBezTo>
                    <a:pt x="635" y="164"/>
                    <a:pt x="635" y="164"/>
                    <a:pt x="635" y="164"/>
                  </a:cubicBezTo>
                  <a:cubicBezTo>
                    <a:pt x="637" y="162"/>
                    <a:pt x="637" y="162"/>
                    <a:pt x="637" y="162"/>
                  </a:cubicBezTo>
                  <a:cubicBezTo>
                    <a:pt x="638" y="161"/>
                    <a:pt x="638" y="161"/>
                    <a:pt x="638" y="161"/>
                  </a:cubicBezTo>
                  <a:cubicBezTo>
                    <a:pt x="643" y="157"/>
                    <a:pt x="643" y="157"/>
                    <a:pt x="643" y="157"/>
                  </a:cubicBezTo>
                  <a:cubicBezTo>
                    <a:pt x="644" y="157"/>
                    <a:pt x="644" y="157"/>
                    <a:pt x="644" y="157"/>
                  </a:cubicBezTo>
                  <a:cubicBezTo>
                    <a:pt x="647" y="158"/>
                    <a:pt x="647" y="158"/>
                    <a:pt x="647" y="158"/>
                  </a:cubicBezTo>
                  <a:cubicBezTo>
                    <a:pt x="668" y="159"/>
                    <a:pt x="659" y="160"/>
                    <a:pt x="678" y="169"/>
                  </a:cubicBezTo>
                  <a:cubicBezTo>
                    <a:pt x="686" y="177"/>
                    <a:pt x="685" y="179"/>
                    <a:pt x="689" y="185"/>
                  </a:cubicBezTo>
                  <a:cubicBezTo>
                    <a:pt x="689" y="186"/>
                    <a:pt x="689" y="186"/>
                    <a:pt x="689" y="186"/>
                  </a:cubicBezTo>
                  <a:cubicBezTo>
                    <a:pt x="688" y="189"/>
                    <a:pt x="688" y="189"/>
                    <a:pt x="688" y="189"/>
                  </a:cubicBezTo>
                  <a:cubicBezTo>
                    <a:pt x="680" y="197"/>
                    <a:pt x="680" y="197"/>
                    <a:pt x="680" y="197"/>
                  </a:cubicBezTo>
                  <a:cubicBezTo>
                    <a:pt x="677" y="205"/>
                    <a:pt x="673" y="211"/>
                    <a:pt x="667" y="217"/>
                  </a:cubicBezTo>
                  <a:cubicBezTo>
                    <a:pt x="663" y="219"/>
                    <a:pt x="663" y="219"/>
                    <a:pt x="663" y="219"/>
                  </a:cubicBezTo>
                  <a:cubicBezTo>
                    <a:pt x="658" y="219"/>
                    <a:pt x="658" y="219"/>
                    <a:pt x="658" y="219"/>
                  </a:cubicBezTo>
                  <a:cubicBezTo>
                    <a:pt x="655" y="221"/>
                    <a:pt x="655" y="221"/>
                    <a:pt x="655" y="221"/>
                  </a:cubicBezTo>
                  <a:cubicBezTo>
                    <a:pt x="655" y="222"/>
                    <a:pt x="655" y="222"/>
                    <a:pt x="655" y="222"/>
                  </a:cubicBezTo>
                  <a:cubicBezTo>
                    <a:pt x="657" y="227"/>
                    <a:pt x="657" y="226"/>
                    <a:pt x="658" y="229"/>
                  </a:cubicBezTo>
                  <a:cubicBezTo>
                    <a:pt x="658" y="232"/>
                    <a:pt x="658" y="232"/>
                    <a:pt x="658" y="232"/>
                  </a:cubicBezTo>
                  <a:cubicBezTo>
                    <a:pt x="657" y="234"/>
                    <a:pt x="656" y="236"/>
                    <a:pt x="655" y="237"/>
                  </a:cubicBezTo>
                  <a:cubicBezTo>
                    <a:pt x="647" y="240"/>
                    <a:pt x="647" y="240"/>
                    <a:pt x="647" y="240"/>
                  </a:cubicBezTo>
                  <a:cubicBezTo>
                    <a:pt x="643" y="245"/>
                    <a:pt x="643" y="245"/>
                    <a:pt x="643" y="245"/>
                  </a:cubicBezTo>
                  <a:cubicBezTo>
                    <a:pt x="638" y="245"/>
                    <a:pt x="638" y="245"/>
                    <a:pt x="638" y="245"/>
                  </a:cubicBezTo>
                  <a:cubicBezTo>
                    <a:pt x="634" y="245"/>
                    <a:pt x="634" y="245"/>
                    <a:pt x="634" y="245"/>
                  </a:cubicBezTo>
                  <a:cubicBezTo>
                    <a:pt x="629" y="250"/>
                    <a:pt x="629" y="250"/>
                    <a:pt x="629" y="250"/>
                  </a:cubicBezTo>
                  <a:cubicBezTo>
                    <a:pt x="631" y="254"/>
                    <a:pt x="631" y="254"/>
                    <a:pt x="631" y="254"/>
                  </a:cubicBezTo>
                  <a:cubicBezTo>
                    <a:pt x="634" y="257"/>
                    <a:pt x="632" y="255"/>
                    <a:pt x="639" y="260"/>
                  </a:cubicBezTo>
                  <a:cubicBezTo>
                    <a:pt x="639" y="262"/>
                    <a:pt x="639" y="262"/>
                    <a:pt x="639" y="262"/>
                  </a:cubicBezTo>
                  <a:cubicBezTo>
                    <a:pt x="635" y="267"/>
                    <a:pt x="637" y="265"/>
                    <a:pt x="632" y="272"/>
                  </a:cubicBezTo>
                  <a:cubicBezTo>
                    <a:pt x="628" y="275"/>
                    <a:pt x="628" y="275"/>
                    <a:pt x="628" y="275"/>
                  </a:cubicBezTo>
                  <a:cubicBezTo>
                    <a:pt x="627" y="276"/>
                    <a:pt x="627" y="276"/>
                    <a:pt x="627" y="276"/>
                  </a:cubicBezTo>
                  <a:cubicBezTo>
                    <a:pt x="625" y="275"/>
                    <a:pt x="625" y="275"/>
                    <a:pt x="625" y="275"/>
                  </a:cubicBezTo>
                  <a:cubicBezTo>
                    <a:pt x="623" y="275"/>
                    <a:pt x="623" y="275"/>
                    <a:pt x="623" y="275"/>
                  </a:cubicBezTo>
                  <a:cubicBezTo>
                    <a:pt x="619" y="277"/>
                    <a:pt x="619" y="277"/>
                    <a:pt x="619" y="277"/>
                  </a:cubicBezTo>
                  <a:cubicBezTo>
                    <a:pt x="615" y="277"/>
                    <a:pt x="615" y="277"/>
                    <a:pt x="615" y="277"/>
                  </a:cubicBezTo>
                  <a:cubicBezTo>
                    <a:pt x="608" y="275"/>
                    <a:pt x="608" y="275"/>
                    <a:pt x="608" y="275"/>
                  </a:cubicBezTo>
                  <a:cubicBezTo>
                    <a:pt x="603" y="271"/>
                    <a:pt x="604" y="272"/>
                    <a:pt x="602" y="271"/>
                  </a:cubicBezTo>
                  <a:cubicBezTo>
                    <a:pt x="599" y="271"/>
                    <a:pt x="599" y="271"/>
                    <a:pt x="599" y="271"/>
                  </a:cubicBezTo>
                  <a:cubicBezTo>
                    <a:pt x="591" y="281"/>
                    <a:pt x="589" y="295"/>
                    <a:pt x="592" y="303"/>
                  </a:cubicBezTo>
                  <a:cubicBezTo>
                    <a:pt x="593" y="304"/>
                    <a:pt x="593" y="304"/>
                    <a:pt x="593" y="304"/>
                  </a:cubicBezTo>
                  <a:cubicBezTo>
                    <a:pt x="595" y="304"/>
                    <a:pt x="595" y="304"/>
                    <a:pt x="595" y="304"/>
                  </a:cubicBezTo>
                  <a:cubicBezTo>
                    <a:pt x="598" y="304"/>
                    <a:pt x="598" y="304"/>
                    <a:pt x="598" y="304"/>
                  </a:cubicBezTo>
                  <a:cubicBezTo>
                    <a:pt x="600" y="304"/>
                    <a:pt x="600" y="304"/>
                    <a:pt x="600" y="304"/>
                  </a:cubicBezTo>
                  <a:cubicBezTo>
                    <a:pt x="600" y="305"/>
                    <a:pt x="601" y="307"/>
                    <a:pt x="601" y="308"/>
                  </a:cubicBezTo>
                  <a:cubicBezTo>
                    <a:pt x="601" y="314"/>
                    <a:pt x="599" y="321"/>
                    <a:pt x="600" y="329"/>
                  </a:cubicBezTo>
                  <a:cubicBezTo>
                    <a:pt x="601" y="330"/>
                    <a:pt x="601" y="330"/>
                    <a:pt x="601" y="330"/>
                  </a:cubicBezTo>
                  <a:cubicBezTo>
                    <a:pt x="602" y="329"/>
                    <a:pt x="602" y="329"/>
                    <a:pt x="602" y="329"/>
                  </a:cubicBezTo>
                  <a:cubicBezTo>
                    <a:pt x="603" y="330"/>
                    <a:pt x="603" y="330"/>
                    <a:pt x="603" y="330"/>
                  </a:cubicBezTo>
                  <a:cubicBezTo>
                    <a:pt x="604" y="334"/>
                    <a:pt x="604" y="334"/>
                    <a:pt x="605" y="337"/>
                  </a:cubicBezTo>
                  <a:cubicBezTo>
                    <a:pt x="604" y="339"/>
                    <a:pt x="604" y="339"/>
                    <a:pt x="604" y="339"/>
                  </a:cubicBezTo>
                  <a:cubicBezTo>
                    <a:pt x="603" y="341"/>
                    <a:pt x="603" y="341"/>
                    <a:pt x="603" y="341"/>
                  </a:cubicBezTo>
                  <a:cubicBezTo>
                    <a:pt x="602" y="342"/>
                    <a:pt x="603" y="342"/>
                    <a:pt x="596" y="346"/>
                  </a:cubicBezTo>
                  <a:cubicBezTo>
                    <a:pt x="596" y="347"/>
                    <a:pt x="596" y="347"/>
                    <a:pt x="596" y="347"/>
                  </a:cubicBezTo>
                  <a:cubicBezTo>
                    <a:pt x="595" y="352"/>
                    <a:pt x="595" y="354"/>
                    <a:pt x="592" y="359"/>
                  </a:cubicBezTo>
                  <a:cubicBezTo>
                    <a:pt x="591" y="360"/>
                    <a:pt x="591" y="360"/>
                    <a:pt x="591" y="360"/>
                  </a:cubicBezTo>
                  <a:cubicBezTo>
                    <a:pt x="589" y="360"/>
                    <a:pt x="589" y="360"/>
                    <a:pt x="589" y="360"/>
                  </a:cubicBezTo>
                  <a:cubicBezTo>
                    <a:pt x="586" y="361"/>
                    <a:pt x="586" y="361"/>
                    <a:pt x="586" y="361"/>
                  </a:cubicBezTo>
                  <a:cubicBezTo>
                    <a:pt x="580" y="370"/>
                    <a:pt x="580" y="370"/>
                    <a:pt x="580" y="370"/>
                  </a:cubicBezTo>
                  <a:cubicBezTo>
                    <a:pt x="580" y="370"/>
                    <a:pt x="580" y="370"/>
                    <a:pt x="580" y="370"/>
                  </a:cubicBezTo>
                  <a:cubicBezTo>
                    <a:pt x="582" y="373"/>
                    <a:pt x="582" y="373"/>
                    <a:pt x="582" y="373"/>
                  </a:cubicBezTo>
                  <a:cubicBezTo>
                    <a:pt x="582" y="375"/>
                    <a:pt x="582" y="375"/>
                    <a:pt x="582" y="375"/>
                  </a:cubicBezTo>
                  <a:cubicBezTo>
                    <a:pt x="580" y="385"/>
                    <a:pt x="580" y="385"/>
                    <a:pt x="580" y="385"/>
                  </a:cubicBezTo>
                  <a:cubicBezTo>
                    <a:pt x="579" y="390"/>
                    <a:pt x="579" y="390"/>
                    <a:pt x="579" y="390"/>
                  </a:cubicBezTo>
                  <a:cubicBezTo>
                    <a:pt x="578" y="397"/>
                    <a:pt x="578" y="397"/>
                    <a:pt x="578" y="397"/>
                  </a:cubicBezTo>
                  <a:cubicBezTo>
                    <a:pt x="577" y="402"/>
                    <a:pt x="577" y="402"/>
                    <a:pt x="577" y="402"/>
                  </a:cubicBezTo>
                  <a:cubicBezTo>
                    <a:pt x="576" y="407"/>
                    <a:pt x="576" y="407"/>
                    <a:pt x="576" y="407"/>
                  </a:cubicBezTo>
                  <a:cubicBezTo>
                    <a:pt x="575" y="412"/>
                    <a:pt x="575" y="412"/>
                    <a:pt x="575" y="412"/>
                  </a:cubicBezTo>
                  <a:cubicBezTo>
                    <a:pt x="573" y="417"/>
                    <a:pt x="573" y="417"/>
                    <a:pt x="573" y="417"/>
                  </a:cubicBezTo>
                  <a:cubicBezTo>
                    <a:pt x="574" y="422"/>
                    <a:pt x="574" y="422"/>
                    <a:pt x="574" y="422"/>
                  </a:cubicBezTo>
                  <a:cubicBezTo>
                    <a:pt x="575" y="425"/>
                    <a:pt x="575" y="425"/>
                    <a:pt x="575" y="425"/>
                  </a:cubicBezTo>
                  <a:cubicBezTo>
                    <a:pt x="578" y="422"/>
                    <a:pt x="578" y="422"/>
                    <a:pt x="578" y="422"/>
                  </a:cubicBezTo>
                  <a:cubicBezTo>
                    <a:pt x="580" y="414"/>
                    <a:pt x="580" y="414"/>
                    <a:pt x="580" y="414"/>
                  </a:cubicBezTo>
                  <a:cubicBezTo>
                    <a:pt x="583" y="411"/>
                    <a:pt x="583" y="411"/>
                    <a:pt x="583" y="411"/>
                  </a:cubicBezTo>
                  <a:cubicBezTo>
                    <a:pt x="589" y="413"/>
                    <a:pt x="595" y="417"/>
                    <a:pt x="599" y="421"/>
                  </a:cubicBezTo>
                  <a:cubicBezTo>
                    <a:pt x="600" y="424"/>
                    <a:pt x="600" y="423"/>
                    <a:pt x="601" y="426"/>
                  </a:cubicBezTo>
                  <a:cubicBezTo>
                    <a:pt x="601" y="428"/>
                    <a:pt x="601" y="428"/>
                    <a:pt x="601" y="428"/>
                  </a:cubicBezTo>
                  <a:cubicBezTo>
                    <a:pt x="599" y="429"/>
                    <a:pt x="599" y="429"/>
                    <a:pt x="599" y="429"/>
                  </a:cubicBezTo>
                  <a:cubicBezTo>
                    <a:pt x="598" y="429"/>
                    <a:pt x="598" y="429"/>
                    <a:pt x="598" y="429"/>
                  </a:cubicBezTo>
                  <a:cubicBezTo>
                    <a:pt x="594" y="424"/>
                    <a:pt x="594" y="424"/>
                    <a:pt x="594" y="424"/>
                  </a:cubicBezTo>
                  <a:cubicBezTo>
                    <a:pt x="591" y="423"/>
                    <a:pt x="591" y="423"/>
                    <a:pt x="591" y="423"/>
                  </a:cubicBezTo>
                  <a:cubicBezTo>
                    <a:pt x="587" y="424"/>
                    <a:pt x="589" y="424"/>
                    <a:pt x="585" y="426"/>
                  </a:cubicBezTo>
                  <a:cubicBezTo>
                    <a:pt x="588" y="435"/>
                    <a:pt x="588" y="435"/>
                    <a:pt x="588" y="435"/>
                  </a:cubicBezTo>
                  <a:cubicBezTo>
                    <a:pt x="590" y="439"/>
                    <a:pt x="590" y="439"/>
                    <a:pt x="590" y="439"/>
                  </a:cubicBezTo>
                  <a:cubicBezTo>
                    <a:pt x="595" y="441"/>
                    <a:pt x="595" y="441"/>
                    <a:pt x="595" y="441"/>
                  </a:cubicBezTo>
                  <a:cubicBezTo>
                    <a:pt x="598" y="443"/>
                    <a:pt x="598" y="443"/>
                    <a:pt x="598" y="443"/>
                  </a:cubicBezTo>
                  <a:cubicBezTo>
                    <a:pt x="600" y="446"/>
                    <a:pt x="599" y="445"/>
                    <a:pt x="601" y="447"/>
                  </a:cubicBezTo>
                  <a:cubicBezTo>
                    <a:pt x="603" y="446"/>
                    <a:pt x="603" y="446"/>
                    <a:pt x="603" y="446"/>
                  </a:cubicBezTo>
                  <a:cubicBezTo>
                    <a:pt x="605" y="444"/>
                    <a:pt x="605" y="444"/>
                    <a:pt x="605" y="444"/>
                  </a:cubicBezTo>
                  <a:cubicBezTo>
                    <a:pt x="609" y="444"/>
                    <a:pt x="609" y="444"/>
                    <a:pt x="609" y="444"/>
                  </a:cubicBezTo>
                  <a:cubicBezTo>
                    <a:pt x="611" y="445"/>
                    <a:pt x="611" y="445"/>
                    <a:pt x="611" y="445"/>
                  </a:cubicBezTo>
                  <a:cubicBezTo>
                    <a:pt x="612" y="447"/>
                    <a:pt x="612" y="447"/>
                    <a:pt x="612" y="447"/>
                  </a:cubicBezTo>
                  <a:cubicBezTo>
                    <a:pt x="613" y="460"/>
                    <a:pt x="611" y="465"/>
                    <a:pt x="610" y="469"/>
                  </a:cubicBezTo>
                  <a:cubicBezTo>
                    <a:pt x="609" y="470"/>
                    <a:pt x="609" y="470"/>
                    <a:pt x="609" y="470"/>
                  </a:cubicBezTo>
                  <a:cubicBezTo>
                    <a:pt x="607" y="469"/>
                    <a:pt x="607" y="469"/>
                    <a:pt x="607" y="469"/>
                  </a:cubicBezTo>
                  <a:cubicBezTo>
                    <a:pt x="606" y="469"/>
                    <a:pt x="606" y="469"/>
                    <a:pt x="606" y="469"/>
                  </a:cubicBezTo>
                  <a:cubicBezTo>
                    <a:pt x="604" y="467"/>
                    <a:pt x="604" y="467"/>
                    <a:pt x="604" y="467"/>
                  </a:cubicBezTo>
                  <a:cubicBezTo>
                    <a:pt x="603" y="466"/>
                    <a:pt x="604" y="466"/>
                    <a:pt x="599" y="465"/>
                  </a:cubicBezTo>
                  <a:cubicBezTo>
                    <a:pt x="595" y="462"/>
                    <a:pt x="595" y="462"/>
                    <a:pt x="595" y="462"/>
                  </a:cubicBezTo>
                  <a:cubicBezTo>
                    <a:pt x="592" y="462"/>
                    <a:pt x="592" y="462"/>
                    <a:pt x="592" y="462"/>
                  </a:cubicBezTo>
                  <a:cubicBezTo>
                    <a:pt x="587" y="462"/>
                    <a:pt x="589" y="462"/>
                    <a:pt x="582" y="464"/>
                  </a:cubicBezTo>
                  <a:cubicBezTo>
                    <a:pt x="582" y="466"/>
                    <a:pt x="582" y="466"/>
                    <a:pt x="582" y="466"/>
                  </a:cubicBezTo>
                  <a:cubicBezTo>
                    <a:pt x="575" y="473"/>
                    <a:pt x="575" y="473"/>
                    <a:pt x="575" y="473"/>
                  </a:cubicBezTo>
                  <a:cubicBezTo>
                    <a:pt x="573" y="473"/>
                    <a:pt x="573" y="473"/>
                    <a:pt x="573" y="473"/>
                  </a:cubicBezTo>
                  <a:cubicBezTo>
                    <a:pt x="571" y="470"/>
                    <a:pt x="572" y="471"/>
                    <a:pt x="569" y="468"/>
                  </a:cubicBezTo>
                  <a:cubicBezTo>
                    <a:pt x="567" y="468"/>
                    <a:pt x="567" y="468"/>
                    <a:pt x="567" y="468"/>
                  </a:cubicBezTo>
                  <a:cubicBezTo>
                    <a:pt x="565" y="470"/>
                    <a:pt x="565" y="471"/>
                    <a:pt x="564" y="473"/>
                  </a:cubicBezTo>
                  <a:cubicBezTo>
                    <a:pt x="564" y="474"/>
                    <a:pt x="564" y="474"/>
                    <a:pt x="564" y="474"/>
                  </a:cubicBezTo>
                  <a:cubicBezTo>
                    <a:pt x="566" y="476"/>
                    <a:pt x="566" y="476"/>
                    <a:pt x="566" y="476"/>
                  </a:cubicBezTo>
                  <a:cubicBezTo>
                    <a:pt x="567" y="477"/>
                    <a:pt x="566" y="477"/>
                    <a:pt x="567" y="478"/>
                  </a:cubicBezTo>
                  <a:cubicBezTo>
                    <a:pt x="571" y="478"/>
                    <a:pt x="571" y="478"/>
                    <a:pt x="571" y="478"/>
                  </a:cubicBezTo>
                  <a:cubicBezTo>
                    <a:pt x="572" y="479"/>
                    <a:pt x="572" y="479"/>
                    <a:pt x="572" y="479"/>
                  </a:cubicBezTo>
                  <a:cubicBezTo>
                    <a:pt x="574" y="489"/>
                    <a:pt x="573" y="486"/>
                    <a:pt x="575" y="492"/>
                  </a:cubicBezTo>
                  <a:cubicBezTo>
                    <a:pt x="576" y="493"/>
                    <a:pt x="576" y="493"/>
                    <a:pt x="576" y="493"/>
                  </a:cubicBezTo>
                  <a:cubicBezTo>
                    <a:pt x="577" y="494"/>
                    <a:pt x="577" y="494"/>
                    <a:pt x="577" y="494"/>
                  </a:cubicBezTo>
                  <a:cubicBezTo>
                    <a:pt x="580" y="493"/>
                    <a:pt x="580" y="493"/>
                    <a:pt x="580" y="493"/>
                  </a:cubicBezTo>
                  <a:cubicBezTo>
                    <a:pt x="583" y="492"/>
                    <a:pt x="583" y="492"/>
                    <a:pt x="583" y="492"/>
                  </a:cubicBezTo>
                  <a:cubicBezTo>
                    <a:pt x="584" y="493"/>
                    <a:pt x="584" y="493"/>
                    <a:pt x="584" y="493"/>
                  </a:cubicBezTo>
                  <a:cubicBezTo>
                    <a:pt x="587" y="495"/>
                    <a:pt x="587" y="495"/>
                    <a:pt x="587" y="495"/>
                  </a:cubicBezTo>
                  <a:cubicBezTo>
                    <a:pt x="588" y="495"/>
                    <a:pt x="588" y="495"/>
                    <a:pt x="588" y="495"/>
                  </a:cubicBezTo>
                  <a:cubicBezTo>
                    <a:pt x="590" y="495"/>
                    <a:pt x="590" y="495"/>
                    <a:pt x="590" y="495"/>
                  </a:cubicBezTo>
                  <a:cubicBezTo>
                    <a:pt x="592" y="496"/>
                    <a:pt x="592" y="496"/>
                    <a:pt x="592" y="496"/>
                  </a:cubicBezTo>
                  <a:cubicBezTo>
                    <a:pt x="595" y="500"/>
                    <a:pt x="595" y="500"/>
                    <a:pt x="595" y="500"/>
                  </a:cubicBezTo>
                  <a:cubicBezTo>
                    <a:pt x="594" y="506"/>
                    <a:pt x="594" y="506"/>
                    <a:pt x="594" y="506"/>
                  </a:cubicBezTo>
                  <a:cubicBezTo>
                    <a:pt x="596" y="513"/>
                    <a:pt x="598" y="515"/>
                    <a:pt x="599" y="517"/>
                  </a:cubicBezTo>
                  <a:cubicBezTo>
                    <a:pt x="600" y="534"/>
                    <a:pt x="601" y="533"/>
                    <a:pt x="599" y="541"/>
                  </a:cubicBezTo>
                  <a:cubicBezTo>
                    <a:pt x="598" y="543"/>
                    <a:pt x="598" y="543"/>
                    <a:pt x="598" y="543"/>
                  </a:cubicBezTo>
                  <a:cubicBezTo>
                    <a:pt x="597" y="544"/>
                    <a:pt x="597" y="544"/>
                    <a:pt x="597" y="544"/>
                  </a:cubicBezTo>
                  <a:cubicBezTo>
                    <a:pt x="595" y="544"/>
                    <a:pt x="595" y="544"/>
                    <a:pt x="595" y="544"/>
                  </a:cubicBezTo>
                  <a:cubicBezTo>
                    <a:pt x="594" y="541"/>
                    <a:pt x="593" y="540"/>
                    <a:pt x="591" y="537"/>
                  </a:cubicBezTo>
                  <a:cubicBezTo>
                    <a:pt x="588" y="537"/>
                    <a:pt x="588" y="537"/>
                    <a:pt x="588" y="537"/>
                  </a:cubicBezTo>
                  <a:cubicBezTo>
                    <a:pt x="583" y="544"/>
                    <a:pt x="583" y="544"/>
                    <a:pt x="583" y="544"/>
                  </a:cubicBezTo>
                  <a:cubicBezTo>
                    <a:pt x="580" y="544"/>
                    <a:pt x="581" y="544"/>
                    <a:pt x="579" y="545"/>
                  </a:cubicBezTo>
                  <a:cubicBezTo>
                    <a:pt x="577" y="548"/>
                    <a:pt x="577" y="548"/>
                    <a:pt x="577" y="548"/>
                  </a:cubicBezTo>
                  <a:cubicBezTo>
                    <a:pt x="575" y="550"/>
                    <a:pt x="575" y="550"/>
                    <a:pt x="575" y="550"/>
                  </a:cubicBezTo>
                  <a:cubicBezTo>
                    <a:pt x="572" y="549"/>
                    <a:pt x="572" y="549"/>
                    <a:pt x="572" y="549"/>
                  </a:cubicBezTo>
                  <a:cubicBezTo>
                    <a:pt x="568" y="546"/>
                    <a:pt x="568" y="546"/>
                    <a:pt x="568" y="546"/>
                  </a:cubicBezTo>
                  <a:cubicBezTo>
                    <a:pt x="570" y="548"/>
                    <a:pt x="570" y="549"/>
                    <a:pt x="573" y="552"/>
                  </a:cubicBezTo>
                  <a:cubicBezTo>
                    <a:pt x="574" y="552"/>
                    <a:pt x="574" y="552"/>
                    <a:pt x="574" y="552"/>
                  </a:cubicBezTo>
                  <a:cubicBezTo>
                    <a:pt x="575" y="552"/>
                    <a:pt x="575" y="552"/>
                    <a:pt x="575" y="552"/>
                  </a:cubicBezTo>
                  <a:cubicBezTo>
                    <a:pt x="577" y="551"/>
                    <a:pt x="580" y="548"/>
                    <a:pt x="581" y="547"/>
                  </a:cubicBezTo>
                  <a:cubicBezTo>
                    <a:pt x="582" y="548"/>
                    <a:pt x="582" y="548"/>
                    <a:pt x="582" y="548"/>
                  </a:cubicBezTo>
                  <a:cubicBezTo>
                    <a:pt x="583" y="549"/>
                    <a:pt x="583" y="549"/>
                    <a:pt x="583" y="549"/>
                  </a:cubicBezTo>
                  <a:cubicBezTo>
                    <a:pt x="585" y="555"/>
                    <a:pt x="584" y="556"/>
                    <a:pt x="584" y="559"/>
                  </a:cubicBezTo>
                  <a:cubicBezTo>
                    <a:pt x="583" y="563"/>
                    <a:pt x="583" y="562"/>
                    <a:pt x="582" y="564"/>
                  </a:cubicBezTo>
                  <a:cubicBezTo>
                    <a:pt x="581" y="565"/>
                    <a:pt x="581" y="565"/>
                    <a:pt x="581" y="565"/>
                  </a:cubicBezTo>
                  <a:cubicBezTo>
                    <a:pt x="581" y="566"/>
                    <a:pt x="581" y="566"/>
                    <a:pt x="581" y="566"/>
                  </a:cubicBezTo>
                  <a:cubicBezTo>
                    <a:pt x="583" y="566"/>
                    <a:pt x="583" y="566"/>
                    <a:pt x="583" y="566"/>
                  </a:cubicBezTo>
                  <a:cubicBezTo>
                    <a:pt x="586" y="563"/>
                    <a:pt x="586" y="563"/>
                    <a:pt x="586" y="563"/>
                  </a:cubicBezTo>
                  <a:cubicBezTo>
                    <a:pt x="587" y="557"/>
                    <a:pt x="587" y="559"/>
                    <a:pt x="588" y="552"/>
                  </a:cubicBezTo>
                  <a:cubicBezTo>
                    <a:pt x="591" y="550"/>
                    <a:pt x="591" y="550"/>
                    <a:pt x="591" y="550"/>
                  </a:cubicBezTo>
                  <a:cubicBezTo>
                    <a:pt x="593" y="552"/>
                    <a:pt x="593" y="552"/>
                    <a:pt x="593" y="552"/>
                  </a:cubicBezTo>
                  <a:cubicBezTo>
                    <a:pt x="596" y="559"/>
                    <a:pt x="595" y="555"/>
                    <a:pt x="598" y="567"/>
                  </a:cubicBezTo>
                  <a:cubicBezTo>
                    <a:pt x="599" y="568"/>
                    <a:pt x="599" y="568"/>
                    <a:pt x="599" y="568"/>
                  </a:cubicBezTo>
                  <a:cubicBezTo>
                    <a:pt x="601" y="570"/>
                    <a:pt x="601" y="570"/>
                    <a:pt x="601" y="570"/>
                  </a:cubicBezTo>
                  <a:cubicBezTo>
                    <a:pt x="602" y="573"/>
                    <a:pt x="602" y="573"/>
                    <a:pt x="602" y="573"/>
                  </a:cubicBezTo>
                  <a:cubicBezTo>
                    <a:pt x="602" y="576"/>
                    <a:pt x="602" y="579"/>
                    <a:pt x="600" y="581"/>
                  </a:cubicBezTo>
                  <a:cubicBezTo>
                    <a:pt x="599" y="582"/>
                    <a:pt x="599" y="582"/>
                    <a:pt x="599" y="582"/>
                  </a:cubicBezTo>
                  <a:cubicBezTo>
                    <a:pt x="597" y="582"/>
                    <a:pt x="597" y="582"/>
                    <a:pt x="597" y="582"/>
                  </a:cubicBezTo>
                  <a:cubicBezTo>
                    <a:pt x="591" y="581"/>
                    <a:pt x="592" y="581"/>
                    <a:pt x="590" y="581"/>
                  </a:cubicBezTo>
                  <a:cubicBezTo>
                    <a:pt x="590" y="585"/>
                    <a:pt x="590" y="585"/>
                    <a:pt x="590" y="585"/>
                  </a:cubicBezTo>
                  <a:cubicBezTo>
                    <a:pt x="586" y="587"/>
                    <a:pt x="586" y="587"/>
                    <a:pt x="586" y="587"/>
                  </a:cubicBezTo>
                  <a:cubicBezTo>
                    <a:pt x="580" y="588"/>
                    <a:pt x="580" y="588"/>
                    <a:pt x="580" y="588"/>
                  </a:cubicBezTo>
                  <a:cubicBezTo>
                    <a:pt x="575" y="586"/>
                    <a:pt x="575" y="586"/>
                    <a:pt x="575" y="586"/>
                  </a:cubicBezTo>
                  <a:cubicBezTo>
                    <a:pt x="571" y="583"/>
                    <a:pt x="571" y="583"/>
                    <a:pt x="571" y="583"/>
                  </a:cubicBezTo>
                  <a:cubicBezTo>
                    <a:pt x="573" y="577"/>
                    <a:pt x="572" y="579"/>
                    <a:pt x="573" y="573"/>
                  </a:cubicBezTo>
                  <a:cubicBezTo>
                    <a:pt x="571" y="569"/>
                    <a:pt x="571" y="569"/>
                    <a:pt x="571" y="569"/>
                  </a:cubicBezTo>
                  <a:cubicBezTo>
                    <a:pt x="571" y="569"/>
                    <a:pt x="571" y="569"/>
                    <a:pt x="571" y="569"/>
                  </a:cubicBezTo>
                  <a:cubicBezTo>
                    <a:pt x="571" y="575"/>
                    <a:pt x="571" y="575"/>
                    <a:pt x="571" y="575"/>
                  </a:cubicBezTo>
                  <a:cubicBezTo>
                    <a:pt x="571" y="577"/>
                    <a:pt x="571" y="577"/>
                    <a:pt x="571" y="577"/>
                  </a:cubicBezTo>
                  <a:cubicBezTo>
                    <a:pt x="568" y="580"/>
                    <a:pt x="569" y="579"/>
                    <a:pt x="567" y="580"/>
                  </a:cubicBezTo>
                  <a:cubicBezTo>
                    <a:pt x="567" y="581"/>
                    <a:pt x="567" y="581"/>
                    <a:pt x="567" y="581"/>
                  </a:cubicBezTo>
                  <a:cubicBezTo>
                    <a:pt x="568" y="582"/>
                    <a:pt x="568" y="582"/>
                    <a:pt x="568" y="582"/>
                  </a:cubicBezTo>
                  <a:cubicBezTo>
                    <a:pt x="568" y="583"/>
                    <a:pt x="568" y="583"/>
                    <a:pt x="568" y="583"/>
                  </a:cubicBezTo>
                  <a:cubicBezTo>
                    <a:pt x="568" y="584"/>
                    <a:pt x="568" y="584"/>
                    <a:pt x="568" y="584"/>
                  </a:cubicBezTo>
                  <a:cubicBezTo>
                    <a:pt x="568" y="586"/>
                    <a:pt x="568" y="586"/>
                    <a:pt x="568" y="586"/>
                  </a:cubicBezTo>
                  <a:cubicBezTo>
                    <a:pt x="567" y="589"/>
                    <a:pt x="567" y="589"/>
                    <a:pt x="567" y="590"/>
                  </a:cubicBezTo>
                  <a:cubicBezTo>
                    <a:pt x="568" y="592"/>
                    <a:pt x="568" y="592"/>
                    <a:pt x="568" y="592"/>
                  </a:cubicBezTo>
                  <a:cubicBezTo>
                    <a:pt x="569" y="593"/>
                    <a:pt x="569" y="593"/>
                    <a:pt x="569" y="593"/>
                  </a:cubicBezTo>
                  <a:cubicBezTo>
                    <a:pt x="571" y="594"/>
                    <a:pt x="571" y="594"/>
                    <a:pt x="571" y="594"/>
                  </a:cubicBezTo>
                  <a:cubicBezTo>
                    <a:pt x="582" y="595"/>
                    <a:pt x="579" y="594"/>
                    <a:pt x="589" y="599"/>
                  </a:cubicBezTo>
                  <a:cubicBezTo>
                    <a:pt x="589" y="600"/>
                    <a:pt x="589" y="600"/>
                    <a:pt x="589" y="600"/>
                  </a:cubicBezTo>
                  <a:cubicBezTo>
                    <a:pt x="588" y="608"/>
                    <a:pt x="588" y="605"/>
                    <a:pt x="587" y="613"/>
                  </a:cubicBezTo>
                  <a:cubicBezTo>
                    <a:pt x="586" y="614"/>
                    <a:pt x="586" y="614"/>
                    <a:pt x="586" y="614"/>
                  </a:cubicBezTo>
                  <a:cubicBezTo>
                    <a:pt x="578" y="615"/>
                    <a:pt x="578" y="615"/>
                    <a:pt x="578" y="615"/>
                  </a:cubicBezTo>
                  <a:cubicBezTo>
                    <a:pt x="576" y="616"/>
                    <a:pt x="576" y="616"/>
                    <a:pt x="576" y="616"/>
                  </a:cubicBezTo>
                  <a:cubicBezTo>
                    <a:pt x="571" y="619"/>
                    <a:pt x="573" y="618"/>
                    <a:pt x="569" y="622"/>
                  </a:cubicBezTo>
                  <a:cubicBezTo>
                    <a:pt x="567" y="622"/>
                    <a:pt x="567" y="622"/>
                    <a:pt x="567" y="622"/>
                  </a:cubicBezTo>
                  <a:cubicBezTo>
                    <a:pt x="557" y="618"/>
                    <a:pt x="559" y="619"/>
                    <a:pt x="551" y="611"/>
                  </a:cubicBezTo>
                  <a:cubicBezTo>
                    <a:pt x="546" y="602"/>
                    <a:pt x="546" y="602"/>
                    <a:pt x="546" y="602"/>
                  </a:cubicBezTo>
                  <a:cubicBezTo>
                    <a:pt x="544" y="607"/>
                    <a:pt x="544" y="606"/>
                    <a:pt x="543" y="608"/>
                  </a:cubicBezTo>
                  <a:cubicBezTo>
                    <a:pt x="542" y="609"/>
                    <a:pt x="542" y="609"/>
                    <a:pt x="542" y="609"/>
                  </a:cubicBezTo>
                  <a:cubicBezTo>
                    <a:pt x="541" y="609"/>
                    <a:pt x="541" y="609"/>
                    <a:pt x="541" y="609"/>
                  </a:cubicBezTo>
                  <a:cubicBezTo>
                    <a:pt x="539" y="608"/>
                    <a:pt x="539" y="608"/>
                    <a:pt x="539" y="608"/>
                  </a:cubicBezTo>
                  <a:cubicBezTo>
                    <a:pt x="535" y="604"/>
                    <a:pt x="537" y="603"/>
                    <a:pt x="531" y="599"/>
                  </a:cubicBezTo>
                  <a:cubicBezTo>
                    <a:pt x="531" y="599"/>
                    <a:pt x="531" y="599"/>
                    <a:pt x="531" y="599"/>
                  </a:cubicBezTo>
                  <a:cubicBezTo>
                    <a:pt x="532" y="601"/>
                    <a:pt x="537" y="609"/>
                    <a:pt x="539" y="611"/>
                  </a:cubicBezTo>
                  <a:cubicBezTo>
                    <a:pt x="539" y="612"/>
                    <a:pt x="539" y="612"/>
                    <a:pt x="539" y="612"/>
                  </a:cubicBezTo>
                  <a:cubicBezTo>
                    <a:pt x="533" y="615"/>
                    <a:pt x="532" y="617"/>
                    <a:pt x="529" y="621"/>
                  </a:cubicBezTo>
                  <a:cubicBezTo>
                    <a:pt x="529" y="622"/>
                    <a:pt x="529" y="622"/>
                    <a:pt x="529" y="622"/>
                  </a:cubicBezTo>
                  <a:cubicBezTo>
                    <a:pt x="525" y="623"/>
                    <a:pt x="525" y="623"/>
                    <a:pt x="525" y="623"/>
                  </a:cubicBezTo>
                  <a:cubicBezTo>
                    <a:pt x="524" y="622"/>
                    <a:pt x="524" y="622"/>
                    <a:pt x="524" y="622"/>
                  </a:cubicBezTo>
                  <a:cubicBezTo>
                    <a:pt x="521" y="620"/>
                    <a:pt x="521" y="620"/>
                    <a:pt x="521" y="620"/>
                  </a:cubicBezTo>
                  <a:cubicBezTo>
                    <a:pt x="516" y="618"/>
                    <a:pt x="516" y="619"/>
                    <a:pt x="511" y="615"/>
                  </a:cubicBezTo>
                  <a:cubicBezTo>
                    <a:pt x="513" y="618"/>
                    <a:pt x="513" y="618"/>
                    <a:pt x="513" y="618"/>
                  </a:cubicBezTo>
                  <a:cubicBezTo>
                    <a:pt x="519" y="622"/>
                    <a:pt x="519" y="622"/>
                    <a:pt x="519" y="622"/>
                  </a:cubicBezTo>
                  <a:cubicBezTo>
                    <a:pt x="520" y="623"/>
                    <a:pt x="520" y="623"/>
                    <a:pt x="520" y="623"/>
                  </a:cubicBezTo>
                  <a:cubicBezTo>
                    <a:pt x="519" y="624"/>
                    <a:pt x="519" y="625"/>
                    <a:pt x="518" y="626"/>
                  </a:cubicBezTo>
                  <a:cubicBezTo>
                    <a:pt x="516" y="626"/>
                    <a:pt x="516" y="626"/>
                    <a:pt x="516" y="626"/>
                  </a:cubicBezTo>
                  <a:cubicBezTo>
                    <a:pt x="512" y="625"/>
                    <a:pt x="512" y="625"/>
                    <a:pt x="509" y="626"/>
                  </a:cubicBezTo>
                  <a:cubicBezTo>
                    <a:pt x="508" y="627"/>
                    <a:pt x="508" y="627"/>
                    <a:pt x="508" y="627"/>
                  </a:cubicBezTo>
                  <a:cubicBezTo>
                    <a:pt x="509" y="629"/>
                    <a:pt x="509" y="629"/>
                    <a:pt x="510" y="630"/>
                  </a:cubicBezTo>
                  <a:cubicBezTo>
                    <a:pt x="511" y="630"/>
                    <a:pt x="511" y="630"/>
                    <a:pt x="511" y="630"/>
                  </a:cubicBezTo>
                  <a:cubicBezTo>
                    <a:pt x="512" y="627"/>
                    <a:pt x="512" y="627"/>
                    <a:pt x="512" y="627"/>
                  </a:cubicBezTo>
                  <a:cubicBezTo>
                    <a:pt x="514" y="627"/>
                    <a:pt x="514" y="627"/>
                    <a:pt x="514" y="627"/>
                  </a:cubicBezTo>
                  <a:cubicBezTo>
                    <a:pt x="517" y="628"/>
                    <a:pt x="517" y="628"/>
                    <a:pt x="517" y="628"/>
                  </a:cubicBezTo>
                  <a:cubicBezTo>
                    <a:pt x="521" y="626"/>
                    <a:pt x="522" y="625"/>
                    <a:pt x="525" y="625"/>
                  </a:cubicBezTo>
                  <a:cubicBezTo>
                    <a:pt x="532" y="622"/>
                    <a:pt x="532" y="622"/>
                    <a:pt x="532" y="622"/>
                  </a:cubicBezTo>
                  <a:cubicBezTo>
                    <a:pt x="534" y="618"/>
                    <a:pt x="534" y="618"/>
                    <a:pt x="534" y="618"/>
                  </a:cubicBezTo>
                  <a:cubicBezTo>
                    <a:pt x="536" y="617"/>
                    <a:pt x="536" y="617"/>
                    <a:pt x="536" y="617"/>
                  </a:cubicBezTo>
                  <a:cubicBezTo>
                    <a:pt x="542" y="616"/>
                    <a:pt x="542" y="616"/>
                    <a:pt x="542" y="616"/>
                  </a:cubicBezTo>
                  <a:cubicBezTo>
                    <a:pt x="548" y="617"/>
                    <a:pt x="547" y="617"/>
                    <a:pt x="549" y="617"/>
                  </a:cubicBezTo>
                  <a:cubicBezTo>
                    <a:pt x="551" y="620"/>
                    <a:pt x="551" y="620"/>
                    <a:pt x="551" y="620"/>
                  </a:cubicBezTo>
                  <a:cubicBezTo>
                    <a:pt x="555" y="623"/>
                    <a:pt x="554" y="622"/>
                    <a:pt x="557" y="625"/>
                  </a:cubicBezTo>
                  <a:cubicBezTo>
                    <a:pt x="559" y="626"/>
                    <a:pt x="559" y="626"/>
                    <a:pt x="559" y="626"/>
                  </a:cubicBezTo>
                  <a:cubicBezTo>
                    <a:pt x="561" y="629"/>
                    <a:pt x="561" y="629"/>
                    <a:pt x="561" y="629"/>
                  </a:cubicBezTo>
                  <a:cubicBezTo>
                    <a:pt x="566" y="633"/>
                    <a:pt x="566" y="633"/>
                    <a:pt x="566" y="633"/>
                  </a:cubicBezTo>
                  <a:cubicBezTo>
                    <a:pt x="568" y="634"/>
                    <a:pt x="568" y="634"/>
                    <a:pt x="568" y="634"/>
                  </a:cubicBezTo>
                  <a:cubicBezTo>
                    <a:pt x="570" y="636"/>
                    <a:pt x="570" y="636"/>
                    <a:pt x="570" y="636"/>
                  </a:cubicBezTo>
                  <a:cubicBezTo>
                    <a:pt x="570" y="651"/>
                    <a:pt x="571" y="643"/>
                    <a:pt x="570" y="655"/>
                  </a:cubicBezTo>
                  <a:cubicBezTo>
                    <a:pt x="567" y="657"/>
                    <a:pt x="567" y="657"/>
                    <a:pt x="567" y="657"/>
                  </a:cubicBezTo>
                  <a:cubicBezTo>
                    <a:pt x="568" y="662"/>
                    <a:pt x="568" y="662"/>
                    <a:pt x="568" y="662"/>
                  </a:cubicBezTo>
                  <a:cubicBezTo>
                    <a:pt x="567" y="665"/>
                    <a:pt x="567" y="665"/>
                    <a:pt x="567" y="665"/>
                  </a:cubicBezTo>
                  <a:cubicBezTo>
                    <a:pt x="562" y="662"/>
                    <a:pt x="564" y="661"/>
                    <a:pt x="552" y="655"/>
                  </a:cubicBezTo>
                  <a:cubicBezTo>
                    <a:pt x="549" y="653"/>
                    <a:pt x="550" y="653"/>
                    <a:pt x="547" y="651"/>
                  </a:cubicBezTo>
                  <a:cubicBezTo>
                    <a:pt x="544" y="644"/>
                    <a:pt x="544" y="646"/>
                    <a:pt x="541" y="631"/>
                  </a:cubicBezTo>
                  <a:cubicBezTo>
                    <a:pt x="539" y="631"/>
                    <a:pt x="539" y="631"/>
                    <a:pt x="539" y="631"/>
                  </a:cubicBezTo>
                  <a:cubicBezTo>
                    <a:pt x="537" y="632"/>
                    <a:pt x="537" y="632"/>
                    <a:pt x="535" y="633"/>
                  </a:cubicBezTo>
                  <a:cubicBezTo>
                    <a:pt x="534" y="635"/>
                    <a:pt x="534" y="635"/>
                    <a:pt x="534" y="635"/>
                  </a:cubicBezTo>
                  <a:cubicBezTo>
                    <a:pt x="527" y="638"/>
                    <a:pt x="527" y="638"/>
                    <a:pt x="527" y="638"/>
                  </a:cubicBezTo>
                  <a:cubicBezTo>
                    <a:pt x="525" y="640"/>
                    <a:pt x="525" y="640"/>
                    <a:pt x="525" y="640"/>
                  </a:cubicBezTo>
                  <a:cubicBezTo>
                    <a:pt x="523" y="640"/>
                    <a:pt x="523" y="640"/>
                    <a:pt x="523" y="640"/>
                  </a:cubicBezTo>
                  <a:cubicBezTo>
                    <a:pt x="518" y="643"/>
                    <a:pt x="518" y="643"/>
                    <a:pt x="518" y="643"/>
                  </a:cubicBezTo>
                  <a:cubicBezTo>
                    <a:pt x="520" y="645"/>
                    <a:pt x="520" y="645"/>
                    <a:pt x="520" y="645"/>
                  </a:cubicBezTo>
                  <a:cubicBezTo>
                    <a:pt x="521" y="645"/>
                    <a:pt x="521" y="645"/>
                    <a:pt x="521" y="645"/>
                  </a:cubicBezTo>
                  <a:cubicBezTo>
                    <a:pt x="523" y="644"/>
                    <a:pt x="523" y="644"/>
                    <a:pt x="523" y="644"/>
                  </a:cubicBezTo>
                  <a:cubicBezTo>
                    <a:pt x="525" y="643"/>
                    <a:pt x="527" y="641"/>
                    <a:pt x="529" y="640"/>
                  </a:cubicBezTo>
                  <a:cubicBezTo>
                    <a:pt x="533" y="640"/>
                    <a:pt x="533" y="640"/>
                    <a:pt x="533" y="640"/>
                  </a:cubicBezTo>
                  <a:cubicBezTo>
                    <a:pt x="534" y="638"/>
                    <a:pt x="534" y="639"/>
                    <a:pt x="537" y="637"/>
                  </a:cubicBezTo>
                  <a:cubicBezTo>
                    <a:pt x="539" y="636"/>
                    <a:pt x="539" y="636"/>
                    <a:pt x="539" y="636"/>
                  </a:cubicBezTo>
                  <a:cubicBezTo>
                    <a:pt x="539" y="637"/>
                    <a:pt x="539" y="637"/>
                    <a:pt x="539" y="637"/>
                  </a:cubicBezTo>
                  <a:cubicBezTo>
                    <a:pt x="540" y="638"/>
                    <a:pt x="541" y="647"/>
                    <a:pt x="541" y="648"/>
                  </a:cubicBezTo>
                  <a:cubicBezTo>
                    <a:pt x="540" y="651"/>
                    <a:pt x="540" y="651"/>
                    <a:pt x="540" y="651"/>
                  </a:cubicBezTo>
                  <a:cubicBezTo>
                    <a:pt x="539" y="652"/>
                    <a:pt x="540" y="652"/>
                    <a:pt x="535" y="654"/>
                  </a:cubicBezTo>
                  <a:cubicBezTo>
                    <a:pt x="535" y="655"/>
                    <a:pt x="535" y="655"/>
                    <a:pt x="535" y="655"/>
                  </a:cubicBezTo>
                  <a:cubicBezTo>
                    <a:pt x="536" y="657"/>
                    <a:pt x="536" y="657"/>
                    <a:pt x="536" y="657"/>
                  </a:cubicBezTo>
                  <a:cubicBezTo>
                    <a:pt x="539" y="655"/>
                    <a:pt x="538" y="656"/>
                    <a:pt x="541" y="654"/>
                  </a:cubicBezTo>
                  <a:cubicBezTo>
                    <a:pt x="542" y="654"/>
                    <a:pt x="542" y="654"/>
                    <a:pt x="542" y="654"/>
                  </a:cubicBezTo>
                  <a:cubicBezTo>
                    <a:pt x="543" y="657"/>
                    <a:pt x="543" y="657"/>
                    <a:pt x="543" y="657"/>
                  </a:cubicBezTo>
                  <a:cubicBezTo>
                    <a:pt x="545" y="658"/>
                    <a:pt x="559" y="669"/>
                    <a:pt x="561" y="671"/>
                  </a:cubicBezTo>
                  <a:cubicBezTo>
                    <a:pt x="562" y="671"/>
                    <a:pt x="564" y="672"/>
                    <a:pt x="565" y="673"/>
                  </a:cubicBezTo>
                  <a:cubicBezTo>
                    <a:pt x="566" y="678"/>
                    <a:pt x="566" y="678"/>
                    <a:pt x="566" y="678"/>
                  </a:cubicBezTo>
                  <a:cubicBezTo>
                    <a:pt x="568" y="679"/>
                    <a:pt x="568" y="679"/>
                    <a:pt x="568" y="679"/>
                  </a:cubicBezTo>
                  <a:cubicBezTo>
                    <a:pt x="571" y="679"/>
                    <a:pt x="571" y="679"/>
                    <a:pt x="571" y="679"/>
                  </a:cubicBezTo>
                  <a:cubicBezTo>
                    <a:pt x="570" y="681"/>
                    <a:pt x="570" y="681"/>
                    <a:pt x="570" y="681"/>
                  </a:cubicBezTo>
                  <a:cubicBezTo>
                    <a:pt x="567" y="686"/>
                    <a:pt x="568" y="685"/>
                    <a:pt x="565" y="687"/>
                  </a:cubicBezTo>
                  <a:cubicBezTo>
                    <a:pt x="565" y="688"/>
                    <a:pt x="565" y="688"/>
                    <a:pt x="565" y="688"/>
                  </a:cubicBezTo>
                  <a:cubicBezTo>
                    <a:pt x="566" y="698"/>
                    <a:pt x="564" y="685"/>
                    <a:pt x="566" y="696"/>
                  </a:cubicBezTo>
                  <a:cubicBezTo>
                    <a:pt x="567" y="691"/>
                    <a:pt x="567" y="692"/>
                    <a:pt x="567" y="690"/>
                  </a:cubicBezTo>
                  <a:cubicBezTo>
                    <a:pt x="568" y="689"/>
                    <a:pt x="568" y="689"/>
                    <a:pt x="568" y="689"/>
                  </a:cubicBezTo>
                  <a:cubicBezTo>
                    <a:pt x="569" y="689"/>
                    <a:pt x="569" y="689"/>
                    <a:pt x="569" y="689"/>
                  </a:cubicBezTo>
                  <a:cubicBezTo>
                    <a:pt x="571" y="687"/>
                    <a:pt x="571" y="687"/>
                    <a:pt x="571" y="687"/>
                  </a:cubicBezTo>
                  <a:cubicBezTo>
                    <a:pt x="573" y="688"/>
                    <a:pt x="573" y="688"/>
                    <a:pt x="573" y="688"/>
                  </a:cubicBezTo>
                  <a:cubicBezTo>
                    <a:pt x="574" y="692"/>
                    <a:pt x="575" y="698"/>
                    <a:pt x="574" y="710"/>
                  </a:cubicBezTo>
                  <a:cubicBezTo>
                    <a:pt x="576" y="714"/>
                    <a:pt x="575" y="716"/>
                    <a:pt x="576" y="721"/>
                  </a:cubicBezTo>
                  <a:cubicBezTo>
                    <a:pt x="575" y="723"/>
                    <a:pt x="575" y="723"/>
                    <a:pt x="575" y="723"/>
                  </a:cubicBezTo>
                  <a:cubicBezTo>
                    <a:pt x="571" y="724"/>
                    <a:pt x="571" y="724"/>
                    <a:pt x="571" y="724"/>
                  </a:cubicBezTo>
                  <a:cubicBezTo>
                    <a:pt x="570" y="723"/>
                    <a:pt x="570" y="723"/>
                    <a:pt x="570" y="723"/>
                  </a:cubicBezTo>
                  <a:cubicBezTo>
                    <a:pt x="566" y="723"/>
                    <a:pt x="566" y="723"/>
                    <a:pt x="566" y="723"/>
                  </a:cubicBezTo>
                  <a:cubicBezTo>
                    <a:pt x="566" y="723"/>
                    <a:pt x="566" y="712"/>
                    <a:pt x="566" y="710"/>
                  </a:cubicBezTo>
                  <a:cubicBezTo>
                    <a:pt x="565" y="712"/>
                    <a:pt x="565" y="712"/>
                    <a:pt x="565" y="712"/>
                  </a:cubicBezTo>
                  <a:cubicBezTo>
                    <a:pt x="565" y="712"/>
                    <a:pt x="564" y="716"/>
                    <a:pt x="564" y="722"/>
                  </a:cubicBezTo>
                  <a:cubicBezTo>
                    <a:pt x="563" y="724"/>
                    <a:pt x="563" y="724"/>
                    <a:pt x="563" y="724"/>
                  </a:cubicBezTo>
                  <a:cubicBezTo>
                    <a:pt x="559" y="724"/>
                    <a:pt x="561" y="724"/>
                    <a:pt x="557" y="724"/>
                  </a:cubicBezTo>
                  <a:cubicBezTo>
                    <a:pt x="556" y="724"/>
                    <a:pt x="556" y="724"/>
                    <a:pt x="556" y="724"/>
                  </a:cubicBezTo>
                  <a:cubicBezTo>
                    <a:pt x="551" y="720"/>
                    <a:pt x="551" y="720"/>
                    <a:pt x="551" y="720"/>
                  </a:cubicBezTo>
                  <a:cubicBezTo>
                    <a:pt x="545" y="711"/>
                    <a:pt x="547" y="707"/>
                    <a:pt x="544" y="700"/>
                  </a:cubicBezTo>
                  <a:cubicBezTo>
                    <a:pt x="542" y="697"/>
                    <a:pt x="531" y="687"/>
                    <a:pt x="527" y="685"/>
                  </a:cubicBezTo>
                  <a:cubicBezTo>
                    <a:pt x="522" y="684"/>
                    <a:pt x="525" y="684"/>
                    <a:pt x="518" y="685"/>
                  </a:cubicBezTo>
                  <a:cubicBezTo>
                    <a:pt x="514" y="683"/>
                    <a:pt x="514" y="683"/>
                    <a:pt x="514" y="683"/>
                  </a:cubicBezTo>
                  <a:cubicBezTo>
                    <a:pt x="514" y="683"/>
                    <a:pt x="514" y="683"/>
                    <a:pt x="514" y="683"/>
                  </a:cubicBezTo>
                  <a:cubicBezTo>
                    <a:pt x="513" y="684"/>
                    <a:pt x="513" y="684"/>
                    <a:pt x="513" y="684"/>
                  </a:cubicBezTo>
                  <a:cubicBezTo>
                    <a:pt x="513" y="686"/>
                    <a:pt x="513" y="686"/>
                    <a:pt x="513" y="686"/>
                  </a:cubicBezTo>
                  <a:cubicBezTo>
                    <a:pt x="518" y="688"/>
                    <a:pt x="518" y="688"/>
                    <a:pt x="525" y="688"/>
                  </a:cubicBezTo>
                  <a:cubicBezTo>
                    <a:pt x="527" y="688"/>
                    <a:pt x="527" y="688"/>
                    <a:pt x="527" y="688"/>
                  </a:cubicBezTo>
                  <a:cubicBezTo>
                    <a:pt x="528" y="690"/>
                    <a:pt x="528" y="690"/>
                    <a:pt x="528" y="690"/>
                  </a:cubicBezTo>
                  <a:cubicBezTo>
                    <a:pt x="529" y="693"/>
                    <a:pt x="529" y="692"/>
                    <a:pt x="529" y="696"/>
                  </a:cubicBezTo>
                  <a:cubicBezTo>
                    <a:pt x="529" y="699"/>
                    <a:pt x="529" y="699"/>
                    <a:pt x="529" y="699"/>
                  </a:cubicBezTo>
                  <a:cubicBezTo>
                    <a:pt x="525" y="703"/>
                    <a:pt x="523" y="705"/>
                    <a:pt x="518" y="707"/>
                  </a:cubicBezTo>
                  <a:cubicBezTo>
                    <a:pt x="505" y="707"/>
                    <a:pt x="514" y="705"/>
                    <a:pt x="500" y="705"/>
                  </a:cubicBezTo>
                  <a:cubicBezTo>
                    <a:pt x="499" y="705"/>
                    <a:pt x="499" y="705"/>
                    <a:pt x="499" y="705"/>
                  </a:cubicBezTo>
                  <a:cubicBezTo>
                    <a:pt x="500" y="707"/>
                    <a:pt x="500" y="707"/>
                    <a:pt x="500" y="707"/>
                  </a:cubicBezTo>
                  <a:cubicBezTo>
                    <a:pt x="502" y="708"/>
                    <a:pt x="502" y="707"/>
                    <a:pt x="503" y="709"/>
                  </a:cubicBezTo>
                  <a:cubicBezTo>
                    <a:pt x="503" y="710"/>
                    <a:pt x="504" y="711"/>
                    <a:pt x="502" y="715"/>
                  </a:cubicBezTo>
                  <a:cubicBezTo>
                    <a:pt x="502" y="717"/>
                    <a:pt x="502" y="717"/>
                    <a:pt x="502" y="717"/>
                  </a:cubicBezTo>
                  <a:cubicBezTo>
                    <a:pt x="497" y="721"/>
                    <a:pt x="499" y="720"/>
                    <a:pt x="492" y="723"/>
                  </a:cubicBezTo>
                  <a:cubicBezTo>
                    <a:pt x="491" y="724"/>
                    <a:pt x="491" y="724"/>
                    <a:pt x="491" y="724"/>
                  </a:cubicBezTo>
                  <a:cubicBezTo>
                    <a:pt x="493" y="724"/>
                    <a:pt x="494" y="723"/>
                    <a:pt x="496" y="723"/>
                  </a:cubicBezTo>
                  <a:cubicBezTo>
                    <a:pt x="497" y="723"/>
                    <a:pt x="497" y="723"/>
                    <a:pt x="497" y="723"/>
                  </a:cubicBezTo>
                  <a:cubicBezTo>
                    <a:pt x="503" y="725"/>
                    <a:pt x="503" y="725"/>
                    <a:pt x="503" y="725"/>
                  </a:cubicBezTo>
                  <a:cubicBezTo>
                    <a:pt x="509" y="725"/>
                    <a:pt x="506" y="726"/>
                    <a:pt x="517" y="723"/>
                  </a:cubicBezTo>
                  <a:cubicBezTo>
                    <a:pt x="518" y="723"/>
                    <a:pt x="518" y="723"/>
                    <a:pt x="518" y="723"/>
                  </a:cubicBezTo>
                  <a:cubicBezTo>
                    <a:pt x="519" y="723"/>
                    <a:pt x="519" y="723"/>
                    <a:pt x="519" y="723"/>
                  </a:cubicBezTo>
                  <a:cubicBezTo>
                    <a:pt x="519" y="724"/>
                    <a:pt x="519" y="724"/>
                    <a:pt x="520" y="726"/>
                  </a:cubicBezTo>
                  <a:cubicBezTo>
                    <a:pt x="519" y="727"/>
                    <a:pt x="519" y="727"/>
                    <a:pt x="519" y="727"/>
                  </a:cubicBezTo>
                  <a:cubicBezTo>
                    <a:pt x="512" y="731"/>
                    <a:pt x="515" y="727"/>
                    <a:pt x="508" y="735"/>
                  </a:cubicBezTo>
                  <a:cubicBezTo>
                    <a:pt x="507" y="738"/>
                    <a:pt x="507" y="738"/>
                    <a:pt x="507" y="738"/>
                  </a:cubicBezTo>
                  <a:cubicBezTo>
                    <a:pt x="510" y="739"/>
                    <a:pt x="510" y="739"/>
                    <a:pt x="510" y="739"/>
                  </a:cubicBezTo>
                  <a:cubicBezTo>
                    <a:pt x="511" y="737"/>
                    <a:pt x="511" y="737"/>
                    <a:pt x="511" y="737"/>
                  </a:cubicBezTo>
                  <a:cubicBezTo>
                    <a:pt x="513" y="733"/>
                    <a:pt x="513" y="734"/>
                    <a:pt x="514" y="732"/>
                  </a:cubicBezTo>
                  <a:cubicBezTo>
                    <a:pt x="517" y="731"/>
                    <a:pt x="517" y="731"/>
                    <a:pt x="517" y="731"/>
                  </a:cubicBezTo>
                  <a:cubicBezTo>
                    <a:pt x="521" y="731"/>
                    <a:pt x="521" y="731"/>
                    <a:pt x="521" y="731"/>
                  </a:cubicBezTo>
                  <a:cubicBezTo>
                    <a:pt x="523" y="731"/>
                    <a:pt x="522" y="731"/>
                    <a:pt x="530" y="727"/>
                  </a:cubicBezTo>
                  <a:cubicBezTo>
                    <a:pt x="531" y="727"/>
                    <a:pt x="531" y="727"/>
                    <a:pt x="531" y="727"/>
                  </a:cubicBezTo>
                  <a:cubicBezTo>
                    <a:pt x="553" y="732"/>
                    <a:pt x="543" y="735"/>
                    <a:pt x="567" y="735"/>
                  </a:cubicBezTo>
                  <a:cubicBezTo>
                    <a:pt x="568" y="735"/>
                    <a:pt x="568" y="735"/>
                    <a:pt x="568" y="735"/>
                  </a:cubicBezTo>
                  <a:cubicBezTo>
                    <a:pt x="568" y="737"/>
                    <a:pt x="568" y="736"/>
                    <a:pt x="567" y="738"/>
                  </a:cubicBezTo>
                  <a:cubicBezTo>
                    <a:pt x="566" y="739"/>
                    <a:pt x="566" y="739"/>
                    <a:pt x="566" y="739"/>
                  </a:cubicBezTo>
                  <a:cubicBezTo>
                    <a:pt x="563" y="740"/>
                    <a:pt x="564" y="740"/>
                    <a:pt x="562" y="740"/>
                  </a:cubicBezTo>
                  <a:cubicBezTo>
                    <a:pt x="561" y="741"/>
                    <a:pt x="561" y="741"/>
                    <a:pt x="561" y="741"/>
                  </a:cubicBezTo>
                  <a:cubicBezTo>
                    <a:pt x="559" y="742"/>
                    <a:pt x="559" y="742"/>
                    <a:pt x="559" y="742"/>
                  </a:cubicBezTo>
                  <a:cubicBezTo>
                    <a:pt x="558" y="743"/>
                    <a:pt x="558" y="743"/>
                    <a:pt x="558" y="743"/>
                  </a:cubicBezTo>
                  <a:cubicBezTo>
                    <a:pt x="559" y="745"/>
                    <a:pt x="559" y="745"/>
                    <a:pt x="559" y="745"/>
                  </a:cubicBezTo>
                  <a:cubicBezTo>
                    <a:pt x="559" y="745"/>
                    <a:pt x="559" y="745"/>
                    <a:pt x="559" y="745"/>
                  </a:cubicBezTo>
                  <a:cubicBezTo>
                    <a:pt x="557" y="745"/>
                    <a:pt x="557" y="745"/>
                    <a:pt x="557" y="745"/>
                  </a:cubicBezTo>
                  <a:cubicBezTo>
                    <a:pt x="553" y="747"/>
                    <a:pt x="553" y="747"/>
                    <a:pt x="553" y="747"/>
                  </a:cubicBezTo>
                  <a:cubicBezTo>
                    <a:pt x="550" y="747"/>
                    <a:pt x="550" y="747"/>
                    <a:pt x="550" y="747"/>
                  </a:cubicBezTo>
                  <a:cubicBezTo>
                    <a:pt x="550" y="747"/>
                    <a:pt x="550" y="747"/>
                    <a:pt x="550" y="747"/>
                  </a:cubicBezTo>
                  <a:cubicBezTo>
                    <a:pt x="550" y="748"/>
                    <a:pt x="550" y="748"/>
                    <a:pt x="550" y="748"/>
                  </a:cubicBezTo>
                  <a:cubicBezTo>
                    <a:pt x="551" y="749"/>
                    <a:pt x="551" y="749"/>
                    <a:pt x="551" y="751"/>
                  </a:cubicBezTo>
                  <a:cubicBezTo>
                    <a:pt x="551" y="752"/>
                    <a:pt x="551" y="752"/>
                    <a:pt x="551" y="752"/>
                  </a:cubicBezTo>
                  <a:cubicBezTo>
                    <a:pt x="550" y="753"/>
                    <a:pt x="550" y="753"/>
                    <a:pt x="550" y="753"/>
                  </a:cubicBezTo>
                  <a:cubicBezTo>
                    <a:pt x="549" y="753"/>
                    <a:pt x="549" y="753"/>
                    <a:pt x="549" y="753"/>
                  </a:cubicBezTo>
                  <a:cubicBezTo>
                    <a:pt x="545" y="752"/>
                    <a:pt x="545" y="752"/>
                    <a:pt x="545" y="752"/>
                  </a:cubicBezTo>
                  <a:cubicBezTo>
                    <a:pt x="545" y="752"/>
                    <a:pt x="545" y="752"/>
                    <a:pt x="545" y="752"/>
                  </a:cubicBezTo>
                  <a:cubicBezTo>
                    <a:pt x="545" y="753"/>
                    <a:pt x="545" y="753"/>
                    <a:pt x="545" y="753"/>
                  </a:cubicBezTo>
                  <a:cubicBezTo>
                    <a:pt x="546" y="754"/>
                    <a:pt x="546" y="754"/>
                    <a:pt x="546" y="756"/>
                  </a:cubicBezTo>
                  <a:cubicBezTo>
                    <a:pt x="545" y="757"/>
                    <a:pt x="545" y="757"/>
                    <a:pt x="545" y="757"/>
                  </a:cubicBezTo>
                  <a:cubicBezTo>
                    <a:pt x="540" y="760"/>
                    <a:pt x="542" y="759"/>
                    <a:pt x="538" y="761"/>
                  </a:cubicBezTo>
                  <a:cubicBezTo>
                    <a:pt x="535" y="762"/>
                    <a:pt x="535" y="762"/>
                    <a:pt x="535" y="762"/>
                  </a:cubicBezTo>
                  <a:cubicBezTo>
                    <a:pt x="535" y="763"/>
                    <a:pt x="535" y="763"/>
                    <a:pt x="535" y="763"/>
                  </a:cubicBezTo>
                  <a:cubicBezTo>
                    <a:pt x="536" y="765"/>
                    <a:pt x="536" y="765"/>
                    <a:pt x="536" y="765"/>
                  </a:cubicBezTo>
                  <a:cubicBezTo>
                    <a:pt x="536" y="766"/>
                    <a:pt x="536" y="766"/>
                    <a:pt x="536" y="766"/>
                  </a:cubicBezTo>
                  <a:cubicBezTo>
                    <a:pt x="534" y="768"/>
                    <a:pt x="534" y="768"/>
                    <a:pt x="534" y="768"/>
                  </a:cubicBezTo>
                  <a:cubicBezTo>
                    <a:pt x="531" y="769"/>
                    <a:pt x="531" y="769"/>
                    <a:pt x="531" y="769"/>
                  </a:cubicBezTo>
                  <a:cubicBezTo>
                    <a:pt x="530" y="770"/>
                    <a:pt x="530" y="770"/>
                    <a:pt x="530" y="770"/>
                  </a:cubicBezTo>
                  <a:cubicBezTo>
                    <a:pt x="530" y="771"/>
                    <a:pt x="530" y="772"/>
                    <a:pt x="530" y="773"/>
                  </a:cubicBezTo>
                  <a:cubicBezTo>
                    <a:pt x="529" y="774"/>
                    <a:pt x="529" y="774"/>
                    <a:pt x="529" y="774"/>
                  </a:cubicBezTo>
                  <a:cubicBezTo>
                    <a:pt x="524" y="778"/>
                    <a:pt x="524" y="777"/>
                    <a:pt x="522" y="780"/>
                  </a:cubicBezTo>
                  <a:cubicBezTo>
                    <a:pt x="520" y="781"/>
                    <a:pt x="520" y="781"/>
                    <a:pt x="520" y="781"/>
                  </a:cubicBezTo>
                  <a:cubicBezTo>
                    <a:pt x="518" y="781"/>
                    <a:pt x="491" y="791"/>
                    <a:pt x="489" y="792"/>
                  </a:cubicBezTo>
                  <a:cubicBezTo>
                    <a:pt x="487" y="793"/>
                    <a:pt x="487" y="793"/>
                    <a:pt x="487" y="793"/>
                  </a:cubicBezTo>
                  <a:cubicBezTo>
                    <a:pt x="483" y="792"/>
                    <a:pt x="484" y="792"/>
                    <a:pt x="482" y="792"/>
                  </a:cubicBezTo>
                  <a:cubicBezTo>
                    <a:pt x="481" y="792"/>
                    <a:pt x="481" y="792"/>
                    <a:pt x="481" y="792"/>
                  </a:cubicBezTo>
                  <a:cubicBezTo>
                    <a:pt x="480" y="793"/>
                    <a:pt x="481" y="793"/>
                    <a:pt x="479" y="795"/>
                  </a:cubicBezTo>
                  <a:cubicBezTo>
                    <a:pt x="477" y="796"/>
                    <a:pt x="477" y="796"/>
                    <a:pt x="477" y="796"/>
                  </a:cubicBezTo>
                  <a:cubicBezTo>
                    <a:pt x="473" y="794"/>
                    <a:pt x="473" y="794"/>
                    <a:pt x="473" y="794"/>
                  </a:cubicBezTo>
                  <a:cubicBezTo>
                    <a:pt x="473" y="795"/>
                    <a:pt x="473" y="795"/>
                    <a:pt x="473" y="795"/>
                  </a:cubicBezTo>
                  <a:cubicBezTo>
                    <a:pt x="474" y="796"/>
                    <a:pt x="474" y="796"/>
                    <a:pt x="474" y="796"/>
                  </a:cubicBezTo>
                  <a:cubicBezTo>
                    <a:pt x="474" y="798"/>
                    <a:pt x="474" y="798"/>
                    <a:pt x="474" y="798"/>
                  </a:cubicBezTo>
                  <a:cubicBezTo>
                    <a:pt x="471" y="799"/>
                    <a:pt x="471" y="799"/>
                    <a:pt x="470" y="799"/>
                  </a:cubicBezTo>
                  <a:cubicBezTo>
                    <a:pt x="462" y="797"/>
                    <a:pt x="461" y="793"/>
                    <a:pt x="455" y="788"/>
                  </a:cubicBezTo>
                  <a:cubicBezTo>
                    <a:pt x="455" y="791"/>
                    <a:pt x="455" y="791"/>
                    <a:pt x="456" y="793"/>
                  </a:cubicBezTo>
                  <a:cubicBezTo>
                    <a:pt x="456" y="794"/>
                    <a:pt x="456" y="794"/>
                    <a:pt x="456" y="794"/>
                  </a:cubicBezTo>
                  <a:cubicBezTo>
                    <a:pt x="456" y="794"/>
                    <a:pt x="456" y="794"/>
                    <a:pt x="456" y="794"/>
                  </a:cubicBezTo>
                  <a:cubicBezTo>
                    <a:pt x="455" y="795"/>
                    <a:pt x="455" y="795"/>
                    <a:pt x="455" y="795"/>
                  </a:cubicBezTo>
                  <a:cubicBezTo>
                    <a:pt x="454" y="795"/>
                    <a:pt x="454" y="795"/>
                    <a:pt x="454" y="795"/>
                  </a:cubicBezTo>
                  <a:cubicBezTo>
                    <a:pt x="454" y="795"/>
                    <a:pt x="454" y="795"/>
                    <a:pt x="454" y="795"/>
                  </a:cubicBezTo>
                  <a:cubicBezTo>
                    <a:pt x="456" y="798"/>
                    <a:pt x="455" y="797"/>
                    <a:pt x="457" y="799"/>
                  </a:cubicBezTo>
                  <a:cubicBezTo>
                    <a:pt x="456" y="802"/>
                    <a:pt x="456" y="802"/>
                    <a:pt x="456" y="802"/>
                  </a:cubicBezTo>
                  <a:cubicBezTo>
                    <a:pt x="455" y="804"/>
                    <a:pt x="455" y="803"/>
                    <a:pt x="454" y="805"/>
                  </a:cubicBezTo>
                  <a:cubicBezTo>
                    <a:pt x="453" y="805"/>
                    <a:pt x="453" y="805"/>
                    <a:pt x="453" y="805"/>
                  </a:cubicBezTo>
                  <a:cubicBezTo>
                    <a:pt x="448" y="810"/>
                    <a:pt x="448" y="810"/>
                    <a:pt x="448" y="810"/>
                  </a:cubicBezTo>
                  <a:cubicBezTo>
                    <a:pt x="447" y="811"/>
                    <a:pt x="447" y="811"/>
                    <a:pt x="447" y="811"/>
                  </a:cubicBezTo>
                  <a:cubicBezTo>
                    <a:pt x="446" y="811"/>
                    <a:pt x="446" y="811"/>
                    <a:pt x="446" y="811"/>
                  </a:cubicBezTo>
                  <a:cubicBezTo>
                    <a:pt x="444" y="815"/>
                    <a:pt x="445" y="815"/>
                    <a:pt x="442" y="819"/>
                  </a:cubicBezTo>
                  <a:cubicBezTo>
                    <a:pt x="441" y="820"/>
                    <a:pt x="441" y="820"/>
                    <a:pt x="441" y="820"/>
                  </a:cubicBezTo>
                  <a:cubicBezTo>
                    <a:pt x="441" y="820"/>
                    <a:pt x="441" y="820"/>
                    <a:pt x="441" y="820"/>
                  </a:cubicBezTo>
                  <a:cubicBezTo>
                    <a:pt x="442" y="821"/>
                    <a:pt x="442" y="821"/>
                    <a:pt x="442" y="821"/>
                  </a:cubicBezTo>
                  <a:cubicBezTo>
                    <a:pt x="441" y="824"/>
                    <a:pt x="435" y="839"/>
                    <a:pt x="433" y="841"/>
                  </a:cubicBezTo>
                  <a:cubicBezTo>
                    <a:pt x="432" y="841"/>
                    <a:pt x="432" y="841"/>
                    <a:pt x="432" y="841"/>
                  </a:cubicBezTo>
                  <a:cubicBezTo>
                    <a:pt x="431" y="841"/>
                    <a:pt x="431" y="841"/>
                    <a:pt x="431" y="841"/>
                  </a:cubicBezTo>
                  <a:cubicBezTo>
                    <a:pt x="429" y="844"/>
                    <a:pt x="431" y="843"/>
                    <a:pt x="429" y="847"/>
                  </a:cubicBezTo>
                  <a:cubicBezTo>
                    <a:pt x="427" y="848"/>
                    <a:pt x="424" y="851"/>
                    <a:pt x="423" y="852"/>
                  </a:cubicBezTo>
                  <a:cubicBezTo>
                    <a:pt x="421" y="851"/>
                    <a:pt x="421" y="851"/>
                    <a:pt x="421" y="851"/>
                  </a:cubicBezTo>
                  <a:cubicBezTo>
                    <a:pt x="420" y="852"/>
                    <a:pt x="420" y="852"/>
                    <a:pt x="420" y="852"/>
                  </a:cubicBezTo>
                  <a:cubicBezTo>
                    <a:pt x="417" y="849"/>
                    <a:pt x="417" y="849"/>
                    <a:pt x="417" y="849"/>
                  </a:cubicBezTo>
                  <a:cubicBezTo>
                    <a:pt x="417" y="848"/>
                    <a:pt x="416" y="848"/>
                    <a:pt x="415" y="846"/>
                  </a:cubicBezTo>
                  <a:cubicBezTo>
                    <a:pt x="415" y="847"/>
                    <a:pt x="415" y="847"/>
                    <a:pt x="415" y="847"/>
                  </a:cubicBezTo>
                  <a:cubicBezTo>
                    <a:pt x="415" y="848"/>
                    <a:pt x="415" y="848"/>
                    <a:pt x="416" y="849"/>
                  </a:cubicBezTo>
                  <a:cubicBezTo>
                    <a:pt x="416" y="850"/>
                    <a:pt x="416" y="850"/>
                    <a:pt x="416" y="850"/>
                  </a:cubicBezTo>
                  <a:cubicBezTo>
                    <a:pt x="418" y="855"/>
                    <a:pt x="418" y="855"/>
                    <a:pt x="418" y="855"/>
                  </a:cubicBezTo>
                  <a:cubicBezTo>
                    <a:pt x="412" y="860"/>
                    <a:pt x="409" y="863"/>
                    <a:pt x="409" y="863"/>
                  </a:cubicBezTo>
                  <a:cubicBezTo>
                    <a:pt x="409" y="862"/>
                    <a:pt x="409" y="861"/>
                    <a:pt x="409" y="860"/>
                  </a:cubicBezTo>
                  <a:cubicBezTo>
                    <a:pt x="408" y="859"/>
                    <a:pt x="408" y="859"/>
                    <a:pt x="408" y="859"/>
                  </a:cubicBezTo>
                  <a:cubicBezTo>
                    <a:pt x="408" y="861"/>
                    <a:pt x="407" y="863"/>
                    <a:pt x="406" y="865"/>
                  </a:cubicBezTo>
                  <a:cubicBezTo>
                    <a:pt x="405" y="864"/>
                    <a:pt x="405" y="864"/>
                    <a:pt x="405" y="864"/>
                  </a:cubicBezTo>
                  <a:cubicBezTo>
                    <a:pt x="404" y="865"/>
                    <a:pt x="404" y="865"/>
                    <a:pt x="404" y="865"/>
                  </a:cubicBezTo>
                  <a:cubicBezTo>
                    <a:pt x="403" y="865"/>
                    <a:pt x="403" y="865"/>
                    <a:pt x="403" y="865"/>
                  </a:cubicBezTo>
                  <a:cubicBezTo>
                    <a:pt x="402" y="863"/>
                    <a:pt x="402" y="863"/>
                    <a:pt x="402" y="862"/>
                  </a:cubicBezTo>
                  <a:cubicBezTo>
                    <a:pt x="400" y="865"/>
                    <a:pt x="400" y="865"/>
                    <a:pt x="400" y="865"/>
                  </a:cubicBezTo>
                  <a:cubicBezTo>
                    <a:pt x="399" y="865"/>
                    <a:pt x="399" y="865"/>
                    <a:pt x="399" y="865"/>
                  </a:cubicBezTo>
                  <a:cubicBezTo>
                    <a:pt x="399" y="866"/>
                    <a:pt x="399" y="866"/>
                    <a:pt x="399" y="866"/>
                  </a:cubicBezTo>
                  <a:cubicBezTo>
                    <a:pt x="398" y="868"/>
                    <a:pt x="398" y="868"/>
                    <a:pt x="398" y="868"/>
                  </a:cubicBezTo>
                  <a:cubicBezTo>
                    <a:pt x="396" y="869"/>
                    <a:pt x="396" y="869"/>
                    <a:pt x="396" y="869"/>
                  </a:cubicBezTo>
                  <a:cubicBezTo>
                    <a:pt x="395" y="869"/>
                    <a:pt x="395" y="869"/>
                    <a:pt x="395" y="869"/>
                  </a:cubicBezTo>
                  <a:cubicBezTo>
                    <a:pt x="394" y="870"/>
                    <a:pt x="394" y="870"/>
                    <a:pt x="394" y="870"/>
                  </a:cubicBezTo>
                  <a:cubicBezTo>
                    <a:pt x="391" y="869"/>
                    <a:pt x="391" y="869"/>
                    <a:pt x="391" y="869"/>
                  </a:cubicBezTo>
                  <a:cubicBezTo>
                    <a:pt x="391" y="867"/>
                    <a:pt x="391" y="867"/>
                    <a:pt x="391" y="867"/>
                  </a:cubicBezTo>
                  <a:cubicBezTo>
                    <a:pt x="392" y="865"/>
                    <a:pt x="393" y="864"/>
                    <a:pt x="393" y="863"/>
                  </a:cubicBezTo>
                  <a:cubicBezTo>
                    <a:pt x="393" y="861"/>
                    <a:pt x="393" y="861"/>
                    <a:pt x="393" y="861"/>
                  </a:cubicBezTo>
                  <a:cubicBezTo>
                    <a:pt x="393" y="859"/>
                    <a:pt x="393" y="859"/>
                    <a:pt x="393" y="859"/>
                  </a:cubicBezTo>
                  <a:cubicBezTo>
                    <a:pt x="398" y="852"/>
                    <a:pt x="397" y="853"/>
                    <a:pt x="399" y="850"/>
                  </a:cubicBezTo>
                  <a:cubicBezTo>
                    <a:pt x="399" y="850"/>
                    <a:pt x="399" y="850"/>
                    <a:pt x="399" y="850"/>
                  </a:cubicBezTo>
                  <a:cubicBezTo>
                    <a:pt x="392" y="848"/>
                    <a:pt x="396" y="848"/>
                    <a:pt x="390" y="848"/>
                  </a:cubicBezTo>
                  <a:cubicBezTo>
                    <a:pt x="389" y="848"/>
                    <a:pt x="389" y="848"/>
                    <a:pt x="389" y="848"/>
                  </a:cubicBezTo>
                  <a:cubicBezTo>
                    <a:pt x="392" y="850"/>
                    <a:pt x="391" y="849"/>
                    <a:pt x="394" y="852"/>
                  </a:cubicBezTo>
                  <a:cubicBezTo>
                    <a:pt x="392" y="853"/>
                    <a:pt x="393" y="853"/>
                    <a:pt x="391" y="855"/>
                  </a:cubicBezTo>
                  <a:cubicBezTo>
                    <a:pt x="390" y="860"/>
                    <a:pt x="390" y="859"/>
                    <a:pt x="389" y="861"/>
                  </a:cubicBezTo>
                  <a:cubicBezTo>
                    <a:pt x="387" y="860"/>
                    <a:pt x="387" y="859"/>
                    <a:pt x="385" y="858"/>
                  </a:cubicBezTo>
                  <a:cubicBezTo>
                    <a:pt x="386" y="861"/>
                    <a:pt x="386" y="861"/>
                    <a:pt x="386" y="861"/>
                  </a:cubicBezTo>
                  <a:cubicBezTo>
                    <a:pt x="389" y="863"/>
                    <a:pt x="389" y="863"/>
                    <a:pt x="389" y="863"/>
                  </a:cubicBezTo>
                  <a:cubicBezTo>
                    <a:pt x="389" y="864"/>
                    <a:pt x="389" y="865"/>
                    <a:pt x="389" y="867"/>
                  </a:cubicBezTo>
                  <a:cubicBezTo>
                    <a:pt x="384" y="869"/>
                    <a:pt x="384" y="869"/>
                    <a:pt x="384" y="869"/>
                  </a:cubicBezTo>
                  <a:cubicBezTo>
                    <a:pt x="374" y="870"/>
                    <a:pt x="373" y="871"/>
                    <a:pt x="367" y="871"/>
                  </a:cubicBezTo>
                  <a:cubicBezTo>
                    <a:pt x="366" y="872"/>
                    <a:pt x="366" y="872"/>
                    <a:pt x="366" y="872"/>
                  </a:cubicBezTo>
                  <a:cubicBezTo>
                    <a:pt x="368" y="873"/>
                    <a:pt x="372" y="876"/>
                    <a:pt x="373" y="877"/>
                  </a:cubicBezTo>
                  <a:cubicBezTo>
                    <a:pt x="372" y="878"/>
                    <a:pt x="372" y="878"/>
                    <a:pt x="372" y="878"/>
                  </a:cubicBezTo>
                  <a:cubicBezTo>
                    <a:pt x="371" y="879"/>
                    <a:pt x="371" y="879"/>
                    <a:pt x="371" y="879"/>
                  </a:cubicBezTo>
                  <a:cubicBezTo>
                    <a:pt x="370" y="881"/>
                    <a:pt x="370" y="882"/>
                    <a:pt x="368" y="883"/>
                  </a:cubicBezTo>
                  <a:cubicBezTo>
                    <a:pt x="366" y="884"/>
                    <a:pt x="366" y="884"/>
                    <a:pt x="366" y="884"/>
                  </a:cubicBezTo>
                  <a:cubicBezTo>
                    <a:pt x="361" y="883"/>
                    <a:pt x="361" y="883"/>
                    <a:pt x="361" y="883"/>
                  </a:cubicBezTo>
                  <a:cubicBezTo>
                    <a:pt x="359" y="884"/>
                    <a:pt x="359" y="884"/>
                    <a:pt x="359" y="884"/>
                  </a:cubicBezTo>
                  <a:cubicBezTo>
                    <a:pt x="356" y="883"/>
                    <a:pt x="356" y="883"/>
                    <a:pt x="356" y="883"/>
                  </a:cubicBezTo>
                  <a:cubicBezTo>
                    <a:pt x="356" y="885"/>
                    <a:pt x="356" y="885"/>
                    <a:pt x="356" y="885"/>
                  </a:cubicBezTo>
                  <a:cubicBezTo>
                    <a:pt x="357" y="886"/>
                    <a:pt x="357" y="886"/>
                    <a:pt x="357" y="886"/>
                  </a:cubicBezTo>
                  <a:cubicBezTo>
                    <a:pt x="358" y="889"/>
                    <a:pt x="358" y="889"/>
                    <a:pt x="358" y="889"/>
                  </a:cubicBezTo>
                  <a:cubicBezTo>
                    <a:pt x="359" y="889"/>
                    <a:pt x="359" y="889"/>
                    <a:pt x="359" y="889"/>
                  </a:cubicBezTo>
                  <a:cubicBezTo>
                    <a:pt x="361" y="888"/>
                    <a:pt x="361" y="888"/>
                    <a:pt x="361" y="888"/>
                  </a:cubicBezTo>
                  <a:cubicBezTo>
                    <a:pt x="363" y="890"/>
                    <a:pt x="363" y="890"/>
                    <a:pt x="363" y="890"/>
                  </a:cubicBezTo>
                  <a:cubicBezTo>
                    <a:pt x="364" y="894"/>
                    <a:pt x="364" y="894"/>
                    <a:pt x="364" y="894"/>
                  </a:cubicBezTo>
                  <a:cubicBezTo>
                    <a:pt x="366" y="897"/>
                    <a:pt x="366" y="897"/>
                    <a:pt x="366" y="899"/>
                  </a:cubicBezTo>
                  <a:cubicBezTo>
                    <a:pt x="365" y="901"/>
                    <a:pt x="366" y="901"/>
                    <a:pt x="363" y="903"/>
                  </a:cubicBezTo>
                  <a:cubicBezTo>
                    <a:pt x="361" y="903"/>
                    <a:pt x="361" y="903"/>
                    <a:pt x="361" y="903"/>
                  </a:cubicBezTo>
                  <a:cubicBezTo>
                    <a:pt x="361" y="905"/>
                    <a:pt x="361" y="905"/>
                    <a:pt x="361" y="905"/>
                  </a:cubicBezTo>
                  <a:cubicBezTo>
                    <a:pt x="360" y="906"/>
                    <a:pt x="360" y="906"/>
                    <a:pt x="360" y="906"/>
                  </a:cubicBezTo>
                  <a:cubicBezTo>
                    <a:pt x="357" y="906"/>
                    <a:pt x="357" y="906"/>
                    <a:pt x="357" y="906"/>
                  </a:cubicBezTo>
                  <a:cubicBezTo>
                    <a:pt x="356" y="905"/>
                    <a:pt x="356" y="905"/>
                    <a:pt x="356" y="905"/>
                  </a:cubicBezTo>
                  <a:cubicBezTo>
                    <a:pt x="355" y="904"/>
                    <a:pt x="353" y="904"/>
                    <a:pt x="351" y="904"/>
                  </a:cubicBezTo>
                  <a:cubicBezTo>
                    <a:pt x="356" y="908"/>
                    <a:pt x="355" y="907"/>
                    <a:pt x="357" y="909"/>
                  </a:cubicBezTo>
                  <a:cubicBezTo>
                    <a:pt x="358" y="908"/>
                    <a:pt x="358" y="908"/>
                    <a:pt x="358" y="908"/>
                  </a:cubicBezTo>
                  <a:cubicBezTo>
                    <a:pt x="359" y="908"/>
                    <a:pt x="359" y="908"/>
                    <a:pt x="359" y="908"/>
                  </a:cubicBezTo>
                  <a:cubicBezTo>
                    <a:pt x="362" y="908"/>
                    <a:pt x="362" y="908"/>
                    <a:pt x="362" y="908"/>
                  </a:cubicBezTo>
                  <a:cubicBezTo>
                    <a:pt x="361" y="914"/>
                    <a:pt x="361" y="914"/>
                    <a:pt x="361" y="914"/>
                  </a:cubicBezTo>
                  <a:cubicBezTo>
                    <a:pt x="362" y="915"/>
                    <a:pt x="362" y="917"/>
                    <a:pt x="362" y="919"/>
                  </a:cubicBezTo>
                  <a:cubicBezTo>
                    <a:pt x="360" y="921"/>
                    <a:pt x="360" y="921"/>
                    <a:pt x="360" y="921"/>
                  </a:cubicBezTo>
                  <a:cubicBezTo>
                    <a:pt x="360" y="924"/>
                    <a:pt x="360" y="924"/>
                    <a:pt x="360" y="924"/>
                  </a:cubicBezTo>
                  <a:cubicBezTo>
                    <a:pt x="358" y="924"/>
                    <a:pt x="358" y="924"/>
                    <a:pt x="358" y="924"/>
                  </a:cubicBezTo>
                  <a:cubicBezTo>
                    <a:pt x="357" y="924"/>
                    <a:pt x="357" y="924"/>
                    <a:pt x="357" y="924"/>
                  </a:cubicBezTo>
                  <a:cubicBezTo>
                    <a:pt x="357" y="927"/>
                    <a:pt x="357" y="927"/>
                    <a:pt x="357" y="927"/>
                  </a:cubicBezTo>
                  <a:cubicBezTo>
                    <a:pt x="356" y="928"/>
                    <a:pt x="356" y="928"/>
                    <a:pt x="356" y="928"/>
                  </a:cubicBezTo>
                  <a:cubicBezTo>
                    <a:pt x="356" y="930"/>
                    <a:pt x="356" y="929"/>
                    <a:pt x="356" y="930"/>
                  </a:cubicBezTo>
                  <a:cubicBezTo>
                    <a:pt x="354" y="934"/>
                    <a:pt x="355" y="932"/>
                    <a:pt x="353" y="935"/>
                  </a:cubicBezTo>
                  <a:cubicBezTo>
                    <a:pt x="352" y="935"/>
                    <a:pt x="352" y="935"/>
                    <a:pt x="352" y="935"/>
                  </a:cubicBezTo>
                  <a:cubicBezTo>
                    <a:pt x="350" y="935"/>
                    <a:pt x="351" y="935"/>
                    <a:pt x="348" y="935"/>
                  </a:cubicBezTo>
                  <a:cubicBezTo>
                    <a:pt x="346" y="934"/>
                    <a:pt x="346" y="933"/>
                    <a:pt x="344" y="932"/>
                  </a:cubicBezTo>
                  <a:cubicBezTo>
                    <a:pt x="344" y="933"/>
                    <a:pt x="344" y="933"/>
                    <a:pt x="344" y="933"/>
                  </a:cubicBezTo>
                  <a:cubicBezTo>
                    <a:pt x="345" y="934"/>
                    <a:pt x="345" y="934"/>
                    <a:pt x="345" y="934"/>
                  </a:cubicBezTo>
                  <a:cubicBezTo>
                    <a:pt x="347" y="936"/>
                    <a:pt x="346" y="935"/>
                    <a:pt x="350" y="938"/>
                  </a:cubicBezTo>
                  <a:cubicBezTo>
                    <a:pt x="350" y="939"/>
                    <a:pt x="350" y="939"/>
                    <a:pt x="350" y="939"/>
                  </a:cubicBezTo>
                  <a:cubicBezTo>
                    <a:pt x="349" y="940"/>
                    <a:pt x="349" y="940"/>
                    <a:pt x="349" y="940"/>
                  </a:cubicBezTo>
                  <a:cubicBezTo>
                    <a:pt x="347" y="943"/>
                    <a:pt x="347" y="943"/>
                    <a:pt x="347" y="943"/>
                  </a:cubicBezTo>
                  <a:cubicBezTo>
                    <a:pt x="346" y="944"/>
                    <a:pt x="346" y="944"/>
                    <a:pt x="346" y="944"/>
                  </a:cubicBezTo>
                  <a:cubicBezTo>
                    <a:pt x="345" y="944"/>
                    <a:pt x="345" y="944"/>
                    <a:pt x="345" y="944"/>
                  </a:cubicBezTo>
                  <a:cubicBezTo>
                    <a:pt x="343" y="944"/>
                    <a:pt x="343" y="944"/>
                    <a:pt x="341" y="944"/>
                  </a:cubicBezTo>
                  <a:cubicBezTo>
                    <a:pt x="338" y="944"/>
                    <a:pt x="338" y="944"/>
                    <a:pt x="338" y="944"/>
                  </a:cubicBezTo>
                  <a:cubicBezTo>
                    <a:pt x="337" y="944"/>
                    <a:pt x="337" y="944"/>
                    <a:pt x="337" y="944"/>
                  </a:cubicBezTo>
                  <a:cubicBezTo>
                    <a:pt x="336" y="944"/>
                    <a:pt x="336" y="944"/>
                    <a:pt x="336" y="944"/>
                  </a:cubicBezTo>
                  <a:cubicBezTo>
                    <a:pt x="336" y="945"/>
                    <a:pt x="336" y="945"/>
                    <a:pt x="336" y="945"/>
                  </a:cubicBezTo>
                  <a:cubicBezTo>
                    <a:pt x="341" y="947"/>
                    <a:pt x="340" y="947"/>
                    <a:pt x="344" y="948"/>
                  </a:cubicBezTo>
                  <a:cubicBezTo>
                    <a:pt x="344" y="949"/>
                    <a:pt x="344" y="949"/>
                    <a:pt x="344" y="949"/>
                  </a:cubicBezTo>
                  <a:cubicBezTo>
                    <a:pt x="343" y="950"/>
                    <a:pt x="343" y="950"/>
                    <a:pt x="343" y="950"/>
                  </a:cubicBezTo>
                  <a:cubicBezTo>
                    <a:pt x="344" y="952"/>
                    <a:pt x="344" y="952"/>
                    <a:pt x="344" y="952"/>
                  </a:cubicBezTo>
                  <a:cubicBezTo>
                    <a:pt x="344" y="952"/>
                    <a:pt x="342" y="957"/>
                    <a:pt x="342" y="958"/>
                  </a:cubicBezTo>
                  <a:cubicBezTo>
                    <a:pt x="343" y="960"/>
                    <a:pt x="343" y="960"/>
                    <a:pt x="343" y="960"/>
                  </a:cubicBezTo>
                  <a:cubicBezTo>
                    <a:pt x="344" y="961"/>
                    <a:pt x="344" y="961"/>
                    <a:pt x="344" y="961"/>
                  </a:cubicBezTo>
                  <a:cubicBezTo>
                    <a:pt x="344" y="962"/>
                    <a:pt x="344" y="962"/>
                    <a:pt x="344" y="962"/>
                  </a:cubicBezTo>
                  <a:cubicBezTo>
                    <a:pt x="345" y="965"/>
                    <a:pt x="345" y="965"/>
                    <a:pt x="345" y="965"/>
                  </a:cubicBezTo>
                  <a:cubicBezTo>
                    <a:pt x="343" y="967"/>
                    <a:pt x="343" y="967"/>
                    <a:pt x="343" y="967"/>
                  </a:cubicBezTo>
                  <a:cubicBezTo>
                    <a:pt x="342" y="967"/>
                    <a:pt x="342" y="967"/>
                    <a:pt x="342" y="967"/>
                  </a:cubicBezTo>
                  <a:cubicBezTo>
                    <a:pt x="340" y="967"/>
                    <a:pt x="340" y="967"/>
                    <a:pt x="340" y="967"/>
                  </a:cubicBezTo>
                  <a:cubicBezTo>
                    <a:pt x="340" y="968"/>
                    <a:pt x="340" y="968"/>
                    <a:pt x="340" y="968"/>
                  </a:cubicBezTo>
                  <a:cubicBezTo>
                    <a:pt x="342" y="969"/>
                    <a:pt x="342" y="969"/>
                    <a:pt x="342" y="969"/>
                  </a:cubicBezTo>
                  <a:cubicBezTo>
                    <a:pt x="342" y="973"/>
                    <a:pt x="340" y="976"/>
                    <a:pt x="338" y="990"/>
                  </a:cubicBezTo>
                  <a:cubicBezTo>
                    <a:pt x="334" y="996"/>
                    <a:pt x="334" y="996"/>
                    <a:pt x="334" y="996"/>
                  </a:cubicBezTo>
                  <a:cubicBezTo>
                    <a:pt x="333" y="996"/>
                    <a:pt x="333" y="996"/>
                    <a:pt x="333" y="996"/>
                  </a:cubicBezTo>
                  <a:cubicBezTo>
                    <a:pt x="333" y="996"/>
                    <a:pt x="333" y="996"/>
                    <a:pt x="333" y="996"/>
                  </a:cubicBezTo>
                  <a:cubicBezTo>
                    <a:pt x="331" y="996"/>
                    <a:pt x="331" y="996"/>
                    <a:pt x="331" y="996"/>
                  </a:cubicBezTo>
                  <a:cubicBezTo>
                    <a:pt x="328" y="994"/>
                    <a:pt x="328" y="994"/>
                    <a:pt x="324" y="994"/>
                  </a:cubicBezTo>
                  <a:cubicBezTo>
                    <a:pt x="324" y="995"/>
                    <a:pt x="324" y="995"/>
                    <a:pt x="324" y="995"/>
                  </a:cubicBezTo>
                  <a:cubicBezTo>
                    <a:pt x="326" y="996"/>
                    <a:pt x="326" y="996"/>
                    <a:pt x="326" y="996"/>
                  </a:cubicBezTo>
                  <a:cubicBezTo>
                    <a:pt x="330" y="997"/>
                    <a:pt x="326" y="996"/>
                    <a:pt x="332" y="997"/>
                  </a:cubicBezTo>
                  <a:cubicBezTo>
                    <a:pt x="333" y="999"/>
                    <a:pt x="332" y="998"/>
                    <a:pt x="333" y="1000"/>
                  </a:cubicBezTo>
                  <a:cubicBezTo>
                    <a:pt x="333" y="1002"/>
                    <a:pt x="333" y="1004"/>
                    <a:pt x="333" y="1006"/>
                  </a:cubicBezTo>
                  <a:cubicBezTo>
                    <a:pt x="332" y="1008"/>
                    <a:pt x="332" y="1007"/>
                    <a:pt x="331" y="1009"/>
                  </a:cubicBezTo>
                  <a:cubicBezTo>
                    <a:pt x="328" y="1009"/>
                    <a:pt x="328" y="1009"/>
                    <a:pt x="328" y="1009"/>
                  </a:cubicBezTo>
                  <a:cubicBezTo>
                    <a:pt x="327" y="1008"/>
                    <a:pt x="327" y="1008"/>
                    <a:pt x="327" y="1008"/>
                  </a:cubicBezTo>
                  <a:cubicBezTo>
                    <a:pt x="324" y="1007"/>
                    <a:pt x="324" y="1007"/>
                    <a:pt x="324" y="1007"/>
                  </a:cubicBezTo>
                  <a:cubicBezTo>
                    <a:pt x="324" y="1008"/>
                    <a:pt x="324" y="1008"/>
                    <a:pt x="324" y="1008"/>
                  </a:cubicBezTo>
                  <a:cubicBezTo>
                    <a:pt x="326" y="1009"/>
                    <a:pt x="326" y="1009"/>
                    <a:pt x="327" y="1011"/>
                  </a:cubicBezTo>
                  <a:cubicBezTo>
                    <a:pt x="327" y="1011"/>
                    <a:pt x="327" y="1011"/>
                    <a:pt x="327" y="1011"/>
                  </a:cubicBezTo>
                  <a:cubicBezTo>
                    <a:pt x="326" y="1011"/>
                    <a:pt x="326" y="1011"/>
                    <a:pt x="326" y="1011"/>
                  </a:cubicBezTo>
                  <a:cubicBezTo>
                    <a:pt x="325" y="1012"/>
                    <a:pt x="325" y="1012"/>
                    <a:pt x="325" y="1012"/>
                  </a:cubicBezTo>
                  <a:cubicBezTo>
                    <a:pt x="322" y="1011"/>
                    <a:pt x="322" y="1011"/>
                    <a:pt x="322" y="1011"/>
                  </a:cubicBezTo>
                  <a:cubicBezTo>
                    <a:pt x="322" y="1010"/>
                    <a:pt x="322" y="1010"/>
                    <a:pt x="322" y="1010"/>
                  </a:cubicBezTo>
                  <a:cubicBezTo>
                    <a:pt x="323" y="1009"/>
                    <a:pt x="323" y="1009"/>
                    <a:pt x="323" y="1009"/>
                  </a:cubicBezTo>
                  <a:cubicBezTo>
                    <a:pt x="322" y="1009"/>
                    <a:pt x="322" y="1009"/>
                    <a:pt x="321" y="1010"/>
                  </a:cubicBezTo>
                  <a:cubicBezTo>
                    <a:pt x="320" y="1010"/>
                    <a:pt x="320" y="1010"/>
                    <a:pt x="320" y="1010"/>
                  </a:cubicBezTo>
                  <a:cubicBezTo>
                    <a:pt x="319" y="1010"/>
                    <a:pt x="319" y="1010"/>
                    <a:pt x="319" y="1010"/>
                  </a:cubicBezTo>
                  <a:cubicBezTo>
                    <a:pt x="319" y="1009"/>
                    <a:pt x="319" y="1009"/>
                    <a:pt x="319" y="1009"/>
                  </a:cubicBezTo>
                  <a:cubicBezTo>
                    <a:pt x="319" y="1007"/>
                    <a:pt x="319" y="1007"/>
                    <a:pt x="319" y="1007"/>
                  </a:cubicBezTo>
                  <a:cubicBezTo>
                    <a:pt x="320" y="1004"/>
                    <a:pt x="320" y="1005"/>
                    <a:pt x="322" y="1002"/>
                  </a:cubicBezTo>
                  <a:cubicBezTo>
                    <a:pt x="321" y="1001"/>
                    <a:pt x="321" y="1001"/>
                    <a:pt x="321" y="1001"/>
                  </a:cubicBezTo>
                  <a:cubicBezTo>
                    <a:pt x="320" y="1003"/>
                    <a:pt x="319" y="1003"/>
                    <a:pt x="318" y="1007"/>
                  </a:cubicBezTo>
                  <a:cubicBezTo>
                    <a:pt x="317" y="1007"/>
                    <a:pt x="317" y="1007"/>
                    <a:pt x="317" y="1007"/>
                  </a:cubicBezTo>
                  <a:cubicBezTo>
                    <a:pt x="314" y="1006"/>
                    <a:pt x="315" y="1007"/>
                    <a:pt x="308" y="1003"/>
                  </a:cubicBezTo>
                  <a:cubicBezTo>
                    <a:pt x="308" y="1000"/>
                    <a:pt x="308" y="1001"/>
                    <a:pt x="308" y="999"/>
                  </a:cubicBezTo>
                  <a:cubicBezTo>
                    <a:pt x="310" y="999"/>
                    <a:pt x="310" y="999"/>
                    <a:pt x="310" y="999"/>
                  </a:cubicBezTo>
                  <a:cubicBezTo>
                    <a:pt x="314" y="997"/>
                    <a:pt x="314" y="996"/>
                    <a:pt x="315" y="993"/>
                  </a:cubicBezTo>
                  <a:cubicBezTo>
                    <a:pt x="315" y="992"/>
                    <a:pt x="315" y="992"/>
                    <a:pt x="315" y="992"/>
                  </a:cubicBezTo>
                  <a:cubicBezTo>
                    <a:pt x="311" y="996"/>
                    <a:pt x="311" y="996"/>
                    <a:pt x="311" y="996"/>
                  </a:cubicBezTo>
                  <a:cubicBezTo>
                    <a:pt x="309" y="997"/>
                    <a:pt x="309" y="997"/>
                    <a:pt x="309" y="997"/>
                  </a:cubicBezTo>
                  <a:cubicBezTo>
                    <a:pt x="308" y="997"/>
                    <a:pt x="308" y="997"/>
                    <a:pt x="308" y="997"/>
                  </a:cubicBezTo>
                  <a:cubicBezTo>
                    <a:pt x="306" y="996"/>
                    <a:pt x="304" y="995"/>
                    <a:pt x="302" y="994"/>
                  </a:cubicBezTo>
                  <a:cubicBezTo>
                    <a:pt x="301" y="994"/>
                    <a:pt x="301" y="994"/>
                    <a:pt x="301" y="994"/>
                  </a:cubicBezTo>
                  <a:cubicBezTo>
                    <a:pt x="301" y="994"/>
                    <a:pt x="301" y="994"/>
                    <a:pt x="301" y="994"/>
                  </a:cubicBezTo>
                  <a:cubicBezTo>
                    <a:pt x="300" y="990"/>
                    <a:pt x="300" y="990"/>
                    <a:pt x="300" y="990"/>
                  </a:cubicBezTo>
                  <a:cubicBezTo>
                    <a:pt x="301" y="985"/>
                    <a:pt x="301" y="985"/>
                    <a:pt x="301" y="985"/>
                  </a:cubicBezTo>
                  <a:cubicBezTo>
                    <a:pt x="303" y="983"/>
                    <a:pt x="302" y="983"/>
                    <a:pt x="303" y="981"/>
                  </a:cubicBezTo>
                  <a:cubicBezTo>
                    <a:pt x="303" y="980"/>
                    <a:pt x="303" y="980"/>
                    <a:pt x="303" y="980"/>
                  </a:cubicBezTo>
                  <a:cubicBezTo>
                    <a:pt x="302" y="980"/>
                    <a:pt x="302" y="980"/>
                    <a:pt x="302" y="980"/>
                  </a:cubicBezTo>
                  <a:cubicBezTo>
                    <a:pt x="301" y="981"/>
                    <a:pt x="301" y="981"/>
                    <a:pt x="301" y="981"/>
                  </a:cubicBezTo>
                  <a:cubicBezTo>
                    <a:pt x="302" y="982"/>
                    <a:pt x="302" y="982"/>
                    <a:pt x="302" y="982"/>
                  </a:cubicBezTo>
                  <a:cubicBezTo>
                    <a:pt x="301" y="982"/>
                    <a:pt x="301" y="982"/>
                    <a:pt x="301" y="982"/>
                  </a:cubicBezTo>
                  <a:cubicBezTo>
                    <a:pt x="297" y="985"/>
                    <a:pt x="299" y="984"/>
                    <a:pt x="295" y="986"/>
                  </a:cubicBezTo>
                  <a:cubicBezTo>
                    <a:pt x="292" y="988"/>
                    <a:pt x="292" y="988"/>
                    <a:pt x="291" y="989"/>
                  </a:cubicBezTo>
                  <a:cubicBezTo>
                    <a:pt x="290" y="989"/>
                    <a:pt x="290" y="989"/>
                    <a:pt x="289" y="989"/>
                  </a:cubicBezTo>
                  <a:cubicBezTo>
                    <a:pt x="287" y="990"/>
                    <a:pt x="287" y="990"/>
                    <a:pt x="287" y="990"/>
                  </a:cubicBezTo>
                  <a:cubicBezTo>
                    <a:pt x="286" y="989"/>
                    <a:pt x="286" y="989"/>
                    <a:pt x="286" y="989"/>
                  </a:cubicBezTo>
                  <a:cubicBezTo>
                    <a:pt x="285" y="988"/>
                    <a:pt x="285" y="988"/>
                    <a:pt x="285" y="988"/>
                  </a:cubicBezTo>
                  <a:cubicBezTo>
                    <a:pt x="283" y="988"/>
                    <a:pt x="283" y="988"/>
                    <a:pt x="283" y="988"/>
                  </a:cubicBezTo>
                  <a:cubicBezTo>
                    <a:pt x="282" y="989"/>
                    <a:pt x="282" y="989"/>
                    <a:pt x="282" y="989"/>
                  </a:cubicBezTo>
                  <a:cubicBezTo>
                    <a:pt x="281" y="989"/>
                    <a:pt x="281" y="989"/>
                    <a:pt x="281" y="989"/>
                  </a:cubicBezTo>
                  <a:cubicBezTo>
                    <a:pt x="281" y="989"/>
                    <a:pt x="281" y="989"/>
                    <a:pt x="281" y="989"/>
                  </a:cubicBezTo>
                  <a:cubicBezTo>
                    <a:pt x="282" y="991"/>
                    <a:pt x="282" y="991"/>
                    <a:pt x="282" y="991"/>
                  </a:cubicBezTo>
                  <a:cubicBezTo>
                    <a:pt x="281" y="991"/>
                    <a:pt x="281" y="991"/>
                    <a:pt x="279" y="991"/>
                  </a:cubicBezTo>
                  <a:cubicBezTo>
                    <a:pt x="277" y="990"/>
                    <a:pt x="277" y="990"/>
                    <a:pt x="276" y="989"/>
                  </a:cubicBezTo>
                  <a:cubicBezTo>
                    <a:pt x="276" y="988"/>
                    <a:pt x="276" y="988"/>
                    <a:pt x="276" y="988"/>
                  </a:cubicBezTo>
                  <a:cubicBezTo>
                    <a:pt x="281" y="985"/>
                    <a:pt x="280" y="986"/>
                    <a:pt x="281" y="985"/>
                  </a:cubicBezTo>
                  <a:cubicBezTo>
                    <a:pt x="280" y="984"/>
                    <a:pt x="280" y="984"/>
                    <a:pt x="280" y="984"/>
                  </a:cubicBezTo>
                  <a:cubicBezTo>
                    <a:pt x="277" y="985"/>
                    <a:pt x="277" y="985"/>
                    <a:pt x="277" y="985"/>
                  </a:cubicBezTo>
                  <a:cubicBezTo>
                    <a:pt x="277" y="984"/>
                    <a:pt x="277" y="984"/>
                    <a:pt x="277" y="984"/>
                  </a:cubicBezTo>
                  <a:cubicBezTo>
                    <a:pt x="274" y="985"/>
                    <a:pt x="274" y="985"/>
                    <a:pt x="274" y="985"/>
                  </a:cubicBezTo>
                  <a:cubicBezTo>
                    <a:pt x="274" y="982"/>
                    <a:pt x="274" y="982"/>
                    <a:pt x="274" y="982"/>
                  </a:cubicBezTo>
                  <a:cubicBezTo>
                    <a:pt x="274" y="981"/>
                    <a:pt x="274" y="981"/>
                    <a:pt x="274" y="981"/>
                  </a:cubicBezTo>
                  <a:cubicBezTo>
                    <a:pt x="274" y="980"/>
                    <a:pt x="274" y="980"/>
                    <a:pt x="274" y="980"/>
                  </a:cubicBezTo>
                  <a:cubicBezTo>
                    <a:pt x="273" y="980"/>
                    <a:pt x="273" y="980"/>
                    <a:pt x="273" y="980"/>
                  </a:cubicBezTo>
                  <a:cubicBezTo>
                    <a:pt x="272" y="979"/>
                    <a:pt x="272" y="979"/>
                    <a:pt x="272" y="979"/>
                  </a:cubicBezTo>
                  <a:cubicBezTo>
                    <a:pt x="272" y="979"/>
                    <a:pt x="272" y="979"/>
                    <a:pt x="272" y="979"/>
                  </a:cubicBezTo>
                  <a:cubicBezTo>
                    <a:pt x="268" y="978"/>
                    <a:pt x="268" y="978"/>
                    <a:pt x="268" y="978"/>
                  </a:cubicBezTo>
                  <a:cubicBezTo>
                    <a:pt x="267" y="974"/>
                    <a:pt x="268" y="977"/>
                    <a:pt x="267" y="973"/>
                  </a:cubicBezTo>
                  <a:cubicBezTo>
                    <a:pt x="265" y="972"/>
                    <a:pt x="265" y="972"/>
                    <a:pt x="265" y="972"/>
                  </a:cubicBezTo>
                  <a:cubicBezTo>
                    <a:pt x="264" y="971"/>
                    <a:pt x="264" y="971"/>
                    <a:pt x="264" y="971"/>
                  </a:cubicBezTo>
                  <a:cubicBezTo>
                    <a:pt x="265" y="970"/>
                    <a:pt x="265" y="970"/>
                    <a:pt x="265" y="970"/>
                  </a:cubicBezTo>
                  <a:cubicBezTo>
                    <a:pt x="265" y="969"/>
                    <a:pt x="265" y="969"/>
                    <a:pt x="265" y="969"/>
                  </a:cubicBezTo>
                  <a:cubicBezTo>
                    <a:pt x="265" y="968"/>
                    <a:pt x="265" y="968"/>
                    <a:pt x="265" y="968"/>
                  </a:cubicBezTo>
                  <a:cubicBezTo>
                    <a:pt x="264" y="967"/>
                    <a:pt x="264" y="967"/>
                    <a:pt x="264" y="967"/>
                  </a:cubicBezTo>
                  <a:cubicBezTo>
                    <a:pt x="264" y="967"/>
                    <a:pt x="264" y="967"/>
                    <a:pt x="264" y="967"/>
                  </a:cubicBezTo>
                  <a:cubicBezTo>
                    <a:pt x="263" y="965"/>
                    <a:pt x="263" y="965"/>
                    <a:pt x="263" y="964"/>
                  </a:cubicBezTo>
                  <a:cubicBezTo>
                    <a:pt x="264" y="963"/>
                    <a:pt x="264" y="963"/>
                    <a:pt x="264" y="963"/>
                  </a:cubicBezTo>
                  <a:cubicBezTo>
                    <a:pt x="265" y="962"/>
                    <a:pt x="266" y="962"/>
                    <a:pt x="267" y="961"/>
                  </a:cubicBezTo>
                  <a:cubicBezTo>
                    <a:pt x="267" y="960"/>
                    <a:pt x="267" y="960"/>
                    <a:pt x="267" y="960"/>
                  </a:cubicBezTo>
                  <a:cubicBezTo>
                    <a:pt x="269" y="959"/>
                    <a:pt x="269" y="959"/>
                    <a:pt x="269" y="959"/>
                  </a:cubicBezTo>
                  <a:cubicBezTo>
                    <a:pt x="267" y="959"/>
                    <a:pt x="268" y="959"/>
                    <a:pt x="266" y="959"/>
                  </a:cubicBezTo>
                  <a:cubicBezTo>
                    <a:pt x="265" y="959"/>
                    <a:pt x="265" y="959"/>
                    <a:pt x="265" y="959"/>
                  </a:cubicBezTo>
                  <a:cubicBezTo>
                    <a:pt x="264" y="960"/>
                    <a:pt x="265" y="960"/>
                    <a:pt x="264" y="961"/>
                  </a:cubicBezTo>
                  <a:cubicBezTo>
                    <a:pt x="261" y="961"/>
                    <a:pt x="261" y="961"/>
                    <a:pt x="261" y="961"/>
                  </a:cubicBezTo>
                  <a:cubicBezTo>
                    <a:pt x="260" y="961"/>
                    <a:pt x="260" y="961"/>
                    <a:pt x="260" y="961"/>
                  </a:cubicBezTo>
                  <a:cubicBezTo>
                    <a:pt x="260" y="959"/>
                    <a:pt x="260" y="959"/>
                    <a:pt x="260" y="958"/>
                  </a:cubicBezTo>
                  <a:cubicBezTo>
                    <a:pt x="261" y="956"/>
                    <a:pt x="261" y="956"/>
                    <a:pt x="261" y="956"/>
                  </a:cubicBezTo>
                  <a:cubicBezTo>
                    <a:pt x="260" y="955"/>
                    <a:pt x="260" y="955"/>
                    <a:pt x="260" y="955"/>
                  </a:cubicBezTo>
                  <a:cubicBezTo>
                    <a:pt x="258" y="954"/>
                    <a:pt x="258" y="954"/>
                    <a:pt x="258" y="954"/>
                  </a:cubicBezTo>
                  <a:cubicBezTo>
                    <a:pt x="255" y="952"/>
                    <a:pt x="255" y="952"/>
                    <a:pt x="253" y="950"/>
                  </a:cubicBezTo>
                  <a:cubicBezTo>
                    <a:pt x="253" y="950"/>
                    <a:pt x="253" y="950"/>
                    <a:pt x="253" y="950"/>
                  </a:cubicBezTo>
                  <a:cubicBezTo>
                    <a:pt x="253" y="947"/>
                    <a:pt x="253" y="948"/>
                    <a:pt x="253" y="945"/>
                  </a:cubicBezTo>
                  <a:cubicBezTo>
                    <a:pt x="253" y="944"/>
                    <a:pt x="253" y="944"/>
                    <a:pt x="253" y="944"/>
                  </a:cubicBezTo>
                  <a:cubicBezTo>
                    <a:pt x="255" y="939"/>
                    <a:pt x="255" y="940"/>
                    <a:pt x="259" y="936"/>
                  </a:cubicBezTo>
                  <a:cubicBezTo>
                    <a:pt x="255" y="938"/>
                    <a:pt x="255" y="938"/>
                    <a:pt x="255" y="938"/>
                  </a:cubicBezTo>
                  <a:cubicBezTo>
                    <a:pt x="252" y="941"/>
                    <a:pt x="252" y="941"/>
                    <a:pt x="252" y="941"/>
                  </a:cubicBezTo>
                  <a:cubicBezTo>
                    <a:pt x="252" y="941"/>
                    <a:pt x="252" y="941"/>
                    <a:pt x="252" y="941"/>
                  </a:cubicBezTo>
                  <a:cubicBezTo>
                    <a:pt x="252" y="940"/>
                    <a:pt x="251" y="939"/>
                    <a:pt x="251" y="938"/>
                  </a:cubicBezTo>
                  <a:cubicBezTo>
                    <a:pt x="250" y="938"/>
                    <a:pt x="250" y="938"/>
                    <a:pt x="250" y="938"/>
                  </a:cubicBezTo>
                  <a:cubicBezTo>
                    <a:pt x="250" y="937"/>
                    <a:pt x="250" y="937"/>
                    <a:pt x="250" y="937"/>
                  </a:cubicBezTo>
                  <a:cubicBezTo>
                    <a:pt x="248" y="936"/>
                    <a:pt x="248" y="936"/>
                    <a:pt x="248" y="936"/>
                  </a:cubicBezTo>
                  <a:cubicBezTo>
                    <a:pt x="248" y="936"/>
                    <a:pt x="243" y="926"/>
                    <a:pt x="240" y="921"/>
                  </a:cubicBezTo>
                  <a:cubicBezTo>
                    <a:pt x="239" y="918"/>
                    <a:pt x="239" y="918"/>
                    <a:pt x="239" y="918"/>
                  </a:cubicBezTo>
                  <a:cubicBezTo>
                    <a:pt x="240" y="914"/>
                    <a:pt x="240" y="914"/>
                    <a:pt x="240" y="914"/>
                  </a:cubicBezTo>
                  <a:cubicBezTo>
                    <a:pt x="239" y="912"/>
                    <a:pt x="239" y="912"/>
                    <a:pt x="239" y="912"/>
                  </a:cubicBezTo>
                  <a:cubicBezTo>
                    <a:pt x="243" y="910"/>
                    <a:pt x="248" y="908"/>
                    <a:pt x="252" y="907"/>
                  </a:cubicBezTo>
                  <a:cubicBezTo>
                    <a:pt x="253" y="906"/>
                    <a:pt x="253" y="906"/>
                    <a:pt x="253" y="906"/>
                  </a:cubicBezTo>
                  <a:cubicBezTo>
                    <a:pt x="252" y="907"/>
                    <a:pt x="252" y="907"/>
                    <a:pt x="252" y="907"/>
                  </a:cubicBezTo>
                  <a:cubicBezTo>
                    <a:pt x="251" y="906"/>
                    <a:pt x="251" y="906"/>
                    <a:pt x="251" y="906"/>
                  </a:cubicBezTo>
                  <a:cubicBezTo>
                    <a:pt x="251" y="906"/>
                    <a:pt x="251" y="906"/>
                    <a:pt x="251" y="906"/>
                  </a:cubicBezTo>
                  <a:cubicBezTo>
                    <a:pt x="251" y="905"/>
                    <a:pt x="251" y="905"/>
                    <a:pt x="251" y="904"/>
                  </a:cubicBezTo>
                  <a:cubicBezTo>
                    <a:pt x="251" y="904"/>
                    <a:pt x="251" y="904"/>
                    <a:pt x="251" y="904"/>
                  </a:cubicBezTo>
                  <a:cubicBezTo>
                    <a:pt x="248" y="906"/>
                    <a:pt x="248" y="906"/>
                    <a:pt x="248" y="906"/>
                  </a:cubicBezTo>
                  <a:cubicBezTo>
                    <a:pt x="243" y="908"/>
                    <a:pt x="245" y="908"/>
                    <a:pt x="241" y="909"/>
                  </a:cubicBezTo>
                  <a:cubicBezTo>
                    <a:pt x="241" y="909"/>
                    <a:pt x="241" y="909"/>
                    <a:pt x="241" y="909"/>
                  </a:cubicBezTo>
                  <a:cubicBezTo>
                    <a:pt x="239" y="909"/>
                    <a:pt x="240" y="909"/>
                    <a:pt x="239" y="909"/>
                  </a:cubicBezTo>
                  <a:cubicBezTo>
                    <a:pt x="238" y="909"/>
                    <a:pt x="238" y="909"/>
                    <a:pt x="238" y="909"/>
                  </a:cubicBezTo>
                  <a:cubicBezTo>
                    <a:pt x="237" y="908"/>
                    <a:pt x="237" y="908"/>
                    <a:pt x="237" y="908"/>
                  </a:cubicBezTo>
                  <a:cubicBezTo>
                    <a:pt x="237" y="907"/>
                    <a:pt x="237" y="907"/>
                    <a:pt x="237" y="907"/>
                  </a:cubicBezTo>
                  <a:cubicBezTo>
                    <a:pt x="240" y="903"/>
                    <a:pt x="239" y="905"/>
                    <a:pt x="241" y="900"/>
                  </a:cubicBezTo>
                  <a:cubicBezTo>
                    <a:pt x="242" y="897"/>
                    <a:pt x="242" y="897"/>
                    <a:pt x="242" y="897"/>
                  </a:cubicBezTo>
                  <a:cubicBezTo>
                    <a:pt x="244" y="897"/>
                    <a:pt x="244" y="897"/>
                    <a:pt x="244" y="897"/>
                  </a:cubicBezTo>
                  <a:cubicBezTo>
                    <a:pt x="245" y="897"/>
                    <a:pt x="246" y="897"/>
                    <a:pt x="247" y="897"/>
                  </a:cubicBezTo>
                  <a:cubicBezTo>
                    <a:pt x="247" y="896"/>
                    <a:pt x="247" y="896"/>
                    <a:pt x="247" y="896"/>
                  </a:cubicBezTo>
                  <a:cubicBezTo>
                    <a:pt x="247" y="895"/>
                    <a:pt x="247" y="895"/>
                    <a:pt x="247" y="895"/>
                  </a:cubicBezTo>
                  <a:cubicBezTo>
                    <a:pt x="249" y="894"/>
                    <a:pt x="249" y="894"/>
                    <a:pt x="249" y="894"/>
                  </a:cubicBezTo>
                  <a:cubicBezTo>
                    <a:pt x="251" y="894"/>
                    <a:pt x="251" y="894"/>
                    <a:pt x="251" y="894"/>
                  </a:cubicBezTo>
                  <a:cubicBezTo>
                    <a:pt x="252" y="894"/>
                    <a:pt x="252" y="894"/>
                    <a:pt x="252" y="894"/>
                  </a:cubicBezTo>
                  <a:cubicBezTo>
                    <a:pt x="253" y="896"/>
                    <a:pt x="253" y="895"/>
                    <a:pt x="255" y="899"/>
                  </a:cubicBezTo>
                  <a:cubicBezTo>
                    <a:pt x="256" y="900"/>
                    <a:pt x="256" y="900"/>
                    <a:pt x="256" y="900"/>
                  </a:cubicBezTo>
                  <a:cubicBezTo>
                    <a:pt x="256" y="899"/>
                    <a:pt x="256" y="899"/>
                    <a:pt x="256" y="899"/>
                  </a:cubicBezTo>
                  <a:cubicBezTo>
                    <a:pt x="255" y="897"/>
                    <a:pt x="255" y="897"/>
                    <a:pt x="255" y="897"/>
                  </a:cubicBezTo>
                  <a:cubicBezTo>
                    <a:pt x="255" y="894"/>
                    <a:pt x="255" y="894"/>
                    <a:pt x="255" y="894"/>
                  </a:cubicBezTo>
                  <a:cubicBezTo>
                    <a:pt x="254" y="892"/>
                    <a:pt x="254" y="892"/>
                    <a:pt x="253" y="892"/>
                  </a:cubicBezTo>
                  <a:cubicBezTo>
                    <a:pt x="250" y="892"/>
                    <a:pt x="250" y="892"/>
                    <a:pt x="250" y="892"/>
                  </a:cubicBezTo>
                  <a:cubicBezTo>
                    <a:pt x="250" y="891"/>
                    <a:pt x="249" y="890"/>
                    <a:pt x="249" y="889"/>
                  </a:cubicBezTo>
                  <a:cubicBezTo>
                    <a:pt x="249" y="888"/>
                    <a:pt x="249" y="888"/>
                    <a:pt x="249" y="888"/>
                  </a:cubicBezTo>
                  <a:cubicBezTo>
                    <a:pt x="246" y="882"/>
                    <a:pt x="248" y="886"/>
                    <a:pt x="246" y="881"/>
                  </a:cubicBezTo>
                  <a:cubicBezTo>
                    <a:pt x="246" y="880"/>
                    <a:pt x="246" y="880"/>
                    <a:pt x="246" y="880"/>
                  </a:cubicBezTo>
                  <a:cubicBezTo>
                    <a:pt x="246" y="882"/>
                    <a:pt x="248" y="890"/>
                    <a:pt x="248" y="891"/>
                  </a:cubicBezTo>
                  <a:cubicBezTo>
                    <a:pt x="248" y="892"/>
                    <a:pt x="248" y="892"/>
                    <a:pt x="248" y="892"/>
                  </a:cubicBezTo>
                  <a:cubicBezTo>
                    <a:pt x="246" y="894"/>
                    <a:pt x="247" y="894"/>
                    <a:pt x="245" y="895"/>
                  </a:cubicBezTo>
                  <a:cubicBezTo>
                    <a:pt x="243" y="896"/>
                    <a:pt x="243" y="896"/>
                    <a:pt x="243" y="896"/>
                  </a:cubicBezTo>
                  <a:cubicBezTo>
                    <a:pt x="243" y="893"/>
                    <a:pt x="243" y="894"/>
                    <a:pt x="244" y="891"/>
                  </a:cubicBezTo>
                  <a:cubicBezTo>
                    <a:pt x="242" y="892"/>
                    <a:pt x="242" y="892"/>
                    <a:pt x="242" y="892"/>
                  </a:cubicBezTo>
                  <a:cubicBezTo>
                    <a:pt x="241" y="894"/>
                    <a:pt x="241" y="894"/>
                    <a:pt x="241" y="894"/>
                  </a:cubicBezTo>
                  <a:cubicBezTo>
                    <a:pt x="240" y="899"/>
                    <a:pt x="239" y="898"/>
                    <a:pt x="237" y="905"/>
                  </a:cubicBezTo>
                  <a:cubicBezTo>
                    <a:pt x="236" y="906"/>
                    <a:pt x="236" y="906"/>
                    <a:pt x="236" y="906"/>
                  </a:cubicBezTo>
                  <a:cubicBezTo>
                    <a:pt x="235" y="906"/>
                    <a:pt x="235" y="906"/>
                    <a:pt x="235" y="906"/>
                  </a:cubicBezTo>
                  <a:cubicBezTo>
                    <a:pt x="234" y="905"/>
                    <a:pt x="234" y="905"/>
                    <a:pt x="234" y="905"/>
                  </a:cubicBezTo>
                  <a:cubicBezTo>
                    <a:pt x="234" y="904"/>
                    <a:pt x="231" y="882"/>
                    <a:pt x="231" y="882"/>
                  </a:cubicBezTo>
                  <a:cubicBezTo>
                    <a:pt x="229" y="880"/>
                    <a:pt x="229" y="880"/>
                    <a:pt x="229" y="880"/>
                  </a:cubicBezTo>
                  <a:cubicBezTo>
                    <a:pt x="229" y="880"/>
                    <a:pt x="229" y="880"/>
                    <a:pt x="229" y="880"/>
                  </a:cubicBezTo>
                  <a:cubicBezTo>
                    <a:pt x="228" y="878"/>
                    <a:pt x="228" y="879"/>
                    <a:pt x="228" y="877"/>
                  </a:cubicBezTo>
                  <a:cubicBezTo>
                    <a:pt x="228" y="876"/>
                    <a:pt x="228" y="876"/>
                    <a:pt x="228" y="876"/>
                  </a:cubicBezTo>
                  <a:cubicBezTo>
                    <a:pt x="238" y="869"/>
                    <a:pt x="233" y="872"/>
                    <a:pt x="238" y="867"/>
                  </a:cubicBezTo>
                  <a:cubicBezTo>
                    <a:pt x="243" y="865"/>
                    <a:pt x="242" y="866"/>
                    <a:pt x="244" y="866"/>
                  </a:cubicBezTo>
                  <a:cubicBezTo>
                    <a:pt x="244" y="865"/>
                    <a:pt x="244" y="865"/>
                    <a:pt x="244" y="865"/>
                  </a:cubicBezTo>
                  <a:cubicBezTo>
                    <a:pt x="243" y="865"/>
                    <a:pt x="243" y="865"/>
                    <a:pt x="243" y="865"/>
                  </a:cubicBezTo>
                  <a:cubicBezTo>
                    <a:pt x="241" y="865"/>
                    <a:pt x="241" y="865"/>
                    <a:pt x="241" y="865"/>
                  </a:cubicBezTo>
                  <a:cubicBezTo>
                    <a:pt x="237" y="866"/>
                    <a:pt x="237" y="866"/>
                    <a:pt x="237" y="866"/>
                  </a:cubicBezTo>
                  <a:cubicBezTo>
                    <a:pt x="237" y="866"/>
                    <a:pt x="235" y="869"/>
                    <a:pt x="230" y="873"/>
                  </a:cubicBezTo>
                  <a:cubicBezTo>
                    <a:pt x="228" y="873"/>
                    <a:pt x="228" y="873"/>
                    <a:pt x="228" y="873"/>
                  </a:cubicBezTo>
                  <a:cubicBezTo>
                    <a:pt x="225" y="870"/>
                    <a:pt x="225" y="870"/>
                    <a:pt x="225" y="870"/>
                  </a:cubicBezTo>
                  <a:cubicBezTo>
                    <a:pt x="223" y="871"/>
                    <a:pt x="223" y="871"/>
                    <a:pt x="223" y="871"/>
                  </a:cubicBezTo>
                  <a:cubicBezTo>
                    <a:pt x="221" y="870"/>
                    <a:pt x="221" y="870"/>
                    <a:pt x="221" y="870"/>
                  </a:cubicBezTo>
                  <a:cubicBezTo>
                    <a:pt x="220" y="870"/>
                    <a:pt x="220" y="870"/>
                    <a:pt x="220" y="870"/>
                  </a:cubicBezTo>
                  <a:cubicBezTo>
                    <a:pt x="220" y="865"/>
                    <a:pt x="220" y="865"/>
                    <a:pt x="220" y="865"/>
                  </a:cubicBezTo>
                  <a:cubicBezTo>
                    <a:pt x="221" y="859"/>
                    <a:pt x="221" y="859"/>
                    <a:pt x="221" y="859"/>
                  </a:cubicBezTo>
                  <a:cubicBezTo>
                    <a:pt x="220" y="859"/>
                    <a:pt x="220" y="859"/>
                    <a:pt x="220" y="859"/>
                  </a:cubicBezTo>
                  <a:cubicBezTo>
                    <a:pt x="220" y="859"/>
                    <a:pt x="220" y="859"/>
                    <a:pt x="220" y="859"/>
                  </a:cubicBezTo>
                  <a:cubicBezTo>
                    <a:pt x="219" y="858"/>
                    <a:pt x="219" y="858"/>
                    <a:pt x="219" y="858"/>
                  </a:cubicBezTo>
                  <a:cubicBezTo>
                    <a:pt x="218" y="857"/>
                    <a:pt x="218" y="857"/>
                    <a:pt x="218" y="857"/>
                  </a:cubicBezTo>
                  <a:cubicBezTo>
                    <a:pt x="219" y="857"/>
                    <a:pt x="219" y="857"/>
                    <a:pt x="219" y="857"/>
                  </a:cubicBezTo>
                  <a:cubicBezTo>
                    <a:pt x="222" y="854"/>
                    <a:pt x="233" y="845"/>
                    <a:pt x="233" y="845"/>
                  </a:cubicBezTo>
                  <a:cubicBezTo>
                    <a:pt x="234" y="843"/>
                    <a:pt x="234" y="843"/>
                    <a:pt x="235" y="841"/>
                  </a:cubicBezTo>
                  <a:cubicBezTo>
                    <a:pt x="236" y="840"/>
                    <a:pt x="236" y="840"/>
                    <a:pt x="236" y="840"/>
                  </a:cubicBezTo>
                  <a:cubicBezTo>
                    <a:pt x="239" y="839"/>
                    <a:pt x="239" y="838"/>
                    <a:pt x="242" y="835"/>
                  </a:cubicBezTo>
                  <a:cubicBezTo>
                    <a:pt x="243" y="834"/>
                    <a:pt x="243" y="834"/>
                    <a:pt x="243" y="834"/>
                  </a:cubicBezTo>
                  <a:cubicBezTo>
                    <a:pt x="242" y="834"/>
                    <a:pt x="242" y="834"/>
                    <a:pt x="242" y="834"/>
                  </a:cubicBezTo>
                  <a:cubicBezTo>
                    <a:pt x="240" y="836"/>
                    <a:pt x="222" y="853"/>
                    <a:pt x="221" y="854"/>
                  </a:cubicBezTo>
                  <a:cubicBezTo>
                    <a:pt x="217" y="854"/>
                    <a:pt x="218" y="854"/>
                    <a:pt x="217" y="855"/>
                  </a:cubicBezTo>
                  <a:cubicBezTo>
                    <a:pt x="216" y="854"/>
                    <a:pt x="216" y="854"/>
                    <a:pt x="216" y="854"/>
                  </a:cubicBezTo>
                  <a:cubicBezTo>
                    <a:pt x="215" y="848"/>
                    <a:pt x="216" y="852"/>
                    <a:pt x="215" y="847"/>
                  </a:cubicBezTo>
                  <a:cubicBezTo>
                    <a:pt x="216" y="844"/>
                    <a:pt x="218" y="842"/>
                    <a:pt x="218" y="841"/>
                  </a:cubicBezTo>
                  <a:cubicBezTo>
                    <a:pt x="220" y="838"/>
                    <a:pt x="220" y="838"/>
                    <a:pt x="221" y="838"/>
                  </a:cubicBezTo>
                  <a:cubicBezTo>
                    <a:pt x="222" y="836"/>
                    <a:pt x="222" y="836"/>
                    <a:pt x="222" y="836"/>
                  </a:cubicBezTo>
                  <a:cubicBezTo>
                    <a:pt x="224" y="835"/>
                    <a:pt x="227" y="835"/>
                    <a:pt x="228" y="835"/>
                  </a:cubicBezTo>
                  <a:cubicBezTo>
                    <a:pt x="229" y="835"/>
                    <a:pt x="229" y="835"/>
                    <a:pt x="229" y="835"/>
                  </a:cubicBezTo>
                  <a:cubicBezTo>
                    <a:pt x="229" y="834"/>
                    <a:pt x="229" y="834"/>
                    <a:pt x="229" y="834"/>
                  </a:cubicBezTo>
                  <a:cubicBezTo>
                    <a:pt x="229" y="834"/>
                    <a:pt x="229" y="834"/>
                    <a:pt x="229" y="834"/>
                  </a:cubicBezTo>
                  <a:cubicBezTo>
                    <a:pt x="226" y="833"/>
                    <a:pt x="224" y="834"/>
                    <a:pt x="218" y="833"/>
                  </a:cubicBezTo>
                  <a:cubicBezTo>
                    <a:pt x="218" y="833"/>
                    <a:pt x="218" y="833"/>
                    <a:pt x="218" y="833"/>
                  </a:cubicBezTo>
                  <a:cubicBezTo>
                    <a:pt x="216" y="832"/>
                    <a:pt x="217" y="832"/>
                    <a:pt x="215" y="831"/>
                  </a:cubicBezTo>
                  <a:cubicBezTo>
                    <a:pt x="213" y="827"/>
                    <a:pt x="213" y="827"/>
                    <a:pt x="213" y="827"/>
                  </a:cubicBezTo>
                  <a:cubicBezTo>
                    <a:pt x="214" y="820"/>
                    <a:pt x="214" y="821"/>
                    <a:pt x="214" y="818"/>
                  </a:cubicBezTo>
                  <a:cubicBezTo>
                    <a:pt x="220" y="813"/>
                    <a:pt x="216" y="818"/>
                    <a:pt x="223" y="811"/>
                  </a:cubicBezTo>
                  <a:cubicBezTo>
                    <a:pt x="226" y="809"/>
                    <a:pt x="226" y="809"/>
                    <a:pt x="226" y="809"/>
                  </a:cubicBezTo>
                  <a:cubicBezTo>
                    <a:pt x="228" y="808"/>
                    <a:pt x="228" y="808"/>
                    <a:pt x="228" y="808"/>
                  </a:cubicBezTo>
                  <a:cubicBezTo>
                    <a:pt x="230" y="809"/>
                    <a:pt x="230" y="809"/>
                    <a:pt x="230" y="809"/>
                  </a:cubicBezTo>
                  <a:cubicBezTo>
                    <a:pt x="235" y="811"/>
                    <a:pt x="235" y="811"/>
                    <a:pt x="235" y="811"/>
                  </a:cubicBezTo>
                  <a:cubicBezTo>
                    <a:pt x="238" y="812"/>
                    <a:pt x="238" y="812"/>
                    <a:pt x="238" y="812"/>
                  </a:cubicBezTo>
                  <a:cubicBezTo>
                    <a:pt x="240" y="811"/>
                    <a:pt x="240" y="811"/>
                    <a:pt x="240" y="811"/>
                  </a:cubicBezTo>
                  <a:cubicBezTo>
                    <a:pt x="243" y="812"/>
                    <a:pt x="243" y="812"/>
                    <a:pt x="243" y="812"/>
                  </a:cubicBezTo>
                  <a:cubicBezTo>
                    <a:pt x="248" y="816"/>
                    <a:pt x="248" y="816"/>
                    <a:pt x="248" y="816"/>
                  </a:cubicBezTo>
                  <a:cubicBezTo>
                    <a:pt x="249" y="815"/>
                    <a:pt x="249" y="815"/>
                    <a:pt x="249" y="815"/>
                  </a:cubicBezTo>
                  <a:cubicBezTo>
                    <a:pt x="249" y="814"/>
                    <a:pt x="249" y="814"/>
                    <a:pt x="249" y="814"/>
                  </a:cubicBezTo>
                  <a:cubicBezTo>
                    <a:pt x="243" y="810"/>
                    <a:pt x="243" y="810"/>
                    <a:pt x="243" y="810"/>
                  </a:cubicBezTo>
                  <a:cubicBezTo>
                    <a:pt x="243" y="809"/>
                    <a:pt x="243" y="809"/>
                    <a:pt x="243" y="809"/>
                  </a:cubicBezTo>
                  <a:cubicBezTo>
                    <a:pt x="245" y="809"/>
                    <a:pt x="245" y="809"/>
                    <a:pt x="245" y="809"/>
                  </a:cubicBezTo>
                  <a:cubicBezTo>
                    <a:pt x="246" y="808"/>
                    <a:pt x="246" y="808"/>
                    <a:pt x="246" y="808"/>
                  </a:cubicBezTo>
                  <a:cubicBezTo>
                    <a:pt x="245" y="807"/>
                    <a:pt x="245" y="807"/>
                    <a:pt x="245" y="807"/>
                  </a:cubicBezTo>
                  <a:cubicBezTo>
                    <a:pt x="241" y="808"/>
                    <a:pt x="241" y="808"/>
                    <a:pt x="241" y="808"/>
                  </a:cubicBezTo>
                  <a:cubicBezTo>
                    <a:pt x="240" y="809"/>
                    <a:pt x="240" y="809"/>
                    <a:pt x="240" y="809"/>
                  </a:cubicBezTo>
                  <a:cubicBezTo>
                    <a:pt x="236" y="809"/>
                    <a:pt x="236" y="809"/>
                    <a:pt x="236" y="809"/>
                  </a:cubicBezTo>
                  <a:cubicBezTo>
                    <a:pt x="234" y="808"/>
                    <a:pt x="235" y="808"/>
                    <a:pt x="233" y="808"/>
                  </a:cubicBezTo>
                  <a:cubicBezTo>
                    <a:pt x="230" y="806"/>
                    <a:pt x="230" y="806"/>
                    <a:pt x="230" y="806"/>
                  </a:cubicBezTo>
                  <a:cubicBezTo>
                    <a:pt x="228" y="807"/>
                    <a:pt x="224" y="808"/>
                    <a:pt x="223" y="808"/>
                  </a:cubicBezTo>
                  <a:cubicBezTo>
                    <a:pt x="218" y="814"/>
                    <a:pt x="218" y="814"/>
                    <a:pt x="218" y="814"/>
                  </a:cubicBezTo>
                  <a:cubicBezTo>
                    <a:pt x="216" y="815"/>
                    <a:pt x="216" y="815"/>
                    <a:pt x="216" y="815"/>
                  </a:cubicBezTo>
                  <a:cubicBezTo>
                    <a:pt x="214" y="815"/>
                    <a:pt x="214" y="815"/>
                    <a:pt x="214" y="815"/>
                  </a:cubicBezTo>
                  <a:cubicBezTo>
                    <a:pt x="217" y="806"/>
                    <a:pt x="215" y="812"/>
                    <a:pt x="216" y="806"/>
                  </a:cubicBezTo>
                  <a:cubicBezTo>
                    <a:pt x="219" y="802"/>
                    <a:pt x="219" y="802"/>
                    <a:pt x="221" y="795"/>
                  </a:cubicBezTo>
                  <a:cubicBezTo>
                    <a:pt x="222" y="795"/>
                    <a:pt x="222" y="795"/>
                    <a:pt x="222" y="795"/>
                  </a:cubicBezTo>
                  <a:cubicBezTo>
                    <a:pt x="227" y="796"/>
                    <a:pt x="229" y="797"/>
                    <a:pt x="233" y="799"/>
                  </a:cubicBezTo>
                  <a:cubicBezTo>
                    <a:pt x="237" y="800"/>
                    <a:pt x="236" y="800"/>
                    <a:pt x="238" y="800"/>
                  </a:cubicBezTo>
                  <a:cubicBezTo>
                    <a:pt x="239" y="799"/>
                    <a:pt x="239" y="799"/>
                    <a:pt x="239" y="799"/>
                  </a:cubicBezTo>
                  <a:cubicBezTo>
                    <a:pt x="241" y="796"/>
                    <a:pt x="239" y="798"/>
                    <a:pt x="241" y="795"/>
                  </a:cubicBezTo>
                  <a:cubicBezTo>
                    <a:pt x="242" y="794"/>
                    <a:pt x="242" y="793"/>
                    <a:pt x="243" y="791"/>
                  </a:cubicBezTo>
                  <a:cubicBezTo>
                    <a:pt x="243" y="790"/>
                    <a:pt x="243" y="790"/>
                    <a:pt x="243" y="790"/>
                  </a:cubicBezTo>
                  <a:cubicBezTo>
                    <a:pt x="243" y="789"/>
                    <a:pt x="243" y="789"/>
                    <a:pt x="243" y="789"/>
                  </a:cubicBezTo>
                  <a:cubicBezTo>
                    <a:pt x="242" y="789"/>
                    <a:pt x="242" y="789"/>
                    <a:pt x="240" y="789"/>
                  </a:cubicBezTo>
                  <a:cubicBezTo>
                    <a:pt x="240" y="790"/>
                    <a:pt x="240" y="790"/>
                    <a:pt x="240" y="790"/>
                  </a:cubicBezTo>
                  <a:cubicBezTo>
                    <a:pt x="240" y="790"/>
                    <a:pt x="240" y="790"/>
                    <a:pt x="240" y="790"/>
                  </a:cubicBezTo>
                  <a:cubicBezTo>
                    <a:pt x="238" y="793"/>
                    <a:pt x="238" y="793"/>
                    <a:pt x="238" y="793"/>
                  </a:cubicBezTo>
                  <a:cubicBezTo>
                    <a:pt x="233" y="795"/>
                    <a:pt x="231" y="795"/>
                    <a:pt x="230" y="795"/>
                  </a:cubicBezTo>
                  <a:cubicBezTo>
                    <a:pt x="226" y="793"/>
                    <a:pt x="226" y="793"/>
                    <a:pt x="226" y="793"/>
                  </a:cubicBezTo>
                  <a:cubicBezTo>
                    <a:pt x="225" y="793"/>
                    <a:pt x="225" y="793"/>
                    <a:pt x="225" y="793"/>
                  </a:cubicBezTo>
                  <a:cubicBezTo>
                    <a:pt x="225" y="792"/>
                    <a:pt x="225" y="792"/>
                    <a:pt x="225" y="792"/>
                  </a:cubicBezTo>
                  <a:cubicBezTo>
                    <a:pt x="223" y="792"/>
                    <a:pt x="221" y="792"/>
                    <a:pt x="219" y="792"/>
                  </a:cubicBezTo>
                  <a:cubicBezTo>
                    <a:pt x="218" y="792"/>
                    <a:pt x="218" y="792"/>
                    <a:pt x="218" y="792"/>
                  </a:cubicBezTo>
                  <a:cubicBezTo>
                    <a:pt x="219" y="791"/>
                    <a:pt x="219" y="791"/>
                    <a:pt x="219" y="791"/>
                  </a:cubicBezTo>
                  <a:cubicBezTo>
                    <a:pt x="220" y="789"/>
                    <a:pt x="220" y="789"/>
                    <a:pt x="220" y="789"/>
                  </a:cubicBezTo>
                  <a:cubicBezTo>
                    <a:pt x="222" y="783"/>
                    <a:pt x="222" y="783"/>
                    <a:pt x="222" y="783"/>
                  </a:cubicBezTo>
                  <a:cubicBezTo>
                    <a:pt x="224" y="781"/>
                    <a:pt x="224" y="781"/>
                    <a:pt x="224" y="781"/>
                  </a:cubicBezTo>
                  <a:cubicBezTo>
                    <a:pt x="227" y="780"/>
                    <a:pt x="227" y="780"/>
                    <a:pt x="227" y="780"/>
                  </a:cubicBezTo>
                  <a:cubicBezTo>
                    <a:pt x="230" y="780"/>
                    <a:pt x="230" y="780"/>
                    <a:pt x="230" y="780"/>
                  </a:cubicBezTo>
                  <a:cubicBezTo>
                    <a:pt x="236" y="785"/>
                    <a:pt x="236" y="785"/>
                    <a:pt x="236" y="785"/>
                  </a:cubicBezTo>
                  <a:cubicBezTo>
                    <a:pt x="238" y="785"/>
                    <a:pt x="238" y="785"/>
                    <a:pt x="238" y="785"/>
                  </a:cubicBezTo>
                  <a:cubicBezTo>
                    <a:pt x="240" y="785"/>
                    <a:pt x="239" y="785"/>
                    <a:pt x="244" y="783"/>
                  </a:cubicBezTo>
                  <a:cubicBezTo>
                    <a:pt x="245" y="781"/>
                    <a:pt x="246" y="779"/>
                    <a:pt x="247" y="777"/>
                  </a:cubicBezTo>
                  <a:cubicBezTo>
                    <a:pt x="247" y="776"/>
                    <a:pt x="247" y="776"/>
                    <a:pt x="247" y="776"/>
                  </a:cubicBezTo>
                  <a:cubicBezTo>
                    <a:pt x="245" y="778"/>
                    <a:pt x="245" y="778"/>
                    <a:pt x="245" y="778"/>
                  </a:cubicBezTo>
                  <a:cubicBezTo>
                    <a:pt x="243" y="779"/>
                    <a:pt x="243" y="779"/>
                    <a:pt x="243" y="779"/>
                  </a:cubicBezTo>
                  <a:cubicBezTo>
                    <a:pt x="242" y="779"/>
                    <a:pt x="242" y="779"/>
                    <a:pt x="242" y="779"/>
                  </a:cubicBezTo>
                  <a:cubicBezTo>
                    <a:pt x="243" y="775"/>
                    <a:pt x="244" y="767"/>
                    <a:pt x="244" y="767"/>
                  </a:cubicBezTo>
                  <a:cubicBezTo>
                    <a:pt x="248" y="767"/>
                    <a:pt x="246" y="767"/>
                    <a:pt x="252" y="766"/>
                  </a:cubicBezTo>
                  <a:cubicBezTo>
                    <a:pt x="253" y="765"/>
                    <a:pt x="253" y="765"/>
                    <a:pt x="253" y="765"/>
                  </a:cubicBezTo>
                  <a:cubicBezTo>
                    <a:pt x="253" y="765"/>
                    <a:pt x="253" y="765"/>
                    <a:pt x="253" y="765"/>
                  </a:cubicBezTo>
                  <a:cubicBezTo>
                    <a:pt x="251" y="764"/>
                    <a:pt x="251" y="764"/>
                    <a:pt x="251" y="764"/>
                  </a:cubicBezTo>
                  <a:cubicBezTo>
                    <a:pt x="250" y="763"/>
                    <a:pt x="250" y="763"/>
                    <a:pt x="250" y="763"/>
                  </a:cubicBezTo>
                  <a:cubicBezTo>
                    <a:pt x="248" y="763"/>
                    <a:pt x="249" y="763"/>
                    <a:pt x="247" y="764"/>
                  </a:cubicBezTo>
                  <a:cubicBezTo>
                    <a:pt x="244" y="764"/>
                    <a:pt x="244" y="764"/>
                    <a:pt x="244" y="764"/>
                  </a:cubicBezTo>
                  <a:cubicBezTo>
                    <a:pt x="244" y="762"/>
                    <a:pt x="244" y="762"/>
                    <a:pt x="244" y="762"/>
                  </a:cubicBezTo>
                  <a:cubicBezTo>
                    <a:pt x="246" y="758"/>
                    <a:pt x="246" y="758"/>
                    <a:pt x="246" y="758"/>
                  </a:cubicBezTo>
                  <a:cubicBezTo>
                    <a:pt x="247" y="753"/>
                    <a:pt x="247" y="753"/>
                    <a:pt x="247" y="750"/>
                  </a:cubicBezTo>
                  <a:cubicBezTo>
                    <a:pt x="248" y="748"/>
                    <a:pt x="248" y="748"/>
                    <a:pt x="248" y="748"/>
                  </a:cubicBezTo>
                  <a:cubicBezTo>
                    <a:pt x="252" y="746"/>
                    <a:pt x="251" y="746"/>
                    <a:pt x="252" y="745"/>
                  </a:cubicBezTo>
                  <a:cubicBezTo>
                    <a:pt x="252" y="744"/>
                    <a:pt x="252" y="744"/>
                    <a:pt x="252" y="744"/>
                  </a:cubicBezTo>
                  <a:cubicBezTo>
                    <a:pt x="251" y="741"/>
                    <a:pt x="251" y="741"/>
                    <a:pt x="251" y="741"/>
                  </a:cubicBezTo>
                  <a:cubicBezTo>
                    <a:pt x="251" y="740"/>
                    <a:pt x="251" y="740"/>
                    <a:pt x="251" y="740"/>
                  </a:cubicBezTo>
                  <a:cubicBezTo>
                    <a:pt x="252" y="739"/>
                    <a:pt x="252" y="739"/>
                    <a:pt x="252" y="739"/>
                  </a:cubicBezTo>
                  <a:cubicBezTo>
                    <a:pt x="253" y="738"/>
                    <a:pt x="253" y="738"/>
                    <a:pt x="253" y="738"/>
                  </a:cubicBezTo>
                  <a:cubicBezTo>
                    <a:pt x="253" y="738"/>
                    <a:pt x="253" y="738"/>
                    <a:pt x="253" y="738"/>
                  </a:cubicBezTo>
                  <a:cubicBezTo>
                    <a:pt x="251" y="737"/>
                    <a:pt x="251" y="737"/>
                    <a:pt x="251" y="737"/>
                  </a:cubicBezTo>
                  <a:cubicBezTo>
                    <a:pt x="249" y="738"/>
                    <a:pt x="250" y="738"/>
                    <a:pt x="247" y="738"/>
                  </a:cubicBezTo>
                  <a:cubicBezTo>
                    <a:pt x="245" y="737"/>
                    <a:pt x="246" y="737"/>
                    <a:pt x="244" y="737"/>
                  </a:cubicBezTo>
                  <a:cubicBezTo>
                    <a:pt x="243" y="737"/>
                    <a:pt x="243" y="737"/>
                    <a:pt x="243" y="737"/>
                  </a:cubicBezTo>
                  <a:cubicBezTo>
                    <a:pt x="240" y="739"/>
                    <a:pt x="240" y="739"/>
                    <a:pt x="240" y="739"/>
                  </a:cubicBezTo>
                  <a:cubicBezTo>
                    <a:pt x="239" y="739"/>
                    <a:pt x="239" y="739"/>
                    <a:pt x="239" y="739"/>
                  </a:cubicBezTo>
                  <a:cubicBezTo>
                    <a:pt x="238" y="738"/>
                    <a:pt x="233" y="737"/>
                    <a:pt x="231" y="737"/>
                  </a:cubicBezTo>
                  <a:cubicBezTo>
                    <a:pt x="222" y="731"/>
                    <a:pt x="235" y="734"/>
                    <a:pt x="211" y="725"/>
                  </a:cubicBezTo>
                  <a:cubicBezTo>
                    <a:pt x="209" y="722"/>
                    <a:pt x="208" y="720"/>
                    <a:pt x="206" y="717"/>
                  </a:cubicBezTo>
                  <a:cubicBezTo>
                    <a:pt x="205" y="715"/>
                    <a:pt x="205" y="715"/>
                    <a:pt x="205" y="715"/>
                  </a:cubicBezTo>
                  <a:cubicBezTo>
                    <a:pt x="207" y="713"/>
                    <a:pt x="206" y="714"/>
                    <a:pt x="208" y="712"/>
                  </a:cubicBezTo>
                  <a:cubicBezTo>
                    <a:pt x="210" y="711"/>
                    <a:pt x="210" y="711"/>
                    <a:pt x="210" y="711"/>
                  </a:cubicBezTo>
                  <a:cubicBezTo>
                    <a:pt x="215" y="712"/>
                    <a:pt x="214" y="712"/>
                    <a:pt x="217" y="713"/>
                  </a:cubicBezTo>
                  <a:cubicBezTo>
                    <a:pt x="218" y="713"/>
                    <a:pt x="218" y="713"/>
                    <a:pt x="222" y="713"/>
                  </a:cubicBezTo>
                  <a:cubicBezTo>
                    <a:pt x="231" y="715"/>
                    <a:pt x="228" y="716"/>
                    <a:pt x="239" y="724"/>
                  </a:cubicBezTo>
                  <a:cubicBezTo>
                    <a:pt x="241" y="724"/>
                    <a:pt x="244" y="726"/>
                    <a:pt x="246" y="727"/>
                  </a:cubicBezTo>
                  <a:cubicBezTo>
                    <a:pt x="246" y="727"/>
                    <a:pt x="246" y="727"/>
                    <a:pt x="246" y="727"/>
                  </a:cubicBezTo>
                  <a:cubicBezTo>
                    <a:pt x="249" y="725"/>
                    <a:pt x="249" y="725"/>
                    <a:pt x="249" y="725"/>
                  </a:cubicBezTo>
                  <a:cubicBezTo>
                    <a:pt x="249" y="725"/>
                    <a:pt x="249" y="725"/>
                    <a:pt x="249" y="725"/>
                  </a:cubicBezTo>
                  <a:cubicBezTo>
                    <a:pt x="248" y="724"/>
                    <a:pt x="248" y="724"/>
                    <a:pt x="248" y="724"/>
                  </a:cubicBezTo>
                  <a:cubicBezTo>
                    <a:pt x="246" y="724"/>
                    <a:pt x="246" y="724"/>
                    <a:pt x="246" y="724"/>
                  </a:cubicBezTo>
                  <a:cubicBezTo>
                    <a:pt x="243" y="720"/>
                    <a:pt x="243" y="721"/>
                    <a:pt x="241" y="719"/>
                  </a:cubicBezTo>
                  <a:cubicBezTo>
                    <a:pt x="241" y="715"/>
                    <a:pt x="241" y="716"/>
                    <a:pt x="241" y="714"/>
                  </a:cubicBezTo>
                  <a:cubicBezTo>
                    <a:pt x="242" y="713"/>
                    <a:pt x="242" y="713"/>
                    <a:pt x="242" y="713"/>
                  </a:cubicBezTo>
                  <a:cubicBezTo>
                    <a:pt x="242" y="710"/>
                    <a:pt x="242" y="710"/>
                    <a:pt x="242" y="710"/>
                  </a:cubicBezTo>
                  <a:cubicBezTo>
                    <a:pt x="241" y="708"/>
                    <a:pt x="241" y="708"/>
                    <a:pt x="241" y="708"/>
                  </a:cubicBezTo>
                  <a:cubicBezTo>
                    <a:pt x="239" y="708"/>
                    <a:pt x="238" y="706"/>
                    <a:pt x="237" y="705"/>
                  </a:cubicBezTo>
                  <a:cubicBezTo>
                    <a:pt x="236" y="705"/>
                    <a:pt x="236" y="705"/>
                    <a:pt x="236" y="705"/>
                  </a:cubicBezTo>
                  <a:cubicBezTo>
                    <a:pt x="238" y="704"/>
                    <a:pt x="238" y="704"/>
                    <a:pt x="238" y="704"/>
                  </a:cubicBezTo>
                  <a:cubicBezTo>
                    <a:pt x="239" y="704"/>
                    <a:pt x="239" y="704"/>
                    <a:pt x="239" y="704"/>
                  </a:cubicBezTo>
                  <a:cubicBezTo>
                    <a:pt x="242" y="706"/>
                    <a:pt x="242" y="706"/>
                    <a:pt x="242" y="706"/>
                  </a:cubicBezTo>
                  <a:cubicBezTo>
                    <a:pt x="244" y="706"/>
                    <a:pt x="244" y="706"/>
                    <a:pt x="244" y="706"/>
                  </a:cubicBezTo>
                  <a:cubicBezTo>
                    <a:pt x="245" y="705"/>
                    <a:pt x="245" y="705"/>
                    <a:pt x="245" y="705"/>
                  </a:cubicBezTo>
                  <a:cubicBezTo>
                    <a:pt x="245" y="705"/>
                    <a:pt x="245" y="705"/>
                    <a:pt x="245" y="705"/>
                  </a:cubicBezTo>
                  <a:cubicBezTo>
                    <a:pt x="243" y="703"/>
                    <a:pt x="243" y="704"/>
                    <a:pt x="241" y="701"/>
                  </a:cubicBezTo>
                  <a:cubicBezTo>
                    <a:pt x="235" y="700"/>
                    <a:pt x="237" y="700"/>
                    <a:pt x="233" y="701"/>
                  </a:cubicBezTo>
                  <a:cubicBezTo>
                    <a:pt x="231" y="700"/>
                    <a:pt x="232" y="700"/>
                    <a:pt x="229" y="698"/>
                  </a:cubicBezTo>
                  <a:cubicBezTo>
                    <a:pt x="228" y="698"/>
                    <a:pt x="228" y="698"/>
                    <a:pt x="228" y="698"/>
                  </a:cubicBezTo>
                  <a:cubicBezTo>
                    <a:pt x="225" y="699"/>
                    <a:pt x="225" y="699"/>
                    <a:pt x="224" y="699"/>
                  </a:cubicBezTo>
                  <a:cubicBezTo>
                    <a:pt x="223" y="699"/>
                    <a:pt x="223" y="699"/>
                    <a:pt x="223" y="699"/>
                  </a:cubicBezTo>
                  <a:cubicBezTo>
                    <a:pt x="221" y="694"/>
                    <a:pt x="221" y="694"/>
                    <a:pt x="221" y="694"/>
                  </a:cubicBezTo>
                  <a:cubicBezTo>
                    <a:pt x="222" y="693"/>
                    <a:pt x="222" y="693"/>
                    <a:pt x="222" y="693"/>
                  </a:cubicBezTo>
                  <a:cubicBezTo>
                    <a:pt x="223" y="692"/>
                    <a:pt x="223" y="692"/>
                    <a:pt x="223" y="692"/>
                  </a:cubicBezTo>
                  <a:cubicBezTo>
                    <a:pt x="223" y="690"/>
                    <a:pt x="223" y="691"/>
                    <a:pt x="224" y="689"/>
                  </a:cubicBezTo>
                  <a:cubicBezTo>
                    <a:pt x="225" y="687"/>
                    <a:pt x="225" y="687"/>
                    <a:pt x="225" y="687"/>
                  </a:cubicBezTo>
                  <a:cubicBezTo>
                    <a:pt x="234" y="684"/>
                    <a:pt x="234" y="684"/>
                    <a:pt x="234" y="684"/>
                  </a:cubicBezTo>
                  <a:cubicBezTo>
                    <a:pt x="236" y="681"/>
                    <a:pt x="236" y="681"/>
                    <a:pt x="236" y="681"/>
                  </a:cubicBezTo>
                  <a:cubicBezTo>
                    <a:pt x="236" y="681"/>
                    <a:pt x="236" y="681"/>
                    <a:pt x="236" y="681"/>
                  </a:cubicBezTo>
                  <a:cubicBezTo>
                    <a:pt x="235" y="682"/>
                    <a:pt x="235" y="681"/>
                    <a:pt x="233" y="683"/>
                  </a:cubicBezTo>
                  <a:cubicBezTo>
                    <a:pt x="232" y="683"/>
                    <a:pt x="232" y="683"/>
                    <a:pt x="232" y="683"/>
                  </a:cubicBezTo>
                  <a:cubicBezTo>
                    <a:pt x="226" y="681"/>
                    <a:pt x="226" y="681"/>
                    <a:pt x="226" y="681"/>
                  </a:cubicBezTo>
                  <a:cubicBezTo>
                    <a:pt x="226" y="682"/>
                    <a:pt x="226" y="682"/>
                    <a:pt x="226" y="682"/>
                  </a:cubicBezTo>
                  <a:cubicBezTo>
                    <a:pt x="223" y="684"/>
                    <a:pt x="224" y="683"/>
                    <a:pt x="221" y="686"/>
                  </a:cubicBezTo>
                  <a:cubicBezTo>
                    <a:pt x="219" y="686"/>
                    <a:pt x="219" y="686"/>
                    <a:pt x="219" y="686"/>
                  </a:cubicBezTo>
                  <a:cubicBezTo>
                    <a:pt x="218" y="685"/>
                    <a:pt x="218" y="685"/>
                    <a:pt x="218" y="685"/>
                  </a:cubicBezTo>
                  <a:cubicBezTo>
                    <a:pt x="217" y="683"/>
                    <a:pt x="217" y="684"/>
                    <a:pt x="217" y="683"/>
                  </a:cubicBezTo>
                  <a:cubicBezTo>
                    <a:pt x="220" y="680"/>
                    <a:pt x="219" y="681"/>
                    <a:pt x="221" y="678"/>
                  </a:cubicBezTo>
                  <a:cubicBezTo>
                    <a:pt x="221" y="677"/>
                    <a:pt x="221" y="677"/>
                    <a:pt x="221" y="677"/>
                  </a:cubicBezTo>
                  <a:cubicBezTo>
                    <a:pt x="219" y="677"/>
                    <a:pt x="219" y="677"/>
                    <a:pt x="219" y="677"/>
                  </a:cubicBezTo>
                  <a:cubicBezTo>
                    <a:pt x="219" y="676"/>
                    <a:pt x="219" y="676"/>
                    <a:pt x="219" y="676"/>
                  </a:cubicBezTo>
                  <a:cubicBezTo>
                    <a:pt x="219" y="667"/>
                    <a:pt x="217" y="670"/>
                    <a:pt x="214" y="659"/>
                  </a:cubicBezTo>
                  <a:cubicBezTo>
                    <a:pt x="214" y="658"/>
                    <a:pt x="214" y="658"/>
                    <a:pt x="214" y="658"/>
                  </a:cubicBezTo>
                  <a:cubicBezTo>
                    <a:pt x="215" y="657"/>
                    <a:pt x="215" y="657"/>
                    <a:pt x="215" y="657"/>
                  </a:cubicBezTo>
                  <a:cubicBezTo>
                    <a:pt x="215" y="656"/>
                    <a:pt x="215" y="656"/>
                    <a:pt x="215" y="656"/>
                  </a:cubicBezTo>
                  <a:cubicBezTo>
                    <a:pt x="212" y="657"/>
                    <a:pt x="212" y="657"/>
                    <a:pt x="212" y="657"/>
                  </a:cubicBezTo>
                  <a:cubicBezTo>
                    <a:pt x="212" y="658"/>
                    <a:pt x="212" y="658"/>
                    <a:pt x="212" y="658"/>
                  </a:cubicBezTo>
                  <a:cubicBezTo>
                    <a:pt x="213" y="659"/>
                    <a:pt x="213" y="659"/>
                    <a:pt x="213" y="663"/>
                  </a:cubicBezTo>
                  <a:cubicBezTo>
                    <a:pt x="214" y="666"/>
                    <a:pt x="215" y="666"/>
                    <a:pt x="217" y="670"/>
                  </a:cubicBezTo>
                  <a:cubicBezTo>
                    <a:pt x="217" y="673"/>
                    <a:pt x="217" y="673"/>
                    <a:pt x="217" y="673"/>
                  </a:cubicBezTo>
                  <a:cubicBezTo>
                    <a:pt x="217" y="675"/>
                    <a:pt x="217" y="675"/>
                    <a:pt x="217" y="675"/>
                  </a:cubicBezTo>
                  <a:cubicBezTo>
                    <a:pt x="216" y="677"/>
                    <a:pt x="217" y="676"/>
                    <a:pt x="215" y="678"/>
                  </a:cubicBezTo>
                  <a:cubicBezTo>
                    <a:pt x="214" y="680"/>
                    <a:pt x="214" y="679"/>
                    <a:pt x="214" y="681"/>
                  </a:cubicBezTo>
                  <a:cubicBezTo>
                    <a:pt x="213" y="682"/>
                    <a:pt x="213" y="682"/>
                    <a:pt x="213" y="682"/>
                  </a:cubicBezTo>
                  <a:cubicBezTo>
                    <a:pt x="212" y="682"/>
                    <a:pt x="212" y="682"/>
                    <a:pt x="212" y="682"/>
                  </a:cubicBezTo>
                  <a:cubicBezTo>
                    <a:pt x="211" y="682"/>
                    <a:pt x="211" y="682"/>
                    <a:pt x="211" y="682"/>
                  </a:cubicBezTo>
                  <a:cubicBezTo>
                    <a:pt x="212" y="685"/>
                    <a:pt x="212" y="684"/>
                    <a:pt x="212" y="687"/>
                  </a:cubicBezTo>
                  <a:cubicBezTo>
                    <a:pt x="212" y="689"/>
                    <a:pt x="212" y="689"/>
                    <a:pt x="212" y="689"/>
                  </a:cubicBezTo>
                  <a:cubicBezTo>
                    <a:pt x="210" y="690"/>
                    <a:pt x="210" y="690"/>
                    <a:pt x="210" y="690"/>
                  </a:cubicBezTo>
                  <a:cubicBezTo>
                    <a:pt x="209" y="690"/>
                    <a:pt x="209" y="690"/>
                    <a:pt x="209" y="690"/>
                  </a:cubicBezTo>
                  <a:cubicBezTo>
                    <a:pt x="208" y="692"/>
                    <a:pt x="208" y="692"/>
                    <a:pt x="208" y="692"/>
                  </a:cubicBezTo>
                  <a:cubicBezTo>
                    <a:pt x="204" y="692"/>
                    <a:pt x="204" y="692"/>
                    <a:pt x="204" y="692"/>
                  </a:cubicBezTo>
                  <a:cubicBezTo>
                    <a:pt x="202" y="692"/>
                    <a:pt x="200" y="691"/>
                    <a:pt x="196" y="690"/>
                  </a:cubicBezTo>
                  <a:cubicBezTo>
                    <a:pt x="194" y="687"/>
                    <a:pt x="194" y="686"/>
                    <a:pt x="193" y="683"/>
                  </a:cubicBezTo>
                  <a:cubicBezTo>
                    <a:pt x="193" y="681"/>
                    <a:pt x="193" y="681"/>
                    <a:pt x="193" y="681"/>
                  </a:cubicBezTo>
                  <a:cubicBezTo>
                    <a:pt x="193" y="679"/>
                    <a:pt x="193" y="679"/>
                    <a:pt x="193" y="679"/>
                  </a:cubicBezTo>
                  <a:cubicBezTo>
                    <a:pt x="194" y="678"/>
                    <a:pt x="194" y="678"/>
                    <a:pt x="194" y="678"/>
                  </a:cubicBezTo>
                  <a:cubicBezTo>
                    <a:pt x="195" y="670"/>
                    <a:pt x="195" y="672"/>
                    <a:pt x="197" y="666"/>
                  </a:cubicBezTo>
                  <a:cubicBezTo>
                    <a:pt x="200" y="661"/>
                    <a:pt x="201" y="659"/>
                    <a:pt x="202" y="657"/>
                  </a:cubicBezTo>
                  <a:cubicBezTo>
                    <a:pt x="202" y="656"/>
                    <a:pt x="202" y="656"/>
                    <a:pt x="202" y="656"/>
                  </a:cubicBezTo>
                  <a:cubicBezTo>
                    <a:pt x="201" y="655"/>
                    <a:pt x="201" y="655"/>
                    <a:pt x="201" y="655"/>
                  </a:cubicBezTo>
                  <a:cubicBezTo>
                    <a:pt x="197" y="662"/>
                    <a:pt x="197" y="662"/>
                    <a:pt x="197" y="662"/>
                  </a:cubicBezTo>
                  <a:cubicBezTo>
                    <a:pt x="194" y="663"/>
                    <a:pt x="194" y="663"/>
                    <a:pt x="194" y="663"/>
                  </a:cubicBezTo>
                  <a:cubicBezTo>
                    <a:pt x="193" y="661"/>
                    <a:pt x="193" y="661"/>
                    <a:pt x="193" y="661"/>
                  </a:cubicBezTo>
                  <a:cubicBezTo>
                    <a:pt x="193" y="659"/>
                    <a:pt x="193" y="659"/>
                    <a:pt x="193" y="659"/>
                  </a:cubicBezTo>
                  <a:cubicBezTo>
                    <a:pt x="194" y="658"/>
                    <a:pt x="194" y="658"/>
                    <a:pt x="194" y="658"/>
                  </a:cubicBezTo>
                  <a:cubicBezTo>
                    <a:pt x="196" y="658"/>
                    <a:pt x="196" y="658"/>
                    <a:pt x="196" y="658"/>
                  </a:cubicBezTo>
                  <a:cubicBezTo>
                    <a:pt x="197" y="657"/>
                    <a:pt x="197" y="657"/>
                    <a:pt x="197" y="657"/>
                  </a:cubicBezTo>
                  <a:cubicBezTo>
                    <a:pt x="195" y="654"/>
                    <a:pt x="195" y="654"/>
                    <a:pt x="195" y="654"/>
                  </a:cubicBezTo>
                  <a:cubicBezTo>
                    <a:pt x="194" y="654"/>
                    <a:pt x="194" y="654"/>
                    <a:pt x="194" y="654"/>
                  </a:cubicBezTo>
                  <a:cubicBezTo>
                    <a:pt x="193" y="653"/>
                    <a:pt x="193" y="653"/>
                    <a:pt x="193" y="653"/>
                  </a:cubicBezTo>
                  <a:cubicBezTo>
                    <a:pt x="195" y="651"/>
                    <a:pt x="195" y="651"/>
                    <a:pt x="195" y="651"/>
                  </a:cubicBezTo>
                  <a:cubicBezTo>
                    <a:pt x="199" y="651"/>
                    <a:pt x="199" y="651"/>
                    <a:pt x="199" y="651"/>
                  </a:cubicBezTo>
                  <a:cubicBezTo>
                    <a:pt x="201" y="647"/>
                    <a:pt x="199" y="651"/>
                    <a:pt x="203" y="646"/>
                  </a:cubicBezTo>
                  <a:cubicBezTo>
                    <a:pt x="203" y="643"/>
                    <a:pt x="203" y="644"/>
                    <a:pt x="203" y="642"/>
                  </a:cubicBezTo>
                  <a:cubicBezTo>
                    <a:pt x="203" y="639"/>
                    <a:pt x="203" y="639"/>
                    <a:pt x="203" y="637"/>
                  </a:cubicBezTo>
                  <a:cubicBezTo>
                    <a:pt x="203" y="635"/>
                    <a:pt x="203" y="635"/>
                    <a:pt x="203" y="635"/>
                  </a:cubicBezTo>
                  <a:cubicBezTo>
                    <a:pt x="202" y="634"/>
                    <a:pt x="202" y="634"/>
                    <a:pt x="202" y="634"/>
                  </a:cubicBezTo>
                  <a:cubicBezTo>
                    <a:pt x="199" y="632"/>
                    <a:pt x="199" y="632"/>
                    <a:pt x="199" y="632"/>
                  </a:cubicBezTo>
                  <a:cubicBezTo>
                    <a:pt x="199" y="634"/>
                    <a:pt x="199" y="634"/>
                    <a:pt x="199" y="634"/>
                  </a:cubicBezTo>
                  <a:cubicBezTo>
                    <a:pt x="198" y="635"/>
                    <a:pt x="198" y="635"/>
                    <a:pt x="198" y="635"/>
                  </a:cubicBezTo>
                  <a:cubicBezTo>
                    <a:pt x="197" y="635"/>
                    <a:pt x="197" y="635"/>
                    <a:pt x="197" y="635"/>
                  </a:cubicBezTo>
                  <a:cubicBezTo>
                    <a:pt x="196" y="634"/>
                    <a:pt x="196" y="634"/>
                    <a:pt x="196" y="634"/>
                  </a:cubicBezTo>
                  <a:cubicBezTo>
                    <a:pt x="195" y="634"/>
                    <a:pt x="195" y="634"/>
                    <a:pt x="195" y="634"/>
                  </a:cubicBezTo>
                  <a:cubicBezTo>
                    <a:pt x="194" y="633"/>
                    <a:pt x="194" y="633"/>
                    <a:pt x="194" y="633"/>
                  </a:cubicBezTo>
                  <a:cubicBezTo>
                    <a:pt x="193" y="633"/>
                    <a:pt x="193" y="633"/>
                    <a:pt x="193" y="633"/>
                  </a:cubicBezTo>
                  <a:cubicBezTo>
                    <a:pt x="193" y="632"/>
                    <a:pt x="193" y="632"/>
                    <a:pt x="193" y="632"/>
                  </a:cubicBezTo>
                  <a:cubicBezTo>
                    <a:pt x="192" y="630"/>
                    <a:pt x="192" y="631"/>
                    <a:pt x="192" y="628"/>
                  </a:cubicBezTo>
                  <a:cubicBezTo>
                    <a:pt x="194" y="627"/>
                    <a:pt x="194" y="627"/>
                    <a:pt x="194" y="627"/>
                  </a:cubicBezTo>
                  <a:cubicBezTo>
                    <a:pt x="195" y="626"/>
                    <a:pt x="195" y="626"/>
                    <a:pt x="195" y="626"/>
                  </a:cubicBezTo>
                  <a:cubicBezTo>
                    <a:pt x="196" y="624"/>
                    <a:pt x="196" y="624"/>
                    <a:pt x="196" y="624"/>
                  </a:cubicBezTo>
                  <a:cubicBezTo>
                    <a:pt x="197" y="621"/>
                    <a:pt x="197" y="620"/>
                    <a:pt x="196" y="617"/>
                  </a:cubicBezTo>
                  <a:cubicBezTo>
                    <a:pt x="195" y="614"/>
                    <a:pt x="195" y="614"/>
                    <a:pt x="195" y="614"/>
                  </a:cubicBezTo>
                  <a:cubicBezTo>
                    <a:pt x="194" y="616"/>
                    <a:pt x="193" y="617"/>
                    <a:pt x="192" y="617"/>
                  </a:cubicBezTo>
                  <a:cubicBezTo>
                    <a:pt x="192" y="615"/>
                    <a:pt x="192" y="616"/>
                    <a:pt x="191" y="614"/>
                  </a:cubicBezTo>
                  <a:cubicBezTo>
                    <a:pt x="190" y="613"/>
                    <a:pt x="190" y="613"/>
                    <a:pt x="190" y="613"/>
                  </a:cubicBezTo>
                  <a:cubicBezTo>
                    <a:pt x="189" y="611"/>
                    <a:pt x="189" y="612"/>
                    <a:pt x="188" y="611"/>
                  </a:cubicBezTo>
                  <a:cubicBezTo>
                    <a:pt x="188" y="609"/>
                    <a:pt x="189" y="605"/>
                    <a:pt x="189" y="602"/>
                  </a:cubicBezTo>
                  <a:cubicBezTo>
                    <a:pt x="190" y="603"/>
                    <a:pt x="190" y="603"/>
                    <a:pt x="190" y="603"/>
                  </a:cubicBezTo>
                  <a:cubicBezTo>
                    <a:pt x="191" y="602"/>
                    <a:pt x="191" y="602"/>
                    <a:pt x="191" y="602"/>
                  </a:cubicBezTo>
                  <a:cubicBezTo>
                    <a:pt x="190" y="600"/>
                    <a:pt x="190" y="598"/>
                    <a:pt x="189" y="596"/>
                  </a:cubicBezTo>
                  <a:cubicBezTo>
                    <a:pt x="189" y="594"/>
                    <a:pt x="186" y="588"/>
                    <a:pt x="186" y="586"/>
                  </a:cubicBezTo>
                  <a:cubicBezTo>
                    <a:pt x="185" y="585"/>
                    <a:pt x="185" y="585"/>
                    <a:pt x="185" y="585"/>
                  </a:cubicBezTo>
                  <a:cubicBezTo>
                    <a:pt x="183" y="585"/>
                    <a:pt x="183" y="585"/>
                    <a:pt x="183" y="585"/>
                  </a:cubicBezTo>
                  <a:cubicBezTo>
                    <a:pt x="181" y="586"/>
                    <a:pt x="180" y="587"/>
                    <a:pt x="176" y="588"/>
                  </a:cubicBezTo>
                  <a:cubicBezTo>
                    <a:pt x="175" y="588"/>
                    <a:pt x="175" y="588"/>
                    <a:pt x="175" y="588"/>
                  </a:cubicBezTo>
                  <a:cubicBezTo>
                    <a:pt x="177" y="586"/>
                    <a:pt x="176" y="587"/>
                    <a:pt x="178" y="585"/>
                  </a:cubicBezTo>
                  <a:cubicBezTo>
                    <a:pt x="181" y="584"/>
                    <a:pt x="181" y="584"/>
                    <a:pt x="181" y="584"/>
                  </a:cubicBezTo>
                  <a:cubicBezTo>
                    <a:pt x="182" y="581"/>
                    <a:pt x="182" y="581"/>
                    <a:pt x="182" y="581"/>
                  </a:cubicBezTo>
                  <a:cubicBezTo>
                    <a:pt x="181" y="579"/>
                    <a:pt x="181" y="580"/>
                    <a:pt x="182" y="577"/>
                  </a:cubicBezTo>
                  <a:cubicBezTo>
                    <a:pt x="181" y="575"/>
                    <a:pt x="181" y="575"/>
                    <a:pt x="181" y="575"/>
                  </a:cubicBezTo>
                  <a:cubicBezTo>
                    <a:pt x="182" y="574"/>
                    <a:pt x="182" y="574"/>
                    <a:pt x="182" y="574"/>
                  </a:cubicBezTo>
                  <a:cubicBezTo>
                    <a:pt x="184" y="573"/>
                    <a:pt x="184" y="573"/>
                    <a:pt x="184" y="573"/>
                  </a:cubicBezTo>
                  <a:cubicBezTo>
                    <a:pt x="185" y="572"/>
                    <a:pt x="185" y="572"/>
                    <a:pt x="185" y="572"/>
                  </a:cubicBezTo>
                  <a:cubicBezTo>
                    <a:pt x="186" y="571"/>
                    <a:pt x="186" y="571"/>
                    <a:pt x="186" y="571"/>
                  </a:cubicBezTo>
                  <a:cubicBezTo>
                    <a:pt x="183" y="567"/>
                    <a:pt x="179" y="564"/>
                    <a:pt x="179" y="564"/>
                  </a:cubicBezTo>
                  <a:cubicBezTo>
                    <a:pt x="175" y="555"/>
                    <a:pt x="178" y="557"/>
                    <a:pt x="169" y="549"/>
                  </a:cubicBezTo>
                  <a:cubicBezTo>
                    <a:pt x="165" y="544"/>
                    <a:pt x="166" y="542"/>
                    <a:pt x="164" y="539"/>
                  </a:cubicBezTo>
                  <a:cubicBezTo>
                    <a:pt x="160" y="535"/>
                    <a:pt x="160" y="535"/>
                    <a:pt x="160" y="535"/>
                  </a:cubicBezTo>
                  <a:cubicBezTo>
                    <a:pt x="160" y="534"/>
                    <a:pt x="160" y="534"/>
                    <a:pt x="160" y="534"/>
                  </a:cubicBezTo>
                  <a:cubicBezTo>
                    <a:pt x="163" y="530"/>
                    <a:pt x="163" y="530"/>
                    <a:pt x="163" y="530"/>
                  </a:cubicBezTo>
                  <a:cubicBezTo>
                    <a:pt x="164" y="528"/>
                    <a:pt x="164" y="528"/>
                    <a:pt x="164" y="528"/>
                  </a:cubicBezTo>
                  <a:cubicBezTo>
                    <a:pt x="162" y="523"/>
                    <a:pt x="163" y="524"/>
                    <a:pt x="161" y="520"/>
                  </a:cubicBezTo>
                  <a:cubicBezTo>
                    <a:pt x="159" y="519"/>
                    <a:pt x="159" y="519"/>
                    <a:pt x="159" y="519"/>
                  </a:cubicBezTo>
                  <a:cubicBezTo>
                    <a:pt x="157" y="518"/>
                    <a:pt x="157" y="518"/>
                    <a:pt x="157" y="518"/>
                  </a:cubicBezTo>
                  <a:cubicBezTo>
                    <a:pt x="154" y="517"/>
                    <a:pt x="154" y="517"/>
                    <a:pt x="154" y="517"/>
                  </a:cubicBezTo>
                  <a:cubicBezTo>
                    <a:pt x="151" y="512"/>
                    <a:pt x="132" y="499"/>
                    <a:pt x="129" y="498"/>
                  </a:cubicBezTo>
                  <a:cubicBezTo>
                    <a:pt x="126" y="497"/>
                    <a:pt x="126" y="497"/>
                    <a:pt x="126" y="497"/>
                  </a:cubicBezTo>
                  <a:cubicBezTo>
                    <a:pt x="120" y="495"/>
                    <a:pt x="120" y="495"/>
                    <a:pt x="120" y="495"/>
                  </a:cubicBezTo>
                  <a:cubicBezTo>
                    <a:pt x="116" y="494"/>
                    <a:pt x="116" y="494"/>
                    <a:pt x="116" y="494"/>
                  </a:cubicBezTo>
                  <a:cubicBezTo>
                    <a:pt x="113" y="494"/>
                    <a:pt x="113" y="494"/>
                    <a:pt x="113" y="494"/>
                  </a:cubicBezTo>
                  <a:cubicBezTo>
                    <a:pt x="112" y="494"/>
                    <a:pt x="112" y="494"/>
                    <a:pt x="112" y="494"/>
                  </a:cubicBezTo>
                  <a:cubicBezTo>
                    <a:pt x="110" y="491"/>
                    <a:pt x="110" y="491"/>
                    <a:pt x="110" y="491"/>
                  </a:cubicBezTo>
                  <a:cubicBezTo>
                    <a:pt x="107" y="489"/>
                    <a:pt x="107" y="489"/>
                    <a:pt x="107" y="489"/>
                  </a:cubicBezTo>
                  <a:cubicBezTo>
                    <a:pt x="105" y="490"/>
                    <a:pt x="105" y="490"/>
                    <a:pt x="105" y="490"/>
                  </a:cubicBezTo>
                  <a:cubicBezTo>
                    <a:pt x="103" y="494"/>
                    <a:pt x="104" y="492"/>
                    <a:pt x="101" y="496"/>
                  </a:cubicBezTo>
                  <a:cubicBezTo>
                    <a:pt x="100" y="496"/>
                    <a:pt x="100" y="496"/>
                    <a:pt x="100" y="496"/>
                  </a:cubicBezTo>
                  <a:cubicBezTo>
                    <a:pt x="97" y="493"/>
                    <a:pt x="98" y="494"/>
                    <a:pt x="97" y="492"/>
                  </a:cubicBezTo>
                  <a:cubicBezTo>
                    <a:pt x="96" y="491"/>
                    <a:pt x="96" y="491"/>
                    <a:pt x="96" y="491"/>
                  </a:cubicBezTo>
                  <a:cubicBezTo>
                    <a:pt x="95" y="492"/>
                    <a:pt x="95" y="492"/>
                    <a:pt x="95" y="492"/>
                  </a:cubicBezTo>
                  <a:cubicBezTo>
                    <a:pt x="92" y="495"/>
                    <a:pt x="91" y="497"/>
                    <a:pt x="87" y="499"/>
                  </a:cubicBezTo>
                  <a:cubicBezTo>
                    <a:pt x="84" y="499"/>
                    <a:pt x="84" y="499"/>
                    <a:pt x="84" y="499"/>
                  </a:cubicBezTo>
                  <a:cubicBezTo>
                    <a:pt x="84" y="500"/>
                    <a:pt x="84" y="500"/>
                    <a:pt x="84" y="500"/>
                  </a:cubicBezTo>
                  <a:cubicBezTo>
                    <a:pt x="83" y="500"/>
                    <a:pt x="83" y="500"/>
                    <a:pt x="83" y="500"/>
                  </a:cubicBezTo>
                  <a:cubicBezTo>
                    <a:pt x="81" y="499"/>
                    <a:pt x="81" y="499"/>
                    <a:pt x="81" y="499"/>
                  </a:cubicBezTo>
                  <a:cubicBezTo>
                    <a:pt x="78" y="496"/>
                    <a:pt x="81" y="498"/>
                    <a:pt x="78" y="495"/>
                  </a:cubicBezTo>
                  <a:cubicBezTo>
                    <a:pt x="77" y="495"/>
                    <a:pt x="77" y="495"/>
                    <a:pt x="77" y="495"/>
                  </a:cubicBezTo>
                  <a:cubicBezTo>
                    <a:pt x="75" y="496"/>
                    <a:pt x="75" y="496"/>
                    <a:pt x="75" y="496"/>
                  </a:cubicBezTo>
                  <a:cubicBezTo>
                    <a:pt x="73" y="499"/>
                    <a:pt x="73" y="499"/>
                    <a:pt x="73" y="499"/>
                  </a:cubicBezTo>
                  <a:cubicBezTo>
                    <a:pt x="71" y="499"/>
                    <a:pt x="71" y="499"/>
                    <a:pt x="71" y="499"/>
                  </a:cubicBezTo>
                  <a:cubicBezTo>
                    <a:pt x="70" y="499"/>
                    <a:pt x="70" y="499"/>
                    <a:pt x="70" y="499"/>
                  </a:cubicBezTo>
                  <a:cubicBezTo>
                    <a:pt x="69" y="498"/>
                    <a:pt x="70" y="499"/>
                    <a:pt x="67" y="496"/>
                  </a:cubicBezTo>
                  <a:cubicBezTo>
                    <a:pt x="66" y="496"/>
                    <a:pt x="66" y="496"/>
                    <a:pt x="66" y="496"/>
                  </a:cubicBezTo>
                  <a:cubicBezTo>
                    <a:pt x="65" y="497"/>
                    <a:pt x="65" y="497"/>
                    <a:pt x="65" y="497"/>
                  </a:cubicBezTo>
                  <a:cubicBezTo>
                    <a:pt x="65" y="499"/>
                    <a:pt x="65" y="499"/>
                    <a:pt x="65" y="499"/>
                  </a:cubicBezTo>
                  <a:cubicBezTo>
                    <a:pt x="68" y="505"/>
                    <a:pt x="67" y="503"/>
                    <a:pt x="69" y="507"/>
                  </a:cubicBezTo>
                  <a:cubicBezTo>
                    <a:pt x="67" y="507"/>
                    <a:pt x="67" y="507"/>
                    <a:pt x="67" y="507"/>
                  </a:cubicBezTo>
                  <a:cubicBezTo>
                    <a:pt x="51" y="502"/>
                    <a:pt x="53" y="503"/>
                    <a:pt x="51" y="502"/>
                  </a:cubicBezTo>
                  <a:cubicBezTo>
                    <a:pt x="49" y="500"/>
                    <a:pt x="42" y="493"/>
                    <a:pt x="39" y="490"/>
                  </a:cubicBezTo>
                  <a:cubicBezTo>
                    <a:pt x="38" y="488"/>
                    <a:pt x="38" y="488"/>
                    <a:pt x="38" y="488"/>
                  </a:cubicBezTo>
                  <a:cubicBezTo>
                    <a:pt x="38" y="487"/>
                    <a:pt x="38" y="487"/>
                    <a:pt x="38" y="487"/>
                  </a:cubicBezTo>
                  <a:cubicBezTo>
                    <a:pt x="39" y="485"/>
                    <a:pt x="39" y="485"/>
                    <a:pt x="39" y="485"/>
                  </a:cubicBezTo>
                  <a:cubicBezTo>
                    <a:pt x="45" y="479"/>
                    <a:pt x="45" y="479"/>
                    <a:pt x="45" y="479"/>
                  </a:cubicBezTo>
                  <a:cubicBezTo>
                    <a:pt x="47" y="478"/>
                    <a:pt x="46" y="479"/>
                    <a:pt x="51" y="477"/>
                  </a:cubicBezTo>
                  <a:cubicBezTo>
                    <a:pt x="53" y="476"/>
                    <a:pt x="53" y="476"/>
                    <a:pt x="53" y="476"/>
                  </a:cubicBezTo>
                  <a:cubicBezTo>
                    <a:pt x="53" y="475"/>
                    <a:pt x="53" y="475"/>
                    <a:pt x="53" y="475"/>
                  </a:cubicBezTo>
                  <a:cubicBezTo>
                    <a:pt x="52" y="474"/>
                    <a:pt x="52" y="474"/>
                    <a:pt x="52" y="474"/>
                  </a:cubicBezTo>
                  <a:cubicBezTo>
                    <a:pt x="44" y="474"/>
                    <a:pt x="47" y="474"/>
                    <a:pt x="40" y="473"/>
                  </a:cubicBezTo>
                  <a:cubicBezTo>
                    <a:pt x="35" y="471"/>
                    <a:pt x="35" y="471"/>
                    <a:pt x="35" y="471"/>
                  </a:cubicBezTo>
                  <a:cubicBezTo>
                    <a:pt x="35" y="470"/>
                    <a:pt x="35" y="470"/>
                    <a:pt x="35" y="470"/>
                  </a:cubicBezTo>
                  <a:cubicBezTo>
                    <a:pt x="34" y="468"/>
                    <a:pt x="34" y="469"/>
                    <a:pt x="33" y="466"/>
                  </a:cubicBezTo>
                  <a:cubicBezTo>
                    <a:pt x="33" y="464"/>
                    <a:pt x="33" y="464"/>
                    <a:pt x="33" y="464"/>
                  </a:cubicBezTo>
                  <a:cubicBezTo>
                    <a:pt x="34" y="462"/>
                    <a:pt x="35" y="460"/>
                    <a:pt x="35" y="458"/>
                  </a:cubicBezTo>
                  <a:cubicBezTo>
                    <a:pt x="28" y="466"/>
                    <a:pt x="30" y="464"/>
                    <a:pt x="27" y="467"/>
                  </a:cubicBezTo>
                  <a:cubicBezTo>
                    <a:pt x="25" y="467"/>
                    <a:pt x="25" y="467"/>
                    <a:pt x="25" y="467"/>
                  </a:cubicBezTo>
                  <a:cubicBezTo>
                    <a:pt x="24" y="466"/>
                    <a:pt x="24" y="466"/>
                    <a:pt x="24" y="466"/>
                  </a:cubicBezTo>
                  <a:cubicBezTo>
                    <a:pt x="23" y="464"/>
                    <a:pt x="23" y="464"/>
                    <a:pt x="23" y="464"/>
                  </a:cubicBezTo>
                  <a:cubicBezTo>
                    <a:pt x="23" y="463"/>
                    <a:pt x="23" y="463"/>
                    <a:pt x="23" y="462"/>
                  </a:cubicBezTo>
                  <a:cubicBezTo>
                    <a:pt x="24" y="461"/>
                    <a:pt x="24" y="461"/>
                    <a:pt x="24" y="461"/>
                  </a:cubicBezTo>
                  <a:cubicBezTo>
                    <a:pt x="20" y="459"/>
                    <a:pt x="20" y="459"/>
                    <a:pt x="20" y="459"/>
                  </a:cubicBezTo>
                  <a:cubicBezTo>
                    <a:pt x="19" y="456"/>
                    <a:pt x="19" y="456"/>
                    <a:pt x="19" y="456"/>
                  </a:cubicBezTo>
                  <a:cubicBezTo>
                    <a:pt x="19" y="454"/>
                    <a:pt x="19" y="454"/>
                    <a:pt x="19" y="454"/>
                  </a:cubicBezTo>
                  <a:cubicBezTo>
                    <a:pt x="21" y="450"/>
                    <a:pt x="21" y="450"/>
                    <a:pt x="22" y="449"/>
                  </a:cubicBezTo>
                  <a:cubicBezTo>
                    <a:pt x="26" y="448"/>
                    <a:pt x="23" y="448"/>
                    <a:pt x="36" y="446"/>
                  </a:cubicBezTo>
                  <a:cubicBezTo>
                    <a:pt x="43" y="448"/>
                    <a:pt x="43" y="448"/>
                    <a:pt x="43" y="448"/>
                  </a:cubicBezTo>
                  <a:cubicBezTo>
                    <a:pt x="46" y="442"/>
                    <a:pt x="46" y="442"/>
                    <a:pt x="46" y="442"/>
                  </a:cubicBezTo>
                  <a:cubicBezTo>
                    <a:pt x="48" y="441"/>
                    <a:pt x="48" y="441"/>
                    <a:pt x="48" y="441"/>
                  </a:cubicBezTo>
                  <a:cubicBezTo>
                    <a:pt x="53" y="439"/>
                    <a:pt x="53" y="439"/>
                    <a:pt x="53" y="439"/>
                  </a:cubicBezTo>
                  <a:cubicBezTo>
                    <a:pt x="62" y="438"/>
                    <a:pt x="59" y="438"/>
                    <a:pt x="66" y="439"/>
                  </a:cubicBezTo>
                  <a:cubicBezTo>
                    <a:pt x="69" y="441"/>
                    <a:pt x="68" y="440"/>
                    <a:pt x="72" y="444"/>
                  </a:cubicBezTo>
                  <a:cubicBezTo>
                    <a:pt x="73" y="443"/>
                    <a:pt x="73" y="443"/>
                    <a:pt x="73" y="443"/>
                  </a:cubicBezTo>
                  <a:cubicBezTo>
                    <a:pt x="72" y="440"/>
                    <a:pt x="72" y="440"/>
                    <a:pt x="72" y="440"/>
                  </a:cubicBezTo>
                  <a:cubicBezTo>
                    <a:pt x="72" y="438"/>
                    <a:pt x="72" y="438"/>
                    <a:pt x="72" y="438"/>
                  </a:cubicBezTo>
                  <a:cubicBezTo>
                    <a:pt x="73" y="433"/>
                    <a:pt x="73" y="434"/>
                    <a:pt x="74" y="432"/>
                  </a:cubicBezTo>
                  <a:cubicBezTo>
                    <a:pt x="73" y="429"/>
                    <a:pt x="73" y="429"/>
                    <a:pt x="73" y="429"/>
                  </a:cubicBezTo>
                  <a:cubicBezTo>
                    <a:pt x="71" y="426"/>
                    <a:pt x="72" y="427"/>
                    <a:pt x="69" y="423"/>
                  </a:cubicBezTo>
                  <a:cubicBezTo>
                    <a:pt x="67" y="423"/>
                    <a:pt x="67" y="423"/>
                    <a:pt x="67" y="423"/>
                  </a:cubicBezTo>
                  <a:cubicBezTo>
                    <a:pt x="66" y="424"/>
                    <a:pt x="66" y="424"/>
                    <a:pt x="66" y="424"/>
                  </a:cubicBezTo>
                  <a:cubicBezTo>
                    <a:pt x="64" y="425"/>
                    <a:pt x="65" y="424"/>
                    <a:pt x="60" y="430"/>
                  </a:cubicBezTo>
                  <a:cubicBezTo>
                    <a:pt x="58" y="431"/>
                    <a:pt x="58" y="431"/>
                    <a:pt x="58" y="431"/>
                  </a:cubicBezTo>
                  <a:cubicBezTo>
                    <a:pt x="54" y="431"/>
                    <a:pt x="54" y="431"/>
                    <a:pt x="54" y="431"/>
                  </a:cubicBezTo>
                  <a:cubicBezTo>
                    <a:pt x="52" y="431"/>
                    <a:pt x="53" y="431"/>
                    <a:pt x="51" y="430"/>
                  </a:cubicBezTo>
                  <a:cubicBezTo>
                    <a:pt x="48" y="428"/>
                    <a:pt x="48" y="428"/>
                    <a:pt x="48" y="428"/>
                  </a:cubicBezTo>
                  <a:cubicBezTo>
                    <a:pt x="47" y="427"/>
                    <a:pt x="47" y="427"/>
                    <a:pt x="47" y="427"/>
                  </a:cubicBezTo>
                  <a:cubicBezTo>
                    <a:pt x="46" y="428"/>
                    <a:pt x="46" y="428"/>
                    <a:pt x="46" y="428"/>
                  </a:cubicBezTo>
                  <a:cubicBezTo>
                    <a:pt x="45" y="431"/>
                    <a:pt x="44" y="432"/>
                    <a:pt x="42" y="434"/>
                  </a:cubicBezTo>
                  <a:cubicBezTo>
                    <a:pt x="41" y="434"/>
                    <a:pt x="41" y="434"/>
                    <a:pt x="41" y="434"/>
                  </a:cubicBezTo>
                  <a:cubicBezTo>
                    <a:pt x="39" y="434"/>
                    <a:pt x="39" y="434"/>
                    <a:pt x="39" y="434"/>
                  </a:cubicBezTo>
                  <a:cubicBezTo>
                    <a:pt x="32" y="430"/>
                    <a:pt x="32" y="430"/>
                    <a:pt x="32" y="430"/>
                  </a:cubicBezTo>
                  <a:cubicBezTo>
                    <a:pt x="30" y="428"/>
                    <a:pt x="30" y="428"/>
                    <a:pt x="30" y="428"/>
                  </a:cubicBezTo>
                  <a:cubicBezTo>
                    <a:pt x="30" y="425"/>
                    <a:pt x="30" y="425"/>
                    <a:pt x="30" y="425"/>
                  </a:cubicBezTo>
                  <a:cubicBezTo>
                    <a:pt x="28" y="422"/>
                    <a:pt x="28" y="422"/>
                    <a:pt x="28" y="422"/>
                  </a:cubicBezTo>
                  <a:cubicBezTo>
                    <a:pt x="26" y="422"/>
                    <a:pt x="26" y="422"/>
                    <a:pt x="26" y="422"/>
                  </a:cubicBezTo>
                  <a:cubicBezTo>
                    <a:pt x="25" y="421"/>
                    <a:pt x="25" y="421"/>
                    <a:pt x="25" y="421"/>
                  </a:cubicBezTo>
                  <a:cubicBezTo>
                    <a:pt x="29" y="417"/>
                    <a:pt x="29" y="417"/>
                    <a:pt x="29" y="417"/>
                  </a:cubicBezTo>
                  <a:cubicBezTo>
                    <a:pt x="31" y="415"/>
                    <a:pt x="31" y="415"/>
                    <a:pt x="31" y="415"/>
                  </a:cubicBezTo>
                  <a:cubicBezTo>
                    <a:pt x="30" y="414"/>
                    <a:pt x="30" y="414"/>
                    <a:pt x="30" y="414"/>
                  </a:cubicBezTo>
                  <a:cubicBezTo>
                    <a:pt x="27" y="414"/>
                    <a:pt x="27" y="414"/>
                    <a:pt x="27" y="414"/>
                  </a:cubicBezTo>
                  <a:cubicBezTo>
                    <a:pt x="25" y="417"/>
                    <a:pt x="25" y="417"/>
                    <a:pt x="25" y="417"/>
                  </a:cubicBezTo>
                  <a:cubicBezTo>
                    <a:pt x="24" y="417"/>
                    <a:pt x="24" y="417"/>
                    <a:pt x="24" y="417"/>
                  </a:cubicBezTo>
                  <a:cubicBezTo>
                    <a:pt x="21" y="417"/>
                    <a:pt x="21" y="417"/>
                    <a:pt x="21" y="417"/>
                  </a:cubicBezTo>
                  <a:cubicBezTo>
                    <a:pt x="18" y="416"/>
                    <a:pt x="18" y="416"/>
                    <a:pt x="18" y="416"/>
                  </a:cubicBezTo>
                  <a:cubicBezTo>
                    <a:pt x="16" y="415"/>
                    <a:pt x="16" y="415"/>
                    <a:pt x="16" y="415"/>
                  </a:cubicBezTo>
                  <a:cubicBezTo>
                    <a:pt x="15" y="413"/>
                    <a:pt x="15" y="413"/>
                    <a:pt x="15" y="413"/>
                  </a:cubicBezTo>
                  <a:cubicBezTo>
                    <a:pt x="13" y="411"/>
                    <a:pt x="13" y="411"/>
                    <a:pt x="13" y="411"/>
                  </a:cubicBezTo>
                  <a:cubicBezTo>
                    <a:pt x="9" y="409"/>
                    <a:pt x="9" y="409"/>
                    <a:pt x="9" y="409"/>
                  </a:cubicBezTo>
                  <a:cubicBezTo>
                    <a:pt x="8" y="408"/>
                    <a:pt x="8" y="408"/>
                    <a:pt x="8" y="408"/>
                  </a:cubicBezTo>
                  <a:cubicBezTo>
                    <a:pt x="7" y="406"/>
                    <a:pt x="3" y="402"/>
                    <a:pt x="0" y="398"/>
                  </a:cubicBezTo>
                  <a:cubicBezTo>
                    <a:pt x="0" y="395"/>
                    <a:pt x="0" y="395"/>
                    <a:pt x="0" y="395"/>
                  </a:cubicBezTo>
                  <a:cubicBezTo>
                    <a:pt x="3" y="391"/>
                    <a:pt x="3" y="391"/>
                    <a:pt x="3" y="391"/>
                  </a:cubicBezTo>
                  <a:cubicBezTo>
                    <a:pt x="3" y="390"/>
                    <a:pt x="3" y="390"/>
                    <a:pt x="3" y="390"/>
                  </a:cubicBezTo>
                  <a:cubicBezTo>
                    <a:pt x="2" y="387"/>
                    <a:pt x="2" y="388"/>
                    <a:pt x="1" y="386"/>
                  </a:cubicBezTo>
                  <a:cubicBezTo>
                    <a:pt x="2" y="384"/>
                    <a:pt x="2" y="384"/>
                    <a:pt x="2" y="384"/>
                  </a:cubicBezTo>
                  <a:cubicBezTo>
                    <a:pt x="3" y="382"/>
                    <a:pt x="4" y="380"/>
                    <a:pt x="5" y="378"/>
                  </a:cubicBezTo>
                  <a:cubicBezTo>
                    <a:pt x="9" y="375"/>
                    <a:pt x="14" y="371"/>
                    <a:pt x="15" y="371"/>
                  </a:cubicBezTo>
                  <a:cubicBezTo>
                    <a:pt x="17" y="370"/>
                    <a:pt x="19" y="370"/>
                    <a:pt x="22" y="371"/>
                  </a:cubicBezTo>
                  <a:cubicBezTo>
                    <a:pt x="23" y="370"/>
                    <a:pt x="23" y="370"/>
                    <a:pt x="23" y="370"/>
                  </a:cubicBezTo>
                  <a:cubicBezTo>
                    <a:pt x="29" y="361"/>
                    <a:pt x="40" y="361"/>
                    <a:pt x="44" y="357"/>
                  </a:cubicBezTo>
                  <a:cubicBezTo>
                    <a:pt x="44" y="357"/>
                    <a:pt x="44" y="357"/>
                    <a:pt x="44" y="357"/>
                  </a:cubicBezTo>
                  <a:cubicBezTo>
                    <a:pt x="43" y="354"/>
                    <a:pt x="43" y="354"/>
                    <a:pt x="43" y="353"/>
                  </a:cubicBezTo>
                  <a:cubicBezTo>
                    <a:pt x="47" y="349"/>
                    <a:pt x="50" y="347"/>
                    <a:pt x="53" y="346"/>
                  </a:cubicBezTo>
                  <a:cubicBezTo>
                    <a:pt x="56" y="346"/>
                    <a:pt x="56" y="346"/>
                    <a:pt x="56" y="346"/>
                  </a:cubicBezTo>
                  <a:cubicBezTo>
                    <a:pt x="57" y="345"/>
                    <a:pt x="57" y="345"/>
                    <a:pt x="57" y="345"/>
                  </a:cubicBezTo>
                  <a:cubicBezTo>
                    <a:pt x="60" y="343"/>
                    <a:pt x="60" y="343"/>
                    <a:pt x="60" y="343"/>
                  </a:cubicBezTo>
                  <a:cubicBezTo>
                    <a:pt x="62" y="342"/>
                    <a:pt x="68" y="342"/>
                    <a:pt x="70" y="341"/>
                  </a:cubicBezTo>
                  <a:cubicBezTo>
                    <a:pt x="74" y="343"/>
                    <a:pt x="74" y="343"/>
                    <a:pt x="74" y="343"/>
                  </a:cubicBezTo>
                  <a:cubicBezTo>
                    <a:pt x="76" y="343"/>
                    <a:pt x="76" y="343"/>
                    <a:pt x="76" y="343"/>
                  </a:cubicBezTo>
                  <a:cubicBezTo>
                    <a:pt x="77" y="342"/>
                    <a:pt x="77" y="342"/>
                    <a:pt x="77" y="342"/>
                  </a:cubicBezTo>
                  <a:cubicBezTo>
                    <a:pt x="88" y="324"/>
                    <a:pt x="88" y="298"/>
                    <a:pt x="90" y="288"/>
                  </a:cubicBezTo>
                  <a:cubicBezTo>
                    <a:pt x="92" y="285"/>
                    <a:pt x="92" y="286"/>
                    <a:pt x="94" y="283"/>
                  </a:cubicBezTo>
                  <a:cubicBezTo>
                    <a:pt x="97" y="282"/>
                    <a:pt x="97" y="282"/>
                    <a:pt x="97" y="282"/>
                  </a:cubicBezTo>
                  <a:cubicBezTo>
                    <a:pt x="97" y="281"/>
                    <a:pt x="97" y="281"/>
                    <a:pt x="97" y="281"/>
                  </a:cubicBezTo>
                  <a:cubicBezTo>
                    <a:pt x="95" y="279"/>
                    <a:pt x="95" y="279"/>
                    <a:pt x="95" y="279"/>
                  </a:cubicBezTo>
                  <a:cubicBezTo>
                    <a:pt x="94" y="279"/>
                    <a:pt x="94" y="279"/>
                    <a:pt x="94" y="279"/>
                  </a:cubicBezTo>
                  <a:cubicBezTo>
                    <a:pt x="93" y="279"/>
                    <a:pt x="93" y="279"/>
                    <a:pt x="93" y="279"/>
                  </a:cubicBezTo>
                  <a:cubicBezTo>
                    <a:pt x="91" y="281"/>
                    <a:pt x="91" y="281"/>
                    <a:pt x="91" y="281"/>
                  </a:cubicBezTo>
                  <a:cubicBezTo>
                    <a:pt x="88" y="283"/>
                    <a:pt x="88" y="283"/>
                    <a:pt x="88" y="283"/>
                  </a:cubicBezTo>
                  <a:cubicBezTo>
                    <a:pt x="85" y="282"/>
                    <a:pt x="85" y="282"/>
                    <a:pt x="85" y="282"/>
                  </a:cubicBezTo>
                  <a:cubicBezTo>
                    <a:pt x="83" y="283"/>
                    <a:pt x="83" y="283"/>
                    <a:pt x="83" y="283"/>
                  </a:cubicBezTo>
                  <a:cubicBezTo>
                    <a:pt x="82" y="285"/>
                    <a:pt x="82" y="285"/>
                    <a:pt x="82" y="285"/>
                  </a:cubicBezTo>
                  <a:cubicBezTo>
                    <a:pt x="79" y="286"/>
                    <a:pt x="79" y="286"/>
                    <a:pt x="79" y="286"/>
                  </a:cubicBezTo>
                  <a:cubicBezTo>
                    <a:pt x="77" y="286"/>
                    <a:pt x="77" y="286"/>
                    <a:pt x="77" y="286"/>
                  </a:cubicBezTo>
                  <a:cubicBezTo>
                    <a:pt x="73" y="283"/>
                    <a:pt x="73" y="283"/>
                    <a:pt x="73" y="283"/>
                  </a:cubicBezTo>
                  <a:cubicBezTo>
                    <a:pt x="72" y="283"/>
                    <a:pt x="72" y="283"/>
                    <a:pt x="72" y="283"/>
                  </a:cubicBezTo>
                  <a:cubicBezTo>
                    <a:pt x="67" y="283"/>
                    <a:pt x="67" y="283"/>
                    <a:pt x="67" y="283"/>
                  </a:cubicBezTo>
                  <a:cubicBezTo>
                    <a:pt x="66" y="282"/>
                    <a:pt x="66" y="282"/>
                    <a:pt x="66" y="282"/>
                  </a:cubicBezTo>
                  <a:cubicBezTo>
                    <a:pt x="59" y="270"/>
                    <a:pt x="67" y="253"/>
                    <a:pt x="77" y="245"/>
                  </a:cubicBezTo>
                  <a:cubicBezTo>
                    <a:pt x="79" y="244"/>
                    <a:pt x="79" y="244"/>
                    <a:pt x="79" y="244"/>
                  </a:cubicBezTo>
                  <a:cubicBezTo>
                    <a:pt x="81" y="242"/>
                    <a:pt x="81" y="242"/>
                    <a:pt x="81" y="242"/>
                  </a:cubicBezTo>
                  <a:cubicBezTo>
                    <a:pt x="90" y="225"/>
                    <a:pt x="84" y="239"/>
                    <a:pt x="91" y="222"/>
                  </a:cubicBezTo>
                  <a:cubicBezTo>
                    <a:pt x="93" y="220"/>
                    <a:pt x="93" y="220"/>
                    <a:pt x="93" y="220"/>
                  </a:cubicBezTo>
                  <a:cubicBezTo>
                    <a:pt x="100" y="216"/>
                    <a:pt x="100" y="216"/>
                    <a:pt x="100" y="216"/>
                  </a:cubicBezTo>
                  <a:cubicBezTo>
                    <a:pt x="102" y="216"/>
                    <a:pt x="102" y="216"/>
                    <a:pt x="102" y="216"/>
                  </a:cubicBezTo>
                  <a:cubicBezTo>
                    <a:pt x="104" y="217"/>
                    <a:pt x="104" y="217"/>
                    <a:pt x="104" y="217"/>
                  </a:cubicBezTo>
                  <a:cubicBezTo>
                    <a:pt x="106" y="220"/>
                    <a:pt x="105" y="218"/>
                    <a:pt x="110" y="228"/>
                  </a:cubicBezTo>
                  <a:cubicBezTo>
                    <a:pt x="110" y="228"/>
                    <a:pt x="110" y="228"/>
                    <a:pt x="110" y="228"/>
                  </a:cubicBezTo>
                  <a:cubicBezTo>
                    <a:pt x="109" y="222"/>
                    <a:pt x="108" y="216"/>
                    <a:pt x="108" y="210"/>
                  </a:cubicBezTo>
                  <a:cubicBezTo>
                    <a:pt x="110" y="205"/>
                    <a:pt x="110" y="205"/>
                    <a:pt x="110" y="205"/>
                  </a:cubicBezTo>
                  <a:cubicBezTo>
                    <a:pt x="111" y="204"/>
                    <a:pt x="111" y="204"/>
                    <a:pt x="111" y="204"/>
                  </a:cubicBezTo>
                  <a:cubicBezTo>
                    <a:pt x="116" y="205"/>
                    <a:pt x="118" y="206"/>
                    <a:pt x="121" y="207"/>
                  </a:cubicBezTo>
                  <a:cubicBezTo>
                    <a:pt x="123" y="210"/>
                    <a:pt x="123" y="210"/>
                    <a:pt x="123" y="210"/>
                  </a:cubicBezTo>
                  <a:cubicBezTo>
                    <a:pt x="126" y="212"/>
                    <a:pt x="126" y="212"/>
                    <a:pt x="126" y="212"/>
                  </a:cubicBezTo>
                  <a:cubicBezTo>
                    <a:pt x="127" y="212"/>
                    <a:pt x="127" y="212"/>
                    <a:pt x="127" y="212"/>
                  </a:cubicBezTo>
                  <a:cubicBezTo>
                    <a:pt x="128" y="210"/>
                    <a:pt x="128" y="210"/>
                    <a:pt x="128" y="210"/>
                  </a:cubicBezTo>
                  <a:cubicBezTo>
                    <a:pt x="135" y="188"/>
                    <a:pt x="129" y="177"/>
                    <a:pt x="131" y="164"/>
                  </a:cubicBezTo>
                  <a:cubicBezTo>
                    <a:pt x="134" y="155"/>
                    <a:pt x="134" y="156"/>
                    <a:pt x="139" y="150"/>
                  </a:cubicBezTo>
                  <a:cubicBezTo>
                    <a:pt x="143" y="149"/>
                    <a:pt x="143" y="149"/>
                    <a:pt x="143" y="149"/>
                  </a:cubicBezTo>
                  <a:cubicBezTo>
                    <a:pt x="145" y="149"/>
                    <a:pt x="145" y="149"/>
                    <a:pt x="145" y="149"/>
                  </a:cubicBezTo>
                  <a:cubicBezTo>
                    <a:pt x="148" y="152"/>
                    <a:pt x="148" y="152"/>
                    <a:pt x="148" y="152"/>
                  </a:cubicBezTo>
                  <a:cubicBezTo>
                    <a:pt x="152" y="153"/>
                    <a:pt x="152" y="153"/>
                    <a:pt x="152" y="153"/>
                  </a:cubicBezTo>
                  <a:cubicBezTo>
                    <a:pt x="161" y="164"/>
                    <a:pt x="156" y="161"/>
                    <a:pt x="166" y="174"/>
                  </a:cubicBezTo>
                  <a:cubicBezTo>
                    <a:pt x="169" y="176"/>
                    <a:pt x="169" y="176"/>
                    <a:pt x="169" y="176"/>
                  </a:cubicBezTo>
                  <a:cubicBezTo>
                    <a:pt x="174" y="182"/>
                    <a:pt x="177" y="190"/>
                    <a:pt x="181" y="193"/>
                  </a:cubicBezTo>
                  <a:cubicBezTo>
                    <a:pt x="182" y="193"/>
                    <a:pt x="182" y="193"/>
                    <a:pt x="182" y="193"/>
                  </a:cubicBezTo>
                  <a:cubicBezTo>
                    <a:pt x="180" y="186"/>
                    <a:pt x="174" y="178"/>
                    <a:pt x="168" y="171"/>
                  </a:cubicBezTo>
                  <a:cubicBezTo>
                    <a:pt x="164" y="163"/>
                    <a:pt x="164" y="163"/>
                    <a:pt x="164" y="163"/>
                  </a:cubicBezTo>
                  <a:cubicBezTo>
                    <a:pt x="160" y="155"/>
                    <a:pt x="160" y="155"/>
                    <a:pt x="160" y="155"/>
                  </a:cubicBezTo>
                  <a:cubicBezTo>
                    <a:pt x="157" y="150"/>
                    <a:pt x="157" y="150"/>
                    <a:pt x="157" y="150"/>
                  </a:cubicBezTo>
                  <a:cubicBezTo>
                    <a:pt x="152" y="145"/>
                    <a:pt x="152" y="145"/>
                    <a:pt x="152" y="145"/>
                  </a:cubicBezTo>
                  <a:cubicBezTo>
                    <a:pt x="152" y="143"/>
                    <a:pt x="152" y="143"/>
                    <a:pt x="152" y="143"/>
                  </a:cubicBezTo>
                  <a:cubicBezTo>
                    <a:pt x="158" y="136"/>
                    <a:pt x="158" y="136"/>
                    <a:pt x="158" y="136"/>
                  </a:cubicBezTo>
                  <a:cubicBezTo>
                    <a:pt x="172" y="129"/>
                    <a:pt x="167" y="131"/>
                    <a:pt x="182" y="125"/>
                  </a:cubicBezTo>
                  <a:cubicBezTo>
                    <a:pt x="187" y="126"/>
                    <a:pt x="187" y="126"/>
                    <a:pt x="187" y="126"/>
                  </a:cubicBezTo>
                  <a:cubicBezTo>
                    <a:pt x="194" y="124"/>
                    <a:pt x="194" y="124"/>
                    <a:pt x="194" y="124"/>
                  </a:cubicBezTo>
                  <a:cubicBezTo>
                    <a:pt x="195" y="121"/>
                    <a:pt x="195" y="121"/>
                    <a:pt x="195" y="121"/>
                  </a:cubicBezTo>
                  <a:cubicBezTo>
                    <a:pt x="197" y="119"/>
                    <a:pt x="195" y="120"/>
                    <a:pt x="203" y="115"/>
                  </a:cubicBezTo>
                  <a:cubicBezTo>
                    <a:pt x="205" y="115"/>
                    <a:pt x="205" y="115"/>
                    <a:pt x="205" y="115"/>
                  </a:cubicBezTo>
                  <a:cubicBezTo>
                    <a:pt x="208" y="117"/>
                    <a:pt x="208" y="117"/>
                    <a:pt x="208" y="117"/>
                  </a:cubicBezTo>
                  <a:cubicBezTo>
                    <a:pt x="212" y="121"/>
                    <a:pt x="212" y="121"/>
                    <a:pt x="212" y="121"/>
                  </a:cubicBezTo>
                  <a:cubicBezTo>
                    <a:pt x="221" y="143"/>
                    <a:pt x="213" y="157"/>
                    <a:pt x="216" y="171"/>
                  </a:cubicBezTo>
                  <a:cubicBezTo>
                    <a:pt x="222" y="160"/>
                    <a:pt x="223" y="150"/>
                    <a:pt x="223" y="141"/>
                  </a:cubicBezTo>
                  <a:cubicBezTo>
                    <a:pt x="221" y="134"/>
                    <a:pt x="221" y="134"/>
                    <a:pt x="221" y="134"/>
                  </a:cubicBezTo>
                  <a:cubicBezTo>
                    <a:pt x="221" y="121"/>
                    <a:pt x="221" y="125"/>
                    <a:pt x="222" y="117"/>
                  </a:cubicBezTo>
                  <a:cubicBezTo>
                    <a:pt x="225" y="117"/>
                    <a:pt x="225" y="117"/>
                    <a:pt x="225" y="117"/>
                  </a:cubicBezTo>
                  <a:cubicBezTo>
                    <a:pt x="237" y="138"/>
                    <a:pt x="237" y="138"/>
                    <a:pt x="237" y="138"/>
                  </a:cubicBezTo>
                  <a:cubicBezTo>
                    <a:pt x="241" y="142"/>
                    <a:pt x="241" y="142"/>
                    <a:pt x="241" y="142"/>
                  </a:cubicBezTo>
                  <a:cubicBezTo>
                    <a:pt x="246" y="152"/>
                    <a:pt x="246" y="152"/>
                    <a:pt x="246" y="152"/>
                  </a:cubicBezTo>
                  <a:cubicBezTo>
                    <a:pt x="252" y="151"/>
                    <a:pt x="252" y="151"/>
                    <a:pt x="252" y="151"/>
                  </a:cubicBezTo>
                  <a:cubicBezTo>
                    <a:pt x="258" y="152"/>
                    <a:pt x="258" y="152"/>
                    <a:pt x="258" y="152"/>
                  </a:cubicBezTo>
                  <a:cubicBezTo>
                    <a:pt x="260" y="152"/>
                    <a:pt x="260" y="152"/>
                    <a:pt x="260" y="152"/>
                  </a:cubicBezTo>
                  <a:cubicBezTo>
                    <a:pt x="261" y="150"/>
                    <a:pt x="261" y="150"/>
                    <a:pt x="261" y="150"/>
                  </a:cubicBezTo>
                  <a:cubicBezTo>
                    <a:pt x="256" y="136"/>
                    <a:pt x="248" y="137"/>
                    <a:pt x="245" y="106"/>
                  </a:cubicBezTo>
                  <a:cubicBezTo>
                    <a:pt x="247" y="104"/>
                    <a:pt x="247" y="104"/>
                    <a:pt x="247" y="104"/>
                  </a:cubicBezTo>
                  <a:cubicBezTo>
                    <a:pt x="256" y="105"/>
                    <a:pt x="256" y="105"/>
                    <a:pt x="256" y="105"/>
                  </a:cubicBezTo>
                  <a:cubicBezTo>
                    <a:pt x="269" y="110"/>
                    <a:pt x="269" y="110"/>
                    <a:pt x="269" y="110"/>
                  </a:cubicBezTo>
                  <a:cubicBezTo>
                    <a:pt x="289" y="134"/>
                    <a:pt x="284" y="128"/>
                    <a:pt x="294" y="136"/>
                  </a:cubicBezTo>
                  <a:cubicBezTo>
                    <a:pt x="309" y="158"/>
                    <a:pt x="309" y="158"/>
                    <a:pt x="309" y="158"/>
                  </a:cubicBezTo>
                  <a:cubicBezTo>
                    <a:pt x="314" y="161"/>
                    <a:pt x="314" y="161"/>
                    <a:pt x="314" y="161"/>
                  </a:cubicBezTo>
                  <a:cubicBezTo>
                    <a:pt x="315" y="161"/>
                    <a:pt x="315" y="161"/>
                    <a:pt x="315" y="161"/>
                  </a:cubicBezTo>
                  <a:cubicBezTo>
                    <a:pt x="317" y="158"/>
                    <a:pt x="317" y="159"/>
                    <a:pt x="318" y="156"/>
                  </a:cubicBezTo>
                  <a:cubicBezTo>
                    <a:pt x="318" y="145"/>
                    <a:pt x="315" y="151"/>
                    <a:pt x="317" y="123"/>
                  </a:cubicBezTo>
                  <a:cubicBezTo>
                    <a:pt x="320" y="118"/>
                    <a:pt x="320" y="118"/>
                    <a:pt x="320" y="118"/>
                  </a:cubicBezTo>
                  <a:cubicBezTo>
                    <a:pt x="321" y="114"/>
                    <a:pt x="321" y="114"/>
                    <a:pt x="321" y="114"/>
                  </a:cubicBezTo>
                  <a:cubicBezTo>
                    <a:pt x="320" y="105"/>
                    <a:pt x="320" y="105"/>
                    <a:pt x="320" y="105"/>
                  </a:cubicBezTo>
                  <a:cubicBezTo>
                    <a:pt x="316" y="97"/>
                    <a:pt x="319" y="101"/>
                    <a:pt x="306" y="83"/>
                  </a:cubicBezTo>
                  <a:cubicBezTo>
                    <a:pt x="306" y="81"/>
                    <a:pt x="306" y="81"/>
                    <a:pt x="306" y="81"/>
                  </a:cubicBezTo>
                  <a:cubicBezTo>
                    <a:pt x="308" y="79"/>
                    <a:pt x="308" y="79"/>
                    <a:pt x="308" y="79"/>
                  </a:cubicBezTo>
                  <a:cubicBezTo>
                    <a:pt x="312" y="77"/>
                    <a:pt x="312" y="77"/>
                    <a:pt x="312" y="77"/>
                  </a:cubicBezTo>
                  <a:cubicBezTo>
                    <a:pt x="343" y="82"/>
                    <a:pt x="337" y="81"/>
                    <a:pt x="343" y="83"/>
                  </a:cubicBezTo>
                  <a:cubicBezTo>
                    <a:pt x="345" y="84"/>
                    <a:pt x="345" y="84"/>
                    <a:pt x="345" y="84"/>
                  </a:cubicBezTo>
                  <a:cubicBezTo>
                    <a:pt x="346" y="86"/>
                    <a:pt x="346" y="86"/>
                    <a:pt x="346" y="86"/>
                  </a:cubicBezTo>
                  <a:cubicBezTo>
                    <a:pt x="347" y="87"/>
                    <a:pt x="347" y="87"/>
                    <a:pt x="347" y="87"/>
                  </a:cubicBezTo>
                  <a:cubicBezTo>
                    <a:pt x="353" y="84"/>
                    <a:pt x="353" y="84"/>
                    <a:pt x="353" y="84"/>
                  </a:cubicBezTo>
                  <a:cubicBezTo>
                    <a:pt x="353" y="79"/>
                    <a:pt x="353" y="81"/>
                    <a:pt x="352" y="78"/>
                  </a:cubicBezTo>
                  <a:cubicBezTo>
                    <a:pt x="316" y="70"/>
                    <a:pt x="323" y="72"/>
                    <a:pt x="315" y="68"/>
                  </a:cubicBezTo>
                  <a:cubicBezTo>
                    <a:pt x="312" y="68"/>
                    <a:pt x="312" y="68"/>
                    <a:pt x="312" y="68"/>
                  </a:cubicBezTo>
                  <a:cubicBezTo>
                    <a:pt x="309" y="70"/>
                    <a:pt x="309" y="70"/>
                    <a:pt x="309" y="70"/>
                  </a:cubicBezTo>
                  <a:cubicBezTo>
                    <a:pt x="301" y="71"/>
                    <a:pt x="304" y="71"/>
                    <a:pt x="300" y="71"/>
                  </a:cubicBezTo>
                  <a:cubicBezTo>
                    <a:pt x="296" y="62"/>
                    <a:pt x="296" y="62"/>
                    <a:pt x="296" y="62"/>
                  </a:cubicBezTo>
                  <a:cubicBezTo>
                    <a:pt x="299" y="52"/>
                    <a:pt x="299" y="52"/>
                    <a:pt x="299" y="52"/>
                  </a:cubicBezTo>
                  <a:cubicBezTo>
                    <a:pt x="302" y="52"/>
                    <a:pt x="302" y="52"/>
                    <a:pt x="302" y="52"/>
                  </a:cubicBezTo>
                  <a:cubicBezTo>
                    <a:pt x="308" y="56"/>
                    <a:pt x="308" y="56"/>
                    <a:pt x="308" y="56"/>
                  </a:cubicBezTo>
                  <a:cubicBezTo>
                    <a:pt x="311" y="50"/>
                    <a:pt x="311" y="50"/>
                    <a:pt x="311" y="50"/>
                  </a:cubicBezTo>
                  <a:cubicBezTo>
                    <a:pt x="316" y="46"/>
                    <a:pt x="316" y="46"/>
                    <a:pt x="316" y="46"/>
                  </a:cubicBezTo>
                  <a:cubicBezTo>
                    <a:pt x="321" y="44"/>
                    <a:pt x="321" y="44"/>
                    <a:pt x="321" y="44"/>
                  </a:cubicBezTo>
                  <a:cubicBezTo>
                    <a:pt x="333" y="34"/>
                    <a:pt x="333" y="34"/>
                    <a:pt x="333" y="34"/>
                  </a:cubicBezTo>
                  <a:cubicBezTo>
                    <a:pt x="335" y="33"/>
                    <a:pt x="335" y="33"/>
                    <a:pt x="335" y="33"/>
                  </a:cubicBezTo>
                  <a:cubicBezTo>
                    <a:pt x="338" y="34"/>
                    <a:pt x="336" y="33"/>
                    <a:pt x="343" y="36"/>
                  </a:cubicBezTo>
                  <a:cubicBezTo>
                    <a:pt x="345" y="39"/>
                    <a:pt x="345" y="39"/>
                    <a:pt x="345" y="39"/>
                  </a:cubicBezTo>
                  <a:cubicBezTo>
                    <a:pt x="348" y="44"/>
                    <a:pt x="348" y="44"/>
                    <a:pt x="348" y="44"/>
                  </a:cubicBezTo>
                  <a:cubicBezTo>
                    <a:pt x="350" y="46"/>
                    <a:pt x="350" y="46"/>
                    <a:pt x="350" y="46"/>
                  </a:cubicBezTo>
                  <a:cubicBezTo>
                    <a:pt x="351" y="46"/>
                    <a:pt x="351" y="46"/>
                    <a:pt x="351" y="46"/>
                  </a:cubicBezTo>
                  <a:cubicBezTo>
                    <a:pt x="354" y="49"/>
                    <a:pt x="354" y="49"/>
                    <a:pt x="354" y="49"/>
                  </a:cubicBezTo>
                  <a:cubicBezTo>
                    <a:pt x="364" y="26"/>
                    <a:pt x="357" y="37"/>
                    <a:pt x="365" y="27"/>
                  </a:cubicBezTo>
                  <a:cubicBezTo>
                    <a:pt x="370" y="30"/>
                    <a:pt x="370" y="30"/>
                    <a:pt x="370" y="30"/>
                  </a:cubicBezTo>
                  <a:cubicBezTo>
                    <a:pt x="374" y="35"/>
                    <a:pt x="372" y="33"/>
                    <a:pt x="376" y="39"/>
                  </a:cubicBezTo>
                  <a:cubicBezTo>
                    <a:pt x="381" y="42"/>
                    <a:pt x="381" y="42"/>
                    <a:pt x="381" y="42"/>
                  </a:cubicBezTo>
                  <a:cubicBezTo>
                    <a:pt x="388" y="58"/>
                    <a:pt x="388" y="58"/>
                    <a:pt x="388" y="58"/>
                  </a:cubicBezTo>
                  <a:cubicBezTo>
                    <a:pt x="389" y="58"/>
                    <a:pt x="389" y="58"/>
                    <a:pt x="389" y="58"/>
                  </a:cubicBezTo>
                  <a:cubicBezTo>
                    <a:pt x="391" y="55"/>
                    <a:pt x="390" y="55"/>
                    <a:pt x="392" y="43"/>
                  </a:cubicBezTo>
                  <a:cubicBezTo>
                    <a:pt x="391" y="41"/>
                    <a:pt x="391" y="41"/>
                    <a:pt x="391" y="41"/>
                  </a:cubicBezTo>
                  <a:cubicBezTo>
                    <a:pt x="385" y="34"/>
                    <a:pt x="385" y="34"/>
                    <a:pt x="385" y="34"/>
                  </a:cubicBezTo>
                  <a:cubicBezTo>
                    <a:pt x="382" y="28"/>
                    <a:pt x="383" y="26"/>
                    <a:pt x="383" y="23"/>
                  </a:cubicBezTo>
                  <a:cubicBezTo>
                    <a:pt x="384" y="20"/>
                    <a:pt x="384" y="20"/>
                    <a:pt x="384" y="20"/>
                  </a:cubicBezTo>
                  <a:cubicBezTo>
                    <a:pt x="385" y="19"/>
                    <a:pt x="385" y="19"/>
                    <a:pt x="385" y="19"/>
                  </a:cubicBezTo>
                  <a:cubicBezTo>
                    <a:pt x="389" y="20"/>
                    <a:pt x="389" y="20"/>
                    <a:pt x="389" y="20"/>
                  </a:cubicBezTo>
                  <a:cubicBezTo>
                    <a:pt x="390" y="19"/>
                    <a:pt x="390" y="19"/>
                    <a:pt x="390" y="19"/>
                  </a:cubicBezTo>
                  <a:cubicBezTo>
                    <a:pt x="391" y="16"/>
                    <a:pt x="391" y="17"/>
                    <a:pt x="393" y="12"/>
                  </a:cubicBezTo>
                  <a:cubicBezTo>
                    <a:pt x="394" y="10"/>
                    <a:pt x="394" y="10"/>
                    <a:pt x="394" y="10"/>
                  </a:cubicBezTo>
                  <a:cubicBezTo>
                    <a:pt x="397" y="10"/>
                    <a:pt x="397" y="10"/>
                    <a:pt x="397" y="10"/>
                  </a:cubicBezTo>
                  <a:cubicBezTo>
                    <a:pt x="401" y="13"/>
                    <a:pt x="401" y="13"/>
                    <a:pt x="401" y="13"/>
                  </a:cubicBezTo>
                  <a:cubicBezTo>
                    <a:pt x="404" y="13"/>
                    <a:pt x="404" y="13"/>
                    <a:pt x="404" y="13"/>
                  </a:cubicBezTo>
                  <a:cubicBezTo>
                    <a:pt x="406" y="12"/>
                    <a:pt x="406" y="12"/>
                    <a:pt x="406" y="12"/>
                  </a:cubicBezTo>
                  <a:cubicBezTo>
                    <a:pt x="406" y="9"/>
                    <a:pt x="406" y="9"/>
                    <a:pt x="406" y="7"/>
                  </a:cubicBezTo>
                  <a:cubicBezTo>
                    <a:pt x="407" y="6"/>
                    <a:pt x="407" y="6"/>
                    <a:pt x="407" y="6"/>
                  </a:cubicBezTo>
                  <a:cubicBezTo>
                    <a:pt x="422" y="6"/>
                    <a:pt x="419" y="6"/>
                    <a:pt x="423" y="6"/>
                  </a:cubicBezTo>
                  <a:cubicBezTo>
                    <a:pt x="425" y="3"/>
                    <a:pt x="425" y="3"/>
                    <a:pt x="425" y="3"/>
                  </a:cubicBezTo>
                  <a:cubicBezTo>
                    <a:pt x="428" y="3"/>
                    <a:pt x="428" y="3"/>
                    <a:pt x="428" y="3"/>
                  </a:cubicBezTo>
                  <a:cubicBezTo>
                    <a:pt x="432" y="5"/>
                    <a:pt x="431" y="4"/>
                    <a:pt x="434" y="7"/>
                  </a:cubicBezTo>
                  <a:cubicBezTo>
                    <a:pt x="438" y="7"/>
                    <a:pt x="438" y="7"/>
                    <a:pt x="438" y="7"/>
                  </a:cubicBezTo>
                  <a:cubicBezTo>
                    <a:pt x="443" y="2"/>
                    <a:pt x="443" y="2"/>
                    <a:pt x="443" y="2"/>
                  </a:cubicBezTo>
                  <a:cubicBezTo>
                    <a:pt x="447" y="0"/>
                    <a:pt x="447" y="0"/>
                    <a:pt x="447" y="0"/>
                  </a:cubicBezTo>
                  <a:cubicBezTo>
                    <a:pt x="473" y="1"/>
                    <a:pt x="473" y="1"/>
                    <a:pt x="473" y="1"/>
                  </a:cubicBezTo>
                  <a:cubicBezTo>
                    <a:pt x="481" y="4"/>
                    <a:pt x="481" y="4"/>
                    <a:pt x="481" y="4"/>
                  </a:cubicBezTo>
                  <a:close/>
                  <a:moveTo>
                    <a:pt x="314" y="137"/>
                  </a:moveTo>
                  <a:cubicBezTo>
                    <a:pt x="312" y="139"/>
                    <a:pt x="312" y="139"/>
                    <a:pt x="312" y="139"/>
                  </a:cubicBezTo>
                  <a:cubicBezTo>
                    <a:pt x="307" y="130"/>
                    <a:pt x="306" y="128"/>
                    <a:pt x="293" y="115"/>
                  </a:cubicBezTo>
                  <a:cubicBezTo>
                    <a:pt x="287" y="99"/>
                    <a:pt x="287" y="99"/>
                    <a:pt x="287" y="99"/>
                  </a:cubicBezTo>
                  <a:cubicBezTo>
                    <a:pt x="286" y="92"/>
                    <a:pt x="286" y="95"/>
                    <a:pt x="287" y="89"/>
                  </a:cubicBezTo>
                  <a:cubicBezTo>
                    <a:pt x="292" y="88"/>
                    <a:pt x="292" y="88"/>
                    <a:pt x="292" y="88"/>
                  </a:cubicBezTo>
                  <a:cubicBezTo>
                    <a:pt x="297" y="86"/>
                    <a:pt x="297" y="86"/>
                    <a:pt x="297" y="86"/>
                  </a:cubicBezTo>
                  <a:cubicBezTo>
                    <a:pt x="310" y="98"/>
                    <a:pt x="306" y="94"/>
                    <a:pt x="313" y="104"/>
                  </a:cubicBezTo>
                  <a:cubicBezTo>
                    <a:pt x="315" y="111"/>
                    <a:pt x="315" y="111"/>
                    <a:pt x="315" y="111"/>
                  </a:cubicBezTo>
                  <a:cubicBezTo>
                    <a:pt x="315" y="127"/>
                    <a:pt x="315" y="121"/>
                    <a:pt x="314" y="137"/>
                  </a:cubicBezTo>
                  <a:close/>
                  <a:moveTo>
                    <a:pt x="608" y="156"/>
                  </a:moveTo>
                  <a:cubicBezTo>
                    <a:pt x="607" y="159"/>
                    <a:pt x="607" y="159"/>
                    <a:pt x="607" y="159"/>
                  </a:cubicBezTo>
                  <a:cubicBezTo>
                    <a:pt x="604" y="158"/>
                    <a:pt x="604" y="158"/>
                    <a:pt x="604" y="158"/>
                  </a:cubicBezTo>
                  <a:cubicBezTo>
                    <a:pt x="599" y="149"/>
                    <a:pt x="601" y="152"/>
                    <a:pt x="598" y="145"/>
                  </a:cubicBezTo>
                  <a:cubicBezTo>
                    <a:pt x="597" y="138"/>
                    <a:pt x="597" y="138"/>
                    <a:pt x="597" y="138"/>
                  </a:cubicBezTo>
                  <a:cubicBezTo>
                    <a:pt x="599" y="135"/>
                    <a:pt x="599" y="135"/>
                    <a:pt x="599" y="135"/>
                  </a:cubicBezTo>
                  <a:cubicBezTo>
                    <a:pt x="601" y="134"/>
                    <a:pt x="601" y="134"/>
                    <a:pt x="601" y="134"/>
                  </a:cubicBezTo>
                  <a:cubicBezTo>
                    <a:pt x="607" y="147"/>
                    <a:pt x="606" y="148"/>
                    <a:pt x="608" y="156"/>
                  </a:cubicBezTo>
                  <a:close/>
                  <a:moveTo>
                    <a:pt x="620" y="299"/>
                  </a:moveTo>
                  <a:cubicBezTo>
                    <a:pt x="615" y="306"/>
                    <a:pt x="615" y="306"/>
                    <a:pt x="615" y="306"/>
                  </a:cubicBezTo>
                  <a:cubicBezTo>
                    <a:pt x="608" y="306"/>
                    <a:pt x="608" y="306"/>
                    <a:pt x="608" y="306"/>
                  </a:cubicBezTo>
                  <a:cubicBezTo>
                    <a:pt x="604" y="303"/>
                    <a:pt x="604" y="303"/>
                    <a:pt x="604" y="303"/>
                  </a:cubicBezTo>
                  <a:cubicBezTo>
                    <a:pt x="603" y="298"/>
                    <a:pt x="603" y="298"/>
                    <a:pt x="603" y="298"/>
                  </a:cubicBezTo>
                  <a:cubicBezTo>
                    <a:pt x="604" y="292"/>
                    <a:pt x="604" y="292"/>
                    <a:pt x="604" y="292"/>
                  </a:cubicBezTo>
                  <a:cubicBezTo>
                    <a:pt x="609" y="287"/>
                    <a:pt x="609" y="287"/>
                    <a:pt x="609" y="287"/>
                  </a:cubicBezTo>
                  <a:cubicBezTo>
                    <a:pt x="616" y="285"/>
                    <a:pt x="616" y="285"/>
                    <a:pt x="616" y="285"/>
                  </a:cubicBezTo>
                  <a:cubicBezTo>
                    <a:pt x="621" y="286"/>
                    <a:pt x="621" y="286"/>
                    <a:pt x="621" y="286"/>
                  </a:cubicBezTo>
                  <a:cubicBezTo>
                    <a:pt x="622" y="292"/>
                    <a:pt x="622" y="292"/>
                    <a:pt x="622" y="292"/>
                  </a:cubicBezTo>
                  <a:cubicBezTo>
                    <a:pt x="620" y="299"/>
                    <a:pt x="620" y="299"/>
                    <a:pt x="620" y="299"/>
                  </a:cubicBezTo>
                  <a:close/>
                  <a:moveTo>
                    <a:pt x="604" y="407"/>
                  </a:moveTo>
                  <a:cubicBezTo>
                    <a:pt x="603" y="409"/>
                    <a:pt x="603" y="409"/>
                    <a:pt x="603" y="409"/>
                  </a:cubicBezTo>
                  <a:cubicBezTo>
                    <a:pt x="601" y="397"/>
                    <a:pt x="601" y="396"/>
                    <a:pt x="601" y="387"/>
                  </a:cubicBezTo>
                  <a:cubicBezTo>
                    <a:pt x="603" y="383"/>
                    <a:pt x="603" y="383"/>
                    <a:pt x="603" y="383"/>
                  </a:cubicBezTo>
                  <a:cubicBezTo>
                    <a:pt x="604" y="382"/>
                    <a:pt x="604" y="382"/>
                    <a:pt x="604" y="382"/>
                  </a:cubicBezTo>
                  <a:cubicBezTo>
                    <a:pt x="605" y="383"/>
                    <a:pt x="605" y="383"/>
                    <a:pt x="605" y="383"/>
                  </a:cubicBezTo>
                  <a:cubicBezTo>
                    <a:pt x="604" y="394"/>
                    <a:pt x="605" y="395"/>
                    <a:pt x="606" y="400"/>
                  </a:cubicBezTo>
                  <a:lnTo>
                    <a:pt x="604" y="407"/>
                  </a:lnTo>
                  <a:close/>
                  <a:moveTo>
                    <a:pt x="616" y="425"/>
                  </a:moveTo>
                  <a:cubicBezTo>
                    <a:pt x="614" y="425"/>
                    <a:pt x="614" y="425"/>
                    <a:pt x="614" y="425"/>
                  </a:cubicBezTo>
                  <a:cubicBezTo>
                    <a:pt x="613" y="424"/>
                    <a:pt x="613" y="424"/>
                    <a:pt x="613" y="424"/>
                  </a:cubicBezTo>
                  <a:cubicBezTo>
                    <a:pt x="614" y="420"/>
                    <a:pt x="613" y="422"/>
                    <a:pt x="617" y="413"/>
                  </a:cubicBezTo>
                  <a:cubicBezTo>
                    <a:pt x="618" y="413"/>
                    <a:pt x="618" y="413"/>
                    <a:pt x="618" y="413"/>
                  </a:cubicBezTo>
                  <a:cubicBezTo>
                    <a:pt x="619" y="414"/>
                    <a:pt x="619" y="414"/>
                    <a:pt x="619" y="414"/>
                  </a:cubicBezTo>
                  <a:cubicBezTo>
                    <a:pt x="620" y="418"/>
                    <a:pt x="620" y="418"/>
                    <a:pt x="620" y="418"/>
                  </a:cubicBezTo>
                  <a:cubicBezTo>
                    <a:pt x="619" y="422"/>
                    <a:pt x="619" y="422"/>
                    <a:pt x="619" y="422"/>
                  </a:cubicBezTo>
                  <a:cubicBezTo>
                    <a:pt x="616" y="425"/>
                    <a:pt x="616" y="425"/>
                    <a:pt x="616" y="425"/>
                  </a:cubicBezTo>
                  <a:close/>
                  <a:moveTo>
                    <a:pt x="13" y="442"/>
                  </a:moveTo>
                  <a:cubicBezTo>
                    <a:pt x="9" y="442"/>
                    <a:pt x="9" y="442"/>
                    <a:pt x="9" y="442"/>
                  </a:cubicBezTo>
                  <a:cubicBezTo>
                    <a:pt x="5" y="440"/>
                    <a:pt x="5" y="440"/>
                    <a:pt x="5" y="440"/>
                  </a:cubicBezTo>
                  <a:cubicBezTo>
                    <a:pt x="4" y="438"/>
                    <a:pt x="4" y="438"/>
                    <a:pt x="4" y="438"/>
                  </a:cubicBezTo>
                  <a:cubicBezTo>
                    <a:pt x="4" y="436"/>
                    <a:pt x="4" y="436"/>
                    <a:pt x="4" y="436"/>
                  </a:cubicBezTo>
                  <a:cubicBezTo>
                    <a:pt x="4" y="435"/>
                    <a:pt x="4" y="435"/>
                    <a:pt x="4" y="435"/>
                  </a:cubicBezTo>
                  <a:cubicBezTo>
                    <a:pt x="7" y="434"/>
                    <a:pt x="7" y="434"/>
                    <a:pt x="7" y="434"/>
                  </a:cubicBezTo>
                  <a:cubicBezTo>
                    <a:pt x="8" y="434"/>
                    <a:pt x="8" y="434"/>
                    <a:pt x="8" y="434"/>
                  </a:cubicBezTo>
                  <a:cubicBezTo>
                    <a:pt x="11" y="435"/>
                    <a:pt x="12" y="436"/>
                    <a:pt x="14" y="437"/>
                  </a:cubicBezTo>
                  <a:cubicBezTo>
                    <a:pt x="16" y="438"/>
                    <a:pt x="16" y="438"/>
                    <a:pt x="16" y="438"/>
                  </a:cubicBezTo>
                  <a:cubicBezTo>
                    <a:pt x="15" y="440"/>
                    <a:pt x="15" y="440"/>
                    <a:pt x="15" y="440"/>
                  </a:cubicBezTo>
                  <a:lnTo>
                    <a:pt x="13" y="442"/>
                  </a:lnTo>
                  <a:close/>
                  <a:moveTo>
                    <a:pt x="609" y="504"/>
                  </a:moveTo>
                  <a:cubicBezTo>
                    <a:pt x="608" y="505"/>
                    <a:pt x="608" y="505"/>
                    <a:pt x="608" y="505"/>
                  </a:cubicBezTo>
                  <a:cubicBezTo>
                    <a:pt x="603" y="483"/>
                    <a:pt x="603" y="487"/>
                    <a:pt x="604" y="473"/>
                  </a:cubicBezTo>
                  <a:cubicBezTo>
                    <a:pt x="606" y="473"/>
                    <a:pt x="606" y="473"/>
                    <a:pt x="606" y="473"/>
                  </a:cubicBezTo>
                  <a:cubicBezTo>
                    <a:pt x="607" y="476"/>
                    <a:pt x="607" y="476"/>
                    <a:pt x="607" y="476"/>
                  </a:cubicBezTo>
                  <a:cubicBezTo>
                    <a:pt x="608" y="479"/>
                    <a:pt x="609" y="501"/>
                    <a:pt x="609" y="504"/>
                  </a:cubicBezTo>
                  <a:close/>
                  <a:moveTo>
                    <a:pt x="616" y="533"/>
                  </a:moveTo>
                  <a:cubicBezTo>
                    <a:pt x="617" y="539"/>
                    <a:pt x="616" y="537"/>
                    <a:pt x="617" y="542"/>
                  </a:cubicBezTo>
                  <a:cubicBezTo>
                    <a:pt x="618" y="545"/>
                    <a:pt x="618" y="545"/>
                    <a:pt x="618" y="545"/>
                  </a:cubicBezTo>
                  <a:cubicBezTo>
                    <a:pt x="621" y="544"/>
                    <a:pt x="621" y="544"/>
                    <a:pt x="621" y="544"/>
                  </a:cubicBezTo>
                  <a:cubicBezTo>
                    <a:pt x="622" y="549"/>
                    <a:pt x="622" y="549"/>
                    <a:pt x="622" y="549"/>
                  </a:cubicBezTo>
                  <a:cubicBezTo>
                    <a:pt x="620" y="551"/>
                    <a:pt x="620" y="551"/>
                    <a:pt x="620" y="551"/>
                  </a:cubicBezTo>
                  <a:cubicBezTo>
                    <a:pt x="610" y="550"/>
                    <a:pt x="612" y="550"/>
                    <a:pt x="608" y="551"/>
                  </a:cubicBezTo>
                  <a:cubicBezTo>
                    <a:pt x="606" y="548"/>
                    <a:pt x="606" y="548"/>
                    <a:pt x="606" y="548"/>
                  </a:cubicBezTo>
                  <a:cubicBezTo>
                    <a:pt x="606" y="541"/>
                    <a:pt x="606" y="544"/>
                    <a:pt x="606" y="537"/>
                  </a:cubicBezTo>
                  <a:cubicBezTo>
                    <a:pt x="608" y="534"/>
                    <a:pt x="608" y="534"/>
                    <a:pt x="608" y="534"/>
                  </a:cubicBezTo>
                  <a:cubicBezTo>
                    <a:pt x="610" y="536"/>
                    <a:pt x="610" y="536"/>
                    <a:pt x="610" y="536"/>
                  </a:cubicBezTo>
                  <a:cubicBezTo>
                    <a:pt x="614" y="534"/>
                    <a:pt x="612" y="535"/>
                    <a:pt x="616" y="533"/>
                  </a:cubicBezTo>
                  <a:close/>
                  <a:moveTo>
                    <a:pt x="200" y="640"/>
                  </a:moveTo>
                  <a:cubicBezTo>
                    <a:pt x="199" y="642"/>
                    <a:pt x="197" y="644"/>
                    <a:pt x="194" y="649"/>
                  </a:cubicBezTo>
                  <a:cubicBezTo>
                    <a:pt x="194" y="649"/>
                    <a:pt x="194" y="649"/>
                    <a:pt x="194" y="649"/>
                  </a:cubicBezTo>
                  <a:cubicBezTo>
                    <a:pt x="193" y="648"/>
                    <a:pt x="193" y="648"/>
                    <a:pt x="193" y="648"/>
                  </a:cubicBezTo>
                  <a:cubicBezTo>
                    <a:pt x="192" y="647"/>
                    <a:pt x="192" y="647"/>
                    <a:pt x="192" y="647"/>
                  </a:cubicBezTo>
                  <a:cubicBezTo>
                    <a:pt x="191" y="647"/>
                    <a:pt x="191" y="647"/>
                    <a:pt x="191" y="647"/>
                  </a:cubicBezTo>
                  <a:cubicBezTo>
                    <a:pt x="191" y="646"/>
                    <a:pt x="191" y="646"/>
                    <a:pt x="191" y="646"/>
                  </a:cubicBezTo>
                  <a:cubicBezTo>
                    <a:pt x="190" y="645"/>
                    <a:pt x="190" y="645"/>
                    <a:pt x="190" y="645"/>
                  </a:cubicBezTo>
                  <a:cubicBezTo>
                    <a:pt x="190" y="645"/>
                    <a:pt x="190" y="645"/>
                    <a:pt x="190" y="645"/>
                  </a:cubicBezTo>
                  <a:cubicBezTo>
                    <a:pt x="188" y="645"/>
                    <a:pt x="188" y="645"/>
                    <a:pt x="188" y="645"/>
                  </a:cubicBezTo>
                  <a:cubicBezTo>
                    <a:pt x="187" y="645"/>
                    <a:pt x="187" y="645"/>
                    <a:pt x="187" y="645"/>
                  </a:cubicBezTo>
                  <a:cubicBezTo>
                    <a:pt x="187" y="643"/>
                    <a:pt x="187" y="643"/>
                    <a:pt x="187" y="643"/>
                  </a:cubicBezTo>
                  <a:cubicBezTo>
                    <a:pt x="188" y="642"/>
                    <a:pt x="188" y="642"/>
                    <a:pt x="189" y="641"/>
                  </a:cubicBezTo>
                  <a:cubicBezTo>
                    <a:pt x="193" y="640"/>
                    <a:pt x="193" y="640"/>
                    <a:pt x="193" y="640"/>
                  </a:cubicBezTo>
                  <a:cubicBezTo>
                    <a:pt x="194" y="641"/>
                    <a:pt x="194" y="641"/>
                    <a:pt x="194" y="641"/>
                  </a:cubicBezTo>
                  <a:cubicBezTo>
                    <a:pt x="194" y="641"/>
                    <a:pt x="194" y="641"/>
                    <a:pt x="194" y="641"/>
                  </a:cubicBezTo>
                  <a:cubicBezTo>
                    <a:pt x="195" y="640"/>
                    <a:pt x="195" y="640"/>
                    <a:pt x="195" y="640"/>
                  </a:cubicBezTo>
                  <a:cubicBezTo>
                    <a:pt x="198" y="639"/>
                    <a:pt x="198" y="639"/>
                    <a:pt x="198" y="639"/>
                  </a:cubicBezTo>
                  <a:cubicBezTo>
                    <a:pt x="198" y="638"/>
                    <a:pt x="198" y="638"/>
                    <a:pt x="198" y="638"/>
                  </a:cubicBezTo>
                  <a:cubicBezTo>
                    <a:pt x="200" y="639"/>
                    <a:pt x="200" y="639"/>
                    <a:pt x="200" y="639"/>
                  </a:cubicBezTo>
                  <a:cubicBezTo>
                    <a:pt x="200" y="640"/>
                    <a:pt x="200" y="640"/>
                    <a:pt x="200" y="640"/>
                  </a:cubicBezTo>
                  <a:close/>
                  <a:moveTo>
                    <a:pt x="217" y="704"/>
                  </a:moveTo>
                  <a:cubicBezTo>
                    <a:pt x="216" y="704"/>
                    <a:pt x="216" y="704"/>
                    <a:pt x="216" y="704"/>
                  </a:cubicBezTo>
                  <a:cubicBezTo>
                    <a:pt x="213" y="702"/>
                    <a:pt x="213" y="702"/>
                    <a:pt x="213" y="702"/>
                  </a:cubicBezTo>
                  <a:cubicBezTo>
                    <a:pt x="212" y="701"/>
                    <a:pt x="212" y="701"/>
                    <a:pt x="212" y="701"/>
                  </a:cubicBezTo>
                  <a:cubicBezTo>
                    <a:pt x="212" y="701"/>
                    <a:pt x="212" y="701"/>
                    <a:pt x="212" y="701"/>
                  </a:cubicBezTo>
                  <a:cubicBezTo>
                    <a:pt x="212" y="700"/>
                    <a:pt x="212" y="700"/>
                    <a:pt x="212" y="700"/>
                  </a:cubicBezTo>
                  <a:cubicBezTo>
                    <a:pt x="213" y="698"/>
                    <a:pt x="213" y="698"/>
                    <a:pt x="215" y="695"/>
                  </a:cubicBezTo>
                  <a:cubicBezTo>
                    <a:pt x="216" y="695"/>
                    <a:pt x="216" y="695"/>
                    <a:pt x="216" y="695"/>
                  </a:cubicBezTo>
                  <a:cubicBezTo>
                    <a:pt x="218" y="698"/>
                    <a:pt x="218" y="700"/>
                    <a:pt x="217" y="703"/>
                  </a:cubicBezTo>
                  <a:cubicBezTo>
                    <a:pt x="217" y="704"/>
                    <a:pt x="217" y="704"/>
                    <a:pt x="217" y="704"/>
                  </a:cubicBezTo>
                  <a:close/>
                  <a:moveTo>
                    <a:pt x="532" y="708"/>
                  </a:moveTo>
                  <a:cubicBezTo>
                    <a:pt x="532" y="710"/>
                    <a:pt x="533" y="710"/>
                    <a:pt x="532" y="712"/>
                  </a:cubicBezTo>
                  <a:cubicBezTo>
                    <a:pt x="532" y="712"/>
                    <a:pt x="532" y="712"/>
                    <a:pt x="532" y="712"/>
                  </a:cubicBezTo>
                  <a:cubicBezTo>
                    <a:pt x="532" y="713"/>
                    <a:pt x="532" y="713"/>
                    <a:pt x="532" y="713"/>
                  </a:cubicBezTo>
                  <a:cubicBezTo>
                    <a:pt x="533" y="714"/>
                    <a:pt x="533" y="714"/>
                    <a:pt x="533" y="714"/>
                  </a:cubicBezTo>
                  <a:cubicBezTo>
                    <a:pt x="533" y="715"/>
                    <a:pt x="533" y="715"/>
                    <a:pt x="533" y="716"/>
                  </a:cubicBezTo>
                  <a:cubicBezTo>
                    <a:pt x="532" y="717"/>
                    <a:pt x="532" y="717"/>
                    <a:pt x="532" y="717"/>
                  </a:cubicBezTo>
                  <a:cubicBezTo>
                    <a:pt x="530" y="718"/>
                    <a:pt x="528" y="718"/>
                    <a:pt x="527" y="720"/>
                  </a:cubicBezTo>
                  <a:cubicBezTo>
                    <a:pt x="525" y="722"/>
                    <a:pt x="526" y="721"/>
                    <a:pt x="523" y="724"/>
                  </a:cubicBezTo>
                  <a:cubicBezTo>
                    <a:pt x="523" y="724"/>
                    <a:pt x="523" y="724"/>
                    <a:pt x="523" y="724"/>
                  </a:cubicBezTo>
                  <a:cubicBezTo>
                    <a:pt x="522" y="722"/>
                    <a:pt x="522" y="722"/>
                    <a:pt x="522" y="722"/>
                  </a:cubicBezTo>
                  <a:cubicBezTo>
                    <a:pt x="519" y="720"/>
                    <a:pt x="519" y="720"/>
                    <a:pt x="519" y="720"/>
                  </a:cubicBezTo>
                  <a:cubicBezTo>
                    <a:pt x="515" y="721"/>
                    <a:pt x="512" y="721"/>
                    <a:pt x="504" y="724"/>
                  </a:cubicBezTo>
                  <a:cubicBezTo>
                    <a:pt x="503" y="723"/>
                    <a:pt x="503" y="723"/>
                    <a:pt x="503" y="723"/>
                  </a:cubicBezTo>
                  <a:cubicBezTo>
                    <a:pt x="503" y="723"/>
                    <a:pt x="503" y="723"/>
                    <a:pt x="503" y="723"/>
                  </a:cubicBezTo>
                  <a:cubicBezTo>
                    <a:pt x="503" y="722"/>
                    <a:pt x="503" y="722"/>
                    <a:pt x="503" y="722"/>
                  </a:cubicBezTo>
                  <a:cubicBezTo>
                    <a:pt x="503" y="720"/>
                    <a:pt x="503" y="719"/>
                    <a:pt x="504" y="718"/>
                  </a:cubicBezTo>
                  <a:cubicBezTo>
                    <a:pt x="505" y="717"/>
                    <a:pt x="505" y="717"/>
                    <a:pt x="505" y="717"/>
                  </a:cubicBezTo>
                  <a:cubicBezTo>
                    <a:pt x="506" y="715"/>
                    <a:pt x="506" y="715"/>
                    <a:pt x="506" y="715"/>
                  </a:cubicBezTo>
                  <a:cubicBezTo>
                    <a:pt x="506" y="712"/>
                    <a:pt x="506" y="713"/>
                    <a:pt x="507" y="709"/>
                  </a:cubicBezTo>
                  <a:cubicBezTo>
                    <a:pt x="508" y="708"/>
                    <a:pt x="508" y="708"/>
                    <a:pt x="508" y="708"/>
                  </a:cubicBezTo>
                  <a:cubicBezTo>
                    <a:pt x="510" y="709"/>
                    <a:pt x="510" y="709"/>
                    <a:pt x="510" y="709"/>
                  </a:cubicBezTo>
                  <a:cubicBezTo>
                    <a:pt x="514" y="710"/>
                    <a:pt x="515" y="710"/>
                    <a:pt x="519" y="709"/>
                  </a:cubicBezTo>
                  <a:cubicBezTo>
                    <a:pt x="523" y="707"/>
                    <a:pt x="521" y="709"/>
                    <a:pt x="528" y="704"/>
                  </a:cubicBezTo>
                  <a:cubicBezTo>
                    <a:pt x="529" y="704"/>
                    <a:pt x="529" y="704"/>
                    <a:pt x="529" y="704"/>
                  </a:cubicBezTo>
                  <a:cubicBezTo>
                    <a:pt x="530" y="705"/>
                    <a:pt x="530" y="705"/>
                    <a:pt x="530" y="706"/>
                  </a:cubicBezTo>
                  <a:cubicBezTo>
                    <a:pt x="532" y="707"/>
                    <a:pt x="532" y="707"/>
                    <a:pt x="532" y="707"/>
                  </a:cubicBezTo>
                  <a:cubicBezTo>
                    <a:pt x="532" y="708"/>
                    <a:pt x="532" y="708"/>
                    <a:pt x="532" y="708"/>
                  </a:cubicBezTo>
                  <a:close/>
                  <a:moveTo>
                    <a:pt x="237" y="710"/>
                  </a:moveTo>
                  <a:cubicBezTo>
                    <a:pt x="236" y="710"/>
                    <a:pt x="237" y="710"/>
                    <a:pt x="232" y="710"/>
                  </a:cubicBezTo>
                  <a:cubicBezTo>
                    <a:pt x="232" y="709"/>
                    <a:pt x="232" y="709"/>
                    <a:pt x="232" y="709"/>
                  </a:cubicBezTo>
                  <a:cubicBezTo>
                    <a:pt x="232" y="708"/>
                    <a:pt x="232" y="708"/>
                    <a:pt x="232" y="708"/>
                  </a:cubicBezTo>
                  <a:cubicBezTo>
                    <a:pt x="233" y="706"/>
                    <a:pt x="233" y="706"/>
                    <a:pt x="233" y="706"/>
                  </a:cubicBezTo>
                  <a:cubicBezTo>
                    <a:pt x="234" y="706"/>
                    <a:pt x="234" y="706"/>
                    <a:pt x="234" y="706"/>
                  </a:cubicBezTo>
                  <a:cubicBezTo>
                    <a:pt x="236" y="707"/>
                    <a:pt x="236" y="707"/>
                    <a:pt x="238" y="709"/>
                  </a:cubicBezTo>
                  <a:cubicBezTo>
                    <a:pt x="238" y="710"/>
                    <a:pt x="238" y="710"/>
                    <a:pt x="238" y="710"/>
                  </a:cubicBezTo>
                  <a:cubicBezTo>
                    <a:pt x="237" y="710"/>
                    <a:pt x="237" y="710"/>
                    <a:pt x="237" y="710"/>
                  </a:cubicBezTo>
                  <a:close/>
                  <a:moveTo>
                    <a:pt x="226" y="740"/>
                  </a:moveTo>
                  <a:cubicBezTo>
                    <a:pt x="230" y="744"/>
                    <a:pt x="228" y="743"/>
                    <a:pt x="233" y="745"/>
                  </a:cubicBezTo>
                  <a:cubicBezTo>
                    <a:pt x="234" y="747"/>
                    <a:pt x="234" y="747"/>
                    <a:pt x="234" y="748"/>
                  </a:cubicBezTo>
                  <a:cubicBezTo>
                    <a:pt x="234" y="749"/>
                    <a:pt x="234" y="749"/>
                    <a:pt x="234" y="749"/>
                  </a:cubicBezTo>
                  <a:cubicBezTo>
                    <a:pt x="234" y="750"/>
                    <a:pt x="234" y="750"/>
                    <a:pt x="234" y="750"/>
                  </a:cubicBezTo>
                  <a:cubicBezTo>
                    <a:pt x="235" y="750"/>
                    <a:pt x="235" y="750"/>
                    <a:pt x="235" y="750"/>
                  </a:cubicBezTo>
                  <a:cubicBezTo>
                    <a:pt x="235" y="752"/>
                    <a:pt x="235" y="752"/>
                    <a:pt x="235" y="752"/>
                  </a:cubicBezTo>
                  <a:cubicBezTo>
                    <a:pt x="234" y="754"/>
                    <a:pt x="234" y="753"/>
                    <a:pt x="233" y="755"/>
                  </a:cubicBezTo>
                  <a:cubicBezTo>
                    <a:pt x="219" y="763"/>
                    <a:pt x="231" y="756"/>
                    <a:pt x="216" y="763"/>
                  </a:cubicBezTo>
                  <a:cubicBezTo>
                    <a:pt x="215" y="763"/>
                    <a:pt x="214" y="763"/>
                    <a:pt x="214" y="762"/>
                  </a:cubicBezTo>
                  <a:cubicBezTo>
                    <a:pt x="211" y="760"/>
                    <a:pt x="211" y="761"/>
                    <a:pt x="209" y="758"/>
                  </a:cubicBezTo>
                  <a:cubicBezTo>
                    <a:pt x="210" y="757"/>
                    <a:pt x="210" y="757"/>
                    <a:pt x="210" y="757"/>
                  </a:cubicBezTo>
                  <a:cubicBezTo>
                    <a:pt x="211" y="757"/>
                    <a:pt x="211" y="757"/>
                    <a:pt x="213" y="757"/>
                  </a:cubicBezTo>
                  <a:cubicBezTo>
                    <a:pt x="215" y="756"/>
                    <a:pt x="215" y="756"/>
                    <a:pt x="215" y="756"/>
                  </a:cubicBezTo>
                  <a:cubicBezTo>
                    <a:pt x="214" y="755"/>
                    <a:pt x="215" y="755"/>
                    <a:pt x="214" y="755"/>
                  </a:cubicBezTo>
                  <a:cubicBezTo>
                    <a:pt x="213" y="754"/>
                    <a:pt x="213" y="754"/>
                    <a:pt x="213" y="754"/>
                  </a:cubicBezTo>
                  <a:cubicBezTo>
                    <a:pt x="212" y="754"/>
                    <a:pt x="212" y="754"/>
                    <a:pt x="212" y="754"/>
                  </a:cubicBezTo>
                  <a:cubicBezTo>
                    <a:pt x="211" y="753"/>
                    <a:pt x="211" y="753"/>
                    <a:pt x="211" y="753"/>
                  </a:cubicBezTo>
                  <a:cubicBezTo>
                    <a:pt x="209" y="753"/>
                    <a:pt x="211" y="753"/>
                    <a:pt x="206" y="752"/>
                  </a:cubicBezTo>
                  <a:cubicBezTo>
                    <a:pt x="203" y="751"/>
                    <a:pt x="203" y="751"/>
                    <a:pt x="203" y="751"/>
                  </a:cubicBezTo>
                  <a:cubicBezTo>
                    <a:pt x="202" y="751"/>
                    <a:pt x="202" y="751"/>
                    <a:pt x="202" y="751"/>
                  </a:cubicBezTo>
                  <a:cubicBezTo>
                    <a:pt x="202" y="749"/>
                    <a:pt x="202" y="750"/>
                    <a:pt x="201" y="748"/>
                  </a:cubicBezTo>
                  <a:cubicBezTo>
                    <a:pt x="202" y="741"/>
                    <a:pt x="202" y="743"/>
                    <a:pt x="203" y="740"/>
                  </a:cubicBezTo>
                  <a:cubicBezTo>
                    <a:pt x="204" y="740"/>
                    <a:pt x="204" y="740"/>
                    <a:pt x="204" y="740"/>
                  </a:cubicBezTo>
                  <a:cubicBezTo>
                    <a:pt x="207" y="741"/>
                    <a:pt x="207" y="741"/>
                    <a:pt x="207" y="741"/>
                  </a:cubicBezTo>
                  <a:cubicBezTo>
                    <a:pt x="208" y="741"/>
                    <a:pt x="208" y="741"/>
                    <a:pt x="208" y="741"/>
                  </a:cubicBezTo>
                  <a:cubicBezTo>
                    <a:pt x="203" y="738"/>
                    <a:pt x="204" y="739"/>
                    <a:pt x="203" y="737"/>
                  </a:cubicBezTo>
                  <a:cubicBezTo>
                    <a:pt x="202" y="734"/>
                    <a:pt x="202" y="733"/>
                    <a:pt x="203" y="731"/>
                  </a:cubicBezTo>
                  <a:cubicBezTo>
                    <a:pt x="203" y="730"/>
                    <a:pt x="203" y="730"/>
                    <a:pt x="203" y="730"/>
                  </a:cubicBezTo>
                  <a:cubicBezTo>
                    <a:pt x="207" y="728"/>
                    <a:pt x="207" y="728"/>
                    <a:pt x="207" y="728"/>
                  </a:cubicBezTo>
                  <a:cubicBezTo>
                    <a:pt x="220" y="730"/>
                    <a:pt x="220" y="732"/>
                    <a:pt x="226" y="740"/>
                  </a:cubicBezTo>
                  <a:close/>
                  <a:moveTo>
                    <a:pt x="245" y="753"/>
                  </a:moveTo>
                  <a:cubicBezTo>
                    <a:pt x="243" y="754"/>
                    <a:pt x="243" y="754"/>
                    <a:pt x="243" y="754"/>
                  </a:cubicBezTo>
                  <a:cubicBezTo>
                    <a:pt x="243" y="754"/>
                    <a:pt x="243" y="754"/>
                    <a:pt x="243" y="754"/>
                  </a:cubicBezTo>
                  <a:cubicBezTo>
                    <a:pt x="242" y="752"/>
                    <a:pt x="241" y="749"/>
                    <a:pt x="241" y="745"/>
                  </a:cubicBezTo>
                  <a:cubicBezTo>
                    <a:pt x="241" y="743"/>
                    <a:pt x="241" y="743"/>
                    <a:pt x="241" y="743"/>
                  </a:cubicBezTo>
                  <a:cubicBezTo>
                    <a:pt x="243" y="741"/>
                    <a:pt x="243" y="741"/>
                    <a:pt x="243" y="741"/>
                  </a:cubicBezTo>
                  <a:cubicBezTo>
                    <a:pt x="244" y="741"/>
                    <a:pt x="244" y="741"/>
                    <a:pt x="244" y="741"/>
                  </a:cubicBezTo>
                  <a:cubicBezTo>
                    <a:pt x="246" y="742"/>
                    <a:pt x="246" y="742"/>
                    <a:pt x="246" y="742"/>
                  </a:cubicBezTo>
                  <a:cubicBezTo>
                    <a:pt x="249" y="744"/>
                    <a:pt x="249" y="744"/>
                    <a:pt x="249" y="744"/>
                  </a:cubicBezTo>
                  <a:cubicBezTo>
                    <a:pt x="248" y="744"/>
                    <a:pt x="249" y="744"/>
                    <a:pt x="248" y="745"/>
                  </a:cubicBezTo>
                  <a:cubicBezTo>
                    <a:pt x="246" y="747"/>
                    <a:pt x="246" y="747"/>
                    <a:pt x="246" y="747"/>
                  </a:cubicBezTo>
                  <a:cubicBezTo>
                    <a:pt x="246" y="749"/>
                    <a:pt x="245" y="750"/>
                    <a:pt x="245" y="752"/>
                  </a:cubicBezTo>
                  <a:cubicBezTo>
                    <a:pt x="245" y="753"/>
                    <a:pt x="245" y="753"/>
                    <a:pt x="245" y="753"/>
                  </a:cubicBezTo>
                  <a:close/>
                  <a:moveTo>
                    <a:pt x="400" y="872"/>
                  </a:moveTo>
                  <a:cubicBezTo>
                    <a:pt x="400" y="869"/>
                    <a:pt x="400" y="869"/>
                    <a:pt x="400" y="869"/>
                  </a:cubicBezTo>
                  <a:cubicBezTo>
                    <a:pt x="400" y="867"/>
                    <a:pt x="400" y="867"/>
                    <a:pt x="400" y="867"/>
                  </a:cubicBezTo>
                  <a:cubicBezTo>
                    <a:pt x="402" y="866"/>
                    <a:pt x="402" y="866"/>
                    <a:pt x="402" y="866"/>
                  </a:cubicBezTo>
                  <a:cubicBezTo>
                    <a:pt x="403" y="868"/>
                    <a:pt x="403" y="868"/>
                    <a:pt x="403" y="868"/>
                  </a:cubicBezTo>
                  <a:cubicBezTo>
                    <a:pt x="402" y="871"/>
                    <a:pt x="402" y="870"/>
                    <a:pt x="402" y="872"/>
                  </a:cubicBezTo>
                  <a:cubicBezTo>
                    <a:pt x="402" y="872"/>
                    <a:pt x="400" y="872"/>
                    <a:pt x="400" y="872"/>
                  </a:cubicBezTo>
                  <a:close/>
                  <a:moveTo>
                    <a:pt x="298" y="990"/>
                  </a:moveTo>
                  <a:cubicBezTo>
                    <a:pt x="297" y="993"/>
                    <a:pt x="297" y="993"/>
                    <a:pt x="297" y="993"/>
                  </a:cubicBezTo>
                  <a:cubicBezTo>
                    <a:pt x="296" y="992"/>
                    <a:pt x="296" y="992"/>
                    <a:pt x="296" y="992"/>
                  </a:cubicBezTo>
                  <a:cubicBezTo>
                    <a:pt x="295" y="991"/>
                    <a:pt x="295" y="991"/>
                    <a:pt x="295" y="991"/>
                  </a:cubicBezTo>
                  <a:cubicBezTo>
                    <a:pt x="294" y="990"/>
                    <a:pt x="294" y="990"/>
                    <a:pt x="294" y="990"/>
                  </a:cubicBezTo>
                  <a:cubicBezTo>
                    <a:pt x="292" y="990"/>
                    <a:pt x="292" y="990"/>
                    <a:pt x="292" y="990"/>
                  </a:cubicBezTo>
                  <a:cubicBezTo>
                    <a:pt x="292" y="990"/>
                    <a:pt x="292" y="990"/>
                    <a:pt x="292" y="990"/>
                  </a:cubicBezTo>
                  <a:cubicBezTo>
                    <a:pt x="298" y="986"/>
                    <a:pt x="296" y="987"/>
                    <a:pt x="299" y="986"/>
                  </a:cubicBezTo>
                  <a:cubicBezTo>
                    <a:pt x="299" y="989"/>
                    <a:pt x="299" y="987"/>
                    <a:pt x="298" y="9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88">
              <a:extLst>
                <a:ext uri="{FF2B5EF4-FFF2-40B4-BE49-F238E27FC236}">
                  <a16:creationId xmlns:a16="http://schemas.microsoft.com/office/drawing/2014/main" id="{6930F9E2-D10C-445B-951D-529D01BA6D0B}"/>
                </a:ext>
              </a:extLst>
            </p:cNvPr>
            <p:cNvSpPr>
              <a:spLocks/>
            </p:cNvSpPr>
            <p:nvPr/>
          </p:nvSpPr>
          <p:spPr bwMode="auto">
            <a:xfrm>
              <a:off x="10908926" y="8375372"/>
              <a:ext cx="137728" cy="37994"/>
            </a:xfrm>
            <a:custGeom>
              <a:avLst/>
              <a:gdLst>
                <a:gd name="T0" fmla="*/ 0 w 33"/>
                <a:gd name="T1" fmla="*/ 9 h 9"/>
                <a:gd name="T2" fmla="*/ 0 w 33"/>
                <a:gd name="T3" fmla="*/ 6 h 9"/>
                <a:gd name="T4" fmla="*/ 1 w 33"/>
                <a:gd name="T5" fmla="*/ 5 h 9"/>
                <a:gd name="T6" fmla="*/ 1 w 33"/>
                <a:gd name="T7" fmla="*/ 4 h 9"/>
                <a:gd name="T8" fmla="*/ 2 w 33"/>
                <a:gd name="T9" fmla="*/ 5 h 9"/>
                <a:gd name="T10" fmla="*/ 2 w 33"/>
                <a:gd name="T11" fmla="*/ 6 h 9"/>
                <a:gd name="T12" fmla="*/ 3 w 33"/>
                <a:gd name="T13" fmla="*/ 6 h 9"/>
                <a:gd name="T14" fmla="*/ 4 w 33"/>
                <a:gd name="T15" fmla="*/ 7 h 9"/>
                <a:gd name="T16" fmla="*/ 6 w 33"/>
                <a:gd name="T17" fmla="*/ 6 h 9"/>
                <a:gd name="T18" fmla="*/ 7 w 33"/>
                <a:gd name="T19" fmla="*/ 6 h 9"/>
                <a:gd name="T20" fmla="*/ 7 w 33"/>
                <a:gd name="T21" fmla="*/ 6 h 9"/>
                <a:gd name="T22" fmla="*/ 7 w 33"/>
                <a:gd name="T23" fmla="*/ 5 h 9"/>
                <a:gd name="T24" fmla="*/ 15 w 33"/>
                <a:gd name="T25" fmla="*/ 4 h 9"/>
                <a:gd name="T26" fmla="*/ 15 w 33"/>
                <a:gd name="T27" fmla="*/ 4 h 9"/>
                <a:gd name="T28" fmla="*/ 14 w 33"/>
                <a:gd name="T29" fmla="*/ 4 h 9"/>
                <a:gd name="T30" fmla="*/ 7 w 33"/>
                <a:gd name="T31" fmla="*/ 4 h 9"/>
                <a:gd name="T32" fmla="*/ 5 w 33"/>
                <a:gd name="T33" fmla="*/ 6 h 9"/>
                <a:gd name="T34" fmla="*/ 4 w 33"/>
                <a:gd name="T35" fmla="*/ 6 h 9"/>
                <a:gd name="T36" fmla="*/ 3 w 33"/>
                <a:gd name="T37" fmla="*/ 4 h 9"/>
                <a:gd name="T38" fmla="*/ 3 w 33"/>
                <a:gd name="T39" fmla="*/ 3 h 9"/>
                <a:gd name="T40" fmla="*/ 14 w 33"/>
                <a:gd name="T41" fmla="*/ 3 h 9"/>
                <a:gd name="T42" fmla="*/ 15 w 33"/>
                <a:gd name="T43" fmla="*/ 1 h 9"/>
                <a:gd name="T44" fmla="*/ 21 w 33"/>
                <a:gd name="T45" fmla="*/ 1 h 9"/>
                <a:gd name="T46" fmla="*/ 23 w 33"/>
                <a:gd name="T47" fmla="*/ 2 h 9"/>
                <a:gd name="T48" fmla="*/ 25 w 33"/>
                <a:gd name="T49" fmla="*/ 3 h 9"/>
                <a:gd name="T50" fmla="*/ 27 w 33"/>
                <a:gd name="T51" fmla="*/ 4 h 9"/>
                <a:gd name="T52" fmla="*/ 28 w 33"/>
                <a:gd name="T53" fmla="*/ 4 h 9"/>
                <a:gd name="T54" fmla="*/ 30 w 33"/>
                <a:gd name="T55" fmla="*/ 3 h 9"/>
                <a:gd name="T56" fmla="*/ 32 w 33"/>
                <a:gd name="T57" fmla="*/ 3 h 9"/>
                <a:gd name="T58" fmla="*/ 33 w 33"/>
                <a:gd name="T59" fmla="*/ 4 h 9"/>
                <a:gd name="T60" fmla="*/ 33 w 33"/>
                <a:gd name="T61" fmla="*/ 5 h 9"/>
                <a:gd name="T62" fmla="*/ 33 w 33"/>
                <a:gd name="T63" fmla="*/ 6 h 9"/>
                <a:gd name="T64" fmla="*/ 29 w 33"/>
                <a:gd name="T65" fmla="*/ 7 h 9"/>
                <a:gd name="T66" fmla="*/ 18 w 33"/>
                <a:gd name="T67" fmla="*/ 3 h 9"/>
                <a:gd name="T68" fmla="*/ 18 w 33"/>
                <a:gd name="T69" fmla="*/ 3 h 9"/>
                <a:gd name="T70" fmla="*/ 17 w 33"/>
                <a:gd name="T71" fmla="*/ 5 h 9"/>
                <a:gd name="T72" fmla="*/ 17 w 33"/>
                <a:gd name="T73" fmla="*/ 5 h 9"/>
                <a:gd name="T74" fmla="*/ 11 w 33"/>
                <a:gd name="T75" fmla="*/ 6 h 9"/>
                <a:gd name="T76" fmla="*/ 11 w 33"/>
                <a:gd name="T77" fmla="*/ 8 h 9"/>
                <a:gd name="T78" fmla="*/ 2 w 33"/>
                <a:gd name="T79" fmla="*/ 8 h 9"/>
                <a:gd name="T80" fmla="*/ 0 w 33"/>
                <a:gd name="T8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9">
                  <a:moveTo>
                    <a:pt x="0" y="9"/>
                  </a:moveTo>
                  <a:cubicBezTo>
                    <a:pt x="0" y="8"/>
                    <a:pt x="0" y="7"/>
                    <a:pt x="0" y="6"/>
                  </a:cubicBezTo>
                  <a:cubicBezTo>
                    <a:pt x="1" y="5"/>
                    <a:pt x="1" y="5"/>
                    <a:pt x="1" y="5"/>
                  </a:cubicBezTo>
                  <a:cubicBezTo>
                    <a:pt x="1" y="4"/>
                    <a:pt x="1" y="4"/>
                    <a:pt x="1" y="4"/>
                  </a:cubicBezTo>
                  <a:cubicBezTo>
                    <a:pt x="2" y="5"/>
                    <a:pt x="2" y="5"/>
                    <a:pt x="2" y="5"/>
                  </a:cubicBezTo>
                  <a:cubicBezTo>
                    <a:pt x="2" y="6"/>
                    <a:pt x="2" y="6"/>
                    <a:pt x="2" y="6"/>
                  </a:cubicBezTo>
                  <a:cubicBezTo>
                    <a:pt x="3" y="6"/>
                    <a:pt x="3" y="6"/>
                    <a:pt x="3" y="6"/>
                  </a:cubicBezTo>
                  <a:cubicBezTo>
                    <a:pt x="4" y="7"/>
                    <a:pt x="4" y="7"/>
                    <a:pt x="4" y="7"/>
                  </a:cubicBezTo>
                  <a:cubicBezTo>
                    <a:pt x="6" y="6"/>
                    <a:pt x="6" y="6"/>
                    <a:pt x="6" y="6"/>
                  </a:cubicBezTo>
                  <a:cubicBezTo>
                    <a:pt x="7" y="6"/>
                    <a:pt x="7" y="6"/>
                    <a:pt x="7" y="6"/>
                  </a:cubicBezTo>
                  <a:cubicBezTo>
                    <a:pt x="7" y="6"/>
                    <a:pt x="7" y="6"/>
                    <a:pt x="7" y="6"/>
                  </a:cubicBezTo>
                  <a:cubicBezTo>
                    <a:pt x="7" y="5"/>
                    <a:pt x="7" y="5"/>
                    <a:pt x="7" y="5"/>
                  </a:cubicBezTo>
                  <a:cubicBezTo>
                    <a:pt x="13" y="4"/>
                    <a:pt x="15" y="4"/>
                    <a:pt x="15" y="4"/>
                  </a:cubicBezTo>
                  <a:cubicBezTo>
                    <a:pt x="15" y="4"/>
                    <a:pt x="15" y="4"/>
                    <a:pt x="15" y="4"/>
                  </a:cubicBezTo>
                  <a:cubicBezTo>
                    <a:pt x="14" y="4"/>
                    <a:pt x="14" y="4"/>
                    <a:pt x="14" y="4"/>
                  </a:cubicBezTo>
                  <a:cubicBezTo>
                    <a:pt x="10" y="4"/>
                    <a:pt x="11" y="4"/>
                    <a:pt x="7" y="4"/>
                  </a:cubicBezTo>
                  <a:cubicBezTo>
                    <a:pt x="5" y="6"/>
                    <a:pt x="5" y="6"/>
                    <a:pt x="5" y="6"/>
                  </a:cubicBezTo>
                  <a:cubicBezTo>
                    <a:pt x="4" y="6"/>
                    <a:pt x="4" y="6"/>
                    <a:pt x="4" y="6"/>
                  </a:cubicBezTo>
                  <a:cubicBezTo>
                    <a:pt x="3" y="4"/>
                    <a:pt x="3" y="4"/>
                    <a:pt x="3" y="4"/>
                  </a:cubicBezTo>
                  <a:cubicBezTo>
                    <a:pt x="3" y="3"/>
                    <a:pt x="3" y="3"/>
                    <a:pt x="3" y="3"/>
                  </a:cubicBezTo>
                  <a:cubicBezTo>
                    <a:pt x="7" y="3"/>
                    <a:pt x="4" y="3"/>
                    <a:pt x="14" y="3"/>
                  </a:cubicBezTo>
                  <a:cubicBezTo>
                    <a:pt x="15" y="1"/>
                    <a:pt x="15" y="1"/>
                    <a:pt x="15" y="1"/>
                  </a:cubicBezTo>
                  <a:cubicBezTo>
                    <a:pt x="18" y="0"/>
                    <a:pt x="19" y="0"/>
                    <a:pt x="21" y="1"/>
                  </a:cubicBezTo>
                  <a:cubicBezTo>
                    <a:pt x="23" y="2"/>
                    <a:pt x="23" y="2"/>
                    <a:pt x="23" y="2"/>
                  </a:cubicBezTo>
                  <a:cubicBezTo>
                    <a:pt x="24" y="2"/>
                    <a:pt x="24" y="2"/>
                    <a:pt x="25" y="3"/>
                  </a:cubicBezTo>
                  <a:cubicBezTo>
                    <a:pt x="26" y="3"/>
                    <a:pt x="26" y="3"/>
                    <a:pt x="27" y="4"/>
                  </a:cubicBezTo>
                  <a:cubicBezTo>
                    <a:pt x="28" y="4"/>
                    <a:pt x="28" y="4"/>
                    <a:pt x="28" y="4"/>
                  </a:cubicBezTo>
                  <a:cubicBezTo>
                    <a:pt x="28" y="4"/>
                    <a:pt x="29" y="4"/>
                    <a:pt x="30" y="3"/>
                  </a:cubicBezTo>
                  <a:cubicBezTo>
                    <a:pt x="32" y="3"/>
                    <a:pt x="32" y="3"/>
                    <a:pt x="32" y="3"/>
                  </a:cubicBezTo>
                  <a:cubicBezTo>
                    <a:pt x="33" y="4"/>
                    <a:pt x="33" y="4"/>
                    <a:pt x="33" y="4"/>
                  </a:cubicBezTo>
                  <a:cubicBezTo>
                    <a:pt x="33" y="5"/>
                    <a:pt x="33" y="5"/>
                    <a:pt x="33" y="5"/>
                  </a:cubicBezTo>
                  <a:cubicBezTo>
                    <a:pt x="33" y="6"/>
                    <a:pt x="33" y="6"/>
                    <a:pt x="33" y="6"/>
                  </a:cubicBezTo>
                  <a:cubicBezTo>
                    <a:pt x="31" y="6"/>
                    <a:pt x="32" y="6"/>
                    <a:pt x="29" y="7"/>
                  </a:cubicBezTo>
                  <a:cubicBezTo>
                    <a:pt x="23" y="6"/>
                    <a:pt x="22" y="4"/>
                    <a:pt x="18" y="3"/>
                  </a:cubicBezTo>
                  <a:cubicBezTo>
                    <a:pt x="18" y="3"/>
                    <a:pt x="18" y="3"/>
                    <a:pt x="18" y="3"/>
                  </a:cubicBezTo>
                  <a:cubicBezTo>
                    <a:pt x="18" y="4"/>
                    <a:pt x="18" y="4"/>
                    <a:pt x="17" y="5"/>
                  </a:cubicBezTo>
                  <a:cubicBezTo>
                    <a:pt x="17" y="5"/>
                    <a:pt x="17" y="5"/>
                    <a:pt x="17" y="5"/>
                  </a:cubicBezTo>
                  <a:cubicBezTo>
                    <a:pt x="15" y="5"/>
                    <a:pt x="13" y="5"/>
                    <a:pt x="11" y="6"/>
                  </a:cubicBezTo>
                  <a:cubicBezTo>
                    <a:pt x="11" y="8"/>
                    <a:pt x="11" y="8"/>
                    <a:pt x="11" y="8"/>
                  </a:cubicBezTo>
                  <a:cubicBezTo>
                    <a:pt x="5" y="8"/>
                    <a:pt x="8" y="8"/>
                    <a:pt x="2" y="8"/>
                  </a:cubicBezTo>
                  <a:cubicBezTo>
                    <a:pt x="1" y="8"/>
                    <a:pt x="1" y="8"/>
                    <a:pt x="0" y="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89">
              <a:extLst>
                <a:ext uri="{FF2B5EF4-FFF2-40B4-BE49-F238E27FC236}">
                  <a16:creationId xmlns:a16="http://schemas.microsoft.com/office/drawing/2014/main" id="{A51D1512-A3C3-4055-A657-6D8A051E4A2D}"/>
                </a:ext>
              </a:extLst>
            </p:cNvPr>
            <p:cNvSpPr>
              <a:spLocks/>
            </p:cNvSpPr>
            <p:nvPr/>
          </p:nvSpPr>
          <p:spPr bwMode="auto">
            <a:xfrm>
              <a:off x="10989661" y="8432363"/>
              <a:ext cx="341943" cy="256457"/>
            </a:xfrm>
            <a:custGeom>
              <a:avLst/>
              <a:gdLst>
                <a:gd name="T0" fmla="*/ 40 w 82"/>
                <a:gd name="T1" fmla="*/ 6 h 62"/>
                <a:gd name="T2" fmla="*/ 44 w 82"/>
                <a:gd name="T3" fmla="*/ 6 h 62"/>
                <a:gd name="T4" fmla="*/ 48 w 82"/>
                <a:gd name="T5" fmla="*/ 9 h 62"/>
                <a:gd name="T6" fmla="*/ 51 w 82"/>
                <a:gd name="T7" fmla="*/ 6 h 62"/>
                <a:gd name="T8" fmla="*/ 60 w 82"/>
                <a:gd name="T9" fmla="*/ 6 h 62"/>
                <a:gd name="T10" fmla="*/ 64 w 82"/>
                <a:gd name="T11" fmla="*/ 4 h 62"/>
                <a:gd name="T12" fmla="*/ 64 w 82"/>
                <a:gd name="T13" fmla="*/ 2 h 62"/>
                <a:gd name="T14" fmla="*/ 70 w 82"/>
                <a:gd name="T15" fmla="*/ 12 h 62"/>
                <a:gd name="T16" fmla="*/ 71 w 82"/>
                <a:gd name="T17" fmla="*/ 14 h 62"/>
                <a:gd name="T18" fmla="*/ 74 w 82"/>
                <a:gd name="T19" fmla="*/ 15 h 62"/>
                <a:gd name="T20" fmla="*/ 71 w 82"/>
                <a:gd name="T21" fmla="*/ 19 h 62"/>
                <a:gd name="T22" fmla="*/ 73 w 82"/>
                <a:gd name="T23" fmla="*/ 19 h 62"/>
                <a:gd name="T24" fmla="*/ 75 w 82"/>
                <a:gd name="T25" fmla="*/ 21 h 62"/>
                <a:gd name="T26" fmla="*/ 79 w 82"/>
                <a:gd name="T27" fmla="*/ 28 h 62"/>
                <a:gd name="T28" fmla="*/ 77 w 82"/>
                <a:gd name="T29" fmla="*/ 31 h 62"/>
                <a:gd name="T30" fmla="*/ 80 w 82"/>
                <a:gd name="T31" fmla="*/ 37 h 62"/>
                <a:gd name="T32" fmla="*/ 81 w 82"/>
                <a:gd name="T33" fmla="*/ 41 h 62"/>
                <a:gd name="T34" fmla="*/ 81 w 82"/>
                <a:gd name="T35" fmla="*/ 45 h 62"/>
                <a:gd name="T36" fmla="*/ 82 w 82"/>
                <a:gd name="T37" fmla="*/ 49 h 62"/>
                <a:gd name="T38" fmla="*/ 76 w 82"/>
                <a:gd name="T39" fmla="*/ 48 h 62"/>
                <a:gd name="T40" fmla="*/ 79 w 82"/>
                <a:gd name="T41" fmla="*/ 52 h 62"/>
                <a:gd name="T42" fmla="*/ 77 w 82"/>
                <a:gd name="T43" fmla="*/ 55 h 62"/>
                <a:gd name="T44" fmla="*/ 73 w 82"/>
                <a:gd name="T45" fmla="*/ 58 h 62"/>
                <a:gd name="T46" fmla="*/ 71 w 82"/>
                <a:gd name="T47" fmla="*/ 57 h 62"/>
                <a:gd name="T48" fmla="*/ 69 w 82"/>
                <a:gd name="T49" fmla="*/ 60 h 62"/>
                <a:gd name="T50" fmla="*/ 68 w 82"/>
                <a:gd name="T51" fmla="*/ 62 h 62"/>
                <a:gd name="T52" fmla="*/ 66 w 82"/>
                <a:gd name="T53" fmla="*/ 61 h 62"/>
                <a:gd name="T54" fmla="*/ 63 w 82"/>
                <a:gd name="T55" fmla="*/ 60 h 62"/>
                <a:gd name="T56" fmla="*/ 63 w 82"/>
                <a:gd name="T57" fmla="*/ 55 h 62"/>
                <a:gd name="T58" fmla="*/ 62 w 82"/>
                <a:gd name="T59" fmla="*/ 52 h 62"/>
                <a:gd name="T60" fmla="*/ 61 w 82"/>
                <a:gd name="T61" fmla="*/ 49 h 62"/>
                <a:gd name="T62" fmla="*/ 60 w 82"/>
                <a:gd name="T63" fmla="*/ 48 h 62"/>
                <a:gd name="T64" fmla="*/ 59 w 82"/>
                <a:gd name="T65" fmla="*/ 47 h 62"/>
                <a:gd name="T66" fmla="*/ 55 w 82"/>
                <a:gd name="T67" fmla="*/ 47 h 62"/>
                <a:gd name="T68" fmla="*/ 50 w 82"/>
                <a:gd name="T69" fmla="*/ 50 h 62"/>
                <a:gd name="T70" fmla="*/ 48 w 82"/>
                <a:gd name="T71" fmla="*/ 49 h 62"/>
                <a:gd name="T72" fmla="*/ 50 w 82"/>
                <a:gd name="T73" fmla="*/ 44 h 62"/>
                <a:gd name="T74" fmla="*/ 48 w 82"/>
                <a:gd name="T75" fmla="*/ 41 h 62"/>
                <a:gd name="T76" fmla="*/ 45 w 82"/>
                <a:gd name="T77" fmla="*/ 33 h 62"/>
                <a:gd name="T78" fmla="*/ 35 w 82"/>
                <a:gd name="T79" fmla="*/ 32 h 62"/>
                <a:gd name="T80" fmla="*/ 28 w 82"/>
                <a:gd name="T81" fmla="*/ 34 h 62"/>
                <a:gd name="T82" fmla="*/ 22 w 82"/>
                <a:gd name="T83" fmla="*/ 41 h 62"/>
                <a:gd name="T84" fmla="*/ 19 w 82"/>
                <a:gd name="T85" fmla="*/ 41 h 62"/>
                <a:gd name="T86" fmla="*/ 18 w 82"/>
                <a:gd name="T87" fmla="*/ 38 h 62"/>
                <a:gd name="T88" fmla="*/ 15 w 82"/>
                <a:gd name="T89" fmla="*/ 35 h 62"/>
                <a:gd name="T90" fmla="*/ 15 w 82"/>
                <a:gd name="T91" fmla="*/ 32 h 62"/>
                <a:gd name="T92" fmla="*/ 11 w 82"/>
                <a:gd name="T93" fmla="*/ 30 h 62"/>
                <a:gd name="T94" fmla="*/ 10 w 82"/>
                <a:gd name="T95" fmla="*/ 29 h 62"/>
                <a:gd name="T96" fmla="*/ 5 w 82"/>
                <a:gd name="T97" fmla="*/ 22 h 62"/>
                <a:gd name="T98" fmla="*/ 2 w 82"/>
                <a:gd name="T99" fmla="*/ 20 h 62"/>
                <a:gd name="T100" fmla="*/ 0 w 82"/>
                <a:gd name="T101" fmla="*/ 22 h 62"/>
                <a:gd name="T102" fmla="*/ 4 w 82"/>
                <a:gd name="T103" fmla="*/ 14 h 62"/>
                <a:gd name="T104" fmla="*/ 13 w 82"/>
                <a:gd name="T105" fmla="*/ 6 h 62"/>
                <a:gd name="T106" fmla="*/ 14 w 82"/>
                <a:gd name="T107" fmla="*/ 5 h 62"/>
                <a:gd name="T108" fmla="*/ 14 w 82"/>
                <a:gd name="T109" fmla="*/ 1 h 62"/>
                <a:gd name="T110" fmla="*/ 22 w 82"/>
                <a:gd name="T111" fmla="*/ 2 h 62"/>
                <a:gd name="T112" fmla="*/ 24 w 82"/>
                <a:gd name="T113" fmla="*/ 2 h 62"/>
                <a:gd name="T114" fmla="*/ 29 w 82"/>
                <a:gd name="T115"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2" h="62">
                  <a:moveTo>
                    <a:pt x="41" y="3"/>
                  </a:moveTo>
                  <a:cubicBezTo>
                    <a:pt x="40" y="4"/>
                    <a:pt x="40" y="4"/>
                    <a:pt x="40" y="4"/>
                  </a:cubicBezTo>
                  <a:cubicBezTo>
                    <a:pt x="40" y="5"/>
                    <a:pt x="40" y="5"/>
                    <a:pt x="39" y="6"/>
                  </a:cubicBezTo>
                  <a:cubicBezTo>
                    <a:pt x="40" y="6"/>
                    <a:pt x="40" y="6"/>
                    <a:pt x="40" y="6"/>
                  </a:cubicBezTo>
                  <a:cubicBezTo>
                    <a:pt x="41" y="7"/>
                    <a:pt x="40" y="7"/>
                    <a:pt x="42" y="8"/>
                  </a:cubicBezTo>
                  <a:cubicBezTo>
                    <a:pt x="42" y="8"/>
                    <a:pt x="42" y="8"/>
                    <a:pt x="42" y="8"/>
                  </a:cubicBezTo>
                  <a:cubicBezTo>
                    <a:pt x="43" y="8"/>
                    <a:pt x="43" y="8"/>
                    <a:pt x="43" y="8"/>
                  </a:cubicBezTo>
                  <a:cubicBezTo>
                    <a:pt x="44" y="7"/>
                    <a:pt x="43" y="7"/>
                    <a:pt x="44" y="6"/>
                  </a:cubicBezTo>
                  <a:cubicBezTo>
                    <a:pt x="45" y="6"/>
                    <a:pt x="45" y="6"/>
                    <a:pt x="45" y="6"/>
                  </a:cubicBezTo>
                  <a:cubicBezTo>
                    <a:pt x="46" y="6"/>
                    <a:pt x="46" y="6"/>
                    <a:pt x="46" y="6"/>
                  </a:cubicBezTo>
                  <a:cubicBezTo>
                    <a:pt x="46" y="6"/>
                    <a:pt x="46" y="6"/>
                    <a:pt x="46" y="6"/>
                  </a:cubicBezTo>
                  <a:cubicBezTo>
                    <a:pt x="47" y="7"/>
                    <a:pt x="48" y="9"/>
                    <a:pt x="48" y="9"/>
                  </a:cubicBezTo>
                  <a:cubicBezTo>
                    <a:pt x="48" y="9"/>
                    <a:pt x="48" y="9"/>
                    <a:pt x="48" y="9"/>
                  </a:cubicBezTo>
                  <a:cubicBezTo>
                    <a:pt x="49" y="9"/>
                    <a:pt x="49" y="9"/>
                    <a:pt x="49" y="9"/>
                  </a:cubicBezTo>
                  <a:cubicBezTo>
                    <a:pt x="49" y="9"/>
                    <a:pt x="49" y="9"/>
                    <a:pt x="49" y="9"/>
                  </a:cubicBezTo>
                  <a:cubicBezTo>
                    <a:pt x="50" y="8"/>
                    <a:pt x="50" y="7"/>
                    <a:pt x="51" y="6"/>
                  </a:cubicBezTo>
                  <a:cubicBezTo>
                    <a:pt x="52" y="6"/>
                    <a:pt x="52" y="6"/>
                    <a:pt x="53" y="6"/>
                  </a:cubicBezTo>
                  <a:cubicBezTo>
                    <a:pt x="54" y="6"/>
                    <a:pt x="58" y="8"/>
                    <a:pt x="59" y="8"/>
                  </a:cubicBezTo>
                  <a:cubicBezTo>
                    <a:pt x="60" y="8"/>
                    <a:pt x="60" y="8"/>
                    <a:pt x="60" y="8"/>
                  </a:cubicBezTo>
                  <a:cubicBezTo>
                    <a:pt x="60" y="6"/>
                    <a:pt x="60" y="6"/>
                    <a:pt x="60" y="6"/>
                  </a:cubicBezTo>
                  <a:cubicBezTo>
                    <a:pt x="61" y="6"/>
                    <a:pt x="62" y="5"/>
                    <a:pt x="64" y="5"/>
                  </a:cubicBezTo>
                  <a:cubicBezTo>
                    <a:pt x="64" y="5"/>
                    <a:pt x="64" y="5"/>
                    <a:pt x="64" y="5"/>
                  </a:cubicBezTo>
                  <a:cubicBezTo>
                    <a:pt x="64" y="4"/>
                    <a:pt x="64" y="4"/>
                    <a:pt x="64" y="4"/>
                  </a:cubicBezTo>
                  <a:cubicBezTo>
                    <a:pt x="64" y="4"/>
                    <a:pt x="64" y="4"/>
                    <a:pt x="64" y="4"/>
                  </a:cubicBezTo>
                  <a:cubicBezTo>
                    <a:pt x="63" y="3"/>
                    <a:pt x="63" y="3"/>
                    <a:pt x="63" y="3"/>
                  </a:cubicBezTo>
                  <a:cubicBezTo>
                    <a:pt x="63" y="3"/>
                    <a:pt x="63" y="3"/>
                    <a:pt x="63" y="3"/>
                  </a:cubicBezTo>
                  <a:cubicBezTo>
                    <a:pt x="63" y="3"/>
                    <a:pt x="63" y="3"/>
                    <a:pt x="63" y="3"/>
                  </a:cubicBezTo>
                  <a:cubicBezTo>
                    <a:pt x="64" y="2"/>
                    <a:pt x="64" y="2"/>
                    <a:pt x="64" y="2"/>
                  </a:cubicBezTo>
                  <a:cubicBezTo>
                    <a:pt x="66" y="3"/>
                    <a:pt x="66" y="3"/>
                    <a:pt x="67" y="3"/>
                  </a:cubicBezTo>
                  <a:cubicBezTo>
                    <a:pt x="68" y="4"/>
                    <a:pt x="68" y="4"/>
                    <a:pt x="68" y="4"/>
                  </a:cubicBezTo>
                  <a:cubicBezTo>
                    <a:pt x="69" y="8"/>
                    <a:pt x="68" y="5"/>
                    <a:pt x="70" y="9"/>
                  </a:cubicBezTo>
                  <a:cubicBezTo>
                    <a:pt x="70" y="11"/>
                    <a:pt x="70" y="10"/>
                    <a:pt x="70" y="12"/>
                  </a:cubicBezTo>
                  <a:cubicBezTo>
                    <a:pt x="70" y="12"/>
                    <a:pt x="70" y="12"/>
                    <a:pt x="70" y="12"/>
                  </a:cubicBezTo>
                  <a:cubicBezTo>
                    <a:pt x="71" y="12"/>
                    <a:pt x="71" y="12"/>
                    <a:pt x="71" y="12"/>
                  </a:cubicBezTo>
                  <a:cubicBezTo>
                    <a:pt x="71" y="12"/>
                    <a:pt x="71" y="12"/>
                    <a:pt x="71" y="12"/>
                  </a:cubicBezTo>
                  <a:cubicBezTo>
                    <a:pt x="71" y="14"/>
                    <a:pt x="71" y="14"/>
                    <a:pt x="71" y="14"/>
                  </a:cubicBezTo>
                  <a:cubicBezTo>
                    <a:pt x="72" y="14"/>
                    <a:pt x="72" y="14"/>
                    <a:pt x="72" y="14"/>
                  </a:cubicBezTo>
                  <a:cubicBezTo>
                    <a:pt x="72" y="14"/>
                    <a:pt x="72" y="14"/>
                    <a:pt x="72" y="14"/>
                  </a:cubicBezTo>
                  <a:cubicBezTo>
                    <a:pt x="74" y="15"/>
                    <a:pt x="73" y="15"/>
                    <a:pt x="74" y="15"/>
                  </a:cubicBezTo>
                  <a:cubicBezTo>
                    <a:pt x="74" y="15"/>
                    <a:pt x="74" y="15"/>
                    <a:pt x="74" y="15"/>
                  </a:cubicBezTo>
                  <a:cubicBezTo>
                    <a:pt x="74" y="16"/>
                    <a:pt x="74" y="16"/>
                    <a:pt x="74" y="16"/>
                  </a:cubicBezTo>
                  <a:cubicBezTo>
                    <a:pt x="74" y="16"/>
                    <a:pt x="74" y="16"/>
                    <a:pt x="74" y="16"/>
                  </a:cubicBezTo>
                  <a:cubicBezTo>
                    <a:pt x="73" y="17"/>
                    <a:pt x="72" y="18"/>
                    <a:pt x="71" y="19"/>
                  </a:cubicBezTo>
                  <a:cubicBezTo>
                    <a:pt x="71" y="19"/>
                    <a:pt x="71" y="19"/>
                    <a:pt x="71" y="19"/>
                  </a:cubicBezTo>
                  <a:cubicBezTo>
                    <a:pt x="72" y="20"/>
                    <a:pt x="72" y="20"/>
                    <a:pt x="72" y="20"/>
                  </a:cubicBezTo>
                  <a:cubicBezTo>
                    <a:pt x="72" y="20"/>
                    <a:pt x="72" y="20"/>
                    <a:pt x="72" y="20"/>
                  </a:cubicBezTo>
                  <a:cubicBezTo>
                    <a:pt x="72" y="19"/>
                    <a:pt x="72" y="19"/>
                    <a:pt x="72" y="19"/>
                  </a:cubicBezTo>
                  <a:cubicBezTo>
                    <a:pt x="73" y="19"/>
                    <a:pt x="73" y="19"/>
                    <a:pt x="73" y="19"/>
                  </a:cubicBezTo>
                  <a:cubicBezTo>
                    <a:pt x="74" y="19"/>
                    <a:pt x="74" y="19"/>
                    <a:pt x="74" y="19"/>
                  </a:cubicBezTo>
                  <a:cubicBezTo>
                    <a:pt x="75" y="20"/>
                    <a:pt x="75" y="20"/>
                    <a:pt x="75" y="20"/>
                  </a:cubicBezTo>
                  <a:cubicBezTo>
                    <a:pt x="75" y="20"/>
                    <a:pt x="75" y="20"/>
                    <a:pt x="75" y="20"/>
                  </a:cubicBezTo>
                  <a:cubicBezTo>
                    <a:pt x="75" y="21"/>
                    <a:pt x="75" y="21"/>
                    <a:pt x="75" y="21"/>
                  </a:cubicBezTo>
                  <a:cubicBezTo>
                    <a:pt x="75" y="22"/>
                    <a:pt x="75" y="23"/>
                    <a:pt x="76" y="25"/>
                  </a:cubicBezTo>
                  <a:cubicBezTo>
                    <a:pt x="76" y="26"/>
                    <a:pt x="76" y="26"/>
                    <a:pt x="76" y="26"/>
                  </a:cubicBezTo>
                  <a:cubicBezTo>
                    <a:pt x="79" y="27"/>
                    <a:pt x="79" y="27"/>
                    <a:pt x="79" y="27"/>
                  </a:cubicBezTo>
                  <a:cubicBezTo>
                    <a:pt x="79" y="28"/>
                    <a:pt x="79" y="27"/>
                    <a:pt x="79" y="28"/>
                  </a:cubicBezTo>
                  <a:cubicBezTo>
                    <a:pt x="79" y="29"/>
                    <a:pt x="79" y="29"/>
                    <a:pt x="79" y="29"/>
                  </a:cubicBezTo>
                  <a:cubicBezTo>
                    <a:pt x="79" y="29"/>
                    <a:pt x="79" y="29"/>
                    <a:pt x="79" y="29"/>
                  </a:cubicBezTo>
                  <a:cubicBezTo>
                    <a:pt x="78" y="30"/>
                    <a:pt x="78" y="30"/>
                    <a:pt x="77" y="30"/>
                  </a:cubicBezTo>
                  <a:cubicBezTo>
                    <a:pt x="77" y="31"/>
                    <a:pt x="77" y="31"/>
                    <a:pt x="77" y="31"/>
                  </a:cubicBezTo>
                  <a:cubicBezTo>
                    <a:pt x="77" y="32"/>
                    <a:pt x="77" y="35"/>
                    <a:pt x="77" y="36"/>
                  </a:cubicBezTo>
                  <a:cubicBezTo>
                    <a:pt x="78" y="37"/>
                    <a:pt x="78" y="37"/>
                    <a:pt x="78" y="37"/>
                  </a:cubicBezTo>
                  <a:cubicBezTo>
                    <a:pt x="78" y="38"/>
                    <a:pt x="78" y="38"/>
                    <a:pt x="78" y="38"/>
                  </a:cubicBezTo>
                  <a:cubicBezTo>
                    <a:pt x="79" y="37"/>
                    <a:pt x="79" y="38"/>
                    <a:pt x="80" y="37"/>
                  </a:cubicBezTo>
                  <a:cubicBezTo>
                    <a:pt x="80" y="39"/>
                    <a:pt x="80" y="38"/>
                    <a:pt x="80" y="40"/>
                  </a:cubicBezTo>
                  <a:cubicBezTo>
                    <a:pt x="81" y="40"/>
                    <a:pt x="81" y="40"/>
                    <a:pt x="81" y="40"/>
                  </a:cubicBezTo>
                  <a:cubicBezTo>
                    <a:pt x="81" y="41"/>
                    <a:pt x="81" y="41"/>
                    <a:pt x="81" y="41"/>
                  </a:cubicBezTo>
                  <a:cubicBezTo>
                    <a:pt x="81" y="41"/>
                    <a:pt x="81" y="41"/>
                    <a:pt x="81" y="41"/>
                  </a:cubicBezTo>
                  <a:cubicBezTo>
                    <a:pt x="80" y="42"/>
                    <a:pt x="80" y="42"/>
                    <a:pt x="80" y="42"/>
                  </a:cubicBezTo>
                  <a:cubicBezTo>
                    <a:pt x="79" y="42"/>
                    <a:pt x="79" y="42"/>
                    <a:pt x="79" y="42"/>
                  </a:cubicBezTo>
                  <a:cubicBezTo>
                    <a:pt x="79" y="44"/>
                    <a:pt x="79" y="43"/>
                    <a:pt x="79" y="44"/>
                  </a:cubicBezTo>
                  <a:cubicBezTo>
                    <a:pt x="81" y="45"/>
                    <a:pt x="81" y="45"/>
                    <a:pt x="81" y="45"/>
                  </a:cubicBezTo>
                  <a:cubicBezTo>
                    <a:pt x="82" y="46"/>
                    <a:pt x="82" y="46"/>
                    <a:pt x="82" y="46"/>
                  </a:cubicBezTo>
                  <a:cubicBezTo>
                    <a:pt x="82" y="47"/>
                    <a:pt x="82" y="47"/>
                    <a:pt x="82" y="47"/>
                  </a:cubicBezTo>
                  <a:cubicBezTo>
                    <a:pt x="82" y="49"/>
                    <a:pt x="82" y="49"/>
                    <a:pt x="82" y="49"/>
                  </a:cubicBezTo>
                  <a:cubicBezTo>
                    <a:pt x="82" y="49"/>
                    <a:pt x="82" y="49"/>
                    <a:pt x="82" y="49"/>
                  </a:cubicBezTo>
                  <a:cubicBezTo>
                    <a:pt x="82" y="49"/>
                    <a:pt x="82" y="49"/>
                    <a:pt x="82" y="49"/>
                  </a:cubicBezTo>
                  <a:cubicBezTo>
                    <a:pt x="81" y="48"/>
                    <a:pt x="81" y="49"/>
                    <a:pt x="81" y="48"/>
                  </a:cubicBezTo>
                  <a:cubicBezTo>
                    <a:pt x="78" y="48"/>
                    <a:pt x="79" y="47"/>
                    <a:pt x="76" y="48"/>
                  </a:cubicBezTo>
                  <a:cubicBezTo>
                    <a:pt x="76" y="48"/>
                    <a:pt x="76" y="48"/>
                    <a:pt x="76" y="48"/>
                  </a:cubicBezTo>
                  <a:cubicBezTo>
                    <a:pt x="76" y="49"/>
                    <a:pt x="76" y="50"/>
                    <a:pt x="76" y="50"/>
                  </a:cubicBezTo>
                  <a:cubicBezTo>
                    <a:pt x="76" y="51"/>
                    <a:pt x="77" y="51"/>
                    <a:pt x="78" y="51"/>
                  </a:cubicBezTo>
                  <a:cubicBezTo>
                    <a:pt x="78" y="51"/>
                    <a:pt x="78" y="51"/>
                    <a:pt x="78" y="51"/>
                  </a:cubicBezTo>
                  <a:cubicBezTo>
                    <a:pt x="79" y="52"/>
                    <a:pt x="79" y="52"/>
                    <a:pt x="79" y="52"/>
                  </a:cubicBezTo>
                  <a:cubicBezTo>
                    <a:pt x="79" y="52"/>
                    <a:pt x="79" y="52"/>
                    <a:pt x="79" y="52"/>
                  </a:cubicBezTo>
                  <a:cubicBezTo>
                    <a:pt x="78" y="53"/>
                    <a:pt x="78" y="53"/>
                    <a:pt x="78" y="53"/>
                  </a:cubicBezTo>
                  <a:cubicBezTo>
                    <a:pt x="78" y="54"/>
                    <a:pt x="78" y="54"/>
                    <a:pt x="78" y="54"/>
                  </a:cubicBezTo>
                  <a:cubicBezTo>
                    <a:pt x="77" y="55"/>
                    <a:pt x="77" y="55"/>
                    <a:pt x="77" y="55"/>
                  </a:cubicBezTo>
                  <a:cubicBezTo>
                    <a:pt x="77" y="55"/>
                    <a:pt x="77" y="55"/>
                    <a:pt x="77" y="56"/>
                  </a:cubicBezTo>
                  <a:cubicBezTo>
                    <a:pt x="77" y="57"/>
                    <a:pt x="77" y="58"/>
                    <a:pt x="76" y="58"/>
                  </a:cubicBezTo>
                  <a:cubicBezTo>
                    <a:pt x="75" y="58"/>
                    <a:pt x="75" y="58"/>
                    <a:pt x="74" y="58"/>
                  </a:cubicBezTo>
                  <a:cubicBezTo>
                    <a:pt x="73" y="58"/>
                    <a:pt x="73" y="58"/>
                    <a:pt x="73" y="58"/>
                  </a:cubicBezTo>
                  <a:cubicBezTo>
                    <a:pt x="73" y="58"/>
                    <a:pt x="73" y="58"/>
                    <a:pt x="72" y="58"/>
                  </a:cubicBezTo>
                  <a:cubicBezTo>
                    <a:pt x="72" y="57"/>
                    <a:pt x="72" y="57"/>
                    <a:pt x="72" y="57"/>
                  </a:cubicBezTo>
                  <a:cubicBezTo>
                    <a:pt x="72" y="57"/>
                    <a:pt x="72" y="57"/>
                    <a:pt x="72" y="57"/>
                  </a:cubicBezTo>
                  <a:cubicBezTo>
                    <a:pt x="71" y="57"/>
                    <a:pt x="71" y="57"/>
                    <a:pt x="71" y="57"/>
                  </a:cubicBezTo>
                  <a:cubicBezTo>
                    <a:pt x="71" y="57"/>
                    <a:pt x="71" y="57"/>
                    <a:pt x="71" y="57"/>
                  </a:cubicBezTo>
                  <a:cubicBezTo>
                    <a:pt x="71" y="58"/>
                    <a:pt x="71" y="58"/>
                    <a:pt x="71" y="58"/>
                  </a:cubicBezTo>
                  <a:cubicBezTo>
                    <a:pt x="71" y="59"/>
                    <a:pt x="71" y="58"/>
                    <a:pt x="70" y="59"/>
                  </a:cubicBezTo>
                  <a:cubicBezTo>
                    <a:pt x="70" y="59"/>
                    <a:pt x="70" y="60"/>
                    <a:pt x="69" y="60"/>
                  </a:cubicBezTo>
                  <a:cubicBezTo>
                    <a:pt x="69" y="61"/>
                    <a:pt x="69" y="61"/>
                    <a:pt x="69" y="62"/>
                  </a:cubicBezTo>
                  <a:cubicBezTo>
                    <a:pt x="68" y="62"/>
                    <a:pt x="68" y="62"/>
                    <a:pt x="68" y="62"/>
                  </a:cubicBezTo>
                  <a:cubicBezTo>
                    <a:pt x="68" y="61"/>
                    <a:pt x="68" y="61"/>
                    <a:pt x="68" y="61"/>
                  </a:cubicBezTo>
                  <a:cubicBezTo>
                    <a:pt x="68" y="62"/>
                    <a:pt x="68" y="62"/>
                    <a:pt x="68" y="62"/>
                  </a:cubicBezTo>
                  <a:cubicBezTo>
                    <a:pt x="67" y="62"/>
                    <a:pt x="67" y="62"/>
                    <a:pt x="67" y="62"/>
                  </a:cubicBezTo>
                  <a:cubicBezTo>
                    <a:pt x="66" y="62"/>
                    <a:pt x="66" y="62"/>
                    <a:pt x="66" y="62"/>
                  </a:cubicBezTo>
                  <a:cubicBezTo>
                    <a:pt x="66" y="62"/>
                    <a:pt x="66" y="62"/>
                    <a:pt x="66" y="62"/>
                  </a:cubicBezTo>
                  <a:cubicBezTo>
                    <a:pt x="66" y="61"/>
                    <a:pt x="66" y="61"/>
                    <a:pt x="66" y="61"/>
                  </a:cubicBezTo>
                  <a:cubicBezTo>
                    <a:pt x="65" y="61"/>
                    <a:pt x="65" y="61"/>
                    <a:pt x="65" y="60"/>
                  </a:cubicBezTo>
                  <a:cubicBezTo>
                    <a:pt x="64" y="60"/>
                    <a:pt x="64" y="60"/>
                    <a:pt x="64" y="60"/>
                  </a:cubicBezTo>
                  <a:cubicBezTo>
                    <a:pt x="63" y="60"/>
                    <a:pt x="63" y="60"/>
                    <a:pt x="63" y="60"/>
                  </a:cubicBezTo>
                  <a:cubicBezTo>
                    <a:pt x="63" y="60"/>
                    <a:pt x="63" y="60"/>
                    <a:pt x="63" y="60"/>
                  </a:cubicBezTo>
                  <a:cubicBezTo>
                    <a:pt x="62" y="60"/>
                    <a:pt x="62" y="60"/>
                    <a:pt x="62" y="60"/>
                  </a:cubicBezTo>
                  <a:cubicBezTo>
                    <a:pt x="62" y="60"/>
                    <a:pt x="62" y="60"/>
                    <a:pt x="62" y="60"/>
                  </a:cubicBezTo>
                  <a:cubicBezTo>
                    <a:pt x="63" y="58"/>
                    <a:pt x="63" y="58"/>
                    <a:pt x="63" y="57"/>
                  </a:cubicBezTo>
                  <a:cubicBezTo>
                    <a:pt x="63" y="55"/>
                    <a:pt x="63" y="56"/>
                    <a:pt x="63" y="55"/>
                  </a:cubicBezTo>
                  <a:cubicBezTo>
                    <a:pt x="63" y="54"/>
                    <a:pt x="63" y="54"/>
                    <a:pt x="63" y="54"/>
                  </a:cubicBezTo>
                  <a:cubicBezTo>
                    <a:pt x="63" y="54"/>
                    <a:pt x="63" y="54"/>
                    <a:pt x="62" y="53"/>
                  </a:cubicBezTo>
                  <a:cubicBezTo>
                    <a:pt x="62" y="53"/>
                    <a:pt x="62" y="53"/>
                    <a:pt x="62" y="53"/>
                  </a:cubicBezTo>
                  <a:cubicBezTo>
                    <a:pt x="62" y="52"/>
                    <a:pt x="62" y="52"/>
                    <a:pt x="62" y="52"/>
                  </a:cubicBezTo>
                  <a:cubicBezTo>
                    <a:pt x="62" y="51"/>
                    <a:pt x="62" y="51"/>
                    <a:pt x="62" y="51"/>
                  </a:cubicBezTo>
                  <a:cubicBezTo>
                    <a:pt x="62" y="50"/>
                    <a:pt x="62" y="51"/>
                    <a:pt x="62" y="49"/>
                  </a:cubicBezTo>
                  <a:cubicBezTo>
                    <a:pt x="61" y="49"/>
                    <a:pt x="61" y="49"/>
                    <a:pt x="61" y="49"/>
                  </a:cubicBezTo>
                  <a:cubicBezTo>
                    <a:pt x="61" y="49"/>
                    <a:pt x="61" y="49"/>
                    <a:pt x="61" y="49"/>
                  </a:cubicBezTo>
                  <a:cubicBezTo>
                    <a:pt x="60" y="48"/>
                    <a:pt x="60" y="48"/>
                    <a:pt x="60" y="48"/>
                  </a:cubicBezTo>
                  <a:cubicBezTo>
                    <a:pt x="60" y="48"/>
                    <a:pt x="60" y="48"/>
                    <a:pt x="60" y="48"/>
                  </a:cubicBezTo>
                  <a:cubicBezTo>
                    <a:pt x="60" y="48"/>
                    <a:pt x="60" y="48"/>
                    <a:pt x="60" y="48"/>
                  </a:cubicBezTo>
                  <a:cubicBezTo>
                    <a:pt x="60" y="48"/>
                    <a:pt x="60" y="48"/>
                    <a:pt x="60" y="48"/>
                  </a:cubicBezTo>
                  <a:cubicBezTo>
                    <a:pt x="59" y="48"/>
                    <a:pt x="59" y="48"/>
                    <a:pt x="59" y="48"/>
                  </a:cubicBezTo>
                  <a:cubicBezTo>
                    <a:pt x="59" y="48"/>
                    <a:pt x="59" y="48"/>
                    <a:pt x="59" y="48"/>
                  </a:cubicBezTo>
                  <a:cubicBezTo>
                    <a:pt x="59" y="47"/>
                    <a:pt x="59" y="47"/>
                    <a:pt x="59" y="47"/>
                  </a:cubicBezTo>
                  <a:cubicBezTo>
                    <a:pt x="59" y="47"/>
                    <a:pt x="59" y="47"/>
                    <a:pt x="59" y="47"/>
                  </a:cubicBezTo>
                  <a:cubicBezTo>
                    <a:pt x="59" y="47"/>
                    <a:pt x="59" y="47"/>
                    <a:pt x="59" y="47"/>
                  </a:cubicBezTo>
                  <a:cubicBezTo>
                    <a:pt x="56" y="48"/>
                    <a:pt x="56" y="48"/>
                    <a:pt x="56" y="48"/>
                  </a:cubicBezTo>
                  <a:cubicBezTo>
                    <a:pt x="55" y="48"/>
                    <a:pt x="56" y="48"/>
                    <a:pt x="55" y="48"/>
                  </a:cubicBezTo>
                  <a:cubicBezTo>
                    <a:pt x="55" y="47"/>
                    <a:pt x="55" y="47"/>
                    <a:pt x="55" y="47"/>
                  </a:cubicBezTo>
                  <a:cubicBezTo>
                    <a:pt x="54" y="48"/>
                    <a:pt x="54" y="48"/>
                    <a:pt x="54" y="48"/>
                  </a:cubicBezTo>
                  <a:cubicBezTo>
                    <a:pt x="53" y="48"/>
                    <a:pt x="53" y="48"/>
                    <a:pt x="52" y="48"/>
                  </a:cubicBezTo>
                  <a:cubicBezTo>
                    <a:pt x="52" y="48"/>
                    <a:pt x="52" y="48"/>
                    <a:pt x="52" y="48"/>
                  </a:cubicBezTo>
                  <a:cubicBezTo>
                    <a:pt x="51" y="49"/>
                    <a:pt x="51" y="49"/>
                    <a:pt x="50" y="50"/>
                  </a:cubicBezTo>
                  <a:cubicBezTo>
                    <a:pt x="49" y="50"/>
                    <a:pt x="50" y="50"/>
                    <a:pt x="49" y="50"/>
                  </a:cubicBezTo>
                  <a:cubicBezTo>
                    <a:pt x="49" y="50"/>
                    <a:pt x="49" y="50"/>
                    <a:pt x="49" y="50"/>
                  </a:cubicBezTo>
                  <a:cubicBezTo>
                    <a:pt x="48" y="50"/>
                    <a:pt x="48" y="50"/>
                    <a:pt x="48" y="50"/>
                  </a:cubicBezTo>
                  <a:cubicBezTo>
                    <a:pt x="48" y="49"/>
                    <a:pt x="48" y="49"/>
                    <a:pt x="48" y="49"/>
                  </a:cubicBezTo>
                  <a:cubicBezTo>
                    <a:pt x="49" y="49"/>
                    <a:pt x="49" y="48"/>
                    <a:pt x="49" y="47"/>
                  </a:cubicBezTo>
                  <a:cubicBezTo>
                    <a:pt x="51" y="46"/>
                    <a:pt x="51" y="46"/>
                    <a:pt x="51" y="46"/>
                  </a:cubicBezTo>
                  <a:cubicBezTo>
                    <a:pt x="51" y="46"/>
                    <a:pt x="51" y="46"/>
                    <a:pt x="51" y="46"/>
                  </a:cubicBezTo>
                  <a:cubicBezTo>
                    <a:pt x="50" y="45"/>
                    <a:pt x="50" y="45"/>
                    <a:pt x="50" y="44"/>
                  </a:cubicBezTo>
                  <a:cubicBezTo>
                    <a:pt x="50" y="42"/>
                    <a:pt x="50" y="42"/>
                    <a:pt x="49" y="41"/>
                  </a:cubicBezTo>
                  <a:cubicBezTo>
                    <a:pt x="48" y="41"/>
                    <a:pt x="48" y="41"/>
                    <a:pt x="48" y="41"/>
                  </a:cubicBezTo>
                  <a:cubicBezTo>
                    <a:pt x="48" y="41"/>
                    <a:pt x="48" y="41"/>
                    <a:pt x="48" y="41"/>
                  </a:cubicBezTo>
                  <a:cubicBezTo>
                    <a:pt x="48" y="41"/>
                    <a:pt x="48" y="41"/>
                    <a:pt x="48" y="41"/>
                  </a:cubicBezTo>
                  <a:cubicBezTo>
                    <a:pt x="48" y="40"/>
                    <a:pt x="48" y="40"/>
                    <a:pt x="49" y="39"/>
                  </a:cubicBezTo>
                  <a:cubicBezTo>
                    <a:pt x="49" y="39"/>
                    <a:pt x="49" y="39"/>
                    <a:pt x="49" y="39"/>
                  </a:cubicBezTo>
                  <a:cubicBezTo>
                    <a:pt x="49" y="39"/>
                    <a:pt x="49" y="39"/>
                    <a:pt x="49" y="39"/>
                  </a:cubicBezTo>
                  <a:cubicBezTo>
                    <a:pt x="47" y="37"/>
                    <a:pt x="46" y="36"/>
                    <a:pt x="45" y="33"/>
                  </a:cubicBezTo>
                  <a:cubicBezTo>
                    <a:pt x="43" y="32"/>
                    <a:pt x="43" y="32"/>
                    <a:pt x="43" y="31"/>
                  </a:cubicBezTo>
                  <a:cubicBezTo>
                    <a:pt x="42" y="31"/>
                    <a:pt x="42" y="31"/>
                    <a:pt x="42" y="31"/>
                  </a:cubicBezTo>
                  <a:cubicBezTo>
                    <a:pt x="36" y="31"/>
                    <a:pt x="38" y="31"/>
                    <a:pt x="35" y="31"/>
                  </a:cubicBezTo>
                  <a:cubicBezTo>
                    <a:pt x="35" y="32"/>
                    <a:pt x="35" y="32"/>
                    <a:pt x="35" y="32"/>
                  </a:cubicBezTo>
                  <a:cubicBezTo>
                    <a:pt x="32" y="32"/>
                    <a:pt x="32" y="32"/>
                    <a:pt x="32" y="32"/>
                  </a:cubicBezTo>
                  <a:cubicBezTo>
                    <a:pt x="31" y="32"/>
                    <a:pt x="31" y="32"/>
                    <a:pt x="31" y="32"/>
                  </a:cubicBezTo>
                  <a:cubicBezTo>
                    <a:pt x="29" y="32"/>
                    <a:pt x="29" y="32"/>
                    <a:pt x="28" y="32"/>
                  </a:cubicBezTo>
                  <a:cubicBezTo>
                    <a:pt x="28" y="33"/>
                    <a:pt x="28" y="33"/>
                    <a:pt x="28" y="34"/>
                  </a:cubicBezTo>
                  <a:cubicBezTo>
                    <a:pt x="27" y="34"/>
                    <a:pt x="27" y="34"/>
                    <a:pt x="27" y="34"/>
                  </a:cubicBezTo>
                  <a:cubicBezTo>
                    <a:pt x="27" y="36"/>
                    <a:pt x="26" y="38"/>
                    <a:pt x="25" y="39"/>
                  </a:cubicBezTo>
                  <a:cubicBezTo>
                    <a:pt x="23" y="39"/>
                    <a:pt x="23" y="39"/>
                    <a:pt x="23" y="39"/>
                  </a:cubicBezTo>
                  <a:cubicBezTo>
                    <a:pt x="23" y="40"/>
                    <a:pt x="23" y="40"/>
                    <a:pt x="22" y="41"/>
                  </a:cubicBezTo>
                  <a:cubicBezTo>
                    <a:pt x="22" y="41"/>
                    <a:pt x="22" y="41"/>
                    <a:pt x="21" y="42"/>
                  </a:cubicBezTo>
                  <a:cubicBezTo>
                    <a:pt x="21" y="41"/>
                    <a:pt x="21" y="41"/>
                    <a:pt x="20" y="41"/>
                  </a:cubicBezTo>
                  <a:cubicBezTo>
                    <a:pt x="19" y="42"/>
                    <a:pt x="19" y="42"/>
                    <a:pt x="19" y="42"/>
                  </a:cubicBezTo>
                  <a:cubicBezTo>
                    <a:pt x="19" y="41"/>
                    <a:pt x="19" y="41"/>
                    <a:pt x="19" y="41"/>
                  </a:cubicBezTo>
                  <a:cubicBezTo>
                    <a:pt x="20" y="40"/>
                    <a:pt x="20" y="40"/>
                    <a:pt x="20" y="40"/>
                  </a:cubicBezTo>
                  <a:cubicBezTo>
                    <a:pt x="19" y="40"/>
                    <a:pt x="19" y="40"/>
                    <a:pt x="19" y="40"/>
                  </a:cubicBezTo>
                  <a:cubicBezTo>
                    <a:pt x="18" y="39"/>
                    <a:pt x="18" y="39"/>
                    <a:pt x="18" y="39"/>
                  </a:cubicBezTo>
                  <a:cubicBezTo>
                    <a:pt x="18" y="38"/>
                    <a:pt x="18" y="38"/>
                    <a:pt x="18" y="38"/>
                  </a:cubicBezTo>
                  <a:cubicBezTo>
                    <a:pt x="18" y="37"/>
                    <a:pt x="18" y="37"/>
                    <a:pt x="18" y="37"/>
                  </a:cubicBezTo>
                  <a:cubicBezTo>
                    <a:pt x="16" y="36"/>
                    <a:pt x="16" y="36"/>
                    <a:pt x="16" y="36"/>
                  </a:cubicBezTo>
                  <a:cubicBezTo>
                    <a:pt x="15" y="36"/>
                    <a:pt x="15" y="36"/>
                    <a:pt x="15" y="36"/>
                  </a:cubicBezTo>
                  <a:cubicBezTo>
                    <a:pt x="15" y="35"/>
                    <a:pt x="15" y="35"/>
                    <a:pt x="15" y="35"/>
                  </a:cubicBezTo>
                  <a:cubicBezTo>
                    <a:pt x="15" y="33"/>
                    <a:pt x="15" y="33"/>
                    <a:pt x="15" y="33"/>
                  </a:cubicBezTo>
                  <a:cubicBezTo>
                    <a:pt x="15" y="32"/>
                    <a:pt x="15" y="32"/>
                    <a:pt x="15" y="32"/>
                  </a:cubicBezTo>
                  <a:cubicBezTo>
                    <a:pt x="15" y="32"/>
                    <a:pt x="15" y="32"/>
                    <a:pt x="15" y="32"/>
                  </a:cubicBezTo>
                  <a:cubicBezTo>
                    <a:pt x="15" y="32"/>
                    <a:pt x="15" y="32"/>
                    <a:pt x="15" y="32"/>
                  </a:cubicBezTo>
                  <a:cubicBezTo>
                    <a:pt x="14" y="32"/>
                    <a:pt x="14" y="32"/>
                    <a:pt x="14" y="32"/>
                  </a:cubicBezTo>
                  <a:cubicBezTo>
                    <a:pt x="13" y="32"/>
                    <a:pt x="13" y="32"/>
                    <a:pt x="13" y="32"/>
                  </a:cubicBezTo>
                  <a:cubicBezTo>
                    <a:pt x="12" y="31"/>
                    <a:pt x="12" y="31"/>
                    <a:pt x="12" y="31"/>
                  </a:cubicBezTo>
                  <a:cubicBezTo>
                    <a:pt x="11" y="30"/>
                    <a:pt x="11" y="30"/>
                    <a:pt x="11" y="30"/>
                  </a:cubicBezTo>
                  <a:cubicBezTo>
                    <a:pt x="11" y="29"/>
                    <a:pt x="11" y="29"/>
                    <a:pt x="11" y="29"/>
                  </a:cubicBezTo>
                  <a:cubicBezTo>
                    <a:pt x="11" y="29"/>
                    <a:pt x="11" y="29"/>
                    <a:pt x="11" y="29"/>
                  </a:cubicBezTo>
                  <a:cubicBezTo>
                    <a:pt x="10" y="29"/>
                    <a:pt x="10" y="29"/>
                    <a:pt x="10" y="29"/>
                  </a:cubicBezTo>
                  <a:cubicBezTo>
                    <a:pt x="10" y="29"/>
                    <a:pt x="10" y="29"/>
                    <a:pt x="10" y="29"/>
                  </a:cubicBezTo>
                  <a:cubicBezTo>
                    <a:pt x="7" y="28"/>
                    <a:pt x="7" y="28"/>
                    <a:pt x="7" y="28"/>
                  </a:cubicBezTo>
                  <a:cubicBezTo>
                    <a:pt x="5" y="25"/>
                    <a:pt x="5" y="25"/>
                    <a:pt x="5" y="25"/>
                  </a:cubicBezTo>
                  <a:cubicBezTo>
                    <a:pt x="5" y="24"/>
                    <a:pt x="5" y="24"/>
                    <a:pt x="5" y="24"/>
                  </a:cubicBezTo>
                  <a:cubicBezTo>
                    <a:pt x="5" y="22"/>
                    <a:pt x="5" y="22"/>
                    <a:pt x="5" y="22"/>
                  </a:cubicBezTo>
                  <a:cubicBezTo>
                    <a:pt x="5" y="22"/>
                    <a:pt x="5" y="22"/>
                    <a:pt x="5" y="22"/>
                  </a:cubicBezTo>
                  <a:cubicBezTo>
                    <a:pt x="4" y="23"/>
                    <a:pt x="4" y="23"/>
                    <a:pt x="4" y="23"/>
                  </a:cubicBezTo>
                  <a:cubicBezTo>
                    <a:pt x="3" y="21"/>
                    <a:pt x="3" y="22"/>
                    <a:pt x="3" y="20"/>
                  </a:cubicBezTo>
                  <a:cubicBezTo>
                    <a:pt x="2" y="20"/>
                    <a:pt x="2" y="20"/>
                    <a:pt x="2" y="20"/>
                  </a:cubicBezTo>
                  <a:cubicBezTo>
                    <a:pt x="1" y="20"/>
                    <a:pt x="1" y="20"/>
                    <a:pt x="1" y="20"/>
                  </a:cubicBezTo>
                  <a:cubicBezTo>
                    <a:pt x="1" y="20"/>
                    <a:pt x="1" y="20"/>
                    <a:pt x="1" y="20"/>
                  </a:cubicBezTo>
                  <a:cubicBezTo>
                    <a:pt x="0" y="22"/>
                    <a:pt x="0" y="22"/>
                    <a:pt x="0" y="22"/>
                  </a:cubicBezTo>
                  <a:cubicBezTo>
                    <a:pt x="0" y="22"/>
                    <a:pt x="0" y="22"/>
                    <a:pt x="0" y="22"/>
                  </a:cubicBezTo>
                  <a:cubicBezTo>
                    <a:pt x="0" y="21"/>
                    <a:pt x="0" y="21"/>
                    <a:pt x="0" y="21"/>
                  </a:cubicBezTo>
                  <a:cubicBezTo>
                    <a:pt x="0" y="20"/>
                    <a:pt x="0" y="20"/>
                    <a:pt x="0" y="20"/>
                  </a:cubicBezTo>
                  <a:cubicBezTo>
                    <a:pt x="2" y="17"/>
                    <a:pt x="1" y="17"/>
                    <a:pt x="3" y="14"/>
                  </a:cubicBezTo>
                  <a:cubicBezTo>
                    <a:pt x="4" y="14"/>
                    <a:pt x="4" y="14"/>
                    <a:pt x="4" y="14"/>
                  </a:cubicBezTo>
                  <a:cubicBezTo>
                    <a:pt x="6" y="14"/>
                    <a:pt x="6" y="13"/>
                    <a:pt x="8" y="12"/>
                  </a:cubicBezTo>
                  <a:cubicBezTo>
                    <a:pt x="12" y="12"/>
                    <a:pt x="12" y="12"/>
                    <a:pt x="14" y="11"/>
                  </a:cubicBezTo>
                  <a:cubicBezTo>
                    <a:pt x="14" y="10"/>
                    <a:pt x="15" y="9"/>
                    <a:pt x="14" y="8"/>
                  </a:cubicBezTo>
                  <a:cubicBezTo>
                    <a:pt x="13" y="7"/>
                    <a:pt x="13" y="7"/>
                    <a:pt x="13" y="6"/>
                  </a:cubicBezTo>
                  <a:cubicBezTo>
                    <a:pt x="12" y="6"/>
                    <a:pt x="12" y="6"/>
                    <a:pt x="12" y="6"/>
                  </a:cubicBezTo>
                  <a:cubicBezTo>
                    <a:pt x="12" y="6"/>
                    <a:pt x="12" y="6"/>
                    <a:pt x="12" y="6"/>
                  </a:cubicBezTo>
                  <a:cubicBezTo>
                    <a:pt x="13" y="5"/>
                    <a:pt x="13" y="5"/>
                    <a:pt x="13" y="5"/>
                  </a:cubicBezTo>
                  <a:cubicBezTo>
                    <a:pt x="14" y="5"/>
                    <a:pt x="14" y="5"/>
                    <a:pt x="14" y="5"/>
                  </a:cubicBezTo>
                  <a:cubicBezTo>
                    <a:pt x="14" y="5"/>
                    <a:pt x="14" y="5"/>
                    <a:pt x="14" y="5"/>
                  </a:cubicBezTo>
                  <a:cubicBezTo>
                    <a:pt x="15" y="4"/>
                    <a:pt x="15" y="4"/>
                    <a:pt x="15" y="4"/>
                  </a:cubicBezTo>
                  <a:cubicBezTo>
                    <a:pt x="15" y="3"/>
                    <a:pt x="15" y="4"/>
                    <a:pt x="15" y="3"/>
                  </a:cubicBezTo>
                  <a:cubicBezTo>
                    <a:pt x="14" y="1"/>
                    <a:pt x="14" y="1"/>
                    <a:pt x="14" y="1"/>
                  </a:cubicBezTo>
                  <a:cubicBezTo>
                    <a:pt x="14" y="0"/>
                    <a:pt x="14" y="0"/>
                    <a:pt x="14" y="0"/>
                  </a:cubicBezTo>
                  <a:cubicBezTo>
                    <a:pt x="16" y="0"/>
                    <a:pt x="21" y="1"/>
                    <a:pt x="22" y="1"/>
                  </a:cubicBezTo>
                  <a:cubicBezTo>
                    <a:pt x="22" y="1"/>
                    <a:pt x="22" y="1"/>
                    <a:pt x="22" y="1"/>
                  </a:cubicBezTo>
                  <a:cubicBezTo>
                    <a:pt x="22" y="1"/>
                    <a:pt x="22" y="1"/>
                    <a:pt x="22" y="2"/>
                  </a:cubicBezTo>
                  <a:cubicBezTo>
                    <a:pt x="22" y="2"/>
                    <a:pt x="22" y="2"/>
                    <a:pt x="22" y="2"/>
                  </a:cubicBezTo>
                  <a:cubicBezTo>
                    <a:pt x="23" y="3"/>
                    <a:pt x="23" y="3"/>
                    <a:pt x="23" y="3"/>
                  </a:cubicBezTo>
                  <a:cubicBezTo>
                    <a:pt x="23" y="2"/>
                    <a:pt x="23" y="2"/>
                    <a:pt x="23" y="2"/>
                  </a:cubicBezTo>
                  <a:cubicBezTo>
                    <a:pt x="24" y="2"/>
                    <a:pt x="24" y="2"/>
                    <a:pt x="24" y="2"/>
                  </a:cubicBezTo>
                  <a:cubicBezTo>
                    <a:pt x="25" y="3"/>
                    <a:pt x="25" y="3"/>
                    <a:pt x="25" y="3"/>
                  </a:cubicBezTo>
                  <a:cubicBezTo>
                    <a:pt x="27" y="3"/>
                    <a:pt x="25" y="3"/>
                    <a:pt x="28" y="4"/>
                  </a:cubicBezTo>
                  <a:cubicBezTo>
                    <a:pt x="29" y="4"/>
                    <a:pt x="29" y="4"/>
                    <a:pt x="29" y="4"/>
                  </a:cubicBezTo>
                  <a:cubicBezTo>
                    <a:pt x="29" y="4"/>
                    <a:pt x="29" y="4"/>
                    <a:pt x="29" y="4"/>
                  </a:cubicBezTo>
                  <a:cubicBezTo>
                    <a:pt x="31" y="4"/>
                    <a:pt x="31" y="4"/>
                    <a:pt x="31" y="4"/>
                  </a:cubicBezTo>
                  <a:cubicBezTo>
                    <a:pt x="33" y="4"/>
                    <a:pt x="34" y="3"/>
                    <a:pt x="36" y="4"/>
                  </a:cubicBezTo>
                  <a:cubicBezTo>
                    <a:pt x="38" y="3"/>
                    <a:pt x="39" y="3"/>
                    <a:pt x="41"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90">
              <a:extLst>
                <a:ext uri="{FF2B5EF4-FFF2-40B4-BE49-F238E27FC236}">
                  <a16:creationId xmlns:a16="http://schemas.microsoft.com/office/drawing/2014/main" id="{32A314C9-B2E4-444C-A234-BD8DDA7F8BD5}"/>
                </a:ext>
              </a:extLst>
            </p:cNvPr>
            <p:cNvSpPr>
              <a:spLocks/>
            </p:cNvSpPr>
            <p:nvPr/>
          </p:nvSpPr>
          <p:spPr bwMode="auto">
            <a:xfrm>
              <a:off x="13900926" y="9567425"/>
              <a:ext cx="4751" cy="0"/>
            </a:xfrm>
            <a:custGeom>
              <a:avLst/>
              <a:gdLst>
                <a:gd name="T0" fmla="*/ 1 w 1"/>
                <a:gd name="T1" fmla="*/ 1 w 1"/>
                <a:gd name="T2" fmla="*/ 0 w 1"/>
                <a:gd name="T3" fmla="*/ 0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lnTo>
                    <a:pt x="1" y="0"/>
                  </a:lnTo>
                  <a:lnTo>
                    <a:pt x="0" y="0"/>
                  </a:lnTo>
                  <a:lnTo>
                    <a:pt x="0"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91">
              <a:extLst>
                <a:ext uri="{FF2B5EF4-FFF2-40B4-BE49-F238E27FC236}">
                  <a16:creationId xmlns:a16="http://schemas.microsoft.com/office/drawing/2014/main" id="{EC086DD4-5C56-4193-A394-13FAF612CD15}"/>
                </a:ext>
              </a:extLst>
            </p:cNvPr>
            <p:cNvSpPr>
              <a:spLocks noEditPoints="1"/>
            </p:cNvSpPr>
            <p:nvPr/>
          </p:nvSpPr>
          <p:spPr bwMode="auto">
            <a:xfrm>
              <a:off x="8805026" y="8247145"/>
              <a:ext cx="28495" cy="28495"/>
            </a:xfrm>
            <a:custGeom>
              <a:avLst/>
              <a:gdLst>
                <a:gd name="T0" fmla="*/ 3 w 7"/>
                <a:gd name="T1" fmla="*/ 3 h 7"/>
                <a:gd name="T2" fmla="*/ 3 w 7"/>
                <a:gd name="T3" fmla="*/ 3 h 7"/>
                <a:gd name="T4" fmla="*/ 3 w 7"/>
                <a:gd name="T5" fmla="*/ 2 h 7"/>
                <a:gd name="T6" fmla="*/ 3 w 7"/>
                <a:gd name="T7" fmla="*/ 1 h 7"/>
                <a:gd name="T8" fmla="*/ 3 w 7"/>
                <a:gd name="T9" fmla="*/ 0 h 7"/>
                <a:gd name="T10" fmla="*/ 4 w 7"/>
                <a:gd name="T11" fmla="*/ 0 h 7"/>
                <a:gd name="T12" fmla="*/ 4 w 7"/>
                <a:gd name="T13" fmla="*/ 1 h 7"/>
                <a:gd name="T14" fmla="*/ 4 w 7"/>
                <a:gd name="T15" fmla="*/ 1 h 7"/>
                <a:gd name="T16" fmla="*/ 5 w 7"/>
                <a:gd name="T17" fmla="*/ 2 h 7"/>
                <a:gd name="T18" fmla="*/ 7 w 7"/>
                <a:gd name="T19" fmla="*/ 3 h 7"/>
                <a:gd name="T20" fmla="*/ 3 w 7"/>
                <a:gd name="T21" fmla="*/ 3 h 7"/>
                <a:gd name="T22" fmla="*/ 2 w 7"/>
                <a:gd name="T23" fmla="*/ 6 h 7"/>
                <a:gd name="T24" fmla="*/ 1 w 7"/>
                <a:gd name="T25" fmla="*/ 6 h 7"/>
                <a:gd name="T26" fmla="*/ 1 w 7"/>
                <a:gd name="T27" fmla="*/ 6 h 7"/>
                <a:gd name="T28" fmla="*/ 0 w 7"/>
                <a:gd name="T29" fmla="*/ 5 h 7"/>
                <a:gd name="T30" fmla="*/ 0 w 7"/>
                <a:gd name="T31" fmla="*/ 3 h 7"/>
                <a:gd name="T32" fmla="*/ 0 w 7"/>
                <a:gd name="T33" fmla="*/ 2 h 7"/>
                <a:gd name="T34" fmla="*/ 0 w 7"/>
                <a:gd name="T35" fmla="*/ 2 h 7"/>
                <a:gd name="T36" fmla="*/ 2 w 7"/>
                <a:gd name="T37" fmla="*/ 2 h 7"/>
                <a:gd name="T38" fmla="*/ 3 w 7"/>
                <a:gd name="T39" fmla="*/ 3 h 7"/>
                <a:gd name="T40" fmla="*/ 2 w 7"/>
                <a:gd name="T41" fmla="*/ 3 h 7"/>
                <a:gd name="T42" fmla="*/ 2 w 7"/>
                <a:gd name="T43" fmla="*/ 5 h 7"/>
                <a:gd name="T44" fmla="*/ 2 w 7"/>
                <a:gd name="T45" fmla="*/ 6 h 7"/>
                <a:gd name="T46" fmla="*/ 6 w 7"/>
                <a:gd name="T47" fmla="*/ 7 h 7"/>
                <a:gd name="T48" fmla="*/ 5 w 7"/>
                <a:gd name="T49" fmla="*/ 7 h 7"/>
                <a:gd name="T50" fmla="*/ 5 w 7"/>
                <a:gd name="T51" fmla="*/ 7 h 7"/>
                <a:gd name="T52" fmla="*/ 6 w 7"/>
                <a:gd name="T53" fmla="*/ 6 h 7"/>
                <a:gd name="T54" fmla="*/ 6 w 7"/>
                <a:gd name="T55" fmla="*/ 6 h 7"/>
                <a:gd name="T56" fmla="*/ 6 w 7"/>
                <a:gd name="T57" fmla="*/ 6 h 7"/>
                <a:gd name="T58" fmla="*/ 7 w 7"/>
                <a:gd name="T59" fmla="*/ 7 h 7"/>
                <a:gd name="T60" fmla="*/ 6 w 7"/>
                <a:gd name="T61" fmla="*/ 7 h 7"/>
                <a:gd name="T62" fmla="*/ 6 w 7"/>
                <a:gd name="T6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7">
                  <a:moveTo>
                    <a:pt x="3" y="3"/>
                  </a:moveTo>
                  <a:cubicBezTo>
                    <a:pt x="3" y="3"/>
                    <a:pt x="3" y="3"/>
                    <a:pt x="3" y="3"/>
                  </a:cubicBezTo>
                  <a:cubicBezTo>
                    <a:pt x="3" y="2"/>
                    <a:pt x="3" y="2"/>
                    <a:pt x="3" y="2"/>
                  </a:cubicBezTo>
                  <a:cubicBezTo>
                    <a:pt x="3" y="1"/>
                    <a:pt x="3" y="1"/>
                    <a:pt x="3" y="1"/>
                  </a:cubicBezTo>
                  <a:cubicBezTo>
                    <a:pt x="3" y="0"/>
                    <a:pt x="3" y="0"/>
                    <a:pt x="3" y="0"/>
                  </a:cubicBezTo>
                  <a:cubicBezTo>
                    <a:pt x="4" y="0"/>
                    <a:pt x="4" y="0"/>
                    <a:pt x="4" y="0"/>
                  </a:cubicBezTo>
                  <a:cubicBezTo>
                    <a:pt x="4" y="1"/>
                    <a:pt x="4" y="1"/>
                    <a:pt x="4" y="1"/>
                  </a:cubicBezTo>
                  <a:cubicBezTo>
                    <a:pt x="4" y="1"/>
                    <a:pt x="4" y="1"/>
                    <a:pt x="4" y="1"/>
                  </a:cubicBezTo>
                  <a:cubicBezTo>
                    <a:pt x="5" y="2"/>
                    <a:pt x="5" y="2"/>
                    <a:pt x="5" y="2"/>
                  </a:cubicBezTo>
                  <a:cubicBezTo>
                    <a:pt x="7" y="3"/>
                    <a:pt x="7" y="3"/>
                    <a:pt x="7" y="3"/>
                  </a:cubicBezTo>
                  <a:cubicBezTo>
                    <a:pt x="5" y="3"/>
                    <a:pt x="4" y="4"/>
                    <a:pt x="3" y="3"/>
                  </a:cubicBezTo>
                  <a:close/>
                  <a:moveTo>
                    <a:pt x="2" y="6"/>
                  </a:moveTo>
                  <a:cubicBezTo>
                    <a:pt x="1" y="6"/>
                    <a:pt x="1" y="6"/>
                    <a:pt x="1" y="6"/>
                  </a:cubicBezTo>
                  <a:cubicBezTo>
                    <a:pt x="1" y="6"/>
                    <a:pt x="1" y="6"/>
                    <a:pt x="1" y="6"/>
                  </a:cubicBezTo>
                  <a:cubicBezTo>
                    <a:pt x="0" y="5"/>
                    <a:pt x="0" y="5"/>
                    <a:pt x="0" y="5"/>
                  </a:cubicBezTo>
                  <a:cubicBezTo>
                    <a:pt x="0" y="3"/>
                    <a:pt x="0" y="3"/>
                    <a:pt x="0" y="3"/>
                  </a:cubicBezTo>
                  <a:cubicBezTo>
                    <a:pt x="0" y="2"/>
                    <a:pt x="0" y="2"/>
                    <a:pt x="0" y="2"/>
                  </a:cubicBezTo>
                  <a:cubicBezTo>
                    <a:pt x="0" y="2"/>
                    <a:pt x="0" y="2"/>
                    <a:pt x="0" y="2"/>
                  </a:cubicBezTo>
                  <a:cubicBezTo>
                    <a:pt x="2" y="2"/>
                    <a:pt x="2" y="2"/>
                    <a:pt x="2" y="2"/>
                  </a:cubicBezTo>
                  <a:cubicBezTo>
                    <a:pt x="2" y="3"/>
                    <a:pt x="2" y="3"/>
                    <a:pt x="3" y="3"/>
                  </a:cubicBezTo>
                  <a:cubicBezTo>
                    <a:pt x="2" y="3"/>
                    <a:pt x="2" y="3"/>
                    <a:pt x="2" y="3"/>
                  </a:cubicBezTo>
                  <a:cubicBezTo>
                    <a:pt x="2" y="5"/>
                    <a:pt x="2" y="5"/>
                    <a:pt x="2" y="5"/>
                  </a:cubicBezTo>
                  <a:cubicBezTo>
                    <a:pt x="2" y="6"/>
                    <a:pt x="2" y="6"/>
                    <a:pt x="2" y="6"/>
                  </a:cubicBezTo>
                  <a:close/>
                  <a:moveTo>
                    <a:pt x="6" y="7"/>
                  </a:moveTo>
                  <a:cubicBezTo>
                    <a:pt x="5" y="7"/>
                    <a:pt x="5" y="7"/>
                    <a:pt x="5" y="7"/>
                  </a:cubicBezTo>
                  <a:cubicBezTo>
                    <a:pt x="5" y="7"/>
                    <a:pt x="5" y="7"/>
                    <a:pt x="5" y="7"/>
                  </a:cubicBezTo>
                  <a:cubicBezTo>
                    <a:pt x="6" y="6"/>
                    <a:pt x="6" y="6"/>
                    <a:pt x="6" y="6"/>
                  </a:cubicBezTo>
                  <a:cubicBezTo>
                    <a:pt x="6" y="6"/>
                    <a:pt x="6" y="6"/>
                    <a:pt x="6" y="6"/>
                  </a:cubicBezTo>
                  <a:cubicBezTo>
                    <a:pt x="6" y="6"/>
                    <a:pt x="6" y="6"/>
                    <a:pt x="6" y="6"/>
                  </a:cubicBezTo>
                  <a:cubicBezTo>
                    <a:pt x="7" y="7"/>
                    <a:pt x="7" y="7"/>
                    <a:pt x="7" y="7"/>
                  </a:cubicBezTo>
                  <a:cubicBezTo>
                    <a:pt x="6" y="7"/>
                    <a:pt x="6" y="7"/>
                    <a:pt x="6" y="7"/>
                  </a:cubicBezTo>
                  <a:cubicBezTo>
                    <a:pt x="6" y="7"/>
                    <a:pt x="6" y="7"/>
                    <a:pt x="6"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92">
              <a:extLst>
                <a:ext uri="{FF2B5EF4-FFF2-40B4-BE49-F238E27FC236}">
                  <a16:creationId xmlns:a16="http://schemas.microsoft.com/office/drawing/2014/main" id="{C9A9A0F1-02E9-496F-946E-BB9F52928FE5}"/>
                </a:ext>
              </a:extLst>
            </p:cNvPr>
            <p:cNvSpPr>
              <a:spLocks noEditPoints="1"/>
            </p:cNvSpPr>
            <p:nvPr/>
          </p:nvSpPr>
          <p:spPr bwMode="auto">
            <a:xfrm>
              <a:off x="12086729" y="8850293"/>
              <a:ext cx="137728" cy="128230"/>
            </a:xfrm>
            <a:custGeom>
              <a:avLst/>
              <a:gdLst>
                <a:gd name="T0" fmla="*/ 4 w 33"/>
                <a:gd name="T1" fmla="*/ 0 h 31"/>
                <a:gd name="T2" fmla="*/ 6 w 33"/>
                <a:gd name="T3" fmla="*/ 0 h 31"/>
                <a:gd name="T4" fmla="*/ 6 w 33"/>
                <a:gd name="T5" fmla="*/ 0 h 31"/>
                <a:gd name="T6" fmla="*/ 6 w 33"/>
                <a:gd name="T7" fmla="*/ 1 h 31"/>
                <a:gd name="T8" fmla="*/ 4 w 33"/>
                <a:gd name="T9" fmla="*/ 4 h 31"/>
                <a:gd name="T10" fmla="*/ 4 w 33"/>
                <a:gd name="T11" fmla="*/ 5 h 31"/>
                <a:gd name="T12" fmla="*/ 3 w 33"/>
                <a:gd name="T13" fmla="*/ 6 h 31"/>
                <a:gd name="T14" fmla="*/ 3 w 33"/>
                <a:gd name="T15" fmla="*/ 6 h 31"/>
                <a:gd name="T16" fmla="*/ 1 w 33"/>
                <a:gd name="T17" fmla="*/ 5 h 31"/>
                <a:gd name="T18" fmla="*/ 0 w 33"/>
                <a:gd name="T19" fmla="*/ 5 h 31"/>
                <a:gd name="T20" fmla="*/ 0 w 33"/>
                <a:gd name="T21" fmla="*/ 5 h 31"/>
                <a:gd name="T22" fmla="*/ 1 w 33"/>
                <a:gd name="T23" fmla="*/ 3 h 31"/>
                <a:gd name="T24" fmla="*/ 2 w 33"/>
                <a:gd name="T25" fmla="*/ 3 h 31"/>
                <a:gd name="T26" fmla="*/ 2 w 33"/>
                <a:gd name="T27" fmla="*/ 3 h 31"/>
                <a:gd name="T28" fmla="*/ 2 w 33"/>
                <a:gd name="T29" fmla="*/ 2 h 31"/>
                <a:gd name="T30" fmla="*/ 3 w 33"/>
                <a:gd name="T31" fmla="*/ 1 h 31"/>
                <a:gd name="T32" fmla="*/ 3 w 33"/>
                <a:gd name="T33" fmla="*/ 0 h 31"/>
                <a:gd name="T34" fmla="*/ 4 w 33"/>
                <a:gd name="T35" fmla="*/ 0 h 31"/>
                <a:gd name="T36" fmla="*/ 33 w 33"/>
                <a:gd name="T37" fmla="*/ 18 h 31"/>
                <a:gd name="T38" fmla="*/ 33 w 33"/>
                <a:gd name="T39" fmla="*/ 31 h 31"/>
                <a:gd name="T40" fmla="*/ 18 w 33"/>
                <a:gd name="T41" fmla="*/ 31 h 31"/>
                <a:gd name="T42" fmla="*/ 17 w 33"/>
                <a:gd name="T43" fmla="*/ 31 h 31"/>
                <a:gd name="T44" fmla="*/ 17 w 33"/>
                <a:gd name="T45" fmla="*/ 31 h 31"/>
                <a:gd name="T46" fmla="*/ 16 w 33"/>
                <a:gd name="T47" fmla="*/ 31 h 31"/>
                <a:gd name="T48" fmla="*/ 16 w 33"/>
                <a:gd name="T49" fmla="*/ 31 h 31"/>
                <a:gd name="T50" fmla="*/ 15 w 33"/>
                <a:gd name="T51" fmla="*/ 30 h 31"/>
                <a:gd name="T52" fmla="*/ 15 w 33"/>
                <a:gd name="T53" fmla="*/ 30 h 31"/>
                <a:gd name="T54" fmla="*/ 14 w 33"/>
                <a:gd name="T55" fmla="*/ 30 h 31"/>
                <a:gd name="T56" fmla="*/ 14 w 33"/>
                <a:gd name="T57" fmla="*/ 30 h 31"/>
                <a:gd name="T58" fmla="*/ 13 w 33"/>
                <a:gd name="T59" fmla="*/ 30 h 31"/>
                <a:gd name="T60" fmla="*/ 13 w 33"/>
                <a:gd name="T61" fmla="*/ 30 h 31"/>
                <a:gd name="T62" fmla="*/ 12 w 33"/>
                <a:gd name="T63" fmla="*/ 29 h 31"/>
                <a:gd name="T64" fmla="*/ 11 w 33"/>
                <a:gd name="T65" fmla="*/ 29 h 31"/>
                <a:gd name="T66" fmla="*/ 12 w 33"/>
                <a:gd name="T67" fmla="*/ 26 h 31"/>
                <a:gd name="T68" fmla="*/ 13 w 33"/>
                <a:gd name="T69" fmla="*/ 25 h 31"/>
                <a:gd name="T70" fmla="*/ 14 w 33"/>
                <a:gd name="T71" fmla="*/ 24 h 31"/>
                <a:gd name="T72" fmla="*/ 16 w 33"/>
                <a:gd name="T73" fmla="*/ 20 h 31"/>
                <a:gd name="T74" fmla="*/ 15 w 33"/>
                <a:gd name="T75" fmla="*/ 19 h 31"/>
                <a:gd name="T76" fmla="*/ 16 w 33"/>
                <a:gd name="T77" fmla="*/ 16 h 31"/>
                <a:gd name="T78" fmla="*/ 16 w 33"/>
                <a:gd name="T79" fmla="*/ 16 h 31"/>
                <a:gd name="T80" fmla="*/ 16 w 33"/>
                <a:gd name="T81" fmla="*/ 17 h 31"/>
                <a:gd name="T82" fmla="*/ 16 w 33"/>
                <a:gd name="T83" fmla="*/ 17 h 31"/>
                <a:gd name="T84" fmla="*/ 18 w 33"/>
                <a:gd name="T85" fmla="*/ 18 h 31"/>
                <a:gd name="T86" fmla="*/ 33 w 33"/>
                <a:gd name="T87"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31">
                  <a:moveTo>
                    <a:pt x="4" y="0"/>
                  </a:moveTo>
                  <a:cubicBezTo>
                    <a:pt x="4" y="0"/>
                    <a:pt x="5" y="0"/>
                    <a:pt x="6" y="0"/>
                  </a:cubicBezTo>
                  <a:cubicBezTo>
                    <a:pt x="6" y="0"/>
                    <a:pt x="6" y="0"/>
                    <a:pt x="6" y="0"/>
                  </a:cubicBezTo>
                  <a:cubicBezTo>
                    <a:pt x="6" y="1"/>
                    <a:pt x="6" y="1"/>
                    <a:pt x="6" y="1"/>
                  </a:cubicBezTo>
                  <a:cubicBezTo>
                    <a:pt x="4" y="4"/>
                    <a:pt x="4" y="4"/>
                    <a:pt x="4" y="4"/>
                  </a:cubicBezTo>
                  <a:cubicBezTo>
                    <a:pt x="4" y="5"/>
                    <a:pt x="4" y="5"/>
                    <a:pt x="4" y="5"/>
                  </a:cubicBezTo>
                  <a:cubicBezTo>
                    <a:pt x="3" y="6"/>
                    <a:pt x="3" y="6"/>
                    <a:pt x="3" y="6"/>
                  </a:cubicBezTo>
                  <a:cubicBezTo>
                    <a:pt x="3" y="6"/>
                    <a:pt x="3" y="6"/>
                    <a:pt x="3" y="6"/>
                  </a:cubicBezTo>
                  <a:cubicBezTo>
                    <a:pt x="1" y="5"/>
                    <a:pt x="1" y="5"/>
                    <a:pt x="1" y="5"/>
                  </a:cubicBezTo>
                  <a:cubicBezTo>
                    <a:pt x="0" y="5"/>
                    <a:pt x="0" y="5"/>
                    <a:pt x="0" y="5"/>
                  </a:cubicBezTo>
                  <a:cubicBezTo>
                    <a:pt x="0" y="5"/>
                    <a:pt x="0" y="5"/>
                    <a:pt x="0" y="5"/>
                  </a:cubicBezTo>
                  <a:cubicBezTo>
                    <a:pt x="0" y="4"/>
                    <a:pt x="0" y="4"/>
                    <a:pt x="1" y="3"/>
                  </a:cubicBezTo>
                  <a:cubicBezTo>
                    <a:pt x="2" y="3"/>
                    <a:pt x="2" y="3"/>
                    <a:pt x="2" y="3"/>
                  </a:cubicBezTo>
                  <a:cubicBezTo>
                    <a:pt x="2" y="3"/>
                    <a:pt x="2" y="3"/>
                    <a:pt x="2" y="3"/>
                  </a:cubicBezTo>
                  <a:cubicBezTo>
                    <a:pt x="2" y="2"/>
                    <a:pt x="2" y="2"/>
                    <a:pt x="2" y="2"/>
                  </a:cubicBezTo>
                  <a:cubicBezTo>
                    <a:pt x="3" y="1"/>
                    <a:pt x="3" y="1"/>
                    <a:pt x="3" y="1"/>
                  </a:cubicBezTo>
                  <a:cubicBezTo>
                    <a:pt x="3" y="0"/>
                    <a:pt x="3" y="0"/>
                    <a:pt x="3" y="0"/>
                  </a:cubicBezTo>
                  <a:cubicBezTo>
                    <a:pt x="4" y="0"/>
                    <a:pt x="4" y="0"/>
                    <a:pt x="4" y="0"/>
                  </a:cubicBezTo>
                  <a:close/>
                  <a:moveTo>
                    <a:pt x="33" y="18"/>
                  </a:moveTo>
                  <a:cubicBezTo>
                    <a:pt x="33" y="20"/>
                    <a:pt x="33" y="27"/>
                    <a:pt x="33" y="31"/>
                  </a:cubicBezTo>
                  <a:cubicBezTo>
                    <a:pt x="32" y="31"/>
                    <a:pt x="18" y="31"/>
                    <a:pt x="18" y="31"/>
                  </a:cubicBezTo>
                  <a:cubicBezTo>
                    <a:pt x="17" y="31"/>
                    <a:pt x="17" y="31"/>
                    <a:pt x="17" y="31"/>
                  </a:cubicBezTo>
                  <a:cubicBezTo>
                    <a:pt x="17" y="31"/>
                    <a:pt x="17" y="31"/>
                    <a:pt x="17" y="31"/>
                  </a:cubicBezTo>
                  <a:cubicBezTo>
                    <a:pt x="16" y="31"/>
                    <a:pt x="16" y="31"/>
                    <a:pt x="16" y="31"/>
                  </a:cubicBezTo>
                  <a:cubicBezTo>
                    <a:pt x="16" y="31"/>
                    <a:pt x="16" y="31"/>
                    <a:pt x="16" y="31"/>
                  </a:cubicBezTo>
                  <a:cubicBezTo>
                    <a:pt x="15" y="30"/>
                    <a:pt x="16" y="31"/>
                    <a:pt x="15" y="30"/>
                  </a:cubicBezTo>
                  <a:cubicBezTo>
                    <a:pt x="15" y="30"/>
                    <a:pt x="15" y="30"/>
                    <a:pt x="15" y="30"/>
                  </a:cubicBezTo>
                  <a:cubicBezTo>
                    <a:pt x="14" y="30"/>
                    <a:pt x="14" y="30"/>
                    <a:pt x="14" y="30"/>
                  </a:cubicBezTo>
                  <a:cubicBezTo>
                    <a:pt x="14" y="30"/>
                    <a:pt x="14" y="30"/>
                    <a:pt x="14" y="30"/>
                  </a:cubicBezTo>
                  <a:cubicBezTo>
                    <a:pt x="13" y="30"/>
                    <a:pt x="13" y="30"/>
                    <a:pt x="13" y="30"/>
                  </a:cubicBezTo>
                  <a:cubicBezTo>
                    <a:pt x="13" y="30"/>
                    <a:pt x="13" y="30"/>
                    <a:pt x="13" y="30"/>
                  </a:cubicBezTo>
                  <a:cubicBezTo>
                    <a:pt x="12" y="29"/>
                    <a:pt x="12" y="29"/>
                    <a:pt x="12" y="29"/>
                  </a:cubicBezTo>
                  <a:cubicBezTo>
                    <a:pt x="11" y="29"/>
                    <a:pt x="12" y="29"/>
                    <a:pt x="11" y="29"/>
                  </a:cubicBezTo>
                  <a:cubicBezTo>
                    <a:pt x="12" y="27"/>
                    <a:pt x="11" y="28"/>
                    <a:pt x="12" y="26"/>
                  </a:cubicBezTo>
                  <a:cubicBezTo>
                    <a:pt x="13" y="25"/>
                    <a:pt x="13" y="25"/>
                    <a:pt x="13" y="25"/>
                  </a:cubicBezTo>
                  <a:cubicBezTo>
                    <a:pt x="14" y="24"/>
                    <a:pt x="14" y="24"/>
                    <a:pt x="14" y="24"/>
                  </a:cubicBezTo>
                  <a:cubicBezTo>
                    <a:pt x="14" y="22"/>
                    <a:pt x="15" y="22"/>
                    <a:pt x="16" y="20"/>
                  </a:cubicBezTo>
                  <a:cubicBezTo>
                    <a:pt x="15" y="19"/>
                    <a:pt x="15" y="19"/>
                    <a:pt x="15" y="19"/>
                  </a:cubicBezTo>
                  <a:cubicBezTo>
                    <a:pt x="16" y="16"/>
                    <a:pt x="16" y="16"/>
                    <a:pt x="16" y="16"/>
                  </a:cubicBezTo>
                  <a:cubicBezTo>
                    <a:pt x="16" y="16"/>
                    <a:pt x="16" y="16"/>
                    <a:pt x="16" y="16"/>
                  </a:cubicBezTo>
                  <a:cubicBezTo>
                    <a:pt x="16" y="17"/>
                    <a:pt x="16" y="16"/>
                    <a:pt x="16" y="17"/>
                  </a:cubicBezTo>
                  <a:cubicBezTo>
                    <a:pt x="16" y="17"/>
                    <a:pt x="16" y="17"/>
                    <a:pt x="16" y="17"/>
                  </a:cubicBezTo>
                  <a:cubicBezTo>
                    <a:pt x="18" y="18"/>
                    <a:pt x="18" y="18"/>
                    <a:pt x="18" y="18"/>
                  </a:cubicBezTo>
                  <a:cubicBezTo>
                    <a:pt x="32" y="18"/>
                    <a:pt x="29" y="18"/>
                    <a:pt x="33"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93">
              <a:extLst>
                <a:ext uri="{FF2B5EF4-FFF2-40B4-BE49-F238E27FC236}">
                  <a16:creationId xmlns:a16="http://schemas.microsoft.com/office/drawing/2014/main" id="{239BB55A-3B71-4EF2-BCED-3911BA01D26C}"/>
                </a:ext>
              </a:extLst>
            </p:cNvPr>
            <p:cNvSpPr>
              <a:spLocks noEditPoints="1"/>
            </p:cNvSpPr>
            <p:nvPr/>
          </p:nvSpPr>
          <p:spPr bwMode="auto">
            <a:xfrm>
              <a:off x="12609142" y="6884121"/>
              <a:ext cx="403684" cy="403684"/>
            </a:xfrm>
            <a:custGeom>
              <a:avLst/>
              <a:gdLst>
                <a:gd name="T0" fmla="*/ 75 w 97"/>
                <a:gd name="T1" fmla="*/ 11 h 97"/>
                <a:gd name="T2" fmla="*/ 54 w 97"/>
                <a:gd name="T3" fmla="*/ 12 h 97"/>
                <a:gd name="T4" fmla="*/ 53 w 97"/>
                <a:gd name="T5" fmla="*/ 24 h 97"/>
                <a:gd name="T6" fmla="*/ 43 w 97"/>
                <a:gd name="T7" fmla="*/ 22 h 97"/>
                <a:gd name="T8" fmla="*/ 37 w 97"/>
                <a:gd name="T9" fmla="*/ 17 h 97"/>
                <a:gd name="T10" fmla="*/ 40 w 97"/>
                <a:gd name="T11" fmla="*/ 39 h 97"/>
                <a:gd name="T12" fmla="*/ 33 w 97"/>
                <a:gd name="T13" fmla="*/ 42 h 97"/>
                <a:gd name="T14" fmla="*/ 49 w 97"/>
                <a:gd name="T15" fmla="*/ 51 h 97"/>
                <a:gd name="T16" fmla="*/ 39 w 97"/>
                <a:gd name="T17" fmla="*/ 59 h 97"/>
                <a:gd name="T18" fmla="*/ 37 w 97"/>
                <a:gd name="T19" fmla="*/ 61 h 97"/>
                <a:gd name="T20" fmla="*/ 33 w 97"/>
                <a:gd name="T21" fmla="*/ 72 h 97"/>
                <a:gd name="T22" fmla="*/ 22 w 97"/>
                <a:gd name="T23" fmla="*/ 68 h 97"/>
                <a:gd name="T24" fmla="*/ 20 w 97"/>
                <a:gd name="T25" fmla="*/ 52 h 97"/>
                <a:gd name="T26" fmla="*/ 40 w 97"/>
                <a:gd name="T27" fmla="*/ 53 h 97"/>
                <a:gd name="T28" fmla="*/ 26 w 97"/>
                <a:gd name="T29" fmla="*/ 49 h 97"/>
                <a:gd name="T30" fmla="*/ 13 w 97"/>
                <a:gd name="T31" fmla="*/ 41 h 97"/>
                <a:gd name="T32" fmla="*/ 12 w 97"/>
                <a:gd name="T33" fmla="*/ 39 h 97"/>
                <a:gd name="T34" fmla="*/ 8 w 97"/>
                <a:gd name="T35" fmla="*/ 29 h 97"/>
                <a:gd name="T36" fmla="*/ 16 w 97"/>
                <a:gd name="T37" fmla="*/ 17 h 97"/>
                <a:gd name="T38" fmla="*/ 29 w 97"/>
                <a:gd name="T39" fmla="*/ 9 h 97"/>
                <a:gd name="T40" fmla="*/ 53 w 97"/>
                <a:gd name="T41" fmla="*/ 3 h 97"/>
                <a:gd name="T42" fmla="*/ 73 w 97"/>
                <a:gd name="T43" fmla="*/ 2 h 97"/>
                <a:gd name="T44" fmla="*/ 57 w 97"/>
                <a:gd name="T45" fmla="*/ 14 h 97"/>
                <a:gd name="T46" fmla="*/ 65 w 97"/>
                <a:gd name="T47" fmla="*/ 27 h 97"/>
                <a:gd name="T48" fmla="*/ 63 w 97"/>
                <a:gd name="T49" fmla="*/ 26 h 97"/>
                <a:gd name="T50" fmla="*/ 0 w 97"/>
                <a:gd name="T51" fmla="*/ 29 h 97"/>
                <a:gd name="T52" fmla="*/ 76 w 97"/>
                <a:gd name="T53" fmla="*/ 36 h 97"/>
                <a:gd name="T54" fmla="*/ 73 w 97"/>
                <a:gd name="T55" fmla="*/ 39 h 97"/>
                <a:gd name="T56" fmla="*/ 75 w 97"/>
                <a:gd name="T57" fmla="*/ 35 h 97"/>
                <a:gd name="T58" fmla="*/ 47 w 97"/>
                <a:gd name="T59" fmla="*/ 39 h 97"/>
                <a:gd name="T60" fmla="*/ 52 w 97"/>
                <a:gd name="T61" fmla="*/ 52 h 97"/>
                <a:gd name="T62" fmla="*/ 51 w 97"/>
                <a:gd name="T63" fmla="*/ 53 h 97"/>
                <a:gd name="T64" fmla="*/ 37 w 97"/>
                <a:gd name="T65" fmla="*/ 43 h 97"/>
                <a:gd name="T66" fmla="*/ 54 w 97"/>
                <a:gd name="T67" fmla="*/ 41 h 97"/>
                <a:gd name="T68" fmla="*/ 12 w 97"/>
                <a:gd name="T69" fmla="*/ 43 h 97"/>
                <a:gd name="T70" fmla="*/ 72 w 97"/>
                <a:gd name="T71" fmla="*/ 46 h 97"/>
                <a:gd name="T72" fmla="*/ 11 w 97"/>
                <a:gd name="T73" fmla="*/ 48 h 97"/>
                <a:gd name="T74" fmla="*/ 11 w 97"/>
                <a:gd name="T75" fmla="*/ 53 h 97"/>
                <a:gd name="T76" fmla="*/ 10 w 97"/>
                <a:gd name="T77" fmla="*/ 50 h 97"/>
                <a:gd name="T78" fmla="*/ 43 w 97"/>
                <a:gd name="T79" fmla="*/ 55 h 97"/>
                <a:gd name="T80" fmla="*/ 58 w 97"/>
                <a:gd name="T81" fmla="*/ 55 h 97"/>
                <a:gd name="T82" fmla="*/ 14 w 97"/>
                <a:gd name="T83" fmla="*/ 57 h 97"/>
                <a:gd name="T84" fmla="*/ 78 w 97"/>
                <a:gd name="T85" fmla="*/ 59 h 97"/>
                <a:gd name="T86" fmla="*/ 63 w 97"/>
                <a:gd name="T87" fmla="*/ 61 h 97"/>
                <a:gd name="T88" fmla="*/ 75 w 97"/>
                <a:gd name="T89" fmla="*/ 59 h 97"/>
                <a:gd name="T90" fmla="*/ 60 w 97"/>
                <a:gd name="T91" fmla="*/ 63 h 97"/>
                <a:gd name="T92" fmla="*/ 54 w 97"/>
                <a:gd name="T93" fmla="*/ 63 h 97"/>
                <a:gd name="T94" fmla="*/ 65 w 97"/>
                <a:gd name="T95" fmla="*/ 69 h 97"/>
                <a:gd name="T96" fmla="*/ 63 w 97"/>
                <a:gd name="T97" fmla="*/ 67 h 97"/>
                <a:gd name="T98" fmla="*/ 83 w 97"/>
                <a:gd name="T99" fmla="*/ 69 h 97"/>
                <a:gd name="T100" fmla="*/ 70 w 97"/>
                <a:gd name="T101" fmla="*/ 71 h 97"/>
                <a:gd name="T102" fmla="*/ 85 w 97"/>
                <a:gd name="T103" fmla="*/ 71 h 97"/>
                <a:gd name="T104" fmla="*/ 55 w 97"/>
                <a:gd name="T105" fmla="*/ 73 h 97"/>
                <a:gd name="T106" fmla="*/ 92 w 97"/>
                <a:gd name="T107" fmla="*/ 74 h 97"/>
                <a:gd name="T108" fmla="*/ 76 w 97"/>
                <a:gd name="T109" fmla="*/ 74 h 97"/>
                <a:gd name="T110" fmla="*/ 92 w 97"/>
                <a:gd name="T111" fmla="*/ 84 h 97"/>
                <a:gd name="T112" fmla="*/ 95 w 97"/>
                <a:gd name="T113" fmla="*/ 81 h 97"/>
                <a:gd name="T114" fmla="*/ 38 w 97"/>
                <a:gd name="T115" fmla="*/ 80 h 97"/>
                <a:gd name="T116" fmla="*/ 85 w 97"/>
                <a:gd name="T117" fmla="*/ 90 h 97"/>
                <a:gd name="T118" fmla="*/ 52 w 97"/>
                <a:gd name="T119" fmla="*/ 90 h 97"/>
                <a:gd name="T120" fmla="*/ 70 w 97"/>
                <a:gd name="T121" fmla="*/ 95 h 97"/>
                <a:gd name="T122" fmla="*/ 54 w 97"/>
                <a:gd name="T123" fmla="*/ 94 h 97"/>
                <a:gd name="T124" fmla="*/ 46 w 97"/>
                <a:gd name="T125" fmla="*/ 8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97">
                  <a:moveTo>
                    <a:pt x="75" y="1"/>
                  </a:moveTo>
                  <a:cubicBezTo>
                    <a:pt x="76" y="1"/>
                    <a:pt x="76" y="1"/>
                    <a:pt x="76" y="1"/>
                  </a:cubicBezTo>
                  <a:cubicBezTo>
                    <a:pt x="77" y="1"/>
                    <a:pt x="77" y="1"/>
                    <a:pt x="77" y="2"/>
                  </a:cubicBezTo>
                  <a:cubicBezTo>
                    <a:pt x="78" y="2"/>
                    <a:pt x="78" y="2"/>
                    <a:pt x="78" y="2"/>
                  </a:cubicBezTo>
                  <a:cubicBezTo>
                    <a:pt x="78" y="2"/>
                    <a:pt x="78" y="2"/>
                    <a:pt x="78" y="2"/>
                  </a:cubicBezTo>
                  <a:cubicBezTo>
                    <a:pt x="78" y="4"/>
                    <a:pt x="78" y="3"/>
                    <a:pt x="78" y="5"/>
                  </a:cubicBezTo>
                  <a:cubicBezTo>
                    <a:pt x="78" y="6"/>
                    <a:pt x="78" y="6"/>
                    <a:pt x="78" y="6"/>
                  </a:cubicBezTo>
                  <a:cubicBezTo>
                    <a:pt x="77" y="6"/>
                    <a:pt x="77" y="6"/>
                    <a:pt x="77" y="6"/>
                  </a:cubicBezTo>
                  <a:cubicBezTo>
                    <a:pt x="75" y="8"/>
                    <a:pt x="75" y="8"/>
                    <a:pt x="75" y="8"/>
                  </a:cubicBezTo>
                  <a:cubicBezTo>
                    <a:pt x="75" y="9"/>
                    <a:pt x="75" y="9"/>
                    <a:pt x="75" y="10"/>
                  </a:cubicBezTo>
                  <a:cubicBezTo>
                    <a:pt x="75" y="11"/>
                    <a:pt x="75" y="11"/>
                    <a:pt x="75" y="11"/>
                  </a:cubicBezTo>
                  <a:cubicBezTo>
                    <a:pt x="75" y="11"/>
                    <a:pt x="75" y="11"/>
                    <a:pt x="75" y="11"/>
                  </a:cubicBezTo>
                  <a:cubicBezTo>
                    <a:pt x="75" y="12"/>
                    <a:pt x="75" y="12"/>
                    <a:pt x="75" y="12"/>
                  </a:cubicBezTo>
                  <a:cubicBezTo>
                    <a:pt x="74" y="14"/>
                    <a:pt x="74" y="13"/>
                    <a:pt x="73" y="15"/>
                  </a:cubicBezTo>
                  <a:cubicBezTo>
                    <a:pt x="72" y="15"/>
                    <a:pt x="72" y="15"/>
                    <a:pt x="72" y="15"/>
                  </a:cubicBezTo>
                  <a:cubicBezTo>
                    <a:pt x="72" y="15"/>
                    <a:pt x="72" y="15"/>
                    <a:pt x="72" y="15"/>
                  </a:cubicBezTo>
                  <a:cubicBezTo>
                    <a:pt x="70" y="14"/>
                    <a:pt x="70" y="14"/>
                    <a:pt x="70" y="14"/>
                  </a:cubicBezTo>
                  <a:cubicBezTo>
                    <a:pt x="65" y="13"/>
                    <a:pt x="66" y="13"/>
                    <a:pt x="64" y="12"/>
                  </a:cubicBezTo>
                  <a:cubicBezTo>
                    <a:pt x="63" y="12"/>
                    <a:pt x="63" y="12"/>
                    <a:pt x="63" y="12"/>
                  </a:cubicBezTo>
                  <a:cubicBezTo>
                    <a:pt x="61" y="11"/>
                    <a:pt x="61" y="11"/>
                    <a:pt x="61" y="11"/>
                  </a:cubicBezTo>
                  <a:cubicBezTo>
                    <a:pt x="60" y="12"/>
                    <a:pt x="60" y="12"/>
                    <a:pt x="58" y="13"/>
                  </a:cubicBezTo>
                  <a:cubicBezTo>
                    <a:pt x="57" y="13"/>
                    <a:pt x="57" y="13"/>
                    <a:pt x="57" y="13"/>
                  </a:cubicBezTo>
                  <a:cubicBezTo>
                    <a:pt x="55" y="12"/>
                    <a:pt x="55" y="12"/>
                    <a:pt x="55" y="12"/>
                  </a:cubicBezTo>
                  <a:cubicBezTo>
                    <a:pt x="54" y="12"/>
                    <a:pt x="54" y="12"/>
                    <a:pt x="54" y="12"/>
                  </a:cubicBezTo>
                  <a:cubicBezTo>
                    <a:pt x="53" y="12"/>
                    <a:pt x="53" y="12"/>
                    <a:pt x="53" y="12"/>
                  </a:cubicBezTo>
                  <a:cubicBezTo>
                    <a:pt x="52" y="14"/>
                    <a:pt x="52" y="14"/>
                    <a:pt x="52" y="14"/>
                  </a:cubicBezTo>
                  <a:cubicBezTo>
                    <a:pt x="50" y="15"/>
                    <a:pt x="50" y="15"/>
                    <a:pt x="50" y="15"/>
                  </a:cubicBezTo>
                  <a:cubicBezTo>
                    <a:pt x="48" y="15"/>
                    <a:pt x="49" y="15"/>
                    <a:pt x="46" y="15"/>
                  </a:cubicBezTo>
                  <a:cubicBezTo>
                    <a:pt x="46" y="16"/>
                    <a:pt x="46" y="16"/>
                    <a:pt x="46" y="16"/>
                  </a:cubicBezTo>
                  <a:cubicBezTo>
                    <a:pt x="46" y="17"/>
                    <a:pt x="46" y="16"/>
                    <a:pt x="48" y="18"/>
                  </a:cubicBezTo>
                  <a:cubicBezTo>
                    <a:pt x="47" y="19"/>
                    <a:pt x="47" y="19"/>
                    <a:pt x="47" y="19"/>
                  </a:cubicBezTo>
                  <a:cubicBezTo>
                    <a:pt x="48" y="20"/>
                    <a:pt x="48" y="20"/>
                    <a:pt x="48" y="20"/>
                  </a:cubicBezTo>
                  <a:cubicBezTo>
                    <a:pt x="48" y="20"/>
                    <a:pt x="48" y="20"/>
                    <a:pt x="48" y="20"/>
                  </a:cubicBezTo>
                  <a:cubicBezTo>
                    <a:pt x="49" y="20"/>
                    <a:pt x="49" y="20"/>
                    <a:pt x="49" y="20"/>
                  </a:cubicBezTo>
                  <a:cubicBezTo>
                    <a:pt x="51" y="21"/>
                    <a:pt x="51" y="21"/>
                    <a:pt x="51" y="21"/>
                  </a:cubicBezTo>
                  <a:cubicBezTo>
                    <a:pt x="52" y="23"/>
                    <a:pt x="52" y="22"/>
                    <a:pt x="53" y="24"/>
                  </a:cubicBezTo>
                  <a:cubicBezTo>
                    <a:pt x="51" y="23"/>
                    <a:pt x="52" y="23"/>
                    <a:pt x="51" y="22"/>
                  </a:cubicBezTo>
                  <a:cubicBezTo>
                    <a:pt x="49" y="21"/>
                    <a:pt x="50" y="22"/>
                    <a:pt x="48" y="21"/>
                  </a:cubicBezTo>
                  <a:cubicBezTo>
                    <a:pt x="47" y="21"/>
                    <a:pt x="47" y="21"/>
                    <a:pt x="47" y="21"/>
                  </a:cubicBezTo>
                  <a:cubicBezTo>
                    <a:pt x="46" y="21"/>
                    <a:pt x="46" y="21"/>
                    <a:pt x="46" y="21"/>
                  </a:cubicBezTo>
                  <a:cubicBezTo>
                    <a:pt x="46" y="22"/>
                    <a:pt x="46" y="22"/>
                    <a:pt x="46" y="22"/>
                  </a:cubicBezTo>
                  <a:cubicBezTo>
                    <a:pt x="47" y="23"/>
                    <a:pt x="48" y="23"/>
                    <a:pt x="49" y="24"/>
                  </a:cubicBezTo>
                  <a:cubicBezTo>
                    <a:pt x="49" y="26"/>
                    <a:pt x="49" y="26"/>
                    <a:pt x="49" y="26"/>
                  </a:cubicBezTo>
                  <a:cubicBezTo>
                    <a:pt x="49" y="26"/>
                    <a:pt x="49" y="26"/>
                    <a:pt x="49" y="26"/>
                  </a:cubicBezTo>
                  <a:cubicBezTo>
                    <a:pt x="48" y="26"/>
                    <a:pt x="48" y="26"/>
                    <a:pt x="48" y="26"/>
                  </a:cubicBezTo>
                  <a:cubicBezTo>
                    <a:pt x="47" y="26"/>
                    <a:pt x="47" y="26"/>
                    <a:pt x="47" y="26"/>
                  </a:cubicBezTo>
                  <a:cubicBezTo>
                    <a:pt x="45" y="23"/>
                    <a:pt x="45" y="23"/>
                    <a:pt x="45" y="23"/>
                  </a:cubicBezTo>
                  <a:cubicBezTo>
                    <a:pt x="43" y="22"/>
                    <a:pt x="43" y="22"/>
                    <a:pt x="43" y="22"/>
                  </a:cubicBezTo>
                  <a:cubicBezTo>
                    <a:pt x="42" y="23"/>
                    <a:pt x="42" y="23"/>
                    <a:pt x="42" y="23"/>
                  </a:cubicBezTo>
                  <a:cubicBezTo>
                    <a:pt x="43" y="24"/>
                    <a:pt x="43" y="24"/>
                    <a:pt x="43" y="25"/>
                  </a:cubicBezTo>
                  <a:cubicBezTo>
                    <a:pt x="45" y="26"/>
                    <a:pt x="45" y="26"/>
                    <a:pt x="45" y="26"/>
                  </a:cubicBezTo>
                  <a:cubicBezTo>
                    <a:pt x="45" y="27"/>
                    <a:pt x="45" y="27"/>
                    <a:pt x="45" y="27"/>
                  </a:cubicBezTo>
                  <a:cubicBezTo>
                    <a:pt x="45" y="27"/>
                    <a:pt x="45" y="27"/>
                    <a:pt x="45" y="27"/>
                  </a:cubicBezTo>
                  <a:cubicBezTo>
                    <a:pt x="42" y="26"/>
                    <a:pt x="42" y="26"/>
                    <a:pt x="42" y="26"/>
                  </a:cubicBezTo>
                  <a:cubicBezTo>
                    <a:pt x="41" y="25"/>
                    <a:pt x="41" y="25"/>
                    <a:pt x="41" y="25"/>
                  </a:cubicBezTo>
                  <a:cubicBezTo>
                    <a:pt x="41" y="23"/>
                    <a:pt x="41" y="23"/>
                    <a:pt x="41" y="23"/>
                  </a:cubicBezTo>
                  <a:cubicBezTo>
                    <a:pt x="38" y="21"/>
                    <a:pt x="39" y="22"/>
                    <a:pt x="37" y="20"/>
                  </a:cubicBezTo>
                  <a:cubicBezTo>
                    <a:pt x="36" y="19"/>
                    <a:pt x="36" y="19"/>
                    <a:pt x="36" y="19"/>
                  </a:cubicBezTo>
                  <a:cubicBezTo>
                    <a:pt x="37" y="18"/>
                    <a:pt x="37" y="18"/>
                    <a:pt x="37" y="18"/>
                  </a:cubicBezTo>
                  <a:cubicBezTo>
                    <a:pt x="37" y="17"/>
                    <a:pt x="37" y="17"/>
                    <a:pt x="37" y="17"/>
                  </a:cubicBezTo>
                  <a:cubicBezTo>
                    <a:pt x="36" y="17"/>
                    <a:pt x="36" y="17"/>
                    <a:pt x="36" y="17"/>
                  </a:cubicBezTo>
                  <a:cubicBezTo>
                    <a:pt x="35" y="18"/>
                    <a:pt x="35" y="18"/>
                    <a:pt x="34" y="19"/>
                  </a:cubicBezTo>
                  <a:cubicBezTo>
                    <a:pt x="34" y="20"/>
                    <a:pt x="34" y="20"/>
                    <a:pt x="34" y="20"/>
                  </a:cubicBezTo>
                  <a:cubicBezTo>
                    <a:pt x="34" y="21"/>
                    <a:pt x="34" y="21"/>
                    <a:pt x="34" y="21"/>
                  </a:cubicBezTo>
                  <a:cubicBezTo>
                    <a:pt x="33" y="22"/>
                    <a:pt x="33" y="22"/>
                    <a:pt x="33" y="24"/>
                  </a:cubicBezTo>
                  <a:cubicBezTo>
                    <a:pt x="33" y="25"/>
                    <a:pt x="33" y="25"/>
                    <a:pt x="33" y="25"/>
                  </a:cubicBezTo>
                  <a:cubicBezTo>
                    <a:pt x="36" y="29"/>
                    <a:pt x="36" y="29"/>
                    <a:pt x="36" y="29"/>
                  </a:cubicBezTo>
                  <a:cubicBezTo>
                    <a:pt x="37" y="31"/>
                    <a:pt x="37" y="31"/>
                    <a:pt x="38" y="32"/>
                  </a:cubicBezTo>
                  <a:cubicBezTo>
                    <a:pt x="39" y="33"/>
                    <a:pt x="39" y="33"/>
                    <a:pt x="39" y="33"/>
                  </a:cubicBezTo>
                  <a:cubicBezTo>
                    <a:pt x="41" y="36"/>
                    <a:pt x="40" y="35"/>
                    <a:pt x="41" y="36"/>
                  </a:cubicBezTo>
                  <a:cubicBezTo>
                    <a:pt x="41" y="38"/>
                    <a:pt x="41" y="38"/>
                    <a:pt x="41" y="38"/>
                  </a:cubicBezTo>
                  <a:cubicBezTo>
                    <a:pt x="40" y="39"/>
                    <a:pt x="40" y="39"/>
                    <a:pt x="40" y="39"/>
                  </a:cubicBezTo>
                  <a:cubicBezTo>
                    <a:pt x="40" y="39"/>
                    <a:pt x="40" y="39"/>
                    <a:pt x="40" y="39"/>
                  </a:cubicBezTo>
                  <a:cubicBezTo>
                    <a:pt x="39" y="38"/>
                    <a:pt x="39" y="38"/>
                    <a:pt x="39" y="38"/>
                  </a:cubicBezTo>
                  <a:cubicBezTo>
                    <a:pt x="40" y="37"/>
                    <a:pt x="40" y="37"/>
                    <a:pt x="40" y="37"/>
                  </a:cubicBezTo>
                  <a:cubicBezTo>
                    <a:pt x="40" y="37"/>
                    <a:pt x="40" y="37"/>
                    <a:pt x="40" y="37"/>
                  </a:cubicBezTo>
                  <a:cubicBezTo>
                    <a:pt x="38" y="36"/>
                    <a:pt x="38" y="36"/>
                    <a:pt x="38" y="36"/>
                  </a:cubicBezTo>
                  <a:cubicBezTo>
                    <a:pt x="37" y="36"/>
                    <a:pt x="37" y="36"/>
                    <a:pt x="36" y="37"/>
                  </a:cubicBezTo>
                  <a:cubicBezTo>
                    <a:pt x="37" y="38"/>
                    <a:pt x="36" y="38"/>
                    <a:pt x="37" y="39"/>
                  </a:cubicBezTo>
                  <a:cubicBezTo>
                    <a:pt x="37" y="40"/>
                    <a:pt x="37" y="40"/>
                    <a:pt x="37" y="40"/>
                  </a:cubicBezTo>
                  <a:cubicBezTo>
                    <a:pt x="39" y="40"/>
                    <a:pt x="39" y="40"/>
                    <a:pt x="39" y="40"/>
                  </a:cubicBezTo>
                  <a:cubicBezTo>
                    <a:pt x="37" y="41"/>
                    <a:pt x="37" y="41"/>
                    <a:pt x="37" y="41"/>
                  </a:cubicBezTo>
                  <a:cubicBezTo>
                    <a:pt x="36" y="42"/>
                    <a:pt x="36" y="42"/>
                    <a:pt x="36" y="42"/>
                  </a:cubicBezTo>
                  <a:cubicBezTo>
                    <a:pt x="34" y="42"/>
                    <a:pt x="34" y="42"/>
                    <a:pt x="33" y="42"/>
                  </a:cubicBezTo>
                  <a:cubicBezTo>
                    <a:pt x="33" y="42"/>
                    <a:pt x="33" y="42"/>
                    <a:pt x="33" y="42"/>
                  </a:cubicBezTo>
                  <a:cubicBezTo>
                    <a:pt x="34" y="43"/>
                    <a:pt x="34" y="43"/>
                    <a:pt x="34" y="43"/>
                  </a:cubicBezTo>
                  <a:cubicBezTo>
                    <a:pt x="34" y="43"/>
                    <a:pt x="34" y="43"/>
                    <a:pt x="34" y="43"/>
                  </a:cubicBezTo>
                  <a:cubicBezTo>
                    <a:pt x="35" y="43"/>
                    <a:pt x="35" y="43"/>
                    <a:pt x="35" y="43"/>
                  </a:cubicBezTo>
                  <a:cubicBezTo>
                    <a:pt x="38" y="44"/>
                    <a:pt x="38" y="44"/>
                    <a:pt x="38" y="44"/>
                  </a:cubicBezTo>
                  <a:cubicBezTo>
                    <a:pt x="39" y="45"/>
                    <a:pt x="39" y="45"/>
                    <a:pt x="39" y="45"/>
                  </a:cubicBezTo>
                  <a:cubicBezTo>
                    <a:pt x="41" y="45"/>
                    <a:pt x="41" y="45"/>
                    <a:pt x="41" y="45"/>
                  </a:cubicBezTo>
                  <a:cubicBezTo>
                    <a:pt x="42" y="47"/>
                    <a:pt x="42" y="47"/>
                    <a:pt x="42" y="47"/>
                  </a:cubicBezTo>
                  <a:cubicBezTo>
                    <a:pt x="44" y="48"/>
                    <a:pt x="44" y="48"/>
                    <a:pt x="44" y="48"/>
                  </a:cubicBezTo>
                  <a:cubicBezTo>
                    <a:pt x="45" y="50"/>
                    <a:pt x="45" y="50"/>
                    <a:pt x="45" y="50"/>
                  </a:cubicBezTo>
                  <a:cubicBezTo>
                    <a:pt x="48" y="50"/>
                    <a:pt x="47" y="50"/>
                    <a:pt x="49" y="51"/>
                  </a:cubicBezTo>
                  <a:cubicBezTo>
                    <a:pt x="49" y="51"/>
                    <a:pt x="49" y="51"/>
                    <a:pt x="49" y="51"/>
                  </a:cubicBezTo>
                  <a:cubicBezTo>
                    <a:pt x="49" y="52"/>
                    <a:pt x="50" y="57"/>
                    <a:pt x="50" y="59"/>
                  </a:cubicBezTo>
                  <a:cubicBezTo>
                    <a:pt x="49" y="59"/>
                    <a:pt x="49" y="59"/>
                    <a:pt x="49" y="59"/>
                  </a:cubicBezTo>
                  <a:cubicBezTo>
                    <a:pt x="49" y="59"/>
                    <a:pt x="49" y="59"/>
                    <a:pt x="49" y="59"/>
                  </a:cubicBezTo>
                  <a:cubicBezTo>
                    <a:pt x="48" y="58"/>
                    <a:pt x="44" y="55"/>
                    <a:pt x="44" y="54"/>
                  </a:cubicBezTo>
                  <a:cubicBezTo>
                    <a:pt x="43" y="54"/>
                    <a:pt x="43" y="54"/>
                    <a:pt x="43" y="54"/>
                  </a:cubicBezTo>
                  <a:cubicBezTo>
                    <a:pt x="43" y="55"/>
                    <a:pt x="43" y="55"/>
                    <a:pt x="43" y="55"/>
                  </a:cubicBezTo>
                  <a:cubicBezTo>
                    <a:pt x="40" y="55"/>
                    <a:pt x="40" y="55"/>
                    <a:pt x="40" y="55"/>
                  </a:cubicBezTo>
                  <a:cubicBezTo>
                    <a:pt x="39" y="56"/>
                    <a:pt x="39" y="56"/>
                    <a:pt x="38" y="56"/>
                  </a:cubicBezTo>
                  <a:cubicBezTo>
                    <a:pt x="38" y="56"/>
                    <a:pt x="38" y="56"/>
                    <a:pt x="38" y="56"/>
                  </a:cubicBezTo>
                  <a:cubicBezTo>
                    <a:pt x="39" y="57"/>
                    <a:pt x="39" y="57"/>
                    <a:pt x="39" y="57"/>
                  </a:cubicBezTo>
                  <a:cubicBezTo>
                    <a:pt x="39" y="58"/>
                    <a:pt x="39" y="58"/>
                    <a:pt x="39" y="58"/>
                  </a:cubicBezTo>
                  <a:cubicBezTo>
                    <a:pt x="39" y="59"/>
                    <a:pt x="39" y="59"/>
                    <a:pt x="39" y="59"/>
                  </a:cubicBezTo>
                  <a:cubicBezTo>
                    <a:pt x="40" y="60"/>
                    <a:pt x="40" y="60"/>
                    <a:pt x="40" y="60"/>
                  </a:cubicBezTo>
                  <a:cubicBezTo>
                    <a:pt x="41" y="60"/>
                    <a:pt x="41" y="60"/>
                    <a:pt x="41" y="60"/>
                  </a:cubicBezTo>
                  <a:cubicBezTo>
                    <a:pt x="42" y="60"/>
                    <a:pt x="42" y="60"/>
                    <a:pt x="42" y="60"/>
                  </a:cubicBezTo>
                  <a:cubicBezTo>
                    <a:pt x="42" y="61"/>
                    <a:pt x="42" y="61"/>
                    <a:pt x="42" y="61"/>
                  </a:cubicBezTo>
                  <a:cubicBezTo>
                    <a:pt x="42" y="61"/>
                    <a:pt x="42" y="61"/>
                    <a:pt x="42" y="61"/>
                  </a:cubicBezTo>
                  <a:cubicBezTo>
                    <a:pt x="43" y="62"/>
                    <a:pt x="43" y="62"/>
                    <a:pt x="43" y="62"/>
                  </a:cubicBezTo>
                  <a:cubicBezTo>
                    <a:pt x="43" y="63"/>
                    <a:pt x="43" y="63"/>
                    <a:pt x="43" y="63"/>
                  </a:cubicBezTo>
                  <a:cubicBezTo>
                    <a:pt x="41" y="63"/>
                    <a:pt x="41" y="63"/>
                    <a:pt x="41" y="63"/>
                  </a:cubicBezTo>
                  <a:cubicBezTo>
                    <a:pt x="40" y="64"/>
                    <a:pt x="40" y="64"/>
                    <a:pt x="40" y="64"/>
                  </a:cubicBezTo>
                  <a:cubicBezTo>
                    <a:pt x="39" y="64"/>
                    <a:pt x="39" y="64"/>
                    <a:pt x="39" y="64"/>
                  </a:cubicBezTo>
                  <a:cubicBezTo>
                    <a:pt x="39" y="63"/>
                    <a:pt x="39" y="63"/>
                    <a:pt x="39" y="63"/>
                  </a:cubicBezTo>
                  <a:cubicBezTo>
                    <a:pt x="38" y="62"/>
                    <a:pt x="38" y="62"/>
                    <a:pt x="37" y="61"/>
                  </a:cubicBezTo>
                  <a:cubicBezTo>
                    <a:pt x="36" y="61"/>
                    <a:pt x="36" y="61"/>
                    <a:pt x="36" y="61"/>
                  </a:cubicBezTo>
                  <a:cubicBezTo>
                    <a:pt x="35" y="61"/>
                    <a:pt x="35" y="61"/>
                    <a:pt x="35" y="61"/>
                  </a:cubicBezTo>
                  <a:cubicBezTo>
                    <a:pt x="35" y="61"/>
                    <a:pt x="35" y="61"/>
                    <a:pt x="35" y="61"/>
                  </a:cubicBezTo>
                  <a:cubicBezTo>
                    <a:pt x="35" y="63"/>
                    <a:pt x="35" y="63"/>
                    <a:pt x="35" y="63"/>
                  </a:cubicBezTo>
                  <a:cubicBezTo>
                    <a:pt x="37" y="65"/>
                    <a:pt x="38" y="69"/>
                    <a:pt x="39" y="72"/>
                  </a:cubicBezTo>
                  <a:cubicBezTo>
                    <a:pt x="38" y="74"/>
                    <a:pt x="38" y="74"/>
                    <a:pt x="38" y="74"/>
                  </a:cubicBezTo>
                  <a:cubicBezTo>
                    <a:pt x="39" y="75"/>
                    <a:pt x="39" y="75"/>
                    <a:pt x="40" y="76"/>
                  </a:cubicBezTo>
                  <a:cubicBezTo>
                    <a:pt x="39" y="76"/>
                    <a:pt x="39" y="76"/>
                    <a:pt x="39" y="76"/>
                  </a:cubicBezTo>
                  <a:cubicBezTo>
                    <a:pt x="38" y="76"/>
                    <a:pt x="39" y="76"/>
                    <a:pt x="38" y="75"/>
                  </a:cubicBezTo>
                  <a:cubicBezTo>
                    <a:pt x="36" y="73"/>
                    <a:pt x="36" y="73"/>
                    <a:pt x="35" y="72"/>
                  </a:cubicBezTo>
                  <a:cubicBezTo>
                    <a:pt x="35" y="72"/>
                    <a:pt x="35" y="72"/>
                    <a:pt x="35" y="72"/>
                  </a:cubicBezTo>
                  <a:cubicBezTo>
                    <a:pt x="33" y="72"/>
                    <a:pt x="33" y="72"/>
                    <a:pt x="33" y="72"/>
                  </a:cubicBezTo>
                  <a:cubicBezTo>
                    <a:pt x="32" y="75"/>
                    <a:pt x="32" y="75"/>
                    <a:pt x="32" y="75"/>
                  </a:cubicBezTo>
                  <a:cubicBezTo>
                    <a:pt x="32" y="76"/>
                    <a:pt x="32" y="76"/>
                    <a:pt x="32" y="76"/>
                  </a:cubicBezTo>
                  <a:cubicBezTo>
                    <a:pt x="31" y="76"/>
                    <a:pt x="32" y="76"/>
                    <a:pt x="31" y="76"/>
                  </a:cubicBezTo>
                  <a:cubicBezTo>
                    <a:pt x="31" y="74"/>
                    <a:pt x="31" y="74"/>
                    <a:pt x="31" y="73"/>
                  </a:cubicBezTo>
                  <a:cubicBezTo>
                    <a:pt x="29" y="70"/>
                    <a:pt x="29" y="70"/>
                    <a:pt x="29" y="70"/>
                  </a:cubicBezTo>
                  <a:cubicBezTo>
                    <a:pt x="28" y="70"/>
                    <a:pt x="28" y="70"/>
                    <a:pt x="28" y="70"/>
                  </a:cubicBezTo>
                  <a:cubicBezTo>
                    <a:pt x="28" y="69"/>
                    <a:pt x="28" y="69"/>
                    <a:pt x="27" y="68"/>
                  </a:cubicBezTo>
                  <a:cubicBezTo>
                    <a:pt x="27" y="69"/>
                    <a:pt x="27" y="69"/>
                    <a:pt x="27" y="69"/>
                  </a:cubicBezTo>
                  <a:cubicBezTo>
                    <a:pt x="26" y="69"/>
                    <a:pt x="26" y="69"/>
                    <a:pt x="26" y="69"/>
                  </a:cubicBezTo>
                  <a:cubicBezTo>
                    <a:pt x="26" y="71"/>
                    <a:pt x="26" y="70"/>
                    <a:pt x="26" y="71"/>
                  </a:cubicBezTo>
                  <a:cubicBezTo>
                    <a:pt x="25" y="72"/>
                    <a:pt x="25" y="72"/>
                    <a:pt x="25" y="72"/>
                  </a:cubicBezTo>
                  <a:cubicBezTo>
                    <a:pt x="23" y="70"/>
                    <a:pt x="24" y="71"/>
                    <a:pt x="22" y="68"/>
                  </a:cubicBezTo>
                  <a:cubicBezTo>
                    <a:pt x="22" y="66"/>
                    <a:pt x="22" y="66"/>
                    <a:pt x="22" y="66"/>
                  </a:cubicBezTo>
                  <a:cubicBezTo>
                    <a:pt x="23" y="64"/>
                    <a:pt x="23" y="64"/>
                    <a:pt x="23" y="64"/>
                  </a:cubicBezTo>
                  <a:cubicBezTo>
                    <a:pt x="23" y="63"/>
                    <a:pt x="23" y="63"/>
                    <a:pt x="23" y="63"/>
                  </a:cubicBezTo>
                  <a:cubicBezTo>
                    <a:pt x="22" y="61"/>
                    <a:pt x="22" y="61"/>
                    <a:pt x="22" y="61"/>
                  </a:cubicBezTo>
                  <a:cubicBezTo>
                    <a:pt x="20" y="60"/>
                    <a:pt x="20" y="60"/>
                    <a:pt x="20" y="60"/>
                  </a:cubicBezTo>
                  <a:cubicBezTo>
                    <a:pt x="19" y="59"/>
                    <a:pt x="19" y="59"/>
                    <a:pt x="19" y="59"/>
                  </a:cubicBezTo>
                  <a:cubicBezTo>
                    <a:pt x="19" y="58"/>
                    <a:pt x="19" y="58"/>
                    <a:pt x="19" y="58"/>
                  </a:cubicBezTo>
                  <a:cubicBezTo>
                    <a:pt x="17" y="57"/>
                    <a:pt x="18" y="57"/>
                    <a:pt x="17" y="57"/>
                  </a:cubicBezTo>
                  <a:cubicBezTo>
                    <a:pt x="17" y="56"/>
                    <a:pt x="17" y="56"/>
                    <a:pt x="17" y="56"/>
                  </a:cubicBezTo>
                  <a:cubicBezTo>
                    <a:pt x="17" y="56"/>
                    <a:pt x="17" y="56"/>
                    <a:pt x="17" y="56"/>
                  </a:cubicBezTo>
                  <a:cubicBezTo>
                    <a:pt x="19" y="54"/>
                    <a:pt x="19" y="54"/>
                    <a:pt x="19" y="54"/>
                  </a:cubicBezTo>
                  <a:cubicBezTo>
                    <a:pt x="20" y="52"/>
                    <a:pt x="20" y="52"/>
                    <a:pt x="20" y="52"/>
                  </a:cubicBezTo>
                  <a:cubicBezTo>
                    <a:pt x="20" y="52"/>
                    <a:pt x="20" y="52"/>
                    <a:pt x="20" y="52"/>
                  </a:cubicBezTo>
                  <a:cubicBezTo>
                    <a:pt x="22" y="52"/>
                    <a:pt x="22" y="52"/>
                    <a:pt x="22" y="52"/>
                  </a:cubicBezTo>
                  <a:cubicBezTo>
                    <a:pt x="23" y="52"/>
                    <a:pt x="23" y="52"/>
                    <a:pt x="23" y="52"/>
                  </a:cubicBezTo>
                  <a:cubicBezTo>
                    <a:pt x="24" y="51"/>
                    <a:pt x="24" y="51"/>
                    <a:pt x="25" y="50"/>
                  </a:cubicBezTo>
                  <a:cubicBezTo>
                    <a:pt x="26" y="50"/>
                    <a:pt x="26" y="50"/>
                    <a:pt x="26" y="50"/>
                  </a:cubicBezTo>
                  <a:cubicBezTo>
                    <a:pt x="31" y="53"/>
                    <a:pt x="33" y="53"/>
                    <a:pt x="36" y="55"/>
                  </a:cubicBezTo>
                  <a:cubicBezTo>
                    <a:pt x="36" y="55"/>
                    <a:pt x="36" y="55"/>
                    <a:pt x="37" y="55"/>
                  </a:cubicBezTo>
                  <a:cubicBezTo>
                    <a:pt x="37" y="55"/>
                    <a:pt x="37" y="55"/>
                    <a:pt x="37" y="55"/>
                  </a:cubicBezTo>
                  <a:cubicBezTo>
                    <a:pt x="37" y="54"/>
                    <a:pt x="37" y="54"/>
                    <a:pt x="37" y="54"/>
                  </a:cubicBezTo>
                  <a:cubicBezTo>
                    <a:pt x="37" y="54"/>
                    <a:pt x="37" y="54"/>
                    <a:pt x="37" y="54"/>
                  </a:cubicBezTo>
                  <a:cubicBezTo>
                    <a:pt x="39" y="54"/>
                    <a:pt x="39" y="54"/>
                    <a:pt x="39" y="54"/>
                  </a:cubicBezTo>
                  <a:cubicBezTo>
                    <a:pt x="40" y="53"/>
                    <a:pt x="39" y="53"/>
                    <a:pt x="40" y="53"/>
                  </a:cubicBezTo>
                  <a:cubicBezTo>
                    <a:pt x="39" y="52"/>
                    <a:pt x="39" y="52"/>
                    <a:pt x="39" y="52"/>
                  </a:cubicBezTo>
                  <a:cubicBezTo>
                    <a:pt x="39" y="52"/>
                    <a:pt x="39" y="52"/>
                    <a:pt x="39" y="52"/>
                  </a:cubicBezTo>
                  <a:cubicBezTo>
                    <a:pt x="38" y="52"/>
                    <a:pt x="38" y="52"/>
                    <a:pt x="38" y="52"/>
                  </a:cubicBezTo>
                  <a:cubicBezTo>
                    <a:pt x="38" y="52"/>
                    <a:pt x="38" y="52"/>
                    <a:pt x="38" y="52"/>
                  </a:cubicBezTo>
                  <a:cubicBezTo>
                    <a:pt x="37" y="52"/>
                    <a:pt x="37" y="52"/>
                    <a:pt x="37" y="52"/>
                  </a:cubicBezTo>
                  <a:cubicBezTo>
                    <a:pt x="36" y="51"/>
                    <a:pt x="36" y="51"/>
                    <a:pt x="35" y="51"/>
                  </a:cubicBezTo>
                  <a:cubicBezTo>
                    <a:pt x="35" y="51"/>
                    <a:pt x="35" y="51"/>
                    <a:pt x="35" y="51"/>
                  </a:cubicBezTo>
                  <a:cubicBezTo>
                    <a:pt x="33" y="50"/>
                    <a:pt x="34" y="50"/>
                    <a:pt x="31" y="48"/>
                  </a:cubicBezTo>
                  <a:cubicBezTo>
                    <a:pt x="31" y="49"/>
                    <a:pt x="31" y="49"/>
                    <a:pt x="31" y="49"/>
                  </a:cubicBezTo>
                  <a:cubicBezTo>
                    <a:pt x="30" y="50"/>
                    <a:pt x="30" y="50"/>
                    <a:pt x="30" y="50"/>
                  </a:cubicBezTo>
                  <a:cubicBezTo>
                    <a:pt x="29" y="50"/>
                    <a:pt x="29" y="50"/>
                    <a:pt x="29" y="50"/>
                  </a:cubicBezTo>
                  <a:cubicBezTo>
                    <a:pt x="26" y="49"/>
                    <a:pt x="26" y="49"/>
                    <a:pt x="26" y="49"/>
                  </a:cubicBezTo>
                  <a:cubicBezTo>
                    <a:pt x="25" y="49"/>
                    <a:pt x="24" y="50"/>
                    <a:pt x="23" y="50"/>
                  </a:cubicBezTo>
                  <a:cubicBezTo>
                    <a:pt x="22" y="50"/>
                    <a:pt x="22" y="50"/>
                    <a:pt x="21" y="50"/>
                  </a:cubicBezTo>
                  <a:cubicBezTo>
                    <a:pt x="20" y="49"/>
                    <a:pt x="20" y="49"/>
                    <a:pt x="19" y="48"/>
                  </a:cubicBezTo>
                  <a:cubicBezTo>
                    <a:pt x="19" y="48"/>
                    <a:pt x="19" y="48"/>
                    <a:pt x="19" y="48"/>
                  </a:cubicBezTo>
                  <a:cubicBezTo>
                    <a:pt x="19" y="49"/>
                    <a:pt x="19" y="49"/>
                    <a:pt x="19" y="49"/>
                  </a:cubicBezTo>
                  <a:cubicBezTo>
                    <a:pt x="19" y="49"/>
                    <a:pt x="19" y="49"/>
                    <a:pt x="19" y="49"/>
                  </a:cubicBezTo>
                  <a:cubicBezTo>
                    <a:pt x="17" y="50"/>
                    <a:pt x="17" y="50"/>
                    <a:pt x="17" y="50"/>
                  </a:cubicBezTo>
                  <a:cubicBezTo>
                    <a:pt x="17" y="49"/>
                    <a:pt x="17" y="49"/>
                    <a:pt x="17" y="49"/>
                  </a:cubicBezTo>
                  <a:cubicBezTo>
                    <a:pt x="16" y="47"/>
                    <a:pt x="16" y="48"/>
                    <a:pt x="15" y="45"/>
                  </a:cubicBezTo>
                  <a:cubicBezTo>
                    <a:pt x="14" y="44"/>
                    <a:pt x="14" y="44"/>
                    <a:pt x="14" y="44"/>
                  </a:cubicBezTo>
                  <a:cubicBezTo>
                    <a:pt x="13" y="43"/>
                    <a:pt x="13" y="43"/>
                    <a:pt x="13" y="43"/>
                  </a:cubicBezTo>
                  <a:cubicBezTo>
                    <a:pt x="13" y="42"/>
                    <a:pt x="13" y="42"/>
                    <a:pt x="13" y="41"/>
                  </a:cubicBezTo>
                  <a:cubicBezTo>
                    <a:pt x="14" y="41"/>
                    <a:pt x="14" y="41"/>
                    <a:pt x="14" y="41"/>
                  </a:cubicBezTo>
                  <a:cubicBezTo>
                    <a:pt x="16" y="42"/>
                    <a:pt x="16" y="42"/>
                    <a:pt x="16" y="42"/>
                  </a:cubicBezTo>
                  <a:cubicBezTo>
                    <a:pt x="17" y="42"/>
                    <a:pt x="17" y="42"/>
                    <a:pt x="17" y="42"/>
                  </a:cubicBezTo>
                  <a:cubicBezTo>
                    <a:pt x="17" y="41"/>
                    <a:pt x="17" y="41"/>
                    <a:pt x="17" y="41"/>
                  </a:cubicBezTo>
                  <a:cubicBezTo>
                    <a:pt x="17" y="41"/>
                    <a:pt x="17" y="41"/>
                    <a:pt x="17" y="41"/>
                  </a:cubicBezTo>
                  <a:cubicBezTo>
                    <a:pt x="17" y="40"/>
                    <a:pt x="17" y="40"/>
                    <a:pt x="17" y="40"/>
                  </a:cubicBezTo>
                  <a:cubicBezTo>
                    <a:pt x="16" y="40"/>
                    <a:pt x="16" y="40"/>
                    <a:pt x="16" y="40"/>
                  </a:cubicBezTo>
                  <a:cubicBezTo>
                    <a:pt x="16" y="40"/>
                    <a:pt x="16" y="40"/>
                    <a:pt x="16" y="40"/>
                  </a:cubicBezTo>
                  <a:cubicBezTo>
                    <a:pt x="14" y="40"/>
                    <a:pt x="14" y="40"/>
                    <a:pt x="14" y="40"/>
                  </a:cubicBezTo>
                  <a:cubicBezTo>
                    <a:pt x="13" y="40"/>
                    <a:pt x="13" y="40"/>
                    <a:pt x="13" y="40"/>
                  </a:cubicBezTo>
                  <a:cubicBezTo>
                    <a:pt x="12" y="40"/>
                    <a:pt x="12" y="40"/>
                    <a:pt x="12" y="40"/>
                  </a:cubicBezTo>
                  <a:cubicBezTo>
                    <a:pt x="12" y="39"/>
                    <a:pt x="12" y="39"/>
                    <a:pt x="12" y="39"/>
                  </a:cubicBezTo>
                  <a:cubicBezTo>
                    <a:pt x="10" y="38"/>
                    <a:pt x="11" y="39"/>
                    <a:pt x="9" y="37"/>
                  </a:cubicBezTo>
                  <a:cubicBezTo>
                    <a:pt x="8" y="36"/>
                    <a:pt x="8" y="36"/>
                    <a:pt x="8" y="36"/>
                  </a:cubicBezTo>
                  <a:cubicBezTo>
                    <a:pt x="6" y="32"/>
                    <a:pt x="6" y="32"/>
                    <a:pt x="6" y="32"/>
                  </a:cubicBezTo>
                  <a:cubicBezTo>
                    <a:pt x="5" y="31"/>
                    <a:pt x="5" y="31"/>
                    <a:pt x="4" y="30"/>
                  </a:cubicBezTo>
                  <a:cubicBezTo>
                    <a:pt x="4" y="30"/>
                    <a:pt x="4" y="30"/>
                    <a:pt x="4" y="30"/>
                  </a:cubicBezTo>
                  <a:cubicBezTo>
                    <a:pt x="5" y="30"/>
                    <a:pt x="5" y="30"/>
                    <a:pt x="6" y="31"/>
                  </a:cubicBezTo>
                  <a:cubicBezTo>
                    <a:pt x="6" y="31"/>
                    <a:pt x="6" y="31"/>
                    <a:pt x="6" y="31"/>
                  </a:cubicBezTo>
                  <a:cubicBezTo>
                    <a:pt x="7" y="30"/>
                    <a:pt x="7" y="31"/>
                    <a:pt x="7" y="30"/>
                  </a:cubicBezTo>
                  <a:cubicBezTo>
                    <a:pt x="7" y="30"/>
                    <a:pt x="7" y="30"/>
                    <a:pt x="7" y="29"/>
                  </a:cubicBezTo>
                  <a:cubicBezTo>
                    <a:pt x="8" y="29"/>
                    <a:pt x="8" y="29"/>
                    <a:pt x="8" y="29"/>
                  </a:cubicBezTo>
                  <a:cubicBezTo>
                    <a:pt x="8" y="29"/>
                    <a:pt x="8" y="29"/>
                    <a:pt x="8" y="29"/>
                  </a:cubicBezTo>
                  <a:cubicBezTo>
                    <a:pt x="8" y="29"/>
                    <a:pt x="8" y="29"/>
                    <a:pt x="8" y="29"/>
                  </a:cubicBezTo>
                  <a:cubicBezTo>
                    <a:pt x="8" y="28"/>
                    <a:pt x="8" y="28"/>
                    <a:pt x="8" y="28"/>
                  </a:cubicBezTo>
                  <a:cubicBezTo>
                    <a:pt x="8" y="27"/>
                    <a:pt x="8" y="28"/>
                    <a:pt x="8" y="27"/>
                  </a:cubicBezTo>
                  <a:cubicBezTo>
                    <a:pt x="8" y="26"/>
                    <a:pt x="8" y="26"/>
                    <a:pt x="8" y="26"/>
                  </a:cubicBezTo>
                  <a:cubicBezTo>
                    <a:pt x="8" y="26"/>
                    <a:pt x="8" y="26"/>
                    <a:pt x="8" y="26"/>
                  </a:cubicBezTo>
                  <a:cubicBezTo>
                    <a:pt x="9" y="25"/>
                    <a:pt x="9" y="25"/>
                    <a:pt x="9" y="25"/>
                  </a:cubicBezTo>
                  <a:cubicBezTo>
                    <a:pt x="9" y="25"/>
                    <a:pt x="9" y="25"/>
                    <a:pt x="9" y="25"/>
                  </a:cubicBezTo>
                  <a:cubicBezTo>
                    <a:pt x="10" y="25"/>
                    <a:pt x="10" y="25"/>
                    <a:pt x="11" y="25"/>
                  </a:cubicBezTo>
                  <a:cubicBezTo>
                    <a:pt x="12" y="24"/>
                    <a:pt x="12" y="24"/>
                    <a:pt x="12" y="24"/>
                  </a:cubicBezTo>
                  <a:cubicBezTo>
                    <a:pt x="12" y="22"/>
                    <a:pt x="12" y="22"/>
                    <a:pt x="13" y="21"/>
                  </a:cubicBezTo>
                  <a:cubicBezTo>
                    <a:pt x="13" y="20"/>
                    <a:pt x="13" y="20"/>
                    <a:pt x="13" y="19"/>
                  </a:cubicBezTo>
                  <a:cubicBezTo>
                    <a:pt x="14" y="19"/>
                    <a:pt x="14" y="19"/>
                    <a:pt x="15" y="19"/>
                  </a:cubicBezTo>
                  <a:cubicBezTo>
                    <a:pt x="16" y="17"/>
                    <a:pt x="15" y="18"/>
                    <a:pt x="16" y="17"/>
                  </a:cubicBezTo>
                  <a:cubicBezTo>
                    <a:pt x="16" y="16"/>
                    <a:pt x="16" y="16"/>
                    <a:pt x="16" y="16"/>
                  </a:cubicBezTo>
                  <a:cubicBezTo>
                    <a:pt x="15" y="15"/>
                    <a:pt x="15" y="16"/>
                    <a:pt x="15" y="14"/>
                  </a:cubicBezTo>
                  <a:cubicBezTo>
                    <a:pt x="15" y="13"/>
                    <a:pt x="15" y="13"/>
                    <a:pt x="15" y="13"/>
                  </a:cubicBezTo>
                  <a:cubicBezTo>
                    <a:pt x="19" y="13"/>
                    <a:pt x="15" y="13"/>
                    <a:pt x="19" y="13"/>
                  </a:cubicBezTo>
                  <a:cubicBezTo>
                    <a:pt x="20" y="13"/>
                    <a:pt x="20" y="13"/>
                    <a:pt x="20" y="13"/>
                  </a:cubicBezTo>
                  <a:cubicBezTo>
                    <a:pt x="21" y="13"/>
                    <a:pt x="21" y="13"/>
                    <a:pt x="21" y="13"/>
                  </a:cubicBezTo>
                  <a:cubicBezTo>
                    <a:pt x="22" y="13"/>
                    <a:pt x="22" y="13"/>
                    <a:pt x="22" y="13"/>
                  </a:cubicBezTo>
                  <a:cubicBezTo>
                    <a:pt x="23" y="13"/>
                    <a:pt x="23" y="12"/>
                    <a:pt x="24" y="12"/>
                  </a:cubicBezTo>
                  <a:cubicBezTo>
                    <a:pt x="26" y="10"/>
                    <a:pt x="26" y="10"/>
                    <a:pt x="26" y="10"/>
                  </a:cubicBezTo>
                  <a:cubicBezTo>
                    <a:pt x="27" y="9"/>
                    <a:pt x="27" y="9"/>
                    <a:pt x="27" y="9"/>
                  </a:cubicBezTo>
                  <a:cubicBezTo>
                    <a:pt x="28" y="9"/>
                    <a:pt x="28" y="9"/>
                    <a:pt x="28" y="9"/>
                  </a:cubicBezTo>
                  <a:cubicBezTo>
                    <a:pt x="29" y="9"/>
                    <a:pt x="29" y="9"/>
                    <a:pt x="29" y="9"/>
                  </a:cubicBezTo>
                  <a:cubicBezTo>
                    <a:pt x="31" y="9"/>
                    <a:pt x="29" y="9"/>
                    <a:pt x="32" y="9"/>
                  </a:cubicBezTo>
                  <a:cubicBezTo>
                    <a:pt x="34" y="9"/>
                    <a:pt x="33" y="9"/>
                    <a:pt x="35" y="9"/>
                  </a:cubicBezTo>
                  <a:cubicBezTo>
                    <a:pt x="35" y="7"/>
                    <a:pt x="35" y="7"/>
                    <a:pt x="35" y="7"/>
                  </a:cubicBezTo>
                  <a:cubicBezTo>
                    <a:pt x="35" y="6"/>
                    <a:pt x="35" y="6"/>
                    <a:pt x="35" y="6"/>
                  </a:cubicBezTo>
                  <a:cubicBezTo>
                    <a:pt x="37" y="6"/>
                    <a:pt x="37" y="6"/>
                    <a:pt x="40" y="6"/>
                  </a:cubicBezTo>
                  <a:cubicBezTo>
                    <a:pt x="41" y="5"/>
                    <a:pt x="41" y="5"/>
                    <a:pt x="41" y="5"/>
                  </a:cubicBezTo>
                  <a:cubicBezTo>
                    <a:pt x="42" y="5"/>
                    <a:pt x="42" y="5"/>
                    <a:pt x="43" y="5"/>
                  </a:cubicBezTo>
                  <a:cubicBezTo>
                    <a:pt x="45" y="6"/>
                    <a:pt x="45" y="6"/>
                    <a:pt x="48" y="4"/>
                  </a:cubicBezTo>
                  <a:cubicBezTo>
                    <a:pt x="49" y="4"/>
                    <a:pt x="49" y="4"/>
                    <a:pt x="49" y="4"/>
                  </a:cubicBezTo>
                  <a:cubicBezTo>
                    <a:pt x="49" y="4"/>
                    <a:pt x="49" y="4"/>
                    <a:pt x="49" y="4"/>
                  </a:cubicBezTo>
                  <a:cubicBezTo>
                    <a:pt x="50" y="3"/>
                    <a:pt x="50" y="3"/>
                    <a:pt x="50" y="3"/>
                  </a:cubicBezTo>
                  <a:cubicBezTo>
                    <a:pt x="54" y="3"/>
                    <a:pt x="49" y="3"/>
                    <a:pt x="53" y="3"/>
                  </a:cubicBezTo>
                  <a:cubicBezTo>
                    <a:pt x="55" y="3"/>
                    <a:pt x="55" y="3"/>
                    <a:pt x="55" y="3"/>
                  </a:cubicBezTo>
                  <a:cubicBezTo>
                    <a:pt x="55" y="3"/>
                    <a:pt x="55" y="3"/>
                    <a:pt x="55" y="3"/>
                  </a:cubicBezTo>
                  <a:cubicBezTo>
                    <a:pt x="55" y="4"/>
                    <a:pt x="55" y="4"/>
                    <a:pt x="56" y="5"/>
                  </a:cubicBezTo>
                  <a:cubicBezTo>
                    <a:pt x="57" y="5"/>
                    <a:pt x="57" y="5"/>
                    <a:pt x="58" y="6"/>
                  </a:cubicBezTo>
                  <a:cubicBezTo>
                    <a:pt x="58" y="6"/>
                    <a:pt x="58" y="6"/>
                    <a:pt x="58" y="6"/>
                  </a:cubicBezTo>
                  <a:cubicBezTo>
                    <a:pt x="59" y="5"/>
                    <a:pt x="59" y="5"/>
                    <a:pt x="59" y="5"/>
                  </a:cubicBezTo>
                  <a:cubicBezTo>
                    <a:pt x="62" y="6"/>
                    <a:pt x="62" y="6"/>
                    <a:pt x="63" y="8"/>
                  </a:cubicBezTo>
                  <a:cubicBezTo>
                    <a:pt x="63" y="8"/>
                    <a:pt x="69" y="6"/>
                    <a:pt x="69" y="6"/>
                  </a:cubicBezTo>
                  <a:cubicBezTo>
                    <a:pt x="71" y="7"/>
                    <a:pt x="71" y="7"/>
                    <a:pt x="71" y="7"/>
                  </a:cubicBezTo>
                  <a:cubicBezTo>
                    <a:pt x="73" y="6"/>
                    <a:pt x="72" y="6"/>
                    <a:pt x="73" y="5"/>
                  </a:cubicBezTo>
                  <a:cubicBezTo>
                    <a:pt x="73" y="5"/>
                    <a:pt x="73" y="5"/>
                    <a:pt x="73" y="5"/>
                  </a:cubicBezTo>
                  <a:cubicBezTo>
                    <a:pt x="73" y="3"/>
                    <a:pt x="73" y="4"/>
                    <a:pt x="73" y="2"/>
                  </a:cubicBezTo>
                  <a:cubicBezTo>
                    <a:pt x="72" y="2"/>
                    <a:pt x="72" y="2"/>
                    <a:pt x="72" y="2"/>
                  </a:cubicBezTo>
                  <a:cubicBezTo>
                    <a:pt x="72" y="1"/>
                    <a:pt x="72" y="1"/>
                    <a:pt x="72" y="1"/>
                  </a:cubicBezTo>
                  <a:cubicBezTo>
                    <a:pt x="73" y="1"/>
                    <a:pt x="72" y="1"/>
                    <a:pt x="73" y="0"/>
                  </a:cubicBezTo>
                  <a:cubicBezTo>
                    <a:pt x="74" y="0"/>
                    <a:pt x="74" y="0"/>
                    <a:pt x="74" y="0"/>
                  </a:cubicBezTo>
                  <a:cubicBezTo>
                    <a:pt x="75" y="1"/>
                    <a:pt x="75" y="1"/>
                    <a:pt x="75" y="1"/>
                  </a:cubicBezTo>
                  <a:close/>
                  <a:moveTo>
                    <a:pt x="58" y="17"/>
                  </a:moveTo>
                  <a:cubicBezTo>
                    <a:pt x="56" y="17"/>
                    <a:pt x="56" y="17"/>
                    <a:pt x="56" y="17"/>
                  </a:cubicBezTo>
                  <a:cubicBezTo>
                    <a:pt x="55" y="16"/>
                    <a:pt x="55" y="16"/>
                    <a:pt x="55" y="16"/>
                  </a:cubicBezTo>
                  <a:cubicBezTo>
                    <a:pt x="55" y="16"/>
                    <a:pt x="55" y="16"/>
                    <a:pt x="55" y="16"/>
                  </a:cubicBezTo>
                  <a:cubicBezTo>
                    <a:pt x="56" y="15"/>
                    <a:pt x="56" y="15"/>
                    <a:pt x="56" y="15"/>
                  </a:cubicBezTo>
                  <a:cubicBezTo>
                    <a:pt x="56" y="14"/>
                    <a:pt x="56" y="14"/>
                    <a:pt x="56" y="14"/>
                  </a:cubicBezTo>
                  <a:cubicBezTo>
                    <a:pt x="57" y="14"/>
                    <a:pt x="57" y="14"/>
                    <a:pt x="57" y="14"/>
                  </a:cubicBezTo>
                  <a:cubicBezTo>
                    <a:pt x="58" y="15"/>
                    <a:pt x="58" y="15"/>
                    <a:pt x="58" y="15"/>
                  </a:cubicBezTo>
                  <a:cubicBezTo>
                    <a:pt x="58" y="16"/>
                    <a:pt x="58" y="16"/>
                    <a:pt x="58" y="16"/>
                  </a:cubicBezTo>
                  <a:cubicBezTo>
                    <a:pt x="58" y="16"/>
                    <a:pt x="58" y="16"/>
                    <a:pt x="58" y="16"/>
                  </a:cubicBezTo>
                  <a:lnTo>
                    <a:pt x="58" y="17"/>
                  </a:lnTo>
                  <a:close/>
                  <a:moveTo>
                    <a:pt x="68" y="20"/>
                  </a:moveTo>
                  <a:cubicBezTo>
                    <a:pt x="67" y="20"/>
                    <a:pt x="67" y="20"/>
                    <a:pt x="67" y="20"/>
                  </a:cubicBezTo>
                  <a:cubicBezTo>
                    <a:pt x="65" y="19"/>
                    <a:pt x="65" y="19"/>
                    <a:pt x="65" y="19"/>
                  </a:cubicBezTo>
                  <a:cubicBezTo>
                    <a:pt x="67" y="18"/>
                    <a:pt x="67" y="18"/>
                    <a:pt x="67" y="18"/>
                  </a:cubicBezTo>
                  <a:cubicBezTo>
                    <a:pt x="67" y="19"/>
                    <a:pt x="67" y="19"/>
                    <a:pt x="68" y="19"/>
                  </a:cubicBezTo>
                  <a:lnTo>
                    <a:pt x="68" y="20"/>
                  </a:lnTo>
                  <a:close/>
                  <a:moveTo>
                    <a:pt x="65" y="26"/>
                  </a:moveTo>
                  <a:cubicBezTo>
                    <a:pt x="65" y="27"/>
                    <a:pt x="65" y="27"/>
                    <a:pt x="65" y="27"/>
                  </a:cubicBezTo>
                  <a:cubicBezTo>
                    <a:pt x="64" y="28"/>
                    <a:pt x="64" y="27"/>
                    <a:pt x="64" y="29"/>
                  </a:cubicBezTo>
                  <a:cubicBezTo>
                    <a:pt x="64" y="29"/>
                    <a:pt x="64" y="29"/>
                    <a:pt x="64" y="29"/>
                  </a:cubicBezTo>
                  <a:cubicBezTo>
                    <a:pt x="63" y="28"/>
                    <a:pt x="63" y="28"/>
                    <a:pt x="63" y="28"/>
                  </a:cubicBezTo>
                  <a:cubicBezTo>
                    <a:pt x="63" y="28"/>
                    <a:pt x="63" y="28"/>
                    <a:pt x="63" y="27"/>
                  </a:cubicBezTo>
                  <a:cubicBezTo>
                    <a:pt x="63" y="27"/>
                    <a:pt x="63" y="27"/>
                    <a:pt x="63" y="27"/>
                  </a:cubicBezTo>
                  <a:cubicBezTo>
                    <a:pt x="63" y="28"/>
                    <a:pt x="63" y="28"/>
                    <a:pt x="63" y="28"/>
                  </a:cubicBezTo>
                  <a:cubicBezTo>
                    <a:pt x="62" y="28"/>
                    <a:pt x="62" y="28"/>
                    <a:pt x="62" y="28"/>
                  </a:cubicBezTo>
                  <a:cubicBezTo>
                    <a:pt x="62" y="28"/>
                    <a:pt x="62" y="28"/>
                    <a:pt x="62" y="28"/>
                  </a:cubicBezTo>
                  <a:cubicBezTo>
                    <a:pt x="61" y="28"/>
                    <a:pt x="61" y="28"/>
                    <a:pt x="61" y="28"/>
                  </a:cubicBezTo>
                  <a:cubicBezTo>
                    <a:pt x="61" y="27"/>
                    <a:pt x="61" y="27"/>
                    <a:pt x="61" y="26"/>
                  </a:cubicBezTo>
                  <a:cubicBezTo>
                    <a:pt x="61" y="26"/>
                    <a:pt x="61" y="26"/>
                    <a:pt x="61" y="26"/>
                  </a:cubicBezTo>
                  <a:cubicBezTo>
                    <a:pt x="63" y="26"/>
                    <a:pt x="63" y="26"/>
                    <a:pt x="63" y="26"/>
                  </a:cubicBezTo>
                  <a:cubicBezTo>
                    <a:pt x="63" y="27"/>
                    <a:pt x="63" y="27"/>
                    <a:pt x="63" y="27"/>
                  </a:cubicBezTo>
                  <a:cubicBezTo>
                    <a:pt x="64" y="26"/>
                    <a:pt x="64" y="26"/>
                    <a:pt x="64" y="26"/>
                  </a:cubicBezTo>
                  <a:cubicBezTo>
                    <a:pt x="64" y="26"/>
                    <a:pt x="64" y="26"/>
                    <a:pt x="64" y="26"/>
                  </a:cubicBezTo>
                  <a:cubicBezTo>
                    <a:pt x="65" y="25"/>
                    <a:pt x="65" y="25"/>
                    <a:pt x="65" y="25"/>
                  </a:cubicBezTo>
                  <a:cubicBezTo>
                    <a:pt x="65" y="26"/>
                    <a:pt x="65" y="26"/>
                    <a:pt x="65" y="26"/>
                  </a:cubicBezTo>
                  <a:close/>
                  <a:moveTo>
                    <a:pt x="5" y="34"/>
                  </a:moveTo>
                  <a:cubicBezTo>
                    <a:pt x="5" y="35"/>
                    <a:pt x="5" y="35"/>
                    <a:pt x="5" y="35"/>
                  </a:cubicBezTo>
                  <a:cubicBezTo>
                    <a:pt x="4" y="34"/>
                    <a:pt x="4" y="34"/>
                    <a:pt x="4" y="34"/>
                  </a:cubicBezTo>
                  <a:cubicBezTo>
                    <a:pt x="3" y="34"/>
                    <a:pt x="3" y="34"/>
                    <a:pt x="3" y="34"/>
                  </a:cubicBezTo>
                  <a:cubicBezTo>
                    <a:pt x="2" y="32"/>
                    <a:pt x="2" y="32"/>
                    <a:pt x="2" y="32"/>
                  </a:cubicBezTo>
                  <a:cubicBezTo>
                    <a:pt x="0" y="30"/>
                    <a:pt x="0" y="30"/>
                    <a:pt x="0" y="30"/>
                  </a:cubicBezTo>
                  <a:cubicBezTo>
                    <a:pt x="0" y="29"/>
                    <a:pt x="0" y="29"/>
                    <a:pt x="0" y="29"/>
                  </a:cubicBezTo>
                  <a:cubicBezTo>
                    <a:pt x="1" y="29"/>
                    <a:pt x="1" y="29"/>
                    <a:pt x="1" y="29"/>
                  </a:cubicBezTo>
                  <a:cubicBezTo>
                    <a:pt x="2" y="29"/>
                    <a:pt x="2" y="29"/>
                    <a:pt x="2" y="29"/>
                  </a:cubicBezTo>
                  <a:cubicBezTo>
                    <a:pt x="3" y="29"/>
                    <a:pt x="3" y="29"/>
                    <a:pt x="3" y="29"/>
                  </a:cubicBezTo>
                  <a:cubicBezTo>
                    <a:pt x="3" y="30"/>
                    <a:pt x="3" y="30"/>
                    <a:pt x="3" y="30"/>
                  </a:cubicBezTo>
                  <a:cubicBezTo>
                    <a:pt x="3" y="30"/>
                    <a:pt x="3" y="30"/>
                    <a:pt x="3" y="30"/>
                  </a:cubicBezTo>
                  <a:cubicBezTo>
                    <a:pt x="2" y="31"/>
                    <a:pt x="2" y="31"/>
                    <a:pt x="2" y="31"/>
                  </a:cubicBezTo>
                  <a:cubicBezTo>
                    <a:pt x="3" y="31"/>
                    <a:pt x="3" y="31"/>
                    <a:pt x="3" y="31"/>
                  </a:cubicBezTo>
                  <a:cubicBezTo>
                    <a:pt x="3" y="32"/>
                    <a:pt x="3" y="33"/>
                    <a:pt x="3" y="33"/>
                  </a:cubicBezTo>
                  <a:cubicBezTo>
                    <a:pt x="4" y="34"/>
                    <a:pt x="4" y="34"/>
                    <a:pt x="4" y="34"/>
                  </a:cubicBezTo>
                  <a:cubicBezTo>
                    <a:pt x="5" y="34"/>
                    <a:pt x="4" y="34"/>
                    <a:pt x="5" y="34"/>
                  </a:cubicBezTo>
                  <a:close/>
                  <a:moveTo>
                    <a:pt x="76" y="36"/>
                  </a:moveTo>
                  <a:cubicBezTo>
                    <a:pt x="76" y="36"/>
                    <a:pt x="76" y="36"/>
                    <a:pt x="76" y="36"/>
                  </a:cubicBezTo>
                  <a:cubicBezTo>
                    <a:pt x="77" y="38"/>
                    <a:pt x="77" y="38"/>
                    <a:pt x="77" y="38"/>
                  </a:cubicBezTo>
                  <a:cubicBezTo>
                    <a:pt x="78" y="39"/>
                    <a:pt x="78" y="39"/>
                    <a:pt x="78" y="39"/>
                  </a:cubicBezTo>
                  <a:cubicBezTo>
                    <a:pt x="78" y="40"/>
                    <a:pt x="78" y="40"/>
                    <a:pt x="78" y="40"/>
                  </a:cubicBezTo>
                  <a:cubicBezTo>
                    <a:pt x="78" y="40"/>
                    <a:pt x="78" y="40"/>
                    <a:pt x="78" y="40"/>
                  </a:cubicBezTo>
                  <a:cubicBezTo>
                    <a:pt x="77" y="39"/>
                    <a:pt x="77" y="39"/>
                    <a:pt x="77" y="39"/>
                  </a:cubicBezTo>
                  <a:cubicBezTo>
                    <a:pt x="77" y="39"/>
                    <a:pt x="77" y="39"/>
                    <a:pt x="77" y="39"/>
                  </a:cubicBezTo>
                  <a:cubicBezTo>
                    <a:pt x="77" y="40"/>
                    <a:pt x="77" y="40"/>
                    <a:pt x="77" y="40"/>
                  </a:cubicBezTo>
                  <a:cubicBezTo>
                    <a:pt x="78" y="40"/>
                    <a:pt x="78" y="40"/>
                    <a:pt x="78" y="40"/>
                  </a:cubicBezTo>
                  <a:cubicBezTo>
                    <a:pt x="77" y="41"/>
                    <a:pt x="77" y="41"/>
                    <a:pt x="77" y="41"/>
                  </a:cubicBezTo>
                  <a:cubicBezTo>
                    <a:pt x="76" y="41"/>
                    <a:pt x="76" y="41"/>
                    <a:pt x="76" y="41"/>
                  </a:cubicBezTo>
                  <a:cubicBezTo>
                    <a:pt x="73" y="40"/>
                    <a:pt x="73" y="40"/>
                    <a:pt x="73" y="40"/>
                  </a:cubicBezTo>
                  <a:cubicBezTo>
                    <a:pt x="73" y="39"/>
                    <a:pt x="73" y="39"/>
                    <a:pt x="73" y="39"/>
                  </a:cubicBezTo>
                  <a:cubicBezTo>
                    <a:pt x="74" y="38"/>
                    <a:pt x="74" y="38"/>
                    <a:pt x="74" y="38"/>
                  </a:cubicBezTo>
                  <a:cubicBezTo>
                    <a:pt x="75" y="38"/>
                    <a:pt x="75" y="38"/>
                    <a:pt x="75" y="38"/>
                  </a:cubicBezTo>
                  <a:cubicBezTo>
                    <a:pt x="73" y="38"/>
                    <a:pt x="73" y="38"/>
                    <a:pt x="73" y="38"/>
                  </a:cubicBezTo>
                  <a:cubicBezTo>
                    <a:pt x="72" y="39"/>
                    <a:pt x="72" y="39"/>
                    <a:pt x="72" y="39"/>
                  </a:cubicBezTo>
                  <a:cubicBezTo>
                    <a:pt x="70" y="38"/>
                    <a:pt x="70" y="38"/>
                    <a:pt x="70" y="38"/>
                  </a:cubicBezTo>
                  <a:cubicBezTo>
                    <a:pt x="70" y="38"/>
                    <a:pt x="70" y="38"/>
                    <a:pt x="70" y="38"/>
                  </a:cubicBezTo>
                  <a:cubicBezTo>
                    <a:pt x="70" y="38"/>
                    <a:pt x="70" y="38"/>
                    <a:pt x="70" y="38"/>
                  </a:cubicBezTo>
                  <a:cubicBezTo>
                    <a:pt x="70" y="36"/>
                    <a:pt x="70" y="36"/>
                    <a:pt x="70" y="36"/>
                  </a:cubicBezTo>
                  <a:cubicBezTo>
                    <a:pt x="72" y="36"/>
                    <a:pt x="72" y="36"/>
                    <a:pt x="72" y="36"/>
                  </a:cubicBezTo>
                  <a:cubicBezTo>
                    <a:pt x="73" y="36"/>
                    <a:pt x="72" y="36"/>
                    <a:pt x="73" y="36"/>
                  </a:cubicBezTo>
                  <a:cubicBezTo>
                    <a:pt x="73" y="35"/>
                    <a:pt x="73" y="35"/>
                    <a:pt x="73" y="35"/>
                  </a:cubicBezTo>
                  <a:cubicBezTo>
                    <a:pt x="75" y="35"/>
                    <a:pt x="75" y="35"/>
                    <a:pt x="75" y="35"/>
                  </a:cubicBezTo>
                  <a:cubicBezTo>
                    <a:pt x="76" y="36"/>
                    <a:pt x="76" y="36"/>
                    <a:pt x="76" y="36"/>
                  </a:cubicBezTo>
                  <a:close/>
                  <a:moveTo>
                    <a:pt x="48" y="38"/>
                  </a:moveTo>
                  <a:cubicBezTo>
                    <a:pt x="47" y="38"/>
                    <a:pt x="47" y="38"/>
                    <a:pt x="47" y="38"/>
                  </a:cubicBezTo>
                  <a:cubicBezTo>
                    <a:pt x="48" y="37"/>
                    <a:pt x="48" y="37"/>
                    <a:pt x="48" y="37"/>
                  </a:cubicBezTo>
                  <a:cubicBezTo>
                    <a:pt x="49" y="37"/>
                    <a:pt x="49" y="37"/>
                    <a:pt x="49" y="37"/>
                  </a:cubicBezTo>
                  <a:cubicBezTo>
                    <a:pt x="48" y="38"/>
                    <a:pt x="48" y="38"/>
                    <a:pt x="48" y="38"/>
                  </a:cubicBezTo>
                  <a:cubicBezTo>
                    <a:pt x="48" y="38"/>
                    <a:pt x="48" y="38"/>
                    <a:pt x="48" y="38"/>
                  </a:cubicBezTo>
                  <a:close/>
                  <a:moveTo>
                    <a:pt x="47" y="39"/>
                  </a:moveTo>
                  <a:cubicBezTo>
                    <a:pt x="46" y="39"/>
                    <a:pt x="46" y="39"/>
                    <a:pt x="46" y="39"/>
                  </a:cubicBezTo>
                  <a:cubicBezTo>
                    <a:pt x="45" y="39"/>
                    <a:pt x="45" y="39"/>
                    <a:pt x="45" y="39"/>
                  </a:cubicBezTo>
                  <a:cubicBezTo>
                    <a:pt x="44" y="37"/>
                    <a:pt x="44" y="37"/>
                    <a:pt x="44" y="37"/>
                  </a:cubicBezTo>
                  <a:lnTo>
                    <a:pt x="47" y="39"/>
                  </a:lnTo>
                  <a:close/>
                  <a:moveTo>
                    <a:pt x="42" y="41"/>
                  </a:moveTo>
                  <a:cubicBezTo>
                    <a:pt x="43" y="43"/>
                    <a:pt x="43" y="43"/>
                    <a:pt x="43" y="43"/>
                  </a:cubicBezTo>
                  <a:cubicBezTo>
                    <a:pt x="44" y="43"/>
                    <a:pt x="44" y="43"/>
                    <a:pt x="45" y="44"/>
                  </a:cubicBezTo>
                  <a:cubicBezTo>
                    <a:pt x="46" y="44"/>
                    <a:pt x="46" y="44"/>
                    <a:pt x="46" y="44"/>
                  </a:cubicBezTo>
                  <a:cubicBezTo>
                    <a:pt x="48" y="45"/>
                    <a:pt x="48" y="45"/>
                    <a:pt x="48" y="45"/>
                  </a:cubicBezTo>
                  <a:cubicBezTo>
                    <a:pt x="50" y="45"/>
                    <a:pt x="50" y="45"/>
                    <a:pt x="50" y="45"/>
                  </a:cubicBezTo>
                  <a:cubicBezTo>
                    <a:pt x="50" y="45"/>
                    <a:pt x="50" y="45"/>
                    <a:pt x="50" y="45"/>
                  </a:cubicBezTo>
                  <a:cubicBezTo>
                    <a:pt x="51" y="46"/>
                    <a:pt x="51" y="46"/>
                    <a:pt x="51" y="46"/>
                  </a:cubicBezTo>
                  <a:cubicBezTo>
                    <a:pt x="51" y="47"/>
                    <a:pt x="51" y="47"/>
                    <a:pt x="51" y="47"/>
                  </a:cubicBezTo>
                  <a:cubicBezTo>
                    <a:pt x="51" y="47"/>
                    <a:pt x="51" y="47"/>
                    <a:pt x="51" y="47"/>
                  </a:cubicBezTo>
                  <a:cubicBezTo>
                    <a:pt x="51" y="48"/>
                    <a:pt x="51" y="48"/>
                    <a:pt x="51" y="48"/>
                  </a:cubicBezTo>
                  <a:cubicBezTo>
                    <a:pt x="52" y="50"/>
                    <a:pt x="51" y="49"/>
                    <a:pt x="52" y="52"/>
                  </a:cubicBezTo>
                  <a:cubicBezTo>
                    <a:pt x="53" y="52"/>
                    <a:pt x="53" y="52"/>
                    <a:pt x="53" y="52"/>
                  </a:cubicBezTo>
                  <a:cubicBezTo>
                    <a:pt x="54" y="53"/>
                    <a:pt x="54" y="53"/>
                    <a:pt x="55" y="53"/>
                  </a:cubicBezTo>
                  <a:cubicBezTo>
                    <a:pt x="56" y="53"/>
                    <a:pt x="56" y="53"/>
                    <a:pt x="56" y="53"/>
                  </a:cubicBezTo>
                  <a:cubicBezTo>
                    <a:pt x="55" y="54"/>
                    <a:pt x="55" y="54"/>
                    <a:pt x="55" y="54"/>
                  </a:cubicBezTo>
                  <a:cubicBezTo>
                    <a:pt x="55" y="55"/>
                    <a:pt x="55" y="55"/>
                    <a:pt x="55" y="55"/>
                  </a:cubicBezTo>
                  <a:cubicBezTo>
                    <a:pt x="55" y="55"/>
                    <a:pt x="55" y="55"/>
                    <a:pt x="55" y="55"/>
                  </a:cubicBezTo>
                  <a:cubicBezTo>
                    <a:pt x="54" y="55"/>
                    <a:pt x="54" y="55"/>
                    <a:pt x="54" y="55"/>
                  </a:cubicBezTo>
                  <a:cubicBezTo>
                    <a:pt x="54" y="55"/>
                    <a:pt x="54" y="55"/>
                    <a:pt x="54" y="55"/>
                  </a:cubicBezTo>
                  <a:cubicBezTo>
                    <a:pt x="54" y="54"/>
                    <a:pt x="54" y="54"/>
                    <a:pt x="54" y="54"/>
                  </a:cubicBezTo>
                  <a:cubicBezTo>
                    <a:pt x="53" y="54"/>
                    <a:pt x="53" y="54"/>
                    <a:pt x="53" y="54"/>
                  </a:cubicBezTo>
                  <a:cubicBezTo>
                    <a:pt x="53" y="54"/>
                    <a:pt x="53" y="54"/>
                    <a:pt x="53" y="54"/>
                  </a:cubicBezTo>
                  <a:cubicBezTo>
                    <a:pt x="51" y="53"/>
                    <a:pt x="51" y="53"/>
                    <a:pt x="51" y="53"/>
                  </a:cubicBezTo>
                  <a:cubicBezTo>
                    <a:pt x="51" y="53"/>
                    <a:pt x="51" y="53"/>
                    <a:pt x="51" y="53"/>
                  </a:cubicBezTo>
                  <a:cubicBezTo>
                    <a:pt x="51" y="52"/>
                    <a:pt x="51" y="52"/>
                    <a:pt x="51" y="52"/>
                  </a:cubicBezTo>
                  <a:cubicBezTo>
                    <a:pt x="51" y="51"/>
                    <a:pt x="51" y="51"/>
                    <a:pt x="51" y="51"/>
                  </a:cubicBezTo>
                  <a:cubicBezTo>
                    <a:pt x="50" y="50"/>
                    <a:pt x="50" y="50"/>
                    <a:pt x="50" y="50"/>
                  </a:cubicBezTo>
                  <a:cubicBezTo>
                    <a:pt x="50" y="50"/>
                    <a:pt x="50" y="50"/>
                    <a:pt x="50" y="50"/>
                  </a:cubicBezTo>
                  <a:cubicBezTo>
                    <a:pt x="49" y="49"/>
                    <a:pt x="49" y="49"/>
                    <a:pt x="49" y="49"/>
                  </a:cubicBezTo>
                  <a:cubicBezTo>
                    <a:pt x="49" y="49"/>
                    <a:pt x="49" y="49"/>
                    <a:pt x="49" y="49"/>
                  </a:cubicBezTo>
                  <a:cubicBezTo>
                    <a:pt x="47" y="49"/>
                    <a:pt x="48" y="49"/>
                    <a:pt x="46" y="49"/>
                  </a:cubicBezTo>
                  <a:cubicBezTo>
                    <a:pt x="45" y="48"/>
                    <a:pt x="45" y="48"/>
                    <a:pt x="45" y="48"/>
                  </a:cubicBezTo>
                  <a:cubicBezTo>
                    <a:pt x="45" y="47"/>
                    <a:pt x="45" y="47"/>
                    <a:pt x="45" y="47"/>
                  </a:cubicBezTo>
                  <a:cubicBezTo>
                    <a:pt x="41" y="45"/>
                    <a:pt x="43" y="44"/>
                    <a:pt x="38" y="42"/>
                  </a:cubicBezTo>
                  <a:cubicBezTo>
                    <a:pt x="37" y="43"/>
                    <a:pt x="37" y="43"/>
                    <a:pt x="37" y="43"/>
                  </a:cubicBezTo>
                  <a:cubicBezTo>
                    <a:pt x="36" y="43"/>
                    <a:pt x="36" y="43"/>
                    <a:pt x="36" y="43"/>
                  </a:cubicBezTo>
                  <a:cubicBezTo>
                    <a:pt x="36" y="42"/>
                    <a:pt x="36" y="42"/>
                    <a:pt x="36" y="42"/>
                  </a:cubicBezTo>
                  <a:cubicBezTo>
                    <a:pt x="38" y="41"/>
                    <a:pt x="37" y="42"/>
                    <a:pt x="39" y="40"/>
                  </a:cubicBezTo>
                  <a:cubicBezTo>
                    <a:pt x="41" y="40"/>
                    <a:pt x="41" y="40"/>
                    <a:pt x="41" y="40"/>
                  </a:cubicBezTo>
                  <a:cubicBezTo>
                    <a:pt x="42" y="41"/>
                    <a:pt x="42" y="41"/>
                    <a:pt x="42" y="41"/>
                  </a:cubicBezTo>
                  <a:close/>
                  <a:moveTo>
                    <a:pt x="57" y="43"/>
                  </a:moveTo>
                  <a:cubicBezTo>
                    <a:pt x="55" y="43"/>
                    <a:pt x="55" y="43"/>
                    <a:pt x="55" y="43"/>
                  </a:cubicBezTo>
                  <a:cubicBezTo>
                    <a:pt x="55" y="43"/>
                    <a:pt x="55" y="43"/>
                    <a:pt x="55" y="43"/>
                  </a:cubicBezTo>
                  <a:cubicBezTo>
                    <a:pt x="55" y="43"/>
                    <a:pt x="55" y="43"/>
                    <a:pt x="55" y="43"/>
                  </a:cubicBezTo>
                  <a:cubicBezTo>
                    <a:pt x="55" y="43"/>
                    <a:pt x="55" y="43"/>
                    <a:pt x="55" y="43"/>
                  </a:cubicBezTo>
                  <a:cubicBezTo>
                    <a:pt x="54" y="42"/>
                    <a:pt x="54" y="42"/>
                    <a:pt x="54" y="42"/>
                  </a:cubicBezTo>
                  <a:cubicBezTo>
                    <a:pt x="54" y="41"/>
                    <a:pt x="54" y="41"/>
                    <a:pt x="54" y="41"/>
                  </a:cubicBezTo>
                  <a:cubicBezTo>
                    <a:pt x="54" y="41"/>
                    <a:pt x="54" y="41"/>
                    <a:pt x="54" y="41"/>
                  </a:cubicBezTo>
                  <a:cubicBezTo>
                    <a:pt x="55" y="41"/>
                    <a:pt x="55" y="41"/>
                    <a:pt x="55" y="41"/>
                  </a:cubicBezTo>
                  <a:cubicBezTo>
                    <a:pt x="56" y="42"/>
                    <a:pt x="56" y="42"/>
                    <a:pt x="56" y="42"/>
                  </a:cubicBezTo>
                  <a:cubicBezTo>
                    <a:pt x="57" y="43"/>
                    <a:pt x="57" y="43"/>
                    <a:pt x="57" y="43"/>
                  </a:cubicBezTo>
                  <a:close/>
                  <a:moveTo>
                    <a:pt x="12" y="46"/>
                  </a:moveTo>
                  <a:cubicBezTo>
                    <a:pt x="11" y="46"/>
                    <a:pt x="11" y="46"/>
                    <a:pt x="11" y="46"/>
                  </a:cubicBezTo>
                  <a:cubicBezTo>
                    <a:pt x="11" y="46"/>
                    <a:pt x="11" y="46"/>
                    <a:pt x="11" y="46"/>
                  </a:cubicBezTo>
                  <a:cubicBezTo>
                    <a:pt x="11" y="46"/>
                    <a:pt x="11" y="46"/>
                    <a:pt x="11" y="46"/>
                  </a:cubicBezTo>
                  <a:cubicBezTo>
                    <a:pt x="10" y="46"/>
                    <a:pt x="10" y="46"/>
                    <a:pt x="10" y="46"/>
                  </a:cubicBezTo>
                  <a:cubicBezTo>
                    <a:pt x="10" y="45"/>
                    <a:pt x="10" y="45"/>
                    <a:pt x="11" y="43"/>
                  </a:cubicBezTo>
                  <a:cubicBezTo>
                    <a:pt x="12" y="43"/>
                    <a:pt x="12" y="43"/>
                    <a:pt x="12" y="43"/>
                  </a:cubicBezTo>
                  <a:cubicBezTo>
                    <a:pt x="12" y="43"/>
                    <a:pt x="12" y="43"/>
                    <a:pt x="12" y="43"/>
                  </a:cubicBezTo>
                  <a:cubicBezTo>
                    <a:pt x="12" y="46"/>
                    <a:pt x="12" y="46"/>
                    <a:pt x="12" y="46"/>
                  </a:cubicBezTo>
                  <a:cubicBezTo>
                    <a:pt x="12" y="46"/>
                    <a:pt x="12" y="46"/>
                    <a:pt x="12" y="46"/>
                  </a:cubicBezTo>
                  <a:close/>
                  <a:moveTo>
                    <a:pt x="73" y="52"/>
                  </a:moveTo>
                  <a:cubicBezTo>
                    <a:pt x="71" y="52"/>
                    <a:pt x="71" y="52"/>
                    <a:pt x="71" y="52"/>
                  </a:cubicBezTo>
                  <a:cubicBezTo>
                    <a:pt x="70" y="51"/>
                    <a:pt x="70" y="51"/>
                    <a:pt x="70" y="51"/>
                  </a:cubicBezTo>
                  <a:cubicBezTo>
                    <a:pt x="70" y="51"/>
                    <a:pt x="70" y="51"/>
                    <a:pt x="70" y="51"/>
                  </a:cubicBezTo>
                  <a:cubicBezTo>
                    <a:pt x="71" y="50"/>
                    <a:pt x="71" y="50"/>
                    <a:pt x="71" y="50"/>
                  </a:cubicBezTo>
                  <a:cubicBezTo>
                    <a:pt x="71" y="50"/>
                    <a:pt x="71" y="50"/>
                    <a:pt x="71" y="50"/>
                  </a:cubicBezTo>
                  <a:cubicBezTo>
                    <a:pt x="71" y="49"/>
                    <a:pt x="71" y="49"/>
                    <a:pt x="71" y="49"/>
                  </a:cubicBezTo>
                  <a:cubicBezTo>
                    <a:pt x="70" y="47"/>
                    <a:pt x="70" y="47"/>
                    <a:pt x="70" y="47"/>
                  </a:cubicBezTo>
                  <a:cubicBezTo>
                    <a:pt x="70" y="46"/>
                    <a:pt x="70" y="46"/>
                    <a:pt x="70" y="46"/>
                  </a:cubicBezTo>
                  <a:cubicBezTo>
                    <a:pt x="72" y="46"/>
                    <a:pt x="72" y="46"/>
                    <a:pt x="72" y="46"/>
                  </a:cubicBezTo>
                  <a:cubicBezTo>
                    <a:pt x="73" y="47"/>
                    <a:pt x="73" y="47"/>
                    <a:pt x="73" y="47"/>
                  </a:cubicBezTo>
                  <a:cubicBezTo>
                    <a:pt x="73" y="47"/>
                    <a:pt x="73" y="47"/>
                    <a:pt x="73" y="47"/>
                  </a:cubicBezTo>
                  <a:cubicBezTo>
                    <a:pt x="73" y="48"/>
                    <a:pt x="73" y="48"/>
                    <a:pt x="73" y="48"/>
                  </a:cubicBezTo>
                  <a:cubicBezTo>
                    <a:pt x="73" y="48"/>
                    <a:pt x="73" y="48"/>
                    <a:pt x="73" y="48"/>
                  </a:cubicBezTo>
                  <a:cubicBezTo>
                    <a:pt x="73" y="50"/>
                    <a:pt x="73" y="50"/>
                    <a:pt x="73" y="50"/>
                  </a:cubicBezTo>
                  <a:cubicBezTo>
                    <a:pt x="73" y="51"/>
                    <a:pt x="73" y="51"/>
                    <a:pt x="73" y="51"/>
                  </a:cubicBezTo>
                  <a:cubicBezTo>
                    <a:pt x="73" y="51"/>
                    <a:pt x="73" y="51"/>
                    <a:pt x="73" y="51"/>
                  </a:cubicBezTo>
                  <a:cubicBezTo>
                    <a:pt x="73" y="52"/>
                    <a:pt x="73" y="52"/>
                    <a:pt x="73" y="52"/>
                  </a:cubicBezTo>
                  <a:close/>
                  <a:moveTo>
                    <a:pt x="13" y="50"/>
                  </a:moveTo>
                  <a:cubicBezTo>
                    <a:pt x="12" y="50"/>
                    <a:pt x="12" y="50"/>
                    <a:pt x="12" y="50"/>
                  </a:cubicBezTo>
                  <a:cubicBezTo>
                    <a:pt x="11" y="49"/>
                    <a:pt x="11" y="49"/>
                    <a:pt x="11" y="48"/>
                  </a:cubicBezTo>
                  <a:cubicBezTo>
                    <a:pt x="11" y="48"/>
                    <a:pt x="11" y="48"/>
                    <a:pt x="11"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49"/>
                    <a:pt x="13" y="50"/>
                  </a:cubicBezTo>
                  <a:close/>
                  <a:moveTo>
                    <a:pt x="11" y="49"/>
                  </a:moveTo>
                  <a:cubicBezTo>
                    <a:pt x="11" y="51"/>
                    <a:pt x="11" y="51"/>
                    <a:pt x="11" y="51"/>
                  </a:cubicBezTo>
                  <a:cubicBezTo>
                    <a:pt x="12" y="51"/>
                    <a:pt x="12" y="51"/>
                    <a:pt x="12" y="51"/>
                  </a:cubicBezTo>
                  <a:cubicBezTo>
                    <a:pt x="13" y="53"/>
                    <a:pt x="13" y="53"/>
                    <a:pt x="13" y="53"/>
                  </a:cubicBezTo>
                  <a:cubicBezTo>
                    <a:pt x="13" y="53"/>
                    <a:pt x="13" y="53"/>
                    <a:pt x="13" y="53"/>
                  </a:cubicBezTo>
                  <a:cubicBezTo>
                    <a:pt x="13" y="54"/>
                    <a:pt x="13" y="54"/>
                    <a:pt x="13" y="54"/>
                  </a:cubicBezTo>
                  <a:cubicBezTo>
                    <a:pt x="11" y="53"/>
                    <a:pt x="11" y="53"/>
                    <a:pt x="11" y="53"/>
                  </a:cubicBezTo>
                  <a:cubicBezTo>
                    <a:pt x="10" y="53"/>
                    <a:pt x="10" y="53"/>
                    <a:pt x="10" y="53"/>
                  </a:cubicBezTo>
                  <a:cubicBezTo>
                    <a:pt x="10" y="53"/>
                    <a:pt x="10" y="53"/>
                    <a:pt x="10" y="53"/>
                  </a:cubicBezTo>
                  <a:cubicBezTo>
                    <a:pt x="10" y="52"/>
                    <a:pt x="10" y="52"/>
                    <a:pt x="10" y="52"/>
                  </a:cubicBezTo>
                  <a:cubicBezTo>
                    <a:pt x="10" y="52"/>
                    <a:pt x="10" y="52"/>
                    <a:pt x="10" y="52"/>
                  </a:cubicBezTo>
                  <a:cubicBezTo>
                    <a:pt x="9" y="52"/>
                    <a:pt x="9" y="52"/>
                    <a:pt x="9" y="52"/>
                  </a:cubicBezTo>
                  <a:cubicBezTo>
                    <a:pt x="9" y="51"/>
                    <a:pt x="9" y="51"/>
                    <a:pt x="9" y="51"/>
                  </a:cubicBezTo>
                  <a:cubicBezTo>
                    <a:pt x="8" y="52"/>
                    <a:pt x="8" y="52"/>
                    <a:pt x="8" y="52"/>
                  </a:cubicBezTo>
                  <a:cubicBezTo>
                    <a:pt x="8" y="52"/>
                    <a:pt x="8" y="52"/>
                    <a:pt x="8" y="52"/>
                  </a:cubicBezTo>
                  <a:cubicBezTo>
                    <a:pt x="8" y="52"/>
                    <a:pt x="8" y="52"/>
                    <a:pt x="8" y="52"/>
                  </a:cubicBezTo>
                  <a:cubicBezTo>
                    <a:pt x="9" y="50"/>
                    <a:pt x="9" y="50"/>
                    <a:pt x="9" y="50"/>
                  </a:cubicBezTo>
                  <a:cubicBezTo>
                    <a:pt x="9" y="50"/>
                    <a:pt x="9" y="50"/>
                    <a:pt x="9" y="50"/>
                  </a:cubicBezTo>
                  <a:cubicBezTo>
                    <a:pt x="10" y="50"/>
                    <a:pt x="10" y="50"/>
                    <a:pt x="10" y="50"/>
                  </a:cubicBezTo>
                  <a:cubicBezTo>
                    <a:pt x="10" y="50"/>
                    <a:pt x="10" y="50"/>
                    <a:pt x="10" y="50"/>
                  </a:cubicBezTo>
                  <a:cubicBezTo>
                    <a:pt x="10" y="49"/>
                    <a:pt x="10" y="49"/>
                    <a:pt x="10" y="49"/>
                  </a:cubicBezTo>
                  <a:cubicBezTo>
                    <a:pt x="10" y="48"/>
                    <a:pt x="10" y="48"/>
                    <a:pt x="10" y="48"/>
                  </a:cubicBezTo>
                  <a:cubicBezTo>
                    <a:pt x="10" y="48"/>
                    <a:pt x="10" y="48"/>
                    <a:pt x="10" y="48"/>
                  </a:cubicBezTo>
                  <a:cubicBezTo>
                    <a:pt x="11" y="49"/>
                    <a:pt x="11" y="49"/>
                    <a:pt x="11" y="49"/>
                  </a:cubicBezTo>
                  <a:close/>
                  <a:moveTo>
                    <a:pt x="44" y="56"/>
                  </a:moveTo>
                  <a:cubicBezTo>
                    <a:pt x="44" y="56"/>
                    <a:pt x="44" y="56"/>
                    <a:pt x="44" y="56"/>
                  </a:cubicBezTo>
                  <a:cubicBezTo>
                    <a:pt x="43" y="56"/>
                    <a:pt x="43" y="56"/>
                    <a:pt x="43" y="56"/>
                  </a:cubicBezTo>
                  <a:cubicBezTo>
                    <a:pt x="43" y="56"/>
                    <a:pt x="43" y="56"/>
                    <a:pt x="43" y="56"/>
                  </a:cubicBezTo>
                  <a:cubicBezTo>
                    <a:pt x="42" y="56"/>
                    <a:pt x="42" y="56"/>
                    <a:pt x="42" y="56"/>
                  </a:cubicBezTo>
                  <a:cubicBezTo>
                    <a:pt x="43" y="56"/>
                    <a:pt x="43" y="56"/>
                    <a:pt x="43" y="56"/>
                  </a:cubicBezTo>
                  <a:cubicBezTo>
                    <a:pt x="43" y="55"/>
                    <a:pt x="43" y="55"/>
                    <a:pt x="43" y="55"/>
                  </a:cubicBezTo>
                  <a:cubicBezTo>
                    <a:pt x="43" y="55"/>
                    <a:pt x="43" y="55"/>
                    <a:pt x="43" y="55"/>
                  </a:cubicBezTo>
                  <a:cubicBezTo>
                    <a:pt x="44" y="55"/>
                    <a:pt x="44" y="55"/>
                    <a:pt x="44" y="55"/>
                  </a:cubicBezTo>
                  <a:cubicBezTo>
                    <a:pt x="44" y="55"/>
                    <a:pt x="44" y="55"/>
                    <a:pt x="44" y="55"/>
                  </a:cubicBezTo>
                  <a:cubicBezTo>
                    <a:pt x="44" y="56"/>
                    <a:pt x="44" y="56"/>
                    <a:pt x="44" y="56"/>
                  </a:cubicBezTo>
                  <a:close/>
                  <a:moveTo>
                    <a:pt x="60" y="58"/>
                  </a:moveTo>
                  <a:cubicBezTo>
                    <a:pt x="60" y="59"/>
                    <a:pt x="60" y="59"/>
                    <a:pt x="60" y="59"/>
                  </a:cubicBezTo>
                  <a:cubicBezTo>
                    <a:pt x="59" y="58"/>
                    <a:pt x="59" y="58"/>
                    <a:pt x="58" y="57"/>
                  </a:cubicBezTo>
                  <a:cubicBezTo>
                    <a:pt x="58" y="57"/>
                    <a:pt x="58" y="57"/>
                    <a:pt x="58" y="57"/>
                  </a:cubicBezTo>
                  <a:cubicBezTo>
                    <a:pt x="57" y="56"/>
                    <a:pt x="57" y="56"/>
                    <a:pt x="57" y="56"/>
                  </a:cubicBezTo>
                  <a:cubicBezTo>
                    <a:pt x="57" y="55"/>
                    <a:pt x="57" y="55"/>
                    <a:pt x="57" y="55"/>
                  </a:cubicBezTo>
                  <a:cubicBezTo>
                    <a:pt x="58" y="55"/>
                    <a:pt x="58" y="55"/>
                    <a:pt x="58" y="55"/>
                  </a:cubicBezTo>
                  <a:cubicBezTo>
                    <a:pt x="58" y="55"/>
                    <a:pt x="58" y="55"/>
                    <a:pt x="58" y="55"/>
                  </a:cubicBezTo>
                  <a:cubicBezTo>
                    <a:pt x="59" y="56"/>
                    <a:pt x="59" y="56"/>
                    <a:pt x="59" y="56"/>
                  </a:cubicBezTo>
                  <a:cubicBezTo>
                    <a:pt x="60" y="56"/>
                    <a:pt x="60" y="56"/>
                    <a:pt x="60" y="56"/>
                  </a:cubicBezTo>
                  <a:cubicBezTo>
                    <a:pt x="60" y="57"/>
                    <a:pt x="60" y="57"/>
                    <a:pt x="60" y="57"/>
                  </a:cubicBezTo>
                  <a:cubicBezTo>
                    <a:pt x="60" y="58"/>
                    <a:pt x="60" y="58"/>
                    <a:pt x="60" y="58"/>
                  </a:cubicBezTo>
                  <a:close/>
                  <a:moveTo>
                    <a:pt x="14" y="57"/>
                  </a:moveTo>
                  <a:cubicBezTo>
                    <a:pt x="15" y="59"/>
                    <a:pt x="15" y="59"/>
                    <a:pt x="15" y="59"/>
                  </a:cubicBezTo>
                  <a:cubicBezTo>
                    <a:pt x="14" y="58"/>
                    <a:pt x="14" y="58"/>
                    <a:pt x="14" y="58"/>
                  </a:cubicBezTo>
                  <a:cubicBezTo>
                    <a:pt x="13" y="59"/>
                    <a:pt x="13" y="59"/>
                    <a:pt x="13" y="59"/>
                  </a:cubicBezTo>
                  <a:cubicBezTo>
                    <a:pt x="12" y="59"/>
                    <a:pt x="12" y="58"/>
                    <a:pt x="11" y="57"/>
                  </a:cubicBezTo>
                  <a:cubicBezTo>
                    <a:pt x="12" y="56"/>
                    <a:pt x="12" y="56"/>
                    <a:pt x="12" y="56"/>
                  </a:cubicBezTo>
                  <a:cubicBezTo>
                    <a:pt x="13" y="57"/>
                    <a:pt x="13" y="57"/>
                    <a:pt x="13" y="57"/>
                  </a:cubicBezTo>
                  <a:cubicBezTo>
                    <a:pt x="14" y="57"/>
                    <a:pt x="14" y="57"/>
                    <a:pt x="14" y="57"/>
                  </a:cubicBezTo>
                  <a:cubicBezTo>
                    <a:pt x="14" y="57"/>
                    <a:pt x="14" y="57"/>
                    <a:pt x="14" y="57"/>
                  </a:cubicBezTo>
                  <a:close/>
                  <a:moveTo>
                    <a:pt x="81" y="57"/>
                  </a:moveTo>
                  <a:cubicBezTo>
                    <a:pt x="82" y="58"/>
                    <a:pt x="82" y="58"/>
                    <a:pt x="82" y="58"/>
                  </a:cubicBezTo>
                  <a:cubicBezTo>
                    <a:pt x="82" y="58"/>
                    <a:pt x="82" y="58"/>
                    <a:pt x="82" y="58"/>
                  </a:cubicBezTo>
                  <a:cubicBezTo>
                    <a:pt x="83" y="58"/>
                    <a:pt x="83" y="58"/>
                    <a:pt x="83" y="58"/>
                  </a:cubicBezTo>
                  <a:cubicBezTo>
                    <a:pt x="83" y="59"/>
                    <a:pt x="83" y="59"/>
                    <a:pt x="83" y="59"/>
                  </a:cubicBezTo>
                  <a:cubicBezTo>
                    <a:pt x="82" y="59"/>
                    <a:pt x="82" y="59"/>
                    <a:pt x="82" y="59"/>
                  </a:cubicBezTo>
                  <a:cubicBezTo>
                    <a:pt x="81" y="60"/>
                    <a:pt x="81" y="60"/>
                    <a:pt x="81" y="60"/>
                  </a:cubicBezTo>
                  <a:cubicBezTo>
                    <a:pt x="80" y="60"/>
                    <a:pt x="80" y="60"/>
                    <a:pt x="80" y="60"/>
                  </a:cubicBezTo>
                  <a:cubicBezTo>
                    <a:pt x="80" y="59"/>
                    <a:pt x="80" y="59"/>
                    <a:pt x="80" y="59"/>
                  </a:cubicBezTo>
                  <a:cubicBezTo>
                    <a:pt x="78" y="59"/>
                    <a:pt x="78" y="59"/>
                    <a:pt x="78" y="59"/>
                  </a:cubicBezTo>
                  <a:cubicBezTo>
                    <a:pt x="78" y="59"/>
                    <a:pt x="78" y="59"/>
                    <a:pt x="78" y="59"/>
                  </a:cubicBezTo>
                  <a:cubicBezTo>
                    <a:pt x="79" y="58"/>
                    <a:pt x="79" y="58"/>
                    <a:pt x="79" y="58"/>
                  </a:cubicBezTo>
                  <a:cubicBezTo>
                    <a:pt x="80" y="57"/>
                    <a:pt x="80" y="57"/>
                    <a:pt x="80" y="57"/>
                  </a:cubicBezTo>
                  <a:lnTo>
                    <a:pt x="81" y="57"/>
                  </a:lnTo>
                  <a:close/>
                  <a:moveTo>
                    <a:pt x="53" y="61"/>
                  </a:moveTo>
                  <a:cubicBezTo>
                    <a:pt x="52" y="61"/>
                    <a:pt x="52" y="61"/>
                    <a:pt x="52" y="61"/>
                  </a:cubicBezTo>
                  <a:cubicBezTo>
                    <a:pt x="52" y="60"/>
                    <a:pt x="52" y="60"/>
                    <a:pt x="52" y="60"/>
                  </a:cubicBezTo>
                  <a:cubicBezTo>
                    <a:pt x="53" y="59"/>
                    <a:pt x="53" y="59"/>
                    <a:pt x="53" y="59"/>
                  </a:cubicBezTo>
                  <a:cubicBezTo>
                    <a:pt x="53" y="59"/>
                    <a:pt x="53" y="59"/>
                    <a:pt x="53" y="59"/>
                  </a:cubicBezTo>
                  <a:cubicBezTo>
                    <a:pt x="54" y="60"/>
                    <a:pt x="54" y="60"/>
                    <a:pt x="54" y="60"/>
                  </a:cubicBezTo>
                  <a:cubicBezTo>
                    <a:pt x="53" y="61"/>
                    <a:pt x="53" y="61"/>
                    <a:pt x="53" y="61"/>
                  </a:cubicBezTo>
                  <a:close/>
                  <a:moveTo>
                    <a:pt x="63" y="60"/>
                  </a:moveTo>
                  <a:cubicBezTo>
                    <a:pt x="63" y="61"/>
                    <a:pt x="63" y="61"/>
                    <a:pt x="63" y="61"/>
                  </a:cubicBezTo>
                  <a:cubicBezTo>
                    <a:pt x="62" y="61"/>
                    <a:pt x="62" y="61"/>
                    <a:pt x="62" y="61"/>
                  </a:cubicBezTo>
                  <a:cubicBezTo>
                    <a:pt x="61" y="60"/>
                    <a:pt x="61" y="60"/>
                    <a:pt x="60" y="60"/>
                  </a:cubicBezTo>
                  <a:cubicBezTo>
                    <a:pt x="60" y="59"/>
                    <a:pt x="60" y="59"/>
                    <a:pt x="60" y="59"/>
                  </a:cubicBezTo>
                  <a:cubicBezTo>
                    <a:pt x="61" y="59"/>
                    <a:pt x="61" y="59"/>
                    <a:pt x="61" y="59"/>
                  </a:cubicBezTo>
                  <a:cubicBezTo>
                    <a:pt x="61" y="60"/>
                    <a:pt x="61" y="60"/>
                    <a:pt x="61" y="60"/>
                  </a:cubicBezTo>
                  <a:cubicBezTo>
                    <a:pt x="63" y="60"/>
                    <a:pt x="63" y="60"/>
                    <a:pt x="63" y="60"/>
                  </a:cubicBezTo>
                  <a:close/>
                  <a:moveTo>
                    <a:pt x="72" y="61"/>
                  </a:moveTo>
                  <a:cubicBezTo>
                    <a:pt x="71" y="61"/>
                    <a:pt x="71" y="61"/>
                    <a:pt x="71" y="61"/>
                  </a:cubicBezTo>
                  <a:cubicBezTo>
                    <a:pt x="71" y="61"/>
                    <a:pt x="71" y="61"/>
                    <a:pt x="71" y="61"/>
                  </a:cubicBezTo>
                  <a:cubicBezTo>
                    <a:pt x="72" y="60"/>
                    <a:pt x="72" y="60"/>
                    <a:pt x="72" y="60"/>
                  </a:cubicBezTo>
                  <a:cubicBezTo>
                    <a:pt x="74" y="60"/>
                    <a:pt x="74" y="60"/>
                    <a:pt x="74" y="60"/>
                  </a:cubicBezTo>
                  <a:cubicBezTo>
                    <a:pt x="75" y="59"/>
                    <a:pt x="75" y="59"/>
                    <a:pt x="75" y="59"/>
                  </a:cubicBezTo>
                  <a:cubicBezTo>
                    <a:pt x="75" y="59"/>
                    <a:pt x="75" y="59"/>
                    <a:pt x="75" y="59"/>
                  </a:cubicBezTo>
                  <a:cubicBezTo>
                    <a:pt x="75" y="60"/>
                    <a:pt x="75" y="60"/>
                    <a:pt x="75" y="60"/>
                  </a:cubicBezTo>
                  <a:cubicBezTo>
                    <a:pt x="74" y="61"/>
                    <a:pt x="74" y="61"/>
                    <a:pt x="74" y="61"/>
                  </a:cubicBezTo>
                  <a:cubicBezTo>
                    <a:pt x="72" y="61"/>
                    <a:pt x="72" y="61"/>
                    <a:pt x="72" y="61"/>
                  </a:cubicBezTo>
                  <a:close/>
                  <a:moveTo>
                    <a:pt x="65" y="63"/>
                  </a:moveTo>
                  <a:cubicBezTo>
                    <a:pt x="64" y="63"/>
                    <a:pt x="64" y="63"/>
                    <a:pt x="64" y="63"/>
                  </a:cubicBezTo>
                  <a:cubicBezTo>
                    <a:pt x="64" y="62"/>
                    <a:pt x="64" y="62"/>
                    <a:pt x="64" y="62"/>
                  </a:cubicBezTo>
                  <a:cubicBezTo>
                    <a:pt x="64" y="62"/>
                    <a:pt x="64" y="62"/>
                    <a:pt x="64" y="62"/>
                  </a:cubicBezTo>
                  <a:cubicBezTo>
                    <a:pt x="65" y="62"/>
                    <a:pt x="65" y="62"/>
                    <a:pt x="65" y="62"/>
                  </a:cubicBezTo>
                  <a:cubicBezTo>
                    <a:pt x="65" y="62"/>
                    <a:pt x="65" y="62"/>
                    <a:pt x="65" y="62"/>
                  </a:cubicBezTo>
                  <a:lnTo>
                    <a:pt x="65" y="63"/>
                  </a:lnTo>
                  <a:close/>
                  <a:moveTo>
                    <a:pt x="60" y="63"/>
                  </a:moveTo>
                  <a:cubicBezTo>
                    <a:pt x="59" y="63"/>
                    <a:pt x="59" y="63"/>
                    <a:pt x="59" y="63"/>
                  </a:cubicBezTo>
                  <a:cubicBezTo>
                    <a:pt x="59" y="63"/>
                    <a:pt x="59" y="63"/>
                    <a:pt x="59" y="63"/>
                  </a:cubicBezTo>
                  <a:cubicBezTo>
                    <a:pt x="59" y="62"/>
                    <a:pt x="59" y="63"/>
                    <a:pt x="59" y="62"/>
                  </a:cubicBezTo>
                  <a:cubicBezTo>
                    <a:pt x="60" y="62"/>
                    <a:pt x="60" y="62"/>
                    <a:pt x="60" y="62"/>
                  </a:cubicBezTo>
                  <a:cubicBezTo>
                    <a:pt x="60" y="62"/>
                    <a:pt x="60" y="63"/>
                    <a:pt x="60" y="63"/>
                  </a:cubicBezTo>
                  <a:close/>
                  <a:moveTo>
                    <a:pt x="54" y="64"/>
                  </a:moveTo>
                  <a:cubicBezTo>
                    <a:pt x="53" y="64"/>
                    <a:pt x="53" y="64"/>
                    <a:pt x="53" y="64"/>
                  </a:cubicBezTo>
                  <a:cubicBezTo>
                    <a:pt x="53" y="63"/>
                    <a:pt x="53" y="63"/>
                    <a:pt x="53" y="63"/>
                  </a:cubicBezTo>
                  <a:cubicBezTo>
                    <a:pt x="53" y="63"/>
                    <a:pt x="53" y="63"/>
                    <a:pt x="53" y="63"/>
                  </a:cubicBezTo>
                  <a:cubicBezTo>
                    <a:pt x="53" y="62"/>
                    <a:pt x="53" y="62"/>
                    <a:pt x="53" y="62"/>
                  </a:cubicBezTo>
                  <a:cubicBezTo>
                    <a:pt x="54" y="62"/>
                    <a:pt x="54" y="62"/>
                    <a:pt x="54" y="62"/>
                  </a:cubicBezTo>
                  <a:cubicBezTo>
                    <a:pt x="54" y="62"/>
                    <a:pt x="54" y="62"/>
                    <a:pt x="54" y="63"/>
                  </a:cubicBezTo>
                  <a:cubicBezTo>
                    <a:pt x="54" y="64"/>
                    <a:pt x="54" y="64"/>
                    <a:pt x="54" y="64"/>
                  </a:cubicBezTo>
                  <a:close/>
                  <a:moveTo>
                    <a:pt x="55" y="67"/>
                  </a:moveTo>
                  <a:cubicBezTo>
                    <a:pt x="54" y="67"/>
                    <a:pt x="54" y="67"/>
                    <a:pt x="54" y="67"/>
                  </a:cubicBezTo>
                  <a:cubicBezTo>
                    <a:pt x="54" y="67"/>
                    <a:pt x="54" y="67"/>
                    <a:pt x="54" y="67"/>
                  </a:cubicBezTo>
                  <a:cubicBezTo>
                    <a:pt x="54" y="66"/>
                    <a:pt x="54" y="66"/>
                    <a:pt x="54" y="66"/>
                  </a:cubicBezTo>
                  <a:cubicBezTo>
                    <a:pt x="54" y="66"/>
                    <a:pt x="54" y="66"/>
                    <a:pt x="54" y="66"/>
                  </a:cubicBezTo>
                  <a:cubicBezTo>
                    <a:pt x="55" y="66"/>
                    <a:pt x="55" y="66"/>
                    <a:pt x="55" y="66"/>
                  </a:cubicBezTo>
                  <a:cubicBezTo>
                    <a:pt x="55" y="66"/>
                    <a:pt x="55" y="66"/>
                    <a:pt x="55" y="66"/>
                  </a:cubicBezTo>
                  <a:cubicBezTo>
                    <a:pt x="55" y="67"/>
                    <a:pt x="55" y="67"/>
                    <a:pt x="55" y="67"/>
                  </a:cubicBezTo>
                  <a:close/>
                  <a:moveTo>
                    <a:pt x="66" y="69"/>
                  </a:moveTo>
                  <a:cubicBezTo>
                    <a:pt x="65" y="70"/>
                    <a:pt x="65" y="70"/>
                    <a:pt x="65" y="70"/>
                  </a:cubicBezTo>
                  <a:cubicBezTo>
                    <a:pt x="65" y="69"/>
                    <a:pt x="65" y="69"/>
                    <a:pt x="65" y="69"/>
                  </a:cubicBezTo>
                  <a:cubicBezTo>
                    <a:pt x="64" y="68"/>
                    <a:pt x="64" y="68"/>
                    <a:pt x="64" y="68"/>
                  </a:cubicBezTo>
                  <a:cubicBezTo>
                    <a:pt x="66" y="66"/>
                    <a:pt x="66" y="66"/>
                    <a:pt x="66" y="66"/>
                  </a:cubicBezTo>
                  <a:cubicBezTo>
                    <a:pt x="67" y="66"/>
                    <a:pt x="67" y="66"/>
                    <a:pt x="67" y="66"/>
                  </a:cubicBezTo>
                  <a:cubicBezTo>
                    <a:pt x="67" y="67"/>
                    <a:pt x="67" y="67"/>
                    <a:pt x="67" y="67"/>
                  </a:cubicBezTo>
                  <a:cubicBezTo>
                    <a:pt x="67" y="68"/>
                    <a:pt x="67" y="68"/>
                    <a:pt x="67" y="68"/>
                  </a:cubicBezTo>
                  <a:cubicBezTo>
                    <a:pt x="66" y="69"/>
                    <a:pt x="66" y="69"/>
                    <a:pt x="66" y="69"/>
                  </a:cubicBezTo>
                  <a:close/>
                  <a:moveTo>
                    <a:pt x="63" y="68"/>
                  </a:moveTo>
                  <a:cubicBezTo>
                    <a:pt x="62" y="69"/>
                    <a:pt x="62" y="69"/>
                    <a:pt x="62" y="69"/>
                  </a:cubicBezTo>
                  <a:cubicBezTo>
                    <a:pt x="62" y="69"/>
                    <a:pt x="62" y="69"/>
                    <a:pt x="62" y="69"/>
                  </a:cubicBezTo>
                  <a:cubicBezTo>
                    <a:pt x="61" y="68"/>
                    <a:pt x="61" y="68"/>
                    <a:pt x="61" y="68"/>
                  </a:cubicBezTo>
                  <a:cubicBezTo>
                    <a:pt x="62" y="67"/>
                    <a:pt x="62" y="67"/>
                    <a:pt x="62" y="67"/>
                  </a:cubicBezTo>
                  <a:cubicBezTo>
                    <a:pt x="63" y="67"/>
                    <a:pt x="63" y="67"/>
                    <a:pt x="63" y="67"/>
                  </a:cubicBezTo>
                  <a:cubicBezTo>
                    <a:pt x="63" y="67"/>
                    <a:pt x="63" y="67"/>
                    <a:pt x="63" y="67"/>
                  </a:cubicBezTo>
                  <a:cubicBezTo>
                    <a:pt x="63" y="68"/>
                    <a:pt x="63" y="68"/>
                    <a:pt x="63" y="68"/>
                  </a:cubicBezTo>
                  <a:cubicBezTo>
                    <a:pt x="63" y="68"/>
                    <a:pt x="63" y="68"/>
                    <a:pt x="63" y="68"/>
                  </a:cubicBezTo>
                  <a:close/>
                  <a:moveTo>
                    <a:pt x="83" y="69"/>
                  </a:moveTo>
                  <a:cubicBezTo>
                    <a:pt x="82" y="70"/>
                    <a:pt x="82" y="70"/>
                    <a:pt x="82" y="70"/>
                  </a:cubicBezTo>
                  <a:cubicBezTo>
                    <a:pt x="82" y="68"/>
                    <a:pt x="82" y="68"/>
                    <a:pt x="82" y="68"/>
                  </a:cubicBezTo>
                  <a:cubicBezTo>
                    <a:pt x="81" y="68"/>
                    <a:pt x="81" y="68"/>
                    <a:pt x="81" y="68"/>
                  </a:cubicBezTo>
                  <a:cubicBezTo>
                    <a:pt x="82" y="68"/>
                    <a:pt x="82" y="68"/>
                    <a:pt x="82" y="68"/>
                  </a:cubicBezTo>
                  <a:cubicBezTo>
                    <a:pt x="83" y="69"/>
                    <a:pt x="83" y="69"/>
                    <a:pt x="83" y="69"/>
                  </a:cubicBezTo>
                  <a:cubicBezTo>
                    <a:pt x="83" y="69"/>
                    <a:pt x="83" y="69"/>
                    <a:pt x="83" y="69"/>
                  </a:cubicBezTo>
                  <a:cubicBezTo>
                    <a:pt x="83" y="69"/>
                    <a:pt x="83" y="69"/>
                    <a:pt x="83" y="69"/>
                  </a:cubicBezTo>
                  <a:cubicBezTo>
                    <a:pt x="83" y="69"/>
                    <a:pt x="83" y="69"/>
                    <a:pt x="83" y="69"/>
                  </a:cubicBezTo>
                  <a:close/>
                  <a:moveTo>
                    <a:pt x="57" y="70"/>
                  </a:moveTo>
                  <a:cubicBezTo>
                    <a:pt x="57" y="70"/>
                    <a:pt x="57" y="70"/>
                    <a:pt x="57" y="70"/>
                  </a:cubicBezTo>
                  <a:cubicBezTo>
                    <a:pt x="57" y="69"/>
                    <a:pt x="57" y="69"/>
                    <a:pt x="57" y="69"/>
                  </a:cubicBezTo>
                  <a:cubicBezTo>
                    <a:pt x="57" y="69"/>
                    <a:pt x="57" y="69"/>
                    <a:pt x="57" y="69"/>
                  </a:cubicBezTo>
                  <a:cubicBezTo>
                    <a:pt x="57" y="68"/>
                    <a:pt x="57" y="68"/>
                    <a:pt x="57" y="68"/>
                  </a:cubicBezTo>
                  <a:cubicBezTo>
                    <a:pt x="57" y="68"/>
                    <a:pt x="57" y="68"/>
                    <a:pt x="57" y="68"/>
                  </a:cubicBezTo>
                  <a:cubicBezTo>
                    <a:pt x="58" y="69"/>
                    <a:pt x="58" y="69"/>
                    <a:pt x="58" y="69"/>
                  </a:cubicBezTo>
                  <a:lnTo>
                    <a:pt x="57" y="70"/>
                  </a:lnTo>
                  <a:close/>
                  <a:moveTo>
                    <a:pt x="70" y="72"/>
                  </a:moveTo>
                  <a:cubicBezTo>
                    <a:pt x="69" y="72"/>
                    <a:pt x="69" y="72"/>
                    <a:pt x="69" y="72"/>
                  </a:cubicBezTo>
                  <a:cubicBezTo>
                    <a:pt x="69" y="72"/>
                    <a:pt x="69" y="72"/>
                    <a:pt x="69" y="72"/>
                  </a:cubicBezTo>
                  <a:cubicBezTo>
                    <a:pt x="69" y="71"/>
                    <a:pt x="69" y="72"/>
                    <a:pt x="70" y="71"/>
                  </a:cubicBezTo>
                  <a:cubicBezTo>
                    <a:pt x="70" y="71"/>
                    <a:pt x="70" y="71"/>
                    <a:pt x="70" y="71"/>
                  </a:cubicBezTo>
                  <a:cubicBezTo>
                    <a:pt x="71" y="70"/>
                    <a:pt x="71" y="70"/>
                    <a:pt x="71" y="70"/>
                  </a:cubicBezTo>
                  <a:cubicBezTo>
                    <a:pt x="71" y="70"/>
                    <a:pt x="71" y="70"/>
                    <a:pt x="71" y="70"/>
                  </a:cubicBezTo>
                  <a:cubicBezTo>
                    <a:pt x="72" y="70"/>
                    <a:pt x="72" y="70"/>
                    <a:pt x="72" y="70"/>
                  </a:cubicBezTo>
                  <a:cubicBezTo>
                    <a:pt x="71" y="70"/>
                    <a:pt x="71" y="70"/>
                    <a:pt x="71" y="70"/>
                  </a:cubicBezTo>
                  <a:lnTo>
                    <a:pt x="70" y="72"/>
                  </a:lnTo>
                  <a:close/>
                  <a:moveTo>
                    <a:pt x="82" y="73"/>
                  </a:moveTo>
                  <a:cubicBezTo>
                    <a:pt x="82" y="72"/>
                    <a:pt x="82" y="72"/>
                    <a:pt x="82" y="72"/>
                  </a:cubicBezTo>
                  <a:cubicBezTo>
                    <a:pt x="84" y="71"/>
                    <a:pt x="83" y="71"/>
                    <a:pt x="85" y="70"/>
                  </a:cubicBezTo>
                  <a:cubicBezTo>
                    <a:pt x="86" y="70"/>
                    <a:pt x="86" y="70"/>
                    <a:pt x="86" y="70"/>
                  </a:cubicBezTo>
                  <a:cubicBezTo>
                    <a:pt x="87" y="71"/>
                    <a:pt x="87" y="71"/>
                    <a:pt x="87" y="71"/>
                  </a:cubicBezTo>
                  <a:cubicBezTo>
                    <a:pt x="85" y="71"/>
                    <a:pt x="85" y="71"/>
                    <a:pt x="85" y="71"/>
                  </a:cubicBezTo>
                  <a:cubicBezTo>
                    <a:pt x="84" y="72"/>
                    <a:pt x="84" y="72"/>
                    <a:pt x="84" y="72"/>
                  </a:cubicBezTo>
                  <a:cubicBezTo>
                    <a:pt x="83" y="72"/>
                    <a:pt x="83" y="72"/>
                    <a:pt x="83" y="72"/>
                  </a:cubicBezTo>
                  <a:cubicBezTo>
                    <a:pt x="82" y="73"/>
                    <a:pt x="82" y="73"/>
                    <a:pt x="82" y="73"/>
                  </a:cubicBezTo>
                  <a:cubicBezTo>
                    <a:pt x="82" y="73"/>
                    <a:pt x="82" y="73"/>
                    <a:pt x="82" y="73"/>
                  </a:cubicBezTo>
                  <a:close/>
                  <a:moveTo>
                    <a:pt x="65" y="73"/>
                  </a:moveTo>
                  <a:cubicBezTo>
                    <a:pt x="64" y="74"/>
                    <a:pt x="64" y="74"/>
                    <a:pt x="64" y="74"/>
                  </a:cubicBezTo>
                  <a:cubicBezTo>
                    <a:pt x="63" y="73"/>
                    <a:pt x="63" y="73"/>
                    <a:pt x="63" y="72"/>
                  </a:cubicBezTo>
                  <a:cubicBezTo>
                    <a:pt x="64" y="72"/>
                    <a:pt x="64" y="72"/>
                    <a:pt x="64" y="72"/>
                  </a:cubicBezTo>
                  <a:cubicBezTo>
                    <a:pt x="65" y="73"/>
                    <a:pt x="65" y="73"/>
                    <a:pt x="65" y="73"/>
                  </a:cubicBezTo>
                  <a:cubicBezTo>
                    <a:pt x="65" y="73"/>
                    <a:pt x="65" y="73"/>
                    <a:pt x="65" y="73"/>
                  </a:cubicBezTo>
                  <a:close/>
                  <a:moveTo>
                    <a:pt x="55" y="72"/>
                  </a:moveTo>
                  <a:cubicBezTo>
                    <a:pt x="55" y="73"/>
                    <a:pt x="55" y="73"/>
                    <a:pt x="55" y="73"/>
                  </a:cubicBezTo>
                  <a:cubicBezTo>
                    <a:pt x="55" y="73"/>
                    <a:pt x="55" y="73"/>
                    <a:pt x="55" y="73"/>
                  </a:cubicBezTo>
                  <a:cubicBezTo>
                    <a:pt x="53" y="74"/>
                    <a:pt x="53" y="74"/>
                    <a:pt x="53" y="74"/>
                  </a:cubicBezTo>
                  <a:cubicBezTo>
                    <a:pt x="53" y="73"/>
                    <a:pt x="53" y="73"/>
                    <a:pt x="53" y="72"/>
                  </a:cubicBezTo>
                  <a:cubicBezTo>
                    <a:pt x="54" y="73"/>
                    <a:pt x="54" y="73"/>
                    <a:pt x="54" y="73"/>
                  </a:cubicBezTo>
                  <a:cubicBezTo>
                    <a:pt x="54" y="73"/>
                    <a:pt x="54" y="73"/>
                    <a:pt x="54" y="73"/>
                  </a:cubicBezTo>
                  <a:cubicBezTo>
                    <a:pt x="54" y="72"/>
                    <a:pt x="54" y="72"/>
                    <a:pt x="54" y="72"/>
                  </a:cubicBezTo>
                  <a:lnTo>
                    <a:pt x="55" y="72"/>
                  </a:lnTo>
                  <a:close/>
                  <a:moveTo>
                    <a:pt x="92" y="75"/>
                  </a:moveTo>
                  <a:cubicBezTo>
                    <a:pt x="92" y="75"/>
                    <a:pt x="92" y="75"/>
                    <a:pt x="92" y="75"/>
                  </a:cubicBezTo>
                  <a:cubicBezTo>
                    <a:pt x="92" y="75"/>
                    <a:pt x="92" y="75"/>
                    <a:pt x="92" y="75"/>
                  </a:cubicBezTo>
                  <a:cubicBezTo>
                    <a:pt x="92" y="74"/>
                    <a:pt x="92" y="74"/>
                    <a:pt x="92" y="74"/>
                  </a:cubicBezTo>
                  <a:cubicBezTo>
                    <a:pt x="92" y="74"/>
                    <a:pt x="92" y="74"/>
                    <a:pt x="92" y="74"/>
                  </a:cubicBezTo>
                  <a:cubicBezTo>
                    <a:pt x="92" y="74"/>
                    <a:pt x="92" y="74"/>
                    <a:pt x="92" y="74"/>
                  </a:cubicBezTo>
                  <a:cubicBezTo>
                    <a:pt x="92" y="74"/>
                    <a:pt x="92" y="74"/>
                    <a:pt x="92" y="74"/>
                  </a:cubicBezTo>
                  <a:cubicBezTo>
                    <a:pt x="92" y="75"/>
                    <a:pt x="92" y="75"/>
                    <a:pt x="92" y="75"/>
                  </a:cubicBezTo>
                  <a:close/>
                  <a:moveTo>
                    <a:pt x="77" y="75"/>
                  </a:moveTo>
                  <a:cubicBezTo>
                    <a:pt x="76" y="75"/>
                    <a:pt x="76" y="75"/>
                    <a:pt x="76" y="75"/>
                  </a:cubicBezTo>
                  <a:cubicBezTo>
                    <a:pt x="75" y="76"/>
                    <a:pt x="75" y="76"/>
                    <a:pt x="75" y="76"/>
                  </a:cubicBezTo>
                  <a:cubicBezTo>
                    <a:pt x="74" y="75"/>
                    <a:pt x="74" y="75"/>
                    <a:pt x="74" y="75"/>
                  </a:cubicBezTo>
                  <a:cubicBezTo>
                    <a:pt x="74" y="74"/>
                    <a:pt x="74" y="74"/>
                    <a:pt x="74" y="74"/>
                  </a:cubicBezTo>
                  <a:cubicBezTo>
                    <a:pt x="75" y="75"/>
                    <a:pt x="75" y="75"/>
                    <a:pt x="75" y="75"/>
                  </a:cubicBezTo>
                  <a:cubicBezTo>
                    <a:pt x="76" y="74"/>
                    <a:pt x="76" y="74"/>
                    <a:pt x="76" y="74"/>
                  </a:cubicBezTo>
                  <a:cubicBezTo>
                    <a:pt x="76" y="74"/>
                    <a:pt x="76" y="74"/>
                    <a:pt x="76" y="74"/>
                  </a:cubicBezTo>
                  <a:cubicBezTo>
                    <a:pt x="76" y="74"/>
                    <a:pt x="76" y="74"/>
                    <a:pt x="76" y="74"/>
                  </a:cubicBezTo>
                  <a:cubicBezTo>
                    <a:pt x="77" y="75"/>
                    <a:pt x="77" y="75"/>
                    <a:pt x="77" y="75"/>
                  </a:cubicBezTo>
                  <a:close/>
                  <a:moveTo>
                    <a:pt x="66" y="77"/>
                  </a:moveTo>
                  <a:cubicBezTo>
                    <a:pt x="65" y="78"/>
                    <a:pt x="65" y="78"/>
                    <a:pt x="65" y="78"/>
                  </a:cubicBezTo>
                  <a:cubicBezTo>
                    <a:pt x="64" y="78"/>
                    <a:pt x="64" y="78"/>
                    <a:pt x="64" y="78"/>
                  </a:cubicBezTo>
                  <a:cubicBezTo>
                    <a:pt x="65" y="77"/>
                    <a:pt x="65" y="77"/>
                    <a:pt x="65" y="77"/>
                  </a:cubicBezTo>
                  <a:cubicBezTo>
                    <a:pt x="65" y="77"/>
                    <a:pt x="65" y="77"/>
                    <a:pt x="65" y="77"/>
                  </a:cubicBezTo>
                  <a:cubicBezTo>
                    <a:pt x="65" y="77"/>
                    <a:pt x="65" y="77"/>
                    <a:pt x="65" y="77"/>
                  </a:cubicBezTo>
                  <a:cubicBezTo>
                    <a:pt x="65" y="76"/>
                    <a:pt x="65" y="76"/>
                    <a:pt x="65" y="76"/>
                  </a:cubicBezTo>
                  <a:cubicBezTo>
                    <a:pt x="65" y="76"/>
                    <a:pt x="65" y="76"/>
                    <a:pt x="65" y="76"/>
                  </a:cubicBezTo>
                  <a:cubicBezTo>
                    <a:pt x="65" y="77"/>
                    <a:pt x="65" y="77"/>
                    <a:pt x="65" y="77"/>
                  </a:cubicBezTo>
                  <a:cubicBezTo>
                    <a:pt x="66" y="77"/>
                    <a:pt x="66" y="77"/>
                    <a:pt x="66" y="77"/>
                  </a:cubicBezTo>
                  <a:close/>
                  <a:moveTo>
                    <a:pt x="92" y="84"/>
                  </a:moveTo>
                  <a:cubicBezTo>
                    <a:pt x="91" y="84"/>
                    <a:pt x="91" y="84"/>
                    <a:pt x="91" y="84"/>
                  </a:cubicBezTo>
                  <a:cubicBezTo>
                    <a:pt x="91" y="84"/>
                    <a:pt x="91" y="84"/>
                    <a:pt x="91" y="84"/>
                  </a:cubicBezTo>
                  <a:cubicBezTo>
                    <a:pt x="91" y="83"/>
                    <a:pt x="91" y="83"/>
                    <a:pt x="91" y="83"/>
                  </a:cubicBezTo>
                  <a:cubicBezTo>
                    <a:pt x="91" y="82"/>
                    <a:pt x="91" y="82"/>
                    <a:pt x="91" y="82"/>
                  </a:cubicBezTo>
                  <a:cubicBezTo>
                    <a:pt x="91" y="81"/>
                    <a:pt x="91" y="81"/>
                    <a:pt x="91" y="81"/>
                  </a:cubicBezTo>
                  <a:cubicBezTo>
                    <a:pt x="91" y="80"/>
                    <a:pt x="91" y="80"/>
                    <a:pt x="91" y="80"/>
                  </a:cubicBezTo>
                  <a:cubicBezTo>
                    <a:pt x="91" y="80"/>
                    <a:pt x="91" y="80"/>
                    <a:pt x="91" y="80"/>
                  </a:cubicBezTo>
                  <a:cubicBezTo>
                    <a:pt x="92" y="79"/>
                    <a:pt x="92" y="79"/>
                    <a:pt x="92" y="79"/>
                  </a:cubicBezTo>
                  <a:cubicBezTo>
                    <a:pt x="93" y="78"/>
                    <a:pt x="93" y="78"/>
                    <a:pt x="93" y="78"/>
                  </a:cubicBezTo>
                  <a:cubicBezTo>
                    <a:pt x="94" y="77"/>
                    <a:pt x="96" y="77"/>
                    <a:pt x="97" y="77"/>
                  </a:cubicBezTo>
                  <a:cubicBezTo>
                    <a:pt x="96" y="78"/>
                    <a:pt x="96" y="78"/>
                    <a:pt x="96" y="78"/>
                  </a:cubicBezTo>
                  <a:cubicBezTo>
                    <a:pt x="95" y="80"/>
                    <a:pt x="96" y="80"/>
                    <a:pt x="95" y="81"/>
                  </a:cubicBezTo>
                  <a:cubicBezTo>
                    <a:pt x="95" y="82"/>
                    <a:pt x="95" y="82"/>
                    <a:pt x="95" y="82"/>
                  </a:cubicBezTo>
                  <a:cubicBezTo>
                    <a:pt x="94" y="82"/>
                    <a:pt x="94" y="82"/>
                    <a:pt x="94" y="82"/>
                  </a:cubicBezTo>
                  <a:cubicBezTo>
                    <a:pt x="92" y="84"/>
                    <a:pt x="92" y="84"/>
                    <a:pt x="92" y="84"/>
                  </a:cubicBezTo>
                  <a:close/>
                  <a:moveTo>
                    <a:pt x="38" y="80"/>
                  </a:moveTo>
                  <a:cubicBezTo>
                    <a:pt x="38" y="81"/>
                    <a:pt x="38" y="81"/>
                    <a:pt x="38" y="81"/>
                  </a:cubicBezTo>
                  <a:cubicBezTo>
                    <a:pt x="37" y="80"/>
                    <a:pt x="37" y="80"/>
                    <a:pt x="37" y="80"/>
                  </a:cubicBezTo>
                  <a:cubicBezTo>
                    <a:pt x="37" y="80"/>
                    <a:pt x="37" y="80"/>
                    <a:pt x="37" y="80"/>
                  </a:cubicBezTo>
                  <a:cubicBezTo>
                    <a:pt x="37" y="78"/>
                    <a:pt x="37" y="78"/>
                    <a:pt x="37" y="78"/>
                  </a:cubicBezTo>
                  <a:cubicBezTo>
                    <a:pt x="37" y="78"/>
                    <a:pt x="37" y="78"/>
                    <a:pt x="37" y="78"/>
                  </a:cubicBezTo>
                  <a:cubicBezTo>
                    <a:pt x="37" y="77"/>
                    <a:pt x="37" y="77"/>
                    <a:pt x="37" y="77"/>
                  </a:cubicBezTo>
                  <a:cubicBezTo>
                    <a:pt x="38" y="78"/>
                    <a:pt x="38" y="78"/>
                    <a:pt x="39" y="79"/>
                  </a:cubicBezTo>
                  <a:cubicBezTo>
                    <a:pt x="38" y="80"/>
                    <a:pt x="38" y="80"/>
                    <a:pt x="38" y="80"/>
                  </a:cubicBezTo>
                  <a:close/>
                  <a:moveTo>
                    <a:pt x="85" y="90"/>
                  </a:moveTo>
                  <a:cubicBezTo>
                    <a:pt x="84" y="91"/>
                    <a:pt x="84" y="91"/>
                    <a:pt x="84" y="91"/>
                  </a:cubicBezTo>
                  <a:cubicBezTo>
                    <a:pt x="84" y="90"/>
                    <a:pt x="84" y="90"/>
                    <a:pt x="84" y="90"/>
                  </a:cubicBezTo>
                  <a:cubicBezTo>
                    <a:pt x="84" y="89"/>
                    <a:pt x="84" y="89"/>
                    <a:pt x="84" y="89"/>
                  </a:cubicBezTo>
                  <a:cubicBezTo>
                    <a:pt x="83" y="88"/>
                    <a:pt x="83" y="88"/>
                    <a:pt x="83" y="88"/>
                  </a:cubicBezTo>
                  <a:cubicBezTo>
                    <a:pt x="84" y="86"/>
                    <a:pt x="84" y="86"/>
                    <a:pt x="84" y="86"/>
                  </a:cubicBezTo>
                  <a:cubicBezTo>
                    <a:pt x="84" y="86"/>
                    <a:pt x="84" y="86"/>
                    <a:pt x="84" y="86"/>
                  </a:cubicBezTo>
                  <a:cubicBezTo>
                    <a:pt x="85" y="85"/>
                    <a:pt x="85" y="85"/>
                    <a:pt x="85" y="85"/>
                  </a:cubicBezTo>
                  <a:cubicBezTo>
                    <a:pt x="85" y="87"/>
                    <a:pt x="85" y="87"/>
                    <a:pt x="85" y="87"/>
                  </a:cubicBezTo>
                  <a:cubicBezTo>
                    <a:pt x="84" y="88"/>
                    <a:pt x="84" y="88"/>
                    <a:pt x="84" y="88"/>
                  </a:cubicBezTo>
                  <a:cubicBezTo>
                    <a:pt x="85" y="89"/>
                    <a:pt x="85" y="89"/>
                    <a:pt x="85" y="89"/>
                  </a:cubicBezTo>
                  <a:cubicBezTo>
                    <a:pt x="85" y="90"/>
                    <a:pt x="85" y="90"/>
                    <a:pt x="85" y="90"/>
                  </a:cubicBezTo>
                  <a:cubicBezTo>
                    <a:pt x="85" y="90"/>
                    <a:pt x="85" y="90"/>
                    <a:pt x="85" y="90"/>
                  </a:cubicBezTo>
                  <a:close/>
                  <a:moveTo>
                    <a:pt x="47" y="89"/>
                  </a:moveTo>
                  <a:cubicBezTo>
                    <a:pt x="48" y="89"/>
                    <a:pt x="48" y="89"/>
                    <a:pt x="49" y="89"/>
                  </a:cubicBezTo>
                  <a:cubicBezTo>
                    <a:pt x="49" y="89"/>
                    <a:pt x="49" y="89"/>
                    <a:pt x="49" y="89"/>
                  </a:cubicBezTo>
                  <a:cubicBezTo>
                    <a:pt x="50" y="88"/>
                    <a:pt x="50" y="88"/>
                    <a:pt x="50" y="88"/>
                  </a:cubicBezTo>
                  <a:cubicBezTo>
                    <a:pt x="51" y="88"/>
                    <a:pt x="51" y="88"/>
                    <a:pt x="51" y="88"/>
                  </a:cubicBezTo>
                  <a:cubicBezTo>
                    <a:pt x="51" y="89"/>
                    <a:pt x="51" y="89"/>
                    <a:pt x="51" y="89"/>
                  </a:cubicBezTo>
                  <a:cubicBezTo>
                    <a:pt x="50" y="89"/>
                    <a:pt x="50" y="89"/>
                    <a:pt x="50" y="89"/>
                  </a:cubicBezTo>
                  <a:cubicBezTo>
                    <a:pt x="50" y="90"/>
                    <a:pt x="50" y="90"/>
                    <a:pt x="50" y="90"/>
                  </a:cubicBezTo>
                  <a:cubicBezTo>
                    <a:pt x="50" y="90"/>
                    <a:pt x="50" y="90"/>
                    <a:pt x="50" y="90"/>
                  </a:cubicBezTo>
                  <a:cubicBezTo>
                    <a:pt x="51" y="90"/>
                    <a:pt x="51" y="90"/>
                    <a:pt x="51" y="90"/>
                  </a:cubicBezTo>
                  <a:cubicBezTo>
                    <a:pt x="52" y="90"/>
                    <a:pt x="52" y="90"/>
                    <a:pt x="52" y="90"/>
                  </a:cubicBezTo>
                  <a:cubicBezTo>
                    <a:pt x="52" y="91"/>
                    <a:pt x="52" y="91"/>
                    <a:pt x="52" y="91"/>
                  </a:cubicBezTo>
                  <a:cubicBezTo>
                    <a:pt x="52" y="91"/>
                    <a:pt x="52" y="91"/>
                    <a:pt x="52" y="91"/>
                  </a:cubicBezTo>
                  <a:cubicBezTo>
                    <a:pt x="53" y="91"/>
                    <a:pt x="53" y="91"/>
                    <a:pt x="53" y="91"/>
                  </a:cubicBezTo>
                  <a:cubicBezTo>
                    <a:pt x="53" y="91"/>
                    <a:pt x="57" y="91"/>
                    <a:pt x="60" y="91"/>
                  </a:cubicBezTo>
                  <a:cubicBezTo>
                    <a:pt x="61" y="92"/>
                    <a:pt x="61" y="92"/>
                    <a:pt x="61" y="92"/>
                  </a:cubicBezTo>
                  <a:cubicBezTo>
                    <a:pt x="64" y="92"/>
                    <a:pt x="63" y="92"/>
                    <a:pt x="66" y="92"/>
                  </a:cubicBezTo>
                  <a:cubicBezTo>
                    <a:pt x="67" y="92"/>
                    <a:pt x="66" y="92"/>
                    <a:pt x="68" y="92"/>
                  </a:cubicBezTo>
                  <a:cubicBezTo>
                    <a:pt x="69" y="92"/>
                    <a:pt x="69" y="92"/>
                    <a:pt x="69" y="92"/>
                  </a:cubicBezTo>
                  <a:cubicBezTo>
                    <a:pt x="68" y="94"/>
                    <a:pt x="68" y="94"/>
                    <a:pt x="68" y="94"/>
                  </a:cubicBezTo>
                  <a:cubicBezTo>
                    <a:pt x="69" y="94"/>
                    <a:pt x="69" y="94"/>
                    <a:pt x="69" y="94"/>
                  </a:cubicBezTo>
                  <a:cubicBezTo>
                    <a:pt x="69" y="95"/>
                    <a:pt x="69" y="95"/>
                    <a:pt x="69" y="95"/>
                  </a:cubicBezTo>
                  <a:cubicBezTo>
                    <a:pt x="70" y="95"/>
                    <a:pt x="70" y="95"/>
                    <a:pt x="70" y="95"/>
                  </a:cubicBezTo>
                  <a:cubicBezTo>
                    <a:pt x="70" y="94"/>
                    <a:pt x="70" y="94"/>
                    <a:pt x="70" y="94"/>
                  </a:cubicBezTo>
                  <a:cubicBezTo>
                    <a:pt x="72" y="93"/>
                    <a:pt x="72" y="93"/>
                    <a:pt x="72" y="93"/>
                  </a:cubicBezTo>
                  <a:cubicBezTo>
                    <a:pt x="73" y="93"/>
                    <a:pt x="73" y="93"/>
                    <a:pt x="73" y="93"/>
                  </a:cubicBezTo>
                  <a:cubicBezTo>
                    <a:pt x="75" y="92"/>
                    <a:pt x="75" y="92"/>
                    <a:pt x="75" y="92"/>
                  </a:cubicBezTo>
                  <a:cubicBezTo>
                    <a:pt x="75" y="92"/>
                    <a:pt x="75" y="92"/>
                    <a:pt x="75" y="92"/>
                  </a:cubicBezTo>
                  <a:cubicBezTo>
                    <a:pt x="75" y="93"/>
                    <a:pt x="74" y="96"/>
                    <a:pt x="74" y="96"/>
                  </a:cubicBezTo>
                  <a:cubicBezTo>
                    <a:pt x="73" y="96"/>
                    <a:pt x="73" y="96"/>
                    <a:pt x="73" y="96"/>
                  </a:cubicBezTo>
                  <a:cubicBezTo>
                    <a:pt x="58" y="97"/>
                    <a:pt x="72" y="96"/>
                    <a:pt x="58" y="97"/>
                  </a:cubicBezTo>
                  <a:cubicBezTo>
                    <a:pt x="57" y="97"/>
                    <a:pt x="57" y="97"/>
                    <a:pt x="57" y="97"/>
                  </a:cubicBezTo>
                  <a:cubicBezTo>
                    <a:pt x="57" y="96"/>
                    <a:pt x="57" y="96"/>
                    <a:pt x="57" y="96"/>
                  </a:cubicBezTo>
                  <a:cubicBezTo>
                    <a:pt x="57" y="95"/>
                    <a:pt x="57" y="95"/>
                    <a:pt x="57" y="95"/>
                  </a:cubicBezTo>
                  <a:cubicBezTo>
                    <a:pt x="55" y="95"/>
                    <a:pt x="56" y="95"/>
                    <a:pt x="54" y="94"/>
                  </a:cubicBezTo>
                  <a:cubicBezTo>
                    <a:pt x="52" y="94"/>
                    <a:pt x="49" y="94"/>
                    <a:pt x="48" y="93"/>
                  </a:cubicBezTo>
                  <a:cubicBezTo>
                    <a:pt x="47" y="93"/>
                    <a:pt x="46" y="93"/>
                    <a:pt x="45" y="93"/>
                  </a:cubicBezTo>
                  <a:cubicBezTo>
                    <a:pt x="44" y="93"/>
                    <a:pt x="44" y="93"/>
                    <a:pt x="44" y="93"/>
                  </a:cubicBezTo>
                  <a:cubicBezTo>
                    <a:pt x="44" y="92"/>
                    <a:pt x="44" y="92"/>
                    <a:pt x="44" y="92"/>
                  </a:cubicBezTo>
                  <a:cubicBezTo>
                    <a:pt x="44" y="90"/>
                    <a:pt x="44" y="91"/>
                    <a:pt x="44" y="89"/>
                  </a:cubicBezTo>
                  <a:cubicBezTo>
                    <a:pt x="45" y="89"/>
                    <a:pt x="45" y="89"/>
                    <a:pt x="45" y="89"/>
                  </a:cubicBezTo>
                  <a:cubicBezTo>
                    <a:pt x="45" y="89"/>
                    <a:pt x="45" y="89"/>
                    <a:pt x="45" y="89"/>
                  </a:cubicBezTo>
                  <a:cubicBezTo>
                    <a:pt x="45" y="89"/>
                    <a:pt x="45" y="89"/>
                    <a:pt x="45" y="89"/>
                  </a:cubicBezTo>
                  <a:cubicBezTo>
                    <a:pt x="46" y="89"/>
                    <a:pt x="46" y="89"/>
                    <a:pt x="46" y="89"/>
                  </a:cubicBezTo>
                  <a:cubicBezTo>
                    <a:pt x="46" y="88"/>
                    <a:pt x="46" y="88"/>
                    <a:pt x="46" y="88"/>
                  </a:cubicBezTo>
                  <a:cubicBezTo>
                    <a:pt x="46" y="87"/>
                    <a:pt x="46" y="87"/>
                    <a:pt x="46" y="87"/>
                  </a:cubicBezTo>
                  <a:cubicBezTo>
                    <a:pt x="46" y="88"/>
                    <a:pt x="46" y="88"/>
                    <a:pt x="46" y="88"/>
                  </a:cubicBezTo>
                  <a:cubicBezTo>
                    <a:pt x="47" y="89"/>
                    <a:pt x="47" y="89"/>
                    <a:pt x="47" y="89"/>
                  </a:cubicBezTo>
                  <a:cubicBezTo>
                    <a:pt x="47" y="89"/>
                    <a:pt x="47" y="89"/>
                    <a:pt x="47" y="8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94">
              <a:extLst>
                <a:ext uri="{FF2B5EF4-FFF2-40B4-BE49-F238E27FC236}">
                  <a16:creationId xmlns:a16="http://schemas.microsoft.com/office/drawing/2014/main" id="{F6005B3F-1C63-4DC6-B5A0-40CA7E320D42}"/>
                </a:ext>
              </a:extLst>
            </p:cNvPr>
            <p:cNvSpPr>
              <a:spLocks noEditPoints="1"/>
            </p:cNvSpPr>
            <p:nvPr/>
          </p:nvSpPr>
          <p:spPr bwMode="auto">
            <a:xfrm>
              <a:off x="9916340" y="12018018"/>
              <a:ext cx="550908" cy="379937"/>
            </a:xfrm>
            <a:custGeom>
              <a:avLst/>
              <a:gdLst>
                <a:gd name="T0" fmla="*/ 10 w 132"/>
                <a:gd name="T1" fmla="*/ 2 h 91"/>
                <a:gd name="T2" fmla="*/ 11 w 132"/>
                <a:gd name="T3" fmla="*/ 3 h 91"/>
                <a:gd name="T4" fmla="*/ 12 w 132"/>
                <a:gd name="T5" fmla="*/ 2 h 91"/>
                <a:gd name="T6" fmla="*/ 13 w 132"/>
                <a:gd name="T7" fmla="*/ 2 h 91"/>
                <a:gd name="T8" fmla="*/ 13 w 132"/>
                <a:gd name="T9" fmla="*/ 2 h 91"/>
                <a:gd name="T10" fmla="*/ 15 w 132"/>
                <a:gd name="T11" fmla="*/ 2 h 91"/>
                <a:gd name="T12" fmla="*/ 16 w 132"/>
                <a:gd name="T13" fmla="*/ 4 h 91"/>
                <a:gd name="T14" fmla="*/ 15 w 132"/>
                <a:gd name="T15" fmla="*/ 5 h 91"/>
                <a:gd name="T16" fmla="*/ 16 w 132"/>
                <a:gd name="T17" fmla="*/ 5 h 91"/>
                <a:gd name="T18" fmla="*/ 17 w 132"/>
                <a:gd name="T19" fmla="*/ 6 h 91"/>
                <a:gd name="T20" fmla="*/ 18 w 132"/>
                <a:gd name="T21" fmla="*/ 6 h 91"/>
                <a:gd name="T22" fmla="*/ 18 w 132"/>
                <a:gd name="T23" fmla="*/ 6 h 91"/>
                <a:gd name="T24" fmla="*/ 19 w 132"/>
                <a:gd name="T25" fmla="*/ 5 h 91"/>
                <a:gd name="T26" fmla="*/ 20 w 132"/>
                <a:gd name="T27" fmla="*/ 7 h 91"/>
                <a:gd name="T28" fmla="*/ 21 w 132"/>
                <a:gd name="T29" fmla="*/ 8 h 91"/>
                <a:gd name="T30" fmla="*/ 22 w 132"/>
                <a:gd name="T31" fmla="*/ 11 h 91"/>
                <a:gd name="T32" fmla="*/ 22 w 132"/>
                <a:gd name="T33" fmla="*/ 11 h 91"/>
                <a:gd name="T34" fmla="*/ 23 w 132"/>
                <a:gd name="T35" fmla="*/ 11 h 91"/>
                <a:gd name="T36" fmla="*/ 24 w 132"/>
                <a:gd name="T37" fmla="*/ 11 h 91"/>
                <a:gd name="T38" fmla="*/ 23 w 132"/>
                <a:gd name="T39" fmla="*/ 14 h 91"/>
                <a:gd name="T40" fmla="*/ 25 w 132"/>
                <a:gd name="T41" fmla="*/ 15 h 91"/>
                <a:gd name="T42" fmla="*/ 23 w 132"/>
                <a:gd name="T43" fmla="*/ 16 h 91"/>
                <a:gd name="T44" fmla="*/ 21 w 132"/>
                <a:gd name="T45" fmla="*/ 17 h 91"/>
                <a:gd name="T46" fmla="*/ 20 w 132"/>
                <a:gd name="T47" fmla="*/ 15 h 91"/>
                <a:gd name="T48" fmla="*/ 17 w 132"/>
                <a:gd name="T49" fmla="*/ 11 h 91"/>
                <a:gd name="T50" fmla="*/ 17 w 132"/>
                <a:gd name="T51" fmla="*/ 10 h 91"/>
                <a:gd name="T52" fmla="*/ 14 w 132"/>
                <a:gd name="T53" fmla="*/ 9 h 91"/>
                <a:gd name="T54" fmla="*/ 13 w 132"/>
                <a:gd name="T55" fmla="*/ 8 h 91"/>
                <a:gd name="T56" fmla="*/ 13 w 132"/>
                <a:gd name="T57" fmla="*/ 7 h 91"/>
                <a:gd name="T58" fmla="*/ 11 w 132"/>
                <a:gd name="T59" fmla="*/ 7 h 91"/>
                <a:gd name="T60" fmla="*/ 6 w 132"/>
                <a:gd name="T61" fmla="*/ 3 h 91"/>
                <a:gd name="T62" fmla="*/ 4 w 132"/>
                <a:gd name="T63" fmla="*/ 4 h 91"/>
                <a:gd name="T64" fmla="*/ 3 w 132"/>
                <a:gd name="T65" fmla="*/ 3 h 91"/>
                <a:gd name="T66" fmla="*/ 3 w 132"/>
                <a:gd name="T67" fmla="*/ 2 h 91"/>
                <a:gd name="T68" fmla="*/ 4 w 132"/>
                <a:gd name="T69" fmla="*/ 1 h 91"/>
                <a:gd name="T70" fmla="*/ 0 w 132"/>
                <a:gd name="T71" fmla="*/ 1 h 91"/>
                <a:gd name="T72" fmla="*/ 1 w 132"/>
                <a:gd name="T73" fmla="*/ 0 h 91"/>
                <a:gd name="T74" fmla="*/ 7 w 132"/>
                <a:gd name="T75" fmla="*/ 0 h 91"/>
                <a:gd name="T76" fmla="*/ 7 w 132"/>
                <a:gd name="T77" fmla="*/ 1 h 91"/>
                <a:gd name="T78" fmla="*/ 9 w 132"/>
                <a:gd name="T79" fmla="*/ 2 h 91"/>
                <a:gd name="T80" fmla="*/ 10 w 132"/>
                <a:gd name="T81" fmla="*/ 2 h 91"/>
                <a:gd name="T82" fmla="*/ 132 w 132"/>
                <a:gd name="T83" fmla="*/ 90 h 91"/>
                <a:gd name="T84" fmla="*/ 132 w 132"/>
                <a:gd name="T85" fmla="*/ 91 h 91"/>
                <a:gd name="T86" fmla="*/ 130 w 132"/>
                <a:gd name="T87" fmla="*/ 90 h 91"/>
                <a:gd name="T88" fmla="*/ 130 w 132"/>
                <a:gd name="T89" fmla="*/ 89 h 91"/>
                <a:gd name="T90" fmla="*/ 130 w 132"/>
                <a:gd name="T91" fmla="*/ 89 h 91"/>
                <a:gd name="T92" fmla="*/ 131 w 132"/>
                <a:gd name="T93" fmla="*/ 89 h 91"/>
                <a:gd name="T94" fmla="*/ 132 w 132"/>
                <a:gd name="T95" fmla="*/ 89 h 91"/>
                <a:gd name="T96" fmla="*/ 132 w 132"/>
                <a:gd name="T97" fmla="*/ 9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2" h="91">
                  <a:moveTo>
                    <a:pt x="10" y="2"/>
                  </a:moveTo>
                  <a:cubicBezTo>
                    <a:pt x="11" y="3"/>
                    <a:pt x="11" y="3"/>
                    <a:pt x="11" y="3"/>
                  </a:cubicBezTo>
                  <a:cubicBezTo>
                    <a:pt x="12" y="2"/>
                    <a:pt x="12" y="2"/>
                    <a:pt x="12" y="2"/>
                  </a:cubicBezTo>
                  <a:cubicBezTo>
                    <a:pt x="13" y="2"/>
                    <a:pt x="13" y="2"/>
                    <a:pt x="13" y="2"/>
                  </a:cubicBezTo>
                  <a:cubicBezTo>
                    <a:pt x="13" y="2"/>
                    <a:pt x="13" y="2"/>
                    <a:pt x="13" y="2"/>
                  </a:cubicBezTo>
                  <a:cubicBezTo>
                    <a:pt x="14" y="3"/>
                    <a:pt x="14" y="2"/>
                    <a:pt x="15" y="2"/>
                  </a:cubicBezTo>
                  <a:cubicBezTo>
                    <a:pt x="16" y="4"/>
                    <a:pt x="16" y="4"/>
                    <a:pt x="16" y="4"/>
                  </a:cubicBezTo>
                  <a:cubicBezTo>
                    <a:pt x="15" y="5"/>
                    <a:pt x="15" y="5"/>
                    <a:pt x="15" y="5"/>
                  </a:cubicBezTo>
                  <a:cubicBezTo>
                    <a:pt x="16" y="5"/>
                    <a:pt x="16" y="5"/>
                    <a:pt x="16" y="5"/>
                  </a:cubicBezTo>
                  <a:cubicBezTo>
                    <a:pt x="17" y="6"/>
                    <a:pt x="17" y="6"/>
                    <a:pt x="17" y="6"/>
                  </a:cubicBezTo>
                  <a:cubicBezTo>
                    <a:pt x="18" y="6"/>
                    <a:pt x="18" y="6"/>
                    <a:pt x="18" y="6"/>
                  </a:cubicBezTo>
                  <a:cubicBezTo>
                    <a:pt x="18" y="6"/>
                    <a:pt x="18" y="6"/>
                    <a:pt x="18" y="6"/>
                  </a:cubicBezTo>
                  <a:cubicBezTo>
                    <a:pt x="19" y="5"/>
                    <a:pt x="19" y="5"/>
                    <a:pt x="19" y="5"/>
                  </a:cubicBezTo>
                  <a:cubicBezTo>
                    <a:pt x="19" y="6"/>
                    <a:pt x="19" y="6"/>
                    <a:pt x="20" y="7"/>
                  </a:cubicBezTo>
                  <a:cubicBezTo>
                    <a:pt x="21" y="8"/>
                    <a:pt x="21" y="8"/>
                    <a:pt x="21" y="8"/>
                  </a:cubicBezTo>
                  <a:cubicBezTo>
                    <a:pt x="21" y="10"/>
                    <a:pt x="21" y="9"/>
                    <a:pt x="22" y="11"/>
                  </a:cubicBezTo>
                  <a:cubicBezTo>
                    <a:pt x="22" y="11"/>
                    <a:pt x="22" y="11"/>
                    <a:pt x="22" y="11"/>
                  </a:cubicBezTo>
                  <a:cubicBezTo>
                    <a:pt x="23" y="11"/>
                    <a:pt x="23" y="11"/>
                    <a:pt x="23" y="11"/>
                  </a:cubicBezTo>
                  <a:cubicBezTo>
                    <a:pt x="24" y="11"/>
                    <a:pt x="24" y="11"/>
                    <a:pt x="24" y="11"/>
                  </a:cubicBezTo>
                  <a:cubicBezTo>
                    <a:pt x="23" y="13"/>
                    <a:pt x="23" y="12"/>
                    <a:pt x="23" y="14"/>
                  </a:cubicBezTo>
                  <a:cubicBezTo>
                    <a:pt x="25" y="15"/>
                    <a:pt x="25" y="15"/>
                    <a:pt x="25" y="15"/>
                  </a:cubicBezTo>
                  <a:cubicBezTo>
                    <a:pt x="24" y="16"/>
                    <a:pt x="24" y="15"/>
                    <a:pt x="23" y="16"/>
                  </a:cubicBezTo>
                  <a:cubicBezTo>
                    <a:pt x="21" y="17"/>
                    <a:pt x="21" y="17"/>
                    <a:pt x="21" y="17"/>
                  </a:cubicBezTo>
                  <a:cubicBezTo>
                    <a:pt x="21" y="17"/>
                    <a:pt x="20" y="16"/>
                    <a:pt x="20" y="15"/>
                  </a:cubicBezTo>
                  <a:cubicBezTo>
                    <a:pt x="18" y="11"/>
                    <a:pt x="19" y="14"/>
                    <a:pt x="17" y="11"/>
                  </a:cubicBezTo>
                  <a:cubicBezTo>
                    <a:pt x="17" y="10"/>
                    <a:pt x="17" y="10"/>
                    <a:pt x="17" y="10"/>
                  </a:cubicBezTo>
                  <a:cubicBezTo>
                    <a:pt x="15" y="10"/>
                    <a:pt x="16" y="10"/>
                    <a:pt x="14" y="9"/>
                  </a:cubicBezTo>
                  <a:cubicBezTo>
                    <a:pt x="13" y="8"/>
                    <a:pt x="13" y="8"/>
                    <a:pt x="13" y="8"/>
                  </a:cubicBezTo>
                  <a:cubicBezTo>
                    <a:pt x="13" y="7"/>
                    <a:pt x="13" y="8"/>
                    <a:pt x="13" y="7"/>
                  </a:cubicBezTo>
                  <a:cubicBezTo>
                    <a:pt x="11" y="7"/>
                    <a:pt x="11" y="7"/>
                    <a:pt x="11" y="7"/>
                  </a:cubicBezTo>
                  <a:cubicBezTo>
                    <a:pt x="7" y="4"/>
                    <a:pt x="13" y="8"/>
                    <a:pt x="6" y="3"/>
                  </a:cubicBezTo>
                  <a:cubicBezTo>
                    <a:pt x="4" y="4"/>
                    <a:pt x="4" y="4"/>
                    <a:pt x="4" y="4"/>
                  </a:cubicBezTo>
                  <a:cubicBezTo>
                    <a:pt x="3" y="3"/>
                    <a:pt x="3" y="3"/>
                    <a:pt x="3" y="3"/>
                  </a:cubicBezTo>
                  <a:cubicBezTo>
                    <a:pt x="3" y="2"/>
                    <a:pt x="3" y="2"/>
                    <a:pt x="3" y="2"/>
                  </a:cubicBezTo>
                  <a:cubicBezTo>
                    <a:pt x="4" y="1"/>
                    <a:pt x="4" y="1"/>
                    <a:pt x="4" y="1"/>
                  </a:cubicBezTo>
                  <a:cubicBezTo>
                    <a:pt x="2" y="1"/>
                    <a:pt x="1" y="1"/>
                    <a:pt x="0" y="1"/>
                  </a:cubicBezTo>
                  <a:cubicBezTo>
                    <a:pt x="1" y="0"/>
                    <a:pt x="1" y="0"/>
                    <a:pt x="1" y="0"/>
                  </a:cubicBezTo>
                  <a:cubicBezTo>
                    <a:pt x="6" y="0"/>
                    <a:pt x="5" y="0"/>
                    <a:pt x="7" y="0"/>
                  </a:cubicBezTo>
                  <a:cubicBezTo>
                    <a:pt x="7" y="1"/>
                    <a:pt x="7" y="1"/>
                    <a:pt x="7" y="1"/>
                  </a:cubicBezTo>
                  <a:cubicBezTo>
                    <a:pt x="9" y="2"/>
                    <a:pt x="9" y="2"/>
                    <a:pt x="9" y="2"/>
                  </a:cubicBezTo>
                  <a:cubicBezTo>
                    <a:pt x="10" y="2"/>
                    <a:pt x="10" y="2"/>
                    <a:pt x="10" y="2"/>
                  </a:cubicBezTo>
                  <a:close/>
                  <a:moveTo>
                    <a:pt x="132" y="90"/>
                  </a:moveTo>
                  <a:cubicBezTo>
                    <a:pt x="132" y="91"/>
                    <a:pt x="132" y="91"/>
                    <a:pt x="132" y="91"/>
                  </a:cubicBezTo>
                  <a:cubicBezTo>
                    <a:pt x="130" y="90"/>
                    <a:pt x="130" y="90"/>
                    <a:pt x="130" y="90"/>
                  </a:cubicBezTo>
                  <a:cubicBezTo>
                    <a:pt x="130" y="89"/>
                    <a:pt x="130" y="89"/>
                    <a:pt x="130" y="89"/>
                  </a:cubicBezTo>
                  <a:cubicBezTo>
                    <a:pt x="130" y="89"/>
                    <a:pt x="130" y="89"/>
                    <a:pt x="130" y="89"/>
                  </a:cubicBezTo>
                  <a:cubicBezTo>
                    <a:pt x="131" y="89"/>
                    <a:pt x="131" y="89"/>
                    <a:pt x="131" y="89"/>
                  </a:cubicBezTo>
                  <a:cubicBezTo>
                    <a:pt x="132" y="89"/>
                    <a:pt x="132" y="89"/>
                    <a:pt x="132" y="89"/>
                  </a:cubicBezTo>
                  <a:cubicBezTo>
                    <a:pt x="132" y="90"/>
                    <a:pt x="132" y="90"/>
                    <a:pt x="132" y="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95">
              <a:extLst>
                <a:ext uri="{FF2B5EF4-FFF2-40B4-BE49-F238E27FC236}">
                  <a16:creationId xmlns:a16="http://schemas.microsoft.com/office/drawing/2014/main" id="{68E901F3-48B2-499C-AE56-B22F23C71887}"/>
                </a:ext>
              </a:extLst>
            </p:cNvPr>
            <p:cNvSpPr>
              <a:spLocks/>
            </p:cNvSpPr>
            <p:nvPr/>
          </p:nvSpPr>
          <p:spPr bwMode="auto">
            <a:xfrm>
              <a:off x="7380264" y="8185404"/>
              <a:ext cx="185221" cy="194719"/>
            </a:xfrm>
            <a:custGeom>
              <a:avLst/>
              <a:gdLst>
                <a:gd name="T0" fmla="*/ 35 w 45"/>
                <a:gd name="T1" fmla="*/ 0 h 47"/>
                <a:gd name="T2" fmla="*/ 34 w 45"/>
                <a:gd name="T3" fmla="*/ 22 h 47"/>
                <a:gd name="T4" fmla="*/ 34 w 45"/>
                <a:gd name="T5" fmla="*/ 22 h 47"/>
                <a:gd name="T6" fmla="*/ 38 w 45"/>
                <a:gd name="T7" fmla="*/ 22 h 47"/>
                <a:gd name="T8" fmla="*/ 39 w 45"/>
                <a:gd name="T9" fmla="*/ 23 h 47"/>
                <a:gd name="T10" fmla="*/ 41 w 45"/>
                <a:gd name="T11" fmla="*/ 24 h 47"/>
                <a:gd name="T12" fmla="*/ 42 w 45"/>
                <a:gd name="T13" fmla="*/ 23 h 47"/>
                <a:gd name="T14" fmla="*/ 41 w 45"/>
                <a:gd name="T15" fmla="*/ 22 h 47"/>
                <a:gd name="T16" fmla="*/ 41 w 45"/>
                <a:gd name="T17" fmla="*/ 22 h 47"/>
                <a:gd name="T18" fmla="*/ 45 w 45"/>
                <a:gd name="T19" fmla="*/ 24 h 47"/>
                <a:gd name="T20" fmla="*/ 35 w 45"/>
                <a:gd name="T21" fmla="*/ 32 h 47"/>
                <a:gd name="T22" fmla="*/ 35 w 45"/>
                <a:gd name="T23" fmla="*/ 32 h 47"/>
                <a:gd name="T24" fmla="*/ 34 w 45"/>
                <a:gd name="T25" fmla="*/ 34 h 47"/>
                <a:gd name="T26" fmla="*/ 35 w 45"/>
                <a:gd name="T27" fmla="*/ 36 h 47"/>
                <a:gd name="T28" fmla="*/ 35 w 45"/>
                <a:gd name="T29" fmla="*/ 37 h 47"/>
                <a:gd name="T30" fmla="*/ 33 w 45"/>
                <a:gd name="T31" fmla="*/ 38 h 47"/>
                <a:gd name="T32" fmla="*/ 32 w 45"/>
                <a:gd name="T33" fmla="*/ 39 h 47"/>
                <a:gd name="T34" fmla="*/ 32 w 45"/>
                <a:gd name="T35" fmla="*/ 39 h 47"/>
                <a:gd name="T36" fmla="*/ 32 w 45"/>
                <a:gd name="T37" fmla="*/ 39 h 47"/>
                <a:gd name="T38" fmla="*/ 30 w 45"/>
                <a:gd name="T39" fmla="*/ 39 h 47"/>
                <a:gd name="T40" fmla="*/ 30 w 45"/>
                <a:gd name="T41" fmla="*/ 40 h 47"/>
                <a:gd name="T42" fmla="*/ 30 w 45"/>
                <a:gd name="T43" fmla="*/ 40 h 47"/>
                <a:gd name="T44" fmla="*/ 30 w 45"/>
                <a:gd name="T45" fmla="*/ 41 h 47"/>
                <a:gd name="T46" fmla="*/ 29 w 45"/>
                <a:gd name="T47" fmla="*/ 42 h 47"/>
                <a:gd name="T48" fmla="*/ 28 w 45"/>
                <a:gd name="T49" fmla="*/ 43 h 47"/>
                <a:gd name="T50" fmla="*/ 28 w 45"/>
                <a:gd name="T51" fmla="*/ 44 h 47"/>
                <a:gd name="T52" fmla="*/ 27 w 45"/>
                <a:gd name="T53" fmla="*/ 43 h 47"/>
                <a:gd name="T54" fmla="*/ 27 w 45"/>
                <a:gd name="T55" fmla="*/ 44 h 47"/>
                <a:gd name="T56" fmla="*/ 24 w 45"/>
                <a:gd name="T57" fmla="*/ 46 h 47"/>
                <a:gd name="T58" fmla="*/ 24 w 45"/>
                <a:gd name="T59" fmla="*/ 47 h 47"/>
                <a:gd name="T60" fmla="*/ 12 w 45"/>
                <a:gd name="T61" fmla="*/ 45 h 47"/>
                <a:gd name="T62" fmla="*/ 0 w 45"/>
                <a:gd name="T63" fmla="*/ 38 h 47"/>
                <a:gd name="T64" fmla="*/ 0 w 45"/>
                <a:gd name="T65" fmla="*/ 38 h 47"/>
                <a:gd name="T66" fmla="*/ 1 w 45"/>
                <a:gd name="T67" fmla="*/ 36 h 47"/>
                <a:gd name="T68" fmla="*/ 1 w 45"/>
                <a:gd name="T69" fmla="*/ 35 h 47"/>
                <a:gd name="T70" fmla="*/ 1 w 45"/>
                <a:gd name="T71" fmla="*/ 34 h 47"/>
                <a:gd name="T72" fmla="*/ 1 w 45"/>
                <a:gd name="T73" fmla="*/ 33 h 47"/>
                <a:gd name="T74" fmla="*/ 1 w 45"/>
                <a:gd name="T75" fmla="*/ 33 h 47"/>
                <a:gd name="T76" fmla="*/ 2 w 45"/>
                <a:gd name="T77" fmla="*/ 32 h 47"/>
                <a:gd name="T78" fmla="*/ 2 w 45"/>
                <a:gd name="T79" fmla="*/ 32 h 47"/>
                <a:gd name="T80" fmla="*/ 0 w 45"/>
                <a:gd name="T81" fmla="*/ 30 h 47"/>
                <a:gd name="T82" fmla="*/ 1 w 45"/>
                <a:gd name="T83" fmla="*/ 29 h 47"/>
                <a:gd name="T84" fmla="*/ 6 w 45"/>
                <a:gd name="T85" fmla="*/ 20 h 47"/>
                <a:gd name="T86" fmla="*/ 20 w 45"/>
                <a:gd name="T87" fmla="*/ 20 h 47"/>
                <a:gd name="T88" fmla="*/ 21 w 45"/>
                <a:gd name="T89" fmla="*/ 17 h 47"/>
                <a:gd name="T90" fmla="*/ 21 w 45"/>
                <a:gd name="T91" fmla="*/ 16 h 47"/>
                <a:gd name="T92" fmla="*/ 20 w 45"/>
                <a:gd name="T93" fmla="*/ 16 h 47"/>
                <a:gd name="T94" fmla="*/ 19 w 45"/>
                <a:gd name="T95" fmla="*/ 16 h 47"/>
                <a:gd name="T96" fmla="*/ 18 w 45"/>
                <a:gd name="T97" fmla="*/ 15 h 47"/>
                <a:gd name="T98" fmla="*/ 18 w 45"/>
                <a:gd name="T99" fmla="*/ 14 h 47"/>
                <a:gd name="T100" fmla="*/ 17 w 45"/>
                <a:gd name="T101" fmla="*/ 13 h 47"/>
                <a:gd name="T102" fmla="*/ 10 w 45"/>
                <a:gd name="T103" fmla="*/ 7 h 47"/>
                <a:gd name="T104" fmla="*/ 10 w 45"/>
                <a:gd name="T105" fmla="*/ 7 h 47"/>
                <a:gd name="T106" fmla="*/ 9 w 45"/>
                <a:gd name="T107" fmla="*/ 6 h 47"/>
                <a:gd name="T108" fmla="*/ 14 w 45"/>
                <a:gd name="T109" fmla="*/ 6 h 47"/>
                <a:gd name="T110" fmla="*/ 14 w 45"/>
                <a:gd name="T111" fmla="*/ 0 h 47"/>
                <a:gd name="T112" fmla="*/ 35 w 45"/>
                <a:gd name="T11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5" h="47">
                  <a:moveTo>
                    <a:pt x="35" y="0"/>
                  </a:moveTo>
                  <a:cubicBezTo>
                    <a:pt x="35" y="1"/>
                    <a:pt x="34" y="22"/>
                    <a:pt x="34" y="22"/>
                  </a:cubicBezTo>
                  <a:cubicBezTo>
                    <a:pt x="34" y="22"/>
                    <a:pt x="34" y="22"/>
                    <a:pt x="34" y="22"/>
                  </a:cubicBezTo>
                  <a:cubicBezTo>
                    <a:pt x="37" y="22"/>
                    <a:pt x="35" y="22"/>
                    <a:pt x="38" y="22"/>
                  </a:cubicBezTo>
                  <a:cubicBezTo>
                    <a:pt x="38" y="23"/>
                    <a:pt x="38" y="23"/>
                    <a:pt x="39" y="23"/>
                  </a:cubicBezTo>
                  <a:cubicBezTo>
                    <a:pt x="40" y="23"/>
                    <a:pt x="39" y="23"/>
                    <a:pt x="41" y="24"/>
                  </a:cubicBezTo>
                  <a:cubicBezTo>
                    <a:pt x="42" y="23"/>
                    <a:pt x="42" y="23"/>
                    <a:pt x="42" y="23"/>
                  </a:cubicBezTo>
                  <a:cubicBezTo>
                    <a:pt x="41" y="22"/>
                    <a:pt x="41" y="22"/>
                    <a:pt x="41" y="22"/>
                  </a:cubicBezTo>
                  <a:cubicBezTo>
                    <a:pt x="41" y="22"/>
                    <a:pt x="41" y="22"/>
                    <a:pt x="41" y="22"/>
                  </a:cubicBezTo>
                  <a:cubicBezTo>
                    <a:pt x="45" y="24"/>
                    <a:pt x="45" y="24"/>
                    <a:pt x="45" y="24"/>
                  </a:cubicBezTo>
                  <a:cubicBezTo>
                    <a:pt x="36" y="31"/>
                    <a:pt x="38" y="30"/>
                    <a:pt x="35" y="32"/>
                  </a:cubicBezTo>
                  <a:cubicBezTo>
                    <a:pt x="35" y="32"/>
                    <a:pt x="35" y="32"/>
                    <a:pt x="35" y="32"/>
                  </a:cubicBezTo>
                  <a:cubicBezTo>
                    <a:pt x="34" y="33"/>
                    <a:pt x="34" y="34"/>
                    <a:pt x="34" y="34"/>
                  </a:cubicBezTo>
                  <a:cubicBezTo>
                    <a:pt x="34" y="35"/>
                    <a:pt x="34" y="35"/>
                    <a:pt x="35" y="36"/>
                  </a:cubicBezTo>
                  <a:cubicBezTo>
                    <a:pt x="35" y="37"/>
                    <a:pt x="35" y="37"/>
                    <a:pt x="35" y="37"/>
                  </a:cubicBezTo>
                  <a:cubicBezTo>
                    <a:pt x="33" y="38"/>
                    <a:pt x="33" y="38"/>
                    <a:pt x="33" y="38"/>
                  </a:cubicBezTo>
                  <a:cubicBezTo>
                    <a:pt x="33" y="39"/>
                    <a:pt x="33" y="39"/>
                    <a:pt x="32" y="39"/>
                  </a:cubicBezTo>
                  <a:cubicBezTo>
                    <a:pt x="32" y="39"/>
                    <a:pt x="32" y="39"/>
                    <a:pt x="32" y="39"/>
                  </a:cubicBezTo>
                  <a:cubicBezTo>
                    <a:pt x="32" y="39"/>
                    <a:pt x="32" y="39"/>
                    <a:pt x="32" y="39"/>
                  </a:cubicBezTo>
                  <a:cubicBezTo>
                    <a:pt x="31" y="39"/>
                    <a:pt x="31" y="39"/>
                    <a:pt x="30" y="39"/>
                  </a:cubicBezTo>
                  <a:cubicBezTo>
                    <a:pt x="30" y="40"/>
                    <a:pt x="30" y="40"/>
                    <a:pt x="30" y="40"/>
                  </a:cubicBezTo>
                  <a:cubicBezTo>
                    <a:pt x="30" y="40"/>
                    <a:pt x="30" y="40"/>
                    <a:pt x="30" y="40"/>
                  </a:cubicBezTo>
                  <a:cubicBezTo>
                    <a:pt x="30" y="41"/>
                    <a:pt x="30" y="41"/>
                    <a:pt x="30" y="41"/>
                  </a:cubicBezTo>
                  <a:cubicBezTo>
                    <a:pt x="30" y="42"/>
                    <a:pt x="29" y="42"/>
                    <a:pt x="29" y="42"/>
                  </a:cubicBezTo>
                  <a:cubicBezTo>
                    <a:pt x="28" y="43"/>
                    <a:pt x="29" y="42"/>
                    <a:pt x="28" y="43"/>
                  </a:cubicBezTo>
                  <a:cubicBezTo>
                    <a:pt x="28" y="44"/>
                    <a:pt x="28" y="44"/>
                    <a:pt x="28" y="44"/>
                  </a:cubicBezTo>
                  <a:cubicBezTo>
                    <a:pt x="27" y="43"/>
                    <a:pt x="27" y="43"/>
                    <a:pt x="27" y="43"/>
                  </a:cubicBezTo>
                  <a:cubicBezTo>
                    <a:pt x="27" y="44"/>
                    <a:pt x="27" y="44"/>
                    <a:pt x="27" y="44"/>
                  </a:cubicBezTo>
                  <a:cubicBezTo>
                    <a:pt x="25" y="45"/>
                    <a:pt x="25" y="45"/>
                    <a:pt x="24" y="46"/>
                  </a:cubicBezTo>
                  <a:cubicBezTo>
                    <a:pt x="24" y="47"/>
                    <a:pt x="24" y="46"/>
                    <a:pt x="24" y="47"/>
                  </a:cubicBezTo>
                  <a:cubicBezTo>
                    <a:pt x="18" y="44"/>
                    <a:pt x="20" y="45"/>
                    <a:pt x="12" y="45"/>
                  </a:cubicBezTo>
                  <a:cubicBezTo>
                    <a:pt x="7" y="43"/>
                    <a:pt x="6" y="42"/>
                    <a:pt x="0" y="38"/>
                  </a:cubicBezTo>
                  <a:cubicBezTo>
                    <a:pt x="0" y="38"/>
                    <a:pt x="0" y="38"/>
                    <a:pt x="0" y="38"/>
                  </a:cubicBezTo>
                  <a:cubicBezTo>
                    <a:pt x="1" y="37"/>
                    <a:pt x="1" y="37"/>
                    <a:pt x="1" y="36"/>
                  </a:cubicBezTo>
                  <a:cubicBezTo>
                    <a:pt x="1" y="35"/>
                    <a:pt x="1" y="36"/>
                    <a:pt x="1" y="35"/>
                  </a:cubicBezTo>
                  <a:cubicBezTo>
                    <a:pt x="1" y="34"/>
                    <a:pt x="1" y="34"/>
                    <a:pt x="1" y="34"/>
                  </a:cubicBezTo>
                  <a:cubicBezTo>
                    <a:pt x="1" y="33"/>
                    <a:pt x="1" y="33"/>
                    <a:pt x="1" y="33"/>
                  </a:cubicBezTo>
                  <a:cubicBezTo>
                    <a:pt x="1" y="33"/>
                    <a:pt x="1" y="33"/>
                    <a:pt x="1" y="33"/>
                  </a:cubicBezTo>
                  <a:cubicBezTo>
                    <a:pt x="2" y="32"/>
                    <a:pt x="2" y="32"/>
                    <a:pt x="2" y="32"/>
                  </a:cubicBezTo>
                  <a:cubicBezTo>
                    <a:pt x="2" y="32"/>
                    <a:pt x="2" y="32"/>
                    <a:pt x="2" y="32"/>
                  </a:cubicBezTo>
                  <a:cubicBezTo>
                    <a:pt x="0" y="30"/>
                    <a:pt x="0" y="30"/>
                    <a:pt x="0" y="30"/>
                  </a:cubicBezTo>
                  <a:cubicBezTo>
                    <a:pt x="1" y="29"/>
                    <a:pt x="1" y="29"/>
                    <a:pt x="1" y="29"/>
                  </a:cubicBezTo>
                  <a:cubicBezTo>
                    <a:pt x="1" y="29"/>
                    <a:pt x="5" y="21"/>
                    <a:pt x="6" y="20"/>
                  </a:cubicBezTo>
                  <a:cubicBezTo>
                    <a:pt x="7" y="20"/>
                    <a:pt x="19" y="20"/>
                    <a:pt x="20" y="20"/>
                  </a:cubicBezTo>
                  <a:cubicBezTo>
                    <a:pt x="20" y="18"/>
                    <a:pt x="20" y="18"/>
                    <a:pt x="21" y="17"/>
                  </a:cubicBezTo>
                  <a:cubicBezTo>
                    <a:pt x="21" y="16"/>
                    <a:pt x="21" y="16"/>
                    <a:pt x="21" y="16"/>
                  </a:cubicBezTo>
                  <a:cubicBezTo>
                    <a:pt x="20" y="16"/>
                    <a:pt x="20" y="16"/>
                    <a:pt x="20" y="16"/>
                  </a:cubicBezTo>
                  <a:cubicBezTo>
                    <a:pt x="19" y="16"/>
                    <a:pt x="19" y="16"/>
                    <a:pt x="19" y="16"/>
                  </a:cubicBezTo>
                  <a:cubicBezTo>
                    <a:pt x="18" y="15"/>
                    <a:pt x="18" y="15"/>
                    <a:pt x="18" y="15"/>
                  </a:cubicBezTo>
                  <a:cubicBezTo>
                    <a:pt x="18" y="14"/>
                    <a:pt x="18" y="14"/>
                    <a:pt x="18" y="14"/>
                  </a:cubicBezTo>
                  <a:cubicBezTo>
                    <a:pt x="18" y="14"/>
                    <a:pt x="18" y="14"/>
                    <a:pt x="17" y="13"/>
                  </a:cubicBezTo>
                  <a:cubicBezTo>
                    <a:pt x="14" y="10"/>
                    <a:pt x="12" y="9"/>
                    <a:pt x="10" y="7"/>
                  </a:cubicBezTo>
                  <a:cubicBezTo>
                    <a:pt x="10" y="7"/>
                    <a:pt x="10" y="7"/>
                    <a:pt x="10" y="7"/>
                  </a:cubicBezTo>
                  <a:cubicBezTo>
                    <a:pt x="9" y="6"/>
                    <a:pt x="9" y="6"/>
                    <a:pt x="9" y="6"/>
                  </a:cubicBezTo>
                  <a:cubicBezTo>
                    <a:pt x="12" y="6"/>
                    <a:pt x="11" y="6"/>
                    <a:pt x="14" y="6"/>
                  </a:cubicBezTo>
                  <a:cubicBezTo>
                    <a:pt x="14" y="1"/>
                    <a:pt x="14" y="5"/>
                    <a:pt x="14" y="0"/>
                  </a:cubicBezTo>
                  <a:cubicBezTo>
                    <a:pt x="35" y="0"/>
                    <a:pt x="29" y="0"/>
                    <a:pt x="35"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96">
              <a:extLst>
                <a:ext uri="{FF2B5EF4-FFF2-40B4-BE49-F238E27FC236}">
                  <a16:creationId xmlns:a16="http://schemas.microsoft.com/office/drawing/2014/main" id="{E431AA2D-5EF9-42E0-928F-AC50CAD84EB1}"/>
                </a:ext>
              </a:extLst>
            </p:cNvPr>
            <p:cNvSpPr>
              <a:spLocks/>
            </p:cNvSpPr>
            <p:nvPr/>
          </p:nvSpPr>
          <p:spPr bwMode="auto">
            <a:xfrm>
              <a:off x="18455417" y="8384871"/>
              <a:ext cx="14249" cy="18997"/>
            </a:xfrm>
            <a:custGeom>
              <a:avLst/>
              <a:gdLst>
                <a:gd name="T0" fmla="*/ 1 w 4"/>
                <a:gd name="T1" fmla="*/ 5 h 5"/>
                <a:gd name="T2" fmla="*/ 1 w 4"/>
                <a:gd name="T3" fmla="*/ 5 h 5"/>
                <a:gd name="T4" fmla="*/ 1 w 4"/>
                <a:gd name="T5" fmla="*/ 4 h 5"/>
                <a:gd name="T6" fmla="*/ 0 w 4"/>
                <a:gd name="T7" fmla="*/ 4 h 5"/>
                <a:gd name="T8" fmla="*/ 0 w 4"/>
                <a:gd name="T9" fmla="*/ 3 h 5"/>
                <a:gd name="T10" fmla="*/ 2 w 4"/>
                <a:gd name="T11" fmla="*/ 2 h 5"/>
                <a:gd name="T12" fmla="*/ 3 w 4"/>
                <a:gd name="T13" fmla="*/ 0 h 5"/>
                <a:gd name="T14" fmla="*/ 3 w 4"/>
                <a:gd name="T15" fmla="*/ 1 h 5"/>
                <a:gd name="T16" fmla="*/ 4 w 4"/>
                <a:gd name="T17" fmla="*/ 1 h 5"/>
                <a:gd name="T18" fmla="*/ 2 w 4"/>
                <a:gd name="T19" fmla="*/ 3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1" y="5"/>
                    <a:pt x="1" y="5"/>
                    <a:pt x="1" y="5"/>
                  </a:cubicBezTo>
                  <a:cubicBezTo>
                    <a:pt x="1" y="4"/>
                    <a:pt x="1" y="4"/>
                    <a:pt x="1" y="4"/>
                  </a:cubicBezTo>
                  <a:cubicBezTo>
                    <a:pt x="0" y="4"/>
                    <a:pt x="0" y="4"/>
                    <a:pt x="0" y="4"/>
                  </a:cubicBezTo>
                  <a:cubicBezTo>
                    <a:pt x="0" y="3"/>
                    <a:pt x="0" y="3"/>
                    <a:pt x="0" y="3"/>
                  </a:cubicBezTo>
                  <a:cubicBezTo>
                    <a:pt x="2" y="2"/>
                    <a:pt x="2" y="2"/>
                    <a:pt x="2" y="2"/>
                  </a:cubicBezTo>
                  <a:cubicBezTo>
                    <a:pt x="3" y="0"/>
                    <a:pt x="3" y="0"/>
                    <a:pt x="3" y="0"/>
                  </a:cubicBezTo>
                  <a:cubicBezTo>
                    <a:pt x="3" y="1"/>
                    <a:pt x="3" y="1"/>
                    <a:pt x="3" y="1"/>
                  </a:cubicBezTo>
                  <a:cubicBezTo>
                    <a:pt x="4" y="1"/>
                    <a:pt x="4" y="1"/>
                    <a:pt x="4" y="1"/>
                  </a:cubicBezTo>
                  <a:cubicBezTo>
                    <a:pt x="2" y="3"/>
                    <a:pt x="2" y="3"/>
                    <a:pt x="2" y="3"/>
                  </a:cubicBezTo>
                  <a:lnTo>
                    <a:pt x="1"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97">
              <a:extLst>
                <a:ext uri="{FF2B5EF4-FFF2-40B4-BE49-F238E27FC236}">
                  <a16:creationId xmlns:a16="http://schemas.microsoft.com/office/drawing/2014/main" id="{DF72AF6C-9710-4DC8-8A99-AB82EDD0B01D}"/>
                </a:ext>
              </a:extLst>
            </p:cNvPr>
            <p:cNvSpPr>
              <a:spLocks noEditPoints="1"/>
            </p:cNvSpPr>
            <p:nvPr/>
          </p:nvSpPr>
          <p:spPr bwMode="auto">
            <a:xfrm>
              <a:off x="10908926" y="8432363"/>
              <a:ext cx="142476" cy="80738"/>
            </a:xfrm>
            <a:custGeom>
              <a:avLst/>
              <a:gdLst>
                <a:gd name="T0" fmla="*/ 34 w 34"/>
                <a:gd name="T1" fmla="*/ 3 h 20"/>
                <a:gd name="T2" fmla="*/ 33 w 34"/>
                <a:gd name="T3" fmla="*/ 5 h 20"/>
                <a:gd name="T4" fmla="*/ 32 w 34"/>
                <a:gd name="T5" fmla="*/ 5 h 20"/>
                <a:gd name="T6" fmla="*/ 31 w 34"/>
                <a:gd name="T7" fmla="*/ 6 h 20"/>
                <a:gd name="T8" fmla="*/ 33 w 34"/>
                <a:gd name="T9" fmla="*/ 8 h 20"/>
                <a:gd name="T10" fmla="*/ 27 w 34"/>
                <a:gd name="T11" fmla="*/ 12 h 20"/>
                <a:gd name="T12" fmla="*/ 22 w 34"/>
                <a:gd name="T13" fmla="*/ 14 h 20"/>
                <a:gd name="T14" fmla="*/ 18 w 34"/>
                <a:gd name="T15" fmla="*/ 19 h 20"/>
                <a:gd name="T16" fmla="*/ 18 w 34"/>
                <a:gd name="T17" fmla="*/ 18 h 20"/>
                <a:gd name="T18" fmla="*/ 17 w 34"/>
                <a:gd name="T19" fmla="*/ 19 h 20"/>
                <a:gd name="T20" fmla="*/ 16 w 34"/>
                <a:gd name="T21" fmla="*/ 18 h 20"/>
                <a:gd name="T22" fmla="*/ 15 w 34"/>
                <a:gd name="T23" fmla="*/ 17 h 20"/>
                <a:gd name="T24" fmla="*/ 15 w 34"/>
                <a:gd name="T25" fmla="*/ 15 h 20"/>
                <a:gd name="T26" fmla="*/ 15 w 34"/>
                <a:gd name="T27" fmla="*/ 15 h 20"/>
                <a:gd name="T28" fmla="*/ 14 w 34"/>
                <a:gd name="T29" fmla="*/ 15 h 20"/>
                <a:gd name="T30" fmla="*/ 16 w 34"/>
                <a:gd name="T31" fmla="*/ 13 h 20"/>
                <a:gd name="T32" fmla="*/ 18 w 34"/>
                <a:gd name="T33" fmla="*/ 12 h 20"/>
                <a:gd name="T34" fmla="*/ 16 w 34"/>
                <a:gd name="T35" fmla="*/ 12 h 20"/>
                <a:gd name="T36" fmla="*/ 15 w 34"/>
                <a:gd name="T37" fmla="*/ 12 h 20"/>
                <a:gd name="T38" fmla="*/ 14 w 34"/>
                <a:gd name="T39" fmla="*/ 11 h 20"/>
                <a:gd name="T40" fmla="*/ 15 w 34"/>
                <a:gd name="T41" fmla="*/ 9 h 20"/>
                <a:gd name="T42" fmla="*/ 18 w 34"/>
                <a:gd name="T43" fmla="*/ 9 h 20"/>
                <a:gd name="T44" fmla="*/ 18 w 34"/>
                <a:gd name="T45" fmla="*/ 8 h 20"/>
                <a:gd name="T46" fmla="*/ 17 w 34"/>
                <a:gd name="T47" fmla="*/ 9 h 20"/>
                <a:gd name="T48" fmla="*/ 13 w 34"/>
                <a:gd name="T49" fmla="*/ 9 h 20"/>
                <a:gd name="T50" fmla="*/ 10 w 34"/>
                <a:gd name="T51" fmla="*/ 11 h 20"/>
                <a:gd name="T52" fmla="*/ 9 w 34"/>
                <a:gd name="T53" fmla="*/ 9 h 20"/>
                <a:gd name="T54" fmla="*/ 8 w 34"/>
                <a:gd name="T55" fmla="*/ 8 h 20"/>
                <a:gd name="T56" fmla="*/ 5 w 34"/>
                <a:gd name="T57" fmla="*/ 8 h 20"/>
                <a:gd name="T58" fmla="*/ 4 w 34"/>
                <a:gd name="T59" fmla="*/ 6 h 20"/>
                <a:gd name="T60" fmla="*/ 5 w 34"/>
                <a:gd name="T61" fmla="*/ 5 h 20"/>
                <a:gd name="T62" fmla="*/ 3 w 34"/>
                <a:gd name="T63" fmla="*/ 6 h 20"/>
                <a:gd name="T64" fmla="*/ 1 w 34"/>
                <a:gd name="T65" fmla="*/ 4 h 20"/>
                <a:gd name="T66" fmla="*/ 5 w 34"/>
                <a:gd name="T67" fmla="*/ 3 h 20"/>
                <a:gd name="T68" fmla="*/ 13 w 34"/>
                <a:gd name="T69" fmla="*/ 2 h 20"/>
                <a:gd name="T70" fmla="*/ 33 w 34"/>
                <a:gd name="T71" fmla="*/ 0 h 20"/>
                <a:gd name="T72" fmla="*/ 8 w 34"/>
                <a:gd name="T73" fmla="*/ 9 h 20"/>
                <a:gd name="T74" fmla="*/ 7 w 34"/>
                <a:gd name="T75" fmla="*/ 11 h 20"/>
                <a:gd name="T76" fmla="*/ 6 w 34"/>
                <a:gd name="T77" fmla="*/ 9 h 20"/>
                <a:gd name="T78" fmla="*/ 13 w 34"/>
                <a:gd name="T79" fmla="*/ 13 h 20"/>
                <a:gd name="T80" fmla="*/ 12 w 34"/>
                <a:gd name="T81" fmla="*/ 13 h 20"/>
                <a:gd name="T82" fmla="*/ 14 w 34"/>
                <a:gd name="T83" fmla="*/ 12 h 20"/>
                <a:gd name="T84" fmla="*/ 13 w 34"/>
                <a:gd name="T85" fmla="*/ 13 h 20"/>
                <a:gd name="T86" fmla="*/ 9 w 34"/>
                <a:gd name="T87" fmla="*/ 14 h 20"/>
                <a:gd name="T88" fmla="*/ 8 w 34"/>
                <a:gd name="T89" fmla="*/ 14 h 20"/>
                <a:gd name="T90" fmla="*/ 8 w 34"/>
                <a:gd name="T91" fmla="*/ 13 h 20"/>
                <a:gd name="T92" fmla="*/ 9 w 34"/>
                <a:gd name="T93" fmla="*/ 14 h 20"/>
                <a:gd name="T94" fmla="*/ 11 w 34"/>
                <a:gd name="T95" fmla="*/ 17 h 20"/>
                <a:gd name="T96" fmla="*/ 10 w 34"/>
                <a:gd name="T97" fmla="*/ 17 h 20"/>
                <a:gd name="T98" fmla="*/ 11 w 34"/>
                <a:gd name="T99" fmla="*/ 16 h 20"/>
                <a:gd name="T100" fmla="*/ 12 w 34"/>
                <a:gd name="T101" fmla="*/ 16 h 20"/>
                <a:gd name="T102" fmla="*/ 11 w 34"/>
                <a:gd name="T103" fmla="*/ 17 h 20"/>
                <a:gd name="T104" fmla="*/ 7 w 34"/>
                <a:gd name="T105" fmla="*/ 19 h 20"/>
                <a:gd name="T106" fmla="*/ 5 w 34"/>
                <a:gd name="T107" fmla="*/ 18 h 20"/>
                <a:gd name="T108" fmla="*/ 6 w 34"/>
                <a:gd name="T109" fmla="*/ 18 h 20"/>
                <a:gd name="T110" fmla="*/ 6 w 34"/>
                <a:gd name="T111" fmla="*/ 18 h 20"/>
                <a:gd name="T112" fmla="*/ 7 w 34"/>
                <a:gd name="T113" fmla="*/ 17 h 20"/>
                <a:gd name="T114" fmla="*/ 7 w 34"/>
                <a:gd name="T115" fmla="*/ 18 h 20"/>
                <a:gd name="T116" fmla="*/ 9 w 34"/>
                <a:gd name="T117" fmla="*/ 18 h 20"/>
                <a:gd name="T118" fmla="*/ 8 w 34"/>
                <a:gd name="T119" fmla="*/ 19 h 20"/>
                <a:gd name="T120" fmla="*/ 8 w 34"/>
                <a:gd name="T121" fmla="*/ 18 h 20"/>
                <a:gd name="T122" fmla="*/ 9 w 34"/>
                <a:gd name="T123" fmla="*/ 17 h 20"/>
                <a:gd name="T124" fmla="*/ 9 w 34"/>
                <a:gd name="T125"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20">
                  <a:moveTo>
                    <a:pt x="33" y="1"/>
                  </a:moveTo>
                  <a:cubicBezTo>
                    <a:pt x="34" y="3"/>
                    <a:pt x="34" y="3"/>
                    <a:pt x="34" y="3"/>
                  </a:cubicBezTo>
                  <a:cubicBezTo>
                    <a:pt x="34" y="4"/>
                    <a:pt x="34" y="3"/>
                    <a:pt x="34" y="4"/>
                  </a:cubicBezTo>
                  <a:cubicBezTo>
                    <a:pt x="33" y="5"/>
                    <a:pt x="33" y="5"/>
                    <a:pt x="33" y="5"/>
                  </a:cubicBezTo>
                  <a:cubicBezTo>
                    <a:pt x="33" y="5"/>
                    <a:pt x="33" y="5"/>
                    <a:pt x="33" y="5"/>
                  </a:cubicBezTo>
                  <a:cubicBezTo>
                    <a:pt x="32" y="5"/>
                    <a:pt x="32" y="5"/>
                    <a:pt x="32" y="5"/>
                  </a:cubicBezTo>
                  <a:cubicBezTo>
                    <a:pt x="32" y="5"/>
                    <a:pt x="32" y="5"/>
                    <a:pt x="31" y="6"/>
                  </a:cubicBezTo>
                  <a:cubicBezTo>
                    <a:pt x="31" y="6"/>
                    <a:pt x="31" y="6"/>
                    <a:pt x="31" y="6"/>
                  </a:cubicBezTo>
                  <a:cubicBezTo>
                    <a:pt x="32" y="6"/>
                    <a:pt x="32" y="6"/>
                    <a:pt x="32" y="6"/>
                  </a:cubicBezTo>
                  <a:cubicBezTo>
                    <a:pt x="32" y="7"/>
                    <a:pt x="32" y="7"/>
                    <a:pt x="33" y="8"/>
                  </a:cubicBezTo>
                  <a:cubicBezTo>
                    <a:pt x="34" y="9"/>
                    <a:pt x="33" y="10"/>
                    <a:pt x="33" y="11"/>
                  </a:cubicBezTo>
                  <a:cubicBezTo>
                    <a:pt x="31" y="12"/>
                    <a:pt x="31" y="12"/>
                    <a:pt x="27" y="12"/>
                  </a:cubicBezTo>
                  <a:cubicBezTo>
                    <a:pt x="25" y="13"/>
                    <a:pt x="25" y="14"/>
                    <a:pt x="23" y="14"/>
                  </a:cubicBezTo>
                  <a:cubicBezTo>
                    <a:pt x="22" y="14"/>
                    <a:pt x="22" y="14"/>
                    <a:pt x="22" y="14"/>
                  </a:cubicBezTo>
                  <a:cubicBezTo>
                    <a:pt x="20" y="17"/>
                    <a:pt x="21" y="17"/>
                    <a:pt x="19" y="20"/>
                  </a:cubicBezTo>
                  <a:cubicBezTo>
                    <a:pt x="18" y="19"/>
                    <a:pt x="18" y="19"/>
                    <a:pt x="18" y="19"/>
                  </a:cubicBezTo>
                  <a:cubicBezTo>
                    <a:pt x="19" y="18"/>
                    <a:pt x="19" y="18"/>
                    <a:pt x="19" y="18"/>
                  </a:cubicBezTo>
                  <a:cubicBezTo>
                    <a:pt x="18" y="18"/>
                    <a:pt x="18" y="18"/>
                    <a:pt x="18" y="18"/>
                  </a:cubicBezTo>
                  <a:cubicBezTo>
                    <a:pt x="17" y="19"/>
                    <a:pt x="17" y="19"/>
                    <a:pt x="17" y="19"/>
                  </a:cubicBezTo>
                  <a:cubicBezTo>
                    <a:pt x="17" y="19"/>
                    <a:pt x="17" y="19"/>
                    <a:pt x="17" y="19"/>
                  </a:cubicBezTo>
                  <a:cubicBezTo>
                    <a:pt x="17" y="18"/>
                    <a:pt x="17" y="18"/>
                    <a:pt x="17" y="18"/>
                  </a:cubicBezTo>
                  <a:cubicBezTo>
                    <a:pt x="16" y="18"/>
                    <a:pt x="16" y="18"/>
                    <a:pt x="16" y="18"/>
                  </a:cubicBezTo>
                  <a:cubicBezTo>
                    <a:pt x="16" y="18"/>
                    <a:pt x="16" y="18"/>
                    <a:pt x="16" y="18"/>
                  </a:cubicBezTo>
                  <a:cubicBezTo>
                    <a:pt x="15" y="17"/>
                    <a:pt x="15" y="17"/>
                    <a:pt x="15" y="17"/>
                  </a:cubicBezTo>
                  <a:cubicBezTo>
                    <a:pt x="15" y="16"/>
                    <a:pt x="15" y="17"/>
                    <a:pt x="15" y="16"/>
                  </a:cubicBezTo>
                  <a:cubicBezTo>
                    <a:pt x="15" y="15"/>
                    <a:pt x="15" y="15"/>
                    <a:pt x="15" y="15"/>
                  </a:cubicBezTo>
                  <a:cubicBezTo>
                    <a:pt x="15" y="15"/>
                    <a:pt x="15" y="15"/>
                    <a:pt x="15" y="15"/>
                  </a:cubicBezTo>
                  <a:cubicBezTo>
                    <a:pt x="15" y="15"/>
                    <a:pt x="15" y="15"/>
                    <a:pt x="15" y="15"/>
                  </a:cubicBezTo>
                  <a:cubicBezTo>
                    <a:pt x="14" y="15"/>
                    <a:pt x="14" y="15"/>
                    <a:pt x="14" y="15"/>
                  </a:cubicBezTo>
                  <a:cubicBezTo>
                    <a:pt x="14" y="15"/>
                    <a:pt x="14" y="15"/>
                    <a:pt x="14" y="15"/>
                  </a:cubicBezTo>
                  <a:cubicBezTo>
                    <a:pt x="14" y="14"/>
                    <a:pt x="14" y="14"/>
                    <a:pt x="14" y="14"/>
                  </a:cubicBezTo>
                  <a:cubicBezTo>
                    <a:pt x="16" y="13"/>
                    <a:pt x="16" y="13"/>
                    <a:pt x="16" y="13"/>
                  </a:cubicBezTo>
                  <a:cubicBezTo>
                    <a:pt x="18" y="13"/>
                    <a:pt x="17" y="13"/>
                    <a:pt x="18" y="13"/>
                  </a:cubicBezTo>
                  <a:cubicBezTo>
                    <a:pt x="18" y="12"/>
                    <a:pt x="18" y="12"/>
                    <a:pt x="18" y="12"/>
                  </a:cubicBezTo>
                  <a:cubicBezTo>
                    <a:pt x="17" y="12"/>
                    <a:pt x="17" y="12"/>
                    <a:pt x="17" y="12"/>
                  </a:cubicBezTo>
                  <a:cubicBezTo>
                    <a:pt x="16" y="12"/>
                    <a:pt x="16" y="12"/>
                    <a:pt x="16" y="12"/>
                  </a:cubicBezTo>
                  <a:cubicBezTo>
                    <a:pt x="15" y="12"/>
                    <a:pt x="15" y="12"/>
                    <a:pt x="15" y="12"/>
                  </a:cubicBezTo>
                  <a:cubicBezTo>
                    <a:pt x="15" y="12"/>
                    <a:pt x="15" y="12"/>
                    <a:pt x="15" y="12"/>
                  </a:cubicBezTo>
                  <a:cubicBezTo>
                    <a:pt x="14" y="11"/>
                    <a:pt x="14" y="11"/>
                    <a:pt x="14" y="11"/>
                  </a:cubicBezTo>
                  <a:cubicBezTo>
                    <a:pt x="14" y="11"/>
                    <a:pt x="14" y="11"/>
                    <a:pt x="14" y="11"/>
                  </a:cubicBezTo>
                  <a:cubicBezTo>
                    <a:pt x="14" y="10"/>
                    <a:pt x="14" y="10"/>
                    <a:pt x="14" y="10"/>
                  </a:cubicBezTo>
                  <a:cubicBezTo>
                    <a:pt x="15" y="9"/>
                    <a:pt x="15" y="9"/>
                    <a:pt x="15" y="9"/>
                  </a:cubicBezTo>
                  <a:cubicBezTo>
                    <a:pt x="17" y="9"/>
                    <a:pt x="17" y="9"/>
                    <a:pt x="17" y="9"/>
                  </a:cubicBezTo>
                  <a:cubicBezTo>
                    <a:pt x="17" y="9"/>
                    <a:pt x="18" y="9"/>
                    <a:pt x="18" y="9"/>
                  </a:cubicBezTo>
                  <a:cubicBezTo>
                    <a:pt x="18" y="9"/>
                    <a:pt x="18" y="9"/>
                    <a:pt x="18" y="9"/>
                  </a:cubicBezTo>
                  <a:cubicBezTo>
                    <a:pt x="18" y="8"/>
                    <a:pt x="18" y="8"/>
                    <a:pt x="18" y="8"/>
                  </a:cubicBezTo>
                  <a:cubicBezTo>
                    <a:pt x="18" y="8"/>
                    <a:pt x="18" y="8"/>
                    <a:pt x="18" y="8"/>
                  </a:cubicBezTo>
                  <a:cubicBezTo>
                    <a:pt x="17" y="9"/>
                    <a:pt x="17" y="9"/>
                    <a:pt x="17" y="9"/>
                  </a:cubicBezTo>
                  <a:cubicBezTo>
                    <a:pt x="14" y="9"/>
                    <a:pt x="14" y="9"/>
                    <a:pt x="14" y="9"/>
                  </a:cubicBezTo>
                  <a:cubicBezTo>
                    <a:pt x="13" y="9"/>
                    <a:pt x="13" y="9"/>
                    <a:pt x="13" y="9"/>
                  </a:cubicBezTo>
                  <a:cubicBezTo>
                    <a:pt x="12" y="10"/>
                    <a:pt x="12" y="10"/>
                    <a:pt x="12" y="10"/>
                  </a:cubicBezTo>
                  <a:cubicBezTo>
                    <a:pt x="10" y="11"/>
                    <a:pt x="10" y="11"/>
                    <a:pt x="10" y="11"/>
                  </a:cubicBezTo>
                  <a:cubicBezTo>
                    <a:pt x="9" y="10"/>
                    <a:pt x="9" y="10"/>
                    <a:pt x="9" y="10"/>
                  </a:cubicBezTo>
                  <a:cubicBezTo>
                    <a:pt x="9" y="9"/>
                    <a:pt x="9" y="9"/>
                    <a:pt x="9" y="9"/>
                  </a:cubicBezTo>
                  <a:cubicBezTo>
                    <a:pt x="9" y="9"/>
                    <a:pt x="9" y="9"/>
                    <a:pt x="9" y="9"/>
                  </a:cubicBezTo>
                  <a:cubicBezTo>
                    <a:pt x="8" y="8"/>
                    <a:pt x="8" y="8"/>
                    <a:pt x="8" y="8"/>
                  </a:cubicBezTo>
                  <a:cubicBezTo>
                    <a:pt x="6" y="9"/>
                    <a:pt x="6" y="9"/>
                    <a:pt x="6" y="9"/>
                  </a:cubicBezTo>
                  <a:cubicBezTo>
                    <a:pt x="5" y="8"/>
                    <a:pt x="5" y="8"/>
                    <a:pt x="5" y="8"/>
                  </a:cubicBezTo>
                  <a:cubicBezTo>
                    <a:pt x="4" y="7"/>
                    <a:pt x="4" y="7"/>
                    <a:pt x="4" y="7"/>
                  </a:cubicBezTo>
                  <a:cubicBezTo>
                    <a:pt x="4" y="6"/>
                    <a:pt x="4" y="6"/>
                    <a:pt x="4" y="6"/>
                  </a:cubicBezTo>
                  <a:cubicBezTo>
                    <a:pt x="5" y="6"/>
                    <a:pt x="5" y="6"/>
                    <a:pt x="5" y="6"/>
                  </a:cubicBezTo>
                  <a:cubicBezTo>
                    <a:pt x="5" y="5"/>
                    <a:pt x="5" y="5"/>
                    <a:pt x="5" y="5"/>
                  </a:cubicBezTo>
                  <a:cubicBezTo>
                    <a:pt x="4" y="5"/>
                    <a:pt x="4" y="5"/>
                    <a:pt x="4" y="5"/>
                  </a:cubicBezTo>
                  <a:cubicBezTo>
                    <a:pt x="3" y="6"/>
                    <a:pt x="3" y="6"/>
                    <a:pt x="3" y="6"/>
                  </a:cubicBezTo>
                  <a:cubicBezTo>
                    <a:pt x="0" y="4"/>
                    <a:pt x="0" y="4"/>
                    <a:pt x="0" y="4"/>
                  </a:cubicBezTo>
                  <a:cubicBezTo>
                    <a:pt x="1" y="4"/>
                    <a:pt x="1" y="4"/>
                    <a:pt x="1" y="4"/>
                  </a:cubicBezTo>
                  <a:cubicBezTo>
                    <a:pt x="2" y="4"/>
                    <a:pt x="2" y="4"/>
                    <a:pt x="2" y="4"/>
                  </a:cubicBezTo>
                  <a:cubicBezTo>
                    <a:pt x="3" y="4"/>
                    <a:pt x="3" y="4"/>
                    <a:pt x="5" y="3"/>
                  </a:cubicBezTo>
                  <a:cubicBezTo>
                    <a:pt x="7" y="3"/>
                    <a:pt x="8" y="3"/>
                    <a:pt x="10" y="3"/>
                  </a:cubicBezTo>
                  <a:cubicBezTo>
                    <a:pt x="13" y="2"/>
                    <a:pt x="13" y="2"/>
                    <a:pt x="13" y="2"/>
                  </a:cubicBezTo>
                  <a:cubicBezTo>
                    <a:pt x="15" y="1"/>
                    <a:pt x="14" y="2"/>
                    <a:pt x="17" y="0"/>
                  </a:cubicBezTo>
                  <a:cubicBezTo>
                    <a:pt x="33" y="0"/>
                    <a:pt x="26" y="0"/>
                    <a:pt x="33" y="0"/>
                  </a:cubicBezTo>
                  <a:cubicBezTo>
                    <a:pt x="33" y="0"/>
                    <a:pt x="33" y="1"/>
                    <a:pt x="33" y="1"/>
                  </a:cubicBezTo>
                  <a:close/>
                  <a:moveTo>
                    <a:pt x="8" y="9"/>
                  </a:moveTo>
                  <a:cubicBezTo>
                    <a:pt x="8" y="11"/>
                    <a:pt x="8" y="11"/>
                    <a:pt x="8" y="11"/>
                  </a:cubicBezTo>
                  <a:cubicBezTo>
                    <a:pt x="7" y="11"/>
                    <a:pt x="7" y="11"/>
                    <a:pt x="7" y="11"/>
                  </a:cubicBezTo>
                  <a:cubicBezTo>
                    <a:pt x="6" y="10"/>
                    <a:pt x="6" y="10"/>
                    <a:pt x="6" y="10"/>
                  </a:cubicBezTo>
                  <a:cubicBezTo>
                    <a:pt x="6" y="9"/>
                    <a:pt x="6" y="9"/>
                    <a:pt x="6" y="9"/>
                  </a:cubicBezTo>
                  <a:cubicBezTo>
                    <a:pt x="7" y="9"/>
                    <a:pt x="8" y="9"/>
                    <a:pt x="8" y="9"/>
                  </a:cubicBezTo>
                  <a:close/>
                  <a:moveTo>
                    <a:pt x="13" y="13"/>
                  </a:moveTo>
                  <a:cubicBezTo>
                    <a:pt x="13" y="14"/>
                    <a:pt x="13" y="14"/>
                    <a:pt x="13" y="14"/>
                  </a:cubicBezTo>
                  <a:cubicBezTo>
                    <a:pt x="12" y="13"/>
                    <a:pt x="12" y="13"/>
                    <a:pt x="12" y="13"/>
                  </a:cubicBezTo>
                  <a:cubicBezTo>
                    <a:pt x="13" y="12"/>
                    <a:pt x="13" y="12"/>
                    <a:pt x="13" y="12"/>
                  </a:cubicBezTo>
                  <a:cubicBezTo>
                    <a:pt x="14" y="12"/>
                    <a:pt x="14" y="12"/>
                    <a:pt x="14" y="12"/>
                  </a:cubicBezTo>
                  <a:cubicBezTo>
                    <a:pt x="14" y="13"/>
                    <a:pt x="14" y="13"/>
                    <a:pt x="14" y="13"/>
                  </a:cubicBezTo>
                  <a:cubicBezTo>
                    <a:pt x="13" y="13"/>
                    <a:pt x="13" y="13"/>
                    <a:pt x="13" y="13"/>
                  </a:cubicBezTo>
                  <a:close/>
                  <a:moveTo>
                    <a:pt x="9" y="14"/>
                  </a:moveTo>
                  <a:cubicBezTo>
                    <a:pt x="9" y="14"/>
                    <a:pt x="9" y="14"/>
                    <a:pt x="9" y="14"/>
                  </a:cubicBezTo>
                  <a:cubicBezTo>
                    <a:pt x="8" y="14"/>
                    <a:pt x="8" y="14"/>
                    <a:pt x="8" y="14"/>
                  </a:cubicBezTo>
                  <a:cubicBezTo>
                    <a:pt x="8" y="14"/>
                    <a:pt x="8" y="14"/>
                    <a:pt x="8" y="14"/>
                  </a:cubicBezTo>
                  <a:cubicBezTo>
                    <a:pt x="8" y="13"/>
                    <a:pt x="8" y="13"/>
                    <a:pt x="8" y="13"/>
                  </a:cubicBezTo>
                  <a:cubicBezTo>
                    <a:pt x="8" y="13"/>
                    <a:pt x="8" y="13"/>
                    <a:pt x="8" y="13"/>
                  </a:cubicBezTo>
                  <a:cubicBezTo>
                    <a:pt x="9" y="13"/>
                    <a:pt x="9" y="13"/>
                    <a:pt x="9" y="13"/>
                  </a:cubicBezTo>
                  <a:lnTo>
                    <a:pt x="9" y="14"/>
                  </a:lnTo>
                  <a:close/>
                  <a:moveTo>
                    <a:pt x="11" y="17"/>
                  </a:moveTo>
                  <a:cubicBezTo>
                    <a:pt x="11" y="17"/>
                    <a:pt x="11" y="17"/>
                    <a:pt x="11" y="17"/>
                  </a:cubicBezTo>
                  <a:cubicBezTo>
                    <a:pt x="11" y="17"/>
                    <a:pt x="11" y="17"/>
                    <a:pt x="11" y="17"/>
                  </a:cubicBezTo>
                  <a:cubicBezTo>
                    <a:pt x="10" y="17"/>
                    <a:pt x="10" y="17"/>
                    <a:pt x="10" y="17"/>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1" y="17"/>
                    <a:pt x="11" y="17"/>
                    <a:pt x="11" y="17"/>
                  </a:cubicBezTo>
                  <a:cubicBezTo>
                    <a:pt x="11" y="17"/>
                    <a:pt x="11" y="17"/>
                    <a:pt x="11" y="17"/>
                  </a:cubicBezTo>
                  <a:close/>
                  <a:moveTo>
                    <a:pt x="7" y="19"/>
                  </a:moveTo>
                  <a:cubicBezTo>
                    <a:pt x="6" y="19"/>
                    <a:pt x="6" y="19"/>
                    <a:pt x="6" y="19"/>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7" y="17"/>
                    <a:pt x="7" y="17"/>
                    <a:pt x="7" y="17"/>
                  </a:cubicBezTo>
                  <a:cubicBezTo>
                    <a:pt x="7" y="17"/>
                    <a:pt x="7" y="17"/>
                    <a:pt x="7" y="17"/>
                  </a:cubicBezTo>
                  <a:cubicBezTo>
                    <a:pt x="7" y="18"/>
                    <a:pt x="7" y="18"/>
                    <a:pt x="7" y="18"/>
                  </a:cubicBezTo>
                  <a:cubicBezTo>
                    <a:pt x="7" y="18"/>
                    <a:pt x="7" y="18"/>
                    <a:pt x="7" y="18"/>
                  </a:cubicBezTo>
                  <a:cubicBezTo>
                    <a:pt x="7" y="19"/>
                    <a:pt x="7" y="19"/>
                    <a:pt x="7" y="19"/>
                  </a:cubicBezTo>
                  <a:close/>
                  <a:moveTo>
                    <a:pt x="9" y="18"/>
                  </a:moveTo>
                  <a:cubicBezTo>
                    <a:pt x="9" y="19"/>
                    <a:pt x="9" y="19"/>
                    <a:pt x="9" y="19"/>
                  </a:cubicBezTo>
                  <a:cubicBezTo>
                    <a:pt x="8" y="19"/>
                    <a:pt x="8" y="19"/>
                    <a:pt x="8" y="19"/>
                  </a:cubicBezTo>
                  <a:cubicBezTo>
                    <a:pt x="9" y="18"/>
                    <a:pt x="9" y="18"/>
                    <a:pt x="9" y="18"/>
                  </a:cubicBezTo>
                  <a:cubicBezTo>
                    <a:pt x="8" y="18"/>
                    <a:pt x="8" y="18"/>
                    <a:pt x="8" y="18"/>
                  </a:cubicBezTo>
                  <a:cubicBezTo>
                    <a:pt x="9" y="17"/>
                    <a:pt x="9" y="17"/>
                    <a:pt x="9" y="17"/>
                  </a:cubicBezTo>
                  <a:cubicBezTo>
                    <a:pt x="9" y="17"/>
                    <a:pt x="9" y="17"/>
                    <a:pt x="9" y="17"/>
                  </a:cubicBezTo>
                  <a:cubicBezTo>
                    <a:pt x="9" y="18"/>
                    <a:pt x="9" y="18"/>
                    <a:pt x="9" y="18"/>
                  </a:cubicBezTo>
                  <a:cubicBezTo>
                    <a:pt x="9" y="18"/>
                    <a:pt x="9" y="18"/>
                    <a:pt x="9"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98">
              <a:extLst>
                <a:ext uri="{FF2B5EF4-FFF2-40B4-BE49-F238E27FC236}">
                  <a16:creationId xmlns:a16="http://schemas.microsoft.com/office/drawing/2014/main" id="{20237932-2ED4-4417-8234-63680411AED6}"/>
                </a:ext>
              </a:extLst>
            </p:cNvPr>
            <p:cNvSpPr>
              <a:spLocks/>
            </p:cNvSpPr>
            <p:nvPr/>
          </p:nvSpPr>
          <p:spPr bwMode="auto">
            <a:xfrm>
              <a:off x="8819275" y="8627082"/>
              <a:ext cx="232713" cy="341943"/>
            </a:xfrm>
            <a:custGeom>
              <a:avLst/>
              <a:gdLst>
                <a:gd name="T0" fmla="*/ 46 w 56"/>
                <a:gd name="T1" fmla="*/ 36 h 82"/>
                <a:gd name="T2" fmla="*/ 47 w 56"/>
                <a:gd name="T3" fmla="*/ 37 h 82"/>
                <a:gd name="T4" fmla="*/ 47 w 56"/>
                <a:gd name="T5" fmla="*/ 38 h 82"/>
                <a:gd name="T6" fmla="*/ 46 w 56"/>
                <a:gd name="T7" fmla="*/ 39 h 82"/>
                <a:gd name="T8" fmla="*/ 41 w 56"/>
                <a:gd name="T9" fmla="*/ 41 h 82"/>
                <a:gd name="T10" fmla="*/ 39 w 56"/>
                <a:gd name="T11" fmla="*/ 42 h 82"/>
                <a:gd name="T12" fmla="*/ 38 w 56"/>
                <a:gd name="T13" fmla="*/ 49 h 82"/>
                <a:gd name="T14" fmla="*/ 42 w 56"/>
                <a:gd name="T15" fmla="*/ 57 h 82"/>
                <a:gd name="T16" fmla="*/ 44 w 56"/>
                <a:gd name="T17" fmla="*/ 58 h 82"/>
                <a:gd name="T18" fmla="*/ 46 w 56"/>
                <a:gd name="T19" fmla="*/ 58 h 82"/>
                <a:gd name="T20" fmla="*/ 47 w 56"/>
                <a:gd name="T21" fmla="*/ 61 h 82"/>
                <a:gd name="T22" fmla="*/ 47 w 56"/>
                <a:gd name="T23" fmla="*/ 63 h 82"/>
                <a:gd name="T24" fmla="*/ 48 w 56"/>
                <a:gd name="T25" fmla="*/ 64 h 82"/>
                <a:gd name="T26" fmla="*/ 49 w 56"/>
                <a:gd name="T27" fmla="*/ 66 h 82"/>
                <a:gd name="T28" fmla="*/ 50 w 56"/>
                <a:gd name="T29" fmla="*/ 68 h 82"/>
                <a:gd name="T30" fmla="*/ 53 w 56"/>
                <a:gd name="T31" fmla="*/ 73 h 82"/>
                <a:gd name="T32" fmla="*/ 55 w 56"/>
                <a:gd name="T33" fmla="*/ 75 h 82"/>
                <a:gd name="T34" fmla="*/ 50 w 56"/>
                <a:gd name="T35" fmla="*/ 74 h 82"/>
                <a:gd name="T36" fmla="*/ 48 w 56"/>
                <a:gd name="T37" fmla="*/ 73 h 82"/>
                <a:gd name="T38" fmla="*/ 45 w 56"/>
                <a:gd name="T39" fmla="*/ 75 h 82"/>
                <a:gd name="T40" fmla="*/ 41 w 56"/>
                <a:gd name="T41" fmla="*/ 77 h 82"/>
                <a:gd name="T42" fmla="*/ 38 w 56"/>
                <a:gd name="T43" fmla="*/ 79 h 82"/>
                <a:gd name="T44" fmla="*/ 37 w 56"/>
                <a:gd name="T45" fmla="*/ 79 h 82"/>
                <a:gd name="T46" fmla="*/ 35 w 56"/>
                <a:gd name="T47" fmla="*/ 78 h 82"/>
                <a:gd name="T48" fmla="*/ 33 w 56"/>
                <a:gd name="T49" fmla="*/ 79 h 82"/>
                <a:gd name="T50" fmla="*/ 33 w 56"/>
                <a:gd name="T51" fmla="*/ 81 h 82"/>
                <a:gd name="T52" fmla="*/ 30 w 56"/>
                <a:gd name="T53" fmla="*/ 82 h 82"/>
                <a:gd name="T54" fmla="*/ 25 w 56"/>
                <a:gd name="T55" fmla="*/ 80 h 82"/>
                <a:gd name="T56" fmla="*/ 23 w 56"/>
                <a:gd name="T57" fmla="*/ 79 h 82"/>
                <a:gd name="T58" fmla="*/ 20 w 56"/>
                <a:gd name="T59" fmla="*/ 75 h 82"/>
                <a:gd name="T60" fmla="*/ 19 w 56"/>
                <a:gd name="T61" fmla="*/ 75 h 82"/>
                <a:gd name="T62" fmla="*/ 16 w 56"/>
                <a:gd name="T63" fmla="*/ 66 h 82"/>
                <a:gd name="T64" fmla="*/ 20 w 56"/>
                <a:gd name="T65" fmla="*/ 55 h 82"/>
                <a:gd name="T66" fmla="*/ 21 w 56"/>
                <a:gd name="T67" fmla="*/ 52 h 82"/>
                <a:gd name="T68" fmla="*/ 19 w 56"/>
                <a:gd name="T69" fmla="*/ 49 h 82"/>
                <a:gd name="T70" fmla="*/ 19 w 56"/>
                <a:gd name="T71" fmla="*/ 47 h 82"/>
                <a:gd name="T72" fmla="*/ 16 w 56"/>
                <a:gd name="T73" fmla="*/ 46 h 82"/>
                <a:gd name="T74" fmla="*/ 14 w 56"/>
                <a:gd name="T75" fmla="*/ 45 h 82"/>
                <a:gd name="T76" fmla="*/ 15 w 56"/>
                <a:gd name="T77" fmla="*/ 38 h 82"/>
                <a:gd name="T78" fmla="*/ 13 w 56"/>
                <a:gd name="T79" fmla="*/ 37 h 82"/>
                <a:gd name="T80" fmla="*/ 11 w 56"/>
                <a:gd name="T81" fmla="*/ 38 h 82"/>
                <a:gd name="T82" fmla="*/ 8 w 56"/>
                <a:gd name="T83" fmla="*/ 38 h 82"/>
                <a:gd name="T84" fmla="*/ 3 w 56"/>
                <a:gd name="T85" fmla="*/ 27 h 82"/>
                <a:gd name="T86" fmla="*/ 3 w 56"/>
                <a:gd name="T87" fmla="*/ 22 h 82"/>
                <a:gd name="T88" fmla="*/ 6 w 56"/>
                <a:gd name="T89" fmla="*/ 20 h 82"/>
                <a:gd name="T90" fmla="*/ 12 w 56"/>
                <a:gd name="T91" fmla="*/ 18 h 82"/>
                <a:gd name="T92" fmla="*/ 12 w 56"/>
                <a:gd name="T93" fmla="*/ 16 h 82"/>
                <a:gd name="T94" fmla="*/ 10 w 56"/>
                <a:gd name="T95" fmla="*/ 16 h 82"/>
                <a:gd name="T96" fmla="*/ 9 w 56"/>
                <a:gd name="T97" fmla="*/ 15 h 82"/>
                <a:gd name="T98" fmla="*/ 8 w 56"/>
                <a:gd name="T99" fmla="*/ 12 h 82"/>
                <a:gd name="T100" fmla="*/ 12 w 56"/>
                <a:gd name="T101" fmla="*/ 8 h 82"/>
                <a:gd name="T102" fmla="*/ 16 w 56"/>
                <a:gd name="T103" fmla="*/ 4 h 82"/>
                <a:gd name="T104" fmla="*/ 18 w 56"/>
                <a:gd name="T105" fmla="*/ 3 h 82"/>
                <a:gd name="T106" fmla="*/ 18 w 56"/>
                <a:gd name="T107" fmla="*/ 2 h 82"/>
                <a:gd name="T108" fmla="*/ 19 w 56"/>
                <a:gd name="T109" fmla="*/ 2 h 82"/>
                <a:gd name="T110" fmla="*/ 33 w 56"/>
                <a:gd name="T111" fmla="*/ 17 h 82"/>
                <a:gd name="T112" fmla="*/ 31 w 56"/>
                <a:gd name="T113" fmla="*/ 24 h 82"/>
                <a:gd name="T114" fmla="*/ 34 w 56"/>
                <a:gd name="T115" fmla="*/ 19 h 82"/>
                <a:gd name="T116" fmla="*/ 38 w 56"/>
                <a:gd name="T117" fmla="*/ 20 h 82"/>
                <a:gd name="T118" fmla="*/ 44 w 56"/>
                <a:gd name="T119" fmla="*/ 25 h 82"/>
                <a:gd name="T120" fmla="*/ 48 w 56"/>
                <a:gd name="T121" fmla="*/ 2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 h="82">
                  <a:moveTo>
                    <a:pt x="48" y="34"/>
                  </a:moveTo>
                  <a:cubicBezTo>
                    <a:pt x="47" y="35"/>
                    <a:pt x="47" y="35"/>
                    <a:pt x="47" y="35"/>
                  </a:cubicBezTo>
                  <a:cubicBezTo>
                    <a:pt x="47" y="35"/>
                    <a:pt x="47" y="35"/>
                    <a:pt x="46" y="36"/>
                  </a:cubicBezTo>
                  <a:cubicBezTo>
                    <a:pt x="47" y="37"/>
                    <a:pt x="47" y="37"/>
                    <a:pt x="47" y="37"/>
                  </a:cubicBezTo>
                  <a:cubicBezTo>
                    <a:pt x="47" y="37"/>
                    <a:pt x="47" y="37"/>
                    <a:pt x="47" y="37"/>
                  </a:cubicBezTo>
                  <a:cubicBezTo>
                    <a:pt x="47" y="37"/>
                    <a:pt x="47" y="37"/>
                    <a:pt x="47" y="37"/>
                  </a:cubicBezTo>
                  <a:cubicBezTo>
                    <a:pt x="47" y="38"/>
                    <a:pt x="47" y="38"/>
                    <a:pt x="47" y="38"/>
                  </a:cubicBezTo>
                  <a:cubicBezTo>
                    <a:pt x="47" y="38"/>
                    <a:pt x="47" y="38"/>
                    <a:pt x="47" y="38"/>
                  </a:cubicBezTo>
                  <a:cubicBezTo>
                    <a:pt x="47" y="38"/>
                    <a:pt x="47" y="38"/>
                    <a:pt x="47" y="38"/>
                  </a:cubicBezTo>
                  <a:cubicBezTo>
                    <a:pt x="47" y="38"/>
                    <a:pt x="47" y="38"/>
                    <a:pt x="47" y="38"/>
                  </a:cubicBezTo>
                  <a:cubicBezTo>
                    <a:pt x="46" y="39"/>
                    <a:pt x="46" y="39"/>
                    <a:pt x="46" y="39"/>
                  </a:cubicBezTo>
                  <a:cubicBezTo>
                    <a:pt x="46" y="39"/>
                    <a:pt x="46" y="39"/>
                    <a:pt x="46" y="39"/>
                  </a:cubicBezTo>
                  <a:cubicBezTo>
                    <a:pt x="46" y="40"/>
                    <a:pt x="46" y="40"/>
                    <a:pt x="46" y="40"/>
                  </a:cubicBezTo>
                  <a:cubicBezTo>
                    <a:pt x="44" y="40"/>
                    <a:pt x="44" y="40"/>
                    <a:pt x="42" y="40"/>
                  </a:cubicBezTo>
                  <a:cubicBezTo>
                    <a:pt x="41" y="41"/>
                    <a:pt x="41" y="41"/>
                    <a:pt x="41" y="41"/>
                  </a:cubicBezTo>
                  <a:cubicBezTo>
                    <a:pt x="41" y="41"/>
                    <a:pt x="41" y="41"/>
                    <a:pt x="41" y="41"/>
                  </a:cubicBezTo>
                  <a:cubicBezTo>
                    <a:pt x="40" y="41"/>
                    <a:pt x="40" y="41"/>
                    <a:pt x="40" y="41"/>
                  </a:cubicBezTo>
                  <a:cubicBezTo>
                    <a:pt x="40" y="41"/>
                    <a:pt x="40" y="41"/>
                    <a:pt x="39" y="42"/>
                  </a:cubicBezTo>
                  <a:cubicBezTo>
                    <a:pt x="40" y="42"/>
                    <a:pt x="40" y="42"/>
                    <a:pt x="40" y="42"/>
                  </a:cubicBezTo>
                  <a:cubicBezTo>
                    <a:pt x="40" y="43"/>
                    <a:pt x="40" y="43"/>
                    <a:pt x="40" y="44"/>
                  </a:cubicBezTo>
                  <a:cubicBezTo>
                    <a:pt x="39" y="48"/>
                    <a:pt x="38" y="48"/>
                    <a:pt x="38" y="49"/>
                  </a:cubicBezTo>
                  <a:cubicBezTo>
                    <a:pt x="38" y="50"/>
                    <a:pt x="38" y="50"/>
                    <a:pt x="38" y="51"/>
                  </a:cubicBezTo>
                  <a:cubicBezTo>
                    <a:pt x="40" y="54"/>
                    <a:pt x="40" y="53"/>
                    <a:pt x="40" y="55"/>
                  </a:cubicBezTo>
                  <a:cubicBezTo>
                    <a:pt x="42" y="56"/>
                    <a:pt x="41" y="56"/>
                    <a:pt x="42" y="57"/>
                  </a:cubicBezTo>
                  <a:cubicBezTo>
                    <a:pt x="42" y="58"/>
                    <a:pt x="42" y="58"/>
                    <a:pt x="42" y="58"/>
                  </a:cubicBezTo>
                  <a:cubicBezTo>
                    <a:pt x="42" y="58"/>
                    <a:pt x="42" y="58"/>
                    <a:pt x="42" y="58"/>
                  </a:cubicBezTo>
                  <a:cubicBezTo>
                    <a:pt x="43" y="58"/>
                    <a:pt x="43" y="58"/>
                    <a:pt x="44" y="58"/>
                  </a:cubicBezTo>
                  <a:cubicBezTo>
                    <a:pt x="44" y="58"/>
                    <a:pt x="44" y="58"/>
                    <a:pt x="45" y="58"/>
                  </a:cubicBezTo>
                  <a:cubicBezTo>
                    <a:pt x="45" y="58"/>
                    <a:pt x="45" y="58"/>
                    <a:pt x="45" y="58"/>
                  </a:cubicBezTo>
                  <a:cubicBezTo>
                    <a:pt x="46" y="58"/>
                    <a:pt x="46" y="58"/>
                    <a:pt x="46" y="58"/>
                  </a:cubicBezTo>
                  <a:cubicBezTo>
                    <a:pt x="46" y="58"/>
                    <a:pt x="46" y="58"/>
                    <a:pt x="46" y="58"/>
                  </a:cubicBezTo>
                  <a:cubicBezTo>
                    <a:pt x="47" y="59"/>
                    <a:pt x="47" y="60"/>
                    <a:pt x="47" y="61"/>
                  </a:cubicBezTo>
                  <a:cubicBezTo>
                    <a:pt x="47" y="61"/>
                    <a:pt x="47" y="61"/>
                    <a:pt x="47" y="61"/>
                  </a:cubicBezTo>
                  <a:cubicBezTo>
                    <a:pt x="47" y="61"/>
                    <a:pt x="47" y="61"/>
                    <a:pt x="47" y="61"/>
                  </a:cubicBezTo>
                  <a:cubicBezTo>
                    <a:pt x="47" y="62"/>
                    <a:pt x="47" y="62"/>
                    <a:pt x="47" y="62"/>
                  </a:cubicBezTo>
                  <a:cubicBezTo>
                    <a:pt x="47" y="63"/>
                    <a:pt x="47" y="63"/>
                    <a:pt x="47" y="63"/>
                  </a:cubicBezTo>
                  <a:cubicBezTo>
                    <a:pt x="47" y="64"/>
                    <a:pt x="47" y="64"/>
                    <a:pt x="47" y="64"/>
                  </a:cubicBezTo>
                  <a:cubicBezTo>
                    <a:pt x="47" y="64"/>
                    <a:pt x="47" y="64"/>
                    <a:pt x="47" y="64"/>
                  </a:cubicBezTo>
                  <a:cubicBezTo>
                    <a:pt x="48" y="64"/>
                    <a:pt x="48" y="64"/>
                    <a:pt x="48" y="64"/>
                  </a:cubicBezTo>
                  <a:cubicBezTo>
                    <a:pt x="48" y="65"/>
                    <a:pt x="48" y="65"/>
                    <a:pt x="48" y="65"/>
                  </a:cubicBezTo>
                  <a:cubicBezTo>
                    <a:pt x="49" y="65"/>
                    <a:pt x="49" y="65"/>
                    <a:pt x="49" y="65"/>
                  </a:cubicBezTo>
                  <a:cubicBezTo>
                    <a:pt x="49" y="65"/>
                    <a:pt x="49" y="66"/>
                    <a:pt x="49" y="66"/>
                  </a:cubicBezTo>
                  <a:cubicBezTo>
                    <a:pt x="49" y="66"/>
                    <a:pt x="49" y="66"/>
                    <a:pt x="49" y="66"/>
                  </a:cubicBezTo>
                  <a:cubicBezTo>
                    <a:pt x="49" y="67"/>
                    <a:pt x="50" y="67"/>
                    <a:pt x="50" y="68"/>
                  </a:cubicBezTo>
                  <a:cubicBezTo>
                    <a:pt x="50" y="68"/>
                    <a:pt x="50" y="68"/>
                    <a:pt x="50" y="68"/>
                  </a:cubicBezTo>
                  <a:cubicBezTo>
                    <a:pt x="50" y="69"/>
                    <a:pt x="50" y="69"/>
                    <a:pt x="50" y="69"/>
                  </a:cubicBezTo>
                  <a:cubicBezTo>
                    <a:pt x="51" y="70"/>
                    <a:pt x="51" y="70"/>
                    <a:pt x="51" y="70"/>
                  </a:cubicBezTo>
                  <a:cubicBezTo>
                    <a:pt x="52" y="72"/>
                    <a:pt x="52" y="72"/>
                    <a:pt x="53" y="73"/>
                  </a:cubicBezTo>
                  <a:cubicBezTo>
                    <a:pt x="54" y="73"/>
                    <a:pt x="54" y="73"/>
                    <a:pt x="55" y="73"/>
                  </a:cubicBezTo>
                  <a:cubicBezTo>
                    <a:pt x="55" y="74"/>
                    <a:pt x="55" y="74"/>
                    <a:pt x="56" y="74"/>
                  </a:cubicBezTo>
                  <a:cubicBezTo>
                    <a:pt x="55" y="74"/>
                    <a:pt x="55" y="74"/>
                    <a:pt x="55" y="75"/>
                  </a:cubicBezTo>
                  <a:cubicBezTo>
                    <a:pt x="54" y="74"/>
                    <a:pt x="54" y="74"/>
                    <a:pt x="54" y="74"/>
                  </a:cubicBezTo>
                  <a:cubicBezTo>
                    <a:pt x="52" y="75"/>
                    <a:pt x="54" y="75"/>
                    <a:pt x="52" y="75"/>
                  </a:cubicBezTo>
                  <a:cubicBezTo>
                    <a:pt x="51" y="75"/>
                    <a:pt x="50" y="74"/>
                    <a:pt x="50" y="74"/>
                  </a:cubicBezTo>
                  <a:cubicBezTo>
                    <a:pt x="49" y="74"/>
                    <a:pt x="49" y="74"/>
                    <a:pt x="49" y="74"/>
                  </a:cubicBezTo>
                  <a:cubicBezTo>
                    <a:pt x="49" y="73"/>
                    <a:pt x="49" y="73"/>
                    <a:pt x="49" y="73"/>
                  </a:cubicBezTo>
                  <a:cubicBezTo>
                    <a:pt x="48" y="73"/>
                    <a:pt x="48" y="73"/>
                    <a:pt x="48" y="73"/>
                  </a:cubicBezTo>
                  <a:cubicBezTo>
                    <a:pt x="47" y="74"/>
                    <a:pt x="48" y="74"/>
                    <a:pt x="47" y="74"/>
                  </a:cubicBezTo>
                  <a:cubicBezTo>
                    <a:pt x="46" y="74"/>
                    <a:pt x="46" y="74"/>
                    <a:pt x="46" y="74"/>
                  </a:cubicBezTo>
                  <a:cubicBezTo>
                    <a:pt x="45" y="74"/>
                    <a:pt x="46" y="74"/>
                    <a:pt x="45" y="75"/>
                  </a:cubicBezTo>
                  <a:cubicBezTo>
                    <a:pt x="44" y="76"/>
                    <a:pt x="44" y="76"/>
                    <a:pt x="44" y="77"/>
                  </a:cubicBezTo>
                  <a:cubicBezTo>
                    <a:pt x="43" y="77"/>
                    <a:pt x="43" y="77"/>
                    <a:pt x="43" y="77"/>
                  </a:cubicBezTo>
                  <a:cubicBezTo>
                    <a:pt x="42" y="77"/>
                    <a:pt x="42" y="77"/>
                    <a:pt x="41" y="77"/>
                  </a:cubicBezTo>
                  <a:cubicBezTo>
                    <a:pt x="40" y="77"/>
                    <a:pt x="40" y="77"/>
                    <a:pt x="39" y="77"/>
                  </a:cubicBezTo>
                  <a:cubicBezTo>
                    <a:pt x="39" y="78"/>
                    <a:pt x="39" y="78"/>
                    <a:pt x="39" y="78"/>
                  </a:cubicBezTo>
                  <a:cubicBezTo>
                    <a:pt x="38" y="79"/>
                    <a:pt x="38" y="79"/>
                    <a:pt x="38" y="79"/>
                  </a:cubicBezTo>
                  <a:cubicBezTo>
                    <a:pt x="38" y="79"/>
                    <a:pt x="38" y="79"/>
                    <a:pt x="38" y="79"/>
                  </a:cubicBezTo>
                  <a:cubicBezTo>
                    <a:pt x="37" y="79"/>
                    <a:pt x="38" y="79"/>
                    <a:pt x="37" y="79"/>
                  </a:cubicBezTo>
                  <a:cubicBezTo>
                    <a:pt x="37" y="79"/>
                    <a:pt x="37" y="79"/>
                    <a:pt x="37" y="79"/>
                  </a:cubicBezTo>
                  <a:cubicBezTo>
                    <a:pt x="36" y="78"/>
                    <a:pt x="36" y="78"/>
                    <a:pt x="35" y="78"/>
                  </a:cubicBezTo>
                  <a:cubicBezTo>
                    <a:pt x="35" y="78"/>
                    <a:pt x="35" y="78"/>
                    <a:pt x="35" y="78"/>
                  </a:cubicBezTo>
                  <a:cubicBezTo>
                    <a:pt x="35" y="78"/>
                    <a:pt x="35" y="78"/>
                    <a:pt x="35" y="78"/>
                  </a:cubicBezTo>
                  <a:cubicBezTo>
                    <a:pt x="34" y="79"/>
                    <a:pt x="34" y="78"/>
                    <a:pt x="34" y="79"/>
                  </a:cubicBezTo>
                  <a:cubicBezTo>
                    <a:pt x="34" y="79"/>
                    <a:pt x="34" y="79"/>
                    <a:pt x="34" y="79"/>
                  </a:cubicBezTo>
                  <a:cubicBezTo>
                    <a:pt x="33" y="79"/>
                    <a:pt x="33" y="79"/>
                    <a:pt x="33" y="79"/>
                  </a:cubicBezTo>
                  <a:cubicBezTo>
                    <a:pt x="33" y="80"/>
                    <a:pt x="33" y="80"/>
                    <a:pt x="33" y="80"/>
                  </a:cubicBezTo>
                  <a:cubicBezTo>
                    <a:pt x="33" y="81"/>
                    <a:pt x="33" y="81"/>
                    <a:pt x="33" y="81"/>
                  </a:cubicBezTo>
                  <a:cubicBezTo>
                    <a:pt x="33" y="81"/>
                    <a:pt x="33" y="81"/>
                    <a:pt x="33" y="81"/>
                  </a:cubicBezTo>
                  <a:cubicBezTo>
                    <a:pt x="33" y="82"/>
                    <a:pt x="33" y="82"/>
                    <a:pt x="33" y="82"/>
                  </a:cubicBezTo>
                  <a:cubicBezTo>
                    <a:pt x="31" y="82"/>
                    <a:pt x="32" y="82"/>
                    <a:pt x="31" y="82"/>
                  </a:cubicBezTo>
                  <a:cubicBezTo>
                    <a:pt x="30" y="82"/>
                    <a:pt x="30" y="82"/>
                    <a:pt x="30" y="82"/>
                  </a:cubicBezTo>
                  <a:cubicBezTo>
                    <a:pt x="29" y="82"/>
                    <a:pt x="29" y="82"/>
                    <a:pt x="29" y="82"/>
                  </a:cubicBezTo>
                  <a:cubicBezTo>
                    <a:pt x="28" y="82"/>
                    <a:pt x="28" y="82"/>
                    <a:pt x="28" y="81"/>
                  </a:cubicBezTo>
                  <a:cubicBezTo>
                    <a:pt x="26" y="81"/>
                    <a:pt x="26" y="81"/>
                    <a:pt x="25" y="80"/>
                  </a:cubicBezTo>
                  <a:cubicBezTo>
                    <a:pt x="24" y="80"/>
                    <a:pt x="24" y="80"/>
                    <a:pt x="24" y="80"/>
                  </a:cubicBezTo>
                  <a:cubicBezTo>
                    <a:pt x="23" y="79"/>
                    <a:pt x="23" y="79"/>
                    <a:pt x="23" y="79"/>
                  </a:cubicBezTo>
                  <a:cubicBezTo>
                    <a:pt x="23" y="79"/>
                    <a:pt x="23" y="79"/>
                    <a:pt x="23" y="79"/>
                  </a:cubicBezTo>
                  <a:cubicBezTo>
                    <a:pt x="22" y="77"/>
                    <a:pt x="22" y="78"/>
                    <a:pt x="21" y="77"/>
                  </a:cubicBezTo>
                  <a:cubicBezTo>
                    <a:pt x="20" y="77"/>
                    <a:pt x="21" y="77"/>
                    <a:pt x="20" y="76"/>
                  </a:cubicBezTo>
                  <a:cubicBezTo>
                    <a:pt x="20" y="76"/>
                    <a:pt x="20" y="76"/>
                    <a:pt x="20" y="75"/>
                  </a:cubicBezTo>
                  <a:cubicBezTo>
                    <a:pt x="19" y="75"/>
                    <a:pt x="19" y="75"/>
                    <a:pt x="19" y="75"/>
                  </a:cubicBezTo>
                  <a:cubicBezTo>
                    <a:pt x="19" y="75"/>
                    <a:pt x="19" y="75"/>
                    <a:pt x="19" y="75"/>
                  </a:cubicBezTo>
                  <a:cubicBezTo>
                    <a:pt x="19" y="75"/>
                    <a:pt x="19" y="75"/>
                    <a:pt x="19" y="75"/>
                  </a:cubicBezTo>
                  <a:cubicBezTo>
                    <a:pt x="19" y="72"/>
                    <a:pt x="19" y="72"/>
                    <a:pt x="19" y="70"/>
                  </a:cubicBezTo>
                  <a:cubicBezTo>
                    <a:pt x="18" y="70"/>
                    <a:pt x="18" y="70"/>
                    <a:pt x="17" y="69"/>
                  </a:cubicBezTo>
                  <a:cubicBezTo>
                    <a:pt x="16" y="66"/>
                    <a:pt x="16" y="67"/>
                    <a:pt x="16" y="66"/>
                  </a:cubicBezTo>
                  <a:cubicBezTo>
                    <a:pt x="16" y="63"/>
                    <a:pt x="17" y="61"/>
                    <a:pt x="18" y="58"/>
                  </a:cubicBezTo>
                  <a:cubicBezTo>
                    <a:pt x="18" y="57"/>
                    <a:pt x="18" y="57"/>
                    <a:pt x="18" y="56"/>
                  </a:cubicBezTo>
                  <a:cubicBezTo>
                    <a:pt x="19" y="55"/>
                    <a:pt x="19" y="55"/>
                    <a:pt x="20" y="55"/>
                  </a:cubicBezTo>
                  <a:cubicBezTo>
                    <a:pt x="20" y="54"/>
                    <a:pt x="20" y="54"/>
                    <a:pt x="20" y="54"/>
                  </a:cubicBezTo>
                  <a:cubicBezTo>
                    <a:pt x="20" y="53"/>
                    <a:pt x="20" y="53"/>
                    <a:pt x="20" y="53"/>
                  </a:cubicBezTo>
                  <a:cubicBezTo>
                    <a:pt x="21" y="52"/>
                    <a:pt x="21" y="53"/>
                    <a:pt x="21" y="52"/>
                  </a:cubicBezTo>
                  <a:cubicBezTo>
                    <a:pt x="21" y="52"/>
                    <a:pt x="21" y="52"/>
                    <a:pt x="21" y="52"/>
                  </a:cubicBezTo>
                  <a:cubicBezTo>
                    <a:pt x="21" y="51"/>
                    <a:pt x="21" y="51"/>
                    <a:pt x="21" y="51"/>
                  </a:cubicBezTo>
                  <a:cubicBezTo>
                    <a:pt x="20" y="51"/>
                    <a:pt x="20" y="50"/>
                    <a:pt x="19" y="49"/>
                  </a:cubicBezTo>
                  <a:cubicBezTo>
                    <a:pt x="19" y="49"/>
                    <a:pt x="19" y="49"/>
                    <a:pt x="19" y="49"/>
                  </a:cubicBezTo>
                  <a:cubicBezTo>
                    <a:pt x="19" y="48"/>
                    <a:pt x="19" y="48"/>
                    <a:pt x="19" y="47"/>
                  </a:cubicBezTo>
                  <a:cubicBezTo>
                    <a:pt x="19" y="47"/>
                    <a:pt x="19" y="47"/>
                    <a:pt x="19" y="47"/>
                  </a:cubicBezTo>
                  <a:cubicBezTo>
                    <a:pt x="19" y="47"/>
                    <a:pt x="19" y="47"/>
                    <a:pt x="18" y="46"/>
                  </a:cubicBezTo>
                  <a:cubicBezTo>
                    <a:pt x="17" y="46"/>
                    <a:pt x="17" y="46"/>
                    <a:pt x="17" y="46"/>
                  </a:cubicBezTo>
                  <a:cubicBezTo>
                    <a:pt x="16" y="46"/>
                    <a:pt x="16" y="46"/>
                    <a:pt x="16" y="46"/>
                  </a:cubicBezTo>
                  <a:cubicBezTo>
                    <a:pt x="15" y="46"/>
                    <a:pt x="16" y="46"/>
                    <a:pt x="15" y="45"/>
                  </a:cubicBezTo>
                  <a:cubicBezTo>
                    <a:pt x="14" y="45"/>
                    <a:pt x="14" y="45"/>
                    <a:pt x="14" y="45"/>
                  </a:cubicBezTo>
                  <a:cubicBezTo>
                    <a:pt x="14" y="45"/>
                    <a:pt x="14" y="45"/>
                    <a:pt x="14" y="45"/>
                  </a:cubicBezTo>
                  <a:cubicBezTo>
                    <a:pt x="15" y="43"/>
                    <a:pt x="15" y="45"/>
                    <a:pt x="16" y="43"/>
                  </a:cubicBezTo>
                  <a:cubicBezTo>
                    <a:pt x="16" y="40"/>
                    <a:pt x="16" y="42"/>
                    <a:pt x="16" y="39"/>
                  </a:cubicBezTo>
                  <a:cubicBezTo>
                    <a:pt x="15" y="38"/>
                    <a:pt x="15" y="38"/>
                    <a:pt x="15" y="38"/>
                  </a:cubicBezTo>
                  <a:cubicBezTo>
                    <a:pt x="15" y="38"/>
                    <a:pt x="15" y="38"/>
                    <a:pt x="14" y="37"/>
                  </a:cubicBezTo>
                  <a:cubicBezTo>
                    <a:pt x="14" y="37"/>
                    <a:pt x="14" y="37"/>
                    <a:pt x="14" y="37"/>
                  </a:cubicBezTo>
                  <a:cubicBezTo>
                    <a:pt x="13" y="37"/>
                    <a:pt x="13" y="37"/>
                    <a:pt x="13" y="37"/>
                  </a:cubicBezTo>
                  <a:cubicBezTo>
                    <a:pt x="12" y="38"/>
                    <a:pt x="12" y="38"/>
                    <a:pt x="12" y="38"/>
                  </a:cubicBezTo>
                  <a:cubicBezTo>
                    <a:pt x="11" y="38"/>
                    <a:pt x="11" y="38"/>
                    <a:pt x="11" y="38"/>
                  </a:cubicBezTo>
                  <a:cubicBezTo>
                    <a:pt x="11" y="38"/>
                    <a:pt x="11" y="38"/>
                    <a:pt x="11" y="38"/>
                  </a:cubicBezTo>
                  <a:cubicBezTo>
                    <a:pt x="10" y="38"/>
                    <a:pt x="10" y="38"/>
                    <a:pt x="10" y="38"/>
                  </a:cubicBezTo>
                  <a:cubicBezTo>
                    <a:pt x="9" y="38"/>
                    <a:pt x="9" y="38"/>
                    <a:pt x="9" y="38"/>
                  </a:cubicBezTo>
                  <a:cubicBezTo>
                    <a:pt x="8" y="38"/>
                    <a:pt x="8" y="38"/>
                    <a:pt x="8" y="38"/>
                  </a:cubicBezTo>
                  <a:cubicBezTo>
                    <a:pt x="2" y="31"/>
                    <a:pt x="6" y="35"/>
                    <a:pt x="1" y="30"/>
                  </a:cubicBezTo>
                  <a:cubicBezTo>
                    <a:pt x="0" y="29"/>
                    <a:pt x="0" y="29"/>
                    <a:pt x="0" y="29"/>
                  </a:cubicBezTo>
                  <a:cubicBezTo>
                    <a:pt x="1" y="28"/>
                    <a:pt x="2" y="28"/>
                    <a:pt x="3" y="27"/>
                  </a:cubicBezTo>
                  <a:cubicBezTo>
                    <a:pt x="3" y="26"/>
                    <a:pt x="3" y="26"/>
                    <a:pt x="3" y="26"/>
                  </a:cubicBezTo>
                  <a:cubicBezTo>
                    <a:pt x="3" y="25"/>
                    <a:pt x="3" y="25"/>
                    <a:pt x="3" y="24"/>
                  </a:cubicBezTo>
                  <a:cubicBezTo>
                    <a:pt x="3" y="23"/>
                    <a:pt x="3" y="23"/>
                    <a:pt x="3" y="22"/>
                  </a:cubicBezTo>
                  <a:cubicBezTo>
                    <a:pt x="3" y="21"/>
                    <a:pt x="3" y="22"/>
                    <a:pt x="3" y="21"/>
                  </a:cubicBezTo>
                  <a:cubicBezTo>
                    <a:pt x="4" y="21"/>
                    <a:pt x="5" y="21"/>
                    <a:pt x="5" y="21"/>
                  </a:cubicBezTo>
                  <a:cubicBezTo>
                    <a:pt x="6" y="20"/>
                    <a:pt x="6" y="20"/>
                    <a:pt x="6" y="20"/>
                  </a:cubicBezTo>
                  <a:cubicBezTo>
                    <a:pt x="7" y="20"/>
                    <a:pt x="7" y="20"/>
                    <a:pt x="8" y="20"/>
                  </a:cubicBezTo>
                  <a:cubicBezTo>
                    <a:pt x="9" y="19"/>
                    <a:pt x="10" y="19"/>
                    <a:pt x="12" y="18"/>
                  </a:cubicBezTo>
                  <a:cubicBezTo>
                    <a:pt x="12" y="18"/>
                    <a:pt x="12" y="18"/>
                    <a:pt x="12" y="18"/>
                  </a:cubicBezTo>
                  <a:cubicBezTo>
                    <a:pt x="12" y="17"/>
                    <a:pt x="12" y="17"/>
                    <a:pt x="12" y="17"/>
                  </a:cubicBezTo>
                  <a:cubicBezTo>
                    <a:pt x="12" y="16"/>
                    <a:pt x="12" y="16"/>
                    <a:pt x="12" y="16"/>
                  </a:cubicBezTo>
                  <a:cubicBezTo>
                    <a:pt x="12" y="16"/>
                    <a:pt x="12" y="16"/>
                    <a:pt x="12" y="16"/>
                  </a:cubicBezTo>
                  <a:cubicBezTo>
                    <a:pt x="12" y="16"/>
                    <a:pt x="12" y="16"/>
                    <a:pt x="12" y="16"/>
                  </a:cubicBezTo>
                  <a:cubicBezTo>
                    <a:pt x="11" y="16"/>
                    <a:pt x="11" y="16"/>
                    <a:pt x="11" y="16"/>
                  </a:cubicBezTo>
                  <a:cubicBezTo>
                    <a:pt x="10" y="16"/>
                    <a:pt x="10" y="16"/>
                    <a:pt x="10" y="16"/>
                  </a:cubicBezTo>
                  <a:cubicBezTo>
                    <a:pt x="9" y="16"/>
                    <a:pt x="9" y="16"/>
                    <a:pt x="9" y="16"/>
                  </a:cubicBezTo>
                  <a:cubicBezTo>
                    <a:pt x="9" y="15"/>
                    <a:pt x="9" y="15"/>
                    <a:pt x="9" y="15"/>
                  </a:cubicBezTo>
                  <a:cubicBezTo>
                    <a:pt x="9" y="15"/>
                    <a:pt x="9" y="15"/>
                    <a:pt x="9" y="15"/>
                  </a:cubicBezTo>
                  <a:cubicBezTo>
                    <a:pt x="9" y="14"/>
                    <a:pt x="9" y="14"/>
                    <a:pt x="9" y="14"/>
                  </a:cubicBezTo>
                  <a:cubicBezTo>
                    <a:pt x="9" y="13"/>
                    <a:pt x="8" y="13"/>
                    <a:pt x="8" y="12"/>
                  </a:cubicBezTo>
                  <a:cubicBezTo>
                    <a:pt x="8" y="12"/>
                    <a:pt x="8" y="12"/>
                    <a:pt x="8" y="12"/>
                  </a:cubicBezTo>
                  <a:cubicBezTo>
                    <a:pt x="9" y="10"/>
                    <a:pt x="9" y="11"/>
                    <a:pt x="10" y="9"/>
                  </a:cubicBezTo>
                  <a:cubicBezTo>
                    <a:pt x="10" y="8"/>
                    <a:pt x="10" y="8"/>
                    <a:pt x="10" y="8"/>
                  </a:cubicBezTo>
                  <a:cubicBezTo>
                    <a:pt x="12" y="8"/>
                    <a:pt x="12" y="8"/>
                    <a:pt x="12" y="8"/>
                  </a:cubicBezTo>
                  <a:cubicBezTo>
                    <a:pt x="14" y="7"/>
                    <a:pt x="12" y="7"/>
                    <a:pt x="16" y="6"/>
                  </a:cubicBezTo>
                  <a:cubicBezTo>
                    <a:pt x="16" y="5"/>
                    <a:pt x="16" y="5"/>
                    <a:pt x="16" y="5"/>
                  </a:cubicBezTo>
                  <a:cubicBezTo>
                    <a:pt x="16" y="4"/>
                    <a:pt x="16" y="4"/>
                    <a:pt x="16" y="4"/>
                  </a:cubicBezTo>
                  <a:cubicBezTo>
                    <a:pt x="18" y="4"/>
                    <a:pt x="18" y="4"/>
                    <a:pt x="18" y="4"/>
                  </a:cubicBezTo>
                  <a:cubicBezTo>
                    <a:pt x="18" y="3"/>
                    <a:pt x="18" y="3"/>
                    <a:pt x="18" y="3"/>
                  </a:cubicBezTo>
                  <a:cubicBezTo>
                    <a:pt x="18" y="3"/>
                    <a:pt x="18" y="3"/>
                    <a:pt x="18" y="3"/>
                  </a:cubicBezTo>
                  <a:cubicBezTo>
                    <a:pt x="16" y="0"/>
                    <a:pt x="16" y="0"/>
                    <a:pt x="16" y="0"/>
                  </a:cubicBezTo>
                  <a:cubicBezTo>
                    <a:pt x="16" y="0"/>
                    <a:pt x="16" y="0"/>
                    <a:pt x="16" y="0"/>
                  </a:cubicBezTo>
                  <a:cubicBezTo>
                    <a:pt x="18" y="2"/>
                    <a:pt x="18" y="2"/>
                    <a:pt x="18" y="2"/>
                  </a:cubicBezTo>
                  <a:cubicBezTo>
                    <a:pt x="19" y="3"/>
                    <a:pt x="19" y="3"/>
                    <a:pt x="19" y="3"/>
                  </a:cubicBezTo>
                  <a:cubicBezTo>
                    <a:pt x="19" y="3"/>
                    <a:pt x="19" y="3"/>
                    <a:pt x="19" y="3"/>
                  </a:cubicBezTo>
                  <a:cubicBezTo>
                    <a:pt x="19" y="2"/>
                    <a:pt x="19" y="2"/>
                    <a:pt x="19" y="2"/>
                  </a:cubicBezTo>
                  <a:cubicBezTo>
                    <a:pt x="20" y="2"/>
                    <a:pt x="20" y="2"/>
                    <a:pt x="20" y="2"/>
                  </a:cubicBezTo>
                  <a:cubicBezTo>
                    <a:pt x="24" y="4"/>
                    <a:pt x="31" y="10"/>
                    <a:pt x="33" y="14"/>
                  </a:cubicBezTo>
                  <a:cubicBezTo>
                    <a:pt x="33" y="17"/>
                    <a:pt x="33" y="17"/>
                    <a:pt x="33" y="17"/>
                  </a:cubicBezTo>
                  <a:cubicBezTo>
                    <a:pt x="32" y="19"/>
                    <a:pt x="32" y="19"/>
                    <a:pt x="32" y="19"/>
                  </a:cubicBezTo>
                  <a:cubicBezTo>
                    <a:pt x="32" y="21"/>
                    <a:pt x="32" y="21"/>
                    <a:pt x="32" y="23"/>
                  </a:cubicBezTo>
                  <a:cubicBezTo>
                    <a:pt x="31" y="24"/>
                    <a:pt x="31" y="24"/>
                    <a:pt x="31" y="24"/>
                  </a:cubicBezTo>
                  <a:cubicBezTo>
                    <a:pt x="32" y="24"/>
                    <a:pt x="32" y="24"/>
                    <a:pt x="32" y="24"/>
                  </a:cubicBezTo>
                  <a:cubicBezTo>
                    <a:pt x="32" y="22"/>
                    <a:pt x="32" y="22"/>
                    <a:pt x="32" y="22"/>
                  </a:cubicBezTo>
                  <a:cubicBezTo>
                    <a:pt x="33" y="20"/>
                    <a:pt x="33" y="21"/>
                    <a:pt x="34" y="19"/>
                  </a:cubicBezTo>
                  <a:cubicBezTo>
                    <a:pt x="35" y="19"/>
                    <a:pt x="35" y="19"/>
                    <a:pt x="35" y="19"/>
                  </a:cubicBezTo>
                  <a:cubicBezTo>
                    <a:pt x="37" y="19"/>
                    <a:pt x="37" y="19"/>
                    <a:pt x="37" y="19"/>
                  </a:cubicBezTo>
                  <a:cubicBezTo>
                    <a:pt x="38" y="20"/>
                    <a:pt x="38" y="20"/>
                    <a:pt x="38" y="20"/>
                  </a:cubicBezTo>
                  <a:cubicBezTo>
                    <a:pt x="39" y="20"/>
                    <a:pt x="39" y="20"/>
                    <a:pt x="39" y="20"/>
                  </a:cubicBezTo>
                  <a:cubicBezTo>
                    <a:pt x="41" y="23"/>
                    <a:pt x="40" y="22"/>
                    <a:pt x="43" y="24"/>
                  </a:cubicBezTo>
                  <a:cubicBezTo>
                    <a:pt x="44" y="25"/>
                    <a:pt x="44" y="25"/>
                    <a:pt x="44" y="25"/>
                  </a:cubicBezTo>
                  <a:cubicBezTo>
                    <a:pt x="46" y="26"/>
                    <a:pt x="46" y="26"/>
                    <a:pt x="46" y="26"/>
                  </a:cubicBezTo>
                  <a:cubicBezTo>
                    <a:pt x="47" y="27"/>
                    <a:pt x="47" y="27"/>
                    <a:pt x="47" y="27"/>
                  </a:cubicBezTo>
                  <a:cubicBezTo>
                    <a:pt x="48" y="28"/>
                    <a:pt x="48" y="28"/>
                    <a:pt x="48" y="28"/>
                  </a:cubicBezTo>
                  <a:cubicBezTo>
                    <a:pt x="48" y="30"/>
                    <a:pt x="48" y="29"/>
                    <a:pt x="47" y="34"/>
                  </a:cubicBezTo>
                  <a:lnTo>
                    <a:pt x="48" y="3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99">
              <a:extLst>
                <a:ext uri="{FF2B5EF4-FFF2-40B4-BE49-F238E27FC236}">
                  <a16:creationId xmlns:a16="http://schemas.microsoft.com/office/drawing/2014/main" id="{8AA74FD9-B7A9-4FCC-96E4-149C79C59A50}"/>
                </a:ext>
              </a:extLst>
            </p:cNvPr>
            <p:cNvSpPr>
              <a:spLocks noEditPoints="1"/>
            </p:cNvSpPr>
            <p:nvPr/>
          </p:nvSpPr>
          <p:spPr bwMode="auto">
            <a:xfrm>
              <a:off x="17016406" y="7947944"/>
              <a:ext cx="23748" cy="18997"/>
            </a:xfrm>
            <a:custGeom>
              <a:avLst/>
              <a:gdLst>
                <a:gd name="T0" fmla="*/ 4 w 5"/>
                <a:gd name="T1" fmla="*/ 1 h 5"/>
                <a:gd name="T2" fmla="*/ 5 w 5"/>
                <a:gd name="T3" fmla="*/ 1 h 5"/>
                <a:gd name="T4" fmla="*/ 5 w 5"/>
                <a:gd name="T5" fmla="*/ 2 h 5"/>
                <a:gd name="T6" fmla="*/ 5 w 5"/>
                <a:gd name="T7" fmla="*/ 2 h 5"/>
                <a:gd name="T8" fmla="*/ 5 w 5"/>
                <a:gd name="T9" fmla="*/ 2 h 5"/>
                <a:gd name="T10" fmla="*/ 5 w 5"/>
                <a:gd name="T11" fmla="*/ 3 h 5"/>
                <a:gd name="T12" fmla="*/ 5 w 5"/>
                <a:gd name="T13" fmla="*/ 3 h 5"/>
                <a:gd name="T14" fmla="*/ 4 w 5"/>
                <a:gd name="T15" fmla="*/ 4 h 5"/>
                <a:gd name="T16" fmla="*/ 2 w 5"/>
                <a:gd name="T17" fmla="*/ 3 h 5"/>
                <a:gd name="T18" fmla="*/ 1 w 5"/>
                <a:gd name="T19" fmla="*/ 3 h 5"/>
                <a:gd name="T20" fmla="*/ 0 w 5"/>
                <a:gd name="T21" fmla="*/ 2 h 5"/>
                <a:gd name="T22" fmla="*/ 0 w 5"/>
                <a:gd name="T23" fmla="*/ 2 h 5"/>
                <a:gd name="T24" fmla="*/ 1 w 5"/>
                <a:gd name="T25" fmla="*/ 1 h 5"/>
                <a:gd name="T26" fmla="*/ 2 w 5"/>
                <a:gd name="T27" fmla="*/ 1 h 5"/>
                <a:gd name="T28" fmla="*/ 2 w 5"/>
                <a:gd name="T29" fmla="*/ 1 h 5"/>
                <a:gd name="T30" fmla="*/ 2 w 5"/>
                <a:gd name="T31" fmla="*/ 1 h 5"/>
                <a:gd name="T32" fmla="*/ 3 w 5"/>
                <a:gd name="T33" fmla="*/ 0 h 5"/>
                <a:gd name="T34" fmla="*/ 3 w 5"/>
                <a:gd name="T35" fmla="*/ 0 h 5"/>
                <a:gd name="T36" fmla="*/ 4 w 5"/>
                <a:gd name="T37" fmla="*/ 1 h 5"/>
                <a:gd name="T38" fmla="*/ 1 w 5"/>
                <a:gd name="T39" fmla="*/ 5 h 5"/>
                <a:gd name="T40" fmla="*/ 0 w 5"/>
                <a:gd name="T41" fmla="*/ 5 h 5"/>
                <a:gd name="T42" fmla="*/ 0 w 5"/>
                <a:gd name="T43" fmla="*/ 5 h 5"/>
                <a:gd name="T44" fmla="*/ 0 w 5"/>
                <a:gd name="T45" fmla="*/ 4 h 5"/>
                <a:gd name="T46" fmla="*/ 0 w 5"/>
                <a:gd name="T47" fmla="*/ 4 h 5"/>
                <a:gd name="T48" fmla="*/ 2 w 5"/>
                <a:gd name="T49" fmla="*/ 3 h 5"/>
                <a:gd name="T50" fmla="*/ 1 w 5"/>
                <a:gd name="T51" fmla="*/ 4 h 5"/>
                <a:gd name="T52" fmla="*/ 1 w 5"/>
                <a:gd name="T53" fmla="*/ 5 h 5"/>
                <a:gd name="T54" fmla="*/ 4 w 5"/>
                <a:gd name="T55" fmla="*/ 5 h 5"/>
                <a:gd name="T56" fmla="*/ 4 w 5"/>
                <a:gd name="T57" fmla="*/ 5 h 5"/>
                <a:gd name="T58" fmla="*/ 3 w 5"/>
                <a:gd name="T59" fmla="*/ 4 h 5"/>
                <a:gd name="T60" fmla="*/ 3 w 5"/>
                <a:gd name="T61" fmla="*/ 4 h 5"/>
                <a:gd name="T62" fmla="*/ 3 w 5"/>
                <a:gd name="T63" fmla="*/ 4 h 5"/>
                <a:gd name="T64" fmla="*/ 4 w 5"/>
                <a:gd name="T65" fmla="*/ 4 h 5"/>
                <a:gd name="T66" fmla="*/ 4 w 5"/>
                <a:gd name="T67" fmla="*/ 4 h 5"/>
                <a:gd name="T68" fmla="*/ 4 w 5"/>
                <a:gd name="T6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5">
                  <a:moveTo>
                    <a:pt x="4" y="1"/>
                  </a:moveTo>
                  <a:cubicBezTo>
                    <a:pt x="4" y="1"/>
                    <a:pt x="5" y="1"/>
                    <a:pt x="5" y="1"/>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4" y="4"/>
                    <a:pt x="4" y="4"/>
                    <a:pt x="4" y="4"/>
                  </a:cubicBezTo>
                  <a:cubicBezTo>
                    <a:pt x="3" y="3"/>
                    <a:pt x="3" y="3"/>
                    <a:pt x="2" y="3"/>
                  </a:cubicBezTo>
                  <a:cubicBezTo>
                    <a:pt x="1" y="3"/>
                    <a:pt x="1" y="3"/>
                    <a:pt x="1" y="3"/>
                  </a:cubicBezTo>
                  <a:cubicBezTo>
                    <a:pt x="0" y="2"/>
                    <a:pt x="0" y="2"/>
                    <a:pt x="0" y="2"/>
                  </a:cubicBezTo>
                  <a:cubicBezTo>
                    <a:pt x="0" y="2"/>
                    <a:pt x="0" y="2"/>
                    <a:pt x="0" y="2"/>
                  </a:cubicBezTo>
                  <a:cubicBezTo>
                    <a:pt x="1" y="1"/>
                    <a:pt x="1" y="1"/>
                    <a:pt x="1" y="1"/>
                  </a:cubicBezTo>
                  <a:cubicBezTo>
                    <a:pt x="2" y="1"/>
                    <a:pt x="2" y="1"/>
                    <a:pt x="2" y="1"/>
                  </a:cubicBezTo>
                  <a:cubicBezTo>
                    <a:pt x="2" y="1"/>
                    <a:pt x="2" y="1"/>
                    <a:pt x="2" y="1"/>
                  </a:cubicBezTo>
                  <a:cubicBezTo>
                    <a:pt x="2" y="1"/>
                    <a:pt x="2" y="1"/>
                    <a:pt x="2" y="1"/>
                  </a:cubicBezTo>
                  <a:cubicBezTo>
                    <a:pt x="3" y="0"/>
                    <a:pt x="3" y="0"/>
                    <a:pt x="3" y="0"/>
                  </a:cubicBezTo>
                  <a:cubicBezTo>
                    <a:pt x="3" y="0"/>
                    <a:pt x="3" y="0"/>
                    <a:pt x="3" y="0"/>
                  </a:cubicBezTo>
                  <a:cubicBezTo>
                    <a:pt x="4" y="1"/>
                    <a:pt x="4" y="0"/>
                    <a:pt x="4" y="1"/>
                  </a:cubicBezTo>
                  <a:close/>
                  <a:moveTo>
                    <a:pt x="1" y="5"/>
                  </a:moveTo>
                  <a:cubicBezTo>
                    <a:pt x="0" y="5"/>
                    <a:pt x="0" y="5"/>
                    <a:pt x="0" y="5"/>
                  </a:cubicBezTo>
                  <a:cubicBezTo>
                    <a:pt x="0" y="5"/>
                    <a:pt x="0" y="5"/>
                    <a:pt x="0" y="5"/>
                  </a:cubicBezTo>
                  <a:cubicBezTo>
                    <a:pt x="0" y="4"/>
                    <a:pt x="0" y="4"/>
                    <a:pt x="0" y="4"/>
                  </a:cubicBezTo>
                  <a:cubicBezTo>
                    <a:pt x="0" y="4"/>
                    <a:pt x="0" y="4"/>
                    <a:pt x="0" y="4"/>
                  </a:cubicBezTo>
                  <a:cubicBezTo>
                    <a:pt x="2" y="3"/>
                    <a:pt x="2" y="3"/>
                    <a:pt x="2" y="3"/>
                  </a:cubicBezTo>
                  <a:cubicBezTo>
                    <a:pt x="1" y="4"/>
                    <a:pt x="1" y="4"/>
                    <a:pt x="1" y="4"/>
                  </a:cubicBezTo>
                  <a:cubicBezTo>
                    <a:pt x="1" y="5"/>
                    <a:pt x="1" y="5"/>
                    <a:pt x="1" y="5"/>
                  </a:cubicBezTo>
                  <a:close/>
                  <a:moveTo>
                    <a:pt x="4" y="5"/>
                  </a:moveTo>
                  <a:cubicBezTo>
                    <a:pt x="4" y="5"/>
                    <a:pt x="4" y="5"/>
                    <a:pt x="4" y="5"/>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lnTo>
                    <a:pt x="4"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100">
              <a:extLst>
                <a:ext uri="{FF2B5EF4-FFF2-40B4-BE49-F238E27FC236}">
                  <a16:creationId xmlns:a16="http://schemas.microsoft.com/office/drawing/2014/main" id="{ABEF9D7D-72CD-479D-8817-97288977AA93}"/>
                </a:ext>
              </a:extLst>
            </p:cNvPr>
            <p:cNvSpPr>
              <a:spLocks/>
            </p:cNvSpPr>
            <p:nvPr/>
          </p:nvSpPr>
          <p:spPr bwMode="auto">
            <a:xfrm>
              <a:off x="15116723" y="11942031"/>
              <a:ext cx="28495" cy="14249"/>
            </a:xfrm>
            <a:custGeom>
              <a:avLst/>
              <a:gdLst>
                <a:gd name="T0" fmla="*/ 5 w 6"/>
                <a:gd name="T1" fmla="*/ 2 h 3"/>
                <a:gd name="T2" fmla="*/ 4 w 6"/>
                <a:gd name="T3" fmla="*/ 3 h 3"/>
                <a:gd name="T4" fmla="*/ 2 w 6"/>
                <a:gd name="T5" fmla="*/ 3 h 3"/>
                <a:gd name="T6" fmla="*/ 2 w 6"/>
                <a:gd name="T7" fmla="*/ 2 h 3"/>
                <a:gd name="T8" fmla="*/ 1 w 6"/>
                <a:gd name="T9" fmla="*/ 1 h 3"/>
                <a:gd name="T10" fmla="*/ 0 w 6"/>
                <a:gd name="T11" fmla="*/ 1 h 3"/>
                <a:gd name="T12" fmla="*/ 0 w 6"/>
                <a:gd name="T13" fmla="*/ 0 h 3"/>
                <a:gd name="T14" fmla="*/ 0 w 6"/>
                <a:gd name="T15" fmla="*/ 0 h 3"/>
                <a:gd name="T16" fmla="*/ 1 w 6"/>
                <a:gd name="T17" fmla="*/ 0 h 3"/>
                <a:gd name="T18" fmla="*/ 1 w 6"/>
                <a:gd name="T19" fmla="*/ 1 h 3"/>
                <a:gd name="T20" fmla="*/ 4 w 6"/>
                <a:gd name="T21" fmla="*/ 1 h 3"/>
                <a:gd name="T22" fmla="*/ 5 w 6"/>
                <a:gd name="T23" fmla="*/ 2 h 3"/>
                <a:gd name="T24" fmla="*/ 6 w 6"/>
                <a:gd name="T25" fmla="*/ 2 h 3"/>
                <a:gd name="T26" fmla="*/ 6 w 6"/>
                <a:gd name="T27" fmla="*/ 2 h 3"/>
                <a:gd name="T28" fmla="*/ 5 w 6"/>
                <a:gd name="T2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2"/>
                  </a:moveTo>
                  <a:lnTo>
                    <a:pt x="4" y="3"/>
                  </a:lnTo>
                  <a:lnTo>
                    <a:pt x="2" y="3"/>
                  </a:lnTo>
                  <a:lnTo>
                    <a:pt x="2" y="2"/>
                  </a:lnTo>
                  <a:lnTo>
                    <a:pt x="1" y="1"/>
                  </a:lnTo>
                  <a:lnTo>
                    <a:pt x="0" y="1"/>
                  </a:lnTo>
                  <a:lnTo>
                    <a:pt x="0" y="0"/>
                  </a:lnTo>
                  <a:lnTo>
                    <a:pt x="0" y="0"/>
                  </a:lnTo>
                  <a:lnTo>
                    <a:pt x="1" y="0"/>
                  </a:lnTo>
                  <a:lnTo>
                    <a:pt x="1" y="1"/>
                  </a:lnTo>
                  <a:lnTo>
                    <a:pt x="4" y="1"/>
                  </a:lnTo>
                  <a:lnTo>
                    <a:pt x="5" y="2"/>
                  </a:lnTo>
                  <a:lnTo>
                    <a:pt x="6" y="2"/>
                  </a:lnTo>
                  <a:lnTo>
                    <a:pt x="6" y="2"/>
                  </a:lnTo>
                  <a:lnTo>
                    <a:pt x="5"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101">
              <a:extLst>
                <a:ext uri="{FF2B5EF4-FFF2-40B4-BE49-F238E27FC236}">
                  <a16:creationId xmlns:a16="http://schemas.microsoft.com/office/drawing/2014/main" id="{1BB4B534-9607-4BDB-A01C-E6B1AF1B430D}"/>
                </a:ext>
              </a:extLst>
            </p:cNvPr>
            <p:cNvSpPr>
              <a:spLocks noEditPoints="1"/>
            </p:cNvSpPr>
            <p:nvPr/>
          </p:nvSpPr>
          <p:spPr bwMode="auto">
            <a:xfrm>
              <a:off x="7513242" y="8247145"/>
              <a:ext cx="289703" cy="170971"/>
            </a:xfrm>
            <a:custGeom>
              <a:avLst/>
              <a:gdLst>
                <a:gd name="T0" fmla="*/ 39 w 70"/>
                <a:gd name="T1" fmla="*/ 1 h 41"/>
                <a:gd name="T2" fmla="*/ 40 w 70"/>
                <a:gd name="T3" fmla="*/ 0 h 41"/>
                <a:gd name="T4" fmla="*/ 33 w 70"/>
                <a:gd name="T5" fmla="*/ 2 h 41"/>
                <a:gd name="T6" fmla="*/ 32 w 70"/>
                <a:gd name="T7" fmla="*/ 2 h 41"/>
                <a:gd name="T8" fmla="*/ 33 w 70"/>
                <a:gd name="T9" fmla="*/ 2 h 41"/>
                <a:gd name="T10" fmla="*/ 66 w 70"/>
                <a:gd name="T11" fmla="*/ 18 h 41"/>
                <a:gd name="T12" fmla="*/ 64 w 70"/>
                <a:gd name="T13" fmla="*/ 19 h 41"/>
                <a:gd name="T14" fmla="*/ 60 w 70"/>
                <a:gd name="T15" fmla="*/ 20 h 41"/>
                <a:gd name="T16" fmla="*/ 59 w 70"/>
                <a:gd name="T17" fmla="*/ 21 h 41"/>
                <a:gd name="T18" fmla="*/ 58 w 70"/>
                <a:gd name="T19" fmla="*/ 21 h 41"/>
                <a:gd name="T20" fmla="*/ 57 w 70"/>
                <a:gd name="T21" fmla="*/ 21 h 41"/>
                <a:gd name="T22" fmla="*/ 56 w 70"/>
                <a:gd name="T23" fmla="*/ 22 h 41"/>
                <a:gd name="T24" fmla="*/ 52 w 70"/>
                <a:gd name="T25" fmla="*/ 21 h 41"/>
                <a:gd name="T26" fmla="*/ 50 w 70"/>
                <a:gd name="T27" fmla="*/ 20 h 41"/>
                <a:gd name="T28" fmla="*/ 49 w 70"/>
                <a:gd name="T29" fmla="*/ 22 h 41"/>
                <a:gd name="T30" fmla="*/ 48 w 70"/>
                <a:gd name="T31" fmla="*/ 23 h 41"/>
                <a:gd name="T32" fmla="*/ 47 w 70"/>
                <a:gd name="T33" fmla="*/ 26 h 41"/>
                <a:gd name="T34" fmla="*/ 41 w 70"/>
                <a:gd name="T35" fmla="*/ 30 h 41"/>
                <a:gd name="T36" fmla="*/ 41 w 70"/>
                <a:gd name="T37" fmla="*/ 31 h 41"/>
                <a:gd name="T38" fmla="*/ 37 w 70"/>
                <a:gd name="T39" fmla="*/ 29 h 41"/>
                <a:gd name="T40" fmla="*/ 30 w 70"/>
                <a:gd name="T41" fmla="*/ 32 h 41"/>
                <a:gd name="T42" fmla="*/ 30 w 70"/>
                <a:gd name="T43" fmla="*/ 37 h 41"/>
                <a:gd name="T44" fmla="*/ 28 w 70"/>
                <a:gd name="T45" fmla="*/ 38 h 41"/>
                <a:gd name="T46" fmla="*/ 27 w 70"/>
                <a:gd name="T47" fmla="*/ 40 h 41"/>
                <a:gd name="T48" fmla="*/ 23 w 70"/>
                <a:gd name="T49" fmla="*/ 40 h 41"/>
                <a:gd name="T50" fmla="*/ 21 w 70"/>
                <a:gd name="T51" fmla="*/ 37 h 41"/>
                <a:gd name="T52" fmla="*/ 19 w 70"/>
                <a:gd name="T53" fmla="*/ 36 h 41"/>
                <a:gd name="T54" fmla="*/ 19 w 70"/>
                <a:gd name="T55" fmla="*/ 35 h 41"/>
                <a:gd name="T56" fmla="*/ 19 w 70"/>
                <a:gd name="T57" fmla="*/ 31 h 41"/>
                <a:gd name="T58" fmla="*/ 15 w 70"/>
                <a:gd name="T59" fmla="*/ 30 h 41"/>
                <a:gd name="T60" fmla="*/ 11 w 70"/>
                <a:gd name="T61" fmla="*/ 31 h 41"/>
                <a:gd name="T62" fmla="*/ 10 w 70"/>
                <a:gd name="T63" fmla="*/ 29 h 41"/>
                <a:gd name="T64" fmla="*/ 6 w 70"/>
                <a:gd name="T65" fmla="*/ 28 h 41"/>
                <a:gd name="T66" fmla="*/ 3 w 70"/>
                <a:gd name="T67" fmla="*/ 25 h 41"/>
                <a:gd name="T68" fmla="*/ 1 w 70"/>
                <a:gd name="T69" fmla="*/ 23 h 41"/>
                <a:gd name="T70" fmla="*/ 2 w 70"/>
                <a:gd name="T71" fmla="*/ 19 h 41"/>
                <a:gd name="T72" fmla="*/ 13 w 70"/>
                <a:gd name="T73" fmla="*/ 9 h 41"/>
                <a:gd name="T74" fmla="*/ 20 w 70"/>
                <a:gd name="T75" fmla="*/ 7 h 41"/>
                <a:gd name="T76" fmla="*/ 28 w 70"/>
                <a:gd name="T77" fmla="*/ 9 h 41"/>
                <a:gd name="T78" fmla="*/ 39 w 70"/>
                <a:gd name="T79" fmla="*/ 7 h 41"/>
                <a:gd name="T80" fmla="*/ 44 w 70"/>
                <a:gd name="T81" fmla="*/ 7 h 41"/>
                <a:gd name="T82" fmla="*/ 53 w 70"/>
                <a:gd name="T83" fmla="*/ 7 h 41"/>
                <a:gd name="T84" fmla="*/ 56 w 70"/>
                <a:gd name="T85" fmla="*/ 8 h 41"/>
                <a:gd name="T86" fmla="*/ 55 w 70"/>
                <a:gd name="T87" fmla="*/ 7 h 41"/>
                <a:gd name="T88" fmla="*/ 63 w 70"/>
                <a:gd name="T89" fmla="*/ 13 h 41"/>
                <a:gd name="T90" fmla="*/ 59 w 70"/>
                <a:gd name="T91" fmla="*/ 12 h 41"/>
                <a:gd name="T92" fmla="*/ 60 w 70"/>
                <a:gd name="T93" fmla="*/ 13 h 41"/>
                <a:gd name="T94" fmla="*/ 63 w 70"/>
                <a:gd name="T95" fmla="*/ 15 h 41"/>
                <a:gd name="T96" fmla="*/ 65 w 70"/>
                <a:gd name="T97" fmla="*/ 15 h 41"/>
                <a:gd name="T98" fmla="*/ 66 w 70"/>
                <a:gd name="T99" fmla="*/ 14 h 41"/>
                <a:gd name="T100" fmla="*/ 68 w 70"/>
                <a:gd name="T101" fmla="*/ 1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 h="41">
                  <a:moveTo>
                    <a:pt x="40" y="1"/>
                  </a:moveTo>
                  <a:cubicBezTo>
                    <a:pt x="39" y="1"/>
                    <a:pt x="39" y="1"/>
                    <a:pt x="39" y="1"/>
                  </a:cubicBezTo>
                  <a:cubicBezTo>
                    <a:pt x="39" y="1"/>
                    <a:pt x="39" y="1"/>
                    <a:pt x="39" y="1"/>
                  </a:cubicBezTo>
                  <a:cubicBezTo>
                    <a:pt x="39" y="0"/>
                    <a:pt x="39" y="0"/>
                    <a:pt x="39" y="0"/>
                  </a:cubicBezTo>
                  <a:cubicBezTo>
                    <a:pt x="40" y="0"/>
                    <a:pt x="40" y="0"/>
                    <a:pt x="40" y="0"/>
                  </a:cubicBezTo>
                  <a:cubicBezTo>
                    <a:pt x="40" y="0"/>
                    <a:pt x="40" y="0"/>
                    <a:pt x="40" y="0"/>
                  </a:cubicBezTo>
                  <a:cubicBezTo>
                    <a:pt x="40" y="0"/>
                    <a:pt x="40" y="0"/>
                    <a:pt x="40" y="0"/>
                  </a:cubicBezTo>
                  <a:cubicBezTo>
                    <a:pt x="40" y="1"/>
                    <a:pt x="40" y="1"/>
                    <a:pt x="40" y="1"/>
                  </a:cubicBezTo>
                  <a:close/>
                  <a:moveTo>
                    <a:pt x="33" y="2"/>
                  </a:moveTo>
                  <a:cubicBezTo>
                    <a:pt x="32" y="3"/>
                    <a:pt x="32" y="3"/>
                    <a:pt x="32" y="3"/>
                  </a:cubicBezTo>
                  <a:cubicBezTo>
                    <a:pt x="31" y="3"/>
                    <a:pt x="31" y="3"/>
                    <a:pt x="31" y="3"/>
                  </a:cubicBezTo>
                  <a:cubicBezTo>
                    <a:pt x="32" y="2"/>
                    <a:pt x="32" y="2"/>
                    <a:pt x="32" y="2"/>
                  </a:cubicBezTo>
                  <a:cubicBezTo>
                    <a:pt x="34" y="1"/>
                    <a:pt x="33" y="1"/>
                    <a:pt x="34" y="1"/>
                  </a:cubicBezTo>
                  <a:cubicBezTo>
                    <a:pt x="35" y="1"/>
                    <a:pt x="35" y="1"/>
                    <a:pt x="35" y="1"/>
                  </a:cubicBezTo>
                  <a:cubicBezTo>
                    <a:pt x="33" y="2"/>
                    <a:pt x="33" y="2"/>
                    <a:pt x="33" y="2"/>
                  </a:cubicBezTo>
                  <a:close/>
                  <a:moveTo>
                    <a:pt x="70" y="18"/>
                  </a:moveTo>
                  <a:cubicBezTo>
                    <a:pt x="67" y="18"/>
                    <a:pt x="67" y="18"/>
                    <a:pt x="67" y="18"/>
                  </a:cubicBezTo>
                  <a:cubicBezTo>
                    <a:pt x="66" y="18"/>
                    <a:pt x="66" y="18"/>
                    <a:pt x="66" y="18"/>
                  </a:cubicBezTo>
                  <a:cubicBezTo>
                    <a:pt x="65" y="19"/>
                    <a:pt x="65" y="19"/>
                    <a:pt x="65" y="19"/>
                  </a:cubicBezTo>
                  <a:cubicBezTo>
                    <a:pt x="65" y="19"/>
                    <a:pt x="65" y="19"/>
                    <a:pt x="65" y="19"/>
                  </a:cubicBezTo>
                  <a:cubicBezTo>
                    <a:pt x="64" y="19"/>
                    <a:pt x="64" y="19"/>
                    <a:pt x="64" y="19"/>
                  </a:cubicBezTo>
                  <a:cubicBezTo>
                    <a:pt x="63" y="19"/>
                    <a:pt x="64" y="19"/>
                    <a:pt x="62" y="20"/>
                  </a:cubicBezTo>
                  <a:cubicBezTo>
                    <a:pt x="61" y="20"/>
                    <a:pt x="61" y="20"/>
                    <a:pt x="61" y="20"/>
                  </a:cubicBezTo>
                  <a:cubicBezTo>
                    <a:pt x="60" y="20"/>
                    <a:pt x="60" y="20"/>
                    <a:pt x="60" y="20"/>
                  </a:cubicBezTo>
                  <a:cubicBezTo>
                    <a:pt x="60" y="20"/>
                    <a:pt x="60" y="20"/>
                    <a:pt x="60" y="20"/>
                  </a:cubicBezTo>
                  <a:cubicBezTo>
                    <a:pt x="59" y="20"/>
                    <a:pt x="59" y="20"/>
                    <a:pt x="59" y="20"/>
                  </a:cubicBezTo>
                  <a:cubicBezTo>
                    <a:pt x="59" y="21"/>
                    <a:pt x="59" y="21"/>
                    <a:pt x="59" y="21"/>
                  </a:cubicBezTo>
                  <a:cubicBezTo>
                    <a:pt x="59" y="21"/>
                    <a:pt x="59" y="21"/>
                    <a:pt x="59" y="21"/>
                  </a:cubicBezTo>
                  <a:cubicBezTo>
                    <a:pt x="58" y="21"/>
                    <a:pt x="58" y="21"/>
                    <a:pt x="58" y="21"/>
                  </a:cubicBezTo>
                  <a:cubicBezTo>
                    <a:pt x="58" y="21"/>
                    <a:pt x="58" y="21"/>
                    <a:pt x="58" y="21"/>
                  </a:cubicBezTo>
                  <a:cubicBezTo>
                    <a:pt x="58" y="21"/>
                    <a:pt x="58" y="21"/>
                    <a:pt x="58" y="21"/>
                  </a:cubicBezTo>
                  <a:cubicBezTo>
                    <a:pt x="58" y="21"/>
                    <a:pt x="58" y="21"/>
                    <a:pt x="58" y="21"/>
                  </a:cubicBezTo>
                  <a:cubicBezTo>
                    <a:pt x="57" y="21"/>
                    <a:pt x="57" y="21"/>
                    <a:pt x="57" y="21"/>
                  </a:cubicBezTo>
                  <a:cubicBezTo>
                    <a:pt x="57" y="21"/>
                    <a:pt x="57" y="21"/>
                    <a:pt x="57" y="21"/>
                  </a:cubicBezTo>
                  <a:cubicBezTo>
                    <a:pt x="56" y="21"/>
                    <a:pt x="56" y="21"/>
                    <a:pt x="56" y="21"/>
                  </a:cubicBezTo>
                  <a:cubicBezTo>
                    <a:pt x="56" y="22"/>
                    <a:pt x="56" y="22"/>
                    <a:pt x="56" y="22"/>
                  </a:cubicBezTo>
                  <a:cubicBezTo>
                    <a:pt x="55" y="22"/>
                    <a:pt x="55" y="22"/>
                    <a:pt x="55" y="22"/>
                  </a:cubicBezTo>
                  <a:cubicBezTo>
                    <a:pt x="53" y="22"/>
                    <a:pt x="53" y="22"/>
                    <a:pt x="53" y="22"/>
                  </a:cubicBezTo>
                  <a:cubicBezTo>
                    <a:pt x="52" y="21"/>
                    <a:pt x="52" y="21"/>
                    <a:pt x="52"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49" y="22"/>
                    <a:pt x="49" y="22"/>
                    <a:pt x="49" y="22"/>
                  </a:cubicBezTo>
                  <a:cubicBezTo>
                    <a:pt x="48" y="23"/>
                    <a:pt x="48" y="23"/>
                    <a:pt x="48" y="23"/>
                  </a:cubicBezTo>
                  <a:cubicBezTo>
                    <a:pt x="48" y="23"/>
                    <a:pt x="48" y="23"/>
                    <a:pt x="48" y="23"/>
                  </a:cubicBezTo>
                  <a:cubicBezTo>
                    <a:pt x="47" y="24"/>
                    <a:pt x="47" y="24"/>
                    <a:pt x="47" y="25"/>
                  </a:cubicBezTo>
                  <a:cubicBezTo>
                    <a:pt x="47" y="25"/>
                    <a:pt x="47" y="25"/>
                    <a:pt x="47" y="25"/>
                  </a:cubicBezTo>
                  <a:cubicBezTo>
                    <a:pt x="47" y="26"/>
                    <a:pt x="47" y="26"/>
                    <a:pt x="47" y="26"/>
                  </a:cubicBezTo>
                  <a:cubicBezTo>
                    <a:pt x="46" y="26"/>
                    <a:pt x="46" y="26"/>
                    <a:pt x="46" y="26"/>
                  </a:cubicBezTo>
                  <a:cubicBezTo>
                    <a:pt x="44" y="28"/>
                    <a:pt x="45" y="28"/>
                    <a:pt x="42" y="29"/>
                  </a:cubicBezTo>
                  <a:cubicBezTo>
                    <a:pt x="41" y="30"/>
                    <a:pt x="41" y="30"/>
                    <a:pt x="41" y="30"/>
                  </a:cubicBezTo>
                  <a:cubicBezTo>
                    <a:pt x="41" y="31"/>
                    <a:pt x="41" y="31"/>
                    <a:pt x="41" y="31"/>
                  </a:cubicBezTo>
                  <a:cubicBezTo>
                    <a:pt x="41" y="31"/>
                    <a:pt x="41" y="31"/>
                    <a:pt x="41" y="31"/>
                  </a:cubicBezTo>
                  <a:cubicBezTo>
                    <a:pt x="41" y="31"/>
                    <a:pt x="41" y="31"/>
                    <a:pt x="41" y="31"/>
                  </a:cubicBezTo>
                  <a:cubicBezTo>
                    <a:pt x="38" y="30"/>
                    <a:pt x="38" y="30"/>
                    <a:pt x="38" y="30"/>
                  </a:cubicBezTo>
                  <a:cubicBezTo>
                    <a:pt x="38" y="29"/>
                    <a:pt x="38" y="29"/>
                    <a:pt x="38" y="29"/>
                  </a:cubicBezTo>
                  <a:cubicBezTo>
                    <a:pt x="37" y="29"/>
                    <a:pt x="37" y="29"/>
                    <a:pt x="37" y="29"/>
                  </a:cubicBezTo>
                  <a:cubicBezTo>
                    <a:pt x="36" y="30"/>
                    <a:pt x="35" y="30"/>
                    <a:pt x="34" y="32"/>
                  </a:cubicBezTo>
                  <a:cubicBezTo>
                    <a:pt x="34" y="32"/>
                    <a:pt x="34" y="32"/>
                    <a:pt x="34" y="32"/>
                  </a:cubicBezTo>
                  <a:cubicBezTo>
                    <a:pt x="31" y="32"/>
                    <a:pt x="31" y="32"/>
                    <a:pt x="30" y="32"/>
                  </a:cubicBezTo>
                  <a:cubicBezTo>
                    <a:pt x="30" y="32"/>
                    <a:pt x="30" y="32"/>
                    <a:pt x="30" y="32"/>
                  </a:cubicBezTo>
                  <a:cubicBezTo>
                    <a:pt x="30" y="33"/>
                    <a:pt x="30" y="33"/>
                    <a:pt x="30" y="33"/>
                  </a:cubicBezTo>
                  <a:cubicBezTo>
                    <a:pt x="30" y="35"/>
                    <a:pt x="30" y="36"/>
                    <a:pt x="30" y="37"/>
                  </a:cubicBezTo>
                  <a:cubicBezTo>
                    <a:pt x="30" y="37"/>
                    <a:pt x="30" y="37"/>
                    <a:pt x="30" y="37"/>
                  </a:cubicBezTo>
                  <a:cubicBezTo>
                    <a:pt x="29" y="37"/>
                    <a:pt x="29" y="37"/>
                    <a:pt x="28" y="38"/>
                  </a:cubicBezTo>
                  <a:cubicBezTo>
                    <a:pt x="28" y="38"/>
                    <a:pt x="28" y="38"/>
                    <a:pt x="28" y="38"/>
                  </a:cubicBezTo>
                  <a:cubicBezTo>
                    <a:pt x="28" y="39"/>
                    <a:pt x="28" y="38"/>
                    <a:pt x="28" y="39"/>
                  </a:cubicBezTo>
                  <a:cubicBezTo>
                    <a:pt x="27" y="40"/>
                    <a:pt x="27" y="40"/>
                    <a:pt x="27" y="40"/>
                  </a:cubicBezTo>
                  <a:cubicBezTo>
                    <a:pt x="27" y="40"/>
                    <a:pt x="27" y="40"/>
                    <a:pt x="27" y="40"/>
                  </a:cubicBezTo>
                  <a:cubicBezTo>
                    <a:pt x="26" y="41"/>
                    <a:pt x="26" y="41"/>
                    <a:pt x="26" y="41"/>
                  </a:cubicBezTo>
                  <a:cubicBezTo>
                    <a:pt x="23" y="41"/>
                    <a:pt x="23" y="41"/>
                    <a:pt x="23" y="41"/>
                  </a:cubicBezTo>
                  <a:cubicBezTo>
                    <a:pt x="23" y="40"/>
                    <a:pt x="23" y="40"/>
                    <a:pt x="23" y="40"/>
                  </a:cubicBezTo>
                  <a:cubicBezTo>
                    <a:pt x="22" y="39"/>
                    <a:pt x="22" y="39"/>
                    <a:pt x="22" y="39"/>
                  </a:cubicBezTo>
                  <a:cubicBezTo>
                    <a:pt x="22" y="38"/>
                    <a:pt x="22" y="38"/>
                    <a:pt x="21" y="37"/>
                  </a:cubicBezTo>
                  <a:cubicBezTo>
                    <a:pt x="21" y="37"/>
                    <a:pt x="21" y="37"/>
                    <a:pt x="21" y="37"/>
                  </a:cubicBezTo>
                  <a:cubicBezTo>
                    <a:pt x="21" y="37"/>
                    <a:pt x="21" y="37"/>
                    <a:pt x="21" y="37"/>
                  </a:cubicBezTo>
                  <a:cubicBezTo>
                    <a:pt x="20" y="36"/>
                    <a:pt x="20" y="36"/>
                    <a:pt x="20" y="36"/>
                  </a:cubicBezTo>
                  <a:cubicBezTo>
                    <a:pt x="19" y="36"/>
                    <a:pt x="19" y="36"/>
                    <a:pt x="19" y="36"/>
                  </a:cubicBezTo>
                  <a:cubicBezTo>
                    <a:pt x="18" y="36"/>
                    <a:pt x="18" y="36"/>
                    <a:pt x="18" y="36"/>
                  </a:cubicBezTo>
                  <a:cubicBezTo>
                    <a:pt x="19" y="35"/>
                    <a:pt x="19" y="35"/>
                    <a:pt x="19" y="35"/>
                  </a:cubicBezTo>
                  <a:cubicBezTo>
                    <a:pt x="19" y="35"/>
                    <a:pt x="19" y="35"/>
                    <a:pt x="19" y="35"/>
                  </a:cubicBezTo>
                  <a:cubicBezTo>
                    <a:pt x="18" y="35"/>
                    <a:pt x="19" y="35"/>
                    <a:pt x="18" y="35"/>
                  </a:cubicBezTo>
                  <a:cubicBezTo>
                    <a:pt x="18" y="33"/>
                    <a:pt x="19" y="33"/>
                    <a:pt x="19" y="31"/>
                  </a:cubicBezTo>
                  <a:cubicBezTo>
                    <a:pt x="19" y="31"/>
                    <a:pt x="19" y="31"/>
                    <a:pt x="19" y="31"/>
                  </a:cubicBezTo>
                  <a:cubicBezTo>
                    <a:pt x="18" y="30"/>
                    <a:pt x="18" y="30"/>
                    <a:pt x="18" y="30"/>
                  </a:cubicBezTo>
                  <a:cubicBezTo>
                    <a:pt x="17" y="30"/>
                    <a:pt x="17" y="30"/>
                    <a:pt x="16" y="31"/>
                  </a:cubicBezTo>
                  <a:cubicBezTo>
                    <a:pt x="15" y="30"/>
                    <a:pt x="15" y="30"/>
                    <a:pt x="15" y="30"/>
                  </a:cubicBezTo>
                  <a:cubicBezTo>
                    <a:pt x="15" y="30"/>
                    <a:pt x="15" y="30"/>
                    <a:pt x="15" y="30"/>
                  </a:cubicBezTo>
                  <a:cubicBezTo>
                    <a:pt x="14" y="29"/>
                    <a:pt x="14" y="29"/>
                    <a:pt x="14" y="29"/>
                  </a:cubicBezTo>
                  <a:cubicBezTo>
                    <a:pt x="13" y="30"/>
                    <a:pt x="12" y="30"/>
                    <a:pt x="11" y="31"/>
                  </a:cubicBezTo>
                  <a:cubicBezTo>
                    <a:pt x="10" y="31"/>
                    <a:pt x="10" y="31"/>
                    <a:pt x="10" y="31"/>
                  </a:cubicBezTo>
                  <a:cubicBezTo>
                    <a:pt x="10" y="30"/>
                    <a:pt x="10" y="30"/>
                    <a:pt x="10" y="30"/>
                  </a:cubicBezTo>
                  <a:cubicBezTo>
                    <a:pt x="10" y="29"/>
                    <a:pt x="10" y="29"/>
                    <a:pt x="10" y="29"/>
                  </a:cubicBezTo>
                  <a:cubicBezTo>
                    <a:pt x="9" y="29"/>
                    <a:pt x="8" y="29"/>
                    <a:pt x="8" y="29"/>
                  </a:cubicBezTo>
                  <a:cubicBezTo>
                    <a:pt x="7" y="28"/>
                    <a:pt x="7" y="28"/>
                    <a:pt x="7" y="28"/>
                  </a:cubicBezTo>
                  <a:cubicBezTo>
                    <a:pt x="6" y="28"/>
                    <a:pt x="6" y="28"/>
                    <a:pt x="6" y="28"/>
                  </a:cubicBezTo>
                  <a:cubicBezTo>
                    <a:pt x="6" y="27"/>
                    <a:pt x="6" y="27"/>
                    <a:pt x="6" y="27"/>
                  </a:cubicBezTo>
                  <a:cubicBezTo>
                    <a:pt x="4" y="26"/>
                    <a:pt x="4" y="26"/>
                    <a:pt x="4" y="26"/>
                  </a:cubicBezTo>
                  <a:cubicBezTo>
                    <a:pt x="4" y="25"/>
                    <a:pt x="4" y="25"/>
                    <a:pt x="3" y="25"/>
                  </a:cubicBezTo>
                  <a:cubicBezTo>
                    <a:pt x="3" y="25"/>
                    <a:pt x="3" y="25"/>
                    <a:pt x="3" y="25"/>
                  </a:cubicBezTo>
                  <a:cubicBezTo>
                    <a:pt x="2" y="25"/>
                    <a:pt x="1" y="24"/>
                    <a:pt x="0" y="24"/>
                  </a:cubicBezTo>
                  <a:cubicBezTo>
                    <a:pt x="1" y="24"/>
                    <a:pt x="1" y="24"/>
                    <a:pt x="1" y="23"/>
                  </a:cubicBezTo>
                  <a:cubicBezTo>
                    <a:pt x="3" y="22"/>
                    <a:pt x="3" y="22"/>
                    <a:pt x="3" y="22"/>
                  </a:cubicBezTo>
                  <a:cubicBezTo>
                    <a:pt x="3" y="21"/>
                    <a:pt x="3" y="21"/>
                    <a:pt x="3" y="21"/>
                  </a:cubicBezTo>
                  <a:cubicBezTo>
                    <a:pt x="2" y="20"/>
                    <a:pt x="2" y="20"/>
                    <a:pt x="2" y="19"/>
                  </a:cubicBezTo>
                  <a:cubicBezTo>
                    <a:pt x="2" y="19"/>
                    <a:pt x="2" y="18"/>
                    <a:pt x="3" y="17"/>
                  </a:cubicBezTo>
                  <a:cubicBezTo>
                    <a:pt x="3" y="17"/>
                    <a:pt x="3" y="17"/>
                    <a:pt x="3" y="17"/>
                  </a:cubicBezTo>
                  <a:cubicBezTo>
                    <a:pt x="6" y="15"/>
                    <a:pt x="4" y="16"/>
                    <a:pt x="13" y="9"/>
                  </a:cubicBezTo>
                  <a:cubicBezTo>
                    <a:pt x="14" y="9"/>
                    <a:pt x="14" y="9"/>
                    <a:pt x="14" y="9"/>
                  </a:cubicBezTo>
                  <a:cubicBezTo>
                    <a:pt x="15" y="9"/>
                    <a:pt x="17" y="8"/>
                    <a:pt x="17" y="7"/>
                  </a:cubicBezTo>
                  <a:cubicBezTo>
                    <a:pt x="19" y="7"/>
                    <a:pt x="19" y="7"/>
                    <a:pt x="20" y="7"/>
                  </a:cubicBezTo>
                  <a:cubicBezTo>
                    <a:pt x="21" y="8"/>
                    <a:pt x="21" y="8"/>
                    <a:pt x="21" y="8"/>
                  </a:cubicBezTo>
                  <a:cubicBezTo>
                    <a:pt x="23" y="8"/>
                    <a:pt x="22" y="8"/>
                    <a:pt x="24" y="8"/>
                  </a:cubicBezTo>
                  <a:cubicBezTo>
                    <a:pt x="28" y="9"/>
                    <a:pt x="28" y="9"/>
                    <a:pt x="28" y="9"/>
                  </a:cubicBezTo>
                  <a:cubicBezTo>
                    <a:pt x="31" y="8"/>
                    <a:pt x="32" y="8"/>
                    <a:pt x="34" y="9"/>
                  </a:cubicBezTo>
                  <a:cubicBezTo>
                    <a:pt x="36" y="7"/>
                    <a:pt x="36" y="7"/>
                    <a:pt x="36" y="7"/>
                  </a:cubicBezTo>
                  <a:cubicBezTo>
                    <a:pt x="38" y="7"/>
                    <a:pt x="37" y="7"/>
                    <a:pt x="39" y="7"/>
                  </a:cubicBezTo>
                  <a:cubicBezTo>
                    <a:pt x="39" y="6"/>
                    <a:pt x="39" y="6"/>
                    <a:pt x="39" y="6"/>
                  </a:cubicBezTo>
                  <a:cubicBezTo>
                    <a:pt x="38" y="6"/>
                    <a:pt x="38" y="6"/>
                    <a:pt x="38" y="6"/>
                  </a:cubicBezTo>
                  <a:cubicBezTo>
                    <a:pt x="41" y="6"/>
                    <a:pt x="40" y="6"/>
                    <a:pt x="44" y="7"/>
                  </a:cubicBezTo>
                  <a:cubicBezTo>
                    <a:pt x="48" y="7"/>
                    <a:pt x="48" y="7"/>
                    <a:pt x="48" y="7"/>
                  </a:cubicBezTo>
                  <a:cubicBezTo>
                    <a:pt x="49" y="6"/>
                    <a:pt x="49" y="6"/>
                    <a:pt x="50" y="6"/>
                  </a:cubicBezTo>
                  <a:cubicBezTo>
                    <a:pt x="53" y="7"/>
                    <a:pt x="53" y="7"/>
                    <a:pt x="53" y="7"/>
                  </a:cubicBezTo>
                  <a:cubicBezTo>
                    <a:pt x="54" y="8"/>
                    <a:pt x="54" y="8"/>
                    <a:pt x="54" y="8"/>
                  </a:cubicBezTo>
                  <a:cubicBezTo>
                    <a:pt x="55" y="8"/>
                    <a:pt x="55" y="8"/>
                    <a:pt x="55" y="8"/>
                  </a:cubicBezTo>
                  <a:cubicBezTo>
                    <a:pt x="56" y="8"/>
                    <a:pt x="56" y="8"/>
                    <a:pt x="56" y="8"/>
                  </a:cubicBezTo>
                  <a:cubicBezTo>
                    <a:pt x="56" y="8"/>
                    <a:pt x="56" y="8"/>
                    <a:pt x="56" y="8"/>
                  </a:cubicBezTo>
                  <a:cubicBezTo>
                    <a:pt x="55" y="8"/>
                    <a:pt x="55" y="8"/>
                    <a:pt x="55" y="8"/>
                  </a:cubicBezTo>
                  <a:cubicBezTo>
                    <a:pt x="55" y="7"/>
                    <a:pt x="55" y="7"/>
                    <a:pt x="55" y="7"/>
                  </a:cubicBezTo>
                  <a:cubicBezTo>
                    <a:pt x="58" y="8"/>
                    <a:pt x="58" y="8"/>
                    <a:pt x="58" y="8"/>
                  </a:cubicBezTo>
                  <a:cubicBezTo>
                    <a:pt x="63" y="13"/>
                    <a:pt x="63" y="13"/>
                    <a:pt x="63" y="13"/>
                  </a:cubicBezTo>
                  <a:cubicBezTo>
                    <a:pt x="63" y="13"/>
                    <a:pt x="63" y="13"/>
                    <a:pt x="63" y="13"/>
                  </a:cubicBezTo>
                  <a:cubicBezTo>
                    <a:pt x="61" y="12"/>
                    <a:pt x="61" y="12"/>
                    <a:pt x="61" y="12"/>
                  </a:cubicBezTo>
                  <a:cubicBezTo>
                    <a:pt x="60" y="12"/>
                    <a:pt x="60" y="12"/>
                    <a:pt x="60" y="12"/>
                  </a:cubicBezTo>
                  <a:cubicBezTo>
                    <a:pt x="59" y="12"/>
                    <a:pt x="59" y="12"/>
                    <a:pt x="59" y="12"/>
                  </a:cubicBezTo>
                  <a:cubicBezTo>
                    <a:pt x="59" y="13"/>
                    <a:pt x="59" y="13"/>
                    <a:pt x="60" y="13"/>
                  </a:cubicBezTo>
                  <a:cubicBezTo>
                    <a:pt x="60" y="13"/>
                    <a:pt x="60" y="13"/>
                    <a:pt x="60" y="13"/>
                  </a:cubicBezTo>
                  <a:cubicBezTo>
                    <a:pt x="60" y="13"/>
                    <a:pt x="60" y="13"/>
                    <a:pt x="60" y="13"/>
                  </a:cubicBezTo>
                  <a:cubicBezTo>
                    <a:pt x="61" y="13"/>
                    <a:pt x="61" y="13"/>
                    <a:pt x="61" y="13"/>
                  </a:cubicBezTo>
                  <a:cubicBezTo>
                    <a:pt x="62" y="14"/>
                    <a:pt x="62" y="13"/>
                    <a:pt x="63" y="14"/>
                  </a:cubicBezTo>
                  <a:cubicBezTo>
                    <a:pt x="63" y="15"/>
                    <a:pt x="63" y="15"/>
                    <a:pt x="63" y="15"/>
                  </a:cubicBezTo>
                  <a:cubicBezTo>
                    <a:pt x="64" y="15"/>
                    <a:pt x="64" y="15"/>
                    <a:pt x="64" y="15"/>
                  </a:cubicBezTo>
                  <a:cubicBezTo>
                    <a:pt x="64" y="15"/>
                    <a:pt x="64" y="15"/>
                    <a:pt x="64" y="15"/>
                  </a:cubicBezTo>
                  <a:cubicBezTo>
                    <a:pt x="65" y="15"/>
                    <a:pt x="65" y="15"/>
                    <a:pt x="65" y="15"/>
                  </a:cubicBezTo>
                  <a:cubicBezTo>
                    <a:pt x="66" y="15"/>
                    <a:pt x="66" y="15"/>
                    <a:pt x="66" y="15"/>
                  </a:cubicBezTo>
                  <a:cubicBezTo>
                    <a:pt x="66" y="15"/>
                    <a:pt x="66" y="15"/>
                    <a:pt x="66" y="15"/>
                  </a:cubicBezTo>
                  <a:cubicBezTo>
                    <a:pt x="66" y="14"/>
                    <a:pt x="66" y="14"/>
                    <a:pt x="66" y="14"/>
                  </a:cubicBezTo>
                  <a:cubicBezTo>
                    <a:pt x="64" y="13"/>
                    <a:pt x="64" y="13"/>
                    <a:pt x="64" y="13"/>
                  </a:cubicBezTo>
                  <a:cubicBezTo>
                    <a:pt x="65" y="13"/>
                    <a:pt x="65" y="13"/>
                    <a:pt x="65" y="13"/>
                  </a:cubicBezTo>
                  <a:cubicBezTo>
                    <a:pt x="68" y="15"/>
                    <a:pt x="68" y="15"/>
                    <a:pt x="68" y="15"/>
                  </a:cubicBezTo>
                  <a:cubicBezTo>
                    <a:pt x="69" y="17"/>
                    <a:pt x="69" y="17"/>
                    <a:pt x="69" y="17"/>
                  </a:cubicBezTo>
                  <a:cubicBezTo>
                    <a:pt x="69" y="17"/>
                    <a:pt x="69" y="17"/>
                    <a:pt x="70"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102">
              <a:extLst>
                <a:ext uri="{FF2B5EF4-FFF2-40B4-BE49-F238E27FC236}">
                  <a16:creationId xmlns:a16="http://schemas.microsoft.com/office/drawing/2014/main" id="{641AA5E4-523D-490D-8B4D-0F2626A58140}"/>
                </a:ext>
              </a:extLst>
            </p:cNvPr>
            <p:cNvSpPr>
              <a:spLocks noEditPoints="1"/>
            </p:cNvSpPr>
            <p:nvPr/>
          </p:nvSpPr>
          <p:spPr bwMode="auto">
            <a:xfrm>
              <a:off x="12324189" y="6575421"/>
              <a:ext cx="275454" cy="270706"/>
            </a:xfrm>
            <a:custGeom>
              <a:avLst/>
              <a:gdLst>
                <a:gd name="T0" fmla="*/ 43 w 66"/>
                <a:gd name="T1" fmla="*/ 9 h 65"/>
                <a:gd name="T2" fmla="*/ 48 w 66"/>
                <a:gd name="T3" fmla="*/ 12 h 65"/>
                <a:gd name="T4" fmla="*/ 60 w 66"/>
                <a:gd name="T5" fmla="*/ 10 h 65"/>
                <a:gd name="T6" fmla="*/ 61 w 66"/>
                <a:gd name="T7" fmla="*/ 15 h 65"/>
                <a:gd name="T8" fmla="*/ 62 w 66"/>
                <a:gd name="T9" fmla="*/ 17 h 65"/>
                <a:gd name="T10" fmla="*/ 66 w 66"/>
                <a:gd name="T11" fmla="*/ 21 h 65"/>
                <a:gd name="T12" fmla="*/ 64 w 66"/>
                <a:gd name="T13" fmla="*/ 22 h 65"/>
                <a:gd name="T14" fmla="*/ 63 w 66"/>
                <a:gd name="T15" fmla="*/ 26 h 65"/>
                <a:gd name="T16" fmla="*/ 62 w 66"/>
                <a:gd name="T17" fmla="*/ 27 h 65"/>
                <a:gd name="T18" fmla="*/ 59 w 66"/>
                <a:gd name="T19" fmla="*/ 25 h 65"/>
                <a:gd name="T20" fmla="*/ 51 w 66"/>
                <a:gd name="T21" fmla="*/ 23 h 65"/>
                <a:gd name="T22" fmla="*/ 46 w 66"/>
                <a:gd name="T23" fmla="*/ 23 h 65"/>
                <a:gd name="T24" fmla="*/ 38 w 66"/>
                <a:gd name="T25" fmla="*/ 21 h 65"/>
                <a:gd name="T26" fmla="*/ 28 w 66"/>
                <a:gd name="T27" fmla="*/ 22 h 65"/>
                <a:gd name="T28" fmla="*/ 25 w 66"/>
                <a:gd name="T29" fmla="*/ 29 h 65"/>
                <a:gd name="T30" fmla="*/ 40 w 66"/>
                <a:gd name="T31" fmla="*/ 48 h 65"/>
                <a:gd name="T32" fmla="*/ 46 w 66"/>
                <a:gd name="T33" fmla="*/ 55 h 65"/>
                <a:gd name="T34" fmla="*/ 38 w 66"/>
                <a:gd name="T35" fmla="*/ 50 h 65"/>
                <a:gd name="T36" fmla="*/ 28 w 66"/>
                <a:gd name="T37" fmla="*/ 46 h 65"/>
                <a:gd name="T38" fmla="*/ 22 w 66"/>
                <a:gd name="T39" fmla="*/ 36 h 65"/>
                <a:gd name="T40" fmla="*/ 10 w 66"/>
                <a:gd name="T41" fmla="*/ 20 h 65"/>
                <a:gd name="T42" fmla="*/ 5 w 66"/>
                <a:gd name="T43" fmla="*/ 28 h 65"/>
                <a:gd name="T44" fmla="*/ 1 w 66"/>
                <a:gd name="T45" fmla="*/ 17 h 65"/>
                <a:gd name="T46" fmla="*/ 6 w 66"/>
                <a:gd name="T47" fmla="*/ 17 h 65"/>
                <a:gd name="T48" fmla="*/ 12 w 66"/>
                <a:gd name="T49" fmla="*/ 15 h 65"/>
                <a:gd name="T50" fmla="*/ 16 w 66"/>
                <a:gd name="T51" fmla="*/ 17 h 65"/>
                <a:gd name="T52" fmla="*/ 21 w 66"/>
                <a:gd name="T53" fmla="*/ 17 h 65"/>
                <a:gd name="T54" fmla="*/ 21 w 66"/>
                <a:gd name="T55" fmla="*/ 14 h 65"/>
                <a:gd name="T56" fmla="*/ 24 w 66"/>
                <a:gd name="T57" fmla="*/ 8 h 65"/>
                <a:gd name="T58" fmla="*/ 29 w 66"/>
                <a:gd name="T59" fmla="*/ 3 h 65"/>
                <a:gd name="T60" fmla="*/ 31 w 66"/>
                <a:gd name="T61" fmla="*/ 1 h 65"/>
                <a:gd name="T62" fmla="*/ 13 w 66"/>
                <a:gd name="T63" fmla="*/ 25 h 65"/>
                <a:gd name="T64" fmla="*/ 12 w 66"/>
                <a:gd name="T65" fmla="*/ 23 h 65"/>
                <a:gd name="T66" fmla="*/ 13 w 66"/>
                <a:gd name="T67" fmla="*/ 26 h 65"/>
                <a:gd name="T68" fmla="*/ 9 w 66"/>
                <a:gd name="T69" fmla="*/ 23 h 65"/>
                <a:gd name="T70" fmla="*/ 11 w 66"/>
                <a:gd name="T71" fmla="*/ 31 h 65"/>
                <a:gd name="T72" fmla="*/ 13 w 66"/>
                <a:gd name="T73" fmla="*/ 28 h 65"/>
                <a:gd name="T74" fmla="*/ 19 w 66"/>
                <a:gd name="T75" fmla="*/ 35 h 65"/>
                <a:gd name="T76" fmla="*/ 15 w 66"/>
                <a:gd name="T77" fmla="*/ 31 h 65"/>
                <a:gd name="T78" fmla="*/ 19 w 66"/>
                <a:gd name="T79" fmla="*/ 42 h 65"/>
                <a:gd name="T80" fmla="*/ 15 w 66"/>
                <a:gd name="T81" fmla="*/ 38 h 65"/>
                <a:gd name="T82" fmla="*/ 18 w 66"/>
                <a:gd name="T83" fmla="*/ 39 h 65"/>
                <a:gd name="T84" fmla="*/ 21 w 66"/>
                <a:gd name="T85" fmla="*/ 42 h 65"/>
                <a:gd name="T86" fmla="*/ 34 w 66"/>
                <a:gd name="T87" fmla="*/ 52 h 65"/>
                <a:gd name="T88" fmla="*/ 38 w 66"/>
                <a:gd name="T89" fmla="*/ 52 h 65"/>
                <a:gd name="T90" fmla="*/ 36 w 66"/>
                <a:gd name="T91" fmla="*/ 53 h 65"/>
                <a:gd name="T92" fmla="*/ 48 w 66"/>
                <a:gd name="T93" fmla="*/ 58 h 65"/>
                <a:gd name="T94" fmla="*/ 49 w 66"/>
                <a:gd name="T95" fmla="*/ 59 h 65"/>
                <a:gd name="T96" fmla="*/ 47 w 66"/>
                <a:gd name="T97" fmla="*/ 58 h 65"/>
                <a:gd name="T98" fmla="*/ 42 w 66"/>
                <a:gd name="T99" fmla="*/ 57 h 65"/>
                <a:gd name="T100" fmla="*/ 36 w 66"/>
                <a:gd name="T101" fmla="*/ 57 h 65"/>
                <a:gd name="T102" fmla="*/ 43 w 66"/>
                <a:gd name="T103" fmla="*/ 5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6" h="65">
                  <a:moveTo>
                    <a:pt x="34" y="1"/>
                  </a:moveTo>
                  <a:cubicBezTo>
                    <a:pt x="36" y="2"/>
                    <a:pt x="37" y="2"/>
                    <a:pt x="38" y="4"/>
                  </a:cubicBezTo>
                  <a:cubicBezTo>
                    <a:pt x="39" y="5"/>
                    <a:pt x="39" y="5"/>
                    <a:pt x="39" y="5"/>
                  </a:cubicBezTo>
                  <a:cubicBezTo>
                    <a:pt x="40" y="6"/>
                    <a:pt x="40" y="6"/>
                    <a:pt x="40" y="6"/>
                  </a:cubicBezTo>
                  <a:cubicBezTo>
                    <a:pt x="42" y="7"/>
                    <a:pt x="42" y="7"/>
                    <a:pt x="43" y="9"/>
                  </a:cubicBezTo>
                  <a:cubicBezTo>
                    <a:pt x="44" y="10"/>
                    <a:pt x="44" y="10"/>
                    <a:pt x="44" y="10"/>
                  </a:cubicBezTo>
                  <a:cubicBezTo>
                    <a:pt x="45" y="10"/>
                    <a:pt x="45" y="10"/>
                    <a:pt x="45" y="10"/>
                  </a:cubicBezTo>
                  <a:cubicBezTo>
                    <a:pt x="46" y="10"/>
                    <a:pt x="46" y="10"/>
                    <a:pt x="46" y="10"/>
                  </a:cubicBezTo>
                  <a:cubicBezTo>
                    <a:pt x="47" y="11"/>
                    <a:pt x="47" y="11"/>
                    <a:pt x="47" y="11"/>
                  </a:cubicBezTo>
                  <a:cubicBezTo>
                    <a:pt x="48" y="12"/>
                    <a:pt x="47" y="12"/>
                    <a:pt x="48" y="12"/>
                  </a:cubicBezTo>
                  <a:cubicBezTo>
                    <a:pt x="51" y="13"/>
                    <a:pt x="53" y="13"/>
                    <a:pt x="55" y="13"/>
                  </a:cubicBezTo>
                  <a:cubicBezTo>
                    <a:pt x="56" y="13"/>
                    <a:pt x="55" y="13"/>
                    <a:pt x="57" y="12"/>
                  </a:cubicBezTo>
                  <a:cubicBezTo>
                    <a:pt x="57" y="12"/>
                    <a:pt x="58" y="11"/>
                    <a:pt x="58" y="11"/>
                  </a:cubicBezTo>
                  <a:cubicBezTo>
                    <a:pt x="59" y="11"/>
                    <a:pt x="59" y="11"/>
                    <a:pt x="59" y="11"/>
                  </a:cubicBezTo>
                  <a:cubicBezTo>
                    <a:pt x="60" y="10"/>
                    <a:pt x="60" y="10"/>
                    <a:pt x="60" y="10"/>
                  </a:cubicBezTo>
                  <a:cubicBezTo>
                    <a:pt x="61" y="10"/>
                    <a:pt x="61" y="10"/>
                    <a:pt x="61" y="10"/>
                  </a:cubicBezTo>
                  <a:cubicBezTo>
                    <a:pt x="61" y="10"/>
                    <a:pt x="61" y="10"/>
                    <a:pt x="61" y="10"/>
                  </a:cubicBezTo>
                  <a:cubicBezTo>
                    <a:pt x="61" y="11"/>
                    <a:pt x="61" y="10"/>
                    <a:pt x="61" y="11"/>
                  </a:cubicBezTo>
                  <a:cubicBezTo>
                    <a:pt x="60" y="12"/>
                    <a:pt x="60" y="12"/>
                    <a:pt x="60" y="12"/>
                  </a:cubicBezTo>
                  <a:cubicBezTo>
                    <a:pt x="61" y="13"/>
                    <a:pt x="61" y="12"/>
                    <a:pt x="61" y="15"/>
                  </a:cubicBezTo>
                  <a:cubicBezTo>
                    <a:pt x="61" y="15"/>
                    <a:pt x="61" y="15"/>
                    <a:pt x="61" y="15"/>
                  </a:cubicBezTo>
                  <a:cubicBezTo>
                    <a:pt x="61" y="16"/>
                    <a:pt x="61" y="16"/>
                    <a:pt x="61" y="16"/>
                  </a:cubicBezTo>
                  <a:cubicBezTo>
                    <a:pt x="62" y="17"/>
                    <a:pt x="62" y="17"/>
                    <a:pt x="62" y="17"/>
                  </a:cubicBezTo>
                  <a:cubicBezTo>
                    <a:pt x="63" y="17"/>
                    <a:pt x="63" y="17"/>
                    <a:pt x="63" y="17"/>
                  </a:cubicBezTo>
                  <a:cubicBezTo>
                    <a:pt x="62" y="17"/>
                    <a:pt x="62" y="17"/>
                    <a:pt x="62" y="17"/>
                  </a:cubicBezTo>
                  <a:cubicBezTo>
                    <a:pt x="62" y="18"/>
                    <a:pt x="62" y="18"/>
                    <a:pt x="62" y="18"/>
                  </a:cubicBezTo>
                  <a:cubicBezTo>
                    <a:pt x="62" y="19"/>
                    <a:pt x="62" y="19"/>
                    <a:pt x="62" y="19"/>
                  </a:cubicBezTo>
                  <a:cubicBezTo>
                    <a:pt x="63" y="20"/>
                    <a:pt x="63" y="20"/>
                    <a:pt x="63" y="20"/>
                  </a:cubicBezTo>
                  <a:cubicBezTo>
                    <a:pt x="64" y="20"/>
                    <a:pt x="65" y="21"/>
                    <a:pt x="66" y="21"/>
                  </a:cubicBezTo>
                  <a:cubicBezTo>
                    <a:pt x="66" y="21"/>
                    <a:pt x="66" y="21"/>
                    <a:pt x="66" y="21"/>
                  </a:cubicBezTo>
                  <a:cubicBezTo>
                    <a:pt x="66" y="21"/>
                    <a:pt x="66" y="21"/>
                    <a:pt x="66" y="21"/>
                  </a:cubicBezTo>
                  <a:cubicBezTo>
                    <a:pt x="66" y="22"/>
                    <a:pt x="66" y="22"/>
                    <a:pt x="66" y="22"/>
                  </a:cubicBezTo>
                  <a:cubicBezTo>
                    <a:pt x="66" y="22"/>
                    <a:pt x="66" y="22"/>
                    <a:pt x="66" y="22"/>
                  </a:cubicBezTo>
                  <a:cubicBezTo>
                    <a:pt x="66" y="22"/>
                    <a:pt x="66" y="22"/>
                    <a:pt x="66" y="22"/>
                  </a:cubicBezTo>
                  <a:cubicBezTo>
                    <a:pt x="65" y="22"/>
                    <a:pt x="65" y="22"/>
                    <a:pt x="64" y="22"/>
                  </a:cubicBezTo>
                  <a:cubicBezTo>
                    <a:pt x="63" y="22"/>
                    <a:pt x="63" y="22"/>
                    <a:pt x="63" y="22"/>
                  </a:cubicBezTo>
                  <a:cubicBezTo>
                    <a:pt x="63" y="22"/>
                    <a:pt x="63" y="22"/>
                    <a:pt x="63" y="23"/>
                  </a:cubicBezTo>
                  <a:cubicBezTo>
                    <a:pt x="63" y="23"/>
                    <a:pt x="63" y="23"/>
                    <a:pt x="63" y="23"/>
                  </a:cubicBezTo>
                  <a:cubicBezTo>
                    <a:pt x="63" y="25"/>
                    <a:pt x="63" y="25"/>
                    <a:pt x="63" y="25"/>
                  </a:cubicBezTo>
                  <a:cubicBezTo>
                    <a:pt x="63" y="26"/>
                    <a:pt x="63" y="26"/>
                    <a:pt x="63" y="26"/>
                  </a:cubicBezTo>
                  <a:cubicBezTo>
                    <a:pt x="63" y="26"/>
                    <a:pt x="63" y="26"/>
                    <a:pt x="63" y="26"/>
                  </a:cubicBezTo>
                  <a:cubicBezTo>
                    <a:pt x="62" y="26"/>
                    <a:pt x="62" y="26"/>
                    <a:pt x="62" y="26"/>
                  </a:cubicBezTo>
                  <a:cubicBezTo>
                    <a:pt x="62" y="26"/>
                    <a:pt x="62" y="26"/>
                    <a:pt x="62" y="26"/>
                  </a:cubicBezTo>
                  <a:cubicBezTo>
                    <a:pt x="62" y="27"/>
                    <a:pt x="62" y="27"/>
                    <a:pt x="62" y="27"/>
                  </a:cubicBezTo>
                  <a:cubicBezTo>
                    <a:pt x="62" y="27"/>
                    <a:pt x="62" y="27"/>
                    <a:pt x="62" y="27"/>
                  </a:cubicBezTo>
                  <a:cubicBezTo>
                    <a:pt x="61" y="27"/>
                    <a:pt x="61" y="27"/>
                    <a:pt x="61" y="27"/>
                  </a:cubicBezTo>
                  <a:cubicBezTo>
                    <a:pt x="60" y="27"/>
                    <a:pt x="60" y="27"/>
                    <a:pt x="60" y="27"/>
                  </a:cubicBezTo>
                  <a:cubicBezTo>
                    <a:pt x="59" y="26"/>
                    <a:pt x="59" y="26"/>
                    <a:pt x="59" y="26"/>
                  </a:cubicBezTo>
                  <a:cubicBezTo>
                    <a:pt x="59" y="26"/>
                    <a:pt x="59" y="26"/>
                    <a:pt x="59" y="25"/>
                  </a:cubicBezTo>
                  <a:cubicBezTo>
                    <a:pt x="59" y="25"/>
                    <a:pt x="59" y="25"/>
                    <a:pt x="59" y="25"/>
                  </a:cubicBezTo>
                  <a:cubicBezTo>
                    <a:pt x="58" y="24"/>
                    <a:pt x="58" y="24"/>
                    <a:pt x="58" y="24"/>
                  </a:cubicBezTo>
                  <a:cubicBezTo>
                    <a:pt x="56" y="24"/>
                    <a:pt x="56" y="24"/>
                    <a:pt x="56" y="24"/>
                  </a:cubicBezTo>
                  <a:cubicBezTo>
                    <a:pt x="55" y="23"/>
                    <a:pt x="55" y="23"/>
                    <a:pt x="54" y="23"/>
                  </a:cubicBezTo>
                  <a:cubicBezTo>
                    <a:pt x="53" y="23"/>
                    <a:pt x="53" y="23"/>
                    <a:pt x="52" y="23"/>
                  </a:cubicBezTo>
                  <a:cubicBezTo>
                    <a:pt x="51" y="23"/>
                    <a:pt x="51" y="23"/>
                    <a:pt x="51" y="23"/>
                  </a:cubicBezTo>
                  <a:cubicBezTo>
                    <a:pt x="50" y="23"/>
                    <a:pt x="50" y="23"/>
                    <a:pt x="49" y="24"/>
                  </a:cubicBezTo>
                  <a:cubicBezTo>
                    <a:pt x="49" y="24"/>
                    <a:pt x="49" y="24"/>
                    <a:pt x="49" y="24"/>
                  </a:cubicBezTo>
                  <a:cubicBezTo>
                    <a:pt x="47" y="22"/>
                    <a:pt x="47" y="22"/>
                    <a:pt x="47" y="22"/>
                  </a:cubicBezTo>
                  <a:cubicBezTo>
                    <a:pt x="47" y="22"/>
                    <a:pt x="47" y="22"/>
                    <a:pt x="47" y="22"/>
                  </a:cubicBezTo>
                  <a:cubicBezTo>
                    <a:pt x="46" y="23"/>
                    <a:pt x="46" y="23"/>
                    <a:pt x="46" y="23"/>
                  </a:cubicBezTo>
                  <a:cubicBezTo>
                    <a:pt x="45" y="23"/>
                    <a:pt x="45" y="23"/>
                    <a:pt x="45" y="23"/>
                  </a:cubicBezTo>
                  <a:cubicBezTo>
                    <a:pt x="45" y="23"/>
                    <a:pt x="44" y="22"/>
                    <a:pt x="42" y="22"/>
                  </a:cubicBezTo>
                  <a:cubicBezTo>
                    <a:pt x="42" y="23"/>
                    <a:pt x="42" y="23"/>
                    <a:pt x="42" y="23"/>
                  </a:cubicBezTo>
                  <a:cubicBezTo>
                    <a:pt x="41" y="22"/>
                    <a:pt x="41" y="22"/>
                    <a:pt x="41" y="22"/>
                  </a:cubicBezTo>
                  <a:cubicBezTo>
                    <a:pt x="38" y="21"/>
                    <a:pt x="38" y="21"/>
                    <a:pt x="38" y="21"/>
                  </a:cubicBezTo>
                  <a:cubicBezTo>
                    <a:pt x="37" y="22"/>
                    <a:pt x="37" y="22"/>
                    <a:pt x="37" y="22"/>
                  </a:cubicBezTo>
                  <a:cubicBezTo>
                    <a:pt x="34" y="22"/>
                    <a:pt x="34" y="22"/>
                    <a:pt x="34" y="22"/>
                  </a:cubicBezTo>
                  <a:cubicBezTo>
                    <a:pt x="32" y="24"/>
                    <a:pt x="34" y="23"/>
                    <a:pt x="31" y="25"/>
                  </a:cubicBezTo>
                  <a:cubicBezTo>
                    <a:pt x="31" y="25"/>
                    <a:pt x="31" y="25"/>
                    <a:pt x="31" y="25"/>
                  </a:cubicBezTo>
                  <a:cubicBezTo>
                    <a:pt x="30" y="24"/>
                    <a:pt x="30" y="24"/>
                    <a:pt x="28" y="22"/>
                  </a:cubicBezTo>
                  <a:cubicBezTo>
                    <a:pt x="28" y="22"/>
                    <a:pt x="28" y="22"/>
                    <a:pt x="28" y="22"/>
                  </a:cubicBezTo>
                  <a:cubicBezTo>
                    <a:pt x="27" y="22"/>
                    <a:pt x="27" y="22"/>
                    <a:pt x="27" y="22"/>
                  </a:cubicBezTo>
                  <a:cubicBezTo>
                    <a:pt x="26" y="22"/>
                    <a:pt x="26" y="22"/>
                    <a:pt x="26" y="22"/>
                  </a:cubicBezTo>
                  <a:cubicBezTo>
                    <a:pt x="26" y="22"/>
                    <a:pt x="26" y="22"/>
                    <a:pt x="26" y="22"/>
                  </a:cubicBezTo>
                  <a:cubicBezTo>
                    <a:pt x="26" y="24"/>
                    <a:pt x="25" y="27"/>
                    <a:pt x="25" y="29"/>
                  </a:cubicBezTo>
                  <a:cubicBezTo>
                    <a:pt x="27" y="30"/>
                    <a:pt x="26" y="30"/>
                    <a:pt x="29" y="32"/>
                  </a:cubicBezTo>
                  <a:cubicBezTo>
                    <a:pt x="29" y="33"/>
                    <a:pt x="29" y="33"/>
                    <a:pt x="29" y="33"/>
                  </a:cubicBezTo>
                  <a:cubicBezTo>
                    <a:pt x="30" y="34"/>
                    <a:pt x="30" y="36"/>
                    <a:pt x="31" y="37"/>
                  </a:cubicBezTo>
                  <a:cubicBezTo>
                    <a:pt x="32" y="40"/>
                    <a:pt x="35" y="41"/>
                    <a:pt x="36" y="44"/>
                  </a:cubicBezTo>
                  <a:cubicBezTo>
                    <a:pt x="39" y="47"/>
                    <a:pt x="38" y="46"/>
                    <a:pt x="40" y="48"/>
                  </a:cubicBezTo>
                  <a:cubicBezTo>
                    <a:pt x="42" y="49"/>
                    <a:pt x="42" y="49"/>
                    <a:pt x="42" y="49"/>
                  </a:cubicBezTo>
                  <a:cubicBezTo>
                    <a:pt x="42" y="49"/>
                    <a:pt x="42" y="49"/>
                    <a:pt x="42" y="49"/>
                  </a:cubicBezTo>
                  <a:cubicBezTo>
                    <a:pt x="42" y="51"/>
                    <a:pt x="42" y="51"/>
                    <a:pt x="42" y="51"/>
                  </a:cubicBezTo>
                  <a:cubicBezTo>
                    <a:pt x="43" y="51"/>
                    <a:pt x="43" y="51"/>
                    <a:pt x="43" y="51"/>
                  </a:cubicBezTo>
                  <a:cubicBezTo>
                    <a:pt x="44" y="53"/>
                    <a:pt x="44" y="53"/>
                    <a:pt x="46" y="55"/>
                  </a:cubicBezTo>
                  <a:cubicBezTo>
                    <a:pt x="47" y="56"/>
                    <a:pt x="47" y="56"/>
                    <a:pt x="47" y="56"/>
                  </a:cubicBezTo>
                  <a:cubicBezTo>
                    <a:pt x="47" y="56"/>
                    <a:pt x="47" y="56"/>
                    <a:pt x="47" y="56"/>
                  </a:cubicBezTo>
                  <a:cubicBezTo>
                    <a:pt x="47" y="57"/>
                    <a:pt x="47" y="57"/>
                    <a:pt x="47" y="57"/>
                  </a:cubicBezTo>
                  <a:cubicBezTo>
                    <a:pt x="46" y="57"/>
                    <a:pt x="46" y="57"/>
                    <a:pt x="46" y="57"/>
                  </a:cubicBezTo>
                  <a:cubicBezTo>
                    <a:pt x="46" y="57"/>
                    <a:pt x="41" y="53"/>
                    <a:pt x="38" y="50"/>
                  </a:cubicBezTo>
                  <a:cubicBezTo>
                    <a:pt x="34" y="49"/>
                    <a:pt x="35" y="49"/>
                    <a:pt x="33" y="48"/>
                  </a:cubicBezTo>
                  <a:cubicBezTo>
                    <a:pt x="31" y="48"/>
                    <a:pt x="30" y="48"/>
                    <a:pt x="29" y="48"/>
                  </a:cubicBezTo>
                  <a:cubicBezTo>
                    <a:pt x="28" y="48"/>
                    <a:pt x="28" y="48"/>
                    <a:pt x="28" y="48"/>
                  </a:cubicBezTo>
                  <a:cubicBezTo>
                    <a:pt x="28" y="47"/>
                    <a:pt x="28" y="47"/>
                    <a:pt x="28" y="47"/>
                  </a:cubicBezTo>
                  <a:cubicBezTo>
                    <a:pt x="28" y="47"/>
                    <a:pt x="28" y="47"/>
                    <a:pt x="28" y="46"/>
                  </a:cubicBezTo>
                  <a:cubicBezTo>
                    <a:pt x="24" y="42"/>
                    <a:pt x="21" y="42"/>
                    <a:pt x="18" y="37"/>
                  </a:cubicBezTo>
                  <a:cubicBezTo>
                    <a:pt x="19" y="36"/>
                    <a:pt x="19" y="36"/>
                    <a:pt x="19" y="36"/>
                  </a:cubicBezTo>
                  <a:cubicBezTo>
                    <a:pt x="20" y="36"/>
                    <a:pt x="20" y="36"/>
                    <a:pt x="20" y="36"/>
                  </a:cubicBezTo>
                  <a:cubicBezTo>
                    <a:pt x="20" y="36"/>
                    <a:pt x="20" y="36"/>
                    <a:pt x="20" y="36"/>
                  </a:cubicBezTo>
                  <a:cubicBezTo>
                    <a:pt x="21" y="36"/>
                    <a:pt x="21" y="36"/>
                    <a:pt x="22" y="36"/>
                  </a:cubicBezTo>
                  <a:cubicBezTo>
                    <a:pt x="20" y="34"/>
                    <a:pt x="18" y="34"/>
                    <a:pt x="16" y="30"/>
                  </a:cubicBezTo>
                  <a:cubicBezTo>
                    <a:pt x="16" y="27"/>
                    <a:pt x="16" y="28"/>
                    <a:pt x="16" y="25"/>
                  </a:cubicBezTo>
                  <a:cubicBezTo>
                    <a:pt x="15" y="24"/>
                    <a:pt x="15" y="24"/>
                    <a:pt x="15" y="24"/>
                  </a:cubicBezTo>
                  <a:cubicBezTo>
                    <a:pt x="13" y="22"/>
                    <a:pt x="13" y="22"/>
                    <a:pt x="12" y="20"/>
                  </a:cubicBezTo>
                  <a:cubicBezTo>
                    <a:pt x="10" y="20"/>
                    <a:pt x="10" y="20"/>
                    <a:pt x="10" y="20"/>
                  </a:cubicBezTo>
                  <a:cubicBezTo>
                    <a:pt x="9" y="20"/>
                    <a:pt x="9" y="20"/>
                    <a:pt x="9" y="20"/>
                  </a:cubicBezTo>
                  <a:cubicBezTo>
                    <a:pt x="9" y="21"/>
                    <a:pt x="9" y="21"/>
                    <a:pt x="9" y="21"/>
                  </a:cubicBezTo>
                  <a:cubicBezTo>
                    <a:pt x="8" y="22"/>
                    <a:pt x="8" y="22"/>
                    <a:pt x="8" y="22"/>
                  </a:cubicBezTo>
                  <a:cubicBezTo>
                    <a:pt x="5" y="28"/>
                    <a:pt x="8" y="23"/>
                    <a:pt x="5" y="28"/>
                  </a:cubicBezTo>
                  <a:cubicBezTo>
                    <a:pt x="5" y="28"/>
                    <a:pt x="5" y="28"/>
                    <a:pt x="5" y="28"/>
                  </a:cubicBezTo>
                  <a:cubicBezTo>
                    <a:pt x="4" y="28"/>
                    <a:pt x="4" y="28"/>
                    <a:pt x="4" y="28"/>
                  </a:cubicBezTo>
                  <a:cubicBezTo>
                    <a:pt x="3" y="25"/>
                    <a:pt x="3" y="26"/>
                    <a:pt x="2" y="23"/>
                  </a:cubicBezTo>
                  <a:cubicBezTo>
                    <a:pt x="1" y="19"/>
                    <a:pt x="2" y="25"/>
                    <a:pt x="0" y="17"/>
                  </a:cubicBezTo>
                  <a:cubicBezTo>
                    <a:pt x="1" y="17"/>
                    <a:pt x="1" y="17"/>
                    <a:pt x="1" y="17"/>
                  </a:cubicBezTo>
                  <a:cubicBezTo>
                    <a:pt x="1" y="17"/>
                    <a:pt x="1" y="17"/>
                    <a:pt x="1" y="17"/>
                  </a:cubicBezTo>
                  <a:cubicBezTo>
                    <a:pt x="4" y="18"/>
                    <a:pt x="4" y="18"/>
                    <a:pt x="4" y="18"/>
                  </a:cubicBezTo>
                  <a:cubicBezTo>
                    <a:pt x="5" y="18"/>
                    <a:pt x="5" y="18"/>
                    <a:pt x="5" y="18"/>
                  </a:cubicBezTo>
                  <a:cubicBezTo>
                    <a:pt x="5" y="17"/>
                    <a:pt x="5" y="17"/>
                    <a:pt x="5" y="17"/>
                  </a:cubicBezTo>
                  <a:cubicBezTo>
                    <a:pt x="5" y="17"/>
                    <a:pt x="5" y="17"/>
                    <a:pt x="5" y="17"/>
                  </a:cubicBezTo>
                  <a:cubicBezTo>
                    <a:pt x="6" y="17"/>
                    <a:pt x="6" y="17"/>
                    <a:pt x="6" y="17"/>
                  </a:cubicBezTo>
                  <a:cubicBezTo>
                    <a:pt x="7" y="17"/>
                    <a:pt x="7" y="17"/>
                    <a:pt x="7" y="17"/>
                  </a:cubicBezTo>
                  <a:cubicBezTo>
                    <a:pt x="8" y="17"/>
                    <a:pt x="9" y="17"/>
                    <a:pt x="10" y="17"/>
                  </a:cubicBezTo>
                  <a:cubicBezTo>
                    <a:pt x="11" y="17"/>
                    <a:pt x="11" y="17"/>
                    <a:pt x="11" y="17"/>
                  </a:cubicBezTo>
                  <a:cubicBezTo>
                    <a:pt x="12" y="15"/>
                    <a:pt x="11" y="15"/>
                    <a:pt x="12" y="15"/>
                  </a:cubicBezTo>
                  <a:cubicBezTo>
                    <a:pt x="12" y="15"/>
                    <a:pt x="12" y="15"/>
                    <a:pt x="12" y="15"/>
                  </a:cubicBezTo>
                  <a:cubicBezTo>
                    <a:pt x="12" y="15"/>
                    <a:pt x="12" y="15"/>
                    <a:pt x="12" y="15"/>
                  </a:cubicBezTo>
                  <a:cubicBezTo>
                    <a:pt x="13" y="15"/>
                    <a:pt x="13" y="15"/>
                    <a:pt x="13" y="15"/>
                  </a:cubicBezTo>
                  <a:cubicBezTo>
                    <a:pt x="14" y="17"/>
                    <a:pt x="14" y="17"/>
                    <a:pt x="15" y="17"/>
                  </a:cubicBezTo>
                  <a:cubicBezTo>
                    <a:pt x="15" y="18"/>
                    <a:pt x="15" y="18"/>
                    <a:pt x="15" y="18"/>
                  </a:cubicBezTo>
                  <a:cubicBezTo>
                    <a:pt x="16" y="17"/>
                    <a:pt x="16" y="17"/>
                    <a:pt x="16" y="17"/>
                  </a:cubicBezTo>
                  <a:cubicBezTo>
                    <a:pt x="16" y="17"/>
                    <a:pt x="16" y="17"/>
                    <a:pt x="16" y="17"/>
                  </a:cubicBezTo>
                  <a:cubicBezTo>
                    <a:pt x="18" y="18"/>
                    <a:pt x="18" y="18"/>
                    <a:pt x="18" y="18"/>
                  </a:cubicBezTo>
                  <a:cubicBezTo>
                    <a:pt x="20" y="18"/>
                    <a:pt x="20" y="18"/>
                    <a:pt x="20" y="18"/>
                  </a:cubicBezTo>
                  <a:cubicBezTo>
                    <a:pt x="21" y="18"/>
                    <a:pt x="21" y="18"/>
                    <a:pt x="21" y="18"/>
                  </a:cubicBezTo>
                  <a:cubicBezTo>
                    <a:pt x="21" y="17"/>
                    <a:pt x="21" y="17"/>
                    <a:pt x="21" y="17"/>
                  </a:cubicBezTo>
                  <a:cubicBezTo>
                    <a:pt x="20" y="16"/>
                    <a:pt x="20" y="16"/>
                    <a:pt x="20" y="16"/>
                  </a:cubicBezTo>
                  <a:cubicBezTo>
                    <a:pt x="20" y="16"/>
                    <a:pt x="20" y="16"/>
                    <a:pt x="20" y="16"/>
                  </a:cubicBezTo>
                  <a:cubicBezTo>
                    <a:pt x="20" y="15"/>
                    <a:pt x="20" y="15"/>
                    <a:pt x="20" y="15"/>
                  </a:cubicBezTo>
                  <a:cubicBezTo>
                    <a:pt x="21" y="15"/>
                    <a:pt x="21" y="15"/>
                    <a:pt x="21" y="15"/>
                  </a:cubicBezTo>
                  <a:cubicBezTo>
                    <a:pt x="21" y="14"/>
                    <a:pt x="21" y="14"/>
                    <a:pt x="21" y="14"/>
                  </a:cubicBezTo>
                  <a:cubicBezTo>
                    <a:pt x="20" y="14"/>
                    <a:pt x="20" y="14"/>
                    <a:pt x="20" y="14"/>
                  </a:cubicBezTo>
                  <a:cubicBezTo>
                    <a:pt x="20" y="13"/>
                    <a:pt x="20" y="13"/>
                    <a:pt x="20" y="13"/>
                  </a:cubicBezTo>
                  <a:cubicBezTo>
                    <a:pt x="22" y="12"/>
                    <a:pt x="22" y="12"/>
                    <a:pt x="24" y="12"/>
                  </a:cubicBezTo>
                  <a:cubicBezTo>
                    <a:pt x="24" y="11"/>
                    <a:pt x="24" y="11"/>
                    <a:pt x="24" y="11"/>
                  </a:cubicBezTo>
                  <a:cubicBezTo>
                    <a:pt x="25" y="10"/>
                    <a:pt x="25" y="9"/>
                    <a:pt x="24" y="8"/>
                  </a:cubicBezTo>
                  <a:cubicBezTo>
                    <a:pt x="24" y="7"/>
                    <a:pt x="24" y="7"/>
                    <a:pt x="24" y="7"/>
                  </a:cubicBezTo>
                  <a:cubicBezTo>
                    <a:pt x="24" y="7"/>
                    <a:pt x="24" y="7"/>
                    <a:pt x="24" y="7"/>
                  </a:cubicBezTo>
                  <a:cubicBezTo>
                    <a:pt x="24" y="6"/>
                    <a:pt x="24" y="6"/>
                    <a:pt x="24" y="6"/>
                  </a:cubicBezTo>
                  <a:cubicBezTo>
                    <a:pt x="25" y="5"/>
                    <a:pt x="27" y="5"/>
                    <a:pt x="28" y="4"/>
                  </a:cubicBezTo>
                  <a:cubicBezTo>
                    <a:pt x="29" y="3"/>
                    <a:pt x="29" y="3"/>
                    <a:pt x="29" y="3"/>
                  </a:cubicBezTo>
                  <a:cubicBezTo>
                    <a:pt x="29" y="3"/>
                    <a:pt x="29" y="3"/>
                    <a:pt x="29" y="3"/>
                  </a:cubicBezTo>
                  <a:cubicBezTo>
                    <a:pt x="31" y="3"/>
                    <a:pt x="31" y="3"/>
                    <a:pt x="31" y="3"/>
                  </a:cubicBezTo>
                  <a:cubicBezTo>
                    <a:pt x="31" y="3"/>
                    <a:pt x="31" y="3"/>
                    <a:pt x="31" y="3"/>
                  </a:cubicBezTo>
                  <a:cubicBezTo>
                    <a:pt x="31" y="1"/>
                    <a:pt x="31" y="1"/>
                    <a:pt x="31" y="1"/>
                  </a:cubicBezTo>
                  <a:cubicBezTo>
                    <a:pt x="31" y="1"/>
                    <a:pt x="31" y="1"/>
                    <a:pt x="31" y="1"/>
                  </a:cubicBezTo>
                  <a:cubicBezTo>
                    <a:pt x="32" y="1"/>
                    <a:pt x="32" y="1"/>
                    <a:pt x="32" y="1"/>
                  </a:cubicBezTo>
                  <a:cubicBezTo>
                    <a:pt x="32" y="0"/>
                    <a:pt x="32" y="0"/>
                    <a:pt x="32" y="0"/>
                  </a:cubicBezTo>
                  <a:cubicBezTo>
                    <a:pt x="33" y="1"/>
                    <a:pt x="33" y="0"/>
                    <a:pt x="34" y="1"/>
                  </a:cubicBezTo>
                  <a:close/>
                  <a:moveTo>
                    <a:pt x="13" y="26"/>
                  </a:moveTo>
                  <a:cubicBezTo>
                    <a:pt x="13" y="25"/>
                    <a:pt x="13" y="25"/>
                    <a:pt x="13" y="25"/>
                  </a:cubicBezTo>
                  <a:cubicBezTo>
                    <a:pt x="13" y="25"/>
                    <a:pt x="13" y="25"/>
                    <a:pt x="13" y="25"/>
                  </a:cubicBezTo>
                  <a:cubicBezTo>
                    <a:pt x="11" y="24"/>
                    <a:pt x="11" y="24"/>
                    <a:pt x="11" y="24"/>
                  </a:cubicBezTo>
                  <a:cubicBezTo>
                    <a:pt x="11" y="24"/>
                    <a:pt x="11" y="24"/>
                    <a:pt x="11" y="24"/>
                  </a:cubicBezTo>
                  <a:cubicBezTo>
                    <a:pt x="11" y="23"/>
                    <a:pt x="11" y="23"/>
                    <a:pt x="11" y="23"/>
                  </a:cubicBezTo>
                  <a:cubicBezTo>
                    <a:pt x="12" y="23"/>
                    <a:pt x="12" y="23"/>
                    <a:pt x="12" y="23"/>
                  </a:cubicBezTo>
                  <a:cubicBezTo>
                    <a:pt x="12" y="21"/>
                    <a:pt x="12" y="21"/>
                    <a:pt x="12" y="21"/>
                  </a:cubicBezTo>
                  <a:cubicBezTo>
                    <a:pt x="13" y="22"/>
                    <a:pt x="13" y="22"/>
                    <a:pt x="14" y="24"/>
                  </a:cubicBezTo>
                  <a:cubicBezTo>
                    <a:pt x="14" y="24"/>
                    <a:pt x="14" y="24"/>
                    <a:pt x="14" y="24"/>
                  </a:cubicBezTo>
                  <a:cubicBezTo>
                    <a:pt x="15" y="25"/>
                    <a:pt x="15" y="25"/>
                    <a:pt x="15" y="25"/>
                  </a:cubicBezTo>
                  <a:cubicBezTo>
                    <a:pt x="15" y="25"/>
                    <a:pt x="13" y="26"/>
                    <a:pt x="13" y="26"/>
                  </a:cubicBezTo>
                  <a:close/>
                  <a:moveTo>
                    <a:pt x="11" y="31"/>
                  </a:moveTo>
                  <a:cubicBezTo>
                    <a:pt x="10" y="30"/>
                    <a:pt x="10" y="30"/>
                    <a:pt x="10" y="30"/>
                  </a:cubicBezTo>
                  <a:cubicBezTo>
                    <a:pt x="10" y="29"/>
                    <a:pt x="9" y="27"/>
                    <a:pt x="9" y="26"/>
                  </a:cubicBezTo>
                  <a:cubicBezTo>
                    <a:pt x="10" y="25"/>
                    <a:pt x="10" y="25"/>
                    <a:pt x="10" y="25"/>
                  </a:cubicBezTo>
                  <a:cubicBezTo>
                    <a:pt x="10" y="24"/>
                    <a:pt x="9" y="24"/>
                    <a:pt x="9" y="23"/>
                  </a:cubicBezTo>
                  <a:cubicBezTo>
                    <a:pt x="9" y="22"/>
                    <a:pt x="9" y="22"/>
                    <a:pt x="9" y="22"/>
                  </a:cubicBezTo>
                  <a:cubicBezTo>
                    <a:pt x="10" y="22"/>
                    <a:pt x="10" y="22"/>
                    <a:pt x="10" y="22"/>
                  </a:cubicBezTo>
                  <a:cubicBezTo>
                    <a:pt x="10" y="24"/>
                    <a:pt x="10" y="24"/>
                    <a:pt x="10" y="24"/>
                  </a:cubicBezTo>
                  <a:cubicBezTo>
                    <a:pt x="11" y="25"/>
                    <a:pt x="11" y="25"/>
                    <a:pt x="11" y="25"/>
                  </a:cubicBezTo>
                  <a:cubicBezTo>
                    <a:pt x="11" y="28"/>
                    <a:pt x="11" y="31"/>
                    <a:pt x="11" y="31"/>
                  </a:cubicBezTo>
                  <a:close/>
                  <a:moveTo>
                    <a:pt x="15" y="29"/>
                  </a:moveTo>
                  <a:cubicBezTo>
                    <a:pt x="15" y="29"/>
                    <a:pt x="15" y="29"/>
                    <a:pt x="15" y="29"/>
                  </a:cubicBezTo>
                  <a:cubicBezTo>
                    <a:pt x="14" y="29"/>
                    <a:pt x="14" y="29"/>
                    <a:pt x="14" y="29"/>
                  </a:cubicBezTo>
                  <a:cubicBezTo>
                    <a:pt x="13" y="29"/>
                    <a:pt x="13" y="29"/>
                    <a:pt x="13" y="29"/>
                  </a:cubicBezTo>
                  <a:cubicBezTo>
                    <a:pt x="13" y="28"/>
                    <a:pt x="13" y="28"/>
                    <a:pt x="13" y="28"/>
                  </a:cubicBezTo>
                  <a:cubicBezTo>
                    <a:pt x="13" y="28"/>
                    <a:pt x="13" y="28"/>
                    <a:pt x="13" y="27"/>
                  </a:cubicBezTo>
                  <a:cubicBezTo>
                    <a:pt x="14" y="27"/>
                    <a:pt x="14" y="27"/>
                    <a:pt x="14" y="27"/>
                  </a:cubicBezTo>
                  <a:cubicBezTo>
                    <a:pt x="14" y="28"/>
                    <a:pt x="14" y="28"/>
                    <a:pt x="14" y="28"/>
                  </a:cubicBezTo>
                  <a:cubicBezTo>
                    <a:pt x="15" y="29"/>
                    <a:pt x="15" y="29"/>
                    <a:pt x="15" y="29"/>
                  </a:cubicBezTo>
                  <a:close/>
                  <a:moveTo>
                    <a:pt x="19" y="35"/>
                  </a:moveTo>
                  <a:cubicBezTo>
                    <a:pt x="19" y="36"/>
                    <a:pt x="19" y="36"/>
                    <a:pt x="19" y="36"/>
                  </a:cubicBezTo>
                  <a:cubicBezTo>
                    <a:pt x="18" y="35"/>
                    <a:pt x="17" y="34"/>
                    <a:pt x="16" y="33"/>
                  </a:cubicBezTo>
                  <a:cubicBezTo>
                    <a:pt x="16" y="32"/>
                    <a:pt x="16" y="32"/>
                    <a:pt x="16" y="32"/>
                  </a:cubicBezTo>
                  <a:cubicBezTo>
                    <a:pt x="15" y="31"/>
                    <a:pt x="14" y="30"/>
                    <a:pt x="14" y="30"/>
                  </a:cubicBezTo>
                  <a:cubicBezTo>
                    <a:pt x="15" y="31"/>
                    <a:pt x="15" y="30"/>
                    <a:pt x="15" y="31"/>
                  </a:cubicBezTo>
                  <a:cubicBezTo>
                    <a:pt x="16" y="31"/>
                    <a:pt x="16" y="31"/>
                    <a:pt x="16" y="31"/>
                  </a:cubicBezTo>
                  <a:cubicBezTo>
                    <a:pt x="19" y="34"/>
                    <a:pt x="17" y="32"/>
                    <a:pt x="20" y="35"/>
                  </a:cubicBezTo>
                  <a:cubicBezTo>
                    <a:pt x="19" y="35"/>
                    <a:pt x="19" y="35"/>
                    <a:pt x="19" y="35"/>
                  </a:cubicBezTo>
                  <a:cubicBezTo>
                    <a:pt x="19" y="35"/>
                    <a:pt x="19" y="35"/>
                    <a:pt x="19" y="35"/>
                  </a:cubicBezTo>
                  <a:close/>
                  <a:moveTo>
                    <a:pt x="19" y="42"/>
                  </a:moveTo>
                  <a:cubicBezTo>
                    <a:pt x="19" y="42"/>
                    <a:pt x="19" y="42"/>
                    <a:pt x="19" y="42"/>
                  </a:cubicBezTo>
                  <a:cubicBezTo>
                    <a:pt x="19" y="42"/>
                    <a:pt x="19" y="42"/>
                    <a:pt x="19" y="42"/>
                  </a:cubicBezTo>
                  <a:cubicBezTo>
                    <a:pt x="19" y="42"/>
                    <a:pt x="19" y="42"/>
                    <a:pt x="19" y="42"/>
                  </a:cubicBezTo>
                  <a:cubicBezTo>
                    <a:pt x="18" y="42"/>
                    <a:pt x="18" y="42"/>
                    <a:pt x="18" y="42"/>
                  </a:cubicBezTo>
                  <a:cubicBezTo>
                    <a:pt x="18" y="41"/>
                    <a:pt x="16" y="39"/>
                    <a:pt x="15" y="38"/>
                  </a:cubicBezTo>
                  <a:cubicBezTo>
                    <a:pt x="17" y="39"/>
                    <a:pt x="18" y="40"/>
                    <a:pt x="19" y="42"/>
                  </a:cubicBezTo>
                  <a:close/>
                  <a:moveTo>
                    <a:pt x="20" y="40"/>
                  </a:moveTo>
                  <a:cubicBezTo>
                    <a:pt x="20" y="40"/>
                    <a:pt x="20" y="40"/>
                    <a:pt x="20" y="40"/>
                  </a:cubicBezTo>
                  <a:cubicBezTo>
                    <a:pt x="18" y="39"/>
                    <a:pt x="18" y="39"/>
                    <a:pt x="18" y="39"/>
                  </a:cubicBezTo>
                  <a:cubicBezTo>
                    <a:pt x="18" y="39"/>
                    <a:pt x="18" y="39"/>
                    <a:pt x="18" y="39"/>
                  </a:cubicBezTo>
                  <a:cubicBezTo>
                    <a:pt x="18" y="38"/>
                    <a:pt x="18" y="38"/>
                    <a:pt x="18" y="38"/>
                  </a:cubicBezTo>
                  <a:cubicBezTo>
                    <a:pt x="20" y="40"/>
                    <a:pt x="20" y="40"/>
                    <a:pt x="20" y="40"/>
                  </a:cubicBezTo>
                  <a:close/>
                  <a:moveTo>
                    <a:pt x="21" y="41"/>
                  </a:moveTo>
                  <a:cubicBezTo>
                    <a:pt x="22" y="42"/>
                    <a:pt x="22" y="42"/>
                    <a:pt x="22" y="42"/>
                  </a:cubicBezTo>
                  <a:cubicBezTo>
                    <a:pt x="21" y="42"/>
                    <a:pt x="21" y="42"/>
                    <a:pt x="21" y="42"/>
                  </a:cubicBezTo>
                  <a:cubicBezTo>
                    <a:pt x="20" y="41"/>
                    <a:pt x="20" y="41"/>
                    <a:pt x="20" y="41"/>
                  </a:cubicBezTo>
                  <a:cubicBezTo>
                    <a:pt x="20" y="41"/>
                    <a:pt x="20" y="41"/>
                    <a:pt x="20" y="41"/>
                  </a:cubicBezTo>
                  <a:lnTo>
                    <a:pt x="21" y="41"/>
                  </a:lnTo>
                  <a:close/>
                  <a:moveTo>
                    <a:pt x="37" y="52"/>
                  </a:moveTo>
                  <a:cubicBezTo>
                    <a:pt x="35" y="52"/>
                    <a:pt x="36" y="52"/>
                    <a:pt x="34" y="52"/>
                  </a:cubicBezTo>
                  <a:cubicBezTo>
                    <a:pt x="33" y="51"/>
                    <a:pt x="33" y="51"/>
                    <a:pt x="33" y="51"/>
                  </a:cubicBezTo>
                  <a:cubicBezTo>
                    <a:pt x="33" y="51"/>
                    <a:pt x="33" y="51"/>
                    <a:pt x="33" y="50"/>
                  </a:cubicBezTo>
                  <a:cubicBezTo>
                    <a:pt x="35" y="50"/>
                    <a:pt x="35" y="50"/>
                    <a:pt x="38" y="51"/>
                  </a:cubicBezTo>
                  <a:cubicBezTo>
                    <a:pt x="38" y="51"/>
                    <a:pt x="38" y="51"/>
                    <a:pt x="38" y="51"/>
                  </a:cubicBezTo>
                  <a:cubicBezTo>
                    <a:pt x="38" y="52"/>
                    <a:pt x="38" y="52"/>
                    <a:pt x="38" y="52"/>
                  </a:cubicBezTo>
                  <a:cubicBezTo>
                    <a:pt x="37" y="52"/>
                    <a:pt x="37" y="52"/>
                    <a:pt x="37" y="52"/>
                  </a:cubicBezTo>
                  <a:close/>
                  <a:moveTo>
                    <a:pt x="42" y="54"/>
                  </a:moveTo>
                  <a:cubicBezTo>
                    <a:pt x="39" y="55"/>
                    <a:pt x="35" y="55"/>
                    <a:pt x="32" y="53"/>
                  </a:cubicBezTo>
                  <a:cubicBezTo>
                    <a:pt x="34" y="53"/>
                    <a:pt x="34" y="53"/>
                    <a:pt x="34" y="53"/>
                  </a:cubicBezTo>
                  <a:cubicBezTo>
                    <a:pt x="36" y="53"/>
                    <a:pt x="36" y="53"/>
                    <a:pt x="36" y="53"/>
                  </a:cubicBezTo>
                  <a:cubicBezTo>
                    <a:pt x="36" y="53"/>
                    <a:pt x="36" y="53"/>
                    <a:pt x="36" y="53"/>
                  </a:cubicBezTo>
                  <a:cubicBezTo>
                    <a:pt x="38" y="54"/>
                    <a:pt x="40" y="54"/>
                    <a:pt x="42" y="54"/>
                  </a:cubicBezTo>
                  <a:close/>
                  <a:moveTo>
                    <a:pt x="47" y="58"/>
                  </a:moveTo>
                  <a:cubicBezTo>
                    <a:pt x="48" y="57"/>
                    <a:pt x="48" y="57"/>
                    <a:pt x="48" y="57"/>
                  </a:cubicBezTo>
                  <a:cubicBezTo>
                    <a:pt x="48" y="58"/>
                    <a:pt x="48" y="58"/>
                    <a:pt x="48" y="58"/>
                  </a:cubicBezTo>
                  <a:cubicBezTo>
                    <a:pt x="49" y="58"/>
                    <a:pt x="49" y="58"/>
                    <a:pt x="49" y="58"/>
                  </a:cubicBezTo>
                  <a:cubicBezTo>
                    <a:pt x="53" y="61"/>
                    <a:pt x="53" y="62"/>
                    <a:pt x="56" y="63"/>
                  </a:cubicBezTo>
                  <a:cubicBezTo>
                    <a:pt x="56" y="63"/>
                    <a:pt x="56" y="63"/>
                    <a:pt x="56" y="63"/>
                  </a:cubicBezTo>
                  <a:cubicBezTo>
                    <a:pt x="56" y="64"/>
                    <a:pt x="56" y="64"/>
                    <a:pt x="56" y="65"/>
                  </a:cubicBezTo>
                  <a:cubicBezTo>
                    <a:pt x="51" y="61"/>
                    <a:pt x="56" y="64"/>
                    <a:pt x="49" y="59"/>
                  </a:cubicBezTo>
                  <a:cubicBezTo>
                    <a:pt x="46" y="59"/>
                    <a:pt x="46" y="59"/>
                    <a:pt x="46" y="59"/>
                  </a:cubicBezTo>
                  <a:cubicBezTo>
                    <a:pt x="41" y="56"/>
                    <a:pt x="43" y="57"/>
                    <a:pt x="40" y="56"/>
                  </a:cubicBezTo>
                  <a:cubicBezTo>
                    <a:pt x="41" y="56"/>
                    <a:pt x="41" y="56"/>
                    <a:pt x="42" y="56"/>
                  </a:cubicBezTo>
                  <a:cubicBezTo>
                    <a:pt x="48" y="58"/>
                    <a:pt x="48" y="58"/>
                    <a:pt x="48" y="58"/>
                  </a:cubicBezTo>
                  <a:cubicBezTo>
                    <a:pt x="47" y="58"/>
                    <a:pt x="47" y="58"/>
                    <a:pt x="47" y="58"/>
                  </a:cubicBezTo>
                  <a:close/>
                  <a:moveTo>
                    <a:pt x="38" y="57"/>
                  </a:moveTo>
                  <a:cubicBezTo>
                    <a:pt x="39" y="56"/>
                    <a:pt x="39" y="56"/>
                    <a:pt x="39" y="56"/>
                  </a:cubicBezTo>
                  <a:cubicBezTo>
                    <a:pt x="40" y="57"/>
                    <a:pt x="40" y="57"/>
                    <a:pt x="40" y="57"/>
                  </a:cubicBezTo>
                  <a:cubicBezTo>
                    <a:pt x="41" y="57"/>
                    <a:pt x="41" y="57"/>
                    <a:pt x="41" y="57"/>
                  </a:cubicBezTo>
                  <a:cubicBezTo>
                    <a:pt x="42" y="57"/>
                    <a:pt x="42" y="57"/>
                    <a:pt x="42" y="57"/>
                  </a:cubicBezTo>
                  <a:cubicBezTo>
                    <a:pt x="40" y="57"/>
                    <a:pt x="41" y="57"/>
                    <a:pt x="39" y="57"/>
                  </a:cubicBezTo>
                  <a:cubicBezTo>
                    <a:pt x="38" y="58"/>
                    <a:pt x="38" y="58"/>
                    <a:pt x="38" y="58"/>
                  </a:cubicBezTo>
                  <a:cubicBezTo>
                    <a:pt x="36" y="57"/>
                    <a:pt x="36" y="57"/>
                    <a:pt x="36" y="57"/>
                  </a:cubicBezTo>
                  <a:cubicBezTo>
                    <a:pt x="36" y="57"/>
                    <a:pt x="36" y="57"/>
                    <a:pt x="36" y="57"/>
                  </a:cubicBezTo>
                  <a:cubicBezTo>
                    <a:pt x="36" y="57"/>
                    <a:pt x="36" y="57"/>
                    <a:pt x="36" y="57"/>
                  </a:cubicBezTo>
                  <a:cubicBezTo>
                    <a:pt x="36" y="56"/>
                    <a:pt x="36" y="56"/>
                    <a:pt x="36" y="56"/>
                  </a:cubicBezTo>
                  <a:cubicBezTo>
                    <a:pt x="36" y="56"/>
                    <a:pt x="38" y="57"/>
                    <a:pt x="38" y="57"/>
                  </a:cubicBezTo>
                  <a:close/>
                  <a:moveTo>
                    <a:pt x="46" y="60"/>
                  </a:moveTo>
                  <a:cubicBezTo>
                    <a:pt x="48" y="61"/>
                    <a:pt x="48" y="61"/>
                    <a:pt x="48" y="61"/>
                  </a:cubicBezTo>
                  <a:cubicBezTo>
                    <a:pt x="43" y="59"/>
                    <a:pt x="43" y="59"/>
                    <a:pt x="43" y="59"/>
                  </a:cubicBezTo>
                  <a:cubicBezTo>
                    <a:pt x="44" y="59"/>
                    <a:pt x="44" y="59"/>
                    <a:pt x="44" y="59"/>
                  </a:cubicBezTo>
                  <a:cubicBezTo>
                    <a:pt x="46" y="60"/>
                    <a:pt x="46" y="60"/>
                    <a:pt x="46" y="6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103">
              <a:extLst>
                <a:ext uri="{FF2B5EF4-FFF2-40B4-BE49-F238E27FC236}">
                  <a16:creationId xmlns:a16="http://schemas.microsoft.com/office/drawing/2014/main" id="{BC521F8E-5EBC-45FC-824C-4E6B3316361D}"/>
                </a:ext>
              </a:extLst>
            </p:cNvPr>
            <p:cNvSpPr>
              <a:spLocks noEditPoints="1"/>
            </p:cNvSpPr>
            <p:nvPr/>
          </p:nvSpPr>
          <p:spPr bwMode="auto">
            <a:xfrm>
              <a:off x="8206626" y="8071423"/>
              <a:ext cx="132978" cy="99735"/>
            </a:xfrm>
            <a:custGeom>
              <a:avLst/>
              <a:gdLst>
                <a:gd name="T0" fmla="*/ 21 w 32"/>
                <a:gd name="T1" fmla="*/ 1 h 24"/>
                <a:gd name="T2" fmla="*/ 19 w 32"/>
                <a:gd name="T3" fmla="*/ 1 h 24"/>
                <a:gd name="T4" fmla="*/ 18 w 32"/>
                <a:gd name="T5" fmla="*/ 1 h 24"/>
                <a:gd name="T6" fmla="*/ 18 w 32"/>
                <a:gd name="T7" fmla="*/ 0 h 24"/>
                <a:gd name="T8" fmla="*/ 21 w 32"/>
                <a:gd name="T9" fmla="*/ 1 h 24"/>
                <a:gd name="T10" fmla="*/ 31 w 32"/>
                <a:gd name="T11" fmla="*/ 5 h 24"/>
                <a:gd name="T12" fmla="*/ 31 w 32"/>
                <a:gd name="T13" fmla="*/ 9 h 24"/>
                <a:gd name="T14" fmla="*/ 32 w 32"/>
                <a:gd name="T15" fmla="*/ 11 h 24"/>
                <a:gd name="T16" fmla="*/ 32 w 32"/>
                <a:gd name="T17" fmla="*/ 11 h 24"/>
                <a:gd name="T18" fmla="*/ 31 w 32"/>
                <a:gd name="T19" fmla="*/ 14 h 24"/>
                <a:gd name="T20" fmla="*/ 31 w 32"/>
                <a:gd name="T21" fmla="*/ 15 h 24"/>
                <a:gd name="T22" fmla="*/ 30 w 32"/>
                <a:gd name="T23" fmla="*/ 17 h 24"/>
                <a:gd name="T24" fmla="*/ 28 w 32"/>
                <a:gd name="T25" fmla="*/ 18 h 24"/>
                <a:gd name="T26" fmla="*/ 31 w 32"/>
                <a:gd name="T27" fmla="*/ 21 h 24"/>
                <a:gd name="T28" fmla="*/ 31 w 32"/>
                <a:gd name="T29" fmla="*/ 22 h 24"/>
                <a:gd name="T30" fmla="*/ 28 w 32"/>
                <a:gd name="T31" fmla="*/ 22 h 24"/>
                <a:gd name="T32" fmla="*/ 22 w 32"/>
                <a:gd name="T33" fmla="*/ 22 h 24"/>
                <a:gd name="T34" fmla="*/ 8 w 32"/>
                <a:gd name="T35" fmla="*/ 23 h 24"/>
                <a:gd name="T36" fmla="*/ 7 w 32"/>
                <a:gd name="T37" fmla="*/ 24 h 24"/>
                <a:gd name="T38" fmla="*/ 1 w 32"/>
                <a:gd name="T39" fmla="*/ 20 h 24"/>
                <a:gd name="T40" fmla="*/ 2 w 32"/>
                <a:gd name="T41" fmla="*/ 17 h 24"/>
                <a:gd name="T42" fmla="*/ 9 w 32"/>
                <a:gd name="T43" fmla="*/ 18 h 24"/>
                <a:gd name="T44" fmla="*/ 19 w 32"/>
                <a:gd name="T45" fmla="*/ 20 h 24"/>
                <a:gd name="T46" fmla="*/ 21 w 32"/>
                <a:gd name="T47" fmla="*/ 19 h 24"/>
                <a:gd name="T48" fmla="*/ 24 w 32"/>
                <a:gd name="T49" fmla="*/ 18 h 24"/>
                <a:gd name="T50" fmla="*/ 24 w 32"/>
                <a:gd name="T51" fmla="*/ 17 h 24"/>
                <a:gd name="T52" fmla="*/ 19 w 32"/>
                <a:gd name="T53" fmla="*/ 12 h 24"/>
                <a:gd name="T54" fmla="*/ 20 w 32"/>
                <a:gd name="T55" fmla="*/ 10 h 24"/>
                <a:gd name="T56" fmla="*/ 16 w 32"/>
                <a:gd name="T57" fmla="*/ 6 h 24"/>
                <a:gd name="T58" fmla="*/ 12 w 32"/>
                <a:gd name="T59" fmla="*/ 4 h 24"/>
                <a:gd name="T60" fmla="*/ 21 w 32"/>
                <a:gd name="T61" fmla="*/ 2 h 24"/>
                <a:gd name="T62" fmla="*/ 31 w 32"/>
                <a:gd name="T63" fmla="*/ 4 h 24"/>
                <a:gd name="T64" fmla="*/ 19 w 32"/>
                <a:gd name="T65" fmla="*/ 16 h 24"/>
                <a:gd name="T66" fmla="*/ 14 w 32"/>
                <a:gd name="T67" fmla="*/ 13 h 24"/>
                <a:gd name="T68" fmla="*/ 19 w 32"/>
                <a:gd name="T69"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24">
                  <a:moveTo>
                    <a:pt x="21" y="1"/>
                  </a:moveTo>
                  <a:cubicBezTo>
                    <a:pt x="21" y="1"/>
                    <a:pt x="21" y="1"/>
                    <a:pt x="21" y="1"/>
                  </a:cubicBezTo>
                  <a:cubicBezTo>
                    <a:pt x="21" y="1"/>
                    <a:pt x="21" y="1"/>
                    <a:pt x="21" y="1"/>
                  </a:cubicBezTo>
                  <a:cubicBezTo>
                    <a:pt x="20" y="1"/>
                    <a:pt x="20" y="1"/>
                    <a:pt x="19" y="1"/>
                  </a:cubicBezTo>
                  <a:cubicBezTo>
                    <a:pt x="18" y="1"/>
                    <a:pt x="18" y="1"/>
                    <a:pt x="18" y="1"/>
                  </a:cubicBezTo>
                  <a:cubicBezTo>
                    <a:pt x="18" y="1"/>
                    <a:pt x="18" y="1"/>
                    <a:pt x="18" y="1"/>
                  </a:cubicBezTo>
                  <a:cubicBezTo>
                    <a:pt x="18" y="0"/>
                    <a:pt x="18" y="0"/>
                    <a:pt x="18" y="0"/>
                  </a:cubicBezTo>
                  <a:cubicBezTo>
                    <a:pt x="18" y="0"/>
                    <a:pt x="18" y="0"/>
                    <a:pt x="18" y="0"/>
                  </a:cubicBezTo>
                  <a:cubicBezTo>
                    <a:pt x="19" y="0"/>
                    <a:pt x="19" y="0"/>
                    <a:pt x="19" y="0"/>
                  </a:cubicBezTo>
                  <a:cubicBezTo>
                    <a:pt x="21" y="1"/>
                    <a:pt x="21" y="1"/>
                    <a:pt x="21" y="1"/>
                  </a:cubicBezTo>
                  <a:close/>
                  <a:moveTo>
                    <a:pt x="31" y="4"/>
                  </a:moveTo>
                  <a:cubicBezTo>
                    <a:pt x="31" y="5"/>
                    <a:pt x="31" y="5"/>
                    <a:pt x="31" y="5"/>
                  </a:cubicBezTo>
                  <a:cubicBezTo>
                    <a:pt x="31" y="6"/>
                    <a:pt x="32" y="7"/>
                    <a:pt x="32" y="8"/>
                  </a:cubicBezTo>
                  <a:cubicBezTo>
                    <a:pt x="31" y="9"/>
                    <a:pt x="31" y="9"/>
                    <a:pt x="31" y="9"/>
                  </a:cubicBezTo>
                  <a:cubicBezTo>
                    <a:pt x="31" y="10"/>
                    <a:pt x="31" y="10"/>
                    <a:pt x="31" y="10"/>
                  </a:cubicBezTo>
                  <a:cubicBezTo>
                    <a:pt x="32" y="11"/>
                    <a:pt x="32" y="11"/>
                    <a:pt x="32" y="11"/>
                  </a:cubicBezTo>
                  <a:cubicBezTo>
                    <a:pt x="32" y="11"/>
                    <a:pt x="32" y="11"/>
                    <a:pt x="32" y="11"/>
                  </a:cubicBezTo>
                  <a:cubicBezTo>
                    <a:pt x="32" y="11"/>
                    <a:pt x="32" y="11"/>
                    <a:pt x="32" y="11"/>
                  </a:cubicBezTo>
                  <a:cubicBezTo>
                    <a:pt x="31" y="13"/>
                    <a:pt x="31" y="12"/>
                    <a:pt x="30" y="13"/>
                  </a:cubicBezTo>
                  <a:cubicBezTo>
                    <a:pt x="31" y="14"/>
                    <a:pt x="31" y="14"/>
                    <a:pt x="31" y="14"/>
                  </a:cubicBezTo>
                  <a:cubicBezTo>
                    <a:pt x="31" y="15"/>
                    <a:pt x="31" y="15"/>
                    <a:pt x="31" y="15"/>
                  </a:cubicBezTo>
                  <a:cubicBezTo>
                    <a:pt x="31" y="15"/>
                    <a:pt x="31" y="15"/>
                    <a:pt x="31" y="15"/>
                  </a:cubicBezTo>
                  <a:cubicBezTo>
                    <a:pt x="31" y="16"/>
                    <a:pt x="31" y="16"/>
                    <a:pt x="31" y="16"/>
                  </a:cubicBezTo>
                  <a:cubicBezTo>
                    <a:pt x="31" y="17"/>
                    <a:pt x="30" y="17"/>
                    <a:pt x="30" y="17"/>
                  </a:cubicBezTo>
                  <a:cubicBezTo>
                    <a:pt x="28" y="18"/>
                    <a:pt x="28" y="18"/>
                    <a:pt x="28" y="18"/>
                  </a:cubicBezTo>
                  <a:cubicBezTo>
                    <a:pt x="28" y="18"/>
                    <a:pt x="28" y="18"/>
                    <a:pt x="28" y="18"/>
                  </a:cubicBezTo>
                  <a:cubicBezTo>
                    <a:pt x="29" y="19"/>
                    <a:pt x="29" y="18"/>
                    <a:pt x="30" y="20"/>
                  </a:cubicBezTo>
                  <a:cubicBezTo>
                    <a:pt x="31" y="21"/>
                    <a:pt x="31" y="21"/>
                    <a:pt x="31" y="21"/>
                  </a:cubicBezTo>
                  <a:cubicBezTo>
                    <a:pt x="31" y="22"/>
                    <a:pt x="31" y="22"/>
                    <a:pt x="31" y="22"/>
                  </a:cubicBezTo>
                  <a:cubicBezTo>
                    <a:pt x="31" y="22"/>
                    <a:pt x="31" y="22"/>
                    <a:pt x="31" y="22"/>
                  </a:cubicBezTo>
                  <a:cubicBezTo>
                    <a:pt x="31" y="24"/>
                    <a:pt x="31" y="24"/>
                    <a:pt x="31" y="24"/>
                  </a:cubicBezTo>
                  <a:cubicBezTo>
                    <a:pt x="29" y="22"/>
                    <a:pt x="29" y="22"/>
                    <a:pt x="28" y="22"/>
                  </a:cubicBezTo>
                  <a:cubicBezTo>
                    <a:pt x="27" y="22"/>
                    <a:pt x="23" y="22"/>
                    <a:pt x="22" y="22"/>
                  </a:cubicBezTo>
                  <a:cubicBezTo>
                    <a:pt x="22" y="22"/>
                    <a:pt x="22" y="22"/>
                    <a:pt x="22" y="22"/>
                  </a:cubicBezTo>
                  <a:cubicBezTo>
                    <a:pt x="16" y="24"/>
                    <a:pt x="14" y="20"/>
                    <a:pt x="9" y="22"/>
                  </a:cubicBezTo>
                  <a:cubicBezTo>
                    <a:pt x="8" y="23"/>
                    <a:pt x="8" y="23"/>
                    <a:pt x="8" y="23"/>
                  </a:cubicBezTo>
                  <a:cubicBezTo>
                    <a:pt x="8" y="24"/>
                    <a:pt x="8" y="24"/>
                    <a:pt x="8" y="24"/>
                  </a:cubicBezTo>
                  <a:cubicBezTo>
                    <a:pt x="7" y="24"/>
                    <a:pt x="7" y="24"/>
                    <a:pt x="7" y="24"/>
                  </a:cubicBezTo>
                  <a:cubicBezTo>
                    <a:pt x="5" y="22"/>
                    <a:pt x="5" y="22"/>
                    <a:pt x="1" y="21"/>
                  </a:cubicBezTo>
                  <a:cubicBezTo>
                    <a:pt x="1" y="20"/>
                    <a:pt x="1" y="20"/>
                    <a:pt x="1" y="20"/>
                  </a:cubicBezTo>
                  <a:cubicBezTo>
                    <a:pt x="0" y="19"/>
                    <a:pt x="0" y="19"/>
                    <a:pt x="0" y="19"/>
                  </a:cubicBezTo>
                  <a:cubicBezTo>
                    <a:pt x="2" y="17"/>
                    <a:pt x="2" y="17"/>
                    <a:pt x="2" y="17"/>
                  </a:cubicBezTo>
                  <a:cubicBezTo>
                    <a:pt x="3" y="17"/>
                    <a:pt x="3" y="17"/>
                    <a:pt x="3" y="17"/>
                  </a:cubicBezTo>
                  <a:cubicBezTo>
                    <a:pt x="7" y="18"/>
                    <a:pt x="5" y="18"/>
                    <a:pt x="9" y="18"/>
                  </a:cubicBezTo>
                  <a:cubicBezTo>
                    <a:pt x="10" y="19"/>
                    <a:pt x="10" y="19"/>
                    <a:pt x="10" y="19"/>
                  </a:cubicBezTo>
                  <a:cubicBezTo>
                    <a:pt x="13" y="19"/>
                    <a:pt x="17" y="19"/>
                    <a:pt x="19" y="20"/>
                  </a:cubicBezTo>
                  <a:cubicBezTo>
                    <a:pt x="20" y="19"/>
                    <a:pt x="20" y="19"/>
                    <a:pt x="20" y="19"/>
                  </a:cubicBezTo>
                  <a:cubicBezTo>
                    <a:pt x="21" y="19"/>
                    <a:pt x="21" y="19"/>
                    <a:pt x="21" y="19"/>
                  </a:cubicBezTo>
                  <a:cubicBezTo>
                    <a:pt x="21" y="19"/>
                    <a:pt x="21" y="19"/>
                    <a:pt x="21" y="18"/>
                  </a:cubicBezTo>
                  <a:cubicBezTo>
                    <a:pt x="24" y="18"/>
                    <a:pt x="24" y="18"/>
                    <a:pt x="24" y="18"/>
                  </a:cubicBezTo>
                  <a:cubicBezTo>
                    <a:pt x="24" y="18"/>
                    <a:pt x="24" y="18"/>
                    <a:pt x="24" y="18"/>
                  </a:cubicBezTo>
                  <a:cubicBezTo>
                    <a:pt x="24" y="17"/>
                    <a:pt x="24" y="17"/>
                    <a:pt x="24" y="17"/>
                  </a:cubicBezTo>
                  <a:cubicBezTo>
                    <a:pt x="24" y="17"/>
                    <a:pt x="24" y="17"/>
                    <a:pt x="24" y="17"/>
                  </a:cubicBezTo>
                  <a:cubicBezTo>
                    <a:pt x="22" y="15"/>
                    <a:pt x="21" y="14"/>
                    <a:pt x="19" y="12"/>
                  </a:cubicBezTo>
                  <a:cubicBezTo>
                    <a:pt x="20" y="11"/>
                    <a:pt x="20" y="11"/>
                    <a:pt x="20" y="11"/>
                  </a:cubicBezTo>
                  <a:cubicBezTo>
                    <a:pt x="20" y="10"/>
                    <a:pt x="20" y="10"/>
                    <a:pt x="20" y="10"/>
                  </a:cubicBezTo>
                  <a:cubicBezTo>
                    <a:pt x="20" y="9"/>
                    <a:pt x="20" y="9"/>
                    <a:pt x="20" y="8"/>
                  </a:cubicBezTo>
                  <a:cubicBezTo>
                    <a:pt x="18" y="6"/>
                    <a:pt x="19" y="7"/>
                    <a:pt x="16" y="6"/>
                  </a:cubicBezTo>
                  <a:cubicBezTo>
                    <a:pt x="15" y="6"/>
                    <a:pt x="14" y="5"/>
                    <a:pt x="13" y="5"/>
                  </a:cubicBezTo>
                  <a:cubicBezTo>
                    <a:pt x="12" y="4"/>
                    <a:pt x="12" y="4"/>
                    <a:pt x="12" y="4"/>
                  </a:cubicBezTo>
                  <a:cubicBezTo>
                    <a:pt x="13" y="3"/>
                    <a:pt x="13" y="3"/>
                    <a:pt x="13" y="3"/>
                  </a:cubicBezTo>
                  <a:cubicBezTo>
                    <a:pt x="14" y="2"/>
                    <a:pt x="16" y="2"/>
                    <a:pt x="21" y="2"/>
                  </a:cubicBezTo>
                  <a:cubicBezTo>
                    <a:pt x="28" y="5"/>
                    <a:pt x="25" y="4"/>
                    <a:pt x="30" y="5"/>
                  </a:cubicBezTo>
                  <a:cubicBezTo>
                    <a:pt x="31" y="4"/>
                    <a:pt x="31" y="4"/>
                    <a:pt x="31" y="4"/>
                  </a:cubicBezTo>
                  <a:close/>
                  <a:moveTo>
                    <a:pt x="19" y="16"/>
                  </a:moveTo>
                  <a:cubicBezTo>
                    <a:pt x="19" y="16"/>
                    <a:pt x="19" y="16"/>
                    <a:pt x="19" y="16"/>
                  </a:cubicBezTo>
                  <a:cubicBezTo>
                    <a:pt x="16" y="15"/>
                    <a:pt x="17" y="16"/>
                    <a:pt x="14" y="14"/>
                  </a:cubicBezTo>
                  <a:cubicBezTo>
                    <a:pt x="14" y="13"/>
                    <a:pt x="14" y="13"/>
                    <a:pt x="14" y="13"/>
                  </a:cubicBezTo>
                  <a:cubicBezTo>
                    <a:pt x="15" y="13"/>
                    <a:pt x="15" y="13"/>
                    <a:pt x="15" y="13"/>
                  </a:cubicBezTo>
                  <a:cubicBezTo>
                    <a:pt x="18" y="14"/>
                    <a:pt x="18" y="15"/>
                    <a:pt x="19" y="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104">
              <a:extLst>
                <a:ext uri="{FF2B5EF4-FFF2-40B4-BE49-F238E27FC236}">
                  <a16:creationId xmlns:a16="http://schemas.microsoft.com/office/drawing/2014/main" id="{73472190-A592-478E-AF2C-B6F1A18A1632}"/>
                </a:ext>
              </a:extLst>
            </p:cNvPr>
            <p:cNvSpPr>
              <a:spLocks/>
            </p:cNvSpPr>
            <p:nvPr/>
          </p:nvSpPr>
          <p:spPr bwMode="auto">
            <a:xfrm>
              <a:off x="12442921" y="6437696"/>
              <a:ext cx="318198" cy="189968"/>
            </a:xfrm>
            <a:custGeom>
              <a:avLst/>
              <a:gdLst>
                <a:gd name="T0" fmla="*/ 69 w 76"/>
                <a:gd name="T1" fmla="*/ 2 h 46"/>
                <a:gd name="T2" fmla="*/ 70 w 76"/>
                <a:gd name="T3" fmla="*/ 5 h 46"/>
                <a:gd name="T4" fmla="*/ 73 w 76"/>
                <a:gd name="T5" fmla="*/ 7 h 46"/>
                <a:gd name="T6" fmla="*/ 75 w 76"/>
                <a:gd name="T7" fmla="*/ 7 h 46"/>
                <a:gd name="T8" fmla="*/ 76 w 76"/>
                <a:gd name="T9" fmla="*/ 9 h 46"/>
                <a:gd name="T10" fmla="*/ 73 w 76"/>
                <a:gd name="T11" fmla="*/ 13 h 46"/>
                <a:gd name="T12" fmla="*/ 71 w 76"/>
                <a:gd name="T13" fmla="*/ 13 h 46"/>
                <a:gd name="T14" fmla="*/ 67 w 76"/>
                <a:gd name="T15" fmla="*/ 17 h 46"/>
                <a:gd name="T16" fmla="*/ 65 w 76"/>
                <a:gd name="T17" fmla="*/ 21 h 46"/>
                <a:gd name="T18" fmla="*/ 63 w 76"/>
                <a:gd name="T19" fmla="*/ 26 h 46"/>
                <a:gd name="T20" fmla="*/ 61 w 76"/>
                <a:gd name="T21" fmla="*/ 31 h 46"/>
                <a:gd name="T22" fmla="*/ 58 w 76"/>
                <a:gd name="T23" fmla="*/ 35 h 46"/>
                <a:gd name="T24" fmla="*/ 56 w 76"/>
                <a:gd name="T25" fmla="*/ 38 h 46"/>
                <a:gd name="T26" fmla="*/ 52 w 76"/>
                <a:gd name="T27" fmla="*/ 39 h 46"/>
                <a:gd name="T28" fmla="*/ 51 w 76"/>
                <a:gd name="T29" fmla="*/ 40 h 46"/>
                <a:gd name="T30" fmla="*/ 47 w 76"/>
                <a:gd name="T31" fmla="*/ 40 h 46"/>
                <a:gd name="T32" fmla="*/ 42 w 76"/>
                <a:gd name="T33" fmla="*/ 40 h 46"/>
                <a:gd name="T34" fmla="*/ 35 w 76"/>
                <a:gd name="T35" fmla="*/ 42 h 46"/>
                <a:gd name="T36" fmla="*/ 34 w 76"/>
                <a:gd name="T37" fmla="*/ 42 h 46"/>
                <a:gd name="T38" fmla="*/ 32 w 76"/>
                <a:gd name="T39" fmla="*/ 43 h 46"/>
                <a:gd name="T40" fmla="*/ 30 w 76"/>
                <a:gd name="T41" fmla="*/ 44 h 46"/>
                <a:gd name="T42" fmla="*/ 26 w 76"/>
                <a:gd name="T43" fmla="*/ 46 h 46"/>
                <a:gd name="T44" fmla="*/ 17 w 76"/>
                <a:gd name="T45" fmla="*/ 43 h 46"/>
                <a:gd name="T46" fmla="*/ 14 w 76"/>
                <a:gd name="T47" fmla="*/ 42 h 46"/>
                <a:gd name="T48" fmla="*/ 9 w 76"/>
                <a:gd name="T49" fmla="*/ 37 h 46"/>
                <a:gd name="T50" fmla="*/ 3 w 76"/>
                <a:gd name="T51" fmla="*/ 32 h 46"/>
                <a:gd name="T52" fmla="*/ 3 w 76"/>
                <a:gd name="T53" fmla="*/ 30 h 46"/>
                <a:gd name="T54" fmla="*/ 0 w 76"/>
                <a:gd name="T55" fmla="*/ 28 h 46"/>
                <a:gd name="T56" fmla="*/ 4 w 76"/>
                <a:gd name="T57" fmla="*/ 26 h 46"/>
                <a:gd name="T58" fmla="*/ 5 w 76"/>
                <a:gd name="T59" fmla="*/ 23 h 46"/>
                <a:gd name="T60" fmla="*/ 4 w 76"/>
                <a:gd name="T61" fmla="*/ 21 h 46"/>
                <a:gd name="T62" fmla="*/ 5 w 76"/>
                <a:gd name="T63" fmla="*/ 19 h 46"/>
                <a:gd name="T64" fmla="*/ 6 w 76"/>
                <a:gd name="T65" fmla="*/ 16 h 46"/>
                <a:gd name="T66" fmla="*/ 5 w 76"/>
                <a:gd name="T67" fmla="*/ 13 h 46"/>
                <a:gd name="T68" fmla="*/ 8 w 76"/>
                <a:gd name="T69" fmla="*/ 14 h 46"/>
                <a:gd name="T70" fmla="*/ 11 w 76"/>
                <a:gd name="T71" fmla="*/ 14 h 46"/>
                <a:gd name="T72" fmla="*/ 11 w 76"/>
                <a:gd name="T73" fmla="*/ 11 h 46"/>
                <a:gd name="T74" fmla="*/ 12 w 76"/>
                <a:gd name="T75" fmla="*/ 9 h 46"/>
                <a:gd name="T76" fmla="*/ 14 w 76"/>
                <a:gd name="T77" fmla="*/ 9 h 46"/>
                <a:gd name="T78" fmla="*/ 30 w 76"/>
                <a:gd name="T79" fmla="*/ 13 h 46"/>
                <a:gd name="T80" fmla="*/ 30 w 76"/>
                <a:gd name="T81" fmla="*/ 10 h 46"/>
                <a:gd name="T82" fmla="*/ 38 w 76"/>
                <a:gd name="T83" fmla="*/ 7 h 46"/>
                <a:gd name="T84" fmla="*/ 40 w 76"/>
                <a:gd name="T85" fmla="*/ 5 h 46"/>
                <a:gd name="T86" fmla="*/ 50 w 76"/>
                <a:gd name="T87" fmla="*/ 0 h 46"/>
                <a:gd name="T88" fmla="*/ 58 w 76"/>
                <a:gd name="T89" fmla="*/ 1 h 46"/>
                <a:gd name="T90" fmla="*/ 62 w 76"/>
                <a:gd name="T91" fmla="*/ 1 h 46"/>
                <a:gd name="T92" fmla="*/ 64 w 76"/>
                <a:gd name="T93"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46">
                  <a:moveTo>
                    <a:pt x="68" y="2"/>
                  </a:moveTo>
                  <a:cubicBezTo>
                    <a:pt x="69" y="2"/>
                    <a:pt x="69" y="2"/>
                    <a:pt x="69" y="2"/>
                  </a:cubicBezTo>
                  <a:cubicBezTo>
                    <a:pt x="69" y="2"/>
                    <a:pt x="69" y="2"/>
                    <a:pt x="69" y="2"/>
                  </a:cubicBezTo>
                  <a:cubicBezTo>
                    <a:pt x="70" y="3"/>
                    <a:pt x="70" y="3"/>
                    <a:pt x="70" y="3"/>
                  </a:cubicBezTo>
                  <a:cubicBezTo>
                    <a:pt x="70" y="4"/>
                    <a:pt x="70" y="4"/>
                    <a:pt x="70" y="4"/>
                  </a:cubicBezTo>
                  <a:cubicBezTo>
                    <a:pt x="70" y="5"/>
                    <a:pt x="70" y="5"/>
                    <a:pt x="70" y="5"/>
                  </a:cubicBezTo>
                  <a:cubicBezTo>
                    <a:pt x="71" y="5"/>
                    <a:pt x="71" y="5"/>
                    <a:pt x="71" y="5"/>
                  </a:cubicBezTo>
                  <a:cubicBezTo>
                    <a:pt x="72" y="6"/>
                    <a:pt x="72" y="6"/>
                    <a:pt x="72" y="6"/>
                  </a:cubicBezTo>
                  <a:cubicBezTo>
                    <a:pt x="73" y="7"/>
                    <a:pt x="73" y="7"/>
                    <a:pt x="73" y="7"/>
                  </a:cubicBezTo>
                  <a:cubicBezTo>
                    <a:pt x="74" y="7"/>
                    <a:pt x="74" y="7"/>
                    <a:pt x="74" y="7"/>
                  </a:cubicBezTo>
                  <a:cubicBezTo>
                    <a:pt x="74" y="7"/>
                    <a:pt x="74" y="7"/>
                    <a:pt x="74" y="7"/>
                  </a:cubicBezTo>
                  <a:cubicBezTo>
                    <a:pt x="75" y="7"/>
                    <a:pt x="75" y="7"/>
                    <a:pt x="75" y="7"/>
                  </a:cubicBezTo>
                  <a:cubicBezTo>
                    <a:pt x="75" y="8"/>
                    <a:pt x="76" y="8"/>
                    <a:pt x="76" y="8"/>
                  </a:cubicBezTo>
                  <a:cubicBezTo>
                    <a:pt x="76" y="9"/>
                    <a:pt x="76" y="9"/>
                    <a:pt x="76" y="9"/>
                  </a:cubicBezTo>
                  <a:cubicBezTo>
                    <a:pt x="76" y="9"/>
                    <a:pt x="76" y="9"/>
                    <a:pt x="76" y="9"/>
                  </a:cubicBezTo>
                  <a:cubicBezTo>
                    <a:pt x="76" y="10"/>
                    <a:pt x="76" y="10"/>
                    <a:pt x="76" y="10"/>
                  </a:cubicBezTo>
                  <a:cubicBezTo>
                    <a:pt x="76" y="10"/>
                    <a:pt x="76" y="10"/>
                    <a:pt x="76" y="10"/>
                  </a:cubicBezTo>
                  <a:cubicBezTo>
                    <a:pt x="76" y="11"/>
                    <a:pt x="75" y="12"/>
                    <a:pt x="73" y="13"/>
                  </a:cubicBezTo>
                  <a:cubicBezTo>
                    <a:pt x="73" y="13"/>
                    <a:pt x="73" y="13"/>
                    <a:pt x="73" y="13"/>
                  </a:cubicBezTo>
                  <a:cubicBezTo>
                    <a:pt x="72" y="13"/>
                    <a:pt x="72" y="13"/>
                    <a:pt x="72" y="13"/>
                  </a:cubicBezTo>
                  <a:cubicBezTo>
                    <a:pt x="71" y="13"/>
                    <a:pt x="71" y="13"/>
                    <a:pt x="71" y="13"/>
                  </a:cubicBezTo>
                  <a:cubicBezTo>
                    <a:pt x="70" y="14"/>
                    <a:pt x="70" y="14"/>
                    <a:pt x="70" y="14"/>
                  </a:cubicBezTo>
                  <a:cubicBezTo>
                    <a:pt x="70" y="14"/>
                    <a:pt x="70" y="14"/>
                    <a:pt x="70" y="14"/>
                  </a:cubicBezTo>
                  <a:cubicBezTo>
                    <a:pt x="68" y="15"/>
                    <a:pt x="69" y="15"/>
                    <a:pt x="67" y="17"/>
                  </a:cubicBezTo>
                  <a:cubicBezTo>
                    <a:pt x="67" y="17"/>
                    <a:pt x="67" y="17"/>
                    <a:pt x="67" y="17"/>
                  </a:cubicBezTo>
                  <a:cubicBezTo>
                    <a:pt x="66" y="19"/>
                    <a:pt x="66" y="19"/>
                    <a:pt x="66" y="19"/>
                  </a:cubicBezTo>
                  <a:cubicBezTo>
                    <a:pt x="66" y="20"/>
                    <a:pt x="66" y="20"/>
                    <a:pt x="65" y="21"/>
                  </a:cubicBezTo>
                  <a:cubicBezTo>
                    <a:pt x="64" y="23"/>
                    <a:pt x="64" y="23"/>
                    <a:pt x="64" y="23"/>
                  </a:cubicBezTo>
                  <a:cubicBezTo>
                    <a:pt x="63" y="25"/>
                    <a:pt x="64" y="24"/>
                    <a:pt x="63" y="25"/>
                  </a:cubicBezTo>
                  <a:cubicBezTo>
                    <a:pt x="63" y="26"/>
                    <a:pt x="63" y="26"/>
                    <a:pt x="63" y="26"/>
                  </a:cubicBezTo>
                  <a:cubicBezTo>
                    <a:pt x="62" y="28"/>
                    <a:pt x="62" y="27"/>
                    <a:pt x="61" y="29"/>
                  </a:cubicBezTo>
                  <a:cubicBezTo>
                    <a:pt x="61" y="30"/>
                    <a:pt x="61" y="30"/>
                    <a:pt x="61" y="30"/>
                  </a:cubicBezTo>
                  <a:cubicBezTo>
                    <a:pt x="61" y="31"/>
                    <a:pt x="61" y="31"/>
                    <a:pt x="61" y="31"/>
                  </a:cubicBezTo>
                  <a:cubicBezTo>
                    <a:pt x="60" y="31"/>
                    <a:pt x="60" y="32"/>
                    <a:pt x="59" y="32"/>
                  </a:cubicBezTo>
                  <a:cubicBezTo>
                    <a:pt x="59" y="33"/>
                    <a:pt x="59" y="33"/>
                    <a:pt x="58" y="34"/>
                  </a:cubicBezTo>
                  <a:cubicBezTo>
                    <a:pt x="58" y="35"/>
                    <a:pt x="58" y="35"/>
                    <a:pt x="58" y="35"/>
                  </a:cubicBezTo>
                  <a:cubicBezTo>
                    <a:pt x="57" y="36"/>
                    <a:pt x="57" y="36"/>
                    <a:pt x="57" y="36"/>
                  </a:cubicBezTo>
                  <a:cubicBezTo>
                    <a:pt x="57" y="36"/>
                    <a:pt x="57" y="36"/>
                    <a:pt x="57" y="37"/>
                  </a:cubicBezTo>
                  <a:cubicBezTo>
                    <a:pt x="57" y="38"/>
                    <a:pt x="56" y="38"/>
                    <a:pt x="56" y="38"/>
                  </a:cubicBezTo>
                  <a:cubicBezTo>
                    <a:pt x="53" y="38"/>
                    <a:pt x="53" y="38"/>
                    <a:pt x="53" y="38"/>
                  </a:cubicBezTo>
                  <a:cubicBezTo>
                    <a:pt x="53" y="38"/>
                    <a:pt x="53" y="38"/>
                    <a:pt x="53" y="38"/>
                  </a:cubicBezTo>
                  <a:cubicBezTo>
                    <a:pt x="52" y="39"/>
                    <a:pt x="52" y="39"/>
                    <a:pt x="52" y="39"/>
                  </a:cubicBezTo>
                  <a:cubicBezTo>
                    <a:pt x="52" y="39"/>
                    <a:pt x="52" y="39"/>
                    <a:pt x="52" y="39"/>
                  </a:cubicBezTo>
                  <a:cubicBezTo>
                    <a:pt x="52" y="39"/>
                    <a:pt x="52" y="39"/>
                    <a:pt x="52" y="40"/>
                  </a:cubicBezTo>
                  <a:cubicBezTo>
                    <a:pt x="51" y="40"/>
                    <a:pt x="51" y="40"/>
                    <a:pt x="51" y="40"/>
                  </a:cubicBezTo>
                  <a:cubicBezTo>
                    <a:pt x="50" y="39"/>
                    <a:pt x="50" y="39"/>
                    <a:pt x="50" y="39"/>
                  </a:cubicBezTo>
                  <a:cubicBezTo>
                    <a:pt x="47" y="40"/>
                    <a:pt x="47" y="40"/>
                    <a:pt x="47" y="40"/>
                  </a:cubicBezTo>
                  <a:cubicBezTo>
                    <a:pt x="47" y="40"/>
                    <a:pt x="47" y="40"/>
                    <a:pt x="47" y="40"/>
                  </a:cubicBezTo>
                  <a:cubicBezTo>
                    <a:pt x="46" y="40"/>
                    <a:pt x="47" y="40"/>
                    <a:pt x="46" y="40"/>
                  </a:cubicBezTo>
                  <a:cubicBezTo>
                    <a:pt x="43" y="39"/>
                    <a:pt x="43" y="39"/>
                    <a:pt x="43" y="39"/>
                  </a:cubicBezTo>
                  <a:cubicBezTo>
                    <a:pt x="42" y="40"/>
                    <a:pt x="42" y="40"/>
                    <a:pt x="42" y="40"/>
                  </a:cubicBezTo>
                  <a:cubicBezTo>
                    <a:pt x="41" y="40"/>
                    <a:pt x="41" y="40"/>
                    <a:pt x="40" y="39"/>
                  </a:cubicBezTo>
                  <a:cubicBezTo>
                    <a:pt x="39" y="40"/>
                    <a:pt x="39" y="40"/>
                    <a:pt x="39" y="40"/>
                  </a:cubicBezTo>
                  <a:cubicBezTo>
                    <a:pt x="38" y="41"/>
                    <a:pt x="38" y="41"/>
                    <a:pt x="35" y="42"/>
                  </a:cubicBezTo>
                  <a:cubicBezTo>
                    <a:pt x="35" y="42"/>
                    <a:pt x="35" y="42"/>
                    <a:pt x="35" y="42"/>
                  </a:cubicBezTo>
                  <a:cubicBezTo>
                    <a:pt x="34" y="42"/>
                    <a:pt x="34" y="42"/>
                    <a:pt x="34" y="42"/>
                  </a:cubicBezTo>
                  <a:cubicBezTo>
                    <a:pt x="34" y="42"/>
                    <a:pt x="34" y="42"/>
                    <a:pt x="34" y="42"/>
                  </a:cubicBezTo>
                  <a:cubicBezTo>
                    <a:pt x="33" y="42"/>
                    <a:pt x="33" y="42"/>
                    <a:pt x="33" y="42"/>
                  </a:cubicBezTo>
                  <a:cubicBezTo>
                    <a:pt x="33" y="43"/>
                    <a:pt x="33" y="43"/>
                    <a:pt x="33" y="43"/>
                  </a:cubicBezTo>
                  <a:cubicBezTo>
                    <a:pt x="32" y="43"/>
                    <a:pt x="32" y="43"/>
                    <a:pt x="32" y="43"/>
                  </a:cubicBezTo>
                  <a:cubicBezTo>
                    <a:pt x="32" y="43"/>
                    <a:pt x="32" y="43"/>
                    <a:pt x="32" y="43"/>
                  </a:cubicBezTo>
                  <a:cubicBezTo>
                    <a:pt x="31" y="43"/>
                    <a:pt x="31" y="43"/>
                    <a:pt x="31" y="43"/>
                  </a:cubicBezTo>
                  <a:cubicBezTo>
                    <a:pt x="30" y="44"/>
                    <a:pt x="30" y="44"/>
                    <a:pt x="30" y="44"/>
                  </a:cubicBezTo>
                  <a:cubicBezTo>
                    <a:pt x="29" y="44"/>
                    <a:pt x="29" y="44"/>
                    <a:pt x="29" y="44"/>
                  </a:cubicBezTo>
                  <a:cubicBezTo>
                    <a:pt x="29" y="44"/>
                    <a:pt x="28" y="45"/>
                    <a:pt x="28" y="45"/>
                  </a:cubicBezTo>
                  <a:cubicBezTo>
                    <a:pt x="26" y="46"/>
                    <a:pt x="27" y="46"/>
                    <a:pt x="26" y="46"/>
                  </a:cubicBezTo>
                  <a:cubicBezTo>
                    <a:pt x="24" y="46"/>
                    <a:pt x="22" y="46"/>
                    <a:pt x="19" y="45"/>
                  </a:cubicBezTo>
                  <a:cubicBezTo>
                    <a:pt x="18" y="45"/>
                    <a:pt x="19" y="45"/>
                    <a:pt x="18" y="44"/>
                  </a:cubicBezTo>
                  <a:cubicBezTo>
                    <a:pt x="17" y="43"/>
                    <a:pt x="17" y="43"/>
                    <a:pt x="17" y="43"/>
                  </a:cubicBezTo>
                  <a:cubicBezTo>
                    <a:pt x="16" y="43"/>
                    <a:pt x="16" y="43"/>
                    <a:pt x="16" y="43"/>
                  </a:cubicBezTo>
                  <a:cubicBezTo>
                    <a:pt x="15" y="43"/>
                    <a:pt x="15" y="43"/>
                    <a:pt x="15" y="43"/>
                  </a:cubicBezTo>
                  <a:cubicBezTo>
                    <a:pt x="14" y="42"/>
                    <a:pt x="14" y="42"/>
                    <a:pt x="14" y="42"/>
                  </a:cubicBezTo>
                  <a:cubicBezTo>
                    <a:pt x="13" y="40"/>
                    <a:pt x="13" y="40"/>
                    <a:pt x="11" y="39"/>
                  </a:cubicBezTo>
                  <a:cubicBezTo>
                    <a:pt x="10" y="38"/>
                    <a:pt x="10" y="38"/>
                    <a:pt x="10" y="38"/>
                  </a:cubicBezTo>
                  <a:cubicBezTo>
                    <a:pt x="9" y="37"/>
                    <a:pt x="9" y="37"/>
                    <a:pt x="9" y="37"/>
                  </a:cubicBezTo>
                  <a:cubicBezTo>
                    <a:pt x="8" y="35"/>
                    <a:pt x="7" y="35"/>
                    <a:pt x="5" y="34"/>
                  </a:cubicBezTo>
                  <a:cubicBezTo>
                    <a:pt x="5" y="34"/>
                    <a:pt x="5" y="34"/>
                    <a:pt x="5" y="34"/>
                  </a:cubicBezTo>
                  <a:cubicBezTo>
                    <a:pt x="4" y="33"/>
                    <a:pt x="4" y="32"/>
                    <a:pt x="3" y="32"/>
                  </a:cubicBezTo>
                  <a:cubicBezTo>
                    <a:pt x="4" y="31"/>
                    <a:pt x="4" y="31"/>
                    <a:pt x="4" y="31"/>
                  </a:cubicBezTo>
                  <a:cubicBezTo>
                    <a:pt x="3" y="31"/>
                    <a:pt x="3" y="31"/>
                    <a:pt x="3" y="31"/>
                  </a:cubicBezTo>
                  <a:cubicBezTo>
                    <a:pt x="3" y="30"/>
                    <a:pt x="3" y="30"/>
                    <a:pt x="3" y="30"/>
                  </a:cubicBezTo>
                  <a:cubicBezTo>
                    <a:pt x="3" y="29"/>
                    <a:pt x="3" y="29"/>
                    <a:pt x="3" y="29"/>
                  </a:cubicBezTo>
                  <a:cubicBezTo>
                    <a:pt x="2" y="28"/>
                    <a:pt x="2" y="28"/>
                    <a:pt x="2" y="28"/>
                  </a:cubicBezTo>
                  <a:cubicBezTo>
                    <a:pt x="0" y="28"/>
                    <a:pt x="0" y="28"/>
                    <a:pt x="0" y="28"/>
                  </a:cubicBezTo>
                  <a:cubicBezTo>
                    <a:pt x="2" y="26"/>
                    <a:pt x="2" y="26"/>
                    <a:pt x="2" y="26"/>
                  </a:cubicBezTo>
                  <a:cubicBezTo>
                    <a:pt x="3" y="26"/>
                    <a:pt x="3" y="26"/>
                    <a:pt x="3" y="26"/>
                  </a:cubicBezTo>
                  <a:cubicBezTo>
                    <a:pt x="4" y="26"/>
                    <a:pt x="4" y="26"/>
                    <a:pt x="4" y="26"/>
                  </a:cubicBezTo>
                  <a:cubicBezTo>
                    <a:pt x="4" y="26"/>
                    <a:pt x="4" y="26"/>
                    <a:pt x="4" y="26"/>
                  </a:cubicBezTo>
                  <a:cubicBezTo>
                    <a:pt x="5" y="25"/>
                    <a:pt x="5" y="25"/>
                    <a:pt x="5" y="24"/>
                  </a:cubicBezTo>
                  <a:cubicBezTo>
                    <a:pt x="5" y="23"/>
                    <a:pt x="5" y="23"/>
                    <a:pt x="5" y="23"/>
                  </a:cubicBezTo>
                  <a:cubicBezTo>
                    <a:pt x="4" y="23"/>
                    <a:pt x="4" y="23"/>
                    <a:pt x="4" y="23"/>
                  </a:cubicBezTo>
                  <a:cubicBezTo>
                    <a:pt x="4" y="22"/>
                    <a:pt x="4" y="22"/>
                    <a:pt x="4" y="22"/>
                  </a:cubicBezTo>
                  <a:cubicBezTo>
                    <a:pt x="4" y="22"/>
                    <a:pt x="4" y="22"/>
                    <a:pt x="4" y="21"/>
                  </a:cubicBezTo>
                  <a:cubicBezTo>
                    <a:pt x="4" y="20"/>
                    <a:pt x="4" y="20"/>
                    <a:pt x="4" y="20"/>
                  </a:cubicBezTo>
                  <a:cubicBezTo>
                    <a:pt x="4" y="19"/>
                    <a:pt x="4" y="19"/>
                    <a:pt x="4" y="19"/>
                  </a:cubicBezTo>
                  <a:cubicBezTo>
                    <a:pt x="5" y="19"/>
                    <a:pt x="5" y="19"/>
                    <a:pt x="5" y="19"/>
                  </a:cubicBezTo>
                  <a:cubicBezTo>
                    <a:pt x="6" y="19"/>
                    <a:pt x="6" y="19"/>
                    <a:pt x="6" y="18"/>
                  </a:cubicBezTo>
                  <a:cubicBezTo>
                    <a:pt x="6" y="18"/>
                    <a:pt x="6" y="18"/>
                    <a:pt x="7" y="17"/>
                  </a:cubicBezTo>
                  <a:cubicBezTo>
                    <a:pt x="6" y="16"/>
                    <a:pt x="6" y="16"/>
                    <a:pt x="6" y="16"/>
                  </a:cubicBezTo>
                  <a:cubicBezTo>
                    <a:pt x="4" y="15"/>
                    <a:pt x="4" y="15"/>
                    <a:pt x="4" y="15"/>
                  </a:cubicBezTo>
                  <a:cubicBezTo>
                    <a:pt x="4" y="15"/>
                    <a:pt x="4" y="15"/>
                    <a:pt x="4" y="15"/>
                  </a:cubicBezTo>
                  <a:cubicBezTo>
                    <a:pt x="5" y="14"/>
                    <a:pt x="5" y="14"/>
                    <a:pt x="5" y="13"/>
                  </a:cubicBezTo>
                  <a:cubicBezTo>
                    <a:pt x="6" y="13"/>
                    <a:pt x="6" y="13"/>
                    <a:pt x="6" y="13"/>
                  </a:cubicBezTo>
                  <a:cubicBezTo>
                    <a:pt x="6" y="14"/>
                    <a:pt x="6" y="14"/>
                    <a:pt x="6" y="14"/>
                  </a:cubicBezTo>
                  <a:cubicBezTo>
                    <a:pt x="8" y="14"/>
                    <a:pt x="8" y="14"/>
                    <a:pt x="8" y="14"/>
                  </a:cubicBezTo>
                  <a:cubicBezTo>
                    <a:pt x="8" y="15"/>
                    <a:pt x="8" y="15"/>
                    <a:pt x="8" y="15"/>
                  </a:cubicBezTo>
                  <a:cubicBezTo>
                    <a:pt x="8" y="14"/>
                    <a:pt x="8" y="14"/>
                    <a:pt x="8" y="14"/>
                  </a:cubicBezTo>
                  <a:cubicBezTo>
                    <a:pt x="11" y="14"/>
                    <a:pt x="9" y="15"/>
                    <a:pt x="11" y="14"/>
                  </a:cubicBezTo>
                  <a:cubicBezTo>
                    <a:pt x="11" y="13"/>
                    <a:pt x="11" y="13"/>
                    <a:pt x="11" y="12"/>
                  </a:cubicBezTo>
                  <a:cubicBezTo>
                    <a:pt x="11" y="12"/>
                    <a:pt x="11" y="12"/>
                    <a:pt x="11" y="12"/>
                  </a:cubicBezTo>
                  <a:cubicBezTo>
                    <a:pt x="11" y="11"/>
                    <a:pt x="11" y="11"/>
                    <a:pt x="11" y="11"/>
                  </a:cubicBezTo>
                  <a:cubicBezTo>
                    <a:pt x="11" y="11"/>
                    <a:pt x="11" y="11"/>
                    <a:pt x="11" y="11"/>
                  </a:cubicBezTo>
                  <a:cubicBezTo>
                    <a:pt x="11" y="10"/>
                    <a:pt x="11" y="10"/>
                    <a:pt x="11" y="10"/>
                  </a:cubicBezTo>
                  <a:cubicBezTo>
                    <a:pt x="12" y="9"/>
                    <a:pt x="12" y="9"/>
                    <a:pt x="12" y="9"/>
                  </a:cubicBezTo>
                  <a:cubicBezTo>
                    <a:pt x="12" y="9"/>
                    <a:pt x="12" y="9"/>
                    <a:pt x="12" y="9"/>
                  </a:cubicBezTo>
                  <a:cubicBezTo>
                    <a:pt x="14" y="9"/>
                    <a:pt x="14" y="9"/>
                    <a:pt x="14" y="9"/>
                  </a:cubicBezTo>
                  <a:cubicBezTo>
                    <a:pt x="14" y="9"/>
                    <a:pt x="14" y="9"/>
                    <a:pt x="14" y="9"/>
                  </a:cubicBezTo>
                  <a:cubicBezTo>
                    <a:pt x="14" y="9"/>
                    <a:pt x="14" y="9"/>
                    <a:pt x="14" y="9"/>
                  </a:cubicBezTo>
                  <a:cubicBezTo>
                    <a:pt x="17" y="12"/>
                    <a:pt x="18" y="12"/>
                    <a:pt x="19" y="13"/>
                  </a:cubicBezTo>
                  <a:cubicBezTo>
                    <a:pt x="25" y="13"/>
                    <a:pt x="22" y="13"/>
                    <a:pt x="30" y="13"/>
                  </a:cubicBezTo>
                  <a:cubicBezTo>
                    <a:pt x="30" y="12"/>
                    <a:pt x="30" y="12"/>
                    <a:pt x="30" y="12"/>
                  </a:cubicBezTo>
                  <a:cubicBezTo>
                    <a:pt x="30" y="11"/>
                    <a:pt x="30" y="11"/>
                    <a:pt x="30" y="11"/>
                  </a:cubicBezTo>
                  <a:cubicBezTo>
                    <a:pt x="30" y="10"/>
                    <a:pt x="30" y="10"/>
                    <a:pt x="30" y="10"/>
                  </a:cubicBezTo>
                  <a:cubicBezTo>
                    <a:pt x="31" y="9"/>
                    <a:pt x="31" y="9"/>
                    <a:pt x="31" y="9"/>
                  </a:cubicBezTo>
                  <a:cubicBezTo>
                    <a:pt x="32" y="8"/>
                    <a:pt x="32" y="8"/>
                    <a:pt x="32" y="8"/>
                  </a:cubicBezTo>
                  <a:cubicBezTo>
                    <a:pt x="37" y="8"/>
                    <a:pt x="36" y="8"/>
                    <a:pt x="38" y="7"/>
                  </a:cubicBezTo>
                  <a:cubicBezTo>
                    <a:pt x="38" y="6"/>
                    <a:pt x="38" y="6"/>
                    <a:pt x="38" y="6"/>
                  </a:cubicBezTo>
                  <a:cubicBezTo>
                    <a:pt x="39" y="6"/>
                    <a:pt x="39" y="6"/>
                    <a:pt x="39" y="6"/>
                  </a:cubicBezTo>
                  <a:cubicBezTo>
                    <a:pt x="40" y="5"/>
                    <a:pt x="40" y="5"/>
                    <a:pt x="40" y="5"/>
                  </a:cubicBezTo>
                  <a:cubicBezTo>
                    <a:pt x="42" y="6"/>
                    <a:pt x="41" y="6"/>
                    <a:pt x="43" y="7"/>
                  </a:cubicBezTo>
                  <a:cubicBezTo>
                    <a:pt x="43" y="7"/>
                    <a:pt x="46" y="5"/>
                    <a:pt x="48" y="4"/>
                  </a:cubicBezTo>
                  <a:cubicBezTo>
                    <a:pt x="48" y="3"/>
                    <a:pt x="49" y="1"/>
                    <a:pt x="50" y="0"/>
                  </a:cubicBezTo>
                  <a:cubicBezTo>
                    <a:pt x="52" y="0"/>
                    <a:pt x="51" y="0"/>
                    <a:pt x="54" y="0"/>
                  </a:cubicBezTo>
                  <a:cubicBezTo>
                    <a:pt x="55" y="1"/>
                    <a:pt x="55" y="0"/>
                    <a:pt x="56" y="1"/>
                  </a:cubicBezTo>
                  <a:cubicBezTo>
                    <a:pt x="58" y="1"/>
                    <a:pt x="58" y="1"/>
                    <a:pt x="58" y="1"/>
                  </a:cubicBezTo>
                  <a:cubicBezTo>
                    <a:pt x="60" y="0"/>
                    <a:pt x="60" y="0"/>
                    <a:pt x="60" y="0"/>
                  </a:cubicBezTo>
                  <a:cubicBezTo>
                    <a:pt x="60" y="0"/>
                    <a:pt x="60" y="0"/>
                    <a:pt x="60" y="0"/>
                  </a:cubicBezTo>
                  <a:cubicBezTo>
                    <a:pt x="61" y="1"/>
                    <a:pt x="61" y="0"/>
                    <a:pt x="62" y="1"/>
                  </a:cubicBezTo>
                  <a:cubicBezTo>
                    <a:pt x="62" y="1"/>
                    <a:pt x="62" y="1"/>
                    <a:pt x="62" y="1"/>
                  </a:cubicBezTo>
                  <a:cubicBezTo>
                    <a:pt x="63" y="2"/>
                    <a:pt x="63" y="2"/>
                    <a:pt x="63" y="3"/>
                  </a:cubicBezTo>
                  <a:cubicBezTo>
                    <a:pt x="64" y="4"/>
                    <a:pt x="64" y="4"/>
                    <a:pt x="64" y="4"/>
                  </a:cubicBezTo>
                  <a:cubicBezTo>
                    <a:pt x="68" y="3"/>
                    <a:pt x="68" y="3"/>
                    <a:pt x="68" y="3"/>
                  </a:cubicBezTo>
                  <a:lnTo>
                    <a:pt x="68"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105">
              <a:extLst>
                <a:ext uri="{FF2B5EF4-FFF2-40B4-BE49-F238E27FC236}">
                  <a16:creationId xmlns:a16="http://schemas.microsoft.com/office/drawing/2014/main" id="{562E8387-BB3E-47A8-BF58-A017FC1AE49C}"/>
                </a:ext>
              </a:extLst>
            </p:cNvPr>
            <p:cNvSpPr>
              <a:spLocks noEditPoints="1"/>
            </p:cNvSpPr>
            <p:nvPr/>
          </p:nvSpPr>
          <p:spPr bwMode="auto">
            <a:xfrm>
              <a:off x="16142552" y="8750561"/>
              <a:ext cx="2141894" cy="783621"/>
            </a:xfrm>
            <a:custGeom>
              <a:avLst/>
              <a:gdLst>
                <a:gd name="T0" fmla="*/ 284 w 514"/>
                <a:gd name="T1" fmla="*/ 174 h 188"/>
                <a:gd name="T2" fmla="*/ 320 w 514"/>
                <a:gd name="T3" fmla="*/ 181 h 188"/>
                <a:gd name="T4" fmla="*/ 272 w 514"/>
                <a:gd name="T5" fmla="*/ 164 h 188"/>
                <a:gd name="T6" fmla="*/ 327 w 514"/>
                <a:gd name="T7" fmla="*/ 159 h 188"/>
                <a:gd name="T8" fmla="*/ 487 w 514"/>
                <a:gd name="T9" fmla="*/ 160 h 188"/>
                <a:gd name="T10" fmla="*/ 328 w 514"/>
                <a:gd name="T11" fmla="*/ 157 h 188"/>
                <a:gd name="T12" fmla="*/ 298 w 514"/>
                <a:gd name="T13" fmla="*/ 161 h 188"/>
                <a:gd name="T14" fmla="*/ 268 w 514"/>
                <a:gd name="T15" fmla="*/ 160 h 188"/>
                <a:gd name="T16" fmla="*/ 251 w 514"/>
                <a:gd name="T17" fmla="*/ 160 h 188"/>
                <a:gd name="T18" fmla="*/ 228 w 514"/>
                <a:gd name="T19" fmla="*/ 157 h 188"/>
                <a:gd name="T20" fmla="*/ 492 w 514"/>
                <a:gd name="T21" fmla="*/ 151 h 188"/>
                <a:gd name="T22" fmla="*/ 216 w 514"/>
                <a:gd name="T23" fmla="*/ 146 h 188"/>
                <a:gd name="T24" fmla="*/ 225 w 514"/>
                <a:gd name="T25" fmla="*/ 144 h 188"/>
                <a:gd name="T26" fmla="*/ 440 w 514"/>
                <a:gd name="T27" fmla="*/ 142 h 188"/>
                <a:gd name="T28" fmla="*/ 196 w 514"/>
                <a:gd name="T29" fmla="*/ 147 h 188"/>
                <a:gd name="T30" fmla="*/ 118 w 514"/>
                <a:gd name="T31" fmla="*/ 138 h 188"/>
                <a:gd name="T32" fmla="*/ 421 w 514"/>
                <a:gd name="T33" fmla="*/ 132 h 188"/>
                <a:gd name="T34" fmla="*/ 426 w 514"/>
                <a:gd name="T35" fmla="*/ 125 h 188"/>
                <a:gd name="T36" fmla="*/ 306 w 514"/>
                <a:gd name="T37" fmla="*/ 126 h 188"/>
                <a:gd name="T38" fmla="*/ 308 w 514"/>
                <a:gd name="T39" fmla="*/ 129 h 188"/>
                <a:gd name="T40" fmla="*/ 368 w 514"/>
                <a:gd name="T41" fmla="*/ 107 h 188"/>
                <a:gd name="T42" fmla="*/ 237 w 514"/>
                <a:gd name="T43" fmla="*/ 108 h 188"/>
                <a:gd name="T44" fmla="*/ 391 w 514"/>
                <a:gd name="T45" fmla="*/ 99 h 188"/>
                <a:gd name="T46" fmla="*/ 388 w 514"/>
                <a:gd name="T47" fmla="*/ 98 h 188"/>
                <a:gd name="T48" fmla="*/ 56 w 514"/>
                <a:gd name="T49" fmla="*/ 96 h 188"/>
                <a:gd name="T50" fmla="*/ 322 w 514"/>
                <a:gd name="T51" fmla="*/ 88 h 188"/>
                <a:gd name="T52" fmla="*/ 336 w 514"/>
                <a:gd name="T53" fmla="*/ 85 h 188"/>
                <a:gd name="T54" fmla="*/ 128 w 514"/>
                <a:gd name="T55" fmla="*/ 99 h 188"/>
                <a:gd name="T56" fmla="*/ 369 w 514"/>
                <a:gd name="T57" fmla="*/ 85 h 188"/>
                <a:gd name="T58" fmla="*/ 160 w 514"/>
                <a:gd name="T59" fmla="*/ 80 h 188"/>
                <a:gd name="T60" fmla="*/ 399 w 514"/>
                <a:gd name="T61" fmla="*/ 77 h 188"/>
                <a:gd name="T62" fmla="*/ 451 w 514"/>
                <a:gd name="T63" fmla="*/ 73 h 188"/>
                <a:gd name="T64" fmla="*/ 441 w 514"/>
                <a:gd name="T65" fmla="*/ 95 h 188"/>
                <a:gd name="T66" fmla="*/ 502 w 514"/>
                <a:gd name="T67" fmla="*/ 156 h 188"/>
                <a:gd name="T68" fmla="*/ 479 w 514"/>
                <a:gd name="T69" fmla="*/ 126 h 188"/>
                <a:gd name="T70" fmla="*/ 430 w 514"/>
                <a:gd name="T71" fmla="*/ 106 h 188"/>
                <a:gd name="T72" fmla="*/ 403 w 514"/>
                <a:gd name="T73" fmla="*/ 80 h 188"/>
                <a:gd name="T74" fmla="*/ 361 w 514"/>
                <a:gd name="T75" fmla="*/ 71 h 188"/>
                <a:gd name="T76" fmla="*/ 400 w 514"/>
                <a:gd name="T77" fmla="*/ 68 h 188"/>
                <a:gd name="T78" fmla="*/ 109 w 514"/>
                <a:gd name="T79" fmla="*/ 67 h 188"/>
                <a:gd name="T80" fmla="*/ 91 w 514"/>
                <a:gd name="T81" fmla="*/ 59 h 188"/>
                <a:gd name="T82" fmla="*/ 102 w 514"/>
                <a:gd name="T83" fmla="*/ 57 h 188"/>
                <a:gd name="T84" fmla="*/ 106 w 514"/>
                <a:gd name="T85" fmla="*/ 52 h 188"/>
                <a:gd name="T86" fmla="*/ 26 w 514"/>
                <a:gd name="T87" fmla="*/ 55 h 188"/>
                <a:gd name="T88" fmla="*/ 304 w 514"/>
                <a:gd name="T89" fmla="*/ 74 h 188"/>
                <a:gd name="T90" fmla="*/ 308 w 514"/>
                <a:gd name="T91" fmla="*/ 109 h 188"/>
                <a:gd name="T92" fmla="*/ 283 w 514"/>
                <a:gd name="T93" fmla="*/ 102 h 188"/>
                <a:gd name="T94" fmla="*/ 276 w 514"/>
                <a:gd name="T95" fmla="*/ 66 h 188"/>
                <a:gd name="T96" fmla="*/ 335 w 514"/>
                <a:gd name="T97" fmla="*/ 47 h 188"/>
                <a:gd name="T98" fmla="*/ 376 w 514"/>
                <a:gd name="T99" fmla="*/ 61 h 188"/>
                <a:gd name="T100" fmla="*/ 367 w 514"/>
                <a:gd name="T101" fmla="*/ 53 h 188"/>
                <a:gd name="T102" fmla="*/ 6 w 514"/>
                <a:gd name="T103" fmla="*/ 34 h 188"/>
                <a:gd name="T104" fmla="*/ 340 w 514"/>
                <a:gd name="T105" fmla="*/ 26 h 188"/>
                <a:gd name="T106" fmla="*/ 148 w 514"/>
                <a:gd name="T107" fmla="*/ 21 h 188"/>
                <a:gd name="T108" fmla="*/ 257 w 514"/>
                <a:gd name="T109" fmla="*/ 41 h 188"/>
                <a:gd name="T110" fmla="*/ 239 w 514"/>
                <a:gd name="T111" fmla="*/ 87 h 188"/>
                <a:gd name="T112" fmla="*/ 208 w 514"/>
                <a:gd name="T113" fmla="*/ 104 h 188"/>
                <a:gd name="T114" fmla="*/ 160 w 514"/>
                <a:gd name="T115" fmla="*/ 75 h 188"/>
                <a:gd name="T116" fmla="*/ 199 w 514"/>
                <a:gd name="T117" fmla="*/ 48 h 188"/>
                <a:gd name="T118" fmla="*/ 232 w 514"/>
                <a:gd name="T119" fmla="*/ 17 h 188"/>
                <a:gd name="T120" fmla="*/ 62 w 514"/>
                <a:gd name="T121" fmla="*/ 42 h 188"/>
                <a:gd name="T122" fmla="*/ 108 w 514"/>
                <a:gd name="T123" fmla="*/ 89 h 188"/>
                <a:gd name="T124" fmla="*/ 45 w 514"/>
                <a:gd name="T125" fmla="*/ 6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4" h="188">
                  <a:moveTo>
                    <a:pt x="312" y="188"/>
                  </a:moveTo>
                  <a:cubicBezTo>
                    <a:pt x="311" y="188"/>
                    <a:pt x="311" y="188"/>
                    <a:pt x="311" y="188"/>
                  </a:cubicBezTo>
                  <a:cubicBezTo>
                    <a:pt x="310" y="188"/>
                    <a:pt x="310" y="188"/>
                    <a:pt x="310" y="188"/>
                  </a:cubicBezTo>
                  <a:cubicBezTo>
                    <a:pt x="310" y="187"/>
                    <a:pt x="310" y="187"/>
                    <a:pt x="310" y="187"/>
                  </a:cubicBezTo>
                  <a:cubicBezTo>
                    <a:pt x="311" y="187"/>
                    <a:pt x="311" y="187"/>
                    <a:pt x="311" y="187"/>
                  </a:cubicBezTo>
                  <a:cubicBezTo>
                    <a:pt x="313" y="186"/>
                    <a:pt x="313" y="186"/>
                    <a:pt x="313" y="186"/>
                  </a:cubicBezTo>
                  <a:cubicBezTo>
                    <a:pt x="314" y="185"/>
                    <a:pt x="314" y="185"/>
                    <a:pt x="315" y="184"/>
                  </a:cubicBezTo>
                  <a:cubicBezTo>
                    <a:pt x="316" y="184"/>
                    <a:pt x="316" y="184"/>
                    <a:pt x="316" y="183"/>
                  </a:cubicBezTo>
                  <a:cubicBezTo>
                    <a:pt x="317" y="183"/>
                    <a:pt x="317" y="183"/>
                    <a:pt x="317" y="183"/>
                  </a:cubicBezTo>
                  <a:cubicBezTo>
                    <a:pt x="317" y="184"/>
                    <a:pt x="317" y="184"/>
                    <a:pt x="317" y="184"/>
                  </a:cubicBezTo>
                  <a:cubicBezTo>
                    <a:pt x="317" y="185"/>
                    <a:pt x="317" y="185"/>
                    <a:pt x="317" y="185"/>
                  </a:cubicBezTo>
                  <a:cubicBezTo>
                    <a:pt x="317" y="185"/>
                    <a:pt x="317" y="185"/>
                    <a:pt x="317" y="185"/>
                  </a:cubicBezTo>
                  <a:cubicBezTo>
                    <a:pt x="316" y="186"/>
                    <a:pt x="316" y="186"/>
                    <a:pt x="316" y="186"/>
                  </a:cubicBezTo>
                  <a:cubicBezTo>
                    <a:pt x="315" y="187"/>
                    <a:pt x="315" y="187"/>
                    <a:pt x="315" y="187"/>
                  </a:cubicBezTo>
                  <a:cubicBezTo>
                    <a:pt x="314" y="187"/>
                    <a:pt x="313" y="188"/>
                    <a:pt x="312" y="188"/>
                  </a:cubicBezTo>
                  <a:close/>
                  <a:moveTo>
                    <a:pt x="300" y="185"/>
                  </a:moveTo>
                  <a:cubicBezTo>
                    <a:pt x="299" y="185"/>
                    <a:pt x="299" y="185"/>
                    <a:pt x="299" y="185"/>
                  </a:cubicBezTo>
                  <a:cubicBezTo>
                    <a:pt x="298" y="184"/>
                    <a:pt x="298" y="184"/>
                    <a:pt x="298" y="184"/>
                  </a:cubicBezTo>
                  <a:cubicBezTo>
                    <a:pt x="298" y="184"/>
                    <a:pt x="298" y="184"/>
                    <a:pt x="298" y="184"/>
                  </a:cubicBezTo>
                  <a:cubicBezTo>
                    <a:pt x="299" y="184"/>
                    <a:pt x="299" y="184"/>
                    <a:pt x="299" y="184"/>
                  </a:cubicBezTo>
                  <a:cubicBezTo>
                    <a:pt x="300" y="183"/>
                    <a:pt x="300" y="183"/>
                    <a:pt x="300" y="183"/>
                  </a:cubicBezTo>
                  <a:cubicBezTo>
                    <a:pt x="301" y="183"/>
                    <a:pt x="301" y="183"/>
                    <a:pt x="301" y="183"/>
                  </a:cubicBezTo>
                  <a:cubicBezTo>
                    <a:pt x="301" y="183"/>
                    <a:pt x="301" y="183"/>
                    <a:pt x="301" y="183"/>
                  </a:cubicBezTo>
                  <a:cubicBezTo>
                    <a:pt x="301" y="184"/>
                    <a:pt x="301" y="184"/>
                    <a:pt x="301" y="184"/>
                  </a:cubicBezTo>
                  <a:lnTo>
                    <a:pt x="300" y="185"/>
                  </a:lnTo>
                  <a:close/>
                  <a:moveTo>
                    <a:pt x="317" y="181"/>
                  </a:moveTo>
                  <a:cubicBezTo>
                    <a:pt x="316" y="182"/>
                    <a:pt x="316" y="182"/>
                    <a:pt x="316" y="182"/>
                  </a:cubicBezTo>
                  <a:cubicBezTo>
                    <a:pt x="316" y="181"/>
                    <a:pt x="316" y="181"/>
                    <a:pt x="316" y="181"/>
                  </a:cubicBezTo>
                  <a:cubicBezTo>
                    <a:pt x="317" y="180"/>
                    <a:pt x="317" y="180"/>
                    <a:pt x="317" y="180"/>
                  </a:cubicBezTo>
                  <a:cubicBezTo>
                    <a:pt x="318" y="180"/>
                    <a:pt x="318" y="180"/>
                    <a:pt x="318" y="180"/>
                  </a:cubicBezTo>
                  <a:cubicBezTo>
                    <a:pt x="318" y="180"/>
                    <a:pt x="318" y="180"/>
                    <a:pt x="318" y="180"/>
                  </a:cubicBezTo>
                  <a:cubicBezTo>
                    <a:pt x="318" y="180"/>
                    <a:pt x="318" y="180"/>
                    <a:pt x="318" y="180"/>
                  </a:cubicBezTo>
                  <a:cubicBezTo>
                    <a:pt x="317" y="180"/>
                    <a:pt x="317" y="180"/>
                    <a:pt x="317" y="180"/>
                  </a:cubicBezTo>
                  <a:lnTo>
                    <a:pt x="317" y="181"/>
                  </a:lnTo>
                  <a:close/>
                  <a:moveTo>
                    <a:pt x="279" y="171"/>
                  </a:moveTo>
                  <a:cubicBezTo>
                    <a:pt x="279" y="171"/>
                    <a:pt x="279" y="171"/>
                    <a:pt x="279" y="171"/>
                  </a:cubicBezTo>
                  <a:cubicBezTo>
                    <a:pt x="281" y="172"/>
                    <a:pt x="281" y="172"/>
                    <a:pt x="281" y="172"/>
                  </a:cubicBezTo>
                  <a:cubicBezTo>
                    <a:pt x="281" y="173"/>
                    <a:pt x="281" y="173"/>
                    <a:pt x="281" y="173"/>
                  </a:cubicBezTo>
                  <a:cubicBezTo>
                    <a:pt x="282" y="173"/>
                    <a:pt x="282" y="173"/>
                    <a:pt x="282" y="173"/>
                  </a:cubicBezTo>
                  <a:cubicBezTo>
                    <a:pt x="282" y="174"/>
                    <a:pt x="282" y="174"/>
                    <a:pt x="282" y="174"/>
                  </a:cubicBezTo>
                  <a:cubicBezTo>
                    <a:pt x="283" y="174"/>
                    <a:pt x="283" y="174"/>
                    <a:pt x="284" y="174"/>
                  </a:cubicBezTo>
                  <a:cubicBezTo>
                    <a:pt x="284" y="174"/>
                    <a:pt x="284" y="174"/>
                    <a:pt x="284" y="174"/>
                  </a:cubicBezTo>
                  <a:cubicBezTo>
                    <a:pt x="286" y="175"/>
                    <a:pt x="286" y="176"/>
                    <a:pt x="287" y="177"/>
                  </a:cubicBezTo>
                  <a:cubicBezTo>
                    <a:pt x="288" y="177"/>
                    <a:pt x="288" y="177"/>
                    <a:pt x="288" y="177"/>
                  </a:cubicBezTo>
                  <a:cubicBezTo>
                    <a:pt x="288" y="178"/>
                    <a:pt x="288" y="178"/>
                    <a:pt x="288" y="178"/>
                  </a:cubicBezTo>
                  <a:cubicBezTo>
                    <a:pt x="288" y="179"/>
                    <a:pt x="288" y="179"/>
                    <a:pt x="288" y="179"/>
                  </a:cubicBezTo>
                  <a:cubicBezTo>
                    <a:pt x="287" y="180"/>
                    <a:pt x="287" y="180"/>
                    <a:pt x="287" y="180"/>
                  </a:cubicBezTo>
                  <a:cubicBezTo>
                    <a:pt x="286" y="181"/>
                    <a:pt x="286" y="180"/>
                    <a:pt x="285" y="181"/>
                  </a:cubicBezTo>
                  <a:cubicBezTo>
                    <a:pt x="284" y="181"/>
                    <a:pt x="284" y="181"/>
                    <a:pt x="284" y="181"/>
                  </a:cubicBezTo>
                  <a:cubicBezTo>
                    <a:pt x="283" y="181"/>
                    <a:pt x="283" y="181"/>
                    <a:pt x="283" y="181"/>
                  </a:cubicBezTo>
                  <a:cubicBezTo>
                    <a:pt x="281" y="181"/>
                    <a:pt x="282" y="181"/>
                    <a:pt x="280" y="180"/>
                  </a:cubicBezTo>
                  <a:cubicBezTo>
                    <a:pt x="279" y="179"/>
                    <a:pt x="279" y="179"/>
                    <a:pt x="279" y="179"/>
                  </a:cubicBezTo>
                  <a:cubicBezTo>
                    <a:pt x="279" y="178"/>
                    <a:pt x="279" y="179"/>
                    <a:pt x="278" y="178"/>
                  </a:cubicBezTo>
                  <a:cubicBezTo>
                    <a:pt x="277" y="177"/>
                    <a:pt x="277" y="177"/>
                    <a:pt x="274" y="175"/>
                  </a:cubicBezTo>
                  <a:cubicBezTo>
                    <a:pt x="273" y="175"/>
                    <a:pt x="273" y="175"/>
                    <a:pt x="273" y="175"/>
                  </a:cubicBezTo>
                  <a:cubicBezTo>
                    <a:pt x="271" y="175"/>
                    <a:pt x="270" y="175"/>
                    <a:pt x="268" y="175"/>
                  </a:cubicBezTo>
                  <a:cubicBezTo>
                    <a:pt x="268" y="174"/>
                    <a:pt x="267" y="173"/>
                    <a:pt x="267" y="172"/>
                  </a:cubicBezTo>
                  <a:cubicBezTo>
                    <a:pt x="267" y="172"/>
                    <a:pt x="267" y="172"/>
                    <a:pt x="268" y="172"/>
                  </a:cubicBezTo>
                  <a:cubicBezTo>
                    <a:pt x="270" y="171"/>
                    <a:pt x="272" y="170"/>
                    <a:pt x="276" y="171"/>
                  </a:cubicBezTo>
                  <a:cubicBezTo>
                    <a:pt x="277" y="171"/>
                    <a:pt x="277" y="171"/>
                    <a:pt x="278" y="170"/>
                  </a:cubicBezTo>
                  <a:cubicBezTo>
                    <a:pt x="278" y="170"/>
                    <a:pt x="278" y="170"/>
                    <a:pt x="278" y="170"/>
                  </a:cubicBezTo>
                  <a:cubicBezTo>
                    <a:pt x="279" y="171"/>
                    <a:pt x="279" y="171"/>
                    <a:pt x="279" y="171"/>
                  </a:cubicBezTo>
                  <a:close/>
                  <a:moveTo>
                    <a:pt x="334" y="167"/>
                  </a:moveTo>
                  <a:cubicBezTo>
                    <a:pt x="335" y="167"/>
                    <a:pt x="335" y="167"/>
                    <a:pt x="335" y="167"/>
                  </a:cubicBezTo>
                  <a:cubicBezTo>
                    <a:pt x="336" y="167"/>
                    <a:pt x="336" y="167"/>
                    <a:pt x="336" y="167"/>
                  </a:cubicBezTo>
                  <a:cubicBezTo>
                    <a:pt x="336" y="167"/>
                    <a:pt x="336" y="167"/>
                    <a:pt x="336" y="167"/>
                  </a:cubicBezTo>
                  <a:cubicBezTo>
                    <a:pt x="336" y="167"/>
                    <a:pt x="336" y="167"/>
                    <a:pt x="336" y="167"/>
                  </a:cubicBezTo>
                  <a:cubicBezTo>
                    <a:pt x="336" y="168"/>
                    <a:pt x="336" y="168"/>
                    <a:pt x="336" y="168"/>
                  </a:cubicBezTo>
                  <a:cubicBezTo>
                    <a:pt x="336" y="169"/>
                    <a:pt x="336" y="169"/>
                    <a:pt x="336" y="169"/>
                  </a:cubicBezTo>
                  <a:cubicBezTo>
                    <a:pt x="335" y="169"/>
                    <a:pt x="335" y="169"/>
                    <a:pt x="335" y="169"/>
                  </a:cubicBezTo>
                  <a:cubicBezTo>
                    <a:pt x="334" y="169"/>
                    <a:pt x="334" y="169"/>
                    <a:pt x="334" y="169"/>
                  </a:cubicBezTo>
                  <a:cubicBezTo>
                    <a:pt x="334" y="169"/>
                    <a:pt x="334" y="169"/>
                    <a:pt x="334" y="169"/>
                  </a:cubicBezTo>
                  <a:cubicBezTo>
                    <a:pt x="334" y="170"/>
                    <a:pt x="334" y="170"/>
                    <a:pt x="334" y="170"/>
                  </a:cubicBezTo>
                  <a:cubicBezTo>
                    <a:pt x="335" y="170"/>
                    <a:pt x="335" y="170"/>
                    <a:pt x="335" y="171"/>
                  </a:cubicBezTo>
                  <a:cubicBezTo>
                    <a:pt x="336" y="172"/>
                    <a:pt x="336" y="172"/>
                    <a:pt x="336" y="172"/>
                  </a:cubicBezTo>
                  <a:cubicBezTo>
                    <a:pt x="335" y="173"/>
                    <a:pt x="335" y="173"/>
                    <a:pt x="335" y="173"/>
                  </a:cubicBezTo>
                  <a:cubicBezTo>
                    <a:pt x="334" y="174"/>
                    <a:pt x="334" y="174"/>
                    <a:pt x="334" y="174"/>
                  </a:cubicBezTo>
                  <a:cubicBezTo>
                    <a:pt x="333" y="175"/>
                    <a:pt x="331" y="178"/>
                    <a:pt x="328" y="180"/>
                  </a:cubicBezTo>
                  <a:cubicBezTo>
                    <a:pt x="327" y="180"/>
                    <a:pt x="328" y="180"/>
                    <a:pt x="326" y="180"/>
                  </a:cubicBezTo>
                  <a:cubicBezTo>
                    <a:pt x="323" y="181"/>
                    <a:pt x="323" y="181"/>
                    <a:pt x="322" y="182"/>
                  </a:cubicBezTo>
                  <a:cubicBezTo>
                    <a:pt x="321" y="182"/>
                    <a:pt x="321" y="182"/>
                    <a:pt x="321" y="182"/>
                  </a:cubicBezTo>
                  <a:cubicBezTo>
                    <a:pt x="320" y="181"/>
                    <a:pt x="320" y="181"/>
                    <a:pt x="320" y="181"/>
                  </a:cubicBezTo>
                  <a:cubicBezTo>
                    <a:pt x="319" y="181"/>
                    <a:pt x="319" y="181"/>
                    <a:pt x="319" y="181"/>
                  </a:cubicBezTo>
                  <a:cubicBezTo>
                    <a:pt x="319" y="180"/>
                    <a:pt x="319" y="180"/>
                    <a:pt x="319" y="180"/>
                  </a:cubicBezTo>
                  <a:cubicBezTo>
                    <a:pt x="320" y="180"/>
                    <a:pt x="320" y="180"/>
                    <a:pt x="320" y="179"/>
                  </a:cubicBezTo>
                  <a:cubicBezTo>
                    <a:pt x="320" y="179"/>
                    <a:pt x="320" y="179"/>
                    <a:pt x="320" y="179"/>
                  </a:cubicBezTo>
                  <a:cubicBezTo>
                    <a:pt x="319" y="178"/>
                    <a:pt x="319" y="178"/>
                    <a:pt x="319" y="178"/>
                  </a:cubicBezTo>
                  <a:cubicBezTo>
                    <a:pt x="319" y="178"/>
                    <a:pt x="319" y="178"/>
                    <a:pt x="319" y="178"/>
                  </a:cubicBezTo>
                  <a:cubicBezTo>
                    <a:pt x="320" y="175"/>
                    <a:pt x="320" y="175"/>
                    <a:pt x="320" y="174"/>
                  </a:cubicBezTo>
                  <a:cubicBezTo>
                    <a:pt x="322" y="172"/>
                    <a:pt x="323" y="171"/>
                    <a:pt x="324" y="170"/>
                  </a:cubicBezTo>
                  <a:cubicBezTo>
                    <a:pt x="324" y="171"/>
                    <a:pt x="324" y="171"/>
                    <a:pt x="324" y="171"/>
                  </a:cubicBezTo>
                  <a:cubicBezTo>
                    <a:pt x="325" y="171"/>
                    <a:pt x="325" y="171"/>
                    <a:pt x="325" y="171"/>
                  </a:cubicBezTo>
                  <a:cubicBezTo>
                    <a:pt x="325" y="171"/>
                    <a:pt x="325" y="171"/>
                    <a:pt x="325" y="171"/>
                  </a:cubicBezTo>
                  <a:cubicBezTo>
                    <a:pt x="325" y="171"/>
                    <a:pt x="325" y="171"/>
                    <a:pt x="325" y="171"/>
                  </a:cubicBezTo>
                  <a:cubicBezTo>
                    <a:pt x="327" y="171"/>
                    <a:pt x="327" y="171"/>
                    <a:pt x="327" y="171"/>
                  </a:cubicBezTo>
                  <a:cubicBezTo>
                    <a:pt x="327" y="171"/>
                    <a:pt x="327" y="171"/>
                    <a:pt x="327" y="171"/>
                  </a:cubicBezTo>
                  <a:cubicBezTo>
                    <a:pt x="328" y="170"/>
                    <a:pt x="328" y="171"/>
                    <a:pt x="328" y="170"/>
                  </a:cubicBezTo>
                  <a:cubicBezTo>
                    <a:pt x="329" y="169"/>
                    <a:pt x="328" y="169"/>
                    <a:pt x="329" y="169"/>
                  </a:cubicBezTo>
                  <a:cubicBezTo>
                    <a:pt x="330" y="168"/>
                    <a:pt x="333" y="167"/>
                    <a:pt x="334" y="166"/>
                  </a:cubicBezTo>
                  <a:cubicBezTo>
                    <a:pt x="334" y="167"/>
                    <a:pt x="334" y="167"/>
                    <a:pt x="334" y="167"/>
                  </a:cubicBezTo>
                  <a:cubicBezTo>
                    <a:pt x="334" y="167"/>
                    <a:pt x="334" y="167"/>
                    <a:pt x="334" y="167"/>
                  </a:cubicBezTo>
                  <a:close/>
                  <a:moveTo>
                    <a:pt x="229" y="164"/>
                  </a:moveTo>
                  <a:cubicBezTo>
                    <a:pt x="229" y="164"/>
                    <a:pt x="229" y="164"/>
                    <a:pt x="229" y="164"/>
                  </a:cubicBezTo>
                  <a:cubicBezTo>
                    <a:pt x="228" y="164"/>
                    <a:pt x="228" y="164"/>
                    <a:pt x="228" y="164"/>
                  </a:cubicBezTo>
                  <a:cubicBezTo>
                    <a:pt x="228" y="163"/>
                    <a:pt x="228" y="163"/>
                    <a:pt x="228" y="163"/>
                  </a:cubicBezTo>
                  <a:cubicBezTo>
                    <a:pt x="229" y="163"/>
                    <a:pt x="229" y="163"/>
                    <a:pt x="229" y="163"/>
                  </a:cubicBezTo>
                  <a:cubicBezTo>
                    <a:pt x="229" y="163"/>
                    <a:pt x="229" y="163"/>
                    <a:pt x="229" y="163"/>
                  </a:cubicBezTo>
                  <a:cubicBezTo>
                    <a:pt x="229" y="163"/>
                    <a:pt x="229" y="163"/>
                    <a:pt x="229" y="163"/>
                  </a:cubicBezTo>
                  <a:lnTo>
                    <a:pt x="229" y="164"/>
                  </a:lnTo>
                  <a:close/>
                  <a:moveTo>
                    <a:pt x="312" y="161"/>
                  </a:moveTo>
                  <a:cubicBezTo>
                    <a:pt x="312" y="162"/>
                    <a:pt x="312" y="162"/>
                    <a:pt x="312" y="162"/>
                  </a:cubicBezTo>
                  <a:cubicBezTo>
                    <a:pt x="311" y="162"/>
                    <a:pt x="311" y="162"/>
                    <a:pt x="311" y="162"/>
                  </a:cubicBezTo>
                  <a:cubicBezTo>
                    <a:pt x="311" y="161"/>
                    <a:pt x="311" y="161"/>
                    <a:pt x="311" y="161"/>
                  </a:cubicBezTo>
                  <a:cubicBezTo>
                    <a:pt x="312" y="161"/>
                    <a:pt x="312" y="161"/>
                    <a:pt x="312" y="161"/>
                  </a:cubicBezTo>
                  <a:cubicBezTo>
                    <a:pt x="312" y="160"/>
                    <a:pt x="312" y="160"/>
                    <a:pt x="312" y="160"/>
                  </a:cubicBezTo>
                  <a:cubicBezTo>
                    <a:pt x="313" y="160"/>
                    <a:pt x="313" y="160"/>
                    <a:pt x="313" y="160"/>
                  </a:cubicBezTo>
                  <a:cubicBezTo>
                    <a:pt x="314" y="160"/>
                    <a:pt x="314" y="160"/>
                    <a:pt x="314" y="160"/>
                  </a:cubicBezTo>
                  <a:cubicBezTo>
                    <a:pt x="314" y="161"/>
                    <a:pt x="314" y="161"/>
                    <a:pt x="314" y="161"/>
                  </a:cubicBezTo>
                  <a:cubicBezTo>
                    <a:pt x="313" y="161"/>
                    <a:pt x="313" y="161"/>
                    <a:pt x="313" y="161"/>
                  </a:cubicBezTo>
                  <a:cubicBezTo>
                    <a:pt x="312" y="161"/>
                    <a:pt x="312" y="161"/>
                    <a:pt x="312" y="161"/>
                  </a:cubicBezTo>
                  <a:close/>
                  <a:moveTo>
                    <a:pt x="273" y="164"/>
                  </a:moveTo>
                  <a:cubicBezTo>
                    <a:pt x="272" y="164"/>
                    <a:pt x="272" y="164"/>
                    <a:pt x="272" y="164"/>
                  </a:cubicBezTo>
                  <a:cubicBezTo>
                    <a:pt x="272" y="164"/>
                    <a:pt x="272" y="164"/>
                    <a:pt x="272" y="164"/>
                  </a:cubicBezTo>
                  <a:cubicBezTo>
                    <a:pt x="272" y="163"/>
                    <a:pt x="272" y="163"/>
                    <a:pt x="272" y="163"/>
                  </a:cubicBezTo>
                  <a:cubicBezTo>
                    <a:pt x="272" y="162"/>
                    <a:pt x="272" y="162"/>
                    <a:pt x="272" y="162"/>
                  </a:cubicBezTo>
                  <a:cubicBezTo>
                    <a:pt x="272" y="161"/>
                    <a:pt x="272" y="161"/>
                    <a:pt x="272" y="161"/>
                  </a:cubicBezTo>
                  <a:cubicBezTo>
                    <a:pt x="272" y="160"/>
                    <a:pt x="272" y="160"/>
                    <a:pt x="272" y="160"/>
                  </a:cubicBezTo>
                  <a:cubicBezTo>
                    <a:pt x="272" y="160"/>
                    <a:pt x="272" y="160"/>
                    <a:pt x="272" y="160"/>
                  </a:cubicBezTo>
                  <a:cubicBezTo>
                    <a:pt x="273" y="161"/>
                    <a:pt x="273" y="160"/>
                    <a:pt x="273" y="161"/>
                  </a:cubicBezTo>
                  <a:cubicBezTo>
                    <a:pt x="273" y="161"/>
                    <a:pt x="273" y="161"/>
                    <a:pt x="273" y="161"/>
                  </a:cubicBezTo>
                  <a:cubicBezTo>
                    <a:pt x="274" y="161"/>
                    <a:pt x="274" y="161"/>
                    <a:pt x="274" y="161"/>
                  </a:cubicBezTo>
                  <a:cubicBezTo>
                    <a:pt x="274" y="161"/>
                    <a:pt x="274" y="161"/>
                    <a:pt x="274" y="161"/>
                  </a:cubicBezTo>
                  <a:cubicBezTo>
                    <a:pt x="274" y="162"/>
                    <a:pt x="274" y="162"/>
                    <a:pt x="274" y="162"/>
                  </a:cubicBezTo>
                  <a:cubicBezTo>
                    <a:pt x="273" y="162"/>
                    <a:pt x="273" y="162"/>
                    <a:pt x="273" y="162"/>
                  </a:cubicBezTo>
                  <a:cubicBezTo>
                    <a:pt x="273" y="163"/>
                    <a:pt x="273" y="162"/>
                    <a:pt x="272" y="163"/>
                  </a:cubicBezTo>
                  <a:cubicBezTo>
                    <a:pt x="273" y="164"/>
                    <a:pt x="273" y="164"/>
                    <a:pt x="273" y="164"/>
                  </a:cubicBezTo>
                  <a:close/>
                  <a:moveTo>
                    <a:pt x="316" y="159"/>
                  </a:moveTo>
                  <a:cubicBezTo>
                    <a:pt x="316" y="160"/>
                    <a:pt x="316" y="160"/>
                    <a:pt x="316" y="160"/>
                  </a:cubicBezTo>
                  <a:cubicBezTo>
                    <a:pt x="313" y="160"/>
                    <a:pt x="313" y="160"/>
                    <a:pt x="313" y="160"/>
                  </a:cubicBezTo>
                  <a:cubicBezTo>
                    <a:pt x="313" y="159"/>
                    <a:pt x="313" y="159"/>
                    <a:pt x="313" y="159"/>
                  </a:cubicBezTo>
                  <a:cubicBezTo>
                    <a:pt x="313" y="159"/>
                    <a:pt x="313" y="159"/>
                    <a:pt x="314" y="158"/>
                  </a:cubicBezTo>
                  <a:cubicBezTo>
                    <a:pt x="315" y="158"/>
                    <a:pt x="315" y="158"/>
                    <a:pt x="315" y="158"/>
                  </a:cubicBezTo>
                  <a:cubicBezTo>
                    <a:pt x="316" y="158"/>
                    <a:pt x="316" y="158"/>
                    <a:pt x="316" y="158"/>
                  </a:cubicBezTo>
                  <a:cubicBezTo>
                    <a:pt x="316" y="159"/>
                    <a:pt x="316" y="159"/>
                    <a:pt x="316" y="159"/>
                  </a:cubicBezTo>
                  <a:close/>
                  <a:moveTo>
                    <a:pt x="241" y="162"/>
                  </a:moveTo>
                  <a:cubicBezTo>
                    <a:pt x="240" y="165"/>
                    <a:pt x="240" y="165"/>
                    <a:pt x="240" y="165"/>
                  </a:cubicBezTo>
                  <a:cubicBezTo>
                    <a:pt x="240" y="165"/>
                    <a:pt x="240" y="165"/>
                    <a:pt x="240" y="165"/>
                  </a:cubicBezTo>
                  <a:cubicBezTo>
                    <a:pt x="238" y="166"/>
                    <a:pt x="238" y="166"/>
                    <a:pt x="238" y="166"/>
                  </a:cubicBezTo>
                  <a:cubicBezTo>
                    <a:pt x="237" y="166"/>
                    <a:pt x="237" y="166"/>
                    <a:pt x="237" y="166"/>
                  </a:cubicBezTo>
                  <a:cubicBezTo>
                    <a:pt x="236" y="166"/>
                    <a:pt x="236" y="166"/>
                    <a:pt x="236" y="166"/>
                  </a:cubicBezTo>
                  <a:cubicBezTo>
                    <a:pt x="234" y="165"/>
                    <a:pt x="234" y="165"/>
                    <a:pt x="232" y="165"/>
                  </a:cubicBezTo>
                  <a:cubicBezTo>
                    <a:pt x="232" y="164"/>
                    <a:pt x="232" y="164"/>
                    <a:pt x="232" y="164"/>
                  </a:cubicBezTo>
                  <a:cubicBezTo>
                    <a:pt x="232" y="164"/>
                    <a:pt x="232" y="164"/>
                    <a:pt x="232" y="164"/>
                  </a:cubicBezTo>
                  <a:cubicBezTo>
                    <a:pt x="233" y="164"/>
                    <a:pt x="233" y="164"/>
                    <a:pt x="233" y="164"/>
                  </a:cubicBezTo>
                  <a:cubicBezTo>
                    <a:pt x="234" y="164"/>
                    <a:pt x="234" y="164"/>
                    <a:pt x="234" y="164"/>
                  </a:cubicBezTo>
                  <a:cubicBezTo>
                    <a:pt x="235" y="164"/>
                    <a:pt x="235" y="164"/>
                    <a:pt x="235" y="164"/>
                  </a:cubicBezTo>
                  <a:cubicBezTo>
                    <a:pt x="235" y="162"/>
                    <a:pt x="235" y="163"/>
                    <a:pt x="234" y="160"/>
                  </a:cubicBezTo>
                  <a:cubicBezTo>
                    <a:pt x="237" y="158"/>
                    <a:pt x="236" y="159"/>
                    <a:pt x="237" y="158"/>
                  </a:cubicBezTo>
                  <a:cubicBezTo>
                    <a:pt x="238" y="158"/>
                    <a:pt x="238" y="158"/>
                    <a:pt x="238" y="158"/>
                  </a:cubicBezTo>
                  <a:cubicBezTo>
                    <a:pt x="239" y="158"/>
                    <a:pt x="241" y="158"/>
                    <a:pt x="241" y="159"/>
                  </a:cubicBezTo>
                  <a:cubicBezTo>
                    <a:pt x="242" y="159"/>
                    <a:pt x="242" y="159"/>
                    <a:pt x="242" y="159"/>
                  </a:cubicBezTo>
                  <a:cubicBezTo>
                    <a:pt x="242" y="160"/>
                    <a:pt x="242" y="160"/>
                    <a:pt x="242" y="160"/>
                  </a:cubicBezTo>
                  <a:cubicBezTo>
                    <a:pt x="241" y="162"/>
                    <a:pt x="241" y="162"/>
                    <a:pt x="241" y="162"/>
                  </a:cubicBezTo>
                  <a:close/>
                  <a:moveTo>
                    <a:pt x="327" y="159"/>
                  </a:moveTo>
                  <a:cubicBezTo>
                    <a:pt x="326" y="160"/>
                    <a:pt x="326" y="160"/>
                    <a:pt x="326" y="160"/>
                  </a:cubicBezTo>
                  <a:cubicBezTo>
                    <a:pt x="326" y="161"/>
                    <a:pt x="326" y="161"/>
                    <a:pt x="326" y="161"/>
                  </a:cubicBezTo>
                  <a:cubicBezTo>
                    <a:pt x="325" y="161"/>
                    <a:pt x="325" y="161"/>
                    <a:pt x="325" y="161"/>
                  </a:cubicBezTo>
                  <a:cubicBezTo>
                    <a:pt x="324" y="162"/>
                    <a:pt x="324" y="162"/>
                    <a:pt x="324" y="162"/>
                  </a:cubicBezTo>
                  <a:cubicBezTo>
                    <a:pt x="324" y="160"/>
                    <a:pt x="324" y="160"/>
                    <a:pt x="324" y="160"/>
                  </a:cubicBezTo>
                  <a:cubicBezTo>
                    <a:pt x="323" y="160"/>
                    <a:pt x="323" y="160"/>
                    <a:pt x="323" y="160"/>
                  </a:cubicBezTo>
                  <a:cubicBezTo>
                    <a:pt x="323" y="159"/>
                    <a:pt x="323" y="159"/>
                    <a:pt x="323" y="159"/>
                  </a:cubicBezTo>
                  <a:cubicBezTo>
                    <a:pt x="324" y="159"/>
                    <a:pt x="324" y="159"/>
                    <a:pt x="324" y="159"/>
                  </a:cubicBezTo>
                  <a:cubicBezTo>
                    <a:pt x="324" y="159"/>
                    <a:pt x="324" y="159"/>
                    <a:pt x="324" y="159"/>
                  </a:cubicBezTo>
                  <a:cubicBezTo>
                    <a:pt x="325" y="159"/>
                    <a:pt x="325" y="159"/>
                    <a:pt x="325" y="159"/>
                  </a:cubicBezTo>
                  <a:cubicBezTo>
                    <a:pt x="325" y="159"/>
                    <a:pt x="325" y="159"/>
                    <a:pt x="325" y="159"/>
                  </a:cubicBezTo>
                  <a:cubicBezTo>
                    <a:pt x="326" y="158"/>
                    <a:pt x="326" y="158"/>
                    <a:pt x="326" y="158"/>
                  </a:cubicBezTo>
                  <a:cubicBezTo>
                    <a:pt x="327" y="158"/>
                    <a:pt x="327" y="158"/>
                    <a:pt x="327" y="158"/>
                  </a:cubicBezTo>
                  <a:cubicBezTo>
                    <a:pt x="327" y="158"/>
                    <a:pt x="327" y="158"/>
                    <a:pt x="327" y="158"/>
                  </a:cubicBezTo>
                  <a:cubicBezTo>
                    <a:pt x="327" y="158"/>
                    <a:pt x="327" y="158"/>
                    <a:pt x="327" y="158"/>
                  </a:cubicBezTo>
                  <a:cubicBezTo>
                    <a:pt x="327" y="159"/>
                    <a:pt x="327" y="159"/>
                    <a:pt x="327" y="159"/>
                  </a:cubicBezTo>
                  <a:close/>
                  <a:moveTo>
                    <a:pt x="323" y="158"/>
                  </a:moveTo>
                  <a:cubicBezTo>
                    <a:pt x="321" y="159"/>
                    <a:pt x="321" y="159"/>
                    <a:pt x="321" y="159"/>
                  </a:cubicBezTo>
                  <a:cubicBezTo>
                    <a:pt x="320" y="160"/>
                    <a:pt x="320" y="160"/>
                    <a:pt x="320" y="160"/>
                  </a:cubicBezTo>
                  <a:cubicBezTo>
                    <a:pt x="319" y="160"/>
                    <a:pt x="319" y="160"/>
                    <a:pt x="319" y="160"/>
                  </a:cubicBezTo>
                  <a:cubicBezTo>
                    <a:pt x="319" y="160"/>
                    <a:pt x="319" y="161"/>
                    <a:pt x="319" y="161"/>
                  </a:cubicBezTo>
                  <a:cubicBezTo>
                    <a:pt x="319" y="161"/>
                    <a:pt x="319" y="161"/>
                    <a:pt x="319" y="161"/>
                  </a:cubicBezTo>
                  <a:cubicBezTo>
                    <a:pt x="319" y="161"/>
                    <a:pt x="319" y="161"/>
                    <a:pt x="319" y="161"/>
                  </a:cubicBezTo>
                  <a:cubicBezTo>
                    <a:pt x="319" y="162"/>
                    <a:pt x="319" y="162"/>
                    <a:pt x="319" y="162"/>
                  </a:cubicBezTo>
                  <a:cubicBezTo>
                    <a:pt x="318" y="161"/>
                    <a:pt x="318" y="161"/>
                    <a:pt x="318" y="161"/>
                  </a:cubicBezTo>
                  <a:cubicBezTo>
                    <a:pt x="318" y="162"/>
                    <a:pt x="317" y="162"/>
                    <a:pt x="317" y="162"/>
                  </a:cubicBezTo>
                  <a:cubicBezTo>
                    <a:pt x="316" y="161"/>
                    <a:pt x="316" y="161"/>
                    <a:pt x="316" y="161"/>
                  </a:cubicBezTo>
                  <a:cubicBezTo>
                    <a:pt x="315" y="161"/>
                    <a:pt x="315" y="161"/>
                    <a:pt x="315" y="161"/>
                  </a:cubicBezTo>
                  <a:cubicBezTo>
                    <a:pt x="315" y="161"/>
                    <a:pt x="315" y="161"/>
                    <a:pt x="315" y="161"/>
                  </a:cubicBezTo>
                  <a:cubicBezTo>
                    <a:pt x="316" y="160"/>
                    <a:pt x="316" y="161"/>
                    <a:pt x="317" y="159"/>
                  </a:cubicBezTo>
                  <a:cubicBezTo>
                    <a:pt x="318" y="159"/>
                    <a:pt x="318" y="159"/>
                    <a:pt x="318" y="159"/>
                  </a:cubicBezTo>
                  <a:cubicBezTo>
                    <a:pt x="317" y="159"/>
                    <a:pt x="317" y="159"/>
                    <a:pt x="317" y="159"/>
                  </a:cubicBezTo>
                  <a:cubicBezTo>
                    <a:pt x="317" y="159"/>
                    <a:pt x="317" y="159"/>
                    <a:pt x="317" y="159"/>
                  </a:cubicBezTo>
                  <a:cubicBezTo>
                    <a:pt x="318" y="158"/>
                    <a:pt x="318" y="158"/>
                    <a:pt x="318" y="158"/>
                  </a:cubicBezTo>
                  <a:cubicBezTo>
                    <a:pt x="319" y="159"/>
                    <a:pt x="319" y="159"/>
                    <a:pt x="319" y="159"/>
                  </a:cubicBezTo>
                  <a:cubicBezTo>
                    <a:pt x="319" y="159"/>
                    <a:pt x="319" y="159"/>
                    <a:pt x="319" y="159"/>
                  </a:cubicBezTo>
                  <a:cubicBezTo>
                    <a:pt x="321" y="158"/>
                    <a:pt x="321" y="158"/>
                    <a:pt x="321" y="158"/>
                  </a:cubicBezTo>
                  <a:cubicBezTo>
                    <a:pt x="322" y="158"/>
                    <a:pt x="322" y="158"/>
                    <a:pt x="322" y="158"/>
                  </a:cubicBezTo>
                  <a:cubicBezTo>
                    <a:pt x="323" y="158"/>
                    <a:pt x="323" y="158"/>
                    <a:pt x="323" y="158"/>
                  </a:cubicBezTo>
                  <a:close/>
                  <a:moveTo>
                    <a:pt x="490" y="160"/>
                  </a:moveTo>
                  <a:cubicBezTo>
                    <a:pt x="487" y="160"/>
                    <a:pt x="487" y="160"/>
                    <a:pt x="487" y="160"/>
                  </a:cubicBezTo>
                  <a:cubicBezTo>
                    <a:pt x="487" y="159"/>
                    <a:pt x="487" y="159"/>
                    <a:pt x="487" y="159"/>
                  </a:cubicBezTo>
                  <a:cubicBezTo>
                    <a:pt x="487" y="159"/>
                    <a:pt x="487" y="159"/>
                    <a:pt x="487" y="159"/>
                  </a:cubicBezTo>
                  <a:cubicBezTo>
                    <a:pt x="488" y="158"/>
                    <a:pt x="488" y="158"/>
                    <a:pt x="488" y="158"/>
                  </a:cubicBezTo>
                  <a:cubicBezTo>
                    <a:pt x="488" y="158"/>
                    <a:pt x="488" y="158"/>
                    <a:pt x="488" y="158"/>
                  </a:cubicBezTo>
                  <a:cubicBezTo>
                    <a:pt x="489" y="157"/>
                    <a:pt x="489" y="157"/>
                    <a:pt x="489" y="157"/>
                  </a:cubicBezTo>
                  <a:cubicBezTo>
                    <a:pt x="490" y="157"/>
                    <a:pt x="490" y="157"/>
                    <a:pt x="490" y="157"/>
                  </a:cubicBezTo>
                  <a:cubicBezTo>
                    <a:pt x="491" y="159"/>
                    <a:pt x="491" y="159"/>
                    <a:pt x="491" y="159"/>
                  </a:cubicBezTo>
                  <a:cubicBezTo>
                    <a:pt x="491" y="160"/>
                    <a:pt x="491" y="160"/>
                    <a:pt x="491" y="160"/>
                  </a:cubicBezTo>
                  <a:cubicBezTo>
                    <a:pt x="491" y="160"/>
                    <a:pt x="490" y="160"/>
                    <a:pt x="490" y="160"/>
                  </a:cubicBezTo>
                  <a:close/>
                  <a:moveTo>
                    <a:pt x="251" y="159"/>
                  </a:moveTo>
                  <a:cubicBezTo>
                    <a:pt x="251" y="159"/>
                    <a:pt x="251" y="159"/>
                    <a:pt x="251" y="159"/>
                  </a:cubicBezTo>
                  <a:cubicBezTo>
                    <a:pt x="251" y="159"/>
                    <a:pt x="251" y="159"/>
                    <a:pt x="251" y="159"/>
                  </a:cubicBezTo>
                  <a:cubicBezTo>
                    <a:pt x="250" y="158"/>
                    <a:pt x="250" y="158"/>
                    <a:pt x="250" y="158"/>
                  </a:cubicBezTo>
                  <a:cubicBezTo>
                    <a:pt x="251" y="157"/>
                    <a:pt x="251" y="157"/>
                    <a:pt x="251" y="157"/>
                  </a:cubicBezTo>
                  <a:cubicBezTo>
                    <a:pt x="251" y="157"/>
                    <a:pt x="251" y="157"/>
                    <a:pt x="251" y="157"/>
                  </a:cubicBezTo>
                  <a:cubicBezTo>
                    <a:pt x="252" y="157"/>
                    <a:pt x="252" y="157"/>
                    <a:pt x="252" y="157"/>
                  </a:cubicBezTo>
                  <a:cubicBezTo>
                    <a:pt x="253" y="157"/>
                    <a:pt x="253" y="157"/>
                    <a:pt x="253" y="157"/>
                  </a:cubicBezTo>
                  <a:cubicBezTo>
                    <a:pt x="251" y="159"/>
                    <a:pt x="251" y="159"/>
                    <a:pt x="251" y="159"/>
                  </a:cubicBezTo>
                  <a:cubicBezTo>
                    <a:pt x="251" y="159"/>
                    <a:pt x="251" y="159"/>
                    <a:pt x="251" y="159"/>
                  </a:cubicBezTo>
                  <a:close/>
                  <a:moveTo>
                    <a:pt x="268" y="158"/>
                  </a:moveTo>
                  <a:cubicBezTo>
                    <a:pt x="268" y="158"/>
                    <a:pt x="268" y="158"/>
                    <a:pt x="268" y="158"/>
                  </a:cubicBezTo>
                  <a:cubicBezTo>
                    <a:pt x="268" y="158"/>
                    <a:pt x="268" y="158"/>
                    <a:pt x="268" y="158"/>
                  </a:cubicBezTo>
                  <a:cubicBezTo>
                    <a:pt x="268" y="157"/>
                    <a:pt x="268" y="157"/>
                    <a:pt x="268" y="157"/>
                  </a:cubicBezTo>
                  <a:cubicBezTo>
                    <a:pt x="268" y="157"/>
                    <a:pt x="268" y="157"/>
                    <a:pt x="268" y="157"/>
                  </a:cubicBezTo>
                  <a:cubicBezTo>
                    <a:pt x="269" y="157"/>
                    <a:pt x="269" y="157"/>
                    <a:pt x="269" y="157"/>
                  </a:cubicBezTo>
                  <a:cubicBezTo>
                    <a:pt x="269" y="157"/>
                    <a:pt x="269" y="157"/>
                    <a:pt x="269" y="157"/>
                  </a:cubicBezTo>
                  <a:cubicBezTo>
                    <a:pt x="269" y="158"/>
                    <a:pt x="269" y="158"/>
                    <a:pt x="269" y="158"/>
                  </a:cubicBezTo>
                  <a:cubicBezTo>
                    <a:pt x="269" y="158"/>
                    <a:pt x="269" y="158"/>
                    <a:pt x="269" y="158"/>
                  </a:cubicBezTo>
                  <a:lnTo>
                    <a:pt x="268" y="158"/>
                  </a:lnTo>
                  <a:close/>
                  <a:moveTo>
                    <a:pt x="330" y="157"/>
                  </a:moveTo>
                  <a:cubicBezTo>
                    <a:pt x="330" y="158"/>
                    <a:pt x="330" y="158"/>
                    <a:pt x="330" y="158"/>
                  </a:cubicBezTo>
                  <a:cubicBezTo>
                    <a:pt x="331" y="157"/>
                    <a:pt x="331" y="157"/>
                    <a:pt x="331" y="157"/>
                  </a:cubicBezTo>
                  <a:cubicBezTo>
                    <a:pt x="333" y="157"/>
                    <a:pt x="335" y="157"/>
                    <a:pt x="336" y="158"/>
                  </a:cubicBezTo>
                  <a:cubicBezTo>
                    <a:pt x="336" y="159"/>
                    <a:pt x="336" y="159"/>
                    <a:pt x="336" y="159"/>
                  </a:cubicBezTo>
                  <a:cubicBezTo>
                    <a:pt x="336" y="159"/>
                    <a:pt x="336" y="159"/>
                    <a:pt x="336" y="159"/>
                  </a:cubicBezTo>
                  <a:cubicBezTo>
                    <a:pt x="329" y="160"/>
                    <a:pt x="329" y="160"/>
                    <a:pt x="329" y="160"/>
                  </a:cubicBezTo>
                  <a:cubicBezTo>
                    <a:pt x="328" y="160"/>
                    <a:pt x="328" y="160"/>
                    <a:pt x="328" y="160"/>
                  </a:cubicBezTo>
                  <a:cubicBezTo>
                    <a:pt x="328" y="160"/>
                    <a:pt x="328" y="160"/>
                    <a:pt x="328" y="160"/>
                  </a:cubicBezTo>
                  <a:cubicBezTo>
                    <a:pt x="328" y="159"/>
                    <a:pt x="328" y="159"/>
                    <a:pt x="328" y="159"/>
                  </a:cubicBezTo>
                  <a:cubicBezTo>
                    <a:pt x="328" y="158"/>
                    <a:pt x="328" y="158"/>
                    <a:pt x="328" y="158"/>
                  </a:cubicBezTo>
                  <a:cubicBezTo>
                    <a:pt x="328" y="157"/>
                    <a:pt x="328" y="157"/>
                    <a:pt x="328" y="157"/>
                  </a:cubicBezTo>
                  <a:cubicBezTo>
                    <a:pt x="329" y="157"/>
                    <a:pt x="329" y="157"/>
                    <a:pt x="329" y="157"/>
                  </a:cubicBezTo>
                  <a:cubicBezTo>
                    <a:pt x="329" y="157"/>
                    <a:pt x="330" y="157"/>
                    <a:pt x="330" y="157"/>
                  </a:cubicBezTo>
                  <a:close/>
                  <a:moveTo>
                    <a:pt x="367" y="156"/>
                  </a:moveTo>
                  <a:cubicBezTo>
                    <a:pt x="368" y="157"/>
                    <a:pt x="368" y="157"/>
                    <a:pt x="368" y="157"/>
                  </a:cubicBezTo>
                  <a:cubicBezTo>
                    <a:pt x="370" y="157"/>
                    <a:pt x="370" y="157"/>
                    <a:pt x="370" y="157"/>
                  </a:cubicBezTo>
                  <a:cubicBezTo>
                    <a:pt x="370" y="157"/>
                    <a:pt x="370" y="157"/>
                    <a:pt x="370" y="157"/>
                  </a:cubicBezTo>
                  <a:cubicBezTo>
                    <a:pt x="369" y="158"/>
                    <a:pt x="369" y="158"/>
                    <a:pt x="369" y="158"/>
                  </a:cubicBezTo>
                  <a:cubicBezTo>
                    <a:pt x="366" y="157"/>
                    <a:pt x="366" y="157"/>
                    <a:pt x="366" y="157"/>
                  </a:cubicBezTo>
                  <a:cubicBezTo>
                    <a:pt x="366" y="157"/>
                    <a:pt x="366" y="157"/>
                    <a:pt x="366" y="157"/>
                  </a:cubicBezTo>
                  <a:cubicBezTo>
                    <a:pt x="367" y="156"/>
                    <a:pt x="367" y="156"/>
                    <a:pt x="367" y="156"/>
                  </a:cubicBezTo>
                  <a:close/>
                  <a:moveTo>
                    <a:pt x="310" y="162"/>
                  </a:moveTo>
                  <a:cubicBezTo>
                    <a:pt x="308" y="163"/>
                    <a:pt x="308" y="163"/>
                    <a:pt x="306" y="164"/>
                  </a:cubicBezTo>
                  <a:cubicBezTo>
                    <a:pt x="304" y="164"/>
                    <a:pt x="304" y="163"/>
                    <a:pt x="302" y="164"/>
                  </a:cubicBezTo>
                  <a:cubicBezTo>
                    <a:pt x="299" y="165"/>
                    <a:pt x="299" y="165"/>
                    <a:pt x="299" y="165"/>
                  </a:cubicBezTo>
                  <a:cubicBezTo>
                    <a:pt x="298" y="165"/>
                    <a:pt x="298" y="165"/>
                    <a:pt x="297" y="165"/>
                  </a:cubicBezTo>
                  <a:cubicBezTo>
                    <a:pt x="297" y="165"/>
                    <a:pt x="297" y="165"/>
                    <a:pt x="296" y="165"/>
                  </a:cubicBezTo>
                  <a:cubicBezTo>
                    <a:pt x="295" y="164"/>
                    <a:pt x="296" y="164"/>
                    <a:pt x="295" y="165"/>
                  </a:cubicBezTo>
                  <a:cubicBezTo>
                    <a:pt x="294" y="166"/>
                    <a:pt x="294" y="166"/>
                    <a:pt x="294" y="166"/>
                  </a:cubicBezTo>
                  <a:cubicBezTo>
                    <a:pt x="292" y="165"/>
                    <a:pt x="292" y="165"/>
                    <a:pt x="292" y="165"/>
                  </a:cubicBezTo>
                  <a:cubicBezTo>
                    <a:pt x="291" y="166"/>
                    <a:pt x="292" y="166"/>
                    <a:pt x="290" y="166"/>
                  </a:cubicBezTo>
                  <a:cubicBezTo>
                    <a:pt x="290" y="166"/>
                    <a:pt x="288" y="165"/>
                    <a:pt x="285" y="164"/>
                  </a:cubicBezTo>
                  <a:cubicBezTo>
                    <a:pt x="282" y="165"/>
                    <a:pt x="282" y="165"/>
                    <a:pt x="282" y="165"/>
                  </a:cubicBezTo>
                  <a:cubicBezTo>
                    <a:pt x="280" y="164"/>
                    <a:pt x="280" y="164"/>
                    <a:pt x="280" y="164"/>
                  </a:cubicBezTo>
                  <a:cubicBezTo>
                    <a:pt x="279" y="165"/>
                    <a:pt x="279" y="164"/>
                    <a:pt x="278" y="165"/>
                  </a:cubicBezTo>
                  <a:cubicBezTo>
                    <a:pt x="277" y="163"/>
                    <a:pt x="277" y="165"/>
                    <a:pt x="277" y="163"/>
                  </a:cubicBezTo>
                  <a:cubicBezTo>
                    <a:pt x="277" y="162"/>
                    <a:pt x="277" y="162"/>
                    <a:pt x="277" y="162"/>
                  </a:cubicBezTo>
                  <a:cubicBezTo>
                    <a:pt x="277" y="161"/>
                    <a:pt x="277" y="161"/>
                    <a:pt x="277" y="160"/>
                  </a:cubicBezTo>
                  <a:cubicBezTo>
                    <a:pt x="278" y="160"/>
                    <a:pt x="278" y="160"/>
                    <a:pt x="278" y="160"/>
                  </a:cubicBezTo>
                  <a:cubicBezTo>
                    <a:pt x="279" y="160"/>
                    <a:pt x="280" y="159"/>
                    <a:pt x="281" y="159"/>
                  </a:cubicBezTo>
                  <a:cubicBezTo>
                    <a:pt x="283" y="158"/>
                    <a:pt x="283" y="158"/>
                    <a:pt x="283" y="158"/>
                  </a:cubicBezTo>
                  <a:cubicBezTo>
                    <a:pt x="284" y="158"/>
                    <a:pt x="284" y="158"/>
                    <a:pt x="284" y="158"/>
                  </a:cubicBezTo>
                  <a:cubicBezTo>
                    <a:pt x="285" y="158"/>
                    <a:pt x="285" y="158"/>
                    <a:pt x="286" y="158"/>
                  </a:cubicBezTo>
                  <a:cubicBezTo>
                    <a:pt x="287" y="159"/>
                    <a:pt x="287" y="159"/>
                    <a:pt x="287" y="159"/>
                  </a:cubicBezTo>
                  <a:cubicBezTo>
                    <a:pt x="287" y="159"/>
                    <a:pt x="287" y="159"/>
                    <a:pt x="287" y="159"/>
                  </a:cubicBezTo>
                  <a:cubicBezTo>
                    <a:pt x="289" y="159"/>
                    <a:pt x="289" y="159"/>
                    <a:pt x="289" y="159"/>
                  </a:cubicBezTo>
                  <a:cubicBezTo>
                    <a:pt x="292" y="160"/>
                    <a:pt x="289" y="159"/>
                    <a:pt x="293" y="161"/>
                  </a:cubicBezTo>
                  <a:cubicBezTo>
                    <a:pt x="294" y="162"/>
                    <a:pt x="294" y="162"/>
                    <a:pt x="294" y="162"/>
                  </a:cubicBezTo>
                  <a:cubicBezTo>
                    <a:pt x="295" y="162"/>
                    <a:pt x="295" y="162"/>
                    <a:pt x="296" y="162"/>
                  </a:cubicBezTo>
                  <a:cubicBezTo>
                    <a:pt x="296" y="162"/>
                    <a:pt x="296" y="162"/>
                    <a:pt x="296" y="162"/>
                  </a:cubicBezTo>
                  <a:cubicBezTo>
                    <a:pt x="297" y="161"/>
                    <a:pt x="297" y="161"/>
                    <a:pt x="297" y="161"/>
                  </a:cubicBezTo>
                  <a:cubicBezTo>
                    <a:pt x="298" y="161"/>
                    <a:pt x="298" y="161"/>
                    <a:pt x="298" y="161"/>
                  </a:cubicBezTo>
                  <a:cubicBezTo>
                    <a:pt x="300" y="161"/>
                    <a:pt x="300" y="161"/>
                    <a:pt x="301" y="160"/>
                  </a:cubicBezTo>
                  <a:cubicBezTo>
                    <a:pt x="302" y="161"/>
                    <a:pt x="303" y="162"/>
                    <a:pt x="304" y="162"/>
                  </a:cubicBezTo>
                  <a:cubicBezTo>
                    <a:pt x="305" y="162"/>
                    <a:pt x="305" y="162"/>
                    <a:pt x="305" y="162"/>
                  </a:cubicBezTo>
                  <a:cubicBezTo>
                    <a:pt x="306" y="162"/>
                    <a:pt x="306" y="162"/>
                    <a:pt x="306" y="162"/>
                  </a:cubicBezTo>
                  <a:cubicBezTo>
                    <a:pt x="306" y="162"/>
                    <a:pt x="306" y="162"/>
                    <a:pt x="306" y="162"/>
                  </a:cubicBezTo>
                  <a:cubicBezTo>
                    <a:pt x="307" y="161"/>
                    <a:pt x="307" y="161"/>
                    <a:pt x="307" y="161"/>
                  </a:cubicBezTo>
                  <a:cubicBezTo>
                    <a:pt x="308" y="160"/>
                    <a:pt x="309" y="160"/>
                    <a:pt x="311" y="159"/>
                  </a:cubicBezTo>
                  <a:cubicBezTo>
                    <a:pt x="311" y="158"/>
                    <a:pt x="311" y="158"/>
                    <a:pt x="311" y="158"/>
                  </a:cubicBezTo>
                  <a:cubicBezTo>
                    <a:pt x="310" y="157"/>
                    <a:pt x="310" y="157"/>
                    <a:pt x="310" y="157"/>
                  </a:cubicBezTo>
                  <a:cubicBezTo>
                    <a:pt x="310" y="157"/>
                    <a:pt x="310" y="157"/>
                    <a:pt x="310" y="157"/>
                  </a:cubicBezTo>
                  <a:cubicBezTo>
                    <a:pt x="311" y="156"/>
                    <a:pt x="311" y="156"/>
                    <a:pt x="311" y="156"/>
                  </a:cubicBezTo>
                  <a:cubicBezTo>
                    <a:pt x="311" y="157"/>
                    <a:pt x="311" y="157"/>
                    <a:pt x="311" y="157"/>
                  </a:cubicBezTo>
                  <a:cubicBezTo>
                    <a:pt x="312" y="157"/>
                    <a:pt x="312" y="157"/>
                    <a:pt x="312" y="157"/>
                  </a:cubicBezTo>
                  <a:cubicBezTo>
                    <a:pt x="312" y="159"/>
                    <a:pt x="312" y="159"/>
                    <a:pt x="312" y="159"/>
                  </a:cubicBezTo>
                  <a:cubicBezTo>
                    <a:pt x="312" y="159"/>
                    <a:pt x="312" y="159"/>
                    <a:pt x="312" y="160"/>
                  </a:cubicBezTo>
                  <a:cubicBezTo>
                    <a:pt x="311" y="160"/>
                    <a:pt x="311" y="160"/>
                    <a:pt x="311" y="160"/>
                  </a:cubicBezTo>
                  <a:cubicBezTo>
                    <a:pt x="310" y="161"/>
                    <a:pt x="310" y="161"/>
                    <a:pt x="310" y="161"/>
                  </a:cubicBezTo>
                  <a:cubicBezTo>
                    <a:pt x="311" y="162"/>
                    <a:pt x="311" y="162"/>
                    <a:pt x="311" y="162"/>
                  </a:cubicBezTo>
                  <a:cubicBezTo>
                    <a:pt x="310" y="162"/>
                    <a:pt x="310" y="162"/>
                    <a:pt x="310" y="162"/>
                  </a:cubicBezTo>
                  <a:cubicBezTo>
                    <a:pt x="310" y="162"/>
                    <a:pt x="310" y="162"/>
                    <a:pt x="310" y="162"/>
                  </a:cubicBezTo>
                  <a:close/>
                  <a:moveTo>
                    <a:pt x="401" y="159"/>
                  </a:moveTo>
                  <a:cubicBezTo>
                    <a:pt x="400" y="159"/>
                    <a:pt x="400" y="159"/>
                    <a:pt x="400" y="159"/>
                  </a:cubicBezTo>
                  <a:cubicBezTo>
                    <a:pt x="401" y="158"/>
                    <a:pt x="401" y="158"/>
                    <a:pt x="402" y="156"/>
                  </a:cubicBezTo>
                  <a:cubicBezTo>
                    <a:pt x="403" y="157"/>
                    <a:pt x="403" y="157"/>
                    <a:pt x="403" y="157"/>
                  </a:cubicBezTo>
                  <a:cubicBezTo>
                    <a:pt x="404" y="157"/>
                    <a:pt x="404" y="157"/>
                    <a:pt x="404" y="157"/>
                  </a:cubicBezTo>
                  <a:cubicBezTo>
                    <a:pt x="403" y="158"/>
                    <a:pt x="403" y="158"/>
                    <a:pt x="403" y="158"/>
                  </a:cubicBezTo>
                  <a:cubicBezTo>
                    <a:pt x="401" y="158"/>
                    <a:pt x="401" y="158"/>
                    <a:pt x="401" y="158"/>
                  </a:cubicBezTo>
                  <a:lnTo>
                    <a:pt x="401" y="159"/>
                  </a:lnTo>
                  <a:close/>
                  <a:moveTo>
                    <a:pt x="259" y="159"/>
                  </a:moveTo>
                  <a:cubicBezTo>
                    <a:pt x="260" y="159"/>
                    <a:pt x="260" y="159"/>
                    <a:pt x="260" y="159"/>
                  </a:cubicBezTo>
                  <a:cubicBezTo>
                    <a:pt x="260" y="159"/>
                    <a:pt x="260" y="159"/>
                    <a:pt x="260" y="159"/>
                  </a:cubicBezTo>
                  <a:cubicBezTo>
                    <a:pt x="261" y="159"/>
                    <a:pt x="261" y="159"/>
                    <a:pt x="262" y="158"/>
                  </a:cubicBezTo>
                  <a:cubicBezTo>
                    <a:pt x="263" y="158"/>
                    <a:pt x="262" y="158"/>
                    <a:pt x="263" y="158"/>
                  </a:cubicBezTo>
                  <a:cubicBezTo>
                    <a:pt x="264" y="159"/>
                    <a:pt x="264" y="159"/>
                    <a:pt x="264" y="159"/>
                  </a:cubicBezTo>
                  <a:cubicBezTo>
                    <a:pt x="264" y="160"/>
                    <a:pt x="264" y="160"/>
                    <a:pt x="264" y="160"/>
                  </a:cubicBezTo>
                  <a:cubicBezTo>
                    <a:pt x="264" y="160"/>
                    <a:pt x="264" y="160"/>
                    <a:pt x="264" y="160"/>
                  </a:cubicBezTo>
                  <a:cubicBezTo>
                    <a:pt x="265" y="159"/>
                    <a:pt x="265" y="159"/>
                    <a:pt x="265" y="159"/>
                  </a:cubicBezTo>
                  <a:cubicBezTo>
                    <a:pt x="265" y="159"/>
                    <a:pt x="265" y="159"/>
                    <a:pt x="266" y="159"/>
                  </a:cubicBezTo>
                  <a:cubicBezTo>
                    <a:pt x="267" y="159"/>
                    <a:pt x="267" y="159"/>
                    <a:pt x="267" y="159"/>
                  </a:cubicBezTo>
                  <a:cubicBezTo>
                    <a:pt x="267" y="159"/>
                    <a:pt x="267" y="159"/>
                    <a:pt x="267" y="159"/>
                  </a:cubicBezTo>
                  <a:cubicBezTo>
                    <a:pt x="268" y="160"/>
                    <a:pt x="268" y="160"/>
                    <a:pt x="268" y="160"/>
                  </a:cubicBezTo>
                  <a:cubicBezTo>
                    <a:pt x="268" y="162"/>
                    <a:pt x="268" y="162"/>
                    <a:pt x="268" y="162"/>
                  </a:cubicBezTo>
                  <a:cubicBezTo>
                    <a:pt x="268" y="162"/>
                    <a:pt x="268" y="162"/>
                    <a:pt x="268" y="162"/>
                  </a:cubicBezTo>
                  <a:cubicBezTo>
                    <a:pt x="269" y="162"/>
                    <a:pt x="269" y="162"/>
                    <a:pt x="269" y="162"/>
                  </a:cubicBezTo>
                  <a:cubicBezTo>
                    <a:pt x="269" y="163"/>
                    <a:pt x="269" y="163"/>
                    <a:pt x="269" y="163"/>
                  </a:cubicBezTo>
                  <a:cubicBezTo>
                    <a:pt x="269" y="163"/>
                    <a:pt x="269" y="163"/>
                    <a:pt x="269" y="163"/>
                  </a:cubicBezTo>
                  <a:cubicBezTo>
                    <a:pt x="268" y="164"/>
                    <a:pt x="268" y="164"/>
                    <a:pt x="268" y="164"/>
                  </a:cubicBezTo>
                  <a:cubicBezTo>
                    <a:pt x="268" y="164"/>
                    <a:pt x="268" y="164"/>
                    <a:pt x="268" y="164"/>
                  </a:cubicBezTo>
                  <a:cubicBezTo>
                    <a:pt x="267" y="164"/>
                    <a:pt x="267" y="164"/>
                    <a:pt x="267" y="164"/>
                  </a:cubicBezTo>
                  <a:cubicBezTo>
                    <a:pt x="267" y="163"/>
                    <a:pt x="267" y="163"/>
                    <a:pt x="267" y="163"/>
                  </a:cubicBezTo>
                  <a:cubicBezTo>
                    <a:pt x="266" y="163"/>
                    <a:pt x="266" y="163"/>
                    <a:pt x="266" y="163"/>
                  </a:cubicBezTo>
                  <a:cubicBezTo>
                    <a:pt x="265" y="163"/>
                    <a:pt x="266" y="163"/>
                    <a:pt x="265" y="164"/>
                  </a:cubicBezTo>
                  <a:cubicBezTo>
                    <a:pt x="265" y="164"/>
                    <a:pt x="265" y="164"/>
                    <a:pt x="265" y="164"/>
                  </a:cubicBezTo>
                  <a:cubicBezTo>
                    <a:pt x="265" y="164"/>
                    <a:pt x="265" y="164"/>
                    <a:pt x="265" y="164"/>
                  </a:cubicBezTo>
                  <a:cubicBezTo>
                    <a:pt x="266" y="164"/>
                    <a:pt x="266" y="164"/>
                    <a:pt x="266" y="164"/>
                  </a:cubicBezTo>
                  <a:cubicBezTo>
                    <a:pt x="266" y="165"/>
                    <a:pt x="266" y="165"/>
                    <a:pt x="266" y="165"/>
                  </a:cubicBezTo>
                  <a:cubicBezTo>
                    <a:pt x="265" y="165"/>
                    <a:pt x="265" y="165"/>
                    <a:pt x="265" y="165"/>
                  </a:cubicBezTo>
                  <a:cubicBezTo>
                    <a:pt x="264" y="164"/>
                    <a:pt x="264" y="164"/>
                    <a:pt x="264" y="164"/>
                  </a:cubicBezTo>
                  <a:cubicBezTo>
                    <a:pt x="263" y="165"/>
                    <a:pt x="262" y="165"/>
                    <a:pt x="261" y="165"/>
                  </a:cubicBezTo>
                  <a:cubicBezTo>
                    <a:pt x="261" y="165"/>
                    <a:pt x="261" y="165"/>
                    <a:pt x="261" y="165"/>
                  </a:cubicBezTo>
                  <a:cubicBezTo>
                    <a:pt x="261" y="163"/>
                    <a:pt x="261" y="163"/>
                    <a:pt x="261" y="163"/>
                  </a:cubicBezTo>
                  <a:cubicBezTo>
                    <a:pt x="261" y="163"/>
                    <a:pt x="261" y="163"/>
                    <a:pt x="261" y="163"/>
                  </a:cubicBezTo>
                  <a:cubicBezTo>
                    <a:pt x="260" y="164"/>
                    <a:pt x="259" y="164"/>
                    <a:pt x="258" y="165"/>
                  </a:cubicBezTo>
                  <a:cubicBezTo>
                    <a:pt x="258" y="165"/>
                    <a:pt x="258" y="165"/>
                    <a:pt x="258" y="165"/>
                  </a:cubicBezTo>
                  <a:cubicBezTo>
                    <a:pt x="257" y="165"/>
                    <a:pt x="257" y="165"/>
                    <a:pt x="257" y="165"/>
                  </a:cubicBezTo>
                  <a:cubicBezTo>
                    <a:pt x="255" y="166"/>
                    <a:pt x="255" y="166"/>
                    <a:pt x="255" y="166"/>
                  </a:cubicBezTo>
                  <a:cubicBezTo>
                    <a:pt x="254" y="166"/>
                    <a:pt x="254" y="166"/>
                    <a:pt x="253" y="166"/>
                  </a:cubicBezTo>
                  <a:cubicBezTo>
                    <a:pt x="251" y="167"/>
                    <a:pt x="250" y="167"/>
                    <a:pt x="248" y="167"/>
                  </a:cubicBezTo>
                  <a:cubicBezTo>
                    <a:pt x="247" y="167"/>
                    <a:pt x="247" y="167"/>
                    <a:pt x="247" y="167"/>
                  </a:cubicBezTo>
                  <a:cubicBezTo>
                    <a:pt x="247" y="167"/>
                    <a:pt x="247" y="167"/>
                    <a:pt x="247" y="167"/>
                  </a:cubicBezTo>
                  <a:cubicBezTo>
                    <a:pt x="246" y="168"/>
                    <a:pt x="246" y="168"/>
                    <a:pt x="246" y="168"/>
                  </a:cubicBezTo>
                  <a:cubicBezTo>
                    <a:pt x="244" y="167"/>
                    <a:pt x="244" y="167"/>
                    <a:pt x="243" y="167"/>
                  </a:cubicBezTo>
                  <a:cubicBezTo>
                    <a:pt x="242" y="166"/>
                    <a:pt x="242" y="166"/>
                    <a:pt x="242" y="166"/>
                  </a:cubicBezTo>
                  <a:cubicBezTo>
                    <a:pt x="242" y="165"/>
                    <a:pt x="242" y="165"/>
                    <a:pt x="242" y="165"/>
                  </a:cubicBezTo>
                  <a:cubicBezTo>
                    <a:pt x="243" y="164"/>
                    <a:pt x="243" y="164"/>
                    <a:pt x="243" y="164"/>
                  </a:cubicBezTo>
                  <a:cubicBezTo>
                    <a:pt x="243" y="163"/>
                    <a:pt x="243" y="163"/>
                    <a:pt x="243" y="163"/>
                  </a:cubicBezTo>
                  <a:cubicBezTo>
                    <a:pt x="243" y="162"/>
                    <a:pt x="243" y="162"/>
                    <a:pt x="243" y="161"/>
                  </a:cubicBezTo>
                  <a:cubicBezTo>
                    <a:pt x="244" y="161"/>
                    <a:pt x="244" y="161"/>
                    <a:pt x="244" y="161"/>
                  </a:cubicBezTo>
                  <a:cubicBezTo>
                    <a:pt x="245" y="161"/>
                    <a:pt x="245" y="161"/>
                    <a:pt x="245" y="161"/>
                  </a:cubicBezTo>
                  <a:cubicBezTo>
                    <a:pt x="246" y="160"/>
                    <a:pt x="246" y="161"/>
                    <a:pt x="247" y="159"/>
                  </a:cubicBezTo>
                  <a:cubicBezTo>
                    <a:pt x="248" y="160"/>
                    <a:pt x="248" y="160"/>
                    <a:pt x="249" y="160"/>
                  </a:cubicBezTo>
                  <a:cubicBezTo>
                    <a:pt x="250" y="160"/>
                    <a:pt x="250" y="160"/>
                    <a:pt x="251" y="160"/>
                  </a:cubicBezTo>
                  <a:cubicBezTo>
                    <a:pt x="252" y="161"/>
                    <a:pt x="252" y="161"/>
                    <a:pt x="252" y="161"/>
                  </a:cubicBezTo>
                  <a:cubicBezTo>
                    <a:pt x="252" y="161"/>
                    <a:pt x="252" y="161"/>
                    <a:pt x="252" y="161"/>
                  </a:cubicBezTo>
                  <a:cubicBezTo>
                    <a:pt x="253" y="162"/>
                    <a:pt x="253" y="162"/>
                    <a:pt x="253" y="162"/>
                  </a:cubicBezTo>
                  <a:cubicBezTo>
                    <a:pt x="253" y="162"/>
                    <a:pt x="253" y="162"/>
                    <a:pt x="253" y="162"/>
                  </a:cubicBezTo>
                  <a:cubicBezTo>
                    <a:pt x="254" y="163"/>
                    <a:pt x="254" y="163"/>
                    <a:pt x="254" y="163"/>
                  </a:cubicBezTo>
                  <a:cubicBezTo>
                    <a:pt x="255" y="163"/>
                    <a:pt x="255" y="163"/>
                    <a:pt x="255" y="163"/>
                  </a:cubicBezTo>
                  <a:cubicBezTo>
                    <a:pt x="256" y="164"/>
                    <a:pt x="256" y="164"/>
                    <a:pt x="256" y="164"/>
                  </a:cubicBezTo>
                  <a:cubicBezTo>
                    <a:pt x="257" y="163"/>
                    <a:pt x="257" y="163"/>
                    <a:pt x="257" y="163"/>
                  </a:cubicBezTo>
                  <a:cubicBezTo>
                    <a:pt x="259" y="163"/>
                    <a:pt x="259" y="163"/>
                    <a:pt x="259" y="163"/>
                  </a:cubicBezTo>
                  <a:cubicBezTo>
                    <a:pt x="259" y="162"/>
                    <a:pt x="259" y="162"/>
                    <a:pt x="259" y="162"/>
                  </a:cubicBezTo>
                  <a:cubicBezTo>
                    <a:pt x="258" y="161"/>
                    <a:pt x="258" y="161"/>
                    <a:pt x="257" y="161"/>
                  </a:cubicBezTo>
                  <a:cubicBezTo>
                    <a:pt x="257" y="161"/>
                    <a:pt x="257" y="161"/>
                    <a:pt x="257" y="161"/>
                  </a:cubicBezTo>
                  <a:cubicBezTo>
                    <a:pt x="256" y="161"/>
                    <a:pt x="256" y="161"/>
                    <a:pt x="256" y="161"/>
                  </a:cubicBezTo>
                  <a:cubicBezTo>
                    <a:pt x="256" y="161"/>
                    <a:pt x="256" y="161"/>
                    <a:pt x="256" y="161"/>
                  </a:cubicBezTo>
                  <a:cubicBezTo>
                    <a:pt x="254" y="159"/>
                    <a:pt x="254" y="159"/>
                    <a:pt x="254" y="159"/>
                  </a:cubicBezTo>
                  <a:cubicBezTo>
                    <a:pt x="254" y="158"/>
                    <a:pt x="254" y="158"/>
                    <a:pt x="254" y="158"/>
                  </a:cubicBezTo>
                  <a:cubicBezTo>
                    <a:pt x="253" y="158"/>
                    <a:pt x="253" y="158"/>
                    <a:pt x="253" y="158"/>
                  </a:cubicBezTo>
                  <a:cubicBezTo>
                    <a:pt x="254" y="157"/>
                    <a:pt x="254" y="157"/>
                    <a:pt x="254" y="157"/>
                  </a:cubicBezTo>
                  <a:cubicBezTo>
                    <a:pt x="254" y="157"/>
                    <a:pt x="255" y="157"/>
                    <a:pt x="255" y="156"/>
                  </a:cubicBezTo>
                  <a:cubicBezTo>
                    <a:pt x="258" y="157"/>
                    <a:pt x="258" y="157"/>
                    <a:pt x="258" y="157"/>
                  </a:cubicBezTo>
                  <a:cubicBezTo>
                    <a:pt x="258" y="157"/>
                    <a:pt x="258" y="157"/>
                    <a:pt x="258" y="157"/>
                  </a:cubicBezTo>
                  <a:cubicBezTo>
                    <a:pt x="259" y="159"/>
                    <a:pt x="259" y="158"/>
                    <a:pt x="259" y="159"/>
                  </a:cubicBezTo>
                  <a:close/>
                  <a:moveTo>
                    <a:pt x="228" y="157"/>
                  </a:moveTo>
                  <a:cubicBezTo>
                    <a:pt x="229" y="158"/>
                    <a:pt x="229" y="158"/>
                    <a:pt x="229" y="158"/>
                  </a:cubicBezTo>
                  <a:cubicBezTo>
                    <a:pt x="230" y="159"/>
                    <a:pt x="230" y="159"/>
                    <a:pt x="230" y="159"/>
                  </a:cubicBezTo>
                  <a:cubicBezTo>
                    <a:pt x="230" y="160"/>
                    <a:pt x="230" y="160"/>
                    <a:pt x="230" y="160"/>
                  </a:cubicBezTo>
                  <a:cubicBezTo>
                    <a:pt x="229" y="161"/>
                    <a:pt x="228" y="162"/>
                    <a:pt x="226" y="162"/>
                  </a:cubicBezTo>
                  <a:cubicBezTo>
                    <a:pt x="226" y="163"/>
                    <a:pt x="225" y="164"/>
                    <a:pt x="225" y="164"/>
                  </a:cubicBezTo>
                  <a:cubicBezTo>
                    <a:pt x="225" y="165"/>
                    <a:pt x="225" y="165"/>
                    <a:pt x="225" y="165"/>
                  </a:cubicBezTo>
                  <a:cubicBezTo>
                    <a:pt x="225" y="165"/>
                    <a:pt x="225" y="165"/>
                    <a:pt x="225" y="165"/>
                  </a:cubicBezTo>
                  <a:cubicBezTo>
                    <a:pt x="224" y="165"/>
                    <a:pt x="224" y="165"/>
                    <a:pt x="224" y="165"/>
                  </a:cubicBezTo>
                  <a:cubicBezTo>
                    <a:pt x="224" y="165"/>
                    <a:pt x="224" y="165"/>
                    <a:pt x="224" y="165"/>
                  </a:cubicBezTo>
                  <a:cubicBezTo>
                    <a:pt x="224" y="164"/>
                    <a:pt x="224" y="164"/>
                    <a:pt x="224" y="164"/>
                  </a:cubicBezTo>
                  <a:cubicBezTo>
                    <a:pt x="224" y="163"/>
                    <a:pt x="224" y="163"/>
                    <a:pt x="224" y="163"/>
                  </a:cubicBezTo>
                  <a:cubicBezTo>
                    <a:pt x="223" y="161"/>
                    <a:pt x="221" y="160"/>
                    <a:pt x="218" y="160"/>
                  </a:cubicBezTo>
                  <a:cubicBezTo>
                    <a:pt x="217" y="159"/>
                    <a:pt x="217" y="158"/>
                    <a:pt x="217" y="157"/>
                  </a:cubicBezTo>
                  <a:cubicBezTo>
                    <a:pt x="217" y="157"/>
                    <a:pt x="217" y="157"/>
                    <a:pt x="217" y="157"/>
                  </a:cubicBezTo>
                  <a:cubicBezTo>
                    <a:pt x="219" y="156"/>
                    <a:pt x="220" y="158"/>
                    <a:pt x="223" y="157"/>
                  </a:cubicBezTo>
                  <a:cubicBezTo>
                    <a:pt x="224" y="156"/>
                    <a:pt x="224" y="156"/>
                    <a:pt x="224" y="156"/>
                  </a:cubicBezTo>
                  <a:cubicBezTo>
                    <a:pt x="225" y="156"/>
                    <a:pt x="225" y="156"/>
                    <a:pt x="225" y="156"/>
                  </a:cubicBezTo>
                  <a:cubicBezTo>
                    <a:pt x="227" y="157"/>
                    <a:pt x="226" y="157"/>
                    <a:pt x="228" y="157"/>
                  </a:cubicBezTo>
                  <a:close/>
                  <a:moveTo>
                    <a:pt x="389" y="155"/>
                  </a:moveTo>
                  <a:cubicBezTo>
                    <a:pt x="388" y="156"/>
                    <a:pt x="388" y="156"/>
                    <a:pt x="388" y="156"/>
                  </a:cubicBezTo>
                  <a:cubicBezTo>
                    <a:pt x="388" y="156"/>
                    <a:pt x="388" y="156"/>
                    <a:pt x="388" y="156"/>
                  </a:cubicBezTo>
                  <a:cubicBezTo>
                    <a:pt x="386" y="154"/>
                    <a:pt x="386" y="154"/>
                    <a:pt x="386" y="154"/>
                  </a:cubicBezTo>
                  <a:cubicBezTo>
                    <a:pt x="386" y="154"/>
                    <a:pt x="386" y="154"/>
                    <a:pt x="387" y="153"/>
                  </a:cubicBezTo>
                  <a:cubicBezTo>
                    <a:pt x="387" y="153"/>
                    <a:pt x="387" y="153"/>
                    <a:pt x="387" y="153"/>
                  </a:cubicBezTo>
                  <a:cubicBezTo>
                    <a:pt x="389" y="153"/>
                    <a:pt x="389" y="153"/>
                    <a:pt x="389" y="153"/>
                  </a:cubicBezTo>
                  <a:cubicBezTo>
                    <a:pt x="389" y="154"/>
                    <a:pt x="389" y="154"/>
                    <a:pt x="389" y="154"/>
                  </a:cubicBezTo>
                  <a:cubicBezTo>
                    <a:pt x="389" y="155"/>
                    <a:pt x="389" y="155"/>
                    <a:pt x="389" y="155"/>
                  </a:cubicBezTo>
                  <a:close/>
                  <a:moveTo>
                    <a:pt x="355" y="152"/>
                  </a:moveTo>
                  <a:cubicBezTo>
                    <a:pt x="355" y="152"/>
                    <a:pt x="355" y="152"/>
                    <a:pt x="355" y="152"/>
                  </a:cubicBezTo>
                  <a:cubicBezTo>
                    <a:pt x="355" y="152"/>
                    <a:pt x="355" y="152"/>
                    <a:pt x="355" y="152"/>
                  </a:cubicBezTo>
                  <a:cubicBezTo>
                    <a:pt x="354" y="153"/>
                    <a:pt x="354" y="153"/>
                    <a:pt x="354" y="153"/>
                  </a:cubicBezTo>
                  <a:cubicBezTo>
                    <a:pt x="353" y="153"/>
                    <a:pt x="353" y="153"/>
                    <a:pt x="353" y="153"/>
                  </a:cubicBezTo>
                  <a:cubicBezTo>
                    <a:pt x="352" y="154"/>
                    <a:pt x="352" y="154"/>
                    <a:pt x="351" y="155"/>
                  </a:cubicBezTo>
                  <a:cubicBezTo>
                    <a:pt x="349" y="154"/>
                    <a:pt x="350" y="154"/>
                    <a:pt x="348" y="154"/>
                  </a:cubicBezTo>
                  <a:cubicBezTo>
                    <a:pt x="347" y="154"/>
                    <a:pt x="347" y="154"/>
                    <a:pt x="347" y="154"/>
                  </a:cubicBezTo>
                  <a:cubicBezTo>
                    <a:pt x="346" y="154"/>
                    <a:pt x="345" y="154"/>
                    <a:pt x="344" y="155"/>
                  </a:cubicBezTo>
                  <a:cubicBezTo>
                    <a:pt x="344" y="155"/>
                    <a:pt x="344" y="155"/>
                    <a:pt x="344" y="155"/>
                  </a:cubicBezTo>
                  <a:cubicBezTo>
                    <a:pt x="344" y="154"/>
                    <a:pt x="344" y="154"/>
                    <a:pt x="344" y="154"/>
                  </a:cubicBezTo>
                  <a:cubicBezTo>
                    <a:pt x="344" y="153"/>
                    <a:pt x="345" y="153"/>
                    <a:pt x="346" y="152"/>
                  </a:cubicBezTo>
                  <a:cubicBezTo>
                    <a:pt x="347" y="152"/>
                    <a:pt x="347" y="152"/>
                    <a:pt x="348" y="152"/>
                  </a:cubicBezTo>
                  <a:cubicBezTo>
                    <a:pt x="350" y="152"/>
                    <a:pt x="350" y="152"/>
                    <a:pt x="350" y="152"/>
                  </a:cubicBezTo>
                  <a:cubicBezTo>
                    <a:pt x="351" y="151"/>
                    <a:pt x="351" y="151"/>
                    <a:pt x="351" y="151"/>
                  </a:cubicBezTo>
                  <a:cubicBezTo>
                    <a:pt x="353" y="151"/>
                    <a:pt x="353" y="151"/>
                    <a:pt x="353" y="151"/>
                  </a:cubicBezTo>
                  <a:cubicBezTo>
                    <a:pt x="354" y="152"/>
                    <a:pt x="354" y="152"/>
                    <a:pt x="354" y="152"/>
                  </a:cubicBezTo>
                  <a:cubicBezTo>
                    <a:pt x="355" y="152"/>
                    <a:pt x="355" y="152"/>
                    <a:pt x="355" y="152"/>
                  </a:cubicBezTo>
                  <a:close/>
                  <a:moveTo>
                    <a:pt x="361" y="151"/>
                  </a:moveTo>
                  <a:cubicBezTo>
                    <a:pt x="361" y="151"/>
                    <a:pt x="361" y="151"/>
                    <a:pt x="361" y="151"/>
                  </a:cubicBezTo>
                  <a:cubicBezTo>
                    <a:pt x="361" y="150"/>
                    <a:pt x="361" y="150"/>
                    <a:pt x="361" y="150"/>
                  </a:cubicBezTo>
                  <a:cubicBezTo>
                    <a:pt x="363" y="150"/>
                    <a:pt x="363" y="150"/>
                    <a:pt x="363" y="150"/>
                  </a:cubicBezTo>
                  <a:cubicBezTo>
                    <a:pt x="363" y="151"/>
                    <a:pt x="363" y="151"/>
                    <a:pt x="363" y="151"/>
                  </a:cubicBezTo>
                  <a:cubicBezTo>
                    <a:pt x="362" y="151"/>
                    <a:pt x="362" y="151"/>
                    <a:pt x="362" y="151"/>
                  </a:cubicBezTo>
                  <a:cubicBezTo>
                    <a:pt x="362" y="151"/>
                    <a:pt x="362" y="151"/>
                    <a:pt x="361" y="151"/>
                  </a:cubicBezTo>
                  <a:close/>
                  <a:moveTo>
                    <a:pt x="487" y="158"/>
                  </a:moveTo>
                  <a:cubicBezTo>
                    <a:pt x="484" y="160"/>
                    <a:pt x="484" y="160"/>
                    <a:pt x="484" y="160"/>
                  </a:cubicBezTo>
                  <a:cubicBezTo>
                    <a:pt x="478" y="159"/>
                    <a:pt x="479" y="160"/>
                    <a:pt x="477" y="160"/>
                  </a:cubicBezTo>
                  <a:cubicBezTo>
                    <a:pt x="477" y="160"/>
                    <a:pt x="477" y="160"/>
                    <a:pt x="477" y="160"/>
                  </a:cubicBezTo>
                  <a:cubicBezTo>
                    <a:pt x="480" y="150"/>
                    <a:pt x="483" y="149"/>
                    <a:pt x="487" y="148"/>
                  </a:cubicBezTo>
                  <a:cubicBezTo>
                    <a:pt x="489" y="148"/>
                    <a:pt x="489" y="148"/>
                    <a:pt x="489" y="148"/>
                  </a:cubicBezTo>
                  <a:cubicBezTo>
                    <a:pt x="490" y="149"/>
                    <a:pt x="491" y="150"/>
                    <a:pt x="492" y="151"/>
                  </a:cubicBezTo>
                  <a:cubicBezTo>
                    <a:pt x="492" y="152"/>
                    <a:pt x="492" y="152"/>
                    <a:pt x="492" y="152"/>
                  </a:cubicBezTo>
                  <a:cubicBezTo>
                    <a:pt x="491" y="154"/>
                    <a:pt x="491" y="154"/>
                    <a:pt x="490" y="156"/>
                  </a:cubicBezTo>
                  <a:cubicBezTo>
                    <a:pt x="487" y="158"/>
                    <a:pt x="488" y="158"/>
                    <a:pt x="487" y="158"/>
                  </a:cubicBezTo>
                  <a:close/>
                  <a:moveTo>
                    <a:pt x="406" y="155"/>
                  </a:moveTo>
                  <a:cubicBezTo>
                    <a:pt x="404" y="155"/>
                    <a:pt x="404" y="155"/>
                    <a:pt x="403" y="155"/>
                  </a:cubicBezTo>
                  <a:cubicBezTo>
                    <a:pt x="404" y="154"/>
                    <a:pt x="404" y="154"/>
                    <a:pt x="404" y="154"/>
                  </a:cubicBezTo>
                  <a:cubicBezTo>
                    <a:pt x="403" y="154"/>
                    <a:pt x="403" y="154"/>
                    <a:pt x="403" y="154"/>
                  </a:cubicBezTo>
                  <a:cubicBezTo>
                    <a:pt x="404" y="153"/>
                    <a:pt x="404" y="153"/>
                    <a:pt x="404" y="153"/>
                  </a:cubicBezTo>
                  <a:cubicBezTo>
                    <a:pt x="404" y="152"/>
                    <a:pt x="404" y="152"/>
                    <a:pt x="404" y="152"/>
                  </a:cubicBezTo>
                  <a:cubicBezTo>
                    <a:pt x="404" y="152"/>
                    <a:pt x="404" y="152"/>
                    <a:pt x="404" y="152"/>
                  </a:cubicBezTo>
                  <a:cubicBezTo>
                    <a:pt x="404" y="151"/>
                    <a:pt x="404" y="151"/>
                    <a:pt x="404" y="151"/>
                  </a:cubicBezTo>
                  <a:cubicBezTo>
                    <a:pt x="405" y="149"/>
                    <a:pt x="405" y="149"/>
                    <a:pt x="405" y="149"/>
                  </a:cubicBezTo>
                  <a:cubicBezTo>
                    <a:pt x="406" y="149"/>
                    <a:pt x="406" y="149"/>
                    <a:pt x="406" y="149"/>
                  </a:cubicBezTo>
                  <a:cubicBezTo>
                    <a:pt x="406" y="149"/>
                    <a:pt x="406" y="149"/>
                    <a:pt x="406" y="149"/>
                  </a:cubicBezTo>
                  <a:cubicBezTo>
                    <a:pt x="407" y="148"/>
                    <a:pt x="407" y="148"/>
                    <a:pt x="407" y="148"/>
                  </a:cubicBezTo>
                  <a:cubicBezTo>
                    <a:pt x="407" y="148"/>
                    <a:pt x="407" y="148"/>
                    <a:pt x="407" y="148"/>
                  </a:cubicBezTo>
                  <a:cubicBezTo>
                    <a:pt x="408" y="147"/>
                    <a:pt x="408" y="147"/>
                    <a:pt x="408" y="147"/>
                  </a:cubicBezTo>
                  <a:cubicBezTo>
                    <a:pt x="408" y="147"/>
                    <a:pt x="408" y="147"/>
                    <a:pt x="408" y="147"/>
                  </a:cubicBezTo>
                  <a:cubicBezTo>
                    <a:pt x="408" y="146"/>
                    <a:pt x="408" y="146"/>
                    <a:pt x="408" y="146"/>
                  </a:cubicBezTo>
                  <a:cubicBezTo>
                    <a:pt x="408" y="146"/>
                    <a:pt x="408" y="146"/>
                    <a:pt x="408" y="146"/>
                  </a:cubicBezTo>
                  <a:cubicBezTo>
                    <a:pt x="409" y="145"/>
                    <a:pt x="409" y="145"/>
                    <a:pt x="409" y="145"/>
                  </a:cubicBezTo>
                  <a:cubicBezTo>
                    <a:pt x="410" y="146"/>
                    <a:pt x="410" y="146"/>
                    <a:pt x="410" y="146"/>
                  </a:cubicBezTo>
                  <a:cubicBezTo>
                    <a:pt x="410" y="146"/>
                    <a:pt x="410" y="146"/>
                    <a:pt x="410" y="146"/>
                  </a:cubicBezTo>
                  <a:cubicBezTo>
                    <a:pt x="409" y="147"/>
                    <a:pt x="409" y="147"/>
                    <a:pt x="409" y="147"/>
                  </a:cubicBezTo>
                  <a:cubicBezTo>
                    <a:pt x="410" y="149"/>
                    <a:pt x="410" y="149"/>
                    <a:pt x="410" y="149"/>
                  </a:cubicBezTo>
                  <a:cubicBezTo>
                    <a:pt x="409" y="151"/>
                    <a:pt x="409" y="151"/>
                    <a:pt x="409" y="151"/>
                  </a:cubicBezTo>
                  <a:cubicBezTo>
                    <a:pt x="409" y="152"/>
                    <a:pt x="409" y="152"/>
                    <a:pt x="409" y="152"/>
                  </a:cubicBezTo>
                  <a:cubicBezTo>
                    <a:pt x="408" y="152"/>
                    <a:pt x="408" y="152"/>
                    <a:pt x="408" y="152"/>
                  </a:cubicBezTo>
                  <a:cubicBezTo>
                    <a:pt x="407" y="153"/>
                    <a:pt x="407" y="153"/>
                    <a:pt x="407" y="153"/>
                  </a:cubicBezTo>
                  <a:cubicBezTo>
                    <a:pt x="406" y="154"/>
                    <a:pt x="406" y="154"/>
                    <a:pt x="406" y="154"/>
                  </a:cubicBezTo>
                  <a:cubicBezTo>
                    <a:pt x="406" y="154"/>
                    <a:pt x="406" y="155"/>
                    <a:pt x="406" y="155"/>
                  </a:cubicBezTo>
                  <a:cubicBezTo>
                    <a:pt x="406" y="155"/>
                    <a:pt x="406" y="155"/>
                    <a:pt x="406" y="155"/>
                  </a:cubicBezTo>
                  <a:close/>
                  <a:moveTo>
                    <a:pt x="413" y="146"/>
                  </a:moveTo>
                  <a:cubicBezTo>
                    <a:pt x="413" y="147"/>
                    <a:pt x="413" y="147"/>
                    <a:pt x="413" y="147"/>
                  </a:cubicBezTo>
                  <a:cubicBezTo>
                    <a:pt x="413" y="147"/>
                    <a:pt x="413" y="147"/>
                    <a:pt x="413" y="147"/>
                  </a:cubicBezTo>
                  <a:cubicBezTo>
                    <a:pt x="412" y="146"/>
                    <a:pt x="412" y="146"/>
                    <a:pt x="412" y="146"/>
                  </a:cubicBezTo>
                  <a:cubicBezTo>
                    <a:pt x="411" y="146"/>
                    <a:pt x="412" y="146"/>
                    <a:pt x="411" y="146"/>
                  </a:cubicBezTo>
                  <a:cubicBezTo>
                    <a:pt x="411" y="145"/>
                    <a:pt x="411" y="145"/>
                    <a:pt x="411" y="145"/>
                  </a:cubicBezTo>
                  <a:cubicBezTo>
                    <a:pt x="413" y="145"/>
                    <a:pt x="413" y="145"/>
                    <a:pt x="413" y="145"/>
                  </a:cubicBezTo>
                  <a:cubicBezTo>
                    <a:pt x="413" y="146"/>
                    <a:pt x="413" y="146"/>
                    <a:pt x="413" y="146"/>
                  </a:cubicBezTo>
                  <a:close/>
                  <a:moveTo>
                    <a:pt x="216" y="146"/>
                  </a:moveTo>
                  <a:cubicBezTo>
                    <a:pt x="216" y="146"/>
                    <a:pt x="216" y="146"/>
                    <a:pt x="216" y="146"/>
                  </a:cubicBezTo>
                  <a:cubicBezTo>
                    <a:pt x="215" y="146"/>
                    <a:pt x="215" y="146"/>
                    <a:pt x="215" y="146"/>
                  </a:cubicBezTo>
                  <a:cubicBezTo>
                    <a:pt x="215" y="145"/>
                    <a:pt x="215" y="145"/>
                    <a:pt x="215" y="145"/>
                  </a:cubicBezTo>
                  <a:cubicBezTo>
                    <a:pt x="215" y="145"/>
                    <a:pt x="215" y="145"/>
                    <a:pt x="215" y="145"/>
                  </a:cubicBezTo>
                  <a:cubicBezTo>
                    <a:pt x="215" y="145"/>
                    <a:pt x="215" y="145"/>
                    <a:pt x="215" y="145"/>
                  </a:cubicBezTo>
                  <a:cubicBezTo>
                    <a:pt x="216" y="145"/>
                    <a:pt x="216" y="145"/>
                    <a:pt x="216" y="145"/>
                  </a:cubicBezTo>
                  <a:lnTo>
                    <a:pt x="216" y="146"/>
                  </a:lnTo>
                  <a:close/>
                  <a:moveTo>
                    <a:pt x="376" y="146"/>
                  </a:moveTo>
                  <a:cubicBezTo>
                    <a:pt x="376" y="146"/>
                    <a:pt x="376" y="146"/>
                    <a:pt x="376" y="146"/>
                  </a:cubicBezTo>
                  <a:cubicBezTo>
                    <a:pt x="375" y="146"/>
                    <a:pt x="375" y="146"/>
                    <a:pt x="374" y="146"/>
                  </a:cubicBezTo>
                  <a:cubicBezTo>
                    <a:pt x="375" y="145"/>
                    <a:pt x="375" y="145"/>
                    <a:pt x="375" y="145"/>
                  </a:cubicBezTo>
                  <a:cubicBezTo>
                    <a:pt x="376" y="145"/>
                    <a:pt x="376" y="145"/>
                    <a:pt x="376" y="145"/>
                  </a:cubicBezTo>
                  <a:cubicBezTo>
                    <a:pt x="376" y="145"/>
                    <a:pt x="376" y="145"/>
                    <a:pt x="376" y="145"/>
                  </a:cubicBezTo>
                  <a:cubicBezTo>
                    <a:pt x="376" y="145"/>
                    <a:pt x="376" y="145"/>
                    <a:pt x="376" y="145"/>
                  </a:cubicBezTo>
                  <a:cubicBezTo>
                    <a:pt x="376" y="146"/>
                    <a:pt x="376" y="146"/>
                    <a:pt x="376" y="146"/>
                  </a:cubicBezTo>
                  <a:close/>
                  <a:moveTo>
                    <a:pt x="287" y="145"/>
                  </a:moveTo>
                  <a:cubicBezTo>
                    <a:pt x="286" y="145"/>
                    <a:pt x="286" y="145"/>
                    <a:pt x="286" y="145"/>
                  </a:cubicBezTo>
                  <a:cubicBezTo>
                    <a:pt x="286" y="145"/>
                    <a:pt x="286" y="145"/>
                    <a:pt x="286" y="145"/>
                  </a:cubicBezTo>
                  <a:cubicBezTo>
                    <a:pt x="286" y="144"/>
                    <a:pt x="286" y="144"/>
                    <a:pt x="286" y="144"/>
                  </a:cubicBezTo>
                  <a:cubicBezTo>
                    <a:pt x="287" y="145"/>
                    <a:pt x="287" y="145"/>
                    <a:pt x="287" y="145"/>
                  </a:cubicBezTo>
                  <a:cubicBezTo>
                    <a:pt x="287" y="145"/>
                    <a:pt x="287" y="145"/>
                    <a:pt x="287" y="145"/>
                  </a:cubicBezTo>
                  <a:cubicBezTo>
                    <a:pt x="287" y="145"/>
                    <a:pt x="287" y="145"/>
                    <a:pt x="287" y="145"/>
                  </a:cubicBezTo>
                  <a:close/>
                  <a:moveTo>
                    <a:pt x="210" y="145"/>
                  </a:moveTo>
                  <a:cubicBezTo>
                    <a:pt x="209" y="145"/>
                    <a:pt x="209" y="145"/>
                    <a:pt x="209" y="145"/>
                  </a:cubicBezTo>
                  <a:cubicBezTo>
                    <a:pt x="207" y="145"/>
                    <a:pt x="207" y="145"/>
                    <a:pt x="207" y="145"/>
                  </a:cubicBezTo>
                  <a:cubicBezTo>
                    <a:pt x="206" y="146"/>
                    <a:pt x="206" y="146"/>
                    <a:pt x="206" y="146"/>
                  </a:cubicBezTo>
                  <a:cubicBezTo>
                    <a:pt x="205" y="147"/>
                    <a:pt x="205" y="147"/>
                    <a:pt x="205" y="147"/>
                  </a:cubicBezTo>
                  <a:cubicBezTo>
                    <a:pt x="202" y="147"/>
                    <a:pt x="202" y="147"/>
                    <a:pt x="202" y="147"/>
                  </a:cubicBezTo>
                  <a:cubicBezTo>
                    <a:pt x="202" y="146"/>
                    <a:pt x="202" y="146"/>
                    <a:pt x="202" y="146"/>
                  </a:cubicBezTo>
                  <a:cubicBezTo>
                    <a:pt x="202" y="146"/>
                    <a:pt x="202" y="146"/>
                    <a:pt x="202" y="146"/>
                  </a:cubicBezTo>
                  <a:cubicBezTo>
                    <a:pt x="202" y="147"/>
                    <a:pt x="202" y="147"/>
                    <a:pt x="202" y="147"/>
                  </a:cubicBezTo>
                  <a:cubicBezTo>
                    <a:pt x="200" y="146"/>
                    <a:pt x="199" y="146"/>
                    <a:pt x="197" y="146"/>
                  </a:cubicBezTo>
                  <a:cubicBezTo>
                    <a:pt x="197" y="145"/>
                    <a:pt x="197" y="145"/>
                    <a:pt x="197" y="145"/>
                  </a:cubicBezTo>
                  <a:cubicBezTo>
                    <a:pt x="198" y="144"/>
                    <a:pt x="197" y="144"/>
                    <a:pt x="199" y="143"/>
                  </a:cubicBezTo>
                  <a:cubicBezTo>
                    <a:pt x="202" y="143"/>
                    <a:pt x="199" y="143"/>
                    <a:pt x="211" y="143"/>
                  </a:cubicBezTo>
                  <a:cubicBezTo>
                    <a:pt x="212" y="144"/>
                    <a:pt x="212" y="144"/>
                    <a:pt x="212" y="144"/>
                  </a:cubicBezTo>
                  <a:cubicBezTo>
                    <a:pt x="212" y="144"/>
                    <a:pt x="212" y="144"/>
                    <a:pt x="212" y="144"/>
                  </a:cubicBezTo>
                  <a:cubicBezTo>
                    <a:pt x="210" y="145"/>
                    <a:pt x="210" y="145"/>
                    <a:pt x="210" y="145"/>
                  </a:cubicBezTo>
                  <a:close/>
                  <a:moveTo>
                    <a:pt x="227" y="144"/>
                  </a:moveTo>
                  <a:cubicBezTo>
                    <a:pt x="226" y="144"/>
                    <a:pt x="226" y="144"/>
                    <a:pt x="226" y="144"/>
                  </a:cubicBezTo>
                  <a:cubicBezTo>
                    <a:pt x="225" y="144"/>
                    <a:pt x="225" y="144"/>
                    <a:pt x="225" y="144"/>
                  </a:cubicBezTo>
                  <a:cubicBezTo>
                    <a:pt x="225" y="143"/>
                    <a:pt x="225" y="143"/>
                    <a:pt x="225" y="143"/>
                  </a:cubicBezTo>
                  <a:cubicBezTo>
                    <a:pt x="225" y="143"/>
                    <a:pt x="225" y="143"/>
                    <a:pt x="225" y="143"/>
                  </a:cubicBezTo>
                  <a:cubicBezTo>
                    <a:pt x="227" y="142"/>
                    <a:pt x="227" y="142"/>
                    <a:pt x="227" y="142"/>
                  </a:cubicBezTo>
                  <a:cubicBezTo>
                    <a:pt x="228" y="143"/>
                    <a:pt x="228" y="143"/>
                    <a:pt x="228" y="143"/>
                  </a:cubicBezTo>
                  <a:cubicBezTo>
                    <a:pt x="229" y="143"/>
                    <a:pt x="229" y="143"/>
                    <a:pt x="229" y="143"/>
                  </a:cubicBezTo>
                  <a:cubicBezTo>
                    <a:pt x="227" y="143"/>
                    <a:pt x="227" y="143"/>
                    <a:pt x="227" y="143"/>
                  </a:cubicBezTo>
                  <a:lnTo>
                    <a:pt x="227" y="144"/>
                  </a:lnTo>
                  <a:close/>
                  <a:moveTo>
                    <a:pt x="443" y="141"/>
                  </a:moveTo>
                  <a:cubicBezTo>
                    <a:pt x="443" y="141"/>
                    <a:pt x="443" y="141"/>
                    <a:pt x="443" y="141"/>
                  </a:cubicBezTo>
                  <a:cubicBezTo>
                    <a:pt x="443" y="141"/>
                    <a:pt x="443" y="141"/>
                    <a:pt x="443" y="141"/>
                  </a:cubicBezTo>
                  <a:cubicBezTo>
                    <a:pt x="443" y="141"/>
                    <a:pt x="443" y="141"/>
                    <a:pt x="443" y="141"/>
                  </a:cubicBezTo>
                  <a:cubicBezTo>
                    <a:pt x="443" y="140"/>
                    <a:pt x="443" y="140"/>
                    <a:pt x="444" y="140"/>
                  </a:cubicBezTo>
                  <a:cubicBezTo>
                    <a:pt x="444" y="140"/>
                    <a:pt x="444" y="140"/>
                    <a:pt x="444" y="140"/>
                  </a:cubicBezTo>
                  <a:cubicBezTo>
                    <a:pt x="444" y="140"/>
                    <a:pt x="444" y="140"/>
                    <a:pt x="444" y="140"/>
                  </a:cubicBezTo>
                  <a:cubicBezTo>
                    <a:pt x="443" y="141"/>
                    <a:pt x="443" y="141"/>
                    <a:pt x="443" y="141"/>
                  </a:cubicBezTo>
                  <a:close/>
                  <a:moveTo>
                    <a:pt x="113" y="140"/>
                  </a:moveTo>
                  <a:cubicBezTo>
                    <a:pt x="112" y="140"/>
                    <a:pt x="112" y="140"/>
                    <a:pt x="112" y="140"/>
                  </a:cubicBezTo>
                  <a:cubicBezTo>
                    <a:pt x="112" y="140"/>
                    <a:pt x="112" y="140"/>
                    <a:pt x="112" y="140"/>
                  </a:cubicBezTo>
                  <a:cubicBezTo>
                    <a:pt x="112" y="140"/>
                    <a:pt x="112" y="140"/>
                    <a:pt x="112" y="140"/>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3" y="140"/>
                    <a:pt x="113" y="140"/>
                    <a:pt x="113" y="140"/>
                  </a:cubicBezTo>
                  <a:close/>
                  <a:moveTo>
                    <a:pt x="444" y="139"/>
                  </a:moveTo>
                  <a:cubicBezTo>
                    <a:pt x="443" y="139"/>
                    <a:pt x="443" y="139"/>
                    <a:pt x="443" y="139"/>
                  </a:cubicBezTo>
                  <a:cubicBezTo>
                    <a:pt x="443" y="138"/>
                    <a:pt x="443" y="138"/>
                    <a:pt x="443" y="138"/>
                  </a:cubicBezTo>
                  <a:cubicBezTo>
                    <a:pt x="443" y="138"/>
                    <a:pt x="443" y="138"/>
                    <a:pt x="443" y="138"/>
                  </a:cubicBezTo>
                  <a:cubicBezTo>
                    <a:pt x="444" y="139"/>
                    <a:pt x="444" y="139"/>
                    <a:pt x="444" y="139"/>
                  </a:cubicBezTo>
                  <a:cubicBezTo>
                    <a:pt x="444" y="139"/>
                    <a:pt x="444" y="139"/>
                    <a:pt x="444" y="139"/>
                  </a:cubicBezTo>
                  <a:close/>
                  <a:moveTo>
                    <a:pt x="445" y="138"/>
                  </a:moveTo>
                  <a:cubicBezTo>
                    <a:pt x="445" y="138"/>
                    <a:pt x="445" y="138"/>
                    <a:pt x="445" y="138"/>
                  </a:cubicBezTo>
                  <a:cubicBezTo>
                    <a:pt x="445" y="137"/>
                    <a:pt x="445" y="137"/>
                    <a:pt x="445" y="137"/>
                  </a:cubicBezTo>
                  <a:cubicBezTo>
                    <a:pt x="445" y="137"/>
                    <a:pt x="445" y="137"/>
                    <a:pt x="445" y="137"/>
                  </a:cubicBezTo>
                  <a:cubicBezTo>
                    <a:pt x="445" y="137"/>
                    <a:pt x="445" y="137"/>
                    <a:pt x="445" y="137"/>
                  </a:cubicBezTo>
                  <a:cubicBezTo>
                    <a:pt x="446" y="136"/>
                    <a:pt x="446" y="136"/>
                    <a:pt x="446" y="136"/>
                  </a:cubicBezTo>
                  <a:lnTo>
                    <a:pt x="445" y="138"/>
                  </a:lnTo>
                  <a:close/>
                  <a:moveTo>
                    <a:pt x="442" y="138"/>
                  </a:moveTo>
                  <a:cubicBezTo>
                    <a:pt x="442" y="139"/>
                    <a:pt x="442" y="138"/>
                    <a:pt x="442" y="140"/>
                  </a:cubicBezTo>
                  <a:cubicBezTo>
                    <a:pt x="440" y="140"/>
                    <a:pt x="440" y="140"/>
                    <a:pt x="440" y="140"/>
                  </a:cubicBezTo>
                  <a:cubicBezTo>
                    <a:pt x="440" y="142"/>
                    <a:pt x="440" y="142"/>
                    <a:pt x="440" y="142"/>
                  </a:cubicBezTo>
                  <a:cubicBezTo>
                    <a:pt x="439" y="142"/>
                    <a:pt x="439" y="142"/>
                    <a:pt x="439" y="142"/>
                  </a:cubicBezTo>
                  <a:cubicBezTo>
                    <a:pt x="438" y="143"/>
                    <a:pt x="438" y="143"/>
                    <a:pt x="438" y="143"/>
                  </a:cubicBezTo>
                  <a:cubicBezTo>
                    <a:pt x="437" y="142"/>
                    <a:pt x="437" y="142"/>
                    <a:pt x="437" y="142"/>
                  </a:cubicBezTo>
                  <a:cubicBezTo>
                    <a:pt x="437" y="141"/>
                    <a:pt x="437" y="141"/>
                    <a:pt x="437" y="141"/>
                  </a:cubicBezTo>
                  <a:cubicBezTo>
                    <a:pt x="437" y="138"/>
                    <a:pt x="437" y="138"/>
                    <a:pt x="437" y="138"/>
                  </a:cubicBezTo>
                  <a:cubicBezTo>
                    <a:pt x="438" y="138"/>
                    <a:pt x="438" y="138"/>
                    <a:pt x="438" y="138"/>
                  </a:cubicBezTo>
                  <a:cubicBezTo>
                    <a:pt x="438" y="138"/>
                    <a:pt x="438" y="138"/>
                    <a:pt x="438" y="138"/>
                  </a:cubicBezTo>
                  <a:cubicBezTo>
                    <a:pt x="438" y="138"/>
                    <a:pt x="438" y="138"/>
                    <a:pt x="438" y="138"/>
                  </a:cubicBezTo>
                  <a:cubicBezTo>
                    <a:pt x="437" y="138"/>
                    <a:pt x="437" y="138"/>
                    <a:pt x="437" y="138"/>
                  </a:cubicBezTo>
                  <a:cubicBezTo>
                    <a:pt x="437" y="136"/>
                    <a:pt x="437" y="136"/>
                    <a:pt x="437" y="135"/>
                  </a:cubicBezTo>
                  <a:cubicBezTo>
                    <a:pt x="438" y="135"/>
                    <a:pt x="438" y="135"/>
                    <a:pt x="438" y="135"/>
                  </a:cubicBezTo>
                  <a:cubicBezTo>
                    <a:pt x="440" y="137"/>
                    <a:pt x="438" y="136"/>
                    <a:pt x="442" y="138"/>
                  </a:cubicBezTo>
                  <a:close/>
                  <a:moveTo>
                    <a:pt x="137" y="133"/>
                  </a:moveTo>
                  <a:cubicBezTo>
                    <a:pt x="138" y="134"/>
                    <a:pt x="138" y="134"/>
                    <a:pt x="139" y="135"/>
                  </a:cubicBezTo>
                  <a:cubicBezTo>
                    <a:pt x="140" y="135"/>
                    <a:pt x="140" y="135"/>
                    <a:pt x="140" y="135"/>
                  </a:cubicBezTo>
                  <a:cubicBezTo>
                    <a:pt x="144" y="135"/>
                    <a:pt x="142" y="136"/>
                    <a:pt x="146" y="136"/>
                  </a:cubicBezTo>
                  <a:cubicBezTo>
                    <a:pt x="146" y="136"/>
                    <a:pt x="146" y="136"/>
                    <a:pt x="147" y="136"/>
                  </a:cubicBezTo>
                  <a:cubicBezTo>
                    <a:pt x="147" y="136"/>
                    <a:pt x="147" y="136"/>
                    <a:pt x="147" y="136"/>
                  </a:cubicBezTo>
                  <a:cubicBezTo>
                    <a:pt x="148" y="136"/>
                    <a:pt x="148" y="136"/>
                    <a:pt x="148" y="136"/>
                  </a:cubicBezTo>
                  <a:cubicBezTo>
                    <a:pt x="149" y="137"/>
                    <a:pt x="148" y="137"/>
                    <a:pt x="150" y="138"/>
                  </a:cubicBezTo>
                  <a:cubicBezTo>
                    <a:pt x="150" y="139"/>
                    <a:pt x="150" y="140"/>
                    <a:pt x="151" y="141"/>
                  </a:cubicBezTo>
                  <a:cubicBezTo>
                    <a:pt x="152" y="142"/>
                    <a:pt x="152" y="142"/>
                    <a:pt x="152" y="142"/>
                  </a:cubicBezTo>
                  <a:cubicBezTo>
                    <a:pt x="152" y="142"/>
                    <a:pt x="159" y="143"/>
                    <a:pt x="160" y="143"/>
                  </a:cubicBezTo>
                  <a:cubicBezTo>
                    <a:pt x="161" y="142"/>
                    <a:pt x="161" y="142"/>
                    <a:pt x="161" y="142"/>
                  </a:cubicBezTo>
                  <a:cubicBezTo>
                    <a:pt x="165" y="144"/>
                    <a:pt x="165" y="143"/>
                    <a:pt x="169" y="143"/>
                  </a:cubicBezTo>
                  <a:cubicBezTo>
                    <a:pt x="170" y="143"/>
                    <a:pt x="170" y="144"/>
                    <a:pt x="171" y="144"/>
                  </a:cubicBezTo>
                  <a:cubicBezTo>
                    <a:pt x="172" y="143"/>
                    <a:pt x="172" y="143"/>
                    <a:pt x="172" y="143"/>
                  </a:cubicBezTo>
                  <a:cubicBezTo>
                    <a:pt x="174" y="141"/>
                    <a:pt x="174" y="139"/>
                    <a:pt x="175" y="138"/>
                  </a:cubicBezTo>
                  <a:cubicBezTo>
                    <a:pt x="175" y="138"/>
                    <a:pt x="175" y="138"/>
                    <a:pt x="176" y="138"/>
                  </a:cubicBezTo>
                  <a:cubicBezTo>
                    <a:pt x="177" y="138"/>
                    <a:pt x="177" y="138"/>
                    <a:pt x="177" y="138"/>
                  </a:cubicBezTo>
                  <a:cubicBezTo>
                    <a:pt x="178" y="138"/>
                    <a:pt x="179" y="140"/>
                    <a:pt x="179" y="140"/>
                  </a:cubicBezTo>
                  <a:cubicBezTo>
                    <a:pt x="180" y="141"/>
                    <a:pt x="180" y="141"/>
                    <a:pt x="180" y="141"/>
                  </a:cubicBezTo>
                  <a:cubicBezTo>
                    <a:pt x="182" y="141"/>
                    <a:pt x="182" y="141"/>
                    <a:pt x="183" y="140"/>
                  </a:cubicBezTo>
                  <a:cubicBezTo>
                    <a:pt x="184" y="140"/>
                    <a:pt x="184" y="140"/>
                    <a:pt x="184" y="140"/>
                  </a:cubicBezTo>
                  <a:cubicBezTo>
                    <a:pt x="185" y="141"/>
                    <a:pt x="185" y="141"/>
                    <a:pt x="185" y="141"/>
                  </a:cubicBezTo>
                  <a:cubicBezTo>
                    <a:pt x="186" y="141"/>
                    <a:pt x="185" y="141"/>
                    <a:pt x="186" y="142"/>
                  </a:cubicBezTo>
                  <a:cubicBezTo>
                    <a:pt x="189" y="142"/>
                    <a:pt x="189" y="142"/>
                    <a:pt x="189" y="142"/>
                  </a:cubicBezTo>
                  <a:cubicBezTo>
                    <a:pt x="190" y="143"/>
                    <a:pt x="190" y="143"/>
                    <a:pt x="190" y="143"/>
                  </a:cubicBezTo>
                  <a:cubicBezTo>
                    <a:pt x="190" y="143"/>
                    <a:pt x="190" y="143"/>
                    <a:pt x="190" y="143"/>
                  </a:cubicBezTo>
                  <a:cubicBezTo>
                    <a:pt x="193" y="143"/>
                    <a:pt x="193" y="143"/>
                    <a:pt x="195" y="143"/>
                  </a:cubicBezTo>
                  <a:cubicBezTo>
                    <a:pt x="195" y="144"/>
                    <a:pt x="196" y="146"/>
                    <a:pt x="196" y="147"/>
                  </a:cubicBezTo>
                  <a:cubicBezTo>
                    <a:pt x="197" y="147"/>
                    <a:pt x="197" y="147"/>
                    <a:pt x="197" y="147"/>
                  </a:cubicBezTo>
                  <a:cubicBezTo>
                    <a:pt x="198" y="148"/>
                    <a:pt x="198" y="148"/>
                    <a:pt x="198" y="148"/>
                  </a:cubicBezTo>
                  <a:cubicBezTo>
                    <a:pt x="198" y="149"/>
                    <a:pt x="198" y="149"/>
                    <a:pt x="198" y="150"/>
                  </a:cubicBezTo>
                  <a:cubicBezTo>
                    <a:pt x="202" y="152"/>
                    <a:pt x="204" y="153"/>
                    <a:pt x="212" y="151"/>
                  </a:cubicBezTo>
                  <a:cubicBezTo>
                    <a:pt x="212" y="151"/>
                    <a:pt x="212" y="151"/>
                    <a:pt x="212" y="151"/>
                  </a:cubicBezTo>
                  <a:cubicBezTo>
                    <a:pt x="213" y="151"/>
                    <a:pt x="215" y="153"/>
                    <a:pt x="216" y="153"/>
                  </a:cubicBezTo>
                  <a:cubicBezTo>
                    <a:pt x="216" y="154"/>
                    <a:pt x="216" y="154"/>
                    <a:pt x="216" y="154"/>
                  </a:cubicBezTo>
                  <a:cubicBezTo>
                    <a:pt x="216" y="157"/>
                    <a:pt x="215" y="157"/>
                    <a:pt x="216" y="160"/>
                  </a:cubicBezTo>
                  <a:cubicBezTo>
                    <a:pt x="216" y="161"/>
                    <a:pt x="216" y="161"/>
                    <a:pt x="217" y="162"/>
                  </a:cubicBezTo>
                  <a:cubicBezTo>
                    <a:pt x="218" y="163"/>
                    <a:pt x="218" y="163"/>
                    <a:pt x="218" y="163"/>
                  </a:cubicBezTo>
                  <a:cubicBezTo>
                    <a:pt x="218" y="164"/>
                    <a:pt x="218" y="164"/>
                    <a:pt x="218" y="164"/>
                  </a:cubicBezTo>
                  <a:cubicBezTo>
                    <a:pt x="218" y="164"/>
                    <a:pt x="218" y="164"/>
                    <a:pt x="218" y="164"/>
                  </a:cubicBezTo>
                  <a:cubicBezTo>
                    <a:pt x="216" y="164"/>
                    <a:pt x="217" y="164"/>
                    <a:pt x="216" y="163"/>
                  </a:cubicBezTo>
                  <a:cubicBezTo>
                    <a:pt x="215" y="163"/>
                    <a:pt x="215" y="163"/>
                    <a:pt x="215" y="163"/>
                  </a:cubicBezTo>
                  <a:cubicBezTo>
                    <a:pt x="214" y="162"/>
                    <a:pt x="214" y="162"/>
                    <a:pt x="214" y="162"/>
                  </a:cubicBezTo>
                  <a:cubicBezTo>
                    <a:pt x="213" y="162"/>
                    <a:pt x="213" y="162"/>
                    <a:pt x="213" y="162"/>
                  </a:cubicBezTo>
                  <a:cubicBezTo>
                    <a:pt x="209" y="161"/>
                    <a:pt x="209" y="161"/>
                    <a:pt x="203" y="159"/>
                  </a:cubicBezTo>
                  <a:cubicBezTo>
                    <a:pt x="164" y="159"/>
                    <a:pt x="180" y="157"/>
                    <a:pt x="158" y="152"/>
                  </a:cubicBezTo>
                  <a:cubicBezTo>
                    <a:pt x="157" y="152"/>
                    <a:pt x="157" y="152"/>
                    <a:pt x="155" y="152"/>
                  </a:cubicBezTo>
                  <a:cubicBezTo>
                    <a:pt x="154" y="152"/>
                    <a:pt x="154" y="152"/>
                    <a:pt x="154" y="152"/>
                  </a:cubicBezTo>
                  <a:cubicBezTo>
                    <a:pt x="152" y="152"/>
                    <a:pt x="153" y="152"/>
                    <a:pt x="150" y="152"/>
                  </a:cubicBezTo>
                  <a:cubicBezTo>
                    <a:pt x="150" y="152"/>
                    <a:pt x="150" y="152"/>
                    <a:pt x="149" y="153"/>
                  </a:cubicBezTo>
                  <a:cubicBezTo>
                    <a:pt x="142" y="153"/>
                    <a:pt x="142" y="152"/>
                    <a:pt x="139" y="150"/>
                  </a:cubicBezTo>
                  <a:cubicBezTo>
                    <a:pt x="134" y="149"/>
                    <a:pt x="129" y="149"/>
                    <a:pt x="127" y="148"/>
                  </a:cubicBezTo>
                  <a:cubicBezTo>
                    <a:pt x="126" y="148"/>
                    <a:pt x="126" y="148"/>
                    <a:pt x="126" y="148"/>
                  </a:cubicBezTo>
                  <a:cubicBezTo>
                    <a:pt x="126" y="147"/>
                    <a:pt x="126" y="147"/>
                    <a:pt x="126" y="147"/>
                  </a:cubicBezTo>
                  <a:cubicBezTo>
                    <a:pt x="127" y="145"/>
                    <a:pt x="127" y="146"/>
                    <a:pt x="127" y="145"/>
                  </a:cubicBezTo>
                  <a:cubicBezTo>
                    <a:pt x="119" y="141"/>
                    <a:pt x="120" y="143"/>
                    <a:pt x="116" y="142"/>
                  </a:cubicBezTo>
                  <a:cubicBezTo>
                    <a:pt x="115" y="142"/>
                    <a:pt x="115" y="142"/>
                    <a:pt x="114" y="142"/>
                  </a:cubicBezTo>
                  <a:cubicBezTo>
                    <a:pt x="114" y="142"/>
                    <a:pt x="114" y="142"/>
                    <a:pt x="114" y="142"/>
                  </a:cubicBezTo>
                  <a:cubicBezTo>
                    <a:pt x="113" y="142"/>
                    <a:pt x="113" y="142"/>
                    <a:pt x="113" y="142"/>
                  </a:cubicBezTo>
                  <a:cubicBezTo>
                    <a:pt x="113" y="142"/>
                    <a:pt x="113" y="142"/>
                    <a:pt x="113" y="142"/>
                  </a:cubicBezTo>
                  <a:cubicBezTo>
                    <a:pt x="113" y="141"/>
                    <a:pt x="113" y="141"/>
                    <a:pt x="113" y="141"/>
                  </a:cubicBezTo>
                  <a:cubicBezTo>
                    <a:pt x="114" y="140"/>
                    <a:pt x="114" y="140"/>
                    <a:pt x="114" y="140"/>
                  </a:cubicBezTo>
                  <a:cubicBezTo>
                    <a:pt x="114" y="140"/>
                    <a:pt x="114" y="140"/>
                    <a:pt x="114" y="140"/>
                  </a:cubicBezTo>
                  <a:cubicBezTo>
                    <a:pt x="115" y="141"/>
                    <a:pt x="115" y="141"/>
                    <a:pt x="115" y="141"/>
                  </a:cubicBezTo>
                  <a:cubicBezTo>
                    <a:pt x="115" y="141"/>
                    <a:pt x="115" y="141"/>
                    <a:pt x="115" y="141"/>
                  </a:cubicBezTo>
                  <a:cubicBezTo>
                    <a:pt x="115" y="142"/>
                    <a:pt x="115" y="142"/>
                    <a:pt x="115" y="142"/>
                  </a:cubicBezTo>
                  <a:cubicBezTo>
                    <a:pt x="116" y="142"/>
                    <a:pt x="116" y="142"/>
                    <a:pt x="116" y="142"/>
                  </a:cubicBezTo>
                  <a:cubicBezTo>
                    <a:pt x="117" y="140"/>
                    <a:pt x="117" y="140"/>
                    <a:pt x="118" y="138"/>
                  </a:cubicBezTo>
                  <a:cubicBezTo>
                    <a:pt x="118" y="138"/>
                    <a:pt x="118" y="138"/>
                    <a:pt x="118" y="138"/>
                  </a:cubicBezTo>
                  <a:cubicBezTo>
                    <a:pt x="119" y="138"/>
                    <a:pt x="119" y="138"/>
                    <a:pt x="119" y="138"/>
                  </a:cubicBezTo>
                  <a:cubicBezTo>
                    <a:pt x="119" y="138"/>
                    <a:pt x="119" y="138"/>
                    <a:pt x="119" y="138"/>
                  </a:cubicBezTo>
                  <a:cubicBezTo>
                    <a:pt x="120" y="134"/>
                    <a:pt x="120" y="134"/>
                    <a:pt x="120" y="134"/>
                  </a:cubicBezTo>
                  <a:cubicBezTo>
                    <a:pt x="121" y="133"/>
                    <a:pt x="121" y="133"/>
                    <a:pt x="122" y="132"/>
                  </a:cubicBezTo>
                  <a:cubicBezTo>
                    <a:pt x="122" y="132"/>
                    <a:pt x="122" y="132"/>
                    <a:pt x="122" y="132"/>
                  </a:cubicBezTo>
                  <a:cubicBezTo>
                    <a:pt x="123" y="132"/>
                    <a:pt x="123" y="132"/>
                    <a:pt x="123" y="132"/>
                  </a:cubicBezTo>
                  <a:cubicBezTo>
                    <a:pt x="126" y="133"/>
                    <a:pt x="128" y="133"/>
                    <a:pt x="131" y="134"/>
                  </a:cubicBezTo>
                  <a:cubicBezTo>
                    <a:pt x="132" y="134"/>
                    <a:pt x="131" y="134"/>
                    <a:pt x="132" y="134"/>
                  </a:cubicBezTo>
                  <a:cubicBezTo>
                    <a:pt x="133" y="133"/>
                    <a:pt x="133" y="133"/>
                    <a:pt x="133" y="133"/>
                  </a:cubicBezTo>
                  <a:cubicBezTo>
                    <a:pt x="133" y="132"/>
                    <a:pt x="133" y="132"/>
                    <a:pt x="133" y="132"/>
                  </a:cubicBezTo>
                  <a:cubicBezTo>
                    <a:pt x="135" y="132"/>
                    <a:pt x="135" y="132"/>
                    <a:pt x="135" y="132"/>
                  </a:cubicBezTo>
                  <a:cubicBezTo>
                    <a:pt x="136" y="133"/>
                    <a:pt x="136" y="133"/>
                    <a:pt x="136" y="133"/>
                  </a:cubicBezTo>
                  <a:cubicBezTo>
                    <a:pt x="137" y="133"/>
                    <a:pt x="137" y="133"/>
                    <a:pt x="137" y="133"/>
                  </a:cubicBezTo>
                  <a:close/>
                  <a:moveTo>
                    <a:pt x="324" y="133"/>
                  </a:moveTo>
                  <a:cubicBezTo>
                    <a:pt x="324" y="133"/>
                    <a:pt x="324" y="133"/>
                    <a:pt x="324" y="133"/>
                  </a:cubicBezTo>
                  <a:cubicBezTo>
                    <a:pt x="324" y="132"/>
                    <a:pt x="324" y="132"/>
                    <a:pt x="324" y="132"/>
                  </a:cubicBezTo>
                  <a:cubicBezTo>
                    <a:pt x="323" y="132"/>
                    <a:pt x="323" y="132"/>
                    <a:pt x="323" y="132"/>
                  </a:cubicBezTo>
                  <a:cubicBezTo>
                    <a:pt x="323" y="132"/>
                    <a:pt x="323" y="132"/>
                    <a:pt x="323" y="132"/>
                  </a:cubicBezTo>
                  <a:cubicBezTo>
                    <a:pt x="324" y="132"/>
                    <a:pt x="324" y="132"/>
                    <a:pt x="324" y="132"/>
                  </a:cubicBezTo>
                  <a:cubicBezTo>
                    <a:pt x="324" y="133"/>
                    <a:pt x="324" y="133"/>
                    <a:pt x="324" y="133"/>
                  </a:cubicBezTo>
                  <a:close/>
                  <a:moveTo>
                    <a:pt x="285" y="136"/>
                  </a:moveTo>
                  <a:cubicBezTo>
                    <a:pt x="284" y="138"/>
                    <a:pt x="284" y="138"/>
                    <a:pt x="284" y="138"/>
                  </a:cubicBezTo>
                  <a:cubicBezTo>
                    <a:pt x="284" y="137"/>
                    <a:pt x="284" y="137"/>
                    <a:pt x="284" y="137"/>
                  </a:cubicBezTo>
                  <a:cubicBezTo>
                    <a:pt x="284" y="136"/>
                    <a:pt x="284" y="136"/>
                    <a:pt x="284" y="136"/>
                  </a:cubicBezTo>
                  <a:cubicBezTo>
                    <a:pt x="284" y="135"/>
                    <a:pt x="284" y="135"/>
                    <a:pt x="284" y="135"/>
                  </a:cubicBezTo>
                  <a:cubicBezTo>
                    <a:pt x="284" y="134"/>
                    <a:pt x="284" y="133"/>
                    <a:pt x="284" y="131"/>
                  </a:cubicBezTo>
                  <a:cubicBezTo>
                    <a:pt x="284" y="130"/>
                    <a:pt x="284" y="130"/>
                    <a:pt x="284" y="130"/>
                  </a:cubicBezTo>
                  <a:cubicBezTo>
                    <a:pt x="285" y="132"/>
                    <a:pt x="285" y="132"/>
                    <a:pt x="285" y="133"/>
                  </a:cubicBezTo>
                  <a:cubicBezTo>
                    <a:pt x="285" y="136"/>
                    <a:pt x="285" y="136"/>
                    <a:pt x="285" y="136"/>
                  </a:cubicBezTo>
                  <a:close/>
                  <a:moveTo>
                    <a:pt x="197" y="131"/>
                  </a:moveTo>
                  <a:cubicBezTo>
                    <a:pt x="197" y="131"/>
                    <a:pt x="197" y="131"/>
                    <a:pt x="197" y="131"/>
                  </a:cubicBezTo>
                  <a:cubicBezTo>
                    <a:pt x="196" y="131"/>
                    <a:pt x="196" y="131"/>
                    <a:pt x="196" y="131"/>
                  </a:cubicBezTo>
                  <a:cubicBezTo>
                    <a:pt x="195" y="131"/>
                    <a:pt x="195" y="131"/>
                    <a:pt x="195" y="131"/>
                  </a:cubicBezTo>
                  <a:cubicBezTo>
                    <a:pt x="196" y="130"/>
                    <a:pt x="196" y="130"/>
                    <a:pt x="196" y="130"/>
                  </a:cubicBezTo>
                  <a:cubicBezTo>
                    <a:pt x="197" y="130"/>
                    <a:pt x="197" y="130"/>
                    <a:pt x="197" y="130"/>
                  </a:cubicBezTo>
                  <a:cubicBezTo>
                    <a:pt x="197" y="130"/>
                    <a:pt x="197" y="130"/>
                    <a:pt x="197" y="130"/>
                  </a:cubicBezTo>
                  <a:cubicBezTo>
                    <a:pt x="197" y="131"/>
                    <a:pt x="197" y="131"/>
                    <a:pt x="197" y="131"/>
                  </a:cubicBezTo>
                  <a:close/>
                  <a:moveTo>
                    <a:pt x="422" y="131"/>
                  </a:moveTo>
                  <a:cubicBezTo>
                    <a:pt x="422" y="132"/>
                    <a:pt x="422" y="132"/>
                    <a:pt x="422" y="132"/>
                  </a:cubicBezTo>
                  <a:cubicBezTo>
                    <a:pt x="421" y="132"/>
                    <a:pt x="421" y="132"/>
                    <a:pt x="421" y="132"/>
                  </a:cubicBezTo>
                  <a:cubicBezTo>
                    <a:pt x="421" y="132"/>
                    <a:pt x="421" y="132"/>
                    <a:pt x="421" y="132"/>
                  </a:cubicBezTo>
                  <a:cubicBezTo>
                    <a:pt x="421" y="131"/>
                    <a:pt x="421" y="131"/>
                    <a:pt x="421" y="131"/>
                  </a:cubicBezTo>
                  <a:cubicBezTo>
                    <a:pt x="421" y="130"/>
                    <a:pt x="421" y="130"/>
                    <a:pt x="421" y="130"/>
                  </a:cubicBezTo>
                  <a:cubicBezTo>
                    <a:pt x="420" y="128"/>
                    <a:pt x="420" y="128"/>
                    <a:pt x="420" y="128"/>
                  </a:cubicBezTo>
                  <a:cubicBezTo>
                    <a:pt x="421" y="128"/>
                    <a:pt x="421" y="128"/>
                    <a:pt x="421" y="128"/>
                  </a:cubicBezTo>
                  <a:cubicBezTo>
                    <a:pt x="421" y="129"/>
                    <a:pt x="421" y="129"/>
                    <a:pt x="421" y="129"/>
                  </a:cubicBezTo>
                  <a:cubicBezTo>
                    <a:pt x="422" y="129"/>
                    <a:pt x="422" y="129"/>
                    <a:pt x="422" y="129"/>
                  </a:cubicBezTo>
                  <a:cubicBezTo>
                    <a:pt x="422" y="130"/>
                    <a:pt x="422" y="130"/>
                    <a:pt x="422" y="130"/>
                  </a:cubicBezTo>
                  <a:cubicBezTo>
                    <a:pt x="422" y="131"/>
                    <a:pt x="422" y="131"/>
                    <a:pt x="422" y="131"/>
                  </a:cubicBezTo>
                  <a:close/>
                  <a:moveTo>
                    <a:pt x="444" y="130"/>
                  </a:moveTo>
                  <a:cubicBezTo>
                    <a:pt x="444" y="131"/>
                    <a:pt x="444" y="131"/>
                    <a:pt x="444" y="132"/>
                  </a:cubicBezTo>
                  <a:cubicBezTo>
                    <a:pt x="444" y="132"/>
                    <a:pt x="444" y="132"/>
                    <a:pt x="444" y="132"/>
                  </a:cubicBezTo>
                  <a:cubicBezTo>
                    <a:pt x="444" y="134"/>
                    <a:pt x="444" y="133"/>
                    <a:pt x="444" y="135"/>
                  </a:cubicBezTo>
                  <a:cubicBezTo>
                    <a:pt x="444" y="135"/>
                    <a:pt x="444" y="136"/>
                    <a:pt x="444" y="136"/>
                  </a:cubicBezTo>
                  <a:cubicBezTo>
                    <a:pt x="444" y="137"/>
                    <a:pt x="444" y="137"/>
                    <a:pt x="444" y="137"/>
                  </a:cubicBezTo>
                  <a:cubicBezTo>
                    <a:pt x="443" y="137"/>
                    <a:pt x="443" y="137"/>
                    <a:pt x="443" y="137"/>
                  </a:cubicBezTo>
                  <a:cubicBezTo>
                    <a:pt x="443" y="137"/>
                    <a:pt x="443" y="137"/>
                    <a:pt x="443" y="137"/>
                  </a:cubicBezTo>
                  <a:cubicBezTo>
                    <a:pt x="441" y="137"/>
                    <a:pt x="441" y="137"/>
                    <a:pt x="441" y="137"/>
                  </a:cubicBezTo>
                  <a:cubicBezTo>
                    <a:pt x="440" y="136"/>
                    <a:pt x="440" y="136"/>
                    <a:pt x="439" y="135"/>
                  </a:cubicBezTo>
                  <a:cubicBezTo>
                    <a:pt x="439" y="135"/>
                    <a:pt x="439" y="135"/>
                    <a:pt x="439" y="135"/>
                  </a:cubicBezTo>
                  <a:cubicBezTo>
                    <a:pt x="438" y="134"/>
                    <a:pt x="438" y="134"/>
                    <a:pt x="438" y="134"/>
                  </a:cubicBezTo>
                  <a:cubicBezTo>
                    <a:pt x="438" y="133"/>
                    <a:pt x="438" y="133"/>
                    <a:pt x="438" y="133"/>
                  </a:cubicBezTo>
                  <a:cubicBezTo>
                    <a:pt x="439" y="133"/>
                    <a:pt x="438" y="133"/>
                    <a:pt x="439" y="133"/>
                  </a:cubicBezTo>
                  <a:cubicBezTo>
                    <a:pt x="439" y="133"/>
                    <a:pt x="439" y="133"/>
                    <a:pt x="439" y="133"/>
                  </a:cubicBezTo>
                  <a:cubicBezTo>
                    <a:pt x="440" y="131"/>
                    <a:pt x="440" y="131"/>
                    <a:pt x="440" y="131"/>
                  </a:cubicBezTo>
                  <a:cubicBezTo>
                    <a:pt x="438" y="130"/>
                    <a:pt x="438" y="130"/>
                    <a:pt x="438" y="130"/>
                  </a:cubicBezTo>
                  <a:cubicBezTo>
                    <a:pt x="438" y="130"/>
                    <a:pt x="438" y="130"/>
                    <a:pt x="438" y="130"/>
                  </a:cubicBezTo>
                  <a:cubicBezTo>
                    <a:pt x="439" y="129"/>
                    <a:pt x="439" y="129"/>
                    <a:pt x="439" y="129"/>
                  </a:cubicBezTo>
                  <a:cubicBezTo>
                    <a:pt x="440" y="130"/>
                    <a:pt x="440" y="130"/>
                    <a:pt x="440" y="130"/>
                  </a:cubicBezTo>
                  <a:cubicBezTo>
                    <a:pt x="440" y="129"/>
                    <a:pt x="441" y="128"/>
                    <a:pt x="441" y="128"/>
                  </a:cubicBezTo>
                  <a:cubicBezTo>
                    <a:pt x="442" y="127"/>
                    <a:pt x="442" y="127"/>
                    <a:pt x="442" y="127"/>
                  </a:cubicBezTo>
                  <a:cubicBezTo>
                    <a:pt x="442" y="126"/>
                    <a:pt x="442" y="126"/>
                    <a:pt x="442" y="126"/>
                  </a:cubicBezTo>
                  <a:cubicBezTo>
                    <a:pt x="443" y="127"/>
                    <a:pt x="443" y="127"/>
                    <a:pt x="443" y="127"/>
                  </a:cubicBezTo>
                  <a:cubicBezTo>
                    <a:pt x="443" y="127"/>
                    <a:pt x="443" y="127"/>
                    <a:pt x="443" y="128"/>
                  </a:cubicBezTo>
                  <a:cubicBezTo>
                    <a:pt x="443" y="128"/>
                    <a:pt x="443" y="128"/>
                    <a:pt x="443" y="128"/>
                  </a:cubicBezTo>
                  <a:cubicBezTo>
                    <a:pt x="444" y="128"/>
                    <a:pt x="444" y="128"/>
                    <a:pt x="444" y="128"/>
                  </a:cubicBezTo>
                  <a:cubicBezTo>
                    <a:pt x="444" y="130"/>
                    <a:pt x="444" y="130"/>
                    <a:pt x="444" y="130"/>
                  </a:cubicBezTo>
                  <a:close/>
                  <a:moveTo>
                    <a:pt x="424" y="132"/>
                  </a:moveTo>
                  <a:cubicBezTo>
                    <a:pt x="423" y="133"/>
                    <a:pt x="423" y="133"/>
                    <a:pt x="423" y="133"/>
                  </a:cubicBezTo>
                  <a:cubicBezTo>
                    <a:pt x="424" y="130"/>
                    <a:pt x="424" y="130"/>
                    <a:pt x="424" y="129"/>
                  </a:cubicBezTo>
                  <a:cubicBezTo>
                    <a:pt x="425" y="129"/>
                    <a:pt x="425" y="129"/>
                    <a:pt x="425" y="129"/>
                  </a:cubicBezTo>
                  <a:cubicBezTo>
                    <a:pt x="426" y="125"/>
                    <a:pt x="426" y="125"/>
                    <a:pt x="426" y="125"/>
                  </a:cubicBezTo>
                  <a:cubicBezTo>
                    <a:pt x="426" y="125"/>
                    <a:pt x="426" y="125"/>
                    <a:pt x="426" y="125"/>
                  </a:cubicBezTo>
                  <a:cubicBezTo>
                    <a:pt x="427" y="126"/>
                    <a:pt x="427" y="126"/>
                    <a:pt x="427" y="126"/>
                  </a:cubicBezTo>
                  <a:cubicBezTo>
                    <a:pt x="426" y="128"/>
                    <a:pt x="426" y="128"/>
                    <a:pt x="426" y="128"/>
                  </a:cubicBezTo>
                  <a:cubicBezTo>
                    <a:pt x="424" y="130"/>
                    <a:pt x="424" y="130"/>
                    <a:pt x="424" y="130"/>
                  </a:cubicBezTo>
                  <a:lnTo>
                    <a:pt x="424" y="132"/>
                  </a:lnTo>
                  <a:close/>
                  <a:moveTo>
                    <a:pt x="81" y="127"/>
                  </a:moveTo>
                  <a:cubicBezTo>
                    <a:pt x="80" y="127"/>
                    <a:pt x="80" y="127"/>
                    <a:pt x="80" y="127"/>
                  </a:cubicBezTo>
                  <a:cubicBezTo>
                    <a:pt x="78" y="126"/>
                    <a:pt x="78" y="126"/>
                    <a:pt x="78" y="126"/>
                  </a:cubicBezTo>
                  <a:cubicBezTo>
                    <a:pt x="78" y="125"/>
                    <a:pt x="78" y="125"/>
                    <a:pt x="78" y="125"/>
                  </a:cubicBezTo>
                  <a:cubicBezTo>
                    <a:pt x="78" y="125"/>
                    <a:pt x="78" y="125"/>
                    <a:pt x="78" y="125"/>
                  </a:cubicBezTo>
                  <a:cubicBezTo>
                    <a:pt x="79" y="125"/>
                    <a:pt x="79" y="125"/>
                    <a:pt x="79" y="125"/>
                  </a:cubicBezTo>
                  <a:cubicBezTo>
                    <a:pt x="81" y="126"/>
                    <a:pt x="81" y="126"/>
                    <a:pt x="81" y="126"/>
                  </a:cubicBezTo>
                  <a:cubicBezTo>
                    <a:pt x="81" y="126"/>
                    <a:pt x="81" y="126"/>
                    <a:pt x="81" y="126"/>
                  </a:cubicBezTo>
                  <a:cubicBezTo>
                    <a:pt x="81" y="127"/>
                    <a:pt x="81" y="127"/>
                    <a:pt x="81" y="127"/>
                  </a:cubicBezTo>
                  <a:close/>
                  <a:moveTo>
                    <a:pt x="319" y="125"/>
                  </a:moveTo>
                  <a:cubicBezTo>
                    <a:pt x="319" y="126"/>
                    <a:pt x="319" y="126"/>
                    <a:pt x="319" y="126"/>
                  </a:cubicBezTo>
                  <a:cubicBezTo>
                    <a:pt x="319" y="126"/>
                    <a:pt x="319" y="126"/>
                    <a:pt x="319" y="126"/>
                  </a:cubicBezTo>
                  <a:cubicBezTo>
                    <a:pt x="319" y="125"/>
                    <a:pt x="319" y="125"/>
                    <a:pt x="319" y="125"/>
                  </a:cubicBezTo>
                  <a:cubicBezTo>
                    <a:pt x="318" y="125"/>
                    <a:pt x="318" y="125"/>
                    <a:pt x="318" y="125"/>
                  </a:cubicBezTo>
                  <a:cubicBezTo>
                    <a:pt x="318" y="125"/>
                    <a:pt x="318" y="125"/>
                    <a:pt x="318" y="125"/>
                  </a:cubicBezTo>
                  <a:cubicBezTo>
                    <a:pt x="319" y="124"/>
                    <a:pt x="319" y="124"/>
                    <a:pt x="319" y="124"/>
                  </a:cubicBezTo>
                  <a:cubicBezTo>
                    <a:pt x="319" y="125"/>
                    <a:pt x="319" y="125"/>
                    <a:pt x="319" y="125"/>
                  </a:cubicBezTo>
                  <a:close/>
                  <a:moveTo>
                    <a:pt x="302" y="127"/>
                  </a:moveTo>
                  <a:cubicBezTo>
                    <a:pt x="301" y="127"/>
                    <a:pt x="301" y="127"/>
                    <a:pt x="301" y="127"/>
                  </a:cubicBezTo>
                  <a:cubicBezTo>
                    <a:pt x="300" y="126"/>
                    <a:pt x="300" y="126"/>
                    <a:pt x="300" y="126"/>
                  </a:cubicBezTo>
                  <a:cubicBezTo>
                    <a:pt x="299" y="125"/>
                    <a:pt x="299" y="125"/>
                    <a:pt x="299" y="125"/>
                  </a:cubicBezTo>
                  <a:cubicBezTo>
                    <a:pt x="299" y="124"/>
                    <a:pt x="299" y="124"/>
                    <a:pt x="299" y="124"/>
                  </a:cubicBezTo>
                  <a:cubicBezTo>
                    <a:pt x="300" y="123"/>
                    <a:pt x="300" y="123"/>
                    <a:pt x="300" y="123"/>
                  </a:cubicBezTo>
                  <a:cubicBezTo>
                    <a:pt x="300" y="123"/>
                    <a:pt x="300" y="123"/>
                    <a:pt x="300" y="123"/>
                  </a:cubicBezTo>
                  <a:cubicBezTo>
                    <a:pt x="300" y="123"/>
                    <a:pt x="300" y="123"/>
                    <a:pt x="300" y="123"/>
                  </a:cubicBezTo>
                  <a:cubicBezTo>
                    <a:pt x="300" y="122"/>
                    <a:pt x="300" y="122"/>
                    <a:pt x="300" y="122"/>
                  </a:cubicBezTo>
                  <a:cubicBezTo>
                    <a:pt x="301" y="123"/>
                    <a:pt x="301" y="123"/>
                    <a:pt x="301" y="123"/>
                  </a:cubicBezTo>
                  <a:cubicBezTo>
                    <a:pt x="301" y="123"/>
                    <a:pt x="301" y="123"/>
                    <a:pt x="301" y="123"/>
                  </a:cubicBezTo>
                  <a:cubicBezTo>
                    <a:pt x="302" y="123"/>
                    <a:pt x="302" y="123"/>
                    <a:pt x="302" y="123"/>
                  </a:cubicBezTo>
                  <a:cubicBezTo>
                    <a:pt x="302" y="124"/>
                    <a:pt x="302" y="124"/>
                    <a:pt x="302" y="124"/>
                  </a:cubicBezTo>
                  <a:lnTo>
                    <a:pt x="302" y="127"/>
                  </a:lnTo>
                  <a:close/>
                  <a:moveTo>
                    <a:pt x="308" y="125"/>
                  </a:moveTo>
                  <a:cubicBezTo>
                    <a:pt x="308" y="125"/>
                    <a:pt x="308" y="125"/>
                    <a:pt x="308" y="125"/>
                  </a:cubicBezTo>
                  <a:cubicBezTo>
                    <a:pt x="307" y="126"/>
                    <a:pt x="307" y="126"/>
                    <a:pt x="307" y="126"/>
                  </a:cubicBezTo>
                  <a:cubicBezTo>
                    <a:pt x="307" y="126"/>
                    <a:pt x="307" y="126"/>
                    <a:pt x="307" y="126"/>
                  </a:cubicBezTo>
                  <a:cubicBezTo>
                    <a:pt x="306" y="126"/>
                    <a:pt x="306" y="126"/>
                    <a:pt x="306" y="126"/>
                  </a:cubicBezTo>
                  <a:cubicBezTo>
                    <a:pt x="306" y="125"/>
                    <a:pt x="306" y="125"/>
                    <a:pt x="306" y="125"/>
                  </a:cubicBezTo>
                  <a:cubicBezTo>
                    <a:pt x="305" y="126"/>
                    <a:pt x="305" y="126"/>
                    <a:pt x="305" y="126"/>
                  </a:cubicBezTo>
                  <a:cubicBezTo>
                    <a:pt x="305" y="126"/>
                    <a:pt x="305" y="126"/>
                    <a:pt x="305" y="126"/>
                  </a:cubicBezTo>
                  <a:cubicBezTo>
                    <a:pt x="304" y="125"/>
                    <a:pt x="304" y="125"/>
                    <a:pt x="304" y="125"/>
                  </a:cubicBezTo>
                  <a:cubicBezTo>
                    <a:pt x="305" y="123"/>
                    <a:pt x="305" y="123"/>
                    <a:pt x="305" y="123"/>
                  </a:cubicBezTo>
                  <a:cubicBezTo>
                    <a:pt x="306" y="122"/>
                    <a:pt x="306" y="122"/>
                    <a:pt x="306" y="122"/>
                  </a:cubicBezTo>
                  <a:cubicBezTo>
                    <a:pt x="306" y="122"/>
                    <a:pt x="306" y="122"/>
                    <a:pt x="306" y="122"/>
                  </a:cubicBezTo>
                  <a:cubicBezTo>
                    <a:pt x="305" y="120"/>
                    <a:pt x="305" y="120"/>
                    <a:pt x="305" y="120"/>
                  </a:cubicBezTo>
                  <a:cubicBezTo>
                    <a:pt x="305" y="119"/>
                    <a:pt x="305" y="119"/>
                    <a:pt x="305" y="119"/>
                  </a:cubicBezTo>
                  <a:cubicBezTo>
                    <a:pt x="307" y="118"/>
                    <a:pt x="309" y="117"/>
                    <a:pt x="309" y="117"/>
                  </a:cubicBezTo>
                  <a:cubicBezTo>
                    <a:pt x="309" y="118"/>
                    <a:pt x="309" y="118"/>
                    <a:pt x="309" y="118"/>
                  </a:cubicBezTo>
                  <a:cubicBezTo>
                    <a:pt x="310" y="121"/>
                    <a:pt x="310" y="121"/>
                    <a:pt x="310" y="121"/>
                  </a:cubicBezTo>
                  <a:cubicBezTo>
                    <a:pt x="308" y="123"/>
                    <a:pt x="308" y="123"/>
                    <a:pt x="308" y="123"/>
                  </a:cubicBezTo>
                  <a:cubicBezTo>
                    <a:pt x="308" y="125"/>
                    <a:pt x="308" y="125"/>
                    <a:pt x="308" y="125"/>
                  </a:cubicBezTo>
                  <a:close/>
                  <a:moveTo>
                    <a:pt x="314" y="117"/>
                  </a:moveTo>
                  <a:cubicBezTo>
                    <a:pt x="314" y="118"/>
                    <a:pt x="315" y="119"/>
                    <a:pt x="315" y="120"/>
                  </a:cubicBezTo>
                  <a:cubicBezTo>
                    <a:pt x="314" y="119"/>
                    <a:pt x="314" y="119"/>
                    <a:pt x="314" y="119"/>
                  </a:cubicBezTo>
                  <a:cubicBezTo>
                    <a:pt x="314" y="119"/>
                    <a:pt x="314" y="119"/>
                    <a:pt x="314" y="119"/>
                  </a:cubicBezTo>
                  <a:cubicBezTo>
                    <a:pt x="314" y="119"/>
                    <a:pt x="314" y="119"/>
                    <a:pt x="314" y="119"/>
                  </a:cubicBezTo>
                  <a:cubicBezTo>
                    <a:pt x="313" y="119"/>
                    <a:pt x="313" y="119"/>
                    <a:pt x="313" y="119"/>
                  </a:cubicBezTo>
                  <a:cubicBezTo>
                    <a:pt x="313" y="119"/>
                    <a:pt x="313" y="119"/>
                    <a:pt x="313" y="119"/>
                  </a:cubicBezTo>
                  <a:cubicBezTo>
                    <a:pt x="313" y="120"/>
                    <a:pt x="313" y="120"/>
                    <a:pt x="313" y="120"/>
                  </a:cubicBezTo>
                  <a:cubicBezTo>
                    <a:pt x="313" y="121"/>
                    <a:pt x="313" y="121"/>
                    <a:pt x="313" y="121"/>
                  </a:cubicBezTo>
                  <a:cubicBezTo>
                    <a:pt x="312" y="121"/>
                    <a:pt x="312" y="121"/>
                    <a:pt x="312" y="121"/>
                  </a:cubicBezTo>
                  <a:cubicBezTo>
                    <a:pt x="312" y="123"/>
                    <a:pt x="312" y="123"/>
                    <a:pt x="312" y="123"/>
                  </a:cubicBezTo>
                  <a:cubicBezTo>
                    <a:pt x="312" y="124"/>
                    <a:pt x="312" y="124"/>
                    <a:pt x="312" y="124"/>
                  </a:cubicBezTo>
                  <a:cubicBezTo>
                    <a:pt x="313" y="123"/>
                    <a:pt x="313" y="123"/>
                    <a:pt x="313" y="123"/>
                  </a:cubicBezTo>
                  <a:cubicBezTo>
                    <a:pt x="313" y="123"/>
                    <a:pt x="313" y="123"/>
                    <a:pt x="313" y="123"/>
                  </a:cubicBezTo>
                  <a:cubicBezTo>
                    <a:pt x="314" y="124"/>
                    <a:pt x="314" y="124"/>
                    <a:pt x="315" y="125"/>
                  </a:cubicBezTo>
                  <a:cubicBezTo>
                    <a:pt x="314" y="125"/>
                    <a:pt x="314" y="125"/>
                    <a:pt x="314" y="125"/>
                  </a:cubicBezTo>
                  <a:cubicBezTo>
                    <a:pt x="314" y="126"/>
                    <a:pt x="314" y="126"/>
                    <a:pt x="314" y="126"/>
                  </a:cubicBezTo>
                  <a:cubicBezTo>
                    <a:pt x="313" y="126"/>
                    <a:pt x="313" y="126"/>
                    <a:pt x="313" y="126"/>
                  </a:cubicBezTo>
                  <a:cubicBezTo>
                    <a:pt x="312" y="126"/>
                    <a:pt x="312" y="126"/>
                    <a:pt x="312" y="126"/>
                  </a:cubicBezTo>
                  <a:cubicBezTo>
                    <a:pt x="312" y="126"/>
                    <a:pt x="312" y="126"/>
                    <a:pt x="312" y="127"/>
                  </a:cubicBezTo>
                  <a:cubicBezTo>
                    <a:pt x="311" y="127"/>
                    <a:pt x="311" y="127"/>
                    <a:pt x="311" y="127"/>
                  </a:cubicBezTo>
                  <a:cubicBezTo>
                    <a:pt x="311" y="127"/>
                    <a:pt x="311" y="127"/>
                    <a:pt x="311" y="127"/>
                  </a:cubicBezTo>
                  <a:cubicBezTo>
                    <a:pt x="311" y="129"/>
                    <a:pt x="311" y="129"/>
                    <a:pt x="311" y="129"/>
                  </a:cubicBezTo>
                  <a:cubicBezTo>
                    <a:pt x="310" y="129"/>
                    <a:pt x="310" y="129"/>
                    <a:pt x="310" y="129"/>
                  </a:cubicBezTo>
                  <a:cubicBezTo>
                    <a:pt x="309" y="129"/>
                    <a:pt x="309" y="129"/>
                    <a:pt x="309" y="129"/>
                  </a:cubicBezTo>
                  <a:cubicBezTo>
                    <a:pt x="309" y="129"/>
                    <a:pt x="309" y="129"/>
                    <a:pt x="309" y="129"/>
                  </a:cubicBezTo>
                  <a:cubicBezTo>
                    <a:pt x="308" y="129"/>
                    <a:pt x="308" y="129"/>
                    <a:pt x="308" y="129"/>
                  </a:cubicBezTo>
                  <a:cubicBezTo>
                    <a:pt x="308" y="128"/>
                    <a:pt x="308" y="128"/>
                    <a:pt x="308" y="128"/>
                  </a:cubicBezTo>
                  <a:cubicBezTo>
                    <a:pt x="308" y="127"/>
                    <a:pt x="308" y="127"/>
                    <a:pt x="308" y="127"/>
                  </a:cubicBezTo>
                  <a:cubicBezTo>
                    <a:pt x="308" y="126"/>
                    <a:pt x="308" y="126"/>
                    <a:pt x="308" y="126"/>
                  </a:cubicBezTo>
                  <a:cubicBezTo>
                    <a:pt x="308" y="126"/>
                    <a:pt x="308" y="126"/>
                    <a:pt x="308" y="126"/>
                  </a:cubicBezTo>
                  <a:cubicBezTo>
                    <a:pt x="309" y="125"/>
                    <a:pt x="309" y="125"/>
                    <a:pt x="310" y="124"/>
                  </a:cubicBezTo>
                  <a:cubicBezTo>
                    <a:pt x="310" y="124"/>
                    <a:pt x="311" y="120"/>
                    <a:pt x="311" y="117"/>
                  </a:cubicBezTo>
                  <a:cubicBezTo>
                    <a:pt x="312" y="115"/>
                    <a:pt x="312" y="115"/>
                    <a:pt x="312" y="115"/>
                  </a:cubicBezTo>
                  <a:cubicBezTo>
                    <a:pt x="313" y="115"/>
                    <a:pt x="313" y="115"/>
                    <a:pt x="313" y="115"/>
                  </a:cubicBezTo>
                  <a:cubicBezTo>
                    <a:pt x="313" y="115"/>
                    <a:pt x="313" y="115"/>
                    <a:pt x="313" y="115"/>
                  </a:cubicBezTo>
                  <a:cubicBezTo>
                    <a:pt x="313" y="115"/>
                    <a:pt x="313" y="115"/>
                    <a:pt x="313" y="115"/>
                  </a:cubicBezTo>
                  <a:cubicBezTo>
                    <a:pt x="314" y="117"/>
                    <a:pt x="314" y="117"/>
                    <a:pt x="314" y="117"/>
                  </a:cubicBezTo>
                  <a:close/>
                  <a:moveTo>
                    <a:pt x="431" y="113"/>
                  </a:moveTo>
                  <a:cubicBezTo>
                    <a:pt x="432" y="114"/>
                    <a:pt x="432" y="114"/>
                    <a:pt x="432" y="114"/>
                  </a:cubicBezTo>
                  <a:cubicBezTo>
                    <a:pt x="430" y="113"/>
                    <a:pt x="431" y="114"/>
                    <a:pt x="428" y="112"/>
                  </a:cubicBezTo>
                  <a:cubicBezTo>
                    <a:pt x="428" y="112"/>
                    <a:pt x="428" y="112"/>
                    <a:pt x="428" y="112"/>
                  </a:cubicBezTo>
                  <a:cubicBezTo>
                    <a:pt x="431" y="114"/>
                    <a:pt x="429" y="112"/>
                    <a:pt x="431" y="113"/>
                  </a:cubicBezTo>
                  <a:close/>
                  <a:moveTo>
                    <a:pt x="315" y="112"/>
                  </a:moveTo>
                  <a:cubicBezTo>
                    <a:pt x="314" y="113"/>
                    <a:pt x="314" y="113"/>
                    <a:pt x="314" y="113"/>
                  </a:cubicBezTo>
                  <a:cubicBezTo>
                    <a:pt x="313" y="113"/>
                    <a:pt x="313" y="113"/>
                    <a:pt x="313" y="113"/>
                  </a:cubicBezTo>
                  <a:cubicBezTo>
                    <a:pt x="312" y="112"/>
                    <a:pt x="312" y="112"/>
                    <a:pt x="312" y="112"/>
                  </a:cubicBezTo>
                  <a:cubicBezTo>
                    <a:pt x="312" y="112"/>
                    <a:pt x="312" y="111"/>
                    <a:pt x="312" y="111"/>
                  </a:cubicBezTo>
                  <a:cubicBezTo>
                    <a:pt x="313" y="110"/>
                    <a:pt x="313" y="110"/>
                    <a:pt x="313" y="110"/>
                  </a:cubicBezTo>
                  <a:cubicBezTo>
                    <a:pt x="315" y="110"/>
                    <a:pt x="315" y="110"/>
                    <a:pt x="315" y="110"/>
                  </a:cubicBezTo>
                  <a:cubicBezTo>
                    <a:pt x="315" y="111"/>
                    <a:pt x="315" y="111"/>
                    <a:pt x="315" y="111"/>
                  </a:cubicBezTo>
                  <a:cubicBezTo>
                    <a:pt x="315" y="112"/>
                    <a:pt x="315" y="112"/>
                    <a:pt x="315" y="112"/>
                  </a:cubicBezTo>
                  <a:close/>
                  <a:moveTo>
                    <a:pt x="375" y="106"/>
                  </a:moveTo>
                  <a:cubicBezTo>
                    <a:pt x="373" y="106"/>
                    <a:pt x="373" y="106"/>
                    <a:pt x="373" y="106"/>
                  </a:cubicBezTo>
                  <a:cubicBezTo>
                    <a:pt x="373" y="105"/>
                    <a:pt x="373" y="105"/>
                    <a:pt x="373" y="105"/>
                  </a:cubicBezTo>
                  <a:cubicBezTo>
                    <a:pt x="374" y="105"/>
                    <a:pt x="374" y="105"/>
                    <a:pt x="374" y="105"/>
                  </a:cubicBezTo>
                  <a:cubicBezTo>
                    <a:pt x="375" y="105"/>
                    <a:pt x="375" y="105"/>
                    <a:pt x="375" y="105"/>
                  </a:cubicBezTo>
                  <a:lnTo>
                    <a:pt x="375" y="106"/>
                  </a:lnTo>
                  <a:close/>
                  <a:moveTo>
                    <a:pt x="372" y="107"/>
                  </a:moveTo>
                  <a:cubicBezTo>
                    <a:pt x="371" y="107"/>
                    <a:pt x="371" y="107"/>
                    <a:pt x="371" y="107"/>
                  </a:cubicBezTo>
                  <a:cubicBezTo>
                    <a:pt x="371" y="108"/>
                    <a:pt x="371" y="108"/>
                    <a:pt x="371" y="108"/>
                  </a:cubicBezTo>
                  <a:cubicBezTo>
                    <a:pt x="370" y="107"/>
                    <a:pt x="370" y="107"/>
                    <a:pt x="370" y="107"/>
                  </a:cubicBezTo>
                  <a:cubicBezTo>
                    <a:pt x="370" y="107"/>
                    <a:pt x="370" y="107"/>
                    <a:pt x="370" y="107"/>
                  </a:cubicBezTo>
                  <a:cubicBezTo>
                    <a:pt x="370" y="107"/>
                    <a:pt x="370" y="107"/>
                    <a:pt x="370" y="107"/>
                  </a:cubicBezTo>
                  <a:cubicBezTo>
                    <a:pt x="369" y="107"/>
                    <a:pt x="369" y="107"/>
                    <a:pt x="368" y="108"/>
                  </a:cubicBezTo>
                  <a:cubicBezTo>
                    <a:pt x="368" y="108"/>
                    <a:pt x="368" y="108"/>
                    <a:pt x="368" y="108"/>
                  </a:cubicBezTo>
                  <a:cubicBezTo>
                    <a:pt x="368" y="107"/>
                    <a:pt x="368" y="107"/>
                    <a:pt x="368" y="107"/>
                  </a:cubicBezTo>
                  <a:cubicBezTo>
                    <a:pt x="368" y="107"/>
                    <a:pt x="368" y="107"/>
                    <a:pt x="368" y="107"/>
                  </a:cubicBezTo>
                  <a:cubicBezTo>
                    <a:pt x="369" y="106"/>
                    <a:pt x="369" y="106"/>
                    <a:pt x="369" y="106"/>
                  </a:cubicBezTo>
                  <a:cubicBezTo>
                    <a:pt x="370" y="106"/>
                    <a:pt x="370" y="106"/>
                    <a:pt x="370" y="106"/>
                  </a:cubicBezTo>
                  <a:cubicBezTo>
                    <a:pt x="371" y="105"/>
                    <a:pt x="371" y="105"/>
                    <a:pt x="371" y="105"/>
                  </a:cubicBezTo>
                  <a:cubicBezTo>
                    <a:pt x="372" y="105"/>
                    <a:pt x="372" y="105"/>
                    <a:pt x="372" y="105"/>
                  </a:cubicBezTo>
                  <a:cubicBezTo>
                    <a:pt x="372" y="106"/>
                    <a:pt x="372" y="106"/>
                    <a:pt x="372" y="106"/>
                  </a:cubicBezTo>
                  <a:cubicBezTo>
                    <a:pt x="372" y="106"/>
                    <a:pt x="372" y="106"/>
                    <a:pt x="372" y="106"/>
                  </a:cubicBezTo>
                  <a:cubicBezTo>
                    <a:pt x="372" y="107"/>
                    <a:pt x="372" y="107"/>
                    <a:pt x="372" y="107"/>
                  </a:cubicBezTo>
                  <a:close/>
                  <a:moveTo>
                    <a:pt x="377" y="105"/>
                  </a:moveTo>
                  <a:cubicBezTo>
                    <a:pt x="377" y="106"/>
                    <a:pt x="377" y="106"/>
                    <a:pt x="377" y="106"/>
                  </a:cubicBezTo>
                  <a:cubicBezTo>
                    <a:pt x="377" y="106"/>
                    <a:pt x="377" y="106"/>
                    <a:pt x="377" y="106"/>
                  </a:cubicBezTo>
                  <a:cubicBezTo>
                    <a:pt x="376" y="106"/>
                    <a:pt x="376" y="106"/>
                    <a:pt x="376" y="106"/>
                  </a:cubicBezTo>
                  <a:cubicBezTo>
                    <a:pt x="375" y="106"/>
                    <a:pt x="375" y="106"/>
                    <a:pt x="375" y="106"/>
                  </a:cubicBezTo>
                  <a:cubicBezTo>
                    <a:pt x="375" y="105"/>
                    <a:pt x="375" y="105"/>
                    <a:pt x="375" y="105"/>
                  </a:cubicBezTo>
                  <a:cubicBezTo>
                    <a:pt x="375" y="105"/>
                    <a:pt x="375" y="105"/>
                    <a:pt x="375" y="105"/>
                  </a:cubicBezTo>
                  <a:cubicBezTo>
                    <a:pt x="376" y="105"/>
                    <a:pt x="376" y="105"/>
                    <a:pt x="376" y="105"/>
                  </a:cubicBezTo>
                  <a:cubicBezTo>
                    <a:pt x="377" y="105"/>
                    <a:pt x="377" y="105"/>
                    <a:pt x="377" y="105"/>
                  </a:cubicBezTo>
                  <a:close/>
                  <a:moveTo>
                    <a:pt x="239" y="104"/>
                  </a:moveTo>
                  <a:cubicBezTo>
                    <a:pt x="238" y="106"/>
                    <a:pt x="238" y="106"/>
                    <a:pt x="238" y="106"/>
                  </a:cubicBezTo>
                  <a:cubicBezTo>
                    <a:pt x="237" y="105"/>
                    <a:pt x="237" y="105"/>
                    <a:pt x="237" y="105"/>
                  </a:cubicBezTo>
                  <a:cubicBezTo>
                    <a:pt x="238" y="104"/>
                    <a:pt x="238" y="104"/>
                    <a:pt x="238" y="104"/>
                  </a:cubicBezTo>
                  <a:cubicBezTo>
                    <a:pt x="239" y="104"/>
                    <a:pt x="239" y="104"/>
                    <a:pt x="239" y="104"/>
                  </a:cubicBezTo>
                  <a:cubicBezTo>
                    <a:pt x="239" y="104"/>
                    <a:pt x="239" y="104"/>
                    <a:pt x="239" y="104"/>
                  </a:cubicBezTo>
                  <a:close/>
                  <a:moveTo>
                    <a:pt x="364" y="103"/>
                  </a:moveTo>
                  <a:cubicBezTo>
                    <a:pt x="363" y="103"/>
                    <a:pt x="363" y="103"/>
                    <a:pt x="363" y="103"/>
                  </a:cubicBezTo>
                  <a:cubicBezTo>
                    <a:pt x="363" y="103"/>
                    <a:pt x="363" y="103"/>
                    <a:pt x="363" y="103"/>
                  </a:cubicBezTo>
                  <a:cubicBezTo>
                    <a:pt x="363" y="102"/>
                    <a:pt x="363" y="102"/>
                    <a:pt x="363" y="102"/>
                  </a:cubicBezTo>
                  <a:cubicBezTo>
                    <a:pt x="363" y="102"/>
                    <a:pt x="363" y="102"/>
                    <a:pt x="363" y="102"/>
                  </a:cubicBezTo>
                  <a:cubicBezTo>
                    <a:pt x="364" y="103"/>
                    <a:pt x="364" y="103"/>
                    <a:pt x="364" y="103"/>
                  </a:cubicBezTo>
                  <a:close/>
                  <a:moveTo>
                    <a:pt x="237" y="109"/>
                  </a:moveTo>
                  <a:cubicBezTo>
                    <a:pt x="235" y="111"/>
                    <a:pt x="235" y="111"/>
                    <a:pt x="235" y="111"/>
                  </a:cubicBezTo>
                  <a:cubicBezTo>
                    <a:pt x="234" y="111"/>
                    <a:pt x="234" y="111"/>
                    <a:pt x="234" y="111"/>
                  </a:cubicBezTo>
                  <a:cubicBezTo>
                    <a:pt x="235" y="108"/>
                    <a:pt x="235" y="108"/>
                    <a:pt x="235" y="108"/>
                  </a:cubicBezTo>
                  <a:cubicBezTo>
                    <a:pt x="234" y="107"/>
                    <a:pt x="234" y="107"/>
                    <a:pt x="234" y="107"/>
                  </a:cubicBezTo>
                  <a:cubicBezTo>
                    <a:pt x="234" y="105"/>
                    <a:pt x="234" y="105"/>
                    <a:pt x="235" y="103"/>
                  </a:cubicBezTo>
                  <a:cubicBezTo>
                    <a:pt x="236" y="102"/>
                    <a:pt x="236" y="102"/>
                    <a:pt x="236" y="102"/>
                  </a:cubicBezTo>
                  <a:cubicBezTo>
                    <a:pt x="237" y="102"/>
                    <a:pt x="237" y="102"/>
                    <a:pt x="237" y="102"/>
                  </a:cubicBezTo>
                  <a:cubicBezTo>
                    <a:pt x="237" y="104"/>
                    <a:pt x="237" y="104"/>
                    <a:pt x="237" y="104"/>
                  </a:cubicBezTo>
                  <a:cubicBezTo>
                    <a:pt x="237" y="104"/>
                    <a:pt x="237" y="104"/>
                    <a:pt x="237" y="105"/>
                  </a:cubicBezTo>
                  <a:cubicBezTo>
                    <a:pt x="237" y="105"/>
                    <a:pt x="237" y="105"/>
                    <a:pt x="237" y="105"/>
                  </a:cubicBezTo>
                  <a:cubicBezTo>
                    <a:pt x="237" y="106"/>
                    <a:pt x="237" y="107"/>
                    <a:pt x="237" y="108"/>
                  </a:cubicBezTo>
                  <a:cubicBezTo>
                    <a:pt x="237" y="108"/>
                    <a:pt x="237" y="108"/>
                    <a:pt x="237" y="108"/>
                  </a:cubicBezTo>
                  <a:cubicBezTo>
                    <a:pt x="237" y="109"/>
                    <a:pt x="237" y="109"/>
                    <a:pt x="237" y="109"/>
                  </a:cubicBezTo>
                  <a:close/>
                  <a:moveTo>
                    <a:pt x="358" y="101"/>
                  </a:moveTo>
                  <a:cubicBezTo>
                    <a:pt x="358" y="102"/>
                    <a:pt x="358" y="102"/>
                    <a:pt x="358" y="102"/>
                  </a:cubicBezTo>
                  <a:cubicBezTo>
                    <a:pt x="359" y="103"/>
                    <a:pt x="359" y="103"/>
                    <a:pt x="360" y="104"/>
                  </a:cubicBezTo>
                  <a:cubicBezTo>
                    <a:pt x="360" y="105"/>
                    <a:pt x="360" y="105"/>
                    <a:pt x="360" y="105"/>
                  </a:cubicBezTo>
                  <a:cubicBezTo>
                    <a:pt x="360" y="106"/>
                    <a:pt x="360" y="106"/>
                    <a:pt x="360" y="106"/>
                  </a:cubicBezTo>
                  <a:cubicBezTo>
                    <a:pt x="358" y="107"/>
                    <a:pt x="358" y="107"/>
                    <a:pt x="357" y="108"/>
                  </a:cubicBezTo>
                  <a:cubicBezTo>
                    <a:pt x="356" y="108"/>
                    <a:pt x="356" y="108"/>
                    <a:pt x="355" y="108"/>
                  </a:cubicBezTo>
                  <a:cubicBezTo>
                    <a:pt x="354" y="108"/>
                    <a:pt x="354" y="108"/>
                    <a:pt x="354" y="109"/>
                  </a:cubicBezTo>
                  <a:cubicBezTo>
                    <a:pt x="352" y="108"/>
                    <a:pt x="350" y="107"/>
                    <a:pt x="348" y="106"/>
                  </a:cubicBezTo>
                  <a:cubicBezTo>
                    <a:pt x="348" y="105"/>
                    <a:pt x="348" y="105"/>
                    <a:pt x="347" y="104"/>
                  </a:cubicBezTo>
                  <a:cubicBezTo>
                    <a:pt x="346" y="103"/>
                    <a:pt x="346" y="103"/>
                    <a:pt x="346" y="103"/>
                  </a:cubicBezTo>
                  <a:cubicBezTo>
                    <a:pt x="346" y="101"/>
                    <a:pt x="346" y="101"/>
                    <a:pt x="346" y="101"/>
                  </a:cubicBezTo>
                  <a:cubicBezTo>
                    <a:pt x="347" y="101"/>
                    <a:pt x="347" y="101"/>
                    <a:pt x="347" y="101"/>
                  </a:cubicBezTo>
                  <a:cubicBezTo>
                    <a:pt x="347" y="100"/>
                    <a:pt x="347" y="100"/>
                    <a:pt x="347" y="100"/>
                  </a:cubicBezTo>
                  <a:cubicBezTo>
                    <a:pt x="349" y="101"/>
                    <a:pt x="349" y="101"/>
                    <a:pt x="349" y="101"/>
                  </a:cubicBezTo>
                  <a:cubicBezTo>
                    <a:pt x="349" y="100"/>
                    <a:pt x="349" y="100"/>
                    <a:pt x="349" y="100"/>
                  </a:cubicBezTo>
                  <a:cubicBezTo>
                    <a:pt x="353" y="100"/>
                    <a:pt x="352" y="100"/>
                    <a:pt x="355" y="100"/>
                  </a:cubicBezTo>
                  <a:cubicBezTo>
                    <a:pt x="356" y="100"/>
                    <a:pt x="357" y="101"/>
                    <a:pt x="358" y="101"/>
                  </a:cubicBezTo>
                  <a:close/>
                  <a:moveTo>
                    <a:pt x="368" y="99"/>
                  </a:moveTo>
                  <a:cubicBezTo>
                    <a:pt x="368" y="100"/>
                    <a:pt x="368" y="100"/>
                    <a:pt x="368" y="100"/>
                  </a:cubicBezTo>
                  <a:cubicBezTo>
                    <a:pt x="367" y="99"/>
                    <a:pt x="367" y="99"/>
                    <a:pt x="367" y="99"/>
                  </a:cubicBezTo>
                  <a:cubicBezTo>
                    <a:pt x="367" y="99"/>
                    <a:pt x="367" y="99"/>
                    <a:pt x="367" y="99"/>
                  </a:cubicBezTo>
                  <a:cubicBezTo>
                    <a:pt x="368" y="99"/>
                    <a:pt x="368" y="99"/>
                    <a:pt x="368" y="99"/>
                  </a:cubicBezTo>
                  <a:close/>
                  <a:moveTo>
                    <a:pt x="131" y="99"/>
                  </a:moveTo>
                  <a:cubicBezTo>
                    <a:pt x="131" y="100"/>
                    <a:pt x="131" y="100"/>
                    <a:pt x="131" y="100"/>
                  </a:cubicBezTo>
                  <a:cubicBezTo>
                    <a:pt x="131" y="99"/>
                    <a:pt x="131" y="99"/>
                    <a:pt x="131" y="99"/>
                  </a:cubicBezTo>
                  <a:cubicBezTo>
                    <a:pt x="130" y="99"/>
                    <a:pt x="130" y="99"/>
                    <a:pt x="130" y="99"/>
                  </a:cubicBezTo>
                  <a:cubicBezTo>
                    <a:pt x="130" y="99"/>
                    <a:pt x="130" y="99"/>
                    <a:pt x="130" y="99"/>
                  </a:cubicBezTo>
                  <a:cubicBezTo>
                    <a:pt x="130" y="98"/>
                    <a:pt x="130" y="98"/>
                    <a:pt x="130" y="98"/>
                  </a:cubicBezTo>
                  <a:cubicBezTo>
                    <a:pt x="132" y="99"/>
                    <a:pt x="132" y="99"/>
                    <a:pt x="132" y="99"/>
                  </a:cubicBezTo>
                  <a:cubicBezTo>
                    <a:pt x="131" y="99"/>
                    <a:pt x="131" y="99"/>
                    <a:pt x="131" y="99"/>
                  </a:cubicBezTo>
                  <a:close/>
                  <a:moveTo>
                    <a:pt x="138" y="98"/>
                  </a:moveTo>
                  <a:cubicBezTo>
                    <a:pt x="138" y="98"/>
                    <a:pt x="138" y="98"/>
                    <a:pt x="138" y="98"/>
                  </a:cubicBezTo>
                  <a:cubicBezTo>
                    <a:pt x="137" y="98"/>
                    <a:pt x="137" y="98"/>
                    <a:pt x="137" y="98"/>
                  </a:cubicBezTo>
                  <a:cubicBezTo>
                    <a:pt x="137" y="98"/>
                    <a:pt x="137" y="98"/>
                    <a:pt x="137" y="98"/>
                  </a:cubicBezTo>
                  <a:cubicBezTo>
                    <a:pt x="137" y="97"/>
                    <a:pt x="137" y="97"/>
                    <a:pt x="137" y="97"/>
                  </a:cubicBezTo>
                  <a:cubicBezTo>
                    <a:pt x="138" y="97"/>
                    <a:pt x="138" y="97"/>
                    <a:pt x="138" y="97"/>
                  </a:cubicBezTo>
                  <a:cubicBezTo>
                    <a:pt x="138" y="98"/>
                    <a:pt x="138" y="98"/>
                    <a:pt x="138" y="98"/>
                  </a:cubicBezTo>
                  <a:close/>
                  <a:moveTo>
                    <a:pt x="388" y="98"/>
                  </a:moveTo>
                  <a:cubicBezTo>
                    <a:pt x="391" y="99"/>
                    <a:pt x="391" y="99"/>
                    <a:pt x="391" y="99"/>
                  </a:cubicBezTo>
                  <a:cubicBezTo>
                    <a:pt x="394" y="100"/>
                    <a:pt x="392" y="99"/>
                    <a:pt x="395" y="99"/>
                  </a:cubicBezTo>
                  <a:cubicBezTo>
                    <a:pt x="397" y="101"/>
                    <a:pt x="397" y="101"/>
                    <a:pt x="397" y="101"/>
                  </a:cubicBezTo>
                  <a:cubicBezTo>
                    <a:pt x="398" y="102"/>
                    <a:pt x="398" y="102"/>
                    <a:pt x="398" y="102"/>
                  </a:cubicBezTo>
                  <a:cubicBezTo>
                    <a:pt x="398" y="103"/>
                    <a:pt x="398" y="103"/>
                    <a:pt x="398" y="104"/>
                  </a:cubicBezTo>
                  <a:cubicBezTo>
                    <a:pt x="399" y="104"/>
                    <a:pt x="399" y="104"/>
                    <a:pt x="399" y="104"/>
                  </a:cubicBezTo>
                  <a:cubicBezTo>
                    <a:pt x="400" y="104"/>
                    <a:pt x="400" y="104"/>
                    <a:pt x="400" y="104"/>
                  </a:cubicBezTo>
                  <a:cubicBezTo>
                    <a:pt x="400" y="105"/>
                    <a:pt x="400" y="105"/>
                    <a:pt x="401" y="106"/>
                  </a:cubicBezTo>
                  <a:cubicBezTo>
                    <a:pt x="400" y="109"/>
                    <a:pt x="400" y="109"/>
                    <a:pt x="400" y="109"/>
                  </a:cubicBezTo>
                  <a:cubicBezTo>
                    <a:pt x="393" y="106"/>
                    <a:pt x="398" y="107"/>
                    <a:pt x="391" y="105"/>
                  </a:cubicBezTo>
                  <a:cubicBezTo>
                    <a:pt x="391" y="104"/>
                    <a:pt x="391" y="104"/>
                    <a:pt x="391" y="104"/>
                  </a:cubicBezTo>
                  <a:cubicBezTo>
                    <a:pt x="390" y="104"/>
                    <a:pt x="390" y="104"/>
                    <a:pt x="390" y="104"/>
                  </a:cubicBezTo>
                  <a:cubicBezTo>
                    <a:pt x="389" y="103"/>
                    <a:pt x="389" y="103"/>
                    <a:pt x="389" y="103"/>
                  </a:cubicBezTo>
                  <a:cubicBezTo>
                    <a:pt x="388" y="103"/>
                    <a:pt x="386" y="103"/>
                    <a:pt x="385" y="103"/>
                  </a:cubicBezTo>
                  <a:cubicBezTo>
                    <a:pt x="386" y="103"/>
                    <a:pt x="386" y="103"/>
                    <a:pt x="386" y="104"/>
                  </a:cubicBezTo>
                  <a:cubicBezTo>
                    <a:pt x="385" y="104"/>
                    <a:pt x="385" y="104"/>
                    <a:pt x="385" y="104"/>
                  </a:cubicBezTo>
                  <a:cubicBezTo>
                    <a:pt x="384" y="104"/>
                    <a:pt x="381" y="103"/>
                    <a:pt x="379" y="103"/>
                  </a:cubicBezTo>
                  <a:cubicBezTo>
                    <a:pt x="379" y="103"/>
                    <a:pt x="379" y="103"/>
                    <a:pt x="379" y="103"/>
                  </a:cubicBezTo>
                  <a:cubicBezTo>
                    <a:pt x="379" y="102"/>
                    <a:pt x="379" y="102"/>
                    <a:pt x="379" y="102"/>
                  </a:cubicBezTo>
                  <a:cubicBezTo>
                    <a:pt x="379" y="102"/>
                    <a:pt x="379" y="102"/>
                    <a:pt x="379" y="102"/>
                  </a:cubicBezTo>
                  <a:cubicBezTo>
                    <a:pt x="379" y="102"/>
                    <a:pt x="379" y="102"/>
                    <a:pt x="379" y="102"/>
                  </a:cubicBezTo>
                  <a:cubicBezTo>
                    <a:pt x="378" y="102"/>
                    <a:pt x="378" y="102"/>
                    <a:pt x="378" y="102"/>
                  </a:cubicBezTo>
                  <a:cubicBezTo>
                    <a:pt x="377" y="102"/>
                    <a:pt x="378" y="102"/>
                    <a:pt x="377" y="103"/>
                  </a:cubicBezTo>
                  <a:cubicBezTo>
                    <a:pt x="376" y="103"/>
                    <a:pt x="376" y="104"/>
                    <a:pt x="376" y="104"/>
                  </a:cubicBezTo>
                  <a:cubicBezTo>
                    <a:pt x="374" y="104"/>
                    <a:pt x="374" y="104"/>
                    <a:pt x="374" y="104"/>
                  </a:cubicBezTo>
                  <a:cubicBezTo>
                    <a:pt x="374" y="104"/>
                    <a:pt x="374" y="104"/>
                    <a:pt x="374" y="104"/>
                  </a:cubicBezTo>
                  <a:cubicBezTo>
                    <a:pt x="373" y="104"/>
                    <a:pt x="373" y="104"/>
                    <a:pt x="373" y="104"/>
                  </a:cubicBezTo>
                  <a:cubicBezTo>
                    <a:pt x="372" y="103"/>
                    <a:pt x="372" y="102"/>
                    <a:pt x="370" y="101"/>
                  </a:cubicBezTo>
                  <a:cubicBezTo>
                    <a:pt x="369" y="101"/>
                    <a:pt x="369" y="101"/>
                    <a:pt x="369" y="101"/>
                  </a:cubicBezTo>
                  <a:cubicBezTo>
                    <a:pt x="369" y="102"/>
                    <a:pt x="369" y="102"/>
                    <a:pt x="369" y="102"/>
                  </a:cubicBezTo>
                  <a:cubicBezTo>
                    <a:pt x="369" y="103"/>
                    <a:pt x="369" y="103"/>
                    <a:pt x="368" y="105"/>
                  </a:cubicBezTo>
                  <a:cubicBezTo>
                    <a:pt x="367" y="105"/>
                    <a:pt x="367" y="105"/>
                    <a:pt x="367" y="105"/>
                  </a:cubicBezTo>
                  <a:cubicBezTo>
                    <a:pt x="368" y="104"/>
                    <a:pt x="368" y="104"/>
                    <a:pt x="368" y="103"/>
                  </a:cubicBezTo>
                  <a:cubicBezTo>
                    <a:pt x="367" y="102"/>
                    <a:pt x="367" y="103"/>
                    <a:pt x="367" y="102"/>
                  </a:cubicBezTo>
                  <a:cubicBezTo>
                    <a:pt x="368" y="100"/>
                    <a:pt x="369" y="99"/>
                    <a:pt x="371" y="98"/>
                  </a:cubicBezTo>
                  <a:cubicBezTo>
                    <a:pt x="376" y="97"/>
                    <a:pt x="378" y="98"/>
                    <a:pt x="380" y="97"/>
                  </a:cubicBezTo>
                  <a:cubicBezTo>
                    <a:pt x="380" y="98"/>
                    <a:pt x="380" y="98"/>
                    <a:pt x="380" y="98"/>
                  </a:cubicBezTo>
                  <a:cubicBezTo>
                    <a:pt x="381" y="98"/>
                    <a:pt x="381" y="98"/>
                    <a:pt x="381" y="98"/>
                  </a:cubicBezTo>
                  <a:cubicBezTo>
                    <a:pt x="381" y="99"/>
                    <a:pt x="381" y="99"/>
                    <a:pt x="381" y="99"/>
                  </a:cubicBezTo>
                  <a:cubicBezTo>
                    <a:pt x="382" y="99"/>
                    <a:pt x="382" y="99"/>
                    <a:pt x="382" y="99"/>
                  </a:cubicBezTo>
                  <a:cubicBezTo>
                    <a:pt x="384" y="97"/>
                    <a:pt x="382" y="98"/>
                    <a:pt x="385" y="97"/>
                  </a:cubicBezTo>
                  <a:cubicBezTo>
                    <a:pt x="386" y="97"/>
                    <a:pt x="387" y="97"/>
                    <a:pt x="388" y="98"/>
                  </a:cubicBezTo>
                  <a:close/>
                  <a:moveTo>
                    <a:pt x="59" y="101"/>
                  </a:moveTo>
                  <a:cubicBezTo>
                    <a:pt x="59" y="103"/>
                    <a:pt x="59" y="103"/>
                    <a:pt x="59" y="103"/>
                  </a:cubicBezTo>
                  <a:cubicBezTo>
                    <a:pt x="58" y="102"/>
                    <a:pt x="58" y="102"/>
                    <a:pt x="58" y="102"/>
                  </a:cubicBezTo>
                  <a:cubicBezTo>
                    <a:pt x="58" y="101"/>
                    <a:pt x="58" y="101"/>
                    <a:pt x="58" y="101"/>
                  </a:cubicBezTo>
                  <a:cubicBezTo>
                    <a:pt x="58" y="101"/>
                    <a:pt x="58" y="101"/>
                    <a:pt x="58" y="101"/>
                  </a:cubicBezTo>
                  <a:cubicBezTo>
                    <a:pt x="57" y="100"/>
                    <a:pt x="57" y="100"/>
                    <a:pt x="56" y="99"/>
                  </a:cubicBezTo>
                  <a:cubicBezTo>
                    <a:pt x="56" y="97"/>
                    <a:pt x="56" y="97"/>
                    <a:pt x="56" y="97"/>
                  </a:cubicBezTo>
                  <a:cubicBezTo>
                    <a:pt x="56" y="97"/>
                    <a:pt x="56" y="97"/>
                    <a:pt x="56" y="97"/>
                  </a:cubicBezTo>
                  <a:cubicBezTo>
                    <a:pt x="57" y="97"/>
                    <a:pt x="57" y="97"/>
                    <a:pt x="57" y="97"/>
                  </a:cubicBezTo>
                  <a:cubicBezTo>
                    <a:pt x="59" y="99"/>
                    <a:pt x="59" y="99"/>
                    <a:pt x="59" y="99"/>
                  </a:cubicBezTo>
                  <a:cubicBezTo>
                    <a:pt x="59" y="100"/>
                    <a:pt x="59" y="100"/>
                    <a:pt x="59" y="100"/>
                  </a:cubicBezTo>
                  <a:cubicBezTo>
                    <a:pt x="59" y="101"/>
                    <a:pt x="59" y="101"/>
                    <a:pt x="59" y="101"/>
                  </a:cubicBezTo>
                  <a:cubicBezTo>
                    <a:pt x="59" y="101"/>
                    <a:pt x="59" y="101"/>
                    <a:pt x="59" y="101"/>
                  </a:cubicBezTo>
                  <a:cubicBezTo>
                    <a:pt x="59" y="101"/>
                    <a:pt x="59" y="101"/>
                    <a:pt x="59" y="101"/>
                  </a:cubicBezTo>
                  <a:close/>
                  <a:moveTo>
                    <a:pt x="146" y="100"/>
                  </a:moveTo>
                  <a:cubicBezTo>
                    <a:pt x="146" y="101"/>
                    <a:pt x="146" y="101"/>
                    <a:pt x="146" y="101"/>
                  </a:cubicBezTo>
                  <a:cubicBezTo>
                    <a:pt x="145" y="101"/>
                    <a:pt x="145" y="101"/>
                    <a:pt x="145" y="101"/>
                  </a:cubicBezTo>
                  <a:cubicBezTo>
                    <a:pt x="145" y="102"/>
                    <a:pt x="145" y="102"/>
                    <a:pt x="145" y="102"/>
                  </a:cubicBezTo>
                  <a:cubicBezTo>
                    <a:pt x="144" y="102"/>
                    <a:pt x="144" y="102"/>
                    <a:pt x="144" y="102"/>
                  </a:cubicBezTo>
                  <a:cubicBezTo>
                    <a:pt x="144" y="101"/>
                    <a:pt x="144" y="101"/>
                    <a:pt x="144" y="101"/>
                  </a:cubicBezTo>
                  <a:cubicBezTo>
                    <a:pt x="143" y="101"/>
                    <a:pt x="143" y="101"/>
                    <a:pt x="143" y="101"/>
                  </a:cubicBezTo>
                  <a:cubicBezTo>
                    <a:pt x="142" y="100"/>
                    <a:pt x="142" y="100"/>
                    <a:pt x="142" y="100"/>
                  </a:cubicBezTo>
                  <a:cubicBezTo>
                    <a:pt x="142" y="100"/>
                    <a:pt x="142" y="100"/>
                    <a:pt x="142" y="100"/>
                  </a:cubicBezTo>
                  <a:cubicBezTo>
                    <a:pt x="142" y="101"/>
                    <a:pt x="142" y="101"/>
                    <a:pt x="142" y="101"/>
                  </a:cubicBezTo>
                  <a:cubicBezTo>
                    <a:pt x="141" y="101"/>
                    <a:pt x="140" y="102"/>
                    <a:pt x="140" y="102"/>
                  </a:cubicBezTo>
                  <a:cubicBezTo>
                    <a:pt x="140" y="101"/>
                    <a:pt x="140" y="101"/>
                    <a:pt x="140" y="101"/>
                  </a:cubicBezTo>
                  <a:cubicBezTo>
                    <a:pt x="139" y="100"/>
                    <a:pt x="139" y="100"/>
                    <a:pt x="139" y="100"/>
                  </a:cubicBezTo>
                  <a:cubicBezTo>
                    <a:pt x="139" y="99"/>
                    <a:pt x="139" y="99"/>
                    <a:pt x="139" y="99"/>
                  </a:cubicBezTo>
                  <a:cubicBezTo>
                    <a:pt x="139" y="98"/>
                    <a:pt x="139" y="98"/>
                    <a:pt x="139" y="98"/>
                  </a:cubicBezTo>
                  <a:cubicBezTo>
                    <a:pt x="140" y="98"/>
                    <a:pt x="140" y="98"/>
                    <a:pt x="140" y="98"/>
                  </a:cubicBezTo>
                  <a:cubicBezTo>
                    <a:pt x="139" y="97"/>
                    <a:pt x="139" y="97"/>
                    <a:pt x="139" y="97"/>
                  </a:cubicBezTo>
                  <a:cubicBezTo>
                    <a:pt x="140" y="96"/>
                    <a:pt x="140" y="96"/>
                    <a:pt x="140" y="96"/>
                  </a:cubicBezTo>
                  <a:cubicBezTo>
                    <a:pt x="140" y="94"/>
                    <a:pt x="140" y="94"/>
                    <a:pt x="140" y="94"/>
                  </a:cubicBezTo>
                  <a:cubicBezTo>
                    <a:pt x="142" y="94"/>
                    <a:pt x="142" y="94"/>
                    <a:pt x="142" y="94"/>
                  </a:cubicBezTo>
                  <a:cubicBezTo>
                    <a:pt x="143" y="94"/>
                    <a:pt x="143" y="94"/>
                    <a:pt x="143" y="94"/>
                  </a:cubicBezTo>
                  <a:cubicBezTo>
                    <a:pt x="145" y="95"/>
                    <a:pt x="145" y="95"/>
                    <a:pt x="145" y="95"/>
                  </a:cubicBezTo>
                  <a:cubicBezTo>
                    <a:pt x="146" y="96"/>
                    <a:pt x="146" y="96"/>
                    <a:pt x="146" y="96"/>
                  </a:cubicBezTo>
                  <a:cubicBezTo>
                    <a:pt x="147" y="97"/>
                    <a:pt x="147" y="97"/>
                    <a:pt x="147" y="97"/>
                  </a:cubicBezTo>
                  <a:cubicBezTo>
                    <a:pt x="146" y="99"/>
                    <a:pt x="146" y="99"/>
                    <a:pt x="146" y="99"/>
                  </a:cubicBezTo>
                  <a:cubicBezTo>
                    <a:pt x="146" y="99"/>
                    <a:pt x="146" y="100"/>
                    <a:pt x="146" y="100"/>
                  </a:cubicBezTo>
                  <a:close/>
                  <a:moveTo>
                    <a:pt x="56" y="96"/>
                  </a:moveTo>
                  <a:cubicBezTo>
                    <a:pt x="56" y="97"/>
                    <a:pt x="56" y="97"/>
                    <a:pt x="56" y="97"/>
                  </a:cubicBezTo>
                  <a:cubicBezTo>
                    <a:pt x="54" y="97"/>
                    <a:pt x="54" y="97"/>
                    <a:pt x="54" y="97"/>
                  </a:cubicBezTo>
                  <a:cubicBezTo>
                    <a:pt x="54" y="97"/>
                    <a:pt x="54" y="97"/>
                    <a:pt x="54" y="97"/>
                  </a:cubicBezTo>
                  <a:cubicBezTo>
                    <a:pt x="54" y="95"/>
                    <a:pt x="54" y="95"/>
                    <a:pt x="54" y="95"/>
                  </a:cubicBezTo>
                  <a:cubicBezTo>
                    <a:pt x="54" y="95"/>
                    <a:pt x="54" y="95"/>
                    <a:pt x="54" y="95"/>
                  </a:cubicBezTo>
                  <a:cubicBezTo>
                    <a:pt x="54" y="95"/>
                    <a:pt x="54" y="94"/>
                    <a:pt x="54" y="94"/>
                  </a:cubicBezTo>
                  <a:cubicBezTo>
                    <a:pt x="54" y="94"/>
                    <a:pt x="54" y="94"/>
                    <a:pt x="54" y="94"/>
                  </a:cubicBezTo>
                  <a:cubicBezTo>
                    <a:pt x="56" y="96"/>
                    <a:pt x="56" y="96"/>
                    <a:pt x="56" y="96"/>
                  </a:cubicBezTo>
                  <a:close/>
                  <a:moveTo>
                    <a:pt x="440" y="90"/>
                  </a:moveTo>
                  <a:cubicBezTo>
                    <a:pt x="440" y="90"/>
                    <a:pt x="440" y="90"/>
                    <a:pt x="440" y="90"/>
                  </a:cubicBezTo>
                  <a:cubicBezTo>
                    <a:pt x="440" y="89"/>
                    <a:pt x="440" y="89"/>
                    <a:pt x="440" y="89"/>
                  </a:cubicBezTo>
                  <a:cubicBezTo>
                    <a:pt x="440" y="89"/>
                    <a:pt x="440" y="89"/>
                    <a:pt x="440" y="89"/>
                  </a:cubicBezTo>
                  <a:cubicBezTo>
                    <a:pt x="440" y="88"/>
                    <a:pt x="440" y="88"/>
                    <a:pt x="440" y="88"/>
                  </a:cubicBezTo>
                  <a:cubicBezTo>
                    <a:pt x="440" y="88"/>
                    <a:pt x="440" y="88"/>
                    <a:pt x="440" y="88"/>
                  </a:cubicBezTo>
                  <a:cubicBezTo>
                    <a:pt x="441" y="89"/>
                    <a:pt x="441" y="89"/>
                    <a:pt x="441" y="89"/>
                  </a:cubicBezTo>
                  <a:cubicBezTo>
                    <a:pt x="440" y="90"/>
                    <a:pt x="440" y="90"/>
                    <a:pt x="440" y="90"/>
                  </a:cubicBezTo>
                  <a:close/>
                  <a:moveTo>
                    <a:pt x="52" y="92"/>
                  </a:moveTo>
                  <a:cubicBezTo>
                    <a:pt x="52" y="92"/>
                    <a:pt x="52" y="92"/>
                    <a:pt x="52" y="92"/>
                  </a:cubicBezTo>
                  <a:cubicBezTo>
                    <a:pt x="51" y="92"/>
                    <a:pt x="51" y="91"/>
                    <a:pt x="50" y="91"/>
                  </a:cubicBezTo>
                  <a:cubicBezTo>
                    <a:pt x="49" y="90"/>
                    <a:pt x="49" y="90"/>
                    <a:pt x="49" y="90"/>
                  </a:cubicBezTo>
                  <a:cubicBezTo>
                    <a:pt x="49" y="89"/>
                    <a:pt x="49" y="89"/>
                    <a:pt x="49" y="89"/>
                  </a:cubicBezTo>
                  <a:cubicBezTo>
                    <a:pt x="49" y="89"/>
                    <a:pt x="49" y="89"/>
                    <a:pt x="49" y="89"/>
                  </a:cubicBezTo>
                  <a:cubicBezTo>
                    <a:pt x="49" y="88"/>
                    <a:pt x="49" y="88"/>
                    <a:pt x="49" y="88"/>
                  </a:cubicBezTo>
                  <a:cubicBezTo>
                    <a:pt x="50" y="88"/>
                    <a:pt x="50" y="88"/>
                    <a:pt x="50" y="88"/>
                  </a:cubicBezTo>
                  <a:cubicBezTo>
                    <a:pt x="51" y="89"/>
                    <a:pt x="51" y="89"/>
                    <a:pt x="51" y="89"/>
                  </a:cubicBezTo>
                  <a:cubicBezTo>
                    <a:pt x="52" y="92"/>
                    <a:pt x="51" y="89"/>
                    <a:pt x="52" y="92"/>
                  </a:cubicBezTo>
                  <a:close/>
                  <a:moveTo>
                    <a:pt x="347" y="93"/>
                  </a:moveTo>
                  <a:cubicBezTo>
                    <a:pt x="346" y="93"/>
                    <a:pt x="346" y="93"/>
                    <a:pt x="346" y="93"/>
                  </a:cubicBezTo>
                  <a:cubicBezTo>
                    <a:pt x="346" y="93"/>
                    <a:pt x="346" y="93"/>
                    <a:pt x="346" y="93"/>
                  </a:cubicBezTo>
                  <a:cubicBezTo>
                    <a:pt x="345" y="91"/>
                    <a:pt x="345" y="91"/>
                    <a:pt x="345" y="91"/>
                  </a:cubicBezTo>
                  <a:cubicBezTo>
                    <a:pt x="345" y="91"/>
                    <a:pt x="345" y="91"/>
                    <a:pt x="345" y="91"/>
                  </a:cubicBezTo>
                  <a:cubicBezTo>
                    <a:pt x="345" y="89"/>
                    <a:pt x="345" y="89"/>
                    <a:pt x="345" y="89"/>
                  </a:cubicBezTo>
                  <a:cubicBezTo>
                    <a:pt x="345" y="89"/>
                    <a:pt x="345" y="89"/>
                    <a:pt x="345" y="89"/>
                  </a:cubicBezTo>
                  <a:cubicBezTo>
                    <a:pt x="345" y="88"/>
                    <a:pt x="345" y="88"/>
                    <a:pt x="345" y="88"/>
                  </a:cubicBezTo>
                  <a:cubicBezTo>
                    <a:pt x="346" y="88"/>
                    <a:pt x="346" y="88"/>
                    <a:pt x="346" y="88"/>
                  </a:cubicBezTo>
                  <a:cubicBezTo>
                    <a:pt x="346" y="88"/>
                    <a:pt x="346" y="88"/>
                    <a:pt x="346" y="88"/>
                  </a:cubicBezTo>
                  <a:cubicBezTo>
                    <a:pt x="346" y="90"/>
                    <a:pt x="346" y="90"/>
                    <a:pt x="346" y="90"/>
                  </a:cubicBezTo>
                  <a:cubicBezTo>
                    <a:pt x="347" y="92"/>
                    <a:pt x="347" y="92"/>
                    <a:pt x="347" y="92"/>
                  </a:cubicBezTo>
                  <a:cubicBezTo>
                    <a:pt x="347" y="93"/>
                    <a:pt x="347" y="93"/>
                    <a:pt x="347" y="93"/>
                  </a:cubicBezTo>
                  <a:close/>
                  <a:moveTo>
                    <a:pt x="322" y="88"/>
                  </a:moveTo>
                  <a:cubicBezTo>
                    <a:pt x="322" y="88"/>
                    <a:pt x="322" y="88"/>
                    <a:pt x="322" y="88"/>
                  </a:cubicBezTo>
                  <a:cubicBezTo>
                    <a:pt x="321" y="88"/>
                    <a:pt x="321" y="88"/>
                    <a:pt x="321" y="88"/>
                  </a:cubicBezTo>
                  <a:cubicBezTo>
                    <a:pt x="321" y="87"/>
                    <a:pt x="321" y="87"/>
                    <a:pt x="321" y="87"/>
                  </a:cubicBezTo>
                  <a:cubicBezTo>
                    <a:pt x="321" y="87"/>
                    <a:pt x="321" y="87"/>
                    <a:pt x="321" y="87"/>
                  </a:cubicBezTo>
                  <a:lnTo>
                    <a:pt x="322" y="88"/>
                  </a:lnTo>
                  <a:close/>
                  <a:moveTo>
                    <a:pt x="350" y="86"/>
                  </a:moveTo>
                  <a:cubicBezTo>
                    <a:pt x="349" y="87"/>
                    <a:pt x="349" y="87"/>
                    <a:pt x="349" y="87"/>
                  </a:cubicBezTo>
                  <a:cubicBezTo>
                    <a:pt x="347" y="87"/>
                    <a:pt x="340" y="87"/>
                    <a:pt x="340" y="87"/>
                  </a:cubicBezTo>
                  <a:cubicBezTo>
                    <a:pt x="340" y="87"/>
                    <a:pt x="340" y="87"/>
                    <a:pt x="340" y="87"/>
                  </a:cubicBezTo>
                  <a:cubicBezTo>
                    <a:pt x="339" y="86"/>
                    <a:pt x="339" y="86"/>
                    <a:pt x="339" y="86"/>
                  </a:cubicBezTo>
                  <a:cubicBezTo>
                    <a:pt x="340" y="86"/>
                    <a:pt x="340" y="86"/>
                    <a:pt x="340" y="86"/>
                  </a:cubicBezTo>
                  <a:cubicBezTo>
                    <a:pt x="341" y="86"/>
                    <a:pt x="346" y="86"/>
                    <a:pt x="350" y="86"/>
                  </a:cubicBezTo>
                  <a:close/>
                  <a:moveTo>
                    <a:pt x="314" y="86"/>
                  </a:moveTo>
                  <a:cubicBezTo>
                    <a:pt x="313" y="87"/>
                    <a:pt x="313" y="87"/>
                    <a:pt x="313" y="87"/>
                  </a:cubicBezTo>
                  <a:cubicBezTo>
                    <a:pt x="313" y="87"/>
                    <a:pt x="313" y="87"/>
                    <a:pt x="313" y="87"/>
                  </a:cubicBezTo>
                  <a:cubicBezTo>
                    <a:pt x="313" y="86"/>
                    <a:pt x="313" y="86"/>
                    <a:pt x="313" y="86"/>
                  </a:cubicBezTo>
                  <a:cubicBezTo>
                    <a:pt x="314" y="86"/>
                    <a:pt x="314" y="86"/>
                    <a:pt x="314" y="86"/>
                  </a:cubicBezTo>
                  <a:cubicBezTo>
                    <a:pt x="314" y="86"/>
                    <a:pt x="314" y="86"/>
                    <a:pt x="314" y="86"/>
                  </a:cubicBezTo>
                  <a:close/>
                  <a:moveTo>
                    <a:pt x="395" y="85"/>
                  </a:moveTo>
                  <a:cubicBezTo>
                    <a:pt x="395" y="85"/>
                    <a:pt x="395" y="85"/>
                    <a:pt x="395" y="85"/>
                  </a:cubicBezTo>
                  <a:cubicBezTo>
                    <a:pt x="396" y="86"/>
                    <a:pt x="396" y="86"/>
                    <a:pt x="396" y="86"/>
                  </a:cubicBezTo>
                  <a:cubicBezTo>
                    <a:pt x="395" y="87"/>
                    <a:pt x="395" y="87"/>
                    <a:pt x="395" y="87"/>
                  </a:cubicBezTo>
                  <a:cubicBezTo>
                    <a:pt x="395" y="87"/>
                    <a:pt x="395" y="87"/>
                    <a:pt x="395" y="87"/>
                  </a:cubicBezTo>
                  <a:cubicBezTo>
                    <a:pt x="395" y="87"/>
                    <a:pt x="395" y="87"/>
                    <a:pt x="395" y="87"/>
                  </a:cubicBezTo>
                  <a:cubicBezTo>
                    <a:pt x="396" y="88"/>
                    <a:pt x="396" y="88"/>
                    <a:pt x="396" y="88"/>
                  </a:cubicBezTo>
                  <a:cubicBezTo>
                    <a:pt x="395" y="88"/>
                    <a:pt x="395" y="88"/>
                    <a:pt x="395" y="88"/>
                  </a:cubicBezTo>
                  <a:cubicBezTo>
                    <a:pt x="395" y="88"/>
                    <a:pt x="395" y="88"/>
                    <a:pt x="395" y="88"/>
                  </a:cubicBezTo>
                  <a:cubicBezTo>
                    <a:pt x="394" y="88"/>
                    <a:pt x="394" y="88"/>
                    <a:pt x="394" y="88"/>
                  </a:cubicBezTo>
                  <a:cubicBezTo>
                    <a:pt x="394" y="89"/>
                    <a:pt x="394" y="89"/>
                    <a:pt x="394" y="89"/>
                  </a:cubicBezTo>
                  <a:cubicBezTo>
                    <a:pt x="392" y="89"/>
                    <a:pt x="392" y="89"/>
                    <a:pt x="392" y="89"/>
                  </a:cubicBezTo>
                  <a:cubicBezTo>
                    <a:pt x="392" y="88"/>
                    <a:pt x="392" y="88"/>
                    <a:pt x="392" y="88"/>
                  </a:cubicBezTo>
                  <a:cubicBezTo>
                    <a:pt x="390" y="88"/>
                    <a:pt x="390" y="88"/>
                    <a:pt x="390" y="88"/>
                  </a:cubicBezTo>
                  <a:cubicBezTo>
                    <a:pt x="388" y="87"/>
                    <a:pt x="388" y="87"/>
                    <a:pt x="388" y="87"/>
                  </a:cubicBezTo>
                  <a:cubicBezTo>
                    <a:pt x="388" y="87"/>
                    <a:pt x="388" y="87"/>
                    <a:pt x="388" y="87"/>
                  </a:cubicBezTo>
                  <a:cubicBezTo>
                    <a:pt x="390" y="86"/>
                    <a:pt x="390" y="86"/>
                    <a:pt x="392" y="85"/>
                  </a:cubicBezTo>
                  <a:cubicBezTo>
                    <a:pt x="393" y="85"/>
                    <a:pt x="393" y="85"/>
                    <a:pt x="393" y="85"/>
                  </a:cubicBezTo>
                  <a:cubicBezTo>
                    <a:pt x="395" y="85"/>
                    <a:pt x="395" y="85"/>
                    <a:pt x="395" y="85"/>
                  </a:cubicBezTo>
                  <a:cubicBezTo>
                    <a:pt x="395" y="85"/>
                    <a:pt x="395" y="85"/>
                    <a:pt x="395" y="85"/>
                  </a:cubicBezTo>
                  <a:close/>
                  <a:moveTo>
                    <a:pt x="334" y="85"/>
                  </a:moveTo>
                  <a:cubicBezTo>
                    <a:pt x="336" y="85"/>
                    <a:pt x="336" y="85"/>
                    <a:pt x="336" y="85"/>
                  </a:cubicBezTo>
                  <a:cubicBezTo>
                    <a:pt x="336" y="85"/>
                    <a:pt x="336" y="85"/>
                    <a:pt x="336" y="85"/>
                  </a:cubicBezTo>
                  <a:cubicBezTo>
                    <a:pt x="336" y="85"/>
                    <a:pt x="336" y="85"/>
                    <a:pt x="336" y="85"/>
                  </a:cubicBezTo>
                  <a:cubicBezTo>
                    <a:pt x="336" y="85"/>
                    <a:pt x="336" y="85"/>
                    <a:pt x="336" y="85"/>
                  </a:cubicBezTo>
                  <a:cubicBezTo>
                    <a:pt x="337" y="85"/>
                    <a:pt x="337" y="85"/>
                    <a:pt x="337" y="85"/>
                  </a:cubicBezTo>
                  <a:cubicBezTo>
                    <a:pt x="337" y="86"/>
                    <a:pt x="337" y="86"/>
                    <a:pt x="337" y="86"/>
                  </a:cubicBezTo>
                  <a:cubicBezTo>
                    <a:pt x="338" y="86"/>
                    <a:pt x="338" y="86"/>
                    <a:pt x="338" y="86"/>
                  </a:cubicBezTo>
                  <a:cubicBezTo>
                    <a:pt x="338" y="86"/>
                    <a:pt x="338" y="86"/>
                    <a:pt x="338" y="86"/>
                  </a:cubicBezTo>
                  <a:cubicBezTo>
                    <a:pt x="338" y="86"/>
                    <a:pt x="338" y="86"/>
                    <a:pt x="338" y="86"/>
                  </a:cubicBezTo>
                  <a:cubicBezTo>
                    <a:pt x="338" y="87"/>
                    <a:pt x="338" y="87"/>
                    <a:pt x="338" y="87"/>
                  </a:cubicBezTo>
                  <a:cubicBezTo>
                    <a:pt x="336" y="87"/>
                    <a:pt x="336" y="87"/>
                    <a:pt x="336" y="87"/>
                  </a:cubicBezTo>
                  <a:cubicBezTo>
                    <a:pt x="335" y="88"/>
                    <a:pt x="335" y="88"/>
                    <a:pt x="335" y="88"/>
                  </a:cubicBezTo>
                  <a:cubicBezTo>
                    <a:pt x="333" y="87"/>
                    <a:pt x="333" y="87"/>
                    <a:pt x="333" y="87"/>
                  </a:cubicBezTo>
                  <a:cubicBezTo>
                    <a:pt x="331" y="88"/>
                    <a:pt x="330" y="88"/>
                    <a:pt x="328" y="88"/>
                  </a:cubicBezTo>
                  <a:cubicBezTo>
                    <a:pt x="327" y="87"/>
                    <a:pt x="327" y="87"/>
                    <a:pt x="327" y="87"/>
                  </a:cubicBezTo>
                  <a:cubicBezTo>
                    <a:pt x="328" y="85"/>
                    <a:pt x="328" y="85"/>
                    <a:pt x="328" y="85"/>
                  </a:cubicBezTo>
                  <a:cubicBezTo>
                    <a:pt x="328" y="84"/>
                    <a:pt x="328" y="84"/>
                    <a:pt x="328" y="84"/>
                  </a:cubicBezTo>
                  <a:cubicBezTo>
                    <a:pt x="329" y="84"/>
                    <a:pt x="330" y="84"/>
                    <a:pt x="331" y="84"/>
                  </a:cubicBezTo>
                  <a:cubicBezTo>
                    <a:pt x="331" y="84"/>
                    <a:pt x="334" y="85"/>
                    <a:pt x="334" y="85"/>
                  </a:cubicBezTo>
                  <a:close/>
                  <a:moveTo>
                    <a:pt x="452" y="84"/>
                  </a:moveTo>
                  <a:cubicBezTo>
                    <a:pt x="459" y="84"/>
                    <a:pt x="459" y="84"/>
                    <a:pt x="463" y="85"/>
                  </a:cubicBezTo>
                  <a:cubicBezTo>
                    <a:pt x="464" y="85"/>
                    <a:pt x="466" y="85"/>
                    <a:pt x="467" y="85"/>
                  </a:cubicBezTo>
                  <a:cubicBezTo>
                    <a:pt x="468" y="86"/>
                    <a:pt x="468" y="86"/>
                    <a:pt x="468" y="86"/>
                  </a:cubicBezTo>
                  <a:cubicBezTo>
                    <a:pt x="466" y="86"/>
                    <a:pt x="466" y="86"/>
                    <a:pt x="465" y="87"/>
                  </a:cubicBezTo>
                  <a:cubicBezTo>
                    <a:pt x="463" y="87"/>
                    <a:pt x="464" y="87"/>
                    <a:pt x="462" y="87"/>
                  </a:cubicBezTo>
                  <a:cubicBezTo>
                    <a:pt x="461" y="87"/>
                    <a:pt x="461" y="87"/>
                    <a:pt x="461" y="87"/>
                  </a:cubicBezTo>
                  <a:cubicBezTo>
                    <a:pt x="460" y="87"/>
                    <a:pt x="460" y="87"/>
                    <a:pt x="460" y="87"/>
                  </a:cubicBezTo>
                  <a:cubicBezTo>
                    <a:pt x="458" y="86"/>
                    <a:pt x="459" y="86"/>
                    <a:pt x="453" y="84"/>
                  </a:cubicBezTo>
                  <a:cubicBezTo>
                    <a:pt x="452" y="84"/>
                    <a:pt x="452" y="84"/>
                    <a:pt x="452" y="84"/>
                  </a:cubicBezTo>
                  <a:cubicBezTo>
                    <a:pt x="452" y="84"/>
                    <a:pt x="452" y="84"/>
                    <a:pt x="452" y="84"/>
                  </a:cubicBezTo>
                  <a:close/>
                  <a:moveTo>
                    <a:pt x="155" y="84"/>
                  </a:moveTo>
                  <a:cubicBezTo>
                    <a:pt x="153" y="84"/>
                    <a:pt x="153" y="84"/>
                    <a:pt x="153" y="84"/>
                  </a:cubicBezTo>
                  <a:cubicBezTo>
                    <a:pt x="153" y="83"/>
                    <a:pt x="153" y="83"/>
                    <a:pt x="153" y="83"/>
                  </a:cubicBezTo>
                  <a:cubicBezTo>
                    <a:pt x="154" y="83"/>
                    <a:pt x="154" y="83"/>
                    <a:pt x="154" y="83"/>
                  </a:cubicBezTo>
                  <a:cubicBezTo>
                    <a:pt x="155" y="83"/>
                    <a:pt x="155" y="83"/>
                    <a:pt x="155" y="83"/>
                  </a:cubicBezTo>
                  <a:lnTo>
                    <a:pt x="155" y="84"/>
                  </a:lnTo>
                  <a:close/>
                  <a:moveTo>
                    <a:pt x="122" y="84"/>
                  </a:moveTo>
                  <a:cubicBezTo>
                    <a:pt x="123" y="86"/>
                    <a:pt x="122" y="85"/>
                    <a:pt x="123" y="87"/>
                  </a:cubicBezTo>
                  <a:cubicBezTo>
                    <a:pt x="124" y="90"/>
                    <a:pt x="124" y="90"/>
                    <a:pt x="124" y="90"/>
                  </a:cubicBezTo>
                  <a:cubicBezTo>
                    <a:pt x="126" y="93"/>
                    <a:pt x="126" y="93"/>
                    <a:pt x="126" y="93"/>
                  </a:cubicBezTo>
                  <a:cubicBezTo>
                    <a:pt x="131" y="95"/>
                    <a:pt x="131" y="95"/>
                    <a:pt x="131" y="95"/>
                  </a:cubicBezTo>
                  <a:cubicBezTo>
                    <a:pt x="130" y="95"/>
                    <a:pt x="130" y="95"/>
                    <a:pt x="130" y="95"/>
                  </a:cubicBezTo>
                  <a:cubicBezTo>
                    <a:pt x="129" y="96"/>
                    <a:pt x="129" y="96"/>
                    <a:pt x="128" y="98"/>
                  </a:cubicBezTo>
                  <a:cubicBezTo>
                    <a:pt x="128" y="99"/>
                    <a:pt x="128" y="99"/>
                    <a:pt x="128" y="99"/>
                  </a:cubicBezTo>
                  <a:cubicBezTo>
                    <a:pt x="129" y="99"/>
                    <a:pt x="129" y="99"/>
                    <a:pt x="129" y="99"/>
                  </a:cubicBezTo>
                  <a:cubicBezTo>
                    <a:pt x="129" y="100"/>
                    <a:pt x="129" y="100"/>
                    <a:pt x="129" y="100"/>
                  </a:cubicBezTo>
                  <a:cubicBezTo>
                    <a:pt x="129" y="100"/>
                    <a:pt x="124" y="98"/>
                    <a:pt x="122" y="97"/>
                  </a:cubicBezTo>
                  <a:cubicBezTo>
                    <a:pt x="121" y="96"/>
                    <a:pt x="121" y="96"/>
                    <a:pt x="121" y="96"/>
                  </a:cubicBezTo>
                  <a:cubicBezTo>
                    <a:pt x="120" y="95"/>
                    <a:pt x="120" y="95"/>
                    <a:pt x="120" y="95"/>
                  </a:cubicBezTo>
                  <a:cubicBezTo>
                    <a:pt x="121" y="94"/>
                    <a:pt x="121" y="94"/>
                    <a:pt x="121" y="94"/>
                  </a:cubicBezTo>
                  <a:cubicBezTo>
                    <a:pt x="120" y="93"/>
                    <a:pt x="121" y="93"/>
                    <a:pt x="120" y="93"/>
                  </a:cubicBezTo>
                  <a:cubicBezTo>
                    <a:pt x="119" y="92"/>
                    <a:pt x="119" y="92"/>
                    <a:pt x="119" y="92"/>
                  </a:cubicBezTo>
                  <a:cubicBezTo>
                    <a:pt x="119" y="90"/>
                    <a:pt x="119" y="90"/>
                    <a:pt x="119" y="90"/>
                  </a:cubicBezTo>
                  <a:cubicBezTo>
                    <a:pt x="118" y="90"/>
                    <a:pt x="118" y="90"/>
                    <a:pt x="118" y="90"/>
                  </a:cubicBezTo>
                  <a:cubicBezTo>
                    <a:pt x="117" y="89"/>
                    <a:pt x="117" y="89"/>
                    <a:pt x="117" y="89"/>
                  </a:cubicBezTo>
                  <a:cubicBezTo>
                    <a:pt x="114" y="90"/>
                    <a:pt x="114" y="90"/>
                    <a:pt x="114" y="90"/>
                  </a:cubicBezTo>
                  <a:cubicBezTo>
                    <a:pt x="114" y="89"/>
                    <a:pt x="114" y="89"/>
                    <a:pt x="114" y="89"/>
                  </a:cubicBezTo>
                  <a:cubicBezTo>
                    <a:pt x="113" y="89"/>
                    <a:pt x="113" y="89"/>
                    <a:pt x="113" y="89"/>
                  </a:cubicBezTo>
                  <a:cubicBezTo>
                    <a:pt x="112" y="89"/>
                    <a:pt x="112" y="89"/>
                    <a:pt x="112" y="89"/>
                  </a:cubicBezTo>
                  <a:cubicBezTo>
                    <a:pt x="112" y="88"/>
                    <a:pt x="112" y="88"/>
                    <a:pt x="112" y="88"/>
                  </a:cubicBezTo>
                  <a:cubicBezTo>
                    <a:pt x="112" y="87"/>
                    <a:pt x="112" y="87"/>
                    <a:pt x="112" y="87"/>
                  </a:cubicBezTo>
                  <a:cubicBezTo>
                    <a:pt x="114" y="86"/>
                    <a:pt x="114" y="87"/>
                    <a:pt x="115" y="86"/>
                  </a:cubicBezTo>
                  <a:cubicBezTo>
                    <a:pt x="115" y="85"/>
                    <a:pt x="115" y="85"/>
                    <a:pt x="115" y="85"/>
                  </a:cubicBezTo>
                  <a:cubicBezTo>
                    <a:pt x="114" y="85"/>
                    <a:pt x="114" y="85"/>
                    <a:pt x="114" y="85"/>
                  </a:cubicBezTo>
                  <a:cubicBezTo>
                    <a:pt x="114" y="84"/>
                    <a:pt x="114" y="84"/>
                    <a:pt x="114" y="84"/>
                  </a:cubicBezTo>
                  <a:cubicBezTo>
                    <a:pt x="115" y="84"/>
                    <a:pt x="115" y="84"/>
                    <a:pt x="115" y="83"/>
                  </a:cubicBezTo>
                  <a:cubicBezTo>
                    <a:pt x="117" y="83"/>
                    <a:pt x="117" y="83"/>
                    <a:pt x="117" y="83"/>
                  </a:cubicBezTo>
                  <a:cubicBezTo>
                    <a:pt x="118" y="84"/>
                    <a:pt x="117" y="84"/>
                    <a:pt x="118" y="85"/>
                  </a:cubicBezTo>
                  <a:cubicBezTo>
                    <a:pt x="119" y="84"/>
                    <a:pt x="119" y="84"/>
                    <a:pt x="119" y="84"/>
                  </a:cubicBezTo>
                  <a:cubicBezTo>
                    <a:pt x="118" y="83"/>
                    <a:pt x="118" y="83"/>
                    <a:pt x="118" y="83"/>
                  </a:cubicBezTo>
                  <a:cubicBezTo>
                    <a:pt x="119" y="83"/>
                    <a:pt x="119" y="83"/>
                    <a:pt x="119" y="83"/>
                  </a:cubicBezTo>
                  <a:cubicBezTo>
                    <a:pt x="121" y="83"/>
                    <a:pt x="121" y="83"/>
                    <a:pt x="121" y="83"/>
                  </a:cubicBezTo>
                  <a:cubicBezTo>
                    <a:pt x="121" y="83"/>
                    <a:pt x="121" y="83"/>
                    <a:pt x="121" y="83"/>
                  </a:cubicBezTo>
                  <a:cubicBezTo>
                    <a:pt x="122" y="84"/>
                    <a:pt x="122" y="84"/>
                    <a:pt x="122" y="84"/>
                  </a:cubicBezTo>
                  <a:cubicBezTo>
                    <a:pt x="122" y="84"/>
                    <a:pt x="122" y="84"/>
                    <a:pt x="122" y="84"/>
                  </a:cubicBezTo>
                  <a:close/>
                  <a:moveTo>
                    <a:pt x="319" y="85"/>
                  </a:moveTo>
                  <a:cubicBezTo>
                    <a:pt x="318" y="85"/>
                    <a:pt x="318" y="85"/>
                    <a:pt x="318" y="85"/>
                  </a:cubicBezTo>
                  <a:cubicBezTo>
                    <a:pt x="318" y="85"/>
                    <a:pt x="318" y="85"/>
                    <a:pt x="318" y="85"/>
                  </a:cubicBezTo>
                  <a:cubicBezTo>
                    <a:pt x="318" y="83"/>
                    <a:pt x="318" y="83"/>
                    <a:pt x="318" y="83"/>
                  </a:cubicBezTo>
                  <a:cubicBezTo>
                    <a:pt x="318" y="83"/>
                    <a:pt x="318" y="83"/>
                    <a:pt x="318" y="83"/>
                  </a:cubicBezTo>
                  <a:cubicBezTo>
                    <a:pt x="319" y="83"/>
                    <a:pt x="319" y="83"/>
                    <a:pt x="319" y="83"/>
                  </a:cubicBezTo>
                  <a:cubicBezTo>
                    <a:pt x="319" y="84"/>
                    <a:pt x="319" y="83"/>
                    <a:pt x="319" y="84"/>
                  </a:cubicBezTo>
                  <a:cubicBezTo>
                    <a:pt x="319" y="85"/>
                    <a:pt x="319" y="85"/>
                    <a:pt x="319" y="85"/>
                  </a:cubicBezTo>
                  <a:close/>
                  <a:moveTo>
                    <a:pt x="370" y="84"/>
                  </a:moveTo>
                  <a:cubicBezTo>
                    <a:pt x="370" y="85"/>
                    <a:pt x="370" y="85"/>
                    <a:pt x="369" y="85"/>
                  </a:cubicBezTo>
                  <a:cubicBezTo>
                    <a:pt x="366" y="84"/>
                    <a:pt x="366" y="85"/>
                    <a:pt x="364" y="85"/>
                  </a:cubicBezTo>
                  <a:cubicBezTo>
                    <a:pt x="362" y="85"/>
                    <a:pt x="362" y="85"/>
                    <a:pt x="362" y="85"/>
                  </a:cubicBezTo>
                  <a:cubicBezTo>
                    <a:pt x="362" y="84"/>
                    <a:pt x="362" y="84"/>
                    <a:pt x="362" y="84"/>
                  </a:cubicBezTo>
                  <a:cubicBezTo>
                    <a:pt x="362" y="84"/>
                    <a:pt x="362" y="84"/>
                    <a:pt x="362" y="84"/>
                  </a:cubicBezTo>
                  <a:cubicBezTo>
                    <a:pt x="362" y="82"/>
                    <a:pt x="362" y="82"/>
                    <a:pt x="362" y="82"/>
                  </a:cubicBezTo>
                  <a:cubicBezTo>
                    <a:pt x="364" y="81"/>
                    <a:pt x="364" y="81"/>
                    <a:pt x="364" y="81"/>
                  </a:cubicBezTo>
                  <a:cubicBezTo>
                    <a:pt x="365" y="81"/>
                    <a:pt x="365" y="81"/>
                    <a:pt x="365" y="81"/>
                  </a:cubicBezTo>
                  <a:cubicBezTo>
                    <a:pt x="367" y="81"/>
                    <a:pt x="368" y="82"/>
                    <a:pt x="370" y="84"/>
                  </a:cubicBezTo>
                  <a:cubicBezTo>
                    <a:pt x="370" y="84"/>
                    <a:pt x="370" y="84"/>
                    <a:pt x="370" y="84"/>
                  </a:cubicBezTo>
                  <a:close/>
                  <a:moveTo>
                    <a:pt x="315" y="79"/>
                  </a:moveTo>
                  <a:cubicBezTo>
                    <a:pt x="315" y="80"/>
                    <a:pt x="315" y="80"/>
                    <a:pt x="315" y="80"/>
                  </a:cubicBezTo>
                  <a:cubicBezTo>
                    <a:pt x="315" y="80"/>
                    <a:pt x="315" y="80"/>
                    <a:pt x="315" y="80"/>
                  </a:cubicBezTo>
                  <a:cubicBezTo>
                    <a:pt x="315" y="81"/>
                    <a:pt x="315" y="81"/>
                    <a:pt x="315" y="81"/>
                  </a:cubicBezTo>
                  <a:cubicBezTo>
                    <a:pt x="316" y="80"/>
                    <a:pt x="316" y="80"/>
                    <a:pt x="316" y="80"/>
                  </a:cubicBezTo>
                  <a:cubicBezTo>
                    <a:pt x="317" y="80"/>
                    <a:pt x="317" y="80"/>
                    <a:pt x="317" y="80"/>
                  </a:cubicBezTo>
                  <a:cubicBezTo>
                    <a:pt x="318" y="80"/>
                    <a:pt x="318" y="80"/>
                    <a:pt x="318" y="80"/>
                  </a:cubicBezTo>
                  <a:cubicBezTo>
                    <a:pt x="319" y="81"/>
                    <a:pt x="319" y="81"/>
                    <a:pt x="319" y="81"/>
                  </a:cubicBezTo>
                  <a:cubicBezTo>
                    <a:pt x="318" y="82"/>
                    <a:pt x="318" y="82"/>
                    <a:pt x="318" y="82"/>
                  </a:cubicBezTo>
                  <a:cubicBezTo>
                    <a:pt x="317" y="83"/>
                    <a:pt x="317" y="83"/>
                    <a:pt x="317" y="83"/>
                  </a:cubicBezTo>
                  <a:cubicBezTo>
                    <a:pt x="316" y="83"/>
                    <a:pt x="316" y="83"/>
                    <a:pt x="316" y="83"/>
                  </a:cubicBezTo>
                  <a:cubicBezTo>
                    <a:pt x="316" y="82"/>
                    <a:pt x="316" y="82"/>
                    <a:pt x="316" y="82"/>
                  </a:cubicBezTo>
                  <a:cubicBezTo>
                    <a:pt x="315" y="82"/>
                    <a:pt x="315" y="82"/>
                    <a:pt x="315" y="82"/>
                  </a:cubicBezTo>
                  <a:cubicBezTo>
                    <a:pt x="315" y="83"/>
                    <a:pt x="315" y="83"/>
                    <a:pt x="315" y="83"/>
                  </a:cubicBezTo>
                  <a:cubicBezTo>
                    <a:pt x="315" y="84"/>
                    <a:pt x="315" y="84"/>
                    <a:pt x="315" y="84"/>
                  </a:cubicBezTo>
                  <a:cubicBezTo>
                    <a:pt x="314" y="84"/>
                    <a:pt x="314" y="84"/>
                    <a:pt x="314" y="84"/>
                  </a:cubicBezTo>
                  <a:cubicBezTo>
                    <a:pt x="314" y="83"/>
                    <a:pt x="314" y="83"/>
                    <a:pt x="314" y="83"/>
                  </a:cubicBezTo>
                  <a:cubicBezTo>
                    <a:pt x="314" y="83"/>
                    <a:pt x="314" y="83"/>
                    <a:pt x="314" y="83"/>
                  </a:cubicBezTo>
                  <a:cubicBezTo>
                    <a:pt x="314" y="82"/>
                    <a:pt x="314" y="82"/>
                    <a:pt x="314" y="82"/>
                  </a:cubicBezTo>
                  <a:cubicBezTo>
                    <a:pt x="314" y="80"/>
                    <a:pt x="314" y="80"/>
                    <a:pt x="314" y="80"/>
                  </a:cubicBezTo>
                  <a:cubicBezTo>
                    <a:pt x="314" y="81"/>
                    <a:pt x="314" y="81"/>
                    <a:pt x="314" y="81"/>
                  </a:cubicBezTo>
                  <a:cubicBezTo>
                    <a:pt x="312" y="83"/>
                    <a:pt x="312" y="83"/>
                    <a:pt x="312" y="83"/>
                  </a:cubicBezTo>
                  <a:cubicBezTo>
                    <a:pt x="311" y="84"/>
                    <a:pt x="311" y="84"/>
                    <a:pt x="311" y="84"/>
                  </a:cubicBezTo>
                  <a:cubicBezTo>
                    <a:pt x="311" y="83"/>
                    <a:pt x="311" y="83"/>
                    <a:pt x="311" y="83"/>
                  </a:cubicBezTo>
                  <a:cubicBezTo>
                    <a:pt x="310" y="82"/>
                    <a:pt x="310" y="82"/>
                    <a:pt x="310" y="82"/>
                  </a:cubicBezTo>
                  <a:cubicBezTo>
                    <a:pt x="310" y="80"/>
                    <a:pt x="310" y="80"/>
                    <a:pt x="310" y="80"/>
                  </a:cubicBezTo>
                  <a:cubicBezTo>
                    <a:pt x="311" y="79"/>
                    <a:pt x="311" y="79"/>
                    <a:pt x="311" y="79"/>
                  </a:cubicBezTo>
                  <a:cubicBezTo>
                    <a:pt x="312" y="79"/>
                    <a:pt x="312" y="79"/>
                    <a:pt x="312" y="79"/>
                  </a:cubicBezTo>
                  <a:cubicBezTo>
                    <a:pt x="314" y="79"/>
                    <a:pt x="314" y="79"/>
                    <a:pt x="314" y="79"/>
                  </a:cubicBezTo>
                  <a:cubicBezTo>
                    <a:pt x="315" y="79"/>
                    <a:pt x="315" y="79"/>
                    <a:pt x="315" y="79"/>
                  </a:cubicBezTo>
                  <a:close/>
                  <a:moveTo>
                    <a:pt x="161" y="80"/>
                  </a:moveTo>
                  <a:cubicBezTo>
                    <a:pt x="160" y="80"/>
                    <a:pt x="160" y="80"/>
                    <a:pt x="160" y="80"/>
                  </a:cubicBezTo>
                  <a:cubicBezTo>
                    <a:pt x="160" y="80"/>
                    <a:pt x="160" y="80"/>
                    <a:pt x="160" y="80"/>
                  </a:cubicBezTo>
                  <a:cubicBezTo>
                    <a:pt x="160" y="77"/>
                    <a:pt x="160" y="77"/>
                    <a:pt x="160" y="77"/>
                  </a:cubicBezTo>
                  <a:cubicBezTo>
                    <a:pt x="161" y="77"/>
                    <a:pt x="161" y="77"/>
                    <a:pt x="161" y="77"/>
                  </a:cubicBezTo>
                  <a:cubicBezTo>
                    <a:pt x="162" y="77"/>
                    <a:pt x="162" y="77"/>
                    <a:pt x="162" y="77"/>
                  </a:cubicBezTo>
                  <a:cubicBezTo>
                    <a:pt x="163" y="77"/>
                    <a:pt x="163" y="77"/>
                    <a:pt x="163" y="77"/>
                  </a:cubicBezTo>
                  <a:cubicBezTo>
                    <a:pt x="164" y="77"/>
                    <a:pt x="164" y="77"/>
                    <a:pt x="164" y="77"/>
                  </a:cubicBezTo>
                  <a:cubicBezTo>
                    <a:pt x="164" y="78"/>
                    <a:pt x="164" y="78"/>
                    <a:pt x="164" y="78"/>
                  </a:cubicBezTo>
                  <a:cubicBezTo>
                    <a:pt x="164" y="79"/>
                    <a:pt x="164" y="79"/>
                    <a:pt x="164" y="79"/>
                  </a:cubicBezTo>
                  <a:cubicBezTo>
                    <a:pt x="163" y="79"/>
                    <a:pt x="162" y="80"/>
                    <a:pt x="161" y="80"/>
                  </a:cubicBezTo>
                  <a:close/>
                  <a:moveTo>
                    <a:pt x="447" y="78"/>
                  </a:moveTo>
                  <a:cubicBezTo>
                    <a:pt x="446" y="78"/>
                    <a:pt x="446" y="78"/>
                    <a:pt x="446" y="78"/>
                  </a:cubicBezTo>
                  <a:cubicBezTo>
                    <a:pt x="446" y="78"/>
                    <a:pt x="446" y="78"/>
                    <a:pt x="446" y="78"/>
                  </a:cubicBezTo>
                  <a:cubicBezTo>
                    <a:pt x="445" y="77"/>
                    <a:pt x="445" y="77"/>
                    <a:pt x="445" y="77"/>
                  </a:cubicBezTo>
                  <a:cubicBezTo>
                    <a:pt x="445" y="77"/>
                    <a:pt x="445" y="77"/>
                    <a:pt x="445" y="77"/>
                  </a:cubicBezTo>
                  <a:cubicBezTo>
                    <a:pt x="446" y="76"/>
                    <a:pt x="446" y="76"/>
                    <a:pt x="446" y="76"/>
                  </a:cubicBezTo>
                  <a:cubicBezTo>
                    <a:pt x="446" y="77"/>
                    <a:pt x="446" y="77"/>
                    <a:pt x="446" y="77"/>
                  </a:cubicBezTo>
                  <a:cubicBezTo>
                    <a:pt x="447" y="77"/>
                    <a:pt x="447" y="77"/>
                    <a:pt x="447" y="77"/>
                  </a:cubicBezTo>
                  <a:cubicBezTo>
                    <a:pt x="447" y="77"/>
                    <a:pt x="447" y="77"/>
                    <a:pt x="447" y="77"/>
                  </a:cubicBezTo>
                  <a:cubicBezTo>
                    <a:pt x="447" y="78"/>
                    <a:pt x="447" y="78"/>
                    <a:pt x="447" y="78"/>
                  </a:cubicBezTo>
                  <a:close/>
                  <a:moveTo>
                    <a:pt x="45" y="86"/>
                  </a:moveTo>
                  <a:cubicBezTo>
                    <a:pt x="44" y="86"/>
                    <a:pt x="44" y="86"/>
                    <a:pt x="44" y="86"/>
                  </a:cubicBezTo>
                  <a:cubicBezTo>
                    <a:pt x="42" y="84"/>
                    <a:pt x="42" y="84"/>
                    <a:pt x="42" y="84"/>
                  </a:cubicBezTo>
                  <a:cubicBezTo>
                    <a:pt x="41" y="84"/>
                    <a:pt x="41" y="84"/>
                    <a:pt x="41" y="84"/>
                  </a:cubicBezTo>
                  <a:cubicBezTo>
                    <a:pt x="41" y="83"/>
                    <a:pt x="41" y="83"/>
                    <a:pt x="41" y="83"/>
                  </a:cubicBezTo>
                  <a:cubicBezTo>
                    <a:pt x="40" y="82"/>
                    <a:pt x="39" y="80"/>
                    <a:pt x="38" y="79"/>
                  </a:cubicBezTo>
                  <a:cubicBezTo>
                    <a:pt x="39" y="77"/>
                    <a:pt x="39" y="77"/>
                    <a:pt x="39" y="77"/>
                  </a:cubicBezTo>
                  <a:cubicBezTo>
                    <a:pt x="41" y="76"/>
                    <a:pt x="41" y="76"/>
                    <a:pt x="41" y="76"/>
                  </a:cubicBezTo>
                  <a:cubicBezTo>
                    <a:pt x="42" y="76"/>
                    <a:pt x="42" y="76"/>
                    <a:pt x="42" y="76"/>
                  </a:cubicBezTo>
                  <a:cubicBezTo>
                    <a:pt x="42" y="78"/>
                    <a:pt x="42" y="78"/>
                    <a:pt x="42" y="78"/>
                  </a:cubicBezTo>
                  <a:cubicBezTo>
                    <a:pt x="43" y="79"/>
                    <a:pt x="44" y="80"/>
                    <a:pt x="45" y="82"/>
                  </a:cubicBezTo>
                  <a:cubicBezTo>
                    <a:pt x="44" y="82"/>
                    <a:pt x="44" y="82"/>
                    <a:pt x="44" y="82"/>
                  </a:cubicBezTo>
                  <a:cubicBezTo>
                    <a:pt x="45" y="83"/>
                    <a:pt x="45" y="83"/>
                    <a:pt x="46" y="84"/>
                  </a:cubicBezTo>
                  <a:cubicBezTo>
                    <a:pt x="46" y="85"/>
                    <a:pt x="46" y="85"/>
                    <a:pt x="46" y="85"/>
                  </a:cubicBezTo>
                  <a:cubicBezTo>
                    <a:pt x="46" y="85"/>
                    <a:pt x="45" y="86"/>
                    <a:pt x="45" y="86"/>
                  </a:cubicBezTo>
                  <a:close/>
                  <a:moveTo>
                    <a:pt x="402" y="81"/>
                  </a:moveTo>
                  <a:cubicBezTo>
                    <a:pt x="402" y="81"/>
                    <a:pt x="402" y="81"/>
                    <a:pt x="402" y="81"/>
                  </a:cubicBezTo>
                  <a:cubicBezTo>
                    <a:pt x="400" y="81"/>
                    <a:pt x="400" y="81"/>
                    <a:pt x="400" y="81"/>
                  </a:cubicBezTo>
                  <a:cubicBezTo>
                    <a:pt x="400" y="80"/>
                    <a:pt x="400" y="80"/>
                    <a:pt x="400" y="80"/>
                  </a:cubicBezTo>
                  <a:cubicBezTo>
                    <a:pt x="399" y="79"/>
                    <a:pt x="399" y="79"/>
                    <a:pt x="399" y="78"/>
                  </a:cubicBezTo>
                  <a:cubicBezTo>
                    <a:pt x="398" y="77"/>
                    <a:pt x="398" y="77"/>
                    <a:pt x="398" y="77"/>
                  </a:cubicBezTo>
                  <a:cubicBezTo>
                    <a:pt x="399" y="77"/>
                    <a:pt x="399" y="77"/>
                    <a:pt x="399" y="77"/>
                  </a:cubicBezTo>
                  <a:cubicBezTo>
                    <a:pt x="401" y="76"/>
                    <a:pt x="401" y="76"/>
                    <a:pt x="401" y="76"/>
                  </a:cubicBezTo>
                  <a:cubicBezTo>
                    <a:pt x="401" y="76"/>
                    <a:pt x="401" y="76"/>
                    <a:pt x="401" y="76"/>
                  </a:cubicBezTo>
                  <a:cubicBezTo>
                    <a:pt x="403" y="76"/>
                    <a:pt x="403" y="76"/>
                    <a:pt x="403" y="76"/>
                  </a:cubicBezTo>
                  <a:cubicBezTo>
                    <a:pt x="403" y="77"/>
                    <a:pt x="403" y="77"/>
                    <a:pt x="403" y="77"/>
                  </a:cubicBezTo>
                  <a:cubicBezTo>
                    <a:pt x="403" y="79"/>
                    <a:pt x="403" y="79"/>
                    <a:pt x="402" y="81"/>
                  </a:cubicBezTo>
                  <a:close/>
                  <a:moveTo>
                    <a:pt x="401" y="75"/>
                  </a:moveTo>
                  <a:cubicBezTo>
                    <a:pt x="401" y="75"/>
                    <a:pt x="401" y="75"/>
                    <a:pt x="401" y="75"/>
                  </a:cubicBezTo>
                  <a:cubicBezTo>
                    <a:pt x="400" y="75"/>
                    <a:pt x="400" y="75"/>
                    <a:pt x="400" y="75"/>
                  </a:cubicBezTo>
                  <a:cubicBezTo>
                    <a:pt x="395" y="76"/>
                    <a:pt x="395" y="76"/>
                    <a:pt x="395" y="76"/>
                  </a:cubicBezTo>
                  <a:cubicBezTo>
                    <a:pt x="396" y="76"/>
                    <a:pt x="396" y="76"/>
                    <a:pt x="396" y="76"/>
                  </a:cubicBezTo>
                  <a:cubicBezTo>
                    <a:pt x="396" y="75"/>
                    <a:pt x="396" y="75"/>
                    <a:pt x="396" y="75"/>
                  </a:cubicBezTo>
                  <a:cubicBezTo>
                    <a:pt x="396" y="75"/>
                    <a:pt x="396" y="75"/>
                    <a:pt x="396" y="75"/>
                  </a:cubicBezTo>
                  <a:cubicBezTo>
                    <a:pt x="397" y="75"/>
                    <a:pt x="397" y="75"/>
                    <a:pt x="397" y="75"/>
                  </a:cubicBezTo>
                  <a:cubicBezTo>
                    <a:pt x="397" y="75"/>
                    <a:pt x="397" y="75"/>
                    <a:pt x="397" y="75"/>
                  </a:cubicBezTo>
                  <a:cubicBezTo>
                    <a:pt x="397" y="75"/>
                    <a:pt x="397" y="75"/>
                    <a:pt x="397" y="75"/>
                  </a:cubicBezTo>
                  <a:cubicBezTo>
                    <a:pt x="398" y="75"/>
                    <a:pt x="398" y="75"/>
                    <a:pt x="398" y="75"/>
                  </a:cubicBezTo>
                  <a:cubicBezTo>
                    <a:pt x="398" y="75"/>
                    <a:pt x="398" y="75"/>
                    <a:pt x="398" y="75"/>
                  </a:cubicBezTo>
                  <a:cubicBezTo>
                    <a:pt x="399" y="75"/>
                    <a:pt x="399" y="75"/>
                    <a:pt x="400" y="75"/>
                  </a:cubicBezTo>
                  <a:cubicBezTo>
                    <a:pt x="400" y="74"/>
                    <a:pt x="400" y="74"/>
                    <a:pt x="400" y="74"/>
                  </a:cubicBezTo>
                  <a:cubicBezTo>
                    <a:pt x="401" y="75"/>
                    <a:pt x="401" y="75"/>
                    <a:pt x="401" y="75"/>
                  </a:cubicBezTo>
                  <a:close/>
                  <a:moveTo>
                    <a:pt x="451" y="73"/>
                  </a:moveTo>
                  <a:cubicBezTo>
                    <a:pt x="453" y="73"/>
                    <a:pt x="453" y="74"/>
                    <a:pt x="455" y="74"/>
                  </a:cubicBezTo>
                  <a:cubicBezTo>
                    <a:pt x="455" y="74"/>
                    <a:pt x="455" y="74"/>
                    <a:pt x="455" y="74"/>
                  </a:cubicBezTo>
                  <a:cubicBezTo>
                    <a:pt x="457" y="74"/>
                    <a:pt x="457" y="74"/>
                    <a:pt x="457" y="74"/>
                  </a:cubicBezTo>
                  <a:cubicBezTo>
                    <a:pt x="457" y="74"/>
                    <a:pt x="457" y="74"/>
                    <a:pt x="457" y="74"/>
                  </a:cubicBezTo>
                  <a:cubicBezTo>
                    <a:pt x="459" y="76"/>
                    <a:pt x="459" y="76"/>
                    <a:pt x="460" y="77"/>
                  </a:cubicBezTo>
                  <a:cubicBezTo>
                    <a:pt x="461" y="78"/>
                    <a:pt x="461" y="78"/>
                    <a:pt x="461" y="78"/>
                  </a:cubicBezTo>
                  <a:cubicBezTo>
                    <a:pt x="463" y="78"/>
                    <a:pt x="463" y="78"/>
                    <a:pt x="463" y="78"/>
                  </a:cubicBezTo>
                  <a:cubicBezTo>
                    <a:pt x="462" y="79"/>
                    <a:pt x="462" y="79"/>
                    <a:pt x="462" y="79"/>
                  </a:cubicBezTo>
                  <a:cubicBezTo>
                    <a:pt x="461" y="79"/>
                    <a:pt x="460" y="79"/>
                    <a:pt x="460" y="79"/>
                  </a:cubicBezTo>
                  <a:cubicBezTo>
                    <a:pt x="458" y="79"/>
                    <a:pt x="458" y="79"/>
                    <a:pt x="458" y="79"/>
                  </a:cubicBezTo>
                  <a:cubicBezTo>
                    <a:pt x="457" y="79"/>
                    <a:pt x="457" y="79"/>
                    <a:pt x="457" y="79"/>
                  </a:cubicBezTo>
                  <a:cubicBezTo>
                    <a:pt x="456" y="78"/>
                    <a:pt x="456" y="78"/>
                    <a:pt x="456" y="78"/>
                  </a:cubicBezTo>
                  <a:cubicBezTo>
                    <a:pt x="456" y="77"/>
                    <a:pt x="456" y="77"/>
                    <a:pt x="455" y="75"/>
                  </a:cubicBezTo>
                  <a:cubicBezTo>
                    <a:pt x="454" y="76"/>
                    <a:pt x="454" y="76"/>
                    <a:pt x="454" y="76"/>
                  </a:cubicBezTo>
                  <a:cubicBezTo>
                    <a:pt x="453" y="75"/>
                    <a:pt x="453" y="75"/>
                    <a:pt x="453" y="75"/>
                  </a:cubicBezTo>
                  <a:cubicBezTo>
                    <a:pt x="453" y="75"/>
                    <a:pt x="453" y="75"/>
                    <a:pt x="453" y="75"/>
                  </a:cubicBezTo>
                  <a:cubicBezTo>
                    <a:pt x="453" y="75"/>
                    <a:pt x="453" y="75"/>
                    <a:pt x="453" y="75"/>
                  </a:cubicBezTo>
                  <a:cubicBezTo>
                    <a:pt x="452" y="74"/>
                    <a:pt x="452" y="74"/>
                    <a:pt x="452" y="74"/>
                  </a:cubicBezTo>
                  <a:cubicBezTo>
                    <a:pt x="451" y="74"/>
                    <a:pt x="451" y="74"/>
                    <a:pt x="451" y="74"/>
                  </a:cubicBezTo>
                  <a:cubicBezTo>
                    <a:pt x="451" y="73"/>
                    <a:pt x="451" y="73"/>
                    <a:pt x="451" y="73"/>
                  </a:cubicBezTo>
                  <a:close/>
                  <a:moveTo>
                    <a:pt x="361" y="75"/>
                  </a:moveTo>
                  <a:cubicBezTo>
                    <a:pt x="361" y="75"/>
                    <a:pt x="361" y="75"/>
                    <a:pt x="361" y="75"/>
                  </a:cubicBezTo>
                  <a:cubicBezTo>
                    <a:pt x="360" y="75"/>
                    <a:pt x="359" y="75"/>
                    <a:pt x="359" y="74"/>
                  </a:cubicBezTo>
                  <a:cubicBezTo>
                    <a:pt x="360" y="73"/>
                    <a:pt x="360" y="73"/>
                    <a:pt x="360" y="73"/>
                  </a:cubicBezTo>
                  <a:cubicBezTo>
                    <a:pt x="360" y="73"/>
                    <a:pt x="360" y="73"/>
                    <a:pt x="360" y="73"/>
                  </a:cubicBezTo>
                  <a:cubicBezTo>
                    <a:pt x="361" y="74"/>
                    <a:pt x="361" y="74"/>
                    <a:pt x="361" y="74"/>
                  </a:cubicBezTo>
                  <a:cubicBezTo>
                    <a:pt x="361" y="75"/>
                    <a:pt x="361" y="75"/>
                    <a:pt x="361" y="75"/>
                  </a:cubicBezTo>
                  <a:close/>
                  <a:moveTo>
                    <a:pt x="398" y="72"/>
                  </a:moveTo>
                  <a:cubicBezTo>
                    <a:pt x="397" y="72"/>
                    <a:pt x="397" y="72"/>
                    <a:pt x="397" y="72"/>
                  </a:cubicBezTo>
                  <a:cubicBezTo>
                    <a:pt x="396" y="71"/>
                    <a:pt x="396" y="71"/>
                    <a:pt x="396" y="71"/>
                  </a:cubicBezTo>
                  <a:cubicBezTo>
                    <a:pt x="397" y="71"/>
                    <a:pt x="397" y="71"/>
                    <a:pt x="397" y="71"/>
                  </a:cubicBezTo>
                  <a:cubicBezTo>
                    <a:pt x="397" y="71"/>
                    <a:pt x="397" y="71"/>
                    <a:pt x="397" y="71"/>
                  </a:cubicBezTo>
                  <a:cubicBezTo>
                    <a:pt x="398" y="71"/>
                    <a:pt x="398" y="71"/>
                    <a:pt x="398" y="71"/>
                  </a:cubicBezTo>
                  <a:cubicBezTo>
                    <a:pt x="398" y="70"/>
                    <a:pt x="398" y="70"/>
                    <a:pt x="398" y="70"/>
                  </a:cubicBezTo>
                  <a:cubicBezTo>
                    <a:pt x="398" y="71"/>
                    <a:pt x="398" y="71"/>
                    <a:pt x="398" y="71"/>
                  </a:cubicBezTo>
                  <a:cubicBezTo>
                    <a:pt x="399" y="71"/>
                    <a:pt x="399" y="71"/>
                    <a:pt x="399" y="71"/>
                  </a:cubicBezTo>
                  <a:cubicBezTo>
                    <a:pt x="398" y="72"/>
                    <a:pt x="398" y="72"/>
                    <a:pt x="398" y="72"/>
                  </a:cubicBezTo>
                  <a:close/>
                  <a:moveTo>
                    <a:pt x="300" y="70"/>
                  </a:moveTo>
                  <a:cubicBezTo>
                    <a:pt x="300" y="71"/>
                    <a:pt x="300" y="71"/>
                    <a:pt x="300" y="71"/>
                  </a:cubicBezTo>
                  <a:cubicBezTo>
                    <a:pt x="300" y="71"/>
                    <a:pt x="300" y="71"/>
                    <a:pt x="300" y="71"/>
                  </a:cubicBezTo>
                  <a:cubicBezTo>
                    <a:pt x="299" y="71"/>
                    <a:pt x="299" y="71"/>
                    <a:pt x="299" y="71"/>
                  </a:cubicBezTo>
                  <a:cubicBezTo>
                    <a:pt x="299" y="71"/>
                    <a:pt x="299" y="71"/>
                    <a:pt x="298" y="71"/>
                  </a:cubicBezTo>
                  <a:cubicBezTo>
                    <a:pt x="298" y="72"/>
                    <a:pt x="298" y="72"/>
                    <a:pt x="298" y="72"/>
                  </a:cubicBezTo>
                  <a:cubicBezTo>
                    <a:pt x="297" y="72"/>
                    <a:pt x="297" y="72"/>
                    <a:pt x="297" y="72"/>
                  </a:cubicBezTo>
                  <a:cubicBezTo>
                    <a:pt x="297" y="71"/>
                    <a:pt x="297" y="71"/>
                    <a:pt x="297" y="71"/>
                  </a:cubicBezTo>
                  <a:cubicBezTo>
                    <a:pt x="298" y="70"/>
                    <a:pt x="298" y="70"/>
                    <a:pt x="298" y="70"/>
                  </a:cubicBezTo>
                  <a:cubicBezTo>
                    <a:pt x="299" y="70"/>
                    <a:pt x="299" y="70"/>
                    <a:pt x="299" y="70"/>
                  </a:cubicBezTo>
                  <a:cubicBezTo>
                    <a:pt x="300" y="70"/>
                    <a:pt x="300" y="70"/>
                    <a:pt x="300" y="70"/>
                  </a:cubicBezTo>
                  <a:close/>
                  <a:moveTo>
                    <a:pt x="430" y="74"/>
                  </a:moveTo>
                  <a:cubicBezTo>
                    <a:pt x="432" y="74"/>
                    <a:pt x="434" y="74"/>
                    <a:pt x="436" y="74"/>
                  </a:cubicBezTo>
                  <a:cubicBezTo>
                    <a:pt x="436" y="74"/>
                    <a:pt x="436" y="74"/>
                    <a:pt x="437" y="75"/>
                  </a:cubicBezTo>
                  <a:cubicBezTo>
                    <a:pt x="437" y="76"/>
                    <a:pt x="437" y="76"/>
                    <a:pt x="437" y="76"/>
                  </a:cubicBezTo>
                  <a:cubicBezTo>
                    <a:pt x="437" y="77"/>
                    <a:pt x="437" y="77"/>
                    <a:pt x="437" y="77"/>
                  </a:cubicBezTo>
                  <a:cubicBezTo>
                    <a:pt x="437" y="79"/>
                    <a:pt x="437" y="78"/>
                    <a:pt x="439" y="80"/>
                  </a:cubicBezTo>
                  <a:cubicBezTo>
                    <a:pt x="439" y="81"/>
                    <a:pt x="439" y="81"/>
                    <a:pt x="439" y="81"/>
                  </a:cubicBezTo>
                  <a:cubicBezTo>
                    <a:pt x="438" y="82"/>
                    <a:pt x="439" y="82"/>
                    <a:pt x="438" y="83"/>
                  </a:cubicBezTo>
                  <a:cubicBezTo>
                    <a:pt x="437" y="84"/>
                    <a:pt x="437" y="84"/>
                    <a:pt x="437" y="84"/>
                  </a:cubicBezTo>
                  <a:cubicBezTo>
                    <a:pt x="437" y="85"/>
                    <a:pt x="437" y="85"/>
                    <a:pt x="437" y="85"/>
                  </a:cubicBezTo>
                  <a:cubicBezTo>
                    <a:pt x="439" y="94"/>
                    <a:pt x="435" y="84"/>
                    <a:pt x="441" y="97"/>
                  </a:cubicBezTo>
                  <a:cubicBezTo>
                    <a:pt x="441" y="96"/>
                    <a:pt x="441" y="96"/>
                    <a:pt x="441" y="96"/>
                  </a:cubicBezTo>
                  <a:cubicBezTo>
                    <a:pt x="441" y="95"/>
                    <a:pt x="441" y="95"/>
                    <a:pt x="441" y="95"/>
                  </a:cubicBezTo>
                  <a:cubicBezTo>
                    <a:pt x="442" y="94"/>
                    <a:pt x="442" y="94"/>
                    <a:pt x="442" y="94"/>
                  </a:cubicBezTo>
                  <a:cubicBezTo>
                    <a:pt x="442" y="94"/>
                    <a:pt x="442" y="94"/>
                    <a:pt x="442" y="94"/>
                  </a:cubicBezTo>
                  <a:cubicBezTo>
                    <a:pt x="443" y="94"/>
                    <a:pt x="443" y="94"/>
                    <a:pt x="443" y="94"/>
                  </a:cubicBezTo>
                  <a:cubicBezTo>
                    <a:pt x="443" y="95"/>
                    <a:pt x="443" y="95"/>
                    <a:pt x="443" y="95"/>
                  </a:cubicBezTo>
                  <a:cubicBezTo>
                    <a:pt x="443" y="96"/>
                    <a:pt x="443" y="96"/>
                    <a:pt x="444" y="99"/>
                  </a:cubicBezTo>
                  <a:cubicBezTo>
                    <a:pt x="444" y="99"/>
                    <a:pt x="444" y="99"/>
                    <a:pt x="444" y="99"/>
                  </a:cubicBezTo>
                  <a:cubicBezTo>
                    <a:pt x="445" y="98"/>
                    <a:pt x="445" y="98"/>
                    <a:pt x="445" y="98"/>
                  </a:cubicBezTo>
                  <a:cubicBezTo>
                    <a:pt x="445" y="99"/>
                    <a:pt x="445" y="99"/>
                    <a:pt x="445" y="101"/>
                  </a:cubicBezTo>
                  <a:cubicBezTo>
                    <a:pt x="446" y="102"/>
                    <a:pt x="446" y="102"/>
                    <a:pt x="446" y="102"/>
                  </a:cubicBezTo>
                  <a:cubicBezTo>
                    <a:pt x="446" y="102"/>
                    <a:pt x="446" y="102"/>
                    <a:pt x="446" y="102"/>
                  </a:cubicBezTo>
                  <a:cubicBezTo>
                    <a:pt x="448" y="103"/>
                    <a:pt x="448" y="103"/>
                    <a:pt x="448" y="103"/>
                  </a:cubicBezTo>
                  <a:cubicBezTo>
                    <a:pt x="449" y="103"/>
                    <a:pt x="450" y="103"/>
                    <a:pt x="451" y="103"/>
                  </a:cubicBezTo>
                  <a:cubicBezTo>
                    <a:pt x="453" y="103"/>
                    <a:pt x="453" y="103"/>
                    <a:pt x="453" y="103"/>
                  </a:cubicBezTo>
                  <a:cubicBezTo>
                    <a:pt x="454" y="102"/>
                    <a:pt x="457" y="98"/>
                    <a:pt x="458" y="96"/>
                  </a:cubicBezTo>
                  <a:cubicBezTo>
                    <a:pt x="461" y="95"/>
                    <a:pt x="461" y="95"/>
                    <a:pt x="461" y="95"/>
                  </a:cubicBezTo>
                  <a:cubicBezTo>
                    <a:pt x="462" y="93"/>
                    <a:pt x="461" y="93"/>
                    <a:pt x="463" y="91"/>
                  </a:cubicBezTo>
                  <a:cubicBezTo>
                    <a:pt x="466" y="91"/>
                    <a:pt x="465" y="91"/>
                    <a:pt x="468" y="90"/>
                  </a:cubicBezTo>
                  <a:cubicBezTo>
                    <a:pt x="470" y="89"/>
                    <a:pt x="470" y="89"/>
                    <a:pt x="470" y="89"/>
                  </a:cubicBezTo>
                  <a:cubicBezTo>
                    <a:pt x="471" y="88"/>
                    <a:pt x="471" y="88"/>
                    <a:pt x="471" y="88"/>
                  </a:cubicBezTo>
                  <a:cubicBezTo>
                    <a:pt x="472" y="88"/>
                    <a:pt x="472" y="88"/>
                    <a:pt x="472" y="88"/>
                  </a:cubicBezTo>
                  <a:cubicBezTo>
                    <a:pt x="471" y="87"/>
                    <a:pt x="471" y="87"/>
                    <a:pt x="471" y="87"/>
                  </a:cubicBezTo>
                  <a:cubicBezTo>
                    <a:pt x="471" y="86"/>
                    <a:pt x="471" y="86"/>
                    <a:pt x="471" y="86"/>
                  </a:cubicBezTo>
                  <a:cubicBezTo>
                    <a:pt x="473" y="85"/>
                    <a:pt x="476" y="83"/>
                    <a:pt x="479" y="82"/>
                  </a:cubicBezTo>
                  <a:cubicBezTo>
                    <a:pt x="480" y="82"/>
                    <a:pt x="480" y="82"/>
                    <a:pt x="480" y="82"/>
                  </a:cubicBezTo>
                  <a:cubicBezTo>
                    <a:pt x="484" y="86"/>
                    <a:pt x="487" y="84"/>
                    <a:pt x="490" y="87"/>
                  </a:cubicBezTo>
                  <a:cubicBezTo>
                    <a:pt x="490" y="87"/>
                    <a:pt x="501" y="92"/>
                    <a:pt x="501" y="92"/>
                  </a:cubicBezTo>
                  <a:cubicBezTo>
                    <a:pt x="502" y="92"/>
                    <a:pt x="504" y="92"/>
                    <a:pt x="505" y="92"/>
                  </a:cubicBezTo>
                  <a:cubicBezTo>
                    <a:pt x="506" y="92"/>
                    <a:pt x="505" y="92"/>
                    <a:pt x="506" y="93"/>
                  </a:cubicBezTo>
                  <a:cubicBezTo>
                    <a:pt x="507" y="93"/>
                    <a:pt x="509" y="93"/>
                    <a:pt x="510" y="93"/>
                  </a:cubicBezTo>
                  <a:cubicBezTo>
                    <a:pt x="511" y="93"/>
                    <a:pt x="511" y="93"/>
                    <a:pt x="511" y="94"/>
                  </a:cubicBezTo>
                  <a:cubicBezTo>
                    <a:pt x="512" y="95"/>
                    <a:pt x="512" y="95"/>
                    <a:pt x="512" y="95"/>
                  </a:cubicBezTo>
                  <a:cubicBezTo>
                    <a:pt x="514" y="95"/>
                    <a:pt x="514" y="95"/>
                    <a:pt x="514" y="95"/>
                  </a:cubicBezTo>
                  <a:cubicBezTo>
                    <a:pt x="514" y="96"/>
                    <a:pt x="514" y="130"/>
                    <a:pt x="514" y="137"/>
                  </a:cubicBezTo>
                  <a:cubicBezTo>
                    <a:pt x="514" y="138"/>
                    <a:pt x="514" y="138"/>
                    <a:pt x="513" y="140"/>
                  </a:cubicBezTo>
                  <a:cubicBezTo>
                    <a:pt x="513" y="141"/>
                    <a:pt x="513" y="141"/>
                    <a:pt x="513" y="141"/>
                  </a:cubicBezTo>
                  <a:cubicBezTo>
                    <a:pt x="514" y="143"/>
                    <a:pt x="513" y="142"/>
                    <a:pt x="514" y="143"/>
                  </a:cubicBezTo>
                  <a:cubicBezTo>
                    <a:pt x="514" y="143"/>
                    <a:pt x="514" y="168"/>
                    <a:pt x="514" y="168"/>
                  </a:cubicBezTo>
                  <a:cubicBezTo>
                    <a:pt x="513" y="167"/>
                    <a:pt x="503" y="158"/>
                    <a:pt x="503" y="157"/>
                  </a:cubicBezTo>
                  <a:cubicBezTo>
                    <a:pt x="503" y="157"/>
                    <a:pt x="503" y="157"/>
                    <a:pt x="503" y="157"/>
                  </a:cubicBezTo>
                  <a:cubicBezTo>
                    <a:pt x="504" y="156"/>
                    <a:pt x="504" y="156"/>
                    <a:pt x="505" y="154"/>
                  </a:cubicBezTo>
                  <a:cubicBezTo>
                    <a:pt x="503" y="156"/>
                    <a:pt x="504" y="155"/>
                    <a:pt x="502" y="156"/>
                  </a:cubicBezTo>
                  <a:cubicBezTo>
                    <a:pt x="497" y="157"/>
                    <a:pt x="500" y="157"/>
                    <a:pt x="496" y="157"/>
                  </a:cubicBezTo>
                  <a:cubicBezTo>
                    <a:pt x="496" y="157"/>
                    <a:pt x="496" y="157"/>
                    <a:pt x="496" y="157"/>
                  </a:cubicBezTo>
                  <a:cubicBezTo>
                    <a:pt x="495" y="156"/>
                    <a:pt x="495" y="156"/>
                    <a:pt x="495" y="155"/>
                  </a:cubicBezTo>
                  <a:cubicBezTo>
                    <a:pt x="494" y="156"/>
                    <a:pt x="494" y="156"/>
                    <a:pt x="494" y="156"/>
                  </a:cubicBezTo>
                  <a:cubicBezTo>
                    <a:pt x="493" y="157"/>
                    <a:pt x="493" y="157"/>
                    <a:pt x="491" y="158"/>
                  </a:cubicBezTo>
                  <a:cubicBezTo>
                    <a:pt x="491" y="158"/>
                    <a:pt x="491" y="158"/>
                    <a:pt x="491" y="158"/>
                  </a:cubicBezTo>
                  <a:cubicBezTo>
                    <a:pt x="490" y="158"/>
                    <a:pt x="490" y="158"/>
                    <a:pt x="490" y="158"/>
                  </a:cubicBezTo>
                  <a:cubicBezTo>
                    <a:pt x="490" y="157"/>
                    <a:pt x="490" y="157"/>
                    <a:pt x="490" y="157"/>
                  </a:cubicBezTo>
                  <a:cubicBezTo>
                    <a:pt x="491" y="156"/>
                    <a:pt x="491" y="156"/>
                    <a:pt x="491" y="154"/>
                  </a:cubicBezTo>
                  <a:cubicBezTo>
                    <a:pt x="492" y="154"/>
                    <a:pt x="492" y="154"/>
                    <a:pt x="492" y="154"/>
                  </a:cubicBezTo>
                  <a:cubicBezTo>
                    <a:pt x="492" y="152"/>
                    <a:pt x="493" y="151"/>
                    <a:pt x="493" y="151"/>
                  </a:cubicBezTo>
                  <a:cubicBezTo>
                    <a:pt x="493" y="150"/>
                    <a:pt x="493" y="150"/>
                    <a:pt x="493" y="150"/>
                  </a:cubicBezTo>
                  <a:cubicBezTo>
                    <a:pt x="492" y="150"/>
                    <a:pt x="492" y="150"/>
                    <a:pt x="492" y="150"/>
                  </a:cubicBezTo>
                  <a:cubicBezTo>
                    <a:pt x="491" y="149"/>
                    <a:pt x="491" y="149"/>
                    <a:pt x="491" y="149"/>
                  </a:cubicBezTo>
                  <a:cubicBezTo>
                    <a:pt x="491" y="148"/>
                    <a:pt x="491" y="148"/>
                    <a:pt x="491" y="148"/>
                  </a:cubicBezTo>
                  <a:cubicBezTo>
                    <a:pt x="490" y="147"/>
                    <a:pt x="491" y="148"/>
                    <a:pt x="489" y="147"/>
                  </a:cubicBezTo>
                  <a:cubicBezTo>
                    <a:pt x="490" y="147"/>
                    <a:pt x="490" y="147"/>
                    <a:pt x="490" y="147"/>
                  </a:cubicBezTo>
                  <a:cubicBezTo>
                    <a:pt x="492" y="146"/>
                    <a:pt x="491" y="147"/>
                    <a:pt x="493" y="147"/>
                  </a:cubicBezTo>
                  <a:cubicBezTo>
                    <a:pt x="494" y="146"/>
                    <a:pt x="494" y="146"/>
                    <a:pt x="494" y="146"/>
                  </a:cubicBezTo>
                  <a:cubicBezTo>
                    <a:pt x="493" y="146"/>
                    <a:pt x="493" y="146"/>
                    <a:pt x="493" y="146"/>
                  </a:cubicBezTo>
                  <a:cubicBezTo>
                    <a:pt x="490" y="146"/>
                    <a:pt x="490" y="146"/>
                    <a:pt x="489" y="145"/>
                  </a:cubicBezTo>
                  <a:cubicBezTo>
                    <a:pt x="488" y="143"/>
                    <a:pt x="488" y="143"/>
                    <a:pt x="488" y="143"/>
                  </a:cubicBezTo>
                  <a:cubicBezTo>
                    <a:pt x="487" y="143"/>
                    <a:pt x="487" y="143"/>
                    <a:pt x="487" y="143"/>
                  </a:cubicBezTo>
                  <a:cubicBezTo>
                    <a:pt x="488" y="143"/>
                    <a:pt x="488" y="143"/>
                    <a:pt x="490" y="143"/>
                  </a:cubicBezTo>
                  <a:cubicBezTo>
                    <a:pt x="490" y="142"/>
                    <a:pt x="490" y="142"/>
                    <a:pt x="489" y="141"/>
                  </a:cubicBezTo>
                  <a:cubicBezTo>
                    <a:pt x="489" y="140"/>
                    <a:pt x="489" y="140"/>
                    <a:pt x="489" y="140"/>
                  </a:cubicBezTo>
                  <a:cubicBezTo>
                    <a:pt x="486" y="137"/>
                    <a:pt x="488" y="140"/>
                    <a:pt x="486" y="137"/>
                  </a:cubicBezTo>
                  <a:cubicBezTo>
                    <a:pt x="485" y="134"/>
                    <a:pt x="485" y="135"/>
                    <a:pt x="484" y="132"/>
                  </a:cubicBezTo>
                  <a:cubicBezTo>
                    <a:pt x="484" y="132"/>
                    <a:pt x="484" y="132"/>
                    <a:pt x="484" y="132"/>
                  </a:cubicBezTo>
                  <a:cubicBezTo>
                    <a:pt x="485" y="131"/>
                    <a:pt x="485" y="131"/>
                    <a:pt x="485" y="131"/>
                  </a:cubicBezTo>
                  <a:cubicBezTo>
                    <a:pt x="484" y="131"/>
                    <a:pt x="484" y="131"/>
                    <a:pt x="484" y="131"/>
                  </a:cubicBezTo>
                  <a:cubicBezTo>
                    <a:pt x="483" y="131"/>
                    <a:pt x="483" y="131"/>
                    <a:pt x="483" y="131"/>
                  </a:cubicBezTo>
                  <a:cubicBezTo>
                    <a:pt x="484" y="130"/>
                    <a:pt x="484" y="130"/>
                    <a:pt x="484" y="130"/>
                  </a:cubicBezTo>
                  <a:cubicBezTo>
                    <a:pt x="485" y="129"/>
                    <a:pt x="485" y="129"/>
                    <a:pt x="485" y="129"/>
                  </a:cubicBezTo>
                  <a:cubicBezTo>
                    <a:pt x="483" y="129"/>
                    <a:pt x="483" y="130"/>
                    <a:pt x="482" y="130"/>
                  </a:cubicBezTo>
                  <a:cubicBezTo>
                    <a:pt x="482" y="130"/>
                    <a:pt x="482" y="130"/>
                    <a:pt x="482" y="130"/>
                  </a:cubicBezTo>
                  <a:cubicBezTo>
                    <a:pt x="482" y="129"/>
                    <a:pt x="482" y="129"/>
                    <a:pt x="482" y="129"/>
                  </a:cubicBezTo>
                  <a:cubicBezTo>
                    <a:pt x="481" y="129"/>
                    <a:pt x="481" y="129"/>
                    <a:pt x="482" y="128"/>
                  </a:cubicBezTo>
                  <a:cubicBezTo>
                    <a:pt x="481" y="127"/>
                    <a:pt x="481" y="127"/>
                    <a:pt x="481" y="127"/>
                  </a:cubicBezTo>
                  <a:cubicBezTo>
                    <a:pt x="481" y="126"/>
                    <a:pt x="481" y="126"/>
                    <a:pt x="481" y="126"/>
                  </a:cubicBezTo>
                  <a:cubicBezTo>
                    <a:pt x="480" y="126"/>
                    <a:pt x="480" y="126"/>
                    <a:pt x="479" y="126"/>
                  </a:cubicBezTo>
                  <a:cubicBezTo>
                    <a:pt x="479" y="126"/>
                    <a:pt x="479" y="126"/>
                    <a:pt x="479" y="126"/>
                  </a:cubicBezTo>
                  <a:cubicBezTo>
                    <a:pt x="478" y="125"/>
                    <a:pt x="478" y="125"/>
                    <a:pt x="478" y="125"/>
                  </a:cubicBezTo>
                  <a:cubicBezTo>
                    <a:pt x="478" y="125"/>
                    <a:pt x="478" y="125"/>
                    <a:pt x="478" y="125"/>
                  </a:cubicBezTo>
                  <a:cubicBezTo>
                    <a:pt x="473" y="122"/>
                    <a:pt x="473" y="122"/>
                    <a:pt x="473" y="122"/>
                  </a:cubicBezTo>
                  <a:cubicBezTo>
                    <a:pt x="473" y="121"/>
                    <a:pt x="473" y="121"/>
                    <a:pt x="473" y="121"/>
                  </a:cubicBezTo>
                  <a:cubicBezTo>
                    <a:pt x="472" y="121"/>
                    <a:pt x="472" y="121"/>
                    <a:pt x="472" y="121"/>
                  </a:cubicBezTo>
                  <a:cubicBezTo>
                    <a:pt x="472" y="122"/>
                    <a:pt x="472" y="122"/>
                    <a:pt x="472" y="122"/>
                  </a:cubicBezTo>
                  <a:cubicBezTo>
                    <a:pt x="471" y="121"/>
                    <a:pt x="471" y="121"/>
                    <a:pt x="471" y="121"/>
                  </a:cubicBezTo>
                  <a:cubicBezTo>
                    <a:pt x="470" y="121"/>
                    <a:pt x="470" y="121"/>
                    <a:pt x="470" y="121"/>
                  </a:cubicBezTo>
                  <a:cubicBezTo>
                    <a:pt x="469" y="120"/>
                    <a:pt x="469" y="120"/>
                    <a:pt x="468" y="120"/>
                  </a:cubicBezTo>
                  <a:cubicBezTo>
                    <a:pt x="456" y="117"/>
                    <a:pt x="462" y="116"/>
                    <a:pt x="449" y="116"/>
                  </a:cubicBezTo>
                  <a:cubicBezTo>
                    <a:pt x="444" y="113"/>
                    <a:pt x="444" y="113"/>
                    <a:pt x="444" y="113"/>
                  </a:cubicBezTo>
                  <a:cubicBezTo>
                    <a:pt x="443" y="111"/>
                    <a:pt x="443" y="111"/>
                    <a:pt x="443" y="111"/>
                  </a:cubicBezTo>
                  <a:cubicBezTo>
                    <a:pt x="444" y="110"/>
                    <a:pt x="444" y="111"/>
                    <a:pt x="444" y="110"/>
                  </a:cubicBezTo>
                  <a:cubicBezTo>
                    <a:pt x="446" y="110"/>
                    <a:pt x="446" y="110"/>
                    <a:pt x="446" y="110"/>
                  </a:cubicBezTo>
                  <a:cubicBezTo>
                    <a:pt x="444" y="110"/>
                    <a:pt x="444" y="110"/>
                    <a:pt x="444" y="110"/>
                  </a:cubicBezTo>
                  <a:cubicBezTo>
                    <a:pt x="444" y="110"/>
                    <a:pt x="444" y="110"/>
                    <a:pt x="444" y="110"/>
                  </a:cubicBezTo>
                  <a:cubicBezTo>
                    <a:pt x="443" y="110"/>
                    <a:pt x="443" y="110"/>
                    <a:pt x="443" y="110"/>
                  </a:cubicBezTo>
                  <a:cubicBezTo>
                    <a:pt x="442" y="110"/>
                    <a:pt x="442" y="110"/>
                    <a:pt x="442" y="110"/>
                  </a:cubicBezTo>
                  <a:cubicBezTo>
                    <a:pt x="441" y="110"/>
                    <a:pt x="441" y="110"/>
                    <a:pt x="440" y="109"/>
                  </a:cubicBezTo>
                  <a:cubicBezTo>
                    <a:pt x="439" y="110"/>
                    <a:pt x="439" y="110"/>
                    <a:pt x="439" y="110"/>
                  </a:cubicBezTo>
                  <a:cubicBezTo>
                    <a:pt x="438" y="109"/>
                    <a:pt x="438" y="109"/>
                    <a:pt x="438" y="109"/>
                  </a:cubicBezTo>
                  <a:cubicBezTo>
                    <a:pt x="438" y="109"/>
                    <a:pt x="438" y="109"/>
                    <a:pt x="438" y="109"/>
                  </a:cubicBezTo>
                  <a:cubicBezTo>
                    <a:pt x="438" y="108"/>
                    <a:pt x="438" y="108"/>
                    <a:pt x="438" y="108"/>
                  </a:cubicBezTo>
                  <a:cubicBezTo>
                    <a:pt x="437" y="108"/>
                    <a:pt x="437" y="108"/>
                    <a:pt x="437" y="108"/>
                  </a:cubicBezTo>
                  <a:cubicBezTo>
                    <a:pt x="436" y="108"/>
                    <a:pt x="436" y="108"/>
                    <a:pt x="436" y="108"/>
                  </a:cubicBezTo>
                  <a:cubicBezTo>
                    <a:pt x="436" y="108"/>
                    <a:pt x="436" y="108"/>
                    <a:pt x="436" y="108"/>
                  </a:cubicBezTo>
                  <a:cubicBezTo>
                    <a:pt x="435" y="108"/>
                    <a:pt x="435" y="108"/>
                    <a:pt x="435" y="108"/>
                  </a:cubicBezTo>
                  <a:cubicBezTo>
                    <a:pt x="435" y="107"/>
                    <a:pt x="435" y="107"/>
                    <a:pt x="435" y="107"/>
                  </a:cubicBezTo>
                  <a:cubicBezTo>
                    <a:pt x="435" y="107"/>
                    <a:pt x="434" y="106"/>
                    <a:pt x="433" y="106"/>
                  </a:cubicBezTo>
                  <a:cubicBezTo>
                    <a:pt x="432" y="105"/>
                    <a:pt x="432" y="105"/>
                    <a:pt x="432" y="105"/>
                  </a:cubicBezTo>
                  <a:cubicBezTo>
                    <a:pt x="432" y="104"/>
                    <a:pt x="432" y="103"/>
                    <a:pt x="432" y="102"/>
                  </a:cubicBezTo>
                  <a:cubicBezTo>
                    <a:pt x="434" y="101"/>
                    <a:pt x="433" y="101"/>
                    <a:pt x="434" y="100"/>
                  </a:cubicBezTo>
                  <a:cubicBezTo>
                    <a:pt x="433" y="100"/>
                    <a:pt x="433" y="100"/>
                    <a:pt x="433" y="100"/>
                  </a:cubicBezTo>
                  <a:cubicBezTo>
                    <a:pt x="433" y="100"/>
                    <a:pt x="433" y="100"/>
                    <a:pt x="433" y="100"/>
                  </a:cubicBezTo>
                  <a:cubicBezTo>
                    <a:pt x="432" y="101"/>
                    <a:pt x="432" y="101"/>
                    <a:pt x="432" y="101"/>
                  </a:cubicBezTo>
                  <a:cubicBezTo>
                    <a:pt x="432" y="102"/>
                    <a:pt x="432" y="102"/>
                    <a:pt x="432" y="103"/>
                  </a:cubicBezTo>
                  <a:cubicBezTo>
                    <a:pt x="431" y="104"/>
                    <a:pt x="431" y="104"/>
                    <a:pt x="431" y="104"/>
                  </a:cubicBezTo>
                  <a:cubicBezTo>
                    <a:pt x="430" y="104"/>
                    <a:pt x="430" y="104"/>
                    <a:pt x="430" y="104"/>
                  </a:cubicBezTo>
                  <a:cubicBezTo>
                    <a:pt x="431" y="105"/>
                    <a:pt x="431" y="105"/>
                    <a:pt x="431" y="105"/>
                  </a:cubicBezTo>
                  <a:cubicBezTo>
                    <a:pt x="430" y="106"/>
                    <a:pt x="430" y="106"/>
                    <a:pt x="430" y="106"/>
                  </a:cubicBezTo>
                  <a:cubicBezTo>
                    <a:pt x="429" y="107"/>
                    <a:pt x="429" y="107"/>
                    <a:pt x="429" y="107"/>
                  </a:cubicBezTo>
                  <a:cubicBezTo>
                    <a:pt x="429" y="108"/>
                    <a:pt x="429" y="108"/>
                    <a:pt x="429" y="108"/>
                  </a:cubicBezTo>
                  <a:cubicBezTo>
                    <a:pt x="429" y="109"/>
                    <a:pt x="429" y="109"/>
                    <a:pt x="429" y="109"/>
                  </a:cubicBezTo>
                  <a:cubicBezTo>
                    <a:pt x="429" y="109"/>
                    <a:pt x="429" y="109"/>
                    <a:pt x="429" y="109"/>
                  </a:cubicBezTo>
                  <a:cubicBezTo>
                    <a:pt x="427" y="111"/>
                    <a:pt x="427" y="111"/>
                    <a:pt x="427" y="111"/>
                  </a:cubicBezTo>
                  <a:cubicBezTo>
                    <a:pt x="425" y="112"/>
                    <a:pt x="428" y="111"/>
                    <a:pt x="424" y="112"/>
                  </a:cubicBezTo>
                  <a:cubicBezTo>
                    <a:pt x="423" y="110"/>
                    <a:pt x="422" y="109"/>
                    <a:pt x="422" y="107"/>
                  </a:cubicBezTo>
                  <a:cubicBezTo>
                    <a:pt x="423" y="105"/>
                    <a:pt x="423" y="105"/>
                    <a:pt x="423" y="105"/>
                  </a:cubicBezTo>
                  <a:cubicBezTo>
                    <a:pt x="423" y="104"/>
                    <a:pt x="423" y="104"/>
                    <a:pt x="423" y="104"/>
                  </a:cubicBezTo>
                  <a:cubicBezTo>
                    <a:pt x="422" y="103"/>
                    <a:pt x="422" y="103"/>
                    <a:pt x="422" y="103"/>
                  </a:cubicBezTo>
                  <a:cubicBezTo>
                    <a:pt x="419" y="100"/>
                    <a:pt x="420" y="101"/>
                    <a:pt x="417" y="99"/>
                  </a:cubicBezTo>
                  <a:cubicBezTo>
                    <a:pt x="414" y="98"/>
                    <a:pt x="416" y="99"/>
                    <a:pt x="414" y="98"/>
                  </a:cubicBezTo>
                  <a:cubicBezTo>
                    <a:pt x="413" y="98"/>
                    <a:pt x="414" y="98"/>
                    <a:pt x="413" y="97"/>
                  </a:cubicBezTo>
                  <a:cubicBezTo>
                    <a:pt x="414" y="97"/>
                    <a:pt x="414" y="97"/>
                    <a:pt x="416" y="96"/>
                  </a:cubicBezTo>
                  <a:cubicBezTo>
                    <a:pt x="417" y="96"/>
                    <a:pt x="418" y="96"/>
                    <a:pt x="420" y="96"/>
                  </a:cubicBezTo>
                  <a:cubicBezTo>
                    <a:pt x="421" y="97"/>
                    <a:pt x="421" y="97"/>
                    <a:pt x="422" y="97"/>
                  </a:cubicBezTo>
                  <a:cubicBezTo>
                    <a:pt x="424" y="95"/>
                    <a:pt x="423" y="96"/>
                    <a:pt x="425" y="94"/>
                  </a:cubicBezTo>
                  <a:cubicBezTo>
                    <a:pt x="426" y="93"/>
                    <a:pt x="426" y="93"/>
                    <a:pt x="427" y="93"/>
                  </a:cubicBezTo>
                  <a:cubicBezTo>
                    <a:pt x="430" y="94"/>
                    <a:pt x="429" y="94"/>
                    <a:pt x="431" y="94"/>
                  </a:cubicBezTo>
                  <a:cubicBezTo>
                    <a:pt x="432" y="95"/>
                    <a:pt x="432" y="95"/>
                    <a:pt x="432" y="95"/>
                  </a:cubicBezTo>
                  <a:cubicBezTo>
                    <a:pt x="432" y="95"/>
                    <a:pt x="432" y="95"/>
                    <a:pt x="432" y="95"/>
                  </a:cubicBezTo>
                  <a:cubicBezTo>
                    <a:pt x="433" y="94"/>
                    <a:pt x="433" y="94"/>
                    <a:pt x="433" y="94"/>
                  </a:cubicBezTo>
                  <a:cubicBezTo>
                    <a:pt x="433" y="93"/>
                    <a:pt x="433" y="93"/>
                    <a:pt x="433" y="93"/>
                  </a:cubicBezTo>
                  <a:cubicBezTo>
                    <a:pt x="434" y="93"/>
                    <a:pt x="434" y="93"/>
                    <a:pt x="434" y="93"/>
                  </a:cubicBezTo>
                  <a:cubicBezTo>
                    <a:pt x="435" y="93"/>
                    <a:pt x="435" y="93"/>
                    <a:pt x="435" y="93"/>
                  </a:cubicBezTo>
                  <a:cubicBezTo>
                    <a:pt x="435" y="92"/>
                    <a:pt x="435" y="92"/>
                    <a:pt x="435" y="92"/>
                  </a:cubicBezTo>
                  <a:cubicBezTo>
                    <a:pt x="434" y="91"/>
                    <a:pt x="434" y="91"/>
                    <a:pt x="434" y="91"/>
                  </a:cubicBezTo>
                  <a:cubicBezTo>
                    <a:pt x="434" y="91"/>
                    <a:pt x="434" y="91"/>
                    <a:pt x="434" y="91"/>
                  </a:cubicBezTo>
                  <a:cubicBezTo>
                    <a:pt x="435" y="90"/>
                    <a:pt x="435" y="90"/>
                    <a:pt x="435" y="90"/>
                  </a:cubicBezTo>
                  <a:cubicBezTo>
                    <a:pt x="435" y="90"/>
                    <a:pt x="435" y="90"/>
                    <a:pt x="435" y="90"/>
                  </a:cubicBezTo>
                  <a:cubicBezTo>
                    <a:pt x="435" y="89"/>
                    <a:pt x="435" y="89"/>
                    <a:pt x="435" y="89"/>
                  </a:cubicBezTo>
                  <a:cubicBezTo>
                    <a:pt x="431" y="91"/>
                    <a:pt x="424" y="92"/>
                    <a:pt x="419" y="91"/>
                  </a:cubicBezTo>
                  <a:cubicBezTo>
                    <a:pt x="418" y="91"/>
                    <a:pt x="418" y="91"/>
                    <a:pt x="417" y="91"/>
                  </a:cubicBezTo>
                  <a:cubicBezTo>
                    <a:pt x="416" y="90"/>
                    <a:pt x="415" y="90"/>
                    <a:pt x="414" y="89"/>
                  </a:cubicBezTo>
                  <a:cubicBezTo>
                    <a:pt x="414" y="88"/>
                    <a:pt x="414" y="88"/>
                    <a:pt x="414" y="88"/>
                  </a:cubicBezTo>
                  <a:cubicBezTo>
                    <a:pt x="413" y="86"/>
                    <a:pt x="413" y="85"/>
                    <a:pt x="413" y="83"/>
                  </a:cubicBezTo>
                  <a:cubicBezTo>
                    <a:pt x="410" y="83"/>
                    <a:pt x="411" y="83"/>
                    <a:pt x="405" y="81"/>
                  </a:cubicBezTo>
                  <a:cubicBezTo>
                    <a:pt x="405" y="82"/>
                    <a:pt x="405" y="82"/>
                    <a:pt x="405" y="82"/>
                  </a:cubicBezTo>
                  <a:cubicBezTo>
                    <a:pt x="403" y="82"/>
                    <a:pt x="403" y="82"/>
                    <a:pt x="402" y="82"/>
                  </a:cubicBezTo>
                  <a:cubicBezTo>
                    <a:pt x="402" y="81"/>
                    <a:pt x="402" y="81"/>
                    <a:pt x="402" y="81"/>
                  </a:cubicBezTo>
                  <a:cubicBezTo>
                    <a:pt x="403" y="80"/>
                    <a:pt x="403" y="80"/>
                    <a:pt x="403" y="80"/>
                  </a:cubicBezTo>
                  <a:cubicBezTo>
                    <a:pt x="403" y="80"/>
                    <a:pt x="403" y="80"/>
                    <a:pt x="404" y="79"/>
                  </a:cubicBezTo>
                  <a:cubicBezTo>
                    <a:pt x="404" y="79"/>
                    <a:pt x="405" y="78"/>
                    <a:pt x="405" y="77"/>
                  </a:cubicBezTo>
                  <a:cubicBezTo>
                    <a:pt x="405" y="76"/>
                    <a:pt x="405" y="76"/>
                    <a:pt x="405" y="75"/>
                  </a:cubicBezTo>
                  <a:cubicBezTo>
                    <a:pt x="406" y="75"/>
                    <a:pt x="410" y="74"/>
                    <a:pt x="411" y="74"/>
                  </a:cubicBezTo>
                  <a:cubicBezTo>
                    <a:pt x="412" y="73"/>
                    <a:pt x="412" y="73"/>
                    <a:pt x="412" y="73"/>
                  </a:cubicBezTo>
                  <a:cubicBezTo>
                    <a:pt x="413" y="72"/>
                    <a:pt x="413" y="72"/>
                    <a:pt x="413" y="72"/>
                  </a:cubicBezTo>
                  <a:cubicBezTo>
                    <a:pt x="414" y="72"/>
                    <a:pt x="414" y="72"/>
                    <a:pt x="414" y="72"/>
                  </a:cubicBezTo>
                  <a:cubicBezTo>
                    <a:pt x="414" y="71"/>
                    <a:pt x="414" y="71"/>
                    <a:pt x="415" y="71"/>
                  </a:cubicBezTo>
                  <a:cubicBezTo>
                    <a:pt x="418" y="70"/>
                    <a:pt x="418" y="70"/>
                    <a:pt x="418" y="70"/>
                  </a:cubicBezTo>
                  <a:cubicBezTo>
                    <a:pt x="423" y="69"/>
                    <a:pt x="425" y="71"/>
                    <a:pt x="430" y="74"/>
                  </a:cubicBezTo>
                  <a:close/>
                  <a:moveTo>
                    <a:pt x="104" y="70"/>
                  </a:moveTo>
                  <a:cubicBezTo>
                    <a:pt x="105" y="70"/>
                    <a:pt x="105" y="70"/>
                    <a:pt x="106" y="71"/>
                  </a:cubicBezTo>
                  <a:cubicBezTo>
                    <a:pt x="105" y="72"/>
                    <a:pt x="105" y="71"/>
                    <a:pt x="105" y="72"/>
                  </a:cubicBezTo>
                  <a:cubicBezTo>
                    <a:pt x="105" y="73"/>
                    <a:pt x="105" y="73"/>
                    <a:pt x="105" y="73"/>
                  </a:cubicBezTo>
                  <a:cubicBezTo>
                    <a:pt x="104" y="72"/>
                    <a:pt x="104" y="72"/>
                    <a:pt x="104" y="72"/>
                  </a:cubicBezTo>
                  <a:cubicBezTo>
                    <a:pt x="103" y="73"/>
                    <a:pt x="103" y="73"/>
                    <a:pt x="103" y="73"/>
                  </a:cubicBezTo>
                  <a:cubicBezTo>
                    <a:pt x="103" y="72"/>
                    <a:pt x="103" y="72"/>
                    <a:pt x="103" y="72"/>
                  </a:cubicBezTo>
                  <a:cubicBezTo>
                    <a:pt x="102" y="71"/>
                    <a:pt x="102" y="71"/>
                    <a:pt x="102" y="71"/>
                  </a:cubicBezTo>
                  <a:cubicBezTo>
                    <a:pt x="102" y="70"/>
                    <a:pt x="102" y="70"/>
                    <a:pt x="102" y="70"/>
                  </a:cubicBezTo>
                  <a:cubicBezTo>
                    <a:pt x="103" y="70"/>
                    <a:pt x="103" y="70"/>
                    <a:pt x="103" y="70"/>
                  </a:cubicBezTo>
                  <a:cubicBezTo>
                    <a:pt x="103" y="70"/>
                    <a:pt x="103" y="70"/>
                    <a:pt x="103" y="70"/>
                  </a:cubicBezTo>
                  <a:cubicBezTo>
                    <a:pt x="103" y="70"/>
                    <a:pt x="103" y="70"/>
                    <a:pt x="103" y="70"/>
                  </a:cubicBezTo>
                  <a:cubicBezTo>
                    <a:pt x="104" y="70"/>
                    <a:pt x="104" y="70"/>
                    <a:pt x="104" y="70"/>
                  </a:cubicBezTo>
                  <a:close/>
                  <a:moveTo>
                    <a:pt x="364" y="69"/>
                  </a:moveTo>
                  <a:cubicBezTo>
                    <a:pt x="365" y="71"/>
                    <a:pt x="365" y="71"/>
                    <a:pt x="365" y="71"/>
                  </a:cubicBezTo>
                  <a:cubicBezTo>
                    <a:pt x="364" y="73"/>
                    <a:pt x="364" y="73"/>
                    <a:pt x="364" y="73"/>
                  </a:cubicBezTo>
                  <a:cubicBezTo>
                    <a:pt x="365" y="74"/>
                    <a:pt x="365" y="74"/>
                    <a:pt x="365" y="74"/>
                  </a:cubicBezTo>
                  <a:cubicBezTo>
                    <a:pt x="366" y="74"/>
                    <a:pt x="366" y="74"/>
                    <a:pt x="366" y="74"/>
                  </a:cubicBezTo>
                  <a:cubicBezTo>
                    <a:pt x="367" y="74"/>
                    <a:pt x="367" y="74"/>
                    <a:pt x="367" y="74"/>
                  </a:cubicBezTo>
                  <a:cubicBezTo>
                    <a:pt x="367" y="75"/>
                    <a:pt x="367" y="75"/>
                    <a:pt x="367" y="75"/>
                  </a:cubicBezTo>
                  <a:cubicBezTo>
                    <a:pt x="367" y="75"/>
                    <a:pt x="367" y="75"/>
                    <a:pt x="367" y="75"/>
                  </a:cubicBezTo>
                  <a:cubicBezTo>
                    <a:pt x="366" y="76"/>
                    <a:pt x="366" y="76"/>
                    <a:pt x="366" y="76"/>
                  </a:cubicBezTo>
                  <a:cubicBezTo>
                    <a:pt x="365" y="75"/>
                    <a:pt x="365" y="75"/>
                    <a:pt x="365" y="75"/>
                  </a:cubicBezTo>
                  <a:cubicBezTo>
                    <a:pt x="364" y="75"/>
                    <a:pt x="364" y="75"/>
                    <a:pt x="364" y="75"/>
                  </a:cubicBezTo>
                  <a:cubicBezTo>
                    <a:pt x="364" y="74"/>
                    <a:pt x="364" y="74"/>
                    <a:pt x="364" y="74"/>
                  </a:cubicBezTo>
                  <a:cubicBezTo>
                    <a:pt x="364" y="75"/>
                    <a:pt x="363" y="75"/>
                    <a:pt x="362" y="75"/>
                  </a:cubicBezTo>
                  <a:cubicBezTo>
                    <a:pt x="362" y="74"/>
                    <a:pt x="362" y="74"/>
                    <a:pt x="362" y="74"/>
                  </a:cubicBezTo>
                  <a:cubicBezTo>
                    <a:pt x="363" y="73"/>
                    <a:pt x="363" y="73"/>
                    <a:pt x="363" y="73"/>
                  </a:cubicBezTo>
                  <a:cubicBezTo>
                    <a:pt x="362" y="73"/>
                    <a:pt x="362" y="73"/>
                    <a:pt x="362" y="73"/>
                  </a:cubicBezTo>
                  <a:cubicBezTo>
                    <a:pt x="361" y="71"/>
                    <a:pt x="361" y="71"/>
                    <a:pt x="361" y="71"/>
                  </a:cubicBezTo>
                  <a:cubicBezTo>
                    <a:pt x="361" y="71"/>
                    <a:pt x="361" y="71"/>
                    <a:pt x="361" y="71"/>
                  </a:cubicBezTo>
                  <a:cubicBezTo>
                    <a:pt x="361" y="70"/>
                    <a:pt x="361" y="70"/>
                    <a:pt x="361" y="70"/>
                  </a:cubicBezTo>
                  <a:cubicBezTo>
                    <a:pt x="361" y="70"/>
                    <a:pt x="361" y="70"/>
                    <a:pt x="361" y="70"/>
                  </a:cubicBezTo>
                  <a:cubicBezTo>
                    <a:pt x="361" y="70"/>
                    <a:pt x="361" y="70"/>
                    <a:pt x="361" y="70"/>
                  </a:cubicBezTo>
                  <a:cubicBezTo>
                    <a:pt x="362" y="70"/>
                    <a:pt x="362" y="70"/>
                    <a:pt x="362" y="70"/>
                  </a:cubicBezTo>
                  <a:cubicBezTo>
                    <a:pt x="363" y="70"/>
                    <a:pt x="363" y="70"/>
                    <a:pt x="363" y="70"/>
                  </a:cubicBezTo>
                  <a:cubicBezTo>
                    <a:pt x="363" y="69"/>
                    <a:pt x="363" y="69"/>
                    <a:pt x="363" y="69"/>
                  </a:cubicBezTo>
                  <a:lnTo>
                    <a:pt x="364" y="69"/>
                  </a:lnTo>
                  <a:close/>
                  <a:moveTo>
                    <a:pt x="360" y="71"/>
                  </a:moveTo>
                  <a:cubicBezTo>
                    <a:pt x="359" y="72"/>
                    <a:pt x="359" y="72"/>
                    <a:pt x="359" y="72"/>
                  </a:cubicBezTo>
                  <a:cubicBezTo>
                    <a:pt x="359" y="72"/>
                    <a:pt x="359" y="72"/>
                    <a:pt x="359" y="72"/>
                  </a:cubicBezTo>
                  <a:cubicBezTo>
                    <a:pt x="358" y="70"/>
                    <a:pt x="358" y="70"/>
                    <a:pt x="358" y="70"/>
                  </a:cubicBezTo>
                  <a:cubicBezTo>
                    <a:pt x="359" y="69"/>
                    <a:pt x="359" y="69"/>
                    <a:pt x="359" y="69"/>
                  </a:cubicBezTo>
                  <a:cubicBezTo>
                    <a:pt x="359" y="69"/>
                    <a:pt x="359" y="69"/>
                    <a:pt x="359" y="69"/>
                  </a:cubicBezTo>
                  <a:cubicBezTo>
                    <a:pt x="361" y="69"/>
                    <a:pt x="361" y="69"/>
                    <a:pt x="361" y="69"/>
                  </a:cubicBezTo>
                  <a:cubicBezTo>
                    <a:pt x="360" y="69"/>
                    <a:pt x="360" y="69"/>
                    <a:pt x="360" y="69"/>
                  </a:cubicBezTo>
                  <a:cubicBezTo>
                    <a:pt x="360" y="70"/>
                    <a:pt x="360" y="70"/>
                    <a:pt x="360" y="70"/>
                  </a:cubicBezTo>
                  <a:cubicBezTo>
                    <a:pt x="360" y="71"/>
                    <a:pt x="360" y="71"/>
                    <a:pt x="360" y="71"/>
                  </a:cubicBezTo>
                  <a:close/>
                  <a:moveTo>
                    <a:pt x="96" y="70"/>
                  </a:moveTo>
                  <a:cubicBezTo>
                    <a:pt x="95" y="70"/>
                    <a:pt x="95" y="70"/>
                    <a:pt x="95" y="70"/>
                  </a:cubicBezTo>
                  <a:cubicBezTo>
                    <a:pt x="93" y="70"/>
                    <a:pt x="93" y="70"/>
                    <a:pt x="93" y="70"/>
                  </a:cubicBezTo>
                  <a:cubicBezTo>
                    <a:pt x="93" y="69"/>
                    <a:pt x="93" y="69"/>
                    <a:pt x="93" y="69"/>
                  </a:cubicBezTo>
                  <a:cubicBezTo>
                    <a:pt x="94" y="68"/>
                    <a:pt x="94" y="68"/>
                    <a:pt x="94" y="68"/>
                  </a:cubicBezTo>
                  <a:cubicBezTo>
                    <a:pt x="95" y="68"/>
                    <a:pt x="95" y="68"/>
                    <a:pt x="95" y="68"/>
                  </a:cubicBezTo>
                  <a:cubicBezTo>
                    <a:pt x="96" y="69"/>
                    <a:pt x="96" y="69"/>
                    <a:pt x="96" y="69"/>
                  </a:cubicBezTo>
                  <a:cubicBezTo>
                    <a:pt x="96" y="69"/>
                    <a:pt x="96" y="69"/>
                    <a:pt x="96" y="69"/>
                  </a:cubicBezTo>
                  <a:cubicBezTo>
                    <a:pt x="96" y="70"/>
                    <a:pt x="96" y="70"/>
                    <a:pt x="96" y="70"/>
                  </a:cubicBezTo>
                  <a:close/>
                  <a:moveTo>
                    <a:pt x="400" y="66"/>
                  </a:moveTo>
                  <a:cubicBezTo>
                    <a:pt x="402" y="66"/>
                    <a:pt x="402" y="66"/>
                    <a:pt x="402" y="66"/>
                  </a:cubicBezTo>
                  <a:cubicBezTo>
                    <a:pt x="402" y="66"/>
                    <a:pt x="402" y="66"/>
                    <a:pt x="402" y="66"/>
                  </a:cubicBezTo>
                  <a:cubicBezTo>
                    <a:pt x="405" y="68"/>
                    <a:pt x="405" y="68"/>
                    <a:pt x="405" y="68"/>
                  </a:cubicBezTo>
                  <a:cubicBezTo>
                    <a:pt x="406" y="68"/>
                    <a:pt x="406" y="68"/>
                    <a:pt x="406" y="68"/>
                  </a:cubicBezTo>
                  <a:cubicBezTo>
                    <a:pt x="406" y="69"/>
                    <a:pt x="406" y="69"/>
                    <a:pt x="406" y="69"/>
                  </a:cubicBezTo>
                  <a:cubicBezTo>
                    <a:pt x="406" y="69"/>
                    <a:pt x="406" y="69"/>
                    <a:pt x="406" y="69"/>
                  </a:cubicBezTo>
                  <a:cubicBezTo>
                    <a:pt x="405" y="70"/>
                    <a:pt x="405" y="70"/>
                    <a:pt x="405" y="70"/>
                  </a:cubicBezTo>
                  <a:cubicBezTo>
                    <a:pt x="405" y="70"/>
                    <a:pt x="405" y="70"/>
                    <a:pt x="405" y="70"/>
                  </a:cubicBezTo>
                  <a:cubicBezTo>
                    <a:pt x="404" y="70"/>
                    <a:pt x="404" y="70"/>
                    <a:pt x="404" y="70"/>
                  </a:cubicBezTo>
                  <a:cubicBezTo>
                    <a:pt x="403" y="70"/>
                    <a:pt x="403" y="70"/>
                    <a:pt x="403" y="70"/>
                  </a:cubicBezTo>
                  <a:cubicBezTo>
                    <a:pt x="402" y="70"/>
                    <a:pt x="402" y="70"/>
                    <a:pt x="402" y="70"/>
                  </a:cubicBezTo>
                  <a:cubicBezTo>
                    <a:pt x="402" y="70"/>
                    <a:pt x="402" y="70"/>
                    <a:pt x="402" y="70"/>
                  </a:cubicBezTo>
                  <a:cubicBezTo>
                    <a:pt x="401" y="69"/>
                    <a:pt x="401" y="69"/>
                    <a:pt x="401" y="69"/>
                  </a:cubicBezTo>
                  <a:cubicBezTo>
                    <a:pt x="400" y="68"/>
                    <a:pt x="400" y="68"/>
                    <a:pt x="400" y="68"/>
                  </a:cubicBezTo>
                  <a:cubicBezTo>
                    <a:pt x="399" y="67"/>
                    <a:pt x="399" y="67"/>
                    <a:pt x="399" y="67"/>
                  </a:cubicBezTo>
                  <a:cubicBezTo>
                    <a:pt x="398" y="67"/>
                    <a:pt x="398" y="67"/>
                    <a:pt x="398" y="67"/>
                  </a:cubicBezTo>
                  <a:cubicBezTo>
                    <a:pt x="398" y="67"/>
                    <a:pt x="398" y="67"/>
                    <a:pt x="398" y="67"/>
                  </a:cubicBezTo>
                  <a:cubicBezTo>
                    <a:pt x="399" y="68"/>
                    <a:pt x="399" y="68"/>
                    <a:pt x="399" y="68"/>
                  </a:cubicBezTo>
                  <a:cubicBezTo>
                    <a:pt x="399" y="69"/>
                    <a:pt x="399" y="69"/>
                    <a:pt x="399" y="69"/>
                  </a:cubicBezTo>
                  <a:cubicBezTo>
                    <a:pt x="400" y="69"/>
                    <a:pt x="400" y="69"/>
                    <a:pt x="400" y="69"/>
                  </a:cubicBezTo>
                  <a:cubicBezTo>
                    <a:pt x="400" y="69"/>
                    <a:pt x="400" y="69"/>
                    <a:pt x="400" y="69"/>
                  </a:cubicBezTo>
                  <a:cubicBezTo>
                    <a:pt x="401" y="70"/>
                    <a:pt x="401" y="70"/>
                    <a:pt x="401" y="70"/>
                  </a:cubicBezTo>
                  <a:cubicBezTo>
                    <a:pt x="401" y="70"/>
                    <a:pt x="401" y="70"/>
                    <a:pt x="401" y="70"/>
                  </a:cubicBezTo>
                  <a:cubicBezTo>
                    <a:pt x="399" y="71"/>
                    <a:pt x="399" y="71"/>
                    <a:pt x="399" y="71"/>
                  </a:cubicBezTo>
                  <a:cubicBezTo>
                    <a:pt x="399" y="70"/>
                    <a:pt x="399" y="70"/>
                    <a:pt x="399" y="70"/>
                  </a:cubicBezTo>
                  <a:cubicBezTo>
                    <a:pt x="399" y="69"/>
                    <a:pt x="399" y="69"/>
                    <a:pt x="399" y="69"/>
                  </a:cubicBezTo>
                  <a:cubicBezTo>
                    <a:pt x="398" y="70"/>
                    <a:pt x="398" y="70"/>
                    <a:pt x="398" y="70"/>
                  </a:cubicBezTo>
                  <a:cubicBezTo>
                    <a:pt x="397" y="70"/>
                    <a:pt x="397" y="70"/>
                    <a:pt x="397" y="70"/>
                  </a:cubicBezTo>
                  <a:cubicBezTo>
                    <a:pt x="397" y="70"/>
                    <a:pt x="397" y="70"/>
                    <a:pt x="397" y="70"/>
                  </a:cubicBezTo>
                  <a:cubicBezTo>
                    <a:pt x="397" y="69"/>
                    <a:pt x="397" y="69"/>
                    <a:pt x="397" y="69"/>
                  </a:cubicBezTo>
                  <a:cubicBezTo>
                    <a:pt x="395" y="69"/>
                    <a:pt x="395" y="69"/>
                    <a:pt x="395" y="69"/>
                  </a:cubicBezTo>
                  <a:cubicBezTo>
                    <a:pt x="394" y="68"/>
                    <a:pt x="394" y="68"/>
                    <a:pt x="394" y="68"/>
                  </a:cubicBezTo>
                  <a:cubicBezTo>
                    <a:pt x="394" y="68"/>
                    <a:pt x="394" y="68"/>
                    <a:pt x="394" y="68"/>
                  </a:cubicBezTo>
                  <a:cubicBezTo>
                    <a:pt x="394" y="67"/>
                    <a:pt x="394" y="67"/>
                    <a:pt x="394" y="67"/>
                  </a:cubicBezTo>
                  <a:cubicBezTo>
                    <a:pt x="395" y="67"/>
                    <a:pt x="395" y="67"/>
                    <a:pt x="395" y="67"/>
                  </a:cubicBezTo>
                  <a:cubicBezTo>
                    <a:pt x="396" y="67"/>
                    <a:pt x="396" y="67"/>
                    <a:pt x="396" y="67"/>
                  </a:cubicBezTo>
                  <a:cubicBezTo>
                    <a:pt x="397" y="67"/>
                    <a:pt x="397" y="67"/>
                    <a:pt x="397" y="67"/>
                  </a:cubicBezTo>
                  <a:cubicBezTo>
                    <a:pt x="397" y="67"/>
                    <a:pt x="397" y="67"/>
                    <a:pt x="397" y="67"/>
                  </a:cubicBezTo>
                  <a:cubicBezTo>
                    <a:pt x="398" y="66"/>
                    <a:pt x="398" y="66"/>
                    <a:pt x="398" y="66"/>
                  </a:cubicBezTo>
                  <a:cubicBezTo>
                    <a:pt x="399" y="66"/>
                    <a:pt x="399" y="66"/>
                    <a:pt x="400" y="66"/>
                  </a:cubicBezTo>
                  <a:close/>
                  <a:moveTo>
                    <a:pt x="36" y="72"/>
                  </a:moveTo>
                  <a:cubicBezTo>
                    <a:pt x="35" y="72"/>
                    <a:pt x="35" y="72"/>
                    <a:pt x="35" y="72"/>
                  </a:cubicBezTo>
                  <a:cubicBezTo>
                    <a:pt x="36" y="71"/>
                    <a:pt x="36" y="71"/>
                    <a:pt x="36" y="71"/>
                  </a:cubicBezTo>
                  <a:cubicBezTo>
                    <a:pt x="36" y="70"/>
                    <a:pt x="36" y="70"/>
                    <a:pt x="36" y="70"/>
                  </a:cubicBezTo>
                  <a:cubicBezTo>
                    <a:pt x="36" y="69"/>
                    <a:pt x="36" y="69"/>
                    <a:pt x="36" y="69"/>
                  </a:cubicBezTo>
                  <a:cubicBezTo>
                    <a:pt x="37" y="68"/>
                    <a:pt x="37" y="68"/>
                    <a:pt x="37" y="68"/>
                  </a:cubicBezTo>
                  <a:cubicBezTo>
                    <a:pt x="35" y="66"/>
                    <a:pt x="35" y="66"/>
                    <a:pt x="35" y="66"/>
                  </a:cubicBezTo>
                  <a:cubicBezTo>
                    <a:pt x="36" y="66"/>
                    <a:pt x="36" y="66"/>
                    <a:pt x="36" y="66"/>
                  </a:cubicBezTo>
                  <a:cubicBezTo>
                    <a:pt x="36" y="66"/>
                    <a:pt x="36" y="66"/>
                    <a:pt x="36" y="66"/>
                  </a:cubicBezTo>
                  <a:cubicBezTo>
                    <a:pt x="37" y="68"/>
                    <a:pt x="37" y="68"/>
                    <a:pt x="38" y="69"/>
                  </a:cubicBezTo>
                  <a:cubicBezTo>
                    <a:pt x="38" y="70"/>
                    <a:pt x="38" y="70"/>
                    <a:pt x="37" y="72"/>
                  </a:cubicBezTo>
                  <a:cubicBezTo>
                    <a:pt x="37" y="72"/>
                    <a:pt x="36" y="72"/>
                    <a:pt x="36" y="72"/>
                  </a:cubicBezTo>
                  <a:close/>
                  <a:moveTo>
                    <a:pt x="108" y="68"/>
                  </a:moveTo>
                  <a:cubicBezTo>
                    <a:pt x="108" y="68"/>
                    <a:pt x="108" y="68"/>
                    <a:pt x="108" y="68"/>
                  </a:cubicBezTo>
                  <a:cubicBezTo>
                    <a:pt x="109" y="67"/>
                    <a:pt x="109" y="67"/>
                    <a:pt x="109" y="67"/>
                  </a:cubicBezTo>
                  <a:cubicBezTo>
                    <a:pt x="110" y="69"/>
                    <a:pt x="110" y="69"/>
                    <a:pt x="110" y="69"/>
                  </a:cubicBezTo>
                  <a:cubicBezTo>
                    <a:pt x="110" y="69"/>
                    <a:pt x="110" y="69"/>
                    <a:pt x="110" y="69"/>
                  </a:cubicBezTo>
                  <a:cubicBezTo>
                    <a:pt x="110" y="69"/>
                    <a:pt x="110" y="69"/>
                    <a:pt x="110" y="69"/>
                  </a:cubicBezTo>
                  <a:cubicBezTo>
                    <a:pt x="109" y="69"/>
                    <a:pt x="109" y="69"/>
                    <a:pt x="109" y="69"/>
                  </a:cubicBezTo>
                  <a:cubicBezTo>
                    <a:pt x="107" y="68"/>
                    <a:pt x="107" y="68"/>
                    <a:pt x="107" y="68"/>
                  </a:cubicBezTo>
                  <a:cubicBezTo>
                    <a:pt x="105" y="69"/>
                    <a:pt x="105" y="69"/>
                    <a:pt x="105" y="69"/>
                  </a:cubicBezTo>
                  <a:cubicBezTo>
                    <a:pt x="104" y="68"/>
                    <a:pt x="104" y="68"/>
                    <a:pt x="104" y="68"/>
                  </a:cubicBezTo>
                  <a:cubicBezTo>
                    <a:pt x="104" y="68"/>
                    <a:pt x="104" y="68"/>
                    <a:pt x="104" y="68"/>
                  </a:cubicBezTo>
                  <a:cubicBezTo>
                    <a:pt x="105" y="67"/>
                    <a:pt x="105" y="67"/>
                    <a:pt x="105" y="67"/>
                  </a:cubicBezTo>
                  <a:cubicBezTo>
                    <a:pt x="105" y="66"/>
                    <a:pt x="105" y="66"/>
                    <a:pt x="105" y="66"/>
                  </a:cubicBezTo>
                  <a:cubicBezTo>
                    <a:pt x="106" y="66"/>
                    <a:pt x="106" y="66"/>
                    <a:pt x="106" y="66"/>
                  </a:cubicBezTo>
                  <a:cubicBezTo>
                    <a:pt x="106" y="67"/>
                    <a:pt x="106" y="67"/>
                    <a:pt x="106" y="67"/>
                  </a:cubicBezTo>
                  <a:cubicBezTo>
                    <a:pt x="106" y="67"/>
                    <a:pt x="106" y="67"/>
                    <a:pt x="106" y="67"/>
                  </a:cubicBezTo>
                  <a:cubicBezTo>
                    <a:pt x="107" y="67"/>
                    <a:pt x="107" y="67"/>
                    <a:pt x="107" y="67"/>
                  </a:cubicBezTo>
                  <a:cubicBezTo>
                    <a:pt x="108" y="68"/>
                    <a:pt x="108" y="68"/>
                    <a:pt x="108" y="68"/>
                  </a:cubicBezTo>
                  <a:close/>
                  <a:moveTo>
                    <a:pt x="386" y="68"/>
                  </a:moveTo>
                  <a:cubicBezTo>
                    <a:pt x="385" y="68"/>
                    <a:pt x="385" y="68"/>
                    <a:pt x="385" y="68"/>
                  </a:cubicBezTo>
                  <a:cubicBezTo>
                    <a:pt x="385" y="67"/>
                    <a:pt x="385" y="67"/>
                    <a:pt x="385" y="67"/>
                  </a:cubicBezTo>
                  <a:cubicBezTo>
                    <a:pt x="384" y="67"/>
                    <a:pt x="384" y="67"/>
                    <a:pt x="384" y="67"/>
                  </a:cubicBezTo>
                  <a:cubicBezTo>
                    <a:pt x="383" y="65"/>
                    <a:pt x="383" y="65"/>
                    <a:pt x="383" y="65"/>
                  </a:cubicBezTo>
                  <a:cubicBezTo>
                    <a:pt x="386" y="67"/>
                    <a:pt x="386" y="67"/>
                    <a:pt x="386" y="67"/>
                  </a:cubicBezTo>
                  <a:lnTo>
                    <a:pt x="386" y="68"/>
                  </a:lnTo>
                  <a:close/>
                  <a:moveTo>
                    <a:pt x="362" y="66"/>
                  </a:moveTo>
                  <a:cubicBezTo>
                    <a:pt x="362" y="66"/>
                    <a:pt x="362" y="66"/>
                    <a:pt x="362" y="66"/>
                  </a:cubicBezTo>
                  <a:cubicBezTo>
                    <a:pt x="362" y="66"/>
                    <a:pt x="362" y="66"/>
                    <a:pt x="362" y="66"/>
                  </a:cubicBezTo>
                  <a:cubicBezTo>
                    <a:pt x="362" y="66"/>
                    <a:pt x="362" y="66"/>
                    <a:pt x="362" y="66"/>
                  </a:cubicBezTo>
                  <a:cubicBezTo>
                    <a:pt x="362" y="64"/>
                    <a:pt x="362" y="64"/>
                    <a:pt x="362" y="64"/>
                  </a:cubicBezTo>
                  <a:cubicBezTo>
                    <a:pt x="362" y="64"/>
                    <a:pt x="362" y="64"/>
                    <a:pt x="362" y="64"/>
                  </a:cubicBezTo>
                  <a:cubicBezTo>
                    <a:pt x="362" y="65"/>
                    <a:pt x="362" y="65"/>
                    <a:pt x="362" y="66"/>
                  </a:cubicBezTo>
                  <a:close/>
                  <a:moveTo>
                    <a:pt x="107" y="65"/>
                  </a:moveTo>
                  <a:cubicBezTo>
                    <a:pt x="107" y="65"/>
                    <a:pt x="107" y="65"/>
                    <a:pt x="107" y="65"/>
                  </a:cubicBezTo>
                  <a:cubicBezTo>
                    <a:pt x="106" y="65"/>
                    <a:pt x="106" y="65"/>
                    <a:pt x="105" y="63"/>
                  </a:cubicBezTo>
                  <a:cubicBezTo>
                    <a:pt x="105" y="63"/>
                    <a:pt x="105" y="63"/>
                    <a:pt x="105" y="63"/>
                  </a:cubicBezTo>
                  <a:cubicBezTo>
                    <a:pt x="106" y="64"/>
                    <a:pt x="106" y="64"/>
                    <a:pt x="107" y="65"/>
                  </a:cubicBezTo>
                  <a:close/>
                  <a:moveTo>
                    <a:pt x="91" y="60"/>
                  </a:moveTo>
                  <a:cubicBezTo>
                    <a:pt x="90" y="60"/>
                    <a:pt x="90" y="60"/>
                    <a:pt x="90" y="60"/>
                  </a:cubicBezTo>
                  <a:cubicBezTo>
                    <a:pt x="89" y="60"/>
                    <a:pt x="89" y="60"/>
                    <a:pt x="89" y="60"/>
                  </a:cubicBezTo>
                  <a:cubicBezTo>
                    <a:pt x="90" y="59"/>
                    <a:pt x="90" y="59"/>
                    <a:pt x="90" y="59"/>
                  </a:cubicBezTo>
                  <a:cubicBezTo>
                    <a:pt x="90" y="58"/>
                    <a:pt x="90" y="58"/>
                    <a:pt x="90" y="58"/>
                  </a:cubicBezTo>
                  <a:cubicBezTo>
                    <a:pt x="91" y="58"/>
                    <a:pt x="91" y="58"/>
                    <a:pt x="91" y="58"/>
                  </a:cubicBezTo>
                  <a:cubicBezTo>
                    <a:pt x="91" y="59"/>
                    <a:pt x="91" y="59"/>
                    <a:pt x="91" y="59"/>
                  </a:cubicBezTo>
                  <a:cubicBezTo>
                    <a:pt x="91" y="59"/>
                    <a:pt x="91" y="60"/>
                    <a:pt x="91" y="60"/>
                  </a:cubicBezTo>
                  <a:close/>
                  <a:moveTo>
                    <a:pt x="362" y="59"/>
                  </a:moveTo>
                  <a:cubicBezTo>
                    <a:pt x="362" y="59"/>
                    <a:pt x="362" y="59"/>
                    <a:pt x="362" y="59"/>
                  </a:cubicBezTo>
                  <a:cubicBezTo>
                    <a:pt x="361" y="59"/>
                    <a:pt x="361" y="59"/>
                    <a:pt x="361" y="59"/>
                  </a:cubicBezTo>
                  <a:cubicBezTo>
                    <a:pt x="361" y="58"/>
                    <a:pt x="361" y="58"/>
                    <a:pt x="361" y="58"/>
                  </a:cubicBezTo>
                  <a:cubicBezTo>
                    <a:pt x="362" y="58"/>
                    <a:pt x="362" y="58"/>
                    <a:pt x="362" y="58"/>
                  </a:cubicBezTo>
                  <a:cubicBezTo>
                    <a:pt x="362" y="58"/>
                    <a:pt x="362" y="58"/>
                    <a:pt x="362" y="58"/>
                  </a:cubicBezTo>
                  <a:cubicBezTo>
                    <a:pt x="362" y="58"/>
                    <a:pt x="362" y="58"/>
                    <a:pt x="362" y="58"/>
                  </a:cubicBezTo>
                  <a:cubicBezTo>
                    <a:pt x="362" y="58"/>
                    <a:pt x="362" y="58"/>
                    <a:pt x="362" y="58"/>
                  </a:cubicBezTo>
                  <a:cubicBezTo>
                    <a:pt x="362" y="59"/>
                    <a:pt x="362" y="59"/>
                    <a:pt x="362" y="59"/>
                  </a:cubicBezTo>
                  <a:close/>
                  <a:moveTo>
                    <a:pt x="361" y="57"/>
                  </a:moveTo>
                  <a:cubicBezTo>
                    <a:pt x="361" y="57"/>
                    <a:pt x="361" y="57"/>
                    <a:pt x="361" y="57"/>
                  </a:cubicBezTo>
                  <a:cubicBezTo>
                    <a:pt x="361" y="57"/>
                    <a:pt x="361" y="57"/>
                    <a:pt x="361" y="57"/>
                  </a:cubicBezTo>
                  <a:cubicBezTo>
                    <a:pt x="360" y="57"/>
                    <a:pt x="360" y="57"/>
                    <a:pt x="360" y="57"/>
                  </a:cubicBezTo>
                  <a:cubicBezTo>
                    <a:pt x="361" y="56"/>
                    <a:pt x="361" y="56"/>
                    <a:pt x="361" y="56"/>
                  </a:cubicBezTo>
                  <a:cubicBezTo>
                    <a:pt x="361" y="56"/>
                    <a:pt x="361" y="56"/>
                    <a:pt x="361" y="56"/>
                  </a:cubicBezTo>
                  <a:cubicBezTo>
                    <a:pt x="361" y="56"/>
                    <a:pt x="361" y="56"/>
                    <a:pt x="361" y="56"/>
                  </a:cubicBezTo>
                  <a:cubicBezTo>
                    <a:pt x="361" y="57"/>
                    <a:pt x="361" y="57"/>
                    <a:pt x="361" y="57"/>
                  </a:cubicBezTo>
                  <a:close/>
                  <a:moveTo>
                    <a:pt x="93" y="58"/>
                  </a:moveTo>
                  <a:cubicBezTo>
                    <a:pt x="93" y="59"/>
                    <a:pt x="93" y="59"/>
                    <a:pt x="93" y="59"/>
                  </a:cubicBezTo>
                  <a:cubicBezTo>
                    <a:pt x="92" y="57"/>
                    <a:pt x="92" y="57"/>
                    <a:pt x="92" y="57"/>
                  </a:cubicBezTo>
                  <a:cubicBezTo>
                    <a:pt x="92" y="56"/>
                    <a:pt x="92" y="56"/>
                    <a:pt x="92" y="56"/>
                  </a:cubicBezTo>
                  <a:cubicBezTo>
                    <a:pt x="92" y="56"/>
                    <a:pt x="92" y="56"/>
                    <a:pt x="92" y="56"/>
                  </a:cubicBezTo>
                  <a:cubicBezTo>
                    <a:pt x="93" y="57"/>
                    <a:pt x="93" y="57"/>
                    <a:pt x="93" y="58"/>
                  </a:cubicBezTo>
                  <a:cubicBezTo>
                    <a:pt x="93" y="58"/>
                    <a:pt x="93" y="58"/>
                    <a:pt x="93" y="58"/>
                  </a:cubicBezTo>
                  <a:close/>
                  <a:moveTo>
                    <a:pt x="97" y="57"/>
                  </a:moveTo>
                  <a:cubicBezTo>
                    <a:pt x="97" y="57"/>
                    <a:pt x="97" y="57"/>
                    <a:pt x="97" y="57"/>
                  </a:cubicBezTo>
                  <a:cubicBezTo>
                    <a:pt x="96" y="57"/>
                    <a:pt x="96" y="57"/>
                    <a:pt x="96" y="57"/>
                  </a:cubicBezTo>
                  <a:cubicBezTo>
                    <a:pt x="96" y="56"/>
                    <a:pt x="96" y="56"/>
                    <a:pt x="96" y="56"/>
                  </a:cubicBezTo>
                  <a:cubicBezTo>
                    <a:pt x="96" y="56"/>
                    <a:pt x="96" y="56"/>
                    <a:pt x="96" y="56"/>
                  </a:cubicBezTo>
                  <a:cubicBezTo>
                    <a:pt x="97" y="56"/>
                    <a:pt x="97" y="56"/>
                    <a:pt x="97" y="56"/>
                  </a:cubicBezTo>
                  <a:lnTo>
                    <a:pt x="97" y="57"/>
                  </a:lnTo>
                  <a:close/>
                  <a:moveTo>
                    <a:pt x="102" y="57"/>
                  </a:moveTo>
                  <a:cubicBezTo>
                    <a:pt x="101" y="57"/>
                    <a:pt x="101" y="57"/>
                    <a:pt x="101" y="57"/>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101" y="56"/>
                    <a:pt x="101" y="56"/>
                    <a:pt x="101" y="56"/>
                  </a:cubicBezTo>
                  <a:cubicBezTo>
                    <a:pt x="102" y="56"/>
                    <a:pt x="102" y="56"/>
                    <a:pt x="102" y="56"/>
                  </a:cubicBezTo>
                  <a:cubicBezTo>
                    <a:pt x="102" y="57"/>
                    <a:pt x="102" y="57"/>
                    <a:pt x="102" y="57"/>
                  </a:cubicBezTo>
                  <a:close/>
                  <a:moveTo>
                    <a:pt x="88" y="58"/>
                  </a:moveTo>
                  <a:cubicBezTo>
                    <a:pt x="88" y="58"/>
                    <a:pt x="88" y="58"/>
                    <a:pt x="88" y="58"/>
                  </a:cubicBezTo>
                  <a:cubicBezTo>
                    <a:pt x="88" y="58"/>
                    <a:pt x="88" y="58"/>
                    <a:pt x="88" y="58"/>
                  </a:cubicBezTo>
                  <a:cubicBezTo>
                    <a:pt x="86" y="57"/>
                    <a:pt x="84" y="57"/>
                    <a:pt x="82" y="56"/>
                  </a:cubicBezTo>
                  <a:cubicBezTo>
                    <a:pt x="82" y="56"/>
                    <a:pt x="82" y="56"/>
                    <a:pt x="82" y="56"/>
                  </a:cubicBezTo>
                  <a:cubicBezTo>
                    <a:pt x="82" y="55"/>
                    <a:pt x="82" y="55"/>
                    <a:pt x="82" y="55"/>
                  </a:cubicBezTo>
                  <a:cubicBezTo>
                    <a:pt x="82" y="55"/>
                    <a:pt x="82" y="55"/>
                    <a:pt x="82" y="55"/>
                  </a:cubicBezTo>
                  <a:cubicBezTo>
                    <a:pt x="82" y="54"/>
                    <a:pt x="82" y="54"/>
                    <a:pt x="82" y="54"/>
                  </a:cubicBezTo>
                  <a:cubicBezTo>
                    <a:pt x="83" y="53"/>
                    <a:pt x="83" y="53"/>
                    <a:pt x="83" y="53"/>
                  </a:cubicBezTo>
                  <a:cubicBezTo>
                    <a:pt x="86" y="56"/>
                    <a:pt x="85" y="55"/>
                    <a:pt x="88" y="56"/>
                  </a:cubicBezTo>
                  <a:lnTo>
                    <a:pt x="88" y="58"/>
                  </a:lnTo>
                  <a:close/>
                  <a:moveTo>
                    <a:pt x="93" y="54"/>
                  </a:moveTo>
                  <a:cubicBezTo>
                    <a:pt x="93" y="55"/>
                    <a:pt x="93" y="55"/>
                    <a:pt x="93" y="55"/>
                  </a:cubicBezTo>
                  <a:cubicBezTo>
                    <a:pt x="92" y="55"/>
                    <a:pt x="92" y="55"/>
                    <a:pt x="92" y="55"/>
                  </a:cubicBezTo>
                  <a:cubicBezTo>
                    <a:pt x="91" y="54"/>
                    <a:pt x="91" y="54"/>
                    <a:pt x="91" y="54"/>
                  </a:cubicBezTo>
                  <a:cubicBezTo>
                    <a:pt x="92" y="53"/>
                    <a:pt x="92" y="53"/>
                    <a:pt x="92" y="53"/>
                  </a:cubicBezTo>
                  <a:cubicBezTo>
                    <a:pt x="92" y="53"/>
                    <a:pt x="92" y="53"/>
                    <a:pt x="92" y="53"/>
                  </a:cubicBezTo>
                  <a:cubicBezTo>
                    <a:pt x="92" y="54"/>
                    <a:pt x="92" y="54"/>
                    <a:pt x="92" y="54"/>
                  </a:cubicBezTo>
                  <a:cubicBezTo>
                    <a:pt x="93" y="54"/>
                    <a:pt x="93" y="54"/>
                    <a:pt x="93" y="54"/>
                  </a:cubicBezTo>
                  <a:close/>
                  <a:moveTo>
                    <a:pt x="90" y="56"/>
                  </a:moveTo>
                  <a:cubicBezTo>
                    <a:pt x="89" y="56"/>
                    <a:pt x="89" y="56"/>
                    <a:pt x="89" y="56"/>
                  </a:cubicBezTo>
                  <a:cubicBezTo>
                    <a:pt x="89" y="56"/>
                    <a:pt x="89" y="56"/>
                    <a:pt x="89" y="56"/>
                  </a:cubicBezTo>
                  <a:cubicBezTo>
                    <a:pt x="88" y="56"/>
                    <a:pt x="88" y="56"/>
                    <a:pt x="87" y="55"/>
                  </a:cubicBezTo>
                  <a:cubicBezTo>
                    <a:pt x="85" y="54"/>
                    <a:pt x="86" y="54"/>
                    <a:pt x="85" y="54"/>
                  </a:cubicBezTo>
                  <a:cubicBezTo>
                    <a:pt x="85" y="54"/>
                    <a:pt x="85" y="54"/>
                    <a:pt x="85" y="54"/>
                  </a:cubicBezTo>
                  <a:cubicBezTo>
                    <a:pt x="85" y="53"/>
                    <a:pt x="85" y="53"/>
                    <a:pt x="85" y="53"/>
                  </a:cubicBezTo>
                  <a:cubicBezTo>
                    <a:pt x="85" y="53"/>
                    <a:pt x="85" y="53"/>
                    <a:pt x="85" y="53"/>
                  </a:cubicBezTo>
                  <a:cubicBezTo>
                    <a:pt x="87" y="53"/>
                    <a:pt x="88" y="54"/>
                    <a:pt x="89" y="55"/>
                  </a:cubicBezTo>
                  <a:cubicBezTo>
                    <a:pt x="90" y="56"/>
                    <a:pt x="90" y="56"/>
                    <a:pt x="90" y="56"/>
                  </a:cubicBezTo>
                  <a:close/>
                  <a:moveTo>
                    <a:pt x="99" y="53"/>
                  </a:moveTo>
                  <a:cubicBezTo>
                    <a:pt x="100" y="53"/>
                    <a:pt x="100" y="53"/>
                    <a:pt x="100" y="53"/>
                  </a:cubicBezTo>
                  <a:cubicBezTo>
                    <a:pt x="101" y="53"/>
                    <a:pt x="101" y="53"/>
                    <a:pt x="101" y="53"/>
                  </a:cubicBezTo>
                  <a:cubicBezTo>
                    <a:pt x="101" y="53"/>
                    <a:pt x="101" y="53"/>
                    <a:pt x="100" y="55"/>
                  </a:cubicBezTo>
                  <a:cubicBezTo>
                    <a:pt x="99" y="55"/>
                    <a:pt x="99" y="55"/>
                    <a:pt x="99" y="55"/>
                  </a:cubicBezTo>
                  <a:cubicBezTo>
                    <a:pt x="98" y="54"/>
                    <a:pt x="98" y="54"/>
                    <a:pt x="98" y="54"/>
                  </a:cubicBezTo>
                  <a:cubicBezTo>
                    <a:pt x="98" y="54"/>
                    <a:pt x="98" y="54"/>
                    <a:pt x="98" y="54"/>
                  </a:cubicBezTo>
                  <a:cubicBezTo>
                    <a:pt x="98" y="54"/>
                    <a:pt x="98" y="54"/>
                    <a:pt x="98" y="54"/>
                  </a:cubicBezTo>
                  <a:cubicBezTo>
                    <a:pt x="99" y="53"/>
                    <a:pt x="99" y="53"/>
                    <a:pt x="99" y="53"/>
                  </a:cubicBezTo>
                  <a:cubicBezTo>
                    <a:pt x="99" y="53"/>
                    <a:pt x="99" y="53"/>
                    <a:pt x="99" y="53"/>
                  </a:cubicBezTo>
                  <a:cubicBezTo>
                    <a:pt x="99" y="53"/>
                    <a:pt x="99" y="53"/>
                    <a:pt x="99" y="53"/>
                  </a:cubicBezTo>
                  <a:close/>
                  <a:moveTo>
                    <a:pt x="106" y="52"/>
                  </a:moveTo>
                  <a:cubicBezTo>
                    <a:pt x="106" y="53"/>
                    <a:pt x="106" y="53"/>
                    <a:pt x="106" y="53"/>
                  </a:cubicBezTo>
                  <a:cubicBezTo>
                    <a:pt x="106" y="54"/>
                    <a:pt x="106" y="54"/>
                    <a:pt x="106" y="54"/>
                  </a:cubicBezTo>
                  <a:cubicBezTo>
                    <a:pt x="107" y="54"/>
                    <a:pt x="107" y="54"/>
                    <a:pt x="107" y="54"/>
                  </a:cubicBezTo>
                  <a:cubicBezTo>
                    <a:pt x="106" y="55"/>
                    <a:pt x="106" y="55"/>
                    <a:pt x="106" y="55"/>
                  </a:cubicBezTo>
                  <a:cubicBezTo>
                    <a:pt x="106" y="56"/>
                    <a:pt x="106" y="56"/>
                    <a:pt x="106" y="57"/>
                  </a:cubicBezTo>
                  <a:cubicBezTo>
                    <a:pt x="105" y="56"/>
                    <a:pt x="105" y="56"/>
                    <a:pt x="105" y="56"/>
                  </a:cubicBezTo>
                  <a:cubicBezTo>
                    <a:pt x="104" y="56"/>
                    <a:pt x="104" y="56"/>
                    <a:pt x="104" y="56"/>
                  </a:cubicBezTo>
                  <a:cubicBezTo>
                    <a:pt x="104" y="56"/>
                    <a:pt x="104" y="56"/>
                    <a:pt x="104" y="56"/>
                  </a:cubicBezTo>
                  <a:cubicBezTo>
                    <a:pt x="104" y="55"/>
                    <a:pt x="104" y="55"/>
                    <a:pt x="104" y="55"/>
                  </a:cubicBezTo>
                  <a:cubicBezTo>
                    <a:pt x="104" y="55"/>
                    <a:pt x="104" y="55"/>
                    <a:pt x="104" y="55"/>
                  </a:cubicBezTo>
                  <a:cubicBezTo>
                    <a:pt x="104" y="55"/>
                    <a:pt x="104" y="55"/>
                    <a:pt x="104" y="55"/>
                  </a:cubicBezTo>
                  <a:cubicBezTo>
                    <a:pt x="104" y="54"/>
                    <a:pt x="104" y="54"/>
                    <a:pt x="104" y="54"/>
                  </a:cubicBezTo>
                  <a:cubicBezTo>
                    <a:pt x="103" y="54"/>
                    <a:pt x="103" y="55"/>
                    <a:pt x="102" y="55"/>
                  </a:cubicBezTo>
                  <a:cubicBezTo>
                    <a:pt x="102" y="54"/>
                    <a:pt x="102" y="54"/>
                    <a:pt x="102" y="54"/>
                  </a:cubicBezTo>
                  <a:cubicBezTo>
                    <a:pt x="102" y="54"/>
                    <a:pt x="102" y="54"/>
                    <a:pt x="102" y="54"/>
                  </a:cubicBezTo>
                  <a:cubicBezTo>
                    <a:pt x="103" y="53"/>
                    <a:pt x="103" y="53"/>
                    <a:pt x="103" y="53"/>
                  </a:cubicBezTo>
                  <a:cubicBezTo>
                    <a:pt x="104" y="53"/>
                    <a:pt x="104" y="53"/>
                    <a:pt x="104" y="53"/>
                  </a:cubicBezTo>
                  <a:cubicBezTo>
                    <a:pt x="105" y="53"/>
                    <a:pt x="105" y="53"/>
                    <a:pt x="105" y="53"/>
                  </a:cubicBezTo>
                  <a:cubicBezTo>
                    <a:pt x="106" y="52"/>
                    <a:pt x="106" y="52"/>
                    <a:pt x="106" y="52"/>
                  </a:cubicBezTo>
                  <a:close/>
                  <a:moveTo>
                    <a:pt x="81" y="55"/>
                  </a:moveTo>
                  <a:cubicBezTo>
                    <a:pt x="81" y="55"/>
                    <a:pt x="81" y="55"/>
                    <a:pt x="81" y="55"/>
                  </a:cubicBezTo>
                  <a:cubicBezTo>
                    <a:pt x="80" y="55"/>
                    <a:pt x="80" y="55"/>
                    <a:pt x="80" y="55"/>
                  </a:cubicBezTo>
                  <a:cubicBezTo>
                    <a:pt x="80" y="54"/>
                    <a:pt x="80" y="54"/>
                    <a:pt x="80" y="54"/>
                  </a:cubicBezTo>
                  <a:cubicBezTo>
                    <a:pt x="79" y="52"/>
                    <a:pt x="79" y="52"/>
                    <a:pt x="79" y="51"/>
                  </a:cubicBezTo>
                  <a:cubicBezTo>
                    <a:pt x="80" y="50"/>
                    <a:pt x="80" y="50"/>
                    <a:pt x="80" y="50"/>
                  </a:cubicBezTo>
                  <a:cubicBezTo>
                    <a:pt x="80" y="50"/>
                    <a:pt x="80" y="50"/>
                    <a:pt x="80" y="50"/>
                  </a:cubicBezTo>
                  <a:cubicBezTo>
                    <a:pt x="81" y="51"/>
                    <a:pt x="81" y="51"/>
                    <a:pt x="81" y="51"/>
                  </a:cubicBezTo>
                  <a:cubicBezTo>
                    <a:pt x="81" y="52"/>
                    <a:pt x="81" y="52"/>
                    <a:pt x="81" y="52"/>
                  </a:cubicBezTo>
                  <a:cubicBezTo>
                    <a:pt x="82" y="52"/>
                    <a:pt x="82" y="52"/>
                    <a:pt x="82" y="52"/>
                  </a:cubicBezTo>
                  <a:cubicBezTo>
                    <a:pt x="82" y="53"/>
                    <a:pt x="82" y="53"/>
                    <a:pt x="82" y="53"/>
                  </a:cubicBezTo>
                  <a:cubicBezTo>
                    <a:pt x="81" y="54"/>
                    <a:pt x="81" y="54"/>
                    <a:pt x="81" y="55"/>
                  </a:cubicBezTo>
                  <a:close/>
                  <a:moveTo>
                    <a:pt x="26" y="49"/>
                  </a:moveTo>
                  <a:cubicBezTo>
                    <a:pt x="28" y="53"/>
                    <a:pt x="28" y="53"/>
                    <a:pt x="28" y="53"/>
                  </a:cubicBezTo>
                  <a:cubicBezTo>
                    <a:pt x="29" y="53"/>
                    <a:pt x="29" y="53"/>
                    <a:pt x="29" y="53"/>
                  </a:cubicBezTo>
                  <a:cubicBezTo>
                    <a:pt x="30" y="54"/>
                    <a:pt x="30" y="54"/>
                    <a:pt x="31" y="55"/>
                  </a:cubicBezTo>
                  <a:cubicBezTo>
                    <a:pt x="30" y="56"/>
                    <a:pt x="31" y="57"/>
                    <a:pt x="30" y="59"/>
                  </a:cubicBezTo>
                  <a:cubicBezTo>
                    <a:pt x="30" y="60"/>
                    <a:pt x="30" y="60"/>
                    <a:pt x="30" y="60"/>
                  </a:cubicBezTo>
                  <a:cubicBezTo>
                    <a:pt x="28" y="59"/>
                    <a:pt x="28" y="59"/>
                    <a:pt x="28" y="59"/>
                  </a:cubicBezTo>
                  <a:cubicBezTo>
                    <a:pt x="28" y="59"/>
                    <a:pt x="28" y="59"/>
                    <a:pt x="28" y="59"/>
                  </a:cubicBezTo>
                  <a:cubicBezTo>
                    <a:pt x="27" y="57"/>
                    <a:pt x="27" y="57"/>
                    <a:pt x="27" y="57"/>
                  </a:cubicBezTo>
                  <a:cubicBezTo>
                    <a:pt x="26" y="55"/>
                    <a:pt x="26" y="55"/>
                    <a:pt x="26" y="55"/>
                  </a:cubicBezTo>
                  <a:cubicBezTo>
                    <a:pt x="25" y="55"/>
                    <a:pt x="25" y="55"/>
                    <a:pt x="25" y="55"/>
                  </a:cubicBezTo>
                  <a:cubicBezTo>
                    <a:pt x="24" y="53"/>
                    <a:pt x="24" y="52"/>
                    <a:pt x="21" y="50"/>
                  </a:cubicBezTo>
                  <a:cubicBezTo>
                    <a:pt x="23" y="50"/>
                    <a:pt x="23" y="50"/>
                    <a:pt x="23" y="50"/>
                  </a:cubicBezTo>
                  <a:cubicBezTo>
                    <a:pt x="24" y="49"/>
                    <a:pt x="24" y="49"/>
                    <a:pt x="24" y="49"/>
                  </a:cubicBezTo>
                  <a:cubicBezTo>
                    <a:pt x="24" y="49"/>
                    <a:pt x="24" y="49"/>
                    <a:pt x="24" y="49"/>
                  </a:cubicBezTo>
                  <a:cubicBezTo>
                    <a:pt x="24" y="49"/>
                    <a:pt x="24" y="49"/>
                    <a:pt x="24" y="49"/>
                  </a:cubicBezTo>
                  <a:cubicBezTo>
                    <a:pt x="26" y="49"/>
                    <a:pt x="26" y="49"/>
                    <a:pt x="26" y="49"/>
                  </a:cubicBezTo>
                  <a:close/>
                  <a:moveTo>
                    <a:pt x="82" y="50"/>
                  </a:moveTo>
                  <a:cubicBezTo>
                    <a:pt x="82" y="51"/>
                    <a:pt x="82" y="51"/>
                    <a:pt x="82" y="51"/>
                  </a:cubicBezTo>
                  <a:cubicBezTo>
                    <a:pt x="81" y="51"/>
                    <a:pt x="81" y="51"/>
                    <a:pt x="81" y="51"/>
                  </a:cubicBezTo>
                  <a:cubicBezTo>
                    <a:pt x="81" y="50"/>
                    <a:pt x="81" y="50"/>
                    <a:pt x="81" y="50"/>
                  </a:cubicBezTo>
                  <a:cubicBezTo>
                    <a:pt x="80" y="50"/>
                    <a:pt x="80" y="50"/>
                    <a:pt x="80" y="50"/>
                  </a:cubicBezTo>
                  <a:cubicBezTo>
                    <a:pt x="78" y="49"/>
                    <a:pt x="78" y="49"/>
                    <a:pt x="78" y="49"/>
                  </a:cubicBezTo>
                  <a:cubicBezTo>
                    <a:pt x="78" y="49"/>
                    <a:pt x="78" y="49"/>
                    <a:pt x="78" y="49"/>
                  </a:cubicBezTo>
                  <a:cubicBezTo>
                    <a:pt x="77" y="48"/>
                    <a:pt x="77" y="48"/>
                    <a:pt x="77" y="48"/>
                  </a:cubicBezTo>
                  <a:cubicBezTo>
                    <a:pt x="77" y="48"/>
                    <a:pt x="77" y="48"/>
                    <a:pt x="77" y="48"/>
                  </a:cubicBezTo>
                  <a:cubicBezTo>
                    <a:pt x="77" y="48"/>
                    <a:pt x="77" y="48"/>
                    <a:pt x="77" y="48"/>
                  </a:cubicBezTo>
                  <a:cubicBezTo>
                    <a:pt x="77" y="48"/>
                    <a:pt x="77" y="48"/>
                    <a:pt x="77" y="48"/>
                  </a:cubicBezTo>
                  <a:cubicBezTo>
                    <a:pt x="82" y="49"/>
                    <a:pt x="82" y="49"/>
                    <a:pt x="82" y="49"/>
                  </a:cubicBezTo>
                  <a:lnTo>
                    <a:pt x="82" y="50"/>
                  </a:lnTo>
                  <a:close/>
                  <a:moveTo>
                    <a:pt x="334" y="55"/>
                  </a:moveTo>
                  <a:cubicBezTo>
                    <a:pt x="330" y="58"/>
                    <a:pt x="328" y="65"/>
                    <a:pt x="315" y="62"/>
                  </a:cubicBezTo>
                  <a:cubicBezTo>
                    <a:pt x="314" y="61"/>
                    <a:pt x="315" y="61"/>
                    <a:pt x="313" y="60"/>
                  </a:cubicBezTo>
                  <a:cubicBezTo>
                    <a:pt x="311" y="60"/>
                    <a:pt x="290" y="61"/>
                    <a:pt x="289" y="61"/>
                  </a:cubicBezTo>
                  <a:cubicBezTo>
                    <a:pt x="286" y="60"/>
                    <a:pt x="287" y="60"/>
                    <a:pt x="285" y="60"/>
                  </a:cubicBezTo>
                  <a:cubicBezTo>
                    <a:pt x="284" y="60"/>
                    <a:pt x="284" y="60"/>
                    <a:pt x="284" y="60"/>
                  </a:cubicBezTo>
                  <a:cubicBezTo>
                    <a:pt x="283" y="61"/>
                    <a:pt x="283" y="61"/>
                    <a:pt x="283" y="61"/>
                  </a:cubicBezTo>
                  <a:cubicBezTo>
                    <a:pt x="278" y="66"/>
                    <a:pt x="278" y="72"/>
                    <a:pt x="282" y="76"/>
                  </a:cubicBezTo>
                  <a:cubicBezTo>
                    <a:pt x="283" y="77"/>
                    <a:pt x="283" y="77"/>
                    <a:pt x="283" y="77"/>
                  </a:cubicBezTo>
                  <a:cubicBezTo>
                    <a:pt x="285" y="77"/>
                    <a:pt x="285" y="77"/>
                    <a:pt x="285" y="77"/>
                  </a:cubicBezTo>
                  <a:cubicBezTo>
                    <a:pt x="286" y="80"/>
                    <a:pt x="286" y="80"/>
                    <a:pt x="286" y="81"/>
                  </a:cubicBezTo>
                  <a:cubicBezTo>
                    <a:pt x="288" y="81"/>
                    <a:pt x="287" y="81"/>
                    <a:pt x="290" y="82"/>
                  </a:cubicBezTo>
                  <a:cubicBezTo>
                    <a:pt x="292" y="81"/>
                    <a:pt x="292" y="81"/>
                    <a:pt x="292" y="81"/>
                  </a:cubicBezTo>
                  <a:cubicBezTo>
                    <a:pt x="293" y="79"/>
                    <a:pt x="293" y="78"/>
                    <a:pt x="296" y="75"/>
                  </a:cubicBezTo>
                  <a:cubicBezTo>
                    <a:pt x="296" y="75"/>
                    <a:pt x="296" y="75"/>
                    <a:pt x="296" y="75"/>
                  </a:cubicBezTo>
                  <a:cubicBezTo>
                    <a:pt x="297" y="75"/>
                    <a:pt x="297" y="75"/>
                    <a:pt x="297" y="75"/>
                  </a:cubicBezTo>
                  <a:cubicBezTo>
                    <a:pt x="298" y="76"/>
                    <a:pt x="297" y="76"/>
                    <a:pt x="298" y="76"/>
                  </a:cubicBezTo>
                  <a:cubicBezTo>
                    <a:pt x="300" y="76"/>
                    <a:pt x="300" y="76"/>
                    <a:pt x="300" y="76"/>
                  </a:cubicBezTo>
                  <a:cubicBezTo>
                    <a:pt x="301" y="76"/>
                    <a:pt x="301" y="76"/>
                    <a:pt x="301" y="76"/>
                  </a:cubicBezTo>
                  <a:cubicBezTo>
                    <a:pt x="303" y="75"/>
                    <a:pt x="303" y="75"/>
                    <a:pt x="303" y="75"/>
                  </a:cubicBezTo>
                  <a:cubicBezTo>
                    <a:pt x="304" y="74"/>
                    <a:pt x="304" y="74"/>
                    <a:pt x="304" y="74"/>
                  </a:cubicBezTo>
                  <a:cubicBezTo>
                    <a:pt x="311" y="74"/>
                    <a:pt x="306" y="75"/>
                    <a:pt x="311" y="74"/>
                  </a:cubicBezTo>
                  <a:cubicBezTo>
                    <a:pt x="311" y="74"/>
                    <a:pt x="311" y="74"/>
                    <a:pt x="311" y="74"/>
                  </a:cubicBezTo>
                  <a:cubicBezTo>
                    <a:pt x="311" y="73"/>
                    <a:pt x="311" y="73"/>
                    <a:pt x="311" y="73"/>
                  </a:cubicBezTo>
                  <a:cubicBezTo>
                    <a:pt x="310" y="73"/>
                    <a:pt x="310" y="73"/>
                    <a:pt x="310" y="73"/>
                  </a:cubicBezTo>
                  <a:cubicBezTo>
                    <a:pt x="312" y="73"/>
                    <a:pt x="313" y="72"/>
                    <a:pt x="314" y="72"/>
                  </a:cubicBezTo>
                  <a:cubicBezTo>
                    <a:pt x="316" y="72"/>
                    <a:pt x="316" y="72"/>
                    <a:pt x="316" y="72"/>
                  </a:cubicBezTo>
                  <a:cubicBezTo>
                    <a:pt x="317" y="73"/>
                    <a:pt x="317" y="73"/>
                    <a:pt x="317" y="73"/>
                  </a:cubicBezTo>
                  <a:cubicBezTo>
                    <a:pt x="317" y="74"/>
                    <a:pt x="317" y="74"/>
                    <a:pt x="317" y="74"/>
                  </a:cubicBezTo>
                  <a:cubicBezTo>
                    <a:pt x="317" y="75"/>
                    <a:pt x="317" y="75"/>
                    <a:pt x="317" y="75"/>
                  </a:cubicBezTo>
                  <a:cubicBezTo>
                    <a:pt x="317" y="75"/>
                    <a:pt x="317" y="76"/>
                    <a:pt x="317" y="77"/>
                  </a:cubicBezTo>
                  <a:cubicBezTo>
                    <a:pt x="316" y="77"/>
                    <a:pt x="316" y="77"/>
                    <a:pt x="316" y="77"/>
                  </a:cubicBezTo>
                  <a:cubicBezTo>
                    <a:pt x="315" y="77"/>
                    <a:pt x="315" y="77"/>
                    <a:pt x="315" y="77"/>
                  </a:cubicBezTo>
                  <a:cubicBezTo>
                    <a:pt x="314" y="76"/>
                    <a:pt x="314" y="76"/>
                    <a:pt x="314" y="76"/>
                  </a:cubicBezTo>
                  <a:cubicBezTo>
                    <a:pt x="313" y="76"/>
                    <a:pt x="313" y="76"/>
                    <a:pt x="313" y="76"/>
                  </a:cubicBezTo>
                  <a:cubicBezTo>
                    <a:pt x="311" y="76"/>
                    <a:pt x="311" y="76"/>
                    <a:pt x="311" y="76"/>
                  </a:cubicBezTo>
                  <a:cubicBezTo>
                    <a:pt x="307" y="78"/>
                    <a:pt x="310" y="81"/>
                    <a:pt x="300" y="85"/>
                  </a:cubicBezTo>
                  <a:cubicBezTo>
                    <a:pt x="298" y="86"/>
                    <a:pt x="299" y="85"/>
                    <a:pt x="298" y="87"/>
                  </a:cubicBezTo>
                  <a:cubicBezTo>
                    <a:pt x="297" y="87"/>
                    <a:pt x="297" y="87"/>
                    <a:pt x="297" y="87"/>
                  </a:cubicBezTo>
                  <a:cubicBezTo>
                    <a:pt x="296" y="87"/>
                    <a:pt x="296" y="87"/>
                    <a:pt x="296" y="87"/>
                  </a:cubicBezTo>
                  <a:cubicBezTo>
                    <a:pt x="296" y="87"/>
                    <a:pt x="296" y="87"/>
                    <a:pt x="294" y="86"/>
                  </a:cubicBezTo>
                  <a:cubicBezTo>
                    <a:pt x="294" y="87"/>
                    <a:pt x="294" y="87"/>
                    <a:pt x="294" y="87"/>
                  </a:cubicBezTo>
                  <a:cubicBezTo>
                    <a:pt x="294" y="88"/>
                    <a:pt x="294" y="88"/>
                    <a:pt x="294" y="88"/>
                  </a:cubicBezTo>
                  <a:cubicBezTo>
                    <a:pt x="295" y="88"/>
                    <a:pt x="295" y="88"/>
                    <a:pt x="295" y="88"/>
                  </a:cubicBezTo>
                  <a:cubicBezTo>
                    <a:pt x="296" y="89"/>
                    <a:pt x="296" y="89"/>
                    <a:pt x="296" y="89"/>
                  </a:cubicBezTo>
                  <a:cubicBezTo>
                    <a:pt x="296" y="90"/>
                    <a:pt x="296" y="90"/>
                    <a:pt x="296" y="90"/>
                  </a:cubicBezTo>
                  <a:cubicBezTo>
                    <a:pt x="297" y="90"/>
                    <a:pt x="297" y="90"/>
                    <a:pt x="298" y="90"/>
                  </a:cubicBezTo>
                  <a:cubicBezTo>
                    <a:pt x="300" y="92"/>
                    <a:pt x="301" y="94"/>
                    <a:pt x="301" y="95"/>
                  </a:cubicBezTo>
                  <a:cubicBezTo>
                    <a:pt x="302" y="96"/>
                    <a:pt x="302" y="96"/>
                    <a:pt x="302" y="96"/>
                  </a:cubicBezTo>
                  <a:cubicBezTo>
                    <a:pt x="304" y="98"/>
                    <a:pt x="304" y="98"/>
                    <a:pt x="304" y="98"/>
                  </a:cubicBezTo>
                  <a:cubicBezTo>
                    <a:pt x="305" y="99"/>
                    <a:pt x="305" y="99"/>
                    <a:pt x="305" y="99"/>
                  </a:cubicBezTo>
                  <a:cubicBezTo>
                    <a:pt x="304" y="99"/>
                    <a:pt x="304" y="99"/>
                    <a:pt x="304" y="99"/>
                  </a:cubicBezTo>
                  <a:cubicBezTo>
                    <a:pt x="305" y="100"/>
                    <a:pt x="305" y="100"/>
                    <a:pt x="305" y="100"/>
                  </a:cubicBezTo>
                  <a:cubicBezTo>
                    <a:pt x="305" y="101"/>
                    <a:pt x="305" y="101"/>
                    <a:pt x="305" y="101"/>
                  </a:cubicBezTo>
                  <a:cubicBezTo>
                    <a:pt x="306" y="102"/>
                    <a:pt x="306" y="102"/>
                    <a:pt x="306" y="102"/>
                  </a:cubicBezTo>
                  <a:cubicBezTo>
                    <a:pt x="305" y="102"/>
                    <a:pt x="305" y="102"/>
                    <a:pt x="305" y="102"/>
                  </a:cubicBezTo>
                  <a:cubicBezTo>
                    <a:pt x="305" y="104"/>
                    <a:pt x="305" y="104"/>
                    <a:pt x="305" y="104"/>
                  </a:cubicBezTo>
                  <a:cubicBezTo>
                    <a:pt x="304" y="105"/>
                    <a:pt x="304" y="105"/>
                    <a:pt x="304" y="106"/>
                  </a:cubicBezTo>
                  <a:cubicBezTo>
                    <a:pt x="304" y="107"/>
                    <a:pt x="304" y="107"/>
                    <a:pt x="305" y="107"/>
                  </a:cubicBezTo>
                  <a:cubicBezTo>
                    <a:pt x="306" y="107"/>
                    <a:pt x="305" y="107"/>
                    <a:pt x="306" y="108"/>
                  </a:cubicBezTo>
                  <a:cubicBezTo>
                    <a:pt x="307" y="109"/>
                    <a:pt x="307" y="109"/>
                    <a:pt x="307" y="109"/>
                  </a:cubicBezTo>
                  <a:cubicBezTo>
                    <a:pt x="308" y="109"/>
                    <a:pt x="308" y="109"/>
                    <a:pt x="308" y="109"/>
                  </a:cubicBezTo>
                  <a:cubicBezTo>
                    <a:pt x="308" y="110"/>
                    <a:pt x="308" y="110"/>
                    <a:pt x="308" y="110"/>
                  </a:cubicBezTo>
                  <a:cubicBezTo>
                    <a:pt x="308" y="110"/>
                    <a:pt x="308" y="110"/>
                    <a:pt x="308" y="110"/>
                  </a:cubicBezTo>
                  <a:cubicBezTo>
                    <a:pt x="308" y="111"/>
                    <a:pt x="308" y="111"/>
                    <a:pt x="308" y="111"/>
                  </a:cubicBezTo>
                  <a:cubicBezTo>
                    <a:pt x="309" y="111"/>
                    <a:pt x="309" y="111"/>
                    <a:pt x="309" y="111"/>
                  </a:cubicBezTo>
                  <a:cubicBezTo>
                    <a:pt x="310" y="112"/>
                    <a:pt x="310" y="112"/>
                    <a:pt x="310" y="112"/>
                  </a:cubicBezTo>
                  <a:cubicBezTo>
                    <a:pt x="310" y="111"/>
                    <a:pt x="310" y="111"/>
                    <a:pt x="310" y="111"/>
                  </a:cubicBezTo>
                  <a:cubicBezTo>
                    <a:pt x="310" y="111"/>
                    <a:pt x="310" y="111"/>
                    <a:pt x="310" y="111"/>
                  </a:cubicBezTo>
                  <a:cubicBezTo>
                    <a:pt x="311" y="111"/>
                    <a:pt x="311" y="111"/>
                    <a:pt x="311" y="111"/>
                  </a:cubicBezTo>
                  <a:cubicBezTo>
                    <a:pt x="311" y="112"/>
                    <a:pt x="311" y="112"/>
                    <a:pt x="311" y="112"/>
                  </a:cubicBezTo>
                  <a:cubicBezTo>
                    <a:pt x="311" y="113"/>
                    <a:pt x="311" y="113"/>
                    <a:pt x="311" y="114"/>
                  </a:cubicBezTo>
                  <a:cubicBezTo>
                    <a:pt x="311" y="115"/>
                    <a:pt x="311" y="115"/>
                    <a:pt x="311" y="115"/>
                  </a:cubicBezTo>
                  <a:cubicBezTo>
                    <a:pt x="310" y="115"/>
                    <a:pt x="310" y="115"/>
                    <a:pt x="310" y="115"/>
                  </a:cubicBezTo>
                  <a:cubicBezTo>
                    <a:pt x="309" y="114"/>
                    <a:pt x="309" y="114"/>
                    <a:pt x="309" y="114"/>
                  </a:cubicBezTo>
                  <a:cubicBezTo>
                    <a:pt x="309" y="115"/>
                    <a:pt x="309" y="115"/>
                    <a:pt x="309" y="115"/>
                  </a:cubicBezTo>
                  <a:cubicBezTo>
                    <a:pt x="309" y="115"/>
                    <a:pt x="309" y="115"/>
                    <a:pt x="309" y="115"/>
                  </a:cubicBezTo>
                  <a:cubicBezTo>
                    <a:pt x="309" y="115"/>
                    <a:pt x="309" y="115"/>
                    <a:pt x="309" y="115"/>
                  </a:cubicBezTo>
                  <a:cubicBezTo>
                    <a:pt x="307" y="115"/>
                    <a:pt x="305" y="115"/>
                    <a:pt x="302" y="116"/>
                  </a:cubicBezTo>
                  <a:cubicBezTo>
                    <a:pt x="302" y="117"/>
                    <a:pt x="302" y="117"/>
                    <a:pt x="302" y="117"/>
                  </a:cubicBezTo>
                  <a:cubicBezTo>
                    <a:pt x="302" y="118"/>
                    <a:pt x="302" y="118"/>
                    <a:pt x="302" y="118"/>
                  </a:cubicBezTo>
                  <a:cubicBezTo>
                    <a:pt x="302" y="119"/>
                    <a:pt x="302" y="119"/>
                    <a:pt x="302" y="119"/>
                  </a:cubicBezTo>
                  <a:cubicBezTo>
                    <a:pt x="302" y="120"/>
                    <a:pt x="302" y="120"/>
                    <a:pt x="302" y="120"/>
                  </a:cubicBezTo>
                  <a:cubicBezTo>
                    <a:pt x="300" y="120"/>
                    <a:pt x="300" y="120"/>
                    <a:pt x="300" y="120"/>
                  </a:cubicBezTo>
                  <a:cubicBezTo>
                    <a:pt x="299" y="120"/>
                    <a:pt x="298" y="120"/>
                    <a:pt x="297" y="119"/>
                  </a:cubicBezTo>
                  <a:cubicBezTo>
                    <a:pt x="296" y="118"/>
                    <a:pt x="296" y="118"/>
                    <a:pt x="296" y="118"/>
                  </a:cubicBezTo>
                  <a:cubicBezTo>
                    <a:pt x="295" y="117"/>
                    <a:pt x="295" y="117"/>
                    <a:pt x="295" y="117"/>
                  </a:cubicBezTo>
                  <a:cubicBezTo>
                    <a:pt x="296" y="116"/>
                    <a:pt x="296" y="114"/>
                    <a:pt x="296" y="113"/>
                  </a:cubicBezTo>
                  <a:cubicBezTo>
                    <a:pt x="297" y="113"/>
                    <a:pt x="296" y="113"/>
                    <a:pt x="297" y="112"/>
                  </a:cubicBezTo>
                  <a:cubicBezTo>
                    <a:pt x="297" y="111"/>
                    <a:pt x="297" y="111"/>
                    <a:pt x="297" y="111"/>
                  </a:cubicBezTo>
                  <a:cubicBezTo>
                    <a:pt x="296" y="111"/>
                    <a:pt x="296" y="111"/>
                    <a:pt x="296" y="111"/>
                  </a:cubicBezTo>
                  <a:cubicBezTo>
                    <a:pt x="295" y="110"/>
                    <a:pt x="295" y="110"/>
                    <a:pt x="295" y="110"/>
                  </a:cubicBezTo>
                  <a:cubicBezTo>
                    <a:pt x="293" y="109"/>
                    <a:pt x="291" y="107"/>
                    <a:pt x="289" y="105"/>
                  </a:cubicBezTo>
                  <a:cubicBezTo>
                    <a:pt x="289" y="105"/>
                    <a:pt x="289" y="105"/>
                    <a:pt x="289" y="105"/>
                  </a:cubicBezTo>
                  <a:cubicBezTo>
                    <a:pt x="289" y="104"/>
                    <a:pt x="289" y="104"/>
                    <a:pt x="289" y="104"/>
                  </a:cubicBezTo>
                  <a:cubicBezTo>
                    <a:pt x="289" y="104"/>
                    <a:pt x="289" y="104"/>
                    <a:pt x="289" y="104"/>
                  </a:cubicBezTo>
                  <a:cubicBezTo>
                    <a:pt x="289" y="103"/>
                    <a:pt x="290" y="102"/>
                    <a:pt x="291" y="101"/>
                  </a:cubicBezTo>
                  <a:cubicBezTo>
                    <a:pt x="291" y="99"/>
                    <a:pt x="291" y="99"/>
                    <a:pt x="291" y="97"/>
                  </a:cubicBezTo>
                  <a:cubicBezTo>
                    <a:pt x="290" y="96"/>
                    <a:pt x="290" y="96"/>
                    <a:pt x="290" y="96"/>
                  </a:cubicBezTo>
                  <a:cubicBezTo>
                    <a:pt x="288" y="95"/>
                    <a:pt x="288" y="95"/>
                    <a:pt x="286" y="96"/>
                  </a:cubicBezTo>
                  <a:cubicBezTo>
                    <a:pt x="284" y="97"/>
                    <a:pt x="283" y="97"/>
                    <a:pt x="282" y="99"/>
                  </a:cubicBezTo>
                  <a:cubicBezTo>
                    <a:pt x="282" y="100"/>
                    <a:pt x="282" y="100"/>
                    <a:pt x="282" y="100"/>
                  </a:cubicBezTo>
                  <a:cubicBezTo>
                    <a:pt x="282" y="101"/>
                    <a:pt x="282" y="101"/>
                    <a:pt x="283" y="102"/>
                  </a:cubicBezTo>
                  <a:cubicBezTo>
                    <a:pt x="283" y="104"/>
                    <a:pt x="284" y="107"/>
                    <a:pt x="284" y="108"/>
                  </a:cubicBezTo>
                  <a:cubicBezTo>
                    <a:pt x="283" y="109"/>
                    <a:pt x="283" y="109"/>
                    <a:pt x="283" y="109"/>
                  </a:cubicBezTo>
                  <a:cubicBezTo>
                    <a:pt x="283" y="112"/>
                    <a:pt x="283" y="113"/>
                    <a:pt x="283" y="117"/>
                  </a:cubicBezTo>
                  <a:cubicBezTo>
                    <a:pt x="283" y="120"/>
                    <a:pt x="282" y="121"/>
                    <a:pt x="282" y="123"/>
                  </a:cubicBezTo>
                  <a:cubicBezTo>
                    <a:pt x="283" y="127"/>
                    <a:pt x="283" y="127"/>
                    <a:pt x="284" y="128"/>
                  </a:cubicBezTo>
                  <a:cubicBezTo>
                    <a:pt x="282" y="128"/>
                    <a:pt x="282" y="128"/>
                    <a:pt x="282" y="128"/>
                  </a:cubicBezTo>
                  <a:cubicBezTo>
                    <a:pt x="279" y="128"/>
                    <a:pt x="283" y="128"/>
                    <a:pt x="278" y="128"/>
                  </a:cubicBezTo>
                  <a:cubicBezTo>
                    <a:pt x="277" y="129"/>
                    <a:pt x="277" y="129"/>
                    <a:pt x="276" y="129"/>
                  </a:cubicBezTo>
                  <a:cubicBezTo>
                    <a:pt x="276" y="129"/>
                    <a:pt x="276" y="129"/>
                    <a:pt x="276" y="129"/>
                  </a:cubicBezTo>
                  <a:cubicBezTo>
                    <a:pt x="274" y="128"/>
                    <a:pt x="274" y="128"/>
                    <a:pt x="274" y="128"/>
                  </a:cubicBezTo>
                  <a:cubicBezTo>
                    <a:pt x="272" y="127"/>
                    <a:pt x="273" y="128"/>
                    <a:pt x="272" y="126"/>
                  </a:cubicBezTo>
                  <a:cubicBezTo>
                    <a:pt x="272" y="125"/>
                    <a:pt x="272" y="125"/>
                    <a:pt x="272" y="125"/>
                  </a:cubicBezTo>
                  <a:cubicBezTo>
                    <a:pt x="272" y="123"/>
                    <a:pt x="272" y="123"/>
                    <a:pt x="273" y="120"/>
                  </a:cubicBezTo>
                  <a:cubicBezTo>
                    <a:pt x="273" y="119"/>
                    <a:pt x="273" y="119"/>
                    <a:pt x="273" y="119"/>
                  </a:cubicBezTo>
                  <a:cubicBezTo>
                    <a:pt x="274" y="114"/>
                    <a:pt x="274" y="119"/>
                    <a:pt x="274" y="111"/>
                  </a:cubicBezTo>
                  <a:cubicBezTo>
                    <a:pt x="274" y="110"/>
                    <a:pt x="273" y="109"/>
                    <a:pt x="273" y="107"/>
                  </a:cubicBezTo>
                  <a:cubicBezTo>
                    <a:pt x="273" y="106"/>
                    <a:pt x="273" y="107"/>
                    <a:pt x="273" y="105"/>
                  </a:cubicBezTo>
                  <a:cubicBezTo>
                    <a:pt x="273" y="105"/>
                    <a:pt x="273" y="105"/>
                    <a:pt x="273" y="105"/>
                  </a:cubicBezTo>
                  <a:cubicBezTo>
                    <a:pt x="272" y="105"/>
                    <a:pt x="272" y="105"/>
                    <a:pt x="272" y="105"/>
                  </a:cubicBezTo>
                  <a:cubicBezTo>
                    <a:pt x="272" y="104"/>
                    <a:pt x="272" y="104"/>
                    <a:pt x="272" y="104"/>
                  </a:cubicBezTo>
                  <a:cubicBezTo>
                    <a:pt x="270" y="105"/>
                    <a:pt x="271" y="104"/>
                    <a:pt x="267" y="105"/>
                  </a:cubicBezTo>
                  <a:cubicBezTo>
                    <a:pt x="267" y="105"/>
                    <a:pt x="267" y="105"/>
                    <a:pt x="267" y="105"/>
                  </a:cubicBezTo>
                  <a:cubicBezTo>
                    <a:pt x="266" y="104"/>
                    <a:pt x="266" y="104"/>
                    <a:pt x="266" y="104"/>
                  </a:cubicBezTo>
                  <a:cubicBezTo>
                    <a:pt x="265" y="101"/>
                    <a:pt x="265" y="100"/>
                    <a:pt x="266" y="98"/>
                  </a:cubicBezTo>
                  <a:cubicBezTo>
                    <a:pt x="265" y="97"/>
                    <a:pt x="266" y="98"/>
                    <a:pt x="265" y="97"/>
                  </a:cubicBezTo>
                  <a:cubicBezTo>
                    <a:pt x="265" y="96"/>
                    <a:pt x="265" y="96"/>
                    <a:pt x="265" y="96"/>
                  </a:cubicBezTo>
                  <a:cubicBezTo>
                    <a:pt x="265" y="96"/>
                    <a:pt x="265" y="96"/>
                    <a:pt x="265" y="96"/>
                  </a:cubicBezTo>
                  <a:cubicBezTo>
                    <a:pt x="266" y="95"/>
                    <a:pt x="266" y="95"/>
                    <a:pt x="266" y="95"/>
                  </a:cubicBezTo>
                  <a:cubicBezTo>
                    <a:pt x="267" y="95"/>
                    <a:pt x="267" y="94"/>
                    <a:pt x="269" y="94"/>
                  </a:cubicBezTo>
                  <a:cubicBezTo>
                    <a:pt x="269" y="92"/>
                    <a:pt x="269" y="92"/>
                    <a:pt x="269" y="92"/>
                  </a:cubicBezTo>
                  <a:cubicBezTo>
                    <a:pt x="269" y="91"/>
                    <a:pt x="269" y="91"/>
                    <a:pt x="269" y="90"/>
                  </a:cubicBezTo>
                  <a:cubicBezTo>
                    <a:pt x="270" y="88"/>
                    <a:pt x="270" y="89"/>
                    <a:pt x="271" y="87"/>
                  </a:cubicBezTo>
                  <a:cubicBezTo>
                    <a:pt x="271" y="86"/>
                    <a:pt x="271" y="86"/>
                    <a:pt x="271" y="86"/>
                  </a:cubicBezTo>
                  <a:cubicBezTo>
                    <a:pt x="271" y="84"/>
                    <a:pt x="271" y="84"/>
                    <a:pt x="271" y="84"/>
                  </a:cubicBezTo>
                  <a:cubicBezTo>
                    <a:pt x="271" y="83"/>
                    <a:pt x="271" y="83"/>
                    <a:pt x="271" y="83"/>
                  </a:cubicBezTo>
                  <a:cubicBezTo>
                    <a:pt x="271" y="82"/>
                    <a:pt x="271" y="83"/>
                    <a:pt x="271" y="82"/>
                  </a:cubicBezTo>
                  <a:cubicBezTo>
                    <a:pt x="271" y="80"/>
                    <a:pt x="271" y="81"/>
                    <a:pt x="273" y="76"/>
                  </a:cubicBezTo>
                  <a:cubicBezTo>
                    <a:pt x="274" y="75"/>
                    <a:pt x="275" y="74"/>
                    <a:pt x="275" y="73"/>
                  </a:cubicBezTo>
                  <a:cubicBezTo>
                    <a:pt x="277" y="75"/>
                    <a:pt x="276" y="74"/>
                    <a:pt x="277" y="75"/>
                  </a:cubicBezTo>
                  <a:cubicBezTo>
                    <a:pt x="277" y="75"/>
                    <a:pt x="276" y="70"/>
                    <a:pt x="276" y="67"/>
                  </a:cubicBezTo>
                  <a:cubicBezTo>
                    <a:pt x="276" y="66"/>
                    <a:pt x="276" y="66"/>
                    <a:pt x="276" y="66"/>
                  </a:cubicBezTo>
                  <a:cubicBezTo>
                    <a:pt x="276" y="66"/>
                    <a:pt x="276" y="66"/>
                    <a:pt x="276" y="66"/>
                  </a:cubicBezTo>
                  <a:cubicBezTo>
                    <a:pt x="277" y="66"/>
                    <a:pt x="277" y="66"/>
                    <a:pt x="277" y="66"/>
                  </a:cubicBezTo>
                  <a:cubicBezTo>
                    <a:pt x="277" y="65"/>
                    <a:pt x="277" y="65"/>
                    <a:pt x="277" y="65"/>
                  </a:cubicBezTo>
                  <a:cubicBezTo>
                    <a:pt x="277" y="64"/>
                    <a:pt x="277" y="64"/>
                    <a:pt x="277" y="64"/>
                  </a:cubicBezTo>
                  <a:cubicBezTo>
                    <a:pt x="277" y="63"/>
                    <a:pt x="277" y="63"/>
                    <a:pt x="277" y="63"/>
                  </a:cubicBezTo>
                  <a:cubicBezTo>
                    <a:pt x="278" y="61"/>
                    <a:pt x="278" y="61"/>
                    <a:pt x="278" y="61"/>
                  </a:cubicBezTo>
                  <a:cubicBezTo>
                    <a:pt x="279" y="60"/>
                    <a:pt x="279" y="60"/>
                    <a:pt x="279" y="60"/>
                  </a:cubicBezTo>
                  <a:cubicBezTo>
                    <a:pt x="279" y="58"/>
                    <a:pt x="279" y="58"/>
                    <a:pt x="279" y="58"/>
                  </a:cubicBezTo>
                  <a:cubicBezTo>
                    <a:pt x="280" y="58"/>
                    <a:pt x="280" y="58"/>
                    <a:pt x="280" y="58"/>
                  </a:cubicBezTo>
                  <a:cubicBezTo>
                    <a:pt x="280" y="57"/>
                    <a:pt x="280" y="57"/>
                    <a:pt x="280" y="57"/>
                  </a:cubicBezTo>
                  <a:cubicBezTo>
                    <a:pt x="281" y="56"/>
                    <a:pt x="281" y="56"/>
                    <a:pt x="281" y="56"/>
                  </a:cubicBezTo>
                  <a:cubicBezTo>
                    <a:pt x="282" y="55"/>
                    <a:pt x="282" y="55"/>
                    <a:pt x="282" y="55"/>
                  </a:cubicBezTo>
                  <a:cubicBezTo>
                    <a:pt x="282" y="55"/>
                    <a:pt x="282" y="55"/>
                    <a:pt x="282" y="55"/>
                  </a:cubicBezTo>
                  <a:cubicBezTo>
                    <a:pt x="283" y="56"/>
                    <a:pt x="283" y="56"/>
                    <a:pt x="283" y="56"/>
                  </a:cubicBezTo>
                  <a:cubicBezTo>
                    <a:pt x="283" y="56"/>
                    <a:pt x="283" y="56"/>
                    <a:pt x="283" y="56"/>
                  </a:cubicBezTo>
                  <a:cubicBezTo>
                    <a:pt x="284" y="57"/>
                    <a:pt x="284" y="57"/>
                    <a:pt x="284" y="57"/>
                  </a:cubicBezTo>
                  <a:cubicBezTo>
                    <a:pt x="285" y="56"/>
                    <a:pt x="285" y="56"/>
                    <a:pt x="285" y="56"/>
                  </a:cubicBezTo>
                  <a:cubicBezTo>
                    <a:pt x="286" y="55"/>
                    <a:pt x="286" y="55"/>
                    <a:pt x="287" y="54"/>
                  </a:cubicBezTo>
                  <a:cubicBezTo>
                    <a:pt x="288" y="53"/>
                    <a:pt x="288" y="53"/>
                    <a:pt x="288" y="52"/>
                  </a:cubicBezTo>
                  <a:cubicBezTo>
                    <a:pt x="289" y="51"/>
                    <a:pt x="289" y="51"/>
                    <a:pt x="289" y="51"/>
                  </a:cubicBezTo>
                  <a:cubicBezTo>
                    <a:pt x="290" y="51"/>
                    <a:pt x="290" y="51"/>
                    <a:pt x="291" y="51"/>
                  </a:cubicBezTo>
                  <a:cubicBezTo>
                    <a:pt x="292" y="52"/>
                    <a:pt x="292" y="52"/>
                    <a:pt x="292" y="52"/>
                  </a:cubicBezTo>
                  <a:cubicBezTo>
                    <a:pt x="293" y="52"/>
                    <a:pt x="293" y="52"/>
                    <a:pt x="294" y="52"/>
                  </a:cubicBezTo>
                  <a:cubicBezTo>
                    <a:pt x="294" y="52"/>
                    <a:pt x="294" y="52"/>
                    <a:pt x="294" y="52"/>
                  </a:cubicBezTo>
                  <a:cubicBezTo>
                    <a:pt x="295" y="52"/>
                    <a:pt x="295" y="52"/>
                    <a:pt x="295" y="52"/>
                  </a:cubicBezTo>
                  <a:cubicBezTo>
                    <a:pt x="295" y="53"/>
                    <a:pt x="295" y="53"/>
                    <a:pt x="296" y="54"/>
                  </a:cubicBezTo>
                  <a:cubicBezTo>
                    <a:pt x="296" y="54"/>
                    <a:pt x="296" y="54"/>
                    <a:pt x="296" y="54"/>
                  </a:cubicBezTo>
                  <a:cubicBezTo>
                    <a:pt x="297" y="54"/>
                    <a:pt x="297" y="54"/>
                    <a:pt x="297" y="54"/>
                  </a:cubicBezTo>
                  <a:cubicBezTo>
                    <a:pt x="300" y="54"/>
                    <a:pt x="300" y="54"/>
                    <a:pt x="300" y="54"/>
                  </a:cubicBezTo>
                  <a:cubicBezTo>
                    <a:pt x="302" y="54"/>
                    <a:pt x="308" y="55"/>
                    <a:pt x="311" y="56"/>
                  </a:cubicBezTo>
                  <a:cubicBezTo>
                    <a:pt x="311" y="56"/>
                    <a:pt x="311" y="56"/>
                    <a:pt x="311" y="56"/>
                  </a:cubicBezTo>
                  <a:cubicBezTo>
                    <a:pt x="312" y="56"/>
                    <a:pt x="312" y="56"/>
                    <a:pt x="312" y="56"/>
                  </a:cubicBezTo>
                  <a:cubicBezTo>
                    <a:pt x="314" y="55"/>
                    <a:pt x="320" y="56"/>
                    <a:pt x="322" y="56"/>
                  </a:cubicBezTo>
                  <a:cubicBezTo>
                    <a:pt x="323" y="56"/>
                    <a:pt x="323" y="56"/>
                    <a:pt x="323" y="56"/>
                  </a:cubicBezTo>
                  <a:cubicBezTo>
                    <a:pt x="327" y="54"/>
                    <a:pt x="327" y="54"/>
                    <a:pt x="327" y="54"/>
                  </a:cubicBezTo>
                  <a:cubicBezTo>
                    <a:pt x="328" y="53"/>
                    <a:pt x="328" y="53"/>
                    <a:pt x="328" y="53"/>
                  </a:cubicBezTo>
                  <a:cubicBezTo>
                    <a:pt x="330" y="52"/>
                    <a:pt x="330" y="52"/>
                    <a:pt x="330" y="52"/>
                  </a:cubicBezTo>
                  <a:cubicBezTo>
                    <a:pt x="330" y="51"/>
                    <a:pt x="330" y="52"/>
                    <a:pt x="330" y="50"/>
                  </a:cubicBezTo>
                  <a:cubicBezTo>
                    <a:pt x="331" y="50"/>
                    <a:pt x="331" y="50"/>
                    <a:pt x="332" y="50"/>
                  </a:cubicBezTo>
                  <a:cubicBezTo>
                    <a:pt x="332" y="49"/>
                    <a:pt x="332" y="49"/>
                    <a:pt x="332" y="49"/>
                  </a:cubicBezTo>
                  <a:cubicBezTo>
                    <a:pt x="333" y="48"/>
                    <a:pt x="334" y="48"/>
                    <a:pt x="335" y="47"/>
                  </a:cubicBezTo>
                  <a:cubicBezTo>
                    <a:pt x="336" y="47"/>
                    <a:pt x="336" y="47"/>
                    <a:pt x="336" y="47"/>
                  </a:cubicBezTo>
                  <a:cubicBezTo>
                    <a:pt x="337" y="48"/>
                    <a:pt x="337" y="48"/>
                    <a:pt x="337" y="48"/>
                  </a:cubicBezTo>
                  <a:cubicBezTo>
                    <a:pt x="337" y="49"/>
                    <a:pt x="337" y="49"/>
                    <a:pt x="337" y="49"/>
                  </a:cubicBezTo>
                  <a:cubicBezTo>
                    <a:pt x="337" y="49"/>
                    <a:pt x="337" y="49"/>
                    <a:pt x="337" y="49"/>
                  </a:cubicBezTo>
                  <a:cubicBezTo>
                    <a:pt x="335" y="51"/>
                    <a:pt x="337" y="51"/>
                    <a:pt x="334" y="55"/>
                  </a:cubicBezTo>
                  <a:close/>
                  <a:moveTo>
                    <a:pt x="73" y="43"/>
                  </a:moveTo>
                  <a:cubicBezTo>
                    <a:pt x="74" y="44"/>
                    <a:pt x="74" y="44"/>
                    <a:pt x="74" y="44"/>
                  </a:cubicBezTo>
                  <a:cubicBezTo>
                    <a:pt x="74" y="44"/>
                    <a:pt x="74" y="44"/>
                    <a:pt x="74" y="44"/>
                  </a:cubicBezTo>
                  <a:cubicBezTo>
                    <a:pt x="74" y="45"/>
                    <a:pt x="74" y="45"/>
                    <a:pt x="74" y="45"/>
                  </a:cubicBezTo>
                  <a:cubicBezTo>
                    <a:pt x="73" y="46"/>
                    <a:pt x="73" y="46"/>
                    <a:pt x="73" y="46"/>
                  </a:cubicBezTo>
                  <a:cubicBezTo>
                    <a:pt x="72" y="47"/>
                    <a:pt x="72" y="47"/>
                    <a:pt x="72" y="47"/>
                  </a:cubicBezTo>
                  <a:cubicBezTo>
                    <a:pt x="71" y="47"/>
                    <a:pt x="71" y="47"/>
                    <a:pt x="71" y="47"/>
                  </a:cubicBezTo>
                  <a:cubicBezTo>
                    <a:pt x="71" y="46"/>
                    <a:pt x="71" y="46"/>
                    <a:pt x="71" y="46"/>
                  </a:cubicBezTo>
                  <a:cubicBezTo>
                    <a:pt x="70" y="45"/>
                    <a:pt x="70" y="45"/>
                    <a:pt x="70" y="45"/>
                  </a:cubicBezTo>
                  <a:cubicBezTo>
                    <a:pt x="70" y="43"/>
                    <a:pt x="70" y="43"/>
                    <a:pt x="70" y="43"/>
                  </a:cubicBezTo>
                  <a:cubicBezTo>
                    <a:pt x="70" y="43"/>
                    <a:pt x="70" y="43"/>
                    <a:pt x="70" y="43"/>
                  </a:cubicBezTo>
                  <a:cubicBezTo>
                    <a:pt x="72" y="43"/>
                    <a:pt x="72" y="43"/>
                    <a:pt x="72" y="43"/>
                  </a:cubicBezTo>
                  <a:cubicBezTo>
                    <a:pt x="73" y="42"/>
                    <a:pt x="73" y="42"/>
                    <a:pt x="73" y="42"/>
                  </a:cubicBezTo>
                  <a:cubicBezTo>
                    <a:pt x="73" y="43"/>
                    <a:pt x="73" y="43"/>
                    <a:pt x="73" y="43"/>
                  </a:cubicBezTo>
                  <a:close/>
                  <a:moveTo>
                    <a:pt x="366" y="56"/>
                  </a:moveTo>
                  <a:cubicBezTo>
                    <a:pt x="366" y="57"/>
                    <a:pt x="366" y="57"/>
                    <a:pt x="366" y="57"/>
                  </a:cubicBezTo>
                  <a:cubicBezTo>
                    <a:pt x="367" y="57"/>
                    <a:pt x="367" y="57"/>
                    <a:pt x="367" y="57"/>
                  </a:cubicBezTo>
                  <a:cubicBezTo>
                    <a:pt x="368" y="56"/>
                    <a:pt x="368" y="56"/>
                    <a:pt x="368" y="56"/>
                  </a:cubicBezTo>
                  <a:cubicBezTo>
                    <a:pt x="368" y="55"/>
                    <a:pt x="368" y="56"/>
                    <a:pt x="368" y="54"/>
                  </a:cubicBezTo>
                  <a:cubicBezTo>
                    <a:pt x="369" y="53"/>
                    <a:pt x="369" y="53"/>
                    <a:pt x="369" y="53"/>
                  </a:cubicBezTo>
                  <a:cubicBezTo>
                    <a:pt x="370" y="53"/>
                    <a:pt x="370" y="53"/>
                    <a:pt x="370" y="53"/>
                  </a:cubicBezTo>
                  <a:cubicBezTo>
                    <a:pt x="370" y="53"/>
                    <a:pt x="370" y="53"/>
                    <a:pt x="370" y="53"/>
                  </a:cubicBezTo>
                  <a:cubicBezTo>
                    <a:pt x="370" y="52"/>
                    <a:pt x="370" y="52"/>
                    <a:pt x="370" y="51"/>
                  </a:cubicBezTo>
                  <a:cubicBezTo>
                    <a:pt x="371" y="50"/>
                    <a:pt x="371" y="50"/>
                    <a:pt x="371" y="50"/>
                  </a:cubicBezTo>
                  <a:cubicBezTo>
                    <a:pt x="374" y="48"/>
                    <a:pt x="374" y="48"/>
                    <a:pt x="376" y="48"/>
                  </a:cubicBezTo>
                  <a:cubicBezTo>
                    <a:pt x="376" y="49"/>
                    <a:pt x="376" y="49"/>
                    <a:pt x="376" y="49"/>
                  </a:cubicBezTo>
                  <a:cubicBezTo>
                    <a:pt x="376" y="50"/>
                    <a:pt x="376" y="50"/>
                    <a:pt x="376" y="50"/>
                  </a:cubicBezTo>
                  <a:cubicBezTo>
                    <a:pt x="377" y="51"/>
                    <a:pt x="377" y="51"/>
                    <a:pt x="377" y="51"/>
                  </a:cubicBezTo>
                  <a:cubicBezTo>
                    <a:pt x="376" y="53"/>
                    <a:pt x="376" y="53"/>
                    <a:pt x="376" y="53"/>
                  </a:cubicBezTo>
                  <a:cubicBezTo>
                    <a:pt x="376" y="54"/>
                    <a:pt x="376" y="54"/>
                    <a:pt x="376" y="54"/>
                  </a:cubicBezTo>
                  <a:cubicBezTo>
                    <a:pt x="374" y="55"/>
                    <a:pt x="372" y="56"/>
                    <a:pt x="372" y="56"/>
                  </a:cubicBezTo>
                  <a:cubicBezTo>
                    <a:pt x="371" y="57"/>
                    <a:pt x="371" y="57"/>
                    <a:pt x="371" y="57"/>
                  </a:cubicBezTo>
                  <a:cubicBezTo>
                    <a:pt x="371" y="58"/>
                    <a:pt x="371" y="58"/>
                    <a:pt x="371" y="58"/>
                  </a:cubicBezTo>
                  <a:cubicBezTo>
                    <a:pt x="373" y="59"/>
                    <a:pt x="372" y="59"/>
                    <a:pt x="375" y="60"/>
                  </a:cubicBezTo>
                  <a:cubicBezTo>
                    <a:pt x="376" y="60"/>
                    <a:pt x="376" y="60"/>
                    <a:pt x="376" y="60"/>
                  </a:cubicBezTo>
                  <a:cubicBezTo>
                    <a:pt x="376" y="61"/>
                    <a:pt x="376" y="61"/>
                    <a:pt x="376" y="61"/>
                  </a:cubicBezTo>
                  <a:cubicBezTo>
                    <a:pt x="376" y="62"/>
                    <a:pt x="376" y="62"/>
                    <a:pt x="376" y="62"/>
                  </a:cubicBezTo>
                  <a:cubicBezTo>
                    <a:pt x="377" y="62"/>
                    <a:pt x="377" y="62"/>
                    <a:pt x="377" y="62"/>
                  </a:cubicBezTo>
                  <a:cubicBezTo>
                    <a:pt x="378" y="62"/>
                    <a:pt x="378" y="62"/>
                    <a:pt x="378" y="62"/>
                  </a:cubicBezTo>
                  <a:cubicBezTo>
                    <a:pt x="378" y="63"/>
                    <a:pt x="378" y="63"/>
                    <a:pt x="378" y="63"/>
                  </a:cubicBezTo>
                  <a:cubicBezTo>
                    <a:pt x="379" y="63"/>
                    <a:pt x="379" y="63"/>
                    <a:pt x="379" y="63"/>
                  </a:cubicBezTo>
                  <a:cubicBezTo>
                    <a:pt x="377" y="63"/>
                    <a:pt x="375" y="62"/>
                    <a:pt x="374" y="61"/>
                  </a:cubicBezTo>
                  <a:cubicBezTo>
                    <a:pt x="371" y="61"/>
                    <a:pt x="371" y="61"/>
                    <a:pt x="370" y="61"/>
                  </a:cubicBezTo>
                  <a:cubicBezTo>
                    <a:pt x="368" y="61"/>
                    <a:pt x="368" y="61"/>
                    <a:pt x="368" y="61"/>
                  </a:cubicBezTo>
                  <a:cubicBezTo>
                    <a:pt x="368" y="61"/>
                    <a:pt x="368" y="61"/>
                    <a:pt x="368" y="61"/>
                  </a:cubicBezTo>
                  <a:cubicBezTo>
                    <a:pt x="367" y="62"/>
                    <a:pt x="367" y="62"/>
                    <a:pt x="367" y="63"/>
                  </a:cubicBezTo>
                  <a:cubicBezTo>
                    <a:pt x="368" y="64"/>
                    <a:pt x="368" y="64"/>
                    <a:pt x="368" y="64"/>
                  </a:cubicBezTo>
                  <a:cubicBezTo>
                    <a:pt x="368" y="64"/>
                    <a:pt x="368" y="64"/>
                    <a:pt x="367" y="65"/>
                  </a:cubicBezTo>
                  <a:cubicBezTo>
                    <a:pt x="369" y="70"/>
                    <a:pt x="370" y="73"/>
                    <a:pt x="373" y="76"/>
                  </a:cubicBezTo>
                  <a:cubicBezTo>
                    <a:pt x="372" y="76"/>
                    <a:pt x="372" y="76"/>
                    <a:pt x="372" y="76"/>
                  </a:cubicBezTo>
                  <a:cubicBezTo>
                    <a:pt x="371" y="75"/>
                    <a:pt x="371" y="75"/>
                    <a:pt x="371" y="75"/>
                  </a:cubicBezTo>
                  <a:cubicBezTo>
                    <a:pt x="369" y="74"/>
                    <a:pt x="369" y="74"/>
                    <a:pt x="369" y="74"/>
                  </a:cubicBezTo>
                  <a:cubicBezTo>
                    <a:pt x="368" y="72"/>
                    <a:pt x="368" y="71"/>
                    <a:pt x="367" y="70"/>
                  </a:cubicBezTo>
                  <a:cubicBezTo>
                    <a:pt x="365" y="69"/>
                    <a:pt x="366" y="69"/>
                    <a:pt x="365" y="69"/>
                  </a:cubicBezTo>
                  <a:cubicBezTo>
                    <a:pt x="365" y="68"/>
                    <a:pt x="365" y="68"/>
                    <a:pt x="365" y="68"/>
                  </a:cubicBezTo>
                  <a:cubicBezTo>
                    <a:pt x="365" y="66"/>
                    <a:pt x="365" y="66"/>
                    <a:pt x="365" y="63"/>
                  </a:cubicBezTo>
                  <a:cubicBezTo>
                    <a:pt x="365" y="62"/>
                    <a:pt x="365" y="62"/>
                    <a:pt x="364" y="62"/>
                  </a:cubicBezTo>
                  <a:cubicBezTo>
                    <a:pt x="364" y="60"/>
                    <a:pt x="364" y="60"/>
                    <a:pt x="364" y="60"/>
                  </a:cubicBezTo>
                  <a:cubicBezTo>
                    <a:pt x="363" y="59"/>
                    <a:pt x="363" y="59"/>
                    <a:pt x="363" y="58"/>
                  </a:cubicBezTo>
                  <a:cubicBezTo>
                    <a:pt x="364" y="57"/>
                    <a:pt x="364" y="58"/>
                    <a:pt x="364" y="57"/>
                  </a:cubicBezTo>
                  <a:cubicBezTo>
                    <a:pt x="364" y="56"/>
                    <a:pt x="364" y="56"/>
                    <a:pt x="364" y="56"/>
                  </a:cubicBezTo>
                  <a:cubicBezTo>
                    <a:pt x="363" y="56"/>
                    <a:pt x="363" y="56"/>
                    <a:pt x="363" y="56"/>
                  </a:cubicBezTo>
                  <a:cubicBezTo>
                    <a:pt x="362" y="53"/>
                    <a:pt x="362" y="53"/>
                    <a:pt x="362" y="53"/>
                  </a:cubicBezTo>
                  <a:cubicBezTo>
                    <a:pt x="362" y="52"/>
                    <a:pt x="362" y="52"/>
                    <a:pt x="362" y="52"/>
                  </a:cubicBezTo>
                  <a:cubicBezTo>
                    <a:pt x="363" y="49"/>
                    <a:pt x="363" y="49"/>
                    <a:pt x="363" y="49"/>
                  </a:cubicBezTo>
                  <a:cubicBezTo>
                    <a:pt x="363" y="48"/>
                    <a:pt x="363" y="48"/>
                    <a:pt x="363" y="48"/>
                  </a:cubicBezTo>
                  <a:cubicBezTo>
                    <a:pt x="364" y="47"/>
                    <a:pt x="363" y="48"/>
                    <a:pt x="364" y="45"/>
                  </a:cubicBezTo>
                  <a:cubicBezTo>
                    <a:pt x="366" y="44"/>
                    <a:pt x="365" y="44"/>
                    <a:pt x="367" y="42"/>
                  </a:cubicBezTo>
                  <a:cubicBezTo>
                    <a:pt x="368" y="41"/>
                    <a:pt x="368" y="42"/>
                    <a:pt x="369" y="41"/>
                  </a:cubicBezTo>
                  <a:cubicBezTo>
                    <a:pt x="369" y="42"/>
                    <a:pt x="369" y="42"/>
                    <a:pt x="369" y="42"/>
                  </a:cubicBezTo>
                  <a:cubicBezTo>
                    <a:pt x="369" y="42"/>
                    <a:pt x="369" y="42"/>
                    <a:pt x="369" y="42"/>
                  </a:cubicBezTo>
                  <a:cubicBezTo>
                    <a:pt x="368" y="43"/>
                    <a:pt x="368" y="44"/>
                    <a:pt x="367" y="45"/>
                  </a:cubicBezTo>
                  <a:cubicBezTo>
                    <a:pt x="367" y="45"/>
                    <a:pt x="367" y="45"/>
                    <a:pt x="367" y="45"/>
                  </a:cubicBezTo>
                  <a:cubicBezTo>
                    <a:pt x="368" y="46"/>
                    <a:pt x="368" y="46"/>
                    <a:pt x="368" y="46"/>
                  </a:cubicBezTo>
                  <a:cubicBezTo>
                    <a:pt x="369" y="47"/>
                    <a:pt x="369" y="47"/>
                    <a:pt x="369" y="47"/>
                  </a:cubicBezTo>
                  <a:cubicBezTo>
                    <a:pt x="369" y="49"/>
                    <a:pt x="369" y="49"/>
                    <a:pt x="369" y="51"/>
                  </a:cubicBezTo>
                  <a:cubicBezTo>
                    <a:pt x="368" y="52"/>
                    <a:pt x="368" y="52"/>
                    <a:pt x="367" y="53"/>
                  </a:cubicBezTo>
                  <a:cubicBezTo>
                    <a:pt x="365" y="55"/>
                    <a:pt x="365" y="55"/>
                    <a:pt x="365" y="55"/>
                  </a:cubicBezTo>
                  <a:cubicBezTo>
                    <a:pt x="364" y="55"/>
                    <a:pt x="364" y="55"/>
                    <a:pt x="364" y="55"/>
                  </a:cubicBezTo>
                  <a:cubicBezTo>
                    <a:pt x="364" y="55"/>
                    <a:pt x="364" y="55"/>
                    <a:pt x="364" y="55"/>
                  </a:cubicBezTo>
                  <a:cubicBezTo>
                    <a:pt x="365" y="56"/>
                    <a:pt x="365" y="56"/>
                    <a:pt x="366" y="56"/>
                  </a:cubicBezTo>
                  <a:close/>
                  <a:moveTo>
                    <a:pt x="24" y="43"/>
                  </a:moveTo>
                  <a:cubicBezTo>
                    <a:pt x="24" y="43"/>
                    <a:pt x="24" y="43"/>
                    <a:pt x="24" y="43"/>
                  </a:cubicBezTo>
                  <a:cubicBezTo>
                    <a:pt x="23" y="42"/>
                    <a:pt x="23" y="42"/>
                    <a:pt x="23" y="42"/>
                  </a:cubicBezTo>
                  <a:cubicBezTo>
                    <a:pt x="22" y="41"/>
                    <a:pt x="22" y="41"/>
                    <a:pt x="22" y="41"/>
                  </a:cubicBezTo>
                  <a:cubicBezTo>
                    <a:pt x="22" y="41"/>
                    <a:pt x="22" y="41"/>
                    <a:pt x="22" y="41"/>
                  </a:cubicBezTo>
                  <a:cubicBezTo>
                    <a:pt x="23" y="41"/>
                    <a:pt x="23" y="41"/>
                    <a:pt x="24" y="41"/>
                  </a:cubicBezTo>
                  <a:cubicBezTo>
                    <a:pt x="24" y="42"/>
                    <a:pt x="24" y="42"/>
                    <a:pt x="24" y="42"/>
                  </a:cubicBezTo>
                  <a:lnTo>
                    <a:pt x="24" y="43"/>
                  </a:lnTo>
                  <a:close/>
                  <a:moveTo>
                    <a:pt x="374" y="43"/>
                  </a:moveTo>
                  <a:cubicBezTo>
                    <a:pt x="372" y="43"/>
                    <a:pt x="372" y="43"/>
                    <a:pt x="372" y="43"/>
                  </a:cubicBezTo>
                  <a:cubicBezTo>
                    <a:pt x="371" y="43"/>
                    <a:pt x="371" y="43"/>
                    <a:pt x="371" y="43"/>
                  </a:cubicBezTo>
                  <a:cubicBezTo>
                    <a:pt x="371" y="40"/>
                    <a:pt x="371" y="40"/>
                    <a:pt x="371" y="40"/>
                  </a:cubicBezTo>
                  <a:cubicBezTo>
                    <a:pt x="372" y="38"/>
                    <a:pt x="372" y="38"/>
                    <a:pt x="372" y="38"/>
                  </a:cubicBezTo>
                  <a:cubicBezTo>
                    <a:pt x="374" y="37"/>
                    <a:pt x="374" y="37"/>
                    <a:pt x="374" y="37"/>
                  </a:cubicBezTo>
                  <a:cubicBezTo>
                    <a:pt x="374" y="37"/>
                    <a:pt x="375" y="37"/>
                    <a:pt x="375" y="37"/>
                  </a:cubicBezTo>
                  <a:cubicBezTo>
                    <a:pt x="376" y="38"/>
                    <a:pt x="376" y="38"/>
                    <a:pt x="376" y="38"/>
                  </a:cubicBezTo>
                  <a:cubicBezTo>
                    <a:pt x="375" y="41"/>
                    <a:pt x="375" y="41"/>
                    <a:pt x="375" y="41"/>
                  </a:cubicBezTo>
                  <a:cubicBezTo>
                    <a:pt x="375" y="42"/>
                    <a:pt x="375" y="42"/>
                    <a:pt x="375" y="42"/>
                  </a:cubicBezTo>
                  <a:cubicBezTo>
                    <a:pt x="374" y="43"/>
                    <a:pt x="374" y="43"/>
                    <a:pt x="374" y="43"/>
                  </a:cubicBezTo>
                  <a:close/>
                  <a:moveTo>
                    <a:pt x="339" y="36"/>
                  </a:moveTo>
                  <a:cubicBezTo>
                    <a:pt x="339" y="37"/>
                    <a:pt x="339" y="37"/>
                    <a:pt x="339" y="37"/>
                  </a:cubicBezTo>
                  <a:cubicBezTo>
                    <a:pt x="339" y="35"/>
                    <a:pt x="339" y="35"/>
                    <a:pt x="339" y="35"/>
                  </a:cubicBezTo>
                  <a:cubicBezTo>
                    <a:pt x="339" y="35"/>
                    <a:pt x="339" y="35"/>
                    <a:pt x="339" y="35"/>
                  </a:cubicBezTo>
                  <a:cubicBezTo>
                    <a:pt x="340" y="35"/>
                    <a:pt x="340" y="35"/>
                    <a:pt x="340" y="35"/>
                  </a:cubicBezTo>
                  <a:cubicBezTo>
                    <a:pt x="340" y="35"/>
                    <a:pt x="340" y="35"/>
                    <a:pt x="340" y="35"/>
                  </a:cubicBezTo>
                  <a:cubicBezTo>
                    <a:pt x="339" y="36"/>
                    <a:pt x="339" y="36"/>
                    <a:pt x="339" y="36"/>
                  </a:cubicBezTo>
                  <a:cubicBezTo>
                    <a:pt x="339" y="36"/>
                    <a:pt x="339" y="36"/>
                    <a:pt x="339" y="36"/>
                  </a:cubicBezTo>
                  <a:close/>
                  <a:moveTo>
                    <a:pt x="14" y="40"/>
                  </a:moveTo>
                  <a:cubicBezTo>
                    <a:pt x="14" y="40"/>
                    <a:pt x="14" y="40"/>
                    <a:pt x="14" y="40"/>
                  </a:cubicBezTo>
                  <a:cubicBezTo>
                    <a:pt x="13" y="39"/>
                    <a:pt x="13" y="39"/>
                    <a:pt x="13" y="39"/>
                  </a:cubicBezTo>
                  <a:cubicBezTo>
                    <a:pt x="13" y="39"/>
                    <a:pt x="13" y="39"/>
                    <a:pt x="13" y="39"/>
                  </a:cubicBezTo>
                  <a:cubicBezTo>
                    <a:pt x="10" y="37"/>
                    <a:pt x="10" y="37"/>
                    <a:pt x="10" y="37"/>
                  </a:cubicBezTo>
                  <a:cubicBezTo>
                    <a:pt x="9" y="37"/>
                    <a:pt x="9" y="37"/>
                    <a:pt x="9" y="37"/>
                  </a:cubicBezTo>
                  <a:cubicBezTo>
                    <a:pt x="8" y="36"/>
                    <a:pt x="8" y="36"/>
                    <a:pt x="8" y="36"/>
                  </a:cubicBezTo>
                  <a:cubicBezTo>
                    <a:pt x="7" y="36"/>
                    <a:pt x="7" y="36"/>
                    <a:pt x="7" y="36"/>
                  </a:cubicBezTo>
                  <a:cubicBezTo>
                    <a:pt x="6" y="35"/>
                    <a:pt x="6" y="35"/>
                    <a:pt x="6" y="35"/>
                  </a:cubicBezTo>
                  <a:cubicBezTo>
                    <a:pt x="6" y="34"/>
                    <a:pt x="6" y="34"/>
                    <a:pt x="6" y="34"/>
                  </a:cubicBezTo>
                  <a:cubicBezTo>
                    <a:pt x="7" y="34"/>
                    <a:pt x="7" y="34"/>
                    <a:pt x="7" y="34"/>
                  </a:cubicBezTo>
                  <a:cubicBezTo>
                    <a:pt x="7" y="33"/>
                    <a:pt x="7" y="33"/>
                    <a:pt x="7" y="33"/>
                  </a:cubicBezTo>
                  <a:cubicBezTo>
                    <a:pt x="8" y="34"/>
                    <a:pt x="8" y="34"/>
                    <a:pt x="8" y="34"/>
                  </a:cubicBezTo>
                  <a:cubicBezTo>
                    <a:pt x="9" y="35"/>
                    <a:pt x="9" y="35"/>
                    <a:pt x="9" y="35"/>
                  </a:cubicBezTo>
                  <a:cubicBezTo>
                    <a:pt x="11" y="35"/>
                    <a:pt x="11" y="35"/>
                    <a:pt x="11" y="36"/>
                  </a:cubicBezTo>
                  <a:cubicBezTo>
                    <a:pt x="14" y="38"/>
                    <a:pt x="14" y="38"/>
                    <a:pt x="14" y="38"/>
                  </a:cubicBezTo>
                  <a:cubicBezTo>
                    <a:pt x="14" y="39"/>
                    <a:pt x="14" y="39"/>
                    <a:pt x="14" y="40"/>
                  </a:cubicBezTo>
                  <a:close/>
                  <a:moveTo>
                    <a:pt x="154" y="33"/>
                  </a:moveTo>
                  <a:cubicBezTo>
                    <a:pt x="153" y="34"/>
                    <a:pt x="153" y="34"/>
                    <a:pt x="153" y="34"/>
                  </a:cubicBezTo>
                  <a:cubicBezTo>
                    <a:pt x="153" y="34"/>
                    <a:pt x="153" y="34"/>
                    <a:pt x="153" y="34"/>
                  </a:cubicBezTo>
                  <a:cubicBezTo>
                    <a:pt x="154" y="32"/>
                    <a:pt x="154" y="32"/>
                    <a:pt x="154" y="32"/>
                  </a:cubicBezTo>
                  <a:cubicBezTo>
                    <a:pt x="154" y="32"/>
                    <a:pt x="154" y="32"/>
                    <a:pt x="154" y="32"/>
                  </a:cubicBezTo>
                  <a:lnTo>
                    <a:pt x="154" y="33"/>
                  </a:lnTo>
                  <a:close/>
                  <a:moveTo>
                    <a:pt x="119" y="34"/>
                  </a:moveTo>
                  <a:cubicBezTo>
                    <a:pt x="118" y="34"/>
                    <a:pt x="118" y="34"/>
                    <a:pt x="118" y="34"/>
                  </a:cubicBezTo>
                  <a:cubicBezTo>
                    <a:pt x="118" y="34"/>
                    <a:pt x="118" y="34"/>
                    <a:pt x="118" y="34"/>
                  </a:cubicBezTo>
                  <a:cubicBezTo>
                    <a:pt x="118" y="33"/>
                    <a:pt x="118" y="33"/>
                    <a:pt x="118" y="33"/>
                  </a:cubicBezTo>
                  <a:cubicBezTo>
                    <a:pt x="118" y="32"/>
                    <a:pt x="118" y="32"/>
                    <a:pt x="118" y="32"/>
                  </a:cubicBezTo>
                  <a:cubicBezTo>
                    <a:pt x="118" y="32"/>
                    <a:pt x="118" y="32"/>
                    <a:pt x="118" y="32"/>
                  </a:cubicBezTo>
                  <a:cubicBezTo>
                    <a:pt x="118" y="32"/>
                    <a:pt x="119" y="32"/>
                    <a:pt x="120" y="33"/>
                  </a:cubicBezTo>
                  <a:cubicBezTo>
                    <a:pt x="119" y="33"/>
                    <a:pt x="119" y="33"/>
                    <a:pt x="119" y="33"/>
                  </a:cubicBezTo>
                  <a:cubicBezTo>
                    <a:pt x="119" y="34"/>
                    <a:pt x="119" y="34"/>
                    <a:pt x="119" y="34"/>
                  </a:cubicBezTo>
                  <a:close/>
                  <a:moveTo>
                    <a:pt x="125" y="31"/>
                  </a:moveTo>
                  <a:cubicBezTo>
                    <a:pt x="124" y="31"/>
                    <a:pt x="124" y="31"/>
                    <a:pt x="124" y="31"/>
                  </a:cubicBezTo>
                  <a:cubicBezTo>
                    <a:pt x="124" y="30"/>
                    <a:pt x="124" y="30"/>
                    <a:pt x="124" y="30"/>
                  </a:cubicBezTo>
                  <a:cubicBezTo>
                    <a:pt x="124" y="30"/>
                    <a:pt x="124" y="30"/>
                    <a:pt x="124" y="30"/>
                  </a:cubicBezTo>
                  <a:cubicBezTo>
                    <a:pt x="125" y="30"/>
                    <a:pt x="125" y="30"/>
                    <a:pt x="125" y="30"/>
                  </a:cubicBezTo>
                  <a:cubicBezTo>
                    <a:pt x="125" y="31"/>
                    <a:pt x="125" y="30"/>
                    <a:pt x="125" y="31"/>
                  </a:cubicBezTo>
                  <a:close/>
                  <a:moveTo>
                    <a:pt x="252" y="29"/>
                  </a:moveTo>
                  <a:cubicBezTo>
                    <a:pt x="252" y="30"/>
                    <a:pt x="252" y="30"/>
                    <a:pt x="252" y="30"/>
                  </a:cubicBezTo>
                  <a:cubicBezTo>
                    <a:pt x="251" y="29"/>
                    <a:pt x="251" y="29"/>
                    <a:pt x="251" y="29"/>
                  </a:cubicBezTo>
                  <a:cubicBezTo>
                    <a:pt x="251" y="28"/>
                    <a:pt x="251" y="28"/>
                    <a:pt x="251" y="28"/>
                  </a:cubicBezTo>
                  <a:cubicBezTo>
                    <a:pt x="251" y="28"/>
                    <a:pt x="251" y="28"/>
                    <a:pt x="251" y="28"/>
                  </a:cubicBezTo>
                  <a:cubicBezTo>
                    <a:pt x="252" y="27"/>
                    <a:pt x="252" y="27"/>
                    <a:pt x="252" y="27"/>
                  </a:cubicBezTo>
                  <a:cubicBezTo>
                    <a:pt x="253" y="28"/>
                    <a:pt x="253" y="28"/>
                    <a:pt x="253" y="28"/>
                  </a:cubicBezTo>
                  <a:cubicBezTo>
                    <a:pt x="252" y="29"/>
                    <a:pt x="252" y="29"/>
                    <a:pt x="252" y="29"/>
                  </a:cubicBezTo>
                  <a:close/>
                  <a:moveTo>
                    <a:pt x="342" y="27"/>
                  </a:moveTo>
                  <a:cubicBezTo>
                    <a:pt x="342" y="28"/>
                    <a:pt x="342" y="28"/>
                    <a:pt x="342" y="28"/>
                  </a:cubicBezTo>
                  <a:cubicBezTo>
                    <a:pt x="341" y="27"/>
                    <a:pt x="341" y="27"/>
                    <a:pt x="341" y="27"/>
                  </a:cubicBezTo>
                  <a:cubicBezTo>
                    <a:pt x="341" y="26"/>
                    <a:pt x="341" y="26"/>
                    <a:pt x="341" y="26"/>
                  </a:cubicBezTo>
                  <a:cubicBezTo>
                    <a:pt x="340" y="26"/>
                    <a:pt x="340" y="26"/>
                    <a:pt x="340" y="26"/>
                  </a:cubicBezTo>
                  <a:cubicBezTo>
                    <a:pt x="340" y="25"/>
                    <a:pt x="340" y="25"/>
                    <a:pt x="340" y="25"/>
                  </a:cubicBezTo>
                  <a:cubicBezTo>
                    <a:pt x="340" y="25"/>
                    <a:pt x="340" y="25"/>
                    <a:pt x="340" y="25"/>
                  </a:cubicBezTo>
                  <a:cubicBezTo>
                    <a:pt x="340" y="24"/>
                    <a:pt x="340" y="24"/>
                    <a:pt x="340" y="24"/>
                  </a:cubicBezTo>
                  <a:cubicBezTo>
                    <a:pt x="341" y="25"/>
                    <a:pt x="341" y="25"/>
                    <a:pt x="341" y="25"/>
                  </a:cubicBezTo>
                  <a:cubicBezTo>
                    <a:pt x="341" y="26"/>
                    <a:pt x="342" y="27"/>
                    <a:pt x="342" y="27"/>
                  </a:cubicBezTo>
                  <a:close/>
                  <a:moveTo>
                    <a:pt x="356" y="24"/>
                  </a:moveTo>
                  <a:cubicBezTo>
                    <a:pt x="355" y="24"/>
                    <a:pt x="355" y="24"/>
                    <a:pt x="355" y="24"/>
                  </a:cubicBezTo>
                  <a:cubicBezTo>
                    <a:pt x="355" y="24"/>
                    <a:pt x="355" y="24"/>
                    <a:pt x="355" y="24"/>
                  </a:cubicBezTo>
                  <a:cubicBezTo>
                    <a:pt x="355" y="23"/>
                    <a:pt x="355" y="23"/>
                    <a:pt x="355" y="23"/>
                  </a:cubicBezTo>
                  <a:cubicBezTo>
                    <a:pt x="355" y="23"/>
                    <a:pt x="355" y="23"/>
                    <a:pt x="355" y="23"/>
                  </a:cubicBezTo>
                  <a:cubicBezTo>
                    <a:pt x="355" y="23"/>
                    <a:pt x="355" y="23"/>
                    <a:pt x="355" y="23"/>
                  </a:cubicBezTo>
                  <a:cubicBezTo>
                    <a:pt x="356" y="23"/>
                    <a:pt x="356" y="23"/>
                    <a:pt x="356" y="23"/>
                  </a:cubicBezTo>
                  <a:cubicBezTo>
                    <a:pt x="356" y="24"/>
                    <a:pt x="356" y="24"/>
                    <a:pt x="356" y="24"/>
                  </a:cubicBezTo>
                  <a:close/>
                  <a:moveTo>
                    <a:pt x="354" y="23"/>
                  </a:moveTo>
                  <a:cubicBezTo>
                    <a:pt x="354" y="23"/>
                    <a:pt x="354" y="23"/>
                    <a:pt x="354" y="23"/>
                  </a:cubicBezTo>
                  <a:cubicBezTo>
                    <a:pt x="353" y="22"/>
                    <a:pt x="353" y="22"/>
                    <a:pt x="353" y="22"/>
                  </a:cubicBezTo>
                  <a:cubicBezTo>
                    <a:pt x="353" y="21"/>
                    <a:pt x="353" y="21"/>
                    <a:pt x="353" y="21"/>
                  </a:cubicBezTo>
                  <a:cubicBezTo>
                    <a:pt x="354" y="21"/>
                    <a:pt x="354" y="21"/>
                    <a:pt x="354" y="21"/>
                  </a:cubicBezTo>
                  <a:cubicBezTo>
                    <a:pt x="354" y="22"/>
                    <a:pt x="354" y="22"/>
                    <a:pt x="354" y="22"/>
                  </a:cubicBezTo>
                  <a:cubicBezTo>
                    <a:pt x="354" y="23"/>
                    <a:pt x="354" y="23"/>
                    <a:pt x="354" y="23"/>
                  </a:cubicBezTo>
                  <a:close/>
                  <a:moveTo>
                    <a:pt x="255" y="19"/>
                  </a:moveTo>
                  <a:cubicBezTo>
                    <a:pt x="255" y="20"/>
                    <a:pt x="255" y="20"/>
                    <a:pt x="255" y="21"/>
                  </a:cubicBezTo>
                  <a:cubicBezTo>
                    <a:pt x="253" y="21"/>
                    <a:pt x="253" y="21"/>
                    <a:pt x="253" y="21"/>
                  </a:cubicBezTo>
                  <a:cubicBezTo>
                    <a:pt x="252" y="20"/>
                    <a:pt x="252" y="20"/>
                    <a:pt x="252" y="20"/>
                  </a:cubicBezTo>
                  <a:cubicBezTo>
                    <a:pt x="252" y="19"/>
                    <a:pt x="252" y="19"/>
                    <a:pt x="252" y="19"/>
                  </a:cubicBezTo>
                  <a:cubicBezTo>
                    <a:pt x="254" y="19"/>
                    <a:pt x="253" y="19"/>
                    <a:pt x="255" y="19"/>
                  </a:cubicBezTo>
                  <a:close/>
                  <a:moveTo>
                    <a:pt x="148" y="25"/>
                  </a:moveTo>
                  <a:cubicBezTo>
                    <a:pt x="146" y="25"/>
                    <a:pt x="146" y="25"/>
                    <a:pt x="146" y="25"/>
                  </a:cubicBezTo>
                  <a:cubicBezTo>
                    <a:pt x="145" y="24"/>
                    <a:pt x="145" y="24"/>
                    <a:pt x="145" y="24"/>
                  </a:cubicBezTo>
                  <a:cubicBezTo>
                    <a:pt x="146" y="24"/>
                    <a:pt x="146" y="24"/>
                    <a:pt x="146" y="24"/>
                  </a:cubicBezTo>
                  <a:cubicBezTo>
                    <a:pt x="146" y="24"/>
                    <a:pt x="146" y="24"/>
                    <a:pt x="146" y="24"/>
                  </a:cubicBezTo>
                  <a:cubicBezTo>
                    <a:pt x="147" y="24"/>
                    <a:pt x="147" y="24"/>
                    <a:pt x="147" y="24"/>
                  </a:cubicBezTo>
                  <a:cubicBezTo>
                    <a:pt x="147" y="23"/>
                    <a:pt x="147" y="23"/>
                    <a:pt x="147" y="23"/>
                  </a:cubicBezTo>
                  <a:cubicBezTo>
                    <a:pt x="145" y="23"/>
                    <a:pt x="145" y="23"/>
                    <a:pt x="145" y="23"/>
                  </a:cubicBezTo>
                  <a:cubicBezTo>
                    <a:pt x="144" y="22"/>
                    <a:pt x="144" y="22"/>
                    <a:pt x="144" y="22"/>
                  </a:cubicBezTo>
                  <a:cubicBezTo>
                    <a:pt x="144" y="21"/>
                    <a:pt x="144" y="21"/>
                    <a:pt x="144" y="21"/>
                  </a:cubicBezTo>
                  <a:cubicBezTo>
                    <a:pt x="144" y="21"/>
                    <a:pt x="144" y="21"/>
                    <a:pt x="144" y="21"/>
                  </a:cubicBezTo>
                  <a:cubicBezTo>
                    <a:pt x="146" y="19"/>
                    <a:pt x="146" y="19"/>
                    <a:pt x="146" y="19"/>
                  </a:cubicBezTo>
                  <a:cubicBezTo>
                    <a:pt x="147" y="19"/>
                    <a:pt x="147" y="19"/>
                    <a:pt x="147" y="19"/>
                  </a:cubicBezTo>
                  <a:cubicBezTo>
                    <a:pt x="147" y="19"/>
                    <a:pt x="147" y="19"/>
                    <a:pt x="147" y="19"/>
                  </a:cubicBezTo>
                  <a:cubicBezTo>
                    <a:pt x="148" y="21"/>
                    <a:pt x="148" y="21"/>
                    <a:pt x="148" y="21"/>
                  </a:cubicBezTo>
                  <a:cubicBezTo>
                    <a:pt x="148" y="22"/>
                    <a:pt x="148" y="22"/>
                    <a:pt x="148" y="23"/>
                  </a:cubicBezTo>
                  <a:cubicBezTo>
                    <a:pt x="148" y="25"/>
                    <a:pt x="148" y="25"/>
                    <a:pt x="148" y="25"/>
                  </a:cubicBezTo>
                  <a:close/>
                  <a:moveTo>
                    <a:pt x="240" y="17"/>
                  </a:moveTo>
                  <a:cubicBezTo>
                    <a:pt x="240" y="17"/>
                    <a:pt x="240" y="17"/>
                    <a:pt x="240" y="17"/>
                  </a:cubicBezTo>
                  <a:cubicBezTo>
                    <a:pt x="241" y="17"/>
                    <a:pt x="241" y="17"/>
                    <a:pt x="242" y="17"/>
                  </a:cubicBezTo>
                  <a:cubicBezTo>
                    <a:pt x="246" y="18"/>
                    <a:pt x="245" y="17"/>
                    <a:pt x="248" y="18"/>
                  </a:cubicBezTo>
                  <a:cubicBezTo>
                    <a:pt x="250" y="19"/>
                    <a:pt x="250" y="19"/>
                    <a:pt x="250" y="19"/>
                  </a:cubicBezTo>
                  <a:cubicBezTo>
                    <a:pt x="251" y="19"/>
                    <a:pt x="251" y="19"/>
                    <a:pt x="251" y="19"/>
                  </a:cubicBezTo>
                  <a:cubicBezTo>
                    <a:pt x="251" y="19"/>
                    <a:pt x="251" y="19"/>
                    <a:pt x="251" y="19"/>
                  </a:cubicBezTo>
                  <a:cubicBezTo>
                    <a:pt x="251" y="20"/>
                    <a:pt x="251" y="20"/>
                    <a:pt x="251" y="20"/>
                  </a:cubicBezTo>
                  <a:cubicBezTo>
                    <a:pt x="250" y="20"/>
                    <a:pt x="250" y="20"/>
                    <a:pt x="250" y="20"/>
                  </a:cubicBezTo>
                  <a:cubicBezTo>
                    <a:pt x="251" y="21"/>
                    <a:pt x="251" y="21"/>
                    <a:pt x="251" y="21"/>
                  </a:cubicBezTo>
                  <a:cubicBezTo>
                    <a:pt x="251" y="22"/>
                    <a:pt x="251" y="22"/>
                    <a:pt x="251" y="22"/>
                  </a:cubicBezTo>
                  <a:cubicBezTo>
                    <a:pt x="252" y="23"/>
                    <a:pt x="252" y="22"/>
                    <a:pt x="253" y="23"/>
                  </a:cubicBezTo>
                  <a:cubicBezTo>
                    <a:pt x="253" y="24"/>
                    <a:pt x="253" y="24"/>
                    <a:pt x="253" y="24"/>
                  </a:cubicBezTo>
                  <a:cubicBezTo>
                    <a:pt x="254" y="24"/>
                    <a:pt x="254" y="24"/>
                    <a:pt x="254" y="24"/>
                  </a:cubicBezTo>
                  <a:cubicBezTo>
                    <a:pt x="254" y="25"/>
                    <a:pt x="254" y="25"/>
                    <a:pt x="254" y="25"/>
                  </a:cubicBezTo>
                  <a:cubicBezTo>
                    <a:pt x="253" y="25"/>
                    <a:pt x="253" y="25"/>
                    <a:pt x="253" y="25"/>
                  </a:cubicBezTo>
                  <a:cubicBezTo>
                    <a:pt x="252" y="25"/>
                    <a:pt x="252" y="25"/>
                    <a:pt x="252" y="25"/>
                  </a:cubicBezTo>
                  <a:cubicBezTo>
                    <a:pt x="251" y="25"/>
                    <a:pt x="252" y="25"/>
                    <a:pt x="251" y="24"/>
                  </a:cubicBezTo>
                  <a:cubicBezTo>
                    <a:pt x="251" y="25"/>
                    <a:pt x="251" y="25"/>
                    <a:pt x="251" y="25"/>
                  </a:cubicBezTo>
                  <a:cubicBezTo>
                    <a:pt x="250" y="25"/>
                    <a:pt x="250" y="25"/>
                    <a:pt x="250" y="25"/>
                  </a:cubicBezTo>
                  <a:cubicBezTo>
                    <a:pt x="247" y="25"/>
                    <a:pt x="247" y="25"/>
                    <a:pt x="246" y="25"/>
                  </a:cubicBezTo>
                  <a:cubicBezTo>
                    <a:pt x="246" y="26"/>
                    <a:pt x="246" y="25"/>
                    <a:pt x="247" y="26"/>
                  </a:cubicBezTo>
                  <a:cubicBezTo>
                    <a:pt x="249" y="28"/>
                    <a:pt x="249" y="28"/>
                    <a:pt x="249" y="28"/>
                  </a:cubicBezTo>
                  <a:cubicBezTo>
                    <a:pt x="249" y="28"/>
                    <a:pt x="249" y="28"/>
                    <a:pt x="249" y="28"/>
                  </a:cubicBezTo>
                  <a:cubicBezTo>
                    <a:pt x="249" y="30"/>
                    <a:pt x="249" y="30"/>
                    <a:pt x="249" y="30"/>
                  </a:cubicBezTo>
                  <a:cubicBezTo>
                    <a:pt x="249" y="30"/>
                    <a:pt x="249" y="30"/>
                    <a:pt x="249" y="30"/>
                  </a:cubicBezTo>
                  <a:cubicBezTo>
                    <a:pt x="250" y="31"/>
                    <a:pt x="250" y="30"/>
                    <a:pt x="251" y="31"/>
                  </a:cubicBezTo>
                  <a:cubicBezTo>
                    <a:pt x="251" y="31"/>
                    <a:pt x="251" y="31"/>
                    <a:pt x="251" y="31"/>
                  </a:cubicBezTo>
                  <a:cubicBezTo>
                    <a:pt x="252" y="32"/>
                    <a:pt x="252" y="32"/>
                    <a:pt x="252" y="32"/>
                  </a:cubicBezTo>
                  <a:cubicBezTo>
                    <a:pt x="252" y="32"/>
                    <a:pt x="252" y="32"/>
                    <a:pt x="252" y="32"/>
                  </a:cubicBezTo>
                  <a:cubicBezTo>
                    <a:pt x="252" y="33"/>
                    <a:pt x="252" y="33"/>
                    <a:pt x="252" y="33"/>
                  </a:cubicBezTo>
                  <a:cubicBezTo>
                    <a:pt x="251" y="33"/>
                    <a:pt x="251" y="33"/>
                    <a:pt x="251" y="33"/>
                  </a:cubicBezTo>
                  <a:cubicBezTo>
                    <a:pt x="252" y="33"/>
                    <a:pt x="252" y="33"/>
                    <a:pt x="253" y="34"/>
                  </a:cubicBezTo>
                  <a:cubicBezTo>
                    <a:pt x="252" y="34"/>
                    <a:pt x="253" y="34"/>
                    <a:pt x="252" y="34"/>
                  </a:cubicBezTo>
                  <a:cubicBezTo>
                    <a:pt x="253" y="35"/>
                    <a:pt x="253" y="35"/>
                    <a:pt x="253" y="35"/>
                  </a:cubicBezTo>
                  <a:cubicBezTo>
                    <a:pt x="254" y="35"/>
                    <a:pt x="254" y="35"/>
                    <a:pt x="254" y="35"/>
                  </a:cubicBezTo>
                  <a:cubicBezTo>
                    <a:pt x="254" y="36"/>
                    <a:pt x="254" y="36"/>
                    <a:pt x="254" y="36"/>
                  </a:cubicBezTo>
                  <a:cubicBezTo>
                    <a:pt x="255" y="38"/>
                    <a:pt x="257" y="39"/>
                    <a:pt x="257" y="40"/>
                  </a:cubicBezTo>
                  <a:cubicBezTo>
                    <a:pt x="257" y="41"/>
                    <a:pt x="257" y="41"/>
                    <a:pt x="257" y="41"/>
                  </a:cubicBezTo>
                  <a:cubicBezTo>
                    <a:pt x="257" y="41"/>
                    <a:pt x="257" y="41"/>
                    <a:pt x="257" y="41"/>
                  </a:cubicBezTo>
                  <a:cubicBezTo>
                    <a:pt x="256" y="42"/>
                    <a:pt x="256" y="42"/>
                    <a:pt x="255" y="43"/>
                  </a:cubicBezTo>
                  <a:cubicBezTo>
                    <a:pt x="255" y="43"/>
                    <a:pt x="255" y="43"/>
                    <a:pt x="255" y="43"/>
                  </a:cubicBezTo>
                  <a:cubicBezTo>
                    <a:pt x="254" y="43"/>
                    <a:pt x="254" y="43"/>
                    <a:pt x="254" y="43"/>
                  </a:cubicBezTo>
                  <a:cubicBezTo>
                    <a:pt x="254" y="43"/>
                    <a:pt x="257" y="47"/>
                    <a:pt x="263" y="51"/>
                  </a:cubicBezTo>
                  <a:cubicBezTo>
                    <a:pt x="266" y="54"/>
                    <a:pt x="266" y="54"/>
                    <a:pt x="266" y="54"/>
                  </a:cubicBezTo>
                  <a:cubicBezTo>
                    <a:pt x="267" y="54"/>
                    <a:pt x="267" y="54"/>
                    <a:pt x="267" y="54"/>
                  </a:cubicBezTo>
                  <a:cubicBezTo>
                    <a:pt x="267" y="55"/>
                    <a:pt x="267" y="55"/>
                    <a:pt x="267" y="55"/>
                  </a:cubicBezTo>
                  <a:cubicBezTo>
                    <a:pt x="266" y="56"/>
                    <a:pt x="266" y="56"/>
                    <a:pt x="266" y="56"/>
                  </a:cubicBezTo>
                  <a:cubicBezTo>
                    <a:pt x="263" y="57"/>
                    <a:pt x="262" y="57"/>
                    <a:pt x="258" y="56"/>
                  </a:cubicBezTo>
                  <a:cubicBezTo>
                    <a:pt x="257" y="55"/>
                    <a:pt x="257" y="55"/>
                    <a:pt x="257" y="55"/>
                  </a:cubicBezTo>
                  <a:cubicBezTo>
                    <a:pt x="256" y="54"/>
                    <a:pt x="256" y="54"/>
                    <a:pt x="256" y="54"/>
                  </a:cubicBezTo>
                  <a:cubicBezTo>
                    <a:pt x="255" y="54"/>
                    <a:pt x="255" y="54"/>
                    <a:pt x="255" y="54"/>
                  </a:cubicBezTo>
                  <a:cubicBezTo>
                    <a:pt x="256" y="54"/>
                    <a:pt x="256" y="54"/>
                    <a:pt x="256" y="55"/>
                  </a:cubicBezTo>
                  <a:cubicBezTo>
                    <a:pt x="256" y="56"/>
                    <a:pt x="256" y="56"/>
                    <a:pt x="256" y="56"/>
                  </a:cubicBezTo>
                  <a:cubicBezTo>
                    <a:pt x="255" y="57"/>
                    <a:pt x="255" y="57"/>
                    <a:pt x="255" y="57"/>
                  </a:cubicBezTo>
                  <a:cubicBezTo>
                    <a:pt x="255" y="57"/>
                    <a:pt x="254" y="57"/>
                    <a:pt x="253" y="58"/>
                  </a:cubicBezTo>
                  <a:cubicBezTo>
                    <a:pt x="251" y="62"/>
                    <a:pt x="250" y="63"/>
                    <a:pt x="250" y="69"/>
                  </a:cubicBezTo>
                  <a:cubicBezTo>
                    <a:pt x="251" y="72"/>
                    <a:pt x="251" y="72"/>
                    <a:pt x="251" y="72"/>
                  </a:cubicBezTo>
                  <a:cubicBezTo>
                    <a:pt x="251" y="74"/>
                    <a:pt x="251" y="73"/>
                    <a:pt x="251" y="74"/>
                  </a:cubicBezTo>
                  <a:cubicBezTo>
                    <a:pt x="251" y="74"/>
                    <a:pt x="251" y="74"/>
                    <a:pt x="251" y="74"/>
                  </a:cubicBezTo>
                  <a:cubicBezTo>
                    <a:pt x="247" y="77"/>
                    <a:pt x="250" y="74"/>
                    <a:pt x="245" y="79"/>
                  </a:cubicBezTo>
                  <a:cubicBezTo>
                    <a:pt x="244" y="79"/>
                    <a:pt x="244" y="79"/>
                    <a:pt x="244" y="79"/>
                  </a:cubicBezTo>
                  <a:cubicBezTo>
                    <a:pt x="243" y="79"/>
                    <a:pt x="243" y="79"/>
                    <a:pt x="243" y="79"/>
                  </a:cubicBezTo>
                  <a:cubicBezTo>
                    <a:pt x="243" y="79"/>
                    <a:pt x="243" y="79"/>
                    <a:pt x="243" y="79"/>
                  </a:cubicBezTo>
                  <a:cubicBezTo>
                    <a:pt x="242" y="78"/>
                    <a:pt x="242" y="78"/>
                    <a:pt x="242" y="77"/>
                  </a:cubicBezTo>
                  <a:cubicBezTo>
                    <a:pt x="242" y="78"/>
                    <a:pt x="242" y="78"/>
                    <a:pt x="242" y="78"/>
                  </a:cubicBezTo>
                  <a:cubicBezTo>
                    <a:pt x="242" y="79"/>
                    <a:pt x="242" y="79"/>
                    <a:pt x="242" y="79"/>
                  </a:cubicBezTo>
                  <a:cubicBezTo>
                    <a:pt x="242" y="79"/>
                    <a:pt x="242" y="79"/>
                    <a:pt x="242" y="79"/>
                  </a:cubicBezTo>
                  <a:cubicBezTo>
                    <a:pt x="242" y="80"/>
                    <a:pt x="242" y="80"/>
                    <a:pt x="242" y="80"/>
                  </a:cubicBezTo>
                  <a:cubicBezTo>
                    <a:pt x="242" y="81"/>
                    <a:pt x="242" y="81"/>
                    <a:pt x="242" y="81"/>
                  </a:cubicBezTo>
                  <a:cubicBezTo>
                    <a:pt x="242" y="81"/>
                    <a:pt x="242" y="81"/>
                    <a:pt x="242" y="81"/>
                  </a:cubicBezTo>
                  <a:cubicBezTo>
                    <a:pt x="241" y="82"/>
                    <a:pt x="241" y="82"/>
                    <a:pt x="240" y="82"/>
                  </a:cubicBezTo>
                  <a:cubicBezTo>
                    <a:pt x="240" y="83"/>
                    <a:pt x="240" y="83"/>
                    <a:pt x="240" y="83"/>
                  </a:cubicBezTo>
                  <a:cubicBezTo>
                    <a:pt x="240" y="84"/>
                    <a:pt x="240" y="84"/>
                    <a:pt x="240" y="84"/>
                  </a:cubicBezTo>
                  <a:cubicBezTo>
                    <a:pt x="239" y="84"/>
                    <a:pt x="238" y="84"/>
                    <a:pt x="238" y="85"/>
                  </a:cubicBezTo>
                  <a:cubicBezTo>
                    <a:pt x="237" y="85"/>
                    <a:pt x="237" y="85"/>
                    <a:pt x="237" y="85"/>
                  </a:cubicBezTo>
                  <a:cubicBezTo>
                    <a:pt x="237" y="86"/>
                    <a:pt x="237" y="86"/>
                    <a:pt x="237" y="86"/>
                  </a:cubicBezTo>
                  <a:cubicBezTo>
                    <a:pt x="238" y="86"/>
                    <a:pt x="238" y="86"/>
                    <a:pt x="239" y="86"/>
                  </a:cubicBezTo>
                  <a:cubicBezTo>
                    <a:pt x="239" y="87"/>
                    <a:pt x="239" y="87"/>
                    <a:pt x="239" y="87"/>
                  </a:cubicBezTo>
                  <a:cubicBezTo>
                    <a:pt x="239" y="87"/>
                    <a:pt x="239" y="87"/>
                    <a:pt x="239" y="87"/>
                  </a:cubicBezTo>
                  <a:cubicBezTo>
                    <a:pt x="239" y="89"/>
                    <a:pt x="239" y="89"/>
                    <a:pt x="239" y="89"/>
                  </a:cubicBezTo>
                  <a:cubicBezTo>
                    <a:pt x="237" y="90"/>
                    <a:pt x="237" y="90"/>
                    <a:pt x="237" y="90"/>
                  </a:cubicBezTo>
                  <a:cubicBezTo>
                    <a:pt x="238" y="90"/>
                    <a:pt x="238" y="90"/>
                    <a:pt x="238" y="90"/>
                  </a:cubicBezTo>
                  <a:cubicBezTo>
                    <a:pt x="240" y="90"/>
                    <a:pt x="240" y="90"/>
                    <a:pt x="240" y="90"/>
                  </a:cubicBezTo>
                  <a:cubicBezTo>
                    <a:pt x="240" y="91"/>
                    <a:pt x="240" y="91"/>
                    <a:pt x="240" y="91"/>
                  </a:cubicBezTo>
                  <a:cubicBezTo>
                    <a:pt x="240" y="93"/>
                    <a:pt x="240" y="92"/>
                    <a:pt x="240" y="94"/>
                  </a:cubicBezTo>
                  <a:cubicBezTo>
                    <a:pt x="239" y="94"/>
                    <a:pt x="239" y="94"/>
                    <a:pt x="239" y="94"/>
                  </a:cubicBezTo>
                  <a:cubicBezTo>
                    <a:pt x="238" y="94"/>
                    <a:pt x="238" y="94"/>
                    <a:pt x="238" y="94"/>
                  </a:cubicBezTo>
                  <a:cubicBezTo>
                    <a:pt x="238" y="94"/>
                    <a:pt x="238" y="94"/>
                    <a:pt x="238" y="94"/>
                  </a:cubicBezTo>
                  <a:cubicBezTo>
                    <a:pt x="237" y="94"/>
                    <a:pt x="237" y="94"/>
                    <a:pt x="237" y="94"/>
                  </a:cubicBezTo>
                  <a:cubicBezTo>
                    <a:pt x="237" y="95"/>
                    <a:pt x="237" y="95"/>
                    <a:pt x="237" y="95"/>
                  </a:cubicBezTo>
                  <a:cubicBezTo>
                    <a:pt x="238" y="95"/>
                    <a:pt x="238" y="95"/>
                    <a:pt x="238" y="95"/>
                  </a:cubicBezTo>
                  <a:cubicBezTo>
                    <a:pt x="238" y="97"/>
                    <a:pt x="238" y="97"/>
                    <a:pt x="237" y="98"/>
                  </a:cubicBezTo>
                  <a:cubicBezTo>
                    <a:pt x="237" y="99"/>
                    <a:pt x="237" y="99"/>
                    <a:pt x="237" y="99"/>
                  </a:cubicBezTo>
                  <a:cubicBezTo>
                    <a:pt x="236" y="99"/>
                    <a:pt x="236" y="99"/>
                    <a:pt x="236" y="99"/>
                  </a:cubicBezTo>
                  <a:cubicBezTo>
                    <a:pt x="236" y="99"/>
                    <a:pt x="236" y="99"/>
                    <a:pt x="236" y="99"/>
                  </a:cubicBezTo>
                  <a:cubicBezTo>
                    <a:pt x="236" y="99"/>
                    <a:pt x="236" y="99"/>
                    <a:pt x="236" y="99"/>
                  </a:cubicBezTo>
                  <a:cubicBezTo>
                    <a:pt x="236" y="100"/>
                    <a:pt x="236" y="100"/>
                    <a:pt x="236" y="100"/>
                  </a:cubicBezTo>
                  <a:cubicBezTo>
                    <a:pt x="237" y="101"/>
                    <a:pt x="237" y="101"/>
                    <a:pt x="237" y="101"/>
                  </a:cubicBezTo>
                  <a:cubicBezTo>
                    <a:pt x="236" y="101"/>
                    <a:pt x="236" y="101"/>
                    <a:pt x="236" y="101"/>
                  </a:cubicBezTo>
                  <a:cubicBezTo>
                    <a:pt x="236" y="101"/>
                    <a:pt x="236" y="101"/>
                    <a:pt x="236" y="101"/>
                  </a:cubicBezTo>
                  <a:cubicBezTo>
                    <a:pt x="235" y="102"/>
                    <a:pt x="235" y="102"/>
                    <a:pt x="235" y="102"/>
                  </a:cubicBezTo>
                  <a:cubicBezTo>
                    <a:pt x="234" y="103"/>
                    <a:pt x="234" y="103"/>
                    <a:pt x="234" y="105"/>
                  </a:cubicBezTo>
                  <a:cubicBezTo>
                    <a:pt x="233" y="106"/>
                    <a:pt x="233" y="106"/>
                    <a:pt x="233" y="106"/>
                  </a:cubicBezTo>
                  <a:cubicBezTo>
                    <a:pt x="224" y="110"/>
                    <a:pt x="227" y="109"/>
                    <a:pt x="219" y="112"/>
                  </a:cubicBezTo>
                  <a:cubicBezTo>
                    <a:pt x="219" y="112"/>
                    <a:pt x="219" y="112"/>
                    <a:pt x="219" y="112"/>
                  </a:cubicBezTo>
                  <a:cubicBezTo>
                    <a:pt x="218" y="112"/>
                    <a:pt x="218" y="112"/>
                    <a:pt x="218" y="112"/>
                  </a:cubicBezTo>
                  <a:cubicBezTo>
                    <a:pt x="218" y="107"/>
                    <a:pt x="218" y="107"/>
                    <a:pt x="218" y="107"/>
                  </a:cubicBezTo>
                  <a:cubicBezTo>
                    <a:pt x="217" y="104"/>
                    <a:pt x="217" y="105"/>
                    <a:pt x="217" y="104"/>
                  </a:cubicBezTo>
                  <a:cubicBezTo>
                    <a:pt x="216" y="105"/>
                    <a:pt x="216" y="105"/>
                    <a:pt x="216" y="105"/>
                  </a:cubicBezTo>
                  <a:cubicBezTo>
                    <a:pt x="215" y="104"/>
                    <a:pt x="215" y="104"/>
                    <a:pt x="215" y="104"/>
                  </a:cubicBezTo>
                  <a:cubicBezTo>
                    <a:pt x="215" y="103"/>
                    <a:pt x="215" y="103"/>
                    <a:pt x="215" y="103"/>
                  </a:cubicBezTo>
                  <a:cubicBezTo>
                    <a:pt x="215" y="102"/>
                    <a:pt x="215" y="102"/>
                    <a:pt x="215" y="102"/>
                  </a:cubicBezTo>
                  <a:cubicBezTo>
                    <a:pt x="214" y="103"/>
                    <a:pt x="215" y="103"/>
                    <a:pt x="214" y="103"/>
                  </a:cubicBezTo>
                  <a:cubicBezTo>
                    <a:pt x="213" y="103"/>
                    <a:pt x="213" y="103"/>
                    <a:pt x="213" y="103"/>
                  </a:cubicBezTo>
                  <a:cubicBezTo>
                    <a:pt x="213" y="103"/>
                    <a:pt x="213" y="103"/>
                    <a:pt x="213" y="103"/>
                  </a:cubicBezTo>
                  <a:cubicBezTo>
                    <a:pt x="213" y="102"/>
                    <a:pt x="213" y="102"/>
                    <a:pt x="213" y="102"/>
                  </a:cubicBezTo>
                  <a:cubicBezTo>
                    <a:pt x="212" y="102"/>
                    <a:pt x="212" y="102"/>
                    <a:pt x="212" y="102"/>
                  </a:cubicBezTo>
                  <a:cubicBezTo>
                    <a:pt x="211" y="104"/>
                    <a:pt x="211" y="104"/>
                    <a:pt x="211" y="104"/>
                  </a:cubicBezTo>
                  <a:cubicBezTo>
                    <a:pt x="209" y="104"/>
                    <a:pt x="209" y="104"/>
                    <a:pt x="209" y="104"/>
                  </a:cubicBezTo>
                  <a:cubicBezTo>
                    <a:pt x="208" y="104"/>
                    <a:pt x="208" y="104"/>
                    <a:pt x="208" y="104"/>
                  </a:cubicBezTo>
                  <a:cubicBezTo>
                    <a:pt x="207" y="104"/>
                    <a:pt x="207" y="104"/>
                    <a:pt x="207" y="104"/>
                  </a:cubicBezTo>
                  <a:cubicBezTo>
                    <a:pt x="207" y="103"/>
                    <a:pt x="207" y="103"/>
                    <a:pt x="207" y="102"/>
                  </a:cubicBezTo>
                  <a:cubicBezTo>
                    <a:pt x="207" y="101"/>
                    <a:pt x="207" y="101"/>
                    <a:pt x="207" y="101"/>
                  </a:cubicBezTo>
                  <a:cubicBezTo>
                    <a:pt x="206" y="101"/>
                    <a:pt x="206" y="101"/>
                    <a:pt x="206" y="101"/>
                  </a:cubicBezTo>
                  <a:cubicBezTo>
                    <a:pt x="206" y="101"/>
                    <a:pt x="205" y="102"/>
                    <a:pt x="205" y="102"/>
                  </a:cubicBezTo>
                  <a:cubicBezTo>
                    <a:pt x="204" y="102"/>
                    <a:pt x="204" y="102"/>
                    <a:pt x="204" y="102"/>
                  </a:cubicBezTo>
                  <a:cubicBezTo>
                    <a:pt x="204" y="102"/>
                    <a:pt x="204" y="102"/>
                    <a:pt x="204" y="102"/>
                  </a:cubicBezTo>
                  <a:cubicBezTo>
                    <a:pt x="200" y="99"/>
                    <a:pt x="200" y="99"/>
                    <a:pt x="200" y="99"/>
                  </a:cubicBezTo>
                  <a:cubicBezTo>
                    <a:pt x="200" y="101"/>
                    <a:pt x="200" y="101"/>
                    <a:pt x="200" y="101"/>
                  </a:cubicBezTo>
                  <a:cubicBezTo>
                    <a:pt x="197" y="103"/>
                    <a:pt x="198" y="103"/>
                    <a:pt x="196" y="104"/>
                  </a:cubicBezTo>
                  <a:cubicBezTo>
                    <a:pt x="193" y="103"/>
                    <a:pt x="194" y="104"/>
                    <a:pt x="192" y="103"/>
                  </a:cubicBezTo>
                  <a:cubicBezTo>
                    <a:pt x="190" y="104"/>
                    <a:pt x="190" y="104"/>
                    <a:pt x="190" y="104"/>
                  </a:cubicBezTo>
                  <a:cubicBezTo>
                    <a:pt x="188" y="105"/>
                    <a:pt x="188" y="105"/>
                    <a:pt x="188" y="105"/>
                  </a:cubicBezTo>
                  <a:cubicBezTo>
                    <a:pt x="188" y="105"/>
                    <a:pt x="188" y="105"/>
                    <a:pt x="188" y="105"/>
                  </a:cubicBezTo>
                  <a:cubicBezTo>
                    <a:pt x="187" y="105"/>
                    <a:pt x="187" y="105"/>
                    <a:pt x="187" y="105"/>
                  </a:cubicBezTo>
                  <a:cubicBezTo>
                    <a:pt x="187" y="105"/>
                    <a:pt x="187" y="105"/>
                    <a:pt x="187" y="105"/>
                  </a:cubicBezTo>
                  <a:cubicBezTo>
                    <a:pt x="187" y="103"/>
                    <a:pt x="187" y="100"/>
                    <a:pt x="187" y="99"/>
                  </a:cubicBezTo>
                  <a:cubicBezTo>
                    <a:pt x="186" y="99"/>
                    <a:pt x="186" y="99"/>
                    <a:pt x="186" y="99"/>
                  </a:cubicBezTo>
                  <a:cubicBezTo>
                    <a:pt x="185" y="98"/>
                    <a:pt x="185" y="98"/>
                    <a:pt x="185" y="98"/>
                  </a:cubicBezTo>
                  <a:cubicBezTo>
                    <a:pt x="185" y="99"/>
                    <a:pt x="185" y="98"/>
                    <a:pt x="185" y="99"/>
                  </a:cubicBezTo>
                  <a:cubicBezTo>
                    <a:pt x="183" y="99"/>
                    <a:pt x="183" y="99"/>
                    <a:pt x="183" y="99"/>
                  </a:cubicBezTo>
                  <a:cubicBezTo>
                    <a:pt x="182" y="99"/>
                    <a:pt x="182" y="99"/>
                    <a:pt x="182" y="99"/>
                  </a:cubicBezTo>
                  <a:cubicBezTo>
                    <a:pt x="181" y="99"/>
                    <a:pt x="181" y="99"/>
                    <a:pt x="178" y="100"/>
                  </a:cubicBezTo>
                  <a:cubicBezTo>
                    <a:pt x="177" y="100"/>
                    <a:pt x="177" y="100"/>
                    <a:pt x="177" y="100"/>
                  </a:cubicBezTo>
                  <a:cubicBezTo>
                    <a:pt x="176" y="100"/>
                    <a:pt x="176" y="100"/>
                    <a:pt x="176" y="100"/>
                  </a:cubicBezTo>
                  <a:cubicBezTo>
                    <a:pt x="176" y="99"/>
                    <a:pt x="176" y="99"/>
                    <a:pt x="176" y="99"/>
                  </a:cubicBezTo>
                  <a:cubicBezTo>
                    <a:pt x="176" y="99"/>
                    <a:pt x="176" y="99"/>
                    <a:pt x="176" y="99"/>
                  </a:cubicBezTo>
                  <a:cubicBezTo>
                    <a:pt x="177" y="98"/>
                    <a:pt x="177" y="98"/>
                    <a:pt x="177" y="98"/>
                  </a:cubicBezTo>
                  <a:cubicBezTo>
                    <a:pt x="176" y="99"/>
                    <a:pt x="176" y="99"/>
                    <a:pt x="176" y="99"/>
                  </a:cubicBezTo>
                  <a:cubicBezTo>
                    <a:pt x="175" y="99"/>
                    <a:pt x="175" y="99"/>
                    <a:pt x="174" y="99"/>
                  </a:cubicBezTo>
                  <a:cubicBezTo>
                    <a:pt x="174" y="99"/>
                    <a:pt x="174" y="99"/>
                    <a:pt x="174" y="99"/>
                  </a:cubicBezTo>
                  <a:cubicBezTo>
                    <a:pt x="173" y="98"/>
                    <a:pt x="173" y="98"/>
                    <a:pt x="173" y="98"/>
                  </a:cubicBezTo>
                  <a:cubicBezTo>
                    <a:pt x="170" y="99"/>
                    <a:pt x="170" y="99"/>
                    <a:pt x="170" y="99"/>
                  </a:cubicBezTo>
                  <a:cubicBezTo>
                    <a:pt x="169" y="99"/>
                    <a:pt x="169" y="99"/>
                    <a:pt x="169" y="99"/>
                  </a:cubicBezTo>
                  <a:cubicBezTo>
                    <a:pt x="169" y="98"/>
                    <a:pt x="169" y="98"/>
                    <a:pt x="169" y="98"/>
                  </a:cubicBezTo>
                  <a:cubicBezTo>
                    <a:pt x="169" y="93"/>
                    <a:pt x="168" y="95"/>
                    <a:pt x="168" y="88"/>
                  </a:cubicBezTo>
                  <a:cubicBezTo>
                    <a:pt x="167" y="88"/>
                    <a:pt x="167" y="88"/>
                    <a:pt x="167" y="88"/>
                  </a:cubicBezTo>
                  <a:cubicBezTo>
                    <a:pt x="166" y="87"/>
                    <a:pt x="166" y="87"/>
                    <a:pt x="166" y="87"/>
                  </a:cubicBezTo>
                  <a:cubicBezTo>
                    <a:pt x="166" y="85"/>
                    <a:pt x="166" y="85"/>
                    <a:pt x="166" y="85"/>
                  </a:cubicBezTo>
                  <a:cubicBezTo>
                    <a:pt x="167" y="84"/>
                    <a:pt x="167" y="84"/>
                    <a:pt x="167" y="84"/>
                  </a:cubicBezTo>
                  <a:cubicBezTo>
                    <a:pt x="167" y="79"/>
                    <a:pt x="165" y="77"/>
                    <a:pt x="160" y="75"/>
                  </a:cubicBezTo>
                  <a:cubicBezTo>
                    <a:pt x="159" y="76"/>
                    <a:pt x="159" y="76"/>
                    <a:pt x="159" y="76"/>
                  </a:cubicBezTo>
                  <a:cubicBezTo>
                    <a:pt x="158" y="75"/>
                    <a:pt x="158" y="75"/>
                    <a:pt x="158" y="75"/>
                  </a:cubicBezTo>
                  <a:cubicBezTo>
                    <a:pt x="158" y="75"/>
                    <a:pt x="158" y="75"/>
                    <a:pt x="158" y="75"/>
                  </a:cubicBezTo>
                  <a:cubicBezTo>
                    <a:pt x="158" y="74"/>
                    <a:pt x="158" y="74"/>
                    <a:pt x="158" y="74"/>
                  </a:cubicBezTo>
                  <a:cubicBezTo>
                    <a:pt x="159" y="73"/>
                    <a:pt x="159" y="73"/>
                    <a:pt x="159" y="73"/>
                  </a:cubicBezTo>
                  <a:cubicBezTo>
                    <a:pt x="159" y="73"/>
                    <a:pt x="159" y="73"/>
                    <a:pt x="159" y="73"/>
                  </a:cubicBezTo>
                  <a:cubicBezTo>
                    <a:pt x="159" y="73"/>
                    <a:pt x="159" y="73"/>
                    <a:pt x="159" y="73"/>
                  </a:cubicBezTo>
                  <a:cubicBezTo>
                    <a:pt x="158" y="72"/>
                    <a:pt x="158" y="72"/>
                    <a:pt x="157" y="71"/>
                  </a:cubicBezTo>
                  <a:cubicBezTo>
                    <a:pt x="157" y="71"/>
                    <a:pt x="157" y="71"/>
                    <a:pt x="157" y="71"/>
                  </a:cubicBezTo>
                  <a:cubicBezTo>
                    <a:pt x="157" y="70"/>
                    <a:pt x="157" y="70"/>
                    <a:pt x="157" y="69"/>
                  </a:cubicBezTo>
                  <a:cubicBezTo>
                    <a:pt x="157" y="67"/>
                    <a:pt x="157" y="68"/>
                    <a:pt x="157" y="66"/>
                  </a:cubicBezTo>
                  <a:cubicBezTo>
                    <a:pt x="158" y="65"/>
                    <a:pt x="158" y="65"/>
                    <a:pt x="158" y="65"/>
                  </a:cubicBezTo>
                  <a:cubicBezTo>
                    <a:pt x="158" y="65"/>
                    <a:pt x="158" y="65"/>
                    <a:pt x="158" y="65"/>
                  </a:cubicBezTo>
                  <a:cubicBezTo>
                    <a:pt x="158" y="65"/>
                    <a:pt x="156" y="63"/>
                    <a:pt x="155" y="62"/>
                  </a:cubicBezTo>
                  <a:cubicBezTo>
                    <a:pt x="154" y="57"/>
                    <a:pt x="154" y="57"/>
                    <a:pt x="155" y="53"/>
                  </a:cubicBezTo>
                  <a:cubicBezTo>
                    <a:pt x="156" y="52"/>
                    <a:pt x="156" y="52"/>
                    <a:pt x="156" y="52"/>
                  </a:cubicBezTo>
                  <a:cubicBezTo>
                    <a:pt x="156" y="52"/>
                    <a:pt x="156" y="52"/>
                    <a:pt x="156" y="52"/>
                  </a:cubicBezTo>
                  <a:cubicBezTo>
                    <a:pt x="157" y="52"/>
                    <a:pt x="157" y="52"/>
                    <a:pt x="157" y="52"/>
                  </a:cubicBezTo>
                  <a:cubicBezTo>
                    <a:pt x="156" y="52"/>
                    <a:pt x="156" y="52"/>
                    <a:pt x="156" y="52"/>
                  </a:cubicBezTo>
                  <a:cubicBezTo>
                    <a:pt x="156" y="52"/>
                    <a:pt x="156" y="52"/>
                    <a:pt x="155" y="52"/>
                  </a:cubicBezTo>
                  <a:cubicBezTo>
                    <a:pt x="156" y="51"/>
                    <a:pt x="156" y="50"/>
                    <a:pt x="156" y="49"/>
                  </a:cubicBezTo>
                  <a:cubicBezTo>
                    <a:pt x="157" y="48"/>
                    <a:pt x="157" y="48"/>
                    <a:pt x="158" y="47"/>
                  </a:cubicBezTo>
                  <a:cubicBezTo>
                    <a:pt x="159" y="45"/>
                    <a:pt x="159" y="46"/>
                    <a:pt x="159" y="44"/>
                  </a:cubicBezTo>
                  <a:cubicBezTo>
                    <a:pt x="162" y="43"/>
                    <a:pt x="162" y="43"/>
                    <a:pt x="162" y="43"/>
                  </a:cubicBezTo>
                  <a:cubicBezTo>
                    <a:pt x="161" y="45"/>
                    <a:pt x="161" y="45"/>
                    <a:pt x="161" y="45"/>
                  </a:cubicBezTo>
                  <a:cubicBezTo>
                    <a:pt x="161" y="45"/>
                    <a:pt x="161" y="45"/>
                    <a:pt x="161" y="45"/>
                  </a:cubicBezTo>
                  <a:cubicBezTo>
                    <a:pt x="162" y="46"/>
                    <a:pt x="162" y="46"/>
                    <a:pt x="162" y="46"/>
                  </a:cubicBezTo>
                  <a:cubicBezTo>
                    <a:pt x="162" y="46"/>
                    <a:pt x="162" y="46"/>
                    <a:pt x="162" y="46"/>
                  </a:cubicBezTo>
                  <a:cubicBezTo>
                    <a:pt x="163" y="48"/>
                    <a:pt x="163" y="48"/>
                    <a:pt x="163" y="48"/>
                  </a:cubicBezTo>
                  <a:cubicBezTo>
                    <a:pt x="165" y="51"/>
                    <a:pt x="169" y="54"/>
                    <a:pt x="172" y="56"/>
                  </a:cubicBezTo>
                  <a:cubicBezTo>
                    <a:pt x="172" y="56"/>
                    <a:pt x="172" y="56"/>
                    <a:pt x="172" y="56"/>
                  </a:cubicBezTo>
                  <a:cubicBezTo>
                    <a:pt x="174" y="56"/>
                    <a:pt x="176" y="55"/>
                    <a:pt x="179" y="54"/>
                  </a:cubicBezTo>
                  <a:cubicBezTo>
                    <a:pt x="181" y="54"/>
                    <a:pt x="183" y="55"/>
                    <a:pt x="184" y="55"/>
                  </a:cubicBezTo>
                  <a:cubicBezTo>
                    <a:pt x="184" y="54"/>
                    <a:pt x="184" y="54"/>
                    <a:pt x="184" y="54"/>
                  </a:cubicBezTo>
                  <a:cubicBezTo>
                    <a:pt x="186" y="55"/>
                    <a:pt x="185" y="54"/>
                    <a:pt x="186" y="55"/>
                  </a:cubicBezTo>
                  <a:cubicBezTo>
                    <a:pt x="187" y="55"/>
                    <a:pt x="187" y="55"/>
                    <a:pt x="187" y="55"/>
                  </a:cubicBezTo>
                  <a:cubicBezTo>
                    <a:pt x="188" y="53"/>
                    <a:pt x="188" y="53"/>
                    <a:pt x="188" y="53"/>
                  </a:cubicBezTo>
                  <a:cubicBezTo>
                    <a:pt x="190" y="53"/>
                    <a:pt x="190" y="53"/>
                    <a:pt x="190" y="53"/>
                  </a:cubicBezTo>
                  <a:cubicBezTo>
                    <a:pt x="191" y="51"/>
                    <a:pt x="191" y="51"/>
                    <a:pt x="191" y="50"/>
                  </a:cubicBezTo>
                  <a:cubicBezTo>
                    <a:pt x="192" y="49"/>
                    <a:pt x="193" y="49"/>
                    <a:pt x="194" y="48"/>
                  </a:cubicBezTo>
                  <a:cubicBezTo>
                    <a:pt x="199" y="48"/>
                    <a:pt x="199" y="48"/>
                    <a:pt x="199" y="48"/>
                  </a:cubicBezTo>
                  <a:cubicBezTo>
                    <a:pt x="200" y="49"/>
                    <a:pt x="200" y="49"/>
                    <a:pt x="200" y="49"/>
                  </a:cubicBezTo>
                  <a:cubicBezTo>
                    <a:pt x="200" y="49"/>
                    <a:pt x="200" y="49"/>
                    <a:pt x="200" y="49"/>
                  </a:cubicBezTo>
                  <a:cubicBezTo>
                    <a:pt x="200" y="50"/>
                    <a:pt x="200" y="50"/>
                    <a:pt x="200" y="50"/>
                  </a:cubicBezTo>
                  <a:cubicBezTo>
                    <a:pt x="200" y="50"/>
                    <a:pt x="200" y="50"/>
                    <a:pt x="200" y="50"/>
                  </a:cubicBezTo>
                  <a:cubicBezTo>
                    <a:pt x="201" y="50"/>
                    <a:pt x="201" y="50"/>
                    <a:pt x="201" y="50"/>
                  </a:cubicBezTo>
                  <a:cubicBezTo>
                    <a:pt x="203" y="51"/>
                    <a:pt x="204" y="51"/>
                    <a:pt x="205" y="51"/>
                  </a:cubicBezTo>
                  <a:cubicBezTo>
                    <a:pt x="206" y="51"/>
                    <a:pt x="206" y="51"/>
                    <a:pt x="206" y="51"/>
                  </a:cubicBezTo>
                  <a:cubicBezTo>
                    <a:pt x="207" y="52"/>
                    <a:pt x="207" y="52"/>
                    <a:pt x="207" y="52"/>
                  </a:cubicBezTo>
                  <a:cubicBezTo>
                    <a:pt x="209" y="51"/>
                    <a:pt x="209" y="51"/>
                    <a:pt x="210" y="50"/>
                  </a:cubicBezTo>
                  <a:cubicBezTo>
                    <a:pt x="213" y="49"/>
                    <a:pt x="211" y="50"/>
                    <a:pt x="216" y="49"/>
                  </a:cubicBezTo>
                  <a:cubicBezTo>
                    <a:pt x="217" y="50"/>
                    <a:pt x="217" y="50"/>
                    <a:pt x="217" y="50"/>
                  </a:cubicBezTo>
                  <a:cubicBezTo>
                    <a:pt x="217" y="49"/>
                    <a:pt x="217" y="49"/>
                    <a:pt x="217" y="49"/>
                  </a:cubicBezTo>
                  <a:cubicBezTo>
                    <a:pt x="219" y="47"/>
                    <a:pt x="218" y="49"/>
                    <a:pt x="219" y="46"/>
                  </a:cubicBezTo>
                  <a:cubicBezTo>
                    <a:pt x="219" y="45"/>
                    <a:pt x="219" y="45"/>
                    <a:pt x="219" y="45"/>
                  </a:cubicBezTo>
                  <a:cubicBezTo>
                    <a:pt x="220" y="45"/>
                    <a:pt x="220" y="45"/>
                    <a:pt x="220" y="45"/>
                  </a:cubicBezTo>
                  <a:cubicBezTo>
                    <a:pt x="221" y="44"/>
                    <a:pt x="220" y="44"/>
                    <a:pt x="221" y="44"/>
                  </a:cubicBezTo>
                  <a:cubicBezTo>
                    <a:pt x="221" y="43"/>
                    <a:pt x="221" y="43"/>
                    <a:pt x="221" y="43"/>
                  </a:cubicBezTo>
                  <a:cubicBezTo>
                    <a:pt x="220" y="43"/>
                    <a:pt x="220" y="43"/>
                    <a:pt x="220" y="43"/>
                  </a:cubicBezTo>
                  <a:cubicBezTo>
                    <a:pt x="220" y="42"/>
                    <a:pt x="220" y="42"/>
                    <a:pt x="220" y="42"/>
                  </a:cubicBezTo>
                  <a:cubicBezTo>
                    <a:pt x="220" y="41"/>
                    <a:pt x="220" y="41"/>
                    <a:pt x="220" y="41"/>
                  </a:cubicBezTo>
                  <a:cubicBezTo>
                    <a:pt x="220" y="41"/>
                    <a:pt x="220" y="41"/>
                    <a:pt x="220" y="41"/>
                  </a:cubicBezTo>
                  <a:cubicBezTo>
                    <a:pt x="222" y="40"/>
                    <a:pt x="224" y="39"/>
                    <a:pt x="225" y="38"/>
                  </a:cubicBezTo>
                  <a:cubicBezTo>
                    <a:pt x="225" y="37"/>
                    <a:pt x="225" y="37"/>
                    <a:pt x="225" y="37"/>
                  </a:cubicBezTo>
                  <a:cubicBezTo>
                    <a:pt x="224" y="37"/>
                    <a:pt x="224" y="37"/>
                    <a:pt x="224" y="37"/>
                  </a:cubicBezTo>
                  <a:cubicBezTo>
                    <a:pt x="223" y="36"/>
                    <a:pt x="223" y="36"/>
                    <a:pt x="223" y="36"/>
                  </a:cubicBezTo>
                  <a:cubicBezTo>
                    <a:pt x="223" y="36"/>
                    <a:pt x="223" y="36"/>
                    <a:pt x="223" y="35"/>
                  </a:cubicBezTo>
                  <a:cubicBezTo>
                    <a:pt x="224" y="35"/>
                    <a:pt x="224" y="35"/>
                    <a:pt x="224" y="35"/>
                  </a:cubicBezTo>
                  <a:cubicBezTo>
                    <a:pt x="224" y="35"/>
                    <a:pt x="224" y="35"/>
                    <a:pt x="224" y="34"/>
                  </a:cubicBezTo>
                  <a:cubicBezTo>
                    <a:pt x="224" y="34"/>
                    <a:pt x="224" y="33"/>
                    <a:pt x="225" y="32"/>
                  </a:cubicBezTo>
                  <a:cubicBezTo>
                    <a:pt x="226" y="32"/>
                    <a:pt x="226" y="32"/>
                    <a:pt x="226" y="32"/>
                  </a:cubicBezTo>
                  <a:cubicBezTo>
                    <a:pt x="227" y="32"/>
                    <a:pt x="227" y="32"/>
                    <a:pt x="228" y="32"/>
                  </a:cubicBezTo>
                  <a:cubicBezTo>
                    <a:pt x="228" y="31"/>
                    <a:pt x="228" y="31"/>
                    <a:pt x="228" y="30"/>
                  </a:cubicBezTo>
                  <a:cubicBezTo>
                    <a:pt x="228" y="30"/>
                    <a:pt x="228" y="30"/>
                    <a:pt x="228" y="30"/>
                  </a:cubicBezTo>
                  <a:cubicBezTo>
                    <a:pt x="228" y="28"/>
                    <a:pt x="228" y="29"/>
                    <a:pt x="229" y="27"/>
                  </a:cubicBezTo>
                  <a:cubicBezTo>
                    <a:pt x="229" y="27"/>
                    <a:pt x="229" y="27"/>
                    <a:pt x="229" y="27"/>
                  </a:cubicBezTo>
                  <a:cubicBezTo>
                    <a:pt x="229" y="25"/>
                    <a:pt x="229" y="25"/>
                    <a:pt x="229" y="25"/>
                  </a:cubicBezTo>
                  <a:cubicBezTo>
                    <a:pt x="229" y="24"/>
                    <a:pt x="229" y="25"/>
                    <a:pt x="229" y="22"/>
                  </a:cubicBezTo>
                  <a:cubicBezTo>
                    <a:pt x="229" y="21"/>
                    <a:pt x="229" y="21"/>
                    <a:pt x="229" y="21"/>
                  </a:cubicBezTo>
                  <a:cubicBezTo>
                    <a:pt x="230" y="20"/>
                    <a:pt x="229" y="21"/>
                    <a:pt x="230" y="19"/>
                  </a:cubicBezTo>
                  <a:cubicBezTo>
                    <a:pt x="231" y="18"/>
                    <a:pt x="231" y="18"/>
                    <a:pt x="231" y="18"/>
                  </a:cubicBezTo>
                  <a:cubicBezTo>
                    <a:pt x="232" y="17"/>
                    <a:pt x="232" y="17"/>
                    <a:pt x="232" y="17"/>
                  </a:cubicBezTo>
                  <a:cubicBezTo>
                    <a:pt x="232" y="17"/>
                    <a:pt x="232" y="17"/>
                    <a:pt x="232" y="17"/>
                  </a:cubicBezTo>
                  <a:cubicBezTo>
                    <a:pt x="233" y="17"/>
                    <a:pt x="233" y="17"/>
                    <a:pt x="233" y="17"/>
                  </a:cubicBezTo>
                  <a:cubicBezTo>
                    <a:pt x="234" y="18"/>
                    <a:pt x="234" y="18"/>
                    <a:pt x="234" y="18"/>
                  </a:cubicBezTo>
                  <a:cubicBezTo>
                    <a:pt x="235" y="17"/>
                    <a:pt x="235" y="17"/>
                    <a:pt x="235" y="17"/>
                  </a:cubicBezTo>
                  <a:cubicBezTo>
                    <a:pt x="237" y="17"/>
                    <a:pt x="236" y="17"/>
                    <a:pt x="237" y="17"/>
                  </a:cubicBezTo>
                  <a:cubicBezTo>
                    <a:pt x="238" y="18"/>
                    <a:pt x="238" y="17"/>
                    <a:pt x="238" y="18"/>
                  </a:cubicBezTo>
                  <a:cubicBezTo>
                    <a:pt x="240" y="17"/>
                    <a:pt x="240" y="17"/>
                    <a:pt x="240" y="17"/>
                  </a:cubicBezTo>
                  <a:cubicBezTo>
                    <a:pt x="240" y="17"/>
                    <a:pt x="240" y="17"/>
                    <a:pt x="240" y="17"/>
                  </a:cubicBezTo>
                  <a:close/>
                  <a:moveTo>
                    <a:pt x="355" y="21"/>
                  </a:moveTo>
                  <a:cubicBezTo>
                    <a:pt x="355" y="21"/>
                    <a:pt x="355" y="21"/>
                    <a:pt x="355" y="21"/>
                  </a:cubicBezTo>
                  <a:cubicBezTo>
                    <a:pt x="354" y="21"/>
                    <a:pt x="354" y="21"/>
                    <a:pt x="354" y="21"/>
                  </a:cubicBezTo>
                  <a:cubicBezTo>
                    <a:pt x="354" y="20"/>
                    <a:pt x="354" y="20"/>
                    <a:pt x="354" y="20"/>
                  </a:cubicBezTo>
                  <a:cubicBezTo>
                    <a:pt x="355" y="19"/>
                    <a:pt x="355" y="20"/>
                    <a:pt x="355" y="18"/>
                  </a:cubicBezTo>
                  <a:cubicBezTo>
                    <a:pt x="355" y="18"/>
                    <a:pt x="355" y="18"/>
                    <a:pt x="355" y="18"/>
                  </a:cubicBezTo>
                  <a:cubicBezTo>
                    <a:pt x="354" y="17"/>
                    <a:pt x="354" y="17"/>
                    <a:pt x="354" y="17"/>
                  </a:cubicBezTo>
                  <a:cubicBezTo>
                    <a:pt x="354" y="17"/>
                    <a:pt x="354" y="17"/>
                    <a:pt x="354" y="17"/>
                  </a:cubicBezTo>
                  <a:cubicBezTo>
                    <a:pt x="355" y="15"/>
                    <a:pt x="355" y="15"/>
                    <a:pt x="355" y="15"/>
                  </a:cubicBezTo>
                  <a:cubicBezTo>
                    <a:pt x="355" y="15"/>
                    <a:pt x="355" y="15"/>
                    <a:pt x="355" y="15"/>
                  </a:cubicBezTo>
                  <a:cubicBezTo>
                    <a:pt x="356" y="16"/>
                    <a:pt x="356" y="16"/>
                    <a:pt x="356" y="16"/>
                  </a:cubicBezTo>
                  <a:cubicBezTo>
                    <a:pt x="356" y="17"/>
                    <a:pt x="356" y="17"/>
                    <a:pt x="356" y="18"/>
                  </a:cubicBezTo>
                  <a:cubicBezTo>
                    <a:pt x="356" y="19"/>
                    <a:pt x="356" y="19"/>
                    <a:pt x="356" y="19"/>
                  </a:cubicBezTo>
                  <a:cubicBezTo>
                    <a:pt x="355" y="21"/>
                    <a:pt x="355" y="21"/>
                    <a:pt x="355" y="21"/>
                  </a:cubicBezTo>
                  <a:close/>
                  <a:moveTo>
                    <a:pt x="15" y="7"/>
                  </a:moveTo>
                  <a:cubicBezTo>
                    <a:pt x="16" y="8"/>
                    <a:pt x="16" y="8"/>
                    <a:pt x="16" y="8"/>
                  </a:cubicBezTo>
                  <a:cubicBezTo>
                    <a:pt x="19" y="7"/>
                    <a:pt x="19" y="7"/>
                    <a:pt x="19" y="7"/>
                  </a:cubicBezTo>
                  <a:cubicBezTo>
                    <a:pt x="20" y="7"/>
                    <a:pt x="20" y="7"/>
                    <a:pt x="20" y="7"/>
                  </a:cubicBezTo>
                  <a:cubicBezTo>
                    <a:pt x="22" y="8"/>
                    <a:pt x="21" y="7"/>
                    <a:pt x="23" y="8"/>
                  </a:cubicBezTo>
                  <a:cubicBezTo>
                    <a:pt x="24" y="8"/>
                    <a:pt x="25" y="7"/>
                    <a:pt x="26" y="7"/>
                  </a:cubicBezTo>
                  <a:cubicBezTo>
                    <a:pt x="27" y="8"/>
                    <a:pt x="27" y="8"/>
                    <a:pt x="27" y="8"/>
                  </a:cubicBezTo>
                  <a:cubicBezTo>
                    <a:pt x="32" y="13"/>
                    <a:pt x="25" y="7"/>
                    <a:pt x="31" y="11"/>
                  </a:cubicBezTo>
                  <a:cubicBezTo>
                    <a:pt x="32" y="13"/>
                    <a:pt x="31" y="12"/>
                    <a:pt x="32" y="14"/>
                  </a:cubicBezTo>
                  <a:cubicBezTo>
                    <a:pt x="32" y="14"/>
                    <a:pt x="34" y="16"/>
                    <a:pt x="35" y="17"/>
                  </a:cubicBezTo>
                  <a:cubicBezTo>
                    <a:pt x="35" y="18"/>
                    <a:pt x="35" y="18"/>
                    <a:pt x="35" y="18"/>
                  </a:cubicBezTo>
                  <a:cubicBezTo>
                    <a:pt x="34" y="19"/>
                    <a:pt x="34" y="19"/>
                    <a:pt x="34" y="19"/>
                  </a:cubicBezTo>
                  <a:cubicBezTo>
                    <a:pt x="35" y="20"/>
                    <a:pt x="35" y="20"/>
                    <a:pt x="35" y="20"/>
                  </a:cubicBezTo>
                  <a:cubicBezTo>
                    <a:pt x="38" y="21"/>
                    <a:pt x="38" y="21"/>
                    <a:pt x="39" y="22"/>
                  </a:cubicBezTo>
                  <a:cubicBezTo>
                    <a:pt x="40" y="23"/>
                    <a:pt x="39" y="22"/>
                    <a:pt x="40" y="23"/>
                  </a:cubicBezTo>
                  <a:cubicBezTo>
                    <a:pt x="40" y="24"/>
                    <a:pt x="40" y="24"/>
                    <a:pt x="40" y="24"/>
                  </a:cubicBezTo>
                  <a:cubicBezTo>
                    <a:pt x="53" y="30"/>
                    <a:pt x="42" y="24"/>
                    <a:pt x="51" y="30"/>
                  </a:cubicBezTo>
                  <a:cubicBezTo>
                    <a:pt x="53" y="33"/>
                    <a:pt x="58" y="40"/>
                    <a:pt x="61" y="42"/>
                  </a:cubicBezTo>
                  <a:cubicBezTo>
                    <a:pt x="62" y="42"/>
                    <a:pt x="62" y="42"/>
                    <a:pt x="62" y="42"/>
                  </a:cubicBezTo>
                  <a:cubicBezTo>
                    <a:pt x="63" y="43"/>
                    <a:pt x="63" y="44"/>
                    <a:pt x="64" y="44"/>
                  </a:cubicBezTo>
                  <a:cubicBezTo>
                    <a:pt x="64" y="43"/>
                    <a:pt x="64" y="43"/>
                    <a:pt x="64" y="43"/>
                  </a:cubicBezTo>
                  <a:cubicBezTo>
                    <a:pt x="63" y="42"/>
                    <a:pt x="63" y="42"/>
                    <a:pt x="63" y="42"/>
                  </a:cubicBezTo>
                  <a:cubicBezTo>
                    <a:pt x="63" y="41"/>
                    <a:pt x="63" y="41"/>
                    <a:pt x="63" y="41"/>
                  </a:cubicBezTo>
                  <a:cubicBezTo>
                    <a:pt x="64" y="40"/>
                    <a:pt x="64" y="40"/>
                    <a:pt x="64" y="40"/>
                  </a:cubicBezTo>
                  <a:cubicBezTo>
                    <a:pt x="65" y="40"/>
                    <a:pt x="65" y="40"/>
                    <a:pt x="65" y="40"/>
                  </a:cubicBezTo>
                  <a:cubicBezTo>
                    <a:pt x="66" y="41"/>
                    <a:pt x="66" y="41"/>
                    <a:pt x="66" y="41"/>
                  </a:cubicBezTo>
                  <a:cubicBezTo>
                    <a:pt x="68" y="43"/>
                    <a:pt x="68" y="42"/>
                    <a:pt x="69" y="43"/>
                  </a:cubicBezTo>
                  <a:cubicBezTo>
                    <a:pt x="70" y="45"/>
                    <a:pt x="69" y="44"/>
                    <a:pt x="70" y="46"/>
                  </a:cubicBezTo>
                  <a:cubicBezTo>
                    <a:pt x="71" y="47"/>
                    <a:pt x="71" y="47"/>
                    <a:pt x="71" y="47"/>
                  </a:cubicBezTo>
                  <a:cubicBezTo>
                    <a:pt x="72" y="47"/>
                    <a:pt x="72" y="47"/>
                    <a:pt x="73" y="47"/>
                  </a:cubicBezTo>
                  <a:cubicBezTo>
                    <a:pt x="74" y="48"/>
                    <a:pt x="74" y="48"/>
                    <a:pt x="74" y="48"/>
                  </a:cubicBezTo>
                  <a:cubicBezTo>
                    <a:pt x="78" y="50"/>
                    <a:pt x="78" y="51"/>
                    <a:pt x="79" y="54"/>
                  </a:cubicBezTo>
                  <a:cubicBezTo>
                    <a:pt x="79" y="55"/>
                    <a:pt x="79" y="55"/>
                    <a:pt x="79" y="55"/>
                  </a:cubicBezTo>
                  <a:cubicBezTo>
                    <a:pt x="81" y="57"/>
                    <a:pt x="81" y="57"/>
                    <a:pt x="82" y="57"/>
                  </a:cubicBezTo>
                  <a:cubicBezTo>
                    <a:pt x="83" y="58"/>
                    <a:pt x="84" y="58"/>
                    <a:pt x="86" y="58"/>
                  </a:cubicBezTo>
                  <a:cubicBezTo>
                    <a:pt x="87" y="58"/>
                    <a:pt x="87" y="58"/>
                    <a:pt x="87" y="58"/>
                  </a:cubicBezTo>
                  <a:cubicBezTo>
                    <a:pt x="88" y="59"/>
                    <a:pt x="88" y="59"/>
                    <a:pt x="88" y="59"/>
                  </a:cubicBezTo>
                  <a:cubicBezTo>
                    <a:pt x="89" y="60"/>
                    <a:pt x="89" y="60"/>
                    <a:pt x="89" y="60"/>
                  </a:cubicBezTo>
                  <a:cubicBezTo>
                    <a:pt x="88" y="61"/>
                    <a:pt x="88" y="61"/>
                    <a:pt x="88" y="61"/>
                  </a:cubicBezTo>
                  <a:cubicBezTo>
                    <a:pt x="85" y="63"/>
                    <a:pt x="86" y="62"/>
                    <a:pt x="83" y="63"/>
                  </a:cubicBezTo>
                  <a:cubicBezTo>
                    <a:pt x="90" y="63"/>
                    <a:pt x="88" y="61"/>
                    <a:pt x="92" y="60"/>
                  </a:cubicBezTo>
                  <a:cubicBezTo>
                    <a:pt x="92" y="60"/>
                    <a:pt x="92" y="60"/>
                    <a:pt x="92" y="60"/>
                  </a:cubicBezTo>
                  <a:cubicBezTo>
                    <a:pt x="93" y="60"/>
                    <a:pt x="93" y="60"/>
                    <a:pt x="93" y="60"/>
                  </a:cubicBezTo>
                  <a:cubicBezTo>
                    <a:pt x="95" y="63"/>
                    <a:pt x="96" y="63"/>
                    <a:pt x="97" y="65"/>
                  </a:cubicBezTo>
                  <a:cubicBezTo>
                    <a:pt x="96" y="66"/>
                    <a:pt x="96" y="66"/>
                    <a:pt x="96" y="66"/>
                  </a:cubicBezTo>
                  <a:cubicBezTo>
                    <a:pt x="94" y="67"/>
                    <a:pt x="95" y="66"/>
                    <a:pt x="93" y="68"/>
                  </a:cubicBezTo>
                  <a:cubicBezTo>
                    <a:pt x="92" y="69"/>
                    <a:pt x="92" y="69"/>
                    <a:pt x="92" y="69"/>
                  </a:cubicBezTo>
                  <a:cubicBezTo>
                    <a:pt x="93" y="69"/>
                    <a:pt x="93" y="69"/>
                    <a:pt x="93" y="69"/>
                  </a:cubicBezTo>
                  <a:cubicBezTo>
                    <a:pt x="92" y="70"/>
                    <a:pt x="92" y="70"/>
                    <a:pt x="92" y="70"/>
                  </a:cubicBezTo>
                  <a:cubicBezTo>
                    <a:pt x="93" y="71"/>
                    <a:pt x="93" y="71"/>
                    <a:pt x="93" y="71"/>
                  </a:cubicBezTo>
                  <a:cubicBezTo>
                    <a:pt x="94" y="71"/>
                    <a:pt x="94" y="71"/>
                    <a:pt x="94" y="71"/>
                  </a:cubicBezTo>
                  <a:cubicBezTo>
                    <a:pt x="93" y="72"/>
                    <a:pt x="93" y="72"/>
                    <a:pt x="93" y="72"/>
                  </a:cubicBezTo>
                  <a:cubicBezTo>
                    <a:pt x="93" y="72"/>
                    <a:pt x="93" y="72"/>
                    <a:pt x="93" y="72"/>
                  </a:cubicBezTo>
                  <a:cubicBezTo>
                    <a:pt x="94" y="74"/>
                    <a:pt x="94" y="74"/>
                    <a:pt x="94" y="74"/>
                  </a:cubicBezTo>
                  <a:cubicBezTo>
                    <a:pt x="96" y="76"/>
                    <a:pt x="100" y="78"/>
                    <a:pt x="103" y="77"/>
                  </a:cubicBezTo>
                  <a:cubicBezTo>
                    <a:pt x="103" y="78"/>
                    <a:pt x="103" y="78"/>
                    <a:pt x="103" y="78"/>
                  </a:cubicBezTo>
                  <a:cubicBezTo>
                    <a:pt x="104" y="80"/>
                    <a:pt x="105" y="84"/>
                    <a:pt x="105" y="85"/>
                  </a:cubicBezTo>
                  <a:cubicBezTo>
                    <a:pt x="105" y="86"/>
                    <a:pt x="105" y="86"/>
                    <a:pt x="105" y="86"/>
                  </a:cubicBezTo>
                  <a:cubicBezTo>
                    <a:pt x="105" y="87"/>
                    <a:pt x="105" y="87"/>
                    <a:pt x="105" y="87"/>
                  </a:cubicBezTo>
                  <a:cubicBezTo>
                    <a:pt x="107" y="88"/>
                    <a:pt x="106" y="88"/>
                    <a:pt x="108" y="89"/>
                  </a:cubicBezTo>
                  <a:cubicBezTo>
                    <a:pt x="109" y="89"/>
                    <a:pt x="109" y="89"/>
                    <a:pt x="109" y="89"/>
                  </a:cubicBezTo>
                  <a:cubicBezTo>
                    <a:pt x="109" y="90"/>
                    <a:pt x="109" y="90"/>
                    <a:pt x="109" y="90"/>
                  </a:cubicBezTo>
                  <a:cubicBezTo>
                    <a:pt x="108" y="91"/>
                    <a:pt x="108" y="91"/>
                    <a:pt x="108" y="91"/>
                  </a:cubicBezTo>
                  <a:cubicBezTo>
                    <a:pt x="108" y="92"/>
                    <a:pt x="107" y="92"/>
                    <a:pt x="107" y="92"/>
                  </a:cubicBezTo>
                  <a:cubicBezTo>
                    <a:pt x="106" y="93"/>
                    <a:pt x="106" y="93"/>
                    <a:pt x="106" y="93"/>
                  </a:cubicBezTo>
                  <a:cubicBezTo>
                    <a:pt x="106" y="94"/>
                    <a:pt x="106" y="94"/>
                    <a:pt x="106" y="94"/>
                  </a:cubicBezTo>
                  <a:cubicBezTo>
                    <a:pt x="106" y="95"/>
                    <a:pt x="106" y="95"/>
                    <a:pt x="106" y="95"/>
                  </a:cubicBezTo>
                  <a:cubicBezTo>
                    <a:pt x="107" y="95"/>
                    <a:pt x="107" y="95"/>
                    <a:pt x="107" y="95"/>
                  </a:cubicBezTo>
                  <a:cubicBezTo>
                    <a:pt x="110" y="92"/>
                    <a:pt x="112" y="90"/>
                    <a:pt x="117" y="94"/>
                  </a:cubicBezTo>
                  <a:cubicBezTo>
                    <a:pt x="121" y="99"/>
                    <a:pt x="121" y="98"/>
                    <a:pt x="122" y="100"/>
                  </a:cubicBezTo>
                  <a:cubicBezTo>
                    <a:pt x="122" y="101"/>
                    <a:pt x="122" y="101"/>
                    <a:pt x="122" y="102"/>
                  </a:cubicBezTo>
                  <a:cubicBezTo>
                    <a:pt x="122" y="102"/>
                    <a:pt x="121" y="103"/>
                    <a:pt x="120" y="104"/>
                  </a:cubicBezTo>
                  <a:cubicBezTo>
                    <a:pt x="120" y="105"/>
                    <a:pt x="120" y="105"/>
                    <a:pt x="120" y="106"/>
                  </a:cubicBezTo>
                  <a:cubicBezTo>
                    <a:pt x="120" y="107"/>
                    <a:pt x="120" y="107"/>
                    <a:pt x="120" y="107"/>
                  </a:cubicBezTo>
                  <a:cubicBezTo>
                    <a:pt x="120" y="108"/>
                    <a:pt x="120" y="108"/>
                    <a:pt x="121" y="109"/>
                  </a:cubicBezTo>
                  <a:cubicBezTo>
                    <a:pt x="121" y="109"/>
                    <a:pt x="121" y="109"/>
                    <a:pt x="121" y="109"/>
                  </a:cubicBezTo>
                  <a:cubicBezTo>
                    <a:pt x="120" y="110"/>
                    <a:pt x="120" y="112"/>
                    <a:pt x="120" y="112"/>
                  </a:cubicBezTo>
                  <a:cubicBezTo>
                    <a:pt x="120" y="117"/>
                    <a:pt x="121" y="127"/>
                    <a:pt x="119" y="131"/>
                  </a:cubicBezTo>
                  <a:cubicBezTo>
                    <a:pt x="118" y="131"/>
                    <a:pt x="118" y="131"/>
                    <a:pt x="118" y="131"/>
                  </a:cubicBezTo>
                  <a:cubicBezTo>
                    <a:pt x="117" y="131"/>
                    <a:pt x="117" y="131"/>
                    <a:pt x="117" y="131"/>
                  </a:cubicBezTo>
                  <a:cubicBezTo>
                    <a:pt x="117" y="130"/>
                    <a:pt x="117" y="130"/>
                    <a:pt x="117" y="130"/>
                  </a:cubicBezTo>
                  <a:cubicBezTo>
                    <a:pt x="116" y="129"/>
                    <a:pt x="116" y="129"/>
                    <a:pt x="114" y="128"/>
                  </a:cubicBezTo>
                  <a:cubicBezTo>
                    <a:pt x="114" y="128"/>
                    <a:pt x="114" y="128"/>
                    <a:pt x="114" y="128"/>
                  </a:cubicBezTo>
                  <a:cubicBezTo>
                    <a:pt x="112" y="130"/>
                    <a:pt x="112" y="130"/>
                    <a:pt x="112" y="130"/>
                  </a:cubicBezTo>
                  <a:cubicBezTo>
                    <a:pt x="111" y="130"/>
                    <a:pt x="111" y="130"/>
                    <a:pt x="111" y="130"/>
                  </a:cubicBezTo>
                  <a:cubicBezTo>
                    <a:pt x="110" y="130"/>
                    <a:pt x="108" y="128"/>
                    <a:pt x="106" y="127"/>
                  </a:cubicBezTo>
                  <a:cubicBezTo>
                    <a:pt x="106" y="128"/>
                    <a:pt x="106" y="128"/>
                    <a:pt x="106" y="128"/>
                  </a:cubicBezTo>
                  <a:cubicBezTo>
                    <a:pt x="106" y="129"/>
                    <a:pt x="106" y="129"/>
                    <a:pt x="106" y="129"/>
                  </a:cubicBezTo>
                  <a:cubicBezTo>
                    <a:pt x="106" y="130"/>
                    <a:pt x="107" y="131"/>
                    <a:pt x="107" y="132"/>
                  </a:cubicBezTo>
                  <a:cubicBezTo>
                    <a:pt x="106" y="132"/>
                    <a:pt x="106" y="132"/>
                    <a:pt x="106" y="132"/>
                  </a:cubicBezTo>
                  <a:cubicBezTo>
                    <a:pt x="106" y="132"/>
                    <a:pt x="106" y="132"/>
                    <a:pt x="106" y="132"/>
                  </a:cubicBezTo>
                  <a:cubicBezTo>
                    <a:pt x="104" y="130"/>
                    <a:pt x="101" y="127"/>
                    <a:pt x="97" y="123"/>
                  </a:cubicBezTo>
                  <a:cubicBezTo>
                    <a:pt x="83" y="112"/>
                    <a:pt x="89" y="120"/>
                    <a:pt x="78" y="106"/>
                  </a:cubicBezTo>
                  <a:cubicBezTo>
                    <a:pt x="69" y="99"/>
                    <a:pt x="74" y="103"/>
                    <a:pt x="69" y="96"/>
                  </a:cubicBezTo>
                  <a:cubicBezTo>
                    <a:pt x="67" y="95"/>
                    <a:pt x="65" y="94"/>
                    <a:pt x="64" y="90"/>
                  </a:cubicBezTo>
                  <a:cubicBezTo>
                    <a:pt x="64" y="87"/>
                    <a:pt x="64" y="87"/>
                    <a:pt x="64" y="87"/>
                  </a:cubicBezTo>
                  <a:cubicBezTo>
                    <a:pt x="58" y="77"/>
                    <a:pt x="59" y="78"/>
                    <a:pt x="58" y="75"/>
                  </a:cubicBezTo>
                  <a:cubicBezTo>
                    <a:pt x="58" y="75"/>
                    <a:pt x="56" y="73"/>
                    <a:pt x="50" y="65"/>
                  </a:cubicBezTo>
                  <a:cubicBezTo>
                    <a:pt x="50" y="65"/>
                    <a:pt x="50" y="65"/>
                    <a:pt x="50" y="65"/>
                  </a:cubicBezTo>
                  <a:cubicBezTo>
                    <a:pt x="48" y="64"/>
                    <a:pt x="47" y="64"/>
                    <a:pt x="46" y="63"/>
                  </a:cubicBezTo>
                  <a:cubicBezTo>
                    <a:pt x="45" y="62"/>
                    <a:pt x="45" y="62"/>
                    <a:pt x="45" y="62"/>
                  </a:cubicBezTo>
                  <a:cubicBezTo>
                    <a:pt x="42" y="56"/>
                    <a:pt x="42" y="49"/>
                    <a:pt x="38" y="45"/>
                  </a:cubicBezTo>
                  <a:cubicBezTo>
                    <a:pt x="32" y="41"/>
                    <a:pt x="33" y="41"/>
                    <a:pt x="29" y="40"/>
                  </a:cubicBezTo>
                  <a:cubicBezTo>
                    <a:pt x="28" y="40"/>
                    <a:pt x="28" y="40"/>
                    <a:pt x="28" y="40"/>
                  </a:cubicBezTo>
                  <a:cubicBezTo>
                    <a:pt x="28" y="38"/>
                    <a:pt x="28" y="36"/>
                    <a:pt x="27" y="34"/>
                  </a:cubicBezTo>
                  <a:cubicBezTo>
                    <a:pt x="25" y="33"/>
                    <a:pt x="25" y="33"/>
                    <a:pt x="25" y="33"/>
                  </a:cubicBezTo>
                  <a:cubicBezTo>
                    <a:pt x="23" y="30"/>
                    <a:pt x="22" y="28"/>
                    <a:pt x="19" y="25"/>
                  </a:cubicBezTo>
                  <a:cubicBezTo>
                    <a:pt x="18" y="24"/>
                    <a:pt x="18" y="24"/>
                    <a:pt x="18" y="24"/>
                  </a:cubicBezTo>
                  <a:cubicBezTo>
                    <a:pt x="15" y="24"/>
                    <a:pt x="15" y="24"/>
                    <a:pt x="15" y="24"/>
                  </a:cubicBezTo>
                  <a:cubicBezTo>
                    <a:pt x="14" y="23"/>
                    <a:pt x="14" y="23"/>
                    <a:pt x="14" y="23"/>
                  </a:cubicBezTo>
                  <a:cubicBezTo>
                    <a:pt x="7" y="15"/>
                    <a:pt x="9" y="22"/>
                    <a:pt x="0" y="7"/>
                  </a:cubicBezTo>
                  <a:cubicBezTo>
                    <a:pt x="1" y="6"/>
                    <a:pt x="0" y="6"/>
                    <a:pt x="1" y="5"/>
                  </a:cubicBezTo>
                  <a:cubicBezTo>
                    <a:pt x="1" y="5"/>
                    <a:pt x="1" y="5"/>
                    <a:pt x="1" y="5"/>
                  </a:cubicBezTo>
                  <a:cubicBezTo>
                    <a:pt x="1" y="4"/>
                    <a:pt x="1" y="4"/>
                    <a:pt x="1" y="4"/>
                  </a:cubicBezTo>
                  <a:cubicBezTo>
                    <a:pt x="1" y="4"/>
                    <a:pt x="1" y="4"/>
                    <a:pt x="1" y="4"/>
                  </a:cubicBezTo>
                  <a:cubicBezTo>
                    <a:pt x="1" y="3"/>
                    <a:pt x="1" y="3"/>
                    <a:pt x="2" y="3"/>
                  </a:cubicBezTo>
                  <a:cubicBezTo>
                    <a:pt x="5" y="3"/>
                    <a:pt x="5" y="3"/>
                    <a:pt x="6" y="4"/>
                  </a:cubicBezTo>
                  <a:cubicBezTo>
                    <a:pt x="9" y="5"/>
                    <a:pt x="8" y="5"/>
                    <a:pt x="11" y="7"/>
                  </a:cubicBezTo>
                  <a:cubicBezTo>
                    <a:pt x="12" y="7"/>
                    <a:pt x="12" y="7"/>
                    <a:pt x="15" y="7"/>
                  </a:cubicBezTo>
                  <a:close/>
                  <a:moveTo>
                    <a:pt x="2" y="1"/>
                  </a:moveTo>
                  <a:cubicBezTo>
                    <a:pt x="2" y="1"/>
                    <a:pt x="2" y="1"/>
                    <a:pt x="2" y="1"/>
                  </a:cubicBezTo>
                  <a:cubicBezTo>
                    <a:pt x="1" y="1"/>
                    <a:pt x="1" y="1"/>
                    <a:pt x="1" y="1"/>
                  </a:cubicBezTo>
                  <a:cubicBezTo>
                    <a:pt x="0" y="0"/>
                    <a:pt x="0" y="0"/>
                    <a:pt x="0" y="0"/>
                  </a:cubicBezTo>
                  <a:cubicBezTo>
                    <a:pt x="1" y="0"/>
                    <a:pt x="1" y="0"/>
                    <a:pt x="1" y="0"/>
                  </a:cubicBezTo>
                  <a:cubicBezTo>
                    <a:pt x="1" y="0"/>
                    <a:pt x="1" y="0"/>
                    <a:pt x="2" y="0"/>
                  </a:cubicBezTo>
                  <a:cubicBezTo>
                    <a:pt x="2" y="1"/>
                    <a:pt x="2" y="1"/>
                    <a:pt x="2" y="1"/>
                  </a:cubicBezTo>
                  <a:cubicBezTo>
                    <a:pt x="2" y="1"/>
                    <a:pt x="2" y="1"/>
                    <a:pt x="2"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106">
              <a:extLst>
                <a:ext uri="{FF2B5EF4-FFF2-40B4-BE49-F238E27FC236}">
                  <a16:creationId xmlns:a16="http://schemas.microsoft.com/office/drawing/2014/main" id="{FFA804A9-FF3F-4C1E-AAAD-24B9081024B5}"/>
                </a:ext>
              </a:extLst>
            </p:cNvPr>
            <p:cNvSpPr>
              <a:spLocks noEditPoints="1"/>
            </p:cNvSpPr>
            <p:nvPr/>
          </p:nvSpPr>
          <p:spPr bwMode="auto">
            <a:xfrm>
              <a:off x="11208124" y="5920031"/>
              <a:ext cx="204217" cy="303949"/>
            </a:xfrm>
            <a:custGeom>
              <a:avLst/>
              <a:gdLst>
                <a:gd name="T0" fmla="*/ 33 w 49"/>
                <a:gd name="T1" fmla="*/ 9 h 73"/>
                <a:gd name="T2" fmla="*/ 28 w 49"/>
                <a:gd name="T3" fmla="*/ 12 h 73"/>
                <a:gd name="T4" fmla="*/ 30 w 49"/>
                <a:gd name="T5" fmla="*/ 14 h 73"/>
                <a:gd name="T6" fmla="*/ 25 w 49"/>
                <a:gd name="T7" fmla="*/ 17 h 73"/>
                <a:gd name="T8" fmla="*/ 28 w 49"/>
                <a:gd name="T9" fmla="*/ 22 h 73"/>
                <a:gd name="T10" fmla="*/ 33 w 49"/>
                <a:gd name="T11" fmla="*/ 24 h 73"/>
                <a:gd name="T12" fmla="*/ 36 w 49"/>
                <a:gd name="T13" fmla="*/ 22 h 73"/>
                <a:gd name="T14" fmla="*/ 39 w 49"/>
                <a:gd name="T15" fmla="*/ 20 h 73"/>
                <a:gd name="T16" fmla="*/ 42 w 49"/>
                <a:gd name="T17" fmla="*/ 23 h 73"/>
                <a:gd name="T18" fmla="*/ 45 w 49"/>
                <a:gd name="T19" fmla="*/ 25 h 73"/>
                <a:gd name="T20" fmla="*/ 47 w 49"/>
                <a:gd name="T21" fmla="*/ 26 h 73"/>
                <a:gd name="T22" fmla="*/ 45 w 49"/>
                <a:gd name="T23" fmla="*/ 27 h 73"/>
                <a:gd name="T24" fmla="*/ 48 w 49"/>
                <a:gd name="T25" fmla="*/ 34 h 73"/>
                <a:gd name="T26" fmla="*/ 47 w 49"/>
                <a:gd name="T27" fmla="*/ 54 h 73"/>
                <a:gd name="T28" fmla="*/ 44 w 49"/>
                <a:gd name="T29" fmla="*/ 60 h 73"/>
                <a:gd name="T30" fmla="*/ 39 w 49"/>
                <a:gd name="T31" fmla="*/ 61 h 73"/>
                <a:gd name="T32" fmla="*/ 37 w 49"/>
                <a:gd name="T33" fmla="*/ 61 h 73"/>
                <a:gd name="T34" fmla="*/ 28 w 49"/>
                <a:gd name="T35" fmla="*/ 65 h 73"/>
                <a:gd name="T36" fmla="*/ 24 w 49"/>
                <a:gd name="T37" fmla="*/ 66 h 73"/>
                <a:gd name="T38" fmla="*/ 23 w 49"/>
                <a:gd name="T39" fmla="*/ 66 h 73"/>
                <a:gd name="T40" fmla="*/ 21 w 49"/>
                <a:gd name="T41" fmla="*/ 69 h 73"/>
                <a:gd name="T42" fmla="*/ 12 w 49"/>
                <a:gd name="T43" fmla="*/ 73 h 73"/>
                <a:gd name="T44" fmla="*/ 6 w 49"/>
                <a:gd name="T45" fmla="*/ 73 h 73"/>
                <a:gd name="T46" fmla="*/ 9 w 49"/>
                <a:gd name="T47" fmla="*/ 69 h 73"/>
                <a:gd name="T48" fmla="*/ 4 w 49"/>
                <a:gd name="T49" fmla="*/ 70 h 73"/>
                <a:gd name="T50" fmla="*/ 3 w 49"/>
                <a:gd name="T51" fmla="*/ 68 h 73"/>
                <a:gd name="T52" fmla="*/ 0 w 49"/>
                <a:gd name="T53" fmla="*/ 66 h 73"/>
                <a:gd name="T54" fmla="*/ 5 w 49"/>
                <a:gd name="T55" fmla="*/ 61 h 73"/>
                <a:gd name="T56" fmla="*/ 2 w 49"/>
                <a:gd name="T57" fmla="*/ 59 h 73"/>
                <a:gd name="T58" fmla="*/ 6 w 49"/>
                <a:gd name="T59" fmla="*/ 58 h 73"/>
                <a:gd name="T60" fmla="*/ 7 w 49"/>
                <a:gd name="T61" fmla="*/ 55 h 73"/>
                <a:gd name="T62" fmla="*/ 16 w 49"/>
                <a:gd name="T63" fmla="*/ 50 h 73"/>
                <a:gd name="T64" fmla="*/ 11 w 49"/>
                <a:gd name="T65" fmla="*/ 52 h 73"/>
                <a:gd name="T66" fmla="*/ 7 w 49"/>
                <a:gd name="T67" fmla="*/ 53 h 73"/>
                <a:gd name="T68" fmla="*/ 10 w 49"/>
                <a:gd name="T69" fmla="*/ 46 h 73"/>
                <a:gd name="T70" fmla="*/ 15 w 49"/>
                <a:gd name="T71" fmla="*/ 42 h 73"/>
                <a:gd name="T72" fmla="*/ 14 w 49"/>
                <a:gd name="T73" fmla="*/ 40 h 73"/>
                <a:gd name="T74" fmla="*/ 9 w 49"/>
                <a:gd name="T75" fmla="*/ 39 h 73"/>
                <a:gd name="T76" fmla="*/ 6 w 49"/>
                <a:gd name="T77" fmla="*/ 39 h 73"/>
                <a:gd name="T78" fmla="*/ 4 w 49"/>
                <a:gd name="T79" fmla="*/ 38 h 73"/>
                <a:gd name="T80" fmla="*/ 3 w 49"/>
                <a:gd name="T81" fmla="*/ 36 h 73"/>
                <a:gd name="T82" fmla="*/ 7 w 49"/>
                <a:gd name="T83" fmla="*/ 34 h 73"/>
                <a:gd name="T84" fmla="*/ 7 w 49"/>
                <a:gd name="T85" fmla="*/ 30 h 73"/>
                <a:gd name="T86" fmla="*/ 7 w 49"/>
                <a:gd name="T87" fmla="*/ 28 h 73"/>
                <a:gd name="T88" fmla="*/ 5 w 49"/>
                <a:gd name="T89" fmla="*/ 24 h 73"/>
                <a:gd name="T90" fmla="*/ 4 w 49"/>
                <a:gd name="T91" fmla="*/ 21 h 73"/>
                <a:gd name="T92" fmla="*/ 12 w 49"/>
                <a:gd name="T93" fmla="*/ 21 h 73"/>
                <a:gd name="T94" fmla="*/ 16 w 49"/>
                <a:gd name="T95" fmla="*/ 21 h 73"/>
                <a:gd name="T96" fmla="*/ 20 w 49"/>
                <a:gd name="T97" fmla="*/ 20 h 73"/>
                <a:gd name="T98" fmla="*/ 25 w 49"/>
                <a:gd name="T99" fmla="*/ 14 h 73"/>
                <a:gd name="T100" fmla="*/ 19 w 49"/>
                <a:gd name="T101" fmla="*/ 12 h 73"/>
                <a:gd name="T102" fmla="*/ 22 w 49"/>
                <a:gd name="T103" fmla="*/ 8 h 73"/>
                <a:gd name="T104" fmla="*/ 25 w 49"/>
                <a:gd name="T105" fmla="*/ 4 h 73"/>
                <a:gd name="T106" fmla="*/ 29 w 49"/>
                <a:gd name="T107" fmla="*/ 2 h 73"/>
                <a:gd name="T108" fmla="*/ 32 w 49"/>
                <a:gd name="T109" fmla="*/ 4 h 73"/>
                <a:gd name="T110" fmla="*/ 31 w 49"/>
                <a:gd name="T111" fmla="*/ 6 h 73"/>
                <a:gd name="T112" fmla="*/ 32 w 49"/>
                <a:gd name="T113" fmla="*/ 2 h 73"/>
                <a:gd name="T114" fmla="*/ 35 w 49"/>
                <a:gd name="T115" fmla="*/ 0 h 73"/>
                <a:gd name="T116" fmla="*/ 36 w 49"/>
                <a:gd name="T117" fmla="*/ 4 h 73"/>
                <a:gd name="T118" fmla="*/ 4 w 49"/>
                <a:gd name="T119" fmla="*/ 27 h 73"/>
                <a:gd name="T120" fmla="*/ 4 w 49"/>
                <a:gd name="T121" fmla="*/ 2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73">
                  <a:moveTo>
                    <a:pt x="36" y="5"/>
                  </a:moveTo>
                  <a:cubicBezTo>
                    <a:pt x="34" y="6"/>
                    <a:pt x="34" y="6"/>
                    <a:pt x="34" y="6"/>
                  </a:cubicBezTo>
                  <a:cubicBezTo>
                    <a:pt x="33" y="7"/>
                    <a:pt x="33" y="7"/>
                    <a:pt x="33" y="7"/>
                  </a:cubicBezTo>
                  <a:cubicBezTo>
                    <a:pt x="33" y="8"/>
                    <a:pt x="33" y="9"/>
                    <a:pt x="33" y="9"/>
                  </a:cubicBezTo>
                  <a:cubicBezTo>
                    <a:pt x="32" y="11"/>
                    <a:pt x="32" y="10"/>
                    <a:pt x="32" y="11"/>
                  </a:cubicBezTo>
                  <a:cubicBezTo>
                    <a:pt x="30" y="12"/>
                    <a:pt x="31" y="12"/>
                    <a:pt x="30" y="13"/>
                  </a:cubicBezTo>
                  <a:cubicBezTo>
                    <a:pt x="29" y="12"/>
                    <a:pt x="29" y="12"/>
                    <a:pt x="29" y="12"/>
                  </a:cubicBezTo>
                  <a:cubicBezTo>
                    <a:pt x="28" y="12"/>
                    <a:pt x="28" y="12"/>
                    <a:pt x="28" y="12"/>
                  </a:cubicBezTo>
                  <a:cubicBezTo>
                    <a:pt x="28" y="13"/>
                    <a:pt x="28" y="13"/>
                    <a:pt x="28" y="13"/>
                  </a:cubicBezTo>
                  <a:cubicBezTo>
                    <a:pt x="28" y="13"/>
                    <a:pt x="28" y="13"/>
                    <a:pt x="28" y="13"/>
                  </a:cubicBezTo>
                  <a:cubicBezTo>
                    <a:pt x="28" y="13"/>
                    <a:pt x="28" y="13"/>
                    <a:pt x="28" y="13"/>
                  </a:cubicBezTo>
                  <a:cubicBezTo>
                    <a:pt x="29" y="14"/>
                    <a:pt x="29" y="14"/>
                    <a:pt x="30" y="14"/>
                  </a:cubicBezTo>
                  <a:cubicBezTo>
                    <a:pt x="30" y="15"/>
                    <a:pt x="30" y="15"/>
                    <a:pt x="30" y="15"/>
                  </a:cubicBezTo>
                  <a:cubicBezTo>
                    <a:pt x="29" y="15"/>
                    <a:pt x="29" y="15"/>
                    <a:pt x="29" y="15"/>
                  </a:cubicBezTo>
                  <a:cubicBezTo>
                    <a:pt x="26" y="16"/>
                    <a:pt x="26" y="16"/>
                    <a:pt x="26" y="16"/>
                  </a:cubicBezTo>
                  <a:cubicBezTo>
                    <a:pt x="25" y="17"/>
                    <a:pt x="25" y="17"/>
                    <a:pt x="25" y="17"/>
                  </a:cubicBezTo>
                  <a:cubicBezTo>
                    <a:pt x="25" y="18"/>
                    <a:pt x="25" y="18"/>
                    <a:pt x="25" y="18"/>
                  </a:cubicBezTo>
                  <a:cubicBezTo>
                    <a:pt x="25" y="18"/>
                    <a:pt x="25" y="18"/>
                    <a:pt x="25" y="18"/>
                  </a:cubicBezTo>
                  <a:cubicBezTo>
                    <a:pt x="26" y="19"/>
                    <a:pt x="28" y="20"/>
                    <a:pt x="28" y="21"/>
                  </a:cubicBezTo>
                  <a:cubicBezTo>
                    <a:pt x="28" y="22"/>
                    <a:pt x="28" y="22"/>
                    <a:pt x="28" y="22"/>
                  </a:cubicBezTo>
                  <a:cubicBezTo>
                    <a:pt x="30" y="23"/>
                    <a:pt x="30" y="23"/>
                    <a:pt x="30" y="23"/>
                  </a:cubicBezTo>
                  <a:cubicBezTo>
                    <a:pt x="31" y="24"/>
                    <a:pt x="31" y="24"/>
                    <a:pt x="31" y="24"/>
                  </a:cubicBezTo>
                  <a:cubicBezTo>
                    <a:pt x="32" y="24"/>
                    <a:pt x="32" y="24"/>
                    <a:pt x="32" y="24"/>
                  </a:cubicBezTo>
                  <a:cubicBezTo>
                    <a:pt x="33" y="24"/>
                    <a:pt x="33" y="24"/>
                    <a:pt x="33" y="24"/>
                  </a:cubicBezTo>
                  <a:cubicBezTo>
                    <a:pt x="34" y="24"/>
                    <a:pt x="34" y="24"/>
                    <a:pt x="34" y="24"/>
                  </a:cubicBezTo>
                  <a:cubicBezTo>
                    <a:pt x="34" y="24"/>
                    <a:pt x="34" y="24"/>
                    <a:pt x="34" y="24"/>
                  </a:cubicBezTo>
                  <a:cubicBezTo>
                    <a:pt x="35" y="23"/>
                    <a:pt x="35" y="23"/>
                    <a:pt x="35" y="23"/>
                  </a:cubicBezTo>
                  <a:cubicBezTo>
                    <a:pt x="35" y="23"/>
                    <a:pt x="36" y="22"/>
                    <a:pt x="36" y="22"/>
                  </a:cubicBezTo>
                  <a:cubicBezTo>
                    <a:pt x="36" y="21"/>
                    <a:pt x="36" y="21"/>
                    <a:pt x="36" y="20"/>
                  </a:cubicBezTo>
                  <a:cubicBezTo>
                    <a:pt x="37" y="19"/>
                    <a:pt x="36" y="20"/>
                    <a:pt x="37" y="18"/>
                  </a:cubicBezTo>
                  <a:cubicBezTo>
                    <a:pt x="38" y="18"/>
                    <a:pt x="38" y="18"/>
                    <a:pt x="38" y="18"/>
                  </a:cubicBezTo>
                  <a:cubicBezTo>
                    <a:pt x="39" y="19"/>
                    <a:pt x="39" y="19"/>
                    <a:pt x="39" y="20"/>
                  </a:cubicBezTo>
                  <a:cubicBezTo>
                    <a:pt x="39" y="21"/>
                    <a:pt x="39" y="21"/>
                    <a:pt x="40" y="21"/>
                  </a:cubicBezTo>
                  <a:cubicBezTo>
                    <a:pt x="40" y="22"/>
                    <a:pt x="40" y="22"/>
                    <a:pt x="40" y="22"/>
                  </a:cubicBezTo>
                  <a:cubicBezTo>
                    <a:pt x="41" y="23"/>
                    <a:pt x="41" y="23"/>
                    <a:pt x="41" y="23"/>
                  </a:cubicBezTo>
                  <a:cubicBezTo>
                    <a:pt x="42" y="23"/>
                    <a:pt x="42" y="23"/>
                    <a:pt x="42" y="23"/>
                  </a:cubicBezTo>
                  <a:cubicBezTo>
                    <a:pt x="42" y="23"/>
                    <a:pt x="42" y="23"/>
                    <a:pt x="42" y="23"/>
                  </a:cubicBezTo>
                  <a:cubicBezTo>
                    <a:pt x="42" y="25"/>
                    <a:pt x="42" y="25"/>
                    <a:pt x="42" y="25"/>
                  </a:cubicBezTo>
                  <a:cubicBezTo>
                    <a:pt x="42" y="25"/>
                    <a:pt x="42" y="25"/>
                    <a:pt x="42" y="25"/>
                  </a:cubicBezTo>
                  <a:cubicBezTo>
                    <a:pt x="43" y="25"/>
                    <a:pt x="44" y="25"/>
                    <a:pt x="45" y="25"/>
                  </a:cubicBezTo>
                  <a:cubicBezTo>
                    <a:pt x="45" y="25"/>
                    <a:pt x="45" y="25"/>
                    <a:pt x="46" y="24"/>
                  </a:cubicBezTo>
                  <a:cubicBezTo>
                    <a:pt x="47" y="25"/>
                    <a:pt x="47" y="25"/>
                    <a:pt x="47" y="25"/>
                  </a:cubicBezTo>
                  <a:cubicBezTo>
                    <a:pt x="47" y="25"/>
                    <a:pt x="47" y="25"/>
                    <a:pt x="47" y="25"/>
                  </a:cubicBezTo>
                  <a:cubicBezTo>
                    <a:pt x="47" y="26"/>
                    <a:pt x="47" y="26"/>
                    <a:pt x="47" y="26"/>
                  </a:cubicBezTo>
                  <a:cubicBezTo>
                    <a:pt x="47" y="26"/>
                    <a:pt x="47" y="26"/>
                    <a:pt x="47" y="26"/>
                  </a:cubicBezTo>
                  <a:cubicBezTo>
                    <a:pt x="46" y="26"/>
                    <a:pt x="46" y="26"/>
                    <a:pt x="46" y="26"/>
                  </a:cubicBezTo>
                  <a:cubicBezTo>
                    <a:pt x="45" y="26"/>
                    <a:pt x="45" y="26"/>
                    <a:pt x="45" y="26"/>
                  </a:cubicBezTo>
                  <a:cubicBezTo>
                    <a:pt x="45" y="27"/>
                    <a:pt x="45" y="27"/>
                    <a:pt x="45" y="27"/>
                  </a:cubicBezTo>
                  <a:cubicBezTo>
                    <a:pt x="46" y="28"/>
                    <a:pt x="46" y="28"/>
                    <a:pt x="46" y="28"/>
                  </a:cubicBezTo>
                  <a:cubicBezTo>
                    <a:pt x="46" y="29"/>
                    <a:pt x="46" y="29"/>
                    <a:pt x="46" y="29"/>
                  </a:cubicBezTo>
                  <a:cubicBezTo>
                    <a:pt x="47" y="31"/>
                    <a:pt x="47" y="31"/>
                    <a:pt x="47" y="33"/>
                  </a:cubicBezTo>
                  <a:cubicBezTo>
                    <a:pt x="48" y="34"/>
                    <a:pt x="48" y="34"/>
                    <a:pt x="48" y="34"/>
                  </a:cubicBezTo>
                  <a:cubicBezTo>
                    <a:pt x="48" y="38"/>
                    <a:pt x="48" y="34"/>
                    <a:pt x="48" y="38"/>
                  </a:cubicBezTo>
                  <a:cubicBezTo>
                    <a:pt x="48" y="38"/>
                    <a:pt x="48" y="38"/>
                    <a:pt x="48" y="38"/>
                  </a:cubicBezTo>
                  <a:cubicBezTo>
                    <a:pt x="49" y="45"/>
                    <a:pt x="48" y="39"/>
                    <a:pt x="49" y="46"/>
                  </a:cubicBezTo>
                  <a:cubicBezTo>
                    <a:pt x="47" y="50"/>
                    <a:pt x="47" y="49"/>
                    <a:pt x="47" y="54"/>
                  </a:cubicBezTo>
                  <a:cubicBezTo>
                    <a:pt x="46" y="55"/>
                    <a:pt x="46" y="56"/>
                    <a:pt x="45" y="57"/>
                  </a:cubicBezTo>
                  <a:cubicBezTo>
                    <a:pt x="44" y="57"/>
                    <a:pt x="44" y="57"/>
                    <a:pt x="44" y="57"/>
                  </a:cubicBezTo>
                  <a:cubicBezTo>
                    <a:pt x="46" y="59"/>
                    <a:pt x="46" y="59"/>
                    <a:pt x="46" y="59"/>
                  </a:cubicBezTo>
                  <a:cubicBezTo>
                    <a:pt x="44" y="60"/>
                    <a:pt x="44" y="60"/>
                    <a:pt x="44" y="60"/>
                  </a:cubicBezTo>
                  <a:cubicBezTo>
                    <a:pt x="43" y="60"/>
                    <a:pt x="43" y="60"/>
                    <a:pt x="43" y="60"/>
                  </a:cubicBezTo>
                  <a:cubicBezTo>
                    <a:pt x="41" y="60"/>
                    <a:pt x="41" y="60"/>
                    <a:pt x="41" y="60"/>
                  </a:cubicBezTo>
                  <a:cubicBezTo>
                    <a:pt x="40" y="60"/>
                    <a:pt x="40" y="60"/>
                    <a:pt x="40" y="60"/>
                  </a:cubicBezTo>
                  <a:cubicBezTo>
                    <a:pt x="39" y="60"/>
                    <a:pt x="40" y="60"/>
                    <a:pt x="39" y="61"/>
                  </a:cubicBezTo>
                  <a:cubicBezTo>
                    <a:pt x="39" y="60"/>
                    <a:pt x="39" y="60"/>
                    <a:pt x="39" y="60"/>
                  </a:cubicBezTo>
                  <a:cubicBezTo>
                    <a:pt x="38" y="59"/>
                    <a:pt x="38" y="59"/>
                    <a:pt x="38" y="59"/>
                  </a:cubicBezTo>
                  <a:cubicBezTo>
                    <a:pt x="38" y="60"/>
                    <a:pt x="38" y="60"/>
                    <a:pt x="38" y="60"/>
                  </a:cubicBezTo>
                  <a:cubicBezTo>
                    <a:pt x="37" y="61"/>
                    <a:pt x="37" y="61"/>
                    <a:pt x="37" y="61"/>
                  </a:cubicBezTo>
                  <a:cubicBezTo>
                    <a:pt x="34" y="61"/>
                    <a:pt x="33" y="61"/>
                    <a:pt x="32" y="62"/>
                  </a:cubicBezTo>
                  <a:cubicBezTo>
                    <a:pt x="32" y="63"/>
                    <a:pt x="32" y="62"/>
                    <a:pt x="31" y="63"/>
                  </a:cubicBezTo>
                  <a:cubicBezTo>
                    <a:pt x="31" y="64"/>
                    <a:pt x="31" y="64"/>
                    <a:pt x="31" y="64"/>
                  </a:cubicBezTo>
                  <a:cubicBezTo>
                    <a:pt x="30" y="64"/>
                    <a:pt x="29" y="64"/>
                    <a:pt x="28" y="65"/>
                  </a:cubicBezTo>
                  <a:cubicBezTo>
                    <a:pt x="27" y="66"/>
                    <a:pt x="27" y="66"/>
                    <a:pt x="27" y="66"/>
                  </a:cubicBezTo>
                  <a:cubicBezTo>
                    <a:pt x="26" y="67"/>
                    <a:pt x="26" y="67"/>
                    <a:pt x="26" y="67"/>
                  </a:cubicBezTo>
                  <a:cubicBezTo>
                    <a:pt x="25" y="67"/>
                    <a:pt x="25" y="67"/>
                    <a:pt x="25" y="67"/>
                  </a:cubicBezTo>
                  <a:cubicBezTo>
                    <a:pt x="24" y="66"/>
                    <a:pt x="24" y="66"/>
                    <a:pt x="24" y="66"/>
                  </a:cubicBezTo>
                  <a:cubicBezTo>
                    <a:pt x="24" y="65"/>
                    <a:pt x="24" y="65"/>
                    <a:pt x="24" y="65"/>
                  </a:cubicBezTo>
                  <a:cubicBezTo>
                    <a:pt x="22" y="66"/>
                    <a:pt x="22" y="66"/>
                    <a:pt x="22" y="66"/>
                  </a:cubicBezTo>
                  <a:cubicBezTo>
                    <a:pt x="23" y="66"/>
                    <a:pt x="23" y="66"/>
                    <a:pt x="23" y="66"/>
                  </a:cubicBezTo>
                  <a:cubicBezTo>
                    <a:pt x="23" y="66"/>
                    <a:pt x="23" y="66"/>
                    <a:pt x="23" y="66"/>
                  </a:cubicBezTo>
                  <a:cubicBezTo>
                    <a:pt x="23" y="67"/>
                    <a:pt x="23" y="67"/>
                    <a:pt x="23" y="67"/>
                  </a:cubicBezTo>
                  <a:cubicBezTo>
                    <a:pt x="23" y="68"/>
                    <a:pt x="23" y="68"/>
                    <a:pt x="23" y="68"/>
                  </a:cubicBezTo>
                  <a:cubicBezTo>
                    <a:pt x="22" y="69"/>
                    <a:pt x="22" y="69"/>
                    <a:pt x="22" y="69"/>
                  </a:cubicBezTo>
                  <a:cubicBezTo>
                    <a:pt x="21" y="69"/>
                    <a:pt x="21" y="69"/>
                    <a:pt x="21" y="69"/>
                  </a:cubicBezTo>
                  <a:cubicBezTo>
                    <a:pt x="20" y="70"/>
                    <a:pt x="20" y="70"/>
                    <a:pt x="20" y="70"/>
                  </a:cubicBezTo>
                  <a:cubicBezTo>
                    <a:pt x="19" y="70"/>
                    <a:pt x="19" y="70"/>
                    <a:pt x="19" y="70"/>
                  </a:cubicBezTo>
                  <a:cubicBezTo>
                    <a:pt x="18" y="71"/>
                    <a:pt x="18" y="71"/>
                    <a:pt x="18" y="71"/>
                  </a:cubicBezTo>
                  <a:cubicBezTo>
                    <a:pt x="17" y="71"/>
                    <a:pt x="12" y="73"/>
                    <a:pt x="12" y="73"/>
                  </a:cubicBezTo>
                  <a:cubicBezTo>
                    <a:pt x="11" y="72"/>
                    <a:pt x="11" y="72"/>
                    <a:pt x="11" y="72"/>
                  </a:cubicBezTo>
                  <a:cubicBezTo>
                    <a:pt x="10" y="72"/>
                    <a:pt x="10" y="72"/>
                    <a:pt x="10" y="72"/>
                  </a:cubicBezTo>
                  <a:cubicBezTo>
                    <a:pt x="9" y="72"/>
                    <a:pt x="9" y="73"/>
                    <a:pt x="7" y="73"/>
                  </a:cubicBezTo>
                  <a:cubicBezTo>
                    <a:pt x="6" y="73"/>
                    <a:pt x="6" y="73"/>
                    <a:pt x="6" y="73"/>
                  </a:cubicBezTo>
                  <a:cubicBezTo>
                    <a:pt x="8" y="71"/>
                    <a:pt x="8" y="71"/>
                    <a:pt x="8" y="71"/>
                  </a:cubicBezTo>
                  <a:cubicBezTo>
                    <a:pt x="9" y="70"/>
                    <a:pt x="9" y="70"/>
                    <a:pt x="9" y="70"/>
                  </a:cubicBezTo>
                  <a:cubicBezTo>
                    <a:pt x="10" y="69"/>
                    <a:pt x="10" y="69"/>
                    <a:pt x="10" y="69"/>
                  </a:cubicBezTo>
                  <a:cubicBezTo>
                    <a:pt x="9" y="69"/>
                    <a:pt x="9" y="69"/>
                    <a:pt x="9" y="69"/>
                  </a:cubicBezTo>
                  <a:cubicBezTo>
                    <a:pt x="5" y="70"/>
                    <a:pt x="5" y="70"/>
                    <a:pt x="5" y="70"/>
                  </a:cubicBezTo>
                  <a:cubicBezTo>
                    <a:pt x="4" y="71"/>
                    <a:pt x="4" y="71"/>
                    <a:pt x="4" y="71"/>
                  </a:cubicBezTo>
                  <a:cubicBezTo>
                    <a:pt x="3" y="71"/>
                    <a:pt x="3" y="71"/>
                    <a:pt x="3" y="71"/>
                  </a:cubicBezTo>
                  <a:cubicBezTo>
                    <a:pt x="4" y="70"/>
                    <a:pt x="4" y="70"/>
                    <a:pt x="4" y="70"/>
                  </a:cubicBezTo>
                  <a:cubicBezTo>
                    <a:pt x="4" y="69"/>
                    <a:pt x="5" y="68"/>
                    <a:pt x="7" y="67"/>
                  </a:cubicBezTo>
                  <a:cubicBezTo>
                    <a:pt x="7" y="67"/>
                    <a:pt x="7" y="67"/>
                    <a:pt x="7" y="67"/>
                  </a:cubicBezTo>
                  <a:cubicBezTo>
                    <a:pt x="9" y="66"/>
                    <a:pt x="9" y="66"/>
                    <a:pt x="9" y="66"/>
                  </a:cubicBezTo>
                  <a:cubicBezTo>
                    <a:pt x="3" y="68"/>
                    <a:pt x="3" y="68"/>
                    <a:pt x="3" y="68"/>
                  </a:cubicBezTo>
                  <a:cubicBezTo>
                    <a:pt x="2" y="67"/>
                    <a:pt x="2" y="67"/>
                    <a:pt x="2" y="67"/>
                  </a:cubicBezTo>
                  <a:cubicBezTo>
                    <a:pt x="2" y="67"/>
                    <a:pt x="2" y="67"/>
                    <a:pt x="2" y="67"/>
                  </a:cubicBezTo>
                  <a:cubicBezTo>
                    <a:pt x="1" y="67"/>
                    <a:pt x="1" y="67"/>
                    <a:pt x="1" y="67"/>
                  </a:cubicBezTo>
                  <a:cubicBezTo>
                    <a:pt x="0" y="66"/>
                    <a:pt x="0" y="66"/>
                    <a:pt x="0" y="66"/>
                  </a:cubicBezTo>
                  <a:cubicBezTo>
                    <a:pt x="2" y="64"/>
                    <a:pt x="2" y="64"/>
                    <a:pt x="3" y="63"/>
                  </a:cubicBezTo>
                  <a:cubicBezTo>
                    <a:pt x="4" y="63"/>
                    <a:pt x="4" y="63"/>
                    <a:pt x="5" y="62"/>
                  </a:cubicBezTo>
                  <a:cubicBezTo>
                    <a:pt x="5" y="61"/>
                    <a:pt x="5" y="61"/>
                    <a:pt x="5" y="61"/>
                  </a:cubicBezTo>
                  <a:cubicBezTo>
                    <a:pt x="5" y="61"/>
                    <a:pt x="5" y="61"/>
                    <a:pt x="5" y="61"/>
                  </a:cubicBezTo>
                  <a:cubicBezTo>
                    <a:pt x="1" y="61"/>
                    <a:pt x="1" y="61"/>
                    <a:pt x="0" y="61"/>
                  </a:cubicBezTo>
                  <a:cubicBezTo>
                    <a:pt x="0" y="60"/>
                    <a:pt x="0" y="60"/>
                    <a:pt x="0" y="60"/>
                  </a:cubicBezTo>
                  <a:cubicBezTo>
                    <a:pt x="0" y="60"/>
                    <a:pt x="0" y="60"/>
                    <a:pt x="0" y="60"/>
                  </a:cubicBezTo>
                  <a:cubicBezTo>
                    <a:pt x="2" y="59"/>
                    <a:pt x="2" y="59"/>
                    <a:pt x="2" y="59"/>
                  </a:cubicBezTo>
                  <a:cubicBezTo>
                    <a:pt x="3" y="58"/>
                    <a:pt x="3" y="58"/>
                    <a:pt x="3" y="58"/>
                  </a:cubicBezTo>
                  <a:cubicBezTo>
                    <a:pt x="4" y="58"/>
                    <a:pt x="4" y="58"/>
                    <a:pt x="5" y="59"/>
                  </a:cubicBezTo>
                  <a:cubicBezTo>
                    <a:pt x="7" y="59"/>
                    <a:pt x="7" y="59"/>
                    <a:pt x="7" y="59"/>
                  </a:cubicBezTo>
                  <a:cubicBezTo>
                    <a:pt x="6" y="58"/>
                    <a:pt x="6" y="58"/>
                    <a:pt x="6" y="58"/>
                  </a:cubicBezTo>
                  <a:cubicBezTo>
                    <a:pt x="6" y="57"/>
                    <a:pt x="6" y="57"/>
                    <a:pt x="6" y="57"/>
                  </a:cubicBezTo>
                  <a:cubicBezTo>
                    <a:pt x="5" y="56"/>
                    <a:pt x="5" y="56"/>
                    <a:pt x="5" y="56"/>
                  </a:cubicBezTo>
                  <a:cubicBezTo>
                    <a:pt x="6" y="55"/>
                    <a:pt x="6" y="55"/>
                    <a:pt x="6" y="55"/>
                  </a:cubicBezTo>
                  <a:cubicBezTo>
                    <a:pt x="7" y="55"/>
                    <a:pt x="7" y="55"/>
                    <a:pt x="7" y="55"/>
                  </a:cubicBezTo>
                  <a:cubicBezTo>
                    <a:pt x="8" y="53"/>
                    <a:pt x="8" y="53"/>
                    <a:pt x="8" y="53"/>
                  </a:cubicBezTo>
                  <a:cubicBezTo>
                    <a:pt x="9" y="53"/>
                    <a:pt x="9" y="53"/>
                    <a:pt x="9" y="53"/>
                  </a:cubicBezTo>
                  <a:cubicBezTo>
                    <a:pt x="14" y="53"/>
                    <a:pt x="14" y="52"/>
                    <a:pt x="18" y="51"/>
                  </a:cubicBezTo>
                  <a:cubicBezTo>
                    <a:pt x="16" y="50"/>
                    <a:pt x="16" y="50"/>
                    <a:pt x="16" y="50"/>
                  </a:cubicBezTo>
                  <a:cubicBezTo>
                    <a:pt x="16" y="50"/>
                    <a:pt x="16" y="50"/>
                    <a:pt x="16" y="50"/>
                  </a:cubicBezTo>
                  <a:cubicBezTo>
                    <a:pt x="14" y="51"/>
                    <a:pt x="14" y="51"/>
                    <a:pt x="14" y="51"/>
                  </a:cubicBezTo>
                  <a:cubicBezTo>
                    <a:pt x="14" y="52"/>
                    <a:pt x="14" y="52"/>
                    <a:pt x="14" y="52"/>
                  </a:cubicBezTo>
                  <a:cubicBezTo>
                    <a:pt x="11" y="52"/>
                    <a:pt x="11" y="52"/>
                    <a:pt x="11" y="52"/>
                  </a:cubicBezTo>
                  <a:cubicBezTo>
                    <a:pt x="10" y="52"/>
                    <a:pt x="11" y="52"/>
                    <a:pt x="9" y="52"/>
                  </a:cubicBezTo>
                  <a:cubicBezTo>
                    <a:pt x="9" y="52"/>
                    <a:pt x="9" y="52"/>
                    <a:pt x="9" y="52"/>
                  </a:cubicBezTo>
                  <a:cubicBezTo>
                    <a:pt x="9" y="52"/>
                    <a:pt x="9" y="52"/>
                    <a:pt x="9" y="52"/>
                  </a:cubicBezTo>
                  <a:cubicBezTo>
                    <a:pt x="7" y="53"/>
                    <a:pt x="7" y="53"/>
                    <a:pt x="7" y="53"/>
                  </a:cubicBezTo>
                  <a:cubicBezTo>
                    <a:pt x="5" y="53"/>
                    <a:pt x="5" y="53"/>
                    <a:pt x="5" y="53"/>
                  </a:cubicBezTo>
                  <a:cubicBezTo>
                    <a:pt x="10" y="50"/>
                    <a:pt x="10" y="49"/>
                    <a:pt x="11" y="47"/>
                  </a:cubicBezTo>
                  <a:cubicBezTo>
                    <a:pt x="11" y="46"/>
                    <a:pt x="11" y="46"/>
                    <a:pt x="11" y="46"/>
                  </a:cubicBezTo>
                  <a:cubicBezTo>
                    <a:pt x="10" y="46"/>
                    <a:pt x="10" y="46"/>
                    <a:pt x="10" y="46"/>
                  </a:cubicBezTo>
                  <a:cubicBezTo>
                    <a:pt x="12" y="43"/>
                    <a:pt x="12" y="43"/>
                    <a:pt x="12" y="43"/>
                  </a:cubicBezTo>
                  <a:cubicBezTo>
                    <a:pt x="13" y="43"/>
                    <a:pt x="13" y="43"/>
                    <a:pt x="13" y="43"/>
                  </a:cubicBezTo>
                  <a:cubicBezTo>
                    <a:pt x="14" y="43"/>
                    <a:pt x="14" y="43"/>
                    <a:pt x="14" y="43"/>
                  </a:cubicBezTo>
                  <a:cubicBezTo>
                    <a:pt x="15" y="42"/>
                    <a:pt x="15" y="42"/>
                    <a:pt x="15" y="42"/>
                  </a:cubicBezTo>
                  <a:cubicBezTo>
                    <a:pt x="15" y="42"/>
                    <a:pt x="15" y="42"/>
                    <a:pt x="15" y="42"/>
                  </a:cubicBezTo>
                  <a:cubicBezTo>
                    <a:pt x="16" y="42"/>
                    <a:pt x="16" y="42"/>
                    <a:pt x="16" y="42"/>
                  </a:cubicBezTo>
                  <a:cubicBezTo>
                    <a:pt x="16" y="41"/>
                    <a:pt x="16" y="41"/>
                    <a:pt x="16" y="41"/>
                  </a:cubicBezTo>
                  <a:cubicBezTo>
                    <a:pt x="15" y="41"/>
                    <a:pt x="15" y="41"/>
                    <a:pt x="14" y="40"/>
                  </a:cubicBezTo>
                  <a:cubicBezTo>
                    <a:pt x="13" y="40"/>
                    <a:pt x="11" y="41"/>
                    <a:pt x="10" y="41"/>
                  </a:cubicBezTo>
                  <a:cubicBezTo>
                    <a:pt x="9" y="40"/>
                    <a:pt x="9" y="40"/>
                    <a:pt x="9" y="40"/>
                  </a:cubicBezTo>
                  <a:cubicBezTo>
                    <a:pt x="9" y="40"/>
                    <a:pt x="9" y="40"/>
                    <a:pt x="9" y="40"/>
                  </a:cubicBezTo>
                  <a:cubicBezTo>
                    <a:pt x="9" y="39"/>
                    <a:pt x="9" y="39"/>
                    <a:pt x="9" y="39"/>
                  </a:cubicBezTo>
                  <a:cubicBezTo>
                    <a:pt x="9" y="39"/>
                    <a:pt x="9" y="39"/>
                    <a:pt x="9" y="39"/>
                  </a:cubicBezTo>
                  <a:cubicBezTo>
                    <a:pt x="8" y="39"/>
                    <a:pt x="8" y="39"/>
                    <a:pt x="8" y="39"/>
                  </a:cubicBezTo>
                  <a:cubicBezTo>
                    <a:pt x="7" y="39"/>
                    <a:pt x="7" y="39"/>
                    <a:pt x="7" y="39"/>
                  </a:cubicBezTo>
                  <a:cubicBezTo>
                    <a:pt x="6" y="39"/>
                    <a:pt x="6" y="39"/>
                    <a:pt x="6" y="39"/>
                  </a:cubicBezTo>
                  <a:cubicBezTo>
                    <a:pt x="6" y="39"/>
                    <a:pt x="6" y="39"/>
                    <a:pt x="6" y="39"/>
                  </a:cubicBezTo>
                  <a:cubicBezTo>
                    <a:pt x="7" y="38"/>
                    <a:pt x="7" y="38"/>
                    <a:pt x="7" y="38"/>
                  </a:cubicBezTo>
                  <a:cubicBezTo>
                    <a:pt x="5" y="37"/>
                    <a:pt x="5" y="37"/>
                    <a:pt x="5" y="37"/>
                  </a:cubicBezTo>
                  <a:cubicBezTo>
                    <a:pt x="4" y="38"/>
                    <a:pt x="4" y="38"/>
                    <a:pt x="4" y="38"/>
                  </a:cubicBezTo>
                  <a:cubicBezTo>
                    <a:pt x="3" y="37"/>
                    <a:pt x="3" y="37"/>
                    <a:pt x="3" y="37"/>
                  </a:cubicBezTo>
                  <a:cubicBezTo>
                    <a:pt x="3" y="37"/>
                    <a:pt x="3" y="37"/>
                    <a:pt x="3" y="37"/>
                  </a:cubicBezTo>
                  <a:cubicBezTo>
                    <a:pt x="4" y="36"/>
                    <a:pt x="4" y="36"/>
                    <a:pt x="4" y="36"/>
                  </a:cubicBezTo>
                  <a:cubicBezTo>
                    <a:pt x="3" y="36"/>
                    <a:pt x="3" y="36"/>
                    <a:pt x="3" y="36"/>
                  </a:cubicBezTo>
                  <a:cubicBezTo>
                    <a:pt x="3" y="35"/>
                    <a:pt x="3" y="35"/>
                    <a:pt x="3" y="35"/>
                  </a:cubicBezTo>
                  <a:cubicBezTo>
                    <a:pt x="4" y="34"/>
                    <a:pt x="4" y="34"/>
                    <a:pt x="4" y="34"/>
                  </a:cubicBezTo>
                  <a:cubicBezTo>
                    <a:pt x="4" y="35"/>
                    <a:pt x="4" y="35"/>
                    <a:pt x="4" y="35"/>
                  </a:cubicBezTo>
                  <a:cubicBezTo>
                    <a:pt x="6" y="34"/>
                    <a:pt x="5" y="34"/>
                    <a:pt x="7" y="34"/>
                  </a:cubicBezTo>
                  <a:cubicBezTo>
                    <a:pt x="6" y="33"/>
                    <a:pt x="6" y="33"/>
                    <a:pt x="6" y="33"/>
                  </a:cubicBezTo>
                  <a:cubicBezTo>
                    <a:pt x="5" y="33"/>
                    <a:pt x="5" y="33"/>
                    <a:pt x="5" y="33"/>
                  </a:cubicBezTo>
                  <a:cubicBezTo>
                    <a:pt x="5" y="32"/>
                    <a:pt x="5" y="32"/>
                    <a:pt x="5" y="31"/>
                  </a:cubicBezTo>
                  <a:cubicBezTo>
                    <a:pt x="7" y="30"/>
                    <a:pt x="7" y="30"/>
                    <a:pt x="7" y="30"/>
                  </a:cubicBezTo>
                  <a:cubicBezTo>
                    <a:pt x="9" y="30"/>
                    <a:pt x="9" y="30"/>
                    <a:pt x="9" y="30"/>
                  </a:cubicBezTo>
                  <a:cubicBezTo>
                    <a:pt x="9" y="29"/>
                    <a:pt x="9" y="29"/>
                    <a:pt x="9" y="29"/>
                  </a:cubicBezTo>
                  <a:cubicBezTo>
                    <a:pt x="9" y="29"/>
                    <a:pt x="9" y="29"/>
                    <a:pt x="9" y="29"/>
                  </a:cubicBezTo>
                  <a:cubicBezTo>
                    <a:pt x="7" y="28"/>
                    <a:pt x="7" y="28"/>
                    <a:pt x="7" y="28"/>
                  </a:cubicBezTo>
                  <a:cubicBezTo>
                    <a:pt x="5" y="29"/>
                    <a:pt x="5" y="29"/>
                    <a:pt x="5" y="29"/>
                  </a:cubicBezTo>
                  <a:cubicBezTo>
                    <a:pt x="6" y="26"/>
                    <a:pt x="6" y="27"/>
                    <a:pt x="6" y="24"/>
                  </a:cubicBezTo>
                  <a:cubicBezTo>
                    <a:pt x="5" y="25"/>
                    <a:pt x="5" y="25"/>
                    <a:pt x="5" y="25"/>
                  </a:cubicBezTo>
                  <a:cubicBezTo>
                    <a:pt x="5" y="24"/>
                    <a:pt x="5" y="24"/>
                    <a:pt x="5" y="24"/>
                  </a:cubicBezTo>
                  <a:cubicBezTo>
                    <a:pt x="5" y="23"/>
                    <a:pt x="5" y="23"/>
                    <a:pt x="5" y="23"/>
                  </a:cubicBezTo>
                  <a:cubicBezTo>
                    <a:pt x="3" y="23"/>
                    <a:pt x="3" y="23"/>
                    <a:pt x="3" y="23"/>
                  </a:cubicBezTo>
                  <a:cubicBezTo>
                    <a:pt x="3" y="22"/>
                    <a:pt x="3" y="22"/>
                    <a:pt x="3" y="22"/>
                  </a:cubicBezTo>
                  <a:cubicBezTo>
                    <a:pt x="4" y="21"/>
                    <a:pt x="4" y="21"/>
                    <a:pt x="4" y="21"/>
                  </a:cubicBezTo>
                  <a:cubicBezTo>
                    <a:pt x="4" y="21"/>
                    <a:pt x="4" y="21"/>
                    <a:pt x="4" y="21"/>
                  </a:cubicBezTo>
                  <a:cubicBezTo>
                    <a:pt x="5" y="21"/>
                    <a:pt x="5" y="21"/>
                    <a:pt x="6" y="21"/>
                  </a:cubicBezTo>
                  <a:cubicBezTo>
                    <a:pt x="8" y="21"/>
                    <a:pt x="8" y="21"/>
                    <a:pt x="8" y="21"/>
                  </a:cubicBezTo>
                  <a:cubicBezTo>
                    <a:pt x="9" y="20"/>
                    <a:pt x="9" y="20"/>
                    <a:pt x="12" y="21"/>
                  </a:cubicBezTo>
                  <a:cubicBezTo>
                    <a:pt x="14" y="22"/>
                    <a:pt x="14" y="22"/>
                    <a:pt x="14" y="22"/>
                  </a:cubicBezTo>
                  <a:cubicBezTo>
                    <a:pt x="14" y="22"/>
                    <a:pt x="14" y="22"/>
                    <a:pt x="14" y="22"/>
                  </a:cubicBezTo>
                  <a:cubicBezTo>
                    <a:pt x="15" y="21"/>
                    <a:pt x="15" y="21"/>
                    <a:pt x="15" y="21"/>
                  </a:cubicBezTo>
                  <a:cubicBezTo>
                    <a:pt x="16" y="21"/>
                    <a:pt x="16" y="21"/>
                    <a:pt x="16" y="21"/>
                  </a:cubicBezTo>
                  <a:cubicBezTo>
                    <a:pt x="19" y="21"/>
                    <a:pt x="18" y="21"/>
                    <a:pt x="20" y="22"/>
                  </a:cubicBezTo>
                  <a:cubicBezTo>
                    <a:pt x="21" y="22"/>
                    <a:pt x="21" y="22"/>
                    <a:pt x="21" y="22"/>
                  </a:cubicBezTo>
                  <a:cubicBezTo>
                    <a:pt x="20" y="20"/>
                    <a:pt x="20" y="20"/>
                    <a:pt x="20" y="20"/>
                  </a:cubicBezTo>
                  <a:cubicBezTo>
                    <a:pt x="20" y="20"/>
                    <a:pt x="20" y="20"/>
                    <a:pt x="20" y="20"/>
                  </a:cubicBezTo>
                  <a:cubicBezTo>
                    <a:pt x="21" y="19"/>
                    <a:pt x="21" y="19"/>
                    <a:pt x="21" y="19"/>
                  </a:cubicBezTo>
                  <a:cubicBezTo>
                    <a:pt x="22" y="17"/>
                    <a:pt x="22" y="18"/>
                    <a:pt x="24" y="17"/>
                  </a:cubicBezTo>
                  <a:cubicBezTo>
                    <a:pt x="24" y="17"/>
                    <a:pt x="24" y="17"/>
                    <a:pt x="24" y="17"/>
                  </a:cubicBezTo>
                  <a:cubicBezTo>
                    <a:pt x="25" y="15"/>
                    <a:pt x="24" y="15"/>
                    <a:pt x="25" y="14"/>
                  </a:cubicBezTo>
                  <a:cubicBezTo>
                    <a:pt x="22" y="15"/>
                    <a:pt x="22" y="15"/>
                    <a:pt x="22" y="15"/>
                  </a:cubicBezTo>
                  <a:cubicBezTo>
                    <a:pt x="18" y="13"/>
                    <a:pt x="18" y="13"/>
                    <a:pt x="18" y="13"/>
                  </a:cubicBezTo>
                  <a:cubicBezTo>
                    <a:pt x="19" y="12"/>
                    <a:pt x="19" y="12"/>
                    <a:pt x="19" y="12"/>
                  </a:cubicBezTo>
                  <a:cubicBezTo>
                    <a:pt x="19" y="12"/>
                    <a:pt x="19" y="12"/>
                    <a:pt x="19" y="12"/>
                  </a:cubicBezTo>
                  <a:cubicBezTo>
                    <a:pt x="21" y="11"/>
                    <a:pt x="21" y="11"/>
                    <a:pt x="21" y="11"/>
                  </a:cubicBezTo>
                  <a:cubicBezTo>
                    <a:pt x="21" y="11"/>
                    <a:pt x="21" y="11"/>
                    <a:pt x="21" y="11"/>
                  </a:cubicBezTo>
                  <a:cubicBezTo>
                    <a:pt x="21" y="10"/>
                    <a:pt x="21" y="10"/>
                    <a:pt x="23" y="9"/>
                  </a:cubicBezTo>
                  <a:cubicBezTo>
                    <a:pt x="22" y="8"/>
                    <a:pt x="22" y="8"/>
                    <a:pt x="22" y="8"/>
                  </a:cubicBezTo>
                  <a:cubicBezTo>
                    <a:pt x="22" y="7"/>
                    <a:pt x="22" y="7"/>
                    <a:pt x="22" y="7"/>
                  </a:cubicBezTo>
                  <a:cubicBezTo>
                    <a:pt x="23" y="6"/>
                    <a:pt x="23" y="6"/>
                    <a:pt x="23" y="6"/>
                  </a:cubicBezTo>
                  <a:cubicBezTo>
                    <a:pt x="23" y="5"/>
                    <a:pt x="23" y="5"/>
                    <a:pt x="24" y="4"/>
                  </a:cubicBezTo>
                  <a:cubicBezTo>
                    <a:pt x="25" y="4"/>
                    <a:pt x="25" y="4"/>
                    <a:pt x="25" y="4"/>
                  </a:cubicBezTo>
                  <a:cubicBezTo>
                    <a:pt x="27" y="3"/>
                    <a:pt x="27" y="3"/>
                    <a:pt x="27" y="3"/>
                  </a:cubicBezTo>
                  <a:cubicBezTo>
                    <a:pt x="27" y="3"/>
                    <a:pt x="28" y="3"/>
                    <a:pt x="29" y="3"/>
                  </a:cubicBezTo>
                  <a:cubicBezTo>
                    <a:pt x="30" y="3"/>
                    <a:pt x="30" y="3"/>
                    <a:pt x="30" y="3"/>
                  </a:cubicBezTo>
                  <a:cubicBezTo>
                    <a:pt x="29" y="2"/>
                    <a:pt x="29" y="2"/>
                    <a:pt x="29" y="2"/>
                  </a:cubicBezTo>
                  <a:cubicBezTo>
                    <a:pt x="31" y="2"/>
                    <a:pt x="31" y="2"/>
                    <a:pt x="31" y="2"/>
                  </a:cubicBezTo>
                  <a:cubicBezTo>
                    <a:pt x="31" y="2"/>
                    <a:pt x="31" y="2"/>
                    <a:pt x="31" y="2"/>
                  </a:cubicBezTo>
                  <a:cubicBezTo>
                    <a:pt x="31" y="3"/>
                    <a:pt x="31" y="3"/>
                    <a:pt x="31" y="3"/>
                  </a:cubicBezTo>
                  <a:cubicBezTo>
                    <a:pt x="32" y="4"/>
                    <a:pt x="32" y="4"/>
                    <a:pt x="32" y="4"/>
                  </a:cubicBezTo>
                  <a:cubicBezTo>
                    <a:pt x="32" y="5"/>
                    <a:pt x="32" y="5"/>
                    <a:pt x="32" y="5"/>
                  </a:cubicBezTo>
                  <a:cubicBezTo>
                    <a:pt x="31" y="5"/>
                    <a:pt x="31" y="5"/>
                    <a:pt x="31" y="5"/>
                  </a:cubicBezTo>
                  <a:cubicBezTo>
                    <a:pt x="31" y="6"/>
                    <a:pt x="31" y="6"/>
                    <a:pt x="31" y="6"/>
                  </a:cubicBezTo>
                  <a:cubicBezTo>
                    <a:pt x="31" y="6"/>
                    <a:pt x="31" y="6"/>
                    <a:pt x="31" y="6"/>
                  </a:cubicBezTo>
                  <a:cubicBezTo>
                    <a:pt x="31" y="8"/>
                    <a:pt x="31" y="8"/>
                    <a:pt x="31" y="8"/>
                  </a:cubicBezTo>
                  <a:cubicBezTo>
                    <a:pt x="32" y="7"/>
                    <a:pt x="31" y="7"/>
                    <a:pt x="33" y="6"/>
                  </a:cubicBezTo>
                  <a:cubicBezTo>
                    <a:pt x="32" y="4"/>
                    <a:pt x="32" y="4"/>
                    <a:pt x="32" y="3"/>
                  </a:cubicBezTo>
                  <a:cubicBezTo>
                    <a:pt x="32" y="2"/>
                    <a:pt x="32" y="2"/>
                    <a:pt x="32" y="2"/>
                  </a:cubicBezTo>
                  <a:cubicBezTo>
                    <a:pt x="33" y="1"/>
                    <a:pt x="33" y="1"/>
                    <a:pt x="33" y="1"/>
                  </a:cubicBezTo>
                  <a:cubicBezTo>
                    <a:pt x="35" y="1"/>
                    <a:pt x="35" y="1"/>
                    <a:pt x="35" y="1"/>
                  </a:cubicBezTo>
                  <a:cubicBezTo>
                    <a:pt x="34" y="0"/>
                    <a:pt x="34" y="0"/>
                    <a:pt x="34" y="0"/>
                  </a:cubicBezTo>
                  <a:cubicBezTo>
                    <a:pt x="35" y="0"/>
                    <a:pt x="35" y="0"/>
                    <a:pt x="35" y="0"/>
                  </a:cubicBezTo>
                  <a:cubicBezTo>
                    <a:pt x="35" y="0"/>
                    <a:pt x="35" y="0"/>
                    <a:pt x="35" y="0"/>
                  </a:cubicBezTo>
                  <a:cubicBezTo>
                    <a:pt x="37" y="1"/>
                    <a:pt x="37" y="1"/>
                    <a:pt x="38" y="2"/>
                  </a:cubicBezTo>
                  <a:cubicBezTo>
                    <a:pt x="37" y="3"/>
                    <a:pt x="37" y="3"/>
                    <a:pt x="37" y="3"/>
                  </a:cubicBezTo>
                  <a:cubicBezTo>
                    <a:pt x="36" y="4"/>
                    <a:pt x="36" y="4"/>
                    <a:pt x="36" y="4"/>
                  </a:cubicBezTo>
                  <a:cubicBezTo>
                    <a:pt x="36" y="5"/>
                    <a:pt x="36" y="5"/>
                    <a:pt x="36" y="5"/>
                  </a:cubicBezTo>
                  <a:close/>
                  <a:moveTo>
                    <a:pt x="5" y="28"/>
                  </a:moveTo>
                  <a:cubicBezTo>
                    <a:pt x="4" y="28"/>
                    <a:pt x="4" y="28"/>
                    <a:pt x="4" y="28"/>
                  </a:cubicBezTo>
                  <a:cubicBezTo>
                    <a:pt x="4" y="27"/>
                    <a:pt x="4" y="27"/>
                    <a:pt x="4" y="27"/>
                  </a:cubicBezTo>
                  <a:cubicBezTo>
                    <a:pt x="1" y="27"/>
                    <a:pt x="1" y="27"/>
                    <a:pt x="1" y="27"/>
                  </a:cubicBezTo>
                  <a:cubicBezTo>
                    <a:pt x="2" y="26"/>
                    <a:pt x="2" y="26"/>
                    <a:pt x="2" y="26"/>
                  </a:cubicBezTo>
                  <a:cubicBezTo>
                    <a:pt x="3" y="26"/>
                    <a:pt x="3" y="26"/>
                    <a:pt x="3" y="26"/>
                  </a:cubicBezTo>
                  <a:cubicBezTo>
                    <a:pt x="4" y="26"/>
                    <a:pt x="4" y="26"/>
                    <a:pt x="4" y="26"/>
                  </a:cubicBezTo>
                  <a:cubicBezTo>
                    <a:pt x="5" y="26"/>
                    <a:pt x="5" y="26"/>
                    <a:pt x="5" y="26"/>
                  </a:cubicBezTo>
                  <a:cubicBezTo>
                    <a:pt x="5" y="28"/>
                    <a:pt x="5" y="28"/>
                    <a:pt x="5" y="2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107">
              <a:extLst>
                <a:ext uri="{FF2B5EF4-FFF2-40B4-BE49-F238E27FC236}">
                  <a16:creationId xmlns:a16="http://schemas.microsoft.com/office/drawing/2014/main" id="{736479FB-B8A7-4BFE-BDCB-8748DB2A7CA8}"/>
                </a:ext>
              </a:extLst>
            </p:cNvPr>
            <p:cNvSpPr>
              <a:spLocks/>
            </p:cNvSpPr>
            <p:nvPr/>
          </p:nvSpPr>
          <p:spPr bwMode="auto">
            <a:xfrm>
              <a:off x="13293028" y="7378039"/>
              <a:ext cx="80738" cy="208965"/>
            </a:xfrm>
            <a:custGeom>
              <a:avLst/>
              <a:gdLst>
                <a:gd name="T0" fmla="*/ 17 w 19"/>
                <a:gd name="T1" fmla="*/ 9 h 51"/>
                <a:gd name="T2" fmla="*/ 17 w 19"/>
                <a:gd name="T3" fmla="*/ 9 h 51"/>
                <a:gd name="T4" fmla="*/ 15 w 19"/>
                <a:gd name="T5" fmla="*/ 10 h 51"/>
                <a:gd name="T6" fmla="*/ 15 w 19"/>
                <a:gd name="T7" fmla="*/ 10 h 51"/>
                <a:gd name="T8" fmla="*/ 15 w 19"/>
                <a:gd name="T9" fmla="*/ 13 h 51"/>
                <a:gd name="T10" fmla="*/ 14 w 19"/>
                <a:gd name="T11" fmla="*/ 13 h 51"/>
                <a:gd name="T12" fmla="*/ 13 w 19"/>
                <a:gd name="T13" fmla="*/ 13 h 51"/>
                <a:gd name="T14" fmla="*/ 13 w 19"/>
                <a:gd name="T15" fmla="*/ 12 h 51"/>
                <a:gd name="T16" fmla="*/ 13 w 19"/>
                <a:gd name="T17" fmla="*/ 12 h 51"/>
                <a:gd name="T18" fmla="*/ 11 w 19"/>
                <a:gd name="T19" fmla="*/ 12 h 51"/>
                <a:gd name="T20" fmla="*/ 9 w 19"/>
                <a:gd name="T21" fmla="*/ 13 h 51"/>
                <a:gd name="T22" fmla="*/ 8 w 19"/>
                <a:gd name="T23" fmla="*/ 16 h 51"/>
                <a:gd name="T24" fmla="*/ 8 w 19"/>
                <a:gd name="T25" fmla="*/ 20 h 51"/>
                <a:gd name="T26" fmla="*/ 8 w 19"/>
                <a:gd name="T27" fmla="*/ 20 h 51"/>
                <a:gd name="T28" fmla="*/ 8 w 19"/>
                <a:gd name="T29" fmla="*/ 21 h 51"/>
                <a:gd name="T30" fmla="*/ 8 w 19"/>
                <a:gd name="T31" fmla="*/ 21 h 51"/>
                <a:gd name="T32" fmla="*/ 8 w 19"/>
                <a:gd name="T33" fmla="*/ 21 h 51"/>
                <a:gd name="T34" fmla="*/ 9 w 19"/>
                <a:gd name="T35" fmla="*/ 21 h 51"/>
                <a:gd name="T36" fmla="*/ 10 w 19"/>
                <a:gd name="T37" fmla="*/ 21 h 51"/>
                <a:gd name="T38" fmla="*/ 11 w 19"/>
                <a:gd name="T39" fmla="*/ 22 h 51"/>
                <a:gd name="T40" fmla="*/ 11 w 19"/>
                <a:gd name="T41" fmla="*/ 22 h 51"/>
                <a:gd name="T42" fmla="*/ 8 w 19"/>
                <a:gd name="T43" fmla="*/ 24 h 51"/>
                <a:gd name="T44" fmla="*/ 7 w 19"/>
                <a:gd name="T45" fmla="*/ 27 h 51"/>
                <a:gd name="T46" fmla="*/ 7 w 19"/>
                <a:gd name="T47" fmla="*/ 27 h 51"/>
                <a:gd name="T48" fmla="*/ 7 w 19"/>
                <a:gd name="T49" fmla="*/ 27 h 51"/>
                <a:gd name="T50" fmla="*/ 10 w 19"/>
                <a:gd name="T51" fmla="*/ 27 h 51"/>
                <a:gd name="T52" fmla="*/ 13 w 19"/>
                <a:gd name="T53" fmla="*/ 25 h 51"/>
                <a:gd name="T54" fmla="*/ 14 w 19"/>
                <a:gd name="T55" fmla="*/ 25 h 51"/>
                <a:gd name="T56" fmla="*/ 13 w 19"/>
                <a:gd name="T57" fmla="*/ 27 h 51"/>
                <a:gd name="T58" fmla="*/ 13 w 19"/>
                <a:gd name="T59" fmla="*/ 27 h 51"/>
                <a:gd name="T60" fmla="*/ 13 w 19"/>
                <a:gd name="T61" fmla="*/ 29 h 51"/>
                <a:gd name="T62" fmla="*/ 13 w 19"/>
                <a:gd name="T63" fmla="*/ 30 h 51"/>
                <a:gd name="T64" fmla="*/ 10 w 19"/>
                <a:gd name="T65" fmla="*/ 39 h 51"/>
                <a:gd name="T66" fmla="*/ 10 w 19"/>
                <a:gd name="T67" fmla="*/ 43 h 51"/>
                <a:gd name="T68" fmla="*/ 8 w 19"/>
                <a:gd name="T69" fmla="*/ 50 h 51"/>
                <a:gd name="T70" fmla="*/ 7 w 19"/>
                <a:gd name="T71" fmla="*/ 51 h 51"/>
                <a:gd name="T72" fmla="*/ 0 w 19"/>
                <a:gd name="T73" fmla="*/ 29 h 51"/>
                <a:gd name="T74" fmla="*/ 1 w 19"/>
                <a:gd name="T75" fmla="*/ 28 h 51"/>
                <a:gd name="T76" fmla="*/ 1 w 19"/>
                <a:gd name="T77" fmla="*/ 27 h 51"/>
                <a:gd name="T78" fmla="*/ 3 w 19"/>
                <a:gd name="T79" fmla="*/ 25 h 51"/>
                <a:gd name="T80" fmla="*/ 3 w 19"/>
                <a:gd name="T81" fmla="*/ 25 h 51"/>
                <a:gd name="T82" fmla="*/ 3 w 19"/>
                <a:gd name="T83" fmla="*/ 24 h 51"/>
                <a:gd name="T84" fmla="*/ 10 w 19"/>
                <a:gd name="T85" fmla="*/ 4 h 51"/>
                <a:gd name="T86" fmla="*/ 13 w 19"/>
                <a:gd name="T87" fmla="*/ 4 h 51"/>
                <a:gd name="T88" fmla="*/ 14 w 19"/>
                <a:gd name="T89" fmla="*/ 4 h 51"/>
                <a:gd name="T90" fmla="*/ 14 w 19"/>
                <a:gd name="T91" fmla="*/ 2 h 51"/>
                <a:gd name="T92" fmla="*/ 15 w 19"/>
                <a:gd name="T93" fmla="*/ 2 h 51"/>
                <a:gd name="T94" fmla="*/ 15 w 19"/>
                <a:gd name="T95" fmla="*/ 2 h 51"/>
                <a:gd name="T96" fmla="*/ 16 w 19"/>
                <a:gd name="T97" fmla="*/ 2 h 51"/>
                <a:gd name="T98" fmla="*/ 18 w 19"/>
                <a:gd name="T99" fmla="*/ 0 h 51"/>
                <a:gd name="T100" fmla="*/ 18 w 19"/>
                <a:gd name="T101" fmla="*/ 1 h 51"/>
                <a:gd name="T102" fmla="*/ 18 w 19"/>
                <a:gd name="T103" fmla="*/ 2 h 51"/>
                <a:gd name="T104" fmla="*/ 19 w 19"/>
                <a:gd name="T105" fmla="*/ 4 h 51"/>
                <a:gd name="T106" fmla="*/ 18 w 19"/>
                <a:gd name="T107" fmla="*/ 4 h 51"/>
                <a:gd name="T108" fmla="*/ 18 w 19"/>
                <a:gd name="T109" fmla="*/ 5 h 51"/>
                <a:gd name="T110" fmla="*/ 19 w 19"/>
                <a:gd name="T111" fmla="*/ 6 h 51"/>
                <a:gd name="T112" fmla="*/ 17 w 19"/>
                <a:gd name="T113" fmla="*/ 8 h 51"/>
                <a:gd name="T114" fmla="*/ 17 w 19"/>
                <a:gd name="T115"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 h="51">
                  <a:moveTo>
                    <a:pt x="17" y="9"/>
                  </a:moveTo>
                  <a:cubicBezTo>
                    <a:pt x="17" y="9"/>
                    <a:pt x="17" y="9"/>
                    <a:pt x="17" y="9"/>
                  </a:cubicBezTo>
                  <a:cubicBezTo>
                    <a:pt x="15" y="10"/>
                    <a:pt x="15" y="10"/>
                    <a:pt x="15" y="10"/>
                  </a:cubicBezTo>
                  <a:cubicBezTo>
                    <a:pt x="15" y="10"/>
                    <a:pt x="15" y="10"/>
                    <a:pt x="15" y="10"/>
                  </a:cubicBezTo>
                  <a:cubicBezTo>
                    <a:pt x="15" y="11"/>
                    <a:pt x="15" y="13"/>
                    <a:pt x="15" y="13"/>
                  </a:cubicBezTo>
                  <a:cubicBezTo>
                    <a:pt x="14" y="13"/>
                    <a:pt x="14" y="13"/>
                    <a:pt x="14" y="13"/>
                  </a:cubicBezTo>
                  <a:cubicBezTo>
                    <a:pt x="13" y="13"/>
                    <a:pt x="13" y="13"/>
                    <a:pt x="13" y="13"/>
                  </a:cubicBezTo>
                  <a:cubicBezTo>
                    <a:pt x="13" y="12"/>
                    <a:pt x="13" y="12"/>
                    <a:pt x="13" y="12"/>
                  </a:cubicBezTo>
                  <a:cubicBezTo>
                    <a:pt x="13" y="12"/>
                    <a:pt x="13" y="12"/>
                    <a:pt x="13" y="12"/>
                  </a:cubicBezTo>
                  <a:cubicBezTo>
                    <a:pt x="12" y="12"/>
                    <a:pt x="12" y="12"/>
                    <a:pt x="11" y="12"/>
                  </a:cubicBezTo>
                  <a:cubicBezTo>
                    <a:pt x="9" y="13"/>
                    <a:pt x="9" y="13"/>
                    <a:pt x="9" y="13"/>
                  </a:cubicBezTo>
                  <a:cubicBezTo>
                    <a:pt x="8" y="15"/>
                    <a:pt x="9" y="13"/>
                    <a:pt x="8" y="16"/>
                  </a:cubicBezTo>
                  <a:cubicBezTo>
                    <a:pt x="8" y="18"/>
                    <a:pt x="8" y="18"/>
                    <a:pt x="8" y="20"/>
                  </a:cubicBezTo>
                  <a:cubicBezTo>
                    <a:pt x="8" y="20"/>
                    <a:pt x="8" y="20"/>
                    <a:pt x="8" y="20"/>
                  </a:cubicBezTo>
                  <a:cubicBezTo>
                    <a:pt x="8" y="21"/>
                    <a:pt x="8" y="21"/>
                    <a:pt x="8" y="21"/>
                  </a:cubicBezTo>
                  <a:cubicBezTo>
                    <a:pt x="8" y="21"/>
                    <a:pt x="8" y="21"/>
                    <a:pt x="8" y="21"/>
                  </a:cubicBezTo>
                  <a:cubicBezTo>
                    <a:pt x="8" y="21"/>
                    <a:pt x="8" y="21"/>
                    <a:pt x="8" y="21"/>
                  </a:cubicBezTo>
                  <a:cubicBezTo>
                    <a:pt x="9" y="21"/>
                    <a:pt x="9" y="21"/>
                    <a:pt x="9" y="21"/>
                  </a:cubicBezTo>
                  <a:cubicBezTo>
                    <a:pt x="10" y="21"/>
                    <a:pt x="10" y="21"/>
                    <a:pt x="10" y="21"/>
                  </a:cubicBezTo>
                  <a:cubicBezTo>
                    <a:pt x="11" y="22"/>
                    <a:pt x="11" y="22"/>
                    <a:pt x="11" y="22"/>
                  </a:cubicBezTo>
                  <a:cubicBezTo>
                    <a:pt x="11" y="22"/>
                    <a:pt x="11" y="22"/>
                    <a:pt x="11" y="22"/>
                  </a:cubicBezTo>
                  <a:cubicBezTo>
                    <a:pt x="9" y="22"/>
                    <a:pt x="9" y="23"/>
                    <a:pt x="8" y="24"/>
                  </a:cubicBezTo>
                  <a:cubicBezTo>
                    <a:pt x="8" y="25"/>
                    <a:pt x="8" y="24"/>
                    <a:pt x="7" y="27"/>
                  </a:cubicBezTo>
                  <a:cubicBezTo>
                    <a:pt x="7" y="27"/>
                    <a:pt x="7" y="27"/>
                    <a:pt x="7" y="27"/>
                  </a:cubicBezTo>
                  <a:cubicBezTo>
                    <a:pt x="7" y="27"/>
                    <a:pt x="7" y="27"/>
                    <a:pt x="7" y="27"/>
                  </a:cubicBezTo>
                  <a:cubicBezTo>
                    <a:pt x="10" y="27"/>
                    <a:pt x="10" y="27"/>
                    <a:pt x="10" y="27"/>
                  </a:cubicBezTo>
                  <a:cubicBezTo>
                    <a:pt x="12" y="26"/>
                    <a:pt x="11" y="26"/>
                    <a:pt x="13" y="25"/>
                  </a:cubicBezTo>
                  <a:cubicBezTo>
                    <a:pt x="14" y="25"/>
                    <a:pt x="14" y="25"/>
                    <a:pt x="14" y="25"/>
                  </a:cubicBezTo>
                  <a:cubicBezTo>
                    <a:pt x="13" y="27"/>
                    <a:pt x="13" y="27"/>
                    <a:pt x="13" y="27"/>
                  </a:cubicBezTo>
                  <a:cubicBezTo>
                    <a:pt x="13" y="27"/>
                    <a:pt x="13" y="27"/>
                    <a:pt x="13" y="27"/>
                  </a:cubicBezTo>
                  <a:cubicBezTo>
                    <a:pt x="13" y="29"/>
                    <a:pt x="13" y="29"/>
                    <a:pt x="13" y="29"/>
                  </a:cubicBezTo>
                  <a:cubicBezTo>
                    <a:pt x="13" y="29"/>
                    <a:pt x="13" y="30"/>
                    <a:pt x="13" y="30"/>
                  </a:cubicBezTo>
                  <a:cubicBezTo>
                    <a:pt x="12" y="34"/>
                    <a:pt x="11" y="35"/>
                    <a:pt x="10" y="39"/>
                  </a:cubicBezTo>
                  <a:cubicBezTo>
                    <a:pt x="10" y="41"/>
                    <a:pt x="10" y="41"/>
                    <a:pt x="10" y="43"/>
                  </a:cubicBezTo>
                  <a:cubicBezTo>
                    <a:pt x="9" y="45"/>
                    <a:pt x="9" y="48"/>
                    <a:pt x="8" y="50"/>
                  </a:cubicBezTo>
                  <a:cubicBezTo>
                    <a:pt x="7" y="51"/>
                    <a:pt x="7" y="51"/>
                    <a:pt x="7" y="51"/>
                  </a:cubicBezTo>
                  <a:cubicBezTo>
                    <a:pt x="7" y="51"/>
                    <a:pt x="0" y="30"/>
                    <a:pt x="0" y="29"/>
                  </a:cubicBezTo>
                  <a:cubicBezTo>
                    <a:pt x="1" y="28"/>
                    <a:pt x="1" y="28"/>
                    <a:pt x="1" y="28"/>
                  </a:cubicBezTo>
                  <a:cubicBezTo>
                    <a:pt x="1" y="27"/>
                    <a:pt x="1" y="27"/>
                    <a:pt x="1" y="27"/>
                  </a:cubicBezTo>
                  <a:cubicBezTo>
                    <a:pt x="3" y="25"/>
                    <a:pt x="3" y="25"/>
                    <a:pt x="3" y="25"/>
                  </a:cubicBezTo>
                  <a:cubicBezTo>
                    <a:pt x="3" y="25"/>
                    <a:pt x="3" y="25"/>
                    <a:pt x="3" y="25"/>
                  </a:cubicBezTo>
                  <a:cubicBezTo>
                    <a:pt x="3" y="24"/>
                    <a:pt x="3" y="24"/>
                    <a:pt x="3" y="24"/>
                  </a:cubicBezTo>
                  <a:cubicBezTo>
                    <a:pt x="5" y="21"/>
                    <a:pt x="9" y="8"/>
                    <a:pt x="10" y="4"/>
                  </a:cubicBezTo>
                  <a:cubicBezTo>
                    <a:pt x="12" y="4"/>
                    <a:pt x="11" y="4"/>
                    <a:pt x="13" y="4"/>
                  </a:cubicBezTo>
                  <a:cubicBezTo>
                    <a:pt x="14" y="4"/>
                    <a:pt x="14" y="4"/>
                    <a:pt x="14" y="4"/>
                  </a:cubicBezTo>
                  <a:cubicBezTo>
                    <a:pt x="14" y="2"/>
                    <a:pt x="14" y="2"/>
                    <a:pt x="14" y="2"/>
                  </a:cubicBezTo>
                  <a:cubicBezTo>
                    <a:pt x="15" y="2"/>
                    <a:pt x="15" y="2"/>
                    <a:pt x="15" y="2"/>
                  </a:cubicBezTo>
                  <a:cubicBezTo>
                    <a:pt x="15" y="2"/>
                    <a:pt x="15" y="2"/>
                    <a:pt x="15" y="2"/>
                  </a:cubicBezTo>
                  <a:cubicBezTo>
                    <a:pt x="16" y="2"/>
                    <a:pt x="16" y="2"/>
                    <a:pt x="16" y="2"/>
                  </a:cubicBezTo>
                  <a:cubicBezTo>
                    <a:pt x="17" y="0"/>
                    <a:pt x="18" y="0"/>
                    <a:pt x="18" y="0"/>
                  </a:cubicBezTo>
                  <a:cubicBezTo>
                    <a:pt x="18" y="1"/>
                    <a:pt x="18" y="0"/>
                    <a:pt x="18" y="1"/>
                  </a:cubicBezTo>
                  <a:cubicBezTo>
                    <a:pt x="18" y="2"/>
                    <a:pt x="18" y="2"/>
                    <a:pt x="18" y="2"/>
                  </a:cubicBezTo>
                  <a:cubicBezTo>
                    <a:pt x="18" y="2"/>
                    <a:pt x="18" y="3"/>
                    <a:pt x="19" y="4"/>
                  </a:cubicBezTo>
                  <a:cubicBezTo>
                    <a:pt x="18" y="4"/>
                    <a:pt x="18" y="4"/>
                    <a:pt x="18" y="4"/>
                  </a:cubicBezTo>
                  <a:cubicBezTo>
                    <a:pt x="18" y="5"/>
                    <a:pt x="18" y="5"/>
                    <a:pt x="18" y="5"/>
                  </a:cubicBezTo>
                  <a:cubicBezTo>
                    <a:pt x="19" y="6"/>
                    <a:pt x="19" y="6"/>
                    <a:pt x="19" y="6"/>
                  </a:cubicBezTo>
                  <a:cubicBezTo>
                    <a:pt x="18" y="7"/>
                    <a:pt x="18" y="7"/>
                    <a:pt x="17" y="8"/>
                  </a:cubicBezTo>
                  <a:lnTo>
                    <a:pt x="17" y="9"/>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108">
              <a:extLst>
                <a:ext uri="{FF2B5EF4-FFF2-40B4-BE49-F238E27FC236}">
                  <a16:creationId xmlns:a16="http://schemas.microsoft.com/office/drawing/2014/main" id="{A59A454D-9CB6-4DD8-A33F-9A2342365A81}"/>
                </a:ext>
              </a:extLst>
            </p:cNvPr>
            <p:cNvSpPr>
              <a:spLocks/>
            </p:cNvSpPr>
            <p:nvPr/>
          </p:nvSpPr>
          <p:spPr bwMode="auto">
            <a:xfrm>
              <a:off x="11469332" y="5996018"/>
              <a:ext cx="18997" cy="28495"/>
            </a:xfrm>
            <a:custGeom>
              <a:avLst/>
              <a:gdLst>
                <a:gd name="T0" fmla="*/ 4 w 5"/>
                <a:gd name="T1" fmla="*/ 5 h 7"/>
                <a:gd name="T2" fmla="*/ 2 w 5"/>
                <a:gd name="T3" fmla="*/ 7 h 7"/>
                <a:gd name="T4" fmla="*/ 1 w 5"/>
                <a:gd name="T5" fmla="*/ 7 h 7"/>
                <a:gd name="T6" fmla="*/ 0 w 5"/>
                <a:gd name="T7" fmla="*/ 7 h 7"/>
                <a:gd name="T8" fmla="*/ 0 w 5"/>
                <a:gd name="T9" fmla="*/ 7 h 7"/>
                <a:gd name="T10" fmla="*/ 1 w 5"/>
                <a:gd name="T11" fmla="*/ 4 h 7"/>
                <a:gd name="T12" fmla="*/ 2 w 5"/>
                <a:gd name="T13" fmla="*/ 3 h 7"/>
                <a:gd name="T14" fmla="*/ 3 w 5"/>
                <a:gd name="T15" fmla="*/ 1 h 7"/>
                <a:gd name="T16" fmla="*/ 4 w 5"/>
                <a:gd name="T17" fmla="*/ 0 h 7"/>
                <a:gd name="T18" fmla="*/ 4 w 5"/>
                <a:gd name="T19" fmla="*/ 1 h 7"/>
                <a:gd name="T20" fmla="*/ 4 w 5"/>
                <a:gd name="T21" fmla="*/ 1 h 7"/>
                <a:gd name="T22" fmla="*/ 5 w 5"/>
                <a:gd name="T23" fmla="*/ 3 h 7"/>
                <a:gd name="T24" fmla="*/ 4 w 5"/>
                <a:gd name="T25" fmla="*/ 4 h 7"/>
                <a:gd name="T26" fmla="*/ 4 w 5"/>
                <a:gd name="T2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7">
                  <a:moveTo>
                    <a:pt x="4" y="5"/>
                  </a:moveTo>
                  <a:cubicBezTo>
                    <a:pt x="2" y="7"/>
                    <a:pt x="2" y="7"/>
                    <a:pt x="2" y="7"/>
                  </a:cubicBezTo>
                  <a:cubicBezTo>
                    <a:pt x="1" y="7"/>
                    <a:pt x="1" y="7"/>
                    <a:pt x="1" y="7"/>
                  </a:cubicBezTo>
                  <a:cubicBezTo>
                    <a:pt x="0" y="7"/>
                    <a:pt x="0" y="7"/>
                    <a:pt x="0" y="7"/>
                  </a:cubicBezTo>
                  <a:cubicBezTo>
                    <a:pt x="0" y="7"/>
                    <a:pt x="0" y="7"/>
                    <a:pt x="0" y="7"/>
                  </a:cubicBezTo>
                  <a:cubicBezTo>
                    <a:pt x="0" y="6"/>
                    <a:pt x="0" y="6"/>
                    <a:pt x="1" y="4"/>
                  </a:cubicBezTo>
                  <a:cubicBezTo>
                    <a:pt x="2" y="3"/>
                    <a:pt x="2" y="3"/>
                    <a:pt x="2" y="3"/>
                  </a:cubicBezTo>
                  <a:cubicBezTo>
                    <a:pt x="3" y="1"/>
                    <a:pt x="3" y="1"/>
                    <a:pt x="3" y="1"/>
                  </a:cubicBezTo>
                  <a:cubicBezTo>
                    <a:pt x="4" y="0"/>
                    <a:pt x="4" y="0"/>
                    <a:pt x="4" y="0"/>
                  </a:cubicBezTo>
                  <a:cubicBezTo>
                    <a:pt x="4" y="1"/>
                    <a:pt x="4" y="1"/>
                    <a:pt x="4" y="1"/>
                  </a:cubicBezTo>
                  <a:cubicBezTo>
                    <a:pt x="4" y="1"/>
                    <a:pt x="4" y="1"/>
                    <a:pt x="4" y="1"/>
                  </a:cubicBezTo>
                  <a:cubicBezTo>
                    <a:pt x="5" y="3"/>
                    <a:pt x="5" y="3"/>
                    <a:pt x="5" y="3"/>
                  </a:cubicBezTo>
                  <a:cubicBezTo>
                    <a:pt x="4" y="4"/>
                    <a:pt x="4" y="4"/>
                    <a:pt x="4" y="4"/>
                  </a:cubicBezTo>
                  <a:lnTo>
                    <a:pt x="4"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109">
              <a:extLst>
                <a:ext uri="{FF2B5EF4-FFF2-40B4-BE49-F238E27FC236}">
                  <a16:creationId xmlns:a16="http://schemas.microsoft.com/office/drawing/2014/main" id="{6F8008F1-3C0C-433D-B64D-AC19158CD998}"/>
                </a:ext>
              </a:extLst>
            </p:cNvPr>
            <p:cNvSpPr>
              <a:spLocks noEditPoints="1"/>
            </p:cNvSpPr>
            <p:nvPr/>
          </p:nvSpPr>
          <p:spPr bwMode="auto">
            <a:xfrm>
              <a:off x="14879263" y="7259307"/>
              <a:ext cx="1363024" cy="1448510"/>
            </a:xfrm>
            <a:custGeom>
              <a:avLst/>
              <a:gdLst>
                <a:gd name="T0" fmla="*/ 287 w 327"/>
                <a:gd name="T1" fmla="*/ 342 h 348"/>
                <a:gd name="T2" fmla="*/ 285 w 327"/>
                <a:gd name="T3" fmla="*/ 334 h 348"/>
                <a:gd name="T4" fmla="*/ 279 w 327"/>
                <a:gd name="T5" fmla="*/ 331 h 348"/>
                <a:gd name="T6" fmla="*/ 271 w 327"/>
                <a:gd name="T7" fmla="*/ 303 h 348"/>
                <a:gd name="T8" fmla="*/ 275 w 327"/>
                <a:gd name="T9" fmla="*/ 295 h 348"/>
                <a:gd name="T10" fmla="*/ 275 w 327"/>
                <a:gd name="T11" fmla="*/ 294 h 348"/>
                <a:gd name="T12" fmla="*/ 276 w 327"/>
                <a:gd name="T13" fmla="*/ 282 h 348"/>
                <a:gd name="T14" fmla="*/ 278 w 327"/>
                <a:gd name="T15" fmla="*/ 277 h 348"/>
                <a:gd name="T16" fmla="*/ 118 w 327"/>
                <a:gd name="T17" fmla="*/ 48 h 348"/>
                <a:gd name="T18" fmla="*/ 121 w 327"/>
                <a:gd name="T19" fmla="*/ 55 h 348"/>
                <a:gd name="T20" fmla="*/ 140 w 327"/>
                <a:gd name="T21" fmla="*/ 67 h 348"/>
                <a:gd name="T22" fmla="*/ 153 w 327"/>
                <a:gd name="T23" fmla="*/ 100 h 348"/>
                <a:gd name="T24" fmla="*/ 185 w 327"/>
                <a:gd name="T25" fmla="*/ 110 h 348"/>
                <a:gd name="T26" fmla="*/ 209 w 327"/>
                <a:gd name="T27" fmla="*/ 118 h 348"/>
                <a:gd name="T28" fmla="*/ 224 w 327"/>
                <a:gd name="T29" fmla="*/ 100 h 348"/>
                <a:gd name="T30" fmla="*/ 232 w 327"/>
                <a:gd name="T31" fmla="*/ 110 h 348"/>
                <a:gd name="T32" fmla="*/ 262 w 327"/>
                <a:gd name="T33" fmla="*/ 113 h 348"/>
                <a:gd name="T34" fmla="*/ 269 w 327"/>
                <a:gd name="T35" fmla="*/ 101 h 348"/>
                <a:gd name="T36" fmla="*/ 290 w 327"/>
                <a:gd name="T37" fmla="*/ 87 h 348"/>
                <a:gd name="T38" fmla="*/ 314 w 327"/>
                <a:gd name="T39" fmla="*/ 81 h 348"/>
                <a:gd name="T40" fmla="*/ 315 w 327"/>
                <a:gd name="T41" fmla="*/ 93 h 348"/>
                <a:gd name="T42" fmla="*/ 322 w 327"/>
                <a:gd name="T43" fmla="*/ 103 h 348"/>
                <a:gd name="T44" fmla="*/ 303 w 327"/>
                <a:gd name="T45" fmla="*/ 122 h 348"/>
                <a:gd name="T46" fmla="*/ 284 w 327"/>
                <a:gd name="T47" fmla="*/ 148 h 348"/>
                <a:gd name="T48" fmla="*/ 280 w 327"/>
                <a:gd name="T49" fmla="*/ 170 h 348"/>
                <a:gd name="T50" fmla="*/ 269 w 327"/>
                <a:gd name="T51" fmla="*/ 151 h 348"/>
                <a:gd name="T52" fmla="*/ 261 w 327"/>
                <a:gd name="T53" fmla="*/ 157 h 348"/>
                <a:gd name="T54" fmla="*/ 265 w 327"/>
                <a:gd name="T55" fmla="*/ 145 h 348"/>
                <a:gd name="T56" fmla="*/ 259 w 327"/>
                <a:gd name="T57" fmla="*/ 133 h 348"/>
                <a:gd name="T58" fmla="*/ 235 w 327"/>
                <a:gd name="T59" fmla="*/ 121 h 348"/>
                <a:gd name="T60" fmla="*/ 227 w 327"/>
                <a:gd name="T61" fmla="*/ 116 h 348"/>
                <a:gd name="T62" fmla="*/ 231 w 327"/>
                <a:gd name="T63" fmla="*/ 130 h 348"/>
                <a:gd name="T64" fmla="*/ 225 w 327"/>
                <a:gd name="T65" fmla="*/ 142 h 348"/>
                <a:gd name="T66" fmla="*/ 233 w 327"/>
                <a:gd name="T67" fmla="*/ 165 h 348"/>
                <a:gd name="T68" fmla="*/ 230 w 327"/>
                <a:gd name="T69" fmla="*/ 171 h 348"/>
                <a:gd name="T70" fmla="*/ 224 w 327"/>
                <a:gd name="T71" fmla="*/ 171 h 348"/>
                <a:gd name="T72" fmla="*/ 203 w 327"/>
                <a:gd name="T73" fmla="*/ 197 h 348"/>
                <a:gd name="T74" fmla="*/ 186 w 327"/>
                <a:gd name="T75" fmla="*/ 207 h 348"/>
                <a:gd name="T76" fmla="*/ 143 w 327"/>
                <a:gd name="T77" fmla="*/ 246 h 348"/>
                <a:gd name="T78" fmla="*/ 134 w 327"/>
                <a:gd name="T79" fmla="*/ 272 h 348"/>
                <a:gd name="T80" fmla="*/ 121 w 327"/>
                <a:gd name="T81" fmla="*/ 318 h 348"/>
                <a:gd name="T82" fmla="*/ 93 w 327"/>
                <a:gd name="T83" fmla="*/ 321 h 348"/>
                <a:gd name="T84" fmla="*/ 79 w 327"/>
                <a:gd name="T85" fmla="*/ 288 h 348"/>
                <a:gd name="T86" fmla="*/ 56 w 327"/>
                <a:gd name="T87" fmla="*/ 225 h 348"/>
                <a:gd name="T88" fmla="*/ 51 w 327"/>
                <a:gd name="T89" fmla="*/ 201 h 348"/>
                <a:gd name="T90" fmla="*/ 50 w 327"/>
                <a:gd name="T91" fmla="*/ 173 h 348"/>
                <a:gd name="T92" fmla="*/ 46 w 327"/>
                <a:gd name="T93" fmla="*/ 176 h 348"/>
                <a:gd name="T94" fmla="*/ 22 w 327"/>
                <a:gd name="T95" fmla="*/ 165 h 348"/>
                <a:gd name="T96" fmla="*/ 2 w 327"/>
                <a:gd name="T97" fmla="*/ 153 h 348"/>
                <a:gd name="T98" fmla="*/ 15 w 327"/>
                <a:gd name="T99" fmla="*/ 145 h 348"/>
                <a:gd name="T100" fmla="*/ 32 w 327"/>
                <a:gd name="T101" fmla="*/ 143 h 348"/>
                <a:gd name="T102" fmla="*/ 21 w 327"/>
                <a:gd name="T103" fmla="*/ 122 h 348"/>
                <a:gd name="T104" fmla="*/ 29 w 327"/>
                <a:gd name="T105" fmla="*/ 102 h 348"/>
                <a:gd name="T106" fmla="*/ 72 w 327"/>
                <a:gd name="T107" fmla="*/ 59 h 348"/>
                <a:gd name="T108" fmla="*/ 72 w 327"/>
                <a:gd name="T109" fmla="*/ 36 h 348"/>
                <a:gd name="T110" fmla="*/ 65 w 327"/>
                <a:gd name="T111" fmla="*/ 24 h 348"/>
                <a:gd name="T112" fmla="*/ 65 w 327"/>
                <a:gd name="T113" fmla="*/ 11 h 348"/>
                <a:gd name="T114" fmla="*/ 100 w 327"/>
                <a:gd name="T115" fmla="*/ 5 h 348"/>
                <a:gd name="T116" fmla="*/ 121 w 327"/>
                <a:gd name="T117" fmla="*/ 17 h 348"/>
                <a:gd name="T118" fmla="*/ 121 w 327"/>
                <a:gd name="T119" fmla="*/ 4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7" h="348">
                  <a:moveTo>
                    <a:pt x="289" y="347"/>
                  </a:moveTo>
                  <a:cubicBezTo>
                    <a:pt x="288" y="348"/>
                    <a:pt x="288" y="348"/>
                    <a:pt x="288" y="348"/>
                  </a:cubicBezTo>
                  <a:cubicBezTo>
                    <a:pt x="287" y="346"/>
                    <a:pt x="287" y="346"/>
                    <a:pt x="287" y="346"/>
                  </a:cubicBezTo>
                  <a:cubicBezTo>
                    <a:pt x="286" y="345"/>
                    <a:pt x="286" y="345"/>
                    <a:pt x="286" y="345"/>
                  </a:cubicBezTo>
                  <a:cubicBezTo>
                    <a:pt x="286" y="344"/>
                    <a:pt x="286" y="344"/>
                    <a:pt x="286" y="344"/>
                  </a:cubicBezTo>
                  <a:cubicBezTo>
                    <a:pt x="286" y="344"/>
                    <a:pt x="286" y="344"/>
                    <a:pt x="286" y="344"/>
                  </a:cubicBezTo>
                  <a:cubicBezTo>
                    <a:pt x="288" y="343"/>
                    <a:pt x="288" y="343"/>
                    <a:pt x="288" y="343"/>
                  </a:cubicBezTo>
                  <a:cubicBezTo>
                    <a:pt x="288" y="343"/>
                    <a:pt x="288" y="343"/>
                    <a:pt x="288" y="343"/>
                  </a:cubicBezTo>
                  <a:cubicBezTo>
                    <a:pt x="289" y="346"/>
                    <a:pt x="289" y="346"/>
                    <a:pt x="289" y="346"/>
                  </a:cubicBezTo>
                  <a:lnTo>
                    <a:pt x="289" y="347"/>
                  </a:lnTo>
                  <a:close/>
                  <a:moveTo>
                    <a:pt x="287" y="342"/>
                  </a:moveTo>
                  <a:cubicBezTo>
                    <a:pt x="286" y="343"/>
                    <a:pt x="286" y="343"/>
                    <a:pt x="286" y="343"/>
                  </a:cubicBezTo>
                  <a:cubicBezTo>
                    <a:pt x="285" y="342"/>
                    <a:pt x="285" y="342"/>
                    <a:pt x="285" y="342"/>
                  </a:cubicBezTo>
                  <a:cubicBezTo>
                    <a:pt x="285" y="342"/>
                    <a:pt x="285" y="342"/>
                    <a:pt x="285" y="342"/>
                  </a:cubicBezTo>
                  <a:cubicBezTo>
                    <a:pt x="286" y="341"/>
                    <a:pt x="286" y="341"/>
                    <a:pt x="286" y="341"/>
                  </a:cubicBezTo>
                  <a:cubicBezTo>
                    <a:pt x="287" y="342"/>
                    <a:pt x="287" y="342"/>
                    <a:pt x="287" y="342"/>
                  </a:cubicBezTo>
                  <a:close/>
                  <a:moveTo>
                    <a:pt x="284" y="336"/>
                  </a:moveTo>
                  <a:cubicBezTo>
                    <a:pt x="283" y="336"/>
                    <a:pt x="283" y="336"/>
                    <a:pt x="283" y="336"/>
                  </a:cubicBezTo>
                  <a:cubicBezTo>
                    <a:pt x="282" y="335"/>
                    <a:pt x="283" y="335"/>
                    <a:pt x="282" y="335"/>
                  </a:cubicBezTo>
                  <a:cubicBezTo>
                    <a:pt x="282" y="334"/>
                    <a:pt x="282" y="334"/>
                    <a:pt x="282" y="334"/>
                  </a:cubicBezTo>
                  <a:cubicBezTo>
                    <a:pt x="283" y="334"/>
                    <a:pt x="283" y="334"/>
                    <a:pt x="283" y="334"/>
                  </a:cubicBezTo>
                  <a:cubicBezTo>
                    <a:pt x="283" y="335"/>
                    <a:pt x="283" y="335"/>
                    <a:pt x="283" y="335"/>
                  </a:cubicBezTo>
                  <a:cubicBezTo>
                    <a:pt x="284" y="335"/>
                    <a:pt x="284" y="335"/>
                    <a:pt x="284" y="335"/>
                  </a:cubicBezTo>
                  <a:lnTo>
                    <a:pt x="284" y="336"/>
                  </a:lnTo>
                  <a:close/>
                  <a:moveTo>
                    <a:pt x="285" y="334"/>
                  </a:moveTo>
                  <a:cubicBezTo>
                    <a:pt x="284" y="334"/>
                    <a:pt x="284" y="334"/>
                    <a:pt x="284" y="334"/>
                  </a:cubicBezTo>
                  <a:cubicBezTo>
                    <a:pt x="284" y="334"/>
                    <a:pt x="284" y="334"/>
                    <a:pt x="284" y="334"/>
                  </a:cubicBezTo>
                  <a:cubicBezTo>
                    <a:pt x="284" y="333"/>
                    <a:pt x="284" y="333"/>
                    <a:pt x="284" y="332"/>
                  </a:cubicBezTo>
                  <a:cubicBezTo>
                    <a:pt x="284" y="332"/>
                    <a:pt x="284" y="332"/>
                    <a:pt x="284" y="332"/>
                  </a:cubicBezTo>
                  <a:cubicBezTo>
                    <a:pt x="285" y="332"/>
                    <a:pt x="285" y="332"/>
                    <a:pt x="285" y="332"/>
                  </a:cubicBezTo>
                  <a:cubicBezTo>
                    <a:pt x="284" y="333"/>
                    <a:pt x="284" y="333"/>
                    <a:pt x="284" y="333"/>
                  </a:cubicBezTo>
                  <a:cubicBezTo>
                    <a:pt x="285" y="334"/>
                    <a:pt x="285" y="334"/>
                    <a:pt x="285" y="334"/>
                  </a:cubicBezTo>
                  <a:close/>
                  <a:moveTo>
                    <a:pt x="55" y="331"/>
                  </a:moveTo>
                  <a:cubicBezTo>
                    <a:pt x="55" y="331"/>
                    <a:pt x="55" y="331"/>
                    <a:pt x="55" y="331"/>
                  </a:cubicBezTo>
                  <a:cubicBezTo>
                    <a:pt x="55" y="331"/>
                    <a:pt x="55" y="331"/>
                    <a:pt x="55" y="331"/>
                  </a:cubicBezTo>
                  <a:cubicBezTo>
                    <a:pt x="54" y="331"/>
                    <a:pt x="54" y="331"/>
                    <a:pt x="54" y="331"/>
                  </a:cubicBezTo>
                  <a:cubicBezTo>
                    <a:pt x="54" y="331"/>
                    <a:pt x="54" y="331"/>
                    <a:pt x="54" y="331"/>
                  </a:cubicBezTo>
                  <a:cubicBezTo>
                    <a:pt x="54" y="331"/>
                    <a:pt x="54" y="331"/>
                    <a:pt x="54" y="331"/>
                  </a:cubicBezTo>
                  <a:cubicBezTo>
                    <a:pt x="55" y="331"/>
                    <a:pt x="55" y="331"/>
                    <a:pt x="55" y="331"/>
                  </a:cubicBezTo>
                  <a:cubicBezTo>
                    <a:pt x="55" y="331"/>
                    <a:pt x="55" y="331"/>
                    <a:pt x="55" y="331"/>
                  </a:cubicBezTo>
                  <a:cubicBezTo>
                    <a:pt x="55" y="331"/>
                    <a:pt x="55" y="331"/>
                    <a:pt x="55" y="331"/>
                  </a:cubicBezTo>
                  <a:cubicBezTo>
                    <a:pt x="55" y="331"/>
                    <a:pt x="55" y="331"/>
                    <a:pt x="55" y="331"/>
                  </a:cubicBezTo>
                  <a:cubicBezTo>
                    <a:pt x="55" y="331"/>
                    <a:pt x="55" y="331"/>
                    <a:pt x="55" y="331"/>
                  </a:cubicBezTo>
                  <a:close/>
                  <a:moveTo>
                    <a:pt x="280" y="332"/>
                  </a:moveTo>
                  <a:cubicBezTo>
                    <a:pt x="281" y="332"/>
                    <a:pt x="281" y="332"/>
                    <a:pt x="281" y="332"/>
                  </a:cubicBezTo>
                  <a:cubicBezTo>
                    <a:pt x="280" y="332"/>
                    <a:pt x="280" y="332"/>
                    <a:pt x="280" y="332"/>
                  </a:cubicBezTo>
                  <a:cubicBezTo>
                    <a:pt x="279" y="331"/>
                    <a:pt x="279" y="331"/>
                    <a:pt x="279" y="331"/>
                  </a:cubicBezTo>
                  <a:cubicBezTo>
                    <a:pt x="279" y="331"/>
                    <a:pt x="279" y="331"/>
                    <a:pt x="279" y="331"/>
                  </a:cubicBezTo>
                  <a:cubicBezTo>
                    <a:pt x="280" y="330"/>
                    <a:pt x="280" y="330"/>
                    <a:pt x="280" y="330"/>
                  </a:cubicBezTo>
                  <a:cubicBezTo>
                    <a:pt x="280" y="332"/>
                    <a:pt x="280" y="332"/>
                    <a:pt x="280" y="332"/>
                  </a:cubicBezTo>
                  <a:close/>
                  <a:moveTo>
                    <a:pt x="276" y="322"/>
                  </a:moveTo>
                  <a:cubicBezTo>
                    <a:pt x="276" y="322"/>
                    <a:pt x="276" y="322"/>
                    <a:pt x="276" y="322"/>
                  </a:cubicBezTo>
                  <a:cubicBezTo>
                    <a:pt x="275" y="321"/>
                    <a:pt x="275" y="321"/>
                    <a:pt x="275" y="321"/>
                  </a:cubicBezTo>
                  <a:cubicBezTo>
                    <a:pt x="275" y="321"/>
                    <a:pt x="275" y="321"/>
                    <a:pt x="275" y="321"/>
                  </a:cubicBezTo>
                  <a:cubicBezTo>
                    <a:pt x="276" y="320"/>
                    <a:pt x="276" y="320"/>
                    <a:pt x="276" y="320"/>
                  </a:cubicBezTo>
                  <a:cubicBezTo>
                    <a:pt x="276" y="320"/>
                    <a:pt x="276" y="320"/>
                    <a:pt x="276" y="320"/>
                  </a:cubicBezTo>
                  <a:cubicBezTo>
                    <a:pt x="276" y="320"/>
                    <a:pt x="276" y="320"/>
                    <a:pt x="276" y="320"/>
                  </a:cubicBezTo>
                  <a:cubicBezTo>
                    <a:pt x="276" y="321"/>
                    <a:pt x="276" y="321"/>
                    <a:pt x="276" y="321"/>
                  </a:cubicBezTo>
                  <a:lnTo>
                    <a:pt x="276" y="322"/>
                  </a:lnTo>
                  <a:close/>
                  <a:moveTo>
                    <a:pt x="273" y="305"/>
                  </a:moveTo>
                  <a:cubicBezTo>
                    <a:pt x="273" y="306"/>
                    <a:pt x="273" y="306"/>
                    <a:pt x="273" y="306"/>
                  </a:cubicBezTo>
                  <a:cubicBezTo>
                    <a:pt x="272" y="306"/>
                    <a:pt x="272" y="306"/>
                    <a:pt x="272" y="306"/>
                  </a:cubicBezTo>
                  <a:cubicBezTo>
                    <a:pt x="272" y="304"/>
                    <a:pt x="272" y="304"/>
                    <a:pt x="272" y="304"/>
                  </a:cubicBezTo>
                  <a:cubicBezTo>
                    <a:pt x="271" y="303"/>
                    <a:pt x="271" y="303"/>
                    <a:pt x="271" y="303"/>
                  </a:cubicBezTo>
                  <a:cubicBezTo>
                    <a:pt x="272" y="303"/>
                    <a:pt x="272" y="303"/>
                    <a:pt x="272" y="303"/>
                  </a:cubicBezTo>
                  <a:cubicBezTo>
                    <a:pt x="272" y="302"/>
                    <a:pt x="272" y="302"/>
                    <a:pt x="272" y="302"/>
                  </a:cubicBezTo>
                  <a:cubicBezTo>
                    <a:pt x="273" y="302"/>
                    <a:pt x="273" y="302"/>
                    <a:pt x="273" y="302"/>
                  </a:cubicBezTo>
                  <a:cubicBezTo>
                    <a:pt x="274" y="303"/>
                    <a:pt x="274" y="302"/>
                    <a:pt x="274" y="304"/>
                  </a:cubicBezTo>
                  <a:cubicBezTo>
                    <a:pt x="273" y="305"/>
                    <a:pt x="273" y="305"/>
                    <a:pt x="273" y="305"/>
                  </a:cubicBezTo>
                  <a:close/>
                  <a:moveTo>
                    <a:pt x="52" y="298"/>
                  </a:moveTo>
                  <a:cubicBezTo>
                    <a:pt x="52" y="298"/>
                    <a:pt x="52" y="298"/>
                    <a:pt x="52" y="298"/>
                  </a:cubicBezTo>
                  <a:cubicBezTo>
                    <a:pt x="52" y="298"/>
                    <a:pt x="52" y="298"/>
                    <a:pt x="52" y="298"/>
                  </a:cubicBezTo>
                  <a:cubicBezTo>
                    <a:pt x="52" y="298"/>
                    <a:pt x="52" y="298"/>
                    <a:pt x="52" y="297"/>
                  </a:cubicBezTo>
                  <a:cubicBezTo>
                    <a:pt x="52" y="297"/>
                    <a:pt x="52" y="297"/>
                    <a:pt x="52" y="297"/>
                  </a:cubicBezTo>
                  <a:cubicBezTo>
                    <a:pt x="52" y="298"/>
                    <a:pt x="52" y="298"/>
                    <a:pt x="52" y="298"/>
                  </a:cubicBezTo>
                  <a:close/>
                  <a:moveTo>
                    <a:pt x="275" y="296"/>
                  </a:moveTo>
                  <a:cubicBezTo>
                    <a:pt x="275" y="296"/>
                    <a:pt x="275" y="296"/>
                    <a:pt x="275" y="296"/>
                  </a:cubicBezTo>
                  <a:cubicBezTo>
                    <a:pt x="274" y="296"/>
                    <a:pt x="274" y="296"/>
                    <a:pt x="274" y="296"/>
                  </a:cubicBezTo>
                  <a:cubicBezTo>
                    <a:pt x="274" y="296"/>
                    <a:pt x="274" y="296"/>
                    <a:pt x="274" y="296"/>
                  </a:cubicBezTo>
                  <a:cubicBezTo>
                    <a:pt x="275" y="295"/>
                    <a:pt x="275" y="295"/>
                    <a:pt x="275" y="295"/>
                  </a:cubicBezTo>
                  <a:cubicBezTo>
                    <a:pt x="275" y="295"/>
                    <a:pt x="275" y="295"/>
                    <a:pt x="275" y="295"/>
                  </a:cubicBezTo>
                  <a:cubicBezTo>
                    <a:pt x="275" y="296"/>
                    <a:pt x="275" y="296"/>
                    <a:pt x="275" y="296"/>
                  </a:cubicBezTo>
                  <a:close/>
                  <a:moveTo>
                    <a:pt x="279" y="289"/>
                  </a:moveTo>
                  <a:cubicBezTo>
                    <a:pt x="279" y="290"/>
                    <a:pt x="279" y="290"/>
                    <a:pt x="279" y="290"/>
                  </a:cubicBezTo>
                  <a:cubicBezTo>
                    <a:pt x="278" y="289"/>
                    <a:pt x="278" y="289"/>
                    <a:pt x="278" y="289"/>
                  </a:cubicBezTo>
                  <a:cubicBezTo>
                    <a:pt x="278" y="289"/>
                    <a:pt x="278" y="289"/>
                    <a:pt x="278" y="289"/>
                  </a:cubicBezTo>
                  <a:cubicBezTo>
                    <a:pt x="279" y="289"/>
                    <a:pt x="279" y="289"/>
                    <a:pt x="279" y="289"/>
                  </a:cubicBezTo>
                  <a:cubicBezTo>
                    <a:pt x="279" y="289"/>
                    <a:pt x="279" y="289"/>
                    <a:pt x="279" y="289"/>
                  </a:cubicBezTo>
                  <a:close/>
                  <a:moveTo>
                    <a:pt x="275" y="279"/>
                  </a:moveTo>
                  <a:cubicBezTo>
                    <a:pt x="275" y="280"/>
                    <a:pt x="275" y="280"/>
                    <a:pt x="275" y="280"/>
                  </a:cubicBezTo>
                  <a:cubicBezTo>
                    <a:pt x="275" y="278"/>
                    <a:pt x="275" y="278"/>
                    <a:pt x="275" y="278"/>
                  </a:cubicBezTo>
                  <a:cubicBezTo>
                    <a:pt x="275" y="278"/>
                    <a:pt x="275" y="278"/>
                    <a:pt x="275" y="278"/>
                  </a:cubicBezTo>
                  <a:cubicBezTo>
                    <a:pt x="275" y="278"/>
                    <a:pt x="275" y="278"/>
                    <a:pt x="275" y="278"/>
                  </a:cubicBezTo>
                  <a:cubicBezTo>
                    <a:pt x="276" y="278"/>
                    <a:pt x="276" y="278"/>
                    <a:pt x="276" y="278"/>
                  </a:cubicBezTo>
                  <a:lnTo>
                    <a:pt x="275" y="279"/>
                  </a:lnTo>
                  <a:close/>
                  <a:moveTo>
                    <a:pt x="275" y="294"/>
                  </a:moveTo>
                  <a:cubicBezTo>
                    <a:pt x="275" y="295"/>
                    <a:pt x="275" y="295"/>
                    <a:pt x="275" y="295"/>
                  </a:cubicBezTo>
                  <a:cubicBezTo>
                    <a:pt x="275" y="294"/>
                    <a:pt x="275" y="294"/>
                    <a:pt x="275" y="294"/>
                  </a:cubicBezTo>
                  <a:cubicBezTo>
                    <a:pt x="274" y="292"/>
                    <a:pt x="274" y="292"/>
                    <a:pt x="274" y="292"/>
                  </a:cubicBezTo>
                  <a:cubicBezTo>
                    <a:pt x="274" y="291"/>
                    <a:pt x="274" y="291"/>
                    <a:pt x="274" y="291"/>
                  </a:cubicBezTo>
                  <a:cubicBezTo>
                    <a:pt x="273" y="290"/>
                    <a:pt x="273" y="290"/>
                    <a:pt x="273" y="290"/>
                  </a:cubicBezTo>
                  <a:cubicBezTo>
                    <a:pt x="274" y="290"/>
                    <a:pt x="274" y="290"/>
                    <a:pt x="274" y="290"/>
                  </a:cubicBezTo>
                  <a:cubicBezTo>
                    <a:pt x="274" y="290"/>
                    <a:pt x="274" y="290"/>
                    <a:pt x="274" y="290"/>
                  </a:cubicBezTo>
                  <a:cubicBezTo>
                    <a:pt x="274" y="289"/>
                    <a:pt x="274" y="289"/>
                    <a:pt x="274" y="289"/>
                  </a:cubicBezTo>
                  <a:cubicBezTo>
                    <a:pt x="275" y="288"/>
                    <a:pt x="275" y="288"/>
                    <a:pt x="275" y="288"/>
                  </a:cubicBezTo>
                  <a:cubicBezTo>
                    <a:pt x="275" y="287"/>
                    <a:pt x="275" y="287"/>
                    <a:pt x="275" y="287"/>
                  </a:cubicBezTo>
                  <a:cubicBezTo>
                    <a:pt x="276" y="287"/>
                    <a:pt x="276" y="287"/>
                    <a:pt x="276" y="287"/>
                  </a:cubicBezTo>
                  <a:cubicBezTo>
                    <a:pt x="276" y="286"/>
                    <a:pt x="276" y="286"/>
                    <a:pt x="276" y="286"/>
                  </a:cubicBezTo>
                  <a:cubicBezTo>
                    <a:pt x="276" y="286"/>
                    <a:pt x="276" y="286"/>
                    <a:pt x="276" y="286"/>
                  </a:cubicBezTo>
                  <a:cubicBezTo>
                    <a:pt x="276" y="285"/>
                    <a:pt x="276" y="285"/>
                    <a:pt x="276" y="285"/>
                  </a:cubicBezTo>
                  <a:cubicBezTo>
                    <a:pt x="275" y="285"/>
                    <a:pt x="275" y="285"/>
                    <a:pt x="275" y="285"/>
                  </a:cubicBezTo>
                  <a:cubicBezTo>
                    <a:pt x="275" y="284"/>
                    <a:pt x="275" y="283"/>
                    <a:pt x="276" y="282"/>
                  </a:cubicBezTo>
                  <a:cubicBezTo>
                    <a:pt x="276" y="281"/>
                    <a:pt x="276" y="281"/>
                    <a:pt x="276" y="281"/>
                  </a:cubicBezTo>
                  <a:cubicBezTo>
                    <a:pt x="276" y="280"/>
                    <a:pt x="276" y="280"/>
                    <a:pt x="276" y="280"/>
                  </a:cubicBezTo>
                  <a:cubicBezTo>
                    <a:pt x="276" y="280"/>
                    <a:pt x="276" y="280"/>
                    <a:pt x="276" y="280"/>
                  </a:cubicBezTo>
                  <a:cubicBezTo>
                    <a:pt x="276" y="279"/>
                    <a:pt x="276" y="279"/>
                    <a:pt x="276" y="279"/>
                  </a:cubicBezTo>
                  <a:cubicBezTo>
                    <a:pt x="277" y="278"/>
                    <a:pt x="277" y="278"/>
                    <a:pt x="277" y="278"/>
                  </a:cubicBezTo>
                  <a:cubicBezTo>
                    <a:pt x="276" y="277"/>
                    <a:pt x="276" y="277"/>
                    <a:pt x="276" y="277"/>
                  </a:cubicBezTo>
                  <a:cubicBezTo>
                    <a:pt x="277" y="275"/>
                    <a:pt x="277" y="275"/>
                    <a:pt x="277" y="275"/>
                  </a:cubicBezTo>
                  <a:cubicBezTo>
                    <a:pt x="277" y="273"/>
                    <a:pt x="277" y="273"/>
                    <a:pt x="277" y="273"/>
                  </a:cubicBezTo>
                  <a:cubicBezTo>
                    <a:pt x="278" y="272"/>
                    <a:pt x="278" y="272"/>
                    <a:pt x="278" y="272"/>
                  </a:cubicBezTo>
                  <a:cubicBezTo>
                    <a:pt x="279" y="271"/>
                    <a:pt x="279" y="271"/>
                    <a:pt x="279" y="271"/>
                  </a:cubicBezTo>
                  <a:cubicBezTo>
                    <a:pt x="279" y="271"/>
                    <a:pt x="279" y="271"/>
                    <a:pt x="279" y="271"/>
                  </a:cubicBezTo>
                  <a:cubicBezTo>
                    <a:pt x="279" y="272"/>
                    <a:pt x="279" y="272"/>
                    <a:pt x="279" y="273"/>
                  </a:cubicBezTo>
                  <a:cubicBezTo>
                    <a:pt x="279" y="274"/>
                    <a:pt x="279" y="274"/>
                    <a:pt x="279" y="274"/>
                  </a:cubicBezTo>
                  <a:cubicBezTo>
                    <a:pt x="279" y="275"/>
                    <a:pt x="279" y="275"/>
                    <a:pt x="279" y="275"/>
                  </a:cubicBezTo>
                  <a:cubicBezTo>
                    <a:pt x="279" y="276"/>
                    <a:pt x="279" y="276"/>
                    <a:pt x="279" y="277"/>
                  </a:cubicBezTo>
                  <a:cubicBezTo>
                    <a:pt x="278" y="277"/>
                    <a:pt x="278" y="277"/>
                    <a:pt x="278" y="277"/>
                  </a:cubicBezTo>
                  <a:cubicBezTo>
                    <a:pt x="278" y="278"/>
                    <a:pt x="278" y="278"/>
                    <a:pt x="277" y="278"/>
                  </a:cubicBezTo>
                  <a:cubicBezTo>
                    <a:pt x="278" y="279"/>
                    <a:pt x="278" y="279"/>
                    <a:pt x="278" y="279"/>
                  </a:cubicBezTo>
                  <a:cubicBezTo>
                    <a:pt x="278" y="283"/>
                    <a:pt x="278" y="283"/>
                    <a:pt x="278" y="283"/>
                  </a:cubicBezTo>
                  <a:cubicBezTo>
                    <a:pt x="278" y="284"/>
                    <a:pt x="278" y="284"/>
                    <a:pt x="278" y="284"/>
                  </a:cubicBezTo>
                  <a:cubicBezTo>
                    <a:pt x="277" y="284"/>
                    <a:pt x="277" y="284"/>
                    <a:pt x="277" y="284"/>
                  </a:cubicBezTo>
                  <a:cubicBezTo>
                    <a:pt x="277" y="286"/>
                    <a:pt x="277" y="286"/>
                    <a:pt x="277" y="286"/>
                  </a:cubicBezTo>
                  <a:cubicBezTo>
                    <a:pt x="277" y="287"/>
                    <a:pt x="277" y="287"/>
                    <a:pt x="277" y="287"/>
                  </a:cubicBezTo>
                  <a:cubicBezTo>
                    <a:pt x="276" y="288"/>
                    <a:pt x="276" y="288"/>
                    <a:pt x="276" y="288"/>
                  </a:cubicBezTo>
                  <a:cubicBezTo>
                    <a:pt x="276" y="289"/>
                    <a:pt x="276" y="289"/>
                    <a:pt x="276" y="289"/>
                  </a:cubicBezTo>
                  <a:cubicBezTo>
                    <a:pt x="276" y="289"/>
                    <a:pt x="276" y="289"/>
                    <a:pt x="276" y="289"/>
                  </a:cubicBezTo>
                  <a:cubicBezTo>
                    <a:pt x="276" y="290"/>
                    <a:pt x="276" y="290"/>
                    <a:pt x="276" y="290"/>
                  </a:cubicBezTo>
                  <a:cubicBezTo>
                    <a:pt x="276" y="290"/>
                    <a:pt x="276" y="290"/>
                    <a:pt x="276" y="290"/>
                  </a:cubicBezTo>
                  <a:cubicBezTo>
                    <a:pt x="276" y="290"/>
                    <a:pt x="276" y="290"/>
                    <a:pt x="276" y="290"/>
                  </a:cubicBezTo>
                  <a:cubicBezTo>
                    <a:pt x="276" y="292"/>
                    <a:pt x="276" y="291"/>
                    <a:pt x="276" y="293"/>
                  </a:cubicBezTo>
                  <a:cubicBezTo>
                    <a:pt x="275" y="294"/>
                    <a:pt x="275" y="294"/>
                    <a:pt x="275" y="294"/>
                  </a:cubicBezTo>
                  <a:close/>
                  <a:moveTo>
                    <a:pt x="118" y="48"/>
                  </a:moveTo>
                  <a:cubicBezTo>
                    <a:pt x="118" y="48"/>
                    <a:pt x="118" y="47"/>
                    <a:pt x="118" y="47"/>
                  </a:cubicBezTo>
                  <a:cubicBezTo>
                    <a:pt x="118" y="48"/>
                    <a:pt x="118" y="48"/>
                    <a:pt x="118" y="48"/>
                  </a:cubicBezTo>
                  <a:cubicBezTo>
                    <a:pt x="118" y="49"/>
                    <a:pt x="118" y="49"/>
                    <a:pt x="118" y="49"/>
                  </a:cubicBezTo>
                  <a:cubicBezTo>
                    <a:pt x="118" y="50"/>
                    <a:pt x="118" y="50"/>
                    <a:pt x="118" y="50"/>
                  </a:cubicBezTo>
                  <a:cubicBezTo>
                    <a:pt x="119" y="51"/>
                    <a:pt x="119" y="51"/>
                    <a:pt x="119" y="52"/>
                  </a:cubicBezTo>
                  <a:cubicBezTo>
                    <a:pt x="119" y="53"/>
                    <a:pt x="119" y="52"/>
                    <a:pt x="118" y="54"/>
                  </a:cubicBezTo>
                  <a:cubicBezTo>
                    <a:pt x="119" y="54"/>
                    <a:pt x="119" y="54"/>
                    <a:pt x="119" y="54"/>
                  </a:cubicBezTo>
                  <a:cubicBezTo>
                    <a:pt x="119" y="55"/>
                    <a:pt x="119" y="55"/>
                    <a:pt x="119" y="55"/>
                  </a:cubicBezTo>
                  <a:cubicBezTo>
                    <a:pt x="119" y="56"/>
                    <a:pt x="119" y="56"/>
                    <a:pt x="119" y="56"/>
                  </a:cubicBezTo>
                  <a:cubicBezTo>
                    <a:pt x="119" y="56"/>
                    <a:pt x="119" y="56"/>
                    <a:pt x="119" y="56"/>
                  </a:cubicBezTo>
                  <a:cubicBezTo>
                    <a:pt x="120" y="56"/>
                    <a:pt x="120" y="56"/>
                    <a:pt x="120" y="56"/>
                  </a:cubicBezTo>
                  <a:cubicBezTo>
                    <a:pt x="120" y="56"/>
                    <a:pt x="120" y="56"/>
                    <a:pt x="120" y="56"/>
                  </a:cubicBezTo>
                  <a:cubicBezTo>
                    <a:pt x="120" y="56"/>
                    <a:pt x="120" y="56"/>
                    <a:pt x="120" y="56"/>
                  </a:cubicBezTo>
                  <a:cubicBezTo>
                    <a:pt x="120" y="55"/>
                    <a:pt x="120" y="55"/>
                    <a:pt x="120" y="55"/>
                  </a:cubicBezTo>
                  <a:cubicBezTo>
                    <a:pt x="121" y="55"/>
                    <a:pt x="121" y="55"/>
                    <a:pt x="121" y="55"/>
                  </a:cubicBezTo>
                  <a:cubicBezTo>
                    <a:pt x="121" y="55"/>
                    <a:pt x="121" y="55"/>
                    <a:pt x="121" y="55"/>
                  </a:cubicBezTo>
                  <a:cubicBezTo>
                    <a:pt x="122" y="54"/>
                    <a:pt x="122" y="54"/>
                    <a:pt x="122" y="54"/>
                  </a:cubicBezTo>
                  <a:cubicBezTo>
                    <a:pt x="122" y="54"/>
                    <a:pt x="122" y="54"/>
                    <a:pt x="122" y="54"/>
                  </a:cubicBezTo>
                  <a:cubicBezTo>
                    <a:pt x="123" y="54"/>
                    <a:pt x="123" y="54"/>
                    <a:pt x="123" y="54"/>
                  </a:cubicBezTo>
                  <a:cubicBezTo>
                    <a:pt x="126" y="59"/>
                    <a:pt x="125" y="58"/>
                    <a:pt x="128" y="60"/>
                  </a:cubicBezTo>
                  <a:cubicBezTo>
                    <a:pt x="129" y="60"/>
                    <a:pt x="129" y="60"/>
                    <a:pt x="130" y="60"/>
                  </a:cubicBezTo>
                  <a:cubicBezTo>
                    <a:pt x="131" y="61"/>
                    <a:pt x="131" y="61"/>
                    <a:pt x="132" y="61"/>
                  </a:cubicBezTo>
                  <a:cubicBezTo>
                    <a:pt x="132" y="61"/>
                    <a:pt x="132" y="61"/>
                    <a:pt x="132" y="61"/>
                  </a:cubicBezTo>
                  <a:cubicBezTo>
                    <a:pt x="132" y="61"/>
                    <a:pt x="132" y="61"/>
                    <a:pt x="132" y="61"/>
                  </a:cubicBezTo>
                  <a:cubicBezTo>
                    <a:pt x="134" y="63"/>
                    <a:pt x="134" y="63"/>
                    <a:pt x="134" y="63"/>
                  </a:cubicBezTo>
                  <a:cubicBezTo>
                    <a:pt x="134" y="62"/>
                    <a:pt x="134" y="62"/>
                    <a:pt x="134" y="62"/>
                  </a:cubicBezTo>
                  <a:cubicBezTo>
                    <a:pt x="135" y="63"/>
                    <a:pt x="135" y="63"/>
                    <a:pt x="135" y="63"/>
                  </a:cubicBezTo>
                  <a:cubicBezTo>
                    <a:pt x="135" y="64"/>
                    <a:pt x="135" y="64"/>
                    <a:pt x="135" y="64"/>
                  </a:cubicBezTo>
                  <a:cubicBezTo>
                    <a:pt x="135" y="65"/>
                    <a:pt x="135" y="65"/>
                    <a:pt x="135" y="65"/>
                  </a:cubicBezTo>
                  <a:cubicBezTo>
                    <a:pt x="135" y="65"/>
                    <a:pt x="135" y="65"/>
                    <a:pt x="135" y="65"/>
                  </a:cubicBezTo>
                  <a:cubicBezTo>
                    <a:pt x="136" y="65"/>
                    <a:pt x="136" y="65"/>
                    <a:pt x="136" y="65"/>
                  </a:cubicBezTo>
                  <a:cubicBezTo>
                    <a:pt x="136" y="65"/>
                    <a:pt x="140" y="67"/>
                    <a:pt x="140" y="67"/>
                  </a:cubicBezTo>
                  <a:cubicBezTo>
                    <a:pt x="141" y="68"/>
                    <a:pt x="142" y="69"/>
                    <a:pt x="144" y="70"/>
                  </a:cubicBezTo>
                  <a:cubicBezTo>
                    <a:pt x="144" y="71"/>
                    <a:pt x="144" y="71"/>
                    <a:pt x="144" y="71"/>
                  </a:cubicBezTo>
                  <a:cubicBezTo>
                    <a:pt x="143" y="70"/>
                    <a:pt x="143" y="70"/>
                    <a:pt x="143" y="70"/>
                  </a:cubicBezTo>
                  <a:cubicBezTo>
                    <a:pt x="143" y="70"/>
                    <a:pt x="143" y="70"/>
                    <a:pt x="143" y="70"/>
                  </a:cubicBezTo>
                  <a:cubicBezTo>
                    <a:pt x="139" y="73"/>
                    <a:pt x="137" y="76"/>
                    <a:pt x="136" y="80"/>
                  </a:cubicBezTo>
                  <a:cubicBezTo>
                    <a:pt x="136" y="82"/>
                    <a:pt x="136" y="81"/>
                    <a:pt x="135" y="83"/>
                  </a:cubicBezTo>
                  <a:cubicBezTo>
                    <a:pt x="135" y="84"/>
                    <a:pt x="135" y="84"/>
                    <a:pt x="135" y="84"/>
                  </a:cubicBezTo>
                  <a:cubicBezTo>
                    <a:pt x="134" y="84"/>
                    <a:pt x="134" y="84"/>
                    <a:pt x="134" y="84"/>
                  </a:cubicBezTo>
                  <a:cubicBezTo>
                    <a:pt x="133" y="86"/>
                    <a:pt x="134" y="85"/>
                    <a:pt x="133" y="87"/>
                  </a:cubicBezTo>
                  <a:cubicBezTo>
                    <a:pt x="133" y="88"/>
                    <a:pt x="133" y="88"/>
                    <a:pt x="133" y="88"/>
                  </a:cubicBezTo>
                  <a:cubicBezTo>
                    <a:pt x="136" y="89"/>
                    <a:pt x="135" y="89"/>
                    <a:pt x="137" y="90"/>
                  </a:cubicBezTo>
                  <a:cubicBezTo>
                    <a:pt x="138" y="91"/>
                    <a:pt x="138" y="91"/>
                    <a:pt x="138" y="91"/>
                  </a:cubicBezTo>
                  <a:cubicBezTo>
                    <a:pt x="138" y="90"/>
                    <a:pt x="138" y="90"/>
                    <a:pt x="138" y="90"/>
                  </a:cubicBezTo>
                  <a:cubicBezTo>
                    <a:pt x="139" y="90"/>
                    <a:pt x="139" y="90"/>
                    <a:pt x="139" y="90"/>
                  </a:cubicBezTo>
                  <a:cubicBezTo>
                    <a:pt x="141" y="91"/>
                    <a:pt x="139" y="90"/>
                    <a:pt x="146" y="94"/>
                  </a:cubicBezTo>
                  <a:cubicBezTo>
                    <a:pt x="148" y="97"/>
                    <a:pt x="150" y="98"/>
                    <a:pt x="153" y="100"/>
                  </a:cubicBezTo>
                  <a:cubicBezTo>
                    <a:pt x="154" y="100"/>
                    <a:pt x="154" y="100"/>
                    <a:pt x="154" y="100"/>
                  </a:cubicBezTo>
                  <a:cubicBezTo>
                    <a:pt x="155" y="99"/>
                    <a:pt x="154" y="100"/>
                    <a:pt x="155" y="99"/>
                  </a:cubicBezTo>
                  <a:cubicBezTo>
                    <a:pt x="156" y="100"/>
                    <a:pt x="159" y="101"/>
                    <a:pt x="160" y="102"/>
                  </a:cubicBezTo>
                  <a:cubicBezTo>
                    <a:pt x="162" y="102"/>
                    <a:pt x="162" y="102"/>
                    <a:pt x="162" y="102"/>
                  </a:cubicBezTo>
                  <a:cubicBezTo>
                    <a:pt x="163" y="102"/>
                    <a:pt x="163" y="102"/>
                    <a:pt x="163" y="102"/>
                  </a:cubicBezTo>
                  <a:cubicBezTo>
                    <a:pt x="163" y="103"/>
                    <a:pt x="163" y="103"/>
                    <a:pt x="163" y="104"/>
                  </a:cubicBezTo>
                  <a:cubicBezTo>
                    <a:pt x="166" y="105"/>
                    <a:pt x="168" y="105"/>
                    <a:pt x="170" y="106"/>
                  </a:cubicBezTo>
                  <a:cubicBezTo>
                    <a:pt x="170" y="106"/>
                    <a:pt x="170" y="106"/>
                    <a:pt x="170" y="106"/>
                  </a:cubicBezTo>
                  <a:cubicBezTo>
                    <a:pt x="171" y="105"/>
                    <a:pt x="171" y="105"/>
                    <a:pt x="171" y="105"/>
                  </a:cubicBezTo>
                  <a:cubicBezTo>
                    <a:pt x="171" y="105"/>
                    <a:pt x="171" y="105"/>
                    <a:pt x="171" y="105"/>
                  </a:cubicBezTo>
                  <a:cubicBezTo>
                    <a:pt x="173" y="105"/>
                    <a:pt x="173" y="105"/>
                    <a:pt x="176" y="106"/>
                  </a:cubicBezTo>
                  <a:cubicBezTo>
                    <a:pt x="176" y="105"/>
                    <a:pt x="176" y="105"/>
                    <a:pt x="176" y="105"/>
                  </a:cubicBezTo>
                  <a:cubicBezTo>
                    <a:pt x="178" y="105"/>
                    <a:pt x="178" y="105"/>
                    <a:pt x="179" y="105"/>
                  </a:cubicBezTo>
                  <a:cubicBezTo>
                    <a:pt x="181" y="106"/>
                    <a:pt x="181" y="106"/>
                    <a:pt x="184" y="107"/>
                  </a:cubicBezTo>
                  <a:cubicBezTo>
                    <a:pt x="185" y="108"/>
                    <a:pt x="185" y="108"/>
                    <a:pt x="185" y="108"/>
                  </a:cubicBezTo>
                  <a:cubicBezTo>
                    <a:pt x="185" y="110"/>
                    <a:pt x="185" y="110"/>
                    <a:pt x="185" y="110"/>
                  </a:cubicBezTo>
                  <a:cubicBezTo>
                    <a:pt x="185" y="110"/>
                    <a:pt x="185" y="110"/>
                    <a:pt x="185" y="110"/>
                  </a:cubicBezTo>
                  <a:cubicBezTo>
                    <a:pt x="187" y="111"/>
                    <a:pt x="188" y="111"/>
                    <a:pt x="189" y="112"/>
                  </a:cubicBezTo>
                  <a:cubicBezTo>
                    <a:pt x="190" y="113"/>
                    <a:pt x="190" y="113"/>
                    <a:pt x="190" y="113"/>
                  </a:cubicBezTo>
                  <a:cubicBezTo>
                    <a:pt x="190" y="113"/>
                    <a:pt x="190" y="113"/>
                    <a:pt x="190" y="113"/>
                  </a:cubicBezTo>
                  <a:cubicBezTo>
                    <a:pt x="191" y="114"/>
                    <a:pt x="191" y="114"/>
                    <a:pt x="191" y="114"/>
                  </a:cubicBezTo>
                  <a:cubicBezTo>
                    <a:pt x="191" y="114"/>
                    <a:pt x="191" y="114"/>
                    <a:pt x="191" y="114"/>
                  </a:cubicBezTo>
                  <a:cubicBezTo>
                    <a:pt x="192" y="114"/>
                    <a:pt x="191" y="114"/>
                    <a:pt x="192" y="114"/>
                  </a:cubicBezTo>
                  <a:cubicBezTo>
                    <a:pt x="194" y="113"/>
                    <a:pt x="194" y="113"/>
                    <a:pt x="195" y="113"/>
                  </a:cubicBezTo>
                  <a:cubicBezTo>
                    <a:pt x="196" y="113"/>
                    <a:pt x="196" y="113"/>
                    <a:pt x="196" y="113"/>
                  </a:cubicBezTo>
                  <a:cubicBezTo>
                    <a:pt x="197" y="114"/>
                    <a:pt x="197" y="114"/>
                    <a:pt x="197" y="114"/>
                  </a:cubicBezTo>
                  <a:cubicBezTo>
                    <a:pt x="197" y="115"/>
                    <a:pt x="197" y="114"/>
                    <a:pt x="197" y="115"/>
                  </a:cubicBezTo>
                  <a:cubicBezTo>
                    <a:pt x="198" y="116"/>
                    <a:pt x="198" y="116"/>
                    <a:pt x="198" y="116"/>
                  </a:cubicBezTo>
                  <a:cubicBezTo>
                    <a:pt x="198" y="116"/>
                    <a:pt x="198" y="116"/>
                    <a:pt x="198" y="116"/>
                  </a:cubicBezTo>
                  <a:cubicBezTo>
                    <a:pt x="200" y="115"/>
                    <a:pt x="200" y="115"/>
                    <a:pt x="200" y="115"/>
                  </a:cubicBezTo>
                  <a:cubicBezTo>
                    <a:pt x="202" y="116"/>
                    <a:pt x="206" y="117"/>
                    <a:pt x="208" y="118"/>
                  </a:cubicBezTo>
                  <a:cubicBezTo>
                    <a:pt x="209" y="118"/>
                    <a:pt x="209" y="118"/>
                    <a:pt x="209" y="118"/>
                  </a:cubicBezTo>
                  <a:cubicBezTo>
                    <a:pt x="211" y="116"/>
                    <a:pt x="211" y="116"/>
                    <a:pt x="211" y="116"/>
                  </a:cubicBezTo>
                  <a:cubicBezTo>
                    <a:pt x="212" y="117"/>
                    <a:pt x="212" y="117"/>
                    <a:pt x="212" y="117"/>
                  </a:cubicBezTo>
                  <a:cubicBezTo>
                    <a:pt x="212" y="118"/>
                    <a:pt x="212" y="118"/>
                    <a:pt x="212" y="118"/>
                  </a:cubicBezTo>
                  <a:cubicBezTo>
                    <a:pt x="213" y="118"/>
                    <a:pt x="213" y="118"/>
                    <a:pt x="214" y="119"/>
                  </a:cubicBezTo>
                  <a:cubicBezTo>
                    <a:pt x="216" y="118"/>
                    <a:pt x="216" y="118"/>
                    <a:pt x="216" y="118"/>
                  </a:cubicBezTo>
                  <a:cubicBezTo>
                    <a:pt x="217" y="118"/>
                    <a:pt x="217" y="118"/>
                    <a:pt x="218" y="118"/>
                  </a:cubicBezTo>
                  <a:cubicBezTo>
                    <a:pt x="220" y="118"/>
                    <a:pt x="219" y="118"/>
                    <a:pt x="221" y="118"/>
                  </a:cubicBezTo>
                  <a:cubicBezTo>
                    <a:pt x="222" y="119"/>
                    <a:pt x="222" y="119"/>
                    <a:pt x="222" y="119"/>
                  </a:cubicBezTo>
                  <a:cubicBezTo>
                    <a:pt x="223" y="118"/>
                    <a:pt x="223" y="118"/>
                    <a:pt x="223" y="118"/>
                  </a:cubicBezTo>
                  <a:cubicBezTo>
                    <a:pt x="223" y="118"/>
                    <a:pt x="223" y="118"/>
                    <a:pt x="223" y="118"/>
                  </a:cubicBezTo>
                  <a:cubicBezTo>
                    <a:pt x="224" y="116"/>
                    <a:pt x="224" y="116"/>
                    <a:pt x="224" y="114"/>
                  </a:cubicBezTo>
                  <a:cubicBezTo>
                    <a:pt x="224" y="113"/>
                    <a:pt x="224" y="113"/>
                    <a:pt x="224" y="113"/>
                  </a:cubicBezTo>
                  <a:cubicBezTo>
                    <a:pt x="224" y="112"/>
                    <a:pt x="224" y="112"/>
                    <a:pt x="224" y="112"/>
                  </a:cubicBezTo>
                  <a:cubicBezTo>
                    <a:pt x="222" y="110"/>
                    <a:pt x="222" y="110"/>
                    <a:pt x="222" y="110"/>
                  </a:cubicBezTo>
                  <a:cubicBezTo>
                    <a:pt x="222" y="109"/>
                    <a:pt x="222" y="109"/>
                    <a:pt x="222" y="109"/>
                  </a:cubicBezTo>
                  <a:cubicBezTo>
                    <a:pt x="223" y="106"/>
                    <a:pt x="224" y="100"/>
                    <a:pt x="224" y="100"/>
                  </a:cubicBezTo>
                  <a:cubicBezTo>
                    <a:pt x="224" y="100"/>
                    <a:pt x="224" y="100"/>
                    <a:pt x="224" y="100"/>
                  </a:cubicBezTo>
                  <a:cubicBezTo>
                    <a:pt x="224" y="99"/>
                    <a:pt x="224" y="99"/>
                    <a:pt x="224" y="99"/>
                  </a:cubicBezTo>
                  <a:cubicBezTo>
                    <a:pt x="224" y="99"/>
                    <a:pt x="224" y="99"/>
                    <a:pt x="224" y="99"/>
                  </a:cubicBezTo>
                  <a:cubicBezTo>
                    <a:pt x="224" y="99"/>
                    <a:pt x="224" y="99"/>
                    <a:pt x="224" y="99"/>
                  </a:cubicBezTo>
                  <a:cubicBezTo>
                    <a:pt x="226" y="99"/>
                    <a:pt x="228" y="98"/>
                    <a:pt x="229" y="97"/>
                  </a:cubicBezTo>
                  <a:cubicBezTo>
                    <a:pt x="229" y="97"/>
                    <a:pt x="229" y="97"/>
                    <a:pt x="229" y="97"/>
                  </a:cubicBezTo>
                  <a:cubicBezTo>
                    <a:pt x="230" y="97"/>
                    <a:pt x="231" y="98"/>
                    <a:pt x="231" y="98"/>
                  </a:cubicBezTo>
                  <a:cubicBezTo>
                    <a:pt x="232" y="99"/>
                    <a:pt x="232" y="99"/>
                    <a:pt x="232" y="100"/>
                  </a:cubicBezTo>
                  <a:cubicBezTo>
                    <a:pt x="232" y="102"/>
                    <a:pt x="231" y="102"/>
                    <a:pt x="231" y="104"/>
                  </a:cubicBezTo>
                  <a:cubicBezTo>
                    <a:pt x="231" y="105"/>
                    <a:pt x="231" y="105"/>
                    <a:pt x="231" y="105"/>
                  </a:cubicBezTo>
                  <a:cubicBezTo>
                    <a:pt x="232" y="106"/>
                    <a:pt x="232" y="106"/>
                    <a:pt x="232" y="107"/>
                  </a:cubicBezTo>
                  <a:cubicBezTo>
                    <a:pt x="232" y="107"/>
                    <a:pt x="232" y="107"/>
                    <a:pt x="232" y="107"/>
                  </a:cubicBezTo>
                  <a:cubicBezTo>
                    <a:pt x="231" y="108"/>
                    <a:pt x="231" y="108"/>
                    <a:pt x="231" y="108"/>
                  </a:cubicBezTo>
                  <a:cubicBezTo>
                    <a:pt x="231" y="109"/>
                    <a:pt x="231" y="109"/>
                    <a:pt x="231" y="109"/>
                  </a:cubicBezTo>
                  <a:cubicBezTo>
                    <a:pt x="231" y="109"/>
                    <a:pt x="231" y="109"/>
                    <a:pt x="231" y="109"/>
                  </a:cubicBezTo>
                  <a:cubicBezTo>
                    <a:pt x="232" y="110"/>
                    <a:pt x="232" y="110"/>
                    <a:pt x="232" y="110"/>
                  </a:cubicBezTo>
                  <a:cubicBezTo>
                    <a:pt x="232" y="110"/>
                    <a:pt x="232" y="110"/>
                    <a:pt x="232" y="110"/>
                  </a:cubicBezTo>
                  <a:cubicBezTo>
                    <a:pt x="232" y="111"/>
                    <a:pt x="232" y="111"/>
                    <a:pt x="232" y="111"/>
                  </a:cubicBezTo>
                  <a:cubicBezTo>
                    <a:pt x="235" y="113"/>
                    <a:pt x="232" y="112"/>
                    <a:pt x="235" y="113"/>
                  </a:cubicBezTo>
                  <a:cubicBezTo>
                    <a:pt x="237" y="113"/>
                    <a:pt x="237" y="113"/>
                    <a:pt x="237" y="113"/>
                  </a:cubicBezTo>
                  <a:cubicBezTo>
                    <a:pt x="239" y="113"/>
                    <a:pt x="239" y="113"/>
                    <a:pt x="240" y="113"/>
                  </a:cubicBezTo>
                  <a:cubicBezTo>
                    <a:pt x="240" y="114"/>
                    <a:pt x="240" y="114"/>
                    <a:pt x="241" y="114"/>
                  </a:cubicBezTo>
                  <a:cubicBezTo>
                    <a:pt x="240" y="114"/>
                    <a:pt x="240" y="114"/>
                    <a:pt x="240" y="114"/>
                  </a:cubicBezTo>
                  <a:cubicBezTo>
                    <a:pt x="241" y="114"/>
                    <a:pt x="241" y="114"/>
                    <a:pt x="241" y="114"/>
                  </a:cubicBezTo>
                  <a:cubicBezTo>
                    <a:pt x="242" y="114"/>
                    <a:pt x="242" y="114"/>
                    <a:pt x="242" y="115"/>
                  </a:cubicBezTo>
                  <a:cubicBezTo>
                    <a:pt x="245" y="114"/>
                    <a:pt x="244" y="114"/>
                    <a:pt x="246" y="114"/>
                  </a:cubicBezTo>
                  <a:cubicBezTo>
                    <a:pt x="247" y="113"/>
                    <a:pt x="247" y="113"/>
                    <a:pt x="247" y="113"/>
                  </a:cubicBezTo>
                  <a:cubicBezTo>
                    <a:pt x="248" y="113"/>
                    <a:pt x="248" y="112"/>
                    <a:pt x="249" y="112"/>
                  </a:cubicBezTo>
                  <a:cubicBezTo>
                    <a:pt x="256" y="115"/>
                    <a:pt x="253" y="113"/>
                    <a:pt x="259" y="113"/>
                  </a:cubicBezTo>
                  <a:cubicBezTo>
                    <a:pt x="261" y="112"/>
                    <a:pt x="261" y="112"/>
                    <a:pt x="261" y="112"/>
                  </a:cubicBezTo>
                  <a:cubicBezTo>
                    <a:pt x="261" y="112"/>
                    <a:pt x="261" y="112"/>
                    <a:pt x="261" y="112"/>
                  </a:cubicBezTo>
                  <a:cubicBezTo>
                    <a:pt x="262" y="113"/>
                    <a:pt x="262" y="113"/>
                    <a:pt x="262" y="113"/>
                  </a:cubicBezTo>
                  <a:cubicBezTo>
                    <a:pt x="264" y="113"/>
                    <a:pt x="264" y="113"/>
                    <a:pt x="264" y="113"/>
                  </a:cubicBezTo>
                  <a:cubicBezTo>
                    <a:pt x="266" y="112"/>
                    <a:pt x="266" y="112"/>
                    <a:pt x="267" y="113"/>
                  </a:cubicBezTo>
                  <a:cubicBezTo>
                    <a:pt x="268" y="112"/>
                    <a:pt x="268" y="112"/>
                    <a:pt x="268" y="112"/>
                  </a:cubicBezTo>
                  <a:cubicBezTo>
                    <a:pt x="268" y="112"/>
                    <a:pt x="268" y="112"/>
                    <a:pt x="268" y="112"/>
                  </a:cubicBezTo>
                  <a:cubicBezTo>
                    <a:pt x="268" y="111"/>
                    <a:pt x="268" y="111"/>
                    <a:pt x="268" y="111"/>
                  </a:cubicBezTo>
                  <a:cubicBezTo>
                    <a:pt x="268" y="110"/>
                    <a:pt x="268" y="110"/>
                    <a:pt x="267" y="110"/>
                  </a:cubicBezTo>
                  <a:cubicBezTo>
                    <a:pt x="267" y="110"/>
                    <a:pt x="267" y="110"/>
                    <a:pt x="267" y="110"/>
                  </a:cubicBezTo>
                  <a:cubicBezTo>
                    <a:pt x="268" y="108"/>
                    <a:pt x="268" y="108"/>
                    <a:pt x="268" y="107"/>
                  </a:cubicBezTo>
                  <a:cubicBezTo>
                    <a:pt x="268" y="106"/>
                    <a:pt x="268" y="106"/>
                    <a:pt x="267" y="105"/>
                  </a:cubicBezTo>
                  <a:cubicBezTo>
                    <a:pt x="267" y="105"/>
                    <a:pt x="267" y="105"/>
                    <a:pt x="267" y="105"/>
                  </a:cubicBezTo>
                  <a:cubicBezTo>
                    <a:pt x="265" y="105"/>
                    <a:pt x="266" y="105"/>
                    <a:pt x="264" y="105"/>
                  </a:cubicBezTo>
                  <a:cubicBezTo>
                    <a:pt x="263" y="104"/>
                    <a:pt x="264" y="105"/>
                    <a:pt x="263" y="104"/>
                  </a:cubicBezTo>
                  <a:cubicBezTo>
                    <a:pt x="263" y="103"/>
                    <a:pt x="263" y="103"/>
                    <a:pt x="263" y="103"/>
                  </a:cubicBezTo>
                  <a:cubicBezTo>
                    <a:pt x="263" y="102"/>
                    <a:pt x="263" y="101"/>
                    <a:pt x="263" y="101"/>
                  </a:cubicBezTo>
                  <a:cubicBezTo>
                    <a:pt x="265" y="101"/>
                    <a:pt x="266" y="102"/>
                    <a:pt x="267" y="102"/>
                  </a:cubicBezTo>
                  <a:cubicBezTo>
                    <a:pt x="269" y="101"/>
                    <a:pt x="269" y="101"/>
                    <a:pt x="269" y="101"/>
                  </a:cubicBezTo>
                  <a:cubicBezTo>
                    <a:pt x="269" y="101"/>
                    <a:pt x="269" y="101"/>
                    <a:pt x="270" y="100"/>
                  </a:cubicBezTo>
                  <a:cubicBezTo>
                    <a:pt x="270" y="100"/>
                    <a:pt x="270" y="100"/>
                    <a:pt x="270" y="100"/>
                  </a:cubicBezTo>
                  <a:cubicBezTo>
                    <a:pt x="270" y="100"/>
                    <a:pt x="270" y="100"/>
                    <a:pt x="270" y="100"/>
                  </a:cubicBezTo>
                  <a:cubicBezTo>
                    <a:pt x="271" y="101"/>
                    <a:pt x="271" y="100"/>
                    <a:pt x="272" y="100"/>
                  </a:cubicBezTo>
                  <a:cubicBezTo>
                    <a:pt x="273" y="100"/>
                    <a:pt x="274" y="100"/>
                    <a:pt x="275" y="99"/>
                  </a:cubicBezTo>
                  <a:cubicBezTo>
                    <a:pt x="275" y="98"/>
                    <a:pt x="275" y="98"/>
                    <a:pt x="275" y="98"/>
                  </a:cubicBezTo>
                  <a:cubicBezTo>
                    <a:pt x="275" y="98"/>
                    <a:pt x="275" y="98"/>
                    <a:pt x="275" y="98"/>
                  </a:cubicBezTo>
                  <a:cubicBezTo>
                    <a:pt x="275" y="98"/>
                    <a:pt x="275" y="98"/>
                    <a:pt x="275" y="98"/>
                  </a:cubicBezTo>
                  <a:cubicBezTo>
                    <a:pt x="275" y="97"/>
                    <a:pt x="275" y="97"/>
                    <a:pt x="275" y="97"/>
                  </a:cubicBezTo>
                  <a:cubicBezTo>
                    <a:pt x="275" y="97"/>
                    <a:pt x="275" y="97"/>
                    <a:pt x="275" y="97"/>
                  </a:cubicBezTo>
                  <a:cubicBezTo>
                    <a:pt x="275" y="96"/>
                    <a:pt x="275" y="96"/>
                    <a:pt x="275" y="96"/>
                  </a:cubicBezTo>
                  <a:cubicBezTo>
                    <a:pt x="278" y="95"/>
                    <a:pt x="278" y="95"/>
                    <a:pt x="280" y="93"/>
                  </a:cubicBezTo>
                  <a:cubicBezTo>
                    <a:pt x="280" y="92"/>
                    <a:pt x="280" y="92"/>
                    <a:pt x="281" y="91"/>
                  </a:cubicBezTo>
                  <a:cubicBezTo>
                    <a:pt x="281" y="90"/>
                    <a:pt x="281" y="90"/>
                    <a:pt x="281" y="90"/>
                  </a:cubicBezTo>
                  <a:cubicBezTo>
                    <a:pt x="283" y="90"/>
                    <a:pt x="284" y="90"/>
                    <a:pt x="286" y="89"/>
                  </a:cubicBezTo>
                  <a:cubicBezTo>
                    <a:pt x="289" y="88"/>
                    <a:pt x="289" y="88"/>
                    <a:pt x="290" y="87"/>
                  </a:cubicBezTo>
                  <a:cubicBezTo>
                    <a:pt x="290" y="86"/>
                    <a:pt x="290" y="86"/>
                    <a:pt x="290" y="86"/>
                  </a:cubicBezTo>
                  <a:cubicBezTo>
                    <a:pt x="291" y="86"/>
                    <a:pt x="291" y="86"/>
                    <a:pt x="291" y="86"/>
                  </a:cubicBezTo>
                  <a:cubicBezTo>
                    <a:pt x="292" y="84"/>
                    <a:pt x="292" y="85"/>
                    <a:pt x="293" y="84"/>
                  </a:cubicBezTo>
                  <a:cubicBezTo>
                    <a:pt x="295" y="83"/>
                    <a:pt x="295" y="83"/>
                    <a:pt x="297" y="82"/>
                  </a:cubicBezTo>
                  <a:cubicBezTo>
                    <a:pt x="297" y="82"/>
                    <a:pt x="297" y="82"/>
                    <a:pt x="297" y="82"/>
                  </a:cubicBezTo>
                  <a:cubicBezTo>
                    <a:pt x="298" y="82"/>
                    <a:pt x="298" y="82"/>
                    <a:pt x="298" y="82"/>
                  </a:cubicBezTo>
                  <a:cubicBezTo>
                    <a:pt x="298" y="83"/>
                    <a:pt x="298" y="83"/>
                    <a:pt x="298" y="83"/>
                  </a:cubicBezTo>
                  <a:cubicBezTo>
                    <a:pt x="298" y="83"/>
                    <a:pt x="298" y="83"/>
                    <a:pt x="298" y="83"/>
                  </a:cubicBezTo>
                  <a:cubicBezTo>
                    <a:pt x="301" y="84"/>
                    <a:pt x="301" y="84"/>
                    <a:pt x="301" y="84"/>
                  </a:cubicBezTo>
                  <a:cubicBezTo>
                    <a:pt x="301" y="84"/>
                    <a:pt x="301" y="84"/>
                    <a:pt x="301" y="84"/>
                  </a:cubicBezTo>
                  <a:cubicBezTo>
                    <a:pt x="302" y="84"/>
                    <a:pt x="304" y="85"/>
                    <a:pt x="305" y="85"/>
                  </a:cubicBezTo>
                  <a:cubicBezTo>
                    <a:pt x="306" y="85"/>
                    <a:pt x="306" y="85"/>
                    <a:pt x="306" y="85"/>
                  </a:cubicBezTo>
                  <a:cubicBezTo>
                    <a:pt x="306" y="84"/>
                    <a:pt x="306" y="84"/>
                    <a:pt x="307" y="84"/>
                  </a:cubicBezTo>
                  <a:cubicBezTo>
                    <a:pt x="307" y="83"/>
                    <a:pt x="307" y="83"/>
                    <a:pt x="307" y="83"/>
                  </a:cubicBezTo>
                  <a:cubicBezTo>
                    <a:pt x="309" y="81"/>
                    <a:pt x="309" y="81"/>
                    <a:pt x="313" y="80"/>
                  </a:cubicBezTo>
                  <a:cubicBezTo>
                    <a:pt x="313" y="80"/>
                    <a:pt x="313" y="80"/>
                    <a:pt x="314" y="81"/>
                  </a:cubicBezTo>
                  <a:cubicBezTo>
                    <a:pt x="314" y="82"/>
                    <a:pt x="314" y="82"/>
                    <a:pt x="314" y="82"/>
                  </a:cubicBezTo>
                  <a:cubicBezTo>
                    <a:pt x="315" y="82"/>
                    <a:pt x="315" y="82"/>
                    <a:pt x="315" y="82"/>
                  </a:cubicBezTo>
                  <a:cubicBezTo>
                    <a:pt x="316" y="82"/>
                    <a:pt x="316" y="82"/>
                    <a:pt x="316" y="82"/>
                  </a:cubicBezTo>
                  <a:cubicBezTo>
                    <a:pt x="316" y="82"/>
                    <a:pt x="316" y="82"/>
                    <a:pt x="316" y="82"/>
                  </a:cubicBezTo>
                  <a:cubicBezTo>
                    <a:pt x="316" y="83"/>
                    <a:pt x="316" y="83"/>
                    <a:pt x="316" y="83"/>
                  </a:cubicBezTo>
                  <a:cubicBezTo>
                    <a:pt x="315" y="84"/>
                    <a:pt x="315" y="83"/>
                    <a:pt x="314" y="84"/>
                  </a:cubicBezTo>
                  <a:cubicBezTo>
                    <a:pt x="314" y="85"/>
                    <a:pt x="314" y="86"/>
                    <a:pt x="314" y="86"/>
                  </a:cubicBezTo>
                  <a:cubicBezTo>
                    <a:pt x="314" y="87"/>
                    <a:pt x="314" y="87"/>
                    <a:pt x="314" y="87"/>
                  </a:cubicBezTo>
                  <a:cubicBezTo>
                    <a:pt x="316" y="85"/>
                    <a:pt x="316" y="85"/>
                    <a:pt x="316" y="85"/>
                  </a:cubicBezTo>
                  <a:cubicBezTo>
                    <a:pt x="317" y="85"/>
                    <a:pt x="317" y="85"/>
                    <a:pt x="317" y="85"/>
                  </a:cubicBezTo>
                  <a:cubicBezTo>
                    <a:pt x="318" y="85"/>
                    <a:pt x="318" y="85"/>
                    <a:pt x="318" y="85"/>
                  </a:cubicBezTo>
                  <a:cubicBezTo>
                    <a:pt x="318" y="86"/>
                    <a:pt x="318" y="86"/>
                    <a:pt x="318" y="86"/>
                  </a:cubicBezTo>
                  <a:cubicBezTo>
                    <a:pt x="319" y="88"/>
                    <a:pt x="318" y="88"/>
                    <a:pt x="319" y="89"/>
                  </a:cubicBezTo>
                  <a:cubicBezTo>
                    <a:pt x="317" y="90"/>
                    <a:pt x="317" y="90"/>
                    <a:pt x="316" y="92"/>
                  </a:cubicBezTo>
                  <a:cubicBezTo>
                    <a:pt x="316" y="92"/>
                    <a:pt x="316" y="92"/>
                    <a:pt x="316" y="92"/>
                  </a:cubicBezTo>
                  <a:cubicBezTo>
                    <a:pt x="315" y="93"/>
                    <a:pt x="315" y="93"/>
                    <a:pt x="315" y="93"/>
                  </a:cubicBezTo>
                  <a:cubicBezTo>
                    <a:pt x="315" y="93"/>
                    <a:pt x="315" y="93"/>
                    <a:pt x="315" y="93"/>
                  </a:cubicBezTo>
                  <a:cubicBezTo>
                    <a:pt x="316" y="93"/>
                    <a:pt x="316" y="93"/>
                    <a:pt x="316" y="94"/>
                  </a:cubicBezTo>
                  <a:cubicBezTo>
                    <a:pt x="317" y="94"/>
                    <a:pt x="317" y="94"/>
                    <a:pt x="317" y="94"/>
                  </a:cubicBezTo>
                  <a:cubicBezTo>
                    <a:pt x="317" y="93"/>
                    <a:pt x="317" y="93"/>
                    <a:pt x="317" y="93"/>
                  </a:cubicBezTo>
                  <a:cubicBezTo>
                    <a:pt x="319" y="92"/>
                    <a:pt x="319" y="92"/>
                    <a:pt x="319" y="92"/>
                  </a:cubicBezTo>
                  <a:cubicBezTo>
                    <a:pt x="320" y="93"/>
                    <a:pt x="320" y="93"/>
                    <a:pt x="320" y="93"/>
                  </a:cubicBezTo>
                  <a:cubicBezTo>
                    <a:pt x="321" y="94"/>
                    <a:pt x="321" y="94"/>
                    <a:pt x="321" y="94"/>
                  </a:cubicBezTo>
                  <a:cubicBezTo>
                    <a:pt x="322" y="94"/>
                    <a:pt x="322" y="94"/>
                    <a:pt x="323" y="94"/>
                  </a:cubicBezTo>
                  <a:cubicBezTo>
                    <a:pt x="324" y="94"/>
                    <a:pt x="324" y="94"/>
                    <a:pt x="324" y="94"/>
                  </a:cubicBezTo>
                  <a:cubicBezTo>
                    <a:pt x="326" y="94"/>
                    <a:pt x="326" y="95"/>
                    <a:pt x="327" y="95"/>
                  </a:cubicBezTo>
                  <a:cubicBezTo>
                    <a:pt x="327" y="96"/>
                    <a:pt x="327" y="96"/>
                    <a:pt x="327" y="97"/>
                  </a:cubicBezTo>
                  <a:cubicBezTo>
                    <a:pt x="327" y="98"/>
                    <a:pt x="327" y="98"/>
                    <a:pt x="327" y="98"/>
                  </a:cubicBezTo>
                  <a:cubicBezTo>
                    <a:pt x="327" y="99"/>
                    <a:pt x="327" y="98"/>
                    <a:pt x="327" y="99"/>
                  </a:cubicBezTo>
                  <a:cubicBezTo>
                    <a:pt x="327" y="99"/>
                    <a:pt x="327" y="99"/>
                    <a:pt x="327" y="99"/>
                  </a:cubicBezTo>
                  <a:cubicBezTo>
                    <a:pt x="326" y="100"/>
                    <a:pt x="326" y="100"/>
                    <a:pt x="326" y="100"/>
                  </a:cubicBezTo>
                  <a:cubicBezTo>
                    <a:pt x="325" y="101"/>
                    <a:pt x="323" y="102"/>
                    <a:pt x="322" y="103"/>
                  </a:cubicBezTo>
                  <a:cubicBezTo>
                    <a:pt x="322" y="103"/>
                    <a:pt x="322" y="103"/>
                    <a:pt x="322" y="103"/>
                  </a:cubicBezTo>
                  <a:cubicBezTo>
                    <a:pt x="322" y="105"/>
                    <a:pt x="322" y="104"/>
                    <a:pt x="322" y="105"/>
                  </a:cubicBezTo>
                  <a:cubicBezTo>
                    <a:pt x="325" y="109"/>
                    <a:pt x="325" y="109"/>
                    <a:pt x="325" y="109"/>
                  </a:cubicBezTo>
                  <a:cubicBezTo>
                    <a:pt x="325" y="109"/>
                    <a:pt x="325" y="109"/>
                    <a:pt x="325" y="109"/>
                  </a:cubicBezTo>
                  <a:cubicBezTo>
                    <a:pt x="324" y="110"/>
                    <a:pt x="324" y="110"/>
                    <a:pt x="324" y="110"/>
                  </a:cubicBezTo>
                  <a:cubicBezTo>
                    <a:pt x="323" y="109"/>
                    <a:pt x="323" y="109"/>
                    <a:pt x="322" y="109"/>
                  </a:cubicBezTo>
                  <a:cubicBezTo>
                    <a:pt x="321" y="107"/>
                    <a:pt x="321" y="107"/>
                    <a:pt x="321" y="107"/>
                  </a:cubicBezTo>
                  <a:cubicBezTo>
                    <a:pt x="320" y="107"/>
                    <a:pt x="320" y="107"/>
                    <a:pt x="320" y="107"/>
                  </a:cubicBezTo>
                  <a:cubicBezTo>
                    <a:pt x="320" y="107"/>
                    <a:pt x="320" y="107"/>
                    <a:pt x="320" y="107"/>
                  </a:cubicBezTo>
                  <a:cubicBezTo>
                    <a:pt x="313" y="108"/>
                    <a:pt x="314" y="108"/>
                    <a:pt x="313" y="108"/>
                  </a:cubicBezTo>
                  <a:cubicBezTo>
                    <a:pt x="312" y="109"/>
                    <a:pt x="312" y="109"/>
                    <a:pt x="311" y="110"/>
                  </a:cubicBezTo>
                  <a:cubicBezTo>
                    <a:pt x="308" y="112"/>
                    <a:pt x="307" y="114"/>
                    <a:pt x="303" y="115"/>
                  </a:cubicBezTo>
                  <a:cubicBezTo>
                    <a:pt x="302" y="116"/>
                    <a:pt x="302" y="116"/>
                    <a:pt x="302" y="116"/>
                  </a:cubicBezTo>
                  <a:cubicBezTo>
                    <a:pt x="302" y="117"/>
                    <a:pt x="302" y="117"/>
                    <a:pt x="302" y="117"/>
                  </a:cubicBezTo>
                  <a:cubicBezTo>
                    <a:pt x="302" y="120"/>
                    <a:pt x="302" y="121"/>
                    <a:pt x="302" y="122"/>
                  </a:cubicBezTo>
                  <a:cubicBezTo>
                    <a:pt x="303" y="122"/>
                    <a:pt x="303" y="122"/>
                    <a:pt x="303" y="122"/>
                  </a:cubicBezTo>
                  <a:cubicBezTo>
                    <a:pt x="303" y="123"/>
                    <a:pt x="303" y="123"/>
                    <a:pt x="303" y="123"/>
                  </a:cubicBezTo>
                  <a:cubicBezTo>
                    <a:pt x="302" y="124"/>
                    <a:pt x="302" y="123"/>
                    <a:pt x="301" y="124"/>
                  </a:cubicBezTo>
                  <a:cubicBezTo>
                    <a:pt x="301" y="126"/>
                    <a:pt x="301" y="126"/>
                    <a:pt x="301" y="126"/>
                  </a:cubicBezTo>
                  <a:cubicBezTo>
                    <a:pt x="300" y="128"/>
                    <a:pt x="300" y="128"/>
                    <a:pt x="299" y="129"/>
                  </a:cubicBezTo>
                  <a:cubicBezTo>
                    <a:pt x="297" y="130"/>
                    <a:pt x="297" y="130"/>
                    <a:pt x="297" y="130"/>
                  </a:cubicBezTo>
                  <a:cubicBezTo>
                    <a:pt x="297" y="131"/>
                    <a:pt x="297" y="131"/>
                    <a:pt x="297" y="131"/>
                  </a:cubicBezTo>
                  <a:cubicBezTo>
                    <a:pt x="297" y="131"/>
                    <a:pt x="296" y="132"/>
                    <a:pt x="296" y="133"/>
                  </a:cubicBezTo>
                  <a:cubicBezTo>
                    <a:pt x="296" y="133"/>
                    <a:pt x="296" y="133"/>
                    <a:pt x="296" y="133"/>
                  </a:cubicBezTo>
                  <a:cubicBezTo>
                    <a:pt x="297" y="134"/>
                    <a:pt x="297" y="134"/>
                    <a:pt x="297" y="134"/>
                  </a:cubicBezTo>
                  <a:cubicBezTo>
                    <a:pt x="298" y="134"/>
                    <a:pt x="298" y="134"/>
                    <a:pt x="298" y="134"/>
                  </a:cubicBezTo>
                  <a:cubicBezTo>
                    <a:pt x="298" y="135"/>
                    <a:pt x="298" y="135"/>
                    <a:pt x="298" y="135"/>
                  </a:cubicBezTo>
                  <a:cubicBezTo>
                    <a:pt x="298" y="135"/>
                    <a:pt x="295" y="141"/>
                    <a:pt x="291" y="149"/>
                  </a:cubicBezTo>
                  <a:cubicBezTo>
                    <a:pt x="291" y="149"/>
                    <a:pt x="291" y="149"/>
                    <a:pt x="291" y="149"/>
                  </a:cubicBezTo>
                  <a:cubicBezTo>
                    <a:pt x="290" y="149"/>
                    <a:pt x="288" y="149"/>
                    <a:pt x="286" y="148"/>
                  </a:cubicBezTo>
                  <a:cubicBezTo>
                    <a:pt x="286" y="148"/>
                    <a:pt x="286" y="148"/>
                    <a:pt x="286" y="148"/>
                  </a:cubicBezTo>
                  <a:cubicBezTo>
                    <a:pt x="285" y="148"/>
                    <a:pt x="285" y="148"/>
                    <a:pt x="284" y="148"/>
                  </a:cubicBezTo>
                  <a:cubicBezTo>
                    <a:pt x="284" y="148"/>
                    <a:pt x="284" y="148"/>
                    <a:pt x="284" y="148"/>
                  </a:cubicBezTo>
                  <a:cubicBezTo>
                    <a:pt x="283" y="147"/>
                    <a:pt x="283" y="147"/>
                    <a:pt x="283" y="147"/>
                  </a:cubicBezTo>
                  <a:cubicBezTo>
                    <a:pt x="282" y="147"/>
                    <a:pt x="282" y="147"/>
                    <a:pt x="282" y="147"/>
                  </a:cubicBezTo>
                  <a:cubicBezTo>
                    <a:pt x="282" y="148"/>
                    <a:pt x="282" y="148"/>
                    <a:pt x="282" y="148"/>
                  </a:cubicBezTo>
                  <a:cubicBezTo>
                    <a:pt x="283" y="150"/>
                    <a:pt x="283" y="150"/>
                    <a:pt x="283" y="152"/>
                  </a:cubicBezTo>
                  <a:cubicBezTo>
                    <a:pt x="283" y="153"/>
                    <a:pt x="283" y="158"/>
                    <a:pt x="283" y="159"/>
                  </a:cubicBezTo>
                  <a:cubicBezTo>
                    <a:pt x="282" y="160"/>
                    <a:pt x="282" y="160"/>
                    <a:pt x="282" y="160"/>
                  </a:cubicBezTo>
                  <a:cubicBezTo>
                    <a:pt x="281" y="160"/>
                    <a:pt x="281" y="160"/>
                    <a:pt x="281" y="160"/>
                  </a:cubicBezTo>
                  <a:cubicBezTo>
                    <a:pt x="281" y="160"/>
                    <a:pt x="281" y="160"/>
                    <a:pt x="281" y="160"/>
                  </a:cubicBezTo>
                  <a:cubicBezTo>
                    <a:pt x="280" y="160"/>
                    <a:pt x="280" y="160"/>
                    <a:pt x="280" y="160"/>
                  </a:cubicBezTo>
                  <a:cubicBezTo>
                    <a:pt x="280" y="160"/>
                    <a:pt x="280" y="160"/>
                    <a:pt x="280" y="160"/>
                  </a:cubicBezTo>
                  <a:cubicBezTo>
                    <a:pt x="280" y="161"/>
                    <a:pt x="280" y="161"/>
                    <a:pt x="280" y="161"/>
                  </a:cubicBezTo>
                  <a:cubicBezTo>
                    <a:pt x="280" y="163"/>
                    <a:pt x="280" y="162"/>
                    <a:pt x="279" y="164"/>
                  </a:cubicBezTo>
                  <a:cubicBezTo>
                    <a:pt x="280" y="166"/>
                    <a:pt x="280" y="166"/>
                    <a:pt x="280" y="168"/>
                  </a:cubicBezTo>
                  <a:cubicBezTo>
                    <a:pt x="280" y="169"/>
                    <a:pt x="280" y="168"/>
                    <a:pt x="280" y="169"/>
                  </a:cubicBezTo>
                  <a:cubicBezTo>
                    <a:pt x="280" y="170"/>
                    <a:pt x="280" y="170"/>
                    <a:pt x="280" y="170"/>
                  </a:cubicBezTo>
                  <a:cubicBezTo>
                    <a:pt x="279" y="170"/>
                    <a:pt x="279" y="170"/>
                    <a:pt x="279" y="170"/>
                  </a:cubicBezTo>
                  <a:cubicBezTo>
                    <a:pt x="279" y="170"/>
                    <a:pt x="279" y="170"/>
                    <a:pt x="279" y="170"/>
                  </a:cubicBezTo>
                  <a:cubicBezTo>
                    <a:pt x="279" y="171"/>
                    <a:pt x="278" y="171"/>
                    <a:pt x="278" y="172"/>
                  </a:cubicBezTo>
                  <a:cubicBezTo>
                    <a:pt x="278" y="172"/>
                    <a:pt x="278" y="172"/>
                    <a:pt x="278" y="172"/>
                  </a:cubicBezTo>
                  <a:cubicBezTo>
                    <a:pt x="277" y="172"/>
                    <a:pt x="277" y="172"/>
                    <a:pt x="277" y="172"/>
                  </a:cubicBezTo>
                  <a:cubicBezTo>
                    <a:pt x="276" y="171"/>
                    <a:pt x="276" y="171"/>
                    <a:pt x="276" y="171"/>
                  </a:cubicBezTo>
                  <a:cubicBezTo>
                    <a:pt x="275" y="171"/>
                    <a:pt x="275" y="171"/>
                    <a:pt x="275" y="171"/>
                  </a:cubicBezTo>
                  <a:cubicBezTo>
                    <a:pt x="275" y="171"/>
                    <a:pt x="275" y="171"/>
                    <a:pt x="275" y="171"/>
                  </a:cubicBezTo>
                  <a:cubicBezTo>
                    <a:pt x="275" y="172"/>
                    <a:pt x="275" y="171"/>
                    <a:pt x="274" y="172"/>
                  </a:cubicBezTo>
                  <a:cubicBezTo>
                    <a:pt x="274" y="172"/>
                    <a:pt x="274" y="172"/>
                    <a:pt x="274" y="172"/>
                  </a:cubicBezTo>
                  <a:cubicBezTo>
                    <a:pt x="274" y="172"/>
                    <a:pt x="273" y="164"/>
                    <a:pt x="273" y="164"/>
                  </a:cubicBezTo>
                  <a:cubicBezTo>
                    <a:pt x="272" y="163"/>
                    <a:pt x="272" y="163"/>
                    <a:pt x="272" y="161"/>
                  </a:cubicBezTo>
                  <a:cubicBezTo>
                    <a:pt x="271" y="161"/>
                    <a:pt x="271" y="161"/>
                    <a:pt x="271" y="161"/>
                  </a:cubicBezTo>
                  <a:cubicBezTo>
                    <a:pt x="270" y="153"/>
                    <a:pt x="272" y="162"/>
                    <a:pt x="270" y="152"/>
                  </a:cubicBezTo>
                  <a:cubicBezTo>
                    <a:pt x="269" y="152"/>
                    <a:pt x="269" y="152"/>
                    <a:pt x="269" y="152"/>
                  </a:cubicBezTo>
                  <a:cubicBezTo>
                    <a:pt x="269" y="151"/>
                    <a:pt x="269" y="151"/>
                    <a:pt x="269" y="151"/>
                  </a:cubicBezTo>
                  <a:cubicBezTo>
                    <a:pt x="269" y="151"/>
                    <a:pt x="269" y="151"/>
                    <a:pt x="269" y="151"/>
                  </a:cubicBezTo>
                  <a:cubicBezTo>
                    <a:pt x="268" y="152"/>
                    <a:pt x="268" y="152"/>
                    <a:pt x="268" y="152"/>
                  </a:cubicBezTo>
                  <a:cubicBezTo>
                    <a:pt x="267" y="152"/>
                    <a:pt x="267" y="152"/>
                    <a:pt x="267" y="152"/>
                  </a:cubicBezTo>
                  <a:cubicBezTo>
                    <a:pt x="267" y="152"/>
                    <a:pt x="267" y="152"/>
                    <a:pt x="267" y="152"/>
                  </a:cubicBezTo>
                  <a:cubicBezTo>
                    <a:pt x="267" y="153"/>
                    <a:pt x="267" y="153"/>
                    <a:pt x="267" y="154"/>
                  </a:cubicBezTo>
                  <a:cubicBezTo>
                    <a:pt x="266" y="154"/>
                    <a:pt x="266" y="154"/>
                    <a:pt x="266" y="154"/>
                  </a:cubicBezTo>
                  <a:cubicBezTo>
                    <a:pt x="265" y="156"/>
                    <a:pt x="265" y="156"/>
                    <a:pt x="265" y="156"/>
                  </a:cubicBezTo>
                  <a:cubicBezTo>
                    <a:pt x="265" y="157"/>
                    <a:pt x="265" y="157"/>
                    <a:pt x="265" y="157"/>
                  </a:cubicBezTo>
                  <a:cubicBezTo>
                    <a:pt x="265" y="158"/>
                    <a:pt x="265" y="157"/>
                    <a:pt x="265" y="159"/>
                  </a:cubicBezTo>
                  <a:cubicBezTo>
                    <a:pt x="265" y="159"/>
                    <a:pt x="265" y="159"/>
                    <a:pt x="265" y="159"/>
                  </a:cubicBezTo>
                  <a:cubicBezTo>
                    <a:pt x="264" y="160"/>
                    <a:pt x="264" y="160"/>
                    <a:pt x="264" y="160"/>
                  </a:cubicBezTo>
                  <a:cubicBezTo>
                    <a:pt x="263" y="160"/>
                    <a:pt x="263" y="160"/>
                    <a:pt x="263" y="160"/>
                  </a:cubicBezTo>
                  <a:cubicBezTo>
                    <a:pt x="262" y="160"/>
                    <a:pt x="262" y="160"/>
                    <a:pt x="262" y="160"/>
                  </a:cubicBezTo>
                  <a:cubicBezTo>
                    <a:pt x="262" y="160"/>
                    <a:pt x="262" y="160"/>
                    <a:pt x="262" y="160"/>
                  </a:cubicBezTo>
                  <a:cubicBezTo>
                    <a:pt x="261" y="158"/>
                    <a:pt x="261" y="158"/>
                    <a:pt x="261" y="158"/>
                  </a:cubicBezTo>
                  <a:cubicBezTo>
                    <a:pt x="261" y="157"/>
                    <a:pt x="261" y="157"/>
                    <a:pt x="261" y="157"/>
                  </a:cubicBezTo>
                  <a:cubicBezTo>
                    <a:pt x="260" y="158"/>
                    <a:pt x="260" y="158"/>
                    <a:pt x="260" y="158"/>
                  </a:cubicBezTo>
                  <a:cubicBezTo>
                    <a:pt x="260" y="159"/>
                    <a:pt x="260" y="158"/>
                    <a:pt x="260" y="159"/>
                  </a:cubicBezTo>
                  <a:cubicBezTo>
                    <a:pt x="260" y="159"/>
                    <a:pt x="260" y="159"/>
                    <a:pt x="260" y="159"/>
                  </a:cubicBezTo>
                  <a:cubicBezTo>
                    <a:pt x="260" y="159"/>
                    <a:pt x="260" y="159"/>
                    <a:pt x="260" y="159"/>
                  </a:cubicBezTo>
                  <a:cubicBezTo>
                    <a:pt x="260" y="159"/>
                    <a:pt x="260" y="159"/>
                    <a:pt x="260" y="159"/>
                  </a:cubicBezTo>
                  <a:cubicBezTo>
                    <a:pt x="259" y="155"/>
                    <a:pt x="259" y="156"/>
                    <a:pt x="258" y="153"/>
                  </a:cubicBezTo>
                  <a:cubicBezTo>
                    <a:pt x="258" y="152"/>
                    <a:pt x="258" y="152"/>
                    <a:pt x="258" y="152"/>
                  </a:cubicBezTo>
                  <a:cubicBezTo>
                    <a:pt x="258" y="151"/>
                    <a:pt x="258" y="151"/>
                    <a:pt x="259" y="149"/>
                  </a:cubicBezTo>
                  <a:cubicBezTo>
                    <a:pt x="260" y="148"/>
                    <a:pt x="260" y="148"/>
                    <a:pt x="260" y="148"/>
                  </a:cubicBezTo>
                  <a:cubicBezTo>
                    <a:pt x="260" y="147"/>
                    <a:pt x="260" y="147"/>
                    <a:pt x="260" y="147"/>
                  </a:cubicBezTo>
                  <a:cubicBezTo>
                    <a:pt x="261" y="147"/>
                    <a:pt x="261" y="147"/>
                    <a:pt x="261" y="147"/>
                  </a:cubicBezTo>
                  <a:cubicBezTo>
                    <a:pt x="262" y="147"/>
                    <a:pt x="262" y="147"/>
                    <a:pt x="262" y="147"/>
                  </a:cubicBezTo>
                  <a:cubicBezTo>
                    <a:pt x="263" y="147"/>
                    <a:pt x="263" y="147"/>
                    <a:pt x="263" y="147"/>
                  </a:cubicBezTo>
                  <a:cubicBezTo>
                    <a:pt x="263" y="146"/>
                    <a:pt x="263" y="146"/>
                    <a:pt x="263" y="146"/>
                  </a:cubicBezTo>
                  <a:cubicBezTo>
                    <a:pt x="264" y="146"/>
                    <a:pt x="264" y="146"/>
                    <a:pt x="264" y="146"/>
                  </a:cubicBezTo>
                  <a:cubicBezTo>
                    <a:pt x="264" y="145"/>
                    <a:pt x="264" y="145"/>
                    <a:pt x="265" y="145"/>
                  </a:cubicBezTo>
                  <a:cubicBezTo>
                    <a:pt x="266" y="146"/>
                    <a:pt x="266" y="146"/>
                    <a:pt x="266" y="146"/>
                  </a:cubicBezTo>
                  <a:cubicBezTo>
                    <a:pt x="266" y="146"/>
                    <a:pt x="266" y="146"/>
                    <a:pt x="266" y="146"/>
                  </a:cubicBezTo>
                  <a:cubicBezTo>
                    <a:pt x="266" y="145"/>
                    <a:pt x="266" y="144"/>
                    <a:pt x="267" y="144"/>
                  </a:cubicBezTo>
                  <a:cubicBezTo>
                    <a:pt x="268" y="143"/>
                    <a:pt x="267" y="143"/>
                    <a:pt x="268" y="143"/>
                  </a:cubicBezTo>
                  <a:cubicBezTo>
                    <a:pt x="268" y="143"/>
                    <a:pt x="268" y="143"/>
                    <a:pt x="268" y="143"/>
                  </a:cubicBezTo>
                  <a:cubicBezTo>
                    <a:pt x="269" y="143"/>
                    <a:pt x="269" y="143"/>
                    <a:pt x="269" y="143"/>
                  </a:cubicBezTo>
                  <a:cubicBezTo>
                    <a:pt x="269" y="141"/>
                    <a:pt x="269" y="141"/>
                    <a:pt x="270" y="138"/>
                  </a:cubicBezTo>
                  <a:cubicBezTo>
                    <a:pt x="270" y="137"/>
                    <a:pt x="270" y="137"/>
                    <a:pt x="270" y="137"/>
                  </a:cubicBezTo>
                  <a:cubicBezTo>
                    <a:pt x="270" y="137"/>
                    <a:pt x="270" y="137"/>
                    <a:pt x="270" y="137"/>
                  </a:cubicBezTo>
                  <a:cubicBezTo>
                    <a:pt x="272" y="138"/>
                    <a:pt x="272" y="138"/>
                    <a:pt x="272" y="138"/>
                  </a:cubicBezTo>
                  <a:cubicBezTo>
                    <a:pt x="272" y="138"/>
                    <a:pt x="272" y="138"/>
                    <a:pt x="272" y="138"/>
                  </a:cubicBezTo>
                  <a:cubicBezTo>
                    <a:pt x="273" y="137"/>
                    <a:pt x="273" y="137"/>
                    <a:pt x="273" y="137"/>
                  </a:cubicBezTo>
                  <a:cubicBezTo>
                    <a:pt x="273" y="137"/>
                    <a:pt x="273" y="137"/>
                    <a:pt x="273" y="137"/>
                  </a:cubicBezTo>
                  <a:cubicBezTo>
                    <a:pt x="273" y="136"/>
                    <a:pt x="273" y="136"/>
                    <a:pt x="273" y="136"/>
                  </a:cubicBezTo>
                  <a:cubicBezTo>
                    <a:pt x="270" y="134"/>
                    <a:pt x="270" y="134"/>
                    <a:pt x="268" y="134"/>
                  </a:cubicBezTo>
                  <a:cubicBezTo>
                    <a:pt x="260" y="134"/>
                    <a:pt x="262" y="134"/>
                    <a:pt x="259" y="133"/>
                  </a:cubicBezTo>
                  <a:cubicBezTo>
                    <a:pt x="245" y="134"/>
                    <a:pt x="250" y="134"/>
                    <a:pt x="243" y="132"/>
                  </a:cubicBezTo>
                  <a:cubicBezTo>
                    <a:pt x="243" y="132"/>
                    <a:pt x="243" y="132"/>
                    <a:pt x="243" y="132"/>
                  </a:cubicBezTo>
                  <a:cubicBezTo>
                    <a:pt x="243" y="132"/>
                    <a:pt x="243" y="132"/>
                    <a:pt x="243" y="132"/>
                  </a:cubicBezTo>
                  <a:cubicBezTo>
                    <a:pt x="243" y="132"/>
                    <a:pt x="243" y="132"/>
                    <a:pt x="243" y="132"/>
                  </a:cubicBezTo>
                  <a:cubicBezTo>
                    <a:pt x="243" y="132"/>
                    <a:pt x="243" y="129"/>
                    <a:pt x="243" y="125"/>
                  </a:cubicBezTo>
                  <a:cubicBezTo>
                    <a:pt x="243" y="124"/>
                    <a:pt x="243" y="124"/>
                    <a:pt x="243" y="124"/>
                  </a:cubicBezTo>
                  <a:cubicBezTo>
                    <a:pt x="242" y="121"/>
                    <a:pt x="242" y="121"/>
                    <a:pt x="242" y="121"/>
                  </a:cubicBezTo>
                  <a:cubicBezTo>
                    <a:pt x="241" y="121"/>
                    <a:pt x="241" y="121"/>
                    <a:pt x="241" y="121"/>
                  </a:cubicBezTo>
                  <a:cubicBezTo>
                    <a:pt x="241" y="121"/>
                    <a:pt x="241" y="121"/>
                    <a:pt x="241" y="121"/>
                  </a:cubicBezTo>
                  <a:cubicBezTo>
                    <a:pt x="240" y="121"/>
                    <a:pt x="240" y="121"/>
                    <a:pt x="240" y="121"/>
                  </a:cubicBezTo>
                  <a:cubicBezTo>
                    <a:pt x="240" y="122"/>
                    <a:pt x="240" y="122"/>
                    <a:pt x="240" y="122"/>
                  </a:cubicBezTo>
                  <a:cubicBezTo>
                    <a:pt x="240" y="122"/>
                    <a:pt x="240" y="122"/>
                    <a:pt x="240" y="122"/>
                  </a:cubicBezTo>
                  <a:cubicBezTo>
                    <a:pt x="240" y="123"/>
                    <a:pt x="240" y="123"/>
                    <a:pt x="240" y="123"/>
                  </a:cubicBezTo>
                  <a:cubicBezTo>
                    <a:pt x="239" y="123"/>
                    <a:pt x="239" y="123"/>
                    <a:pt x="239" y="123"/>
                  </a:cubicBezTo>
                  <a:cubicBezTo>
                    <a:pt x="237" y="123"/>
                    <a:pt x="237" y="123"/>
                    <a:pt x="236" y="122"/>
                  </a:cubicBezTo>
                  <a:cubicBezTo>
                    <a:pt x="235" y="121"/>
                    <a:pt x="235" y="121"/>
                    <a:pt x="235" y="121"/>
                  </a:cubicBezTo>
                  <a:cubicBezTo>
                    <a:pt x="235" y="119"/>
                    <a:pt x="235" y="119"/>
                    <a:pt x="235" y="119"/>
                  </a:cubicBezTo>
                  <a:cubicBezTo>
                    <a:pt x="234" y="119"/>
                    <a:pt x="234" y="119"/>
                    <a:pt x="234" y="119"/>
                  </a:cubicBezTo>
                  <a:cubicBezTo>
                    <a:pt x="234" y="118"/>
                    <a:pt x="234" y="118"/>
                    <a:pt x="234" y="118"/>
                  </a:cubicBezTo>
                  <a:cubicBezTo>
                    <a:pt x="233" y="118"/>
                    <a:pt x="233" y="118"/>
                    <a:pt x="233" y="118"/>
                  </a:cubicBezTo>
                  <a:cubicBezTo>
                    <a:pt x="233" y="118"/>
                    <a:pt x="233" y="118"/>
                    <a:pt x="233" y="118"/>
                  </a:cubicBezTo>
                  <a:cubicBezTo>
                    <a:pt x="233" y="119"/>
                    <a:pt x="233" y="119"/>
                    <a:pt x="233" y="119"/>
                  </a:cubicBezTo>
                  <a:cubicBezTo>
                    <a:pt x="233" y="119"/>
                    <a:pt x="233" y="119"/>
                    <a:pt x="233" y="120"/>
                  </a:cubicBezTo>
                  <a:cubicBezTo>
                    <a:pt x="233" y="120"/>
                    <a:pt x="233" y="120"/>
                    <a:pt x="233" y="120"/>
                  </a:cubicBezTo>
                  <a:cubicBezTo>
                    <a:pt x="233" y="120"/>
                    <a:pt x="233" y="120"/>
                    <a:pt x="233" y="120"/>
                  </a:cubicBezTo>
                  <a:cubicBezTo>
                    <a:pt x="233" y="120"/>
                    <a:pt x="233" y="120"/>
                    <a:pt x="233" y="120"/>
                  </a:cubicBezTo>
                  <a:cubicBezTo>
                    <a:pt x="232" y="120"/>
                    <a:pt x="232" y="120"/>
                    <a:pt x="232" y="120"/>
                  </a:cubicBezTo>
                  <a:cubicBezTo>
                    <a:pt x="231" y="120"/>
                    <a:pt x="231" y="120"/>
                    <a:pt x="231" y="120"/>
                  </a:cubicBezTo>
                  <a:cubicBezTo>
                    <a:pt x="230" y="120"/>
                    <a:pt x="231" y="120"/>
                    <a:pt x="230" y="120"/>
                  </a:cubicBezTo>
                  <a:cubicBezTo>
                    <a:pt x="230" y="119"/>
                    <a:pt x="230" y="119"/>
                    <a:pt x="230" y="119"/>
                  </a:cubicBezTo>
                  <a:cubicBezTo>
                    <a:pt x="229" y="117"/>
                    <a:pt x="228" y="117"/>
                    <a:pt x="227" y="116"/>
                  </a:cubicBezTo>
                  <a:cubicBezTo>
                    <a:pt x="227" y="116"/>
                    <a:pt x="227" y="116"/>
                    <a:pt x="227" y="116"/>
                  </a:cubicBezTo>
                  <a:cubicBezTo>
                    <a:pt x="226" y="117"/>
                    <a:pt x="226" y="117"/>
                    <a:pt x="226" y="117"/>
                  </a:cubicBezTo>
                  <a:cubicBezTo>
                    <a:pt x="226" y="117"/>
                    <a:pt x="226" y="117"/>
                    <a:pt x="226" y="117"/>
                  </a:cubicBezTo>
                  <a:cubicBezTo>
                    <a:pt x="227" y="117"/>
                    <a:pt x="227" y="117"/>
                    <a:pt x="227" y="117"/>
                  </a:cubicBezTo>
                  <a:cubicBezTo>
                    <a:pt x="227" y="118"/>
                    <a:pt x="227" y="118"/>
                    <a:pt x="227" y="118"/>
                  </a:cubicBezTo>
                  <a:cubicBezTo>
                    <a:pt x="227" y="118"/>
                    <a:pt x="227" y="118"/>
                    <a:pt x="227" y="118"/>
                  </a:cubicBezTo>
                  <a:cubicBezTo>
                    <a:pt x="227" y="119"/>
                    <a:pt x="227" y="119"/>
                    <a:pt x="227" y="119"/>
                  </a:cubicBezTo>
                  <a:cubicBezTo>
                    <a:pt x="227" y="119"/>
                    <a:pt x="225" y="121"/>
                    <a:pt x="224" y="122"/>
                  </a:cubicBezTo>
                  <a:cubicBezTo>
                    <a:pt x="224" y="123"/>
                    <a:pt x="224" y="123"/>
                    <a:pt x="224" y="124"/>
                  </a:cubicBezTo>
                  <a:cubicBezTo>
                    <a:pt x="223" y="125"/>
                    <a:pt x="223" y="125"/>
                    <a:pt x="223" y="125"/>
                  </a:cubicBezTo>
                  <a:cubicBezTo>
                    <a:pt x="224" y="125"/>
                    <a:pt x="224" y="125"/>
                    <a:pt x="224" y="125"/>
                  </a:cubicBezTo>
                  <a:cubicBezTo>
                    <a:pt x="224" y="126"/>
                    <a:pt x="224" y="126"/>
                    <a:pt x="224" y="126"/>
                  </a:cubicBezTo>
                  <a:cubicBezTo>
                    <a:pt x="225" y="126"/>
                    <a:pt x="225" y="126"/>
                    <a:pt x="225" y="126"/>
                  </a:cubicBezTo>
                  <a:cubicBezTo>
                    <a:pt x="227" y="127"/>
                    <a:pt x="226" y="127"/>
                    <a:pt x="228" y="129"/>
                  </a:cubicBezTo>
                  <a:cubicBezTo>
                    <a:pt x="228" y="129"/>
                    <a:pt x="228" y="129"/>
                    <a:pt x="229" y="130"/>
                  </a:cubicBezTo>
                  <a:cubicBezTo>
                    <a:pt x="231" y="130"/>
                    <a:pt x="231" y="130"/>
                    <a:pt x="231" y="130"/>
                  </a:cubicBezTo>
                  <a:cubicBezTo>
                    <a:pt x="231" y="130"/>
                    <a:pt x="231" y="130"/>
                    <a:pt x="231" y="130"/>
                  </a:cubicBezTo>
                  <a:cubicBezTo>
                    <a:pt x="232" y="131"/>
                    <a:pt x="232" y="131"/>
                    <a:pt x="232" y="131"/>
                  </a:cubicBezTo>
                  <a:cubicBezTo>
                    <a:pt x="232" y="132"/>
                    <a:pt x="232" y="132"/>
                    <a:pt x="232" y="132"/>
                  </a:cubicBezTo>
                  <a:cubicBezTo>
                    <a:pt x="233" y="132"/>
                    <a:pt x="233" y="132"/>
                    <a:pt x="233" y="132"/>
                  </a:cubicBezTo>
                  <a:cubicBezTo>
                    <a:pt x="233" y="132"/>
                    <a:pt x="233" y="132"/>
                    <a:pt x="233" y="132"/>
                  </a:cubicBezTo>
                  <a:cubicBezTo>
                    <a:pt x="233" y="133"/>
                    <a:pt x="233" y="133"/>
                    <a:pt x="233" y="133"/>
                  </a:cubicBezTo>
                  <a:cubicBezTo>
                    <a:pt x="232" y="133"/>
                    <a:pt x="232" y="133"/>
                    <a:pt x="232" y="133"/>
                  </a:cubicBezTo>
                  <a:cubicBezTo>
                    <a:pt x="231" y="134"/>
                    <a:pt x="232" y="133"/>
                    <a:pt x="231" y="134"/>
                  </a:cubicBezTo>
                  <a:cubicBezTo>
                    <a:pt x="229" y="133"/>
                    <a:pt x="229" y="133"/>
                    <a:pt x="228" y="133"/>
                  </a:cubicBezTo>
                  <a:cubicBezTo>
                    <a:pt x="227" y="136"/>
                    <a:pt x="227" y="136"/>
                    <a:pt x="227" y="136"/>
                  </a:cubicBezTo>
                  <a:cubicBezTo>
                    <a:pt x="226" y="137"/>
                    <a:pt x="226" y="137"/>
                    <a:pt x="226" y="137"/>
                  </a:cubicBezTo>
                  <a:cubicBezTo>
                    <a:pt x="226" y="137"/>
                    <a:pt x="226" y="137"/>
                    <a:pt x="226" y="137"/>
                  </a:cubicBezTo>
                  <a:cubicBezTo>
                    <a:pt x="225" y="137"/>
                    <a:pt x="225" y="137"/>
                    <a:pt x="225" y="137"/>
                  </a:cubicBezTo>
                  <a:cubicBezTo>
                    <a:pt x="224" y="137"/>
                    <a:pt x="224" y="137"/>
                    <a:pt x="224" y="137"/>
                  </a:cubicBezTo>
                  <a:cubicBezTo>
                    <a:pt x="224" y="138"/>
                    <a:pt x="223" y="139"/>
                    <a:pt x="223" y="140"/>
                  </a:cubicBezTo>
                  <a:cubicBezTo>
                    <a:pt x="223" y="141"/>
                    <a:pt x="223" y="141"/>
                    <a:pt x="224" y="142"/>
                  </a:cubicBezTo>
                  <a:cubicBezTo>
                    <a:pt x="225" y="142"/>
                    <a:pt x="225" y="142"/>
                    <a:pt x="225" y="142"/>
                  </a:cubicBezTo>
                  <a:cubicBezTo>
                    <a:pt x="226" y="142"/>
                    <a:pt x="226" y="142"/>
                    <a:pt x="226" y="142"/>
                  </a:cubicBezTo>
                  <a:cubicBezTo>
                    <a:pt x="226" y="142"/>
                    <a:pt x="226" y="142"/>
                    <a:pt x="226" y="142"/>
                  </a:cubicBezTo>
                  <a:cubicBezTo>
                    <a:pt x="227" y="143"/>
                    <a:pt x="227" y="143"/>
                    <a:pt x="227" y="143"/>
                  </a:cubicBezTo>
                  <a:cubicBezTo>
                    <a:pt x="228" y="144"/>
                    <a:pt x="228" y="144"/>
                    <a:pt x="228" y="144"/>
                  </a:cubicBezTo>
                  <a:cubicBezTo>
                    <a:pt x="230" y="144"/>
                    <a:pt x="230" y="144"/>
                    <a:pt x="230" y="144"/>
                  </a:cubicBezTo>
                  <a:cubicBezTo>
                    <a:pt x="231" y="145"/>
                    <a:pt x="231" y="145"/>
                    <a:pt x="231" y="145"/>
                  </a:cubicBezTo>
                  <a:cubicBezTo>
                    <a:pt x="231" y="145"/>
                    <a:pt x="231" y="145"/>
                    <a:pt x="231" y="145"/>
                  </a:cubicBezTo>
                  <a:cubicBezTo>
                    <a:pt x="230" y="150"/>
                    <a:pt x="231" y="145"/>
                    <a:pt x="229" y="152"/>
                  </a:cubicBezTo>
                  <a:cubicBezTo>
                    <a:pt x="230" y="154"/>
                    <a:pt x="230" y="153"/>
                    <a:pt x="231" y="155"/>
                  </a:cubicBezTo>
                  <a:cubicBezTo>
                    <a:pt x="230" y="157"/>
                    <a:pt x="230" y="157"/>
                    <a:pt x="230" y="157"/>
                  </a:cubicBezTo>
                  <a:cubicBezTo>
                    <a:pt x="231" y="157"/>
                    <a:pt x="231" y="157"/>
                    <a:pt x="231" y="157"/>
                  </a:cubicBezTo>
                  <a:cubicBezTo>
                    <a:pt x="232" y="157"/>
                    <a:pt x="231" y="157"/>
                    <a:pt x="233" y="158"/>
                  </a:cubicBezTo>
                  <a:cubicBezTo>
                    <a:pt x="233" y="158"/>
                    <a:pt x="233" y="158"/>
                    <a:pt x="233" y="158"/>
                  </a:cubicBezTo>
                  <a:cubicBezTo>
                    <a:pt x="232" y="160"/>
                    <a:pt x="232" y="160"/>
                    <a:pt x="232" y="160"/>
                  </a:cubicBezTo>
                  <a:cubicBezTo>
                    <a:pt x="232" y="160"/>
                    <a:pt x="233" y="164"/>
                    <a:pt x="233" y="164"/>
                  </a:cubicBezTo>
                  <a:cubicBezTo>
                    <a:pt x="233" y="165"/>
                    <a:pt x="233" y="165"/>
                    <a:pt x="233" y="165"/>
                  </a:cubicBezTo>
                  <a:cubicBezTo>
                    <a:pt x="235" y="169"/>
                    <a:pt x="235" y="169"/>
                    <a:pt x="234" y="173"/>
                  </a:cubicBezTo>
                  <a:cubicBezTo>
                    <a:pt x="233" y="173"/>
                    <a:pt x="233" y="173"/>
                    <a:pt x="233" y="173"/>
                  </a:cubicBezTo>
                  <a:cubicBezTo>
                    <a:pt x="234" y="174"/>
                    <a:pt x="234" y="174"/>
                    <a:pt x="234" y="174"/>
                  </a:cubicBezTo>
                  <a:cubicBezTo>
                    <a:pt x="234" y="175"/>
                    <a:pt x="234" y="175"/>
                    <a:pt x="234" y="176"/>
                  </a:cubicBezTo>
                  <a:cubicBezTo>
                    <a:pt x="233" y="176"/>
                    <a:pt x="233" y="176"/>
                    <a:pt x="233" y="176"/>
                  </a:cubicBezTo>
                  <a:cubicBezTo>
                    <a:pt x="233" y="176"/>
                    <a:pt x="233" y="176"/>
                    <a:pt x="233" y="176"/>
                  </a:cubicBezTo>
                  <a:cubicBezTo>
                    <a:pt x="232" y="175"/>
                    <a:pt x="232" y="175"/>
                    <a:pt x="232" y="175"/>
                  </a:cubicBezTo>
                  <a:cubicBezTo>
                    <a:pt x="232" y="176"/>
                    <a:pt x="232" y="176"/>
                    <a:pt x="232" y="176"/>
                  </a:cubicBezTo>
                  <a:cubicBezTo>
                    <a:pt x="231" y="177"/>
                    <a:pt x="231" y="177"/>
                    <a:pt x="231" y="177"/>
                  </a:cubicBezTo>
                  <a:cubicBezTo>
                    <a:pt x="230" y="177"/>
                    <a:pt x="230" y="177"/>
                    <a:pt x="230" y="177"/>
                  </a:cubicBezTo>
                  <a:cubicBezTo>
                    <a:pt x="230" y="176"/>
                    <a:pt x="230" y="176"/>
                    <a:pt x="230" y="176"/>
                  </a:cubicBezTo>
                  <a:cubicBezTo>
                    <a:pt x="230" y="175"/>
                    <a:pt x="231" y="173"/>
                    <a:pt x="231" y="172"/>
                  </a:cubicBezTo>
                  <a:cubicBezTo>
                    <a:pt x="231" y="172"/>
                    <a:pt x="231" y="172"/>
                    <a:pt x="231" y="172"/>
                  </a:cubicBezTo>
                  <a:cubicBezTo>
                    <a:pt x="230" y="171"/>
                    <a:pt x="230" y="171"/>
                    <a:pt x="230" y="171"/>
                  </a:cubicBezTo>
                  <a:cubicBezTo>
                    <a:pt x="230" y="171"/>
                    <a:pt x="230" y="171"/>
                    <a:pt x="230" y="171"/>
                  </a:cubicBezTo>
                  <a:cubicBezTo>
                    <a:pt x="230" y="171"/>
                    <a:pt x="230" y="171"/>
                    <a:pt x="230" y="171"/>
                  </a:cubicBezTo>
                  <a:cubicBezTo>
                    <a:pt x="229" y="174"/>
                    <a:pt x="229" y="174"/>
                    <a:pt x="229" y="174"/>
                  </a:cubicBezTo>
                  <a:cubicBezTo>
                    <a:pt x="229" y="176"/>
                    <a:pt x="229" y="176"/>
                    <a:pt x="229" y="176"/>
                  </a:cubicBezTo>
                  <a:cubicBezTo>
                    <a:pt x="229" y="176"/>
                    <a:pt x="229" y="176"/>
                    <a:pt x="229" y="176"/>
                  </a:cubicBezTo>
                  <a:cubicBezTo>
                    <a:pt x="227" y="177"/>
                    <a:pt x="227" y="177"/>
                    <a:pt x="227" y="177"/>
                  </a:cubicBezTo>
                  <a:cubicBezTo>
                    <a:pt x="226" y="175"/>
                    <a:pt x="226" y="175"/>
                    <a:pt x="226" y="175"/>
                  </a:cubicBezTo>
                  <a:cubicBezTo>
                    <a:pt x="226" y="175"/>
                    <a:pt x="226" y="175"/>
                    <a:pt x="226" y="175"/>
                  </a:cubicBezTo>
                  <a:cubicBezTo>
                    <a:pt x="226" y="176"/>
                    <a:pt x="226" y="176"/>
                    <a:pt x="225" y="177"/>
                  </a:cubicBezTo>
                  <a:cubicBezTo>
                    <a:pt x="224" y="177"/>
                    <a:pt x="224" y="177"/>
                    <a:pt x="224" y="177"/>
                  </a:cubicBezTo>
                  <a:cubicBezTo>
                    <a:pt x="223" y="176"/>
                    <a:pt x="223" y="176"/>
                    <a:pt x="223" y="176"/>
                  </a:cubicBezTo>
                  <a:cubicBezTo>
                    <a:pt x="224" y="174"/>
                    <a:pt x="224" y="173"/>
                    <a:pt x="225" y="170"/>
                  </a:cubicBezTo>
                  <a:cubicBezTo>
                    <a:pt x="223" y="169"/>
                    <a:pt x="224" y="170"/>
                    <a:pt x="222" y="169"/>
                  </a:cubicBezTo>
                  <a:cubicBezTo>
                    <a:pt x="222" y="168"/>
                    <a:pt x="222" y="168"/>
                    <a:pt x="222" y="168"/>
                  </a:cubicBezTo>
                  <a:cubicBezTo>
                    <a:pt x="222" y="169"/>
                    <a:pt x="222" y="169"/>
                    <a:pt x="222" y="169"/>
                  </a:cubicBezTo>
                  <a:cubicBezTo>
                    <a:pt x="223" y="170"/>
                    <a:pt x="223" y="170"/>
                    <a:pt x="223" y="170"/>
                  </a:cubicBezTo>
                  <a:cubicBezTo>
                    <a:pt x="223" y="170"/>
                    <a:pt x="223" y="170"/>
                    <a:pt x="223" y="170"/>
                  </a:cubicBezTo>
                  <a:cubicBezTo>
                    <a:pt x="224" y="171"/>
                    <a:pt x="224" y="171"/>
                    <a:pt x="224" y="171"/>
                  </a:cubicBezTo>
                  <a:cubicBezTo>
                    <a:pt x="224" y="172"/>
                    <a:pt x="224" y="171"/>
                    <a:pt x="223" y="172"/>
                  </a:cubicBezTo>
                  <a:cubicBezTo>
                    <a:pt x="222" y="174"/>
                    <a:pt x="222" y="174"/>
                    <a:pt x="222" y="174"/>
                  </a:cubicBezTo>
                  <a:cubicBezTo>
                    <a:pt x="217" y="178"/>
                    <a:pt x="217" y="176"/>
                    <a:pt x="212" y="178"/>
                  </a:cubicBezTo>
                  <a:cubicBezTo>
                    <a:pt x="210" y="180"/>
                    <a:pt x="211" y="179"/>
                    <a:pt x="210" y="181"/>
                  </a:cubicBezTo>
                  <a:cubicBezTo>
                    <a:pt x="209" y="183"/>
                    <a:pt x="209" y="183"/>
                    <a:pt x="209" y="183"/>
                  </a:cubicBezTo>
                  <a:cubicBezTo>
                    <a:pt x="210" y="185"/>
                    <a:pt x="210" y="184"/>
                    <a:pt x="211" y="187"/>
                  </a:cubicBezTo>
                  <a:cubicBezTo>
                    <a:pt x="211" y="188"/>
                    <a:pt x="211" y="188"/>
                    <a:pt x="211" y="188"/>
                  </a:cubicBezTo>
                  <a:cubicBezTo>
                    <a:pt x="209" y="191"/>
                    <a:pt x="211" y="187"/>
                    <a:pt x="209" y="191"/>
                  </a:cubicBezTo>
                  <a:cubicBezTo>
                    <a:pt x="209" y="192"/>
                    <a:pt x="209" y="192"/>
                    <a:pt x="209" y="192"/>
                  </a:cubicBezTo>
                  <a:cubicBezTo>
                    <a:pt x="208" y="192"/>
                    <a:pt x="208" y="192"/>
                    <a:pt x="208" y="192"/>
                  </a:cubicBezTo>
                  <a:cubicBezTo>
                    <a:pt x="206" y="194"/>
                    <a:pt x="206" y="194"/>
                    <a:pt x="206" y="194"/>
                  </a:cubicBezTo>
                  <a:cubicBezTo>
                    <a:pt x="205" y="195"/>
                    <a:pt x="205" y="195"/>
                    <a:pt x="204" y="196"/>
                  </a:cubicBezTo>
                  <a:cubicBezTo>
                    <a:pt x="203" y="195"/>
                    <a:pt x="203" y="195"/>
                    <a:pt x="203" y="195"/>
                  </a:cubicBezTo>
                  <a:cubicBezTo>
                    <a:pt x="203" y="195"/>
                    <a:pt x="203" y="195"/>
                    <a:pt x="203" y="195"/>
                  </a:cubicBezTo>
                  <a:cubicBezTo>
                    <a:pt x="204" y="196"/>
                    <a:pt x="204" y="196"/>
                    <a:pt x="204" y="196"/>
                  </a:cubicBezTo>
                  <a:cubicBezTo>
                    <a:pt x="203" y="197"/>
                    <a:pt x="203" y="197"/>
                    <a:pt x="203" y="197"/>
                  </a:cubicBezTo>
                  <a:cubicBezTo>
                    <a:pt x="203" y="197"/>
                    <a:pt x="203" y="197"/>
                    <a:pt x="203" y="197"/>
                  </a:cubicBezTo>
                  <a:cubicBezTo>
                    <a:pt x="203" y="197"/>
                    <a:pt x="199" y="198"/>
                    <a:pt x="195" y="200"/>
                  </a:cubicBezTo>
                  <a:cubicBezTo>
                    <a:pt x="194" y="200"/>
                    <a:pt x="194" y="200"/>
                    <a:pt x="194" y="200"/>
                  </a:cubicBezTo>
                  <a:cubicBezTo>
                    <a:pt x="195" y="199"/>
                    <a:pt x="195" y="199"/>
                    <a:pt x="195" y="199"/>
                  </a:cubicBezTo>
                  <a:cubicBezTo>
                    <a:pt x="195" y="199"/>
                    <a:pt x="195" y="199"/>
                    <a:pt x="195" y="199"/>
                  </a:cubicBezTo>
                  <a:cubicBezTo>
                    <a:pt x="195" y="198"/>
                    <a:pt x="195" y="198"/>
                    <a:pt x="195" y="198"/>
                  </a:cubicBezTo>
                  <a:cubicBezTo>
                    <a:pt x="194" y="197"/>
                    <a:pt x="195" y="197"/>
                    <a:pt x="194" y="197"/>
                  </a:cubicBezTo>
                  <a:cubicBezTo>
                    <a:pt x="192" y="199"/>
                    <a:pt x="192" y="199"/>
                    <a:pt x="192" y="199"/>
                  </a:cubicBezTo>
                  <a:cubicBezTo>
                    <a:pt x="191" y="201"/>
                    <a:pt x="191" y="201"/>
                    <a:pt x="191" y="201"/>
                  </a:cubicBezTo>
                  <a:cubicBezTo>
                    <a:pt x="191" y="201"/>
                    <a:pt x="191" y="201"/>
                    <a:pt x="191" y="201"/>
                  </a:cubicBezTo>
                  <a:cubicBezTo>
                    <a:pt x="191" y="201"/>
                    <a:pt x="191" y="201"/>
                    <a:pt x="191" y="201"/>
                  </a:cubicBezTo>
                  <a:cubicBezTo>
                    <a:pt x="193" y="200"/>
                    <a:pt x="193" y="200"/>
                    <a:pt x="193" y="200"/>
                  </a:cubicBezTo>
                  <a:cubicBezTo>
                    <a:pt x="194" y="200"/>
                    <a:pt x="194" y="200"/>
                    <a:pt x="194" y="200"/>
                  </a:cubicBezTo>
                  <a:cubicBezTo>
                    <a:pt x="194" y="200"/>
                    <a:pt x="194" y="200"/>
                    <a:pt x="194" y="200"/>
                  </a:cubicBezTo>
                  <a:cubicBezTo>
                    <a:pt x="191" y="202"/>
                    <a:pt x="192" y="201"/>
                    <a:pt x="186" y="206"/>
                  </a:cubicBezTo>
                  <a:cubicBezTo>
                    <a:pt x="186" y="207"/>
                    <a:pt x="186" y="207"/>
                    <a:pt x="186" y="207"/>
                  </a:cubicBezTo>
                  <a:cubicBezTo>
                    <a:pt x="184" y="210"/>
                    <a:pt x="180" y="215"/>
                    <a:pt x="179" y="216"/>
                  </a:cubicBezTo>
                  <a:cubicBezTo>
                    <a:pt x="165" y="223"/>
                    <a:pt x="177" y="220"/>
                    <a:pt x="162" y="228"/>
                  </a:cubicBezTo>
                  <a:cubicBezTo>
                    <a:pt x="159" y="230"/>
                    <a:pt x="159" y="230"/>
                    <a:pt x="159" y="230"/>
                  </a:cubicBezTo>
                  <a:cubicBezTo>
                    <a:pt x="158" y="232"/>
                    <a:pt x="158" y="232"/>
                    <a:pt x="158" y="232"/>
                  </a:cubicBezTo>
                  <a:cubicBezTo>
                    <a:pt x="158" y="232"/>
                    <a:pt x="158" y="232"/>
                    <a:pt x="158" y="232"/>
                  </a:cubicBezTo>
                  <a:cubicBezTo>
                    <a:pt x="159" y="233"/>
                    <a:pt x="158" y="233"/>
                    <a:pt x="159" y="233"/>
                  </a:cubicBezTo>
                  <a:cubicBezTo>
                    <a:pt x="159" y="234"/>
                    <a:pt x="159" y="234"/>
                    <a:pt x="159" y="234"/>
                  </a:cubicBezTo>
                  <a:cubicBezTo>
                    <a:pt x="159" y="235"/>
                    <a:pt x="159" y="235"/>
                    <a:pt x="159" y="235"/>
                  </a:cubicBezTo>
                  <a:cubicBezTo>
                    <a:pt x="158" y="237"/>
                    <a:pt x="158" y="237"/>
                    <a:pt x="158" y="237"/>
                  </a:cubicBezTo>
                  <a:cubicBezTo>
                    <a:pt x="156" y="238"/>
                    <a:pt x="155" y="238"/>
                    <a:pt x="152" y="239"/>
                  </a:cubicBezTo>
                  <a:cubicBezTo>
                    <a:pt x="152" y="239"/>
                    <a:pt x="149" y="239"/>
                    <a:pt x="148" y="239"/>
                  </a:cubicBezTo>
                  <a:cubicBezTo>
                    <a:pt x="147" y="239"/>
                    <a:pt x="147" y="239"/>
                    <a:pt x="147" y="239"/>
                  </a:cubicBezTo>
                  <a:cubicBezTo>
                    <a:pt x="146" y="240"/>
                    <a:pt x="146" y="242"/>
                    <a:pt x="145" y="243"/>
                  </a:cubicBezTo>
                  <a:cubicBezTo>
                    <a:pt x="144" y="244"/>
                    <a:pt x="144" y="244"/>
                    <a:pt x="144" y="244"/>
                  </a:cubicBezTo>
                  <a:cubicBezTo>
                    <a:pt x="144" y="245"/>
                    <a:pt x="144" y="245"/>
                    <a:pt x="144" y="246"/>
                  </a:cubicBezTo>
                  <a:cubicBezTo>
                    <a:pt x="143" y="246"/>
                    <a:pt x="143" y="246"/>
                    <a:pt x="143" y="246"/>
                  </a:cubicBezTo>
                  <a:cubicBezTo>
                    <a:pt x="142" y="246"/>
                    <a:pt x="142" y="246"/>
                    <a:pt x="142" y="246"/>
                  </a:cubicBezTo>
                  <a:cubicBezTo>
                    <a:pt x="142" y="246"/>
                    <a:pt x="142" y="246"/>
                    <a:pt x="142" y="246"/>
                  </a:cubicBezTo>
                  <a:cubicBezTo>
                    <a:pt x="141" y="245"/>
                    <a:pt x="141" y="245"/>
                    <a:pt x="141" y="245"/>
                  </a:cubicBezTo>
                  <a:cubicBezTo>
                    <a:pt x="140" y="244"/>
                    <a:pt x="141" y="244"/>
                    <a:pt x="140" y="244"/>
                  </a:cubicBezTo>
                  <a:cubicBezTo>
                    <a:pt x="137" y="245"/>
                    <a:pt x="137" y="245"/>
                    <a:pt x="137" y="245"/>
                  </a:cubicBezTo>
                  <a:cubicBezTo>
                    <a:pt x="136" y="246"/>
                    <a:pt x="136" y="246"/>
                    <a:pt x="136" y="246"/>
                  </a:cubicBezTo>
                  <a:cubicBezTo>
                    <a:pt x="134" y="251"/>
                    <a:pt x="134" y="251"/>
                    <a:pt x="134" y="251"/>
                  </a:cubicBezTo>
                  <a:cubicBezTo>
                    <a:pt x="133" y="254"/>
                    <a:pt x="133" y="254"/>
                    <a:pt x="133" y="254"/>
                  </a:cubicBezTo>
                  <a:cubicBezTo>
                    <a:pt x="134" y="259"/>
                    <a:pt x="135" y="259"/>
                    <a:pt x="135" y="262"/>
                  </a:cubicBezTo>
                  <a:cubicBezTo>
                    <a:pt x="134" y="263"/>
                    <a:pt x="134" y="263"/>
                    <a:pt x="134" y="264"/>
                  </a:cubicBezTo>
                  <a:cubicBezTo>
                    <a:pt x="135" y="267"/>
                    <a:pt x="135" y="267"/>
                    <a:pt x="135" y="270"/>
                  </a:cubicBezTo>
                  <a:cubicBezTo>
                    <a:pt x="136" y="272"/>
                    <a:pt x="136" y="272"/>
                    <a:pt x="136" y="272"/>
                  </a:cubicBezTo>
                  <a:cubicBezTo>
                    <a:pt x="136" y="272"/>
                    <a:pt x="136" y="272"/>
                    <a:pt x="136" y="272"/>
                  </a:cubicBezTo>
                  <a:cubicBezTo>
                    <a:pt x="135" y="270"/>
                    <a:pt x="135" y="271"/>
                    <a:pt x="134" y="269"/>
                  </a:cubicBezTo>
                  <a:cubicBezTo>
                    <a:pt x="133" y="271"/>
                    <a:pt x="133" y="271"/>
                    <a:pt x="133" y="271"/>
                  </a:cubicBezTo>
                  <a:cubicBezTo>
                    <a:pt x="134" y="272"/>
                    <a:pt x="134" y="272"/>
                    <a:pt x="134" y="272"/>
                  </a:cubicBezTo>
                  <a:cubicBezTo>
                    <a:pt x="136" y="273"/>
                    <a:pt x="136" y="273"/>
                    <a:pt x="136" y="273"/>
                  </a:cubicBezTo>
                  <a:cubicBezTo>
                    <a:pt x="137" y="273"/>
                    <a:pt x="137" y="273"/>
                    <a:pt x="137" y="273"/>
                  </a:cubicBezTo>
                  <a:cubicBezTo>
                    <a:pt x="136" y="279"/>
                    <a:pt x="136" y="283"/>
                    <a:pt x="132" y="286"/>
                  </a:cubicBezTo>
                  <a:cubicBezTo>
                    <a:pt x="131" y="289"/>
                    <a:pt x="130" y="290"/>
                    <a:pt x="130" y="294"/>
                  </a:cubicBezTo>
                  <a:cubicBezTo>
                    <a:pt x="130" y="295"/>
                    <a:pt x="130" y="295"/>
                    <a:pt x="130" y="295"/>
                  </a:cubicBezTo>
                  <a:cubicBezTo>
                    <a:pt x="130" y="296"/>
                    <a:pt x="130" y="296"/>
                    <a:pt x="129" y="297"/>
                  </a:cubicBezTo>
                  <a:cubicBezTo>
                    <a:pt x="130" y="297"/>
                    <a:pt x="130" y="297"/>
                    <a:pt x="130" y="297"/>
                  </a:cubicBezTo>
                  <a:cubicBezTo>
                    <a:pt x="131" y="297"/>
                    <a:pt x="131" y="297"/>
                    <a:pt x="131" y="297"/>
                  </a:cubicBezTo>
                  <a:cubicBezTo>
                    <a:pt x="131" y="299"/>
                    <a:pt x="131" y="306"/>
                    <a:pt x="131" y="308"/>
                  </a:cubicBezTo>
                  <a:cubicBezTo>
                    <a:pt x="129" y="308"/>
                    <a:pt x="129" y="308"/>
                    <a:pt x="127" y="308"/>
                  </a:cubicBezTo>
                  <a:cubicBezTo>
                    <a:pt x="126" y="308"/>
                    <a:pt x="126" y="308"/>
                    <a:pt x="126" y="308"/>
                  </a:cubicBezTo>
                  <a:cubicBezTo>
                    <a:pt x="125" y="309"/>
                    <a:pt x="125" y="309"/>
                    <a:pt x="125" y="309"/>
                  </a:cubicBezTo>
                  <a:cubicBezTo>
                    <a:pt x="124" y="310"/>
                    <a:pt x="124" y="310"/>
                    <a:pt x="124" y="310"/>
                  </a:cubicBezTo>
                  <a:cubicBezTo>
                    <a:pt x="124" y="311"/>
                    <a:pt x="124" y="311"/>
                    <a:pt x="124" y="311"/>
                  </a:cubicBezTo>
                  <a:cubicBezTo>
                    <a:pt x="123" y="313"/>
                    <a:pt x="122" y="315"/>
                    <a:pt x="121" y="317"/>
                  </a:cubicBezTo>
                  <a:cubicBezTo>
                    <a:pt x="121" y="318"/>
                    <a:pt x="121" y="318"/>
                    <a:pt x="121" y="318"/>
                  </a:cubicBezTo>
                  <a:cubicBezTo>
                    <a:pt x="121" y="319"/>
                    <a:pt x="121" y="319"/>
                    <a:pt x="121" y="319"/>
                  </a:cubicBezTo>
                  <a:cubicBezTo>
                    <a:pt x="122" y="319"/>
                    <a:pt x="122" y="319"/>
                    <a:pt x="122" y="319"/>
                  </a:cubicBezTo>
                  <a:cubicBezTo>
                    <a:pt x="124" y="320"/>
                    <a:pt x="124" y="320"/>
                    <a:pt x="125" y="320"/>
                  </a:cubicBezTo>
                  <a:cubicBezTo>
                    <a:pt x="126" y="321"/>
                    <a:pt x="126" y="321"/>
                    <a:pt x="126" y="321"/>
                  </a:cubicBezTo>
                  <a:cubicBezTo>
                    <a:pt x="123" y="320"/>
                    <a:pt x="124" y="320"/>
                    <a:pt x="121" y="320"/>
                  </a:cubicBezTo>
                  <a:cubicBezTo>
                    <a:pt x="115" y="322"/>
                    <a:pt x="115" y="322"/>
                    <a:pt x="115" y="322"/>
                  </a:cubicBezTo>
                  <a:cubicBezTo>
                    <a:pt x="113" y="323"/>
                    <a:pt x="113" y="323"/>
                    <a:pt x="112" y="324"/>
                  </a:cubicBezTo>
                  <a:cubicBezTo>
                    <a:pt x="112" y="327"/>
                    <a:pt x="112" y="327"/>
                    <a:pt x="112" y="329"/>
                  </a:cubicBezTo>
                  <a:cubicBezTo>
                    <a:pt x="111" y="330"/>
                    <a:pt x="111" y="330"/>
                    <a:pt x="111" y="330"/>
                  </a:cubicBezTo>
                  <a:cubicBezTo>
                    <a:pt x="108" y="332"/>
                    <a:pt x="108" y="332"/>
                    <a:pt x="108" y="332"/>
                  </a:cubicBezTo>
                  <a:cubicBezTo>
                    <a:pt x="106" y="333"/>
                    <a:pt x="106" y="333"/>
                    <a:pt x="106" y="333"/>
                  </a:cubicBezTo>
                  <a:cubicBezTo>
                    <a:pt x="105" y="333"/>
                    <a:pt x="105" y="333"/>
                    <a:pt x="105" y="333"/>
                  </a:cubicBezTo>
                  <a:cubicBezTo>
                    <a:pt x="102" y="333"/>
                    <a:pt x="102" y="333"/>
                    <a:pt x="102" y="333"/>
                  </a:cubicBezTo>
                  <a:cubicBezTo>
                    <a:pt x="95" y="328"/>
                    <a:pt x="98" y="328"/>
                    <a:pt x="94" y="324"/>
                  </a:cubicBezTo>
                  <a:cubicBezTo>
                    <a:pt x="94" y="323"/>
                    <a:pt x="93" y="322"/>
                    <a:pt x="93" y="321"/>
                  </a:cubicBezTo>
                  <a:cubicBezTo>
                    <a:pt x="93" y="321"/>
                    <a:pt x="93" y="321"/>
                    <a:pt x="93" y="321"/>
                  </a:cubicBezTo>
                  <a:cubicBezTo>
                    <a:pt x="92" y="321"/>
                    <a:pt x="92" y="321"/>
                    <a:pt x="92" y="321"/>
                  </a:cubicBezTo>
                  <a:cubicBezTo>
                    <a:pt x="91" y="319"/>
                    <a:pt x="91" y="317"/>
                    <a:pt x="90" y="313"/>
                  </a:cubicBezTo>
                  <a:cubicBezTo>
                    <a:pt x="91" y="313"/>
                    <a:pt x="91" y="313"/>
                    <a:pt x="91" y="313"/>
                  </a:cubicBezTo>
                  <a:cubicBezTo>
                    <a:pt x="92" y="314"/>
                    <a:pt x="92" y="314"/>
                    <a:pt x="92" y="314"/>
                  </a:cubicBezTo>
                  <a:cubicBezTo>
                    <a:pt x="92" y="315"/>
                    <a:pt x="92" y="315"/>
                    <a:pt x="92" y="317"/>
                  </a:cubicBezTo>
                  <a:cubicBezTo>
                    <a:pt x="92" y="317"/>
                    <a:pt x="92" y="317"/>
                    <a:pt x="92" y="317"/>
                  </a:cubicBezTo>
                  <a:cubicBezTo>
                    <a:pt x="93" y="317"/>
                    <a:pt x="93" y="317"/>
                    <a:pt x="93" y="317"/>
                  </a:cubicBezTo>
                  <a:cubicBezTo>
                    <a:pt x="92" y="313"/>
                    <a:pt x="92" y="313"/>
                    <a:pt x="92" y="313"/>
                  </a:cubicBezTo>
                  <a:cubicBezTo>
                    <a:pt x="91" y="312"/>
                    <a:pt x="91" y="312"/>
                    <a:pt x="91" y="312"/>
                  </a:cubicBezTo>
                  <a:cubicBezTo>
                    <a:pt x="90" y="311"/>
                    <a:pt x="90" y="311"/>
                    <a:pt x="90" y="311"/>
                  </a:cubicBezTo>
                  <a:cubicBezTo>
                    <a:pt x="90" y="311"/>
                    <a:pt x="90" y="311"/>
                    <a:pt x="90" y="311"/>
                  </a:cubicBezTo>
                  <a:cubicBezTo>
                    <a:pt x="90" y="310"/>
                    <a:pt x="90" y="310"/>
                    <a:pt x="90" y="310"/>
                  </a:cubicBezTo>
                  <a:cubicBezTo>
                    <a:pt x="90" y="309"/>
                    <a:pt x="90" y="309"/>
                    <a:pt x="90" y="309"/>
                  </a:cubicBezTo>
                  <a:cubicBezTo>
                    <a:pt x="89" y="308"/>
                    <a:pt x="86" y="300"/>
                    <a:pt x="82" y="292"/>
                  </a:cubicBezTo>
                  <a:cubicBezTo>
                    <a:pt x="81" y="291"/>
                    <a:pt x="82" y="292"/>
                    <a:pt x="80" y="289"/>
                  </a:cubicBezTo>
                  <a:cubicBezTo>
                    <a:pt x="79" y="289"/>
                    <a:pt x="79" y="289"/>
                    <a:pt x="79" y="288"/>
                  </a:cubicBezTo>
                  <a:cubicBezTo>
                    <a:pt x="75" y="281"/>
                    <a:pt x="76" y="283"/>
                    <a:pt x="75" y="279"/>
                  </a:cubicBezTo>
                  <a:cubicBezTo>
                    <a:pt x="74" y="277"/>
                    <a:pt x="73" y="273"/>
                    <a:pt x="73" y="271"/>
                  </a:cubicBezTo>
                  <a:cubicBezTo>
                    <a:pt x="73" y="267"/>
                    <a:pt x="71" y="267"/>
                    <a:pt x="71" y="264"/>
                  </a:cubicBezTo>
                  <a:cubicBezTo>
                    <a:pt x="71" y="264"/>
                    <a:pt x="71" y="264"/>
                    <a:pt x="71" y="264"/>
                  </a:cubicBezTo>
                  <a:cubicBezTo>
                    <a:pt x="70" y="262"/>
                    <a:pt x="70" y="262"/>
                    <a:pt x="70" y="260"/>
                  </a:cubicBezTo>
                  <a:cubicBezTo>
                    <a:pt x="69" y="259"/>
                    <a:pt x="66" y="255"/>
                    <a:pt x="65" y="254"/>
                  </a:cubicBezTo>
                  <a:cubicBezTo>
                    <a:pt x="64" y="251"/>
                    <a:pt x="64" y="251"/>
                    <a:pt x="64" y="251"/>
                  </a:cubicBezTo>
                  <a:cubicBezTo>
                    <a:pt x="63" y="250"/>
                    <a:pt x="63" y="250"/>
                    <a:pt x="63" y="250"/>
                  </a:cubicBezTo>
                  <a:cubicBezTo>
                    <a:pt x="65" y="250"/>
                    <a:pt x="65" y="250"/>
                    <a:pt x="65" y="250"/>
                  </a:cubicBezTo>
                  <a:cubicBezTo>
                    <a:pt x="64" y="249"/>
                    <a:pt x="64" y="249"/>
                    <a:pt x="63" y="248"/>
                  </a:cubicBezTo>
                  <a:cubicBezTo>
                    <a:pt x="63" y="248"/>
                    <a:pt x="63" y="248"/>
                    <a:pt x="63" y="248"/>
                  </a:cubicBezTo>
                  <a:cubicBezTo>
                    <a:pt x="63" y="247"/>
                    <a:pt x="63" y="247"/>
                    <a:pt x="63" y="247"/>
                  </a:cubicBezTo>
                  <a:cubicBezTo>
                    <a:pt x="62" y="247"/>
                    <a:pt x="62" y="247"/>
                    <a:pt x="62" y="247"/>
                  </a:cubicBezTo>
                  <a:cubicBezTo>
                    <a:pt x="62" y="246"/>
                    <a:pt x="62" y="246"/>
                    <a:pt x="62" y="246"/>
                  </a:cubicBezTo>
                  <a:cubicBezTo>
                    <a:pt x="61" y="244"/>
                    <a:pt x="61" y="245"/>
                    <a:pt x="59" y="242"/>
                  </a:cubicBezTo>
                  <a:cubicBezTo>
                    <a:pt x="59" y="242"/>
                    <a:pt x="56" y="225"/>
                    <a:pt x="56" y="225"/>
                  </a:cubicBezTo>
                  <a:cubicBezTo>
                    <a:pt x="56" y="224"/>
                    <a:pt x="56" y="224"/>
                    <a:pt x="56" y="224"/>
                  </a:cubicBezTo>
                  <a:cubicBezTo>
                    <a:pt x="54" y="220"/>
                    <a:pt x="54" y="219"/>
                    <a:pt x="53" y="213"/>
                  </a:cubicBezTo>
                  <a:cubicBezTo>
                    <a:pt x="53" y="212"/>
                    <a:pt x="53" y="212"/>
                    <a:pt x="53" y="212"/>
                  </a:cubicBezTo>
                  <a:cubicBezTo>
                    <a:pt x="53" y="212"/>
                    <a:pt x="53" y="212"/>
                    <a:pt x="53" y="212"/>
                  </a:cubicBezTo>
                  <a:cubicBezTo>
                    <a:pt x="53" y="209"/>
                    <a:pt x="53" y="210"/>
                    <a:pt x="54" y="208"/>
                  </a:cubicBezTo>
                  <a:cubicBezTo>
                    <a:pt x="54" y="206"/>
                    <a:pt x="54" y="206"/>
                    <a:pt x="54" y="206"/>
                  </a:cubicBezTo>
                  <a:cubicBezTo>
                    <a:pt x="53" y="208"/>
                    <a:pt x="53" y="208"/>
                    <a:pt x="53" y="208"/>
                  </a:cubicBezTo>
                  <a:cubicBezTo>
                    <a:pt x="52" y="208"/>
                    <a:pt x="52" y="208"/>
                    <a:pt x="52" y="208"/>
                  </a:cubicBezTo>
                  <a:cubicBezTo>
                    <a:pt x="52" y="207"/>
                    <a:pt x="52" y="207"/>
                    <a:pt x="52" y="207"/>
                  </a:cubicBezTo>
                  <a:cubicBezTo>
                    <a:pt x="52" y="206"/>
                    <a:pt x="52" y="206"/>
                    <a:pt x="52" y="205"/>
                  </a:cubicBezTo>
                  <a:cubicBezTo>
                    <a:pt x="52" y="204"/>
                    <a:pt x="52" y="204"/>
                    <a:pt x="52" y="204"/>
                  </a:cubicBezTo>
                  <a:cubicBezTo>
                    <a:pt x="54" y="205"/>
                    <a:pt x="54" y="205"/>
                    <a:pt x="54" y="205"/>
                  </a:cubicBezTo>
                  <a:cubicBezTo>
                    <a:pt x="52" y="204"/>
                    <a:pt x="52" y="204"/>
                    <a:pt x="52" y="204"/>
                  </a:cubicBezTo>
                  <a:cubicBezTo>
                    <a:pt x="51" y="203"/>
                    <a:pt x="51" y="203"/>
                    <a:pt x="51" y="203"/>
                  </a:cubicBezTo>
                  <a:cubicBezTo>
                    <a:pt x="52" y="202"/>
                    <a:pt x="52" y="202"/>
                    <a:pt x="52" y="202"/>
                  </a:cubicBezTo>
                  <a:cubicBezTo>
                    <a:pt x="51" y="201"/>
                    <a:pt x="51" y="201"/>
                    <a:pt x="51" y="201"/>
                  </a:cubicBezTo>
                  <a:cubicBezTo>
                    <a:pt x="51" y="199"/>
                    <a:pt x="51" y="199"/>
                    <a:pt x="51" y="199"/>
                  </a:cubicBezTo>
                  <a:cubicBezTo>
                    <a:pt x="50" y="198"/>
                    <a:pt x="50" y="199"/>
                    <a:pt x="50" y="198"/>
                  </a:cubicBezTo>
                  <a:cubicBezTo>
                    <a:pt x="52" y="189"/>
                    <a:pt x="54" y="191"/>
                    <a:pt x="52" y="183"/>
                  </a:cubicBezTo>
                  <a:cubicBezTo>
                    <a:pt x="51" y="183"/>
                    <a:pt x="51" y="183"/>
                    <a:pt x="51" y="183"/>
                  </a:cubicBezTo>
                  <a:cubicBezTo>
                    <a:pt x="51" y="182"/>
                    <a:pt x="51" y="182"/>
                    <a:pt x="51" y="182"/>
                  </a:cubicBezTo>
                  <a:cubicBezTo>
                    <a:pt x="50" y="180"/>
                    <a:pt x="50" y="180"/>
                    <a:pt x="50" y="180"/>
                  </a:cubicBezTo>
                  <a:cubicBezTo>
                    <a:pt x="51" y="179"/>
                    <a:pt x="50" y="179"/>
                    <a:pt x="51" y="179"/>
                  </a:cubicBezTo>
                  <a:cubicBezTo>
                    <a:pt x="50" y="179"/>
                    <a:pt x="50" y="179"/>
                    <a:pt x="50" y="179"/>
                  </a:cubicBezTo>
                  <a:cubicBezTo>
                    <a:pt x="50" y="179"/>
                    <a:pt x="50" y="179"/>
                    <a:pt x="50" y="179"/>
                  </a:cubicBezTo>
                  <a:cubicBezTo>
                    <a:pt x="51" y="177"/>
                    <a:pt x="51" y="178"/>
                    <a:pt x="52" y="177"/>
                  </a:cubicBezTo>
                  <a:cubicBezTo>
                    <a:pt x="55" y="176"/>
                    <a:pt x="54" y="176"/>
                    <a:pt x="55" y="175"/>
                  </a:cubicBezTo>
                  <a:cubicBezTo>
                    <a:pt x="53" y="176"/>
                    <a:pt x="52" y="176"/>
                    <a:pt x="49" y="176"/>
                  </a:cubicBezTo>
                  <a:cubicBezTo>
                    <a:pt x="50" y="174"/>
                    <a:pt x="50" y="174"/>
                    <a:pt x="50" y="174"/>
                  </a:cubicBezTo>
                  <a:cubicBezTo>
                    <a:pt x="50" y="173"/>
                    <a:pt x="50" y="173"/>
                    <a:pt x="50" y="173"/>
                  </a:cubicBezTo>
                  <a:cubicBezTo>
                    <a:pt x="51" y="173"/>
                    <a:pt x="51" y="173"/>
                    <a:pt x="51" y="173"/>
                  </a:cubicBezTo>
                  <a:cubicBezTo>
                    <a:pt x="50" y="173"/>
                    <a:pt x="50" y="173"/>
                    <a:pt x="50" y="173"/>
                  </a:cubicBezTo>
                  <a:cubicBezTo>
                    <a:pt x="49" y="172"/>
                    <a:pt x="49" y="172"/>
                    <a:pt x="49" y="172"/>
                  </a:cubicBezTo>
                  <a:cubicBezTo>
                    <a:pt x="49" y="170"/>
                    <a:pt x="49" y="170"/>
                    <a:pt x="49" y="170"/>
                  </a:cubicBezTo>
                  <a:cubicBezTo>
                    <a:pt x="50" y="170"/>
                    <a:pt x="50" y="170"/>
                    <a:pt x="50" y="170"/>
                  </a:cubicBezTo>
                  <a:cubicBezTo>
                    <a:pt x="51" y="170"/>
                    <a:pt x="51" y="170"/>
                    <a:pt x="52" y="169"/>
                  </a:cubicBezTo>
                  <a:cubicBezTo>
                    <a:pt x="50" y="169"/>
                    <a:pt x="51" y="169"/>
                    <a:pt x="49" y="169"/>
                  </a:cubicBezTo>
                  <a:cubicBezTo>
                    <a:pt x="48" y="169"/>
                    <a:pt x="48" y="169"/>
                    <a:pt x="48" y="169"/>
                  </a:cubicBezTo>
                  <a:cubicBezTo>
                    <a:pt x="46" y="169"/>
                    <a:pt x="47" y="169"/>
                    <a:pt x="45" y="169"/>
                  </a:cubicBezTo>
                  <a:cubicBezTo>
                    <a:pt x="46" y="169"/>
                    <a:pt x="46" y="169"/>
                    <a:pt x="46" y="169"/>
                  </a:cubicBezTo>
                  <a:cubicBezTo>
                    <a:pt x="46" y="170"/>
                    <a:pt x="46" y="170"/>
                    <a:pt x="46" y="170"/>
                  </a:cubicBezTo>
                  <a:cubicBezTo>
                    <a:pt x="46" y="171"/>
                    <a:pt x="46" y="171"/>
                    <a:pt x="46" y="172"/>
                  </a:cubicBezTo>
                  <a:cubicBezTo>
                    <a:pt x="45" y="172"/>
                    <a:pt x="45" y="172"/>
                    <a:pt x="45" y="172"/>
                  </a:cubicBezTo>
                  <a:cubicBezTo>
                    <a:pt x="44" y="173"/>
                    <a:pt x="44" y="173"/>
                    <a:pt x="44" y="173"/>
                  </a:cubicBezTo>
                  <a:cubicBezTo>
                    <a:pt x="44" y="174"/>
                    <a:pt x="44" y="174"/>
                    <a:pt x="44" y="174"/>
                  </a:cubicBezTo>
                  <a:cubicBezTo>
                    <a:pt x="43" y="174"/>
                    <a:pt x="43" y="174"/>
                    <a:pt x="43" y="174"/>
                  </a:cubicBezTo>
                  <a:cubicBezTo>
                    <a:pt x="44" y="175"/>
                    <a:pt x="44" y="175"/>
                    <a:pt x="45" y="175"/>
                  </a:cubicBezTo>
                  <a:cubicBezTo>
                    <a:pt x="45" y="176"/>
                    <a:pt x="45" y="175"/>
                    <a:pt x="46" y="176"/>
                  </a:cubicBezTo>
                  <a:cubicBezTo>
                    <a:pt x="46" y="178"/>
                    <a:pt x="46" y="178"/>
                    <a:pt x="46" y="178"/>
                  </a:cubicBezTo>
                  <a:cubicBezTo>
                    <a:pt x="45" y="179"/>
                    <a:pt x="44" y="181"/>
                    <a:pt x="43" y="182"/>
                  </a:cubicBezTo>
                  <a:cubicBezTo>
                    <a:pt x="35" y="186"/>
                    <a:pt x="35" y="187"/>
                    <a:pt x="30" y="188"/>
                  </a:cubicBezTo>
                  <a:cubicBezTo>
                    <a:pt x="24" y="186"/>
                    <a:pt x="13" y="174"/>
                    <a:pt x="9" y="170"/>
                  </a:cubicBezTo>
                  <a:cubicBezTo>
                    <a:pt x="9" y="169"/>
                    <a:pt x="9" y="169"/>
                    <a:pt x="9" y="169"/>
                  </a:cubicBezTo>
                  <a:cubicBezTo>
                    <a:pt x="9" y="168"/>
                    <a:pt x="9" y="168"/>
                    <a:pt x="9" y="168"/>
                  </a:cubicBezTo>
                  <a:cubicBezTo>
                    <a:pt x="10" y="167"/>
                    <a:pt x="10" y="167"/>
                    <a:pt x="10" y="167"/>
                  </a:cubicBezTo>
                  <a:cubicBezTo>
                    <a:pt x="11" y="167"/>
                    <a:pt x="11" y="167"/>
                    <a:pt x="11" y="167"/>
                  </a:cubicBezTo>
                  <a:cubicBezTo>
                    <a:pt x="11" y="168"/>
                    <a:pt x="11" y="168"/>
                    <a:pt x="12" y="169"/>
                  </a:cubicBezTo>
                  <a:cubicBezTo>
                    <a:pt x="12" y="169"/>
                    <a:pt x="12" y="169"/>
                    <a:pt x="12" y="169"/>
                  </a:cubicBezTo>
                  <a:cubicBezTo>
                    <a:pt x="15" y="167"/>
                    <a:pt x="15" y="167"/>
                    <a:pt x="15" y="167"/>
                  </a:cubicBezTo>
                  <a:cubicBezTo>
                    <a:pt x="17" y="167"/>
                    <a:pt x="17" y="167"/>
                    <a:pt x="17" y="167"/>
                  </a:cubicBezTo>
                  <a:cubicBezTo>
                    <a:pt x="17" y="167"/>
                    <a:pt x="17" y="167"/>
                    <a:pt x="17" y="167"/>
                  </a:cubicBezTo>
                  <a:cubicBezTo>
                    <a:pt x="18" y="167"/>
                    <a:pt x="18" y="167"/>
                    <a:pt x="18" y="167"/>
                  </a:cubicBezTo>
                  <a:cubicBezTo>
                    <a:pt x="20" y="166"/>
                    <a:pt x="20" y="166"/>
                    <a:pt x="20" y="166"/>
                  </a:cubicBezTo>
                  <a:cubicBezTo>
                    <a:pt x="22" y="165"/>
                    <a:pt x="21" y="166"/>
                    <a:pt x="22" y="165"/>
                  </a:cubicBezTo>
                  <a:cubicBezTo>
                    <a:pt x="24" y="162"/>
                    <a:pt x="24" y="163"/>
                    <a:pt x="25" y="160"/>
                  </a:cubicBezTo>
                  <a:cubicBezTo>
                    <a:pt x="26" y="160"/>
                    <a:pt x="26" y="160"/>
                    <a:pt x="26" y="160"/>
                  </a:cubicBezTo>
                  <a:cubicBezTo>
                    <a:pt x="26" y="160"/>
                    <a:pt x="26" y="160"/>
                    <a:pt x="26" y="159"/>
                  </a:cubicBezTo>
                  <a:cubicBezTo>
                    <a:pt x="25" y="159"/>
                    <a:pt x="25" y="159"/>
                    <a:pt x="25" y="159"/>
                  </a:cubicBezTo>
                  <a:cubicBezTo>
                    <a:pt x="24" y="161"/>
                    <a:pt x="25" y="160"/>
                    <a:pt x="24" y="161"/>
                  </a:cubicBezTo>
                  <a:cubicBezTo>
                    <a:pt x="23" y="160"/>
                    <a:pt x="23" y="160"/>
                    <a:pt x="23" y="160"/>
                  </a:cubicBezTo>
                  <a:cubicBezTo>
                    <a:pt x="22" y="161"/>
                    <a:pt x="20" y="161"/>
                    <a:pt x="19" y="162"/>
                  </a:cubicBezTo>
                  <a:cubicBezTo>
                    <a:pt x="17" y="163"/>
                    <a:pt x="17" y="163"/>
                    <a:pt x="17" y="163"/>
                  </a:cubicBezTo>
                  <a:cubicBezTo>
                    <a:pt x="17" y="163"/>
                    <a:pt x="17" y="163"/>
                    <a:pt x="17" y="163"/>
                  </a:cubicBezTo>
                  <a:cubicBezTo>
                    <a:pt x="12" y="162"/>
                    <a:pt x="12" y="162"/>
                    <a:pt x="12" y="162"/>
                  </a:cubicBezTo>
                  <a:cubicBezTo>
                    <a:pt x="6" y="159"/>
                    <a:pt x="7" y="159"/>
                    <a:pt x="5" y="158"/>
                  </a:cubicBezTo>
                  <a:cubicBezTo>
                    <a:pt x="4" y="155"/>
                    <a:pt x="4" y="156"/>
                    <a:pt x="3" y="153"/>
                  </a:cubicBezTo>
                  <a:cubicBezTo>
                    <a:pt x="3" y="152"/>
                    <a:pt x="3" y="152"/>
                    <a:pt x="3" y="152"/>
                  </a:cubicBezTo>
                  <a:cubicBezTo>
                    <a:pt x="5" y="151"/>
                    <a:pt x="5" y="151"/>
                    <a:pt x="7" y="150"/>
                  </a:cubicBezTo>
                  <a:cubicBezTo>
                    <a:pt x="4" y="151"/>
                    <a:pt x="4" y="151"/>
                    <a:pt x="3" y="152"/>
                  </a:cubicBezTo>
                  <a:cubicBezTo>
                    <a:pt x="2" y="153"/>
                    <a:pt x="2" y="153"/>
                    <a:pt x="2" y="153"/>
                  </a:cubicBezTo>
                  <a:cubicBezTo>
                    <a:pt x="1" y="153"/>
                    <a:pt x="1" y="153"/>
                    <a:pt x="1" y="153"/>
                  </a:cubicBezTo>
                  <a:cubicBezTo>
                    <a:pt x="0" y="151"/>
                    <a:pt x="0" y="152"/>
                    <a:pt x="0" y="150"/>
                  </a:cubicBezTo>
                  <a:cubicBezTo>
                    <a:pt x="1" y="149"/>
                    <a:pt x="1" y="149"/>
                    <a:pt x="1" y="149"/>
                  </a:cubicBezTo>
                  <a:cubicBezTo>
                    <a:pt x="3" y="148"/>
                    <a:pt x="3" y="148"/>
                    <a:pt x="6" y="148"/>
                  </a:cubicBezTo>
                  <a:cubicBezTo>
                    <a:pt x="6" y="145"/>
                    <a:pt x="6" y="145"/>
                    <a:pt x="6" y="145"/>
                  </a:cubicBezTo>
                  <a:cubicBezTo>
                    <a:pt x="6" y="144"/>
                    <a:pt x="6" y="144"/>
                    <a:pt x="6" y="144"/>
                  </a:cubicBezTo>
                  <a:cubicBezTo>
                    <a:pt x="6" y="144"/>
                    <a:pt x="6" y="144"/>
                    <a:pt x="6" y="144"/>
                  </a:cubicBezTo>
                  <a:cubicBezTo>
                    <a:pt x="7" y="144"/>
                    <a:pt x="7" y="144"/>
                    <a:pt x="7" y="144"/>
                  </a:cubicBezTo>
                  <a:cubicBezTo>
                    <a:pt x="7" y="144"/>
                    <a:pt x="7" y="144"/>
                    <a:pt x="7" y="144"/>
                  </a:cubicBezTo>
                  <a:cubicBezTo>
                    <a:pt x="7" y="145"/>
                    <a:pt x="7" y="145"/>
                    <a:pt x="7" y="145"/>
                  </a:cubicBezTo>
                  <a:cubicBezTo>
                    <a:pt x="8" y="145"/>
                    <a:pt x="8" y="145"/>
                    <a:pt x="8" y="145"/>
                  </a:cubicBezTo>
                  <a:cubicBezTo>
                    <a:pt x="8" y="144"/>
                    <a:pt x="8" y="144"/>
                    <a:pt x="8" y="144"/>
                  </a:cubicBezTo>
                  <a:cubicBezTo>
                    <a:pt x="9" y="145"/>
                    <a:pt x="9" y="145"/>
                    <a:pt x="9" y="145"/>
                  </a:cubicBezTo>
                  <a:cubicBezTo>
                    <a:pt x="10" y="144"/>
                    <a:pt x="10" y="144"/>
                    <a:pt x="10" y="144"/>
                  </a:cubicBezTo>
                  <a:cubicBezTo>
                    <a:pt x="11" y="145"/>
                    <a:pt x="11" y="145"/>
                    <a:pt x="11" y="145"/>
                  </a:cubicBezTo>
                  <a:cubicBezTo>
                    <a:pt x="14" y="145"/>
                    <a:pt x="13" y="145"/>
                    <a:pt x="15" y="145"/>
                  </a:cubicBezTo>
                  <a:cubicBezTo>
                    <a:pt x="17" y="145"/>
                    <a:pt x="16" y="145"/>
                    <a:pt x="17" y="146"/>
                  </a:cubicBezTo>
                  <a:cubicBezTo>
                    <a:pt x="19" y="146"/>
                    <a:pt x="20" y="146"/>
                    <a:pt x="21" y="146"/>
                  </a:cubicBezTo>
                  <a:cubicBezTo>
                    <a:pt x="21" y="145"/>
                    <a:pt x="21" y="145"/>
                    <a:pt x="22" y="144"/>
                  </a:cubicBezTo>
                  <a:cubicBezTo>
                    <a:pt x="23" y="144"/>
                    <a:pt x="25" y="143"/>
                    <a:pt x="27" y="143"/>
                  </a:cubicBezTo>
                  <a:cubicBezTo>
                    <a:pt x="27" y="143"/>
                    <a:pt x="27" y="143"/>
                    <a:pt x="27" y="143"/>
                  </a:cubicBezTo>
                  <a:cubicBezTo>
                    <a:pt x="27" y="144"/>
                    <a:pt x="27" y="144"/>
                    <a:pt x="27" y="144"/>
                  </a:cubicBezTo>
                  <a:cubicBezTo>
                    <a:pt x="27" y="144"/>
                    <a:pt x="27" y="144"/>
                    <a:pt x="27" y="144"/>
                  </a:cubicBezTo>
                  <a:cubicBezTo>
                    <a:pt x="28" y="145"/>
                    <a:pt x="28" y="145"/>
                    <a:pt x="28" y="145"/>
                  </a:cubicBezTo>
                  <a:cubicBezTo>
                    <a:pt x="28" y="145"/>
                    <a:pt x="28" y="145"/>
                    <a:pt x="28" y="145"/>
                  </a:cubicBezTo>
                  <a:cubicBezTo>
                    <a:pt x="29" y="145"/>
                    <a:pt x="29" y="145"/>
                    <a:pt x="29" y="145"/>
                  </a:cubicBezTo>
                  <a:cubicBezTo>
                    <a:pt x="29" y="145"/>
                    <a:pt x="29" y="145"/>
                    <a:pt x="29" y="145"/>
                  </a:cubicBezTo>
                  <a:cubicBezTo>
                    <a:pt x="30" y="144"/>
                    <a:pt x="30" y="144"/>
                    <a:pt x="30" y="144"/>
                  </a:cubicBezTo>
                  <a:cubicBezTo>
                    <a:pt x="31" y="143"/>
                    <a:pt x="31" y="143"/>
                    <a:pt x="31" y="143"/>
                  </a:cubicBezTo>
                  <a:cubicBezTo>
                    <a:pt x="31" y="143"/>
                    <a:pt x="31" y="143"/>
                    <a:pt x="31" y="143"/>
                  </a:cubicBezTo>
                  <a:cubicBezTo>
                    <a:pt x="32" y="143"/>
                    <a:pt x="32" y="143"/>
                    <a:pt x="32" y="143"/>
                  </a:cubicBezTo>
                  <a:cubicBezTo>
                    <a:pt x="32" y="143"/>
                    <a:pt x="32" y="143"/>
                    <a:pt x="32" y="143"/>
                  </a:cubicBezTo>
                  <a:cubicBezTo>
                    <a:pt x="32" y="142"/>
                    <a:pt x="32" y="142"/>
                    <a:pt x="32" y="142"/>
                  </a:cubicBezTo>
                  <a:cubicBezTo>
                    <a:pt x="31" y="142"/>
                    <a:pt x="31" y="142"/>
                    <a:pt x="31" y="142"/>
                  </a:cubicBezTo>
                  <a:cubicBezTo>
                    <a:pt x="31" y="142"/>
                    <a:pt x="31" y="142"/>
                    <a:pt x="31" y="142"/>
                  </a:cubicBezTo>
                  <a:cubicBezTo>
                    <a:pt x="31" y="141"/>
                    <a:pt x="31" y="141"/>
                    <a:pt x="31" y="141"/>
                  </a:cubicBezTo>
                  <a:cubicBezTo>
                    <a:pt x="31" y="140"/>
                    <a:pt x="31" y="140"/>
                    <a:pt x="31" y="140"/>
                  </a:cubicBezTo>
                  <a:cubicBezTo>
                    <a:pt x="32" y="140"/>
                    <a:pt x="32" y="140"/>
                    <a:pt x="32" y="140"/>
                  </a:cubicBezTo>
                  <a:cubicBezTo>
                    <a:pt x="32" y="139"/>
                    <a:pt x="32" y="139"/>
                    <a:pt x="32" y="139"/>
                  </a:cubicBezTo>
                  <a:cubicBezTo>
                    <a:pt x="30" y="133"/>
                    <a:pt x="29" y="134"/>
                    <a:pt x="28" y="130"/>
                  </a:cubicBezTo>
                  <a:cubicBezTo>
                    <a:pt x="28" y="130"/>
                    <a:pt x="28" y="128"/>
                    <a:pt x="28" y="127"/>
                  </a:cubicBezTo>
                  <a:cubicBezTo>
                    <a:pt x="27" y="127"/>
                    <a:pt x="27" y="127"/>
                    <a:pt x="27" y="127"/>
                  </a:cubicBezTo>
                  <a:cubicBezTo>
                    <a:pt x="27" y="127"/>
                    <a:pt x="27" y="127"/>
                    <a:pt x="27" y="127"/>
                  </a:cubicBezTo>
                  <a:cubicBezTo>
                    <a:pt x="26" y="127"/>
                    <a:pt x="26" y="127"/>
                    <a:pt x="26" y="127"/>
                  </a:cubicBezTo>
                  <a:cubicBezTo>
                    <a:pt x="26" y="127"/>
                    <a:pt x="26" y="127"/>
                    <a:pt x="24" y="127"/>
                  </a:cubicBezTo>
                  <a:cubicBezTo>
                    <a:pt x="23" y="127"/>
                    <a:pt x="23" y="127"/>
                    <a:pt x="23" y="127"/>
                  </a:cubicBezTo>
                  <a:cubicBezTo>
                    <a:pt x="22" y="124"/>
                    <a:pt x="22" y="124"/>
                    <a:pt x="22" y="124"/>
                  </a:cubicBezTo>
                  <a:cubicBezTo>
                    <a:pt x="21" y="123"/>
                    <a:pt x="21" y="124"/>
                    <a:pt x="21" y="122"/>
                  </a:cubicBezTo>
                  <a:cubicBezTo>
                    <a:pt x="22" y="121"/>
                    <a:pt x="22" y="121"/>
                    <a:pt x="22" y="117"/>
                  </a:cubicBezTo>
                  <a:cubicBezTo>
                    <a:pt x="22" y="117"/>
                    <a:pt x="22" y="117"/>
                    <a:pt x="22" y="117"/>
                  </a:cubicBezTo>
                  <a:cubicBezTo>
                    <a:pt x="22" y="116"/>
                    <a:pt x="22" y="116"/>
                    <a:pt x="22" y="116"/>
                  </a:cubicBezTo>
                  <a:cubicBezTo>
                    <a:pt x="21" y="116"/>
                    <a:pt x="21" y="116"/>
                    <a:pt x="21" y="116"/>
                  </a:cubicBezTo>
                  <a:cubicBezTo>
                    <a:pt x="19" y="116"/>
                    <a:pt x="20" y="116"/>
                    <a:pt x="17" y="115"/>
                  </a:cubicBezTo>
                  <a:cubicBezTo>
                    <a:pt x="16" y="114"/>
                    <a:pt x="16" y="115"/>
                    <a:pt x="15" y="114"/>
                  </a:cubicBezTo>
                  <a:cubicBezTo>
                    <a:pt x="15" y="114"/>
                    <a:pt x="15" y="114"/>
                    <a:pt x="15" y="114"/>
                  </a:cubicBezTo>
                  <a:cubicBezTo>
                    <a:pt x="14" y="113"/>
                    <a:pt x="14" y="113"/>
                    <a:pt x="14" y="113"/>
                  </a:cubicBezTo>
                  <a:cubicBezTo>
                    <a:pt x="15" y="111"/>
                    <a:pt x="15" y="112"/>
                    <a:pt x="15" y="109"/>
                  </a:cubicBezTo>
                  <a:cubicBezTo>
                    <a:pt x="15" y="109"/>
                    <a:pt x="19" y="106"/>
                    <a:pt x="22" y="100"/>
                  </a:cubicBezTo>
                  <a:cubicBezTo>
                    <a:pt x="23" y="99"/>
                    <a:pt x="24" y="99"/>
                    <a:pt x="25" y="98"/>
                  </a:cubicBezTo>
                  <a:cubicBezTo>
                    <a:pt x="26" y="98"/>
                    <a:pt x="26" y="98"/>
                    <a:pt x="26" y="98"/>
                  </a:cubicBezTo>
                  <a:cubicBezTo>
                    <a:pt x="27" y="99"/>
                    <a:pt x="27" y="98"/>
                    <a:pt x="27" y="99"/>
                  </a:cubicBezTo>
                  <a:cubicBezTo>
                    <a:pt x="28" y="100"/>
                    <a:pt x="28" y="100"/>
                    <a:pt x="28" y="100"/>
                  </a:cubicBezTo>
                  <a:cubicBezTo>
                    <a:pt x="28" y="101"/>
                    <a:pt x="28" y="101"/>
                    <a:pt x="28" y="101"/>
                  </a:cubicBezTo>
                  <a:cubicBezTo>
                    <a:pt x="29" y="102"/>
                    <a:pt x="29" y="102"/>
                    <a:pt x="29" y="102"/>
                  </a:cubicBezTo>
                  <a:cubicBezTo>
                    <a:pt x="29" y="102"/>
                    <a:pt x="29" y="102"/>
                    <a:pt x="29" y="102"/>
                  </a:cubicBezTo>
                  <a:cubicBezTo>
                    <a:pt x="30" y="102"/>
                    <a:pt x="30" y="102"/>
                    <a:pt x="30" y="102"/>
                  </a:cubicBezTo>
                  <a:cubicBezTo>
                    <a:pt x="39" y="98"/>
                    <a:pt x="33" y="102"/>
                    <a:pt x="41" y="99"/>
                  </a:cubicBezTo>
                  <a:cubicBezTo>
                    <a:pt x="42" y="97"/>
                    <a:pt x="42" y="98"/>
                    <a:pt x="42" y="96"/>
                  </a:cubicBezTo>
                  <a:cubicBezTo>
                    <a:pt x="45" y="93"/>
                    <a:pt x="44" y="94"/>
                    <a:pt x="46" y="89"/>
                  </a:cubicBezTo>
                  <a:cubicBezTo>
                    <a:pt x="47" y="89"/>
                    <a:pt x="47" y="89"/>
                    <a:pt x="47" y="89"/>
                  </a:cubicBezTo>
                  <a:cubicBezTo>
                    <a:pt x="51" y="86"/>
                    <a:pt x="49" y="87"/>
                    <a:pt x="53" y="85"/>
                  </a:cubicBezTo>
                  <a:cubicBezTo>
                    <a:pt x="57" y="80"/>
                    <a:pt x="57" y="77"/>
                    <a:pt x="58" y="73"/>
                  </a:cubicBezTo>
                  <a:cubicBezTo>
                    <a:pt x="60" y="73"/>
                    <a:pt x="61" y="72"/>
                    <a:pt x="63" y="71"/>
                  </a:cubicBezTo>
                  <a:cubicBezTo>
                    <a:pt x="64" y="70"/>
                    <a:pt x="64" y="71"/>
                    <a:pt x="65" y="70"/>
                  </a:cubicBezTo>
                  <a:cubicBezTo>
                    <a:pt x="64" y="69"/>
                    <a:pt x="64" y="69"/>
                    <a:pt x="64" y="69"/>
                  </a:cubicBezTo>
                  <a:cubicBezTo>
                    <a:pt x="64" y="68"/>
                    <a:pt x="64" y="68"/>
                    <a:pt x="64" y="68"/>
                  </a:cubicBezTo>
                  <a:cubicBezTo>
                    <a:pt x="64" y="67"/>
                    <a:pt x="64" y="68"/>
                    <a:pt x="64" y="67"/>
                  </a:cubicBezTo>
                  <a:cubicBezTo>
                    <a:pt x="66" y="65"/>
                    <a:pt x="67" y="64"/>
                    <a:pt x="69" y="61"/>
                  </a:cubicBezTo>
                  <a:cubicBezTo>
                    <a:pt x="70" y="61"/>
                    <a:pt x="70" y="61"/>
                    <a:pt x="70" y="61"/>
                  </a:cubicBezTo>
                  <a:cubicBezTo>
                    <a:pt x="71" y="60"/>
                    <a:pt x="71" y="60"/>
                    <a:pt x="72" y="59"/>
                  </a:cubicBezTo>
                  <a:cubicBezTo>
                    <a:pt x="72" y="59"/>
                    <a:pt x="72" y="59"/>
                    <a:pt x="72" y="58"/>
                  </a:cubicBezTo>
                  <a:cubicBezTo>
                    <a:pt x="71" y="58"/>
                    <a:pt x="71" y="58"/>
                    <a:pt x="71" y="58"/>
                  </a:cubicBezTo>
                  <a:cubicBezTo>
                    <a:pt x="71" y="57"/>
                    <a:pt x="71" y="57"/>
                    <a:pt x="71" y="57"/>
                  </a:cubicBezTo>
                  <a:cubicBezTo>
                    <a:pt x="71" y="56"/>
                    <a:pt x="72" y="55"/>
                    <a:pt x="72" y="54"/>
                  </a:cubicBezTo>
                  <a:cubicBezTo>
                    <a:pt x="72" y="53"/>
                    <a:pt x="71" y="52"/>
                    <a:pt x="71" y="50"/>
                  </a:cubicBezTo>
                  <a:cubicBezTo>
                    <a:pt x="71" y="50"/>
                    <a:pt x="71" y="50"/>
                    <a:pt x="72" y="49"/>
                  </a:cubicBezTo>
                  <a:cubicBezTo>
                    <a:pt x="74" y="47"/>
                    <a:pt x="76" y="46"/>
                    <a:pt x="79" y="45"/>
                  </a:cubicBezTo>
                  <a:cubicBezTo>
                    <a:pt x="80" y="44"/>
                    <a:pt x="80" y="44"/>
                    <a:pt x="80" y="44"/>
                  </a:cubicBezTo>
                  <a:cubicBezTo>
                    <a:pt x="80" y="43"/>
                    <a:pt x="80" y="43"/>
                    <a:pt x="80" y="43"/>
                  </a:cubicBezTo>
                  <a:cubicBezTo>
                    <a:pt x="80" y="42"/>
                    <a:pt x="80" y="42"/>
                    <a:pt x="79" y="42"/>
                  </a:cubicBezTo>
                  <a:cubicBezTo>
                    <a:pt x="77" y="41"/>
                    <a:pt x="78" y="41"/>
                    <a:pt x="76" y="40"/>
                  </a:cubicBezTo>
                  <a:cubicBezTo>
                    <a:pt x="74" y="41"/>
                    <a:pt x="74" y="41"/>
                    <a:pt x="74" y="41"/>
                  </a:cubicBezTo>
                  <a:cubicBezTo>
                    <a:pt x="73" y="40"/>
                    <a:pt x="73" y="40"/>
                    <a:pt x="73" y="40"/>
                  </a:cubicBezTo>
                  <a:cubicBezTo>
                    <a:pt x="73" y="40"/>
                    <a:pt x="73" y="40"/>
                    <a:pt x="73" y="40"/>
                  </a:cubicBezTo>
                  <a:cubicBezTo>
                    <a:pt x="73" y="38"/>
                    <a:pt x="73" y="39"/>
                    <a:pt x="73" y="37"/>
                  </a:cubicBezTo>
                  <a:cubicBezTo>
                    <a:pt x="72" y="36"/>
                    <a:pt x="72" y="36"/>
                    <a:pt x="72" y="36"/>
                  </a:cubicBezTo>
                  <a:cubicBezTo>
                    <a:pt x="72" y="37"/>
                    <a:pt x="72" y="37"/>
                    <a:pt x="72" y="37"/>
                  </a:cubicBezTo>
                  <a:cubicBezTo>
                    <a:pt x="70" y="36"/>
                    <a:pt x="71" y="36"/>
                    <a:pt x="69" y="36"/>
                  </a:cubicBezTo>
                  <a:cubicBezTo>
                    <a:pt x="69" y="36"/>
                    <a:pt x="69" y="36"/>
                    <a:pt x="69" y="36"/>
                  </a:cubicBezTo>
                  <a:cubicBezTo>
                    <a:pt x="69" y="35"/>
                    <a:pt x="69" y="35"/>
                    <a:pt x="69" y="35"/>
                  </a:cubicBezTo>
                  <a:cubicBezTo>
                    <a:pt x="69" y="34"/>
                    <a:pt x="69" y="34"/>
                    <a:pt x="69" y="33"/>
                  </a:cubicBezTo>
                  <a:cubicBezTo>
                    <a:pt x="69" y="33"/>
                    <a:pt x="69" y="33"/>
                    <a:pt x="69" y="33"/>
                  </a:cubicBezTo>
                  <a:cubicBezTo>
                    <a:pt x="68" y="33"/>
                    <a:pt x="68" y="33"/>
                    <a:pt x="68" y="33"/>
                  </a:cubicBezTo>
                  <a:cubicBezTo>
                    <a:pt x="67" y="32"/>
                    <a:pt x="67" y="32"/>
                    <a:pt x="65" y="31"/>
                  </a:cubicBezTo>
                  <a:cubicBezTo>
                    <a:pt x="65" y="30"/>
                    <a:pt x="65" y="30"/>
                    <a:pt x="65" y="30"/>
                  </a:cubicBezTo>
                  <a:cubicBezTo>
                    <a:pt x="65" y="30"/>
                    <a:pt x="65" y="30"/>
                    <a:pt x="65" y="30"/>
                  </a:cubicBezTo>
                  <a:cubicBezTo>
                    <a:pt x="66" y="29"/>
                    <a:pt x="66" y="30"/>
                    <a:pt x="67" y="28"/>
                  </a:cubicBezTo>
                  <a:cubicBezTo>
                    <a:pt x="67" y="27"/>
                    <a:pt x="67" y="27"/>
                    <a:pt x="67" y="27"/>
                  </a:cubicBezTo>
                  <a:cubicBezTo>
                    <a:pt x="67" y="26"/>
                    <a:pt x="67" y="26"/>
                    <a:pt x="67" y="26"/>
                  </a:cubicBezTo>
                  <a:cubicBezTo>
                    <a:pt x="66" y="25"/>
                    <a:pt x="66" y="26"/>
                    <a:pt x="65" y="25"/>
                  </a:cubicBezTo>
                  <a:cubicBezTo>
                    <a:pt x="65" y="24"/>
                    <a:pt x="65" y="24"/>
                    <a:pt x="65" y="24"/>
                  </a:cubicBezTo>
                  <a:cubicBezTo>
                    <a:pt x="65" y="24"/>
                    <a:pt x="65" y="24"/>
                    <a:pt x="65" y="24"/>
                  </a:cubicBezTo>
                  <a:cubicBezTo>
                    <a:pt x="65" y="23"/>
                    <a:pt x="65" y="23"/>
                    <a:pt x="65" y="23"/>
                  </a:cubicBezTo>
                  <a:cubicBezTo>
                    <a:pt x="66" y="22"/>
                    <a:pt x="66" y="22"/>
                    <a:pt x="66" y="22"/>
                  </a:cubicBezTo>
                  <a:cubicBezTo>
                    <a:pt x="68" y="21"/>
                    <a:pt x="68" y="21"/>
                    <a:pt x="68" y="21"/>
                  </a:cubicBezTo>
                  <a:cubicBezTo>
                    <a:pt x="68" y="21"/>
                    <a:pt x="68" y="21"/>
                    <a:pt x="68" y="21"/>
                  </a:cubicBezTo>
                  <a:cubicBezTo>
                    <a:pt x="68" y="20"/>
                    <a:pt x="68" y="20"/>
                    <a:pt x="68" y="20"/>
                  </a:cubicBezTo>
                  <a:cubicBezTo>
                    <a:pt x="68" y="20"/>
                    <a:pt x="68" y="20"/>
                    <a:pt x="68" y="20"/>
                  </a:cubicBezTo>
                  <a:cubicBezTo>
                    <a:pt x="67" y="20"/>
                    <a:pt x="67" y="20"/>
                    <a:pt x="65" y="20"/>
                  </a:cubicBezTo>
                  <a:cubicBezTo>
                    <a:pt x="64" y="19"/>
                    <a:pt x="64" y="19"/>
                    <a:pt x="64" y="19"/>
                  </a:cubicBezTo>
                  <a:cubicBezTo>
                    <a:pt x="64" y="19"/>
                    <a:pt x="64" y="19"/>
                    <a:pt x="64" y="19"/>
                  </a:cubicBezTo>
                  <a:cubicBezTo>
                    <a:pt x="64" y="18"/>
                    <a:pt x="64" y="18"/>
                    <a:pt x="64" y="18"/>
                  </a:cubicBezTo>
                  <a:cubicBezTo>
                    <a:pt x="65" y="18"/>
                    <a:pt x="65" y="18"/>
                    <a:pt x="65" y="17"/>
                  </a:cubicBezTo>
                  <a:cubicBezTo>
                    <a:pt x="65" y="17"/>
                    <a:pt x="65" y="17"/>
                    <a:pt x="65" y="17"/>
                  </a:cubicBezTo>
                  <a:cubicBezTo>
                    <a:pt x="64" y="16"/>
                    <a:pt x="64" y="16"/>
                    <a:pt x="64" y="16"/>
                  </a:cubicBezTo>
                  <a:cubicBezTo>
                    <a:pt x="63" y="16"/>
                    <a:pt x="63" y="16"/>
                    <a:pt x="63" y="16"/>
                  </a:cubicBezTo>
                  <a:cubicBezTo>
                    <a:pt x="63" y="15"/>
                    <a:pt x="63" y="15"/>
                    <a:pt x="63" y="15"/>
                  </a:cubicBezTo>
                  <a:cubicBezTo>
                    <a:pt x="63" y="14"/>
                    <a:pt x="64" y="12"/>
                    <a:pt x="65" y="11"/>
                  </a:cubicBezTo>
                  <a:cubicBezTo>
                    <a:pt x="66" y="11"/>
                    <a:pt x="67" y="10"/>
                    <a:pt x="69" y="10"/>
                  </a:cubicBezTo>
                  <a:cubicBezTo>
                    <a:pt x="76" y="11"/>
                    <a:pt x="76" y="11"/>
                    <a:pt x="79" y="11"/>
                  </a:cubicBezTo>
                  <a:cubicBezTo>
                    <a:pt x="81" y="12"/>
                    <a:pt x="82" y="13"/>
                    <a:pt x="83" y="13"/>
                  </a:cubicBezTo>
                  <a:cubicBezTo>
                    <a:pt x="85" y="13"/>
                    <a:pt x="85" y="13"/>
                    <a:pt x="85" y="13"/>
                  </a:cubicBezTo>
                  <a:cubicBezTo>
                    <a:pt x="86" y="12"/>
                    <a:pt x="86" y="12"/>
                    <a:pt x="86" y="12"/>
                  </a:cubicBezTo>
                  <a:cubicBezTo>
                    <a:pt x="87" y="12"/>
                    <a:pt x="87" y="12"/>
                    <a:pt x="88" y="11"/>
                  </a:cubicBezTo>
                  <a:cubicBezTo>
                    <a:pt x="90" y="11"/>
                    <a:pt x="90" y="11"/>
                    <a:pt x="90" y="11"/>
                  </a:cubicBezTo>
                  <a:cubicBezTo>
                    <a:pt x="93" y="10"/>
                    <a:pt x="93" y="10"/>
                    <a:pt x="93" y="10"/>
                  </a:cubicBezTo>
                  <a:cubicBezTo>
                    <a:pt x="93" y="10"/>
                    <a:pt x="93" y="10"/>
                    <a:pt x="93" y="10"/>
                  </a:cubicBezTo>
                  <a:cubicBezTo>
                    <a:pt x="94" y="10"/>
                    <a:pt x="94" y="10"/>
                    <a:pt x="94" y="10"/>
                  </a:cubicBezTo>
                  <a:cubicBezTo>
                    <a:pt x="96" y="9"/>
                    <a:pt x="96" y="9"/>
                    <a:pt x="96" y="9"/>
                  </a:cubicBezTo>
                  <a:cubicBezTo>
                    <a:pt x="96" y="8"/>
                    <a:pt x="96" y="8"/>
                    <a:pt x="96" y="8"/>
                  </a:cubicBezTo>
                  <a:cubicBezTo>
                    <a:pt x="96" y="8"/>
                    <a:pt x="96" y="8"/>
                    <a:pt x="96" y="8"/>
                  </a:cubicBezTo>
                  <a:cubicBezTo>
                    <a:pt x="97" y="8"/>
                    <a:pt x="97" y="8"/>
                    <a:pt x="97" y="8"/>
                  </a:cubicBezTo>
                  <a:cubicBezTo>
                    <a:pt x="98" y="7"/>
                    <a:pt x="98" y="7"/>
                    <a:pt x="99" y="6"/>
                  </a:cubicBezTo>
                  <a:cubicBezTo>
                    <a:pt x="99" y="5"/>
                    <a:pt x="99" y="6"/>
                    <a:pt x="100" y="5"/>
                  </a:cubicBezTo>
                  <a:cubicBezTo>
                    <a:pt x="103" y="3"/>
                    <a:pt x="105" y="2"/>
                    <a:pt x="108" y="0"/>
                  </a:cubicBezTo>
                  <a:cubicBezTo>
                    <a:pt x="108" y="0"/>
                    <a:pt x="108" y="0"/>
                    <a:pt x="109" y="0"/>
                  </a:cubicBezTo>
                  <a:cubicBezTo>
                    <a:pt x="109" y="0"/>
                    <a:pt x="109" y="0"/>
                    <a:pt x="109" y="0"/>
                  </a:cubicBezTo>
                  <a:cubicBezTo>
                    <a:pt x="110" y="0"/>
                    <a:pt x="109" y="0"/>
                    <a:pt x="110" y="0"/>
                  </a:cubicBezTo>
                  <a:cubicBezTo>
                    <a:pt x="111" y="0"/>
                    <a:pt x="111" y="0"/>
                    <a:pt x="111" y="0"/>
                  </a:cubicBezTo>
                  <a:cubicBezTo>
                    <a:pt x="111" y="0"/>
                    <a:pt x="111" y="0"/>
                    <a:pt x="111" y="0"/>
                  </a:cubicBezTo>
                  <a:cubicBezTo>
                    <a:pt x="110" y="2"/>
                    <a:pt x="110" y="2"/>
                    <a:pt x="110" y="2"/>
                  </a:cubicBezTo>
                  <a:cubicBezTo>
                    <a:pt x="110" y="3"/>
                    <a:pt x="110" y="3"/>
                    <a:pt x="110" y="3"/>
                  </a:cubicBezTo>
                  <a:cubicBezTo>
                    <a:pt x="111" y="5"/>
                    <a:pt x="113" y="9"/>
                    <a:pt x="113" y="11"/>
                  </a:cubicBezTo>
                  <a:cubicBezTo>
                    <a:pt x="114" y="12"/>
                    <a:pt x="114" y="12"/>
                    <a:pt x="114" y="12"/>
                  </a:cubicBezTo>
                  <a:cubicBezTo>
                    <a:pt x="116" y="13"/>
                    <a:pt x="116" y="12"/>
                    <a:pt x="118" y="13"/>
                  </a:cubicBezTo>
                  <a:cubicBezTo>
                    <a:pt x="119" y="14"/>
                    <a:pt x="119" y="14"/>
                    <a:pt x="121" y="15"/>
                  </a:cubicBezTo>
                  <a:cubicBezTo>
                    <a:pt x="121" y="16"/>
                    <a:pt x="121" y="16"/>
                    <a:pt x="121" y="16"/>
                  </a:cubicBezTo>
                  <a:cubicBezTo>
                    <a:pt x="121" y="16"/>
                    <a:pt x="121" y="16"/>
                    <a:pt x="121" y="16"/>
                  </a:cubicBezTo>
                  <a:cubicBezTo>
                    <a:pt x="121" y="17"/>
                    <a:pt x="121" y="17"/>
                    <a:pt x="121" y="17"/>
                  </a:cubicBezTo>
                  <a:cubicBezTo>
                    <a:pt x="121" y="17"/>
                    <a:pt x="121" y="17"/>
                    <a:pt x="121" y="17"/>
                  </a:cubicBezTo>
                  <a:cubicBezTo>
                    <a:pt x="119" y="19"/>
                    <a:pt x="119" y="19"/>
                    <a:pt x="119" y="19"/>
                  </a:cubicBezTo>
                  <a:cubicBezTo>
                    <a:pt x="118" y="19"/>
                    <a:pt x="118" y="19"/>
                    <a:pt x="118" y="19"/>
                  </a:cubicBezTo>
                  <a:cubicBezTo>
                    <a:pt x="118" y="20"/>
                    <a:pt x="118" y="20"/>
                    <a:pt x="118" y="20"/>
                  </a:cubicBezTo>
                  <a:cubicBezTo>
                    <a:pt x="119" y="24"/>
                    <a:pt x="119" y="21"/>
                    <a:pt x="119" y="27"/>
                  </a:cubicBezTo>
                  <a:cubicBezTo>
                    <a:pt x="120" y="28"/>
                    <a:pt x="121" y="29"/>
                    <a:pt x="123" y="30"/>
                  </a:cubicBezTo>
                  <a:cubicBezTo>
                    <a:pt x="123" y="31"/>
                    <a:pt x="123" y="31"/>
                    <a:pt x="123" y="31"/>
                  </a:cubicBezTo>
                  <a:cubicBezTo>
                    <a:pt x="123" y="32"/>
                    <a:pt x="123" y="32"/>
                    <a:pt x="123" y="33"/>
                  </a:cubicBezTo>
                  <a:cubicBezTo>
                    <a:pt x="123" y="33"/>
                    <a:pt x="123" y="33"/>
                    <a:pt x="123" y="33"/>
                  </a:cubicBezTo>
                  <a:cubicBezTo>
                    <a:pt x="123" y="33"/>
                    <a:pt x="123" y="33"/>
                    <a:pt x="124" y="34"/>
                  </a:cubicBezTo>
                  <a:cubicBezTo>
                    <a:pt x="124" y="35"/>
                    <a:pt x="124" y="35"/>
                    <a:pt x="124" y="36"/>
                  </a:cubicBezTo>
                  <a:cubicBezTo>
                    <a:pt x="124" y="37"/>
                    <a:pt x="124" y="37"/>
                    <a:pt x="124" y="37"/>
                  </a:cubicBezTo>
                  <a:cubicBezTo>
                    <a:pt x="124" y="38"/>
                    <a:pt x="124" y="38"/>
                    <a:pt x="124" y="40"/>
                  </a:cubicBezTo>
                  <a:cubicBezTo>
                    <a:pt x="123" y="40"/>
                    <a:pt x="123" y="40"/>
                    <a:pt x="123" y="40"/>
                  </a:cubicBezTo>
                  <a:cubicBezTo>
                    <a:pt x="123" y="40"/>
                    <a:pt x="123" y="40"/>
                    <a:pt x="123" y="40"/>
                  </a:cubicBezTo>
                  <a:cubicBezTo>
                    <a:pt x="122" y="41"/>
                    <a:pt x="122" y="41"/>
                    <a:pt x="122" y="41"/>
                  </a:cubicBezTo>
                  <a:cubicBezTo>
                    <a:pt x="121" y="42"/>
                    <a:pt x="121" y="42"/>
                    <a:pt x="121" y="42"/>
                  </a:cubicBezTo>
                  <a:cubicBezTo>
                    <a:pt x="121" y="42"/>
                    <a:pt x="121" y="42"/>
                    <a:pt x="121" y="42"/>
                  </a:cubicBezTo>
                  <a:cubicBezTo>
                    <a:pt x="119" y="41"/>
                    <a:pt x="120" y="41"/>
                    <a:pt x="119" y="40"/>
                  </a:cubicBezTo>
                  <a:cubicBezTo>
                    <a:pt x="119" y="40"/>
                    <a:pt x="119" y="40"/>
                    <a:pt x="119" y="39"/>
                  </a:cubicBezTo>
                  <a:cubicBezTo>
                    <a:pt x="118" y="39"/>
                    <a:pt x="118" y="39"/>
                    <a:pt x="118" y="39"/>
                  </a:cubicBezTo>
                  <a:cubicBezTo>
                    <a:pt x="117" y="39"/>
                    <a:pt x="116" y="39"/>
                    <a:pt x="115" y="39"/>
                  </a:cubicBezTo>
                  <a:cubicBezTo>
                    <a:pt x="115" y="39"/>
                    <a:pt x="115" y="39"/>
                    <a:pt x="115" y="39"/>
                  </a:cubicBezTo>
                  <a:cubicBezTo>
                    <a:pt x="115" y="40"/>
                    <a:pt x="115" y="40"/>
                    <a:pt x="115" y="40"/>
                  </a:cubicBezTo>
                  <a:cubicBezTo>
                    <a:pt x="116" y="42"/>
                    <a:pt x="115" y="41"/>
                    <a:pt x="116" y="44"/>
                  </a:cubicBezTo>
                  <a:cubicBezTo>
                    <a:pt x="117" y="45"/>
                    <a:pt x="118" y="46"/>
                    <a:pt x="118" y="47"/>
                  </a:cubicBezTo>
                  <a:cubicBezTo>
                    <a:pt x="118" y="47"/>
                    <a:pt x="118" y="47"/>
                    <a:pt x="118" y="47"/>
                  </a:cubicBezTo>
                  <a:cubicBezTo>
                    <a:pt x="118" y="48"/>
                    <a:pt x="118" y="48"/>
                    <a:pt x="118" y="4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110">
              <a:extLst>
                <a:ext uri="{FF2B5EF4-FFF2-40B4-BE49-F238E27FC236}">
                  <a16:creationId xmlns:a16="http://schemas.microsoft.com/office/drawing/2014/main" id="{C8F09646-7BB6-49AD-B1E4-D823DFD434D3}"/>
                </a:ext>
              </a:extLst>
            </p:cNvPr>
            <p:cNvSpPr>
              <a:spLocks/>
            </p:cNvSpPr>
            <p:nvPr/>
          </p:nvSpPr>
          <p:spPr bwMode="auto">
            <a:xfrm>
              <a:off x="15073982" y="9363210"/>
              <a:ext cx="4751" cy="9498"/>
            </a:xfrm>
            <a:custGeom>
              <a:avLst/>
              <a:gdLst>
                <a:gd name="T0" fmla="*/ 1 w 1"/>
                <a:gd name="T1" fmla="*/ 1 h 2"/>
                <a:gd name="T2" fmla="*/ 1 w 1"/>
                <a:gd name="T3" fmla="*/ 2 h 2"/>
                <a:gd name="T4" fmla="*/ 1 w 1"/>
                <a:gd name="T5" fmla="*/ 2 h 2"/>
                <a:gd name="T6" fmla="*/ 0 w 1"/>
                <a:gd name="T7" fmla="*/ 1 h 2"/>
                <a:gd name="T8" fmla="*/ 0 w 1"/>
                <a:gd name="T9" fmla="*/ 0 h 2"/>
                <a:gd name="T10" fmla="*/ 0 w 1"/>
                <a:gd name="T11" fmla="*/ 0 h 2"/>
                <a:gd name="T12" fmla="*/ 1 w 1"/>
                <a:gd name="T13" fmla="*/ 0 h 2"/>
                <a:gd name="T14" fmla="*/ 1 w 1"/>
                <a:gd name="T15" fmla="*/ 2 h 2"/>
                <a:gd name="T16" fmla="*/ 1 w 1"/>
                <a:gd name="T17" fmla="*/ 1 h 2"/>
                <a:gd name="T18" fmla="*/ 1 w 1"/>
                <a:gd name="T19" fmla="*/ 1 h 2"/>
                <a:gd name="T20" fmla="*/ 1 w 1"/>
                <a:gd name="T21" fmla="*/ 1 h 2"/>
                <a:gd name="T22" fmla="*/ 1 w 1"/>
                <a:gd name="T23" fmla="*/ 0 h 2"/>
                <a:gd name="T24" fmla="*/ 1 w 1"/>
                <a:gd name="T25" fmla="*/ 0 h 2"/>
                <a:gd name="T26" fmla="*/ 1 w 1"/>
                <a:gd name="T27" fmla="*/ 0 h 2"/>
                <a:gd name="T28" fmla="*/ 1 w 1"/>
                <a:gd name="T29" fmla="*/ 0 h 2"/>
                <a:gd name="T30" fmla="*/ 1 w 1"/>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2">
                  <a:moveTo>
                    <a:pt x="1" y="1"/>
                  </a:moveTo>
                  <a:cubicBezTo>
                    <a:pt x="1" y="2"/>
                    <a:pt x="1" y="2"/>
                    <a:pt x="1" y="2"/>
                  </a:cubicBezTo>
                  <a:cubicBezTo>
                    <a:pt x="1" y="2"/>
                    <a:pt x="1" y="2"/>
                    <a:pt x="1" y="2"/>
                  </a:cubicBezTo>
                  <a:cubicBezTo>
                    <a:pt x="0" y="1"/>
                    <a:pt x="0" y="1"/>
                    <a:pt x="0" y="1"/>
                  </a:cubicBezTo>
                  <a:cubicBezTo>
                    <a:pt x="0" y="0"/>
                    <a:pt x="0" y="0"/>
                    <a:pt x="0" y="0"/>
                  </a:cubicBezTo>
                  <a:cubicBezTo>
                    <a:pt x="0" y="0"/>
                    <a:pt x="0" y="0"/>
                    <a:pt x="0" y="0"/>
                  </a:cubicBezTo>
                  <a:cubicBezTo>
                    <a:pt x="1" y="0"/>
                    <a:pt x="1" y="0"/>
                    <a:pt x="1" y="0"/>
                  </a:cubicBezTo>
                  <a:cubicBezTo>
                    <a:pt x="1" y="2"/>
                    <a:pt x="1" y="2"/>
                    <a:pt x="1" y="2"/>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111">
              <a:extLst>
                <a:ext uri="{FF2B5EF4-FFF2-40B4-BE49-F238E27FC236}">
                  <a16:creationId xmlns:a16="http://schemas.microsoft.com/office/drawing/2014/main" id="{E5569CC0-3350-4F9E-901C-58B7590B624D}"/>
                </a:ext>
              </a:extLst>
            </p:cNvPr>
            <p:cNvSpPr>
              <a:spLocks/>
            </p:cNvSpPr>
            <p:nvPr/>
          </p:nvSpPr>
          <p:spPr bwMode="auto">
            <a:xfrm>
              <a:off x="13506743" y="7150077"/>
              <a:ext cx="455924" cy="465422"/>
            </a:xfrm>
            <a:custGeom>
              <a:avLst/>
              <a:gdLst>
                <a:gd name="T0" fmla="*/ 68 w 110"/>
                <a:gd name="T1" fmla="*/ 8 h 111"/>
                <a:gd name="T2" fmla="*/ 70 w 110"/>
                <a:gd name="T3" fmla="*/ 10 h 111"/>
                <a:gd name="T4" fmla="*/ 71 w 110"/>
                <a:gd name="T5" fmla="*/ 13 h 111"/>
                <a:gd name="T6" fmla="*/ 74 w 110"/>
                <a:gd name="T7" fmla="*/ 18 h 111"/>
                <a:gd name="T8" fmla="*/ 77 w 110"/>
                <a:gd name="T9" fmla="*/ 20 h 111"/>
                <a:gd name="T10" fmla="*/ 83 w 110"/>
                <a:gd name="T11" fmla="*/ 21 h 111"/>
                <a:gd name="T12" fmla="*/ 81 w 110"/>
                <a:gd name="T13" fmla="*/ 23 h 111"/>
                <a:gd name="T14" fmla="*/ 81 w 110"/>
                <a:gd name="T15" fmla="*/ 26 h 111"/>
                <a:gd name="T16" fmla="*/ 82 w 110"/>
                <a:gd name="T17" fmla="*/ 31 h 111"/>
                <a:gd name="T18" fmla="*/ 77 w 110"/>
                <a:gd name="T19" fmla="*/ 36 h 111"/>
                <a:gd name="T20" fmla="*/ 75 w 110"/>
                <a:gd name="T21" fmla="*/ 38 h 111"/>
                <a:gd name="T22" fmla="*/ 76 w 110"/>
                <a:gd name="T23" fmla="*/ 42 h 111"/>
                <a:gd name="T24" fmla="*/ 74 w 110"/>
                <a:gd name="T25" fmla="*/ 46 h 111"/>
                <a:gd name="T26" fmla="*/ 78 w 110"/>
                <a:gd name="T27" fmla="*/ 51 h 111"/>
                <a:gd name="T28" fmla="*/ 80 w 110"/>
                <a:gd name="T29" fmla="*/ 51 h 111"/>
                <a:gd name="T30" fmla="*/ 80 w 110"/>
                <a:gd name="T31" fmla="*/ 53 h 111"/>
                <a:gd name="T32" fmla="*/ 83 w 110"/>
                <a:gd name="T33" fmla="*/ 57 h 111"/>
                <a:gd name="T34" fmla="*/ 82 w 110"/>
                <a:gd name="T35" fmla="*/ 60 h 111"/>
                <a:gd name="T36" fmla="*/ 96 w 110"/>
                <a:gd name="T37" fmla="*/ 67 h 111"/>
                <a:gd name="T38" fmla="*/ 102 w 110"/>
                <a:gd name="T39" fmla="*/ 75 h 111"/>
                <a:gd name="T40" fmla="*/ 104 w 110"/>
                <a:gd name="T41" fmla="*/ 86 h 111"/>
                <a:gd name="T42" fmla="*/ 105 w 110"/>
                <a:gd name="T43" fmla="*/ 93 h 111"/>
                <a:gd name="T44" fmla="*/ 107 w 110"/>
                <a:gd name="T45" fmla="*/ 95 h 111"/>
                <a:gd name="T46" fmla="*/ 108 w 110"/>
                <a:gd name="T47" fmla="*/ 96 h 111"/>
                <a:gd name="T48" fmla="*/ 110 w 110"/>
                <a:gd name="T49" fmla="*/ 99 h 111"/>
                <a:gd name="T50" fmla="*/ 104 w 110"/>
                <a:gd name="T51" fmla="*/ 98 h 111"/>
                <a:gd name="T52" fmla="*/ 96 w 110"/>
                <a:gd name="T53" fmla="*/ 98 h 111"/>
                <a:gd name="T54" fmla="*/ 85 w 110"/>
                <a:gd name="T55" fmla="*/ 111 h 111"/>
                <a:gd name="T56" fmla="*/ 60 w 110"/>
                <a:gd name="T57" fmla="*/ 104 h 111"/>
                <a:gd name="T58" fmla="*/ 39 w 110"/>
                <a:gd name="T59" fmla="*/ 87 h 111"/>
                <a:gd name="T60" fmla="*/ 18 w 110"/>
                <a:gd name="T61" fmla="*/ 73 h 111"/>
                <a:gd name="T62" fmla="*/ 5 w 110"/>
                <a:gd name="T63" fmla="*/ 68 h 111"/>
                <a:gd name="T64" fmla="*/ 3 w 110"/>
                <a:gd name="T65" fmla="*/ 66 h 111"/>
                <a:gd name="T66" fmla="*/ 24 w 110"/>
                <a:gd name="T67" fmla="*/ 41 h 111"/>
                <a:gd name="T68" fmla="*/ 29 w 110"/>
                <a:gd name="T69" fmla="*/ 24 h 111"/>
                <a:gd name="T70" fmla="*/ 29 w 110"/>
                <a:gd name="T71" fmla="*/ 12 h 111"/>
                <a:gd name="T72" fmla="*/ 40 w 110"/>
                <a:gd name="T73" fmla="*/ 4 h 111"/>
                <a:gd name="T74" fmla="*/ 44 w 110"/>
                <a:gd name="T75" fmla="*/ 0 h 111"/>
                <a:gd name="T76" fmla="*/ 47 w 110"/>
                <a:gd name="T77" fmla="*/ 0 h 111"/>
                <a:gd name="T78" fmla="*/ 51 w 110"/>
                <a:gd name="T79" fmla="*/ 0 h 111"/>
                <a:gd name="T80" fmla="*/ 60 w 110"/>
                <a:gd name="T81" fmla="*/ 1 h 111"/>
                <a:gd name="T82" fmla="*/ 61 w 110"/>
                <a:gd name="T83" fmla="*/ 4 h 111"/>
                <a:gd name="T84" fmla="*/ 62 w 110"/>
                <a:gd name="T85" fmla="*/ 5 h 111"/>
                <a:gd name="T86" fmla="*/ 67 w 110"/>
                <a:gd name="T87" fmla="*/ 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0" h="111">
                  <a:moveTo>
                    <a:pt x="67" y="3"/>
                  </a:moveTo>
                  <a:cubicBezTo>
                    <a:pt x="67" y="3"/>
                    <a:pt x="67" y="3"/>
                    <a:pt x="67" y="3"/>
                  </a:cubicBezTo>
                  <a:cubicBezTo>
                    <a:pt x="68" y="4"/>
                    <a:pt x="68" y="6"/>
                    <a:pt x="68" y="8"/>
                  </a:cubicBezTo>
                  <a:cubicBezTo>
                    <a:pt x="69" y="8"/>
                    <a:pt x="69" y="8"/>
                    <a:pt x="70" y="8"/>
                  </a:cubicBezTo>
                  <a:cubicBezTo>
                    <a:pt x="70" y="9"/>
                    <a:pt x="70" y="9"/>
                    <a:pt x="70" y="9"/>
                  </a:cubicBezTo>
                  <a:cubicBezTo>
                    <a:pt x="70" y="10"/>
                    <a:pt x="70" y="10"/>
                    <a:pt x="70" y="10"/>
                  </a:cubicBezTo>
                  <a:cubicBezTo>
                    <a:pt x="70" y="11"/>
                    <a:pt x="70" y="10"/>
                    <a:pt x="70" y="11"/>
                  </a:cubicBezTo>
                  <a:cubicBezTo>
                    <a:pt x="70" y="12"/>
                    <a:pt x="70" y="12"/>
                    <a:pt x="71" y="13"/>
                  </a:cubicBezTo>
                  <a:cubicBezTo>
                    <a:pt x="71" y="13"/>
                    <a:pt x="71" y="13"/>
                    <a:pt x="71" y="13"/>
                  </a:cubicBezTo>
                  <a:cubicBezTo>
                    <a:pt x="72" y="13"/>
                    <a:pt x="71" y="13"/>
                    <a:pt x="72" y="13"/>
                  </a:cubicBezTo>
                  <a:cubicBezTo>
                    <a:pt x="72" y="14"/>
                    <a:pt x="72" y="14"/>
                    <a:pt x="72" y="14"/>
                  </a:cubicBezTo>
                  <a:cubicBezTo>
                    <a:pt x="73" y="15"/>
                    <a:pt x="74" y="18"/>
                    <a:pt x="74" y="18"/>
                  </a:cubicBezTo>
                  <a:cubicBezTo>
                    <a:pt x="74" y="19"/>
                    <a:pt x="74" y="19"/>
                    <a:pt x="74" y="19"/>
                  </a:cubicBezTo>
                  <a:cubicBezTo>
                    <a:pt x="75" y="19"/>
                    <a:pt x="75" y="19"/>
                    <a:pt x="75" y="19"/>
                  </a:cubicBezTo>
                  <a:cubicBezTo>
                    <a:pt x="76" y="19"/>
                    <a:pt x="76" y="19"/>
                    <a:pt x="77" y="20"/>
                  </a:cubicBezTo>
                  <a:cubicBezTo>
                    <a:pt x="78" y="21"/>
                    <a:pt x="78" y="21"/>
                    <a:pt x="78" y="21"/>
                  </a:cubicBezTo>
                  <a:cubicBezTo>
                    <a:pt x="78" y="21"/>
                    <a:pt x="78" y="21"/>
                    <a:pt x="78" y="21"/>
                  </a:cubicBezTo>
                  <a:cubicBezTo>
                    <a:pt x="81" y="21"/>
                    <a:pt x="80" y="21"/>
                    <a:pt x="83" y="21"/>
                  </a:cubicBezTo>
                  <a:cubicBezTo>
                    <a:pt x="84" y="22"/>
                    <a:pt x="84" y="22"/>
                    <a:pt x="84" y="22"/>
                  </a:cubicBezTo>
                  <a:cubicBezTo>
                    <a:pt x="84" y="22"/>
                    <a:pt x="84" y="22"/>
                    <a:pt x="84" y="22"/>
                  </a:cubicBezTo>
                  <a:cubicBezTo>
                    <a:pt x="83" y="23"/>
                    <a:pt x="83" y="23"/>
                    <a:pt x="81" y="23"/>
                  </a:cubicBezTo>
                  <a:cubicBezTo>
                    <a:pt x="81" y="24"/>
                    <a:pt x="81" y="24"/>
                    <a:pt x="81" y="24"/>
                  </a:cubicBezTo>
                  <a:cubicBezTo>
                    <a:pt x="81" y="25"/>
                    <a:pt x="81" y="25"/>
                    <a:pt x="81" y="25"/>
                  </a:cubicBezTo>
                  <a:cubicBezTo>
                    <a:pt x="81" y="26"/>
                    <a:pt x="81" y="26"/>
                    <a:pt x="81" y="26"/>
                  </a:cubicBezTo>
                  <a:cubicBezTo>
                    <a:pt x="81" y="26"/>
                    <a:pt x="81" y="26"/>
                    <a:pt x="82" y="28"/>
                  </a:cubicBezTo>
                  <a:cubicBezTo>
                    <a:pt x="82" y="29"/>
                    <a:pt x="82" y="29"/>
                    <a:pt x="83" y="30"/>
                  </a:cubicBezTo>
                  <a:cubicBezTo>
                    <a:pt x="82" y="31"/>
                    <a:pt x="82" y="31"/>
                    <a:pt x="82" y="31"/>
                  </a:cubicBezTo>
                  <a:cubicBezTo>
                    <a:pt x="81" y="31"/>
                    <a:pt x="82" y="31"/>
                    <a:pt x="80" y="32"/>
                  </a:cubicBezTo>
                  <a:cubicBezTo>
                    <a:pt x="77" y="35"/>
                    <a:pt x="77" y="35"/>
                    <a:pt x="77" y="35"/>
                  </a:cubicBezTo>
                  <a:cubicBezTo>
                    <a:pt x="77" y="36"/>
                    <a:pt x="77" y="36"/>
                    <a:pt x="77" y="36"/>
                  </a:cubicBezTo>
                  <a:cubicBezTo>
                    <a:pt x="77" y="38"/>
                    <a:pt x="77" y="38"/>
                    <a:pt x="77" y="38"/>
                  </a:cubicBezTo>
                  <a:cubicBezTo>
                    <a:pt x="77" y="38"/>
                    <a:pt x="77" y="38"/>
                    <a:pt x="77" y="38"/>
                  </a:cubicBezTo>
                  <a:cubicBezTo>
                    <a:pt x="76" y="38"/>
                    <a:pt x="76" y="38"/>
                    <a:pt x="75" y="38"/>
                  </a:cubicBezTo>
                  <a:cubicBezTo>
                    <a:pt x="75" y="39"/>
                    <a:pt x="75" y="39"/>
                    <a:pt x="75" y="39"/>
                  </a:cubicBezTo>
                  <a:cubicBezTo>
                    <a:pt x="75" y="40"/>
                    <a:pt x="75" y="39"/>
                    <a:pt x="75" y="40"/>
                  </a:cubicBezTo>
                  <a:cubicBezTo>
                    <a:pt x="76" y="42"/>
                    <a:pt x="76" y="42"/>
                    <a:pt x="76" y="42"/>
                  </a:cubicBezTo>
                  <a:cubicBezTo>
                    <a:pt x="76" y="43"/>
                    <a:pt x="76" y="43"/>
                    <a:pt x="76" y="43"/>
                  </a:cubicBezTo>
                  <a:cubicBezTo>
                    <a:pt x="76" y="44"/>
                    <a:pt x="76" y="44"/>
                    <a:pt x="76" y="44"/>
                  </a:cubicBezTo>
                  <a:cubicBezTo>
                    <a:pt x="75" y="46"/>
                    <a:pt x="75" y="45"/>
                    <a:pt x="74" y="46"/>
                  </a:cubicBezTo>
                  <a:cubicBezTo>
                    <a:pt x="74" y="47"/>
                    <a:pt x="74" y="47"/>
                    <a:pt x="74" y="47"/>
                  </a:cubicBezTo>
                  <a:cubicBezTo>
                    <a:pt x="75" y="47"/>
                    <a:pt x="75" y="47"/>
                    <a:pt x="75" y="47"/>
                  </a:cubicBezTo>
                  <a:cubicBezTo>
                    <a:pt x="76" y="49"/>
                    <a:pt x="77" y="50"/>
                    <a:pt x="78" y="51"/>
                  </a:cubicBezTo>
                  <a:cubicBezTo>
                    <a:pt x="79" y="51"/>
                    <a:pt x="79" y="51"/>
                    <a:pt x="79" y="51"/>
                  </a:cubicBezTo>
                  <a:cubicBezTo>
                    <a:pt x="79" y="51"/>
                    <a:pt x="79" y="51"/>
                    <a:pt x="79" y="51"/>
                  </a:cubicBezTo>
                  <a:cubicBezTo>
                    <a:pt x="80" y="51"/>
                    <a:pt x="80" y="51"/>
                    <a:pt x="80" y="51"/>
                  </a:cubicBezTo>
                  <a:cubicBezTo>
                    <a:pt x="80" y="52"/>
                    <a:pt x="80" y="52"/>
                    <a:pt x="80" y="52"/>
                  </a:cubicBezTo>
                  <a:cubicBezTo>
                    <a:pt x="80" y="52"/>
                    <a:pt x="80" y="52"/>
                    <a:pt x="80" y="52"/>
                  </a:cubicBezTo>
                  <a:cubicBezTo>
                    <a:pt x="80" y="53"/>
                    <a:pt x="80" y="53"/>
                    <a:pt x="80" y="53"/>
                  </a:cubicBezTo>
                  <a:cubicBezTo>
                    <a:pt x="81" y="53"/>
                    <a:pt x="81" y="53"/>
                    <a:pt x="81" y="53"/>
                  </a:cubicBezTo>
                  <a:cubicBezTo>
                    <a:pt x="81" y="54"/>
                    <a:pt x="82" y="55"/>
                    <a:pt x="83" y="56"/>
                  </a:cubicBezTo>
                  <a:cubicBezTo>
                    <a:pt x="83" y="57"/>
                    <a:pt x="83" y="57"/>
                    <a:pt x="83" y="57"/>
                  </a:cubicBezTo>
                  <a:cubicBezTo>
                    <a:pt x="82" y="58"/>
                    <a:pt x="82" y="58"/>
                    <a:pt x="82" y="58"/>
                  </a:cubicBezTo>
                  <a:cubicBezTo>
                    <a:pt x="82" y="59"/>
                    <a:pt x="82" y="59"/>
                    <a:pt x="82" y="60"/>
                  </a:cubicBezTo>
                  <a:cubicBezTo>
                    <a:pt x="82" y="60"/>
                    <a:pt x="82" y="60"/>
                    <a:pt x="82" y="60"/>
                  </a:cubicBezTo>
                  <a:cubicBezTo>
                    <a:pt x="86" y="60"/>
                    <a:pt x="85" y="60"/>
                    <a:pt x="94" y="66"/>
                  </a:cubicBezTo>
                  <a:cubicBezTo>
                    <a:pt x="95" y="66"/>
                    <a:pt x="95" y="66"/>
                    <a:pt x="95" y="66"/>
                  </a:cubicBezTo>
                  <a:cubicBezTo>
                    <a:pt x="96" y="67"/>
                    <a:pt x="96" y="67"/>
                    <a:pt x="96" y="67"/>
                  </a:cubicBezTo>
                  <a:cubicBezTo>
                    <a:pt x="96" y="67"/>
                    <a:pt x="96" y="67"/>
                    <a:pt x="96" y="67"/>
                  </a:cubicBezTo>
                  <a:cubicBezTo>
                    <a:pt x="97" y="68"/>
                    <a:pt x="97" y="68"/>
                    <a:pt x="98" y="71"/>
                  </a:cubicBezTo>
                  <a:cubicBezTo>
                    <a:pt x="99" y="72"/>
                    <a:pt x="101" y="74"/>
                    <a:pt x="102" y="75"/>
                  </a:cubicBezTo>
                  <a:cubicBezTo>
                    <a:pt x="100" y="78"/>
                    <a:pt x="101" y="77"/>
                    <a:pt x="100" y="80"/>
                  </a:cubicBezTo>
                  <a:cubicBezTo>
                    <a:pt x="100" y="81"/>
                    <a:pt x="100" y="85"/>
                    <a:pt x="100" y="86"/>
                  </a:cubicBezTo>
                  <a:cubicBezTo>
                    <a:pt x="102" y="86"/>
                    <a:pt x="101" y="86"/>
                    <a:pt x="104" y="86"/>
                  </a:cubicBezTo>
                  <a:cubicBezTo>
                    <a:pt x="104" y="91"/>
                    <a:pt x="104" y="90"/>
                    <a:pt x="104" y="93"/>
                  </a:cubicBezTo>
                  <a:cubicBezTo>
                    <a:pt x="104" y="93"/>
                    <a:pt x="104" y="93"/>
                    <a:pt x="104" y="93"/>
                  </a:cubicBezTo>
                  <a:cubicBezTo>
                    <a:pt x="105" y="93"/>
                    <a:pt x="105" y="93"/>
                    <a:pt x="105" y="93"/>
                  </a:cubicBezTo>
                  <a:cubicBezTo>
                    <a:pt x="105" y="94"/>
                    <a:pt x="105" y="94"/>
                    <a:pt x="105" y="94"/>
                  </a:cubicBezTo>
                  <a:cubicBezTo>
                    <a:pt x="106" y="95"/>
                    <a:pt x="106" y="95"/>
                    <a:pt x="106" y="95"/>
                  </a:cubicBezTo>
                  <a:cubicBezTo>
                    <a:pt x="107" y="95"/>
                    <a:pt x="107" y="95"/>
                    <a:pt x="107" y="95"/>
                  </a:cubicBezTo>
                  <a:cubicBezTo>
                    <a:pt x="107" y="95"/>
                    <a:pt x="107" y="95"/>
                    <a:pt x="107" y="95"/>
                  </a:cubicBezTo>
                  <a:cubicBezTo>
                    <a:pt x="108" y="96"/>
                    <a:pt x="108" y="96"/>
                    <a:pt x="108" y="96"/>
                  </a:cubicBezTo>
                  <a:cubicBezTo>
                    <a:pt x="108" y="96"/>
                    <a:pt x="108" y="96"/>
                    <a:pt x="108" y="96"/>
                  </a:cubicBezTo>
                  <a:cubicBezTo>
                    <a:pt x="108" y="97"/>
                    <a:pt x="108" y="97"/>
                    <a:pt x="108" y="97"/>
                  </a:cubicBezTo>
                  <a:cubicBezTo>
                    <a:pt x="108" y="97"/>
                    <a:pt x="108" y="97"/>
                    <a:pt x="108" y="98"/>
                  </a:cubicBezTo>
                  <a:cubicBezTo>
                    <a:pt x="109" y="99"/>
                    <a:pt x="109" y="99"/>
                    <a:pt x="110" y="99"/>
                  </a:cubicBezTo>
                  <a:cubicBezTo>
                    <a:pt x="109" y="99"/>
                    <a:pt x="109" y="99"/>
                    <a:pt x="109" y="99"/>
                  </a:cubicBezTo>
                  <a:cubicBezTo>
                    <a:pt x="108" y="99"/>
                    <a:pt x="108" y="99"/>
                    <a:pt x="105" y="98"/>
                  </a:cubicBezTo>
                  <a:cubicBezTo>
                    <a:pt x="104" y="98"/>
                    <a:pt x="104" y="98"/>
                    <a:pt x="104" y="98"/>
                  </a:cubicBezTo>
                  <a:cubicBezTo>
                    <a:pt x="103" y="99"/>
                    <a:pt x="103" y="99"/>
                    <a:pt x="103" y="99"/>
                  </a:cubicBezTo>
                  <a:cubicBezTo>
                    <a:pt x="103" y="99"/>
                    <a:pt x="103" y="99"/>
                    <a:pt x="103" y="99"/>
                  </a:cubicBezTo>
                  <a:cubicBezTo>
                    <a:pt x="100" y="97"/>
                    <a:pt x="100" y="97"/>
                    <a:pt x="96" y="98"/>
                  </a:cubicBezTo>
                  <a:cubicBezTo>
                    <a:pt x="94" y="98"/>
                    <a:pt x="95" y="98"/>
                    <a:pt x="94" y="99"/>
                  </a:cubicBezTo>
                  <a:cubicBezTo>
                    <a:pt x="91" y="103"/>
                    <a:pt x="94" y="102"/>
                    <a:pt x="87" y="110"/>
                  </a:cubicBezTo>
                  <a:cubicBezTo>
                    <a:pt x="85" y="111"/>
                    <a:pt x="85" y="111"/>
                    <a:pt x="85" y="111"/>
                  </a:cubicBezTo>
                  <a:cubicBezTo>
                    <a:pt x="85" y="111"/>
                    <a:pt x="68" y="109"/>
                    <a:pt x="67" y="109"/>
                  </a:cubicBezTo>
                  <a:cubicBezTo>
                    <a:pt x="66" y="109"/>
                    <a:pt x="66" y="109"/>
                    <a:pt x="66" y="109"/>
                  </a:cubicBezTo>
                  <a:cubicBezTo>
                    <a:pt x="62" y="105"/>
                    <a:pt x="63" y="106"/>
                    <a:pt x="60" y="104"/>
                  </a:cubicBezTo>
                  <a:cubicBezTo>
                    <a:pt x="55" y="100"/>
                    <a:pt x="57" y="101"/>
                    <a:pt x="52" y="98"/>
                  </a:cubicBezTo>
                  <a:cubicBezTo>
                    <a:pt x="48" y="94"/>
                    <a:pt x="49" y="95"/>
                    <a:pt x="46" y="92"/>
                  </a:cubicBezTo>
                  <a:cubicBezTo>
                    <a:pt x="42" y="89"/>
                    <a:pt x="43" y="90"/>
                    <a:pt x="39" y="87"/>
                  </a:cubicBezTo>
                  <a:cubicBezTo>
                    <a:pt x="36" y="84"/>
                    <a:pt x="38" y="85"/>
                    <a:pt x="34" y="83"/>
                  </a:cubicBezTo>
                  <a:cubicBezTo>
                    <a:pt x="31" y="81"/>
                    <a:pt x="32" y="82"/>
                    <a:pt x="28" y="79"/>
                  </a:cubicBezTo>
                  <a:cubicBezTo>
                    <a:pt x="26" y="78"/>
                    <a:pt x="20" y="74"/>
                    <a:pt x="18" y="73"/>
                  </a:cubicBezTo>
                  <a:cubicBezTo>
                    <a:pt x="13" y="72"/>
                    <a:pt x="16" y="73"/>
                    <a:pt x="4" y="71"/>
                  </a:cubicBezTo>
                  <a:cubicBezTo>
                    <a:pt x="6" y="69"/>
                    <a:pt x="6" y="69"/>
                    <a:pt x="6" y="69"/>
                  </a:cubicBezTo>
                  <a:cubicBezTo>
                    <a:pt x="5" y="68"/>
                    <a:pt x="5" y="68"/>
                    <a:pt x="5" y="68"/>
                  </a:cubicBezTo>
                  <a:cubicBezTo>
                    <a:pt x="4" y="68"/>
                    <a:pt x="4" y="68"/>
                    <a:pt x="3" y="69"/>
                  </a:cubicBezTo>
                  <a:cubicBezTo>
                    <a:pt x="2" y="66"/>
                    <a:pt x="2" y="66"/>
                    <a:pt x="2" y="66"/>
                  </a:cubicBezTo>
                  <a:cubicBezTo>
                    <a:pt x="3" y="66"/>
                    <a:pt x="3" y="66"/>
                    <a:pt x="3" y="66"/>
                  </a:cubicBezTo>
                  <a:cubicBezTo>
                    <a:pt x="2" y="62"/>
                    <a:pt x="2" y="63"/>
                    <a:pt x="0" y="54"/>
                  </a:cubicBezTo>
                  <a:cubicBezTo>
                    <a:pt x="9" y="49"/>
                    <a:pt x="12" y="47"/>
                    <a:pt x="21" y="41"/>
                  </a:cubicBezTo>
                  <a:cubicBezTo>
                    <a:pt x="24" y="41"/>
                    <a:pt x="24" y="41"/>
                    <a:pt x="24" y="41"/>
                  </a:cubicBezTo>
                  <a:cubicBezTo>
                    <a:pt x="25" y="40"/>
                    <a:pt x="25" y="40"/>
                    <a:pt x="25" y="40"/>
                  </a:cubicBezTo>
                  <a:cubicBezTo>
                    <a:pt x="26" y="37"/>
                    <a:pt x="26" y="38"/>
                    <a:pt x="27" y="36"/>
                  </a:cubicBezTo>
                  <a:cubicBezTo>
                    <a:pt x="27" y="32"/>
                    <a:pt x="26" y="29"/>
                    <a:pt x="29" y="24"/>
                  </a:cubicBezTo>
                  <a:cubicBezTo>
                    <a:pt x="29" y="22"/>
                    <a:pt x="29" y="22"/>
                    <a:pt x="28" y="18"/>
                  </a:cubicBezTo>
                  <a:cubicBezTo>
                    <a:pt x="28" y="15"/>
                    <a:pt x="28" y="15"/>
                    <a:pt x="28" y="13"/>
                  </a:cubicBezTo>
                  <a:cubicBezTo>
                    <a:pt x="29" y="12"/>
                    <a:pt x="29" y="12"/>
                    <a:pt x="29" y="12"/>
                  </a:cubicBezTo>
                  <a:cubicBezTo>
                    <a:pt x="30" y="12"/>
                    <a:pt x="30" y="12"/>
                    <a:pt x="30" y="12"/>
                  </a:cubicBezTo>
                  <a:cubicBezTo>
                    <a:pt x="33" y="11"/>
                    <a:pt x="32" y="11"/>
                    <a:pt x="34" y="10"/>
                  </a:cubicBezTo>
                  <a:cubicBezTo>
                    <a:pt x="38" y="7"/>
                    <a:pt x="36" y="8"/>
                    <a:pt x="40" y="4"/>
                  </a:cubicBezTo>
                  <a:cubicBezTo>
                    <a:pt x="40" y="4"/>
                    <a:pt x="40" y="4"/>
                    <a:pt x="40" y="3"/>
                  </a:cubicBezTo>
                  <a:cubicBezTo>
                    <a:pt x="41" y="3"/>
                    <a:pt x="41" y="3"/>
                    <a:pt x="41" y="3"/>
                  </a:cubicBezTo>
                  <a:cubicBezTo>
                    <a:pt x="44" y="1"/>
                    <a:pt x="43" y="2"/>
                    <a:pt x="44" y="0"/>
                  </a:cubicBezTo>
                  <a:cubicBezTo>
                    <a:pt x="45" y="0"/>
                    <a:pt x="45" y="0"/>
                    <a:pt x="45" y="0"/>
                  </a:cubicBezTo>
                  <a:cubicBezTo>
                    <a:pt x="46" y="0"/>
                    <a:pt x="46" y="0"/>
                    <a:pt x="46" y="0"/>
                  </a:cubicBezTo>
                  <a:cubicBezTo>
                    <a:pt x="47" y="0"/>
                    <a:pt x="47" y="0"/>
                    <a:pt x="47" y="0"/>
                  </a:cubicBezTo>
                  <a:cubicBezTo>
                    <a:pt x="48" y="0"/>
                    <a:pt x="48" y="0"/>
                    <a:pt x="48" y="0"/>
                  </a:cubicBezTo>
                  <a:cubicBezTo>
                    <a:pt x="50" y="0"/>
                    <a:pt x="49" y="0"/>
                    <a:pt x="50" y="0"/>
                  </a:cubicBezTo>
                  <a:cubicBezTo>
                    <a:pt x="51" y="0"/>
                    <a:pt x="51" y="0"/>
                    <a:pt x="51" y="0"/>
                  </a:cubicBezTo>
                  <a:cubicBezTo>
                    <a:pt x="54" y="2"/>
                    <a:pt x="53" y="2"/>
                    <a:pt x="57" y="2"/>
                  </a:cubicBezTo>
                  <a:cubicBezTo>
                    <a:pt x="58" y="1"/>
                    <a:pt x="58" y="1"/>
                    <a:pt x="59" y="0"/>
                  </a:cubicBezTo>
                  <a:cubicBezTo>
                    <a:pt x="60" y="0"/>
                    <a:pt x="60" y="0"/>
                    <a:pt x="60" y="1"/>
                  </a:cubicBezTo>
                  <a:cubicBezTo>
                    <a:pt x="61" y="1"/>
                    <a:pt x="61" y="1"/>
                    <a:pt x="61" y="1"/>
                  </a:cubicBezTo>
                  <a:cubicBezTo>
                    <a:pt x="61" y="2"/>
                    <a:pt x="61" y="2"/>
                    <a:pt x="61" y="2"/>
                  </a:cubicBezTo>
                  <a:cubicBezTo>
                    <a:pt x="61" y="4"/>
                    <a:pt x="61" y="4"/>
                    <a:pt x="61" y="4"/>
                  </a:cubicBezTo>
                  <a:cubicBezTo>
                    <a:pt x="61" y="5"/>
                    <a:pt x="61" y="5"/>
                    <a:pt x="61" y="5"/>
                  </a:cubicBezTo>
                  <a:cubicBezTo>
                    <a:pt x="61" y="5"/>
                    <a:pt x="61" y="5"/>
                    <a:pt x="61" y="5"/>
                  </a:cubicBezTo>
                  <a:cubicBezTo>
                    <a:pt x="62" y="5"/>
                    <a:pt x="62" y="5"/>
                    <a:pt x="62" y="5"/>
                  </a:cubicBezTo>
                  <a:cubicBezTo>
                    <a:pt x="63" y="4"/>
                    <a:pt x="65" y="3"/>
                    <a:pt x="65" y="2"/>
                  </a:cubicBezTo>
                  <a:cubicBezTo>
                    <a:pt x="66" y="2"/>
                    <a:pt x="66" y="2"/>
                    <a:pt x="67" y="2"/>
                  </a:cubicBezTo>
                  <a:lnTo>
                    <a:pt x="67"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112">
              <a:extLst>
                <a:ext uri="{FF2B5EF4-FFF2-40B4-BE49-F238E27FC236}">
                  <a16:creationId xmlns:a16="http://schemas.microsoft.com/office/drawing/2014/main" id="{F40B24AB-D891-4766-875A-F7F865DD6291}"/>
                </a:ext>
              </a:extLst>
            </p:cNvPr>
            <p:cNvSpPr>
              <a:spLocks noEditPoints="1"/>
            </p:cNvSpPr>
            <p:nvPr/>
          </p:nvSpPr>
          <p:spPr bwMode="auto">
            <a:xfrm>
              <a:off x="13753702" y="7007601"/>
              <a:ext cx="897602" cy="812116"/>
            </a:xfrm>
            <a:custGeom>
              <a:avLst/>
              <a:gdLst>
                <a:gd name="T0" fmla="*/ 26 w 216"/>
                <a:gd name="T1" fmla="*/ 13 h 195"/>
                <a:gd name="T2" fmla="*/ 47 w 216"/>
                <a:gd name="T3" fmla="*/ 6 h 195"/>
                <a:gd name="T4" fmla="*/ 48 w 216"/>
                <a:gd name="T5" fmla="*/ 11 h 195"/>
                <a:gd name="T6" fmla="*/ 47 w 216"/>
                <a:gd name="T7" fmla="*/ 15 h 195"/>
                <a:gd name="T8" fmla="*/ 54 w 216"/>
                <a:gd name="T9" fmla="*/ 19 h 195"/>
                <a:gd name="T10" fmla="*/ 79 w 216"/>
                <a:gd name="T11" fmla="*/ 43 h 195"/>
                <a:gd name="T12" fmla="*/ 108 w 216"/>
                <a:gd name="T13" fmla="*/ 42 h 195"/>
                <a:gd name="T14" fmla="*/ 111 w 216"/>
                <a:gd name="T15" fmla="*/ 37 h 195"/>
                <a:gd name="T16" fmla="*/ 120 w 216"/>
                <a:gd name="T17" fmla="*/ 33 h 195"/>
                <a:gd name="T18" fmla="*/ 130 w 216"/>
                <a:gd name="T19" fmla="*/ 24 h 195"/>
                <a:gd name="T20" fmla="*/ 138 w 216"/>
                <a:gd name="T21" fmla="*/ 23 h 195"/>
                <a:gd name="T22" fmla="*/ 146 w 216"/>
                <a:gd name="T23" fmla="*/ 23 h 195"/>
                <a:gd name="T24" fmla="*/ 149 w 216"/>
                <a:gd name="T25" fmla="*/ 26 h 195"/>
                <a:gd name="T26" fmla="*/ 160 w 216"/>
                <a:gd name="T27" fmla="*/ 30 h 195"/>
                <a:gd name="T28" fmla="*/ 166 w 216"/>
                <a:gd name="T29" fmla="*/ 30 h 195"/>
                <a:gd name="T30" fmla="*/ 172 w 216"/>
                <a:gd name="T31" fmla="*/ 35 h 195"/>
                <a:gd name="T32" fmla="*/ 183 w 216"/>
                <a:gd name="T33" fmla="*/ 45 h 195"/>
                <a:gd name="T34" fmla="*/ 193 w 216"/>
                <a:gd name="T35" fmla="*/ 55 h 195"/>
                <a:gd name="T36" fmla="*/ 192 w 216"/>
                <a:gd name="T37" fmla="*/ 63 h 195"/>
                <a:gd name="T38" fmla="*/ 188 w 216"/>
                <a:gd name="T39" fmla="*/ 73 h 195"/>
                <a:gd name="T40" fmla="*/ 185 w 216"/>
                <a:gd name="T41" fmla="*/ 80 h 195"/>
                <a:gd name="T42" fmla="*/ 189 w 216"/>
                <a:gd name="T43" fmla="*/ 88 h 195"/>
                <a:gd name="T44" fmla="*/ 188 w 216"/>
                <a:gd name="T45" fmla="*/ 112 h 195"/>
                <a:gd name="T46" fmla="*/ 194 w 216"/>
                <a:gd name="T47" fmla="*/ 142 h 195"/>
                <a:gd name="T48" fmla="*/ 210 w 216"/>
                <a:gd name="T49" fmla="*/ 156 h 195"/>
                <a:gd name="T50" fmla="*/ 212 w 216"/>
                <a:gd name="T51" fmla="*/ 169 h 195"/>
                <a:gd name="T52" fmla="*/ 216 w 216"/>
                <a:gd name="T53" fmla="*/ 173 h 195"/>
                <a:gd name="T54" fmla="*/ 206 w 216"/>
                <a:gd name="T55" fmla="*/ 178 h 195"/>
                <a:gd name="T56" fmla="*/ 199 w 216"/>
                <a:gd name="T57" fmla="*/ 182 h 195"/>
                <a:gd name="T58" fmla="*/ 196 w 216"/>
                <a:gd name="T59" fmla="*/ 194 h 195"/>
                <a:gd name="T60" fmla="*/ 179 w 216"/>
                <a:gd name="T61" fmla="*/ 192 h 195"/>
                <a:gd name="T62" fmla="*/ 157 w 216"/>
                <a:gd name="T63" fmla="*/ 189 h 195"/>
                <a:gd name="T64" fmla="*/ 147 w 216"/>
                <a:gd name="T65" fmla="*/ 180 h 195"/>
                <a:gd name="T66" fmla="*/ 129 w 216"/>
                <a:gd name="T67" fmla="*/ 174 h 195"/>
                <a:gd name="T68" fmla="*/ 109 w 216"/>
                <a:gd name="T69" fmla="*/ 175 h 195"/>
                <a:gd name="T70" fmla="*/ 92 w 216"/>
                <a:gd name="T71" fmla="*/ 163 h 195"/>
                <a:gd name="T72" fmla="*/ 78 w 216"/>
                <a:gd name="T73" fmla="*/ 149 h 195"/>
                <a:gd name="T74" fmla="*/ 74 w 216"/>
                <a:gd name="T75" fmla="*/ 144 h 195"/>
                <a:gd name="T76" fmla="*/ 56 w 216"/>
                <a:gd name="T77" fmla="*/ 130 h 195"/>
                <a:gd name="T78" fmla="*/ 57 w 216"/>
                <a:gd name="T79" fmla="*/ 127 h 195"/>
                <a:gd name="T80" fmla="*/ 52 w 216"/>
                <a:gd name="T81" fmla="*/ 133 h 195"/>
                <a:gd name="T82" fmla="*/ 48 w 216"/>
                <a:gd name="T83" fmla="*/ 130 h 195"/>
                <a:gd name="T84" fmla="*/ 45 w 216"/>
                <a:gd name="T85" fmla="*/ 121 h 195"/>
                <a:gd name="T86" fmla="*/ 36 w 216"/>
                <a:gd name="T87" fmla="*/ 101 h 195"/>
                <a:gd name="T88" fmla="*/ 22 w 216"/>
                <a:gd name="T89" fmla="*/ 88 h 195"/>
                <a:gd name="T90" fmla="*/ 19 w 216"/>
                <a:gd name="T91" fmla="*/ 86 h 195"/>
                <a:gd name="T92" fmla="*/ 16 w 216"/>
                <a:gd name="T93" fmla="*/ 75 h 195"/>
                <a:gd name="T94" fmla="*/ 21 w 216"/>
                <a:gd name="T95" fmla="*/ 67 h 195"/>
                <a:gd name="T96" fmla="*/ 25 w 216"/>
                <a:gd name="T97" fmla="*/ 57 h 195"/>
                <a:gd name="T98" fmla="*/ 15 w 216"/>
                <a:gd name="T99" fmla="*/ 54 h 195"/>
                <a:gd name="T100" fmla="*/ 11 w 216"/>
                <a:gd name="T101" fmla="*/ 45 h 195"/>
                <a:gd name="T102" fmla="*/ 8 w 216"/>
                <a:gd name="T103" fmla="*/ 36 h 195"/>
                <a:gd name="T104" fmla="*/ 3 w 216"/>
                <a:gd name="T105" fmla="*/ 27 h 195"/>
                <a:gd name="T106" fmla="*/ 3 w 216"/>
                <a:gd name="T107" fmla="*/ 20 h 195"/>
                <a:gd name="T108" fmla="*/ 0 w 216"/>
                <a:gd name="T109" fmla="*/ 8 h 195"/>
                <a:gd name="T110" fmla="*/ 5 w 216"/>
                <a:gd name="T111" fmla="*/ 1 h 195"/>
                <a:gd name="T112" fmla="*/ 133 w 216"/>
                <a:gd name="T113" fmla="*/ 175 h 195"/>
                <a:gd name="T114" fmla="*/ 126 w 216"/>
                <a:gd name="T115" fmla="*/ 176 h 195"/>
                <a:gd name="T116" fmla="*/ 135 w 216"/>
                <a:gd name="T117" fmla="*/ 17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6" h="195">
                  <a:moveTo>
                    <a:pt x="9" y="2"/>
                  </a:moveTo>
                  <a:cubicBezTo>
                    <a:pt x="9" y="2"/>
                    <a:pt x="12" y="7"/>
                    <a:pt x="12" y="8"/>
                  </a:cubicBezTo>
                  <a:cubicBezTo>
                    <a:pt x="13" y="8"/>
                    <a:pt x="13" y="8"/>
                    <a:pt x="13" y="8"/>
                  </a:cubicBezTo>
                  <a:cubicBezTo>
                    <a:pt x="14" y="9"/>
                    <a:pt x="14" y="9"/>
                    <a:pt x="14" y="9"/>
                  </a:cubicBezTo>
                  <a:cubicBezTo>
                    <a:pt x="15" y="10"/>
                    <a:pt x="15" y="10"/>
                    <a:pt x="16" y="11"/>
                  </a:cubicBezTo>
                  <a:cubicBezTo>
                    <a:pt x="18" y="12"/>
                    <a:pt x="22" y="13"/>
                    <a:pt x="24" y="13"/>
                  </a:cubicBezTo>
                  <a:cubicBezTo>
                    <a:pt x="26" y="13"/>
                    <a:pt x="26" y="13"/>
                    <a:pt x="26" y="13"/>
                  </a:cubicBezTo>
                  <a:cubicBezTo>
                    <a:pt x="27" y="13"/>
                    <a:pt x="27" y="13"/>
                    <a:pt x="28" y="13"/>
                  </a:cubicBezTo>
                  <a:cubicBezTo>
                    <a:pt x="29" y="11"/>
                    <a:pt x="30" y="11"/>
                    <a:pt x="32" y="9"/>
                  </a:cubicBezTo>
                  <a:cubicBezTo>
                    <a:pt x="33" y="9"/>
                    <a:pt x="33" y="9"/>
                    <a:pt x="33" y="9"/>
                  </a:cubicBezTo>
                  <a:cubicBezTo>
                    <a:pt x="35" y="6"/>
                    <a:pt x="41" y="2"/>
                    <a:pt x="43" y="1"/>
                  </a:cubicBezTo>
                  <a:cubicBezTo>
                    <a:pt x="44" y="2"/>
                    <a:pt x="44" y="2"/>
                    <a:pt x="44" y="2"/>
                  </a:cubicBezTo>
                  <a:cubicBezTo>
                    <a:pt x="45" y="3"/>
                    <a:pt x="47" y="4"/>
                    <a:pt x="48" y="6"/>
                  </a:cubicBezTo>
                  <a:cubicBezTo>
                    <a:pt x="47" y="6"/>
                    <a:pt x="47" y="6"/>
                    <a:pt x="47" y="6"/>
                  </a:cubicBezTo>
                  <a:cubicBezTo>
                    <a:pt x="46" y="7"/>
                    <a:pt x="46" y="7"/>
                    <a:pt x="46" y="7"/>
                  </a:cubicBezTo>
                  <a:cubicBezTo>
                    <a:pt x="46" y="7"/>
                    <a:pt x="46" y="7"/>
                    <a:pt x="46" y="7"/>
                  </a:cubicBezTo>
                  <a:cubicBezTo>
                    <a:pt x="46" y="8"/>
                    <a:pt x="46" y="8"/>
                    <a:pt x="46" y="8"/>
                  </a:cubicBezTo>
                  <a:cubicBezTo>
                    <a:pt x="46" y="9"/>
                    <a:pt x="46" y="9"/>
                    <a:pt x="46" y="9"/>
                  </a:cubicBezTo>
                  <a:cubicBezTo>
                    <a:pt x="48" y="10"/>
                    <a:pt x="48" y="10"/>
                    <a:pt x="48" y="10"/>
                  </a:cubicBezTo>
                  <a:cubicBezTo>
                    <a:pt x="48" y="11"/>
                    <a:pt x="48" y="11"/>
                    <a:pt x="48" y="11"/>
                  </a:cubicBezTo>
                  <a:cubicBezTo>
                    <a:pt x="48" y="11"/>
                    <a:pt x="48" y="11"/>
                    <a:pt x="48" y="11"/>
                  </a:cubicBezTo>
                  <a:cubicBezTo>
                    <a:pt x="48" y="11"/>
                    <a:pt x="48" y="11"/>
                    <a:pt x="48" y="11"/>
                  </a:cubicBezTo>
                  <a:cubicBezTo>
                    <a:pt x="47" y="12"/>
                    <a:pt x="47" y="12"/>
                    <a:pt x="47" y="12"/>
                  </a:cubicBezTo>
                  <a:cubicBezTo>
                    <a:pt x="46" y="12"/>
                    <a:pt x="46" y="12"/>
                    <a:pt x="45" y="12"/>
                  </a:cubicBezTo>
                  <a:cubicBezTo>
                    <a:pt x="45" y="13"/>
                    <a:pt x="45" y="13"/>
                    <a:pt x="44" y="13"/>
                  </a:cubicBezTo>
                  <a:cubicBezTo>
                    <a:pt x="44" y="14"/>
                    <a:pt x="44" y="14"/>
                    <a:pt x="44" y="14"/>
                  </a:cubicBezTo>
                  <a:cubicBezTo>
                    <a:pt x="45" y="14"/>
                    <a:pt x="45" y="14"/>
                    <a:pt x="45" y="14"/>
                  </a:cubicBezTo>
                  <a:cubicBezTo>
                    <a:pt x="47" y="15"/>
                    <a:pt x="47" y="15"/>
                    <a:pt x="47" y="15"/>
                  </a:cubicBezTo>
                  <a:cubicBezTo>
                    <a:pt x="47" y="16"/>
                    <a:pt x="47" y="16"/>
                    <a:pt x="47" y="17"/>
                  </a:cubicBezTo>
                  <a:cubicBezTo>
                    <a:pt x="48" y="17"/>
                    <a:pt x="48" y="17"/>
                    <a:pt x="48" y="17"/>
                  </a:cubicBezTo>
                  <a:cubicBezTo>
                    <a:pt x="49" y="17"/>
                    <a:pt x="49" y="17"/>
                    <a:pt x="49" y="17"/>
                  </a:cubicBezTo>
                  <a:cubicBezTo>
                    <a:pt x="49" y="17"/>
                    <a:pt x="49" y="17"/>
                    <a:pt x="49" y="17"/>
                  </a:cubicBezTo>
                  <a:cubicBezTo>
                    <a:pt x="51" y="20"/>
                    <a:pt x="51" y="20"/>
                    <a:pt x="51" y="20"/>
                  </a:cubicBezTo>
                  <a:cubicBezTo>
                    <a:pt x="52" y="20"/>
                    <a:pt x="52" y="20"/>
                    <a:pt x="52" y="20"/>
                  </a:cubicBezTo>
                  <a:cubicBezTo>
                    <a:pt x="54" y="19"/>
                    <a:pt x="54" y="19"/>
                    <a:pt x="54" y="19"/>
                  </a:cubicBezTo>
                  <a:cubicBezTo>
                    <a:pt x="54" y="19"/>
                    <a:pt x="54" y="19"/>
                    <a:pt x="54" y="19"/>
                  </a:cubicBezTo>
                  <a:cubicBezTo>
                    <a:pt x="54" y="26"/>
                    <a:pt x="55" y="28"/>
                    <a:pt x="57" y="30"/>
                  </a:cubicBezTo>
                  <a:cubicBezTo>
                    <a:pt x="58" y="31"/>
                    <a:pt x="58" y="31"/>
                    <a:pt x="58" y="31"/>
                  </a:cubicBezTo>
                  <a:cubicBezTo>
                    <a:pt x="63" y="34"/>
                    <a:pt x="62" y="32"/>
                    <a:pt x="68" y="34"/>
                  </a:cubicBezTo>
                  <a:cubicBezTo>
                    <a:pt x="69" y="34"/>
                    <a:pt x="69" y="34"/>
                    <a:pt x="69" y="34"/>
                  </a:cubicBezTo>
                  <a:cubicBezTo>
                    <a:pt x="69" y="35"/>
                    <a:pt x="70" y="37"/>
                    <a:pt x="71" y="38"/>
                  </a:cubicBezTo>
                  <a:cubicBezTo>
                    <a:pt x="75" y="41"/>
                    <a:pt x="77" y="42"/>
                    <a:pt x="79" y="43"/>
                  </a:cubicBezTo>
                  <a:cubicBezTo>
                    <a:pt x="87" y="45"/>
                    <a:pt x="87" y="45"/>
                    <a:pt x="87" y="45"/>
                  </a:cubicBezTo>
                  <a:cubicBezTo>
                    <a:pt x="91" y="45"/>
                    <a:pt x="91" y="45"/>
                    <a:pt x="91" y="45"/>
                  </a:cubicBezTo>
                  <a:cubicBezTo>
                    <a:pt x="105" y="42"/>
                    <a:pt x="105" y="42"/>
                    <a:pt x="105" y="42"/>
                  </a:cubicBezTo>
                  <a:cubicBezTo>
                    <a:pt x="109" y="41"/>
                    <a:pt x="109" y="41"/>
                    <a:pt x="109" y="41"/>
                  </a:cubicBezTo>
                  <a:cubicBezTo>
                    <a:pt x="111" y="41"/>
                    <a:pt x="111" y="41"/>
                    <a:pt x="111" y="41"/>
                  </a:cubicBezTo>
                  <a:cubicBezTo>
                    <a:pt x="110" y="41"/>
                    <a:pt x="110" y="41"/>
                    <a:pt x="110" y="41"/>
                  </a:cubicBezTo>
                  <a:cubicBezTo>
                    <a:pt x="108" y="42"/>
                    <a:pt x="108" y="42"/>
                    <a:pt x="108" y="42"/>
                  </a:cubicBezTo>
                  <a:cubicBezTo>
                    <a:pt x="109" y="42"/>
                    <a:pt x="109" y="42"/>
                    <a:pt x="109" y="42"/>
                  </a:cubicBezTo>
                  <a:cubicBezTo>
                    <a:pt x="111" y="42"/>
                    <a:pt x="111" y="42"/>
                    <a:pt x="111" y="42"/>
                  </a:cubicBezTo>
                  <a:cubicBezTo>
                    <a:pt x="111" y="42"/>
                    <a:pt x="111" y="42"/>
                    <a:pt x="111" y="42"/>
                  </a:cubicBezTo>
                  <a:cubicBezTo>
                    <a:pt x="112" y="42"/>
                    <a:pt x="112" y="42"/>
                    <a:pt x="112" y="42"/>
                  </a:cubicBezTo>
                  <a:cubicBezTo>
                    <a:pt x="112" y="41"/>
                    <a:pt x="112" y="41"/>
                    <a:pt x="112" y="41"/>
                  </a:cubicBezTo>
                  <a:cubicBezTo>
                    <a:pt x="112" y="40"/>
                    <a:pt x="112" y="40"/>
                    <a:pt x="112" y="40"/>
                  </a:cubicBezTo>
                  <a:cubicBezTo>
                    <a:pt x="111" y="37"/>
                    <a:pt x="111" y="37"/>
                    <a:pt x="111" y="37"/>
                  </a:cubicBezTo>
                  <a:cubicBezTo>
                    <a:pt x="111" y="35"/>
                    <a:pt x="111" y="35"/>
                    <a:pt x="111" y="35"/>
                  </a:cubicBezTo>
                  <a:cubicBezTo>
                    <a:pt x="114" y="35"/>
                    <a:pt x="114" y="35"/>
                    <a:pt x="114" y="35"/>
                  </a:cubicBezTo>
                  <a:cubicBezTo>
                    <a:pt x="115" y="35"/>
                    <a:pt x="115" y="35"/>
                    <a:pt x="115" y="35"/>
                  </a:cubicBezTo>
                  <a:cubicBezTo>
                    <a:pt x="117" y="34"/>
                    <a:pt x="117" y="34"/>
                    <a:pt x="117" y="34"/>
                  </a:cubicBezTo>
                  <a:cubicBezTo>
                    <a:pt x="118" y="34"/>
                    <a:pt x="118" y="34"/>
                    <a:pt x="118" y="34"/>
                  </a:cubicBezTo>
                  <a:cubicBezTo>
                    <a:pt x="119" y="34"/>
                    <a:pt x="119" y="34"/>
                    <a:pt x="119" y="34"/>
                  </a:cubicBezTo>
                  <a:cubicBezTo>
                    <a:pt x="120" y="33"/>
                    <a:pt x="120" y="33"/>
                    <a:pt x="120" y="33"/>
                  </a:cubicBezTo>
                  <a:cubicBezTo>
                    <a:pt x="120" y="33"/>
                    <a:pt x="120" y="33"/>
                    <a:pt x="120" y="33"/>
                  </a:cubicBezTo>
                  <a:cubicBezTo>
                    <a:pt x="121" y="30"/>
                    <a:pt x="121" y="30"/>
                    <a:pt x="121" y="30"/>
                  </a:cubicBezTo>
                  <a:cubicBezTo>
                    <a:pt x="122" y="29"/>
                    <a:pt x="122" y="29"/>
                    <a:pt x="122" y="29"/>
                  </a:cubicBezTo>
                  <a:cubicBezTo>
                    <a:pt x="124" y="27"/>
                    <a:pt x="124" y="27"/>
                    <a:pt x="124" y="27"/>
                  </a:cubicBezTo>
                  <a:cubicBezTo>
                    <a:pt x="126" y="26"/>
                    <a:pt x="126" y="26"/>
                    <a:pt x="126" y="26"/>
                  </a:cubicBezTo>
                  <a:cubicBezTo>
                    <a:pt x="127" y="25"/>
                    <a:pt x="127" y="25"/>
                    <a:pt x="127" y="25"/>
                  </a:cubicBezTo>
                  <a:cubicBezTo>
                    <a:pt x="130" y="24"/>
                    <a:pt x="130" y="24"/>
                    <a:pt x="130" y="24"/>
                  </a:cubicBezTo>
                  <a:cubicBezTo>
                    <a:pt x="132" y="24"/>
                    <a:pt x="132" y="24"/>
                    <a:pt x="132" y="24"/>
                  </a:cubicBezTo>
                  <a:cubicBezTo>
                    <a:pt x="135" y="25"/>
                    <a:pt x="135" y="25"/>
                    <a:pt x="135" y="25"/>
                  </a:cubicBezTo>
                  <a:cubicBezTo>
                    <a:pt x="136" y="25"/>
                    <a:pt x="136" y="25"/>
                    <a:pt x="136" y="25"/>
                  </a:cubicBezTo>
                  <a:cubicBezTo>
                    <a:pt x="137" y="25"/>
                    <a:pt x="137" y="25"/>
                    <a:pt x="137" y="25"/>
                  </a:cubicBezTo>
                  <a:cubicBezTo>
                    <a:pt x="137" y="25"/>
                    <a:pt x="137" y="25"/>
                    <a:pt x="137" y="25"/>
                  </a:cubicBezTo>
                  <a:cubicBezTo>
                    <a:pt x="138" y="24"/>
                    <a:pt x="138" y="24"/>
                    <a:pt x="138" y="24"/>
                  </a:cubicBezTo>
                  <a:cubicBezTo>
                    <a:pt x="138" y="23"/>
                    <a:pt x="138" y="23"/>
                    <a:pt x="138" y="23"/>
                  </a:cubicBezTo>
                  <a:cubicBezTo>
                    <a:pt x="138" y="23"/>
                    <a:pt x="138" y="23"/>
                    <a:pt x="138" y="23"/>
                  </a:cubicBezTo>
                  <a:cubicBezTo>
                    <a:pt x="139" y="22"/>
                    <a:pt x="139" y="22"/>
                    <a:pt x="139" y="22"/>
                  </a:cubicBezTo>
                  <a:cubicBezTo>
                    <a:pt x="140" y="22"/>
                    <a:pt x="140" y="22"/>
                    <a:pt x="140" y="22"/>
                  </a:cubicBezTo>
                  <a:cubicBezTo>
                    <a:pt x="142" y="22"/>
                    <a:pt x="142" y="22"/>
                    <a:pt x="142" y="22"/>
                  </a:cubicBezTo>
                  <a:cubicBezTo>
                    <a:pt x="143" y="22"/>
                    <a:pt x="143" y="22"/>
                    <a:pt x="143" y="22"/>
                  </a:cubicBezTo>
                  <a:cubicBezTo>
                    <a:pt x="144" y="23"/>
                    <a:pt x="144" y="23"/>
                    <a:pt x="144" y="23"/>
                  </a:cubicBezTo>
                  <a:cubicBezTo>
                    <a:pt x="146" y="23"/>
                    <a:pt x="146" y="23"/>
                    <a:pt x="146" y="23"/>
                  </a:cubicBezTo>
                  <a:cubicBezTo>
                    <a:pt x="148" y="23"/>
                    <a:pt x="148" y="23"/>
                    <a:pt x="148" y="23"/>
                  </a:cubicBezTo>
                  <a:cubicBezTo>
                    <a:pt x="148" y="23"/>
                    <a:pt x="148" y="23"/>
                    <a:pt x="148" y="23"/>
                  </a:cubicBezTo>
                  <a:cubicBezTo>
                    <a:pt x="149" y="24"/>
                    <a:pt x="149" y="24"/>
                    <a:pt x="149" y="24"/>
                  </a:cubicBezTo>
                  <a:cubicBezTo>
                    <a:pt x="149" y="24"/>
                    <a:pt x="149" y="24"/>
                    <a:pt x="149" y="24"/>
                  </a:cubicBezTo>
                  <a:cubicBezTo>
                    <a:pt x="149" y="25"/>
                    <a:pt x="149" y="25"/>
                    <a:pt x="149" y="25"/>
                  </a:cubicBezTo>
                  <a:cubicBezTo>
                    <a:pt x="149" y="26"/>
                    <a:pt x="149" y="26"/>
                    <a:pt x="149" y="26"/>
                  </a:cubicBezTo>
                  <a:cubicBezTo>
                    <a:pt x="149" y="26"/>
                    <a:pt x="149" y="26"/>
                    <a:pt x="149" y="26"/>
                  </a:cubicBezTo>
                  <a:cubicBezTo>
                    <a:pt x="150" y="26"/>
                    <a:pt x="150" y="26"/>
                    <a:pt x="150" y="26"/>
                  </a:cubicBezTo>
                  <a:cubicBezTo>
                    <a:pt x="151" y="27"/>
                    <a:pt x="151" y="27"/>
                    <a:pt x="151" y="27"/>
                  </a:cubicBezTo>
                  <a:cubicBezTo>
                    <a:pt x="153" y="27"/>
                    <a:pt x="153" y="27"/>
                    <a:pt x="153" y="27"/>
                  </a:cubicBezTo>
                  <a:cubicBezTo>
                    <a:pt x="155" y="28"/>
                    <a:pt x="155" y="28"/>
                    <a:pt x="155" y="28"/>
                  </a:cubicBezTo>
                  <a:cubicBezTo>
                    <a:pt x="156" y="28"/>
                    <a:pt x="156" y="28"/>
                    <a:pt x="156" y="28"/>
                  </a:cubicBezTo>
                  <a:cubicBezTo>
                    <a:pt x="158" y="29"/>
                    <a:pt x="158" y="29"/>
                    <a:pt x="158" y="29"/>
                  </a:cubicBezTo>
                  <a:cubicBezTo>
                    <a:pt x="160" y="30"/>
                    <a:pt x="160" y="30"/>
                    <a:pt x="160" y="30"/>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1"/>
                    <a:pt x="164" y="31"/>
                    <a:pt x="164" y="31"/>
                  </a:cubicBezTo>
                  <a:cubicBezTo>
                    <a:pt x="165" y="31"/>
                    <a:pt x="165" y="31"/>
                    <a:pt x="165" y="31"/>
                  </a:cubicBezTo>
                  <a:cubicBezTo>
                    <a:pt x="166" y="30"/>
                    <a:pt x="166" y="30"/>
                    <a:pt x="166" y="30"/>
                  </a:cubicBezTo>
                  <a:cubicBezTo>
                    <a:pt x="167" y="31"/>
                    <a:pt x="167" y="31"/>
                    <a:pt x="167" y="31"/>
                  </a:cubicBezTo>
                  <a:cubicBezTo>
                    <a:pt x="171" y="32"/>
                    <a:pt x="171" y="32"/>
                    <a:pt x="171" y="32"/>
                  </a:cubicBezTo>
                  <a:cubicBezTo>
                    <a:pt x="171" y="32"/>
                    <a:pt x="171" y="32"/>
                    <a:pt x="171" y="32"/>
                  </a:cubicBezTo>
                  <a:cubicBezTo>
                    <a:pt x="171" y="33"/>
                    <a:pt x="171" y="33"/>
                    <a:pt x="171" y="33"/>
                  </a:cubicBezTo>
                  <a:cubicBezTo>
                    <a:pt x="172" y="33"/>
                    <a:pt x="172" y="33"/>
                    <a:pt x="172" y="33"/>
                  </a:cubicBezTo>
                  <a:cubicBezTo>
                    <a:pt x="172" y="34"/>
                    <a:pt x="172" y="34"/>
                    <a:pt x="172" y="34"/>
                  </a:cubicBezTo>
                  <a:cubicBezTo>
                    <a:pt x="172" y="35"/>
                    <a:pt x="172" y="35"/>
                    <a:pt x="172" y="35"/>
                  </a:cubicBezTo>
                  <a:cubicBezTo>
                    <a:pt x="173" y="36"/>
                    <a:pt x="173" y="36"/>
                    <a:pt x="173" y="36"/>
                  </a:cubicBezTo>
                  <a:cubicBezTo>
                    <a:pt x="174" y="37"/>
                    <a:pt x="174" y="37"/>
                    <a:pt x="174" y="37"/>
                  </a:cubicBezTo>
                  <a:cubicBezTo>
                    <a:pt x="176" y="38"/>
                    <a:pt x="176" y="38"/>
                    <a:pt x="176" y="38"/>
                  </a:cubicBezTo>
                  <a:cubicBezTo>
                    <a:pt x="179" y="39"/>
                    <a:pt x="179" y="39"/>
                    <a:pt x="179" y="39"/>
                  </a:cubicBezTo>
                  <a:cubicBezTo>
                    <a:pt x="180" y="40"/>
                    <a:pt x="180" y="40"/>
                    <a:pt x="180" y="40"/>
                  </a:cubicBezTo>
                  <a:cubicBezTo>
                    <a:pt x="181" y="42"/>
                    <a:pt x="181" y="42"/>
                    <a:pt x="181" y="42"/>
                  </a:cubicBezTo>
                  <a:cubicBezTo>
                    <a:pt x="181" y="43"/>
                    <a:pt x="183" y="44"/>
                    <a:pt x="183" y="45"/>
                  </a:cubicBezTo>
                  <a:cubicBezTo>
                    <a:pt x="188" y="45"/>
                    <a:pt x="186" y="45"/>
                    <a:pt x="192" y="45"/>
                  </a:cubicBezTo>
                  <a:cubicBezTo>
                    <a:pt x="192" y="46"/>
                    <a:pt x="192" y="46"/>
                    <a:pt x="192" y="46"/>
                  </a:cubicBezTo>
                  <a:cubicBezTo>
                    <a:pt x="192" y="49"/>
                    <a:pt x="192" y="50"/>
                    <a:pt x="193" y="51"/>
                  </a:cubicBezTo>
                  <a:cubicBezTo>
                    <a:pt x="193" y="52"/>
                    <a:pt x="193" y="52"/>
                    <a:pt x="193" y="52"/>
                  </a:cubicBezTo>
                  <a:cubicBezTo>
                    <a:pt x="192" y="53"/>
                    <a:pt x="192" y="53"/>
                    <a:pt x="192" y="54"/>
                  </a:cubicBezTo>
                  <a:cubicBezTo>
                    <a:pt x="193" y="54"/>
                    <a:pt x="193" y="54"/>
                    <a:pt x="193" y="54"/>
                  </a:cubicBezTo>
                  <a:cubicBezTo>
                    <a:pt x="193" y="55"/>
                    <a:pt x="193" y="55"/>
                    <a:pt x="193" y="55"/>
                  </a:cubicBezTo>
                  <a:cubicBezTo>
                    <a:pt x="193" y="57"/>
                    <a:pt x="193" y="57"/>
                    <a:pt x="193" y="57"/>
                  </a:cubicBezTo>
                  <a:cubicBezTo>
                    <a:pt x="193" y="58"/>
                    <a:pt x="193" y="58"/>
                    <a:pt x="193" y="58"/>
                  </a:cubicBezTo>
                  <a:cubicBezTo>
                    <a:pt x="193" y="58"/>
                    <a:pt x="193" y="58"/>
                    <a:pt x="193" y="58"/>
                  </a:cubicBezTo>
                  <a:cubicBezTo>
                    <a:pt x="193" y="59"/>
                    <a:pt x="193" y="59"/>
                    <a:pt x="194" y="60"/>
                  </a:cubicBezTo>
                  <a:cubicBezTo>
                    <a:pt x="193" y="60"/>
                    <a:pt x="193" y="60"/>
                    <a:pt x="193" y="60"/>
                  </a:cubicBezTo>
                  <a:cubicBezTo>
                    <a:pt x="193" y="61"/>
                    <a:pt x="193" y="61"/>
                    <a:pt x="193" y="61"/>
                  </a:cubicBezTo>
                  <a:cubicBezTo>
                    <a:pt x="193" y="62"/>
                    <a:pt x="193" y="62"/>
                    <a:pt x="192" y="63"/>
                  </a:cubicBezTo>
                  <a:cubicBezTo>
                    <a:pt x="192" y="64"/>
                    <a:pt x="192" y="63"/>
                    <a:pt x="191" y="64"/>
                  </a:cubicBezTo>
                  <a:cubicBezTo>
                    <a:pt x="192" y="64"/>
                    <a:pt x="191" y="64"/>
                    <a:pt x="192" y="66"/>
                  </a:cubicBezTo>
                  <a:cubicBezTo>
                    <a:pt x="192" y="67"/>
                    <a:pt x="191" y="68"/>
                    <a:pt x="191" y="68"/>
                  </a:cubicBezTo>
                  <a:cubicBezTo>
                    <a:pt x="191" y="69"/>
                    <a:pt x="191" y="69"/>
                    <a:pt x="191" y="69"/>
                  </a:cubicBezTo>
                  <a:cubicBezTo>
                    <a:pt x="190" y="71"/>
                    <a:pt x="191" y="70"/>
                    <a:pt x="190" y="71"/>
                  </a:cubicBezTo>
                  <a:cubicBezTo>
                    <a:pt x="190" y="72"/>
                    <a:pt x="190" y="72"/>
                    <a:pt x="190" y="72"/>
                  </a:cubicBezTo>
                  <a:cubicBezTo>
                    <a:pt x="189" y="72"/>
                    <a:pt x="189" y="73"/>
                    <a:pt x="188" y="73"/>
                  </a:cubicBezTo>
                  <a:cubicBezTo>
                    <a:pt x="187" y="74"/>
                    <a:pt x="187" y="74"/>
                    <a:pt x="187" y="74"/>
                  </a:cubicBezTo>
                  <a:cubicBezTo>
                    <a:pt x="187" y="74"/>
                    <a:pt x="187" y="74"/>
                    <a:pt x="187" y="74"/>
                  </a:cubicBezTo>
                  <a:cubicBezTo>
                    <a:pt x="187" y="74"/>
                    <a:pt x="187" y="74"/>
                    <a:pt x="187" y="74"/>
                  </a:cubicBezTo>
                  <a:cubicBezTo>
                    <a:pt x="188" y="75"/>
                    <a:pt x="188" y="75"/>
                    <a:pt x="188" y="75"/>
                  </a:cubicBezTo>
                  <a:cubicBezTo>
                    <a:pt x="188" y="75"/>
                    <a:pt x="188" y="75"/>
                    <a:pt x="189" y="77"/>
                  </a:cubicBezTo>
                  <a:cubicBezTo>
                    <a:pt x="186" y="77"/>
                    <a:pt x="186" y="77"/>
                    <a:pt x="186" y="77"/>
                  </a:cubicBezTo>
                  <a:cubicBezTo>
                    <a:pt x="185" y="78"/>
                    <a:pt x="186" y="78"/>
                    <a:pt x="185" y="80"/>
                  </a:cubicBezTo>
                  <a:cubicBezTo>
                    <a:pt x="185" y="83"/>
                    <a:pt x="185" y="83"/>
                    <a:pt x="185" y="83"/>
                  </a:cubicBezTo>
                  <a:cubicBezTo>
                    <a:pt x="185" y="85"/>
                    <a:pt x="185" y="85"/>
                    <a:pt x="185" y="85"/>
                  </a:cubicBezTo>
                  <a:cubicBezTo>
                    <a:pt x="185" y="86"/>
                    <a:pt x="185" y="86"/>
                    <a:pt x="185" y="86"/>
                  </a:cubicBezTo>
                  <a:cubicBezTo>
                    <a:pt x="186" y="86"/>
                    <a:pt x="186" y="86"/>
                    <a:pt x="186" y="86"/>
                  </a:cubicBezTo>
                  <a:cubicBezTo>
                    <a:pt x="186" y="87"/>
                    <a:pt x="186" y="87"/>
                    <a:pt x="186" y="87"/>
                  </a:cubicBezTo>
                  <a:cubicBezTo>
                    <a:pt x="188" y="87"/>
                    <a:pt x="188" y="87"/>
                    <a:pt x="189" y="87"/>
                  </a:cubicBezTo>
                  <a:cubicBezTo>
                    <a:pt x="189" y="88"/>
                    <a:pt x="189" y="88"/>
                    <a:pt x="189" y="88"/>
                  </a:cubicBezTo>
                  <a:cubicBezTo>
                    <a:pt x="187" y="90"/>
                    <a:pt x="187" y="91"/>
                    <a:pt x="185" y="93"/>
                  </a:cubicBezTo>
                  <a:cubicBezTo>
                    <a:pt x="185" y="95"/>
                    <a:pt x="188" y="102"/>
                    <a:pt x="188" y="104"/>
                  </a:cubicBezTo>
                  <a:cubicBezTo>
                    <a:pt x="188" y="105"/>
                    <a:pt x="188" y="105"/>
                    <a:pt x="188" y="105"/>
                  </a:cubicBezTo>
                  <a:cubicBezTo>
                    <a:pt x="188" y="108"/>
                    <a:pt x="188" y="108"/>
                    <a:pt x="188" y="108"/>
                  </a:cubicBezTo>
                  <a:cubicBezTo>
                    <a:pt x="188" y="109"/>
                    <a:pt x="188" y="109"/>
                    <a:pt x="188" y="109"/>
                  </a:cubicBezTo>
                  <a:cubicBezTo>
                    <a:pt x="188" y="111"/>
                    <a:pt x="188" y="111"/>
                    <a:pt x="188" y="111"/>
                  </a:cubicBezTo>
                  <a:cubicBezTo>
                    <a:pt x="188" y="112"/>
                    <a:pt x="188" y="112"/>
                    <a:pt x="188" y="112"/>
                  </a:cubicBezTo>
                  <a:cubicBezTo>
                    <a:pt x="188" y="114"/>
                    <a:pt x="188" y="114"/>
                    <a:pt x="188" y="114"/>
                  </a:cubicBezTo>
                  <a:cubicBezTo>
                    <a:pt x="189" y="114"/>
                    <a:pt x="197" y="116"/>
                    <a:pt x="198" y="116"/>
                  </a:cubicBezTo>
                  <a:cubicBezTo>
                    <a:pt x="199" y="117"/>
                    <a:pt x="199" y="117"/>
                    <a:pt x="199" y="117"/>
                  </a:cubicBezTo>
                  <a:cubicBezTo>
                    <a:pt x="199" y="119"/>
                    <a:pt x="200" y="120"/>
                    <a:pt x="199" y="123"/>
                  </a:cubicBezTo>
                  <a:cubicBezTo>
                    <a:pt x="194" y="129"/>
                    <a:pt x="189" y="135"/>
                    <a:pt x="189" y="135"/>
                  </a:cubicBezTo>
                  <a:cubicBezTo>
                    <a:pt x="193" y="140"/>
                    <a:pt x="192" y="140"/>
                    <a:pt x="194" y="142"/>
                  </a:cubicBezTo>
                  <a:cubicBezTo>
                    <a:pt x="194" y="142"/>
                    <a:pt x="194" y="142"/>
                    <a:pt x="194" y="142"/>
                  </a:cubicBezTo>
                  <a:cubicBezTo>
                    <a:pt x="194" y="143"/>
                    <a:pt x="194" y="143"/>
                    <a:pt x="194" y="143"/>
                  </a:cubicBezTo>
                  <a:cubicBezTo>
                    <a:pt x="199" y="151"/>
                    <a:pt x="195" y="147"/>
                    <a:pt x="200" y="152"/>
                  </a:cubicBezTo>
                  <a:cubicBezTo>
                    <a:pt x="202" y="153"/>
                    <a:pt x="202" y="153"/>
                    <a:pt x="202" y="153"/>
                  </a:cubicBezTo>
                  <a:cubicBezTo>
                    <a:pt x="203" y="153"/>
                    <a:pt x="204" y="153"/>
                    <a:pt x="206" y="154"/>
                  </a:cubicBezTo>
                  <a:cubicBezTo>
                    <a:pt x="206" y="155"/>
                    <a:pt x="206" y="154"/>
                    <a:pt x="208" y="156"/>
                  </a:cubicBezTo>
                  <a:cubicBezTo>
                    <a:pt x="209" y="156"/>
                    <a:pt x="209" y="156"/>
                    <a:pt x="210" y="156"/>
                  </a:cubicBezTo>
                  <a:cubicBezTo>
                    <a:pt x="210" y="156"/>
                    <a:pt x="210" y="156"/>
                    <a:pt x="210" y="156"/>
                  </a:cubicBezTo>
                  <a:cubicBezTo>
                    <a:pt x="210" y="157"/>
                    <a:pt x="210" y="158"/>
                    <a:pt x="210" y="159"/>
                  </a:cubicBezTo>
                  <a:cubicBezTo>
                    <a:pt x="210" y="162"/>
                    <a:pt x="210" y="161"/>
                    <a:pt x="211" y="166"/>
                  </a:cubicBezTo>
                  <a:cubicBezTo>
                    <a:pt x="211" y="166"/>
                    <a:pt x="211" y="166"/>
                    <a:pt x="210" y="167"/>
                  </a:cubicBezTo>
                  <a:cubicBezTo>
                    <a:pt x="210" y="168"/>
                    <a:pt x="210" y="168"/>
                    <a:pt x="210" y="168"/>
                  </a:cubicBezTo>
                  <a:cubicBezTo>
                    <a:pt x="210" y="169"/>
                    <a:pt x="210" y="169"/>
                    <a:pt x="210" y="169"/>
                  </a:cubicBezTo>
                  <a:cubicBezTo>
                    <a:pt x="211" y="169"/>
                    <a:pt x="211" y="169"/>
                    <a:pt x="211" y="169"/>
                  </a:cubicBezTo>
                  <a:cubicBezTo>
                    <a:pt x="212" y="169"/>
                    <a:pt x="212" y="169"/>
                    <a:pt x="212" y="169"/>
                  </a:cubicBezTo>
                  <a:cubicBezTo>
                    <a:pt x="215" y="169"/>
                    <a:pt x="215" y="169"/>
                    <a:pt x="215" y="169"/>
                  </a:cubicBezTo>
                  <a:cubicBezTo>
                    <a:pt x="215" y="169"/>
                    <a:pt x="215" y="169"/>
                    <a:pt x="215" y="169"/>
                  </a:cubicBezTo>
                  <a:cubicBezTo>
                    <a:pt x="216" y="169"/>
                    <a:pt x="216" y="169"/>
                    <a:pt x="216" y="169"/>
                  </a:cubicBezTo>
                  <a:cubicBezTo>
                    <a:pt x="216" y="170"/>
                    <a:pt x="216" y="170"/>
                    <a:pt x="216" y="170"/>
                  </a:cubicBezTo>
                  <a:cubicBezTo>
                    <a:pt x="216" y="170"/>
                    <a:pt x="216" y="170"/>
                    <a:pt x="216" y="170"/>
                  </a:cubicBezTo>
                  <a:cubicBezTo>
                    <a:pt x="216" y="171"/>
                    <a:pt x="216" y="171"/>
                    <a:pt x="216" y="171"/>
                  </a:cubicBezTo>
                  <a:cubicBezTo>
                    <a:pt x="215" y="172"/>
                    <a:pt x="215" y="172"/>
                    <a:pt x="216" y="173"/>
                  </a:cubicBezTo>
                  <a:cubicBezTo>
                    <a:pt x="216" y="173"/>
                    <a:pt x="216" y="173"/>
                    <a:pt x="216" y="173"/>
                  </a:cubicBezTo>
                  <a:cubicBezTo>
                    <a:pt x="215" y="174"/>
                    <a:pt x="215" y="174"/>
                    <a:pt x="215" y="174"/>
                  </a:cubicBezTo>
                  <a:cubicBezTo>
                    <a:pt x="215" y="176"/>
                    <a:pt x="215" y="176"/>
                    <a:pt x="215" y="176"/>
                  </a:cubicBezTo>
                  <a:cubicBezTo>
                    <a:pt x="215" y="176"/>
                    <a:pt x="215" y="176"/>
                    <a:pt x="215" y="176"/>
                  </a:cubicBezTo>
                  <a:cubicBezTo>
                    <a:pt x="214" y="176"/>
                    <a:pt x="214" y="176"/>
                    <a:pt x="214" y="176"/>
                  </a:cubicBezTo>
                  <a:cubicBezTo>
                    <a:pt x="213" y="176"/>
                    <a:pt x="211" y="176"/>
                    <a:pt x="210" y="176"/>
                  </a:cubicBezTo>
                  <a:cubicBezTo>
                    <a:pt x="207" y="178"/>
                    <a:pt x="209" y="176"/>
                    <a:pt x="206" y="178"/>
                  </a:cubicBezTo>
                  <a:cubicBezTo>
                    <a:pt x="205" y="178"/>
                    <a:pt x="205" y="178"/>
                    <a:pt x="205" y="179"/>
                  </a:cubicBezTo>
                  <a:cubicBezTo>
                    <a:pt x="204" y="180"/>
                    <a:pt x="204" y="180"/>
                    <a:pt x="204" y="180"/>
                  </a:cubicBezTo>
                  <a:cubicBezTo>
                    <a:pt x="204" y="180"/>
                    <a:pt x="204" y="180"/>
                    <a:pt x="204" y="180"/>
                  </a:cubicBezTo>
                  <a:cubicBezTo>
                    <a:pt x="203" y="180"/>
                    <a:pt x="203" y="180"/>
                    <a:pt x="203" y="180"/>
                  </a:cubicBezTo>
                  <a:cubicBezTo>
                    <a:pt x="203" y="180"/>
                    <a:pt x="203" y="180"/>
                    <a:pt x="203" y="180"/>
                  </a:cubicBezTo>
                  <a:cubicBezTo>
                    <a:pt x="202" y="181"/>
                    <a:pt x="200" y="181"/>
                    <a:pt x="200" y="181"/>
                  </a:cubicBezTo>
                  <a:cubicBezTo>
                    <a:pt x="199" y="182"/>
                    <a:pt x="199" y="182"/>
                    <a:pt x="199" y="182"/>
                  </a:cubicBezTo>
                  <a:cubicBezTo>
                    <a:pt x="199" y="185"/>
                    <a:pt x="199" y="184"/>
                    <a:pt x="199" y="186"/>
                  </a:cubicBezTo>
                  <a:cubicBezTo>
                    <a:pt x="199" y="186"/>
                    <a:pt x="199" y="186"/>
                    <a:pt x="199" y="186"/>
                  </a:cubicBezTo>
                  <a:cubicBezTo>
                    <a:pt x="198" y="187"/>
                    <a:pt x="198" y="187"/>
                    <a:pt x="198" y="187"/>
                  </a:cubicBezTo>
                  <a:cubicBezTo>
                    <a:pt x="198" y="187"/>
                    <a:pt x="198" y="187"/>
                    <a:pt x="198" y="187"/>
                  </a:cubicBezTo>
                  <a:cubicBezTo>
                    <a:pt x="198" y="188"/>
                    <a:pt x="198" y="188"/>
                    <a:pt x="198" y="188"/>
                  </a:cubicBezTo>
                  <a:cubicBezTo>
                    <a:pt x="197" y="192"/>
                    <a:pt x="198" y="191"/>
                    <a:pt x="197" y="194"/>
                  </a:cubicBezTo>
                  <a:cubicBezTo>
                    <a:pt x="196" y="194"/>
                    <a:pt x="196" y="194"/>
                    <a:pt x="196" y="194"/>
                  </a:cubicBezTo>
                  <a:cubicBezTo>
                    <a:pt x="196" y="195"/>
                    <a:pt x="196" y="195"/>
                    <a:pt x="195" y="195"/>
                  </a:cubicBezTo>
                  <a:cubicBezTo>
                    <a:pt x="192" y="195"/>
                    <a:pt x="194" y="195"/>
                    <a:pt x="187" y="193"/>
                  </a:cubicBezTo>
                  <a:cubicBezTo>
                    <a:pt x="186" y="193"/>
                    <a:pt x="186" y="193"/>
                    <a:pt x="186" y="193"/>
                  </a:cubicBezTo>
                  <a:cubicBezTo>
                    <a:pt x="186" y="192"/>
                    <a:pt x="186" y="192"/>
                    <a:pt x="186" y="192"/>
                  </a:cubicBezTo>
                  <a:cubicBezTo>
                    <a:pt x="185" y="191"/>
                    <a:pt x="185" y="191"/>
                    <a:pt x="185" y="191"/>
                  </a:cubicBezTo>
                  <a:cubicBezTo>
                    <a:pt x="184" y="193"/>
                    <a:pt x="184" y="193"/>
                    <a:pt x="184" y="193"/>
                  </a:cubicBezTo>
                  <a:cubicBezTo>
                    <a:pt x="179" y="192"/>
                    <a:pt x="179" y="192"/>
                    <a:pt x="179" y="192"/>
                  </a:cubicBezTo>
                  <a:cubicBezTo>
                    <a:pt x="178" y="192"/>
                    <a:pt x="178" y="192"/>
                    <a:pt x="178" y="192"/>
                  </a:cubicBezTo>
                  <a:cubicBezTo>
                    <a:pt x="177" y="192"/>
                    <a:pt x="177" y="192"/>
                    <a:pt x="177" y="192"/>
                  </a:cubicBezTo>
                  <a:cubicBezTo>
                    <a:pt x="175" y="192"/>
                    <a:pt x="175" y="192"/>
                    <a:pt x="175" y="192"/>
                  </a:cubicBezTo>
                  <a:cubicBezTo>
                    <a:pt x="173" y="191"/>
                    <a:pt x="173" y="191"/>
                    <a:pt x="173" y="191"/>
                  </a:cubicBezTo>
                  <a:cubicBezTo>
                    <a:pt x="170" y="192"/>
                    <a:pt x="171" y="191"/>
                    <a:pt x="168" y="191"/>
                  </a:cubicBezTo>
                  <a:cubicBezTo>
                    <a:pt x="166" y="190"/>
                    <a:pt x="166" y="190"/>
                    <a:pt x="166" y="190"/>
                  </a:cubicBezTo>
                  <a:cubicBezTo>
                    <a:pt x="159" y="189"/>
                    <a:pt x="162" y="190"/>
                    <a:pt x="157" y="189"/>
                  </a:cubicBezTo>
                  <a:cubicBezTo>
                    <a:pt x="156" y="188"/>
                    <a:pt x="156" y="188"/>
                    <a:pt x="156" y="188"/>
                  </a:cubicBezTo>
                  <a:cubicBezTo>
                    <a:pt x="154" y="189"/>
                    <a:pt x="154" y="189"/>
                    <a:pt x="154" y="189"/>
                  </a:cubicBezTo>
                  <a:cubicBezTo>
                    <a:pt x="154" y="188"/>
                    <a:pt x="154" y="188"/>
                    <a:pt x="154" y="188"/>
                  </a:cubicBezTo>
                  <a:cubicBezTo>
                    <a:pt x="149" y="187"/>
                    <a:pt x="149" y="187"/>
                    <a:pt x="149" y="187"/>
                  </a:cubicBezTo>
                  <a:cubicBezTo>
                    <a:pt x="148" y="185"/>
                    <a:pt x="149" y="186"/>
                    <a:pt x="148" y="184"/>
                  </a:cubicBezTo>
                  <a:cubicBezTo>
                    <a:pt x="148" y="182"/>
                    <a:pt x="148" y="182"/>
                    <a:pt x="148" y="182"/>
                  </a:cubicBezTo>
                  <a:cubicBezTo>
                    <a:pt x="147" y="180"/>
                    <a:pt x="147" y="180"/>
                    <a:pt x="147" y="180"/>
                  </a:cubicBezTo>
                  <a:cubicBezTo>
                    <a:pt x="146" y="175"/>
                    <a:pt x="146" y="174"/>
                    <a:pt x="143" y="171"/>
                  </a:cubicBezTo>
                  <a:cubicBezTo>
                    <a:pt x="142" y="170"/>
                    <a:pt x="140" y="170"/>
                    <a:pt x="138" y="169"/>
                  </a:cubicBezTo>
                  <a:cubicBezTo>
                    <a:pt x="137" y="169"/>
                    <a:pt x="137" y="170"/>
                    <a:pt x="136" y="170"/>
                  </a:cubicBezTo>
                  <a:cubicBezTo>
                    <a:pt x="134" y="171"/>
                    <a:pt x="134" y="171"/>
                    <a:pt x="134" y="171"/>
                  </a:cubicBezTo>
                  <a:cubicBezTo>
                    <a:pt x="130" y="172"/>
                    <a:pt x="130" y="172"/>
                    <a:pt x="130" y="172"/>
                  </a:cubicBezTo>
                  <a:cubicBezTo>
                    <a:pt x="130" y="173"/>
                    <a:pt x="130" y="173"/>
                    <a:pt x="130" y="173"/>
                  </a:cubicBezTo>
                  <a:cubicBezTo>
                    <a:pt x="129" y="174"/>
                    <a:pt x="129" y="174"/>
                    <a:pt x="129" y="174"/>
                  </a:cubicBezTo>
                  <a:cubicBezTo>
                    <a:pt x="128" y="175"/>
                    <a:pt x="128" y="175"/>
                    <a:pt x="128" y="175"/>
                  </a:cubicBezTo>
                  <a:cubicBezTo>
                    <a:pt x="126" y="174"/>
                    <a:pt x="126" y="174"/>
                    <a:pt x="126" y="174"/>
                  </a:cubicBezTo>
                  <a:cubicBezTo>
                    <a:pt x="122" y="176"/>
                    <a:pt x="124" y="176"/>
                    <a:pt x="120" y="178"/>
                  </a:cubicBezTo>
                  <a:cubicBezTo>
                    <a:pt x="119" y="178"/>
                    <a:pt x="119" y="178"/>
                    <a:pt x="119" y="178"/>
                  </a:cubicBezTo>
                  <a:cubicBezTo>
                    <a:pt x="116" y="176"/>
                    <a:pt x="115" y="176"/>
                    <a:pt x="113" y="175"/>
                  </a:cubicBezTo>
                  <a:cubicBezTo>
                    <a:pt x="110" y="175"/>
                    <a:pt x="110" y="175"/>
                    <a:pt x="110" y="175"/>
                  </a:cubicBezTo>
                  <a:cubicBezTo>
                    <a:pt x="109" y="175"/>
                    <a:pt x="109" y="175"/>
                    <a:pt x="109" y="175"/>
                  </a:cubicBezTo>
                  <a:cubicBezTo>
                    <a:pt x="106" y="174"/>
                    <a:pt x="106" y="174"/>
                    <a:pt x="106" y="174"/>
                  </a:cubicBezTo>
                  <a:cubicBezTo>
                    <a:pt x="106" y="173"/>
                    <a:pt x="106" y="173"/>
                    <a:pt x="106" y="173"/>
                  </a:cubicBezTo>
                  <a:cubicBezTo>
                    <a:pt x="101" y="170"/>
                    <a:pt x="104" y="172"/>
                    <a:pt x="97" y="168"/>
                  </a:cubicBezTo>
                  <a:cubicBezTo>
                    <a:pt x="97" y="167"/>
                    <a:pt x="97" y="167"/>
                    <a:pt x="97" y="167"/>
                  </a:cubicBezTo>
                  <a:cubicBezTo>
                    <a:pt x="96" y="166"/>
                    <a:pt x="96" y="166"/>
                    <a:pt x="96" y="166"/>
                  </a:cubicBezTo>
                  <a:cubicBezTo>
                    <a:pt x="95" y="164"/>
                    <a:pt x="95" y="164"/>
                    <a:pt x="95" y="164"/>
                  </a:cubicBezTo>
                  <a:cubicBezTo>
                    <a:pt x="92" y="163"/>
                    <a:pt x="92" y="163"/>
                    <a:pt x="92" y="163"/>
                  </a:cubicBezTo>
                  <a:cubicBezTo>
                    <a:pt x="90" y="161"/>
                    <a:pt x="90" y="161"/>
                    <a:pt x="90" y="161"/>
                  </a:cubicBezTo>
                  <a:cubicBezTo>
                    <a:pt x="87" y="161"/>
                    <a:pt x="88" y="161"/>
                    <a:pt x="86" y="161"/>
                  </a:cubicBezTo>
                  <a:cubicBezTo>
                    <a:pt x="85" y="161"/>
                    <a:pt x="85" y="161"/>
                    <a:pt x="85" y="161"/>
                  </a:cubicBezTo>
                  <a:cubicBezTo>
                    <a:pt x="84" y="160"/>
                    <a:pt x="82" y="159"/>
                    <a:pt x="81" y="158"/>
                  </a:cubicBezTo>
                  <a:cubicBezTo>
                    <a:pt x="81" y="156"/>
                    <a:pt x="81" y="156"/>
                    <a:pt x="81" y="156"/>
                  </a:cubicBezTo>
                  <a:cubicBezTo>
                    <a:pt x="79" y="153"/>
                    <a:pt x="79" y="154"/>
                    <a:pt x="79" y="150"/>
                  </a:cubicBezTo>
                  <a:cubicBezTo>
                    <a:pt x="78" y="149"/>
                    <a:pt x="78" y="149"/>
                    <a:pt x="78" y="149"/>
                  </a:cubicBezTo>
                  <a:cubicBezTo>
                    <a:pt x="77" y="148"/>
                    <a:pt x="77" y="148"/>
                    <a:pt x="77" y="148"/>
                  </a:cubicBezTo>
                  <a:cubicBezTo>
                    <a:pt x="76" y="147"/>
                    <a:pt x="76" y="147"/>
                    <a:pt x="76" y="147"/>
                  </a:cubicBezTo>
                  <a:cubicBezTo>
                    <a:pt x="77" y="146"/>
                    <a:pt x="77" y="146"/>
                    <a:pt x="77" y="146"/>
                  </a:cubicBezTo>
                  <a:cubicBezTo>
                    <a:pt x="77" y="146"/>
                    <a:pt x="77" y="146"/>
                    <a:pt x="77" y="146"/>
                  </a:cubicBezTo>
                  <a:cubicBezTo>
                    <a:pt x="76" y="145"/>
                    <a:pt x="76" y="145"/>
                    <a:pt x="76" y="145"/>
                  </a:cubicBezTo>
                  <a:cubicBezTo>
                    <a:pt x="74" y="145"/>
                    <a:pt x="74" y="145"/>
                    <a:pt x="74" y="145"/>
                  </a:cubicBezTo>
                  <a:cubicBezTo>
                    <a:pt x="74" y="144"/>
                    <a:pt x="74" y="144"/>
                    <a:pt x="74" y="144"/>
                  </a:cubicBezTo>
                  <a:cubicBezTo>
                    <a:pt x="74" y="142"/>
                    <a:pt x="74" y="142"/>
                    <a:pt x="74" y="142"/>
                  </a:cubicBezTo>
                  <a:cubicBezTo>
                    <a:pt x="74" y="141"/>
                    <a:pt x="74" y="141"/>
                    <a:pt x="74" y="141"/>
                  </a:cubicBezTo>
                  <a:cubicBezTo>
                    <a:pt x="74" y="141"/>
                    <a:pt x="69" y="135"/>
                    <a:pt x="69" y="135"/>
                  </a:cubicBezTo>
                  <a:cubicBezTo>
                    <a:pt x="68" y="133"/>
                    <a:pt x="68" y="133"/>
                    <a:pt x="68" y="131"/>
                  </a:cubicBezTo>
                  <a:cubicBezTo>
                    <a:pt x="67" y="131"/>
                    <a:pt x="67" y="131"/>
                    <a:pt x="67" y="131"/>
                  </a:cubicBezTo>
                  <a:cubicBezTo>
                    <a:pt x="62" y="133"/>
                    <a:pt x="62" y="133"/>
                    <a:pt x="62" y="133"/>
                  </a:cubicBezTo>
                  <a:cubicBezTo>
                    <a:pt x="60" y="132"/>
                    <a:pt x="61" y="132"/>
                    <a:pt x="56" y="130"/>
                  </a:cubicBezTo>
                  <a:cubicBezTo>
                    <a:pt x="56" y="129"/>
                    <a:pt x="56" y="129"/>
                    <a:pt x="56" y="129"/>
                  </a:cubicBezTo>
                  <a:cubicBezTo>
                    <a:pt x="56" y="129"/>
                    <a:pt x="56" y="129"/>
                    <a:pt x="56" y="129"/>
                  </a:cubicBezTo>
                  <a:cubicBezTo>
                    <a:pt x="57" y="128"/>
                    <a:pt x="57" y="128"/>
                    <a:pt x="57" y="128"/>
                  </a:cubicBezTo>
                  <a:cubicBezTo>
                    <a:pt x="58" y="129"/>
                    <a:pt x="58" y="129"/>
                    <a:pt x="58" y="129"/>
                  </a:cubicBezTo>
                  <a:cubicBezTo>
                    <a:pt x="58" y="128"/>
                    <a:pt x="58" y="128"/>
                    <a:pt x="58" y="128"/>
                  </a:cubicBezTo>
                  <a:cubicBezTo>
                    <a:pt x="58" y="128"/>
                    <a:pt x="58" y="128"/>
                    <a:pt x="58" y="128"/>
                  </a:cubicBezTo>
                  <a:cubicBezTo>
                    <a:pt x="57" y="127"/>
                    <a:pt x="57" y="127"/>
                    <a:pt x="57" y="127"/>
                  </a:cubicBezTo>
                  <a:cubicBezTo>
                    <a:pt x="56" y="127"/>
                    <a:pt x="56" y="127"/>
                    <a:pt x="56" y="127"/>
                  </a:cubicBezTo>
                  <a:cubicBezTo>
                    <a:pt x="56" y="128"/>
                    <a:pt x="56" y="128"/>
                    <a:pt x="56" y="128"/>
                  </a:cubicBezTo>
                  <a:cubicBezTo>
                    <a:pt x="55" y="129"/>
                    <a:pt x="55" y="129"/>
                    <a:pt x="55" y="129"/>
                  </a:cubicBezTo>
                  <a:cubicBezTo>
                    <a:pt x="54" y="129"/>
                    <a:pt x="54" y="129"/>
                    <a:pt x="54" y="129"/>
                  </a:cubicBezTo>
                  <a:cubicBezTo>
                    <a:pt x="55" y="131"/>
                    <a:pt x="55" y="130"/>
                    <a:pt x="55" y="132"/>
                  </a:cubicBezTo>
                  <a:cubicBezTo>
                    <a:pt x="54" y="133"/>
                    <a:pt x="54" y="133"/>
                    <a:pt x="54" y="133"/>
                  </a:cubicBezTo>
                  <a:cubicBezTo>
                    <a:pt x="52" y="133"/>
                    <a:pt x="52" y="133"/>
                    <a:pt x="52" y="133"/>
                  </a:cubicBezTo>
                  <a:cubicBezTo>
                    <a:pt x="51" y="134"/>
                    <a:pt x="51" y="134"/>
                    <a:pt x="51" y="134"/>
                  </a:cubicBezTo>
                  <a:cubicBezTo>
                    <a:pt x="51" y="134"/>
                    <a:pt x="51" y="134"/>
                    <a:pt x="51" y="134"/>
                  </a:cubicBezTo>
                  <a:cubicBezTo>
                    <a:pt x="50" y="133"/>
                    <a:pt x="50" y="134"/>
                    <a:pt x="49" y="133"/>
                  </a:cubicBezTo>
                  <a:cubicBezTo>
                    <a:pt x="49" y="132"/>
                    <a:pt x="49" y="132"/>
                    <a:pt x="49" y="132"/>
                  </a:cubicBezTo>
                  <a:cubicBezTo>
                    <a:pt x="49" y="131"/>
                    <a:pt x="49" y="131"/>
                    <a:pt x="49" y="131"/>
                  </a:cubicBezTo>
                  <a:cubicBezTo>
                    <a:pt x="49" y="131"/>
                    <a:pt x="49" y="131"/>
                    <a:pt x="49" y="131"/>
                  </a:cubicBezTo>
                  <a:cubicBezTo>
                    <a:pt x="48" y="130"/>
                    <a:pt x="48" y="130"/>
                    <a:pt x="48" y="130"/>
                  </a:cubicBezTo>
                  <a:cubicBezTo>
                    <a:pt x="48" y="130"/>
                    <a:pt x="48" y="130"/>
                    <a:pt x="48" y="130"/>
                  </a:cubicBezTo>
                  <a:cubicBezTo>
                    <a:pt x="47" y="129"/>
                    <a:pt x="47" y="129"/>
                    <a:pt x="47" y="129"/>
                  </a:cubicBezTo>
                  <a:cubicBezTo>
                    <a:pt x="47" y="129"/>
                    <a:pt x="47" y="129"/>
                    <a:pt x="47" y="129"/>
                  </a:cubicBezTo>
                  <a:cubicBezTo>
                    <a:pt x="46" y="128"/>
                    <a:pt x="46" y="128"/>
                    <a:pt x="46" y="128"/>
                  </a:cubicBezTo>
                  <a:cubicBezTo>
                    <a:pt x="45" y="128"/>
                    <a:pt x="45" y="128"/>
                    <a:pt x="45" y="128"/>
                  </a:cubicBezTo>
                  <a:cubicBezTo>
                    <a:pt x="45" y="128"/>
                    <a:pt x="45" y="128"/>
                    <a:pt x="45" y="128"/>
                  </a:cubicBezTo>
                  <a:cubicBezTo>
                    <a:pt x="45" y="125"/>
                    <a:pt x="45" y="126"/>
                    <a:pt x="45" y="121"/>
                  </a:cubicBezTo>
                  <a:cubicBezTo>
                    <a:pt x="42" y="121"/>
                    <a:pt x="43" y="121"/>
                    <a:pt x="41" y="121"/>
                  </a:cubicBezTo>
                  <a:cubicBezTo>
                    <a:pt x="41" y="120"/>
                    <a:pt x="41" y="116"/>
                    <a:pt x="41" y="115"/>
                  </a:cubicBezTo>
                  <a:cubicBezTo>
                    <a:pt x="42" y="112"/>
                    <a:pt x="42" y="113"/>
                    <a:pt x="43" y="110"/>
                  </a:cubicBezTo>
                  <a:cubicBezTo>
                    <a:pt x="41" y="109"/>
                    <a:pt x="40" y="107"/>
                    <a:pt x="39" y="106"/>
                  </a:cubicBezTo>
                  <a:cubicBezTo>
                    <a:pt x="38" y="103"/>
                    <a:pt x="38" y="103"/>
                    <a:pt x="37" y="102"/>
                  </a:cubicBezTo>
                  <a:cubicBezTo>
                    <a:pt x="37" y="102"/>
                    <a:pt x="37" y="102"/>
                    <a:pt x="37" y="102"/>
                  </a:cubicBezTo>
                  <a:cubicBezTo>
                    <a:pt x="36" y="101"/>
                    <a:pt x="36" y="101"/>
                    <a:pt x="36" y="101"/>
                  </a:cubicBezTo>
                  <a:cubicBezTo>
                    <a:pt x="35" y="101"/>
                    <a:pt x="35" y="101"/>
                    <a:pt x="35" y="101"/>
                  </a:cubicBezTo>
                  <a:cubicBezTo>
                    <a:pt x="27" y="95"/>
                    <a:pt x="27" y="95"/>
                    <a:pt x="23" y="95"/>
                  </a:cubicBezTo>
                  <a:cubicBezTo>
                    <a:pt x="23" y="95"/>
                    <a:pt x="23" y="95"/>
                    <a:pt x="23" y="95"/>
                  </a:cubicBezTo>
                  <a:cubicBezTo>
                    <a:pt x="23" y="94"/>
                    <a:pt x="23" y="94"/>
                    <a:pt x="23" y="93"/>
                  </a:cubicBezTo>
                  <a:cubicBezTo>
                    <a:pt x="24" y="92"/>
                    <a:pt x="24" y="92"/>
                    <a:pt x="24" y="92"/>
                  </a:cubicBezTo>
                  <a:cubicBezTo>
                    <a:pt x="24" y="91"/>
                    <a:pt x="24" y="91"/>
                    <a:pt x="24" y="91"/>
                  </a:cubicBezTo>
                  <a:cubicBezTo>
                    <a:pt x="23" y="90"/>
                    <a:pt x="22" y="89"/>
                    <a:pt x="22" y="88"/>
                  </a:cubicBezTo>
                  <a:cubicBezTo>
                    <a:pt x="21" y="88"/>
                    <a:pt x="21" y="88"/>
                    <a:pt x="21" y="88"/>
                  </a:cubicBezTo>
                  <a:cubicBezTo>
                    <a:pt x="21" y="87"/>
                    <a:pt x="21" y="87"/>
                    <a:pt x="21" y="87"/>
                  </a:cubicBezTo>
                  <a:cubicBezTo>
                    <a:pt x="21" y="87"/>
                    <a:pt x="21" y="87"/>
                    <a:pt x="21" y="87"/>
                  </a:cubicBezTo>
                  <a:cubicBezTo>
                    <a:pt x="21" y="86"/>
                    <a:pt x="21" y="86"/>
                    <a:pt x="21" y="86"/>
                  </a:cubicBezTo>
                  <a:cubicBezTo>
                    <a:pt x="20" y="86"/>
                    <a:pt x="20" y="86"/>
                    <a:pt x="20" y="86"/>
                  </a:cubicBezTo>
                  <a:cubicBezTo>
                    <a:pt x="20" y="86"/>
                    <a:pt x="20" y="86"/>
                    <a:pt x="20" y="86"/>
                  </a:cubicBezTo>
                  <a:cubicBezTo>
                    <a:pt x="19" y="86"/>
                    <a:pt x="19" y="86"/>
                    <a:pt x="19" y="86"/>
                  </a:cubicBezTo>
                  <a:cubicBezTo>
                    <a:pt x="18" y="85"/>
                    <a:pt x="17" y="84"/>
                    <a:pt x="16" y="82"/>
                  </a:cubicBezTo>
                  <a:cubicBezTo>
                    <a:pt x="15" y="82"/>
                    <a:pt x="15" y="82"/>
                    <a:pt x="15" y="82"/>
                  </a:cubicBezTo>
                  <a:cubicBezTo>
                    <a:pt x="15" y="81"/>
                    <a:pt x="15" y="81"/>
                    <a:pt x="15" y="81"/>
                  </a:cubicBezTo>
                  <a:cubicBezTo>
                    <a:pt x="16" y="80"/>
                    <a:pt x="16" y="81"/>
                    <a:pt x="17" y="79"/>
                  </a:cubicBezTo>
                  <a:cubicBezTo>
                    <a:pt x="17" y="78"/>
                    <a:pt x="17" y="78"/>
                    <a:pt x="17" y="78"/>
                  </a:cubicBezTo>
                  <a:cubicBezTo>
                    <a:pt x="17" y="77"/>
                    <a:pt x="17" y="77"/>
                    <a:pt x="17" y="77"/>
                  </a:cubicBezTo>
                  <a:cubicBezTo>
                    <a:pt x="16" y="75"/>
                    <a:pt x="16" y="75"/>
                    <a:pt x="16" y="75"/>
                  </a:cubicBezTo>
                  <a:cubicBezTo>
                    <a:pt x="16" y="74"/>
                    <a:pt x="16" y="75"/>
                    <a:pt x="16" y="74"/>
                  </a:cubicBezTo>
                  <a:cubicBezTo>
                    <a:pt x="16" y="73"/>
                    <a:pt x="16" y="73"/>
                    <a:pt x="16" y="73"/>
                  </a:cubicBezTo>
                  <a:cubicBezTo>
                    <a:pt x="17" y="73"/>
                    <a:pt x="17" y="73"/>
                    <a:pt x="18" y="73"/>
                  </a:cubicBezTo>
                  <a:cubicBezTo>
                    <a:pt x="18" y="73"/>
                    <a:pt x="18" y="73"/>
                    <a:pt x="18" y="73"/>
                  </a:cubicBezTo>
                  <a:cubicBezTo>
                    <a:pt x="18" y="71"/>
                    <a:pt x="18" y="71"/>
                    <a:pt x="18" y="71"/>
                  </a:cubicBezTo>
                  <a:cubicBezTo>
                    <a:pt x="18" y="70"/>
                    <a:pt x="18" y="70"/>
                    <a:pt x="18" y="70"/>
                  </a:cubicBezTo>
                  <a:cubicBezTo>
                    <a:pt x="21" y="67"/>
                    <a:pt x="21" y="67"/>
                    <a:pt x="21" y="67"/>
                  </a:cubicBezTo>
                  <a:cubicBezTo>
                    <a:pt x="23" y="66"/>
                    <a:pt x="22" y="66"/>
                    <a:pt x="24" y="66"/>
                  </a:cubicBezTo>
                  <a:cubicBezTo>
                    <a:pt x="24" y="65"/>
                    <a:pt x="24" y="65"/>
                    <a:pt x="24" y="65"/>
                  </a:cubicBezTo>
                  <a:cubicBezTo>
                    <a:pt x="23" y="64"/>
                    <a:pt x="23" y="64"/>
                    <a:pt x="23" y="63"/>
                  </a:cubicBezTo>
                  <a:cubicBezTo>
                    <a:pt x="22" y="61"/>
                    <a:pt x="22" y="61"/>
                    <a:pt x="22" y="61"/>
                  </a:cubicBezTo>
                  <a:cubicBezTo>
                    <a:pt x="22" y="60"/>
                    <a:pt x="22" y="60"/>
                    <a:pt x="22" y="60"/>
                  </a:cubicBezTo>
                  <a:cubicBezTo>
                    <a:pt x="22" y="59"/>
                    <a:pt x="22" y="59"/>
                    <a:pt x="22" y="58"/>
                  </a:cubicBezTo>
                  <a:cubicBezTo>
                    <a:pt x="24" y="58"/>
                    <a:pt x="24" y="58"/>
                    <a:pt x="25" y="57"/>
                  </a:cubicBezTo>
                  <a:cubicBezTo>
                    <a:pt x="25" y="57"/>
                    <a:pt x="25" y="57"/>
                    <a:pt x="25" y="57"/>
                  </a:cubicBezTo>
                  <a:cubicBezTo>
                    <a:pt x="24" y="56"/>
                    <a:pt x="24" y="56"/>
                    <a:pt x="24" y="56"/>
                  </a:cubicBezTo>
                  <a:cubicBezTo>
                    <a:pt x="21" y="56"/>
                    <a:pt x="22" y="56"/>
                    <a:pt x="20" y="56"/>
                  </a:cubicBezTo>
                  <a:cubicBezTo>
                    <a:pt x="19" y="56"/>
                    <a:pt x="19" y="56"/>
                    <a:pt x="19" y="56"/>
                  </a:cubicBezTo>
                  <a:cubicBezTo>
                    <a:pt x="18" y="55"/>
                    <a:pt x="18" y="55"/>
                    <a:pt x="18" y="55"/>
                  </a:cubicBezTo>
                  <a:cubicBezTo>
                    <a:pt x="17" y="54"/>
                    <a:pt x="17" y="54"/>
                    <a:pt x="16" y="54"/>
                  </a:cubicBezTo>
                  <a:cubicBezTo>
                    <a:pt x="15" y="54"/>
                    <a:pt x="15" y="54"/>
                    <a:pt x="15" y="54"/>
                  </a:cubicBezTo>
                  <a:cubicBezTo>
                    <a:pt x="15" y="53"/>
                    <a:pt x="15" y="53"/>
                    <a:pt x="15" y="53"/>
                  </a:cubicBezTo>
                  <a:cubicBezTo>
                    <a:pt x="15" y="53"/>
                    <a:pt x="14" y="50"/>
                    <a:pt x="14" y="49"/>
                  </a:cubicBezTo>
                  <a:cubicBezTo>
                    <a:pt x="13" y="48"/>
                    <a:pt x="13" y="48"/>
                    <a:pt x="13" y="48"/>
                  </a:cubicBezTo>
                  <a:cubicBezTo>
                    <a:pt x="12" y="48"/>
                    <a:pt x="13" y="48"/>
                    <a:pt x="12" y="48"/>
                  </a:cubicBezTo>
                  <a:cubicBezTo>
                    <a:pt x="12" y="48"/>
                    <a:pt x="12" y="48"/>
                    <a:pt x="12" y="48"/>
                  </a:cubicBezTo>
                  <a:cubicBezTo>
                    <a:pt x="11" y="47"/>
                    <a:pt x="11" y="47"/>
                    <a:pt x="11" y="46"/>
                  </a:cubicBezTo>
                  <a:cubicBezTo>
                    <a:pt x="11" y="45"/>
                    <a:pt x="11" y="46"/>
                    <a:pt x="11" y="45"/>
                  </a:cubicBezTo>
                  <a:cubicBezTo>
                    <a:pt x="11" y="44"/>
                    <a:pt x="11" y="44"/>
                    <a:pt x="11" y="44"/>
                  </a:cubicBezTo>
                  <a:cubicBezTo>
                    <a:pt x="11" y="43"/>
                    <a:pt x="11" y="43"/>
                    <a:pt x="11" y="43"/>
                  </a:cubicBezTo>
                  <a:cubicBezTo>
                    <a:pt x="10" y="43"/>
                    <a:pt x="10" y="43"/>
                    <a:pt x="9" y="43"/>
                  </a:cubicBezTo>
                  <a:cubicBezTo>
                    <a:pt x="9" y="41"/>
                    <a:pt x="9" y="39"/>
                    <a:pt x="8" y="38"/>
                  </a:cubicBezTo>
                  <a:cubicBezTo>
                    <a:pt x="8" y="37"/>
                    <a:pt x="8" y="38"/>
                    <a:pt x="8" y="37"/>
                  </a:cubicBezTo>
                  <a:cubicBezTo>
                    <a:pt x="9" y="36"/>
                    <a:pt x="9" y="36"/>
                    <a:pt x="9" y="36"/>
                  </a:cubicBezTo>
                  <a:cubicBezTo>
                    <a:pt x="8" y="36"/>
                    <a:pt x="8" y="36"/>
                    <a:pt x="8" y="36"/>
                  </a:cubicBezTo>
                  <a:cubicBezTo>
                    <a:pt x="8" y="35"/>
                    <a:pt x="7" y="34"/>
                    <a:pt x="6" y="34"/>
                  </a:cubicBezTo>
                  <a:cubicBezTo>
                    <a:pt x="6" y="33"/>
                    <a:pt x="6" y="32"/>
                    <a:pt x="6" y="31"/>
                  </a:cubicBezTo>
                  <a:cubicBezTo>
                    <a:pt x="6" y="31"/>
                    <a:pt x="6" y="31"/>
                    <a:pt x="6" y="31"/>
                  </a:cubicBezTo>
                  <a:cubicBezTo>
                    <a:pt x="6" y="30"/>
                    <a:pt x="6" y="30"/>
                    <a:pt x="6" y="30"/>
                  </a:cubicBezTo>
                  <a:cubicBezTo>
                    <a:pt x="6" y="30"/>
                    <a:pt x="6" y="30"/>
                    <a:pt x="6" y="30"/>
                  </a:cubicBezTo>
                  <a:cubicBezTo>
                    <a:pt x="6" y="29"/>
                    <a:pt x="6" y="29"/>
                    <a:pt x="6" y="29"/>
                  </a:cubicBezTo>
                  <a:cubicBezTo>
                    <a:pt x="5" y="28"/>
                    <a:pt x="4" y="28"/>
                    <a:pt x="3" y="27"/>
                  </a:cubicBezTo>
                  <a:cubicBezTo>
                    <a:pt x="2" y="27"/>
                    <a:pt x="2" y="27"/>
                    <a:pt x="2" y="27"/>
                  </a:cubicBezTo>
                  <a:cubicBezTo>
                    <a:pt x="2" y="27"/>
                    <a:pt x="2" y="27"/>
                    <a:pt x="2" y="27"/>
                  </a:cubicBezTo>
                  <a:cubicBezTo>
                    <a:pt x="3" y="24"/>
                    <a:pt x="3" y="25"/>
                    <a:pt x="4" y="22"/>
                  </a:cubicBezTo>
                  <a:cubicBezTo>
                    <a:pt x="5" y="21"/>
                    <a:pt x="5" y="21"/>
                    <a:pt x="5" y="21"/>
                  </a:cubicBezTo>
                  <a:cubicBezTo>
                    <a:pt x="5" y="21"/>
                    <a:pt x="5" y="21"/>
                    <a:pt x="5" y="21"/>
                  </a:cubicBezTo>
                  <a:cubicBezTo>
                    <a:pt x="4" y="21"/>
                    <a:pt x="4" y="21"/>
                    <a:pt x="4" y="21"/>
                  </a:cubicBezTo>
                  <a:cubicBezTo>
                    <a:pt x="4" y="20"/>
                    <a:pt x="4" y="20"/>
                    <a:pt x="3" y="20"/>
                  </a:cubicBezTo>
                  <a:cubicBezTo>
                    <a:pt x="3" y="20"/>
                    <a:pt x="3" y="20"/>
                    <a:pt x="3" y="20"/>
                  </a:cubicBezTo>
                  <a:cubicBezTo>
                    <a:pt x="2" y="17"/>
                    <a:pt x="4" y="19"/>
                    <a:pt x="2" y="16"/>
                  </a:cubicBezTo>
                  <a:cubicBezTo>
                    <a:pt x="3" y="14"/>
                    <a:pt x="3" y="14"/>
                    <a:pt x="3" y="14"/>
                  </a:cubicBezTo>
                  <a:cubicBezTo>
                    <a:pt x="2" y="13"/>
                    <a:pt x="2" y="14"/>
                    <a:pt x="1" y="12"/>
                  </a:cubicBezTo>
                  <a:cubicBezTo>
                    <a:pt x="1" y="11"/>
                    <a:pt x="1" y="11"/>
                    <a:pt x="1" y="11"/>
                  </a:cubicBezTo>
                  <a:cubicBezTo>
                    <a:pt x="2" y="11"/>
                    <a:pt x="2" y="10"/>
                    <a:pt x="2" y="9"/>
                  </a:cubicBezTo>
                  <a:cubicBezTo>
                    <a:pt x="1" y="9"/>
                    <a:pt x="1" y="9"/>
                    <a:pt x="0" y="8"/>
                  </a:cubicBezTo>
                  <a:cubicBezTo>
                    <a:pt x="0" y="7"/>
                    <a:pt x="0" y="7"/>
                    <a:pt x="0" y="6"/>
                  </a:cubicBezTo>
                  <a:cubicBezTo>
                    <a:pt x="0" y="6"/>
                    <a:pt x="0" y="6"/>
                    <a:pt x="0" y="6"/>
                  </a:cubicBezTo>
                  <a:cubicBezTo>
                    <a:pt x="1" y="6"/>
                    <a:pt x="1" y="6"/>
                    <a:pt x="1" y="6"/>
                  </a:cubicBezTo>
                  <a:cubicBezTo>
                    <a:pt x="3" y="6"/>
                    <a:pt x="2" y="6"/>
                    <a:pt x="3" y="6"/>
                  </a:cubicBezTo>
                  <a:cubicBezTo>
                    <a:pt x="4" y="5"/>
                    <a:pt x="4" y="5"/>
                    <a:pt x="4" y="5"/>
                  </a:cubicBezTo>
                  <a:cubicBezTo>
                    <a:pt x="5" y="2"/>
                    <a:pt x="5" y="2"/>
                    <a:pt x="5" y="2"/>
                  </a:cubicBezTo>
                  <a:cubicBezTo>
                    <a:pt x="5" y="1"/>
                    <a:pt x="5" y="1"/>
                    <a:pt x="5" y="1"/>
                  </a:cubicBezTo>
                  <a:cubicBezTo>
                    <a:pt x="6" y="0"/>
                    <a:pt x="6" y="0"/>
                    <a:pt x="6" y="0"/>
                  </a:cubicBezTo>
                  <a:cubicBezTo>
                    <a:pt x="7" y="1"/>
                    <a:pt x="7" y="1"/>
                    <a:pt x="8" y="2"/>
                  </a:cubicBezTo>
                  <a:cubicBezTo>
                    <a:pt x="9" y="2"/>
                    <a:pt x="9" y="2"/>
                    <a:pt x="9" y="2"/>
                  </a:cubicBezTo>
                  <a:close/>
                  <a:moveTo>
                    <a:pt x="136" y="173"/>
                  </a:moveTo>
                  <a:cubicBezTo>
                    <a:pt x="135" y="174"/>
                    <a:pt x="135" y="174"/>
                    <a:pt x="135" y="174"/>
                  </a:cubicBezTo>
                  <a:cubicBezTo>
                    <a:pt x="134" y="176"/>
                    <a:pt x="134" y="176"/>
                    <a:pt x="134" y="176"/>
                  </a:cubicBezTo>
                  <a:cubicBezTo>
                    <a:pt x="133" y="175"/>
                    <a:pt x="133" y="175"/>
                    <a:pt x="133" y="175"/>
                  </a:cubicBezTo>
                  <a:cubicBezTo>
                    <a:pt x="133" y="175"/>
                    <a:pt x="133" y="175"/>
                    <a:pt x="133" y="175"/>
                  </a:cubicBezTo>
                  <a:cubicBezTo>
                    <a:pt x="131" y="176"/>
                    <a:pt x="131" y="176"/>
                    <a:pt x="131" y="176"/>
                  </a:cubicBezTo>
                  <a:cubicBezTo>
                    <a:pt x="131" y="176"/>
                    <a:pt x="131" y="176"/>
                    <a:pt x="131" y="176"/>
                  </a:cubicBezTo>
                  <a:cubicBezTo>
                    <a:pt x="129" y="177"/>
                    <a:pt x="129" y="176"/>
                    <a:pt x="128" y="177"/>
                  </a:cubicBezTo>
                  <a:cubicBezTo>
                    <a:pt x="127" y="177"/>
                    <a:pt x="127" y="177"/>
                    <a:pt x="127" y="177"/>
                  </a:cubicBezTo>
                  <a:cubicBezTo>
                    <a:pt x="126" y="176"/>
                    <a:pt x="126" y="176"/>
                    <a:pt x="126" y="176"/>
                  </a:cubicBezTo>
                  <a:cubicBezTo>
                    <a:pt x="126" y="176"/>
                    <a:pt x="126" y="176"/>
                    <a:pt x="126" y="176"/>
                  </a:cubicBezTo>
                  <a:cubicBezTo>
                    <a:pt x="127" y="176"/>
                    <a:pt x="127" y="176"/>
                    <a:pt x="127" y="176"/>
                  </a:cubicBezTo>
                  <a:cubicBezTo>
                    <a:pt x="129" y="175"/>
                    <a:pt x="128" y="176"/>
                    <a:pt x="132" y="174"/>
                  </a:cubicBezTo>
                  <a:cubicBezTo>
                    <a:pt x="132" y="174"/>
                    <a:pt x="132" y="174"/>
                    <a:pt x="132" y="174"/>
                  </a:cubicBezTo>
                  <a:cubicBezTo>
                    <a:pt x="131" y="173"/>
                    <a:pt x="131" y="173"/>
                    <a:pt x="131" y="173"/>
                  </a:cubicBezTo>
                  <a:cubicBezTo>
                    <a:pt x="132" y="172"/>
                    <a:pt x="132" y="172"/>
                    <a:pt x="132" y="172"/>
                  </a:cubicBezTo>
                  <a:cubicBezTo>
                    <a:pt x="133" y="173"/>
                    <a:pt x="133" y="173"/>
                    <a:pt x="133" y="173"/>
                  </a:cubicBezTo>
                  <a:cubicBezTo>
                    <a:pt x="135" y="172"/>
                    <a:pt x="135" y="172"/>
                    <a:pt x="135" y="172"/>
                  </a:cubicBezTo>
                  <a:cubicBezTo>
                    <a:pt x="137" y="172"/>
                    <a:pt x="137" y="172"/>
                    <a:pt x="137" y="172"/>
                  </a:cubicBezTo>
                  <a:cubicBezTo>
                    <a:pt x="137" y="172"/>
                    <a:pt x="137" y="172"/>
                    <a:pt x="137" y="172"/>
                  </a:cubicBezTo>
                  <a:cubicBezTo>
                    <a:pt x="136" y="173"/>
                    <a:pt x="136" y="173"/>
                    <a:pt x="136" y="17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113">
              <a:extLst>
                <a:ext uri="{FF2B5EF4-FFF2-40B4-BE49-F238E27FC236}">
                  <a16:creationId xmlns:a16="http://schemas.microsoft.com/office/drawing/2014/main" id="{24A1BBEF-B2CF-4480-9450-EF95E8B6F23F}"/>
                </a:ext>
              </a:extLst>
            </p:cNvPr>
            <p:cNvSpPr>
              <a:spLocks/>
            </p:cNvSpPr>
            <p:nvPr/>
          </p:nvSpPr>
          <p:spPr bwMode="auto">
            <a:xfrm>
              <a:off x="10547986" y="4832461"/>
              <a:ext cx="508167" cy="346694"/>
            </a:xfrm>
            <a:custGeom>
              <a:avLst/>
              <a:gdLst>
                <a:gd name="T0" fmla="*/ 111 w 122"/>
                <a:gd name="T1" fmla="*/ 4 h 83"/>
                <a:gd name="T2" fmla="*/ 106 w 122"/>
                <a:gd name="T3" fmla="*/ 13 h 83"/>
                <a:gd name="T4" fmla="*/ 108 w 122"/>
                <a:gd name="T5" fmla="*/ 21 h 83"/>
                <a:gd name="T6" fmla="*/ 114 w 122"/>
                <a:gd name="T7" fmla="*/ 24 h 83"/>
                <a:gd name="T8" fmla="*/ 120 w 122"/>
                <a:gd name="T9" fmla="*/ 28 h 83"/>
                <a:gd name="T10" fmla="*/ 121 w 122"/>
                <a:gd name="T11" fmla="*/ 32 h 83"/>
                <a:gd name="T12" fmla="*/ 121 w 122"/>
                <a:gd name="T13" fmla="*/ 35 h 83"/>
                <a:gd name="T14" fmla="*/ 122 w 122"/>
                <a:gd name="T15" fmla="*/ 41 h 83"/>
                <a:gd name="T16" fmla="*/ 118 w 122"/>
                <a:gd name="T17" fmla="*/ 48 h 83"/>
                <a:gd name="T18" fmla="*/ 112 w 122"/>
                <a:gd name="T19" fmla="*/ 52 h 83"/>
                <a:gd name="T20" fmla="*/ 90 w 122"/>
                <a:gd name="T21" fmla="*/ 70 h 83"/>
                <a:gd name="T22" fmla="*/ 73 w 122"/>
                <a:gd name="T23" fmla="*/ 78 h 83"/>
                <a:gd name="T24" fmla="*/ 70 w 122"/>
                <a:gd name="T25" fmla="*/ 80 h 83"/>
                <a:gd name="T26" fmla="*/ 48 w 122"/>
                <a:gd name="T27" fmla="*/ 79 h 83"/>
                <a:gd name="T28" fmla="*/ 46 w 122"/>
                <a:gd name="T29" fmla="*/ 74 h 83"/>
                <a:gd name="T30" fmla="*/ 42 w 122"/>
                <a:gd name="T31" fmla="*/ 73 h 83"/>
                <a:gd name="T32" fmla="*/ 37 w 122"/>
                <a:gd name="T33" fmla="*/ 69 h 83"/>
                <a:gd name="T34" fmla="*/ 20 w 122"/>
                <a:gd name="T35" fmla="*/ 66 h 83"/>
                <a:gd name="T36" fmla="*/ 29 w 122"/>
                <a:gd name="T37" fmla="*/ 63 h 83"/>
                <a:gd name="T38" fmla="*/ 28 w 122"/>
                <a:gd name="T39" fmla="*/ 60 h 83"/>
                <a:gd name="T40" fmla="*/ 28 w 122"/>
                <a:gd name="T41" fmla="*/ 56 h 83"/>
                <a:gd name="T42" fmla="*/ 31 w 122"/>
                <a:gd name="T43" fmla="*/ 51 h 83"/>
                <a:gd name="T44" fmla="*/ 24 w 122"/>
                <a:gd name="T45" fmla="*/ 51 h 83"/>
                <a:gd name="T46" fmla="*/ 7 w 122"/>
                <a:gd name="T47" fmla="*/ 49 h 83"/>
                <a:gd name="T48" fmla="*/ 13 w 122"/>
                <a:gd name="T49" fmla="*/ 43 h 83"/>
                <a:gd name="T50" fmla="*/ 18 w 122"/>
                <a:gd name="T51" fmla="*/ 41 h 83"/>
                <a:gd name="T52" fmla="*/ 30 w 122"/>
                <a:gd name="T53" fmla="*/ 37 h 83"/>
                <a:gd name="T54" fmla="*/ 29 w 122"/>
                <a:gd name="T55" fmla="*/ 31 h 83"/>
                <a:gd name="T56" fmla="*/ 18 w 122"/>
                <a:gd name="T57" fmla="*/ 27 h 83"/>
                <a:gd name="T58" fmla="*/ 1 w 122"/>
                <a:gd name="T59" fmla="*/ 26 h 83"/>
                <a:gd name="T60" fmla="*/ 5 w 122"/>
                <a:gd name="T61" fmla="*/ 23 h 83"/>
                <a:gd name="T62" fmla="*/ 9 w 122"/>
                <a:gd name="T63" fmla="*/ 24 h 83"/>
                <a:gd name="T64" fmla="*/ 8 w 122"/>
                <a:gd name="T65" fmla="*/ 21 h 83"/>
                <a:gd name="T66" fmla="*/ 8 w 122"/>
                <a:gd name="T67" fmla="*/ 15 h 83"/>
                <a:gd name="T68" fmla="*/ 10 w 122"/>
                <a:gd name="T69" fmla="*/ 12 h 83"/>
                <a:gd name="T70" fmla="*/ 12 w 122"/>
                <a:gd name="T71" fmla="*/ 10 h 83"/>
                <a:gd name="T72" fmla="*/ 17 w 122"/>
                <a:gd name="T73" fmla="*/ 15 h 83"/>
                <a:gd name="T74" fmla="*/ 21 w 122"/>
                <a:gd name="T75" fmla="*/ 18 h 83"/>
                <a:gd name="T76" fmla="*/ 23 w 122"/>
                <a:gd name="T77" fmla="*/ 13 h 83"/>
                <a:gd name="T78" fmla="*/ 22 w 122"/>
                <a:gd name="T79" fmla="*/ 7 h 83"/>
                <a:gd name="T80" fmla="*/ 17 w 122"/>
                <a:gd name="T81" fmla="*/ 3 h 83"/>
                <a:gd name="T82" fmla="*/ 28 w 122"/>
                <a:gd name="T83" fmla="*/ 8 h 83"/>
                <a:gd name="T84" fmla="*/ 33 w 122"/>
                <a:gd name="T85" fmla="*/ 16 h 83"/>
                <a:gd name="T86" fmla="*/ 34 w 122"/>
                <a:gd name="T87" fmla="*/ 23 h 83"/>
                <a:gd name="T88" fmla="*/ 34 w 122"/>
                <a:gd name="T89" fmla="*/ 26 h 83"/>
                <a:gd name="T90" fmla="*/ 35 w 122"/>
                <a:gd name="T91" fmla="*/ 29 h 83"/>
                <a:gd name="T92" fmla="*/ 39 w 122"/>
                <a:gd name="T93" fmla="*/ 30 h 83"/>
                <a:gd name="T94" fmla="*/ 45 w 122"/>
                <a:gd name="T95" fmla="*/ 27 h 83"/>
                <a:gd name="T96" fmla="*/ 50 w 122"/>
                <a:gd name="T97" fmla="*/ 13 h 83"/>
                <a:gd name="T98" fmla="*/ 57 w 122"/>
                <a:gd name="T99" fmla="*/ 13 h 83"/>
                <a:gd name="T100" fmla="*/ 71 w 122"/>
                <a:gd name="T101" fmla="*/ 22 h 83"/>
                <a:gd name="T102" fmla="*/ 74 w 122"/>
                <a:gd name="T103" fmla="*/ 11 h 83"/>
                <a:gd name="T104" fmla="*/ 82 w 122"/>
                <a:gd name="T105" fmla="*/ 9 h 83"/>
                <a:gd name="T106" fmla="*/ 88 w 122"/>
                <a:gd name="T107" fmla="*/ 10 h 83"/>
                <a:gd name="T108" fmla="*/ 95 w 122"/>
                <a:gd name="T10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2" h="83">
                  <a:moveTo>
                    <a:pt x="100" y="8"/>
                  </a:moveTo>
                  <a:cubicBezTo>
                    <a:pt x="101" y="9"/>
                    <a:pt x="101" y="9"/>
                    <a:pt x="101" y="9"/>
                  </a:cubicBezTo>
                  <a:cubicBezTo>
                    <a:pt x="104" y="7"/>
                    <a:pt x="104" y="8"/>
                    <a:pt x="107" y="5"/>
                  </a:cubicBezTo>
                  <a:cubicBezTo>
                    <a:pt x="108" y="4"/>
                    <a:pt x="108" y="4"/>
                    <a:pt x="108" y="4"/>
                  </a:cubicBezTo>
                  <a:cubicBezTo>
                    <a:pt x="110" y="4"/>
                    <a:pt x="110" y="4"/>
                    <a:pt x="111" y="4"/>
                  </a:cubicBezTo>
                  <a:cubicBezTo>
                    <a:pt x="111" y="4"/>
                    <a:pt x="111" y="4"/>
                    <a:pt x="111" y="4"/>
                  </a:cubicBezTo>
                  <a:cubicBezTo>
                    <a:pt x="110" y="5"/>
                    <a:pt x="110" y="5"/>
                    <a:pt x="110" y="5"/>
                  </a:cubicBezTo>
                  <a:cubicBezTo>
                    <a:pt x="109" y="6"/>
                    <a:pt x="109" y="6"/>
                    <a:pt x="109" y="6"/>
                  </a:cubicBezTo>
                  <a:cubicBezTo>
                    <a:pt x="107" y="7"/>
                    <a:pt x="107" y="7"/>
                    <a:pt x="107" y="7"/>
                  </a:cubicBezTo>
                  <a:cubicBezTo>
                    <a:pt x="106" y="10"/>
                    <a:pt x="106" y="10"/>
                    <a:pt x="105" y="11"/>
                  </a:cubicBezTo>
                  <a:cubicBezTo>
                    <a:pt x="105" y="12"/>
                    <a:pt x="105" y="12"/>
                    <a:pt x="105" y="12"/>
                  </a:cubicBezTo>
                  <a:cubicBezTo>
                    <a:pt x="106" y="13"/>
                    <a:pt x="106" y="13"/>
                    <a:pt x="106" y="13"/>
                  </a:cubicBezTo>
                  <a:cubicBezTo>
                    <a:pt x="107" y="14"/>
                    <a:pt x="107" y="14"/>
                    <a:pt x="107" y="14"/>
                  </a:cubicBezTo>
                  <a:cubicBezTo>
                    <a:pt x="109" y="13"/>
                    <a:pt x="109" y="13"/>
                    <a:pt x="109" y="13"/>
                  </a:cubicBezTo>
                  <a:cubicBezTo>
                    <a:pt x="109" y="13"/>
                    <a:pt x="109" y="13"/>
                    <a:pt x="109" y="13"/>
                  </a:cubicBezTo>
                  <a:cubicBezTo>
                    <a:pt x="110" y="15"/>
                    <a:pt x="110" y="15"/>
                    <a:pt x="110" y="18"/>
                  </a:cubicBezTo>
                  <a:cubicBezTo>
                    <a:pt x="109" y="20"/>
                    <a:pt x="109" y="19"/>
                    <a:pt x="108" y="21"/>
                  </a:cubicBezTo>
                  <a:cubicBezTo>
                    <a:pt x="108" y="21"/>
                    <a:pt x="108" y="21"/>
                    <a:pt x="108" y="21"/>
                  </a:cubicBezTo>
                  <a:cubicBezTo>
                    <a:pt x="109" y="21"/>
                    <a:pt x="109" y="21"/>
                    <a:pt x="109" y="21"/>
                  </a:cubicBezTo>
                  <a:cubicBezTo>
                    <a:pt x="113" y="21"/>
                    <a:pt x="113" y="21"/>
                    <a:pt x="113" y="21"/>
                  </a:cubicBezTo>
                  <a:cubicBezTo>
                    <a:pt x="113" y="21"/>
                    <a:pt x="113" y="21"/>
                    <a:pt x="113" y="21"/>
                  </a:cubicBezTo>
                  <a:cubicBezTo>
                    <a:pt x="113" y="21"/>
                    <a:pt x="113" y="21"/>
                    <a:pt x="113" y="21"/>
                  </a:cubicBezTo>
                  <a:cubicBezTo>
                    <a:pt x="113" y="22"/>
                    <a:pt x="113" y="22"/>
                    <a:pt x="114" y="23"/>
                  </a:cubicBezTo>
                  <a:cubicBezTo>
                    <a:pt x="114" y="24"/>
                    <a:pt x="114" y="24"/>
                    <a:pt x="114" y="24"/>
                  </a:cubicBezTo>
                  <a:cubicBezTo>
                    <a:pt x="112" y="26"/>
                    <a:pt x="112" y="26"/>
                    <a:pt x="112" y="26"/>
                  </a:cubicBezTo>
                  <a:cubicBezTo>
                    <a:pt x="114" y="25"/>
                    <a:pt x="114" y="25"/>
                    <a:pt x="114" y="25"/>
                  </a:cubicBezTo>
                  <a:cubicBezTo>
                    <a:pt x="116" y="25"/>
                    <a:pt x="116" y="25"/>
                    <a:pt x="116" y="25"/>
                  </a:cubicBezTo>
                  <a:cubicBezTo>
                    <a:pt x="118" y="25"/>
                    <a:pt x="118" y="25"/>
                    <a:pt x="118" y="25"/>
                  </a:cubicBezTo>
                  <a:cubicBezTo>
                    <a:pt x="119" y="26"/>
                    <a:pt x="119" y="26"/>
                    <a:pt x="119" y="26"/>
                  </a:cubicBezTo>
                  <a:cubicBezTo>
                    <a:pt x="120" y="28"/>
                    <a:pt x="120" y="28"/>
                    <a:pt x="120" y="28"/>
                  </a:cubicBezTo>
                  <a:cubicBezTo>
                    <a:pt x="121" y="27"/>
                    <a:pt x="121" y="27"/>
                    <a:pt x="121" y="27"/>
                  </a:cubicBezTo>
                  <a:cubicBezTo>
                    <a:pt x="121" y="27"/>
                    <a:pt x="121" y="27"/>
                    <a:pt x="121" y="27"/>
                  </a:cubicBezTo>
                  <a:cubicBezTo>
                    <a:pt x="122" y="28"/>
                    <a:pt x="122" y="28"/>
                    <a:pt x="122" y="28"/>
                  </a:cubicBezTo>
                  <a:cubicBezTo>
                    <a:pt x="122" y="29"/>
                    <a:pt x="122" y="29"/>
                    <a:pt x="122" y="29"/>
                  </a:cubicBezTo>
                  <a:cubicBezTo>
                    <a:pt x="121" y="30"/>
                    <a:pt x="121" y="30"/>
                    <a:pt x="121" y="31"/>
                  </a:cubicBezTo>
                  <a:cubicBezTo>
                    <a:pt x="121" y="32"/>
                    <a:pt x="121" y="32"/>
                    <a:pt x="121" y="32"/>
                  </a:cubicBezTo>
                  <a:cubicBezTo>
                    <a:pt x="120" y="32"/>
                    <a:pt x="120" y="32"/>
                    <a:pt x="120" y="32"/>
                  </a:cubicBezTo>
                  <a:cubicBezTo>
                    <a:pt x="120" y="32"/>
                    <a:pt x="120" y="32"/>
                    <a:pt x="120" y="32"/>
                  </a:cubicBezTo>
                  <a:cubicBezTo>
                    <a:pt x="120" y="33"/>
                    <a:pt x="120" y="33"/>
                    <a:pt x="121" y="34"/>
                  </a:cubicBezTo>
                  <a:cubicBezTo>
                    <a:pt x="121" y="34"/>
                    <a:pt x="121" y="34"/>
                    <a:pt x="121" y="34"/>
                  </a:cubicBezTo>
                  <a:cubicBezTo>
                    <a:pt x="121" y="34"/>
                    <a:pt x="121" y="34"/>
                    <a:pt x="121" y="34"/>
                  </a:cubicBezTo>
                  <a:cubicBezTo>
                    <a:pt x="121" y="35"/>
                    <a:pt x="121" y="35"/>
                    <a:pt x="121" y="35"/>
                  </a:cubicBezTo>
                  <a:cubicBezTo>
                    <a:pt x="121" y="36"/>
                    <a:pt x="121" y="36"/>
                    <a:pt x="121" y="36"/>
                  </a:cubicBezTo>
                  <a:cubicBezTo>
                    <a:pt x="121" y="36"/>
                    <a:pt x="121" y="36"/>
                    <a:pt x="121" y="36"/>
                  </a:cubicBezTo>
                  <a:cubicBezTo>
                    <a:pt x="120" y="37"/>
                    <a:pt x="120" y="37"/>
                    <a:pt x="120" y="37"/>
                  </a:cubicBezTo>
                  <a:cubicBezTo>
                    <a:pt x="122" y="38"/>
                    <a:pt x="122" y="38"/>
                    <a:pt x="122" y="38"/>
                  </a:cubicBezTo>
                  <a:cubicBezTo>
                    <a:pt x="122" y="38"/>
                    <a:pt x="122" y="38"/>
                    <a:pt x="122" y="38"/>
                  </a:cubicBezTo>
                  <a:cubicBezTo>
                    <a:pt x="122" y="40"/>
                    <a:pt x="122" y="40"/>
                    <a:pt x="122" y="41"/>
                  </a:cubicBezTo>
                  <a:cubicBezTo>
                    <a:pt x="121" y="41"/>
                    <a:pt x="121" y="41"/>
                    <a:pt x="121" y="41"/>
                  </a:cubicBezTo>
                  <a:cubicBezTo>
                    <a:pt x="120" y="41"/>
                    <a:pt x="120" y="41"/>
                    <a:pt x="120" y="41"/>
                  </a:cubicBezTo>
                  <a:cubicBezTo>
                    <a:pt x="119" y="42"/>
                    <a:pt x="119" y="42"/>
                    <a:pt x="119" y="42"/>
                  </a:cubicBezTo>
                  <a:cubicBezTo>
                    <a:pt x="119" y="43"/>
                    <a:pt x="119" y="43"/>
                    <a:pt x="119" y="43"/>
                  </a:cubicBezTo>
                  <a:cubicBezTo>
                    <a:pt x="119" y="44"/>
                    <a:pt x="119" y="44"/>
                    <a:pt x="119" y="45"/>
                  </a:cubicBezTo>
                  <a:cubicBezTo>
                    <a:pt x="118" y="48"/>
                    <a:pt x="118" y="48"/>
                    <a:pt x="118" y="48"/>
                  </a:cubicBezTo>
                  <a:cubicBezTo>
                    <a:pt x="117" y="49"/>
                    <a:pt x="117" y="48"/>
                    <a:pt x="116" y="49"/>
                  </a:cubicBezTo>
                  <a:cubicBezTo>
                    <a:pt x="114" y="49"/>
                    <a:pt x="114" y="49"/>
                    <a:pt x="114" y="49"/>
                  </a:cubicBezTo>
                  <a:cubicBezTo>
                    <a:pt x="113" y="49"/>
                    <a:pt x="113" y="49"/>
                    <a:pt x="113" y="49"/>
                  </a:cubicBezTo>
                  <a:cubicBezTo>
                    <a:pt x="113" y="50"/>
                    <a:pt x="113" y="50"/>
                    <a:pt x="113" y="50"/>
                  </a:cubicBezTo>
                  <a:cubicBezTo>
                    <a:pt x="112" y="51"/>
                    <a:pt x="112" y="51"/>
                    <a:pt x="112" y="51"/>
                  </a:cubicBezTo>
                  <a:cubicBezTo>
                    <a:pt x="112" y="52"/>
                    <a:pt x="112" y="52"/>
                    <a:pt x="112" y="52"/>
                  </a:cubicBezTo>
                  <a:cubicBezTo>
                    <a:pt x="113" y="53"/>
                    <a:pt x="113" y="53"/>
                    <a:pt x="113" y="53"/>
                  </a:cubicBezTo>
                  <a:cubicBezTo>
                    <a:pt x="112" y="55"/>
                    <a:pt x="112" y="55"/>
                    <a:pt x="111" y="56"/>
                  </a:cubicBezTo>
                  <a:cubicBezTo>
                    <a:pt x="110" y="57"/>
                    <a:pt x="111" y="57"/>
                    <a:pt x="109" y="58"/>
                  </a:cubicBezTo>
                  <a:cubicBezTo>
                    <a:pt x="107" y="60"/>
                    <a:pt x="107" y="60"/>
                    <a:pt x="106" y="60"/>
                  </a:cubicBezTo>
                  <a:cubicBezTo>
                    <a:pt x="103" y="60"/>
                    <a:pt x="103" y="60"/>
                    <a:pt x="103" y="60"/>
                  </a:cubicBezTo>
                  <a:cubicBezTo>
                    <a:pt x="95" y="63"/>
                    <a:pt x="93" y="66"/>
                    <a:pt x="90" y="70"/>
                  </a:cubicBezTo>
                  <a:cubicBezTo>
                    <a:pt x="88" y="71"/>
                    <a:pt x="88" y="71"/>
                    <a:pt x="88" y="71"/>
                  </a:cubicBezTo>
                  <a:cubicBezTo>
                    <a:pt x="87" y="72"/>
                    <a:pt x="87" y="72"/>
                    <a:pt x="84" y="72"/>
                  </a:cubicBezTo>
                  <a:cubicBezTo>
                    <a:pt x="80" y="74"/>
                    <a:pt x="80" y="73"/>
                    <a:pt x="75" y="75"/>
                  </a:cubicBezTo>
                  <a:cubicBezTo>
                    <a:pt x="74" y="76"/>
                    <a:pt x="74" y="76"/>
                    <a:pt x="74" y="76"/>
                  </a:cubicBezTo>
                  <a:cubicBezTo>
                    <a:pt x="73" y="77"/>
                    <a:pt x="73" y="77"/>
                    <a:pt x="73" y="77"/>
                  </a:cubicBezTo>
                  <a:cubicBezTo>
                    <a:pt x="73" y="78"/>
                    <a:pt x="73" y="78"/>
                    <a:pt x="73" y="78"/>
                  </a:cubicBezTo>
                  <a:cubicBezTo>
                    <a:pt x="74" y="78"/>
                    <a:pt x="74" y="78"/>
                    <a:pt x="74" y="78"/>
                  </a:cubicBezTo>
                  <a:cubicBezTo>
                    <a:pt x="74" y="78"/>
                    <a:pt x="74" y="78"/>
                    <a:pt x="74" y="78"/>
                  </a:cubicBezTo>
                  <a:cubicBezTo>
                    <a:pt x="73" y="80"/>
                    <a:pt x="73" y="80"/>
                    <a:pt x="73" y="80"/>
                  </a:cubicBezTo>
                  <a:cubicBezTo>
                    <a:pt x="72" y="81"/>
                    <a:pt x="72" y="81"/>
                    <a:pt x="72" y="81"/>
                  </a:cubicBezTo>
                  <a:cubicBezTo>
                    <a:pt x="71" y="81"/>
                    <a:pt x="71" y="81"/>
                    <a:pt x="71" y="81"/>
                  </a:cubicBezTo>
                  <a:cubicBezTo>
                    <a:pt x="70" y="80"/>
                    <a:pt x="70" y="80"/>
                    <a:pt x="70" y="80"/>
                  </a:cubicBezTo>
                  <a:cubicBezTo>
                    <a:pt x="70" y="80"/>
                    <a:pt x="70" y="80"/>
                    <a:pt x="70" y="80"/>
                  </a:cubicBezTo>
                  <a:cubicBezTo>
                    <a:pt x="70" y="80"/>
                    <a:pt x="70" y="80"/>
                    <a:pt x="70" y="80"/>
                  </a:cubicBezTo>
                  <a:cubicBezTo>
                    <a:pt x="70" y="80"/>
                    <a:pt x="70" y="80"/>
                    <a:pt x="70" y="80"/>
                  </a:cubicBezTo>
                  <a:cubicBezTo>
                    <a:pt x="70" y="81"/>
                    <a:pt x="70" y="81"/>
                    <a:pt x="70" y="81"/>
                  </a:cubicBezTo>
                  <a:cubicBezTo>
                    <a:pt x="69" y="82"/>
                    <a:pt x="67" y="82"/>
                    <a:pt x="65" y="83"/>
                  </a:cubicBezTo>
                  <a:cubicBezTo>
                    <a:pt x="49" y="81"/>
                    <a:pt x="57" y="79"/>
                    <a:pt x="48" y="79"/>
                  </a:cubicBezTo>
                  <a:cubicBezTo>
                    <a:pt x="45" y="77"/>
                    <a:pt x="46" y="77"/>
                    <a:pt x="45" y="76"/>
                  </a:cubicBezTo>
                  <a:cubicBezTo>
                    <a:pt x="44" y="75"/>
                    <a:pt x="44" y="75"/>
                    <a:pt x="44" y="75"/>
                  </a:cubicBezTo>
                  <a:cubicBezTo>
                    <a:pt x="45" y="75"/>
                    <a:pt x="45" y="75"/>
                    <a:pt x="45" y="75"/>
                  </a:cubicBezTo>
                  <a:cubicBezTo>
                    <a:pt x="45" y="74"/>
                    <a:pt x="45" y="74"/>
                    <a:pt x="45" y="74"/>
                  </a:cubicBezTo>
                  <a:cubicBezTo>
                    <a:pt x="45" y="74"/>
                    <a:pt x="45" y="74"/>
                    <a:pt x="45" y="74"/>
                  </a:cubicBezTo>
                  <a:cubicBezTo>
                    <a:pt x="46" y="74"/>
                    <a:pt x="46" y="74"/>
                    <a:pt x="46" y="74"/>
                  </a:cubicBezTo>
                  <a:cubicBezTo>
                    <a:pt x="46" y="74"/>
                    <a:pt x="46" y="74"/>
                    <a:pt x="46" y="74"/>
                  </a:cubicBezTo>
                  <a:cubicBezTo>
                    <a:pt x="45" y="73"/>
                    <a:pt x="45" y="73"/>
                    <a:pt x="45" y="73"/>
                  </a:cubicBezTo>
                  <a:cubicBezTo>
                    <a:pt x="45" y="73"/>
                    <a:pt x="44" y="74"/>
                    <a:pt x="43" y="75"/>
                  </a:cubicBezTo>
                  <a:cubicBezTo>
                    <a:pt x="43" y="75"/>
                    <a:pt x="43" y="75"/>
                    <a:pt x="43" y="75"/>
                  </a:cubicBezTo>
                  <a:cubicBezTo>
                    <a:pt x="42" y="74"/>
                    <a:pt x="42" y="74"/>
                    <a:pt x="42" y="74"/>
                  </a:cubicBezTo>
                  <a:cubicBezTo>
                    <a:pt x="42" y="73"/>
                    <a:pt x="42" y="73"/>
                    <a:pt x="42" y="73"/>
                  </a:cubicBezTo>
                  <a:cubicBezTo>
                    <a:pt x="40" y="73"/>
                    <a:pt x="40" y="73"/>
                    <a:pt x="40" y="73"/>
                  </a:cubicBezTo>
                  <a:cubicBezTo>
                    <a:pt x="38" y="72"/>
                    <a:pt x="39" y="72"/>
                    <a:pt x="37" y="71"/>
                  </a:cubicBezTo>
                  <a:cubicBezTo>
                    <a:pt x="37" y="70"/>
                    <a:pt x="37" y="70"/>
                    <a:pt x="37" y="70"/>
                  </a:cubicBezTo>
                  <a:cubicBezTo>
                    <a:pt x="38" y="70"/>
                    <a:pt x="38" y="70"/>
                    <a:pt x="38" y="70"/>
                  </a:cubicBezTo>
                  <a:cubicBezTo>
                    <a:pt x="38" y="69"/>
                    <a:pt x="38" y="69"/>
                    <a:pt x="38" y="69"/>
                  </a:cubicBezTo>
                  <a:cubicBezTo>
                    <a:pt x="37" y="69"/>
                    <a:pt x="37" y="69"/>
                    <a:pt x="37" y="69"/>
                  </a:cubicBezTo>
                  <a:cubicBezTo>
                    <a:pt x="36" y="69"/>
                    <a:pt x="36" y="69"/>
                    <a:pt x="36" y="69"/>
                  </a:cubicBezTo>
                  <a:cubicBezTo>
                    <a:pt x="34" y="71"/>
                    <a:pt x="34" y="71"/>
                    <a:pt x="34" y="71"/>
                  </a:cubicBezTo>
                  <a:cubicBezTo>
                    <a:pt x="34" y="71"/>
                    <a:pt x="34" y="71"/>
                    <a:pt x="34" y="71"/>
                  </a:cubicBezTo>
                  <a:cubicBezTo>
                    <a:pt x="22" y="72"/>
                    <a:pt x="25" y="72"/>
                    <a:pt x="21" y="72"/>
                  </a:cubicBezTo>
                  <a:cubicBezTo>
                    <a:pt x="20" y="72"/>
                    <a:pt x="20" y="72"/>
                    <a:pt x="20" y="72"/>
                  </a:cubicBezTo>
                  <a:cubicBezTo>
                    <a:pt x="20" y="70"/>
                    <a:pt x="19" y="68"/>
                    <a:pt x="20" y="66"/>
                  </a:cubicBezTo>
                  <a:cubicBezTo>
                    <a:pt x="20" y="66"/>
                    <a:pt x="20" y="66"/>
                    <a:pt x="20" y="66"/>
                  </a:cubicBezTo>
                  <a:cubicBezTo>
                    <a:pt x="21" y="67"/>
                    <a:pt x="21" y="66"/>
                    <a:pt x="21" y="68"/>
                  </a:cubicBezTo>
                  <a:cubicBezTo>
                    <a:pt x="22" y="68"/>
                    <a:pt x="22" y="68"/>
                    <a:pt x="22" y="68"/>
                  </a:cubicBezTo>
                  <a:cubicBezTo>
                    <a:pt x="26" y="67"/>
                    <a:pt x="25" y="67"/>
                    <a:pt x="27" y="66"/>
                  </a:cubicBezTo>
                  <a:cubicBezTo>
                    <a:pt x="28" y="65"/>
                    <a:pt x="27" y="65"/>
                    <a:pt x="28" y="64"/>
                  </a:cubicBezTo>
                  <a:cubicBezTo>
                    <a:pt x="29" y="63"/>
                    <a:pt x="29" y="63"/>
                    <a:pt x="29" y="63"/>
                  </a:cubicBezTo>
                  <a:cubicBezTo>
                    <a:pt x="30" y="61"/>
                    <a:pt x="30" y="61"/>
                    <a:pt x="31" y="59"/>
                  </a:cubicBezTo>
                  <a:cubicBezTo>
                    <a:pt x="32" y="58"/>
                    <a:pt x="32" y="58"/>
                    <a:pt x="32" y="58"/>
                  </a:cubicBezTo>
                  <a:cubicBezTo>
                    <a:pt x="34" y="58"/>
                    <a:pt x="34" y="58"/>
                    <a:pt x="34" y="58"/>
                  </a:cubicBezTo>
                  <a:cubicBezTo>
                    <a:pt x="33" y="58"/>
                    <a:pt x="33" y="58"/>
                    <a:pt x="33" y="58"/>
                  </a:cubicBezTo>
                  <a:cubicBezTo>
                    <a:pt x="32" y="58"/>
                    <a:pt x="32" y="58"/>
                    <a:pt x="32" y="58"/>
                  </a:cubicBezTo>
                  <a:cubicBezTo>
                    <a:pt x="28" y="60"/>
                    <a:pt x="28" y="60"/>
                    <a:pt x="28" y="60"/>
                  </a:cubicBezTo>
                  <a:cubicBezTo>
                    <a:pt x="27" y="60"/>
                    <a:pt x="27" y="60"/>
                    <a:pt x="27" y="60"/>
                  </a:cubicBezTo>
                  <a:cubicBezTo>
                    <a:pt x="27" y="59"/>
                    <a:pt x="27" y="59"/>
                    <a:pt x="27" y="59"/>
                  </a:cubicBezTo>
                  <a:cubicBezTo>
                    <a:pt x="27" y="59"/>
                    <a:pt x="27" y="59"/>
                    <a:pt x="29" y="58"/>
                  </a:cubicBezTo>
                  <a:cubicBezTo>
                    <a:pt x="28" y="58"/>
                    <a:pt x="28" y="58"/>
                    <a:pt x="28" y="58"/>
                  </a:cubicBezTo>
                  <a:cubicBezTo>
                    <a:pt x="28" y="57"/>
                    <a:pt x="28" y="57"/>
                    <a:pt x="28" y="57"/>
                  </a:cubicBezTo>
                  <a:cubicBezTo>
                    <a:pt x="28" y="56"/>
                    <a:pt x="28" y="56"/>
                    <a:pt x="28" y="56"/>
                  </a:cubicBezTo>
                  <a:cubicBezTo>
                    <a:pt x="28" y="55"/>
                    <a:pt x="28" y="55"/>
                    <a:pt x="28" y="55"/>
                  </a:cubicBezTo>
                  <a:cubicBezTo>
                    <a:pt x="31" y="52"/>
                    <a:pt x="31" y="52"/>
                    <a:pt x="31" y="52"/>
                  </a:cubicBezTo>
                  <a:cubicBezTo>
                    <a:pt x="32" y="52"/>
                    <a:pt x="32" y="52"/>
                    <a:pt x="32" y="52"/>
                  </a:cubicBezTo>
                  <a:cubicBezTo>
                    <a:pt x="32" y="52"/>
                    <a:pt x="32" y="52"/>
                    <a:pt x="32" y="52"/>
                  </a:cubicBezTo>
                  <a:cubicBezTo>
                    <a:pt x="32" y="51"/>
                    <a:pt x="32" y="51"/>
                    <a:pt x="32" y="51"/>
                  </a:cubicBezTo>
                  <a:cubicBezTo>
                    <a:pt x="31" y="51"/>
                    <a:pt x="31" y="51"/>
                    <a:pt x="31" y="51"/>
                  </a:cubicBezTo>
                  <a:cubicBezTo>
                    <a:pt x="28" y="53"/>
                    <a:pt x="28" y="53"/>
                    <a:pt x="28" y="53"/>
                  </a:cubicBezTo>
                  <a:cubicBezTo>
                    <a:pt x="26" y="54"/>
                    <a:pt x="26" y="54"/>
                    <a:pt x="26" y="54"/>
                  </a:cubicBezTo>
                  <a:cubicBezTo>
                    <a:pt x="26" y="54"/>
                    <a:pt x="26" y="54"/>
                    <a:pt x="26" y="54"/>
                  </a:cubicBezTo>
                  <a:cubicBezTo>
                    <a:pt x="25" y="53"/>
                    <a:pt x="25" y="53"/>
                    <a:pt x="24" y="53"/>
                  </a:cubicBezTo>
                  <a:cubicBezTo>
                    <a:pt x="24" y="52"/>
                    <a:pt x="24" y="52"/>
                    <a:pt x="24" y="52"/>
                  </a:cubicBezTo>
                  <a:cubicBezTo>
                    <a:pt x="24" y="51"/>
                    <a:pt x="24" y="51"/>
                    <a:pt x="24" y="51"/>
                  </a:cubicBezTo>
                  <a:cubicBezTo>
                    <a:pt x="25" y="49"/>
                    <a:pt x="25" y="49"/>
                    <a:pt x="25" y="49"/>
                  </a:cubicBezTo>
                  <a:cubicBezTo>
                    <a:pt x="25" y="49"/>
                    <a:pt x="25" y="49"/>
                    <a:pt x="25" y="49"/>
                  </a:cubicBezTo>
                  <a:cubicBezTo>
                    <a:pt x="24" y="49"/>
                    <a:pt x="24" y="49"/>
                    <a:pt x="24" y="49"/>
                  </a:cubicBezTo>
                  <a:cubicBezTo>
                    <a:pt x="22" y="47"/>
                    <a:pt x="22" y="47"/>
                    <a:pt x="22" y="47"/>
                  </a:cubicBezTo>
                  <a:cubicBezTo>
                    <a:pt x="19" y="47"/>
                    <a:pt x="21" y="48"/>
                    <a:pt x="12" y="46"/>
                  </a:cubicBezTo>
                  <a:cubicBezTo>
                    <a:pt x="9" y="47"/>
                    <a:pt x="11" y="48"/>
                    <a:pt x="7" y="49"/>
                  </a:cubicBezTo>
                  <a:cubicBezTo>
                    <a:pt x="7" y="48"/>
                    <a:pt x="7" y="48"/>
                    <a:pt x="7" y="48"/>
                  </a:cubicBezTo>
                  <a:cubicBezTo>
                    <a:pt x="5" y="47"/>
                    <a:pt x="5" y="47"/>
                    <a:pt x="5" y="45"/>
                  </a:cubicBezTo>
                  <a:cubicBezTo>
                    <a:pt x="5" y="45"/>
                    <a:pt x="5" y="45"/>
                    <a:pt x="5" y="45"/>
                  </a:cubicBezTo>
                  <a:cubicBezTo>
                    <a:pt x="6" y="44"/>
                    <a:pt x="6" y="44"/>
                    <a:pt x="7" y="44"/>
                  </a:cubicBezTo>
                  <a:cubicBezTo>
                    <a:pt x="9" y="44"/>
                    <a:pt x="9" y="44"/>
                    <a:pt x="9" y="44"/>
                  </a:cubicBezTo>
                  <a:cubicBezTo>
                    <a:pt x="11" y="43"/>
                    <a:pt x="13" y="43"/>
                    <a:pt x="13" y="43"/>
                  </a:cubicBezTo>
                  <a:cubicBezTo>
                    <a:pt x="14" y="42"/>
                    <a:pt x="14" y="42"/>
                    <a:pt x="14" y="42"/>
                  </a:cubicBezTo>
                  <a:cubicBezTo>
                    <a:pt x="14" y="42"/>
                    <a:pt x="14" y="42"/>
                    <a:pt x="14" y="42"/>
                  </a:cubicBezTo>
                  <a:cubicBezTo>
                    <a:pt x="15" y="42"/>
                    <a:pt x="15" y="42"/>
                    <a:pt x="15" y="42"/>
                  </a:cubicBezTo>
                  <a:cubicBezTo>
                    <a:pt x="15" y="43"/>
                    <a:pt x="15" y="43"/>
                    <a:pt x="15" y="43"/>
                  </a:cubicBezTo>
                  <a:cubicBezTo>
                    <a:pt x="17" y="42"/>
                    <a:pt x="17" y="42"/>
                    <a:pt x="18" y="41"/>
                  </a:cubicBezTo>
                  <a:cubicBezTo>
                    <a:pt x="18" y="41"/>
                    <a:pt x="18" y="41"/>
                    <a:pt x="18" y="41"/>
                  </a:cubicBezTo>
                  <a:cubicBezTo>
                    <a:pt x="19" y="41"/>
                    <a:pt x="19" y="41"/>
                    <a:pt x="19" y="41"/>
                  </a:cubicBezTo>
                  <a:cubicBezTo>
                    <a:pt x="20" y="41"/>
                    <a:pt x="20" y="41"/>
                    <a:pt x="20" y="41"/>
                  </a:cubicBezTo>
                  <a:cubicBezTo>
                    <a:pt x="21" y="41"/>
                    <a:pt x="21" y="41"/>
                    <a:pt x="21" y="41"/>
                  </a:cubicBezTo>
                  <a:cubicBezTo>
                    <a:pt x="23" y="40"/>
                    <a:pt x="26" y="41"/>
                    <a:pt x="29" y="40"/>
                  </a:cubicBezTo>
                  <a:cubicBezTo>
                    <a:pt x="30" y="40"/>
                    <a:pt x="30" y="40"/>
                    <a:pt x="30" y="40"/>
                  </a:cubicBezTo>
                  <a:cubicBezTo>
                    <a:pt x="30" y="39"/>
                    <a:pt x="30" y="38"/>
                    <a:pt x="30" y="37"/>
                  </a:cubicBezTo>
                  <a:cubicBezTo>
                    <a:pt x="30" y="37"/>
                    <a:pt x="30" y="37"/>
                    <a:pt x="30" y="37"/>
                  </a:cubicBezTo>
                  <a:cubicBezTo>
                    <a:pt x="27" y="38"/>
                    <a:pt x="27" y="38"/>
                    <a:pt x="27" y="38"/>
                  </a:cubicBezTo>
                  <a:cubicBezTo>
                    <a:pt x="26" y="38"/>
                    <a:pt x="24" y="38"/>
                    <a:pt x="23" y="38"/>
                  </a:cubicBezTo>
                  <a:cubicBezTo>
                    <a:pt x="22" y="37"/>
                    <a:pt x="22" y="37"/>
                    <a:pt x="22" y="37"/>
                  </a:cubicBezTo>
                  <a:cubicBezTo>
                    <a:pt x="22" y="36"/>
                    <a:pt x="22" y="36"/>
                    <a:pt x="22" y="36"/>
                  </a:cubicBezTo>
                  <a:cubicBezTo>
                    <a:pt x="26" y="32"/>
                    <a:pt x="28" y="31"/>
                    <a:pt x="29" y="31"/>
                  </a:cubicBezTo>
                  <a:cubicBezTo>
                    <a:pt x="29" y="30"/>
                    <a:pt x="29" y="30"/>
                    <a:pt x="29" y="30"/>
                  </a:cubicBezTo>
                  <a:cubicBezTo>
                    <a:pt x="28" y="29"/>
                    <a:pt x="28" y="29"/>
                    <a:pt x="28" y="29"/>
                  </a:cubicBezTo>
                  <a:cubicBezTo>
                    <a:pt x="24" y="29"/>
                    <a:pt x="24" y="29"/>
                    <a:pt x="24" y="29"/>
                  </a:cubicBezTo>
                  <a:cubicBezTo>
                    <a:pt x="23" y="27"/>
                    <a:pt x="23" y="27"/>
                    <a:pt x="23" y="27"/>
                  </a:cubicBezTo>
                  <a:cubicBezTo>
                    <a:pt x="20" y="27"/>
                    <a:pt x="20" y="27"/>
                    <a:pt x="20" y="27"/>
                  </a:cubicBezTo>
                  <a:cubicBezTo>
                    <a:pt x="18" y="27"/>
                    <a:pt x="18" y="27"/>
                    <a:pt x="18" y="27"/>
                  </a:cubicBezTo>
                  <a:cubicBezTo>
                    <a:pt x="17" y="26"/>
                    <a:pt x="17" y="26"/>
                    <a:pt x="17" y="26"/>
                  </a:cubicBezTo>
                  <a:cubicBezTo>
                    <a:pt x="16" y="27"/>
                    <a:pt x="6" y="31"/>
                    <a:pt x="6" y="31"/>
                  </a:cubicBezTo>
                  <a:cubicBezTo>
                    <a:pt x="5" y="30"/>
                    <a:pt x="5" y="30"/>
                    <a:pt x="3" y="29"/>
                  </a:cubicBezTo>
                  <a:cubicBezTo>
                    <a:pt x="0" y="28"/>
                    <a:pt x="0" y="28"/>
                    <a:pt x="0" y="28"/>
                  </a:cubicBezTo>
                  <a:cubicBezTo>
                    <a:pt x="0" y="28"/>
                    <a:pt x="0" y="28"/>
                    <a:pt x="0" y="28"/>
                  </a:cubicBezTo>
                  <a:cubicBezTo>
                    <a:pt x="1" y="26"/>
                    <a:pt x="1" y="26"/>
                    <a:pt x="1" y="26"/>
                  </a:cubicBezTo>
                  <a:cubicBezTo>
                    <a:pt x="2" y="25"/>
                    <a:pt x="2" y="25"/>
                    <a:pt x="2" y="25"/>
                  </a:cubicBezTo>
                  <a:cubicBezTo>
                    <a:pt x="3" y="25"/>
                    <a:pt x="3" y="25"/>
                    <a:pt x="3" y="25"/>
                  </a:cubicBezTo>
                  <a:cubicBezTo>
                    <a:pt x="5" y="27"/>
                    <a:pt x="5" y="27"/>
                    <a:pt x="5" y="27"/>
                  </a:cubicBezTo>
                  <a:cubicBezTo>
                    <a:pt x="7" y="27"/>
                    <a:pt x="7" y="27"/>
                    <a:pt x="7" y="27"/>
                  </a:cubicBezTo>
                  <a:cubicBezTo>
                    <a:pt x="5" y="25"/>
                    <a:pt x="5" y="25"/>
                    <a:pt x="5" y="25"/>
                  </a:cubicBezTo>
                  <a:cubicBezTo>
                    <a:pt x="5" y="24"/>
                    <a:pt x="5" y="25"/>
                    <a:pt x="5" y="23"/>
                  </a:cubicBezTo>
                  <a:cubicBezTo>
                    <a:pt x="4" y="23"/>
                    <a:pt x="4" y="23"/>
                    <a:pt x="4" y="23"/>
                  </a:cubicBezTo>
                  <a:cubicBezTo>
                    <a:pt x="4" y="21"/>
                    <a:pt x="4" y="21"/>
                    <a:pt x="4" y="21"/>
                  </a:cubicBezTo>
                  <a:cubicBezTo>
                    <a:pt x="4" y="21"/>
                    <a:pt x="4" y="21"/>
                    <a:pt x="4" y="21"/>
                  </a:cubicBezTo>
                  <a:cubicBezTo>
                    <a:pt x="5" y="21"/>
                    <a:pt x="5" y="21"/>
                    <a:pt x="5" y="21"/>
                  </a:cubicBezTo>
                  <a:cubicBezTo>
                    <a:pt x="6" y="21"/>
                    <a:pt x="6" y="21"/>
                    <a:pt x="6" y="21"/>
                  </a:cubicBezTo>
                  <a:cubicBezTo>
                    <a:pt x="9" y="24"/>
                    <a:pt x="9" y="24"/>
                    <a:pt x="9" y="24"/>
                  </a:cubicBezTo>
                  <a:cubicBezTo>
                    <a:pt x="11" y="23"/>
                    <a:pt x="11" y="23"/>
                    <a:pt x="11" y="23"/>
                  </a:cubicBezTo>
                  <a:cubicBezTo>
                    <a:pt x="12" y="22"/>
                    <a:pt x="12" y="22"/>
                    <a:pt x="12" y="22"/>
                  </a:cubicBezTo>
                  <a:cubicBezTo>
                    <a:pt x="13" y="22"/>
                    <a:pt x="13" y="22"/>
                    <a:pt x="13" y="22"/>
                  </a:cubicBezTo>
                  <a:cubicBezTo>
                    <a:pt x="13" y="21"/>
                    <a:pt x="13" y="21"/>
                    <a:pt x="13" y="21"/>
                  </a:cubicBezTo>
                  <a:cubicBezTo>
                    <a:pt x="10" y="21"/>
                    <a:pt x="10" y="21"/>
                    <a:pt x="10" y="21"/>
                  </a:cubicBezTo>
                  <a:cubicBezTo>
                    <a:pt x="8" y="21"/>
                    <a:pt x="8" y="21"/>
                    <a:pt x="8" y="21"/>
                  </a:cubicBezTo>
                  <a:cubicBezTo>
                    <a:pt x="8" y="20"/>
                    <a:pt x="8" y="20"/>
                    <a:pt x="8" y="20"/>
                  </a:cubicBezTo>
                  <a:cubicBezTo>
                    <a:pt x="7" y="19"/>
                    <a:pt x="7" y="19"/>
                    <a:pt x="7" y="19"/>
                  </a:cubicBezTo>
                  <a:cubicBezTo>
                    <a:pt x="7" y="18"/>
                    <a:pt x="7" y="18"/>
                    <a:pt x="7" y="18"/>
                  </a:cubicBezTo>
                  <a:cubicBezTo>
                    <a:pt x="8" y="18"/>
                    <a:pt x="8" y="18"/>
                    <a:pt x="8" y="18"/>
                  </a:cubicBezTo>
                  <a:cubicBezTo>
                    <a:pt x="10" y="18"/>
                    <a:pt x="10" y="18"/>
                    <a:pt x="10" y="18"/>
                  </a:cubicBezTo>
                  <a:cubicBezTo>
                    <a:pt x="9" y="16"/>
                    <a:pt x="9" y="16"/>
                    <a:pt x="8" y="15"/>
                  </a:cubicBezTo>
                  <a:cubicBezTo>
                    <a:pt x="8" y="14"/>
                    <a:pt x="8" y="14"/>
                    <a:pt x="8" y="14"/>
                  </a:cubicBezTo>
                  <a:cubicBezTo>
                    <a:pt x="8" y="13"/>
                    <a:pt x="8" y="14"/>
                    <a:pt x="8" y="13"/>
                  </a:cubicBezTo>
                  <a:cubicBezTo>
                    <a:pt x="8" y="13"/>
                    <a:pt x="8" y="13"/>
                    <a:pt x="8" y="13"/>
                  </a:cubicBezTo>
                  <a:cubicBezTo>
                    <a:pt x="11" y="14"/>
                    <a:pt x="11" y="14"/>
                    <a:pt x="11" y="14"/>
                  </a:cubicBezTo>
                  <a:cubicBezTo>
                    <a:pt x="12" y="14"/>
                    <a:pt x="12" y="14"/>
                    <a:pt x="12" y="14"/>
                  </a:cubicBezTo>
                  <a:cubicBezTo>
                    <a:pt x="11" y="13"/>
                    <a:pt x="11" y="13"/>
                    <a:pt x="10" y="12"/>
                  </a:cubicBezTo>
                  <a:cubicBezTo>
                    <a:pt x="10" y="12"/>
                    <a:pt x="10" y="12"/>
                    <a:pt x="10" y="12"/>
                  </a:cubicBezTo>
                  <a:cubicBezTo>
                    <a:pt x="10" y="11"/>
                    <a:pt x="10" y="11"/>
                    <a:pt x="10" y="11"/>
                  </a:cubicBezTo>
                  <a:cubicBezTo>
                    <a:pt x="10" y="11"/>
                    <a:pt x="10" y="11"/>
                    <a:pt x="10" y="11"/>
                  </a:cubicBezTo>
                  <a:cubicBezTo>
                    <a:pt x="10" y="10"/>
                    <a:pt x="10" y="10"/>
                    <a:pt x="10" y="10"/>
                  </a:cubicBezTo>
                  <a:cubicBezTo>
                    <a:pt x="11" y="10"/>
                    <a:pt x="11" y="10"/>
                    <a:pt x="11" y="10"/>
                  </a:cubicBezTo>
                  <a:cubicBezTo>
                    <a:pt x="12" y="10"/>
                    <a:pt x="12" y="10"/>
                    <a:pt x="12" y="10"/>
                  </a:cubicBezTo>
                  <a:cubicBezTo>
                    <a:pt x="13" y="10"/>
                    <a:pt x="15" y="11"/>
                    <a:pt x="16" y="12"/>
                  </a:cubicBezTo>
                  <a:cubicBezTo>
                    <a:pt x="16" y="13"/>
                    <a:pt x="16" y="13"/>
                    <a:pt x="16" y="13"/>
                  </a:cubicBezTo>
                  <a:cubicBezTo>
                    <a:pt x="16" y="14"/>
                    <a:pt x="16" y="14"/>
                    <a:pt x="16" y="14"/>
                  </a:cubicBezTo>
                  <a:cubicBezTo>
                    <a:pt x="16" y="15"/>
                    <a:pt x="16" y="15"/>
                    <a:pt x="16" y="15"/>
                  </a:cubicBezTo>
                  <a:cubicBezTo>
                    <a:pt x="16" y="15"/>
                    <a:pt x="16" y="15"/>
                    <a:pt x="16" y="15"/>
                  </a:cubicBezTo>
                  <a:cubicBezTo>
                    <a:pt x="17" y="15"/>
                    <a:pt x="17" y="15"/>
                    <a:pt x="17" y="15"/>
                  </a:cubicBezTo>
                  <a:cubicBezTo>
                    <a:pt x="18" y="15"/>
                    <a:pt x="18" y="15"/>
                    <a:pt x="18" y="15"/>
                  </a:cubicBezTo>
                  <a:cubicBezTo>
                    <a:pt x="18" y="15"/>
                    <a:pt x="18" y="15"/>
                    <a:pt x="18" y="15"/>
                  </a:cubicBezTo>
                  <a:cubicBezTo>
                    <a:pt x="19" y="14"/>
                    <a:pt x="19" y="14"/>
                    <a:pt x="19" y="14"/>
                  </a:cubicBezTo>
                  <a:cubicBezTo>
                    <a:pt x="20" y="14"/>
                    <a:pt x="20" y="14"/>
                    <a:pt x="20" y="14"/>
                  </a:cubicBezTo>
                  <a:cubicBezTo>
                    <a:pt x="21" y="15"/>
                    <a:pt x="21" y="15"/>
                    <a:pt x="21" y="15"/>
                  </a:cubicBezTo>
                  <a:cubicBezTo>
                    <a:pt x="21" y="16"/>
                    <a:pt x="21" y="17"/>
                    <a:pt x="21" y="18"/>
                  </a:cubicBezTo>
                  <a:cubicBezTo>
                    <a:pt x="21" y="18"/>
                    <a:pt x="21" y="18"/>
                    <a:pt x="21" y="18"/>
                  </a:cubicBezTo>
                  <a:cubicBezTo>
                    <a:pt x="21" y="17"/>
                    <a:pt x="21" y="17"/>
                    <a:pt x="21" y="17"/>
                  </a:cubicBezTo>
                  <a:cubicBezTo>
                    <a:pt x="23" y="17"/>
                    <a:pt x="23" y="17"/>
                    <a:pt x="23" y="17"/>
                  </a:cubicBezTo>
                  <a:cubicBezTo>
                    <a:pt x="23" y="17"/>
                    <a:pt x="23" y="17"/>
                    <a:pt x="23" y="17"/>
                  </a:cubicBezTo>
                  <a:cubicBezTo>
                    <a:pt x="23" y="14"/>
                    <a:pt x="23" y="15"/>
                    <a:pt x="23" y="13"/>
                  </a:cubicBezTo>
                  <a:cubicBezTo>
                    <a:pt x="23" y="13"/>
                    <a:pt x="23" y="13"/>
                    <a:pt x="23" y="13"/>
                  </a:cubicBezTo>
                  <a:cubicBezTo>
                    <a:pt x="18" y="10"/>
                    <a:pt x="18" y="11"/>
                    <a:pt x="17" y="9"/>
                  </a:cubicBezTo>
                  <a:cubicBezTo>
                    <a:pt x="17" y="8"/>
                    <a:pt x="17" y="8"/>
                    <a:pt x="17" y="8"/>
                  </a:cubicBezTo>
                  <a:cubicBezTo>
                    <a:pt x="18" y="8"/>
                    <a:pt x="18" y="8"/>
                    <a:pt x="18" y="8"/>
                  </a:cubicBezTo>
                  <a:cubicBezTo>
                    <a:pt x="19" y="8"/>
                    <a:pt x="19" y="8"/>
                    <a:pt x="22" y="8"/>
                  </a:cubicBezTo>
                  <a:cubicBezTo>
                    <a:pt x="22" y="7"/>
                    <a:pt x="22" y="7"/>
                    <a:pt x="22" y="7"/>
                  </a:cubicBezTo>
                  <a:cubicBezTo>
                    <a:pt x="22" y="7"/>
                    <a:pt x="22" y="7"/>
                    <a:pt x="22" y="7"/>
                  </a:cubicBezTo>
                  <a:cubicBezTo>
                    <a:pt x="20" y="6"/>
                    <a:pt x="20" y="6"/>
                    <a:pt x="20" y="6"/>
                  </a:cubicBezTo>
                  <a:cubicBezTo>
                    <a:pt x="20" y="6"/>
                    <a:pt x="20" y="6"/>
                    <a:pt x="20" y="6"/>
                  </a:cubicBezTo>
                  <a:cubicBezTo>
                    <a:pt x="20" y="5"/>
                    <a:pt x="20" y="5"/>
                    <a:pt x="20" y="5"/>
                  </a:cubicBezTo>
                  <a:cubicBezTo>
                    <a:pt x="17" y="6"/>
                    <a:pt x="17" y="6"/>
                    <a:pt x="15" y="5"/>
                  </a:cubicBezTo>
                  <a:cubicBezTo>
                    <a:pt x="15" y="5"/>
                    <a:pt x="15" y="5"/>
                    <a:pt x="15" y="5"/>
                  </a:cubicBezTo>
                  <a:cubicBezTo>
                    <a:pt x="16" y="4"/>
                    <a:pt x="15" y="4"/>
                    <a:pt x="17" y="3"/>
                  </a:cubicBezTo>
                  <a:cubicBezTo>
                    <a:pt x="18" y="2"/>
                    <a:pt x="18" y="2"/>
                    <a:pt x="18" y="2"/>
                  </a:cubicBezTo>
                  <a:cubicBezTo>
                    <a:pt x="19" y="3"/>
                    <a:pt x="19" y="3"/>
                    <a:pt x="19" y="3"/>
                  </a:cubicBezTo>
                  <a:cubicBezTo>
                    <a:pt x="21" y="2"/>
                    <a:pt x="21" y="2"/>
                    <a:pt x="21" y="2"/>
                  </a:cubicBezTo>
                  <a:cubicBezTo>
                    <a:pt x="23" y="3"/>
                    <a:pt x="23" y="3"/>
                    <a:pt x="23" y="3"/>
                  </a:cubicBezTo>
                  <a:cubicBezTo>
                    <a:pt x="24" y="4"/>
                    <a:pt x="24" y="4"/>
                    <a:pt x="26" y="6"/>
                  </a:cubicBezTo>
                  <a:cubicBezTo>
                    <a:pt x="28" y="8"/>
                    <a:pt x="28" y="8"/>
                    <a:pt x="28" y="8"/>
                  </a:cubicBezTo>
                  <a:cubicBezTo>
                    <a:pt x="28" y="8"/>
                    <a:pt x="28" y="8"/>
                    <a:pt x="28" y="8"/>
                  </a:cubicBezTo>
                  <a:cubicBezTo>
                    <a:pt x="30" y="10"/>
                    <a:pt x="30" y="10"/>
                    <a:pt x="32" y="12"/>
                  </a:cubicBezTo>
                  <a:cubicBezTo>
                    <a:pt x="34" y="14"/>
                    <a:pt x="34" y="14"/>
                    <a:pt x="34" y="14"/>
                  </a:cubicBezTo>
                  <a:cubicBezTo>
                    <a:pt x="34" y="14"/>
                    <a:pt x="34" y="14"/>
                    <a:pt x="34" y="14"/>
                  </a:cubicBezTo>
                  <a:cubicBezTo>
                    <a:pt x="34" y="15"/>
                    <a:pt x="34" y="15"/>
                    <a:pt x="34" y="15"/>
                  </a:cubicBezTo>
                  <a:cubicBezTo>
                    <a:pt x="33" y="16"/>
                    <a:pt x="33" y="16"/>
                    <a:pt x="33" y="16"/>
                  </a:cubicBezTo>
                  <a:cubicBezTo>
                    <a:pt x="33" y="16"/>
                    <a:pt x="33" y="16"/>
                    <a:pt x="33" y="16"/>
                  </a:cubicBezTo>
                  <a:cubicBezTo>
                    <a:pt x="34" y="16"/>
                    <a:pt x="34" y="16"/>
                    <a:pt x="34" y="16"/>
                  </a:cubicBezTo>
                  <a:cubicBezTo>
                    <a:pt x="35" y="18"/>
                    <a:pt x="35" y="18"/>
                    <a:pt x="35" y="18"/>
                  </a:cubicBezTo>
                  <a:cubicBezTo>
                    <a:pt x="35" y="18"/>
                    <a:pt x="35" y="18"/>
                    <a:pt x="35" y="18"/>
                  </a:cubicBezTo>
                  <a:cubicBezTo>
                    <a:pt x="35" y="22"/>
                    <a:pt x="35" y="22"/>
                    <a:pt x="35" y="22"/>
                  </a:cubicBezTo>
                  <a:cubicBezTo>
                    <a:pt x="34" y="23"/>
                    <a:pt x="34" y="23"/>
                    <a:pt x="34" y="23"/>
                  </a:cubicBezTo>
                  <a:cubicBezTo>
                    <a:pt x="34" y="23"/>
                    <a:pt x="34" y="23"/>
                    <a:pt x="34" y="23"/>
                  </a:cubicBezTo>
                  <a:cubicBezTo>
                    <a:pt x="31" y="22"/>
                    <a:pt x="31" y="22"/>
                    <a:pt x="31" y="22"/>
                  </a:cubicBezTo>
                  <a:cubicBezTo>
                    <a:pt x="32" y="23"/>
                    <a:pt x="32" y="23"/>
                    <a:pt x="32" y="23"/>
                  </a:cubicBezTo>
                  <a:cubicBezTo>
                    <a:pt x="34" y="25"/>
                    <a:pt x="34" y="25"/>
                    <a:pt x="34" y="25"/>
                  </a:cubicBezTo>
                  <a:cubicBezTo>
                    <a:pt x="34" y="25"/>
                    <a:pt x="34" y="25"/>
                    <a:pt x="34" y="25"/>
                  </a:cubicBezTo>
                  <a:cubicBezTo>
                    <a:pt x="34" y="26"/>
                    <a:pt x="34" y="26"/>
                    <a:pt x="34" y="26"/>
                  </a:cubicBezTo>
                  <a:cubicBezTo>
                    <a:pt x="34" y="26"/>
                    <a:pt x="34" y="26"/>
                    <a:pt x="34" y="26"/>
                  </a:cubicBezTo>
                  <a:cubicBezTo>
                    <a:pt x="34" y="26"/>
                    <a:pt x="34" y="26"/>
                    <a:pt x="34" y="26"/>
                  </a:cubicBezTo>
                  <a:cubicBezTo>
                    <a:pt x="35" y="26"/>
                    <a:pt x="35" y="26"/>
                    <a:pt x="35" y="26"/>
                  </a:cubicBezTo>
                  <a:cubicBezTo>
                    <a:pt x="35" y="28"/>
                    <a:pt x="34" y="28"/>
                    <a:pt x="34" y="29"/>
                  </a:cubicBezTo>
                  <a:cubicBezTo>
                    <a:pt x="34" y="29"/>
                    <a:pt x="34" y="29"/>
                    <a:pt x="34" y="29"/>
                  </a:cubicBezTo>
                  <a:cubicBezTo>
                    <a:pt x="35" y="29"/>
                    <a:pt x="35" y="29"/>
                    <a:pt x="35" y="29"/>
                  </a:cubicBezTo>
                  <a:cubicBezTo>
                    <a:pt x="35" y="30"/>
                    <a:pt x="35" y="30"/>
                    <a:pt x="35" y="30"/>
                  </a:cubicBezTo>
                  <a:cubicBezTo>
                    <a:pt x="36" y="31"/>
                    <a:pt x="36" y="31"/>
                    <a:pt x="36" y="31"/>
                  </a:cubicBezTo>
                  <a:cubicBezTo>
                    <a:pt x="37" y="32"/>
                    <a:pt x="37" y="33"/>
                    <a:pt x="37" y="35"/>
                  </a:cubicBezTo>
                  <a:cubicBezTo>
                    <a:pt x="38" y="33"/>
                    <a:pt x="38" y="33"/>
                    <a:pt x="38" y="30"/>
                  </a:cubicBezTo>
                  <a:cubicBezTo>
                    <a:pt x="39" y="30"/>
                    <a:pt x="39" y="30"/>
                    <a:pt x="39" y="30"/>
                  </a:cubicBezTo>
                  <a:cubicBezTo>
                    <a:pt x="39" y="30"/>
                    <a:pt x="39" y="30"/>
                    <a:pt x="39" y="30"/>
                  </a:cubicBezTo>
                  <a:cubicBezTo>
                    <a:pt x="39" y="29"/>
                    <a:pt x="39" y="28"/>
                    <a:pt x="40" y="27"/>
                  </a:cubicBezTo>
                  <a:cubicBezTo>
                    <a:pt x="40" y="25"/>
                    <a:pt x="41" y="25"/>
                    <a:pt x="42" y="24"/>
                  </a:cubicBezTo>
                  <a:cubicBezTo>
                    <a:pt x="42" y="24"/>
                    <a:pt x="42" y="24"/>
                    <a:pt x="42" y="24"/>
                  </a:cubicBezTo>
                  <a:cubicBezTo>
                    <a:pt x="43" y="24"/>
                    <a:pt x="43" y="24"/>
                    <a:pt x="43" y="24"/>
                  </a:cubicBezTo>
                  <a:cubicBezTo>
                    <a:pt x="44" y="26"/>
                    <a:pt x="44" y="26"/>
                    <a:pt x="44" y="26"/>
                  </a:cubicBezTo>
                  <a:cubicBezTo>
                    <a:pt x="45" y="27"/>
                    <a:pt x="45" y="27"/>
                    <a:pt x="45" y="27"/>
                  </a:cubicBezTo>
                  <a:cubicBezTo>
                    <a:pt x="45" y="26"/>
                    <a:pt x="45" y="26"/>
                    <a:pt x="45" y="26"/>
                  </a:cubicBezTo>
                  <a:cubicBezTo>
                    <a:pt x="47" y="20"/>
                    <a:pt x="46" y="20"/>
                    <a:pt x="46" y="14"/>
                  </a:cubicBezTo>
                  <a:cubicBezTo>
                    <a:pt x="47" y="12"/>
                    <a:pt x="47" y="12"/>
                    <a:pt x="47" y="12"/>
                  </a:cubicBezTo>
                  <a:cubicBezTo>
                    <a:pt x="48" y="12"/>
                    <a:pt x="48" y="12"/>
                    <a:pt x="48" y="12"/>
                  </a:cubicBezTo>
                  <a:cubicBezTo>
                    <a:pt x="49" y="13"/>
                    <a:pt x="49" y="13"/>
                    <a:pt x="49" y="13"/>
                  </a:cubicBezTo>
                  <a:cubicBezTo>
                    <a:pt x="50" y="13"/>
                    <a:pt x="50" y="13"/>
                    <a:pt x="50" y="13"/>
                  </a:cubicBezTo>
                  <a:cubicBezTo>
                    <a:pt x="52" y="17"/>
                    <a:pt x="54" y="20"/>
                    <a:pt x="55" y="21"/>
                  </a:cubicBezTo>
                  <a:cubicBezTo>
                    <a:pt x="56" y="21"/>
                    <a:pt x="56" y="21"/>
                    <a:pt x="56" y="21"/>
                  </a:cubicBezTo>
                  <a:cubicBezTo>
                    <a:pt x="56" y="21"/>
                    <a:pt x="56" y="21"/>
                    <a:pt x="56" y="21"/>
                  </a:cubicBezTo>
                  <a:cubicBezTo>
                    <a:pt x="56" y="21"/>
                    <a:pt x="56" y="21"/>
                    <a:pt x="56" y="21"/>
                  </a:cubicBezTo>
                  <a:cubicBezTo>
                    <a:pt x="56" y="19"/>
                    <a:pt x="56" y="16"/>
                    <a:pt x="56" y="15"/>
                  </a:cubicBezTo>
                  <a:cubicBezTo>
                    <a:pt x="57" y="13"/>
                    <a:pt x="56" y="14"/>
                    <a:pt x="57" y="13"/>
                  </a:cubicBezTo>
                  <a:cubicBezTo>
                    <a:pt x="62" y="11"/>
                    <a:pt x="59" y="12"/>
                    <a:pt x="62" y="10"/>
                  </a:cubicBezTo>
                  <a:cubicBezTo>
                    <a:pt x="63" y="10"/>
                    <a:pt x="63" y="10"/>
                    <a:pt x="63" y="10"/>
                  </a:cubicBezTo>
                  <a:cubicBezTo>
                    <a:pt x="64" y="10"/>
                    <a:pt x="64" y="10"/>
                    <a:pt x="64" y="10"/>
                  </a:cubicBezTo>
                  <a:cubicBezTo>
                    <a:pt x="68" y="14"/>
                    <a:pt x="65" y="13"/>
                    <a:pt x="69" y="18"/>
                  </a:cubicBezTo>
                  <a:cubicBezTo>
                    <a:pt x="70" y="19"/>
                    <a:pt x="70" y="21"/>
                    <a:pt x="71" y="22"/>
                  </a:cubicBezTo>
                  <a:cubicBezTo>
                    <a:pt x="71" y="22"/>
                    <a:pt x="71" y="22"/>
                    <a:pt x="71" y="22"/>
                  </a:cubicBezTo>
                  <a:cubicBezTo>
                    <a:pt x="71" y="22"/>
                    <a:pt x="71" y="22"/>
                    <a:pt x="71" y="22"/>
                  </a:cubicBezTo>
                  <a:cubicBezTo>
                    <a:pt x="71" y="21"/>
                    <a:pt x="71" y="21"/>
                    <a:pt x="71" y="19"/>
                  </a:cubicBezTo>
                  <a:cubicBezTo>
                    <a:pt x="71" y="17"/>
                    <a:pt x="71" y="18"/>
                    <a:pt x="69" y="12"/>
                  </a:cubicBezTo>
                  <a:cubicBezTo>
                    <a:pt x="69" y="11"/>
                    <a:pt x="69" y="11"/>
                    <a:pt x="69" y="11"/>
                  </a:cubicBezTo>
                  <a:cubicBezTo>
                    <a:pt x="69" y="10"/>
                    <a:pt x="69" y="10"/>
                    <a:pt x="69" y="10"/>
                  </a:cubicBezTo>
                  <a:cubicBezTo>
                    <a:pt x="71" y="10"/>
                    <a:pt x="71" y="10"/>
                    <a:pt x="74" y="11"/>
                  </a:cubicBezTo>
                  <a:cubicBezTo>
                    <a:pt x="75" y="12"/>
                    <a:pt x="75" y="12"/>
                    <a:pt x="75" y="12"/>
                  </a:cubicBezTo>
                  <a:cubicBezTo>
                    <a:pt x="75" y="13"/>
                    <a:pt x="76" y="14"/>
                    <a:pt x="77" y="16"/>
                  </a:cubicBezTo>
                  <a:cubicBezTo>
                    <a:pt x="78" y="16"/>
                    <a:pt x="78" y="16"/>
                    <a:pt x="78" y="16"/>
                  </a:cubicBezTo>
                  <a:cubicBezTo>
                    <a:pt x="78" y="15"/>
                    <a:pt x="78" y="15"/>
                    <a:pt x="78" y="15"/>
                  </a:cubicBezTo>
                  <a:cubicBezTo>
                    <a:pt x="78" y="15"/>
                    <a:pt x="78" y="15"/>
                    <a:pt x="78" y="15"/>
                  </a:cubicBezTo>
                  <a:cubicBezTo>
                    <a:pt x="78" y="15"/>
                    <a:pt x="81" y="11"/>
                    <a:pt x="82" y="9"/>
                  </a:cubicBezTo>
                  <a:cubicBezTo>
                    <a:pt x="82" y="9"/>
                    <a:pt x="82" y="9"/>
                    <a:pt x="82" y="9"/>
                  </a:cubicBezTo>
                  <a:cubicBezTo>
                    <a:pt x="83" y="9"/>
                    <a:pt x="83" y="9"/>
                    <a:pt x="83" y="9"/>
                  </a:cubicBezTo>
                  <a:cubicBezTo>
                    <a:pt x="84" y="10"/>
                    <a:pt x="84" y="10"/>
                    <a:pt x="85" y="11"/>
                  </a:cubicBezTo>
                  <a:cubicBezTo>
                    <a:pt x="86" y="11"/>
                    <a:pt x="86" y="11"/>
                    <a:pt x="86" y="11"/>
                  </a:cubicBezTo>
                  <a:cubicBezTo>
                    <a:pt x="87" y="11"/>
                    <a:pt x="87" y="11"/>
                    <a:pt x="87" y="11"/>
                  </a:cubicBezTo>
                  <a:cubicBezTo>
                    <a:pt x="88" y="10"/>
                    <a:pt x="88" y="10"/>
                    <a:pt x="88" y="10"/>
                  </a:cubicBezTo>
                  <a:cubicBezTo>
                    <a:pt x="90" y="9"/>
                    <a:pt x="90" y="9"/>
                    <a:pt x="90" y="9"/>
                  </a:cubicBezTo>
                  <a:cubicBezTo>
                    <a:pt x="90" y="8"/>
                    <a:pt x="90" y="8"/>
                    <a:pt x="90" y="7"/>
                  </a:cubicBezTo>
                  <a:cubicBezTo>
                    <a:pt x="89" y="2"/>
                    <a:pt x="89" y="2"/>
                    <a:pt x="89" y="2"/>
                  </a:cubicBezTo>
                  <a:cubicBezTo>
                    <a:pt x="89" y="1"/>
                    <a:pt x="89" y="1"/>
                    <a:pt x="89" y="1"/>
                  </a:cubicBezTo>
                  <a:cubicBezTo>
                    <a:pt x="92" y="0"/>
                    <a:pt x="92" y="0"/>
                    <a:pt x="92" y="0"/>
                  </a:cubicBezTo>
                  <a:cubicBezTo>
                    <a:pt x="95" y="0"/>
                    <a:pt x="95" y="0"/>
                    <a:pt x="95" y="0"/>
                  </a:cubicBezTo>
                  <a:cubicBezTo>
                    <a:pt x="95" y="0"/>
                    <a:pt x="95" y="0"/>
                    <a:pt x="95" y="0"/>
                  </a:cubicBezTo>
                  <a:cubicBezTo>
                    <a:pt x="96" y="2"/>
                    <a:pt x="98" y="4"/>
                    <a:pt x="98" y="5"/>
                  </a:cubicBezTo>
                  <a:cubicBezTo>
                    <a:pt x="98" y="7"/>
                    <a:pt x="98" y="7"/>
                    <a:pt x="98" y="7"/>
                  </a:cubicBezTo>
                  <a:cubicBezTo>
                    <a:pt x="99" y="8"/>
                    <a:pt x="99" y="7"/>
                    <a:pt x="100"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114">
              <a:extLst>
                <a:ext uri="{FF2B5EF4-FFF2-40B4-BE49-F238E27FC236}">
                  <a16:creationId xmlns:a16="http://schemas.microsoft.com/office/drawing/2014/main" id="{E2C99F18-1E9D-4F18-A337-5FCA1431BB43}"/>
                </a:ext>
              </a:extLst>
            </p:cNvPr>
            <p:cNvSpPr>
              <a:spLocks noEditPoints="1"/>
            </p:cNvSpPr>
            <p:nvPr/>
          </p:nvSpPr>
          <p:spPr bwMode="auto">
            <a:xfrm>
              <a:off x="12001243" y="6537428"/>
              <a:ext cx="555659" cy="650643"/>
            </a:xfrm>
            <a:custGeom>
              <a:avLst/>
              <a:gdLst>
                <a:gd name="T0" fmla="*/ 77 w 133"/>
                <a:gd name="T1" fmla="*/ 14 h 157"/>
                <a:gd name="T2" fmla="*/ 77 w 133"/>
                <a:gd name="T3" fmla="*/ 18 h 157"/>
                <a:gd name="T4" fmla="*/ 81 w 133"/>
                <a:gd name="T5" fmla="*/ 23 h 157"/>
                <a:gd name="T6" fmla="*/ 78 w 133"/>
                <a:gd name="T7" fmla="*/ 22 h 157"/>
                <a:gd name="T8" fmla="*/ 66 w 133"/>
                <a:gd name="T9" fmla="*/ 27 h 157"/>
                <a:gd name="T10" fmla="*/ 65 w 133"/>
                <a:gd name="T11" fmla="*/ 33 h 157"/>
                <a:gd name="T12" fmla="*/ 65 w 133"/>
                <a:gd name="T13" fmla="*/ 46 h 157"/>
                <a:gd name="T14" fmla="*/ 107 w 133"/>
                <a:gd name="T15" fmla="*/ 84 h 157"/>
                <a:gd name="T16" fmla="*/ 132 w 133"/>
                <a:gd name="T17" fmla="*/ 113 h 157"/>
                <a:gd name="T18" fmla="*/ 119 w 133"/>
                <a:gd name="T19" fmla="*/ 103 h 157"/>
                <a:gd name="T20" fmla="*/ 114 w 133"/>
                <a:gd name="T21" fmla="*/ 116 h 157"/>
                <a:gd name="T22" fmla="*/ 111 w 133"/>
                <a:gd name="T23" fmla="*/ 129 h 157"/>
                <a:gd name="T24" fmla="*/ 101 w 133"/>
                <a:gd name="T25" fmla="*/ 136 h 157"/>
                <a:gd name="T26" fmla="*/ 108 w 133"/>
                <a:gd name="T27" fmla="*/ 125 h 157"/>
                <a:gd name="T28" fmla="*/ 93 w 133"/>
                <a:gd name="T29" fmla="*/ 106 h 157"/>
                <a:gd name="T30" fmla="*/ 88 w 133"/>
                <a:gd name="T31" fmla="*/ 101 h 157"/>
                <a:gd name="T32" fmla="*/ 84 w 133"/>
                <a:gd name="T33" fmla="*/ 98 h 157"/>
                <a:gd name="T34" fmla="*/ 73 w 133"/>
                <a:gd name="T35" fmla="*/ 92 h 157"/>
                <a:gd name="T36" fmla="*/ 56 w 133"/>
                <a:gd name="T37" fmla="*/ 76 h 157"/>
                <a:gd name="T38" fmla="*/ 51 w 133"/>
                <a:gd name="T39" fmla="*/ 72 h 157"/>
                <a:gd name="T40" fmla="*/ 44 w 133"/>
                <a:gd name="T41" fmla="*/ 63 h 157"/>
                <a:gd name="T42" fmla="*/ 26 w 133"/>
                <a:gd name="T43" fmla="*/ 43 h 157"/>
                <a:gd name="T44" fmla="*/ 12 w 133"/>
                <a:gd name="T45" fmla="*/ 48 h 157"/>
                <a:gd name="T46" fmla="*/ 3 w 133"/>
                <a:gd name="T47" fmla="*/ 43 h 157"/>
                <a:gd name="T48" fmla="*/ 3 w 133"/>
                <a:gd name="T49" fmla="*/ 36 h 157"/>
                <a:gd name="T50" fmla="*/ 1 w 133"/>
                <a:gd name="T51" fmla="*/ 32 h 157"/>
                <a:gd name="T52" fmla="*/ 6 w 133"/>
                <a:gd name="T53" fmla="*/ 28 h 157"/>
                <a:gd name="T54" fmla="*/ 4 w 133"/>
                <a:gd name="T55" fmla="*/ 20 h 157"/>
                <a:gd name="T56" fmla="*/ 17 w 133"/>
                <a:gd name="T57" fmla="*/ 15 h 157"/>
                <a:gd name="T58" fmla="*/ 20 w 133"/>
                <a:gd name="T59" fmla="*/ 11 h 157"/>
                <a:gd name="T60" fmla="*/ 25 w 133"/>
                <a:gd name="T61" fmla="*/ 19 h 157"/>
                <a:gd name="T62" fmla="*/ 29 w 133"/>
                <a:gd name="T63" fmla="*/ 13 h 157"/>
                <a:gd name="T64" fmla="*/ 33 w 133"/>
                <a:gd name="T65" fmla="*/ 13 h 157"/>
                <a:gd name="T66" fmla="*/ 39 w 133"/>
                <a:gd name="T67" fmla="*/ 14 h 157"/>
                <a:gd name="T68" fmla="*/ 42 w 133"/>
                <a:gd name="T69" fmla="*/ 9 h 157"/>
                <a:gd name="T70" fmla="*/ 46 w 133"/>
                <a:gd name="T71" fmla="*/ 4 h 157"/>
                <a:gd name="T72" fmla="*/ 58 w 133"/>
                <a:gd name="T73" fmla="*/ 2 h 157"/>
                <a:gd name="T74" fmla="*/ 79 w 133"/>
                <a:gd name="T75" fmla="*/ 10 h 157"/>
                <a:gd name="T76" fmla="*/ 66 w 133"/>
                <a:gd name="T77" fmla="*/ 51 h 157"/>
                <a:gd name="T78" fmla="*/ 43 w 133"/>
                <a:gd name="T79" fmla="*/ 68 h 157"/>
                <a:gd name="T80" fmla="*/ 39 w 133"/>
                <a:gd name="T81" fmla="*/ 68 h 157"/>
                <a:gd name="T82" fmla="*/ 36 w 133"/>
                <a:gd name="T83" fmla="*/ 103 h 157"/>
                <a:gd name="T84" fmla="*/ 29 w 133"/>
                <a:gd name="T85" fmla="*/ 121 h 157"/>
                <a:gd name="T86" fmla="*/ 24 w 133"/>
                <a:gd name="T87" fmla="*/ 126 h 157"/>
                <a:gd name="T88" fmla="*/ 21 w 133"/>
                <a:gd name="T89" fmla="*/ 114 h 157"/>
                <a:gd name="T90" fmla="*/ 20 w 133"/>
                <a:gd name="T91" fmla="*/ 109 h 157"/>
                <a:gd name="T92" fmla="*/ 21 w 133"/>
                <a:gd name="T93" fmla="*/ 98 h 157"/>
                <a:gd name="T94" fmla="*/ 30 w 133"/>
                <a:gd name="T95" fmla="*/ 92 h 157"/>
                <a:gd name="T96" fmla="*/ 33 w 133"/>
                <a:gd name="T97" fmla="*/ 95 h 157"/>
                <a:gd name="T98" fmla="*/ 19 w 133"/>
                <a:gd name="T99" fmla="*/ 93 h 157"/>
                <a:gd name="T100" fmla="*/ 81 w 133"/>
                <a:gd name="T101" fmla="*/ 99 h 157"/>
                <a:gd name="T102" fmla="*/ 19 w 133"/>
                <a:gd name="T103" fmla="*/ 124 h 157"/>
                <a:gd name="T104" fmla="*/ 95 w 133"/>
                <a:gd name="T105" fmla="*/ 148 h 157"/>
                <a:gd name="T106" fmla="*/ 96 w 133"/>
                <a:gd name="T107" fmla="*/ 154 h 157"/>
                <a:gd name="T108" fmla="*/ 87 w 133"/>
                <a:gd name="T109" fmla="*/ 153 h 157"/>
                <a:gd name="T110" fmla="*/ 68 w 133"/>
                <a:gd name="T111" fmla="*/ 145 h 157"/>
                <a:gd name="T112" fmla="*/ 70 w 133"/>
                <a:gd name="T113" fmla="*/ 138 h 157"/>
                <a:gd name="T114" fmla="*/ 77 w 133"/>
                <a:gd name="T115" fmla="*/ 137 h 157"/>
                <a:gd name="T116" fmla="*/ 91 w 133"/>
                <a:gd name="T117" fmla="*/ 137 h 157"/>
                <a:gd name="T118" fmla="*/ 100 w 133"/>
                <a:gd name="T119" fmla="*/ 135 h 157"/>
                <a:gd name="T120" fmla="*/ 60 w 133"/>
                <a:gd name="T121" fmla="*/ 15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57">
                  <a:moveTo>
                    <a:pt x="79" y="10"/>
                  </a:moveTo>
                  <a:cubicBezTo>
                    <a:pt x="79" y="11"/>
                    <a:pt x="79" y="11"/>
                    <a:pt x="79" y="11"/>
                  </a:cubicBezTo>
                  <a:cubicBezTo>
                    <a:pt x="78" y="11"/>
                    <a:pt x="77" y="12"/>
                    <a:pt x="76" y="13"/>
                  </a:cubicBezTo>
                  <a:cubicBezTo>
                    <a:pt x="76" y="14"/>
                    <a:pt x="76" y="14"/>
                    <a:pt x="76" y="14"/>
                  </a:cubicBezTo>
                  <a:cubicBezTo>
                    <a:pt x="76" y="14"/>
                    <a:pt x="76" y="14"/>
                    <a:pt x="76" y="14"/>
                  </a:cubicBezTo>
                  <a:cubicBezTo>
                    <a:pt x="76" y="15"/>
                    <a:pt x="76" y="15"/>
                    <a:pt x="76" y="15"/>
                  </a:cubicBezTo>
                  <a:cubicBezTo>
                    <a:pt x="77" y="14"/>
                    <a:pt x="77" y="14"/>
                    <a:pt x="77" y="14"/>
                  </a:cubicBezTo>
                  <a:cubicBezTo>
                    <a:pt x="77" y="15"/>
                    <a:pt x="77" y="15"/>
                    <a:pt x="77" y="15"/>
                  </a:cubicBezTo>
                  <a:cubicBezTo>
                    <a:pt x="78" y="15"/>
                    <a:pt x="77" y="15"/>
                    <a:pt x="79" y="15"/>
                  </a:cubicBezTo>
                  <a:cubicBezTo>
                    <a:pt x="79" y="15"/>
                    <a:pt x="79" y="15"/>
                    <a:pt x="79" y="15"/>
                  </a:cubicBezTo>
                  <a:cubicBezTo>
                    <a:pt x="78" y="16"/>
                    <a:pt x="78" y="16"/>
                    <a:pt x="78" y="16"/>
                  </a:cubicBezTo>
                  <a:cubicBezTo>
                    <a:pt x="77" y="17"/>
                    <a:pt x="78" y="16"/>
                    <a:pt x="77" y="17"/>
                  </a:cubicBezTo>
                  <a:cubicBezTo>
                    <a:pt x="77" y="18"/>
                    <a:pt x="77" y="18"/>
                    <a:pt x="77" y="18"/>
                  </a:cubicBezTo>
                  <a:cubicBezTo>
                    <a:pt x="77" y="18"/>
                    <a:pt x="77" y="18"/>
                    <a:pt x="77" y="18"/>
                  </a:cubicBezTo>
                  <a:cubicBezTo>
                    <a:pt x="77" y="18"/>
                    <a:pt x="77" y="18"/>
                    <a:pt x="77" y="18"/>
                  </a:cubicBezTo>
                  <a:cubicBezTo>
                    <a:pt x="78" y="18"/>
                    <a:pt x="78" y="18"/>
                    <a:pt x="78" y="18"/>
                  </a:cubicBezTo>
                  <a:cubicBezTo>
                    <a:pt x="78" y="19"/>
                    <a:pt x="78" y="19"/>
                    <a:pt x="78" y="19"/>
                  </a:cubicBezTo>
                  <a:cubicBezTo>
                    <a:pt x="78" y="21"/>
                    <a:pt x="78" y="21"/>
                    <a:pt x="78" y="21"/>
                  </a:cubicBezTo>
                  <a:cubicBezTo>
                    <a:pt x="78" y="21"/>
                    <a:pt x="78" y="21"/>
                    <a:pt x="78" y="21"/>
                  </a:cubicBezTo>
                  <a:cubicBezTo>
                    <a:pt x="79" y="21"/>
                    <a:pt x="79" y="21"/>
                    <a:pt x="79" y="21"/>
                  </a:cubicBezTo>
                  <a:cubicBezTo>
                    <a:pt x="80" y="22"/>
                    <a:pt x="79" y="22"/>
                    <a:pt x="81" y="23"/>
                  </a:cubicBezTo>
                  <a:cubicBezTo>
                    <a:pt x="81" y="24"/>
                    <a:pt x="81" y="24"/>
                    <a:pt x="81" y="24"/>
                  </a:cubicBezTo>
                  <a:cubicBezTo>
                    <a:pt x="81" y="25"/>
                    <a:pt x="81" y="25"/>
                    <a:pt x="81" y="25"/>
                  </a:cubicBezTo>
                  <a:cubicBezTo>
                    <a:pt x="80" y="25"/>
                    <a:pt x="80" y="25"/>
                    <a:pt x="80" y="25"/>
                  </a:cubicBezTo>
                  <a:cubicBezTo>
                    <a:pt x="80" y="25"/>
                    <a:pt x="80" y="25"/>
                    <a:pt x="80" y="25"/>
                  </a:cubicBezTo>
                  <a:cubicBezTo>
                    <a:pt x="80" y="24"/>
                    <a:pt x="80" y="24"/>
                    <a:pt x="80" y="24"/>
                  </a:cubicBezTo>
                  <a:cubicBezTo>
                    <a:pt x="79" y="22"/>
                    <a:pt x="79" y="22"/>
                    <a:pt x="79" y="22"/>
                  </a:cubicBezTo>
                  <a:cubicBezTo>
                    <a:pt x="78" y="22"/>
                    <a:pt x="78" y="22"/>
                    <a:pt x="78" y="22"/>
                  </a:cubicBezTo>
                  <a:cubicBezTo>
                    <a:pt x="77" y="23"/>
                    <a:pt x="77" y="23"/>
                    <a:pt x="77" y="23"/>
                  </a:cubicBezTo>
                  <a:cubicBezTo>
                    <a:pt x="74" y="22"/>
                    <a:pt x="74" y="22"/>
                    <a:pt x="74" y="22"/>
                  </a:cubicBezTo>
                  <a:cubicBezTo>
                    <a:pt x="73" y="22"/>
                    <a:pt x="73" y="22"/>
                    <a:pt x="73" y="22"/>
                  </a:cubicBezTo>
                  <a:cubicBezTo>
                    <a:pt x="73" y="23"/>
                    <a:pt x="73" y="23"/>
                    <a:pt x="73" y="23"/>
                  </a:cubicBezTo>
                  <a:cubicBezTo>
                    <a:pt x="72" y="24"/>
                    <a:pt x="72" y="24"/>
                    <a:pt x="72" y="24"/>
                  </a:cubicBezTo>
                  <a:cubicBezTo>
                    <a:pt x="70" y="24"/>
                    <a:pt x="70" y="24"/>
                    <a:pt x="70" y="24"/>
                  </a:cubicBezTo>
                  <a:cubicBezTo>
                    <a:pt x="69" y="25"/>
                    <a:pt x="69" y="25"/>
                    <a:pt x="66" y="27"/>
                  </a:cubicBezTo>
                  <a:cubicBezTo>
                    <a:pt x="65" y="27"/>
                    <a:pt x="65" y="27"/>
                    <a:pt x="65" y="27"/>
                  </a:cubicBezTo>
                  <a:cubicBezTo>
                    <a:pt x="66" y="25"/>
                    <a:pt x="66" y="25"/>
                    <a:pt x="66" y="25"/>
                  </a:cubicBezTo>
                  <a:cubicBezTo>
                    <a:pt x="66" y="25"/>
                    <a:pt x="66" y="25"/>
                    <a:pt x="66" y="25"/>
                  </a:cubicBezTo>
                  <a:cubicBezTo>
                    <a:pt x="64" y="26"/>
                    <a:pt x="64" y="26"/>
                    <a:pt x="63" y="27"/>
                  </a:cubicBezTo>
                  <a:cubicBezTo>
                    <a:pt x="63" y="28"/>
                    <a:pt x="63" y="28"/>
                    <a:pt x="63" y="30"/>
                  </a:cubicBezTo>
                  <a:cubicBezTo>
                    <a:pt x="64" y="31"/>
                    <a:pt x="64" y="31"/>
                    <a:pt x="64" y="31"/>
                  </a:cubicBezTo>
                  <a:cubicBezTo>
                    <a:pt x="65" y="33"/>
                    <a:pt x="65" y="33"/>
                    <a:pt x="65" y="33"/>
                  </a:cubicBezTo>
                  <a:cubicBezTo>
                    <a:pt x="66" y="34"/>
                    <a:pt x="66" y="34"/>
                    <a:pt x="66" y="34"/>
                  </a:cubicBezTo>
                  <a:cubicBezTo>
                    <a:pt x="66" y="36"/>
                    <a:pt x="66" y="35"/>
                    <a:pt x="65" y="36"/>
                  </a:cubicBezTo>
                  <a:cubicBezTo>
                    <a:pt x="65" y="37"/>
                    <a:pt x="65" y="37"/>
                    <a:pt x="65" y="37"/>
                  </a:cubicBezTo>
                  <a:cubicBezTo>
                    <a:pt x="64" y="37"/>
                    <a:pt x="64" y="37"/>
                    <a:pt x="64" y="37"/>
                  </a:cubicBezTo>
                  <a:cubicBezTo>
                    <a:pt x="63" y="37"/>
                    <a:pt x="63" y="37"/>
                    <a:pt x="63" y="37"/>
                  </a:cubicBezTo>
                  <a:cubicBezTo>
                    <a:pt x="63" y="38"/>
                    <a:pt x="63" y="38"/>
                    <a:pt x="63" y="38"/>
                  </a:cubicBezTo>
                  <a:cubicBezTo>
                    <a:pt x="64" y="44"/>
                    <a:pt x="63" y="42"/>
                    <a:pt x="65" y="46"/>
                  </a:cubicBezTo>
                  <a:cubicBezTo>
                    <a:pt x="66" y="48"/>
                    <a:pt x="65" y="47"/>
                    <a:pt x="68" y="50"/>
                  </a:cubicBezTo>
                  <a:cubicBezTo>
                    <a:pt x="74" y="53"/>
                    <a:pt x="71" y="53"/>
                    <a:pt x="77" y="56"/>
                  </a:cubicBezTo>
                  <a:cubicBezTo>
                    <a:pt x="78" y="56"/>
                    <a:pt x="78" y="56"/>
                    <a:pt x="78" y="56"/>
                  </a:cubicBezTo>
                  <a:cubicBezTo>
                    <a:pt x="83" y="66"/>
                    <a:pt x="80" y="73"/>
                    <a:pt x="96" y="81"/>
                  </a:cubicBezTo>
                  <a:cubicBezTo>
                    <a:pt x="101" y="82"/>
                    <a:pt x="104" y="81"/>
                    <a:pt x="107" y="82"/>
                  </a:cubicBezTo>
                  <a:cubicBezTo>
                    <a:pt x="107" y="83"/>
                    <a:pt x="107" y="83"/>
                    <a:pt x="107" y="83"/>
                  </a:cubicBezTo>
                  <a:cubicBezTo>
                    <a:pt x="107" y="84"/>
                    <a:pt x="107" y="84"/>
                    <a:pt x="107" y="84"/>
                  </a:cubicBezTo>
                  <a:cubicBezTo>
                    <a:pt x="105" y="85"/>
                    <a:pt x="106" y="85"/>
                    <a:pt x="104" y="86"/>
                  </a:cubicBezTo>
                  <a:cubicBezTo>
                    <a:pt x="104" y="88"/>
                    <a:pt x="104" y="88"/>
                    <a:pt x="104" y="88"/>
                  </a:cubicBezTo>
                  <a:cubicBezTo>
                    <a:pt x="105" y="89"/>
                    <a:pt x="105" y="89"/>
                    <a:pt x="105" y="89"/>
                  </a:cubicBezTo>
                  <a:cubicBezTo>
                    <a:pt x="120" y="96"/>
                    <a:pt x="127" y="100"/>
                    <a:pt x="127" y="100"/>
                  </a:cubicBezTo>
                  <a:cubicBezTo>
                    <a:pt x="130" y="104"/>
                    <a:pt x="129" y="101"/>
                    <a:pt x="133" y="107"/>
                  </a:cubicBezTo>
                  <a:cubicBezTo>
                    <a:pt x="133" y="108"/>
                    <a:pt x="133" y="108"/>
                    <a:pt x="133" y="108"/>
                  </a:cubicBezTo>
                  <a:cubicBezTo>
                    <a:pt x="132" y="111"/>
                    <a:pt x="132" y="111"/>
                    <a:pt x="132" y="113"/>
                  </a:cubicBezTo>
                  <a:cubicBezTo>
                    <a:pt x="130" y="112"/>
                    <a:pt x="130" y="112"/>
                    <a:pt x="130" y="112"/>
                  </a:cubicBezTo>
                  <a:cubicBezTo>
                    <a:pt x="129" y="111"/>
                    <a:pt x="129" y="111"/>
                    <a:pt x="129" y="111"/>
                  </a:cubicBezTo>
                  <a:cubicBezTo>
                    <a:pt x="126" y="106"/>
                    <a:pt x="126" y="106"/>
                    <a:pt x="126" y="106"/>
                  </a:cubicBezTo>
                  <a:cubicBezTo>
                    <a:pt x="122" y="105"/>
                    <a:pt x="122" y="105"/>
                    <a:pt x="122" y="105"/>
                  </a:cubicBezTo>
                  <a:cubicBezTo>
                    <a:pt x="121" y="105"/>
                    <a:pt x="121" y="105"/>
                    <a:pt x="119" y="104"/>
                  </a:cubicBezTo>
                  <a:cubicBezTo>
                    <a:pt x="119" y="103"/>
                    <a:pt x="119" y="103"/>
                    <a:pt x="119" y="103"/>
                  </a:cubicBezTo>
                  <a:cubicBezTo>
                    <a:pt x="119" y="103"/>
                    <a:pt x="119" y="103"/>
                    <a:pt x="119" y="103"/>
                  </a:cubicBezTo>
                  <a:cubicBezTo>
                    <a:pt x="118" y="103"/>
                    <a:pt x="118" y="103"/>
                    <a:pt x="118" y="103"/>
                  </a:cubicBezTo>
                  <a:cubicBezTo>
                    <a:pt x="117" y="102"/>
                    <a:pt x="117" y="102"/>
                    <a:pt x="117" y="102"/>
                  </a:cubicBezTo>
                  <a:cubicBezTo>
                    <a:pt x="116" y="103"/>
                    <a:pt x="116" y="103"/>
                    <a:pt x="116" y="103"/>
                  </a:cubicBezTo>
                  <a:cubicBezTo>
                    <a:pt x="113" y="107"/>
                    <a:pt x="113" y="108"/>
                    <a:pt x="111" y="112"/>
                  </a:cubicBezTo>
                  <a:cubicBezTo>
                    <a:pt x="111" y="114"/>
                    <a:pt x="111" y="114"/>
                    <a:pt x="111" y="114"/>
                  </a:cubicBezTo>
                  <a:cubicBezTo>
                    <a:pt x="112" y="115"/>
                    <a:pt x="112" y="115"/>
                    <a:pt x="112" y="115"/>
                  </a:cubicBezTo>
                  <a:cubicBezTo>
                    <a:pt x="114" y="116"/>
                    <a:pt x="114" y="116"/>
                    <a:pt x="114" y="116"/>
                  </a:cubicBezTo>
                  <a:cubicBezTo>
                    <a:pt x="117" y="118"/>
                    <a:pt x="116" y="117"/>
                    <a:pt x="118" y="119"/>
                  </a:cubicBezTo>
                  <a:cubicBezTo>
                    <a:pt x="118" y="123"/>
                    <a:pt x="118" y="122"/>
                    <a:pt x="118" y="124"/>
                  </a:cubicBezTo>
                  <a:cubicBezTo>
                    <a:pt x="118" y="126"/>
                    <a:pt x="118" y="126"/>
                    <a:pt x="118" y="126"/>
                  </a:cubicBezTo>
                  <a:cubicBezTo>
                    <a:pt x="116" y="125"/>
                    <a:pt x="116" y="125"/>
                    <a:pt x="116" y="125"/>
                  </a:cubicBezTo>
                  <a:cubicBezTo>
                    <a:pt x="114" y="126"/>
                    <a:pt x="114" y="126"/>
                    <a:pt x="114" y="126"/>
                  </a:cubicBezTo>
                  <a:cubicBezTo>
                    <a:pt x="112" y="127"/>
                    <a:pt x="112" y="127"/>
                    <a:pt x="112" y="127"/>
                  </a:cubicBezTo>
                  <a:cubicBezTo>
                    <a:pt x="111" y="129"/>
                    <a:pt x="111" y="129"/>
                    <a:pt x="111" y="129"/>
                  </a:cubicBezTo>
                  <a:cubicBezTo>
                    <a:pt x="112" y="132"/>
                    <a:pt x="112" y="132"/>
                    <a:pt x="112" y="132"/>
                  </a:cubicBezTo>
                  <a:cubicBezTo>
                    <a:pt x="111" y="133"/>
                    <a:pt x="111" y="133"/>
                    <a:pt x="111" y="133"/>
                  </a:cubicBezTo>
                  <a:cubicBezTo>
                    <a:pt x="108" y="135"/>
                    <a:pt x="108" y="135"/>
                    <a:pt x="108" y="135"/>
                  </a:cubicBezTo>
                  <a:cubicBezTo>
                    <a:pt x="106" y="139"/>
                    <a:pt x="108" y="136"/>
                    <a:pt x="106" y="140"/>
                  </a:cubicBezTo>
                  <a:cubicBezTo>
                    <a:pt x="102" y="140"/>
                    <a:pt x="102" y="140"/>
                    <a:pt x="102" y="140"/>
                  </a:cubicBezTo>
                  <a:cubicBezTo>
                    <a:pt x="101" y="138"/>
                    <a:pt x="101" y="138"/>
                    <a:pt x="101" y="138"/>
                  </a:cubicBezTo>
                  <a:cubicBezTo>
                    <a:pt x="101" y="136"/>
                    <a:pt x="101" y="136"/>
                    <a:pt x="101" y="136"/>
                  </a:cubicBezTo>
                  <a:cubicBezTo>
                    <a:pt x="102" y="135"/>
                    <a:pt x="102" y="135"/>
                    <a:pt x="102" y="135"/>
                  </a:cubicBezTo>
                  <a:cubicBezTo>
                    <a:pt x="103" y="134"/>
                    <a:pt x="103" y="134"/>
                    <a:pt x="103" y="134"/>
                  </a:cubicBezTo>
                  <a:cubicBezTo>
                    <a:pt x="104" y="132"/>
                    <a:pt x="104" y="132"/>
                    <a:pt x="104" y="132"/>
                  </a:cubicBezTo>
                  <a:cubicBezTo>
                    <a:pt x="104" y="130"/>
                    <a:pt x="104" y="130"/>
                    <a:pt x="104" y="130"/>
                  </a:cubicBezTo>
                  <a:cubicBezTo>
                    <a:pt x="104" y="129"/>
                    <a:pt x="104" y="129"/>
                    <a:pt x="105" y="129"/>
                  </a:cubicBezTo>
                  <a:cubicBezTo>
                    <a:pt x="106" y="128"/>
                    <a:pt x="106" y="128"/>
                    <a:pt x="107" y="128"/>
                  </a:cubicBezTo>
                  <a:cubicBezTo>
                    <a:pt x="108" y="125"/>
                    <a:pt x="108" y="125"/>
                    <a:pt x="108" y="125"/>
                  </a:cubicBezTo>
                  <a:cubicBezTo>
                    <a:pt x="106" y="124"/>
                    <a:pt x="106" y="124"/>
                    <a:pt x="106" y="124"/>
                  </a:cubicBezTo>
                  <a:cubicBezTo>
                    <a:pt x="106" y="122"/>
                    <a:pt x="106" y="123"/>
                    <a:pt x="105" y="119"/>
                  </a:cubicBezTo>
                  <a:cubicBezTo>
                    <a:pt x="102" y="113"/>
                    <a:pt x="104" y="114"/>
                    <a:pt x="102" y="110"/>
                  </a:cubicBezTo>
                  <a:cubicBezTo>
                    <a:pt x="101" y="109"/>
                    <a:pt x="101" y="109"/>
                    <a:pt x="101" y="109"/>
                  </a:cubicBezTo>
                  <a:cubicBezTo>
                    <a:pt x="98" y="109"/>
                    <a:pt x="98" y="109"/>
                    <a:pt x="97" y="109"/>
                  </a:cubicBezTo>
                  <a:cubicBezTo>
                    <a:pt x="93" y="106"/>
                    <a:pt x="93" y="106"/>
                    <a:pt x="93" y="106"/>
                  </a:cubicBezTo>
                  <a:cubicBezTo>
                    <a:pt x="93" y="106"/>
                    <a:pt x="93" y="106"/>
                    <a:pt x="93" y="106"/>
                  </a:cubicBezTo>
                  <a:cubicBezTo>
                    <a:pt x="93" y="105"/>
                    <a:pt x="93" y="105"/>
                    <a:pt x="93" y="105"/>
                  </a:cubicBezTo>
                  <a:cubicBezTo>
                    <a:pt x="94" y="104"/>
                    <a:pt x="94" y="104"/>
                    <a:pt x="94" y="104"/>
                  </a:cubicBezTo>
                  <a:cubicBezTo>
                    <a:pt x="93" y="103"/>
                    <a:pt x="93" y="103"/>
                    <a:pt x="93" y="102"/>
                  </a:cubicBezTo>
                  <a:cubicBezTo>
                    <a:pt x="92" y="101"/>
                    <a:pt x="92" y="101"/>
                    <a:pt x="92" y="101"/>
                  </a:cubicBezTo>
                  <a:cubicBezTo>
                    <a:pt x="91" y="100"/>
                    <a:pt x="91" y="100"/>
                    <a:pt x="91" y="100"/>
                  </a:cubicBezTo>
                  <a:cubicBezTo>
                    <a:pt x="90" y="100"/>
                    <a:pt x="90" y="100"/>
                    <a:pt x="89" y="101"/>
                  </a:cubicBezTo>
                  <a:cubicBezTo>
                    <a:pt x="88" y="101"/>
                    <a:pt x="88" y="101"/>
                    <a:pt x="88" y="101"/>
                  </a:cubicBezTo>
                  <a:cubicBezTo>
                    <a:pt x="87" y="101"/>
                    <a:pt x="87" y="101"/>
                    <a:pt x="87" y="101"/>
                  </a:cubicBezTo>
                  <a:cubicBezTo>
                    <a:pt x="87" y="101"/>
                    <a:pt x="87" y="101"/>
                    <a:pt x="87" y="101"/>
                  </a:cubicBezTo>
                  <a:cubicBezTo>
                    <a:pt x="88" y="99"/>
                    <a:pt x="88" y="99"/>
                    <a:pt x="88" y="99"/>
                  </a:cubicBezTo>
                  <a:cubicBezTo>
                    <a:pt x="88" y="99"/>
                    <a:pt x="88" y="99"/>
                    <a:pt x="88" y="99"/>
                  </a:cubicBezTo>
                  <a:cubicBezTo>
                    <a:pt x="86" y="98"/>
                    <a:pt x="86" y="98"/>
                    <a:pt x="86" y="98"/>
                  </a:cubicBezTo>
                  <a:cubicBezTo>
                    <a:pt x="85" y="98"/>
                    <a:pt x="85" y="98"/>
                    <a:pt x="84" y="98"/>
                  </a:cubicBezTo>
                  <a:cubicBezTo>
                    <a:pt x="84" y="98"/>
                    <a:pt x="84" y="98"/>
                    <a:pt x="84" y="98"/>
                  </a:cubicBezTo>
                  <a:cubicBezTo>
                    <a:pt x="83" y="98"/>
                    <a:pt x="83" y="98"/>
                    <a:pt x="83" y="98"/>
                  </a:cubicBezTo>
                  <a:cubicBezTo>
                    <a:pt x="83" y="97"/>
                    <a:pt x="83" y="97"/>
                    <a:pt x="83" y="97"/>
                  </a:cubicBezTo>
                  <a:cubicBezTo>
                    <a:pt x="81" y="92"/>
                    <a:pt x="81" y="93"/>
                    <a:pt x="80" y="92"/>
                  </a:cubicBezTo>
                  <a:cubicBezTo>
                    <a:pt x="79" y="91"/>
                    <a:pt x="79" y="91"/>
                    <a:pt x="79" y="91"/>
                  </a:cubicBezTo>
                  <a:cubicBezTo>
                    <a:pt x="78" y="92"/>
                    <a:pt x="78" y="92"/>
                    <a:pt x="78" y="92"/>
                  </a:cubicBezTo>
                  <a:cubicBezTo>
                    <a:pt x="75" y="91"/>
                    <a:pt x="76" y="91"/>
                    <a:pt x="74" y="91"/>
                  </a:cubicBezTo>
                  <a:cubicBezTo>
                    <a:pt x="73" y="91"/>
                    <a:pt x="74" y="91"/>
                    <a:pt x="73" y="92"/>
                  </a:cubicBezTo>
                  <a:cubicBezTo>
                    <a:pt x="72" y="91"/>
                    <a:pt x="72" y="91"/>
                    <a:pt x="72" y="91"/>
                  </a:cubicBezTo>
                  <a:cubicBezTo>
                    <a:pt x="72" y="91"/>
                    <a:pt x="72" y="91"/>
                    <a:pt x="72" y="91"/>
                  </a:cubicBezTo>
                  <a:cubicBezTo>
                    <a:pt x="70" y="89"/>
                    <a:pt x="70" y="89"/>
                    <a:pt x="70" y="89"/>
                  </a:cubicBezTo>
                  <a:cubicBezTo>
                    <a:pt x="67" y="88"/>
                    <a:pt x="67" y="88"/>
                    <a:pt x="67" y="88"/>
                  </a:cubicBezTo>
                  <a:cubicBezTo>
                    <a:pt x="62" y="82"/>
                    <a:pt x="63" y="84"/>
                    <a:pt x="61" y="81"/>
                  </a:cubicBezTo>
                  <a:cubicBezTo>
                    <a:pt x="58" y="79"/>
                    <a:pt x="58" y="79"/>
                    <a:pt x="58" y="79"/>
                  </a:cubicBezTo>
                  <a:cubicBezTo>
                    <a:pt x="56" y="76"/>
                    <a:pt x="56" y="76"/>
                    <a:pt x="56" y="76"/>
                  </a:cubicBezTo>
                  <a:cubicBezTo>
                    <a:pt x="54" y="75"/>
                    <a:pt x="55" y="75"/>
                    <a:pt x="52" y="74"/>
                  </a:cubicBezTo>
                  <a:cubicBezTo>
                    <a:pt x="52" y="74"/>
                    <a:pt x="52" y="74"/>
                    <a:pt x="51" y="74"/>
                  </a:cubicBezTo>
                  <a:cubicBezTo>
                    <a:pt x="51" y="74"/>
                    <a:pt x="51" y="74"/>
                    <a:pt x="51" y="74"/>
                  </a:cubicBezTo>
                  <a:cubicBezTo>
                    <a:pt x="50" y="74"/>
                    <a:pt x="50" y="74"/>
                    <a:pt x="50" y="74"/>
                  </a:cubicBezTo>
                  <a:cubicBezTo>
                    <a:pt x="51" y="74"/>
                    <a:pt x="51" y="74"/>
                    <a:pt x="51" y="74"/>
                  </a:cubicBezTo>
                  <a:cubicBezTo>
                    <a:pt x="51" y="73"/>
                    <a:pt x="51" y="73"/>
                    <a:pt x="51" y="73"/>
                  </a:cubicBezTo>
                  <a:cubicBezTo>
                    <a:pt x="51" y="72"/>
                    <a:pt x="51" y="72"/>
                    <a:pt x="51" y="72"/>
                  </a:cubicBezTo>
                  <a:cubicBezTo>
                    <a:pt x="48" y="69"/>
                    <a:pt x="48" y="69"/>
                    <a:pt x="48" y="69"/>
                  </a:cubicBezTo>
                  <a:cubicBezTo>
                    <a:pt x="47" y="68"/>
                    <a:pt x="47" y="68"/>
                    <a:pt x="47" y="68"/>
                  </a:cubicBezTo>
                  <a:cubicBezTo>
                    <a:pt x="46" y="67"/>
                    <a:pt x="47" y="68"/>
                    <a:pt x="46" y="66"/>
                  </a:cubicBezTo>
                  <a:cubicBezTo>
                    <a:pt x="45" y="66"/>
                    <a:pt x="45" y="66"/>
                    <a:pt x="45" y="66"/>
                  </a:cubicBezTo>
                  <a:cubicBezTo>
                    <a:pt x="44" y="66"/>
                    <a:pt x="44" y="66"/>
                    <a:pt x="44" y="66"/>
                  </a:cubicBezTo>
                  <a:cubicBezTo>
                    <a:pt x="44" y="66"/>
                    <a:pt x="44" y="66"/>
                    <a:pt x="44" y="66"/>
                  </a:cubicBezTo>
                  <a:cubicBezTo>
                    <a:pt x="44" y="64"/>
                    <a:pt x="44" y="64"/>
                    <a:pt x="44" y="63"/>
                  </a:cubicBezTo>
                  <a:cubicBezTo>
                    <a:pt x="44" y="62"/>
                    <a:pt x="43" y="61"/>
                    <a:pt x="43" y="59"/>
                  </a:cubicBezTo>
                  <a:cubicBezTo>
                    <a:pt x="41" y="57"/>
                    <a:pt x="41" y="57"/>
                    <a:pt x="41" y="57"/>
                  </a:cubicBezTo>
                  <a:cubicBezTo>
                    <a:pt x="41" y="55"/>
                    <a:pt x="41" y="53"/>
                    <a:pt x="40" y="51"/>
                  </a:cubicBezTo>
                  <a:cubicBezTo>
                    <a:pt x="38" y="49"/>
                    <a:pt x="38" y="49"/>
                    <a:pt x="38" y="49"/>
                  </a:cubicBezTo>
                  <a:cubicBezTo>
                    <a:pt x="34" y="48"/>
                    <a:pt x="36" y="49"/>
                    <a:pt x="30" y="45"/>
                  </a:cubicBezTo>
                  <a:cubicBezTo>
                    <a:pt x="29" y="45"/>
                    <a:pt x="29" y="45"/>
                    <a:pt x="29" y="45"/>
                  </a:cubicBezTo>
                  <a:cubicBezTo>
                    <a:pt x="26" y="43"/>
                    <a:pt x="26" y="43"/>
                    <a:pt x="26" y="43"/>
                  </a:cubicBezTo>
                  <a:cubicBezTo>
                    <a:pt x="24" y="43"/>
                    <a:pt x="24" y="43"/>
                    <a:pt x="24" y="43"/>
                  </a:cubicBezTo>
                  <a:cubicBezTo>
                    <a:pt x="22" y="44"/>
                    <a:pt x="22" y="44"/>
                    <a:pt x="22" y="44"/>
                  </a:cubicBezTo>
                  <a:cubicBezTo>
                    <a:pt x="18" y="48"/>
                    <a:pt x="19" y="47"/>
                    <a:pt x="16" y="51"/>
                  </a:cubicBezTo>
                  <a:cubicBezTo>
                    <a:pt x="15" y="52"/>
                    <a:pt x="15" y="52"/>
                    <a:pt x="15" y="52"/>
                  </a:cubicBezTo>
                  <a:cubicBezTo>
                    <a:pt x="12" y="53"/>
                    <a:pt x="13" y="53"/>
                    <a:pt x="10" y="53"/>
                  </a:cubicBezTo>
                  <a:cubicBezTo>
                    <a:pt x="10" y="52"/>
                    <a:pt x="10" y="53"/>
                    <a:pt x="10" y="52"/>
                  </a:cubicBezTo>
                  <a:cubicBezTo>
                    <a:pt x="11" y="50"/>
                    <a:pt x="11" y="50"/>
                    <a:pt x="12" y="48"/>
                  </a:cubicBezTo>
                  <a:cubicBezTo>
                    <a:pt x="12" y="48"/>
                    <a:pt x="12" y="48"/>
                    <a:pt x="11" y="47"/>
                  </a:cubicBezTo>
                  <a:cubicBezTo>
                    <a:pt x="11" y="47"/>
                    <a:pt x="11" y="47"/>
                    <a:pt x="11" y="47"/>
                  </a:cubicBezTo>
                  <a:cubicBezTo>
                    <a:pt x="8" y="48"/>
                    <a:pt x="8" y="48"/>
                    <a:pt x="8" y="48"/>
                  </a:cubicBezTo>
                  <a:cubicBezTo>
                    <a:pt x="7" y="47"/>
                    <a:pt x="5" y="46"/>
                    <a:pt x="4" y="45"/>
                  </a:cubicBezTo>
                  <a:cubicBezTo>
                    <a:pt x="3" y="44"/>
                    <a:pt x="3" y="44"/>
                    <a:pt x="3" y="44"/>
                  </a:cubicBezTo>
                  <a:cubicBezTo>
                    <a:pt x="3" y="44"/>
                    <a:pt x="3" y="44"/>
                    <a:pt x="3" y="44"/>
                  </a:cubicBezTo>
                  <a:cubicBezTo>
                    <a:pt x="3" y="43"/>
                    <a:pt x="3" y="43"/>
                    <a:pt x="3" y="43"/>
                  </a:cubicBezTo>
                  <a:cubicBezTo>
                    <a:pt x="3" y="42"/>
                    <a:pt x="3" y="43"/>
                    <a:pt x="2" y="42"/>
                  </a:cubicBezTo>
                  <a:cubicBezTo>
                    <a:pt x="3" y="40"/>
                    <a:pt x="3" y="41"/>
                    <a:pt x="4" y="39"/>
                  </a:cubicBezTo>
                  <a:cubicBezTo>
                    <a:pt x="4" y="39"/>
                    <a:pt x="4" y="39"/>
                    <a:pt x="4" y="39"/>
                  </a:cubicBezTo>
                  <a:cubicBezTo>
                    <a:pt x="5" y="38"/>
                    <a:pt x="5" y="38"/>
                    <a:pt x="5" y="38"/>
                  </a:cubicBezTo>
                  <a:cubicBezTo>
                    <a:pt x="4" y="37"/>
                    <a:pt x="4" y="37"/>
                    <a:pt x="4" y="37"/>
                  </a:cubicBezTo>
                  <a:cubicBezTo>
                    <a:pt x="4" y="36"/>
                    <a:pt x="4" y="36"/>
                    <a:pt x="4" y="36"/>
                  </a:cubicBezTo>
                  <a:cubicBezTo>
                    <a:pt x="3" y="36"/>
                    <a:pt x="3" y="36"/>
                    <a:pt x="3" y="36"/>
                  </a:cubicBezTo>
                  <a:cubicBezTo>
                    <a:pt x="3" y="36"/>
                    <a:pt x="3" y="36"/>
                    <a:pt x="3" y="36"/>
                  </a:cubicBezTo>
                  <a:cubicBezTo>
                    <a:pt x="2" y="36"/>
                    <a:pt x="2" y="36"/>
                    <a:pt x="2" y="36"/>
                  </a:cubicBezTo>
                  <a:cubicBezTo>
                    <a:pt x="1" y="35"/>
                    <a:pt x="1" y="35"/>
                    <a:pt x="1" y="35"/>
                  </a:cubicBezTo>
                  <a:cubicBezTo>
                    <a:pt x="1" y="34"/>
                    <a:pt x="1" y="35"/>
                    <a:pt x="1" y="34"/>
                  </a:cubicBezTo>
                  <a:cubicBezTo>
                    <a:pt x="0" y="33"/>
                    <a:pt x="0" y="33"/>
                    <a:pt x="0" y="33"/>
                  </a:cubicBezTo>
                  <a:cubicBezTo>
                    <a:pt x="0" y="32"/>
                    <a:pt x="0" y="32"/>
                    <a:pt x="0" y="32"/>
                  </a:cubicBezTo>
                  <a:cubicBezTo>
                    <a:pt x="1" y="32"/>
                    <a:pt x="1" y="32"/>
                    <a:pt x="1" y="32"/>
                  </a:cubicBezTo>
                  <a:cubicBezTo>
                    <a:pt x="2" y="32"/>
                    <a:pt x="2" y="32"/>
                    <a:pt x="2" y="32"/>
                  </a:cubicBezTo>
                  <a:cubicBezTo>
                    <a:pt x="4" y="31"/>
                    <a:pt x="4" y="31"/>
                    <a:pt x="4" y="31"/>
                  </a:cubicBezTo>
                  <a:cubicBezTo>
                    <a:pt x="5" y="30"/>
                    <a:pt x="5" y="30"/>
                    <a:pt x="5" y="30"/>
                  </a:cubicBezTo>
                  <a:cubicBezTo>
                    <a:pt x="5" y="30"/>
                    <a:pt x="5" y="30"/>
                    <a:pt x="5" y="30"/>
                  </a:cubicBezTo>
                  <a:cubicBezTo>
                    <a:pt x="5" y="28"/>
                    <a:pt x="5" y="28"/>
                    <a:pt x="5" y="28"/>
                  </a:cubicBezTo>
                  <a:cubicBezTo>
                    <a:pt x="6" y="28"/>
                    <a:pt x="6" y="28"/>
                    <a:pt x="6" y="28"/>
                  </a:cubicBezTo>
                  <a:cubicBezTo>
                    <a:pt x="6" y="28"/>
                    <a:pt x="6" y="28"/>
                    <a:pt x="6" y="28"/>
                  </a:cubicBezTo>
                  <a:cubicBezTo>
                    <a:pt x="5" y="27"/>
                    <a:pt x="5" y="27"/>
                    <a:pt x="4" y="26"/>
                  </a:cubicBezTo>
                  <a:cubicBezTo>
                    <a:pt x="4" y="25"/>
                    <a:pt x="4" y="25"/>
                    <a:pt x="3" y="23"/>
                  </a:cubicBezTo>
                  <a:cubicBezTo>
                    <a:pt x="2" y="23"/>
                    <a:pt x="2" y="23"/>
                    <a:pt x="2" y="23"/>
                  </a:cubicBezTo>
                  <a:cubicBezTo>
                    <a:pt x="2" y="22"/>
                    <a:pt x="2" y="22"/>
                    <a:pt x="2" y="22"/>
                  </a:cubicBezTo>
                  <a:cubicBezTo>
                    <a:pt x="2" y="22"/>
                    <a:pt x="2" y="22"/>
                    <a:pt x="2" y="22"/>
                  </a:cubicBezTo>
                  <a:cubicBezTo>
                    <a:pt x="2" y="21"/>
                    <a:pt x="2" y="21"/>
                    <a:pt x="2" y="21"/>
                  </a:cubicBezTo>
                  <a:cubicBezTo>
                    <a:pt x="4" y="20"/>
                    <a:pt x="4" y="20"/>
                    <a:pt x="4" y="20"/>
                  </a:cubicBezTo>
                  <a:cubicBezTo>
                    <a:pt x="4" y="19"/>
                    <a:pt x="4" y="19"/>
                    <a:pt x="4" y="19"/>
                  </a:cubicBezTo>
                  <a:cubicBezTo>
                    <a:pt x="5" y="20"/>
                    <a:pt x="5" y="20"/>
                    <a:pt x="5" y="20"/>
                  </a:cubicBezTo>
                  <a:cubicBezTo>
                    <a:pt x="6" y="20"/>
                    <a:pt x="6" y="20"/>
                    <a:pt x="6" y="20"/>
                  </a:cubicBezTo>
                  <a:cubicBezTo>
                    <a:pt x="9" y="19"/>
                    <a:pt x="9" y="19"/>
                    <a:pt x="10" y="18"/>
                  </a:cubicBezTo>
                  <a:cubicBezTo>
                    <a:pt x="11" y="19"/>
                    <a:pt x="12" y="19"/>
                    <a:pt x="13" y="19"/>
                  </a:cubicBezTo>
                  <a:cubicBezTo>
                    <a:pt x="14" y="19"/>
                    <a:pt x="14" y="19"/>
                    <a:pt x="15" y="18"/>
                  </a:cubicBezTo>
                  <a:cubicBezTo>
                    <a:pt x="16" y="17"/>
                    <a:pt x="16" y="16"/>
                    <a:pt x="17" y="15"/>
                  </a:cubicBezTo>
                  <a:cubicBezTo>
                    <a:pt x="17" y="15"/>
                    <a:pt x="17" y="15"/>
                    <a:pt x="17" y="15"/>
                  </a:cubicBezTo>
                  <a:cubicBezTo>
                    <a:pt x="16" y="14"/>
                    <a:pt x="16" y="14"/>
                    <a:pt x="16" y="14"/>
                  </a:cubicBezTo>
                  <a:cubicBezTo>
                    <a:pt x="16" y="14"/>
                    <a:pt x="16" y="14"/>
                    <a:pt x="16" y="14"/>
                  </a:cubicBezTo>
                  <a:cubicBezTo>
                    <a:pt x="18" y="13"/>
                    <a:pt x="18" y="13"/>
                    <a:pt x="18" y="13"/>
                  </a:cubicBezTo>
                  <a:cubicBezTo>
                    <a:pt x="19" y="11"/>
                    <a:pt x="19" y="12"/>
                    <a:pt x="20" y="11"/>
                  </a:cubicBezTo>
                  <a:cubicBezTo>
                    <a:pt x="20" y="11"/>
                    <a:pt x="20" y="11"/>
                    <a:pt x="20" y="11"/>
                  </a:cubicBezTo>
                  <a:cubicBezTo>
                    <a:pt x="20" y="11"/>
                    <a:pt x="20" y="11"/>
                    <a:pt x="20" y="11"/>
                  </a:cubicBezTo>
                  <a:cubicBezTo>
                    <a:pt x="20" y="12"/>
                    <a:pt x="20" y="13"/>
                    <a:pt x="20" y="13"/>
                  </a:cubicBezTo>
                  <a:cubicBezTo>
                    <a:pt x="21" y="14"/>
                    <a:pt x="21" y="14"/>
                    <a:pt x="21" y="14"/>
                  </a:cubicBezTo>
                  <a:cubicBezTo>
                    <a:pt x="22" y="16"/>
                    <a:pt x="22" y="15"/>
                    <a:pt x="23" y="16"/>
                  </a:cubicBezTo>
                  <a:cubicBezTo>
                    <a:pt x="25" y="17"/>
                    <a:pt x="25" y="17"/>
                    <a:pt x="25" y="17"/>
                  </a:cubicBezTo>
                  <a:cubicBezTo>
                    <a:pt x="25" y="17"/>
                    <a:pt x="25" y="17"/>
                    <a:pt x="25" y="17"/>
                  </a:cubicBezTo>
                  <a:cubicBezTo>
                    <a:pt x="24" y="18"/>
                    <a:pt x="24" y="18"/>
                    <a:pt x="24" y="18"/>
                  </a:cubicBezTo>
                  <a:cubicBezTo>
                    <a:pt x="25" y="19"/>
                    <a:pt x="25" y="19"/>
                    <a:pt x="25" y="19"/>
                  </a:cubicBezTo>
                  <a:cubicBezTo>
                    <a:pt x="26" y="20"/>
                    <a:pt x="26" y="20"/>
                    <a:pt x="26" y="20"/>
                  </a:cubicBezTo>
                  <a:cubicBezTo>
                    <a:pt x="26" y="21"/>
                    <a:pt x="26" y="21"/>
                    <a:pt x="26" y="21"/>
                  </a:cubicBezTo>
                  <a:cubicBezTo>
                    <a:pt x="27" y="21"/>
                    <a:pt x="27" y="21"/>
                    <a:pt x="27" y="21"/>
                  </a:cubicBezTo>
                  <a:cubicBezTo>
                    <a:pt x="27" y="20"/>
                    <a:pt x="27" y="20"/>
                    <a:pt x="27" y="20"/>
                  </a:cubicBezTo>
                  <a:cubicBezTo>
                    <a:pt x="27" y="19"/>
                    <a:pt x="27" y="19"/>
                    <a:pt x="27" y="18"/>
                  </a:cubicBezTo>
                  <a:cubicBezTo>
                    <a:pt x="27" y="18"/>
                    <a:pt x="27" y="18"/>
                    <a:pt x="27" y="18"/>
                  </a:cubicBezTo>
                  <a:cubicBezTo>
                    <a:pt x="27" y="17"/>
                    <a:pt x="29" y="15"/>
                    <a:pt x="29" y="13"/>
                  </a:cubicBezTo>
                  <a:cubicBezTo>
                    <a:pt x="30" y="11"/>
                    <a:pt x="30" y="12"/>
                    <a:pt x="30" y="10"/>
                  </a:cubicBezTo>
                  <a:cubicBezTo>
                    <a:pt x="30" y="10"/>
                    <a:pt x="30" y="10"/>
                    <a:pt x="30" y="10"/>
                  </a:cubicBezTo>
                  <a:cubicBezTo>
                    <a:pt x="31" y="10"/>
                    <a:pt x="31" y="10"/>
                    <a:pt x="31" y="10"/>
                  </a:cubicBezTo>
                  <a:cubicBezTo>
                    <a:pt x="31" y="10"/>
                    <a:pt x="31" y="10"/>
                    <a:pt x="31" y="10"/>
                  </a:cubicBezTo>
                  <a:cubicBezTo>
                    <a:pt x="32" y="11"/>
                    <a:pt x="32" y="11"/>
                    <a:pt x="32" y="12"/>
                  </a:cubicBezTo>
                  <a:cubicBezTo>
                    <a:pt x="33" y="13"/>
                    <a:pt x="33" y="13"/>
                    <a:pt x="33" y="13"/>
                  </a:cubicBezTo>
                  <a:cubicBezTo>
                    <a:pt x="33" y="13"/>
                    <a:pt x="33" y="13"/>
                    <a:pt x="33" y="13"/>
                  </a:cubicBezTo>
                  <a:cubicBezTo>
                    <a:pt x="34" y="13"/>
                    <a:pt x="34" y="13"/>
                    <a:pt x="34" y="13"/>
                  </a:cubicBezTo>
                  <a:cubicBezTo>
                    <a:pt x="36" y="12"/>
                    <a:pt x="35" y="13"/>
                    <a:pt x="37" y="12"/>
                  </a:cubicBezTo>
                  <a:cubicBezTo>
                    <a:pt x="37" y="12"/>
                    <a:pt x="37" y="12"/>
                    <a:pt x="37" y="12"/>
                  </a:cubicBezTo>
                  <a:cubicBezTo>
                    <a:pt x="38" y="13"/>
                    <a:pt x="38" y="13"/>
                    <a:pt x="38" y="14"/>
                  </a:cubicBezTo>
                  <a:cubicBezTo>
                    <a:pt x="39" y="14"/>
                    <a:pt x="39" y="14"/>
                    <a:pt x="39" y="14"/>
                  </a:cubicBezTo>
                  <a:cubicBezTo>
                    <a:pt x="39" y="14"/>
                    <a:pt x="39" y="14"/>
                    <a:pt x="39" y="14"/>
                  </a:cubicBezTo>
                  <a:cubicBezTo>
                    <a:pt x="39" y="14"/>
                    <a:pt x="39" y="14"/>
                    <a:pt x="39" y="14"/>
                  </a:cubicBezTo>
                  <a:cubicBezTo>
                    <a:pt x="39" y="12"/>
                    <a:pt x="40" y="14"/>
                    <a:pt x="39" y="11"/>
                  </a:cubicBezTo>
                  <a:cubicBezTo>
                    <a:pt x="38" y="11"/>
                    <a:pt x="38" y="11"/>
                    <a:pt x="38" y="11"/>
                  </a:cubicBezTo>
                  <a:cubicBezTo>
                    <a:pt x="38" y="10"/>
                    <a:pt x="38" y="10"/>
                    <a:pt x="38" y="10"/>
                  </a:cubicBezTo>
                  <a:cubicBezTo>
                    <a:pt x="39" y="9"/>
                    <a:pt x="38" y="9"/>
                    <a:pt x="39" y="8"/>
                  </a:cubicBezTo>
                  <a:cubicBezTo>
                    <a:pt x="40" y="8"/>
                    <a:pt x="39" y="8"/>
                    <a:pt x="40" y="8"/>
                  </a:cubicBezTo>
                  <a:cubicBezTo>
                    <a:pt x="41" y="9"/>
                    <a:pt x="41" y="9"/>
                    <a:pt x="41" y="9"/>
                  </a:cubicBezTo>
                  <a:cubicBezTo>
                    <a:pt x="42" y="9"/>
                    <a:pt x="42" y="9"/>
                    <a:pt x="42" y="9"/>
                  </a:cubicBezTo>
                  <a:cubicBezTo>
                    <a:pt x="43" y="9"/>
                    <a:pt x="43" y="9"/>
                    <a:pt x="43" y="9"/>
                  </a:cubicBezTo>
                  <a:cubicBezTo>
                    <a:pt x="43" y="9"/>
                    <a:pt x="43" y="9"/>
                    <a:pt x="43" y="9"/>
                  </a:cubicBezTo>
                  <a:cubicBezTo>
                    <a:pt x="43" y="8"/>
                    <a:pt x="43" y="8"/>
                    <a:pt x="43" y="8"/>
                  </a:cubicBezTo>
                  <a:cubicBezTo>
                    <a:pt x="42" y="7"/>
                    <a:pt x="42" y="7"/>
                    <a:pt x="42" y="7"/>
                  </a:cubicBezTo>
                  <a:cubicBezTo>
                    <a:pt x="42" y="6"/>
                    <a:pt x="42" y="7"/>
                    <a:pt x="43" y="4"/>
                  </a:cubicBezTo>
                  <a:cubicBezTo>
                    <a:pt x="43" y="4"/>
                    <a:pt x="43" y="4"/>
                    <a:pt x="43" y="4"/>
                  </a:cubicBezTo>
                  <a:cubicBezTo>
                    <a:pt x="45" y="4"/>
                    <a:pt x="44" y="4"/>
                    <a:pt x="46" y="4"/>
                  </a:cubicBezTo>
                  <a:cubicBezTo>
                    <a:pt x="46" y="5"/>
                    <a:pt x="46" y="5"/>
                    <a:pt x="46" y="5"/>
                  </a:cubicBezTo>
                  <a:cubicBezTo>
                    <a:pt x="47" y="5"/>
                    <a:pt x="47" y="5"/>
                    <a:pt x="47" y="5"/>
                  </a:cubicBezTo>
                  <a:cubicBezTo>
                    <a:pt x="48" y="6"/>
                    <a:pt x="48" y="6"/>
                    <a:pt x="49" y="5"/>
                  </a:cubicBezTo>
                  <a:cubicBezTo>
                    <a:pt x="49" y="5"/>
                    <a:pt x="49" y="5"/>
                    <a:pt x="49" y="5"/>
                  </a:cubicBezTo>
                  <a:cubicBezTo>
                    <a:pt x="50" y="4"/>
                    <a:pt x="50" y="4"/>
                    <a:pt x="51" y="3"/>
                  </a:cubicBezTo>
                  <a:cubicBezTo>
                    <a:pt x="52" y="2"/>
                    <a:pt x="52" y="2"/>
                    <a:pt x="52" y="2"/>
                  </a:cubicBezTo>
                  <a:cubicBezTo>
                    <a:pt x="58" y="2"/>
                    <a:pt x="58" y="2"/>
                    <a:pt x="58" y="2"/>
                  </a:cubicBezTo>
                  <a:cubicBezTo>
                    <a:pt x="60" y="1"/>
                    <a:pt x="59" y="1"/>
                    <a:pt x="62" y="0"/>
                  </a:cubicBezTo>
                  <a:cubicBezTo>
                    <a:pt x="63" y="1"/>
                    <a:pt x="63" y="1"/>
                    <a:pt x="63" y="1"/>
                  </a:cubicBezTo>
                  <a:cubicBezTo>
                    <a:pt x="63" y="1"/>
                    <a:pt x="63" y="1"/>
                    <a:pt x="63" y="1"/>
                  </a:cubicBezTo>
                  <a:cubicBezTo>
                    <a:pt x="62" y="1"/>
                    <a:pt x="62" y="1"/>
                    <a:pt x="62" y="2"/>
                  </a:cubicBezTo>
                  <a:cubicBezTo>
                    <a:pt x="62" y="3"/>
                    <a:pt x="62" y="3"/>
                    <a:pt x="62" y="3"/>
                  </a:cubicBezTo>
                  <a:cubicBezTo>
                    <a:pt x="65" y="7"/>
                    <a:pt x="62" y="3"/>
                    <a:pt x="65" y="7"/>
                  </a:cubicBezTo>
                  <a:cubicBezTo>
                    <a:pt x="68" y="8"/>
                    <a:pt x="76" y="9"/>
                    <a:pt x="79" y="10"/>
                  </a:cubicBezTo>
                  <a:close/>
                  <a:moveTo>
                    <a:pt x="66" y="51"/>
                  </a:moveTo>
                  <a:cubicBezTo>
                    <a:pt x="66" y="50"/>
                    <a:pt x="66" y="50"/>
                    <a:pt x="66" y="50"/>
                  </a:cubicBezTo>
                  <a:cubicBezTo>
                    <a:pt x="66" y="50"/>
                    <a:pt x="66" y="50"/>
                    <a:pt x="66" y="50"/>
                  </a:cubicBezTo>
                  <a:cubicBezTo>
                    <a:pt x="65" y="50"/>
                    <a:pt x="65" y="50"/>
                    <a:pt x="65" y="50"/>
                  </a:cubicBezTo>
                  <a:cubicBezTo>
                    <a:pt x="65" y="51"/>
                    <a:pt x="65" y="51"/>
                    <a:pt x="65" y="51"/>
                  </a:cubicBezTo>
                  <a:cubicBezTo>
                    <a:pt x="65" y="51"/>
                    <a:pt x="65" y="51"/>
                    <a:pt x="65" y="51"/>
                  </a:cubicBezTo>
                  <a:cubicBezTo>
                    <a:pt x="66" y="51"/>
                    <a:pt x="66" y="51"/>
                    <a:pt x="66" y="51"/>
                  </a:cubicBezTo>
                  <a:close/>
                  <a:moveTo>
                    <a:pt x="65" y="82"/>
                  </a:moveTo>
                  <a:cubicBezTo>
                    <a:pt x="65" y="82"/>
                    <a:pt x="65" y="82"/>
                    <a:pt x="65" y="82"/>
                  </a:cubicBezTo>
                  <a:cubicBezTo>
                    <a:pt x="65" y="82"/>
                    <a:pt x="65" y="82"/>
                    <a:pt x="65" y="82"/>
                  </a:cubicBezTo>
                  <a:cubicBezTo>
                    <a:pt x="65" y="82"/>
                    <a:pt x="65" y="82"/>
                    <a:pt x="65" y="82"/>
                  </a:cubicBezTo>
                  <a:cubicBezTo>
                    <a:pt x="65" y="82"/>
                    <a:pt x="65" y="82"/>
                    <a:pt x="65" y="82"/>
                  </a:cubicBezTo>
                  <a:close/>
                  <a:moveTo>
                    <a:pt x="42" y="67"/>
                  </a:moveTo>
                  <a:cubicBezTo>
                    <a:pt x="43" y="68"/>
                    <a:pt x="43" y="68"/>
                    <a:pt x="43" y="68"/>
                  </a:cubicBezTo>
                  <a:cubicBezTo>
                    <a:pt x="43" y="68"/>
                    <a:pt x="43" y="68"/>
                    <a:pt x="43" y="68"/>
                  </a:cubicBezTo>
                  <a:cubicBezTo>
                    <a:pt x="42" y="69"/>
                    <a:pt x="42" y="69"/>
                    <a:pt x="42" y="69"/>
                  </a:cubicBezTo>
                  <a:cubicBezTo>
                    <a:pt x="43" y="69"/>
                    <a:pt x="43" y="69"/>
                    <a:pt x="43" y="69"/>
                  </a:cubicBezTo>
                  <a:cubicBezTo>
                    <a:pt x="42" y="69"/>
                    <a:pt x="42" y="69"/>
                    <a:pt x="42" y="69"/>
                  </a:cubicBezTo>
                  <a:cubicBezTo>
                    <a:pt x="40" y="69"/>
                    <a:pt x="40" y="69"/>
                    <a:pt x="40" y="69"/>
                  </a:cubicBezTo>
                  <a:cubicBezTo>
                    <a:pt x="39" y="69"/>
                    <a:pt x="39" y="69"/>
                    <a:pt x="39" y="69"/>
                  </a:cubicBezTo>
                  <a:cubicBezTo>
                    <a:pt x="39" y="68"/>
                    <a:pt x="39" y="68"/>
                    <a:pt x="39" y="68"/>
                  </a:cubicBezTo>
                  <a:cubicBezTo>
                    <a:pt x="39" y="68"/>
                    <a:pt x="39" y="68"/>
                    <a:pt x="39" y="68"/>
                  </a:cubicBezTo>
                  <a:cubicBezTo>
                    <a:pt x="41" y="68"/>
                    <a:pt x="41" y="68"/>
                    <a:pt x="41" y="68"/>
                  </a:cubicBezTo>
                  <a:cubicBezTo>
                    <a:pt x="41" y="68"/>
                    <a:pt x="41" y="68"/>
                    <a:pt x="41" y="68"/>
                  </a:cubicBezTo>
                  <a:cubicBezTo>
                    <a:pt x="42" y="68"/>
                    <a:pt x="42" y="68"/>
                    <a:pt x="42" y="68"/>
                  </a:cubicBezTo>
                  <a:lnTo>
                    <a:pt x="42" y="67"/>
                  </a:lnTo>
                  <a:close/>
                  <a:moveTo>
                    <a:pt x="34" y="97"/>
                  </a:moveTo>
                  <a:cubicBezTo>
                    <a:pt x="35" y="98"/>
                    <a:pt x="35" y="101"/>
                    <a:pt x="36" y="103"/>
                  </a:cubicBezTo>
                  <a:cubicBezTo>
                    <a:pt x="35" y="104"/>
                    <a:pt x="35" y="104"/>
                    <a:pt x="34" y="106"/>
                  </a:cubicBezTo>
                  <a:cubicBezTo>
                    <a:pt x="34" y="108"/>
                    <a:pt x="34" y="108"/>
                    <a:pt x="34" y="108"/>
                  </a:cubicBezTo>
                  <a:cubicBezTo>
                    <a:pt x="34" y="109"/>
                    <a:pt x="34" y="109"/>
                    <a:pt x="34" y="109"/>
                  </a:cubicBezTo>
                  <a:cubicBezTo>
                    <a:pt x="35" y="109"/>
                    <a:pt x="34" y="117"/>
                    <a:pt x="33" y="122"/>
                  </a:cubicBezTo>
                  <a:cubicBezTo>
                    <a:pt x="32" y="122"/>
                    <a:pt x="32" y="122"/>
                    <a:pt x="32" y="122"/>
                  </a:cubicBezTo>
                  <a:cubicBezTo>
                    <a:pt x="31" y="122"/>
                    <a:pt x="31" y="122"/>
                    <a:pt x="30" y="121"/>
                  </a:cubicBezTo>
                  <a:cubicBezTo>
                    <a:pt x="29" y="121"/>
                    <a:pt x="29" y="121"/>
                    <a:pt x="29" y="121"/>
                  </a:cubicBezTo>
                  <a:cubicBezTo>
                    <a:pt x="28" y="122"/>
                    <a:pt x="28" y="122"/>
                    <a:pt x="28" y="122"/>
                  </a:cubicBezTo>
                  <a:cubicBezTo>
                    <a:pt x="28" y="121"/>
                    <a:pt x="28" y="121"/>
                    <a:pt x="28" y="121"/>
                  </a:cubicBezTo>
                  <a:cubicBezTo>
                    <a:pt x="27" y="121"/>
                    <a:pt x="27" y="121"/>
                    <a:pt x="27" y="121"/>
                  </a:cubicBezTo>
                  <a:cubicBezTo>
                    <a:pt x="27" y="124"/>
                    <a:pt x="27" y="124"/>
                    <a:pt x="27" y="124"/>
                  </a:cubicBezTo>
                  <a:cubicBezTo>
                    <a:pt x="26" y="125"/>
                    <a:pt x="26" y="125"/>
                    <a:pt x="26" y="125"/>
                  </a:cubicBezTo>
                  <a:cubicBezTo>
                    <a:pt x="25" y="126"/>
                    <a:pt x="25" y="126"/>
                    <a:pt x="25" y="126"/>
                  </a:cubicBezTo>
                  <a:cubicBezTo>
                    <a:pt x="24" y="126"/>
                    <a:pt x="24" y="126"/>
                    <a:pt x="24" y="126"/>
                  </a:cubicBezTo>
                  <a:cubicBezTo>
                    <a:pt x="23" y="125"/>
                    <a:pt x="24" y="125"/>
                    <a:pt x="23" y="125"/>
                  </a:cubicBezTo>
                  <a:cubicBezTo>
                    <a:pt x="22" y="125"/>
                    <a:pt x="22" y="125"/>
                    <a:pt x="22" y="125"/>
                  </a:cubicBezTo>
                  <a:cubicBezTo>
                    <a:pt x="22" y="124"/>
                    <a:pt x="21" y="123"/>
                    <a:pt x="20" y="121"/>
                  </a:cubicBezTo>
                  <a:cubicBezTo>
                    <a:pt x="20" y="120"/>
                    <a:pt x="20" y="121"/>
                    <a:pt x="20" y="117"/>
                  </a:cubicBezTo>
                  <a:cubicBezTo>
                    <a:pt x="20" y="117"/>
                    <a:pt x="20" y="117"/>
                    <a:pt x="20" y="116"/>
                  </a:cubicBezTo>
                  <a:cubicBezTo>
                    <a:pt x="21" y="115"/>
                    <a:pt x="21" y="115"/>
                    <a:pt x="20" y="114"/>
                  </a:cubicBezTo>
                  <a:cubicBezTo>
                    <a:pt x="21" y="114"/>
                    <a:pt x="21" y="114"/>
                    <a:pt x="21" y="114"/>
                  </a:cubicBezTo>
                  <a:cubicBezTo>
                    <a:pt x="21" y="114"/>
                    <a:pt x="21" y="114"/>
                    <a:pt x="21" y="114"/>
                  </a:cubicBezTo>
                  <a:cubicBezTo>
                    <a:pt x="21" y="114"/>
                    <a:pt x="21" y="114"/>
                    <a:pt x="21" y="114"/>
                  </a:cubicBezTo>
                  <a:cubicBezTo>
                    <a:pt x="21" y="113"/>
                    <a:pt x="21" y="113"/>
                    <a:pt x="22" y="112"/>
                  </a:cubicBezTo>
                  <a:cubicBezTo>
                    <a:pt x="21" y="111"/>
                    <a:pt x="21" y="111"/>
                    <a:pt x="21" y="111"/>
                  </a:cubicBezTo>
                  <a:cubicBezTo>
                    <a:pt x="20" y="111"/>
                    <a:pt x="20" y="111"/>
                    <a:pt x="20" y="111"/>
                  </a:cubicBezTo>
                  <a:cubicBezTo>
                    <a:pt x="20" y="110"/>
                    <a:pt x="20" y="110"/>
                    <a:pt x="20" y="109"/>
                  </a:cubicBezTo>
                  <a:cubicBezTo>
                    <a:pt x="20" y="109"/>
                    <a:pt x="20" y="109"/>
                    <a:pt x="20" y="109"/>
                  </a:cubicBezTo>
                  <a:cubicBezTo>
                    <a:pt x="21" y="108"/>
                    <a:pt x="21" y="107"/>
                    <a:pt x="21" y="106"/>
                  </a:cubicBezTo>
                  <a:cubicBezTo>
                    <a:pt x="20" y="105"/>
                    <a:pt x="20" y="105"/>
                    <a:pt x="20" y="105"/>
                  </a:cubicBezTo>
                  <a:cubicBezTo>
                    <a:pt x="19" y="101"/>
                    <a:pt x="19" y="103"/>
                    <a:pt x="18" y="100"/>
                  </a:cubicBezTo>
                  <a:cubicBezTo>
                    <a:pt x="17" y="99"/>
                    <a:pt x="17" y="98"/>
                    <a:pt x="18" y="96"/>
                  </a:cubicBezTo>
                  <a:cubicBezTo>
                    <a:pt x="18" y="97"/>
                    <a:pt x="18" y="97"/>
                    <a:pt x="18" y="97"/>
                  </a:cubicBezTo>
                  <a:cubicBezTo>
                    <a:pt x="19" y="97"/>
                    <a:pt x="19" y="97"/>
                    <a:pt x="19" y="97"/>
                  </a:cubicBezTo>
                  <a:cubicBezTo>
                    <a:pt x="19" y="97"/>
                    <a:pt x="19" y="97"/>
                    <a:pt x="21" y="98"/>
                  </a:cubicBezTo>
                  <a:cubicBezTo>
                    <a:pt x="22" y="97"/>
                    <a:pt x="23" y="97"/>
                    <a:pt x="25" y="96"/>
                  </a:cubicBezTo>
                  <a:cubicBezTo>
                    <a:pt x="27" y="94"/>
                    <a:pt x="27" y="94"/>
                    <a:pt x="27" y="94"/>
                  </a:cubicBezTo>
                  <a:cubicBezTo>
                    <a:pt x="28" y="93"/>
                    <a:pt x="28" y="93"/>
                    <a:pt x="28" y="93"/>
                  </a:cubicBezTo>
                  <a:cubicBezTo>
                    <a:pt x="28" y="92"/>
                    <a:pt x="28" y="92"/>
                    <a:pt x="28" y="92"/>
                  </a:cubicBezTo>
                  <a:cubicBezTo>
                    <a:pt x="29" y="92"/>
                    <a:pt x="29" y="92"/>
                    <a:pt x="29" y="92"/>
                  </a:cubicBezTo>
                  <a:cubicBezTo>
                    <a:pt x="29" y="91"/>
                    <a:pt x="29" y="91"/>
                    <a:pt x="29" y="91"/>
                  </a:cubicBezTo>
                  <a:cubicBezTo>
                    <a:pt x="30" y="92"/>
                    <a:pt x="30" y="92"/>
                    <a:pt x="30" y="92"/>
                  </a:cubicBezTo>
                  <a:cubicBezTo>
                    <a:pt x="31" y="92"/>
                    <a:pt x="31" y="92"/>
                    <a:pt x="31" y="92"/>
                  </a:cubicBezTo>
                  <a:cubicBezTo>
                    <a:pt x="32" y="93"/>
                    <a:pt x="32" y="93"/>
                    <a:pt x="32" y="93"/>
                  </a:cubicBezTo>
                  <a:cubicBezTo>
                    <a:pt x="32" y="94"/>
                    <a:pt x="32" y="93"/>
                    <a:pt x="33" y="94"/>
                  </a:cubicBezTo>
                  <a:cubicBezTo>
                    <a:pt x="33" y="95"/>
                    <a:pt x="33" y="95"/>
                    <a:pt x="33" y="95"/>
                  </a:cubicBezTo>
                  <a:cubicBezTo>
                    <a:pt x="34" y="95"/>
                    <a:pt x="34" y="95"/>
                    <a:pt x="34" y="95"/>
                  </a:cubicBezTo>
                  <a:cubicBezTo>
                    <a:pt x="34" y="95"/>
                    <a:pt x="34" y="95"/>
                    <a:pt x="34" y="95"/>
                  </a:cubicBezTo>
                  <a:cubicBezTo>
                    <a:pt x="33" y="95"/>
                    <a:pt x="33" y="95"/>
                    <a:pt x="33" y="95"/>
                  </a:cubicBezTo>
                  <a:cubicBezTo>
                    <a:pt x="33" y="96"/>
                    <a:pt x="33" y="96"/>
                    <a:pt x="33" y="96"/>
                  </a:cubicBezTo>
                  <a:cubicBezTo>
                    <a:pt x="33" y="97"/>
                    <a:pt x="33" y="97"/>
                    <a:pt x="34" y="97"/>
                  </a:cubicBezTo>
                  <a:close/>
                  <a:moveTo>
                    <a:pt x="19" y="95"/>
                  </a:moveTo>
                  <a:cubicBezTo>
                    <a:pt x="18" y="95"/>
                    <a:pt x="18" y="95"/>
                    <a:pt x="18" y="95"/>
                  </a:cubicBezTo>
                  <a:cubicBezTo>
                    <a:pt x="18" y="95"/>
                    <a:pt x="18" y="95"/>
                    <a:pt x="18" y="95"/>
                  </a:cubicBezTo>
                  <a:cubicBezTo>
                    <a:pt x="18" y="95"/>
                    <a:pt x="18" y="95"/>
                    <a:pt x="18" y="94"/>
                  </a:cubicBezTo>
                  <a:cubicBezTo>
                    <a:pt x="19" y="93"/>
                    <a:pt x="19" y="93"/>
                    <a:pt x="19" y="93"/>
                  </a:cubicBezTo>
                  <a:cubicBezTo>
                    <a:pt x="19" y="94"/>
                    <a:pt x="19" y="94"/>
                    <a:pt x="19" y="94"/>
                  </a:cubicBezTo>
                  <a:cubicBezTo>
                    <a:pt x="19" y="94"/>
                    <a:pt x="19" y="94"/>
                    <a:pt x="19" y="94"/>
                  </a:cubicBezTo>
                  <a:cubicBezTo>
                    <a:pt x="19" y="95"/>
                    <a:pt x="19" y="95"/>
                    <a:pt x="19" y="95"/>
                  </a:cubicBezTo>
                  <a:close/>
                  <a:moveTo>
                    <a:pt x="82" y="100"/>
                  </a:moveTo>
                  <a:cubicBezTo>
                    <a:pt x="81" y="100"/>
                    <a:pt x="81" y="100"/>
                    <a:pt x="81" y="100"/>
                  </a:cubicBezTo>
                  <a:cubicBezTo>
                    <a:pt x="81" y="99"/>
                    <a:pt x="81" y="99"/>
                    <a:pt x="81" y="99"/>
                  </a:cubicBezTo>
                  <a:cubicBezTo>
                    <a:pt x="81" y="99"/>
                    <a:pt x="81" y="99"/>
                    <a:pt x="81" y="99"/>
                  </a:cubicBezTo>
                  <a:cubicBezTo>
                    <a:pt x="82" y="99"/>
                    <a:pt x="82" y="99"/>
                    <a:pt x="82" y="99"/>
                  </a:cubicBezTo>
                  <a:cubicBezTo>
                    <a:pt x="82" y="99"/>
                    <a:pt x="82" y="99"/>
                    <a:pt x="82" y="99"/>
                  </a:cubicBezTo>
                  <a:cubicBezTo>
                    <a:pt x="82" y="100"/>
                    <a:pt x="82" y="100"/>
                    <a:pt x="82" y="100"/>
                  </a:cubicBezTo>
                  <a:cubicBezTo>
                    <a:pt x="82" y="100"/>
                    <a:pt x="82" y="100"/>
                    <a:pt x="82" y="100"/>
                  </a:cubicBezTo>
                  <a:close/>
                  <a:moveTo>
                    <a:pt x="21" y="123"/>
                  </a:moveTo>
                  <a:cubicBezTo>
                    <a:pt x="20" y="125"/>
                    <a:pt x="20" y="125"/>
                    <a:pt x="20" y="125"/>
                  </a:cubicBezTo>
                  <a:cubicBezTo>
                    <a:pt x="19" y="124"/>
                    <a:pt x="19" y="124"/>
                    <a:pt x="19" y="124"/>
                  </a:cubicBezTo>
                  <a:cubicBezTo>
                    <a:pt x="19" y="123"/>
                    <a:pt x="19" y="123"/>
                    <a:pt x="19" y="123"/>
                  </a:cubicBezTo>
                  <a:cubicBezTo>
                    <a:pt x="20" y="123"/>
                    <a:pt x="20" y="123"/>
                    <a:pt x="20" y="123"/>
                  </a:cubicBezTo>
                  <a:cubicBezTo>
                    <a:pt x="20" y="123"/>
                    <a:pt x="20" y="123"/>
                    <a:pt x="21" y="123"/>
                  </a:cubicBezTo>
                  <a:close/>
                  <a:moveTo>
                    <a:pt x="100" y="136"/>
                  </a:moveTo>
                  <a:cubicBezTo>
                    <a:pt x="100" y="137"/>
                    <a:pt x="100" y="136"/>
                    <a:pt x="97" y="142"/>
                  </a:cubicBezTo>
                  <a:cubicBezTo>
                    <a:pt x="97" y="142"/>
                    <a:pt x="97" y="142"/>
                    <a:pt x="95" y="146"/>
                  </a:cubicBezTo>
                  <a:cubicBezTo>
                    <a:pt x="95" y="148"/>
                    <a:pt x="95" y="148"/>
                    <a:pt x="95" y="148"/>
                  </a:cubicBezTo>
                  <a:cubicBezTo>
                    <a:pt x="96" y="148"/>
                    <a:pt x="96" y="148"/>
                    <a:pt x="96" y="148"/>
                  </a:cubicBezTo>
                  <a:cubicBezTo>
                    <a:pt x="96" y="149"/>
                    <a:pt x="96" y="149"/>
                    <a:pt x="96" y="149"/>
                  </a:cubicBezTo>
                  <a:cubicBezTo>
                    <a:pt x="97" y="149"/>
                    <a:pt x="97" y="149"/>
                    <a:pt x="97" y="149"/>
                  </a:cubicBezTo>
                  <a:cubicBezTo>
                    <a:pt x="96" y="150"/>
                    <a:pt x="96" y="150"/>
                    <a:pt x="96" y="150"/>
                  </a:cubicBezTo>
                  <a:cubicBezTo>
                    <a:pt x="97" y="151"/>
                    <a:pt x="97" y="151"/>
                    <a:pt x="97" y="151"/>
                  </a:cubicBezTo>
                  <a:cubicBezTo>
                    <a:pt x="97" y="152"/>
                    <a:pt x="97" y="152"/>
                    <a:pt x="97" y="153"/>
                  </a:cubicBezTo>
                  <a:cubicBezTo>
                    <a:pt x="96" y="154"/>
                    <a:pt x="96" y="154"/>
                    <a:pt x="96" y="154"/>
                  </a:cubicBezTo>
                  <a:cubicBezTo>
                    <a:pt x="95" y="155"/>
                    <a:pt x="95" y="155"/>
                    <a:pt x="95" y="156"/>
                  </a:cubicBezTo>
                  <a:cubicBezTo>
                    <a:pt x="95" y="157"/>
                    <a:pt x="95" y="156"/>
                    <a:pt x="95" y="157"/>
                  </a:cubicBezTo>
                  <a:cubicBezTo>
                    <a:pt x="94" y="157"/>
                    <a:pt x="94" y="157"/>
                    <a:pt x="93" y="157"/>
                  </a:cubicBezTo>
                  <a:cubicBezTo>
                    <a:pt x="91" y="157"/>
                    <a:pt x="91" y="157"/>
                    <a:pt x="91" y="157"/>
                  </a:cubicBezTo>
                  <a:cubicBezTo>
                    <a:pt x="90" y="156"/>
                    <a:pt x="90" y="156"/>
                    <a:pt x="89" y="156"/>
                  </a:cubicBezTo>
                  <a:cubicBezTo>
                    <a:pt x="88" y="156"/>
                    <a:pt x="88" y="156"/>
                    <a:pt x="88" y="156"/>
                  </a:cubicBezTo>
                  <a:cubicBezTo>
                    <a:pt x="87" y="153"/>
                    <a:pt x="87" y="153"/>
                    <a:pt x="87" y="153"/>
                  </a:cubicBezTo>
                  <a:cubicBezTo>
                    <a:pt x="85" y="152"/>
                    <a:pt x="86" y="152"/>
                    <a:pt x="84" y="151"/>
                  </a:cubicBezTo>
                  <a:cubicBezTo>
                    <a:pt x="83" y="151"/>
                    <a:pt x="83" y="151"/>
                    <a:pt x="82" y="151"/>
                  </a:cubicBezTo>
                  <a:cubicBezTo>
                    <a:pt x="80" y="151"/>
                    <a:pt x="75" y="148"/>
                    <a:pt x="74" y="146"/>
                  </a:cubicBezTo>
                  <a:cubicBezTo>
                    <a:pt x="73" y="146"/>
                    <a:pt x="73" y="146"/>
                    <a:pt x="73" y="146"/>
                  </a:cubicBezTo>
                  <a:cubicBezTo>
                    <a:pt x="72" y="146"/>
                    <a:pt x="72" y="146"/>
                    <a:pt x="72" y="146"/>
                  </a:cubicBezTo>
                  <a:cubicBezTo>
                    <a:pt x="71" y="145"/>
                    <a:pt x="71" y="145"/>
                    <a:pt x="71" y="145"/>
                  </a:cubicBezTo>
                  <a:cubicBezTo>
                    <a:pt x="69" y="145"/>
                    <a:pt x="70" y="145"/>
                    <a:pt x="68" y="145"/>
                  </a:cubicBezTo>
                  <a:cubicBezTo>
                    <a:pt x="68" y="144"/>
                    <a:pt x="68" y="145"/>
                    <a:pt x="66" y="143"/>
                  </a:cubicBezTo>
                  <a:cubicBezTo>
                    <a:pt x="66" y="142"/>
                    <a:pt x="65" y="142"/>
                    <a:pt x="65" y="141"/>
                  </a:cubicBezTo>
                  <a:cubicBezTo>
                    <a:pt x="66" y="139"/>
                    <a:pt x="66" y="140"/>
                    <a:pt x="66" y="138"/>
                  </a:cubicBezTo>
                  <a:cubicBezTo>
                    <a:pt x="67" y="137"/>
                    <a:pt x="67" y="138"/>
                    <a:pt x="68" y="137"/>
                  </a:cubicBezTo>
                  <a:cubicBezTo>
                    <a:pt x="68" y="137"/>
                    <a:pt x="68" y="137"/>
                    <a:pt x="69" y="136"/>
                  </a:cubicBezTo>
                  <a:cubicBezTo>
                    <a:pt x="70" y="138"/>
                    <a:pt x="70" y="138"/>
                    <a:pt x="70" y="138"/>
                  </a:cubicBezTo>
                  <a:cubicBezTo>
                    <a:pt x="70" y="138"/>
                    <a:pt x="70" y="138"/>
                    <a:pt x="70" y="138"/>
                  </a:cubicBezTo>
                  <a:cubicBezTo>
                    <a:pt x="71" y="138"/>
                    <a:pt x="71" y="138"/>
                    <a:pt x="71" y="138"/>
                  </a:cubicBezTo>
                  <a:cubicBezTo>
                    <a:pt x="72" y="137"/>
                    <a:pt x="72" y="137"/>
                    <a:pt x="72" y="137"/>
                  </a:cubicBezTo>
                  <a:cubicBezTo>
                    <a:pt x="72" y="137"/>
                    <a:pt x="72" y="137"/>
                    <a:pt x="72" y="137"/>
                  </a:cubicBezTo>
                  <a:cubicBezTo>
                    <a:pt x="73" y="136"/>
                    <a:pt x="73" y="136"/>
                    <a:pt x="73" y="136"/>
                  </a:cubicBezTo>
                  <a:cubicBezTo>
                    <a:pt x="75" y="136"/>
                    <a:pt x="75" y="136"/>
                    <a:pt x="75" y="136"/>
                  </a:cubicBezTo>
                  <a:cubicBezTo>
                    <a:pt x="76" y="137"/>
                    <a:pt x="76" y="137"/>
                    <a:pt x="76" y="137"/>
                  </a:cubicBezTo>
                  <a:cubicBezTo>
                    <a:pt x="77" y="137"/>
                    <a:pt x="76" y="137"/>
                    <a:pt x="77" y="137"/>
                  </a:cubicBezTo>
                  <a:cubicBezTo>
                    <a:pt x="78" y="138"/>
                    <a:pt x="79" y="139"/>
                    <a:pt x="80" y="139"/>
                  </a:cubicBezTo>
                  <a:cubicBezTo>
                    <a:pt x="80" y="139"/>
                    <a:pt x="80" y="139"/>
                    <a:pt x="80" y="139"/>
                  </a:cubicBezTo>
                  <a:cubicBezTo>
                    <a:pt x="82" y="138"/>
                    <a:pt x="82" y="138"/>
                    <a:pt x="83" y="138"/>
                  </a:cubicBezTo>
                  <a:cubicBezTo>
                    <a:pt x="86" y="138"/>
                    <a:pt x="86" y="138"/>
                    <a:pt x="86" y="138"/>
                  </a:cubicBezTo>
                  <a:cubicBezTo>
                    <a:pt x="88" y="138"/>
                    <a:pt x="87" y="138"/>
                    <a:pt x="88" y="138"/>
                  </a:cubicBezTo>
                  <a:cubicBezTo>
                    <a:pt x="90" y="137"/>
                    <a:pt x="90" y="137"/>
                    <a:pt x="90" y="137"/>
                  </a:cubicBezTo>
                  <a:cubicBezTo>
                    <a:pt x="91" y="137"/>
                    <a:pt x="91" y="137"/>
                    <a:pt x="91" y="137"/>
                  </a:cubicBezTo>
                  <a:cubicBezTo>
                    <a:pt x="92" y="136"/>
                    <a:pt x="92" y="136"/>
                    <a:pt x="92" y="136"/>
                  </a:cubicBezTo>
                  <a:cubicBezTo>
                    <a:pt x="93" y="136"/>
                    <a:pt x="94" y="136"/>
                    <a:pt x="95" y="136"/>
                  </a:cubicBezTo>
                  <a:cubicBezTo>
                    <a:pt x="96" y="136"/>
                    <a:pt x="96" y="136"/>
                    <a:pt x="96" y="136"/>
                  </a:cubicBezTo>
                  <a:cubicBezTo>
                    <a:pt x="96" y="136"/>
                    <a:pt x="96" y="136"/>
                    <a:pt x="96" y="136"/>
                  </a:cubicBezTo>
                  <a:cubicBezTo>
                    <a:pt x="97" y="135"/>
                    <a:pt x="97" y="135"/>
                    <a:pt x="97" y="135"/>
                  </a:cubicBezTo>
                  <a:cubicBezTo>
                    <a:pt x="98" y="136"/>
                    <a:pt x="98" y="136"/>
                    <a:pt x="98" y="136"/>
                  </a:cubicBezTo>
                  <a:cubicBezTo>
                    <a:pt x="100" y="135"/>
                    <a:pt x="100" y="135"/>
                    <a:pt x="100" y="135"/>
                  </a:cubicBezTo>
                  <a:cubicBezTo>
                    <a:pt x="100" y="134"/>
                    <a:pt x="100" y="134"/>
                    <a:pt x="100" y="134"/>
                  </a:cubicBezTo>
                  <a:cubicBezTo>
                    <a:pt x="101" y="135"/>
                    <a:pt x="101" y="135"/>
                    <a:pt x="101" y="135"/>
                  </a:cubicBezTo>
                  <a:cubicBezTo>
                    <a:pt x="100" y="136"/>
                    <a:pt x="100" y="136"/>
                    <a:pt x="100" y="136"/>
                  </a:cubicBezTo>
                  <a:close/>
                  <a:moveTo>
                    <a:pt x="61" y="156"/>
                  </a:moveTo>
                  <a:cubicBezTo>
                    <a:pt x="60" y="156"/>
                    <a:pt x="60" y="156"/>
                    <a:pt x="60" y="156"/>
                  </a:cubicBezTo>
                  <a:cubicBezTo>
                    <a:pt x="60" y="156"/>
                    <a:pt x="60" y="156"/>
                    <a:pt x="60" y="156"/>
                  </a:cubicBezTo>
                  <a:cubicBezTo>
                    <a:pt x="60" y="155"/>
                    <a:pt x="60" y="155"/>
                    <a:pt x="60" y="155"/>
                  </a:cubicBezTo>
                  <a:cubicBezTo>
                    <a:pt x="60" y="155"/>
                    <a:pt x="60" y="155"/>
                    <a:pt x="60" y="155"/>
                  </a:cubicBezTo>
                  <a:cubicBezTo>
                    <a:pt x="61" y="155"/>
                    <a:pt x="61" y="155"/>
                    <a:pt x="61" y="155"/>
                  </a:cubicBezTo>
                  <a:cubicBezTo>
                    <a:pt x="61" y="156"/>
                    <a:pt x="61" y="156"/>
                    <a:pt x="61" y="15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115">
              <a:extLst>
                <a:ext uri="{FF2B5EF4-FFF2-40B4-BE49-F238E27FC236}">
                  <a16:creationId xmlns:a16="http://schemas.microsoft.com/office/drawing/2014/main" id="{7B22BADC-BC07-406D-9BD6-877FAE0FDD33}"/>
                </a:ext>
              </a:extLst>
            </p:cNvPr>
            <p:cNvSpPr>
              <a:spLocks/>
            </p:cNvSpPr>
            <p:nvPr/>
          </p:nvSpPr>
          <p:spPr bwMode="auto">
            <a:xfrm>
              <a:off x="11588061" y="6385453"/>
              <a:ext cx="9498" cy="4751"/>
            </a:xfrm>
            <a:custGeom>
              <a:avLst/>
              <a:gdLst>
                <a:gd name="T0" fmla="*/ 3 w 3"/>
                <a:gd name="T1" fmla="*/ 0 h 1"/>
                <a:gd name="T2" fmla="*/ 3 w 3"/>
                <a:gd name="T3" fmla="*/ 1 h 1"/>
                <a:gd name="T4" fmla="*/ 3 w 3"/>
                <a:gd name="T5" fmla="*/ 1 h 1"/>
                <a:gd name="T6" fmla="*/ 2 w 3"/>
                <a:gd name="T7" fmla="*/ 1 h 1"/>
                <a:gd name="T8" fmla="*/ 0 w 3"/>
                <a:gd name="T9" fmla="*/ 1 h 1"/>
                <a:gd name="T10" fmla="*/ 1 w 3"/>
                <a:gd name="T11" fmla="*/ 0 h 1"/>
                <a:gd name="T12" fmla="*/ 2 w 3"/>
                <a:gd name="T13" fmla="*/ 0 h 1"/>
                <a:gd name="T14" fmla="*/ 3 w 3"/>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3" y="0"/>
                  </a:moveTo>
                  <a:cubicBezTo>
                    <a:pt x="3" y="1"/>
                    <a:pt x="3" y="1"/>
                    <a:pt x="3" y="1"/>
                  </a:cubicBezTo>
                  <a:cubicBezTo>
                    <a:pt x="3" y="1"/>
                    <a:pt x="3" y="1"/>
                    <a:pt x="3" y="1"/>
                  </a:cubicBezTo>
                  <a:cubicBezTo>
                    <a:pt x="2" y="1"/>
                    <a:pt x="2" y="1"/>
                    <a:pt x="2" y="1"/>
                  </a:cubicBezTo>
                  <a:cubicBezTo>
                    <a:pt x="1" y="1"/>
                    <a:pt x="1" y="1"/>
                    <a:pt x="0" y="1"/>
                  </a:cubicBezTo>
                  <a:cubicBezTo>
                    <a:pt x="1" y="0"/>
                    <a:pt x="1" y="0"/>
                    <a:pt x="1" y="0"/>
                  </a:cubicBezTo>
                  <a:cubicBezTo>
                    <a:pt x="2" y="0"/>
                    <a:pt x="2" y="0"/>
                    <a:pt x="2" y="0"/>
                  </a:cubicBezTo>
                  <a:lnTo>
                    <a:pt x="3"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116">
              <a:extLst>
                <a:ext uri="{FF2B5EF4-FFF2-40B4-BE49-F238E27FC236}">
                  <a16:creationId xmlns:a16="http://schemas.microsoft.com/office/drawing/2014/main" id="{844E3F31-CC13-4F37-BC85-9E4C2C2774BF}"/>
                </a:ext>
              </a:extLst>
            </p:cNvPr>
            <p:cNvSpPr>
              <a:spLocks/>
            </p:cNvSpPr>
            <p:nvPr/>
          </p:nvSpPr>
          <p:spPr bwMode="auto">
            <a:xfrm>
              <a:off x="8030907" y="8152161"/>
              <a:ext cx="99735" cy="37994"/>
            </a:xfrm>
            <a:custGeom>
              <a:avLst/>
              <a:gdLst>
                <a:gd name="T0" fmla="*/ 16 w 24"/>
                <a:gd name="T1" fmla="*/ 1 h 9"/>
                <a:gd name="T2" fmla="*/ 22 w 24"/>
                <a:gd name="T3" fmla="*/ 4 h 9"/>
                <a:gd name="T4" fmla="*/ 24 w 24"/>
                <a:gd name="T5" fmla="*/ 7 h 9"/>
                <a:gd name="T6" fmla="*/ 21 w 24"/>
                <a:gd name="T7" fmla="*/ 7 h 9"/>
                <a:gd name="T8" fmla="*/ 19 w 24"/>
                <a:gd name="T9" fmla="*/ 7 h 9"/>
                <a:gd name="T10" fmla="*/ 18 w 24"/>
                <a:gd name="T11" fmla="*/ 6 h 9"/>
                <a:gd name="T12" fmla="*/ 18 w 24"/>
                <a:gd name="T13" fmla="*/ 6 h 9"/>
                <a:gd name="T14" fmla="*/ 17 w 24"/>
                <a:gd name="T15" fmla="*/ 6 h 9"/>
                <a:gd name="T16" fmla="*/ 17 w 24"/>
                <a:gd name="T17" fmla="*/ 6 h 9"/>
                <a:gd name="T18" fmla="*/ 16 w 24"/>
                <a:gd name="T19" fmla="*/ 7 h 9"/>
                <a:gd name="T20" fmla="*/ 15 w 24"/>
                <a:gd name="T21" fmla="*/ 7 h 9"/>
                <a:gd name="T22" fmla="*/ 14 w 24"/>
                <a:gd name="T23" fmla="*/ 7 h 9"/>
                <a:gd name="T24" fmla="*/ 14 w 24"/>
                <a:gd name="T25" fmla="*/ 7 h 9"/>
                <a:gd name="T26" fmla="*/ 13 w 24"/>
                <a:gd name="T27" fmla="*/ 8 h 9"/>
                <a:gd name="T28" fmla="*/ 13 w 24"/>
                <a:gd name="T29" fmla="*/ 9 h 9"/>
                <a:gd name="T30" fmla="*/ 11 w 24"/>
                <a:gd name="T31" fmla="*/ 8 h 9"/>
                <a:gd name="T32" fmla="*/ 7 w 24"/>
                <a:gd name="T33" fmla="*/ 7 h 9"/>
                <a:gd name="T34" fmla="*/ 5 w 24"/>
                <a:gd name="T35" fmla="*/ 5 h 9"/>
                <a:gd name="T36" fmla="*/ 4 w 24"/>
                <a:gd name="T37" fmla="*/ 5 h 9"/>
                <a:gd name="T38" fmla="*/ 3 w 24"/>
                <a:gd name="T39" fmla="*/ 4 h 9"/>
                <a:gd name="T40" fmla="*/ 3 w 24"/>
                <a:gd name="T41" fmla="*/ 3 h 9"/>
                <a:gd name="T42" fmla="*/ 1 w 24"/>
                <a:gd name="T43" fmla="*/ 3 h 9"/>
                <a:gd name="T44" fmla="*/ 0 w 24"/>
                <a:gd name="T45" fmla="*/ 2 h 9"/>
                <a:gd name="T46" fmla="*/ 0 w 24"/>
                <a:gd name="T47" fmla="*/ 2 h 9"/>
                <a:gd name="T48" fmla="*/ 1 w 24"/>
                <a:gd name="T49" fmla="*/ 1 h 9"/>
                <a:gd name="T50" fmla="*/ 2 w 24"/>
                <a:gd name="T51" fmla="*/ 0 h 9"/>
                <a:gd name="T52" fmla="*/ 4 w 24"/>
                <a:gd name="T53" fmla="*/ 0 h 9"/>
                <a:gd name="T54" fmla="*/ 5 w 24"/>
                <a:gd name="T55" fmla="*/ 0 h 9"/>
                <a:gd name="T56" fmla="*/ 16 w 24"/>
                <a:gd name="T5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9">
                  <a:moveTo>
                    <a:pt x="16" y="1"/>
                  </a:moveTo>
                  <a:cubicBezTo>
                    <a:pt x="18" y="2"/>
                    <a:pt x="17" y="2"/>
                    <a:pt x="22" y="4"/>
                  </a:cubicBezTo>
                  <a:cubicBezTo>
                    <a:pt x="23" y="5"/>
                    <a:pt x="24" y="6"/>
                    <a:pt x="24" y="7"/>
                  </a:cubicBezTo>
                  <a:cubicBezTo>
                    <a:pt x="23" y="7"/>
                    <a:pt x="23" y="7"/>
                    <a:pt x="21" y="7"/>
                  </a:cubicBezTo>
                  <a:cubicBezTo>
                    <a:pt x="19" y="7"/>
                    <a:pt x="19" y="7"/>
                    <a:pt x="19" y="7"/>
                  </a:cubicBezTo>
                  <a:cubicBezTo>
                    <a:pt x="18" y="6"/>
                    <a:pt x="18" y="6"/>
                    <a:pt x="18" y="6"/>
                  </a:cubicBezTo>
                  <a:cubicBezTo>
                    <a:pt x="18" y="6"/>
                    <a:pt x="18" y="6"/>
                    <a:pt x="18" y="6"/>
                  </a:cubicBezTo>
                  <a:cubicBezTo>
                    <a:pt x="17" y="6"/>
                    <a:pt x="17" y="6"/>
                    <a:pt x="17" y="6"/>
                  </a:cubicBezTo>
                  <a:cubicBezTo>
                    <a:pt x="17" y="6"/>
                    <a:pt x="17" y="6"/>
                    <a:pt x="17" y="6"/>
                  </a:cubicBezTo>
                  <a:cubicBezTo>
                    <a:pt x="16" y="7"/>
                    <a:pt x="16" y="7"/>
                    <a:pt x="16" y="7"/>
                  </a:cubicBezTo>
                  <a:cubicBezTo>
                    <a:pt x="15" y="7"/>
                    <a:pt x="15" y="7"/>
                    <a:pt x="15" y="7"/>
                  </a:cubicBezTo>
                  <a:cubicBezTo>
                    <a:pt x="14" y="7"/>
                    <a:pt x="14" y="7"/>
                    <a:pt x="14" y="7"/>
                  </a:cubicBezTo>
                  <a:cubicBezTo>
                    <a:pt x="14" y="7"/>
                    <a:pt x="14" y="7"/>
                    <a:pt x="14" y="7"/>
                  </a:cubicBezTo>
                  <a:cubicBezTo>
                    <a:pt x="13" y="8"/>
                    <a:pt x="13" y="8"/>
                    <a:pt x="13" y="8"/>
                  </a:cubicBezTo>
                  <a:cubicBezTo>
                    <a:pt x="13" y="9"/>
                    <a:pt x="13" y="9"/>
                    <a:pt x="13" y="9"/>
                  </a:cubicBezTo>
                  <a:cubicBezTo>
                    <a:pt x="12" y="8"/>
                    <a:pt x="12" y="8"/>
                    <a:pt x="11" y="8"/>
                  </a:cubicBezTo>
                  <a:cubicBezTo>
                    <a:pt x="8" y="7"/>
                    <a:pt x="9" y="8"/>
                    <a:pt x="7" y="7"/>
                  </a:cubicBezTo>
                  <a:cubicBezTo>
                    <a:pt x="6" y="6"/>
                    <a:pt x="6" y="6"/>
                    <a:pt x="5" y="5"/>
                  </a:cubicBezTo>
                  <a:cubicBezTo>
                    <a:pt x="4" y="5"/>
                    <a:pt x="4" y="5"/>
                    <a:pt x="4" y="5"/>
                  </a:cubicBezTo>
                  <a:cubicBezTo>
                    <a:pt x="3" y="4"/>
                    <a:pt x="3" y="4"/>
                    <a:pt x="3" y="4"/>
                  </a:cubicBezTo>
                  <a:cubicBezTo>
                    <a:pt x="3" y="3"/>
                    <a:pt x="3" y="3"/>
                    <a:pt x="3" y="3"/>
                  </a:cubicBezTo>
                  <a:cubicBezTo>
                    <a:pt x="1" y="3"/>
                    <a:pt x="1" y="3"/>
                    <a:pt x="1" y="3"/>
                  </a:cubicBezTo>
                  <a:cubicBezTo>
                    <a:pt x="0" y="2"/>
                    <a:pt x="0" y="2"/>
                    <a:pt x="0" y="2"/>
                  </a:cubicBezTo>
                  <a:cubicBezTo>
                    <a:pt x="0" y="2"/>
                    <a:pt x="0" y="2"/>
                    <a:pt x="0" y="2"/>
                  </a:cubicBezTo>
                  <a:cubicBezTo>
                    <a:pt x="1" y="1"/>
                    <a:pt x="1" y="1"/>
                    <a:pt x="1" y="1"/>
                  </a:cubicBezTo>
                  <a:cubicBezTo>
                    <a:pt x="2" y="0"/>
                    <a:pt x="2" y="0"/>
                    <a:pt x="2" y="0"/>
                  </a:cubicBezTo>
                  <a:cubicBezTo>
                    <a:pt x="3" y="0"/>
                    <a:pt x="3" y="1"/>
                    <a:pt x="4" y="0"/>
                  </a:cubicBezTo>
                  <a:cubicBezTo>
                    <a:pt x="5" y="0"/>
                    <a:pt x="5" y="0"/>
                    <a:pt x="5" y="0"/>
                  </a:cubicBezTo>
                  <a:cubicBezTo>
                    <a:pt x="6" y="0"/>
                    <a:pt x="15" y="1"/>
                    <a:pt x="16"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117">
              <a:extLst>
                <a:ext uri="{FF2B5EF4-FFF2-40B4-BE49-F238E27FC236}">
                  <a16:creationId xmlns:a16="http://schemas.microsoft.com/office/drawing/2014/main" id="{540105EE-D7EE-4ADA-BB7F-CBE5388B2DAE}"/>
                </a:ext>
              </a:extLst>
            </p:cNvPr>
            <p:cNvSpPr>
              <a:spLocks/>
            </p:cNvSpPr>
            <p:nvPr/>
          </p:nvSpPr>
          <p:spPr bwMode="auto">
            <a:xfrm>
              <a:off x="13326274" y="7378039"/>
              <a:ext cx="204217" cy="227962"/>
            </a:xfrm>
            <a:custGeom>
              <a:avLst/>
              <a:gdLst>
                <a:gd name="T0" fmla="*/ 45 w 49"/>
                <a:gd name="T1" fmla="*/ 19 h 55"/>
                <a:gd name="T2" fmla="*/ 22 w 49"/>
                <a:gd name="T3" fmla="*/ 25 h 55"/>
                <a:gd name="T4" fmla="*/ 34 w 49"/>
                <a:gd name="T5" fmla="*/ 38 h 55"/>
                <a:gd name="T6" fmla="*/ 30 w 49"/>
                <a:gd name="T7" fmla="*/ 40 h 55"/>
                <a:gd name="T8" fmla="*/ 30 w 49"/>
                <a:gd name="T9" fmla="*/ 41 h 55"/>
                <a:gd name="T10" fmla="*/ 28 w 49"/>
                <a:gd name="T11" fmla="*/ 45 h 55"/>
                <a:gd name="T12" fmla="*/ 28 w 49"/>
                <a:gd name="T13" fmla="*/ 45 h 55"/>
                <a:gd name="T14" fmla="*/ 20 w 49"/>
                <a:gd name="T15" fmla="*/ 46 h 55"/>
                <a:gd name="T16" fmla="*/ 20 w 49"/>
                <a:gd name="T17" fmla="*/ 47 h 55"/>
                <a:gd name="T18" fmla="*/ 17 w 49"/>
                <a:gd name="T19" fmla="*/ 51 h 55"/>
                <a:gd name="T20" fmla="*/ 12 w 49"/>
                <a:gd name="T21" fmla="*/ 55 h 55"/>
                <a:gd name="T22" fmla="*/ 12 w 49"/>
                <a:gd name="T23" fmla="*/ 55 h 55"/>
                <a:gd name="T24" fmla="*/ 0 w 49"/>
                <a:gd name="T25" fmla="*/ 53 h 55"/>
                <a:gd name="T26" fmla="*/ 0 w 49"/>
                <a:gd name="T27" fmla="*/ 51 h 55"/>
                <a:gd name="T28" fmla="*/ 0 w 49"/>
                <a:gd name="T29" fmla="*/ 50 h 55"/>
                <a:gd name="T30" fmla="*/ 2 w 49"/>
                <a:gd name="T31" fmla="*/ 43 h 55"/>
                <a:gd name="T32" fmla="*/ 2 w 49"/>
                <a:gd name="T33" fmla="*/ 39 h 55"/>
                <a:gd name="T34" fmla="*/ 5 w 49"/>
                <a:gd name="T35" fmla="*/ 30 h 55"/>
                <a:gd name="T36" fmla="*/ 5 w 49"/>
                <a:gd name="T37" fmla="*/ 29 h 55"/>
                <a:gd name="T38" fmla="*/ 5 w 49"/>
                <a:gd name="T39" fmla="*/ 27 h 55"/>
                <a:gd name="T40" fmla="*/ 5 w 49"/>
                <a:gd name="T41" fmla="*/ 27 h 55"/>
                <a:gd name="T42" fmla="*/ 7 w 49"/>
                <a:gd name="T43" fmla="*/ 22 h 55"/>
                <a:gd name="T44" fmla="*/ 7 w 49"/>
                <a:gd name="T45" fmla="*/ 15 h 55"/>
                <a:gd name="T46" fmla="*/ 7 w 49"/>
                <a:gd name="T47" fmla="*/ 10 h 55"/>
                <a:gd name="T48" fmla="*/ 7 w 49"/>
                <a:gd name="T49" fmla="*/ 10 h 55"/>
                <a:gd name="T50" fmla="*/ 9 w 49"/>
                <a:gd name="T51" fmla="*/ 9 h 55"/>
                <a:gd name="T52" fmla="*/ 9 w 49"/>
                <a:gd name="T53" fmla="*/ 9 h 55"/>
                <a:gd name="T54" fmla="*/ 11 w 49"/>
                <a:gd name="T55" fmla="*/ 9 h 55"/>
                <a:gd name="T56" fmla="*/ 12 w 49"/>
                <a:gd name="T57" fmla="*/ 12 h 55"/>
                <a:gd name="T58" fmla="*/ 14 w 49"/>
                <a:gd name="T59" fmla="*/ 12 h 55"/>
                <a:gd name="T60" fmla="*/ 16 w 49"/>
                <a:gd name="T61" fmla="*/ 14 h 55"/>
                <a:gd name="T62" fmla="*/ 21 w 49"/>
                <a:gd name="T63" fmla="*/ 14 h 55"/>
                <a:gd name="T64" fmla="*/ 43 w 49"/>
                <a:gd name="T65" fmla="*/ 0 h 55"/>
                <a:gd name="T66" fmla="*/ 46 w 49"/>
                <a:gd name="T67" fmla="*/ 12 h 55"/>
                <a:gd name="T68" fmla="*/ 45 w 49"/>
                <a:gd name="T69" fmla="*/ 12 h 55"/>
                <a:gd name="T70" fmla="*/ 46 w 49"/>
                <a:gd name="T71" fmla="*/ 15 h 55"/>
                <a:gd name="T72" fmla="*/ 48 w 49"/>
                <a:gd name="T73" fmla="*/ 14 h 55"/>
                <a:gd name="T74" fmla="*/ 49 w 49"/>
                <a:gd name="T75" fmla="*/ 15 h 55"/>
                <a:gd name="T76" fmla="*/ 45 w 49"/>
                <a:gd name="T77" fmla="*/ 1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9" h="55">
                  <a:moveTo>
                    <a:pt x="45" y="19"/>
                  </a:moveTo>
                  <a:cubicBezTo>
                    <a:pt x="45" y="19"/>
                    <a:pt x="23" y="25"/>
                    <a:pt x="22" y="25"/>
                  </a:cubicBezTo>
                  <a:cubicBezTo>
                    <a:pt x="30" y="33"/>
                    <a:pt x="27" y="30"/>
                    <a:pt x="34" y="38"/>
                  </a:cubicBezTo>
                  <a:cubicBezTo>
                    <a:pt x="33" y="39"/>
                    <a:pt x="33" y="39"/>
                    <a:pt x="30" y="40"/>
                  </a:cubicBezTo>
                  <a:cubicBezTo>
                    <a:pt x="30" y="40"/>
                    <a:pt x="30" y="40"/>
                    <a:pt x="30" y="41"/>
                  </a:cubicBezTo>
                  <a:cubicBezTo>
                    <a:pt x="29" y="43"/>
                    <a:pt x="29" y="42"/>
                    <a:pt x="28" y="45"/>
                  </a:cubicBezTo>
                  <a:cubicBezTo>
                    <a:pt x="28" y="45"/>
                    <a:pt x="28" y="45"/>
                    <a:pt x="28" y="45"/>
                  </a:cubicBezTo>
                  <a:cubicBezTo>
                    <a:pt x="23" y="46"/>
                    <a:pt x="23" y="46"/>
                    <a:pt x="20" y="46"/>
                  </a:cubicBezTo>
                  <a:cubicBezTo>
                    <a:pt x="20" y="47"/>
                    <a:pt x="20" y="47"/>
                    <a:pt x="20" y="47"/>
                  </a:cubicBezTo>
                  <a:cubicBezTo>
                    <a:pt x="18" y="49"/>
                    <a:pt x="19" y="49"/>
                    <a:pt x="17" y="51"/>
                  </a:cubicBezTo>
                  <a:cubicBezTo>
                    <a:pt x="14" y="53"/>
                    <a:pt x="15" y="53"/>
                    <a:pt x="12" y="55"/>
                  </a:cubicBezTo>
                  <a:cubicBezTo>
                    <a:pt x="12" y="55"/>
                    <a:pt x="12" y="55"/>
                    <a:pt x="12" y="55"/>
                  </a:cubicBezTo>
                  <a:cubicBezTo>
                    <a:pt x="11" y="55"/>
                    <a:pt x="1" y="53"/>
                    <a:pt x="0" y="53"/>
                  </a:cubicBezTo>
                  <a:cubicBezTo>
                    <a:pt x="0" y="51"/>
                    <a:pt x="0" y="51"/>
                    <a:pt x="0" y="51"/>
                  </a:cubicBezTo>
                  <a:cubicBezTo>
                    <a:pt x="0" y="50"/>
                    <a:pt x="0" y="50"/>
                    <a:pt x="0" y="50"/>
                  </a:cubicBezTo>
                  <a:cubicBezTo>
                    <a:pt x="1" y="44"/>
                    <a:pt x="1" y="45"/>
                    <a:pt x="2" y="43"/>
                  </a:cubicBezTo>
                  <a:cubicBezTo>
                    <a:pt x="2" y="41"/>
                    <a:pt x="2" y="41"/>
                    <a:pt x="2" y="39"/>
                  </a:cubicBezTo>
                  <a:cubicBezTo>
                    <a:pt x="3" y="35"/>
                    <a:pt x="4" y="34"/>
                    <a:pt x="5" y="30"/>
                  </a:cubicBezTo>
                  <a:cubicBezTo>
                    <a:pt x="5" y="30"/>
                    <a:pt x="5" y="29"/>
                    <a:pt x="5" y="29"/>
                  </a:cubicBezTo>
                  <a:cubicBezTo>
                    <a:pt x="5" y="27"/>
                    <a:pt x="5" y="27"/>
                    <a:pt x="5" y="27"/>
                  </a:cubicBezTo>
                  <a:cubicBezTo>
                    <a:pt x="5" y="27"/>
                    <a:pt x="5" y="27"/>
                    <a:pt x="5" y="27"/>
                  </a:cubicBezTo>
                  <a:cubicBezTo>
                    <a:pt x="6" y="23"/>
                    <a:pt x="6" y="24"/>
                    <a:pt x="7" y="22"/>
                  </a:cubicBezTo>
                  <a:cubicBezTo>
                    <a:pt x="6" y="17"/>
                    <a:pt x="6" y="17"/>
                    <a:pt x="7" y="15"/>
                  </a:cubicBezTo>
                  <a:cubicBezTo>
                    <a:pt x="7" y="14"/>
                    <a:pt x="7" y="13"/>
                    <a:pt x="7" y="10"/>
                  </a:cubicBezTo>
                  <a:cubicBezTo>
                    <a:pt x="7" y="10"/>
                    <a:pt x="7" y="10"/>
                    <a:pt x="7" y="10"/>
                  </a:cubicBezTo>
                  <a:cubicBezTo>
                    <a:pt x="9" y="9"/>
                    <a:pt x="9" y="9"/>
                    <a:pt x="9" y="9"/>
                  </a:cubicBezTo>
                  <a:cubicBezTo>
                    <a:pt x="9" y="9"/>
                    <a:pt x="9" y="9"/>
                    <a:pt x="9" y="9"/>
                  </a:cubicBezTo>
                  <a:cubicBezTo>
                    <a:pt x="11" y="9"/>
                    <a:pt x="11" y="9"/>
                    <a:pt x="11" y="9"/>
                  </a:cubicBezTo>
                  <a:cubicBezTo>
                    <a:pt x="11" y="10"/>
                    <a:pt x="11" y="9"/>
                    <a:pt x="12" y="12"/>
                  </a:cubicBezTo>
                  <a:cubicBezTo>
                    <a:pt x="14" y="12"/>
                    <a:pt x="14" y="12"/>
                    <a:pt x="14" y="12"/>
                  </a:cubicBezTo>
                  <a:cubicBezTo>
                    <a:pt x="15" y="13"/>
                    <a:pt x="15" y="12"/>
                    <a:pt x="16" y="14"/>
                  </a:cubicBezTo>
                  <a:cubicBezTo>
                    <a:pt x="18" y="14"/>
                    <a:pt x="19" y="14"/>
                    <a:pt x="21" y="14"/>
                  </a:cubicBezTo>
                  <a:cubicBezTo>
                    <a:pt x="40" y="2"/>
                    <a:pt x="31" y="8"/>
                    <a:pt x="43" y="0"/>
                  </a:cubicBezTo>
                  <a:cubicBezTo>
                    <a:pt x="45" y="9"/>
                    <a:pt x="45" y="8"/>
                    <a:pt x="46" y="12"/>
                  </a:cubicBezTo>
                  <a:cubicBezTo>
                    <a:pt x="45" y="12"/>
                    <a:pt x="45" y="12"/>
                    <a:pt x="45" y="12"/>
                  </a:cubicBezTo>
                  <a:cubicBezTo>
                    <a:pt x="46" y="15"/>
                    <a:pt x="46" y="15"/>
                    <a:pt x="46" y="15"/>
                  </a:cubicBezTo>
                  <a:cubicBezTo>
                    <a:pt x="47" y="14"/>
                    <a:pt x="47" y="14"/>
                    <a:pt x="48" y="14"/>
                  </a:cubicBezTo>
                  <a:cubicBezTo>
                    <a:pt x="49" y="15"/>
                    <a:pt x="49" y="15"/>
                    <a:pt x="49" y="15"/>
                  </a:cubicBezTo>
                  <a:cubicBezTo>
                    <a:pt x="47" y="17"/>
                    <a:pt x="47" y="17"/>
                    <a:pt x="45" y="1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118">
              <a:extLst>
                <a:ext uri="{FF2B5EF4-FFF2-40B4-BE49-F238E27FC236}">
                  <a16:creationId xmlns:a16="http://schemas.microsoft.com/office/drawing/2014/main" id="{2EB69691-E494-4B4E-8F27-0777266C3045}"/>
                </a:ext>
              </a:extLst>
            </p:cNvPr>
            <p:cNvSpPr>
              <a:spLocks noEditPoints="1"/>
            </p:cNvSpPr>
            <p:nvPr/>
          </p:nvSpPr>
          <p:spPr bwMode="auto">
            <a:xfrm>
              <a:off x="17477080" y="6641910"/>
              <a:ext cx="1035327" cy="1220548"/>
            </a:xfrm>
            <a:custGeom>
              <a:avLst/>
              <a:gdLst>
                <a:gd name="T0" fmla="*/ 247 w 249"/>
                <a:gd name="T1" fmla="*/ 33 h 293"/>
                <a:gd name="T2" fmla="*/ 230 w 249"/>
                <a:gd name="T3" fmla="*/ 40 h 293"/>
                <a:gd name="T4" fmla="*/ 187 w 249"/>
                <a:gd name="T5" fmla="*/ 49 h 293"/>
                <a:gd name="T6" fmla="*/ 185 w 249"/>
                <a:gd name="T7" fmla="*/ 63 h 293"/>
                <a:gd name="T8" fmla="*/ 188 w 249"/>
                <a:gd name="T9" fmla="*/ 37 h 293"/>
                <a:gd name="T10" fmla="*/ 203 w 249"/>
                <a:gd name="T11" fmla="*/ 12 h 293"/>
                <a:gd name="T12" fmla="*/ 224 w 249"/>
                <a:gd name="T13" fmla="*/ 20 h 293"/>
                <a:gd name="T14" fmla="*/ 196 w 249"/>
                <a:gd name="T15" fmla="*/ 6 h 293"/>
                <a:gd name="T16" fmla="*/ 178 w 249"/>
                <a:gd name="T17" fmla="*/ 53 h 293"/>
                <a:gd name="T18" fmla="*/ 204 w 249"/>
                <a:gd name="T19" fmla="*/ 97 h 293"/>
                <a:gd name="T20" fmla="*/ 195 w 249"/>
                <a:gd name="T21" fmla="*/ 108 h 293"/>
                <a:gd name="T22" fmla="*/ 181 w 249"/>
                <a:gd name="T23" fmla="*/ 156 h 293"/>
                <a:gd name="T24" fmla="*/ 181 w 249"/>
                <a:gd name="T25" fmla="*/ 146 h 293"/>
                <a:gd name="T26" fmla="*/ 175 w 249"/>
                <a:gd name="T27" fmla="*/ 151 h 293"/>
                <a:gd name="T28" fmla="*/ 169 w 249"/>
                <a:gd name="T29" fmla="*/ 153 h 293"/>
                <a:gd name="T30" fmla="*/ 150 w 249"/>
                <a:gd name="T31" fmla="*/ 157 h 293"/>
                <a:gd name="T32" fmla="*/ 144 w 249"/>
                <a:gd name="T33" fmla="*/ 159 h 293"/>
                <a:gd name="T34" fmla="*/ 129 w 249"/>
                <a:gd name="T35" fmla="*/ 165 h 293"/>
                <a:gd name="T36" fmla="*/ 110 w 249"/>
                <a:gd name="T37" fmla="*/ 162 h 293"/>
                <a:gd name="T38" fmla="*/ 91 w 249"/>
                <a:gd name="T39" fmla="*/ 167 h 293"/>
                <a:gd name="T40" fmla="*/ 101 w 249"/>
                <a:gd name="T41" fmla="*/ 149 h 293"/>
                <a:gd name="T42" fmla="*/ 130 w 249"/>
                <a:gd name="T43" fmla="*/ 147 h 293"/>
                <a:gd name="T44" fmla="*/ 153 w 249"/>
                <a:gd name="T45" fmla="*/ 120 h 293"/>
                <a:gd name="T46" fmla="*/ 170 w 249"/>
                <a:gd name="T47" fmla="*/ 116 h 293"/>
                <a:gd name="T48" fmla="*/ 182 w 249"/>
                <a:gd name="T49" fmla="*/ 75 h 293"/>
                <a:gd name="T50" fmla="*/ 191 w 249"/>
                <a:gd name="T51" fmla="*/ 71 h 293"/>
                <a:gd name="T52" fmla="*/ 196 w 249"/>
                <a:gd name="T53" fmla="*/ 66 h 293"/>
                <a:gd name="T54" fmla="*/ 164 w 249"/>
                <a:gd name="T55" fmla="*/ 113 h 293"/>
                <a:gd name="T56" fmla="*/ 107 w 249"/>
                <a:gd name="T57" fmla="*/ 137 h 293"/>
                <a:gd name="T58" fmla="*/ 64 w 249"/>
                <a:gd name="T59" fmla="*/ 164 h 293"/>
                <a:gd name="T60" fmla="*/ 126 w 249"/>
                <a:gd name="T61" fmla="*/ 164 h 293"/>
                <a:gd name="T62" fmla="*/ 119 w 249"/>
                <a:gd name="T63" fmla="*/ 162 h 293"/>
                <a:gd name="T64" fmla="*/ 123 w 249"/>
                <a:gd name="T65" fmla="*/ 168 h 293"/>
                <a:gd name="T66" fmla="*/ 105 w 249"/>
                <a:gd name="T67" fmla="*/ 182 h 293"/>
                <a:gd name="T68" fmla="*/ 99 w 249"/>
                <a:gd name="T69" fmla="*/ 179 h 293"/>
                <a:gd name="T70" fmla="*/ 104 w 249"/>
                <a:gd name="T71" fmla="*/ 167 h 293"/>
                <a:gd name="T72" fmla="*/ 115 w 249"/>
                <a:gd name="T73" fmla="*/ 163 h 293"/>
                <a:gd name="T74" fmla="*/ 99 w 249"/>
                <a:gd name="T75" fmla="*/ 167 h 293"/>
                <a:gd name="T76" fmla="*/ 96 w 249"/>
                <a:gd name="T77" fmla="*/ 169 h 293"/>
                <a:gd name="T78" fmla="*/ 92 w 249"/>
                <a:gd name="T79" fmla="*/ 179 h 293"/>
                <a:gd name="T80" fmla="*/ 83 w 249"/>
                <a:gd name="T81" fmla="*/ 203 h 293"/>
                <a:gd name="T82" fmla="*/ 80 w 249"/>
                <a:gd name="T83" fmla="*/ 198 h 293"/>
                <a:gd name="T84" fmla="*/ 73 w 249"/>
                <a:gd name="T85" fmla="*/ 198 h 293"/>
                <a:gd name="T86" fmla="*/ 74 w 249"/>
                <a:gd name="T87" fmla="*/ 179 h 293"/>
                <a:gd name="T88" fmla="*/ 73 w 249"/>
                <a:gd name="T89" fmla="*/ 185 h 293"/>
                <a:gd name="T90" fmla="*/ 70 w 249"/>
                <a:gd name="T91" fmla="*/ 183 h 293"/>
                <a:gd name="T92" fmla="*/ 72 w 249"/>
                <a:gd name="T93" fmla="*/ 174 h 293"/>
                <a:gd name="T94" fmla="*/ 68 w 249"/>
                <a:gd name="T95" fmla="*/ 172 h 293"/>
                <a:gd name="T96" fmla="*/ 65 w 249"/>
                <a:gd name="T97" fmla="*/ 178 h 293"/>
                <a:gd name="T98" fmla="*/ 181 w 249"/>
                <a:gd name="T99" fmla="*/ 181 h 293"/>
                <a:gd name="T100" fmla="*/ 59 w 249"/>
                <a:gd name="T101" fmla="*/ 186 h 293"/>
                <a:gd name="T102" fmla="*/ 71 w 249"/>
                <a:gd name="T103" fmla="*/ 190 h 293"/>
                <a:gd name="T104" fmla="*/ 75 w 249"/>
                <a:gd name="T105" fmla="*/ 188 h 293"/>
                <a:gd name="T106" fmla="*/ 82 w 249"/>
                <a:gd name="T107" fmla="*/ 213 h 293"/>
                <a:gd name="T108" fmla="*/ 77 w 249"/>
                <a:gd name="T109" fmla="*/ 215 h 293"/>
                <a:gd name="T110" fmla="*/ 66 w 249"/>
                <a:gd name="T111" fmla="*/ 241 h 293"/>
                <a:gd name="T112" fmla="*/ 62 w 249"/>
                <a:gd name="T113" fmla="*/ 245 h 293"/>
                <a:gd name="T114" fmla="*/ 60 w 249"/>
                <a:gd name="T115" fmla="*/ 250 h 293"/>
                <a:gd name="T116" fmla="*/ 46 w 249"/>
                <a:gd name="T117" fmla="*/ 269 h 293"/>
                <a:gd name="T118" fmla="*/ 48 w 249"/>
                <a:gd name="T119" fmla="*/ 263 h 293"/>
                <a:gd name="T120" fmla="*/ 208 w 249"/>
                <a:gd name="T121" fmla="*/ 264 h 293"/>
                <a:gd name="T122" fmla="*/ 19 w 249"/>
                <a:gd name="T123" fmla="*/ 286 h 293"/>
                <a:gd name="T124" fmla="*/ 7 w 249"/>
                <a:gd name="T125" fmla="*/ 29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9" h="293">
                  <a:moveTo>
                    <a:pt x="226" y="22"/>
                  </a:moveTo>
                  <a:cubicBezTo>
                    <a:pt x="227" y="22"/>
                    <a:pt x="227" y="22"/>
                    <a:pt x="228" y="22"/>
                  </a:cubicBezTo>
                  <a:cubicBezTo>
                    <a:pt x="229" y="22"/>
                    <a:pt x="229" y="22"/>
                    <a:pt x="229" y="22"/>
                  </a:cubicBezTo>
                  <a:cubicBezTo>
                    <a:pt x="234" y="24"/>
                    <a:pt x="234" y="24"/>
                    <a:pt x="234" y="24"/>
                  </a:cubicBezTo>
                  <a:cubicBezTo>
                    <a:pt x="235" y="25"/>
                    <a:pt x="235" y="25"/>
                    <a:pt x="237" y="25"/>
                  </a:cubicBezTo>
                  <a:cubicBezTo>
                    <a:pt x="237" y="24"/>
                    <a:pt x="242" y="20"/>
                    <a:pt x="243" y="18"/>
                  </a:cubicBezTo>
                  <a:cubicBezTo>
                    <a:pt x="243" y="19"/>
                    <a:pt x="243" y="19"/>
                    <a:pt x="243" y="19"/>
                  </a:cubicBezTo>
                  <a:cubicBezTo>
                    <a:pt x="243" y="20"/>
                    <a:pt x="241" y="26"/>
                    <a:pt x="240" y="27"/>
                  </a:cubicBezTo>
                  <a:cubicBezTo>
                    <a:pt x="241" y="29"/>
                    <a:pt x="241" y="29"/>
                    <a:pt x="241" y="29"/>
                  </a:cubicBezTo>
                  <a:cubicBezTo>
                    <a:pt x="242" y="31"/>
                    <a:pt x="242" y="32"/>
                    <a:pt x="243" y="34"/>
                  </a:cubicBezTo>
                  <a:cubicBezTo>
                    <a:pt x="244" y="35"/>
                    <a:pt x="244" y="35"/>
                    <a:pt x="245" y="35"/>
                  </a:cubicBezTo>
                  <a:cubicBezTo>
                    <a:pt x="246" y="34"/>
                    <a:pt x="246" y="34"/>
                    <a:pt x="247" y="33"/>
                  </a:cubicBezTo>
                  <a:cubicBezTo>
                    <a:pt x="248" y="33"/>
                    <a:pt x="248" y="33"/>
                    <a:pt x="248" y="33"/>
                  </a:cubicBezTo>
                  <a:cubicBezTo>
                    <a:pt x="249" y="33"/>
                    <a:pt x="249" y="33"/>
                    <a:pt x="249" y="33"/>
                  </a:cubicBezTo>
                  <a:cubicBezTo>
                    <a:pt x="247" y="34"/>
                    <a:pt x="248" y="34"/>
                    <a:pt x="246" y="35"/>
                  </a:cubicBezTo>
                  <a:cubicBezTo>
                    <a:pt x="245" y="36"/>
                    <a:pt x="245" y="36"/>
                    <a:pt x="245" y="36"/>
                  </a:cubicBezTo>
                  <a:cubicBezTo>
                    <a:pt x="245" y="36"/>
                    <a:pt x="245" y="36"/>
                    <a:pt x="245" y="36"/>
                  </a:cubicBezTo>
                  <a:cubicBezTo>
                    <a:pt x="244" y="36"/>
                    <a:pt x="244" y="36"/>
                    <a:pt x="243" y="36"/>
                  </a:cubicBezTo>
                  <a:cubicBezTo>
                    <a:pt x="241" y="37"/>
                    <a:pt x="241" y="37"/>
                    <a:pt x="240" y="39"/>
                  </a:cubicBezTo>
                  <a:cubicBezTo>
                    <a:pt x="238" y="39"/>
                    <a:pt x="238" y="39"/>
                    <a:pt x="238" y="39"/>
                  </a:cubicBezTo>
                  <a:cubicBezTo>
                    <a:pt x="237" y="39"/>
                    <a:pt x="237" y="39"/>
                    <a:pt x="235" y="40"/>
                  </a:cubicBezTo>
                  <a:cubicBezTo>
                    <a:pt x="234" y="40"/>
                    <a:pt x="234" y="40"/>
                    <a:pt x="234" y="40"/>
                  </a:cubicBezTo>
                  <a:cubicBezTo>
                    <a:pt x="232" y="39"/>
                    <a:pt x="232" y="39"/>
                    <a:pt x="232" y="39"/>
                  </a:cubicBezTo>
                  <a:cubicBezTo>
                    <a:pt x="230" y="40"/>
                    <a:pt x="230" y="40"/>
                    <a:pt x="230" y="40"/>
                  </a:cubicBezTo>
                  <a:cubicBezTo>
                    <a:pt x="224" y="43"/>
                    <a:pt x="221" y="47"/>
                    <a:pt x="220" y="53"/>
                  </a:cubicBezTo>
                  <a:cubicBezTo>
                    <a:pt x="220" y="54"/>
                    <a:pt x="220" y="54"/>
                    <a:pt x="220" y="54"/>
                  </a:cubicBezTo>
                  <a:cubicBezTo>
                    <a:pt x="218" y="54"/>
                    <a:pt x="218" y="54"/>
                    <a:pt x="218" y="54"/>
                  </a:cubicBezTo>
                  <a:cubicBezTo>
                    <a:pt x="218" y="54"/>
                    <a:pt x="217" y="54"/>
                    <a:pt x="204" y="46"/>
                  </a:cubicBezTo>
                  <a:cubicBezTo>
                    <a:pt x="199" y="46"/>
                    <a:pt x="199" y="46"/>
                    <a:pt x="199" y="46"/>
                  </a:cubicBezTo>
                  <a:cubicBezTo>
                    <a:pt x="194" y="49"/>
                    <a:pt x="194" y="49"/>
                    <a:pt x="194" y="49"/>
                  </a:cubicBezTo>
                  <a:cubicBezTo>
                    <a:pt x="194" y="49"/>
                    <a:pt x="194" y="49"/>
                    <a:pt x="194" y="49"/>
                  </a:cubicBezTo>
                  <a:cubicBezTo>
                    <a:pt x="192" y="47"/>
                    <a:pt x="192" y="47"/>
                    <a:pt x="191" y="46"/>
                  </a:cubicBezTo>
                  <a:cubicBezTo>
                    <a:pt x="190" y="46"/>
                    <a:pt x="190" y="46"/>
                    <a:pt x="190" y="46"/>
                  </a:cubicBezTo>
                  <a:cubicBezTo>
                    <a:pt x="189" y="46"/>
                    <a:pt x="190" y="46"/>
                    <a:pt x="189" y="46"/>
                  </a:cubicBezTo>
                  <a:cubicBezTo>
                    <a:pt x="188" y="47"/>
                    <a:pt x="188" y="47"/>
                    <a:pt x="188" y="47"/>
                  </a:cubicBezTo>
                  <a:cubicBezTo>
                    <a:pt x="187" y="48"/>
                    <a:pt x="187" y="48"/>
                    <a:pt x="187" y="49"/>
                  </a:cubicBezTo>
                  <a:cubicBezTo>
                    <a:pt x="187" y="50"/>
                    <a:pt x="187" y="50"/>
                    <a:pt x="187" y="50"/>
                  </a:cubicBezTo>
                  <a:cubicBezTo>
                    <a:pt x="188" y="52"/>
                    <a:pt x="188" y="51"/>
                    <a:pt x="189" y="52"/>
                  </a:cubicBezTo>
                  <a:cubicBezTo>
                    <a:pt x="190" y="52"/>
                    <a:pt x="190" y="52"/>
                    <a:pt x="190" y="52"/>
                  </a:cubicBezTo>
                  <a:cubicBezTo>
                    <a:pt x="191" y="52"/>
                    <a:pt x="191" y="52"/>
                    <a:pt x="191" y="53"/>
                  </a:cubicBezTo>
                  <a:cubicBezTo>
                    <a:pt x="192" y="53"/>
                    <a:pt x="196" y="57"/>
                    <a:pt x="196" y="57"/>
                  </a:cubicBezTo>
                  <a:cubicBezTo>
                    <a:pt x="195" y="58"/>
                    <a:pt x="195" y="58"/>
                    <a:pt x="195" y="58"/>
                  </a:cubicBezTo>
                  <a:cubicBezTo>
                    <a:pt x="194" y="58"/>
                    <a:pt x="194" y="58"/>
                    <a:pt x="194" y="58"/>
                  </a:cubicBezTo>
                  <a:cubicBezTo>
                    <a:pt x="193" y="58"/>
                    <a:pt x="193" y="58"/>
                    <a:pt x="191" y="57"/>
                  </a:cubicBezTo>
                  <a:cubicBezTo>
                    <a:pt x="190" y="58"/>
                    <a:pt x="190" y="58"/>
                    <a:pt x="189" y="59"/>
                  </a:cubicBezTo>
                  <a:cubicBezTo>
                    <a:pt x="188" y="61"/>
                    <a:pt x="188" y="61"/>
                    <a:pt x="188" y="61"/>
                  </a:cubicBezTo>
                  <a:cubicBezTo>
                    <a:pt x="186" y="62"/>
                    <a:pt x="186" y="62"/>
                    <a:pt x="186" y="62"/>
                  </a:cubicBezTo>
                  <a:cubicBezTo>
                    <a:pt x="185" y="63"/>
                    <a:pt x="185" y="63"/>
                    <a:pt x="185" y="63"/>
                  </a:cubicBezTo>
                  <a:cubicBezTo>
                    <a:pt x="184" y="63"/>
                    <a:pt x="184" y="63"/>
                    <a:pt x="184" y="63"/>
                  </a:cubicBezTo>
                  <a:cubicBezTo>
                    <a:pt x="184" y="62"/>
                    <a:pt x="184" y="62"/>
                    <a:pt x="184" y="62"/>
                  </a:cubicBezTo>
                  <a:cubicBezTo>
                    <a:pt x="183" y="61"/>
                    <a:pt x="183" y="62"/>
                    <a:pt x="183" y="61"/>
                  </a:cubicBezTo>
                  <a:cubicBezTo>
                    <a:pt x="184" y="56"/>
                    <a:pt x="184" y="60"/>
                    <a:pt x="184" y="56"/>
                  </a:cubicBezTo>
                  <a:cubicBezTo>
                    <a:pt x="184" y="53"/>
                    <a:pt x="184" y="53"/>
                    <a:pt x="184" y="53"/>
                  </a:cubicBezTo>
                  <a:cubicBezTo>
                    <a:pt x="183" y="53"/>
                    <a:pt x="183" y="52"/>
                    <a:pt x="182" y="51"/>
                  </a:cubicBezTo>
                  <a:cubicBezTo>
                    <a:pt x="181" y="50"/>
                    <a:pt x="181" y="50"/>
                    <a:pt x="181" y="50"/>
                  </a:cubicBezTo>
                  <a:cubicBezTo>
                    <a:pt x="181" y="48"/>
                    <a:pt x="181" y="47"/>
                    <a:pt x="182" y="44"/>
                  </a:cubicBezTo>
                  <a:cubicBezTo>
                    <a:pt x="183" y="44"/>
                    <a:pt x="183" y="44"/>
                    <a:pt x="183" y="44"/>
                  </a:cubicBezTo>
                  <a:cubicBezTo>
                    <a:pt x="186" y="42"/>
                    <a:pt x="187" y="42"/>
                    <a:pt x="188" y="40"/>
                  </a:cubicBezTo>
                  <a:cubicBezTo>
                    <a:pt x="189" y="38"/>
                    <a:pt x="189" y="38"/>
                    <a:pt x="189" y="38"/>
                  </a:cubicBezTo>
                  <a:cubicBezTo>
                    <a:pt x="188" y="37"/>
                    <a:pt x="188" y="37"/>
                    <a:pt x="188" y="37"/>
                  </a:cubicBezTo>
                  <a:cubicBezTo>
                    <a:pt x="187" y="35"/>
                    <a:pt x="187" y="35"/>
                    <a:pt x="187" y="35"/>
                  </a:cubicBezTo>
                  <a:cubicBezTo>
                    <a:pt x="188" y="34"/>
                    <a:pt x="188" y="34"/>
                    <a:pt x="188" y="34"/>
                  </a:cubicBezTo>
                  <a:cubicBezTo>
                    <a:pt x="189" y="34"/>
                    <a:pt x="189" y="34"/>
                    <a:pt x="189" y="34"/>
                  </a:cubicBezTo>
                  <a:cubicBezTo>
                    <a:pt x="190" y="35"/>
                    <a:pt x="192" y="36"/>
                    <a:pt x="192" y="36"/>
                  </a:cubicBezTo>
                  <a:cubicBezTo>
                    <a:pt x="195" y="36"/>
                    <a:pt x="195" y="36"/>
                    <a:pt x="197" y="36"/>
                  </a:cubicBezTo>
                  <a:cubicBezTo>
                    <a:pt x="198" y="36"/>
                    <a:pt x="198" y="36"/>
                    <a:pt x="198" y="36"/>
                  </a:cubicBezTo>
                  <a:cubicBezTo>
                    <a:pt x="199" y="35"/>
                    <a:pt x="199" y="35"/>
                    <a:pt x="199" y="35"/>
                  </a:cubicBezTo>
                  <a:cubicBezTo>
                    <a:pt x="199" y="33"/>
                    <a:pt x="199" y="33"/>
                    <a:pt x="199" y="33"/>
                  </a:cubicBezTo>
                  <a:cubicBezTo>
                    <a:pt x="199" y="31"/>
                    <a:pt x="199" y="32"/>
                    <a:pt x="199" y="29"/>
                  </a:cubicBezTo>
                  <a:cubicBezTo>
                    <a:pt x="199" y="28"/>
                    <a:pt x="199" y="28"/>
                    <a:pt x="201" y="25"/>
                  </a:cubicBezTo>
                  <a:cubicBezTo>
                    <a:pt x="202" y="23"/>
                    <a:pt x="202" y="24"/>
                    <a:pt x="202" y="20"/>
                  </a:cubicBezTo>
                  <a:cubicBezTo>
                    <a:pt x="203" y="16"/>
                    <a:pt x="203" y="17"/>
                    <a:pt x="203" y="12"/>
                  </a:cubicBezTo>
                  <a:cubicBezTo>
                    <a:pt x="202" y="8"/>
                    <a:pt x="203" y="9"/>
                    <a:pt x="201" y="6"/>
                  </a:cubicBezTo>
                  <a:cubicBezTo>
                    <a:pt x="201" y="4"/>
                    <a:pt x="201" y="4"/>
                    <a:pt x="201" y="4"/>
                  </a:cubicBezTo>
                  <a:cubicBezTo>
                    <a:pt x="202" y="2"/>
                    <a:pt x="202" y="2"/>
                    <a:pt x="202" y="2"/>
                  </a:cubicBezTo>
                  <a:cubicBezTo>
                    <a:pt x="202" y="2"/>
                    <a:pt x="202" y="2"/>
                    <a:pt x="202" y="2"/>
                  </a:cubicBezTo>
                  <a:cubicBezTo>
                    <a:pt x="202" y="2"/>
                    <a:pt x="202" y="2"/>
                    <a:pt x="202" y="2"/>
                  </a:cubicBezTo>
                  <a:cubicBezTo>
                    <a:pt x="203" y="1"/>
                    <a:pt x="203" y="1"/>
                    <a:pt x="203" y="1"/>
                  </a:cubicBezTo>
                  <a:cubicBezTo>
                    <a:pt x="204" y="1"/>
                    <a:pt x="204" y="1"/>
                    <a:pt x="204" y="1"/>
                  </a:cubicBezTo>
                  <a:cubicBezTo>
                    <a:pt x="204" y="0"/>
                    <a:pt x="204" y="0"/>
                    <a:pt x="204" y="0"/>
                  </a:cubicBezTo>
                  <a:cubicBezTo>
                    <a:pt x="205" y="0"/>
                    <a:pt x="205" y="0"/>
                    <a:pt x="205" y="0"/>
                  </a:cubicBezTo>
                  <a:cubicBezTo>
                    <a:pt x="205" y="0"/>
                    <a:pt x="205" y="0"/>
                    <a:pt x="205" y="0"/>
                  </a:cubicBezTo>
                  <a:cubicBezTo>
                    <a:pt x="206" y="1"/>
                    <a:pt x="206" y="1"/>
                    <a:pt x="206" y="1"/>
                  </a:cubicBezTo>
                  <a:cubicBezTo>
                    <a:pt x="213" y="8"/>
                    <a:pt x="215" y="15"/>
                    <a:pt x="224" y="20"/>
                  </a:cubicBezTo>
                  <a:cubicBezTo>
                    <a:pt x="225" y="22"/>
                    <a:pt x="225" y="22"/>
                    <a:pt x="225" y="22"/>
                  </a:cubicBezTo>
                  <a:cubicBezTo>
                    <a:pt x="226" y="22"/>
                    <a:pt x="226" y="22"/>
                    <a:pt x="226" y="22"/>
                  </a:cubicBezTo>
                  <a:close/>
                  <a:moveTo>
                    <a:pt x="195" y="3"/>
                  </a:moveTo>
                  <a:cubicBezTo>
                    <a:pt x="195" y="4"/>
                    <a:pt x="195" y="4"/>
                    <a:pt x="195" y="4"/>
                  </a:cubicBezTo>
                  <a:cubicBezTo>
                    <a:pt x="194" y="2"/>
                    <a:pt x="194" y="2"/>
                    <a:pt x="194" y="2"/>
                  </a:cubicBezTo>
                  <a:cubicBezTo>
                    <a:pt x="194" y="1"/>
                    <a:pt x="194" y="1"/>
                    <a:pt x="194" y="1"/>
                  </a:cubicBezTo>
                  <a:cubicBezTo>
                    <a:pt x="194" y="1"/>
                    <a:pt x="194" y="1"/>
                    <a:pt x="194" y="1"/>
                  </a:cubicBezTo>
                  <a:cubicBezTo>
                    <a:pt x="195" y="1"/>
                    <a:pt x="195" y="1"/>
                    <a:pt x="195" y="1"/>
                  </a:cubicBezTo>
                  <a:cubicBezTo>
                    <a:pt x="195" y="2"/>
                    <a:pt x="195" y="1"/>
                    <a:pt x="195" y="3"/>
                  </a:cubicBezTo>
                  <a:close/>
                  <a:moveTo>
                    <a:pt x="198" y="6"/>
                  </a:moveTo>
                  <a:cubicBezTo>
                    <a:pt x="197" y="6"/>
                    <a:pt x="197" y="6"/>
                    <a:pt x="197" y="6"/>
                  </a:cubicBezTo>
                  <a:cubicBezTo>
                    <a:pt x="196" y="6"/>
                    <a:pt x="196" y="6"/>
                    <a:pt x="196" y="6"/>
                  </a:cubicBezTo>
                  <a:cubicBezTo>
                    <a:pt x="196" y="5"/>
                    <a:pt x="196" y="5"/>
                    <a:pt x="196" y="5"/>
                  </a:cubicBezTo>
                  <a:cubicBezTo>
                    <a:pt x="197" y="4"/>
                    <a:pt x="197" y="4"/>
                    <a:pt x="197" y="4"/>
                  </a:cubicBezTo>
                  <a:cubicBezTo>
                    <a:pt x="197" y="4"/>
                    <a:pt x="197" y="4"/>
                    <a:pt x="197" y="4"/>
                  </a:cubicBezTo>
                  <a:cubicBezTo>
                    <a:pt x="198" y="5"/>
                    <a:pt x="198" y="5"/>
                    <a:pt x="198" y="6"/>
                  </a:cubicBezTo>
                  <a:cubicBezTo>
                    <a:pt x="198" y="6"/>
                    <a:pt x="198" y="6"/>
                    <a:pt x="198" y="6"/>
                  </a:cubicBezTo>
                  <a:close/>
                  <a:moveTo>
                    <a:pt x="177" y="53"/>
                  </a:moveTo>
                  <a:cubicBezTo>
                    <a:pt x="177" y="53"/>
                    <a:pt x="177" y="53"/>
                    <a:pt x="177" y="53"/>
                  </a:cubicBezTo>
                  <a:cubicBezTo>
                    <a:pt x="177" y="52"/>
                    <a:pt x="177" y="52"/>
                    <a:pt x="177" y="52"/>
                  </a:cubicBezTo>
                  <a:cubicBezTo>
                    <a:pt x="177" y="51"/>
                    <a:pt x="177" y="51"/>
                    <a:pt x="177" y="51"/>
                  </a:cubicBezTo>
                  <a:cubicBezTo>
                    <a:pt x="178" y="51"/>
                    <a:pt x="178" y="51"/>
                    <a:pt x="178" y="51"/>
                  </a:cubicBezTo>
                  <a:cubicBezTo>
                    <a:pt x="178" y="51"/>
                    <a:pt x="178" y="51"/>
                    <a:pt x="178" y="51"/>
                  </a:cubicBezTo>
                  <a:cubicBezTo>
                    <a:pt x="178" y="53"/>
                    <a:pt x="178" y="53"/>
                    <a:pt x="178" y="53"/>
                  </a:cubicBezTo>
                  <a:cubicBezTo>
                    <a:pt x="177" y="53"/>
                    <a:pt x="177" y="53"/>
                    <a:pt x="177" y="53"/>
                  </a:cubicBezTo>
                  <a:cubicBezTo>
                    <a:pt x="177" y="53"/>
                    <a:pt x="177" y="53"/>
                    <a:pt x="177" y="53"/>
                  </a:cubicBezTo>
                  <a:close/>
                  <a:moveTo>
                    <a:pt x="197" y="64"/>
                  </a:moveTo>
                  <a:cubicBezTo>
                    <a:pt x="197" y="64"/>
                    <a:pt x="197" y="64"/>
                    <a:pt x="197" y="64"/>
                  </a:cubicBezTo>
                  <a:cubicBezTo>
                    <a:pt x="200" y="63"/>
                    <a:pt x="200" y="63"/>
                    <a:pt x="200" y="63"/>
                  </a:cubicBezTo>
                  <a:cubicBezTo>
                    <a:pt x="199" y="67"/>
                    <a:pt x="198" y="70"/>
                    <a:pt x="200" y="75"/>
                  </a:cubicBezTo>
                  <a:cubicBezTo>
                    <a:pt x="201" y="76"/>
                    <a:pt x="201" y="76"/>
                    <a:pt x="201" y="76"/>
                  </a:cubicBezTo>
                  <a:cubicBezTo>
                    <a:pt x="202" y="77"/>
                    <a:pt x="202" y="77"/>
                    <a:pt x="202" y="77"/>
                  </a:cubicBezTo>
                  <a:cubicBezTo>
                    <a:pt x="203" y="80"/>
                    <a:pt x="203" y="80"/>
                    <a:pt x="203" y="80"/>
                  </a:cubicBezTo>
                  <a:cubicBezTo>
                    <a:pt x="205" y="87"/>
                    <a:pt x="206" y="86"/>
                    <a:pt x="205" y="89"/>
                  </a:cubicBezTo>
                  <a:cubicBezTo>
                    <a:pt x="206" y="91"/>
                    <a:pt x="205" y="94"/>
                    <a:pt x="205" y="97"/>
                  </a:cubicBezTo>
                  <a:cubicBezTo>
                    <a:pt x="204" y="97"/>
                    <a:pt x="204" y="97"/>
                    <a:pt x="204" y="97"/>
                  </a:cubicBezTo>
                  <a:cubicBezTo>
                    <a:pt x="203" y="98"/>
                    <a:pt x="203" y="98"/>
                    <a:pt x="203" y="98"/>
                  </a:cubicBezTo>
                  <a:cubicBezTo>
                    <a:pt x="203" y="98"/>
                    <a:pt x="203" y="98"/>
                    <a:pt x="203" y="98"/>
                  </a:cubicBezTo>
                  <a:cubicBezTo>
                    <a:pt x="202" y="98"/>
                    <a:pt x="202" y="98"/>
                    <a:pt x="202" y="98"/>
                  </a:cubicBezTo>
                  <a:cubicBezTo>
                    <a:pt x="202" y="99"/>
                    <a:pt x="202" y="99"/>
                    <a:pt x="202" y="99"/>
                  </a:cubicBezTo>
                  <a:cubicBezTo>
                    <a:pt x="202" y="100"/>
                    <a:pt x="202" y="99"/>
                    <a:pt x="201" y="100"/>
                  </a:cubicBezTo>
                  <a:cubicBezTo>
                    <a:pt x="201" y="101"/>
                    <a:pt x="201" y="101"/>
                    <a:pt x="201" y="102"/>
                  </a:cubicBezTo>
                  <a:cubicBezTo>
                    <a:pt x="200" y="104"/>
                    <a:pt x="200" y="103"/>
                    <a:pt x="200" y="106"/>
                  </a:cubicBezTo>
                  <a:cubicBezTo>
                    <a:pt x="200" y="107"/>
                    <a:pt x="200" y="107"/>
                    <a:pt x="200" y="107"/>
                  </a:cubicBezTo>
                  <a:cubicBezTo>
                    <a:pt x="199" y="107"/>
                    <a:pt x="199" y="107"/>
                    <a:pt x="199" y="107"/>
                  </a:cubicBezTo>
                  <a:cubicBezTo>
                    <a:pt x="197" y="107"/>
                    <a:pt x="197" y="107"/>
                    <a:pt x="197" y="107"/>
                  </a:cubicBezTo>
                  <a:cubicBezTo>
                    <a:pt x="196" y="108"/>
                    <a:pt x="196" y="108"/>
                    <a:pt x="196" y="108"/>
                  </a:cubicBezTo>
                  <a:cubicBezTo>
                    <a:pt x="195" y="108"/>
                    <a:pt x="195" y="108"/>
                    <a:pt x="195" y="108"/>
                  </a:cubicBezTo>
                  <a:cubicBezTo>
                    <a:pt x="191" y="116"/>
                    <a:pt x="197" y="115"/>
                    <a:pt x="194" y="127"/>
                  </a:cubicBezTo>
                  <a:cubicBezTo>
                    <a:pt x="192" y="129"/>
                    <a:pt x="194" y="127"/>
                    <a:pt x="192" y="129"/>
                  </a:cubicBezTo>
                  <a:cubicBezTo>
                    <a:pt x="191" y="131"/>
                    <a:pt x="190" y="133"/>
                    <a:pt x="190" y="135"/>
                  </a:cubicBezTo>
                  <a:cubicBezTo>
                    <a:pt x="190" y="137"/>
                    <a:pt x="190" y="136"/>
                    <a:pt x="190" y="137"/>
                  </a:cubicBezTo>
                  <a:cubicBezTo>
                    <a:pt x="190" y="140"/>
                    <a:pt x="191" y="142"/>
                    <a:pt x="193" y="144"/>
                  </a:cubicBezTo>
                  <a:cubicBezTo>
                    <a:pt x="190" y="145"/>
                    <a:pt x="190" y="145"/>
                    <a:pt x="190" y="145"/>
                  </a:cubicBezTo>
                  <a:cubicBezTo>
                    <a:pt x="190" y="146"/>
                    <a:pt x="189" y="147"/>
                    <a:pt x="188" y="147"/>
                  </a:cubicBezTo>
                  <a:cubicBezTo>
                    <a:pt x="188" y="149"/>
                    <a:pt x="188" y="149"/>
                    <a:pt x="188" y="149"/>
                  </a:cubicBezTo>
                  <a:cubicBezTo>
                    <a:pt x="188" y="151"/>
                    <a:pt x="188" y="151"/>
                    <a:pt x="188" y="151"/>
                  </a:cubicBezTo>
                  <a:cubicBezTo>
                    <a:pt x="188" y="151"/>
                    <a:pt x="188" y="151"/>
                    <a:pt x="188" y="151"/>
                  </a:cubicBezTo>
                  <a:cubicBezTo>
                    <a:pt x="185" y="154"/>
                    <a:pt x="185" y="151"/>
                    <a:pt x="182" y="156"/>
                  </a:cubicBezTo>
                  <a:cubicBezTo>
                    <a:pt x="181" y="156"/>
                    <a:pt x="181" y="156"/>
                    <a:pt x="181" y="156"/>
                  </a:cubicBezTo>
                  <a:cubicBezTo>
                    <a:pt x="181" y="155"/>
                    <a:pt x="181" y="155"/>
                    <a:pt x="181" y="155"/>
                  </a:cubicBezTo>
                  <a:cubicBezTo>
                    <a:pt x="181" y="154"/>
                    <a:pt x="181" y="154"/>
                    <a:pt x="181" y="154"/>
                  </a:cubicBezTo>
                  <a:cubicBezTo>
                    <a:pt x="181" y="153"/>
                    <a:pt x="181" y="153"/>
                    <a:pt x="181" y="153"/>
                  </a:cubicBezTo>
                  <a:cubicBezTo>
                    <a:pt x="182" y="151"/>
                    <a:pt x="182" y="151"/>
                    <a:pt x="182" y="151"/>
                  </a:cubicBezTo>
                  <a:cubicBezTo>
                    <a:pt x="181" y="150"/>
                    <a:pt x="181" y="150"/>
                    <a:pt x="181" y="150"/>
                  </a:cubicBezTo>
                  <a:cubicBezTo>
                    <a:pt x="182" y="150"/>
                    <a:pt x="182" y="150"/>
                    <a:pt x="182" y="150"/>
                  </a:cubicBezTo>
                  <a:cubicBezTo>
                    <a:pt x="183" y="149"/>
                    <a:pt x="183" y="149"/>
                    <a:pt x="183" y="149"/>
                  </a:cubicBezTo>
                  <a:cubicBezTo>
                    <a:pt x="184" y="148"/>
                    <a:pt x="183" y="148"/>
                    <a:pt x="184" y="147"/>
                  </a:cubicBezTo>
                  <a:cubicBezTo>
                    <a:pt x="184" y="146"/>
                    <a:pt x="184" y="146"/>
                    <a:pt x="184" y="146"/>
                  </a:cubicBezTo>
                  <a:cubicBezTo>
                    <a:pt x="184" y="146"/>
                    <a:pt x="184" y="146"/>
                    <a:pt x="183" y="145"/>
                  </a:cubicBezTo>
                  <a:cubicBezTo>
                    <a:pt x="182" y="145"/>
                    <a:pt x="182" y="145"/>
                    <a:pt x="181" y="145"/>
                  </a:cubicBezTo>
                  <a:cubicBezTo>
                    <a:pt x="181" y="146"/>
                    <a:pt x="181" y="146"/>
                    <a:pt x="181" y="146"/>
                  </a:cubicBezTo>
                  <a:cubicBezTo>
                    <a:pt x="181" y="147"/>
                    <a:pt x="181" y="147"/>
                    <a:pt x="181" y="147"/>
                  </a:cubicBezTo>
                  <a:cubicBezTo>
                    <a:pt x="181" y="147"/>
                    <a:pt x="181" y="147"/>
                    <a:pt x="181" y="147"/>
                  </a:cubicBezTo>
                  <a:cubicBezTo>
                    <a:pt x="181" y="148"/>
                    <a:pt x="181" y="148"/>
                    <a:pt x="181" y="148"/>
                  </a:cubicBezTo>
                  <a:cubicBezTo>
                    <a:pt x="179" y="149"/>
                    <a:pt x="179" y="149"/>
                    <a:pt x="179" y="149"/>
                  </a:cubicBezTo>
                  <a:cubicBezTo>
                    <a:pt x="179" y="150"/>
                    <a:pt x="179" y="150"/>
                    <a:pt x="179" y="150"/>
                  </a:cubicBezTo>
                  <a:cubicBezTo>
                    <a:pt x="180" y="151"/>
                    <a:pt x="180" y="151"/>
                    <a:pt x="180" y="151"/>
                  </a:cubicBezTo>
                  <a:cubicBezTo>
                    <a:pt x="180" y="151"/>
                    <a:pt x="180" y="151"/>
                    <a:pt x="180" y="151"/>
                  </a:cubicBezTo>
                  <a:cubicBezTo>
                    <a:pt x="180" y="152"/>
                    <a:pt x="180" y="152"/>
                    <a:pt x="180" y="152"/>
                  </a:cubicBezTo>
                  <a:cubicBezTo>
                    <a:pt x="179" y="152"/>
                    <a:pt x="179" y="152"/>
                    <a:pt x="179" y="152"/>
                  </a:cubicBezTo>
                  <a:cubicBezTo>
                    <a:pt x="178" y="151"/>
                    <a:pt x="178" y="151"/>
                    <a:pt x="178" y="151"/>
                  </a:cubicBezTo>
                  <a:cubicBezTo>
                    <a:pt x="177" y="150"/>
                    <a:pt x="177" y="150"/>
                    <a:pt x="177" y="150"/>
                  </a:cubicBezTo>
                  <a:cubicBezTo>
                    <a:pt x="176" y="150"/>
                    <a:pt x="176" y="150"/>
                    <a:pt x="175" y="151"/>
                  </a:cubicBezTo>
                  <a:cubicBezTo>
                    <a:pt x="174" y="152"/>
                    <a:pt x="174" y="152"/>
                    <a:pt x="174" y="152"/>
                  </a:cubicBezTo>
                  <a:cubicBezTo>
                    <a:pt x="173" y="152"/>
                    <a:pt x="174" y="152"/>
                    <a:pt x="173" y="153"/>
                  </a:cubicBezTo>
                  <a:cubicBezTo>
                    <a:pt x="173" y="155"/>
                    <a:pt x="173" y="155"/>
                    <a:pt x="173" y="155"/>
                  </a:cubicBezTo>
                  <a:cubicBezTo>
                    <a:pt x="173" y="157"/>
                    <a:pt x="173" y="157"/>
                    <a:pt x="173" y="157"/>
                  </a:cubicBezTo>
                  <a:cubicBezTo>
                    <a:pt x="172" y="159"/>
                    <a:pt x="172" y="158"/>
                    <a:pt x="171" y="159"/>
                  </a:cubicBezTo>
                  <a:cubicBezTo>
                    <a:pt x="170" y="160"/>
                    <a:pt x="170" y="160"/>
                    <a:pt x="170" y="160"/>
                  </a:cubicBezTo>
                  <a:cubicBezTo>
                    <a:pt x="170" y="159"/>
                    <a:pt x="170" y="159"/>
                    <a:pt x="170" y="159"/>
                  </a:cubicBezTo>
                  <a:cubicBezTo>
                    <a:pt x="169" y="158"/>
                    <a:pt x="169" y="158"/>
                    <a:pt x="169" y="158"/>
                  </a:cubicBezTo>
                  <a:cubicBezTo>
                    <a:pt x="170" y="156"/>
                    <a:pt x="170" y="156"/>
                    <a:pt x="170" y="155"/>
                  </a:cubicBezTo>
                  <a:cubicBezTo>
                    <a:pt x="171" y="154"/>
                    <a:pt x="171" y="154"/>
                    <a:pt x="171" y="154"/>
                  </a:cubicBezTo>
                  <a:cubicBezTo>
                    <a:pt x="170" y="153"/>
                    <a:pt x="170" y="153"/>
                    <a:pt x="170" y="153"/>
                  </a:cubicBezTo>
                  <a:cubicBezTo>
                    <a:pt x="169" y="153"/>
                    <a:pt x="169" y="153"/>
                    <a:pt x="169" y="153"/>
                  </a:cubicBezTo>
                  <a:cubicBezTo>
                    <a:pt x="167" y="153"/>
                    <a:pt x="167" y="153"/>
                    <a:pt x="167" y="153"/>
                  </a:cubicBezTo>
                  <a:cubicBezTo>
                    <a:pt x="167" y="154"/>
                    <a:pt x="167" y="154"/>
                    <a:pt x="167" y="154"/>
                  </a:cubicBezTo>
                  <a:cubicBezTo>
                    <a:pt x="166" y="155"/>
                    <a:pt x="166" y="155"/>
                    <a:pt x="166" y="155"/>
                  </a:cubicBezTo>
                  <a:cubicBezTo>
                    <a:pt x="164" y="157"/>
                    <a:pt x="164" y="156"/>
                    <a:pt x="163" y="160"/>
                  </a:cubicBezTo>
                  <a:cubicBezTo>
                    <a:pt x="157" y="158"/>
                    <a:pt x="154" y="159"/>
                    <a:pt x="150" y="160"/>
                  </a:cubicBezTo>
                  <a:cubicBezTo>
                    <a:pt x="150" y="160"/>
                    <a:pt x="150" y="160"/>
                    <a:pt x="150" y="160"/>
                  </a:cubicBezTo>
                  <a:cubicBezTo>
                    <a:pt x="153" y="158"/>
                    <a:pt x="153" y="158"/>
                    <a:pt x="153" y="158"/>
                  </a:cubicBezTo>
                  <a:cubicBezTo>
                    <a:pt x="153" y="158"/>
                    <a:pt x="153" y="158"/>
                    <a:pt x="153" y="158"/>
                  </a:cubicBezTo>
                  <a:cubicBezTo>
                    <a:pt x="153" y="158"/>
                    <a:pt x="153" y="158"/>
                    <a:pt x="153" y="158"/>
                  </a:cubicBezTo>
                  <a:cubicBezTo>
                    <a:pt x="152" y="157"/>
                    <a:pt x="152" y="158"/>
                    <a:pt x="151" y="158"/>
                  </a:cubicBezTo>
                  <a:cubicBezTo>
                    <a:pt x="150" y="158"/>
                    <a:pt x="150" y="158"/>
                    <a:pt x="150" y="158"/>
                  </a:cubicBezTo>
                  <a:cubicBezTo>
                    <a:pt x="150" y="157"/>
                    <a:pt x="150" y="157"/>
                    <a:pt x="150" y="157"/>
                  </a:cubicBezTo>
                  <a:cubicBezTo>
                    <a:pt x="149" y="157"/>
                    <a:pt x="149" y="157"/>
                    <a:pt x="149" y="157"/>
                  </a:cubicBezTo>
                  <a:cubicBezTo>
                    <a:pt x="149" y="157"/>
                    <a:pt x="149" y="157"/>
                    <a:pt x="149" y="157"/>
                  </a:cubicBezTo>
                  <a:cubicBezTo>
                    <a:pt x="149" y="158"/>
                    <a:pt x="149" y="158"/>
                    <a:pt x="149" y="158"/>
                  </a:cubicBezTo>
                  <a:cubicBezTo>
                    <a:pt x="149" y="158"/>
                    <a:pt x="149" y="158"/>
                    <a:pt x="149" y="158"/>
                  </a:cubicBezTo>
                  <a:cubicBezTo>
                    <a:pt x="148" y="158"/>
                    <a:pt x="148" y="158"/>
                    <a:pt x="148" y="158"/>
                  </a:cubicBezTo>
                  <a:cubicBezTo>
                    <a:pt x="148" y="157"/>
                    <a:pt x="148" y="157"/>
                    <a:pt x="148" y="157"/>
                  </a:cubicBezTo>
                  <a:cubicBezTo>
                    <a:pt x="148" y="155"/>
                    <a:pt x="148" y="156"/>
                    <a:pt x="148" y="155"/>
                  </a:cubicBezTo>
                  <a:cubicBezTo>
                    <a:pt x="148" y="154"/>
                    <a:pt x="148" y="154"/>
                    <a:pt x="148" y="154"/>
                  </a:cubicBezTo>
                  <a:cubicBezTo>
                    <a:pt x="148" y="154"/>
                    <a:pt x="148" y="154"/>
                    <a:pt x="148" y="154"/>
                  </a:cubicBezTo>
                  <a:cubicBezTo>
                    <a:pt x="147" y="154"/>
                    <a:pt x="147" y="154"/>
                    <a:pt x="147" y="154"/>
                  </a:cubicBezTo>
                  <a:cubicBezTo>
                    <a:pt x="147" y="154"/>
                    <a:pt x="147" y="154"/>
                    <a:pt x="146" y="155"/>
                  </a:cubicBezTo>
                  <a:cubicBezTo>
                    <a:pt x="145" y="158"/>
                    <a:pt x="145" y="157"/>
                    <a:pt x="144" y="159"/>
                  </a:cubicBezTo>
                  <a:cubicBezTo>
                    <a:pt x="145" y="160"/>
                    <a:pt x="145" y="160"/>
                    <a:pt x="145" y="160"/>
                  </a:cubicBezTo>
                  <a:cubicBezTo>
                    <a:pt x="146" y="161"/>
                    <a:pt x="148" y="161"/>
                    <a:pt x="148" y="162"/>
                  </a:cubicBezTo>
                  <a:cubicBezTo>
                    <a:pt x="148" y="163"/>
                    <a:pt x="148" y="163"/>
                    <a:pt x="148" y="163"/>
                  </a:cubicBezTo>
                  <a:cubicBezTo>
                    <a:pt x="148" y="164"/>
                    <a:pt x="148" y="164"/>
                    <a:pt x="148" y="164"/>
                  </a:cubicBezTo>
                  <a:cubicBezTo>
                    <a:pt x="148" y="164"/>
                    <a:pt x="145" y="164"/>
                    <a:pt x="142" y="166"/>
                  </a:cubicBezTo>
                  <a:cubicBezTo>
                    <a:pt x="142" y="166"/>
                    <a:pt x="139" y="171"/>
                    <a:pt x="137" y="174"/>
                  </a:cubicBezTo>
                  <a:cubicBezTo>
                    <a:pt x="135" y="175"/>
                    <a:pt x="135" y="175"/>
                    <a:pt x="135" y="175"/>
                  </a:cubicBezTo>
                  <a:cubicBezTo>
                    <a:pt x="132" y="174"/>
                    <a:pt x="132" y="174"/>
                    <a:pt x="132" y="174"/>
                  </a:cubicBezTo>
                  <a:cubicBezTo>
                    <a:pt x="131" y="173"/>
                    <a:pt x="132" y="173"/>
                    <a:pt x="131" y="172"/>
                  </a:cubicBezTo>
                  <a:cubicBezTo>
                    <a:pt x="130" y="170"/>
                    <a:pt x="130" y="171"/>
                    <a:pt x="129" y="169"/>
                  </a:cubicBezTo>
                  <a:cubicBezTo>
                    <a:pt x="129" y="168"/>
                    <a:pt x="129" y="168"/>
                    <a:pt x="129" y="168"/>
                  </a:cubicBezTo>
                  <a:cubicBezTo>
                    <a:pt x="129" y="165"/>
                    <a:pt x="129" y="165"/>
                    <a:pt x="129" y="165"/>
                  </a:cubicBezTo>
                  <a:cubicBezTo>
                    <a:pt x="128" y="164"/>
                    <a:pt x="128" y="164"/>
                    <a:pt x="128" y="164"/>
                  </a:cubicBezTo>
                  <a:cubicBezTo>
                    <a:pt x="129" y="164"/>
                    <a:pt x="129" y="164"/>
                    <a:pt x="129" y="164"/>
                  </a:cubicBezTo>
                  <a:cubicBezTo>
                    <a:pt x="130" y="163"/>
                    <a:pt x="131" y="163"/>
                    <a:pt x="132" y="161"/>
                  </a:cubicBezTo>
                  <a:cubicBezTo>
                    <a:pt x="132" y="160"/>
                    <a:pt x="132" y="160"/>
                    <a:pt x="132" y="160"/>
                  </a:cubicBezTo>
                  <a:cubicBezTo>
                    <a:pt x="131" y="159"/>
                    <a:pt x="131" y="159"/>
                    <a:pt x="131" y="159"/>
                  </a:cubicBezTo>
                  <a:cubicBezTo>
                    <a:pt x="129" y="159"/>
                    <a:pt x="130" y="159"/>
                    <a:pt x="128" y="159"/>
                  </a:cubicBezTo>
                  <a:cubicBezTo>
                    <a:pt x="126" y="159"/>
                    <a:pt x="126" y="159"/>
                    <a:pt x="126" y="159"/>
                  </a:cubicBezTo>
                  <a:cubicBezTo>
                    <a:pt x="126" y="158"/>
                    <a:pt x="125" y="158"/>
                    <a:pt x="124" y="158"/>
                  </a:cubicBezTo>
                  <a:cubicBezTo>
                    <a:pt x="120" y="157"/>
                    <a:pt x="122" y="158"/>
                    <a:pt x="119" y="158"/>
                  </a:cubicBezTo>
                  <a:cubicBezTo>
                    <a:pt x="118" y="159"/>
                    <a:pt x="118" y="159"/>
                    <a:pt x="118" y="159"/>
                  </a:cubicBezTo>
                  <a:cubicBezTo>
                    <a:pt x="117" y="160"/>
                    <a:pt x="116" y="160"/>
                    <a:pt x="114" y="161"/>
                  </a:cubicBezTo>
                  <a:cubicBezTo>
                    <a:pt x="112" y="161"/>
                    <a:pt x="112" y="161"/>
                    <a:pt x="110" y="162"/>
                  </a:cubicBezTo>
                  <a:cubicBezTo>
                    <a:pt x="110" y="162"/>
                    <a:pt x="110" y="162"/>
                    <a:pt x="110" y="162"/>
                  </a:cubicBezTo>
                  <a:cubicBezTo>
                    <a:pt x="108" y="163"/>
                    <a:pt x="109" y="163"/>
                    <a:pt x="107" y="163"/>
                  </a:cubicBezTo>
                  <a:cubicBezTo>
                    <a:pt x="106" y="164"/>
                    <a:pt x="106" y="164"/>
                    <a:pt x="106" y="164"/>
                  </a:cubicBezTo>
                  <a:cubicBezTo>
                    <a:pt x="105" y="163"/>
                    <a:pt x="105" y="163"/>
                    <a:pt x="105" y="163"/>
                  </a:cubicBezTo>
                  <a:cubicBezTo>
                    <a:pt x="102" y="165"/>
                    <a:pt x="102" y="165"/>
                    <a:pt x="101" y="165"/>
                  </a:cubicBezTo>
                  <a:cubicBezTo>
                    <a:pt x="99" y="164"/>
                    <a:pt x="100" y="164"/>
                    <a:pt x="98" y="163"/>
                  </a:cubicBezTo>
                  <a:cubicBezTo>
                    <a:pt x="97" y="164"/>
                    <a:pt x="97" y="164"/>
                    <a:pt x="97" y="164"/>
                  </a:cubicBezTo>
                  <a:cubicBezTo>
                    <a:pt x="96" y="165"/>
                    <a:pt x="96" y="165"/>
                    <a:pt x="96" y="165"/>
                  </a:cubicBezTo>
                  <a:cubicBezTo>
                    <a:pt x="96" y="168"/>
                    <a:pt x="96" y="168"/>
                    <a:pt x="95" y="169"/>
                  </a:cubicBezTo>
                  <a:cubicBezTo>
                    <a:pt x="95" y="170"/>
                    <a:pt x="95" y="170"/>
                    <a:pt x="95" y="170"/>
                  </a:cubicBezTo>
                  <a:cubicBezTo>
                    <a:pt x="94" y="170"/>
                    <a:pt x="94" y="170"/>
                    <a:pt x="94" y="170"/>
                  </a:cubicBezTo>
                  <a:cubicBezTo>
                    <a:pt x="94" y="170"/>
                    <a:pt x="91" y="167"/>
                    <a:pt x="91" y="167"/>
                  </a:cubicBezTo>
                  <a:cubicBezTo>
                    <a:pt x="88" y="168"/>
                    <a:pt x="87" y="168"/>
                    <a:pt x="86" y="168"/>
                  </a:cubicBezTo>
                  <a:cubicBezTo>
                    <a:pt x="85" y="169"/>
                    <a:pt x="85" y="169"/>
                    <a:pt x="85" y="169"/>
                  </a:cubicBezTo>
                  <a:cubicBezTo>
                    <a:pt x="84" y="168"/>
                    <a:pt x="84" y="168"/>
                    <a:pt x="83" y="168"/>
                  </a:cubicBezTo>
                  <a:cubicBezTo>
                    <a:pt x="82" y="168"/>
                    <a:pt x="82" y="168"/>
                    <a:pt x="81" y="168"/>
                  </a:cubicBezTo>
                  <a:cubicBezTo>
                    <a:pt x="81" y="164"/>
                    <a:pt x="81" y="164"/>
                    <a:pt x="81" y="164"/>
                  </a:cubicBezTo>
                  <a:cubicBezTo>
                    <a:pt x="81" y="164"/>
                    <a:pt x="81" y="164"/>
                    <a:pt x="81" y="164"/>
                  </a:cubicBezTo>
                  <a:cubicBezTo>
                    <a:pt x="82" y="163"/>
                    <a:pt x="82" y="163"/>
                    <a:pt x="82" y="163"/>
                  </a:cubicBezTo>
                  <a:cubicBezTo>
                    <a:pt x="84" y="162"/>
                    <a:pt x="84" y="162"/>
                    <a:pt x="84" y="162"/>
                  </a:cubicBezTo>
                  <a:cubicBezTo>
                    <a:pt x="85" y="163"/>
                    <a:pt x="85" y="163"/>
                    <a:pt x="85" y="163"/>
                  </a:cubicBezTo>
                  <a:cubicBezTo>
                    <a:pt x="86" y="162"/>
                    <a:pt x="86" y="162"/>
                    <a:pt x="86" y="162"/>
                  </a:cubicBezTo>
                  <a:cubicBezTo>
                    <a:pt x="111" y="141"/>
                    <a:pt x="74" y="174"/>
                    <a:pt x="100" y="150"/>
                  </a:cubicBezTo>
                  <a:cubicBezTo>
                    <a:pt x="101" y="149"/>
                    <a:pt x="101" y="149"/>
                    <a:pt x="101" y="149"/>
                  </a:cubicBezTo>
                  <a:cubicBezTo>
                    <a:pt x="103" y="148"/>
                    <a:pt x="105" y="147"/>
                    <a:pt x="106" y="147"/>
                  </a:cubicBezTo>
                  <a:cubicBezTo>
                    <a:pt x="108" y="147"/>
                    <a:pt x="108" y="147"/>
                    <a:pt x="108" y="147"/>
                  </a:cubicBezTo>
                  <a:cubicBezTo>
                    <a:pt x="109" y="148"/>
                    <a:pt x="109" y="148"/>
                    <a:pt x="109" y="148"/>
                  </a:cubicBezTo>
                  <a:cubicBezTo>
                    <a:pt x="110" y="148"/>
                    <a:pt x="109" y="148"/>
                    <a:pt x="110" y="148"/>
                  </a:cubicBezTo>
                  <a:cubicBezTo>
                    <a:pt x="112" y="147"/>
                    <a:pt x="112" y="147"/>
                    <a:pt x="112" y="147"/>
                  </a:cubicBezTo>
                  <a:cubicBezTo>
                    <a:pt x="115" y="148"/>
                    <a:pt x="118" y="147"/>
                    <a:pt x="121" y="146"/>
                  </a:cubicBezTo>
                  <a:cubicBezTo>
                    <a:pt x="127" y="145"/>
                    <a:pt x="125" y="146"/>
                    <a:pt x="129" y="144"/>
                  </a:cubicBezTo>
                  <a:cubicBezTo>
                    <a:pt x="130" y="144"/>
                    <a:pt x="130" y="144"/>
                    <a:pt x="130" y="144"/>
                  </a:cubicBezTo>
                  <a:cubicBezTo>
                    <a:pt x="130" y="144"/>
                    <a:pt x="130" y="144"/>
                    <a:pt x="130" y="144"/>
                  </a:cubicBezTo>
                  <a:cubicBezTo>
                    <a:pt x="130" y="145"/>
                    <a:pt x="130" y="145"/>
                    <a:pt x="130" y="145"/>
                  </a:cubicBezTo>
                  <a:cubicBezTo>
                    <a:pt x="130" y="146"/>
                    <a:pt x="130" y="146"/>
                    <a:pt x="130" y="146"/>
                  </a:cubicBezTo>
                  <a:cubicBezTo>
                    <a:pt x="130" y="147"/>
                    <a:pt x="130" y="147"/>
                    <a:pt x="130" y="147"/>
                  </a:cubicBezTo>
                  <a:cubicBezTo>
                    <a:pt x="131" y="147"/>
                    <a:pt x="131" y="147"/>
                    <a:pt x="131" y="147"/>
                  </a:cubicBezTo>
                  <a:cubicBezTo>
                    <a:pt x="132" y="147"/>
                    <a:pt x="133" y="147"/>
                    <a:pt x="135" y="147"/>
                  </a:cubicBezTo>
                  <a:cubicBezTo>
                    <a:pt x="138" y="146"/>
                    <a:pt x="138" y="145"/>
                    <a:pt x="139" y="144"/>
                  </a:cubicBezTo>
                  <a:cubicBezTo>
                    <a:pt x="139" y="142"/>
                    <a:pt x="139" y="142"/>
                    <a:pt x="139" y="142"/>
                  </a:cubicBezTo>
                  <a:cubicBezTo>
                    <a:pt x="138" y="141"/>
                    <a:pt x="138" y="141"/>
                    <a:pt x="138" y="141"/>
                  </a:cubicBezTo>
                  <a:cubicBezTo>
                    <a:pt x="139" y="139"/>
                    <a:pt x="139" y="139"/>
                    <a:pt x="140" y="138"/>
                  </a:cubicBezTo>
                  <a:cubicBezTo>
                    <a:pt x="143" y="135"/>
                    <a:pt x="143" y="135"/>
                    <a:pt x="146" y="130"/>
                  </a:cubicBezTo>
                  <a:cubicBezTo>
                    <a:pt x="147" y="127"/>
                    <a:pt x="147" y="127"/>
                    <a:pt x="147" y="127"/>
                  </a:cubicBezTo>
                  <a:cubicBezTo>
                    <a:pt x="146" y="124"/>
                    <a:pt x="146" y="124"/>
                    <a:pt x="146" y="124"/>
                  </a:cubicBezTo>
                  <a:cubicBezTo>
                    <a:pt x="148" y="121"/>
                    <a:pt x="148" y="121"/>
                    <a:pt x="148" y="121"/>
                  </a:cubicBezTo>
                  <a:cubicBezTo>
                    <a:pt x="151" y="120"/>
                    <a:pt x="151" y="120"/>
                    <a:pt x="153" y="119"/>
                  </a:cubicBezTo>
                  <a:cubicBezTo>
                    <a:pt x="153" y="120"/>
                    <a:pt x="153" y="120"/>
                    <a:pt x="153" y="120"/>
                  </a:cubicBezTo>
                  <a:cubicBezTo>
                    <a:pt x="153" y="121"/>
                    <a:pt x="153" y="121"/>
                    <a:pt x="153" y="121"/>
                  </a:cubicBezTo>
                  <a:cubicBezTo>
                    <a:pt x="151" y="123"/>
                    <a:pt x="151" y="123"/>
                    <a:pt x="150" y="124"/>
                  </a:cubicBezTo>
                  <a:cubicBezTo>
                    <a:pt x="149" y="124"/>
                    <a:pt x="150" y="124"/>
                    <a:pt x="149" y="124"/>
                  </a:cubicBezTo>
                  <a:cubicBezTo>
                    <a:pt x="148" y="125"/>
                    <a:pt x="148" y="125"/>
                    <a:pt x="148" y="125"/>
                  </a:cubicBezTo>
                  <a:cubicBezTo>
                    <a:pt x="149" y="126"/>
                    <a:pt x="149" y="126"/>
                    <a:pt x="149" y="126"/>
                  </a:cubicBezTo>
                  <a:cubicBezTo>
                    <a:pt x="150" y="127"/>
                    <a:pt x="150" y="127"/>
                    <a:pt x="150" y="127"/>
                  </a:cubicBezTo>
                  <a:cubicBezTo>
                    <a:pt x="150" y="128"/>
                    <a:pt x="150" y="128"/>
                    <a:pt x="150" y="129"/>
                  </a:cubicBezTo>
                  <a:cubicBezTo>
                    <a:pt x="151" y="130"/>
                    <a:pt x="151" y="130"/>
                    <a:pt x="151" y="130"/>
                  </a:cubicBezTo>
                  <a:cubicBezTo>
                    <a:pt x="152" y="130"/>
                    <a:pt x="152" y="130"/>
                    <a:pt x="153" y="130"/>
                  </a:cubicBezTo>
                  <a:cubicBezTo>
                    <a:pt x="153" y="130"/>
                    <a:pt x="153" y="130"/>
                    <a:pt x="153" y="130"/>
                  </a:cubicBezTo>
                  <a:cubicBezTo>
                    <a:pt x="154" y="129"/>
                    <a:pt x="155" y="128"/>
                    <a:pt x="155" y="127"/>
                  </a:cubicBezTo>
                  <a:cubicBezTo>
                    <a:pt x="163" y="125"/>
                    <a:pt x="167" y="123"/>
                    <a:pt x="170" y="116"/>
                  </a:cubicBezTo>
                  <a:cubicBezTo>
                    <a:pt x="171" y="115"/>
                    <a:pt x="171" y="115"/>
                    <a:pt x="171" y="115"/>
                  </a:cubicBezTo>
                  <a:cubicBezTo>
                    <a:pt x="173" y="114"/>
                    <a:pt x="175" y="113"/>
                    <a:pt x="177" y="111"/>
                  </a:cubicBezTo>
                  <a:cubicBezTo>
                    <a:pt x="180" y="98"/>
                    <a:pt x="184" y="96"/>
                    <a:pt x="184" y="88"/>
                  </a:cubicBezTo>
                  <a:cubicBezTo>
                    <a:pt x="183" y="86"/>
                    <a:pt x="183" y="86"/>
                    <a:pt x="183" y="86"/>
                  </a:cubicBezTo>
                  <a:cubicBezTo>
                    <a:pt x="183" y="86"/>
                    <a:pt x="183" y="86"/>
                    <a:pt x="183" y="86"/>
                  </a:cubicBezTo>
                  <a:cubicBezTo>
                    <a:pt x="182" y="86"/>
                    <a:pt x="182" y="86"/>
                    <a:pt x="181" y="86"/>
                  </a:cubicBezTo>
                  <a:cubicBezTo>
                    <a:pt x="180" y="85"/>
                    <a:pt x="180" y="85"/>
                    <a:pt x="180" y="85"/>
                  </a:cubicBezTo>
                  <a:cubicBezTo>
                    <a:pt x="181" y="84"/>
                    <a:pt x="181" y="84"/>
                    <a:pt x="181" y="84"/>
                  </a:cubicBezTo>
                  <a:cubicBezTo>
                    <a:pt x="181" y="84"/>
                    <a:pt x="181" y="84"/>
                    <a:pt x="181" y="84"/>
                  </a:cubicBezTo>
                  <a:cubicBezTo>
                    <a:pt x="182" y="84"/>
                    <a:pt x="182" y="84"/>
                    <a:pt x="182" y="84"/>
                  </a:cubicBezTo>
                  <a:cubicBezTo>
                    <a:pt x="183" y="83"/>
                    <a:pt x="183" y="81"/>
                    <a:pt x="183" y="79"/>
                  </a:cubicBezTo>
                  <a:cubicBezTo>
                    <a:pt x="183" y="78"/>
                    <a:pt x="182" y="77"/>
                    <a:pt x="182" y="75"/>
                  </a:cubicBezTo>
                  <a:cubicBezTo>
                    <a:pt x="183" y="74"/>
                    <a:pt x="183" y="74"/>
                    <a:pt x="184" y="73"/>
                  </a:cubicBezTo>
                  <a:cubicBezTo>
                    <a:pt x="184" y="73"/>
                    <a:pt x="184" y="73"/>
                    <a:pt x="185" y="73"/>
                  </a:cubicBezTo>
                  <a:cubicBezTo>
                    <a:pt x="186" y="72"/>
                    <a:pt x="185" y="73"/>
                    <a:pt x="186" y="72"/>
                  </a:cubicBezTo>
                  <a:cubicBezTo>
                    <a:pt x="187" y="71"/>
                    <a:pt x="187" y="70"/>
                    <a:pt x="187" y="69"/>
                  </a:cubicBezTo>
                  <a:cubicBezTo>
                    <a:pt x="187" y="67"/>
                    <a:pt x="187" y="67"/>
                    <a:pt x="187" y="67"/>
                  </a:cubicBezTo>
                  <a:cubicBezTo>
                    <a:pt x="187" y="66"/>
                    <a:pt x="187" y="66"/>
                    <a:pt x="187" y="66"/>
                  </a:cubicBezTo>
                  <a:cubicBezTo>
                    <a:pt x="188" y="66"/>
                    <a:pt x="188" y="66"/>
                    <a:pt x="188" y="66"/>
                  </a:cubicBezTo>
                  <a:cubicBezTo>
                    <a:pt x="188" y="66"/>
                    <a:pt x="188" y="66"/>
                    <a:pt x="188" y="66"/>
                  </a:cubicBezTo>
                  <a:cubicBezTo>
                    <a:pt x="189" y="66"/>
                    <a:pt x="189" y="66"/>
                    <a:pt x="190" y="66"/>
                  </a:cubicBezTo>
                  <a:cubicBezTo>
                    <a:pt x="190" y="66"/>
                    <a:pt x="190" y="66"/>
                    <a:pt x="190" y="66"/>
                  </a:cubicBezTo>
                  <a:cubicBezTo>
                    <a:pt x="190" y="67"/>
                    <a:pt x="191" y="70"/>
                    <a:pt x="191" y="71"/>
                  </a:cubicBezTo>
                  <a:cubicBezTo>
                    <a:pt x="191" y="71"/>
                    <a:pt x="191" y="71"/>
                    <a:pt x="191" y="71"/>
                  </a:cubicBezTo>
                  <a:cubicBezTo>
                    <a:pt x="192" y="72"/>
                    <a:pt x="192" y="72"/>
                    <a:pt x="192" y="72"/>
                  </a:cubicBezTo>
                  <a:cubicBezTo>
                    <a:pt x="192" y="72"/>
                    <a:pt x="192" y="72"/>
                    <a:pt x="192" y="72"/>
                  </a:cubicBezTo>
                  <a:cubicBezTo>
                    <a:pt x="193" y="71"/>
                    <a:pt x="193" y="71"/>
                    <a:pt x="193" y="71"/>
                  </a:cubicBezTo>
                  <a:cubicBezTo>
                    <a:pt x="193" y="70"/>
                    <a:pt x="193" y="70"/>
                    <a:pt x="193" y="70"/>
                  </a:cubicBezTo>
                  <a:cubicBezTo>
                    <a:pt x="194" y="70"/>
                    <a:pt x="194" y="70"/>
                    <a:pt x="194" y="70"/>
                  </a:cubicBezTo>
                  <a:cubicBezTo>
                    <a:pt x="196" y="71"/>
                    <a:pt x="196" y="71"/>
                    <a:pt x="196" y="71"/>
                  </a:cubicBezTo>
                  <a:cubicBezTo>
                    <a:pt x="197" y="70"/>
                    <a:pt x="197" y="70"/>
                    <a:pt x="197" y="70"/>
                  </a:cubicBezTo>
                  <a:cubicBezTo>
                    <a:pt x="197" y="69"/>
                    <a:pt x="197" y="70"/>
                    <a:pt x="197" y="68"/>
                  </a:cubicBezTo>
                  <a:cubicBezTo>
                    <a:pt x="197" y="66"/>
                    <a:pt x="197" y="66"/>
                    <a:pt x="197" y="66"/>
                  </a:cubicBezTo>
                  <a:cubicBezTo>
                    <a:pt x="197" y="66"/>
                    <a:pt x="197" y="66"/>
                    <a:pt x="197" y="66"/>
                  </a:cubicBezTo>
                  <a:cubicBezTo>
                    <a:pt x="196" y="66"/>
                    <a:pt x="196" y="66"/>
                    <a:pt x="196" y="66"/>
                  </a:cubicBezTo>
                  <a:cubicBezTo>
                    <a:pt x="196" y="66"/>
                    <a:pt x="196" y="66"/>
                    <a:pt x="196" y="66"/>
                  </a:cubicBezTo>
                  <a:cubicBezTo>
                    <a:pt x="195" y="66"/>
                    <a:pt x="193" y="67"/>
                    <a:pt x="192" y="67"/>
                  </a:cubicBezTo>
                  <a:cubicBezTo>
                    <a:pt x="192" y="66"/>
                    <a:pt x="192" y="65"/>
                    <a:pt x="193" y="62"/>
                  </a:cubicBezTo>
                  <a:cubicBezTo>
                    <a:pt x="194" y="62"/>
                    <a:pt x="194" y="62"/>
                    <a:pt x="194" y="62"/>
                  </a:cubicBezTo>
                  <a:cubicBezTo>
                    <a:pt x="195" y="62"/>
                    <a:pt x="195" y="62"/>
                    <a:pt x="196" y="62"/>
                  </a:cubicBezTo>
                  <a:cubicBezTo>
                    <a:pt x="196" y="62"/>
                    <a:pt x="197" y="64"/>
                    <a:pt x="197" y="64"/>
                  </a:cubicBezTo>
                  <a:close/>
                  <a:moveTo>
                    <a:pt x="165" y="115"/>
                  </a:moveTo>
                  <a:cubicBezTo>
                    <a:pt x="164" y="115"/>
                    <a:pt x="164" y="115"/>
                    <a:pt x="164" y="115"/>
                  </a:cubicBezTo>
                  <a:cubicBezTo>
                    <a:pt x="163" y="115"/>
                    <a:pt x="163" y="115"/>
                    <a:pt x="163" y="115"/>
                  </a:cubicBezTo>
                  <a:cubicBezTo>
                    <a:pt x="164" y="115"/>
                    <a:pt x="164" y="115"/>
                    <a:pt x="164" y="115"/>
                  </a:cubicBezTo>
                  <a:cubicBezTo>
                    <a:pt x="164" y="114"/>
                    <a:pt x="164" y="114"/>
                    <a:pt x="164" y="113"/>
                  </a:cubicBezTo>
                  <a:cubicBezTo>
                    <a:pt x="164" y="113"/>
                    <a:pt x="164" y="113"/>
                    <a:pt x="164" y="113"/>
                  </a:cubicBezTo>
                  <a:cubicBezTo>
                    <a:pt x="164" y="113"/>
                    <a:pt x="164" y="113"/>
                    <a:pt x="164" y="113"/>
                  </a:cubicBezTo>
                  <a:cubicBezTo>
                    <a:pt x="164" y="112"/>
                    <a:pt x="164" y="112"/>
                    <a:pt x="164" y="112"/>
                  </a:cubicBezTo>
                  <a:cubicBezTo>
                    <a:pt x="164" y="111"/>
                    <a:pt x="165" y="110"/>
                    <a:pt x="166" y="108"/>
                  </a:cubicBezTo>
                  <a:cubicBezTo>
                    <a:pt x="166" y="109"/>
                    <a:pt x="166" y="109"/>
                    <a:pt x="166" y="109"/>
                  </a:cubicBezTo>
                  <a:cubicBezTo>
                    <a:pt x="166" y="110"/>
                    <a:pt x="166" y="111"/>
                    <a:pt x="166" y="112"/>
                  </a:cubicBezTo>
                  <a:cubicBezTo>
                    <a:pt x="167" y="112"/>
                    <a:pt x="167" y="112"/>
                    <a:pt x="167" y="112"/>
                  </a:cubicBezTo>
                  <a:cubicBezTo>
                    <a:pt x="166" y="114"/>
                    <a:pt x="166" y="114"/>
                    <a:pt x="166" y="114"/>
                  </a:cubicBezTo>
                  <a:cubicBezTo>
                    <a:pt x="165" y="115"/>
                    <a:pt x="165" y="115"/>
                    <a:pt x="165" y="115"/>
                  </a:cubicBezTo>
                  <a:close/>
                  <a:moveTo>
                    <a:pt x="109" y="138"/>
                  </a:moveTo>
                  <a:cubicBezTo>
                    <a:pt x="108" y="138"/>
                    <a:pt x="108" y="138"/>
                    <a:pt x="108" y="138"/>
                  </a:cubicBezTo>
                  <a:cubicBezTo>
                    <a:pt x="107" y="138"/>
                    <a:pt x="107" y="138"/>
                    <a:pt x="107" y="138"/>
                  </a:cubicBezTo>
                  <a:cubicBezTo>
                    <a:pt x="107" y="137"/>
                    <a:pt x="107" y="137"/>
                    <a:pt x="107" y="137"/>
                  </a:cubicBezTo>
                  <a:cubicBezTo>
                    <a:pt x="107" y="137"/>
                    <a:pt x="107" y="137"/>
                    <a:pt x="107" y="137"/>
                  </a:cubicBezTo>
                  <a:cubicBezTo>
                    <a:pt x="108" y="136"/>
                    <a:pt x="108" y="136"/>
                    <a:pt x="108" y="136"/>
                  </a:cubicBezTo>
                  <a:cubicBezTo>
                    <a:pt x="109" y="137"/>
                    <a:pt x="109" y="137"/>
                    <a:pt x="109" y="137"/>
                  </a:cubicBezTo>
                  <a:cubicBezTo>
                    <a:pt x="109" y="138"/>
                    <a:pt x="109" y="138"/>
                    <a:pt x="109" y="138"/>
                  </a:cubicBezTo>
                  <a:close/>
                  <a:moveTo>
                    <a:pt x="177" y="158"/>
                  </a:moveTo>
                  <a:cubicBezTo>
                    <a:pt x="177" y="159"/>
                    <a:pt x="177" y="159"/>
                    <a:pt x="177" y="159"/>
                  </a:cubicBezTo>
                  <a:cubicBezTo>
                    <a:pt x="176" y="159"/>
                    <a:pt x="176" y="159"/>
                    <a:pt x="176" y="159"/>
                  </a:cubicBezTo>
                  <a:cubicBezTo>
                    <a:pt x="176" y="158"/>
                    <a:pt x="176" y="158"/>
                    <a:pt x="176" y="158"/>
                  </a:cubicBezTo>
                  <a:cubicBezTo>
                    <a:pt x="176" y="157"/>
                    <a:pt x="176" y="157"/>
                    <a:pt x="176" y="157"/>
                  </a:cubicBezTo>
                  <a:cubicBezTo>
                    <a:pt x="177" y="157"/>
                    <a:pt x="177" y="157"/>
                    <a:pt x="177" y="157"/>
                  </a:cubicBezTo>
                  <a:cubicBezTo>
                    <a:pt x="177" y="158"/>
                    <a:pt x="177" y="158"/>
                    <a:pt x="177" y="158"/>
                  </a:cubicBezTo>
                  <a:close/>
                  <a:moveTo>
                    <a:pt x="64" y="163"/>
                  </a:moveTo>
                  <a:cubicBezTo>
                    <a:pt x="64" y="164"/>
                    <a:pt x="64" y="164"/>
                    <a:pt x="64" y="164"/>
                  </a:cubicBezTo>
                  <a:cubicBezTo>
                    <a:pt x="63" y="163"/>
                    <a:pt x="63" y="163"/>
                    <a:pt x="63" y="163"/>
                  </a:cubicBezTo>
                  <a:cubicBezTo>
                    <a:pt x="63" y="163"/>
                    <a:pt x="63" y="163"/>
                    <a:pt x="63" y="163"/>
                  </a:cubicBezTo>
                  <a:cubicBezTo>
                    <a:pt x="63" y="161"/>
                    <a:pt x="63" y="161"/>
                    <a:pt x="63" y="161"/>
                  </a:cubicBezTo>
                  <a:cubicBezTo>
                    <a:pt x="63" y="160"/>
                    <a:pt x="63" y="160"/>
                    <a:pt x="63" y="160"/>
                  </a:cubicBezTo>
                  <a:cubicBezTo>
                    <a:pt x="65" y="159"/>
                    <a:pt x="65" y="159"/>
                    <a:pt x="65" y="159"/>
                  </a:cubicBezTo>
                  <a:cubicBezTo>
                    <a:pt x="65" y="159"/>
                    <a:pt x="65" y="159"/>
                    <a:pt x="65" y="159"/>
                  </a:cubicBezTo>
                  <a:cubicBezTo>
                    <a:pt x="65" y="159"/>
                    <a:pt x="65" y="159"/>
                    <a:pt x="65" y="159"/>
                  </a:cubicBezTo>
                  <a:cubicBezTo>
                    <a:pt x="65" y="160"/>
                    <a:pt x="65" y="160"/>
                    <a:pt x="65" y="160"/>
                  </a:cubicBezTo>
                  <a:cubicBezTo>
                    <a:pt x="65" y="161"/>
                    <a:pt x="65" y="161"/>
                    <a:pt x="65" y="161"/>
                  </a:cubicBezTo>
                  <a:cubicBezTo>
                    <a:pt x="64" y="162"/>
                    <a:pt x="64" y="162"/>
                    <a:pt x="64" y="162"/>
                  </a:cubicBezTo>
                  <a:lnTo>
                    <a:pt x="64" y="163"/>
                  </a:lnTo>
                  <a:close/>
                  <a:moveTo>
                    <a:pt x="126" y="164"/>
                  </a:moveTo>
                  <a:cubicBezTo>
                    <a:pt x="125" y="165"/>
                    <a:pt x="125" y="165"/>
                    <a:pt x="125" y="165"/>
                  </a:cubicBezTo>
                  <a:cubicBezTo>
                    <a:pt x="124" y="165"/>
                    <a:pt x="124" y="165"/>
                    <a:pt x="124" y="165"/>
                  </a:cubicBezTo>
                  <a:cubicBezTo>
                    <a:pt x="124" y="165"/>
                    <a:pt x="124" y="165"/>
                    <a:pt x="124" y="165"/>
                  </a:cubicBezTo>
                  <a:cubicBezTo>
                    <a:pt x="123" y="164"/>
                    <a:pt x="123" y="164"/>
                    <a:pt x="123" y="164"/>
                  </a:cubicBezTo>
                  <a:cubicBezTo>
                    <a:pt x="125" y="163"/>
                    <a:pt x="124" y="163"/>
                    <a:pt x="125" y="162"/>
                  </a:cubicBezTo>
                  <a:cubicBezTo>
                    <a:pt x="126" y="161"/>
                    <a:pt x="126" y="161"/>
                    <a:pt x="127" y="161"/>
                  </a:cubicBezTo>
                  <a:cubicBezTo>
                    <a:pt x="127" y="161"/>
                    <a:pt x="127" y="161"/>
                    <a:pt x="127" y="161"/>
                  </a:cubicBezTo>
                  <a:cubicBezTo>
                    <a:pt x="126" y="163"/>
                    <a:pt x="126" y="163"/>
                    <a:pt x="126" y="163"/>
                  </a:cubicBezTo>
                  <a:cubicBezTo>
                    <a:pt x="126" y="163"/>
                    <a:pt x="126" y="164"/>
                    <a:pt x="126" y="164"/>
                  </a:cubicBezTo>
                  <a:close/>
                  <a:moveTo>
                    <a:pt x="120" y="161"/>
                  </a:moveTo>
                  <a:cubicBezTo>
                    <a:pt x="120" y="162"/>
                    <a:pt x="120" y="162"/>
                    <a:pt x="120" y="162"/>
                  </a:cubicBezTo>
                  <a:cubicBezTo>
                    <a:pt x="119" y="162"/>
                    <a:pt x="119" y="162"/>
                    <a:pt x="119" y="162"/>
                  </a:cubicBezTo>
                  <a:cubicBezTo>
                    <a:pt x="119" y="162"/>
                    <a:pt x="119" y="162"/>
                    <a:pt x="119" y="162"/>
                  </a:cubicBezTo>
                  <a:cubicBezTo>
                    <a:pt x="119" y="162"/>
                    <a:pt x="119" y="162"/>
                    <a:pt x="119" y="162"/>
                  </a:cubicBezTo>
                  <a:cubicBezTo>
                    <a:pt x="118" y="161"/>
                    <a:pt x="118" y="161"/>
                    <a:pt x="118" y="161"/>
                  </a:cubicBezTo>
                  <a:cubicBezTo>
                    <a:pt x="118" y="161"/>
                    <a:pt x="118" y="161"/>
                    <a:pt x="118" y="161"/>
                  </a:cubicBezTo>
                  <a:cubicBezTo>
                    <a:pt x="120" y="161"/>
                    <a:pt x="120" y="161"/>
                    <a:pt x="120" y="161"/>
                  </a:cubicBezTo>
                  <a:cubicBezTo>
                    <a:pt x="120" y="161"/>
                    <a:pt x="120" y="161"/>
                    <a:pt x="120" y="161"/>
                  </a:cubicBezTo>
                  <a:cubicBezTo>
                    <a:pt x="120" y="161"/>
                    <a:pt x="120" y="161"/>
                    <a:pt x="120" y="161"/>
                  </a:cubicBezTo>
                  <a:close/>
                  <a:moveTo>
                    <a:pt x="120" y="165"/>
                  </a:moveTo>
                  <a:cubicBezTo>
                    <a:pt x="121" y="165"/>
                    <a:pt x="121" y="165"/>
                    <a:pt x="121" y="165"/>
                  </a:cubicBezTo>
                  <a:cubicBezTo>
                    <a:pt x="123" y="165"/>
                    <a:pt x="123" y="165"/>
                    <a:pt x="123" y="165"/>
                  </a:cubicBezTo>
                  <a:cubicBezTo>
                    <a:pt x="123" y="167"/>
                    <a:pt x="123" y="167"/>
                    <a:pt x="123" y="167"/>
                  </a:cubicBezTo>
                  <a:cubicBezTo>
                    <a:pt x="123" y="168"/>
                    <a:pt x="123" y="168"/>
                    <a:pt x="123" y="168"/>
                  </a:cubicBezTo>
                  <a:cubicBezTo>
                    <a:pt x="124" y="169"/>
                    <a:pt x="124" y="169"/>
                    <a:pt x="124" y="169"/>
                  </a:cubicBezTo>
                  <a:cubicBezTo>
                    <a:pt x="123" y="170"/>
                    <a:pt x="123" y="170"/>
                    <a:pt x="123" y="170"/>
                  </a:cubicBezTo>
                  <a:cubicBezTo>
                    <a:pt x="124" y="170"/>
                    <a:pt x="124" y="170"/>
                    <a:pt x="124" y="170"/>
                  </a:cubicBezTo>
                  <a:cubicBezTo>
                    <a:pt x="120" y="173"/>
                    <a:pt x="119" y="174"/>
                    <a:pt x="118" y="178"/>
                  </a:cubicBezTo>
                  <a:cubicBezTo>
                    <a:pt x="117" y="177"/>
                    <a:pt x="116" y="176"/>
                    <a:pt x="115" y="175"/>
                  </a:cubicBezTo>
                  <a:cubicBezTo>
                    <a:pt x="114" y="175"/>
                    <a:pt x="114" y="175"/>
                    <a:pt x="114" y="175"/>
                  </a:cubicBezTo>
                  <a:cubicBezTo>
                    <a:pt x="112" y="174"/>
                    <a:pt x="112" y="174"/>
                    <a:pt x="112" y="174"/>
                  </a:cubicBezTo>
                  <a:cubicBezTo>
                    <a:pt x="112" y="175"/>
                    <a:pt x="112" y="175"/>
                    <a:pt x="112" y="175"/>
                  </a:cubicBezTo>
                  <a:cubicBezTo>
                    <a:pt x="108" y="177"/>
                    <a:pt x="108" y="177"/>
                    <a:pt x="108" y="177"/>
                  </a:cubicBezTo>
                  <a:cubicBezTo>
                    <a:pt x="107" y="178"/>
                    <a:pt x="107" y="179"/>
                    <a:pt x="106" y="181"/>
                  </a:cubicBezTo>
                  <a:cubicBezTo>
                    <a:pt x="105" y="181"/>
                    <a:pt x="105" y="181"/>
                    <a:pt x="105" y="181"/>
                  </a:cubicBezTo>
                  <a:cubicBezTo>
                    <a:pt x="105" y="182"/>
                    <a:pt x="105" y="182"/>
                    <a:pt x="105" y="182"/>
                  </a:cubicBezTo>
                  <a:cubicBezTo>
                    <a:pt x="104" y="183"/>
                    <a:pt x="104" y="183"/>
                    <a:pt x="104" y="183"/>
                  </a:cubicBezTo>
                  <a:cubicBezTo>
                    <a:pt x="103" y="185"/>
                    <a:pt x="103" y="185"/>
                    <a:pt x="103" y="185"/>
                  </a:cubicBezTo>
                  <a:cubicBezTo>
                    <a:pt x="102" y="185"/>
                    <a:pt x="102" y="185"/>
                    <a:pt x="102" y="185"/>
                  </a:cubicBezTo>
                  <a:cubicBezTo>
                    <a:pt x="101" y="184"/>
                    <a:pt x="101" y="184"/>
                    <a:pt x="101" y="184"/>
                  </a:cubicBezTo>
                  <a:cubicBezTo>
                    <a:pt x="101" y="185"/>
                    <a:pt x="101" y="185"/>
                    <a:pt x="101" y="185"/>
                  </a:cubicBezTo>
                  <a:cubicBezTo>
                    <a:pt x="101" y="183"/>
                    <a:pt x="101" y="183"/>
                    <a:pt x="101" y="183"/>
                  </a:cubicBezTo>
                  <a:cubicBezTo>
                    <a:pt x="100" y="182"/>
                    <a:pt x="100" y="182"/>
                    <a:pt x="99" y="182"/>
                  </a:cubicBezTo>
                  <a:cubicBezTo>
                    <a:pt x="99" y="181"/>
                    <a:pt x="99" y="181"/>
                    <a:pt x="99" y="181"/>
                  </a:cubicBezTo>
                  <a:cubicBezTo>
                    <a:pt x="98" y="181"/>
                    <a:pt x="98" y="181"/>
                    <a:pt x="98" y="181"/>
                  </a:cubicBezTo>
                  <a:cubicBezTo>
                    <a:pt x="99" y="180"/>
                    <a:pt x="99" y="180"/>
                    <a:pt x="99" y="180"/>
                  </a:cubicBezTo>
                  <a:cubicBezTo>
                    <a:pt x="99" y="179"/>
                    <a:pt x="99" y="179"/>
                    <a:pt x="99" y="179"/>
                  </a:cubicBezTo>
                  <a:cubicBezTo>
                    <a:pt x="99" y="179"/>
                    <a:pt x="99" y="179"/>
                    <a:pt x="99" y="179"/>
                  </a:cubicBezTo>
                  <a:cubicBezTo>
                    <a:pt x="99" y="178"/>
                    <a:pt x="99" y="178"/>
                    <a:pt x="99" y="178"/>
                  </a:cubicBezTo>
                  <a:cubicBezTo>
                    <a:pt x="99" y="177"/>
                    <a:pt x="99" y="177"/>
                    <a:pt x="99" y="177"/>
                  </a:cubicBezTo>
                  <a:cubicBezTo>
                    <a:pt x="98" y="177"/>
                    <a:pt x="98" y="177"/>
                    <a:pt x="98" y="177"/>
                  </a:cubicBezTo>
                  <a:cubicBezTo>
                    <a:pt x="98" y="177"/>
                    <a:pt x="98" y="177"/>
                    <a:pt x="98" y="177"/>
                  </a:cubicBezTo>
                  <a:cubicBezTo>
                    <a:pt x="98" y="176"/>
                    <a:pt x="98" y="176"/>
                    <a:pt x="98" y="176"/>
                  </a:cubicBezTo>
                  <a:cubicBezTo>
                    <a:pt x="98" y="176"/>
                    <a:pt x="98" y="176"/>
                    <a:pt x="98" y="176"/>
                  </a:cubicBezTo>
                  <a:cubicBezTo>
                    <a:pt x="97" y="176"/>
                    <a:pt x="97" y="176"/>
                    <a:pt x="94" y="177"/>
                  </a:cubicBezTo>
                  <a:cubicBezTo>
                    <a:pt x="94" y="177"/>
                    <a:pt x="94" y="177"/>
                    <a:pt x="94" y="177"/>
                  </a:cubicBezTo>
                  <a:cubicBezTo>
                    <a:pt x="94" y="177"/>
                    <a:pt x="101" y="172"/>
                    <a:pt x="101" y="172"/>
                  </a:cubicBezTo>
                  <a:cubicBezTo>
                    <a:pt x="101" y="171"/>
                    <a:pt x="101" y="171"/>
                    <a:pt x="101" y="170"/>
                  </a:cubicBezTo>
                  <a:cubicBezTo>
                    <a:pt x="102" y="169"/>
                    <a:pt x="102" y="169"/>
                    <a:pt x="102" y="168"/>
                  </a:cubicBezTo>
                  <a:cubicBezTo>
                    <a:pt x="103" y="168"/>
                    <a:pt x="103" y="168"/>
                    <a:pt x="104" y="167"/>
                  </a:cubicBezTo>
                  <a:cubicBezTo>
                    <a:pt x="105" y="167"/>
                    <a:pt x="105" y="167"/>
                    <a:pt x="105" y="167"/>
                  </a:cubicBezTo>
                  <a:cubicBezTo>
                    <a:pt x="105" y="168"/>
                    <a:pt x="105" y="168"/>
                    <a:pt x="105" y="168"/>
                  </a:cubicBezTo>
                  <a:cubicBezTo>
                    <a:pt x="106" y="169"/>
                    <a:pt x="106" y="169"/>
                    <a:pt x="106" y="169"/>
                  </a:cubicBezTo>
                  <a:cubicBezTo>
                    <a:pt x="107" y="169"/>
                    <a:pt x="107" y="169"/>
                    <a:pt x="107" y="169"/>
                  </a:cubicBezTo>
                  <a:cubicBezTo>
                    <a:pt x="109" y="168"/>
                    <a:pt x="108" y="168"/>
                    <a:pt x="110" y="168"/>
                  </a:cubicBezTo>
                  <a:cubicBezTo>
                    <a:pt x="111" y="168"/>
                    <a:pt x="111" y="168"/>
                    <a:pt x="111" y="168"/>
                  </a:cubicBezTo>
                  <a:cubicBezTo>
                    <a:pt x="112" y="167"/>
                    <a:pt x="112" y="167"/>
                    <a:pt x="112" y="167"/>
                  </a:cubicBezTo>
                  <a:cubicBezTo>
                    <a:pt x="112" y="166"/>
                    <a:pt x="112" y="166"/>
                    <a:pt x="112" y="166"/>
                  </a:cubicBezTo>
                  <a:cubicBezTo>
                    <a:pt x="111" y="165"/>
                    <a:pt x="111" y="165"/>
                    <a:pt x="111" y="165"/>
                  </a:cubicBezTo>
                  <a:cubicBezTo>
                    <a:pt x="112" y="165"/>
                    <a:pt x="112" y="165"/>
                    <a:pt x="112" y="165"/>
                  </a:cubicBezTo>
                  <a:cubicBezTo>
                    <a:pt x="113" y="165"/>
                    <a:pt x="113" y="165"/>
                    <a:pt x="113" y="165"/>
                  </a:cubicBezTo>
                  <a:cubicBezTo>
                    <a:pt x="114" y="164"/>
                    <a:pt x="114" y="164"/>
                    <a:pt x="115" y="163"/>
                  </a:cubicBezTo>
                  <a:cubicBezTo>
                    <a:pt x="117" y="163"/>
                    <a:pt x="117" y="163"/>
                    <a:pt x="117" y="163"/>
                  </a:cubicBezTo>
                  <a:cubicBezTo>
                    <a:pt x="119" y="164"/>
                    <a:pt x="118" y="163"/>
                    <a:pt x="120" y="165"/>
                  </a:cubicBezTo>
                  <a:close/>
                  <a:moveTo>
                    <a:pt x="63" y="166"/>
                  </a:moveTo>
                  <a:cubicBezTo>
                    <a:pt x="62" y="167"/>
                    <a:pt x="62" y="167"/>
                    <a:pt x="62" y="167"/>
                  </a:cubicBezTo>
                  <a:cubicBezTo>
                    <a:pt x="62" y="166"/>
                    <a:pt x="62" y="166"/>
                    <a:pt x="62" y="166"/>
                  </a:cubicBezTo>
                  <a:cubicBezTo>
                    <a:pt x="62" y="164"/>
                    <a:pt x="62" y="164"/>
                    <a:pt x="62" y="164"/>
                  </a:cubicBezTo>
                  <a:cubicBezTo>
                    <a:pt x="64" y="164"/>
                    <a:pt x="64" y="164"/>
                    <a:pt x="64" y="164"/>
                  </a:cubicBezTo>
                  <a:cubicBezTo>
                    <a:pt x="63" y="165"/>
                    <a:pt x="63" y="165"/>
                    <a:pt x="63" y="165"/>
                  </a:cubicBezTo>
                  <a:cubicBezTo>
                    <a:pt x="63" y="166"/>
                    <a:pt x="63" y="166"/>
                    <a:pt x="63" y="166"/>
                  </a:cubicBezTo>
                  <a:close/>
                  <a:moveTo>
                    <a:pt x="100" y="166"/>
                  </a:moveTo>
                  <a:cubicBezTo>
                    <a:pt x="100" y="167"/>
                    <a:pt x="100" y="167"/>
                    <a:pt x="100" y="167"/>
                  </a:cubicBezTo>
                  <a:cubicBezTo>
                    <a:pt x="99" y="167"/>
                    <a:pt x="99" y="167"/>
                    <a:pt x="99" y="167"/>
                  </a:cubicBezTo>
                  <a:cubicBezTo>
                    <a:pt x="99" y="166"/>
                    <a:pt x="99" y="166"/>
                    <a:pt x="99" y="166"/>
                  </a:cubicBezTo>
                  <a:cubicBezTo>
                    <a:pt x="100" y="166"/>
                    <a:pt x="100" y="166"/>
                    <a:pt x="100" y="166"/>
                  </a:cubicBezTo>
                  <a:cubicBezTo>
                    <a:pt x="100" y="166"/>
                    <a:pt x="100" y="166"/>
                    <a:pt x="100" y="166"/>
                  </a:cubicBezTo>
                  <a:cubicBezTo>
                    <a:pt x="100" y="166"/>
                    <a:pt x="100" y="166"/>
                    <a:pt x="100" y="166"/>
                  </a:cubicBezTo>
                  <a:close/>
                  <a:moveTo>
                    <a:pt x="96" y="169"/>
                  </a:moveTo>
                  <a:cubicBezTo>
                    <a:pt x="97" y="169"/>
                    <a:pt x="97" y="169"/>
                    <a:pt x="97" y="169"/>
                  </a:cubicBezTo>
                  <a:cubicBezTo>
                    <a:pt x="98" y="169"/>
                    <a:pt x="98" y="169"/>
                    <a:pt x="98" y="169"/>
                  </a:cubicBezTo>
                  <a:cubicBezTo>
                    <a:pt x="98" y="169"/>
                    <a:pt x="98" y="169"/>
                    <a:pt x="98" y="169"/>
                  </a:cubicBezTo>
                  <a:cubicBezTo>
                    <a:pt x="98" y="170"/>
                    <a:pt x="98" y="169"/>
                    <a:pt x="97" y="170"/>
                  </a:cubicBezTo>
                  <a:cubicBezTo>
                    <a:pt x="96" y="170"/>
                    <a:pt x="96" y="170"/>
                    <a:pt x="96" y="170"/>
                  </a:cubicBezTo>
                  <a:cubicBezTo>
                    <a:pt x="96" y="170"/>
                    <a:pt x="96" y="170"/>
                    <a:pt x="96" y="170"/>
                  </a:cubicBezTo>
                  <a:cubicBezTo>
                    <a:pt x="96" y="169"/>
                    <a:pt x="96" y="169"/>
                    <a:pt x="96" y="169"/>
                  </a:cubicBezTo>
                  <a:cubicBezTo>
                    <a:pt x="96" y="169"/>
                    <a:pt x="96" y="169"/>
                    <a:pt x="96" y="169"/>
                  </a:cubicBezTo>
                  <a:cubicBezTo>
                    <a:pt x="96" y="169"/>
                    <a:pt x="96" y="169"/>
                    <a:pt x="96" y="169"/>
                  </a:cubicBezTo>
                  <a:close/>
                  <a:moveTo>
                    <a:pt x="84" y="173"/>
                  </a:moveTo>
                  <a:cubicBezTo>
                    <a:pt x="85" y="174"/>
                    <a:pt x="85" y="174"/>
                    <a:pt x="86" y="174"/>
                  </a:cubicBezTo>
                  <a:cubicBezTo>
                    <a:pt x="87" y="174"/>
                    <a:pt x="88" y="173"/>
                    <a:pt x="89" y="173"/>
                  </a:cubicBezTo>
                  <a:cubicBezTo>
                    <a:pt x="89" y="173"/>
                    <a:pt x="89" y="173"/>
                    <a:pt x="89" y="173"/>
                  </a:cubicBezTo>
                  <a:cubicBezTo>
                    <a:pt x="90" y="173"/>
                    <a:pt x="90" y="173"/>
                    <a:pt x="90" y="173"/>
                  </a:cubicBezTo>
                  <a:cubicBezTo>
                    <a:pt x="90" y="174"/>
                    <a:pt x="90" y="174"/>
                    <a:pt x="90" y="174"/>
                  </a:cubicBezTo>
                  <a:cubicBezTo>
                    <a:pt x="90" y="175"/>
                    <a:pt x="90" y="175"/>
                    <a:pt x="90" y="175"/>
                  </a:cubicBezTo>
                  <a:cubicBezTo>
                    <a:pt x="89" y="176"/>
                    <a:pt x="89" y="176"/>
                    <a:pt x="88" y="178"/>
                  </a:cubicBezTo>
                  <a:cubicBezTo>
                    <a:pt x="91" y="178"/>
                    <a:pt x="90" y="178"/>
                    <a:pt x="92" y="178"/>
                  </a:cubicBezTo>
                  <a:cubicBezTo>
                    <a:pt x="92" y="179"/>
                    <a:pt x="92" y="179"/>
                    <a:pt x="92" y="179"/>
                  </a:cubicBezTo>
                  <a:cubicBezTo>
                    <a:pt x="92" y="180"/>
                    <a:pt x="92" y="180"/>
                    <a:pt x="92" y="180"/>
                  </a:cubicBezTo>
                  <a:cubicBezTo>
                    <a:pt x="92" y="180"/>
                    <a:pt x="92" y="180"/>
                    <a:pt x="93" y="181"/>
                  </a:cubicBezTo>
                  <a:cubicBezTo>
                    <a:pt x="93" y="181"/>
                    <a:pt x="93" y="181"/>
                    <a:pt x="93" y="181"/>
                  </a:cubicBezTo>
                  <a:cubicBezTo>
                    <a:pt x="92" y="182"/>
                    <a:pt x="92" y="182"/>
                    <a:pt x="92" y="182"/>
                  </a:cubicBezTo>
                  <a:cubicBezTo>
                    <a:pt x="93" y="182"/>
                    <a:pt x="93" y="182"/>
                    <a:pt x="93" y="182"/>
                  </a:cubicBezTo>
                  <a:cubicBezTo>
                    <a:pt x="93" y="183"/>
                    <a:pt x="93" y="183"/>
                    <a:pt x="93" y="183"/>
                  </a:cubicBezTo>
                  <a:cubicBezTo>
                    <a:pt x="87" y="194"/>
                    <a:pt x="93" y="177"/>
                    <a:pt x="87" y="196"/>
                  </a:cubicBezTo>
                  <a:cubicBezTo>
                    <a:pt x="88" y="199"/>
                    <a:pt x="87" y="199"/>
                    <a:pt x="86" y="202"/>
                  </a:cubicBezTo>
                  <a:cubicBezTo>
                    <a:pt x="85" y="202"/>
                    <a:pt x="85" y="202"/>
                    <a:pt x="85" y="202"/>
                  </a:cubicBezTo>
                  <a:cubicBezTo>
                    <a:pt x="84" y="202"/>
                    <a:pt x="84" y="202"/>
                    <a:pt x="84" y="202"/>
                  </a:cubicBezTo>
                  <a:cubicBezTo>
                    <a:pt x="83" y="202"/>
                    <a:pt x="83" y="202"/>
                    <a:pt x="83" y="202"/>
                  </a:cubicBezTo>
                  <a:cubicBezTo>
                    <a:pt x="83" y="203"/>
                    <a:pt x="83" y="203"/>
                    <a:pt x="83" y="203"/>
                  </a:cubicBezTo>
                  <a:cubicBezTo>
                    <a:pt x="83" y="204"/>
                    <a:pt x="83" y="204"/>
                    <a:pt x="83" y="204"/>
                  </a:cubicBezTo>
                  <a:cubicBezTo>
                    <a:pt x="81" y="207"/>
                    <a:pt x="82" y="206"/>
                    <a:pt x="79" y="208"/>
                  </a:cubicBezTo>
                  <a:cubicBezTo>
                    <a:pt x="79" y="207"/>
                    <a:pt x="79" y="207"/>
                    <a:pt x="79" y="207"/>
                  </a:cubicBezTo>
                  <a:cubicBezTo>
                    <a:pt x="79" y="206"/>
                    <a:pt x="79" y="206"/>
                    <a:pt x="79" y="206"/>
                  </a:cubicBezTo>
                  <a:cubicBezTo>
                    <a:pt x="79" y="206"/>
                    <a:pt x="79" y="206"/>
                    <a:pt x="79" y="206"/>
                  </a:cubicBezTo>
                  <a:cubicBezTo>
                    <a:pt x="80" y="204"/>
                    <a:pt x="80" y="204"/>
                    <a:pt x="80" y="204"/>
                  </a:cubicBezTo>
                  <a:cubicBezTo>
                    <a:pt x="80" y="202"/>
                    <a:pt x="80" y="203"/>
                    <a:pt x="79" y="201"/>
                  </a:cubicBezTo>
                  <a:cubicBezTo>
                    <a:pt x="79" y="200"/>
                    <a:pt x="79" y="200"/>
                    <a:pt x="79" y="200"/>
                  </a:cubicBezTo>
                  <a:cubicBezTo>
                    <a:pt x="79" y="200"/>
                    <a:pt x="79" y="200"/>
                    <a:pt x="80" y="200"/>
                  </a:cubicBezTo>
                  <a:cubicBezTo>
                    <a:pt x="80" y="200"/>
                    <a:pt x="80" y="200"/>
                    <a:pt x="80" y="200"/>
                  </a:cubicBezTo>
                  <a:cubicBezTo>
                    <a:pt x="80" y="199"/>
                    <a:pt x="80" y="199"/>
                    <a:pt x="80" y="199"/>
                  </a:cubicBezTo>
                  <a:cubicBezTo>
                    <a:pt x="80" y="198"/>
                    <a:pt x="80" y="198"/>
                    <a:pt x="80" y="198"/>
                  </a:cubicBezTo>
                  <a:cubicBezTo>
                    <a:pt x="79" y="198"/>
                    <a:pt x="79" y="198"/>
                    <a:pt x="78" y="198"/>
                  </a:cubicBezTo>
                  <a:cubicBezTo>
                    <a:pt x="77" y="200"/>
                    <a:pt x="77" y="200"/>
                    <a:pt x="77" y="202"/>
                  </a:cubicBezTo>
                  <a:cubicBezTo>
                    <a:pt x="77" y="203"/>
                    <a:pt x="77" y="202"/>
                    <a:pt x="77" y="203"/>
                  </a:cubicBezTo>
                  <a:cubicBezTo>
                    <a:pt x="78" y="204"/>
                    <a:pt x="78" y="204"/>
                    <a:pt x="78" y="204"/>
                  </a:cubicBezTo>
                  <a:cubicBezTo>
                    <a:pt x="78" y="205"/>
                    <a:pt x="78" y="205"/>
                    <a:pt x="78" y="205"/>
                  </a:cubicBezTo>
                  <a:cubicBezTo>
                    <a:pt x="77" y="205"/>
                    <a:pt x="75" y="204"/>
                    <a:pt x="74" y="204"/>
                  </a:cubicBezTo>
                  <a:cubicBezTo>
                    <a:pt x="73" y="204"/>
                    <a:pt x="73" y="204"/>
                    <a:pt x="73" y="204"/>
                  </a:cubicBezTo>
                  <a:cubicBezTo>
                    <a:pt x="73" y="202"/>
                    <a:pt x="73" y="202"/>
                    <a:pt x="73" y="202"/>
                  </a:cubicBezTo>
                  <a:cubicBezTo>
                    <a:pt x="73" y="202"/>
                    <a:pt x="74" y="202"/>
                    <a:pt x="74" y="202"/>
                  </a:cubicBezTo>
                  <a:cubicBezTo>
                    <a:pt x="74" y="201"/>
                    <a:pt x="74" y="201"/>
                    <a:pt x="75" y="200"/>
                  </a:cubicBezTo>
                  <a:cubicBezTo>
                    <a:pt x="74" y="199"/>
                    <a:pt x="74" y="199"/>
                    <a:pt x="74" y="199"/>
                  </a:cubicBezTo>
                  <a:cubicBezTo>
                    <a:pt x="73" y="198"/>
                    <a:pt x="74" y="198"/>
                    <a:pt x="73" y="198"/>
                  </a:cubicBezTo>
                  <a:cubicBezTo>
                    <a:pt x="73" y="197"/>
                    <a:pt x="73" y="197"/>
                    <a:pt x="73" y="197"/>
                  </a:cubicBezTo>
                  <a:cubicBezTo>
                    <a:pt x="73" y="195"/>
                    <a:pt x="73" y="196"/>
                    <a:pt x="73" y="193"/>
                  </a:cubicBezTo>
                  <a:cubicBezTo>
                    <a:pt x="73" y="193"/>
                    <a:pt x="73" y="193"/>
                    <a:pt x="73" y="193"/>
                  </a:cubicBezTo>
                  <a:cubicBezTo>
                    <a:pt x="75" y="193"/>
                    <a:pt x="75" y="193"/>
                    <a:pt x="75" y="193"/>
                  </a:cubicBezTo>
                  <a:cubicBezTo>
                    <a:pt x="76" y="190"/>
                    <a:pt x="77" y="189"/>
                    <a:pt x="78" y="186"/>
                  </a:cubicBezTo>
                  <a:cubicBezTo>
                    <a:pt x="77" y="186"/>
                    <a:pt x="77" y="186"/>
                    <a:pt x="77" y="186"/>
                  </a:cubicBezTo>
                  <a:cubicBezTo>
                    <a:pt x="77" y="186"/>
                    <a:pt x="77" y="186"/>
                    <a:pt x="77" y="186"/>
                  </a:cubicBezTo>
                  <a:cubicBezTo>
                    <a:pt x="77" y="185"/>
                    <a:pt x="77" y="185"/>
                    <a:pt x="77" y="185"/>
                  </a:cubicBezTo>
                  <a:cubicBezTo>
                    <a:pt x="77" y="184"/>
                    <a:pt x="77" y="184"/>
                    <a:pt x="77" y="184"/>
                  </a:cubicBezTo>
                  <a:cubicBezTo>
                    <a:pt x="76" y="182"/>
                    <a:pt x="76" y="182"/>
                    <a:pt x="76" y="182"/>
                  </a:cubicBezTo>
                  <a:cubicBezTo>
                    <a:pt x="75" y="180"/>
                    <a:pt x="75" y="180"/>
                    <a:pt x="75" y="180"/>
                  </a:cubicBezTo>
                  <a:cubicBezTo>
                    <a:pt x="74" y="179"/>
                    <a:pt x="74" y="179"/>
                    <a:pt x="74" y="179"/>
                  </a:cubicBezTo>
                  <a:cubicBezTo>
                    <a:pt x="73" y="180"/>
                    <a:pt x="73" y="179"/>
                    <a:pt x="72" y="180"/>
                  </a:cubicBezTo>
                  <a:cubicBezTo>
                    <a:pt x="73" y="181"/>
                    <a:pt x="73" y="181"/>
                    <a:pt x="73" y="181"/>
                  </a:cubicBezTo>
                  <a:cubicBezTo>
                    <a:pt x="73" y="183"/>
                    <a:pt x="73" y="182"/>
                    <a:pt x="73" y="183"/>
                  </a:cubicBezTo>
                  <a:cubicBezTo>
                    <a:pt x="73" y="183"/>
                    <a:pt x="73" y="183"/>
                    <a:pt x="73" y="183"/>
                  </a:cubicBezTo>
                  <a:cubicBezTo>
                    <a:pt x="74" y="183"/>
                    <a:pt x="74" y="183"/>
                    <a:pt x="74" y="183"/>
                  </a:cubicBezTo>
                  <a:cubicBezTo>
                    <a:pt x="75" y="183"/>
                    <a:pt x="75" y="183"/>
                    <a:pt x="75" y="183"/>
                  </a:cubicBezTo>
                  <a:cubicBezTo>
                    <a:pt x="75" y="184"/>
                    <a:pt x="75" y="184"/>
                    <a:pt x="75" y="184"/>
                  </a:cubicBezTo>
                  <a:cubicBezTo>
                    <a:pt x="75" y="185"/>
                    <a:pt x="75" y="185"/>
                    <a:pt x="75" y="185"/>
                  </a:cubicBezTo>
                  <a:cubicBezTo>
                    <a:pt x="75" y="185"/>
                    <a:pt x="75" y="185"/>
                    <a:pt x="75" y="185"/>
                  </a:cubicBezTo>
                  <a:cubicBezTo>
                    <a:pt x="74" y="186"/>
                    <a:pt x="74" y="186"/>
                    <a:pt x="74" y="186"/>
                  </a:cubicBezTo>
                  <a:cubicBezTo>
                    <a:pt x="74" y="186"/>
                    <a:pt x="74" y="186"/>
                    <a:pt x="74" y="186"/>
                  </a:cubicBezTo>
                  <a:cubicBezTo>
                    <a:pt x="73" y="185"/>
                    <a:pt x="73" y="185"/>
                    <a:pt x="73" y="185"/>
                  </a:cubicBezTo>
                  <a:cubicBezTo>
                    <a:pt x="73" y="185"/>
                    <a:pt x="73" y="185"/>
                    <a:pt x="73" y="185"/>
                  </a:cubicBezTo>
                  <a:cubicBezTo>
                    <a:pt x="72" y="184"/>
                    <a:pt x="72" y="184"/>
                    <a:pt x="72" y="184"/>
                  </a:cubicBezTo>
                  <a:cubicBezTo>
                    <a:pt x="70" y="185"/>
                    <a:pt x="70" y="185"/>
                    <a:pt x="70" y="185"/>
                  </a:cubicBezTo>
                  <a:cubicBezTo>
                    <a:pt x="69" y="187"/>
                    <a:pt x="69" y="186"/>
                    <a:pt x="68" y="187"/>
                  </a:cubicBezTo>
                  <a:cubicBezTo>
                    <a:pt x="69" y="186"/>
                    <a:pt x="69" y="186"/>
                    <a:pt x="69" y="185"/>
                  </a:cubicBezTo>
                  <a:cubicBezTo>
                    <a:pt x="69" y="184"/>
                    <a:pt x="69" y="184"/>
                    <a:pt x="67" y="183"/>
                  </a:cubicBezTo>
                  <a:cubicBezTo>
                    <a:pt x="67" y="182"/>
                    <a:pt x="67" y="182"/>
                    <a:pt x="67" y="182"/>
                  </a:cubicBezTo>
                  <a:cubicBezTo>
                    <a:pt x="67" y="181"/>
                    <a:pt x="67" y="181"/>
                    <a:pt x="67" y="181"/>
                  </a:cubicBezTo>
                  <a:cubicBezTo>
                    <a:pt x="67" y="181"/>
                    <a:pt x="67" y="181"/>
                    <a:pt x="67" y="181"/>
                  </a:cubicBezTo>
                  <a:cubicBezTo>
                    <a:pt x="68" y="182"/>
                    <a:pt x="68" y="182"/>
                    <a:pt x="68" y="182"/>
                  </a:cubicBezTo>
                  <a:cubicBezTo>
                    <a:pt x="69" y="183"/>
                    <a:pt x="69" y="183"/>
                    <a:pt x="69" y="183"/>
                  </a:cubicBezTo>
                  <a:cubicBezTo>
                    <a:pt x="70" y="183"/>
                    <a:pt x="70" y="183"/>
                    <a:pt x="70" y="183"/>
                  </a:cubicBezTo>
                  <a:cubicBezTo>
                    <a:pt x="71" y="183"/>
                    <a:pt x="71" y="183"/>
                    <a:pt x="71" y="183"/>
                  </a:cubicBezTo>
                  <a:cubicBezTo>
                    <a:pt x="71" y="183"/>
                    <a:pt x="70" y="182"/>
                    <a:pt x="70" y="181"/>
                  </a:cubicBezTo>
                  <a:cubicBezTo>
                    <a:pt x="67" y="179"/>
                    <a:pt x="68" y="180"/>
                    <a:pt x="66" y="178"/>
                  </a:cubicBezTo>
                  <a:cubicBezTo>
                    <a:pt x="67" y="177"/>
                    <a:pt x="67" y="177"/>
                    <a:pt x="67" y="177"/>
                  </a:cubicBezTo>
                  <a:cubicBezTo>
                    <a:pt x="67" y="176"/>
                    <a:pt x="67" y="176"/>
                    <a:pt x="67" y="176"/>
                  </a:cubicBezTo>
                  <a:cubicBezTo>
                    <a:pt x="68" y="177"/>
                    <a:pt x="68" y="177"/>
                    <a:pt x="69" y="177"/>
                  </a:cubicBezTo>
                  <a:cubicBezTo>
                    <a:pt x="69" y="176"/>
                    <a:pt x="69" y="176"/>
                    <a:pt x="69" y="176"/>
                  </a:cubicBezTo>
                  <a:cubicBezTo>
                    <a:pt x="69" y="176"/>
                    <a:pt x="69" y="176"/>
                    <a:pt x="69" y="176"/>
                  </a:cubicBezTo>
                  <a:cubicBezTo>
                    <a:pt x="69" y="176"/>
                    <a:pt x="69" y="176"/>
                    <a:pt x="69" y="176"/>
                  </a:cubicBezTo>
                  <a:cubicBezTo>
                    <a:pt x="70" y="175"/>
                    <a:pt x="70" y="175"/>
                    <a:pt x="72" y="174"/>
                  </a:cubicBezTo>
                  <a:cubicBezTo>
                    <a:pt x="72" y="174"/>
                    <a:pt x="72" y="174"/>
                    <a:pt x="72" y="174"/>
                  </a:cubicBezTo>
                  <a:cubicBezTo>
                    <a:pt x="72" y="174"/>
                    <a:pt x="72" y="174"/>
                    <a:pt x="72" y="174"/>
                  </a:cubicBezTo>
                  <a:cubicBezTo>
                    <a:pt x="73" y="173"/>
                    <a:pt x="73" y="173"/>
                    <a:pt x="73" y="173"/>
                  </a:cubicBezTo>
                  <a:cubicBezTo>
                    <a:pt x="74" y="173"/>
                    <a:pt x="74" y="173"/>
                    <a:pt x="74" y="173"/>
                  </a:cubicBezTo>
                  <a:cubicBezTo>
                    <a:pt x="75" y="173"/>
                    <a:pt x="75" y="173"/>
                    <a:pt x="75" y="173"/>
                  </a:cubicBezTo>
                  <a:cubicBezTo>
                    <a:pt x="76" y="172"/>
                    <a:pt x="76" y="172"/>
                    <a:pt x="76" y="172"/>
                  </a:cubicBezTo>
                  <a:cubicBezTo>
                    <a:pt x="76" y="171"/>
                    <a:pt x="76" y="171"/>
                    <a:pt x="76" y="170"/>
                  </a:cubicBezTo>
                  <a:cubicBezTo>
                    <a:pt x="77" y="170"/>
                    <a:pt x="78" y="169"/>
                    <a:pt x="79" y="169"/>
                  </a:cubicBezTo>
                  <a:cubicBezTo>
                    <a:pt x="80" y="169"/>
                    <a:pt x="80" y="169"/>
                    <a:pt x="80" y="169"/>
                  </a:cubicBezTo>
                  <a:cubicBezTo>
                    <a:pt x="82" y="170"/>
                    <a:pt x="82" y="170"/>
                    <a:pt x="82" y="170"/>
                  </a:cubicBezTo>
                  <a:cubicBezTo>
                    <a:pt x="82" y="171"/>
                    <a:pt x="82" y="171"/>
                    <a:pt x="83" y="172"/>
                  </a:cubicBezTo>
                  <a:cubicBezTo>
                    <a:pt x="84" y="173"/>
                    <a:pt x="84" y="173"/>
                    <a:pt x="84" y="173"/>
                  </a:cubicBezTo>
                  <a:close/>
                  <a:moveTo>
                    <a:pt x="69" y="171"/>
                  </a:moveTo>
                  <a:cubicBezTo>
                    <a:pt x="68" y="172"/>
                    <a:pt x="68" y="172"/>
                    <a:pt x="68" y="172"/>
                  </a:cubicBezTo>
                  <a:cubicBezTo>
                    <a:pt x="67" y="171"/>
                    <a:pt x="67" y="171"/>
                    <a:pt x="67" y="171"/>
                  </a:cubicBezTo>
                  <a:cubicBezTo>
                    <a:pt x="67" y="171"/>
                    <a:pt x="68" y="170"/>
                    <a:pt x="68" y="170"/>
                  </a:cubicBezTo>
                  <a:cubicBezTo>
                    <a:pt x="68" y="170"/>
                    <a:pt x="68" y="170"/>
                    <a:pt x="68" y="170"/>
                  </a:cubicBezTo>
                  <a:lnTo>
                    <a:pt x="69" y="171"/>
                  </a:lnTo>
                  <a:close/>
                  <a:moveTo>
                    <a:pt x="65" y="178"/>
                  </a:moveTo>
                  <a:cubicBezTo>
                    <a:pt x="64" y="179"/>
                    <a:pt x="64" y="179"/>
                    <a:pt x="64" y="179"/>
                  </a:cubicBezTo>
                  <a:cubicBezTo>
                    <a:pt x="64" y="179"/>
                    <a:pt x="64" y="179"/>
                    <a:pt x="64" y="179"/>
                  </a:cubicBezTo>
                  <a:cubicBezTo>
                    <a:pt x="64" y="178"/>
                    <a:pt x="64" y="178"/>
                    <a:pt x="64" y="178"/>
                  </a:cubicBezTo>
                  <a:cubicBezTo>
                    <a:pt x="65" y="178"/>
                    <a:pt x="65" y="177"/>
                    <a:pt x="65" y="177"/>
                  </a:cubicBezTo>
                  <a:cubicBezTo>
                    <a:pt x="66" y="177"/>
                    <a:pt x="66" y="177"/>
                    <a:pt x="66" y="177"/>
                  </a:cubicBezTo>
                  <a:cubicBezTo>
                    <a:pt x="66" y="177"/>
                    <a:pt x="66" y="177"/>
                    <a:pt x="66" y="177"/>
                  </a:cubicBezTo>
                  <a:cubicBezTo>
                    <a:pt x="65" y="178"/>
                    <a:pt x="65" y="178"/>
                    <a:pt x="65" y="178"/>
                  </a:cubicBezTo>
                  <a:cubicBezTo>
                    <a:pt x="65" y="178"/>
                    <a:pt x="65" y="178"/>
                    <a:pt x="65" y="178"/>
                  </a:cubicBezTo>
                  <a:close/>
                  <a:moveTo>
                    <a:pt x="61" y="183"/>
                  </a:moveTo>
                  <a:cubicBezTo>
                    <a:pt x="60" y="184"/>
                    <a:pt x="60" y="184"/>
                    <a:pt x="60" y="184"/>
                  </a:cubicBezTo>
                  <a:cubicBezTo>
                    <a:pt x="60" y="183"/>
                    <a:pt x="60" y="183"/>
                    <a:pt x="60" y="182"/>
                  </a:cubicBezTo>
                  <a:cubicBezTo>
                    <a:pt x="60" y="182"/>
                    <a:pt x="60" y="182"/>
                    <a:pt x="60" y="182"/>
                  </a:cubicBezTo>
                  <a:cubicBezTo>
                    <a:pt x="61" y="180"/>
                    <a:pt x="61" y="180"/>
                    <a:pt x="61" y="180"/>
                  </a:cubicBezTo>
                  <a:cubicBezTo>
                    <a:pt x="61" y="181"/>
                    <a:pt x="61" y="180"/>
                    <a:pt x="61" y="181"/>
                  </a:cubicBezTo>
                  <a:cubicBezTo>
                    <a:pt x="62" y="181"/>
                    <a:pt x="62" y="181"/>
                    <a:pt x="62" y="181"/>
                  </a:cubicBezTo>
                  <a:cubicBezTo>
                    <a:pt x="61" y="182"/>
                    <a:pt x="61" y="182"/>
                    <a:pt x="61" y="182"/>
                  </a:cubicBezTo>
                  <a:cubicBezTo>
                    <a:pt x="61" y="182"/>
                    <a:pt x="61" y="182"/>
                    <a:pt x="61" y="182"/>
                  </a:cubicBezTo>
                  <a:cubicBezTo>
                    <a:pt x="61" y="183"/>
                    <a:pt x="61" y="183"/>
                    <a:pt x="61" y="183"/>
                  </a:cubicBezTo>
                  <a:close/>
                  <a:moveTo>
                    <a:pt x="181" y="181"/>
                  </a:moveTo>
                  <a:cubicBezTo>
                    <a:pt x="181" y="181"/>
                    <a:pt x="181" y="181"/>
                    <a:pt x="181" y="181"/>
                  </a:cubicBezTo>
                  <a:cubicBezTo>
                    <a:pt x="181" y="180"/>
                    <a:pt x="181" y="180"/>
                    <a:pt x="181" y="180"/>
                  </a:cubicBezTo>
                  <a:cubicBezTo>
                    <a:pt x="181" y="180"/>
                    <a:pt x="181" y="180"/>
                    <a:pt x="181" y="180"/>
                  </a:cubicBezTo>
                  <a:cubicBezTo>
                    <a:pt x="181" y="180"/>
                    <a:pt x="181" y="180"/>
                    <a:pt x="181" y="180"/>
                  </a:cubicBezTo>
                  <a:cubicBezTo>
                    <a:pt x="181" y="180"/>
                    <a:pt x="181" y="180"/>
                    <a:pt x="181" y="180"/>
                  </a:cubicBezTo>
                  <a:cubicBezTo>
                    <a:pt x="182" y="180"/>
                    <a:pt x="182" y="180"/>
                    <a:pt x="182" y="180"/>
                  </a:cubicBezTo>
                  <a:cubicBezTo>
                    <a:pt x="181" y="181"/>
                    <a:pt x="181" y="181"/>
                    <a:pt x="181" y="181"/>
                  </a:cubicBezTo>
                  <a:close/>
                  <a:moveTo>
                    <a:pt x="56" y="184"/>
                  </a:moveTo>
                  <a:cubicBezTo>
                    <a:pt x="56" y="185"/>
                    <a:pt x="56" y="185"/>
                    <a:pt x="56" y="185"/>
                  </a:cubicBezTo>
                  <a:cubicBezTo>
                    <a:pt x="57" y="184"/>
                    <a:pt x="57" y="184"/>
                    <a:pt x="58" y="184"/>
                  </a:cubicBezTo>
                  <a:cubicBezTo>
                    <a:pt x="58" y="185"/>
                    <a:pt x="58" y="185"/>
                    <a:pt x="58" y="185"/>
                  </a:cubicBezTo>
                  <a:cubicBezTo>
                    <a:pt x="58" y="186"/>
                    <a:pt x="58" y="185"/>
                    <a:pt x="59" y="186"/>
                  </a:cubicBezTo>
                  <a:cubicBezTo>
                    <a:pt x="58" y="186"/>
                    <a:pt x="58" y="186"/>
                    <a:pt x="57" y="186"/>
                  </a:cubicBezTo>
                  <a:cubicBezTo>
                    <a:pt x="57" y="187"/>
                    <a:pt x="57" y="187"/>
                    <a:pt x="57" y="187"/>
                  </a:cubicBezTo>
                  <a:cubicBezTo>
                    <a:pt x="56" y="187"/>
                    <a:pt x="56" y="187"/>
                    <a:pt x="56" y="187"/>
                  </a:cubicBezTo>
                  <a:cubicBezTo>
                    <a:pt x="56" y="186"/>
                    <a:pt x="56" y="186"/>
                    <a:pt x="56" y="186"/>
                  </a:cubicBezTo>
                  <a:cubicBezTo>
                    <a:pt x="56" y="186"/>
                    <a:pt x="56" y="186"/>
                    <a:pt x="56" y="186"/>
                  </a:cubicBezTo>
                  <a:lnTo>
                    <a:pt x="56" y="184"/>
                  </a:lnTo>
                  <a:close/>
                  <a:moveTo>
                    <a:pt x="72" y="192"/>
                  </a:moveTo>
                  <a:cubicBezTo>
                    <a:pt x="71" y="192"/>
                    <a:pt x="71" y="192"/>
                    <a:pt x="71" y="192"/>
                  </a:cubicBezTo>
                  <a:cubicBezTo>
                    <a:pt x="71" y="192"/>
                    <a:pt x="71" y="192"/>
                    <a:pt x="71" y="192"/>
                  </a:cubicBezTo>
                  <a:cubicBezTo>
                    <a:pt x="71" y="191"/>
                    <a:pt x="71" y="191"/>
                    <a:pt x="71" y="191"/>
                  </a:cubicBezTo>
                  <a:cubicBezTo>
                    <a:pt x="71" y="191"/>
                    <a:pt x="71" y="191"/>
                    <a:pt x="71" y="191"/>
                  </a:cubicBezTo>
                  <a:cubicBezTo>
                    <a:pt x="71" y="190"/>
                    <a:pt x="71" y="190"/>
                    <a:pt x="71" y="190"/>
                  </a:cubicBezTo>
                  <a:cubicBezTo>
                    <a:pt x="71" y="190"/>
                    <a:pt x="71" y="190"/>
                    <a:pt x="71" y="190"/>
                  </a:cubicBezTo>
                  <a:cubicBezTo>
                    <a:pt x="71" y="188"/>
                    <a:pt x="71" y="188"/>
                    <a:pt x="71" y="188"/>
                  </a:cubicBezTo>
                  <a:cubicBezTo>
                    <a:pt x="71" y="188"/>
                    <a:pt x="71" y="188"/>
                    <a:pt x="71" y="188"/>
                  </a:cubicBezTo>
                  <a:cubicBezTo>
                    <a:pt x="73" y="187"/>
                    <a:pt x="73" y="187"/>
                    <a:pt x="73" y="187"/>
                  </a:cubicBezTo>
                  <a:cubicBezTo>
                    <a:pt x="73" y="188"/>
                    <a:pt x="73" y="188"/>
                    <a:pt x="73" y="188"/>
                  </a:cubicBezTo>
                  <a:cubicBezTo>
                    <a:pt x="73" y="190"/>
                    <a:pt x="73" y="190"/>
                    <a:pt x="73" y="190"/>
                  </a:cubicBezTo>
                  <a:cubicBezTo>
                    <a:pt x="72" y="192"/>
                    <a:pt x="72" y="192"/>
                    <a:pt x="72" y="192"/>
                  </a:cubicBezTo>
                  <a:close/>
                  <a:moveTo>
                    <a:pt x="75" y="189"/>
                  </a:moveTo>
                  <a:cubicBezTo>
                    <a:pt x="74" y="189"/>
                    <a:pt x="74" y="189"/>
                    <a:pt x="74" y="189"/>
                  </a:cubicBezTo>
                  <a:cubicBezTo>
                    <a:pt x="74" y="189"/>
                    <a:pt x="74" y="189"/>
                    <a:pt x="74" y="189"/>
                  </a:cubicBezTo>
                  <a:cubicBezTo>
                    <a:pt x="74" y="188"/>
                    <a:pt x="74" y="188"/>
                    <a:pt x="74" y="188"/>
                  </a:cubicBezTo>
                  <a:cubicBezTo>
                    <a:pt x="75" y="188"/>
                    <a:pt x="75" y="188"/>
                    <a:pt x="75" y="188"/>
                  </a:cubicBezTo>
                  <a:cubicBezTo>
                    <a:pt x="76" y="188"/>
                    <a:pt x="76" y="188"/>
                    <a:pt x="76" y="188"/>
                  </a:cubicBezTo>
                  <a:cubicBezTo>
                    <a:pt x="76" y="189"/>
                    <a:pt x="76" y="188"/>
                    <a:pt x="75" y="189"/>
                  </a:cubicBezTo>
                  <a:close/>
                  <a:moveTo>
                    <a:pt x="68" y="199"/>
                  </a:moveTo>
                  <a:cubicBezTo>
                    <a:pt x="67" y="199"/>
                    <a:pt x="67" y="199"/>
                    <a:pt x="67" y="199"/>
                  </a:cubicBezTo>
                  <a:cubicBezTo>
                    <a:pt x="68" y="198"/>
                    <a:pt x="68" y="198"/>
                    <a:pt x="68" y="198"/>
                  </a:cubicBezTo>
                  <a:cubicBezTo>
                    <a:pt x="69" y="197"/>
                    <a:pt x="69" y="197"/>
                    <a:pt x="69" y="197"/>
                  </a:cubicBezTo>
                  <a:cubicBezTo>
                    <a:pt x="69" y="198"/>
                    <a:pt x="69" y="198"/>
                    <a:pt x="69" y="198"/>
                  </a:cubicBezTo>
                  <a:lnTo>
                    <a:pt x="68" y="199"/>
                  </a:lnTo>
                  <a:close/>
                  <a:moveTo>
                    <a:pt x="82" y="216"/>
                  </a:moveTo>
                  <a:cubicBezTo>
                    <a:pt x="81" y="216"/>
                    <a:pt x="81" y="216"/>
                    <a:pt x="81" y="216"/>
                  </a:cubicBezTo>
                  <a:cubicBezTo>
                    <a:pt x="81" y="215"/>
                    <a:pt x="81" y="215"/>
                    <a:pt x="81" y="215"/>
                  </a:cubicBezTo>
                  <a:cubicBezTo>
                    <a:pt x="82" y="213"/>
                    <a:pt x="82" y="213"/>
                    <a:pt x="82" y="213"/>
                  </a:cubicBezTo>
                  <a:cubicBezTo>
                    <a:pt x="82" y="212"/>
                    <a:pt x="82" y="212"/>
                    <a:pt x="82" y="212"/>
                  </a:cubicBezTo>
                  <a:cubicBezTo>
                    <a:pt x="82" y="210"/>
                    <a:pt x="82" y="210"/>
                    <a:pt x="82" y="210"/>
                  </a:cubicBezTo>
                  <a:cubicBezTo>
                    <a:pt x="83" y="210"/>
                    <a:pt x="83" y="210"/>
                    <a:pt x="83" y="210"/>
                  </a:cubicBezTo>
                  <a:cubicBezTo>
                    <a:pt x="83" y="210"/>
                    <a:pt x="83" y="210"/>
                    <a:pt x="83" y="210"/>
                  </a:cubicBezTo>
                  <a:cubicBezTo>
                    <a:pt x="83" y="210"/>
                    <a:pt x="83" y="210"/>
                    <a:pt x="83" y="210"/>
                  </a:cubicBezTo>
                  <a:cubicBezTo>
                    <a:pt x="83" y="212"/>
                    <a:pt x="83" y="212"/>
                    <a:pt x="83" y="212"/>
                  </a:cubicBezTo>
                  <a:cubicBezTo>
                    <a:pt x="82" y="214"/>
                    <a:pt x="82" y="213"/>
                    <a:pt x="82" y="216"/>
                  </a:cubicBezTo>
                  <a:close/>
                  <a:moveTo>
                    <a:pt x="78" y="217"/>
                  </a:moveTo>
                  <a:cubicBezTo>
                    <a:pt x="77" y="218"/>
                    <a:pt x="77" y="218"/>
                    <a:pt x="77" y="218"/>
                  </a:cubicBezTo>
                  <a:cubicBezTo>
                    <a:pt x="76" y="217"/>
                    <a:pt x="76" y="217"/>
                    <a:pt x="76" y="217"/>
                  </a:cubicBezTo>
                  <a:cubicBezTo>
                    <a:pt x="75" y="216"/>
                    <a:pt x="75" y="216"/>
                    <a:pt x="75" y="216"/>
                  </a:cubicBezTo>
                  <a:cubicBezTo>
                    <a:pt x="77" y="215"/>
                    <a:pt x="77" y="215"/>
                    <a:pt x="77" y="215"/>
                  </a:cubicBezTo>
                  <a:cubicBezTo>
                    <a:pt x="77" y="215"/>
                    <a:pt x="78" y="216"/>
                    <a:pt x="79" y="216"/>
                  </a:cubicBezTo>
                  <a:cubicBezTo>
                    <a:pt x="78" y="217"/>
                    <a:pt x="78" y="217"/>
                    <a:pt x="78" y="217"/>
                  </a:cubicBezTo>
                  <a:close/>
                  <a:moveTo>
                    <a:pt x="65" y="244"/>
                  </a:moveTo>
                  <a:cubicBezTo>
                    <a:pt x="64" y="245"/>
                    <a:pt x="64" y="245"/>
                    <a:pt x="64" y="245"/>
                  </a:cubicBezTo>
                  <a:cubicBezTo>
                    <a:pt x="63" y="244"/>
                    <a:pt x="63" y="244"/>
                    <a:pt x="63" y="244"/>
                  </a:cubicBezTo>
                  <a:cubicBezTo>
                    <a:pt x="62" y="243"/>
                    <a:pt x="62" y="243"/>
                    <a:pt x="62" y="243"/>
                  </a:cubicBezTo>
                  <a:cubicBezTo>
                    <a:pt x="62" y="243"/>
                    <a:pt x="62" y="243"/>
                    <a:pt x="62" y="243"/>
                  </a:cubicBezTo>
                  <a:cubicBezTo>
                    <a:pt x="63" y="243"/>
                    <a:pt x="63" y="243"/>
                    <a:pt x="63" y="243"/>
                  </a:cubicBezTo>
                  <a:cubicBezTo>
                    <a:pt x="63" y="242"/>
                    <a:pt x="63" y="242"/>
                    <a:pt x="63" y="242"/>
                  </a:cubicBezTo>
                  <a:cubicBezTo>
                    <a:pt x="63" y="242"/>
                    <a:pt x="63" y="242"/>
                    <a:pt x="63" y="242"/>
                  </a:cubicBezTo>
                  <a:cubicBezTo>
                    <a:pt x="64" y="241"/>
                    <a:pt x="65" y="241"/>
                    <a:pt x="65" y="241"/>
                  </a:cubicBezTo>
                  <a:cubicBezTo>
                    <a:pt x="66" y="241"/>
                    <a:pt x="66" y="241"/>
                    <a:pt x="66" y="241"/>
                  </a:cubicBezTo>
                  <a:cubicBezTo>
                    <a:pt x="66" y="240"/>
                    <a:pt x="66" y="240"/>
                    <a:pt x="66" y="240"/>
                  </a:cubicBezTo>
                  <a:cubicBezTo>
                    <a:pt x="67" y="240"/>
                    <a:pt x="67" y="240"/>
                    <a:pt x="67" y="240"/>
                  </a:cubicBezTo>
                  <a:cubicBezTo>
                    <a:pt x="68" y="240"/>
                    <a:pt x="68" y="240"/>
                    <a:pt x="68" y="240"/>
                  </a:cubicBezTo>
                  <a:cubicBezTo>
                    <a:pt x="68" y="241"/>
                    <a:pt x="68" y="241"/>
                    <a:pt x="68" y="241"/>
                  </a:cubicBezTo>
                  <a:cubicBezTo>
                    <a:pt x="67" y="241"/>
                    <a:pt x="67" y="241"/>
                    <a:pt x="67" y="241"/>
                  </a:cubicBezTo>
                  <a:cubicBezTo>
                    <a:pt x="66" y="242"/>
                    <a:pt x="66" y="241"/>
                    <a:pt x="65" y="242"/>
                  </a:cubicBezTo>
                  <a:cubicBezTo>
                    <a:pt x="65" y="243"/>
                    <a:pt x="65" y="243"/>
                    <a:pt x="65" y="243"/>
                  </a:cubicBezTo>
                  <a:cubicBezTo>
                    <a:pt x="65" y="243"/>
                    <a:pt x="65" y="243"/>
                    <a:pt x="65" y="243"/>
                  </a:cubicBezTo>
                  <a:cubicBezTo>
                    <a:pt x="65" y="244"/>
                    <a:pt x="65" y="244"/>
                    <a:pt x="65" y="244"/>
                  </a:cubicBezTo>
                  <a:close/>
                  <a:moveTo>
                    <a:pt x="63" y="245"/>
                  </a:moveTo>
                  <a:cubicBezTo>
                    <a:pt x="63" y="245"/>
                    <a:pt x="63" y="245"/>
                    <a:pt x="63" y="245"/>
                  </a:cubicBezTo>
                  <a:cubicBezTo>
                    <a:pt x="62" y="245"/>
                    <a:pt x="62" y="245"/>
                    <a:pt x="62" y="245"/>
                  </a:cubicBezTo>
                  <a:cubicBezTo>
                    <a:pt x="62" y="244"/>
                    <a:pt x="62" y="244"/>
                    <a:pt x="62" y="244"/>
                  </a:cubicBezTo>
                  <a:cubicBezTo>
                    <a:pt x="63" y="244"/>
                    <a:pt x="63" y="244"/>
                    <a:pt x="63" y="244"/>
                  </a:cubicBezTo>
                  <a:cubicBezTo>
                    <a:pt x="63" y="244"/>
                    <a:pt x="63" y="244"/>
                    <a:pt x="63" y="244"/>
                  </a:cubicBezTo>
                  <a:lnTo>
                    <a:pt x="63" y="245"/>
                  </a:lnTo>
                  <a:close/>
                  <a:moveTo>
                    <a:pt x="60" y="250"/>
                  </a:moveTo>
                  <a:cubicBezTo>
                    <a:pt x="59" y="250"/>
                    <a:pt x="59" y="250"/>
                    <a:pt x="59" y="250"/>
                  </a:cubicBezTo>
                  <a:cubicBezTo>
                    <a:pt x="59" y="250"/>
                    <a:pt x="59" y="250"/>
                    <a:pt x="59" y="250"/>
                  </a:cubicBezTo>
                  <a:cubicBezTo>
                    <a:pt x="58" y="248"/>
                    <a:pt x="58" y="248"/>
                    <a:pt x="58" y="248"/>
                  </a:cubicBezTo>
                  <a:cubicBezTo>
                    <a:pt x="59" y="248"/>
                    <a:pt x="59" y="248"/>
                    <a:pt x="59" y="248"/>
                  </a:cubicBezTo>
                  <a:cubicBezTo>
                    <a:pt x="59" y="247"/>
                    <a:pt x="59" y="247"/>
                    <a:pt x="59" y="247"/>
                  </a:cubicBezTo>
                  <a:cubicBezTo>
                    <a:pt x="60" y="249"/>
                    <a:pt x="60" y="249"/>
                    <a:pt x="60" y="249"/>
                  </a:cubicBezTo>
                  <a:cubicBezTo>
                    <a:pt x="60" y="250"/>
                    <a:pt x="60" y="250"/>
                    <a:pt x="60" y="250"/>
                  </a:cubicBezTo>
                  <a:close/>
                  <a:moveTo>
                    <a:pt x="50" y="264"/>
                  </a:moveTo>
                  <a:cubicBezTo>
                    <a:pt x="50" y="264"/>
                    <a:pt x="50" y="264"/>
                    <a:pt x="50" y="264"/>
                  </a:cubicBezTo>
                  <a:cubicBezTo>
                    <a:pt x="49" y="265"/>
                    <a:pt x="49" y="265"/>
                    <a:pt x="49" y="265"/>
                  </a:cubicBezTo>
                  <a:cubicBezTo>
                    <a:pt x="48" y="266"/>
                    <a:pt x="48" y="266"/>
                    <a:pt x="48" y="266"/>
                  </a:cubicBezTo>
                  <a:cubicBezTo>
                    <a:pt x="47" y="266"/>
                    <a:pt x="47" y="266"/>
                    <a:pt x="47" y="266"/>
                  </a:cubicBezTo>
                  <a:cubicBezTo>
                    <a:pt x="47" y="267"/>
                    <a:pt x="47" y="267"/>
                    <a:pt x="47" y="267"/>
                  </a:cubicBezTo>
                  <a:cubicBezTo>
                    <a:pt x="47" y="267"/>
                    <a:pt x="47" y="267"/>
                    <a:pt x="47" y="267"/>
                  </a:cubicBezTo>
                  <a:cubicBezTo>
                    <a:pt x="47" y="267"/>
                    <a:pt x="47" y="267"/>
                    <a:pt x="47" y="267"/>
                  </a:cubicBezTo>
                  <a:cubicBezTo>
                    <a:pt x="46" y="268"/>
                    <a:pt x="46" y="268"/>
                    <a:pt x="46" y="268"/>
                  </a:cubicBezTo>
                  <a:cubicBezTo>
                    <a:pt x="46" y="269"/>
                    <a:pt x="46" y="269"/>
                    <a:pt x="46" y="269"/>
                  </a:cubicBezTo>
                  <a:cubicBezTo>
                    <a:pt x="46" y="269"/>
                    <a:pt x="46" y="269"/>
                    <a:pt x="46" y="269"/>
                  </a:cubicBezTo>
                  <a:cubicBezTo>
                    <a:pt x="46" y="269"/>
                    <a:pt x="46" y="269"/>
                    <a:pt x="46" y="269"/>
                  </a:cubicBezTo>
                  <a:cubicBezTo>
                    <a:pt x="45" y="270"/>
                    <a:pt x="45" y="270"/>
                    <a:pt x="45" y="270"/>
                  </a:cubicBezTo>
                  <a:cubicBezTo>
                    <a:pt x="45" y="270"/>
                    <a:pt x="45" y="270"/>
                    <a:pt x="45" y="270"/>
                  </a:cubicBezTo>
                  <a:cubicBezTo>
                    <a:pt x="45" y="269"/>
                    <a:pt x="45" y="269"/>
                    <a:pt x="45" y="269"/>
                  </a:cubicBezTo>
                  <a:cubicBezTo>
                    <a:pt x="45" y="267"/>
                    <a:pt x="45" y="267"/>
                    <a:pt x="45" y="267"/>
                  </a:cubicBezTo>
                  <a:cubicBezTo>
                    <a:pt x="45" y="266"/>
                    <a:pt x="45" y="266"/>
                    <a:pt x="45" y="266"/>
                  </a:cubicBezTo>
                  <a:cubicBezTo>
                    <a:pt x="46" y="266"/>
                    <a:pt x="46" y="266"/>
                    <a:pt x="46" y="266"/>
                  </a:cubicBezTo>
                  <a:cubicBezTo>
                    <a:pt x="47" y="265"/>
                    <a:pt x="47" y="265"/>
                    <a:pt x="48" y="264"/>
                  </a:cubicBezTo>
                  <a:cubicBezTo>
                    <a:pt x="48" y="264"/>
                    <a:pt x="48" y="264"/>
                    <a:pt x="48" y="264"/>
                  </a:cubicBezTo>
                  <a:cubicBezTo>
                    <a:pt x="47" y="263"/>
                    <a:pt x="47" y="263"/>
                    <a:pt x="47" y="263"/>
                  </a:cubicBezTo>
                  <a:cubicBezTo>
                    <a:pt x="47" y="263"/>
                    <a:pt x="47" y="263"/>
                    <a:pt x="47" y="263"/>
                  </a:cubicBezTo>
                  <a:cubicBezTo>
                    <a:pt x="47" y="263"/>
                    <a:pt x="47" y="263"/>
                    <a:pt x="47" y="263"/>
                  </a:cubicBezTo>
                  <a:cubicBezTo>
                    <a:pt x="48" y="263"/>
                    <a:pt x="48" y="263"/>
                    <a:pt x="48" y="263"/>
                  </a:cubicBezTo>
                  <a:cubicBezTo>
                    <a:pt x="49" y="263"/>
                    <a:pt x="49" y="263"/>
                    <a:pt x="49" y="263"/>
                  </a:cubicBezTo>
                  <a:cubicBezTo>
                    <a:pt x="49" y="263"/>
                    <a:pt x="49" y="263"/>
                    <a:pt x="49" y="263"/>
                  </a:cubicBezTo>
                  <a:cubicBezTo>
                    <a:pt x="50" y="263"/>
                    <a:pt x="50" y="263"/>
                    <a:pt x="50" y="263"/>
                  </a:cubicBezTo>
                  <a:cubicBezTo>
                    <a:pt x="50" y="262"/>
                    <a:pt x="50" y="262"/>
                    <a:pt x="50" y="262"/>
                  </a:cubicBezTo>
                  <a:cubicBezTo>
                    <a:pt x="51" y="261"/>
                    <a:pt x="51" y="261"/>
                    <a:pt x="51" y="261"/>
                  </a:cubicBezTo>
                  <a:cubicBezTo>
                    <a:pt x="51" y="260"/>
                    <a:pt x="51" y="260"/>
                    <a:pt x="51" y="260"/>
                  </a:cubicBezTo>
                  <a:cubicBezTo>
                    <a:pt x="52" y="261"/>
                    <a:pt x="52" y="261"/>
                    <a:pt x="52" y="261"/>
                  </a:cubicBezTo>
                  <a:cubicBezTo>
                    <a:pt x="52" y="262"/>
                    <a:pt x="52" y="262"/>
                    <a:pt x="52" y="262"/>
                  </a:cubicBezTo>
                  <a:cubicBezTo>
                    <a:pt x="51" y="263"/>
                    <a:pt x="51" y="263"/>
                    <a:pt x="51" y="263"/>
                  </a:cubicBezTo>
                  <a:cubicBezTo>
                    <a:pt x="51" y="263"/>
                    <a:pt x="50" y="264"/>
                    <a:pt x="50" y="264"/>
                  </a:cubicBezTo>
                  <a:close/>
                  <a:moveTo>
                    <a:pt x="208" y="264"/>
                  </a:moveTo>
                  <a:cubicBezTo>
                    <a:pt x="208" y="264"/>
                    <a:pt x="208" y="264"/>
                    <a:pt x="208" y="264"/>
                  </a:cubicBezTo>
                  <a:cubicBezTo>
                    <a:pt x="207" y="262"/>
                    <a:pt x="207" y="262"/>
                    <a:pt x="207" y="262"/>
                  </a:cubicBezTo>
                  <a:cubicBezTo>
                    <a:pt x="207" y="262"/>
                    <a:pt x="207" y="262"/>
                    <a:pt x="207" y="262"/>
                  </a:cubicBezTo>
                  <a:cubicBezTo>
                    <a:pt x="207" y="262"/>
                    <a:pt x="207" y="262"/>
                    <a:pt x="207" y="262"/>
                  </a:cubicBezTo>
                  <a:cubicBezTo>
                    <a:pt x="208" y="263"/>
                    <a:pt x="208" y="263"/>
                    <a:pt x="208" y="263"/>
                  </a:cubicBezTo>
                  <a:cubicBezTo>
                    <a:pt x="208" y="264"/>
                    <a:pt x="208" y="264"/>
                    <a:pt x="208" y="264"/>
                  </a:cubicBezTo>
                  <a:close/>
                  <a:moveTo>
                    <a:pt x="20" y="287"/>
                  </a:moveTo>
                  <a:cubicBezTo>
                    <a:pt x="19" y="287"/>
                    <a:pt x="19" y="287"/>
                    <a:pt x="19" y="287"/>
                  </a:cubicBezTo>
                  <a:cubicBezTo>
                    <a:pt x="18" y="287"/>
                    <a:pt x="18" y="287"/>
                    <a:pt x="18" y="287"/>
                  </a:cubicBezTo>
                  <a:cubicBezTo>
                    <a:pt x="18" y="285"/>
                    <a:pt x="18" y="285"/>
                    <a:pt x="18" y="285"/>
                  </a:cubicBezTo>
                  <a:cubicBezTo>
                    <a:pt x="18" y="285"/>
                    <a:pt x="18" y="285"/>
                    <a:pt x="18" y="285"/>
                  </a:cubicBezTo>
                  <a:cubicBezTo>
                    <a:pt x="19" y="286"/>
                    <a:pt x="19" y="286"/>
                    <a:pt x="19" y="286"/>
                  </a:cubicBezTo>
                  <a:cubicBezTo>
                    <a:pt x="19" y="286"/>
                    <a:pt x="19" y="286"/>
                    <a:pt x="19" y="286"/>
                  </a:cubicBezTo>
                  <a:lnTo>
                    <a:pt x="20" y="287"/>
                  </a:lnTo>
                  <a:close/>
                  <a:moveTo>
                    <a:pt x="7" y="290"/>
                  </a:moveTo>
                  <a:cubicBezTo>
                    <a:pt x="6" y="292"/>
                    <a:pt x="6" y="292"/>
                    <a:pt x="6" y="292"/>
                  </a:cubicBezTo>
                  <a:cubicBezTo>
                    <a:pt x="6" y="292"/>
                    <a:pt x="6" y="292"/>
                    <a:pt x="6" y="292"/>
                  </a:cubicBezTo>
                  <a:cubicBezTo>
                    <a:pt x="5" y="292"/>
                    <a:pt x="5" y="292"/>
                    <a:pt x="5" y="292"/>
                  </a:cubicBezTo>
                  <a:cubicBezTo>
                    <a:pt x="5" y="291"/>
                    <a:pt x="5" y="291"/>
                    <a:pt x="5" y="291"/>
                  </a:cubicBezTo>
                  <a:cubicBezTo>
                    <a:pt x="5" y="290"/>
                    <a:pt x="5" y="290"/>
                    <a:pt x="5" y="290"/>
                  </a:cubicBezTo>
                  <a:cubicBezTo>
                    <a:pt x="6" y="290"/>
                    <a:pt x="6" y="290"/>
                    <a:pt x="6" y="290"/>
                  </a:cubicBezTo>
                  <a:cubicBezTo>
                    <a:pt x="6" y="290"/>
                    <a:pt x="6" y="290"/>
                    <a:pt x="6" y="290"/>
                  </a:cubicBezTo>
                  <a:cubicBezTo>
                    <a:pt x="7" y="289"/>
                    <a:pt x="7" y="289"/>
                    <a:pt x="7" y="289"/>
                  </a:cubicBezTo>
                  <a:cubicBezTo>
                    <a:pt x="7" y="289"/>
                    <a:pt x="7" y="289"/>
                    <a:pt x="7" y="289"/>
                  </a:cubicBezTo>
                  <a:cubicBezTo>
                    <a:pt x="7" y="290"/>
                    <a:pt x="7" y="290"/>
                    <a:pt x="7" y="290"/>
                  </a:cubicBezTo>
                  <a:close/>
                  <a:moveTo>
                    <a:pt x="2" y="292"/>
                  </a:moveTo>
                  <a:cubicBezTo>
                    <a:pt x="2" y="293"/>
                    <a:pt x="2" y="293"/>
                    <a:pt x="2" y="293"/>
                  </a:cubicBezTo>
                  <a:cubicBezTo>
                    <a:pt x="1" y="292"/>
                    <a:pt x="1" y="292"/>
                    <a:pt x="0" y="292"/>
                  </a:cubicBezTo>
                  <a:cubicBezTo>
                    <a:pt x="0" y="292"/>
                    <a:pt x="0" y="292"/>
                    <a:pt x="0" y="292"/>
                  </a:cubicBezTo>
                  <a:cubicBezTo>
                    <a:pt x="1" y="292"/>
                    <a:pt x="1" y="292"/>
                    <a:pt x="1" y="292"/>
                  </a:cubicBezTo>
                  <a:cubicBezTo>
                    <a:pt x="1" y="291"/>
                    <a:pt x="1" y="291"/>
                    <a:pt x="1" y="291"/>
                  </a:cubicBezTo>
                  <a:cubicBezTo>
                    <a:pt x="1" y="291"/>
                    <a:pt x="1" y="291"/>
                    <a:pt x="1" y="291"/>
                  </a:cubicBezTo>
                  <a:cubicBezTo>
                    <a:pt x="3" y="291"/>
                    <a:pt x="3" y="291"/>
                    <a:pt x="3" y="291"/>
                  </a:cubicBezTo>
                  <a:cubicBezTo>
                    <a:pt x="3" y="292"/>
                    <a:pt x="3" y="292"/>
                    <a:pt x="3" y="292"/>
                  </a:cubicBezTo>
                  <a:cubicBezTo>
                    <a:pt x="2" y="292"/>
                    <a:pt x="2" y="292"/>
                    <a:pt x="2" y="29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119">
              <a:extLst>
                <a:ext uri="{FF2B5EF4-FFF2-40B4-BE49-F238E27FC236}">
                  <a16:creationId xmlns:a16="http://schemas.microsoft.com/office/drawing/2014/main" id="{7472E80B-9D82-44DB-9C18-1AF5535110D2}"/>
                </a:ext>
              </a:extLst>
            </p:cNvPr>
            <p:cNvSpPr>
              <a:spLocks/>
            </p:cNvSpPr>
            <p:nvPr/>
          </p:nvSpPr>
          <p:spPr bwMode="auto">
            <a:xfrm>
              <a:off x="13687213" y="9828633"/>
              <a:ext cx="4751" cy="0"/>
            </a:xfrm>
            <a:custGeom>
              <a:avLst/>
              <a:gdLst>
                <a:gd name="T0" fmla="*/ 1 w 1"/>
                <a:gd name="T1" fmla="*/ 1 w 1"/>
                <a:gd name="T2" fmla="*/ 0 w 1"/>
                <a:gd name="T3" fmla="*/ 0 w 1"/>
                <a:gd name="T4" fmla="*/ 0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0" y="0"/>
                  </a:lnTo>
                  <a:lnTo>
                    <a:pt x="0" y="0"/>
                  </a:lnTo>
                  <a:lnTo>
                    <a:pt x="0"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120">
              <a:extLst>
                <a:ext uri="{FF2B5EF4-FFF2-40B4-BE49-F238E27FC236}">
                  <a16:creationId xmlns:a16="http://schemas.microsoft.com/office/drawing/2014/main" id="{EC2FCC31-51D2-4C14-8CEC-904C4B8A8A7F}"/>
                </a:ext>
              </a:extLst>
            </p:cNvPr>
            <p:cNvSpPr>
              <a:spLocks noEditPoints="1"/>
            </p:cNvSpPr>
            <p:nvPr/>
          </p:nvSpPr>
          <p:spPr bwMode="auto">
            <a:xfrm>
              <a:off x="13278781" y="8769558"/>
              <a:ext cx="375189" cy="474921"/>
            </a:xfrm>
            <a:custGeom>
              <a:avLst/>
              <a:gdLst>
                <a:gd name="T0" fmla="*/ 80 w 90"/>
                <a:gd name="T1" fmla="*/ 30 h 114"/>
                <a:gd name="T2" fmla="*/ 80 w 90"/>
                <a:gd name="T3" fmla="*/ 72 h 114"/>
                <a:gd name="T4" fmla="*/ 86 w 90"/>
                <a:gd name="T5" fmla="*/ 80 h 114"/>
                <a:gd name="T6" fmla="*/ 84 w 90"/>
                <a:gd name="T7" fmla="*/ 83 h 114"/>
                <a:gd name="T8" fmla="*/ 81 w 90"/>
                <a:gd name="T9" fmla="*/ 84 h 114"/>
                <a:gd name="T10" fmla="*/ 79 w 90"/>
                <a:gd name="T11" fmla="*/ 85 h 114"/>
                <a:gd name="T12" fmla="*/ 79 w 90"/>
                <a:gd name="T13" fmla="*/ 86 h 114"/>
                <a:gd name="T14" fmla="*/ 78 w 90"/>
                <a:gd name="T15" fmla="*/ 88 h 114"/>
                <a:gd name="T16" fmla="*/ 76 w 90"/>
                <a:gd name="T17" fmla="*/ 90 h 114"/>
                <a:gd name="T18" fmla="*/ 72 w 90"/>
                <a:gd name="T19" fmla="*/ 91 h 114"/>
                <a:gd name="T20" fmla="*/ 71 w 90"/>
                <a:gd name="T21" fmla="*/ 93 h 114"/>
                <a:gd name="T22" fmla="*/ 70 w 90"/>
                <a:gd name="T23" fmla="*/ 98 h 114"/>
                <a:gd name="T24" fmla="*/ 67 w 90"/>
                <a:gd name="T25" fmla="*/ 101 h 114"/>
                <a:gd name="T26" fmla="*/ 62 w 90"/>
                <a:gd name="T27" fmla="*/ 113 h 114"/>
                <a:gd name="T28" fmla="*/ 60 w 90"/>
                <a:gd name="T29" fmla="*/ 114 h 114"/>
                <a:gd name="T30" fmla="*/ 43 w 90"/>
                <a:gd name="T31" fmla="*/ 102 h 114"/>
                <a:gd name="T32" fmla="*/ 43 w 90"/>
                <a:gd name="T33" fmla="*/ 101 h 114"/>
                <a:gd name="T34" fmla="*/ 42 w 90"/>
                <a:gd name="T35" fmla="*/ 101 h 114"/>
                <a:gd name="T36" fmla="*/ 42 w 90"/>
                <a:gd name="T37" fmla="*/ 100 h 114"/>
                <a:gd name="T38" fmla="*/ 43 w 90"/>
                <a:gd name="T39" fmla="*/ 98 h 114"/>
                <a:gd name="T40" fmla="*/ 42 w 90"/>
                <a:gd name="T41" fmla="*/ 96 h 114"/>
                <a:gd name="T42" fmla="*/ 0 w 90"/>
                <a:gd name="T43" fmla="*/ 73 h 114"/>
                <a:gd name="T44" fmla="*/ 3 w 90"/>
                <a:gd name="T45" fmla="*/ 55 h 114"/>
                <a:gd name="T46" fmla="*/ 5 w 90"/>
                <a:gd name="T47" fmla="*/ 54 h 114"/>
                <a:gd name="T48" fmla="*/ 7 w 90"/>
                <a:gd name="T49" fmla="*/ 50 h 114"/>
                <a:gd name="T50" fmla="*/ 10 w 90"/>
                <a:gd name="T51" fmla="*/ 48 h 114"/>
                <a:gd name="T52" fmla="*/ 10 w 90"/>
                <a:gd name="T53" fmla="*/ 46 h 114"/>
                <a:gd name="T54" fmla="*/ 12 w 90"/>
                <a:gd name="T55" fmla="*/ 43 h 114"/>
                <a:gd name="T56" fmla="*/ 11 w 90"/>
                <a:gd name="T57" fmla="*/ 34 h 114"/>
                <a:gd name="T58" fmla="*/ 11 w 90"/>
                <a:gd name="T59" fmla="*/ 33 h 114"/>
                <a:gd name="T60" fmla="*/ 10 w 90"/>
                <a:gd name="T61" fmla="*/ 30 h 114"/>
                <a:gd name="T62" fmla="*/ 8 w 90"/>
                <a:gd name="T63" fmla="*/ 29 h 114"/>
                <a:gd name="T64" fmla="*/ 6 w 90"/>
                <a:gd name="T65" fmla="*/ 27 h 114"/>
                <a:gd name="T66" fmla="*/ 6 w 90"/>
                <a:gd name="T67" fmla="*/ 22 h 114"/>
                <a:gd name="T68" fmla="*/ 6 w 90"/>
                <a:gd name="T69" fmla="*/ 21 h 114"/>
                <a:gd name="T70" fmla="*/ 3 w 90"/>
                <a:gd name="T71" fmla="*/ 19 h 114"/>
                <a:gd name="T72" fmla="*/ 3 w 90"/>
                <a:gd name="T73" fmla="*/ 18 h 114"/>
                <a:gd name="T74" fmla="*/ 15 w 90"/>
                <a:gd name="T75" fmla="*/ 0 h 114"/>
                <a:gd name="T76" fmla="*/ 16 w 90"/>
                <a:gd name="T77" fmla="*/ 2 h 114"/>
                <a:gd name="T78" fmla="*/ 17 w 90"/>
                <a:gd name="T79" fmla="*/ 1 h 114"/>
                <a:gd name="T80" fmla="*/ 21 w 90"/>
                <a:gd name="T81" fmla="*/ 2 h 114"/>
                <a:gd name="T82" fmla="*/ 21 w 90"/>
                <a:gd name="T83" fmla="*/ 4 h 114"/>
                <a:gd name="T84" fmla="*/ 21 w 90"/>
                <a:gd name="T85" fmla="*/ 8 h 114"/>
                <a:gd name="T86" fmla="*/ 23 w 90"/>
                <a:gd name="T87" fmla="*/ 12 h 114"/>
                <a:gd name="T88" fmla="*/ 25 w 90"/>
                <a:gd name="T89" fmla="*/ 12 h 114"/>
                <a:gd name="T90" fmla="*/ 47 w 90"/>
                <a:gd name="T91" fmla="*/ 21 h 114"/>
                <a:gd name="T92" fmla="*/ 63 w 90"/>
                <a:gd name="T93" fmla="*/ 23 h 114"/>
                <a:gd name="T94" fmla="*/ 77 w 90"/>
                <a:gd name="T95" fmla="*/ 14 h 114"/>
                <a:gd name="T96" fmla="*/ 81 w 90"/>
                <a:gd name="T97" fmla="*/ 18 h 114"/>
                <a:gd name="T98" fmla="*/ 80 w 90"/>
                <a:gd name="T99" fmla="*/ 86 h 114"/>
                <a:gd name="T100" fmla="*/ 80 w 90"/>
                <a:gd name="T101" fmla="*/ 85 h 114"/>
                <a:gd name="T102" fmla="*/ 81 w 90"/>
                <a:gd name="T103" fmla="*/ 85 h 114"/>
                <a:gd name="T104" fmla="*/ 81 w 90"/>
                <a:gd name="T105" fmla="*/ 8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0" h="114">
                  <a:moveTo>
                    <a:pt x="90" y="17"/>
                  </a:moveTo>
                  <a:cubicBezTo>
                    <a:pt x="82" y="28"/>
                    <a:pt x="85" y="25"/>
                    <a:pt x="80" y="30"/>
                  </a:cubicBezTo>
                  <a:cubicBezTo>
                    <a:pt x="79" y="30"/>
                    <a:pt x="79" y="30"/>
                    <a:pt x="79" y="30"/>
                  </a:cubicBezTo>
                  <a:cubicBezTo>
                    <a:pt x="79" y="41"/>
                    <a:pt x="80" y="72"/>
                    <a:pt x="80" y="72"/>
                  </a:cubicBezTo>
                  <a:cubicBezTo>
                    <a:pt x="82" y="74"/>
                    <a:pt x="84" y="77"/>
                    <a:pt x="86" y="79"/>
                  </a:cubicBezTo>
                  <a:cubicBezTo>
                    <a:pt x="86" y="80"/>
                    <a:pt x="86" y="80"/>
                    <a:pt x="86" y="80"/>
                  </a:cubicBezTo>
                  <a:cubicBezTo>
                    <a:pt x="86" y="81"/>
                    <a:pt x="86" y="81"/>
                    <a:pt x="86" y="81"/>
                  </a:cubicBezTo>
                  <a:cubicBezTo>
                    <a:pt x="84" y="83"/>
                    <a:pt x="84" y="83"/>
                    <a:pt x="84" y="83"/>
                  </a:cubicBezTo>
                  <a:cubicBezTo>
                    <a:pt x="83" y="84"/>
                    <a:pt x="83" y="84"/>
                    <a:pt x="83" y="84"/>
                  </a:cubicBezTo>
                  <a:cubicBezTo>
                    <a:pt x="81" y="84"/>
                    <a:pt x="81" y="84"/>
                    <a:pt x="81" y="84"/>
                  </a:cubicBezTo>
                  <a:cubicBezTo>
                    <a:pt x="80" y="84"/>
                    <a:pt x="81" y="84"/>
                    <a:pt x="80" y="84"/>
                  </a:cubicBezTo>
                  <a:cubicBezTo>
                    <a:pt x="79" y="84"/>
                    <a:pt x="80" y="84"/>
                    <a:pt x="79" y="85"/>
                  </a:cubicBezTo>
                  <a:cubicBezTo>
                    <a:pt x="79" y="85"/>
                    <a:pt x="79" y="85"/>
                    <a:pt x="79" y="84"/>
                  </a:cubicBezTo>
                  <a:cubicBezTo>
                    <a:pt x="79" y="86"/>
                    <a:pt x="79" y="86"/>
                    <a:pt x="79" y="86"/>
                  </a:cubicBezTo>
                  <a:cubicBezTo>
                    <a:pt x="79" y="87"/>
                    <a:pt x="79" y="87"/>
                    <a:pt x="79" y="87"/>
                  </a:cubicBezTo>
                  <a:cubicBezTo>
                    <a:pt x="78" y="88"/>
                    <a:pt x="78" y="88"/>
                    <a:pt x="78" y="88"/>
                  </a:cubicBezTo>
                  <a:cubicBezTo>
                    <a:pt x="78" y="89"/>
                    <a:pt x="78" y="89"/>
                    <a:pt x="78" y="89"/>
                  </a:cubicBezTo>
                  <a:cubicBezTo>
                    <a:pt x="76" y="90"/>
                    <a:pt x="76" y="90"/>
                    <a:pt x="76" y="90"/>
                  </a:cubicBezTo>
                  <a:cubicBezTo>
                    <a:pt x="73" y="90"/>
                    <a:pt x="73" y="90"/>
                    <a:pt x="73" y="90"/>
                  </a:cubicBezTo>
                  <a:cubicBezTo>
                    <a:pt x="72" y="91"/>
                    <a:pt x="72" y="91"/>
                    <a:pt x="72" y="91"/>
                  </a:cubicBezTo>
                  <a:cubicBezTo>
                    <a:pt x="71" y="92"/>
                    <a:pt x="71" y="92"/>
                    <a:pt x="71" y="92"/>
                  </a:cubicBezTo>
                  <a:cubicBezTo>
                    <a:pt x="71" y="93"/>
                    <a:pt x="71" y="93"/>
                    <a:pt x="71" y="93"/>
                  </a:cubicBezTo>
                  <a:cubicBezTo>
                    <a:pt x="71" y="96"/>
                    <a:pt x="71" y="96"/>
                    <a:pt x="71" y="96"/>
                  </a:cubicBezTo>
                  <a:cubicBezTo>
                    <a:pt x="70" y="98"/>
                    <a:pt x="70" y="97"/>
                    <a:pt x="70" y="98"/>
                  </a:cubicBezTo>
                  <a:cubicBezTo>
                    <a:pt x="69" y="99"/>
                    <a:pt x="69" y="99"/>
                    <a:pt x="69" y="99"/>
                  </a:cubicBezTo>
                  <a:cubicBezTo>
                    <a:pt x="68" y="100"/>
                    <a:pt x="68" y="100"/>
                    <a:pt x="67" y="101"/>
                  </a:cubicBezTo>
                  <a:cubicBezTo>
                    <a:pt x="67" y="102"/>
                    <a:pt x="67" y="102"/>
                    <a:pt x="67" y="102"/>
                  </a:cubicBezTo>
                  <a:cubicBezTo>
                    <a:pt x="66" y="106"/>
                    <a:pt x="63" y="111"/>
                    <a:pt x="62" y="113"/>
                  </a:cubicBezTo>
                  <a:cubicBezTo>
                    <a:pt x="61" y="113"/>
                    <a:pt x="61" y="113"/>
                    <a:pt x="61" y="113"/>
                  </a:cubicBezTo>
                  <a:cubicBezTo>
                    <a:pt x="60" y="114"/>
                    <a:pt x="60" y="114"/>
                    <a:pt x="60" y="114"/>
                  </a:cubicBezTo>
                  <a:cubicBezTo>
                    <a:pt x="60" y="114"/>
                    <a:pt x="60" y="114"/>
                    <a:pt x="60" y="114"/>
                  </a:cubicBezTo>
                  <a:cubicBezTo>
                    <a:pt x="59" y="114"/>
                    <a:pt x="44" y="103"/>
                    <a:pt x="43" y="102"/>
                  </a:cubicBezTo>
                  <a:cubicBezTo>
                    <a:pt x="43" y="102"/>
                    <a:pt x="43" y="102"/>
                    <a:pt x="43" y="102"/>
                  </a:cubicBezTo>
                  <a:cubicBezTo>
                    <a:pt x="43" y="101"/>
                    <a:pt x="43" y="101"/>
                    <a:pt x="43" y="101"/>
                  </a:cubicBezTo>
                  <a:cubicBezTo>
                    <a:pt x="42" y="101"/>
                    <a:pt x="42" y="101"/>
                    <a:pt x="42" y="101"/>
                  </a:cubicBezTo>
                  <a:cubicBezTo>
                    <a:pt x="42" y="101"/>
                    <a:pt x="42" y="101"/>
                    <a:pt x="42" y="101"/>
                  </a:cubicBezTo>
                  <a:cubicBezTo>
                    <a:pt x="42" y="101"/>
                    <a:pt x="42" y="101"/>
                    <a:pt x="42" y="101"/>
                  </a:cubicBezTo>
                  <a:cubicBezTo>
                    <a:pt x="42" y="100"/>
                    <a:pt x="42" y="100"/>
                    <a:pt x="42" y="100"/>
                  </a:cubicBezTo>
                  <a:cubicBezTo>
                    <a:pt x="42" y="100"/>
                    <a:pt x="42" y="100"/>
                    <a:pt x="43" y="99"/>
                  </a:cubicBezTo>
                  <a:cubicBezTo>
                    <a:pt x="43" y="98"/>
                    <a:pt x="43" y="98"/>
                    <a:pt x="43" y="98"/>
                  </a:cubicBezTo>
                  <a:cubicBezTo>
                    <a:pt x="43" y="97"/>
                    <a:pt x="43" y="97"/>
                    <a:pt x="42" y="96"/>
                  </a:cubicBezTo>
                  <a:cubicBezTo>
                    <a:pt x="42" y="96"/>
                    <a:pt x="42" y="96"/>
                    <a:pt x="42" y="96"/>
                  </a:cubicBezTo>
                  <a:cubicBezTo>
                    <a:pt x="41" y="95"/>
                    <a:pt x="2" y="74"/>
                    <a:pt x="1" y="73"/>
                  </a:cubicBezTo>
                  <a:cubicBezTo>
                    <a:pt x="0" y="73"/>
                    <a:pt x="0" y="73"/>
                    <a:pt x="0" y="73"/>
                  </a:cubicBezTo>
                  <a:cubicBezTo>
                    <a:pt x="0" y="72"/>
                    <a:pt x="0" y="62"/>
                    <a:pt x="1" y="60"/>
                  </a:cubicBezTo>
                  <a:cubicBezTo>
                    <a:pt x="3" y="57"/>
                    <a:pt x="1" y="59"/>
                    <a:pt x="3" y="55"/>
                  </a:cubicBezTo>
                  <a:cubicBezTo>
                    <a:pt x="4" y="54"/>
                    <a:pt x="4" y="54"/>
                    <a:pt x="4" y="54"/>
                  </a:cubicBezTo>
                  <a:cubicBezTo>
                    <a:pt x="5" y="54"/>
                    <a:pt x="5" y="54"/>
                    <a:pt x="5" y="54"/>
                  </a:cubicBezTo>
                  <a:cubicBezTo>
                    <a:pt x="6" y="52"/>
                    <a:pt x="6" y="52"/>
                    <a:pt x="6" y="52"/>
                  </a:cubicBezTo>
                  <a:cubicBezTo>
                    <a:pt x="7" y="50"/>
                    <a:pt x="7" y="50"/>
                    <a:pt x="7" y="50"/>
                  </a:cubicBezTo>
                  <a:cubicBezTo>
                    <a:pt x="8" y="49"/>
                    <a:pt x="8" y="49"/>
                    <a:pt x="10" y="48"/>
                  </a:cubicBezTo>
                  <a:cubicBezTo>
                    <a:pt x="10" y="48"/>
                    <a:pt x="10" y="48"/>
                    <a:pt x="10" y="48"/>
                  </a:cubicBezTo>
                  <a:cubicBezTo>
                    <a:pt x="10" y="48"/>
                    <a:pt x="10" y="48"/>
                    <a:pt x="10" y="48"/>
                  </a:cubicBezTo>
                  <a:cubicBezTo>
                    <a:pt x="10" y="46"/>
                    <a:pt x="10" y="46"/>
                    <a:pt x="10" y="46"/>
                  </a:cubicBezTo>
                  <a:cubicBezTo>
                    <a:pt x="11" y="45"/>
                    <a:pt x="11" y="45"/>
                    <a:pt x="12" y="44"/>
                  </a:cubicBezTo>
                  <a:cubicBezTo>
                    <a:pt x="12" y="43"/>
                    <a:pt x="12" y="43"/>
                    <a:pt x="12" y="43"/>
                  </a:cubicBezTo>
                  <a:cubicBezTo>
                    <a:pt x="13" y="40"/>
                    <a:pt x="12" y="38"/>
                    <a:pt x="11" y="35"/>
                  </a:cubicBezTo>
                  <a:cubicBezTo>
                    <a:pt x="11" y="34"/>
                    <a:pt x="11" y="34"/>
                    <a:pt x="11" y="34"/>
                  </a:cubicBezTo>
                  <a:cubicBezTo>
                    <a:pt x="11" y="33"/>
                    <a:pt x="11" y="33"/>
                    <a:pt x="11" y="33"/>
                  </a:cubicBezTo>
                  <a:cubicBezTo>
                    <a:pt x="11" y="33"/>
                    <a:pt x="11" y="33"/>
                    <a:pt x="11" y="33"/>
                  </a:cubicBezTo>
                  <a:cubicBezTo>
                    <a:pt x="10" y="33"/>
                    <a:pt x="10" y="33"/>
                    <a:pt x="10" y="33"/>
                  </a:cubicBezTo>
                  <a:cubicBezTo>
                    <a:pt x="10" y="31"/>
                    <a:pt x="10" y="32"/>
                    <a:pt x="10" y="30"/>
                  </a:cubicBezTo>
                  <a:cubicBezTo>
                    <a:pt x="9" y="30"/>
                    <a:pt x="9" y="30"/>
                    <a:pt x="9" y="30"/>
                  </a:cubicBezTo>
                  <a:cubicBezTo>
                    <a:pt x="8" y="29"/>
                    <a:pt x="8" y="29"/>
                    <a:pt x="8" y="29"/>
                  </a:cubicBezTo>
                  <a:cubicBezTo>
                    <a:pt x="7" y="27"/>
                    <a:pt x="7" y="27"/>
                    <a:pt x="7" y="27"/>
                  </a:cubicBezTo>
                  <a:cubicBezTo>
                    <a:pt x="6" y="27"/>
                    <a:pt x="6" y="27"/>
                    <a:pt x="6" y="27"/>
                  </a:cubicBezTo>
                  <a:cubicBezTo>
                    <a:pt x="6" y="26"/>
                    <a:pt x="6" y="25"/>
                    <a:pt x="6" y="24"/>
                  </a:cubicBezTo>
                  <a:cubicBezTo>
                    <a:pt x="6" y="22"/>
                    <a:pt x="6" y="22"/>
                    <a:pt x="6" y="22"/>
                  </a:cubicBezTo>
                  <a:cubicBezTo>
                    <a:pt x="6" y="21"/>
                    <a:pt x="6" y="21"/>
                    <a:pt x="6" y="21"/>
                  </a:cubicBezTo>
                  <a:cubicBezTo>
                    <a:pt x="6" y="21"/>
                    <a:pt x="6" y="21"/>
                    <a:pt x="6" y="21"/>
                  </a:cubicBezTo>
                  <a:cubicBezTo>
                    <a:pt x="4" y="20"/>
                    <a:pt x="4" y="20"/>
                    <a:pt x="4" y="20"/>
                  </a:cubicBezTo>
                  <a:cubicBezTo>
                    <a:pt x="3" y="19"/>
                    <a:pt x="3" y="19"/>
                    <a:pt x="3" y="19"/>
                  </a:cubicBezTo>
                  <a:cubicBezTo>
                    <a:pt x="3" y="19"/>
                    <a:pt x="3" y="19"/>
                    <a:pt x="3" y="19"/>
                  </a:cubicBezTo>
                  <a:cubicBezTo>
                    <a:pt x="3" y="18"/>
                    <a:pt x="3" y="18"/>
                    <a:pt x="3" y="18"/>
                  </a:cubicBezTo>
                  <a:cubicBezTo>
                    <a:pt x="1" y="15"/>
                    <a:pt x="1" y="15"/>
                    <a:pt x="1" y="15"/>
                  </a:cubicBezTo>
                  <a:cubicBezTo>
                    <a:pt x="6" y="10"/>
                    <a:pt x="4" y="12"/>
                    <a:pt x="15" y="0"/>
                  </a:cubicBezTo>
                  <a:cubicBezTo>
                    <a:pt x="15" y="1"/>
                    <a:pt x="15" y="1"/>
                    <a:pt x="15" y="1"/>
                  </a:cubicBezTo>
                  <a:cubicBezTo>
                    <a:pt x="16" y="2"/>
                    <a:pt x="16" y="2"/>
                    <a:pt x="16" y="2"/>
                  </a:cubicBezTo>
                  <a:cubicBezTo>
                    <a:pt x="16" y="2"/>
                    <a:pt x="16" y="2"/>
                    <a:pt x="16" y="2"/>
                  </a:cubicBezTo>
                  <a:cubicBezTo>
                    <a:pt x="17" y="2"/>
                    <a:pt x="17" y="2"/>
                    <a:pt x="17" y="1"/>
                  </a:cubicBezTo>
                  <a:cubicBezTo>
                    <a:pt x="18" y="1"/>
                    <a:pt x="18" y="1"/>
                    <a:pt x="18" y="1"/>
                  </a:cubicBezTo>
                  <a:cubicBezTo>
                    <a:pt x="21" y="2"/>
                    <a:pt x="21" y="2"/>
                    <a:pt x="21" y="2"/>
                  </a:cubicBezTo>
                  <a:cubicBezTo>
                    <a:pt x="21" y="3"/>
                    <a:pt x="21" y="3"/>
                    <a:pt x="21" y="3"/>
                  </a:cubicBezTo>
                  <a:cubicBezTo>
                    <a:pt x="21" y="4"/>
                    <a:pt x="21" y="4"/>
                    <a:pt x="21" y="4"/>
                  </a:cubicBezTo>
                  <a:cubicBezTo>
                    <a:pt x="21" y="4"/>
                    <a:pt x="21" y="4"/>
                    <a:pt x="21" y="4"/>
                  </a:cubicBezTo>
                  <a:cubicBezTo>
                    <a:pt x="21" y="6"/>
                    <a:pt x="21" y="7"/>
                    <a:pt x="21" y="8"/>
                  </a:cubicBezTo>
                  <a:cubicBezTo>
                    <a:pt x="22" y="10"/>
                    <a:pt x="22" y="9"/>
                    <a:pt x="23" y="10"/>
                  </a:cubicBezTo>
                  <a:cubicBezTo>
                    <a:pt x="23" y="12"/>
                    <a:pt x="23" y="12"/>
                    <a:pt x="23" y="12"/>
                  </a:cubicBezTo>
                  <a:cubicBezTo>
                    <a:pt x="24" y="12"/>
                    <a:pt x="24" y="12"/>
                    <a:pt x="24" y="12"/>
                  </a:cubicBezTo>
                  <a:cubicBezTo>
                    <a:pt x="25" y="12"/>
                    <a:pt x="25" y="12"/>
                    <a:pt x="25" y="12"/>
                  </a:cubicBezTo>
                  <a:cubicBezTo>
                    <a:pt x="26" y="12"/>
                    <a:pt x="33" y="12"/>
                    <a:pt x="34" y="13"/>
                  </a:cubicBezTo>
                  <a:cubicBezTo>
                    <a:pt x="37" y="15"/>
                    <a:pt x="44" y="19"/>
                    <a:pt x="47" y="21"/>
                  </a:cubicBezTo>
                  <a:cubicBezTo>
                    <a:pt x="47" y="21"/>
                    <a:pt x="60" y="23"/>
                    <a:pt x="63" y="23"/>
                  </a:cubicBezTo>
                  <a:cubicBezTo>
                    <a:pt x="63" y="23"/>
                    <a:pt x="63" y="23"/>
                    <a:pt x="63" y="23"/>
                  </a:cubicBezTo>
                  <a:cubicBezTo>
                    <a:pt x="65" y="22"/>
                    <a:pt x="65" y="21"/>
                    <a:pt x="67" y="19"/>
                  </a:cubicBezTo>
                  <a:cubicBezTo>
                    <a:pt x="70" y="17"/>
                    <a:pt x="74" y="15"/>
                    <a:pt x="77" y="14"/>
                  </a:cubicBezTo>
                  <a:cubicBezTo>
                    <a:pt x="78" y="15"/>
                    <a:pt x="79" y="15"/>
                    <a:pt x="81" y="17"/>
                  </a:cubicBezTo>
                  <a:cubicBezTo>
                    <a:pt x="81" y="18"/>
                    <a:pt x="81" y="18"/>
                    <a:pt x="81" y="18"/>
                  </a:cubicBezTo>
                  <a:cubicBezTo>
                    <a:pt x="83" y="18"/>
                    <a:pt x="86" y="17"/>
                    <a:pt x="90" y="17"/>
                  </a:cubicBezTo>
                  <a:close/>
                  <a:moveTo>
                    <a:pt x="80" y="86"/>
                  </a:moveTo>
                  <a:cubicBezTo>
                    <a:pt x="79" y="86"/>
                    <a:pt x="79" y="86"/>
                    <a:pt x="79" y="86"/>
                  </a:cubicBezTo>
                  <a:cubicBezTo>
                    <a:pt x="80" y="85"/>
                    <a:pt x="80" y="85"/>
                    <a:pt x="80" y="85"/>
                  </a:cubicBezTo>
                  <a:cubicBezTo>
                    <a:pt x="81" y="85"/>
                    <a:pt x="81" y="85"/>
                    <a:pt x="81" y="85"/>
                  </a:cubicBezTo>
                  <a:cubicBezTo>
                    <a:pt x="81" y="85"/>
                    <a:pt x="81" y="85"/>
                    <a:pt x="81" y="85"/>
                  </a:cubicBezTo>
                  <a:cubicBezTo>
                    <a:pt x="81" y="85"/>
                    <a:pt x="81" y="85"/>
                    <a:pt x="81" y="85"/>
                  </a:cubicBezTo>
                  <a:cubicBezTo>
                    <a:pt x="81" y="85"/>
                    <a:pt x="81" y="85"/>
                    <a:pt x="81" y="85"/>
                  </a:cubicBezTo>
                  <a:cubicBezTo>
                    <a:pt x="81" y="85"/>
                    <a:pt x="80" y="86"/>
                    <a:pt x="80" y="8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121">
              <a:extLst>
                <a:ext uri="{FF2B5EF4-FFF2-40B4-BE49-F238E27FC236}">
                  <a16:creationId xmlns:a16="http://schemas.microsoft.com/office/drawing/2014/main" id="{00154AC4-3152-4673-A3AB-205C6A6F4D93}"/>
                </a:ext>
              </a:extLst>
            </p:cNvPr>
            <p:cNvSpPr>
              <a:spLocks noEditPoints="1"/>
            </p:cNvSpPr>
            <p:nvPr/>
          </p:nvSpPr>
          <p:spPr bwMode="auto">
            <a:xfrm>
              <a:off x="14907758" y="6789137"/>
              <a:ext cx="536662" cy="251709"/>
            </a:xfrm>
            <a:custGeom>
              <a:avLst/>
              <a:gdLst>
                <a:gd name="T0" fmla="*/ 126 w 129"/>
                <a:gd name="T1" fmla="*/ 19 h 60"/>
                <a:gd name="T2" fmla="*/ 108 w 129"/>
                <a:gd name="T3" fmla="*/ 29 h 60"/>
                <a:gd name="T4" fmla="*/ 93 w 129"/>
                <a:gd name="T5" fmla="*/ 34 h 60"/>
                <a:gd name="T6" fmla="*/ 85 w 129"/>
                <a:gd name="T7" fmla="*/ 44 h 60"/>
                <a:gd name="T8" fmla="*/ 78 w 129"/>
                <a:gd name="T9" fmla="*/ 44 h 60"/>
                <a:gd name="T10" fmla="*/ 73 w 129"/>
                <a:gd name="T11" fmla="*/ 42 h 60"/>
                <a:gd name="T12" fmla="*/ 68 w 129"/>
                <a:gd name="T13" fmla="*/ 43 h 60"/>
                <a:gd name="T14" fmla="*/ 64 w 129"/>
                <a:gd name="T15" fmla="*/ 47 h 60"/>
                <a:gd name="T16" fmla="*/ 58 w 129"/>
                <a:gd name="T17" fmla="*/ 53 h 60"/>
                <a:gd name="T18" fmla="*/ 53 w 129"/>
                <a:gd name="T19" fmla="*/ 57 h 60"/>
                <a:gd name="T20" fmla="*/ 40 w 129"/>
                <a:gd name="T21" fmla="*/ 60 h 60"/>
                <a:gd name="T22" fmla="*/ 34 w 129"/>
                <a:gd name="T23" fmla="*/ 59 h 60"/>
                <a:gd name="T24" fmla="*/ 31 w 129"/>
                <a:gd name="T25" fmla="*/ 56 h 60"/>
                <a:gd name="T26" fmla="*/ 29 w 129"/>
                <a:gd name="T27" fmla="*/ 56 h 60"/>
                <a:gd name="T28" fmla="*/ 23 w 129"/>
                <a:gd name="T29" fmla="*/ 57 h 60"/>
                <a:gd name="T30" fmla="*/ 17 w 129"/>
                <a:gd name="T31" fmla="*/ 55 h 60"/>
                <a:gd name="T32" fmla="*/ 7 w 129"/>
                <a:gd name="T33" fmla="*/ 56 h 60"/>
                <a:gd name="T34" fmla="*/ 9 w 129"/>
                <a:gd name="T35" fmla="*/ 50 h 60"/>
                <a:gd name="T36" fmla="*/ 19 w 129"/>
                <a:gd name="T37" fmla="*/ 48 h 60"/>
                <a:gd name="T38" fmla="*/ 22 w 129"/>
                <a:gd name="T39" fmla="*/ 48 h 60"/>
                <a:gd name="T40" fmla="*/ 29 w 129"/>
                <a:gd name="T41" fmla="*/ 45 h 60"/>
                <a:gd name="T42" fmla="*/ 33 w 129"/>
                <a:gd name="T43" fmla="*/ 47 h 60"/>
                <a:gd name="T44" fmla="*/ 39 w 129"/>
                <a:gd name="T45" fmla="*/ 42 h 60"/>
                <a:gd name="T46" fmla="*/ 41 w 129"/>
                <a:gd name="T47" fmla="*/ 42 h 60"/>
                <a:gd name="T48" fmla="*/ 43 w 129"/>
                <a:gd name="T49" fmla="*/ 41 h 60"/>
                <a:gd name="T50" fmla="*/ 49 w 129"/>
                <a:gd name="T51" fmla="*/ 37 h 60"/>
                <a:gd name="T52" fmla="*/ 47 w 129"/>
                <a:gd name="T53" fmla="*/ 37 h 60"/>
                <a:gd name="T54" fmla="*/ 41 w 129"/>
                <a:gd name="T55" fmla="*/ 34 h 60"/>
                <a:gd name="T56" fmla="*/ 38 w 129"/>
                <a:gd name="T57" fmla="*/ 31 h 60"/>
                <a:gd name="T58" fmla="*/ 33 w 129"/>
                <a:gd name="T59" fmla="*/ 27 h 60"/>
                <a:gd name="T60" fmla="*/ 32 w 129"/>
                <a:gd name="T61" fmla="*/ 27 h 60"/>
                <a:gd name="T62" fmla="*/ 31 w 129"/>
                <a:gd name="T63" fmla="*/ 30 h 60"/>
                <a:gd name="T64" fmla="*/ 28 w 129"/>
                <a:gd name="T65" fmla="*/ 32 h 60"/>
                <a:gd name="T66" fmla="*/ 22 w 129"/>
                <a:gd name="T67" fmla="*/ 28 h 60"/>
                <a:gd name="T68" fmla="*/ 16 w 129"/>
                <a:gd name="T69" fmla="*/ 26 h 60"/>
                <a:gd name="T70" fmla="*/ 24 w 129"/>
                <a:gd name="T71" fmla="*/ 19 h 60"/>
                <a:gd name="T72" fmla="*/ 25 w 129"/>
                <a:gd name="T73" fmla="*/ 16 h 60"/>
                <a:gd name="T74" fmla="*/ 29 w 129"/>
                <a:gd name="T75" fmla="*/ 8 h 60"/>
                <a:gd name="T76" fmla="*/ 46 w 129"/>
                <a:gd name="T77" fmla="*/ 11 h 60"/>
                <a:gd name="T78" fmla="*/ 53 w 129"/>
                <a:gd name="T79" fmla="*/ 10 h 60"/>
                <a:gd name="T80" fmla="*/ 61 w 129"/>
                <a:gd name="T81" fmla="*/ 1 h 60"/>
                <a:gd name="T82" fmla="*/ 80 w 129"/>
                <a:gd name="T83" fmla="*/ 5 h 60"/>
                <a:gd name="T84" fmla="*/ 92 w 129"/>
                <a:gd name="T85" fmla="*/ 5 h 60"/>
                <a:gd name="T86" fmla="*/ 110 w 129"/>
                <a:gd name="T87" fmla="*/ 6 h 60"/>
                <a:gd name="T88" fmla="*/ 120 w 129"/>
                <a:gd name="T89" fmla="*/ 12 h 60"/>
                <a:gd name="T90" fmla="*/ 28 w 129"/>
                <a:gd name="T91" fmla="*/ 50 h 60"/>
                <a:gd name="T92" fmla="*/ 26 w 129"/>
                <a:gd name="T93" fmla="*/ 47 h 60"/>
                <a:gd name="T94" fmla="*/ 26 w 129"/>
                <a:gd name="T95" fmla="*/ 49 h 60"/>
                <a:gd name="T96" fmla="*/ 34 w 129"/>
                <a:gd name="T97" fmla="*/ 49 h 60"/>
                <a:gd name="T98" fmla="*/ 34 w 129"/>
                <a:gd name="T99" fmla="*/ 50 h 60"/>
                <a:gd name="T100" fmla="*/ 20 w 129"/>
                <a:gd name="T101" fmla="*/ 5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60">
                  <a:moveTo>
                    <a:pt x="129" y="16"/>
                  </a:moveTo>
                  <a:cubicBezTo>
                    <a:pt x="129" y="18"/>
                    <a:pt x="129" y="17"/>
                    <a:pt x="129" y="18"/>
                  </a:cubicBezTo>
                  <a:cubicBezTo>
                    <a:pt x="129" y="19"/>
                    <a:pt x="129" y="19"/>
                    <a:pt x="129" y="19"/>
                  </a:cubicBezTo>
                  <a:cubicBezTo>
                    <a:pt x="129" y="19"/>
                    <a:pt x="129" y="19"/>
                    <a:pt x="129" y="19"/>
                  </a:cubicBezTo>
                  <a:cubicBezTo>
                    <a:pt x="126" y="19"/>
                    <a:pt x="126" y="19"/>
                    <a:pt x="126" y="19"/>
                  </a:cubicBezTo>
                  <a:cubicBezTo>
                    <a:pt x="125" y="19"/>
                    <a:pt x="125" y="19"/>
                    <a:pt x="125" y="19"/>
                  </a:cubicBezTo>
                  <a:cubicBezTo>
                    <a:pt x="124" y="21"/>
                    <a:pt x="124" y="21"/>
                    <a:pt x="124" y="21"/>
                  </a:cubicBezTo>
                  <a:cubicBezTo>
                    <a:pt x="121" y="22"/>
                    <a:pt x="121" y="22"/>
                    <a:pt x="119" y="23"/>
                  </a:cubicBezTo>
                  <a:cubicBezTo>
                    <a:pt x="119" y="23"/>
                    <a:pt x="119" y="23"/>
                    <a:pt x="119" y="23"/>
                  </a:cubicBezTo>
                  <a:cubicBezTo>
                    <a:pt x="115" y="25"/>
                    <a:pt x="112" y="26"/>
                    <a:pt x="108" y="29"/>
                  </a:cubicBezTo>
                  <a:cubicBezTo>
                    <a:pt x="108" y="30"/>
                    <a:pt x="108" y="29"/>
                    <a:pt x="108" y="30"/>
                  </a:cubicBezTo>
                  <a:cubicBezTo>
                    <a:pt x="106" y="33"/>
                    <a:pt x="106" y="33"/>
                    <a:pt x="106" y="33"/>
                  </a:cubicBezTo>
                  <a:cubicBezTo>
                    <a:pt x="103" y="34"/>
                    <a:pt x="104" y="33"/>
                    <a:pt x="102" y="33"/>
                  </a:cubicBezTo>
                  <a:cubicBezTo>
                    <a:pt x="101" y="34"/>
                    <a:pt x="101" y="34"/>
                    <a:pt x="100" y="34"/>
                  </a:cubicBezTo>
                  <a:cubicBezTo>
                    <a:pt x="92" y="34"/>
                    <a:pt x="97" y="35"/>
                    <a:pt x="93" y="34"/>
                  </a:cubicBezTo>
                  <a:cubicBezTo>
                    <a:pt x="92" y="34"/>
                    <a:pt x="92" y="34"/>
                    <a:pt x="92" y="34"/>
                  </a:cubicBezTo>
                  <a:cubicBezTo>
                    <a:pt x="91" y="34"/>
                    <a:pt x="91" y="34"/>
                    <a:pt x="91" y="34"/>
                  </a:cubicBezTo>
                  <a:cubicBezTo>
                    <a:pt x="90" y="36"/>
                    <a:pt x="90" y="37"/>
                    <a:pt x="89" y="37"/>
                  </a:cubicBezTo>
                  <a:cubicBezTo>
                    <a:pt x="89" y="39"/>
                    <a:pt x="89" y="38"/>
                    <a:pt x="87" y="42"/>
                  </a:cubicBezTo>
                  <a:cubicBezTo>
                    <a:pt x="86" y="43"/>
                    <a:pt x="86" y="43"/>
                    <a:pt x="85" y="44"/>
                  </a:cubicBezTo>
                  <a:cubicBezTo>
                    <a:pt x="85" y="43"/>
                    <a:pt x="85" y="43"/>
                    <a:pt x="85" y="43"/>
                  </a:cubicBezTo>
                  <a:cubicBezTo>
                    <a:pt x="84" y="43"/>
                    <a:pt x="84" y="43"/>
                    <a:pt x="84" y="43"/>
                  </a:cubicBezTo>
                  <a:cubicBezTo>
                    <a:pt x="82" y="43"/>
                    <a:pt x="82" y="43"/>
                    <a:pt x="82" y="43"/>
                  </a:cubicBezTo>
                  <a:cubicBezTo>
                    <a:pt x="82" y="44"/>
                    <a:pt x="81" y="44"/>
                    <a:pt x="80" y="44"/>
                  </a:cubicBezTo>
                  <a:cubicBezTo>
                    <a:pt x="78" y="44"/>
                    <a:pt x="78" y="44"/>
                    <a:pt x="78" y="44"/>
                  </a:cubicBezTo>
                  <a:cubicBezTo>
                    <a:pt x="78" y="44"/>
                    <a:pt x="78" y="44"/>
                    <a:pt x="78" y="44"/>
                  </a:cubicBezTo>
                  <a:cubicBezTo>
                    <a:pt x="77" y="41"/>
                    <a:pt x="77" y="41"/>
                    <a:pt x="77" y="40"/>
                  </a:cubicBezTo>
                  <a:cubicBezTo>
                    <a:pt x="77" y="40"/>
                    <a:pt x="77" y="40"/>
                    <a:pt x="77" y="40"/>
                  </a:cubicBezTo>
                  <a:cubicBezTo>
                    <a:pt x="76" y="40"/>
                    <a:pt x="76" y="40"/>
                    <a:pt x="76" y="40"/>
                  </a:cubicBezTo>
                  <a:cubicBezTo>
                    <a:pt x="73" y="42"/>
                    <a:pt x="73" y="42"/>
                    <a:pt x="73" y="42"/>
                  </a:cubicBezTo>
                  <a:cubicBezTo>
                    <a:pt x="71" y="42"/>
                    <a:pt x="72" y="42"/>
                    <a:pt x="71" y="42"/>
                  </a:cubicBezTo>
                  <a:cubicBezTo>
                    <a:pt x="69" y="42"/>
                    <a:pt x="69" y="42"/>
                    <a:pt x="69" y="42"/>
                  </a:cubicBezTo>
                  <a:cubicBezTo>
                    <a:pt x="69" y="42"/>
                    <a:pt x="69" y="42"/>
                    <a:pt x="69" y="42"/>
                  </a:cubicBezTo>
                  <a:cubicBezTo>
                    <a:pt x="68" y="42"/>
                    <a:pt x="68" y="42"/>
                    <a:pt x="68" y="42"/>
                  </a:cubicBezTo>
                  <a:cubicBezTo>
                    <a:pt x="68" y="43"/>
                    <a:pt x="68" y="43"/>
                    <a:pt x="68" y="43"/>
                  </a:cubicBezTo>
                  <a:cubicBezTo>
                    <a:pt x="69" y="44"/>
                    <a:pt x="69" y="44"/>
                    <a:pt x="69" y="44"/>
                  </a:cubicBezTo>
                  <a:cubicBezTo>
                    <a:pt x="69" y="44"/>
                    <a:pt x="69" y="44"/>
                    <a:pt x="69" y="44"/>
                  </a:cubicBezTo>
                  <a:cubicBezTo>
                    <a:pt x="68" y="44"/>
                    <a:pt x="68" y="44"/>
                    <a:pt x="68" y="44"/>
                  </a:cubicBezTo>
                  <a:cubicBezTo>
                    <a:pt x="67" y="44"/>
                    <a:pt x="67" y="44"/>
                    <a:pt x="67" y="44"/>
                  </a:cubicBezTo>
                  <a:cubicBezTo>
                    <a:pt x="66" y="45"/>
                    <a:pt x="65" y="46"/>
                    <a:pt x="64" y="47"/>
                  </a:cubicBezTo>
                  <a:cubicBezTo>
                    <a:pt x="59" y="49"/>
                    <a:pt x="64" y="47"/>
                    <a:pt x="60" y="48"/>
                  </a:cubicBezTo>
                  <a:cubicBezTo>
                    <a:pt x="59" y="48"/>
                    <a:pt x="59" y="48"/>
                    <a:pt x="59" y="48"/>
                  </a:cubicBezTo>
                  <a:cubicBezTo>
                    <a:pt x="58" y="51"/>
                    <a:pt x="59" y="50"/>
                    <a:pt x="57" y="52"/>
                  </a:cubicBezTo>
                  <a:cubicBezTo>
                    <a:pt x="58" y="52"/>
                    <a:pt x="58" y="52"/>
                    <a:pt x="58" y="52"/>
                  </a:cubicBezTo>
                  <a:cubicBezTo>
                    <a:pt x="58" y="53"/>
                    <a:pt x="58" y="53"/>
                    <a:pt x="58" y="53"/>
                  </a:cubicBezTo>
                  <a:cubicBezTo>
                    <a:pt x="58" y="55"/>
                    <a:pt x="58" y="55"/>
                    <a:pt x="58" y="55"/>
                  </a:cubicBezTo>
                  <a:cubicBezTo>
                    <a:pt x="58" y="55"/>
                    <a:pt x="58" y="55"/>
                    <a:pt x="58" y="55"/>
                  </a:cubicBezTo>
                  <a:cubicBezTo>
                    <a:pt x="58" y="56"/>
                    <a:pt x="58" y="56"/>
                    <a:pt x="57" y="56"/>
                  </a:cubicBezTo>
                  <a:cubicBezTo>
                    <a:pt x="56" y="57"/>
                    <a:pt x="56" y="57"/>
                    <a:pt x="55" y="57"/>
                  </a:cubicBezTo>
                  <a:cubicBezTo>
                    <a:pt x="55" y="57"/>
                    <a:pt x="55" y="57"/>
                    <a:pt x="53" y="57"/>
                  </a:cubicBezTo>
                  <a:cubicBezTo>
                    <a:pt x="52" y="57"/>
                    <a:pt x="52" y="57"/>
                    <a:pt x="52" y="57"/>
                  </a:cubicBezTo>
                  <a:cubicBezTo>
                    <a:pt x="52" y="57"/>
                    <a:pt x="52" y="57"/>
                    <a:pt x="51" y="58"/>
                  </a:cubicBezTo>
                  <a:cubicBezTo>
                    <a:pt x="47" y="58"/>
                    <a:pt x="47" y="58"/>
                    <a:pt x="44" y="58"/>
                  </a:cubicBezTo>
                  <a:cubicBezTo>
                    <a:pt x="44" y="58"/>
                    <a:pt x="42" y="58"/>
                    <a:pt x="41" y="59"/>
                  </a:cubicBezTo>
                  <a:cubicBezTo>
                    <a:pt x="40" y="60"/>
                    <a:pt x="40" y="59"/>
                    <a:pt x="40" y="60"/>
                  </a:cubicBezTo>
                  <a:cubicBezTo>
                    <a:pt x="39" y="60"/>
                    <a:pt x="39" y="60"/>
                    <a:pt x="39" y="60"/>
                  </a:cubicBezTo>
                  <a:cubicBezTo>
                    <a:pt x="38" y="60"/>
                    <a:pt x="38" y="59"/>
                    <a:pt x="37" y="58"/>
                  </a:cubicBezTo>
                  <a:cubicBezTo>
                    <a:pt x="37" y="58"/>
                    <a:pt x="37" y="58"/>
                    <a:pt x="37" y="58"/>
                  </a:cubicBezTo>
                  <a:cubicBezTo>
                    <a:pt x="35" y="59"/>
                    <a:pt x="35" y="59"/>
                    <a:pt x="35" y="59"/>
                  </a:cubicBezTo>
                  <a:cubicBezTo>
                    <a:pt x="34" y="59"/>
                    <a:pt x="34" y="59"/>
                    <a:pt x="34" y="59"/>
                  </a:cubicBezTo>
                  <a:cubicBezTo>
                    <a:pt x="34" y="59"/>
                    <a:pt x="34" y="59"/>
                    <a:pt x="34" y="59"/>
                  </a:cubicBezTo>
                  <a:cubicBezTo>
                    <a:pt x="34" y="58"/>
                    <a:pt x="34" y="58"/>
                    <a:pt x="34" y="57"/>
                  </a:cubicBezTo>
                  <a:cubicBezTo>
                    <a:pt x="33" y="57"/>
                    <a:pt x="33" y="57"/>
                    <a:pt x="33" y="57"/>
                  </a:cubicBezTo>
                  <a:cubicBezTo>
                    <a:pt x="32" y="57"/>
                    <a:pt x="32" y="57"/>
                    <a:pt x="32" y="57"/>
                  </a:cubicBezTo>
                  <a:cubicBezTo>
                    <a:pt x="31" y="56"/>
                    <a:pt x="31" y="56"/>
                    <a:pt x="31" y="56"/>
                  </a:cubicBezTo>
                  <a:cubicBezTo>
                    <a:pt x="31" y="56"/>
                    <a:pt x="31" y="56"/>
                    <a:pt x="31" y="55"/>
                  </a:cubicBezTo>
                  <a:cubicBezTo>
                    <a:pt x="31" y="55"/>
                    <a:pt x="31" y="55"/>
                    <a:pt x="31" y="55"/>
                  </a:cubicBezTo>
                  <a:cubicBezTo>
                    <a:pt x="31" y="55"/>
                    <a:pt x="31" y="55"/>
                    <a:pt x="31" y="55"/>
                  </a:cubicBezTo>
                  <a:cubicBezTo>
                    <a:pt x="30" y="55"/>
                    <a:pt x="30" y="55"/>
                    <a:pt x="30" y="55"/>
                  </a:cubicBezTo>
                  <a:cubicBezTo>
                    <a:pt x="29" y="55"/>
                    <a:pt x="29" y="55"/>
                    <a:pt x="29" y="56"/>
                  </a:cubicBezTo>
                  <a:cubicBezTo>
                    <a:pt x="28" y="56"/>
                    <a:pt x="28" y="56"/>
                    <a:pt x="27" y="56"/>
                  </a:cubicBezTo>
                  <a:cubicBezTo>
                    <a:pt x="26" y="56"/>
                    <a:pt x="26" y="56"/>
                    <a:pt x="26" y="56"/>
                  </a:cubicBezTo>
                  <a:cubicBezTo>
                    <a:pt x="26" y="57"/>
                    <a:pt x="26" y="57"/>
                    <a:pt x="26" y="57"/>
                  </a:cubicBezTo>
                  <a:cubicBezTo>
                    <a:pt x="23" y="58"/>
                    <a:pt x="23" y="58"/>
                    <a:pt x="23" y="58"/>
                  </a:cubicBezTo>
                  <a:cubicBezTo>
                    <a:pt x="23" y="57"/>
                    <a:pt x="23" y="57"/>
                    <a:pt x="23" y="57"/>
                  </a:cubicBezTo>
                  <a:cubicBezTo>
                    <a:pt x="22" y="56"/>
                    <a:pt x="22" y="57"/>
                    <a:pt x="21" y="55"/>
                  </a:cubicBezTo>
                  <a:cubicBezTo>
                    <a:pt x="21" y="55"/>
                    <a:pt x="21" y="55"/>
                    <a:pt x="20" y="55"/>
                  </a:cubicBezTo>
                  <a:cubicBezTo>
                    <a:pt x="19" y="55"/>
                    <a:pt x="19" y="55"/>
                    <a:pt x="19" y="55"/>
                  </a:cubicBezTo>
                  <a:cubicBezTo>
                    <a:pt x="17" y="56"/>
                    <a:pt x="17" y="56"/>
                    <a:pt x="17" y="56"/>
                  </a:cubicBezTo>
                  <a:cubicBezTo>
                    <a:pt x="17" y="55"/>
                    <a:pt x="17" y="55"/>
                    <a:pt x="17" y="55"/>
                  </a:cubicBezTo>
                  <a:cubicBezTo>
                    <a:pt x="16" y="55"/>
                    <a:pt x="16" y="55"/>
                    <a:pt x="16" y="55"/>
                  </a:cubicBezTo>
                  <a:cubicBezTo>
                    <a:pt x="16" y="55"/>
                    <a:pt x="16" y="55"/>
                    <a:pt x="16" y="55"/>
                  </a:cubicBezTo>
                  <a:cubicBezTo>
                    <a:pt x="16" y="55"/>
                    <a:pt x="10" y="55"/>
                    <a:pt x="10" y="55"/>
                  </a:cubicBezTo>
                  <a:cubicBezTo>
                    <a:pt x="8" y="56"/>
                    <a:pt x="8" y="56"/>
                    <a:pt x="8" y="56"/>
                  </a:cubicBezTo>
                  <a:cubicBezTo>
                    <a:pt x="7" y="56"/>
                    <a:pt x="8" y="56"/>
                    <a:pt x="7" y="56"/>
                  </a:cubicBezTo>
                  <a:cubicBezTo>
                    <a:pt x="6" y="54"/>
                    <a:pt x="6" y="54"/>
                    <a:pt x="6" y="54"/>
                  </a:cubicBezTo>
                  <a:cubicBezTo>
                    <a:pt x="6" y="52"/>
                    <a:pt x="6" y="52"/>
                    <a:pt x="6" y="52"/>
                  </a:cubicBezTo>
                  <a:cubicBezTo>
                    <a:pt x="6" y="51"/>
                    <a:pt x="6" y="50"/>
                    <a:pt x="7" y="49"/>
                  </a:cubicBezTo>
                  <a:cubicBezTo>
                    <a:pt x="7" y="50"/>
                    <a:pt x="7" y="50"/>
                    <a:pt x="8" y="50"/>
                  </a:cubicBezTo>
                  <a:cubicBezTo>
                    <a:pt x="9" y="50"/>
                    <a:pt x="9" y="50"/>
                    <a:pt x="9" y="50"/>
                  </a:cubicBezTo>
                  <a:cubicBezTo>
                    <a:pt x="9" y="50"/>
                    <a:pt x="9" y="50"/>
                    <a:pt x="9" y="50"/>
                  </a:cubicBezTo>
                  <a:cubicBezTo>
                    <a:pt x="8" y="49"/>
                    <a:pt x="8" y="49"/>
                    <a:pt x="8" y="49"/>
                  </a:cubicBezTo>
                  <a:cubicBezTo>
                    <a:pt x="9" y="48"/>
                    <a:pt x="9" y="48"/>
                    <a:pt x="9" y="47"/>
                  </a:cubicBezTo>
                  <a:cubicBezTo>
                    <a:pt x="12" y="46"/>
                    <a:pt x="11" y="47"/>
                    <a:pt x="14" y="46"/>
                  </a:cubicBezTo>
                  <a:cubicBezTo>
                    <a:pt x="17" y="47"/>
                    <a:pt x="17" y="47"/>
                    <a:pt x="19" y="48"/>
                  </a:cubicBezTo>
                  <a:cubicBezTo>
                    <a:pt x="20" y="50"/>
                    <a:pt x="20" y="50"/>
                    <a:pt x="20" y="50"/>
                  </a:cubicBezTo>
                  <a:cubicBezTo>
                    <a:pt x="21" y="50"/>
                    <a:pt x="21" y="50"/>
                    <a:pt x="21" y="50"/>
                  </a:cubicBezTo>
                  <a:cubicBezTo>
                    <a:pt x="21" y="49"/>
                    <a:pt x="21" y="49"/>
                    <a:pt x="21" y="49"/>
                  </a:cubicBezTo>
                  <a:cubicBezTo>
                    <a:pt x="21" y="49"/>
                    <a:pt x="21" y="49"/>
                    <a:pt x="21" y="49"/>
                  </a:cubicBezTo>
                  <a:cubicBezTo>
                    <a:pt x="22" y="48"/>
                    <a:pt x="22" y="48"/>
                    <a:pt x="22" y="48"/>
                  </a:cubicBezTo>
                  <a:cubicBezTo>
                    <a:pt x="23" y="47"/>
                    <a:pt x="22" y="47"/>
                    <a:pt x="25" y="46"/>
                  </a:cubicBezTo>
                  <a:cubicBezTo>
                    <a:pt x="25" y="46"/>
                    <a:pt x="25" y="46"/>
                    <a:pt x="25" y="46"/>
                  </a:cubicBezTo>
                  <a:cubicBezTo>
                    <a:pt x="25" y="45"/>
                    <a:pt x="25" y="45"/>
                    <a:pt x="25" y="45"/>
                  </a:cubicBezTo>
                  <a:cubicBezTo>
                    <a:pt x="26" y="45"/>
                    <a:pt x="26" y="45"/>
                    <a:pt x="26" y="45"/>
                  </a:cubicBezTo>
                  <a:cubicBezTo>
                    <a:pt x="27" y="45"/>
                    <a:pt x="26" y="45"/>
                    <a:pt x="29" y="45"/>
                  </a:cubicBezTo>
                  <a:cubicBezTo>
                    <a:pt x="30" y="45"/>
                    <a:pt x="30" y="45"/>
                    <a:pt x="30" y="45"/>
                  </a:cubicBezTo>
                  <a:cubicBezTo>
                    <a:pt x="31" y="45"/>
                    <a:pt x="31" y="45"/>
                    <a:pt x="31" y="46"/>
                  </a:cubicBezTo>
                  <a:cubicBezTo>
                    <a:pt x="32" y="46"/>
                    <a:pt x="32" y="46"/>
                    <a:pt x="33" y="46"/>
                  </a:cubicBezTo>
                  <a:cubicBezTo>
                    <a:pt x="33" y="46"/>
                    <a:pt x="33" y="46"/>
                    <a:pt x="33" y="46"/>
                  </a:cubicBezTo>
                  <a:cubicBezTo>
                    <a:pt x="33" y="46"/>
                    <a:pt x="33" y="46"/>
                    <a:pt x="33" y="47"/>
                  </a:cubicBezTo>
                  <a:cubicBezTo>
                    <a:pt x="35" y="46"/>
                    <a:pt x="34" y="46"/>
                    <a:pt x="35" y="45"/>
                  </a:cubicBezTo>
                  <a:cubicBezTo>
                    <a:pt x="36" y="45"/>
                    <a:pt x="36" y="45"/>
                    <a:pt x="36" y="45"/>
                  </a:cubicBezTo>
                  <a:cubicBezTo>
                    <a:pt x="37" y="44"/>
                    <a:pt x="37" y="44"/>
                    <a:pt x="38" y="42"/>
                  </a:cubicBezTo>
                  <a:cubicBezTo>
                    <a:pt x="39" y="42"/>
                    <a:pt x="39" y="42"/>
                    <a:pt x="39" y="42"/>
                  </a:cubicBezTo>
                  <a:cubicBezTo>
                    <a:pt x="39" y="42"/>
                    <a:pt x="39" y="42"/>
                    <a:pt x="39" y="42"/>
                  </a:cubicBezTo>
                  <a:cubicBezTo>
                    <a:pt x="39" y="42"/>
                    <a:pt x="39" y="42"/>
                    <a:pt x="39" y="42"/>
                  </a:cubicBezTo>
                  <a:cubicBezTo>
                    <a:pt x="40" y="43"/>
                    <a:pt x="40" y="43"/>
                    <a:pt x="40" y="43"/>
                  </a:cubicBezTo>
                  <a:cubicBezTo>
                    <a:pt x="41" y="43"/>
                    <a:pt x="41" y="43"/>
                    <a:pt x="41" y="43"/>
                  </a:cubicBezTo>
                  <a:cubicBezTo>
                    <a:pt x="41" y="43"/>
                    <a:pt x="41" y="43"/>
                    <a:pt x="41" y="43"/>
                  </a:cubicBezTo>
                  <a:cubicBezTo>
                    <a:pt x="41" y="42"/>
                    <a:pt x="41" y="42"/>
                    <a:pt x="41" y="42"/>
                  </a:cubicBezTo>
                  <a:cubicBezTo>
                    <a:pt x="41" y="41"/>
                    <a:pt x="41" y="41"/>
                    <a:pt x="41" y="41"/>
                  </a:cubicBezTo>
                  <a:cubicBezTo>
                    <a:pt x="41" y="41"/>
                    <a:pt x="41" y="41"/>
                    <a:pt x="41" y="41"/>
                  </a:cubicBezTo>
                  <a:cubicBezTo>
                    <a:pt x="41" y="41"/>
                    <a:pt x="41" y="41"/>
                    <a:pt x="41" y="41"/>
                  </a:cubicBezTo>
                  <a:cubicBezTo>
                    <a:pt x="41" y="40"/>
                    <a:pt x="41" y="40"/>
                    <a:pt x="41" y="40"/>
                  </a:cubicBezTo>
                  <a:cubicBezTo>
                    <a:pt x="43" y="41"/>
                    <a:pt x="43" y="41"/>
                    <a:pt x="43" y="41"/>
                  </a:cubicBezTo>
                  <a:cubicBezTo>
                    <a:pt x="44" y="41"/>
                    <a:pt x="44" y="41"/>
                    <a:pt x="44" y="41"/>
                  </a:cubicBezTo>
                  <a:cubicBezTo>
                    <a:pt x="44" y="41"/>
                    <a:pt x="44" y="41"/>
                    <a:pt x="44" y="41"/>
                  </a:cubicBezTo>
                  <a:cubicBezTo>
                    <a:pt x="45" y="40"/>
                    <a:pt x="45" y="40"/>
                    <a:pt x="45" y="40"/>
                  </a:cubicBezTo>
                  <a:cubicBezTo>
                    <a:pt x="46" y="39"/>
                    <a:pt x="46" y="39"/>
                    <a:pt x="46" y="39"/>
                  </a:cubicBezTo>
                  <a:cubicBezTo>
                    <a:pt x="49" y="37"/>
                    <a:pt x="49" y="37"/>
                    <a:pt x="49" y="37"/>
                  </a:cubicBezTo>
                  <a:cubicBezTo>
                    <a:pt x="50" y="37"/>
                    <a:pt x="50" y="37"/>
                    <a:pt x="50" y="37"/>
                  </a:cubicBezTo>
                  <a:cubicBezTo>
                    <a:pt x="50" y="37"/>
                    <a:pt x="50" y="37"/>
                    <a:pt x="50" y="37"/>
                  </a:cubicBezTo>
                  <a:cubicBezTo>
                    <a:pt x="48" y="36"/>
                    <a:pt x="48" y="36"/>
                    <a:pt x="48" y="36"/>
                  </a:cubicBezTo>
                  <a:cubicBezTo>
                    <a:pt x="47" y="37"/>
                    <a:pt x="47" y="37"/>
                    <a:pt x="47" y="37"/>
                  </a:cubicBezTo>
                  <a:cubicBezTo>
                    <a:pt x="47" y="37"/>
                    <a:pt x="47" y="37"/>
                    <a:pt x="47" y="37"/>
                  </a:cubicBezTo>
                  <a:cubicBezTo>
                    <a:pt x="46" y="36"/>
                    <a:pt x="46" y="36"/>
                    <a:pt x="46" y="36"/>
                  </a:cubicBezTo>
                  <a:cubicBezTo>
                    <a:pt x="44" y="36"/>
                    <a:pt x="44" y="36"/>
                    <a:pt x="44" y="36"/>
                  </a:cubicBezTo>
                  <a:cubicBezTo>
                    <a:pt x="44" y="36"/>
                    <a:pt x="44" y="36"/>
                    <a:pt x="44" y="36"/>
                  </a:cubicBezTo>
                  <a:cubicBezTo>
                    <a:pt x="43" y="34"/>
                    <a:pt x="43" y="34"/>
                    <a:pt x="43" y="34"/>
                  </a:cubicBezTo>
                  <a:cubicBezTo>
                    <a:pt x="41" y="34"/>
                    <a:pt x="42" y="34"/>
                    <a:pt x="41" y="34"/>
                  </a:cubicBezTo>
                  <a:cubicBezTo>
                    <a:pt x="40" y="34"/>
                    <a:pt x="40" y="34"/>
                    <a:pt x="40" y="34"/>
                  </a:cubicBezTo>
                  <a:cubicBezTo>
                    <a:pt x="39" y="34"/>
                    <a:pt x="39" y="34"/>
                    <a:pt x="39" y="34"/>
                  </a:cubicBezTo>
                  <a:cubicBezTo>
                    <a:pt x="39" y="34"/>
                    <a:pt x="39" y="34"/>
                    <a:pt x="39" y="34"/>
                  </a:cubicBezTo>
                  <a:cubicBezTo>
                    <a:pt x="39" y="32"/>
                    <a:pt x="39" y="33"/>
                    <a:pt x="39" y="32"/>
                  </a:cubicBezTo>
                  <a:cubicBezTo>
                    <a:pt x="38" y="31"/>
                    <a:pt x="38" y="31"/>
                    <a:pt x="38" y="31"/>
                  </a:cubicBezTo>
                  <a:cubicBezTo>
                    <a:pt x="37" y="32"/>
                    <a:pt x="37" y="32"/>
                    <a:pt x="37" y="32"/>
                  </a:cubicBezTo>
                  <a:cubicBezTo>
                    <a:pt x="36" y="31"/>
                    <a:pt x="37" y="31"/>
                    <a:pt x="35" y="31"/>
                  </a:cubicBezTo>
                  <a:cubicBezTo>
                    <a:pt x="35" y="30"/>
                    <a:pt x="35" y="30"/>
                    <a:pt x="35" y="30"/>
                  </a:cubicBezTo>
                  <a:cubicBezTo>
                    <a:pt x="35" y="29"/>
                    <a:pt x="35" y="29"/>
                    <a:pt x="35" y="28"/>
                  </a:cubicBezTo>
                  <a:cubicBezTo>
                    <a:pt x="34" y="28"/>
                    <a:pt x="34" y="28"/>
                    <a:pt x="33" y="27"/>
                  </a:cubicBezTo>
                  <a:cubicBezTo>
                    <a:pt x="33" y="27"/>
                    <a:pt x="33" y="27"/>
                    <a:pt x="33" y="27"/>
                  </a:cubicBezTo>
                  <a:cubicBezTo>
                    <a:pt x="33" y="26"/>
                    <a:pt x="33" y="26"/>
                    <a:pt x="33" y="26"/>
                  </a:cubicBezTo>
                  <a:cubicBezTo>
                    <a:pt x="33" y="26"/>
                    <a:pt x="33" y="26"/>
                    <a:pt x="33" y="26"/>
                  </a:cubicBezTo>
                  <a:cubicBezTo>
                    <a:pt x="33" y="26"/>
                    <a:pt x="33" y="26"/>
                    <a:pt x="33" y="26"/>
                  </a:cubicBezTo>
                  <a:cubicBezTo>
                    <a:pt x="32" y="27"/>
                    <a:pt x="32" y="27"/>
                    <a:pt x="32" y="27"/>
                  </a:cubicBezTo>
                  <a:cubicBezTo>
                    <a:pt x="33" y="28"/>
                    <a:pt x="33" y="28"/>
                    <a:pt x="33"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0" y="32"/>
                    <a:pt x="30" y="32"/>
                    <a:pt x="30" y="32"/>
                  </a:cubicBezTo>
                  <a:cubicBezTo>
                    <a:pt x="30" y="32"/>
                    <a:pt x="30" y="32"/>
                    <a:pt x="30" y="32"/>
                  </a:cubicBezTo>
                  <a:cubicBezTo>
                    <a:pt x="29" y="32"/>
                    <a:pt x="29" y="32"/>
                    <a:pt x="29" y="32"/>
                  </a:cubicBezTo>
                  <a:cubicBezTo>
                    <a:pt x="28" y="32"/>
                    <a:pt x="28" y="32"/>
                    <a:pt x="28" y="32"/>
                  </a:cubicBezTo>
                  <a:cubicBezTo>
                    <a:pt x="27" y="32"/>
                    <a:pt x="27" y="32"/>
                    <a:pt x="27" y="32"/>
                  </a:cubicBezTo>
                  <a:cubicBezTo>
                    <a:pt x="26" y="31"/>
                    <a:pt x="26" y="31"/>
                    <a:pt x="26" y="31"/>
                  </a:cubicBezTo>
                  <a:cubicBezTo>
                    <a:pt x="24" y="31"/>
                    <a:pt x="24" y="31"/>
                    <a:pt x="23" y="30"/>
                  </a:cubicBezTo>
                  <a:cubicBezTo>
                    <a:pt x="23" y="28"/>
                    <a:pt x="23" y="28"/>
                    <a:pt x="23" y="28"/>
                  </a:cubicBezTo>
                  <a:cubicBezTo>
                    <a:pt x="22" y="28"/>
                    <a:pt x="22" y="28"/>
                    <a:pt x="22" y="28"/>
                  </a:cubicBezTo>
                  <a:cubicBezTo>
                    <a:pt x="22" y="27"/>
                    <a:pt x="22" y="27"/>
                    <a:pt x="22" y="27"/>
                  </a:cubicBezTo>
                  <a:cubicBezTo>
                    <a:pt x="20" y="28"/>
                    <a:pt x="20" y="28"/>
                    <a:pt x="20" y="28"/>
                  </a:cubicBezTo>
                  <a:cubicBezTo>
                    <a:pt x="18" y="27"/>
                    <a:pt x="18" y="27"/>
                    <a:pt x="17" y="27"/>
                  </a:cubicBezTo>
                  <a:cubicBezTo>
                    <a:pt x="16" y="26"/>
                    <a:pt x="16" y="26"/>
                    <a:pt x="16" y="26"/>
                  </a:cubicBezTo>
                  <a:cubicBezTo>
                    <a:pt x="16" y="26"/>
                    <a:pt x="16" y="26"/>
                    <a:pt x="16" y="26"/>
                  </a:cubicBezTo>
                  <a:cubicBezTo>
                    <a:pt x="20" y="23"/>
                    <a:pt x="20" y="23"/>
                    <a:pt x="20" y="23"/>
                  </a:cubicBezTo>
                  <a:cubicBezTo>
                    <a:pt x="21" y="22"/>
                    <a:pt x="21" y="22"/>
                    <a:pt x="21" y="21"/>
                  </a:cubicBezTo>
                  <a:cubicBezTo>
                    <a:pt x="23" y="21"/>
                    <a:pt x="22" y="21"/>
                    <a:pt x="23" y="20"/>
                  </a:cubicBezTo>
                  <a:cubicBezTo>
                    <a:pt x="24" y="19"/>
                    <a:pt x="24" y="19"/>
                    <a:pt x="24" y="19"/>
                  </a:cubicBezTo>
                  <a:cubicBezTo>
                    <a:pt x="24" y="19"/>
                    <a:pt x="24" y="19"/>
                    <a:pt x="24" y="19"/>
                  </a:cubicBezTo>
                  <a:cubicBezTo>
                    <a:pt x="25" y="19"/>
                    <a:pt x="27" y="18"/>
                    <a:pt x="28" y="17"/>
                  </a:cubicBezTo>
                  <a:cubicBezTo>
                    <a:pt x="28" y="16"/>
                    <a:pt x="28" y="16"/>
                    <a:pt x="28" y="16"/>
                  </a:cubicBezTo>
                  <a:cubicBezTo>
                    <a:pt x="28" y="16"/>
                    <a:pt x="28" y="16"/>
                    <a:pt x="28" y="16"/>
                  </a:cubicBezTo>
                  <a:cubicBezTo>
                    <a:pt x="27" y="15"/>
                    <a:pt x="27" y="16"/>
                    <a:pt x="26" y="15"/>
                  </a:cubicBezTo>
                  <a:cubicBezTo>
                    <a:pt x="25" y="15"/>
                    <a:pt x="25" y="15"/>
                    <a:pt x="25" y="16"/>
                  </a:cubicBezTo>
                  <a:cubicBezTo>
                    <a:pt x="24" y="15"/>
                    <a:pt x="24" y="15"/>
                    <a:pt x="24" y="15"/>
                  </a:cubicBezTo>
                  <a:cubicBezTo>
                    <a:pt x="24" y="14"/>
                    <a:pt x="24" y="14"/>
                    <a:pt x="24" y="14"/>
                  </a:cubicBezTo>
                  <a:cubicBezTo>
                    <a:pt x="25" y="13"/>
                    <a:pt x="25" y="13"/>
                    <a:pt x="26" y="12"/>
                  </a:cubicBezTo>
                  <a:cubicBezTo>
                    <a:pt x="26" y="11"/>
                    <a:pt x="26" y="11"/>
                    <a:pt x="26" y="11"/>
                  </a:cubicBezTo>
                  <a:cubicBezTo>
                    <a:pt x="28" y="9"/>
                    <a:pt x="26" y="11"/>
                    <a:pt x="29" y="8"/>
                  </a:cubicBezTo>
                  <a:cubicBezTo>
                    <a:pt x="30" y="7"/>
                    <a:pt x="30" y="7"/>
                    <a:pt x="30" y="7"/>
                  </a:cubicBezTo>
                  <a:cubicBezTo>
                    <a:pt x="31" y="8"/>
                    <a:pt x="31" y="8"/>
                    <a:pt x="31" y="8"/>
                  </a:cubicBezTo>
                  <a:cubicBezTo>
                    <a:pt x="71" y="1"/>
                    <a:pt x="0" y="6"/>
                    <a:pt x="40" y="8"/>
                  </a:cubicBezTo>
                  <a:cubicBezTo>
                    <a:pt x="41" y="8"/>
                    <a:pt x="44" y="9"/>
                    <a:pt x="45" y="10"/>
                  </a:cubicBezTo>
                  <a:cubicBezTo>
                    <a:pt x="46" y="10"/>
                    <a:pt x="46" y="10"/>
                    <a:pt x="46" y="11"/>
                  </a:cubicBezTo>
                  <a:cubicBezTo>
                    <a:pt x="48" y="11"/>
                    <a:pt x="50" y="11"/>
                    <a:pt x="51" y="12"/>
                  </a:cubicBezTo>
                  <a:cubicBezTo>
                    <a:pt x="52" y="12"/>
                    <a:pt x="52" y="12"/>
                    <a:pt x="52" y="12"/>
                  </a:cubicBezTo>
                  <a:cubicBezTo>
                    <a:pt x="53" y="13"/>
                    <a:pt x="53" y="13"/>
                    <a:pt x="53" y="13"/>
                  </a:cubicBezTo>
                  <a:cubicBezTo>
                    <a:pt x="54" y="13"/>
                    <a:pt x="54" y="13"/>
                    <a:pt x="54" y="13"/>
                  </a:cubicBezTo>
                  <a:cubicBezTo>
                    <a:pt x="53" y="10"/>
                    <a:pt x="53" y="10"/>
                    <a:pt x="53" y="10"/>
                  </a:cubicBezTo>
                  <a:cubicBezTo>
                    <a:pt x="53" y="8"/>
                    <a:pt x="53" y="9"/>
                    <a:pt x="54" y="4"/>
                  </a:cubicBezTo>
                  <a:cubicBezTo>
                    <a:pt x="55" y="3"/>
                    <a:pt x="55" y="3"/>
                    <a:pt x="55" y="3"/>
                  </a:cubicBezTo>
                  <a:cubicBezTo>
                    <a:pt x="56" y="3"/>
                    <a:pt x="56" y="3"/>
                    <a:pt x="58" y="2"/>
                  </a:cubicBezTo>
                  <a:cubicBezTo>
                    <a:pt x="59" y="1"/>
                    <a:pt x="59" y="1"/>
                    <a:pt x="59" y="1"/>
                  </a:cubicBezTo>
                  <a:cubicBezTo>
                    <a:pt x="60" y="1"/>
                    <a:pt x="60" y="1"/>
                    <a:pt x="61" y="1"/>
                  </a:cubicBezTo>
                  <a:cubicBezTo>
                    <a:pt x="62" y="0"/>
                    <a:pt x="62" y="0"/>
                    <a:pt x="62" y="0"/>
                  </a:cubicBezTo>
                  <a:cubicBezTo>
                    <a:pt x="67" y="3"/>
                    <a:pt x="69" y="6"/>
                    <a:pt x="78" y="7"/>
                  </a:cubicBezTo>
                  <a:cubicBezTo>
                    <a:pt x="78" y="7"/>
                    <a:pt x="78" y="7"/>
                    <a:pt x="78" y="7"/>
                  </a:cubicBezTo>
                  <a:cubicBezTo>
                    <a:pt x="79" y="5"/>
                    <a:pt x="79" y="5"/>
                    <a:pt x="79" y="5"/>
                  </a:cubicBezTo>
                  <a:cubicBezTo>
                    <a:pt x="80" y="5"/>
                    <a:pt x="80" y="5"/>
                    <a:pt x="80" y="5"/>
                  </a:cubicBezTo>
                  <a:cubicBezTo>
                    <a:pt x="81" y="5"/>
                    <a:pt x="81" y="5"/>
                    <a:pt x="81" y="5"/>
                  </a:cubicBezTo>
                  <a:cubicBezTo>
                    <a:pt x="84" y="5"/>
                    <a:pt x="84" y="5"/>
                    <a:pt x="84" y="5"/>
                  </a:cubicBezTo>
                  <a:cubicBezTo>
                    <a:pt x="87" y="5"/>
                    <a:pt x="87" y="5"/>
                    <a:pt x="87" y="5"/>
                  </a:cubicBezTo>
                  <a:cubicBezTo>
                    <a:pt x="89" y="5"/>
                    <a:pt x="89" y="5"/>
                    <a:pt x="89" y="5"/>
                  </a:cubicBezTo>
                  <a:cubicBezTo>
                    <a:pt x="92" y="5"/>
                    <a:pt x="92" y="5"/>
                    <a:pt x="92" y="5"/>
                  </a:cubicBezTo>
                  <a:cubicBezTo>
                    <a:pt x="93" y="5"/>
                    <a:pt x="93" y="5"/>
                    <a:pt x="93" y="5"/>
                  </a:cubicBezTo>
                  <a:cubicBezTo>
                    <a:pt x="94" y="5"/>
                    <a:pt x="94" y="5"/>
                    <a:pt x="94" y="5"/>
                  </a:cubicBezTo>
                  <a:cubicBezTo>
                    <a:pt x="96" y="5"/>
                    <a:pt x="96" y="5"/>
                    <a:pt x="96" y="5"/>
                  </a:cubicBezTo>
                  <a:cubicBezTo>
                    <a:pt x="101" y="6"/>
                    <a:pt x="100" y="5"/>
                    <a:pt x="104" y="6"/>
                  </a:cubicBezTo>
                  <a:cubicBezTo>
                    <a:pt x="107" y="6"/>
                    <a:pt x="108" y="6"/>
                    <a:pt x="110" y="6"/>
                  </a:cubicBezTo>
                  <a:cubicBezTo>
                    <a:pt x="114" y="8"/>
                    <a:pt x="114" y="8"/>
                    <a:pt x="116" y="8"/>
                  </a:cubicBezTo>
                  <a:cubicBezTo>
                    <a:pt x="117" y="8"/>
                    <a:pt x="117" y="8"/>
                    <a:pt x="117" y="8"/>
                  </a:cubicBezTo>
                  <a:cubicBezTo>
                    <a:pt x="117" y="8"/>
                    <a:pt x="117" y="8"/>
                    <a:pt x="117" y="8"/>
                  </a:cubicBezTo>
                  <a:cubicBezTo>
                    <a:pt x="118" y="9"/>
                    <a:pt x="118" y="9"/>
                    <a:pt x="118" y="9"/>
                  </a:cubicBezTo>
                  <a:cubicBezTo>
                    <a:pt x="119" y="11"/>
                    <a:pt x="119" y="11"/>
                    <a:pt x="120" y="12"/>
                  </a:cubicBezTo>
                  <a:cubicBezTo>
                    <a:pt x="121" y="12"/>
                    <a:pt x="121" y="12"/>
                    <a:pt x="121" y="12"/>
                  </a:cubicBezTo>
                  <a:cubicBezTo>
                    <a:pt x="124" y="12"/>
                    <a:pt x="125" y="13"/>
                    <a:pt x="126" y="13"/>
                  </a:cubicBezTo>
                  <a:cubicBezTo>
                    <a:pt x="128" y="15"/>
                    <a:pt x="127" y="14"/>
                    <a:pt x="129" y="16"/>
                  </a:cubicBezTo>
                  <a:close/>
                  <a:moveTo>
                    <a:pt x="28" y="50"/>
                  </a:moveTo>
                  <a:cubicBezTo>
                    <a:pt x="28" y="50"/>
                    <a:pt x="28" y="50"/>
                    <a:pt x="28" y="50"/>
                  </a:cubicBezTo>
                  <a:cubicBezTo>
                    <a:pt x="28" y="49"/>
                    <a:pt x="28" y="49"/>
                    <a:pt x="28" y="49"/>
                  </a:cubicBezTo>
                  <a:cubicBezTo>
                    <a:pt x="28" y="48"/>
                    <a:pt x="28" y="48"/>
                    <a:pt x="28" y="48"/>
                  </a:cubicBezTo>
                  <a:cubicBezTo>
                    <a:pt x="27" y="48"/>
                    <a:pt x="27" y="48"/>
                    <a:pt x="27" y="48"/>
                  </a:cubicBezTo>
                  <a:cubicBezTo>
                    <a:pt x="27" y="48"/>
                    <a:pt x="27" y="48"/>
                    <a:pt x="27" y="48"/>
                  </a:cubicBezTo>
                  <a:cubicBezTo>
                    <a:pt x="26" y="47"/>
                    <a:pt x="26" y="47"/>
                    <a:pt x="26" y="47"/>
                  </a:cubicBezTo>
                  <a:cubicBezTo>
                    <a:pt x="26" y="47"/>
                    <a:pt x="26" y="47"/>
                    <a:pt x="26" y="47"/>
                  </a:cubicBezTo>
                  <a:cubicBezTo>
                    <a:pt x="25" y="47"/>
                    <a:pt x="25" y="47"/>
                    <a:pt x="25" y="47"/>
                  </a:cubicBezTo>
                  <a:cubicBezTo>
                    <a:pt x="25" y="48"/>
                    <a:pt x="25" y="48"/>
                    <a:pt x="25" y="48"/>
                  </a:cubicBezTo>
                  <a:cubicBezTo>
                    <a:pt x="25" y="48"/>
                    <a:pt x="25" y="48"/>
                    <a:pt x="25" y="48"/>
                  </a:cubicBezTo>
                  <a:cubicBezTo>
                    <a:pt x="26" y="49"/>
                    <a:pt x="26" y="49"/>
                    <a:pt x="26" y="49"/>
                  </a:cubicBezTo>
                  <a:cubicBezTo>
                    <a:pt x="26" y="49"/>
                    <a:pt x="26" y="49"/>
                    <a:pt x="26" y="49"/>
                  </a:cubicBezTo>
                  <a:cubicBezTo>
                    <a:pt x="26" y="49"/>
                    <a:pt x="26" y="50"/>
                    <a:pt x="26" y="50"/>
                  </a:cubicBezTo>
                  <a:cubicBezTo>
                    <a:pt x="27" y="51"/>
                    <a:pt x="27" y="51"/>
                    <a:pt x="28" y="50"/>
                  </a:cubicBezTo>
                  <a:close/>
                  <a:moveTo>
                    <a:pt x="34" y="50"/>
                  </a:moveTo>
                  <a:cubicBezTo>
                    <a:pt x="34" y="49"/>
                    <a:pt x="34" y="49"/>
                    <a:pt x="34" y="49"/>
                  </a:cubicBezTo>
                  <a:cubicBezTo>
                    <a:pt x="34" y="49"/>
                    <a:pt x="34" y="49"/>
                    <a:pt x="34" y="49"/>
                  </a:cubicBezTo>
                  <a:cubicBezTo>
                    <a:pt x="34" y="49"/>
                    <a:pt x="34" y="49"/>
                    <a:pt x="33" y="49"/>
                  </a:cubicBezTo>
                  <a:cubicBezTo>
                    <a:pt x="33" y="50"/>
                    <a:pt x="33" y="50"/>
                    <a:pt x="33" y="50"/>
                  </a:cubicBezTo>
                  <a:cubicBezTo>
                    <a:pt x="34" y="50"/>
                    <a:pt x="34" y="50"/>
                    <a:pt x="34" y="50"/>
                  </a:cubicBezTo>
                  <a:cubicBezTo>
                    <a:pt x="34" y="50"/>
                    <a:pt x="34" y="50"/>
                    <a:pt x="34" y="50"/>
                  </a:cubicBezTo>
                  <a:close/>
                  <a:moveTo>
                    <a:pt x="22" y="51"/>
                  </a:moveTo>
                  <a:cubicBezTo>
                    <a:pt x="22" y="51"/>
                    <a:pt x="22" y="51"/>
                    <a:pt x="22" y="51"/>
                  </a:cubicBezTo>
                  <a:cubicBezTo>
                    <a:pt x="22" y="51"/>
                    <a:pt x="21" y="51"/>
                    <a:pt x="20" y="51"/>
                  </a:cubicBezTo>
                  <a:cubicBezTo>
                    <a:pt x="20" y="51"/>
                    <a:pt x="20" y="51"/>
                    <a:pt x="20" y="51"/>
                  </a:cubicBezTo>
                  <a:cubicBezTo>
                    <a:pt x="20" y="51"/>
                    <a:pt x="20" y="51"/>
                    <a:pt x="20" y="51"/>
                  </a:cubicBezTo>
                  <a:cubicBezTo>
                    <a:pt x="20" y="52"/>
                    <a:pt x="20" y="51"/>
                    <a:pt x="21" y="52"/>
                  </a:cubicBezTo>
                  <a:cubicBezTo>
                    <a:pt x="21" y="52"/>
                    <a:pt x="21" y="52"/>
                    <a:pt x="21" y="52"/>
                  </a:cubicBezTo>
                  <a:cubicBezTo>
                    <a:pt x="22" y="51"/>
                    <a:pt x="22" y="51"/>
                    <a:pt x="22" y="5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122">
              <a:extLst>
                <a:ext uri="{FF2B5EF4-FFF2-40B4-BE49-F238E27FC236}">
                  <a16:creationId xmlns:a16="http://schemas.microsoft.com/office/drawing/2014/main" id="{97F29DE7-54CC-4958-826B-7C879EA39E5D}"/>
                </a:ext>
              </a:extLst>
            </p:cNvPr>
            <p:cNvSpPr>
              <a:spLocks noEditPoints="1"/>
            </p:cNvSpPr>
            <p:nvPr/>
          </p:nvSpPr>
          <p:spPr bwMode="auto">
            <a:xfrm>
              <a:off x="16474996" y="8332631"/>
              <a:ext cx="251709" cy="204217"/>
            </a:xfrm>
            <a:custGeom>
              <a:avLst/>
              <a:gdLst>
                <a:gd name="T0" fmla="*/ 18 w 60"/>
                <a:gd name="T1" fmla="*/ 47 h 49"/>
                <a:gd name="T2" fmla="*/ 17 w 60"/>
                <a:gd name="T3" fmla="*/ 47 h 49"/>
                <a:gd name="T4" fmla="*/ 14 w 60"/>
                <a:gd name="T5" fmla="*/ 46 h 49"/>
                <a:gd name="T6" fmla="*/ 16 w 60"/>
                <a:gd name="T7" fmla="*/ 44 h 49"/>
                <a:gd name="T8" fmla="*/ 13 w 60"/>
                <a:gd name="T9" fmla="*/ 41 h 49"/>
                <a:gd name="T10" fmla="*/ 10 w 60"/>
                <a:gd name="T11" fmla="*/ 43 h 49"/>
                <a:gd name="T12" fmla="*/ 8 w 60"/>
                <a:gd name="T13" fmla="*/ 34 h 49"/>
                <a:gd name="T14" fmla="*/ 7 w 60"/>
                <a:gd name="T15" fmla="*/ 34 h 49"/>
                <a:gd name="T16" fmla="*/ 5 w 60"/>
                <a:gd name="T17" fmla="*/ 26 h 49"/>
                <a:gd name="T18" fmla="*/ 0 w 60"/>
                <a:gd name="T19" fmla="*/ 16 h 49"/>
                <a:gd name="T20" fmla="*/ 3 w 60"/>
                <a:gd name="T21" fmla="*/ 13 h 49"/>
                <a:gd name="T22" fmla="*/ 7 w 60"/>
                <a:gd name="T23" fmla="*/ 7 h 49"/>
                <a:gd name="T24" fmla="*/ 14 w 60"/>
                <a:gd name="T25" fmla="*/ 3 h 49"/>
                <a:gd name="T26" fmla="*/ 24 w 60"/>
                <a:gd name="T27" fmla="*/ 4 h 49"/>
                <a:gd name="T28" fmla="*/ 30 w 60"/>
                <a:gd name="T29" fmla="*/ 5 h 49"/>
                <a:gd name="T30" fmla="*/ 31 w 60"/>
                <a:gd name="T31" fmla="*/ 6 h 49"/>
                <a:gd name="T32" fmla="*/ 32 w 60"/>
                <a:gd name="T33" fmla="*/ 4 h 49"/>
                <a:gd name="T34" fmla="*/ 36 w 60"/>
                <a:gd name="T35" fmla="*/ 6 h 49"/>
                <a:gd name="T36" fmla="*/ 42 w 60"/>
                <a:gd name="T37" fmla="*/ 9 h 49"/>
                <a:gd name="T38" fmla="*/ 41 w 60"/>
                <a:gd name="T39" fmla="*/ 4 h 49"/>
                <a:gd name="T40" fmla="*/ 44 w 60"/>
                <a:gd name="T41" fmla="*/ 4 h 49"/>
                <a:gd name="T42" fmla="*/ 47 w 60"/>
                <a:gd name="T43" fmla="*/ 2 h 49"/>
                <a:gd name="T44" fmla="*/ 50 w 60"/>
                <a:gd name="T45" fmla="*/ 4 h 49"/>
                <a:gd name="T46" fmla="*/ 53 w 60"/>
                <a:gd name="T47" fmla="*/ 3 h 49"/>
                <a:gd name="T48" fmla="*/ 56 w 60"/>
                <a:gd name="T49" fmla="*/ 2 h 49"/>
                <a:gd name="T50" fmla="*/ 57 w 60"/>
                <a:gd name="T51" fmla="*/ 2 h 49"/>
                <a:gd name="T52" fmla="*/ 59 w 60"/>
                <a:gd name="T53" fmla="*/ 1 h 49"/>
                <a:gd name="T54" fmla="*/ 56 w 60"/>
                <a:gd name="T55" fmla="*/ 7 h 49"/>
                <a:gd name="T56" fmla="*/ 59 w 60"/>
                <a:gd name="T57" fmla="*/ 14 h 49"/>
                <a:gd name="T58" fmla="*/ 59 w 60"/>
                <a:gd name="T59" fmla="*/ 26 h 49"/>
                <a:gd name="T60" fmla="*/ 56 w 60"/>
                <a:gd name="T61" fmla="*/ 27 h 49"/>
                <a:gd name="T62" fmla="*/ 52 w 60"/>
                <a:gd name="T63" fmla="*/ 30 h 49"/>
                <a:gd name="T64" fmla="*/ 46 w 60"/>
                <a:gd name="T65" fmla="*/ 32 h 49"/>
                <a:gd name="T66" fmla="*/ 45 w 60"/>
                <a:gd name="T67" fmla="*/ 35 h 49"/>
                <a:gd name="T68" fmla="*/ 40 w 60"/>
                <a:gd name="T69" fmla="*/ 35 h 49"/>
                <a:gd name="T70" fmla="*/ 40 w 60"/>
                <a:gd name="T71" fmla="*/ 39 h 49"/>
                <a:gd name="T72" fmla="*/ 43 w 60"/>
                <a:gd name="T73" fmla="*/ 42 h 49"/>
                <a:gd name="T74" fmla="*/ 43 w 60"/>
                <a:gd name="T75" fmla="*/ 45 h 49"/>
                <a:gd name="T76" fmla="*/ 40 w 60"/>
                <a:gd name="T77" fmla="*/ 44 h 49"/>
                <a:gd name="T78" fmla="*/ 35 w 60"/>
                <a:gd name="T79" fmla="*/ 43 h 49"/>
                <a:gd name="T80" fmla="*/ 31 w 60"/>
                <a:gd name="T81" fmla="*/ 43 h 49"/>
                <a:gd name="T82" fmla="*/ 31 w 60"/>
                <a:gd name="T83" fmla="*/ 46 h 49"/>
                <a:gd name="T84" fmla="*/ 25 w 60"/>
                <a:gd name="T85" fmla="*/ 48 h 49"/>
                <a:gd name="T86" fmla="*/ 8 w 60"/>
                <a:gd name="T87" fmla="*/ 39 h 49"/>
                <a:gd name="T88" fmla="*/ 8 w 60"/>
                <a:gd name="T89" fmla="*/ 39 h 49"/>
                <a:gd name="T90" fmla="*/ 8 w 60"/>
                <a:gd name="T91" fmla="*/ 38 h 49"/>
                <a:gd name="T92" fmla="*/ 11 w 60"/>
                <a:gd name="T93" fmla="*/ 46 h 49"/>
                <a:gd name="T94" fmla="*/ 11 w 60"/>
                <a:gd name="T95" fmla="*/ 4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0" h="49">
                  <a:moveTo>
                    <a:pt x="24" y="49"/>
                  </a:moveTo>
                  <a:cubicBezTo>
                    <a:pt x="22" y="48"/>
                    <a:pt x="22" y="48"/>
                    <a:pt x="22" y="48"/>
                  </a:cubicBezTo>
                  <a:cubicBezTo>
                    <a:pt x="18" y="47"/>
                    <a:pt x="18" y="47"/>
                    <a:pt x="18" y="47"/>
                  </a:cubicBezTo>
                  <a:cubicBezTo>
                    <a:pt x="18" y="46"/>
                    <a:pt x="18" y="46"/>
                    <a:pt x="18" y="46"/>
                  </a:cubicBezTo>
                  <a:cubicBezTo>
                    <a:pt x="18" y="46"/>
                    <a:pt x="18" y="46"/>
                    <a:pt x="18" y="46"/>
                  </a:cubicBezTo>
                  <a:cubicBezTo>
                    <a:pt x="17" y="47"/>
                    <a:pt x="17" y="47"/>
                    <a:pt x="17" y="47"/>
                  </a:cubicBezTo>
                  <a:cubicBezTo>
                    <a:pt x="15" y="48"/>
                    <a:pt x="15" y="48"/>
                    <a:pt x="15" y="48"/>
                  </a:cubicBezTo>
                  <a:cubicBezTo>
                    <a:pt x="14" y="47"/>
                    <a:pt x="15" y="48"/>
                    <a:pt x="14" y="47"/>
                  </a:cubicBezTo>
                  <a:cubicBezTo>
                    <a:pt x="14" y="46"/>
                    <a:pt x="14" y="46"/>
                    <a:pt x="14" y="46"/>
                  </a:cubicBezTo>
                  <a:cubicBezTo>
                    <a:pt x="15" y="46"/>
                    <a:pt x="15" y="46"/>
                    <a:pt x="15" y="46"/>
                  </a:cubicBezTo>
                  <a:cubicBezTo>
                    <a:pt x="15" y="45"/>
                    <a:pt x="15" y="45"/>
                    <a:pt x="15" y="45"/>
                  </a:cubicBezTo>
                  <a:cubicBezTo>
                    <a:pt x="16" y="44"/>
                    <a:pt x="16" y="44"/>
                    <a:pt x="16" y="44"/>
                  </a:cubicBezTo>
                  <a:cubicBezTo>
                    <a:pt x="15" y="42"/>
                    <a:pt x="15" y="42"/>
                    <a:pt x="15" y="42"/>
                  </a:cubicBezTo>
                  <a:cubicBezTo>
                    <a:pt x="14" y="41"/>
                    <a:pt x="15" y="41"/>
                    <a:pt x="14" y="41"/>
                  </a:cubicBezTo>
                  <a:cubicBezTo>
                    <a:pt x="13" y="41"/>
                    <a:pt x="13" y="41"/>
                    <a:pt x="13" y="41"/>
                  </a:cubicBezTo>
                  <a:cubicBezTo>
                    <a:pt x="12" y="43"/>
                    <a:pt x="12" y="43"/>
                    <a:pt x="12" y="43"/>
                  </a:cubicBezTo>
                  <a:cubicBezTo>
                    <a:pt x="12" y="43"/>
                    <a:pt x="12" y="43"/>
                    <a:pt x="12" y="43"/>
                  </a:cubicBezTo>
                  <a:cubicBezTo>
                    <a:pt x="11" y="43"/>
                    <a:pt x="11" y="43"/>
                    <a:pt x="10" y="43"/>
                  </a:cubicBezTo>
                  <a:cubicBezTo>
                    <a:pt x="9" y="41"/>
                    <a:pt x="9" y="40"/>
                    <a:pt x="9" y="37"/>
                  </a:cubicBezTo>
                  <a:cubicBezTo>
                    <a:pt x="8" y="36"/>
                    <a:pt x="8" y="36"/>
                    <a:pt x="8" y="36"/>
                  </a:cubicBezTo>
                  <a:cubicBezTo>
                    <a:pt x="8" y="34"/>
                    <a:pt x="8" y="34"/>
                    <a:pt x="8" y="34"/>
                  </a:cubicBezTo>
                  <a:cubicBezTo>
                    <a:pt x="7" y="34"/>
                    <a:pt x="7" y="34"/>
                    <a:pt x="7" y="34"/>
                  </a:cubicBezTo>
                  <a:cubicBezTo>
                    <a:pt x="7" y="34"/>
                    <a:pt x="7" y="34"/>
                    <a:pt x="7" y="34"/>
                  </a:cubicBezTo>
                  <a:cubicBezTo>
                    <a:pt x="7" y="34"/>
                    <a:pt x="7" y="34"/>
                    <a:pt x="7" y="34"/>
                  </a:cubicBezTo>
                  <a:cubicBezTo>
                    <a:pt x="7" y="34"/>
                    <a:pt x="5" y="30"/>
                    <a:pt x="5" y="30"/>
                  </a:cubicBezTo>
                  <a:cubicBezTo>
                    <a:pt x="5" y="28"/>
                    <a:pt x="5" y="28"/>
                    <a:pt x="5" y="28"/>
                  </a:cubicBezTo>
                  <a:cubicBezTo>
                    <a:pt x="5" y="27"/>
                    <a:pt x="5" y="27"/>
                    <a:pt x="5" y="26"/>
                  </a:cubicBezTo>
                  <a:cubicBezTo>
                    <a:pt x="4" y="25"/>
                    <a:pt x="4" y="25"/>
                    <a:pt x="2" y="23"/>
                  </a:cubicBezTo>
                  <a:cubicBezTo>
                    <a:pt x="2" y="21"/>
                    <a:pt x="2" y="22"/>
                    <a:pt x="2" y="19"/>
                  </a:cubicBezTo>
                  <a:cubicBezTo>
                    <a:pt x="1" y="18"/>
                    <a:pt x="1" y="17"/>
                    <a:pt x="0" y="16"/>
                  </a:cubicBezTo>
                  <a:cubicBezTo>
                    <a:pt x="0" y="13"/>
                    <a:pt x="0" y="13"/>
                    <a:pt x="0" y="13"/>
                  </a:cubicBezTo>
                  <a:cubicBezTo>
                    <a:pt x="0" y="13"/>
                    <a:pt x="0" y="13"/>
                    <a:pt x="0" y="13"/>
                  </a:cubicBezTo>
                  <a:cubicBezTo>
                    <a:pt x="2" y="13"/>
                    <a:pt x="1" y="13"/>
                    <a:pt x="3" y="13"/>
                  </a:cubicBezTo>
                  <a:cubicBezTo>
                    <a:pt x="3" y="12"/>
                    <a:pt x="3" y="12"/>
                    <a:pt x="3" y="12"/>
                  </a:cubicBezTo>
                  <a:cubicBezTo>
                    <a:pt x="3" y="12"/>
                    <a:pt x="3" y="12"/>
                    <a:pt x="3" y="12"/>
                  </a:cubicBezTo>
                  <a:cubicBezTo>
                    <a:pt x="4" y="11"/>
                    <a:pt x="6" y="8"/>
                    <a:pt x="7" y="7"/>
                  </a:cubicBezTo>
                  <a:cubicBezTo>
                    <a:pt x="8" y="5"/>
                    <a:pt x="8" y="5"/>
                    <a:pt x="8" y="5"/>
                  </a:cubicBezTo>
                  <a:cubicBezTo>
                    <a:pt x="10" y="4"/>
                    <a:pt x="10" y="4"/>
                    <a:pt x="10" y="4"/>
                  </a:cubicBezTo>
                  <a:cubicBezTo>
                    <a:pt x="13" y="4"/>
                    <a:pt x="13" y="4"/>
                    <a:pt x="14" y="3"/>
                  </a:cubicBezTo>
                  <a:cubicBezTo>
                    <a:pt x="15" y="3"/>
                    <a:pt x="15" y="3"/>
                    <a:pt x="15" y="3"/>
                  </a:cubicBezTo>
                  <a:cubicBezTo>
                    <a:pt x="18" y="4"/>
                    <a:pt x="19" y="4"/>
                    <a:pt x="22" y="4"/>
                  </a:cubicBezTo>
                  <a:cubicBezTo>
                    <a:pt x="24" y="4"/>
                    <a:pt x="24" y="4"/>
                    <a:pt x="24" y="4"/>
                  </a:cubicBezTo>
                  <a:cubicBezTo>
                    <a:pt x="26" y="4"/>
                    <a:pt x="25" y="4"/>
                    <a:pt x="28" y="3"/>
                  </a:cubicBezTo>
                  <a:cubicBezTo>
                    <a:pt x="29" y="4"/>
                    <a:pt x="29" y="3"/>
                    <a:pt x="30" y="4"/>
                  </a:cubicBezTo>
                  <a:cubicBezTo>
                    <a:pt x="30" y="5"/>
                    <a:pt x="30" y="5"/>
                    <a:pt x="30" y="5"/>
                  </a:cubicBezTo>
                  <a:cubicBezTo>
                    <a:pt x="30" y="5"/>
                    <a:pt x="30" y="5"/>
                    <a:pt x="30" y="5"/>
                  </a:cubicBezTo>
                  <a:cubicBezTo>
                    <a:pt x="31" y="6"/>
                    <a:pt x="31" y="6"/>
                    <a:pt x="31" y="6"/>
                  </a:cubicBezTo>
                  <a:cubicBezTo>
                    <a:pt x="31" y="6"/>
                    <a:pt x="31" y="6"/>
                    <a:pt x="31" y="6"/>
                  </a:cubicBezTo>
                  <a:cubicBezTo>
                    <a:pt x="32" y="5"/>
                    <a:pt x="32" y="5"/>
                    <a:pt x="32" y="4"/>
                  </a:cubicBezTo>
                  <a:cubicBezTo>
                    <a:pt x="32" y="4"/>
                    <a:pt x="32" y="4"/>
                    <a:pt x="32" y="4"/>
                  </a:cubicBezTo>
                  <a:cubicBezTo>
                    <a:pt x="32" y="4"/>
                    <a:pt x="32" y="4"/>
                    <a:pt x="32" y="4"/>
                  </a:cubicBezTo>
                  <a:cubicBezTo>
                    <a:pt x="33" y="6"/>
                    <a:pt x="33" y="6"/>
                    <a:pt x="34" y="7"/>
                  </a:cubicBezTo>
                  <a:cubicBezTo>
                    <a:pt x="35" y="7"/>
                    <a:pt x="35" y="7"/>
                    <a:pt x="35" y="7"/>
                  </a:cubicBezTo>
                  <a:cubicBezTo>
                    <a:pt x="36" y="6"/>
                    <a:pt x="36" y="6"/>
                    <a:pt x="36" y="6"/>
                  </a:cubicBezTo>
                  <a:cubicBezTo>
                    <a:pt x="39" y="7"/>
                    <a:pt x="39" y="7"/>
                    <a:pt x="39" y="7"/>
                  </a:cubicBezTo>
                  <a:cubicBezTo>
                    <a:pt x="39" y="8"/>
                    <a:pt x="40" y="8"/>
                    <a:pt x="40" y="9"/>
                  </a:cubicBezTo>
                  <a:cubicBezTo>
                    <a:pt x="42" y="9"/>
                    <a:pt x="42" y="9"/>
                    <a:pt x="42" y="9"/>
                  </a:cubicBezTo>
                  <a:cubicBezTo>
                    <a:pt x="43" y="8"/>
                    <a:pt x="43" y="8"/>
                    <a:pt x="43" y="8"/>
                  </a:cubicBezTo>
                  <a:cubicBezTo>
                    <a:pt x="43" y="7"/>
                    <a:pt x="43" y="7"/>
                    <a:pt x="42" y="5"/>
                  </a:cubicBezTo>
                  <a:cubicBezTo>
                    <a:pt x="41" y="4"/>
                    <a:pt x="41" y="4"/>
                    <a:pt x="41" y="4"/>
                  </a:cubicBezTo>
                  <a:cubicBezTo>
                    <a:pt x="42" y="4"/>
                    <a:pt x="42" y="4"/>
                    <a:pt x="42" y="4"/>
                  </a:cubicBezTo>
                  <a:cubicBezTo>
                    <a:pt x="43" y="4"/>
                    <a:pt x="43" y="4"/>
                    <a:pt x="43" y="4"/>
                  </a:cubicBezTo>
                  <a:cubicBezTo>
                    <a:pt x="44" y="4"/>
                    <a:pt x="44" y="4"/>
                    <a:pt x="44" y="4"/>
                  </a:cubicBezTo>
                  <a:cubicBezTo>
                    <a:pt x="44" y="3"/>
                    <a:pt x="44" y="3"/>
                    <a:pt x="44" y="3"/>
                  </a:cubicBezTo>
                  <a:cubicBezTo>
                    <a:pt x="44" y="3"/>
                    <a:pt x="44" y="3"/>
                    <a:pt x="46" y="3"/>
                  </a:cubicBezTo>
                  <a:cubicBezTo>
                    <a:pt x="47" y="2"/>
                    <a:pt x="47" y="2"/>
                    <a:pt x="47" y="2"/>
                  </a:cubicBezTo>
                  <a:cubicBezTo>
                    <a:pt x="47" y="1"/>
                    <a:pt x="47" y="1"/>
                    <a:pt x="47" y="1"/>
                  </a:cubicBezTo>
                  <a:cubicBezTo>
                    <a:pt x="48" y="2"/>
                    <a:pt x="47" y="2"/>
                    <a:pt x="48" y="2"/>
                  </a:cubicBezTo>
                  <a:cubicBezTo>
                    <a:pt x="49" y="3"/>
                    <a:pt x="49" y="3"/>
                    <a:pt x="50" y="4"/>
                  </a:cubicBezTo>
                  <a:cubicBezTo>
                    <a:pt x="51" y="5"/>
                    <a:pt x="51" y="5"/>
                    <a:pt x="51" y="5"/>
                  </a:cubicBezTo>
                  <a:cubicBezTo>
                    <a:pt x="51" y="4"/>
                    <a:pt x="52" y="4"/>
                    <a:pt x="52" y="4"/>
                  </a:cubicBezTo>
                  <a:cubicBezTo>
                    <a:pt x="53" y="4"/>
                    <a:pt x="53" y="4"/>
                    <a:pt x="53" y="3"/>
                  </a:cubicBezTo>
                  <a:cubicBezTo>
                    <a:pt x="53" y="3"/>
                    <a:pt x="53" y="3"/>
                    <a:pt x="53" y="3"/>
                  </a:cubicBezTo>
                  <a:cubicBezTo>
                    <a:pt x="54" y="3"/>
                    <a:pt x="54" y="3"/>
                    <a:pt x="54" y="3"/>
                  </a:cubicBezTo>
                  <a:cubicBezTo>
                    <a:pt x="55" y="2"/>
                    <a:pt x="55" y="3"/>
                    <a:pt x="56" y="2"/>
                  </a:cubicBezTo>
                  <a:cubicBezTo>
                    <a:pt x="56" y="1"/>
                    <a:pt x="56" y="1"/>
                    <a:pt x="56" y="1"/>
                  </a:cubicBezTo>
                  <a:cubicBezTo>
                    <a:pt x="57" y="2"/>
                    <a:pt x="57" y="2"/>
                    <a:pt x="57" y="2"/>
                  </a:cubicBezTo>
                  <a:cubicBezTo>
                    <a:pt x="57" y="2"/>
                    <a:pt x="57" y="2"/>
                    <a:pt x="57" y="2"/>
                  </a:cubicBezTo>
                  <a:cubicBezTo>
                    <a:pt x="58" y="0"/>
                    <a:pt x="58" y="0"/>
                    <a:pt x="58" y="0"/>
                  </a:cubicBezTo>
                  <a:cubicBezTo>
                    <a:pt x="59" y="0"/>
                    <a:pt x="59" y="0"/>
                    <a:pt x="59" y="0"/>
                  </a:cubicBezTo>
                  <a:cubicBezTo>
                    <a:pt x="59" y="1"/>
                    <a:pt x="59" y="1"/>
                    <a:pt x="59" y="1"/>
                  </a:cubicBezTo>
                  <a:cubicBezTo>
                    <a:pt x="58" y="2"/>
                    <a:pt x="58" y="2"/>
                    <a:pt x="58" y="3"/>
                  </a:cubicBezTo>
                  <a:cubicBezTo>
                    <a:pt x="57" y="4"/>
                    <a:pt x="57" y="4"/>
                    <a:pt x="57" y="4"/>
                  </a:cubicBezTo>
                  <a:cubicBezTo>
                    <a:pt x="57" y="5"/>
                    <a:pt x="57" y="6"/>
                    <a:pt x="56" y="7"/>
                  </a:cubicBezTo>
                  <a:cubicBezTo>
                    <a:pt x="57" y="7"/>
                    <a:pt x="57" y="7"/>
                    <a:pt x="57" y="8"/>
                  </a:cubicBezTo>
                  <a:cubicBezTo>
                    <a:pt x="57" y="8"/>
                    <a:pt x="57" y="8"/>
                    <a:pt x="57" y="8"/>
                  </a:cubicBezTo>
                  <a:cubicBezTo>
                    <a:pt x="58" y="11"/>
                    <a:pt x="58" y="12"/>
                    <a:pt x="59" y="14"/>
                  </a:cubicBezTo>
                  <a:cubicBezTo>
                    <a:pt x="60" y="15"/>
                    <a:pt x="60" y="15"/>
                    <a:pt x="60" y="15"/>
                  </a:cubicBezTo>
                  <a:cubicBezTo>
                    <a:pt x="59" y="18"/>
                    <a:pt x="59" y="17"/>
                    <a:pt x="58" y="19"/>
                  </a:cubicBezTo>
                  <a:cubicBezTo>
                    <a:pt x="58" y="23"/>
                    <a:pt x="59" y="22"/>
                    <a:pt x="59" y="26"/>
                  </a:cubicBezTo>
                  <a:cubicBezTo>
                    <a:pt x="58" y="27"/>
                    <a:pt x="58" y="27"/>
                    <a:pt x="58" y="27"/>
                  </a:cubicBezTo>
                  <a:cubicBezTo>
                    <a:pt x="58" y="28"/>
                    <a:pt x="58" y="28"/>
                    <a:pt x="57" y="28"/>
                  </a:cubicBezTo>
                  <a:cubicBezTo>
                    <a:pt x="56" y="27"/>
                    <a:pt x="56" y="27"/>
                    <a:pt x="56" y="27"/>
                  </a:cubicBezTo>
                  <a:cubicBezTo>
                    <a:pt x="56" y="27"/>
                    <a:pt x="56" y="27"/>
                    <a:pt x="56" y="27"/>
                  </a:cubicBezTo>
                  <a:cubicBezTo>
                    <a:pt x="55" y="28"/>
                    <a:pt x="55" y="27"/>
                    <a:pt x="55" y="28"/>
                  </a:cubicBezTo>
                  <a:cubicBezTo>
                    <a:pt x="53" y="29"/>
                    <a:pt x="54" y="29"/>
                    <a:pt x="52" y="30"/>
                  </a:cubicBezTo>
                  <a:cubicBezTo>
                    <a:pt x="50" y="30"/>
                    <a:pt x="50" y="30"/>
                    <a:pt x="50" y="30"/>
                  </a:cubicBezTo>
                  <a:cubicBezTo>
                    <a:pt x="49" y="31"/>
                    <a:pt x="49" y="31"/>
                    <a:pt x="49" y="31"/>
                  </a:cubicBezTo>
                  <a:cubicBezTo>
                    <a:pt x="47" y="32"/>
                    <a:pt x="48" y="31"/>
                    <a:pt x="46" y="32"/>
                  </a:cubicBezTo>
                  <a:cubicBezTo>
                    <a:pt x="46" y="32"/>
                    <a:pt x="46" y="33"/>
                    <a:pt x="46" y="34"/>
                  </a:cubicBezTo>
                  <a:cubicBezTo>
                    <a:pt x="46" y="35"/>
                    <a:pt x="46" y="35"/>
                    <a:pt x="46" y="35"/>
                  </a:cubicBezTo>
                  <a:cubicBezTo>
                    <a:pt x="45" y="35"/>
                    <a:pt x="45" y="35"/>
                    <a:pt x="45" y="35"/>
                  </a:cubicBezTo>
                  <a:cubicBezTo>
                    <a:pt x="43" y="34"/>
                    <a:pt x="43" y="34"/>
                    <a:pt x="42" y="34"/>
                  </a:cubicBezTo>
                  <a:cubicBezTo>
                    <a:pt x="41" y="35"/>
                    <a:pt x="41" y="35"/>
                    <a:pt x="41" y="35"/>
                  </a:cubicBezTo>
                  <a:cubicBezTo>
                    <a:pt x="40" y="35"/>
                    <a:pt x="40" y="35"/>
                    <a:pt x="40" y="35"/>
                  </a:cubicBezTo>
                  <a:cubicBezTo>
                    <a:pt x="40" y="36"/>
                    <a:pt x="40" y="36"/>
                    <a:pt x="40" y="36"/>
                  </a:cubicBezTo>
                  <a:cubicBezTo>
                    <a:pt x="40" y="36"/>
                    <a:pt x="40" y="36"/>
                    <a:pt x="40" y="36"/>
                  </a:cubicBezTo>
                  <a:cubicBezTo>
                    <a:pt x="40" y="37"/>
                    <a:pt x="40" y="37"/>
                    <a:pt x="40" y="39"/>
                  </a:cubicBezTo>
                  <a:cubicBezTo>
                    <a:pt x="40" y="40"/>
                    <a:pt x="40" y="40"/>
                    <a:pt x="40" y="40"/>
                  </a:cubicBezTo>
                  <a:cubicBezTo>
                    <a:pt x="41" y="40"/>
                    <a:pt x="42" y="41"/>
                    <a:pt x="43" y="42"/>
                  </a:cubicBezTo>
                  <a:cubicBezTo>
                    <a:pt x="43" y="42"/>
                    <a:pt x="43" y="42"/>
                    <a:pt x="43" y="42"/>
                  </a:cubicBezTo>
                  <a:cubicBezTo>
                    <a:pt x="43" y="43"/>
                    <a:pt x="43" y="43"/>
                    <a:pt x="43" y="43"/>
                  </a:cubicBezTo>
                  <a:cubicBezTo>
                    <a:pt x="43" y="45"/>
                    <a:pt x="43" y="45"/>
                    <a:pt x="43" y="45"/>
                  </a:cubicBezTo>
                  <a:cubicBezTo>
                    <a:pt x="43" y="45"/>
                    <a:pt x="43" y="45"/>
                    <a:pt x="43" y="45"/>
                  </a:cubicBezTo>
                  <a:cubicBezTo>
                    <a:pt x="41" y="44"/>
                    <a:pt x="41" y="44"/>
                    <a:pt x="41" y="44"/>
                  </a:cubicBezTo>
                  <a:cubicBezTo>
                    <a:pt x="40" y="44"/>
                    <a:pt x="40" y="44"/>
                    <a:pt x="40" y="44"/>
                  </a:cubicBezTo>
                  <a:cubicBezTo>
                    <a:pt x="40" y="44"/>
                    <a:pt x="40" y="44"/>
                    <a:pt x="40" y="44"/>
                  </a:cubicBezTo>
                  <a:cubicBezTo>
                    <a:pt x="39" y="43"/>
                    <a:pt x="40" y="43"/>
                    <a:pt x="39" y="43"/>
                  </a:cubicBezTo>
                  <a:cubicBezTo>
                    <a:pt x="38" y="42"/>
                    <a:pt x="38" y="42"/>
                    <a:pt x="38" y="42"/>
                  </a:cubicBezTo>
                  <a:cubicBezTo>
                    <a:pt x="37" y="43"/>
                    <a:pt x="36" y="43"/>
                    <a:pt x="35" y="43"/>
                  </a:cubicBezTo>
                  <a:cubicBezTo>
                    <a:pt x="35" y="43"/>
                    <a:pt x="35" y="43"/>
                    <a:pt x="35" y="43"/>
                  </a:cubicBezTo>
                  <a:cubicBezTo>
                    <a:pt x="34" y="44"/>
                    <a:pt x="34" y="44"/>
                    <a:pt x="34" y="44"/>
                  </a:cubicBezTo>
                  <a:cubicBezTo>
                    <a:pt x="33" y="44"/>
                    <a:pt x="32" y="44"/>
                    <a:pt x="31" y="43"/>
                  </a:cubicBezTo>
                  <a:cubicBezTo>
                    <a:pt x="31" y="44"/>
                    <a:pt x="31" y="44"/>
                    <a:pt x="31" y="44"/>
                  </a:cubicBezTo>
                  <a:cubicBezTo>
                    <a:pt x="31" y="45"/>
                    <a:pt x="31" y="44"/>
                    <a:pt x="31" y="45"/>
                  </a:cubicBezTo>
                  <a:cubicBezTo>
                    <a:pt x="31" y="46"/>
                    <a:pt x="31" y="46"/>
                    <a:pt x="31" y="46"/>
                  </a:cubicBezTo>
                  <a:cubicBezTo>
                    <a:pt x="30" y="47"/>
                    <a:pt x="29" y="47"/>
                    <a:pt x="29" y="48"/>
                  </a:cubicBezTo>
                  <a:cubicBezTo>
                    <a:pt x="28" y="48"/>
                    <a:pt x="28" y="48"/>
                    <a:pt x="28" y="48"/>
                  </a:cubicBezTo>
                  <a:cubicBezTo>
                    <a:pt x="27" y="48"/>
                    <a:pt x="27" y="48"/>
                    <a:pt x="25" y="48"/>
                  </a:cubicBezTo>
                  <a:cubicBezTo>
                    <a:pt x="25" y="49"/>
                    <a:pt x="25" y="48"/>
                    <a:pt x="24" y="49"/>
                  </a:cubicBezTo>
                  <a:cubicBezTo>
                    <a:pt x="24" y="49"/>
                    <a:pt x="24" y="49"/>
                    <a:pt x="24" y="49"/>
                  </a:cubicBezTo>
                  <a:close/>
                  <a:moveTo>
                    <a:pt x="8" y="39"/>
                  </a:moveTo>
                  <a:cubicBezTo>
                    <a:pt x="8" y="39"/>
                    <a:pt x="8" y="39"/>
                    <a:pt x="8" y="39"/>
                  </a:cubicBezTo>
                  <a:cubicBezTo>
                    <a:pt x="8" y="39"/>
                    <a:pt x="8" y="39"/>
                    <a:pt x="8" y="39"/>
                  </a:cubicBezTo>
                  <a:cubicBezTo>
                    <a:pt x="8" y="39"/>
                    <a:pt x="8" y="39"/>
                    <a:pt x="8" y="39"/>
                  </a:cubicBezTo>
                  <a:cubicBezTo>
                    <a:pt x="8" y="38"/>
                    <a:pt x="8" y="38"/>
                    <a:pt x="8" y="38"/>
                  </a:cubicBezTo>
                  <a:cubicBezTo>
                    <a:pt x="8" y="38"/>
                    <a:pt x="8" y="38"/>
                    <a:pt x="8" y="38"/>
                  </a:cubicBezTo>
                  <a:cubicBezTo>
                    <a:pt x="8" y="38"/>
                    <a:pt x="8" y="38"/>
                    <a:pt x="8" y="38"/>
                  </a:cubicBezTo>
                  <a:lnTo>
                    <a:pt x="8" y="39"/>
                  </a:lnTo>
                  <a:close/>
                  <a:moveTo>
                    <a:pt x="11" y="46"/>
                  </a:moveTo>
                  <a:cubicBezTo>
                    <a:pt x="11" y="46"/>
                    <a:pt x="11" y="46"/>
                    <a:pt x="11" y="46"/>
                  </a:cubicBezTo>
                  <a:cubicBezTo>
                    <a:pt x="10" y="45"/>
                    <a:pt x="10" y="45"/>
                    <a:pt x="10" y="45"/>
                  </a:cubicBezTo>
                  <a:cubicBezTo>
                    <a:pt x="10" y="45"/>
                    <a:pt x="10" y="45"/>
                    <a:pt x="10" y="45"/>
                  </a:cubicBezTo>
                  <a:cubicBezTo>
                    <a:pt x="11" y="46"/>
                    <a:pt x="11" y="46"/>
                    <a:pt x="11" y="4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123">
              <a:extLst>
                <a:ext uri="{FF2B5EF4-FFF2-40B4-BE49-F238E27FC236}">
                  <a16:creationId xmlns:a16="http://schemas.microsoft.com/office/drawing/2014/main" id="{3072A9CC-2680-4927-A9AA-E7EFC2B67FCD}"/>
                </a:ext>
              </a:extLst>
            </p:cNvPr>
            <p:cNvSpPr>
              <a:spLocks noEditPoints="1"/>
            </p:cNvSpPr>
            <p:nvPr/>
          </p:nvSpPr>
          <p:spPr bwMode="auto">
            <a:xfrm>
              <a:off x="4241040" y="8840795"/>
              <a:ext cx="16285031" cy="717132"/>
            </a:xfrm>
            <a:custGeom>
              <a:avLst/>
              <a:gdLst>
                <a:gd name="T0" fmla="*/ 3904 w 3910"/>
                <a:gd name="T1" fmla="*/ 75 h 172"/>
                <a:gd name="T2" fmla="*/ 3904 w 3910"/>
                <a:gd name="T3" fmla="*/ 76 h 172"/>
                <a:gd name="T4" fmla="*/ 3903 w 3910"/>
                <a:gd name="T5" fmla="*/ 75 h 172"/>
                <a:gd name="T6" fmla="*/ 3904 w 3910"/>
                <a:gd name="T7" fmla="*/ 76 h 172"/>
                <a:gd name="T8" fmla="*/ 3903 w 3910"/>
                <a:gd name="T9" fmla="*/ 75 h 172"/>
                <a:gd name="T10" fmla="*/ 3903 w 3910"/>
                <a:gd name="T11" fmla="*/ 75 h 172"/>
                <a:gd name="T12" fmla="*/ 3910 w 3910"/>
                <a:gd name="T13" fmla="*/ 79 h 172"/>
                <a:gd name="T14" fmla="*/ 3910 w 3910"/>
                <a:gd name="T15" fmla="*/ 79 h 172"/>
                <a:gd name="T16" fmla="*/ 3909 w 3910"/>
                <a:gd name="T17" fmla="*/ 94 h 172"/>
                <a:gd name="T18" fmla="*/ 3908 w 3910"/>
                <a:gd name="T19" fmla="*/ 94 h 172"/>
                <a:gd name="T20" fmla="*/ 3909 w 3910"/>
                <a:gd name="T21" fmla="*/ 93 h 172"/>
                <a:gd name="T22" fmla="*/ 3898 w 3910"/>
                <a:gd name="T23" fmla="*/ 94 h 172"/>
                <a:gd name="T24" fmla="*/ 3898 w 3910"/>
                <a:gd name="T25" fmla="*/ 94 h 172"/>
                <a:gd name="T26" fmla="*/ 3898 w 3910"/>
                <a:gd name="T27" fmla="*/ 94 h 172"/>
                <a:gd name="T28" fmla="*/ 3898 w 3910"/>
                <a:gd name="T29" fmla="*/ 94 h 172"/>
                <a:gd name="T30" fmla="*/ 3872 w 3910"/>
                <a:gd name="T31" fmla="*/ 96 h 172"/>
                <a:gd name="T32" fmla="*/ 3872 w 3910"/>
                <a:gd name="T33" fmla="*/ 96 h 172"/>
                <a:gd name="T34" fmla="*/ 3872 w 3910"/>
                <a:gd name="T35" fmla="*/ 96 h 172"/>
                <a:gd name="T36" fmla="*/ 3872 w 3910"/>
                <a:gd name="T37" fmla="*/ 96 h 172"/>
                <a:gd name="T38" fmla="*/ 1 w 3910"/>
                <a:gd name="T39" fmla="*/ 0 h 172"/>
                <a:gd name="T40" fmla="*/ 1 w 3910"/>
                <a:gd name="T41" fmla="*/ 1 h 172"/>
                <a:gd name="T42" fmla="*/ 1 w 3910"/>
                <a:gd name="T43" fmla="*/ 1 h 172"/>
                <a:gd name="T44" fmla="*/ 0 w 3910"/>
                <a:gd name="T45" fmla="*/ 1 h 172"/>
                <a:gd name="T46" fmla="*/ 0 w 3910"/>
                <a:gd name="T47" fmla="*/ 0 h 172"/>
                <a:gd name="T48" fmla="*/ 3731 w 3910"/>
                <a:gd name="T49" fmla="*/ 9 h 172"/>
                <a:gd name="T50" fmla="*/ 3731 w 3910"/>
                <a:gd name="T51" fmla="*/ 9 h 172"/>
                <a:gd name="T52" fmla="*/ 3730 w 3910"/>
                <a:gd name="T53" fmla="*/ 10 h 172"/>
                <a:gd name="T54" fmla="*/ 3729 w 3910"/>
                <a:gd name="T55" fmla="*/ 10 h 172"/>
                <a:gd name="T56" fmla="*/ 3730 w 3910"/>
                <a:gd name="T57" fmla="*/ 10 h 172"/>
                <a:gd name="T58" fmla="*/ 24 w 3910"/>
                <a:gd name="T59" fmla="*/ 25 h 172"/>
                <a:gd name="T60" fmla="*/ 21 w 3910"/>
                <a:gd name="T61" fmla="*/ 22 h 172"/>
                <a:gd name="T62" fmla="*/ 23 w 3910"/>
                <a:gd name="T63" fmla="*/ 22 h 172"/>
                <a:gd name="T64" fmla="*/ 22 w 3910"/>
                <a:gd name="T65" fmla="*/ 21 h 172"/>
                <a:gd name="T66" fmla="*/ 3732 w 3910"/>
                <a:gd name="T67" fmla="*/ 23 h 172"/>
                <a:gd name="T68" fmla="*/ 3731 w 3910"/>
                <a:gd name="T69" fmla="*/ 22 h 172"/>
                <a:gd name="T70" fmla="*/ 3732 w 3910"/>
                <a:gd name="T71" fmla="*/ 25 h 172"/>
                <a:gd name="T72" fmla="*/ 3732 w 3910"/>
                <a:gd name="T73" fmla="*/ 24 h 172"/>
                <a:gd name="T74" fmla="*/ 3732 w 3910"/>
                <a:gd name="T75" fmla="*/ 25 h 172"/>
                <a:gd name="T76" fmla="*/ 3733 w 3910"/>
                <a:gd name="T77" fmla="*/ 28 h 172"/>
                <a:gd name="T78" fmla="*/ 3734 w 3910"/>
                <a:gd name="T79" fmla="*/ 29 h 172"/>
                <a:gd name="T80" fmla="*/ 3732 w 3910"/>
                <a:gd name="T81" fmla="*/ 33 h 172"/>
                <a:gd name="T82" fmla="*/ 3732 w 3910"/>
                <a:gd name="T83" fmla="*/ 35 h 172"/>
                <a:gd name="T84" fmla="*/ 3732 w 3910"/>
                <a:gd name="T85" fmla="*/ 33 h 172"/>
                <a:gd name="T86" fmla="*/ 3732 w 3910"/>
                <a:gd name="T87" fmla="*/ 32 h 172"/>
                <a:gd name="T88" fmla="*/ 3749 w 3910"/>
                <a:gd name="T89" fmla="*/ 53 h 172"/>
                <a:gd name="T90" fmla="*/ 3748 w 3910"/>
                <a:gd name="T91" fmla="*/ 52 h 172"/>
                <a:gd name="T92" fmla="*/ 3747 w 3910"/>
                <a:gd name="T93" fmla="*/ 50 h 172"/>
                <a:gd name="T94" fmla="*/ 3749 w 3910"/>
                <a:gd name="T95" fmla="*/ 53 h 172"/>
                <a:gd name="T96" fmla="*/ 3693 w 3910"/>
                <a:gd name="T97" fmla="*/ 53 h 172"/>
                <a:gd name="T98" fmla="*/ 3693 w 3910"/>
                <a:gd name="T99" fmla="*/ 53 h 172"/>
                <a:gd name="T100" fmla="*/ 3751 w 3910"/>
                <a:gd name="T101" fmla="*/ 58 h 172"/>
                <a:gd name="T102" fmla="*/ 3751 w 3910"/>
                <a:gd name="T103" fmla="*/ 57 h 172"/>
                <a:gd name="T104" fmla="*/ 50 w 3910"/>
                <a:gd name="T105" fmla="*/ 89 h 172"/>
                <a:gd name="T106" fmla="*/ 49 w 3910"/>
                <a:gd name="T107" fmla="*/ 89 h 172"/>
                <a:gd name="T108" fmla="*/ 50 w 3910"/>
                <a:gd name="T109" fmla="*/ 89 h 172"/>
                <a:gd name="T110" fmla="*/ 39 w 3910"/>
                <a:gd name="T111" fmla="*/ 107 h 172"/>
                <a:gd name="T112" fmla="*/ 40 w 3910"/>
                <a:gd name="T113" fmla="*/ 107 h 172"/>
                <a:gd name="T114" fmla="*/ 86 w 3910"/>
                <a:gd name="T115" fmla="*/ 172 h 172"/>
                <a:gd name="T116" fmla="*/ 85 w 3910"/>
                <a:gd name="T117" fmla="*/ 172 h 172"/>
                <a:gd name="T118" fmla="*/ 86 w 3910"/>
                <a:gd name="T119"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10" h="172">
                  <a:moveTo>
                    <a:pt x="3903" y="75"/>
                  </a:moveTo>
                  <a:cubicBezTo>
                    <a:pt x="3904" y="75"/>
                    <a:pt x="3904" y="75"/>
                    <a:pt x="3904" y="75"/>
                  </a:cubicBezTo>
                  <a:cubicBezTo>
                    <a:pt x="3904" y="75"/>
                    <a:pt x="3904" y="75"/>
                    <a:pt x="3904" y="75"/>
                  </a:cubicBezTo>
                  <a:cubicBezTo>
                    <a:pt x="3904" y="76"/>
                    <a:pt x="3904" y="76"/>
                    <a:pt x="3904" y="76"/>
                  </a:cubicBezTo>
                  <a:cubicBezTo>
                    <a:pt x="3904" y="76"/>
                    <a:pt x="3904" y="76"/>
                    <a:pt x="3904" y="76"/>
                  </a:cubicBezTo>
                  <a:cubicBezTo>
                    <a:pt x="3904" y="76"/>
                    <a:pt x="3904" y="76"/>
                    <a:pt x="3904" y="76"/>
                  </a:cubicBezTo>
                  <a:cubicBezTo>
                    <a:pt x="3904" y="76"/>
                    <a:pt x="3904" y="76"/>
                    <a:pt x="3904" y="76"/>
                  </a:cubicBezTo>
                  <a:cubicBezTo>
                    <a:pt x="3904" y="75"/>
                    <a:pt x="3904" y="75"/>
                    <a:pt x="3904" y="75"/>
                  </a:cubicBezTo>
                  <a:cubicBezTo>
                    <a:pt x="3903" y="75"/>
                    <a:pt x="3903" y="75"/>
                    <a:pt x="3903" y="75"/>
                  </a:cubicBezTo>
                  <a:cubicBezTo>
                    <a:pt x="3903" y="75"/>
                    <a:pt x="3903" y="75"/>
                    <a:pt x="3903" y="75"/>
                  </a:cubicBezTo>
                  <a:cubicBezTo>
                    <a:pt x="3904" y="75"/>
                    <a:pt x="3904" y="75"/>
                    <a:pt x="3904" y="75"/>
                  </a:cubicBezTo>
                  <a:cubicBezTo>
                    <a:pt x="3904" y="76"/>
                    <a:pt x="3904" y="75"/>
                    <a:pt x="3904" y="76"/>
                  </a:cubicBezTo>
                  <a:cubicBezTo>
                    <a:pt x="3904" y="75"/>
                    <a:pt x="3904" y="75"/>
                    <a:pt x="3904" y="75"/>
                  </a:cubicBezTo>
                  <a:cubicBezTo>
                    <a:pt x="3904" y="75"/>
                    <a:pt x="3904" y="75"/>
                    <a:pt x="3904" y="75"/>
                  </a:cubicBezTo>
                  <a:cubicBezTo>
                    <a:pt x="3904" y="75"/>
                    <a:pt x="3904" y="75"/>
                    <a:pt x="3903" y="75"/>
                  </a:cubicBezTo>
                  <a:cubicBezTo>
                    <a:pt x="3903" y="75"/>
                    <a:pt x="3903" y="75"/>
                    <a:pt x="3903" y="75"/>
                  </a:cubicBezTo>
                  <a:cubicBezTo>
                    <a:pt x="3903" y="75"/>
                    <a:pt x="3903" y="75"/>
                    <a:pt x="3903" y="75"/>
                  </a:cubicBezTo>
                  <a:cubicBezTo>
                    <a:pt x="3903" y="75"/>
                    <a:pt x="3903" y="75"/>
                    <a:pt x="3903" y="75"/>
                  </a:cubicBezTo>
                  <a:cubicBezTo>
                    <a:pt x="3903" y="75"/>
                    <a:pt x="3903" y="75"/>
                    <a:pt x="3903" y="75"/>
                  </a:cubicBezTo>
                  <a:cubicBezTo>
                    <a:pt x="3903" y="75"/>
                    <a:pt x="3903" y="75"/>
                    <a:pt x="3903" y="75"/>
                  </a:cubicBezTo>
                  <a:close/>
                  <a:moveTo>
                    <a:pt x="3910" y="79"/>
                  </a:moveTo>
                  <a:cubicBezTo>
                    <a:pt x="3910" y="79"/>
                    <a:pt x="3910" y="79"/>
                    <a:pt x="3910" y="79"/>
                  </a:cubicBezTo>
                  <a:cubicBezTo>
                    <a:pt x="3910" y="79"/>
                    <a:pt x="3910" y="79"/>
                    <a:pt x="3910" y="79"/>
                  </a:cubicBezTo>
                  <a:cubicBezTo>
                    <a:pt x="3910" y="79"/>
                    <a:pt x="3910" y="79"/>
                    <a:pt x="3910" y="79"/>
                  </a:cubicBezTo>
                  <a:cubicBezTo>
                    <a:pt x="3910" y="79"/>
                    <a:pt x="3910" y="79"/>
                    <a:pt x="3910" y="79"/>
                  </a:cubicBezTo>
                  <a:cubicBezTo>
                    <a:pt x="3910" y="79"/>
                    <a:pt x="3910" y="79"/>
                    <a:pt x="3910" y="79"/>
                  </a:cubicBezTo>
                  <a:close/>
                  <a:moveTo>
                    <a:pt x="3909" y="94"/>
                  </a:moveTo>
                  <a:cubicBezTo>
                    <a:pt x="3909" y="94"/>
                    <a:pt x="3909" y="94"/>
                    <a:pt x="3909" y="94"/>
                  </a:cubicBezTo>
                  <a:cubicBezTo>
                    <a:pt x="3908" y="94"/>
                    <a:pt x="3908" y="94"/>
                    <a:pt x="3908" y="94"/>
                  </a:cubicBezTo>
                  <a:cubicBezTo>
                    <a:pt x="3908" y="94"/>
                    <a:pt x="3908" y="94"/>
                    <a:pt x="3908" y="94"/>
                  </a:cubicBezTo>
                  <a:cubicBezTo>
                    <a:pt x="3908" y="93"/>
                    <a:pt x="3908" y="93"/>
                    <a:pt x="3908" y="93"/>
                  </a:cubicBezTo>
                  <a:cubicBezTo>
                    <a:pt x="3908" y="93"/>
                    <a:pt x="3908" y="93"/>
                    <a:pt x="3908" y="93"/>
                  </a:cubicBezTo>
                  <a:cubicBezTo>
                    <a:pt x="3909" y="93"/>
                    <a:pt x="3909" y="93"/>
                    <a:pt x="3909" y="93"/>
                  </a:cubicBezTo>
                  <a:cubicBezTo>
                    <a:pt x="3909" y="94"/>
                    <a:pt x="3909" y="94"/>
                    <a:pt x="3909" y="94"/>
                  </a:cubicBezTo>
                  <a:cubicBezTo>
                    <a:pt x="3909" y="94"/>
                    <a:pt x="3909" y="94"/>
                    <a:pt x="3909" y="94"/>
                  </a:cubicBezTo>
                  <a:close/>
                  <a:moveTo>
                    <a:pt x="3898" y="94"/>
                  </a:move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lose/>
                  <a:moveTo>
                    <a:pt x="3872" y="96"/>
                  </a:move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lose/>
                  <a:moveTo>
                    <a:pt x="1" y="0"/>
                  </a:move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1" y="0"/>
                    <a:pt x="1" y="0"/>
                    <a:pt x="1" y="0"/>
                  </a:cubicBezTo>
                  <a:cubicBezTo>
                    <a:pt x="1" y="0"/>
                    <a:pt x="1" y="0"/>
                    <a:pt x="1" y="0"/>
                  </a:cubicBezTo>
                  <a:close/>
                  <a:moveTo>
                    <a:pt x="3731" y="9"/>
                  </a:moveTo>
                  <a:cubicBezTo>
                    <a:pt x="3731" y="9"/>
                    <a:pt x="3731" y="9"/>
                    <a:pt x="3731" y="9"/>
                  </a:cubicBezTo>
                  <a:cubicBezTo>
                    <a:pt x="3730" y="9"/>
                    <a:pt x="3730" y="9"/>
                    <a:pt x="3730" y="9"/>
                  </a:cubicBezTo>
                  <a:cubicBezTo>
                    <a:pt x="3731" y="9"/>
                    <a:pt x="3731" y="9"/>
                    <a:pt x="3731" y="9"/>
                  </a:cubicBezTo>
                  <a:cubicBezTo>
                    <a:pt x="3731" y="9"/>
                    <a:pt x="3731" y="9"/>
                    <a:pt x="3731" y="9"/>
                  </a:cubicBezTo>
                  <a:cubicBezTo>
                    <a:pt x="3731" y="9"/>
                    <a:pt x="3731" y="9"/>
                    <a:pt x="3731" y="9"/>
                  </a:cubicBezTo>
                  <a:close/>
                  <a:moveTo>
                    <a:pt x="3730" y="10"/>
                  </a:moveTo>
                  <a:cubicBezTo>
                    <a:pt x="3729" y="10"/>
                    <a:pt x="3729" y="10"/>
                    <a:pt x="3729" y="10"/>
                  </a:cubicBezTo>
                  <a:cubicBezTo>
                    <a:pt x="3729" y="10"/>
                    <a:pt x="3729" y="10"/>
                    <a:pt x="3729" y="10"/>
                  </a:cubicBezTo>
                  <a:cubicBezTo>
                    <a:pt x="3729" y="10"/>
                    <a:pt x="3729" y="10"/>
                    <a:pt x="3729" y="10"/>
                  </a:cubicBezTo>
                  <a:cubicBezTo>
                    <a:pt x="3730" y="10"/>
                    <a:pt x="3730" y="10"/>
                    <a:pt x="3730" y="10"/>
                  </a:cubicBezTo>
                  <a:cubicBezTo>
                    <a:pt x="3730" y="10"/>
                    <a:pt x="3730" y="10"/>
                    <a:pt x="3730" y="10"/>
                  </a:cubicBezTo>
                  <a:cubicBezTo>
                    <a:pt x="3730" y="10"/>
                    <a:pt x="3730" y="10"/>
                    <a:pt x="3730" y="10"/>
                  </a:cubicBezTo>
                  <a:close/>
                  <a:moveTo>
                    <a:pt x="23" y="23"/>
                  </a:moveTo>
                  <a:cubicBezTo>
                    <a:pt x="25" y="24"/>
                    <a:pt x="25" y="24"/>
                    <a:pt x="25" y="24"/>
                  </a:cubicBezTo>
                  <a:cubicBezTo>
                    <a:pt x="24" y="25"/>
                    <a:pt x="24" y="25"/>
                    <a:pt x="24" y="25"/>
                  </a:cubicBezTo>
                  <a:cubicBezTo>
                    <a:pt x="22" y="24"/>
                    <a:pt x="22" y="24"/>
                    <a:pt x="22" y="24"/>
                  </a:cubicBezTo>
                  <a:cubicBezTo>
                    <a:pt x="21" y="23"/>
                    <a:pt x="21" y="23"/>
                    <a:pt x="21" y="23"/>
                  </a:cubicBezTo>
                  <a:cubicBezTo>
                    <a:pt x="21" y="22"/>
                    <a:pt x="21" y="22"/>
                    <a:pt x="21" y="22"/>
                  </a:cubicBezTo>
                  <a:cubicBezTo>
                    <a:pt x="21" y="23"/>
                    <a:pt x="21" y="23"/>
                    <a:pt x="21" y="23"/>
                  </a:cubicBezTo>
                  <a:cubicBezTo>
                    <a:pt x="22" y="23"/>
                    <a:pt x="22" y="23"/>
                    <a:pt x="22" y="23"/>
                  </a:cubicBezTo>
                  <a:cubicBezTo>
                    <a:pt x="23" y="22"/>
                    <a:pt x="23" y="22"/>
                    <a:pt x="23" y="22"/>
                  </a:cubicBezTo>
                  <a:cubicBezTo>
                    <a:pt x="23" y="22"/>
                    <a:pt x="23" y="22"/>
                    <a:pt x="23" y="22"/>
                  </a:cubicBezTo>
                  <a:cubicBezTo>
                    <a:pt x="22" y="21"/>
                    <a:pt x="22" y="21"/>
                    <a:pt x="22" y="21"/>
                  </a:cubicBezTo>
                  <a:cubicBezTo>
                    <a:pt x="22" y="21"/>
                    <a:pt x="22" y="21"/>
                    <a:pt x="22" y="21"/>
                  </a:cubicBezTo>
                  <a:cubicBezTo>
                    <a:pt x="23" y="22"/>
                    <a:pt x="23" y="22"/>
                    <a:pt x="23" y="22"/>
                  </a:cubicBezTo>
                  <a:cubicBezTo>
                    <a:pt x="23" y="23"/>
                    <a:pt x="23" y="23"/>
                    <a:pt x="23" y="23"/>
                  </a:cubicBezTo>
                  <a:close/>
                  <a:moveTo>
                    <a:pt x="3732" y="23"/>
                  </a:moveTo>
                  <a:cubicBezTo>
                    <a:pt x="3732" y="24"/>
                    <a:pt x="3732" y="24"/>
                    <a:pt x="3732" y="24"/>
                  </a:cubicBezTo>
                  <a:cubicBezTo>
                    <a:pt x="3731" y="23"/>
                    <a:pt x="3731" y="23"/>
                    <a:pt x="3731" y="22"/>
                  </a:cubicBezTo>
                  <a:cubicBezTo>
                    <a:pt x="3731" y="22"/>
                    <a:pt x="3731" y="22"/>
                    <a:pt x="3731" y="22"/>
                  </a:cubicBezTo>
                  <a:cubicBezTo>
                    <a:pt x="3731" y="22"/>
                    <a:pt x="3732" y="23"/>
                    <a:pt x="3732" y="23"/>
                  </a:cubicBezTo>
                  <a:close/>
                  <a:moveTo>
                    <a:pt x="3732" y="25"/>
                  </a:moveTo>
                  <a:cubicBezTo>
                    <a:pt x="3732" y="25"/>
                    <a:pt x="3732" y="25"/>
                    <a:pt x="3732" y="25"/>
                  </a:cubicBezTo>
                  <a:cubicBezTo>
                    <a:pt x="3732" y="25"/>
                    <a:pt x="3732" y="25"/>
                    <a:pt x="3732" y="25"/>
                  </a:cubicBezTo>
                  <a:cubicBezTo>
                    <a:pt x="3732" y="24"/>
                    <a:pt x="3732" y="24"/>
                    <a:pt x="3732" y="24"/>
                  </a:cubicBezTo>
                  <a:cubicBezTo>
                    <a:pt x="3732" y="24"/>
                    <a:pt x="3732" y="24"/>
                    <a:pt x="3732" y="24"/>
                  </a:cubicBezTo>
                  <a:cubicBezTo>
                    <a:pt x="3732" y="24"/>
                    <a:pt x="3732" y="24"/>
                    <a:pt x="3732" y="24"/>
                  </a:cubicBezTo>
                  <a:cubicBezTo>
                    <a:pt x="3732" y="24"/>
                    <a:pt x="3732" y="24"/>
                    <a:pt x="3732" y="24"/>
                  </a:cubicBezTo>
                  <a:cubicBezTo>
                    <a:pt x="3732" y="25"/>
                    <a:pt x="3732" y="25"/>
                    <a:pt x="3732" y="25"/>
                  </a:cubicBezTo>
                  <a:close/>
                  <a:moveTo>
                    <a:pt x="3732" y="29"/>
                  </a:moveTo>
                  <a:cubicBezTo>
                    <a:pt x="3732" y="29"/>
                    <a:pt x="3732" y="29"/>
                    <a:pt x="3732" y="29"/>
                  </a:cubicBezTo>
                  <a:cubicBezTo>
                    <a:pt x="3733" y="28"/>
                    <a:pt x="3733" y="28"/>
                    <a:pt x="3733" y="28"/>
                  </a:cubicBezTo>
                  <a:cubicBezTo>
                    <a:pt x="3733" y="28"/>
                    <a:pt x="3733" y="28"/>
                    <a:pt x="3733" y="28"/>
                  </a:cubicBezTo>
                  <a:cubicBezTo>
                    <a:pt x="3734" y="28"/>
                    <a:pt x="3734" y="28"/>
                    <a:pt x="3734" y="28"/>
                  </a:cubicBezTo>
                  <a:cubicBezTo>
                    <a:pt x="3734" y="29"/>
                    <a:pt x="3734" y="29"/>
                    <a:pt x="3734" y="29"/>
                  </a:cubicBezTo>
                  <a:cubicBezTo>
                    <a:pt x="3734" y="29"/>
                    <a:pt x="3734" y="29"/>
                    <a:pt x="3734" y="29"/>
                  </a:cubicBezTo>
                  <a:cubicBezTo>
                    <a:pt x="3732" y="29"/>
                    <a:pt x="3733" y="29"/>
                    <a:pt x="3732" y="29"/>
                  </a:cubicBezTo>
                  <a:close/>
                  <a:moveTo>
                    <a:pt x="3732" y="33"/>
                  </a:moveTo>
                  <a:cubicBezTo>
                    <a:pt x="3733" y="33"/>
                    <a:pt x="3733" y="33"/>
                    <a:pt x="3733" y="33"/>
                  </a:cubicBezTo>
                  <a:cubicBezTo>
                    <a:pt x="3733" y="33"/>
                    <a:pt x="3733" y="33"/>
                    <a:pt x="3733" y="33"/>
                  </a:cubicBezTo>
                  <a:cubicBezTo>
                    <a:pt x="3732" y="34"/>
                    <a:pt x="3732" y="34"/>
                    <a:pt x="3732" y="35"/>
                  </a:cubicBezTo>
                  <a:cubicBezTo>
                    <a:pt x="3731" y="34"/>
                    <a:pt x="3731" y="34"/>
                    <a:pt x="3731" y="34"/>
                  </a:cubicBezTo>
                  <a:cubicBezTo>
                    <a:pt x="3732" y="33"/>
                    <a:pt x="3732" y="34"/>
                    <a:pt x="3732" y="33"/>
                  </a:cubicBezTo>
                  <a:cubicBezTo>
                    <a:pt x="3732" y="33"/>
                    <a:pt x="3732" y="33"/>
                    <a:pt x="3732" y="33"/>
                  </a:cubicBezTo>
                  <a:cubicBezTo>
                    <a:pt x="3732" y="33"/>
                    <a:pt x="3732" y="33"/>
                    <a:pt x="3732" y="33"/>
                  </a:cubicBezTo>
                  <a:cubicBezTo>
                    <a:pt x="3732" y="33"/>
                    <a:pt x="3732" y="33"/>
                    <a:pt x="3732" y="33"/>
                  </a:cubicBezTo>
                  <a:cubicBezTo>
                    <a:pt x="3732" y="32"/>
                    <a:pt x="3732" y="32"/>
                    <a:pt x="3732" y="32"/>
                  </a:cubicBezTo>
                  <a:cubicBezTo>
                    <a:pt x="3732" y="32"/>
                    <a:pt x="3732" y="32"/>
                    <a:pt x="3732" y="32"/>
                  </a:cubicBezTo>
                  <a:cubicBezTo>
                    <a:pt x="3732" y="33"/>
                    <a:pt x="3732" y="33"/>
                    <a:pt x="3732" y="33"/>
                  </a:cubicBezTo>
                  <a:close/>
                  <a:moveTo>
                    <a:pt x="3749" y="53"/>
                  </a:moveTo>
                  <a:cubicBezTo>
                    <a:pt x="3748" y="53"/>
                    <a:pt x="3748" y="53"/>
                    <a:pt x="3748" y="53"/>
                  </a:cubicBezTo>
                  <a:cubicBezTo>
                    <a:pt x="3748" y="53"/>
                    <a:pt x="3748" y="53"/>
                    <a:pt x="3748" y="53"/>
                  </a:cubicBezTo>
                  <a:cubicBezTo>
                    <a:pt x="3748" y="52"/>
                    <a:pt x="3748" y="52"/>
                    <a:pt x="3748" y="52"/>
                  </a:cubicBezTo>
                  <a:cubicBezTo>
                    <a:pt x="3748" y="51"/>
                    <a:pt x="3748" y="51"/>
                    <a:pt x="3748" y="51"/>
                  </a:cubicBezTo>
                  <a:cubicBezTo>
                    <a:pt x="3747" y="51"/>
                    <a:pt x="3747" y="51"/>
                    <a:pt x="3747" y="51"/>
                  </a:cubicBezTo>
                  <a:cubicBezTo>
                    <a:pt x="3747" y="50"/>
                    <a:pt x="3747" y="50"/>
                    <a:pt x="3747" y="50"/>
                  </a:cubicBezTo>
                  <a:cubicBezTo>
                    <a:pt x="3747" y="50"/>
                    <a:pt x="3747" y="50"/>
                    <a:pt x="3747" y="50"/>
                  </a:cubicBezTo>
                  <a:cubicBezTo>
                    <a:pt x="3748" y="51"/>
                    <a:pt x="3748" y="51"/>
                    <a:pt x="3748" y="51"/>
                  </a:cubicBezTo>
                  <a:cubicBezTo>
                    <a:pt x="3749" y="52"/>
                    <a:pt x="3748" y="52"/>
                    <a:pt x="3749" y="53"/>
                  </a:cubicBezTo>
                  <a:close/>
                  <a:moveTo>
                    <a:pt x="3693" y="54"/>
                  </a:moveTo>
                  <a:cubicBezTo>
                    <a:pt x="3693" y="54"/>
                    <a:pt x="3693" y="54"/>
                    <a:pt x="3693" y="54"/>
                  </a:cubicBezTo>
                  <a:cubicBezTo>
                    <a:pt x="3693" y="53"/>
                    <a:pt x="3693" y="53"/>
                    <a:pt x="3693" y="53"/>
                  </a:cubicBezTo>
                  <a:cubicBezTo>
                    <a:pt x="3693" y="53"/>
                    <a:pt x="3693" y="53"/>
                    <a:pt x="3693" y="53"/>
                  </a:cubicBezTo>
                  <a:cubicBezTo>
                    <a:pt x="3693" y="53"/>
                    <a:pt x="3693" y="53"/>
                    <a:pt x="3693" y="53"/>
                  </a:cubicBezTo>
                  <a:cubicBezTo>
                    <a:pt x="3693" y="53"/>
                    <a:pt x="3693" y="53"/>
                    <a:pt x="3693" y="53"/>
                  </a:cubicBezTo>
                  <a:cubicBezTo>
                    <a:pt x="3693" y="54"/>
                    <a:pt x="3693" y="54"/>
                    <a:pt x="3693" y="54"/>
                  </a:cubicBezTo>
                  <a:close/>
                  <a:moveTo>
                    <a:pt x="3752" y="58"/>
                  </a:moveTo>
                  <a:cubicBezTo>
                    <a:pt x="3751" y="58"/>
                    <a:pt x="3751" y="58"/>
                    <a:pt x="3751" y="58"/>
                  </a:cubicBezTo>
                  <a:cubicBezTo>
                    <a:pt x="3751" y="58"/>
                    <a:pt x="3751" y="57"/>
                    <a:pt x="3751" y="57"/>
                  </a:cubicBezTo>
                  <a:cubicBezTo>
                    <a:pt x="3751" y="56"/>
                    <a:pt x="3751" y="56"/>
                    <a:pt x="3751" y="56"/>
                  </a:cubicBezTo>
                  <a:cubicBezTo>
                    <a:pt x="3751" y="57"/>
                    <a:pt x="3751" y="57"/>
                    <a:pt x="3751" y="57"/>
                  </a:cubicBezTo>
                  <a:cubicBezTo>
                    <a:pt x="3752" y="57"/>
                    <a:pt x="3752" y="57"/>
                    <a:pt x="3752" y="57"/>
                  </a:cubicBezTo>
                  <a:cubicBezTo>
                    <a:pt x="3752" y="57"/>
                    <a:pt x="3752" y="57"/>
                    <a:pt x="3752" y="58"/>
                  </a:cubicBezTo>
                  <a:close/>
                  <a:moveTo>
                    <a:pt x="50" y="89"/>
                  </a:moveTo>
                  <a:cubicBezTo>
                    <a:pt x="50" y="90"/>
                    <a:pt x="50" y="90"/>
                    <a:pt x="50" y="90"/>
                  </a:cubicBezTo>
                  <a:cubicBezTo>
                    <a:pt x="50" y="89"/>
                    <a:pt x="50" y="89"/>
                    <a:pt x="49" y="89"/>
                  </a:cubicBezTo>
                  <a:cubicBezTo>
                    <a:pt x="49" y="89"/>
                    <a:pt x="49" y="89"/>
                    <a:pt x="49" y="89"/>
                  </a:cubicBezTo>
                  <a:cubicBezTo>
                    <a:pt x="50" y="89"/>
                    <a:pt x="50" y="89"/>
                    <a:pt x="50" y="89"/>
                  </a:cubicBezTo>
                  <a:cubicBezTo>
                    <a:pt x="50" y="89"/>
                    <a:pt x="50" y="89"/>
                    <a:pt x="50" y="89"/>
                  </a:cubicBezTo>
                  <a:cubicBezTo>
                    <a:pt x="50" y="89"/>
                    <a:pt x="50" y="89"/>
                    <a:pt x="50" y="89"/>
                  </a:cubicBezTo>
                  <a:close/>
                  <a:moveTo>
                    <a:pt x="40" y="107"/>
                  </a:moveTo>
                  <a:cubicBezTo>
                    <a:pt x="40" y="107"/>
                    <a:pt x="40" y="107"/>
                    <a:pt x="39" y="107"/>
                  </a:cubicBezTo>
                  <a:cubicBezTo>
                    <a:pt x="39" y="107"/>
                    <a:pt x="39" y="107"/>
                    <a:pt x="39" y="107"/>
                  </a:cubicBezTo>
                  <a:cubicBezTo>
                    <a:pt x="39" y="106"/>
                    <a:pt x="39" y="106"/>
                    <a:pt x="39" y="106"/>
                  </a:cubicBezTo>
                  <a:cubicBezTo>
                    <a:pt x="39" y="106"/>
                    <a:pt x="39" y="106"/>
                    <a:pt x="40" y="107"/>
                  </a:cubicBezTo>
                  <a:cubicBezTo>
                    <a:pt x="40" y="107"/>
                    <a:pt x="40" y="107"/>
                    <a:pt x="40" y="107"/>
                  </a:cubicBezTo>
                  <a:cubicBezTo>
                    <a:pt x="40" y="107"/>
                    <a:pt x="40" y="107"/>
                    <a:pt x="40" y="107"/>
                  </a:cubicBezTo>
                  <a:close/>
                  <a:moveTo>
                    <a:pt x="86" y="172"/>
                  </a:moveTo>
                  <a:cubicBezTo>
                    <a:pt x="86" y="172"/>
                    <a:pt x="86" y="172"/>
                    <a:pt x="86" y="172"/>
                  </a:cubicBezTo>
                  <a:cubicBezTo>
                    <a:pt x="85" y="172"/>
                    <a:pt x="85" y="172"/>
                    <a:pt x="85" y="172"/>
                  </a:cubicBezTo>
                  <a:cubicBezTo>
                    <a:pt x="85" y="172"/>
                    <a:pt x="85" y="172"/>
                    <a:pt x="85" y="172"/>
                  </a:cubicBezTo>
                  <a:cubicBezTo>
                    <a:pt x="85" y="172"/>
                    <a:pt x="85" y="172"/>
                    <a:pt x="85" y="172"/>
                  </a:cubicBezTo>
                  <a:cubicBezTo>
                    <a:pt x="85" y="172"/>
                    <a:pt x="85" y="172"/>
                    <a:pt x="85" y="172"/>
                  </a:cubicBezTo>
                  <a:cubicBezTo>
                    <a:pt x="85" y="172"/>
                    <a:pt x="85" y="172"/>
                    <a:pt x="85" y="172"/>
                  </a:cubicBezTo>
                  <a:cubicBezTo>
                    <a:pt x="86" y="172"/>
                    <a:pt x="86" y="172"/>
                    <a:pt x="86" y="17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124">
              <a:extLst>
                <a:ext uri="{FF2B5EF4-FFF2-40B4-BE49-F238E27FC236}">
                  <a16:creationId xmlns:a16="http://schemas.microsoft.com/office/drawing/2014/main" id="{F3A762B8-3B85-4310-BEFF-60631F3866B7}"/>
                </a:ext>
              </a:extLst>
            </p:cNvPr>
            <p:cNvSpPr>
              <a:spLocks noEditPoints="1"/>
            </p:cNvSpPr>
            <p:nvPr/>
          </p:nvSpPr>
          <p:spPr bwMode="auto">
            <a:xfrm>
              <a:off x="13715708" y="9553179"/>
              <a:ext cx="56990" cy="52243"/>
            </a:xfrm>
            <a:custGeom>
              <a:avLst/>
              <a:gdLst>
                <a:gd name="T0" fmla="*/ 3 w 14"/>
                <a:gd name="T1" fmla="*/ 7 h 12"/>
                <a:gd name="T2" fmla="*/ 2 w 14"/>
                <a:gd name="T3" fmla="*/ 7 h 12"/>
                <a:gd name="T4" fmla="*/ 1 w 14"/>
                <a:gd name="T5" fmla="*/ 6 h 12"/>
                <a:gd name="T6" fmla="*/ 1 w 14"/>
                <a:gd name="T7" fmla="*/ 6 h 12"/>
                <a:gd name="T8" fmla="*/ 0 w 14"/>
                <a:gd name="T9" fmla="*/ 5 h 12"/>
                <a:gd name="T10" fmla="*/ 0 w 14"/>
                <a:gd name="T11" fmla="*/ 1 h 12"/>
                <a:gd name="T12" fmla="*/ 0 w 14"/>
                <a:gd name="T13" fmla="*/ 1 h 12"/>
                <a:gd name="T14" fmla="*/ 1 w 14"/>
                <a:gd name="T15" fmla="*/ 1 h 12"/>
                <a:gd name="T16" fmla="*/ 1 w 14"/>
                <a:gd name="T17" fmla="*/ 0 h 12"/>
                <a:gd name="T18" fmla="*/ 2 w 14"/>
                <a:gd name="T19" fmla="*/ 1 h 12"/>
                <a:gd name="T20" fmla="*/ 2 w 14"/>
                <a:gd name="T21" fmla="*/ 3 h 12"/>
                <a:gd name="T22" fmla="*/ 3 w 14"/>
                <a:gd name="T23" fmla="*/ 6 h 12"/>
                <a:gd name="T24" fmla="*/ 3 w 14"/>
                <a:gd name="T25" fmla="*/ 7 h 12"/>
                <a:gd name="T26" fmla="*/ 14 w 14"/>
                <a:gd name="T27" fmla="*/ 9 h 12"/>
                <a:gd name="T28" fmla="*/ 14 w 14"/>
                <a:gd name="T29" fmla="*/ 10 h 12"/>
                <a:gd name="T30" fmla="*/ 14 w 14"/>
                <a:gd name="T31" fmla="*/ 11 h 12"/>
                <a:gd name="T32" fmla="*/ 14 w 14"/>
                <a:gd name="T33" fmla="*/ 12 h 12"/>
                <a:gd name="T34" fmla="*/ 14 w 14"/>
                <a:gd name="T35" fmla="*/ 11 h 12"/>
                <a:gd name="T36" fmla="*/ 13 w 14"/>
                <a:gd name="T37" fmla="*/ 11 h 12"/>
                <a:gd name="T38" fmla="*/ 11 w 14"/>
                <a:gd name="T39" fmla="*/ 10 h 12"/>
                <a:gd name="T40" fmla="*/ 12 w 14"/>
                <a:gd name="T41" fmla="*/ 10 h 12"/>
                <a:gd name="T42" fmla="*/ 12 w 14"/>
                <a:gd name="T43" fmla="*/ 10 h 12"/>
                <a:gd name="T44" fmla="*/ 13 w 14"/>
                <a:gd name="T45" fmla="*/ 10 h 12"/>
                <a:gd name="T46" fmla="*/ 13 w 14"/>
                <a:gd name="T47" fmla="*/ 9 h 12"/>
                <a:gd name="T48" fmla="*/ 13 w 14"/>
                <a:gd name="T49" fmla="*/ 9 h 12"/>
                <a:gd name="T50" fmla="*/ 14 w 14"/>
                <a:gd name="T51" fmla="*/ 8 h 12"/>
                <a:gd name="T52" fmla="*/ 14 w 14"/>
                <a:gd name="T53" fmla="*/ 9 h 12"/>
                <a:gd name="T54" fmla="*/ 6 w 14"/>
                <a:gd name="T55" fmla="*/ 11 h 12"/>
                <a:gd name="T56" fmla="*/ 7 w 14"/>
                <a:gd name="T57" fmla="*/ 12 h 12"/>
                <a:gd name="T58" fmla="*/ 5 w 14"/>
                <a:gd name="T59" fmla="*/ 12 h 12"/>
                <a:gd name="T60" fmla="*/ 4 w 14"/>
                <a:gd name="T61" fmla="*/ 11 h 12"/>
                <a:gd name="T62" fmla="*/ 4 w 14"/>
                <a:gd name="T63" fmla="*/ 10 h 12"/>
                <a:gd name="T64" fmla="*/ 5 w 14"/>
                <a:gd name="T65" fmla="*/ 11 h 12"/>
                <a:gd name="T66" fmla="*/ 6 w 14"/>
                <a:gd name="T6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 h="12">
                  <a:moveTo>
                    <a:pt x="3" y="7"/>
                  </a:moveTo>
                  <a:cubicBezTo>
                    <a:pt x="2" y="7"/>
                    <a:pt x="2" y="7"/>
                    <a:pt x="2" y="7"/>
                  </a:cubicBezTo>
                  <a:cubicBezTo>
                    <a:pt x="1" y="6"/>
                    <a:pt x="1" y="6"/>
                    <a:pt x="1" y="6"/>
                  </a:cubicBezTo>
                  <a:cubicBezTo>
                    <a:pt x="1" y="6"/>
                    <a:pt x="1" y="6"/>
                    <a:pt x="1" y="6"/>
                  </a:cubicBezTo>
                  <a:cubicBezTo>
                    <a:pt x="0" y="5"/>
                    <a:pt x="0" y="5"/>
                    <a:pt x="0" y="5"/>
                  </a:cubicBezTo>
                  <a:cubicBezTo>
                    <a:pt x="0" y="1"/>
                    <a:pt x="0" y="1"/>
                    <a:pt x="0" y="1"/>
                  </a:cubicBezTo>
                  <a:cubicBezTo>
                    <a:pt x="0" y="1"/>
                    <a:pt x="0" y="1"/>
                    <a:pt x="0" y="1"/>
                  </a:cubicBezTo>
                  <a:cubicBezTo>
                    <a:pt x="1" y="1"/>
                    <a:pt x="1" y="1"/>
                    <a:pt x="1" y="1"/>
                  </a:cubicBezTo>
                  <a:cubicBezTo>
                    <a:pt x="1" y="0"/>
                    <a:pt x="1" y="0"/>
                    <a:pt x="1" y="0"/>
                  </a:cubicBezTo>
                  <a:cubicBezTo>
                    <a:pt x="2" y="1"/>
                    <a:pt x="2" y="1"/>
                    <a:pt x="2" y="1"/>
                  </a:cubicBezTo>
                  <a:cubicBezTo>
                    <a:pt x="2" y="3"/>
                    <a:pt x="2" y="3"/>
                    <a:pt x="2" y="3"/>
                  </a:cubicBezTo>
                  <a:cubicBezTo>
                    <a:pt x="2" y="5"/>
                    <a:pt x="2" y="5"/>
                    <a:pt x="3" y="6"/>
                  </a:cubicBezTo>
                  <a:lnTo>
                    <a:pt x="3" y="7"/>
                  </a:lnTo>
                  <a:close/>
                  <a:moveTo>
                    <a:pt x="14" y="9"/>
                  </a:moveTo>
                  <a:cubicBezTo>
                    <a:pt x="14" y="10"/>
                    <a:pt x="14" y="10"/>
                    <a:pt x="14" y="10"/>
                  </a:cubicBezTo>
                  <a:cubicBezTo>
                    <a:pt x="14" y="11"/>
                    <a:pt x="14" y="11"/>
                    <a:pt x="14" y="11"/>
                  </a:cubicBezTo>
                  <a:cubicBezTo>
                    <a:pt x="14" y="12"/>
                    <a:pt x="14" y="12"/>
                    <a:pt x="14" y="12"/>
                  </a:cubicBezTo>
                  <a:cubicBezTo>
                    <a:pt x="14" y="11"/>
                    <a:pt x="14" y="11"/>
                    <a:pt x="14" y="11"/>
                  </a:cubicBezTo>
                  <a:cubicBezTo>
                    <a:pt x="13" y="11"/>
                    <a:pt x="13" y="11"/>
                    <a:pt x="13" y="11"/>
                  </a:cubicBezTo>
                  <a:cubicBezTo>
                    <a:pt x="11" y="10"/>
                    <a:pt x="11" y="10"/>
                    <a:pt x="11" y="10"/>
                  </a:cubicBezTo>
                  <a:cubicBezTo>
                    <a:pt x="12" y="10"/>
                    <a:pt x="12" y="10"/>
                    <a:pt x="12" y="10"/>
                  </a:cubicBezTo>
                  <a:cubicBezTo>
                    <a:pt x="12" y="10"/>
                    <a:pt x="12" y="10"/>
                    <a:pt x="12" y="10"/>
                  </a:cubicBezTo>
                  <a:cubicBezTo>
                    <a:pt x="13" y="10"/>
                    <a:pt x="13" y="10"/>
                    <a:pt x="13" y="10"/>
                  </a:cubicBezTo>
                  <a:cubicBezTo>
                    <a:pt x="13" y="9"/>
                    <a:pt x="13" y="9"/>
                    <a:pt x="13" y="9"/>
                  </a:cubicBezTo>
                  <a:cubicBezTo>
                    <a:pt x="13" y="9"/>
                    <a:pt x="13" y="9"/>
                    <a:pt x="13" y="9"/>
                  </a:cubicBezTo>
                  <a:cubicBezTo>
                    <a:pt x="14" y="8"/>
                    <a:pt x="14" y="8"/>
                    <a:pt x="14" y="8"/>
                  </a:cubicBezTo>
                  <a:cubicBezTo>
                    <a:pt x="14" y="9"/>
                    <a:pt x="14" y="9"/>
                    <a:pt x="14" y="9"/>
                  </a:cubicBezTo>
                  <a:close/>
                  <a:moveTo>
                    <a:pt x="6" y="11"/>
                  </a:moveTo>
                  <a:cubicBezTo>
                    <a:pt x="7" y="12"/>
                    <a:pt x="7" y="12"/>
                    <a:pt x="7" y="12"/>
                  </a:cubicBezTo>
                  <a:cubicBezTo>
                    <a:pt x="5" y="12"/>
                    <a:pt x="5" y="12"/>
                    <a:pt x="5" y="12"/>
                  </a:cubicBezTo>
                  <a:cubicBezTo>
                    <a:pt x="4" y="11"/>
                    <a:pt x="4" y="11"/>
                    <a:pt x="4" y="11"/>
                  </a:cubicBezTo>
                  <a:cubicBezTo>
                    <a:pt x="4" y="10"/>
                    <a:pt x="4" y="10"/>
                    <a:pt x="4" y="10"/>
                  </a:cubicBezTo>
                  <a:cubicBezTo>
                    <a:pt x="5" y="11"/>
                    <a:pt x="5" y="11"/>
                    <a:pt x="5" y="11"/>
                  </a:cubicBezTo>
                  <a:cubicBezTo>
                    <a:pt x="6" y="11"/>
                    <a:pt x="6" y="11"/>
                    <a:pt x="6"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125">
              <a:extLst>
                <a:ext uri="{FF2B5EF4-FFF2-40B4-BE49-F238E27FC236}">
                  <a16:creationId xmlns:a16="http://schemas.microsoft.com/office/drawing/2014/main" id="{57302071-6A49-4605-B6C8-178303A9EDC5}"/>
                </a:ext>
              </a:extLst>
            </p:cNvPr>
            <p:cNvSpPr>
              <a:spLocks noEditPoints="1"/>
            </p:cNvSpPr>
            <p:nvPr/>
          </p:nvSpPr>
          <p:spPr bwMode="auto">
            <a:xfrm>
              <a:off x="8752786" y="8204401"/>
              <a:ext cx="18997" cy="14249"/>
            </a:xfrm>
            <a:custGeom>
              <a:avLst/>
              <a:gdLst>
                <a:gd name="T0" fmla="*/ 2 w 4"/>
                <a:gd name="T1" fmla="*/ 2 h 3"/>
                <a:gd name="T2" fmla="*/ 2 w 4"/>
                <a:gd name="T3" fmla="*/ 2 h 3"/>
                <a:gd name="T4" fmla="*/ 2 w 4"/>
                <a:gd name="T5" fmla="*/ 1 h 3"/>
                <a:gd name="T6" fmla="*/ 1 w 4"/>
                <a:gd name="T7" fmla="*/ 1 h 3"/>
                <a:gd name="T8" fmla="*/ 0 w 4"/>
                <a:gd name="T9" fmla="*/ 0 h 3"/>
                <a:gd name="T10" fmla="*/ 0 w 4"/>
                <a:gd name="T11" fmla="*/ 0 h 3"/>
                <a:gd name="T12" fmla="*/ 0 w 4"/>
                <a:gd name="T13" fmla="*/ 0 h 3"/>
                <a:gd name="T14" fmla="*/ 1 w 4"/>
                <a:gd name="T15" fmla="*/ 0 h 3"/>
                <a:gd name="T16" fmla="*/ 2 w 4"/>
                <a:gd name="T17" fmla="*/ 0 h 3"/>
                <a:gd name="T18" fmla="*/ 2 w 4"/>
                <a:gd name="T19" fmla="*/ 1 h 3"/>
                <a:gd name="T20" fmla="*/ 2 w 4"/>
                <a:gd name="T21" fmla="*/ 1 h 3"/>
                <a:gd name="T22" fmla="*/ 2 w 4"/>
                <a:gd name="T23" fmla="*/ 2 h 3"/>
                <a:gd name="T24" fmla="*/ 3 w 4"/>
                <a:gd name="T25" fmla="*/ 3 h 3"/>
                <a:gd name="T26" fmla="*/ 3 w 4"/>
                <a:gd name="T27" fmla="*/ 3 h 3"/>
                <a:gd name="T28" fmla="*/ 3 w 4"/>
                <a:gd name="T29" fmla="*/ 2 h 3"/>
                <a:gd name="T30" fmla="*/ 3 w 4"/>
                <a:gd name="T31" fmla="*/ 2 h 3"/>
                <a:gd name="T32" fmla="*/ 4 w 4"/>
                <a:gd name="T33" fmla="*/ 2 h 3"/>
                <a:gd name="T34" fmla="*/ 4 w 4"/>
                <a:gd name="T35" fmla="*/ 3 h 3"/>
                <a:gd name="T36" fmla="*/ 3 w 4"/>
                <a:gd name="T3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3">
                  <a:moveTo>
                    <a:pt x="2" y="2"/>
                  </a:moveTo>
                  <a:cubicBezTo>
                    <a:pt x="2" y="2"/>
                    <a:pt x="2" y="2"/>
                    <a:pt x="2" y="2"/>
                  </a:cubicBezTo>
                  <a:cubicBezTo>
                    <a:pt x="2" y="1"/>
                    <a:pt x="2" y="1"/>
                    <a:pt x="2" y="1"/>
                  </a:cubicBezTo>
                  <a:cubicBezTo>
                    <a:pt x="1" y="1"/>
                    <a:pt x="1" y="1"/>
                    <a:pt x="1" y="1"/>
                  </a:cubicBezTo>
                  <a:cubicBezTo>
                    <a:pt x="0" y="0"/>
                    <a:pt x="0" y="0"/>
                    <a:pt x="0" y="0"/>
                  </a:cubicBezTo>
                  <a:cubicBezTo>
                    <a:pt x="0" y="0"/>
                    <a:pt x="0" y="0"/>
                    <a:pt x="0" y="0"/>
                  </a:cubicBezTo>
                  <a:cubicBezTo>
                    <a:pt x="0" y="0"/>
                    <a:pt x="0" y="0"/>
                    <a:pt x="0" y="0"/>
                  </a:cubicBezTo>
                  <a:cubicBezTo>
                    <a:pt x="1" y="0"/>
                    <a:pt x="1" y="0"/>
                    <a:pt x="1" y="0"/>
                  </a:cubicBezTo>
                  <a:cubicBezTo>
                    <a:pt x="2" y="0"/>
                    <a:pt x="2" y="0"/>
                    <a:pt x="2" y="0"/>
                  </a:cubicBezTo>
                  <a:cubicBezTo>
                    <a:pt x="2" y="1"/>
                    <a:pt x="2" y="1"/>
                    <a:pt x="2" y="1"/>
                  </a:cubicBezTo>
                  <a:cubicBezTo>
                    <a:pt x="2" y="1"/>
                    <a:pt x="2" y="1"/>
                    <a:pt x="2" y="1"/>
                  </a:cubicBezTo>
                  <a:cubicBezTo>
                    <a:pt x="2" y="2"/>
                    <a:pt x="2" y="2"/>
                    <a:pt x="2" y="2"/>
                  </a:cubicBezTo>
                  <a:close/>
                  <a:moveTo>
                    <a:pt x="3" y="3"/>
                  </a:moveTo>
                  <a:cubicBezTo>
                    <a:pt x="3" y="3"/>
                    <a:pt x="3" y="3"/>
                    <a:pt x="3" y="3"/>
                  </a:cubicBezTo>
                  <a:cubicBezTo>
                    <a:pt x="3" y="2"/>
                    <a:pt x="3" y="2"/>
                    <a:pt x="3" y="2"/>
                  </a:cubicBezTo>
                  <a:cubicBezTo>
                    <a:pt x="3" y="2"/>
                    <a:pt x="3" y="2"/>
                    <a:pt x="3" y="2"/>
                  </a:cubicBezTo>
                  <a:cubicBezTo>
                    <a:pt x="4" y="2"/>
                    <a:pt x="4" y="2"/>
                    <a:pt x="4" y="2"/>
                  </a:cubicBezTo>
                  <a:cubicBezTo>
                    <a:pt x="4" y="3"/>
                    <a:pt x="4" y="3"/>
                    <a:pt x="4" y="3"/>
                  </a:cubicBezTo>
                  <a:cubicBezTo>
                    <a:pt x="4" y="3"/>
                    <a:pt x="3" y="3"/>
                    <a:pt x="3"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126">
              <a:extLst>
                <a:ext uri="{FF2B5EF4-FFF2-40B4-BE49-F238E27FC236}">
                  <a16:creationId xmlns:a16="http://schemas.microsoft.com/office/drawing/2014/main" id="{2470F294-3049-4155-BAC2-69B450FB8218}"/>
                </a:ext>
              </a:extLst>
            </p:cNvPr>
            <p:cNvSpPr>
              <a:spLocks noEditPoints="1"/>
            </p:cNvSpPr>
            <p:nvPr/>
          </p:nvSpPr>
          <p:spPr bwMode="auto">
            <a:xfrm>
              <a:off x="17510323" y="6808134"/>
              <a:ext cx="294451" cy="322946"/>
            </a:xfrm>
            <a:custGeom>
              <a:avLst/>
              <a:gdLst>
                <a:gd name="T0" fmla="*/ 70 w 71"/>
                <a:gd name="T1" fmla="*/ 10 h 78"/>
                <a:gd name="T2" fmla="*/ 70 w 71"/>
                <a:gd name="T3" fmla="*/ 11 h 78"/>
                <a:gd name="T4" fmla="*/ 65 w 71"/>
                <a:gd name="T5" fmla="*/ 14 h 78"/>
                <a:gd name="T6" fmla="*/ 60 w 71"/>
                <a:gd name="T7" fmla="*/ 20 h 78"/>
                <a:gd name="T8" fmla="*/ 60 w 71"/>
                <a:gd name="T9" fmla="*/ 24 h 78"/>
                <a:gd name="T10" fmla="*/ 60 w 71"/>
                <a:gd name="T11" fmla="*/ 31 h 78"/>
                <a:gd name="T12" fmla="*/ 54 w 71"/>
                <a:gd name="T13" fmla="*/ 35 h 78"/>
                <a:gd name="T14" fmla="*/ 48 w 71"/>
                <a:gd name="T15" fmla="*/ 40 h 78"/>
                <a:gd name="T16" fmla="*/ 44 w 71"/>
                <a:gd name="T17" fmla="*/ 44 h 78"/>
                <a:gd name="T18" fmla="*/ 39 w 71"/>
                <a:gd name="T19" fmla="*/ 46 h 78"/>
                <a:gd name="T20" fmla="*/ 35 w 71"/>
                <a:gd name="T21" fmla="*/ 54 h 78"/>
                <a:gd name="T22" fmla="*/ 34 w 71"/>
                <a:gd name="T23" fmla="*/ 55 h 78"/>
                <a:gd name="T24" fmla="*/ 37 w 71"/>
                <a:gd name="T25" fmla="*/ 58 h 78"/>
                <a:gd name="T26" fmla="*/ 45 w 71"/>
                <a:gd name="T27" fmla="*/ 65 h 78"/>
                <a:gd name="T28" fmla="*/ 41 w 71"/>
                <a:gd name="T29" fmla="*/ 69 h 78"/>
                <a:gd name="T30" fmla="*/ 30 w 71"/>
                <a:gd name="T31" fmla="*/ 70 h 78"/>
                <a:gd name="T32" fmla="*/ 26 w 71"/>
                <a:gd name="T33" fmla="*/ 76 h 78"/>
                <a:gd name="T34" fmla="*/ 24 w 71"/>
                <a:gd name="T35" fmla="*/ 77 h 78"/>
                <a:gd name="T36" fmla="*/ 20 w 71"/>
                <a:gd name="T37" fmla="*/ 77 h 78"/>
                <a:gd name="T38" fmla="*/ 17 w 71"/>
                <a:gd name="T39" fmla="*/ 75 h 78"/>
                <a:gd name="T40" fmla="*/ 14 w 71"/>
                <a:gd name="T41" fmla="*/ 75 h 78"/>
                <a:gd name="T42" fmla="*/ 11 w 71"/>
                <a:gd name="T43" fmla="*/ 78 h 78"/>
                <a:gd name="T44" fmla="*/ 8 w 71"/>
                <a:gd name="T45" fmla="*/ 75 h 78"/>
                <a:gd name="T46" fmla="*/ 10 w 71"/>
                <a:gd name="T47" fmla="*/ 73 h 78"/>
                <a:gd name="T48" fmla="*/ 7 w 71"/>
                <a:gd name="T49" fmla="*/ 73 h 78"/>
                <a:gd name="T50" fmla="*/ 3 w 71"/>
                <a:gd name="T51" fmla="*/ 72 h 78"/>
                <a:gd name="T52" fmla="*/ 7 w 71"/>
                <a:gd name="T53" fmla="*/ 67 h 78"/>
                <a:gd name="T54" fmla="*/ 12 w 71"/>
                <a:gd name="T55" fmla="*/ 64 h 78"/>
                <a:gd name="T56" fmla="*/ 12 w 71"/>
                <a:gd name="T57" fmla="*/ 63 h 78"/>
                <a:gd name="T58" fmla="*/ 9 w 71"/>
                <a:gd name="T59" fmla="*/ 61 h 78"/>
                <a:gd name="T60" fmla="*/ 11 w 71"/>
                <a:gd name="T61" fmla="*/ 52 h 78"/>
                <a:gd name="T62" fmla="*/ 4 w 71"/>
                <a:gd name="T63" fmla="*/ 48 h 78"/>
                <a:gd name="T64" fmla="*/ 3 w 71"/>
                <a:gd name="T65" fmla="*/ 50 h 78"/>
                <a:gd name="T66" fmla="*/ 0 w 71"/>
                <a:gd name="T67" fmla="*/ 46 h 78"/>
                <a:gd name="T68" fmla="*/ 0 w 71"/>
                <a:gd name="T69" fmla="*/ 43 h 78"/>
                <a:gd name="T70" fmla="*/ 7 w 71"/>
                <a:gd name="T71" fmla="*/ 38 h 78"/>
                <a:gd name="T72" fmla="*/ 11 w 71"/>
                <a:gd name="T73" fmla="*/ 35 h 78"/>
                <a:gd name="T74" fmla="*/ 15 w 71"/>
                <a:gd name="T75" fmla="*/ 33 h 78"/>
                <a:gd name="T76" fmla="*/ 19 w 71"/>
                <a:gd name="T77" fmla="*/ 31 h 78"/>
                <a:gd name="T78" fmla="*/ 23 w 71"/>
                <a:gd name="T79" fmla="*/ 25 h 78"/>
                <a:gd name="T80" fmla="*/ 26 w 71"/>
                <a:gd name="T81" fmla="*/ 20 h 78"/>
                <a:gd name="T82" fmla="*/ 27 w 71"/>
                <a:gd name="T83" fmla="*/ 19 h 78"/>
                <a:gd name="T84" fmla="*/ 29 w 71"/>
                <a:gd name="T85" fmla="*/ 19 h 78"/>
                <a:gd name="T86" fmla="*/ 31 w 71"/>
                <a:gd name="T87" fmla="*/ 22 h 78"/>
                <a:gd name="T88" fmla="*/ 35 w 71"/>
                <a:gd name="T89" fmla="*/ 23 h 78"/>
                <a:gd name="T90" fmla="*/ 40 w 71"/>
                <a:gd name="T91" fmla="*/ 23 h 78"/>
                <a:gd name="T92" fmla="*/ 42 w 71"/>
                <a:gd name="T93" fmla="*/ 24 h 78"/>
                <a:gd name="T94" fmla="*/ 44 w 71"/>
                <a:gd name="T95" fmla="*/ 21 h 78"/>
                <a:gd name="T96" fmla="*/ 41 w 71"/>
                <a:gd name="T97" fmla="*/ 18 h 78"/>
                <a:gd name="T98" fmla="*/ 41 w 71"/>
                <a:gd name="T99" fmla="*/ 16 h 78"/>
                <a:gd name="T100" fmla="*/ 51 w 71"/>
                <a:gd name="T101" fmla="*/ 15 h 78"/>
                <a:gd name="T102" fmla="*/ 54 w 71"/>
                <a:gd name="T103" fmla="*/ 11 h 78"/>
                <a:gd name="T104" fmla="*/ 56 w 71"/>
                <a:gd name="T105" fmla="*/ 9 h 78"/>
                <a:gd name="T106" fmla="*/ 58 w 71"/>
                <a:gd name="T107" fmla="*/ 9 h 78"/>
                <a:gd name="T108" fmla="*/ 60 w 71"/>
                <a:gd name="T109" fmla="*/ 8 h 78"/>
                <a:gd name="T110" fmla="*/ 62 w 71"/>
                <a:gd name="T111" fmla="*/ 0 h 78"/>
                <a:gd name="T112" fmla="*/ 63 w 71"/>
                <a:gd name="T113" fmla="*/ 1 h 78"/>
                <a:gd name="T114" fmla="*/ 65 w 71"/>
                <a:gd name="T115" fmla="*/ 1 h 78"/>
                <a:gd name="T116" fmla="*/ 66 w 71"/>
                <a:gd name="T117" fmla="*/ 4 h 78"/>
                <a:gd name="T118" fmla="*/ 69 w 71"/>
                <a:gd name="T119" fmla="*/ 7 h 78"/>
                <a:gd name="T120" fmla="*/ 5 w 71"/>
                <a:gd name="T121" fmla="*/ 51 h 78"/>
                <a:gd name="T122" fmla="*/ 6 w 71"/>
                <a:gd name="T123" fmla="*/ 5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78">
                  <a:moveTo>
                    <a:pt x="69" y="7"/>
                  </a:moveTo>
                  <a:cubicBezTo>
                    <a:pt x="69" y="8"/>
                    <a:pt x="69" y="8"/>
                    <a:pt x="69" y="8"/>
                  </a:cubicBezTo>
                  <a:cubicBezTo>
                    <a:pt x="70" y="9"/>
                    <a:pt x="70" y="9"/>
                    <a:pt x="70" y="10"/>
                  </a:cubicBezTo>
                  <a:cubicBezTo>
                    <a:pt x="70" y="10"/>
                    <a:pt x="70" y="10"/>
                    <a:pt x="70" y="10"/>
                  </a:cubicBezTo>
                  <a:cubicBezTo>
                    <a:pt x="71" y="11"/>
                    <a:pt x="71" y="11"/>
                    <a:pt x="71" y="11"/>
                  </a:cubicBezTo>
                  <a:cubicBezTo>
                    <a:pt x="70" y="11"/>
                    <a:pt x="70" y="11"/>
                    <a:pt x="70" y="11"/>
                  </a:cubicBezTo>
                  <a:cubicBezTo>
                    <a:pt x="69" y="11"/>
                    <a:pt x="70" y="11"/>
                    <a:pt x="68" y="11"/>
                  </a:cubicBezTo>
                  <a:cubicBezTo>
                    <a:pt x="66" y="12"/>
                    <a:pt x="66" y="12"/>
                    <a:pt x="66" y="12"/>
                  </a:cubicBezTo>
                  <a:cubicBezTo>
                    <a:pt x="65" y="14"/>
                    <a:pt x="65" y="14"/>
                    <a:pt x="65" y="14"/>
                  </a:cubicBezTo>
                  <a:cubicBezTo>
                    <a:pt x="64" y="15"/>
                    <a:pt x="64" y="15"/>
                    <a:pt x="64" y="15"/>
                  </a:cubicBezTo>
                  <a:cubicBezTo>
                    <a:pt x="62" y="16"/>
                    <a:pt x="62" y="17"/>
                    <a:pt x="62" y="18"/>
                  </a:cubicBezTo>
                  <a:cubicBezTo>
                    <a:pt x="60" y="20"/>
                    <a:pt x="60" y="20"/>
                    <a:pt x="60" y="20"/>
                  </a:cubicBezTo>
                  <a:cubicBezTo>
                    <a:pt x="59" y="21"/>
                    <a:pt x="59" y="21"/>
                    <a:pt x="59" y="21"/>
                  </a:cubicBezTo>
                  <a:cubicBezTo>
                    <a:pt x="59" y="23"/>
                    <a:pt x="59" y="23"/>
                    <a:pt x="59" y="23"/>
                  </a:cubicBezTo>
                  <a:cubicBezTo>
                    <a:pt x="60" y="24"/>
                    <a:pt x="60" y="24"/>
                    <a:pt x="60" y="24"/>
                  </a:cubicBezTo>
                  <a:cubicBezTo>
                    <a:pt x="60" y="26"/>
                    <a:pt x="60" y="26"/>
                    <a:pt x="60" y="26"/>
                  </a:cubicBezTo>
                  <a:cubicBezTo>
                    <a:pt x="60" y="28"/>
                    <a:pt x="60" y="28"/>
                    <a:pt x="60" y="28"/>
                  </a:cubicBezTo>
                  <a:cubicBezTo>
                    <a:pt x="60" y="31"/>
                    <a:pt x="60" y="31"/>
                    <a:pt x="60" y="31"/>
                  </a:cubicBezTo>
                  <a:cubicBezTo>
                    <a:pt x="60" y="32"/>
                    <a:pt x="60" y="32"/>
                    <a:pt x="60" y="32"/>
                  </a:cubicBezTo>
                  <a:cubicBezTo>
                    <a:pt x="56" y="34"/>
                    <a:pt x="56" y="34"/>
                    <a:pt x="56" y="34"/>
                  </a:cubicBezTo>
                  <a:cubicBezTo>
                    <a:pt x="54" y="35"/>
                    <a:pt x="54" y="35"/>
                    <a:pt x="54" y="35"/>
                  </a:cubicBezTo>
                  <a:cubicBezTo>
                    <a:pt x="53" y="38"/>
                    <a:pt x="53" y="38"/>
                    <a:pt x="53" y="38"/>
                  </a:cubicBezTo>
                  <a:cubicBezTo>
                    <a:pt x="51" y="39"/>
                    <a:pt x="51" y="38"/>
                    <a:pt x="50" y="40"/>
                  </a:cubicBezTo>
                  <a:cubicBezTo>
                    <a:pt x="48" y="40"/>
                    <a:pt x="48" y="40"/>
                    <a:pt x="48" y="40"/>
                  </a:cubicBezTo>
                  <a:cubicBezTo>
                    <a:pt x="47" y="42"/>
                    <a:pt x="47" y="42"/>
                    <a:pt x="47" y="42"/>
                  </a:cubicBezTo>
                  <a:cubicBezTo>
                    <a:pt x="46" y="43"/>
                    <a:pt x="46" y="43"/>
                    <a:pt x="46" y="43"/>
                  </a:cubicBezTo>
                  <a:cubicBezTo>
                    <a:pt x="45" y="44"/>
                    <a:pt x="45" y="43"/>
                    <a:pt x="44" y="44"/>
                  </a:cubicBezTo>
                  <a:cubicBezTo>
                    <a:pt x="42" y="44"/>
                    <a:pt x="42" y="44"/>
                    <a:pt x="42" y="44"/>
                  </a:cubicBezTo>
                  <a:cubicBezTo>
                    <a:pt x="40" y="45"/>
                    <a:pt x="40" y="45"/>
                    <a:pt x="40" y="45"/>
                  </a:cubicBezTo>
                  <a:cubicBezTo>
                    <a:pt x="39" y="46"/>
                    <a:pt x="39" y="46"/>
                    <a:pt x="39" y="46"/>
                  </a:cubicBezTo>
                  <a:cubicBezTo>
                    <a:pt x="36" y="48"/>
                    <a:pt x="36" y="48"/>
                    <a:pt x="36" y="48"/>
                  </a:cubicBezTo>
                  <a:cubicBezTo>
                    <a:pt x="35" y="49"/>
                    <a:pt x="35" y="49"/>
                    <a:pt x="35" y="49"/>
                  </a:cubicBezTo>
                  <a:cubicBezTo>
                    <a:pt x="35" y="51"/>
                    <a:pt x="36" y="52"/>
                    <a:pt x="35" y="54"/>
                  </a:cubicBezTo>
                  <a:cubicBezTo>
                    <a:pt x="34" y="54"/>
                    <a:pt x="34" y="54"/>
                    <a:pt x="34" y="54"/>
                  </a:cubicBezTo>
                  <a:cubicBezTo>
                    <a:pt x="34" y="54"/>
                    <a:pt x="34" y="54"/>
                    <a:pt x="34" y="54"/>
                  </a:cubicBezTo>
                  <a:cubicBezTo>
                    <a:pt x="34" y="55"/>
                    <a:pt x="34" y="55"/>
                    <a:pt x="34" y="55"/>
                  </a:cubicBezTo>
                  <a:cubicBezTo>
                    <a:pt x="34" y="56"/>
                    <a:pt x="34" y="56"/>
                    <a:pt x="34" y="56"/>
                  </a:cubicBezTo>
                  <a:cubicBezTo>
                    <a:pt x="35" y="57"/>
                    <a:pt x="35" y="57"/>
                    <a:pt x="36" y="57"/>
                  </a:cubicBezTo>
                  <a:cubicBezTo>
                    <a:pt x="37" y="58"/>
                    <a:pt x="37" y="58"/>
                    <a:pt x="37" y="58"/>
                  </a:cubicBezTo>
                  <a:cubicBezTo>
                    <a:pt x="38" y="58"/>
                    <a:pt x="38" y="58"/>
                    <a:pt x="38" y="58"/>
                  </a:cubicBezTo>
                  <a:cubicBezTo>
                    <a:pt x="40" y="61"/>
                    <a:pt x="40" y="61"/>
                    <a:pt x="40" y="61"/>
                  </a:cubicBezTo>
                  <a:cubicBezTo>
                    <a:pt x="42" y="62"/>
                    <a:pt x="44" y="63"/>
                    <a:pt x="45" y="65"/>
                  </a:cubicBezTo>
                  <a:cubicBezTo>
                    <a:pt x="44" y="65"/>
                    <a:pt x="44" y="65"/>
                    <a:pt x="44" y="65"/>
                  </a:cubicBezTo>
                  <a:cubicBezTo>
                    <a:pt x="43" y="67"/>
                    <a:pt x="43" y="67"/>
                    <a:pt x="42" y="69"/>
                  </a:cubicBezTo>
                  <a:cubicBezTo>
                    <a:pt x="42" y="69"/>
                    <a:pt x="42" y="69"/>
                    <a:pt x="41" y="69"/>
                  </a:cubicBezTo>
                  <a:cubicBezTo>
                    <a:pt x="39" y="69"/>
                    <a:pt x="40" y="69"/>
                    <a:pt x="38" y="69"/>
                  </a:cubicBezTo>
                  <a:cubicBezTo>
                    <a:pt x="38" y="69"/>
                    <a:pt x="38" y="69"/>
                    <a:pt x="38" y="69"/>
                  </a:cubicBezTo>
                  <a:cubicBezTo>
                    <a:pt x="30" y="70"/>
                    <a:pt x="32" y="69"/>
                    <a:pt x="30" y="70"/>
                  </a:cubicBezTo>
                  <a:cubicBezTo>
                    <a:pt x="29" y="70"/>
                    <a:pt x="29" y="70"/>
                    <a:pt x="29" y="70"/>
                  </a:cubicBezTo>
                  <a:cubicBezTo>
                    <a:pt x="28" y="72"/>
                    <a:pt x="27" y="73"/>
                    <a:pt x="26" y="75"/>
                  </a:cubicBezTo>
                  <a:cubicBezTo>
                    <a:pt x="26" y="75"/>
                    <a:pt x="26" y="76"/>
                    <a:pt x="26" y="76"/>
                  </a:cubicBezTo>
                  <a:cubicBezTo>
                    <a:pt x="25" y="77"/>
                    <a:pt x="25" y="77"/>
                    <a:pt x="25" y="77"/>
                  </a:cubicBezTo>
                  <a:cubicBezTo>
                    <a:pt x="25" y="77"/>
                    <a:pt x="25" y="77"/>
                    <a:pt x="25" y="77"/>
                  </a:cubicBezTo>
                  <a:cubicBezTo>
                    <a:pt x="24" y="77"/>
                    <a:pt x="24" y="77"/>
                    <a:pt x="24" y="77"/>
                  </a:cubicBezTo>
                  <a:cubicBezTo>
                    <a:pt x="22" y="75"/>
                    <a:pt x="22" y="75"/>
                    <a:pt x="22" y="75"/>
                  </a:cubicBezTo>
                  <a:cubicBezTo>
                    <a:pt x="20" y="76"/>
                    <a:pt x="20" y="76"/>
                    <a:pt x="20" y="76"/>
                  </a:cubicBezTo>
                  <a:cubicBezTo>
                    <a:pt x="20" y="77"/>
                    <a:pt x="20" y="77"/>
                    <a:pt x="20" y="77"/>
                  </a:cubicBezTo>
                  <a:cubicBezTo>
                    <a:pt x="19" y="77"/>
                    <a:pt x="19" y="77"/>
                    <a:pt x="19" y="77"/>
                  </a:cubicBezTo>
                  <a:cubicBezTo>
                    <a:pt x="19" y="76"/>
                    <a:pt x="19" y="76"/>
                    <a:pt x="19" y="76"/>
                  </a:cubicBezTo>
                  <a:cubicBezTo>
                    <a:pt x="17" y="75"/>
                    <a:pt x="17" y="75"/>
                    <a:pt x="17" y="75"/>
                  </a:cubicBezTo>
                  <a:cubicBezTo>
                    <a:pt x="15" y="74"/>
                    <a:pt x="15" y="74"/>
                    <a:pt x="15" y="74"/>
                  </a:cubicBezTo>
                  <a:cubicBezTo>
                    <a:pt x="15" y="74"/>
                    <a:pt x="15" y="74"/>
                    <a:pt x="15" y="74"/>
                  </a:cubicBezTo>
                  <a:cubicBezTo>
                    <a:pt x="14" y="75"/>
                    <a:pt x="14" y="75"/>
                    <a:pt x="14" y="75"/>
                  </a:cubicBezTo>
                  <a:cubicBezTo>
                    <a:pt x="13" y="77"/>
                    <a:pt x="14" y="76"/>
                    <a:pt x="12" y="77"/>
                  </a:cubicBezTo>
                  <a:cubicBezTo>
                    <a:pt x="11" y="78"/>
                    <a:pt x="11" y="78"/>
                    <a:pt x="11" y="78"/>
                  </a:cubicBezTo>
                  <a:cubicBezTo>
                    <a:pt x="11" y="78"/>
                    <a:pt x="11" y="78"/>
                    <a:pt x="11" y="78"/>
                  </a:cubicBezTo>
                  <a:cubicBezTo>
                    <a:pt x="11" y="77"/>
                    <a:pt x="11" y="77"/>
                    <a:pt x="11" y="77"/>
                  </a:cubicBezTo>
                  <a:cubicBezTo>
                    <a:pt x="10" y="76"/>
                    <a:pt x="10" y="76"/>
                    <a:pt x="10" y="76"/>
                  </a:cubicBezTo>
                  <a:cubicBezTo>
                    <a:pt x="8" y="75"/>
                    <a:pt x="8" y="75"/>
                    <a:pt x="8" y="75"/>
                  </a:cubicBezTo>
                  <a:cubicBezTo>
                    <a:pt x="7" y="75"/>
                    <a:pt x="7" y="75"/>
                    <a:pt x="7" y="75"/>
                  </a:cubicBezTo>
                  <a:cubicBezTo>
                    <a:pt x="7" y="75"/>
                    <a:pt x="7" y="75"/>
                    <a:pt x="7" y="75"/>
                  </a:cubicBezTo>
                  <a:cubicBezTo>
                    <a:pt x="8" y="74"/>
                    <a:pt x="9" y="73"/>
                    <a:pt x="10" y="73"/>
                  </a:cubicBezTo>
                  <a:cubicBezTo>
                    <a:pt x="9" y="73"/>
                    <a:pt x="9" y="73"/>
                    <a:pt x="9" y="73"/>
                  </a:cubicBezTo>
                  <a:cubicBezTo>
                    <a:pt x="9" y="72"/>
                    <a:pt x="9" y="72"/>
                    <a:pt x="9" y="72"/>
                  </a:cubicBezTo>
                  <a:cubicBezTo>
                    <a:pt x="7" y="73"/>
                    <a:pt x="7" y="73"/>
                    <a:pt x="7" y="73"/>
                  </a:cubicBezTo>
                  <a:cubicBezTo>
                    <a:pt x="6" y="72"/>
                    <a:pt x="6" y="72"/>
                    <a:pt x="6" y="72"/>
                  </a:cubicBezTo>
                  <a:cubicBezTo>
                    <a:pt x="4" y="72"/>
                    <a:pt x="4" y="72"/>
                    <a:pt x="4" y="72"/>
                  </a:cubicBezTo>
                  <a:cubicBezTo>
                    <a:pt x="3" y="72"/>
                    <a:pt x="3" y="72"/>
                    <a:pt x="3" y="72"/>
                  </a:cubicBezTo>
                  <a:cubicBezTo>
                    <a:pt x="5" y="70"/>
                    <a:pt x="5" y="70"/>
                    <a:pt x="5" y="70"/>
                  </a:cubicBezTo>
                  <a:cubicBezTo>
                    <a:pt x="6" y="69"/>
                    <a:pt x="6" y="70"/>
                    <a:pt x="5" y="69"/>
                  </a:cubicBezTo>
                  <a:cubicBezTo>
                    <a:pt x="7" y="67"/>
                    <a:pt x="7" y="67"/>
                    <a:pt x="7" y="67"/>
                  </a:cubicBezTo>
                  <a:cubicBezTo>
                    <a:pt x="8" y="66"/>
                    <a:pt x="8" y="66"/>
                    <a:pt x="8" y="66"/>
                  </a:cubicBezTo>
                  <a:cubicBezTo>
                    <a:pt x="10" y="64"/>
                    <a:pt x="10" y="64"/>
                    <a:pt x="10" y="64"/>
                  </a:cubicBezTo>
                  <a:cubicBezTo>
                    <a:pt x="12" y="64"/>
                    <a:pt x="11" y="64"/>
                    <a:pt x="12" y="64"/>
                  </a:cubicBezTo>
                  <a:cubicBezTo>
                    <a:pt x="13" y="64"/>
                    <a:pt x="13" y="64"/>
                    <a:pt x="13" y="64"/>
                  </a:cubicBezTo>
                  <a:cubicBezTo>
                    <a:pt x="12" y="63"/>
                    <a:pt x="12" y="63"/>
                    <a:pt x="12" y="63"/>
                  </a:cubicBezTo>
                  <a:cubicBezTo>
                    <a:pt x="12" y="63"/>
                    <a:pt x="12" y="63"/>
                    <a:pt x="12" y="63"/>
                  </a:cubicBezTo>
                  <a:cubicBezTo>
                    <a:pt x="10" y="63"/>
                    <a:pt x="10" y="63"/>
                    <a:pt x="10" y="63"/>
                  </a:cubicBezTo>
                  <a:cubicBezTo>
                    <a:pt x="9" y="62"/>
                    <a:pt x="9" y="62"/>
                    <a:pt x="9" y="62"/>
                  </a:cubicBezTo>
                  <a:cubicBezTo>
                    <a:pt x="9" y="61"/>
                    <a:pt x="9" y="61"/>
                    <a:pt x="9" y="61"/>
                  </a:cubicBezTo>
                  <a:cubicBezTo>
                    <a:pt x="11" y="55"/>
                    <a:pt x="11" y="55"/>
                    <a:pt x="11" y="55"/>
                  </a:cubicBezTo>
                  <a:cubicBezTo>
                    <a:pt x="11" y="55"/>
                    <a:pt x="11" y="55"/>
                    <a:pt x="11" y="55"/>
                  </a:cubicBezTo>
                  <a:cubicBezTo>
                    <a:pt x="11" y="53"/>
                    <a:pt x="11" y="54"/>
                    <a:pt x="11" y="52"/>
                  </a:cubicBezTo>
                  <a:cubicBezTo>
                    <a:pt x="9" y="51"/>
                    <a:pt x="9" y="51"/>
                    <a:pt x="9" y="51"/>
                  </a:cubicBezTo>
                  <a:cubicBezTo>
                    <a:pt x="8" y="51"/>
                    <a:pt x="8" y="51"/>
                    <a:pt x="8" y="51"/>
                  </a:cubicBezTo>
                  <a:cubicBezTo>
                    <a:pt x="6" y="50"/>
                    <a:pt x="6" y="49"/>
                    <a:pt x="4" y="48"/>
                  </a:cubicBezTo>
                  <a:cubicBezTo>
                    <a:pt x="4" y="49"/>
                    <a:pt x="4" y="49"/>
                    <a:pt x="4" y="49"/>
                  </a:cubicBezTo>
                  <a:cubicBezTo>
                    <a:pt x="4" y="50"/>
                    <a:pt x="4" y="50"/>
                    <a:pt x="4" y="50"/>
                  </a:cubicBezTo>
                  <a:cubicBezTo>
                    <a:pt x="3" y="50"/>
                    <a:pt x="3" y="50"/>
                    <a:pt x="3" y="50"/>
                  </a:cubicBezTo>
                  <a:cubicBezTo>
                    <a:pt x="3" y="50"/>
                    <a:pt x="3" y="50"/>
                    <a:pt x="3" y="50"/>
                  </a:cubicBezTo>
                  <a:cubicBezTo>
                    <a:pt x="2" y="49"/>
                    <a:pt x="3" y="49"/>
                    <a:pt x="2" y="48"/>
                  </a:cubicBezTo>
                  <a:cubicBezTo>
                    <a:pt x="1" y="47"/>
                    <a:pt x="0" y="47"/>
                    <a:pt x="0" y="46"/>
                  </a:cubicBezTo>
                  <a:cubicBezTo>
                    <a:pt x="0" y="45"/>
                    <a:pt x="0" y="45"/>
                    <a:pt x="0" y="45"/>
                  </a:cubicBezTo>
                  <a:cubicBezTo>
                    <a:pt x="0" y="45"/>
                    <a:pt x="0" y="45"/>
                    <a:pt x="0" y="45"/>
                  </a:cubicBezTo>
                  <a:cubicBezTo>
                    <a:pt x="0" y="43"/>
                    <a:pt x="0" y="43"/>
                    <a:pt x="0" y="43"/>
                  </a:cubicBezTo>
                  <a:cubicBezTo>
                    <a:pt x="1" y="42"/>
                    <a:pt x="1" y="43"/>
                    <a:pt x="4" y="40"/>
                  </a:cubicBezTo>
                  <a:cubicBezTo>
                    <a:pt x="4" y="39"/>
                    <a:pt x="4" y="39"/>
                    <a:pt x="6" y="38"/>
                  </a:cubicBezTo>
                  <a:cubicBezTo>
                    <a:pt x="6" y="38"/>
                    <a:pt x="6" y="38"/>
                    <a:pt x="7" y="38"/>
                  </a:cubicBezTo>
                  <a:cubicBezTo>
                    <a:pt x="7" y="37"/>
                    <a:pt x="7" y="38"/>
                    <a:pt x="7" y="37"/>
                  </a:cubicBezTo>
                  <a:cubicBezTo>
                    <a:pt x="7" y="37"/>
                    <a:pt x="10" y="36"/>
                    <a:pt x="10" y="35"/>
                  </a:cubicBezTo>
                  <a:cubicBezTo>
                    <a:pt x="11" y="35"/>
                    <a:pt x="11" y="35"/>
                    <a:pt x="11" y="35"/>
                  </a:cubicBezTo>
                  <a:cubicBezTo>
                    <a:pt x="12" y="34"/>
                    <a:pt x="13" y="34"/>
                    <a:pt x="13" y="33"/>
                  </a:cubicBezTo>
                  <a:cubicBezTo>
                    <a:pt x="14" y="33"/>
                    <a:pt x="14" y="33"/>
                    <a:pt x="14" y="33"/>
                  </a:cubicBezTo>
                  <a:cubicBezTo>
                    <a:pt x="14" y="33"/>
                    <a:pt x="14" y="33"/>
                    <a:pt x="15" y="33"/>
                  </a:cubicBezTo>
                  <a:cubicBezTo>
                    <a:pt x="15" y="32"/>
                    <a:pt x="15" y="32"/>
                    <a:pt x="15" y="32"/>
                  </a:cubicBezTo>
                  <a:cubicBezTo>
                    <a:pt x="16" y="32"/>
                    <a:pt x="16" y="32"/>
                    <a:pt x="18" y="32"/>
                  </a:cubicBezTo>
                  <a:cubicBezTo>
                    <a:pt x="19" y="31"/>
                    <a:pt x="19" y="31"/>
                    <a:pt x="19" y="31"/>
                  </a:cubicBezTo>
                  <a:cubicBezTo>
                    <a:pt x="19" y="30"/>
                    <a:pt x="19" y="30"/>
                    <a:pt x="20" y="29"/>
                  </a:cubicBezTo>
                  <a:cubicBezTo>
                    <a:pt x="21" y="28"/>
                    <a:pt x="21" y="28"/>
                    <a:pt x="21" y="28"/>
                  </a:cubicBezTo>
                  <a:cubicBezTo>
                    <a:pt x="21" y="27"/>
                    <a:pt x="22" y="26"/>
                    <a:pt x="23" y="25"/>
                  </a:cubicBezTo>
                  <a:cubicBezTo>
                    <a:pt x="24" y="25"/>
                    <a:pt x="24" y="25"/>
                    <a:pt x="24" y="25"/>
                  </a:cubicBezTo>
                  <a:cubicBezTo>
                    <a:pt x="24" y="25"/>
                    <a:pt x="24" y="22"/>
                    <a:pt x="25" y="21"/>
                  </a:cubicBezTo>
                  <a:cubicBezTo>
                    <a:pt x="26" y="20"/>
                    <a:pt x="26" y="20"/>
                    <a:pt x="26" y="20"/>
                  </a:cubicBezTo>
                  <a:cubicBezTo>
                    <a:pt x="26" y="20"/>
                    <a:pt x="26" y="20"/>
                    <a:pt x="26" y="20"/>
                  </a:cubicBezTo>
                  <a:cubicBezTo>
                    <a:pt x="26" y="19"/>
                    <a:pt x="26" y="19"/>
                    <a:pt x="26" y="19"/>
                  </a:cubicBezTo>
                  <a:cubicBezTo>
                    <a:pt x="27" y="19"/>
                    <a:pt x="27" y="19"/>
                    <a:pt x="27" y="19"/>
                  </a:cubicBezTo>
                  <a:cubicBezTo>
                    <a:pt x="28" y="19"/>
                    <a:pt x="27" y="19"/>
                    <a:pt x="28" y="19"/>
                  </a:cubicBezTo>
                  <a:cubicBezTo>
                    <a:pt x="29" y="19"/>
                    <a:pt x="29" y="19"/>
                    <a:pt x="29" y="19"/>
                  </a:cubicBezTo>
                  <a:cubicBezTo>
                    <a:pt x="29" y="19"/>
                    <a:pt x="29" y="19"/>
                    <a:pt x="29" y="19"/>
                  </a:cubicBezTo>
                  <a:cubicBezTo>
                    <a:pt x="30" y="20"/>
                    <a:pt x="30" y="20"/>
                    <a:pt x="30" y="21"/>
                  </a:cubicBezTo>
                  <a:cubicBezTo>
                    <a:pt x="31" y="21"/>
                    <a:pt x="31" y="21"/>
                    <a:pt x="31" y="21"/>
                  </a:cubicBezTo>
                  <a:cubicBezTo>
                    <a:pt x="31" y="22"/>
                    <a:pt x="31" y="22"/>
                    <a:pt x="31" y="22"/>
                  </a:cubicBezTo>
                  <a:cubicBezTo>
                    <a:pt x="31" y="22"/>
                    <a:pt x="31" y="22"/>
                    <a:pt x="31" y="22"/>
                  </a:cubicBezTo>
                  <a:cubicBezTo>
                    <a:pt x="32" y="22"/>
                    <a:pt x="32" y="22"/>
                    <a:pt x="34" y="23"/>
                  </a:cubicBezTo>
                  <a:cubicBezTo>
                    <a:pt x="35" y="23"/>
                    <a:pt x="35" y="23"/>
                    <a:pt x="35" y="23"/>
                  </a:cubicBezTo>
                  <a:cubicBezTo>
                    <a:pt x="36" y="23"/>
                    <a:pt x="36" y="23"/>
                    <a:pt x="36" y="23"/>
                  </a:cubicBezTo>
                  <a:cubicBezTo>
                    <a:pt x="37" y="24"/>
                    <a:pt x="37" y="24"/>
                    <a:pt x="37" y="24"/>
                  </a:cubicBezTo>
                  <a:cubicBezTo>
                    <a:pt x="40" y="23"/>
                    <a:pt x="40" y="23"/>
                    <a:pt x="40" y="23"/>
                  </a:cubicBezTo>
                  <a:cubicBezTo>
                    <a:pt x="41" y="24"/>
                    <a:pt x="41" y="24"/>
                    <a:pt x="41" y="24"/>
                  </a:cubicBezTo>
                  <a:cubicBezTo>
                    <a:pt x="41" y="24"/>
                    <a:pt x="41" y="24"/>
                    <a:pt x="41" y="24"/>
                  </a:cubicBezTo>
                  <a:cubicBezTo>
                    <a:pt x="42" y="24"/>
                    <a:pt x="42" y="24"/>
                    <a:pt x="42" y="24"/>
                  </a:cubicBezTo>
                  <a:cubicBezTo>
                    <a:pt x="42" y="24"/>
                    <a:pt x="42" y="24"/>
                    <a:pt x="42" y="24"/>
                  </a:cubicBezTo>
                  <a:cubicBezTo>
                    <a:pt x="43" y="24"/>
                    <a:pt x="43" y="24"/>
                    <a:pt x="44" y="22"/>
                  </a:cubicBezTo>
                  <a:cubicBezTo>
                    <a:pt x="44" y="21"/>
                    <a:pt x="44" y="21"/>
                    <a:pt x="44" y="21"/>
                  </a:cubicBezTo>
                  <a:cubicBezTo>
                    <a:pt x="43" y="20"/>
                    <a:pt x="43" y="20"/>
                    <a:pt x="43" y="20"/>
                  </a:cubicBezTo>
                  <a:cubicBezTo>
                    <a:pt x="43" y="20"/>
                    <a:pt x="43" y="20"/>
                    <a:pt x="43" y="20"/>
                  </a:cubicBezTo>
                  <a:cubicBezTo>
                    <a:pt x="42" y="18"/>
                    <a:pt x="42" y="19"/>
                    <a:pt x="41" y="18"/>
                  </a:cubicBezTo>
                  <a:cubicBezTo>
                    <a:pt x="41" y="17"/>
                    <a:pt x="41" y="17"/>
                    <a:pt x="41" y="17"/>
                  </a:cubicBezTo>
                  <a:cubicBezTo>
                    <a:pt x="41" y="17"/>
                    <a:pt x="41" y="17"/>
                    <a:pt x="41" y="17"/>
                  </a:cubicBezTo>
                  <a:cubicBezTo>
                    <a:pt x="41" y="16"/>
                    <a:pt x="41" y="16"/>
                    <a:pt x="41" y="16"/>
                  </a:cubicBezTo>
                  <a:cubicBezTo>
                    <a:pt x="41" y="15"/>
                    <a:pt x="41" y="15"/>
                    <a:pt x="41" y="15"/>
                  </a:cubicBezTo>
                  <a:cubicBezTo>
                    <a:pt x="43" y="15"/>
                    <a:pt x="42" y="15"/>
                    <a:pt x="44" y="15"/>
                  </a:cubicBezTo>
                  <a:cubicBezTo>
                    <a:pt x="47" y="15"/>
                    <a:pt x="48" y="15"/>
                    <a:pt x="51" y="15"/>
                  </a:cubicBezTo>
                  <a:cubicBezTo>
                    <a:pt x="52" y="14"/>
                    <a:pt x="53" y="13"/>
                    <a:pt x="53" y="13"/>
                  </a:cubicBezTo>
                  <a:cubicBezTo>
                    <a:pt x="54" y="12"/>
                    <a:pt x="54" y="12"/>
                    <a:pt x="54" y="12"/>
                  </a:cubicBezTo>
                  <a:cubicBezTo>
                    <a:pt x="54" y="11"/>
                    <a:pt x="54" y="11"/>
                    <a:pt x="54" y="11"/>
                  </a:cubicBezTo>
                  <a:cubicBezTo>
                    <a:pt x="55" y="10"/>
                    <a:pt x="54" y="10"/>
                    <a:pt x="55" y="9"/>
                  </a:cubicBezTo>
                  <a:cubicBezTo>
                    <a:pt x="56" y="9"/>
                    <a:pt x="56" y="9"/>
                    <a:pt x="56" y="9"/>
                  </a:cubicBezTo>
                  <a:cubicBezTo>
                    <a:pt x="56" y="9"/>
                    <a:pt x="56" y="9"/>
                    <a:pt x="56" y="9"/>
                  </a:cubicBezTo>
                  <a:cubicBezTo>
                    <a:pt x="57" y="9"/>
                    <a:pt x="57" y="9"/>
                    <a:pt x="58" y="9"/>
                  </a:cubicBezTo>
                  <a:cubicBezTo>
                    <a:pt x="58" y="9"/>
                    <a:pt x="58" y="9"/>
                    <a:pt x="58" y="9"/>
                  </a:cubicBezTo>
                  <a:cubicBezTo>
                    <a:pt x="58" y="9"/>
                    <a:pt x="58" y="9"/>
                    <a:pt x="58" y="9"/>
                  </a:cubicBezTo>
                  <a:cubicBezTo>
                    <a:pt x="59" y="9"/>
                    <a:pt x="59" y="9"/>
                    <a:pt x="59" y="9"/>
                  </a:cubicBezTo>
                  <a:cubicBezTo>
                    <a:pt x="60" y="8"/>
                    <a:pt x="60" y="8"/>
                    <a:pt x="60" y="8"/>
                  </a:cubicBezTo>
                  <a:cubicBezTo>
                    <a:pt x="60" y="8"/>
                    <a:pt x="60" y="8"/>
                    <a:pt x="60" y="8"/>
                  </a:cubicBezTo>
                  <a:cubicBezTo>
                    <a:pt x="60" y="6"/>
                    <a:pt x="60" y="5"/>
                    <a:pt x="60" y="3"/>
                  </a:cubicBezTo>
                  <a:cubicBezTo>
                    <a:pt x="61" y="1"/>
                    <a:pt x="61" y="2"/>
                    <a:pt x="61" y="1"/>
                  </a:cubicBezTo>
                  <a:cubicBezTo>
                    <a:pt x="62" y="0"/>
                    <a:pt x="62" y="0"/>
                    <a:pt x="62" y="0"/>
                  </a:cubicBezTo>
                  <a:cubicBezTo>
                    <a:pt x="62" y="0"/>
                    <a:pt x="62" y="0"/>
                    <a:pt x="62" y="0"/>
                  </a:cubicBezTo>
                  <a:cubicBezTo>
                    <a:pt x="63" y="0"/>
                    <a:pt x="63" y="0"/>
                    <a:pt x="63" y="0"/>
                  </a:cubicBezTo>
                  <a:cubicBezTo>
                    <a:pt x="63" y="1"/>
                    <a:pt x="63" y="1"/>
                    <a:pt x="63" y="1"/>
                  </a:cubicBezTo>
                  <a:cubicBezTo>
                    <a:pt x="64" y="0"/>
                    <a:pt x="64" y="0"/>
                    <a:pt x="64" y="0"/>
                  </a:cubicBezTo>
                  <a:cubicBezTo>
                    <a:pt x="64" y="1"/>
                    <a:pt x="64" y="1"/>
                    <a:pt x="64" y="1"/>
                  </a:cubicBezTo>
                  <a:cubicBezTo>
                    <a:pt x="65" y="1"/>
                    <a:pt x="65" y="1"/>
                    <a:pt x="65" y="1"/>
                  </a:cubicBezTo>
                  <a:cubicBezTo>
                    <a:pt x="66" y="2"/>
                    <a:pt x="66" y="2"/>
                    <a:pt x="66" y="2"/>
                  </a:cubicBezTo>
                  <a:cubicBezTo>
                    <a:pt x="66" y="2"/>
                    <a:pt x="66" y="2"/>
                    <a:pt x="66" y="2"/>
                  </a:cubicBezTo>
                  <a:cubicBezTo>
                    <a:pt x="66" y="4"/>
                    <a:pt x="66" y="4"/>
                    <a:pt x="66" y="4"/>
                  </a:cubicBezTo>
                  <a:cubicBezTo>
                    <a:pt x="67" y="6"/>
                    <a:pt x="67" y="6"/>
                    <a:pt x="68" y="6"/>
                  </a:cubicBezTo>
                  <a:cubicBezTo>
                    <a:pt x="69" y="7"/>
                    <a:pt x="69" y="7"/>
                    <a:pt x="69" y="7"/>
                  </a:cubicBezTo>
                  <a:cubicBezTo>
                    <a:pt x="69" y="7"/>
                    <a:pt x="69" y="7"/>
                    <a:pt x="69" y="7"/>
                  </a:cubicBezTo>
                  <a:close/>
                  <a:moveTo>
                    <a:pt x="6" y="52"/>
                  </a:moveTo>
                  <a:cubicBezTo>
                    <a:pt x="5" y="52"/>
                    <a:pt x="5" y="52"/>
                    <a:pt x="5" y="52"/>
                  </a:cubicBezTo>
                  <a:cubicBezTo>
                    <a:pt x="5" y="51"/>
                    <a:pt x="5" y="51"/>
                    <a:pt x="5" y="51"/>
                  </a:cubicBezTo>
                  <a:cubicBezTo>
                    <a:pt x="6" y="51"/>
                    <a:pt x="6" y="51"/>
                    <a:pt x="6" y="51"/>
                  </a:cubicBezTo>
                  <a:cubicBezTo>
                    <a:pt x="6" y="51"/>
                    <a:pt x="6" y="51"/>
                    <a:pt x="6" y="51"/>
                  </a:cubicBezTo>
                  <a:cubicBezTo>
                    <a:pt x="6" y="52"/>
                    <a:pt x="6" y="52"/>
                    <a:pt x="6" y="5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127">
              <a:extLst>
                <a:ext uri="{FF2B5EF4-FFF2-40B4-BE49-F238E27FC236}">
                  <a16:creationId xmlns:a16="http://schemas.microsoft.com/office/drawing/2014/main" id="{D11DB5F6-BA5F-4E59-AB93-35991A0D0F41}"/>
                </a:ext>
              </a:extLst>
            </p:cNvPr>
            <p:cNvSpPr>
              <a:spLocks noEditPoints="1"/>
            </p:cNvSpPr>
            <p:nvPr/>
          </p:nvSpPr>
          <p:spPr bwMode="auto">
            <a:xfrm>
              <a:off x="17581563" y="7078837"/>
              <a:ext cx="232713" cy="308700"/>
            </a:xfrm>
            <a:custGeom>
              <a:avLst/>
              <a:gdLst>
                <a:gd name="T0" fmla="*/ 11 w 55"/>
                <a:gd name="T1" fmla="*/ 5 h 75"/>
                <a:gd name="T2" fmla="*/ 23 w 55"/>
                <a:gd name="T3" fmla="*/ 4 h 75"/>
                <a:gd name="T4" fmla="*/ 39 w 55"/>
                <a:gd name="T5" fmla="*/ 26 h 75"/>
                <a:gd name="T6" fmla="*/ 39 w 55"/>
                <a:gd name="T7" fmla="*/ 36 h 75"/>
                <a:gd name="T8" fmla="*/ 36 w 55"/>
                <a:gd name="T9" fmla="*/ 48 h 75"/>
                <a:gd name="T10" fmla="*/ 27 w 55"/>
                <a:gd name="T11" fmla="*/ 50 h 75"/>
                <a:gd name="T12" fmla="*/ 26 w 55"/>
                <a:gd name="T13" fmla="*/ 52 h 75"/>
                <a:gd name="T14" fmla="*/ 22 w 55"/>
                <a:gd name="T15" fmla="*/ 50 h 75"/>
                <a:gd name="T16" fmla="*/ 18 w 55"/>
                <a:gd name="T17" fmla="*/ 52 h 75"/>
                <a:gd name="T18" fmla="*/ 18 w 55"/>
                <a:gd name="T19" fmla="*/ 55 h 75"/>
                <a:gd name="T20" fmla="*/ 16 w 55"/>
                <a:gd name="T21" fmla="*/ 54 h 75"/>
                <a:gd name="T22" fmla="*/ 15 w 55"/>
                <a:gd name="T23" fmla="*/ 58 h 75"/>
                <a:gd name="T24" fmla="*/ 14 w 55"/>
                <a:gd name="T25" fmla="*/ 54 h 75"/>
                <a:gd name="T26" fmla="*/ 9 w 55"/>
                <a:gd name="T27" fmla="*/ 58 h 75"/>
                <a:gd name="T28" fmla="*/ 7 w 55"/>
                <a:gd name="T29" fmla="*/ 60 h 75"/>
                <a:gd name="T30" fmla="*/ 5 w 55"/>
                <a:gd name="T31" fmla="*/ 57 h 75"/>
                <a:gd name="T32" fmla="*/ 5 w 55"/>
                <a:gd name="T33" fmla="*/ 55 h 75"/>
                <a:gd name="T34" fmla="*/ 6 w 55"/>
                <a:gd name="T35" fmla="*/ 53 h 75"/>
                <a:gd name="T36" fmla="*/ 5 w 55"/>
                <a:gd name="T37" fmla="*/ 53 h 75"/>
                <a:gd name="T38" fmla="*/ 6 w 55"/>
                <a:gd name="T39" fmla="*/ 44 h 75"/>
                <a:gd name="T40" fmla="*/ 6 w 55"/>
                <a:gd name="T41" fmla="*/ 42 h 75"/>
                <a:gd name="T42" fmla="*/ 8 w 55"/>
                <a:gd name="T43" fmla="*/ 38 h 75"/>
                <a:gd name="T44" fmla="*/ 8 w 55"/>
                <a:gd name="T45" fmla="*/ 36 h 75"/>
                <a:gd name="T46" fmla="*/ 5 w 55"/>
                <a:gd name="T47" fmla="*/ 27 h 75"/>
                <a:gd name="T48" fmla="*/ 3 w 55"/>
                <a:gd name="T49" fmla="*/ 25 h 75"/>
                <a:gd name="T50" fmla="*/ 7 w 55"/>
                <a:gd name="T51" fmla="*/ 22 h 75"/>
                <a:gd name="T52" fmla="*/ 10 w 55"/>
                <a:gd name="T53" fmla="*/ 25 h 75"/>
                <a:gd name="T54" fmla="*/ 11 w 55"/>
                <a:gd name="T55" fmla="*/ 23 h 75"/>
                <a:gd name="T56" fmla="*/ 8 w 55"/>
                <a:gd name="T57" fmla="*/ 20 h 75"/>
                <a:gd name="T58" fmla="*/ 7 w 55"/>
                <a:gd name="T59" fmla="*/ 14 h 75"/>
                <a:gd name="T60" fmla="*/ 7 w 55"/>
                <a:gd name="T61" fmla="*/ 12 h 75"/>
                <a:gd name="T62" fmla="*/ 5 w 55"/>
                <a:gd name="T63" fmla="*/ 14 h 75"/>
                <a:gd name="T64" fmla="*/ 6 w 55"/>
                <a:gd name="T65" fmla="*/ 12 h 75"/>
                <a:gd name="T66" fmla="*/ 54 w 55"/>
                <a:gd name="T67" fmla="*/ 16 h 75"/>
                <a:gd name="T68" fmla="*/ 55 w 55"/>
                <a:gd name="T69" fmla="*/ 16 h 75"/>
                <a:gd name="T70" fmla="*/ 4 w 55"/>
                <a:gd name="T71" fmla="*/ 28 h 75"/>
                <a:gd name="T72" fmla="*/ 30 w 55"/>
                <a:gd name="T73" fmla="*/ 54 h 75"/>
                <a:gd name="T74" fmla="*/ 31 w 55"/>
                <a:gd name="T75" fmla="*/ 50 h 75"/>
                <a:gd name="T76" fmla="*/ 22 w 55"/>
                <a:gd name="T77" fmla="*/ 54 h 75"/>
                <a:gd name="T78" fmla="*/ 21 w 55"/>
                <a:gd name="T79" fmla="*/ 53 h 75"/>
                <a:gd name="T80" fmla="*/ 23 w 55"/>
                <a:gd name="T81" fmla="*/ 52 h 75"/>
                <a:gd name="T82" fmla="*/ 1 w 55"/>
                <a:gd name="T83" fmla="*/ 54 h 75"/>
                <a:gd name="T84" fmla="*/ 2 w 55"/>
                <a:gd name="T85" fmla="*/ 53 h 75"/>
                <a:gd name="T86" fmla="*/ 20 w 55"/>
                <a:gd name="T87" fmla="*/ 55 h 75"/>
                <a:gd name="T88" fmla="*/ 2 w 55"/>
                <a:gd name="T89" fmla="*/ 59 h 75"/>
                <a:gd name="T90" fmla="*/ 3 w 55"/>
                <a:gd name="T91" fmla="*/ 56 h 75"/>
                <a:gd name="T92" fmla="*/ 3 w 55"/>
                <a:gd name="T93" fmla="*/ 59 h 75"/>
                <a:gd name="T94" fmla="*/ 7 w 55"/>
                <a:gd name="T95" fmla="*/ 59 h 75"/>
                <a:gd name="T96" fmla="*/ 4 w 55"/>
                <a:gd name="T97" fmla="*/ 74 h 75"/>
                <a:gd name="T98" fmla="*/ 2 w 55"/>
                <a:gd name="T99" fmla="*/ 73 h 75"/>
                <a:gd name="T100" fmla="*/ 10 w 55"/>
                <a:gd name="T101" fmla="*/ 7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 h="75">
                  <a:moveTo>
                    <a:pt x="7" y="12"/>
                  </a:moveTo>
                  <a:cubicBezTo>
                    <a:pt x="8" y="12"/>
                    <a:pt x="8" y="12"/>
                    <a:pt x="8" y="12"/>
                  </a:cubicBezTo>
                  <a:cubicBezTo>
                    <a:pt x="8" y="11"/>
                    <a:pt x="8" y="10"/>
                    <a:pt x="8" y="10"/>
                  </a:cubicBezTo>
                  <a:cubicBezTo>
                    <a:pt x="9" y="8"/>
                    <a:pt x="10" y="7"/>
                    <a:pt x="11" y="5"/>
                  </a:cubicBezTo>
                  <a:cubicBezTo>
                    <a:pt x="12" y="5"/>
                    <a:pt x="12" y="5"/>
                    <a:pt x="12" y="5"/>
                  </a:cubicBezTo>
                  <a:cubicBezTo>
                    <a:pt x="14" y="4"/>
                    <a:pt x="17" y="4"/>
                    <a:pt x="20" y="4"/>
                  </a:cubicBezTo>
                  <a:cubicBezTo>
                    <a:pt x="20" y="4"/>
                    <a:pt x="20" y="4"/>
                    <a:pt x="20" y="4"/>
                  </a:cubicBezTo>
                  <a:cubicBezTo>
                    <a:pt x="22" y="4"/>
                    <a:pt x="21" y="4"/>
                    <a:pt x="23" y="4"/>
                  </a:cubicBezTo>
                  <a:cubicBezTo>
                    <a:pt x="24" y="4"/>
                    <a:pt x="24" y="4"/>
                    <a:pt x="24" y="4"/>
                  </a:cubicBezTo>
                  <a:cubicBezTo>
                    <a:pt x="25" y="3"/>
                    <a:pt x="25" y="2"/>
                    <a:pt x="26" y="0"/>
                  </a:cubicBezTo>
                  <a:cubicBezTo>
                    <a:pt x="27" y="0"/>
                    <a:pt x="27" y="0"/>
                    <a:pt x="27" y="0"/>
                  </a:cubicBezTo>
                  <a:cubicBezTo>
                    <a:pt x="35" y="18"/>
                    <a:pt x="35" y="9"/>
                    <a:pt x="39" y="26"/>
                  </a:cubicBezTo>
                  <a:cubicBezTo>
                    <a:pt x="39" y="28"/>
                    <a:pt x="39" y="28"/>
                    <a:pt x="39" y="28"/>
                  </a:cubicBezTo>
                  <a:cubicBezTo>
                    <a:pt x="39" y="30"/>
                    <a:pt x="39" y="30"/>
                    <a:pt x="38" y="32"/>
                  </a:cubicBezTo>
                  <a:cubicBezTo>
                    <a:pt x="38" y="36"/>
                    <a:pt x="38" y="32"/>
                    <a:pt x="38" y="36"/>
                  </a:cubicBezTo>
                  <a:cubicBezTo>
                    <a:pt x="39" y="36"/>
                    <a:pt x="39" y="36"/>
                    <a:pt x="39" y="36"/>
                  </a:cubicBezTo>
                  <a:cubicBezTo>
                    <a:pt x="39" y="37"/>
                    <a:pt x="39" y="37"/>
                    <a:pt x="39" y="37"/>
                  </a:cubicBezTo>
                  <a:cubicBezTo>
                    <a:pt x="39" y="36"/>
                    <a:pt x="39" y="36"/>
                    <a:pt x="39" y="36"/>
                  </a:cubicBezTo>
                  <a:cubicBezTo>
                    <a:pt x="40" y="36"/>
                    <a:pt x="40" y="36"/>
                    <a:pt x="40" y="36"/>
                  </a:cubicBezTo>
                  <a:cubicBezTo>
                    <a:pt x="40" y="42"/>
                    <a:pt x="38" y="45"/>
                    <a:pt x="36" y="48"/>
                  </a:cubicBezTo>
                  <a:cubicBezTo>
                    <a:pt x="34" y="49"/>
                    <a:pt x="33" y="49"/>
                    <a:pt x="30" y="49"/>
                  </a:cubicBezTo>
                  <a:cubicBezTo>
                    <a:pt x="28" y="49"/>
                    <a:pt x="28" y="49"/>
                    <a:pt x="28" y="49"/>
                  </a:cubicBezTo>
                  <a:cubicBezTo>
                    <a:pt x="28" y="49"/>
                    <a:pt x="28" y="49"/>
                    <a:pt x="28" y="49"/>
                  </a:cubicBezTo>
                  <a:cubicBezTo>
                    <a:pt x="27" y="50"/>
                    <a:pt x="27" y="50"/>
                    <a:pt x="27" y="50"/>
                  </a:cubicBezTo>
                  <a:cubicBezTo>
                    <a:pt x="28" y="51"/>
                    <a:pt x="28" y="51"/>
                    <a:pt x="28" y="51"/>
                  </a:cubicBezTo>
                  <a:cubicBezTo>
                    <a:pt x="27" y="52"/>
                    <a:pt x="27" y="52"/>
                    <a:pt x="27" y="52"/>
                  </a:cubicBezTo>
                  <a:cubicBezTo>
                    <a:pt x="27" y="52"/>
                    <a:pt x="27" y="52"/>
                    <a:pt x="27" y="52"/>
                  </a:cubicBezTo>
                  <a:cubicBezTo>
                    <a:pt x="26" y="52"/>
                    <a:pt x="26" y="52"/>
                    <a:pt x="26" y="52"/>
                  </a:cubicBezTo>
                  <a:cubicBezTo>
                    <a:pt x="24" y="52"/>
                    <a:pt x="24" y="52"/>
                    <a:pt x="24" y="52"/>
                  </a:cubicBezTo>
                  <a:cubicBezTo>
                    <a:pt x="24" y="51"/>
                    <a:pt x="24" y="51"/>
                    <a:pt x="24" y="51"/>
                  </a:cubicBezTo>
                  <a:cubicBezTo>
                    <a:pt x="23" y="50"/>
                    <a:pt x="23" y="50"/>
                    <a:pt x="23" y="50"/>
                  </a:cubicBezTo>
                  <a:cubicBezTo>
                    <a:pt x="22" y="50"/>
                    <a:pt x="22" y="50"/>
                    <a:pt x="22" y="50"/>
                  </a:cubicBezTo>
                  <a:cubicBezTo>
                    <a:pt x="21" y="51"/>
                    <a:pt x="21" y="51"/>
                    <a:pt x="21" y="51"/>
                  </a:cubicBezTo>
                  <a:cubicBezTo>
                    <a:pt x="19" y="51"/>
                    <a:pt x="19" y="51"/>
                    <a:pt x="19" y="51"/>
                  </a:cubicBezTo>
                  <a:cubicBezTo>
                    <a:pt x="19" y="51"/>
                    <a:pt x="19" y="51"/>
                    <a:pt x="19" y="51"/>
                  </a:cubicBezTo>
                  <a:cubicBezTo>
                    <a:pt x="18" y="52"/>
                    <a:pt x="18" y="52"/>
                    <a:pt x="18" y="52"/>
                  </a:cubicBezTo>
                  <a:cubicBezTo>
                    <a:pt x="19" y="53"/>
                    <a:pt x="19" y="53"/>
                    <a:pt x="19" y="53"/>
                  </a:cubicBezTo>
                  <a:cubicBezTo>
                    <a:pt x="20" y="53"/>
                    <a:pt x="20" y="53"/>
                    <a:pt x="20" y="53"/>
                  </a:cubicBezTo>
                  <a:cubicBezTo>
                    <a:pt x="19" y="54"/>
                    <a:pt x="19" y="54"/>
                    <a:pt x="19" y="54"/>
                  </a:cubicBezTo>
                  <a:cubicBezTo>
                    <a:pt x="18" y="55"/>
                    <a:pt x="18" y="55"/>
                    <a:pt x="18" y="55"/>
                  </a:cubicBezTo>
                  <a:cubicBezTo>
                    <a:pt x="17" y="53"/>
                    <a:pt x="18" y="54"/>
                    <a:pt x="17" y="53"/>
                  </a:cubicBezTo>
                  <a:cubicBezTo>
                    <a:pt x="17" y="53"/>
                    <a:pt x="17" y="53"/>
                    <a:pt x="17" y="53"/>
                  </a:cubicBezTo>
                  <a:cubicBezTo>
                    <a:pt x="16" y="53"/>
                    <a:pt x="16" y="53"/>
                    <a:pt x="16" y="53"/>
                  </a:cubicBezTo>
                  <a:cubicBezTo>
                    <a:pt x="16" y="54"/>
                    <a:pt x="16" y="54"/>
                    <a:pt x="16" y="54"/>
                  </a:cubicBezTo>
                  <a:cubicBezTo>
                    <a:pt x="16" y="55"/>
                    <a:pt x="16" y="54"/>
                    <a:pt x="17" y="55"/>
                  </a:cubicBezTo>
                  <a:cubicBezTo>
                    <a:pt x="16" y="56"/>
                    <a:pt x="16" y="56"/>
                    <a:pt x="16" y="56"/>
                  </a:cubicBezTo>
                  <a:cubicBezTo>
                    <a:pt x="16" y="57"/>
                    <a:pt x="16" y="57"/>
                    <a:pt x="16" y="57"/>
                  </a:cubicBezTo>
                  <a:cubicBezTo>
                    <a:pt x="15" y="58"/>
                    <a:pt x="15" y="58"/>
                    <a:pt x="15" y="58"/>
                  </a:cubicBezTo>
                  <a:cubicBezTo>
                    <a:pt x="13" y="57"/>
                    <a:pt x="13" y="57"/>
                    <a:pt x="13" y="57"/>
                  </a:cubicBezTo>
                  <a:cubicBezTo>
                    <a:pt x="13" y="56"/>
                    <a:pt x="13" y="56"/>
                    <a:pt x="13" y="56"/>
                  </a:cubicBezTo>
                  <a:cubicBezTo>
                    <a:pt x="14" y="55"/>
                    <a:pt x="14" y="55"/>
                    <a:pt x="14" y="55"/>
                  </a:cubicBezTo>
                  <a:cubicBezTo>
                    <a:pt x="14" y="54"/>
                    <a:pt x="14" y="54"/>
                    <a:pt x="14" y="54"/>
                  </a:cubicBezTo>
                  <a:cubicBezTo>
                    <a:pt x="14" y="54"/>
                    <a:pt x="14" y="54"/>
                    <a:pt x="14" y="54"/>
                  </a:cubicBezTo>
                  <a:cubicBezTo>
                    <a:pt x="12" y="56"/>
                    <a:pt x="12" y="56"/>
                    <a:pt x="12" y="56"/>
                  </a:cubicBezTo>
                  <a:cubicBezTo>
                    <a:pt x="10" y="58"/>
                    <a:pt x="10" y="58"/>
                    <a:pt x="10" y="58"/>
                  </a:cubicBezTo>
                  <a:cubicBezTo>
                    <a:pt x="9" y="58"/>
                    <a:pt x="9" y="58"/>
                    <a:pt x="9" y="58"/>
                  </a:cubicBezTo>
                  <a:cubicBezTo>
                    <a:pt x="9" y="57"/>
                    <a:pt x="9" y="57"/>
                    <a:pt x="9" y="57"/>
                  </a:cubicBezTo>
                  <a:cubicBezTo>
                    <a:pt x="9" y="57"/>
                    <a:pt x="9" y="57"/>
                    <a:pt x="9" y="57"/>
                  </a:cubicBezTo>
                  <a:cubicBezTo>
                    <a:pt x="7" y="58"/>
                    <a:pt x="7" y="58"/>
                    <a:pt x="7" y="58"/>
                  </a:cubicBezTo>
                  <a:cubicBezTo>
                    <a:pt x="7" y="60"/>
                    <a:pt x="7" y="60"/>
                    <a:pt x="7" y="60"/>
                  </a:cubicBezTo>
                  <a:cubicBezTo>
                    <a:pt x="6" y="60"/>
                    <a:pt x="6" y="60"/>
                    <a:pt x="6" y="60"/>
                  </a:cubicBezTo>
                  <a:cubicBezTo>
                    <a:pt x="6" y="59"/>
                    <a:pt x="6" y="59"/>
                    <a:pt x="6" y="59"/>
                  </a:cubicBezTo>
                  <a:cubicBezTo>
                    <a:pt x="6" y="58"/>
                    <a:pt x="6" y="58"/>
                    <a:pt x="6" y="58"/>
                  </a:cubicBezTo>
                  <a:cubicBezTo>
                    <a:pt x="5" y="57"/>
                    <a:pt x="5" y="57"/>
                    <a:pt x="5" y="57"/>
                  </a:cubicBezTo>
                  <a:cubicBezTo>
                    <a:pt x="4" y="56"/>
                    <a:pt x="4" y="56"/>
                    <a:pt x="4" y="56"/>
                  </a:cubicBezTo>
                  <a:cubicBezTo>
                    <a:pt x="3" y="55"/>
                    <a:pt x="3" y="55"/>
                    <a:pt x="3" y="55"/>
                  </a:cubicBezTo>
                  <a:cubicBezTo>
                    <a:pt x="3" y="54"/>
                    <a:pt x="3" y="54"/>
                    <a:pt x="3" y="54"/>
                  </a:cubicBezTo>
                  <a:cubicBezTo>
                    <a:pt x="5" y="55"/>
                    <a:pt x="5" y="55"/>
                    <a:pt x="5" y="55"/>
                  </a:cubicBezTo>
                  <a:cubicBezTo>
                    <a:pt x="6" y="55"/>
                    <a:pt x="6" y="55"/>
                    <a:pt x="6" y="55"/>
                  </a:cubicBezTo>
                  <a:cubicBezTo>
                    <a:pt x="6" y="54"/>
                    <a:pt x="6" y="54"/>
                    <a:pt x="6" y="54"/>
                  </a:cubicBezTo>
                  <a:cubicBezTo>
                    <a:pt x="5" y="54"/>
                    <a:pt x="5" y="54"/>
                    <a:pt x="5" y="54"/>
                  </a:cubicBezTo>
                  <a:cubicBezTo>
                    <a:pt x="6" y="53"/>
                    <a:pt x="6" y="53"/>
                    <a:pt x="6" y="53"/>
                  </a:cubicBezTo>
                  <a:cubicBezTo>
                    <a:pt x="7" y="53"/>
                    <a:pt x="7" y="53"/>
                    <a:pt x="7" y="53"/>
                  </a:cubicBezTo>
                  <a:cubicBezTo>
                    <a:pt x="6" y="53"/>
                    <a:pt x="6" y="53"/>
                    <a:pt x="6" y="53"/>
                  </a:cubicBezTo>
                  <a:cubicBezTo>
                    <a:pt x="5" y="53"/>
                    <a:pt x="5" y="53"/>
                    <a:pt x="5" y="53"/>
                  </a:cubicBezTo>
                  <a:cubicBezTo>
                    <a:pt x="5" y="53"/>
                    <a:pt x="5" y="53"/>
                    <a:pt x="5" y="53"/>
                  </a:cubicBezTo>
                  <a:cubicBezTo>
                    <a:pt x="5" y="51"/>
                    <a:pt x="5" y="51"/>
                    <a:pt x="5" y="51"/>
                  </a:cubicBezTo>
                  <a:cubicBezTo>
                    <a:pt x="4" y="49"/>
                    <a:pt x="4" y="50"/>
                    <a:pt x="3" y="48"/>
                  </a:cubicBezTo>
                  <a:cubicBezTo>
                    <a:pt x="4" y="47"/>
                    <a:pt x="4" y="47"/>
                    <a:pt x="4" y="47"/>
                  </a:cubicBezTo>
                  <a:cubicBezTo>
                    <a:pt x="5" y="46"/>
                    <a:pt x="5" y="45"/>
                    <a:pt x="6" y="44"/>
                  </a:cubicBezTo>
                  <a:cubicBezTo>
                    <a:pt x="7" y="43"/>
                    <a:pt x="7" y="43"/>
                    <a:pt x="7" y="43"/>
                  </a:cubicBezTo>
                  <a:cubicBezTo>
                    <a:pt x="7" y="43"/>
                    <a:pt x="7" y="43"/>
                    <a:pt x="7" y="43"/>
                  </a:cubicBezTo>
                  <a:cubicBezTo>
                    <a:pt x="6" y="42"/>
                    <a:pt x="7" y="42"/>
                    <a:pt x="6" y="42"/>
                  </a:cubicBezTo>
                  <a:cubicBezTo>
                    <a:pt x="6" y="42"/>
                    <a:pt x="6" y="42"/>
                    <a:pt x="6" y="42"/>
                  </a:cubicBezTo>
                  <a:cubicBezTo>
                    <a:pt x="6" y="41"/>
                    <a:pt x="6" y="41"/>
                    <a:pt x="6" y="41"/>
                  </a:cubicBezTo>
                  <a:cubicBezTo>
                    <a:pt x="7" y="41"/>
                    <a:pt x="7" y="41"/>
                    <a:pt x="8" y="40"/>
                  </a:cubicBezTo>
                  <a:cubicBezTo>
                    <a:pt x="9" y="38"/>
                    <a:pt x="9" y="38"/>
                    <a:pt x="9" y="38"/>
                  </a:cubicBezTo>
                  <a:cubicBezTo>
                    <a:pt x="8" y="38"/>
                    <a:pt x="8" y="38"/>
                    <a:pt x="8" y="38"/>
                  </a:cubicBezTo>
                  <a:cubicBezTo>
                    <a:pt x="7" y="38"/>
                    <a:pt x="7" y="38"/>
                    <a:pt x="7" y="38"/>
                  </a:cubicBezTo>
                  <a:cubicBezTo>
                    <a:pt x="8" y="37"/>
                    <a:pt x="8" y="37"/>
                    <a:pt x="8" y="37"/>
                  </a:cubicBezTo>
                  <a:cubicBezTo>
                    <a:pt x="8" y="36"/>
                    <a:pt x="8" y="36"/>
                    <a:pt x="8" y="36"/>
                  </a:cubicBezTo>
                  <a:cubicBezTo>
                    <a:pt x="8" y="36"/>
                    <a:pt x="8" y="36"/>
                    <a:pt x="8" y="36"/>
                  </a:cubicBezTo>
                  <a:cubicBezTo>
                    <a:pt x="7" y="35"/>
                    <a:pt x="7" y="35"/>
                    <a:pt x="6" y="34"/>
                  </a:cubicBezTo>
                  <a:cubicBezTo>
                    <a:pt x="6" y="33"/>
                    <a:pt x="6" y="33"/>
                    <a:pt x="6" y="33"/>
                  </a:cubicBezTo>
                  <a:cubicBezTo>
                    <a:pt x="6" y="33"/>
                    <a:pt x="7" y="34"/>
                    <a:pt x="6" y="27"/>
                  </a:cubicBezTo>
                  <a:cubicBezTo>
                    <a:pt x="5" y="27"/>
                    <a:pt x="5" y="27"/>
                    <a:pt x="5" y="27"/>
                  </a:cubicBezTo>
                  <a:cubicBezTo>
                    <a:pt x="4" y="28"/>
                    <a:pt x="4" y="28"/>
                    <a:pt x="4" y="28"/>
                  </a:cubicBezTo>
                  <a:cubicBezTo>
                    <a:pt x="4" y="27"/>
                    <a:pt x="3" y="27"/>
                    <a:pt x="2" y="27"/>
                  </a:cubicBezTo>
                  <a:cubicBezTo>
                    <a:pt x="2" y="26"/>
                    <a:pt x="2" y="26"/>
                    <a:pt x="2" y="26"/>
                  </a:cubicBezTo>
                  <a:cubicBezTo>
                    <a:pt x="3" y="25"/>
                    <a:pt x="3" y="25"/>
                    <a:pt x="3" y="25"/>
                  </a:cubicBezTo>
                  <a:cubicBezTo>
                    <a:pt x="4" y="23"/>
                    <a:pt x="4" y="23"/>
                    <a:pt x="4" y="23"/>
                  </a:cubicBezTo>
                  <a:cubicBezTo>
                    <a:pt x="5" y="23"/>
                    <a:pt x="5" y="23"/>
                    <a:pt x="5" y="23"/>
                  </a:cubicBezTo>
                  <a:cubicBezTo>
                    <a:pt x="6" y="23"/>
                    <a:pt x="6" y="23"/>
                    <a:pt x="6" y="23"/>
                  </a:cubicBezTo>
                  <a:cubicBezTo>
                    <a:pt x="7" y="22"/>
                    <a:pt x="7" y="22"/>
                    <a:pt x="7" y="22"/>
                  </a:cubicBezTo>
                  <a:cubicBezTo>
                    <a:pt x="8" y="23"/>
                    <a:pt x="8" y="23"/>
                    <a:pt x="8" y="23"/>
                  </a:cubicBezTo>
                  <a:cubicBezTo>
                    <a:pt x="9" y="23"/>
                    <a:pt x="9" y="23"/>
                    <a:pt x="9" y="23"/>
                  </a:cubicBezTo>
                  <a:cubicBezTo>
                    <a:pt x="9" y="25"/>
                    <a:pt x="9" y="25"/>
                    <a:pt x="9" y="25"/>
                  </a:cubicBezTo>
                  <a:cubicBezTo>
                    <a:pt x="10" y="25"/>
                    <a:pt x="10" y="25"/>
                    <a:pt x="10" y="25"/>
                  </a:cubicBezTo>
                  <a:cubicBezTo>
                    <a:pt x="10" y="25"/>
                    <a:pt x="10" y="25"/>
                    <a:pt x="10" y="25"/>
                  </a:cubicBezTo>
                  <a:cubicBezTo>
                    <a:pt x="11" y="24"/>
                    <a:pt x="11" y="24"/>
                    <a:pt x="11" y="24"/>
                  </a:cubicBezTo>
                  <a:cubicBezTo>
                    <a:pt x="11" y="24"/>
                    <a:pt x="11" y="24"/>
                    <a:pt x="11" y="24"/>
                  </a:cubicBezTo>
                  <a:cubicBezTo>
                    <a:pt x="11" y="23"/>
                    <a:pt x="11" y="23"/>
                    <a:pt x="11" y="23"/>
                  </a:cubicBezTo>
                  <a:cubicBezTo>
                    <a:pt x="10" y="23"/>
                    <a:pt x="10" y="23"/>
                    <a:pt x="10" y="23"/>
                  </a:cubicBezTo>
                  <a:cubicBezTo>
                    <a:pt x="9" y="21"/>
                    <a:pt x="9" y="21"/>
                    <a:pt x="9" y="21"/>
                  </a:cubicBezTo>
                  <a:cubicBezTo>
                    <a:pt x="9" y="21"/>
                    <a:pt x="9" y="21"/>
                    <a:pt x="9" y="21"/>
                  </a:cubicBezTo>
                  <a:cubicBezTo>
                    <a:pt x="8" y="20"/>
                    <a:pt x="8" y="20"/>
                    <a:pt x="8" y="20"/>
                  </a:cubicBezTo>
                  <a:cubicBezTo>
                    <a:pt x="9" y="19"/>
                    <a:pt x="9" y="19"/>
                    <a:pt x="9" y="19"/>
                  </a:cubicBezTo>
                  <a:cubicBezTo>
                    <a:pt x="8" y="18"/>
                    <a:pt x="8" y="17"/>
                    <a:pt x="7" y="17"/>
                  </a:cubicBezTo>
                  <a:cubicBezTo>
                    <a:pt x="7" y="15"/>
                    <a:pt x="7" y="15"/>
                    <a:pt x="7" y="15"/>
                  </a:cubicBezTo>
                  <a:cubicBezTo>
                    <a:pt x="7" y="14"/>
                    <a:pt x="7" y="14"/>
                    <a:pt x="7" y="14"/>
                  </a:cubicBezTo>
                  <a:cubicBezTo>
                    <a:pt x="6" y="13"/>
                    <a:pt x="6" y="13"/>
                    <a:pt x="6" y="13"/>
                  </a:cubicBezTo>
                  <a:cubicBezTo>
                    <a:pt x="7" y="12"/>
                    <a:pt x="7" y="12"/>
                    <a:pt x="7" y="12"/>
                  </a:cubicBezTo>
                  <a:cubicBezTo>
                    <a:pt x="7" y="12"/>
                    <a:pt x="7" y="12"/>
                    <a:pt x="7" y="12"/>
                  </a:cubicBezTo>
                  <a:cubicBezTo>
                    <a:pt x="7" y="12"/>
                    <a:pt x="7" y="12"/>
                    <a:pt x="7" y="12"/>
                  </a:cubicBezTo>
                  <a:close/>
                  <a:moveTo>
                    <a:pt x="6" y="12"/>
                  </a:moveTo>
                  <a:cubicBezTo>
                    <a:pt x="6" y="14"/>
                    <a:pt x="6" y="14"/>
                    <a:pt x="6" y="14"/>
                  </a:cubicBezTo>
                  <a:cubicBezTo>
                    <a:pt x="5" y="14"/>
                    <a:pt x="5" y="14"/>
                    <a:pt x="5" y="14"/>
                  </a:cubicBezTo>
                  <a:cubicBezTo>
                    <a:pt x="5" y="14"/>
                    <a:pt x="5" y="14"/>
                    <a:pt x="5" y="14"/>
                  </a:cubicBezTo>
                  <a:cubicBezTo>
                    <a:pt x="5" y="13"/>
                    <a:pt x="4" y="13"/>
                    <a:pt x="4" y="12"/>
                  </a:cubicBezTo>
                  <a:cubicBezTo>
                    <a:pt x="5" y="11"/>
                    <a:pt x="5" y="11"/>
                    <a:pt x="5" y="11"/>
                  </a:cubicBezTo>
                  <a:cubicBezTo>
                    <a:pt x="6" y="12"/>
                    <a:pt x="6" y="12"/>
                    <a:pt x="6" y="12"/>
                  </a:cubicBezTo>
                  <a:cubicBezTo>
                    <a:pt x="6" y="12"/>
                    <a:pt x="6" y="12"/>
                    <a:pt x="6" y="12"/>
                  </a:cubicBezTo>
                  <a:close/>
                  <a:moveTo>
                    <a:pt x="55" y="16"/>
                  </a:moveTo>
                  <a:cubicBezTo>
                    <a:pt x="55" y="16"/>
                    <a:pt x="55" y="16"/>
                    <a:pt x="55" y="16"/>
                  </a:cubicBezTo>
                  <a:cubicBezTo>
                    <a:pt x="54" y="16"/>
                    <a:pt x="54" y="16"/>
                    <a:pt x="54" y="16"/>
                  </a:cubicBezTo>
                  <a:cubicBezTo>
                    <a:pt x="54" y="16"/>
                    <a:pt x="54" y="16"/>
                    <a:pt x="54" y="16"/>
                  </a:cubicBezTo>
                  <a:cubicBezTo>
                    <a:pt x="54" y="15"/>
                    <a:pt x="54" y="15"/>
                    <a:pt x="54" y="15"/>
                  </a:cubicBezTo>
                  <a:cubicBezTo>
                    <a:pt x="55" y="15"/>
                    <a:pt x="55" y="15"/>
                    <a:pt x="55" y="15"/>
                  </a:cubicBezTo>
                  <a:cubicBezTo>
                    <a:pt x="55" y="15"/>
                    <a:pt x="55" y="15"/>
                    <a:pt x="55" y="15"/>
                  </a:cubicBezTo>
                  <a:lnTo>
                    <a:pt x="55" y="16"/>
                  </a:lnTo>
                  <a:close/>
                  <a:moveTo>
                    <a:pt x="5" y="30"/>
                  </a:moveTo>
                  <a:cubicBezTo>
                    <a:pt x="5" y="31"/>
                    <a:pt x="5" y="31"/>
                    <a:pt x="5" y="31"/>
                  </a:cubicBezTo>
                  <a:cubicBezTo>
                    <a:pt x="4" y="30"/>
                    <a:pt x="4" y="30"/>
                    <a:pt x="4" y="30"/>
                  </a:cubicBezTo>
                  <a:cubicBezTo>
                    <a:pt x="4" y="28"/>
                    <a:pt x="4" y="28"/>
                    <a:pt x="4" y="28"/>
                  </a:cubicBezTo>
                  <a:cubicBezTo>
                    <a:pt x="4" y="29"/>
                    <a:pt x="4" y="29"/>
                    <a:pt x="4" y="29"/>
                  </a:cubicBezTo>
                  <a:cubicBezTo>
                    <a:pt x="5" y="30"/>
                    <a:pt x="5" y="30"/>
                    <a:pt x="5" y="30"/>
                  </a:cubicBezTo>
                  <a:close/>
                  <a:moveTo>
                    <a:pt x="31" y="53"/>
                  </a:moveTo>
                  <a:cubicBezTo>
                    <a:pt x="30" y="54"/>
                    <a:pt x="30" y="54"/>
                    <a:pt x="30" y="54"/>
                  </a:cubicBezTo>
                  <a:cubicBezTo>
                    <a:pt x="28" y="53"/>
                    <a:pt x="28" y="53"/>
                    <a:pt x="28" y="53"/>
                  </a:cubicBezTo>
                  <a:cubicBezTo>
                    <a:pt x="28" y="52"/>
                    <a:pt x="28" y="52"/>
                    <a:pt x="28" y="52"/>
                  </a:cubicBezTo>
                  <a:cubicBezTo>
                    <a:pt x="29" y="51"/>
                    <a:pt x="29" y="52"/>
                    <a:pt x="30" y="50"/>
                  </a:cubicBezTo>
                  <a:cubicBezTo>
                    <a:pt x="31" y="50"/>
                    <a:pt x="31" y="50"/>
                    <a:pt x="31" y="50"/>
                  </a:cubicBezTo>
                  <a:cubicBezTo>
                    <a:pt x="31" y="53"/>
                    <a:pt x="31" y="53"/>
                    <a:pt x="31" y="53"/>
                  </a:cubicBezTo>
                  <a:close/>
                  <a:moveTo>
                    <a:pt x="23" y="53"/>
                  </a:moveTo>
                  <a:cubicBezTo>
                    <a:pt x="23" y="54"/>
                    <a:pt x="23" y="54"/>
                    <a:pt x="23" y="54"/>
                  </a:cubicBezTo>
                  <a:cubicBezTo>
                    <a:pt x="22" y="54"/>
                    <a:pt x="22" y="54"/>
                    <a:pt x="22" y="54"/>
                  </a:cubicBezTo>
                  <a:cubicBezTo>
                    <a:pt x="22" y="54"/>
                    <a:pt x="22" y="54"/>
                    <a:pt x="22" y="54"/>
                  </a:cubicBezTo>
                  <a:cubicBezTo>
                    <a:pt x="21" y="54"/>
                    <a:pt x="21" y="54"/>
                    <a:pt x="21" y="54"/>
                  </a:cubicBezTo>
                  <a:cubicBezTo>
                    <a:pt x="21" y="54"/>
                    <a:pt x="21" y="54"/>
                    <a:pt x="21" y="54"/>
                  </a:cubicBezTo>
                  <a:cubicBezTo>
                    <a:pt x="21" y="53"/>
                    <a:pt x="21" y="53"/>
                    <a:pt x="21" y="53"/>
                  </a:cubicBezTo>
                  <a:cubicBezTo>
                    <a:pt x="21" y="52"/>
                    <a:pt x="21" y="52"/>
                    <a:pt x="21" y="52"/>
                  </a:cubicBezTo>
                  <a:cubicBezTo>
                    <a:pt x="22" y="51"/>
                    <a:pt x="22" y="51"/>
                    <a:pt x="22" y="51"/>
                  </a:cubicBezTo>
                  <a:cubicBezTo>
                    <a:pt x="22" y="52"/>
                    <a:pt x="22" y="52"/>
                    <a:pt x="22" y="52"/>
                  </a:cubicBezTo>
                  <a:cubicBezTo>
                    <a:pt x="23" y="52"/>
                    <a:pt x="23" y="52"/>
                    <a:pt x="23" y="52"/>
                  </a:cubicBezTo>
                  <a:cubicBezTo>
                    <a:pt x="23" y="53"/>
                    <a:pt x="23" y="53"/>
                    <a:pt x="23" y="53"/>
                  </a:cubicBezTo>
                  <a:close/>
                  <a:moveTo>
                    <a:pt x="2" y="54"/>
                  </a:moveTo>
                  <a:cubicBezTo>
                    <a:pt x="2" y="54"/>
                    <a:pt x="2" y="54"/>
                    <a:pt x="2" y="54"/>
                  </a:cubicBezTo>
                  <a:cubicBezTo>
                    <a:pt x="1" y="54"/>
                    <a:pt x="1" y="54"/>
                    <a:pt x="1" y="54"/>
                  </a:cubicBezTo>
                  <a:cubicBezTo>
                    <a:pt x="1" y="53"/>
                    <a:pt x="1" y="54"/>
                    <a:pt x="1" y="53"/>
                  </a:cubicBezTo>
                  <a:cubicBezTo>
                    <a:pt x="0" y="52"/>
                    <a:pt x="0" y="52"/>
                    <a:pt x="0" y="52"/>
                  </a:cubicBezTo>
                  <a:cubicBezTo>
                    <a:pt x="1" y="52"/>
                    <a:pt x="1" y="52"/>
                    <a:pt x="1" y="52"/>
                  </a:cubicBezTo>
                  <a:cubicBezTo>
                    <a:pt x="2" y="53"/>
                    <a:pt x="2" y="53"/>
                    <a:pt x="2" y="53"/>
                  </a:cubicBezTo>
                  <a:lnTo>
                    <a:pt x="2" y="54"/>
                  </a:lnTo>
                  <a:close/>
                  <a:moveTo>
                    <a:pt x="20" y="56"/>
                  </a:moveTo>
                  <a:cubicBezTo>
                    <a:pt x="20" y="56"/>
                    <a:pt x="20" y="56"/>
                    <a:pt x="20" y="56"/>
                  </a:cubicBezTo>
                  <a:cubicBezTo>
                    <a:pt x="20" y="55"/>
                    <a:pt x="20" y="55"/>
                    <a:pt x="20" y="55"/>
                  </a:cubicBezTo>
                  <a:cubicBezTo>
                    <a:pt x="20" y="55"/>
                    <a:pt x="20" y="55"/>
                    <a:pt x="20" y="55"/>
                  </a:cubicBezTo>
                  <a:lnTo>
                    <a:pt x="20" y="56"/>
                  </a:lnTo>
                  <a:close/>
                  <a:moveTo>
                    <a:pt x="3" y="59"/>
                  </a:moveTo>
                  <a:cubicBezTo>
                    <a:pt x="2" y="59"/>
                    <a:pt x="2" y="59"/>
                    <a:pt x="2" y="59"/>
                  </a:cubicBezTo>
                  <a:cubicBezTo>
                    <a:pt x="2" y="59"/>
                    <a:pt x="2" y="59"/>
                    <a:pt x="2" y="59"/>
                  </a:cubicBezTo>
                  <a:cubicBezTo>
                    <a:pt x="1" y="59"/>
                    <a:pt x="1" y="59"/>
                    <a:pt x="1" y="59"/>
                  </a:cubicBezTo>
                  <a:cubicBezTo>
                    <a:pt x="1" y="58"/>
                    <a:pt x="1" y="58"/>
                    <a:pt x="1" y="58"/>
                  </a:cubicBezTo>
                  <a:cubicBezTo>
                    <a:pt x="2" y="57"/>
                    <a:pt x="2" y="57"/>
                    <a:pt x="3" y="56"/>
                  </a:cubicBezTo>
                  <a:cubicBezTo>
                    <a:pt x="4" y="57"/>
                    <a:pt x="4" y="57"/>
                    <a:pt x="4" y="57"/>
                  </a:cubicBezTo>
                  <a:cubicBezTo>
                    <a:pt x="4" y="57"/>
                    <a:pt x="4" y="57"/>
                    <a:pt x="4" y="57"/>
                  </a:cubicBezTo>
                  <a:cubicBezTo>
                    <a:pt x="4" y="58"/>
                    <a:pt x="4" y="58"/>
                    <a:pt x="4" y="58"/>
                  </a:cubicBezTo>
                  <a:cubicBezTo>
                    <a:pt x="3" y="59"/>
                    <a:pt x="3" y="59"/>
                    <a:pt x="3" y="59"/>
                  </a:cubicBezTo>
                  <a:close/>
                  <a:moveTo>
                    <a:pt x="9" y="59"/>
                  </a:moveTo>
                  <a:cubicBezTo>
                    <a:pt x="9" y="60"/>
                    <a:pt x="9" y="60"/>
                    <a:pt x="9" y="60"/>
                  </a:cubicBezTo>
                  <a:cubicBezTo>
                    <a:pt x="8" y="60"/>
                    <a:pt x="8" y="60"/>
                    <a:pt x="8" y="60"/>
                  </a:cubicBezTo>
                  <a:cubicBezTo>
                    <a:pt x="7" y="59"/>
                    <a:pt x="7" y="59"/>
                    <a:pt x="7" y="59"/>
                  </a:cubicBezTo>
                  <a:cubicBezTo>
                    <a:pt x="7" y="59"/>
                    <a:pt x="7" y="59"/>
                    <a:pt x="7" y="59"/>
                  </a:cubicBezTo>
                  <a:cubicBezTo>
                    <a:pt x="8" y="59"/>
                    <a:pt x="8" y="59"/>
                    <a:pt x="8" y="59"/>
                  </a:cubicBezTo>
                  <a:lnTo>
                    <a:pt x="9" y="59"/>
                  </a:lnTo>
                  <a:close/>
                  <a:moveTo>
                    <a:pt x="4" y="74"/>
                  </a:moveTo>
                  <a:cubicBezTo>
                    <a:pt x="3" y="75"/>
                    <a:pt x="3" y="75"/>
                    <a:pt x="3" y="75"/>
                  </a:cubicBezTo>
                  <a:cubicBezTo>
                    <a:pt x="3" y="74"/>
                    <a:pt x="3" y="74"/>
                    <a:pt x="3" y="74"/>
                  </a:cubicBezTo>
                  <a:cubicBezTo>
                    <a:pt x="3" y="74"/>
                    <a:pt x="2" y="74"/>
                    <a:pt x="2" y="74"/>
                  </a:cubicBezTo>
                  <a:cubicBezTo>
                    <a:pt x="2" y="73"/>
                    <a:pt x="2" y="73"/>
                    <a:pt x="2" y="73"/>
                  </a:cubicBezTo>
                  <a:cubicBezTo>
                    <a:pt x="2" y="72"/>
                    <a:pt x="2" y="72"/>
                    <a:pt x="2" y="72"/>
                  </a:cubicBezTo>
                  <a:cubicBezTo>
                    <a:pt x="4" y="71"/>
                    <a:pt x="4" y="71"/>
                    <a:pt x="4" y="71"/>
                  </a:cubicBezTo>
                  <a:cubicBezTo>
                    <a:pt x="5" y="71"/>
                    <a:pt x="8" y="70"/>
                    <a:pt x="9" y="70"/>
                  </a:cubicBezTo>
                  <a:cubicBezTo>
                    <a:pt x="10" y="70"/>
                    <a:pt x="10" y="70"/>
                    <a:pt x="10" y="70"/>
                  </a:cubicBezTo>
                  <a:cubicBezTo>
                    <a:pt x="11" y="71"/>
                    <a:pt x="11" y="71"/>
                    <a:pt x="11" y="71"/>
                  </a:cubicBezTo>
                  <a:cubicBezTo>
                    <a:pt x="10" y="72"/>
                    <a:pt x="10" y="72"/>
                    <a:pt x="10" y="73"/>
                  </a:cubicBezTo>
                  <a:cubicBezTo>
                    <a:pt x="8" y="74"/>
                    <a:pt x="7" y="74"/>
                    <a:pt x="4" y="7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128">
              <a:extLst>
                <a:ext uri="{FF2B5EF4-FFF2-40B4-BE49-F238E27FC236}">
                  <a16:creationId xmlns:a16="http://schemas.microsoft.com/office/drawing/2014/main" id="{D7D0B50B-3E11-4803-8732-DF93485355FA}"/>
                </a:ext>
              </a:extLst>
            </p:cNvPr>
            <p:cNvSpPr>
              <a:spLocks/>
            </p:cNvSpPr>
            <p:nvPr/>
          </p:nvSpPr>
          <p:spPr bwMode="auto">
            <a:xfrm>
              <a:off x="12628139" y="6789137"/>
              <a:ext cx="80738" cy="90236"/>
            </a:xfrm>
            <a:custGeom>
              <a:avLst/>
              <a:gdLst>
                <a:gd name="T0" fmla="*/ 18 w 20"/>
                <a:gd name="T1" fmla="*/ 16 h 21"/>
                <a:gd name="T2" fmla="*/ 16 w 20"/>
                <a:gd name="T3" fmla="*/ 16 h 21"/>
                <a:gd name="T4" fmla="*/ 15 w 20"/>
                <a:gd name="T5" fmla="*/ 16 h 21"/>
                <a:gd name="T6" fmla="*/ 15 w 20"/>
                <a:gd name="T7" fmla="*/ 18 h 21"/>
                <a:gd name="T8" fmla="*/ 14 w 20"/>
                <a:gd name="T9" fmla="*/ 18 h 21"/>
                <a:gd name="T10" fmla="*/ 13 w 20"/>
                <a:gd name="T11" fmla="*/ 17 h 21"/>
                <a:gd name="T12" fmla="*/ 12 w 20"/>
                <a:gd name="T13" fmla="*/ 17 h 21"/>
                <a:gd name="T14" fmla="*/ 9 w 20"/>
                <a:gd name="T15" fmla="*/ 18 h 21"/>
                <a:gd name="T16" fmla="*/ 9 w 20"/>
                <a:gd name="T17" fmla="*/ 19 h 21"/>
                <a:gd name="T18" fmla="*/ 8 w 20"/>
                <a:gd name="T19" fmla="*/ 21 h 21"/>
                <a:gd name="T20" fmla="*/ 8 w 20"/>
                <a:gd name="T21" fmla="*/ 21 h 21"/>
                <a:gd name="T22" fmla="*/ 8 w 20"/>
                <a:gd name="T23" fmla="*/ 21 h 21"/>
                <a:gd name="T24" fmla="*/ 7 w 20"/>
                <a:gd name="T25" fmla="*/ 21 h 21"/>
                <a:gd name="T26" fmla="*/ 6 w 20"/>
                <a:gd name="T27" fmla="*/ 21 h 21"/>
                <a:gd name="T28" fmla="*/ 7 w 20"/>
                <a:gd name="T29" fmla="*/ 21 h 21"/>
                <a:gd name="T30" fmla="*/ 6 w 20"/>
                <a:gd name="T31" fmla="*/ 16 h 21"/>
                <a:gd name="T32" fmla="*/ 4 w 20"/>
                <a:gd name="T33" fmla="*/ 15 h 21"/>
                <a:gd name="T34" fmla="*/ 3 w 20"/>
                <a:gd name="T35" fmla="*/ 14 h 21"/>
                <a:gd name="T36" fmla="*/ 1 w 20"/>
                <a:gd name="T37" fmla="*/ 11 h 21"/>
                <a:gd name="T38" fmla="*/ 1 w 20"/>
                <a:gd name="T39" fmla="*/ 11 h 21"/>
                <a:gd name="T40" fmla="*/ 1 w 20"/>
                <a:gd name="T41" fmla="*/ 11 h 21"/>
                <a:gd name="T42" fmla="*/ 1 w 20"/>
                <a:gd name="T43" fmla="*/ 10 h 21"/>
                <a:gd name="T44" fmla="*/ 0 w 20"/>
                <a:gd name="T45" fmla="*/ 8 h 21"/>
                <a:gd name="T46" fmla="*/ 1 w 20"/>
                <a:gd name="T47" fmla="*/ 8 h 21"/>
                <a:gd name="T48" fmla="*/ 2 w 20"/>
                <a:gd name="T49" fmla="*/ 8 h 21"/>
                <a:gd name="T50" fmla="*/ 3 w 20"/>
                <a:gd name="T51" fmla="*/ 7 h 21"/>
                <a:gd name="T52" fmla="*/ 5 w 20"/>
                <a:gd name="T53" fmla="*/ 6 h 21"/>
                <a:gd name="T54" fmla="*/ 6 w 20"/>
                <a:gd name="T55" fmla="*/ 6 h 21"/>
                <a:gd name="T56" fmla="*/ 5 w 20"/>
                <a:gd name="T57" fmla="*/ 5 h 21"/>
                <a:gd name="T58" fmla="*/ 5 w 20"/>
                <a:gd name="T59" fmla="*/ 5 h 21"/>
                <a:gd name="T60" fmla="*/ 7 w 20"/>
                <a:gd name="T61" fmla="*/ 4 h 21"/>
                <a:gd name="T62" fmla="*/ 7 w 20"/>
                <a:gd name="T63" fmla="*/ 3 h 21"/>
                <a:gd name="T64" fmla="*/ 7 w 20"/>
                <a:gd name="T65" fmla="*/ 1 h 21"/>
                <a:gd name="T66" fmla="*/ 7 w 20"/>
                <a:gd name="T67" fmla="*/ 1 h 21"/>
                <a:gd name="T68" fmla="*/ 9 w 20"/>
                <a:gd name="T69" fmla="*/ 0 h 21"/>
                <a:gd name="T70" fmla="*/ 9 w 20"/>
                <a:gd name="T71" fmla="*/ 0 h 21"/>
                <a:gd name="T72" fmla="*/ 9 w 20"/>
                <a:gd name="T73" fmla="*/ 0 h 21"/>
                <a:gd name="T74" fmla="*/ 9 w 20"/>
                <a:gd name="T75" fmla="*/ 1 h 21"/>
                <a:gd name="T76" fmla="*/ 10 w 20"/>
                <a:gd name="T77" fmla="*/ 1 h 21"/>
                <a:gd name="T78" fmla="*/ 12 w 20"/>
                <a:gd name="T79" fmla="*/ 3 h 21"/>
                <a:gd name="T80" fmla="*/ 14 w 20"/>
                <a:gd name="T81" fmla="*/ 5 h 21"/>
                <a:gd name="T82" fmla="*/ 14 w 20"/>
                <a:gd name="T83" fmla="*/ 5 h 21"/>
                <a:gd name="T84" fmla="*/ 16 w 20"/>
                <a:gd name="T85" fmla="*/ 7 h 21"/>
                <a:gd name="T86" fmla="*/ 16 w 20"/>
                <a:gd name="T87" fmla="*/ 8 h 21"/>
                <a:gd name="T88" fmla="*/ 19 w 20"/>
                <a:gd name="T89" fmla="*/ 9 h 21"/>
                <a:gd name="T90" fmla="*/ 19 w 20"/>
                <a:gd name="T91" fmla="*/ 9 h 21"/>
                <a:gd name="T92" fmla="*/ 20 w 20"/>
                <a:gd name="T93" fmla="*/ 9 h 21"/>
                <a:gd name="T94" fmla="*/ 18 w 20"/>
                <a:gd name="T95" fmla="*/ 13 h 21"/>
                <a:gd name="T96" fmla="*/ 18 w 20"/>
                <a:gd name="T97" fmla="*/ 13 h 21"/>
                <a:gd name="T98" fmla="*/ 17 w 20"/>
                <a:gd name="T99" fmla="*/ 14 h 21"/>
                <a:gd name="T100" fmla="*/ 17 w 20"/>
                <a:gd name="T101" fmla="*/ 14 h 21"/>
                <a:gd name="T102" fmla="*/ 18 w 20"/>
                <a:gd name="T10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 h="21">
                  <a:moveTo>
                    <a:pt x="18" y="16"/>
                  </a:moveTo>
                  <a:cubicBezTo>
                    <a:pt x="18" y="16"/>
                    <a:pt x="16" y="16"/>
                    <a:pt x="16" y="16"/>
                  </a:cubicBezTo>
                  <a:cubicBezTo>
                    <a:pt x="15" y="16"/>
                    <a:pt x="15" y="16"/>
                    <a:pt x="15" y="16"/>
                  </a:cubicBezTo>
                  <a:cubicBezTo>
                    <a:pt x="15" y="17"/>
                    <a:pt x="15" y="17"/>
                    <a:pt x="15" y="18"/>
                  </a:cubicBezTo>
                  <a:cubicBezTo>
                    <a:pt x="14" y="18"/>
                    <a:pt x="14" y="18"/>
                    <a:pt x="14" y="18"/>
                  </a:cubicBezTo>
                  <a:cubicBezTo>
                    <a:pt x="14" y="17"/>
                    <a:pt x="14" y="17"/>
                    <a:pt x="13" y="17"/>
                  </a:cubicBezTo>
                  <a:cubicBezTo>
                    <a:pt x="12" y="17"/>
                    <a:pt x="12" y="17"/>
                    <a:pt x="12" y="17"/>
                  </a:cubicBezTo>
                  <a:cubicBezTo>
                    <a:pt x="9" y="18"/>
                    <a:pt x="9" y="18"/>
                    <a:pt x="9" y="18"/>
                  </a:cubicBezTo>
                  <a:cubicBezTo>
                    <a:pt x="9" y="19"/>
                    <a:pt x="9" y="19"/>
                    <a:pt x="9" y="19"/>
                  </a:cubicBezTo>
                  <a:cubicBezTo>
                    <a:pt x="8" y="21"/>
                    <a:pt x="8" y="21"/>
                    <a:pt x="8" y="21"/>
                  </a:cubicBezTo>
                  <a:cubicBezTo>
                    <a:pt x="8" y="21"/>
                    <a:pt x="8" y="21"/>
                    <a:pt x="8" y="21"/>
                  </a:cubicBezTo>
                  <a:cubicBezTo>
                    <a:pt x="8" y="21"/>
                    <a:pt x="8" y="21"/>
                    <a:pt x="8" y="21"/>
                  </a:cubicBezTo>
                  <a:cubicBezTo>
                    <a:pt x="7" y="21"/>
                    <a:pt x="7" y="21"/>
                    <a:pt x="7" y="21"/>
                  </a:cubicBezTo>
                  <a:cubicBezTo>
                    <a:pt x="6" y="21"/>
                    <a:pt x="6" y="21"/>
                    <a:pt x="6" y="21"/>
                  </a:cubicBezTo>
                  <a:cubicBezTo>
                    <a:pt x="7" y="21"/>
                    <a:pt x="7" y="21"/>
                    <a:pt x="7" y="21"/>
                  </a:cubicBezTo>
                  <a:cubicBezTo>
                    <a:pt x="6" y="18"/>
                    <a:pt x="6" y="17"/>
                    <a:pt x="6" y="16"/>
                  </a:cubicBezTo>
                  <a:cubicBezTo>
                    <a:pt x="5" y="15"/>
                    <a:pt x="5" y="15"/>
                    <a:pt x="4" y="15"/>
                  </a:cubicBezTo>
                  <a:cubicBezTo>
                    <a:pt x="3" y="14"/>
                    <a:pt x="3" y="14"/>
                    <a:pt x="3" y="14"/>
                  </a:cubicBezTo>
                  <a:cubicBezTo>
                    <a:pt x="2" y="13"/>
                    <a:pt x="2" y="13"/>
                    <a:pt x="1" y="11"/>
                  </a:cubicBezTo>
                  <a:cubicBezTo>
                    <a:pt x="1" y="11"/>
                    <a:pt x="1" y="11"/>
                    <a:pt x="1" y="11"/>
                  </a:cubicBezTo>
                  <a:cubicBezTo>
                    <a:pt x="1" y="11"/>
                    <a:pt x="1" y="11"/>
                    <a:pt x="1" y="11"/>
                  </a:cubicBezTo>
                  <a:cubicBezTo>
                    <a:pt x="1" y="10"/>
                    <a:pt x="1" y="10"/>
                    <a:pt x="1" y="10"/>
                  </a:cubicBezTo>
                  <a:cubicBezTo>
                    <a:pt x="1" y="9"/>
                    <a:pt x="1" y="9"/>
                    <a:pt x="0" y="8"/>
                  </a:cubicBezTo>
                  <a:cubicBezTo>
                    <a:pt x="1" y="8"/>
                    <a:pt x="1" y="8"/>
                    <a:pt x="1" y="8"/>
                  </a:cubicBezTo>
                  <a:cubicBezTo>
                    <a:pt x="2" y="8"/>
                    <a:pt x="1" y="8"/>
                    <a:pt x="2" y="8"/>
                  </a:cubicBezTo>
                  <a:cubicBezTo>
                    <a:pt x="3" y="7"/>
                    <a:pt x="3" y="7"/>
                    <a:pt x="3" y="7"/>
                  </a:cubicBezTo>
                  <a:cubicBezTo>
                    <a:pt x="4" y="7"/>
                    <a:pt x="4" y="7"/>
                    <a:pt x="5" y="6"/>
                  </a:cubicBezTo>
                  <a:cubicBezTo>
                    <a:pt x="6" y="6"/>
                    <a:pt x="6" y="6"/>
                    <a:pt x="6" y="6"/>
                  </a:cubicBezTo>
                  <a:cubicBezTo>
                    <a:pt x="5" y="5"/>
                    <a:pt x="5" y="5"/>
                    <a:pt x="5" y="5"/>
                  </a:cubicBezTo>
                  <a:cubicBezTo>
                    <a:pt x="5" y="5"/>
                    <a:pt x="5" y="5"/>
                    <a:pt x="5" y="5"/>
                  </a:cubicBezTo>
                  <a:cubicBezTo>
                    <a:pt x="7" y="4"/>
                    <a:pt x="7" y="4"/>
                    <a:pt x="7" y="4"/>
                  </a:cubicBezTo>
                  <a:cubicBezTo>
                    <a:pt x="7" y="3"/>
                    <a:pt x="7" y="3"/>
                    <a:pt x="7" y="3"/>
                  </a:cubicBezTo>
                  <a:cubicBezTo>
                    <a:pt x="7" y="2"/>
                    <a:pt x="7" y="2"/>
                    <a:pt x="7" y="1"/>
                  </a:cubicBezTo>
                  <a:cubicBezTo>
                    <a:pt x="7" y="1"/>
                    <a:pt x="7" y="1"/>
                    <a:pt x="7" y="1"/>
                  </a:cubicBezTo>
                  <a:cubicBezTo>
                    <a:pt x="8" y="1"/>
                    <a:pt x="8" y="1"/>
                    <a:pt x="9" y="0"/>
                  </a:cubicBezTo>
                  <a:cubicBezTo>
                    <a:pt x="9" y="0"/>
                    <a:pt x="9" y="0"/>
                    <a:pt x="9" y="0"/>
                  </a:cubicBezTo>
                  <a:cubicBezTo>
                    <a:pt x="9" y="0"/>
                    <a:pt x="9" y="0"/>
                    <a:pt x="9" y="0"/>
                  </a:cubicBezTo>
                  <a:cubicBezTo>
                    <a:pt x="9" y="1"/>
                    <a:pt x="9" y="1"/>
                    <a:pt x="9" y="1"/>
                  </a:cubicBezTo>
                  <a:cubicBezTo>
                    <a:pt x="10" y="1"/>
                    <a:pt x="10" y="1"/>
                    <a:pt x="10" y="1"/>
                  </a:cubicBezTo>
                  <a:cubicBezTo>
                    <a:pt x="11" y="2"/>
                    <a:pt x="11" y="2"/>
                    <a:pt x="12" y="3"/>
                  </a:cubicBezTo>
                  <a:cubicBezTo>
                    <a:pt x="13" y="4"/>
                    <a:pt x="13" y="3"/>
                    <a:pt x="14" y="5"/>
                  </a:cubicBezTo>
                  <a:cubicBezTo>
                    <a:pt x="14" y="5"/>
                    <a:pt x="14" y="5"/>
                    <a:pt x="14" y="5"/>
                  </a:cubicBezTo>
                  <a:cubicBezTo>
                    <a:pt x="15" y="6"/>
                    <a:pt x="15" y="6"/>
                    <a:pt x="16" y="7"/>
                  </a:cubicBezTo>
                  <a:cubicBezTo>
                    <a:pt x="16" y="8"/>
                    <a:pt x="16" y="8"/>
                    <a:pt x="16" y="8"/>
                  </a:cubicBezTo>
                  <a:cubicBezTo>
                    <a:pt x="19" y="9"/>
                    <a:pt x="19" y="9"/>
                    <a:pt x="19" y="9"/>
                  </a:cubicBezTo>
                  <a:cubicBezTo>
                    <a:pt x="19" y="9"/>
                    <a:pt x="19" y="9"/>
                    <a:pt x="19" y="9"/>
                  </a:cubicBezTo>
                  <a:cubicBezTo>
                    <a:pt x="20" y="9"/>
                    <a:pt x="20" y="9"/>
                    <a:pt x="20" y="9"/>
                  </a:cubicBezTo>
                  <a:cubicBezTo>
                    <a:pt x="20" y="10"/>
                    <a:pt x="19" y="12"/>
                    <a:pt x="18" y="13"/>
                  </a:cubicBezTo>
                  <a:cubicBezTo>
                    <a:pt x="18" y="13"/>
                    <a:pt x="18" y="13"/>
                    <a:pt x="18" y="13"/>
                  </a:cubicBezTo>
                  <a:cubicBezTo>
                    <a:pt x="17" y="14"/>
                    <a:pt x="17" y="14"/>
                    <a:pt x="17" y="14"/>
                  </a:cubicBezTo>
                  <a:cubicBezTo>
                    <a:pt x="17" y="14"/>
                    <a:pt x="17" y="14"/>
                    <a:pt x="17" y="14"/>
                  </a:cubicBezTo>
                  <a:cubicBezTo>
                    <a:pt x="17" y="15"/>
                    <a:pt x="17" y="15"/>
                    <a:pt x="18" y="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129">
              <a:extLst>
                <a:ext uri="{FF2B5EF4-FFF2-40B4-BE49-F238E27FC236}">
                  <a16:creationId xmlns:a16="http://schemas.microsoft.com/office/drawing/2014/main" id="{87F827D1-0526-4CE8-80C7-EE484A6D7786}"/>
                </a:ext>
              </a:extLst>
            </p:cNvPr>
            <p:cNvSpPr>
              <a:spLocks noEditPoints="1"/>
            </p:cNvSpPr>
            <p:nvPr/>
          </p:nvSpPr>
          <p:spPr bwMode="auto">
            <a:xfrm>
              <a:off x="13867683" y="7553758"/>
              <a:ext cx="90236" cy="85486"/>
            </a:xfrm>
            <a:custGeom>
              <a:avLst/>
              <a:gdLst>
                <a:gd name="T0" fmla="*/ 16 w 22"/>
                <a:gd name="T1" fmla="*/ 2 h 20"/>
                <a:gd name="T2" fmla="*/ 16 w 22"/>
                <a:gd name="T3" fmla="*/ 2 h 20"/>
                <a:gd name="T4" fmla="*/ 18 w 22"/>
                <a:gd name="T5" fmla="*/ 7 h 20"/>
                <a:gd name="T6" fmla="*/ 18 w 22"/>
                <a:gd name="T7" fmla="*/ 7 h 20"/>
                <a:gd name="T8" fmla="*/ 17 w 22"/>
                <a:gd name="T9" fmla="*/ 7 h 20"/>
                <a:gd name="T10" fmla="*/ 16 w 22"/>
                <a:gd name="T11" fmla="*/ 7 h 20"/>
                <a:gd name="T12" fmla="*/ 13 w 22"/>
                <a:gd name="T13" fmla="*/ 9 h 20"/>
                <a:gd name="T14" fmla="*/ 13 w 22"/>
                <a:gd name="T15" fmla="*/ 9 h 20"/>
                <a:gd name="T16" fmla="*/ 16 w 22"/>
                <a:gd name="T17" fmla="*/ 10 h 20"/>
                <a:gd name="T18" fmla="*/ 16 w 22"/>
                <a:gd name="T19" fmla="*/ 10 h 20"/>
                <a:gd name="T20" fmla="*/ 17 w 22"/>
                <a:gd name="T21" fmla="*/ 10 h 20"/>
                <a:gd name="T22" fmla="*/ 18 w 22"/>
                <a:gd name="T23" fmla="*/ 15 h 20"/>
                <a:gd name="T24" fmla="*/ 21 w 22"/>
                <a:gd name="T25" fmla="*/ 20 h 20"/>
                <a:gd name="T26" fmla="*/ 13 w 22"/>
                <a:gd name="T27" fmla="*/ 20 h 20"/>
                <a:gd name="T28" fmla="*/ 12 w 22"/>
                <a:gd name="T29" fmla="*/ 19 h 20"/>
                <a:gd name="T30" fmla="*/ 10 w 22"/>
                <a:gd name="T31" fmla="*/ 15 h 20"/>
                <a:gd name="T32" fmla="*/ 0 w 22"/>
                <a:gd name="T33" fmla="*/ 13 h 20"/>
                <a:gd name="T34" fmla="*/ 7 w 22"/>
                <a:gd name="T35" fmla="*/ 2 h 20"/>
                <a:gd name="T36" fmla="*/ 9 w 22"/>
                <a:gd name="T37" fmla="*/ 1 h 20"/>
                <a:gd name="T38" fmla="*/ 16 w 22"/>
                <a:gd name="T39" fmla="*/ 2 h 20"/>
                <a:gd name="T40" fmla="*/ 20 w 22"/>
                <a:gd name="T41" fmla="*/ 7 h 20"/>
                <a:gd name="T42" fmla="*/ 19 w 22"/>
                <a:gd name="T43" fmla="*/ 7 h 20"/>
                <a:gd name="T44" fmla="*/ 18 w 22"/>
                <a:gd name="T45" fmla="*/ 7 h 20"/>
                <a:gd name="T46" fmla="*/ 17 w 22"/>
                <a:gd name="T47" fmla="*/ 4 h 20"/>
                <a:gd name="T48" fmla="*/ 18 w 22"/>
                <a:gd name="T49" fmla="*/ 4 h 20"/>
                <a:gd name="T50" fmla="*/ 18 w 22"/>
                <a:gd name="T51" fmla="*/ 3 h 20"/>
                <a:gd name="T52" fmla="*/ 18 w 22"/>
                <a:gd name="T53" fmla="*/ 3 h 20"/>
                <a:gd name="T54" fmla="*/ 18 w 22"/>
                <a:gd name="T55" fmla="*/ 3 h 20"/>
                <a:gd name="T56" fmla="*/ 18 w 22"/>
                <a:gd name="T57" fmla="*/ 2 h 20"/>
                <a:gd name="T58" fmla="*/ 19 w 22"/>
                <a:gd name="T59" fmla="*/ 2 h 20"/>
                <a:gd name="T60" fmla="*/ 20 w 22"/>
                <a:gd name="T61" fmla="*/ 4 h 20"/>
                <a:gd name="T62" fmla="*/ 20 w 22"/>
                <a:gd name="T63" fmla="*/ 6 h 20"/>
                <a:gd name="T64" fmla="*/ 20 w 22"/>
                <a:gd name="T65"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20">
                  <a:moveTo>
                    <a:pt x="16" y="2"/>
                  </a:moveTo>
                  <a:cubicBezTo>
                    <a:pt x="16" y="2"/>
                    <a:pt x="16" y="2"/>
                    <a:pt x="16" y="2"/>
                  </a:cubicBezTo>
                  <a:cubicBezTo>
                    <a:pt x="17" y="4"/>
                    <a:pt x="17" y="5"/>
                    <a:pt x="18" y="7"/>
                  </a:cubicBezTo>
                  <a:cubicBezTo>
                    <a:pt x="18" y="7"/>
                    <a:pt x="18" y="7"/>
                    <a:pt x="18" y="7"/>
                  </a:cubicBezTo>
                  <a:cubicBezTo>
                    <a:pt x="17" y="7"/>
                    <a:pt x="17" y="7"/>
                    <a:pt x="17" y="7"/>
                  </a:cubicBezTo>
                  <a:cubicBezTo>
                    <a:pt x="17" y="7"/>
                    <a:pt x="17" y="7"/>
                    <a:pt x="16" y="7"/>
                  </a:cubicBezTo>
                  <a:cubicBezTo>
                    <a:pt x="14" y="8"/>
                    <a:pt x="14" y="8"/>
                    <a:pt x="13" y="9"/>
                  </a:cubicBezTo>
                  <a:cubicBezTo>
                    <a:pt x="13" y="9"/>
                    <a:pt x="13" y="9"/>
                    <a:pt x="13" y="9"/>
                  </a:cubicBezTo>
                  <a:cubicBezTo>
                    <a:pt x="15" y="10"/>
                    <a:pt x="14" y="10"/>
                    <a:pt x="16" y="10"/>
                  </a:cubicBezTo>
                  <a:cubicBezTo>
                    <a:pt x="16" y="10"/>
                    <a:pt x="16" y="10"/>
                    <a:pt x="16" y="10"/>
                  </a:cubicBezTo>
                  <a:cubicBezTo>
                    <a:pt x="17" y="10"/>
                    <a:pt x="17" y="10"/>
                    <a:pt x="17" y="10"/>
                  </a:cubicBezTo>
                  <a:cubicBezTo>
                    <a:pt x="17" y="10"/>
                    <a:pt x="18" y="15"/>
                    <a:pt x="18" y="15"/>
                  </a:cubicBezTo>
                  <a:cubicBezTo>
                    <a:pt x="21" y="18"/>
                    <a:pt x="20" y="17"/>
                    <a:pt x="21" y="20"/>
                  </a:cubicBezTo>
                  <a:cubicBezTo>
                    <a:pt x="13" y="20"/>
                    <a:pt x="22" y="20"/>
                    <a:pt x="13" y="20"/>
                  </a:cubicBezTo>
                  <a:cubicBezTo>
                    <a:pt x="12" y="19"/>
                    <a:pt x="12" y="19"/>
                    <a:pt x="12" y="19"/>
                  </a:cubicBezTo>
                  <a:cubicBezTo>
                    <a:pt x="11" y="16"/>
                    <a:pt x="11" y="17"/>
                    <a:pt x="10" y="15"/>
                  </a:cubicBezTo>
                  <a:cubicBezTo>
                    <a:pt x="3" y="14"/>
                    <a:pt x="6" y="14"/>
                    <a:pt x="0" y="13"/>
                  </a:cubicBezTo>
                  <a:cubicBezTo>
                    <a:pt x="7" y="5"/>
                    <a:pt x="4" y="6"/>
                    <a:pt x="7" y="2"/>
                  </a:cubicBezTo>
                  <a:cubicBezTo>
                    <a:pt x="8" y="1"/>
                    <a:pt x="7" y="1"/>
                    <a:pt x="9" y="1"/>
                  </a:cubicBezTo>
                  <a:cubicBezTo>
                    <a:pt x="13" y="0"/>
                    <a:pt x="13" y="0"/>
                    <a:pt x="16" y="2"/>
                  </a:cubicBezTo>
                  <a:close/>
                  <a:moveTo>
                    <a:pt x="20" y="7"/>
                  </a:moveTo>
                  <a:cubicBezTo>
                    <a:pt x="19" y="7"/>
                    <a:pt x="19" y="7"/>
                    <a:pt x="19" y="7"/>
                  </a:cubicBezTo>
                  <a:cubicBezTo>
                    <a:pt x="18" y="7"/>
                    <a:pt x="18" y="7"/>
                    <a:pt x="18" y="7"/>
                  </a:cubicBezTo>
                  <a:cubicBezTo>
                    <a:pt x="18" y="6"/>
                    <a:pt x="18" y="6"/>
                    <a:pt x="17" y="4"/>
                  </a:cubicBezTo>
                  <a:cubicBezTo>
                    <a:pt x="18" y="4"/>
                    <a:pt x="18" y="4"/>
                    <a:pt x="18" y="4"/>
                  </a:cubicBezTo>
                  <a:cubicBezTo>
                    <a:pt x="18" y="3"/>
                    <a:pt x="18" y="3"/>
                    <a:pt x="18" y="3"/>
                  </a:cubicBezTo>
                  <a:cubicBezTo>
                    <a:pt x="18" y="3"/>
                    <a:pt x="18" y="3"/>
                    <a:pt x="18" y="3"/>
                  </a:cubicBezTo>
                  <a:cubicBezTo>
                    <a:pt x="18" y="3"/>
                    <a:pt x="18" y="3"/>
                    <a:pt x="18" y="3"/>
                  </a:cubicBezTo>
                  <a:cubicBezTo>
                    <a:pt x="18" y="2"/>
                    <a:pt x="18" y="2"/>
                    <a:pt x="18" y="2"/>
                  </a:cubicBezTo>
                  <a:cubicBezTo>
                    <a:pt x="19" y="2"/>
                    <a:pt x="19" y="2"/>
                    <a:pt x="19" y="2"/>
                  </a:cubicBezTo>
                  <a:cubicBezTo>
                    <a:pt x="19" y="3"/>
                    <a:pt x="20" y="4"/>
                    <a:pt x="20" y="4"/>
                  </a:cubicBezTo>
                  <a:cubicBezTo>
                    <a:pt x="20" y="5"/>
                    <a:pt x="20" y="5"/>
                    <a:pt x="20" y="6"/>
                  </a:cubicBezTo>
                  <a:cubicBezTo>
                    <a:pt x="20" y="7"/>
                    <a:pt x="20" y="7"/>
                    <a:pt x="20"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130">
              <a:extLst>
                <a:ext uri="{FF2B5EF4-FFF2-40B4-BE49-F238E27FC236}">
                  <a16:creationId xmlns:a16="http://schemas.microsoft.com/office/drawing/2014/main" id="{B347C3F7-694B-45DE-A206-29DCCC169B4F}"/>
                </a:ext>
              </a:extLst>
            </p:cNvPr>
            <p:cNvSpPr>
              <a:spLocks noEditPoints="1"/>
            </p:cNvSpPr>
            <p:nvPr/>
          </p:nvSpPr>
          <p:spPr bwMode="auto">
            <a:xfrm>
              <a:off x="7888430" y="8090420"/>
              <a:ext cx="75987" cy="23748"/>
            </a:xfrm>
            <a:custGeom>
              <a:avLst/>
              <a:gdLst>
                <a:gd name="T0" fmla="*/ 17 w 18"/>
                <a:gd name="T1" fmla="*/ 1 h 6"/>
                <a:gd name="T2" fmla="*/ 17 w 18"/>
                <a:gd name="T3" fmla="*/ 1 h 6"/>
                <a:gd name="T4" fmla="*/ 17 w 18"/>
                <a:gd name="T5" fmla="*/ 1 h 6"/>
                <a:gd name="T6" fmla="*/ 18 w 18"/>
                <a:gd name="T7" fmla="*/ 0 h 6"/>
                <a:gd name="T8" fmla="*/ 18 w 18"/>
                <a:gd name="T9" fmla="*/ 0 h 6"/>
                <a:gd name="T10" fmla="*/ 18 w 18"/>
                <a:gd name="T11" fmla="*/ 0 h 6"/>
                <a:gd name="T12" fmla="*/ 18 w 18"/>
                <a:gd name="T13" fmla="*/ 0 h 6"/>
                <a:gd name="T14" fmla="*/ 17 w 18"/>
                <a:gd name="T15" fmla="*/ 1 h 6"/>
                <a:gd name="T16" fmla="*/ 16 w 18"/>
                <a:gd name="T17" fmla="*/ 1 h 6"/>
                <a:gd name="T18" fmla="*/ 16 w 18"/>
                <a:gd name="T19" fmla="*/ 1 h 6"/>
                <a:gd name="T20" fmla="*/ 15 w 18"/>
                <a:gd name="T21" fmla="*/ 1 h 6"/>
                <a:gd name="T22" fmla="*/ 14 w 18"/>
                <a:gd name="T23" fmla="*/ 1 h 6"/>
                <a:gd name="T24" fmla="*/ 14 w 18"/>
                <a:gd name="T25" fmla="*/ 1 h 6"/>
                <a:gd name="T26" fmla="*/ 15 w 18"/>
                <a:gd name="T27" fmla="*/ 1 h 6"/>
                <a:gd name="T28" fmla="*/ 16 w 18"/>
                <a:gd name="T29" fmla="*/ 0 h 6"/>
                <a:gd name="T30" fmla="*/ 16 w 18"/>
                <a:gd name="T31" fmla="*/ 1 h 6"/>
                <a:gd name="T32" fmla="*/ 16 w 18"/>
                <a:gd name="T33" fmla="*/ 1 h 6"/>
                <a:gd name="T34" fmla="*/ 0 w 18"/>
                <a:gd name="T35" fmla="*/ 5 h 6"/>
                <a:gd name="T36" fmla="*/ 0 w 18"/>
                <a:gd name="T37" fmla="*/ 5 h 6"/>
                <a:gd name="T38" fmla="*/ 1 w 18"/>
                <a:gd name="T39" fmla="*/ 5 h 6"/>
                <a:gd name="T40" fmla="*/ 1 w 18"/>
                <a:gd name="T41" fmla="*/ 5 h 6"/>
                <a:gd name="T42" fmla="*/ 3 w 18"/>
                <a:gd name="T43" fmla="*/ 5 h 6"/>
                <a:gd name="T44" fmla="*/ 3 w 18"/>
                <a:gd name="T45" fmla="*/ 5 h 6"/>
                <a:gd name="T46" fmla="*/ 2 w 18"/>
                <a:gd name="T47" fmla="*/ 5 h 6"/>
                <a:gd name="T48" fmla="*/ 1 w 18"/>
                <a:gd name="T49" fmla="*/ 6 h 6"/>
                <a:gd name="T50" fmla="*/ 1 w 18"/>
                <a:gd name="T51" fmla="*/ 6 h 6"/>
                <a:gd name="T52" fmla="*/ 0 w 18"/>
                <a:gd name="T53" fmla="*/ 6 h 6"/>
                <a:gd name="T54" fmla="*/ 0 w 18"/>
                <a:gd name="T55" fmla="*/ 4 h 6"/>
                <a:gd name="T56" fmla="*/ 0 w 18"/>
                <a:gd name="T57" fmla="*/ 4 h 6"/>
                <a:gd name="T58" fmla="*/ 0 w 18"/>
                <a:gd name="T5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 h="6">
                  <a:moveTo>
                    <a:pt x="17" y="1"/>
                  </a:moveTo>
                  <a:cubicBezTo>
                    <a:pt x="17" y="1"/>
                    <a:pt x="17" y="1"/>
                    <a:pt x="17" y="1"/>
                  </a:cubicBezTo>
                  <a:cubicBezTo>
                    <a:pt x="17" y="1"/>
                    <a:pt x="17" y="1"/>
                    <a:pt x="17" y="1"/>
                  </a:cubicBezTo>
                  <a:cubicBezTo>
                    <a:pt x="17" y="1"/>
                    <a:pt x="18" y="0"/>
                    <a:pt x="18" y="0"/>
                  </a:cubicBezTo>
                  <a:cubicBezTo>
                    <a:pt x="18" y="0"/>
                    <a:pt x="18" y="0"/>
                    <a:pt x="18" y="0"/>
                  </a:cubicBezTo>
                  <a:cubicBezTo>
                    <a:pt x="18" y="0"/>
                    <a:pt x="18" y="0"/>
                    <a:pt x="18" y="0"/>
                  </a:cubicBezTo>
                  <a:cubicBezTo>
                    <a:pt x="18" y="0"/>
                    <a:pt x="18" y="0"/>
                    <a:pt x="18" y="0"/>
                  </a:cubicBezTo>
                  <a:cubicBezTo>
                    <a:pt x="17" y="1"/>
                    <a:pt x="17" y="1"/>
                    <a:pt x="17" y="1"/>
                  </a:cubicBezTo>
                  <a:close/>
                  <a:moveTo>
                    <a:pt x="16" y="1"/>
                  </a:moveTo>
                  <a:cubicBezTo>
                    <a:pt x="16" y="1"/>
                    <a:pt x="16" y="1"/>
                    <a:pt x="16" y="1"/>
                  </a:cubicBezTo>
                  <a:cubicBezTo>
                    <a:pt x="15" y="1"/>
                    <a:pt x="15" y="1"/>
                    <a:pt x="15" y="1"/>
                  </a:cubicBezTo>
                  <a:cubicBezTo>
                    <a:pt x="14" y="1"/>
                    <a:pt x="14" y="1"/>
                    <a:pt x="14" y="1"/>
                  </a:cubicBezTo>
                  <a:cubicBezTo>
                    <a:pt x="14" y="1"/>
                    <a:pt x="14" y="1"/>
                    <a:pt x="14" y="1"/>
                  </a:cubicBezTo>
                  <a:cubicBezTo>
                    <a:pt x="14" y="1"/>
                    <a:pt x="14" y="1"/>
                    <a:pt x="15" y="1"/>
                  </a:cubicBezTo>
                  <a:cubicBezTo>
                    <a:pt x="15" y="0"/>
                    <a:pt x="15" y="0"/>
                    <a:pt x="16" y="0"/>
                  </a:cubicBezTo>
                  <a:cubicBezTo>
                    <a:pt x="16" y="1"/>
                    <a:pt x="16" y="1"/>
                    <a:pt x="16" y="1"/>
                  </a:cubicBezTo>
                  <a:cubicBezTo>
                    <a:pt x="16" y="1"/>
                    <a:pt x="16" y="1"/>
                    <a:pt x="16" y="1"/>
                  </a:cubicBezTo>
                  <a:close/>
                  <a:moveTo>
                    <a:pt x="0" y="5"/>
                  </a:moveTo>
                  <a:cubicBezTo>
                    <a:pt x="0" y="5"/>
                    <a:pt x="0" y="5"/>
                    <a:pt x="0" y="5"/>
                  </a:cubicBezTo>
                  <a:cubicBezTo>
                    <a:pt x="1" y="5"/>
                    <a:pt x="1" y="5"/>
                    <a:pt x="1" y="5"/>
                  </a:cubicBezTo>
                  <a:cubicBezTo>
                    <a:pt x="1" y="5"/>
                    <a:pt x="1" y="5"/>
                    <a:pt x="1" y="5"/>
                  </a:cubicBezTo>
                  <a:cubicBezTo>
                    <a:pt x="3" y="5"/>
                    <a:pt x="3" y="5"/>
                    <a:pt x="3" y="5"/>
                  </a:cubicBezTo>
                  <a:cubicBezTo>
                    <a:pt x="3" y="5"/>
                    <a:pt x="3" y="5"/>
                    <a:pt x="3" y="5"/>
                  </a:cubicBezTo>
                  <a:cubicBezTo>
                    <a:pt x="2" y="5"/>
                    <a:pt x="2" y="5"/>
                    <a:pt x="2" y="5"/>
                  </a:cubicBezTo>
                  <a:cubicBezTo>
                    <a:pt x="1" y="6"/>
                    <a:pt x="1" y="6"/>
                    <a:pt x="1" y="6"/>
                  </a:cubicBezTo>
                  <a:cubicBezTo>
                    <a:pt x="1" y="6"/>
                    <a:pt x="1" y="6"/>
                    <a:pt x="1" y="6"/>
                  </a:cubicBezTo>
                  <a:cubicBezTo>
                    <a:pt x="0" y="6"/>
                    <a:pt x="0" y="6"/>
                    <a:pt x="0" y="6"/>
                  </a:cubicBezTo>
                  <a:cubicBezTo>
                    <a:pt x="0" y="4"/>
                    <a:pt x="0" y="4"/>
                    <a:pt x="0" y="4"/>
                  </a:cubicBezTo>
                  <a:cubicBezTo>
                    <a:pt x="0" y="4"/>
                    <a:pt x="0" y="4"/>
                    <a:pt x="0" y="4"/>
                  </a:cubicBezTo>
                  <a:cubicBezTo>
                    <a:pt x="0" y="5"/>
                    <a:pt x="0" y="5"/>
                    <a:pt x="0"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131">
              <a:extLst>
                <a:ext uri="{FF2B5EF4-FFF2-40B4-BE49-F238E27FC236}">
                  <a16:creationId xmlns:a16="http://schemas.microsoft.com/office/drawing/2014/main" id="{26BD06A1-9255-4724-8BB1-1C98C8205D70}"/>
                </a:ext>
              </a:extLst>
            </p:cNvPr>
            <p:cNvSpPr>
              <a:spLocks noEditPoints="1"/>
            </p:cNvSpPr>
            <p:nvPr/>
          </p:nvSpPr>
          <p:spPr bwMode="auto">
            <a:xfrm>
              <a:off x="13872431" y="5915280"/>
              <a:ext cx="1904433" cy="1040078"/>
            </a:xfrm>
            <a:custGeom>
              <a:avLst/>
              <a:gdLst>
                <a:gd name="T0" fmla="*/ 437 w 457"/>
                <a:gd name="T1" fmla="*/ 148 h 250"/>
                <a:gd name="T2" fmla="*/ 404 w 457"/>
                <a:gd name="T3" fmla="*/ 176 h 250"/>
                <a:gd name="T4" fmla="*/ 373 w 457"/>
                <a:gd name="T5" fmla="*/ 185 h 250"/>
                <a:gd name="T6" fmla="*/ 383 w 457"/>
                <a:gd name="T7" fmla="*/ 210 h 250"/>
                <a:gd name="T8" fmla="*/ 377 w 457"/>
                <a:gd name="T9" fmla="*/ 226 h 250"/>
                <a:gd name="T10" fmla="*/ 335 w 457"/>
                <a:gd name="T11" fmla="*/ 215 h 250"/>
                <a:gd name="T12" fmla="*/ 301 w 457"/>
                <a:gd name="T13" fmla="*/ 223 h 250"/>
                <a:gd name="T14" fmla="*/ 271 w 457"/>
                <a:gd name="T15" fmla="*/ 226 h 250"/>
                <a:gd name="T16" fmla="*/ 246 w 457"/>
                <a:gd name="T17" fmla="*/ 248 h 250"/>
                <a:gd name="T18" fmla="*/ 218 w 457"/>
                <a:gd name="T19" fmla="*/ 220 h 250"/>
                <a:gd name="T20" fmla="*/ 206 w 457"/>
                <a:gd name="T21" fmla="*/ 204 h 250"/>
                <a:gd name="T22" fmla="*/ 182 w 457"/>
                <a:gd name="T23" fmla="*/ 205 h 250"/>
                <a:gd name="T24" fmla="*/ 161 w 457"/>
                <a:gd name="T25" fmla="*/ 193 h 250"/>
                <a:gd name="T26" fmla="*/ 138 w 457"/>
                <a:gd name="T27" fmla="*/ 177 h 250"/>
                <a:gd name="T28" fmla="*/ 110 w 457"/>
                <a:gd name="T29" fmla="*/ 182 h 250"/>
                <a:gd name="T30" fmla="*/ 105 w 457"/>
                <a:gd name="T31" fmla="*/ 226 h 250"/>
                <a:gd name="T32" fmla="*/ 95 w 457"/>
                <a:gd name="T33" fmla="*/ 235 h 250"/>
                <a:gd name="T34" fmla="*/ 72 w 457"/>
                <a:gd name="T35" fmla="*/ 227 h 250"/>
                <a:gd name="T36" fmla="*/ 65 w 457"/>
                <a:gd name="T37" fmla="*/ 217 h 250"/>
                <a:gd name="T38" fmla="*/ 52 w 457"/>
                <a:gd name="T39" fmla="*/ 211 h 250"/>
                <a:gd name="T40" fmla="*/ 41 w 457"/>
                <a:gd name="T41" fmla="*/ 193 h 250"/>
                <a:gd name="T42" fmla="*/ 54 w 457"/>
                <a:gd name="T43" fmla="*/ 189 h 250"/>
                <a:gd name="T44" fmla="*/ 61 w 457"/>
                <a:gd name="T45" fmla="*/ 177 h 250"/>
                <a:gd name="T46" fmla="*/ 72 w 457"/>
                <a:gd name="T47" fmla="*/ 158 h 250"/>
                <a:gd name="T48" fmla="*/ 60 w 457"/>
                <a:gd name="T49" fmla="*/ 152 h 250"/>
                <a:gd name="T50" fmla="*/ 39 w 457"/>
                <a:gd name="T51" fmla="*/ 156 h 250"/>
                <a:gd name="T52" fmla="*/ 24 w 457"/>
                <a:gd name="T53" fmla="*/ 159 h 250"/>
                <a:gd name="T54" fmla="*/ 17 w 457"/>
                <a:gd name="T55" fmla="*/ 138 h 250"/>
                <a:gd name="T56" fmla="*/ 4 w 457"/>
                <a:gd name="T57" fmla="*/ 114 h 250"/>
                <a:gd name="T58" fmla="*/ 25 w 457"/>
                <a:gd name="T59" fmla="*/ 100 h 250"/>
                <a:gd name="T60" fmla="*/ 41 w 457"/>
                <a:gd name="T61" fmla="*/ 77 h 250"/>
                <a:gd name="T62" fmla="*/ 56 w 457"/>
                <a:gd name="T63" fmla="*/ 74 h 250"/>
                <a:gd name="T64" fmla="*/ 74 w 457"/>
                <a:gd name="T65" fmla="*/ 74 h 250"/>
                <a:gd name="T66" fmla="*/ 89 w 457"/>
                <a:gd name="T67" fmla="*/ 91 h 250"/>
                <a:gd name="T68" fmla="*/ 98 w 457"/>
                <a:gd name="T69" fmla="*/ 88 h 250"/>
                <a:gd name="T70" fmla="*/ 118 w 457"/>
                <a:gd name="T71" fmla="*/ 82 h 250"/>
                <a:gd name="T72" fmla="*/ 137 w 457"/>
                <a:gd name="T73" fmla="*/ 87 h 250"/>
                <a:gd name="T74" fmla="*/ 151 w 457"/>
                <a:gd name="T75" fmla="*/ 85 h 250"/>
                <a:gd name="T76" fmla="*/ 165 w 457"/>
                <a:gd name="T77" fmla="*/ 75 h 250"/>
                <a:gd name="T78" fmla="*/ 158 w 457"/>
                <a:gd name="T79" fmla="*/ 62 h 250"/>
                <a:gd name="T80" fmla="*/ 169 w 457"/>
                <a:gd name="T81" fmla="*/ 47 h 250"/>
                <a:gd name="T82" fmla="*/ 164 w 457"/>
                <a:gd name="T83" fmla="*/ 38 h 250"/>
                <a:gd name="T84" fmla="*/ 163 w 457"/>
                <a:gd name="T85" fmla="*/ 32 h 250"/>
                <a:gd name="T86" fmla="*/ 185 w 457"/>
                <a:gd name="T87" fmla="*/ 25 h 250"/>
                <a:gd name="T88" fmla="*/ 204 w 457"/>
                <a:gd name="T89" fmla="*/ 20 h 250"/>
                <a:gd name="T90" fmla="*/ 224 w 457"/>
                <a:gd name="T91" fmla="*/ 13 h 250"/>
                <a:gd name="T92" fmla="*/ 245 w 457"/>
                <a:gd name="T93" fmla="*/ 4 h 250"/>
                <a:gd name="T94" fmla="*/ 268 w 457"/>
                <a:gd name="T95" fmla="*/ 2 h 250"/>
                <a:gd name="T96" fmla="*/ 285 w 457"/>
                <a:gd name="T97" fmla="*/ 23 h 250"/>
                <a:gd name="T98" fmla="*/ 291 w 457"/>
                <a:gd name="T99" fmla="*/ 25 h 250"/>
                <a:gd name="T100" fmla="*/ 302 w 457"/>
                <a:gd name="T101" fmla="*/ 30 h 250"/>
                <a:gd name="T102" fmla="*/ 311 w 457"/>
                <a:gd name="T103" fmla="*/ 37 h 250"/>
                <a:gd name="T104" fmla="*/ 326 w 457"/>
                <a:gd name="T105" fmla="*/ 25 h 250"/>
                <a:gd name="T106" fmla="*/ 335 w 457"/>
                <a:gd name="T107" fmla="*/ 26 h 250"/>
                <a:gd name="T108" fmla="*/ 365 w 457"/>
                <a:gd name="T109" fmla="*/ 67 h 250"/>
                <a:gd name="T110" fmla="*/ 379 w 457"/>
                <a:gd name="T111" fmla="*/ 81 h 250"/>
                <a:gd name="T112" fmla="*/ 387 w 457"/>
                <a:gd name="T113" fmla="*/ 81 h 250"/>
                <a:gd name="T114" fmla="*/ 399 w 457"/>
                <a:gd name="T115" fmla="*/ 87 h 250"/>
                <a:gd name="T116" fmla="*/ 418 w 457"/>
                <a:gd name="T117" fmla="*/ 86 h 250"/>
                <a:gd name="T118" fmla="*/ 430 w 457"/>
                <a:gd name="T119" fmla="*/ 101 h 250"/>
                <a:gd name="T120" fmla="*/ 450 w 457"/>
                <a:gd name="T121" fmla="*/ 108 h 250"/>
                <a:gd name="T122" fmla="*/ 38 w 457"/>
                <a:gd name="T123" fmla="*/ 18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7" h="250">
                  <a:moveTo>
                    <a:pt x="457" y="116"/>
                  </a:moveTo>
                  <a:cubicBezTo>
                    <a:pt x="456" y="115"/>
                    <a:pt x="456" y="115"/>
                    <a:pt x="456" y="115"/>
                  </a:cubicBezTo>
                  <a:cubicBezTo>
                    <a:pt x="454" y="115"/>
                    <a:pt x="454" y="115"/>
                    <a:pt x="452" y="116"/>
                  </a:cubicBezTo>
                  <a:cubicBezTo>
                    <a:pt x="451" y="117"/>
                    <a:pt x="451" y="116"/>
                    <a:pt x="450" y="117"/>
                  </a:cubicBezTo>
                  <a:cubicBezTo>
                    <a:pt x="450" y="118"/>
                    <a:pt x="450" y="118"/>
                    <a:pt x="450" y="118"/>
                  </a:cubicBezTo>
                  <a:cubicBezTo>
                    <a:pt x="451" y="120"/>
                    <a:pt x="451" y="120"/>
                    <a:pt x="451" y="120"/>
                  </a:cubicBezTo>
                  <a:cubicBezTo>
                    <a:pt x="450" y="122"/>
                    <a:pt x="450" y="122"/>
                    <a:pt x="450" y="122"/>
                  </a:cubicBezTo>
                  <a:cubicBezTo>
                    <a:pt x="449" y="123"/>
                    <a:pt x="450" y="123"/>
                    <a:pt x="448" y="125"/>
                  </a:cubicBezTo>
                  <a:cubicBezTo>
                    <a:pt x="445" y="127"/>
                    <a:pt x="443" y="127"/>
                    <a:pt x="440" y="127"/>
                  </a:cubicBezTo>
                  <a:cubicBezTo>
                    <a:pt x="439" y="128"/>
                    <a:pt x="439" y="128"/>
                    <a:pt x="439" y="128"/>
                  </a:cubicBezTo>
                  <a:cubicBezTo>
                    <a:pt x="438" y="130"/>
                    <a:pt x="437" y="131"/>
                    <a:pt x="437" y="136"/>
                  </a:cubicBezTo>
                  <a:cubicBezTo>
                    <a:pt x="437" y="138"/>
                    <a:pt x="437" y="140"/>
                    <a:pt x="437" y="143"/>
                  </a:cubicBezTo>
                  <a:cubicBezTo>
                    <a:pt x="438" y="144"/>
                    <a:pt x="438" y="144"/>
                    <a:pt x="438" y="145"/>
                  </a:cubicBezTo>
                  <a:cubicBezTo>
                    <a:pt x="438" y="147"/>
                    <a:pt x="438" y="147"/>
                    <a:pt x="438" y="147"/>
                  </a:cubicBezTo>
                  <a:cubicBezTo>
                    <a:pt x="437" y="148"/>
                    <a:pt x="437" y="148"/>
                    <a:pt x="437" y="148"/>
                  </a:cubicBezTo>
                  <a:cubicBezTo>
                    <a:pt x="437" y="149"/>
                    <a:pt x="437" y="149"/>
                    <a:pt x="437" y="149"/>
                  </a:cubicBezTo>
                  <a:cubicBezTo>
                    <a:pt x="436" y="150"/>
                    <a:pt x="436" y="150"/>
                    <a:pt x="436" y="150"/>
                  </a:cubicBezTo>
                  <a:cubicBezTo>
                    <a:pt x="434" y="150"/>
                    <a:pt x="435" y="150"/>
                    <a:pt x="433" y="150"/>
                  </a:cubicBezTo>
                  <a:cubicBezTo>
                    <a:pt x="431" y="152"/>
                    <a:pt x="431" y="152"/>
                    <a:pt x="429" y="153"/>
                  </a:cubicBezTo>
                  <a:cubicBezTo>
                    <a:pt x="428" y="154"/>
                    <a:pt x="428" y="154"/>
                    <a:pt x="428" y="154"/>
                  </a:cubicBezTo>
                  <a:cubicBezTo>
                    <a:pt x="428" y="153"/>
                    <a:pt x="428" y="153"/>
                    <a:pt x="428" y="153"/>
                  </a:cubicBezTo>
                  <a:cubicBezTo>
                    <a:pt x="428" y="152"/>
                    <a:pt x="428" y="152"/>
                    <a:pt x="428" y="152"/>
                  </a:cubicBezTo>
                  <a:cubicBezTo>
                    <a:pt x="427" y="151"/>
                    <a:pt x="427" y="151"/>
                    <a:pt x="427" y="151"/>
                  </a:cubicBezTo>
                  <a:cubicBezTo>
                    <a:pt x="421" y="151"/>
                    <a:pt x="426" y="151"/>
                    <a:pt x="420" y="151"/>
                  </a:cubicBezTo>
                  <a:cubicBezTo>
                    <a:pt x="413" y="150"/>
                    <a:pt x="415" y="149"/>
                    <a:pt x="409" y="147"/>
                  </a:cubicBezTo>
                  <a:cubicBezTo>
                    <a:pt x="409" y="148"/>
                    <a:pt x="409" y="148"/>
                    <a:pt x="409" y="148"/>
                  </a:cubicBezTo>
                  <a:cubicBezTo>
                    <a:pt x="408" y="151"/>
                    <a:pt x="401" y="173"/>
                    <a:pt x="401" y="174"/>
                  </a:cubicBezTo>
                  <a:cubicBezTo>
                    <a:pt x="401" y="175"/>
                    <a:pt x="401" y="175"/>
                    <a:pt x="401" y="175"/>
                  </a:cubicBezTo>
                  <a:cubicBezTo>
                    <a:pt x="402" y="176"/>
                    <a:pt x="402" y="175"/>
                    <a:pt x="404" y="176"/>
                  </a:cubicBezTo>
                  <a:cubicBezTo>
                    <a:pt x="404" y="176"/>
                    <a:pt x="404" y="176"/>
                    <a:pt x="404" y="176"/>
                  </a:cubicBezTo>
                  <a:cubicBezTo>
                    <a:pt x="404" y="178"/>
                    <a:pt x="404" y="179"/>
                    <a:pt x="403" y="181"/>
                  </a:cubicBezTo>
                  <a:cubicBezTo>
                    <a:pt x="403" y="181"/>
                    <a:pt x="403" y="181"/>
                    <a:pt x="403" y="181"/>
                  </a:cubicBezTo>
                  <a:cubicBezTo>
                    <a:pt x="402" y="181"/>
                    <a:pt x="402" y="181"/>
                    <a:pt x="402" y="181"/>
                  </a:cubicBezTo>
                  <a:cubicBezTo>
                    <a:pt x="401" y="180"/>
                    <a:pt x="402" y="181"/>
                    <a:pt x="401" y="180"/>
                  </a:cubicBezTo>
                  <a:cubicBezTo>
                    <a:pt x="400" y="180"/>
                    <a:pt x="400" y="180"/>
                    <a:pt x="400" y="180"/>
                  </a:cubicBezTo>
                  <a:cubicBezTo>
                    <a:pt x="398" y="180"/>
                    <a:pt x="399" y="180"/>
                    <a:pt x="397" y="180"/>
                  </a:cubicBezTo>
                  <a:cubicBezTo>
                    <a:pt x="396" y="180"/>
                    <a:pt x="396" y="180"/>
                    <a:pt x="396" y="180"/>
                  </a:cubicBezTo>
                  <a:cubicBezTo>
                    <a:pt x="396" y="180"/>
                    <a:pt x="396" y="180"/>
                    <a:pt x="396" y="180"/>
                  </a:cubicBezTo>
                  <a:cubicBezTo>
                    <a:pt x="395" y="179"/>
                    <a:pt x="395" y="179"/>
                    <a:pt x="395" y="179"/>
                  </a:cubicBezTo>
                  <a:cubicBezTo>
                    <a:pt x="394" y="178"/>
                    <a:pt x="394" y="178"/>
                    <a:pt x="394" y="178"/>
                  </a:cubicBezTo>
                  <a:cubicBezTo>
                    <a:pt x="394" y="177"/>
                    <a:pt x="394" y="177"/>
                    <a:pt x="394" y="177"/>
                  </a:cubicBezTo>
                  <a:cubicBezTo>
                    <a:pt x="392" y="178"/>
                    <a:pt x="386" y="180"/>
                    <a:pt x="384" y="181"/>
                  </a:cubicBezTo>
                  <a:cubicBezTo>
                    <a:pt x="381" y="181"/>
                    <a:pt x="381" y="182"/>
                    <a:pt x="375" y="183"/>
                  </a:cubicBezTo>
                  <a:cubicBezTo>
                    <a:pt x="374" y="184"/>
                    <a:pt x="374" y="184"/>
                    <a:pt x="373" y="185"/>
                  </a:cubicBezTo>
                  <a:cubicBezTo>
                    <a:pt x="373" y="185"/>
                    <a:pt x="373" y="185"/>
                    <a:pt x="373" y="185"/>
                  </a:cubicBezTo>
                  <a:cubicBezTo>
                    <a:pt x="374" y="186"/>
                    <a:pt x="374" y="186"/>
                    <a:pt x="375" y="186"/>
                  </a:cubicBezTo>
                  <a:cubicBezTo>
                    <a:pt x="376" y="186"/>
                    <a:pt x="376" y="186"/>
                    <a:pt x="378" y="186"/>
                  </a:cubicBezTo>
                  <a:cubicBezTo>
                    <a:pt x="379" y="187"/>
                    <a:pt x="378" y="187"/>
                    <a:pt x="380" y="187"/>
                  </a:cubicBezTo>
                  <a:cubicBezTo>
                    <a:pt x="380" y="187"/>
                    <a:pt x="380" y="187"/>
                    <a:pt x="380" y="187"/>
                  </a:cubicBezTo>
                  <a:cubicBezTo>
                    <a:pt x="380" y="188"/>
                    <a:pt x="380" y="188"/>
                    <a:pt x="380" y="188"/>
                  </a:cubicBezTo>
                  <a:cubicBezTo>
                    <a:pt x="379" y="188"/>
                    <a:pt x="379" y="188"/>
                    <a:pt x="379" y="188"/>
                  </a:cubicBezTo>
                  <a:cubicBezTo>
                    <a:pt x="379" y="188"/>
                    <a:pt x="379" y="188"/>
                    <a:pt x="379" y="188"/>
                  </a:cubicBezTo>
                  <a:cubicBezTo>
                    <a:pt x="379" y="189"/>
                    <a:pt x="379" y="189"/>
                    <a:pt x="379" y="189"/>
                  </a:cubicBezTo>
                  <a:cubicBezTo>
                    <a:pt x="378" y="192"/>
                    <a:pt x="379" y="192"/>
                    <a:pt x="379" y="197"/>
                  </a:cubicBezTo>
                  <a:cubicBezTo>
                    <a:pt x="379" y="198"/>
                    <a:pt x="379" y="198"/>
                    <a:pt x="379" y="199"/>
                  </a:cubicBezTo>
                  <a:cubicBezTo>
                    <a:pt x="380" y="200"/>
                    <a:pt x="380" y="200"/>
                    <a:pt x="380" y="200"/>
                  </a:cubicBezTo>
                  <a:cubicBezTo>
                    <a:pt x="382" y="207"/>
                    <a:pt x="382" y="205"/>
                    <a:pt x="383" y="208"/>
                  </a:cubicBezTo>
                  <a:cubicBezTo>
                    <a:pt x="382" y="209"/>
                    <a:pt x="382" y="209"/>
                    <a:pt x="382" y="209"/>
                  </a:cubicBezTo>
                  <a:cubicBezTo>
                    <a:pt x="382" y="209"/>
                    <a:pt x="382" y="209"/>
                    <a:pt x="382" y="209"/>
                  </a:cubicBezTo>
                  <a:cubicBezTo>
                    <a:pt x="383" y="210"/>
                    <a:pt x="383" y="210"/>
                    <a:pt x="383" y="210"/>
                  </a:cubicBezTo>
                  <a:cubicBezTo>
                    <a:pt x="383" y="211"/>
                    <a:pt x="383" y="211"/>
                    <a:pt x="383" y="212"/>
                  </a:cubicBezTo>
                  <a:cubicBezTo>
                    <a:pt x="383" y="212"/>
                    <a:pt x="383" y="212"/>
                    <a:pt x="383" y="212"/>
                  </a:cubicBezTo>
                  <a:cubicBezTo>
                    <a:pt x="383" y="213"/>
                    <a:pt x="383" y="213"/>
                    <a:pt x="383" y="213"/>
                  </a:cubicBezTo>
                  <a:cubicBezTo>
                    <a:pt x="382" y="212"/>
                    <a:pt x="382" y="212"/>
                    <a:pt x="382" y="212"/>
                  </a:cubicBezTo>
                  <a:cubicBezTo>
                    <a:pt x="380" y="213"/>
                    <a:pt x="381" y="213"/>
                    <a:pt x="379" y="213"/>
                  </a:cubicBezTo>
                  <a:cubicBezTo>
                    <a:pt x="379" y="214"/>
                    <a:pt x="379" y="214"/>
                    <a:pt x="379" y="214"/>
                  </a:cubicBezTo>
                  <a:cubicBezTo>
                    <a:pt x="379" y="214"/>
                    <a:pt x="379" y="214"/>
                    <a:pt x="379" y="214"/>
                  </a:cubicBezTo>
                  <a:cubicBezTo>
                    <a:pt x="379" y="215"/>
                    <a:pt x="379" y="215"/>
                    <a:pt x="379" y="215"/>
                  </a:cubicBezTo>
                  <a:cubicBezTo>
                    <a:pt x="380" y="215"/>
                    <a:pt x="380" y="215"/>
                    <a:pt x="380" y="215"/>
                  </a:cubicBezTo>
                  <a:cubicBezTo>
                    <a:pt x="381" y="215"/>
                    <a:pt x="381" y="215"/>
                    <a:pt x="381" y="215"/>
                  </a:cubicBezTo>
                  <a:cubicBezTo>
                    <a:pt x="381" y="216"/>
                    <a:pt x="381" y="216"/>
                    <a:pt x="381" y="216"/>
                  </a:cubicBezTo>
                  <a:cubicBezTo>
                    <a:pt x="379" y="216"/>
                    <a:pt x="380" y="216"/>
                    <a:pt x="377" y="217"/>
                  </a:cubicBezTo>
                  <a:cubicBezTo>
                    <a:pt x="377" y="218"/>
                    <a:pt x="377" y="218"/>
                    <a:pt x="376" y="219"/>
                  </a:cubicBezTo>
                  <a:cubicBezTo>
                    <a:pt x="376" y="223"/>
                    <a:pt x="377" y="224"/>
                    <a:pt x="378" y="226"/>
                  </a:cubicBezTo>
                  <a:cubicBezTo>
                    <a:pt x="377" y="226"/>
                    <a:pt x="377" y="226"/>
                    <a:pt x="377" y="226"/>
                  </a:cubicBezTo>
                  <a:cubicBezTo>
                    <a:pt x="375" y="224"/>
                    <a:pt x="376" y="225"/>
                    <a:pt x="374" y="223"/>
                  </a:cubicBezTo>
                  <a:cubicBezTo>
                    <a:pt x="372" y="223"/>
                    <a:pt x="372" y="222"/>
                    <a:pt x="369" y="222"/>
                  </a:cubicBezTo>
                  <a:cubicBezTo>
                    <a:pt x="368" y="222"/>
                    <a:pt x="368" y="222"/>
                    <a:pt x="368" y="222"/>
                  </a:cubicBezTo>
                  <a:cubicBezTo>
                    <a:pt x="367" y="220"/>
                    <a:pt x="367" y="220"/>
                    <a:pt x="366" y="219"/>
                  </a:cubicBezTo>
                  <a:cubicBezTo>
                    <a:pt x="365" y="218"/>
                    <a:pt x="365" y="218"/>
                    <a:pt x="365" y="218"/>
                  </a:cubicBezTo>
                  <a:cubicBezTo>
                    <a:pt x="365" y="218"/>
                    <a:pt x="365" y="218"/>
                    <a:pt x="365" y="218"/>
                  </a:cubicBezTo>
                  <a:cubicBezTo>
                    <a:pt x="364" y="218"/>
                    <a:pt x="364" y="218"/>
                    <a:pt x="364" y="218"/>
                  </a:cubicBezTo>
                  <a:cubicBezTo>
                    <a:pt x="362" y="218"/>
                    <a:pt x="362" y="218"/>
                    <a:pt x="358" y="216"/>
                  </a:cubicBezTo>
                  <a:cubicBezTo>
                    <a:pt x="357" y="216"/>
                    <a:pt x="354" y="216"/>
                    <a:pt x="352" y="216"/>
                  </a:cubicBezTo>
                  <a:cubicBezTo>
                    <a:pt x="348" y="215"/>
                    <a:pt x="349" y="216"/>
                    <a:pt x="344" y="215"/>
                  </a:cubicBezTo>
                  <a:cubicBezTo>
                    <a:pt x="342" y="215"/>
                    <a:pt x="342" y="215"/>
                    <a:pt x="342" y="215"/>
                  </a:cubicBezTo>
                  <a:cubicBezTo>
                    <a:pt x="341" y="214"/>
                    <a:pt x="341" y="214"/>
                    <a:pt x="341" y="214"/>
                  </a:cubicBezTo>
                  <a:cubicBezTo>
                    <a:pt x="340" y="215"/>
                    <a:pt x="340" y="215"/>
                    <a:pt x="340" y="215"/>
                  </a:cubicBezTo>
                  <a:cubicBezTo>
                    <a:pt x="337" y="215"/>
                    <a:pt x="337" y="215"/>
                    <a:pt x="337" y="215"/>
                  </a:cubicBezTo>
                  <a:cubicBezTo>
                    <a:pt x="335" y="215"/>
                    <a:pt x="335" y="215"/>
                    <a:pt x="335" y="215"/>
                  </a:cubicBezTo>
                  <a:cubicBezTo>
                    <a:pt x="332" y="215"/>
                    <a:pt x="332" y="215"/>
                    <a:pt x="332" y="215"/>
                  </a:cubicBezTo>
                  <a:cubicBezTo>
                    <a:pt x="329" y="215"/>
                    <a:pt x="329" y="215"/>
                    <a:pt x="329" y="215"/>
                  </a:cubicBezTo>
                  <a:cubicBezTo>
                    <a:pt x="328" y="215"/>
                    <a:pt x="328" y="215"/>
                    <a:pt x="328" y="215"/>
                  </a:cubicBezTo>
                  <a:cubicBezTo>
                    <a:pt x="327" y="215"/>
                    <a:pt x="327" y="215"/>
                    <a:pt x="327" y="215"/>
                  </a:cubicBezTo>
                  <a:cubicBezTo>
                    <a:pt x="326" y="217"/>
                    <a:pt x="326" y="217"/>
                    <a:pt x="326" y="217"/>
                  </a:cubicBezTo>
                  <a:cubicBezTo>
                    <a:pt x="326" y="217"/>
                    <a:pt x="326" y="217"/>
                    <a:pt x="326" y="217"/>
                  </a:cubicBezTo>
                  <a:cubicBezTo>
                    <a:pt x="317" y="216"/>
                    <a:pt x="315" y="213"/>
                    <a:pt x="310" y="210"/>
                  </a:cubicBezTo>
                  <a:cubicBezTo>
                    <a:pt x="309" y="211"/>
                    <a:pt x="309" y="211"/>
                    <a:pt x="309" y="211"/>
                  </a:cubicBezTo>
                  <a:cubicBezTo>
                    <a:pt x="308" y="211"/>
                    <a:pt x="308" y="211"/>
                    <a:pt x="307" y="211"/>
                  </a:cubicBezTo>
                  <a:cubicBezTo>
                    <a:pt x="306" y="212"/>
                    <a:pt x="306" y="212"/>
                    <a:pt x="306" y="212"/>
                  </a:cubicBezTo>
                  <a:cubicBezTo>
                    <a:pt x="304" y="213"/>
                    <a:pt x="304" y="213"/>
                    <a:pt x="303" y="213"/>
                  </a:cubicBezTo>
                  <a:cubicBezTo>
                    <a:pt x="302" y="214"/>
                    <a:pt x="302" y="214"/>
                    <a:pt x="302" y="214"/>
                  </a:cubicBezTo>
                  <a:cubicBezTo>
                    <a:pt x="301" y="219"/>
                    <a:pt x="301" y="218"/>
                    <a:pt x="301" y="220"/>
                  </a:cubicBezTo>
                  <a:cubicBezTo>
                    <a:pt x="302" y="223"/>
                    <a:pt x="302" y="223"/>
                    <a:pt x="302" y="223"/>
                  </a:cubicBezTo>
                  <a:cubicBezTo>
                    <a:pt x="301" y="223"/>
                    <a:pt x="301" y="223"/>
                    <a:pt x="301" y="223"/>
                  </a:cubicBezTo>
                  <a:cubicBezTo>
                    <a:pt x="300" y="222"/>
                    <a:pt x="300" y="222"/>
                    <a:pt x="300" y="222"/>
                  </a:cubicBezTo>
                  <a:cubicBezTo>
                    <a:pt x="299" y="222"/>
                    <a:pt x="299" y="222"/>
                    <a:pt x="299" y="222"/>
                  </a:cubicBezTo>
                  <a:cubicBezTo>
                    <a:pt x="298" y="221"/>
                    <a:pt x="296" y="221"/>
                    <a:pt x="294" y="221"/>
                  </a:cubicBezTo>
                  <a:cubicBezTo>
                    <a:pt x="294" y="220"/>
                    <a:pt x="294" y="220"/>
                    <a:pt x="293" y="220"/>
                  </a:cubicBezTo>
                  <a:cubicBezTo>
                    <a:pt x="291" y="219"/>
                    <a:pt x="293" y="220"/>
                    <a:pt x="288" y="218"/>
                  </a:cubicBezTo>
                  <a:cubicBezTo>
                    <a:pt x="248" y="216"/>
                    <a:pt x="319" y="211"/>
                    <a:pt x="279" y="218"/>
                  </a:cubicBezTo>
                  <a:cubicBezTo>
                    <a:pt x="278" y="217"/>
                    <a:pt x="278" y="217"/>
                    <a:pt x="278" y="217"/>
                  </a:cubicBezTo>
                  <a:cubicBezTo>
                    <a:pt x="276" y="218"/>
                    <a:pt x="276" y="218"/>
                    <a:pt x="276" y="218"/>
                  </a:cubicBezTo>
                  <a:cubicBezTo>
                    <a:pt x="274" y="221"/>
                    <a:pt x="276" y="219"/>
                    <a:pt x="274" y="221"/>
                  </a:cubicBezTo>
                  <a:cubicBezTo>
                    <a:pt x="274" y="222"/>
                    <a:pt x="274" y="222"/>
                    <a:pt x="274" y="222"/>
                  </a:cubicBezTo>
                  <a:cubicBezTo>
                    <a:pt x="273" y="223"/>
                    <a:pt x="273" y="223"/>
                    <a:pt x="272" y="224"/>
                  </a:cubicBezTo>
                  <a:cubicBezTo>
                    <a:pt x="272" y="225"/>
                    <a:pt x="272" y="225"/>
                    <a:pt x="272" y="225"/>
                  </a:cubicBezTo>
                  <a:cubicBezTo>
                    <a:pt x="273" y="226"/>
                    <a:pt x="273" y="226"/>
                    <a:pt x="273" y="226"/>
                  </a:cubicBezTo>
                  <a:cubicBezTo>
                    <a:pt x="272" y="226"/>
                    <a:pt x="272" y="226"/>
                    <a:pt x="272" y="226"/>
                  </a:cubicBezTo>
                  <a:cubicBezTo>
                    <a:pt x="271" y="226"/>
                    <a:pt x="271" y="226"/>
                    <a:pt x="271" y="226"/>
                  </a:cubicBezTo>
                  <a:cubicBezTo>
                    <a:pt x="270" y="227"/>
                    <a:pt x="270" y="227"/>
                    <a:pt x="270" y="227"/>
                  </a:cubicBezTo>
                  <a:cubicBezTo>
                    <a:pt x="270" y="227"/>
                    <a:pt x="269" y="228"/>
                    <a:pt x="269" y="229"/>
                  </a:cubicBezTo>
                  <a:cubicBezTo>
                    <a:pt x="268" y="229"/>
                    <a:pt x="268" y="229"/>
                    <a:pt x="268" y="229"/>
                  </a:cubicBezTo>
                  <a:cubicBezTo>
                    <a:pt x="268" y="228"/>
                    <a:pt x="268" y="228"/>
                    <a:pt x="268" y="228"/>
                  </a:cubicBezTo>
                  <a:cubicBezTo>
                    <a:pt x="267" y="228"/>
                    <a:pt x="267" y="228"/>
                    <a:pt x="267" y="228"/>
                  </a:cubicBezTo>
                  <a:cubicBezTo>
                    <a:pt x="265" y="229"/>
                    <a:pt x="265" y="230"/>
                    <a:pt x="263" y="232"/>
                  </a:cubicBezTo>
                  <a:cubicBezTo>
                    <a:pt x="262" y="233"/>
                    <a:pt x="261" y="233"/>
                    <a:pt x="259" y="234"/>
                  </a:cubicBezTo>
                  <a:cubicBezTo>
                    <a:pt x="257" y="235"/>
                    <a:pt x="258" y="235"/>
                    <a:pt x="256" y="236"/>
                  </a:cubicBezTo>
                  <a:cubicBezTo>
                    <a:pt x="255" y="237"/>
                    <a:pt x="255" y="237"/>
                    <a:pt x="255" y="237"/>
                  </a:cubicBezTo>
                  <a:cubicBezTo>
                    <a:pt x="254" y="237"/>
                    <a:pt x="254" y="237"/>
                    <a:pt x="253" y="238"/>
                  </a:cubicBezTo>
                  <a:cubicBezTo>
                    <a:pt x="252" y="239"/>
                    <a:pt x="252" y="239"/>
                    <a:pt x="252" y="239"/>
                  </a:cubicBezTo>
                  <a:cubicBezTo>
                    <a:pt x="252" y="240"/>
                    <a:pt x="252" y="240"/>
                    <a:pt x="252" y="240"/>
                  </a:cubicBezTo>
                  <a:cubicBezTo>
                    <a:pt x="251" y="241"/>
                    <a:pt x="251" y="241"/>
                    <a:pt x="251" y="241"/>
                  </a:cubicBezTo>
                  <a:cubicBezTo>
                    <a:pt x="249" y="243"/>
                    <a:pt x="247" y="244"/>
                    <a:pt x="246" y="247"/>
                  </a:cubicBezTo>
                  <a:cubicBezTo>
                    <a:pt x="246" y="248"/>
                    <a:pt x="246" y="248"/>
                    <a:pt x="246" y="248"/>
                  </a:cubicBezTo>
                  <a:cubicBezTo>
                    <a:pt x="247" y="248"/>
                    <a:pt x="247" y="248"/>
                    <a:pt x="247" y="248"/>
                  </a:cubicBezTo>
                  <a:cubicBezTo>
                    <a:pt x="247" y="249"/>
                    <a:pt x="247" y="249"/>
                    <a:pt x="247" y="249"/>
                  </a:cubicBezTo>
                  <a:cubicBezTo>
                    <a:pt x="246" y="250"/>
                    <a:pt x="246" y="250"/>
                    <a:pt x="246" y="250"/>
                  </a:cubicBezTo>
                  <a:cubicBezTo>
                    <a:pt x="245" y="250"/>
                    <a:pt x="245" y="250"/>
                    <a:pt x="245" y="250"/>
                  </a:cubicBezTo>
                  <a:cubicBezTo>
                    <a:pt x="243" y="250"/>
                    <a:pt x="242" y="249"/>
                    <a:pt x="240" y="247"/>
                  </a:cubicBezTo>
                  <a:cubicBezTo>
                    <a:pt x="241" y="246"/>
                    <a:pt x="241" y="245"/>
                    <a:pt x="241" y="244"/>
                  </a:cubicBezTo>
                  <a:cubicBezTo>
                    <a:pt x="240" y="243"/>
                    <a:pt x="240" y="243"/>
                    <a:pt x="239" y="241"/>
                  </a:cubicBezTo>
                  <a:cubicBezTo>
                    <a:pt x="238" y="242"/>
                    <a:pt x="239" y="241"/>
                    <a:pt x="238" y="242"/>
                  </a:cubicBezTo>
                  <a:cubicBezTo>
                    <a:pt x="237" y="241"/>
                    <a:pt x="237" y="241"/>
                    <a:pt x="237" y="241"/>
                  </a:cubicBezTo>
                  <a:cubicBezTo>
                    <a:pt x="235" y="242"/>
                    <a:pt x="231" y="242"/>
                    <a:pt x="227" y="242"/>
                  </a:cubicBezTo>
                  <a:cubicBezTo>
                    <a:pt x="226" y="242"/>
                    <a:pt x="226" y="242"/>
                    <a:pt x="226" y="242"/>
                  </a:cubicBezTo>
                  <a:cubicBezTo>
                    <a:pt x="225" y="242"/>
                    <a:pt x="225" y="242"/>
                    <a:pt x="225" y="242"/>
                  </a:cubicBezTo>
                  <a:cubicBezTo>
                    <a:pt x="224" y="238"/>
                    <a:pt x="223" y="233"/>
                    <a:pt x="223" y="229"/>
                  </a:cubicBezTo>
                  <a:cubicBezTo>
                    <a:pt x="219" y="229"/>
                    <a:pt x="222" y="229"/>
                    <a:pt x="218" y="229"/>
                  </a:cubicBezTo>
                  <a:cubicBezTo>
                    <a:pt x="218" y="220"/>
                    <a:pt x="218" y="227"/>
                    <a:pt x="218" y="220"/>
                  </a:cubicBezTo>
                  <a:cubicBezTo>
                    <a:pt x="218" y="218"/>
                    <a:pt x="218" y="218"/>
                    <a:pt x="218" y="218"/>
                  </a:cubicBezTo>
                  <a:cubicBezTo>
                    <a:pt x="218" y="216"/>
                    <a:pt x="218" y="216"/>
                    <a:pt x="218" y="216"/>
                  </a:cubicBezTo>
                  <a:cubicBezTo>
                    <a:pt x="219" y="214"/>
                    <a:pt x="219" y="214"/>
                    <a:pt x="219" y="214"/>
                  </a:cubicBezTo>
                  <a:cubicBezTo>
                    <a:pt x="218" y="215"/>
                    <a:pt x="218" y="215"/>
                    <a:pt x="218" y="215"/>
                  </a:cubicBezTo>
                  <a:cubicBezTo>
                    <a:pt x="216" y="215"/>
                    <a:pt x="216" y="215"/>
                    <a:pt x="216" y="215"/>
                  </a:cubicBezTo>
                  <a:cubicBezTo>
                    <a:pt x="215" y="216"/>
                    <a:pt x="215" y="216"/>
                    <a:pt x="215" y="216"/>
                  </a:cubicBezTo>
                  <a:cubicBezTo>
                    <a:pt x="214" y="215"/>
                    <a:pt x="214" y="215"/>
                    <a:pt x="214" y="215"/>
                  </a:cubicBezTo>
                  <a:cubicBezTo>
                    <a:pt x="214" y="213"/>
                    <a:pt x="214" y="213"/>
                    <a:pt x="214" y="213"/>
                  </a:cubicBezTo>
                  <a:cubicBezTo>
                    <a:pt x="213" y="211"/>
                    <a:pt x="213" y="211"/>
                    <a:pt x="213" y="211"/>
                  </a:cubicBezTo>
                  <a:cubicBezTo>
                    <a:pt x="212" y="209"/>
                    <a:pt x="212" y="209"/>
                    <a:pt x="212" y="209"/>
                  </a:cubicBezTo>
                  <a:cubicBezTo>
                    <a:pt x="210" y="208"/>
                    <a:pt x="210" y="208"/>
                    <a:pt x="210" y="208"/>
                  </a:cubicBezTo>
                  <a:cubicBezTo>
                    <a:pt x="209" y="208"/>
                    <a:pt x="209" y="208"/>
                    <a:pt x="209" y="208"/>
                  </a:cubicBezTo>
                  <a:cubicBezTo>
                    <a:pt x="208" y="206"/>
                    <a:pt x="208" y="206"/>
                    <a:pt x="208" y="206"/>
                  </a:cubicBezTo>
                  <a:cubicBezTo>
                    <a:pt x="207" y="205"/>
                    <a:pt x="207" y="205"/>
                    <a:pt x="207" y="205"/>
                  </a:cubicBezTo>
                  <a:cubicBezTo>
                    <a:pt x="206" y="204"/>
                    <a:pt x="206" y="204"/>
                    <a:pt x="206" y="204"/>
                  </a:cubicBezTo>
                  <a:cubicBezTo>
                    <a:pt x="205" y="203"/>
                    <a:pt x="205" y="203"/>
                    <a:pt x="205" y="203"/>
                  </a:cubicBezTo>
                  <a:cubicBezTo>
                    <a:pt x="204" y="203"/>
                    <a:pt x="204" y="203"/>
                    <a:pt x="204" y="203"/>
                  </a:cubicBezTo>
                  <a:cubicBezTo>
                    <a:pt x="203" y="204"/>
                    <a:pt x="203" y="204"/>
                    <a:pt x="203" y="204"/>
                  </a:cubicBezTo>
                  <a:cubicBezTo>
                    <a:pt x="202" y="205"/>
                    <a:pt x="202" y="205"/>
                    <a:pt x="202" y="205"/>
                  </a:cubicBezTo>
                  <a:cubicBezTo>
                    <a:pt x="201" y="205"/>
                    <a:pt x="201" y="205"/>
                    <a:pt x="201" y="205"/>
                  </a:cubicBezTo>
                  <a:cubicBezTo>
                    <a:pt x="200" y="206"/>
                    <a:pt x="200" y="206"/>
                    <a:pt x="200" y="206"/>
                  </a:cubicBezTo>
                  <a:cubicBezTo>
                    <a:pt x="199" y="205"/>
                    <a:pt x="199" y="205"/>
                    <a:pt x="199" y="205"/>
                  </a:cubicBezTo>
                  <a:cubicBezTo>
                    <a:pt x="197" y="205"/>
                    <a:pt x="197" y="205"/>
                    <a:pt x="197" y="205"/>
                  </a:cubicBezTo>
                  <a:cubicBezTo>
                    <a:pt x="195" y="205"/>
                    <a:pt x="195" y="205"/>
                    <a:pt x="195" y="205"/>
                  </a:cubicBezTo>
                  <a:cubicBezTo>
                    <a:pt x="193" y="205"/>
                    <a:pt x="193" y="205"/>
                    <a:pt x="193" y="205"/>
                  </a:cubicBezTo>
                  <a:cubicBezTo>
                    <a:pt x="191" y="205"/>
                    <a:pt x="191" y="205"/>
                    <a:pt x="191" y="205"/>
                  </a:cubicBezTo>
                  <a:cubicBezTo>
                    <a:pt x="189" y="205"/>
                    <a:pt x="189" y="205"/>
                    <a:pt x="189" y="205"/>
                  </a:cubicBezTo>
                  <a:cubicBezTo>
                    <a:pt x="186" y="204"/>
                    <a:pt x="186" y="204"/>
                    <a:pt x="186" y="204"/>
                  </a:cubicBezTo>
                  <a:cubicBezTo>
                    <a:pt x="184" y="205"/>
                    <a:pt x="184" y="205"/>
                    <a:pt x="184" y="205"/>
                  </a:cubicBezTo>
                  <a:cubicBezTo>
                    <a:pt x="182" y="205"/>
                    <a:pt x="182" y="205"/>
                    <a:pt x="182" y="205"/>
                  </a:cubicBezTo>
                  <a:cubicBezTo>
                    <a:pt x="180" y="206"/>
                    <a:pt x="180" y="206"/>
                    <a:pt x="180" y="206"/>
                  </a:cubicBezTo>
                  <a:cubicBezTo>
                    <a:pt x="178" y="206"/>
                    <a:pt x="178" y="206"/>
                    <a:pt x="178" y="206"/>
                  </a:cubicBezTo>
                  <a:cubicBezTo>
                    <a:pt x="175" y="206"/>
                    <a:pt x="175" y="206"/>
                    <a:pt x="175" y="206"/>
                  </a:cubicBezTo>
                  <a:cubicBezTo>
                    <a:pt x="173" y="207"/>
                    <a:pt x="173" y="207"/>
                    <a:pt x="173" y="207"/>
                  </a:cubicBezTo>
                  <a:cubicBezTo>
                    <a:pt x="172" y="207"/>
                    <a:pt x="172" y="207"/>
                    <a:pt x="172" y="207"/>
                  </a:cubicBezTo>
                  <a:cubicBezTo>
                    <a:pt x="171" y="205"/>
                    <a:pt x="171" y="205"/>
                    <a:pt x="171" y="205"/>
                  </a:cubicBezTo>
                  <a:cubicBezTo>
                    <a:pt x="169" y="203"/>
                    <a:pt x="169" y="203"/>
                    <a:pt x="169" y="203"/>
                  </a:cubicBezTo>
                  <a:cubicBezTo>
                    <a:pt x="168" y="202"/>
                    <a:pt x="168" y="202"/>
                    <a:pt x="168" y="202"/>
                  </a:cubicBezTo>
                  <a:cubicBezTo>
                    <a:pt x="167" y="201"/>
                    <a:pt x="167" y="201"/>
                    <a:pt x="167" y="201"/>
                  </a:cubicBezTo>
                  <a:cubicBezTo>
                    <a:pt x="166" y="199"/>
                    <a:pt x="166" y="199"/>
                    <a:pt x="166" y="199"/>
                  </a:cubicBezTo>
                  <a:cubicBezTo>
                    <a:pt x="164" y="197"/>
                    <a:pt x="164" y="197"/>
                    <a:pt x="164" y="197"/>
                  </a:cubicBezTo>
                  <a:cubicBezTo>
                    <a:pt x="163" y="196"/>
                    <a:pt x="163" y="196"/>
                    <a:pt x="163" y="196"/>
                  </a:cubicBezTo>
                  <a:cubicBezTo>
                    <a:pt x="162" y="195"/>
                    <a:pt x="162" y="195"/>
                    <a:pt x="162" y="195"/>
                  </a:cubicBezTo>
                  <a:cubicBezTo>
                    <a:pt x="162" y="193"/>
                    <a:pt x="162" y="193"/>
                    <a:pt x="162" y="193"/>
                  </a:cubicBezTo>
                  <a:cubicBezTo>
                    <a:pt x="161" y="193"/>
                    <a:pt x="161" y="193"/>
                    <a:pt x="161" y="193"/>
                  </a:cubicBezTo>
                  <a:cubicBezTo>
                    <a:pt x="160" y="192"/>
                    <a:pt x="160" y="192"/>
                    <a:pt x="160" y="192"/>
                  </a:cubicBezTo>
                  <a:cubicBezTo>
                    <a:pt x="158" y="191"/>
                    <a:pt x="158" y="191"/>
                    <a:pt x="158" y="191"/>
                  </a:cubicBezTo>
                  <a:cubicBezTo>
                    <a:pt x="157" y="189"/>
                    <a:pt x="157" y="189"/>
                    <a:pt x="157" y="189"/>
                  </a:cubicBezTo>
                  <a:cubicBezTo>
                    <a:pt x="155" y="188"/>
                    <a:pt x="155" y="188"/>
                    <a:pt x="155" y="188"/>
                  </a:cubicBezTo>
                  <a:cubicBezTo>
                    <a:pt x="154" y="187"/>
                    <a:pt x="154" y="187"/>
                    <a:pt x="154" y="187"/>
                  </a:cubicBezTo>
                  <a:cubicBezTo>
                    <a:pt x="152" y="186"/>
                    <a:pt x="152" y="186"/>
                    <a:pt x="152" y="186"/>
                  </a:cubicBezTo>
                  <a:cubicBezTo>
                    <a:pt x="151" y="185"/>
                    <a:pt x="151" y="185"/>
                    <a:pt x="151" y="185"/>
                  </a:cubicBezTo>
                  <a:cubicBezTo>
                    <a:pt x="149" y="184"/>
                    <a:pt x="149" y="184"/>
                    <a:pt x="149" y="184"/>
                  </a:cubicBezTo>
                  <a:cubicBezTo>
                    <a:pt x="148" y="183"/>
                    <a:pt x="148" y="183"/>
                    <a:pt x="148" y="183"/>
                  </a:cubicBezTo>
                  <a:cubicBezTo>
                    <a:pt x="146" y="182"/>
                    <a:pt x="146" y="182"/>
                    <a:pt x="146" y="182"/>
                  </a:cubicBezTo>
                  <a:cubicBezTo>
                    <a:pt x="144" y="181"/>
                    <a:pt x="144" y="181"/>
                    <a:pt x="144" y="181"/>
                  </a:cubicBezTo>
                  <a:cubicBezTo>
                    <a:pt x="143" y="180"/>
                    <a:pt x="143" y="180"/>
                    <a:pt x="143" y="180"/>
                  </a:cubicBezTo>
                  <a:cubicBezTo>
                    <a:pt x="141" y="179"/>
                    <a:pt x="141" y="179"/>
                    <a:pt x="141" y="179"/>
                  </a:cubicBezTo>
                  <a:cubicBezTo>
                    <a:pt x="140" y="178"/>
                    <a:pt x="140" y="178"/>
                    <a:pt x="140" y="178"/>
                  </a:cubicBezTo>
                  <a:cubicBezTo>
                    <a:pt x="138" y="177"/>
                    <a:pt x="138" y="177"/>
                    <a:pt x="138" y="177"/>
                  </a:cubicBezTo>
                  <a:cubicBezTo>
                    <a:pt x="137" y="176"/>
                    <a:pt x="137" y="176"/>
                    <a:pt x="137" y="176"/>
                  </a:cubicBezTo>
                  <a:cubicBezTo>
                    <a:pt x="135" y="175"/>
                    <a:pt x="135" y="175"/>
                    <a:pt x="135" y="175"/>
                  </a:cubicBezTo>
                  <a:cubicBezTo>
                    <a:pt x="134" y="174"/>
                    <a:pt x="134" y="174"/>
                    <a:pt x="134" y="174"/>
                  </a:cubicBezTo>
                  <a:cubicBezTo>
                    <a:pt x="133" y="174"/>
                    <a:pt x="133" y="174"/>
                    <a:pt x="133" y="174"/>
                  </a:cubicBezTo>
                  <a:cubicBezTo>
                    <a:pt x="131" y="175"/>
                    <a:pt x="131" y="175"/>
                    <a:pt x="131" y="175"/>
                  </a:cubicBezTo>
                  <a:cubicBezTo>
                    <a:pt x="129" y="175"/>
                    <a:pt x="129" y="175"/>
                    <a:pt x="129" y="175"/>
                  </a:cubicBezTo>
                  <a:cubicBezTo>
                    <a:pt x="127" y="176"/>
                    <a:pt x="127" y="176"/>
                    <a:pt x="127" y="176"/>
                  </a:cubicBezTo>
                  <a:cubicBezTo>
                    <a:pt x="124" y="177"/>
                    <a:pt x="124" y="177"/>
                    <a:pt x="124" y="177"/>
                  </a:cubicBezTo>
                  <a:cubicBezTo>
                    <a:pt x="122" y="178"/>
                    <a:pt x="122" y="178"/>
                    <a:pt x="122" y="178"/>
                  </a:cubicBezTo>
                  <a:cubicBezTo>
                    <a:pt x="120" y="178"/>
                    <a:pt x="120" y="178"/>
                    <a:pt x="120" y="178"/>
                  </a:cubicBezTo>
                  <a:cubicBezTo>
                    <a:pt x="118" y="179"/>
                    <a:pt x="118" y="179"/>
                    <a:pt x="118" y="179"/>
                  </a:cubicBezTo>
                  <a:cubicBezTo>
                    <a:pt x="116" y="179"/>
                    <a:pt x="116" y="179"/>
                    <a:pt x="116" y="179"/>
                  </a:cubicBezTo>
                  <a:cubicBezTo>
                    <a:pt x="114" y="180"/>
                    <a:pt x="114" y="180"/>
                    <a:pt x="114" y="180"/>
                  </a:cubicBezTo>
                  <a:cubicBezTo>
                    <a:pt x="112" y="181"/>
                    <a:pt x="112" y="181"/>
                    <a:pt x="112" y="181"/>
                  </a:cubicBezTo>
                  <a:cubicBezTo>
                    <a:pt x="110" y="182"/>
                    <a:pt x="110" y="182"/>
                    <a:pt x="110" y="182"/>
                  </a:cubicBezTo>
                  <a:cubicBezTo>
                    <a:pt x="108" y="182"/>
                    <a:pt x="108" y="182"/>
                    <a:pt x="108" y="182"/>
                  </a:cubicBezTo>
                  <a:cubicBezTo>
                    <a:pt x="106" y="183"/>
                    <a:pt x="106" y="183"/>
                    <a:pt x="106" y="183"/>
                  </a:cubicBezTo>
                  <a:cubicBezTo>
                    <a:pt x="105" y="183"/>
                    <a:pt x="105" y="183"/>
                    <a:pt x="105" y="183"/>
                  </a:cubicBezTo>
                  <a:cubicBezTo>
                    <a:pt x="105" y="187"/>
                    <a:pt x="105" y="187"/>
                    <a:pt x="105" y="187"/>
                  </a:cubicBezTo>
                  <a:cubicBezTo>
                    <a:pt x="105" y="190"/>
                    <a:pt x="105" y="190"/>
                    <a:pt x="105" y="190"/>
                  </a:cubicBezTo>
                  <a:cubicBezTo>
                    <a:pt x="105" y="194"/>
                    <a:pt x="105" y="194"/>
                    <a:pt x="105" y="194"/>
                  </a:cubicBezTo>
                  <a:cubicBezTo>
                    <a:pt x="105" y="197"/>
                    <a:pt x="105" y="197"/>
                    <a:pt x="105" y="197"/>
                  </a:cubicBezTo>
                  <a:cubicBezTo>
                    <a:pt x="105" y="201"/>
                    <a:pt x="105" y="201"/>
                    <a:pt x="105" y="201"/>
                  </a:cubicBezTo>
                  <a:cubicBezTo>
                    <a:pt x="105" y="205"/>
                    <a:pt x="105" y="205"/>
                    <a:pt x="105" y="205"/>
                  </a:cubicBezTo>
                  <a:cubicBezTo>
                    <a:pt x="105" y="208"/>
                    <a:pt x="105" y="208"/>
                    <a:pt x="105" y="208"/>
                  </a:cubicBezTo>
                  <a:cubicBezTo>
                    <a:pt x="105" y="212"/>
                    <a:pt x="105" y="212"/>
                    <a:pt x="105" y="212"/>
                  </a:cubicBezTo>
                  <a:cubicBezTo>
                    <a:pt x="105" y="215"/>
                    <a:pt x="105" y="215"/>
                    <a:pt x="105" y="215"/>
                  </a:cubicBezTo>
                  <a:cubicBezTo>
                    <a:pt x="105" y="219"/>
                    <a:pt x="105" y="219"/>
                    <a:pt x="105" y="219"/>
                  </a:cubicBezTo>
                  <a:cubicBezTo>
                    <a:pt x="105" y="222"/>
                    <a:pt x="105" y="222"/>
                    <a:pt x="105" y="222"/>
                  </a:cubicBezTo>
                  <a:cubicBezTo>
                    <a:pt x="105" y="226"/>
                    <a:pt x="105" y="226"/>
                    <a:pt x="105" y="226"/>
                  </a:cubicBezTo>
                  <a:cubicBezTo>
                    <a:pt x="105" y="229"/>
                    <a:pt x="105" y="229"/>
                    <a:pt x="105" y="229"/>
                  </a:cubicBezTo>
                  <a:cubicBezTo>
                    <a:pt x="105" y="233"/>
                    <a:pt x="105" y="233"/>
                    <a:pt x="105" y="233"/>
                  </a:cubicBezTo>
                  <a:cubicBezTo>
                    <a:pt x="105" y="236"/>
                    <a:pt x="105" y="236"/>
                    <a:pt x="105" y="236"/>
                  </a:cubicBezTo>
                  <a:cubicBezTo>
                    <a:pt x="105" y="239"/>
                    <a:pt x="105" y="239"/>
                    <a:pt x="105" y="239"/>
                  </a:cubicBezTo>
                  <a:cubicBezTo>
                    <a:pt x="105" y="239"/>
                    <a:pt x="105" y="239"/>
                    <a:pt x="105" y="239"/>
                  </a:cubicBezTo>
                  <a:cubicBezTo>
                    <a:pt x="103" y="240"/>
                    <a:pt x="103" y="240"/>
                    <a:pt x="103" y="240"/>
                  </a:cubicBezTo>
                  <a:cubicBezTo>
                    <a:pt x="102" y="240"/>
                    <a:pt x="102" y="240"/>
                    <a:pt x="102" y="240"/>
                  </a:cubicBezTo>
                  <a:cubicBezTo>
                    <a:pt x="100" y="240"/>
                    <a:pt x="100" y="240"/>
                    <a:pt x="100" y="240"/>
                  </a:cubicBezTo>
                  <a:cubicBezTo>
                    <a:pt x="99" y="240"/>
                    <a:pt x="99" y="240"/>
                    <a:pt x="99" y="240"/>
                  </a:cubicBezTo>
                  <a:cubicBezTo>
                    <a:pt x="99" y="240"/>
                    <a:pt x="99" y="240"/>
                    <a:pt x="99" y="240"/>
                  </a:cubicBezTo>
                  <a:cubicBezTo>
                    <a:pt x="98" y="239"/>
                    <a:pt x="98" y="239"/>
                    <a:pt x="98" y="239"/>
                  </a:cubicBezTo>
                  <a:cubicBezTo>
                    <a:pt x="98" y="238"/>
                    <a:pt x="98" y="238"/>
                    <a:pt x="98" y="238"/>
                  </a:cubicBezTo>
                  <a:cubicBezTo>
                    <a:pt x="97" y="237"/>
                    <a:pt x="97" y="237"/>
                    <a:pt x="97" y="237"/>
                  </a:cubicBezTo>
                  <a:cubicBezTo>
                    <a:pt x="96" y="236"/>
                    <a:pt x="96" y="236"/>
                    <a:pt x="96" y="236"/>
                  </a:cubicBezTo>
                  <a:cubicBezTo>
                    <a:pt x="95" y="235"/>
                    <a:pt x="95" y="235"/>
                    <a:pt x="95" y="235"/>
                  </a:cubicBezTo>
                  <a:cubicBezTo>
                    <a:pt x="93" y="232"/>
                    <a:pt x="93" y="232"/>
                    <a:pt x="93" y="232"/>
                  </a:cubicBezTo>
                  <a:cubicBezTo>
                    <a:pt x="93" y="231"/>
                    <a:pt x="93" y="231"/>
                    <a:pt x="93" y="231"/>
                  </a:cubicBezTo>
                  <a:cubicBezTo>
                    <a:pt x="93" y="230"/>
                    <a:pt x="93" y="230"/>
                    <a:pt x="93" y="230"/>
                  </a:cubicBezTo>
                  <a:cubicBezTo>
                    <a:pt x="92" y="230"/>
                    <a:pt x="92" y="230"/>
                    <a:pt x="92" y="230"/>
                  </a:cubicBezTo>
                  <a:cubicBezTo>
                    <a:pt x="90" y="228"/>
                    <a:pt x="90" y="228"/>
                    <a:pt x="90" y="228"/>
                  </a:cubicBezTo>
                  <a:cubicBezTo>
                    <a:pt x="88" y="227"/>
                    <a:pt x="88" y="227"/>
                    <a:pt x="88" y="227"/>
                  </a:cubicBezTo>
                  <a:cubicBezTo>
                    <a:pt x="86" y="225"/>
                    <a:pt x="86" y="225"/>
                    <a:pt x="86" y="225"/>
                  </a:cubicBezTo>
                  <a:cubicBezTo>
                    <a:pt x="85" y="225"/>
                    <a:pt x="85" y="225"/>
                    <a:pt x="85" y="225"/>
                  </a:cubicBezTo>
                  <a:cubicBezTo>
                    <a:pt x="84" y="224"/>
                    <a:pt x="84" y="224"/>
                    <a:pt x="84" y="224"/>
                  </a:cubicBezTo>
                  <a:cubicBezTo>
                    <a:pt x="83" y="224"/>
                    <a:pt x="83" y="224"/>
                    <a:pt x="83" y="224"/>
                  </a:cubicBezTo>
                  <a:cubicBezTo>
                    <a:pt x="82" y="224"/>
                    <a:pt x="82" y="224"/>
                    <a:pt x="82" y="224"/>
                  </a:cubicBezTo>
                  <a:cubicBezTo>
                    <a:pt x="79" y="225"/>
                    <a:pt x="79" y="225"/>
                    <a:pt x="79" y="225"/>
                  </a:cubicBezTo>
                  <a:cubicBezTo>
                    <a:pt x="77" y="225"/>
                    <a:pt x="77" y="225"/>
                    <a:pt x="77" y="225"/>
                  </a:cubicBezTo>
                  <a:cubicBezTo>
                    <a:pt x="74" y="226"/>
                    <a:pt x="74" y="226"/>
                    <a:pt x="74" y="226"/>
                  </a:cubicBezTo>
                  <a:cubicBezTo>
                    <a:pt x="72" y="227"/>
                    <a:pt x="72" y="227"/>
                    <a:pt x="72" y="227"/>
                  </a:cubicBezTo>
                  <a:cubicBezTo>
                    <a:pt x="72" y="227"/>
                    <a:pt x="72" y="227"/>
                    <a:pt x="72" y="227"/>
                  </a:cubicBezTo>
                  <a:cubicBezTo>
                    <a:pt x="70" y="228"/>
                    <a:pt x="70" y="228"/>
                    <a:pt x="70" y="228"/>
                  </a:cubicBezTo>
                  <a:cubicBezTo>
                    <a:pt x="68" y="230"/>
                    <a:pt x="68" y="230"/>
                    <a:pt x="68" y="230"/>
                  </a:cubicBezTo>
                  <a:cubicBezTo>
                    <a:pt x="66" y="233"/>
                    <a:pt x="66" y="233"/>
                    <a:pt x="66" y="233"/>
                  </a:cubicBezTo>
                  <a:cubicBezTo>
                    <a:pt x="66" y="231"/>
                    <a:pt x="66" y="231"/>
                    <a:pt x="66" y="231"/>
                  </a:cubicBezTo>
                  <a:cubicBezTo>
                    <a:pt x="65" y="229"/>
                    <a:pt x="65" y="229"/>
                    <a:pt x="65" y="229"/>
                  </a:cubicBezTo>
                  <a:cubicBezTo>
                    <a:pt x="66" y="228"/>
                    <a:pt x="66" y="228"/>
                    <a:pt x="66" y="228"/>
                  </a:cubicBezTo>
                  <a:cubicBezTo>
                    <a:pt x="66" y="226"/>
                    <a:pt x="66" y="226"/>
                    <a:pt x="66" y="226"/>
                  </a:cubicBezTo>
                  <a:cubicBezTo>
                    <a:pt x="67" y="224"/>
                    <a:pt x="67" y="224"/>
                    <a:pt x="67" y="224"/>
                  </a:cubicBezTo>
                  <a:cubicBezTo>
                    <a:pt x="67" y="223"/>
                    <a:pt x="67" y="223"/>
                    <a:pt x="67" y="223"/>
                  </a:cubicBezTo>
                  <a:cubicBezTo>
                    <a:pt x="68" y="221"/>
                    <a:pt x="68" y="221"/>
                    <a:pt x="68" y="221"/>
                  </a:cubicBezTo>
                  <a:cubicBezTo>
                    <a:pt x="67" y="218"/>
                    <a:pt x="67" y="218"/>
                    <a:pt x="67" y="218"/>
                  </a:cubicBezTo>
                  <a:cubicBezTo>
                    <a:pt x="67" y="217"/>
                    <a:pt x="67" y="217"/>
                    <a:pt x="67" y="217"/>
                  </a:cubicBezTo>
                  <a:cubicBezTo>
                    <a:pt x="66" y="217"/>
                    <a:pt x="66" y="217"/>
                    <a:pt x="66" y="217"/>
                  </a:cubicBezTo>
                  <a:cubicBezTo>
                    <a:pt x="65" y="217"/>
                    <a:pt x="65" y="217"/>
                    <a:pt x="65" y="217"/>
                  </a:cubicBezTo>
                  <a:cubicBezTo>
                    <a:pt x="64" y="217"/>
                    <a:pt x="64" y="217"/>
                    <a:pt x="64" y="217"/>
                  </a:cubicBezTo>
                  <a:cubicBezTo>
                    <a:pt x="63" y="217"/>
                    <a:pt x="63" y="217"/>
                    <a:pt x="63" y="217"/>
                  </a:cubicBezTo>
                  <a:cubicBezTo>
                    <a:pt x="62" y="216"/>
                    <a:pt x="62" y="216"/>
                    <a:pt x="62" y="216"/>
                  </a:cubicBezTo>
                  <a:cubicBezTo>
                    <a:pt x="61" y="216"/>
                    <a:pt x="61" y="216"/>
                    <a:pt x="61" y="216"/>
                  </a:cubicBezTo>
                  <a:cubicBezTo>
                    <a:pt x="61" y="216"/>
                    <a:pt x="61" y="216"/>
                    <a:pt x="61" y="216"/>
                  </a:cubicBezTo>
                  <a:cubicBezTo>
                    <a:pt x="60" y="216"/>
                    <a:pt x="60" y="216"/>
                    <a:pt x="60" y="216"/>
                  </a:cubicBezTo>
                  <a:cubicBezTo>
                    <a:pt x="59" y="216"/>
                    <a:pt x="59" y="216"/>
                    <a:pt x="59" y="216"/>
                  </a:cubicBezTo>
                  <a:cubicBezTo>
                    <a:pt x="59" y="215"/>
                    <a:pt x="59" y="215"/>
                    <a:pt x="59" y="215"/>
                  </a:cubicBezTo>
                  <a:cubicBezTo>
                    <a:pt x="58" y="215"/>
                    <a:pt x="58" y="215"/>
                    <a:pt x="58" y="215"/>
                  </a:cubicBezTo>
                  <a:cubicBezTo>
                    <a:pt x="58" y="214"/>
                    <a:pt x="58" y="214"/>
                    <a:pt x="58" y="214"/>
                  </a:cubicBezTo>
                  <a:cubicBezTo>
                    <a:pt x="57" y="213"/>
                    <a:pt x="57" y="213"/>
                    <a:pt x="57" y="213"/>
                  </a:cubicBezTo>
                  <a:cubicBezTo>
                    <a:pt x="56" y="212"/>
                    <a:pt x="56" y="212"/>
                    <a:pt x="56" y="212"/>
                  </a:cubicBezTo>
                  <a:cubicBezTo>
                    <a:pt x="55" y="211"/>
                    <a:pt x="55" y="211"/>
                    <a:pt x="55" y="211"/>
                  </a:cubicBezTo>
                  <a:cubicBezTo>
                    <a:pt x="53" y="212"/>
                    <a:pt x="53" y="212"/>
                    <a:pt x="53" y="212"/>
                  </a:cubicBezTo>
                  <a:cubicBezTo>
                    <a:pt x="52" y="211"/>
                    <a:pt x="52" y="211"/>
                    <a:pt x="52" y="211"/>
                  </a:cubicBezTo>
                  <a:cubicBezTo>
                    <a:pt x="52" y="211"/>
                    <a:pt x="52" y="211"/>
                    <a:pt x="52" y="211"/>
                  </a:cubicBezTo>
                  <a:cubicBezTo>
                    <a:pt x="53" y="209"/>
                    <a:pt x="53" y="209"/>
                    <a:pt x="53" y="209"/>
                  </a:cubicBezTo>
                  <a:cubicBezTo>
                    <a:pt x="53" y="208"/>
                    <a:pt x="53" y="208"/>
                    <a:pt x="53" y="208"/>
                  </a:cubicBezTo>
                  <a:cubicBezTo>
                    <a:pt x="53" y="207"/>
                    <a:pt x="53" y="207"/>
                    <a:pt x="53" y="207"/>
                  </a:cubicBezTo>
                  <a:cubicBezTo>
                    <a:pt x="52" y="206"/>
                    <a:pt x="52" y="206"/>
                    <a:pt x="52" y="206"/>
                  </a:cubicBezTo>
                  <a:cubicBezTo>
                    <a:pt x="52" y="205"/>
                    <a:pt x="52" y="205"/>
                    <a:pt x="52" y="205"/>
                  </a:cubicBezTo>
                  <a:cubicBezTo>
                    <a:pt x="51" y="204"/>
                    <a:pt x="51" y="204"/>
                    <a:pt x="51" y="204"/>
                  </a:cubicBezTo>
                  <a:cubicBezTo>
                    <a:pt x="50" y="203"/>
                    <a:pt x="50" y="203"/>
                    <a:pt x="50" y="203"/>
                  </a:cubicBezTo>
                  <a:cubicBezTo>
                    <a:pt x="48" y="199"/>
                    <a:pt x="48" y="199"/>
                    <a:pt x="48" y="199"/>
                  </a:cubicBezTo>
                  <a:cubicBezTo>
                    <a:pt x="47" y="196"/>
                    <a:pt x="47" y="196"/>
                    <a:pt x="47" y="196"/>
                  </a:cubicBezTo>
                  <a:cubicBezTo>
                    <a:pt x="47" y="195"/>
                    <a:pt x="47" y="195"/>
                    <a:pt x="47" y="195"/>
                  </a:cubicBezTo>
                  <a:cubicBezTo>
                    <a:pt x="46" y="195"/>
                    <a:pt x="46" y="195"/>
                    <a:pt x="46" y="195"/>
                  </a:cubicBezTo>
                  <a:cubicBezTo>
                    <a:pt x="43" y="194"/>
                    <a:pt x="43" y="194"/>
                    <a:pt x="43" y="194"/>
                  </a:cubicBezTo>
                  <a:cubicBezTo>
                    <a:pt x="42" y="194"/>
                    <a:pt x="42" y="194"/>
                    <a:pt x="42" y="194"/>
                  </a:cubicBezTo>
                  <a:cubicBezTo>
                    <a:pt x="41" y="193"/>
                    <a:pt x="41" y="193"/>
                    <a:pt x="41" y="193"/>
                  </a:cubicBezTo>
                  <a:cubicBezTo>
                    <a:pt x="41" y="192"/>
                    <a:pt x="41" y="192"/>
                    <a:pt x="41" y="192"/>
                  </a:cubicBezTo>
                  <a:cubicBezTo>
                    <a:pt x="41" y="191"/>
                    <a:pt x="41" y="191"/>
                    <a:pt x="41" y="191"/>
                  </a:cubicBezTo>
                  <a:cubicBezTo>
                    <a:pt x="41" y="190"/>
                    <a:pt x="41" y="190"/>
                    <a:pt x="41" y="190"/>
                  </a:cubicBezTo>
                  <a:cubicBezTo>
                    <a:pt x="41" y="190"/>
                    <a:pt x="41" y="190"/>
                    <a:pt x="41" y="190"/>
                  </a:cubicBezTo>
                  <a:cubicBezTo>
                    <a:pt x="42" y="189"/>
                    <a:pt x="42" y="189"/>
                    <a:pt x="42" y="189"/>
                  </a:cubicBezTo>
                  <a:cubicBezTo>
                    <a:pt x="45" y="189"/>
                    <a:pt x="45" y="189"/>
                    <a:pt x="45" y="189"/>
                  </a:cubicBezTo>
                  <a:cubicBezTo>
                    <a:pt x="48" y="189"/>
                    <a:pt x="48" y="189"/>
                    <a:pt x="48" y="189"/>
                  </a:cubicBezTo>
                  <a:cubicBezTo>
                    <a:pt x="50" y="190"/>
                    <a:pt x="50" y="190"/>
                    <a:pt x="50" y="190"/>
                  </a:cubicBezTo>
                  <a:cubicBezTo>
                    <a:pt x="50" y="191"/>
                    <a:pt x="50" y="191"/>
                    <a:pt x="50" y="191"/>
                  </a:cubicBezTo>
                  <a:cubicBezTo>
                    <a:pt x="51" y="191"/>
                    <a:pt x="51" y="191"/>
                    <a:pt x="51" y="191"/>
                  </a:cubicBezTo>
                  <a:cubicBezTo>
                    <a:pt x="53" y="190"/>
                    <a:pt x="53" y="190"/>
                    <a:pt x="53" y="190"/>
                  </a:cubicBezTo>
                  <a:cubicBezTo>
                    <a:pt x="53" y="190"/>
                    <a:pt x="53" y="190"/>
                    <a:pt x="53" y="190"/>
                  </a:cubicBezTo>
                  <a:cubicBezTo>
                    <a:pt x="55" y="190"/>
                    <a:pt x="55" y="190"/>
                    <a:pt x="55" y="190"/>
                  </a:cubicBezTo>
                  <a:cubicBezTo>
                    <a:pt x="55" y="190"/>
                    <a:pt x="55" y="190"/>
                    <a:pt x="55" y="190"/>
                  </a:cubicBezTo>
                  <a:cubicBezTo>
                    <a:pt x="54" y="189"/>
                    <a:pt x="54" y="189"/>
                    <a:pt x="54" y="189"/>
                  </a:cubicBezTo>
                  <a:cubicBezTo>
                    <a:pt x="53" y="189"/>
                    <a:pt x="53" y="189"/>
                    <a:pt x="53" y="189"/>
                  </a:cubicBezTo>
                  <a:cubicBezTo>
                    <a:pt x="53" y="189"/>
                    <a:pt x="53" y="189"/>
                    <a:pt x="53" y="189"/>
                  </a:cubicBezTo>
                  <a:cubicBezTo>
                    <a:pt x="52" y="188"/>
                    <a:pt x="52" y="188"/>
                    <a:pt x="52" y="188"/>
                  </a:cubicBezTo>
                  <a:cubicBezTo>
                    <a:pt x="50" y="186"/>
                    <a:pt x="50" y="186"/>
                    <a:pt x="50" y="186"/>
                  </a:cubicBezTo>
                  <a:cubicBezTo>
                    <a:pt x="49" y="185"/>
                    <a:pt x="49" y="185"/>
                    <a:pt x="49" y="185"/>
                  </a:cubicBezTo>
                  <a:cubicBezTo>
                    <a:pt x="49" y="184"/>
                    <a:pt x="49" y="184"/>
                    <a:pt x="49" y="184"/>
                  </a:cubicBezTo>
                  <a:cubicBezTo>
                    <a:pt x="50" y="183"/>
                    <a:pt x="50" y="183"/>
                    <a:pt x="50" y="183"/>
                  </a:cubicBezTo>
                  <a:cubicBezTo>
                    <a:pt x="51" y="182"/>
                    <a:pt x="51" y="182"/>
                    <a:pt x="51" y="182"/>
                  </a:cubicBezTo>
                  <a:cubicBezTo>
                    <a:pt x="52" y="181"/>
                    <a:pt x="52" y="181"/>
                    <a:pt x="52" y="181"/>
                  </a:cubicBezTo>
                  <a:cubicBezTo>
                    <a:pt x="52" y="179"/>
                    <a:pt x="52" y="179"/>
                    <a:pt x="52" y="179"/>
                  </a:cubicBezTo>
                  <a:cubicBezTo>
                    <a:pt x="53" y="179"/>
                    <a:pt x="53" y="179"/>
                    <a:pt x="53" y="179"/>
                  </a:cubicBezTo>
                  <a:cubicBezTo>
                    <a:pt x="54" y="177"/>
                    <a:pt x="54" y="177"/>
                    <a:pt x="54" y="177"/>
                  </a:cubicBezTo>
                  <a:cubicBezTo>
                    <a:pt x="55" y="178"/>
                    <a:pt x="55" y="178"/>
                    <a:pt x="55" y="178"/>
                  </a:cubicBezTo>
                  <a:cubicBezTo>
                    <a:pt x="57" y="177"/>
                    <a:pt x="57" y="177"/>
                    <a:pt x="57" y="177"/>
                  </a:cubicBezTo>
                  <a:cubicBezTo>
                    <a:pt x="61" y="177"/>
                    <a:pt x="61" y="177"/>
                    <a:pt x="61" y="177"/>
                  </a:cubicBezTo>
                  <a:cubicBezTo>
                    <a:pt x="65" y="177"/>
                    <a:pt x="65" y="177"/>
                    <a:pt x="65" y="177"/>
                  </a:cubicBezTo>
                  <a:cubicBezTo>
                    <a:pt x="66" y="177"/>
                    <a:pt x="66" y="177"/>
                    <a:pt x="66" y="177"/>
                  </a:cubicBezTo>
                  <a:cubicBezTo>
                    <a:pt x="69" y="178"/>
                    <a:pt x="69" y="178"/>
                    <a:pt x="69" y="178"/>
                  </a:cubicBezTo>
                  <a:cubicBezTo>
                    <a:pt x="71" y="178"/>
                    <a:pt x="71" y="178"/>
                    <a:pt x="71" y="178"/>
                  </a:cubicBezTo>
                  <a:cubicBezTo>
                    <a:pt x="72" y="178"/>
                    <a:pt x="72" y="178"/>
                    <a:pt x="72" y="178"/>
                  </a:cubicBezTo>
                  <a:cubicBezTo>
                    <a:pt x="74" y="178"/>
                    <a:pt x="74" y="178"/>
                    <a:pt x="74" y="178"/>
                  </a:cubicBezTo>
                  <a:cubicBezTo>
                    <a:pt x="73" y="177"/>
                    <a:pt x="73" y="177"/>
                    <a:pt x="73" y="177"/>
                  </a:cubicBezTo>
                  <a:cubicBezTo>
                    <a:pt x="70" y="175"/>
                    <a:pt x="70" y="175"/>
                    <a:pt x="70" y="175"/>
                  </a:cubicBezTo>
                  <a:cubicBezTo>
                    <a:pt x="69" y="174"/>
                    <a:pt x="69" y="174"/>
                    <a:pt x="69" y="174"/>
                  </a:cubicBezTo>
                  <a:cubicBezTo>
                    <a:pt x="70" y="171"/>
                    <a:pt x="70" y="171"/>
                    <a:pt x="70" y="171"/>
                  </a:cubicBezTo>
                  <a:cubicBezTo>
                    <a:pt x="72" y="168"/>
                    <a:pt x="72" y="168"/>
                    <a:pt x="72" y="168"/>
                  </a:cubicBezTo>
                  <a:cubicBezTo>
                    <a:pt x="73" y="164"/>
                    <a:pt x="73" y="164"/>
                    <a:pt x="73" y="164"/>
                  </a:cubicBezTo>
                  <a:cubicBezTo>
                    <a:pt x="73" y="160"/>
                    <a:pt x="73" y="160"/>
                    <a:pt x="73" y="160"/>
                  </a:cubicBezTo>
                  <a:cubicBezTo>
                    <a:pt x="72" y="159"/>
                    <a:pt x="72" y="159"/>
                    <a:pt x="72" y="159"/>
                  </a:cubicBezTo>
                  <a:cubicBezTo>
                    <a:pt x="72" y="158"/>
                    <a:pt x="72" y="158"/>
                    <a:pt x="72" y="158"/>
                  </a:cubicBezTo>
                  <a:cubicBezTo>
                    <a:pt x="73" y="157"/>
                    <a:pt x="73" y="157"/>
                    <a:pt x="73" y="157"/>
                  </a:cubicBezTo>
                  <a:cubicBezTo>
                    <a:pt x="73" y="156"/>
                    <a:pt x="73" y="156"/>
                    <a:pt x="73" y="156"/>
                  </a:cubicBezTo>
                  <a:cubicBezTo>
                    <a:pt x="73" y="155"/>
                    <a:pt x="73" y="155"/>
                    <a:pt x="73" y="155"/>
                  </a:cubicBezTo>
                  <a:cubicBezTo>
                    <a:pt x="72" y="153"/>
                    <a:pt x="72" y="153"/>
                    <a:pt x="72" y="153"/>
                  </a:cubicBezTo>
                  <a:cubicBezTo>
                    <a:pt x="72" y="153"/>
                    <a:pt x="72" y="153"/>
                    <a:pt x="72" y="153"/>
                  </a:cubicBezTo>
                  <a:cubicBezTo>
                    <a:pt x="71" y="152"/>
                    <a:pt x="71" y="152"/>
                    <a:pt x="71" y="152"/>
                  </a:cubicBezTo>
                  <a:cubicBezTo>
                    <a:pt x="68" y="151"/>
                    <a:pt x="68" y="151"/>
                    <a:pt x="68" y="151"/>
                  </a:cubicBezTo>
                  <a:cubicBezTo>
                    <a:pt x="66" y="151"/>
                    <a:pt x="66" y="151"/>
                    <a:pt x="66" y="151"/>
                  </a:cubicBezTo>
                  <a:cubicBezTo>
                    <a:pt x="65" y="151"/>
                    <a:pt x="65" y="151"/>
                    <a:pt x="65" y="151"/>
                  </a:cubicBezTo>
                  <a:cubicBezTo>
                    <a:pt x="65" y="152"/>
                    <a:pt x="65" y="152"/>
                    <a:pt x="65" y="152"/>
                  </a:cubicBezTo>
                  <a:cubicBezTo>
                    <a:pt x="64" y="152"/>
                    <a:pt x="64" y="152"/>
                    <a:pt x="64" y="152"/>
                  </a:cubicBezTo>
                  <a:cubicBezTo>
                    <a:pt x="62" y="153"/>
                    <a:pt x="62" y="153"/>
                    <a:pt x="62" y="153"/>
                  </a:cubicBezTo>
                  <a:cubicBezTo>
                    <a:pt x="62" y="154"/>
                    <a:pt x="62" y="154"/>
                    <a:pt x="62" y="154"/>
                  </a:cubicBezTo>
                  <a:cubicBezTo>
                    <a:pt x="61" y="153"/>
                    <a:pt x="61" y="153"/>
                    <a:pt x="61" y="153"/>
                  </a:cubicBezTo>
                  <a:cubicBezTo>
                    <a:pt x="60" y="152"/>
                    <a:pt x="60" y="152"/>
                    <a:pt x="60" y="152"/>
                  </a:cubicBezTo>
                  <a:cubicBezTo>
                    <a:pt x="60" y="152"/>
                    <a:pt x="60" y="152"/>
                    <a:pt x="60" y="152"/>
                  </a:cubicBezTo>
                  <a:cubicBezTo>
                    <a:pt x="57" y="152"/>
                    <a:pt x="57" y="152"/>
                    <a:pt x="57" y="152"/>
                  </a:cubicBezTo>
                  <a:cubicBezTo>
                    <a:pt x="56" y="150"/>
                    <a:pt x="56" y="150"/>
                    <a:pt x="56" y="150"/>
                  </a:cubicBezTo>
                  <a:cubicBezTo>
                    <a:pt x="56" y="150"/>
                    <a:pt x="56" y="150"/>
                    <a:pt x="56" y="150"/>
                  </a:cubicBezTo>
                  <a:cubicBezTo>
                    <a:pt x="52" y="149"/>
                    <a:pt x="52" y="149"/>
                    <a:pt x="52" y="149"/>
                  </a:cubicBezTo>
                  <a:cubicBezTo>
                    <a:pt x="51" y="149"/>
                    <a:pt x="51" y="149"/>
                    <a:pt x="51" y="149"/>
                  </a:cubicBezTo>
                  <a:cubicBezTo>
                    <a:pt x="48" y="150"/>
                    <a:pt x="48" y="150"/>
                    <a:pt x="48" y="150"/>
                  </a:cubicBezTo>
                  <a:cubicBezTo>
                    <a:pt x="46" y="152"/>
                    <a:pt x="46" y="152"/>
                    <a:pt x="46" y="152"/>
                  </a:cubicBezTo>
                  <a:cubicBezTo>
                    <a:pt x="46" y="152"/>
                    <a:pt x="46" y="152"/>
                    <a:pt x="46" y="152"/>
                  </a:cubicBezTo>
                  <a:cubicBezTo>
                    <a:pt x="44" y="153"/>
                    <a:pt x="44" y="153"/>
                    <a:pt x="44" y="153"/>
                  </a:cubicBezTo>
                  <a:cubicBezTo>
                    <a:pt x="44" y="153"/>
                    <a:pt x="44" y="153"/>
                    <a:pt x="44" y="153"/>
                  </a:cubicBezTo>
                  <a:cubicBezTo>
                    <a:pt x="43" y="153"/>
                    <a:pt x="43" y="153"/>
                    <a:pt x="43" y="153"/>
                  </a:cubicBezTo>
                  <a:cubicBezTo>
                    <a:pt x="43" y="153"/>
                    <a:pt x="43" y="153"/>
                    <a:pt x="43" y="153"/>
                  </a:cubicBezTo>
                  <a:cubicBezTo>
                    <a:pt x="41" y="154"/>
                    <a:pt x="41" y="154"/>
                    <a:pt x="41" y="154"/>
                  </a:cubicBezTo>
                  <a:cubicBezTo>
                    <a:pt x="39" y="156"/>
                    <a:pt x="39" y="156"/>
                    <a:pt x="39" y="156"/>
                  </a:cubicBezTo>
                  <a:cubicBezTo>
                    <a:pt x="38" y="157"/>
                    <a:pt x="38" y="157"/>
                    <a:pt x="38" y="157"/>
                  </a:cubicBezTo>
                  <a:cubicBezTo>
                    <a:pt x="37" y="157"/>
                    <a:pt x="37" y="157"/>
                    <a:pt x="37" y="157"/>
                  </a:cubicBezTo>
                  <a:cubicBezTo>
                    <a:pt x="35" y="158"/>
                    <a:pt x="35" y="158"/>
                    <a:pt x="35" y="158"/>
                  </a:cubicBezTo>
                  <a:cubicBezTo>
                    <a:pt x="34" y="158"/>
                    <a:pt x="34" y="158"/>
                    <a:pt x="34" y="158"/>
                  </a:cubicBezTo>
                  <a:cubicBezTo>
                    <a:pt x="33" y="158"/>
                    <a:pt x="33" y="158"/>
                    <a:pt x="33" y="158"/>
                  </a:cubicBezTo>
                  <a:cubicBezTo>
                    <a:pt x="32" y="158"/>
                    <a:pt x="32" y="158"/>
                    <a:pt x="32" y="158"/>
                  </a:cubicBezTo>
                  <a:cubicBezTo>
                    <a:pt x="31" y="159"/>
                    <a:pt x="31" y="159"/>
                    <a:pt x="31" y="159"/>
                  </a:cubicBezTo>
                  <a:cubicBezTo>
                    <a:pt x="31" y="159"/>
                    <a:pt x="31" y="159"/>
                    <a:pt x="31" y="159"/>
                  </a:cubicBezTo>
                  <a:cubicBezTo>
                    <a:pt x="31" y="160"/>
                    <a:pt x="31" y="160"/>
                    <a:pt x="31" y="160"/>
                  </a:cubicBezTo>
                  <a:cubicBezTo>
                    <a:pt x="30" y="160"/>
                    <a:pt x="30" y="160"/>
                    <a:pt x="30" y="160"/>
                  </a:cubicBezTo>
                  <a:cubicBezTo>
                    <a:pt x="29" y="161"/>
                    <a:pt x="29" y="161"/>
                    <a:pt x="29" y="161"/>
                  </a:cubicBezTo>
                  <a:cubicBezTo>
                    <a:pt x="29" y="162"/>
                    <a:pt x="29" y="162"/>
                    <a:pt x="29" y="162"/>
                  </a:cubicBezTo>
                  <a:cubicBezTo>
                    <a:pt x="29" y="161"/>
                    <a:pt x="29" y="161"/>
                    <a:pt x="29" y="161"/>
                  </a:cubicBezTo>
                  <a:cubicBezTo>
                    <a:pt x="26" y="160"/>
                    <a:pt x="26" y="160"/>
                    <a:pt x="26" y="160"/>
                  </a:cubicBezTo>
                  <a:cubicBezTo>
                    <a:pt x="24" y="159"/>
                    <a:pt x="24" y="159"/>
                    <a:pt x="24" y="159"/>
                  </a:cubicBezTo>
                  <a:cubicBezTo>
                    <a:pt x="22" y="158"/>
                    <a:pt x="22" y="158"/>
                    <a:pt x="22" y="157"/>
                  </a:cubicBezTo>
                  <a:cubicBezTo>
                    <a:pt x="21" y="156"/>
                    <a:pt x="21" y="156"/>
                    <a:pt x="21" y="156"/>
                  </a:cubicBezTo>
                  <a:cubicBezTo>
                    <a:pt x="21" y="156"/>
                    <a:pt x="21" y="156"/>
                    <a:pt x="21" y="156"/>
                  </a:cubicBezTo>
                  <a:cubicBezTo>
                    <a:pt x="21" y="155"/>
                    <a:pt x="21" y="155"/>
                    <a:pt x="21" y="155"/>
                  </a:cubicBezTo>
                  <a:cubicBezTo>
                    <a:pt x="22" y="155"/>
                    <a:pt x="22" y="155"/>
                    <a:pt x="22" y="155"/>
                  </a:cubicBezTo>
                  <a:cubicBezTo>
                    <a:pt x="22" y="155"/>
                    <a:pt x="22" y="155"/>
                    <a:pt x="22" y="155"/>
                  </a:cubicBezTo>
                  <a:cubicBezTo>
                    <a:pt x="23" y="155"/>
                    <a:pt x="23" y="155"/>
                    <a:pt x="23" y="155"/>
                  </a:cubicBezTo>
                  <a:cubicBezTo>
                    <a:pt x="23" y="155"/>
                    <a:pt x="23" y="155"/>
                    <a:pt x="23" y="155"/>
                  </a:cubicBezTo>
                  <a:cubicBezTo>
                    <a:pt x="24" y="156"/>
                    <a:pt x="24" y="156"/>
                    <a:pt x="24" y="156"/>
                  </a:cubicBezTo>
                  <a:cubicBezTo>
                    <a:pt x="25" y="156"/>
                    <a:pt x="25" y="156"/>
                    <a:pt x="25" y="156"/>
                  </a:cubicBezTo>
                  <a:cubicBezTo>
                    <a:pt x="26" y="155"/>
                    <a:pt x="26" y="155"/>
                    <a:pt x="26" y="155"/>
                  </a:cubicBezTo>
                  <a:cubicBezTo>
                    <a:pt x="26" y="154"/>
                    <a:pt x="26" y="154"/>
                    <a:pt x="26" y="154"/>
                  </a:cubicBezTo>
                  <a:cubicBezTo>
                    <a:pt x="25" y="152"/>
                    <a:pt x="25" y="152"/>
                    <a:pt x="25" y="152"/>
                  </a:cubicBezTo>
                  <a:cubicBezTo>
                    <a:pt x="23" y="149"/>
                    <a:pt x="23" y="149"/>
                    <a:pt x="23" y="149"/>
                  </a:cubicBezTo>
                  <a:cubicBezTo>
                    <a:pt x="21" y="145"/>
                    <a:pt x="17" y="139"/>
                    <a:pt x="17" y="138"/>
                  </a:cubicBezTo>
                  <a:cubicBezTo>
                    <a:pt x="14" y="138"/>
                    <a:pt x="12" y="138"/>
                    <a:pt x="10" y="137"/>
                  </a:cubicBezTo>
                  <a:cubicBezTo>
                    <a:pt x="8" y="138"/>
                    <a:pt x="9" y="138"/>
                    <a:pt x="7" y="139"/>
                  </a:cubicBezTo>
                  <a:cubicBezTo>
                    <a:pt x="6" y="138"/>
                    <a:pt x="6" y="138"/>
                    <a:pt x="6" y="138"/>
                  </a:cubicBezTo>
                  <a:cubicBezTo>
                    <a:pt x="6" y="136"/>
                    <a:pt x="6" y="137"/>
                    <a:pt x="5" y="135"/>
                  </a:cubicBezTo>
                  <a:cubicBezTo>
                    <a:pt x="6" y="134"/>
                    <a:pt x="5" y="134"/>
                    <a:pt x="6" y="132"/>
                  </a:cubicBezTo>
                  <a:cubicBezTo>
                    <a:pt x="5" y="130"/>
                    <a:pt x="5" y="130"/>
                    <a:pt x="5" y="130"/>
                  </a:cubicBezTo>
                  <a:cubicBezTo>
                    <a:pt x="4" y="129"/>
                    <a:pt x="4" y="129"/>
                    <a:pt x="4" y="129"/>
                  </a:cubicBezTo>
                  <a:cubicBezTo>
                    <a:pt x="2" y="129"/>
                    <a:pt x="3" y="129"/>
                    <a:pt x="0" y="127"/>
                  </a:cubicBezTo>
                  <a:cubicBezTo>
                    <a:pt x="0" y="125"/>
                    <a:pt x="0" y="125"/>
                    <a:pt x="0" y="125"/>
                  </a:cubicBezTo>
                  <a:cubicBezTo>
                    <a:pt x="1" y="121"/>
                    <a:pt x="1" y="121"/>
                    <a:pt x="1" y="121"/>
                  </a:cubicBezTo>
                  <a:cubicBezTo>
                    <a:pt x="3" y="118"/>
                    <a:pt x="3" y="118"/>
                    <a:pt x="3" y="118"/>
                  </a:cubicBezTo>
                  <a:cubicBezTo>
                    <a:pt x="4" y="117"/>
                    <a:pt x="4" y="117"/>
                    <a:pt x="4" y="117"/>
                  </a:cubicBezTo>
                  <a:cubicBezTo>
                    <a:pt x="4" y="116"/>
                    <a:pt x="4" y="116"/>
                    <a:pt x="4" y="116"/>
                  </a:cubicBezTo>
                  <a:cubicBezTo>
                    <a:pt x="5" y="115"/>
                    <a:pt x="5" y="115"/>
                    <a:pt x="5" y="115"/>
                  </a:cubicBezTo>
                  <a:cubicBezTo>
                    <a:pt x="4" y="114"/>
                    <a:pt x="4" y="114"/>
                    <a:pt x="4" y="114"/>
                  </a:cubicBezTo>
                  <a:cubicBezTo>
                    <a:pt x="4" y="113"/>
                    <a:pt x="4" y="113"/>
                    <a:pt x="3" y="112"/>
                  </a:cubicBezTo>
                  <a:cubicBezTo>
                    <a:pt x="2" y="111"/>
                    <a:pt x="2" y="111"/>
                    <a:pt x="2" y="111"/>
                  </a:cubicBezTo>
                  <a:cubicBezTo>
                    <a:pt x="3" y="106"/>
                    <a:pt x="3" y="105"/>
                    <a:pt x="4" y="103"/>
                  </a:cubicBezTo>
                  <a:cubicBezTo>
                    <a:pt x="6" y="101"/>
                    <a:pt x="5" y="101"/>
                    <a:pt x="7" y="100"/>
                  </a:cubicBezTo>
                  <a:cubicBezTo>
                    <a:pt x="8" y="99"/>
                    <a:pt x="8" y="99"/>
                    <a:pt x="8" y="99"/>
                  </a:cubicBezTo>
                  <a:cubicBezTo>
                    <a:pt x="8" y="97"/>
                    <a:pt x="8" y="98"/>
                    <a:pt x="8" y="96"/>
                  </a:cubicBezTo>
                  <a:cubicBezTo>
                    <a:pt x="8" y="95"/>
                    <a:pt x="8" y="95"/>
                    <a:pt x="8" y="95"/>
                  </a:cubicBezTo>
                  <a:cubicBezTo>
                    <a:pt x="9" y="94"/>
                    <a:pt x="9" y="94"/>
                    <a:pt x="10" y="93"/>
                  </a:cubicBezTo>
                  <a:cubicBezTo>
                    <a:pt x="11" y="93"/>
                    <a:pt x="11" y="93"/>
                    <a:pt x="11" y="93"/>
                  </a:cubicBezTo>
                  <a:cubicBezTo>
                    <a:pt x="12" y="93"/>
                    <a:pt x="12" y="93"/>
                    <a:pt x="12" y="93"/>
                  </a:cubicBezTo>
                  <a:cubicBezTo>
                    <a:pt x="17" y="98"/>
                    <a:pt x="16" y="99"/>
                    <a:pt x="19" y="103"/>
                  </a:cubicBezTo>
                  <a:cubicBezTo>
                    <a:pt x="20" y="103"/>
                    <a:pt x="20" y="103"/>
                    <a:pt x="20" y="103"/>
                  </a:cubicBezTo>
                  <a:cubicBezTo>
                    <a:pt x="23" y="102"/>
                    <a:pt x="22" y="102"/>
                    <a:pt x="24" y="101"/>
                  </a:cubicBezTo>
                  <a:cubicBezTo>
                    <a:pt x="25" y="101"/>
                    <a:pt x="25" y="101"/>
                    <a:pt x="25" y="101"/>
                  </a:cubicBezTo>
                  <a:cubicBezTo>
                    <a:pt x="25" y="100"/>
                    <a:pt x="25" y="100"/>
                    <a:pt x="25" y="100"/>
                  </a:cubicBezTo>
                  <a:cubicBezTo>
                    <a:pt x="24" y="96"/>
                    <a:pt x="24" y="98"/>
                    <a:pt x="23" y="90"/>
                  </a:cubicBezTo>
                  <a:cubicBezTo>
                    <a:pt x="22" y="89"/>
                    <a:pt x="22" y="89"/>
                    <a:pt x="22" y="89"/>
                  </a:cubicBezTo>
                  <a:cubicBezTo>
                    <a:pt x="23" y="89"/>
                    <a:pt x="23" y="89"/>
                    <a:pt x="23" y="89"/>
                  </a:cubicBezTo>
                  <a:cubicBezTo>
                    <a:pt x="24" y="89"/>
                    <a:pt x="23" y="89"/>
                    <a:pt x="25" y="90"/>
                  </a:cubicBezTo>
                  <a:cubicBezTo>
                    <a:pt x="26" y="89"/>
                    <a:pt x="25" y="89"/>
                    <a:pt x="27" y="87"/>
                  </a:cubicBezTo>
                  <a:cubicBezTo>
                    <a:pt x="30" y="85"/>
                    <a:pt x="30" y="85"/>
                    <a:pt x="30" y="85"/>
                  </a:cubicBezTo>
                  <a:cubicBezTo>
                    <a:pt x="31" y="84"/>
                    <a:pt x="31" y="84"/>
                    <a:pt x="31" y="84"/>
                  </a:cubicBezTo>
                  <a:cubicBezTo>
                    <a:pt x="31" y="82"/>
                    <a:pt x="31" y="82"/>
                    <a:pt x="31" y="82"/>
                  </a:cubicBezTo>
                  <a:cubicBezTo>
                    <a:pt x="32" y="81"/>
                    <a:pt x="32" y="81"/>
                    <a:pt x="32" y="81"/>
                  </a:cubicBezTo>
                  <a:cubicBezTo>
                    <a:pt x="34" y="81"/>
                    <a:pt x="34" y="81"/>
                    <a:pt x="34" y="81"/>
                  </a:cubicBezTo>
                  <a:cubicBezTo>
                    <a:pt x="36" y="80"/>
                    <a:pt x="36" y="80"/>
                    <a:pt x="36" y="80"/>
                  </a:cubicBezTo>
                  <a:cubicBezTo>
                    <a:pt x="37" y="79"/>
                    <a:pt x="37" y="79"/>
                    <a:pt x="37" y="79"/>
                  </a:cubicBezTo>
                  <a:cubicBezTo>
                    <a:pt x="39" y="78"/>
                    <a:pt x="39" y="78"/>
                    <a:pt x="39" y="78"/>
                  </a:cubicBezTo>
                  <a:cubicBezTo>
                    <a:pt x="41" y="77"/>
                    <a:pt x="41" y="77"/>
                    <a:pt x="41" y="77"/>
                  </a:cubicBezTo>
                  <a:cubicBezTo>
                    <a:pt x="41" y="77"/>
                    <a:pt x="41" y="77"/>
                    <a:pt x="41" y="77"/>
                  </a:cubicBezTo>
                  <a:cubicBezTo>
                    <a:pt x="42" y="76"/>
                    <a:pt x="42" y="76"/>
                    <a:pt x="42" y="76"/>
                  </a:cubicBezTo>
                  <a:cubicBezTo>
                    <a:pt x="44" y="73"/>
                    <a:pt x="44" y="73"/>
                    <a:pt x="44" y="73"/>
                  </a:cubicBezTo>
                  <a:cubicBezTo>
                    <a:pt x="45" y="72"/>
                    <a:pt x="45" y="72"/>
                    <a:pt x="45" y="72"/>
                  </a:cubicBezTo>
                  <a:cubicBezTo>
                    <a:pt x="46" y="70"/>
                    <a:pt x="46" y="70"/>
                    <a:pt x="46" y="70"/>
                  </a:cubicBezTo>
                  <a:cubicBezTo>
                    <a:pt x="47" y="69"/>
                    <a:pt x="47" y="69"/>
                    <a:pt x="47" y="69"/>
                  </a:cubicBezTo>
                  <a:cubicBezTo>
                    <a:pt x="48" y="70"/>
                    <a:pt x="48" y="70"/>
                    <a:pt x="48" y="70"/>
                  </a:cubicBezTo>
                  <a:cubicBezTo>
                    <a:pt x="49" y="70"/>
                    <a:pt x="49" y="70"/>
                    <a:pt x="49" y="70"/>
                  </a:cubicBezTo>
                  <a:cubicBezTo>
                    <a:pt x="51" y="71"/>
                    <a:pt x="51" y="71"/>
                    <a:pt x="51" y="71"/>
                  </a:cubicBezTo>
                  <a:cubicBezTo>
                    <a:pt x="52" y="72"/>
                    <a:pt x="52" y="72"/>
                    <a:pt x="52" y="72"/>
                  </a:cubicBezTo>
                  <a:cubicBezTo>
                    <a:pt x="52" y="73"/>
                    <a:pt x="52" y="73"/>
                    <a:pt x="52" y="73"/>
                  </a:cubicBezTo>
                  <a:cubicBezTo>
                    <a:pt x="52" y="74"/>
                    <a:pt x="52" y="74"/>
                    <a:pt x="52" y="74"/>
                  </a:cubicBezTo>
                  <a:cubicBezTo>
                    <a:pt x="53" y="74"/>
                    <a:pt x="53" y="74"/>
                    <a:pt x="53" y="74"/>
                  </a:cubicBezTo>
                  <a:cubicBezTo>
                    <a:pt x="54" y="74"/>
                    <a:pt x="54" y="74"/>
                    <a:pt x="54" y="74"/>
                  </a:cubicBezTo>
                  <a:cubicBezTo>
                    <a:pt x="54" y="74"/>
                    <a:pt x="54" y="74"/>
                    <a:pt x="54" y="74"/>
                  </a:cubicBezTo>
                  <a:cubicBezTo>
                    <a:pt x="56" y="74"/>
                    <a:pt x="56" y="74"/>
                    <a:pt x="56" y="74"/>
                  </a:cubicBezTo>
                  <a:cubicBezTo>
                    <a:pt x="58" y="73"/>
                    <a:pt x="58" y="73"/>
                    <a:pt x="58" y="73"/>
                  </a:cubicBezTo>
                  <a:cubicBezTo>
                    <a:pt x="60" y="70"/>
                    <a:pt x="60" y="70"/>
                    <a:pt x="60" y="70"/>
                  </a:cubicBezTo>
                  <a:cubicBezTo>
                    <a:pt x="63" y="70"/>
                    <a:pt x="63" y="70"/>
                    <a:pt x="63" y="70"/>
                  </a:cubicBezTo>
                  <a:cubicBezTo>
                    <a:pt x="64" y="70"/>
                    <a:pt x="64" y="70"/>
                    <a:pt x="64" y="70"/>
                  </a:cubicBezTo>
                  <a:cubicBezTo>
                    <a:pt x="65" y="72"/>
                    <a:pt x="65" y="72"/>
                    <a:pt x="65" y="72"/>
                  </a:cubicBezTo>
                  <a:cubicBezTo>
                    <a:pt x="66" y="73"/>
                    <a:pt x="66" y="73"/>
                    <a:pt x="66" y="73"/>
                  </a:cubicBezTo>
                  <a:cubicBezTo>
                    <a:pt x="67" y="74"/>
                    <a:pt x="67" y="74"/>
                    <a:pt x="67" y="74"/>
                  </a:cubicBezTo>
                  <a:cubicBezTo>
                    <a:pt x="67" y="74"/>
                    <a:pt x="67" y="74"/>
                    <a:pt x="67" y="74"/>
                  </a:cubicBezTo>
                  <a:cubicBezTo>
                    <a:pt x="67" y="74"/>
                    <a:pt x="67" y="74"/>
                    <a:pt x="67" y="74"/>
                  </a:cubicBezTo>
                  <a:cubicBezTo>
                    <a:pt x="69" y="74"/>
                    <a:pt x="69" y="74"/>
                    <a:pt x="69" y="74"/>
                  </a:cubicBezTo>
                  <a:cubicBezTo>
                    <a:pt x="69" y="74"/>
                    <a:pt x="69" y="74"/>
                    <a:pt x="69" y="74"/>
                  </a:cubicBezTo>
                  <a:cubicBezTo>
                    <a:pt x="70" y="74"/>
                    <a:pt x="70" y="74"/>
                    <a:pt x="70" y="74"/>
                  </a:cubicBezTo>
                  <a:cubicBezTo>
                    <a:pt x="70" y="74"/>
                    <a:pt x="70" y="74"/>
                    <a:pt x="70" y="74"/>
                  </a:cubicBezTo>
                  <a:cubicBezTo>
                    <a:pt x="72" y="74"/>
                    <a:pt x="72" y="74"/>
                    <a:pt x="72" y="74"/>
                  </a:cubicBezTo>
                  <a:cubicBezTo>
                    <a:pt x="74" y="74"/>
                    <a:pt x="74" y="74"/>
                    <a:pt x="74" y="74"/>
                  </a:cubicBezTo>
                  <a:cubicBezTo>
                    <a:pt x="74" y="74"/>
                    <a:pt x="74" y="74"/>
                    <a:pt x="74" y="74"/>
                  </a:cubicBezTo>
                  <a:cubicBezTo>
                    <a:pt x="75" y="74"/>
                    <a:pt x="75" y="74"/>
                    <a:pt x="75" y="74"/>
                  </a:cubicBezTo>
                  <a:cubicBezTo>
                    <a:pt x="77" y="75"/>
                    <a:pt x="77" y="75"/>
                    <a:pt x="77" y="75"/>
                  </a:cubicBezTo>
                  <a:cubicBezTo>
                    <a:pt x="78" y="75"/>
                    <a:pt x="78" y="75"/>
                    <a:pt x="78" y="75"/>
                  </a:cubicBezTo>
                  <a:cubicBezTo>
                    <a:pt x="79" y="78"/>
                    <a:pt x="79" y="78"/>
                    <a:pt x="79" y="78"/>
                  </a:cubicBezTo>
                  <a:cubicBezTo>
                    <a:pt x="80" y="79"/>
                    <a:pt x="80" y="79"/>
                    <a:pt x="80" y="79"/>
                  </a:cubicBezTo>
                  <a:cubicBezTo>
                    <a:pt x="82" y="80"/>
                    <a:pt x="82" y="80"/>
                    <a:pt x="82" y="80"/>
                  </a:cubicBezTo>
                  <a:cubicBezTo>
                    <a:pt x="83" y="80"/>
                    <a:pt x="83" y="80"/>
                    <a:pt x="83" y="80"/>
                  </a:cubicBezTo>
                  <a:cubicBezTo>
                    <a:pt x="84" y="82"/>
                    <a:pt x="84" y="82"/>
                    <a:pt x="84" y="82"/>
                  </a:cubicBezTo>
                  <a:cubicBezTo>
                    <a:pt x="85" y="83"/>
                    <a:pt x="85" y="83"/>
                    <a:pt x="85" y="83"/>
                  </a:cubicBezTo>
                  <a:cubicBezTo>
                    <a:pt x="86" y="84"/>
                    <a:pt x="86" y="84"/>
                    <a:pt x="86" y="84"/>
                  </a:cubicBezTo>
                  <a:cubicBezTo>
                    <a:pt x="88" y="86"/>
                    <a:pt x="88" y="86"/>
                    <a:pt x="88" y="86"/>
                  </a:cubicBezTo>
                  <a:cubicBezTo>
                    <a:pt x="88" y="88"/>
                    <a:pt x="88" y="88"/>
                    <a:pt x="88" y="88"/>
                  </a:cubicBezTo>
                  <a:cubicBezTo>
                    <a:pt x="88" y="90"/>
                    <a:pt x="88" y="90"/>
                    <a:pt x="88" y="90"/>
                  </a:cubicBezTo>
                  <a:cubicBezTo>
                    <a:pt x="89" y="91"/>
                    <a:pt x="89" y="91"/>
                    <a:pt x="89" y="91"/>
                  </a:cubicBezTo>
                  <a:cubicBezTo>
                    <a:pt x="89" y="91"/>
                    <a:pt x="89" y="91"/>
                    <a:pt x="89" y="91"/>
                  </a:cubicBezTo>
                  <a:cubicBezTo>
                    <a:pt x="89" y="90"/>
                    <a:pt x="89" y="90"/>
                    <a:pt x="89" y="90"/>
                  </a:cubicBezTo>
                  <a:cubicBezTo>
                    <a:pt x="90" y="90"/>
                    <a:pt x="90" y="90"/>
                    <a:pt x="90" y="90"/>
                  </a:cubicBezTo>
                  <a:cubicBezTo>
                    <a:pt x="90" y="88"/>
                    <a:pt x="90" y="88"/>
                    <a:pt x="90" y="88"/>
                  </a:cubicBezTo>
                  <a:cubicBezTo>
                    <a:pt x="90" y="86"/>
                    <a:pt x="90" y="86"/>
                    <a:pt x="90" y="86"/>
                  </a:cubicBezTo>
                  <a:cubicBezTo>
                    <a:pt x="90" y="85"/>
                    <a:pt x="90" y="85"/>
                    <a:pt x="90" y="85"/>
                  </a:cubicBezTo>
                  <a:cubicBezTo>
                    <a:pt x="89" y="84"/>
                    <a:pt x="89" y="84"/>
                    <a:pt x="89" y="84"/>
                  </a:cubicBezTo>
                  <a:cubicBezTo>
                    <a:pt x="89" y="83"/>
                    <a:pt x="89" y="83"/>
                    <a:pt x="89" y="83"/>
                  </a:cubicBezTo>
                  <a:cubicBezTo>
                    <a:pt x="89" y="83"/>
                    <a:pt x="89" y="83"/>
                    <a:pt x="89" y="83"/>
                  </a:cubicBezTo>
                  <a:cubicBezTo>
                    <a:pt x="90" y="82"/>
                    <a:pt x="90" y="82"/>
                    <a:pt x="90" y="82"/>
                  </a:cubicBezTo>
                  <a:cubicBezTo>
                    <a:pt x="91" y="83"/>
                    <a:pt x="91" y="83"/>
                    <a:pt x="91" y="83"/>
                  </a:cubicBezTo>
                  <a:cubicBezTo>
                    <a:pt x="93" y="84"/>
                    <a:pt x="93" y="84"/>
                    <a:pt x="93" y="84"/>
                  </a:cubicBezTo>
                  <a:cubicBezTo>
                    <a:pt x="94" y="85"/>
                    <a:pt x="94" y="85"/>
                    <a:pt x="94" y="85"/>
                  </a:cubicBezTo>
                  <a:cubicBezTo>
                    <a:pt x="96" y="87"/>
                    <a:pt x="96" y="87"/>
                    <a:pt x="96" y="87"/>
                  </a:cubicBezTo>
                  <a:cubicBezTo>
                    <a:pt x="98" y="88"/>
                    <a:pt x="98" y="88"/>
                    <a:pt x="98" y="88"/>
                  </a:cubicBezTo>
                  <a:cubicBezTo>
                    <a:pt x="100" y="90"/>
                    <a:pt x="100" y="90"/>
                    <a:pt x="100" y="90"/>
                  </a:cubicBezTo>
                  <a:cubicBezTo>
                    <a:pt x="102" y="90"/>
                    <a:pt x="102" y="90"/>
                    <a:pt x="102" y="90"/>
                  </a:cubicBezTo>
                  <a:cubicBezTo>
                    <a:pt x="103" y="90"/>
                    <a:pt x="103" y="90"/>
                    <a:pt x="103" y="90"/>
                  </a:cubicBezTo>
                  <a:cubicBezTo>
                    <a:pt x="104" y="89"/>
                    <a:pt x="104" y="89"/>
                    <a:pt x="104" y="89"/>
                  </a:cubicBezTo>
                  <a:cubicBezTo>
                    <a:pt x="106" y="88"/>
                    <a:pt x="106" y="88"/>
                    <a:pt x="106" y="88"/>
                  </a:cubicBezTo>
                  <a:cubicBezTo>
                    <a:pt x="106" y="86"/>
                    <a:pt x="106" y="86"/>
                    <a:pt x="106" y="86"/>
                  </a:cubicBezTo>
                  <a:cubicBezTo>
                    <a:pt x="107" y="85"/>
                    <a:pt x="107" y="85"/>
                    <a:pt x="107" y="85"/>
                  </a:cubicBezTo>
                  <a:cubicBezTo>
                    <a:pt x="109" y="84"/>
                    <a:pt x="109" y="84"/>
                    <a:pt x="109" y="84"/>
                  </a:cubicBezTo>
                  <a:cubicBezTo>
                    <a:pt x="111" y="82"/>
                    <a:pt x="111" y="82"/>
                    <a:pt x="111" y="82"/>
                  </a:cubicBezTo>
                  <a:cubicBezTo>
                    <a:pt x="112" y="82"/>
                    <a:pt x="112" y="82"/>
                    <a:pt x="112" y="82"/>
                  </a:cubicBezTo>
                  <a:cubicBezTo>
                    <a:pt x="112" y="83"/>
                    <a:pt x="112" y="83"/>
                    <a:pt x="112" y="83"/>
                  </a:cubicBezTo>
                  <a:cubicBezTo>
                    <a:pt x="114" y="82"/>
                    <a:pt x="114" y="82"/>
                    <a:pt x="114" y="82"/>
                  </a:cubicBezTo>
                  <a:cubicBezTo>
                    <a:pt x="115" y="82"/>
                    <a:pt x="115" y="82"/>
                    <a:pt x="115" y="82"/>
                  </a:cubicBezTo>
                  <a:cubicBezTo>
                    <a:pt x="117" y="81"/>
                    <a:pt x="117" y="81"/>
                    <a:pt x="117" y="81"/>
                  </a:cubicBezTo>
                  <a:cubicBezTo>
                    <a:pt x="118" y="82"/>
                    <a:pt x="118" y="82"/>
                    <a:pt x="118" y="82"/>
                  </a:cubicBezTo>
                  <a:cubicBezTo>
                    <a:pt x="120" y="83"/>
                    <a:pt x="120" y="83"/>
                    <a:pt x="120" y="83"/>
                  </a:cubicBezTo>
                  <a:cubicBezTo>
                    <a:pt x="121" y="84"/>
                    <a:pt x="121" y="84"/>
                    <a:pt x="121" y="84"/>
                  </a:cubicBezTo>
                  <a:cubicBezTo>
                    <a:pt x="123" y="84"/>
                    <a:pt x="123" y="84"/>
                    <a:pt x="123" y="84"/>
                  </a:cubicBezTo>
                  <a:cubicBezTo>
                    <a:pt x="124" y="84"/>
                    <a:pt x="124" y="84"/>
                    <a:pt x="124" y="84"/>
                  </a:cubicBezTo>
                  <a:cubicBezTo>
                    <a:pt x="125" y="83"/>
                    <a:pt x="125" y="83"/>
                    <a:pt x="125" y="83"/>
                  </a:cubicBezTo>
                  <a:cubicBezTo>
                    <a:pt x="125" y="82"/>
                    <a:pt x="125" y="82"/>
                    <a:pt x="125" y="82"/>
                  </a:cubicBezTo>
                  <a:cubicBezTo>
                    <a:pt x="126" y="81"/>
                    <a:pt x="126" y="81"/>
                    <a:pt x="126" y="81"/>
                  </a:cubicBezTo>
                  <a:cubicBezTo>
                    <a:pt x="126" y="81"/>
                    <a:pt x="126" y="81"/>
                    <a:pt x="126" y="81"/>
                  </a:cubicBezTo>
                  <a:cubicBezTo>
                    <a:pt x="128" y="81"/>
                    <a:pt x="128" y="81"/>
                    <a:pt x="128" y="81"/>
                  </a:cubicBezTo>
                  <a:cubicBezTo>
                    <a:pt x="130" y="81"/>
                    <a:pt x="130" y="81"/>
                    <a:pt x="130" y="81"/>
                  </a:cubicBezTo>
                  <a:cubicBezTo>
                    <a:pt x="130" y="81"/>
                    <a:pt x="130" y="81"/>
                    <a:pt x="130" y="81"/>
                  </a:cubicBezTo>
                  <a:cubicBezTo>
                    <a:pt x="132" y="81"/>
                    <a:pt x="132" y="81"/>
                    <a:pt x="132" y="81"/>
                  </a:cubicBezTo>
                  <a:cubicBezTo>
                    <a:pt x="134" y="83"/>
                    <a:pt x="134" y="83"/>
                    <a:pt x="134" y="83"/>
                  </a:cubicBezTo>
                  <a:cubicBezTo>
                    <a:pt x="135" y="85"/>
                    <a:pt x="135" y="85"/>
                    <a:pt x="135" y="85"/>
                  </a:cubicBezTo>
                  <a:cubicBezTo>
                    <a:pt x="137" y="87"/>
                    <a:pt x="137" y="87"/>
                    <a:pt x="137" y="87"/>
                  </a:cubicBezTo>
                  <a:cubicBezTo>
                    <a:pt x="138" y="88"/>
                    <a:pt x="138" y="88"/>
                    <a:pt x="138" y="88"/>
                  </a:cubicBezTo>
                  <a:cubicBezTo>
                    <a:pt x="139" y="88"/>
                    <a:pt x="139" y="88"/>
                    <a:pt x="139" y="88"/>
                  </a:cubicBezTo>
                  <a:cubicBezTo>
                    <a:pt x="140" y="88"/>
                    <a:pt x="140" y="88"/>
                    <a:pt x="140" y="88"/>
                  </a:cubicBezTo>
                  <a:cubicBezTo>
                    <a:pt x="141" y="89"/>
                    <a:pt x="141" y="89"/>
                    <a:pt x="141" y="89"/>
                  </a:cubicBezTo>
                  <a:cubicBezTo>
                    <a:pt x="144" y="89"/>
                    <a:pt x="144" y="89"/>
                    <a:pt x="144" y="89"/>
                  </a:cubicBezTo>
                  <a:cubicBezTo>
                    <a:pt x="144" y="89"/>
                    <a:pt x="144" y="89"/>
                    <a:pt x="144" y="89"/>
                  </a:cubicBezTo>
                  <a:cubicBezTo>
                    <a:pt x="145" y="90"/>
                    <a:pt x="145" y="90"/>
                    <a:pt x="145" y="90"/>
                  </a:cubicBezTo>
                  <a:cubicBezTo>
                    <a:pt x="145" y="91"/>
                    <a:pt x="145" y="91"/>
                    <a:pt x="145" y="91"/>
                  </a:cubicBezTo>
                  <a:cubicBezTo>
                    <a:pt x="145" y="91"/>
                    <a:pt x="145" y="91"/>
                    <a:pt x="145" y="91"/>
                  </a:cubicBezTo>
                  <a:cubicBezTo>
                    <a:pt x="147" y="91"/>
                    <a:pt x="147" y="91"/>
                    <a:pt x="147" y="91"/>
                  </a:cubicBezTo>
                  <a:cubicBezTo>
                    <a:pt x="148" y="90"/>
                    <a:pt x="148" y="90"/>
                    <a:pt x="148" y="90"/>
                  </a:cubicBezTo>
                  <a:cubicBezTo>
                    <a:pt x="149" y="88"/>
                    <a:pt x="149" y="88"/>
                    <a:pt x="149" y="88"/>
                  </a:cubicBezTo>
                  <a:cubicBezTo>
                    <a:pt x="150" y="86"/>
                    <a:pt x="150" y="86"/>
                    <a:pt x="150" y="86"/>
                  </a:cubicBezTo>
                  <a:cubicBezTo>
                    <a:pt x="150" y="85"/>
                    <a:pt x="150" y="85"/>
                    <a:pt x="150" y="85"/>
                  </a:cubicBezTo>
                  <a:cubicBezTo>
                    <a:pt x="151" y="85"/>
                    <a:pt x="151" y="85"/>
                    <a:pt x="151" y="85"/>
                  </a:cubicBezTo>
                  <a:cubicBezTo>
                    <a:pt x="151" y="85"/>
                    <a:pt x="151" y="85"/>
                    <a:pt x="151" y="85"/>
                  </a:cubicBezTo>
                  <a:cubicBezTo>
                    <a:pt x="152" y="87"/>
                    <a:pt x="152" y="87"/>
                    <a:pt x="152" y="87"/>
                  </a:cubicBezTo>
                  <a:cubicBezTo>
                    <a:pt x="153" y="88"/>
                    <a:pt x="153" y="88"/>
                    <a:pt x="153" y="88"/>
                  </a:cubicBezTo>
                  <a:cubicBezTo>
                    <a:pt x="155" y="88"/>
                    <a:pt x="155" y="88"/>
                    <a:pt x="155" y="88"/>
                  </a:cubicBezTo>
                  <a:cubicBezTo>
                    <a:pt x="156" y="88"/>
                    <a:pt x="156" y="88"/>
                    <a:pt x="156" y="88"/>
                  </a:cubicBezTo>
                  <a:cubicBezTo>
                    <a:pt x="157" y="88"/>
                    <a:pt x="157" y="88"/>
                    <a:pt x="157" y="88"/>
                  </a:cubicBezTo>
                  <a:cubicBezTo>
                    <a:pt x="161" y="88"/>
                    <a:pt x="161" y="88"/>
                    <a:pt x="161" y="88"/>
                  </a:cubicBezTo>
                  <a:cubicBezTo>
                    <a:pt x="164" y="86"/>
                    <a:pt x="164" y="86"/>
                    <a:pt x="164" y="86"/>
                  </a:cubicBezTo>
                  <a:cubicBezTo>
                    <a:pt x="166" y="85"/>
                    <a:pt x="166" y="85"/>
                    <a:pt x="166" y="85"/>
                  </a:cubicBezTo>
                  <a:cubicBezTo>
                    <a:pt x="167" y="83"/>
                    <a:pt x="167" y="83"/>
                    <a:pt x="167" y="83"/>
                  </a:cubicBezTo>
                  <a:cubicBezTo>
                    <a:pt x="167" y="80"/>
                    <a:pt x="167" y="80"/>
                    <a:pt x="167" y="80"/>
                  </a:cubicBezTo>
                  <a:cubicBezTo>
                    <a:pt x="168" y="78"/>
                    <a:pt x="168" y="78"/>
                    <a:pt x="168" y="78"/>
                  </a:cubicBezTo>
                  <a:cubicBezTo>
                    <a:pt x="168" y="77"/>
                    <a:pt x="168" y="77"/>
                    <a:pt x="168" y="77"/>
                  </a:cubicBezTo>
                  <a:cubicBezTo>
                    <a:pt x="166" y="75"/>
                    <a:pt x="166" y="75"/>
                    <a:pt x="166" y="75"/>
                  </a:cubicBezTo>
                  <a:cubicBezTo>
                    <a:pt x="165" y="75"/>
                    <a:pt x="165" y="75"/>
                    <a:pt x="165" y="75"/>
                  </a:cubicBezTo>
                  <a:cubicBezTo>
                    <a:pt x="162" y="74"/>
                    <a:pt x="162" y="74"/>
                    <a:pt x="162" y="74"/>
                  </a:cubicBezTo>
                  <a:cubicBezTo>
                    <a:pt x="161" y="73"/>
                    <a:pt x="161" y="73"/>
                    <a:pt x="161" y="73"/>
                  </a:cubicBezTo>
                  <a:cubicBezTo>
                    <a:pt x="161" y="73"/>
                    <a:pt x="161" y="73"/>
                    <a:pt x="161" y="73"/>
                  </a:cubicBezTo>
                  <a:cubicBezTo>
                    <a:pt x="157" y="71"/>
                    <a:pt x="157" y="71"/>
                    <a:pt x="157" y="71"/>
                  </a:cubicBezTo>
                  <a:cubicBezTo>
                    <a:pt x="155" y="71"/>
                    <a:pt x="155" y="71"/>
                    <a:pt x="155" y="71"/>
                  </a:cubicBezTo>
                  <a:cubicBezTo>
                    <a:pt x="155" y="70"/>
                    <a:pt x="155" y="70"/>
                    <a:pt x="155" y="70"/>
                  </a:cubicBezTo>
                  <a:cubicBezTo>
                    <a:pt x="154" y="69"/>
                    <a:pt x="154" y="69"/>
                    <a:pt x="154" y="69"/>
                  </a:cubicBezTo>
                  <a:cubicBezTo>
                    <a:pt x="153" y="67"/>
                    <a:pt x="153" y="67"/>
                    <a:pt x="153" y="67"/>
                  </a:cubicBezTo>
                  <a:cubicBezTo>
                    <a:pt x="151" y="66"/>
                    <a:pt x="151" y="66"/>
                    <a:pt x="151" y="66"/>
                  </a:cubicBezTo>
                  <a:cubicBezTo>
                    <a:pt x="150" y="66"/>
                    <a:pt x="150" y="66"/>
                    <a:pt x="150" y="66"/>
                  </a:cubicBezTo>
                  <a:cubicBezTo>
                    <a:pt x="151" y="65"/>
                    <a:pt x="151" y="65"/>
                    <a:pt x="151" y="65"/>
                  </a:cubicBezTo>
                  <a:cubicBezTo>
                    <a:pt x="153" y="64"/>
                    <a:pt x="153" y="64"/>
                    <a:pt x="153" y="64"/>
                  </a:cubicBezTo>
                  <a:cubicBezTo>
                    <a:pt x="155" y="62"/>
                    <a:pt x="155" y="62"/>
                    <a:pt x="155" y="62"/>
                  </a:cubicBezTo>
                  <a:cubicBezTo>
                    <a:pt x="156" y="62"/>
                    <a:pt x="156" y="62"/>
                    <a:pt x="156" y="62"/>
                  </a:cubicBezTo>
                  <a:cubicBezTo>
                    <a:pt x="158" y="62"/>
                    <a:pt x="158" y="62"/>
                    <a:pt x="158" y="62"/>
                  </a:cubicBezTo>
                  <a:cubicBezTo>
                    <a:pt x="159" y="60"/>
                    <a:pt x="159" y="60"/>
                    <a:pt x="159" y="60"/>
                  </a:cubicBezTo>
                  <a:cubicBezTo>
                    <a:pt x="161" y="59"/>
                    <a:pt x="161" y="59"/>
                    <a:pt x="161" y="59"/>
                  </a:cubicBezTo>
                  <a:cubicBezTo>
                    <a:pt x="161" y="58"/>
                    <a:pt x="161" y="58"/>
                    <a:pt x="161" y="58"/>
                  </a:cubicBezTo>
                  <a:cubicBezTo>
                    <a:pt x="161" y="57"/>
                    <a:pt x="161" y="57"/>
                    <a:pt x="161" y="57"/>
                  </a:cubicBezTo>
                  <a:cubicBezTo>
                    <a:pt x="159" y="54"/>
                    <a:pt x="159" y="54"/>
                    <a:pt x="159" y="54"/>
                  </a:cubicBezTo>
                  <a:cubicBezTo>
                    <a:pt x="159" y="52"/>
                    <a:pt x="159" y="52"/>
                    <a:pt x="159" y="52"/>
                  </a:cubicBezTo>
                  <a:cubicBezTo>
                    <a:pt x="159" y="51"/>
                    <a:pt x="159" y="51"/>
                    <a:pt x="159" y="51"/>
                  </a:cubicBezTo>
                  <a:cubicBezTo>
                    <a:pt x="160" y="49"/>
                    <a:pt x="160" y="49"/>
                    <a:pt x="160" y="49"/>
                  </a:cubicBezTo>
                  <a:cubicBezTo>
                    <a:pt x="161" y="49"/>
                    <a:pt x="161" y="49"/>
                    <a:pt x="161" y="49"/>
                  </a:cubicBezTo>
                  <a:cubicBezTo>
                    <a:pt x="161" y="47"/>
                    <a:pt x="161" y="47"/>
                    <a:pt x="161" y="47"/>
                  </a:cubicBezTo>
                  <a:cubicBezTo>
                    <a:pt x="162" y="47"/>
                    <a:pt x="162" y="47"/>
                    <a:pt x="162" y="47"/>
                  </a:cubicBezTo>
                  <a:cubicBezTo>
                    <a:pt x="164" y="46"/>
                    <a:pt x="164" y="46"/>
                    <a:pt x="164" y="46"/>
                  </a:cubicBezTo>
                  <a:cubicBezTo>
                    <a:pt x="166" y="46"/>
                    <a:pt x="166" y="46"/>
                    <a:pt x="166" y="46"/>
                  </a:cubicBezTo>
                  <a:cubicBezTo>
                    <a:pt x="167" y="46"/>
                    <a:pt x="167" y="46"/>
                    <a:pt x="167" y="46"/>
                  </a:cubicBezTo>
                  <a:cubicBezTo>
                    <a:pt x="169" y="47"/>
                    <a:pt x="169" y="47"/>
                    <a:pt x="169" y="47"/>
                  </a:cubicBezTo>
                  <a:cubicBezTo>
                    <a:pt x="171" y="47"/>
                    <a:pt x="171" y="47"/>
                    <a:pt x="171" y="47"/>
                  </a:cubicBezTo>
                  <a:cubicBezTo>
                    <a:pt x="172" y="47"/>
                    <a:pt x="172" y="47"/>
                    <a:pt x="172" y="47"/>
                  </a:cubicBezTo>
                  <a:cubicBezTo>
                    <a:pt x="173" y="47"/>
                    <a:pt x="173" y="47"/>
                    <a:pt x="173" y="47"/>
                  </a:cubicBezTo>
                  <a:cubicBezTo>
                    <a:pt x="174" y="46"/>
                    <a:pt x="174" y="46"/>
                    <a:pt x="174" y="46"/>
                  </a:cubicBezTo>
                  <a:cubicBezTo>
                    <a:pt x="173" y="45"/>
                    <a:pt x="173" y="45"/>
                    <a:pt x="173" y="45"/>
                  </a:cubicBezTo>
                  <a:cubicBezTo>
                    <a:pt x="173" y="44"/>
                    <a:pt x="173" y="44"/>
                    <a:pt x="173" y="44"/>
                  </a:cubicBezTo>
                  <a:cubicBezTo>
                    <a:pt x="170" y="43"/>
                    <a:pt x="170" y="43"/>
                    <a:pt x="170" y="43"/>
                  </a:cubicBezTo>
                  <a:cubicBezTo>
                    <a:pt x="169" y="42"/>
                    <a:pt x="169" y="42"/>
                    <a:pt x="169" y="42"/>
                  </a:cubicBezTo>
                  <a:cubicBezTo>
                    <a:pt x="168" y="42"/>
                    <a:pt x="168" y="42"/>
                    <a:pt x="168" y="42"/>
                  </a:cubicBezTo>
                  <a:cubicBezTo>
                    <a:pt x="166" y="42"/>
                    <a:pt x="166" y="42"/>
                    <a:pt x="166" y="42"/>
                  </a:cubicBezTo>
                  <a:cubicBezTo>
                    <a:pt x="165" y="41"/>
                    <a:pt x="165" y="41"/>
                    <a:pt x="165" y="41"/>
                  </a:cubicBezTo>
                  <a:cubicBezTo>
                    <a:pt x="164" y="41"/>
                    <a:pt x="164" y="41"/>
                    <a:pt x="164" y="41"/>
                  </a:cubicBezTo>
                  <a:cubicBezTo>
                    <a:pt x="163" y="40"/>
                    <a:pt x="163" y="40"/>
                    <a:pt x="163" y="40"/>
                  </a:cubicBezTo>
                  <a:cubicBezTo>
                    <a:pt x="163" y="38"/>
                    <a:pt x="163" y="38"/>
                    <a:pt x="163" y="38"/>
                  </a:cubicBezTo>
                  <a:cubicBezTo>
                    <a:pt x="164" y="38"/>
                    <a:pt x="164" y="38"/>
                    <a:pt x="164" y="38"/>
                  </a:cubicBezTo>
                  <a:cubicBezTo>
                    <a:pt x="165" y="37"/>
                    <a:pt x="165" y="37"/>
                    <a:pt x="165" y="37"/>
                  </a:cubicBezTo>
                  <a:cubicBezTo>
                    <a:pt x="166" y="38"/>
                    <a:pt x="166" y="38"/>
                    <a:pt x="166" y="38"/>
                  </a:cubicBezTo>
                  <a:cubicBezTo>
                    <a:pt x="167" y="37"/>
                    <a:pt x="167" y="37"/>
                    <a:pt x="167" y="37"/>
                  </a:cubicBezTo>
                  <a:cubicBezTo>
                    <a:pt x="167" y="37"/>
                    <a:pt x="167" y="37"/>
                    <a:pt x="167" y="37"/>
                  </a:cubicBezTo>
                  <a:cubicBezTo>
                    <a:pt x="167" y="36"/>
                    <a:pt x="167" y="36"/>
                    <a:pt x="167" y="36"/>
                  </a:cubicBezTo>
                  <a:cubicBezTo>
                    <a:pt x="167" y="36"/>
                    <a:pt x="167" y="36"/>
                    <a:pt x="167" y="36"/>
                  </a:cubicBezTo>
                  <a:cubicBezTo>
                    <a:pt x="167" y="35"/>
                    <a:pt x="167" y="35"/>
                    <a:pt x="167" y="35"/>
                  </a:cubicBezTo>
                  <a:cubicBezTo>
                    <a:pt x="166" y="35"/>
                    <a:pt x="166" y="35"/>
                    <a:pt x="166" y="35"/>
                  </a:cubicBezTo>
                  <a:cubicBezTo>
                    <a:pt x="165" y="35"/>
                    <a:pt x="165" y="35"/>
                    <a:pt x="165" y="35"/>
                  </a:cubicBezTo>
                  <a:cubicBezTo>
                    <a:pt x="164" y="36"/>
                    <a:pt x="164" y="36"/>
                    <a:pt x="164" y="36"/>
                  </a:cubicBezTo>
                  <a:cubicBezTo>
                    <a:pt x="162" y="35"/>
                    <a:pt x="162" y="35"/>
                    <a:pt x="162" y="35"/>
                  </a:cubicBezTo>
                  <a:cubicBezTo>
                    <a:pt x="161" y="34"/>
                    <a:pt x="161" y="34"/>
                    <a:pt x="161" y="34"/>
                  </a:cubicBezTo>
                  <a:cubicBezTo>
                    <a:pt x="161" y="34"/>
                    <a:pt x="161" y="34"/>
                    <a:pt x="161" y="34"/>
                  </a:cubicBezTo>
                  <a:cubicBezTo>
                    <a:pt x="162" y="33"/>
                    <a:pt x="162" y="33"/>
                    <a:pt x="162" y="33"/>
                  </a:cubicBezTo>
                  <a:cubicBezTo>
                    <a:pt x="163" y="32"/>
                    <a:pt x="163" y="32"/>
                    <a:pt x="163" y="32"/>
                  </a:cubicBezTo>
                  <a:cubicBezTo>
                    <a:pt x="163" y="31"/>
                    <a:pt x="163" y="31"/>
                    <a:pt x="163" y="31"/>
                  </a:cubicBezTo>
                  <a:cubicBezTo>
                    <a:pt x="163" y="29"/>
                    <a:pt x="163" y="29"/>
                    <a:pt x="163" y="29"/>
                  </a:cubicBezTo>
                  <a:cubicBezTo>
                    <a:pt x="163" y="28"/>
                    <a:pt x="163" y="28"/>
                    <a:pt x="163" y="28"/>
                  </a:cubicBezTo>
                  <a:cubicBezTo>
                    <a:pt x="164" y="27"/>
                    <a:pt x="164" y="27"/>
                    <a:pt x="164" y="27"/>
                  </a:cubicBezTo>
                  <a:cubicBezTo>
                    <a:pt x="165" y="26"/>
                    <a:pt x="165" y="26"/>
                    <a:pt x="165" y="26"/>
                  </a:cubicBezTo>
                  <a:cubicBezTo>
                    <a:pt x="168" y="27"/>
                    <a:pt x="168" y="27"/>
                    <a:pt x="168" y="27"/>
                  </a:cubicBezTo>
                  <a:cubicBezTo>
                    <a:pt x="172" y="28"/>
                    <a:pt x="172" y="28"/>
                    <a:pt x="172" y="28"/>
                  </a:cubicBezTo>
                  <a:cubicBezTo>
                    <a:pt x="172" y="28"/>
                    <a:pt x="172" y="28"/>
                    <a:pt x="172" y="28"/>
                  </a:cubicBezTo>
                  <a:cubicBezTo>
                    <a:pt x="173" y="28"/>
                    <a:pt x="173" y="28"/>
                    <a:pt x="173" y="28"/>
                  </a:cubicBezTo>
                  <a:cubicBezTo>
                    <a:pt x="173" y="27"/>
                    <a:pt x="173" y="27"/>
                    <a:pt x="173" y="27"/>
                  </a:cubicBezTo>
                  <a:cubicBezTo>
                    <a:pt x="178" y="27"/>
                    <a:pt x="178" y="27"/>
                    <a:pt x="178" y="27"/>
                  </a:cubicBezTo>
                  <a:cubicBezTo>
                    <a:pt x="179" y="26"/>
                    <a:pt x="179" y="26"/>
                    <a:pt x="179" y="26"/>
                  </a:cubicBezTo>
                  <a:cubicBezTo>
                    <a:pt x="180" y="26"/>
                    <a:pt x="180" y="26"/>
                    <a:pt x="180" y="26"/>
                  </a:cubicBezTo>
                  <a:cubicBezTo>
                    <a:pt x="185" y="25"/>
                    <a:pt x="185" y="25"/>
                    <a:pt x="185" y="25"/>
                  </a:cubicBezTo>
                  <a:cubicBezTo>
                    <a:pt x="185" y="25"/>
                    <a:pt x="185" y="25"/>
                    <a:pt x="185" y="25"/>
                  </a:cubicBezTo>
                  <a:cubicBezTo>
                    <a:pt x="186" y="24"/>
                    <a:pt x="186" y="24"/>
                    <a:pt x="186" y="24"/>
                  </a:cubicBezTo>
                  <a:cubicBezTo>
                    <a:pt x="187" y="24"/>
                    <a:pt x="187" y="24"/>
                    <a:pt x="187" y="24"/>
                  </a:cubicBezTo>
                  <a:cubicBezTo>
                    <a:pt x="188" y="24"/>
                    <a:pt x="188" y="24"/>
                    <a:pt x="188" y="24"/>
                  </a:cubicBezTo>
                  <a:cubicBezTo>
                    <a:pt x="190" y="23"/>
                    <a:pt x="190" y="23"/>
                    <a:pt x="190" y="23"/>
                  </a:cubicBezTo>
                  <a:cubicBezTo>
                    <a:pt x="192" y="23"/>
                    <a:pt x="192" y="23"/>
                    <a:pt x="192" y="23"/>
                  </a:cubicBezTo>
                  <a:cubicBezTo>
                    <a:pt x="192" y="23"/>
                    <a:pt x="192" y="23"/>
                    <a:pt x="192" y="23"/>
                  </a:cubicBezTo>
                  <a:cubicBezTo>
                    <a:pt x="193" y="23"/>
                    <a:pt x="193" y="23"/>
                    <a:pt x="193" y="23"/>
                  </a:cubicBezTo>
                  <a:cubicBezTo>
                    <a:pt x="195" y="22"/>
                    <a:pt x="195" y="22"/>
                    <a:pt x="195" y="22"/>
                  </a:cubicBezTo>
                  <a:cubicBezTo>
                    <a:pt x="195" y="22"/>
                    <a:pt x="195" y="22"/>
                    <a:pt x="195" y="22"/>
                  </a:cubicBezTo>
                  <a:cubicBezTo>
                    <a:pt x="196" y="21"/>
                    <a:pt x="196" y="21"/>
                    <a:pt x="196" y="21"/>
                  </a:cubicBezTo>
                  <a:cubicBezTo>
                    <a:pt x="197" y="21"/>
                    <a:pt x="197" y="21"/>
                    <a:pt x="197" y="21"/>
                  </a:cubicBezTo>
                  <a:cubicBezTo>
                    <a:pt x="200" y="20"/>
                    <a:pt x="200" y="20"/>
                    <a:pt x="200" y="20"/>
                  </a:cubicBezTo>
                  <a:cubicBezTo>
                    <a:pt x="201" y="20"/>
                    <a:pt x="201" y="20"/>
                    <a:pt x="201" y="20"/>
                  </a:cubicBezTo>
                  <a:cubicBezTo>
                    <a:pt x="202" y="21"/>
                    <a:pt x="202" y="21"/>
                    <a:pt x="202" y="21"/>
                  </a:cubicBezTo>
                  <a:cubicBezTo>
                    <a:pt x="204" y="20"/>
                    <a:pt x="204" y="20"/>
                    <a:pt x="204" y="20"/>
                  </a:cubicBezTo>
                  <a:cubicBezTo>
                    <a:pt x="205" y="20"/>
                    <a:pt x="205" y="20"/>
                    <a:pt x="205" y="20"/>
                  </a:cubicBezTo>
                  <a:cubicBezTo>
                    <a:pt x="206" y="20"/>
                    <a:pt x="206" y="20"/>
                    <a:pt x="206" y="20"/>
                  </a:cubicBezTo>
                  <a:cubicBezTo>
                    <a:pt x="207" y="21"/>
                    <a:pt x="207" y="21"/>
                    <a:pt x="207" y="21"/>
                  </a:cubicBezTo>
                  <a:cubicBezTo>
                    <a:pt x="208" y="20"/>
                    <a:pt x="208" y="20"/>
                    <a:pt x="208" y="20"/>
                  </a:cubicBezTo>
                  <a:cubicBezTo>
                    <a:pt x="208" y="19"/>
                    <a:pt x="208" y="19"/>
                    <a:pt x="208" y="19"/>
                  </a:cubicBezTo>
                  <a:cubicBezTo>
                    <a:pt x="209" y="17"/>
                    <a:pt x="209" y="17"/>
                    <a:pt x="209" y="17"/>
                  </a:cubicBezTo>
                  <a:cubicBezTo>
                    <a:pt x="210" y="17"/>
                    <a:pt x="210" y="17"/>
                    <a:pt x="210" y="17"/>
                  </a:cubicBezTo>
                  <a:cubicBezTo>
                    <a:pt x="210" y="16"/>
                    <a:pt x="210" y="16"/>
                    <a:pt x="210" y="16"/>
                  </a:cubicBezTo>
                  <a:cubicBezTo>
                    <a:pt x="211" y="16"/>
                    <a:pt x="211" y="16"/>
                    <a:pt x="211" y="16"/>
                  </a:cubicBezTo>
                  <a:cubicBezTo>
                    <a:pt x="212" y="15"/>
                    <a:pt x="212" y="15"/>
                    <a:pt x="212" y="15"/>
                  </a:cubicBezTo>
                  <a:cubicBezTo>
                    <a:pt x="214" y="15"/>
                    <a:pt x="214" y="15"/>
                    <a:pt x="214" y="15"/>
                  </a:cubicBezTo>
                  <a:cubicBezTo>
                    <a:pt x="217" y="14"/>
                    <a:pt x="217" y="14"/>
                    <a:pt x="217" y="14"/>
                  </a:cubicBezTo>
                  <a:cubicBezTo>
                    <a:pt x="217" y="15"/>
                    <a:pt x="217" y="15"/>
                    <a:pt x="217" y="15"/>
                  </a:cubicBezTo>
                  <a:cubicBezTo>
                    <a:pt x="220" y="14"/>
                    <a:pt x="220" y="14"/>
                    <a:pt x="220" y="14"/>
                  </a:cubicBezTo>
                  <a:cubicBezTo>
                    <a:pt x="224" y="13"/>
                    <a:pt x="224" y="13"/>
                    <a:pt x="224" y="13"/>
                  </a:cubicBezTo>
                  <a:cubicBezTo>
                    <a:pt x="226" y="13"/>
                    <a:pt x="226" y="13"/>
                    <a:pt x="226" y="13"/>
                  </a:cubicBezTo>
                  <a:cubicBezTo>
                    <a:pt x="230" y="12"/>
                    <a:pt x="230" y="12"/>
                    <a:pt x="230" y="12"/>
                  </a:cubicBezTo>
                  <a:cubicBezTo>
                    <a:pt x="232" y="11"/>
                    <a:pt x="232" y="11"/>
                    <a:pt x="232" y="11"/>
                  </a:cubicBezTo>
                  <a:cubicBezTo>
                    <a:pt x="234" y="11"/>
                    <a:pt x="234" y="11"/>
                    <a:pt x="234" y="11"/>
                  </a:cubicBezTo>
                  <a:cubicBezTo>
                    <a:pt x="236" y="10"/>
                    <a:pt x="236" y="10"/>
                    <a:pt x="236" y="10"/>
                  </a:cubicBezTo>
                  <a:cubicBezTo>
                    <a:pt x="238" y="9"/>
                    <a:pt x="238" y="9"/>
                    <a:pt x="238" y="9"/>
                  </a:cubicBezTo>
                  <a:cubicBezTo>
                    <a:pt x="239" y="9"/>
                    <a:pt x="239" y="9"/>
                    <a:pt x="239" y="9"/>
                  </a:cubicBezTo>
                  <a:cubicBezTo>
                    <a:pt x="241" y="9"/>
                    <a:pt x="241" y="9"/>
                    <a:pt x="241" y="9"/>
                  </a:cubicBezTo>
                  <a:cubicBezTo>
                    <a:pt x="242" y="8"/>
                    <a:pt x="242" y="8"/>
                    <a:pt x="242" y="8"/>
                  </a:cubicBezTo>
                  <a:cubicBezTo>
                    <a:pt x="242" y="8"/>
                    <a:pt x="242" y="8"/>
                    <a:pt x="242" y="8"/>
                  </a:cubicBezTo>
                  <a:cubicBezTo>
                    <a:pt x="243" y="7"/>
                    <a:pt x="243" y="7"/>
                    <a:pt x="243" y="7"/>
                  </a:cubicBezTo>
                  <a:cubicBezTo>
                    <a:pt x="242" y="6"/>
                    <a:pt x="242" y="6"/>
                    <a:pt x="242" y="6"/>
                  </a:cubicBezTo>
                  <a:cubicBezTo>
                    <a:pt x="242" y="5"/>
                    <a:pt x="242" y="5"/>
                    <a:pt x="242" y="5"/>
                  </a:cubicBezTo>
                  <a:cubicBezTo>
                    <a:pt x="243" y="4"/>
                    <a:pt x="243" y="4"/>
                    <a:pt x="243" y="4"/>
                  </a:cubicBezTo>
                  <a:cubicBezTo>
                    <a:pt x="245" y="4"/>
                    <a:pt x="245" y="4"/>
                    <a:pt x="245" y="4"/>
                  </a:cubicBezTo>
                  <a:cubicBezTo>
                    <a:pt x="246" y="4"/>
                    <a:pt x="246" y="4"/>
                    <a:pt x="246" y="4"/>
                  </a:cubicBezTo>
                  <a:cubicBezTo>
                    <a:pt x="248" y="2"/>
                    <a:pt x="248" y="2"/>
                    <a:pt x="248" y="2"/>
                  </a:cubicBezTo>
                  <a:cubicBezTo>
                    <a:pt x="249" y="1"/>
                    <a:pt x="249" y="1"/>
                    <a:pt x="249" y="1"/>
                  </a:cubicBezTo>
                  <a:cubicBezTo>
                    <a:pt x="251" y="0"/>
                    <a:pt x="251" y="0"/>
                    <a:pt x="251" y="0"/>
                  </a:cubicBezTo>
                  <a:cubicBezTo>
                    <a:pt x="254" y="1"/>
                    <a:pt x="254" y="1"/>
                    <a:pt x="254" y="1"/>
                  </a:cubicBezTo>
                  <a:cubicBezTo>
                    <a:pt x="257" y="1"/>
                    <a:pt x="257" y="1"/>
                    <a:pt x="257" y="1"/>
                  </a:cubicBezTo>
                  <a:cubicBezTo>
                    <a:pt x="259" y="2"/>
                    <a:pt x="259" y="2"/>
                    <a:pt x="259" y="2"/>
                  </a:cubicBezTo>
                  <a:cubicBezTo>
                    <a:pt x="261" y="3"/>
                    <a:pt x="261" y="3"/>
                    <a:pt x="261" y="3"/>
                  </a:cubicBezTo>
                  <a:cubicBezTo>
                    <a:pt x="262" y="4"/>
                    <a:pt x="262" y="4"/>
                    <a:pt x="262" y="4"/>
                  </a:cubicBezTo>
                  <a:cubicBezTo>
                    <a:pt x="263" y="4"/>
                    <a:pt x="263" y="4"/>
                    <a:pt x="263" y="4"/>
                  </a:cubicBezTo>
                  <a:cubicBezTo>
                    <a:pt x="264" y="5"/>
                    <a:pt x="264" y="5"/>
                    <a:pt x="264" y="5"/>
                  </a:cubicBezTo>
                  <a:cubicBezTo>
                    <a:pt x="266" y="4"/>
                    <a:pt x="266" y="4"/>
                    <a:pt x="266" y="4"/>
                  </a:cubicBezTo>
                  <a:cubicBezTo>
                    <a:pt x="267" y="4"/>
                    <a:pt x="267" y="4"/>
                    <a:pt x="267" y="4"/>
                  </a:cubicBezTo>
                  <a:cubicBezTo>
                    <a:pt x="267" y="3"/>
                    <a:pt x="267" y="3"/>
                    <a:pt x="267" y="3"/>
                  </a:cubicBezTo>
                  <a:cubicBezTo>
                    <a:pt x="268" y="2"/>
                    <a:pt x="268" y="2"/>
                    <a:pt x="268" y="2"/>
                  </a:cubicBezTo>
                  <a:cubicBezTo>
                    <a:pt x="271" y="2"/>
                    <a:pt x="271" y="2"/>
                    <a:pt x="271" y="2"/>
                  </a:cubicBezTo>
                  <a:cubicBezTo>
                    <a:pt x="271" y="3"/>
                    <a:pt x="271" y="3"/>
                    <a:pt x="271" y="3"/>
                  </a:cubicBezTo>
                  <a:cubicBezTo>
                    <a:pt x="273" y="5"/>
                    <a:pt x="273" y="5"/>
                    <a:pt x="273" y="5"/>
                  </a:cubicBezTo>
                  <a:cubicBezTo>
                    <a:pt x="274" y="9"/>
                    <a:pt x="274" y="9"/>
                    <a:pt x="274" y="9"/>
                  </a:cubicBezTo>
                  <a:cubicBezTo>
                    <a:pt x="275" y="13"/>
                    <a:pt x="275" y="13"/>
                    <a:pt x="275" y="13"/>
                  </a:cubicBezTo>
                  <a:cubicBezTo>
                    <a:pt x="276" y="16"/>
                    <a:pt x="276" y="16"/>
                    <a:pt x="276" y="16"/>
                  </a:cubicBezTo>
                  <a:cubicBezTo>
                    <a:pt x="275" y="17"/>
                    <a:pt x="275" y="17"/>
                    <a:pt x="275" y="17"/>
                  </a:cubicBezTo>
                  <a:cubicBezTo>
                    <a:pt x="275" y="19"/>
                    <a:pt x="275" y="19"/>
                    <a:pt x="275" y="19"/>
                  </a:cubicBezTo>
                  <a:cubicBezTo>
                    <a:pt x="275" y="20"/>
                    <a:pt x="275" y="20"/>
                    <a:pt x="275" y="20"/>
                  </a:cubicBezTo>
                  <a:cubicBezTo>
                    <a:pt x="274" y="22"/>
                    <a:pt x="274" y="22"/>
                    <a:pt x="274" y="22"/>
                  </a:cubicBezTo>
                  <a:cubicBezTo>
                    <a:pt x="275" y="23"/>
                    <a:pt x="275" y="23"/>
                    <a:pt x="275" y="23"/>
                  </a:cubicBezTo>
                  <a:cubicBezTo>
                    <a:pt x="277" y="24"/>
                    <a:pt x="277" y="24"/>
                    <a:pt x="277" y="24"/>
                  </a:cubicBezTo>
                  <a:cubicBezTo>
                    <a:pt x="281" y="24"/>
                    <a:pt x="281" y="24"/>
                    <a:pt x="281" y="24"/>
                  </a:cubicBezTo>
                  <a:cubicBezTo>
                    <a:pt x="284" y="23"/>
                    <a:pt x="284" y="23"/>
                    <a:pt x="284" y="23"/>
                  </a:cubicBezTo>
                  <a:cubicBezTo>
                    <a:pt x="285" y="23"/>
                    <a:pt x="285" y="23"/>
                    <a:pt x="285" y="23"/>
                  </a:cubicBezTo>
                  <a:cubicBezTo>
                    <a:pt x="286" y="23"/>
                    <a:pt x="286" y="23"/>
                    <a:pt x="286" y="23"/>
                  </a:cubicBezTo>
                  <a:cubicBezTo>
                    <a:pt x="286" y="21"/>
                    <a:pt x="286" y="21"/>
                    <a:pt x="286" y="21"/>
                  </a:cubicBezTo>
                  <a:cubicBezTo>
                    <a:pt x="287" y="21"/>
                    <a:pt x="287" y="21"/>
                    <a:pt x="287" y="21"/>
                  </a:cubicBezTo>
                  <a:cubicBezTo>
                    <a:pt x="288" y="22"/>
                    <a:pt x="288" y="22"/>
                    <a:pt x="288" y="22"/>
                  </a:cubicBezTo>
                  <a:cubicBezTo>
                    <a:pt x="289" y="24"/>
                    <a:pt x="289" y="24"/>
                    <a:pt x="289" y="24"/>
                  </a:cubicBezTo>
                  <a:cubicBezTo>
                    <a:pt x="289" y="25"/>
                    <a:pt x="289" y="25"/>
                    <a:pt x="289" y="25"/>
                  </a:cubicBezTo>
                  <a:cubicBezTo>
                    <a:pt x="289" y="26"/>
                    <a:pt x="289" y="26"/>
                    <a:pt x="289" y="26"/>
                  </a:cubicBezTo>
                  <a:cubicBezTo>
                    <a:pt x="289" y="28"/>
                    <a:pt x="289" y="28"/>
                    <a:pt x="289" y="28"/>
                  </a:cubicBezTo>
                  <a:cubicBezTo>
                    <a:pt x="290" y="28"/>
                    <a:pt x="290" y="28"/>
                    <a:pt x="290" y="28"/>
                  </a:cubicBezTo>
                  <a:cubicBezTo>
                    <a:pt x="291" y="28"/>
                    <a:pt x="291" y="28"/>
                    <a:pt x="291" y="28"/>
                  </a:cubicBezTo>
                  <a:cubicBezTo>
                    <a:pt x="291" y="27"/>
                    <a:pt x="291" y="27"/>
                    <a:pt x="291" y="27"/>
                  </a:cubicBezTo>
                  <a:cubicBezTo>
                    <a:pt x="292" y="27"/>
                    <a:pt x="292" y="27"/>
                    <a:pt x="292" y="27"/>
                  </a:cubicBezTo>
                  <a:cubicBezTo>
                    <a:pt x="291" y="26"/>
                    <a:pt x="291" y="26"/>
                    <a:pt x="291" y="26"/>
                  </a:cubicBezTo>
                  <a:cubicBezTo>
                    <a:pt x="291" y="26"/>
                    <a:pt x="291" y="26"/>
                    <a:pt x="291" y="26"/>
                  </a:cubicBezTo>
                  <a:cubicBezTo>
                    <a:pt x="291" y="25"/>
                    <a:pt x="291" y="25"/>
                    <a:pt x="291" y="25"/>
                  </a:cubicBezTo>
                  <a:cubicBezTo>
                    <a:pt x="292" y="25"/>
                    <a:pt x="292" y="25"/>
                    <a:pt x="292" y="25"/>
                  </a:cubicBezTo>
                  <a:cubicBezTo>
                    <a:pt x="293" y="25"/>
                    <a:pt x="293" y="25"/>
                    <a:pt x="293" y="25"/>
                  </a:cubicBezTo>
                  <a:cubicBezTo>
                    <a:pt x="295" y="25"/>
                    <a:pt x="295" y="25"/>
                    <a:pt x="295" y="25"/>
                  </a:cubicBezTo>
                  <a:cubicBezTo>
                    <a:pt x="297" y="28"/>
                    <a:pt x="297" y="28"/>
                    <a:pt x="297" y="28"/>
                  </a:cubicBezTo>
                  <a:cubicBezTo>
                    <a:pt x="299" y="28"/>
                    <a:pt x="299" y="28"/>
                    <a:pt x="299" y="28"/>
                  </a:cubicBezTo>
                  <a:cubicBezTo>
                    <a:pt x="299" y="28"/>
                    <a:pt x="299" y="28"/>
                    <a:pt x="299" y="28"/>
                  </a:cubicBezTo>
                  <a:cubicBezTo>
                    <a:pt x="300" y="28"/>
                    <a:pt x="300" y="28"/>
                    <a:pt x="300" y="28"/>
                  </a:cubicBezTo>
                  <a:cubicBezTo>
                    <a:pt x="302" y="27"/>
                    <a:pt x="302" y="27"/>
                    <a:pt x="302" y="27"/>
                  </a:cubicBezTo>
                  <a:cubicBezTo>
                    <a:pt x="303" y="26"/>
                    <a:pt x="303" y="26"/>
                    <a:pt x="303" y="26"/>
                  </a:cubicBezTo>
                  <a:cubicBezTo>
                    <a:pt x="303" y="26"/>
                    <a:pt x="303" y="26"/>
                    <a:pt x="303" y="26"/>
                  </a:cubicBezTo>
                  <a:cubicBezTo>
                    <a:pt x="304" y="26"/>
                    <a:pt x="304" y="26"/>
                    <a:pt x="304" y="26"/>
                  </a:cubicBezTo>
                  <a:cubicBezTo>
                    <a:pt x="304" y="26"/>
                    <a:pt x="304" y="26"/>
                    <a:pt x="304" y="26"/>
                  </a:cubicBezTo>
                  <a:cubicBezTo>
                    <a:pt x="304" y="27"/>
                    <a:pt x="304" y="27"/>
                    <a:pt x="304" y="27"/>
                  </a:cubicBezTo>
                  <a:cubicBezTo>
                    <a:pt x="304" y="29"/>
                    <a:pt x="304" y="29"/>
                    <a:pt x="304" y="29"/>
                  </a:cubicBezTo>
                  <a:cubicBezTo>
                    <a:pt x="302" y="30"/>
                    <a:pt x="302" y="30"/>
                    <a:pt x="302" y="30"/>
                  </a:cubicBezTo>
                  <a:cubicBezTo>
                    <a:pt x="301" y="31"/>
                    <a:pt x="301" y="31"/>
                    <a:pt x="301" y="31"/>
                  </a:cubicBezTo>
                  <a:cubicBezTo>
                    <a:pt x="299" y="33"/>
                    <a:pt x="299" y="33"/>
                    <a:pt x="299" y="33"/>
                  </a:cubicBezTo>
                  <a:cubicBezTo>
                    <a:pt x="299" y="35"/>
                    <a:pt x="299" y="35"/>
                    <a:pt x="299" y="35"/>
                  </a:cubicBezTo>
                  <a:cubicBezTo>
                    <a:pt x="300" y="36"/>
                    <a:pt x="300" y="36"/>
                    <a:pt x="300" y="36"/>
                  </a:cubicBezTo>
                  <a:cubicBezTo>
                    <a:pt x="300" y="37"/>
                    <a:pt x="300" y="37"/>
                    <a:pt x="300" y="37"/>
                  </a:cubicBezTo>
                  <a:cubicBezTo>
                    <a:pt x="300" y="38"/>
                    <a:pt x="300" y="38"/>
                    <a:pt x="300" y="38"/>
                  </a:cubicBezTo>
                  <a:cubicBezTo>
                    <a:pt x="301" y="38"/>
                    <a:pt x="301" y="38"/>
                    <a:pt x="301" y="38"/>
                  </a:cubicBezTo>
                  <a:cubicBezTo>
                    <a:pt x="301" y="37"/>
                    <a:pt x="301" y="37"/>
                    <a:pt x="301" y="37"/>
                  </a:cubicBezTo>
                  <a:cubicBezTo>
                    <a:pt x="303" y="35"/>
                    <a:pt x="303" y="35"/>
                    <a:pt x="303" y="35"/>
                  </a:cubicBezTo>
                  <a:cubicBezTo>
                    <a:pt x="304" y="35"/>
                    <a:pt x="304" y="35"/>
                    <a:pt x="304" y="35"/>
                  </a:cubicBezTo>
                  <a:cubicBezTo>
                    <a:pt x="306" y="34"/>
                    <a:pt x="306" y="34"/>
                    <a:pt x="306" y="34"/>
                  </a:cubicBezTo>
                  <a:cubicBezTo>
                    <a:pt x="308" y="35"/>
                    <a:pt x="308" y="35"/>
                    <a:pt x="308" y="35"/>
                  </a:cubicBezTo>
                  <a:cubicBezTo>
                    <a:pt x="310" y="35"/>
                    <a:pt x="310" y="35"/>
                    <a:pt x="310" y="35"/>
                  </a:cubicBezTo>
                  <a:cubicBezTo>
                    <a:pt x="310" y="36"/>
                    <a:pt x="310" y="36"/>
                    <a:pt x="310" y="36"/>
                  </a:cubicBezTo>
                  <a:cubicBezTo>
                    <a:pt x="311" y="37"/>
                    <a:pt x="311" y="37"/>
                    <a:pt x="311" y="37"/>
                  </a:cubicBezTo>
                  <a:cubicBezTo>
                    <a:pt x="312" y="37"/>
                    <a:pt x="312" y="37"/>
                    <a:pt x="312" y="37"/>
                  </a:cubicBezTo>
                  <a:cubicBezTo>
                    <a:pt x="312" y="36"/>
                    <a:pt x="312" y="36"/>
                    <a:pt x="312" y="36"/>
                  </a:cubicBezTo>
                  <a:cubicBezTo>
                    <a:pt x="312" y="35"/>
                    <a:pt x="312" y="35"/>
                    <a:pt x="312" y="35"/>
                  </a:cubicBezTo>
                  <a:cubicBezTo>
                    <a:pt x="312" y="34"/>
                    <a:pt x="312" y="34"/>
                    <a:pt x="312" y="34"/>
                  </a:cubicBezTo>
                  <a:cubicBezTo>
                    <a:pt x="315" y="32"/>
                    <a:pt x="315" y="32"/>
                    <a:pt x="315" y="32"/>
                  </a:cubicBezTo>
                  <a:cubicBezTo>
                    <a:pt x="317" y="31"/>
                    <a:pt x="317" y="31"/>
                    <a:pt x="317" y="31"/>
                  </a:cubicBezTo>
                  <a:cubicBezTo>
                    <a:pt x="317" y="30"/>
                    <a:pt x="317" y="30"/>
                    <a:pt x="317" y="30"/>
                  </a:cubicBezTo>
                  <a:cubicBezTo>
                    <a:pt x="318" y="31"/>
                    <a:pt x="318" y="31"/>
                    <a:pt x="318" y="31"/>
                  </a:cubicBezTo>
                  <a:cubicBezTo>
                    <a:pt x="319" y="31"/>
                    <a:pt x="319" y="31"/>
                    <a:pt x="319" y="31"/>
                  </a:cubicBezTo>
                  <a:cubicBezTo>
                    <a:pt x="321" y="29"/>
                    <a:pt x="321" y="29"/>
                    <a:pt x="321" y="29"/>
                  </a:cubicBezTo>
                  <a:cubicBezTo>
                    <a:pt x="323" y="28"/>
                    <a:pt x="323" y="28"/>
                    <a:pt x="323" y="28"/>
                  </a:cubicBezTo>
                  <a:cubicBezTo>
                    <a:pt x="323" y="27"/>
                    <a:pt x="323" y="27"/>
                    <a:pt x="323" y="27"/>
                  </a:cubicBezTo>
                  <a:cubicBezTo>
                    <a:pt x="323" y="26"/>
                    <a:pt x="323" y="26"/>
                    <a:pt x="323" y="26"/>
                  </a:cubicBezTo>
                  <a:cubicBezTo>
                    <a:pt x="323" y="26"/>
                    <a:pt x="323" y="26"/>
                    <a:pt x="323" y="26"/>
                  </a:cubicBezTo>
                  <a:cubicBezTo>
                    <a:pt x="326" y="25"/>
                    <a:pt x="326" y="25"/>
                    <a:pt x="326" y="25"/>
                  </a:cubicBezTo>
                  <a:cubicBezTo>
                    <a:pt x="326" y="25"/>
                    <a:pt x="326" y="25"/>
                    <a:pt x="326" y="25"/>
                  </a:cubicBezTo>
                  <a:cubicBezTo>
                    <a:pt x="328" y="24"/>
                    <a:pt x="328" y="24"/>
                    <a:pt x="328" y="24"/>
                  </a:cubicBezTo>
                  <a:cubicBezTo>
                    <a:pt x="331" y="22"/>
                    <a:pt x="331" y="22"/>
                    <a:pt x="331" y="22"/>
                  </a:cubicBezTo>
                  <a:cubicBezTo>
                    <a:pt x="333" y="21"/>
                    <a:pt x="333" y="21"/>
                    <a:pt x="333" y="21"/>
                  </a:cubicBezTo>
                  <a:cubicBezTo>
                    <a:pt x="335" y="21"/>
                    <a:pt x="335" y="21"/>
                    <a:pt x="335" y="21"/>
                  </a:cubicBezTo>
                  <a:cubicBezTo>
                    <a:pt x="336" y="21"/>
                    <a:pt x="336" y="21"/>
                    <a:pt x="336" y="21"/>
                  </a:cubicBezTo>
                  <a:cubicBezTo>
                    <a:pt x="337" y="20"/>
                    <a:pt x="337" y="20"/>
                    <a:pt x="337" y="20"/>
                  </a:cubicBezTo>
                  <a:cubicBezTo>
                    <a:pt x="338" y="19"/>
                    <a:pt x="338" y="19"/>
                    <a:pt x="338" y="19"/>
                  </a:cubicBezTo>
                  <a:cubicBezTo>
                    <a:pt x="339" y="19"/>
                    <a:pt x="339" y="19"/>
                    <a:pt x="339" y="19"/>
                  </a:cubicBezTo>
                  <a:cubicBezTo>
                    <a:pt x="339" y="21"/>
                    <a:pt x="339" y="21"/>
                    <a:pt x="339" y="21"/>
                  </a:cubicBezTo>
                  <a:cubicBezTo>
                    <a:pt x="338" y="24"/>
                    <a:pt x="338" y="24"/>
                    <a:pt x="338" y="24"/>
                  </a:cubicBezTo>
                  <a:cubicBezTo>
                    <a:pt x="337" y="24"/>
                    <a:pt x="337" y="24"/>
                    <a:pt x="337" y="24"/>
                  </a:cubicBezTo>
                  <a:cubicBezTo>
                    <a:pt x="334" y="24"/>
                    <a:pt x="334" y="24"/>
                    <a:pt x="334" y="24"/>
                  </a:cubicBezTo>
                  <a:cubicBezTo>
                    <a:pt x="334" y="25"/>
                    <a:pt x="334" y="25"/>
                    <a:pt x="334" y="25"/>
                  </a:cubicBezTo>
                  <a:cubicBezTo>
                    <a:pt x="335" y="26"/>
                    <a:pt x="335" y="26"/>
                    <a:pt x="335" y="26"/>
                  </a:cubicBezTo>
                  <a:cubicBezTo>
                    <a:pt x="335" y="27"/>
                    <a:pt x="335" y="27"/>
                    <a:pt x="335" y="27"/>
                  </a:cubicBezTo>
                  <a:cubicBezTo>
                    <a:pt x="335" y="27"/>
                    <a:pt x="335" y="27"/>
                    <a:pt x="335" y="27"/>
                  </a:cubicBezTo>
                  <a:cubicBezTo>
                    <a:pt x="336" y="28"/>
                    <a:pt x="336" y="28"/>
                    <a:pt x="336" y="28"/>
                  </a:cubicBezTo>
                  <a:cubicBezTo>
                    <a:pt x="339" y="31"/>
                    <a:pt x="339" y="31"/>
                    <a:pt x="339" y="31"/>
                  </a:cubicBezTo>
                  <a:cubicBezTo>
                    <a:pt x="342" y="34"/>
                    <a:pt x="342" y="34"/>
                    <a:pt x="342" y="34"/>
                  </a:cubicBezTo>
                  <a:cubicBezTo>
                    <a:pt x="346" y="37"/>
                    <a:pt x="346" y="37"/>
                    <a:pt x="346" y="37"/>
                  </a:cubicBezTo>
                  <a:cubicBezTo>
                    <a:pt x="349" y="39"/>
                    <a:pt x="349" y="39"/>
                    <a:pt x="349" y="39"/>
                  </a:cubicBezTo>
                  <a:cubicBezTo>
                    <a:pt x="350" y="40"/>
                    <a:pt x="350" y="40"/>
                    <a:pt x="350" y="40"/>
                  </a:cubicBezTo>
                  <a:cubicBezTo>
                    <a:pt x="351" y="41"/>
                    <a:pt x="351" y="41"/>
                    <a:pt x="351" y="41"/>
                  </a:cubicBezTo>
                  <a:cubicBezTo>
                    <a:pt x="353" y="44"/>
                    <a:pt x="353" y="44"/>
                    <a:pt x="353" y="44"/>
                  </a:cubicBezTo>
                  <a:cubicBezTo>
                    <a:pt x="354" y="47"/>
                    <a:pt x="354" y="47"/>
                    <a:pt x="354" y="47"/>
                  </a:cubicBezTo>
                  <a:cubicBezTo>
                    <a:pt x="358" y="53"/>
                    <a:pt x="358" y="53"/>
                    <a:pt x="358" y="53"/>
                  </a:cubicBezTo>
                  <a:cubicBezTo>
                    <a:pt x="360" y="58"/>
                    <a:pt x="360" y="58"/>
                    <a:pt x="360" y="58"/>
                  </a:cubicBezTo>
                  <a:cubicBezTo>
                    <a:pt x="363" y="64"/>
                    <a:pt x="363" y="64"/>
                    <a:pt x="363" y="64"/>
                  </a:cubicBezTo>
                  <a:cubicBezTo>
                    <a:pt x="365" y="67"/>
                    <a:pt x="365" y="67"/>
                    <a:pt x="365" y="67"/>
                  </a:cubicBezTo>
                  <a:cubicBezTo>
                    <a:pt x="369" y="74"/>
                    <a:pt x="369" y="74"/>
                    <a:pt x="369" y="74"/>
                  </a:cubicBezTo>
                  <a:cubicBezTo>
                    <a:pt x="370" y="76"/>
                    <a:pt x="370" y="76"/>
                    <a:pt x="370" y="76"/>
                  </a:cubicBezTo>
                  <a:cubicBezTo>
                    <a:pt x="371" y="80"/>
                    <a:pt x="371" y="80"/>
                    <a:pt x="371" y="80"/>
                  </a:cubicBezTo>
                  <a:cubicBezTo>
                    <a:pt x="373" y="83"/>
                    <a:pt x="373" y="83"/>
                    <a:pt x="373" y="83"/>
                  </a:cubicBezTo>
                  <a:cubicBezTo>
                    <a:pt x="374" y="86"/>
                    <a:pt x="374" y="86"/>
                    <a:pt x="374" y="86"/>
                  </a:cubicBezTo>
                  <a:cubicBezTo>
                    <a:pt x="375" y="87"/>
                    <a:pt x="375" y="87"/>
                    <a:pt x="375" y="87"/>
                  </a:cubicBezTo>
                  <a:cubicBezTo>
                    <a:pt x="375" y="86"/>
                    <a:pt x="375" y="86"/>
                    <a:pt x="375" y="86"/>
                  </a:cubicBezTo>
                  <a:cubicBezTo>
                    <a:pt x="376" y="85"/>
                    <a:pt x="376" y="85"/>
                    <a:pt x="376" y="85"/>
                  </a:cubicBezTo>
                  <a:cubicBezTo>
                    <a:pt x="376" y="85"/>
                    <a:pt x="376" y="85"/>
                    <a:pt x="376" y="85"/>
                  </a:cubicBezTo>
                  <a:cubicBezTo>
                    <a:pt x="377" y="84"/>
                    <a:pt x="377" y="84"/>
                    <a:pt x="377" y="84"/>
                  </a:cubicBezTo>
                  <a:cubicBezTo>
                    <a:pt x="378" y="84"/>
                    <a:pt x="378" y="84"/>
                    <a:pt x="378" y="84"/>
                  </a:cubicBezTo>
                  <a:cubicBezTo>
                    <a:pt x="379" y="84"/>
                    <a:pt x="379" y="84"/>
                    <a:pt x="379" y="84"/>
                  </a:cubicBezTo>
                  <a:cubicBezTo>
                    <a:pt x="379" y="83"/>
                    <a:pt x="379" y="83"/>
                    <a:pt x="379" y="83"/>
                  </a:cubicBezTo>
                  <a:cubicBezTo>
                    <a:pt x="380" y="83"/>
                    <a:pt x="380" y="83"/>
                    <a:pt x="380" y="83"/>
                  </a:cubicBezTo>
                  <a:cubicBezTo>
                    <a:pt x="379" y="81"/>
                    <a:pt x="379" y="81"/>
                    <a:pt x="379" y="81"/>
                  </a:cubicBezTo>
                  <a:cubicBezTo>
                    <a:pt x="379" y="80"/>
                    <a:pt x="379" y="80"/>
                    <a:pt x="379" y="80"/>
                  </a:cubicBezTo>
                  <a:cubicBezTo>
                    <a:pt x="380" y="79"/>
                    <a:pt x="380" y="79"/>
                    <a:pt x="380" y="79"/>
                  </a:cubicBezTo>
                  <a:cubicBezTo>
                    <a:pt x="380" y="79"/>
                    <a:pt x="380" y="79"/>
                    <a:pt x="380" y="79"/>
                  </a:cubicBezTo>
                  <a:cubicBezTo>
                    <a:pt x="381" y="79"/>
                    <a:pt x="381" y="79"/>
                    <a:pt x="381" y="79"/>
                  </a:cubicBezTo>
                  <a:cubicBezTo>
                    <a:pt x="381" y="78"/>
                    <a:pt x="381" y="78"/>
                    <a:pt x="381" y="78"/>
                  </a:cubicBezTo>
                  <a:cubicBezTo>
                    <a:pt x="382" y="78"/>
                    <a:pt x="382" y="78"/>
                    <a:pt x="382" y="78"/>
                  </a:cubicBezTo>
                  <a:cubicBezTo>
                    <a:pt x="383" y="77"/>
                    <a:pt x="383" y="77"/>
                    <a:pt x="383" y="77"/>
                  </a:cubicBezTo>
                  <a:cubicBezTo>
                    <a:pt x="384" y="77"/>
                    <a:pt x="384" y="77"/>
                    <a:pt x="384" y="77"/>
                  </a:cubicBezTo>
                  <a:cubicBezTo>
                    <a:pt x="384" y="77"/>
                    <a:pt x="384" y="77"/>
                    <a:pt x="384" y="77"/>
                  </a:cubicBezTo>
                  <a:cubicBezTo>
                    <a:pt x="385" y="78"/>
                    <a:pt x="385" y="78"/>
                    <a:pt x="385" y="78"/>
                  </a:cubicBezTo>
                  <a:cubicBezTo>
                    <a:pt x="385" y="79"/>
                    <a:pt x="385" y="79"/>
                    <a:pt x="385" y="79"/>
                  </a:cubicBezTo>
                  <a:cubicBezTo>
                    <a:pt x="386" y="79"/>
                    <a:pt x="386" y="79"/>
                    <a:pt x="386" y="79"/>
                  </a:cubicBezTo>
                  <a:cubicBezTo>
                    <a:pt x="387" y="79"/>
                    <a:pt x="387" y="79"/>
                    <a:pt x="387" y="79"/>
                  </a:cubicBezTo>
                  <a:cubicBezTo>
                    <a:pt x="387" y="80"/>
                    <a:pt x="387" y="80"/>
                    <a:pt x="387" y="80"/>
                  </a:cubicBezTo>
                  <a:cubicBezTo>
                    <a:pt x="387" y="81"/>
                    <a:pt x="387" y="81"/>
                    <a:pt x="387" y="81"/>
                  </a:cubicBezTo>
                  <a:cubicBezTo>
                    <a:pt x="387" y="82"/>
                    <a:pt x="387" y="82"/>
                    <a:pt x="387" y="82"/>
                  </a:cubicBezTo>
                  <a:cubicBezTo>
                    <a:pt x="387" y="83"/>
                    <a:pt x="387" y="83"/>
                    <a:pt x="387" y="83"/>
                  </a:cubicBezTo>
                  <a:cubicBezTo>
                    <a:pt x="387" y="83"/>
                    <a:pt x="387" y="83"/>
                    <a:pt x="387" y="83"/>
                  </a:cubicBezTo>
                  <a:cubicBezTo>
                    <a:pt x="389" y="83"/>
                    <a:pt x="389" y="83"/>
                    <a:pt x="389" y="83"/>
                  </a:cubicBezTo>
                  <a:cubicBezTo>
                    <a:pt x="390" y="83"/>
                    <a:pt x="390" y="83"/>
                    <a:pt x="390" y="83"/>
                  </a:cubicBezTo>
                  <a:cubicBezTo>
                    <a:pt x="390" y="84"/>
                    <a:pt x="390" y="84"/>
                    <a:pt x="390" y="84"/>
                  </a:cubicBezTo>
                  <a:cubicBezTo>
                    <a:pt x="391" y="85"/>
                    <a:pt x="391" y="85"/>
                    <a:pt x="391" y="85"/>
                  </a:cubicBezTo>
                  <a:cubicBezTo>
                    <a:pt x="391" y="86"/>
                    <a:pt x="391" y="86"/>
                    <a:pt x="391" y="86"/>
                  </a:cubicBezTo>
                  <a:cubicBezTo>
                    <a:pt x="391" y="87"/>
                    <a:pt x="391" y="87"/>
                    <a:pt x="391" y="87"/>
                  </a:cubicBezTo>
                  <a:cubicBezTo>
                    <a:pt x="391" y="87"/>
                    <a:pt x="391" y="87"/>
                    <a:pt x="391" y="87"/>
                  </a:cubicBezTo>
                  <a:cubicBezTo>
                    <a:pt x="393" y="87"/>
                    <a:pt x="393" y="87"/>
                    <a:pt x="393" y="87"/>
                  </a:cubicBezTo>
                  <a:cubicBezTo>
                    <a:pt x="394" y="87"/>
                    <a:pt x="394" y="87"/>
                    <a:pt x="394" y="87"/>
                  </a:cubicBezTo>
                  <a:cubicBezTo>
                    <a:pt x="396" y="87"/>
                    <a:pt x="396" y="87"/>
                    <a:pt x="396" y="87"/>
                  </a:cubicBezTo>
                  <a:cubicBezTo>
                    <a:pt x="398" y="88"/>
                    <a:pt x="398" y="88"/>
                    <a:pt x="398" y="88"/>
                  </a:cubicBezTo>
                  <a:cubicBezTo>
                    <a:pt x="399" y="87"/>
                    <a:pt x="399" y="87"/>
                    <a:pt x="399" y="87"/>
                  </a:cubicBezTo>
                  <a:cubicBezTo>
                    <a:pt x="401" y="87"/>
                    <a:pt x="401" y="87"/>
                    <a:pt x="401" y="87"/>
                  </a:cubicBezTo>
                  <a:cubicBezTo>
                    <a:pt x="403" y="87"/>
                    <a:pt x="403" y="87"/>
                    <a:pt x="403" y="87"/>
                  </a:cubicBezTo>
                  <a:cubicBezTo>
                    <a:pt x="404" y="87"/>
                    <a:pt x="404" y="87"/>
                    <a:pt x="404" y="87"/>
                  </a:cubicBezTo>
                  <a:cubicBezTo>
                    <a:pt x="405" y="86"/>
                    <a:pt x="405" y="86"/>
                    <a:pt x="405" y="86"/>
                  </a:cubicBezTo>
                  <a:cubicBezTo>
                    <a:pt x="405" y="85"/>
                    <a:pt x="405" y="85"/>
                    <a:pt x="405" y="85"/>
                  </a:cubicBezTo>
                  <a:cubicBezTo>
                    <a:pt x="406" y="84"/>
                    <a:pt x="406" y="84"/>
                    <a:pt x="406" y="84"/>
                  </a:cubicBezTo>
                  <a:cubicBezTo>
                    <a:pt x="407" y="84"/>
                    <a:pt x="407" y="84"/>
                    <a:pt x="407" y="84"/>
                  </a:cubicBezTo>
                  <a:cubicBezTo>
                    <a:pt x="409" y="84"/>
                    <a:pt x="409" y="84"/>
                    <a:pt x="409" y="84"/>
                  </a:cubicBezTo>
                  <a:cubicBezTo>
                    <a:pt x="409" y="83"/>
                    <a:pt x="409" y="83"/>
                    <a:pt x="409" y="83"/>
                  </a:cubicBezTo>
                  <a:cubicBezTo>
                    <a:pt x="410" y="83"/>
                    <a:pt x="410" y="83"/>
                    <a:pt x="410" y="83"/>
                  </a:cubicBezTo>
                  <a:cubicBezTo>
                    <a:pt x="411" y="83"/>
                    <a:pt x="411" y="83"/>
                    <a:pt x="411" y="83"/>
                  </a:cubicBezTo>
                  <a:cubicBezTo>
                    <a:pt x="412" y="83"/>
                    <a:pt x="412" y="83"/>
                    <a:pt x="412" y="83"/>
                  </a:cubicBezTo>
                  <a:cubicBezTo>
                    <a:pt x="415" y="84"/>
                    <a:pt x="415" y="84"/>
                    <a:pt x="415" y="84"/>
                  </a:cubicBezTo>
                  <a:cubicBezTo>
                    <a:pt x="416" y="84"/>
                    <a:pt x="416" y="84"/>
                    <a:pt x="416" y="84"/>
                  </a:cubicBezTo>
                  <a:cubicBezTo>
                    <a:pt x="418" y="86"/>
                    <a:pt x="418" y="86"/>
                    <a:pt x="418" y="86"/>
                  </a:cubicBezTo>
                  <a:cubicBezTo>
                    <a:pt x="419" y="86"/>
                    <a:pt x="419" y="86"/>
                    <a:pt x="419" y="86"/>
                  </a:cubicBezTo>
                  <a:cubicBezTo>
                    <a:pt x="420" y="88"/>
                    <a:pt x="420" y="88"/>
                    <a:pt x="420" y="88"/>
                  </a:cubicBezTo>
                  <a:cubicBezTo>
                    <a:pt x="421" y="89"/>
                    <a:pt x="421" y="89"/>
                    <a:pt x="421" y="89"/>
                  </a:cubicBezTo>
                  <a:cubicBezTo>
                    <a:pt x="421" y="91"/>
                    <a:pt x="421" y="91"/>
                    <a:pt x="421" y="91"/>
                  </a:cubicBezTo>
                  <a:cubicBezTo>
                    <a:pt x="422" y="92"/>
                    <a:pt x="422" y="92"/>
                    <a:pt x="422" y="92"/>
                  </a:cubicBezTo>
                  <a:cubicBezTo>
                    <a:pt x="422" y="95"/>
                    <a:pt x="422" y="95"/>
                    <a:pt x="422" y="95"/>
                  </a:cubicBezTo>
                  <a:cubicBezTo>
                    <a:pt x="423" y="96"/>
                    <a:pt x="423" y="96"/>
                    <a:pt x="423" y="96"/>
                  </a:cubicBezTo>
                  <a:cubicBezTo>
                    <a:pt x="424" y="96"/>
                    <a:pt x="424" y="96"/>
                    <a:pt x="424" y="96"/>
                  </a:cubicBezTo>
                  <a:cubicBezTo>
                    <a:pt x="425" y="96"/>
                    <a:pt x="425" y="96"/>
                    <a:pt x="425" y="96"/>
                  </a:cubicBezTo>
                  <a:cubicBezTo>
                    <a:pt x="426" y="97"/>
                    <a:pt x="426" y="97"/>
                    <a:pt x="426" y="97"/>
                  </a:cubicBezTo>
                  <a:cubicBezTo>
                    <a:pt x="429" y="98"/>
                    <a:pt x="429" y="98"/>
                    <a:pt x="429" y="98"/>
                  </a:cubicBezTo>
                  <a:cubicBezTo>
                    <a:pt x="430" y="99"/>
                    <a:pt x="430" y="99"/>
                    <a:pt x="430" y="99"/>
                  </a:cubicBezTo>
                  <a:cubicBezTo>
                    <a:pt x="431" y="99"/>
                    <a:pt x="431" y="99"/>
                    <a:pt x="431" y="99"/>
                  </a:cubicBezTo>
                  <a:cubicBezTo>
                    <a:pt x="431" y="100"/>
                    <a:pt x="431" y="100"/>
                    <a:pt x="431" y="100"/>
                  </a:cubicBezTo>
                  <a:cubicBezTo>
                    <a:pt x="430" y="101"/>
                    <a:pt x="430" y="101"/>
                    <a:pt x="430" y="101"/>
                  </a:cubicBezTo>
                  <a:cubicBezTo>
                    <a:pt x="431" y="102"/>
                    <a:pt x="431" y="102"/>
                    <a:pt x="431" y="102"/>
                  </a:cubicBezTo>
                  <a:cubicBezTo>
                    <a:pt x="432" y="103"/>
                    <a:pt x="433" y="105"/>
                    <a:pt x="433" y="107"/>
                  </a:cubicBezTo>
                  <a:cubicBezTo>
                    <a:pt x="434" y="107"/>
                    <a:pt x="434" y="107"/>
                    <a:pt x="434" y="107"/>
                  </a:cubicBezTo>
                  <a:cubicBezTo>
                    <a:pt x="435" y="107"/>
                    <a:pt x="435" y="107"/>
                    <a:pt x="435" y="107"/>
                  </a:cubicBezTo>
                  <a:cubicBezTo>
                    <a:pt x="437" y="107"/>
                    <a:pt x="440" y="108"/>
                    <a:pt x="441" y="108"/>
                  </a:cubicBezTo>
                  <a:cubicBezTo>
                    <a:pt x="442" y="109"/>
                    <a:pt x="442" y="109"/>
                    <a:pt x="442" y="109"/>
                  </a:cubicBezTo>
                  <a:cubicBezTo>
                    <a:pt x="443" y="109"/>
                    <a:pt x="443" y="109"/>
                    <a:pt x="444" y="109"/>
                  </a:cubicBezTo>
                  <a:cubicBezTo>
                    <a:pt x="445" y="108"/>
                    <a:pt x="445" y="108"/>
                    <a:pt x="445" y="107"/>
                  </a:cubicBezTo>
                  <a:cubicBezTo>
                    <a:pt x="446" y="106"/>
                    <a:pt x="446" y="107"/>
                    <a:pt x="449" y="104"/>
                  </a:cubicBezTo>
                  <a:cubicBezTo>
                    <a:pt x="450" y="104"/>
                    <a:pt x="450" y="104"/>
                    <a:pt x="450" y="104"/>
                  </a:cubicBezTo>
                  <a:cubicBezTo>
                    <a:pt x="450" y="104"/>
                    <a:pt x="450" y="104"/>
                    <a:pt x="450" y="104"/>
                  </a:cubicBezTo>
                  <a:cubicBezTo>
                    <a:pt x="450" y="105"/>
                    <a:pt x="450" y="105"/>
                    <a:pt x="450" y="105"/>
                  </a:cubicBezTo>
                  <a:cubicBezTo>
                    <a:pt x="449" y="106"/>
                    <a:pt x="450" y="106"/>
                    <a:pt x="449" y="107"/>
                  </a:cubicBezTo>
                  <a:cubicBezTo>
                    <a:pt x="449" y="108"/>
                    <a:pt x="449" y="108"/>
                    <a:pt x="449" y="108"/>
                  </a:cubicBezTo>
                  <a:cubicBezTo>
                    <a:pt x="450" y="108"/>
                    <a:pt x="450" y="108"/>
                    <a:pt x="450" y="108"/>
                  </a:cubicBezTo>
                  <a:cubicBezTo>
                    <a:pt x="452" y="110"/>
                    <a:pt x="452" y="111"/>
                    <a:pt x="454" y="113"/>
                  </a:cubicBezTo>
                  <a:cubicBezTo>
                    <a:pt x="455" y="113"/>
                    <a:pt x="455" y="113"/>
                    <a:pt x="456" y="114"/>
                  </a:cubicBezTo>
                  <a:cubicBezTo>
                    <a:pt x="457" y="115"/>
                    <a:pt x="456" y="115"/>
                    <a:pt x="457" y="116"/>
                  </a:cubicBezTo>
                  <a:close/>
                  <a:moveTo>
                    <a:pt x="41" y="183"/>
                  </a:moveTo>
                  <a:cubicBezTo>
                    <a:pt x="41" y="184"/>
                    <a:pt x="41" y="184"/>
                    <a:pt x="41" y="184"/>
                  </a:cubicBezTo>
                  <a:cubicBezTo>
                    <a:pt x="41" y="183"/>
                    <a:pt x="41" y="183"/>
                    <a:pt x="41" y="183"/>
                  </a:cubicBezTo>
                  <a:cubicBezTo>
                    <a:pt x="41" y="182"/>
                    <a:pt x="41" y="182"/>
                    <a:pt x="41" y="182"/>
                  </a:cubicBezTo>
                  <a:cubicBezTo>
                    <a:pt x="42" y="182"/>
                    <a:pt x="42" y="182"/>
                    <a:pt x="42" y="182"/>
                  </a:cubicBezTo>
                  <a:cubicBezTo>
                    <a:pt x="42" y="183"/>
                    <a:pt x="42" y="183"/>
                    <a:pt x="42" y="183"/>
                  </a:cubicBezTo>
                  <a:cubicBezTo>
                    <a:pt x="41" y="183"/>
                    <a:pt x="41" y="183"/>
                    <a:pt x="41" y="183"/>
                  </a:cubicBezTo>
                  <a:close/>
                  <a:moveTo>
                    <a:pt x="40" y="185"/>
                  </a:moveTo>
                  <a:cubicBezTo>
                    <a:pt x="40" y="186"/>
                    <a:pt x="40" y="186"/>
                    <a:pt x="40" y="186"/>
                  </a:cubicBezTo>
                  <a:cubicBezTo>
                    <a:pt x="39" y="186"/>
                    <a:pt x="39" y="186"/>
                    <a:pt x="39" y="186"/>
                  </a:cubicBezTo>
                  <a:cubicBezTo>
                    <a:pt x="38" y="184"/>
                    <a:pt x="38" y="184"/>
                    <a:pt x="38" y="184"/>
                  </a:cubicBezTo>
                  <a:cubicBezTo>
                    <a:pt x="38" y="182"/>
                    <a:pt x="38" y="182"/>
                    <a:pt x="38" y="182"/>
                  </a:cubicBezTo>
                  <a:cubicBezTo>
                    <a:pt x="39" y="182"/>
                    <a:pt x="39" y="182"/>
                    <a:pt x="39" y="182"/>
                  </a:cubicBezTo>
                  <a:cubicBezTo>
                    <a:pt x="39" y="182"/>
                    <a:pt x="39" y="182"/>
                    <a:pt x="39" y="182"/>
                  </a:cubicBezTo>
                  <a:cubicBezTo>
                    <a:pt x="39" y="182"/>
                    <a:pt x="39" y="182"/>
                    <a:pt x="39" y="182"/>
                  </a:cubicBezTo>
                  <a:cubicBezTo>
                    <a:pt x="38" y="183"/>
                    <a:pt x="38" y="183"/>
                    <a:pt x="38" y="183"/>
                  </a:cubicBezTo>
                  <a:cubicBezTo>
                    <a:pt x="38" y="184"/>
                    <a:pt x="38" y="184"/>
                    <a:pt x="38" y="184"/>
                  </a:cubicBezTo>
                  <a:cubicBezTo>
                    <a:pt x="39" y="185"/>
                    <a:pt x="39" y="185"/>
                    <a:pt x="39" y="185"/>
                  </a:cubicBezTo>
                  <a:lnTo>
                    <a:pt x="40" y="18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132">
              <a:extLst>
                <a:ext uri="{FF2B5EF4-FFF2-40B4-BE49-F238E27FC236}">
                  <a16:creationId xmlns:a16="http://schemas.microsoft.com/office/drawing/2014/main" id="{904AF743-F62D-46E7-9DD9-ECBF341E0D95}"/>
                </a:ext>
              </a:extLst>
            </p:cNvPr>
            <p:cNvSpPr>
              <a:spLocks/>
            </p:cNvSpPr>
            <p:nvPr/>
          </p:nvSpPr>
          <p:spPr bwMode="auto">
            <a:xfrm>
              <a:off x="16370513" y="7952694"/>
              <a:ext cx="356192" cy="417930"/>
            </a:xfrm>
            <a:custGeom>
              <a:avLst/>
              <a:gdLst>
                <a:gd name="T0" fmla="*/ 28 w 85"/>
                <a:gd name="T1" fmla="*/ 7 h 101"/>
                <a:gd name="T2" fmla="*/ 30 w 85"/>
                <a:gd name="T3" fmla="*/ 10 h 101"/>
                <a:gd name="T4" fmla="*/ 31 w 85"/>
                <a:gd name="T5" fmla="*/ 9 h 101"/>
                <a:gd name="T6" fmla="*/ 32 w 85"/>
                <a:gd name="T7" fmla="*/ 11 h 101"/>
                <a:gd name="T8" fmla="*/ 41 w 85"/>
                <a:gd name="T9" fmla="*/ 22 h 101"/>
                <a:gd name="T10" fmla="*/ 51 w 85"/>
                <a:gd name="T11" fmla="*/ 22 h 101"/>
                <a:gd name="T12" fmla="*/ 48 w 85"/>
                <a:gd name="T13" fmla="*/ 25 h 101"/>
                <a:gd name="T14" fmla="*/ 52 w 85"/>
                <a:gd name="T15" fmla="*/ 27 h 101"/>
                <a:gd name="T16" fmla="*/ 54 w 85"/>
                <a:gd name="T17" fmla="*/ 28 h 101"/>
                <a:gd name="T18" fmla="*/ 53 w 85"/>
                <a:gd name="T19" fmla="*/ 32 h 101"/>
                <a:gd name="T20" fmla="*/ 44 w 85"/>
                <a:gd name="T21" fmla="*/ 34 h 101"/>
                <a:gd name="T22" fmla="*/ 44 w 85"/>
                <a:gd name="T23" fmla="*/ 37 h 101"/>
                <a:gd name="T24" fmla="*/ 57 w 85"/>
                <a:gd name="T25" fmla="*/ 46 h 101"/>
                <a:gd name="T26" fmla="*/ 56 w 85"/>
                <a:gd name="T27" fmla="*/ 48 h 101"/>
                <a:gd name="T28" fmla="*/ 60 w 85"/>
                <a:gd name="T29" fmla="*/ 52 h 101"/>
                <a:gd name="T30" fmla="*/ 73 w 85"/>
                <a:gd name="T31" fmla="*/ 69 h 101"/>
                <a:gd name="T32" fmla="*/ 76 w 85"/>
                <a:gd name="T33" fmla="*/ 71 h 101"/>
                <a:gd name="T34" fmla="*/ 79 w 85"/>
                <a:gd name="T35" fmla="*/ 74 h 101"/>
                <a:gd name="T36" fmla="*/ 82 w 85"/>
                <a:gd name="T37" fmla="*/ 78 h 101"/>
                <a:gd name="T38" fmla="*/ 84 w 85"/>
                <a:gd name="T39" fmla="*/ 84 h 101"/>
                <a:gd name="T40" fmla="*/ 83 w 85"/>
                <a:gd name="T41" fmla="*/ 89 h 101"/>
                <a:gd name="T42" fmla="*/ 82 w 85"/>
                <a:gd name="T43" fmla="*/ 94 h 101"/>
                <a:gd name="T44" fmla="*/ 79 w 85"/>
                <a:gd name="T45" fmla="*/ 95 h 101"/>
                <a:gd name="T46" fmla="*/ 76 w 85"/>
                <a:gd name="T47" fmla="*/ 97 h 101"/>
                <a:gd name="T48" fmla="*/ 72 w 85"/>
                <a:gd name="T49" fmla="*/ 94 h 101"/>
                <a:gd name="T50" fmla="*/ 68 w 85"/>
                <a:gd name="T51" fmla="*/ 96 h 101"/>
                <a:gd name="T52" fmla="*/ 68 w 85"/>
                <a:gd name="T53" fmla="*/ 100 h 101"/>
                <a:gd name="T54" fmla="*/ 61 w 85"/>
                <a:gd name="T55" fmla="*/ 98 h 101"/>
                <a:gd name="T56" fmla="*/ 57 w 85"/>
                <a:gd name="T57" fmla="*/ 96 h 101"/>
                <a:gd name="T58" fmla="*/ 61 w 85"/>
                <a:gd name="T59" fmla="*/ 88 h 101"/>
                <a:gd name="T60" fmla="*/ 62 w 85"/>
                <a:gd name="T61" fmla="*/ 83 h 101"/>
                <a:gd name="T62" fmla="*/ 60 w 85"/>
                <a:gd name="T63" fmla="*/ 79 h 101"/>
                <a:gd name="T64" fmla="*/ 59 w 85"/>
                <a:gd name="T65" fmla="*/ 77 h 101"/>
                <a:gd name="T66" fmla="*/ 53 w 85"/>
                <a:gd name="T67" fmla="*/ 72 h 101"/>
                <a:gd name="T68" fmla="*/ 51 w 85"/>
                <a:gd name="T69" fmla="*/ 59 h 101"/>
                <a:gd name="T70" fmla="*/ 36 w 85"/>
                <a:gd name="T71" fmla="*/ 49 h 101"/>
                <a:gd name="T72" fmla="*/ 35 w 85"/>
                <a:gd name="T73" fmla="*/ 51 h 101"/>
                <a:gd name="T74" fmla="*/ 34 w 85"/>
                <a:gd name="T75" fmla="*/ 52 h 101"/>
                <a:gd name="T76" fmla="*/ 29 w 85"/>
                <a:gd name="T77" fmla="*/ 55 h 101"/>
                <a:gd name="T78" fmla="*/ 28 w 85"/>
                <a:gd name="T79" fmla="*/ 55 h 101"/>
                <a:gd name="T80" fmla="*/ 23 w 85"/>
                <a:gd name="T81" fmla="*/ 51 h 101"/>
                <a:gd name="T82" fmla="*/ 20 w 85"/>
                <a:gd name="T83" fmla="*/ 53 h 101"/>
                <a:gd name="T84" fmla="*/ 17 w 85"/>
                <a:gd name="T85" fmla="*/ 56 h 101"/>
                <a:gd name="T86" fmla="*/ 9 w 85"/>
                <a:gd name="T87" fmla="*/ 59 h 101"/>
                <a:gd name="T88" fmla="*/ 11 w 85"/>
                <a:gd name="T89" fmla="*/ 48 h 101"/>
                <a:gd name="T90" fmla="*/ 13 w 85"/>
                <a:gd name="T91" fmla="*/ 38 h 101"/>
                <a:gd name="T92" fmla="*/ 10 w 85"/>
                <a:gd name="T93" fmla="*/ 35 h 101"/>
                <a:gd name="T94" fmla="*/ 8 w 85"/>
                <a:gd name="T95" fmla="*/ 36 h 101"/>
                <a:gd name="T96" fmla="*/ 4 w 85"/>
                <a:gd name="T97" fmla="*/ 33 h 101"/>
                <a:gd name="T98" fmla="*/ 5 w 85"/>
                <a:gd name="T99" fmla="*/ 28 h 101"/>
                <a:gd name="T100" fmla="*/ 2 w 85"/>
                <a:gd name="T101" fmla="*/ 26 h 101"/>
                <a:gd name="T102" fmla="*/ 0 w 85"/>
                <a:gd name="T103" fmla="*/ 27 h 101"/>
                <a:gd name="T104" fmla="*/ 5 w 85"/>
                <a:gd name="T105" fmla="*/ 20 h 101"/>
                <a:gd name="T106" fmla="*/ 5 w 85"/>
                <a:gd name="T107" fmla="*/ 20 h 101"/>
                <a:gd name="T108" fmla="*/ 6 w 85"/>
                <a:gd name="T109" fmla="*/ 17 h 101"/>
                <a:gd name="T110" fmla="*/ 11 w 85"/>
                <a:gd name="T111" fmla="*/ 13 h 101"/>
                <a:gd name="T112" fmla="*/ 13 w 85"/>
                <a:gd name="T113" fmla="*/ 14 h 101"/>
                <a:gd name="T114" fmla="*/ 13 w 85"/>
                <a:gd name="T115" fmla="*/ 16 h 101"/>
                <a:gd name="T116" fmla="*/ 18 w 85"/>
                <a:gd name="T117" fmla="*/ 16 h 101"/>
                <a:gd name="T118" fmla="*/ 19 w 85"/>
                <a:gd name="T119" fmla="*/ 14 h 101"/>
                <a:gd name="T120" fmla="*/ 16 w 85"/>
                <a:gd name="T121" fmla="*/ 3 h 101"/>
                <a:gd name="T122" fmla="*/ 18 w 85"/>
                <a:gd name="T123" fmla="*/ 0 h 101"/>
                <a:gd name="T124" fmla="*/ 21 w 85"/>
                <a:gd name="T125" fmla="*/ 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101">
                  <a:moveTo>
                    <a:pt x="23" y="2"/>
                  </a:moveTo>
                  <a:cubicBezTo>
                    <a:pt x="24" y="3"/>
                    <a:pt x="24" y="3"/>
                    <a:pt x="24" y="3"/>
                  </a:cubicBezTo>
                  <a:cubicBezTo>
                    <a:pt x="25" y="4"/>
                    <a:pt x="26" y="5"/>
                    <a:pt x="27" y="7"/>
                  </a:cubicBezTo>
                  <a:cubicBezTo>
                    <a:pt x="28" y="7"/>
                    <a:pt x="28" y="7"/>
                    <a:pt x="28" y="7"/>
                  </a:cubicBezTo>
                  <a:cubicBezTo>
                    <a:pt x="28" y="8"/>
                    <a:pt x="29" y="8"/>
                    <a:pt x="29" y="10"/>
                  </a:cubicBezTo>
                  <a:cubicBezTo>
                    <a:pt x="29" y="10"/>
                    <a:pt x="29" y="10"/>
                    <a:pt x="29" y="10"/>
                  </a:cubicBezTo>
                  <a:cubicBezTo>
                    <a:pt x="29" y="10"/>
                    <a:pt x="29" y="10"/>
                    <a:pt x="29" y="10"/>
                  </a:cubicBezTo>
                  <a:cubicBezTo>
                    <a:pt x="30" y="10"/>
                    <a:pt x="30" y="10"/>
                    <a:pt x="30" y="10"/>
                  </a:cubicBezTo>
                  <a:cubicBezTo>
                    <a:pt x="30" y="10"/>
                    <a:pt x="30" y="10"/>
                    <a:pt x="30" y="10"/>
                  </a:cubicBezTo>
                  <a:cubicBezTo>
                    <a:pt x="31" y="9"/>
                    <a:pt x="31" y="9"/>
                    <a:pt x="31" y="9"/>
                  </a:cubicBezTo>
                  <a:cubicBezTo>
                    <a:pt x="31" y="8"/>
                    <a:pt x="31" y="8"/>
                    <a:pt x="31" y="8"/>
                  </a:cubicBezTo>
                  <a:cubicBezTo>
                    <a:pt x="31" y="9"/>
                    <a:pt x="31" y="9"/>
                    <a:pt x="31" y="9"/>
                  </a:cubicBezTo>
                  <a:cubicBezTo>
                    <a:pt x="32" y="10"/>
                    <a:pt x="31" y="9"/>
                    <a:pt x="32" y="10"/>
                  </a:cubicBezTo>
                  <a:cubicBezTo>
                    <a:pt x="32" y="10"/>
                    <a:pt x="32" y="10"/>
                    <a:pt x="32" y="10"/>
                  </a:cubicBezTo>
                  <a:cubicBezTo>
                    <a:pt x="32" y="11"/>
                    <a:pt x="32" y="11"/>
                    <a:pt x="32" y="11"/>
                  </a:cubicBezTo>
                  <a:cubicBezTo>
                    <a:pt x="32" y="11"/>
                    <a:pt x="32" y="11"/>
                    <a:pt x="32" y="11"/>
                  </a:cubicBezTo>
                  <a:cubicBezTo>
                    <a:pt x="31" y="13"/>
                    <a:pt x="32" y="13"/>
                    <a:pt x="31" y="15"/>
                  </a:cubicBezTo>
                  <a:cubicBezTo>
                    <a:pt x="32" y="16"/>
                    <a:pt x="33" y="18"/>
                    <a:pt x="34" y="19"/>
                  </a:cubicBezTo>
                  <a:cubicBezTo>
                    <a:pt x="38" y="21"/>
                    <a:pt x="35" y="19"/>
                    <a:pt x="40" y="22"/>
                  </a:cubicBezTo>
                  <a:cubicBezTo>
                    <a:pt x="41" y="22"/>
                    <a:pt x="41" y="22"/>
                    <a:pt x="41" y="22"/>
                  </a:cubicBezTo>
                  <a:cubicBezTo>
                    <a:pt x="42" y="20"/>
                    <a:pt x="42" y="20"/>
                    <a:pt x="42" y="20"/>
                  </a:cubicBezTo>
                  <a:cubicBezTo>
                    <a:pt x="43" y="20"/>
                    <a:pt x="43" y="20"/>
                    <a:pt x="45" y="19"/>
                  </a:cubicBezTo>
                  <a:cubicBezTo>
                    <a:pt x="45" y="19"/>
                    <a:pt x="45" y="19"/>
                    <a:pt x="45" y="19"/>
                  </a:cubicBezTo>
                  <a:cubicBezTo>
                    <a:pt x="47" y="20"/>
                    <a:pt x="49" y="21"/>
                    <a:pt x="51" y="22"/>
                  </a:cubicBezTo>
                  <a:cubicBezTo>
                    <a:pt x="51" y="23"/>
                    <a:pt x="51" y="23"/>
                    <a:pt x="51" y="23"/>
                  </a:cubicBezTo>
                  <a:cubicBezTo>
                    <a:pt x="50" y="23"/>
                    <a:pt x="50" y="23"/>
                    <a:pt x="50" y="23"/>
                  </a:cubicBezTo>
                  <a:cubicBezTo>
                    <a:pt x="49" y="24"/>
                    <a:pt x="50" y="24"/>
                    <a:pt x="49" y="24"/>
                  </a:cubicBezTo>
                  <a:cubicBezTo>
                    <a:pt x="48" y="25"/>
                    <a:pt x="48" y="25"/>
                    <a:pt x="48" y="25"/>
                  </a:cubicBezTo>
                  <a:cubicBezTo>
                    <a:pt x="48" y="25"/>
                    <a:pt x="48" y="25"/>
                    <a:pt x="48" y="25"/>
                  </a:cubicBezTo>
                  <a:cubicBezTo>
                    <a:pt x="50" y="25"/>
                    <a:pt x="49" y="25"/>
                    <a:pt x="51" y="26"/>
                  </a:cubicBezTo>
                  <a:cubicBezTo>
                    <a:pt x="51" y="26"/>
                    <a:pt x="51" y="26"/>
                    <a:pt x="51" y="26"/>
                  </a:cubicBezTo>
                  <a:cubicBezTo>
                    <a:pt x="52" y="27"/>
                    <a:pt x="51" y="27"/>
                    <a:pt x="52" y="27"/>
                  </a:cubicBezTo>
                  <a:cubicBezTo>
                    <a:pt x="52" y="28"/>
                    <a:pt x="52" y="28"/>
                    <a:pt x="52" y="28"/>
                  </a:cubicBezTo>
                  <a:cubicBezTo>
                    <a:pt x="53" y="28"/>
                    <a:pt x="53" y="28"/>
                    <a:pt x="53" y="28"/>
                  </a:cubicBezTo>
                  <a:cubicBezTo>
                    <a:pt x="54" y="28"/>
                    <a:pt x="54" y="28"/>
                    <a:pt x="54" y="28"/>
                  </a:cubicBezTo>
                  <a:cubicBezTo>
                    <a:pt x="54" y="28"/>
                    <a:pt x="54" y="28"/>
                    <a:pt x="54" y="28"/>
                  </a:cubicBezTo>
                  <a:cubicBezTo>
                    <a:pt x="55" y="29"/>
                    <a:pt x="55" y="29"/>
                    <a:pt x="55" y="29"/>
                  </a:cubicBezTo>
                  <a:cubicBezTo>
                    <a:pt x="54" y="30"/>
                    <a:pt x="54" y="30"/>
                    <a:pt x="54" y="30"/>
                  </a:cubicBezTo>
                  <a:cubicBezTo>
                    <a:pt x="53" y="31"/>
                    <a:pt x="54" y="31"/>
                    <a:pt x="53" y="31"/>
                  </a:cubicBezTo>
                  <a:cubicBezTo>
                    <a:pt x="53" y="32"/>
                    <a:pt x="53" y="32"/>
                    <a:pt x="53" y="32"/>
                  </a:cubicBezTo>
                  <a:cubicBezTo>
                    <a:pt x="52" y="33"/>
                    <a:pt x="53" y="33"/>
                    <a:pt x="51" y="35"/>
                  </a:cubicBezTo>
                  <a:cubicBezTo>
                    <a:pt x="50" y="35"/>
                    <a:pt x="50" y="35"/>
                    <a:pt x="50" y="35"/>
                  </a:cubicBezTo>
                  <a:cubicBezTo>
                    <a:pt x="47" y="34"/>
                    <a:pt x="47" y="34"/>
                    <a:pt x="47" y="34"/>
                  </a:cubicBezTo>
                  <a:cubicBezTo>
                    <a:pt x="46" y="34"/>
                    <a:pt x="45" y="34"/>
                    <a:pt x="44" y="34"/>
                  </a:cubicBezTo>
                  <a:cubicBezTo>
                    <a:pt x="44" y="34"/>
                    <a:pt x="44" y="34"/>
                    <a:pt x="44" y="34"/>
                  </a:cubicBezTo>
                  <a:cubicBezTo>
                    <a:pt x="45" y="35"/>
                    <a:pt x="45" y="35"/>
                    <a:pt x="45" y="35"/>
                  </a:cubicBezTo>
                  <a:cubicBezTo>
                    <a:pt x="45" y="36"/>
                    <a:pt x="45" y="36"/>
                    <a:pt x="45" y="36"/>
                  </a:cubicBezTo>
                  <a:cubicBezTo>
                    <a:pt x="44" y="37"/>
                    <a:pt x="44" y="37"/>
                    <a:pt x="44" y="37"/>
                  </a:cubicBezTo>
                  <a:cubicBezTo>
                    <a:pt x="44" y="37"/>
                    <a:pt x="43" y="37"/>
                    <a:pt x="43" y="38"/>
                  </a:cubicBezTo>
                  <a:cubicBezTo>
                    <a:pt x="43" y="38"/>
                    <a:pt x="43" y="38"/>
                    <a:pt x="43" y="38"/>
                  </a:cubicBezTo>
                  <a:cubicBezTo>
                    <a:pt x="43" y="39"/>
                    <a:pt x="43" y="39"/>
                    <a:pt x="43" y="39"/>
                  </a:cubicBezTo>
                  <a:cubicBezTo>
                    <a:pt x="57" y="45"/>
                    <a:pt x="41" y="39"/>
                    <a:pt x="57" y="46"/>
                  </a:cubicBezTo>
                  <a:cubicBezTo>
                    <a:pt x="57" y="46"/>
                    <a:pt x="57" y="46"/>
                    <a:pt x="57" y="46"/>
                  </a:cubicBezTo>
                  <a:cubicBezTo>
                    <a:pt x="57" y="46"/>
                    <a:pt x="57" y="46"/>
                    <a:pt x="57" y="46"/>
                  </a:cubicBezTo>
                  <a:cubicBezTo>
                    <a:pt x="57" y="47"/>
                    <a:pt x="57" y="47"/>
                    <a:pt x="57" y="47"/>
                  </a:cubicBezTo>
                  <a:cubicBezTo>
                    <a:pt x="56" y="48"/>
                    <a:pt x="56" y="48"/>
                    <a:pt x="56" y="48"/>
                  </a:cubicBezTo>
                  <a:cubicBezTo>
                    <a:pt x="56" y="48"/>
                    <a:pt x="56" y="48"/>
                    <a:pt x="56" y="48"/>
                  </a:cubicBezTo>
                  <a:cubicBezTo>
                    <a:pt x="57" y="50"/>
                    <a:pt x="57" y="50"/>
                    <a:pt x="59" y="51"/>
                  </a:cubicBezTo>
                  <a:cubicBezTo>
                    <a:pt x="60" y="52"/>
                    <a:pt x="60" y="52"/>
                    <a:pt x="60" y="52"/>
                  </a:cubicBezTo>
                  <a:cubicBezTo>
                    <a:pt x="60" y="52"/>
                    <a:pt x="60" y="52"/>
                    <a:pt x="60" y="52"/>
                  </a:cubicBezTo>
                  <a:cubicBezTo>
                    <a:pt x="61" y="53"/>
                    <a:pt x="61" y="53"/>
                    <a:pt x="62" y="54"/>
                  </a:cubicBezTo>
                  <a:cubicBezTo>
                    <a:pt x="63" y="58"/>
                    <a:pt x="68" y="61"/>
                    <a:pt x="71" y="65"/>
                  </a:cubicBezTo>
                  <a:cubicBezTo>
                    <a:pt x="72" y="66"/>
                    <a:pt x="72" y="66"/>
                    <a:pt x="72" y="66"/>
                  </a:cubicBezTo>
                  <a:cubicBezTo>
                    <a:pt x="73" y="67"/>
                    <a:pt x="73" y="68"/>
                    <a:pt x="73" y="69"/>
                  </a:cubicBezTo>
                  <a:cubicBezTo>
                    <a:pt x="74" y="71"/>
                    <a:pt x="74" y="71"/>
                    <a:pt x="74" y="71"/>
                  </a:cubicBezTo>
                  <a:cubicBezTo>
                    <a:pt x="74" y="72"/>
                    <a:pt x="74" y="72"/>
                    <a:pt x="74" y="72"/>
                  </a:cubicBezTo>
                  <a:cubicBezTo>
                    <a:pt x="75" y="72"/>
                    <a:pt x="75" y="72"/>
                    <a:pt x="75" y="72"/>
                  </a:cubicBezTo>
                  <a:cubicBezTo>
                    <a:pt x="76" y="71"/>
                    <a:pt x="75" y="71"/>
                    <a:pt x="76" y="71"/>
                  </a:cubicBezTo>
                  <a:cubicBezTo>
                    <a:pt x="76" y="71"/>
                    <a:pt x="76" y="71"/>
                    <a:pt x="76" y="71"/>
                  </a:cubicBezTo>
                  <a:cubicBezTo>
                    <a:pt x="77" y="72"/>
                    <a:pt x="77" y="72"/>
                    <a:pt x="77" y="72"/>
                  </a:cubicBezTo>
                  <a:cubicBezTo>
                    <a:pt x="77" y="73"/>
                    <a:pt x="77" y="73"/>
                    <a:pt x="77" y="73"/>
                  </a:cubicBezTo>
                  <a:cubicBezTo>
                    <a:pt x="78" y="74"/>
                    <a:pt x="78" y="73"/>
                    <a:pt x="79" y="74"/>
                  </a:cubicBezTo>
                  <a:cubicBezTo>
                    <a:pt x="81" y="76"/>
                    <a:pt x="80" y="76"/>
                    <a:pt x="81" y="76"/>
                  </a:cubicBezTo>
                  <a:cubicBezTo>
                    <a:pt x="82" y="76"/>
                    <a:pt x="82" y="76"/>
                    <a:pt x="82" y="77"/>
                  </a:cubicBezTo>
                  <a:cubicBezTo>
                    <a:pt x="82" y="77"/>
                    <a:pt x="82" y="77"/>
                    <a:pt x="82" y="77"/>
                  </a:cubicBezTo>
                  <a:cubicBezTo>
                    <a:pt x="82" y="78"/>
                    <a:pt x="82" y="78"/>
                    <a:pt x="82" y="78"/>
                  </a:cubicBezTo>
                  <a:cubicBezTo>
                    <a:pt x="82" y="78"/>
                    <a:pt x="82" y="78"/>
                    <a:pt x="82" y="78"/>
                  </a:cubicBezTo>
                  <a:cubicBezTo>
                    <a:pt x="80" y="79"/>
                    <a:pt x="80" y="79"/>
                    <a:pt x="80" y="79"/>
                  </a:cubicBezTo>
                  <a:cubicBezTo>
                    <a:pt x="80" y="79"/>
                    <a:pt x="80" y="79"/>
                    <a:pt x="80" y="79"/>
                  </a:cubicBezTo>
                  <a:cubicBezTo>
                    <a:pt x="81" y="82"/>
                    <a:pt x="82" y="83"/>
                    <a:pt x="84" y="84"/>
                  </a:cubicBezTo>
                  <a:cubicBezTo>
                    <a:pt x="85" y="85"/>
                    <a:pt x="85" y="85"/>
                    <a:pt x="85" y="86"/>
                  </a:cubicBezTo>
                  <a:cubicBezTo>
                    <a:pt x="85" y="87"/>
                    <a:pt x="85" y="87"/>
                    <a:pt x="84" y="88"/>
                  </a:cubicBezTo>
                  <a:cubicBezTo>
                    <a:pt x="83" y="88"/>
                    <a:pt x="83" y="88"/>
                    <a:pt x="83" y="88"/>
                  </a:cubicBezTo>
                  <a:cubicBezTo>
                    <a:pt x="83" y="89"/>
                    <a:pt x="83" y="89"/>
                    <a:pt x="83" y="89"/>
                  </a:cubicBezTo>
                  <a:cubicBezTo>
                    <a:pt x="83" y="90"/>
                    <a:pt x="83" y="89"/>
                    <a:pt x="84" y="90"/>
                  </a:cubicBezTo>
                  <a:cubicBezTo>
                    <a:pt x="84" y="91"/>
                    <a:pt x="84" y="90"/>
                    <a:pt x="84" y="92"/>
                  </a:cubicBezTo>
                  <a:cubicBezTo>
                    <a:pt x="83" y="92"/>
                    <a:pt x="83" y="92"/>
                    <a:pt x="83" y="92"/>
                  </a:cubicBezTo>
                  <a:cubicBezTo>
                    <a:pt x="82" y="94"/>
                    <a:pt x="82" y="94"/>
                    <a:pt x="82" y="94"/>
                  </a:cubicBezTo>
                  <a:cubicBezTo>
                    <a:pt x="82" y="94"/>
                    <a:pt x="82" y="94"/>
                    <a:pt x="82" y="94"/>
                  </a:cubicBezTo>
                  <a:cubicBezTo>
                    <a:pt x="81" y="93"/>
                    <a:pt x="81" y="93"/>
                    <a:pt x="81" y="93"/>
                  </a:cubicBezTo>
                  <a:cubicBezTo>
                    <a:pt x="81" y="94"/>
                    <a:pt x="81" y="94"/>
                    <a:pt x="81" y="94"/>
                  </a:cubicBezTo>
                  <a:cubicBezTo>
                    <a:pt x="80" y="95"/>
                    <a:pt x="80" y="94"/>
                    <a:pt x="79" y="95"/>
                  </a:cubicBezTo>
                  <a:cubicBezTo>
                    <a:pt x="78" y="95"/>
                    <a:pt x="78" y="95"/>
                    <a:pt x="78" y="95"/>
                  </a:cubicBezTo>
                  <a:cubicBezTo>
                    <a:pt x="78" y="95"/>
                    <a:pt x="78" y="95"/>
                    <a:pt x="78" y="95"/>
                  </a:cubicBezTo>
                  <a:cubicBezTo>
                    <a:pt x="78" y="96"/>
                    <a:pt x="78" y="96"/>
                    <a:pt x="77" y="96"/>
                  </a:cubicBezTo>
                  <a:cubicBezTo>
                    <a:pt x="77" y="96"/>
                    <a:pt x="76" y="96"/>
                    <a:pt x="76" y="97"/>
                  </a:cubicBezTo>
                  <a:cubicBezTo>
                    <a:pt x="75" y="96"/>
                    <a:pt x="75" y="96"/>
                    <a:pt x="75" y="96"/>
                  </a:cubicBezTo>
                  <a:cubicBezTo>
                    <a:pt x="74" y="95"/>
                    <a:pt x="74" y="95"/>
                    <a:pt x="73" y="94"/>
                  </a:cubicBezTo>
                  <a:cubicBezTo>
                    <a:pt x="72" y="94"/>
                    <a:pt x="73" y="94"/>
                    <a:pt x="72" y="93"/>
                  </a:cubicBezTo>
                  <a:cubicBezTo>
                    <a:pt x="72" y="94"/>
                    <a:pt x="72" y="94"/>
                    <a:pt x="72" y="94"/>
                  </a:cubicBezTo>
                  <a:cubicBezTo>
                    <a:pt x="71" y="95"/>
                    <a:pt x="71" y="95"/>
                    <a:pt x="71" y="95"/>
                  </a:cubicBezTo>
                  <a:cubicBezTo>
                    <a:pt x="69" y="95"/>
                    <a:pt x="69" y="95"/>
                    <a:pt x="69" y="95"/>
                  </a:cubicBezTo>
                  <a:cubicBezTo>
                    <a:pt x="69" y="96"/>
                    <a:pt x="69" y="96"/>
                    <a:pt x="69" y="96"/>
                  </a:cubicBezTo>
                  <a:cubicBezTo>
                    <a:pt x="68" y="96"/>
                    <a:pt x="68" y="96"/>
                    <a:pt x="68" y="96"/>
                  </a:cubicBezTo>
                  <a:cubicBezTo>
                    <a:pt x="67" y="96"/>
                    <a:pt x="67" y="96"/>
                    <a:pt x="67" y="96"/>
                  </a:cubicBezTo>
                  <a:cubicBezTo>
                    <a:pt x="66" y="96"/>
                    <a:pt x="66" y="96"/>
                    <a:pt x="66" y="96"/>
                  </a:cubicBezTo>
                  <a:cubicBezTo>
                    <a:pt x="67" y="97"/>
                    <a:pt x="67" y="97"/>
                    <a:pt x="67" y="97"/>
                  </a:cubicBezTo>
                  <a:cubicBezTo>
                    <a:pt x="68" y="99"/>
                    <a:pt x="68" y="99"/>
                    <a:pt x="68" y="100"/>
                  </a:cubicBezTo>
                  <a:cubicBezTo>
                    <a:pt x="67" y="101"/>
                    <a:pt x="67" y="101"/>
                    <a:pt x="67" y="101"/>
                  </a:cubicBezTo>
                  <a:cubicBezTo>
                    <a:pt x="65" y="101"/>
                    <a:pt x="65" y="101"/>
                    <a:pt x="65" y="101"/>
                  </a:cubicBezTo>
                  <a:cubicBezTo>
                    <a:pt x="65" y="100"/>
                    <a:pt x="64" y="100"/>
                    <a:pt x="64" y="99"/>
                  </a:cubicBezTo>
                  <a:cubicBezTo>
                    <a:pt x="61" y="98"/>
                    <a:pt x="61" y="98"/>
                    <a:pt x="61" y="98"/>
                  </a:cubicBezTo>
                  <a:cubicBezTo>
                    <a:pt x="60" y="99"/>
                    <a:pt x="60" y="99"/>
                    <a:pt x="60" y="99"/>
                  </a:cubicBezTo>
                  <a:cubicBezTo>
                    <a:pt x="59" y="99"/>
                    <a:pt x="59" y="99"/>
                    <a:pt x="59" y="99"/>
                  </a:cubicBezTo>
                  <a:cubicBezTo>
                    <a:pt x="58" y="98"/>
                    <a:pt x="58" y="98"/>
                    <a:pt x="57" y="96"/>
                  </a:cubicBezTo>
                  <a:cubicBezTo>
                    <a:pt x="57" y="96"/>
                    <a:pt x="57" y="96"/>
                    <a:pt x="57" y="96"/>
                  </a:cubicBezTo>
                  <a:cubicBezTo>
                    <a:pt x="59" y="95"/>
                    <a:pt x="60" y="95"/>
                    <a:pt x="61" y="94"/>
                  </a:cubicBezTo>
                  <a:cubicBezTo>
                    <a:pt x="61" y="93"/>
                    <a:pt x="61" y="93"/>
                    <a:pt x="61" y="93"/>
                  </a:cubicBezTo>
                  <a:cubicBezTo>
                    <a:pt x="61" y="91"/>
                    <a:pt x="61" y="90"/>
                    <a:pt x="61" y="89"/>
                  </a:cubicBezTo>
                  <a:cubicBezTo>
                    <a:pt x="61" y="88"/>
                    <a:pt x="61" y="88"/>
                    <a:pt x="61" y="88"/>
                  </a:cubicBezTo>
                  <a:cubicBezTo>
                    <a:pt x="61" y="87"/>
                    <a:pt x="61" y="87"/>
                    <a:pt x="61" y="87"/>
                  </a:cubicBezTo>
                  <a:cubicBezTo>
                    <a:pt x="61" y="85"/>
                    <a:pt x="61" y="86"/>
                    <a:pt x="61" y="84"/>
                  </a:cubicBezTo>
                  <a:cubicBezTo>
                    <a:pt x="62" y="84"/>
                    <a:pt x="62" y="84"/>
                    <a:pt x="62" y="84"/>
                  </a:cubicBezTo>
                  <a:cubicBezTo>
                    <a:pt x="62" y="83"/>
                    <a:pt x="62" y="83"/>
                    <a:pt x="62" y="83"/>
                  </a:cubicBezTo>
                  <a:cubicBezTo>
                    <a:pt x="63" y="82"/>
                    <a:pt x="62" y="82"/>
                    <a:pt x="63" y="81"/>
                  </a:cubicBezTo>
                  <a:cubicBezTo>
                    <a:pt x="62" y="81"/>
                    <a:pt x="62" y="81"/>
                    <a:pt x="62" y="81"/>
                  </a:cubicBezTo>
                  <a:cubicBezTo>
                    <a:pt x="61" y="80"/>
                    <a:pt x="62" y="80"/>
                    <a:pt x="60" y="80"/>
                  </a:cubicBezTo>
                  <a:cubicBezTo>
                    <a:pt x="60" y="79"/>
                    <a:pt x="60" y="79"/>
                    <a:pt x="60" y="79"/>
                  </a:cubicBezTo>
                  <a:cubicBezTo>
                    <a:pt x="59" y="78"/>
                    <a:pt x="59" y="78"/>
                    <a:pt x="59" y="78"/>
                  </a:cubicBezTo>
                  <a:cubicBezTo>
                    <a:pt x="60" y="78"/>
                    <a:pt x="60" y="78"/>
                    <a:pt x="60" y="78"/>
                  </a:cubicBezTo>
                  <a:cubicBezTo>
                    <a:pt x="60" y="77"/>
                    <a:pt x="60" y="77"/>
                    <a:pt x="60" y="77"/>
                  </a:cubicBezTo>
                  <a:cubicBezTo>
                    <a:pt x="59" y="77"/>
                    <a:pt x="59" y="77"/>
                    <a:pt x="59" y="77"/>
                  </a:cubicBezTo>
                  <a:cubicBezTo>
                    <a:pt x="57" y="76"/>
                    <a:pt x="57" y="76"/>
                    <a:pt x="57" y="76"/>
                  </a:cubicBezTo>
                  <a:cubicBezTo>
                    <a:pt x="56" y="75"/>
                    <a:pt x="56" y="75"/>
                    <a:pt x="56" y="75"/>
                  </a:cubicBezTo>
                  <a:cubicBezTo>
                    <a:pt x="56" y="74"/>
                    <a:pt x="56" y="74"/>
                    <a:pt x="56" y="74"/>
                  </a:cubicBezTo>
                  <a:cubicBezTo>
                    <a:pt x="55" y="73"/>
                    <a:pt x="55" y="73"/>
                    <a:pt x="53" y="72"/>
                  </a:cubicBezTo>
                  <a:cubicBezTo>
                    <a:pt x="53" y="69"/>
                    <a:pt x="53" y="69"/>
                    <a:pt x="53" y="69"/>
                  </a:cubicBezTo>
                  <a:cubicBezTo>
                    <a:pt x="52" y="65"/>
                    <a:pt x="52" y="65"/>
                    <a:pt x="53" y="62"/>
                  </a:cubicBezTo>
                  <a:cubicBezTo>
                    <a:pt x="52" y="60"/>
                    <a:pt x="52" y="60"/>
                    <a:pt x="52" y="60"/>
                  </a:cubicBezTo>
                  <a:cubicBezTo>
                    <a:pt x="51" y="59"/>
                    <a:pt x="51" y="59"/>
                    <a:pt x="51" y="59"/>
                  </a:cubicBezTo>
                  <a:cubicBezTo>
                    <a:pt x="47" y="56"/>
                    <a:pt x="47" y="54"/>
                    <a:pt x="44" y="50"/>
                  </a:cubicBezTo>
                  <a:cubicBezTo>
                    <a:pt x="43" y="50"/>
                    <a:pt x="43" y="50"/>
                    <a:pt x="43" y="50"/>
                  </a:cubicBezTo>
                  <a:cubicBezTo>
                    <a:pt x="40" y="50"/>
                    <a:pt x="39" y="48"/>
                    <a:pt x="36" y="49"/>
                  </a:cubicBezTo>
                  <a:cubicBezTo>
                    <a:pt x="36" y="49"/>
                    <a:pt x="36" y="49"/>
                    <a:pt x="36" y="49"/>
                  </a:cubicBezTo>
                  <a:cubicBezTo>
                    <a:pt x="36" y="50"/>
                    <a:pt x="36" y="50"/>
                    <a:pt x="36" y="50"/>
                  </a:cubicBezTo>
                  <a:cubicBezTo>
                    <a:pt x="36" y="50"/>
                    <a:pt x="36" y="50"/>
                    <a:pt x="36" y="50"/>
                  </a:cubicBezTo>
                  <a:cubicBezTo>
                    <a:pt x="36" y="50"/>
                    <a:pt x="36" y="50"/>
                    <a:pt x="36" y="50"/>
                  </a:cubicBezTo>
                  <a:cubicBezTo>
                    <a:pt x="35" y="51"/>
                    <a:pt x="35" y="51"/>
                    <a:pt x="35" y="51"/>
                  </a:cubicBezTo>
                  <a:cubicBezTo>
                    <a:pt x="35" y="51"/>
                    <a:pt x="35" y="51"/>
                    <a:pt x="35" y="51"/>
                  </a:cubicBezTo>
                  <a:cubicBezTo>
                    <a:pt x="34" y="52"/>
                    <a:pt x="34" y="52"/>
                    <a:pt x="34" y="52"/>
                  </a:cubicBezTo>
                  <a:cubicBezTo>
                    <a:pt x="34" y="52"/>
                    <a:pt x="34" y="52"/>
                    <a:pt x="34" y="52"/>
                  </a:cubicBezTo>
                  <a:cubicBezTo>
                    <a:pt x="34" y="52"/>
                    <a:pt x="34" y="52"/>
                    <a:pt x="34" y="52"/>
                  </a:cubicBezTo>
                  <a:cubicBezTo>
                    <a:pt x="34" y="52"/>
                    <a:pt x="34" y="52"/>
                    <a:pt x="34" y="52"/>
                  </a:cubicBezTo>
                  <a:cubicBezTo>
                    <a:pt x="33" y="53"/>
                    <a:pt x="33" y="53"/>
                    <a:pt x="33" y="53"/>
                  </a:cubicBezTo>
                  <a:cubicBezTo>
                    <a:pt x="33" y="54"/>
                    <a:pt x="33" y="54"/>
                    <a:pt x="33" y="54"/>
                  </a:cubicBezTo>
                  <a:cubicBezTo>
                    <a:pt x="31" y="54"/>
                    <a:pt x="30" y="54"/>
                    <a:pt x="29" y="55"/>
                  </a:cubicBezTo>
                  <a:cubicBezTo>
                    <a:pt x="29" y="56"/>
                    <a:pt x="29" y="56"/>
                    <a:pt x="29" y="56"/>
                  </a:cubicBezTo>
                  <a:cubicBezTo>
                    <a:pt x="29" y="56"/>
                    <a:pt x="29" y="56"/>
                    <a:pt x="29" y="56"/>
                  </a:cubicBezTo>
                  <a:cubicBezTo>
                    <a:pt x="29" y="56"/>
                    <a:pt x="29" y="56"/>
                    <a:pt x="29" y="56"/>
                  </a:cubicBezTo>
                  <a:cubicBezTo>
                    <a:pt x="28" y="55"/>
                    <a:pt x="28" y="55"/>
                    <a:pt x="28" y="55"/>
                  </a:cubicBezTo>
                  <a:cubicBezTo>
                    <a:pt x="28" y="55"/>
                    <a:pt x="28" y="55"/>
                    <a:pt x="28" y="55"/>
                  </a:cubicBezTo>
                  <a:cubicBezTo>
                    <a:pt x="28" y="54"/>
                    <a:pt x="28" y="54"/>
                    <a:pt x="28" y="54"/>
                  </a:cubicBezTo>
                  <a:cubicBezTo>
                    <a:pt x="27" y="54"/>
                    <a:pt x="27" y="54"/>
                    <a:pt x="27" y="54"/>
                  </a:cubicBezTo>
                  <a:cubicBezTo>
                    <a:pt x="24" y="52"/>
                    <a:pt x="26" y="53"/>
                    <a:pt x="23" y="51"/>
                  </a:cubicBezTo>
                  <a:cubicBezTo>
                    <a:pt x="23" y="51"/>
                    <a:pt x="23" y="51"/>
                    <a:pt x="23" y="51"/>
                  </a:cubicBezTo>
                  <a:cubicBezTo>
                    <a:pt x="22" y="52"/>
                    <a:pt x="22" y="52"/>
                    <a:pt x="21" y="53"/>
                  </a:cubicBezTo>
                  <a:cubicBezTo>
                    <a:pt x="20" y="53"/>
                    <a:pt x="20" y="53"/>
                    <a:pt x="20" y="53"/>
                  </a:cubicBezTo>
                  <a:cubicBezTo>
                    <a:pt x="20" y="53"/>
                    <a:pt x="20" y="53"/>
                    <a:pt x="20" y="53"/>
                  </a:cubicBezTo>
                  <a:cubicBezTo>
                    <a:pt x="19" y="53"/>
                    <a:pt x="19" y="53"/>
                    <a:pt x="19" y="53"/>
                  </a:cubicBezTo>
                  <a:cubicBezTo>
                    <a:pt x="19" y="54"/>
                    <a:pt x="19" y="54"/>
                    <a:pt x="19" y="54"/>
                  </a:cubicBezTo>
                  <a:cubicBezTo>
                    <a:pt x="18" y="55"/>
                    <a:pt x="18" y="55"/>
                    <a:pt x="18" y="55"/>
                  </a:cubicBezTo>
                  <a:cubicBezTo>
                    <a:pt x="17" y="56"/>
                    <a:pt x="17" y="56"/>
                    <a:pt x="17" y="56"/>
                  </a:cubicBezTo>
                  <a:cubicBezTo>
                    <a:pt x="17" y="56"/>
                    <a:pt x="15" y="57"/>
                    <a:pt x="12" y="60"/>
                  </a:cubicBezTo>
                  <a:cubicBezTo>
                    <a:pt x="12" y="60"/>
                    <a:pt x="12" y="60"/>
                    <a:pt x="12" y="60"/>
                  </a:cubicBezTo>
                  <a:cubicBezTo>
                    <a:pt x="11" y="59"/>
                    <a:pt x="11" y="60"/>
                    <a:pt x="10" y="59"/>
                  </a:cubicBezTo>
                  <a:cubicBezTo>
                    <a:pt x="9" y="59"/>
                    <a:pt x="9" y="59"/>
                    <a:pt x="9" y="59"/>
                  </a:cubicBezTo>
                  <a:cubicBezTo>
                    <a:pt x="11" y="54"/>
                    <a:pt x="12" y="53"/>
                    <a:pt x="12" y="50"/>
                  </a:cubicBezTo>
                  <a:cubicBezTo>
                    <a:pt x="11" y="49"/>
                    <a:pt x="12" y="50"/>
                    <a:pt x="11" y="49"/>
                  </a:cubicBezTo>
                  <a:cubicBezTo>
                    <a:pt x="11" y="48"/>
                    <a:pt x="11" y="48"/>
                    <a:pt x="11" y="48"/>
                  </a:cubicBezTo>
                  <a:cubicBezTo>
                    <a:pt x="11" y="48"/>
                    <a:pt x="11" y="48"/>
                    <a:pt x="11" y="48"/>
                  </a:cubicBezTo>
                  <a:cubicBezTo>
                    <a:pt x="12" y="47"/>
                    <a:pt x="11" y="48"/>
                    <a:pt x="12" y="46"/>
                  </a:cubicBezTo>
                  <a:cubicBezTo>
                    <a:pt x="13" y="44"/>
                    <a:pt x="13" y="45"/>
                    <a:pt x="14" y="42"/>
                  </a:cubicBezTo>
                  <a:cubicBezTo>
                    <a:pt x="14" y="41"/>
                    <a:pt x="14" y="41"/>
                    <a:pt x="14" y="41"/>
                  </a:cubicBezTo>
                  <a:cubicBezTo>
                    <a:pt x="13" y="39"/>
                    <a:pt x="13" y="40"/>
                    <a:pt x="13" y="38"/>
                  </a:cubicBezTo>
                  <a:cubicBezTo>
                    <a:pt x="13" y="36"/>
                    <a:pt x="13" y="36"/>
                    <a:pt x="13" y="36"/>
                  </a:cubicBezTo>
                  <a:cubicBezTo>
                    <a:pt x="13" y="35"/>
                    <a:pt x="13" y="35"/>
                    <a:pt x="13" y="35"/>
                  </a:cubicBezTo>
                  <a:cubicBezTo>
                    <a:pt x="12" y="35"/>
                    <a:pt x="12" y="35"/>
                    <a:pt x="12" y="35"/>
                  </a:cubicBezTo>
                  <a:cubicBezTo>
                    <a:pt x="10" y="35"/>
                    <a:pt x="10" y="35"/>
                    <a:pt x="10" y="35"/>
                  </a:cubicBezTo>
                  <a:cubicBezTo>
                    <a:pt x="9" y="35"/>
                    <a:pt x="9" y="35"/>
                    <a:pt x="9" y="35"/>
                  </a:cubicBezTo>
                  <a:cubicBezTo>
                    <a:pt x="9" y="35"/>
                    <a:pt x="9" y="35"/>
                    <a:pt x="9" y="35"/>
                  </a:cubicBezTo>
                  <a:cubicBezTo>
                    <a:pt x="8" y="36"/>
                    <a:pt x="8" y="36"/>
                    <a:pt x="8" y="36"/>
                  </a:cubicBezTo>
                  <a:cubicBezTo>
                    <a:pt x="8" y="36"/>
                    <a:pt x="8" y="36"/>
                    <a:pt x="8" y="36"/>
                  </a:cubicBezTo>
                  <a:cubicBezTo>
                    <a:pt x="6" y="36"/>
                    <a:pt x="6" y="36"/>
                    <a:pt x="6" y="36"/>
                  </a:cubicBezTo>
                  <a:cubicBezTo>
                    <a:pt x="5" y="35"/>
                    <a:pt x="5" y="35"/>
                    <a:pt x="5" y="35"/>
                  </a:cubicBezTo>
                  <a:cubicBezTo>
                    <a:pt x="4" y="34"/>
                    <a:pt x="4" y="34"/>
                    <a:pt x="4" y="34"/>
                  </a:cubicBezTo>
                  <a:cubicBezTo>
                    <a:pt x="4" y="33"/>
                    <a:pt x="4" y="33"/>
                    <a:pt x="4" y="33"/>
                  </a:cubicBezTo>
                  <a:cubicBezTo>
                    <a:pt x="5" y="30"/>
                    <a:pt x="5" y="30"/>
                    <a:pt x="5" y="29"/>
                  </a:cubicBezTo>
                  <a:cubicBezTo>
                    <a:pt x="5" y="29"/>
                    <a:pt x="5" y="29"/>
                    <a:pt x="5" y="29"/>
                  </a:cubicBezTo>
                  <a:cubicBezTo>
                    <a:pt x="5" y="28"/>
                    <a:pt x="5" y="28"/>
                    <a:pt x="5" y="28"/>
                  </a:cubicBezTo>
                  <a:cubicBezTo>
                    <a:pt x="5" y="28"/>
                    <a:pt x="5" y="28"/>
                    <a:pt x="5" y="28"/>
                  </a:cubicBezTo>
                  <a:cubicBezTo>
                    <a:pt x="4" y="27"/>
                    <a:pt x="4" y="27"/>
                    <a:pt x="4" y="27"/>
                  </a:cubicBezTo>
                  <a:cubicBezTo>
                    <a:pt x="3" y="26"/>
                    <a:pt x="3" y="26"/>
                    <a:pt x="3" y="26"/>
                  </a:cubicBezTo>
                  <a:cubicBezTo>
                    <a:pt x="3" y="25"/>
                    <a:pt x="3" y="25"/>
                    <a:pt x="3" y="25"/>
                  </a:cubicBezTo>
                  <a:cubicBezTo>
                    <a:pt x="2" y="26"/>
                    <a:pt x="2" y="26"/>
                    <a:pt x="2" y="26"/>
                  </a:cubicBezTo>
                  <a:cubicBezTo>
                    <a:pt x="2" y="26"/>
                    <a:pt x="2" y="26"/>
                    <a:pt x="2" y="26"/>
                  </a:cubicBezTo>
                  <a:cubicBezTo>
                    <a:pt x="1" y="27"/>
                    <a:pt x="1" y="27"/>
                    <a:pt x="1" y="27"/>
                  </a:cubicBezTo>
                  <a:cubicBezTo>
                    <a:pt x="1" y="27"/>
                    <a:pt x="1" y="27"/>
                    <a:pt x="1" y="27"/>
                  </a:cubicBezTo>
                  <a:cubicBezTo>
                    <a:pt x="0" y="27"/>
                    <a:pt x="0" y="27"/>
                    <a:pt x="0" y="27"/>
                  </a:cubicBezTo>
                  <a:cubicBezTo>
                    <a:pt x="1" y="24"/>
                    <a:pt x="1" y="23"/>
                    <a:pt x="2" y="21"/>
                  </a:cubicBezTo>
                  <a:cubicBezTo>
                    <a:pt x="3" y="21"/>
                    <a:pt x="3" y="21"/>
                    <a:pt x="3" y="21"/>
                  </a:cubicBezTo>
                  <a:cubicBezTo>
                    <a:pt x="4" y="20"/>
                    <a:pt x="4" y="20"/>
                    <a:pt x="4" y="20"/>
                  </a:cubicBezTo>
                  <a:cubicBezTo>
                    <a:pt x="5" y="20"/>
                    <a:pt x="5" y="20"/>
                    <a:pt x="5" y="20"/>
                  </a:cubicBezTo>
                  <a:cubicBezTo>
                    <a:pt x="6" y="20"/>
                    <a:pt x="6" y="20"/>
                    <a:pt x="6" y="20"/>
                  </a:cubicBezTo>
                  <a:cubicBezTo>
                    <a:pt x="6" y="20"/>
                    <a:pt x="6" y="20"/>
                    <a:pt x="6" y="20"/>
                  </a:cubicBezTo>
                  <a:cubicBezTo>
                    <a:pt x="6" y="20"/>
                    <a:pt x="6" y="20"/>
                    <a:pt x="6" y="20"/>
                  </a:cubicBezTo>
                  <a:cubicBezTo>
                    <a:pt x="5" y="20"/>
                    <a:pt x="5" y="20"/>
                    <a:pt x="5" y="20"/>
                  </a:cubicBezTo>
                  <a:cubicBezTo>
                    <a:pt x="5" y="19"/>
                    <a:pt x="5" y="19"/>
                    <a:pt x="5" y="19"/>
                  </a:cubicBezTo>
                  <a:cubicBezTo>
                    <a:pt x="5" y="18"/>
                    <a:pt x="5" y="18"/>
                    <a:pt x="5" y="18"/>
                  </a:cubicBezTo>
                  <a:cubicBezTo>
                    <a:pt x="6" y="18"/>
                    <a:pt x="6" y="18"/>
                    <a:pt x="6" y="18"/>
                  </a:cubicBezTo>
                  <a:cubicBezTo>
                    <a:pt x="6" y="17"/>
                    <a:pt x="6" y="17"/>
                    <a:pt x="6" y="17"/>
                  </a:cubicBezTo>
                  <a:cubicBezTo>
                    <a:pt x="7" y="16"/>
                    <a:pt x="6" y="17"/>
                    <a:pt x="7" y="15"/>
                  </a:cubicBezTo>
                  <a:cubicBezTo>
                    <a:pt x="8" y="14"/>
                    <a:pt x="8" y="14"/>
                    <a:pt x="8" y="14"/>
                  </a:cubicBezTo>
                  <a:cubicBezTo>
                    <a:pt x="8" y="14"/>
                    <a:pt x="8" y="14"/>
                    <a:pt x="8" y="14"/>
                  </a:cubicBezTo>
                  <a:cubicBezTo>
                    <a:pt x="10" y="14"/>
                    <a:pt x="9" y="14"/>
                    <a:pt x="11" y="13"/>
                  </a:cubicBezTo>
                  <a:cubicBezTo>
                    <a:pt x="12" y="11"/>
                    <a:pt x="12" y="11"/>
                    <a:pt x="12" y="11"/>
                  </a:cubicBezTo>
                  <a:cubicBezTo>
                    <a:pt x="13" y="12"/>
                    <a:pt x="13" y="12"/>
                    <a:pt x="13" y="12"/>
                  </a:cubicBezTo>
                  <a:cubicBezTo>
                    <a:pt x="12" y="13"/>
                    <a:pt x="12" y="13"/>
                    <a:pt x="12" y="13"/>
                  </a:cubicBezTo>
                  <a:cubicBezTo>
                    <a:pt x="13" y="14"/>
                    <a:pt x="13" y="14"/>
                    <a:pt x="13" y="14"/>
                  </a:cubicBezTo>
                  <a:cubicBezTo>
                    <a:pt x="13" y="14"/>
                    <a:pt x="13" y="14"/>
                    <a:pt x="13" y="14"/>
                  </a:cubicBezTo>
                  <a:cubicBezTo>
                    <a:pt x="13" y="15"/>
                    <a:pt x="13" y="15"/>
                    <a:pt x="13" y="15"/>
                  </a:cubicBezTo>
                  <a:cubicBezTo>
                    <a:pt x="13" y="15"/>
                    <a:pt x="13" y="15"/>
                    <a:pt x="13" y="15"/>
                  </a:cubicBezTo>
                  <a:cubicBezTo>
                    <a:pt x="13" y="16"/>
                    <a:pt x="13" y="16"/>
                    <a:pt x="13" y="16"/>
                  </a:cubicBezTo>
                  <a:cubicBezTo>
                    <a:pt x="14" y="16"/>
                    <a:pt x="14" y="16"/>
                    <a:pt x="14" y="16"/>
                  </a:cubicBezTo>
                  <a:cubicBezTo>
                    <a:pt x="15" y="15"/>
                    <a:pt x="15" y="15"/>
                    <a:pt x="15" y="15"/>
                  </a:cubicBezTo>
                  <a:cubicBezTo>
                    <a:pt x="16" y="15"/>
                    <a:pt x="16" y="15"/>
                    <a:pt x="16" y="15"/>
                  </a:cubicBezTo>
                  <a:cubicBezTo>
                    <a:pt x="18" y="16"/>
                    <a:pt x="17" y="16"/>
                    <a:pt x="18" y="16"/>
                  </a:cubicBezTo>
                  <a:cubicBezTo>
                    <a:pt x="19" y="16"/>
                    <a:pt x="19" y="16"/>
                    <a:pt x="19" y="16"/>
                  </a:cubicBezTo>
                  <a:cubicBezTo>
                    <a:pt x="19" y="16"/>
                    <a:pt x="19" y="16"/>
                    <a:pt x="19" y="16"/>
                  </a:cubicBezTo>
                  <a:cubicBezTo>
                    <a:pt x="19" y="15"/>
                    <a:pt x="19" y="15"/>
                    <a:pt x="19" y="15"/>
                  </a:cubicBezTo>
                  <a:cubicBezTo>
                    <a:pt x="19" y="15"/>
                    <a:pt x="19" y="15"/>
                    <a:pt x="19" y="14"/>
                  </a:cubicBezTo>
                  <a:cubicBezTo>
                    <a:pt x="19" y="12"/>
                    <a:pt x="19" y="11"/>
                    <a:pt x="19" y="8"/>
                  </a:cubicBezTo>
                  <a:cubicBezTo>
                    <a:pt x="18" y="8"/>
                    <a:pt x="18" y="8"/>
                    <a:pt x="17" y="6"/>
                  </a:cubicBezTo>
                  <a:cubicBezTo>
                    <a:pt x="17" y="5"/>
                    <a:pt x="17" y="5"/>
                    <a:pt x="17" y="4"/>
                  </a:cubicBezTo>
                  <a:cubicBezTo>
                    <a:pt x="16" y="4"/>
                    <a:pt x="16" y="4"/>
                    <a:pt x="16" y="3"/>
                  </a:cubicBezTo>
                  <a:cubicBezTo>
                    <a:pt x="17" y="3"/>
                    <a:pt x="17" y="3"/>
                    <a:pt x="17" y="3"/>
                  </a:cubicBezTo>
                  <a:cubicBezTo>
                    <a:pt x="17" y="2"/>
                    <a:pt x="17" y="2"/>
                    <a:pt x="17" y="2"/>
                  </a:cubicBezTo>
                  <a:cubicBezTo>
                    <a:pt x="18" y="1"/>
                    <a:pt x="18" y="1"/>
                    <a:pt x="18" y="1"/>
                  </a:cubicBezTo>
                  <a:cubicBezTo>
                    <a:pt x="18" y="0"/>
                    <a:pt x="18" y="0"/>
                    <a:pt x="18" y="0"/>
                  </a:cubicBezTo>
                  <a:cubicBezTo>
                    <a:pt x="19" y="0"/>
                    <a:pt x="19" y="0"/>
                    <a:pt x="19" y="0"/>
                  </a:cubicBezTo>
                  <a:cubicBezTo>
                    <a:pt x="19" y="0"/>
                    <a:pt x="19" y="0"/>
                    <a:pt x="19" y="0"/>
                  </a:cubicBezTo>
                  <a:cubicBezTo>
                    <a:pt x="20" y="1"/>
                    <a:pt x="20" y="1"/>
                    <a:pt x="20" y="1"/>
                  </a:cubicBezTo>
                  <a:cubicBezTo>
                    <a:pt x="21" y="1"/>
                    <a:pt x="21" y="1"/>
                    <a:pt x="21" y="1"/>
                  </a:cubicBezTo>
                  <a:cubicBezTo>
                    <a:pt x="22" y="1"/>
                    <a:pt x="22" y="1"/>
                    <a:pt x="22" y="1"/>
                  </a:cubicBezTo>
                  <a:cubicBezTo>
                    <a:pt x="23" y="1"/>
                    <a:pt x="23" y="1"/>
                    <a:pt x="23" y="1"/>
                  </a:cubicBezTo>
                  <a:lnTo>
                    <a:pt x="23"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133">
              <a:extLst>
                <a:ext uri="{FF2B5EF4-FFF2-40B4-BE49-F238E27FC236}">
                  <a16:creationId xmlns:a16="http://schemas.microsoft.com/office/drawing/2014/main" id="{556B384A-E08D-4CCE-B20A-162A6ABE325A}"/>
                </a:ext>
              </a:extLst>
            </p:cNvPr>
            <p:cNvSpPr>
              <a:spLocks/>
            </p:cNvSpPr>
            <p:nvPr/>
          </p:nvSpPr>
          <p:spPr bwMode="auto">
            <a:xfrm>
              <a:off x="13335772" y="7306799"/>
              <a:ext cx="66489" cy="85486"/>
            </a:xfrm>
            <a:custGeom>
              <a:avLst/>
              <a:gdLst>
                <a:gd name="T0" fmla="*/ 6 w 16"/>
                <a:gd name="T1" fmla="*/ 19 h 21"/>
                <a:gd name="T2" fmla="*/ 5 w 16"/>
                <a:gd name="T3" fmla="*/ 19 h 21"/>
                <a:gd name="T4" fmla="*/ 5 w 16"/>
                <a:gd name="T5" fmla="*/ 19 h 21"/>
                <a:gd name="T6" fmla="*/ 4 w 16"/>
                <a:gd name="T7" fmla="*/ 19 h 21"/>
                <a:gd name="T8" fmla="*/ 4 w 16"/>
                <a:gd name="T9" fmla="*/ 21 h 21"/>
                <a:gd name="T10" fmla="*/ 3 w 16"/>
                <a:gd name="T11" fmla="*/ 21 h 21"/>
                <a:gd name="T12" fmla="*/ 0 w 16"/>
                <a:gd name="T13" fmla="*/ 21 h 21"/>
                <a:gd name="T14" fmla="*/ 1 w 16"/>
                <a:gd name="T15" fmla="*/ 17 h 21"/>
                <a:gd name="T16" fmla="*/ 5 w 16"/>
                <a:gd name="T17" fmla="*/ 9 h 21"/>
                <a:gd name="T18" fmla="*/ 6 w 16"/>
                <a:gd name="T19" fmla="*/ 6 h 21"/>
                <a:gd name="T20" fmla="*/ 8 w 16"/>
                <a:gd name="T21" fmla="*/ 3 h 21"/>
                <a:gd name="T22" fmla="*/ 9 w 16"/>
                <a:gd name="T23" fmla="*/ 2 h 21"/>
                <a:gd name="T24" fmla="*/ 9 w 16"/>
                <a:gd name="T25" fmla="*/ 2 h 21"/>
                <a:gd name="T26" fmla="*/ 9 w 16"/>
                <a:gd name="T27" fmla="*/ 0 h 21"/>
                <a:gd name="T28" fmla="*/ 13 w 16"/>
                <a:gd name="T29" fmla="*/ 0 h 21"/>
                <a:gd name="T30" fmla="*/ 13 w 16"/>
                <a:gd name="T31" fmla="*/ 0 h 21"/>
                <a:gd name="T32" fmla="*/ 14 w 16"/>
                <a:gd name="T33" fmla="*/ 0 h 21"/>
                <a:gd name="T34" fmla="*/ 15 w 16"/>
                <a:gd name="T35" fmla="*/ 1 h 21"/>
                <a:gd name="T36" fmla="*/ 13 w 16"/>
                <a:gd name="T37" fmla="*/ 2 h 21"/>
                <a:gd name="T38" fmla="*/ 13 w 16"/>
                <a:gd name="T39" fmla="*/ 2 h 21"/>
                <a:gd name="T40" fmla="*/ 14 w 16"/>
                <a:gd name="T41" fmla="*/ 2 h 21"/>
                <a:gd name="T42" fmla="*/ 15 w 16"/>
                <a:gd name="T43" fmla="*/ 3 h 21"/>
                <a:gd name="T44" fmla="*/ 15 w 16"/>
                <a:gd name="T45" fmla="*/ 3 h 21"/>
                <a:gd name="T46" fmla="*/ 16 w 16"/>
                <a:gd name="T47" fmla="*/ 6 h 21"/>
                <a:gd name="T48" fmla="*/ 15 w 16"/>
                <a:gd name="T49" fmla="*/ 8 h 21"/>
                <a:gd name="T50" fmla="*/ 14 w 16"/>
                <a:gd name="T51" fmla="*/ 8 h 21"/>
                <a:gd name="T52" fmla="*/ 13 w 16"/>
                <a:gd name="T53" fmla="*/ 10 h 21"/>
                <a:gd name="T54" fmla="*/ 13 w 16"/>
                <a:gd name="T55" fmla="*/ 10 h 21"/>
                <a:gd name="T56" fmla="*/ 13 w 16"/>
                <a:gd name="T57" fmla="*/ 10 h 21"/>
                <a:gd name="T58" fmla="*/ 14 w 16"/>
                <a:gd name="T59" fmla="*/ 11 h 21"/>
                <a:gd name="T60" fmla="*/ 14 w 16"/>
                <a:gd name="T61" fmla="*/ 11 h 21"/>
                <a:gd name="T62" fmla="*/ 14 w 16"/>
                <a:gd name="T63" fmla="*/ 11 h 21"/>
                <a:gd name="T64" fmla="*/ 11 w 16"/>
                <a:gd name="T65" fmla="*/ 11 h 21"/>
                <a:gd name="T66" fmla="*/ 9 w 16"/>
                <a:gd name="T67" fmla="*/ 13 h 21"/>
                <a:gd name="T68" fmla="*/ 9 w 16"/>
                <a:gd name="T69" fmla="*/ 13 h 21"/>
                <a:gd name="T70" fmla="*/ 9 w 16"/>
                <a:gd name="T71" fmla="*/ 14 h 21"/>
                <a:gd name="T72" fmla="*/ 10 w 16"/>
                <a:gd name="T73" fmla="*/ 14 h 21"/>
                <a:gd name="T74" fmla="*/ 10 w 16"/>
                <a:gd name="T75" fmla="*/ 15 h 21"/>
                <a:gd name="T76" fmla="*/ 10 w 16"/>
                <a:gd name="T77" fmla="*/ 15 h 21"/>
                <a:gd name="T78" fmla="*/ 9 w 16"/>
                <a:gd name="T79" fmla="*/ 16 h 21"/>
                <a:gd name="T80" fmla="*/ 9 w 16"/>
                <a:gd name="T81" fmla="*/ 16 h 21"/>
                <a:gd name="T82" fmla="*/ 6 w 16"/>
                <a:gd name="T83"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 h="21">
                  <a:moveTo>
                    <a:pt x="6" y="19"/>
                  </a:moveTo>
                  <a:cubicBezTo>
                    <a:pt x="5" y="19"/>
                    <a:pt x="5" y="19"/>
                    <a:pt x="5" y="19"/>
                  </a:cubicBezTo>
                  <a:cubicBezTo>
                    <a:pt x="5" y="19"/>
                    <a:pt x="5" y="19"/>
                    <a:pt x="5" y="19"/>
                  </a:cubicBezTo>
                  <a:cubicBezTo>
                    <a:pt x="4" y="19"/>
                    <a:pt x="4" y="19"/>
                    <a:pt x="4" y="19"/>
                  </a:cubicBezTo>
                  <a:cubicBezTo>
                    <a:pt x="4" y="21"/>
                    <a:pt x="4" y="21"/>
                    <a:pt x="4" y="21"/>
                  </a:cubicBezTo>
                  <a:cubicBezTo>
                    <a:pt x="3" y="21"/>
                    <a:pt x="3" y="21"/>
                    <a:pt x="3" y="21"/>
                  </a:cubicBezTo>
                  <a:cubicBezTo>
                    <a:pt x="1" y="21"/>
                    <a:pt x="2" y="21"/>
                    <a:pt x="0" y="21"/>
                  </a:cubicBezTo>
                  <a:cubicBezTo>
                    <a:pt x="1" y="19"/>
                    <a:pt x="1" y="19"/>
                    <a:pt x="1" y="17"/>
                  </a:cubicBezTo>
                  <a:cubicBezTo>
                    <a:pt x="3" y="14"/>
                    <a:pt x="3" y="12"/>
                    <a:pt x="5" y="9"/>
                  </a:cubicBezTo>
                  <a:cubicBezTo>
                    <a:pt x="6" y="6"/>
                    <a:pt x="6" y="6"/>
                    <a:pt x="6" y="6"/>
                  </a:cubicBezTo>
                  <a:cubicBezTo>
                    <a:pt x="8" y="3"/>
                    <a:pt x="8" y="3"/>
                    <a:pt x="8" y="3"/>
                  </a:cubicBezTo>
                  <a:cubicBezTo>
                    <a:pt x="9" y="2"/>
                    <a:pt x="9" y="2"/>
                    <a:pt x="9" y="2"/>
                  </a:cubicBezTo>
                  <a:cubicBezTo>
                    <a:pt x="9" y="2"/>
                    <a:pt x="9" y="2"/>
                    <a:pt x="9" y="2"/>
                  </a:cubicBezTo>
                  <a:cubicBezTo>
                    <a:pt x="9" y="0"/>
                    <a:pt x="9" y="0"/>
                    <a:pt x="9" y="0"/>
                  </a:cubicBezTo>
                  <a:cubicBezTo>
                    <a:pt x="12" y="0"/>
                    <a:pt x="11" y="0"/>
                    <a:pt x="13" y="0"/>
                  </a:cubicBezTo>
                  <a:cubicBezTo>
                    <a:pt x="13" y="0"/>
                    <a:pt x="13" y="0"/>
                    <a:pt x="13" y="0"/>
                  </a:cubicBezTo>
                  <a:cubicBezTo>
                    <a:pt x="14" y="0"/>
                    <a:pt x="14" y="0"/>
                    <a:pt x="14" y="0"/>
                  </a:cubicBezTo>
                  <a:cubicBezTo>
                    <a:pt x="15" y="1"/>
                    <a:pt x="15" y="1"/>
                    <a:pt x="15" y="1"/>
                  </a:cubicBezTo>
                  <a:cubicBezTo>
                    <a:pt x="14" y="1"/>
                    <a:pt x="14" y="1"/>
                    <a:pt x="13" y="2"/>
                  </a:cubicBezTo>
                  <a:cubicBezTo>
                    <a:pt x="13" y="2"/>
                    <a:pt x="13" y="2"/>
                    <a:pt x="13" y="2"/>
                  </a:cubicBezTo>
                  <a:cubicBezTo>
                    <a:pt x="14" y="2"/>
                    <a:pt x="14" y="2"/>
                    <a:pt x="14" y="2"/>
                  </a:cubicBezTo>
                  <a:cubicBezTo>
                    <a:pt x="15" y="3"/>
                    <a:pt x="15" y="3"/>
                    <a:pt x="15" y="3"/>
                  </a:cubicBezTo>
                  <a:cubicBezTo>
                    <a:pt x="15" y="3"/>
                    <a:pt x="15" y="3"/>
                    <a:pt x="15" y="3"/>
                  </a:cubicBezTo>
                  <a:cubicBezTo>
                    <a:pt x="16" y="6"/>
                    <a:pt x="16" y="6"/>
                    <a:pt x="16" y="6"/>
                  </a:cubicBezTo>
                  <a:cubicBezTo>
                    <a:pt x="16" y="7"/>
                    <a:pt x="16" y="7"/>
                    <a:pt x="15" y="8"/>
                  </a:cubicBezTo>
                  <a:cubicBezTo>
                    <a:pt x="14" y="8"/>
                    <a:pt x="14" y="8"/>
                    <a:pt x="14" y="8"/>
                  </a:cubicBezTo>
                  <a:cubicBezTo>
                    <a:pt x="14" y="9"/>
                    <a:pt x="14" y="9"/>
                    <a:pt x="13" y="10"/>
                  </a:cubicBezTo>
                  <a:cubicBezTo>
                    <a:pt x="13" y="10"/>
                    <a:pt x="13" y="10"/>
                    <a:pt x="13" y="10"/>
                  </a:cubicBezTo>
                  <a:cubicBezTo>
                    <a:pt x="13" y="10"/>
                    <a:pt x="13" y="10"/>
                    <a:pt x="13" y="10"/>
                  </a:cubicBezTo>
                  <a:cubicBezTo>
                    <a:pt x="14" y="11"/>
                    <a:pt x="14" y="11"/>
                    <a:pt x="14" y="11"/>
                  </a:cubicBezTo>
                  <a:cubicBezTo>
                    <a:pt x="14" y="11"/>
                    <a:pt x="14" y="11"/>
                    <a:pt x="14" y="11"/>
                  </a:cubicBezTo>
                  <a:cubicBezTo>
                    <a:pt x="14" y="11"/>
                    <a:pt x="14" y="11"/>
                    <a:pt x="14" y="11"/>
                  </a:cubicBezTo>
                  <a:cubicBezTo>
                    <a:pt x="12" y="11"/>
                    <a:pt x="12" y="11"/>
                    <a:pt x="11" y="11"/>
                  </a:cubicBezTo>
                  <a:cubicBezTo>
                    <a:pt x="10" y="12"/>
                    <a:pt x="10" y="12"/>
                    <a:pt x="9" y="13"/>
                  </a:cubicBezTo>
                  <a:cubicBezTo>
                    <a:pt x="9" y="13"/>
                    <a:pt x="9" y="13"/>
                    <a:pt x="9" y="13"/>
                  </a:cubicBezTo>
                  <a:cubicBezTo>
                    <a:pt x="9" y="14"/>
                    <a:pt x="9" y="14"/>
                    <a:pt x="9" y="14"/>
                  </a:cubicBezTo>
                  <a:cubicBezTo>
                    <a:pt x="10" y="14"/>
                    <a:pt x="10" y="14"/>
                    <a:pt x="10" y="14"/>
                  </a:cubicBezTo>
                  <a:cubicBezTo>
                    <a:pt x="10" y="15"/>
                    <a:pt x="10" y="15"/>
                    <a:pt x="10" y="15"/>
                  </a:cubicBezTo>
                  <a:cubicBezTo>
                    <a:pt x="10" y="15"/>
                    <a:pt x="10" y="15"/>
                    <a:pt x="10" y="15"/>
                  </a:cubicBezTo>
                  <a:cubicBezTo>
                    <a:pt x="9" y="15"/>
                    <a:pt x="9" y="15"/>
                    <a:pt x="9" y="16"/>
                  </a:cubicBezTo>
                  <a:cubicBezTo>
                    <a:pt x="9" y="16"/>
                    <a:pt x="9" y="16"/>
                    <a:pt x="9" y="16"/>
                  </a:cubicBezTo>
                  <a:cubicBezTo>
                    <a:pt x="6" y="18"/>
                    <a:pt x="7" y="18"/>
                    <a:pt x="6" y="1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134">
              <a:extLst>
                <a:ext uri="{FF2B5EF4-FFF2-40B4-BE49-F238E27FC236}">
                  <a16:creationId xmlns:a16="http://schemas.microsoft.com/office/drawing/2014/main" id="{543E4449-AE4C-4F2A-AB04-1104FD315551}"/>
                </a:ext>
              </a:extLst>
            </p:cNvPr>
            <p:cNvSpPr>
              <a:spLocks/>
            </p:cNvSpPr>
            <p:nvPr/>
          </p:nvSpPr>
          <p:spPr bwMode="auto">
            <a:xfrm>
              <a:off x="8838272" y="8365874"/>
              <a:ext cx="4751" cy="14249"/>
            </a:xfrm>
            <a:custGeom>
              <a:avLst/>
              <a:gdLst>
                <a:gd name="T0" fmla="*/ 2 w 2"/>
                <a:gd name="T1" fmla="*/ 3 h 4"/>
                <a:gd name="T2" fmla="*/ 1 w 2"/>
                <a:gd name="T3" fmla="*/ 4 h 4"/>
                <a:gd name="T4" fmla="*/ 0 w 2"/>
                <a:gd name="T5" fmla="*/ 4 h 4"/>
                <a:gd name="T6" fmla="*/ 0 w 2"/>
                <a:gd name="T7" fmla="*/ 3 h 4"/>
                <a:gd name="T8" fmla="*/ 0 w 2"/>
                <a:gd name="T9" fmla="*/ 2 h 4"/>
                <a:gd name="T10" fmla="*/ 1 w 2"/>
                <a:gd name="T11" fmla="*/ 0 h 4"/>
                <a:gd name="T12" fmla="*/ 2 w 2"/>
                <a:gd name="T13" fmla="*/ 0 h 4"/>
                <a:gd name="T14" fmla="*/ 2 w 2"/>
                <a:gd name="T15" fmla="*/ 1 h 4"/>
                <a:gd name="T16" fmla="*/ 2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3"/>
                  </a:moveTo>
                  <a:cubicBezTo>
                    <a:pt x="1" y="4"/>
                    <a:pt x="1" y="4"/>
                    <a:pt x="1" y="4"/>
                  </a:cubicBezTo>
                  <a:cubicBezTo>
                    <a:pt x="0" y="4"/>
                    <a:pt x="0" y="4"/>
                    <a:pt x="0" y="4"/>
                  </a:cubicBezTo>
                  <a:cubicBezTo>
                    <a:pt x="0" y="3"/>
                    <a:pt x="0" y="3"/>
                    <a:pt x="0" y="3"/>
                  </a:cubicBezTo>
                  <a:cubicBezTo>
                    <a:pt x="0" y="2"/>
                    <a:pt x="0" y="2"/>
                    <a:pt x="0" y="2"/>
                  </a:cubicBezTo>
                  <a:cubicBezTo>
                    <a:pt x="1" y="1"/>
                    <a:pt x="1" y="1"/>
                    <a:pt x="1" y="0"/>
                  </a:cubicBezTo>
                  <a:cubicBezTo>
                    <a:pt x="2" y="0"/>
                    <a:pt x="2" y="0"/>
                    <a:pt x="2" y="0"/>
                  </a:cubicBezTo>
                  <a:cubicBezTo>
                    <a:pt x="2" y="1"/>
                    <a:pt x="2" y="1"/>
                    <a:pt x="2" y="1"/>
                  </a:cubicBezTo>
                  <a:lnTo>
                    <a:pt x="2"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135">
              <a:extLst>
                <a:ext uri="{FF2B5EF4-FFF2-40B4-BE49-F238E27FC236}">
                  <a16:creationId xmlns:a16="http://schemas.microsoft.com/office/drawing/2014/main" id="{10F8F3A4-5B43-44F5-9644-F3EBF853D6C4}"/>
                </a:ext>
              </a:extLst>
            </p:cNvPr>
            <p:cNvSpPr>
              <a:spLocks/>
            </p:cNvSpPr>
            <p:nvPr/>
          </p:nvSpPr>
          <p:spPr bwMode="auto">
            <a:xfrm>
              <a:off x="12134221" y="6523182"/>
              <a:ext cx="4751" cy="18997"/>
            </a:xfrm>
            <a:custGeom>
              <a:avLst/>
              <a:gdLst>
                <a:gd name="T0" fmla="*/ 1 w 1"/>
                <a:gd name="T1" fmla="*/ 4 h 4"/>
                <a:gd name="T2" fmla="*/ 0 w 1"/>
                <a:gd name="T3" fmla="*/ 4 h 4"/>
                <a:gd name="T4" fmla="*/ 1 w 1"/>
                <a:gd name="T5" fmla="*/ 0 h 4"/>
                <a:gd name="T6" fmla="*/ 1 w 1"/>
                <a:gd name="T7" fmla="*/ 2 h 4"/>
                <a:gd name="T8" fmla="*/ 1 w 1"/>
                <a:gd name="T9" fmla="*/ 3 h 4"/>
                <a:gd name="T10" fmla="*/ 1 w 1"/>
                <a:gd name="T11" fmla="*/ 3 h 4"/>
                <a:gd name="T12" fmla="*/ 1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4"/>
                  </a:moveTo>
                  <a:cubicBezTo>
                    <a:pt x="1" y="4"/>
                    <a:pt x="0" y="4"/>
                    <a:pt x="0" y="4"/>
                  </a:cubicBezTo>
                  <a:cubicBezTo>
                    <a:pt x="0" y="2"/>
                    <a:pt x="0" y="2"/>
                    <a:pt x="1" y="0"/>
                  </a:cubicBezTo>
                  <a:cubicBezTo>
                    <a:pt x="1" y="1"/>
                    <a:pt x="1" y="1"/>
                    <a:pt x="1" y="2"/>
                  </a:cubicBezTo>
                  <a:cubicBezTo>
                    <a:pt x="1" y="3"/>
                    <a:pt x="1" y="3"/>
                    <a:pt x="1" y="3"/>
                  </a:cubicBezTo>
                  <a:cubicBezTo>
                    <a:pt x="1" y="3"/>
                    <a:pt x="1" y="3"/>
                    <a:pt x="1" y="3"/>
                  </a:cubicBezTo>
                  <a:cubicBezTo>
                    <a:pt x="1" y="4"/>
                    <a:pt x="1" y="3"/>
                    <a:pt x="1" y="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136">
              <a:extLst>
                <a:ext uri="{FF2B5EF4-FFF2-40B4-BE49-F238E27FC236}">
                  <a16:creationId xmlns:a16="http://schemas.microsoft.com/office/drawing/2014/main" id="{9D184484-D630-47E0-AC0C-BB070A8B41D1}"/>
                </a:ext>
              </a:extLst>
            </p:cNvPr>
            <p:cNvSpPr>
              <a:spLocks noEditPoints="1"/>
            </p:cNvSpPr>
            <p:nvPr/>
          </p:nvSpPr>
          <p:spPr bwMode="auto">
            <a:xfrm>
              <a:off x="15415924" y="8570091"/>
              <a:ext cx="104483" cy="175722"/>
            </a:xfrm>
            <a:custGeom>
              <a:avLst/>
              <a:gdLst>
                <a:gd name="T0" fmla="*/ 3 w 25"/>
                <a:gd name="T1" fmla="*/ 0 h 43"/>
                <a:gd name="T2" fmla="*/ 6 w 25"/>
                <a:gd name="T3" fmla="*/ 0 h 43"/>
                <a:gd name="T4" fmla="*/ 12 w 25"/>
                <a:gd name="T5" fmla="*/ 5 h 43"/>
                <a:gd name="T6" fmla="*/ 14 w 25"/>
                <a:gd name="T7" fmla="*/ 8 h 43"/>
                <a:gd name="T8" fmla="*/ 14 w 25"/>
                <a:gd name="T9" fmla="*/ 9 h 43"/>
                <a:gd name="T10" fmla="*/ 15 w 25"/>
                <a:gd name="T11" fmla="*/ 10 h 43"/>
                <a:gd name="T12" fmla="*/ 17 w 25"/>
                <a:gd name="T13" fmla="*/ 13 h 43"/>
                <a:gd name="T14" fmla="*/ 17 w 25"/>
                <a:gd name="T15" fmla="*/ 14 h 43"/>
                <a:gd name="T16" fmla="*/ 17 w 25"/>
                <a:gd name="T17" fmla="*/ 15 h 43"/>
                <a:gd name="T18" fmla="*/ 19 w 25"/>
                <a:gd name="T19" fmla="*/ 15 h 43"/>
                <a:gd name="T20" fmla="*/ 19 w 25"/>
                <a:gd name="T21" fmla="*/ 15 h 43"/>
                <a:gd name="T22" fmla="*/ 20 w 25"/>
                <a:gd name="T23" fmla="*/ 19 h 43"/>
                <a:gd name="T24" fmla="*/ 22 w 25"/>
                <a:gd name="T25" fmla="*/ 23 h 43"/>
                <a:gd name="T26" fmla="*/ 23 w 25"/>
                <a:gd name="T27" fmla="*/ 23 h 43"/>
                <a:gd name="T28" fmla="*/ 22 w 25"/>
                <a:gd name="T29" fmla="*/ 24 h 43"/>
                <a:gd name="T30" fmla="*/ 23 w 25"/>
                <a:gd name="T31" fmla="*/ 24 h 43"/>
                <a:gd name="T32" fmla="*/ 24 w 25"/>
                <a:gd name="T33" fmla="*/ 26 h 43"/>
                <a:gd name="T34" fmla="*/ 24 w 25"/>
                <a:gd name="T35" fmla="*/ 27 h 43"/>
                <a:gd name="T36" fmla="*/ 25 w 25"/>
                <a:gd name="T37" fmla="*/ 28 h 43"/>
                <a:gd name="T38" fmla="*/ 12 w 25"/>
                <a:gd name="T39" fmla="*/ 43 h 43"/>
                <a:gd name="T40" fmla="*/ 9 w 25"/>
                <a:gd name="T41" fmla="*/ 43 h 43"/>
                <a:gd name="T42" fmla="*/ 7 w 25"/>
                <a:gd name="T43" fmla="*/ 43 h 43"/>
                <a:gd name="T44" fmla="*/ 5 w 25"/>
                <a:gd name="T45" fmla="*/ 41 h 43"/>
                <a:gd name="T46" fmla="*/ 0 w 25"/>
                <a:gd name="T47" fmla="*/ 18 h 43"/>
                <a:gd name="T48" fmla="*/ 1 w 25"/>
                <a:gd name="T49" fmla="*/ 17 h 43"/>
                <a:gd name="T50" fmla="*/ 1 w 25"/>
                <a:gd name="T51" fmla="*/ 20 h 43"/>
                <a:gd name="T52" fmla="*/ 1 w 25"/>
                <a:gd name="T53" fmla="*/ 20 h 43"/>
                <a:gd name="T54" fmla="*/ 2 w 25"/>
                <a:gd name="T55" fmla="*/ 20 h 43"/>
                <a:gd name="T56" fmla="*/ 3 w 25"/>
                <a:gd name="T57" fmla="*/ 13 h 43"/>
                <a:gd name="T58" fmla="*/ 3 w 25"/>
                <a:gd name="T59" fmla="*/ 10 h 43"/>
                <a:gd name="T60" fmla="*/ 4 w 25"/>
                <a:gd name="T61" fmla="*/ 8 h 43"/>
                <a:gd name="T62" fmla="*/ 5 w 25"/>
                <a:gd name="T63" fmla="*/ 3 h 43"/>
                <a:gd name="T64" fmla="*/ 6 w 25"/>
                <a:gd name="T65" fmla="*/ 3 h 43"/>
                <a:gd name="T66" fmla="*/ 7 w 25"/>
                <a:gd name="T67" fmla="*/ 4 h 43"/>
                <a:gd name="T68" fmla="*/ 8 w 25"/>
                <a:gd name="T69" fmla="*/ 4 h 43"/>
                <a:gd name="T70" fmla="*/ 8 w 25"/>
                <a:gd name="T71" fmla="*/ 4 h 43"/>
                <a:gd name="T72" fmla="*/ 8 w 25"/>
                <a:gd name="T73" fmla="*/ 3 h 43"/>
                <a:gd name="T74" fmla="*/ 7 w 25"/>
                <a:gd name="T75" fmla="*/ 2 h 43"/>
                <a:gd name="T76" fmla="*/ 4 w 25"/>
                <a:gd name="T77" fmla="*/ 2 h 43"/>
                <a:gd name="T78" fmla="*/ 3 w 25"/>
                <a:gd name="T79" fmla="*/ 1 h 43"/>
                <a:gd name="T80" fmla="*/ 3 w 25"/>
                <a:gd name="T81" fmla="*/ 1 h 43"/>
                <a:gd name="T82" fmla="*/ 3 w 25"/>
                <a:gd name="T83" fmla="*/ 0 h 43"/>
                <a:gd name="T84" fmla="*/ 3 w 25"/>
                <a:gd name="T85" fmla="*/ 2 h 43"/>
                <a:gd name="T86" fmla="*/ 3 w 25"/>
                <a:gd name="T87" fmla="*/ 2 h 43"/>
                <a:gd name="T88" fmla="*/ 2 w 25"/>
                <a:gd name="T89" fmla="*/ 1 h 43"/>
                <a:gd name="T90" fmla="*/ 2 w 25"/>
                <a:gd name="T91" fmla="*/ 1 h 43"/>
                <a:gd name="T92" fmla="*/ 2 w 25"/>
                <a:gd name="T93" fmla="*/ 1 h 43"/>
                <a:gd name="T94" fmla="*/ 2 w 25"/>
                <a:gd name="T95" fmla="*/ 1 h 43"/>
                <a:gd name="T96" fmla="*/ 3 w 25"/>
                <a:gd name="T97" fmla="*/ 1 h 43"/>
                <a:gd name="T98" fmla="*/ 3 w 25"/>
                <a:gd name="T99" fmla="*/ 2 h 43"/>
                <a:gd name="T100" fmla="*/ 2 w 25"/>
                <a:gd name="T101" fmla="*/ 8 h 43"/>
                <a:gd name="T102" fmla="*/ 3 w 25"/>
                <a:gd name="T103" fmla="*/ 9 h 43"/>
                <a:gd name="T104" fmla="*/ 1 w 25"/>
                <a:gd name="T105" fmla="*/ 8 h 43"/>
                <a:gd name="T106" fmla="*/ 1 w 25"/>
                <a:gd name="T107" fmla="*/ 8 h 43"/>
                <a:gd name="T108" fmla="*/ 2 w 25"/>
                <a:gd name="T109"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 h="43">
                  <a:moveTo>
                    <a:pt x="3" y="0"/>
                  </a:moveTo>
                  <a:cubicBezTo>
                    <a:pt x="5" y="0"/>
                    <a:pt x="5" y="0"/>
                    <a:pt x="6" y="0"/>
                  </a:cubicBezTo>
                  <a:cubicBezTo>
                    <a:pt x="8" y="2"/>
                    <a:pt x="7" y="1"/>
                    <a:pt x="12" y="5"/>
                  </a:cubicBezTo>
                  <a:cubicBezTo>
                    <a:pt x="14" y="8"/>
                    <a:pt x="14" y="8"/>
                    <a:pt x="14" y="8"/>
                  </a:cubicBezTo>
                  <a:cubicBezTo>
                    <a:pt x="14" y="9"/>
                    <a:pt x="14" y="9"/>
                    <a:pt x="14" y="9"/>
                  </a:cubicBezTo>
                  <a:cubicBezTo>
                    <a:pt x="15" y="10"/>
                    <a:pt x="15" y="9"/>
                    <a:pt x="15" y="10"/>
                  </a:cubicBezTo>
                  <a:cubicBezTo>
                    <a:pt x="16" y="11"/>
                    <a:pt x="17" y="13"/>
                    <a:pt x="17" y="13"/>
                  </a:cubicBezTo>
                  <a:cubicBezTo>
                    <a:pt x="17" y="14"/>
                    <a:pt x="17" y="14"/>
                    <a:pt x="17" y="14"/>
                  </a:cubicBezTo>
                  <a:cubicBezTo>
                    <a:pt x="17" y="15"/>
                    <a:pt x="17" y="15"/>
                    <a:pt x="17" y="15"/>
                  </a:cubicBezTo>
                  <a:cubicBezTo>
                    <a:pt x="18" y="15"/>
                    <a:pt x="18" y="15"/>
                    <a:pt x="19" y="15"/>
                  </a:cubicBezTo>
                  <a:cubicBezTo>
                    <a:pt x="19" y="15"/>
                    <a:pt x="19" y="15"/>
                    <a:pt x="19" y="15"/>
                  </a:cubicBezTo>
                  <a:cubicBezTo>
                    <a:pt x="19" y="17"/>
                    <a:pt x="20" y="18"/>
                    <a:pt x="20" y="19"/>
                  </a:cubicBezTo>
                  <a:cubicBezTo>
                    <a:pt x="20" y="19"/>
                    <a:pt x="22" y="22"/>
                    <a:pt x="22" y="23"/>
                  </a:cubicBezTo>
                  <a:cubicBezTo>
                    <a:pt x="23" y="23"/>
                    <a:pt x="23" y="23"/>
                    <a:pt x="23" y="23"/>
                  </a:cubicBezTo>
                  <a:cubicBezTo>
                    <a:pt x="22" y="24"/>
                    <a:pt x="22" y="24"/>
                    <a:pt x="22" y="24"/>
                  </a:cubicBezTo>
                  <a:cubicBezTo>
                    <a:pt x="23" y="24"/>
                    <a:pt x="23" y="24"/>
                    <a:pt x="23" y="24"/>
                  </a:cubicBezTo>
                  <a:cubicBezTo>
                    <a:pt x="23" y="25"/>
                    <a:pt x="23" y="25"/>
                    <a:pt x="24" y="26"/>
                  </a:cubicBezTo>
                  <a:cubicBezTo>
                    <a:pt x="24" y="27"/>
                    <a:pt x="24" y="27"/>
                    <a:pt x="24" y="27"/>
                  </a:cubicBezTo>
                  <a:cubicBezTo>
                    <a:pt x="25" y="28"/>
                    <a:pt x="25" y="28"/>
                    <a:pt x="25" y="28"/>
                  </a:cubicBezTo>
                  <a:cubicBezTo>
                    <a:pt x="25" y="40"/>
                    <a:pt x="20" y="39"/>
                    <a:pt x="12" y="43"/>
                  </a:cubicBezTo>
                  <a:cubicBezTo>
                    <a:pt x="9" y="43"/>
                    <a:pt x="9" y="43"/>
                    <a:pt x="9" y="43"/>
                  </a:cubicBezTo>
                  <a:cubicBezTo>
                    <a:pt x="7" y="43"/>
                    <a:pt x="7" y="43"/>
                    <a:pt x="7" y="43"/>
                  </a:cubicBezTo>
                  <a:cubicBezTo>
                    <a:pt x="5" y="41"/>
                    <a:pt x="5" y="41"/>
                    <a:pt x="5" y="41"/>
                  </a:cubicBezTo>
                  <a:cubicBezTo>
                    <a:pt x="2" y="35"/>
                    <a:pt x="0" y="21"/>
                    <a:pt x="0" y="18"/>
                  </a:cubicBezTo>
                  <a:cubicBezTo>
                    <a:pt x="1" y="17"/>
                    <a:pt x="1" y="17"/>
                    <a:pt x="1" y="17"/>
                  </a:cubicBezTo>
                  <a:cubicBezTo>
                    <a:pt x="1" y="20"/>
                    <a:pt x="1" y="20"/>
                    <a:pt x="1" y="20"/>
                  </a:cubicBezTo>
                  <a:cubicBezTo>
                    <a:pt x="1" y="20"/>
                    <a:pt x="1" y="20"/>
                    <a:pt x="1" y="20"/>
                  </a:cubicBezTo>
                  <a:cubicBezTo>
                    <a:pt x="2" y="20"/>
                    <a:pt x="2" y="20"/>
                    <a:pt x="2" y="20"/>
                  </a:cubicBezTo>
                  <a:cubicBezTo>
                    <a:pt x="2" y="15"/>
                    <a:pt x="2" y="17"/>
                    <a:pt x="3" y="13"/>
                  </a:cubicBezTo>
                  <a:cubicBezTo>
                    <a:pt x="3" y="11"/>
                    <a:pt x="3" y="12"/>
                    <a:pt x="3" y="10"/>
                  </a:cubicBezTo>
                  <a:cubicBezTo>
                    <a:pt x="4" y="8"/>
                    <a:pt x="4" y="8"/>
                    <a:pt x="4" y="8"/>
                  </a:cubicBezTo>
                  <a:cubicBezTo>
                    <a:pt x="5" y="5"/>
                    <a:pt x="5" y="5"/>
                    <a:pt x="5" y="3"/>
                  </a:cubicBezTo>
                  <a:cubicBezTo>
                    <a:pt x="6" y="3"/>
                    <a:pt x="6" y="3"/>
                    <a:pt x="6" y="3"/>
                  </a:cubicBezTo>
                  <a:cubicBezTo>
                    <a:pt x="7" y="4"/>
                    <a:pt x="6" y="3"/>
                    <a:pt x="7" y="4"/>
                  </a:cubicBezTo>
                  <a:cubicBezTo>
                    <a:pt x="8" y="4"/>
                    <a:pt x="8" y="4"/>
                    <a:pt x="8" y="4"/>
                  </a:cubicBezTo>
                  <a:cubicBezTo>
                    <a:pt x="8" y="4"/>
                    <a:pt x="8" y="4"/>
                    <a:pt x="8" y="4"/>
                  </a:cubicBezTo>
                  <a:cubicBezTo>
                    <a:pt x="8" y="3"/>
                    <a:pt x="8" y="3"/>
                    <a:pt x="8" y="3"/>
                  </a:cubicBezTo>
                  <a:cubicBezTo>
                    <a:pt x="7" y="2"/>
                    <a:pt x="7" y="2"/>
                    <a:pt x="7" y="2"/>
                  </a:cubicBezTo>
                  <a:cubicBezTo>
                    <a:pt x="4" y="2"/>
                    <a:pt x="4" y="2"/>
                    <a:pt x="4" y="2"/>
                  </a:cubicBezTo>
                  <a:cubicBezTo>
                    <a:pt x="3" y="1"/>
                    <a:pt x="3" y="1"/>
                    <a:pt x="3" y="1"/>
                  </a:cubicBezTo>
                  <a:cubicBezTo>
                    <a:pt x="3" y="1"/>
                    <a:pt x="3" y="1"/>
                    <a:pt x="3" y="1"/>
                  </a:cubicBezTo>
                  <a:cubicBezTo>
                    <a:pt x="3" y="0"/>
                    <a:pt x="3" y="0"/>
                    <a:pt x="3" y="0"/>
                  </a:cubicBezTo>
                  <a:close/>
                  <a:moveTo>
                    <a:pt x="3" y="2"/>
                  </a:moveTo>
                  <a:cubicBezTo>
                    <a:pt x="3" y="2"/>
                    <a:pt x="3" y="2"/>
                    <a:pt x="3" y="2"/>
                  </a:cubicBezTo>
                  <a:cubicBezTo>
                    <a:pt x="2" y="2"/>
                    <a:pt x="2" y="1"/>
                    <a:pt x="2" y="1"/>
                  </a:cubicBezTo>
                  <a:cubicBezTo>
                    <a:pt x="2" y="1"/>
                    <a:pt x="2" y="1"/>
                    <a:pt x="2" y="1"/>
                  </a:cubicBezTo>
                  <a:cubicBezTo>
                    <a:pt x="2" y="1"/>
                    <a:pt x="2" y="1"/>
                    <a:pt x="2" y="1"/>
                  </a:cubicBezTo>
                  <a:cubicBezTo>
                    <a:pt x="2" y="1"/>
                    <a:pt x="2" y="1"/>
                    <a:pt x="2" y="1"/>
                  </a:cubicBezTo>
                  <a:cubicBezTo>
                    <a:pt x="3" y="1"/>
                    <a:pt x="3" y="1"/>
                    <a:pt x="3" y="1"/>
                  </a:cubicBezTo>
                  <a:cubicBezTo>
                    <a:pt x="3" y="2"/>
                    <a:pt x="3" y="2"/>
                    <a:pt x="3" y="2"/>
                  </a:cubicBezTo>
                  <a:close/>
                  <a:moveTo>
                    <a:pt x="2" y="8"/>
                  </a:moveTo>
                  <a:cubicBezTo>
                    <a:pt x="3" y="9"/>
                    <a:pt x="3" y="9"/>
                    <a:pt x="3" y="9"/>
                  </a:cubicBezTo>
                  <a:cubicBezTo>
                    <a:pt x="1" y="9"/>
                    <a:pt x="2" y="9"/>
                    <a:pt x="1" y="8"/>
                  </a:cubicBezTo>
                  <a:cubicBezTo>
                    <a:pt x="1" y="8"/>
                    <a:pt x="1" y="8"/>
                    <a:pt x="1" y="8"/>
                  </a:cubicBezTo>
                  <a:cubicBezTo>
                    <a:pt x="2" y="8"/>
                    <a:pt x="2" y="8"/>
                    <a:pt x="2"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137">
              <a:extLst>
                <a:ext uri="{FF2B5EF4-FFF2-40B4-BE49-F238E27FC236}">
                  <a16:creationId xmlns:a16="http://schemas.microsoft.com/office/drawing/2014/main" id="{571531ED-7F3B-4713-ABBB-2E5D2EDAAED5}"/>
                </a:ext>
              </a:extLst>
            </p:cNvPr>
            <p:cNvSpPr>
              <a:spLocks/>
            </p:cNvSpPr>
            <p:nvPr/>
          </p:nvSpPr>
          <p:spPr bwMode="auto">
            <a:xfrm>
              <a:off x="11151134" y="8627082"/>
              <a:ext cx="199467" cy="194719"/>
            </a:xfrm>
            <a:custGeom>
              <a:avLst/>
              <a:gdLst>
                <a:gd name="T0" fmla="*/ 36 w 47"/>
                <a:gd name="T1" fmla="*/ 17 h 47"/>
                <a:gd name="T2" fmla="*/ 36 w 47"/>
                <a:gd name="T3" fmla="*/ 18 h 47"/>
                <a:gd name="T4" fmla="*/ 33 w 47"/>
                <a:gd name="T5" fmla="*/ 23 h 47"/>
                <a:gd name="T6" fmla="*/ 34 w 47"/>
                <a:gd name="T7" fmla="*/ 24 h 47"/>
                <a:gd name="T8" fmla="*/ 36 w 47"/>
                <a:gd name="T9" fmla="*/ 25 h 47"/>
                <a:gd name="T10" fmla="*/ 39 w 47"/>
                <a:gd name="T11" fmla="*/ 25 h 47"/>
                <a:gd name="T12" fmla="*/ 41 w 47"/>
                <a:gd name="T13" fmla="*/ 26 h 47"/>
                <a:gd name="T14" fmla="*/ 42 w 47"/>
                <a:gd name="T15" fmla="*/ 28 h 47"/>
                <a:gd name="T16" fmla="*/ 43 w 47"/>
                <a:gd name="T17" fmla="*/ 30 h 47"/>
                <a:gd name="T18" fmla="*/ 45 w 47"/>
                <a:gd name="T19" fmla="*/ 31 h 47"/>
                <a:gd name="T20" fmla="*/ 46 w 47"/>
                <a:gd name="T21" fmla="*/ 30 h 47"/>
                <a:gd name="T22" fmla="*/ 47 w 47"/>
                <a:gd name="T23" fmla="*/ 34 h 47"/>
                <a:gd name="T24" fmla="*/ 46 w 47"/>
                <a:gd name="T25" fmla="*/ 36 h 47"/>
                <a:gd name="T26" fmla="*/ 45 w 47"/>
                <a:gd name="T27" fmla="*/ 38 h 47"/>
                <a:gd name="T28" fmla="*/ 45 w 47"/>
                <a:gd name="T29" fmla="*/ 39 h 47"/>
                <a:gd name="T30" fmla="*/ 45 w 47"/>
                <a:gd name="T31" fmla="*/ 47 h 47"/>
                <a:gd name="T32" fmla="*/ 13 w 47"/>
                <a:gd name="T33" fmla="*/ 27 h 47"/>
                <a:gd name="T34" fmla="*/ 8 w 47"/>
                <a:gd name="T35" fmla="*/ 24 h 47"/>
                <a:gd name="T36" fmla="*/ 0 w 47"/>
                <a:gd name="T37" fmla="*/ 19 h 47"/>
                <a:gd name="T38" fmla="*/ 10 w 47"/>
                <a:gd name="T39" fmla="*/ 9 h 47"/>
                <a:gd name="T40" fmla="*/ 11 w 47"/>
                <a:gd name="T41" fmla="*/ 6 h 47"/>
                <a:gd name="T42" fmla="*/ 13 w 47"/>
                <a:gd name="T43" fmla="*/ 5 h 47"/>
                <a:gd name="T44" fmla="*/ 14 w 47"/>
                <a:gd name="T45" fmla="*/ 1 h 47"/>
                <a:gd name="T46" fmla="*/ 16 w 47"/>
                <a:gd name="T47" fmla="*/ 0 h 47"/>
                <a:gd name="T48" fmla="*/ 17 w 47"/>
                <a:gd name="T49" fmla="*/ 1 h 47"/>
                <a:gd name="T50" fmla="*/ 20 w 47"/>
                <a:gd name="T51" fmla="*/ 0 h 47"/>
                <a:gd name="T52" fmla="*/ 20 w 47"/>
                <a:gd name="T53" fmla="*/ 1 h 47"/>
                <a:gd name="T54" fmla="*/ 21 w 47"/>
                <a:gd name="T55" fmla="*/ 1 h 47"/>
                <a:gd name="T56" fmla="*/ 21 w 47"/>
                <a:gd name="T57" fmla="*/ 1 h 47"/>
                <a:gd name="T58" fmla="*/ 22 w 47"/>
                <a:gd name="T59" fmla="*/ 2 h 47"/>
                <a:gd name="T60" fmla="*/ 23 w 47"/>
                <a:gd name="T61" fmla="*/ 2 h 47"/>
                <a:gd name="T62" fmla="*/ 23 w 47"/>
                <a:gd name="T63" fmla="*/ 5 h 47"/>
                <a:gd name="T64" fmla="*/ 23 w 47"/>
                <a:gd name="T65" fmla="*/ 6 h 47"/>
                <a:gd name="T66" fmla="*/ 24 w 47"/>
                <a:gd name="T67" fmla="*/ 8 h 47"/>
                <a:gd name="T68" fmla="*/ 23 w 47"/>
                <a:gd name="T69" fmla="*/ 13 h 47"/>
                <a:gd name="T70" fmla="*/ 24 w 47"/>
                <a:gd name="T71" fmla="*/ 13 h 47"/>
                <a:gd name="T72" fmla="*/ 25 w 47"/>
                <a:gd name="T73" fmla="*/ 13 h 47"/>
                <a:gd name="T74" fmla="*/ 27 w 47"/>
                <a:gd name="T75" fmla="*/ 14 h 47"/>
                <a:gd name="T76" fmla="*/ 27 w 47"/>
                <a:gd name="T77" fmla="*/ 15 h 47"/>
                <a:gd name="T78" fmla="*/ 29 w 47"/>
                <a:gd name="T79" fmla="*/ 15 h 47"/>
                <a:gd name="T80" fmla="*/ 29 w 47"/>
                <a:gd name="T81" fmla="*/ 15 h 47"/>
                <a:gd name="T82" fmla="*/ 30 w 47"/>
                <a:gd name="T83" fmla="*/ 13 h 47"/>
                <a:gd name="T84" fmla="*/ 32 w 47"/>
                <a:gd name="T85" fmla="*/ 11 h 47"/>
                <a:gd name="T86" fmla="*/ 32 w 47"/>
                <a:gd name="T87" fmla="*/ 10 h 47"/>
                <a:gd name="T88" fmla="*/ 33 w 47"/>
                <a:gd name="T89" fmla="*/ 10 h 47"/>
                <a:gd name="T90" fmla="*/ 35 w 47"/>
                <a:gd name="T91" fmla="*/ 1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7" h="47">
                  <a:moveTo>
                    <a:pt x="35" y="12"/>
                  </a:moveTo>
                  <a:cubicBezTo>
                    <a:pt x="35" y="13"/>
                    <a:pt x="36" y="15"/>
                    <a:pt x="36" y="17"/>
                  </a:cubicBezTo>
                  <a:cubicBezTo>
                    <a:pt x="36" y="18"/>
                    <a:pt x="36" y="18"/>
                    <a:pt x="36" y="18"/>
                  </a:cubicBezTo>
                  <a:cubicBezTo>
                    <a:pt x="36" y="18"/>
                    <a:pt x="36" y="18"/>
                    <a:pt x="36" y="18"/>
                  </a:cubicBezTo>
                  <a:cubicBezTo>
                    <a:pt x="36" y="19"/>
                    <a:pt x="36" y="19"/>
                    <a:pt x="36" y="20"/>
                  </a:cubicBezTo>
                  <a:cubicBezTo>
                    <a:pt x="35" y="21"/>
                    <a:pt x="35" y="22"/>
                    <a:pt x="33" y="23"/>
                  </a:cubicBezTo>
                  <a:cubicBezTo>
                    <a:pt x="33" y="23"/>
                    <a:pt x="33" y="23"/>
                    <a:pt x="33" y="23"/>
                  </a:cubicBezTo>
                  <a:cubicBezTo>
                    <a:pt x="34" y="24"/>
                    <a:pt x="34" y="24"/>
                    <a:pt x="34" y="24"/>
                  </a:cubicBezTo>
                  <a:cubicBezTo>
                    <a:pt x="35" y="24"/>
                    <a:pt x="35" y="24"/>
                    <a:pt x="35" y="24"/>
                  </a:cubicBezTo>
                  <a:cubicBezTo>
                    <a:pt x="35" y="24"/>
                    <a:pt x="35" y="24"/>
                    <a:pt x="36" y="25"/>
                  </a:cubicBezTo>
                  <a:cubicBezTo>
                    <a:pt x="37" y="25"/>
                    <a:pt x="36" y="25"/>
                    <a:pt x="37" y="26"/>
                  </a:cubicBezTo>
                  <a:cubicBezTo>
                    <a:pt x="38" y="26"/>
                    <a:pt x="38" y="26"/>
                    <a:pt x="39" y="25"/>
                  </a:cubicBezTo>
                  <a:cubicBezTo>
                    <a:pt x="40" y="26"/>
                    <a:pt x="40" y="26"/>
                    <a:pt x="40" y="26"/>
                  </a:cubicBezTo>
                  <a:cubicBezTo>
                    <a:pt x="41" y="26"/>
                    <a:pt x="41" y="26"/>
                    <a:pt x="41" y="26"/>
                  </a:cubicBezTo>
                  <a:cubicBezTo>
                    <a:pt x="41" y="27"/>
                    <a:pt x="41" y="27"/>
                    <a:pt x="42" y="28"/>
                  </a:cubicBezTo>
                  <a:cubicBezTo>
                    <a:pt x="42" y="28"/>
                    <a:pt x="42" y="28"/>
                    <a:pt x="42" y="28"/>
                  </a:cubicBezTo>
                  <a:cubicBezTo>
                    <a:pt x="42" y="29"/>
                    <a:pt x="42" y="29"/>
                    <a:pt x="42" y="29"/>
                  </a:cubicBezTo>
                  <a:cubicBezTo>
                    <a:pt x="43" y="30"/>
                    <a:pt x="43" y="30"/>
                    <a:pt x="43" y="30"/>
                  </a:cubicBezTo>
                  <a:cubicBezTo>
                    <a:pt x="44" y="30"/>
                    <a:pt x="44" y="30"/>
                    <a:pt x="44" y="30"/>
                  </a:cubicBezTo>
                  <a:cubicBezTo>
                    <a:pt x="45" y="31"/>
                    <a:pt x="45" y="31"/>
                    <a:pt x="45" y="31"/>
                  </a:cubicBezTo>
                  <a:cubicBezTo>
                    <a:pt x="46" y="31"/>
                    <a:pt x="46" y="31"/>
                    <a:pt x="46" y="31"/>
                  </a:cubicBezTo>
                  <a:cubicBezTo>
                    <a:pt x="46" y="30"/>
                    <a:pt x="46" y="30"/>
                    <a:pt x="46" y="30"/>
                  </a:cubicBezTo>
                  <a:cubicBezTo>
                    <a:pt x="46" y="31"/>
                    <a:pt x="46" y="31"/>
                    <a:pt x="46" y="31"/>
                  </a:cubicBezTo>
                  <a:cubicBezTo>
                    <a:pt x="46" y="33"/>
                    <a:pt x="46" y="33"/>
                    <a:pt x="47" y="34"/>
                  </a:cubicBezTo>
                  <a:cubicBezTo>
                    <a:pt x="46" y="34"/>
                    <a:pt x="46" y="34"/>
                    <a:pt x="46" y="35"/>
                  </a:cubicBezTo>
                  <a:cubicBezTo>
                    <a:pt x="46" y="36"/>
                    <a:pt x="46" y="36"/>
                    <a:pt x="46" y="36"/>
                  </a:cubicBezTo>
                  <a:cubicBezTo>
                    <a:pt x="46" y="37"/>
                    <a:pt x="46" y="37"/>
                    <a:pt x="46" y="37"/>
                  </a:cubicBezTo>
                  <a:cubicBezTo>
                    <a:pt x="45" y="38"/>
                    <a:pt x="45" y="38"/>
                    <a:pt x="45" y="38"/>
                  </a:cubicBezTo>
                  <a:cubicBezTo>
                    <a:pt x="45" y="39"/>
                    <a:pt x="45" y="39"/>
                    <a:pt x="45" y="39"/>
                  </a:cubicBezTo>
                  <a:cubicBezTo>
                    <a:pt x="45" y="39"/>
                    <a:pt x="45" y="39"/>
                    <a:pt x="45" y="39"/>
                  </a:cubicBezTo>
                  <a:cubicBezTo>
                    <a:pt x="45" y="40"/>
                    <a:pt x="44" y="38"/>
                    <a:pt x="45" y="47"/>
                  </a:cubicBezTo>
                  <a:cubicBezTo>
                    <a:pt x="45" y="47"/>
                    <a:pt x="45" y="47"/>
                    <a:pt x="45" y="47"/>
                  </a:cubicBezTo>
                  <a:cubicBezTo>
                    <a:pt x="44" y="47"/>
                    <a:pt x="44" y="47"/>
                    <a:pt x="44" y="47"/>
                  </a:cubicBezTo>
                  <a:cubicBezTo>
                    <a:pt x="15" y="35"/>
                    <a:pt x="26" y="36"/>
                    <a:pt x="13" y="27"/>
                  </a:cubicBezTo>
                  <a:cubicBezTo>
                    <a:pt x="11" y="26"/>
                    <a:pt x="10" y="26"/>
                    <a:pt x="9" y="25"/>
                  </a:cubicBezTo>
                  <a:cubicBezTo>
                    <a:pt x="8" y="24"/>
                    <a:pt x="8" y="24"/>
                    <a:pt x="8" y="24"/>
                  </a:cubicBezTo>
                  <a:cubicBezTo>
                    <a:pt x="6" y="23"/>
                    <a:pt x="6" y="23"/>
                    <a:pt x="3" y="21"/>
                  </a:cubicBezTo>
                  <a:cubicBezTo>
                    <a:pt x="0" y="19"/>
                    <a:pt x="0" y="19"/>
                    <a:pt x="0" y="19"/>
                  </a:cubicBezTo>
                  <a:cubicBezTo>
                    <a:pt x="1" y="18"/>
                    <a:pt x="1" y="18"/>
                    <a:pt x="1" y="18"/>
                  </a:cubicBezTo>
                  <a:cubicBezTo>
                    <a:pt x="4" y="13"/>
                    <a:pt x="5" y="14"/>
                    <a:pt x="10" y="9"/>
                  </a:cubicBezTo>
                  <a:cubicBezTo>
                    <a:pt x="10" y="9"/>
                    <a:pt x="10" y="9"/>
                    <a:pt x="10" y="9"/>
                  </a:cubicBezTo>
                  <a:cubicBezTo>
                    <a:pt x="10" y="7"/>
                    <a:pt x="10" y="8"/>
                    <a:pt x="11" y="6"/>
                  </a:cubicBezTo>
                  <a:cubicBezTo>
                    <a:pt x="12" y="5"/>
                    <a:pt x="12" y="5"/>
                    <a:pt x="12" y="5"/>
                  </a:cubicBezTo>
                  <a:cubicBezTo>
                    <a:pt x="13" y="5"/>
                    <a:pt x="13" y="5"/>
                    <a:pt x="13" y="5"/>
                  </a:cubicBezTo>
                  <a:cubicBezTo>
                    <a:pt x="13" y="4"/>
                    <a:pt x="13" y="4"/>
                    <a:pt x="13" y="4"/>
                  </a:cubicBezTo>
                  <a:cubicBezTo>
                    <a:pt x="14" y="3"/>
                    <a:pt x="14" y="2"/>
                    <a:pt x="14" y="1"/>
                  </a:cubicBezTo>
                  <a:cubicBezTo>
                    <a:pt x="15" y="1"/>
                    <a:pt x="15" y="1"/>
                    <a:pt x="15" y="1"/>
                  </a:cubicBezTo>
                  <a:cubicBezTo>
                    <a:pt x="16" y="0"/>
                    <a:pt x="16" y="0"/>
                    <a:pt x="16" y="0"/>
                  </a:cubicBezTo>
                  <a:cubicBezTo>
                    <a:pt x="16" y="1"/>
                    <a:pt x="16" y="1"/>
                    <a:pt x="16" y="1"/>
                  </a:cubicBezTo>
                  <a:cubicBezTo>
                    <a:pt x="17" y="1"/>
                    <a:pt x="16" y="1"/>
                    <a:pt x="17" y="1"/>
                  </a:cubicBezTo>
                  <a:cubicBezTo>
                    <a:pt x="20" y="0"/>
                    <a:pt x="20" y="0"/>
                    <a:pt x="20" y="0"/>
                  </a:cubicBezTo>
                  <a:cubicBezTo>
                    <a:pt x="20" y="0"/>
                    <a:pt x="20" y="0"/>
                    <a:pt x="20" y="0"/>
                  </a:cubicBezTo>
                  <a:cubicBezTo>
                    <a:pt x="20" y="0"/>
                    <a:pt x="20" y="0"/>
                    <a:pt x="20" y="0"/>
                  </a:cubicBezTo>
                  <a:cubicBezTo>
                    <a:pt x="20" y="1"/>
                    <a:pt x="20" y="1"/>
                    <a:pt x="20" y="1"/>
                  </a:cubicBezTo>
                  <a:cubicBezTo>
                    <a:pt x="20" y="1"/>
                    <a:pt x="20" y="1"/>
                    <a:pt x="20" y="1"/>
                  </a:cubicBezTo>
                  <a:cubicBezTo>
                    <a:pt x="21" y="1"/>
                    <a:pt x="21" y="1"/>
                    <a:pt x="21" y="1"/>
                  </a:cubicBezTo>
                  <a:cubicBezTo>
                    <a:pt x="21" y="1"/>
                    <a:pt x="21" y="1"/>
                    <a:pt x="21" y="1"/>
                  </a:cubicBezTo>
                  <a:cubicBezTo>
                    <a:pt x="21" y="1"/>
                    <a:pt x="21" y="1"/>
                    <a:pt x="21" y="1"/>
                  </a:cubicBezTo>
                  <a:cubicBezTo>
                    <a:pt x="21" y="1"/>
                    <a:pt x="21" y="1"/>
                    <a:pt x="21" y="1"/>
                  </a:cubicBezTo>
                  <a:cubicBezTo>
                    <a:pt x="22" y="2"/>
                    <a:pt x="22" y="2"/>
                    <a:pt x="22" y="2"/>
                  </a:cubicBezTo>
                  <a:cubicBezTo>
                    <a:pt x="22" y="2"/>
                    <a:pt x="22" y="2"/>
                    <a:pt x="22" y="2"/>
                  </a:cubicBezTo>
                  <a:cubicBezTo>
                    <a:pt x="23" y="2"/>
                    <a:pt x="23" y="2"/>
                    <a:pt x="23" y="2"/>
                  </a:cubicBezTo>
                  <a:cubicBezTo>
                    <a:pt x="23" y="4"/>
                    <a:pt x="23" y="3"/>
                    <a:pt x="23" y="4"/>
                  </a:cubicBezTo>
                  <a:cubicBezTo>
                    <a:pt x="23" y="5"/>
                    <a:pt x="23" y="5"/>
                    <a:pt x="23" y="5"/>
                  </a:cubicBezTo>
                  <a:cubicBezTo>
                    <a:pt x="23" y="5"/>
                    <a:pt x="23" y="5"/>
                    <a:pt x="23" y="6"/>
                  </a:cubicBezTo>
                  <a:cubicBezTo>
                    <a:pt x="23" y="6"/>
                    <a:pt x="23" y="6"/>
                    <a:pt x="23" y="6"/>
                  </a:cubicBezTo>
                  <a:cubicBezTo>
                    <a:pt x="24" y="7"/>
                    <a:pt x="24" y="7"/>
                    <a:pt x="24" y="7"/>
                  </a:cubicBezTo>
                  <a:cubicBezTo>
                    <a:pt x="24" y="8"/>
                    <a:pt x="24" y="8"/>
                    <a:pt x="24" y="8"/>
                  </a:cubicBezTo>
                  <a:cubicBezTo>
                    <a:pt x="24" y="9"/>
                    <a:pt x="24" y="8"/>
                    <a:pt x="24" y="10"/>
                  </a:cubicBezTo>
                  <a:cubicBezTo>
                    <a:pt x="24" y="11"/>
                    <a:pt x="24" y="12"/>
                    <a:pt x="23" y="13"/>
                  </a:cubicBezTo>
                  <a:cubicBezTo>
                    <a:pt x="23" y="13"/>
                    <a:pt x="23" y="13"/>
                    <a:pt x="23" y="13"/>
                  </a:cubicBezTo>
                  <a:cubicBezTo>
                    <a:pt x="24" y="13"/>
                    <a:pt x="24" y="13"/>
                    <a:pt x="24" y="13"/>
                  </a:cubicBezTo>
                  <a:cubicBezTo>
                    <a:pt x="24" y="13"/>
                    <a:pt x="24" y="13"/>
                    <a:pt x="24" y="13"/>
                  </a:cubicBezTo>
                  <a:cubicBezTo>
                    <a:pt x="25" y="13"/>
                    <a:pt x="25" y="13"/>
                    <a:pt x="25" y="13"/>
                  </a:cubicBezTo>
                  <a:cubicBezTo>
                    <a:pt x="26" y="13"/>
                    <a:pt x="26" y="13"/>
                    <a:pt x="26" y="13"/>
                  </a:cubicBezTo>
                  <a:cubicBezTo>
                    <a:pt x="26" y="14"/>
                    <a:pt x="26" y="14"/>
                    <a:pt x="27" y="14"/>
                  </a:cubicBezTo>
                  <a:cubicBezTo>
                    <a:pt x="27" y="15"/>
                    <a:pt x="27" y="15"/>
                    <a:pt x="27" y="15"/>
                  </a:cubicBezTo>
                  <a:cubicBezTo>
                    <a:pt x="27" y="15"/>
                    <a:pt x="27" y="15"/>
                    <a:pt x="27" y="15"/>
                  </a:cubicBezTo>
                  <a:cubicBezTo>
                    <a:pt x="28" y="15"/>
                    <a:pt x="28" y="15"/>
                    <a:pt x="28" y="15"/>
                  </a:cubicBezTo>
                  <a:cubicBezTo>
                    <a:pt x="29" y="15"/>
                    <a:pt x="29" y="15"/>
                    <a:pt x="29" y="15"/>
                  </a:cubicBezTo>
                  <a:cubicBezTo>
                    <a:pt x="29" y="14"/>
                    <a:pt x="29" y="14"/>
                    <a:pt x="29" y="14"/>
                  </a:cubicBezTo>
                  <a:cubicBezTo>
                    <a:pt x="29" y="15"/>
                    <a:pt x="29" y="15"/>
                    <a:pt x="29" y="15"/>
                  </a:cubicBezTo>
                  <a:cubicBezTo>
                    <a:pt x="30" y="15"/>
                    <a:pt x="30" y="15"/>
                    <a:pt x="30" y="15"/>
                  </a:cubicBezTo>
                  <a:cubicBezTo>
                    <a:pt x="30" y="14"/>
                    <a:pt x="30" y="14"/>
                    <a:pt x="30" y="13"/>
                  </a:cubicBezTo>
                  <a:cubicBezTo>
                    <a:pt x="31" y="13"/>
                    <a:pt x="31" y="12"/>
                    <a:pt x="31" y="12"/>
                  </a:cubicBezTo>
                  <a:cubicBezTo>
                    <a:pt x="32" y="11"/>
                    <a:pt x="32" y="12"/>
                    <a:pt x="32" y="11"/>
                  </a:cubicBezTo>
                  <a:cubicBezTo>
                    <a:pt x="32" y="10"/>
                    <a:pt x="32" y="10"/>
                    <a:pt x="32" y="10"/>
                  </a:cubicBezTo>
                  <a:cubicBezTo>
                    <a:pt x="32" y="10"/>
                    <a:pt x="32" y="10"/>
                    <a:pt x="32" y="10"/>
                  </a:cubicBezTo>
                  <a:cubicBezTo>
                    <a:pt x="33" y="10"/>
                    <a:pt x="33" y="10"/>
                    <a:pt x="33" y="10"/>
                  </a:cubicBezTo>
                  <a:cubicBezTo>
                    <a:pt x="33" y="10"/>
                    <a:pt x="33" y="10"/>
                    <a:pt x="33" y="10"/>
                  </a:cubicBezTo>
                  <a:cubicBezTo>
                    <a:pt x="33" y="11"/>
                    <a:pt x="33" y="11"/>
                    <a:pt x="33" y="11"/>
                  </a:cubicBezTo>
                  <a:cubicBezTo>
                    <a:pt x="34" y="11"/>
                    <a:pt x="35" y="11"/>
                    <a:pt x="35"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138">
              <a:extLst>
                <a:ext uri="{FF2B5EF4-FFF2-40B4-BE49-F238E27FC236}">
                  <a16:creationId xmlns:a16="http://schemas.microsoft.com/office/drawing/2014/main" id="{80EBBAE9-9FEB-4DDC-B4D9-0EFF408875AA}"/>
                </a:ext>
              </a:extLst>
            </p:cNvPr>
            <p:cNvSpPr>
              <a:spLocks/>
            </p:cNvSpPr>
            <p:nvPr/>
          </p:nvSpPr>
          <p:spPr bwMode="auto">
            <a:xfrm>
              <a:off x="12955835" y="10412784"/>
              <a:ext cx="113981" cy="109233"/>
            </a:xfrm>
            <a:custGeom>
              <a:avLst/>
              <a:gdLst>
                <a:gd name="T0" fmla="*/ 18 w 27"/>
                <a:gd name="T1" fmla="*/ 20 h 26"/>
                <a:gd name="T2" fmla="*/ 15 w 27"/>
                <a:gd name="T3" fmla="*/ 20 h 26"/>
                <a:gd name="T4" fmla="*/ 12 w 27"/>
                <a:gd name="T5" fmla="*/ 24 h 26"/>
                <a:gd name="T6" fmla="*/ 12 w 27"/>
                <a:gd name="T7" fmla="*/ 25 h 26"/>
                <a:gd name="T8" fmla="*/ 12 w 27"/>
                <a:gd name="T9" fmla="*/ 26 h 26"/>
                <a:gd name="T10" fmla="*/ 11 w 27"/>
                <a:gd name="T11" fmla="*/ 26 h 26"/>
                <a:gd name="T12" fmla="*/ 8 w 27"/>
                <a:gd name="T13" fmla="*/ 26 h 26"/>
                <a:gd name="T14" fmla="*/ 6 w 27"/>
                <a:gd name="T15" fmla="*/ 23 h 26"/>
                <a:gd name="T16" fmla="*/ 5 w 27"/>
                <a:gd name="T17" fmla="*/ 23 h 26"/>
                <a:gd name="T18" fmla="*/ 4 w 27"/>
                <a:gd name="T19" fmla="*/ 22 h 26"/>
                <a:gd name="T20" fmla="*/ 4 w 27"/>
                <a:gd name="T21" fmla="*/ 21 h 26"/>
                <a:gd name="T22" fmla="*/ 4 w 27"/>
                <a:gd name="T23" fmla="*/ 20 h 26"/>
                <a:gd name="T24" fmla="*/ 0 w 27"/>
                <a:gd name="T25" fmla="*/ 14 h 26"/>
                <a:gd name="T26" fmla="*/ 0 w 27"/>
                <a:gd name="T27" fmla="*/ 13 h 26"/>
                <a:gd name="T28" fmla="*/ 3 w 27"/>
                <a:gd name="T29" fmla="*/ 12 h 26"/>
                <a:gd name="T30" fmla="*/ 5 w 27"/>
                <a:gd name="T31" fmla="*/ 9 h 26"/>
                <a:gd name="T32" fmla="*/ 8 w 27"/>
                <a:gd name="T33" fmla="*/ 4 h 26"/>
                <a:gd name="T34" fmla="*/ 10 w 27"/>
                <a:gd name="T35" fmla="*/ 4 h 26"/>
                <a:gd name="T36" fmla="*/ 18 w 27"/>
                <a:gd name="T37" fmla="*/ 0 h 26"/>
                <a:gd name="T38" fmla="*/ 18 w 27"/>
                <a:gd name="T39" fmla="*/ 0 h 26"/>
                <a:gd name="T40" fmla="*/ 21 w 27"/>
                <a:gd name="T41" fmla="*/ 2 h 26"/>
                <a:gd name="T42" fmla="*/ 26 w 27"/>
                <a:gd name="T43" fmla="*/ 6 h 26"/>
                <a:gd name="T44" fmla="*/ 27 w 27"/>
                <a:gd name="T45" fmla="*/ 9 h 26"/>
                <a:gd name="T46" fmla="*/ 25 w 27"/>
                <a:gd name="T47" fmla="*/ 12 h 26"/>
                <a:gd name="T48" fmla="*/ 25 w 27"/>
                <a:gd name="T49" fmla="*/ 13 h 26"/>
                <a:gd name="T50" fmla="*/ 24 w 27"/>
                <a:gd name="T51" fmla="*/ 14 h 26"/>
                <a:gd name="T52" fmla="*/ 23 w 27"/>
                <a:gd name="T53" fmla="*/ 17 h 26"/>
                <a:gd name="T54" fmla="*/ 18 w 27"/>
                <a:gd name="T55"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 h="26">
                  <a:moveTo>
                    <a:pt x="18" y="20"/>
                  </a:moveTo>
                  <a:cubicBezTo>
                    <a:pt x="16" y="19"/>
                    <a:pt x="17" y="20"/>
                    <a:pt x="15" y="20"/>
                  </a:cubicBezTo>
                  <a:cubicBezTo>
                    <a:pt x="13" y="22"/>
                    <a:pt x="14" y="22"/>
                    <a:pt x="12" y="24"/>
                  </a:cubicBezTo>
                  <a:cubicBezTo>
                    <a:pt x="12" y="25"/>
                    <a:pt x="12" y="25"/>
                    <a:pt x="12" y="25"/>
                  </a:cubicBezTo>
                  <a:cubicBezTo>
                    <a:pt x="12" y="26"/>
                    <a:pt x="12" y="25"/>
                    <a:pt x="12" y="26"/>
                  </a:cubicBezTo>
                  <a:cubicBezTo>
                    <a:pt x="11" y="26"/>
                    <a:pt x="11" y="26"/>
                    <a:pt x="11" y="26"/>
                  </a:cubicBezTo>
                  <a:cubicBezTo>
                    <a:pt x="10" y="26"/>
                    <a:pt x="10" y="26"/>
                    <a:pt x="8" y="26"/>
                  </a:cubicBezTo>
                  <a:cubicBezTo>
                    <a:pt x="7" y="25"/>
                    <a:pt x="7" y="25"/>
                    <a:pt x="6" y="23"/>
                  </a:cubicBezTo>
                  <a:cubicBezTo>
                    <a:pt x="5" y="23"/>
                    <a:pt x="5" y="23"/>
                    <a:pt x="5" y="23"/>
                  </a:cubicBezTo>
                  <a:cubicBezTo>
                    <a:pt x="5" y="23"/>
                    <a:pt x="4" y="22"/>
                    <a:pt x="4" y="22"/>
                  </a:cubicBezTo>
                  <a:cubicBezTo>
                    <a:pt x="4" y="22"/>
                    <a:pt x="4" y="22"/>
                    <a:pt x="4" y="21"/>
                  </a:cubicBezTo>
                  <a:cubicBezTo>
                    <a:pt x="4" y="20"/>
                    <a:pt x="4" y="20"/>
                    <a:pt x="4" y="20"/>
                  </a:cubicBezTo>
                  <a:cubicBezTo>
                    <a:pt x="1" y="17"/>
                    <a:pt x="1" y="16"/>
                    <a:pt x="0" y="14"/>
                  </a:cubicBezTo>
                  <a:cubicBezTo>
                    <a:pt x="0" y="13"/>
                    <a:pt x="0" y="13"/>
                    <a:pt x="0" y="13"/>
                  </a:cubicBezTo>
                  <a:cubicBezTo>
                    <a:pt x="1" y="13"/>
                    <a:pt x="2" y="12"/>
                    <a:pt x="3" y="12"/>
                  </a:cubicBezTo>
                  <a:cubicBezTo>
                    <a:pt x="4" y="11"/>
                    <a:pt x="4" y="11"/>
                    <a:pt x="5" y="9"/>
                  </a:cubicBezTo>
                  <a:cubicBezTo>
                    <a:pt x="6" y="8"/>
                    <a:pt x="7" y="5"/>
                    <a:pt x="8" y="4"/>
                  </a:cubicBezTo>
                  <a:cubicBezTo>
                    <a:pt x="9" y="4"/>
                    <a:pt x="9" y="4"/>
                    <a:pt x="10" y="4"/>
                  </a:cubicBezTo>
                  <a:cubicBezTo>
                    <a:pt x="14" y="1"/>
                    <a:pt x="14" y="1"/>
                    <a:pt x="18" y="0"/>
                  </a:cubicBezTo>
                  <a:cubicBezTo>
                    <a:pt x="18" y="0"/>
                    <a:pt x="18" y="0"/>
                    <a:pt x="18" y="0"/>
                  </a:cubicBezTo>
                  <a:cubicBezTo>
                    <a:pt x="19" y="1"/>
                    <a:pt x="19" y="2"/>
                    <a:pt x="21" y="2"/>
                  </a:cubicBezTo>
                  <a:cubicBezTo>
                    <a:pt x="22" y="4"/>
                    <a:pt x="24" y="6"/>
                    <a:pt x="26" y="6"/>
                  </a:cubicBezTo>
                  <a:cubicBezTo>
                    <a:pt x="26" y="8"/>
                    <a:pt x="26" y="8"/>
                    <a:pt x="27" y="9"/>
                  </a:cubicBezTo>
                  <a:cubicBezTo>
                    <a:pt x="26" y="10"/>
                    <a:pt x="26" y="11"/>
                    <a:pt x="25" y="12"/>
                  </a:cubicBezTo>
                  <a:cubicBezTo>
                    <a:pt x="25" y="13"/>
                    <a:pt x="25" y="13"/>
                    <a:pt x="25" y="13"/>
                  </a:cubicBezTo>
                  <a:cubicBezTo>
                    <a:pt x="24" y="14"/>
                    <a:pt x="24" y="13"/>
                    <a:pt x="24" y="14"/>
                  </a:cubicBezTo>
                  <a:cubicBezTo>
                    <a:pt x="23" y="16"/>
                    <a:pt x="24" y="15"/>
                    <a:pt x="23" y="17"/>
                  </a:cubicBezTo>
                  <a:cubicBezTo>
                    <a:pt x="22" y="18"/>
                    <a:pt x="20" y="19"/>
                    <a:pt x="18"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139">
              <a:extLst>
                <a:ext uri="{FF2B5EF4-FFF2-40B4-BE49-F238E27FC236}">
                  <a16:creationId xmlns:a16="http://schemas.microsoft.com/office/drawing/2014/main" id="{C8050902-7C15-4CD2-933A-71A14877C4C3}"/>
                </a:ext>
              </a:extLst>
            </p:cNvPr>
            <p:cNvSpPr>
              <a:spLocks noEditPoints="1"/>
            </p:cNvSpPr>
            <p:nvPr/>
          </p:nvSpPr>
          <p:spPr bwMode="auto">
            <a:xfrm>
              <a:off x="12670883" y="5829794"/>
              <a:ext cx="270706" cy="204217"/>
            </a:xfrm>
            <a:custGeom>
              <a:avLst/>
              <a:gdLst>
                <a:gd name="T0" fmla="*/ 63 w 66"/>
                <a:gd name="T1" fmla="*/ 21 h 49"/>
                <a:gd name="T2" fmla="*/ 66 w 66"/>
                <a:gd name="T3" fmla="*/ 22 h 49"/>
                <a:gd name="T4" fmla="*/ 66 w 66"/>
                <a:gd name="T5" fmla="*/ 23 h 49"/>
                <a:gd name="T6" fmla="*/ 65 w 66"/>
                <a:gd name="T7" fmla="*/ 24 h 49"/>
                <a:gd name="T8" fmla="*/ 61 w 66"/>
                <a:gd name="T9" fmla="*/ 25 h 49"/>
                <a:gd name="T10" fmla="*/ 59 w 66"/>
                <a:gd name="T11" fmla="*/ 28 h 49"/>
                <a:gd name="T12" fmla="*/ 56 w 66"/>
                <a:gd name="T13" fmla="*/ 30 h 49"/>
                <a:gd name="T14" fmla="*/ 54 w 66"/>
                <a:gd name="T15" fmla="*/ 36 h 49"/>
                <a:gd name="T16" fmla="*/ 52 w 66"/>
                <a:gd name="T17" fmla="*/ 41 h 49"/>
                <a:gd name="T18" fmla="*/ 54 w 66"/>
                <a:gd name="T19" fmla="*/ 42 h 49"/>
                <a:gd name="T20" fmla="*/ 55 w 66"/>
                <a:gd name="T21" fmla="*/ 44 h 49"/>
                <a:gd name="T22" fmla="*/ 54 w 66"/>
                <a:gd name="T23" fmla="*/ 45 h 49"/>
                <a:gd name="T24" fmla="*/ 52 w 66"/>
                <a:gd name="T25" fmla="*/ 44 h 49"/>
                <a:gd name="T26" fmla="*/ 52 w 66"/>
                <a:gd name="T27" fmla="*/ 43 h 49"/>
                <a:gd name="T28" fmla="*/ 51 w 66"/>
                <a:gd name="T29" fmla="*/ 42 h 49"/>
                <a:gd name="T30" fmla="*/ 49 w 66"/>
                <a:gd name="T31" fmla="*/ 42 h 49"/>
                <a:gd name="T32" fmla="*/ 47 w 66"/>
                <a:gd name="T33" fmla="*/ 44 h 49"/>
                <a:gd name="T34" fmla="*/ 45 w 66"/>
                <a:gd name="T35" fmla="*/ 44 h 49"/>
                <a:gd name="T36" fmla="*/ 44 w 66"/>
                <a:gd name="T37" fmla="*/ 47 h 49"/>
                <a:gd name="T38" fmla="*/ 42 w 66"/>
                <a:gd name="T39" fmla="*/ 48 h 49"/>
                <a:gd name="T40" fmla="*/ 38 w 66"/>
                <a:gd name="T41" fmla="*/ 49 h 49"/>
                <a:gd name="T42" fmla="*/ 35 w 66"/>
                <a:gd name="T43" fmla="*/ 49 h 49"/>
                <a:gd name="T44" fmla="*/ 32 w 66"/>
                <a:gd name="T45" fmla="*/ 49 h 49"/>
                <a:gd name="T46" fmla="*/ 29 w 66"/>
                <a:gd name="T47" fmla="*/ 48 h 49"/>
                <a:gd name="T48" fmla="*/ 29 w 66"/>
                <a:gd name="T49" fmla="*/ 45 h 49"/>
                <a:gd name="T50" fmla="*/ 24 w 66"/>
                <a:gd name="T51" fmla="*/ 41 h 49"/>
                <a:gd name="T52" fmla="*/ 22 w 66"/>
                <a:gd name="T53" fmla="*/ 40 h 49"/>
                <a:gd name="T54" fmla="*/ 20 w 66"/>
                <a:gd name="T55" fmla="*/ 38 h 49"/>
                <a:gd name="T56" fmla="*/ 22 w 66"/>
                <a:gd name="T57" fmla="*/ 30 h 49"/>
                <a:gd name="T58" fmla="*/ 19 w 66"/>
                <a:gd name="T59" fmla="*/ 27 h 49"/>
                <a:gd name="T60" fmla="*/ 6 w 66"/>
                <a:gd name="T61" fmla="*/ 23 h 49"/>
                <a:gd name="T62" fmla="*/ 4 w 66"/>
                <a:gd name="T63" fmla="*/ 23 h 49"/>
                <a:gd name="T64" fmla="*/ 4 w 66"/>
                <a:gd name="T65" fmla="*/ 19 h 49"/>
                <a:gd name="T66" fmla="*/ 2 w 66"/>
                <a:gd name="T67" fmla="*/ 7 h 49"/>
                <a:gd name="T68" fmla="*/ 13 w 66"/>
                <a:gd name="T69" fmla="*/ 0 h 49"/>
                <a:gd name="T70" fmla="*/ 22 w 66"/>
                <a:gd name="T71" fmla="*/ 0 h 49"/>
                <a:gd name="T72" fmla="*/ 24 w 66"/>
                <a:gd name="T73" fmla="*/ 2 h 49"/>
                <a:gd name="T74" fmla="*/ 26 w 66"/>
                <a:gd name="T75" fmla="*/ 1 h 49"/>
                <a:gd name="T76" fmla="*/ 40 w 66"/>
                <a:gd name="T77" fmla="*/ 2 h 49"/>
                <a:gd name="T78" fmla="*/ 43 w 66"/>
                <a:gd name="T79" fmla="*/ 1 h 49"/>
                <a:gd name="T80" fmla="*/ 45 w 66"/>
                <a:gd name="T81" fmla="*/ 0 h 49"/>
                <a:gd name="T82" fmla="*/ 53 w 66"/>
                <a:gd name="T83" fmla="*/ 6 h 49"/>
                <a:gd name="T84" fmla="*/ 64 w 66"/>
                <a:gd name="T85" fmla="*/ 15 h 49"/>
                <a:gd name="T86" fmla="*/ 0 w 66"/>
                <a:gd name="T87" fmla="*/ 22 h 49"/>
                <a:gd name="T88" fmla="*/ 3 w 66"/>
                <a:gd name="T89" fmla="*/ 1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 h="49">
                  <a:moveTo>
                    <a:pt x="64" y="15"/>
                  </a:moveTo>
                  <a:cubicBezTo>
                    <a:pt x="64" y="18"/>
                    <a:pt x="63" y="19"/>
                    <a:pt x="63" y="21"/>
                  </a:cubicBezTo>
                  <a:cubicBezTo>
                    <a:pt x="63" y="22"/>
                    <a:pt x="63" y="22"/>
                    <a:pt x="63" y="22"/>
                  </a:cubicBezTo>
                  <a:cubicBezTo>
                    <a:pt x="65" y="22"/>
                    <a:pt x="65" y="22"/>
                    <a:pt x="66" y="22"/>
                  </a:cubicBezTo>
                  <a:cubicBezTo>
                    <a:pt x="66" y="23"/>
                    <a:pt x="66" y="23"/>
                    <a:pt x="66" y="23"/>
                  </a:cubicBezTo>
                  <a:cubicBezTo>
                    <a:pt x="66" y="23"/>
                    <a:pt x="66" y="23"/>
                    <a:pt x="66" y="23"/>
                  </a:cubicBezTo>
                  <a:cubicBezTo>
                    <a:pt x="65" y="24"/>
                    <a:pt x="65" y="24"/>
                    <a:pt x="65" y="24"/>
                  </a:cubicBezTo>
                  <a:cubicBezTo>
                    <a:pt x="65" y="24"/>
                    <a:pt x="65" y="24"/>
                    <a:pt x="65" y="24"/>
                  </a:cubicBezTo>
                  <a:cubicBezTo>
                    <a:pt x="64" y="25"/>
                    <a:pt x="64" y="25"/>
                    <a:pt x="64" y="25"/>
                  </a:cubicBezTo>
                  <a:cubicBezTo>
                    <a:pt x="61" y="25"/>
                    <a:pt x="61" y="25"/>
                    <a:pt x="61" y="25"/>
                  </a:cubicBezTo>
                  <a:cubicBezTo>
                    <a:pt x="60" y="26"/>
                    <a:pt x="60" y="26"/>
                    <a:pt x="60" y="26"/>
                  </a:cubicBezTo>
                  <a:cubicBezTo>
                    <a:pt x="60" y="27"/>
                    <a:pt x="60" y="26"/>
                    <a:pt x="59" y="28"/>
                  </a:cubicBezTo>
                  <a:cubicBezTo>
                    <a:pt x="59" y="29"/>
                    <a:pt x="59" y="29"/>
                    <a:pt x="59" y="29"/>
                  </a:cubicBezTo>
                  <a:cubicBezTo>
                    <a:pt x="57" y="29"/>
                    <a:pt x="57" y="29"/>
                    <a:pt x="56" y="30"/>
                  </a:cubicBezTo>
                  <a:cubicBezTo>
                    <a:pt x="55" y="32"/>
                    <a:pt x="55" y="31"/>
                    <a:pt x="54" y="33"/>
                  </a:cubicBezTo>
                  <a:cubicBezTo>
                    <a:pt x="54" y="34"/>
                    <a:pt x="54" y="36"/>
                    <a:pt x="54" y="36"/>
                  </a:cubicBezTo>
                  <a:cubicBezTo>
                    <a:pt x="53" y="38"/>
                    <a:pt x="53" y="39"/>
                    <a:pt x="52" y="41"/>
                  </a:cubicBezTo>
                  <a:cubicBezTo>
                    <a:pt x="52" y="41"/>
                    <a:pt x="52" y="41"/>
                    <a:pt x="52" y="41"/>
                  </a:cubicBezTo>
                  <a:cubicBezTo>
                    <a:pt x="53" y="41"/>
                    <a:pt x="53" y="41"/>
                    <a:pt x="53" y="41"/>
                  </a:cubicBezTo>
                  <a:cubicBezTo>
                    <a:pt x="54" y="42"/>
                    <a:pt x="54" y="42"/>
                    <a:pt x="54" y="42"/>
                  </a:cubicBezTo>
                  <a:cubicBezTo>
                    <a:pt x="55" y="42"/>
                    <a:pt x="55" y="42"/>
                    <a:pt x="55" y="42"/>
                  </a:cubicBezTo>
                  <a:cubicBezTo>
                    <a:pt x="55" y="43"/>
                    <a:pt x="55" y="43"/>
                    <a:pt x="55" y="44"/>
                  </a:cubicBezTo>
                  <a:cubicBezTo>
                    <a:pt x="55" y="44"/>
                    <a:pt x="55" y="44"/>
                    <a:pt x="55" y="44"/>
                  </a:cubicBezTo>
                  <a:cubicBezTo>
                    <a:pt x="54" y="45"/>
                    <a:pt x="54" y="45"/>
                    <a:pt x="54" y="45"/>
                  </a:cubicBezTo>
                  <a:cubicBezTo>
                    <a:pt x="53" y="45"/>
                    <a:pt x="53" y="45"/>
                    <a:pt x="53" y="45"/>
                  </a:cubicBezTo>
                  <a:cubicBezTo>
                    <a:pt x="52" y="44"/>
                    <a:pt x="52" y="44"/>
                    <a:pt x="52" y="44"/>
                  </a:cubicBezTo>
                  <a:cubicBezTo>
                    <a:pt x="52" y="44"/>
                    <a:pt x="52" y="44"/>
                    <a:pt x="52" y="44"/>
                  </a:cubicBezTo>
                  <a:cubicBezTo>
                    <a:pt x="52" y="43"/>
                    <a:pt x="52" y="43"/>
                    <a:pt x="52" y="43"/>
                  </a:cubicBezTo>
                  <a:cubicBezTo>
                    <a:pt x="52" y="42"/>
                    <a:pt x="52" y="42"/>
                    <a:pt x="52" y="42"/>
                  </a:cubicBezTo>
                  <a:cubicBezTo>
                    <a:pt x="51" y="42"/>
                    <a:pt x="51" y="42"/>
                    <a:pt x="51" y="42"/>
                  </a:cubicBezTo>
                  <a:cubicBezTo>
                    <a:pt x="50" y="42"/>
                    <a:pt x="50" y="42"/>
                    <a:pt x="50" y="42"/>
                  </a:cubicBezTo>
                  <a:cubicBezTo>
                    <a:pt x="49" y="42"/>
                    <a:pt x="49" y="42"/>
                    <a:pt x="49" y="42"/>
                  </a:cubicBezTo>
                  <a:cubicBezTo>
                    <a:pt x="48" y="43"/>
                    <a:pt x="48" y="43"/>
                    <a:pt x="48" y="43"/>
                  </a:cubicBezTo>
                  <a:cubicBezTo>
                    <a:pt x="47" y="44"/>
                    <a:pt x="47" y="44"/>
                    <a:pt x="47" y="44"/>
                  </a:cubicBezTo>
                  <a:cubicBezTo>
                    <a:pt x="47" y="45"/>
                    <a:pt x="47" y="45"/>
                    <a:pt x="47" y="45"/>
                  </a:cubicBezTo>
                  <a:cubicBezTo>
                    <a:pt x="45" y="44"/>
                    <a:pt x="45" y="44"/>
                    <a:pt x="45" y="44"/>
                  </a:cubicBezTo>
                  <a:cubicBezTo>
                    <a:pt x="44" y="45"/>
                    <a:pt x="44" y="45"/>
                    <a:pt x="44" y="45"/>
                  </a:cubicBezTo>
                  <a:cubicBezTo>
                    <a:pt x="44" y="47"/>
                    <a:pt x="44" y="47"/>
                    <a:pt x="44" y="47"/>
                  </a:cubicBezTo>
                  <a:cubicBezTo>
                    <a:pt x="44" y="48"/>
                    <a:pt x="44" y="48"/>
                    <a:pt x="44" y="48"/>
                  </a:cubicBezTo>
                  <a:cubicBezTo>
                    <a:pt x="42" y="48"/>
                    <a:pt x="42" y="48"/>
                    <a:pt x="42" y="48"/>
                  </a:cubicBezTo>
                  <a:cubicBezTo>
                    <a:pt x="40" y="49"/>
                    <a:pt x="41" y="48"/>
                    <a:pt x="39" y="49"/>
                  </a:cubicBezTo>
                  <a:cubicBezTo>
                    <a:pt x="38" y="49"/>
                    <a:pt x="38" y="49"/>
                    <a:pt x="38" y="49"/>
                  </a:cubicBezTo>
                  <a:cubicBezTo>
                    <a:pt x="37" y="48"/>
                    <a:pt x="37" y="48"/>
                    <a:pt x="37" y="48"/>
                  </a:cubicBezTo>
                  <a:cubicBezTo>
                    <a:pt x="36" y="48"/>
                    <a:pt x="36" y="48"/>
                    <a:pt x="35" y="49"/>
                  </a:cubicBezTo>
                  <a:cubicBezTo>
                    <a:pt x="34" y="48"/>
                    <a:pt x="34" y="48"/>
                    <a:pt x="34" y="48"/>
                  </a:cubicBezTo>
                  <a:cubicBezTo>
                    <a:pt x="34" y="48"/>
                    <a:pt x="34" y="48"/>
                    <a:pt x="32" y="49"/>
                  </a:cubicBezTo>
                  <a:cubicBezTo>
                    <a:pt x="30" y="49"/>
                    <a:pt x="30" y="49"/>
                    <a:pt x="30" y="49"/>
                  </a:cubicBezTo>
                  <a:cubicBezTo>
                    <a:pt x="29" y="48"/>
                    <a:pt x="29" y="48"/>
                    <a:pt x="29" y="48"/>
                  </a:cubicBezTo>
                  <a:cubicBezTo>
                    <a:pt x="29" y="48"/>
                    <a:pt x="29" y="48"/>
                    <a:pt x="29" y="48"/>
                  </a:cubicBezTo>
                  <a:cubicBezTo>
                    <a:pt x="29" y="46"/>
                    <a:pt x="29" y="46"/>
                    <a:pt x="29" y="45"/>
                  </a:cubicBezTo>
                  <a:cubicBezTo>
                    <a:pt x="27" y="42"/>
                    <a:pt x="25" y="42"/>
                    <a:pt x="24" y="41"/>
                  </a:cubicBezTo>
                  <a:cubicBezTo>
                    <a:pt x="24" y="41"/>
                    <a:pt x="24" y="41"/>
                    <a:pt x="24" y="41"/>
                  </a:cubicBezTo>
                  <a:cubicBezTo>
                    <a:pt x="24" y="40"/>
                    <a:pt x="24" y="40"/>
                    <a:pt x="23" y="40"/>
                  </a:cubicBezTo>
                  <a:cubicBezTo>
                    <a:pt x="22" y="40"/>
                    <a:pt x="22" y="40"/>
                    <a:pt x="22" y="40"/>
                  </a:cubicBezTo>
                  <a:cubicBezTo>
                    <a:pt x="21" y="40"/>
                    <a:pt x="21" y="40"/>
                    <a:pt x="21" y="40"/>
                  </a:cubicBezTo>
                  <a:cubicBezTo>
                    <a:pt x="21" y="39"/>
                    <a:pt x="21" y="40"/>
                    <a:pt x="20" y="38"/>
                  </a:cubicBezTo>
                  <a:cubicBezTo>
                    <a:pt x="20" y="35"/>
                    <a:pt x="21" y="35"/>
                    <a:pt x="22" y="31"/>
                  </a:cubicBezTo>
                  <a:cubicBezTo>
                    <a:pt x="22" y="30"/>
                    <a:pt x="22" y="30"/>
                    <a:pt x="22" y="30"/>
                  </a:cubicBezTo>
                  <a:cubicBezTo>
                    <a:pt x="21" y="29"/>
                    <a:pt x="21" y="30"/>
                    <a:pt x="20" y="29"/>
                  </a:cubicBezTo>
                  <a:cubicBezTo>
                    <a:pt x="19" y="27"/>
                    <a:pt x="19" y="27"/>
                    <a:pt x="19" y="27"/>
                  </a:cubicBezTo>
                  <a:cubicBezTo>
                    <a:pt x="14" y="27"/>
                    <a:pt x="13" y="28"/>
                    <a:pt x="6" y="23"/>
                  </a:cubicBezTo>
                  <a:cubicBezTo>
                    <a:pt x="6" y="23"/>
                    <a:pt x="6" y="23"/>
                    <a:pt x="6" y="23"/>
                  </a:cubicBezTo>
                  <a:cubicBezTo>
                    <a:pt x="4" y="23"/>
                    <a:pt x="5" y="23"/>
                    <a:pt x="4" y="23"/>
                  </a:cubicBezTo>
                  <a:cubicBezTo>
                    <a:pt x="4" y="23"/>
                    <a:pt x="4" y="23"/>
                    <a:pt x="4" y="23"/>
                  </a:cubicBezTo>
                  <a:cubicBezTo>
                    <a:pt x="4" y="21"/>
                    <a:pt x="4" y="21"/>
                    <a:pt x="4" y="21"/>
                  </a:cubicBezTo>
                  <a:cubicBezTo>
                    <a:pt x="4" y="19"/>
                    <a:pt x="4" y="19"/>
                    <a:pt x="4" y="19"/>
                  </a:cubicBezTo>
                  <a:cubicBezTo>
                    <a:pt x="3" y="15"/>
                    <a:pt x="4" y="17"/>
                    <a:pt x="2" y="12"/>
                  </a:cubicBezTo>
                  <a:cubicBezTo>
                    <a:pt x="2" y="10"/>
                    <a:pt x="2" y="8"/>
                    <a:pt x="2" y="7"/>
                  </a:cubicBezTo>
                  <a:cubicBezTo>
                    <a:pt x="6" y="4"/>
                    <a:pt x="4" y="5"/>
                    <a:pt x="9" y="2"/>
                  </a:cubicBezTo>
                  <a:cubicBezTo>
                    <a:pt x="11" y="1"/>
                    <a:pt x="12" y="0"/>
                    <a:pt x="13" y="0"/>
                  </a:cubicBezTo>
                  <a:cubicBezTo>
                    <a:pt x="21" y="1"/>
                    <a:pt x="17" y="1"/>
                    <a:pt x="21" y="1"/>
                  </a:cubicBezTo>
                  <a:cubicBezTo>
                    <a:pt x="22" y="0"/>
                    <a:pt x="22" y="0"/>
                    <a:pt x="22" y="0"/>
                  </a:cubicBezTo>
                  <a:cubicBezTo>
                    <a:pt x="23" y="1"/>
                    <a:pt x="23" y="1"/>
                    <a:pt x="23" y="1"/>
                  </a:cubicBezTo>
                  <a:cubicBezTo>
                    <a:pt x="24" y="2"/>
                    <a:pt x="24" y="2"/>
                    <a:pt x="24" y="2"/>
                  </a:cubicBezTo>
                  <a:cubicBezTo>
                    <a:pt x="25" y="2"/>
                    <a:pt x="25" y="2"/>
                    <a:pt x="25" y="2"/>
                  </a:cubicBezTo>
                  <a:cubicBezTo>
                    <a:pt x="26" y="1"/>
                    <a:pt x="26" y="1"/>
                    <a:pt x="26" y="1"/>
                  </a:cubicBezTo>
                  <a:cubicBezTo>
                    <a:pt x="33" y="2"/>
                    <a:pt x="33" y="1"/>
                    <a:pt x="36" y="3"/>
                  </a:cubicBezTo>
                  <a:cubicBezTo>
                    <a:pt x="38" y="3"/>
                    <a:pt x="39" y="3"/>
                    <a:pt x="40" y="2"/>
                  </a:cubicBezTo>
                  <a:cubicBezTo>
                    <a:pt x="41" y="2"/>
                    <a:pt x="41" y="2"/>
                    <a:pt x="41" y="2"/>
                  </a:cubicBezTo>
                  <a:cubicBezTo>
                    <a:pt x="43" y="1"/>
                    <a:pt x="43" y="1"/>
                    <a:pt x="43" y="1"/>
                  </a:cubicBezTo>
                  <a:cubicBezTo>
                    <a:pt x="44" y="0"/>
                    <a:pt x="43" y="0"/>
                    <a:pt x="44" y="0"/>
                  </a:cubicBezTo>
                  <a:cubicBezTo>
                    <a:pt x="45" y="0"/>
                    <a:pt x="45" y="0"/>
                    <a:pt x="45" y="0"/>
                  </a:cubicBezTo>
                  <a:cubicBezTo>
                    <a:pt x="46" y="2"/>
                    <a:pt x="45" y="1"/>
                    <a:pt x="47" y="4"/>
                  </a:cubicBezTo>
                  <a:cubicBezTo>
                    <a:pt x="49" y="5"/>
                    <a:pt x="48" y="4"/>
                    <a:pt x="53" y="6"/>
                  </a:cubicBezTo>
                  <a:cubicBezTo>
                    <a:pt x="55" y="7"/>
                    <a:pt x="59" y="10"/>
                    <a:pt x="61" y="13"/>
                  </a:cubicBezTo>
                  <a:cubicBezTo>
                    <a:pt x="62" y="14"/>
                    <a:pt x="62" y="15"/>
                    <a:pt x="64" y="15"/>
                  </a:cubicBezTo>
                  <a:close/>
                  <a:moveTo>
                    <a:pt x="1" y="22"/>
                  </a:moveTo>
                  <a:cubicBezTo>
                    <a:pt x="0" y="22"/>
                    <a:pt x="0" y="22"/>
                    <a:pt x="0" y="22"/>
                  </a:cubicBezTo>
                  <a:cubicBezTo>
                    <a:pt x="2" y="19"/>
                    <a:pt x="2" y="20"/>
                    <a:pt x="2" y="16"/>
                  </a:cubicBezTo>
                  <a:cubicBezTo>
                    <a:pt x="3" y="16"/>
                    <a:pt x="3" y="16"/>
                    <a:pt x="3" y="16"/>
                  </a:cubicBezTo>
                  <a:cubicBezTo>
                    <a:pt x="3" y="18"/>
                    <a:pt x="2" y="20"/>
                    <a:pt x="1" y="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140">
              <a:extLst>
                <a:ext uri="{FF2B5EF4-FFF2-40B4-BE49-F238E27FC236}">
                  <a16:creationId xmlns:a16="http://schemas.microsoft.com/office/drawing/2014/main" id="{C2C7C044-2C8E-4C5F-8B24-5259500401C7}"/>
                </a:ext>
              </a:extLst>
            </p:cNvPr>
            <p:cNvSpPr>
              <a:spLocks/>
            </p:cNvSpPr>
            <p:nvPr/>
          </p:nvSpPr>
          <p:spPr bwMode="auto">
            <a:xfrm>
              <a:off x="11958499" y="6318964"/>
              <a:ext cx="37994" cy="52243"/>
            </a:xfrm>
            <a:custGeom>
              <a:avLst/>
              <a:gdLst>
                <a:gd name="T0" fmla="*/ 4 w 9"/>
                <a:gd name="T1" fmla="*/ 1 h 13"/>
                <a:gd name="T2" fmla="*/ 4 w 9"/>
                <a:gd name="T3" fmla="*/ 2 h 13"/>
                <a:gd name="T4" fmla="*/ 4 w 9"/>
                <a:gd name="T5" fmla="*/ 4 h 13"/>
                <a:gd name="T6" fmla="*/ 8 w 9"/>
                <a:gd name="T7" fmla="*/ 7 h 13"/>
                <a:gd name="T8" fmla="*/ 8 w 9"/>
                <a:gd name="T9" fmla="*/ 8 h 13"/>
                <a:gd name="T10" fmla="*/ 7 w 9"/>
                <a:gd name="T11" fmla="*/ 13 h 13"/>
                <a:gd name="T12" fmla="*/ 6 w 9"/>
                <a:gd name="T13" fmla="*/ 12 h 13"/>
                <a:gd name="T14" fmla="*/ 5 w 9"/>
                <a:gd name="T15" fmla="*/ 12 h 13"/>
                <a:gd name="T16" fmla="*/ 4 w 9"/>
                <a:gd name="T17" fmla="*/ 12 h 13"/>
                <a:gd name="T18" fmla="*/ 4 w 9"/>
                <a:gd name="T19" fmla="*/ 13 h 13"/>
                <a:gd name="T20" fmla="*/ 3 w 9"/>
                <a:gd name="T21" fmla="*/ 13 h 13"/>
                <a:gd name="T22" fmla="*/ 2 w 9"/>
                <a:gd name="T23" fmla="*/ 13 h 13"/>
                <a:gd name="T24" fmla="*/ 2 w 9"/>
                <a:gd name="T25" fmla="*/ 12 h 13"/>
                <a:gd name="T26" fmla="*/ 1 w 9"/>
                <a:gd name="T27" fmla="*/ 12 h 13"/>
                <a:gd name="T28" fmla="*/ 1 w 9"/>
                <a:gd name="T29" fmla="*/ 11 h 13"/>
                <a:gd name="T30" fmla="*/ 1 w 9"/>
                <a:gd name="T31" fmla="*/ 11 h 13"/>
                <a:gd name="T32" fmla="*/ 2 w 9"/>
                <a:gd name="T33" fmla="*/ 9 h 13"/>
                <a:gd name="T34" fmla="*/ 1 w 9"/>
                <a:gd name="T35" fmla="*/ 7 h 13"/>
                <a:gd name="T36" fmla="*/ 0 w 9"/>
                <a:gd name="T37" fmla="*/ 6 h 13"/>
                <a:gd name="T38" fmla="*/ 0 w 9"/>
                <a:gd name="T39" fmla="*/ 6 h 13"/>
                <a:gd name="T40" fmla="*/ 0 w 9"/>
                <a:gd name="T41" fmla="*/ 6 h 13"/>
                <a:gd name="T42" fmla="*/ 0 w 9"/>
                <a:gd name="T43" fmla="*/ 5 h 13"/>
                <a:gd name="T44" fmla="*/ 0 w 9"/>
                <a:gd name="T45" fmla="*/ 4 h 13"/>
                <a:gd name="T46" fmla="*/ 1 w 9"/>
                <a:gd name="T47" fmla="*/ 2 h 13"/>
                <a:gd name="T48" fmla="*/ 3 w 9"/>
                <a:gd name="T49" fmla="*/ 0 h 13"/>
                <a:gd name="T50" fmla="*/ 4 w 9"/>
                <a:gd name="T51" fmla="*/ 0 h 13"/>
                <a:gd name="T52" fmla="*/ 4 w 9"/>
                <a:gd name="T53" fmla="*/ 0 h 13"/>
                <a:gd name="T54" fmla="*/ 4 w 9"/>
                <a:gd name="T5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13">
                  <a:moveTo>
                    <a:pt x="4" y="1"/>
                  </a:moveTo>
                  <a:cubicBezTo>
                    <a:pt x="4" y="1"/>
                    <a:pt x="4" y="1"/>
                    <a:pt x="4" y="2"/>
                  </a:cubicBezTo>
                  <a:cubicBezTo>
                    <a:pt x="4" y="4"/>
                    <a:pt x="4" y="4"/>
                    <a:pt x="4" y="4"/>
                  </a:cubicBezTo>
                  <a:cubicBezTo>
                    <a:pt x="6" y="5"/>
                    <a:pt x="6" y="6"/>
                    <a:pt x="8" y="7"/>
                  </a:cubicBezTo>
                  <a:cubicBezTo>
                    <a:pt x="8" y="8"/>
                    <a:pt x="9" y="7"/>
                    <a:pt x="8" y="8"/>
                  </a:cubicBezTo>
                  <a:cubicBezTo>
                    <a:pt x="8" y="9"/>
                    <a:pt x="7" y="10"/>
                    <a:pt x="7" y="13"/>
                  </a:cubicBezTo>
                  <a:cubicBezTo>
                    <a:pt x="6" y="12"/>
                    <a:pt x="6" y="12"/>
                    <a:pt x="6" y="12"/>
                  </a:cubicBezTo>
                  <a:cubicBezTo>
                    <a:pt x="5" y="12"/>
                    <a:pt x="5" y="12"/>
                    <a:pt x="5" y="12"/>
                  </a:cubicBezTo>
                  <a:cubicBezTo>
                    <a:pt x="4" y="12"/>
                    <a:pt x="4" y="12"/>
                    <a:pt x="4" y="12"/>
                  </a:cubicBezTo>
                  <a:cubicBezTo>
                    <a:pt x="4" y="13"/>
                    <a:pt x="4" y="13"/>
                    <a:pt x="4" y="13"/>
                  </a:cubicBezTo>
                  <a:cubicBezTo>
                    <a:pt x="3" y="13"/>
                    <a:pt x="3" y="13"/>
                    <a:pt x="3" y="13"/>
                  </a:cubicBezTo>
                  <a:cubicBezTo>
                    <a:pt x="2" y="13"/>
                    <a:pt x="2" y="13"/>
                    <a:pt x="2" y="13"/>
                  </a:cubicBezTo>
                  <a:cubicBezTo>
                    <a:pt x="2" y="12"/>
                    <a:pt x="2" y="12"/>
                    <a:pt x="2" y="12"/>
                  </a:cubicBezTo>
                  <a:cubicBezTo>
                    <a:pt x="1" y="12"/>
                    <a:pt x="1" y="12"/>
                    <a:pt x="1" y="12"/>
                  </a:cubicBezTo>
                  <a:cubicBezTo>
                    <a:pt x="1" y="11"/>
                    <a:pt x="1" y="11"/>
                    <a:pt x="1" y="11"/>
                  </a:cubicBezTo>
                  <a:cubicBezTo>
                    <a:pt x="1" y="11"/>
                    <a:pt x="1" y="11"/>
                    <a:pt x="1" y="11"/>
                  </a:cubicBezTo>
                  <a:cubicBezTo>
                    <a:pt x="1" y="10"/>
                    <a:pt x="1" y="10"/>
                    <a:pt x="2" y="9"/>
                  </a:cubicBezTo>
                  <a:cubicBezTo>
                    <a:pt x="1" y="9"/>
                    <a:pt x="1" y="8"/>
                    <a:pt x="1" y="7"/>
                  </a:cubicBezTo>
                  <a:cubicBezTo>
                    <a:pt x="0" y="6"/>
                    <a:pt x="0" y="6"/>
                    <a:pt x="0" y="6"/>
                  </a:cubicBezTo>
                  <a:cubicBezTo>
                    <a:pt x="0" y="6"/>
                    <a:pt x="0" y="6"/>
                    <a:pt x="0" y="6"/>
                  </a:cubicBezTo>
                  <a:cubicBezTo>
                    <a:pt x="0" y="6"/>
                    <a:pt x="0" y="6"/>
                    <a:pt x="0" y="6"/>
                  </a:cubicBezTo>
                  <a:cubicBezTo>
                    <a:pt x="0" y="5"/>
                    <a:pt x="0" y="5"/>
                    <a:pt x="0" y="5"/>
                  </a:cubicBezTo>
                  <a:cubicBezTo>
                    <a:pt x="0" y="4"/>
                    <a:pt x="0" y="4"/>
                    <a:pt x="0" y="4"/>
                  </a:cubicBezTo>
                  <a:cubicBezTo>
                    <a:pt x="1" y="4"/>
                    <a:pt x="1" y="3"/>
                    <a:pt x="1" y="2"/>
                  </a:cubicBezTo>
                  <a:cubicBezTo>
                    <a:pt x="3" y="0"/>
                    <a:pt x="3" y="0"/>
                    <a:pt x="3" y="0"/>
                  </a:cubicBezTo>
                  <a:cubicBezTo>
                    <a:pt x="4" y="0"/>
                    <a:pt x="4" y="0"/>
                    <a:pt x="4" y="0"/>
                  </a:cubicBezTo>
                  <a:cubicBezTo>
                    <a:pt x="4" y="0"/>
                    <a:pt x="4" y="0"/>
                    <a:pt x="4" y="0"/>
                  </a:cubicBezTo>
                  <a:cubicBezTo>
                    <a:pt x="4" y="1"/>
                    <a:pt x="4" y="1"/>
                    <a:pt x="4"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141">
              <a:extLst>
                <a:ext uri="{FF2B5EF4-FFF2-40B4-BE49-F238E27FC236}">
                  <a16:creationId xmlns:a16="http://schemas.microsoft.com/office/drawing/2014/main" id="{0AEAE9AA-44E7-42BF-A88F-05A23D01838A}"/>
                </a:ext>
              </a:extLst>
            </p:cNvPr>
            <p:cNvSpPr>
              <a:spLocks/>
            </p:cNvSpPr>
            <p:nvPr/>
          </p:nvSpPr>
          <p:spPr bwMode="auto">
            <a:xfrm>
              <a:off x="12670883" y="5692069"/>
              <a:ext cx="337195" cy="204217"/>
            </a:xfrm>
            <a:custGeom>
              <a:avLst/>
              <a:gdLst>
                <a:gd name="T0" fmla="*/ 73 w 81"/>
                <a:gd name="T1" fmla="*/ 11 h 49"/>
                <a:gd name="T2" fmla="*/ 77 w 81"/>
                <a:gd name="T3" fmla="*/ 15 h 49"/>
                <a:gd name="T4" fmla="*/ 77 w 81"/>
                <a:gd name="T5" fmla="*/ 18 h 49"/>
                <a:gd name="T6" fmla="*/ 75 w 81"/>
                <a:gd name="T7" fmla="*/ 25 h 49"/>
                <a:gd name="T8" fmla="*/ 77 w 81"/>
                <a:gd name="T9" fmla="*/ 25 h 49"/>
                <a:gd name="T10" fmla="*/ 78 w 81"/>
                <a:gd name="T11" fmla="*/ 25 h 49"/>
                <a:gd name="T12" fmla="*/ 79 w 81"/>
                <a:gd name="T13" fmla="*/ 30 h 49"/>
                <a:gd name="T14" fmla="*/ 81 w 81"/>
                <a:gd name="T15" fmla="*/ 37 h 49"/>
                <a:gd name="T16" fmla="*/ 80 w 81"/>
                <a:gd name="T17" fmla="*/ 39 h 49"/>
                <a:gd name="T18" fmla="*/ 75 w 81"/>
                <a:gd name="T19" fmla="*/ 44 h 49"/>
                <a:gd name="T20" fmla="*/ 74 w 81"/>
                <a:gd name="T21" fmla="*/ 46 h 49"/>
                <a:gd name="T22" fmla="*/ 67 w 81"/>
                <a:gd name="T23" fmla="*/ 46 h 49"/>
                <a:gd name="T24" fmla="*/ 65 w 81"/>
                <a:gd name="T25" fmla="*/ 48 h 49"/>
                <a:gd name="T26" fmla="*/ 63 w 81"/>
                <a:gd name="T27" fmla="*/ 49 h 49"/>
                <a:gd name="T28" fmla="*/ 52 w 81"/>
                <a:gd name="T29" fmla="*/ 40 h 49"/>
                <a:gd name="T30" fmla="*/ 44 w 81"/>
                <a:gd name="T31" fmla="*/ 34 h 49"/>
                <a:gd name="T32" fmla="*/ 42 w 81"/>
                <a:gd name="T33" fmla="*/ 35 h 49"/>
                <a:gd name="T34" fmla="*/ 39 w 81"/>
                <a:gd name="T35" fmla="*/ 36 h 49"/>
                <a:gd name="T36" fmla="*/ 25 w 81"/>
                <a:gd name="T37" fmla="*/ 35 h 49"/>
                <a:gd name="T38" fmla="*/ 23 w 81"/>
                <a:gd name="T39" fmla="*/ 36 h 49"/>
                <a:gd name="T40" fmla="*/ 21 w 81"/>
                <a:gd name="T41" fmla="*/ 34 h 49"/>
                <a:gd name="T42" fmla="*/ 13 w 81"/>
                <a:gd name="T43" fmla="*/ 34 h 49"/>
                <a:gd name="T44" fmla="*/ 1 w 81"/>
                <a:gd name="T45" fmla="*/ 41 h 49"/>
                <a:gd name="T46" fmla="*/ 4 w 81"/>
                <a:gd name="T47" fmla="*/ 22 h 49"/>
                <a:gd name="T48" fmla="*/ 9 w 81"/>
                <a:gd name="T49" fmla="*/ 10 h 49"/>
                <a:gd name="T50" fmla="*/ 19 w 81"/>
                <a:gd name="T51" fmla="*/ 10 h 49"/>
                <a:gd name="T52" fmla="*/ 26 w 81"/>
                <a:gd name="T53" fmla="*/ 20 h 49"/>
                <a:gd name="T54" fmla="*/ 33 w 81"/>
                <a:gd name="T55" fmla="*/ 22 h 49"/>
                <a:gd name="T56" fmla="*/ 37 w 81"/>
                <a:gd name="T57" fmla="*/ 6 h 49"/>
                <a:gd name="T58" fmla="*/ 38 w 81"/>
                <a:gd name="T59" fmla="*/ 4 h 49"/>
                <a:gd name="T60" fmla="*/ 43 w 81"/>
                <a:gd name="T61" fmla="*/ 1 h 49"/>
                <a:gd name="T62" fmla="*/ 48 w 81"/>
                <a:gd name="T63" fmla="*/ 1 h 49"/>
                <a:gd name="T64" fmla="*/ 48 w 81"/>
                <a:gd name="T65" fmla="*/ 1 h 49"/>
                <a:gd name="T66" fmla="*/ 48 w 81"/>
                <a:gd name="T67" fmla="*/ 0 h 49"/>
                <a:gd name="T68" fmla="*/ 53 w 81"/>
                <a:gd name="T69" fmla="*/ 3 h 49"/>
                <a:gd name="T70" fmla="*/ 56 w 81"/>
                <a:gd name="T71" fmla="*/ 4 h 49"/>
                <a:gd name="T72" fmla="*/ 60 w 81"/>
                <a:gd name="T73" fmla="*/ 9 h 49"/>
                <a:gd name="T74" fmla="*/ 67 w 81"/>
                <a:gd name="T75" fmla="*/ 9 h 49"/>
                <a:gd name="T76" fmla="*/ 70 w 81"/>
                <a:gd name="T77" fmla="*/ 11 h 49"/>
                <a:gd name="T78" fmla="*/ 73 w 81"/>
                <a:gd name="T79"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1" h="49">
                  <a:moveTo>
                    <a:pt x="73" y="11"/>
                  </a:moveTo>
                  <a:cubicBezTo>
                    <a:pt x="73" y="11"/>
                    <a:pt x="73" y="11"/>
                    <a:pt x="73" y="11"/>
                  </a:cubicBezTo>
                  <a:cubicBezTo>
                    <a:pt x="74" y="13"/>
                    <a:pt x="74" y="13"/>
                    <a:pt x="74" y="13"/>
                  </a:cubicBezTo>
                  <a:cubicBezTo>
                    <a:pt x="76" y="15"/>
                    <a:pt x="75" y="14"/>
                    <a:pt x="77" y="15"/>
                  </a:cubicBezTo>
                  <a:cubicBezTo>
                    <a:pt x="77" y="16"/>
                    <a:pt x="77" y="16"/>
                    <a:pt x="77" y="16"/>
                  </a:cubicBezTo>
                  <a:cubicBezTo>
                    <a:pt x="77" y="17"/>
                    <a:pt x="77" y="18"/>
                    <a:pt x="77" y="18"/>
                  </a:cubicBezTo>
                  <a:cubicBezTo>
                    <a:pt x="76" y="19"/>
                    <a:pt x="76" y="19"/>
                    <a:pt x="76" y="19"/>
                  </a:cubicBezTo>
                  <a:cubicBezTo>
                    <a:pt x="76" y="21"/>
                    <a:pt x="76" y="21"/>
                    <a:pt x="75" y="25"/>
                  </a:cubicBezTo>
                  <a:cubicBezTo>
                    <a:pt x="75" y="25"/>
                    <a:pt x="75" y="25"/>
                    <a:pt x="75" y="25"/>
                  </a:cubicBezTo>
                  <a:cubicBezTo>
                    <a:pt x="77" y="25"/>
                    <a:pt x="77" y="25"/>
                    <a:pt x="77" y="25"/>
                  </a:cubicBezTo>
                  <a:cubicBezTo>
                    <a:pt x="77" y="25"/>
                    <a:pt x="77" y="25"/>
                    <a:pt x="77" y="25"/>
                  </a:cubicBezTo>
                  <a:cubicBezTo>
                    <a:pt x="78" y="25"/>
                    <a:pt x="78" y="25"/>
                    <a:pt x="78" y="25"/>
                  </a:cubicBezTo>
                  <a:cubicBezTo>
                    <a:pt x="78" y="27"/>
                    <a:pt x="78" y="27"/>
                    <a:pt x="78" y="27"/>
                  </a:cubicBezTo>
                  <a:cubicBezTo>
                    <a:pt x="79" y="29"/>
                    <a:pt x="79" y="29"/>
                    <a:pt x="79" y="30"/>
                  </a:cubicBezTo>
                  <a:cubicBezTo>
                    <a:pt x="80" y="31"/>
                    <a:pt x="80" y="31"/>
                    <a:pt x="80" y="31"/>
                  </a:cubicBezTo>
                  <a:cubicBezTo>
                    <a:pt x="81" y="35"/>
                    <a:pt x="81" y="32"/>
                    <a:pt x="81" y="37"/>
                  </a:cubicBezTo>
                  <a:cubicBezTo>
                    <a:pt x="81" y="39"/>
                    <a:pt x="81" y="38"/>
                    <a:pt x="81" y="39"/>
                  </a:cubicBezTo>
                  <a:cubicBezTo>
                    <a:pt x="80" y="39"/>
                    <a:pt x="80" y="39"/>
                    <a:pt x="80" y="39"/>
                  </a:cubicBezTo>
                  <a:cubicBezTo>
                    <a:pt x="79" y="40"/>
                    <a:pt x="79" y="40"/>
                    <a:pt x="79" y="40"/>
                  </a:cubicBezTo>
                  <a:cubicBezTo>
                    <a:pt x="76" y="42"/>
                    <a:pt x="77" y="41"/>
                    <a:pt x="75" y="44"/>
                  </a:cubicBezTo>
                  <a:cubicBezTo>
                    <a:pt x="74" y="46"/>
                    <a:pt x="74" y="46"/>
                    <a:pt x="74" y="46"/>
                  </a:cubicBezTo>
                  <a:cubicBezTo>
                    <a:pt x="74" y="46"/>
                    <a:pt x="74" y="46"/>
                    <a:pt x="74" y="46"/>
                  </a:cubicBezTo>
                  <a:cubicBezTo>
                    <a:pt x="69" y="46"/>
                    <a:pt x="73" y="46"/>
                    <a:pt x="68" y="46"/>
                  </a:cubicBezTo>
                  <a:cubicBezTo>
                    <a:pt x="67" y="46"/>
                    <a:pt x="67" y="46"/>
                    <a:pt x="67" y="46"/>
                  </a:cubicBezTo>
                  <a:cubicBezTo>
                    <a:pt x="66" y="48"/>
                    <a:pt x="66" y="48"/>
                    <a:pt x="66" y="48"/>
                  </a:cubicBezTo>
                  <a:cubicBezTo>
                    <a:pt x="65" y="48"/>
                    <a:pt x="65" y="48"/>
                    <a:pt x="65" y="48"/>
                  </a:cubicBezTo>
                  <a:cubicBezTo>
                    <a:pt x="63" y="49"/>
                    <a:pt x="63" y="49"/>
                    <a:pt x="63" y="49"/>
                  </a:cubicBezTo>
                  <a:cubicBezTo>
                    <a:pt x="63" y="49"/>
                    <a:pt x="63" y="49"/>
                    <a:pt x="63" y="49"/>
                  </a:cubicBezTo>
                  <a:cubicBezTo>
                    <a:pt x="61" y="49"/>
                    <a:pt x="61" y="48"/>
                    <a:pt x="60" y="47"/>
                  </a:cubicBezTo>
                  <a:cubicBezTo>
                    <a:pt x="58" y="44"/>
                    <a:pt x="54" y="41"/>
                    <a:pt x="52" y="40"/>
                  </a:cubicBezTo>
                  <a:cubicBezTo>
                    <a:pt x="47" y="38"/>
                    <a:pt x="48" y="39"/>
                    <a:pt x="46" y="38"/>
                  </a:cubicBezTo>
                  <a:cubicBezTo>
                    <a:pt x="44" y="35"/>
                    <a:pt x="45" y="36"/>
                    <a:pt x="44" y="34"/>
                  </a:cubicBezTo>
                  <a:cubicBezTo>
                    <a:pt x="43" y="34"/>
                    <a:pt x="43" y="34"/>
                    <a:pt x="43" y="34"/>
                  </a:cubicBezTo>
                  <a:cubicBezTo>
                    <a:pt x="43" y="34"/>
                    <a:pt x="43" y="34"/>
                    <a:pt x="42" y="35"/>
                  </a:cubicBezTo>
                  <a:cubicBezTo>
                    <a:pt x="40" y="36"/>
                    <a:pt x="40" y="36"/>
                    <a:pt x="40" y="36"/>
                  </a:cubicBezTo>
                  <a:cubicBezTo>
                    <a:pt x="39" y="36"/>
                    <a:pt x="39" y="36"/>
                    <a:pt x="39" y="36"/>
                  </a:cubicBezTo>
                  <a:cubicBezTo>
                    <a:pt x="38" y="36"/>
                    <a:pt x="37" y="37"/>
                    <a:pt x="35" y="37"/>
                  </a:cubicBezTo>
                  <a:cubicBezTo>
                    <a:pt x="32" y="35"/>
                    <a:pt x="33" y="36"/>
                    <a:pt x="25" y="35"/>
                  </a:cubicBezTo>
                  <a:cubicBezTo>
                    <a:pt x="24" y="36"/>
                    <a:pt x="24" y="36"/>
                    <a:pt x="24" y="36"/>
                  </a:cubicBezTo>
                  <a:cubicBezTo>
                    <a:pt x="23" y="36"/>
                    <a:pt x="23" y="36"/>
                    <a:pt x="23" y="36"/>
                  </a:cubicBezTo>
                  <a:cubicBezTo>
                    <a:pt x="22" y="35"/>
                    <a:pt x="22" y="35"/>
                    <a:pt x="22" y="35"/>
                  </a:cubicBezTo>
                  <a:cubicBezTo>
                    <a:pt x="21" y="34"/>
                    <a:pt x="21" y="34"/>
                    <a:pt x="21" y="34"/>
                  </a:cubicBezTo>
                  <a:cubicBezTo>
                    <a:pt x="20" y="35"/>
                    <a:pt x="20" y="35"/>
                    <a:pt x="20" y="35"/>
                  </a:cubicBezTo>
                  <a:cubicBezTo>
                    <a:pt x="18" y="35"/>
                    <a:pt x="20" y="35"/>
                    <a:pt x="13" y="34"/>
                  </a:cubicBezTo>
                  <a:cubicBezTo>
                    <a:pt x="10" y="35"/>
                    <a:pt x="10" y="35"/>
                    <a:pt x="8" y="36"/>
                  </a:cubicBezTo>
                  <a:cubicBezTo>
                    <a:pt x="3" y="39"/>
                    <a:pt x="5" y="38"/>
                    <a:pt x="1" y="41"/>
                  </a:cubicBezTo>
                  <a:cubicBezTo>
                    <a:pt x="0" y="37"/>
                    <a:pt x="0" y="34"/>
                    <a:pt x="1" y="26"/>
                  </a:cubicBezTo>
                  <a:cubicBezTo>
                    <a:pt x="4" y="23"/>
                    <a:pt x="3" y="24"/>
                    <a:pt x="4" y="22"/>
                  </a:cubicBezTo>
                  <a:cubicBezTo>
                    <a:pt x="6" y="16"/>
                    <a:pt x="4" y="20"/>
                    <a:pt x="5" y="15"/>
                  </a:cubicBezTo>
                  <a:cubicBezTo>
                    <a:pt x="9" y="10"/>
                    <a:pt x="9" y="10"/>
                    <a:pt x="9" y="10"/>
                  </a:cubicBezTo>
                  <a:cubicBezTo>
                    <a:pt x="11" y="9"/>
                    <a:pt x="13" y="9"/>
                    <a:pt x="18" y="7"/>
                  </a:cubicBezTo>
                  <a:cubicBezTo>
                    <a:pt x="19" y="9"/>
                    <a:pt x="18" y="8"/>
                    <a:pt x="19" y="10"/>
                  </a:cubicBezTo>
                  <a:cubicBezTo>
                    <a:pt x="21" y="11"/>
                    <a:pt x="23" y="13"/>
                    <a:pt x="24" y="15"/>
                  </a:cubicBezTo>
                  <a:cubicBezTo>
                    <a:pt x="26" y="20"/>
                    <a:pt x="26" y="20"/>
                    <a:pt x="26" y="20"/>
                  </a:cubicBezTo>
                  <a:cubicBezTo>
                    <a:pt x="30" y="22"/>
                    <a:pt x="30" y="22"/>
                    <a:pt x="30" y="22"/>
                  </a:cubicBezTo>
                  <a:cubicBezTo>
                    <a:pt x="33" y="22"/>
                    <a:pt x="33" y="22"/>
                    <a:pt x="33" y="22"/>
                  </a:cubicBezTo>
                  <a:cubicBezTo>
                    <a:pt x="38" y="18"/>
                    <a:pt x="37" y="19"/>
                    <a:pt x="38" y="17"/>
                  </a:cubicBezTo>
                  <a:cubicBezTo>
                    <a:pt x="39" y="15"/>
                    <a:pt x="39" y="10"/>
                    <a:pt x="37" y="6"/>
                  </a:cubicBezTo>
                  <a:cubicBezTo>
                    <a:pt x="38" y="4"/>
                    <a:pt x="38" y="4"/>
                    <a:pt x="38" y="4"/>
                  </a:cubicBezTo>
                  <a:cubicBezTo>
                    <a:pt x="38" y="4"/>
                    <a:pt x="38" y="4"/>
                    <a:pt x="38" y="4"/>
                  </a:cubicBezTo>
                  <a:cubicBezTo>
                    <a:pt x="40" y="3"/>
                    <a:pt x="41" y="2"/>
                    <a:pt x="43" y="1"/>
                  </a:cubicBezTo>
                  <a:cubicBezTo>
                    <a:pt x="43" y="1"/>
                    <a:pt x="43" y="1"/>
                    <a:pt x="43" y="1"/>
                  </a:cubicBezTo>
                  <a:cubicBezTo>
                    <a:pt x="45" y="1"/>
                    <a:pt x="45" y="0"/>
                    <a:pt x="46" y="0"/>
                  </a:cubicBezTo>
                  <a:cubicBezTo>
                    <a:pt x="47" y="0"/>
                    <a:pt x="47" y="0"/>
                    <a:pt x="48" y="1"/>
                  </a:cubicBezTo>
                  <a:cubicBezTo>
                    <a:pt x="48" y="1"/>
                    <a:pt x="48" y="1"/>
                    <a:pt x="48" y="1"/>
                  </a:cubicBezTo>
                  <a:cubicBezTo>
                    <a:pt x="48" y="1"/>
                    <a:pt x="48" y="1"/>
                    <a:pt x="48" y="1"/>
                  </a:cubicBezTo>
                  <a:cubicBezTo>
                    <a:pt x="48" y="0"/>
                    <a:pt x="48" y="0"/>
                    <a:pt x="48" y="0"/>
                  </a:cubicBezTo>
                  <a:cubicBezTo>
                    <a:pt x="48" y="0"/>
                    <a:pt x="48" y="0"/>
                    <a:pt x="48" y="0"/>
                  </a:cubicBezTo>
                  <a:cubicBezTo>
                    <a:pt x="49" y="0"/>
                    <a:pt x="49" y="0"/>
                    <a:pt x="49" y="0"/>
                  </a:cubicBezTo>
                  <a:cubicBezTo>
                    <a:pt x="51" y="1"/>
                    <a:pt x="52" y="3"/>
                    <a:pt x="53" y="3"/>
                  </a:cubicBezTo>
                  <a:cubicBezTo>
                    <a:pt x="54" y="4"/>
                    <a:pt x="54" y="4"/>
                    <a:pt x="54" y="4"/>
                  </a:cubicBezTo>
                  <a:cubicBezTo>
                    <a:pt x="56" y="4"/>
                    <a:pt x="56" y="4"/>
                    <a:pt x="56" y="4"/>
                  </a:cubicBezTo>
                  <a:cubicBezTo>
                    <a:pt x="57" y="5"/>
                    <a:pt x="57" y="5"/>
                    <a:pt x="57" y="6"/>
                  </a:cubicBezTo>
                  <a:cubicBezTo>
                    <a:pt x="59" y="9"/>
                    <a:pt x="59" y="8"/>
                    <a:pt x="60" y="9"/>
                  </a:cubicBezTo>
                  <a:cubicBezTo>
                    <a:pt x="61" y="10"/>
                    <a:pt x="61" y="10"/>
                    <a:pt x="62" y="11"/>
                  </a:cubicBezTo>
                  <a:cubicBezTo>
                    <a:pt x="64" y="10"/>
                    <a:pt x="65" y="10"/>
                    <a:pt x="67" y="9"/>
                  </a:cubicBezTo>
                  <a:cubicBezTo>
                    <a:pt x="67" y="9"/>
                    <a:pt x="67" y="9"/>
                    <a:pt x="67" y="9"/>
                  </a:cubicBezTo>
                  <a:cubicBezTo>
                    <a:pt x="68" y="10"/>
                    <a:pt x="68" y="10"/>
                    <a:pt x="70" y="11"/>
                  </a:cubicBezTo>
                  <a:cubicBezTo>
                    <a:pt x="71" y="11"/>
                    <a:pt x="71" y="11"/>
                    <a:pt x="71" y="11"/>
                  </a:cubicBezTo>
                  <a:cubicBezTo>
                    <a:pt x="72" y="11"/>
                    <a:pt x="72" y="11"/>
                    <a:pt x="73"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142">
              <a:extLst>
                <a:ext uri="{FF2B5EF4-FFF2-40B4-BE49-F238E27FC236}">
                  <a16:creationId xmlns:a16="http://schemas.microsoft.com/office/drawing/2014/main" id="{BB6EFBEC-70F8-4AC6-920A-D420AA33947C}"/>
                </a:ext>
              </a:extLst>
            </p:cNvPr>
            <p:cNvSpPr>
              <a:spLocks/>
            </p:cNvSpPr>
            <p:nvPr/>
          </p:nvSpPr>
          <p:spPr bwMode="auto">
            <a:xfrm>
              <a:off x="12129470" y="7359042"/>
              <a:ext cx="740876" cy="740876"/>
            </a:xfrm>
            <a:custGeom>
              <a:avLst/>
              <a:gdLst>
                <a:gd name="T0" fmla="*/ 175 w 178"/>
                <a:gd name="T1" fmla="*/ 31 h 178"/>
                <a:gd name="T2" fmla="*/ 173 w 178"/>
                <a:gd name="T3" fmla="*/ 46 h 178"/>
                <a:gd name="T4" fmla="*/ 176 w 178"/>
                <a:gd name="T5" fmla="*/ 172 h 178"/>
                <a:gd name="T6" fmla="*/ 165 w 178"/>
                <a:gd name="T7" fmla="*/ 178 h 178"/>
                <a:gd name="T8" fmla="*/ 64 w 178"/>
                <a:gd name="T9" fmla="*/ 136 h 178"/>
                <a:gd name="T10" fmla="*/ 55 w 178"/>
                <a:gd name="T11" fmla="*/ 141 h 178"/>
                <a:gd name="T12" fmla="*/ 47 w 178"/>
                <a:gd name="T13" fmla="*/ 134 h 178"/>
                <a:gd name="T14" fmla="*/ 25 w 178"/>
                <a:gd name="T15" fmla="*/ 120 h 178"/>
                <a:gd name="T16" fmla="*/ 16 w 178"/>
                <a:gd name="T17" fmla="*/ 117 h 178"/>
                <a:gd name="T18" fmla="*/ 12 w 178"/>
                <a:gd name="T19" fmla="*/ 118 h 178"/>
                <a:gd name="T20" fmla="*/ 10 w 178"/>
                <a:gd name="T21" fmla="*/ 116 h 178"/>
                <a:gd name="T22" fmla="*/ 8 w 178"/>
                <a:gd name="T23" fmla="*/ 111 h 178"/>
                <a:gd name="T24" fmla="*/ 2 w 178"/>
                <a:gd name="T25" fmla="*/ 98 h 178"/>
                <a:gd name="T26" fmla="*/ 2 w 178"/>
                <a:gd name="T27" fmla="*/ 96 h 178"/>
                <a:gd name="T28" fmla="*/ 6 w 178"/>
                <a:gd name="T29" fmla="*/ 92 h 178"/>
                <a:gd name="T30" fmla="*/ 6 w 178"/>
                <a:gd name="T31" fmla="*/ 88 h 178"/>
                <a:gd name="T32" fmla="*/ 7 w 178"/>
                <a:gd name="T33" fmla="*/ 77 h 178"/>
                <a:gd name="T34" fmla="*/ 7 w 178"/>
                <a:gd name="T35" fmla="*/ 44 h 178"/>
                <a:gd name="T36" fmla="*/ 9 w 178"/>
                <a:gd name="T37" fmla="*/ 30 h 178"/>
                <a:gd name="T38" fmla="*/ 11 w 178"/>
                <a:gd name="T39" fmla="*/ 26 h 178"/>
                <a:gd name="T40" fmla="*/ 15 w 178"/>
                <a:gd name="T41" fmla="*/ 24 h 178"/>
                <a:gd name="T42" fmla="*/ 17 w 178"/>
                <a:gd name="T43" fmla="*/ 22 h 178"/>
                <a:gd name="T44" fmla="*/ 25 w 178"/>
                <a:gd name="T45" fmla="*/ 16 h 178"/>
                <a:gd name="T46" fmla="*/ 24 w 178"/>
                <a:gd name="T47" fmla="*/ 14 h 178"/>
                <a:gd name="T48" fmla="*/ 26 w 178"/>
                <a:gd name="T49" fmla="*/ 8 h 178"/>
                <a:gd name="T50" fmla="*/ 33 w 178"/>
                <a:gd name="T51" fmla="*/ 11 h 178"/>
                <a:gd name="T52" fmla="*/ 45 w 178"/>
                <a:gd name="T53" fmla="*/ 10 h 178"/>
                <a:gd name="T54" fmla="*/ 59 w 178"/>
                <a:gd name="T55" fmla="*/ 16 h 178"/>
                <a:gd name="T56" fmla="*/ 67 w 178"/>
                <a:gd name="T57" fmla="*/ 18 h 178"/>
                <a:gd name="T58" fmla="*/ 68 w 178"/>
                <a:gd name="T59" fmla="*/ 23 h 178"/>
                <a:gd name="T60" fmla="*/ 90 w 178"/>
                <a:gd name="T61" fmla="*/ 35 h 178"/>
                <a:gd name="T62" fmla="*/ 97 w 178"/>
                <a:gd name="T63" fmla="*/ 38 h 178"/>
                <a:gd name="T64" fmla="*/ 108 w 178"/>
                <a:gd name="T65" fmla="*/ 45 h 178"/>
                <a:gd name="T66" fmla="*/ 112 w 178"/>
                <a:gd name="T67" fmla="*/ 45 h 178"/>
                <a:gd name="T68" fmla="*/ 122 w 178"/>
                <a:gd name="T69" fmla="*/ 35 h 178"/>
                <a:gd name="T70" fmla="*/ 119 w 178"/>
                <a:gd name="T71" fmla="*/ 25 h 178"/>
                <a:gd name="T72" fmla="*/ 136 w 178"/>
                <a:gd name="T73" fmla="*/ 12 h 178"/>
                <a:gd name="T74" fmla="*/ 139 w 178"/>
                <a:gd name="T75" fmla="*/ 10 h 178"/>
                <a:gd name="T76" fmla="*/ 145 w 178"/>
                <a:gd name="T77" fmla="*/ 10 h 178"/>
                <a:gd name="T78" fmla="*/ 155 w 178"/>
                <a:gd name="T79" fmla="*/ 17 h 178"/>
                <a:gd name="T80" fmla="*/ 157 w 178"/>
                <a:gd name="T81" fmla="*/ 20 h 178"/>
                <a:gd name="T82" fmla="*/ 165 w 178"/>
                <a:gd name="T83" fmla="*/ 22 h 178"/>
                <a:gd name="T84" fmla="*/ 173 w 178"/>
                <a:gd name="T85" fmla="*/ 22 h 178"/>
                <a:gd name="T86" fmla="*/ 176 w 178"/>
                <a:gd name="T87" fmla="*/ 23 h 178"/>
                <a:gd name="T88" fmla="*/ 178 w 178"/>
                <a:gd name="T89" fmla="*/ 2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8" h="178">
                  <a:moveTo>
                    <a:pt x="178" y="27"/>
                  </a:moveTo>
                  <a:cubicBezTo>
                    <a:pt x="177" y="28"/>
                    <a:pt x="175" y="31"/>
                    <a:pt x="175" y="31"/>
                  </a:cubicBezTo>
                  <a:cubicBezTo>
                    <a:pt x="175" y="36"/>
                    <a:pt x="175" y="34"/>
                    <a:pt x="176" y="39"/>
                  </a:cubicBezTo>
                  <a:cubicBezTo>
                    <a:pt x="175" y="44"/>
                    <a:pt x="174" y="42"/>
                    <a:pt x="173" y="46"/>
                  </a:cubicBezTo>
                  <a:cubicBezTo>
                    <a:pt x="176" y="76"/>
                    <a:pt x="176" y="0"/>
                    <a:pt x="176" y="172"/>
                  </a:cubicBezTo>
                  <a:cubicBezTo>
                    <a:pt x="176" y="172"/>
                    <a:pt x="176" y="172"/>
                    <a:pt x="176" y="172"/>
                  </a:cubicBezTo>
                  <a:cubicBezTo>
                    <a:pt x="169" y="172"/>
                    <a:pt x="172" y="172"/>
                    <a:pt x="165" y="172"/>
                  </a:cubicBezTo>
                  <a:cubicBezTo>
                    <a:pt x="165" y="174"/>
                    <a:pt x="165" y="176"/>
                    <a:pt x="165" y="178"/>
                  </a:cubicBezTo>
                  <a:cubicBezTo>
                    <a:pt x="137" y="164"/>
                    <a:pt x="107" y="148"/>
                    <a:pt x="75" y="131"/>
                  </a:cubicBezTo>
                  <a:cubicBezTo>
                    <a:pt x="66" y="135"/>
                    <a:pt x="69" y="134"/>
                    <a:pt x="64" y="136"/>
                  </a:cubicBezTo>
                  <a:cubicBezTo>
                    <a:pt x="64" y="136"/>
                    <a:pt x="64" y="136"/>
                    <a:pt x="64" y="136"/>
                  </a:cubicBezTo>
                  <a:cubicBezTo>
                    <a:pt x="58" y="139"/>
                    <a:pt x="60" y="138"/>
                    <a:pt x="55" y="141"/>
                  </a:cubicBezTo>
                  <a:cubicBezTo>
                    <a:pt x="55" y="141"/>
                    <a:pt x="55" y="141"/>
                    <a:pt x="55" y="141"/>
                  </a:cubicBezTo>
                  <a:cubicBezTo>
                    <a:pt x="53" y="139"/>
                    <a:pt x="49" y="135"/>
                    <a:pt x="47" y="134"/>
                  </a:cubicBezTo>
                  <a:cubicBezTo>
                    <a:pt x="33" y="130"/>
                    <a:pt x="38" y="132"/>
                    <a:pt x="30" y="130"/>
                  </a:cubicBezTo>
                  <a:cubicBezTo>
                    <a:pt x="27" y="124"/>
                    <a:pt x="28" y="127"/>
                    <a:pt x="25" y="120"/>
                  </a:cubicBezTo>
                  <a:cubicBezTo>
                    <a:pt x="25" y="120"/>
                    <a:pt x="25" y="120"/>
                    <a:pt x="25" y="120"/>
                  </a:cubicBezTo>
                  <a:cubicBezTo>
                    <a:pt x="19" y="118"/>
                    <a:pt x="21" y="119"/>
                    <a:pt x="16" y="117"/>
                  </a:cubicBezTo>
                  <a:cubicBezTo>
                    <a:pt x="13" y="118"/>
                    <a:pt x="13" y="118"/>
                    <a:pt x="13" y="118"/>
                  </a:cubicBezTo>
                  <a:cubicBezTo>
                    <a:pt x="12" y="118"/>
                    <a:pt x="12" y="118"/>
                    <a:pt x="12" y="118"/>
                  </a:cubicBezTo>
                  <a:cubicBezTo>
                    <a:pt x="11" y="117"/>
                    <a:pt x="12" y="118"/>
                    <a:pt x="11" y="117"/>
                  </a:cubicBezTo>
                  <a:cubicBezTo>
                    <a:pt x="10" y="116"/>
                    <a:pt x="10" y="116"/>
                    <a:pt x="10" y="116"/>
                  </a:cubicBezTo>
                  <a:cubicBezTo>
                    <a:pt x="9" y="114"/>
                    <a:pt x="9" y="114"/>
                    <a:pt x="9" y="114"/>
                  </a:cubicBezTo>
                  <a:cubicBezTo>
                    <a:pt x="8" y="111"/>
                    <a:pt x="8" y="111"/>
                    <a:pt x="8" y="111"/>
                  </a:cubicBezTo>
                  <a:cubicBezTo>
                    <a:pt x="8" y="110"/>
                    <a:pt x="8" y="109"/>
                    <a:pt x="8" y="108"/>
                  </a:cubicBezTo>
                  <a:cubicBezTo>
                    <a:pt x="3" y="101"/>
                    <a:pt x="4" y="102"/>
                    <a:pt x="2" y="98"/>
                  </a:cubicBezTo>
                  <a:cubicBezTo>
                    <a:pt x="1" y="97"/>
                    <a:pt x="1" y="97"/>
                    <a:pt x="1" y="97"/>
                  </a:cubicBezTo>
                  <a:cubicBezTo>
                    <a:pt x="2" y="96"/>
                    <a:pt x="2" y="96"/>
                    <a:pt x="2" y="96"/>
                  </a:cubicBezTo>
                  <a:cubicBezTo>
                    <a:pt x="2" y="95"/>
                    <a:pt x="2" y="95"/>
                    <a:pt x="2" y="95"/>
                  </a:cubicBezTo>
                  <a:cubicBezTo>
                    <a:pt x="5" y="94"/>
                    <a:pt x="4" y="94"/>
                    <a:pt x="6" y="92"/>
                  </a:cubicBezTo>
                  <a:cubicBezTo>
                    <a:pt x="7" y="91"/>
                    <a:pt x="7" y="90"/>
                    <a:pt x="7" y="89"/>
                  </a:cubicBezTo>
                  <a:cubicBezTo>
                    <a:pt x="6" y="88"/>
                    <a:pt x="6" y="88"/>
                    <a:pt x="6" y="88"/>
                  </a:cubicBezTo>
                  <a:cubicBezTo>
                    <a:pt x="5" y="84"/>
                    <a:pt x="5" y="84"/>
                    <a:pt x="5" y="83"/>
                  </a:cubicBezTo>
                  <a:cubicBezTo>
                    <a:pt x="6" y="79"/>
                    <a:pt x="6" y="80"/>
                    <a:pt x="7" y="77"/>
                  </a:cubicBezTo>
                  <a:cubicBezTo>
                    <a:pt x="3" y="59"/>
                    <a:pt x="10" y="65"/>
                    <a:pt x="0" y="47"/>
                  </a:cubicBezTo>
                  <a:cubicBezTo>
                    <a:pt x="5" y="44"/>
                    <a:pt x="3" y="46"/>
                    <a:pt x="7" y="44"/>
                  </a:cubicBezTo>
                  <a:cubicBezTo>
                    <a:pt x="8" y="42"/>
                    <a:pt x="10" y="39"/>
                    <a:pt x="11" y="37"/>
                  </a:cubicBezTo>
                  <a:cubicBezTo>
                    <a:pt x="11" y="35"/>
                    <a:pt x="11" y="37"/>
                    <a:pt x="9" y="30"/>
                  </a:cubicBezTo>
                  <a:cubicBezTo>
                    <a:pt x="10" y="28"/>
                    <a:pt x="10" y="28"/>
                    <a:pt x="11" y="27"/>
                  </a:cubicBezTo>
                  <a:cubicBezTo>
                    <a:pt x="11" y="26"/>
                    <a:pt x="11" y="26"/>
                    <a:pt x="11" y="26"/>
                  </a:cubicBezTo>
                  <a:cubicBezTo>
                    <a:pt x="13" y="26"/>
                    <a:pt x="13" y="26"/>
                    <a:pt x="13" y="26"/>
                  </a:cubicBezTo>
                  <a:cubicBezTo>
                    <a:pt x="14" y="25"/>
                    <a:pt x="14" y="25"/>
                    <a:pt x="15" y="24"/>
                  </a:cubicBezTo>
                  <a:cubicBezTo>
                    <a:pt x="16" y="23"/>
                    <a:pt x="15" y="23"/>
                    <a:pt x="17" y="22"/>
                  </a:cubicBezTo>
                  <a:cubicBezTo>
                    <a:pt x="17" y="22"/>
                    <a:pt x="17" y="22"/>
                    <a:pt x="17" y="22"/>
                  </a:cubicBezTo>
                  <a:cubicBezTo>
                    <a:pt x="22" y="19"/>
                    <a:pt x="20" y="20"/>
                    <a:pt x="25" y="17"/>
                  </a:cubicBezTo>
                  <a:cubicBezTo>
                    <a:pt x="25" y="16"/>
                    <a:pt x="25" y="16"/>
                    <a:pt x="25" y="16"/>
                  </a:cubicBezTo>
                  <a:cubicBezTo>
                    <a:pt x="25" y="16"/>
                    <a:pt x="25" y="16"/>
                    <a:pt x="25" y="16"/>
                  </a:cubicBezTo>
                  <a:cubicBezTo>
                    <a:pt x="24" y="14"/>
                    <a:pt x="24" y="14"/>
                    <a:pt x="24" y="14"/>
                  </a:cubicBezTo>
                  <a:cubicBezTo>
                    <a:pt x="24" y="7"/>
                    <a:pt x="24" y="13"/>
                    <a:pt x="25" y="7"/>
                  </a:cubicBezTo>
                  <a:cubicBezTo>
                    <a:pt x="26" y="8"/>
                    <a:pt x="26" y="8"/>
                    <a:pt x="26" y="8"/>
                  </a:cubicBezTo>
                  <a:cubicBezTo>
                    <a:pt x="28" y="8"/>
                    <a:pt x="28" y="8"/>
                    <a:pt x="28" y="8"/>
                  </a:cubicBezTo>
                  <a:cubicBezTo>
                    <a:pt x="33" y="11"/>
                    <a:pt x="33" y="11"/>
                    <a:pt x="33" y="11"/>
                  </a:cubicBezTo>
                  <a:cubicBezTo>
                    <a:pt x="35" y="12"/>
                    <a:pt x="34" y="12"/>
                    <a:pt x="39" y="12"/>
                  </a:cubicBezTo>
                  <a:cubicBezTo>
                    <a:pt x="44" y="11"/>
                    <a:pt x="42" y="11"/>
                    <a:pt x="45" y="10"/>
                  </a:cubicBezTo>
                  <a:cubicBezTo>
                    <a:pt x="53" y="14"/>
                    <a:pt x="48" y="10"/>
                    <a:pt x="55" y="14"/>
                  </a:cubicBezTo>
                  <a:cubicBezTo>
                    <a:pt x="57" y="15"/>
                    <a:pt x="57" y="15"/>
                    <a:pt x="59" y="16"/>
                  </a:cubicBezTo>
                  <a:cubicBezTo>
                    <a:pt x="66" y="17"/>
                    <a:pt x="66" y="17"/>
                    <a:pt x="66" y="17"/>
                  </a:cubicBezTo>
                  <a:cubicBezTo>
                    <a:pt x="67" y="18"/>
                    <a:pt x="67" y="18"/>
                    <a:pt x="67" y="18"/>
                  </a:cubicBezTo>
                  <a:cubicBezTo>
                    <a:pt x="68" y="21"/>
                    <a:pt x="68" y="21"/>
                    <a:pt x="68" y="21"/>
                  </a:cubicBezTo>
                  <a:cubicBezTo>
                    <a:pt x="68" y="23"/>
                    <a:pt x="68" y="23"/>
                    <a:pt x="68" y="23"/>
                  </a:cubicBezTo>
                  <a:cubicBezTo>
                    <a:pt x="70" y="28"/>
                    <a:pt x="70" y="28"/>
                    <a:pt x="72" y="30"/>
                  </a:cubicBezTo>
                  <a:cubicBezTo>
                    <a:pt x="78" y="34"/>
                    <a:pt x="79" y="31"/>
                    <a:pt x="90" y="35"/>
                  </a:cubicBezTo>
                  <a:cubicBezTo>
                    <a:pt x="96" y="37"/>
                    <a:pt x="96" y="37"/>
                    <a:pt x="96" y="37"/>
                  </a:cubicBezTo>
                  <a:cubicBezTo>
                    <a:pt x="97" y="38"/>
                    <a:pt x="97" y="38"/>
                    <a:pt x="97" y="38"/>
                  </a:cubicBezTo>
                  <a:cubicBezTo>
                    <a:pt x="100" y="39"/>
                    <a:pt x="100" y="39"/>
                    <a:pt x="100" y="39"/>
                  </a:cubicBezTo>
                  <a:cubicBezTo>
                    <a:pt x="106" y="44"/>
                    <a:pt x="104" y="43"/>
                    <a:pt x="108" y="45"/>
                  </a:cubicBezTo>
                  <a:cubicBezTo>
                    <a:pt x="110" y="45"/>
                    <a:pt x="110" y="45"/>
                    <a:pt x="110" y="45"/>
                  </a:cubicBezTo>
                  <a:cubicBezTo>
                    <a:pt x="112" y="45"/>
                    <a:pt x="112" y="45"/>
                    <a:pt x="112" y="45"/>
                  </a:cubicBezTo>
                  <a:cubicBezTo>
                    <a:pt x="116" y="43"/>
                    <a:pt x="116" y="43"/>
                    <a:pt x="117" y="42"/>
                  </a:cubicBezTo>
                  <a:cubicBezTo>
                    <a:pt x="120" y="39"/>
                    <a:pt x="121" y="38"/>
                    <a:pt x="122" y="35"/>
                  </a:cubicBezTo>
                  <a:cubicBezTo>
                    <a:pt x="122" y="33"/>
                    <a:pt x="122" y="33"/>
                    <a:pt x="121" y="32"/>
                  </a:cubicBezTo>
                  <a:cubicBezTo>
                    <a:pt x="119" y="29"/>
                    <a:pt x="120" y="28"/>
                    <a:pt x="119" y="25"/>
                  </a:cubicBezTo>
                  <a:cubicBezTo>
                    <a:pt x="121" y="18"/>
                    <a:pt x="125" y="16"/>
                    <a:pt x="132" y="12"/>
                  </a:cubicBezTo>
                  <a:cubicBezTo>
                    <a:pt x="134" y="12"/>
                    <a:pt x="135" y="12"/>
                    <a:pt x="136" y="12"/>
                  </a:cubicBezTo>
                  <a:cubicBezTo>
                    <a:pt x="138" y="10"/>
                    <a:pt x="138" y="10"/>
                    <a:pt x="138" y="10"/>
                  </a:cubicBezTo>
                  <a:cubicBezTo>
                    <a:pt x="139" y="10"/>
                    <a:pt x="139" y="10"/>
                    <a:pt x="139" y="10"/>
                  </a:cubicBezTo>
                  <a:cubicBezTo>
                    <a:pt x="141" y="11"/>
                    <a:pt x="141" y="11"/>
                    <a:pt x="141" y="11"/>
                  </a:cubicBezTo>
                  <a:cubicBezTo>
                    <a:pt x="145" y="10"/>
                    <a:pt x="145" y="10"/>
                    <a:pt x="145" y="10"/>
                  </a:cubicBezTo>
                  <a:cubicBezTo>
                    <a:pt x="146" y="11"/>
                    <a:pt x="152" y="13"/>
                    <a:pt x="155" y="14"/>
                  </a:cubicBezTo>
                  <a:cubicBezTo>
                    <a:pt x="155" y="17"/>
                    <a:pt x="155" y="17"/>
                    <a:pt x="155" y="17"/>
                  </a:cubicBezTo>
                  <a:cubicBezTo>
                    <a:pt x="155" y="18"/>
                    <a:pt x="155" y="17"/>
                    <a:pt x="155" y="18"/>
                  </a:cubicBezTo>
                  <a:cubicBezTo>
                    <a:pt x="157" y="20"/>
                    <a:pt x="157" y="20"/>
                    <a:pt x="157" y="20"/>
                  </a:cubicBezTo>
                  <a:cubicBezTo>
                    <a:pt x="159" y="20"/>
                    <a:pt x="162" y="20"/>
                    <a:pt x="164" y="21"/>
                  </a:cubicBezTo>
                  <a:cubicBezTo>
                    <a:pt x="165" y="22"/>
                    <a:pt x="165" y="22"/>
                    <a:pt x="165" y="22"/>
                  </a:cubicBezTo>
                  <a:cubicBezTo>
                    <a:pt x="166" y="22"/>
                    <a:pt x="166" y="22"/>
                    <a:pt x="166" y="22"/>
                  </a:cubicBezTo>
                  <a:cubicBezTo>
                    <a:pt x="171" y="23"/>
                    <a:pt x="170" y="23"/>
                    <a:pt x="173" y="22"/>
                  </a:cubicBezTo>
                  <a:cubicBezTo>
                    <a:pt x="175" y="23"/>
                    <a:pt x="175" y="23"/>
                    <a:pt x="175" y="23"/>
                  </a:cubicBezTo>
                  <a:cubicBezTo>
                    <a:pt x="176" y="23"/>
                    <a:pt x="176" y="23"/>
                    <a:pt x="176" y="23"/>
                  </a:cubicBezTo>
                  <a:cubicBezTo>
                    <a:pt x="177" y="24"/>
                    <a:pt x="177" y="24"/>
                    <a:pt x="177" y="24"/>
                  </a:cubicBezTo>
                  <a:cubicBezTo>
                    <a:pt x="177" y="25"/>
                    <a:pt x="177" y="26"/>
                    <a:pt x="178"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143">
              <a:extLst>
                <a:ext uri="{FF2B5EF4-FFF2-40B4-BE49-F238E27FC236}">
                  <a16:creationId xmlns:a16="http://schemas.microsoft.com/office/drawing/2014/main" id="{09EE9FD5-2F52-4479-9944-9FC058DE723E}"/>
                </a:ext>
              </a:extLst>
            </p:cNvPr>
            <p:cNvSpPr>
              <a:spLocks/>
            </p:cNvSpPr>
            <p:nvPr/>
          </p:nvSpPr>
          <p:spPr bwMode="auto">
            <a:xfrm>
              <a:off x="11079897" y="7235563"/>
              <a:ext cx="565157" cy="455924"/>
            </a:xfrm>
            <a:custGeom>
              <a:avLst/>
              <a:gdLst>
                <a:gd name="T0" fmla="*/ 123 w 136"/>
                <a:gd name="T1" fmla="*/ 12 h 109"/>
                <a:gd name="T2" fmla="*/ 127 w 136"/>
                <a:gd name="T3" fmla="*/ 16 h 109"/>
                <a:gd name="T4" fmla="*/ 127 w 136"/>
                <a:gd name="T5" fmla="*/ 18 h 109"/>
                <a:gd name="T6" fmla="*/ 128 w 136"/>
                <a:gd name="T7" fmla="*/ 20 h 109"/>
                <a:gd name="T8" fmla="*/ 128 w 136"/>
                <a:gd name="T9" fmla="*/ 24 h 109"/>
                <a:gd name="T10" fmla="*/ 129 w 136"/>
                <a:gd name="T11" fmla="*/ 35 h 109"/>
                <a:gd name="T12" fmla="*/ 131 w 136"/>
                <a:gd name="T13" fmla="*/ 41 h 109"/>
                <a:gd name="T14" fmla="*/ 135 w 136"/>
                <a:gd name="T15" fmla="*/ 45 h 109"/>
                <a:gd name="T16" fmla="*/ 134 w 136"/>
                <a:gd name="T17" fmla="*/ 48 h 109"/>
                <a:gd name="T18" fmla="*/ 134 w 136"/>
                <a:gd name="T19" fmla="*/ 50 h 109"/>
                <a:gd name="T20" fmla="*/ 133 w 136"/>
                <a:gd name="T21" fmla="*/ 51 h 109"/>
                <a:gd name="T22" fmla="*/ 115 w 136"/>
                <a:gd name="T23" fmla="*/ 52 h 109"/>
                <a:gd name="T24" fmla="*/ 114 w 136"/>
                <a:gd name="T25" fmla="*/ 55 h 109"/>
                <a:gd name="T26" fmla="*/ 106 w 136"/>
                <a:gd name="T27" fmla="*/ 57 h 109"/>
                <a:gd name="T28" fmla="*/ 105 w 136"/>
                <a:gd name="T29" fmla="*/ 57 h 109"/>
                <a:gd name="T30" fmla="*/ 105 w 136"/>
                <a:gd name="T31" fmla="*/ 60 h 109"/>
                <a:gd name="T32" fmla="*/ 105 w 136"/>
                <a:gd name="T33" fmla="*/ 62 h 109"/>
                <a:gd name="T34" fmla="*/ 105 w 136"/>
                <a:gd name="T35" fmla="*/ 64 h 109"/>
                <a:gd name="T36" fmla="*/ 106 w 136"/>
                <a:gd name="T37" fmla="*/ 64 h 109"/>
                <a:gd name="T38" fmla="*/ 107 w 136"/>
                <a:gd name="T39" fmla="*/ 66 h 109"/>
                <a:gd name="T40" fmla="*/ 103 w 136"/>
                <a:gd name="T41" fmla="*/ 67 h 109"/>
                <a:gd name="T42" fmla="*/ 86 w 136"/>
                <a:gd name="T43" fmla="*/ 79 h 109"/>
                <a:gd name="T44" fmla="*/ 75 w 136"/>
                <a:gd name="T45" fmla="*/ 81 h 109"/>
                <a:gd name="T46" fmla="*/ 74 w 136"/>
                <a:gd name="T47" fmla="*/ 84 h 109"/>
                <a:gd name="T48" fmla="*/ 67 w 136"/>
                <a:gd name="T49" fmla="*/ 84 h 109"/>
                <a:gd name="T50" fmla="*/ 62 w 136"/>
                <a:gd name="T51" fmla="*/ 87 h 109"/>
                <a:gd name="T52" fmla="*/ 50 w 136"/>
                <a:gd name="T53" fmla="*/ 95 h 109"/>
                <a:gd name="T54" fmla="*/ 49 w 136"/>
                <a:gd name="T55" fmla="*/ 109 h 109"/>
                <a:gd name="T56" fmla="*/ 49 w 136"/>
                <a:gd name="T57" fmla="*/ 109 h 109"/>
                <a:gd name="T58" fmla="*/ 0 w 136"/>
                <a:gd name="T59" fmla="*/ 109 h 109"/>
                <a:gd name="T60" fmla="*/ 2 w 136"/>
                <a:gd name="T61" fmla="*/ 105 h 109"/>
                <a:gd name="T62" fmla="*/ 19 w 136"/>
                <a:gd name="T63" fmla="*/ 99 h 109"/>
                <a:gd name="T64" fmla="*/ 40 w 136"/>
                <a:gd name="T65" fmla="*/ 74 h 109"/>
                <a:gd name="T66" fmla="*/ 38 w 136"/>
                <a:gd name="T67" fmla="*/ 71 h 109"/>
                <a:gd name="T68" fmla="*/ 37 w 136"/>
                <a:gd name="T69" fmla="*/ 69 h 109"/>
                <a:gd name="T70" fmla="*/ 37 w 136"/>
                <a:gd name="T71" fmla="*/ 60 h 109"/>
                <a:gd name="T72" fmla="*/ 44 w 136"/>
                <a:gd name="T73" fmla="*/ 45 h 109"/>
                <a:gd name="T74" fmla="*/ 81 w 136"/>
                <a:gd name="T75" fmla="*/ 2 h 109"/>
                <a:gd name="T76" fmla="*/ 88 w 136"/>
                <a:gd name="T77" fmla="*/ 0 h 109"/>
                <a:gd name="T78" fmla="*/ 88 w 136"/>
                <a:gd name="T79" fmla="*/ 2 h 109"/>
                <a:gd name="T80" fmla="*/ 99 w 136"/>
                <a:gd name="T81" fmla="*/ 10 h 109"/>
                <a:gd name="T82" fmla="*/ 105 w 136"/>
                <a:gd name="T83" fmla="*/ 9 h 109"/>
                <a:gd name="T84" fmla="*/ 107 w 136"/>
                <a:gd name="T85" fmla="*/ 9 h 109"/>
                <a:gd name="T86" fmla="*/ 112 w 136"/>
                <a:gd name="T87" fmla="*/ 9 h 109"/>
                <a:gd name="T88" fmla="*/ 114 w 136"/>
                <a:gd name="T89" fmla="*/ 7 h 109"/>
                <a:gd name="T90" fmla="*/ 115 w 136"/>
                <a:gd name="T91" fmla="*/ 8 h 109"/>
                <a:gd name="T92" fmla="*/ 117 w 136"/>
                <a:gd name="T93" fmla="*/ 11 h 109"/>
                <a:gd name="T94" fmla="*/ 123 w 136"/>
                <a:gd name="T95" fmla="*/ 1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6" h="109">
                  <a:moveTo>
                    <a:pt x="123" y="11"/>
                  </a:moveTo>
                  <a:cubicBezTo>
                    <a:pt x="123" y="12"/>
                    <a:pt x="123" y="12"/>
                    <a:pt x="123" y="12"/>
                  </a:cubicBezTo>
                  <a:cubicBezTo>
                    <a:pt x="124" y="13"/>
                    <a:pt x="126" y="15"/>
                    <a:pt x="127" y="16"/>
                  </a:cubicBezTo>
                  <a:cubicBezTo>
                    <a:pt x="127" y="16"/>
                    <a:pt x="127" y="16"/>
                    <a:pt x="127" y="16"/>
                  </a:cubicBezTo>
                  <a:cubicBezTo>
                    <a:pt x="127" y="17"/>
                    <a:pt x="127" y="17"/>
                    <a:pt x="127" y="18"/>
                  </a:cubicBezTo>
                  <a:cubicBezTo>
                    <a:pt x="127" y="18"/>
                    <a:pt x="127" y="18"/>
                    <a:pt x="127" y="18"/>
                  </a:cubicBezTo>
                  <a:cubicBezTo>
                    <a:pt x="128" y="19"/>
                    <a:pt x="128" y="19"/>
                    <a:pt x="128" y="19"/>
                  </a:cubicBezTo>
                  <a:cubicBezTo>
                    <a:pt x="128" y="20"/>
                    <a:pt x="128" y="20"/>
                    <a:pt x="128" y="20"/>
                  </a:cubicBezTo>
                  <a:cubicBezTo>
                    <a:pt x="128" y="20"/>
                    <a:pt x="128" y="20"/>
                    <a:pt x="127" y="21"/>
                  </a:cubicBezTo>
                  <a:cubicBezTo>
                    <a:pt x="128" y="24"/>
                    <a:pt x="128" y="24"/>
                    <a:pt x="128" y="24"/>
                  </a:cubicBezTo>
                  <a:cubicBezTo>
                    <a:pt x="129" y="29"/>
                    <a:pt x="128" y="27"/>
                    <a:pt x="129" y="32"/>
                  </a:cubicBezTo>
                  <a:cubicBezTo>
                    <a:pt x="129" y="35"/>
                    <a:pt x="129" y="35"/>
                    <a:pt x="129" y="35"/>
                  </a:cubicBezTo>
                  <a:cubicBezTo>
                    <a:pt x="129" y="37"/>
                    <a:pt x="129" y="37"/>
                    <a:pt x="130" y="38"/>
                  </a:cubicBezTo>
                  <a:cubicBezTo>
                    <a:pt x="131" y="41"/>
                    <a:pt x="131" y="41"/>
                    <a:pt x="131" y="41"/>
                  </a:cubicBezTo>
                  <a:cubicBezTo>
                    <a:pt x="131" y="42"/>
                    <a:pt x="131" y="42"/>
                    <a:pt x="131" y="42"/>
                  </a:cubicBezTo>
                  <a:cubicBezTo>
                    <a:pt x="133" y="44"/>
                    <a:pt x="133" y="43"/>
                    <a:pt x="135" y="45"/>
                  </a:cubicBezTo>
                  <a:cubicBezTo>
                    <a:pt x="136" y="46"/>
                    <a:pt x="136" y="46"/>
                    <a:pt x="136" y="46"/>
                  </a:cubicBezTo>
                  <a:cubicBezTo>
                    <a:pt x="134" y="48"/>
                    <a:pt x="135" y="47"/>
                    <a:pt x="134" y="48"/>
                  </a:cubicBezTo>
                  <a:cubicBezTo>
                    <a:pt x="133" y="49"/>
                    <a:pt x="133" y="49"/>
                    <a:pt x="133" y="49"/>
                  </a:cubicBezTo>
                  <a:cubicBezTo>
                    <a:pt x="134" y="50"/>
                    <a:pt x="134" y="50"/>
                    <a:pt x="134" y="50"/>
                  </a:cubicBezTo>
                  <a:cubicBezTo>
                    <a:pt x="134" y="51"/>
                    <a:pt x="134" y="51"/>
                    <a:pt x="134" y="51"/>
                  </a:cubicBezTo>
                  <a:cubicBezTo>
                    <a:pt x="133" y="51"/>
                    <a:pt x="133" y="51"/>
                    <a:pt x="133" y="51"/>
                  </a:cubicBezTo>
                  <a:cubicBezTo>
                    <a:pt x="120" y="51"/>
                    <a:pt x="119" y="51"/>
                    <a:pt x="115" y="52"/>
                  </a:cubicBezTo>
                  <a:cubicBezTo>
                    <a:pt x="115" y="52"/>
                    <a:pt x="115" y="52"/>
                    <a:pt x="115" y="52"/>
                  </a:cubicBezTo>
                  <a:cubicBezTo>
                    <a:pt x="114" y="53"/>
                    <a:pt x="114" y="53"/>
                    <a:pt x="114" y="54"/>
                  </a:cubicBezTo>
                  <a:cubicBezTo>
                    <a:pt x="114" y="55"/>
                    <a:pt x="114" y="55"/>
                    <a:pt x="114" y="55"/>
                  </a:cubicBezTo>
                  <a:cubicBezTo>
                    <a:pt x="108" y="57"/>
                    <a:pt x="110" y="56"/>
                    <a:pt x="107" y="57"/>
                  </a:cubicBezTo>
                  <a:cubicBezTo>
                    <a:pt x="106" y="57"/>
                    <a:pt x="106" y="57"/>
                    <a:pt x="106" y="57"/>
                  </a:cubicBezTo>
                  <a:cubicBezTo>
                    <a:pt x="105" y="57"/>
                    <a:pt x="105" y="57"/>
                    <a:pt x="105" y="57"/>
                  </a:cubicBezTo>
                  <a:cubicBezTo>
                    <a:pt x="105" y="57"/>
                    <a:pt x="105" y="57"/>
                    <a:pt x="105" y="57"/>
                  </a:cubicBezTo>
                  <a:cubicBezTo>
                    <a:pt x="104" y="58"/>
                    <a:pt x="104" y="58"/>
                    <a:pt x="104" y="58"/>
                  </a:cubicBezTo>
                  <a:cubicBezTo>
                    <a:pt x="104" y="59"/>
                    <a:pt x="104" y="59"/>
                    <a:pt x="105" y="60"/>
                  </a:cubicBezTo>
                  <a:cubicBezTo>
                    <a:pt x="105" y="61"/>
                    <a:pt x="105" y="61"/>
                    <a:pt x="105" y="61"/>
                  </a:cubicBezTo>
                  <a:cubicBezTo>
                    <a:pt x="105" y="62"/>
                    <a:pt x="105" y="62"/>
                    <a:pt x="105" y="62"/>
                  </a:cubicBezTo>
                  <a:cubicBezTo>
                    <a:pt x="105" y="63"/>
                    <a:pt x="105" y="62"/>
                    <a:pt x="105" y="63"/>
                  </a:cubicBezTo>
                  <a:cubicBezTo>
                    <a:pt x="105" y="64"/>
                    <a:pt x="105" y="64"/>
                    <a:pt x="105" y="64"/>
                  </a:cubicBezTo>
                  <a:cubicBezTo>
                    <a:pt x="105" y="64"/>
                    <a:pt x="105" y="64"/>
                    <a:pt x="105" y="64"/>
                  </a:cubicBezTo>
                  <a:cubicBezTo>
                    <a:pt x="106" y="64"/>
                    <a:pt x="106" y="64"/>
                    <a:pt x="106" y="64"/>
                  </a:cubicBezTo>
                  <a:cubicBezTo>
                    <a:pt x="107" y="65"/>
                    <a:pt x="107" y="65"/>
                    <a:pt x="107" y="65"/>
                  </a:cubicBezTo>
                  <a:cubicBezTo>
                    <a:pt x="107" y="66"/>
                    <a:pt x="107" y="66"/>
                    <a:pt x="107" y="66"/>
                  </a:cubicBezTo>
                  <a:cubicBezTo>
                    <a:pt x="106" y="66"/>
                    <a:pt x="107" y="66"/>
                    <a:pt x="106" y="66"/>
                  </a:cubicBezTo>
                  <a:cubicBezTo>
                    <a:pt x="104" y="67"/>
                    <a:pt x="105" y="67"/>
                    <a:pt x="103" y="67"/>
                  </a:cubicBezTo>
                  <a:cubicBezTo>
                    <a:pt x="94" y="73"/>
                    <a:pt x="100" y="69"/>
                    <a:pt x="92" y="73"/>
                  </a:cubicBezTo>
                  <a:cubicBezTo>
                    <a:pt x="89" y="78"/>
                    <a:pt x="89" y="77"/>
                    <a:pt x="86" y="79"/>
                  </a:cubicBezTo>
                  <a:cubicBezTo>
                    <a:pt x="82" y="80"/>
                    <a:pt x="79" y="81"/>
                    <a:pt x="75" y="81"/>
                  </a:cubicBezTo>
                  <a:cubicBezTo>
                    <a:pt x="75" y="81"/>
                    <a:pt x="75" y="81"/>
                    <a:pt x="75" y="81"/>
                  </a:cubicBezTo>
                  <a:cubicBezTo>
                    <a:pt x="75" y="81"/>
                    <a:pt x="74" y="83"/>
                    <a:pt x="74" y="83"/>
                  </a:cubicBezTo>
                  <a:cubicBezTo>
                    <a:pt x="74" y="84"/>
                    <a:pt x="74" y="84"/>
                    <a:pt x="74" y="84"/>
                  </a:cubicBezTo>
                  <a:cubicBezTo>
                    <a:pt x="73" y="84"/>
                    <a:pt x="73" y="84"/>
                    <a:pt x="73" y="84"/>
                  </a:cubicBezTo>
                  <a:cubicBezTo>
                    <a:pt x="72" y="84"/>
                    <a:pt x="69" y="83"/>
                    <a:pt x="67" y="84"/>
                  </a:cubicBezTo>
                  <a:cubicBezTo>
                    <a:pt x="66" y="84"/>
                    <a:pt x="65" y="86"/>
                    <a:pt x="64" y="86"/>
                  </a:cubicBezTo>
                  <a:cubicBezTo>
                    <a:pt x="62" y="87"/>
                    <a:pt x="62" y="87"/>
                    <a:pt x="62" y="87"/>
                  </a:cubicBezTo>
                  <a:cubicBezTo>
                    <a:pt x="61" y="87"/>
                    <a:pt x="52" y="94"/>
                    <a:pt x="50" y="95"/>
                  </a:cubicBezTo>
                  <a:cubicBezTo>
                    <a:pt x="50" y="95"/>
                    <a:pt x="50" y="95"/>
                    <a:pt x="50" y="95"/>
                  </a:cubicBezTo>
                  <a:cubicBezTo>
                    <a:pt x="50" y="97"/>
                    <a:pt x="50" y="107"/>
                    <a:pt x="50" y="109"/>
                  </a:cubicBezTo>
                  <a:cubicBezTo>
                    <a:pt x="49" y="109"/>
                    <a:pt x="49" y="109"/>
                    <a:pt x="49" y="109"/>
                  </a:cubicBezTo>
                  <a:cubicBezTo>
                    <a:pt x="49" y="109"/>
                    <a:pt x="49" y="109"/>
                    <a:pt x="49" y="109"/>
                  </a:cubicBezTo>
                  <a:cubicBezTo>
                    <a:pt x="49" y="109"/>
                    <a:pt x="49" y="109"/>
                    <a:pt x="49" y="109"/>
                  </a:cubicBezTo>
                  <a:cubicBezTo>
                    <a:pt x="0" y="109"/>
                    <a:pt x="0" y="109"/>
                    <a:pt x="0" y="109"/>
                  </a:cubicBezTo>
                  <a:cubicBezTo>
                    <a:pt x="0" y="109"/>
                    <a:pt x="0" y="109"/>
                    <a:pt x="0" y="109"/>
                  </a:cubicBezTo>
                  <a:cubicBezTo>
                    <a:pt x="1" y="107"/>
                    <a:pt x="1" y="107"/>
                    <a:pt x="1" y="107"/>
                  </a:cubicBezTo>
                  <a:cubicBezTo>
                    <a:pt x="2" y="105"/>
                    <a:pt x="2" y="105"/>
                    <a:pt x="2" y="105"/>
                  </a:cubicBezTo>
                  <a:cubicBezTo>
                    <a:pt x="4" y="104"/>
                    <a:pt x="4" y="104"/>
                    <a:pt x="4" y="104"/>
                  </a:cubicBezTo>
                  <a:cubicBezTo>
                    <a:pt x="9" y="104"/>
                    <a:pt x="14" y="103"/>
                    <a:pt x="19" y="99"/>
                  </a:cubicBezTo>
                  <a:cubicBezTo>
                    <a:pt x="26" y="91"/>
                    <a:pt x="32" y="93"/>
                    <a:pt x="39" y="77"/>
                  </a:cubicBezTo>
                  <a:cubicBezTo>
                    <a:pt x="40" y="74"/>
                    <a:pt x="40" y="74"/>
                    <a:pt x="40" y="74"/>
                  </a:cubicBezTo>
                  <a:cubicBezTo>
                    <a:pt x="39" y="73"/>
                    <a:pt x="39" y="73"/>
                    <a:pt x="39" y="73"/>
                  </a:cubicBezTo>
                  <a:cubicBezTo>
                    <a:pt x="38" y="71"/>
                    <a:pt x="38" y="71"/>
                    <a:pt x="38" y="71"/>
                  </a:cubicBezTo>
                  <a:cubicBezTo>
                    <a:pt x="37" y="70"/>
                    <a:pt x="37" y="70"/>
                    <a:pt x="37" y="70"/>
                  </a:cubicBezTo>
                  <a:cubicBezTo>
                    <a:pt x="37" y="69"/>
                    <a:pt x="37" y="69"/>
                    <a:pt x="37" y="69"/>
                  </a:cubicBezTo>
                  <a:cubicBezTo>
                    <a:pt x="37" y="68"/>
                    <a:pt x="37" y="68"/>
                    <a:pt x="37" y="68"/>
                  </a:cubicBezTo>
                  <a:cubicBezTo>
                    <a:pt x="37" y="64"/>
                    <a:pt x="37" y="66"/>
                    <a:pt x="37" y="60"/>
                  </a:cubicBezTo>
                  <a:cubicBezTo>
                    <a:pt x="39" y="55"/>
                    <a:pt x="38" y="57"/>
                    <a:pt x="43" y="51"/>
                  </a:cubicBezTo>
                  <a:cubicBezTo>
                    <a:pt x="43" y="50"/>
                    <a:pt x="44" y="49"/>
                    <a:pt x="44" y="45"/>
                  </a:cubicBezTo>
                  <a:cubicBezTo>
                    <a:pt x="65" y="23"/>
                    <a:pt x="49" y="41"/>
                    <a:pt x="70" y="26"/>
                  </a:cubicBezTo>
                  <a:cubicBezTo>
                    <a:pt x="75" y="20"/>
                    <a:pt x="79" y="9"/>
                    <a:pt x="81" y="2"/>
                  </a:cubicBezTo>
                  <a:cubicBezTo>
                    <a:pt x="85" y="1"/>
                    <a:pt x="84" y="1"/>
                    <a:pt x="87" y="0"/>
                  </a:cubicBezTo>
                  <a:cubicBezTo>
                    <a:pt x="88" y="0"/>
                    <a:pt x="88" y="0"/>
                    <a:pt x="88" y="0"/>
                  </a:cubicBezTo>
                  <a:cubicBezTo>
                    <a:pt x="88" y="1"/>
                    <a:pt x="88" y="1"/>
                    <a:pt x="88" y="1"/>
                  </a:cubicBezTo>
                  <a:cubicBezTo>
                    <a:pt x="88" y="2"/>
                    <a:pt x="88" y="2"/>
                    <a:pt x="88" y="2"/>
                  </a:cubicBezTo>
                  <a:cubicBezTo>
                    <a:pt x="90" y="6"/>
                    <a:pt x="90" y="6"/>
                    <a:pt x="93" y="9"/>
                  </a:cubicBezTo>
                  <a:cubicBezTo>
                    <a:pt x="96" y="10"/>
                    <a:pt x="95" y="9"/>
                    <a:pt x="99" y="10"/>
                  </a:cubicBezTo>
                  <a:cubicBezTo>
                    <a:pt x="103" y="9"/>
                    <a:pt x="103" y="9"/>
                    <a:pt x="103" y="9"/>
                  </a:cubicBezTo>
                  <a:cubicBezTo>
                    <a:pt x="105" y="9"/>
                    <a:pt x="105" y="9"/>
                    <a:pt x="105" y="9"/>
                  </a:cubicBezTo>
                  <a:cubicBezTo>
                    <a:pt x="106" y="9"/>
                    <a:pt x="106" y="9"/>
                    <a:pt x="106" y="9"/>
                  </a:cubicBezTo>
                  <a:cubicBezTo>
                    <a:pt x="107" y="9"/>
                    <a:pt x="107" y="9"/>
                    <a:pt x="107" y="9"/>
                  </a:cubicBezTo>
                  <a:cubicBezTo>
                    <a:pt x="109" y="10"/>
                    <a:pt x="109" y="10"/>
                    <a:pt x="109" y="10"/>
                  </a:cubicBezTo>
                  <a:cubicBezTo>
                    <a:pt x="112" y="9"/>
                    <a:pt x="112" y="9"/>
                    <a:pt x="112" y="9"/>
                  </a:cubicBezTo>
                  <a:cubicBezTo>
                    <a:pt x="113" y="8"/>
                    <a:pt x="113" y="8"/>
                    <a:pt x="113" y="8"/>
                  </a:cubicBezTo>
                  <a:cubicBezTo>
                    <a:pt x="114" y="7"/>
                    <a:pt x="114" y="7"/>
                    <a:pt x="114" y="7"/>
                  </a:cubicBezTo>
                  <a:cubicBezTo>
                    <a:pt x="114" y="8"/>
                    <a:pt x="114" y="7"/>
                    <a:pt x="114" y="8"/>
                  </a:cubicBezTo>
                  <a:cubicBezTo>
                    <a:pt x="115" y="8"/>
                    <a:pt x="115" y="8"/>
                    <a:pt x="115" y="8"/>
                  </a:cubicBezTo>
                  <a:cubicBezTo>
                    <a:pt x="115" y="10"/>
                    <a:pt x="115" y="10"/>
                    <a:pt x="116" y="11"/>
                  </a:cubicBezTo>
                  <a:cubicBezTo>
                    <a:pt x="117" y="11"/>
                    <a:pt x="117" y="11"/>
                    <a:pt x="117" y="11"/>
                  </a:cubicBezTo>
                  <a:cubicBezTo>
                    <a:pt x="118" y="11"/>
                    <a:pt x="118" y="11"/>
                    <a:pt x="118" y="11"/>
                  </a:cubicBezTo>
                  <a:cubicBezTo>
                    <a:pt x="121" y="11"/>
                    <a:pt x="120" y="11"/>
                    <a:pt x="123"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144">
              <a:extLst>
                <a:ext uri="{FF2B5EF4-FFF2-40B4-BE49-F238E27FC236}">
                  <a16:creationId xmlns:a16="http://schemas.microsoft.com/office/drawing/2014/main" id="{93C0424F-20DB-47DA-9C9B-E18757E2EBF0}"/>
                </a:ext>
              </a:extLst>
            </p:cNvPr>
            <p:cNvSpPr>
              <a:spLocks/>
            </p:cNvSpPr>
            <p:nvPr/>
          </p:nvSpPr>
          <p:spPr bwMode="auto">
            <a:xfrm>
              <a:off x="12034486" y="6755891"/>
              <a:ext cx="4751" cy="4751"/>
            </a:xfrm>
            <a:custGeom>
              <a:avLst/>
              <a:gdLst>
                <a:gd name="T0" fmla="*/ 1 w 1"/>
                <a:gd name="T1" fmla="*/ 1 h 1"/>
                <a:gd name="T2" fmla="*/ 0 w 1"/>
                <a:gd name="T3" fmla="*/ 1 h 1"/>
                <a:gd name="T4" fmla="*/ 0 w 1"/>
                <a:gd name="T5" fmla="*/ 0 h 1"/>
                <a:gd name="T6" fmla="*/ 1 w 1"/>
                <a:gd name="T7" fmla="*/ 0 h 1"/>
                <a:gd name="T8" fmla="*/ 1 w 1"/>
                <a:gd name="T9" fmla="*/ 0 h 1"/>
                <a:gd name="T10" fmla="*/ 1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lnTo>
                    <a:pt x="0" y="1"/>
                  </a:lnTo>
                  <a:lnTo>
                    <a:pt x="0" y="0"/>
                  </a:lnTo>
                  <a:lnTo>
                    <a:pt x="1" y="0"/>
                  </a:lnTo>
                  <a:lnTo>
                    <a:pt x="1" y="0"/>
                  </a:lnTo>
                  <a:lnTo>
                    <a:pt x="1" y="0"/>
                  </a:ln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145">
              <a:extLst>
                <a:ext uri="{FF2B5EF4-FFF2-40B4-BE49-F238E27FC236}">
                  <a16:creationId xmlns:a16="http://schemas.microsoft.com/office/drawing/2014/main" id="{34CBD88E-EEFB-4490-8898-3026C1D5F9BC}"/>
                </a:ext>
              </a:extLst>
            </p:cNvPr>
            <p:cNvSpPr>
              <a:spLocks/>
            </p:cNvSpPr>
            <p:nvPr/>
          </p:nvSpPr>
          <p:spPr bwMode="auto">
            <a:xfrm>
              <a:off x="12936839" y="6437696"/>
              <a:ext cx="166224" cy="208965"/>
            </a:xfrm>
            <a:custGeom>
              <a:avLst/>
              <a:gdLst>
                <a:gd name="T0" fmla="*/ 17 w 40"/>
                <a:gd name="T1" fmla="*/ 47 h 50"/>
                <a:gd name="T2" fmla="*/ 18 w 40"/>
                <a:gd name="T3" fmla="*/ 47 h 50"/>
                <a:gd name="T4" fmla="*/ 19 w 40"/>
                <a:gd name="T5" fmla="*/ 34 h 50"/>
                <a:gd name="T6" fmla="*/ 19 w 40"/>
                <a:gd name="T7" fmla="*/ 31 h 50"/>
                <a:gd name="T8" fmla="*/ 14 w 40"/>
                <a:gd name="T9" fmla="*/ 23 h 50"/>
                <a:gd name="T10" fmla="*/ 12 w 40"/>
                <a:gd name="T11" fmla="*/ 19 h 50"/>
                <a:gd name="T12" fmla="*/ 4 w 40"/>
                <a:gd name="T13" fmla="*/ 5 h 50"/>
                <a:gd name="T14" fmla="*/ 0 w 40"/>
                <a:gd name="T15" fmla="*/ 4 h 50"/>
                <a:gd name="T16" fmla="*/ 3 w 40"/>
                <a:gd name="T17" fmla="*/ 2 h 50"/>
                <a:gd name="T18" fmla="*/ 7 w 40"/>
                <a:gd name="T19" fmla="*/ 2 h 50"/>
                <a:gd name="T20" fmla="*/ 9 w 40"/>
                <a:gd name="T21" fmla="*/ 1 h 50"/>
                <a:gd name="T22" fmla="*/ 11 w 40"/>
                <a:gd name="T23" fmla="*/ 0 h 50"/>
                <a:gd name="T24" fmla="*/ 14 w 40"/>
                <a:gd name="T25" fmla="*/ 1 h 50"/>
                <a:gd name="T26" fmla="*/ 16 w 40"/>
                <a:gd name="T27" fmla="*/ 3 h 50"/>
                <a:gd name="T28" fmla="*/ 17 w 40"/>
                <a:gd name="T29" fmla="*/ 4 h 50"/>
                <a:gd name="T30" fmla="*/ 19 w 40"/>
                <a:gd name="T31" fmla="*/ 4 h 50"/>
                <a:gd name="T32" fmla="*/ 20 w 40"/>
                <a:gd name="T33" fmla="*/ 5 h 50"/>
                <a:gd name="T34" fmla="*/ 20 w 40"/>
                <a:gd name="T35" fmla="*/ 5 h 50"/>
                <a:gd name="T36" fmla="*/ 21 w 40"/>
                <a:gd name="T37" fmla="*/ 6 h 50"/>
                <a:gd name="T38" fmla="*/ 22 w 40"/>
                <a:gd name="T39" fmla="*/ 6 h 50"/>
                <a:gd name="T40" fmla="*/ 26 w 40"/>
                <a:gd name="T41" fmla="*/ 9 h 50"/>
                <a:gd name="T42" fmla="*/ 28 w 40"/>
                <a:gd name="T43" fmla="*/ 9 h 50"/>
                <a:gd name="T44" fmla="*/ 29 w 40"/>
                <a:gd name="T45" fmla="*/ 10 h 50"/>
                <a:gd name="T46" fmla="*/ 29 w 40"/>
                <a:gd name="T47" fmla="*/ 17 h 50"/>
                <a:gd name="T48" fmla="*/ 29 w 40"/>
                <a:gd name="T49" fmla="*/ 17 h 50"/>
                <a:gd name="T50" fmla="*/ 31 w 40"/>
                <a:gd name="T51" fmla="*/ 19 h 50"/>
                <a:gd name="T52" fmla="*/ 33 w 40"/>
                <a:gd name="T53" fmla="*/ 20 h 50"/>
                <a:gd name="T54" fmla="*/ 33 w 40"/>
                <a:gd name="T55" fmla="*/ 21 h 50"/>
                <a:gd name="T56" fmla="*/ 33 w 40"/>
                <a:gd name="T57" fmla="*/ 23 h 50"/>
                <a:gd name="T58" fmla="*/ 33 w 40"/>
                <a:gd name="T59" fmla="*/ 24 h 50"/>
                <a:gd name="T60" fmla="*/ 34 w 40"/>
                <a:gd name="T61" fmla="*/ 26 h 50"/>
                <a:gd name="T62" fmla="*/ 38 w 40"/>
                <a:gd name="T63" fmla="*/ 29 h 50"/>
                <a:gd name="T64" fmla="*/ 40 w 40"/>
                <a:gd name="T65" fmla="*/ 34 h 50"/>
                <a:gd name="T66" fmla="*/ 37 w 40"/>
                <a:gd name="T67" fmla="*/ 35 h 50"/>
                <a:gd name="T68" fmla="*/ 35 w 40"/>
                <a:gd name="T69" fmla="*/ 34 h 50"/>
                <a:gd name="T70" fmla="*/ 34 w 40"/>
                <a:gd name="T71" fmla="*/ 35 h 50"/>
                <a:gd name="T72" fmla="*/ 32 w 40"/>
                <a:gd name="T73" fmla="*/ 34 h 50"/>
                <a:gd name="T74" fmla="*/ 32 w 40"/>
                <a:gd name="T75" fmla="*/ 34 h 50"/>
                <a:gd name="T76" fmla="*/ 31 w 40"/>
                <a:gd name="T77" fmla="*/ 33 h 50"/>
                <a:gd name="T78" fmla="*/ 30 w 40"/>
                <a:gd name="T79" fmla="*/ 35 h 50"/>
                <a:gd name="T80" fmla="*/ 29 w 40"/>
                <a:gd name="T81" fmla="*/ 33 h 50"/>
                <a:gd name="T82" fmla="*/ 29 w 40"/>
                <a:gd name="T83" fmla="*/ 32 h 50"/>
                <a:gd name="T84" fmla="*/ 26 w 40"/>
                <a:gd name="T85" fmla="*/ 34 h 50"/>
                <a:gd name="T86" fmla="*/ 27 w 40"/>
                <a:gd name="T87" fmla="*/ 40 h 50"/>
                <a:gd name="T88" fmla="*/ 24 w 40"/>
                <a:gd name="T89" fmla="*/ 42 h 50"/>
                <a:gd name="T90" fmla="*/ 23 w 40"/>
                <a:gd name="T91" fmla="*/ 44 h 50"/>
                <a:gd name="T92" fmla="*/ 21 w 40"/>
                <a:gd name="T93" fmla="*/ 46 h 50"/>
                <a:gd name="T94" fmla="*/ 22 w 40"/>
                <a:gd name="T95" fmla="*/ 49 h 50"/>
                <a:gd name="T96" fmla="*/ 19 w 40"/>
                <a:gd name="T97" fmla="*/ 49 h 50"/>
                <a:gd name="T98" fmla="*/ 18 w 40"/>
                <a:gd name="T9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50">
                  <a:moveTo>
                    <a:pt x="18" y="50"/>
                  </a:moveTo>
                  <a:cubicBezTo>
                    <a:pt x="18" y="49"/>
                    <a:pt x="17" y="48"/>
                    <a:pt x="17" y="47"/>
                  </a:cubicBezTo>
                  <a:cubicBezTo>
                    <a:pt x="17" y="47"/>
                    <a:pt x="17" y="47"/>
                    <a:pt x="17" y="47"/>
                  </a:cubicBezTo>
                  <a:cubicBezTo>
                    <a:pt x="17" y="47"/>
                    <a:pt x="17" y="47"/>
                    <a:pt x="18" y="47"/>
                  </a:cubicBezTo>
                  <a:cubicBezTo>
                    <a:pt x="18" y="46"/>
                    <a:pt x="18" y="45"/>
                    <a:pt x="17" y="44"/>
                  </a:cubicBezTo>
                  <a:cubicBezTo>
                    <a:pt x="17" y="40"/>
                    <a:pt x="17" y="41"/>
                    <a:pt x="19" y="34"/>
                  </a:cubicBezTo>
                  <a:cubicBezTo>
                    <a:pt x="18" y="33"/>
                    <a:pt x="18" y="33"/>
                    <a:pt x="18" y="33"/>
                  </a:cubicBezTo>
                  <a:cubicBezTo>
                    <a:pt x="19" y="31"/>
                    <a:pt x="19" y="31"/>
                    <a:pt x="19" y="31"/>
                  </a:cubicBezTo>
                  <a:cubicBezTo>
                    <a:pt x="17" y="27"/>
                    <a:pt x="18" y="31"/>
                    <a:pt x="17" y="25"/>
                  </a:cubicBezTo>
                  <a:cubicBezTo>
                    <a:pt x="15" y="24"/>
                    <a:pt x="16" y="24"/>
                    <a:pt x="14" y="23"/>
                  </a:cubicBezTo>
                  <a:cubicBezTo>
                    <a:pt x="14" y="22"/>
                    <a:pt x="14" y="22"/>
                    <a:pt x="13" y="21"/>
                  </a:cubicBezTo>
                  <a:cubicBezTo>
                    <a:pt x="12" y="20"/>
                    <a:pt x="13" y="20"/>
                    <a:pt x="12" y="19"/>
                  </a:cubicBezTo>
                  <a:cubicBezTo>
                    <a:pt x="12" y="19"/>
                    <a:pt x="4" y="6"/>
                    <a:pt x="4" y="6"/>
                  </a:cubicBezTo>
                  <a:cubicBezTo>
                    <a:pt x="4" y="5"/>
                    <a:pt x="4" y="5"/>
                    <a:pt x="4" y="5"/>
                  </a:cubicBezTo>
                  <a:cubicBezTo>
                    <a:pt x="2" y="4"/>
                    <a:pt x="2" y="4"/>
                    <a:pt x="2" y="4"/>
                  </a:cubicBezTo>
                  <a:cubicBezTo>
                    <a:pt x="1" y="4"/>
                    <a:pt x="2" y="4"/>
                    <a:pt x="0" y="4"/>
                  </a:cubicBezTo>
                  <a:cubicBezTo>
                    <a:pt x="1" y="3"/>
                    <a:pt x="1" y="3"/>
                    <a:pt x="1" y="3"/>
                  </a:cubicBezTo>
                  <a:cubicBezTo>
                    <a:pt x="3" y="2"/>
                    <a:pt x="3" y="2"/>
                    <a:pt x="3" y="2"/>
                  </a:cubicBezTo>
                  <a:cubicBezTo>
                    <a:pt x="4" y="2"/>
                    <a:pt x="4" y="2"/>
                    <a:pt x="4" y="2"/>
                  </a:cubicBezTo>
                  <a:cubicBezTo>
                    <a:pt x="5" y="2"/>
                    <a:pt x="4" y="2"/>
                    <a:pt x="7" y="2"/>
                  </a:cubicBezTo>
                  <a:cubicBezTo>
                    <a:pt x="8" y="1"/>
                    <a:pt x="8" y="1"/>
                    <a:pt x="8" y="1"/>
                  </a:cubicBezTo>
                  <a:cubicBezTo>
                    <a:pt x="9" y="1"/>
                    <a:pt x="9" y="1"/>
                    <a:pt x="9" y="1"/>
                  </a:cubicBezTo>
                  <a:cubicBezTo>
                    <a:pt x="10" y="1"/>
                    <a:pt x="10" y="1"/>
                    <a:pt x="11" y="0"/>
                  </a:cubicBezTo>
                  <a:cubicBezTo>
                    <a:pt x="11" y="0"/>
                    <a:pt x="11" y="0"/>
                    <a:pt x="11" y="0"/>
                  </a:cubicBezTo>
                  <a:cubicBezTo>
                    <a:pt x="13" y="1"/>
                    <a:pt x="13" y="1"/>
                    <a:pt x="13" y="1"/>
                  </a:cubicBezTo>
                  <a:cubicBezTo>
                    <a:pt x="14" y="1"/>
                    <a:pt x="14" y="1"/>
                    <a:pt x="14" y="1"/>
                  </a:cubicBezTo>
                  <a:cubicBezTo>
                    <a:pt x="15" y="2"/>
                    <a:pt x="14" y="2"/>
                    <a:pt x="15" y="3"/>
                  </a:cubicBezTo>
                  <a:cubicBezTo>
                    <a:pt x="16" y="3"/>
                    <a:pt x="16" y="3"/>
                    <a:pt x="16" y="3"/>
                  </a:cubicBezTo>
                  <a:cubicBezTo>
                    <a:pt x="17" y="3"/>
                    <a:pt x="17" y="3"/>
                    <a:pt x="17" y="3"/>
                  </a:cubicBezTo>
                  <a:cubicBezTo>
                    <a:pt x="17" y="4"/>
                    <a:pt x="17" y="4"/>
                    <a:pt x="17" y="4"/>
                  </a:cubicBezTo>
                  <a:cubicBezTo>
                    <a:pt x="18" y="4"/>
                    <a:pt x="18" y="4"/>
                    <a:pt x="18" y="4"/>
                  </a:cubicBezTo>
                  <a:cubicBezTo>
                    <a:pt x="19" y="4"/>
                    <a:pt x="19" y="4"/>
                    <a:pt x="19" y="4"/>
                  </a:cubicBezTo>
                  <a:cubicBezTo>
                    <a:pt x="20" y="5"/>
                    <a:pt x="20" y="5"/>
                    <a:pt x="20" y="5"/>
                  </a:cubicBezTo>
                  <a:cubicBezTo>
                    <a:pt x="20" y="5"/>
                    <a:pt x="20" y="5"/>
                    <a:pt x="20" y="5"/>
                  </a:cubicBezTo>
                  <a:cubicBezTo>
                    <a:pt x="20" y="6"/>
                    <a:pt x="20" y="6"/>
                    <a:pt x="20" y="6"/>
                  </a:cubicBezTo>
                  <a:cubicBezTo>
                    <a:pt x="20" y="5"/>
                    <a:pt x="20" y="5"/>
                    <a:pt x="20" y="5"/>
                  </a:cubicBezTo>
                  <a:cubicBezTo>
                    <a:pt x="21" y="6"/>
                    <a:pt x="21" y="6"/>
                    <a:pt x="21" y="6"/>
                  </a:cubicBezTo>
                  <a:cubicBezTo>
                    <a:pt x="21" y="6"/>
                    <a:pt x="21" y="6"/>
                    <a:pt x="21" y="6"/>
                  </a:cubicBezTo>
                  <a:cubicBezTo>
                    <a:pt x="21" y="7"/>
                    <a:pt x="21" y="7"/>
                    <a:pt x="21" y="7"/>
                  </a:cubicBezTo>
                  <a:cubicBezTo>
                    <a:pt x="22" y="6"/>
                    <a:pt x="22" y="6"/>
                    <a:pt x="22" y="6"/>
                  </a:cubicBezTo>
                  <a:cubicBezTo>
                    <a:pt x="23" y="6"/>
                    <a:pt x="23" y="6"/>
                    <a:pt x="25" y="6"/>
                  </a:cubicBezTo>
                  <a:cubicBezTo>
                    <a:pt x="25" y="8"/>
                    <a:pt x="25" y="8"/>
                    <a:pt x="26" y="9"/>
                  </a:cubicBezTo>
                  <a:cubicBezTo>
                    <a:pt x="27" y="9"/>
                    <a:pt x="27" y="9"/>
                    <a:pt x="27" y="9"/>
                  </a:cubicBezTo>
                  <a:cubicBezTo>
                    <a:pt x="28" y="9"/>
                    <a:pt x="27" y="9"/>
                    <a:pt x="28" y="9"/>
                  </a:cubicBezTo>
                  <a:cubicBezTo>
                    <a:pt x="29" y="9"/>
                    <a:pt x="29" y="9"/>
                    <a:pt x="29" y="9"/>
                  </a:cubicBezTo>
                  <a:cubicBezTo>
                    <a:pt x="29" y="10"/>
                    <a:pt x="29" y="10"/>
                    <a:pt x="29" y="10"/>
                  </a:cubicBezTo>
                  <a:cubicBezTo>
                    <a:pt x="30" y="12"/>
                    <a:pt x="30" y="13"/>
                    <a:pt x="29" y="16"/>
                  </a:cubicBezTo>
                  <a:cubicBezTo>
                    <a:pt x="29" y="17"/>
                    <a:pt x="29" y="17"/>
                    <a:pt x="29" y="17"/>
                  </a:cubicBezTo>
                  <a:cubicBezTo>
                    <a:pt x="29" y="17"/>
                    <a:pt x="29" y="17"/>
                    <a:pt x="29" y="17"/>
                  </a:cubicBezTo>
                  <a:cubicBezTo>
                    <a:pt x="29" y="17"/>
                    <a:pt x="29" y="17"/>
                    <a:pt x="29" y="17"/>
                  </a:cubicBezTo>
                  <a:cubicBezTo>
                    <a:pt x="31" y="19"/>
                    <a:pt x="31" y="19"/>
                    <a:pt x="31" y="19"/>
                  </a:cubicBezTo>
                  <a:cubicBezTo>
                    <a:pt x="31" y="19"/>
                    <a:pt x="31" y="19"/>
                    <a:pt x="31" y="19"/>
                  </a:cubicBezTo>
                  <a:cubicBezTo>
                    <a:pt x="32" y="20"/>
                    <a:pt x="32" y="20"/>
                    <a:pt x="32" y="20"/>
                  </a:cubicBezTo>
                  <a:cubicBezTo>
                    <a:pt x="33" y="20"/>
                    <a:pt x="33" y="20"/>
                    <a:pt x="33" y="20"/>
                  </a:cubicBezTo>
                  <a:cubicBezTo>
                    <a:pt x="33" y="20"/>
                    <a:pt x="33" y="20"/>
                    <a:pt x="33" y="20"/>
                  </a:cubicBezTo>
                  <a:cubicBezTo>
                    <a:pt x="33" y="21"/>
                    <a:pt x="33" y="21"/>
                    <a:pt x="33" y="21"/>
                  </a:cubicBezTo>
                  <a:cubicBezTo>
                    <a:pt x="33" y="22"/>
                    <a:pt x="33" y="22"/>
                    <a:pt x="33" y="22"/>
                  </a:cubicBezTo>
                  <a:cubicBezTo>
                    <a:pt x="33" y="23"/>
                    <a:pt x="33" y="23"/>
                    <a:pt x="33" y="23"/>
                  </a:cubicBezTo>
                  <a:cubicBezTo>
                    <a:pt x="33" y="23"/>
                    <a:pt x="33" y="23"/>
                    <a:pt x="33" y="23"/>
                  </a:cubicBezTo>
                  <a:cubicBezTo>
                    <a:pt x="33" y="24"/>
                    <a:pt x="33" y="24"/>
                    <a:pt x="33" y="24"/>
                  </a:cubicBezTo>
                  <a:cubicBezTo>
                    <a:pt x="34" y="25"/>
                    <a:pt x="34" y="25"/>
                    <a:pt x="34" y="25"/>
                  </a:cubicBezTo>
                  <a:cubicBezTo>
                    <a:pt x="34" y="26"/>
                    <a:pt x="34" y="26"/>
                    <a:pt x="34" y="26"/>
                  </a:cubicBezTo>
                  <a:cubicBezTo>
                    <a:pt x="36" y="27"/>
                    <a:pt x="35" y="26"/>
                    <a:pt x="37" y="28"/>
                  </a:cubicBezTo>
                  <a:cubicBezTo>
                    <a:pt x="38" y="28"/>
                    <a:pt x="37" y="28"/>
                    <a:pt x="38" y="29"/>
                  </a:cubicBezTo>
                  <a:cubicBezTo>
                    <a:pt x="38" y="31"/>
                    <a:pt x="38" y="31"/>
                    <a:pt x="38" y="32"/>
                  </a:cubicBezTo>
                  <a:cubicBezTo>
                    <a:pt x="40" y="34"/>
                    <a:pt x="40" y="34"/>
                    <a:pt x="40" y="34"/>
                  </a:cubicBezTo>
                  <a:cubicBezTo>
                    <a:pt x="40" y="35"/>
                    <a:pt x="40" y="34"/>
                    <a:pt x="39" y="35"/>
                  </a:cubicBezTo>
                  <a:cubicBezTo>
                    <a:pt x="38" y="35"/>
                    <a:pt x="37" y="35"/>
                    <a:pt x="37" y="35"/>
                  </a:cubicBezTo>
                  <a:cubicBezTo>
                    <a:pt x="36" y="34"/>
                    <a:pt x="36" y="34"/>
                    <a:pt x="36" y="34"/>
                  </a:cubicBezTo>
                  <a:cubicBezTo>
                    <a:pt x="35" y="34"/>
                    <a:pt x="35" y="34"/>
                    <a:pt x="35" y="34"/>
                  </a:cubicBezTo>
                  <a:cubicBezTo>
                    <a:pt x="35" y="34"/>
                    <a:pt x="35" y="34"/>
                    <a:pt x="35" y="34"/>
                  </a:cubicBezTo>
                  <a:cubicBezTo>
                    <a:pt x="34" y="35"/>
                    <a:pt x="34" y="35"/>
                    <a:pt x="34" y="35"/>
                  </a:cubicBezTo>
                  <a:cubicBezTo>
                    <a:pt x="33" y="34"/>
                    <a:pt x="33" y="34"/>
                    <a:pt x="33" y="34"/>
                  </a:cubicBezTo>
                  <a:cubicBezTo>
                    <a:pt x="33" y="34"/>
                    <a:pt x="33" y="34"/>
                    <a:pt x="32" y="34"/>
                  </a:cubicBezTo>
                  <a:cubicBezTo>
                    <a:pt x="32" y="34"/>
                    <a:pt x="32" y="34"/>
                    <a:pt x="32" y="34"/>
                  </a:cubicBezTo>
                  <a:cubicBezTo>
                    <a:pt x="32" y="34"/>
                    <a:pt x="32" y="34"/>
                    <a:pt x="32" y="34"/>
                  </a:cubicBezTo>
                  <a:cubicBezTo>
                    <a:pt x="31" y="34"/>
                    <a:pt x="31" y="34"/>
                    <a:pt x="31" y="34"/>
                  </a:cubicBezTo>
                  <a:cubicBezTo>
                    <a:pt x="31" y="33"/>
                    <a:pt x="31" y="33"/>
                    <a:pt x="31" y="33"/>
                  </a:cubicBezTo>
                  <a:cubicBezTo>
                    <a:pt x="30" y="35"/>
                    <a:pt x="30" y="35"/>
                    <a:pt x="30" y="35"/>
                  </a:cubicBezTo>
                  <a:cubicBezTo>
                    <a:pt x="30" y="35"/>
                    <a:pt x="30" y="35"/>
                    <a:pt x="30" y="35"/>
                  </a:cubicBezTo>
                  <a:cubicBezTo>
                    <a:pt x="29" y="35"/>
                    <a:pt x="29" y="35"/>
                    <a:pt x="29" y="35"/>
                  </a:cubicBezTo>
                  <a:cubicBezTo>
                    <a:pt x="29" y="33"/>
                    <a:pt x="29" y="33"/>
                    <a:pt x="29" y="33"/>
                  </a:cubicBezTo>
                  <a:cubicBezTo>
                    <a:pt x="29" y="33"/>
                    <a:pt x="29" y="33"/>
                    <a:pt x="29" y="33"/>
                  </a:cubicBezTo>
                  <a:cubicBezTo>
                    <a:pt x="29" y="32"/>
                    <a:pt x="29" y="32"/>
                    <a:pt x="29" y="32"/>
                  </a:cubicBezTo>
                  <a:cubicBezTo>
                    <a:pt x="27" y="33"/>
                    <a:pt x="28" y="33"/>
                    <a:pt x="27" y="34"/>
                  </a:cubicBezTo>
                  <a:cubicBezTo>
                    <a:pt x="26" y="34"/>
                    <a:pt x="26" y="34"/>
                    <a:pt x="26" y="34"/>
                  </a:cubicBezTo>
                  <a:cubicBezTo>
                    <a:pt x="26" y="36"/>
                    <a:pt x="26" y="36"/>
                    <a:pt x="27" y="38"/>
                  </a:cubicBezTo>
                  <a:cubicBezTo>
                    <a:pt x="27" y="39"/>
                    <a:pt x="27" y="39"/>
                    <a:pt x="27" y="40"/>
                  </a:cubicBezTo>
                  <a:cubicBezTo>
                    <a:pt x="25" y="41"/>
                    <a:pt x="25" y="41"/>
                    <a:pt x="25" y="41"/>
                  </a:cubicBezTo>
                  <a:cubicBezTo>
                    <a:pt x="24" y="42"/>
                    <a:pt x="24" y="42"/>
                    <a:pt x="24" y="42"/>
                  </a:cubicBezTo>
                  <a:cubicBezTo>
                    <a:pt x="24" y="43"/>
                    <a:pt x="24" y="43"/>
                    <a:pt x="24" y="43"/>
                  </a:cubicBezTo>
                  <a:cubicBezTo>
                    <a:pt x="23" y="44"/>
                    <a:pt x="23" y="44"/>
                    <a:pt x="23" y="44"/>
                  </a:cubicBezTo>
                  <a:cubicBezTo>
                    <a:pt x="22" y="45"/>
                    <a:pt x="22" y="45"/>
                    <a:pt x="22" y="45"/>
                  </a:cubicBezTo>
                  <a:cubicBezTo>
                    <a:pt x="21" y="46"/>
                    <a:pt x="21" y="46"/>
                    <a:pt x="21" y="46"/>
                  </a:cubicBezTo>
                  <a:cubicBezTo>
                    <a:pt x="22" y="47"/>
                    <a:pt x="22" y="47"/>
                    <a:pt x="22" y="48"/>
                  </a:cubicBezTo>
                  <a:cubicBezTo>
                    <a:pt x="22" y="48"/>
                    <a:pt x="22" y="48"/>
                    <a:pt x="22" y="49"/>
                  </a:cubicBezTo>
                  <a:cubicBezTo>
                    <a:pt x="21" y="49"/>
                    <a:pt x="21" y="49"/>
                    <a:pt x="21" y="49"/>
                  </a:cubicBezTo>
                  <a:cubicBezTo>
                    <a:pt x="19" y="49"/>
                    <a:pt x="19" y="49"/>
                    <a:pt x="19" y="49"/>
                  </a:cubicBezTo>
                  <a:cubicBezTo>
                    <a:pt x="19" y="49"/>
                    <a:pt x="19" y="49"/>
                    <a:pt x="19" y="49"/>
                  </a:cubicBezTo>
                  <a:lnTo>
                    <a:pt x="18" y="5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146">
              <a:extLst>
                <a:ext uri="{FF2B5EF4-FFF2-40B4-BE49-F238E27FC236}">
                  <a16:creationId xmlns:a16="http://schemas.microsoft.com/office/drawing/2014/main" id="{FC22EA7A-2665-4595-ABA9-ABB0A26B0B5E}"/>
                </a:ext>
              </a:extLst>
            </p:cNvPr>
            <p:cNvSpPr>
              <a:spLocks noEditPoints="1"/>
            </p:cNvSpPr>
            <p:nvPr/>
          </p:nvSpPr>
          <p:spPr bwMode="auto">
            <a:xfrm>
              <a:off x="13710958" y="9591172"/>
              <a:ext cx="341943" cy="664889"/>
            </a:xfrm>
            <a:custGeom>
              <a:avLst/>
              <a:gdLst>
                <a:gd name="T0" fmla="*/ 79 w 82"/>
                <a:gd name="T1" fmla="*/ 27 h 159"/>
                <a:gd name="T2" fmla="*/ 79 w 82"/>
                <a:gd name="T3" fmla="*/ 44 h 159"/>
                <a:gd name="T4" fmla="*/ 76 w 82"/>
                <a:gd name="T5" fmla="*/ 38 h 159"/>
                <a:gd name="T6" fmla="*/ 73 w 82"/>
                <a:gd name="T7" fmla="*/ 39 h 159"/>
                <a:gd name="T8" fmla="*/ 74 w 82"/>
                <a:gd name="T9" fmla="*/ 46 h 159"/>
                <a:gd name="T10" fmla="*/ 75 w 82"/>
                <a:gd name="T11" fmla="*/ 52 h 159"/>
                <a:gd name="T12" fmla="*/ 74 w 82"/>
                <a:gd name="T13" fmla="*/ 54 h 159"/>
                <a:gd name="T14" fmla="*/ 72 w 82"/>
                <a:gd name="T15" fmla="*/ 55 h 159"/>
                <a:gd name="T16" fmla="*/ 44 w 82"/>
                <a:gd name="T17" fmla="*/ 152 h 159"/>
                <a:gd name="T18" fmla="*/ 26 w 82"/>
                <a:gd name="T19" fmla="*/ 159 h 159"/>
                <a:gd name="T20" fmla="*/ 19 w 82"/>
                <a:gd name="T21" fmla="*/ 156 h 159"/>
                <a:gd name="T22" fmla="*/ 10 w 82"/>
                <a:gd name="T23" fmla="*/ 152 h 159"/>
                <a:gd name="T24" fmla="*/ 9 w 82"/>
                <a:gd name="T25" fmla="*/ 148 h 159"/>
                <a:gd name="T26" fmla="*/ 6 w 82"/>
                <a:gd name="T27" fmla="*/ 134 h 159"/>
                <a:gd name="T28" fmla="*/ 5 w 82"/>
                <a:gd name="T29" fmla="*/ 129 h 159"/>
                <a:gd name="T30" fmla="*/ 2 w 82"/>
                <a:gd name="T31" fmla="*/ 113 h 159"/>
                <a:gd name="T32" fmla="*/ 3 w 82"/>
                <a:gd name="T33" fmla="*/ 111 h 159"/>
                <a:gd name="T34" fmla="*/ 6 w 82"/>
                <a:gd name="T35" fmla="*/ 107 h 159"/>
                <a:gd name="T36" fmla="*/ 15 w 82"/>
                <a:gd name="T37" fmla="*/ 85 h 159"/>
                <a:gd name="T38" fmla="*/ 9 w 82"/>
                <a:gd name="T39" fmla="*/ 64 h 159"/>
                <a:gd name="T40" fmla="*/ 14 w 82"/>
                <a:gd name="T41" fmla="*/ 53 h 159"/>
                <a:gd name="T42" fmla="*/ 20 w 82"/>
                <a:gd name="T43" fmla="*/ 47 h 159"/>
                <a:gd name="T44" fmla="*/ 24 w 82"/>
                <a:gd name="T45" fmla="*/ 45 h 159"/>
                <a:gd name="T46" fmla="*/ 27 w 82"/>
                <a:gd name="T47" fmla="*/ 45 h 159"/>
                <a:gd name="T48" fmla="*/ 34 w 82"/>
                <a:gd name="T49" fmla="*/ 42 h 159"/>
                <a:gd name="T50" fmla="*/ 36 w 82"/>
                <a:gd name="T51" fmla="*/ 44 h 159"/>
                <a:gd name="T52" fmla="*/ 36 w 82"/>
                <a:gd name="T53" fmla="*/ 42 h 159"/>
                <a:gd name="T54" fmla="*/ 42 w 82"/>
                <a:gd name="T55" fmla="*/ 36 h 159"/>
                <a:gd name="T56" fmla="*/ 44 w 82"/>
                <a:gd name="T57" fmla="*/ 38 h 159"/>
                <a:gd name="T58" fmla="*/ 44 w 82"/>
                <a:gd name="T59" fmla="*/ 38 h 159"/>
                <a:gd name="T60" fmla="*/ 44 w 82"/>
                <a:gd name="T61" fmla="*/ 35 h 159"/>
                <a:gd name="T62" fmla="*/ 48 w 82"/>
                <a:gd name="T63" fmla="*/ 30 h 159"/>
                <a:gd name="T64" fmla="*/ 48 w 82"/>
                <a:gd name="T65" fmla="*/ 32 h 159"/>
                <a:gd name="T66" fmla="*/ 49 w 82"/>
                <a:gd name="T67" fmla="*/ 33 h 159"/>
                <a:gd name="T68" fmla="*/ 54 w 82"/>
                <a:gd name="T69" fmla="*/ 29 h 159"/>
                <a:gd name="T70" fmla="*/ 54 w 82"/>
                <a:gd name="T71" fmla="*/ 22 h 159"/>
                <a:gd name="T72" fmla="*/ 54 w 82"/>
                <a:gd name="T73" fmla="*/ 21 h 159"/>
                <a:gd name="T74" fmla="*/ 53 w 82"/>
                <a:gd name="T75" fmla="*/ 18 h 159"/>
                <a:gd name="T76" fmla="*/ 57 w 82"/>
                <a:gd name="T77" fmla="*/ 18 h 159"/>
                <a:gd name="T78" fmla="*/ 61 w 82"/>
                <a:gd name="T79" fmla="*/ 15 h 159"/>
                <a:gd name="T80" fmla="*/ 63 w 82"/>
                <a:gd name="T81" fmla="*/ 4 h 159"/>
                <a:gd name="T82" fmla="*/ 65 w 82"/>
                <a:gd name="T83" fmla="*/ 4 h 159"/>
                <a:gd name="T84" fmla="*/ 69 w 82"/>
                <a:gd name="T85" fmla="*/ 0 h 159"/>
                <a:gd name="T86" fmla="*/ 58 w 82"/>
                <a:gd name="T87" fmla="*/ 14 h 159"/>
                <a:gd name="T88" fmla="*/ 57 w 82"/>
                <a:gd name="T89" fmla="*/ 13 h 159"/>
                <a:gd name="T90" fmla="*/ 58 w 82"/>
                <a:gd name="T91" fmla="*/ 12 h 159"/>
                <a:gd name="T92" fmla="*/ 75 w 82"/>
                <a:gd name="T93" fmla="*/ 57 h 159"/>
                <a:gd name="T94" fmla="*/ 77 w 82"/>
                <a:gd name="T95" fmla="*/ 5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 h="159">
                  <a:moveTo>
                    <a:pt x="72" y="4"/>
                  </a:moveTo>
                  <a:cubicBezTo>
                    <a:pt x="73" y="8"/>
                    <a:pt x="74" y="7"/>
                    <a:pt x="76" y="11"/>
                  </a:cubicBezTo>
                  <a:cubicBezTo>
                    <a:pt x="77" y="18"/>
                    <a:pt x="78" y="14"/>
                    <a:pt x="79" y="27"/>
                  </a:cubicBezTo>
                  <a:cubicBezTo>
                    <a:pt x="80" y="31"/>
                    <a:pt x="80" y="32"/>
                    <a:pt x="82" y="35"/>
                  </a:cubicBezTo>
                  <a:cubicBezTo>
                    <a:pt x="82" y="38"/>
                    <a:pt x="82" y="38"/>
                    <a:pt x="82" y="38"/>
                  </a:cubicBezTo>
                  <a:cubicBezTo>
                    <a:pt x="82" y="40"/>
                    <a:pt x="81" y="42"/>
                    <a:pt x="79" y="44"/>
                  </a:cubicBezTo>
                  <a:cubicBezTo>
                    <a:pt x="79" y="44"/>
                    <a:pt x="79" y="44"/>
                    <a:pt x="79" y="44"/>
                  </a:cubicBezTo>
                  <a:cubicBezTo>
                    <a:pt x="78" y="43"/>
                    <a:pt x="78" y="43"/>
                    <a:pt x="78" y="43"/>
                  </a:cubicBezTo>
                  <a:cubicBezTo>
                    <a:pt x="77" y="43"/>
                    <a:pt x="77" y="42"/>
                    <a:pt x="76" y="38"/>
                  </a:cubicBezTo>
                  <a:cubicBezTo>
                    <a:pt x="75" y="38"/>
                    <a:pt x="75" y="38"/>
                    <a:pt x="75" y="38"/>
                  </a:cubicBezTo>
                  <a:cubicBezTo>
                    <a:pt x="74" y="38"/>
                    <a:pt x="74" y="38"/>
                    <a:pt x="74" y="38"/>
                  </a:cubicBezTo>
                  <a:cubicBezTo>
                    <a:pt x="73" y="39"/>
                    <a:pt x="73" y="39"/>
                    <a:pt x="73" y="39"/>
                  </a:cubicBezTo>
                  <a:cubicBezTo>
                    <a:pt x="73" y="40"/>
                    <a:pt x="73" y="40"/>
                    <a:pt x="73" y="40"/>
                  </a:cubicBezTo>
                  <a:cubicBezTo>
                    <a:pt x="73" y="44"/>
                    <a:pt x="74" y="41"/>
                    <a:pt x="74" y="46"/>
                  </a:cubicBezTo>
                  <a:cubicBezTo>
                    <a:pt x="74" y="46"/>
                    <a:pt x="74" y="46"/>
                    <a:pt x="74" y="46"/>
                  </a:cubicBezTo>
                  <a:cubicBezTo>
                    <a:pt x="74" y="46"/>
                    <a:pt x="74" y="46"/>
                    <a:pt x="74" y="46"/>
                  </a:cubicBezTo>
                  <a:cubicBezTo>
                    <a:pt x="75" y="48"/>
                    <a:pt x="75" y="48"/>
                    <a:pt x="75" y="48"/>
                  </a:cubicBezTo>
                  <a:cubicBezTo>
                    <a:pt x="75" y="51"/>
                    <a:pt x="75" y="50"/>
                    <a:pt x="75" y="52"/>
                  </a:cubicBezTo>
                  <a:cubicBezTo>
                    <a:pt x="74" y="53"/>
                    <a:pt x="74" y="53"/>
                    <a:pt x="74" y="53"/>
                  </a:cubicBezTo>
                  <a:cubicBezTo>
                    <a:pt x="74" y="53"/>
                    <a:pt x="74" y="53"/>
                    <a:pt x="74" y="53"/>
                  </a:cubicBezTo>
                  <a:cubicBezTo>
                    <a:pt x="74" y="54"/>
                    <a:pt x="74" y="54"/>
                    <a:pt x="74" y="54"/>
                  </a:cubicBezTo>
                  <a:cubicBezTo>
                    <a:pt x="74" y="55"/>
                    <a:pt x="74" y="55"/>
                    <a:pt x="74" y="55"/>
                  </a:cubicBezTo>
                  <a:cubicBezTo>
                    <a:pt x="73" y="55"/>
                    <a:pt x="73" y="55"/>
                    <a:pt x="73" y="55"/>
                  </a:cubicBezTo>
                  <a:cubicBezTo>
                    <a:pt x="72" y="55"/>
                    <a:pt x="72" y="55"/>
                    <a:pt x="72" y="55"/>
                  </a:cubicBezTo>
                  <a:cubicBezTo>
                    <a:pt x="72" y="57"/>
                    <a:pt x="72" y="56"/>
                    <a:pt x="71" y="59"/>
                  </a:cubicBezTo>
                  <a:cubicBezTo>
                    <a:pt x="71" y="60"/>
                    <a:pt x="71" y="60"/>
                    <a:pt x="71" y="60"/>
                  </a:cubicBezTo>
                  <a:cubicBezTo>
                    <a:pt x="72" y="69"/>
                    <a:pt x="46" y="148"/>
                    <a:pt x="44" y="152"/>
                  </a:cubicBezTo>
                  <a:cubicBezTo>
                    <a:pt x="43" y="153"/>
                    <a:pt x="43" y="152"/>
                    <a:pt x="40" y="154"/>
                  </a:cubicBezTo>
                  <a:cubicBezTo>
                    <a:pt x="36" y="155"/>
                    <a:pt x="35" y="153"/>
                    <a:pt x="28" y="159"/>
                  </a:cubicBezTo>
                  <a:cubicBezTo>
                    <a:pt x="26" y="159"/>
                    <a:pt x="26" y="159"/>
                    <a:pt x="26" y="159"/>
                  </a:cubicBezTo>
                  <a:cubicBezTo>
                    <a:pt x="23" y="159"/>
                    <a:pt x="23" y="159"/>
                    <a:pt x="23" y="159"/>
                  </a:cubicBezTo>
                  <a:cubicBezTo>
                    <a:pt x="22" y="159"/>
                    <a:pt x="22" y="159"/>
                    <a:pt x="22" y="159"/>
                  </a:cubicBezTo>
                  <a:cubicBezTo>
                    <a:pt x="19" y="156"/>
                    <a:pt x="19" y="156"/>
                    <a:pt x="19" y="156"/>
                  </a:cubicBezTo>
                  <a:cubicBezTo>
                    <a:pt x="16" y="155"/>
                    <a:pt x="15" y="156"/>
                    <a:pt x="13" y="155"/>
                  </a:cubicBezTo>
                  <a:cubicBezTo>
                    <a:pt x="12" y="153"/>
                    <a:pt x="12" y="153"/>
                    <a:pt x="12" y="153"/>
                  </a:cubicBezTo>
                  <a:cubicBezTo>
                    <a:pt x="12" y="153"/>
                    <a:pt x="11" y="152"/>
                    <a:pt x="10" y="152"/>
                  </a:cubicBezTo>
                  <a:cubicBezTo>
                    <a:pt x="10" y="151"/>
                    <a:pt x="10" y="151"/>
                    <a:pt x="9" y="150"/>
                  </a:cubicBezTo>
                  <a:cubicBezTo>
                    <a:pt x="9" y="149"/>
                    <a:pt x="9" y="149"/>
                    <a:pt x="9" y="149"/>
                  </a:cubicBezTo>
                  <a:cubicBezTo>
                    <a:pt x="9" y="148"/>
                    <a:pt x="9" y="148"/>
                    <a:pt x="9" y="148"/>
                  </a:cubicBezTo>
                  <a:cubicBezTo>
                    <a:pt x="8" y="146"/>
                    <a:pt x="8" y="147"/>
                    <a:pt x="6" y="144"/>
                  </a:cubicBezTo>
                  <a:cubicBezTo>
                    <a:pt x="6" y="143"/>
                    <a:pt x="6" y="137"/>
                    <a:pt x="6" y="135"/>
                  </a:cubicBezTo>
                  <a:cubicBezTo>
                    <a:pt x="6" y="134"/>
                    <a:pt x="6" y="134"/>
                    <a:pt x="6" y="134"/>
                  </a:cubicBezTo>
                  <a:cubicBezTo>
                    <a:pt x="6" y="133"/>
                    <a:pt x="6" y="133"/>
                    <a:pt x="6" y="133"/>
                  </a:cubicBezTo>
                  <a:cubicBezTo>
                    <a:pt x="5" y="131"/>
                    <a:pt x="5" y="131"/>
                    <a:pt x="5" y="131"/>
                  </a:cubicBezTo>
                  <a:cubicBezTo>
                    <a:pt x="5" y="130"/>
                    <a:pt x="5" y="130"/>
                    <a:pt x="5" y="129"/>
                  </a:cubicBezTo>
                  <a:cubicBezTo>
                    <a:pt x="3" y="126"/>
                    <a:pt x="3" y="126"/>
                    <a:pt x="3" y="126"/>
                  </a:cubicBezTo>
                  <a:cubicBezTo>
                    <a:pt x="1" y="123"/>
                    <a:pt x="0" y="117"/>
                    <a:pt x="2" y="114"/>
                  </a:cubicBezTo>
                  <a:cubicBezTo>
                    <a:pt x="2" y="113"/>
                    <a:pt x="2" y="113"/>
                    <a:pt x="2" y="113"/>
                  </a:cubicBezTo>
                  <a:cubicBezTo>
                    <a:pt x="2" y="112"/>
                    <a:pt x="2" y="112"/>
                    <a:pt x="2" y="112"/>
                  </a:cubicBezTo>
                  <a:cubicBezTo>
                    <a:pt x="3" y="112"/>
                    <a:pt x="3" y="112"/>
                    <a:pt x="3" y="112"/>
                  </a:cubicBezTo>
                  <a:cubicBezTo>
                    <a:pt x="3" y="111"/>
                    <a:pt x="3" y="111"/>
                    <a:pt x="3" y="111"/>
                  </a:cubicBezTo>
                  <a:cubicBezTo>
                    <a:pt x="4" y="108"/>
                    <a:pt x="4" y="108"/>
                    <a:pt x="4" y="108"/>
                  </a:cubicBezTo>
                  <a:cubicBezTo>
                    <a:pt x="5" y="107"/>
                    <a:pt x="5" y="107"/>
                    <a:pt x="5" y="107"/>
                  </a:cubicBezTo>
                  <a:cubicBezTo>
                    <a:pt x="6" y="107"/>
                    <a:pt x="6" y="107"/>
                    <a:pt x="6" y="107"/>
                  </a:cubicBezTo>
                  <a:cubicBezTo>
                    <a:pt x="7" y="106"/>
                    <a:pt x="7" y="106"/>
                    <a:pt x="7" y="106"/>
                  </a:cubicBezTo>
                  <a:cubicBezTo>
                    <a:pt x="8" y="105"/>
                    <a:pt x="8" y="105"/>
                    <a:pt x="9" y="102"/>
                  </a:cubicBezTo>
                  <a:cubicBezTo>
                    <a:pt x="12" y="97"/>
                    <a:pt x="15" y="93"/>
                    <a:pt x="15" y="85"/>
                  </a:cubicBezTo>
                  <a:cubicBezTo>
                    <a:pt x="14" y="83"/>
                    <a:pt x="14" y="84"/>
                    <a:pt x="12" y="81"/>
                  </a:cubicBezTo>
                  <a:cubicBezTo>
                    <a:pt x="12" y="80"/>
                    <a:pt x="12" y="79"/>
                    <a:pt x="12" y="77"/>
                  </a:cubicBezTo>
                  <a:cubicBezTo>
                    <a:pt x="8" y="67"/>
                    <a:pt x="10" y="70"/>
                    <a:pt x="9" y="64"/>
                  </a:cubicBezTo>
                  <a:cubicBezTo>
                    <a:pt x="9" y="63"/>
                    <a:pt x="9" y="63"/>
                    <a:pt x="9" y="63"/>
                  </a:cubicBezTo>
                  <a:cubicBezTo>
                    <a:pt x="9" y="61"/>
                    <a:pt x="9" y="61"/>
                    <a:pt x="9" y="61"/>
                  </a:cubicBezTo>
                  <a:cubicBezTo>
                    <a:pt x="14" y="53"/>
                    <a:pt x="14" y="53"/>
                    <a:pt x="14" y="53"/>
                  </a:cubicBezTo>
                  <a:cubicBezTo>
                    <a:pt x="15" y="51"/>
                    <a:pt x="14" y="49"/>
                    <a:pt x="14" y="48"/>
                  </a:cubicBezTo>
                  <a:cubicBezTo>
                    <a:pt x="15" y="47"/>
                    <a:pt x="15" y="47"/>
                    <a:pt x="15" y="47"/>
                  </a:cubicBezTo>
                  <a:cubicBezTo>
                    <a:pt x="16" y="47"/>
                    <a:pt x="18" y="47"/>
                    <a:pt x="20" y="47"/>
                  </a:cubicBezTo>
                  <a:cubicBezTo>
                    <a:pt x="22" y="46"/>
                    <a:pt x="21" y="45"/>
                    <a:pt x="23" y="44"/>
                  </a:cubicBezTo>
                  <a:cubicBezTo>
                    <a:pt x="24" y="44"/>
                    <a:pt x="24" y="44"/>
                    <a:pt x="24" y="44"/>
                  </a:cubicBezTo>
                  <a:cubicBezTo>
                    <a:pt x="24" y="45"/>
                    <a:pt x="24" y="45"/>
                    <a:pt x="24" y="45"/>
                  </a:cubicBezTo>
                  <a:cubicBezTo>
                    <a:pt x="25" y="45"/>
                    <a:pt x="25" y="45"/>
                    <a:pt x="25" y="45"/>
                  </a:cubicBezTo>
                  <a:cubicBezTo>
                    <a:pt x="26" y="45"/>
                    <a:pt x="26" y="45"/>
                    <a:pt x="26" y="45"/>
                  </a:cubicBezTo>
                  <a:cubicBezTo>
                    <a:pt x="27" y="44"/>
                    <a:pt x="27" y="44"/>
                    <a:pt x="27" y="45"/>
                  </a:cubicBezTo>
                  <a:cubicBezTo>
                    <a:pt x="28" y="43"/>
                    <a:pt x="28" y="44"/>
                    <a:pt x="28" y="43"/>
                  </a:cubicBezTo>
                  <a:cubicBezTo>
                    <a:pt x="29" y="43"/>
                    <a:pt x="29" y="43"/>
                    <a:pt x="29" y="43"/>
                  </a:cubicBezTo>
                  <a:cubicBezTo>
                    <a:pt x="32" y="42"/>
                    <a:pt x="32" y="42"/>
                    <a:pt x="34" y="42"/>
                  </a:cubicBezTo>
                  <a:cubicBezTo>
                    <a:pt x="34" y="42"/>
                    <a:pt x="34" y="42"/>
                    <a:pt x="34" y="42"/>
                  </a:cubicBezTo>
                  <a:cubicBezTo>
                    <a:pt x="36" y="44"/>
                    <a:pt x="36" y="44"/>
                    <a:pt x="36" y="44"/>
                  </a:cubicBezTo>
                  <a:cubicBezTo>
                    <a:pt x="36" y="44"/>
                    <a:pt x="36" y="44"/>
                    <a:pt x="36" y="44"/>
                  </a:cubicBezTo>
                  <a:cubicBezTo>
                    <a:pt x="37" y="43"/>
                    <a:pt x="37" y="43"/>
                    <a:pt x="37" y="43"/>
                  </a:cubicBezTo>
                  <a:cubicBezTo>
                    <a:pt x="36" y="43"/>
                    <a:pt x="36" y="43"/>
                    <a:pt x="36" y="43"/>
                  </a:cubicBezTo>
                  <a:cubicBezTo>
                    <a:pt x="36" y="42"/>
                    <a:pt x="36" y="42"/>
                    <a:pt x="36" y="42"/>
                  </a:cubicBezTo>
                  <a:cubicBezTo>
                    <a:pt x="36" y="41"/>
                    <a:pt x="36" y="41"/>
                    <a:pt x="36" y="41"/>
                  </a:cubicBezTo>
                  <a:cubicBezTo>
                    <a:pt x="36" y="40"/>
                    <a:pt x="36" y="40"/>
                    <a:pt x="36" y="40"/>
                  </a:cubicBezTo>
                  <a:cubicBezTo>
                    <a:pt x="37" y="39"/>
                    <a:pt x="41" y="37"/>
                    <a:pt x="42" y="36"/>
                  </a:cubicBezTo>
                  <a:cubicBezTo>
                    <a:pt x="43" y="36"/>
                    <a:pt x="43" y="36"/>
                    <a:pt x="43" y="36"/>
                  </a:cubicBezTo>
                  <a:cubicBezTo>
                    <a:pt x="43" y="36"/>
                    <a:pt x="43" y="36"/>
                    <a:pt x="43" y="36"/>
                  </a:cubicBezTo>
                  <a:cubicBezTo>
                    <a:pt x="44" y="38"/>
                    <a:pt x="44" y="38"/>
                    <a:pt x="44" y="38"/>
                  </a:cubicBezTo>
                  <a:cubicBezTo>
                    <a:pt x="44" y="38"/>
                    <a:pt x="44" y="38"/>
                    <a:pt x="44" y="38"/>
                  </a:cubicBezTo>
                  <a:cubicBezTo>
                    <a:pt x="44" y="38"/>
                    <a:pt x="44" y="38"/>
                    <a:pt x="44" y="38"/>
                  </a:cubicBezTo>
                  <a:cubicBezTo>
                    <a:pt x="44" y="38"/>
                    <a:pt x="44" y="38"/>
                    <a:pt x="44" y="38"/>
                  </a:cubicBezTo>
                  <a:cubicBezTo>
                    <a:pt x="45" y="37"/>
                    <a:pt x="45" y="37"/>
                    <a:pt x="45" y="37"/>
                  </a:cubicBezTo>
                  <a:cubicBezTo>
                    <a:pt x="45" y="37"/>
                    <a:pt x="45" y="37"/>
                    <a:pt x="45" y="37"/>
                  </a:cubicBezTo>
                  <a:cubicBezTo>
                    <a:pt x="44" y="35"/>
                    <a:pt x="44" y="35"/>
                    <a:pt x="44" y="35"/>
                  </a:cubicBezTo>
                  <a:cubicBezTo>
                    <a:pt x="46" y="33"/>
                    <a:pt x="45" y="34"/>
                    <a:pt x="46" y="32"/>
                  </a:cubicBezTo>
                  <a:cubicBezTo>
                    <a:pt x="47" y="31"/>
                    <a:pt x="47" y="31"/>
                    <a:pt x="47" y="30"/>
                  </a:cubicBezTo>
                  <a:cubicBezTo>
                    <a:pt x="48" y="30"/>
                    <a:pt x="48" y="30"/>
                    <a:pt x="48" y="30"/>
                  </a:cubicBezTo>
                  <a:cubicBezTo>
                    <a:pt x="48" y="30"/>
                    <a:pt x="48" y="30"/>
                    <a:pt x="48" y="30"/>
                  </a:cubicBezTo>
                  <a:cubicBezTo>
                    <a:pt x="49" y="31"/>
                    <a:pt x="49" y="30"/>
                    <a:pt x="49" y="31"/>
                  </a:cubicBezTo>
                  <a:cubicBezTo>
                    <a:pt x="48" y="32"/>
                    <a:pt x="49" y="31"/>
                    <a:pt x="48" y="32"/>
                  </a:cubicBezTo>
                  <a:cubicBezTo>
                    <a:pt x="48" y="33"/>
                    <a:pt x="48" y="33"/>
                    <a:pt x="48" y="33"/>
                  </a:cubicBezTo>
                  <a:cubicBezTo>
                    <a:pt x="49" y="33"/>
                    <a:pt x="49" y="33"/>
                    <a:pt x="49" y="33"/>
                  </a:cubicBezTo>
                  <a:cubicBezTo>
                    <a:pt x="49" y="33"/>
                    <a:pt x="49" y="33"/>
                    <a:pt x="49" y="33"/>
                  </a:cubicBezTo>
                  <a:cubicBezTo>
                    <a:pt x="50" y="31"/>
                    <a:pt x="50" y="31"/>
                    <a:pt x="51" y="29"/>
                  </a:cubicBezTo>
                  <a:cubicBezTo>
                    <a:pt x="52" y="29"/>
                    <a:pt x="52" y="29"/>
                    <a:pt x="52" y="29"/>
                  </a:cubicBezTo>
                  <a:cubicBezTo>
                    <a:pt x="53" y="29"/>
                    <a:pt x="53" y="29"/>
                    <a:pt x="54" y="29"/>
                  </a:cubicBezTo>
                  <a:cubicBezTo>
                    <a:pt x="52" y="28"/>
                    <a:pt x="52" y="28"/>
                    <a:pt x="52" y="28"/>
                  </a:cubicBezTo>
                  <a:cubicBezTo>
                    <a:pt x="52" y="26"/>
                    <a:pt x="52" y="26"/>
                    <a:pt x="52" y="26"/>
                  </a:cubicBezTo>
                  <a:cubicBezTo>
                    <a:pt x="54" y="22"/>
                    <a:pt x="54" y="22"/>
                    <a:pt x="54" y="22"/>
                  </a:cubicBezTo>
                  <a:cubicBezTo>
                    <a:pt x="54" y="22"/>
                    <a:pt x="54" y="22"/>
                    <a:pt x="54" y="22"/>
                  </a:cubicBezTo>
                  <a:cubicBezTo>
                    <a:pt x="54" y="21"/>
                    <a:pt x="54" y="21"/>
                    <a:pt x="54" y="21"/>
                  </a:cubicBezTo>
                  <a:cubicBezTo>
                    <a:pt x="54" y="21"/>
                    <a:pt x="54" y="21"/>
                    <a:pt x="54" y="21"/>
                  </a:cubicBezTo>
                  <a:cubicBezTo>
                    <a:pt x="53" y="20"/>
                    <a:pt x="53" y="20"/>
                    <a:pt x="53" y="20"/>
                  </a:cubicBezTo>
                  <a:cubicBezTo>
                    <a:pt x="53" y="19"/>
                    <a:pt x="53" y="19"/>
                    <a:pt x="53" y="19"/>
                  </a:cubicBezTo>
                  <a:cubicBezTo>
                    <a:pt x="53" y="18"/>
                    <a:pt x="53" y="18"/>
                    <a:pt x="53" y="18"/>
                  </a:cubicBezTo>
                  <a:cubicBezTo>
                    <a:pt x="54" y="18"/>
                    <a:pt x="54" y="18"/>
                    <a:pt x="54" y="17"/>
                  </a:cubicBezTo>
                  <a:cubicBezTo>
                    <a:pt x="55" y="17"/>
                    <a:pt x="55" y="17"/>
                    <a:pt x="55" y="17"/>
                  </a:cubicBezTo>
                  <a:cubicBezTo>
                    <a:pt x="56" y="17"/>
                    <a:pt x="56" y="18"/>
                    <a:pt x="57" y="18"/>
                  </a:cubicBezTo>
                  <a:cubicBezTo>
                    <a:pt x="57" y="18"/>
                    <a:pt x="57" y="18"/>
                    <a:pt x="57" y="18"/>
                  </a:cubicBezTo>
                  <a:cubicBezTo>
                    <a:pt x="58" y="17"/>
                    <a:pt x="58" y="18"/>
                    <a:pt x="59" y="16"/>
                  </a:cubicBezTo>
                  <a:cubicBezTo>
                    <a:pt x="60" y="15"/>
                    <a:pt x="60" y="16"/>
                    <a:pt x="61" y="15"/>
                  </a:cubicBezTo>
                  <a:cubicBezTo>
                    <a:pt x="63" y="13"/>
                    <a:pt x="63" y="13"/>
                    <a:pt x="63" y="13"/>
                  </a:cubicBezTo>
                  <a:cubicBezTo>
                    <a:pt x="64" y="12"/>
                    <a:pt x="65" y="10"/>
                    <a:pt x="65" y="8"/>
                  </a:cubicBezTo>
                  <a:cubicBezTo>
                    <a:pt x="64" y="6"/>
                    <a:pt x="64" y="6"/>
                    <a:pt x="63" y="4"/>
                  </a:cubicBezTo>
                  <a:cubicBezTo>
                    <a:pt x="63" y="4"/>
                    <a:pt x="63" y="4"/>
                    <a:pt x="63" y="4"/>
                  </a:cubicBezTo>
                  <a:cubicBezTo>
                    <a:pt x="65" y="4"/>
                    <a:pt x="65" y="4"/>
                    <a:pt x="65" y="4"/>
                  </a:cubicBezTo>
                  <a:cubicBezTo>
                    <a:pt x="65" y="4"/>
                    <a:pt x="65" y="4"/>
                    <a:pt x="65" y="4"/>
                  </a:cubicBezTo>
                  <a:cubicBezTo>
                    <a:pt x="66" y="2"/>
                    <a:pt x="66" y="3"/>
                    <a:pt x="68" y="0"/>
                  </a:cubicBezTo>
                  <a:cubicBezTo>
                    <a:pt x="69" y="0"/>
                    <a:pt x="69" y="0"/>
                    <a:pt x="69" y="0"/>
                  </a:cubicBezTo>
                  <a:cubicBezTo>
                    <a:pt x="69" y="0"/>
                    <a:pt x="69" y="0"/>
                    <a:pt x="69" y="0"/>
                  </a:cubicBezTo>
                  <a:cubicBezTo>
                    <a:pt x="69" y="1"/>
                    <a:pt x="69" y="1"/>
                    <a:pt x="69" y="1"/>
                  </a:cubicBezTo>
                  <a:cubicBezTo>
                    <a:pt x="71" y="3"/>
                    <a:pt x="70" y="1"/>
                    <a:pt x="72" y="4"/>
                  </a:cubicBezTo>
                  <a:close/>
                  <a:moveTo>
                    <a:pt x="58" y="14"/>
                  </a:moveTo>
                  <a:cubicBezTo>
                    <a:pt x="58" y="15"/>
                    <a:pt x="58" y="15"/>
                    <a:pt x="58" y="15"/>
                  </a:cubicBezTo>
                  <a:cubicBezTo>
                    <a:pt x="57" y="14"/>
                    <a:pt x="57" y="14"/>
                    <a:pt x="57" y="14"/>
                  </a:cubicBezTo>
                  <a:cubicBezTo>
                    <a:pt x="57" y="13"/>
                    <a:pt x="57" y="13"/>
                    <a:pt x="57" y="13"/>
                  </a:cubicBezTo>
                  <a:cubicBezTo>
                    <a:pt x="57" y="13"/>
                    <a:pt x="57" y="13"/>
                    <a:pt x="57" y="13"/>
                  </a:cubicBezTo>
                  <a:cubicBezTo>
                    <a:pt x="57" y="12"/>
                    <a:pt x="57" y="12"/>
                    <a:pt x="57" y="12"/>
                  </a:cubicBezTo>
                  <a:cubicBezTo>
                    <a:pt x="58" y="12"/>
                    <a:pt x="58" y="12"/>
                    <a:pt x="58" y="12"/>
                  </a:cubicBezTo>
                  <a:cubicBezTo>
                    <a:pt x="58" y="14"/>
                    <a:pt x="58" y="14"/>
                    <a:pt x="58" y="14"/>
                  </a:cubicBezTo>
                  <a:cubicBezTo>
                    <a:pt x="58" y="14"/>
                    <a:pt x="58" y="14"/>
                    <a:pt x="58" y="14"/>
                  </a:cubicBezTo>
                  <a:close/>
                  <a:moveTo>
                    <a:pt x="75" y="57"/>
                  </a:moveTo>
                  <a:cubicBezTo>
                    <a:pt x="75" y="56"/>
                    <a:pt x="75" y="56"/>
                    <a:pt x="75" y="56"/>
                  </a:cubicBezTo>
                  <a:cubicBezTo>
                    <a:pt x="77" y="53"/>
                    <a:pt x="77" y="53"/>
                    <a:pt x="77" y="53"/>
                  </a:cubicBezTo>
                  <a:cubicBezTo>
                    <a:pt x="77" y="53"/>
                    <a:pt x="77" y="53"/>
                    <a:pt x="77" y="53"/>
                  </a:cubicBezTo>
                  <a:cubicBezTo>
                    <a:pt x="76" y="56"/>
                    <a:pt x="76" y="55"/>
                    <a:pt x="75" y="5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147">
              <a:extLst>
                <a:ext uri="{FF2B5EF4-FFF2-40B4-BE49-F238E27FC236}">
                  <a16:creationId xmlns:a16="http://schemas.microsoft.com/office/drawing/2014/main" id="{91418039-C656-48A8-AE82-7F21185E7919}"/>
                </a:ext>
              </a:extLst>
            </p:cNvPr>
            <p:cNvSpPr>
              <a:spLocks/>
            </p:cNvSpPr>
            <p:nvPr/>
          </p:nvSpPr>
          <p:spPr bwMode="auto">
            <a:xfrm>
              <a:off x="12556902" y="6774888"/>
              <a:ext cx="85486" cy="104483"/>
            </a:xfrm>
            <a:custGeom>
              <a:avLst/>
              <a:gdLst>
                <a:gd name="T0" fmla="*/ 8 w 21"/>
                <a:gd name="T1" fmla="*/ 0 h 25"/>
                <a:gd name="T2" fmla="*/ 8 w 21"/>
                <a:gd name="T3" fmla="*/ 1 h 25"/>
                <a:gd name="T4" fmla="*/ 8 w 21"/>
                <a:gd name="T5" fmla="*/ 1 h 25"/>
                <a:gd name="T6" fmla="*/ 13 w 21"/>
                <a:gd name="T7" fmla="*/ 5 h 25"/>
                <a:gd name="T8" fmla="*/ 13 w 21"/>
                <a:gd name="T9" fmla="*/ 6 h 25"/>
                <a:gd name="T10" fmla="*/ 15 w 21"/>
                <a:gd name="T11" fmla="*/ 6 h 25"/>
                <a:gd name="T12" fmla="*/ 16 w 21"/>
                <a:gd name="T13" fmla="*/ 7 h 25"/>
                <a:gd name="T14" fmla="*/ 20 w 21"/>
                <a:gd name="T15" fmla="*/ 9 h 25"/>
                <a:gd name="T16" fmla="*/ 21 w 21"/>
                <a:gd name="T17" fmla="*/ 10 h 25"/>
                <a:gd name="T18" fmla="*/ 21 w 21"/>
                <a:gd name="T19" fmla="*/ 11 h 25"/>
                <a:gd name="T20" fmla="*/ 20 w 21"/>
                <a:gd name="T21" fmla="*/ 11 h 25"/>
                <a:gd name="T22" fmla="*/ 19 w 21"/>
                <a:gd name="T23" fmla="*/ 12 h 25"/>
                <a:gd name="T24" fmla="*/ 18 w 21"/>
                <a:gd name="T25" fmla="*/ 12 h 25"/>
                <a:gd name="T26" fmla="*/ 17 w 21"/>
                <a:gd name="T27" fmla="*/ 12 h 25"/>
                <a:gd name="T28" fmla="*/ 18 w 21"/>
                <a:gd name="T29" fmla="*/ 14 h 25"/>
                <a:gd name="T30" fmla="*/ 18 w 21"/>
                <a:gd name="T31" fmla="*/ 15 h 25"/>
                <a:gd name="T32" fmla="*/ 18 w 21"/>
                <a:gd name="T33" fmla="*/ 15 h 25"/>
                <a:gd name="T34" fmla="*/ 18 w 21"/>
                <a:gd name="T35" fmla="*/ 15 h 25"/>
                <a:gd name="T36" fmla="*/ 15 w 21"/>
                <a:gd name="T37" fmla="*/ 16 h 25"/>
                <a:gd name="T38" fmla="*/ 14 w 21"/>
                <a:gd name="T39" fmla="*/ 16 h 25"/>
                <a:gd name="T40" fmla="*/ 14 w 21"/>
                <a:gd name="T41" fmla="*/ 15 h 25"/>
                <a:gd name="T42" fmla="*/ 14 w 21"/>
                <a:gd name="T43" fmla="*/ 14 h 25"/>
                <a:gd name="T44" fmla="*/ 14 w 21"/>
                <a:gd name="T45" fmla="*/ 14 h 25"/>
                <a:gd name="T46" fmla="*/ 14 w 21"/>
                <a:gd name="T47" fmla="*/ 13 h 25"/>
                <a:gd name="T48" fmla="*/ 13 w 21"/>
                <a:gd name="T49" fmla="*/ 14 h 25"/>
                <a:gd name="T50" fmla="*/ 9 w 21"/>
                <a:gd name="T51" fmla="*/ 21 h 25"/>
                <a:gd name="T52" fmla="*/ 10 w 21"/>
                <a:gd name="T53" fmla="*/ 21 h 25"/>
                <a:gd name="T54" fmla="*/ 10 w 21"/>
                <a:gd name="T55" fmla="*/ 22 h 25"/>
                <a:gd name="T56" fmla="*/ 10 w 21"/>
                <a:gd name="T57" fmla="*/ 23 h 25"/>
                <a:gd name="T58" fmla="*/ 10 w 21"/>
                <a:gd name="T59" fmla="*/ 23 h 25"/>
                <a:gd name="T60" fmla="*/ 10 w 21"/>
                <a:gd name="T61" fmla="*/ 25 h 25"/>
                <a:gd name="T62" fmla="*/ 8 w 21"/>
                <a:gd name="T63" fmla="*/ 24 h 25"/>
                <a:gd name="T64" fmla="*/ 7 w 21"/>
                <a:gd name="T65" fmla="*/ 22 h 25"/>
                <a:gd name="T66" fmla="*/ 2 w 21"/>
                <a:gd name="T67" fmla="*/ 18 h 25"/>
                <a:gd name="T68" fmla="*/ 2 w 21"/>
                <a:gd name="T69" fmla="*/ 17 h 25"/>
                <a:gd name="T70" fmla="*/ 2 w 21"/>
                <a:gd name="T71" fmla="*/ 17 h 25"/>
                <a:gd name="T72" fmla="*/ 1 w 21"/>
                <a:gd name="T73" fmla="*/ 17 h 25"/>
                <a:gd name="T74" fmla="*/ 1 w 21"/>
                <a:gd name="T75" fmla="*/ 17 h 25"/>
                <a:gd name="T76" fmla="*/ 0 w 21"/>
                <a:gd name="T77" fmla="*/ 17 h 25"/>
                <a:gd name="T78" fmla="*/ 0 w 21"/>
                <a:gd name="T79" fmla="*/ 15 h 25"/>
                <a:gd name="T80" fmla="*/ 0 w 21"/>
                <a:gd name="T81" fmla="*/ 15 h 25"/>
                <a:gd name="T82" fmla="*/ 0 w 21"/>
                <a:gd name="T83" fmla="*/ 15 h 25"/>
                <a:gd name="T84" fmla="*/ 1 w 21"/>
                <a:gd name="T85" fmla="*/ 14 h 25"/>
                <a:gd name="T86" fmla="*/ 1 w 21"/>
                <a:gd name="T87" fmla="*/ 14 h 25"/>
                <a:gd name="T88" fmla="*/ 1 w 21"/>
                <a:gd name="T89" fmla="*/ 13 h 25"/>
                <a:gd name="T90" fmla="*/ 0 w 21"/>
                <a:gd name="T91" fmla="*/ 11 h 25"/>
                <a:gd name="T92" fmla="*/ 0 w 21"/>
                <a:gd name="T93" fmla="*/ 9 h 25"/>
                <a:gd name="T94" fmla="*/ 0 w 21"/>
                <a:gd name="T95" fmla="*/ 8 h 25"/>
                <a:gd name="T96" fmla="*/ 0 w 21"/>
                <a:gd name="T97" fmla="*/ 8 h 25"/>
                <a:gd name="T98" fmla="*/ 2 w 21"/>
                <a:gd name="T99" fmla="*/ 8 h 25"/>
                <a:gd name="T100" fmla="*/ 2 w 21"/>
                <a:gd name="T101" fmla="*/ 5 h 25"/>
                <a:gd name="T102" fmla="*/ 4 w 21"/>
                <a:gd name="T103" fmla="*/ 3 h 25"/>
                <a:gd name="T104" fmla="*/ 5 w 21"/>
                <a:gd name="T105" fmla="*/ 3 h 25"/>
                <a:gd name="T106" fmla="*/ 5 w 21"/>
                <a:gd name="T107" fmla="*/ 3 h 25"/>
                <a:gd name="T108" fmla="*/ 6 w 21"/>
                <a:gd name="T109" fmla="*/ 4 h 25"/>
                <a:gd name="T110" fmla="*/ 6 w 21"/>
                <a:gd name="T111" fmla="*/ 4 h 25"/>
                <a:gd name="T112" fmla="*/ 6 w 21"/>
                <a:gd name="T113" fmla="*/ 3 h 25"/>
                <a:gd name="T114" fmla="*/ 5 w 21"/>
                <a:gd name="T115" fmla="*/ 0 h 25"/>
                <a:gd name="T116" fmla="*/ 5 w 21"/>
                <a:gd name="T117" fmla="*/ 0 h 25"/>
                <a:gd name="T118" fmla="*/ 6 w 21"/>
                <a:gd name="T119" fmla="*/ 0 h 25"/>
                <a:gd name="T120" fmla="*/ 7 w 21"/>
                <a:gd name="T121" fmla="*/ 0 h 25"/>
                <a:gd name="T122" fmla="*/ 8 w 21"/>
                <a:gd name="T1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25">
                  <a:moveTo>
                    <a:pt x="8" y="0"/>
                  </a:moveTo>
                  <a:cubicBezTo>
                    <a:pt x="8" y="0"/>
                    <a:pt x="8" y="0"/>
                    <a:pt x="8" y="1"/>
                  </a:cubicBezTo>
                  <a:cubicBezTo>
                    <a:pt x="8" y="1"/>
                    <a:pt x="8" y="1"/>
                    <a:pt x="8" y="1"/>
                  </a:cubicBezTo>
                  <a:cubicBezTo>
                    <a:pt x="12" y="4"/>
                    <a:pt x="10" y="3"/>
                    <a:pt x="13" y="5"/>
                  </a:cubicBezTo>
                  <a:cubicBezTo>
                    <a:pt x="13" y="6"/>
                    <a:pt x="13" y="6"/>
                    <a:pt x="13" y="6"/>
                  </a:cubicBezTo>
                  <a:cubicBezTo>
                    <a:pt x="15" y="6"/>
                    <a:pt x="15" y="6"/>
                    <a:pt x="15" y="6"/>
                  </a:cubicBezTo>
                  <a:cubicBezTo>
                    <a:pt x="16" y="7"/>
                    <a:pt x="15" y="7"/>
                    <a:pt x="16" y="7"/>
                  </a:cubicBezTo>
                  <a:cubicBezTo>
                    <a:pt x="18" y="8"/>
                    <a:pt x="19" y="8"/>
                    <a:pt x="20" y="9"/>
                  </a:cubicBezTo>
                  <a:cubicBezTo>
                    <a:pt x="21" y="10"/>
                    <a:pt x="21" y="10"/>
                    <a:pt x="21" y="10"/>
                  </a:cubicBezTo>
                  <a:cubicBezTo>
                    <a:pt x="21" y="10"/>
                    <a:pt x="21" y="10"/>
                    <a:pt x="21" y="11"/>
                  </a:cubicBezTo>
                  <a:cubicBezTo>
                    <a:pt x="20" y="11"/>
                    <a:pt x="20" y="11"/>
                    <a:pt x="20" y="11"/>
                  </a:cubicBezTo>
                  <a:cubicBezTo>
                    <a:pt x="19" y="12"/>
                    <a:pt x="19" y="12"/>
                    <a:pt x="19" y="12"/>
                  </a:cubicBezTo>
                  <a:cubicBezTo>
                    <a:pt x="18" y="12"/>
                    <a:pt x="19" y="12"/>
                    <a:pt x="18" y="12"/>
                  </a:cubicBezTo>
                  <a:cubicBezTo>
                    <a:pt x="17" y="12"/>
                    <a:pt x="17" y="12"/>
                    <a:pt x="17" y="12"/>
                  </a:cubicBezTo>
                  <a:cubicBezTo>
                    <a:pt x="18" y="13"/>
                    <a:pt x="18" y="13"/>
                    <a:pt x="18" y="14"/>
                  </a:cubicBezTo>
                  <a:cubicBezTo>
                    <a:pt x="18" y="15"/>
                    <a:pt x="18" y="15"/>
                    <a:pt x="18" y="15"/>
                  </a:cubicBezTo>
                  <a:cubicBezTo>
                    <a:pt x="18" y="15"/>
                    <a:pt x="18" y="15"/>
                    <a:pt x="18" y="15"/>
                  </a:cubicBezTo>
                  <a:cubicBezTo>
                    <a:pt x="18" y="15"/>
                    <a:pt x="18" y="15"/>
                    <a:pt x="18" y="15"/>
                  </a:cubicBezTo>
                  <a:cubicBezTo>
                    <a:pt x="16" y="16"/>
                    <a:pt x="16" y="16"/>
                    <a:pt x="15" y="16"/>
                  </a:cubicBezTo>
                  <a:cubicBezTo>
                    <a:pt x="14" y="16"/>
                    <a:pt x="14" y="16"/>
                    <a:pt x="14" y="16"/>
                  </a:cubicBezTo>
                  <a:cubicBezTo>
                    <a:pt x="14" y="15"/>
                    <a:pt x="14" y="15"/>
                    <a:pt x="14" y="15"/>
                  </a:cubicBezTo>
                  <a:cubicBezTo>
                    <a:pt x="14" y="14"/>
                    <a:pt x="14" y="14"/>
                    <a:pt x="14" y="14"/>
                  </a:cubicBezTo>
                  <a:cubicBezTo>
                    <a:pt x="14" y="14"/>
                    <a:pt x="14" y="14"/>
                    <a:pt x="14" y="14"/>
                  </a:cubicBezTo>
                  <a:cubicBezTo>
                    <a:pt x="14" y="13"/>
                    <a:pt x="14" y="13"/>
                    <a:pt x="14" y="13"/>
                  </a:cubicBezTo>
                  <a:cubicBezTo>
                    <a:pt x="13" y="14"/>
                    <a:pt x="13" y="14"/>
                    <a:pt x="13" y="14"/>
                  </a:cubicBezTo>
                  <a:cubicBezTo>
                    <a:pt x="10" y="19"/>
                    <a:pt x="10" y="18"/>
                    <a:pt x="9" y="21"/>
                  </a:cubicBezTo>
                  <a:cubicBezTo>
                    <a:pt x="10" y="21"/>
                    <a:pt x="10" y="21"/>
                    <a:pt x="10" y="21"/>
                  </a:cubicBezTo>
                  <a:cubicBezTo>
                    <a:pt x="10" y="22"/>
                    <a:pt x="10" y="22"/>
                    <a:pt x="10" y="22"/>
                  </a:cubicBezTo>
                  <a:cubicBezTo>
                    <a:pt x="10" y="23"/>
                    <a:pt x="10" y="23"/>
                    <a:pt x="10" y="23"/>
                  </a:cubicBezTo>
                  <a:cubicBezTo>
                    <a:pt x="10" y="23"/>
                    <a:pt x="10" y="23"/>
                    <a:pt x="10" y="23"/>
                  </a:cubicBezTo>
                  <a:cubicBezTo>
                    <a:pt x="10" y="25"/>
                    <a:pt x="10" y="24"/>
                    <a:pt x="10" y="25"/>
                  </a:cubicBezTo>
                  <a:cubicBezTo>
                    <a:pt x="8" y="24"/>
                    <a:pt x="8" y="24"/>
                    <a:pt x="8" y="24"/>
                  </a:cubicBezTo>
                  <a:cubicBezTo>
                    <a:pt x="7" y="22"/>
                    <a:pt x="7" y="22"/>
                    <a:pt x="7" y="22"/>
                  </a:cubicBezTo>
                  <a:cubicBezTo>
                    <a:pt x="4" y="19"/>
                    <a:pt x="5" y="20"/>
                    <a:pt x="2" y="18"/>
                  </a:cubicBezTo>
                  <a:cubicBezTo>
                    <a:pt x="2" y="17"/>
                    <a:pt x="2" y="17"/>
                    <a:pt x="2" y="17"/>
                  </a:cubicBezTo>
                  <a:cubicBezTo>
                    <a:pt x="2" y="17"/>
                    <a:pt x="2" y="17"/>
                    <a:pt x="2" y="17"/>
                  </a:cubicBezTo>
                  <a:cubicBezTo>
                    <a:pt x="1" y="17"/>
                    <a:pt x="1" y="17"/>
                    <a:pt x="1" y="17"/>
                  </a:cubicBezTo>
                  <a:cubicBezTo>
                    <a:pt x="1" y="17"/>
                    <a:pt x="1" y="17"/>
                    <a:pt x="1" y="17"/>
                  </a:cubicBezTo>
                  <a:cubicBezTo>
                    <a:pt x="0" y="17"/>
                    <a:pt x="0" y="17"/>
                    <a:pt x="0" y="17"/>
                  </a:cubicBezTo>
                  <a:cubicBezTo>
                    <a:pt x="0" y="16"/>
                    <a:pt x="0" y="16"/>
                    <a:pt x="0" y="15"/>
                  </a:cubicBezTo>
                  <a:cubicBezTo>
                    <a:pt x="0" y="15"/>
                    <a:pt x="0" y="15"/>
                    <a:pt x="0" y="15"/>
                  </a:cubicBezTo>
                  <a:cubicBezTo>
                    <a:pt x="0" y="15"/>
                    <a:pt x="0" y="15"/>
                    <a:pt x="0" y="15"/>
                  </a:cubicBezTo>
                  <a:cubicBezTo>
                    <a:pt x="0" y="14"/>
                    <a:pt x="0" y="14"/>
                    <a:pt x="1" y="14"/>
                  </a:cubicBezTo>
                  <a:cubicBezTo>
                    <a:pt x="1" y="14"/>
                    <a:pt x="1" y="14"/>
                    <a:pt x="1" y="14"/>
                  </a:cubicBezTo>
                  <a:cubicBezTo>
                    <a:pt x="1" y="13"/>
                    <a:pt x="1" y="13"/>
                    <a:pt x="1" y="13"/>
                  </a:cubicBezTo>
                  <a:cubicBezTo>
                    <a:pt x="0" y="11"/>
                    <a:pt x="0" y="11"/>
                    <a:pt x="0" y="11"/>
                  </a:cubicBezTo>
                  <a:cubicBezTo>
                    <a:pt x="0" y="11"/>
                    <a:pt x="0" y="11"/>
                    <a:pt x="0" y="9"/>
                  </a:cubicBezTo>
                  <a:cubicBezTo>
                    <a:pt x="0" y="8"/>
                    <a:pt x="0" y="8"/>
                    <a:pt x="0" y="8"/>
                  </a:cubicBezTo>
                  <a:cubicBezTo>
                    <a:pt x="0" y="8"/>
                    <a:pt x="0" y="8"/>
                    <a:pt x="0" y="8"/>
                  </a:cubicBezTo>
                  <a:cubicBezTo>
                    <a:pt x="2" y="8"/>
                    <a:pt x="2" y="8"/>
                    <a:pt x="2" y="8"/>
                  </a:cubicBezTo>
                  <a:cubicBezTo>
                    <a:pt x="2" y="5"/>
                    <a:pt x="2" y="6"/>
                    <a:pt x="2" y="5"/>
                  </a:cubicBezTo>
                  <a:cubicBezTo>
                    <a:pt x="3" y="4"/>
                    <a:pt x="3" y="4"/>
                    <a:pt x="4" y="3"/>
                  </a:cubicBezTo>
                  <a:cubicBezTo>
                    <a:pt x="5" y="3"/>
                    <a:pt x="5" y="3"/>
                    <a:pt x="5" y="3"/>
                  </a:cubicBezTo>
                  <a:cubicBezTo>
                    <a:pt x="5" y="3"/>
                    <a:pt x="5" y="3"/>
                    <a:pt x="5" y="3"/>
                  </a:cubicBezTo>
                  <a:cubicBezTo>
                    <a:pt x="6" y="4"/>
                    <a:pt x="6" y="4"/>
                    <a:pt x="6" y="4"/>
                  </a:cubicBezTo>
                  <a:cubicBezTo>
                    <a:pt x="6" y="4"/>
                    <a:pt x="6" y="4"/>
                    <a:pt x="6" y="4"/>
                  </a:cubicBezTo>
                  <a:cubicBezTo>
                    <a:pt x="6" y="3"/>
                    <a:pt x="6" y="3"/>
                    <a:pt x="6" y="3"/>
                  </a:cubicBezTo>
                  <a:cubicBezTo>
                    <a:pt x="5" y="1"/>
                    <a:pt x="6" y="1"/>
                    <a:pt x="5" y="0"/>
                  </a:cubicBezTo>
                  <a:cubicBezTo>
                    <a:pt x="5" y="0"/>
                    <a:pt x="5" y="0"/>
                    <a:pt x="5" y="0"/>
                  </a:cubicBezTo>
                  <a:cubicBezTo>
                    <a:pt x="6" y="0"/>
                    <a:pt x="6" y="0"/>
                    <a:pt x="6" y="0"/>
                  </a:cubicBezTo>
                  <a:cubicBezTo>
                    <a:pt x="6" y="0"/>
                    <a:pt x="6" y="0"/>
                    <a:pt x="7" y="0"/>
                  </a:cubicBezTo>
                  <a:cubicBezTo>
                    <a:pt x="7" y="0"/>
                    <a:pt x="7" y="0"/>
                    <a:pt x="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148">
              <a:extLst>
                <a:ext uri="{FF2B5EF4-FFF2-40B4-BE49-F238E27FC236}">
                  <a16:creationId xmlns:a16="http://schemas.microsoft.com/office/drawing/2014/main" id="{D69ACC55-60F2-4EE8-B2EF-9F0235058E10}"/>
                </a:ext>
              </a:extLst>
            </p:cNvPr>
            <p:cNvSpPr>
              <a:spLocks/>
            </p:cNvSpPr>
            <p:nvPr/>
          </p:nvSpPr>
          <p:spPr bwMode="auto">
            <a:xfrm>
              <a:off x="8743288" y="8166407"/>
              <a:ext cx="0" cy="4751"/>
            </a:xfrm>
            <a:custGeom>
              <a:avLst/>
              <a:gdLst>
                <a:gd name="T0" fmla="*/ 1 h 1"/>
                <a:gd name="T1" fmla="*/ 1 h 1"/>
                <a:gd name="T2" fmla="*/ 1 h 1"/>
                <a:gd name="T3" fmla="*/ 0 h 1"/>
                <a:gd name="T4" fmla="*/ 0 h 1"/>
                <a:gd name="T5" fmla="*/ 0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lnTo>
                    <a:pt x="0" y="1"/>
                  </a:lnTo>
                  <a:lnTo>
                    <a:pt x="0" y="1"/>
                  </a:lnTo>
                  <a:lnTo>
                    <a:pt x="0" y="0"/>
                  </a:lnTo>
                  <a:lnTo>
                    <a:pt x="0" y="0"/>
                  </a:lnTo>
                  <a:lnTo>
                    <a:pt x="0" y="0"/>
                  </a:lnTo>
                  <a:lnTo>
                    <a:pt x="0"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149">
              <a:extLst>
                <a:ext uri="{FF2B5EF4-FFF2-40B4-BE49-F238E27FC236}">
                  <a16:creationId xmlns:a16="http://schemas.microsoft.com/office/drawing/2014/main" id="{8143A02C-2265-485F-8FA5-A028C76E6EFB}"/>
                </a:ext>
              </a:extLst>
            </p:cNvPr>
            <p:cNvSpPr>
              <a:spLocks noEditPoints="1"/>
            </p:cNvSpPr>
            <p:nvPr/>
          </p:nvSpPr>
          <p:spPr bwMode="auto">
            <a:xfrm>
              <a:off x="19495491" y="8503602"/>
              <a:ext cx="227962" cy="251709"/>
            </a:xfrm>
            <a:custGeom>
              <a:avLst/>
              <a:gdLst>
                <a:gd name="T0" fmla="*/ 0 w 55"/>
                <a:gd name="T1" fmla="*/ 1 h 61"/>
                <a:gd name="T2" fmla="*/ 0 w 55"/>
                <a:gd name="T3" fmla="*/ 1 h 61"/>
                <a:gd name="T4" fmla="*/ 0 w 55"/>
                <a:gd name="T5" fmla="*/ 1 h 61"/>
                <a:gd name="T6" fmla="*/ 0 w 55"/>
                <a:gd name="T7" fmla="*/ 1 h 61"/>
                <a:gd name="T8" fmla="*/ 0 w 55"/>
                <a:gd name="T9" fmla="*/ 0 h 61"/>
                <a:gd name="T10" fmla="*/ 0 w 55"/>
                <a:gd name="T11" fmla="*/ 1 h 61"/>
                <a:gd name="T12" fmla="*/ 0 w 55"/>
                <a:gd name="T13" fmla="*/ 1 h 61"/>
                <a:gd name="T14" fmla="*/ 22 w 55"/>
                <a:gd name="T15" fmla="*/ 44 h 61"/>
                <a:gd name="T16" fmla="*/ 22 w 55"/>
                <a:gd name="T17" fmla="*/ 44 h 61"/>
                <a:gd name="T18" fmla="*/ 21 w 55"/>
                <a:gd name="T19" fmla="*/ 44 h 61"/>
                <a:gd name="T20" fmla="*/ 20 w 55"/>
                <a:gd name="T21" fmla="*/ 44 h 61"/>
                <a:gd name="T22" fmla="*/ 20 w 55"/>
                <a:gd name="T23" fmla="*/ 44 h 61"/>
                <a:gd name="T24" fmla="*/ 22 w 55"/>
                <a:gd name="T25" fmla="*/ 44 h 61"/>
                <a:gd name="T26" fmla="*/ 47 w 55"/>
                <a:gd name="T27" fmla="*/ 46 h 61"/>
                <a:gd name="T28" fmla="*/ 49 w 55"/>
                <a:gd name="T29" fmla="*/ 47 h 61"/>
                <a:gd name="T30" fmla="*/ 51 w 55"/>
                <a:gd name="T31" fmla="*/ 46 h 61"/>
                <a:gd name="T32" fmla="*/ 50 w 55"/>
                <a:gd name="T33" fmla="*/ 47 h 61"/>
                <a:gd name="T34" fmla="*/ 49 w 55"/>
                <a:gd name="T35" fmla="*/ 47 h 61"/>
                <a:gd name="T36" fmla="*/ 47 w 55"/>
                <a:gd name="T37" fmla="*/ 46 h 61"/>
                <a:gd name="T38" fmla="*/ 47 w 55"/>
                <a:gd name="T39" fmla="*/ 46 h 61"/>
                <a:gd name="T40" fmla="*/ 47 w 55"/>
                <a:gd name="T41" fmla="*/ 46 h 61"/>
                <a:gd name="T42" fmla="*/ 47 w 55"/>
                <a:gd name="T43" fmla="*/ 46 h 61"/>
                <a:gd name="T44" fmla="*/ 53 w 55"/>
                <a:gd name="T45" fmla="*/ 47 h 61"/>
                <a:gd name="T46" fmla="*/ 53 w 55"/>
                <a:gd name="T47" fmla="*/ 47 h 61"/>
                <a:gd name="T48" fmla="*/ 54 w 55"/>
                <a:gd name="T49" fmla="*/ 47 h 61"/>
                <a:gd name="T50" fmla="*/ 55 w 55"/>
                <a:gd name="T51" fmla="*/ 48 h 61"/>
                <a:gd name="T52" fmla="*/ 54 w 55"/>
                <a:gd name="T53" fmla="*/ 48 h 61"/>
                <a:gd name="T54" fmla="*/ 54 w 55"/>
                <a:gd name="T55" fmla="*/ 48 h 61"/>
                <a:gd name="T56" fmla="*/ 54 w 55"/>
                <a:gd name="T57" fmla="*/ 47 h 61"/>
                <a:gd name="T58" fmla="*/ 53 w 55"/>
                <a:gd name="T59" fmla="*/ 48 h 61"/>
                <a:gd name="T60" fmla="*/ 53 w 55"/>
                <a:gd name="T61" fmla="*/ 47 h 61"/>
                <a:gd name="T62" fmla="*/ 53 w 55"/>
                <a:gd name="T63" fmla="*/ 47 h 61"/>
                <a:gd name="T64" fmla="*/ 31 w 55"/>
                <a:gd name="T65" fmla="*/ 61 h 61"/>
                <a:gd name="T66" fmla="*/ 31 w 55"/>
                <a:gd name="T67" fmla="*/ 61 h 61"/>
                <a:gd name="T68" fmla="*/ 30 w 55"/>
                <a:gd name="T69" fmla="*/ 61 h 61"/>
                <a:gd name="T70" fmla="*/ 31 w 55"/>
                <a:gd name="T71" fmla="*/ 61 h 61"/>
                <a:gd name="T72" fmla="*/ 31 w 55"/>
                <a:gd name="T73" fmla="*/ 59 h 61"/>
                <a:gd name="T74" fmla="*/ 32 w 55"/>
                <a:gd name="T75" fmla="*/ 59 h 61"/>
                <a:gd name="T76" fmla="*/ 32 w 55"/>
                <a:gd name="T77" fmla="*/ 59 h 61"/>
                <a:gd name="T78" fmla="*/ 31 w 55"/>
                <a:gd name="T79" fmla="*/ 60 h 61"/>
                <a:gd name="T80" fmla="*/ 31 w 55"/>
                <a:gd name="T81"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61">
                  <a:moveTo>
                    <a:pt x="0" y="1"/>
                  </a:moveTo>
                  <a:cubicBezTo>
                    <a:pt x="0" y="1"/>
                    <a:pt x="0" y="1"/>
                    <a:pt x="0" y="1"/>
                  </a:cubicBezTo>
                  <a:cubicBezTo>
                    <a:pt x="0" y="1"/>
                    <a:pt x="0" y="1"/>
                    <a:pt x="0" y="1"/>
                  </a:cubicBezTo>
                  <a:cubicBezTo>
                    <a:pt x="0" y="1"/>
                    <a:pt x="0" y="1"/>
                    <a:pt x="0" y="1"/>
                  </a:cubicBezTo>
                  <a:cubicBezTo>
                    <a:pt x="0" y="0"/>
                    <a:pt x="0" y="0"/>
                    <a:pt x="0" y="0"/>
                  </a:cubicBezTo>
                  <a:cubicBezTo>
                    <a:pt x="0" y="1"/>
                    <a:pt x="0" y="1"/>
                    <a:pt x="0" y="1"/>
                  </a:cubicBezTo>
                  <a:cubicBezTo>
                    <a:pt x="0" y="1"/>
                    <a:pt x="0" y="1"/>
                    <a:pt x="0" y="1"/>
                  </a:cubicBezTo>
                  <a:close/>
                  <a:moveTo>
                    <a:pt x="22" y="44"/>
                  </a:moveTo>
                  <a:cubicBezTo>
                    <a:pt x="22" y="44"/>
                    <a:pt x="22" y="44"/>
                    <a:pt x="22" y="44"/>
                  </a:cubicBezTo>
                  <a:cubicBezTo>
                    <a:pt x="21" y="44"/>
                    <a:pt x="21" y="44"/>
                    <a:pt x="21" y="44"/>
                  </a:cubicBezTo>
                  <a:cubicBezTo>
                    <a:pt x="20" y="44"/>
                    <a:pt x="20" y="44"/>
                    <a:pt x="20" y="44"/>
                  </a:cubicBezTo>
                  <a:cubicBezTo>
                    <a:pt x="20" y="44"/>
                    <a:pt x="20" y="44"/>
                    <a:pt x="20" y="44"/>
                  </a:cubicBezTo>
                  <a:cubicBezTo>
                    <a:pt x="21" y="44"/>
                    <a:pt x="21" y="44"/>
                    <a:pt x="22" y="44"/>
                  </a:cubicBezTo>
                  <a:close/>
                  <a:moveTo>
                    <a:pt x="47" y="46"/>
                  </a:moveTo>
                  <a:cubicBezTo>
                    <a:pt x="49" y="47"/>
                    <a:pt x="49" y="47"/>
                    <a:pt x="49" y="47"/>
                  </a:cubicBezTo>
                  <a:cubicBezTo>
                    <a:pt x="51" y="46"/>
                    <a:pt x="51" y="46"/>
                    <a:pt x="51" y="46"/>
                  </a:cubicBezTo>
                  <a:cubicBezTo>
                    <a:pt x="50" y="47"/>
                    <a:pt x="50" y="47"/>
                    <a:pt x="50" y="47"/>
                  </a:cubicBezTo>
                  <a:cubicBezTo>
                    <a:pt x="50" y="47"/>
                    <a:pt x="50" y="47"/>
                    <a:pt x="49" y="47"/>
                  </a:cubicBezTo>
                  <a:cubicBezTo>
                    <a:pt x="48" y="47"/>
                    <a:pt x="48" y="47"/>
                    <a:pt x="47" y="46"/>
                  </a:cubicBezTo>
                  <a:cubicBezTo>
                    <a:pt x="47" y="46"/>
                    <a:pt x="47" y="46"/>
                    <a:pt x="47" y="46"/>
                  </a:cubicBezTo>
                  <a:cubicBezTo>
                    <a:pt x="47" y="46"/>
                    <a:pt x="47" y="46"/>
                    <a:pt x="47" y="46"/>
                  </a:cubicBezTo>
                  <a:cubicBezTo>
                    <a:pt x="47" y="46"/>
                    <a:pt x="47" y="46"/>
                    <a:pt x="47" y="46"/>
                  </a:cubicBezTo>
                  <a:close/>
                  <a:moveTo>
                    <a:pt x="53" y="47"/>
                  </a:moveTo>
                  <a:cubicBezTo>
                    <a:pt x="53" y="47"/>
                    <a:pt x="53" y="47"/>
                    <a:pt x="53" y="47"/>
                  </a:cubicBezTo>
                  <a:cubicBezTo>
                    <a:pt x="54" y="47"/>
                    <a:pt x="54" y="47"/>
                    <a:pt x="54" y="47"/>
                  </a:cubicBezTo>
                  <a:cubicBezTo>
                    <a:pt x="55" y="48"/>
                    <a:pt x="55" y="48"/>
                    <a:pt x="55" y="48"/>
                  </a:cubicBezTo>
                  <a:cubicBezTo>
                    <a:pt x="54" y="48"/>
                    <a:pt x="54" y="48"/>
                    <a:pt x="54" y="48"/>
                  </a:cubicBezTo>
                  <a:cubicBezTo>
                    <a:pt x="54" y="48"/>
                    <a:pt x="54" y="48"/>
                    <a:pt x="54" y="48"/>
                  </a:cubicBezTo>
                  <a:cubicBezTo>
                    <a:pt x="54" y="47"/>
                    <a:pt x="54" y="47"/>
                    <a:pt x="54" y="47"/>
                  </a:cubicBezTo>
                  <a:cubicBezTo>
                    <a:pt x="53" y="48"/>
                    <a:pt x="53" y="48"/>
                    <a:pt x="53" y="48"/>
                  </a:cubicBezTo>
                  <a:cubicBezTo>
                    <a:pt x="53" y="47"/>
                    <a:pt x="53" y="47"/>
                    <a:pt x="53" y="47"/>
                  </a:cubicBezTo>
                  <a:cubicBezTo>
                    <a:pt x="53" y="47"/>
                    <a:pt x="53" y="47"/>
                    <a:pt x="53" y="47"/>
                  </a:cubicBezTo>
                  <a:close/>
                  <a:moveTo>
                    <a:pt x="31" y="61"/>
                  </a:moveTo>
                  <a:cubicBezTo>
                    <a:pt x="31" y="61"/>
                    <a:pt x="31" y="61"/>
                    <a:pt x="31" y="61"/>
                  </a:cubicBezTo>
                  <a:cubicBezTo>
                    <a:pt x="30" y="61"/>
                    <a:pt x="30" y="61"/>
                    <a:pt x="30" y="61"/>
                  </a:cubicBezTo>
                  <a:cubicBezTo>
                    <a:pt x="31" y="61"/>
                    <a:pt x="31" y="61"/>
                    <a:pt x="31" y="61"/>
                  </a:cubicBezTo>
                  <a:cubicBezTo>
                    <a:pt x="31" y="60"/>
                    <a:pt x="31" y="60"/>
                    <a:pt x="31" y="59"/>
                  </a:cubicBezTo>
                  <a:cubicBezTo>
                    <a:pt x="32" y="59"/>
                    <a:pt x="32" y="59"/>
                    <a:pt x="32" y="59"/>
                  </a:cubicBezTo>
                  <a:cubicBezTo>
                    <a:pt x="32" y="59"/>
                    <a:pt x="32" y="59"/>
                    <a:pt x="32" y="59"/>
                  </a:cubicBezTo>
                  <a:cubicBezTo>
                    <a:pt x="31" y="60"/>
                    <a:pt x="31" y="60"/>
                    <a:pt x="31" y="60"/>
                  </a:cubicBezTo>
                  <a:cubicBezTo>
                    <a:pt x="31" y="61"/>
                    <a:pt x="31" y="61"/>
                    <a:pt x="31" y="6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150">
              <a:extLst>
                <a:ext uri="{FF2B5EF4-FFF2-40B4-BE49-F238E27FC236}">
                  <a16:creationId xmlns:a16="http://schemas.microsoft.com/office/drawing/2014/main" id="{FDBA3AD5-39DD-4D3C-8C81-CB6AE69B87B6}"/>
                </a:ext>
              </a:extLst>
            </p:cNvPr>
            <p:cNvSpPr>
              <a:spLocks/>
            </p:cNvSpPr>
            <p:nvPr/>
          </p:nvSpPr>
          <p:spPr bwMode="auto">
            <a:xfrm>
              <a:off x="12647135" y="6846128"/>
              <a:ext cx="123479" cy="94984"/>
            </a:xfrm>
            <a:custGeom>
              <a:avLst/>
              <a:gdLst>
                <a:gd name="T0" fmla="*/ 21 w 29"/>
                <a:gd name="T1" fmla="*/ 1 h 22"/>
                <a:gd name="T2" fmla="*/ 26 w 29"/>
                <a:gd name="T3" fmla="*/ 5 h 22"/>
                <a:gd name="T4" fmla="*/ 27 w 29"/>
                <a:gd name="T5" fmla="*/ 5 h 22"/>
                <a:gd name="T6" fmla="*/ 28 w 29"/>
                <a:gd name="T7" fmla="*/ 9 h 22"/>
                <a:gd name="T8" fmla="*/ 29 w 29"/>
                <a:gd name="T9" fmla="*/ 9 h 22"/>
                <a:gd name="T10" fmla="*/ 29 w 29"/>
                <a:gd name="T11" fmla="*/ 9 h 22"/>
                <a:gd name="T12" fmla="*/ 29 w 29"/>
                <a:gd name="T13" fmla="*/ 10 h 22"/>
                <a:gd name="T14" fmla="*/ 28 w 29"/>
                <a:gd name="T15" fmla="*/ 11 h 22"/>
                <a:gd name="T16" fmla="*/ 28 w 29"/>
                <a:gd name="T17" fmla="*/ 15 h 22"/>
                <a:gd name="T18" fmla="*/ 28 w 29"/>
                <a:gd name="T19" fmla="*/ 15 h 22"/>
                <a:gd name="T20" fmla="*/ 26 w 29"/>
                <a:gd name="T21" fmla="*/ 15 h 22"/>
                <a:gd name="T22" fmla="*/ 26 w 29"/>
                <a:gd name="T23" fmla="*/ 16 h 22"/>
                <a:gd name="T24" fmla="*/ 26 w 29"/>
                <a:gd name="T25" fmla="*/ 18 h 22"/>
                <a:gd name="T26" fmla="*/ 23 w 29"/>
                <a:gd name="T27" fmla="*/ 18 h 22"/>
                <a:gd name="T28" fmla="*/ 20 w 29"/>
                <a:gd name="T29" fmla="*/ 18 h 22"/>
                <a:gd name="T30" fmla="*/ 19 w 29"/>
                <a:gd name="T31" fmla="*/ 18 h 22"/>
                <a:gd name="T32" fmla="*/ 17 w 29"/>
                <a:gd name="T33" fmla="*/ 18 h 22"/>
                <a:gd name="T34" fmla="*/ 17 w 29"/>
                <a:gd name="T35" fmla="*/ 19 h 22"/>
                <a:gd name="T36" fmla="*/ 15 w 29"/>
                <a:gd name="T37" fmla="*/ 21 h 22"/>
                <a:gd name="T38" fmla="*/ 13 w 29"/>
                <a:gd name="T39" fmla="*/ 22 h 22"/>
                <a:gd name="T40" fmla="*/ 11 w 29"/>
                <a:gd name="T41" fmla="*/ 22 h 22"/>
                <a:gd name="T42" fmla="*/ 11 w 29"/>
                <a:gd name="T43" fmla="*/ 22 h 22"/>
                <a:gd name="T44" fmla="*/ 10 w 29"/>
                <a:gd name="T45" fmla="*/ 22 h 22"/>
                <a:gd name="T46" fmla="*/ 6 w 29"/>
                <a:gd name="T47" fmla="*/ 22 h 22"/>
                <a:gd name="T48" fmla="*/ 6 w 29"/>
                <a:gd name="T49" fmla="*/ 22 h 22"/>
                <a:gd name="T50" fmla="*/ 6 w 29"/>
                <a:gd name="T51" fmla="*/ 22 h 22"/>
                <a:gd name="T52" fmla="*/ 5 w 29"/>
                <a:gd name="T53" fmla="*/ 21 h 22"/>
                <a:gd name="T54" fmla="*/ 3 w 29"/>
                <a:gd name="T55" fmla="*/ 22 h 22"/>
                <a:gd name="T56" fmla="*/ 3 w 29"/>
                <a:gd name="T57" fmla="*/ 21 h 22"/>
                <a:gd name="T58" fmla="*/ 2 w 29"/>
                <a:gd name="T59" fmla="*/ 19 h 22"/>
                <a:gd name="T60" fmla="*/ 2 w 29"/>
                <a:gd name="T61" fmla="*/ 19 h 22"/>
                <a:gd name="T62" fmla="*/ 1 w 29"/>
                <a:gd name="T63" fmla="*/ 18 h 22"/>
                <a:gd name="T64" fmla="*/ 1 w 29"/>
                <a:gd name="T65" fmla="*/ 16 h 22"/>
                <a:gd name="T66" fmla="*/ 1 w 29"/>
                <a:gd name="T67" fmla="*/ 14 h 22"/>
                <a:gd name="T68" fmla="*/ 0 w 29"/>
                <a:gd name="T69" fmla="*/ 12 h 22"/>
                <a:gd name="T70" fmla="*/ 0 w 29"/>
                <a:gd name="T71" fmla="*/ 12 h 22"/>
                <a:gd name="T72" fmla="*/ 1 w 29"/>
                <a:gd name="T73" fmla="*/ 12 h 22"/>
                <a:gd name="T74" fmla="*/ 1 w 29"/>
                <a:gd name="T75" fmla="*/ 10 h 22"/>
                <a:gd name="T76" fmla="*/ 1 w 29"/>
                <a:gd name="T77" fmla="*/ 7 h 22"/>
                <a:gd name="T78" fmla="*/ 1 w 29"/>
                <a:gd name="T79" fmla="*/ 7 h 22"/>
                <a:gd name="T80" fmla="*/ 2 w 29"/>
                <a:gd name="T81" fmla="*/ 7 h 22"/>
                <a:gd name="T82" fmla="*/ 3 w 29"/>
                <a:gd name="T83" fmla="*/ 7 h 22"/>
                <a:gd name="T84" fmla="*/ 3 w 29"/>
                <a:gd name="T85" fmla="*/ 7 h 22"/>
                <a:gd name="T86" fmla="*/ 3 w 29"/>
                <a:gd name="T87" fmla="*/ 7 h 22"/>
                <a:gd name="T88" fmla="*/ 4 w 29"/>
                <a:gd name="T89" fmla="*/ 5 h 22"/>
                <a:gd name="T90" fmla="*/ 4 w 29"/>
                <a:gd name="T91" fmla="*/ 4 h 22"/>
                <a:gd name="T92" fmla="*/ 7 w 29"/>
                <a:gd name="T93" fmla="*/ 3 h 22"/>
                <a:gd name="T94" fmla="*/ 8 w 29"/>
                <a:gd name="T95" fmla="*/ 3 h 22"/>
                <a:gd name="T96" fmla="*/ 9 w 29"/>
                <a:gd name="T97" fmla="*/ 4 h 22"/>
                <a:gd name="T98" fmla="*/ 10 w 29"/>
                <a:gd name="T99" fmla="*/ 4 h 22"/>
                <a:gd name="T100" fmla="*/ 10 w 29"/>
                <a:gd name="T101" fmla="*/ 2 h 22"/>
                <a:gd name="T102" fmla="*/ 11 w 29"/>
                <a:gd name="T103" fmla="*/ 2 h 22"/>
                <a:gd name="T104" fmla="*/ 13 w 29"/>
                <a:gd name="T105" fmla="*/ 2 h 22"/>
                <a:gd name="T106" fmla="*/ 15 w 29"/>
                <a:gd name="T107" fmla="*/ 1 h 22"/>
                <a:gd name="T108" fmla="*/ 15 w 29"/>
                <a:gd name="T109" fmla="*/ 1 h 22"/>
                <a:gd name="T110" fmla="*/ 16 w 29"/>
                <a:gd name="T111" fmla="*/ 0 h 22"/>
                <a:gd name="T112" fmla="*/ 18 w 29"/>
                <a:gd name="T113" fmla="*/ 1 h 22"/>
                <a:gd name="T114" fmla="*/ 20 w 29"/>
                <a:gd name="T115" fmla="*/ 0 h 22"/>
                <a:gd name="T116" fmla="*/ 21 w 29"/>
                <a:gd name="T117" fmla="*/ 0 h 22"/>
                <a:gd name="T118" fmla="*/ 21 w 29"/>
                <a:gd name="T119" fmla="*/ 0 h 22"/>
                <a:gd name="T120" fmla="*/ 21 w 29"/>
                <a:gd name="T121"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 h="22">
                  <a:moveTo>
                    <a:pt x="21" y="1"/>
                  </a:moveTo>
                  <a:cubicBezTo>
                    <a:pt x="23" y="3"/>
                    <a:pt x="24" y="4"/>
                    <a:pt x="26" y="5"/>
                  </a:cubicBezTo>
                  <a:cubicBezTo>
                    <a:pt x="27" y="5"/>
                    <a:pt x="27" y="5"/>
                    <a:pt x="27" y="5"/>
                  </a:cubicBezTo>
                  <a:cubicBezTo>
                    <a:pt x="27" y="7"/>
                    <a:pt x="28" y="7"/>
                    <a:pt x="28" y="9"/>
                  </a:cubicBezTo>
                  <a:cubicBezTo>
                    <a:pt x="29" y="9"/>
                    <a:pt x="29" y="9"/>
                    <a:pt x="29" y="9"/>
                  </a:cubicBezTo>
                  <a:cubicBezTo>
                    <a:pt x="29" y="9"/>
                    <a:pt x="29" y="9"/>
                    <a:pt x="29" y="9"/>
                  </a:cubicBezTo>
                  <a:cubicBezTo>
                    <a:pt x="29" y="10"/>
                    <a:pt x="29" y="10"/>
                    <a:pt x="29" y="10"/>
                  </a:cubicBezTo>
                  <a:cubicBezTo>
                    <a:pt x="28" y="11"/>
                    <a:pt x="28" y="11"/>
                    <a:pt x="28" y="11"/>
                  </a:cubicBezTo>
                  <a:cubicBezTo>
                    <a:pt x="28" y="15"/>
                    <a:pt x="28" y="15"/>
                    <a:pt x="28" y="15"/>
                  </a:cubicBezTo>
                  <a:cubicBezTo>
                    <a:pt x="28" y="15"/>
                    <a:pt x="28" y="15"/>
                    <a:pt x="28" y="15"/>
                  </a:cubicBezTo>
                  <a:cubicBezTo>
                    <a:pt x="27" y="15"/>
                    <a:pt x="27" y="15"/>
                    <a:pt x="26" y="15"/>
                  </a:cubicBezTo>
                  <a:cubicBezTo>
                    <a:pt x="26" y="16"/>
                    <a:pt x="26" y="16"/>
                    <a:pt x="26" y="16"/>
                  </a:cubicBezTo>
                  <a:cubicBezTo>
                    <a:pt x="26" y="18"/>
                    <a:pt x="26" y="18"/>
                    <a:pt x="26" y="18"/>
                  </a:cubicBezTo>
                  <a:cubicBezTo>
                    <a:pt x="24" y="18"/>
                    <a:pt x="25" y="18"/>
                    <a:pt x="23" y="18"/>
                  </a:cubicBezTo>
                  <a:cubicBezTo>
                    <a:pt x="20" y="18"/>
                    <a:pt x="22" y="18"/>
                    <a:pt x="20" y="18"/>
                  </a:cubicBezTo>
                  <a:cubicBezTo>
                    <a:pt x="19" y="18"/>
                    <a:pt x="19" y="18"/>
                    <a:pt x="19" y="18"/>
                  </a:cubicBezTo>
                  <a:cubicBezTo>
                    <a:pt x="17" y="18"/>
                    <a:pt x="17" y="18"/>
                    <a:pt x="17" y="18"/>
                  </a:cubicBezTo>
                  <a:cubicBezTo>
                    <a:pt x="17" y="19"/>
                    <a:pt x="17" y="19"/>
                    <a:pt x="17" y="19"/>
                  </a:cubicBezTo>
                  <a:cubicBezTo>
                    <a:pt x="15" y="21"/>
                    <a:pt x="15" y="21"/>
                    <a:pt x="15" y="21"/>
                  </a:cubicBezTo>
                  <a:cubicBezTo>
                    <a:pt x="14" y="21"/>
                    <a:pt x="14" y="22"/>
                    <a:pt x="13" y="22"/>
                  </a:cubicBezTo>
                  <a:cubicBezTo>
                    <a:pt x="11" y="22"/>
                    <a:pt x="11" y="22"/>
                    <a:pt x="11" y="22"/>
                  </a:cubicBezTo>
                  <a:cubicBezTo>
                    <a:pt x="11" y="22"/>
                    <a:pt x="11" y="22"/>
                    <a:pt x="11" y="22"/>
                  </a:cubicBezTo>
                  <a:cubicBezTo>
                    <a:pt x="10" y="22"/>
                    <a:pt x="10" y="22"/>
                    <a:pt x="10" y="22"/>
                  </a:cubicBezTo>
                  <a:cubicBezTo>
                    <a:pt x="6" y="22"/>
                    <a:pt x="10" y="22"/>
                    <a:pt x="6" y="22"/>
                  </a:cubicBezTo>
                  <a:cubicBezTo>
                    <a:pt x="6" y="22"/>
                    <a:pt x="6" y="22"/>
                    <a:pt x="6" y="22"/>
                  </a:cubicBezTo>
                  <a:cubicBezTo>
                    <a:pt x="6" y="22"/>
                    <a:pt x="6" y="22"/>
                    <a:pt x="6" y="22"/>
                  </a:cubicBezTo>
                  <a:cubicBezTo>
                    <a:pt x="5" y="21"/>
                    <a:pt x="5" y="21"/>
                    <a:pt x="5" y="21"/>
                  </a:cubicBezTo>
                  <a:cubicBezTo>
                    <a:pt x="3" y="22"/>
                    <a:pt x="3" y="22"/>
                    <a:pt x="3" y="22"/>
                  </a:cubicBezTo>
                  <a:cubicBezTo>
                    <a:pt x="3" y="21"/>
                    <a:pt x="3" y="21"/>
                    <a:pt x="3" y="21"/>
                  </a:cubicBezTo>
                  <a:cubicBezTo>
                    <a:pt x="2" y="19"/>
                    <a:pt x="2" y="19"/>
                    <a:pt x="2" y="19"/>
                  </a:cubicBezTo>
                  <a:cubicBezTo>
                    <a:pt x="2" y="19"/>
                    <a:pt x="2" y="19"/>
                    <a:pt x="2" y="19"/>
                  </a:cubicBezTo>
                  <a:cubicBezTo>
                    <a:pt x="1" y="18"/>
                    <a:pt x="1" y="18"/>
                    <a:pt x="1" y="18"/>
                  </a:cubicBezTo>
                  <a:cubicBezTo>
                    <a:pt x="1" y="16"/>
                    <a:pt x="1" y="16"/>
                    <a:pt x="1" y="16"/>
                  </a:cubicBezTo>
                  <a:cubicBezTo>
                    <a:pt x="1" y="15"/>
                    <a:pt x="1" y="15"/>
                    <a:pt x="1" y="14"/>
                  </a:cubicBezTo>
                  <a:cubicBezTo>
                    <a:pt x="0" y="12"/>
                    <a:pt x="0" y="12"/>
                    <a:pt x="0" y="12"/>
                  </a:cubicBezTo>
                  <a:cubicBezTo>
                    <a:pt x="0" y="12"/>
                    <a:pt x="0" y="12"/>
                    <a:pt x="0" y="12"/>
                  </a:cubicBezTo>
                  <a:cubicBezTo>
                    <a:pt x="1" y="12"/>
                    <a:pt x="1" y="12"/>
                    <a:pt x="1" y="12"/>
                  </a:cubicBezTo>
                  <a:cubicBezTo>
                    <a:pt x="1" y="11"/>
                    <a:pt x="1" y="11"/>
                    <a:pt x="1" y="10"/>
                  </a:cubicBezTo>
                  <a:cubicBezTo>
                    <a:pt x="1" y="7"/>
                    <a:pt x="1" y="7"/>
                    <a:pt x="1" y="7"/>
                  </a:cubicBezTo>
                  <a:cubicBezTo>
                    <a:pt x="1" y="7"/>
                    <a:pt x="1" y="7"/>
                    <a:pt x="1" y="7"/>
                  </a:cubicBezTo>
                  <a:cubicBezTo>
                    <a:pt x="2" y="7"/>
                    <a:pt x="2" y="7"/>
                    <a:pt x="2" y="7"/>
                  </a:cubicBezTo>
                  <a:cubicBezTo>
                    <a:pt x="3" y="7"/>
                    <a:pt x="3" y="7"/>
                    <a:pt x="3" y="7"/>
                  </a:cubicBezTo>
                  <a:cubicBezTo>
                    <a:pt x="3" y="7"/>
                    <a:pt x="3" y="7"/>
                    <a:pt x="3" y="7"/>
                  </a:cubicBezTo>
                  <a:cubicBezTo>
                    <a:pt x="3" y="7"/>
                    <a:pt x="3" y="7"/>
                    <a:pt x="3" y="7"/>
                  </a:cubicBezTo>
                  <a:cubicBezTo>
                    <a:pt x="4" y="5"/>
                    <a:pt x="4" y="5"/>
                    <a:pt x="4" y="5"/>
                  </a:cubicBezTo>
                  <a:cubicBezTo>
                    <a:pt x="4" y="4"/>
                    <a:pt x="4" y="4"/>
                    <a:pt x="4" y="4"/>
                  </a:cubicBezTo>
                  <a:cubicBezTo>
                    <a:pt x="7" y="3"/>
                    <a:pt x="7" y="3"/>
                    <a:pt x="7" y="3"/>
                  </a:cubicBezTo>
                  <a:cubicBezTo>
                    <a:pt x="8" y="3"/>
                    <a:pt x="8" y="3"/>
                    <a:pt x="8" y="3"/>
                  </a:cubicBezTo>
                  <a:cubicBezTo>
                    <a:pt x="9" y="3"/>
                    <a:pt x="9" y="3"/>
                    <a:pt x="9" y="4"/>
                  </a:cubicBezTo>
                  <a:cubicBezTo>
                    <a:pt x="10" y="4"/>
                    <a:pt x="10" y="4"/>
                    <a:pt x="10" y="4"/>
                  </a:cubicBezTo>
                  <a:cubicBezTo>
                    <a:pt x="10" y="3"/>
                    <a:pt x="10" y="3"/>
                    <a:pt x="10" y="2"/>
                  </a:cubicBezTo>
                  <a:cubicBezTo>
                    <a:pt x="11" y="2"/>
                    <a:pt x="11" y="2"/>
                    <a:pt x="11" y="2"/>
                  </a:cubicBezTo>
                  <a:cubicBezTo>
                    <a:pt x="12" y="2"/>
                    <a:pt x="12" y="1"/>
                    <a:pt x="13" y="2"/>
                  </a:cubicBezTo>
                  <a:cubicBezTo>
                    <a:pt x="15" y="1"/>
                    <a:pt x="15" y="1"/>
                    <a:pt x="15" y="1"/>
                  </a:cubicBezTo>
                  <a:cubicBezTo>
                    <a:pt x="15" y="1"/>
                    <a:pt x="15" y="1"/>
                    <a:pt x="15" y="1"/>
                  </a:cubicBezTo>
                  <a:cubicBezTo>
                    <a:pt x="16" y="1"/>
                    <a:pt x="16" y="1"/>
                    <a:pt x="16" y="0"/>
                  </a:cubicBezTo>
                  <a:cubicBezTo>
                    <a:pt x="17" y="0"/>
                    <a:pt x="17" y="0"/>
                    <a:pt x="18" y="1"/>
                  </a:cubicBezTo>
                  <a:cubicBezTo>
                    <a:pt x="19" y="0"/>
                    <a:pt x="19" y="0"/>
                    <a:pt x="20" y="0"/>
                  </a:cubicBezTo>
                  <a:cubicBezTo>
                    <a:pt x="21" y="0"/>
                    <a:pt x="21" y="0"/>
                    <a:pt x="21" y="0"/>
                  </a:cubicBezTo>
                  <a:cubicBezTo>
                    <a:pt x="21" y="0"/>
                    <a:pt x="21" y="0"/>
                    <a:pt x="21" y="0"/>
                  </a:cubicBezTo>
                  <a:lnTo>
                    <a:pt x="2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151">
              <a:extLst>
                <a:ext uri="{FF2B5EF4-FFF2-40B4-BE49-F238E27FC236}">
                  <a16:creationId xmlns:a16="http://schemas.microsoft.com/office/drawing/2014/main" id="{417403D0-4DF9-43B5-AC1C-13A154F27405}"/>
                </a:ext>
              </a:extLst>
            </p:cNvPr>
            <p:cNvSpPr>
              <a:spLocks/>
            </p:cNvSpPr>
            <p:nvPr/>
          </p:nvSpPr>
          <p:spPr bwMode="auto">
            <a:xfrm>
              <a:off x="11117891" y="7824464"/>
              <a:ext cx="774122" cy="726630"/>
            </a:xfrm>
            <a:custGeom>
              <a:avLst/>
              <a:gdLst>
                <a:gd name="T0" fmla="*/ 184 w 185"/>
                <a:gd name="T1" fmla="*/ 103 h 174"/>
                <a:gd name="T2" fmla="*/ 181 w 185"/>
                <a:gd name="T3" fmla="*/ 110 h 174"/>
                <a:gd name="T4" fmla="*/ 177 w 185"/>
                <a:gd name="T5" fmla="*/ 114 h 174"/>
                <a:gd name="T6" fmla="*/ 152 w 185"/>
                <a:gd name="T7" fmla="*/ 115 h 174"/>
                <a:gd name="T8" fmla="*/ 140 w 185"/>
                <a:gd name="T9" fmla="*/ 120 h 174"/>
                <a:gd name="T10" fmla="*/ 132 w 185"/>
                <a:gd name="T11" fmla="*/ 118 h 174"/>
                <a:gd name="T12" fmla="*/ 118 w 185"/>
                <a:gd name="T13" fmla="*/ 125 h 174"/>
                <a:gd name="T14" fmla="*/ 110 w 185"/>
                <a:gd name="T15" fmla="*/ 127 h 174"/>
                <a:gd name="T16" fmla="*/ 104 w 185"/>
                <a:gd name="T17" fmla="*/ 134 h 174"/>
                <a:gd name="T18" fmla="*/ 101 w 185"/>
                <a:gd name="T19" fmla="*/ 135 h 174"/>
                <a:gd name="T20" fmla="*/ 98 w 185"/>
                <a:gd name="T21" fmla="*/ 140 h 174"/>
                <a:gd name="T22" fmla="*/ 92 w 185"/>
                <a:gd name="T23" fmla="*/ 137 h 174"/>
                <a:gd name="T24" fmla="*/ 90 w 185"/>
                <a:gd name="T25" fmla="*/ 144 h 174"/>
                <a:gd name="T26" fmla="*/ 87 w 185"/>
                <a:gd name="T27" fmla="*/ 150 h 174"/>
                <a:gd name="T28" fmla="*/ 78 w 185"/>
                <a:gd name="T29" fmla="*/ 156 h 174"/>
                <a:gd name="T30" fmla="*/ 76 w 185"/>
                <a:gd name="T31" fmla="*/ 164 h 174"/>
                <a:gd name="T32" fmla="*/ 72 w 185"/>
                <a:gd name="T33" fmla="*/ 171 h 174"/>
                <a:gd name="T34" fmla="*/ 69 w 185"/>
                <a:gd name="T35" fmla="*/ 173 h 174"/>
                <a:gd name="T36" fmla="*/ 68 w 185"/>
                <a:gd name="T37" fmla="*/ 171 h 174"/>
                <a:gd name="T38" fmla="*/ 67 w 185"/>
                <a:gd name="T39" fmla="*/ 168 h 174"/>
                <a:gd name="T40" fmla="*/ 66 w 185"/>
                <a:gd name="T41" fmla="*/ 169 h 174"/>
                <a:gd name="T42" fmla="*/ 63 w 185"/>
                <a:gd name="T43" fmla="*/ 168 h 174"/>
                <a:gd name="T44" fmla="*/ 62 w 185"/>
                <a:gd name="T45" fmla="*/ 172 h 174"/>
                <a:gd name="T46" fmla="*/ 59 w 185"/>
                <a:gd name="T47" fmla="*/ 173 h 174"/>
                <a:gd name="T48" fmla="*/ 59 w 185"/>
                <a:gd name="T49" fmla="*/ 174 h 174"/>
                <a:gd name="T50" fmla="*/ 54 w 185"/>
                <a:gd name="T51" fmla="*/ 172 h 174"/>
                <a:gd name="T52" fmla="*/ 52 w 185"/>
                <a:gd name="T53" fmla="*/ 171 h 174"/>
                <a:gd name="T54" fmla="*/ 48 w 185"/>
                <a:gd name="T55" fmla="*/ 173 h 174"/>
                <a:gd name="T56" fmla="*/ 44 w 185"/>
                <a:gd name="T57" fmla="*/ 166 h 174"/>
                <a:gd name="T58" fmla="*/ 42 w 185"/>
                <a:gd name="T59" fmla="*/ 164 h 174"/>
                <a:gd name="T60" fmla="*/ 40 w 185"/>
                <a:gd name="T61" fmla="*/ 164 h 174"/>
                <a:gd name="T62" fmla="*/ 43 w 185"/>
                <a:gd name="T63" fmla="*/ 160 h 174"/>
                <a:gd name="T64" fmla="*/ 40 w 185"/>
                <a:gd name="T65" fmla="*/ 159 h 174"/>
                <a:gd name="T66" fmla="*/ 39 w 185"/>
                <a:gd name="T67" fmla="*/ 157 h 174"/>
                <a:gd name="T68" fmla="*/ 33 w 185"/>
                <a:gd name="T69" fmla="*/ 147 h 174"/>
                <a:gd name="T70" fmla="*/ 33 w 185"/>
                <a:gd name="T71" fmla="*/ 149 h 174"/>
                <a:gd name="T72" fmla="*/ 29 w 185"/>
                <a:gd name="T73" fmla="*/ 151 h 174"/>
                <a:gd name="T74" fmla="*/ 20 w 185"/>
                <a:gd name="T75" fmla="*/ 151 h 174"/>
                <a:gd name="T76" fmla="*/ 17 w 185"/>
                <a:gd name="T77" fmla="*/ 154 h 174"/>
                <a:gd name="T78" fmla="*/ 13 w 185"/>
                <a:gd name="T79" fmla="*/ 151 h 174"/>
                <a:gd name="T80" fmla="*/ 9 w 185"/>
                <a:gd name="T81" fmla="*/ 151 h 174"/>
                <a:gd name="T82" fmla="*/ 10 w 185"/>
                <a:gd name="T83" fmla="*/ 148 h 174"/>
                <a:gd name="T84" fmla="*/ 9 w 185"/>
                <a:gd name="T85" fmla="*/ 142 h 174"/>
                <a:gd name="T86" fmla="*/ 6 w 185"/>
                <a:gd name="T87" fmla="*/ 137 h 174"/>
                <a:gd name="T88" fmla="*/ 4 w 185"/>
                <a:gd name="T89" fmla="*/ 137 h 174"/>
                <a:gd name="T90" fmla="*/ 3 w 185"/>
                <a:gd name="T91" fmla="*/ 133 h 174"/>
                <a:gd name="T92" fmla="*/ 3 w 185"/>
                <a:gd name="T93" fmla="*/ 128 h 174"/>
                <a:gd name="T94" fmla="*/ 0 w 185"/>
                <a:gd name="T95" fmla="*/ 121 h 174"/>
                <a:gd name="T96" fmla="*/ 8 w 185"/>
                <a:gd name="T97" fmla="*/ 111 h 174"/>
                <a:gd name="T98" fmla="*/ 17 w 185"/>
                <a:gd name="T99" fmla="*/ 114 h 174"/>
                <a:gd name="T100" fmla="*/ 32 w 185"/>
                <a:gd name="T101" fmla="*/ 111 h 174"/>
                <a:gd name="T102" fmla="*/ 33 w 185"/>
                <a:gd name="T103" fmla="*/ 113 h 174"/>
                <a:gd name="T104" fmla="*/ 64 w 185"/>
                <a:gd name="T105" fmla="*/ 0 h 174"/>
                <a:gd name="T106" fmla="*/ 151 w 185"/>
                <a:gd name="T107" fmla="*/ 51 h 174"/>
                <a:gd name="T108" fmla="*/ 162 w 185"/>
                <a:gd name="T109" fmla="*/ 57 h 174"/>
                <a:gd name="T110" fmla="*/ 174 w 185"/>
                <a:gd name="T111" fmla="*/ 65 h 174"/>
                <a:gd name="T112" fmla="*/ 173 w 185"/>
                <a:gd name="T113" fmla="*/ 69 h 174"/>
                <a:gd name="T114" fmla="*/ 175 w 185"/>
                <a:gd name="T115" fmla="*/ 7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5" h="174">
                  <a:moveTo>
                    <a:pt x="185" y="70"/>
                  </a:moveTo>
                  <a:cubicBezTo>
                    <a:pt x="185" y="70"/>
                    <a:pt x="185" y="92"/>
                    <a:pt x="185" y="95"/>
                  </a:cubicBezTo>
                  <a:cubicBezTo>
                    <a:pt x="185" y="96"/>
                    <a:pt x="185" y="96"/>
                    <a:pt x="185" y="96"/>
                  </a:cubicBezTo>
                  <a:cubicBezTo>
                    <a:pt x="184" y="102"/>
                    <a:pt x="185" y="99"/>
                    <a:pt x="184" y="103"/>
                  </a:cubicBezTo>
                  <a:cubicBezTo>
                    <a:pt x="183" y="105"/>
                    <a:pt x="183" y="105"/>
                    <a:pt x="183" y="105"/>
                  </a:cubicBezTo>
                  <a:cubicBezTo>
                    <a:pt x="182" y="107"/>
                    <a:pt x="182" y="107"/>
                    <a:pt x="182" y="108"/>
                  </a:cubicBezTo>
                  <a:cubicBezTo>
                    <a:pt x="181" y="108"/>
                    <a:pt x="181" y="108"/>
                    <a:pt x="181" y="108"/>
                  </a:cubicBezTo>
                  <a:cubicBezTo>
                    <a:pt x="181" y="109"/>
                    <a:pt x="181" y="109"/>
                    <a:pt x="181" y="110"/>
                  </a:cubicBezTo>
                  <a:cubicBezTo>
                    <a:pt x="181" y="111"/>
                    <a:pt x="181" y="110"/>
                    <a:pt x="180" y="111"/>
                  </a:cubicBezTo>
                  <a:cubicBezTo>
                    <a:pt x="179" y="111"/>
                    <a:pt x="179" y="111"/>
                    <a:pt x="179" y="111"/>
                  </a:cubicBezTo>
                  <a:cubicBezTo>
                    <a:pt x="177" y="113"/>
                    <a:pt x="177" y="113"/>
                    <a:pt x="177" y="113"/>
                  </a:cubicBezTo>
                  <a:cubicBezTo>
                    <a:pt x="177" y="114"/>
                    <a:pt x="177" y="114"/>
                    <a:pt x="177" y="114"/>
                  </a:cubicBezTo>
                  <a:cubicBezTo>
                    <a:pt x="176" y="114"/>
                    <a:pt x="172" y="114"/>
                    <a:pt x="172" y="114"/>
                  </a:cubicBezTo>
                  <a:cubicBezTo>
                    <a:pt x="171" y="114"/>
                    <a:pt x="171" y="114"/>
                    <a:pt x="171" y="114"/>
                  </a:cubicBezTo>
                  <a:cubicBezTo>
                    <a:pt x="171" y="115"/>
                    <a:pt x="171" y="115"/>
                    <a:pt x="171" y="115"/>
                  </a:cubicBezTo>
                  <a:cubicBezTo>
                    <a:pt x="155" y="115"/>
                    <a:pt x="161" y="115"/>
                    <a:pt x="152" y="115"/>
                  </a:cubicBezTo>
                  <a:cubicBezTo>
                    <a:pt x="150" y="118"/>
                    <a:pt x="151" y="117"/>
                    <a:pt x="148" y="119"/>
                  </a:cubicBezTo>
                  <a:cubicBezTo>
                    <a:pt x="147" y="119"/>
                    <a:pt x="143" y="119"/>
                    <a:pt x="141" y="119"/>
                  </a:cubicBezTo>
                  <a:cubicBezTo>
                    <a:pt x="140" y="119"/>
                    <a:pt x="140" y="119"/>
                    <a:pt x="140" y="119"/>
                  </a:cubicBezTo>
                  <a:cubicBezTo>
                    <a:pt x="140" y="120"/>
                    <a:pt x="140" y="120"/>
                    <a:pt x="140" y="120"/>
                  </a:cubicBezTo>
                  <a:cubicBezTo>
                    <a:pt x="137" y="119"/>
                    <a:pt x="138" y="119"/>
                    <a:pt x="135" y="118"/>
                  </a:cubicBezTo>
                  <a:cubicBezTo>
                    <a:pt x="133" y="118"/>
                    <a:pt x="133" y="118"/>
                    <a:pt x="133" y="118"/>
                  </a:cubicBezTo>
                  <a:cubicBezTo>
                    <a:pt x="133" y="118"/>
                    <a:pt x="133" y="118"/>
                    <a:pt x="133" y="118"/>
                  </a:cubicBezTo>
                  <a:cubicBezTo>
                    <a:pt x="132" y="118"/>
                    <a:pt x="132" y="118"/>
                    <a:pt x="132" y="118"/>
                  </a:cubicBezTo>
                  <a:cubicBezTo>
                    <a:pt x="132" y="118"/>
                    <a:pt x="132" y="118"/>
                    <a:pt x="132" y="118"/>
                  </a:cubicBezTo>
                  <a:cubicBezTo>
                    <a:pt x="130" y="118"/>
                    <a:pt x="130" y="118"/>
                    <a:pt x="129" y="118"/>
                  </a:cubicBezTo>
                  <a:cubicBezTo>
                    <a:pt x="127" y="119"/>
                    <a:pt x="126" y="121"/>
                    <a:pt x="126" y="121"/>
                  </a:cubicBezTo>
                  <a:cubicBezTo>
                    <a:pt x="122" y="122"/>
                    <a:pt x="118" y="124"/>
                    <a:pt x="118" y="125"/>
                  </a:cubicBezTo>
                  <a:cubicBezTo>
                    <a:pt x="116" y="125"/>
                    <a:pt x="117" y="125"/>
                    <a:pt x="115" y="125"/>
                  </a:cubicBezTo>
                  <a:cubicBezTo>
                    <a:pt x="114" y="128"/>
                    <a:pt x="114" y="128"/>
                    <a:pt x="114" y="128"/>
                  </a:cubicBezTo>
                  <a:cubicBezTo>
                    <a:pt x="114" y="128"/>
                    <a:pt x="114" y="128"/>
                    <a:pt x="114" y="128"/>
                  </a:cubicBezTo>
                  <a:cubicBezTo>
                    <a:pt x="110" y="127"/>
                    <a:pt x="110" y="127"/>
                    <a:pt x="110" y="127"/>
                  </a:cubicBezTo>
                  <a:cubicBezTo>
                    <a:pt x="108" y="127"/>
                    <a:pt x="107" y="129"/>
                    <a:pt x="105" y="131"/>
                  </a:cubicBezTo>
                  <a:cubicBezTo>
                    <a:pt x="105" y="133"/>
                    <a:pt x="105" y="133"/>
                    <a:pt x="105" y="133"/>
                  </a:cubicBezTo>
                  <a:cubicBezTo>
                    <a:pt x="105" y="133"/>
                    <a:pt x="105" y="133"/>
                    <a:pt x="105" y="134"/>
                  </a:cubicBezTo>
                  <a:cubicBezTo>
                    <a:pt x="104" y="134"/>
                    <a:pt x="104" y="134"/>
                    <a:pt x="104" y="134"/>
                  </a:cubicBezTo>
                  <a:cubicBezTo>
                    <a:pt x="104" y="134"/>
                    <a:pt x="104" y="134"/>
                    <a:pt x="104" y="134"/>
                  </a:cubicBezTo>
                  <a:cubicBezTo>
                    <a:pt x="103" y="134"/>
                    <a:pt x="102" y="134"/>
                    <a:pt x="102" y="134"/>
                  </a:cubicBezTo>
                  <a:cubicBezTo>
                    <a:pt x="101" y="134"/>
                    <a:pt x="101" y="134"/>
                    <a:pt x="101" y="134"/>
                  </a:cubicBezTo>
                  <a:cubicBezTo>
                    <a:pt x="101" y="135"/>
                    <a:pt x="101" y="135"/>
                    <a:pt x="101" y="135"/>
                  </a:cubicBezTo>
                  <a:cubicBezTo>
                    <a:pt x="101" y="137"/>
                    <a:pt x="101" y="137"/>
                    <a:pt x="101" y="137"/>
                  </a:cubicBezTo>
                  <a:cubicBezTo>
                    <a:pt x="101" y="138"/>
                    <a:pt x="101" y="138"/>
                    <a:pt x="101" y="138"/>
                  </a:cubicBezTo>
                  <a:cubicBezTo>
                    <a:pt x="99" y="139"/>
                    <a:pt x="100" y="139"/>
                    <a:pt x="99" y="139"/>
                  </a:cubicBezTo>
                  <a:cubicBezTo>
                    <a:pt x="98" y="140"/>
                    <a:pt x="98" y="140"/>
                    <a:pt x="98" y="140"/>
                  </a:cubicBezTo>
                  <a:cubicBezTo>
                    <a:pt x="97" y="139"/>
                    <a:pt x="97" y="139"/>
                    <a:pt x="97" y="139"/>
                  </a:cubicBezTo>
                  <a:cubicBezTo>
                    <a:pt x="94" y="137"/>
                    <a:pt x="94" y="137"/>
                    <a:pt x="94" y="137"/>
                  </a:cubicBezTo>
                  <a:cubicBezTo>
                    <a:pt x="93" y="137"/>
                    <a:pt x="93" y="137"/>
                    <a:pt x="93" y="137"/>
                  </a:cubicBezTo>
                  <a:cubicBezTo>
                    <a:pt x="92" y="137"/>
                    <a:pt x="92" y="137"/>
                    <a:pt x="92" y="137"/>
                  </a:cubicBezTo>
                  <a:cubicBezTo>
                    <a:pt x="91" y="138"/>
                    <a:pt x="91" y="138"/>
                    <a:pt x="89" y="140"/>
                  </a:cubicBezTo>
                  <a:cubicBezTo>
                    <a:pt x="89" y="141"/>
                    <a:pt x="89" y="141"/>
                    <a:pt x="89" y="141"/>
                  </a:cubicBezTo>
                  <a:cubicBezTo>
                    <a:pt x="90" y="142"/>
                    <a:pt x="90" y="142"/>
                    <a:pt x="90" y="143"/>
                  </a:cubicBezTo>
                  <a:cubicBezTo>
                    <a:pt x="90" y="144"/>
                    <a:pt x="90" y="144"/>
                    <a:pt x="90" y="144"/>
                  </a:cubicBezTo>
                  <a:cubicBezTo>
                    <a:pt x="87" y="145"/>
                    <a:pt x="87" y="145"/>
                    <a:pt x="87" y="145"/>
                  </a:cubicBezTo>
                  <a:cubicBezTo>
                    <a:pt x="88" y="146"/>
                    <a:pt x="87" y="146"/>
                    <a:pt x="88" y="146"/>
                  </a:cubicBezTo>
                  <a:cubicBezTo>
                    <a:pt x="88" y="147"/>
                    <a:pt x="88" y="147"/>
                    <a:pt x="88" y="149"/>
                  </a:cubicBezTo>
                  <a:cubicBezTo>
                    <a:pt x="87" y="150"/>
                    <a:pt x="87" y="150"/>
                    <a:pt x="87" y="150"/>
                  </a:cubicBezTo>
                  <a:cubicBezTo>
                    <a:pt x="86" y="151"/>
                    <a:pt x="86" y="151"/>
                    <a:pt x="86" y="151"/>
                  </a:cubicBezTo>
                  <a:cubicBezTo>
                    <a:pt x="84" y="153"/>
                    <a:pt x="83" y="153"/>
                    <a:pt x="80" y="153"/>
                  </a:cubicBezTo>
                  <a:cubicBezTo>
                    <a:pt x="79" y="154"/>
                    <a:pt x="79" y="154"/>
                    <a:pt x="78" y="155"/>
                  </a:cubicBezTo>
                  <a:cubicBezTo>
                    <a:pt x="78" y="156"/>
                    <a:pt x="78" y="156"/>
                    <a:pt x="78" y="156"/>
                  </a:cubicBezTo>
                  <a:cubicBezTo>
                    <a:pt x="78" y="158"/>
                    <a:pt x="78" y="157"/>
                    <a:pt x="79" y="158"/>
                  </a:cubicBezTo>
                  <a:cubicBezTo>
                    <a:pt x="79" y="161"/>
                    <a:pt x="79" y="160"/>
                    <a:pt x="78" y="162"/>
                  </a:cubicBezTo>
                  <a:cubicBezTo>
                    <a:pt x="78" y="163"/>
                    <a:pt x="78" y="163"/>
                    <a:pt x="78" y="163"/>
                  </a:cubicBezTo>
                  <a:cubicBezTo>
                    <a:pt x="77" y="163"/>
                    <a:pt x="77" y="163"/>
                    <a:pt x="76" y="164"/>
                  </a:cubicBezTo>
                  <a:cubicBezTo>
                    <a:pt x="77" y="168"/>
                    <a:pt x="76" y="166"/>
                    <a:pt x="76" y="169"/>
                  </a:cubicBezTo>
                  <a:cubicBezTo>
                    <a:pt x="76" y="170"/>
                    <a:pt x="76" y="170"/>
                    <a:pt x="76" y="171"/>
                  </a:cubicBezTo>
                  <a:cubicBezTo>
                    <a:pt x="75" y="171"/>
                    <a:pt x="75" y="171"/>
                    <a:pt x="75" y="171"/>
                  </a:cubicBezTo>
                  <a:cubicBezTo>
                    <a:pt x="73" y="171"/>
                    <a:pt x="74" y="171"/>
                    <a:pt x="72" y="171"/>
                  </a:cubicBezTo>
                  <a:cubicBezTo>
                    <a:pt x="71" y="172"/>
                    <a:pt x="71" y="172"/>
                    <a:pt x="71" y="172"/>
                  </a:cubicBezTo>
                  <a:cubicBezTo>
                    <a:pt x="71" y="172"/>
                    <a:pt x="71" y="172"/>
                    <a:pt x="71" y="172"/>
                  </a:cubicBezTo>
                  <a:cubicBezTo>
                    <a:pt x="70" y="173"/>
                    <a:pt x="71" y="172"/>
                    <a:pt x="70" y="174"/>
                  </a:cubicBezTo>
                  <a:cubicBezTo>
                    <a:pt x="69" y="173"/>
                    <a:pt x="69" y="173"/>
                    <a:pt x="69" y="173"/>
                  </a:cubicBezTo>
                  <a:cubicBezTo>
                    <a:pt x="68" y="173"/>
                    <a:pt x="68" y="173"/>
                    <a:pt x="68" y="173"/>
                  </a:cubicBezTo>
                  <a:cubicBezTo>
                    <a:pt x="68" y="173"/>
                    <a:pt x="68" y="173"/>
                    <a:pt x="68" y="173"/>
                  </a:cubicBezTo>
                  <a:cubicBezTo>
                    <a:pt x="68" y="172"/>
                    <a:pt x="68" y="172"/>
                    <a:pt x="68" y="172"/>
                  </a:cubicBezTo>
                  <a:cubicBezTo>
                    <a:pt x="68" y="171"/>
                    <a:pt x="68" y="171"/>
                    <a:pt x="68" y="171"/>
                  </a:cubicBezTo>
                  <a:cubicBezTo>
                    <a:pt x="68" y="170"/>
                    <a:pt x="68" y="171"/>
                    <a:pt x="68" y="169"/>
                  </a:cubicBezTo>
                  <a:cubicBezTo>
                    <a:pt x="68" y="169"/>
                    <a:pt x="68" y="169"/>
                    <a:pt x="68" y="169"/>
                  </a:cubicBezTo>
                  <a:cubicBezTo>
                    <a:pt x="67" y="168"/>
                    <a:pt x="67" y="168"/>
                    <a:pt x="67" y="168"/>
                  </a:cubicBezTo>
                  <a:cubicBezTo>
                    <a:pt x="67" y="168"/>
                    <a:pt x="67" y="168"/>
                    <a:pt x="67" y="168"/>
                  </a:cubicBezTo>
                  <a:cubicBezTo>
                    <a:pt x="67" y="168"/>
                    <a:pt x="66" y="168"/>
                    <a:pt x="66" y="168"/>
                  </a:cubicBezTo>
                  <a:cubicBezTo>
                    <a:pt x="65" y="168"/>
                    <a:pt x="65" y="168"/>
                    <a:pt x="65" y="168"/>
                  </a:cubicBezTo>
                  <a:cubicBezTo>
                    <a:pt x="65" y="168"/>
                    <a:pt x="65" y="168"/>
                    <a:pt x="65" y="168"/>
                  </a:cubicBezTo>
                  <a:cubicBezTo>
                    <a:pt x="66" y="169"/>
                    <a:pt x="66" y="169"/>
                    <a:pt x="66" y="169"/>
                  </a:cubicBezTo>
                  <a:cubicBezTo>
                    <a:pt x="65" y="169"/>
                    <a:pt x="65" y="169"/>
                    <a:pt x="65" y="169"/>
                  </a:cubicBezTo>
                  <a:cubicBezTo>
                    <a:pt x="65" y="169"/>
                    <a:pt x="65" y="169"/>
                    <a:pt x="65" y="169"/>
                  </a:cubicBezTo>
                  <a:cubicBezTo>
                    <a:pt x="64" y="169"/>
                    <a:pt x="64" y="169"/>
                    <a:pt x="64" y="169"/>
                  </a:cubicBezTo>
                  <a:cubicBezTo>
                    <a:pt x="63" y="168"/>
                    <a:pt x="63" y="168"/>
                    <a:pt x="63" y="168"/>
                  </a:cubicBezTo>
                  <a:cubicBezTo>
                    <a:pt x="63" y="169"/>
                    <a:pt x="63" y="169"/>
                    <a:pt x="63" y="169"/>
                  </a:cubicBezTo>
                  <a:cubicBezTo>
                    <a:pt x="62" y="169"/>
                    <a:pt x="63" y="169"/>
                    <a:pt x="62" y="170"/>
                  </a:cubicBezTo>
                  <a:cubicBezTo>
                    <a:pt x="63" y="171"/>
                    <a:pt x="63" y="171"/>
                    <a:pt x="63" y="171"/>
                  </a:cubicBezTo>
                  <a:cubicBezTo>
                    <a:pt x="62" y="172"/>
                    <a:pt x="62" y="172"/>
                    <a:pt x="62" y="172"/>
                  </a:cubicBezTo>
                  <a:cubicBezTo>
                    <a:pt x="61" y="172"/>
                    <a:pt x="61" y="172"/>
                    <a:pt x="60" y="172"/>
                  </a:cubicBezTo>
                  <a:cubicBezTo>
                    <a:pt x="59" y="172"/>
                    <a:pt x="59" y="172"/>
                    <a:pt x="59" y="172"/>
                  </a:cubicBezTo>
                  <a:cubicBezTo>
                    <a:pt x="59" y="173"/>
                    <a:pt x="59" y="173"/>
                    <a:pt x="59" y="173"/>
                  </a:cubicBezTo>
                  <a:cubicBezTo>
                    <a:pt x="59" y="173"/>
                    <a:pt x="59" y="173"/>
                    <a:pt x="59" y="173"/>
                  </a:cubicBezTo>
                  <a:cubicBezTo>
                    <a:pt x="59" y="174"/>
                    <a:pt x="59" y="174"/>
                    <a:pt x="59" y="174"/>
                  </a:cubicBezTo>
                  <a:cubicBezTo>
                    <a:pt x="59" y="174"/>
                    <a:pt x="59" y="174"/>
                    <a:pt x="59" y="174"/>
                  </a:cubicBezTo>
                  <a:cubicBezTo>
                    <a:pt x="59" y="174"/>
                    <a:pt x="59" y="174"/>
                    <a:pt x="59" y="174"/>
                  </a:cubicBezTo>
                  <a:cubicBezTo>
                    <a:pt x="59" y="174"/>
                    <a:pt x="59" y="174"/>
                    <a:pt x="59" y="174"/>
                  </a:cubicBezTo>
                  <a:cubicBezTo>
                    <a:pt x="58" y="173"/>
                    <a:pt x="58" y="173"/>
                    <a:pt x="58" y="173"/>
                  </a:cubicBezTo>
                  <a:cubicBezTo>
                    <a:pt x="57" y="173"/>
                    <a:pt x="57" y="173"/>
                    <a:pt x="55" y="173"/>
                  </a:cubicBezTo>
                  <a:cubicBezTo>
                    <a:pt x="55" y="172"/>
                    <a:pt x="55" y="172"/>
                    <a:pt x="55" y="172"/>
                  </a:cubicBezTo>
                  <a:cubicBezTo>
                    <a:pt x="54" y="172"/>
                    <a:pt x="54" y="172"/>
                    <a:pt x="54" y="172"/>
                  </a:cubicBezTo>
                  <a:cubicBezTo>
                    <a:pt x="54" y="171"/>
                    <a:pt x="54" y="172"/>
                    <a:pt x="53" y="171"/>
                  </a:cubicBezTo>
                  <a:cubicBezTo>
                    <a:pt x="53" y="171"/>
                    <a:pt x="53" y="171"/>
                    <a:pt x="53" y="171"/>
                  </a:cubicBezTo>
                  <a:cubicBezTo>
                    <a:pt x="53" y="171"/>
                    <a:pt x="53" y="171"/>
                    <a:pt x="53" y="171"/>
                  </a:cubicBezTo>
                  <a:cubicBezTo>
                    <a:pt x="52" y="171"/>
                    <a:pt x="52" y="171"/>
                    <a:pt x="52" y="171"/>
                  </a:cubicBezTo>
                  <a:cubicBezTo>
                    <a:pt x="50" y="172"/>
                    <a:pt x="51" y="172"/>
                    <a:pt x="50" y="173"/>
                  </a:cubicBezTo>
                  <a:cubicBezTo>
                    <a:pt x="49" y="174"/>
                    <a:pt x="49" y="174"/>
                    <a:pt x="49" y="174"/>
                  </a:cubicBezTo>
                  <a:cubicBezTo>
                    <a:pt x="49" y="174"/>
                    <a:pt x="48" y="174"/>
                    <a:pt x="48" y="174"/>
                  </a:cubicBezTo>
                  <a:cubicBezTo>
                    <a:pt x="48" y="173"/>
                    <a:pt x="48" y="173"/>
                    <a:pt x="48" y="173"/>
                  </a:cubicBezTo>
                  <a:cubicBezTo>
                    <a:pt x="48" y="172"/>
                    <a:pt x="48" y="173"/>
                    <a:pt x="48" y="172"/>
                  </a:cubicBezTo>
                  <a:cubicBezTo>
                    <a:pt x="45" y="171"/>
                    <a:pt x="45" y="171"/>
                    <a:pt x="45" y="171"/>
                  </a:cubicBezTo>
                  <a:cubicBezTo>
                    <a:pt x="45" y="170"/>
                    <a:pt x="45" y="170"/>
                    <a:pt x="45" y="170"/>
                  </a:cubicBezTo>
                  <a:cubicBezTo>
                    <a:pt x="44" y="168"/>
                    <a:pt x="44" y="167"/>
                    <a:pt x="44" y="166"/>
                  </a:cubicBezTo>
                  <a:cubicBezTo>
                    <a:pt x="44" y="165"/>
                    <a:pt x="44" y="165"/>
                    <a:pt x="44" y="165"/>
                  </a:cubicBezTo>
                  <a:cubicBezTo>
                    <a:pt x="44" y="165"/>
                    <a:pt x="44" y="165"/>
                    <a:pt x="44" y="165"/>
                  </a:cubicBezTo>
                  <a:cubicBezTo>
                    <a:pt x="43" y="164"/>
                    <a:pt x="43" y="164"/>
                    <a:pt x="43" y="164"/>
                  </a:cubicBezTo>
                  <a:cubicBezTo>
                    <a:pt x="42" y="164"/>
                    <a:pt x="42" y="164"/>
                    <a:pt x="42" y="164"/>
                  </a:cubicBezTo>
                  <a:cubicBezTo>
                    <a:pt x="41" y="164"/>
                    <a:pt x="41" y="164"/>
                    <a:pt x="41" y="164"/>
                  </a:cubicBezTo>
                  <a:cubicBezTo>
                    <a:pt x="41" y="165"/>
                    <a:pt x="41" y="165"/>
                    <a:pt x="41" y="165"/>
                  </a:cubicBezTo>
                  <a:cubicBezTo>
                    <a:pt x="41" y="165"/>
                    <a:pt x="41" y="165"/>
                    <a:pt x="41" y="165"/>
                  </a:cubicBezTo>
                  <a:cubicBezTo>
                    <a:pt x="40" y="164"/>
                    <a:pt x="40" y="164"/>
                    <a:pt x="40" y="164"/>
                  </a:cubicBezTo>
                  <a:cubicBezTo>
                    <a:pt x="40" y="164"/>
                    <a:pt x="40" y="164"/>
                    <a:pt x="40" y="164"/>
                  </a:cubicBezTo>
                  <a:cubicBezTo>
                    <a:pt x="41" y="163"/>
                    <a:pt x="42" y="162"/>
                    <a:pt x="43" y="161"/>
                  </a:cubicBezTo>
                  <a:cubicBezTo>
                    <a:pt x="43" y="161"/>
                    <a:pt x="43" y="161"/>
                    <a:pt x="43" y="161"/>
                  </a:cubicBezTo>
                  <a:cubicBezTo>
                    <a:pt x="43" y="160"/>
                    <a:pt x="43" y="160"/>
                    <a:pt x="43" y="160"/>
                  </a:cubicBezTo>
                  <a:cubicBezTo>
                    <a:pt x="43" y="160"/>
                    <a:pt x="43" y="160"/>
                    <a:pt x="43" y="160"/>
                  </a:cubicBezTo>
                  <a:cubicBezTo>
                    <a:pt x="42" y="160"/>
                    <a:pt x="43" y="160"/>
                    <a:pt x="41" y="159"/>
                  </a:cubicBezTo>
                  <a:cubicBezTo>
                    <a:pt x="41" y="159"/>
                    <a:pt x="41" y="159"/>
                    <a:pt x="41" y="159"/>
                  </a:cubicBezTo>
                  <a:cubicBezTo>
                    <a:pt x="40" y="159"/>
                    <a:pt x="40" y="159"/>
                    <a:pt x="40" y="159"/>
                  </a:cubicBezTo>
                  <a:cubicBezTo>
                    <a:pt x="40" y="157"/>
                    <a:pt x="40" y="157"/>
                    <a:pt x="40" y="157"/>
                  </a:cubicBezTo>
                  <a:cubicBezTo>
                    <a:pt x="40" y="157"/>
                    <a:pt x="40" y="157"/>
                    <a:pt x="40" y="157"/>
                  </a:cubicBezTo>
                  <a:cubicBezTo>
                    <a:pt x="39" y="157"/>
                    <a:pt x="39" y="157"/>
                    <a:pt x="39" y="157"/>
                  </a:cubicBezTo>
                  <a:cubicBezTo>
                    <a:pt x="39" y="157"/>
                    <a:pt x="39" y="157"/>
                    <a:pt x="39" y="157"/>
                  </a:cubicBezTo>
                  <a:cubicBezTo>
                    <a:pt x="39" y="155"/>
                    <a:pt x="39" y="156"/>
                    <a:pt x="39" y="154"/>
                  </a:cubicBezTo>
                  <a:cubicBezTo>
                    <a:pt x="37" y="150"/>
                    <a:pt x="38" y="153"/>
                    <a:pt x="37" y="149"/>
                  </a:cubicBezTo>
                  <a:cubicBezTo>
                    <a:pt x="36" y="148"/>
                    <a:pt x="36" y="148"/>
                    <a:pt x="36" y="148"/>
                  </a:cubicBezTo>
                  <a:cubicBezTo>
                    <a:pt x="35" y="147"/>
                    <a:pt x="34" y="148"/>
                    <a:pt x="33" y="147"/>
                  </a:cubicBezTo>
                  <a:cubicBezTo>
                    <a:pt x="32" y="148"/>
                    <a:pt x="32" y="148"/>
                    <a:pt x="32" y="148"/>
                  </a:cubicBezTo>
                  <a:cubicBezTo>
                    <a:pt x="32" y="148"/>
                    <a:pt x="32" y="148"/>
                    <a:pt x="32" y="148"/>
                  </a:cubicBezTo>
                  <a:cubicBezTo>
                    <a:pt x="32" y="148"/>
                    <a:pt x="32" y="148"/>
                    <a:pt x="32" y="148"/>
                  </a:cubicBezTo>
                  <a:cubicBezTo>
                    <a:pt x="33" y="149"/>
                    <a:pt x="33" y="149"/>
                    <a:pt x="33" y="149"/>
                  </a:cubicBezTo>
                  <a:cubicBezTo>
                    <a:pt x="33" y="149"/>
                    <a:pt x="33" y="149"/>
                    <a:pt x="33" y="149"/>
                  </a:cubicBezTo>
                  <a:cubicBezTo>
                    <a:pt x="33" y="150"/>
                    <a:pt x="33" y="150"/>
                    <a:pt x="33" y="150"/>
                  </a:cubicBezTo>
                  <a:cubicBezTo>
                    <a:pt x="33" y="150"/>
                    <a:pt x="33" y="150"/>
                    <a:pt x="33" y="150"/>
                  </a:cubicBezTo>
                  <a:cubicBezTo>
                    <a:pt x="31" y="150"/>
                    <a:pt x="30" y="151"/>
                    <a:pt x="29" y="151"/>
                  </a:cubicBezTo>
                  <a:cubicBezTo>
                    <a:pt x="29" y="153"/>
                    <a:pt x="29" y="153"/>
                    <a:pt x="29" y="153"/>
                  </a:cubicBezTo>
                  <a:cubicBezTo>
                    <a:pt x="28" y="153"/>
                    <a:pt x="28" y="153"/>
                    <a:pt x="28" y="153"/>
                  </a:cubicBezTo>
                  <a:cubicBezTo>
                    <a:pt x="27" y="153"/>
                    <a:pt x="23" y="151"/>
                    <a:pt x="22" y="151"/>
                  </a:cubicBezTo>
                  <a:cubicBezTo>
                    <a:pt x="21" y="151"/>
                    <a:pt x="21" y="151"/>
                    <a:pt x="20" y="151"/>
                  </a:cubicBezTo>
                  <a:cubicBezTo>
                    <a:pt x="19" y="152"/>
                    <a:pt x="19" y="153"/>
                    <a:pt x="18" y="154"/>
                  </a:cubicBezTo>
                  <a:cubicBezTo>
                    <a:pt x="18" y="154"/>
                    <a:pt x="18" y="154"/>
                    <a:pt x="18" y="154"/>
                  </a:cubicBezTo>
                  <a:cubicBezTo>
                    <a:pt x="17" y="154"/>
                    <a:pt x="17" y="154"/>
                    <a:pt x="17" y="154"/>
                  </a:cubicBezTo>
                  <a:cubicBezTo>
                    <a:pt x="17" y="154"/>
                    <a:pt x="17" y="154"/>
                    <a:pt x="17" y="154"/>
                  </a:cubicBezTo>
                  <a:cubicBezTo>
                    <a:pt x="17" y="154"/>
                    <a:pt x="16" y="152"/>
                    <a:pt x="15" y="151"/>
                  </a:cubicBezTo>
                  <a:cubicBezTo>
                    <a:pt x="15" y="151"/>
                    <a:pt x="15" y="151"/>
                    <a:pt x="15" y="151"/>
                  </a:cubicBezTo>
                  <a:cubicBezTo>
                    <a:pt x="14" y="151"/>
                    <a:pt x="14" y="151"/>
                    <a:pt x="14" y="151"/>
                  </a:cubicBezTo>
                  <a:cubicBezTo>
                    <a:pt x="13" y="151"/>
                    <a:pt x="13" y="151"/>
                    <a:pt x="13" y="151"/>
                  </a:cubicBezTo>
                  <a:cubicBezTo>
                    <a:pt x="12" y="152"/>
                    <a:pt x="13" y="152"/>
                    <a:pt x="12" y="153"/>
                  </a:cubicBezTo>
                  <a:cubicBezTo>
                    <a:pt x="11" y="153"/>
                    <a:pt x="11" y="153"/>
                    <a:pt x="11" y="153"/>
                  </a:cubicBezTo>
                  <a:cubicBezTo>
                    <a:pt x="11" y="153"/>
                    <a:pt x="11" y="153"/>
                    <a:pt x="11" y="153"/>
                  </a:cubicBezTo>
                  <a:cubicBezTo>
                    <a:pt x="9" y="152"/>
                    <a:pt x="10" y="152"/>
                    <a:pt x="9" y="151"/>
                  </a:cubicBezTo>
                  <a:cubicBezTo>
                    <a:pt x="8" y="151"/>
                    <a:pt x="8" y="151"/>
                    <a:pt x="8" y="151"/>
                  </a:cubicBezTo>
                  <a:cubicBezTo>
                    <a:pt x="9" y="150"/>
                    <a:pt x="9" y="150"/>
                    <a:pt x="9" y="149"/>
                  </a:cubicBezTo>
                  <a:cubicBezTo>
                    <a:pt x="10" y="148"/>
                    <a:pt x="10" y="148"/>
                    <a:pt x="10" y="148"/>
                  </a:cubicBezTo>
                  <a:cubicBezTo>
                    <a:pt x="10" y="148"/>
                    <a:pt x="10" y="148"/>
                    <a:pt x="10" y="148"/>
                  </a:cubicBezTo>
                  <a:cubicBezTo>
                    <a:pt x="9" y="147"/>
                    <a:pt x="9" y="147"/>
                    <a:pt x="9" y="147"/>
                  </a:cubicBezTo>
                  <a:cubicBezTo>
                    <a:pt x="9" y="146"/>
                    <a:pt x="9" y="145"/>
                    <a:pt x="9" y="144"/>
                  </a:cubicBezTo>
                  <a:cubicBezTo>
                    <a:pt x="10" y="142"/>
                    <a:pt x="10" y="142"/>
                    <a:pt x="10" y="142"/>
                  </a:cubicBezTo>
                  <a:cubicBezTo>
                    <a:pt x="9" y="142"/>
                    <a:pt x="9" y="142"/>
                    <a:pt x="9" y="142"/>
                  </a:cubicBezTo>
                  <a:cubicBezTo>
                    <a:pt x="9" y="141"/>
                    <a:pt x="9" y="141"/>
                    <a:pt x="9" y="141"/>
                  </a:cubicBezTo>
                  <a:cubicBezTo>
                    <a:pt x="8" y="140"/>
                    <a:pt x="9" y="141"/>
                    <a:pt x="8" y="140"/>
                  </a:cubicBezTo>
                  <a:cubicBezTo>
                    <a:pt x="8" y="138"/>
                    <a:pt x="8" y="139"/>
                    <a:pt x="7" y="137"/>
                  </a:cubicBezTo>
                  <a:cubicBezTo>
                    <a:pt x="7" y="137"/>
                    <a:pt x="7" y="137"/>
                    <a:pt x="6" y="137"/>
                  </a:cubicBezTo>
                  <a:cubicBezTo>
                    <a:pt x="5" y="137"/>
                    <a:pt x="5" y="137"/>
                    <a:pt x="5" y="138"/>
                  </a:cubicBezTo>
                  <a:cubicBezTo>
                    <a:pt x="5" y="138"/>
                    <a:pt x="5" y="138"/>
                    <a:pt x="5" y="138"/>
                  </a:cubicBezTo>
                  <a:cubicBezTo>
                    <a:pt x="4" y="137"/>
                    <a:pt x="4" y="137"/>
                    <a:pt x="4" y="137"/>
                  </a:cubicBezTo>
                  <a:cubicBezTo>
                    <a:pt x="4" y="137"/>
                    <a:pt x="4" y="137"/>
                    <a:pt x="4" y="137"/>
                  </a:cubicBezTo>
                  <a:cubicBezTo>
                    <a:pt x="4" y="137"/>
                    <a:pt x="4" y="137"/>
                    <a:pt x="4" y="137"/>
                  </a:cubicBezTo>
                  <a:cubicBezTo>
                    <a:pt x="3" y="136"/>
                    <a:pt x="3" y="136"/>
                    <a:pt x="2" y="134"/>
                  </a:cubicBezTo>
                  <a:cubicBezTo>
                    <a:pt x="2" y="133"/>
                    <a:pt x="2" y="133"/>
                    <a:pt x="2" y="133"/>
                  </a:cubicBezTo>
                  <a:cubicBezTo>
                    <a:pt x="3" y="133"/>
                    <a:pt x="3" y="133"/>
                    <a:pt x="3" y="133"/>
                  </a:cubicBezTo>
                  <a:cubicBezTo>
                    <a:pt x="3" y="132"/>
                    <a:pt x="3" y="132"/>
                    <a:pt x="3" y="132"/>
                  </a:cubicBezTo>
                  <a:cubicBezTo>
                    <a:pt x="3" y="132"/>
                    <a:pt x="3" y="132"/>
                    <a:pt x="3" y="132"/>
                  </a:cubicBezTo>
                  <a:cubicBezTo>
                    <a:pt x="3" y="131"/>
                    <a:pt x="3" y="131"/>
                    <a:pt x="3" y="130"/>
                  </a:cubicBezTo>
                  <a:cubicBezTo>
                    <a:pt x="3" y="129"/>
                    <a:pt x="3" y="130"/>
                    <a:pt x="3" y="128"/>
                  </a:cubicBezTo>
                  <a:cubicBezTo>
                    <a:pt x="2" y="126"/>
                    <a:pt x="2" y="127"/>
                    <a:pt x="1" y="126"/>
                  </a:cubicBezTo>
                  <a:cubicBezTo>
                    <a:pt x="0" y="125"/>
                    <a:pt x="0" y="125"/>
                    <a:pt x="0" y="125"/>
                  </a:cubicBezTo>
                  <a:cubicBezTo>
                    <a:pt x="1" y="123"/>
                    <a:pt x="1" y="124"/>
                    <a:pt x="1" y="123"/>
                  </a:cubicBezTo>
                  <a:cubicBezTo>
                    <a:pt x="0" y="121"/>
                    <a:pt x="0" y="121"/>
                    <a:pt x="0" y="121"/>
                  </a:cubicBezTo>
                  <a:cubicBezTo>
                    <a:pt x="2" y="122"/>
                    <a:pt x="2" y="122"/>
                    <a:pt x="2" y="122"/>
                  </a:cubicBezTo>
                  <a:cubicBezTo>
                    <a:pt x="3" y="120"/>
                    <a:pt x="2" y="122"/>
                    <a:pt x="4" y="119"/>
                  </a:cubicBezTo>
                  <a:cubicBezTo>
                    <a:pt x="5" y="116"/>
                    <a:pt x="5" y="116"/>
                    <a:pt x="6" y="114"/>
                  </a:cubicBezTo>
                  <a:cubicBezTo>
                    <a:pt x="7" y="113"/>
                    <a:pt x="7" y="113"/>
                    <a:pt x="8" y="111"/>
                  </a:cubicBezTo>
                  <a:cubicBezTo>
                    <a:pt x="9" y="111"/>
                    <a:pt x="9" y="111"/>
                    <a:pt x="9" y="111"/>
                  </a:cubicBezTo>
                  <a:cubicBezTo>
                    <a:pt x="10" y="113"/>
                    <a:pt x="14" y="116"/>
                    <a:pt x="15" y="117"/>
                  </a:cubicBezTo>
                  <a:cubicBezTo>
                    <a:pt x="15" y="117"/>
                    <a:pt x="15" y="117"/>
                    <a:pt x="15" y="117"/>
                  </a:cubicBezTo>
                  <a:cubicBezTo>
                    <a:pt x="16" y="115"/>
                    <a:pt x="16" y="116"/>
                    <a:pt x="17" y="114"/>
                  </a:cubicBezTo>
                  <a:cubicBezTo>
                    <a:pt x="18" y="114"/>
                    <a:pt x="18" y="114"/>
                    <a:pt x="18" y="114"/>
                  </a:cubicBezTo>
                  <a:cubicBezTo>
                    <a:pt x="25" y="113"/>
                    <a:pt x="19" y="115"/>
                    <a:pt x="32" y="113"/>
                  </a:cubicBezTo>
                  <a:cubicBezTo>
                    <a:pt x="32" y="113"/>
                    <a:pt x="32" y="113"/>
                    <a:pt x="32" y="112"/>
                  </a:cubicBezTo>
                  <a:cubicBezTo>
                    <a:pt x="32" y="111"/>
                    <a:pt x="32" y="111"/>
                    <a:pt x="32" y="111"/>
                  </a:cubicBezTo>
                  <a:cubicBezTo>
                    <a:pt x="32" y="111"/>
                    <a:pt x="32" y="111"/>
                    <a:pt x="32" y="111"/>
                  </a:cubicBezTo>
                  <a:cubicBezTo>
                    <a:pt x="33" y="111"/>
                    <a:pt x="33" y="111"/>
                    <a:pt x="33" y="111"/>
                  </a:cubicBezTo>
                  <a:cubicBezTo>
                    <a:pt x="33" y="113"/>
                    <a:pt x="33" y="113"/>
                    <a:pt x="33" y="113"/>
                  </a:cubicBezTo>
                  <a:cubicBezTo>
                    <a:pt x="33" y="113"/>
                    <a:pt x="33" y="113"/>
                    <a:pt x="33" y="113"/>
                  </a:cubicBezTo>
                  <a:cubicBezTo>
                    <a:pt x="35" y="113"/>
                    <a:pt x="74" y="113"/>
                    <a:pt x="76" y="113"/>
                  </a:cubicBezTo>
                  <a:cubicBezTo>
                    <a:pt x="76" y="109"/>
                    <a:pt x="77" y="108"/>
                    <a:pt x="77" y="104"/>
                  </a:cubicBezTo>
                  <a:cubicBezTo>
                    <a:pt x="75" y="101"/>
                    <a:pt x="76" y="102"/>
                    <a:pt x="74" y="100"/>
                  </a:cubicBezTo>
                  <a:cubicBezTo>
                    <a:pt x="69" y="53"/>
                    <a:pt x="64" y="5"/>
                    <a:pt x="64" y="0"/>
                  </a:cubicBezTo>
                  <a:cubicBezTo>
                    <a:pt x="69" y="0"/>
                    <a:pt x="76" y="0"/>
                    <a:pt x="83" y="0"/>
                  </a:cubicBezTo>
                  <a:cubicBezTo>
                    <a:pt x="83" y="0"/>
                    <a:pt x="122" y="27"/>
                    <a:pt x="150" y="47"/>
                  </a:cubicBezTo>
                  <a:cubicBezTo>
                    <a:pt x="151" y="48"/>
                    <a:pt x="151" y="49"/>
                    <a:pt x="151" y="50"/>
                  </a:cubicBezTo>
                  <a:cubicBezTo>
                    <a:pt x="151" y="51"/>
                    <a:pt x="151" y="51"/>
                    <a:pt x="151" y="51"/>
                  </a:cubicBezTo>
                  <a:cubicBezTo>
                    <a:pt x="152" y="52"/>
                    <a:pt x="154" y="53"/>
                    <a:pt x="156" y="53"/>
                  </a:cubicBezTo>
                  <a:cubicBezTo>
                    <a:pt x="156" y="54"/>
                    <a:pt x="156" y="54"/>
                    <a:pt x="156" y="54"/>
                  </a:cubicBezTo>
                  <a:cubicBezTo>
                    <a:pt x="156" y="55"/>
                    <a:pt x="156" y="54"/>
                    <a:pt x="157" y="56"/>
                  </a:cubicBezTo>
                  <a:cubicBezTo>
                    <a:pt x="159" y="57"/>
                    <a:pt x="160" y="57"/>
                    <a:pt x="162" y="57"/>
                  </a:cubicBezTo>
                  <a:cubicBezTo>
                    <a:pt x="163" y="58"/>
                    <a:pt x="163" y="58"/>
                    <a:pt x="163" y="58"/>
                  </a:cubicBezTo>
                  <a:cubicBezTo>
                    <a:pt x="165" y="59"/>
                    <a:pt x="165" y="59"/>
                    <a:pt x="165" y="59"/>
                  </a:cubicBezTo>
                  <a:cubicBezTo>
                    <a:pt x="168" y="61"/>
                    <a:pt x="170" y="60"/>
                    <a:pt x="174" y="63"/>
                  </a:cubicBezTo>
                  <a:cubicBezTo>
                    <a:pt x="174" y="63"/>
                    <a:pt x="174" y="64"/>
                    <a:pt x="174" y="65"/>
                  </a:cubicBezTo>
                  <a:cubicBezTo>
                    <a:pt x="174" y="67"/>
                    <a:pt x="174" y="66"/>
                    <a:pt x="174" y="67"/>
                  </a:cubicBezTo>
                  <a:cubicBezTo>
                    <a:pt x="174" y="68"/>
                    <a:pt x="174" y="68"/>
                    <a:pt x="174" y="68"/>
                  </a:cubicBezTo>
                  <a:cubicBezTo>
                    <a:pt x="174" y="68"/>
                    <a:pt x="174" y="68"/>
                    <a:pt x="173" y="68"/>
                  </a:cubicBezTo>
                  <a:cubicBezTo>
                    <a:pt x="173" y="69"/>
                    <a:pt x="173" y="69"/>
                    <a:pt x="173" y="69"/>
                  </a:cubicBezTo>
                  <a:cubicBezTo>
                    <a:pt x="173" y="70"/>
                    <a:pt x="173" y="69"/>
                    <a:pt x="172" y="70"/>
                  </a:cubicBezTo>
                  <a:cubicBezTo>
                    <a:pt x="173" y="71"/>
                    <a:pt x="173" y="71"/>
                    <a:pt x="173" y="71"/>
                  </a:cubicBezTo>
                  <a:cubicBezTo>
                    <a:pt x="173" y="71"/>
                    <a:pt x="173" y="71"/>
                    <a:pt x="174" y="72"/>
                  </a:cubicBezTo>
                  <a:cubicBezTo>
                    <a:pt x="175" y="72"/>
                    <a:pt x="175" y="72"/>
                    <a:pt x="175" y="72"/>
                  </a:cubicBezTo>
                  <a:cubicBezTo>
                    <a:pt x="176" y="72"/>
                    <a:pt x="184" y="70"/>
                    <a:pt x="185" y="7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152">
              <a:extLst>
                <a:ext uri="{FF2B5EF4-FFF2-40B4-BE49-F238E27FC236}">
                  <a16:creationId xmlns:a16="http://schemas.microsoft.com/office/drawing/2014/main" id="{82289825-671B-48AA-AE9D-4C8CA2B42D51}"/>
                </a:ext>
              </a:extLst>
            </p:cNvPr>
            <p:cNvSpPr>
              <a:spLocks/>
            </p:cNvSpPr>
            <p:nvPr/>
          </p:nvSpPr>
          <p:spPr bwMode="auto">
            <a:xfrm>
              <a:off x="16997409" y="7962193"/>
              <a:ext cx="4751" cy="4751"/>
            </a:xfrm>
            <a:custGeom>
              <a:avLst/>
              <a:gdLst>
                <a:gd name="T0" fmla="*/ 0 w 1"/>
                <a:gd name="T1" fmla="*/ 1 h 1"/>
                <a:gd name="T2" fmla="*/ 1 w 1"/>
                <a:gd name="T3" fmla="*/ 1 h 1"/>
                <a:gd name="T4" fmla="*/ 1 w 1"/>
                <a:gd name="T5" fmla="*/ 0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0"/>
                    <a:pt x="1" y="0"/>
                    <a:pt x="1" y="0"/>
                  </a:cubicBezTo>
                  <a:cubicBezTo>
                    <a:pt x="1" y="0"/>
                    <a:pt x="1" y="0"/>
                    <a:pt x="1" y="0"/>
                  </a:cubicBezTo>
                  <a:cubicBezTo>
                    <a:pt x="1" y="0"/>
                    <a:pt x="1" y="0"/>
                    <a:pt x="1" y="0"/>
                  </a:cubicBezTo>
                  <a:cubicBezTo>
                    <a:pt x="1" y="0"/>
                    <a:pt x="0" y="1"/>
                    <a:pt x="0"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153">
              <a:extLst>
                <a:ext uri="{FF2B5EF4-FFF2-40B4-BE49-F238E27FC236}">
                  <a16:creationId xmlns:a16="http://schemas.microsoft.com/office/drawing/2014/main" id="{23C24F53-D532-4E46-86B7-3B2A3E2DE0C3}"/>
                </a:ext>
              </a:extLst>
            </p:cNvPr>
            <p:cNvSpPr>
              <a:spLocks noEditPoints="1"/>
            </p:cNvSpPr>
            <p:nvPr/>
          </p:nvSpPr>
          <p:spPr bwMode="auto">
            <a:xfrm>
              <a:off x="16000075" y="7643994"/>
              <a:ext cx="422681" cy="921346"/>
            </a:xfrm>
            <a:custGeom>
              <a:avLst/>
              <a:gdLst>
                <a:gd name="T0" fmla="*/ 94 w 101"/>
                <a:gd name="T1" fmla="*/ 94 h 221"/>
                <a:gd name="T2" fmla="*/ 87 w 101"/>
                <a:gd name="T3" fmla="*/ 99 h 221"/>
                <a:gd name="T4" fmla="*/ 79 w 101"/>
                <a:gd name="T5" fmla="*/ 103 h 221"/>
                <a:gd name="T6" fmla="*/ 67 w 101"/>
                <a:gd name="T7" fmla="*/ 107 h 221"/>
                <a:gd name="T8" fmla="*/ 63 w 101"/>
                <a:gd name="T9" fmla="*/ 121 h 221"/>
                <a:gd name="T10" fmla="*/ 62 w 101"/>
                <a:gd name="T11" fmla="*/ 130 h 221"/>
                <a:gd name="T12" fmla="*/ 76 w 101"/>
                <a:gd name="T13" fmla="*/ 148 h 221"/>
                <a:gd name="T14" fmla="*/ 68 w 101"/>
                <a:gd name="T15" fmla="*/ 160 h 221"/>
                <a:gd name="T16" fmla="*/ 79 w 101"/>
                <a:gd name="T17" fmla="*/ 189 h 221"/>
                <a:gd name="T18" fmla="*/ 74 w 101"/>
                <a:gd name="T19" fmla="*/ 212 h 221"/>
                <a:gd name="T20" fmla="*/ 72 w 101"/>
                <a:gd name="T21" fmla="*/ 211 h 221"/>
                <a:gd name="T22" fmla="*/ 73 w 101"/>
                <a:gd name="T23" fmla="*/ 200 h 221"/>
                <a:gd name="T24" fmla="*/ 73 w 101"/>
                <a:gd name="T25" fmla="*/ 192 h 221"/>
                <a:gd name="T26" fmla="*/ 67 w 101"/>
                <a:gd name="T27" fmla="*/ 177 h 221"/>
                <a:gd name="T28" fmla="*/ 63 w 101"/>
                <a:gd name="T29" fmla="*/ 160 h 221"/>
                <a:gd name="T30" fmla="*/ 58 w 101"/>
                <a:gd name="T31" fmla="*/ 143 h 221"/>
                <a:gd name="T32" fmla="*/ 50 w 101"/>
                <a:gd name="T33" fmla="*/ 144 h 221"/>
                <a:gd name="T34" fmla="*/ 47 w 101"/>
                <a:gd name="T35" fmla="*/ 146 h 221"/>
                <a:gd name="T36" fmla="*/ 36 w 101"/>
                <a:gd name="T37" fmla="*/ 154 h 221"/>
                <a:gd name="T38" fmla="*/ 31 w 101"/>
                <a:gd name="T39" fmla="*/ 150 h 221"/>
                <a:gd name="T40" fmla="*/ 29 w 101"/>
                <a:gd name="T41" fmla="*/ 145 h 221"/>
                <a:gd name="T42" fmla="*/ 26 w 101"/>
                <a:gd name="T43" fmla="*/ 140 h 221"/>
                <a:gd name="T44" fmla="*/ 22 w 101"/>
                <a:gd name="T45" fmla="*/ 118 h 221"/>
                <a:gd name="T46" fmla="*/ 15 w 101"/>
                <a:gd name="T47" fmla="*/ 112 h 221"/>
                <a:gd name="T48" fmla="*/ 18 w 101"/>
                <a:gd name="T49" fmla="*/ 109 h 221"/>
                <a:gd name="T50" fmla="*/ 12 w 101"/>
                <a:gd name="T51" fmla="*/ 106 h 221"/>
                <a:gd name="T52" fmla="*/ 7 w 101"/>
                <a:gd name="T53" fmla="*/ 102 h 221"/>
                <a:gd name="T54" fmla="*/ 1 w 101"/>
                <a:gd name="T55" fmla="*/ 91 h 221"/>
                <a:gd name="T56" fmla="*/ 5 w 101"/>
                <a:gd name="T57" fmla="*/ 80 h 221"/>
                <a:gd name="T58" fmla="*/ 11 w 101"/>
                <a:gd name="T59" fmla="*/ 78 h 221"/>
                <a:gd name="T60" fmla="*/ 14 w 101"/>
                <a:gd name="T61" fmla="*/ 67 h 221"/>
                <a:gd name="T62" fmla="*/ 22 w 101"/>
                <a:gd name="T63" fmla="*/ 57 h 221"/>
                <a:gd name="T64" fmla="*/ 32 w 101"/>
                <a:gd name="T65" fmla="*/ 32 h 221"/>
                <a:gd name="T66" fmla="*/ 51 w 101"/>
                <a:gd name="T67" fmla="*/ 15 h 221"/>
                <a:gd name="T68" fmla="*/ 58 w 101"/>
                <a:gd name="T69" fmla="*/ 7 h 221"/>
                <a:gd name="T70" fmla="*/ 64 w 101"/>
                <a:gd name="T71" fmla="*/ 2 h 221"/>
                <a:gd name="T72" fmla="*/ 71 w 101"/>
                <a:gd name="T73" fmla="*/ 11 h 221"/>
                <a:gd name="T74" fmla="*/ 73 w 101"/>
                <a:gd name="T75" fmla="*/ 33 h 221"/>
                <a:gd name="T76" fmla="*/ 62 w 101"/>
                <a:gd name="T77" fmla="*/ 44 h 221"/>
                <a:gd name="T78" fmla="*/ 62 w 101"/>
                <a:gd name="T79" fmla="*/ 53 h 221"/>
                <a:gd name="T80" fmla="*/ 74 w 101"/>
                <a:gd name="T81" fmla="*/ 56 h 221"/>
                <a:gd name="T82" fmla="*/ 82 w 101"/>
                <a:gd name="T83" fmla="*/ 68 h 221"/>
                <a:gd name="T84" fmla="*/ 87 w 101"/>
                <a:gd name="T85" fmla="*/ 80 h 221"/>
                <a:gd name="T86" fmla="*/ 92 w 101"/>
                <a:gd name="T87" fmla="*/ 86 h 221"/>
                <a:gd name="T88" fmla="*/ 10 w 101"/>
                <a:gd name="T89" fmla="*/ 106 h 221"/>
                <a:gd name="T90" fmla="*/ 15 w 101"/>
                <a:gd name="T91" fmla="*/ 107 h 221"/>
                <a:gd name="T92" fmla="*/ 18 w 101"/>
                <a:gd name="T93" fmla="*/ 111 h 221"/>
                <a:gd name="T94" fmla="*/ 18 w 101"/>
                <a:gd name="T95" fmla="*/ 118 h 221"/>
                <a:gd name="T96" fmla="*/ 61 w 101"/>
                <a:gd name="T97" fmla="*/ 146 h 221"/>
                <a:gd name="T98" fmla="*/ 26 w 101"/>
                <a:gd name="T99" fmla="*/ 152 h 221"/>
                <a:gd name="T100" fmla="*/ 69 w 101"/>
                <a:gd name="T101" fmla="*/ 185 h 221"/>
                <a:gd name="T102" fmla="*/ 70 w 101"/>
                <a:gd name="T103" fmla="*/ 193 h 221"/>
                <a:gd name="T104" fmla="*/ 66 w 101"/>
                <a:gd name="T105" fmla="*/ 194 h 221"/>
                <a:gd name="T106" fmla="*/ 67 w 101"/>
                <a:gd name="T107" fmla="*/ 195 h 221"/>
                <a:gd name="T108" fmla="*/ 71 w 101"/>
                <a:gd name="T109" fmla="*/ 196 h 221"/>
                <a:gd name="T110" fmla="*/ 66 w 101"/>
                <a:gd name="T111" fmla="*/ 200 h 221"/>
                <a:gd name="T112" fmla="*/ 72 w 101"/>
                <a:gd name="T113" fmla="*/ 199 h 221"/>
                <a:gd name="T114" fmla="*/ 68 w 101"/>
                <a:gd name="T115" fmla="*/ 203 h 221"/>
                <a:gd name="T116" fmla="*/ 69 w 101"/>
                <a:gd name="T117" fmla="*/ 211 h 221"/>
                <a:gd name="T118" fmla="*/ 67 w 101"/>
                <a:gd name="T119"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1" h="221">
                  <a:moveTo>
                    <a:pt x="101" y="85"/>
                  </a:moveTo>
                  <a:cubicBezTo>
                    <a:pt x="100" y="87"/>
                    <a:pt x="100" y="87"/>
                    <a:pt x="100" y="87"/>
                  </a:cubicBezTo>
                  <a:cubicBezTo>
                    <a:pt x="98" y="88"/>
                    <a:pt x="99" y="88"/>
                    <a:pt x="97" y="88"/>
                  </a:cubicBezTo>
                  <a:cubicBezTo>
                    <a:pt x="97" y="88"/>
                    <a:pt x="97" y="88"/>
                    <a:pt x="97" y="88"/>
                  </a:cubicBezTo>
                  <a:cubicBezTo>
                    <a:pt x="96" y="89"/>
                    <a:pt x="96" y="89"/>
                    <a:pt x="96" y="89"/>
                  </a:cubicBezTo>
                  <a:cubicBezTo>
                    <a:pt x="96" y="91"/>
                    <a:pt x="96" y="90"/>
                    <a:pt x="95" y="91"/>
                  </a:cubicBezTo>
                  <a:cubicBezTo>
                    <a:pt x="95" y="92"/>
                    <a:pt x="95" y="92"/>
                    <a:pt x="95" y="92"/>
                  </a:cubicBezTo>
                  <a:cubicBezTo>
                    <a:pt x="94" y="92"/>
                    <a:pt x="94" y="92"/>
                    <a:pt x="94" y="92"/>
                  </a:cubicBezTo>
                  <a:cubicBezTo>
                    <a:pt x="94" y="93"/>
                    <a:pt x="94" y="93"/>
                    <a:pt x="94" y="93"/>
                  </a:cubicBezTo>
                  <a:cubicBezTo>
                    <a:pt x="94" y="94"/>
                    <a:pt x="94" y="94"/>
                    <a:pt x="94" y="94"/>
                  </a:cubicBezTo>
                  <a:cubicBezTo>
                    <a:pt x="95" y="94"/>
                    <a:pt x="95" y="94"/>
                    <a:pt x="95" y="94"/>
                  </a:cubicBezTo>
                  <a:cubicBezTo>
                    <a:pt x="95" y="94"/>
                    <a:pt x="95" y="94"/>
                    <a:pt x="95" y="94"/>
                  </a:cubicBezTo>
                  <a:cubicBezTo>
                    <a:pt x="95" y="94"/>
                    <a:pt x="95" y="94"/>
                    <a:pt x="95" y="94"/>
                  </a:cubicBezTo>
                  <a:cubicBezTo>
                    <a:pt x="94" y="94"/>
                    <a:pt x="94" y="94"/>
                    <a:pt x="94" y="94"/>
                  </a:cubicBezTo>
                  <a:cubicBezTo>
                    <a:pt x="93" y="94"/>
                    <a:pt x="93" y="94"/>
                    <a:pt x="93" y="94"/>
                  </a:cubicBezTo>
                  <a:cubicBezTo>
                    <a:pt x="92" y="95"/>
                    <a:pt x="92" y="95"/>
                    <a:pt x="92" y="95"/>
                  </a:cubicBezTo>
                  <a:cubicBezTo>
                    <a:pt x="91" y="95"/>
                    <a:pt x="91" y="95"/>
                    <a:pt x="91" y="95"/>
                  </a:cubicBezTo>
                  <a:cubicBezTo>
                    <a:pt x="90" y="97"/>
                    <a:pt x="90" y="98"/>
                    <a:pt x="90" y="100"/>
                  </a:cubicBezTo>
                  <a:cubicBezTo>
                    <a:pt x="88" y="99"/>
                    <a:pt x="88" y="99"/>
                    <a:pt x="88" y="99"/>
                  </a:cubicBezTo>
                  <a:cubicBezTo>
                    <a:pt x="87" y="99"/>
                    <a:pt x="87" y="99"/>
                    <a:pt x="87" y="99"/>
                  </a:cubicBezTo>
                  <a:cubicBezTo>
                    <a:pt x="86" y="100"/>
                    <a:pt x="86" y="99"/>
                    <a:pt x="86" y="100"/>
                  </a:cubicBezTo>
                  <a:cubicBezTo>
                    <a:pt x="85" y="100"/>
                    <a:pt x="85" y="100"/>
                    <a:pt x="84" y="100"/>
                  </a:cubicBezTo>
                  <a:cubicBezTo>
                    <a:pt x="83" y="100"/>
                    <a:pt x="83" y="100"/>
                    <a:pt x="82" y="100"/>
                  </a:cubicBezTo>
                  <a:cubicBezTo>
                    <a:pt x="82" y="100"/>
                    <a:pt x="82" y="100"/>
                    <a:pt x="82" y="100"/>
                  </a:cubicBezTo>
                  <a:cubicBezTo>
                    <a:pt x="82" y="101"/>
                    <a:pt x="82" y="101"/>
                    <a:pt x="83" y="102"/>
                  </a:cubicBezTo>
                  <a:cubicBezTo>
                    <a:pt x="82" y="102"/>
                    <a:pt x="82" y="102"/>
                    <a:pt x="82" y="102"/>
                  </a:cubicBezTo>
                  <a:cubicBezTo>
                    <a:pt x="82" y="103"/>
                    <a:pt x="82" y="103"/>
                    <a:pt x="82" y="103"/>
                  </a:cubicBezTo>
                  <a:cubicBezTo>
                    <a:pt x="81" y="103"/>
                    <a:pt x="82" y="103"/>
                    <a:pt x="81" y="103"/>
                  </a:cubicBezTo>
                  <a:cubicBezTo>
                    <a:pt x="80" y="103"/>
                    <a:pt x="80" y="103"/>
                    <a:pt x="80" y="103"/>
                  </a:cubicBezTo>
                  <a:cubicBezTo>
                    <a:pt x="79" y="103"/>
                    <a:pt x="79" y="103"/>
                    <a:pt x="79" y="103"/>
                  </a:cubicBezTo>
                  <a:cubicBezTo>
                    <a:pt x="78" y="103"/>
                    <a:pt x="78" y="103"/>
                    <a:pt x="78" y="103"/>
                  </a:cubicBezTo>
                  <a:cubicBezTo>
                    <a:pt x="78" y="103"/>
                    <a:pt x="78" y="103"/>
                    <a:pt x="78" y="103"/>
                  </a:cubicBezTo>
                  <a:cubicBezTo>
                    <a:pt x="77" y="103"/>
                    <a:pt x="77" y="103"/>
                    <a:pt x="77" y="103"/>
                  </a:cubicBezTo>
                  <a:cubicBezTo>
                    <a:pt x="77" y="104"/>
                    <a:pt x="77" y="104"/>
                    <a:pt x="77" y="104"/>
                  </a:cubicBezTo>
                  <a:cubicBezTo>
                    <a:pt x="77" y="106"/>
                    <a:pt x="77" y="106"/>
                    <a:pt x="77" y="106"/>
                  </a:cubicBezTo>
                  <a:cubicBezTo>
                    <a:pt x="76" y="106"/>
                    <a:pt x="76" y="106"/>
                    <a:pt x="76" y="106"/>
                  </a:cubicBezTo>
                  <a:cubicBezTo>
                    <a:pt x="76" y="107"/>
                    <a:pt x="76" y="107"/>
                    <a:pt x="76" y="107"/>
                  </a:cubicBezTo>
                  <a:cubicBezTo>
                    <a:pt x="75" y="107"/>
                    <a:pt x="76" y="107"/>
                    <a:pt x="75" y="107"/>
                  </a:cubicBezTo>
                  <a:cubicBezTo>
                    <a:pt x="71" y="107"/>
                    <a:pt x="72" y="108"/>
                    <a:pt x="68" y="108"/>
                  </a:cubicBezTo>
                  <a:cubicBezTo>
                    <a:pt x="67" y="107"/>
                    <a:pt x="67" y="107"/>
                    <a:pt x="67" y="107"/>
                  </a:cubicBezTo>
                  <a:cubicBezTo>
                    <a:pt x="66" y="107"/>
                    <a:pt x="66" y="107"/>
                    <a:pt x="66" y="107"/>
                  </a:cubicBezTo>
                  <a:cubicBezTo>
                    <a:pt x="66" y="107"/>
                    <a:pt x="66" y="107"/>
                    <a:pt x="66" y="107"/>
                  </a:cubicBezTo>
                  <a:cubicBezTo>
                    <a:pt x="66" y="108"/>
                    <a:pt x="66" y="108"/>
                    <a:pt x="66" y="108"/>
                  </a:cubicBezTo>
                  <a:cubicBezTo>
                    <a:pt x="65" y="109"/>
                    <a:pt x="65" y="109"/>
                    <a:pt x="64" y="111"/>
                  </a:cubicBezTo>
                  <a:cubicBezTo>
                    <a:pt x="63" y="113"/>
                    <a:pt x="63" y="112"/>
                    <a:pt x="64" y="114"/>
                  </a:cubicBezTo>
                  <a:cubicBezTo>
                    <a:pt x="63" y="116"/>
                    <a:pt x="63" y="116"/>
                    <a:pt x="63" y="116"/>
                  </a:cubicBezTo>
                  <a:cubicBezTo>
                    <a:pt x="62" y="117"/>
                    <a:pt x="62" y="117"/>
                    <a:pt x="62" y="117"/>
                  </a:cubicBezTo>
                  <a:cubicBezTo>
                    <a:pt x="63" y="120"/>
                    <a:pt x="63" y="120"/>
                    <a:pt x="63" y="120"/>
                  </a:cubicBezTo>
                  <a:cubicBezTo>
                    <a:pt x="63" y="121"/>
                    <a:pt x="63" y="121"/>
                    <a:pt x="63" y="121"/>
                  </a:cubicBezTo>
                  <a:cubicBezTo>
                    <a:pt x="63" y="121"/>
                    <a:pt x="63" y="121"/>
                    <a:pt x="63" y="121"/>
                  </a:cubicBezTo>
                  <a:cubicBezTo>
                    <a:pt x="61" y="121"/>
                    <a:pt x="61" y="121"/>
                    <a:pt x="60" y="122"/>
                  </a:cubicBezTo>
                  <a:cubicBezTo>
                    <a:pt x="60" y="122"/>
                    <a:pt x="60" y="122"/>
                    <a:pt x="60" y="122"/>
                  </a:cubicBezTo>
                  <a:cubicBezTo>
                    <a:pt x="60" y="122"/>
                    <a:pt x="59" y="122"/>
                    <a:pt x="59" y="122"/>
                  </a:cubicBezTo>
                  <a:cubicBezTo>
                    <a:pt x="59" y="122"/>
                    <a:pt x="59" y="123"/>
                    <a:pt x="60" y="123"/>
                  </a:cubicBezTo>
                  <a:cubicBezTo>
                    <a:pt x="60" y="124"/>
                    <a:pt x="60" y="124"/>
                    <a:pt x="60" y="124"/>
                  </a:cubicBezTo>
                  <a:cubicBezTo>
                    <a:pt x="61" y="124"/>
                    <a:pt x="61" y="124"/>
                    <a:pt x="61" y="124"/>
                  </a:cubicBezTo>
                  <a:cubicBezTo>
                    <a:pt x="62" y="124"/>
                    <a:pt x="62" y="124"/>
                    <a:pt x="62" y="124"/>
                  </a:cubicBezTo>
                  <a:cubicBezTo>
                    <a:pt x="61" y="125"/>
                    <a:pt x="61" y="125"/>
                    <a:pt x="61" y="125"/>
                  </a:cubicBezTo>
                  <a:cubicBezTo>
                    <a:pt x="62" y="127"/>
                    <a:pt x="62" y="126"/>
                    <a:pt x="63" y="128"/>
                  </a:cubicBezTo>
                  <a:cubicBezTo>
                    <a:pt x="62" y="130"/>
                    <a:pt x="62" y="130"/>
                    <a:pt x="62" y="130"/>
                  </a:cubicBezTo>
                  <a:cubicBezTo>
                    <a:pt x="62" y="130"/>
                    <a:pt x="62" y="130"/>
                    <a:pt x="62" y="130"/>
                  </a:cubicBezTo>
                  <a:cubicBezTo>
                    <a:pt x="66" y="134"/>
                    <a:pt x="65" y="134"/>
                    <a:pt x="71" y="140"/>
                  </a:cubicBezTo>
                  <a:cubicBezTo>
                    <a:pt x="71" y="141"/>
                    <a:pt x="71" y="141"/>
                    <a:pt x="71" y="141"/>
                  </a:cubicBezTo>
                  <a:cubicBezTo>
                    <a:pt x="71" y="143"/>
                    <a:pt x="71" y="143"/>
                    <a:pt x="71" y="143"/>
                  </a:cubicBezTo>
                  <a:cubicBezTo>
                    <a:pt x="73" y="146"/>
                    <a:pt x="72" y="143"/>
                    <a:pt x="73" y="147"/>
                  </a:cubicBezTo>
                  <a:cubicBezTo>
                    <a:pt x="73" y="148"/>
                    <a:pt x="73" y="148"/>
                    <a:pt x="73" y="148"/>
                  </a:cubicBezTo>
                  <a:cubicBezTo>
                    <a:pt x="75" y="146"/>
                    <a:pt x="75" y="146"/>
                    <a:pt x="75" y="146"/>
                  </a:cubicBezTo>
                  <a:cubicBezTo>
                    <a:pt x="75" y="146"/>
                    <a:pt x="75" y="146"/>
                    <a:pt x="75" y="146"/>
                  </a:cubicBezTo>
                  <a:cubicBezTo>
                    <a:pt x="76" y="147"/>
                    <a:pt x="76" y="147"/>
                    <a:pt x="76" y="147"/>
                  </a:cubicBezTo>
                  <a:cubicBezTo>
                    <a:pt x="76" y="148"/>
                    <a:pt x="76" y="148"/>
                    <a:pt x="76" y="148"/>
                  </a:cubicBezTo>
                  <a:cubicBezTo>
                    <a:pt x="75" y="148"/>
                    <a:pt x="75" y="148"/>
                    <a:pt x="75" y="148"/>
                  </a:cubicBezTo>
                  <a:cubicBezTo>
                    <a:pt x="75" y="149"/>
                    <a:pt x="75" y="149"/>
                    <a:pt x="75" y="149"/>
                  </a:cubicBezTo>
                  <a:cubicBezTo>
                    <a:pt x="72" y="150"/>
                    <a:pt x="72" y="150"/>
                    <a:pt x="72" y="150"/>
                  </a:cubicBezTo>
                  <a:cubicBezTo>
                    <a:pt x="72" y="154"/>
                    <a:pt x="72" y="155"/>
                    <a:pt x="72" y="158"/>
                  </a:cubicBezTo>
                  <a:cubicBezTo>
                    <a:pt x="72" y="158"/>
                    <a:pt x="72" y="158"/>
                    <a:pt x="72" y="158"/>
                  </a:cubicBezTo>
                  <a:cubicBezTo>
                    <a:pt x="72" y="159"/>
                    <a:pt x="72" y="159"/>
                    <a:pt x="72" y="159"/>
                  </a:cubicBezTo>
                  <a:cubicBezTo>
                    <a:pt x="71" y="158"/>
                    <a:pt x="71" y="158"/>
                    <a:pt x="71" y="158"/>
                  </a:cubicBezTo>
                  <a:cubicBezTo>
                    <a:pt x="69" y="159"/>
                    <a:pt x="69" y="159"/>
                    <a:pt x="69" y="159"/>
                  </a:cubicBezTo>
                  <a:cubicBezTo>
                    <a:pt x="69" y="159"/>
                    <a:pt x="69" y="159"/>
                    <a:pt x="69" y="159"/>
                  </a:cubicBezTo>
                  <a:cubicBezTo>
                    <a:pt x="68" y="160"/>
                    <a:pt x="68" y="160"/>
                    <a:pt x="68" y="160"/>
                  </a:cubicBezTo>
                  <a:cubicBezTo>
                    <a:pt x="68" y="161"/>
                    <a:pt x="68" y="161"/>
                    <a:pt x="68" y="161"/>
                  </a:cubicBezTo>
                  <a:cubicBezTo>
                    <a:pt x="68" y="163"/>
                    <a:pt x="68" y="162"/>
                    <a:pt x="68" y="165"/>
                  </a:cubicBezTo>
                  <a:cubicBezTo>
                    <a:pt x="70" y="167"/>
                    <a:pt x="71" y="168"/>
                    <a:pt x="72" y="170"/>
                  </a:cubicBezTo>
                  <a:cubicBezTo>
                    <a:pt x="77" y="174"/>
                    <a:pt x="77" y="174"/>
                    <a:pt x="78" y="177"/>
                  </a:cubicBezTo>
                  <a:cubicBezTo>
                    <a:pt x="79" y="181"/>
                    <a:pt x="79" y="179"/>
                    <a:pt x="79" y="183"/>
                  </a:cubicBezTo>
                  <a:cubicBezTo>
                    <a:pt x="78" y="184"/>
                    <a:pt x="79" y="183"/>
                    <a:pt x="78" y="184"/>
                  </a:cubicBezTo>
                  <a:cubicBezTo>
                    <a:pt x="78" y="185"/>
                    <a:pt x="78" y="185"/>
                    <a:pt x="78" y="185"/>
                  </a:cubicBezTo>
                  <a:cubicBezTo>
                    <a:pt x="79" y="186"/>
                    <a:pt x="79" y="186"/>
                    <a:pt x="79" y="186"/>
                  </a:cubicBezTo>
                  <a:cubicBezTo>
                    <a:pt x="79" y="187"/>
                    <a:pt x="79" y="187"/>
                    <a:pt x="79" y="187"/>
                  </a:cubicBezTo>
                  <a:cubicBezTo>
                    <a:pt x="79" y="189"/>
                    <a:pt x="79" y="189"/>
                    <a:pt x="79" y="189"/>
                  </a:cubicBezTo>
                  <a:cubicBezTo>
                    <a:pt x="80" y="190"/>
                    <a:pt x="80" y="189"/>
                    <a:pt x="81" y="190"/>
                  </a:cubicBezTo>
                  <a:cubicBezTo>
                    <a:pt x="82" y="191"/>
                    <a:pt x="82" y="191"/>
                    <a:pt x="82" y="191"/>
                  </a:cubicBezTo>
                  <a:cubicBezTo>
                    <a:pt x="81" y="192"/>
                    <a:pt x="81" y="192"/>
                    <a:pt x="81" y="192"/>
                  </a:cubicBezTo>
                  <a:cubicBezTo>
                    <a:pt x="82" y="193"/>
                    <a:pt x="82" y="193"/>
                    <a:pt x="82" y="195"/>
                  </a:cubicBezTo>
                  <a:cubicBezTo>
                    <a:pt x="83" y="196"/>
                    <a:pt x="83" y="197"/>
                    <a:pt x="84" y="200"/>
                  </a:cubicBezTo>
                  <a:cubicBezTo>
                    <a:pt x="84" y="200"/>
                    <a:pt x="84" y="200"/>
                    <a:pt x="84" y="200"/>
                  </a:cubicBezTo>
                  <a:cubicBezTo>
                    <a:pt x="83" y="201"/>
                    <a:pt x="84" y="200"/>
                    <a:pt x="83" y="201"/>
                  </a:cubicBezTo>
                  <a:cubicBezTo>
                    <a:pt x="82" y="201"/>
                    <a:pt x="82" y="201"/>
                    <a:pt x="82" y="201"/>
                  </a:cubicBezTo>
                  <a:cubicBezTo>
                    <a:pt x="80" y="205"/>
                    <a:pt x="80" y="207"/>
                    <a:pt x="75" y="212"/>
                  </a:cubicBezTo>
                  <a:cubicBezTo>
                    <a:pt x="74" y="212"/>
                    <a:pt x="74" y="212"/>
                    <a:pt x="74" y="212"/>
                  </a:cubicBezTo>
                  <a:cubicBezTo>
                    <a:pt x="74" y="213"/>
                    <a:pt x="74" y="213"/>
                    <a:pt x="74" y="213"/>
                  </a:cubicBezTo>
                  <a:cubicBezTo>
                    <a:pt x="74" y="213"/>
                    <a:pt x="74" y="213"/>
                    <a:pt x="74" y="213"/>
                  </a:cubicBezTo>
                  <a:cubicBezTo>
                    <a:pt x="74" y="216"/>
                    <a:pt x="74" y="215"/>
                    <a:pt x="74" y="218"/>
                  </a:cubicBezTo>
                  <a:cubicBezTo>
                    <a:pt x="73" y="218"/>
                    <a:pt x="73" y="218"/>
                    <a:pt x="73" y="218"/>
                  </a:cubicBezTo>
                  <a:cubicBezTo>
                    <a:pt x="72" y="219"/>
                    <a:pt x="72" y="219"/>
                    <a:pt x="72" y="219"/>
                  </a:cubicBezTo>
                  <a:cubicBezTo>
                    <a:pt x="71" y="218"/>
                    <a:pt x="72" y="219"/>
                    <a:pt x="71" y="218"/>
                  </a:cubicBezTo>
                  <a:cubicBezTo>
                    <a:pt x="72" y="216"/>
                    <a:pt x="72" y="216"/>
                    <a:pt x="72" y="216"/>
                  </a:cubicBezTo>
                  <a:cubicBezTo>
                    <a:pt x="71" y="212"/>
                    <a:pt x="71" y="212"/>
                    <a:pt x="71" y="212"/>
                  </a:cubicBezTo>
                  <a:cubicBezTo>
                    <a:pt x="71" y="212"/>
                    <a:pt x="71" y="212"/>
                    <a:pt x="71" y="212"/>
                  </a:cubicBezTo>
                  <a:cubicBezTo>
                    <a:pt x="72" y="211"/>
                    <a:pt x="72" y="211"/>
                    <a:pt x="72" y="211"/>
                  </a:cubicBezTo>
                  <a:cubicBezTo>
                    <a:pt x="73" y="210"/>
                    <a:pt x="72" y="210"/>
                    <a:pt x="73" y="209"/>
                  </a:cubicBezTo>
                  <a:cubicBezTo>
                    <a:pt x="73" y="207"/>
                    <a:pt x="73" y="207"/>
                    <a:pt x="73" y="207"/>
                  </a:cubicBezTo>
                  <a:cubicBezTo>
                    <a:pt x="74" y="206"/>
                    <a:pt x="74" y="206"/>
                    <a:pt x="74" y="206"/>
                  </a:cubicBezTo>
                  <a:cubicBezTo>
                    <a:pt x="74" y="203"/>
                    <a:pt x="74" y="204"/>
                    <a:pt x="74" y="202"/>
                  </a:cubicBezTo>
                  <a:cubicBezTo>
                    <a:pt x="75" y="201"/>
                    <a:pt x="75" y="201"/>
                    <a:pt x="75" y="201"/>
                  </a:cubicBezTo>
                  <a:cubicBezTo>
                    <a:pt x="76" y="200"/>
                    <a:pt x="76" y="200"/>
                    <a:pt x="76" y="200"/>
                  </a:cubicBezTo>
                  <a:cubicBezTo>
                    <a:pt x="75" y="200"/>
                    <a:pt x="75" y="200"/>
                    <a:pt x="75" y="200"/>
                  </a:cubicBezTo>
                  <a:cubicBezTo>
                    <a:pt x="75" y="200"/>
                    <a:pt x="75" y="200"/>
                    <a:pt x="75" y="200"/>
                  </a:cubicBezTo>
                  <a:cubicBezTo>
                    <a:pt x="74" y="200"/>
                    <a:pt x="74" y="200"/>
                    <a:pt x="74" y="200"/>
                  </a:cubicBezTo>
                  <a:cubicBezTo>
                    <a:pt x="73" y="200"/>
                    <a:pt x="73" y="200"/>
                    <a:pt x="73" y="200"/>
                  </a:cubicBezTo>
                  <a:cubicBezTo>
                    <a:pt x="73" y="199"/>
                    <a:pt x="73" y="199"/>
                    <a:pt x="73" y="199"/>
                  </a:cubicBezTo>
                  <a:cubicBezTo>
                    <a:pt x="73" y="198"/>
                    <a:pt x="73" y="199"/>
                    <a:pt x="73" y="198"/>
                  </a:cubicBezTo>
                  <a:cubicBezTo>
                    <a:pt x="73" y="198"/>
                    <a:pt x="73" y="198"/>
                    <a:pt x="73" y="198"/>
                  </a:cubicBezTo>
                  <a:cubicBezTo>
                    <a:pt x="73" y="196"/>
                    <a:pt x="74" y="197"/>
                    <a:pt x="73" y="196"/>
                  </a:cubicBezTo>
                  <a:cubicBezTo>
                    <a:pt x="74" y="194"/>
                    <a:pt x="74" y="194"/>
                    <a:pt x="74" y="194"/>
                  </a:cubicBezTo>
                  <a:cubicBezTo>
                    <a:pt x="73" y="194"/>
                    <a:pt x="73" y="194"/>
                    <a:pt x="73" y="194"/>
                  </a:cubicBezTo>
                  <a:cubicBezTo>
                    <a:pt x="72" y="194"/>
                    <a:pt x="72" y="194"/>
                    <a:pt x="72" y="194"/>
                  </a:cubicBezTo>
                  <a:cubicBezTo>
                    <a:pt x="73" y="194"/>
                    <a:pt x="73" y="194"/>
                    <a:pt x="73" y="194"/>
                  </a:cubicBezTo>
                  <a:cubicBezTo>
                    <a:pt x="73" y="193"/>
                    <a:pt x="73" y="193"/>
                    <a:pt x="73" y="193"/>
                  </a:cubicBezTo>
                  <a:cubicBezTo>
                    <a:pt x="73" y="192"/>
                    <a:pt x="73" y="192"/>
                    <a:pt x="73" y="192"/>
                  </a:cubicBezTo>
                  <a:cubicBezTo>
                    <a:pt x="73" y="191"/>
                    <a:pt x="73" y="191"/>
                    <a:pt x="73" y="191"/>
                  </a:cubicBezTo>
                  <a:cubicBezTo>
                    <a:pt x="73" y="189"/>
                    <a:pt x="73" y="190"/>
                    <a:pt x="73" y="188"/>
                  </a:cubicBezTo>
                  <a:cubicBezTo>
                    <a:pt x="73" y="187"/>
                    <a:pt x="73" y="187"/>
                    <a:pt x="73" y="187"/>
                  </a:cubicBezTo>
                  <a:cubicBezTo>
                    <a:pt x="72" y="185"/>
                    <a:pt x="72" y="186"/>
                    <a:pt x="72" y="184"/>
                  </a:cubicBezTo>
                  <a:cubicBezTo>
                    <a:pt x="71" y="182"/>
                    <a:pt x="71" y="183"/>
                    <a:pt x="70" y="180"/>
                  </a:cubicBezTo>
                  <a:cubicBezTo>
                    <a:pt x="68" y="177"/>
                    <a:pt x="68" y="177"/>
                    <a:pt x="68" y="177"/>
                  </a:cubicBezTo>
                  <a:cubicBezTo>
                    <a:pt x="69" y="176"/>
                    <a:pt x="69" y="176"/>
                    <a:pt x="68" y="175"/>
                  </a:cubicBezTo>
                  <a:cubicBezTo>
                    <a:pt x="68" y="174"/>
                    <a:pt x="68" y="174"/>
                    <a:pt x="68" y="174"/>
                  </a:cubicBezTo>
                  <a:cubicBezTo>
                    <a:pt x="67" y="178"/>
                    <a:pt x="67" y="178"/>
                    <a:pt x="67" y="178"/>
                  </a:cubicBezTo>
                  <a:cubicBezTo>
                    <a:pt x="67" y="177"/>
                    <a:pt x="67" y="177"/>
                    <a:pt x="67" y="177"/>
                  </a:cubicBezTo>
                  <a:cubicBezTo>
                    <a:pt x="67" y="175"/>
                    <a:pt x="67" y="175"/>
                    <a:pt x="67" y="174"/>
                  </a:cubicBezTo>
                  <a:cubicBezTo>
                    <a:pt x="67" y="172"/>
                    <a:pt x="67" y="172"/>
                    <a:pt x="67" y="172"/>
                  </a:cubicBezTo>
                  <a:cubicBezTo>
                    <a:pt x="66" y="170"/>
                    <a:pt x="66" y="170"/>
                    <a:pt x="66" y="170"/>
                  </a:cubicBezTo>
                  <a:cubicBezTo>
                    <a:pt x="65" y="169"/>
                    <a:pt x="66" y="169"/>
                    <a:pt x="65" y="167"/>
                  </a:cubicBezTo>
                  <a:cubicBezTo>
                    <a:pt x="65" y="166"/>
                    <a:pt x="65" y="166"/>
                    <a:pt x="65" y="166"/>
                  </a:cubicBezTo>
                  <a:cubicBezTo>
                    <a:pt x="66" y="167"/>
                    <a:pt x="66" y="167"/>
                    <a:pt x="66" y="167"/>
                  </a:cubicBezTo>
                  <a:cubicBezTo>
                    <a:pt x="65" y="165"/>
                    <a:pt x="65" y="165"/>
                    <a:pt x="65" y="165"/>
                  </a:cubicBezTo>
                  <a:cubicBezTo>
                    <a:pt x="64" y="166"/>
                    <a:pt x="64" y="166"/>
                    <a:pt x="64" y="166"/>
                  </a:cubicBezTo>
                  <a:cubicBezTo>
                    <a:pt x="64" y="164"/>
                    <a:pt x="64" y="164"/>
                    <a:pt x="64" y="164"/>
                  </a:cubicBezTo>
                  <a:cubicBezTo>
                    <a:pt x="63" y="160"/>
                    <a:pt x="63" y="160"/>
                    <a:pt x="63" y="160"/>
                  </a:cubicBezTo>
                  <a:cubicBezTo>
                    <a:pt x="63" y="159"/>
                    <a:pt x="63" y="159"/>
                    <a:pt x="63" y="159"/>
                  </a:cubicBezTo>
                  <a:cubicBezTo>
                    <a:pt x="63" y="158"/>
                    <a:pt x="63" y="158"/>
                    <a:pt x="63" y="158"/>
                  </a:cubicBezTo>
                  <a:cubicBezTo>
                    <a:pt x="62" y="152"/>
                    <a:pt x="62" y="152"/>
                    <a:pt x="62" y="152"/>
                  </a:cubicBezTo>
                  <a:cubicBezTo>
                    <a:pt x="61" y="151"/>
                    <a:pt x="61" y="151"/>
                    <a:pt x="61" y="151"/>
                  </a:cubicBezTo>
                  <a:cubicBezTo>
                    <a:pt x="61" y="149"/>
                    <a:pt x="61" y="150"/>
                    <a:pt x="62" y="148"/>
                  </a:cubicBezTo>
                  <a:cubicBezTo>
                    <a:pt x="62" y="146"/>
                    <a:pt x="62" y="146"/>
                    <a:pt x="62" y="146"/>
                  </a:cubicBezTo>
                  <a:cubicBezTo>
                    <a:pt x="62" y="145"/>
                    <a:pt x="62" y="145"/>
                    <a:pt x="62" y="145"/>
                  </a:cubicBezTo>
                  <a:cubicBezTo>
                    <a:pt x="63" y="144"/>
                    <a:pt x="63" y="144"/>
                    <a:pt x="63" y="144"/>
                  </a:cubicBezTo>
                  <a:cubicBezTo>
                    <a:pt x="61" y="145"/>
                    <a:pt x="61" y="145"/>
                    <a:pt x="59" y="145"/>
                  </a:cubicBezTo>
                  <a:cubicBezTo>
                    <a:pt x="58" y="143"/>
                    <a:pt x="58" y="143"/>
                    <a:pt x="58" y="143"/>
                  </a:cubicBezTo>
                  <a:cubicBezTo>
                    <a:pt x="58" y="142"/>
                    <a:pt x="58" y="142"/>
                    <a:pt x="58" y="142"/>
                  </a:cubicBezTo>
                  <a:cubicBezTo>
                    <a:pt x="57" y="140"/>
                    <a:pt x="57" y="141"/>
                    <a:pt x="57" y="139"/>
                  </a:cubicBezTo>
                  <a:cubicBezTo>
                    <a:pt x="57" y="138"/>
                    <a:pt x="57" y="138"/>
                    <a:pt x="57" y="138"/>
                  </a:cubicBezTo>
                  <a:cubicBezTo>
                    <a:pt x="56" y="137"/>
                    <a:pt x="56" y="137"/>
                    <a:pt x="56" y="137"/>
                  </a:cubicBezTo>
                  <a:cubicBezTo>
                    <a:pt x="55" y="136"/>
                    <a:pt x="54" y="136"/>
                    <a:pt x="53" y="135"/>
                  </a:cubicBezTo>
                  <a:cubicBezTo>
                    <a:pt x="53" y="135"/>
                    <a:pt x="53" y="135"/>
                    <a:pt x="53" y="135"/>
                  </a:cubicBezTo>
                  <a:cubicBezTo>
                    <a:pt x="54" y="136"/>
                    <a:pt x="54" y="136"/>
                    <a:pt x="54" y="136"/>
                  </a:cubicBezTo>
                  <a:cubicBezTo>
                    <a:pt x="53" y="137"/>
                    <a:pt x="53" y="137"/>
                    <a:pt x="53" y="137"/>
                  </a:cubicBezTo>
                  <a:cubicBezTo>
                    <a:pt x="53" y="139"/>
                    <a:pt x="53" y="139"/>
                    <a:pt x="53" y="139"/>
                  </a:cubicBezTo>
                  <a:cubicBezTo>
                    <a:pt x="52" y="143"/>
                    <a:pt x="53" y="141"/>
                    <a:pt x="50" y="144"/>
                  </a:cubicBezTo>
                  <a:cubicBezTo>
                    <a:pt x="49" y="145"/>
                    <a:pt x="49" y="145"/>
                    <a:pt x="49" y="145"/>
                  </a:cubicBezTo>
                  <a:cubicBezTo>
                    <a:pt x="48" y="145"/>
                    <a:pt x="48" y="145"/>
                    <a:pt x="48" y="145"/>
                  </a:cubicBezTo>
                  <a:cubicBezTo>
                    <a:pt x="47" y="145"/>
                    <a:pt x="47" y="145"/>
                    <a:pt x="47" y="145"/>
                  </a:cubicBezTo>
                  <a:cubicBezTo>
                    <a:pt x="46" y="144"/>
                    <a:pt x="46" y="144"/>
                    <a:pt x="46" y="144"/>
                  </a:cubicBezTo>
                  <a:cubicBezTo>
                    <a:pt x="46" y="143"/>
                    <a:pt x="46" y="144"/>
                    <a:pt x="46" y="142"/>
                  </a:cubicBezTo>
                  <a:cubicBezTo>
                    <a:pt x="46" y="142"/>
                    <a:pt x="46" y="142"/>
                    <a:pt x="46" y="142"/>
                  </a:cubicBezTo>
                  <a:cubicBezTo>
                    <a:pt x="45" y="142"/>
                    <a:pt x="45" y="142"/>
                    <a:pt x="45" y="142"/>
                  </a:cubicBezTo>
                  <a:cubicBezTo>
                    <a:pt x="46" y="144"/>
                    <a:pt x="46" y="144"/>
                    <a:pt x="46" y="144"/>
                  </a:cubicBezTo>
                  <a:cubicBezTo>
                    <a:pt x="46" y="144"/>
                    <a:pt x="46" y="144"/>
                    <a:pt x="46" y="144"/>
                  </a:cubicBezTo>
                  <a:cubicBezTo>
                    <a:pt x="47" y="146"/>
                    <a:pt x="47" y="146"/>
                    <a:pt x="47" y="146"/>
                  </a:cubicBezTo>
                  <a:cubicBezTo>
                    <a:pt x="47" y="146"/>
                    <a:pt x="47" y="146"/>
                    <a:pt x="47" y="146"/>
                  </a:cubicBezTo>
                  <a:cubicBezTo>
                    <a:pt x="45" y="147"/>
                    <a:pt x="45" y="147"/>
                    <a:pt x="45" y="147"/>
                  </a:cubicBezTo>
                  <a:cubicBezTo>
                    <a:pt x="44" y="147"/>
                    <a:pt x="44" y="147"/>
                    <a:pt x="44" y="147"/>
                  </a:cubicBezTo>
                  <a:cubicBezTo>
                    <a:pt x="44" y="147"/>
                    <a:pt x="44" y="147"/>
                    <a:pt x="44" y="147"/>
                  </a:cubicBezTo>
                  <a:cubicBezTo>
                    <a:pt x="44" y="148"/>
                    <a:pt x="44" y="148"/>
                    <a:pt x="44" y="148"/>
                  </a:cubicBezTo>
                  <a:cubicBezTo>
                    <a:pt x="43" y="148"/>
                    <a:pt x="43" y="148"/>
                    <a:pt x="43" y="148"/>
                  </a:cubicBezTo>
                  <a:cubicBezTo>
                    <a:pt x="41" y="149"/>
                    <a:pt x="41" y="149"/>
                    <a:pt x="41" y="149"/>
                  </a:cubicBezTo>
                  <a:cubicBezTo>
                    <a:pt x="40" y="150"/>
                    <a:pt x="40" y="150"/>
                    <a:pt x="40" y="151"/>
                  </a:cubicBezTo>
                  <a:cubicBezTo>
                    <a:pt x="38" y="153"/>
                    <a:pt x="39" y="153"/>
                    <a:pt x="36" y="154"/>
                  </a:cubicBezTo>
                  <a:cubicBezTo>
                    <a:pt x="36" y="154"/>
                    <a:pt x="36" y="154"/>
                    <a:pt x="36" y="154"/>
                  </a:cubicBezTo>
                  <a:cubicBezTo>
                    <a:pt x="35" y="154"/>
                    <a:pt x="35" y="154"/>
                    <a:pt x="35" y="154"/>
                  </a:cubicBezTo>
                  <a:cubicBezTo>
                    <a:pt x="36" y="152"/>
                    <a:pt x="36" y="152"/>
                    <a:pt x="36" y="152"/>
                  </a:cubicBezTo>
                  <a:cubicBezTo>
                    <a:pt x="36" y="151"/>
                    <a:pt x="36" y="151"/>
                    <a:pt x="36" y="151"/>
                  </a:cubicBezTo>
                  <a:cubicBezTo>
                    <a:pt x="36" y="150"/>
                    <a:pt x="36" y="150"/>
                    <a:pt x="36" y="150"/>
                  </a:cubicBezTo>
                  <a:cubicBezTo>
                    <a:pt x="36" y="151"/>
                    <a:pt x="36" y="151"/>
                    <a:pt x="36" y="151"/>
                  </a:cubicBezTo>
                  <a:cubicBezTo>
                    <a:pt x="35" y="152"/>
                    <a:pt x="35" y="152"/>
                    <a:pt x="34" y="153"/>
                  </a:cubicBezTo>
                  <a:cubicBezTo>
                    <a:pt x="33" y="153"/>
                    <a:pt x="33" y="153"/>
                    <a:pt x="33" y="153"/>
                  </a:cubicBezTo>
                  <a:cubicBezTo>
                    <a:pt x="31" y="153"/>
                    <a:pt x="31" y="153"/>
                    <a:pt x="31" y="153"/>
                  </a:cubicBezTo>
                  <a:cubicBezTo>
                    <a:pt x="31" y="151"/>
                    <a:pt x="31" y="151"/>
                    <a:pt x="31" y="151"/>
                  </a:cubicBezTo>
                  <a:cubicBezTo>
                    <a:pt x="31" y="150"/>
                    <a:pt x="31" y="151"/>
                    <a:pt x="31" y="150"/>
                  </a:cubicBezTo>
                  <a:cubicBezTo>
                    <a:pt x="31" y="149"/>
                    <a:pt x="31" y="149"/>
                    <a:pt x="31" y="149"/>
                  </a:cubicBezTo>
                  <a:cubicBezTo>
                    <a:pt x="31" y="149"/>
                    <a:pt x="31" y="149"/>
                    <a:pt x="31" y="149"/>
                  </a:cubicBezTo>
                  <a:cubicBezTo>
                    <a:pt x="30" y="150"/>
                    <a:pt x="31" y="150"/>
                    <a:pt x="30" y="151"/>
                  </a:cubicBezTo>
                  <a:cubicBezTo>
                    <a:pt x="30" y="151"/>
                    <a:pt x="30" y="151"/>
                    <a:pt x="30" y="151"/>
                  </a:cubicBezTo>
                  <a:cubicBezTo>
                    <a:pt x="28" y="152"/>
                    <a:pt x="28" y="152"/>
                    <a:pt x="28" y="152"/>
                  </a:cubicBezTo>
                  <a:cubicBezTo>
                    <a:pt x="28" y="151"/>
                    <a:pt x="28" y="151"/>
                    <a:pt x="28" y="150"/>
                  </a:cubicBezTo>
                  <a:cubicBezTo>
                    <a:pt x="28" y="149"/>
                    <a:pt x="28" y="149"/>
                    <a:pt x="28" y="149"/>
                  </a:cubicBezTo>
                  <a:cubicBezTo>
                    <a:pt x="28" y="148"/>
                    <a:pt x="28" y="148"/>
                    <a:pt x="28" y="148"/>
                  </a:cubicBezTo>
                  <a:cubicBezTo>
                    <a:pt x="29" y="146"/>
                    <a:pt x="29" y="146"/>
                    <a:pt x="29" y="146"/>
                  </a:cubicBezTo>
                  <a:cubicBezTo>
                    <a:pt x="29" y="146"/>
                    <a:pt x="29" y="146"/>
                    <a:pt x="29" y="145"/>
                  </a:cubicBezTo>
                  <a:cubicBezTo>
                    <a:pt x="28" y="146"/>
                    <a:pt x="28" y="146"/>
                    <a:pt x="28" y="147"/>
                  </a:cubicBezTo>
                  <a:cubicBezTo>
                    <a:pt x="28" y="147"/>
                    <a:pt x="28" y="147"/>
                    <a:pt x="28" y="147"/>
                  </a:cubicBezTo>
                  <a:cubicBezTo>
                    <a:pt x="27" y="148"/>
                    <a:pt x="27" y="148"/>
                    <a:pt x="27" y="148"/>
                  </a:cubicBezTo>
                  <a:cubicBezTo>
                    <a:pt x="26" y="149"/>
                    <a:pt x="27" y="149"/>
                    <a:pt x="26" y="150"/>
                  </a:cubicBezTo>
                  <a:cubicBezTo>
                    <a:pt x="24" y="151"/>
                    <a:pt x="24" y="151"/>
                    <a:pt x="24" y="151"/>
                  </a:cubicBezTo>
                  <a:cubicBezTo>
                    <a:pt x="23" y="151"/>
                    <a:pt x="23" y="151"/>
                    <a:pt x="23" y="151"/>
                  </a:cubicBezTo>
                  <a:cubicBezTo>
                    <a:pt x="23" y="149"/>
                    <a:pt x="24" y="147"/>
                    <a:pt x="24" y="145"/>
                  </a:cubicBezTo>
                  <a:cubicBezTo>
                    <a:pt x="25" y="144"/>
                    <a:pt x="25" y="144"/>
                    <a:pt x="25" y="144"/>
                  </a:cubicBezTo>
                  <a:cubicBezTo>
                    <a:pt x="25" y="143"/>
                    <a:pt x="25" y="142"/>
                    <a:pt x="25" y="141"/>
                  </a:cubicBezTo>
                  <a:cubicBezTo>
                    <a:pt x="26" y="140"/>
                    <a:pt x="26" y="140"/>
                    <a:pt x="26" y="140"/>
                  </a:cubicBezTo>
                  <a:cubicBezTo>
                    <a:pt x="26" y="138"/>
                    <a:pt x="26" y="138"/>
                    <a:pt x="26" y="138"/>
                  </a:cubicBezTo>
                  <a:cubicBezTo>
                    <a:pt x="26" y="137"/>
                    <a:pt x="27" y="136"/>
                    <a:pt x="27" y="136"/>
                  </a:cubicBezTo>
                  <a:cubicBezTo>
                    <a:pt x="27" y="133"/>
                    <a:pt x="27" y="133"/>
                    <a:pt x="27" y="133"/>
                  </a:cubicBezTo>
                  <a:cubicBezTo>
                    <a:pt x="27" y="131"/>
                    <a:pt x="27" y="132"/>
                    <a:pt x="26" y="130"/>
                  </a:cubicBezTo>
                  <a:cubicBezTo>
                    <a:pt x="26" y="125"/>
                    <a:pt x="26" y="125"/>
                    <a:pt x="26" y="125"/>
                  </a:cubicBezTo>
                  <a:cubicBezTo>
                    <a:pt x="24" y="122"/>
                    <a:pt x="24" y="122"/>
                    <a:pt x="24" y="122"/>
                  </a:cubicBezTo>
                  <a:cubicBezTo>
                    <a:pt x="24" y="121"/>
                    <a:pt x="24" y="121"/>
                    <a:pt x="24" y="121"/>
                  </a:cubicBezTo>
                  <a:cubicBezTo>
                    <a:pt x="23" y="119"/>
                    <a:pt x="23" y="119"/>
                    <a:pt x="23" y="119"/>
                  </a:cubicBezTo>
                  <a:cubicBezTo>
                    <a:pt x="24" y="119"/>
                    <a:pt x="24" y="119"/>
                    <a:pt x="24" y="119"/>
                  </a:cubicBezTo>
                  <a:cubicBezTo>
                    <a:pt x="22" y="118"/>
                    <a:pt x="22" y="118"/>
                    <a:pt x="22" y="118"/>
                  </a:cubicBezTo>
                  <a:cubicBezTo>
                    <a:pt x="22" y="117"/>
                    <a:pt x="22" y="117"/>
                    <a:pt x="22" y="117"/>
                  </a:cubicBezTo>
                  <a:cubicBezTo>
                    <a:pt x="21" y="114"/>
                    <a:pt x="21" y="114"/>
                    <a:pt x="21" y="113"/>
                  </a:cubicBezTo>
                  <a:cubicBezTo>
                    <a:pt x="21" y="113"/>
                    <a:pt x="21" y="113"/>
                    <a:pt x="21" y="113"/>
                  </a:cubicBezTo>
                  <a:cubicBezTo>
                    <a:pt x="21" y="114"/>
                    <a:pt x="21" y="114"/>
                    <a:pt x="21" y="114"/>
                  </a:cubicBezTo>
                  <a:cubicBezTo>
                    <a:pt x="20" y="114"/>
                    <a:pt x="20" y="114"/>
                    <a:pt x="20" y="114"/>
                  </a:cubicBezTo>
                  <a:cubicBezTo>
                    <a:pt x="20" y="116"/>
                    <a:pt x="20" y="116"/>
                    <a:pt x="20" y="116"/>
                  </a:cubicBezTo>
                  <a:cubicBezTo>
                    <a:pt x="20" y="116"/>
                    <a:pt x="20" y="116"/>
                    <a:pt x="20" y="116"/>
                  </a:cubicBezTo>
                  <a:cubicBezTo>
                    <a:pt x="20" y="117"/>
                    <a:pt x="20" y="117"/>
                    <a:pt x="20" y="117"/>
                  </a:cubicBezTo>
                  <a:cubicBezTo>
                    <a:pt x="18" y="116"/>
                    <a:pt x="19" y="117"/>
                    <a:pt x="18" y="116"/>
                  </a:cubicBezTo>
                  <a:cubicBezTo>
                    <a:pt x="16" y="113"/>
                    <a:pt x="17" y="114"/>
                    <a:pt x="15" y="112"/>
                  </a:cubicBezTo>
                  <a:cubicBezTo>
                    <a:pt x="16" y="111"/>
                    <a:pt x="16" y="111"/>
                    <a:pt x="16" y="111"/>
                  </a:cubicBezTo>
                  <a:cubicBezTo>
                    <a:pt x="16" y="111"/>
                    <a:pt x="16" y="111"/>
                    <a:pt x="16" y="111"/>
                  </a:cubicBezTo>
                  <a:cubicBezTo>
                    <a:pt x="18" y="113"/>
                    <a:pt x="18" y="113"/>
                    <a:pt x="18" y="113"/>
                  </a:cubicBezTo>
                  <a:cubicBezTo>
                    <a:pt x="19" y="113"/>
                    <a:pt x="19" y="113"/>
                    <a:pt x="19" y="113"/>
                  </a:cubicBezTo>
                  <a:cubicBezTo>
                    <a:pt x="20" y="113"/>
                    <a:pt x="19" y="113"/>
                    <a:pt x="20" y="112"/>
                  </a:cubicBezTo>
                  <a:cubicBezTo>
                    <a:pt x="21" y="111"/>
                    <a:pt x="21" y="111"/>
                    <a:pt x="21" y="111"/>
                  </a:cubicBezTo>
                  <a:cubicBezTo>
                    <a:pt x="20" y="110"/>
                    <a:pt x="20" y="110"/>
                    <a:pt x="20" y="110"/>
                  </a:cubicBezTo>
                  <a:cubicBezTo>
                    <a:pt x="20" y="110"/>
                    <a:pt x="20" y="110"/>
                    <a:pt x="20" y="110"/>
                  </a:cubicBezTo>
                  <a:cubicBezTo>
                    <a:pt x="19" y="110"/>
                    <a:pt x="19" y="110"/>
                    <a:pt x="19" y="110"/>
                  </a:cubicBezTo>
                  <a:cubicBezTo>
                    <a:pt x="18" y="109"/>
                    <a:pt x="18" y="109"/>
                    <a:pt x="18" y="109"/>
                  </a:cubicBezTo>
                  <a:cubicBezTo>
                    <a:pt x="18" y="108"/>
                    <a:pt x="18" y="108"/>
                    <a:pt x="18" y="108"/>
                  </a:cubicBezTo>
                  <a:cubicBezTo>
                    <a:pt x="17" y="107"/>
                    <a:pt x="17" y="107"/>
                    <a:pt x="16" y="107"/>
                  </a:cubicBezTo>
                  <a:cubicBezTo>
                    <a:pt x="17" y="106"/>
                    <a:pt x="17" y="106"/>
                    <a:pt x="18" y="105"/>
                  </a:cubicBezTo>
                  <a:cubicBezTo>
                    <a:pt x="16" y="105"/>
                    <a:pt x="16" y="105"/>
                    <a:pt x="16" y="105"/>
                  </a:cubicBezTo>
                  <a:cubicBezTo>
                    <a:pt x="16" y="105"/>
                    <a:pt x="15" y="104"/>
                    <a:pt x="14" y="104"/>
                  </a:cubicBezTo>
                  <a:cubicBezTo>
                    <a:pt x="14" y="103"/>
                    <a:pt x="14" y="103"/>
                    <a:pt x="14" y="103"/>
                  </a:cubicBezTo>
                  <a:cubicBezTo>
                    <a:pt x="12" y="103"/>
                    <a:pt x="12" y="103"/>
                    <a:pt x="12" y="103"/>
                  </a:cubicBezTo>
                  <a:cubicBezTo>
                    <a:pt x="11" y="104"/>
                    <a:pt x="11" y="104"/>
                    <a:pt x="11" y="104"/>
                  </a:cubicBezTo>
                  <a:cubicBezTo>
                    <a:pt x="12" y="105"/>
                    <a:pt x="12" y="105"/>
                    <a:pt x="12" y="105"/>
                  </a:cubicBezTo>
                  <a:cubicBezTo>
                    <a:pt x="12" y="106"/>
                    <a:pt x="12" y="106"/>
                    <a:pt x="12" y="106"/>
                  </a:cubicBezTo>
                  <a:cubicBezTo>
                    <a:pt x="11" y="106"/>
                    <a:pt x="11" y="106"/>
                    <a:pt x="11" y="106"/>
                  </a:cubicBezTo>
                  <a:cubicBezTo>
                    <a:pt x="10" y="103"/>
                    <a:pt x="10" y="103"/>
                    <a:pt x="10" y="103"/>
                  </a:cubicBezTo>
                  <a:cubicBezTo>
                    <a:pt x="10" y="102"/>
                    <a:pt x="10" y="103"/>
                    <a:pt x="11" y="102"/>
                  </a:cubicBezTo>
                  <a:cubicBezTo>
                    <a:pt x="10" y="102"/>
                    <a:pt x="10" y="102"/>
                    <a:pt x="10" y="102"/>
                  </a:cubicBezTo>
                  <a:cubicBezTo>
                    <a:pt x="10" y="102"/>
                    <a:pt x="10" y="102"/>
                    <a:pt x="10" y="102"/>
                  </a:cubicBezTo>
                  <a:cubicBezTo>
                    <a:pt x="10" y="100"/>
                    <a:pt x="10" y="100"/>
                    <a:pt x="10" y="100"/>
                  </a:cubicBezTo>
                  <a:cubicBezTo>
                    <a:pt x="10" y="99"/>
                    <a:pt x="10" y="99"/>
                    <a:pt x="10" y="99"/>
                  </a:cubicBezTo>
                  <a:cubicBezTo>
                    <a:pt x="10" y="100"/>
                    <a:pt x="10" y="100"/>
                    <a:pt x="8" y="102"/>
                  </a:cubicBezTo>
                  <a:cubicBezTo>
                    <a:pt x="8" y="102"/>
                    <a:pt x="8" y="102"/>
                    <a:pt x="8" y="102"/>
                  </a:cubicBezTo>
                  <a:cubicBezTo>
                    <a:pt x="7" y="102"/>
                    <a:pt x="7" y="102"/>
                    <a:pt x="7" y="102"/>
                  </a:cubicBezTo>
                  <a:cubicBezTo>
                    <a:pt x="8" y="101"/>
                    <a:pt x="8" y="101"/>
                    <a:pt x="8" y="101"/>
                  </a:cubicBezTo>
                  <a:cubicBezTo>
                    <a:pt x="8" y="101"/>
                    <a:pt x="8" y="101"/>
                    <a:pt x="8" y="101"/>
                  </a:cubicBezTo>
                  <a:cubicBezTo>
                    <a:pt x="8" y="100"/>
                    <a:pt x="8" y="100"/>
                    <a:pt x="8" y="100"/>
                  </a:cubicBezTo>
                  <a:cubicBezTo>
                    <a:pt x="8" y="99"/>
                    <a:pt x="8" y="99"/>
                    <a:pt x="8" y="99"/>
                  </a:cubicBezTo>
                  <a:cubicBezTo>
                    <a:pt x="7" y="99"/>
                    <a:pt x="7" y="99"/>
                    <a:pt x="7" y="99"/>
                  </a:cubicBezTo>
                  <a:cubicBezTo>
                    <a:pt x="7" y="97"/>
                    <a:pt x="7" y="97"/>
                    <a:pt x="7" y="97"/>
                  </a:cubicBezTo>
                  <a:cubicBezTo>
                    <a:pt x="6" y="97"/>
                    <a:pt x="6" y="97"/>
                    <a:pt x="6" y="97"/>
                  </a:cubicBezTo>
                  <a:cubicBezTo>
                    <a:pt x="7" y="99"/>
                    <a:pt x="7" y="98"/>
                    <a:pt x="6" y="101"/>
                  </a:cubicBezTo>
                  <a:cubicBezTo>
                    <a:pt x="3" y="96"/>
                    <a:pt x="5" y="99"/>
                    <a:pt x="2" y="95"/>
                  </a:cubicBezTo>
                  <a:cubicBezTo>
                    <a:pt x="2" y="93"/>
                    <a:pt x="1" y="93"/>
                    <a:pt x="1" y="91"/>
                  </a:cubicBezTo>
                  <a:cubicBezTo>
                    <a:pt x="1" y="91"/>
                    <a:pt x="1" y="91"/>
                    <a:pt x="1" y="91"/>
                  </a:cubicBezTo>
                  <a:cubicBezTo>
                    <a:pt x="0" y="90"/>
                    <a:pt x="1" y="90"/>
                    <a:pt x="0" y="89"/>
                  </a:cubicBezTo>
                  <a:cubicBezTo>
                    <a:pt x="1" y="88"/>
                    <a:pt x="1" y="88"/>
                    <a:pt x="1" y="88"/>
                  </a:cubicBezTo>
                  <a:cubicBezTo>
                    <a:pt x="2" y="87"/>
                    <a:pt x="2" y="87"/>
                    <a:pt x="2" y="87"/>
                  </a:cubicBezTo>
                  <a:cubicBezTo>
                    <a:pt x="2" y="87"/>
                    <a:pt x="2" y="87"/>
                    <a:pt x="2" y="87"/>
                  </a:cubicBezTo>
                  <a:cubicBezTo>
                    <a:pt x="3" y="87"/>
                    <a:pt x="3" y="88"/>
                    <a:pt x="4" y="88"/>
                  </a:cubicBezTo>
                  <a:cubicBezTo>
                    <a:pt x="5" y="89"/>
                    <a:pt x="5" y="89"/>
                    <a:pt x="5" y="89"/>
                  </a:cubicBezTo>
                  <a:cubicBezTo>
                    <a:pt x="5" y="89"/>
                    <a:pt x="5" y="89"/>
                    <a:pt x="5" y="89"/>
                  </a:cubicBezTo>
                  <a:cubicBezTo>
                    <a:pt x="5" y="89"/>
                    <a:pt x="5" y="89"/>
                    <a:pt x="5" y="89"/>
                  </a:cubicBezTo>
                  <a:cubicBezTo>
                    <a:pt x="5" y="83"/>
                    <a:pt x="5" y="80"/>
                    <a:pt x="5" y="80"/>
                  </a:cubicBezTo>
                  <a:cubicBezTo>
                    <a:pt x="5" y="80"/>
                    <a:pt x="5" y="80"/>
                    <a:pt x="5" y="80"/>
                  </a:cubicBezTo>
                  <a:cubicBezTo>
                    <a:pt x="6" y="79"/>
                    <a:pt x="6" y="80"/>
                    <a:pt x="6" y="79"/>
                  </a:cubicBezTo>
                  <a:cubicBezTo>
                    <a:pt x="6" y="79"/>
                    <a:pt x="6" y="79"/>
                    <a:pt x="6" y="79"/>
                  </a:cubicBezTo>
                  <a:cubicBezTo>
                    <a:pt x="7" y="79"/>
                    <a:pt x="7" y="79"/>
                    <a:pt x="7" y="79"/>
                  </a:cubicBezTo>
                  <a:cubicBezTo>
                    <a:pt x="8" y="80"/>
                    <a:pt x="8" y="80"/>
                    <a:pt x="8" y="80"/>
                  </a:cubicBezTo>
                  <a:cubicBezTo>
                    <a:pt x="9" y="80"/>
                    <a:pt x="9" y="80"/>
                    <a:pt x="9" y="80"/>
                  </a:cubicBezTo>
                  <a:cubicBezTo>
                    <a:pt x="9" y="80"/>
                    <a:pt x="9" y="80"/>
                    <a:pt x="9" y="80"/>
                  </a:cubicBezTo>
                  <a:cubicBezTo>
                    <a:pt x="9" y="79"/>
                    <a:pt x="10" y="79"/>
                    <a:pt x="10" y="78"/>
                  </a:cubicBezTo>
                  <a:cubicBezTo>
                    <a:pt x="10" y="78"/>
                    <a:pt x="10" y="78"/>
                    <a:pt x="10" y="78"/>
                  </a:cubicBezTo>
                  <a:cubicBezTo>
                    <a:pt x="11" y="78"/>
                    <a:pt x="11" y="78"/>
                    <a:pt x="11" y="78"/>
                  </a:cubicBezTo>
                  <a:cubicBezTo>
                    <a:pt x="11" y="77"/>
                    <a:pt x="11" y="77"/>
                    <a:pt x="11" y="77"/>
                  </a:cubicBezTo>
                  <a:cubicBezTo>
                    <a:pt x="11" y="76"/>
                    <a:pt x="11" y="77"/>
                    <a:pt x="11" y="76"/>
                  </a:cubicBezTo>
                  <a:cubicBezTo>
                    <a:pt x="11" y="73"/>
                    <a:pt x="11" y="73"/>
                    <a:pt x="10" y="72"/>
                  </a:cubicBezTo>
                  <a:cubicBezTo>
                    <a:pt x="11" y="70"/>
                    <a:pt x="11" y="71"/>
                    <a:pt x="11" y="69"/>
                  </a:cubicBezTo>
                  <a:cubicBezTo>
                    <a:pt x="11" y="68"/>
                    <a:pt x="11" y="68"/>
                    <a:pt x="11" y="68"/>
                  </a:cubicBezTo>
                  <a:cubicBezTo>
                    <a:pt x="11" y="68"/>
                    <a:pt x="11" y="68"/>
                    <a:pt x="11" y="68"/>
                  </a:cubicBezTo>
                  <a:cubicBezTo>
                    <a:pt x="12" y="68"/>
                    <a:pt x="12" y="68"/>
                    <a:pt x="12" y="68"/>
                  </a:cubicBezTo>
                  <a:cubicBezTo>
                    <a:pt x="12" y="68"/>
                    <a:pt x="12" y="68"/>
                    <a:pt x="12" y="68"/>
                  </a:cubicBezTo>
                  <a:cubicBezTo>
                    <a:pt x="13" y="68"/>
                    <a:pt x="13" y="68"/>
                    <a:pt x="13" y="68"/>
                  </a:cubicBezTo>
                  <a:cubicBezTo>
                    <a:pt x="14" y="67"/>
                    <a:pt x="14" y="67"/>
                    <a:pt x="14" y="67"/>
                  </a:cubicBezTo>
                  <a:cubicBezTo>
                    <a:pt x="14" y="66"/>
                    <a:pt x="14" y="61"/>
                    <a:pt x="14" y="60"/>
                  </a:cubicBezTo>
                  <a:cubicBezTo>
                    <a:pt x="14" y="58"/>
                    <a:pt x="14" y="58"/>
                    <a:pt x="13" y="56"/>
                  </a:cubicBezTo>
                  <a:cubicBezTo>
                    <a:pt x="13" y="55"/>
                    <a:pt x="13" y="55"/>
                    <a:pt x="13" y="55"/>
                  </a:cubicBezTo>
                  <a:cubicBezTo>
                    <a:pt x="14" y="55"/>
                    <a:pt x="14" y="55"/>
                    <a:pt x="14" y="55"/>
                  </a:cubicBezTo>
                  <a:cubicBezTo>
                    <a:pt x="15" y="56"/>
                    <a:pt x="15" y="56"/>
                    <a:pt x="15" y="56"/>
                  </a:cubicBezTo>
                  <a:cubicBezTo>
                    <a:pt x="15" y="56"/>
                    <a:pt x="15" y="56"/>
                    <a:pt x="15" y="56"/>
                  </a:cubicBezTo>
                  <a:cubicBezTo>
                    <a:pt x="16" y="56"/>
                    <a:pt x="16" y="56"/>
                    <a:pt x="17" y="56"/>
                  </a:cubicBezTo>
                  <a:cubicBezTo>
                    <a:pt x="17" y="56"/>
                    <a:pt x="17" y="56"/>
                    <a:pt x="17" y="56"/>
                  </a:cubicBezTo>
                  <a:cubicBezTo>
                    <a:pt x="19" y="57"/>
                    <a:pt x="21" y="57"/>
                    <a:pt x="22" y="57"/>
                  </a:cubicBezTo>
                  <a:cubicBezTo>
                    <a:pt x="22" y="57"/>
                    <a:pt x="22" y="57"/>
                    <a:pt x="22" y="57"/>
                  </a:cubicBezTo>
                  <a:cubicBezTo>
                    <a:pt x="25" y="51"/>
                    <a:pt x="29" y="43"/>
                    <a:pt x="29" y="43"/>
                  </a:cubicBezTo>
                  <a:cubicBezTo>
                    <a:pt x="29" y="42"/>
                    <a:pt x="29" y="42"/>
                    <a:pt x="29" y="42"/>
                  </a:cubicBezTo>
                  <a:cubicBezTo>
                    <a:pt x="28" y="42"/>
                    <a:pt x="28" y="42"/>
                    <a:pt x="28" y="42"/>
                  </a:cubicBezTo>
                  <a:cubicBezTo>
                    <a:pt x="28" y="42"/>
                    <a:pt x="28" y="42"/>
                    <a:pt x="27" y="41"/>
                  </a:cubicBezTo>
                  <a:cubicBezTo>
                    <a:pt x="27" y="41"/>
                    <a:pt x="27" y="41"/>
                    <a:pt x="27" y="41"/>
                  </a:cubicBezTo>
                  <a:cubicBezTo>
                    <a:pt x="27" y="40"/>
                    <a:pt x="28" y="39"/>
                    <a:pt x="28" y="39"/>
                  </a:cubicBezTo>
                  <a:cubicBezTo>
                    <a:pt x="28" y="38"/>
                    <a:pt x="28" y="38"/>
                    <a:pt x="28" y="38"/>
                  </a:cubicBezTo>
                  <a:cubicBezTo>
                    <a:pt x="30" y="37"/>
                    <a:pt x="30" y="37"/>
                    <a:pt x="30" y="37"/>
                  </a:cubicBezTo>
                  <a:cubicBezTo>
                    <a:pt x="31" y="35"/>
                    <a:pt x="31" y="35"/>
                    <a:pt x="32" y="34"/>
                  </a:cubicBezTo>
                  <a:cubicBezTo>
                    <a:pt x="32" y="32"/>
                    <a:pt x="32" y="32"/>
                    <a:pt x="32" y="32"/>
                  </a:cubicBezTo>
                  <a:cubicBezTo>
                    <a:pt x="33" y="31"/>
                    <a:pt x="33" y="32"/>
                    <a:pt x="34" y="31"/>
                  </a:cubicBezTo>
                  <a:cubicBezTo>
                    <a:pt x="34" y="30"/>
                    <a:pt x="34" y="30"/>
                    <a:pt x="34" y="30"/>
                  </a:cubicBezTo>
                  <a:cubicBezTo>
                    <a:pt x="33" y="30"/>
                    <a:pt x="33" y="30"/>
                    <a:pt x="33" y="30"/>
                  </a:cubicBezTo>
                  <a:cubicBezTo>
                    <a:pt x="33" y="28"/>
                    <a:pt x="33" y="27"/>
                    <a:pt x="33" y="25"/>
                  </a:cubicBezTo>
                  <a:cubicBezTo>
                    <a:pt x="33" y="25"/>
                    <a:pt x="33" y="25"/>
                    <a:pt x="33" y="24"/>
                  </a:cubicBezTo>
                  <a:cubicBezTo>
                    <a:pt x="34" y="23"/>
                    <a:pt x="34" y="23"/>
                    <a:pt x="34" y="23"/>
                  </a:cubicBezTo>
                  <a:cubicBezTo>
                    <a:pt x="38" y="22"/>
                    <a:pt x="39" y="20"/>
                    <a:pt x="42" y="18"/>
                  </a:cubicBezTo>
                  <a:cubicBezTo>
                    <a:pt x="43" y="17"/>
                    <a:pt x="43" y="17"/>
                    <a:pt x="44" y="16"/>
                  </a:cubicBezTo>
                  <a:cubicBezTo>
                    <a:pt x="46" y="15"/>
                    <a:pt x="45" y="15"/>
                    <a:pt x="51" y="15"/>
                  </a:cubicBezTo>
                  <a:cubicBezTo>
                    <a:pt x="51" y="15"/>
                    <a:pt x="51" y="15"/>
                    <a:pt x="51" y="15"/>
                  </a:cubicBezTo>
                  <a:cubicBezTo>
                    <a:pt x="52" y="15"/>
                    <a:pt x="52" y="15"/>
                    <a:pt x="52" y="15"/>
                  </a:cubicBezTo>
                  <a:cubicBezTo>
                    <a:pt x="53" y="17"/>
                    <a:pt x="53" y="17"/>
                    <a:pt x="53" y="17"/>
                  </a:cubicBezTo>
                  <a:cubicBezTo>
                    <a:pt x="54" y="17"/>
                    <a:pt x="54" y="17"/>
                    <a:pt x="55" y="18"/>
                  </a:cubicBezTo>
                  <a:cubicBezTo>
                    <a:pt x="56" y="17"/>
                    <a:pt x="56" y="17"/>
                    <a:pt x="56" y="17"/>
                  </a:cubicBezTo>
                  <a:cubicBezTo>
                    <a:pt x="56" y="17"/>
                    <a:pt x="56" y="17"/>
                    <a:pt x="56" y="17"/>
                  </a:cubicBezTo>
                  <a:cubicBezTo>
                    <a:pt x="53" y="13"/>
                    <a:pt x="53" y="13"/>
                    <a:pt x="53" y="13"/>
                  </a:cubicBezTo>
                  <a:cubicBezTo>
                    <a:pt x="53" y="12"/>
                    <a:pt x="53" y="13"/>
                    <a:pt x="53" y="11"/>
                  </a:cubicBezTo>
                  <a:cubicBezTo>
                    <a:pt x="53" y="11"/>
                    <a:pt x="53" y="11"/>
                    <a:pt x="53" y="11"/>
                  </a:cubicBezTo>
                  <a:cubicBezTo>
                    <a:pt x="54" y="10"/>
                    <a:pt x="56" y="9"/>
                    <a:pt x="57" y="8"/>
                  </a:cubicBezTo>
                  <a:cubicBezTo>
                    <a:pt x="58" y="7"/>
                    <a:pt x="58" y="7"/>
                    <a:pt x="58" y="7"/>
                  </a:cubicBezTo>
                  <a:cubicBezTo>
                    <a:pt x="58" y="7"/>
                    <a:pt x="58" y="7"/>
                    <a:pt x="58" y="7"/>
                  </a:cubicBezTo>
                  <a:cubicBezTo>
                    <a:pt x="58" y="6"/>
                    <a:pt x="58" y="7"/>
                    <a:pt x="58" y="6"/>
                  </a:cubicBezTo>
                  <a:cubicBezTo>
                    <a:pt x="58" y="5"/>
                    <a:pt x="58" y="5"/>
                    <a:pt x="58" y="5"/>
                  </a:cubicBezTo>
                  <a:cubicBezTo>
                    <a:pt x="58" y="4"/>
                    <a:pt x="58" y="4"/>
                    <a:pt x="58" y="3"/>
                  </a:cubicBezTo>
                  <a:cubicBezTo>
                    <a:pt x="59" y="2"/>
                    <a:pt x="60" y="1"/>
                    <a:pt x="61" y="0"/>
                  </a:cubicBezTo>
                  <a:cubicBezTo>
                    <a:pt x="61" y="0"/>
                    <a:pt x="61" y="0"/>
                    <a:pt x="61" y="0"/>
                  </a:cubicBezTo>
                  <a:cubicBezTo>
                    <a:pt x="62" y="0"/>
                    <a:pt x="62" y="0"/>
                    <a:pt x="62" y="0"/>
                  </a:cubicBezTo>
                  <a:cubicBezTo>
                    <a:pt x="62" y="0"/>
                    <a:pt x="62" y="0"/>
                    <a:pt x="62" y="0"/>
                  </a:cubicBezTo>
                  <a:cubicBezTo>
                    <a:pt x="63" y="1"/>
                    <a:pt x="63" y="1"/>
                    <a:pt x="63" y="2"/>
                  </a:cubicBezTo>
                  <a:cubicBezTo>
                    <a:pt x="64" y="2"/>
                    <a:pt x="64" y="2"/>
                    <a:pt x="64" y="2"/>
                  </a:cubicBezTo>
                  <a:cubicBezTo>
                    <a:pt x="64" y="2"/>
                    <a:pt x="64" y="2"/>
                    <a:pt x="64" y="2"/>
                  </a:cubicBezTo>
                  <a:cubicBezTo>
                    <a:pt x="65" y="2"/>
                    <a:pt x="65" y="2"/>
                    <a:pt x="66" y="4"/>
                  </a:cubicBezTo>
                  <a:cubicBezTo>
                    <a:pt x="66" y="4"/>
                    <a:pt x="66" y="4"/>
                    <a:pt x="66" y="4"/>
                  </a:cubicBezTo>
                  <a:cubicBezTo>
                    <a:pt x="67" y="4"/>
                    <a:pt x="67" y="4"/>
                    <a:pt x="67" y="4"/>
                  </a:cubicBezTo>
                  <a:cubicBezTo>
                    <a:pt x="67" y="7"/>
                    <a:pt x="67" y="8"/>
                    <a:pt x="69" y="12"/>
                  </a:cubicBezTo>
                  <a:cubicBezTo>
                    <a:pt x="70" y="12"/>
                    <a:pt x="70" y="12"/>
                    <a:pt x="70" y="12"/>
                  </a:cubicBezTo>
                  <a:cubicBezTo>
                    <a:pt x="70" y="11"/>
                    <a:pt x="70" y="11"/>
                    <a:pt x="70" y="11"/>
                  </a:cubicBezTo>
                  <a:cubicBezTo>
                    <a:pt x="70" y="11"/>
                    <a:pt x="70" y="11"/>
                    <a:pt x="70" y="11"/>
                  </a:cubicBezTo>
                  <a:cubicBezTo>
                    <a:pt x="71" y="11"/>
                    <a:pt x="71" y="11"/>
                    <a:pt x="71" y="11"/>
                  </a:cubicBezTo>
                  <a:cubicBezTo>
                    <a:pt x="71" y="11"/>
                    <a:pt x="71" y="11"/>
                    <a:pt x="71" y="11"/>
                  </a:cubicBezTo>
                  <a:cubicBezTo>
                    <a:pt x="73" y="11"/>
                    <a:pt x="72" y="11"/>
                    <a:pt x="73" y="12"/>
                  </a:cubicBezTo>
                  <a:cubicBezTo>
                    <a:pt x="73" y="13"/>
                    <a:pt x="74" y="15"/>
                    <a:pt x="73" y="16"/>
                  </a:cubicBezTo>
                  <a:cubicBezTo>
                    <a:pt x="74" y="21"/>
                    <a:pt x="74" y="24"/>
                    <a:pt x="73" y="28"/>
                  </a:cubicBezTo>
                  <a:cubicBezTo>
                    <a:pt x="73" y="29"/>
                    <a:pt x="73" y="29"/>
                    <a:pt x="73" y="29"/>
                  </a:cubicBezTo>
                  <a:cubicBezTo>
                    <a:pt x="73" y="30"/>
                    <a:pt x="73" y="30"/>
                    <a:pt x="73" y="30"/>
                  </a:cubicBezTo>
                  <a:cubicBezTo>
                    <a:pt x="72" y="30"/>
                    <a:pt x="72" y="30"/>
                    <a:pt x="72" y="30"/>
                  </a:cubicBezTo>
                  <a:cubicBezTo>
                    <a:pt x="72" y="30"/>
                    <a:pt x="72" y="30"/>
                    <a:pt x="72" y="30"/>
                  </a:cubicBezTo>
                  <a:cubicBezTo>
                    <a:pt x="72" y="31"/>
                    <a:pt x="72" y="31"/>
                    <a:pt x="73" y="32"/>
                  </a:cubicBezTo>
                  <a:cubicBezTo>
                    <a:pt x="73" y="33"/>
                    <a:pt x="73" y="33"/>
                    <a:pt x="73" y="33"/>
                  </a:cubicBezTo>
                  <a:cubicBezTo>
                    <a:pt x="73" y="33"/>
                    <a:pt x="73" y="33"/>
                    <a:pt x="73" y="33"/>
                  </a:cubicBezTo>
                  <a:cubicBezTo>
                    <a:pt x="72" y="33"/>
                    <a:pt x="72" y="33"/>
                    <a:pt x="72" y="33"/>
                  </a:cubicBezTo>
                  <a:cubicBezTo>
                    <a:pt x="71" y="34"/>
                    <a:pt x="71" y="34"/>
                    <a:pt x="71" y="34"/>
                  </a:cubicBezTo>
                  <a:cubicBezTo>
                    <a:pt x="70" y="36"/>
                    <a:pt x="70" y="35"/>
                    <a:pt x="69" y="36"/>
                  </a:cubicBezTo>
                  <a:cubicBezTo>
                    <a:pt x="69" y="37"/>
                    <a:pt x="69" y="37"/>
                    <a:pt x="69" y="37"/>
                  </a:cubicBezTo>
                  <a:cubicBezTo>
                    <a:pt x="68" y="36"/>
                    <a:pt x="68" y="36"/>
                    <a:pt x="68" y="36"/>
                  </a:cubicBezTo>
                  <a:cubicBezTo>
                    <a:pt x="67" y="37"/>
                    <a:pt x="67" y="37"/>
                    <a:pt x="67" y="37"/>
                  </a:cubicBezTo>
                  <a:cubicBezTo>
                    <a:pt x="67" y="39"/>
                    <a:pt x="67" y="40"/>
                    <a:pt x="65" y="41"/>
                  </a:cubicBezTo>
                  <a:cubicBezTo>
                    <a:pt x="64" y="41"/>
                    <a:pt x="64" y="41"/>
                    <a:pt x="64" y="41"/>
                  </a:cubicBezTo>
                  <a:cubicBezTo>
                    <a:pt x="63" y="42"/>
                    <a:pt x="63" y="41"/>
                    <a:pt x="63" y="43"/>
                  </a:cubicBezTo>
                  <a:cubicBezTo>
                    <a:pt x="62" y="44"/>
                    <a:pt x="62" y="44"/>
                    <a:pt x="62" y="44"/>
                  </a:cubicBezTo>
                  <a:cubicBezTo>
                    <a:pt x="63" y="45"/>
                    <a:pt x="63" y="45"/>
                    <a:pt x="63" y="45"/>
                  </a:cubicBezTo>
                  <a:cubicBezTo>
                    <a:pt x="63" y="46"/>
                    <a:pt x="63" y="46"/>
                    <a:pt x="63" y="46"/>
                  </a:cubicBezTo>
                  <a:cubicBezTo>
                    <a:pt x="62" y="46"/>
                    <a:pt x="62" y="46"/>
                    <a:pt x="61" y="46"/>
                  </a:cubicBezTo>
                  <a:cubicBezTo>
                    <a:pt x="60" y="48"/>
                    <a:pt x="60" y="48"/>
                    <a:pt x="60" y="48"/>
                  </a:cubicBezTo>
                  <a:cubicBezTo>
                    <a:pt x="60" y="50"/>
                    <a:pt x="60" y="50"/>
                    <a:pt x="60" y="50"/>
                  </a:cubicBezTo>
                  <a:cubicBezTo>
                    <a:pt x="61" y="50"/>
                    <a:pt x="61" y="50"/>
                    <a:pt x="61" y="50"/>
                  </a:cubicBezTo>
                  <a:cubicBezTo>
                    <a:pt x="62" y="51"/>
                    <a:pt x="62" y="51"/>
                    <a:pt x="62" y="51"/>
                  </a:cubicBezTo>
                  <a:cubicBezTo>
                    <a:pt x="62" y="51"/>
                    <a:pt x="62" y="51"/>
                    <a:pt x="62" y="51"/>
                  </a:cubicBezTo>
                  <a:cubicBezTo>
                    <a:pt x="62" y="52"/>
                    <a:pt x="62" y="52"/>
                    <a:pt x="62" y="52"/>
                  </a:cubicBezTo>
                  <a:cubicBezTo>
                    <a:pt x="62" y="53"/>
                    <a:pt x="62" y="53"/>
                    <a:pt x="62" y="53"/>
                  </a:cubicBezTo>
                  <a:cubicBezTo>
                    <a:pt x="62" y="54"/>
                    <a:pt x="62" y="54"/>
                    <a:pt x="62" y="54"/>
                  </a:cubicBezTo>
                  <a:cubicBezTo>
                    <a:pt x="61" y="56"/>
                    <a:pt x="61" y="56"/>
                    <a:pt x="61" y="56"/>
                  </a:cubicBezTo>
                  <a:cubicBezTo>
                    <a:pt x="61" y="57"/>
                    <a:pt x="61" y="57"/>
                    <a:pt x="61" y="57"/>
                  </a:cubicBezTo>
                  <a:cubicBezTo>
                    <a:pt x="62" y="57"/>
                    <a:pt x="62" y="57"/>
                    <a:pt x="62" y="57"/>
                  </a:cubicBezTo>
                  <a:cubicBezTo>
                    <a:pt x="62" y="57"/>
                    <a:pt x="62" y="57"/>
                    <a:pt x="62" y="57"/>
                  </a:cubicBezTo>
                  <a:cubicBezTo>
                    <a:pt x="65" y="56"/>
                    <a:pt x="68" y="54"/>
                    <a:pt x="72" y="55"/>
                  </a:cubicBezTo>
                  <a:cubicBezTo>
                    <a:pt x="72" y="55"/>
                    <a:pt x="72" y="55"/>
                    <a:pt x="72" y="55"/>
                  </a:cubicBezTo>
                  <a:cubicBezTo>
                    <a:pt x="74" y="55"/>
                    <a:pt x="74" y="55"/>
                    <a:pt x="75" y="54"/>
                  </a:cubicBezTo>
                  <a:cubicBezTo>
                    <a:pt x="75" y="55"/>
                    <a:pt x="75" y="55"/>
                    <a:pt x="75" y="55"/>
                  </a:cubicBezTo>
                  <a:cubicBezTo>
                    <a:pt x="74" y="56"/>
                    <a:pt x="74" y="56"/>
                    <a:pt x="74" y="56"/>
                  </a:cubicBezTo>
                  <a:cubicBezTo>
                    <a:pt x="73" y="57"/>
                    <a:pt x="73" y="57"/>
                    <a:pt x="73" y="57"/>
                  </a:cubicBezTo>
                  <a:cubicBezTo>
                    <a:pt x="73" y="58"/>
                    <a:pt x="73" y="58"/>
                    <a:pt x="73" y="58"/>
                  </a:cubicBezTo>
                  <a:cubicBezTo>
                    <a:pt x="74" y="59"/>
                    <a:pt x="74" y="58"/>
                    <a:pt x="75" y="59"/>
                  </a:cubicBezTo>
                  <a:cubicBezTo>
                    <a:pt x="75" y="60"/>
                    <a:pt x="75" y="60"/>
                    <a:pt x="75" y="60"/>
                  </a:cubicBezTo>
                  <a:cubicBezTo>
                    <a:pt x="75" y="62"/>
                    <a:pt x="75" y="62"/>
                    <a:pt x="75" y="62"/>
                  </a:cubicBezTo>
                  <a:cubicBezTo>
                    <a:pt x="75" y="62"/>
                    <a:pt x="75" y="62"/>
                    <a:pt x="75" y="63"/>
                  </a:cubicBezTo>
                  <a:cubicBezTo>
                    <a:pt x="76" y="63"/>
                    <a:pt x="76" y="63"/>
                    <a:pt x="76" y="63"/>
                  </a:cubicBezTo>
                  <a:cubicBezTo>
                    <a:pt x="76" y="64"/>
                    <a:pt x="76" y="64"/>
                    <a:pt x="75" y="66"/>
                  </a:cubicBezTo>
                  <a:cubicBezTo>
                    <a:pt x="78" y="67"/>
                    <a:pt x="78" y="67"/>
                    <a:pt x="81" y="67"/>
                  </a:cubicBezTo>
                  <a:cubicBezTo>
                    <a:pt x="82" y="67"/>
                    <a:pt x="82" y="67"/>
                    <a:pt x="82" y="68"/>
                  </a:cubicBezTo>
                  <a:cubicBezTo>
                    <a:pt x="83" y="68"/>
                    <a:pt x="83" y="68"/>
                    <a:pt x="83" y="68"/>
                  </a:cubicBezTo>
                  <a:cubicBezTo>
                    <a:pt x="83" y="69"/>
                    <a:pt x="83" y="69"/>
                    <a:pt x="83" y="69"/>
                  </a:cubicBezTo>
                  <a:cubicBezTo>
                    <a:pt x="82" y="69"/>
                    <a:pt x="82" y="69"/>
                    <a:pt x="81" y="70"/>
                  </a:cubicBezTo>
                  <a:cubicBezTo>
                    <a:pt x="81" y="72"/>
                    <a:pt x="81" y="72"/>
                    <a:pt x="81" y="72"/>
                  </a:cubicBezTo>
                  <a:cubicBezTo>
                    <a:pt x="81" y="73"/>
                    <a:pt x="81" y="73"/>
                    <a:pt x="81" y="74"/>
                  </a:cubicBezTo>
                  <a:cubicBezTo>
                    <a:pt x="80" y="76"/>
                    <a:pt x="80" y="76"/>
                    <a:pt x="79" y="78"/>
                  </a:cubicBezTo>
                  <a:cubicBezTo>
                    <a:pt x="79" y="78"/>
                    <a:pt x="79" y="78"/>
                    <a:pt x="79" y="78"/>
                  </a:cubicBezTo>
                  <a:cubicBezTo>
                    <a:pt x="79" y="79"/>
                    <a:pt x="79" y="79"/>
                    <a:pt x="79" y="79"/>
                  </a:cubicBezTo>
                  <a:cubicBezTo>
                    <a:pt x="80" y="79"/>
                    <a:pt x="79" y="79"/>
                    <a:pt x="80" y="79"/>
                  </a:cubicBezTo>
                  <a:cubicBezTo>
                    <a:pt x="82" y="79"/>
                    <a:pt x="85" y="79"/>
                    <a:pt x="87" y="80"/>
                  </a:cubicBezTo>
                  <a:cubicBezTo>
                    <a:pt x="88" y="80"/>
                    <a:pt x="88" y="80"/>
                    <a:pt x="88" y="80"/>
                  </a:cubicBezTo>
                  <a:cubicBezTo>
                    <a:pt x="87" y="82"/>
                    <a:pt x="88" y="81"/>
                    <a:pt x="87" y="82"/>
                  </a:cubicBezTo>
                  <a:cubicBezTo>
                    <a:pt x="88" y="83"/>
                    <a:pt x="88" y="83"/>
                    <a:pt x="88" y="83"/>
                  </a:cubicBezTo>
                  <a:cubicBezTo>
                    <a:pt x="88" y="84"/>
                    <a:pt x="88" y="84"/>
                    <a:pt x="88" y="84"/>
                  </a:cubicBezTo>
                  <a:cubicBezTo>
                    <a:pt x="89" y="84"/>
                    <a:pt x="89" y="84"/>
                    <a:pt x="89" y="84"/>
                  </a:cubicBezTo>
                  <a:cubicBezTo>
                    <a:pt x="89" y="85"/>
                    <a:pt x="89" y="85"/>
                    <a:pt x="89" y="85"/>
                  </a:cubicBezTo>
                  <a:cubicBezTo>
                    <a:pt x="89" y="85"/>
                    <a:pt x="89" y="85"/>
                    <a:pt x="89" y="85"/>
                  </a:cubicBezTo>
                  <a:cubicBezTo>
                    <a:pt x="90" y="86"/>
                    <a:pt x="89" y="86"/>
                    <a:pt x="90" y="86"/>
                  </a:cubicBezTo>
                  <a:cubicBezTo>
                    <a:pt x="91" y="87"/>
                    <a:pt x="91" y="87"/>
                    <a:pt x="91" y="87"/>
                  </a:cubicBezTo>
                  <a:cubicBezTo>
                    <a:pt x="92" y="86"/>
                    <a:pt x="92" y="86"/>
                    <a:pt x="92" y="86"/>
                  </a:cubicBezTo>
                  <a:cubicBezTo>
                    <a:pt x="93" y="86"/>
                    <a:pt x="93" y="86"/>
                    <a:pt x="94" y="87"/>
                  </a:cubicBezTo>
                  <a:cubicBezTo>
                    <a:pt x="95" y="86"/>
                    <a:pt x="95" y="87"/>
                    <a:pt x="96" y="86"/>
                  </a:cubicBezTo>
                  <a:cubicBezTo>
                    <a:pt x="98" y="84"/>
                    <a:pt x="98" y="84"/>
                    <a:pt x="98" y="84"/>
                  </a:cubicBezTo>
                  <a:cubicBezTo>
                    <a:pt x="99" y="84"/>
                    <a:pt x="99" y="83"/>
                    <a:pt x="100" y="83"/>
                  </a:cubicBezTo>
                  <a:cubicBezTo>
                    <a:pt x="101" y="83"/>
                    <a:pt x="101" y="83"/>
                    <a:pt x="101" y="83"/>
                  </a:cubicBezTo>
                  <a:cubicBezTo>
                    <a:pt x="101" y="83"/>
                    <a:pt x="101" y="83"/>
                    <a:pt x="101" y="83"/>
                  </a:cubicBezTo>
                  <a:cubicBezTo>
                    <a:pt x="101" y="84"/>
                    <a:pt x="101" y="85"/>
                    <a:pt x="101" y="85"/>
                  </a:cubicBezTo>
                  <a:cubicBezTo>
                    <a:pt x="101" y="85"/>
                    <a:pt x="101" y="85"/>
                    <a:pt x="101" y="85"/>
                  </a:cubicBezTo>
                  <a:close/>
                  <a:moveTo>
                    <a:pt x="10" y="105"/>
                  </a:moveTo>
                  <a:cubicBezTo>
                    <a:pt x="10" y="106"/>
                    <a:pt x="10" y="106"/>
                    <a:pt x="10" y="106"/>
                  </a:cubicBezTo>
                  <a:cubicBezTo>
                    <a:pt x="9" y="106"/>
                    <a:pt x="9" y="106"/>
                    <a:pt x="9" y="106"/>
                  </a:cubicBezTo>
                  <a:cubicBezTo>
                    <a:pt x="9" y="104"/>
                    <a:pt x="9" y="104"/>
                    <a:pt x="9" y="104"/>
                  </a:cubicBezTo>
                  <a:cubicBezTo>
                    <a:pt x="9" y="103"/>
                    <a:pt x="9" y="103"/>
                    <a:pt x="9" y="103"/>
                  </a:cubicBezTo>
                  <a:cubicBezTo>
                    <a:pt x="9" y="104"/>
                    <a:pt x="9" y="104"/>
                    <a:pt x="9" y="104"/>
                  </a:cubicBezTo>
                  <a:cubicBezTo>
                    <a:pt x="10" y="105"/>
                    <a:pt x="10" y="105"/>
                    <a:pt x="10" y="105"/>
                  </a:cubicBezTo>
                  <a:close/>
                  <a:moveTo>
                    <a:pt x="15" y="107"/>
                  </a:moveTo>
                  <a:cubicBezTo>
                    <a:pt x="15" y="106"/>
                    <a:pt x="15" y="106"/>
                    <a:pt x="15" y="106"/>
                  </a:cubicBezTo>
                  <a:cubicBezTo>
                    <a:pt x="14" y="105"/>
                    <a:pt x="14" y="106"/>
                    <a:pt x="14" y="105"/>
                  </a:cubicBezTo>
                  <a:cubicBezTo>
                    <a:pt x="15" y="105"/>
                    <a:pt x="15" y="105"/>
                    <a:pt x="15" y="105"/>
                  </a:cubicBezTo>
                  <a:cubicBezTo>
                    <a:pt x="15" y="105"/>
                    <a:pt x="15" y="107"/>
                    <a:pt x="15" y="107"/>
                  </a:cubicBezTo>
                  <a:close/>
                  <a:moveTo>
                    <a:pt x="18" y="109"/>
                  </a:moveTo>
                  <a:cubicBezTo>
                    <a:pt x="19" y="110"/>
                    <a:pt x="19" y="110"/>
                    <a:pt x="19" y="110"/>
                  </a:cubicBezTo>
                  <a:cubicBezTo>
                    <a:pt x="19" y="110"/>
                    <a:pt x="19" y="110"/>
                    <a:pt x="19" y="110"/>
                  </a:cubicBezTo>
                  <a:cubicBezTo>
                    <a:pt x="20" y="111"/>
                    <a:pt x="20" y="111"/>
                    <a:pt x="20" y="111"/>
                  </a:cubicBezTo>
                  <a:cubicBezTo>
                    <a:pt x="20" y="111"/>
                    <a:pt x="20" y="111"/>
                    <a:pt x="20" y="111"/>
                  </a:cubicBezTo>
                  <a:cubicBezTo>
                    <a:pt x="20" y="112"/>
                    <a:pt x="20" y="112"/>
                    <a:pt x="20" y="112"/>
                  </a:cubicBezTo>
                  <a:cubicBezTo>
                    <a:pt x="20" y="112"/>
                    <a:pt x="20" y="112"/>
                    <a:pt x="20" y="112"/>
                  </a:cubicBezTo>
                  <a:cubicBezTo>
                    <a:pt x="19" y="112"/>
                    <a:pt x="19" y="112"/>
                    <a:pt x="19" y="112"/>
                  </a:cubicBezTo>
                  <a:cubicBezTo>
                    <a:pt x="18" y="112"/>
                    <a:pt x="18" y="112"/>
                    <a:pt x="18" y="112"/>
                  </a:cubicBezTo>
                  <a:cubicBezTo>
                    <a:pt x="18" y="111"/>
                    <a:pt x="18" y="111"/>
                    <a:pt x="18" y="111"/>
                  </a:cubicBezTo>
                  <a:cubicBezTo>
                    <a:pt x="17" y="111"/>
                    <a:pt x="17" y="111"/>
                    <a:pt x="17" y="111"/>
                  </a:cubicBezTo>
                  <a:cubicBezTo>
                    <a:pt x="17" y="110"/>
                    <a:pt x="17" y="110"/>
                    <a:pt x="17" y="110"/>
                  </a:cubicBezTo>
                  <a:cubicBezTo>
                    <a:pt x="17" y="109"/>
                    <a:pt x="17" y="109"/>
                    <a:pt x="17" y="109"/>
                  </a:cubicBezTo>
                  <a:cubicBezTo>
                    <a:pt x="17" y="109"/>
                    <a:pt x="18" y="109"/>
                    <a:pt x="18" y="109"/>
                  </a:cubicBezTo>
                  <a:close/>
                  <a:moveTo>
                    <a:pt x="17" y="120"/>
                  </a:moveTo>
                  <a:cubicBezTo>
                    <a:pt x="17" y="120"/>
                    <a:pt x="17" y="120"/>
                    <a:pt x="17" y="120"/>
                  </a:cubicBezTo>
                  <a:cubicBezTo>
                    <a:pt x="16" y="119"/>
                    <a:pt x="16" y="119"/>
                    <a:pt x="15" y="117"/>
                  </a:cubicBezTo>
                  <a:cubicBezTo>
                    <a:pt x="17" y="117"/>
                    <a:pt x="17" y="117"/>
                    <a:pt x="17" y="117"/>
                  </a:cubicBezTo>
                  <a:cubicBezTo>
                    <a:pt x="18" y="118"/>
                    <a:pt x="18" y="118"/>
                    <a:pt x="18" y="118"/>
                  </a:cubicBezTo>
                  <a:cubicBezTo>
                    <a:pt x="18" y="118"/>
                    <a:pt x="18" y="118"/>
                    <a:pt x="18" y="118"/>
                  </a:cubicBezTo>
                  <a:cubicBezTo>
                    <a:pt x="18" y="119"/>
                    <a:pt x="18" y="119"/>
                    <a:pt x="18" y="119"/>
                  </a:cubicBezTo>
                  <a:lnTo>
                    <a:pt x="17" y="120"/>
                  </a:lnTo>
                  <a:close/>
                  <a:moveTo>
                    <a:pt x="61" y="148"/>
                  </a:moveTo>
                  <a:cubicBezTo>
                    <a:pt x="61" y="148"/>
                    <a:pt x="61" y="148"/>
                    <a:pt x="61" y="148"/>
                  </a:cubicBezTo>
                  <a:cubicBezTo>
                    <a:pt x="60" y="147"/>
                    <a:pt x="60" y="147"/>
                    <a:pt x="60" y="147"/>
                  </a:cubicBezTo>
                  <a:cubicBezTo>
                    <a:pt x="60" y="146"/>
                    <a:pt x="60" y="146"/>
                    <a:pt x="60" y="146"/>
                  </a:cubicBezTo>
                  <a:cubicBezTo>
                    <a:pt x="60" y="145"/>
                    <a:pt x="60" y="145"/>
                    <a:pt x="60" y="145"/>
                  </a:cubicBezTo>
                  <a:cubicBezTo>
                    <a:pt x="61" y="145"/>
                    <a:pt x="61" y="145"/>
                    <a:pt x="61" y="145"/>
                  </a:cubicBezTo>
                  <a:cubicBezTo>
                    <a:pt x="61" y="145"/>
                    <a:pt x="61" y="145"/>
                    <a:pt x="61" y="145"/>
                  </a:cubicBezTo>
                  <a:cubicBezTo>
                    <a:pt x="61" y="146"/>
                    <a:pt x="61" y="146"/>
                    <a:pt x="61" y="146"/>
                  </a:cubicBezTo>
                  <a:cubicBezTo>
                    <a:pt x="61" y="146"/>
                    <a:pt x="61" y="146"/>
                    <a:pt x="61" y="146"/>
                  </a:cubicBezTo>
                  <a:cubicBezTo>
                    <a:pt x="61" y="147"/>
                    <a:pt x="61" y="147"/>
                    <a:pt x="61" y="148"/>
                  </a:cubicBezTo>
                  <a:close/>
                  <a:moveTo>
                    <a:pt x="26" y="152"/>
                  </a:moveTo>
                  <a:cubicBezTo>
                    <a:pt x="25" y="153"/>
                    <a:pt x="25" y="153"/>
                    <a:pt x="25" y="153"/>
                  </a:cubicBezTo>
                  <a:cubicBezTo>
                    <a:pt x="25" y="151"/>
                    <a:pt x="25" y="151"/>
                    <a:pt x="25" y="151"/>
                  </a:cubicBezTo>
                  <a:cubicBezTo>
                    <a:pt x="26" y="150"/>
                    <a:pt x="26" y="150"/>
                    <a:pt x="26" y="150"/>
                  </a:cubicBezTo>
                  <a:cubicBezTo>
                    <a:pt x="27" y="149"/>
                    <a:pt x="27" y="149"/>
                    <a:pt x="28" y="149"/>
                  </a:cubicBezTo>
                  <a:cubicBezTo>
                    <a:pt x="28" y="149"/>
                    <a:pt x="28" y="149"/>
                    <a:pt x="28" y="149"/>
                  </a:cubicBezTo>
                  <a:cubicBezTo>
                    <a:pt x="27" y="151"/>
                    <a:pt x="27" y="151"/>
                    <a:pt x="27" y="151"/>
                  </a:cubicBezTo>
                  <a:cubicBezTo>
                    <a:pt x="26" y="152"/>
                    <a:pt x="26" y="152"/>
                    <a:pt x="26" y="152"/>
                  </a:cubicBezTo>
                  <a:close/>
                  <a:moveTo>
                    <a:pt x="30" y="153"/>
                  </a:moveTo>
                  <a:cubicBezTo>
                    <a:pt x="30" y="153"/>
                    <a:pt x="30" y="153"/>
                    <a:pt x="30" y="153"/>
                  </a:cubicBezTo>
                  <a:cubicBezTo>
                    <a:pt x="29" y="153"/>
                    <a:pt x="29" y="153"/>
                    <a:pt x="29" y="153"/>
                  </a:cubicBezTo>
                  <a:cubicBezTo>
                    <a:pt x="29" y="153"/>
                    <a:pt x="29" y="153"/>
                    <a:pt x="29" y="153"/>
                  </a:cubicBezTo>
                  <a:cubicBezTo>
                    <a:pt x="30" y="152"/>
                    <a:pt x="30" y="152"/>
                    <a:pt x="30" y="152"/>
                  </a:cubicBezTo>
                  <a:cubicBezTo>
                    <a:pt x="30" y="152"/>
                    <a:pt x="30" y="152"/>
                    <a:pt x="30" y="152"/>
                  </a:cubicBezTo>
                  <a:cubicBezTo>
                    <a:pt x="30" y="153"/>
                    <a:pt x="30" y="153"/>
                    <a:pt x="30" y="153"/>
                  </a:cubicBezTo>
                  <a:close/>
                  <a:moveTo>
                    <a:pt x="69" y="184"/>
                  </a:moveTo>
                  <a:cubicBezTo>
                    <a:pt x="69" y="186"/>
                    <a:pt x="69" y="186"/>
                    <a:pt x="69" y="186"/>
                  </a:cubicBezTo>
                  <a:cubicBezTo>
                    <a:pt x="69" y="185"/>
                    <a:pt x="69" y="185"/>
                    <a:pt x="69" y="185"/>
                  </a:cubicBezTo>
                  <a:cubicBezTo>
                    <a:pt x="69" y="184"/>
                    <a:pt x="69" y="185"/>
                    <a:pt x="69" y="183"/>
                  </a:cubicBezTo>
                  <a:cubicBezTo>
                    <a:pt x="69" y="183"/>
                    <a:pt x="69" y="183"/>
                    <a:pt x="69" y="183"/>
                  </a:cubicBezTo>
                  <a:cubicBezTo>
                    <a:pt x="69" y="183"/>
                    <a:pt x="69" y="183"/>
                    <a:pt x="69" y="183"/>
                  </a:cubicBezTo>
                  <a:cubicBezTo>
                    <a:pt x="69" y="184"/>
                    <a:pt x="69" y="184"/>
                    <a:pt x="69" y="184"/>
                  </a:cubicBezTo>
                  <a:cubicBezTo>
                    <a:pt x="69" y="184"/>
                    <a:pt x="69" y="184"/>
                    <a:pt x="69" y="184"/>
                  </a:cubicBezTo>
                  <a:close/>
                  <a:moveTo>
                    <a:pt x="70" y="190"/>
                  </a:moveTo>
                  <a:cubicBezTo>
                    <a:pt x="71" y="191"/>
                    <a:pt x="71" y="191"/>
                    <a:pt x="71" y="191"/>
                  </a:cubicBezTo>
                  <a:cubicBezTo>
                    <a:pt x="71" y="191"/>
                    <a:pt x="71" y="191"/>
                    <a:pt x="71" y="191"/>
                  </a:cubicBezTo>
                  <a:cubicBezTo>
                    <a:pt x="71" y="192"/>
                    <a:pt x="71" y="192"/>
                    <a:pt x="71" y="192"/>
                  </a:cubicBezTo>
                  <a:cubicBezTo>
                    <a:pt x="70" y="193"/>
                    <a:pt x="70" y="193"/>
                    <a:pt x="70" y="193"/>
                  </a:cubicBezTo>
                  <a:cubicBezTo>
                    <a:pt x="69" y="193"/>
                    <a:pt x="69" y="193"/>
                    <a:pt x="69" y="193"/>
                  </a:cubicBezTo>
                  <a:cubicBezTo>
                    <a:pt x="69" y="193"/>
                    <a:pt x="69" y="193"/>
                    <a:pt x="69" y="193"/>
                  </a:cubicBezTo>
                  <a:cubicBezTo>
                    <a:pt x="69" y="191"/>
                    <a:pt x="69" y="191"/>
                    <a:pt x="69" y="191"/>
                  </a:cubicBezTo>
                  <a:cubicBezTo>
                    <a:pt x="69" y="190"/>
                    <a:pt x="69" y="190"/>
                    <a:pt x="69" y="190"/>
                  </a:cubicBezTo>
                  <a:cubicBezTo>
                    <a:pt x="69" y="189"/>
                    <a:pt x="69" y="189"/>
                    <a:pt x="69" y="189"/>
                  </a:cubicBezTo>
                  <a:cubicBezTo>
                    <a:pt x="70" y="190"/>
                    <a:pt x="70" y="190"/>
                    <a:pt x="70" y="190"/>
                  </a:cubicBezTo>
                  <a:cubicBezTo>
                    <a:pt x="70" y="190"/>
                    <a:pt x="70" y="190"/>
                    <a:pt x="70" y="190"/>
                  </a:cubicBezTo>
                  <a:close/>
                  <a:moveTo>
                    <a:pt x="66" y="193"/>
                  </a:moveTo>
                  <a:cubicBezTo>
                    <a:pt x="66" y="193"/>
                    <a:pt x="66" y="193"/>
                    <a:pt x="66" y="193"/>
                  </a:cubicBezTo>
                  <a:cubicBezTo>
                    <a:pt x="66" y="194"/>
                    <a:pt x="66" y="194"/>
                    <a:pt x="66" y="194"/>
                  </a:cubicBezTo>
                  <a:cubicBezTo>
                    <a:pt x="65" y="193"/>
                    <a:pt x="65" y="193"/>
                    <a:pt x="65" y="193"/>
                  </a:cubicBezTo>
                  <a:cubicBezTo>
                    <a:pt x="65" y="193"/>
                    <a:pt x="65" y="193"/>
                    <a:pt x="65" y="193"/>
                  </a:cubicBezTo>
                  <a:cubicBezTo>
                    <a:pt x="66" y="193"/>
                    <a:pt x="66" y="193"/>
                    <a:pt x="66" y="193"/>
                  </a:cubicBezTo>
                  <a:cubicBezTo>
                    <a:pt x="66" y="193"/>
                    <a:pt x="66" y="193"/>
                    <a:pt x="66" y="193"/>
                  </a:cubicBezTo>
                  <a:cubicBezTo>
                    <a:pt x="66" y="192"/>
                    <a:pt x="66" y="192"/>
                    <a:pt x="66" y="192"/>
                  </a:cubicBezTo>
                  <a:cubicBezTo>
                    <a:pt x="66" y="193"/>
                    <a:pt x="66" y="193"/>
                    <a:pt x="66" y="193"/>
                  </a:cubicBezTo>
                  <a:close/>
                  <a:moveTo>
                    <a:pt x="67" y="195"/>
                  </a:moveTo>
                  <a:cubicBezTo>
                    <a:pt x="67" y="195"/>
                    <a:pt x="67" y="195"/>
                    <a:pt x="67" y="195"/>
                  </a:cubicBezTo>
                  <a:cubicBezTo>
                    <a:pt x="67" y="195"/>
                    <a:pt x="67" y="195"/>
                    <a:pt x="67" y="195"/>
                  </a:cubicBezTo>
                  <a:cubicBezTo>
                    <a:pt x="67" y="195"/>
                    <a:pt x="67" y="195"/>
                    <a:pt x="67" y="195"/>
                  </a:cubicBezTo>
                  <a:cubicBezTo>
                    <a:pt x="66" y="194"/>
                    <a:pt x="66" y="194"/>
                    <a:pt x="66" y="194"/>
                  </a:cubicBezTo>
                  <a:cubicBezTo>
                    <a:pt x="66" y="194"/>
                    <a:pt x="66" y="194"/>
                    <a:pt x="66" y="194"/>
                  </a:cubicBezTo>
                  <a:cubicBezTo>
                    <a:pt x="67" y="194"/>
                    <a:pt x="67" y="194"/>
                    <a:pt x="67" y="194"/>
                  </a:cubicBezTo>
                  <a:cubicBezTo>
                    <a:pt x="67" y="194"/>
                    <a:pt x="67" y="194"/>
                    <a:pt x="67" y="194"/>
                  </a:cubicBezTo>
                  <a:cubicBezTo>
                    <a:pt x="67" y="194"/>
                    <a:pt x="67" y="194"/>
                    <a:pt x="67" y="194"/>
                  </a:cubicBezTo>
                  <a:cubicBezTo>
                    <a:pt x="67" y="194"/>
                    <a:pt x="67" y="194"/>
                    <a:pt x="67" y="194"/>
                  </a:cubicBezTo>
                  <a:cubicBezTo>
                    <a:pt x="67" y="194"/>
                    <a:pt x="67" y="194"/>
                    <a:pt x="67" y="194"/>
                  </a:cubicBezTo>
                  <a:cubicBezTo>
                    <a:pt x="67" y="195"/>
                    <a:pt x="67" y="195"/>
                    <a:pt x="67" y="195"/>
                  </a:cubicBezTo>
                  <a:close/>
                  <a:moveTo>
                    <a:pt x="71" y="198"/>
                  </a:moveTo>
                  <a:cubicBezTo>
                    <a:pt x="71" y="196"/>
                    <a:pt x="71" y="196"/>
                    <a:pt x="71" y="196"/>
                  </a:cubicBezTo>
                  <a:cubicBezTo>
                    <a:pt x="71" y="196"/>
                    <a:pt x="71" y="196"/>
                    <a:pt x="71" y="196"/>
                  </a:cubicBezTo>
                  <a:cubicBezTo>
                    <a:pt x="72" y="197"/>
                    <a:pt x="72" y="197"/>
                    <a:pt x="72" y="197"/>
                  </a:cubicBezTo>
                  <a:cubicBezTo>
                    <a:pt x="73" y="198"/>
                    <a:pt x="73" y="198"/>
                    <a:pt x="73" y="198"/>
                  </a:cubicBezTo>
                  <a:cubicBezTo>
                    <a:pt x="72" y="198"/>
                    <a:pt x="72" y="198"/>
                    <a:pt x="72" y="198"/>
                  </a:cubicBezTo>
                  <a:cubicBezTo>
                    <a:pt x="71" y="198"/>
                    <a:pt x="72" y="198"/>
                    <a:pt x="71" y="198"/>
                  </a:cubicBezTo>
                  <a:close/>
                  <a:moveTo>
                    <a:pt x="67" y="201"/>
                  </a:moveTo>
                  <a:cubicBezTo>
                    <a:pt x="67" y="201"/>
                    <a:pt x="67" y="201"/>
                    <a:pt x="67" y="201"/>
                  </a:cubicBezTo>
                  <a:cubicBezTo>
                    <a:pt x="66" y="200"/>
                    <a:pt x="66" y="200"/>
                    <a:pt x="66" y="200"/>
                  </a:cubicBezTo>
                  <a:cubicBezTo>
                    <a:pt x="66" y="199"/>
                    <a:pt x="66" y="199"/>
                    <a:pt x="66" y="199"/>
                  </a:cubicBezTo>
                  <a:cubicBezTo>
                    <a:pt x="66" y="200"/>
                    <a:pt x="66" y="200"/>
                    <a:pt x="66" y="200"/>
                  </a:cubicBezTo>
                  <a:cubicBezTo>
                    <a:pt x="67" y="200"/>
                    <a:pt x="67" y="200"/>
                    <a:pt x="67" y="200"/>
                  </a:cubicBezTo>
                  <a:cubicBezTo>
                    <a:pt x="67" y="201"/>
                    <a:pt x="67" y="201"/>
                    <a:pt x="67" y="201"/>
                  </a:cubicBezTo>
                  <a:close/>
                  <a:moveTo>
                    <a:pt x="72" y="200"/>
                  </a:moveTo>
                  <a:cubicBezTo>
                    <a:pt x="72" y="202"/>
                    <a:pt x="72" y="202"/>
                    <a:pt x="72" y="202"/>
                  </a:cubicBezTo>
                  <a:cubicBezTo>
                    <a:pt x="71" y="202"/>
                    <a:pt x="71" y="202"/>
                    <a:pt x="71" y="202"/>
                  </a:cubicBezTo>
                  <a:cubicBezTo>
                    <a:pt x="71" y="202"/>
                    <a:pt x="71" y="202"/>
                    <a:pt x="71" y="202"/>
                  </a:cubicBezTo>
                  <a:cubicBezTo>
                    <a:pt x="70" y="201"/>
                    <a:pt x="70" y="201"/>
                    <a:pt x="70" y="201"/>
                  </a:cubicBezTo>
                  <a:cubicBezTo>
                    <a:pt x="70" y="200"/>
                    <a:pt x="70" y="200"/>
                    <a:pt x="70" y="200"/>
                  </a:cubicBezTo>
                  <a:cubicBezTo>
                    <a:pt x="70" y="199"/>
                    <a:pt x="70" y="199"/>
                    <a:pt x="70" y="199"/>
                  </a:cubicBezTo>
                  <a:cubicBezTo>
                    <a:pt x="72" y="199"/>
                    <a:pt x="72" y="199"/>
                    <a:pt x="72" y="199"/>
                  </a:cubicBezTo>
                  <a:cubicBezTo>
                    <a:pt x="72" y="200"/>
                    <a:pt x="72" y="200"/>
                    <a:pt x="72" y="200"/>
                  </a:cubicBezTo>
                  <a:close/>
                  <a:moveTo>
                    <a:pt x="68" y="203"/>
                  </a:moveTo>
                  <a:cubicBezTo>
                    <a:pt x="68" y="203"/>
                    <a:pt x="68" y="203"/>
                    <a:pt x="68" y="203"/>
                  </a:cubicBezTo>
                  <a:cubicBezTo>
                    <a:pt x="68" y="203"/>
                    <a:pt x="68" y="203"/>
                    <a:pt x="68" y="203"/>
                  </a:cubicBezTo>
                  <a:cubicBezTo>
                    <a:pt x="68" y="202"/>
                    <a:pt x="68" y="202"/>
                    <a:pt x="68" y="202"/>
                  </a:cubicBezTo>
                  <a:cubicBezTo>
                    <a:pt x="68" y="201"/>
                    <a:pt x="68" y="201"/>
                    <a:pt x="69" y="200"/>
                  </a:cubicBezTo>
                  <a:cubicBezTo>
                    <a:pt x="69" y="199"/>
                    <a:pt x="69" y="199"/>
                    <a:pt x="69" y="199"/>
                  </a:cubicBezTo>
                  <a:cubicBezTo>
                    <a:pt x="69" y="200"/>
                    <a:pt x="69" y="200"/>
                    <a:pt x="69" y="200"/>
                  </a:cubicBezTo>
                  <a:cubicBezTo>
                    <a:pt x="69" y="202"/>
                    <a:pt x="69" y="202"/>
                    <a:pt x="69" y="202"/>
                  </a:cubicBezTo>
                  <a:cubicBezTo>
                    <a:pt x="68" y="203"/>
                    <a:pt x="68" y="203"/>
                    <a:pt x="68" y="203"/>
                  </a:cubicBezTo>
                  <a:cubicBezTo>
                    <a:pt x="68" y="203"/>
                    <a:pt x="68" y="203"/>
                    <a:pt x="68" y="203"/>
                  </a:cubicBezTo>
                  <a:close/>
                  <a:moveTo>
                    <a:pt x="72" y="209"/>
                  </a:moveTo>
                  <a:cubicBezTo>
                    <a:pt x="72" y="209"/>
                    <a:pt x="72" y="209"/>
                    <a:pt x="72" y="209"/>
                  </a:cubicBezTo>
                  <a:cubicBezTo>
                    <a:pt x="71" y="209"/>
                    <a:pt x="71" y="209"/>
                    <a:pt x="71" y="209"/>
                  </a:cubicBezTo>
                  <a:cubicBezTo>
                    <a:pt x="71" y="209"/>
                    <a:pt x="71" y="209"/>
                    <a:pt x="71" y="209"/>
                  </a:cubicBezTo>
                  <a:cubicBezTo>
                    <a:pt x="72" y="207"/>
                    <a:pt x="72" y="207"/>
                    <a:pt x="72" y="207"/>
                  </a:cubicBezTo>
                  <a:lnTo>
                    <a:pt x="72" y="209"/>
                  </a:lnTo>
                  <a:close/>
                  <a:moveTo>
                    <a:pt x="68" y="209"/>
                  </a:moveTo>
                  <a:cubicBezTo>
                    <a:pt x="69" y="211"/>
                    <a:pt x="69" y="211"/>
                    <a:pt x="69" y="211"/>
                  </a:cubicBezTo>
                  <a:cubicBezTo>
                    <a:pt x="69" y="211"/>
                    <a:pt x="69" y="211"/>
                    <a:pt x="69" y="211"/>
                  </a:cubicBezTo>
                  <a:cubicBezTo>
                    <a:pt x="69" y="211"/>
                    <a:pt x="69" y="211"/>
                    <a:pt x="69" y="211"/>
                  </a:cubicBezTo>
                  <a:cubicBezTo>
                    <a:pt x="69" y="211"/>
                    <a:pt x="69" y="211"/>
                    <a:pt x="69" y="211"/>
                  </a:cubicBezTo>
                  <a:cubicBezTo>
                    <a:pt x="68" y="210"/>
                    <a:pt x="68" y="210"/>
                    <a:pt x="68" y="210"/>
                  </a:cubicBezTo>
                  <a:cubicBezTo>
                    <a:pt x="67" y="210"/>
                    <a:pt x="67" y="210"/>
                    <a:pt x="67" y="210"/>
                  </a:cubicBezTo>
                  <a:cubicBezTo>
                    <a:pt x="67" y="210"/>
                    <a:pt x="67" y="210"/>
                    <a:pt x="67" y="210"/>
                  </a:cubicBezTo>
                  <a:cubicBezTo>
                    <a:pt x="67" y="209"/>
                    <a:pt x="67" y="209"/>
                    <a:pt x="67" y="209"/>
                  </a:cubicBezTo>
                  <a:cubicBezTo>
                    <a:pt x="68" y="209"/>
                    <a:pt x="68" y="209"/>
                    <a:pt x="68" y="209"/>
                  </a:cubicBezTo>
                  <a:cubicBezTo>
                    <a:pt x="68" y="209"/>
                    <a:pt x="68" y="209"/>
                    <a:pt x="68" y="209"/>
                  </a:cubicBezTo>
                  <a:close/>
                  <a:moveTo>
                    <a:pt x="68" y="221"/>
                  </a:moveTo>
                  <a:cubicBezTo>
                    <a:pt x="67" y="221"/>
                    <a:pt x="67" y="221"/>
                    <a:pt x="67" y="221"/>
                  </a:cubicBezTo>
                  <a:cubicBezTo>
                    <a:pt x="67" y="221"/>
                    <a:pt x="67" y="221"/>
                    <a:pt x="67" y="221"/>
                  </a:cubicBezTo>
                  <a:cubicBezTo>
                    <a:pt x="67" y="220"/>
                    <a:pt x="67" y="220"/>
                    <a:pt x="67" y="220"/>
                  </a:cubicBezTo>
                  <a:cubicBezTo>
                    <a:pt x="68" y="219"/>
                    <a:pt x="68" y="219"/>
                    <a:pt x="68" y="219"/>
                  </a:cubicBezTo>
                  <a:cubicBezTo>
                    <a:pt x="69" y="219"/>
                    <a:pt x="69" y="219"/>
                    <a:pt x="69" y="219"/>
                  </a:cubicBezTo>
                  <a:cubicBezTo>
                    <a:pt x="69" y="220"/>
                    <a:pt x="69" y="220"/>
                    <a:pt x="69" y="220"/>
                  </a:cubicBezTo>
                  <a:cubicBezTo>
                    <a:pt x="68" y="220"/>
                    <a:pt x="68" y="220"/>
                    <a:pt x="68" y="220"/>
                  </a:cubicBezTo>
                  <a:cubicBezTo>
                    <a:pt x="68" y="221"/>
                    <a:pt x="68" y="221"/>
                    <a:pt x="68" y="2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154">
              <a:extLst>
                <a:ext uri="{FF2B5EF4-FFF2-40B4-BE49-F238E27FC236}">
                  <a16:creationId xmlns:a16="http://schemas.microsoft.com/office/drawing/2014/main" id="{E2C7B628-721D-4D8B-9711-10E2BE3FAC8D}"/>
                </a:ext>
              </a:extLst>
            </p:cNvPr>
            <p:cNvSpPr>
              <a:spLocks/>
            </p:cNvSpPr>
            <p:nvPr/>
          </p:nvSpPr>
          <p:spPr bwMode="auto">
            <a:xfrm>
              <a:off x="15795861" y="6171740"/>
              <a:ext cx="1505500" cy="721879"/>
            </a:xfrm>
            <a:custGeom>
              <a:avLst/>
              <a:gdLst>
                <a:gd name="T0" fmla="*/ 312 w 361"/>
                <a:gd name="T1" fmla="*/ 73 h 173"/>
                <a:gd name="T2" fmla="*/ 323 w 361"/>
                <a:gd name="T3" fmla="*/ 75 h 173"/>
                <a:gd name="T4" fmla="*/ 340 w 361"/>
                <a:gd name="T5" fmla="*/ 72 h 173"/>
                <a:gd name="T6" fmla="*/ 352 w 361"/>
                <a:gd name="T7" fmla="*/ 80 h 173"/>
                <a:gd name="T8" fmla="*/ 361 w 361"/>
                <a:gd name="T9" fmla="*/ 91 h 173"/>
                <a:gd name="T10" fmla="*/ 352 w 361"/>
                <a:gd name="T11" fmla="*/ 95 h 173"/>
                <a:gd name="T12" fmla="*/ 343 w 361"/>
                <a:gd name="T13" fmla="*/ 93 h 173"/>
                <a:gd name="T14" fmla="*/ 333 w 361"/>
                <a:gd name="T15" fmla="*/ 96 h 173"/>
                <a:gd name="T16" fmla="*/ 323 w 361"/>
                <a:gd name="T17" fmla="*/ 100 h 173"/>
                <a:gd name="T18" fmla="*/ 317 w 361"/>
                <a:gd name="T19" fmla="*/ 110 h 173"/>
                <a:gd name="T20" fmla="*/ 300 w 361"/>
                <a:gd name="T21" fmla="*/ 117 h 173"/>
                <a:gd name="T22" fmla="*/ 277 w 361"/>
                <a:gd name="T23" fmla="*/ 120 h 173"/>
                <a:gd name="T24" fmla="*/ 266 w 361"/>
                <a:gd name="T25" fmla="*/ 132 h 173"/>
                <a:gd name="T26" fmla="*/ 269 w 361"/>
                <a:gd name="T27" fmla="*/ 142 h 173"/>
                <a:gd name="T28" fmla="*/ 196 w 361"/>
                <a:gd name="T29" fmla="*/ 171 h 173"/>
                <a:gd name="T30" fmla="*/ 159 w 361"/>
                <a:gd name="T31" fmla="*/ 164 h 173"/>
                <a:gd name="T32" fmla="*/ 96 w 361"/>
                <a:gd name="T33" fmla="*/ 153 h 173"/>
                <a:gd name="T34" fmla="*/ 85 w 361"/>
                <a:gd name="T35" fmla="*/ 133 h 173"/>
                <a:gd name="T36" fmla="*/ 66 w 361"/>
                <a:gd name="T37" fmla="*/ 123 h 173"/>
                <a:gd name="T38" fmla="*/ 38 w 361"/>
                <a:gd name="T39" fmla="*/ 118 h 173"/>
                <a:gd name="T40" fmla="*/ 33 w 361"/>
                <a:gd name="T41" fmla="*/ 114 h 173"/>
                <a:gd name="T42" fmla="*/ 35 w 361"/>
                <a:gd name="T43" fmla="*/ 100 h 173"/>
                <a:gd name="T44" fmla="*/ 29 w 361"/>
                <a:gd name="T45" fmla="*/ 79 h 173"/>
                <a:gd name="T46" fmla="*/ 24 w 361"/>
                <a:gd name="T47" fmla="*/ 74 h 173"/>
                <a:gd name="T48" fmla="*/ 17 w 361"/>
                <a:gd name="T49" fmla="*/ 72 h 173"/>
                <a:gd name="T50" fmla="*/ 8 w 361"/>
                <a:gd name="T51" fmla="*/ 66 h 173"/>
                <a:gd name="T52" fmla="*/ 3 w 361"/>
                <a:gd name="T53" fmla="*/ 60 h 173"/>
                <a:gd name="T54" fmla="*/ 1 w 361"/>
                <a:gd name="T55" fmla="*/ 55 h 173"/>
                <a:gd name="T56" fmla="*/ 3 w 361"/>
                <a:gd name="T57" fmla="*/ 52 h 173"/>
                <a:gd name="T58" fmla="*/ 10 w 361"/>
                <a:gd name="T59" fmla="*/ 47 h 173"/>
                <a:gd name="T60" fmla="*/ 14 w 361"/>
                <a:gd name="T61" fmla="*/ 47 h 173"/>
                <a:gd name="T62" fmla="*/ 21 w 361"/>
                <a:gd name="T63" fmla="*/ 42 h 173"/>
                <a:gd name="T64" fmla="*/ 26 w 361"/>
                <a:gd name="T65" fmla="*/ 36 h 173"/>
                <a:gd name="T66" fmla="*/ 40 w 361"/>
                <a:gd name="T67" fmla="*/ 30 h 173"/>
                <a:gd name="T68" fmla="*/ 50 w 361"/>
                <a:gd name="T69" fmla="*/ 26 h 173"/>
                <a:gd name="T70" fmla="*/ 56 w 361"/>
                <a:gd name="T71" fmla="*/ 26 h 173"/>
                <a:gd name="T72" fmla="*/ 60 w 361"/>
                <a:gd name="T73" fmla="*/ 27 h 173"/>
                <a:gd name="T74" fmla="*/ 76 w 361"/>
                <a:gd name="T75" fmla="*/ 37 h 173"/>
                <a:gd name="T76" fmla="*/ 82 w 361"/>
                <a:gd name="T77" fmla="*/ 39 h 173"/>
                <a:gd name="T78" fmla="*/ 91 w 361"/>
                <a:gd name="T79" fmla="*/ 38 h 173"/>
                <a:gd name="T80" fmla="*/ 96 w 361"/>
                <a:gd name="T81" fmla="*/ 40 h 173"/>
                <a:gd name="T82" fmla="*/ 103 w 361"/>
                <a:gd name="T83" fmla="*/ 40 h 173"/>
                <a:gd name="T84" fmla="*/ 113 w 361"/>
                <a:gd name="T85" fmla="*/ 39 h 173"/>
                <a:gd name="T86" fmla="*/ 117 w 361"/>
                <a:gd name="T87" fmla="*/ 28 h 173"/>
                <a:gd name="T88" fmla="*/ 114 w 361"/>
                <a:gd name="T89" fmla="*/ 18 h 173"/>
                <a:gd name="T90" fmla="*/ 117 w 361"/>
                <a:gd name="T91" fmla="*/ 11 h 173"/>
                <a:gd name="T92" fmla="*/ 126 w 361"/>
                <a:gd name="T93" fmla="*/ 2 h 173"/>
                <a:gd name="T94" fmla="*/ 161 w 361"/>
                <a:gd name="T95" fmla="*/ 14 h 173"/>
                <a:gd name="T96" fmla="*/ 162 w 361"/>
                <a:gd name="T97" fmla="*/ 24 h 173"/>
                <a:gd name="T98" fmla="*/ 167 w 361"/>
                <a:gd name="T99" fmla="*/ 31 h 173"/>
                <a:gd name="T100" fmla="*/ 184 w 361"/>
                <a:gd name="T101" fmla="*/ 35 h 173"/>
                <a:gd name="T102" fmla="*/ 203 w 361"/>
                <a:gd name="T103" fmla="*/ 31 h 173"/>
                <a:gd name="T104" fmla="*/ 226 w 361"/>
                <a:gd name="T105" fmla="*/ 39 h 173"/>
                <a:gd name="T106" fmla="*/ 233 w 361"/>
                <a:gd name="T107" fmla="*/ 49 h 173"/>
                <a:gd name="T108" fmla="*/ 257 w 361"/>
                <a:gd name="T109" fmla="*/ 53 h 173"/>
                <a:gd name="T110" fmla="*/ 284 w 361"/>
                <a:gd name="T111" fmla="*/ 45 h 173"/>
                <a:gd name="T112" fmla="*/ 314 w 361"/>
                <a:gd name="T113" fmla="*/ 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1" h="173">
                  <a:moveTo>
                    <a:pt x="324" y="41"/>
                  </a:moveTo>
                  <a:cubicBezTo>
                    <a:pt x="317" y="58"/>
                    <a:pt x="317" y="58"/>
                    <a:pt x="317" y="58"/>
                  </a:cubicBezTo>
                  <a:cubicBezTo>
                    <a:pt x="317" y="59"/>
                    <a:pt x="317" y="59"/>
                    <a:pt x="317" y="59"/>
                  </a:cubicBezTo>
                  <a:cubicBezTo>
                    <a:pt x="316" y="61"/>
                    <a:pt x="317" y="60"/>
                    <a:pt x="315" y="62"/>
                  </a:cubicBezTo>
                  <a:cubicBezTo>
                    <a:pt x="314" y="67"/>
                    <a:pt x="315" y="64"/>
                    <a:pt x="314" y="68"/>
                  </a:cubicBezTo>
                  <a:cubicBezTo>
                    <a:pt x="312" y="69"/>
                    <a:pt x="313" y="69"/>
                    <a:pt x="311" y="70"/>
                  </a:cubicBezTo>
                  <a:cubicBezTo>
                    <a:pt x="312" y="73"/>
                    <a:pt x="312" y="73"/>
                    <a:pt x="312" y="73"/>
                  </a:cubicBezTo>
                  <a:cubicBezTo>
                    <a:pt x="313" y="75"/>
                    <a:pt x="314" y="76"/>
                    <a:pt x="316" y="77"/>
                  </a:cubicBezTo>
                  <a:cubicBezTo>
                    <a:pt x="317" y="77"/>
                    <a:pt x="317" y="77"/>
                    <a:pt x="317" y="77"/>
                  </a:cubicBezTo>
                  <a:cubicBezTo>
                    <a:pt x="318" y="76"/>
                    <a:pt x="318" y="76"/>
                    <a:pt x="318" y="76"/>
                  </a:cubicBezTo>
                  <a:cubicBezTo>
                    <a:pt x="319" y="75"/>
                    <a:pt x="319" y="75"/>
                    <a:pt x="319" y="75"/>
                  </a:cubicBezTo>
                  <a:cubicBezTo>
                    <a:pt x="320" y="75"/>
                    <a:pt x="320" y="75"/>
                    <a:pt x="320" y="75"/>
                  </a:cubicBezTo>
                  <a:cubicBezTo>
                    <a:pt x="321" y="75"/>
                    <a:pt x="321" y="75"/>
                    <a:pt x="321" y="75"/>
                  </a:cubicBezTo>
                  <a:cubicBezTo>
                    <a:pt x="323" y="75"/>
                    <a:pt x="323" y="75"/>
                    <a:pt x="323" y="75"/>
                  </a:cubicBezTo>
                  <a:cubicBezTo>
                    <a:pt x="325" y="74"/>
                    <a:pt x="325" y="74"/>
                    <a:pt x="327" y="75"/>
                  </a:cubicBezTo>
                  <a:cubicBezTo>
                    <a:pt x="327" y="75"/>
                    <a:pt x="327" y="75"/>
                    <a:pt x="329" y="75"/>
                  </a:cubicBezTo>
                  <a:cubicBezTo>
                    <a:pt x="331" y="77"/>
                    <a:pt x="330" y="76"/>
                    <a:pt x="331" y="78"/>
                  </a:cubicBezTo>
                  <a:cubicBezTo>
                    <a:pt x="332" y="78"/>
                    <a:pt x="332" y="78"/>
                    <a:pt x="332" y="78"/>
                  </a:cubicBezTo>
                  <a:cubicBezTo>
                    <a:pt x="334" y="76"/>
                    <a:pt x="335" y="75"/>
                    <a:pt x="337" y="72"/>
                  </a:cubicBezTo>
                  <a:cubicBezTo>
                    <a:pt x="337" y="72"/>
                    <a:pt x="337" y="72"/>
                    <a:pt x="339" y="72"/>
                  </a:cubicBezTo>
                  <a:cubicBezTo>
                    <a:pt x="340" y="72"/>
                    <a:pt x="340" y="72"/>
                    <a:pt x="340" y="72"/>
                  </a:cubicBezTo>
                  <a:cubicBezTo>
                    <a:pt x="341" y="72"/>
                    <a:pt x="341" y="72"/>
                    <a:pt x="341" y="72"/>
                  </a:cubicBezTo>
                  <a:cubicBezTo>
                    <a:pt x="342" y="72"/>
                    <a:pt x="342" y="72"/>
                    <a:pt x="342" y="72"/>
                  </a:cubicBezTo>
                  <a:cubicBezTo>
                    <a:pt x="345" y="72"/>
                    <a:pt x="345" y="72"/>
                    <a:pt x="345" y="72"/>
                  </a:cubicBezTo>
                  <a:cubicBezTo>
                    <a:pt x="346" y="73"/>
                    <a:pt x="347" y="75"/>
                    <a:pt x="348" y="76"/>
                  </a:cubicBezTo>
                  <a:cubicBezTo>
                    <a:pt x="349" y="77"/>
                    <a:pt x="350" y="77"/>
                    <a:pt x="351" y="78"/>
                  </a:cubicBezTo>
                  <a:cubicBezTo>
                    <a:pt x="352" y="79"/>
                    <a:pt x="352" y="78"/>
                    <a:pt x="352" y="80"/>
                  </a:cubicBezTo>
                  <a:cubicBezTo>
                    <a:pt x="352" y="80"/>
                    <a:pt x="352" y="80"/>
                    <a:pt x="352" y="80"/>
                  </a:cubicBezTo>
                  <a:cubicBezTo>
                    <a:pt x="353" y="81"/>
                    <a:pt x="353" y="81"/>
                    <a:pt x="354" y="81"/>
                  </a:cubicBezTo>
                  <a:cubicBezTo>
                    <a:pt x="354" y="82"/>
                    <a:pt x="354" y="82"/>
                    <a:pt x="354" y="82"/>
                  </a:cubicBezTo>
                  <a:cubicBezTo>
                    <a:pt x="355" y="83"/>
                    <a:pt x="356" y="84"/>
                    <a:pt x="356" y="85"/>
                  </a:cubicBezTo>
                  <a:cubicBezTo>
                    <a:pt x="357" y="85"/>
                    <a:pt x="357" y="85"/>
                    <a:pt x="358" y="86"/>
                  </a:cubicBezTo>
                  <a:cubicBezTo>
                    <a:pt x="359" y="87"/>
                    <a:pt x="359" y="87"/>
                    <a:pt x="359" y="87"/>
                  </a:cubicBezTo>
                  <a:cubicBezTo>
                    <a:pt x="359" y="88"/>
                    <a:pt x="359" y="88"/>
                    <a:pt x="359" y="88"/>
                  </a:cubicBezTo>
                  <a:cubicBezTo>
                    <a:pt x="360" y="90"/>
                    <a:pt x="360" y="89"/>
                    <a:pt x="361" y="91"/>
                  </a:cubicBezTo>
                  <a:cubicBezTo>
                    <a:pt x="360" y="92"/>
                    <a:pt x="360" y="92"/>
                    <a:pt x="360" y="92"/>
                  </a:cubicBezTo>
                  <a:cubicBezTo>
                    <a:pt x="361" y="93"/>
                    <a:pt x="361" y="93"/>
                    <a:pt x="361" y="93"/>
                  </a:cubicBezTo>
                  <a:cubicBezTo>
                    <a:pt x="360" y="94"/>
                    <a:pt x="360" y="94"/>
                    <a:pt x="360" y="94"/>
                  </a:cubicBezTo>
                  <a:cubicBezTo>
                    <a:pt x="359" y="95"/>
                    <a:pt x="359" y="95"/>
                    <a:pt x="358" y="95"/>
                  </a:cubicBezTo>
                  <a:cubicBezTo>
                    <a:pt x="357" y="95"/>
                    <a:pt x="358" y="95"/>
                    <a:pt x="356" y="95"/>
                  </a:cubicBezTo>
                  <a:cubicBezTo>
                    <a:pt x="354" y="95"/>
                    <a:pt x="354" y="95"/>
                    <a:pt x="354" y="95"/>
                  </a:cubicBezTo>
                  <a:cubicBezTo>
                    <a:pt x="352" y="95"/>
                    <a:pt x="352" y="95"/>
                    <a:pt x="352" y="95"/>
                  </a:cubicBezTo>
                  <a:cubicBezTo>
                    <a:pt x="351" y="94"/>
                    <a:pt x="351" y="94"/>
                    <a:pt x="350" y="93"/>
                  </a:cubicBezTo>
                  <a:cubicBezTo>
                    <a:pt x="349" y="93"/>
                    <a:pt x="349" y="93"/>
                    <a:pt x="349" y="93"/>
                  </a:cubicBezTo>
                  <a:cubicBezTo>
                    <a:pt x="348" y="93"/>
                    <a:pt x="348" y="93"/>
                    <a:pt x="348" y="93"/>
                  </a:cubicBezTo>
                  <a:cubicBezTo>
                    <a:pt x="347" y="94"/>
                    <a:pt x="347" y="94"/>
                    <a:pt x="347" y="94"/>
                  </a:cubicBezTo>
                  <a:cubicBezTo>
                    <a:pt x="347" y="94"/>
                    <a:pt x="347" y="94"/>
                    <a:pt x="347" y="94"/>
                  </a:cubicBezTo>
                  <a:cubicBezTo>
                    <a:pt x="346" y="94"/>
                    <a:pt x="346" y="94"/>
                    <a:pt x="346" y="94"/>
                  </a:cubicBezTo>
                  <a:cubicBezTo>
                    <a:pt x="343" y="94"/>
                    <a:pt x="344" y="94"/>
                    <a:pt x="343" y="93"/>
                  </a:cubicBezTo>
                  <a:cubicBezTo>
                    <a:pt x="339" y="95"/>
                    <a:pt x="342" y="93"/>
                    <a:pt x="338" y="95"/>
                  </a:cubicBezTo>
                  <a:cubicBezTo>
                    <a:pt x="337" y="96"/>
                    <a:pt x="337" y="96"/>
                    <a:pt x="337" y="96"/>
                  </a:cubicBezTo>
                  <a:cubicBezTo>
                    <a:pt x="336" y="97"/>
                    <a:pt x="336" y="97"/>
                    <a:pt x="336" y="97"/>
                  </a:cubicBezTo>
                  <a:cubicBezTo>
                    <a:pt x="336" y="97"/>
                    <a:pt x="336" y="97"/>
                    <a:pt x="336" y="97"/>
                  </a:cubicBezTo>
                  <a:cubicBezTo>
                    <a:pt x="335" y="96"/>
                    <a:pt x="335" y="96"/>
                    <a:pt x="334" y="95"/>
                  </a:cubicBezTo>
                  <a:cubicBezTo>
                    <a:pt x="333" y="96"/>
                    <a:pt x="333" y="96"/>
                    <a:pt x="333" y="96"/>
                  </a:cubicBezTo>
                  <a:cubicBezTo>
                    <a:pt x="333" y="96"/>
                    <a:pt x="333" y="96"/>
                    <a:pt x="333" y="96"/>
                  </a:cubicBezTo>
                  <a:cubicBezTo>
                    <a:pt x="332" y="97"/>
                    <a:pt x="332" y="98"/>
                    <a:pt x="332" y="99"/>
                  </a:cubicBezTo>
                  <a:cubicBezTo>
                    <a:pt x="332" y="99"/>
                    <a:pt x="332" y="99"/>
                    <a:pt x="332" y="99"/>
                  </a:cubicBezTo>
                  <a:cubicBezTo>
                    <a:pt x="331" y="99"/>
                    <a:pt x="328" y="99"/>
                    <a:pt x="326" y="99"/>
                  </a:cubicBezTo>
                  <a:cubicBezTo>
                    <a:pt x="326" y="99"/>
                    <a:pt x="326" y="99"/>
                    <a:pt x="326" y="99"/>
                  </a:cubicBezTo>
                  <a:cubicBezTo>
                    <a:pt x="325" y="100"/>
                    <a:pt x="325" y="100"/>
                    <a:pt x="325" y="100"/>
                  </a:cubicBezTo>
                  <a:cubicBezTo>
                    <a:pt x="324" y="100"/>
                    <a:pt x="324" y="100"/>
                    <a:pt x="324" y="100"/>
                  </a:cubicBezTo>
                  <a:cubicBezTo>
                    <a:pt x="323" y="100"/>
                    <a:pt x="323" y="100"/>
                    <a:pt x="323" y="100"/>
                  </a:cubicBezTo>
                  <a:cubicBezTo>
                    <a:pt x="323" y="102"/>
                    <a:pt x="323" y="102"/>
                    <a:pt x="323" y="102"/>
                  </a:cubicBezTo>
                  <a:cubicBezTo>
                    <a:pt x="322" y="103"/>
                    <a:pt x="322" y="102"/>
                    <a:pt x="321" y="103"/>
                  </a:cubicBezTo>
                  <a:cubicBezTo>
                    <a:pt x="320" y="106"/>
                    <a:pt x="320" y="106"/>
                    <a:pt x="319" y="107"/>
                  </a:cubicBezTo>
                  <a:cubicBezTo>
                    <a:pt x="319" y="108"/>
                    <a:pt x="319" y="107"/>
                    <a:pt x="319" y="108"/>
                  </a:cubicBezTo>
                  <a:cubicBezTo>
                    <a:pt x="319" y="109"/>
                    <a:pt x="319" y="109"/>
                    <a:pt x="319" y="109"/>
                  </a:cubicBezTo>
                  <a:cubicBezTo>
                    <a:pt x="318" y="110"/>
                    <a:pt x="318" y="110"/>
                    <a:pt x="318" y="110"/>
                  </a:cubicBezTo>
                  <a:cubicBezTo>
                    <a:pt x="317" y="110"/>
                    <a:pt x="317" y="110"/>
                    <a:pt x="317" y="110"/>
                  </a:cubicBezTo>
                  <a:cubicBezTo>
                    <a:pt x="316" y="111"/>
                    <a:pt x="316" y="111"/>
                    <a:pt x="313" y="114"/>
                  </a:cubicBezTo>
                  <a:cubicBezTo>
                    <a:pt x="309" y="114"/>
                    <a:pt x="310" y="115"/>
                    <a:pt x="305" y="115"/>
                  </a:cubicBezTo>
                  <a:cubicBezTo>
                    <a:pt x="303" y="114"/>
                    <a:pt x="303" y="114"/>
                    <a:pt x="303" y="114"/>
                  </a:cubicBezTo>
                  <a:cubicBezTo>
                    <a:pt x="302" y="114"/>
                    <a:pt x="302" y="114"/>
                    <a:pt x="302" y="114"/>
                  </a:cubicBezTo>
                  <a:cubicBezTo>
                    <a:pt x="301" y="115"/>
                    <a:pt x="301" y="115"/>
                    <a:pt x="301" y="115"/>
                  </a:cubicBezTo>
                  <a:cubicBezTo>
                    <a:pt x="300" y="115"/>
                    <a:pt x="300" y="115"/>
                    <a:pt x="300" y="115"/>
                  </a:cubicBezTo>
                  <a:cubicBezTo>
                    <a:pt x="300" y="116"/>
                    <a:pt x="300" y="116"/>
                    <a:pt x="300" y="117"/>
                  </a:cubicBezTo>
                  <a:cubicBezTo>
                    <a:pt x="299" y="118"/>
                    <a:pt x="295" y="121"/>
                    <a:pt x="295" y="122"/>
                  </a:cubicBezTo>
                  <a:cubicBezTo>
                    <a:pt x="293" y="122"/>
                    <a:pt x="294" y="122"/>
                    <a:pt x="293" y="123"/>
                  </a:cubicBezTo>
                  <a:cubicBezTo>
                    <a:pt x="291" y="124"/>
                    <a:pt x="292" y="124"/>
                    <a:pt x="290" y="125"/>
                  </a:cubicBezTo>
                  <a:cubicBezTo>
                    <a:pt x="290" y="125"/>
                    <a:pt x="290" y="125"/>
                    <a:pt x="290" y="125"/>
                  </a:cubicBezTo>
                  <a:cubicBezTo>
                    <a:pt x="285" y="124"/>
                    <a:pt x="285" y="125"/>
                    <a:pt x="279" y="122"/>
                  </a:cubicBezTo>
                  <a:cubicBezTo>
                    <a:pt x="277" y="121"/>
                    <a:pt x="277" y="121"/>
                    <a:pt x="277" y="121"/>
                  </a:cubicBezTo>
                  <a:cubicBezTo>
                    <a:pt x="277" y="120"/>
                    <a:pt x="277" y="120"/>
                    <a:pt x="277" y="120"/>
                  </a:cubicBezTo>
                  <a:cubicBezTo>
                    <a:pt x="275" y="120"/>
                    <a:pt x="275" y="120"/>
                    <a:pt x="273" y="120"/>
                  </a:cubicBezTo>
                  <a:cubicBezTo>
                    <a:pt x="272" y="120"/>
                    <a:pt x="272" y="120"/>
                    <a:pt x="272" y="120"/>
                  </a:cubicBezTo>
                  <a:cubicBezTo>
                    <a:pt x="271" y="120"/>
                    <a:pt x="271" y="120"/>
                    <a:pt x="271" y="120"/>
                  </a:cubicBezTo>
                  <a:cubicBezTo>
                    <a:pt x="266" y="125"/>
                    <a:pt x="268" y="126"/>
                    <a:pt x="265" y="130"/>
                  </a:cubicBezTo>
                  <a:cubicBezTo>
                    <a:pt x="265" y="131"/>
                    <a:pt x="265" y="131"/>
                    <a:pt x="265" y="131"/>
                  </a:cubicBezTo>
                  <a:cubicBezTo>
                    <a:pt x="265" y="132"/>
                    <a:pt x="265" y="132"/>
                    <a:pt x="265" y="132"/>
                  </a:cubicBezTo>
                  <a:cubicBezTo>
                    <a:pt x="266" y="132"/>
                    <a:pt x="266" y="132"/>
                    <a:pt x="266" y="132"/>
                  </a:cubicBezTo>
                  <a:cubicBezTo>
                    <a:pt x="266" y="134"/>
                    <a:pt x="266" y="134"/>
                    <a:pt x="266" y="134"/>
                  </a:cubicBezTo>
                  <a:cubicBezTo>
                    <a:pt x="268" y="136"/>
                    <a:pt x="268" y="136"/>
                    <a:pt x="270" y="138"/>
                  </a:cubicBezTo>
                  <a:cubicBezTo>
                    <a:pt x="271" y="139"/>
                    <a:pt x="270" y="138"/>
                    <a:pt x="271" y="140"/>
                  </a:cubicBezTo>
                  <a:cubicBezTo>
                    <a:pt x="271" y="141"/>
                    <a:pt x="271" y="141"/>
                    <a:pt x="271" y="141"/>
                  </a:cubicBezTo>
                  <a:cubicBezTo>
                    <a:pt x="271" y="141"/>
                    <a:pt x="271" y="141"/>
                    <a:pt x="271" y="141"/>
                  </a:cubicBezTo>
                  <a:cubicBezTo>
                    <a:pt x="271" y="142"/>
                    <a:pt x="271" y="142"/>
                    <a:pt x="271" y="142"/>
                  </a:cubicBezTo>
                  <a:cubicBezTo>
                    <a:pt x="269" y="142"/>
                    <a:pt x="269" y="142"/>
                    <a:pt x="269" y="142"/>
                  </a:cubicBezTo>
                  <a:cubicBezTo>
                    <a:pt x="268" y="143"/>
                    <a:pt x="268" y="144"/>
                    <a:pt x="267" y="144"/>
                  </a:cubicBezTo>
                  <a:cubicBezTo>
                    <a:pt x="266" y="145"/>
                    <a:pt x="266" y="145"/>
                    <a:pt x="266" y="145"/>
                  </a:cubicBezTo>
                  <a:cubicBezTo>
                    <a:pt x="264" y="146"/>
                    <a:pt x="261" y="147"/>
                    <a:pt x="261" y="147"/>
                  </a:cubicBezTo>
                  <a:cubicBezTo>
                    <a:pt x="260" y="148"/>
                    <a:pt x="255" y="154"/>
                    <a:pt x="254" y="156"/>
                  </a:cubicBezTo>
                  <a:cubicBezTo>
                    <a:pt x="242" y="160"/>
                    <a:pt x="244" y="162"/>
                    <a:pt x="229" y="161"/>
                  </a:cubicBezTo>
                  <a:cubicBezTo>
                    <a:pt x="228" y="161"/>
                    <a:pt x="216" y="163"/>
                    <a:pt x="215" y="163"/>
                  </a:cubicBezTo>
                  <a:cubicBezTo>
                    <a:pt x="210" y="164"/>
                    <a:pt x="199" y="170"/>
                    <a:pt x="196" y="171"/>
                  </a:cubicBezTo>
                  <a:cubicBezTo>
                    <a:pt x="194" y="173"/>
                    <a:pt x="195" y="172"/>
                    <a:pt x="194" y="173"/>
                  </a:cubicBezTo>
                  <a:cubicBezTo>
                    <a:pt x="193" y="173"/>
                    <a:pt x="193" y="173"/>
                    <a:pt x="193" y="173"/>
                  </a:cubicBezTo>
                  <a:cubicBezTo>
                    <a:pt x="192" y="173"/>
                    <a:pt x="192" y="173"/>
                    <a:pt x="192" y="173"/>
                  </a:cubicBezTo>
                  <a:cubicBezTo>
                    <a:pt x="190" y="173"/>
                    <a:pt x="189" y="173"/>
                    <a:pt x="188" y="172"/>
                  </a:cubicBezTo>
                  <a:cubicBezTo>
                    <a:pt x="188" y="169"/>
                    <a:pt x="188" y="169"/>
                    <a:pt x="188" y="169"/>
                  </a:cubicBezTo>
                  <a:cubicBezTo>
                    <a:pt x="185" y="170"/>
                    <a:pt x="184" y="170"/>
                    <a:pt x="179" y="171"/>
                  </a:cubicBezTo>
                  <a:cubicBezTo>
                    <a:pt x="165" y="164"/>
                    <a:pt x="167" y="167"/>
                    <a:pt x="159" y="164"/>
                  </a:cubicBezTo>
                  <a:cubicBezTo>
                    <a:pt x="158" y="163"/>
                    <a:pt x="157" y="160"/>
                    <a:pt x="156" y="160"/>
                  </a:cubicBezTo>
                  <a:cubicBezTo>
                    <a:pt x="156" y="160"/>
                    <a:pt x="137" y="157"/>
                    <a:pt x="137" y="157"/>
                  </a:cubicBezTo>
                  <a:cubicBezTo>
                    <a:pt x="134" y="158"/>
                    <a:pt x="135" y="158"/>
                    <a:pt x="131" y="159"/>
                  </a:cubicBezTo>
                  <a:cubicBezTo>
                    <a:pt x="101" y="155"/>
                    <a:pt x="108" y="155"/>
                    <a:pt x="97" y="156"/>
                  </a:cubicBezTo>
                  <a:cubicBezTo>
                    <a:pt x="96" y="156"/>
                    <a:pt x="96" y="156"/>
                    <a:pt x="96" y="156"/>
                  </a:cubicBezTo>
                  <a:cubicBezTo>
                    <a:pt x="96" y="154"/>
                    <a:pt x="96" y="154"/>
                    <a:pt x="96" y="154"/>
                  </a:cubicBezTo>
                  <a:cubicBezTo>
                    <a:pt x="96" y="153"/>
                    <a:pt x="96" y="153"/>
                    <a:pt x="96" y="153"/>
                  </a:cubicBezTo>
                  <a:cubicBezTo>
                    <a:pt x="92" y="150"/>
                    <a:pt x="96" y="153"/>
                    <a:pt x="91" y="149"/>
                  </a:cubicBezTo>
                  <a:cubicBezTo>
                    <a:pt x="91" y="148"/>
                    <a:pt x="91" y="148"/>
                    <a:pt x="91" y="148"/>
                  </a:cubicBezTo>
                  <a:cubicBezTo>
                    <a:pt x="90" y="146"/>
                    <a:pt x="88" y="139"/>
                    <a:pt x="87" y="137"/>
                  </a:cubicBezTo>
                  <a:cubicBezTo>
                    <a:pt x="86" y="137"/>
                    <a:pt x="86" y="137"/>
                    <a:pt x="86" y="137"/>
                  </a:cubicBezTo>
                  <a:cubicBezTo>
                    <a:pt x="85" y="137"/>
                    <a:pt x="85" y="137"/>
                    <a:pt x="85" y="137"/>
                  </a:cubicBezTo>
                  <a:cubicBezTo>
                    <a:pt x="85" y="136"/>
                    <a:pt x="85" y="136"/>
                    <a:pt x="85" y="136"/>
                  </a:cubicBezTo>
                  <a:cubicBezTo>
                    <a:pt x="85" y="134"/>
                    <a:pt x="85" y="134"/>
                    <a:pt x="85" y="133"/>
                  </a:cubicBezTo>
                  <a:cubicBezTo>
                    <a:pt x="85" y="132"/>
                    <a:pt x="85" y="132"/>
                    <a:pt x="85" y="132"/>
                  </a:cubicBezTo>
                  <a:cubicBezTo>
                    <a:pt x="82" y="133"/>
                    <a:pt x="82" y="133"/>
                    <a:pt x="82" y="133"/>
                  </a:cubicBezTo>
                  <a:cubicBezTo>
                    <a:pt x="75" y="131"/>
                    <a:pt x="78" y="131"/>
                    <a:pt x="74" y="129"/>
                  </a:cubicBezTo>
                  <a:cubicBezTo>
                    <a:pt x="72" y="127"/>
                    <a:pt x="72" y="127"/>
                    <a:pt x="72" y="127"/>
                  </a:cubicBezTo>
                  <a:cubicBezTo>
                    <a:pt x="69" y="126"/>
                    <a:pt x="69" y="126"/>
                    <a:pt x="69" y="126"/>
                  </a:cubicBezTo>
                  <a:cubicBezTo>
                    <a:pt x="68" y="125"/>
                    <a:pt x="68" y="125"/>
                    <a:pt x="68" y="125"/>
                  </a:cubicBezTo>
                  <a:cubicBezTo>
                    <a:pt x="67" y="123"/>
                    <a:pt x="67" y="124"/>
                    <a:pt x="66" y="123"/>
                  </a:cubicBezTo>
                  <a:cubicBezTo>
                    <a:pt x="62" y="121"/>
                    <a:pt x="61" y="121"/>
                    <a:pt x="56" y="120"/>
                  </a:cubicBezTo>
                  <a:cubicBezTo>
                    <a:pt x="53" y="121"/>
                    <a:pt x="52" y="121"/>
                    <a:pt x="48" y="120"/>
                  </a:cubicBezTo>
                  <a:cubicBezTo>
                    <a:pt x="43" y="120"/>
                    <a:pt x="44" y="120"/>
                    <a:pt x="43" y="120"/>
                  </a:cubicBezTo>
                  <a:cubicBezTo>
                    <a:pt x="42" y="119"/>
                    <a:pt x="42" y="120"/>
                    <a:pt x="41" y="119"/>
                  </a:cubicBezTo>
                  <a:cubicBezTo>
                    <a:pt x="40" y="119"/>
                    <a:pt x="40" y="119"/>
                    <a:pt x="40" y="119"/>
                  </a:cubicBezTo>
                  <a:cubicBezTo>
                    <a:pt x="39" y="119"/>
                    <a:pt x="39" y="119"/>
                    <a:pt x="39" y="119"/>
                  </a:cubicBezTo>
                  <a:cubicBezTo>
                    <a:pt x="38" y="118"/>
                    <a:pt x="38" y="118"/>
                    <a:pt x="38" y="118"/>
                  </a:cubicBezTo>
                  <a:cubicBezTo>
                    <a:pt x="37" y="118"/>
                    <a:pt x="37" y="118"/>
                    <a:pt x="37" y="118"/>
                  </a:cubicBezTo>
                  <a:cubicBezTo>
                    <a:pt x="36" y="118"/>
                    <a:pt x="36" y="118"/>
                    <a:pt x="36" y="118"/>
                  </a:cubicBezTo>
                  <a:cubicBezTo>
                    <a:pt x="35" y="118"/>
                    <a:pt x="35" y="118"/>
                    <a:pt x="35" y="118"/>
                  </a:cubicBezTo>
                  <a:cubicBezTo>
                    <a:pt x="35" y="118"/>
                    <a:pt x="35" y="118"/>
                    <a:pt x="35" y="118"/>
                  </a:cubicBezTo>
                  <a:cubicBezTo>
                    <a:pt x="34" y="117"/>
                    <a:pt x="34" y="117"/>
                    <a:pt x="34" y="117"/>
                  </a:cubicBezTo>
                  <a:cubicBezTo>
                    <a:pt x="33" y="115"/>
                    <a:pt x="33" y="115"/>
                    <a:pt x="33" y="115"/>
                  </a:cubicBezTo>
                  <a:cubicBezTo>
                    <a:pt x="33" y="114"/>
                    <a:pt x="33" y="114"/>
                    <a:pt x="33" y="114"/>
                  </a:cubicBezTo>
                  <a:cubicBezTo>
                    <a:pt x="33" y="113"/>
                    <a:pt x="33" y="114"/>
                    <a:pt x="32" y="113"/>
                  </a:cubicBezTo>
                  <a:cubicBezTo>
                    <a:pt x="33" y="109"/>
                    <a:pt x="33" y="109"/>
                    <a:pt x="34" y="107"/>
                  </a:cubicBezTo>
                  <a:cubicBezTo>
                    <a:pt x="34" y="107"/>
                    <a:pt x="34" y="107"/>
                    <a:pt x="34" y="107"/>
                  </a:cubicBezTo>
                  <a:cubicBezTo>
                    <a:pt x="36" y="105"/>
                    <a:pt x="35" y="106"/>
                    <a:pt x="36" y="104"/>
                  </a:cubicBezTo>
                  <a:cubicBezTo>
                    <a:pt x="36" y="103"/>
                    <a:pt x="36" y="103"/>
                    <a:pt x="36" y="103"/>
                  </a:cubicBezTo>
                  <a:cubicBezTo>
                    <a:pt x="35" y="102"/>
                    <a:pt x="36" y="102"/>
                    <a:pt x="35" y="101"/>
                  </a:cubicBezTo>
                  <a:cubicBezTo>
                    <a:pt x="35" y="100"/>
                    <a:pt x="35" y="100"/>
                    <a:pt x="35" y="100"/>
                  </a:cubicBezTo>
                  <a:cubicBezTo>
                    <a:pt x="36" y="99"/>
                    <a:pt x="36" y="99"/>
                    <a:pt x="37" y="96"/>
                  </a:cubicBezTo>
                  <a:cubicBezTo>
                    <a:pt x="36" y="96"/>
                    <a:pt x="36" y="96"/>
                    <a:pt x="36" y="96"/>
                  </a:cubicBezTo>
                  <a:cubicBezTo>
                    <a:pt x="36" y="95"/>
                    <a:pt x="36" y="95"/>
                    <a:pt x="36" y="95"/>
                  </a:cubicBezTo>
                  <a:cubicBezTo>
                    <a:pt x="36" y="94"/>
                    <a:pt x="36" y="95"/>
                    <a:pt x="36" y="93"/>
                  </a:cubicBezTo>
                  <a:cubicBezTo>
                    <a:pt x="35" y="90"/>
                    <a:pt x="35" y="91"/>
                    <a:pt x="35" y="90"/>
                  </a:cubicBezTo>
                  <a:cubicBezTo>
                    <a:pt x="34" y="89"/>
                    <a:pt x="34" y="89"/>
                    <a:pt x="33" y="89"/>
                  </a:cubicBezTo>
                  <a:cubicBezTo>
                    <a:pt x="30" y="84"/>
                    <a:pt x="30" y="81"/>
                    <a:pt x="29" y="79"/>
                  </a:cubicBezTo>
                  <a:cubicBezTo>
                    <a:pt x="29" y="78"/>
                    <a:pt x="29" y="78"/>
                    <a:pt x="29" y="78"/>
                  </a:cubicBezTo>
                  <a:cubicBezTo>
                    <a:pt x="28" y="78"/>
                    <a:pt x="28" y="78"/>
                    <a:pt x="28" y="78"/>
                  </a:cubicBezTo>
                  <a:cubicBezTo>
                    <a:pt x="27" y="77"/>
                    <a:pt x="27" y="77"/>
                    <a:pt x="27" y="77"/>
                  </a:cubicBezTo>
                  <a:cubicBezTo>
                    <a:pt x="26" y="76"/>
                    <a:pt x="26" y="76"/>
                    <a:pt x="26" y="76"/>
                  </a:cubicBezTo>
                  <a:cubicBezTo>
                    <a:pt x="26" y="75"/>
                    <a:pt x="26" y="76"/>
                    <a:pt x="26" y="75"/>
                  </a:cubicBezTo>
                  <a:cubicBezTo>
                    <a:pt x="25" y="74"/>
                    <a:pt x="25" y="74"/>
                    <a:pt x="25" y="74"/>
                  </a:cubicBezTo>
                  <a:cubicBezTo>
                    <a:pt x="24" y="74"/>
                    <a:pt x="24" y="74"/>
                    <a:pt x="24" y="74"/>
                  </a:cubicBezTo>
                  <a:cubicBezTo>
                    <a:pt x="24" y="75"/>
                    <a:pt x="24" y="75"/>
                    <a:pt x="24" y="75"/>
                  </a:cubicBezTo>
                  <a:cubicBezTo>
                    <a:pt x="23" y="75"/>
                    <a:pt x="23" y="75"/>
                    <a:pt x="23" y="75"/>
                  </a:cubicBezTo>
                  <a:cubicBezTo>
                    <a:pt x="22" y="75"/>
                    <a:pt x="22" y="75"/>
                    <a:pt x="22" y="75"/>
                  </a:cubicBezTo>
                  <a:cubicBezTo>
                    <a:pt x="21" y="74"/>
                    <a:pt x="22" y="75"/>
                    <a:pt x="21" y="74"/>
                  </a:cubicBezTo>
                  <a:cubicBezTo>
                    <a:pt x="20" y="72"/>
                    <a:pt x="20" y="72"/>
                    <a:pt x="20" y="72"/>
                  </a:cubicBezTo>
                  <a:cubicBezTo>
                    <a:pt x="19" y="72"/>
                    <a:pt x="19" y="72"/>
                    <a:pt x="19" y="72"/>
                  </a:cubicBezTo>
                  <a:cubicBezTo>
                    <a:pt x="17" y="72"/>
                    <a:pt x="17" y="72"/>
                    <a:pt x="17" y="72"/>
                  </a:cubicBezTo>
                  <a:cubicBezTo>
                    <a:pt x="16" y="73"/>
                    <a:pt x="16" y="73"/>
                    <a:pt x="16" y="73"/>
                  </a:cubicBezTo>
                  <a:cubicBezTo>
                    <a:pt x="15" y="72"/>
                    <a:pt x="15" y="72"/>
                    <a:pt x="14" y="72"/>
                  </a:cubicBezTo>
                  <a:cubicBezTo>
                    <a:pt x="13" y="71"/>
                    <a:pt x="13" y="71"/>
                    <a:pt x="13" y="71"/>
                  </a:cubicBezTo>
                  <a:cubicBezTo>
                    <a:pt x="12" y="70"/>
                    <a:pt x="12" y="70"/>
                    <a:pt x="12" y="70"/>
                  </a:cubicBezTo>
                  <a:cubicBezTo>
                    <a:pt x="10" y="69"/>
                    <a:pt x="10" y="70"/>
                    <a:pt x="9" y="69"/>
                  </a:cubicBezTo>
                  <a:cubicBezTo>
                    <a:pt x="9" y="67"/>
                    <a:pt x="9" y="67"/>
                    <a:pt x="9" y="67"/>
                  </a:cubicBezTo>
                  <a:cubicBezTo>
                    <a:pt x="8" y="66"/>
                    <a:pt x="8" y="66"/>
                    <a:pt x="8" y="66"/>
                  </a:cubicBezTo>
                  <a:cubicBezTo>
                    <a:pt x="7" y="65"/>
                    <a:pt x="7" y="65"/>
                    <a:pt x="7" y="65"/>
                  </a:cubicBezTo>
                  <a:cubicBezTo>
                    <a:pt x="6" y="64"/>
                    <a:pt x="6" y="64"/>
                    <a:pt x="6" y="64"/>
                  </a:cubicBezTo>
                  <a:cubicBezTo>
                    <a:pt x="4" y="64"/>
                    <a:pt x="3" y="63"/>
                    <a:pt x="2" y="63"/>
                  </a:cubicBezTo>
                  <a:cubicBezTo>
                    <a:pt x="2" y="62"/>
                    <a:pt x="2" y="62"/>
                    <a:pt x="2" y="62"/>
                  </a:cubicBezTo>
                  <a:cubicBezTo>
                    <a:pt x="2" y="62"/>
                    <a:pt x="2" y="62"/>
                    <a:pt x="2" y="62"/>
                  </a:cubicBezTo>
                  <a:cubicBezTo>
                    <a:pt x="3" y="61"/>
                    <a:pt x="2" y="62"/>
                    <a:pt x="3" y="61"/>
                  </a:cubicBezTo>
                  <a:cubicBezTo>
                    <a:pt x="3" y="60"/>
                    <a:pt x="3" y="60"/>
                    <a:pt x="3" y="60"/>
                  </a:cubicBezTo>
                  <a:cubicBezTo>
                    <a:pt x="3" y="60"/>
                    <a:pt x="3" y="60"/>
                    <a:pt x="3" y="60"/>
                  </a:cubicBezTo>
                  <a:cubicBezTo>
                    <a:pt x="2" y="59"/>
                    <a:pt x="2" y="59"/>
                    <a:pt x="1" y="59"/>
                  </a:cubicBezTo>
                  <a:cubicBezTo>
                    <a:pt x="0" y="58"/>
                    <a:pt x="0" y="58"/>
                    <a:pt x="0" y="58"/>
                  </a:cubicBezTo>
                  <a:cubicBezTo>
                    <a:pt x="0" y="57"/>
                    <a:pt x="0" y="57"/>
                    <a:pt x="0" y="57"/>
                  </a:cubicBezTo>
                  <a:cubicBezTo>
                    <a:pt x="0" y="57"/>
                    <a:pt x="0" y="57"/>
                    <a:pt x="0" y="57"/>
                  </a:cubicBezTo>
                  <a:cubicBezTo>
                    <a:pt x="0" y="56"/>
                    <a:pt x="0" y="56"/>
                    <a:pt x="1" y="56"/>
                  </a:cubicBezTo>
                  <a:cubicBezTo>
                    <a:pt x="1" y="55"/>
                    <a:pt x="1" y="55"/>
                    <a:pt x="1" y="55"/>
                  </a:cubicBezTo>
                  <a:cubicBezTo>
                    <a:pt x="1" y="55"/>
                    <a:pt x="1" y="55"/>
                    <a:pt x="1" y="55"/>
                  </a:cubicBezTo>
                  <a:cubicBezTo>
                    <a:pt x="0" y="54"/>
                    <a:pt x="0" y="54"/>
                    <a:pt x="0" y="54"/>
                  </a:cubicBezTo>
                  <a:cubicBezTo>
                    <a:pt x="1" y="53"/>
                    <a:pt x="1" y="53"/>
                    <a:pt x="1" y="53"/>
                  </a:cubicBezTo>
                  <a:cubicBezTo>
                    <a:pt x="0" y="53"/>
                    <a:pt x="0" y="53"/>
                    <a:pt x="0" y="53"/>
                  </a:cubicBezTo>
                  <a:cubicBezTo>
                    <a:pt x="0" y="53"/>
                    <a:pt x="2" y="52"/>
                    <a:pt x="2" y="52"/>
                  </a:cubicBezTo>
                  <a:cubicBezTo>
                    <a:pt x="2" y="52"/>
                    <a:pt x="2" y="52"/>
                    <a:pt x="2" y="52"/>
                  </a:cubicBezTo>
                  <a:cubicBezTo>
                    <a:pt x="3" y="52"/>
                    <a:pt x="3" y="52"/>
                    <a:pt x="3" y="52"/>
                  </a:cubicBezTo>
                  <a:cubicBezTo>
                    <a:pt x="4" y="51"/>
                    <a:pt x="4" y="51"/>
                    <a:pt x="4" y="51"/>
                  </a:cubicBezTo>
                  <a:cubicBezTo>
                    <a:pt x="4" y="50"/>
                    <a:pt x="4" y="50"/>
                    <a:pt x="4" y="50"/>
                  </a:cubicBezTo>
                  <a:cubicBezTo>
                    <a:pt x="4" y="49"/>
                    <a:pt x="4" y="49"/>
                    <a:pt x="4" y="49"/>
                  </a:cubicBezTo>
                  <a:cubicBezTo>
                    <a:pt x="5" y="48"/>
                    <a:pt x="5" y="48"/>
                    <a:pt x="5" y="48"/>
                  </a:cubicBezTo>
                  <a:cubicBezTo>
                    <a:pt x="6" y="47"/>
                    <a:pt x="6" y="47"/>
                    <a:pt x="7" y="47"/>
                  </a:cubicBezTo>
                  <a:cubicBezTo>
                    <a:pt x="8" y="47"/>
                    <a:pt x="8" y="47"/>
                    <a:pt x="8" y="47"/>
                  </a:cubicBezTo>
                  <a:cubicBezTo>
                    <a:pt x="9" y="47"/>
                    <a:pt x="8" y="47"/>
                    <a:pt x="10" y="47"/>
                  </a:cubicBezTo>
                  <a:cubicBezTo>
                    <a:pt x="10" y="47"/>
                    <a:pt x="10" y="47"/>
                    <a:pt x="11" y="48"/>
                  </a:cubicBezTo>
                  <a:cubicBezTo>
                    <a:pt x="12" y="48"/>
                    <a:pt x="12" y="48"/>
                    <a:pt x="12" y="48"/>
                  </a:cubicBezTo>
                  <a:cubicBezTo>
                    <a:pt x="12" y="47"/>
                    <a:pt x="12" y="47"/>
                    <a:pt x="12" y="47"/>
                  </a:cubicBezTo>
                  <a:cubicBezTo>
                    <a:pt x="12" y="46"/>
                    <a:pt x="12" y="46"/>
                    <a:pt x="12" y="46"/>
                  </a:cubicBezTo>
                  <a:cubicBezTo>
                    <a:pt x="13" y="46"/>
                    <a:pt x="13" y="46"/>
                    <a:pt x="13" y="46"/>
                  </a:cubicBezTo>
                  <a:cubicBezTo>
                    <a:pt x="13" y="47"/>
                    <a:pt x="13" y="47"/>
                    <a:pt x="13" y="47"/>
                  </a:cubicBezTo>
                  <a:cubicBezTo>
                    <a:pt x="14" y="47"/>
                    <a:pt x="14" y="47"/>
                    <a:pt x="14" y="47"/>
                  </a:cubicBezTo>
                  <a:cubicBezTo>
                    <a:pt x="15" y="47"/>
                    <a:pt x="15" y="47"/>
                    <a:pt x="16" y="46"/>
                  </a:cubicBezTo>
                  <a:cubicBezTo>
                    <a:pt x="16" y="45"/>
                    <a:pt x="16" y="45"/>
                    <a:pt x="16" y="45"/>
                  </a:cubicBezTo>
                  <a:cubicBezTo>
                    <a:pt x="16" y="45"/>
                    <a:pt x="16" y="45"/>
                    <a:pt x="16" y="45"/>
                  </a:cubicBezTo>
                  <a:cubicBezTo>
                    <a:pt x="17" y="45"/>
                    <a:pt x="17" y="45"/>
                    <a:pt x="17" y="45"/>
                  </a:cubicBezTo>
                  <a:cubicBezTo>
                    <a:pt x="18" y="45"/>
                    <a:pt x="18" y="45"/>
                    <a:pt x="18" y="45"/>
                  </a:cubicBezTo>
                  <a:cubicBezTo>
                    <a:pt x="19" y="44"/>
                    <a:pt x="19" y="44"/>
                    <a:pt x="21" y="43"/>
                  </a:cubicBezTo>
                  <a:cubicBezTo>
                    <a:pt x="21" y="42"/>
                    <a:pt x="21" y="42"/>
                    <a:pt x="21" y="42"/>
                  </a:cubicBezTo>
                  <a:cubicBezTo>
                    <a:pt x="21" y="41"/>
                    <a:pt x="21" y="41"/>
                    <a:pt x="21" y="41"/>
                  </a:cubicBezTo>
                  <a:cubicBezTo>
                    <a:pt x="21" y="40"/>
                    <a:pt x="21" y="40"/>
                    <a:pt x="21" y="40"/>
                  </a:cubicBezTo>
                  <a:cubicBezTo>
                    <a:pt x="22" y="39"/>
                    <a:pt x="22" y="39"/>
                    <a:pt x="22" y="39"/>
                  </a:cubicBezTo>
                  <a:cubicBezTo>
                    <a:pt x="24" y="39"/>
                    <a:pt x="24" y="39"/>
                    <a:pt x="24" y="39"/>
                  </a:cubicBezTo>
                  <a:cubicBezTo>
                    <a:pt x="25" y="38"/>
                    <a:pt x="25" y="38"/>
                    <a:pt x="25" y="38"/>
                  </a:cubicBezTo>
                  <a:cubicBezTo>
                    <a:pt x="25" y="37"/>
                    <a:pt x="25" y="37"/>
                    <a:pt x="25" y="37"/>
                  </a:cubicBezTo>
                  <a:cubicBezTo>
                    <a:pt x="26" y="36"/>
                    <a:pt x="26" y="36"/>
                    <a:pt x="26" y="36"/>
                  </a:cubicBezTo>
                  <a:cubicBezTo>
                    <a:pt x="26" y="36"/>
                    <a:pt x="26" y="36"/>
                    <a:pt x="27" y="36"/>
                  </a:cubicBezTo>
                  <a:cubicBezTo>
                    <a:pt x="29" y="35"/>
                    <a:pt x="29" y="35"/>
                    <a:pt x="31" y="34"/>
                  </a:cubicBezTo>
                  <a:cubicBezTo>
                    <a:pt x="32" y="34"/>
                    <a:pt x="32" y="34"/>
                    <a:pt x="32" y="34"/>
                  </a:cubicBezTo>
                  <a:cubicBezTo>
                    <a:pt x="33" y="33"/>
                    <a:pt x="33" y="34"/>
                    <a:pt x="33" y="33"/>
                  </a:cubicBezTo>
                  <a:cubicBezTo>
                    <a:pt x="34" y="32"/>
                    <a:pt x="34" y="32"/>
                    <a:pt x="34" y="32"/>
                  </a:cubicBezTo>
                  <a:cubicBezTo>
                    <a:pt x="35" y="32"/>
                    <a:pt x="35" y="32"/>
                    <a:pt x="36" y="31"/>
                  </a:cubicBezTo>
                  <a:cubicBezTo>
                    <a:pt x="39" y="30"/>
                    <a:pt x="39" y="30"/>
                    <a:pt x="40" y="30"/>
                  </a:cubicBezTo>
                  <a:cubicBezTo>
                    <a:pt x="41" y="30"/>
                    <a:pt x="41" y="30"/>
                    <a:pt x="41" y="30"/>
                  </a:cubicBezTo>
                  <a:cubicBezTo>
                    <a:pt x="41" y="29"/>
                    <a:pt x="41" y="29"/>
                    <a:pt x="41" y="29"/>
                  </a:cubicBezTo>
                  <a:cubicBezTo>
                    <a:pt x="42" y="28"/>
                    <a:pt x="42" y="28"/>
                    <a:pt x="42" y="28"/>
                  </a:cubicBezTo>
                  <a:cubicBezTo>
                    <a:pt x="43" y="28"/>
                    <a:pt x="43" y="28"/>
                    <a:pt x="43" y="28"/>
                  </a:cubicBezTo>
                  <a:cubicBezTo>
                    <a:pt x="43" y="27"/>
                    <a:pt x="43" y="27"/>
                    <a:pt x="44" y="26"/>
                  </a:cubicBezTo>
                  <a:cubicBezTo>
                    <a:pt x="45" y="26"/>
                    <a:pt x="45" y="26"/>
                    <a:pt x="45" y="26"/>
                  </a:cubicBezTo>
                  <a:cubicBezTo>
                    <a:pt x="47" y="26"/>
                    <a:pt x="48" y="26"/>
                    <a:pt x="50" y="26"/>
                  </a:cubicBezTo>
                  <a:cubicBezTo>
                    <a:pt x="50" y="24"/>
                    <a:pt x="50" y="24"/>
                    <a:pt x="50" y="24"/>
                  </a:cubicBezTo>
                  <a:cubicBezTo>
                    <a:pt x="51" y="24"/>
                    <a:pt x="50" y="24"/>
                    <a:pt x="51" y="23"/>
                  </a:cubicBezTo>
                  <a:cubicBezTo>
                    <a:pt x="51" y="23"/>
                    <a:pt x="51" y="23"/>
                    <a:pt x="51" y="23"/>
                  </a:cubicBezTo>
                  <a:cubicBezTo>
                    <a:pt x="53" y="25"/>
                    <a:pt x="53" y="24"/>
                    <a:pt x="54" y="25"/>
                  </a:cubicBezTo>
                  <a:cubicBezTo>
                    <a:pt x="54" y="26"/>
                    <a:pt x="54" y="26"/>
                    <a:pt x="54" y="26"/>
                  </a:cubicBezTo>
                  <a:cubicBezTo>
                    <a:pt x="55" y="26"/>
                    <a:pt x="55" y="26"/>
                    <a:pt x="55" y="26"/>
                  </a:cubicBezTo>
                  <a:cubicBezTo>
                    <a:pt x="56" y="26"/>
                    <a:pt x="56" y="26"/>
                    <a:pt x="56" y="26"/>
                  </a:cubicBezTo>
                  <a:cubicBezTo>
                    <a:pt x="56" y="24"/>
                    <a:pt x="56" y="24"/>
                    <a:pt x="56" y="24"/>
                  </a:cubicBezTo>
                  <a:cubicBezTo>
                    <a:pt x="57" y="24"/>
                    <a:pt x="57" y="24"/>
                    <a:pt x="57" y="24"/>
                  </a:cubicBezTo>
                  <a:cubicBezTo>
                    <a:pt x="58" y="24"/>
                    <a:pt x="58" y="24"/>
                    <a:pt x="58" y="24"/>
                  </a:cubicBezTo>
                  <a:cubicBezTo>
                    <a:pt x="58" y="25"/>
                    <a:pt x="58" y="25"/>
                    <a:pt x="58" y="25"/>
                  </a:cubicBezTo>
                  <a:cubicBezTo>
                    <a:pt x="58" y="26"/>
                    <a:pt x="58" y="26"/>
                    <a:pt x="58" y="26"/>
                  </a:cubicBezTo>
                  <a:cubicBezTo>
                    <a:pt x="59" y="27"/>
                    <a:pt x="59" y="27"/>
                    <a:pt x="59" y="27"/>
                  </a:cubicBezTo>
                  <a:cubicBezTo>
                    <a:pt x="60" y="27"/>
                    <a:pt x="60" y="27"/>
                    <a:pt x="60" y="27"/>
                  </a:cubicBezTo>
                  <a:cubicBezTo>
                    <a:pt x="61" y="27"/>
                    <a:pt x="61" y="27"/>
                    <a:pt x="62" y="27"/>
                  </a:cubicBezTo>
                  <a:cubicBezTo>
                    <a:pt x="62" y="27"/>
                    <a:pt x="73" y="28"/>
                    <a:pt x="73" y="28"/>
                  </a:cubicBezTo>
                  <a:cubicBezTo>
                    <a:pt x="73" y="29"/>
                    <a:pt x="73" y="29"/>
                    <a:pt x="73" y="29"/>
                  </a:cubicBezTo>
                  <a:cubicBezTo>
                    <a:pt x="73" y="31"/>
                    <a:pt x="74" y="32"/>
                    <a:pt x="74" y="34"/>
                  </a:cubicBezTo>
                  <a:cubicBezTo>
                    <a:pt x="74" y="35"/>
                    <a:pt x="74" y="35"/>
                    <a:pt x="74" y="35"/>
                  </a:cubicBezTo>
                  <a:cubicBezTo>
                    <a:pt x="75" y="35"/>
                    <a:pt x="75" y="35"/>
                    <a:pt x="75" y="35"/>
                  </a:cubicBezTo>
                  <a:cubicBezTo>
                    <a:pt x="75" y="36"/>
                    <a:pt x="75" y="36"/>
                    <a:pt x="76" y="37"/>
                  </a:cubicBezTo>
                  <a:cubicBezTo>
                    <a:pt x="77" y="38"/>
                    <a:pt x="77" y="38"/>
                    <a:pt x="77" y="38"/>
                  </a:cubicBezTo>
                  <a:cubicBezTo>
                    <a:pt x="77" y="38"/>
                    <a:pt x="77" y="38"/>
                    <a:pt x="77" y="38"/>
                  </a:cubicBezTo>
                  <a:cubicBezTo>
                    <a:pt x="78" y="37"/>
                    <a:pt x="78" y="37"/>
                    <a:pt x="78" y="37"/>
                  </a:cubicBezTo>
                  <a:cubicBezTo>
                    <a:pt x="79" y="37"/>
                    <a:pt x="79" y="37"/>
                    <a:pt x="80" y="37"/>
                  </a:cubicBezTo>
                  <a:cubicBezTo>
                    <a:pt x="81" y="38"/>
                    <a:pt x="81" y="38"/>
                    <a:pt x="81" y="38"/>
                  </a:cubicBezTo>
                  <a:cubicBezTo>
                    <a:pt x="82" y="39"/>
                    <a:pt x="82" y="39"/>
                    <a:pt x="82" y="39"/>
                  </a:cubicBezTo>
                  <a:cubicBezTo>
                    <a:pt x="82" y="39"/>
                    <a:pt x="82" y="39"/>
                    <a:pt x="82" y="39"/>
                  </a:cubicBezTo>
                  <a:cubicBezTo>
                    <a:pt x="83" y="39"/>
                    <a:pt x="84" y="39"/>
                    <a:pt x="85" y="39"/>
                  </a:cubicBezTo>
                  <a:cubicBezTo>
                    <a:pt x="86" y="40"/>
                    <a:pt x="86" y="40"/>
                    <a:pt x="86" y="40"/>
                  </a:cubicBezTo>
                  <a:cubicBezTo>
                    <a:pt x="87" y="40"/>
                    <a:pt x="87" y="40"/>
                    <a:pt x="87" y="40"/>
                  </a:cubicBezTo>
                  <a:cubicBezTo>
                    <a:pt x="87" y="39"/>
                    <a:pt x="87" y="39"/>
                    <a:pt x="87" y="39"/>
                  </a:cubicBezTo>
                  <a:cubicBezTo>
                    <a:pt x="89" y="39"/>
                    <a:pt x="89" y="39"/>
                    <a:pt x="89" y="39"/>
                  </a:cubicBezTo>
                  <a:cubicBezTo>
                    <a:pt x="90" y="38"/>
                    <a:pt x="90" y="38"/>
                    <a:pt x="90" y="38"/>
                  </a:cubicBezTo>
                  <a:cubicBezTo>
                    <a:pt x="91" y="38"/>
                    <a:pt x="91" y="38"/>
                    <a:pt x="91" y="38"/>
                  </a:cubicBezTo>
                  <a:cubicBezTo>
                    <a:pt x="91" y="38"/>
                    <a:pt x="91" y="38"/>
                    <a:pt x="91" y="38"/>
                  </a:cubicBezTo>
                  <a:cubicBezTo>
                    <a:pt x="92" y="39"/>
                    <a:pt x="92" y="39"/>
                    <a:pt x="92" y="39"/>
                  </a:cubicBezTo>
                  <a:cubicBezTo>
                    <a:pt x="92" y="39"/>
                    <a:pt x="92" y="39"/>
                    <a:pt x="92" y="39"/>
                  </a:cubicBezTo>
                  <a:cubicBezTo>
                    <a:pt x="92" y="38"/>
                    <a:pt x="92" y="38"/>
                    <a:pt x="92" y="38"/>
                  </a:cubicBezTo>
                  <a:cubicBezTo>
                    <a:pt x="93" y="38"/>
                    <a:pt x="93" y="38"/>
                    <a:pt x="93" y="38"/>
                  </a:cubicBezTo>
                  <a:cubicBezTo>
                    <a:pt x="94" y="38"/>
                    <a:pt x="94" y="39"/>
                    <a:pt x="95" y="39"/>
                  </a:cubicBezTo>
                  <a:cubicBezTo>
                    <a:pt x="96" y="40"/>
                    <a:pt x="96" y="40"/>
                    <a:pt x="96" y="40"/>
                  </a:cubicBezTo>
                  <a:cubicBezTo>
                    <a:pt x="97" y="40"/>
                    <a:pt x="97" y="40"/>
                    <a:pt x="97" y="40"/>
                  </a:cubicBezTo>
                  <a:cubicBezTo>
                    <a:pt x="98" y="40"/>
                    <a:pt x="98" y="40"/>
                    <a:pt x="98" y="39"/>
                  </a:cubicBezTo>
                  <a:cubicBezTo>
                    <a:pt x="98" y="40"/>
                    <a:pt x="98" y="40"/>
                    <a:pt x="98" y="40"/>
                  </a:cubicBezTo>
                  <a:cubicBezTo>
                    <a:pt x="99" y="40"/>
                    <a:pt x="99" y="40"/>
                    <a:pt x="99" y="40"/>
                  </a:cubicBezTo>
                  <a:cubicBezTo>
                    <a:pt x="99" y="40"/>
                    <a:pt x="99" y="40"/>
                    <a:pt x="99" y="40"/>
                  </a:cubicBezTo>
                  <a:cubicBezTo>
                    <a:pt x="100" y="40"/>
                    <a:pt x="100" y="40"/>
                    <a:pt x="100" y="40"/>
                  </a:cubicBezTo>
                  <a:cubicBezTo>
                    <a:pt x="103" y="40"/>
                    <a:pt x="103" y="40"/>
                    <a:pt x="103" y="40"/>
                  </a:cubicBezTo>
                  <a:cubicBezTo>
                    <a:pt x="104" y="41"/>
                    <a:pt x="104" y="41"/>
                    <a:pt x="105" y="41"/>
                  </a:cubicBezTo>
                  <a:cubicBezTo>
                    <a:pt x="105" y="42"/>
                    <a:pt x="105" y="42"/>
                    <a:pt x="105" y="42"/>
                  </a:cubicBezTo>
                  <a:cubicBezTo>
                    <a:pt x="106" y="43"/>
                    <a:pt x="106" y="43"/>
                    <a:pt x="106" y="43"/>
                  </a:cubicBezTo>
                  <a:cubicBezTo>
                    <a:pt x="108" y="43"/>
                    <a:pt x="108" y="43"/>
                    <a:pt x="108" y="43"/>
                  </a:cubicBezTo>
                  <a:cubicBezTo>
                    <a:pt x="108" y="42"/>
                    <a:pt x="108" y="42"/>
                    <a:pt x="110" y="41"/>
                  </a:cubicBezTo>
                  <a:cubicBezTo>
                    <a:pt x="110" y="40"/>
                    <a:pt x="110" y="40"/>
                    <a:pt x="110" y="40"/>
                  </a:cubicBezTo>
                  <a:cubicBezTo>
                    <a:pt x="111" y="39"/>
                    <a:pt x="112" y="39"/>
                    <a:pt x="113" y="39"/>
                  </a:cubicBezTo>
                  <a:cubicBezTo>
                    <a:pt x="114" y="38"/>
                    <a:pt x="114" y="38"/>
                    <a:pt x="114" y="38"/>
                  </a:cubicBezTo>
                  <a:cubicBezTo>
                    <a:pt x="115" y="38"/>
                    <a:pt x="115" y="38"/>
                    <a:pt x="115" y="38"/>
                  </a:cubicBezTo>
                  <a:cubicBezTo>
                    <a:pt x="116" y="37"/>
                    <a:pt x="116" y="37"/>
                    <a:pt x="116" y="37"/>
                  </a:cubicBezTo>
                  <a:cubicBezTo>
                    <a:pt x="116" y="35"/>
                    <a:pt x="117" y="34"/>
                    <a:pt x="118" y="33"/>
                  </a:cubicBezTo>
                  <a:cubicBezTo>
                    <a:pt x="118" y="30"/>
                    <a:pt x="118" y="31"/>
                    <a:pt x="118" y="30"/>
                  </a:cubicBezTo>
                  <a:cubicBezTo>
                    <a:pt x="118" y="29"/>
                    <a:pt x="118" y="29"/>
                    <a:pt x="118" y="29"/>
                  </a:cubicBezTo>
                  <a:cubicBezTo>
                    <a:pt x="117" y="28"/>
                    <a:pt x="117" y="28"/>
                    <a:pt x="117" y="28"/>
                  </a:cubicBezTo>
                  <a:cubicBezTo>
                    <a:pt x="116" y="28"/>
                    <a:pt x="116" y="28"/>
                    <a:pt x="116" y="28"/>
                  </a:cubicBezTo>
                  <a:cubicBezTo>
                    <a:pt x="115" y="27"/>
                    <a:pt x="116" y="28"/>
                    <a:pt x="115" y="27"/>
                  </a:cubicBezTo>
                  <a:cubicBezTo>
                    <a:pt x="115" y="26"/>
                    <a:pt x="115" y="26"/>
                    <a:pt x="114" y="25"/>
                  </a:cubicBezTo>
                  <a:cubicBezTo>
                    <a:pt x="114" y="24"/>
                    <a:pt x="114" y="24"/>
                    <a:pt x="114" y="23"/>
                  </a:cubicBezTo>
                  <a:cubicBezTo>
                    <a:pt x="113" y="22"/>
                    <a:pt x="113" y="22"/>
                    <a:pt x="113" y="21"/>
                  </a:cubicBezTo>
                  <a:cubicBezTo>
                    <a:pt x="113" y="20"/>
                    <a:pt x="113" y="20"/>
                    <a:pt x="113" y="20"/>
                  </a:cubicBezTo>
                  <a:cubicBezTo>
                    <a:pt x="114" y="18"/>
                    <a:pt x="114" y="18"/>
                    <a:pt x="114" y="18"/>
                  </a:cubicBezTo>
                  <a:cubicBezTo>
                    <a:pt x="114" y="17"/>
                    <a:pt x="114" y="16"/>
                    <a:pt x="114" y="15"/>
                  </a:cubicBezTo>
                  <a:cubicBezTo>
                    <a:pt x="114" y="14"/>
                    <a:pt x="114" y="14"/>
                    <a:pt x="114" y="14"/>
                  </a:cubicBezTo>
                  <a:cubicBezTo>
                    <a:pt x="115" y="14"/>
                    <a:pt x="115" y="14"/>
                    <a:pt x="115" y="14"/>
                  </a:cubicBezTo>
                  <a:cubicBezTo>
                    <a:pt x="115" y="12"/>
                    <a:pt x="115" y="12"/>
                    <a:pt x="115" y="12"/>
                  </a:cubicBezTo>
                  <a:cubicBezTo>
                    <a:pt x="116" y="12"/>
                    <a:pt x="116" y="12"/>
                    <a:pt x="116" y="12"/>
                  </a:cubicBezTo>
                  <a:cubicBezTo>
                    <a:pt x="117" y="12"/>
                    <a:pt x="117" y="12"/>
                    <a:pt x="117" y="12"/>
                  </a:cubicBezTo>
                  <a:cubicBezTo>
                    <a:pt x="117" y="11"/>
                    <a:pt x="117" y="11"/>
                    <a:pt x="117" y="11"/>
                  </a:cubicBezTo>
                  <a:cubicBezTo>
                    <a:pt x="117" y="10"/>
                    <a:pt x="117" y="10"/>
                    <a:pt x="117" y="10"/>
                  </a:cubicBezTo>
                  <a:cubicBezTo>
                    <a:pt x="118" y="8"/>
                    <a:pt x="118" y="8"/>
                    <a:pt x="119" y="8"/>
                  </a:cubicBezTo>
                  <a:cubicBezTo>
                    <a:pt x="122" y="6"/>
                    <a:pt x="122" y="6"/>
                    <a:pt x="122" y="6"/>
                  </a:cubicBezTo>
                  <a:cubicBezTo>
                    <a:pt x="124" y="3"/>
                    <a:pt x="124" y="4"/>
                    <a:pt x="124" y="1"/>
                  </a:cubicBezTo>
                  <a:cubicBezTo>
                    <a:pt x="125" y="0"/>
                    <a:pt x="125" y="0"/>
                    <a:pt x="125" y="0"/>
                  </a:cubicBezTo>
                  <a:cubicBezTo>
                    <a:pt x="125" y="1"/>
                    <a:pt x="125" y="1"/>
                    <a:pt x="125" y="1"/>
                  </a:cubicBezTo>
                  <a:cubicBezTo>
                    <a:pt x="126" y="2"/>
                    <a:pt x="126" y="2"/>
                    <a:pt x="126" y="2"/>
                  </a:cubicBezTo>
                  <a:cubicBezTo>
                    <a:pt x="127" y="2"/>
                    <a:pt x="127" y="2"/>
                    <a:pt x="127" y="2"/>
                  </a:cubicBezTo>
                  <a:cubicBezTo>
                    <a:pt x="131" y="5"/>
                    <a:pt x="130" y="4"/>
                    <a:pt x="134" y="5"/>
                  </a:cubicBezTo>
                  <a:cubicBezTo>
                    <a:pt x="135" y="6"/>
                    <a:pt x="135" y="5"/>
                    <a:pt x="136" y="7"/>
                  </a:cubicBezTo>
                  <a:cubicBezTo>
                    <a:pt x="138" y="7"/>
                    <a:pt x="140" y="7"/>
                    <a:pt x="142" y="7"/>
                  </a:cubicBezTo>
                  <a:cubicBezTo>
                    <a:pt x="145" y="8"/>
                    <a:pt x="151" y="12"/>
                    <a:pt x="153" y="12"/>
                  </a:cubicBezTo>
                  <a:cubicBezTo>
                    <a:pt x="154" y="12"/>
                    <a:pt x="154" y="12"/>
                    <a:pt x="154" y="12"/>
                  </a:cubicBezTo>
                  <a:cubicBezTo>
                    <a:pt x="156" y="12"/>
                    <a:pt x="158" y="13"/>
                    <a:pt x="161" y="14"/>
                  </a:cubicBezTo>
                  <a:cubicBezTo>
                    <a:pt x="161" y="15"/>
                    <a:pt x="161" y="15"/>
                    <a:pt x="161" y="15"/>
                  </a:cubicBezTo>
                  <a:cubicBezTo>
                    <a:pt x="161" y="16"/>
                    <a:pt x="161" y="16"/>
                    <a:pt x="161" y="16"/>
                  </a:cubicBezTo>
                  <a:cubicBezTo>
                    <a:pt x="161" y="17"/>
                    <a:pt x="161" y="17"/>
                    <a:pt x="161" y="17"/>
                  </a:cubicBezTo>
                  <a:cubicBezTo>
                    <a:pt x="161" y="19"/>
                    <a:pt x="161" y="19"/>
                    <a:pt x="161" y="19"/>
                  </a:cubicBezTo>
                  <a:cubicBezTo>
                    <a:pt x="162" y="20"/>
                    <a:pt x="162" y="20"/>
                    <a:pt x="162" y="20"/>
                  </a:cubicBezTo>
                  <a:cubicBezTo>
                    <a:pt x="162" y="23"/>
                    <a:pt x="162" y="22"/>
                    <a:pt x="162" y="23"/>
                  </a:cubicBezTo>
                  <a:cubicBezTo>
                    <a:pt x="162" y="24"/>
                    <a:pt x="162" y="24"/>
                    <a:pt x="162" y="24"/>
                  </a:cubicBezTo>
                  <a:cubicBezTo>
                    <a:pt x="163" y="25"/>
                    <a:pt x="163" y="25"/>
                    <a:pt x="163" y="25"/>
                  </a:cubicBezTo>
                  <a:cubicBezTo>
                    <a:pt x="163" y="25"/>
                    <a:pt x="163" y="25"/>
                    <a:pt x="163" y="25"/>
                  </a:cubicBezTo>
                  <a:cubicBezTo>
                    <a:pt x="163" y="27"/>
                    <a:pt x="163" y="26"/>
                    <a:pt x="163" y="27"/>
                  </a:cubicBezTo>
                  <a:cubicBezTo>
                    <a:pt x="163" y="28"/>
                    <a:pt x="163" y="28"/>
                    <a:pt x="163" y="28"/>
                  </a:cubicBezTo>
                  <a:cubicBezTo>
                    <a:pt x="163" y="29"/>
                    <a:pt x="163" y="29"/>
                    <a:pt x="163" y="29"/>
                  </a:cubicBezTo>
                  <a:cubicBezTo>
                    <a:pt x="164" y="29"/>
                    <a:pt x="164" y="29"/>
                    <a:pt x="165" y="29"/>
                  </a:cubicBezTo>
                  <a:cubicBezTo>
                    <a:pt x="166" y="30"/>
                    <a:pt x="165" y="30"/>
                    <a:pt x="167" y="31"/>
                  </a:cubicBezTo>
                  <a:cubicBezTo>
                    <a:pt x="170" y="32"/>
                    <a:pt x="169" y="33"/>
                    <a:pt x="173" y="33"/>
                  </a:cubicBezTo>
                  <a:cubicBezTo>
                    <a:pt x="173" y="33"/>
                    <a:pt x="173" y="33"/>
                    <a:pt x="173" y="33"/>
                  </a:cubicBezTo>
                  <a:cubicBezTo>
                    <a:pt x="174" y="35"/>
                    <a:pt x="174" y="35"/>
                    <a:pt x="174" y="35"/>
                  </a:cubicBezTo>
                  <a:cubicBezTo>
                    <a:pt x="176" y="35"/>
                    <a:pt x="176" y="35"/>
                    <a:pt x="178" y="36"/>
                  </a:cubicBezTo>
                  <a:cubicBezTo>
                    <a:pt x="179" y="35"/>
                    <a:pt x="179" y="35"/>
                    <a:pt x="180" y="35"/>
                  </a:cubicBezTo>
                  <a:cubicBezTo>
                    <a:pt x="183" y="35"/>
                    <a:pt x="180" y="35"/>
                    <a:pt x="183" y="35"/>
                  </a:cubicBezTo>
                  <a:cubicBezTo>
                    <a:pt x="184" y="35"/>
                    <a:pt x="184" y="35"/>
                    <a:pt x="184" y="35"/>
                  </a:cubicBezTo>
                  <a:cubicBezTo>
                    <a:pt x="185" y="34"/>
                    <a:pt x="185" y="35"/>
                    <a:pt x="186" y="33"/>
                  </a:cubicBezTo>
                  <a:cubicBezTo>
                    <a:pt x="187" y="33"/>
                    <a:pt x="187" y="33"/>
                    <a:pt x="187" y="33"/>
                  </a:cubicBezTo>
                  <a:cubicBezTo>
                    <a:pt x="189" y="33"/>
                    <a:pt x="189" y="33"/>
                    <a:pt x="189" y="33"/>
                  </a:cubicBezTo>
                  <a:cubicBezTo>
                    <a:pt x="190" y="32"/>
                    <a:pt x="193" y="31"/>
                    <a:pt x="194" y="31"/>
                  </a:cubicBezTo>
                  <a:cubicBezTo>
                    <a:pt x="196" y="30"/>
                    <a:pt x="195" y="31"/>
                    <a:pt x="196" y="30"/>
                  </a:cubicBezTo>
                  <a:cubicBezTo>
                    <a:pt x="198" y="30"/>
                    <a:pt x="198" y="30"/>
                    <a:pt x="198" y="30"/>
                  </a:cubicBezTo>
                  <a:cubicBezTo>
                    <a:pt x="202" y="31"/>
                    <a:pt x="201" y="31"/>
                    <a:pt x="203" y="31"/>
                  </a:cubicBezTo>
                  <a:cubicBezTo>
                    <a:pt x="206" y="32"/>
                    <a:pt x="205" y="32"/>
                    <a:pt x="207" y="33"/>
                  </a:cubicBezTo>
                  <a:cubicBezTo>
                    <a:pt x="209" y="32"/>
                    <a:pt x="208" y="33"/>
                    <a:pt x="211" y="32"/>
                  </a:cubicBezTo>
                  <a:cubicBezTo>
                    <a:pt x="213" y="33"/>
                    <a:pt x="213" y="33"/>
                    <a:pt x="213" y="33"/>
                  </a:cubicBezTo>
                  <a:cubicBezTo>
                    <a:pt x="214" y="34"/>
                    <a:pt x="214" y="34"/>
                    <a:pt x="215" y="35"/>
                  </a:cubicBezTo>
                  <a:cubicBezTo>
                    <a:pt x="216" y="37"/>
                    <a:pt x="216" y="37"/>
                    <a:pt x="216" y="37"/>
                  </a:cubicBezTo>
                  <a:cubicBezTo>
                    <a:pt x="218" y="38"/>
                    <a:pt x="217" y="37"/>
                    <a:pt x="218" y="38"/>
                  </a:cubicBezTo>
                  <a:cubicBezTo>
                    <a:pt x="227" y="39"/>
                    <a:pt x="219" y="38"/>
                    <a:pt x="226" y="39"/>
                  </a:cubicBezTo>
                  <a:cubicBezTo>
                    <a:pt x="226" y="39"/>
                    <a:pt x="226" y="39"/>
                    <a:pt x="226" y="39"/>
                  </a:cubicBezTo>
                  <a:cubicBezTo>
                    <a:pt x="226" y="42"/>
                    <a:pt x="226" y="41"/>
                    <a:pt x="226" y="43"/>
                  </a:cubicBezTo>
                  <a:cubicBezTo>
                    <a:pt x="227" y="44"/>
                    <a:pt x="227" y="44"/>
                    <a:pt x="227" y="44"/>
                  </a:cubicBezTo>
                  <a:cubicBezTo>
                    <a:pt x="227" y="44"/>
                    <a:pt x="227" y="44"/>
                    <a:pt x="227" y="44"/>
                  </a:cubicBezTo>
                  <a:cubicBezTo>
                    <a:pt x="227" y="45"/>
                    <a:pt x="227" y="45"/>
                    <a:pt x="227" y="45"/>
                  </a:cubicBezTo>
                  <a:cubicBezTo>
                    <a:pt x="228" y="46"/>
                    <a:pt x="228" y="46"/>
                    <a:pt x="229" y="46"/>
                  </a:cubicBezTo>
                  <a:cubicBezTo>
                    <a:pt x="232" y="49"/>
                    <a:pt x="232" y="49"/>
                    <a:pt x="233" y="49"/>
                  </a:cubicBezTo>
                  <a:cubicBezTo>
                    <a:pt x="234" y="50"/>
                    <a:pt x="234" y="50"/>
                    <a:pt x="234" y="50"/>
                  </a:cubicBezTo>
                  <a:cubicBezTo>
                    <a:pt x="236" y="49"/>
                    <a:pt x="239" y="50"/>
                    <a:pt x="241" y="50"/>
                  </a:cubicBezTo>
                  <a:cubicBezTo>
                    <a:pt x="242" y="50"/>
                    <a:pt x="243" y="50"/>
                    <a:pt x="244" y="51"/>
                  </a:cubicBezTo>
                  <a:cubicBezTo>
                    <a:pt x="251" y="52"/>
                    <a:pt x="249" y="52"/>
                    <a:pt x="252" y="52"/>
                  </a:cubicBezTo>
                  <a:cubicBezTo>
                    <a:pt x="253" y="52"/>
                    <a:pt x="253" y="52"/>
                    <a:pt x="253" y="52"/>
                  </a:cubicBezTo>
                  <a:cubicBezTo>
                    <a:pt x="254" y="52"/>
                    <a:pt x="254" y="52"/>
                    <a:pt x="254" y="52"/>
                  </a:cubicBezTo>
                  <a:cubicBezTo>
                    <a:pt x="256" y="52"/>
                    <a:pt x="255" y="52"/>
                    <a:pt x="257" y="53"/>
                  </a:cubicBezTo>
                  <a:cubicBezTo>
                    <a:pt x="259" y="53"/>
                    <a:pt x="262" y="51"/>
                    <a:pt x="264" y="49"/>
                  </a:cubicBezTo>
                  <a:cubicBezTo>
                    <a:pt x="265" y="49"/>
                    <a:pt x="265" y="49"/>
                    <a:pt x="265" y="49"/>
                  </a:cubicBezTo>
                  <a:cubicBezTo>
                    <a:pt x="267" y="49"/>
                    <a:pt x="268" y="48"/>
                    <a:pt x="273" y="48"/>
                  </a:cubicBezTo>
                  <a:cubicBezTo>
                    <a:pt x="275" y="47"/>
                    <a:pt x="276" y="47"/>
                    <a:pt x="277" y="46"/>
                  </a:cubicBezTo>
                  <a:cubicBezTo>
                    <a:pt x="280" y="47"/>
                    <a:pt x="280" y="47"/>
                    <a:pt x="280" y="47"/>
                  </a:cubicBezTo>
                  <a:cubicBezTo>
                    <a:pt x="281" y="46"/>
                    <a:pt x="281" y="46"/>
                    <a:pt x="281" y="46"/>
                  </a:cubicBezTo>
                  <a:cubicBezTo>
                    <a:pt x="282" y="45"/>
                    <a:pt x="282" y="46"/>
                    <a:pt x="284" y="45"/>
                  </a:cubicBezTo>
                  <a:cubicBezTo>
                    <a:pt x="284" y="43"/>
                    <a:pt x="284" y="44"/>
                    <a:pt x="285" y="42"/>
                  </a:cubicBezTo>
                  <a:cubicBezTo>
                    <a:pt x="290" y="38"/>
                    <a:pt x="289" y="38"/>
                    <a:pt x="293" y="36"/>
                  </a:cubicBezTo>
                  <a:cubicBezTo>
                    <a:pt x="295" y="35"/>
                    <a:pt x="295" y="34"/>
                    <a:pt x="298" y="33"/>
                  </a:cubicBezTo>
                  <a:cubicBezTo>
                    <a:pt x="300" y="34"/>
                    <a:pt x="300" y="34"/>
                    <a:pt x="302" y="34"/>
                  </a:cubicBezTo>
                  <a:cubicBezTo>
                    <a:pt x="303" y="34"/>
                    <a:pt x="303" y="34"/>
                    <a:pt x="303" y="34"/>
                  </a:cubicBezTo>
                  <a:cubicBezTo>
                    <a:pt x="305" y="35"/>
                    <a:pt x="304" y="35"/>
                    <a:pt x="306" y="36"/>
                  </a:cubicBezTo>
                  <a:cubicBezTo>
                    <a:pt x="309" y="40"/>
                    <a:pt x="310" y="40"/>
                    <a:pt x="314" y="40"/>
                  </a:cubicBezTo>
                  <a:cubicBezTo>
                    <a:pt x="318" y="38"/>
                    <a:pt x="314" y="40"/>
                    <a:pt x="318" y="38"/>
                  </a:cubicBezTo>
                  <a:cubicBezTo>
                    <a:pt x="319" y="38"/>
                    <a:pt x="319" y="38"/>
                    <a:pt x="319" y="38"/>
                  </a:cubicBezTo>
                  <a:cubicBezTo>
                    <a:pt x="321" y="39"/>
                    <a:pt x="320" y="38"/>
                    <a:pt x="323" y="39"/>
                  </a:cubicBezTo>
                  <a:cubicBezTo>
                    <a:pt x="324" y="40"/>
                    <a:pt x="324" y="40"/>
                    <a:pt x="324" y="40"/>
                  </a:cubicBezTo>
                  <a:lnTo>
                    <a:pt x="324" y="4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155">
              <a:extLst>
                <a:ext uri="{FF2B5EF4-FFF2-40B4-BE49-F238E27FC236}">
                  <a16:creationId xmlns:a16="http://schemas.microsoft.com/office/drawing/2014/main" id="{E2779B4C-94D8-4FA3-99D1-D74CD4EA8362}"/>
                </a:ext>
              </a:extLst>
            </p:cNvPr>
            <p:cNvSpPr>
              <a:spLocks noEditPoints="1"/>
            </p:cNvSpPr>
            <p:nvPr/>
          </p:nvSpPr>
          <p:spPr bwMode="auto">
            <a:xfrm>
              <a:off x="18479161" y="8133164"/>
              <a:ext cx="33246" cy="232713"/>
            </a:xfrm>
            <a:custGeom>
              <a:avLst/>
              <a:gdLst>
                <a:gd name="T0" fmla="*/ 6 w 8"/>
                <a:gd name="T1" fmla="*/ 1 h 55"/>
                <a:gd name="T2" fmla="*/ 6 w 8"/>
                <a:gd name="T3" fmla="*/ 1 h 55"/>
                <a:gd name="T4" fmla="*/ 6 w 8"/>
                <a:gd name="T5" fmla="*/ 1 h 55"/>
                <a:gd name="T6" fmla="*/ 6 w 8"/>
                <a:gd name="T7" fmla="*/ 0 h 55"/>
                <a:gd name="T8" fmla="*/ 6 w 8"/>
                <a:gd name="T9" fmla="*/ 0 h 55"/>
                <a:gd name="T10" fmla="*/ 6 w 8"/>
                <a:gd name="T11" fmla="*/ 0 h 55"/>
                <a:gd name="T12" fmla="*/ 6 w 8"/>
                <a:gd name="T13" fmla="*/ 1 h 55"/>
                <a:gd name="T14" fmla="*/ 7 w 8"/>
                <a:gd name="T15" fmla="*/ 9 h 55"/>
                <a:gd name="T16" fmla="*/ 7 w 8"/>
                <a:gd name="T17" fmla="*/ 9 h 55"/>
                <a:gd name="T18" fmla="*/ 7 w 8"/>
                <a:gd name="T19" fmla="*/ 8 h 55"/>
                <a:gd name="T20" fmla="*/ 7 w 8"/>
                <a:gd name="T21" fmla="*/ 8 h 55"/>
                <a:gd name="T22" fmla="*/ 8 w 8"/>
                <a:gd name="T23" fmla="*/ 8 h 55"/>
                <a:gd name="T24" fmla="*/ 7 w 8"/>
                <a:gd name="T25" fmla="*/ 9 h 55"/>
                <a:gd name="T26" fmla="*/ 6 w 8"/>
                <a:gd name="T27" fmla="*/ 29 h 55"/>
                <a:gd name="T28" fmla="*/ 6 w 8"/>
                <a:gd name="T29" fmla="*/ 29 h 55"/>
                <a:gd name="T30" fmla="*/ 6 w 8"/>
                <a:gd name="T31" fmla="*/ 29 h 55"/>
                <a:gd name="T32" fmla="*/ 5 w 8"/>
                <a:gd name="T33" fmla="*/ 29 h 55"/>
                <a:gd name="T34" fmla="*/ 5 w 8"/>
                <a:gd name="T35" fmla="*/ 29 h 55"/>
                <a:gd name="T36" fmla="*/ 6 w 8"/>
                <a:gd name="T37" fmla="*/ 29 h 55"/>
                <a:gd name="T38" fmla="*/ 6 w 8"/>
                <a:gd name="T39" fmla="*/ 29 h 55"/>
                <a:gd name="T40" fmla="*/ 6 w 8"/>
                <a:gd name="T41" fmla="*/ 29 h 55"/>
                <a:gd name="T42" fmla="*/ 7 w 8"/>
                <a:gd name="T43" fmla="*/ 43 h 55"/>
                <a:gd name="T44" fmla="*/ 7 w 8"/>
                <a:gd name="T45" fmla="*/ 43 h 55"/>
                <a:gd name="T46" fmla="*/ 6 w 8"/>
                <a:gd name="T47" fmla="*/ 43 h 55"/>
                <a:gd name="T48" fmla="*/ 6 w 8"/>
                <a:gd name="T49" fmla="*/ 43 h 55"/>
                <a:gd name="T50" fmla="*/ 6 w 8"/>
                <a:gd name="T51" fmla="*/ 42 h 55"/>
                <a:gd name="T52" fmla="*/ 7 w 8"/>
                <a:gd name="T53" fmla="*/ 42 h 55"/>
                <a:gd name="T54" fmla="*/ 8 w 8"/>
                <a:gd name="T55" fmla="*/ 42 h 55"/>
                <a:gd name="T56" fmla="*/ 7 w 8"/>
                <a:gd name="T57" fmla="*/ 42 h 55"/>
                <a:gd name="T58" fmla="*/ 7 w 8"/>
                <a:gd name="T59" fmla="*/ 43 h 55"/>
                <a:gd name="T60" fmla="*/ 7 w 8"/>
                <a:gd name="T61" fmla="*/ 43 h 55"/>
                <a:gd name="T62" fmla="*/ 6 w 8"/>
                <a:gd name="T63" fmla="*/ 45 h 55"/>
                <a:gd name="T64" fmla="*/ 5 w 8"/>
                <a:gd name="T65" fmla="*/ 46 h 55"/>
                <a:gd name="T66" fmla="*/ 5 w 8"/>
                <a:gd name="T67" fmla="*/ 44 h 55"/>
                <a:gd name="T68" fmla="*/ 5 w 8"/>
                <a:gd name="T69" fmla="*/ 44 h 55"/>
                <a:gd name="T70" fmla="*/ 6 w 8"/>
                <a:gd name="T71" fmla="*/ 44 h 55"/>
                <a:gd name="T72" fmla="*/ 6 w 8"/>
                <a:gd name="T73" fmla="*/ 45 h 55"/>
                <a:gd name="T74" fmla="*/ 1 w 8"/>
                <a:gd name="T75" fmla="*/ 54 h 55"/>
                <a:gd name="T76" fmla="*/ 1 w 8"/>
                <a:gd name="T77" fmla="*/ 55 h 55"/>
                <a:gd name="T78" fmla="*/ 0 w 8"/>
                <a:gd name="T79" fmla="*/ 55 h 55"/>
                <a:gd name="T80" fmla="*/ 0 w 8"/>
                <a:gd name="T81" fmla="*/ 55 h 55"/>
                <a:gd name="T82" fmla="*/ 0 w 8"/>
                <a:gd name="T83" fmla="*/ 54 h 55"/>
                <a:gd name="T84" fmla="*/ 1 w 8"/>
                <a:gd name="T85" fmla="*/ 54 h 55"/>
                <a:gd name="T86" fmla="*/ 1 w 8"/>
                <a:gd name="T87"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 h="55">
                  <a:moveTo>
                    <a:pt x="6" y="1"/>
                  </a:moveTo>
                  <a:cubicBezTo>
                    <a:pt x="6" y="1"/>
                    <a:pt x="6" y="1"/>
                    <a:pt x="6" y="1"/>
                  </a:cubicBezTo>
                  <a:cubicBezTo>
                    <a:pt x="6" y="1"/>
                    <a:pt x="6" y="1"/>
                    <a:pt x="6" y="1"/>
                  </a:cubicBezTo>
                  <a:cubicBezTo>
                    <a:pt x="6" y="0"/>
                    <a:pt x="6" y="0"/>
                    <a:pt x="6" y="0"/>
                  </a:cubicBezTo>
                  <a:cubicBezTo>
                    <a:pt x="6" y="0"/>
                    <a:pt x="6" y="0"/>
                    <a:pt x="6" y="0"/>
                  </a:cubicBezTo>
                  <a:cubicBezTo>
                    <a:pt x="6" y="0"/>
                    <a:pt x="6" y="0"/>
                    <a:pt x="6" y="0"/>
                  </a:cubicBezTo>
                  <a:lnTo>
                    <a:pt x="6" y="1"/>
                  </a:lnTo>
                  <a:close/>
                  <a:moveTo>
                    <a:pt x="7" y="9"/>
                  </a:moveTo>
                  <a:cubicBezTo>
                    <a:pt x="7" y="9"/>
                    <a:pt x="7" y="9"/>
                    <a:pt x="7" y="9"/>
                  </a:cubicBezTo>
                  <a:cubicBezTo>
                    <a:pt x="7" y="8"/>
                    <a:pt x="7" y="8"/>
                    <a:pt x="7" y="8"/>
                  </a:cubicBezTo>
                  <a:cubicBezTo>
                    <a:pt x="7" y="8"/>
                    <a:pt x="7" y="8"/>
                    <a:pt x="7" y="8"/>
                  </a:cubicBezTo>
                  <a:cubicBezTo>
                    <a:pt x="8" y="8"/>
                    <a:pt x="8" y="8"/>
                    <a:pt x="8" y="8"/>
                  </a:cubicBezTo>
                  <a:cubicBezTo>
                    <a:pt x="7" y="9"/>
                    <a:pt x="7" y="9"/>
                    <a:pt x="7" y="9"/>
                  </a:cubicBezTo>
                  <a:close/>
                  <a:moveTo>
                    <a:pt x="6" y="29"/>
                  </a:moveTo>
                  <a:cubicBezTo>
                    <a:pt x="6" y="29"/>
                    <a:pt x="6" y="29"/>
                    <a:pt x="6" y="29"/>
                  </a:cubicBezTo>
                  <a:cubicBezTo>
                    <a:pt x="6" y="29"/>
                    <a:pt x="6" y="29"/>
                    <a:pt x="6" y="29"/>
                  </a:cubicBezTo>
                  <a:cubicBezTo>
                    <a:pt x="5" y="29"/>
                    <a:pt x="5" y="29"/>
                    <a:pt x="5" y="29"/>
                  </a:cubicBezTo>
                  <a:cubicBezTo>
                    <a:pt x="5" y="29"/>
                    <a:pt x="5" y="29"/>
                    <a:pt x="5" y="29"/>
                  </a:cubicBezTo>
                  <a:cubicBezTo>
                    <a:pt x="6" y="29"/>
                    <a:pt x="6" y="29"/>
                    <a:pt x="6" y="29"/>
                  </a:cubicBezTo>
                  <a:cubicBezTo>
                    <a:pt x="6" y="29"/>
                    <a:pt x="6" y="29"/>
                    <a:pt x="6" y="29"/>
                  </a:cubicBezTo>
                  <a:cubicBezTo>
                    <a:pt x="6" y="29"/>
                    <a:pt x="6" y="29"/>
                    <a:pt x="6" y="29"/>
                  </a:cubicBezTo>
                  <a:close/>
                  <a:moveTo>
                    <a:pt x="7" y="43"/>
                  </a:moveTo>
                  <a:cubicBezTo>
                    <a:pt x="7" y="43"/>
                    <a:pt x="7" y="43"/>
                    <a:pt x="7" y="43"/>
                  </a:cubicBezTo>
                  <a:cubicBezTo>
                    <a:pt x="6" y="43"/>
                    <a:pt x="6" y="43"/>
                    <a:pt x="6" y="43"/>
                  </a:cubicBezTo>
                  <a:cubicBezTo>
                    <a:pt x="6" y="43"/>
                    <a:pt x="6" y="43"/>
                    <a:pt x="6" y="43"/>
                  </a:cubicBezTo>
                  <a:cubicBezTo>
                    <a:pt x="6" y="42"/>
                    <a:pt x="6" y="42"/>
                    <a:pt x="6" y="42"/>
                  </a:cubicBezTo>
                  <a:cubicBezTo>
                    <a:pt x="7" y="42"/>
                    <a:pt x="7" y="42"/>
                    <a:pt x="7" y="42"/>
                  </a:cubicBezTo>
                  <a:cubicBezTo>
                    <a:pt x="8" y="42"/>
                    <a:pt x="8" y="42"/>
                    <a:pt x="8" y="42"/>
                  </a:cubicBezTo>
                  <a:cubicBezTo>
                    <a:pt x="7" y="42"/>
                    <a:pt x="7" y="42"/>
                    <a:pt x="7" y="42"/>
                  </a:cubicBezTo>
                  <a:cubicBezTo>
                    <a:pt x="7" y="43"/>
                    <a:pt x="7" y="43"/>
                    <a:pt x="7" y="43"/>
                  </a:cubicBezTo>
                  <a:cubicBezTo>
                    <a:pt x="7" y="43"/>
                    <a:pt x="7" y="43"/>
                    <a:pt x="7" y="43"/>
                  </a:cubicBezTo>
                  <a:close/>
                  <a:moveTo>
                    <a:pt x="6" y="45"/>
                  </a:moveTo>
                  <a:cubicBezTo>
                    <a:pt x="5" y="46"/>
                    <a:pt x="5" y="46"/>
                    <a:pt x="5" y="46"/>
                  </a:cubicBezTo>
                  <a:cubicBezTo>
                    <a:pt x="5" y="45"/>
                    <a:pt x="5" y="45"/>
                    <a:pt x="5" y="44"/>
                  </a:cubicBezTo>
                  <a:cubicBezTo>
                    <a:pt x="5" y="44"/>
                    <a:pt x="5" y="44"/>
                    <a:pt x="5" y="44"/>
                  </a:cubicBezTo>
                  <a:cubicBezTo>
                    <a:pt x="6" y="44"/>
                    <a:pt x="6" y="44"/>
                    <a:pt x="6" y="44"/>
                  </a:cubicBezTo>
                  <a:cubicBezTo>
                    <a:pt x="6" y="45"/>
                    <a:pt x="6" y="45"/>
                    <a:pt x="6" y="45"/>
                  </a:cubicBezTo>
                  <a:close/>
                  <a:moveTo>
                    <a:pt x="1" y="54"/>
                  </a:moveTo>
                  <a:cubicBezTo>
                    <a:pt x="1" y="55"/>
                    <a:pt x="1" y="55"/>
                    <a:pt x="1" y="55"/>
                  </a:cubicBezTo>
                  <a:cubicBezTo>
                    <a:pt x="0" y="55"/>
                    <a:pt x="0" y="55"/>
                    <a:pt x="0" y="55"/>
                  </a:cubicBezTo>
                  <a:cubicBezTo>
                    <a:pt x="0" y="55"/>
                    <a:pt x="0" y="55"/>
                    <a:pt x="0" y="55"/>
                  </a:cubicBezTo>
                  <a:cubicBezTo>
                    <a:pt x="0" y="54"/>
                    <a:pt x="0" y="54"/>
                    <a:pt x="0" y="54"/>
                  </a:cubicBezTo>
                  <a:cubicBezTo>
                    <a:pt x="1" y="54"/>
                    <a:pt x="1" y="54"/>
                    <a:pt x="1" y="54"/>
                  </a:cubicBezTo>
                  <a:cubicBezTo>
                    <a:pt x="1" y="54"/>
                    <a:pt x="1" y="54"/>
                    <a:pt x="1" y="5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156">
              <a:extLst>
                <a:ext uri="{FF2B5EF4-FFF2-40B4-BE49-F238E27FC236}">
                  <a16:creationId xmlns:a16="http://schemas.microsoft.com/office/drawing/2014/main" id="{89187EB1-825E-43C1-98D6-E654EAE738DF}"/>
                </a:ext>
              </a:extLst>
            </p:cNvPr>
            <p:cNvSpPr>
              <a:spLocks/>
            </p:cNvSpPr>
            <p:nvPr/>
          </p:nvSpPr>
          <p:spPr bwMode="auto">
            <a:xfrm>
              <a:off x="8828773" y="8327880"/>
              <a:ext cx="18997" cy="18997"/>
            </a:xfrm>
            <a:custGeom>
              <a:avLst/>
              <a:gdLst>
                <a:gd name="T0" fmla="*/ 5 w 5"/>
                <a:gd name="T1" fmla="*/ 4 h 5"/>
                <a:gd name="T2" fmla="*/ 5 w 5"/>
                <a:gd name="T3" fmla="*/ 5 h 5"/>
                <a:gd name="T4" fmla="*/ 4 w 5"/>
                <a:gd name="T5" fmla="*/ 5 h 5"/>
                <a:gd name="T6" fmla="*/ 4 w 5"/>
                <a:gd name="T7" fmla="*/ 5 h 5"/>
                <a:gd name="T8" fmla="*/ 2 w 5"/>
                <a:gd name="T9" fmla="*/ 5 h 5"/>
                <a:gd name="T10" fmla="*/ 2 w 5"/>
                <a:gd name="T11" fmla="*/ 4 h 5"/>
                <a:gd name="T12" fmla="*/ 2 w 5"/>
                <a:gd name="T13" fmla="*/ 4 h 5"/>
                <a:gd name="T14" fmla="*/ 3 w 5"/>
                <a:gd name="T15" fmla="*/ 3 h 5"/>
                <a:gd name="T16" fmla="*/ 2 w 5"/>
                <a:gd name="T17" fmla="*/ 3 h 5"/>
                <a:gd name="T18" fmla="*/ 1 w 5"/>
                <a:gd name="T19" fmla="*/ 3 h 5"/>
                <a:gd name="T20" fmla="*/ 0 w 5"/>
                <a:gd name="T21" fmla="*/ 1 h 5"/>
                <a:gd name="T22" fmla="*/ 0 w 5"/>
                <a:gd name="T23" fmla="*/ 0 h 5"/>
                <a:gd name="T24" fmla="*/ 1 w 5"/>
                <a:gd name="T25" fmla="*/ 0 h 5"/>
                <a:gd name="T26" fmla="*/ 1 w 5"/>
                <a:gd name="T27" fmla="*/ 0 h 5"/>
                <a:gd name="T28" fmla="*/ 2 w 5"/>
                <a:gd name="T29" fmla="*/ 1 h 5"/>
                <a:gd name="T30" fmla="*/ 3 w 5"/>
                <a:gd name="T31" fmla="*/ 1 h 5"/>
                <a:gd name="T32" fmla="*/ 4 w 5"/>
                <a:gd name="T33" fmla="*/ 1 h 5"/>
                <a:gd name="T34" fmla="*/ 4 w 5"/>
                <a:gd name="T35" fmla="*/ 2 h 5"/>
                <a:gd name="T36" fmla="*/ 4 w 5"/>
                <a:gd name="T37" fmla="*/ 2 h 5"/>
                <a:gd name="T38" fmla="*/ 5 w 5"/>
                <a:gd name="T3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4"/>
                  </a:moveTo>
                  <a:cubicBezTo>
                    <a:pt x="5" y="5"/>
                    <a:pt x="5" y="5"/>
                    <a:pt x="5" y="5"/>
                  </a:cubicBezTo>
                  <a:cubicBezTo>
                    <a:pt x="4" y="5"/>
                    <a:pt x="4" y="5"/>
                    <a:pt x="4" y="5"/>
                  </a:cubicBezTo>
                  <a:cubicBezTo>
                    <a:pt x="4" y="5"/>
                    <a:pt x="4" y="5"/>
                    <a:pt x="4" y="5"/>
                  </a:cubicBezTo>
                  <a:cubicBezTo>
                    <a:pt x="2" y="5"/>
                    <a:pt x="2" y="5"/>
                    <a:pt x="2" y="5"/>
                  </a:cubicBezTo>
                  <a:cubicBezTo>
                    <a:pt x="2" y="4"/>
                    <a:pt x="2" y="4"/>
                    <a:pt x="2" y="4"/>
                  </a:cubicBezTo>
                  <a:cubicBezTo>
                    <a:pt x="2" y="4"/>
                    <a:pt x="2" y="4"/>
                    <a:pt x="2" y="4"/>
                  </a:cubicBezTo>
                  <a:cubicBezTo>
                    <a:pt x="3" y="3"/>
                    <a:pt x="3" y="3"/>
                    <a:pt x="3" y="3"/>
                  </a:cubicBezTo>
                  <a:cubicBezTo>
                    <a:pt x="2" y="3"/>
                    <a:pt x="2" y="3"/>
                    <a:pt x="2" y="3"/>
                  </a:cubicBezTo>
                  <a:cubicBezTo>
                    <a:pt x="1" y="3"/>
                    <a:pt x="1" y="3"/>
                    <a:pt x="1" y="3"/>
                  </a:cubicBezTo>
                  <a:cubicBezTo>
                    <a:pt x="0" y="1"/>
                    <a:pt x="0" y="1"/>
                    <a:pt x="0" y="1"/>
                  </a:cubicBezTo>
                  <a:cubicBezTo>
                    <a:pt x="0" y="0"/>
                    <a:pt x="0" y="0"/>
                    <a:pt x="0" y="0"/>
                  </a:cubicBezTo>
                  <a:cubicBezTo>
                    <a:pt x="1" y="0"/>
                    <a:pt x="1" y="0"/>
                    <a:pt x="1" y="0"/>
                  </a:cubicBezTo>
                  <a:cubicBezTo>
                    <a:pt x="1" y="0"/>
                    <a:pt x="1" y="0"/>
                    <a:pt x="1" y="0"/>
                  </a:cubicBezTo>
                  <a:cubicBezTo>
                    <a:pt x="2" y="1"/>
                    <a:pt x="2" y="1"/>
                    <a:pt x="2" y="1"/>
                  </a:cubicBezTo>
                  <a:cubicBezTo>
                    <a:pt x="3" y="1"/>
                    <a:pt x="3" y="1"/>
                    <a:pt x="3" y="1"/>
                  </a:cubicBezTo>
                  <a:cubicBezTo>
                    <a:pt x="4" y="1"/>
                    <a:pt x="4" y="1"/>
                    <a:pt x="4" y="1"/>
                  </a:cubicBezTo>
                  <a:cubicBezTo>
                    <a:pt x="4" y="2"/>
                    <a:pt x="4" y="2"/>
                    <a:pt x="4" y="2"/>
                  </a:cubicBezTo>
                  <a:cubicBezTo>
                    <a:pt x="4" y="2"/>
                    <a:pt x="4" y="2"/>
                    <a:pt x="4" y="2"/>
                  </a:cubicBezTo>
                  <a:cubicBezTo>
                    <a:pt x="4" y="3"/>
                    <a:pt x="4" y="3"/>
                    <a:pt x="5" y="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157">
              <a:extLst>
                <a:ext uri="{FF2B5EF4-FFF2-40B4-BE49-F238E27FC236}">
                  <a16:creationId xmlns:a16="http://schemas.microsoft.com/office/drawing/2014/main" id="{91028881-19C6-435A-A68C-12B923A4BCF1}"/>
                </a:ext>
              </a:extLst>
            </p:cNvPr>
            <p:cNvSpPr>
              <a:spLocks noEditPoints="1"/>
            </p:cNvSpPr>
            <p:nvPr/>
          </p:nvSpPr>
          <p:spPr bwMode="auto">
            <a:xfrm>
              <a:off x="10894677" y="7705736"/>
              <a:ext cx="569905" cy="626895"/>
            </a:xfrm>
            <a:custGeom>
              <a:avLst/>
              <a:gdLst>
                <a:gd name="T0" fmla="*/ 128 w 137"/>
                <a:gd name="T1" fmla="*/ 129 h 151"/>
                <a:gd name="T2" fmla="*/ 130 w 137"/>
                <a:gd name="T3" fmla="*/ 142 h 151"/>
                <a:gd name="T4" fmla="*/ 87 w 137"/>
                <a:gd name="T5" fmla="*/ 142 h 151"/>
                <a:gd name="T6" fmla="*/ 86 w 137"/>
                <a:gd name="T7" fmla="*/ 140 h 151"/>
                <a:gd name="T8" fmla="*/ 86 w 137"/>
                <a:gd name="T9" fmla="*/ 141 h 151"/>
                <a:gd name="T10" fmla="*/ 72 w 137"/>
                <a:gd name="T11" fmla="*/ 143 h 151"/>
                <a:gd name="T12" fmla="*/ 69 w 137"/>
                <a:gd name="T13" fmla="*/ 146 h 151"/>
                <a:gd name="T14" fmla="*/ 63 w 137"/>
                <a:gd name="T15" fmla="*/ 140 h 151"/>
                <a:gd name="T16" fmla="*/ 60 w 137"/>
                <a:gd name="T17" fmla="*/ 143 h 151"/>
                <a:gd name="T18" fmla="*/ 56 w 137"/>
                <a:gd name="T19" fmla="*/ 151 h 151"/>
                <a:gd name="T20" fmla="*/ 52 w 137"/>
                <a:gd name="T21" fmla="*/ 148 h 151"/>
                <a:gd name="T22" fmla="*/ 49 w 137"/>
                <a:gd name="T23" fmla="*/ 146 h 151"/>
                <a:gd name="T24" fmla="*/ 48 w 137"/>
                <a:gd name="T25" fmla="*/ 145 h 151"/>
                <a:gd name="T26" fmla="*/ 47 w 137"/>
                <a:gd name="T27" fmla="*/ 145 h 151"/>
                <a:gd name="T28" fmla="*/ 47 w 137"/>
                <a:gd name="T29" fmla="*/ 144 h 151"/>
                <a:gd name="T30" fmla="*/ 46 w 137"/>
                <a:gd name="T31" fmla="*/ 142 h 151"/>
                <a:gd name="T32" fmla="*/ 45 w 137"/>
                <a:gd name="T33" fmla="*/ 142 h 151"/>
                <a:gd name="T34" fmla="*/ 44 w 137"/>
                <a:gd name="T35" fmla="*/ 141 h 151"/>
                <a:gd name="T36" fmla="*/ 43 w 137"/>
                <a:gd name="T37" fmla="*/ 140 h 151"/>
                <a:gd name="T38" fmla="*/ 41 w 137"/>
                <a:gd name="T39" fmla="*/ 135 h 151"/>
                <a:gd name="T40" fmla="*/ 40 w 137"/>
                <a:gd name="T41" fmla="*/ 135 h 151"/>
                <a:gd name="T42" fmla="*/ 40 w 137"/>
                <a:gd name="T43" fmla="*/ 134 h 151"/>
                <a:gd name="T44" fmla="*/ 39 w 137"/>
                <a:gd name="T45" fmla="*/ 135 h 151"/>
                <a:gd name="T46" fmla="*/ 38 w 137"/>
                <a:gd name="T47" fmla="*/ 134 h 151"/>
                <a:gd name="T48" fmla="*/ 37 w 137"/>
                <a:gd name="T49" fmla="*/ 134 h 151"/>
                <a:gd name="T50" fmla="*/ 35 w 137"/>
                <a:gd name="T51" fmla="*/ 134 h 151"/>
                <a:gd name="T52" fmla="*/ 35 w 137"/>
                <a:gd name="T53" fmla="*/ 132 h 151"/>
                <a:gd name="T54" fmla="*/ 28 w 137"/>
                <a:gd name="T55" fmla="*/ 128 h 151"/>
                <a:gd name="T56" fmla="*/ 24 w 137"/>
                <a:gd name="T57" fmla="*/ 128 h 151"/>
                <a:gd name="T58" fmla="*/ 23 w 137"/>
                <a:gd name="T59" fmla="*/ 128 h 151"/>
                <a:gd name="T60" fmla="*/ 22 w 137"/>
                <a:gd name="T61" fmla="*/ 128 h 151"/>
                <a:gd name="T62" fmla="*/ 22 w 137"/>
                <a:gd name="T63" fmla="*/ 129 h 151"/>
                <a:gd name="T64" fmla="*/ 16 w 137"/>
                <a:gd name="T65" fmla="*/ 130 h 151"/>
                <a:gd name="T66" fmla="*/ 11 w 137"/>
                <a:gd name="T67" fmla="*/ 130 h 151"/>
                <a:gd name="T68" fmla="*/ 9 w 137"/>
                <a:gd name="T69" fmla="*/ 130 h 151"/>
                <a:gd name="T70" fmla="*/ 7 w 137"/>
                <a:gd name="T71" fmla="*/ 133 h 151"/>
                <a:gd name="T72" fmla="*/ 6 w 137"/>
                <a:gd name="T73" fmla="*/ 137 h 151"/>
                <a:gd name="T74" fmla="*/ 6 w 137"/>
                <a:gd name="T75" fmla="*/ 133 h 151"/>
                <a:gd name="T76" fmla="*/ 9 w 137"/>
                <a:gd name="T77" fmla="*/ 99 h 151"/>
                <a:gd name="T78" fmla="*/ 6 w 137"/>
                <a:gd name="T79" fmla="*/ 97 h 151"/>
                <a:gd name="T80" fmla="*/ 8 w 137"/>
                <a:gd name="T81" fmla="*/ 96 h 151"/>
                <a:gd name="T82" fmla="*/ 7 w 137"/>
                <a:gd name="T83" fmla="*/ 95 h 151"/>
                <a:gd name="T84" fmla="*/ 9 w 137"/>
                <a:gd name="T85" fmla="*/ 87 h 151"/>
                <a:gd name="T86" fmla="*/ 7 w 137"/>
                <a:gd name="T87" fmla="*/ 81 h 151"/>
                <a:gd name="T88" fmla="*/ 6 w 137"/>
                <a:gd name="T89" fmla="*/ 81 h 151"/>
                <a:gd name="T90" fmla="*/ 6 w 137"/>
                <a:gd name="T91" fmla="*/ 82 h 151"/>
                <a:gd name="T92" fmla="*/ 2 w 137"/>
                <a:gd name="T93" fmla="*/ 76 h 151"/>
                <a:gd name="T94" fmla="*/ 1 w 137"/>
                <a:gd name="T95" fmla="*/ 77 h 151"/>
                <a:gd name="T96" fmla="*/ 0 w 137"/>
                <a:gd name="T97" fmla="*/ 78 h 151"/>
                <a:gd name="T98" fmla="*/ 46 w 137"/>
                <a:gd name="T99" fmla="*/ 73 h 151"/>
                <a:gd name="T100" fmla="*/ 44 w 137"/>
                <a:gd name="T101" fmla="*/ 55 h 151"/>
                <a:gd name="T102" fmla="*/ 50 w 137"/>
                <a:gd name="T103" fmla="*/ 50 h 151"/>
                <a:gd name="T104" fmla="*/ 57 w 137"/>
                <a:gd name="T105" fmla="*/ 16 h 151"/>
                <a:gd name="T106" fmla="*/ 94 w 137"/>
                <a:gd name="T107" fmla="*/ 0 h 151"/>
                <a:gd name="T108" fmla="*/ 118 w 137"/>
                <a:gd name="T109" fmla="*/ 29 h 151"/>
                <a:gd name="T110" fmla="*/ 7 w 137"/>
                <a:gd name="T111" fmla="*/ 94 h 151"/>
                <a:gd name="T112" fmla="*/ 7 w 137"/>
                <a:gd name="T113" fmla="*/ 93 h 151"/>
                <a:gd name="T114" fmla="*/ 8 w 137"/>
                <a:gd name="T115" fmla="*/ 9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51">
                  <a:moveTo>
                    <a:pt x="118" y="29"/>
                  </a:moveTo>
                  <a:cubicBezTo>
                    <a:pt x="118" y="33"/>
                    <a:pt x="123" y="79"/>
                    <a:pt x="128" y="129"/>
                  </a:cubicBezTo>
                  <a:cubicBezTo>
                    <a:pt x="130" y="131"/>
                    <a:pt x="129" y="130"/>
                    <a:pt x="131" y="133"/>
                  </a:cubicBezTo>
                  <a:cubicBezTo>
                    <a:pt x="130" y="140"/>
                    <a:pt x="131" y="135"/>
                    <a:pt x="130" y="142"/>
                  </a:cubicBezTo>
                  <a:cubicBezTo>
                    <a:pt x="128" y="142"/>
                    <a:pt x="89" y="142"/>
                    <a:pt x="87" y="142"/>
                  </a:cubicBezTo>
                  <a:cubicBezTo>
                    <a:pt x="87" y="142"/>
                    <a:pt x="87" y="142"/>
                    <a:pt x="87" y="142"/>
                  </a:cubicBezTo>
                  <a:cubicBezTo>
                    <a:pt x="87" y="140"/>
                    <a:pt x="87" y="140"/>
                    <a:pt x="87" y="140"/>
                  </a:cubicBezTo>
                  <a:cubicBezTo>
                    <a:pt x="86" y="140"/>
                    <a:pt x="86" y="140"/>
                    <a:pt x="86" y="140"/>
                  </a:cubicBezTo>
                  <a:cubicBezTo>
                    <a:pt x="86" y="140"/>
                    <a:pt x="86" y="140"/>
                    <a:pt x="86" y="140"/>
                  </a:cubicBezTo>
                  <a:cubicBezTo>
                    <a:pt x="86" y="141"/>
                    <a:pt x="86" y="141"/>
                    <a:pt x="86" y="141"/>
                  </a:cubicBezTo>
                  <a:cubicBezTo>
                    <a:pt x="86" y="142"/>
                    <a:pt x="86" y="142"/>
                    <a:pt x="86" y="142"/>
                  </a:cubicBezTo>
                  <a:cubicBezTo>
                    <a:pt x="73" y="144"/>
                    <a:pt x="79" y="142"/>
                    <a:pt x="72" y="143"/>
                  </a:cubicBezTo>
                  <a:cubicBezTo>
                    <a:pt x="71" y="143"/>
                    <a:pt x="71" y="143"/>
                    <a:pt x="71" y="143"/>
                  </a:cubicBezTo>
                  <a:cubicBezTo>
                    <a:pt x="70" y="145"/>
                    <a:pt x="70" y="144"/>
                    <a:pt x="69" y="146"/>
                  </a:cubicBezTo>
                  <a:cubicBezTo>
                    <a:pt x="69" y="146"/>
                    <a:pt x="69" y="146"/>
                    <a:pt x="69" y="146"/>
                  </a:cubicBezTo>
                  <a:cubicBezTo>
                    <a:pt x="68" y="146"/>
                    <a:pt x="64" y="141"/>
                    <a:pt x="63" y="140"/>
                  </a:cubicBezTo>
                  <a:cubicBezTo>
                    <a:pt x="62" y="140"/>
                    <a:pt x="62" y="140"/>
                    <a:pt x="62" y="140"/>
                  </a:cubicBezTo>
                  <a:cubicBezTo>
                    <a:pt x="60" y="142"/>
                    <a:pt x="61" y="142"/>
                    <a:pt x="60" y="143"/>
                  </a:cubicBezTo>
                  <a:cubicBezTo>
                    <a:pt x="59" y="145"/>
                    <a:pt x="59" y="145"/>
                    <a:pt x="58" y="148"/>
                  </a:cubicBezTo>
                  <a:cubicBezTo>
                    <a:pt x="56" y="151"/>
                    <a:pt x="57" y="149"/>
                    <a:pt x="56" y="151"/>
                  </a:cubicBezTo>
                  <a:cubicBezTo>
                    <a:pt x="53" y="150"/>
                    <a:pt x="54" y="150"/>
                    <a:pt x="52" y="149"/>
                  </a:cubicBezTo>
                  <a:cubicBezTo>
                    <a:pt x="52" y="148"/>
                    <a:pt x="52" y="148"/>
                    <a:pt x="52" y="148"/>
                  </a:cubicBezTo>
                  <a:cubicBezTo>
                    <a:pt x="51" y="147"/>
                    <a:pt x="51" y="147"/>
                    <a:pt x="51" y="147"/>
                  </a:cubicBezTo>
                  <a:cubicBezTo>
                    <a:pt x="49" y="147"/>
                    <a:pt x="50" y="147"/>
                    <a:pt x="49" y="146"/>
                  </a:cubicBezTo>
                  <a:cubicBezTo>
                    <a:pt x="48" y="145"/>
                    <a:pt x="48" y="145"/>
                    <a:pt x="48" y="145"/>
                  </a:cubicBezTo>
                  <a:cubicBezTo>
                    <a:pt x="48" y="145"/>
                    <a:pt x="48" y="145"/>
                    <a:pt x="48" y="145"/>
                  </a:cubicBezTo>
                  <a:cubicBezTo>
                    <a:pt x="47" y="145"/>
                    <a:pt x="47" y="145"/>
                    <a:pt x="47" y="145"/>
                  </a:cubicBezTo>
                  <a:cubicBezTo>
                    <a:pt x="47" y="145"/>
                    <a:pt x="47" y="145"/>
                    <a:pt x="47" y="145"/>
                  </a:cubicBezTo>
                  <a:cubicBezTo>
                    <a:pt x="47" y="144"/>
                    <a:pt x="47" y="144"/>
                    <a:pt x="47" y="144"/>
                  </a:cubicBezTo>
                  <a:cubicBezTo>
                    <a:pt x="47" y="144"/>
                    <a:pt x="47" y="144"/>
                    <a:pt x="47" y="144"/>
                  </a:cubicBezTo>
                  <a:cubicBezTo>
                    <a:pt x="46" y="142"/>
                    <a:pt x="46" y="142"/>
                    <a:pt x="46" y="142"/>
                  </a:cubicBezTo>
                  <a:cubicBezTo>
                    <a:pt x="46" y="142"/>
                    <a:pt x="46" y="142"/>
                    <a:pt x="46" y="142"/>
                  </a:cubicBezTo>
                  <a:cubicBezTo>
                    <a:pt x="45" y="142"/>
                    <a:pt x="45" y="142"/>
                    <a:pt x="45" y="142"/>
                  </a:cubicBezTo>
                  <a:cubicBezTo>
                    <a:pt x="45" y="142"/>
                    <a:pt x="45" y="142"/>
                    <a:pt x="45" y="142"/>
                  </a:cubicBezTo>
                  <a:cubicBezTo>
                    <a:pt x="45" y="141"/>
                    <a:pt x="45" y="141"/>
                    <a:pt x="45" y="141"/>
                  </a:cubicBezTo>
                  <a:cubicBezTo>
                    <a:pt x="44" y="141"/>
                    <a:pt x="44" y="141"/>
                    <a:pt x="44" y="141"/>
                  </a:cubicBezTo>
                  <a:cubicBezTo>
                    <a:pt x="44" y="141"/>
                    <a:pt x="44" y="141"/>
                    <a:pt x="44" y="141"/>
                  </a:cubicBezTo>
                  <a:cubicBezTo>
                    <a:pt x="43" y="140"/>
                    <a:pt x="43" y="140"/>
                    <a:pt x="43" y="140"/>
                  </a:cubicBezTo>
                  <a:cubicBezTo>
                    <a:pt x="43" y="139"/>
                    <a:pt x="43" y="139"/>
                    <a:pt x="43" y="139"/>
                  </a:cubicBezTo>
                  <a:cubicBezTo>
                    <a:pt x="42" y="136"/>
                    <a:pt x="42" y="136"/>
                    <a:pt x="41" y="135"/>
                  </a:cubicBezTo>
                  <a:cubicBezTo>
                    <a:pt x="41" y="135"/>
                    <a:pt x="41" y="135"/>
                    <a:pt x="41" y="135"/>
                  </a:cubicBezTo>
                  <a:cubicBezTo>
                    <a:pt x="40" y="135"/>
                    <a:pt x="40" y="135"/>
                    <a:pt x="40" y="135"/>
                  </a:cubicBezTo>
                  <a:cubicBezTo>
                    <a:pt x="40" y="135"/>
                    <a:pt x="40" y="135"/>
                    <a:pt x="40" y="135"/>
                  </a:cubicBezTo>
                  <a:cubicBezTo>
                    <a:pt x="40" y="134"/>
                    <a:pt x="40" y="134"/>
                    <a:pt x="40" y="134"/>
                  </a:cubicBezTo>
                  <a:cubicBezTo>
                    <a:pt x="39" y="134"/>
                    <a:pt x="39" y="134"/>
                    <a:pt x="39" y="134"/>
                  </a:cubicBezTo>
                  <a:cubicBezTo>
                    <a:pt x="39" y="135"/>
                    <a:pt x="39" y="135"/>
                    <a:pt x="39" y="135"/>
                  </a:cubicBezTo>
                  <a:cubicBezTo>
                    <a:pt x="38" y="135"/>
                    <a:pt x="38" y="135"/>
                    <a:pt x="38" y="135"/>
                  </a:cubicBezTo>
                  <a:cubicBezTo>
                    <a:pt x="38" y="134"/>
                    <a:pt x="38" y="134"/>
                    <a:pt x="38" y="134"/>
                  </a:cubicBezTo>
                  <a:cubicBezTo>
                    <a:pt x="37" y="134"/>
                    <a:pt x="37" y="134"/>
                    <a:pt x="37" y="134"/>
                  </a:cubicBezTo>
                  <a:cubicBezTo>
                    <a:pt x="37" y="134"/>
                    <a:pt x="37" y="134"/>
                    <a:pt x="37" y="134"/>
                  </a:cubicBezTo>
                  <a:cubicBezTo>
                    <a:pt x="36" y="134"/>
                    <a:pt x="36" y="134"/>
                    <a:pt x="36" y="134"/>
                  </a:cubicBezTo>
                  <a:cubicBezTo>
                    <a:pt x="35" y="134"/>
                    <a:pt x="35" y="134"/>
                    <a:pt x="35" y="134"/>
                  </a:cubicBezTo>
                  <a:cubicBezTo>
                    <a:pt x="35" y="133"/>
                    <a:pt x="35" y="133"/>
                    <a:pt x="35" y="133"/>
                  </a:cubicBezTo>
                  <a:cubicBezTo>
                    <a:pt x="35" y="132"/>
                    <a:pt x="35" y="132"/>
                    <a:pt x="35" y="132"/>
                  </a:cubicBezTo>
                  <a:cubicBezTo>
                    <a:pt x="33" y="131"/>
                    <a:pt x="34" y="131"/>
                    <a:pt x="31" y="129"/>
                  </a:cubicBezTo>
                  <a:cubicBezTo>
                    <a:pt x="28" y="128"/>
                    <a:pt x="28" y="128"/>
                    <a:pt x="28" y="128"/>
                  </a:cubicBezTo>
                  <a:cubicBezTo>
                    <a:pt x="25" y="129"/>
                    <a:pt x="26" y="129"/>
                    <a:pt x="24" y="128"/>
                  </a:cubicBezTo>
                  <a:cubicBezTo>
                    <a:pt x="24" y="128"/>
                    <a:pt x="24" y="128"/>
                    <a:pt x="24" y="128"/>
                  </a:cubicBezTo>
                  <a:cubicBezTo>
                    <a:pt x="23" y="128"/>
                    <a:pt x="23" y="128"/>
                    <a:pt x="23" y="128"/>
                  </a:cubicBezTo>
                  <a:cubicBezTo>
                    <a:pt x="23" y="128"/>
                    <a:pt x="23" y="128"/>
                    <a:pt x="23" y="128"/>
                  </a:cubicBezTo>
                  <a:cubicBezTo>
                    <a:pt x="23" y="129"/>
                    <a:pt x="23" y="129"/>
                    <a:pt x="23" y="129"/>
                  </a:cubicBezTo>
                  <a:cubicBezTo>
                    <a:pt x="22" y="128"/>
                    <a:pt x="22" y="128"/>
                    <a:pt x="22" y="128"/>
                  </a:cubicBezTo>
                  <a:cubicBezTo>
                    <a:pt x="22" y="129"/>
                    <a:pt x="22" y="129"/>
                    <a:pt x="22" y="129"/>
                  </a:cubicBezTo>
                  <a:cubicBezTo>
                    <a:pt x="22" y="129"/>
                    <a:pt x="22" y="129"/>
                    <a:pt x="22" y="129"/>
                  </a:cubicBezTo>
                  <a:cubicBezTo>
                    <a:pt x="20" y="129"/>
                    <a:pt x="20" y="129"/>
                    <a:pt x="17" y="130"/>
                  </a:cubicBezTo>
                  <a:cubicBezTo>
                    <a:pt x="16" y="130"/>
                    <a:pt x="16" y="130"/>
                    <a:pt x="16" y="130"/>
                  </a:cubicBezTo>
                  <a:cubicBezTo>
                    <a:pt x="15" y="130"/>
                    <a:pt x="14" y="131"/>
                    <a:pt x="11" y="130"/>
                  </a:cubicBezTo>
                  <a:cubicBezTo>
                    <a:pt x="11" y="130"/>
                    <a:pt x="11" y="130"/>
                    <a:pt x="11" y="130"/>
                  </a:cubicBezTo>
                  <a:cubicBezTo>
                    <a:pt x="10" y="130"/>
                    <a:pt x="10" y="130"/>
                    <a:pt x="10" y="130"/>
                  </a:cubicBezTo>
                  <a:cubicBezTo>
                    <a:pt x="9" y="130"/>
                    <a:pt x="9" y="130"/>
                    <a:pt x="9" y="130"/>
                  </a:cubicBezTo>
                  <a:cubicBezTo>
                    <a:pt x="9" y="131"/>
                    <a:pt x="9" y="131"/>
                    <a:pt x="9" y="131"/>
                  </a:cubicBezTo>
                  <a:cubicBezTo>
                    <a:pt x="8" y="133"/>
                    <a:pt x="8" y="132"/>
                    <a:pt x="7" y="133"/>
                  </a:cubicBezTo>
                  <a:cubicBezTo>
                    <a:pt x="7" y="134"/>
                    <a:pt x="7" y="134"/>
                    <a:pt x="7" y="134"/>
                  </a:cubicBezTo>
                  <a:cubicBezTo>
                    <a:pt x="7" y="135"/>
                    <a:pt x="7" y="135"/>
                    <a:pt x="6" y="137"/>
                  </a:cubicBezTo>
                  <a:cubicBezTo>
                    <a:pt x="6" y="138"/>
                    <a:pt x="6" y="138"/>
                    <a:pt x="6" y="138"/>
                  </a:cubicBezTo>
                  <a:cubicBezTo>
                    <a:pt x="6" y="133"/>
                    <a:pt x="6" y="133"/>
                    <a:pt x="6" y="133"/>
                  </a:cubicBezTo>
                  <a:cubicBezTo>
                    <a:pt x="12" y="113"/>
                    <a:pt x="13" y="118"/>
                    <a:pt x="10" y="101"/>
                  </a:cubicBezTo>
                  <a:cubicBezTo>
                    <a:pt x="9" y="99"/>
                    <a:pt x="9" y="99"/>
                    <a:pt x="9" y="99"/>
                  </a:cubicBezTo>
                  <a:cubicBezTo>
                    <a:pt x="7" y="98"/>
                    <a:pt x="7" y="98"/>
                    <a:pt x="7" y="98"/>
                  </a:cubicBezTo>
                  <a:cubicBezTo>
                    <a:pt x="6" y="97"/>
                    <a:pt x="6" y="97"/>
                    <a:pt x="6" y="97"/>
                  </a:cubicBezTo>
                  <a:cubicBezTo>
                    <a:pt x="7" y="96"/>
                    <a:pt x="7" y="96"/>
                    <a:pt x="7" y="96"/>
                  </a:cubicBezTo>
                  <a:cubicBezTo>
                    <a:pt x="8" y="96"/>
                    <a:pt x="8" y="96"/>
                    <a:pt x="8" y="96"/>
                  </a:cubicBezTo>
                  <a:cubicBezTo>
                    <a:pt x="9" y="95"/>
                    <a:pt x="9" y="95"/>
                    <a:pt x="9" y="95"/>
                  </a:cubicBezTo>
                  <a:cubicBezTo>
                    <a:pt x="7" y="95"/>
                    <a:pt x="7" y="95"/>
                    <a:pt x="7" y="95"/>
                  </a:cubicBezTo>
                  <a:cubicBezTo>
                    <a:pt x="9" y="91"/>
                    <a:pt x="9" y="92"/>
                    <a:pt x="9" y="89"/>
                  </a:cubicBezTo>
                  <a:cubicBezTo>
                    <a:pt x="9" y="87"/>
                    <a:pt x="9" y="87"/>
                    <a:pt x="9" y="87"/>
                  </a:cubicBezTo>
                  <a:cubicBezTo>
                    <a:pt x="10" y="86"/>
                    <a:pt x="10" y="86"/>
                    <a:pt x="10" y="86"/>
                  </a:cubicBezTo>
                  <a:cubicBezTo>
                    <a:pt x="8" y="84"/>
                    <a:pt x="8" y="85"/>
                    <a:pt x="7" y="81"/>
                  </a:cubicBezTo>
                  <a:cubicBezTo>
                    <a:pt x="7" y="81"/>
                    <a:pt x="7" y="81"/>
                    <a:pt x="7" y="81"/>
                  </a:cubicBezTo>
                  <a:cubicBezTo>
                    <a:pt x="6" y="81"/>
                    <a:pt x="6" y="81"/>
                    <a:pt x="6" y="81"/>
                  </a:cubicBezTo>
                  <a:cubicBezTo>
                    <a:pt x="6" y="81"/>
                    <a:pt x="6" y="81"/>
                    <a:pt x="6" y="81"/>
                  </a:cubicBezTo>
                  <a:cubicBezTo>
                    <a:pt x="6" y="82"/>
                    <a:pt x="6" y="82"/>
                    <a:pt x="6" y="82"/>
                  </a:cubicBezTo>
                  <a:cubicBezTo>
                    <a:pt x="5" y="82"/>
                    <a:pt x="5" y="82"/>
                    <a:pt x="5" y="82"/>
                  </a:cubicBezTo>
                  <a:cubicBezTo>
                    <a:pt x="4" y="79"/>
                    <a:pt x="4" y="80"/>
                    <a:pt x="2" y="76"/>
                  </a:cubicBezTo>
                  <a:cubicBezTo>
                    <a:pt x="2" y="76"/>
                    <a:pt x="2" y="76"/>
                    <a:pt x="2" y="76"/>
                  </a:cubicBezTo>
                  <a:cubicBezTo>
                    <a:pt x="1" y="76"/>
                    <a:pt x="1" y="76"/>
                    <a:pt x="1" y="77"/>
                  </a:cubicBezTo>
                  <a:cubicBezTo>
                    <a:pt x="0" y="79"/>
                    <a:pt x="0" y="79"/>
                    <a:pt x="0" y="79"/>
                  </a:cubicBezTo>
                  <a:cubicBezTo>
                    <a:pt x="0" y="78"/>
                    <a:pt x="0" y="78"/>
                    <a:pt x="0" y="78"/>
                  </a:cubicBezTo>
                  <a:cubicBezTo>
                    <a:pt x="0" y="77"/>
                    <a:pt x="1" y="76"/>
                    <a:pt x="1" y="73"/>
                  </a:cubicBezTo>
                  <a:cubicBezTo>
                    <a:pt x="4" y="73"/>
                    <a:pt x="37" y="73"/>
                    <a:pt x="46" y="73"/>
                  </a:cubicBezTo>
                  <a:cubicBezTo>
                    <a:pt x="44" y="50"/>
                    <a:pt x="45" y="63"/>
                    <a:pt x="44" y="56"/>
                  </a:cubicBezTo>
                  <a:cubicBezTo>
                    <a:pt x="44" y="55"/>
                    <a:pt x="44" y="55"/>
                    <a:pt x="44" y="55"/>
                  </a:cubicBezTo>
                  <a:cubicBezTo>
                    <a:pt x="44" y="55"/>
                    <a:pt x="44" y="55"/>
                    <a:pt x="45" y="53"/>
                  </a:cubicBezTo>
                  <a:cubicBezTo>
                    <a:pt x="47" y="52"/>
                    <a:pt x="47" y="52"/>
                    <a:pt x="50" y="50"/>
                  </a:cubicBezTo>
                  <a:cubicBezTo>
                    <a:pt x="52" y="49"/>
                    <a:pt x="52" y="50"/>
                    <a:pt x="57" y="47"/>
                  </a:cubicBezTo>
                  <a:cubicBezTo>
                    <a:pt x="57" y="46"/>
                    <a:pt x="57" y="18"/>
                    <a:pt x="57" y="16"/>
                  </a:cubicBezTo>
                  <a:cubicBezTo>
                    <a:pt x="70" y="16"/>
                    <a:pt x="80" y="16"/>
                    <a:pt x="94" y="16"/>
                  </a:cubicBezTo>
                  <a:cubicBezTo>
                    <a:pt x="94" y="12"/>
                    <a:pt x="94" y="2"/>
                    <a:pt x="94" y="0"/>
                  </a:cubicBezTo>
                  <a:cubicBezTo>
                    <a:pt x="132" y="25"/>
                    <a:pt x="125" y="20"/>
                    <a:pt x="137" y="29"/>
                  </a:cubicBezTo>
                  <a:cubicBezTo>
                    <a:pt x="137" y="29"/>
                    <a:pt x="118" y="29"/>
                    <a:pt x="118" y="29"/>
                  </a:cubicBezTo>
                  <a:close/>
                  <a:moveTo>
                    <a:pt x="8" y="93"/>
                  </a:moveTo>
                  <a:cubicBezTo>
                    <a:pt x="7" y="94"/>
                    <a:pt x="7" y="94"/>
                    <a:pt x="7" y="94"/>
                  </a:cubicBezTo>
                  <a:cubicBezTo>
                    <a:pt x="7" y="93"/>
                    <a:pt x="7" y="93"/>
                    <a:pt x="7" y="93"/>
                  </a:cubicBezTo>
                  <a:cubicBezTo>
                    <a:pt x="7" y="93"/>
                    <a:pt x="7" y="93"/>
                    <a:pt x="7" y="93"/>
                  </a:cubicBezTo>
                  <a:cubicBezTo>
                    <a:pt x="7" y="91"/>
                    <a:pt x="7" y="91"/>
                    <a:pt x="8" y="91"/>
                  </a:cubicBezTo>
                  <a:cubicBezTo>
                    <a:pt x="8" y="91"/>
                    <a:pt x="8" y="91"/>
                    <a:pt x="8" y="91"/>
                  </a:cubicBezTo>
                  <a:lnTo>
                    <a:pt x="8" y="9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158">
              <a:extLst>
                <a:ext uri="{FF2B5EF4-FFF2-40B4-BE49-F238E27FC236}">
                  <a16:creationId xmlns:a16="http://schemas.microsoft.com/office/drawing/2014/main" id="{B035BAF6-7F67-4549-A607-6500939F431D}"/>
                </a:ext>
              </a:extLst>
            </p:cNvPr>
            <p:cNvSpPr>
              <a:spLocks/>
            </p:cNvSpPr>
            <p:nvPr/>
          </p:nvSpPr>
          <p:spPr bwMode="auto">
            <a:xfrm>
              <a:off x="8781281" y="8232896"/>
              <a:ext cx="4751" cy="4751"/>
            </a:xfrm>
            <a:custGeom>
              <a:avLst/>
              <a:gdLst>
                <a:gd name="T0" fmla="*/ 1 w 1"/>
                <a:gd name="T1" fmla="*/ 0 h 1"/>
                <a:gd name="T2" fmla="*/ 1 w 1"/>
                <a:gd name="T3" fmla="*/ 1 h 1"/>
                <a:gd name="T4" fmla="*/ 0 w 1"/>
                <a:gd name="T5" fmla="*/ 1 h 1"/>
                <a:gd name="T6" fmla="*/ 0 w 1"/>
                <a:gd name="T7" fmla="*/ 0 h 1"/>
                <a:gd name="T8" fmla="*/ 0 w 1"/>
                <a:gd name="T9" fmla="*/ 0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lnTo>
                    <a:pt x="1" y="1"/>
                  </a:lnTo>
                  <a:lnTo>
                    <a:pt x="0" y="1"/>
                  </a:lnTo>
                  <a:lnTo>
                    <a:pt x="0" y="0"/>
                  </a:lnTo>
                  <a:lnTo>
                    <a:pt x="0"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159">
              <a:extLst>
                <a:ext uri="{FF2B5EF4-FFF2-40B4-BE49-F238E27FC236}">
                  <a16:creationId xmlns:a16="http://schemas.microsoft.com/office/drawing/2014/main" id="{E68035B4-7D3B-4C33-95E7-9783BED86291}"/>
                </a:ext>
              </a:extLst>
            </p:cNvPr>
            <p:cNvSpPr>
              <a:spLocks noEditPoints="1"/>
            </p:cNvSpPr>
            <p:nvPr/>
          </p:nvSpPr>
          <p:spPr bwMode="auto">
            <a:xfrm>
              <a:off x="12357432" y="7226064"/>
              <a:ext cx="14249" cy="14249"/>
            </a:xfrm>
            <a:custGeom>
              <a:avLst/>
              <a:gdLst>
                <a:gd name="T0" fmla="*/ 1 w 4"/>
                <a:gd name="T1" fmla="*/ 0 h 3"/>
                <a:gd name="T2" fmla="*/ 1 w 4"/>
                <a:gd name="T3" fmla="*/ 1 h 3"/>
                <a:gd name="T4" fmla="*/ 0 w 4"/>
                <a:gd name="T5" fmla="*/ 0 h 3"/>
                <a:gd name="T6" fmla="*/ 0 w 4"/>
                <a:gd name="T7" fmla="*/ 0 h 3"/>
                <a:gd name="T8" fmla="*/ 1 w 4"/>
                <a:gd name="T9" fmla="*/ 0 h 3"/>
                <a:gd name="T10" fmla="*/ 1 w 4"/>
                <a:gd name="T11" fmla="*/ 0 h 3"/>
                <a:gd name="T12" fmla="*/ 1 w 4"/>
                <a:gd name="T13" fmla="*/ 0 h 3"/>
                <a:gd name="T14" fmla="*/ 1 w 4"/>
                <a:gd name="T15" fmla="*/ 0 h 3"/>
                <a:gd name="T16" fmla="*/ 4 w 4"/>
                <a:gd name="T17" fmla="*/ 3 h 3"/>
                <a:gd name="T18" fmla="*/ 4 w 4"/>
                <a:gd name="T19" fmla="*/ 3 h 3"/>
                <a:gd name="T20" fmla="*/ 3 w 4"/>
                <a:gd name="T21" fmla="*/ 3 h 3"/>
                <a:gd name="T22" fmla="*/ 2 w 4"/>
                <a:gd name="T23" fmla="*/ 2 h 3"/>
                <a:gd name="T24" fmla="*/ 2 w 4"/>
                <a:gd name="T25" fmla="*/ 1 h 3"/>
                <a:gd name="T26" fmla="*/ 3 w 4"/>
                <a:gd name="T27" fmla="*/ 1 h 3"/>
                <a:gd name="T28" fmla="*/ 4 w 4"/>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1" y="0"/>
                  </a:moveTo>
                  <a:cubicBezTo>
                    <a:pt x="1" y="1"/>
                    <a:pt x="1" y="1"/>
                    <a:pt x="1" y="1"/>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lose/>
                  <a:moveTo>
                    <a:pt x="4" y="3"/>
                  </a:moveTo>
                  <a:cubicBezTo>
                    <a:pt x="4" y="3"/>
                    <a:pt x="4" y="3"/>
                    <a:pt x="4" y="3"/>
                  </a:cubicBezTo>
                  <a:cubicBezTo>
                    <a:pt x="3" y="3"/>
                    <a:pt x="3" y="3"/>
                    <a:pt x="3" y="3"/>
                  </a:cubicBezTo>
                  <a:cubicBezTo>
                    <a:pt x="2" y="2"/>
                    <a:pt x="2" y="2"/>
                    <a:pt x="2" y="2"/>
                  </a:cubicBezTo>
                  <a:cubicBezTo>
                    <a:pt x="2" y="1"/>
                    <a:pt x="2" y="1"/>
                    <a:pt x="2" y="1"/>
                  </a:cubicBezTo>
                  <a:cubicBezTo>
                    <a:pt x="3" y="1"/>
                    <a:pt x="3" y="1"/>
                    <a:pt x="3" y="1"/>
                  </a:cubicBezTo>
                  <a:cubicBezTo>
                    <a:pt x="3" y="2"/>
                    <a:pt x="4" y="2"/>
                    <a:pt x="4"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160">
              <a:extLst>
                <a:ext uri="{FF2B5EF4-FFF2-40B4-BE49-F238E27FC236}">
                  <a16:creationId xmlns:a16="http://schemas.microsoft.com/office/drawing/2014/main" id="{B853E2ED-F12E-4E17-B628-9E1343394082}"/>
                </a:ext>
              </a:extLst>
            </p:cNvPr>
            <p:cNvSpPr>
              <a:spLocks/>
            </p:cNvSpPr>
            <p:nvPr/>
          </p:nvSpPr>
          <p:spPr bwMode="auto">
            <a:xfrm>
              <a:off x="14371099" y="9971109"/>
              <a:ext cx="23748" cy="28495"/>
            </a:xfrm>
            <a:custGeom>
              <a:avLst/>
              <a:gdLst>
                <a:gd name="T0" fmla="*/ 4 w 5"/>
                <a:gd name="T1" fmla="*/ 6 h 7"/>
                <a:gd name="T2" fmla="*/ 2 w 5"/>
                <a:gd name="T3" fmla="*/ 7 h 7"/>
                <a:gd name="T4" fmla="*/ 1 w 5"/>
                <a:gd name="T5" fmla="*/ 7 h 7"/>
                <a:gd name="T6" fmla="*/ 0 w 5"/>
                <a:gd name="T7" fmla="*/ 6 h 7"/>
                <a:gd name="T8" fmla="*/ 0 w 5"/>
                <a:gd name="T9" fmla="*/ 6 h 7"/>
                <a:gd name="T10" fmla="*/ 1 w 5"/>
                <a:gd name="T11" fmla="*/ 5 h 7"/>
                <a:gd name="T12" fmla="*/ 1 w 5"/>
                <a:gd name="T13" fmla="*/ 3 h 7"/>
                <a:gd name="T14" fmla="*/ 1 w 5"/>
                <a:gd name="T15" fmla="*/ 3 h 7"/>
                <a:gd name="T16" fmla="*/ 2 w 5"/>
                <a:gd name="T17" fmla="*/ 2 h 7"/>
                <a:gd name="T18" fmla="*/ 2 w 5"/>
                <a:gd name="T19" fmla="*/ 1 h 7"/>
                <a:gd name="T20" fmla="*/ 3 w 5"/>
                <a:gd name="T21" fmla="*/ 1 h 7"/>
                <a:gd name="T22" fmla="*/ 4 w 5"/>
                <a:gd name="T23" fmla="*/ 0 h 7"/>
                <a:gd name="T24" fmla="*/ 5 w 5"/>
                <a:gd name="T25" fmla="*/ 3 h 7"/>
                <a:gd name="T26" fmla="*/ 5 w 5"/>
                <a:gd name="T27" fmla="*/ 4 h 7"/>
                <a:gd name="T28" fmla="*/ 5 w 5"/>
                <a:gd name="T29" fmla="*/ 5 h 7"/>
                <a:gd name="T30" fmla="*/ 4 w 5"/>
                <a:gd name="T3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4" y="6"/>
                  </a:moveTo>
                  <a:cubicBezTo>
                    <a:pt x="2" y="7"/>
                    <a:pt x="2" y="7"/>
                    <a:pt x="2" y="7"/>
                  </a:cubicBezTo>
                  <a:cubicBezTo>
                    <a:pt x="1" y="7"/>
                    <a:pt x="1" y="7"/>
                    <a:pt x="1" y="7"/>
                  </a:cubicBezTo>
                  <a:cubicBezTo>
                    <a:pt x="0" y="6"/>
                    <a:pt x="0" y="6"/>
                    <a:pt x="0" y="6"/>
                  </a:cubicBezTo>
                  <a:cubicBezTo>
                    <a:pt x="0" y="6"/>
                    <a:pt x="0" y="6"/>
                    <a:pt x="0" y="6"/>
                  </a:cubicBezTo>
                  <a:cubicBezTo>
                    <a:pt x="1" y="5"/>
                    <a:pt x="1" y="5"/>
                    <a:pt x="1" y="5"/>
                  </a:cubicBezTo>
                  <a:cubicBezTo>
                    <a:pt x="1" y="4"/>
                    <a:pt x="0" y="5"/>
                    <a:pt x="1" y="3"/>
                  </a:cubicBezTo>
                  <a:cubicBezTo>
                    <a:pt x="1" y="3"/>
                    <a:pt x="1" y="3"/>
                    <a:pt x="1" y="3"/>
                  </a:cubicBezTo>
                  <a:cubicBezTo>
                    <a:pt x="2" y="2"/>
                    <a:pt x="2" y="2"/>
                    <a:pt x="2" y="2"/>
                  </a:cubicBezTo>
                  <a:cubicBezTo>
                    <a:pt x="2" y="1"/>
                    <a:pt x="2" y="1"/>
                    <a:pt x="2" y="1"/>
                  </a:cubicBezTo>
                  <a:cubicBezTo>
                    <a:pt x="3" y="1"/>
                    <a:pt x="3" y="1"/>
                    <a:pt x="3" y="1"/>
                  </a:cubicBezTo>
                  <a:cubicBezTo>
                    <a:pt x="4" y="0"/>
                    <a:pt x="4" y="0"/>
                    <a:pt x="4" y="0"/>
                  </a:cubicBezTo>
                  <a:cubicBezTo>
                    <a:pt x="5" y="2"/>
                    <a:pt x="5" y="1"/>
                    <a:pt x="5" y="3"/>
                  </a:cubicBezTo>
                  <a:cubicBezTo>
                    <a:pt x="5" y="4"/>
                    <a:pt x="5" y="4"/>
                    <a:pt x="5" y="4"/>
                  </a:cubicBezTo>
                  <a:cubicBezTo>
                    <a:pt x="5" y="5"/>
                    <a:pt x="5" y="5"/>
                    <a:pt x="5" y="5"/>
                  </a:cubicBezTo>
                  <a:cubicBezTo>
                    <a:pt x="4" y="6"/>
                    <a:pt x="4" y="6"/>
                    <a:pt x="4"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161">
              <a:extLst>
                <a:ext uri="{FF2B5EF4-FFF2-40B4-BE49-F238E27FC236}">
                  <a16:creationId xmlns:a16="http://schemas.microsoft.com/office/drawing/2014/main" id="{63E274BC-622E-480C-A3A1-A4DBE7629C39}"/>
                </a:ext>
              </a:extLst>
            </p:cNvPr>
            <p:cNvSpPr>
              <a:spLocks noEditPoints="1"/>
            </p:cNvSpPr>
            <p:nvPr/>
          </p:nvSpPr>
          <p:spPr bwMode="auto">
            <a:xfrm>
              <a:off x="15121474" y="8826548"/>
              <a:ext cx="9498" cy="47492"/>
            </a:xfrm>
            <a:custGeom>
              <a:avLst/>
              <a:gdLst>
                <a:gd name="T0" fmla="*/ 2 w 2"/>
                <a:gd name="T1" fmla="*/ 1 h 12"/>
                <a:gd name="T2" fmla="*/ 2 w 2"/>
                <a:gd name="T3" fmla="*/ 1 h 12"/>
                <a:gd name="T4" fmla="*/ 1 w 2"/>
                <a:gd name="T5" fmla="*/ 1 h 12"/>
                <a:gd name="T6" fmla="*/ 1 w 2"/>
                <a:gd name="T7" fmla="*/ 1 h 12"/>
                <a:gd name="T8" fmla="*/ 2 w 2"/>
                <a:gd name="T9" fmla="*/ 1 h 12"/>
                <a:gd name="T10" fmla="*/ 2 w 2"/>
                <a:gd name="T11" fmla="*/ 0 h 12"/>
                <a:gd name="T12" fmla="*/ 2 w 2"/>
                <a:gd name="T13" fmla="*/ 0 h 12"/>
                <a:gd name="T14" fmla="*/ 2 w 2"/>
                <a:gd name="T15" fmla="*/ 1 h 12"/>
                <a:gd name="T16" fmla="*/ 1 w 2"/>
                <a:gd name="T17" fmla="*/ 12 h 12"/>
                <a:gd name="T18" fmla="*/ 1 w 2"/>
                <a:gd name="T19" fmla="*/ 12 h 12"/>
                <a:gd name="T20" fmla="*/ 0 w 2"/>
                <a:gd name="T21" fmla="*/ 12 h 12"/>
                <a:gd name="T22" fmla="*/ 0 w 2"/>
                <a:gd name="T23" fmla="*/ 11 h 12"/>
                <a:gd name="T24" fmla="*/ 1 w 2"/>
                <a:gd name="T25" fmla="*/ 11 h 12"/>
                <a:gd name="T26" fmla="*/ 1 w 2"/>
                <a:gd name="T27" fmla="*/ 11 h 12"/>
                <a:gd name="T28" fmla="*/ 1 w 2"/>
                <a:gd name="T29" fmla="*/ 11 h 12"/>
                <a:gd name="T30" fmla="*/ 1 w 2"/>
                <a:gd name="T31" fmla="*/ 12 h 12"/>
                <a:gd name="T32" fmla="*/ 1 w 2"/>
                <a:gd name="T3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12">
                  <a:moveTo>
                    <a:pt x="2" y="1"/>
                  </a:moveTo>
                  <a:cubicBezTo>
                    <a:pt x="2" y="1"/>
                    <a:pt x="2" y="1"/>
                    <a:pt x="2" y="1"/>
                  </a:cubicBezTo>
                  <a:cubicBezTo>
                    <a:pt x="1" y="1"/>
                    <a:pt x="1" y="1"/>
                    <a:pt x="1" y="1"/>
                  </a:cubicBezTo>
                  <a:cubicBezTo>
                    <a:pt x="1" y="1"/>
                    <a:pt x="1" y="1"/>
                    <a:pt x="1" y="1"/>
                  </a:cubicBezTo>
                  <a:cubicBezTo>
                    <a:pt x="2" y="1"/>
                    <a:pt x="2" y="1"/>
                    <a:pt x="2" y="1"/>
                  </a:cubicBezTo>
                  <a:cubicBezTo>
                    <a:pt x="2" y="0"/>
                    <a:pt x="2" y="0"/>
                    <a:pt x="2" y="0"/>
                  </a:cubicBezTo>
                  <a:cubicBezTo>
                    <a:pt x="2" y="0"/>
                    <a:pt x="2" y="0"/>
                    <a:pt x="2" y="0"/>
                  </a:cubicBezTo>
                  <a:cubicBezTo>
                    <a:pt x="2" y="1"/>
                    <a:pt x="2" y="1"/>
                    <a:pt x="2" y="1"/>
                  </a:cubicBezTo>
                  <a:close/>
                  <a:moveTo>
                    <a:pt x="1" y="12"/>
                  </a:moveTo>
                  <a:cubicBezTo>
                    <a:pt x="1" y="12"/>
                    <a:pt x="1" y="12"/>
                    <a:pt x="1" y="12"/>
                  </a:cubicBezTo>
                  <a:cubicBezTo>
                    <a:pt x="0" y="12"/>
                    <a:pt x="0" y="12"/>
                    <a:pt x="0" y="12"/>
                  </a:cubicBezTo>
                  <a:cubicBezTo>
                    <a:pt x="0" y="11"/>
                    <a:pt x="0" y="11"/>
                    <a:pt x="0"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162">
              <a:extLst>
                <a:ext uri="{FF2B5EF4-FFF2-40B4-BE49-F238E27FC236}">
                  <a16:creationId xmlns:a16="http://schemas.microsoft.com/office/drawing/2014/main" id="{F26532FB-1809-4C2E-ABAB-5D2DE7452C46}"/>
                </a:ext>
              </a:extLst>
            </p:cNvPr>
            <p:cNvSpPr>
              <a:spLocks noEditPoints="1"/>
            </p:cNvSpPr>
            <p:nvPr/>
          </p:nvSpPr>
          <p:spPr bwMode="auto">
            <a:xfrm>
              <a:off x="13217040" y="9462942"/>
              <a:ext cx="156725" cy="370438"/>
            </a:xfrm>
            <a:custGeom>
              <a:avLst/>
              <a:gdLst>
                <a:gd name="T0" fmla="*/ 22 w 37"/>
                <a:gd name="T1" fmla="*/ 25 h 89"/>
                <a:gd name="T2" fmla="*/ 23 w 37"/>
                <a:gd name="T3" fmla="*/ 47 h 89"/>
                <a:gd name="T4" fmla="*/ 36 w 37"/>
                <a:gd name="T5" fmla="*/ 62 h 89"/>
                <a:gd name="T6" fmla="*/ 35 w 37"/>
                <a:gd name="T7" fmla="*/ 76 h 89"/>
                <a:gd name="T8" fmla="*/ 30 w 37"/>
                <a:gd name="T9" fmla="*/ 78 h 89"/>
                <a:gd name="T10" fmla="*/ 30 w 37"/>
                <a:gd name="T11" fmla="*/ 88 h 89"/>
                <a:gd name="T12" fmla="*/ 28 w 37"/>
                <a:gd name="T13" fmla="*/ 89 h 89"/>
                <a:gd name="T14" fmla="*/ 28 w 37"/>
                <a:gd name="T15" fmla="*/ 87 h 89"/>
                <a:gd name="T16" fmla="*/ 27 w 37"/>
                <a:gd name="T17" fmla="*/ 85 h 89"/>
                <a:gd name="T18" fmla="*/ 20 w 37"/>
                <a:gd name="T19" fmla="*/ 79 h 89"/>
                <a:gd name="T20" fmla="*/ 19 w 37"/>
                <a:gd name="T21" fmla="*/ 76 h 89"/>
                <a:gd name="T22" fmla="*/ 19 w 37"/>
                <a:gd name="T23" fmla="*/ 72 h 89"/>
                <a:gd name="T24" fmla="*/ 21 w 37"/>
                <a:gd name="T25" fmla="*/ 59 h 89"/>
                <a:gd name="T26" fmla="*/ 16 w 37"/>
                <a:gd name="T27" fmla="*/ 58 h 89"/>
                <a:gd name="T28" fmla="*/ 11 w 37"/>
                <a:gd name="T29" fmla="*/ 59 h 89"/>
                <a:gd name="T30" fmla="*/ 6 w 37"/>
                <a:gd name="T31" fmla="*/ 53 h 89"/>
                <a:gd name="T32" fmla="*/ 5 w 37"/>
                <a:gd name="T33" fmla="*/ 53 h 89"/>
                <a:gd name="T34" fmla="*/ 4 w 37"/>
                <a:gd name="T35" fmla="*/ 53 h 89"/>
                <a:gd name="T36" fmla="*/ 2 w 37"/>
                <a:gd name="T37" fmla="*/ 49 h 89"/>
                <a:gd name="T38" fmla="*/ 0 w 37"/>
                <a:gd name="T39" fmla="*/ 48 h 89"/>
                <a:gd name="T40" fmla="*/ 3 w 37"/>
                <a:gd name="T41" fmla="*/ 44 h 89"/>
                <a:gd name="T42" fmla="*/ 4 w 37"/>
                <a:gd name="T43" fmla="*/ 40 h 89"/>
                <a:gd name="T44" fmla="*/ 4 w 37"/>
                <a:gd name="T45" fmla="*/ 38 h 89"/>
                <a:gd name="T46" fmla="*/ 10 w 37"/>
                <a:gd name="T47" fmla="*/ 34 h 89"/>
                <a:gd name="T48" fmla="*/ 8 w 37"/>
                <a:gd name="T49" fmla="*/ 33 h 89"/>
                <a:gd name="T50" fmla="*/ 7 w 37"/>
                <a:gd name="T51" fmla="*/ 25 h 89"/>
                <a:gd name="T52" fmla="*/ 7 w 37"/>
                <a:gd name="T53" fmla="*/ 23 h 89"/>
                <a:gd name="T54" fmla="*/ 7 w 37"/>
                <a:gd name="T55" fmla="*/ 17 h 89"/>
                <a:gd name="T56" fmla="*/ 11 w 37"/>
                <a:gd name="T57" fmla="*/ 14 h 89"/>
                <a:gd name="T58" fmla="*/ 10 w 37"/>
                <a:gd name="T59" fmla="*/ 10 h 89"/>
                <a:gd name="T60" fmla="*/ 7 w 37"/>
                <a:gd name="T61" fmla="*/ 4 h 89"/>
                <a:gd name="T62" fmla="*/ 5 w 37"/>
                <a:gd name="T63" fmla="*/ 2 h 89"/>
                <a:gd name="T64" fmla="*/ 4 w 37"/>
                <a:gd name="T65" fmla="*/ 1 h 89"/>
                <a:gd name="T66" fmla="*/ 3 w 37"/>
                <a:gd name="T67" fmla="*/ 0 h 89"/>
                <a:gd name="T68" fmla="*/ 8 w 37"/>
                <a:gd name="T69" fmla="*/ 1 h 89"/>
                <a:gd name="T70" fmla="*/ 13 w 37"/>
                <a:gd name="T71" fmla="*/ 3 h 89"/>
                <a:gd name="T72" fmla="*/ 15 w 37"/>
                <a:gd name="T73" fmla="*/ 3 h 89"/>
                <a:gd name="T74" fmla="*/ 15 w 37"/>
                <a:gd name="T75" fmla="*/ 2 h 89"/>
                <a:gd name="T76" fmla="*/ 19 w 37"/>
                <a:gd name="T77" fmla="*/ 4 h 89"/>
                <a:gd name="T78" fmla="*/ 21 w 37"/>
                <a:gd name="T79" fmla="*/ 8 h 89"/>
                <a:gd name="T80" fmla="*/ 22 w 37"/>
                <a:gd name="T81" fmla="*/ 13 h 89"/>
                <a:gd name="T82" fmla="*/ 24 w 37"/>
                <a:gd name="T83" fmla="*/ 22 h 89"/>
                <a:gd name="T84" fmla="*/ 26 w 37"/>
                <a:gd name="T85" fmla="*/ 25 h 89"/>
                <a:gd name="T86" fmla="*/ 22 w 37"/>
                <a:gd name="T87" fmla="*/ 30 h 89"/>
                <a:gd name="T88" fmla="*/ 22 w 37"/>
                <a:gd name="T89" fmla="*/ 29 h 89"/>
                <a:gd name="T90" fmla="*/ 23 w 37"/>
                <a:gd name="T91" fmla="*/ 31 h 89"/>
                <a:gd name="T92" fmla="*/ 23 w 37"/>
                <a:gd name="T93" fmla="*/ 30 h 89"/>
                <a:gd name="T94" fmla="*/ 24 w 37"/>
                <a:gd name="T95" fmla="*/ 30 h 89"/>
                <a:gd name="T96" fmla="*/ 23 w 37"/>
                <a:gd name="T97" fmla="*/ 3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 h="89">
                  <a:moveTo>
                    <a:pt x="26" y="25"/>
                  </a:moveTo>
                  <a:cubicBezTo>
                    <a:pt x="24" y="25"/>
                    <a:pt x="25" y="25"/>
                    <a:pt x="23" y="25"/>
                  </a:cubicBezTo>
                  <a:cubicBezTo>
                    <a:pt x="22" y="25"/>
                    <a:pt x="22" y="25"/>
                    <a:pt x="22" y="25"/>
                  </a:cubicBezTo>
                  <a:cubicBezTo>
                    <a:pt x="22" y="29"/>
                    <a:pt x="21" y="28"/>
                    <a:pt x="19" y="32"/>
                  </a:cubicBezTo>
                  <a:cubicBezTo>
                    <a:pt x="19" y="32"/>
                    <a:pt x="20" y="34"/>
                    <a:pt x="22" y="45"/>
                  </a:cubicBezTo>
                  <a:cubicBezTo>
                    <a:pt x="22" y="46"/>
                    <a:pt x="22" y="46"/>
                    <a:pt x="23" y="47"/>
                  </a:cubicBezTo>
                  <a:cubicBezTo>
                    <a:pt x="25" y="47"/>
                    <a:pt x="25" y="47"/>
                    <a:pt x="25" y="47"/>
                  </a:cubicBezTo>
                  <a:cubicBezTo>
                    <a:pt x="28" y="49"/>
                    <a:pt x="32" y="55"/>
                    <a:pt x="36" y="60"/>
                  </a:cubicBezTo>
                  <a:cubicBezTo>
                    <a:pt x="36" y="62"/>
                    <a:pt x="36" y="62"/>
                    <a:pt x="36" y="62"/>
                  </a:cubicBezTo>
                  <a:cubicBezTo>
                    <a:pt x="37" y="63"/>
                    <a:pt x="37" y="63"/>
                    <a:pt x="37" y="63"/>
                  </a:cubicBezTo>
                  <a:cubicBezTo>
                    <a:pt x="36" y="65"/>
                    <a:pt x="36" y="64"/>
                    <a:pt x="36" y="67"/>
                  </a:cubicBezTo>
                  <a:cubicBezTo>
                    <a:pt x="36" y="70"/>
                    <a:pt x="36" y="74"/>
                    <a:pt x="35" y="76"/>
                  </a:cubicBezTo>
                  <a:cubicBezTo>
                    <a:pt x="34" y="77"/>
                    <a:pt x="34" y="77"/>
                    <a:pt x="34" y="77"/>
                  </a:cubicBezTo>
                  <a:cubicBezTo>
                    <a:pt x="33" y="77"/>
                    <a:pt x="34" y="77"/>
                    <a:pt x="31" y="78"/>
                  </a:cubicBezTo>
                  <a:cubicBezTo>
                    <a:pt x="30" y="78"/>
                    <a:pt x="30" y="78"/>
                    <a:pt x="30" y="78"/>
                  </a:cubicBezTo>
                  <a:cubicBezTo>
                    <a:pt x="30" y="79"/>
                    <a:pt x="29" y="81"/>
                    <a:pt x="28" y="82"/>
                  </a:cubicBezTo>
                  <a:cubicBezTo>
                    <a:pt x="29" y="82"/>
                    <a:pt x="29" y="83"/>
                    <a:pt x="29" y="83"/>
                  </a:cubicBezTo>
                  <a:cubicBezTo>
                    <a:pt x="30" y="85"/>
                    <a:pt x="30" y="84"/>
                    <a:pt x="30" y="88"/>
                  </a:cubicBezTo>
                  <a:cubicBezTo>
                    <a:pt x="30" y="89"/>
                    <a:pt x="30" y="89"/>
                    <a:pt x="30" y="89"/>
                  </a:cubicBezTo>
                  <a:cubicBezTo>
                    <a:pt x="29" y="89"/>
                    <a:pt x="29" y="89"/>
                    <a:pt x="28" y="89"/>
                  </a:cubicBezTo>
                  <a:cubicBezTo>
                    <a:pt x="28" y="89"/>
                    <a:pt x="28" y="89"/>
                    <a:pt x="28" y="89"/>
                  </a:cubicBezTo>
                  <a:cubicBezTo>
                    <a:pt x="27" y="88"/>
                    <a:pt x="27" y="88"/>
                    <a:pt x="27" y="88"/>
                  </a:cubicBezTo>
                  <a:cubicBezTo>
                    <a:pt x="27" y="87"/>
                    <a:pt x="27" y="87"/>
                    <a:pt x="27" y="87"/>
                  </a:cubicBezTo>
                  <a:cubicBezTo>
                    <a:pt x="28" y="87"/>
                    <a:pt x="28" y="87"/>
                    <a:pt x="28" y="87"/>
                  </a:cubicBezTo>
                  <a:cubicBezTo>
                    <a:pt x="28" y="86"/>
                    <a:pt x="28" y="86"/>
                    <a:pt x="28" y="86"/>
                  </a:cubicBezTo>
                  <a:cubicBezTo>
                    <a:pt x="27" y="85"/>
                    <a:pt x="27" y="85"/>
                    <a:pt x="27" y="85"/>
                  </a:cubicBezTo>
                  <a:cubicBezTo>
                    <a:pt x="27" y="85"/>
                    <a:pt x="27" y="85"/>
                    <a:pt x="27" y="85"/>
                  </a:cubicBezTo>
                  <a:cubicBezTo>
                    <a:pt x="26" y="84"/>
                    <a:pt x="22" y="81"/>
                    <a:pt x="21" y="79"/>
                  </a:cubicBezTo>
                  <a:cubicBezTo>
                    <a:pt x="20" y="79"/>
                    <a:pt x="20" y="79"/>
                    <a:pt x="20" y="79"/>
                  </a:cubicBezTo>
                  <a:cubicBezTo>
                    <a:pt x="20" y="79"/>
                    <a:pt x="20" y="79"/>
                    <a:pt x="20" y="79"/>
                  </a:cubicBezTo>
                  <a:cubicBezTo>
                    <a:pt x="20" y="78"/>
                    <a:pt x="20" y="78"/>
                    <a:pt x="20" y="78"/>
                  </a:cubicBezTo>
                  <a:cubicBezTo>
                    <a:pt x="20" y="77"/>
                    <a:pt x="20" y="77"/>
                    <a:pt x="20" y="77"/>
                  </a:cubicBezTo>
                  <a:cubicBezTo>
                    <a:pt x="19" y="76"/>
                    <a:pt x="19" y="76"/>
                    <a:pt x="19" y="76"/>
                  </a:cubicBezTo>
                  <a:cubicBezTo>
                    <a:pt x="18" y="75"/>
                    <a:pt x="18" y="75"/>
                    <a:pt x="18" y="74"/>
                  </a:cubicBezTo>
                  <a:cubicBezTo>
                    <a:pt x="18" y="74"/>
                    <a:pt x="18" y="74"/>
                    <a:pt x="18" y="74"/>
                  </a:cubicBezTo>
                  <a:cubicBezTo>
                    <a:pt x="19" y="73"/>
                    <a:pt x="18" y="73"/>
                    <a:pt x="19" y="72"/>
                  </a:cubicBezTo>
                  <a:cubicBezTo>
                    <a:pt x="20" y="70"/>
                    <a:pt x="20" y="71"/>
                    <a:pt x="20" y="70"/>
                  </a:cubicBezTo>
                  <a:cubicBezTo>
                    <a:pt x="21" y="68"/>
                    <a:pt x="21" y="68"/>
                    <a:pt x="21" y="68"/>
                  </a:cubicBezTo>
                  <a:cubicBezTo>
                    <a:pt x="22" y="64"/>
                    <a:pt x="22" y="64"/>
                    <a:pt x="21" y="59"/>
                  </a:cubicBezTo>
                  <a:cubicBezTo>
                    <a:pt x="19" y="57"/>
                    <a:pt x="19" y="57"/>
                    <a:pt x="19" y="57"/>
                  </a:cubicBezTo>
                  <a:cubicBezTo>
                    <a:pt x="19" y="57"/>
                    <a:pt x="19" y="57"/>
                    <a:pt x="19" y="57"/>
                  </a:cubicBezTo>
                  <a:cubicBezTo>
                    <a:pt x="17" y="57"/>
                    <a:pt x="18" y="57"/>
                    <a:pt x="16" y="58"/>
                  </a:cubicBezTo>
                  <a:cubicBezTo>
                    <a:pt x="16" y="58"/>
                    <a:pt x="16" y="58"/>
                    <a:pt x="16" y="58"/>
                  </a:cubicBezTo>
                  <a:cubicBezTo>
                    <a:pt x="14" y="58"/>
                    <a:pt x="13" y="58"/>
                    <a:pt x="12" y="59"/>
                  </a:cubicBezTo>
                  <a:cubicBezTo>
                    <a:pt x="11" y="59"/>
                    <a:pt x="11" y="59"/>
                    <a:pt x="11" y="59"/>
                  </a:cubicBezTo>
                  <a:cubicBezTo>
                    <a:pt x="11" y="59"/>
                    <a:pt x="11" y="59"/>
                    <a:pt x="11" y="59"/>
                  </a:cubicBezTo>
                  <a:cubicBezTo>
                    <a:pt x="8" y="56"/>
                    <a:pt x="9" y="56"/>
                    <a:pt x="7" y="53"/>
                  </a:cubicBezTo>
                  <a:cubicBezTo>
                    <a:pt x="6" y="53"/>
                    <a:pt x="6" y="53"/>
                    <a:pt x="6" y="53"/>
                  </a:cubicBezTo>
                  <a:cubicBezTo>
                    <a:pt x="6" y="52"/>
                    <a:pt x="6" y="52"/>
                    <a:pt x="6" y="52"/>
                  </a:cubicBezTo>
                  <a:cubicBezTo>
                    <a:pt x="5" y="52"/>
                    <a:pt x="5" y="52"/>
                    <a:pt x="5" y="52"/>
                  </a:cubicBezTo>
                  <a:cubicBezTo>
                    <a:pt x="5" y="53"/>
                    <a:pt x="5" y="53"/>
                    <a:pt x="5" y="53"/>
                  </a:cubicBezTo>
                  <a:cubicBezTo>
                    <a:pt x="4" y="53"/>
                    <a:pt x="4" y="53"/>
                    <a:pt x="4" y="53"/>
                  </a:cubicBezTo>
                  <a:cubicBezTo>
                    <a:pt x="4" y="53"/>
                    <a:pt x="4" y="53"/>
                    <a:pt x="4" y="53"/>
                  </a:cubicBezTo>
                  <a:cubicBezTo>
                    <a:pt x="4" y="53"/>
                    <a:pt x="4" y="53"/>
                    <a:pt x="4" y="53"/>
                  </a:cubicBezTo>
                  <a:cubicBezTo>
                    <a:pt x="3" y="51"/>
                    <a:pt x="3" y="51"/>
                    <a:pt x="3" y="50"/>
                  </a:cubicBezTo>
                  <a:cubicBezTo>
                    <a:pt x="2" y="50"/>
                    <a:pt x="2" y="50"/>
                    <a:pt x="1" y="50"/>
                  </a:cubicBezTo>
                  <a:cubicBezTo>
                    <a:pt x="2" y="49"/>
                    <a:pt x="2" y="50"/>
                    <a:pt x="2" y="49"/>
                  </a:cubicBezTo>
                  <a:cubicBezTo>
                    <a:pt x="2" y="49"/>
                    <a:pt x="2" y="49"/>
                    <a:pt x="2" y="49"/>
                  </a:cubicBezTo>
                  <a:cubicBezTo>
                    <a:pt x="1" y="49"/>
                    <a:pt x="1" y="49"/>
                    <a:pt x="1" y="49"/>
                  </a:cubicBezTo>
                  <a:cubicBezTo>
                    <a:pt x="0" y="48"/>
                    <a:pt x="0" y="48"/>
                    <a:pt x="0" y="48"/>
                  </a:cubicBezTo>
                  <a:cubicBezTo>
                    <a:pt x="0" y="48"/>
                    <a:pt x="0" y="48"/>
                    <a:pt x="0" y="48"/>
                  </a:cubicBezTo>
                  <a:cubicBezTo>
                    <a:pt x="1" y="47"/>
                    <a:pt x="1" y="47"/>
                    <a:pt x="1" y="47"/>
                  </a:cubicBezTo>
                  <a:cubicBezTo>
                    <a:pt x="2" y="47"/>
                    <a:pt x="2" y="47"/>
                    <a:pt x="3" y="44"/>
                  </a:cubicBezTo>
                  <a:cubicBezTo>
                    <a:pt x="4" y="44"/>
                    <a:pt x="4" y="44"/>
                    <a:pt x="4" y="44"/>
                  </a:cubicBezTo>
                  <a:cubicBezTo>
                    <a:pt x="4" y="43"/>
                    <a:pt x="4" y="43"/>
                    <a:pt x="4" y="42"/>
                  </a:cubicBezTo>
                  <a:cubicBezTo>
                    <a:pt x="4" y="41"/>
                    <a:pt x="4" y="41"/>
                    <a:pt x="4" y="40"/>
                  </a:cubicBezTo>
                  <a:cubicBezTo>
                    <a:pt x="4" y="40"/>
                    <a:pt x="4" y="40"/>
                    <a:pt x="4" y="40"/>
                  </a:cubicBezTo>
                  <a:cubicBezTo>
                    <a:pt x="3" y="39"/>
                    <a:pt x="3" y="39"/>
                    <a:pt x="3" y="39"/>
                  </a:cubicBezTo>
                  <a:cubicBezTo>
                    <a:pt x="4" y="38"/>
                    <a:pt x="4" y="38"/>
                    <a:pt x="4" y="38"/>
                  </a:cubicBezTo>
                  <a:cubicBezTo>
                    <a:pt x="4" y="37"/>
                    <a:pt x="4" y="37"/>
                    <a:pt x="4" y="37"/>
                  </a:cubicBezTo>
                  <a:cubicBezTo>
                    <a:pt x="7" y="36"/>
                    <a:pt x="6" y="36"/>
                    <a:pt x="8" y="35"/>
                  </a:cubicBezTo>
                  <a:cubicBezTo>
                    <a:pt x="10" y="34"/>
                    <a:pt x="9" y="34"/>
                    <a:pt x="10" y="34"/>
                  </a:cubicBezTo>
                  <a:cubicBezTo>
                    <a:pt x="10" y="33"/>
                    <a:pt x="10" y="33"/>
                    <a:pt x="10" y="33"/>
                  </a:cubicBezTo>
                  <a:cubicBezTo>
                    <a:pt x="8" y="33"/>
                    <a:pt x="8" y="33"/>
                    <a:pt x="8" y="33"/>
                  </a:cubicBezTo>
                  <a:cubicBezTo>
                    <a:pt x="8" y="33"/>
                    <a:pt x="8" y="33"/>
                    <a:pt x="8" y="33"/>
                  </a:cubicBezTo>
                  <a:cubicBezTo>
                    <a:pt x="7" y="31"/>
                    <a:pt x="7" y="31"/>
                    <a:pt x="7" y="31"/>
                  </a:cubicBezTo>
                  <a:cubicBezTo>
                    <a:pt x="7" y="29"/>
                    <a:pt x="8" y="28"/>
                    <a:pt x="7" y="25"/>
                  </a:cubicBezTo>
                  <a:cubicBezTo>
                    <a:pt x="7" y="25"/>
                    <a:pt x="7" y="25"/>
                    <a:pt x="7" y="25"/>
                  </a:cubicBezTo>
                  <a:cubicBezTo>
                    <a:pt x="7" y="24"/>
                    <a:pt x="7" y="24"/>
                    <a:pt x="7" y="24"/>
                  </a:cubicBezTo>
                  <a:cubicBezTo>
                    <a:pt x="7" y="23"/>
                    <a:pt x="7" y="23"/>
                    <a:pt x="7" y="23"/>
                  </a:cubicBezTo>
                  <a:cubicBezTo>
                    <a:pt x="7" y="23"/>
                    <a:pt x="7" y="23"/>
                    <a:pt x="7" y="23"/>
                  </a:cubicBezTo>
                  <a:cubicBezTo>
                    <a:pt x="8" y="21"/>
                    <a:pt x="8" y="21"/>
                    <a:pt x="8" y="20"/>
                  </a:cubicBezTo>
                  <a:cubicBezTo>
                    <a:pt x="7" y="18"/>
                    <a:pt x="7" y="18"/>
                    <a:pt x="7" y="17"/>
                  </a:cubicBezTo>
                  <a:cubicBezTo>
                    <a:pt x="7" y="17"/>
                    <a:pt x="7" y="17"/>
                    <a:pt x="7" y="17"/>
                  </a:cubicBezTo>
                  <a:cubicBezTo>
                    <a:pt x="8" y="16"/>
                    <a:pt x="8" y="16"/>
                    <a:pt x="8" y="16"/>
                  </a:cubicBezTo>
                  <a:cubicBezTo>
                    <a:pt x="9" y="16"/>
                    <a:pt x="8" y="16"/>
                    <a:pt x="9" y="16"/>
                  </a:cubicBezTo>
                  <a:cubicBezTo>
                    <a:pt x="11" y="14"/>
                    <a:pt x="11" y="14"/>
                    <a:pt x="11" y="14"/>
                  </a:cubicBezTo>
                  <a:cubicBezTo>
                    <a:pt x="11" y="13"/>
                    <a:pt x="11" y="13"/>
                    <a:pt x="11" y="13"/>
                  </a:cubicBezTo>
                  <a:cubicBezTo>
                    <a:pt x="11" y="12"/>
                    <a:pt x="10" y="11"/>
                    <a:pt x="10" y="11"/>
                  </a:cubicBezTo>
                  <a:cubicBezTo>
                    <a:pt x="10" y="10"/>
                    <a:pt x="10" y="10"/>
                    <a:pt x="10" y="10"/>
                  </a:cubicBezTo>
                  <a:cubicBezTo>
                    <a:pt x="10" y="9"/>
                    <a:pt x="8" y="8"/>
                    <a:pt x="8" y="7"/>
                  </a:cubicBezTo>
                  <a:cubicBezTo>
                    <a:pt x="8" y="6"/>
                    <a:pt x="8" y="7"/>
                    <a:pt x="8" y="5"/>
                  </a:cubicBezTo>
                  <a:cubicBezTo>
                    <a:pt x="7" y="5"/>
                    <a:pt x="8" y="5"/>
                    <a:pt x="7" y="4"/>
                  </a:cubicBezTo>
                  <a:cubicBezTo>
                    <a:pt x="6" y="3"/>
                    <a:pt x="6" y="3"/>
                    <a:pt x="6" y="3"/>
                  </a:cubicBezTo>
                  <a:cubicBezTo>
                    <a:pt x="6" y="2"/>
                    <a:pt x="6" y="2"/>
                    <a:pt x="6" y="2"/>
                  </a:cubicBezTo>
                  <a:cubicBezTo>
                    <a:pt x="5" y="2"/>
                    <a:pt x="5" y="2"/>
                    <a:pt x="5" y="2"/>
                  </a:cubicBezTo>
                  <a:cubicBezTo>
                    <a:pt x="5" y="3"/>
                    <a:pt x="5" y="3"/>
                    <a:pt x="5" y="3"/>
                  </a:cubicBezTo>
                  <a:cubicBezTo>
                    <a:pt x="4" y="3"/>
                    <a:pt x="5" y="3"/>
                    <a:pt x="4" y="3"/>
                  </a:cubicBezTo>
                  <a:cubicBezTo>
                    <a:pt x="4" y="2"/>
                    <a:pt x="4" y="2"/>
                    <a:pt x="4" y="1"/>
                  </a:cubicBezTo>
                  <a:cubicBezTo>
                    <a:pt x="3" y="1"/>
                    <a:pt x="4" y="1"/>
                    <a:pt x="3" y="1"/>
                  </a:cubicBezTo>
                  <a:cubicBezTo>
                    <a:pt x="3" y="0"/>
                    <a:pt x="3" y="0"/>
                    <a:pt x="3" y="0"/>
                  </a:cubicBezTo>
                  <a:cubicBezTo>
                    <a:pt x="3" y="0"/>
                    <a:pt x="3" y="0"/>
                    <a:pt x="3" y="0"/>
                  </a:cubicBezTo>
                  <a:cubicBezTo>
                    <a:pt x="4" y="0"/>
                    <a:pt x="4" y="0"/>
                    <a:pt x="4" y="0"/>
                  </a:cubicBezTo>
                  <a:cubicBezTo>
                    <a:pt x="5" y="1"/>
                    <a:pt x="5" y="1"/>
                    <a:pt x="5" y="1"/>
                  </a:cubicBezTo>
                  <a:cubicBezTo>
                    <a:pt x="7" y="1"/>
                    <a:pt x="6" y="1"/>
                    <a:pt x="8" y="1"/>
                  </a:cubicBezTo>
                  <a:cubicBezTo>
                    <a:pt x="9" y="2"/>
                    <a:pt x="9" y="2"/>
                    <a:pt x="9" y="2"/>
                  </a:cubicBezTo>
                  <a:cubicBezTo>
                    <a:pt x="9" y="3"/>
                    <a:pt x="9" y="3"/>
                    <a:pt x="9" y="3"/>
                  </a:cubicBezTo>
                  <a:cubicBezTo>
                    <a:pt x="11" y="2"/>
                    <a:pt x="12" y="2"/>
                    <a:pt x="13" y="3"/>
                  </a:cubicBezTo>
                  <a:cubicBezTo>
                    <a:pt x="14" y="3"/>
                    <a:pt x="14" y="3"/>
                    <a:pt x="14" y="3"/>
                  </a:cubicBezTo>
                  <a:cubicBezTo>
                    <a:pt x="14" y="3"/>
                    <a:pt x="14" y="3"/>
                    <a:pt x="15" y="3"/>
                  </a:cubicBezTo>
                  <a:cubicBezTo>
                    <a:pt x="15" y="3"/>
                    <a:pt x="15" y="3"/>
                    <a:pt x="15" y="3"/>
                  </a:cubicBezTo>
                  <a:cubicBezTo>
                    <a:pt x="15" y="3"/>
                    <a:pt x="15" y="3"/>
                    <a:pt x="15" y="3"/>
                  </a:cubicBezTo>
                  <a:cubicBezTo>
                    <a:pt x="15" y="2"/>
                    <a:pt x="15" y="2"/>
                    <a:pt x="15" y="2"/>
                  </a:cubicBezTo>
                  <a:cubicBezTo>
                    <a:pt x="15" y="2"/>
                    <a:pt x="15" y="2"/>
                    <a:pt x="15" y="2"/>
                  </a:cubicBezTo>
                  <a:cubicBezTo>
                    <a:pt x="15" y="1"/>
                    <a:pt x="15" y="1"/>
                    <a:pt x="15" y="1"/>
                  </a:cubicBezTo>
                  <a:cubicBezTo>
                    <a:pt x="16" y="2"/>
                    <a:pt x="16" y="2"/>
                    <a:pt x="16" y="2"/>
                  </a:cubicBezTo>
                  <a:cubicBezTo>
                    <a:pt x="19" y="4"/>
                    <a:pt x="19" y="4"/>
                    <a:pt x="19" y="4"/>
                  </a:cubicBezTo>
                  <a:cubicBezTo>
                    <a:pt x="19" y="4"/>
                    <a:pt x="19" y="4"/>
                    <a:pt x="19" y="4"/>
                  </a:cubicBezTo>
                  <a:cubicBezTo>
                    <a:pt x="20" y="6"/>
                    <a:pt x="20" y="6"/>
                    <a:pt x="21" y="7"/>
                  </a:cubicBezTo>
                  <a:cubicBezTo>
                    <a:pt x="21" y="8"/>
                    <a:pt x="21" y="8"/>
                    <a:pt x="21" y="8"/>
                  </a:cubicBezTo>
                  <a:cubicBezTo>
                    <a:pt x="22" y="10"/>
                    <a:pt x="22" y="10"/>
                    <a:pt x="22" y="11"/>
                  </a:cubicBezTo>
                  <a:cubicBezTo>
                    <a:pt x="22" y="12"/>
                    <a:pt x="22" y="11"/>
                    <a:pt x="22" y="13"/>
                  </a:cubicBezTo>
                  <a:cubicBezTo>
                    <a:pt x="22" y="13"/>
                    <a:pt x="22" y="13"/>
                    <a:pt x="22" y="13"/>
                  </a:cubicBezTo>
                  <a:cubicBezTo>
                    <a:pt x="24" y="16"/>
                    <a:pt x="22" y="16"/>
                    <a:pt x="22" y="19"/>
                  </a:cubicBezTo>
                  <a:cubicBezTo>
                    <a:pt x="22" y="19"/>
                    <a:pt x="22" y="19"/>
                    <a:pt x="22" y="19"/>
                  </a:cubicBezTo>
                  <a:cubicBezTo>
                    <a:pt x="22" y="19"/>
                    <a:pt x="24" y="22"/>
                    <a:pt x="24" y="22"/>
                  </a:cubicBezTo>
                  <a:cubicBezTo>
                    <a:pt x="24" y="22"/>
                    <a:pt x="24" y="22"/>
                    <a:pt x="25" y="22"/>
                  </a:cubicBezTo>
                  <a:cubicBezTo>
                    <a:pt x="25" y="23"/>
                    <a:pt x="25" y="23"/>
                    <a:pt x="26" y="24"/>
                  </a:cubicBezTo>
                  <a:cubicBezTo>
                    <a:pt x="26" y="24"/>
                    <a:pt x="26" y="24"/>
                    <a:pt x="26" y="25"/>
                  </a:cubicBezTo>
                  <a:close/>
                  <a:moveTo>
                    <a:pt x="22" y="30"/>
                  </a:moveTo>
                  <a:cubicBezTo>
                    <a:pt x="22" y="30"/>
                    <a:pt x="22" y="30"/>
                    <a:pt x="22" y="30"/>
                  </a:cubicBezTo>
                  <a:cubicBezTo>
                    <a:pt x="22" y="30"/>
                    <a:pt x="22" y="30"/>
                    <a:pt x="22" y="30"/>
                  </a:cubicBezTo>
                  <a:cubicBezTo>
                    <a:pt x="21" y="30"/>
                    <a:pt x="21" y="30"/>
                    <a:pt x="21" y="30"/>
                  </a:cubicBezTo>
                  <a:cubicBezTo>
                    <a:pt x="21" y="29"/>
                    <a:pt x="21" y="29"/>
                    <a:pt x="21" y="29"/>
                  </a:cubicBezTo>
                  <a:cubicBezTo>
                    <a:pt x="22" y="29"/>
                    <a:pt x="22" y="29"/>
                    <a:pt x="22" y="29"/>
                  </a:cubicBezTo>
                  <a:cubicBezTo>
                    <a:pt x="22" y="29"/>
                    <a:pt x="22" y="29"/>
                    <a:pt x="22" y="29"/>
                  </a:cubicBezTo>
                  <a:cubicBezTo>
                    <a:pt x="22" y="30"/>
                    <a:pt x="22" y="30"/>
                    <a:pt x="22" y="30"/>
                  </a:cubicBezTo>
                  <a:close/>
                  <a:moveTo>
                    <a:pt x="23" y="31"/>
                  </a:moveTo>
                  <a:cubicBezTo>
                    <a:pt x="23" y="31"/>
                    <a:pt x="23" y="31"/>
                    <a:pt x="23" y="31"/>
                  </a:cubicBezTo>
                  <a:cubicBezTo>
                    <a:pt x="23" y="31"/>
                    <a:pt x="23" y="31"/>
                    <a:pt x="23" y="31"/>
                  </a:cubicBezTo>
                  <a:cubicBezTo>
                    <a:pt x="23" y="30"/>
                    <a:pt x="23" y="30"/>
                    <a:pt x="23" y="30"/>
                  </a:cubicBezTo>
                  <a:cubicBezTo>
                    <a:pt x="23" y="30"/>
                    <a:pt x="23" y="30"/>
                    <a:pt x="23" y="30"/>
                  </a:cubicBezTo>
                  <a:cubicBezTo>
                    <a:pt x="24" y="30"/>
                    <a:pt x="24" y="30"/>
                    <a:pt x="24" y="30"/>
                  </a:cubicBezTo>
                  <a:cubicBezTo>
                    <a:pt x="24" y="30"/>
                    <a:pt x="24" y="30"/>
                    <a:pt x="24" y="30"/>
                  </a:cubicBezTo>
                  <a:cubicBezTo>
                    <a:pt x="24" y="30"/>
                    <a:pt x="24" y="30"/>
                    <a:pt x="24" y="30"/>
                  </a:cubicBezTo>
                  <a:cubicBezTo>
                    <a:pt x="24" y="31"/>
                    <a:pt x="24" y="31"/>
                    <a:pt x="24" y="31"/>
                  </a:cubicBezTo>
                  <a:lnTo>
                    <a:pt x="23" y="3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163">
              <a:extLst>
                <a:ext uri="{FF2B5EF4-FFF2-40B4-BE49-F238E27FC236}">
                  <a16:creationId xmlns:a16="http://schemas.microsoft.com/office/drawing/2014/main" id="{244C7F98-99F1-4E96-B8B8-4514F361D62C}"/>
                </a:ext>
              </a:extLst>
            </p:cNvPr>
            <p:cNvSpPr>
              <a:spLocks noEditPoints="1"/>
            </p:cNvSpPr>
            <p:nvPr/>
          </p:nvSpPr>
          <p:spPr bwMode="auto">
            <a:xfrm>
              <a:off x="6154969" y="7416033"/>
              <a:ext cx="1481752" cy="926097"/>
            </a:xfrm>
            <a:custGeom>
              <a:avLst/>
              <a:gdLst>
                <a:gd name="T0" fmla="*/ 236 w 356"/>
                <a:gd name="T1" fmla="*/ 144 h 223"/>
                <a:gd name="T2" fmla="*/ 239 w 356"/>
                <a:gd name="T3" fmla="*/ 151 h 223"/>
                <a:gd name="T4" fmla="*/ 253 w 356"/>
                <a:gd name="T5" fmla="*/ 173 h 223"/>
                <a:gd name="T6" fmla="*/ 279 w 356"/>
                <a:gd name="T7" fmla="*/ 178 h 223"/>
                <a:gd name="T8" fmla="*/ 301 w 356"/>
                <a:gd name="T9" fmla="*/ 177 h 223"/>
                <a:gd name="T10" fmla="*/ 303 w 356"/>
                <a:gd name="T11" fmla="*/ 173 h 223"/>
                <a:gd name="T12" fmla="*/ 333 w 356"/>
                <a:gd name="T13" fmla="*/ 142 h 223"/>
                <a:gd name="T14" fmla="*/ 351 w 356"/>
                <a:gd name="T15" fmla="*/ 141 h 223"/>
                <a:gd name="T16" fmla="*/ 350 w 356"/>
                <a:gd name="T17" fmla="*/ 153 h 223"/>
                <a:gd name="T18" fmla="*/ 346 w 356"/>
                <a:gd name="T19" fmla="*/ 164 h 223"/>
                <a:gd name="T20" fmla="*/ 346 w 356"/>
                <a:gd name="T21" fmla="*/ 168 h 223"/>
                <a:gd name="T22" fmla="*/ 341 w 356"/>
                <a:gd name="T23" fmla="*/ 177 h 223"/>
                <a:gd name="T24" fmla="*/ 332 w 356"/>
                <a:gd name="T25" fmla="*/ 184 h 223"/>
                <a:gd name="T26" fmla="*/ 311 w 356"/>
                <a:gd name="T27" fmla="*/ 198 h 223"/>
                <a:gd name="T28" fmla="*/ 296 w 356"/>
                <a:gd name="T29" fmla="*/ 217 h 223"/>
                <a:gd name="T30" fmla="*/ 270 w 356"/>
                <a:gd name="T31" fmla="*/ 203 h 223"/>
                <a:gd name="T32" fmla="*/ 267 w 356"/>
                <a:gd name="T33" fmla="*/ 202 h 223"/>
                <a:gd name="T34" fmla="*/ 262 w 356"/>
                <a:gd name="T35" fmla="*/ 204 h 223"/>
                <a:gd name="T36" fmla="*/ 207 w 356"/>
                <a:gd name="T37" fmla="*/ 195 h 223"/>
                <a:gd name="T38" fmla="*/ 148 w 356"/>
                <a:gd name="T39" fmla="*/ 163 h 223"/>
                <a:gd name="T40" fmla="*/ 146 w 356"/>
                <a:gd name="T41" fmla="*/ 149 h 223"/>
                <a:gd name="T42" fmla="*/ 122 w 356"/>
                <a:gd name="T43" fmla="*/ 107 h 223"/>
                <a:gd name="T44" fmla="*/ 117 w 356"/>
                <a:gd name="T45" fmla="*/ 101 h 223"/>
                <a:gd name="T46" fmla="*/ 107 w 356"/>
                <a:gd name="T47" fmla="*/ 92 h 223"/>
                <a:gd name="T48" fmla="*/ 104 w 356"/>
                <a:gd name="T49" fmla="*/ 82 h 223"/>
                <a:gd name="T50" fmla="*/ 95 w 356"/>
                <a:gd name="T51" fmla="*/ 73 h 223"/>
                <a:gd name="T52" fmla="*/ 76 w 356"/>
                <a:gd name="T53" fmla="*/ 55 h 223"/>
                <a:gd name="T54" fmla="*/ 60 w 356"/>
                <a:gd name="T55" fmla="*/ 27 h 223"/>
                <a:gd name="T56" fmla="*/ 54 w 356"/>
                <a:gd name="T57" fmla="*/ 18 h 223"/>
                <a:gd name="T58" fmla="*/ 40 w 356"/>
                <a:gd name="T59" fmla="*/ 16 h 223"/>
                <a:gd name="T60" fmla="*/ 55 w 356"/>
                <a:gd name="T61" fmla="*/ 47 h 223"/>
                <a:gd name="T62" fmla="*/ 62 w 356"/>
                <a:gd name="T63" fmla="*/ 56 h 223"/>
                <a:gd name="T64" fmla="*/ 72 w 356"/>
                <a:gd name="T65" fmla="*/ 74 h 223"/>
                <a:gd name="T66" fmla="*/ 78 w 356"/>
                <a:gd name="T67" fmla="*/ 80 h 223"/>
                <a:gd name="T68" fmla="*/ 87 w 356"/>
                <a:gd name="T69" fmla="*/ 103 h 223"/>
                <a:gd name="T70" fmla="*/ 91 w 356"/>
                <a:gd name="T71" fmla="*/ 107 h 223"/>
                <a:gd name="T72" fmla="*/ 101 w 356"/>
                <a:gd name="T73" fmla="*/ 120 h 223"/>
                <a:gd name="T74" fmla="*/ 74 w 356"/>
                <a:gd name="T75" fmla="*/ 104 h 223"/>
                <a:gd name="T76" fmla="*/ 68 w 356"/>
                <a:gd name="T77" fmla="*/ 84 h 223"/>
                <a:gd name="T78" fmla="*/ 50 w 356"/>
                <a:gd name="T79" fmla="*/ 74 h 223"/>
                <a:gd name="T80" fmla="*/ 43 w 356"/>
                <a:gd name="T81" fmla="*/ 64 h 223"/>
                <a:gd name="T82" fmla="*/ 47 w 356"/>
                <a:gd name="T83" fmla="*/ 62 h 223"/>
                <a:gd name="T84" fmla="*/ 29 w 356"/>
                <a:gd name="T85" fmla="*/ 32 h 223"/>
                <a:gd name="T86" fmla="*/ 20 w 356"/>
                <a:gd name="T87" fmla="*/ 13 h 223"/>
                <a:gd name="T88" fmla="*/ 115 w 356"/>
                <a:gd name="T89" fmla="*/ 18 h 223"/>
                <a:gd name="T90" fmla="*/ 172 w 356"/>
                <a:gd name="T91" fmla="*/ 48 h 223"/>
                <a:gd name="T92" fmla="*/ 183 w 356"/>
                <a:gd name="T93" fmla="*/ 38 h 223"/>
                <a:gd name="T94" fmla="*/ 196 w 356"/>
                <a:gd name="T95" fmla="*/ 43 h 223"/>
                <a:gd name="T96" fmla="*/ 212 w 356"/>
                <a:gd name="T97" fmla="*/ 70 h 223"/>
                <a:gd name="T98" fmla="*/ 223 w 356"/>
                <a:gd name="T99" fmla="*/ 83 h 223"/>
                <a:gd name="T100" fmla="*/ 41 w 356"/>
                <a:gd name="T101" fmla="*/ 13 h 223"/>
                <a:gd name="T102" fmla="*/ 56 w 356"/>
                <a:gd name="T103" fmla="*/ 42 h 223"/>
                <a:gd name="T104" fmla="*/ 68 w 356"/>
                <a:gd name="T105" fmla="*/ 46 h 223"/>
                <a:gd name="T106" fmla="*/ 2 w 356"/>
                <a:gd name="T107" fmla="*/ 47 h 223"/>
                <a:gd name="T108" fmla="*/ 37 w 356"/>
                <a:gd name="T109" fmla="*/ 60 h 223"/>
                <a:gd name="T110" fmla="*/ 72 w 356"/>
                <a:gd name="T111" fmla="*/ 104 h 223"/>
                <a:gd name="T112" fmla="*/ 72 w 356"/>
                <a:gd name="T113" fmla="*/ 104 h 223"/>
                <a:gd name="T114" fmla="*/ 76 w 356"/>
                <a:gd name="T115" fmla="*/ 107 h 223"/>
                <a:gd name="T116" fmla="*/ 97 w 356"/>
                <a:gd name="T117" fmla="*/ 109 h 223"/>
                <a:gd name="T118" fmla="*/ 356 w 356"/>
                <a:gd name="T119" fmla="*/ 145 h 223"/>
                <a:gd name="T120" fmla="*/ 354 w 356"/>
                <a:gd name="T121" fmla="*/ 155 h 223"/>
                <a:gd name="T122" fmla="*/ 302 w 356"/>
                <a:gd name="T123" fmla="*/ 17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6" h="223">
                  <a:moveTo>
                    <a:pt x="239" y="87"/>
                  </a:moveTo>
                  <a:cubicBezTo>
                    <a:pt x="238" y="95"/>
                    <a:pt x="234" y="95"/>
                    <a:pt x="232" y="114"/>
                  </a:cubicBezTo>
                  <a:cubicBezTo>
                    <a:pt x="232" y="114"/>
                    <a:pt x="232" y="114"/>
                    <a:pt x="232" y="114"/>
                  </a:cubicBezTo>
                  <a:cubicBezTo>
                    <a:pt x="232" y="114"/>
                    <a:pt x="232" y="114"/>
                    <a:pt x="232" y="114"/>
                  </a:cubicBezTo>
                  <a:cubicBezTo>
                    <a:pt x="232" y="121"/>
                    <a:pt x="232" y="118"/>
                    <a:pt x="232" y="124"/>
                  </a:cubicBezTo>
                  <a:cubicBezTo>
                    <a:pt x="232" y="124"/>
                    <a:pt x="231" y="126"/>
                    <a:pt x="231" y="128"/>
                  </a:cubicBezTo>
                  <a:cubicBezTo>
                    <a:pt x="232" y="132"/>
                    <a:pt x="232" y="133"/>
                    <a:pt x="232" y="134"/>
                  </a:cubicBezTo>
                  <a:cubicBezTo>
                    <a:pt x="237" y="142"/>
                    <a:pt x="234" y="136"/>
                    <a:pt x="237" y="140"/>
                  </a:cubicBezTo>
                  <a:cubicBezTo>
                    <a:pt x="237" y="142"/>
                    <a:pt x="237" y="142"/>
                    <a:pt x="237" y="142"/>
                  </a:cubicBezTo>
                  <a:cubicBezTo>
                    <a:pt x="236" y="143"/>
                    <a:pt x="236" y="143"/>
                    <a:pt x="236" y="143"/>
                  </a:cubicBezTo>
                  <a:cubicBezTo>
                    <a:pt x="236" y="144"/>
                    <a:pt x="236" y="144"/>
                    <a:pt x="236" y="144"/>
                  </a:cubicBezTo>
                  <a:cubicBezTo>
                    <a:pt x="236" y="143"/>
                    <a:pt x="236" y="143"/>
                    <a:pt x="236" y="143"/>
                  </a:cubicBezTo>
                  <a:cubicBezTo>
                    <a:pt x="236" y="142"/>
                    <a:pt x="236" y="142"/>
                    <a:pt x="236" y="142"/>
                  </a:cubicBezTo>
                  <a:cubicBezTo>
                    <a:pt x="236" y="141"/>
                    <a:pt x="236" y="141"/>
                    <a:pt x="236" y="141"/>
                  </a:cubicBezTo>
                  <a:cubicBezTo>
                    <a:pt x="236" y="140"/>
                    <a:pt x="236" y="140"/>
                    <a:pt x="236" y="140"/>
                  </a:cubicBezTo>
                  <a:cubicBezTo>
                    <a:pt x="236" y="140"/>
                    <a:pt x="236" y="140"/>
                    <a:pt x="236" y="140"/>
                  </a:cubicBezTo>
                  <a:cubicBezTo>
                    <a:pt x="234" y="138"/>
                    <a:pt x="234" y="139"/>
                    <a:pt x="232" y="135"/>
                  </a:cubicBezTo>
                  <a:cubicBezTo>
                    <a:pt x="233" y="136"/>
                    <a:pt x="233" y="140"/>
                    <a:pt x="234" y="141"/>
                  </a:cubicBezTo>
                  <a:cubicBezTo>
                    <a:pt x="234" y="141"/>
                    <a:pt x="234" y="141"/>
                    <a:pt x="235" y="141"/>
                  </a:cubicBezTo>
                  <a:cubicBezTo>
                    <a:pt x="235" y="142"/>
                    <a:pt x="235" y="142"/>
                    <a:pt x="235" y="142"/>
                  </a:cubicBezTo>
                  <a:cubicBezTo>
                    <a:pt x="237" y="147"/>
                    <a:pt x="236" y="145"/>
                    <a:pt x="238" y="150"/>
                  </a:cubicBezTo>
                  <a:cubicBezTo>
                    <a:pt x="239" y="151"/>
                    <a:pt x="239" y="151"/>
                    <a:pt x="239" y="151"/>
                  </a:cubicBezTo>
                  <a:cubicBezTo>
                    <a:pt x="239" y="151"/>
                    <a:pt x="244" y="157"/>
                    <a:pt x="247" y="161"/>
                  </a:cubicBezTo>
                  <a:cubicBezTo>
                    <a:pt x="247" y="163"/>
                    <a:pt x="248" y="164"/>
                    <a:pt x="248" y="165"/>
                  </a:cubicBezTo>
                  <a:cubicBezTo>
                    <a:pt x="249" y="167"/>
                    <a:pt x="249" y="167"/>
                    <a:pt x="249" y="167"/>
                  </a:cubicBezTo>
                  <a:cubicBezTo>
                    <a:pt x="250" y="169"/>
                    <a:pt x="250" y="169"/>
                    <a:pt x="250" y="169"/>
                  </a:cubicBezTo>
                  <a:cubicBezTo>
                    <a:pt x="251" y="170"/>
                    <a:pt x="251" y="170"/>
                    <a:pt x="251" y="170"/>
                  </a:cubicBezTo>
                  <a:cubicBezTo>
                    <a:pt x="252" y="170"/>
                    <a:pt x="252" y="170"/>
                    <a:pt x="252" y="170"/>
                  </a:cubicBezTo>
                  <a:cubicBezTo>
                    <a:pt x="253" y="172"/>
                    <a:pt x="253" y="172"/>
                    <a:pt x="253" y="172"/>
                  </a:cubicBezTo>
                  <a:cubicBezTo>
                    <a:pt x="254" y="173"/>
                    <a:pt x="254" y="173"/>
                    <a:pt x="254" y="173"/>
                  </a:cubicBezTo>
                  <a:cubicBezTo>
                    <a:pt x="254" y="173"/>
                    <a:pt x="254" y="173"/>
                    <a:pt x="254" y="173"/>
                  </a:cubicBezTo>
                  <a:cubicBezTo>
                    <a:pt x="253" y="173"/>
                    <a:pt x="253" y="173"/>
                    <a:pt x="253" y="173"/>
                  </a:cubicBezTo>
                  <a:cubicBezTo>
                    <a:pt x="253" y="173"/>
                    <a:pt x="253" y="173"/>
                    <a:pt x="253" y="173"/>
                  </a:cubicBezTo>
                  <a:cubicBezTo>
                    <a:pt x="254" y="174"/>
                    <a:pt x="254" y="174"/>
                    <a:pt x="254" y="174"/>
                  </a:cubicBezTo>
                  <a:cubicBezTo>
                    <a:pt x="256" y="175"/>
                    <a:pt x="256" y="175"/>
                    <a:pt x="256" y="175"/>
                  </a:cubicBezTo>
                  <a:cubicBezTo>
                    <a:pt x="257" y="175"/>
                    <a:pt x="257" y="175"/>
                    <a:pt x="257" y="175"/>
                  </a:cubicBezTo>
                  <a:cubicBezTo>
                    <a:pt x="256" y="174"/>
                    <a:pt x="256" y="174"/>
                    <a:pt x="255" y="174"/>
                  </a:cubicBezTo>
                  <a:cubicBezTo>
                    <a:pt x="255" y="174"/>
                    <a:pt x="255" y="174"/>
                    <a:pt x="255" y="174"/>
                  </a:cubicBezTo>
                  <a:cubicBezTo>
                    <a:pt x="257" y="174"/>
                    <a:pt x="257" y="174"/>
                    <a:pt x="257" y="174"/>
                  </a:cubicBezTo>
                  <a:cubicBezTo>
                    <a:pt x="261" y="174"/>
                    <a:pt x="261" y="174"/>
                    <a:pt x="261" y="174"/>
                  </a:cubicBezTo>
                  <a:cubicBezTo>
                    <a:pt x="263" y="176"/>
                    <a:pt x="263" y="176"/>
                    <a:pt x="263" y="176"/>
                  </a:cubicBezTo>
                  <a:cubicBezTo>
                    <a:pt x="265" y="177"/>
                    <a:pt x="265" y="177"/>
                    <a:pt x="265" y="177"/>
                  </a:cubicBezTo>
                  <a:cubicBezTo>
                    <a:pt x="267" y="179"/>
                    <a:pt x="266" y="178"/>
                    <a:pt x="268" y="181"/>
                  </a:cubicBezTo>
                  <a:cubicBezTo>
                    <a:pt x="272" y="181"/>
                    <a:pt x="274" y="180"/>
                    <a:pt x="279" y="178"/>
                  </a:cubicBezTo>
                  <a:cubicBezTo>
                    <a:pt x="281" y="178"/>
                    <a:pt x="283" y="177"/>
                    <a:pt x="284" y="178"/>
                  </a:cubicBezTo>
                  <a:cubicBezTo>
                    <a:pt x="287" y="177"/>
                    <a:pt x="287" y="177"/>
                    <a:pt x="287" y="177"/>
                  </a:cubicBezTo>
                  <a:cubicBezTo>
                    <a:pt x="288" y="177"/>
                    <a:pt x="288" y="177"/>
                    <a:pt x="288" y="177"/>
                  </a:cubicBezTo>
                  <a:cubicBezTo>
                    <a:pt x="289" y="176"/>
                    <a:pt x="289" y="176"/>
                    <a:pt x="289" y="175"/>
                  </a:cubicBezTo>
                  <a:cubicBezTo>
                    <a:pt x="291" y="175"/>
                    <a:pt x="290" y="175"/>
                    <a:pt x="297" y="174"/>
                  </a:cubicBezTo>
                  <a:cubicBezTo>
                    <a:pt x="298" y="175"/>
                    <a:pt x="298" y="175"/>
                    <a:pt x="298" y="175"/>
                  </a:cubicBezTo>
                  <a:cubicBezTo>
                    <a:pt x="298" y="176"/>
                    <a:pt x="298" y="176"/>
                    <a:pt x="298" y="176"/>
                  </a:cubicBezTo>
                  <a:cubicBezTo>
                    <a:pt x="297" y="176"/>
                    <a:pt x="297" y="176"/>
                    <a:pt x="297" y="176"/>
                  </a:cubicBezTo>
                  <a:cubicBezTo>
                    <a:pt x="298" y="176"/>
                    <a:pt x="298" y="176"/>
                    <a:pt x="298" y="176"/>
                  </a:cubicBezTo>
                  <a:cubicBezTo>
                    <a:pt x="299" y="177"/>
                    <a:pt x="299" y="177"/>
                    <a:pt x="299" y="177"/>
                  </a:cubicBezTo>
                  <a:cubicBezTo>
                    <a:pt x="301" y="177"/>
                    <a:pt x="301" y="177"/>
                    <a:pt x="301" y="177"/>
                  </a:cubicBezTo>
                  <a:cubicBezTo>
                    <a:pt x="302" y="177"/>
                    <a:pt x="302" y="177"/>
                    <a:pt x="302" y="177"/>
                  </a:cubicBezTo>
                  <a:cubicBezTo>
                    <a:pt x="303" y="176"/>
                    <a:pt x="303" y="176"/>
                    <a:pt x="303" y="176"/>
                  </a:cubicBezTo>
                  <a:cubicBezTo>
                    <a:pt x="305" y="175"/>
                    <a:pt x="305" y="175"/>
                    <a:pt x="305" y="175"/>
                  </a:cubicBezTo>
                  <a:cubicBezTo>
                    <a:pt x="305" y="174"/>
                    <a:pt x="305" y="174"/>
                    <a:pt x="305" y="174"/>
                  </a:cubicBezTo>
                  <a:cubicBezTo>
                    <a:pt x="305" y="174"/>
                    <a:pt x="305" y="174"/>
                    <a:pt x="305" y="174"/>
                  </a:cubicBezTo>
                  <a:cubicBezTo>
                    <a:pt x="304" y="174"/>
                    <a:pt x="304" y="174"/>
                    <a:pt x="304" y="174"/>
                  </a:cubicBezTo>
                  <a:cubicBezTo>
                    <a:pt x="304" y="173"/>
                    <a:pt x="304" y="173"/>
                    <a:pt x="304" y="173"/>
                  </a:cubicBezTo>
                  <a:cubicBezTo>
                    <a:pt x="304" y="172"/>
                    <a:pt x="304" y="172"/>
                    <a:pt x="304" y="172"/>
                  </a:cubicBezTo>
                  <a:cubicBezTo>
                    <a:pt x="304" y="172"/>
                    <a:pt x="304" y="172"/>
                    <a:pt x="304" y="172"/>
                  </a:cubicBezTo>
                  <a:cubicBezTo>
                    <a:pt x="303" y="173"/>
                    <a:pt x="303" y="173"/>
                    <a:pt x="303" y="173"/>
                  </a:cubicBezTo>
                  <a:cubicBezTo>
                    <a:pt x="303" y="173"/>
                    <a:pt x="303" y="173"/>
                    <a:pt x="303" y="173"/>
                  </a:cubicBezTo>
                  <a:cubicBezTo>
                    <a:pt x="303" y="173"/>
                    <a:pt x="303" y="173"/>
                    <a:pt x="303" y="173"/>
                  </a:cubicBezTo>
                  <a:cubicBezTo>
                    <a:pt x="303" y="172"/>
                    <a:pt x="303" y="172"/>
                    <a:pt x="303" y="172"/>
                  </a:cubicBezTo>
                  <a:cubicBezTo>
                    <a:pt x="307" y="170"/>
                    <a:pt x="308" y="170"/>
                    <a:pt x="309" y="169"/>
                  </a:cubicBezTo>
                  <a:cubicBezTo>
                    <a:pt x="311" y="167"/>
                    <a:pt x="311" y="167"/>
                    <a:pt x="311" y="167"/>
                  </a:cubicBezTo>
                  <a:cubicBezTo>
                    <a:pt x="311" y="162"/>
                    <a:pt x="311" y="162"/>
                    <a:pt x="311" y="162"/>
                  </a:cubicBezTo>
                  <a:cubicBezTo>
                    <a:pt x="312" y="162"/>
                    <a:pt x="312" y="162"/>
                    <a:pt x="312" y="162"/>
                  </a:cubicBezTo>
                  <a:cubicBezTo>
                    <a:pt x="314" y="160"/>
                    <a:pt x="314" y="160"/>
                    <a:pt x="314" y="160"/>
                  </a:cubicBezTo>
                  <a:cubicBezTo>
                    <a:pt x="314" y="160"/>
                    <a:pt x="314" y="160"/>
                    <a:pt x="314" y="160"/>
                  </a:cubicBezTo>
                  <a:cubicBezTo>
                    <a:pt x="314" y="157"/>
                    <a:pt x="313" y="154"/>
                    <a:pt x="314" y="151"/>
                  </a:cubicBezTo>
                  <a:cubicBezTo>
                    <a:pt x="314" y="150"/>
                    <a:pt x="315" y="148"/>
                    <a:pt x="315" y="147"/>
                  </a:cubicBezTo>
                  <a:cubicBezTo>
                    <a:pt x="323" y="142"/>
                    <a:pt x="324" y="144"/>
                    <a:pt x="333" y="142"/>
                  </a:cubicBezTo>
                  <a:cubicBezTo>
                    <a:pt x="335" y="141"/>
                    <a:pt x="335" y="141"/>
                    <a:pt x="335" y="141"/>
                  </a:cubicBezTo>
                  <a:cubicBezTo>
                    <a:pt x="336" y="140"/>
                    <a:pt x="336" y="140"/>
                    <a:pt x="336" y="140"/>
                  </a:cubicBezTo>
                  <a:cubicBezTo>
                    <a:pt x="338" y="140"/>
                    <a:pt x="339" y="140"/>
                    <a:pt x="340" y="140"/>
                  </a:cubicBezTo>
                  <a:cubicBezTo>
                    <a:pt x="340" y="140"/>
                    <a:pt x="340" y="140"/>
                    <a:pt x="340" y="140"/>
                  </a:cubicBezTo>
                  <a:cubicBezTo>
                    <a:pt x="340" y="140"/>
                    <a:pt x="340" y="140"/>
                    <a:pt x="340" y="140"/>
                  </a:cubicBezTo>
                  <a:cubicBezTo>
                    <a:pt x="340" y="140"/>
                    <a:pt x="340" y="140"/>
                    <a:pt x="340" y="140"/>
                  </a:cubicBezTo>
                  <a:cubicBezTo>
                    <a:pt x="344" y="140"/>
                    <a:pt x="345" y="141"/>
                    <a:pt x="350" y="142"/>
                  </a:cubicBezTo>
                  <a:cubicBezTo>
                    <a:pt x="351" y="142"/>
                    <a:pt x="350" y="142"/>
                    <a:pt x="351" y="141"/>
                  </a:cubicBezTo>
                  <a:cubicBezTo>
                    <a:pt x="351" y="141"/>
                    <a:pt x="351" y="141"/>
                    <a:pt x="351" y="141"/>
                  </a:cubicBezTo>
                  <a:cubicBezTo>
                    <a:pt x="351" y="141"/>
                    <a:pt x="351" y="141"/>
                    <a:pt x="351" y="141"/>
                  </a:cubicBezTo>
                  <a:cubicBezTo>
                    <a:pt x="351" y="141"/>
                    <a:pt x="351" y="141"/>
                    <a:pt x="351" y="141"/>
                  </a:cubicBezTo>
                  <a:cubicBezTo>
                    <a:pt x="350" y="141"/>
                    <a:pt x="350" y="141"/>
                    <a:pt x="350" y="141"/>
                  </a:cubicBezTo>
                  <a:cubicBezTo>
                    <a:pt x="350" y="141"/>
                    <a:pt x="350" y="141"/>
                    <a:pt x="350" y="141"/>
                  </a:cubicBezTo>
                  <a:cubicBezTo>
                    <a:pt x="349" y="141"/>
                    <a:pt x="349" y="141"/>
                    <a:pt x="349" y="141"/>
                  </a:cubicBezTo>
                  <a:cubicBezTo>
                    <a:pt x="349" y="140"/>
                    <a:pt x="349" y="140"/>
                    <a:pt x="349" y="140"/>
                  </a:cubicBezTo>
                  <a:cubicBezTo>
                    <a:pt x="350" y="140"/>
                    <a:pt x="350" y="140"/>
                    <a:pt x="351" y="140"/>
                  </a:cubicBezTo>
                  <a:cubicBezTo>
                    <a:pt x="353" y="140"/>
                    <a:pt x="353" y="140"/>
                    <a:pt x="353" y="140"/>
                  </a:cubicBezTo>
                  <a:cubicBezTo>
                    <a:pt x="354" y="142"/>
                    <a:pt x="354" y="142"/>
                    <a:pt x="354" y="142"/>
                  </a:cubicBezTo>
                  <a:cubicBezTo>
                    <a:pt x="355" y="142"/>
                    <a:pt x="355" y="142"/>
                    <a:pt x="355" y="142"/>
                  </a:cubicBezTo>
                  <a:cubicBezTo>
                    <a:pt x="355" y="144"/>
                    <a:pt x="355" y="144"/>
                    <a:pt x="355" y="144"/>
                  </a:cubicBezTo>
                  <a:cubicBezTo>
                    <a:pt x="355" y="145"/>
                    <a:pt x="355" y="145"/>
                    <a:pt x="355" y="145"/>
                  </a:cubicBezTo>
                  <a:cubicBezTo>
                    <a:pt x="354" y="149"/>
                    <a:pt x="354" y="150"/>
                    <a:pt x="350" y="153"/>
                  </a:cubicBezTo>
                  <a:cubicBezTo>
                    <a:pt x="348" y="156"/>
                    <a:pt x="348" y="156"/>
                    <a:pt x="348" y="156"/>
                  </a:cubicBezTo>
                  <a:cubicBezTo>
                    <a:pt x="348" y="158"/>
                    <a:pt x="348" y="158"/>
                    <a:pt x="348" y="158"/>
                  </a:cubicBezTo>
                  <a:cubicBezTo>
                    <a:pt x="348" y="159"/>
                    <a:pt x="348" y="159"/>
                    <a:pt x="348" y="159"/>
                  </a:cubicBezTo>
                  <a:cubicBezTo>
                    <a:pt x="348" y="160"/>
                    <a:pt x="348" y="160"/>
                    <a:pt x="348" y="160"/>
                  </a:cubicBezTo>
                  <a:cubicBezTo>
                    <a:pt x="348" y="161"/>
                    <a:pt x="348" y="161"/>
                    <a:pt x="348" y="161"/>
                  </a:cubicBezTo>
                  <a:cubicBezTo>
                    <a:pt x="348" y="161"/>
                    <a:pt x="348" y="161"/>
                    <a:pt x="348" y="161"/>
                  </a:cubicBezTo>
                  <a:cubicBezTo>
                    <a:pt x="347" y="161"/>
                    <a:pt x="347" y="161"/>
                    <a:pt x="347" y="161"/>
                  </a:cubicBezTo>
                  <a:cubicBezTo>
                    <a:pt x="346" y="162"/>
                    <a:pt x="346" y="162"/>
                    <a:pt x="346" y="162"/>
                  </a:cubicBezTo>
                  <a:cubicBezTo>
                    <a:pt x="345" y="163"/>
                    <a:pt x="345" y="163"/>
                    <a:pt x="345" y="163"/>
                  </a:cubicBezTo>
                  <a:cubicBezTo>
                    <a:pt x="345" y="164"/>
                    <a:pt x="345" y="164"/>
                    <a:pt x="345" y="164"/>
                  </a:cubicBezTo>
                  <a:cubicBezTo>
                    <a:pt x="346" y="164"/>
                    <a:pt x="346" y="164"/>
                    <a:pt x="346" y="164"/>
                  </a:cubicBezTo>
                  <a:cubicBezTo>
                    <a:pt x="346" y="164"/>
                    <a:pt x="346" y="164"/>
                    <a:pt x="346" y="164"/>
                  </a:cubicBezTo>
                  <a:cubicBezTo>
                    <a:pt x="347" y="164"/>
                    <a:pt x="347" y="164"/>
                    <a:pt x="347" y="164"/>
                  </a:cubicBezTo>
                  <a:cubicBezTo>
                    <a:pt x="348" y="164"/>
                    <a:pt x="348" y="164"/>
                    <a:pt x="348" y="164"/>
                  </a:cubicBezTo>
                  <a:cubicBezTo>
                    <a:pt x="348" y="164"/>
                    <a:pt x="348" y="164"/>
                    <a:pt x="348" y="164"/>
                  </a:cubicBezTo>
                  <a:cubicBezTo>
                    <a:pt x="348" y="165"/>
                    <a:pt x="348" y="165"/>
                    <a:pt x="348" y="165"/>
                  </a:cubicBezTo>
                  <a:cubicBezTo>
                    <a:pt x="347" y="166"/>
                    <a:pt x="347" y="166"/>
                    <a:pt x="347" y="166"/>
                  </a:cubicBezTo>
                  <a:cubicBezTo>
                    <a:pt x="347" y="166"/>
                    <a:pt x="347" y="166"/>
                    <a:pt x="347" y="166"/>
                  </a:cubicBezTo>
                  <a:cubicBezTo>
                    <a:pt x="347" y="166"/>
                    <a:pt x="347" y="166"/>
                    <a:pt x="347" y="166"/>
                  </a:cubicBezTo>
                  <a:cubicBezTo>
                    <a:pt x="346" y="166"/>
                    <a:pt x="346" y="166"/>
                    <a:pt x="346" y="166"/>
                  </a:cubicBezTo>
                  <a:cubicBezTo>
                    <a:pt x="346" y="167"/>
                    <a:pt x="346" y="167"/>
                    <a:pt x="346" y="167"/>
                  </a:cubicBezTo>
                  <a:cubicBezTo>
                    <a:pt x="346" y="168"/>
                    <a:pt x="346" y="168"/>
                    <a:pt x="346" y="168"/>
                  </a:cubicBezTo>
                  <a:cubicBezTo>
                    <a:pt x="346" y="168"/>
                    <a:pt x="346" y="168"/>
                    <a:pt x="346" y="168"/>
                  </a:cubicBezTo>
                  <a:cubicBezTo>
                    <a:pt x="347" y="167"/>
                    <a:pt x="347" y="167"/>
                    <a:pt x="347" y="167"/>
                  </a:cubicBezTo>
                  <a:cubicBezTo>
                    <a:pt x="347" y="167"/>
                    <a:pt x="347" y="167"/>
                    <a:pt x="347" y="167"/>
                  </a:cubicBezTo>
                  <a:cubicBezTo>
                    <a:pt x="347" y="168"/>
                    <a:pt x="347" y="168"/>
                    <a:pt x="347" y="168"/>
                  </a:cubicBezTo>
                  <a:cubicBezTo>
                    <a:pt x="346" y="171"/>
                    <a:pt x="346" y="170"/>
                    <a:pt x="346" y="173"/>
                  </a:cubicBezTo>
                  <a:cubicBezTo>
                    <a:pt x="345" y="175"/>
                    <a:pt x="345" y="175"/>
                    <a:pt x="345" y="175"/>
                  </a:cubicBezTo>
                  <a:cubicBezTo>
                    <a:pt x="344" y="177"/>
                    <a:pt x="344" y="177"/>
                    <a:pt x="344" y="177"/>
                  </a:cubicBezTo>
                  <a:cubicBezTo>
                    <a:pt x="344" y="179"/>
                    <a:pt x="344" y="178"/>
                    <a:pt x="343" y="180"/>
                  </a:cubicBezTo>
                  <a:cubicBezTo>
                    <a:pt x="343" y="179"/>
                    <a:pt x="343" y="179"/>
                    <a:pt x="343" y="179"/>
                  </a:cubicBezTo>
                  <a:cubicBezTo>
                    <a:pt x="342" y="178"/>
                    <a:pt x="342" y="178"/>
                    <a:pt x="342" y="178"/>
                  </a:cubicBezTo>
                  <a:cubicBezTo>
                    <a:pt x="341" y="177"/>
                    <a:pt x="341" y="177"/>
                    <a:pt x="341" y="177"/>
                  </a:cubicBezTo>
                  <a:cubicBezTo>
                    <a:pt x="341" y="177"/>
                    <a:pt x="341" y="177"/>
                    <a:pt x="341" y="177"/>
                  </a:cubicBezTo>
                  <a:cubicBezTo>
                    <a:pt x="342" y="174"/>
                    <a:pt x="342" y="174"/>
                    <a:pt x="342" y="174"/>
                  </a:cubicBezTo>
                  <a:cubicBezTo>
                    <a:pt x="341" y="173"/>
                    <a:pt x="341" y="173"/>
                    <a:pt x="341" y="173"/>
                  </a:cubicBezTo>
                  <a:cubicBezTo>
                    <a:pt x="341" y="173"/>
                    <a:pt x="341" y="173"/>
                    <a:pt x="341" y="173"/>
                  </a:cubicBezTo>
                  <a:cubicBezTo>
                    <a:pt x="340" y="174"/>
                    <a:pt x="340" y="173"/>
                    <a:pt x="339" y="174"/>
                  </a:cubicBezTo>
                  <a:cubicBezTo>
                    <a:pt x="339" y="175"/>
                    <a:pt x="339" y="175"/>
                    <a:pt x="339" y="175"/>
                  </a:cubicBezTo>
                  <a:cubicBezTo>
                    <a:pt x="339" y="176"/>
                    <a:pt x="339" y="176"/>
                    <a:pt x="338" y="177"/>
                  </a:cubicBezTo>
                  <a:cubicBezTo>
                    <a:pt x="337" y="177"/>
                    <a:pt x="338" y="177"/>
                    <a:pt x="336" y="177"/>
                  </a:cubicBezTo>
                  <a:cubicBezTo>
                    <a:pt x="336" y="177"/>
                    <a:pt x="336" y="177"/>
                    <a:pt x="336" y="177"/>
                  </a:cubicBezTo>
                  <a:cubicBezTo>
                    <a:pt x="335" y="181"/>
                    <a:pt x="334" y="180"/>
                    <a:pt x="333" y="183"/>
                  </a:cubicBezTo>
                  <a:cubicBezTo>
                    <a:pt x="332" y="184"/>
                    <a:pt x="332" y="184"/>
                    <a:pt x="332" y="184"/>
                  </a:cubicBezTo>
                  <a:cubicBezTo>
                    <a:pt x="332" y="184"/>
                    <a:pt x="332" y="184"/>
                    <a:pt x="332" y="184"/>
                  </a:cubicBezTo>
                  <a:cubicBezTo>
                    <a:pt x="331" y="183"/>
                    <a:pt x="331" y="183"/>
                    <a:pt x="330" y="183"/>
                  </a:cubicBezTo>
                  <a:cubicBezTo>
                    <a:pt x="329" y="183"/>
                    <a:pt x="329" y="183"/>
                    <a:pt x="329" y="183"/>
                  </a:cubicBezTo>
                  <a:cubicBezTo>
                    <a:pt x="329" y="184"/>
                    <a:pt x="329" y="184"/>
                    <a:pt x="329" y="184"/>
                  </a:cubicBezTo>
                  <a:cubicBezTo>
                    <a:pt x="329" y="185"/>
                    <a:pt x="329" y="185"/>
                    <a:pt x="329" y="185"/>
                  </a:cubicBezTo>
                  <a:cubicBezTo>
                    <a:pt x="326" y="185"/>
                    <a:pt x="311" y="185"/>
                    <a:pt x="308" y="185"/>
                  </a:cubicBezTo>
                  <a:cubicBezTo>
                    <a:pt x="308" y="188"/>
                    <a:pt x="308" y="188"/>
                    <a:pt x="308" y="191"/>
                  </a:cubicBezTo>
                  <a:cubicBezTo>
                    <a:pt x="305" y="191"/>
                    <a:pt x="306" y="191"/>
                    <a:pt x="303" y="191"/>
                  </a:cubicBezTo>
                  <a:cubicBezTo>
                    <a:pt x="304" y="192"/>
                    <a:pt x="304" y="192"/>
                    <a:pt x="304" y="192"/>
                  </a:cubicBezTo>
                  <a:cubicBezTo>
                    <a:pt x="304" y="192"/>
                    <a:pt x="304" y="192"/>
                    <a:pt x="304" y="192"/>
                  </a:cubicBezTo>
                  <a:cubicBezTo>
                    <a:pt x="307" y="195"/>
                    <a:pt x="309" y="196"/>
                    <a:pt x="311" y="198"/>
                  </a:cubicBezTo>
                  <a:cubicBezTo>
                    <a:pt x="312" y="199"/>
                    <a:pt x="312" y="199"/>
                    <a:pt x="312" y="199"/>
                  </a:cubicBezTo>
                  <a:cubicBezTo>
                    <a:pt x="312" y="200"/>
                    <a:pt x="312" y="200"/>
                    <a:pt x="312" y="200"/>
                  </a:cubicBezTo>
                  <a:cubicBezTo>
                    <a:pt x="313" y="201"/>
                    <a:pt x="313" y="201"/>
                    <a:pt x="313" y="201"/>
                  </a:cubicBezTo>
                  <a:cubicBezTo>
                    <a:pt x="314" y="201"/>
                    <a:pt x="314" y="201"/>
                    <a:pt x="314" y="201"/>
                  </a:cubicBezTo>
                  <a:cubicBezTo>
                    <a:pt x="315" y="201"/>
                    <a:pt x="315" y="201"/>
                    <a:pt x="315" y="201"/>
                  </a:cubicBezTo>
                  <a:cubicBezTo>
                    <a:pt x="315" y="202"/>
                    <a:pt x="315" y="202"/>
                    <a:pt x="315" y="202"/>
                  </a:cubicBezTo>
                  <a:cubicBezTo>
                    <a:pt x="314" y="204"/>
                    <a:pt x="314" y="204"/>
                    <a:pt x="314" y="205"/>
                  </a:cubicBezTo>
                  <a:cubicBezTo>
                    <a:pt x="313" y="205"/>
                    <a:pt x="301" y="205"/>
                    <a:pt x="300" y="205"/>
                  </a:cubicBezTo>
                  <a:cubicBezTo>
                    <a:pt x="299" y="206"/>
                    <a:pt x="295" y="214"/>
                    <a:pt x="294" y="214"/>
                  </a:cubicBezTo>
                  <a:cubicBezTo>
                    <a:pt x="294" y="215"/>
                    <a:pt x="294" y="215"/>
                    <a:pt x="294" y="215"/>
                  </a:cubicBezTo>
                  <a:cubicBezTo>
                    <a:pt x="296" y="217"/>
                    <a:pt x="296" y="217"/>
                    <a:pt x="296" y="217"/>
                  </a:cubicBezTo>
                  <a:cubicBezTo>
                    <a:pt x="296" y="217"/>
                    <a:pt x="296" y="217"/>
                    <a:pt x="296" y="217"/>
                  </a:cubicBezTo>
                  <a:cubicBezTo>
                    <a:pt x="295" y="218"/>
                    <a:pt x="295" y="218"/>
                    <a:pt x="295" y="218"/>
                  </a:cubicBezTo>
                  <a:cubicBezTo>
                    <a:pt x="295" y="218"/>
                    <a:pt x="295" y="218"/>
                    <a:pt x="295" y="218"/>
                  </a:cubicBezTo>
                  <a:cubicBezTo>
                    <a:pt x="295" y="219"/>
                    <a:pt x="295" y="219"/>
                    <a:pt x="295" y="219"/>
                  </a:cubicBezTo>
                  <a:cubicBezTo>
                    <a:pt x="295" y="220"/>
                    <a:pt x="295" y="220"/>
                    <a:pt x="295" y="220"/>
                  </a:cubicBezTo>
                  <a:cubicBezTo>
                    <a:pt x="295" y="221"/>
                    <a:pt x="295" y="220"/>
                    <a:pt x="295" y="221"/>
                  </a:cubicBezTo>
                  <a:cubicBezTo>
                    <a:pt x="295" y="222"/>
                    <a:pt x="295" y="222"/>
                    <a:pt x="294" y="223"/>
                  </a:cubicBezTo>
                  <a:cubicBezTo>
                    <a:pt x="294" y="223"/>
                    <a:pt x="294" y="223"/>
                    <a:pt x="294" y="223"/>
                  </a:cubicBezTo>
                  <a:cubicBezTo>
                    <a:pt x="290" y="220"/>
                    <a:pt x="283" y="210"/>
                    <a:pt x="273" y="204"/>
                  </a:cubicBezTo>
                  <a:cubicBezTo>
                    <a:pt x="272" y="204"/>
                    <a:pt x="271" y="204"/>
                    <a:pt x="270" y="203"/>
                  </a:cubicBezTo>
                  <a:cubicBezTo>
                    <a:pt x="270" y="203"/>
                    <a:pt x="270" y="203"/>
                    <a:pt x="270" y="203"/>
                  </a:cubicBezTo>
                  <a:cubicBezTo>
                    <a:pt x="270" y="203"/>
                    <a:pt x="270" y="203"/>
                    <a:pt x="270" y="203"/>
                  </a:cubicBezTo>
                  <a:cubicBezTo>
                    <a:pt x="270" y="204"/>
                    <a:pt x="270" y="204"/>
                    <a:pt x="271" y="204"/>
                  </a:cubicBezTo>
                  <a:cubicBezTo>
                    <a:pt x="272" y="204"/>
                    <a:pt x="272" y="204"/>
                    <a:pt x="272" y="204"/>
                  </a:cubicBezTo>
                  <a:cubicBezTo>
                    <a:pt x="272" y="204"/>
                    <a:pt x="273" y="205"/>
                    <a:pt x="274" y="205"/>
                  </a:cubicBezTo>
                  <a:cubicBezTo>
                    <a:pt x="274" y="206"/>
                    <a:pt x="274" y="206"/>
                    <a:pt x="274" y="206"/>
                  </a:cubicBezTo>
                  <a:cubicBezTo>
                    <a:pt x="269" y="204"/>
                    <a:pt x="269" y="204"/>
                    <a:pt x="269" y="204"/>
                  </a:cubicBezTo>
                  <a:cubicBezTo>
                    <a:pt x="267" y="204"/>
                    <a:pt x="267" y="204"/>
                    <a:pt x="267" y="204"/>
                  </a:cubicBezTo>
                  <a:cubicBezTo>
                    <a:pt x="267" y="203"/>
                    <a:pt x="267" y="203"/>
                    <a:pt x="267" y="203"/>
                  </a:cubicBezTo>
                  <a:cubicBezTo>
                    <a:pt x="268" y="202"/>
                    <a:pt x="268" y="202"/>
                    <a:pt x="268" y="202"/>
                  </a:cubicBezTo>
                  <a:cubicBezTo>
                    <a:pt x="267" y="202"/>
                    <a:pt x="267" y="202"/>
                    <a:pt x="267" y="202"/>
                  </a:cubicBezTo>
                  <a:cubicBezTo>
                    <a:pt x="267" y="202"/>
                    <a:pt x="267" y="202"/>
                    <a:pt x="267" y="202"/>
                  </a:cubicBezTo>
                  <a:cubicBezTo>
                    <a:pt x="266" y="203"/>
                    <a:pt x="266" y="203"/>
                    <a:pt x="266" y="203"/>
                  </a:cubicBezTo>
                  <a:cubicBezTo>
                    <a:pt x="265" y="203"/>
                    <a:pt x="265" y="203"/>
                    <a:pt x="265" y="203"/>
                  </a:cubicBezTo>
                  <a:cubicBezTo>
                    <a:pt x="265" y="202"/>
                    <a:pt x="265" y="202"/>
                    <a:pt x="265" y="202"/>
                  </a:cubicBezTo>
                  <a:cubicBezTo>
                    <a:pt x="265" y="202"/>
                    <a:pt x="265" y="202"/>
                    <a:pt x="265" y="202"/>
                  </a:cubicBezTo>
                  <a:cubicBezTo>
                    <a:pt x="265" y="201"/>
                    <a:pt x="265" y="201"/>
                    <a:pt x="265" y="201"/>
                  </a:cubicBezTo>
                  <a:cubicBezTo>
                    <a:pt x="264" y="201"/>
                    <a:pt x="264" y="201"/>
                    <a:pt x="264" y="201"/>
                  </a:cubicBezTo>
                  <a:cubicBezTo>
                    <a:pt x="264" y="202"/>
                    <a:pt x="264" y="201"/>
                    <a:pt x="263" y="202"/>
                  </a:cubicBezTo>
                  <a:cubicBezTo>
                    <a:pt x="263" y="203"/>
                    <a:pt x="263" y="203"/>
                    <a:pt x="263" y="203"/>
                  </a:cubicBezTo>
                  <a:cubicBezTo>
                    <a:pt x="264" y="203"/>
                    <a:pt x="265" y="203"/>
                    <a:pt x="266" y="203"/>
                  </a:cubicBezTo>
                  <a:cubicBezTo>
                    <a:pt x="265" y="204"/>
                    <a:pt x="265" y="204"/>
                    <a:pt x="265" y="204"/>
                  </a:cubicBezTo>
                  <a:cubicBezTo>
                    <a:pt x="263" y="204"/>
                    <a:pt x="264" y="204"/>
                    <a:pt x="262" y="204"/>
                  </a:cubicBezTo>
                  <a:cubicBezTo>
                    <a:pt x="258" y="206"/>
                    <a:pt x="258" y="206"/>
                    <a:pt x="258" y="206"/>
                  </a:cubicBezTo>
                  <a:cubicBezTo>
                    <a:pt x="254" y="208"/>
                    <a:pt x="255" y="207"/>
                    <a:pt x="249" y="210"/>
                  </a:cubicBezTo>
                  <a:cubicBezTo>
                    <a:pt x="247" y="210"/>
                    <a:pt x="247" y="210"/>
                    <a:pt x="246" y="210"/>
                  </a:cubicBezTo>
                  <a:cubicBezTo>
                    <a:pt x="242" y="209"/>
                    <a:pt x="244" y="210"/>
                    <a:pt x="239" y="207"/>
                  </a:cubicBezTo>
                  <a:cubicBezTo>
                    <a:pt x="232" y="206"/>
                    <a:pt x="232" y="206"/>
                    <a:pt x="232" y="206"/>
                  </a:cubicBezTo>
                  <a:cubicBezTo>
                    <a:pt x="228" y="204"/>
                    <a:pt x="228" y="204"/>
                    <a:pt x="228" y="204"/>
                  </a:cubicBezTo>
                  <a:cubicBezTo>
                    <a:pt x="224" y="203"/>
                    <a:pt x="224" y="203"/>
                    <a:pt x="224" y="203"/>
                  </a:cubicBezTo>
                  <a:cubicBezTo>
                    <a:pt x="221" y="200"/>
                    <a:pt x="221" y="200"/>
                    <a:pt x="221" y="200"/>
                  </a:cubicBezTo>
                  <a:cubicBezTo>
                    <a:pt x="219" y="200"/>
                    <a:pt x="219" y="200"/>
                    <a:pt x="219" y="200"/>
                  </a:cubicBezTo>
                  <a:cubicBezTo>
                    <a:pt x="217" y="199"/>
                    <a:pt x="213" y="198"/>
                    <a:pt x="210" y="198"/>
                  </a:cubicBezTo>
                  <a:cubicBezTo>
                    <a:pt x="207" y="195"/>
                    <a:pt x="207" y="195"/>
                    <a:pt x="207" y="195"/>
                  </a:cubicBezTo>
                  <a:cubicBezTo>
                    <a:pt x="194" y="192"/>
                    <a:pt x="197" y="191"/>
                    <a:pt x="191" y="188"/>
                  </a:cubicBezTo>
                  <a:cubicBezTo>
                    <a:pt x="190" y="187"/>
                    <a:pt x="190" y="187"/>
                    <a:pt x="190" y="187"/>
                  </a:cubicBezTo>
                  <a:cubicBezTo>
                    <a:pt x="189" y="187"/>
                    <a:pt x="189" y="187"/>
                    <a:pt x="189" y="187"/>
                  </a:cubicBezTo>
                  <a:cubicBezTo>
                    <a:pt x="187" y="184"/>
                    <a:pt x="187" y="184"/>
                    <a:pt x="186" y="184"/>
                  </a:cubicBezTo>
                  <a:cubicBezTo>
                    <a:pt x="185" y="183"/>
                    <a:pt x="185" y="183"/>
                    <a:pt x="185" y="183"/>
                  </a:cubicBezTo>
                  <a:cubicBezTo>
                    <a:pt x="184" y="183"/>
                    <a:pt x="183" y="183"/>
                    <a:pt x="182" y="183"/>
                  </a:cubicBezTo>
                  <a:cubicBezTo>
                    <a:pt x="170" y="180"/>
                    <a:pt x="182" y="183"/>
                    <a:pt x="168" y="179"/>
                  </a:cubicBezTo>
                  <a:cubicBezTo>
                    <a:pt x="161" y="170"/>
                    <a:pt x="163" y="173"/>
                    <a:pt x="158" y="170"/>
                  </a:cubicBezTo>
                  <a:cubicBezTo>
                    <a:pt x="155" y="169"/>
                    <a:pt x="156" y="170"/>
                    <a:pt x="152" y="167"/>
                  </a:cubicBezTo>
                  <a:cubicBezTo>
                    <a:pt x="150" y="165"/>
                    <a:pt x="150" y="166"/>
                    <a:pt x="150" y="164"/>
                  </a:cubicBezTo>
                  <a:cubicBezTo>
                    <a:pt x="148" y="163"/>
                    <a:pt x="148" y="163"/>
                    <a:pt x="148" y="163"/>
                  </a:cubicBezTo>
                  <a:cubicBezTo>
                    <a:pt x="145" y="159"/>
                    <a:pt x="143" y="155"/>
                    <a:pt x="143" y="155"/>
                  </a:cubicBezTo>
                  <a:cubicBezTo>
                    <a:pt x="144" y="154"/>
                    <a:pt x="144" y="154"/>
                    <a:pt x="144" y="154"/>
                  </a:cubicBezTo>
                  <a:cubicBezTo>
                    <a:pt x="145" y="153"/>
                    <a:pt x="145" y="153"/>
                    <a:pt x="145" y="153"/>
                  </a:cubicBezTo>
                  <a:cubicBezTo>
                    <a:pt x="147" y="153"/>
                    <a:pt x="147" y="153"/>
                    <a:pt x="147" y="153"/>
                  </a:cubicBezTo>
                  <a:cubicBezTo>
                    <a:pt x="148" y="152"/>
                    <a:pt x="148" y="152"/>
                    <a:pt x="148" y="152"/>
                  </a:cubicBezTo>
                  <a:cubicBezTo>
                    <a:pt x="148" y="152"/>
                    <a:pt x="148" y="152"/>
                    <a:pt x="148" y="152"/>
                  </a:cubicBezTo>
                  <a:cubicBezTo>
                    <a:pt x="148" y="151"/>
                    <a:pt x="148" y="151"/>
                    <a:pt x="148" y="151"/>
                  </a:cubicBezTo>
                  <a:cubicBezTo>
                    <a:pt x="147" y="150"/>
                    <a:pt x="147" y="150"/>
                    <a:pt x="147" y="150"/>
                  </a:cubicBezTo>
                  <a:cubicBezTo>
                    <a:pt x="146" y="150"/>
                    <a:pt x="146" y="150"/>
                    <a:pt x="145" y="150"/>
                  </a:cubicBezTo>
                  <a:cubicBezTo>
                    <a:pt x="145" y="149"/>
                    <a:pt x="145" y="149"/>
                    <a:pt x="145" y="149"/>
                  </a:cubicBezTo>
                  <a:cubicBezTo>
                    <a:pt x="146" y="149"/>
                    <a:pt x="146" y="149"/>
                    <a:pt x="146" y="149"/>
                  </a:cubicBezTo>
                  <a:cubicBezTo>
                    <a:pt x="148" y="146"/>
                    <a:pt x="147" y="148"/>
                    <a:pt x="148" y="146"/>
                  </a:cubicBezTo>
                  <a:cubicBezTo>
                    <a:pt x="148" y="144"/>
                    <a:pt x="148" y="145"/>
                    <a:pt x="148" y="143"/>
                  </a:cubicBezTo>
                  <a:cubicBezTo>
                    <a:pt x="149" y="141"/>
                    <a:pt x="149" y="141"/>
                    <a:pt x="149" y="141"/>
                  </a:cubicBezTo>
                  <a:cubicBezTo>
                    <a:pt x="146" y="140"/>
                    <a:pt x="146" y="140"/>
                    <a:pt x="146" y="140"/>
                  </a:cubicBezTo>
                  <a:cubicBezTo>
                    <a:pt x="145" y="137"/>
                    <a:pt x="145" y="138"/>
                    <a:pt x="144" y="135"/>
                  </a:cubicBezTo>
                  <a:cubicBezTo>
                    <a:pt x="144" y="131"/>
                    <a:pt x="144" y="131"/>
                    <a:pt x="144" y="131"/>
                  </a:cubicBezTo>
                  <a:cubicBezTo>
                    <a:pt x="142" y="128"/>
                    <a:pt x="142" y="128"/>
                    <a:pt x="142" y="128"/>
                  </a:cubicBezTo>
                  <a:cubicBezTo>
                    <a:pt x="140" y="126"/>
                    <a:pt x="137" y="123"/>
                    <a:pt x="135" y="121"/>
                  </a:cubicBezTo>
                  <a:cubicBezTo>
                    <a:pt x="129" y="111"/>
                    <a:pt x="126" y="110"/>
                    <a:pt x="120" y="105"/>
                  </a:cubicBezTo>
                  <a:cubicBezTo>
                    <a:pt x="120" y="105"/>
                    <a:pt x="120" y="105"/>
                    <a:pt x="120" y="105"/>
                  </a:cubicBezTo>
                  <a:cubicBezTo>
                    <a:pt x="122" y="107"/>
                    <a:pt x="122" y="107"/>
                    <a:pt x="122" y="107"/>
                  </a:cubicBezTo>
                  <a:cubicBezTo>
                    <a:pt x="123" y="106"/>
                    <a:pt x="123" y="106"/>
                    <a:pt x="123" y="106"/>
                  </a:cubicBezTo>
                  <a:cubicBezTo>
                    <a:pt x="123" y="106"/>
                    <a:pt x="123" y="106"/>
                    <a:pt x="123" y="106"/>
                  </a:cubicBezTo>
                  <a:cubicBezTo>
                    <a:pt x="123" y="105"/>
                    <a:pt x="123" y="105"/>
                    <a:pt x="123" y="105"/>
                  </a:cubicBezTo>
                  <a:cubicBezTo>
                    <a:pt x="122" y="105"/>
                    <a:pt x="122" y="105"/>
                    <a:pt x="122" y="105"/>
                  </a:cubicBezTo>
                  <a:cubicBezTo>
                    <a:pt x="122" y="105"/>
                    <a:pt x="122" y="105"/>
                    <a:pt x="122" y="105"/>
                  </a:cubicBezTo>
                  <a:cubicBezTo>
                    <a:pt x="121" y="105"/>
                    <a:pt x="121" y="105"/>
                    <a:pt x="121" y="105"/>
                  </a:cubicBezTo>
                  <a:cubicBezTo>
                    <a:pt x="120" y="104"/>
                    <a:pt x="120" y="104"/>
                    <a:pt x="120" y="104"/>
                  </a:cubicBezTo>
                  <a:cubicBezTo>
                    <a:pt x="119" y="104"/>
                    <a:pt x="119" y="104"/>
                    <a:pt x="119" y="104"/>
                  </a:cubicBezTo>
                  <a:cubicBezTo>
                    <a:pt x="118" y="103"/>
                    <a:pt x="118" y="103"/>
                    <a:pt x="118" y="103"/>
                  </a:cubicBezTo>
                  <a:cubicBezTo>
                    <a:pt x="117" y="102"/>
                    <a:pt x="117" y="102"/>
                    <a:pt x="117" y="102"/>
                  </a:cubicBezTo>
                  <a:cubicBezTo>
                    <a:pt x="117" y="101"/>
                    <a:pt x="117" y="101"/>
                    <a:pt x="117" y="101"/>
                  </a:cubicBezTo>
                  <a:cubicBezTo>
                    <a:pt x="114" y="99"/>
                    <a:pt x="115" y="99"/>
                    <a:pt x="114" y="98"/>
                  </a:cubicBezTo>
                  <a:cubicBezTo>
                    <a:pt x="114" y="98"/>
                    <a:pt x="114" y="98"/>
                    <a:pt x="114" y="98"/>
                  </a:cubicBezTo>
                  <a:cubicBezTo>
                    <a:pt x="115" y="98"/>
                    <a:pt x="115" y="98"/>
                    <a:pt x="115" y="98"/>
                  </a:cubicBezTo>
                  <a:cubicBezTo>
                    <a:pt x="116" y="98"/>
                    <a:pt x="115" y="98"/>
                    <a:pt x="116" y="98"/>
                  </a:cubicBezTo>
                  <a:cubicBezTo>
                    <a:pt x="117" y="98"/>
                    <a:pt x="117" y="98"/>
                    <a:pt x="117" y="98"/>
                  </a:cubicBezTo>
                  <a:cubicBezTo>
                    <a:pt x="117" y="98"/>
                    <a:pt x="117" y="98"/>
                    <a:pt x="117" y="98"/>
                  </a:cubicBezTo>
                  <a:cubicBezTo>
                    <a:pt x="116" y="97"/>
                    <a:pt x="114" y="97"/>
                    <a:pt x="113" y="96"/>
                  </a:cubicBezTo>
                  <a:cubicBezTo>
                    <a:pt x="110" y="94"/>
                    <a:pt x="111" y="95"/>
                    <a:pt x="109" y="93"/>
                  </a:cubicBezTo>
                  <a:cubicBezTo>
                    <a:pt x="108" y="92"/>
                    <a:pt x="108" y="92"/>
                    <a:pt x="108" y="92"/>
                  </a:cubicBezTo>
                  <a:cubicBezTo>
                    <a:pt x="108" y="92"/>
                    <a:pt x="108" y="92"/>
                    <a:pt x="108" y="92"/>
                  </a:cubicBezTo>
                  <a:cubicBezTo>
                    <a:pt x="107" y="92"/>
                    <a:pt x="107" y="92"/>
                    <a:pt x="107" y="92"/>
                  </a:cubicBezTo>
                  <a:cubicBezTo>
                    <a:pt x="106" y="93"/>
                    <a:pt x="106" y="93"/>
                    <a:pt x="106" y="93"/>
                  </a:cubicBezTo>
                  <a:cubicBezTo>
                    <a:pt x="105" y="92"/>
                    <a:pt x="105" y="92"/>
                    <a:pt x="105" y="92"/>
                  </a:cubicBezTo>
                  <a:cubicBezTo>
                    <a:pt x="105" y="92"/>
                    <a:pt x="105" y="92"/>
                    <a:pt x="105" y="92"/>
                  </a:cubicBezTo>
                  <a:cubicBezTo>
                    <a:pt x="106" y="91"/>
                    <a:pt x="106" y="91"/>
                    <a:pt x="106" y="91"/>
                  </a:cubicBezTo>
                  <a:cubicBezTo>
                    <a:pt x="107" y="90"/>
                    <a:pt x="107" y="90"/>
                    <a:pt x="107" y="90"/>
                  </a:cubicBezTo>
                  <a:cubicBezTo>
                    <a:pt x="107" y="90"/>
                    <a:pt x="107" y="90"/>
                    <a:pt x="107" y="90"/>
                  </a:cubicBezTo>
                  <a:cubicBezTo>
                    <a:pt x="106" y="91"/>
                    <a:pt x="105" y="91"/>
                    <a:pt x="104" y="91"/>
                  </a:cubicBezTo>
                  <a:cubicBezTo>
                    <a:pt x="103" y="91"/>
                    <a:pt x="103" y="91"/>
                    <a:pt x="103" y="91"/>
                  </a:cubicBezTo>
                  <a:cubicBezTo>
                    <a:pt x="102" y="90"/>
                    <a:pt x="102" y="90"/>
                    <a:pt x="102" y="90"/>
                  </a:cubicBezTo>
                  <a:cubicBezTo>
                    <a:pt x="101" y="86"/>
                    <a:pt x="101" y="86"/>
                    <a:pt x="101" y="86"/>
                  </a:cubicBezTo>
                  <a:cubicBezTo>
                    <a:pt x="103" y="83"/>
                    <a:pt x="103" y="83"/>
                    <a:pt x="104" y="82"/>
                  </a:cubicBezTo>
                  <a:cubicBezTo>
                    <a:pt x="104" y="83"/>
                    <a:pt x="104" y="83"/>
                    <a:pt x="104" y="83"/>
                  </a:cubicBezTo>
                  <a:cubicBezTo>
                    <a:pt x="105" y="83"/>
                    <a:pt x="105" y="83"/>
                    <a:pt x="105" y="83"/>
                  </a:cubicBezTo>
                  <a:cubicBezTo>
                    <a:pt x="104" y="82"/>
                    <a:pt x="104" y="82"/>
                    <a:pt x="104" y="82"/>
                  </a:cubicBezTo>
                  <a:cubicBezTo>
                    <a:pt x="104" y="82"/>
                    <a:pt x="104" y="82"/>
                    <a:pt x="104" y="82"/>
                  </a:cubicBezTo>
                  <a:cubicBezTo>
                    <a:pt x="103" y="81"/>
                    <a:pt x="103" y="81"/>
                    <a:pt x="103" y="81"/>
                  </a:cubicBezTo>
                  <a:cubicBezTo>
                    <a:pt x="103" y="81"/>
                    <a:pt x="103" y="81"/>
                    <a:pt x="103" y="81"/>
                  </a:cubicBezTo>
                  <a:cubicBezTo>
                    <a:pt x="103" y="80"/>
                    <a:pt x="103" y="80"/>
                    <a:pt x="103" y="80"/>
                  </a:cubicBezTo>
                  <a:cubicBezTo>
                    <a:pt x="101" y="77"/>
                    <a:pt x="101" y="77"/>
                    <a:pt x="101" y="77"/>
                  </a:cubicBezTo>
                  <a:cubicBezTo>
                    <a:pt x="99" y="78"/>
                    <a:pt x="99" y="78"/>
                    <a:pt x="97" y="78"/>
                  </a:cubicBezTo>
                  <a:cubicBezTo>
                    <a:pt x="97" y="77"/>
                    <a:pt x="97" y="77"/>
                    <a:pt x="97" y="77"/>
                  </a:cubicBezTo>
                  <a:cubicBezTo>
                    <a:pt x="95" y="73"/>
                    <a:pt x="96" y="75"/>
                    <a:pt x="95" y="73"/>
                  </a:cubicBezTo>
                  <a:cubicBezTo>
                    <a:pt x="92" y="72"/>
                    <a:pt x="92" y="72"/>
                    <a:pt x="92" y="72"/>
                  </a:cubicBezTo>
                  <a:cubicBezTo>
                    <a:pt x="90" y="71"/>
                    <a:pt x="91" y="71"/>
                    <a:pt x="89" y="70"/>
                  </a:cubicBezTo>
                  <a:cubicBezTo>
                    <a:pt x="89" y="69"/>
                    <a:pt x="89" y="69"/>
                    <a:pt x="88" y="68"/>
                  </a:cubicBezTo>
                  <a:cubicBezTo>
                    <a:pt x="88" y="67"/>
                    <a:pt x="88" y="67"/>
                    <a:pt x="88" y="66"/>
                  </a:cubicBezTo>
                  <a:cubicBezTo>
                    <a:pt x="88" y="64"/>
                    <a:pt x="88" y="64"/>
                    <a:pt x="88" y="64"/>
                  </a:cubicBezTo>
                  <a:cubicBezTo>
                    <a:pt x="89" y="63"/>
                    <a:pt x="89" y="63"/>
                    <a:pt x="89" y="63"/>
                  </a:cubicBezTo>
                  <a:cubicBezTo>
                    <a:pt x="87" y="63"/>
                    <a:pt x="87" y="62"/>
                    <a:pt x="85" y="62"/>
                  </a:cubicBezTo>
                  <a:cubicBezTo>
                    <a:pt x="84" y="63"/>
                    <a:pt x="84" y="63"/>
                    <a:pt x="84" y="63"/>
                  </a:cubicBezTo>
                  <a:cubicBezTo>
                    <a:pt x="84" y="62"/>
                    <a:pt x="84" y="62"/>
                    <a:pt x="82" y="62"/>
                  </a:cubicBezTo>
                  <a:cubicBezTo>
                    <a:pt x="80" y="59"/>
                    <a:pt x="81" y="61"/>
                    <a:pt x="78" y="56"/>
                  </a:cubicBezTo>
                  <a:cubicBezTo>
                    <a:pt x="76" y="55"/>
                    <a:pt x="76" y="55"/>
                    <a:pt x="76" y="55"/>
                  </a:cubicBezTo>
                  <a:cubicBezTo>
                    <a:pt x="74" y="52"/>
                    <a:pt x="75" y="55"/>
                    <a:pt x="73" y="52"/>
                  </a:cubicBezTo>
                  <a:cubicBezTo>
                    <a:pt x="73" y="51"/>
                    <a:pt x="73" y="51"/>
                    <a:pt x="73" y="51"/>
                  </a:cubicBezTo>
                  <a:cubicBezTo>
                    <a:pt x="73" y="51"/>
                    <a:pt x="72" y="50"/>
                    <a:pt x="70" y="48"/>
                  </a:cubicBezTo>
                  <a:cubicBezTo>
                    <a:pt x="70" y="47"/>
                    <a:pt x="70" y="47"/>
                    <a:pt x="70" y="45"/>
                  </a:cubicBezTo>
                  <a:cubicBezTo>
                    <a:pt x="69" y="44"/>
                    <a:pt x="69" y="44"/>
                    <a:pt x="69" y="44"/>
                  </a:cubicBezTo>
                  <a:cubicBezTo>
                    <a:pt x="68" y="44"/>
                    <a:pt x="68" y="44"/>
                    <a:pt x="68" y="44"/>
                  </a:cubicBezTo>
                  <a:cubicBezTo>
                    <a:pt x="68" y="43"/>
                    <a:pt x="68" y="43"/>
                    <a:pt x="68" y="43"/>
                  </a:cubicBezTo>
                  <a:cubicBezTo>
                    <a:pt x="68" y="43"/>
                    <a:pt x="68" y="43"/>
                    <a:pt x="68" y="43"/>
                  </a:cubicBezTo>
                  <a:cubicBezTo>
                    <a:pt x="68" y="42"/>
                    <a:pt x="68" y="42"/>
                    <a:pt x="68" y="42"/>
                  </a:cubicBezTo>
                  <a:cubicBezTo>
                    <a:pt x="66" y="40"/>
                    <a:pt x="66" y="40"/>
                    <a:pt x="64" y="36"/>
                  </a:cubicBezTo>
                  <a:cubicBezTo>
                    <a:pt x="64" y="33"/>
                    <a:pt x="64" y="32"/>
                    <a:pt x="60" y="27"/>
                  </a:cubicBezTo>
                  <a:cubicBezTo>
                    <a:pt x="60" y="25"/>
                    <a:pt x="60" y="25"/>
                    <a:pt x="60" y="25"/>
                  </a:cubicBezTo>
                  <a:cubicBezTo>
                    <a:pt x="60" y="24"/>
                    <a:pt x="60" y="24"/>
                    <a:pt x="60" y="24"/>
                  </a:cubicBezTo>
                  <a:cubicBezTo>
                    <a:pt x="60" y="22"/>
                    <a:pt x="60" y="22"/>
                    <a:pt x="60" y="22"/>
                  </a:cubicBezTo>
                  <a:cubicBezTo>
                    <a:pt x="60" y="22"/>
                    <a:pt x="60" y="22"/>
                    <a:pt x="60" y="22"/>
                  </a:cubicBezTo>
                  <a:cubicBezTo>
                    <a:pt x="60" y="22"/>
                    <a:pt x="60" y="22"/>
                    <a:pt x="60" y="22"/>
                  </a:cubicBezTo>
                  <a:cubicBezTo>
                    <a:pt x="60" y="22"/>
                    <a:pt x="60" y="22"/>
                    <a:pt x="60" y="22"/>
                  </a:cubicBezTo>
                  <a:cubicBezTo>
                    <a:pt x="61" y="22"/>
                    <a:pt x="61" y="22"/>
                    <a:pt x="61" y="22"/>
                  </a:cubicBezTo>
                  <a:cubicBezTo>
                    <a:pt x="61" y="20"/>
                    <a:pt x="61" y="20"/>
                    <a:pt x="61" y="20"/>
                  </a:cubicBezTo>
                  <a:cubicBezTo>
                    <a:pt x="60" y="20"/>
                    <a:pt x="60" y="20"/>
                    <a:pt x="60" y="20"/>
                  </a:cubicBezTo>
                  <a:cubicBezTo>
                    <a:pt x="59" y="20"/>
                    <a:pt x="59" y="20"/>
                    <a:pt x="58" y="19"/>
                  </a:cubicBezTo>
                  <a:cubicBezTo>
                    <a:pt x="55" y="19"/>
                    <a:pt x="56" y="19"/>
                    <a:pt x="54" y="18"/>
                  </a:cubicBezTo>
                  <a:cubicBezTo>
                    <a:pt x="54" y="17"/>
                    <a:pt x="54" y="17"/>
                    <a:pt x="54" y="17"/>
                  </a:cubicBezTo>
                  <a:cubicBezTo>
                    <a:pt x="53" y="16"/>
                    <a:pt x="53" y="16"/>
                    <a:pt x="50" y="14"/>
                  </a:cubicBezTo>
                  <a:cubicBezTo>
                    <a:pt x="50" y="15"/>
                    <a:pt x="50" y="15"/>
                    <a:pt x="50" y="15"/>
                  </a:cubicBezTo>
                  <a:cubicBezTo>
                    <a:pt x="50" y="16"/>
                    <a:pt x="50" y="16"/>
                    <a:pt x="50" y="16"/>
                  </a:cubicBezTo>
                  <a:cubicBezTo>
                    <a:pt x="49" y="16"/>
                    <a:pt x="49" y="16"/>
                    <a:pt x="48" y="16"/>
                  </a:cubicBezTo>
                  <a:cubicBezTo>
                    <a:pt x="45" y="15"/>
                    <a:pt x="46" y="14"/>
                    <a:pt x="43" y="13"/>
                  </a:cubicBezTo>
                  <a:cubicBezTo>
                    <a:pt x="42" y="13"/>
                    <a:pt x="42" y="13"/>
                    <a:pt x="42" y="13"/>
                  </a:cubicBezTo>
                  <a:cubicBezTo>
                    <a:pt x="41" y="12"/>
                    <a:pt x="40" y="11"/>
                    <a:pt x="39" y="11"/>
                  </a:cubicBezTo>
                  <a:cubicBezTo>
                    <a:pt x="40" y="12"/>
                    <a:pt x="40" y="11"/>
                    <a:pt x="40" y="12"/>
                  </a:cubicBezTo>
                  <a:cubicBezTo>
                    <a:pt x="41" y="14"/>
                    <a:pt x="41" y="14"/>
                    <a:pt x="41" y="14"/>
                  </a:cubicBezTo>
                  <a:cubicBezTo>
                    <a:pt x="40" y="16"/>
                    <a:pt x="40" y="16"/>
                    <a:pt x="40" y="16"/>
                  </a:cubicBezTo>
                  <a:cubicBezTo>
                    <a:pt x="40" y="21"/>
                    <a:pt x="40" y="21"/>
                    <a:pt x="40" y="21"/>
                  </a:cubicBezTo>
                  <a:cubicBezTo>
                    <a:pt x="40" y="22"/>
                    <a:pt x="40" y="21"/>
                    <a:pt x="41" y="23"/>
                  </a:cubicBezTo>
                  <a:cubicBezTo>
                    <a:pt x="42" y="26"/>
                    <a:pt x="42" y="25"/>
                    <a:pt x="42" y="28"/>
                  </a:cubicBezTo>
                  <a:cubicBezTo>
                    <a:pt x="43" y="29"/>
                    <a:pt x="43" y="29"/>
                    <a:pt x="43" y="29"/>
                  </a:cubicBezTo>
                  <a:cubicBezTo>
                    <a:pt x="43" y="33"/>
                    <a:pt x="43" y="33"/>
                    <a:pt x="43" y="33"/>
                  </a:cubicBezTo>
                  <a:cubicBezTo>
                    <a:pt x="43" y="34"/>
                    <a:pt x="43" y="34"/>
                    <a:pt x="43" y="34"/>
                  </a:cubicBezTo>
                  <a:cubicBezTo>
                    <a:pt x="44" y="35"/>
                    <a:pt x="44" y="35"/>
                    <a:pt x="44" y="35"/>
                  </a:cubicBezTo>
                  <a:cubicBezTo>
                    <a:pt x="45" y="37"/>
                    <a:pt x="45" y="37"/>
                    <a:pt x="45" y="37"/>
                  </a:cubicBezTo>
                  <a:cubicBezTo>
                    <a:pt x="46" y="38"/>
                    <a:pt x="46" y="38"/>
                    <a:pt x="46" y="38"/>
                  </a:cubicBezTo>
                  <a:cubicBezTo>
                    <a:pt x="48" y="39"/>
                    <a:pt x="48" y="39"/>
                    <a:pt x="48" y="39"/>
                  </a:cubicBezTo>
                  <a:cubicBezTo>
                    <a:pt x="52" y="45"/>
                    <a:pt x="49" y="39"/>
                    <a:pt x="55" y="47"/>
                  </a:cubicBezTo>
                  <a:cubicBezTo>
                    <a:pt x="55" y="48"/>
                    <a:pt x="55" y="48"/>
                    <a:pt x="55" y="48"/>
                  </a:cubicBezTo>
                  <a:cubicBezTo>
                    <a:pt x="55" y="49"/>
                    <a:pt x="55" y="49"/>
                    <a:pt x="55" y="49"/>
                  </a:cubicBezTo>
                  <a:cubicBezTo>
                    <a:pt x="57" y="49"/>
                    <a:pt x="57" y="49"/>
                    <a:pt x="57" y="49"/>
                  </a:cubicBezTo>
                  <a:cubicBezTo>
                    <a:pt x="57" y="50"/>
                    <a:pt x="57" y="50"/>
                    <a:pt x="57" y="50"/>
                  </a:cubicBezTo>
                  <a:cubicBezTo>
                    <a:pt x="57" y="51"/>
                    <a:pt x="57" y="51"/>
                    <a:pt x="57" y="51"/>
                  </a:cubicBezTo>
                  <a:cubicBezTo>
                    <a:pt x="57" y="51"/>
                    <a:pt x="57" y="51"/>
                    <a:pt x="57" y="51"/>
                  </a:cubicBezTo>
                  <a:cubicBezTo>
                    <a:pt x="58" y="51"/>
                    <a:pt x="58" y="51"/>
                    <a:pt x="58" y="51"/>
                  </a:cubicBezTo>
                  <a:cubicBezTo>
                    <a:pt x="59" y="51"/>
                    <a:pt x="59" y="51"/>
                    <a:pt x="59" y="51"/>
                  </a:cubicBezTo>
                  <a:cubicBezTo>
                    <a:pt x="60" y="55"/>
                    <a:pt x="60" y="55"/>
                    <a:pt x="60" y="55"/>
                  </a:cubicBezTo>
                  <a:cubicBezTo>
                    <a:pt x="61" y="55"/>
                    <a:pt x="61" y="55"/>
                    <a:pt x="61" y="55"/>
                  </a:cubicBezTo>
                  <a:cubicBezTo>
                    <a:pt x="62" y="55"/>
                    <a:pt x="61" y="55"/>
                    <a:pt x="62" y="56"/>
                  </a:cubicBezTo>
                  <a:cubicBezTo>
                    <a:pt x="63" y="57"/>
                    <a:pt x="63" y="57"/>
                    <a:pt x="63" y="58"/>
                  </a:cubicBezTo>
                  <a:cubicBezTo>
                    <a:pt x="63" y="59"/>
                    <a:pt x="63" y="59"/>
                    <a:pt x="63" y="59"/>
                  </a:cubicBezTo>
                  <a:cubicBezTo>
                    <a:pt x="63" y="60"/>
                    <a:pt x="63" y="60"/>
                    <a:pt x="63" y="60"/>
                  </a:cubicBezTo>
                  <a:cubicBezTo>
                    <a:pt x="64" y="61"/>
                    <a:pt x="64" y="61"/>
                    <a:pt x="64" y="61"/>
                  </a:cubicBezTo>
                  <a:cubicBezTo>
                    <a:pt x="64" y="62"/>
                    <a:pt x="64" y="62"/>
                    <a:pt x="64" y="62"/>
                  </a:cubicBezTo>
                  <a:cubicBezTo>
                    <a:pt x="64" y="63"/>
                    <a:pt x="64" y="63"/>
                    <a:pt x="64" y="63"/>
                  </a:cubicBezTo>
                  <a:cubicBezTo>
                    <a:pt x="67" y="66"/>
                    <a:pt x="66" y="65"/>
                    <a:pt x="69" y="67"/>
                  </a:cubicBezTo>
                  <a:cubicBezTo>
                    <a:pt x="69" y="70"/>
                    <a:pt x="69" y="69"/>
                    <a:pt x="70" y="71"/>
                  </a:cubicBezTo>
                  <a:cubicBezTo>
                    <a:pt x="71" y="72"/>
                    <a:pt x="71" y="72"/>
                    <a:pt x="72" y="73"/>
                  </a:cubicBezTo>
                  <a:cubicBezTo>
                    <a:pt x="72" y="74"/>
                    <a:pt x="72" y="74"/>
                    <a:pt x="72" y="74"/>
                  </a:cubicBezTo>
                  <a:cubicBezTo>
                    <a:pt x="72" y="74"/>
                    <a:pt x="72" y="74"/>
                    <a:pt x="72" y="74"/>
                  </a:cubicBezTo>
                  <a:cubicBezTo>
                    <a:pt x="74" y="76"/>
                    <a:pt x="74" y="76"/>
                    <a:pt x="74" y="76"/>
                  </a:cubicBezTo>
                  <a:cubicBezTo>
                    <a:pt x="74" y="78"/>
                    <a:pt x="74" y="78"/>
                    <a:pt x="74" y="78"/>
                  </a:cubicBezTo>
                  <a:cubicBezTo>
                    <a:pt x="75" y="79"/>
                    <a:pt x="75" y="79"/>
                    <a:pt x="75" y="79"/>
                  </a:cubicBezTo>
                  <a:cubicBezTo>
                    <a:pt x="75" y="79"/>
                    <a:pt x="75" y="79"/>
                    <a:pt x="75" y="79"/>
                  </a:cubicBezTo>
                  <a:cubicBezTo>
                    <a:pt x="76" y="79"/>
                    <a:pt x="76" y="79"/>
                    <a:pt x="76" y="79"/>
                  </a:cubicBezTo>
                  <a:cubicBezTo>
                    <a:pt x="75" y="78"/>
                    <a:pt x="75" y="78"/>
                    <a:pt x="74" y="77"/>
                  </a:cubicBezTo>
                  <a:cubicBezTo>
                    <a:pt x="74" y="75"/>
                    <a:pt x="74" y="75"/>
                    <a:pt x="74" y="75"/>
                  </a:cubicBezTo>
                  <a:cubicBezTo>
                    <a:pt x="75" y="75"/>
                    <a:pt x="75" y="75"/>
                    <a:pt x="75" y="75"/>
                  </a:cubicBezTo>
                  <a:cubicBezTo>
                    <a:pt x="77" y="77"/>
                    <a:pt x="77" y="77"/>
                    <a:pt x="77" y="77"/>
                  </a:cubicBezTo>
                  <a:cubicBezTo>
                    <a:pt x="77" y="79"/>
                    <a:pt x="77" y="79"/>
                    <a:pt x="77" y="79"/>
                  </a:cubicBezTo>
                  <a:cubicBezTo>
                    <a:pt x="78" y="80"/>
                    <a:pt x="78" y="80"/>
                    <a:pt x="78" y="80"/>
                  </a:cubicBezTo>
                  <a:cubicBezTo>
                    <a:pt x="78" y="81"/>
                    <a:pt x="78" y="81"/>
                    <a:pt x="78" y="81"/>
                  </a:cubicBezTo>
                  <a:cubicBezTo>
                    <a:pt x="79" y="82"/>
                    <a:pt x="79" y="82"/>
                    <a:pt x="79" y="82"/>
                  </a:cubicBezTo>
                  <a:cubicBezTo>
                    <a:pt x="79" y="83"/>
                    <a:pt x="79" y="83"/>
                    <a:pt x="79" y="83"/>
                  </a:cubicBezTo>
                  <a:cubicBezTo>
                    <a:pt x="80" y="85"/>
                    <a:pt x="80" y="85"/>
                    <a:pt x="80" y="85"/>
                  </a:cubicBezTo>
                  <a:cubicBezTo>
                    <a:pt x="80" y="88"/>
                    <a:pt x="80" y="87"/>
                    <a:pt x="80" y="89"/>
                  </a:cubicBezTo>
                  <a:cubicBezTo>
                    <a:pt x="82" y="92"/>
                    <a:pt x="82" y="92"/>
                    <a:pt x="82" y="92"/>
                  </a:cubicBezTo>
                  <a:cubicBezTo>
                    <a:pt x="83" y="92"/>
                    <a:pt x="83" y="92"/>
                    <a:pt x="83" y="92"/>
                  </a:cubicBezTo>
                  <a:cubicBezTo>
                    <a:pt x="83" y="94"/>
                    <a:pt x="84" y="95"/>
                    <a:pt x="85" y="97"/>
                  </a:cubicBezTo>
                  <a:cubicBezTo>
                    <a:pt x="87" y="99"/>
                    <a:pt x="86" y="98"/>
                    <a:pt x="87" y="100"/>
                  </a:cubicBezTo>
                  <a:cubicBezTo>
                    <a:pt x="87" y="101"/>
                    <a:pt x="87" y="101"/>
                    <a:pt x="87" y="101"/>
                  </a:cubicBezTo>
                  <a:cubicBezTo>
                    <a:pt x="87" y="103"/>
                    <a:pt x="87" y="103"/>
                    <a:pt x="87" y="103"/>
                  </a:cubicBezTo>
                  <a:cubicBezTo>
                    <a:pt x="86" y="104"/>
                    <a:pt x="86" y="104"/>
                    <a:pt x="86" y="104"/>
                  </a:cubicBezTo>
                  <a:cubicBezTo>
                    <a:pt x="87" y="107"/>
                    <a:pt x="87" y="107"/>
                    <a:pt x="87" y="107"/>
                  </a:cubicBezTo>
                  <a:cubicBezTo>
                    <a:pt x="89" y="108"/>
                    <a:pt x="89" y="108"/>
                    <a:pt x="89" y="108"/>
                  </a:cubicBezTo>
                  <a:cubicBezTo>
                    <a:pt x="90" y="109"/>
                    <a:pt x="90" y="109"/>
                    <a:pt x="90" y="109"/>
                  </a:cubicBezTo>
                  <a:cubicBezTo>
                    <a:pt x="90" y="109"/>
                    <a:pt x="90" y="109"/>
                    <a:pt x="90" y="109"/>
                  </a:cubicBezTo>
                  <a:cubicBezTo>
                    <a:pt x="90" y="109"/>
                    <a:pt x="90" y="109"/>
                    <a:pt x="90" y="109"/>
                  </a:cubicBezTo>
                  <a:cubicBezTo>
                    <a:pt x="91" y="110"/>
                    <a:pt x="91" y="110"/>
                    <a:pt x="91" y="110"/>
                  </a:cubicBezTo>
                  <a:cubicBezTo>
                    <a:pt x="91" y="109"/>
                    <a:pt x="91" y="109"/>
                    <a:pt x="91" y="109"/>
                  </a:cubicBezTo>
                  <a:cubicBezTo>
                    <a:pt x="91" y="109"/>
                    <a:pt x="91" y="109"/>
                    <a:pt x="91" y="109"/>
                  </a:cubicBezTo>
                  <a:cubicBezTo>
                    <a:pt x="91" y="108"/>
                    <a:pt x="91" y="108"/>
                    <a:pt x="91" y="107"/>
                  </a:cubicBezTo>
                  <a:cubicBezTo>
                    <a:pt x="91" y="107"/>
                    <a:pt x="91" y="107"/>
                    <a:pt x="91" y="107"/>
                  </a:cubicBezTo>
                  <a:cubicBezTo>
                    <a:pt x="92" y="107"/>
                    <a:pt x="92" y="107"/>
                    <a:pt x="92" y="107"/>
                  </a:cubicBezTo>
                  <a:cubicBezTo>
                    <a:pt x="94" y="109"/>
                    <a:pt x="94" y="109"/>
                    <a:pt x="94" y="109"/>
                  </a:cubicBezTo>
                  <a:cubicBezTo>
                    <a:pt x="95" y="110"/>
                    <a:pt x="95" y="110"/>
                    <a:pt x="95" y="110"/>
                  </a:cubicBezTo>
                  <a:cubicBezTo>
                    <a:pt x="96" y="111"/>
                    <a:pt x="96" y="110"/>
                    <a:pt x="97" y="112"/>
                  </a:cubicBezTo>
                  <a:cubicBezTo>
                    <a:pt x="97" y="113"/>
                    <a:pt x="97" y="113"/>
                    <a:pt x="97" y="113"/>
                  </a:cubicBezTo>
                  <a:cubicBezTo>
                    <a:pt x="98" y="113"/>
                    <a:pt x="98" y="113"/>
                    <a:pt x="98" y="113"/>
                  </a:cubicBezTo>
                  <a:cubicBezTo>
                    <a:pt x="98" y="115"/>
                    <a:pt x="98" y="115"/>
                    <a:pt x="98" y="115"/>
                  </a:cubicBezTo>
                  <a:cubicBezTo>
                    <a:pt x="100" y="116"/>
                    <a:pt x="100" y="116"/>
                    <a:pt x="100" y="116"/>
                  </a:cubicBezTo>
                  <a:cubicBezTo>
                    <a:pt x="101" y="117"/>
                    <a:pt x="101" y="117"/>
                    <a:pt x="101" y="117"/>
                  </a:cubicBezTo>
                  <a:cubicBezTo>
                    <a:pt x="101" y="118"/>
                    <a:pt x="101" y="118"/>
                    <a:pt x="101" y="118"/>
                  </a:cubicBezTo>
                  <a:cubicBezTo>
                    <a:pt x="101" y="120"/>
                    <a:pt x="101" y="120"/>
                    <a:pt x="101" y="120"/>
                  </a:cubicBezTo>
                  <a:cubicBezTo>
                    <a:pt x="100" y="121"/>
                    <a:pt x="100" y="121"/>
                    <a:pt x="100" y="121"/>
                  </a:cubicBezTo>
                  <a:cubicBezTo>
                    <a:pt x="98" y="123"/>
                    <a:pt x="98" y="123"/>
                    <a:pt x="96" y="124"/>
                  </a:cubicBezTo>
                  <a:cubicBezTo>
                    <a:pt x="95" y="124"/>
                    <a:pt x="95" y="124"/>
                    <a:pt x="95" y="124"/>
                  </a:cubicBezTo>
                  <a:cubicBezTo>
                    <a:pt x="94" y="123"/>
                    <a:pt x="94" y="123"/>
                    <a:pt x="94" y="123"/>
                  </a:cubicBezTo>
                  <a:cubicBezTo>
                    <a:pt x="93" y="119"/>
                    <a:pt x="93" y="119"/>
                    <a:pt x="93" y="119"/>
                  </a:cubicBezTo>
                  <a:cubicBezTo>
                    <a:pt x="92" y="118"/>
                    <a:pt x="92" y="118"/>
                    <a:pt x="92" y="118"/>
                  </a:cubicBezTo>
                  <a:cubicBezTo>
                    <a:pt x="91" y="117"/>
                    <a:pt x="91" y="117"/>
                    <a:pt x="91" y="117"/>
                  </a:cubicBezTo>
                  <a:cubicBezTo>
                    <a:pt x="91" y="116"/>
                    <a:pt x="91" y="116"/>
                    <a:pt x="91" y="116"/>
                  </a:cubicBezTo>
                  <a:cubicBezTo>
                    <a:pt x="88" y="114"/>
                    <a:pt x="88" y="114"/>
                    <a:pt x="88" y="114"/>
                  </a:cubicBezTo>
                  <a:cubicBezTo>
                    <a:pt x="83" y="109"/>
                    <a:pt x="78" y="107"/>
                    <a:pt x="76" y="104"/>
                  </a:cubicBezTo>
                  <a:cubicBezTo>
                    <a:pt x="75" y="104"/>
                    <a:pt x="75" y="104"/>
                    <a:pt x="74" y="104"/>
                  </a:cubicBezTo>
                  <a:cubicBezTo>
                    <a:pt x="74" y="104"/>
                    <a:pt x="74" y="104"/>
                    <a:pt x="74" y="104"/>
                  </a:cubicBezTo>
                  <a:cubicBezTo>
                    <a:pt x="74" y="103"/>
                    <a:pt x="74" y="103"/>
                    <a:pt x="74" y="103"/>
                  </a:cubicBezTo>
                  <a:cubicBezTo>
                    <a:pt x="74" y="103"/>
                    <a:pt x="74" y="103"/>
                    <a:pt x="74" y="103"/>
                  </a:cubicBezTo>
                  <a:cubicBezTo>
                    <a:pt x="71" y="101"/>
                    <a:pt x="71" y="101"/>
                    <a:pt x="71" y="101"/>
                  </a:cubicBezTo>
                  <a:cubicBezTo>
                    <a:pt x="71" y="99"/>
                    <a:pt x="71" y="99"/>
                    <a:pt x="71" y="99"/>
                  </a:cubicBezTo>
                  <a:cubicBezTo>
                    <a:pt x="71" y="98"/>
                    <a:pt x="71" y="95"/>
                    <a:pt x="72" y="93"/>
                  </a:cubicBezTo>
                  <a:cubicBezTo>
                    <a:pt x="71" y="92"/>
                    <a:pt x="71" y="92"/>
                    <a:pt x="71" y="92"/>
                  </a:cubicBezTo>
                  <a:cubicBezTo>
                    <a:pt x="71" y="91"/>
                    <a:pt x="71" y="91"/>
                    <a:pt x="71" y="91"/>
                  </a:cubicBezTo>
                  <a:cubicBezTo>
                    <a:pt x="71" y="91"/>
                    <a:pt x="71" y="91"/>
                    <a:pt x="71" y="91"/>
                  </a:cubicBezTo>
                  <a:cubicBezTo>
                    <a:pt x="71" y="89"/>
                    <a:pt x="71" y="89"/>
                    <a:pt x="71" y="89"/>
                  </a:cubicBezTo>
                  <a:cubicBezTo>
                    <a:pt x="70" y="88"/>
                    <a:pt x="71" y="88"/>
                    <a:pt x="68" y="84"/>
                  </a:cubicBezTo>
                  <a:cubicBezTo>
                    <a:pt x="66" y="83"/>
                    <a:pt x="67" y="83"/>
                    <a:pt x="65" y="82"/>
                  </a:cubicBezTo>
                  <a:cubicBezTo>
                    <a:pt x="61" y="79"/>
                    <a:pt x="61" y="79"/>
                    <a:pt x="61" y="79"/>
                  </a:cubicBezTo>
                  <a:cubicBezTo>
                    <a:pt x="60" y="77"/>
                    <a:pt x="60" y="77"/>
                    <a:pt x="60" y="77"/>
                  </a:cubicBezTo>
                  <a:cubicBezTo>
                    <a:pt x="59" y="76"/>
                    <a:pt x="59" y="77"/>
                    <a:pt x="59" y="74"/>
                  </a:cubicBezTo>
                  <a:cubicBezTo>
                    <a:pt x="59" y="76"/>
                    <a:pt x="59" y="76"/>
                    <a:pt x="59" y="76"/>
                  </a:cubicBezTo>
                  <a:cubicBezTo>
                    <a:pt x="58" y="76"/>
                    <a:pt x="58" y="76"/>
                    <a:pt x="58" y="76"/>
                  </a:cubicBezTo>
                  <a:cubicBezTo>
                    <a:pt x="56" y="76"/>
                    <a:pt x="56" y="76"/>
                    <a:pt x="56" y="76"/>
                  </a:cubicBezTo>
                  <a:cubicBezTo>
                    <a:pt x="54" y="77"/>
                    <a:pt x="54" y="77"/>
                    <a:pt x="54" y="77"/>
                  </a:cubicBezTo>
                  <a:cubicBezTo>
                    <a:pt x="53" y="76"/>
                    <a:pt x="53" y="76"/>
                    <a:pt x="53" y="76"/>
                  </a:cubicBezTo>
                  <a:cubicBezTo>
                    <a:pt x="52" y="75"/>
                    <a:pt x="53" y="76"/>
                    <a:pt x="52" y="74"/>
                  </a:cubicBezTo>
                  <a:cubicBezTo>
                    <a:pt x="50" y="74"/>
                    <a:pt x="51" y="74"/>
                    <a:pt x="50" y="74"/>
                  </a:cubicBezTo>
                  <a:cubicBezTo>
                    <a:pt x="49" y="72"/>
                    <a:pt x="49" y="72"/>
                    <a:pt x="49" y="72"/>
                  </a:cubicBezTo>
                  <a:cubicBezTo>
                    <a:pt x="48" y="72"/>
                    <a:pt x="48" y="72"/>
                    <a:pt x="48" y="72"/>
                  </a:cubicBezTo>
                  <a:cubicBezTo>
                    <a:pt x="46" y="72"/>
                    <a:pt x="46" y="72"/>
                    <a:pt x="46" y="72"/>
                  </a:cubicBezTo>
                  <a:cubicBezTo>
                    <a:pt x="45" y="71"/>
                    <a:pt x="45" y="71"/>
                    <a:pt x="45" y="71"/>
                  </a:cubicBezTo>
                  <a:cubicBezTo>
                    <a:pt x="44" y="70"/>
                    <a:pt x="44" y="70"/>
                    <a:pt x="44" y="70"/>
                  </a:cubicBezTo>
                  <a:cubicBezTo>
                    <a:pt x="44" y="69"/>
                    <a:pt x="44" y="69"/>
                    <a:pt x="44" y="69"/>
                  </a:cubicBezTo>
                  <a:cubicBezTo>
                    <a:pt x="44" y="68"/>
                    <a:pt x="44" y="68"/>
                    <a:pt x="44" y="68"/>
                  </a:cubicBezTo>
                  <a:cubicBezTo>
                    <a:pt x="40" y="66"/>
                    <a:pt x="42" y="66"/>
                    <a:pt x="39" y="65"/>
                  </a:cubicBezTo>
                  <a:cubicBezTo>
                    <a:pt x="38" y="64"/>
                    <a:pt x="38" y="64"/>
                    <a:pt x="38" y="64"/>
                  </a:cubicBezTo>
                  <a:cubicBezTo>
                    <a:pt x="38" y="63"/>
                    <a:pt x="38" y="63"/>
                    <a:pt x="38" y="63"/>
                  </a:cubicBezTo>
                  <a:cubicBezTo>
                    <a:pt x="41" y="63"/>
                    <a:pt x="40" y="63"/>
                    <a:pt x="43" y="64"/>
                  </a:cubicBezTo>
                  <a:cubicBezTo>
                    <a:pt x="45" y="64"/>
                    <a:pt x="45" y="64"/>
                    <a:pt x="45" y="64"/>
                  </a:cubicBezTo>
                  <a:cubicBezTo>
                    <a:pt x="46" y="63"/>
                    <a:pt x="45" y="63"/>
                    <a:pt x="46" y="63"/>
                  </a:cubicBezTo>
                  <a:cubicBezTo>
                    <a:pt x="47" y="63"/>
                    <a:pt x="47" y="63"/>
                    <a:pt x="47" y="63"/>
                  </a:cubicBezTo>
                  <a:cubicBezTo>
                    <a:pt x="46" y="64"/>
                    <a:pt x="46" y="64"/>
                    <a:pt x="46" y="64"/>
                  </a:cubicBezTo>
                  <a:cubicBezTo>
                    <a:pt x="47" y="65"/>
                    <a:pt x="47" y="65"/>
                    <a:pt x="48" y="65"/>
                  </a:cubicBezTo>
                  <a:cubicBezTo>
                    <a:pt x="49" y="65"/>
                    <a:pt x="49" y="65"/>
                    <a:pt x="49" y="65"/>
                  </a:cubicBezTo>
                  <a:cubicBezTo>
                    <a:pt x="48" y="65"/>
                    <a:pt x="48" y="65"/>
                    <a:pt x="48" y="65"/>
                  </a:cubicBezTo>
                  <a:cubicBezTo>
                    <a:pt x="48" y="63"/>
                    <a:pt x="48" y="63"/>
                    <a:pt x="48" y="63"/>
                  </a:cubicBezTo>
                  <a:cubicBezTo>
                    <a:pt x="48" y="63"/>
                    <a:pt x="48" y="63"/>
                    <a:pt x="48" y="63"/>
                  </a:cubicBezTo>
                  <a:cubicBezTo>
                    <a:pt x="48" y="62"/>
                    <a:pt x="48" y="62"/>
                    <a:pt x="48" y="62"/>
                  </a:cubicBezTo>
                  <a:cubicBezTo>
                    <a:pt x="47" y="62"/>
                    <a:pt x="47" y="62"/>
                    <a:pt x="47" y="62"/>
                  </a:cubicBezTo>
                  <a:cubicBezTo>
                    <a:pt x="47" y="62"/>
                    <a:pt x="47" y="62"/>
                    <a:pt x="47" y="62"/>
                  </a:cubicBezTo>
                  <a:cubicBezTo>
                    <a:pt x="48" y="61"/>
                    <a:pt x="48" y="61"/>
                    <a:pt x="48" y="61"/>
                  </a:cubicBezTo>
                  <a:cubicBezTo>
                    <a:pt x="49" y="58"/>
                    <a:pt x="49" y="59"/>
                    <a:pt x="49" y="56"/>
                  </a:cubicBezTo>
                  <a:cubicBezTo>
                    <a:pt x="48" y="54"/>
                    <a:pt x="48" y="54"/>
                    <a:pt x="48" y="54"/>
                  </a:cubicBezTo>
                  <a:cubicBezTo>
                    <a:pt x="46" y="52"/>
                    <a:pt x="40" y="45"/>
                    <a:pt x="39" y="44"/>
                  </a:cubicBezTo>
                  <a:cubicBezTo>
                    <a:pt x="39" y="44"/>
                    <a:pt x="39" y="44"/>
                    <a:pt x="39" y="44"/>
                  </a:cubicBezTo>
                  <a:cubicBezTo>
                    <a:pt x="37" y="43"/>
                    <a:pt x="37" y="43"/>
                    <a:pt x="37" y="43"/>
                  </a:cubicBezTo>
                  <a:cubicBezTo>
                    <a:pt x="33" y="40"/>
                    <a:pt x="35" y="42"/>
                    <a:pt x="31" y="39"/>
                  </a:cubicBezTo>
                  <a:cubicBezTo>
                    <a:pt x="30" y="36"/>
                    <a:pt x="30" y="36"/>
                    <a:pt x="30" y="36"/>
                  </a:cubicBezTo>
                  <a:cubicBezTo>
                    <a:pt x="30" y="36"/>
                    <a:pt x="30" y="36"/>
                    <a:pt x="30" y="36"/>
                  </a:cubicBezTo>
                  <a:cubicBezTo>
                    <a:pt x="30" y="35"/>
                    <a:pt x="30" y="35"/>
                    <a:pt x="29" y="32"/>
                  </a:cubicBezTo>
                  <a:cubicBezTo>
                    <a:pt x="29" y="31"/>
                    <a:pt x="29" y="31"/>
                    <a:pt x="29" y="31"/>
                  </a:cubicBezTo>
                  <a:cubicBezTo>
                    <a:pt x="27" y="30"/>
                    <a:pt x="27" y="30"/>
                    <a:pt x="27" y="30"/>
                  </a:cubicBezTo>
                  <a:cubicBezTo>
                    <a:pt x="27" y="27"/>
                    <a:pt x="27" y="27"/>
                    <a:pt x="27" y="25"/>
                  </a:cubicBezTo>
                  <a:cubicBezTo>
                    <a:pt x="24" y="23"/>
                    <a:pt x="24" y="23"/>
                    <a:pt x="24" y="23"/>
                  </a:cubicBezTo>
                  <a:cubicBezTo>
                    <a:pt x="24" y="22"/>
                    <a:pt x="24" y="22"/>
                    <a:pt x="24" y="21"/>
                  </a:cubicBezTo>
                  <a:cubicBezTo>
                    <a:pt x="24" y="20"/>
                    <a:pt x="24" y="20"/>
                    <a:pt x="24" y="20"/>
                  </a:cubicBezTo>
                  <a:cubicBezTo>
                    <a:pt x="22" y="17"/>
                    <a:pt x="21" y="17"/>
                    <a:pt x="20" y="15"/>
                  </a:cubicBezTo>
                  <a:cubicBezTo>
                    <a:pt x="20" y="14"/>
                    <a:pt x="20" y="14"/>
                    <a:pt x="20" y="14"/>
                  </a:cubicBezTo>
                  <a:cubicBezTo>
                    <a:pt x="19" y="13"/>
                    <a:pt x="19" y="13"/>
                    <a:pt x="19" y="13"/>
                  </a:cubicBezTo>
                  <a:cubicBezTo>
                    <a:pt x="19" y="13"/>
                    <a:pt x="19" y="13"/>
                    <a:pt x="19" y="13"/>
                  </a:cubicBezTo>
                  <a:cubicBezTo>
                    <a:pt x="20" y="13"/>
                    <a:pt x="20" y="13"/>
                    <a:pt x="20" y="13"/>
                  </a:cubicBezTo>
                  <a:cubicBezTo>
                    <a:pt x="20" y="13"/>
                    <a:pt x="20" y="13"/>
                    <a:pt x="20" y="13"/>
                  </a:cubicBezTo>
                  <a:cubicBezTo>
                    <a:pt x="20" y="12"/>
                    <a:pt x="20" y="12"/>
                    <a:pt x="20" y="12"/>
                  </a:cubicBezTo>
                  <a:cubicBezTo>
                    <a:pt x="18" y="10"/>
                    <a:pt x="18" y="10"/>
                    <a:pt x="18" y="10"/>
                  </a:cubicBezTo>
                  <a:cubicBezTo>
                    <a:pt x="17" y="7"/>
                    <a:pt x="17" y="7"/>
                    <a:pt x="17" y="7"/>
                  </a:cubicBezTo>
                  <a:cubicBezTo>
                    <a:pt x="16" y="6"/>
                    <a:pt x="16" y="6"/>
                    <a:pt x="15" y="5"/>
                  </a:cubicBezTo>
                  <a:cubicBezTo>
                    <a:pt x="15" y="3"/>
                    <a:pt x="15" y="3"/>
                    <a:pt x="15" y="3"/>
                  </a:cubicBezTo>
                  <a:cubicBezTo>
                    <a:pt x="17" y="2"/>
                    <a:pt x="40" y="0"/>
                    <a:pt x="42" y="0"/>
                  </a:cubicBezTo>
                  <a:cubicBezTo>
                    <a:pt x="41" y="2"/>
                    <a:pt x="41" y="2"/>
                    <a:pt x="41" y="2"/>
                  </a:cubicBezTo>
                  <a:cubicBezTo>
                    <a:pt x="40" y="3"/>
                    <a:pt x="40" y="3"/>
                    <a:pt x="40" y="3"/>
                  </a:cubicBezTo>
                  <a:cubicBezTo>
                    <a:pt x="56" y="9"/>
                    <a:pt x="68" y="13"/>
                    <a:pt x="83" y="18"/>
                  </a:cubicBezTo>
                  <a:cubicBezTo>
                    <a:pt x="94" y="18"/>
                    <a:pt x="103" y="18"/>
                    <a:pt x="115" y="18"/>
                  </a:cubicBezTo>
                  <a:cubicBezTo>
                    <a:pt x="115" y="17"/>
                    <a:pt x="115" y="17"/>
                    <a:pt x="115" y="13"/>
                  </a:cubicBezTo>
                  <a:cubicBezTo>
                    <a:pt x="115" y="13"/>
                    <a:pt x="134" y="13"/>
                    <a:pt x="135" y="13"/>
                  </a:cubicBezTo>
                  <a:cubicBezTo>
                    <a:pt x="137" y="16"/>
                    <a:pt x="135" y="14"/>
                    <a:pt x="138" y="17"/>
                  </a:cubicBezTo>
                  <a:cubicBezTo>
                    <a:pt x="141" y="18"/>
                    <a:pt x="145" y="24"/>
                    <a:pt x="150" y="26"/>
                  </a:cubicBezTo>
                  <a:cubicBezTo>
                    <a:pt x="152" y="28"/>
                    <a:pt x="152" y="28"/>
                    <a:pt x="154" y="34"/>
                  </a:cubicBezTo>
                  <a:cubicBezTo>
                    <a:pt x="154" y="36"/>
                    <a:pt x="154" y="36"/>
                    <a:pt x="154" y="36"/>
                  </a:cubicBezTo>
                  <a:cubicBezTo>
                    <a:pt x="155" y="38"/>
                    <a:pt x="155" y="39"/>
                    <a:pt x="158" y="41"/>
                  </a:cubicBezTo>
                  <a:cubicBezTo>
                    <a:pt x="160" y="42"/>
                    <a:pt x="160" y="43"/>
                    <a:pt x="162" y="44"/>
                  </a:cubicBezTo>
                  <a:cubicBezTo>
                    <a:pt x="166" y="45"/>
                    <a:pt x="167" y="47"/>
                    <a:pt x="170" y="48"/>
                  </a:cubicBezTo>
                  <a:cubicBezTo>
                    <a:pt x="171" y="49"/>
                    <a:pt x="171" y="49"/>
                    <a:pt x="171" y="49"/>
                  </a:cubicBezTo>
                  <a:cubicBezTo>
                    <a:pt x="172" y="48"/>
                    <a:pt x="172" y="48"/>
                    <a:pt x="172" y="48"/>
                  </a:cubicBezTo>
                  <a:cubicBezTo>
                    <a:pt x="173" y="47"/>
                    <a:pt x="173" y="47"/>
                    <a:pt x="174" y="46"/>
                  </a:cubicBezTo>
                  <a:cubicBezTo>
                    <a:pt x="175" y="46"/>
                    <a:pt x="175" y="46"/>
                    <a:pt x="175" y="46"/>
                  </a:cubicBezTo>
                  <a:cubicBezTo>
                    <a:pt x="175" y="45"/>
                    <a:pt x="175" y="45"/>
                    <a:pt x="175" y="45"/>
                  </a:cubicBezTo>
                  <a:cubicBezTo>
                    <a:pt x="175" y="44"/>
                    <a:pt x="175" y="44"/>
                    <a:pt x="175" y="44"/>
                  </a:cubicBezTo>
                  <a:cubicBezTo>
                    <a:pt x="175" y="43"/>
                    <a:pt x="175" y="43"/>
                    <a:pt x="176" y="40"/>
                  </a:cubicBezTo>
                  <a:cubicBezTo>
                    <a:pt x="178" y="39"/>
                    <a:pt x="178" y="39"/>
                    <a:pt x="178" y="39"/>
                  </a:cubicBezTo>
                  <a:cubicBezTo>
                    <a:pt x="179" y="39"/>
                    <a:pt x="179" y="39"/>
                    <a:pt x="179" y="39"/>
                  </a:cubicBezTo>
                  <a:cubicBezTo>
                    <a:pt x="180" y="38"/>
                    <a:pt x="180" y="38"/>
                    <a:pt x="180" y="38"/>
                  </a:cubicBezTo>
                  <a:cubicBezTo>
                    <a:pt x="181" y="37"/>
                    <a:pt x="181" y="37"/>
                    <a:pt x="181" y="37"/>
                  </a:cubicBezTo>
                  <a:cubicBezTo>
                    <a:pt x="181" y="37"/>
                    <a:pt x="181" y="37"/>
                    <a:pt x="181" y="37"/>
                  </a:cubicBezTo>
                  <a:cubicBezTo>
                    <a:pt x="183" y="38"/>
                    <a:pt x="183" y="38"/>
                    <a:pt x="183" y="38"/>
                  </a:cubicBezTo>
                  <a:cubicBezTo>
                    <a:pt x="185" y="38"/>
                    <a:pt x="185" y="39"/>
                    <a:pt x="189" y="38"/>
                  </a:cubicBezTo>
                  <a:cubicBezTo>
                    <a:pt x="189" y="38"/>
                    <a:pt x="189" y="38"/>
                    <a:pt x="189" y="38"/>
                  </a:cubicBezTo>
                  <a:cubicBezTo>
                    <a:pt x="190" y="38"/>
                    <a:pt x="190" y="38"/>
                    <a:pt x="190" y="38"/>
                  </a:cubicBezTo>
                  <a:cubicBezTo>
                    <a:pt x="190" y="38"/>
                    <a:pt x="190" y="38"/>
                    <a:pt x="190" y="38"/>
                  </a:cubicBezTo>
                  <a:cubicBezTo>
                    <a:pt x="190" y="39"/>
                    <a:pt x="190" y="39"/>
                    <a:pt x="190" y="39"/>
                  </a:cubicBezTo>
                  <a:cubicBezTo>
                    <a:pt x="191" y="39"/>
                    <a:pt x="191" y="39"/>
                    <a:pt x="191" y="39"/>
                  </a:cubicBezTo>
                  <a:cubicBezTo>
                    <a:pt x="191" y="39"/>
                    <a:pt x="191" y="39"/>
                    <a:pt x="191" y="39"/>
                  </a:cubicBezTo>
                  <a:cubicBezTo>
                    <a:pt x="192" y="40"/>
                    <a:pt x="192" y="40"/>
                    <a:pt x="192" y="40"/>
                  </a:cubicBezTo>
                  <a:cubicBezTo>
                    <a:pt x="195" y="43"/>
                    <a:pt x="195" y="43"/>
                    <a:pt x="195" y="43"/>
                  </a:cubicBezTo>
                  <a:cubicBezTo>
                    <a:pt x="195" y="43"/>
                    <a:pt x="195" y="43"/>
                    <a:pt x="195" y="43"/>
                  </a:cubicBezTo>
                  <a:cubicBezTo>
                    <a:pt x="196" y="43"/>
                    <a:pt x="196" y="43"/>
                    <a:pt x="196" y="43"/>
                  </a:cubicBezTo>
                  <a:cubicBezTo>
                    <a:pt x="198" y="46"/>
                    <a:pt x="198" y="45"/>
                    <a:pt x="200" y="48"/>
                  </a:cubicBezTo>
                  <a:cubicBezTo>
                    <a:pt x="200" y="49"/>
                    <a:pt x="200" y="49"/>
                    <a:pt x="200" y="49"/>
                  </a:cubicBezTo>
                  <a:cubicBezTo>
                    <a:pt x="202" y="53"/>
                    <a:pt x="201" y="51"/>
                    <a:pt x="203" y="55"/>
                  </a:cubicBezTo>
                  <a:cubicBezTo>
                    <a:pt x="203" y="55"/>
                    <a:pt x="203" y="55"/>
                    <a:pt x="203" y="55"/>
                  </a:cubicBezTo>
                  <a:cubicBezTo>
                    <a:pt x="203" y="56"/>
                    <a:pt x="203" y="56"/>
                    <a:pt x="204" y="57"/>
                  </a:cubicBezTo>
                  <a:cubicBezTo>
                    <a:pt x="204" y="58"/>
                    <a:pt x="204" y="58"/>
                    <a:pt x="204" y="58"/>
                  </a:cubicBezTo>
                  <a:cubicBezTo>
                    <a:pt x="206" y="59"/>
                    <a:pt x="206" y="59"/>
                    <a:pt x="206" y="59"/>
                  </a:cubicBezTo>
                  <a:cubicBezTo>
                    <a:pt x="209" y="63"/>
                    <a:pt x="206" y="61"/>
                    <a:pt x="210" y="65"/>
                  </a:cubicBezTo>
                  <a:cubicBezTo>
                    <a:pt x="212" y="66"/>
                    <a:pt x="211" y="66"/>
                    <a:pt x="213" y="67"/>
                  </a:cubicBezTo>
                  <a:cubicBezTo>
                    <a:pt x="213" y="68"/>
                    <a:pt x="213" y="68"/>
                    <a:pt x="213" y="69"/>
                  </a:cubicBezTo>
                  <a:cubicBezTo>
                    <a:pt x="212" y="70"/>
                    <a:pt x="212" y="70"/>
                    <a:pt x="212" y="70"/>
                  </a:cubicBezTo>
                  <a:cubicBezTo>
                    <a:pt x="213" y="70"/>
                    <a:pt x="213" y="70"/>
                    <a:pt x="213" y="70"/>
                  </a:cubicBezTo>
                  <a:cubicBezTo>
                    <a:pt x="213" y="71"/>
                    <a:pt x="213" y="71"/>
                    <a:pt x="213" y="71"/>
                  </a:cubicBezTo>
                  <a:cubicBezTo>
                    <a:pt x="213" y="72"/>
                    <a:pt x="213" y="72"/>
                    <a:pt x="213" y="72"/>
                  </a:cubicBezTo>
                  <a:cubicBezTo>
                    <a:pt x="213" y="72"/>
                    <a:pt x="213" y="73"/>
                    <a:pt x="213" y="73"/>
                  </a:cubicBezTo>
                  <a:cubicBezTo>
                    <a:pt x="213" y="73"/>
                    <a:pt x="213" y="73"/>
                    <a:pt x="213" y="73"/>
                  </a:cubicBezTo>
                  <a:cubicBezTo>
                    <a:pt x="215" y="76"/>
                    <a:pt x="215" y="74"/>
                    <a:pt x="216" y="79"/>
                  </a:cubicBezTo>
                  <a:cubicBezTo>
                    <a:pt x="217" y="81"/>
                    <a:pt x="217" y="81"/>
                    <a:pt x="217" y="81"/>
                  </a:cubicBezTo>
                  <a:cubicBezTo>
                    <a:pt x="218" y="81"/>
                    <a:pt x="218" y="81"/>
                    <a:pt x="218" y="81"/>
                  </a:cubicBezTo>
                  <a:cubicBezTo>
                    <a:pt x="220" y="82"/>
                    <a:pt x="219" y="81"/>
                    <a:pt x="221" y="82"/>
                  </a:cubicBezTo>
                  <a:cubicBezTo>
                    <a:pt x="222" y="83"/>
                    <a:pt x="222" y="83"/>
                    <a:pt x="222" y="83"/>
                  </a:cubicBezTo>
                  <a:cubicBezTo>
                    <a:pt x="223" y="83"/>
                    <a:pt x="223" y="83"/>
                    <a:pt x="223" y="83"/>
                  </a:cubicBezTo>
                  <a:cubicBezTo>
                    <a:pt x="224" y="83"/>
                    <a:pt x="224" y="83"/>
                    <a:pt x="224" y="83"/>
                  </a:cubicBezTo>
                  <a:cubicBezTo>
                    <a:pt x="225" y="84"/>
                    <a:pt x="225" y="84"/>
                    <a:pt x="226" y="85"/>
                  </a:cubicBezTo>
                  <a:cubicBezTo>
                    <a:pt x="232" y="86"/>
                    <a:pt x="229" y="85"/>
                    <a:pt x="234" y="86"/>
                  </a:cubicBezTo>
                  <a:cubicBezTo>
                    <a:pt x="236" y="88"/>
                    <a:pt x="236" y="88"/>
                    <a:pt x="236" y="88"/>
                  </a:cubicBezTo>
                  <a:cubicBezTo>
                    <a:pt x="236" y="88"/>
                    <a:pt x="236" y="88"/>
                    <a:pt x="237" y="88"/>
                  </a:cubicBezTo>
                  <a:cubicBezTo>
                    <a:pt x="237" y="88"/>
                    <a:pt x="237" y="88"/>
                    <a:pt x="237" y="87"/>
                  </a:cubicBezTo>
                  <a:cubicBezTo>
                    <a:pt x="237" y="87"/>
                    <a:pt x="237" y="87"/>
                    <a:pt x="237" y="87"/>
                  </a:cubicBezTo>
                  <a:cubicBezTo>
                    <a:pt x="239" y="87"/>
                    <a:pt x="239" y="87"/>
                    <a:pt x="239" y="87"/>
                  </a:cubicBezTo>
                  <a:close/>
                  <a:moveTo>
                    <a:pt x="42" y="13"/>
                  </a:moveTo>
                  <a:cubicBezTo>
                    <a:pt x="42" y="14"/>
                    <a:pt x="42" y="14"/>
                    <a:pt x="42" y="14"/>
                  </a:cubicBezTo>
                  <a:cubicBezTo>
                    <a:pt x="41" y="13"/>
                    <a:pt x="41" y="13"/>
                    <a:pt x="41" y="13"/>
                  </a:cubicBezTo>
                  <a:cubicBezTo>
                    <a:pt x="41" y="12"/>
                    <a:pt x="41" y="12"/>
                    <a:pt x="41" y="12"/>
                  </a:cubicBezTo>
                  <a:cubicBezTo>
                    <a:pt x="41" y="12"/>
                    <a:pt x="41" y="12"/>
                    <a:pt x="41" y="12"/>
                  </a:cubicBezTo>
                  <a:cubicBezTo>
                    <a:pt x="42" y="13"/>
                    <a:pt x="42" y="13"/>
                    <a:pt x="42" y="13"/>
                  </a:cubicBezTo>
                  <a:cubicBezTo>
                    <a:pt x="42" y="13"/>
                    <a:pt x="42" y="13"/>
                    <a:pt x="42" y="13"/>
                  </a:cubicBezTo>
                  <a:close/>
                  <a:moveTo>
                    <a:pt x="59" y="48"/>
                  </a:moveTo>
                  <a:cubicBezTo>
                    <a:pt x="59" y="48"/>
                    <a:pt x="59" y="48"/>
                    <a:pt x="59" y="48"/>
                  </a:cubicBezTo>
                  <a:cubicBezTo>
                    <a:pt x="57" y="47"/>
                    <a:pt x="56" y="45"/>
                    <a:pt x="55" y="43"/>
                  </a:cubicBezTo>
                  <a:cubicBezTo>
                    <a:pt x="54" y="43"/>
                    <a:pt x="54" y="43"/>
                    <a:pt x="54" y="43"/>
                  </a:cubicBezTo>
                  <a:cubicBezTo>
                    <a:pt x="54" y="41"/>
                    <a:pt x="54" y="41"/>
                    <a:pt x="54" y="41"/>
                  </a:cubicBezTo>
                  <a:cubicBezTo>
                    <a:pt x="55" y="41"/>
                    <a:pt x="55" y="41"/>
                    <a:pt x="55" y="41"/>
                  </a:cubicBezTo>
                  <a:cubicBezTo>
                    <a:pt x="56" y="42"/>
                    <a:pt x="56" y="42"/>
                    <a:pt x="56" y="42"/>
                  </a:cubicBezTo>
                  <a:cubicBezTo>
                    <a:pt x="57" y="43"/>
                    <a:pt x="57" y="43"/>
                    <a:pt x="57" y="43"/>
                  </a:cubicBezTo>
                  <a:cubicBezTo>
                    <a:pt x="57" y="44"/>
                    <a:pt x="57" y="44"/>
                    <a:pt x="57" y="44"/>
                  </a:cubicBezTo>
                  <a:cubicBezTo>
                    <a:pt x="59" y="45"/>
                    <a:pt x="59" y="45"/>
                    <a:pt x="59" y="45"/>
                  </a:cubicBezTo>
                  <a:cubicBezTo>
                    <a:pt x="59" y="48"/>
                    <a:pt x="59" y="48"/>
                    <a:pt x="59" y="48"/>
                  </a:cubicBezTo>
                  <a:close/>
                  <a:moveTo>
                    <a:pt x="70" y="48"/>
                  </a:moveTo>
                  <a:cubicBezTo>
                    <a:pt x="69" y="51"/>
                    <a:pt x="69" y="51"/>
                    <a:pt x="69" y="51"/>
                  </a:cubicBezTo>
                  <a:cubicBezTo>
                    <a:pt x="68" y="51"/>
                    <a:pt x="68" y="51"/>
                    <a:pt x="68" y="51"/>
                  </a:cubicBezTo>
                  <a:cubicBezTo>
                    <a:pt x="67" y="50"/>
                    <a:pt x="67" y="50"/>
                    <a:pt x="67" y="50"/>
                  </a:cubicBezTo>
                  <a:cubicBezTo>
                    <a:pt x="66" y="50"/>
                    <a:pt x="66" y="50"/>
                    <a:pt x="66" y="50"/>
                  </a:cubicBezTo>
                  <a:cubicBezTo>
                    <a:pt x="67" y="46"/>
                    <a:pt x="67" y="46"/>
                    <a:pt x="67" y="46"/>
                  </a:cubicBezTo>
                  <a:cubicBezTo>
                    <a:pt x="68" y="46"/>
                    <a:pt x="68" y="46"/>
                    <a:pt x="68" y="46"/>
                  </a:cubicBezTo>
                  <a:cubicBezTo>
                    <a:pt x="69" y="45"/>
                    <a:pt x="69" y="45"/>
                    <a:pt x="69" y="45"/>
                  </a:cubicBezTo>
                  <a:cubicBezTo>
                    <a:pt x="69" y="46"/>
                    <a:pt x="69" y="46"/>
                    <a:pt x="69" y="46"/>
                  </a:cubicBezTo>
                  <a:cubicBezTo>
                    <a:pt x="70" y="47"/>
                    <a:pt x="69" y="47"/>
                    <a:pt x="70" y="48"/>
                  </a:cubicBezTo>
                  <a:close/>
                  <a:moveTo>
                    <a:pt x="2" y="49"/>
                  </a:moveTo>
                  <a:cubicBezTo>
                    <a:pt x="2" y="50"/>
                    <a:pt x="2" y="50"/>
                    <a:pt x="2" y="50"/>
                  </a:cubicBezTo>
                  <a:cubicBezTo>
                    <a:pt x="0" y="47"/>
                    <a:pt x="0" y="47"/>
                    <a:pt x="0" y="47"/>
                  </a:cubicBezTo>
                  <a:cubicBezTo>
                    <a:pt x="0" y="46"/>
                    <a:pt x="0" y="46"/>
                    <a:pt x="0" y="46"/>
                  </a:cubicBezTo>
                  <a:cubicBezTo>
                    <a:pt x="1" y="46"/>
                    <a:pt x="1" y="46"/>
                    <a:pt x="1" y="46"/>
                  </a:cubicBezTo>
                  <a:cubicBezTo>
                    <a:pt x="1" y="46"/>
                    <a:pt x="1" y="46"/>
                    <a:pt x="1" y="46"/>
                  </a:cubicBezTo>
                  <a:cubicBezTo>
                    <a:pt x="1" y="47"/>
                    <a:pt x="1" y="47"/>
                    <a:pt x="1" y="47"/>
                  </a:cubicBezTo>
                  <a:cubicBezTo>
                    <a:pt x="2" y="47"/>
                    <a:pt x="2" y="47"/>
                    <a:pt x="2" y="47"/>
                  </a:cubicBezTo>
                  <a:cubicBezTo>
                    <a:pt x="2" y="48"/>
                    <a:pt x="2" y="48"/>
                    <a:pt x="2" y="48"/>
                  </a:cubicBezTo>
                  <a:cubicBezTo>
                    <a:pt x="2" y="49"/>
                    <a:pt x="2" y="49"/>
                    <a:pt x="2" y="49"/>
                  </a:cubicBezTo>
                  <a:close/>
                  <a:moveTo>
                    <a:pt x="37" y="60"/>
                  </a:moveTo>
                  <a:cubicBezTo>
                    <a:pt x="37" y="61"/>
                    <a:pt x="37" y="61"/>
                    <a:pt x="37" y="61"/>
                  </a:cubicBezTo>
                  <a:cubicBezTo>
                    <a:pt x="35" y="60"/>
                    <a:pt x="35" y="60"/>
                    <a:pt x="35" y="60"/>
                  </a:cubicBezTo>
                  <a:cubicBezTo>
                    <a:pt x="36" y="58"/>
                    <a:pt x="36" y="58"/>
                    <a:pt x="36" y="58"/>
                  </a:cubicBezTo>
                  <a:cubicBezTo>
                    <a:pt x="36" y="57"/>
                    <a:pt x="36" y="57"/>
                    <a:pt x="36" y="57"/>
                  </a:cubicBezTo>
                  <a:cubicBezTo>
                    <a:pt x="36" y="57"/>
                    <a:pt x="36" y="57"/>
                    <a:pt x="36" y="57"/>
                  </a:cubicBezTo>
                  <a:cubicBezTo>
                    <a:pt x="36" y="57"/>
                    <a:pt x="36" y="57"/>
                    <a:pt x="36" y="57"/>
                  </a:cubicBezTo>
                  <a:cubicBezTo>
                    <a:pt x="37" y="59"/>
                    <a:pt x="37" y="59"/>
                    <a:pt x="37" y="59"/>
                  </a:cubicBezTo>
                  <a:cubicBezTo>
                    <a:pt x="37" y="60"/>
                    <a:pt x="37" y="60"/>
                    <a:pt x="37" y="60"/>
                  </a:cubicBezTo>
                  <a:close/>
                  <a:moveTo>
                    <a:pt x="82" y="86"/>
                  </a:moveTo>
                  <a:cubicBezTo>
                    <a:pt x="83" y="86"/>
                    <a:pt x="83" y="86"/>
                    <a:pt x="83" y="86"/>
                  </a:cubicBezTo>
                  <a:cubicBezTo>
                    <a:pt x="82" y="87"/>
                    <a:pt x="82" y="87"/>
                    <a:pt x="82" y="87"/>
                  </a:cubicBezTo>
                  <a:cubicBezTo>
                    <a:pt x="82" y="86"/>
                    <a:pt x="82" y="86"/>
                    <a:pt x="82" y="86"/>
                  </a:cubicBezTo>
                  <a:cubicBezTo>
                    <a:pt x="81" y="88"/>
                    <a:pt x="81" y="88"/>
                    <a:pt x="81" y="88"/>
                  </a:cubicBezTo>
                  <a:cubicBezTo>
                    <a:pt x="81" y="88"/>
                    <a:pt x="81" y="88"/>
                    <a:pt x="81" y="88"/>
                  </a:cubicBezTo>
                  <a:cubicBezTo>
                    <a:pt x="81" y="86"/>
                    <a:pt x="81" y="86"/>
                    <a:pt x="81" y="86"/>
                  </a:cubicBezTo>
                  <a:cubicBezTo>
                    <a:pt x="82" y="85"/>
                    <a:pt x="82" y="85"/>
                    <a:pt x="82" y="85"/>
                  </a:cubicBezTo>
                  <a:cubicBezTo>
                    <a:pt x="82" y="85"/>
                    <a:pt x="82" y="85"/>
                    <a:pt x="82" y="85"/>
                  </a:cubicBezTo>
                  <a:cubicBezTo>
                    <a:pt x="82" y="85"/>
                    <a:pt x="82" y="86"/>
                    <a:pt x="82" y="86"/>
                  </a:cubicBezTo>
                  <a:close/>
                  <a:moveTo>
                    <a:pt x="72" y="104"/>
                  </a:moveTo>
                  <a:cubicBezTo>
                    <a:pt x="71" y="104"/>
                    <a:pt x="71" y="104"/>
                    <a:pt x="71" y="104"/>
                  </a:cubicBezTo>
                  <a:cubicBezTo>
                    <a:pt x="70" y="103"/>
                    <a:pt x="70" y="103"/>
                    <a:pt x="70" y="103"/>
                  </a:cubicBezTo>
                  <a:cubicBezTo>
                    <a:pt x="70" y="102"/>
                    <a:pt x="70" y="102"/>
                    <a:pt x="70" y="102"/>
                  </a:cubicBezTo>
                  <a:cubicBezTo>
                    <a:pt x="70" y="102"/>
                    <a:pt x="70" y="102"/>
                    <a:pt x="70" y="102"/>
                  </a:cubicBezTo>
                  <a:cubicBezTo>
                    <a:pt x="69" y="101"/>
                    <a:pt x="69" y="101"/>
                    <a:pt x="69" y="101"/>
                  </a:cubicBezTo>
                  <a:cubicBezTo>
                    <a:pt x="70" y="99"/>
                    <a:pt x="70" y="100"/>
                    <a:pt x="70" y="95"/>
                  </a:cubicBezTo>
                  <a:cubicBezTo>
                    <a:pt x="71" y="96"/>
                    <a:pt x="71" y="96"/>
                    <a:pt x="71" y="96"/>
                  </a:cubicBezTo>
                  <a:cubicBezTo>
                    <a:pt x="71" y="97"/>
                    <a:pt x="70" y="100"/>
                    <a:pt x="70" y="101"/>
                  </a:cubicBezTo>
                  <a:cubicBezTo>
                    <a:pt x="70" y="101"/>
                    <a:pt x="70" y="101"/>
                    <a:pt x="71" y="102"/>
                  </a:cubicBezTo>
                  <a:cubicBezTo>
                    <a:pt x="71" y="103"/>
                    <a:pt x="71" y="103"/>
                    <a:pt x="71" y="103"/>
                  </a:cubicBezTo>
                  <a:cubicBezTo>
                    <a:pt x="72" y="104"/>
                    <a:pt x="72" y="104"/>
                    <a:pt x="72" y="104"/>
                  </a:cubicBezTo>
                  <a:cubicBezTo>
                    <a:pt x="72" y="104"/>
                    <a:pt x="72" y="104"/>
                    <a:pt x="72" y="104"/>
                  </a:cubicBezTo>
                  <a:close/>
                  <a:moveTo>
                    <a:pt x="89" y="100"/>
                  </a:moveTo>
                  <a:cubicBezTo>
                    <a:pt x="88" y="100"/>
                    <a:pt x="88" y="100"/>
                    <a:pt x="88" y="100"/>
                  </a:cubicBezTo>
                  <a:cubicBezTo>
                    <a:pt x="87" y="99"/>
                    <a:pt x="87" y="99"/>
                    <a:pt x="87" y="99"/>
                  </a:cubicBezTo>
                  <a:cubicBezTo>
                    <a:pt x="87" y="98"/>
                    <a:pt x="87" y="98"/>
                    <a:pt x="87" y="98"/>
                  </a:cubicBezTo>
                  <a:cubicBezTo>
                    <a:pt x="87" y="98"/>
                    <a:pt x="87" y="98"/>
                    <a:pt x="87" y="98"/>
                  </a:cubicBezTo>
                  <a:cubicBezTo>
                    <a:pt x="87" y="98"/>
                    <a:pt x="87" y="98"/>
                    <a:pt x="87" y="98"/>
                  </a:cubicBezTo>
                  <a:cubicBezTo>
                    <a:pt x="88" y="98"/>
                    <a:pt x="88" y="98"/>
                    <a:pt x="88" y="98"/>
                  </a:cubicBezTo>
                  <a:cubicBezTo>
                    <a:pt x="88" y="99"/>
                    <a:pt x="88" y="98"/>
                    <a:pt x="89" y="100"/>
                  </a:cubicBezTo>
                  <a:close/>
                  <a:moveTo>
                    <a:pt x="76" y="106"/>
                  </a:moveTo>
                  <a:cubicBezTo>
                    <a:pt x="76" y="107"/>
                    <a:pt x="76" y="107"/>
                    <a:pt x="76" y="107"/>
                  </a:cubicBezTo>
                  <a:cubicBezTo>
                    <a:pt x="72" y="104"/>
                    <a:pt x="72" y="104"/>
                    <a:pt x="72" y="104"/>
                  </a:cubicBezTo>
                  <a:cubicBezTo>
                    <a:pt x="73" y="104"/>
                    <a:pt x="73" y="104"/>
                    <a:pt x="73" y="104"/>
                  </a:cubicBezTo>
                  <a:cubicBezTo>
                    <a:pt x="74" y="104"/>
                    <a:pt x="74" y="104"/>
                    <a:pt x="74" y="104"/>
                  </a:cubicBezTo>
                  <a:lnTo>
                    <a:pt x="76" y="106"/>
                  </a:lnTo>
                  <a:close/>
                  <a:moveTo>
                    <a:pt x="97" y="109"/>
                  </a:moveTo>
                  <a:cubicBezTo>
                    <a:pt x="97" y="109"/>
                    <a:pt x="97" y="109"/>
                    <a:pt x="97" y="109"/>
                  </a:cubicBezTo>
                  <a:cubicBezTo>
                    <a:pt x="96" y="108"/>
                    <a:pt x="96" y="108"/>
                    <a:pt x="96" y="108"/>
                  </a:cubicBezTo>
                  <a:cubicBezTo>
                    <a:pt x="96" y="107"/>
                    <a:pt x="96" y="107"/>
                    <a:pt x="96" y="107"/>
                  </a:cubicBezTo>
                  <a:cubicBezTo>
                    <a:pt x="96" y="107"/>
                    <a:pt x="96" y="107"/>
                    <a:pt x="96" y="107"/>
                  </a:cubicBezTo>
                  <a:cubicBezTo>
                    <a:pt x="97" y="109"/>
                    <a:pt x="97" y="109"/>
                    <a:pt x="97" y="109"/>
                  </a:cubicBezTo>
                  <a:cubicBezTo>
                    <a:pt x="97" y="109"/>
                    <a:pt x="97" y="109"/>
                    <a:pt x="97" y="109"/>
                  </a:cubicBezTo>
                  <a:cubicBezTo>
                    <a:pt x="97" y="109"/>
                    <a:pt x="97" y="109"/>
                    <a:pt x="97" y="109"/>
                  </a:cubicBezTo>
                  <a:close/>
                  <a:moveTo>
                    <a:pt x="134" y="140"/>
                  </a:moveTo>
                  <a:cubicBezTo>
                    <a:pt x="134" y="141"/>
                    <a:pt x="134" y="141"/>
                    <a:pt x="134" y="141"/>
                  </a:cubicBezTo>
                  <a:cubicBezTo>
                    <a:pt x="133" y="140"/>
                    <a:pt x="133" y="140"/>
                    <a:pt x="133" y="140"/>
                  </a:cubicBezTo>
                  <a:cubicBezTo>
                    <a:pt x="133" y="140"/>
                    <a:pt x="133" y="140"/>
                    <a:pt x="133" y="140"/>
                  </a:cubicBezTo>
                  <a:cubicBezTo>
                    <a:pt x="132" y="139"/>
                    <a:pt x="132" y="139"/>
                    <a:pt x="132" y="139"/>
                  </a:cubicBezTo>
                  <a:cubicBezTo>
                    <a:pt x="133" y="139"/>
                    <a:pt x="133" y="139"/>
                    <a:pt x="133" y="139"/>
                  </a:cubicBezTo>
                  <a:cubicBezTo>
                    <a:pt x="134" y="139"/>
                    <a:pt x="134" y="139"/>
                    <a:pt x="134" y="139"/>
                  </a:cubicBezTo>
                  <a:cubicBezTo>
                    <a:pt x="134" y="139"/>
                    <a:pt x="134" y="139"/>
                    <a:pt x="134" y="140"/>
                  </a:cubicBezTo>
                  <a:close/>
                  <a:moveTo>
                    <a:pt x="356" y="145"/>
                  </a:moveTo>
                  <a:cubicBezTo>
                    <a:pt x="356" y="145"/>
                    <a:pt x="356" y="145"/>
                    <a:pt x="356" y="145"/>
                  </a:cubicBezTo>
                  <a:cubicBezTo>
                    <a:pt x="356" y="144"/>
                    <a:pt x="356" y="144"/>
                    <a:pt x="356" y="144"/>
                  </a:cubicBezTo>
                  <a:cubicBezTo>
                    <a:pt x="356" y="144"/>
                    <a:pt x="356" y="144"/>
                    <a:pt x="356" y="144"/>
                  </a:cubicBezTo>
                  <a:cubicBezTo>
                    <a:pt x="356" y="144"/>
                    <a:pt x="356" y="144"/>
                    <a:pt x="356" y="145"/>
                  </a:cubicBezTo>
                  <a:close/>
                  <a:moveTo>
                    <a:pt x="354" y="155"/>
                  </a:moveTo>
                  <a:cubicBezTo>
                    <a:pt x="353" y="156"/>
                    <a:pt x="353" y="156"/>
                    <a:pt x="353" y="156"/>
                  </a:cubicBezTo>
                  <a:cubicBezTo>
                    <a:pt x="353" y="155"/>
                    <a:pt x="353" y="155"/>
                    <a:pt x="353" y="155"/>
                  </a:cubicBezTo>
                  <a:cubicBezTo>
                    <a:pt x="353" y="153"/>
                    <a:pt x="353" y="153"/>
                    <a:pt x="353" y="153"/>
                  </a:cubicBezTo>
                  <a:cubicBezTo>
                    <a:pt x="354" y="153"/>
                    <a:pt x="354" y="153"/>
                    <a:pt x="354" y="153"/>
                  </a:cubicBezTo>
                  <a:cubicBezTo>
                    <a:pt x="355" y="152"/>
                    <a:pt x="355" y="152"/>
                    <a:pt x="356" y="152"/>
                  </a:cubicBezTo>
                  <a:cubicBezTo>
                    <a:pt x="356" y="153"/>
                    <a:pt x="356" y="153"/>
                    <a:pt x="356" y="153"/>
                  </a:cubicBezTo>
                  <a:cubicBezTo>
                    <a:pt x="355" y="154"/>
                    <a:pt x="354" y="155"/>
                    <a:pt x="354" y="155"/>
                  </a:cubicBezTo>
                  <a:close/>
                  <a:moveTo>
                    <a:pt x="84" y="174"/>
                  </a:moveTo>
                  <a:cubicBezTo>
                    <a:pt x="84" y="174"/>
                    <a:pt x="84" y="174"/>
                    <a:pt x="84" y="174"/>
                  </a:cubicBezTo>
                  <a:cubicBezTo>
                    <a:pt x="83" y="173"/>
                    <a:pt x="83" y="173"/>
                    <a:pt x="83" y="173"/>
                  </a:cubicBezTo>
                  <a:cubicBezTo>
                    <a:pt x="83" y="173"/>
                    <a:pt x="83" y="173"/>
                    <a:pt x="83" y="173"/>
                  </a:cubicBezTo>
                  <a:cubicBezTo>
                    <a:pt x="84" y="173"/>
                    <a:pt x="84" y="173"/>
                    <a:pt x="84" y="173"/>
                  </a:cubicBezTo>
                  <a:cubicBezTo>
                    <a:pt x="84" y="173"/>
                    <a:pt x="84" y="173"/>
                    <a:pt x="84" y="174"/>
                  </a:cubicBezTo>
                  <a:close/>
                  <a:moveTo>
                    <a:pt x="300" y="175"/>
                  </a:moveTo>
                  <a:cubicBezTo>
                    <a:pt x="299" y="175"/>
                    <a:pt x="299" y="175"/>
                    <a:pt x="299" y="175"/>
                  </a:cubicBezTo>
                  <a:cubicBezTo>
                    <a:pt x="299" y="175"/>
                    <a:pt x="299" y="175"/>
                    <a:pt x="299" y="175"/>
                  </a:cubicBezTo>
                  <a:cubicBezTo>
                    <a:pt x="301" y="174"/>
                    <a:pt x="301" y="174"/>
                    <a:pt x="301" y="174"/>
                  </a:cubicBezTo>
                  <a:cubicBezTo>
                    <a:pt x="302" y="174"/>
                    <a:pt x="302" y="174"/>
                    <a:pt x="302" y="174"/>
                  </a:cubicBezTo>
                  <a:cubicBezTo>
                    <a:pt x="302" y="174"/>
                    <a:pt x="302" y="174"/>
                    <a:pt x="302" y="174"/>
                  </a:cubicBezTo>
                  <a:cubicBezTo>
                    <a:pt x="301" y="174"/>
                    <a:pt x="301" y="174"/>
                    <a:pt x="301" y="174"/>
                  </a:cubicBezTo>
                  <a:cubicBezTo>
                    <a:pt x="300" y="175"/>
                    <a:pt x="300" y="175"/>
                    <a:pt x="300" y="17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164">
              <a:extLst>
                <a:ext uri="{FF2B5EF4-FFF2-40B4-BE49-F238E27FC236}">
                  <a16:creationId xmlns:a16="http://schemas.microsoft.com/office/drawing/2014/main" id="{5F326B6E-1882-4189-AAB2-E446C330A057}"/>
                </a:ext>
              </a:extLst>
            </p:cNvPr>
            <p:cNvSpPr>
              <a:spLocks noEditPoints="1"/>
            </p:cNvSpPr>
            <p:nvPr/>
          </p:nvSpPr>
          <p:spPr bwMode="auto">
            <a:xfrm>
              <a:off x="16351517" y="8684072"/>
              <a:ext cx="921346" cy="299202"/>
            </a:xfrm>
            <a:custGeom>
              <a:avLst/>
              <a:gdLst>
                <a:gd name="T0" fmla="*/ 198 w 221"/>
                <a:gd name="T1" fmla="*/ 0 h 72"/>
                <a:gd name="T2" fmla="*/ 200 w 221"/>
                <a:gd name="T3" fmla="*/ 35 h 72"/>
                <a:gd name="T4" fmla="*/ 188 w 221"/>
                <a:gd name="T5" fmla="*/ 34 h 72"/>
                <a:gd name="T6" fmla="*/ 182 w 221"/>
                <a:gd name="T7" fmla="*/ 33 h 72"/>
                <a:gd name="T8" fmla="*/ 179 w 221"/>
                <a:gd name="T9" fmla="*/ 43 h 72"/>
                <a:gd name="T10" fmla="*/ 175 w 221"/>
                <a:gd name="T11" fmla="*/ 48 h 72"/>
                <a:gd name="T12" fmla="*/ 175 w 221"/>
                <a:gd name="T13" fmla="*/ 53 h 72"/>
                <a:gd name="T14" fmla="*/ 171 w 221"/>
                <a:gd name="T15" fmla="*/ 59 h 72"/>
                <a:gd name="T16" fmla="*/ 167 w 221"/>
                <a:gd name="T17" fmla="*/ 66 h 72"/>
                <a:gd name="T18" fmla="*/ 151 w 221"/>
                <a:gd name="T19" fmla="*/ 66 h 72"/>
                <a:gd name="T20" fmla="*/ 144 w 221"/>
                <a:gd name="T21" fmla="*/ 64 h 72"/>
                <a:gd name="T22" fmla="*/ 134 w 221"/>
                <a:gd name="T23" fmla="*/ 70 h 72"/>
                <a:gd name="T24" fmla="*/ 112 w 221"/>
                <a:gd name="T25" fmla="*/ 62 h 72"/>
                <a:gd name="T26" fmla="*/ 120 w 221"/>
                <a:gd name="T27" fmla="*/ 63 h 72"/>
                <a:gd name="T28" fmla="*/ 130 w 221"/>
                <a:gd name="T29" fmla="*/ 66 h 72"/>
                <a:gd name="T30" fmla="*/ 130 w 221"/>
                <a:gd name="T31" fmla="*/ 59 h 72"/>
                <a:gd name="T32" fmla="*/ 132 w 221"/>
                <a:gd name="T33" fmla="*/ 55 h 72"/>
                <a:gd name="T34" fmla="*/ 135 w 221"/>
                <a:gd name="T35" fmla="*/ 50 h 72"/>
                <a:gd name="T36" fmla="*/ 162 w 221"/>
                <a:gd name="T37" fmla="*/ 31 h 72"/>
                <a:gd name="T38" fmla="*/ 168 w 221"/>
                <a:gd name="T39" fmla="*/ 37 h 72"/>
                <a:gd name="T40" fmla="*/ 171 w 221"/>
                <a:gd name="T41" fmla="*/ 33 h 72"/>
                <a:gd name="T42" fmla="*/ 176 w 221"/>
                <a:gd name="T43" fmla="*/ 33 h 72"/>
                <a:gd name="T44" fmla="*/ 179 w 221"/>
                <a:gd name="T45" fmla="*/ 25 h 72"/>
                <a:gd name="T46" fmla="*/ 180 w 221"/>
                <a:gd name="T47" fmla="*/ 20 h 72"/>
                <a:gd name="T48" fmla="*/ 192 w 221"/>
                <a:gd name="T49" fmla="*/ 4 h 72"/>
                <a:gd name="T50" fmla="*/ 193 w 221"/>
                <a:gd name="T51" fmla="*/ 8 h 72"/>
                <a:gd name="T52" fmla="*/ 198 w 221"/>
                <a:gd name="T53" fmla="*/ 5 h 72"/>
                <a:gd name="T54" fmla="*/ 203 w 221"/>
                <a:gd name="T55" fmla="*/ 12 h 72"/>
                <a:gd name="T56" fmla="*/ 206 w 221"/>
                <a:gd name="T57" fmla="*/ 14 h 72"/>
                <a:gd name="T58" fmla="*/ 206 w 221"/>
                <a:gd name="T59" fmla="*/ 18 h 72"/>
                <a:gd name="T60" fmla="*/ 220 w 221"/>
                <a:gd name="T61" fmla="*/ 22 h 72"/>
                <a:gd name="T62" fmla="*/ 209 w 221"/>
                <a:gd name="T63" fmla="*/ 26 h 72"/>
                <a:gd name="T64" fmla="*/ 206 w 221"/>
                <a:gd name="T65" fmla="*/ 34 h 72"/>
                <a:gd name="T66" fmla="*/ 201 w 221"/>
                <a:gd name="T67" fmla="*/ 35 h 72"/>
                <a:gd name="T68" fmla="*/ 42 w 221"/>
                <a:gd name="T69" fmla="*/ 41 h 72"/>
                <a:gd name="T70" fmla="*/ 52 w 221"/>
                <a:gd name="T71" fmla="*/ 66 h 72"/>
                <a:gd name="T72" fmla="*/ 50 w 221"/>
                <a:gd name="T73" fmla="*/ 65 h 72"/>
                <a:gd name="T74" fmla="*/ 44 w 221"/>
                <a:gd name="T75" fmla="*/ 67 h 72"/>
                <a:gd name="T76" fmla="*/ 24 w 221"/>
                <a:gd name="T77" fmla="*/ 53 h 72"/>
                <a:gd name="T78" fmla="*/ 19 w 221"/>
                <a:gd name="T79" fmla="*/ 46 h 72"/>
                <a:gd name="T80" fmla="*/ 11 w 221"/>
                <a:gd name="T81" fmla="*/ 30 h 72"/>
                <a:gd name="T82" fmla="*/ 6 w 221"/>
                <a:gd name="T83" fmla="*/ 7 h 72"/>
                <a:gd name="T84" fmla="*/ 13 w 221"/>
                <a:gd name="T85" fmla="*/ 10 h 72"/>
                <a:gd name="T86" fmla="*/ 15 w 221"/>
                <a:gd name="T87" fmla="*/ 17 h 72"/>
                <a:gd name="T88" fmla="*/ 22 w 221"/>
                <a:gd name="T89" fmla="*/ 16 h 72"/>
                <a:gd name="T90" fmla="*/ 25 w 221"/>
                <a:gd name="T91" fmla="*/ 17 h 72"/>
                <a:gd name="T92" fmla="*/ 3 w 221"/>
                <a:gd name="T93" fmla="*/ 11 h 72"/>
                <a:gd name="T94" fmla="*/ 1 w 221"/>
                <a:gd name="T95" fmla="*/ 11 h 72"/>
                <a:gd name="T96" fmla="*/ 3 w 221"/>
                <a:gd name="T97" fmla="*/ 11 h 72"/>
                <a:gd name="T98" fmla="*/ 8 w 221"/>
                <a:gd name="T99" fmla="*/ 21 h 72"/>
                <a:gd name="T100" fmla="*/ 202 w 221"/>
                <a:gd name="T101" fmla="*/ 34 h 72"/>
                <a:gd name="T102" fmla="*/ 18 w 221"/>
                <a:gd name="T103" fmla="*/ 48 h 72"/>
                <a:gd name="T104" fmla="*/ 51 w 221"/>
                <a:gd name="T105" fmla="*/ 51 h 72"/>
                <a:gd name="T106" fmla="*/ 132 w 221"/>
                <a:gd name="T107" fmla="*/ 55 h 72"/>
                <a:gd name="T108" fmla="*/ 132 w 221"/>
                <a:gd name="T109" fmla="*/ 5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1" h="72">
                  <a:moveTo>
                    <a:pt x="197" y="2"/>
                  </a:moveTo>
                  <a:cubicBezTo>
                    <a:pt x="196" y="2"/>
                    <a:pt x="196" y="2"/>
                    <a:pt x="196" y="2"/>
                  </a:cubicBezTo>
                  <a:cubicBezTo>
                    <a:pt x="196" y="2"/>
                    <a:pt x="196" y="2"/>
                    <a:pt x="196" y="2"/>
                  </a:cubicBezTo>
                  <a:cubicBezTo>
                    <a:pt x="196" y="1"/>
                    <a:pt x="196" y="1"/>
                    <a:pt x="196" y="1"/>
                  </a:cubicBezTo>
                  <a:cubicBezTo>
                    <a:pt x="197" y="0"/>
                    <a:pt x="197" y="0"/>
                    <a:pt x="197" y="0"/>
                  </a:cubicBezTo>
                  <a:cubicBezTo>
                    <a:pt x="198" y="0"/>
                    <a:pt x="198" y="0"/>
                    <a:pt x="198" y="0"/>
                  </a:cubicBezTo>
                  <a:cubicBezTo>
                    <a:pt x="198" y="0"/>
                    <a:pt x="198" y="0"/>
                    <a:pt x="198" y="0"/>
                  </a:cubicBezTo>
                  <a:cubicBezTo>
                    <a:pt x="198" y="1"/>
                    <a:pt x="198" y="1"/>
                    <a:pt x="198" y="1"/>
                  </a:cubicBezTo>
                  <a:cubicBezTo>
                    <a:pt x="198" y="2"/>
                    <a:pt x="198" y="2"/>
                    <a:pt x="198" y="2"/>
                  </a:cubicBezTo>
                  <a:cubicBezTo>
                    <a:pt x="197" y="2"/>
                    <a:pt x="197" y="2"/>
                    <a:pt x="197" y="2"/>
                  </a:cubicBezTo>
                  <a:close/>
                  <a:moveTo>
                    <a:pt x="201" y="35"/>
                  </a:moveTo>
                  <a:cubicBezTo>
                    <a:pt x="201" y="35"/>
                    <a:pt x="201" y="35"/>
                    <a:pt x="200" y="35"/>
                  </a:cubicBezTo>
                  <a:cubicBezTo>
                    <a:pt x="198" y="34"/>
                    <a:pt x="198" y="34"/>
                    <a:pt x="198" y="34"/>
                  </a:cubicBezTo>
                  <a:cubicBezTo>
                    <a:pt x="195" y="33"/>
                    <a:pt x="196" y="34"/>
                    <a:pt x="192" y="33"/>
                  </a:cubicBezTo>
                  <a:cubicBezTo>
                    <a:pt x="191" y="33"/>
                    <a:pt x="191" y="33"/>
                    <a:pt x="190" y="33"/>
                  </a:cubicBezTo>
                  <a:cubicBezTo>
                    <a:pt x="190" y="33"/>
                    <a:pt x="190" y="33"/>
                    <a:pt x="190" y="33"/>
                  </a:cubicBezTo>
                  <a:cubicBezTo>
                    <a:pt x="190" y="33"/>
                    <a:pt x="190" y="33"/>
                    <a:pt x="190" y="33"/>
                  </a:cubicBezTo>
                  <a:cubicBezTo>
                    <a:pt x="188" y="34"/>
                    <a:pt x="188" y="34"/>
                    <a:pt x="188" y="34"/>
                  </a:cubicBezTo>
                  <a:cubicBezTo>
                    <a:pt x="188" y="33"/>
                    <a:pt x="188" y="34"/>
                    <a:pt x="187" y="33"/>
                  </a:cubicBezTo>
                  <a:cubicBezTo>
                    <a:pt x="186" y="33"/>
                    <a:pt x="187" y="33"/>
                    <a:pt x="185" y="33"/>
                  </a:cubicBezTo>
                  <a:cubicBezTo>
                    <a:pt x="184" y="34"/>
                    <a:pt x="184" y="34"/>
                    <a:pt x="184" y="34"/>
                  </a:cubicBezTo>
                  <a:cubicBezTo>
                    <a:pt x="183" y="33"/>
                    <a:pt x="183" y="33"/>
                    <a:pt x="183" y="33"/>
                  </a:cubicBezTo>
                  <a:cubicBezTo>
                    <a:pt x="182" y="33"/>
                    <a:pt x="182" y="33"/>
                    <a:pt x="182" y="33"/>
                  </a:cubicBezTo>
                  <a:cubicBezTo>
                    <a:pt x="182" y="33"/>
                    <a:pt x="182" y="33"/>
                    <a:pt x="182" y="33"/>
                  </a:cubicBezTo>
                  <a:cubicBezTo>
                    <a:pt x="181" y="34"/>
                    <a:pt x="181" y="34"/>
                    <a:pt x="181" y="34"/>
                  </a:cubicBezTo>
                  <a:cubicBezTo>
                    <a:pt x="180" y="35"/>
                    <a:pt x="180" y="35"/>
                    <a:pt x="180" y="35"/>
                  </a:cubicBezTo>
                  <a:cubicBezTo>
                    <a:pt x="179" y="37"/>
                    <a:pt x="180" y="36"/>
                    <a:pt x="179" y="37"/>
                  </a:cubicBezTo>
                  <a:cubicBezTo>
                    <a:pt x="179" y="38"/>
                    <a:pt x="179" y="38"/>
                    <a:pt x="179" y="38"/>
                  </a:cubicBezTo>
                  <a:cubicBezTo>
                    <a:pt x="179" y="41"/>
                    <a:pt x="179" y="40"/>
                    <a:pt x="179" y="41"/>
                  </a:cubicBezTo>
                  <a:cubicBezTo>
                    <a:pt x="179" y="43"/>
                    <a:pt x="179" y="43"/>
                    <a:pt x="179" y="43"/>
                  </a:cubicBezTo>
                  <a:cubicBezTo>
                    <a:pt x="179" y="43"/>
                    <a:pt x="179" y="43"/>
                    <a:pt x="179" y="43"/>
                  </a:cubicBezTo>
                  <a:cubicBezTo>
                    <a:pt x="178" y="45"/>
                    <a:pt x="178" y="44"/>
                    <a:pt x="178" y="46"/>
                  </a:cubicBezTo>
                  <a:cubicBezTo>
                    <a:pt x="178" y="46"/>
                    <a:pt x="178" y="46"/>
                    <a:pt x="178" y="46"/>
                  </a:cubicBezTo>
                  <a:cubicBezTo>
                    <a:pt x="178" y="47"/>
                    <a:pt x="178" y="47"/>
                    <a:pt x="178" y="48"/>
                  </a:cubicBezTo>
                  <a:cubicBezTo>
                    <a:pt x="177" y="48"/>
                    <a:pt x="177" y="48"/>
                    <a:pt x="176" y="48"/>
                  </a:cubicBezTo>
                  <a:cubicBezTo>
                    <a:pt x="175" y="48"/>
                    <a:pt x="175" y="48"/>
                    <a:pt x="175" y="48"/>
                  </a:cubicBezTo>
                  <a:cubicBezTo>
                    <a:pt x="174" y="49"/>
                    <a:pt x="174" y="50"/>
                    <a:pt x="174" y="50"/>
                  </a:cubicBezTo>
                  <a:cubicBezTo>
                    <a:pt x="174" y="51"/>
                    <a:pt x="174" y="51"/>
                    <a:pt x="174" y="51"/>
                  </a:cubicBezTo>
                  <a:cubicBezTo>
                    <a:pt x="173" y="51"/>
                    <a:pt x="173" y="51"/>
                    <a:pt x="173" y="51"/>
                  </a:cubicBezTo>
                  <a:cubicBezTo>
                    <a:pt x="173" y="52"/>
                    <a:pt x="173" y="52"/>
                    <a:pt x="173" y="52"/>
                  </a:cubicBezTo>
                  <a:cubicBezTo>
                    <a:pt x="174" y="53"/>
                    <a:pt x="174" y="53"/>
                    <a:pt x="174" y="53"/>
                  </a:cubicBezTo>
                  <a:cubicBezTo>
                    <a:pt x="175" y="53"/>
                    <a:pt x="175" y="53"/>
                    <a:pt x="175" y="53"/>
                  </a:cubicBezTo>
                  <a:cubicBezTo>
                    <a:pt x="175" y="54"/>
                    <a:pt x="175" y="54"/>
                    <a:pt x="175" y="54"/>
                  </a:cubicBezTo>
                  <a:cubicBezTo>
                    <a:pt x="174" y="55"/>
                    <a:pt x="172" y="56"/>
                    <a:pt x="170" y="57"/>
                  </a:cubicBezTo>
                  <a:cubicBezTo>
                    <a:pt x="170" y="57"/>
                    <a:pt x="170" y="57"/>
                    <a:pt x="170" y="57"/>
                  </a:cubicBezTo>
                  <a:cubicBezTo>
                    <a:pt x="170" y="58"/>
                    <a:pt x="170" y="58"/>
                    <a:pt x="170" y="58"/>
                  </a:cubicBezTo>
                  <a:cubicBezTo>
                    <a:pt x="170" y="59"/>
                    <a:pt x="170" y="59"/>
                    <a:pt x="170" y="59"/>
                  </a:cubicBezTo>
                  <a:cubicBezTo>
                    <a:pt x="171" y="59"/>
                    <a:pt x="171" y="59"/>
                    <a:pt x="171" y="59"/>
                  </a:cubicBezTo>
                  <a:cubicBezTo>
                    <a:pt x="171" y="60"/>
                    <a:pt x="171" y="60"/>
                    <a:pt x="171" y="60"/>
                  </a:cubicBezTo>
                  <a:cubicBezTo>
                    <a:pt x="170" y="60"/>
                    <a:pt x="170" y="60"/>
                    <a:pt x="170" y="61"/>
                  </a:cubicBezTo>
                  <a:cubicBezTo>
                    <a:pt x="170" y="61"/>
                    <a:pt x="170" y="61"/>
                    <a:pt x="169" y="61"/>
                  </a:cubicBezTo>
                  <a:cubicBezTo>
                    <a:pt x="169" y="62"/>
                    <a:pt x="169" y="62"/>
                    <a:pt x="169" y="62"/>
                  </a:cubicBezTo>
                  <a:cubicBezTo>
                    <a:pt x="168" y="65"/>
                    <a:pt x="169" y="63"/>
                    <a:pt x="167" y="65"/>
                  </a:cubicBezTo>
                  <a:cubicBezTo>
                    <a:pt x="167" y="66"/>
                    <a:pt x="167" y="66"/>
                    <a:pt x="167" y="66"/>
                  </a:cubicBezTo>
                  <a:cubicBezTo>
                    <a:pt x="166" y="65"/>
                    <a:pt x="166" y="65"/>
                    <a:pt x="166" y="65"/>
                  </a:cubicBezTo>
                  <a:cubicBezTo>
                    <a:pt x="161" y="66"/>
                    <a:pt x="163" y="65"/>
                    <a:pt x="160" y="66"/>
                  </a:cubicBezTo>
                  <a:cubicBezTo>
                    <a:pt x="159" y="67"/>
                    <a:pt x="159" y="67"/>
                    <a:pt x="157" y="68"/>
                  </a:cubicBezTo>
                  <a:cubicBezTo>
                    <a:pt x="156" y="67"/>
                    <a:pt x="156" y="67"/>
                    <a:pt x="156" y="67"/>
                  </a:cubicBezTo>
                  <a:cubicBezTo>
                    <a:pt x="155" y="67"/>
                    <a:pt x="155" y="67"/>
                    <a:pt x="155" y="67"/>
                  </a:cubicBezTo>
                  <a:cubicBezTo>
                    <a:pt x="154" y="67"/>
                    <a:pt x="152" y="66"/>
                    <a:pt x="151" y="66"/>
                  </a:cubicBezTo>
                  <a:cubicBezTo>
                    <a:pt x="150" y="66"/>
                    <a:pt x="150" y="66"/>
                    <a:pt x="150" y="66"/>
                  </a:cubicBezTo>
                  <a:cubicBezTo>
                    <a:pt x="150" y="66"/>
                    <a:pt x="150" y="66"/>
                    <a:pt x="150" y="66"/>
                  </a:cubicBezTo>
                  <a:cubicBezTo>
                    <a:pt x="150" y="65"/>
                    <a:pt x="150" y="65"/>
                    <a:pt x="150" y="65"/>
                  </a:cubicBezTo>
                  <a:cubicBezTo>
                    <a:pt x="150" y="65"/>
                    <a:pt x="150" y="65"/>
                    <a:pt x="150" y="65"/>
                  </a:cubicBezTo>
                  <a:cubicBezTo>
                    <a:pt x="149" y="64"/>
                    <a:pt x="149" y="64"/>
                    <a:pt x="149" y="64"/>
                  </a:cubicBezTo>
                  <a:cubicBezTo>
                    <a:pt x="144" y="64"/>
                    <a:pt x="144" y="64"/>
                    <a:pt x="144" y="64"/>
                  </a:cubicBezTo>
                  <a:cubicBezTo>
                    <a:pt x="143" y="65"/>
                    <a:pt x="142" y="65"/>
                    <a:pt x="141" y="66"/>
                  </a:cubicBezTo>
                  <a:cubicBezTo>
                    <a:pt x="141" y="67"/>
                    <a:pt x="141" y="67"/>
                    <a:pt x="140" y="69"/>
                  </a:cubicBezTo>
                  <a:cubicBezTo>
                    <a:pt x="138" y="69"/>
                    <a:pt x="138" y="69"/>
                    <a:pt x="138" y="69"/>
                  </a:cubicBezTo>
                  <a:cubicBezTo>
                    <a:pt x="137" y="71"/>
                    <a:pt x="137" y="71"/>
                    <a:pt x="137" y="71"/>
                  </a:cubicBezTo>
                  <a:cubicBezTo>
                    <a:pt x="136" y="71"/>
                    <a:pt x="136" y="71"/>
                    <a:pt x="136" y="71"/>
                  </a:cubicBezTo>
                  <a:cubicBezTo>
                    <a:pt x="135" y="70"/>
                    <a:pt x="136" y="71"/>
                    <a:pt x="134" y="70"/>
                  </a:cubicBezTo>
                  <a:cubicBezTo>
                    <a:pt x="134" y="71"/>
                    <a:pt x="134" y="71"/>
                    <a:pt x="134" y="71"/>
                  </a:cubicBezTo>
                  <a:cubicBezTo>
                    <a:pt x="133" y="71"/>
                    <a:pt x="131" y="70"/>
                    <a:pt x="129" y="70"/>
                  </a:cubicBezTo>
                  <a:cubicBezTo>
                    <a:pt x="125" y="71"/>
                    <a:pt x="124" y="72"/>
                    <a:pt x="122" y="72"/>
                  </a:cubicBezTo>
                  <a:cubicBezTo>
                    <a:pt x="122" y="72"/>
                    <a:pt x="122" y="72"/>
                    <a:pt x="122" y="72"/>
                  </a:cubicBezTo>
                  <a:cubicBezTo>
                    <a:pt x="119" y="70"/>
                    <a:pt x="115" y="67"/>
                    <a:pt x="113" y="64"/>
                  </a:cubicBezTo>
                  <a:cubicBezTo>
                    <a:pt x="112" y="62"/>
                    <a:pt x="112" y="62"/>
                    <a:pt x="112" y="62"/>
                  </a:cubicBezTo>
                  <a:cubicBezTo>
                    <a:pt x="112" y="62"/>
                    <a:pt x="112" y="62"/>
                    <a:pt x="112" y="62"/>
                  </a:cubicBezTo>
                  <a:cubicBezTo>
                    <a:pt x="111" y="61"/>
                    <a:pt x="111" y="61"/>
                    <a:pt x="111" y="61"/>
                  </a:cubicBezTo>
                  <a:cubicBezTo>
                    <a:pt x="111" y="61"/>
                    <a:pt x="111" y="61"/>
                    <a:pt x="111" y="61"/>
                  </a:cubicBezTo>
                  <a:cubicBezTo>
                    <a:pt x="112" y="59"/>
                    <a:pt x="112" y="59"/>
                    <a:pt x="112" y="59"/>
                  </a:cubicBezTo>
                  <a:cubicBezTo>
                    <a:pt x="113" y="60"/>
                    <a:pt x="113" y="61"/>
                    <a:pt x="113" y="61"/>
                  </a:cubicBezTo>
                  <a:cubicBezTo>
                    <a:pt x="115" y="62"/>
                    <a:pt x="118" y="64"/>
                    <a:pt x="120" y="63"/>
                  </a:cubicBezTo>
                  <a:cubicBezTo>
                    <a:pt x="123" y="64"/>
                    <a:pt x="123" y="64"/>
                    <a:pt x="125" y="65"/>
                  </a:cubicBezTo>
                  <a:cubicBezTo>
                    <a:pt x="126" y="65"/>
                    <a:pt x="126" y="65"/>
                    <a:pt x="126" y="65"/>
                  </a:cubicBezTo>
                  <a:cubicBezTo>
                    <a:pt x="127" y="65"/>
                    <a:pt x="127" y="65"/>
                    <a:pt x="127" y="65"/>
                  </a:cubicBezTo>
                  <a:cubicBezTo>
                    <a:pt x="129" y="66"/>
                    <a:pt x="129" y="66"/>
                    <a:pt x="129" y="66"/>
                  </a:cubicBezTo>
                  <a:cubicBezTo>
                    <a:pt x="129" y="66"/>
                    <a:pt x="129" y="66"/>
                    <a:pt x="129" y="66"/>
                  </a:cubicBezTo>
                  <a:cubicBezTo>
                    <a:pt x="130" y="66"/>
                    <a:pt x="130" y="66"/>
                    <a:pt x="130" y="66"/>
                  </a:cubicBezTo>
                  <a:cubicBezTo>
                    <a:pt x="129" y="66"/>
                    <a:pt x="129" y="66"/>
                    <a:pt x="128" y="65"/>
                  </a:cubicBezTo>
                  <a:cubicBezTo>
                    <a:pt x="128" y="64"/>
                    <a:pt x="128" y="64"/>
                    <a:pt x="128" y="64"/>
                  </a:cubicBezTo>
                  <a:cubicBezTo>
                    <a:pt x="128" y="64"/>
                    <a:pt x="128" y="64"/>
                    <a:pt x="128" y="64"/>
                  </a:cubicBezTo>
                  <a:cubicBezTo>
                    <a:pt x="129" y="63"/>
                    <a:pt x="129" y="63"/>
                    <a:pt x="129" y="62"/>
                  </a:cubicBezTo>
                  <a:cubicBezTo>
                    <a:pt x="130" y="60"/>
                    <a:pt x="130" y="61"/>
                    <a:pt x="130" y="60"/>
                  </a:cubicBezTo>
                  <a:cubicBezTo>
                    <a:pt x="130" y="59"/>
                    <a:pt x="130" y="59"/>
                    <a:pt x="130" y="59"/>
                  </a:cubicBezTo>
                  <a:cubicBezTo>
                    <a:pt x="131" y="58"/>
                    <a:pt x="131" y="58"/>
                    <a:pt x="131" y="58"/>
                  </a:cubicBezTo>
                  <a:cubicBezTo>
                    <a:pt x="130" y="57"/>
                    <a:pt x="130" y="57"/>
                    <a:pt x="130" y="57"/>
                  </a:cubicBezTo>
                  <a:cubicBezTo>
                    <a:pt x="130" y="56"/>
                    <a:pt x="130" y="56"/>
                    <a:pt x="130" y="56"/>
                  </a:cubicBezTo>
                  <a:cubicBezTo>
                    <a:pt x="130" y="55"/>
                    <a:pt x="130" y="55"/>
                    <a:pt x="130" y="55"/>
                  </a:cubicBezTo>
                  <a:cubicBezTo>
                    <a:pt x="130" y="55"/>
                    <a:pt x="130" y="55"/>
                    <a:pt x="130" y="55"/>
                  </a:cubicBezTo>
                  <a:cubicBezTo>
                    <a:pt x="131" y="55"/>
                    <a:pt x="131" y="55"/>
                    <a:pt x="132" y="55"/>
                  </a:cubicBezTo>
                  <a:cubicBezTo>
                    <a:pt x="132" y="55"/>
                    <a:pt x="132" y="55"/>
                    <a:pt x="132" y="55"/>
                  </a:cubicBezTo>
                  <a:cubicBezTo>
                    <a:pt x="133" y="55"/>
                    <a:pt x="133" y="55"/>
                    <a:pt x="133" y="55"/>
                  </a:cubicBezTo>
                  <a:cubicBezTo>
                    <a:pt x="133" y="55"/>
                    <a:pt x="133" y="55"/>
                    <a:pt x="133" y="55"/>
                  </a:cubicBezTo>
                  <a:cubicBezTo>
                    <a:pt x="133" y="54"/>
                    <a:pt x="133" y="54"/>
                    <a:pt x="133" y="52"/>
                  </a:cubicBezTo>
                  <a:cubicBezTo>
                    <a:pt x="133" y="51"/>
                    <a:pt x="133" y="51"/>
                    <a:pt x="133" y="51"/>
                  </a:cubicBezTo>
                  <a:cubicBezTo>
                    <a:pt x="135" y="50"/>
                    <a:pt x="135" y="50"/>
                    <a:pt x="135" y="50"/>
                  </a:cubicBezTo>
                  <a:cubicBezTo>
                    <a:pt x="138" y="49"/>
                    <a:pt x="148" y="48"/>
                    <a:pt x="151" y="46"/>
                  </a:cubicBezTo>
                  <a:cubicBezTo>
                    <a:pt x="154" y="42"/>
                    <a:pt x="161" y="34"/>
                    <a:pt x="161" y="34"/>
                  </a:cubicBezTo>
                  <a:cubicBezTo>
                    <a:pt x="161" y="32"/>
                    <a:pt x="161" y="32"/>
                    <a:pt x="161" y="31"/>
                  </a:cubicBezTo>
                  <a:cubicBezTo>
                    <a:pt x="161" y="31"/>
                    <a:pt x="161" y="31"/>
                    <a:pt x="161" y="31"/>
                  </a:cubicBezTo>
                  <a:cubicBezTo>
                    <a:pt x="162" y="31"/>
                    <a:pt x="162" y="31"/>
                    <a:pt x="162" y="31"/>
                  </a:cubicBezTo>
                  <a:cubicBezTo>
                    <a:pt x="162" y="31"/>
                    <a:pt x="162" y="31"/>
                    <a:pt x="162" y="31"/>
                  </a:cubicBezTo>
                  <a:cubicBezTo>
                    <a:pt x="163" y="32"/>
                    <a:pt x="162" y="30"/>
                    <a:pt x="164" y="32"/>
                  </a:cubicBezTo>
                  <a:cubicBezTo>
                    <a:pt x="164" y="33"/>
                    <a:pt x="164" y="32"/>
                    <a:pt x="165" y="33"/>
                  </a:cubicBezTo>
                  <a:cubicBezTo>
                    <a:pt x="165" y="34"/>
                    <a:pt x="165" y="34"/>
                    <a:pt x="165" y="34"/>
                  </a:cubicBezTo>
                  <a:cubicBezTo>
                    <a:pt x="165" y="34"/>
                    <a:pt x="165" y="34"/>
                    <a:pt x="165" y="34"/>
                  </a:cubicBezTo>
                  <a:cubicBezTo>
                    <a:pt x="166" y="34"/>
                    <a:pt x="166" y="34"/>
                    <a:pt x="166" y="34"/>
                  </a:cubicBezTo>
                  <a:cubicBezTo>
                    <a:pt x="167" y="35"/>
                    <a:pt x="167" y="36"/>
                    <a:pt x="168" y="37"/>
                  </a:cubicBezTo>
                  <a:cubicBezTo>
                    <a:pt x="169" y="37"/>
                    <a:pt x="169" y="37"/>
                    <a:pt x="169" y="37"/>
                  </a:cubicBezTo>
                  <a:cubicBezTo>
                    <a:pt x="170" y="36"/>
                    <a:pt x="169" y="36"/>
                    <a:pt x="170" y="35"/>
                  </a:cubicBezTo>
                  <a:cubicBezTo>
                    <a:pt x="170" y="34"/>
                    <a:pt x="170" y="34"/>
                    <a:pt x="170" y="34"/>
                  </a:cubicBezTo>
                  <a:cubicBezTo>
                    <a:pt x="170" y="34"/>
                    <a:pt x="170" y="34"/>
                    <a:pt x="170" y="34"/>
                  </a:cubicBezTo>
                  <a:cubicBezTo>
                    <a:pt x="171" y="33"/>
                    <a:pt x="171" y="33"/>
                    <a:pt x="171" y="33"/>
                  </a:cubicBezTo>
                  <a:cubicBezTo>
                    <a:pt x="171" y="33"/>
                    <a:pt x="171" y="33"/>
                    <a:pt x="171" y="33"/>
                  </a:cubicBezTo>
                  <a:cubicBezTo>
                    <a:pt x="170" y="32"/>
                    <a:pt x="171" y="33"/>
                    <a:pt x="170" y="32"/>
                  </a:cubicBezTo>
                  <a:cubicBezTo>
                    <a:pt x="170" y="30"/>
                    <a:pt x="170" y="30"/>
                    <a:pt x="170" y="29"/>
                  </a:cubicBezTo>
                  <a:cubicBezTo>
                    <a:pt x="170" y="29"/>
                    <a:pt x="172" y="28"/>
                    <a:pt x="173" y="27"/>
                  </a:cubicBezTo>
                  <a:cubicBezTo>
                    <a:pt x="173" y="30"/>
                    <a:pt x="173" y="29"/>
                    <a:pt x="174" y="33"/>
                  </a:cubicBezTo>
                  <a:cubicBezTo>
                    <a:pt x="175" y="33"/>
                    <a:pt x="174" y="33"/>
                    <a:pt x="175" y="33"/>
                  </a:cubicBezTo>
                  <a:cubicBezTo>
                    <a:pt x="176" y="33"/>
                    <a:pt x="176" y="33"/>
                    <a:pt x="176" y="33"/>
                  </a:cubicBezTo>
                  <a:cubicBezTo>
                    <a:pt x="176" y="33"/>
                    <a:pt x="176" y="33"/>
                    <a:pt x="176" y="33"/>
                  </a:cubicBezTo>
                  <a:cubicBezTo>
                    <a:pt x="176" y="33"/>
                    <a:pt x="176" y="33"/>
                    <a:pt x="176" y="33"/>
                  </a:cubicBezTo>
                  <a:cubicBezTo>
                    <a:pt x="176" y="32"/>
                    <a:pt x="176" y="32"/>
                    <a:pt x="176" y="32"/>
                  </a:cubicBezTo>
                  <a:cubicBezTo>
                    <a:pt x="176" y="30"/>
                    <a:pt x="175" y="29"/>
                    <a:pt x="174" y="27"/>
                  </a:cubicBezTo>
                  <a:cubicBezTo>
                    <a:pt x="177" y="27"/>
                    <a:pt x="177" y="27"/>
                    <a:pt x="177" y="27"/>
                  </a:cubicBezTo>
                  <a:cubicBezTo>
                    <a:pt x="178" y="26"/>
                    <a:pt x="178" y="25"/>
                    <a:pt x="179" y="25"/>
                  </a:cubicBezTo>
                  <a:cubicBezTo>
                    <a:pt x="179" y="24"/>
                    <a:pt x="179" y="24"/>
                    <a:pt x="179" y="24"/>
                  </a:cubicBezTo>
                  <a:cubicBezTo>
                    <a:pt x="178" y="23"/>
                    <a:pt x="178" y="23"/>
                    <a:pt x="178" y="23"/>
                  </a:cubicBezTo>
                  <a:cubicBezTo>
                    <a:pt x="177" y="22"/>
                    <a:pt x="177" y="22"/>
                    <a:pt x="177" y="22"/>
                  </a:cubicBezTo>
                  <a:cubicBezTo>
                    <a:pt x="177" y="21"/>
                    <a:pt x="177" y="21"/>
                    <a:pt x="177" y="21"/>
                  </a:cubicBezTo>
                  <a:cubicBezTo>
                    <a:pt x="178" y="21"/>
                    <a:pt x="179" y="20"/>
                    <a:pt x="179" y="19"/>
                  </a:cubicBezTo>
                  <a:cubicBezTo>
                    <a:pt x="180" y="20"/>
                    <a:pt x="180" y="20"/>
                    <a:pt x="180" y="20"/>
                  </a:cubicBezTo>
                  <a:cubicBezTo>
                    <a:pt x="180" y="20"/>
                    <a:pt x="180" y="20"/>
                    <a:pt x="182" y="20"/>
                  </a:cubicBezTo>
                  <a:cubicBezTo>
                    <a:pt x="182" y="19"/>
                    <a:pt x="182" y="19"/>
                    <a:pt x="182" y="19"/>
                  </a:cubicBezTo>
                  <a:cubicBezTo>
                    <a:pt x="183" y="18"/>
                    <a:pt x="183" y="18"/>
                    <a:pt x="183" y="18"/>
                  </a:cubicBezTo>
                  <a:cubicBezTo>
                    <a:pt x="184" y="16"/>
                    <a:pt x="184" y="16"/>
                    <a:pt x="184" y="16"/>
                  </a:cubicBezTo>
                  <a:cubicBezTo>
                    <a:pt x="185" y="15"/>
                    <a:pt x="185" y="15"/>
                    <a:pt x="185" y="13"/>
                  </a:cubicBezTo>
                  <a:cubicBezTo>
                    <a:pt x="191" y="8"/>
                    <a:pt x="189" y="10"/>
                    <a:pt x="192" y="4"/>
                  </a:cubicBezTo>
                  <a:cubicBezTo>
                    <a:pt x="192" y="4"/>
                    <a:pt x="192" y="4"/>
                    <a:pt x="192" y="4"/>
                  </a:cubicBezTo>
                  <a:cubicBezTo>
                    <a:pt x="193" y="4"/>
                    <a:pt x="193" y="4"/>
                    <a:pt x="193" y="4"/>
                  </a:cubicBezTo>
                  <a:cubicBezTo>
                    <a:pt x="193" y="6"/>
                    <a:pt x="193" y="6"/>
                    <a:pt x="193" y="6"/>
                  </a:cubicBezTo>
                  <a:cubicBezTo>
                    <a:pt x="193" y="6"/>
                    <a:pt x="193" y="6"/>
                    <a:pt x="193" y="6"/>
                  </a:cubicBezTo>
                  <a:cubicBezTo>
                    <a:pt x="193" y="7"/>
                    <a:pt x="193" y="7"/>
                    <a:pt x="193" y="8"/>
                  </a:cubicBezTo>
                  <a:cubicBezTo>
                    <a:pt x="193" y="8"/>
                    <a:pt x="193" y="8"/>
                    <a:pt x="193" y="8"/>
                  </a:cubicBezTo>
                  <a:cubicBezTo>
                    <a:pt x="194" y="7"/>
                    <a:pt x="194" y="7"/>
                    <a:pt x="194" y="7"/>
                  </a:cubicBezTo>
                  <a:cubicBezTo>
                    <a:pt x="195" y="6"/>
                    <a:pt x="195" y="6"/>
                    <a:pt x="196" y="5"/>
                  </a:cubicBezTo>
                  <a:cubicBezTo>
                    <a:pt x="196" y="4"/>
                    <a:pt x="196" y="4"/>
                    <a:pt x="196" y="4"/>
                  </a:cubicBezTo>
                  <a:cubicBezTo>
                    <a:pt x="198" y="4"/>
                    <a:pt x="198" y="4"/>
                    <a:pt x="198" y="4"/>
                  </a:cubicBezTo>
                  <a:cubicBezTo>
                    <a:pt x="198" y="5"/>
                    <a:pt x="198" y="5"/>
                    <a:pt x="198" y="5"/>
                  </a:cubicBezTo>
                  <a:cubicBezTo>
                    <a:pt x="198" y="5"/>
                    <a:pt x="198" y="5"/>
                    <a:pt x="198" y="5"/>
                  </a:cubicBezTo>
                  <a:cubicBezTo>
                    <a:pt x="198" y="6"/>
                    <a:pt x="198" y="6"/>
                    <a:pt x="198" y="7"/>
                  </a:cubicBezTo>
                  <a:cubicBezTo>
                    <a:pt x="199" y="8"/>
                    <a:pt x="199" y="8"/>
                    <a:pt x="199" y="8"/>
                  </a:cubicBezTo>
                  <a:cubicBezTo>
                    <a:pt x="201" y="9"/>
                    <a:pt x="200" y="8"/>
                    <a:pt x="202" y="9"/>
                  </a:cubicBezTo>
                  <a:cubicBezTo>
                    <a:pt x="202" y="10"/>
                    <a:pt x="202" y="10"/>
                    <a:pt x="202" y="10"/>
                  </a:cubicBezTo>
                  <a:cubicBezTo>
                    <a:pt x="203" y="10"/>
                    <a:pt x="202" y="10"/>
                    <a:pt x="203" y="11"/>
                  </a:cubicBezTo>
                  <a:cubicBezTo>
                    <a:pt x="203" y="12"/>
                    <a:pt x="203" y="12"/>
                    <a:pt x="203" y="12"/>
                  </a:cubicBezTo>
                  <a:cubicBezTo>
                    <a:pt x="202" y="13"/>
                    <a:pt x="202" y="13"/>
                    <a:pt x="202" y="13"/>
                  </a:cubicBezTo>
                  <a:cubicBezTo>
                    <a:pt x="202" y="14"/>
                    <a:pt x="202" y="14"/>
                    <a:pt x="202" y="14"/>
                  </a:cubicBezTo>
                  <a:cubicBezTo>
                    <a:pt x="202" y="15"/>
                    <a:pt x="202" y="15"/>
                    <a:pt x="202" y="15"/>
                  </a:cubicBezTo>
                  <a:cubicBezTo>
                    <a:pt x="202" y="16"/>
                    <a:pt x="202" y="16"/>
                    <a:pt x="202" y="16"/>
                  </a:cubicBezTo>
                  <a:cubicBezTo>
                    <a:pt x="201" y="16"/>
                    <a:pt x="201" y="16"/>
                    <a:pt x="201" y="16"/>
                  </a:cubicBezTo>
                  <a:cubicBezTo>
                    <a:pt x="206" y="15"/>
                    <a:pt x="205" y="15"/>
                    <a:pt x="206" y="14"/>
                  </a:cubicBezTo>
                  <a:cubicBezTo>
                    <a:pt x="207" y="15"/>
                    <a:pt x="207" y="15"/>
                    <a:pt x="207" y="15"/>
                  </a:cubicBezTo>
                  <a:cubicBezTo>
                    <a:pt x="208" y="16"/>
                    <a:pt x="208" y="16"/>
                    <a:pt x="208" y="16"/>
                  </a:cubicBezTo>
                  <a:cubicBezTo>
                    <a:pt x="207" y="17"/>
                    <a:pt x="207" y="17"/>
                    <a:pt x="207" y="17"/>
                  </a:cubicBezTo>
                  <a:cubicBezTo>
                    <a:pt x="205" y="17"/>
                    <a:pt x="205" y="17"/>
                    <a:pt x="205" y="17"/>
                  </a:cubicBezTo>
                  <a:cubicBezTo>
                    <a:pt x="205" y="17"/>
                    <a:pt x="205" y="17"/>
                    <a:pt x="205" y="17"/>
                  </a:cubicBezTo>
                  <a:cubicBezTo>
                    <a:pt x="206" y="18"/>
                    <a:pt x="206" y="18"/>
                    <a:pt x="206" y="18"/>
                  </a:cubicBezTo>
                  <a:cubicBezTo>
                    <a:pt x="207" y="18"/>
                    <a:pt x="208" y="18"/>
                    <a:pt x="209" y="17"/>
                  </a:cubicBezTo>
                  <a:cubicBezTo>
                    <a:pt x="210" y="17"/>
                    <a:pt x="212" y="17"/>
                    <a:pt x="213" y="18"/>
                  </a:cubicBezTo>
                  <a:cubicBezTo>
                    <a:pt x="213" y="19"/>
                    <a:pt x="213" y="19"/>
                    <a:pt x="213" y="19"/>
                  </a:cubicBezTo>
                  <a:cubicBezTo>
                    <a:pt x="217" y="21"/>
                    <a:pt x="216" y="22"/>
                    <a:pt x="219" y="21"/>
                  </a:cubicBezTo>
                  <a:cubicBezTo>
                    <a:pt x="220" y="21"/>
                    <a:pt x="220" y="21"/>
                    <a:pt x="220" y="21"/>
                  </a:cubicBezTo>
                  <a:cubicBezTo>
                    <a:pt x="220" y="22"/>
                    <a:pt x="220" y="22"/>
                    <a:pt x="220" y="22"/>
                  </a:cubicBezTo>
                  <a:cubicBezTo>
                    <a:pt x="220" y="23"/>
                    <a:pt x="221" y="23"/>
                    <a:pt x="220" y="24"/>
                  </a:cubicBezTo>
                  <a:cubicBezTo>
                    <a:pt x="220" y="24"/>
                    <a:pt x="220" y="24"/>
                    <a:pt x="220" y="24"/>
                  </a:cubicBezTo>
                  <a:cubicBezTo>
                    <a:pt x="218" y="26"/>
                    <a:pt x="216" y="26"/>
                    <a:pt x="214" y="26"/>
                  </a:cubicBezTo>
                  <a:cubicBezTo>
                    <a:pt x="212" y="26"/>
                    <a:pt x="213" y="27"/>
                    <a:pt x="211" y="26"/>
                  </a:cubicBezTo>
                  <a:cubicBezTo>
                    <a:pt x="210" y="26"/>
                    <a:pt x="210" y="26"/>
                    <a:pt x="210" y="26"/>
                  </a:cubicBezTo>
                  <a:cubicBezTo>
                    <a:pt x="209" y="26"/>
                    <a:pt x="209" y="26"/>
                    <a:pt x="209" y="26"/>
                  </a:cubicBezTo>
                  <a:cubicBezTo>
                    <a:pt x="208" y="28"/>
                    <a:pt x="208" y="28"/>
                    <a:pt x="208" y="28"/>
                  </a:cubicBezTo>
                  <a:cubicBezTo>
                    <a:pt x="210" y="30"/>
                    <a:pt x="209" y="29"/>
                    <a:pt x="213" y="32"/>
                  </a:cubicBezTo>
                  <a:cubicBezTo>
                    <a:pt x="213" y="32"/>
                    <a:pt x="213" y="32"/>
                    <a:pt x="213" y="32"/>
                  </a:cubicBezTo>
                  <a:cubicBezTo>
                    <a:pt x="213" y="33"/>
                    <a:pt x="213" y="33"/>
                    <a:pt x="213" y="33"/>
                  </a:cubicBezTo>
                  <a:cubicBezTo>
                    <a:pt x="212" y="33"/>
                    <a:pt x="212" y="33"/>
                    <a:pt x="212" y="33"/>
                  </a:cubicBezTo>
                  <a:cubicBezTo>
                    <a:pt x="208" y="34"/>
                    <a:pt x="211" y="33"/>
                    <a:pt x="206" y="34"/>
                  </a:cubicBezTo>
                  <a:cubicBezTo>
                    <a:pt x="205" y="34"/>
                    <a:pt x="205" y="34"/>
                    <a:pt x="205" y="34"/>
                  </a:cubicBezTo>
                  <a:cubicBezTo>
                    <a:pt x="203" y="33"/>
                    <a:pt x="203" y="33"/>
                    <a:pt x="203" y="33"/>
                  </a:cubicBezTo>
                  <a:cubicBezTo>
                    <a:pt x="203" y="33"/>
                    <a:pt x="203" y="33"/>
                    <a:pt x="203" y="33"/>
                  </a:cubicBezTo>
                  <a:cubicBezTo>
                    <a:pt x="202" y="34"/>
                    <a:pt x="202" y="34"/>
                    <a:pt x="202" y="34"/>
                  </a:cubicBezTo>
                  <a:cubicBezTo>
                    <a:pt x="202" y="35"/>
                    <a:pt x="202" y="35"/>
                    <a:pt x="202" y="35"/>
                  </a:cubicBezTo>
                  <a:cubicBezTo>
                    <a:pt x="201" y="35"/>
                    <a:pt x="201" y="35"/>
                    <a:pt x="201" y="35"/>
                  </a:cubicBezTo>
                  <a:close/>
                  <a:moveTo>
                    <a:pt x="30" y="13"/>
                  </a:moveTo>
                  <a:cubicBezTo>
                    <a:pt x="33" y="16"/>
                    <a:pt x="33" y="16"/>
                    <a:pt x="33" y="16"/>
                  </a:cubicBezTo>
                  <a:cubicBezTo>
                    <a:pt x="34" y="18"/>
                    <a:pt x="36" y="19"/>
                    <a:pt x="38" y="20"/>
                  </a:cubicBezTo>
                  <a:cubicBezTo>
                    <a:pt x="40" y="23"/>
                    <a:pt x="41" y="24"/>
                    <a:pt x="43" y="28"/>
                  </a:cubicBezTo>
                  <a:cubicBezTo>
                    <a:pt x="43" y="32"/>
                    <a:pt x="43" y="35"/>
                    <a:pt x="42" y="40"/>
                  </a:cubicBezTo>
                  <a:cubicBezTo>
                    <a:pt x="42" y="41"/>
                    <a:pt x="42" y="41"/>
                    <a:pt x="42" y="41"/>
                  </a:cubicBezTo>
                  <a:cubicBezTo>
                    <a:pt x="43" y="43"/>
                    <a:pt x="43" y="43"/>
                    <a:pt x="43" y="43"/>
                  </a:cubicBezTo>
                  <a:cubicBezTo>
                    <a:pt x="43" y="44"/>
                    <a:pt x="43" y="44"/>
                    <a:pt x="43" y="44"/>
                  </a:cubicBezTo>
                  <a:cubicBezTo>
                    <a:pt x="43" y="46"/>
                    <a:pt x="43" y="47"/>
                    <a:pt x="43" y="49"/>
                  </a:cubicBezTo>
                  <a:cubicBezTo>
                    <a:pt x="43" y="50"/>
                    <a:pt x="43" y="50"/>
                    <a:pt x="47" y="53"/>
                  </a:cubicBezTo>
                  <a:cubicBezTo>
                    <a:pt x="47" y="54"/>
                    <a:pt x="51" y="60"/>
                    <a:pt x="52" y="65"/>
                  </a:cubicBezTo>
                  <a:cubicBezTo>
                    <a:pt x="52" y="66"/>
                    <a:pt x="52" y="66"/>
                    <a:pt x="52" y="66"/>
                  </a:cubicBezTo>
                  <a:cubicBezTo>
                    <a:pt x="52" y="66"/>
                    <a:pt x="52" y="66"/>
                    <a:pt x="52" y="66"/>
                  </a:cubicBezTo>
                  <a:cubicBezTo>
                    <a:pt x="51" y="67"/>
                    <a:pt x="51" y="67"/>
                    <a:pt x="51" y="67"/>
                  </a:cubicBezTo>
                  <a:cubicBezTo>
                    <a:pt x="50" y="66"/>
                    <a:pt x="50" y="66"/>
                    <a:pt x="50" y="66"/>
                  </a:cubicBezTo>
                  <a:cubicBezTo>
                    <a:pt x="50" y="66"/>
                    <a:pt x="50" y="66"/>
                    <a:pt x="50" y="66"/>
                  </a:cubicBezTo>
                  <a:cubicBezTo>
                    <a:pt x="50" y="65"/>
                    <a:pt x="50" y="65"/>
                    <a:pt x="50" y="65"/>
                  </a:cubicBezTo>
                  <a:cubicBezTo>
                    <a:pt x="50" y="65"/>
                    <a:pt x="50" y="65"/>
                    <a:pt x="50" y="65"/>
                  </a:cubicBezTo>
                  <a:cubicBezTo>
                    <a:pt x="49" y="64"/>
                    <a:pt x="49" y="64"/>
                    <a:pt x="49" y="64"/>
                  </a:cubicBezTo>
                  <a:cubicBezTo>
                    <a:pt x="49" y="65"/>
                    <a:pt x="49" y="64"/>
                    <a:pt x="49" y="66"/>
                  </a:cubicBezTo>
                  <a:cubicBezTo>
                    <a:pt x="48" y="66"/>
                    <a:pt x="48" y="66"/>
                    <a:pt x="48" y="66"/>
                  </a:cubicBezTo>
                  <a:cubicBezTo>
                    <a:pt x="47" y="65"/>
                    <a:pt x="47" y="65"/>
                    <a:pt x="47" y="65"/>
                  </a:cubicBezTo>
                  <a:cubicBezTo>
                    <a:pt x="46" y="66"/>
                    <a:pt x="46" y="66"/>
                    <a:pt x="46" y="66"/>
                  </a:cubicBezTo>
                  <a:cubicBezTo>
                    <a:pt x="44" y="67"/>
                    <a:pt x="44" y="67"/>
                    <a:pt x="44" y="67"/>
                  </a:cubicBezTo>
                  <a:cubicBezTo>
                    <a:pt x="43" y="67"/>
                    <a:pt x="43" y="67"/>
                    <a:pt x="43" y="67"/>
                  </a:cubicBezTo>
                  <a:cubicBezTo>
                    <a:pt x="43" y="66"/>
                    <a:pt x="43" y="66"/>
                    <a:pt x="42" y="65"/>
                  </a:cubicBezTo>
                  <a:cubicBezTo>
                    <a:pt x="42" y="65"/>
                    <a:pt x="42" y="65"/>
                    <a:pt x="42" y="65"/>
                  </a:cubicBezTo>
                  <a:cubicBezTo>
                    <a:pt x="36" y="61"/>
                    <a:pt x="37" y="62"/>
                    <a:pt x="35" y="61"/>
                  </a:cubicBezTo>
                  <a:cubicBezTo>
                    <a:pt x="33" y="59"/>
                    <a:pt x="33" y="59"/>
                    <a:pt x="33" y="59"/>
                  </a:cubicBezTo>
                  <a:cubicBezTo>
                    <a:pt x="29" y="57"/>
                    <a:pt x="27" y="56"/>
                    <a:pt x="24" y="53"/>
                  </a:cubicBezTo>
                  <a:cubicBezTo>
                    <a:pt x="21" y="52"/>
                    <a:pt x="21" y="52"/>
                    <a:pt x="21" y="52"/>
                  </a:cubicBezTo>
                  <a:cubicBezTo>
                    <a:pt x="20" y="50"/>
                    <a:pt x="20" y="50"/>
                    <a:pt x="20" y="50"/>
                  </a:cubicBezTo>
                  <a:cubicBezTo>
                    <a:pt x="19" y="50"/>
                    <a:pt x="19" y="50"/>
                    <a:pt x="19" y="50"/>
                  </a:cubicBezTo>
                  <a:cubicBezTo>
                    <a:pt x="19" y="50"/>
                    <a:pt x="19" y="50"/>
                    <a:pt x="19" y="50"/>
                  </a:cubicBezTo>
                  <a:cubicBezTo>
                    <a:pt x="19" y="48"/>
                    <a:pt x="19" y="48"/>
                    <a:pt x="19" y="48"/>
                  </a:cubicBezTo>
                  <a:cubicBezTo>
                    <a:pt x="19" y="46"/>
                    <a:pt x="19" y="47"/>
                    <a:pt x="19" y="46"/>
                  </a:cubicBezTo>
                  <a:cubicBezTo>
                    <a:pt x="16" y="43"/>
                    <a:pt x="17" y="43"/>
                    <a:pt x="16" y="41"/>
                  </a:cubicBezTo>
                  <a:cubicBezTo>
                    <a:pt x="13" y="39"/>
                    <a:pt x="14" y="40"/>
                    <a:pt x="12" y="38"/>
                  </a:cubicBezTo>
                  <a:cubicBezTo>
                    <a:pt x="13" y="37"/>
                    <a:pt x="13" y="37"/>
                    <a:pt x="13" y="37"/>
                  </a:cubicBezTo>
                  <a:cubicBezTo>
                    <a:pt x="13" y="36"/>
                    <a:pt x="13" y="36"/>
                    <a:pt x="12" y="35"/>
                  </a:cubicBezTo>
                  <a:cubicBezTo>
                    <a:pt x="11" y="33"/>
                    <a:pt x="11" y="33"/>
                    <a:pt x="11" y="33"/>
                  </a:cubicBezTo>
                  <a:cubicBezTo>
                    <a:pt x="11" y="30"/>
                    <a:pt x="11" y="30"/>
                    <a:pt x="11" y="30"/>
                  </a:cubicBezTo>
                  <a:cubicBezTo>
                    <a:pt x="9" y="25"/>
                    <a:pt x="10" y="27"/>
                    <a:pt x="8" y="19"/>
                  </a:cubicBezTo>
                  <a:cubicBezTo>
                    <a:pt x="8" y="17"/>
                    <a:pt x="8" y="17"/>
                    <a:pt x="8" y="17"/>
                  </a:cubicBezTo>
                  <a:cubicBezTo>
                    <a:pt x="8" y="14"/>
                    <a:pt x="8" y="14"/>
                    <a:pt x="6" y="11"/>
                  </a:cubicBezTo>
                  <a:cubicBezTo>
                    <a:pt x="6" y="10"/>
                    <a:pt x="6" y="10"/>
                    <a:pt x="6" y="10"/>
                  </a:cubicBezTo>
                  <a:cubicBezTo>
                    <a:pt x="6" y="9"/>
                    <a:pt x="6" y="9"/>
                    <a:pt x="6" y="8"/>
                  </a:cubicBezTo>
                  <a:cubicBezTo>
                    <a:pt x="6" y="7"/>
                    <a:pt x="6" y="7"/>
                    <a:pt x="6" y="7"/>
                  </a:cubicBezTo>
                  <a:cubicBezTo>
                    <a:pt x="7" y="7"/>
                    <a:pt x="7" y="7"/>
                    <a:pt x="7" y="7"/>
                  </a:cubicBezTo>
                  <a:cubicBezTo>
                    <a:pt x="7" y="7"/>
                    <a:pt x="7" y="7"/>
                    <a:pt x="7" y="7"/>
                  </a:cubicBezTo>
                  <a:cubicBezTo>
                    <a:pt x="8" y="9"/>
                    <a:pt x="8" y="9"/>
                    <a:pt x="8" y="9"/>
                  </a:cubicBezTo>
                  <a:cubicBezTo>
                    <a:pt x="9" y="9"/>
                    <a:pt x="10" y="9"/>
                    <a:pt x="11" y="10"/>
                  </a:cubicBezTo>
                  <a:cubicBezTo>
                    <a:pt x="12" y="9"/>
                    <a:pt x="12" y="9"/>
                    <a:pt x="12" y="9"/>
                  </a:cubicBezTo>
                  <a:cubicBezTo>
                    <a:pt x="13" y="10"/>
                    <a:pt x="13" y="10"/>
                    <a:pt x="13" y="10"/>
                  </a:cubicBezTo>
                  <a:cubicBezTo>
                    <a:pt x="13" y="11"/>
                    <a:pt x="13" y="11"/>
                    <a:pt x="13" y="11"/>
                  </a:cubicBezTo>
                  <a:cubicBezTo>
                    <a:pt x="14" y="12"/>
                    <a:pt x="14" y="12"/>
                    <a:pt x="14" y="12"/>
                  </a:cubicBezTo>
                  <a:cubicBezTo>
                    <a:pt x="15" y="12"/>
                    <a:pt x="15" y="12"/>
                    <a:pt x="15" y="12"/>
                  </a:cubicBezTo>
                  <a:cubicBezTo>
                    <a:pt x="16" y="12"/>
                    <a:pt x="16" y="12"/>
                    <a:pt x="16" y="12"/>
                  </a:cubicBezTo>
                  <a:cubicBezTo>
                    <a:pt x="16" y="14"/>
                    <a:pt x="16" y="14"/>
                    <a:pt x="16" y="15"/>
                  </a:cubicBezTo>
                  <a:cubicBezTo>
                    <a:pt x="15" y="17"/>
                    <a:pt x="15" y="17"/>
                    <a:pt x="15" y="17"/>
                  </a:cubicBezTo>
                  <a:cubicBezTo>
                    <a:pt x="15" y="17"/>
                    <a:pt x="15" y="17"/>
                    <a:pt x="15" y="17"/>
                  </a:cubicBezTo>
                  <a:cubicBezTo>
                    <a:pt x="16" y="18"/>
                    <a:pt x="16" y="18"/>
                    <a:pt x="17" y="19"/>
                  </a:cubicBezTo>
                  <a:cubicBezTo>
                    <a:pt x="17" y="19"/>
                    <a:pt x="17" y="19"/>
                    <a:pt x="17" y="19"/>
                  </a:cubicBezTo>
                  <a:cubicBezTo>
                    <a:pt x="18" y="19"/>
                    <a:pt x="18" y="19"/>
                    <a:pt x="18" y="19"/>
                  </a:cubicBezTo>
                  <a:cubicBezTo>
                    <a:pt x="18" y="18"/>
                    <a:pt x="18" y="18"/>
                    <a:pt x="18" y="17"/>
                  </a:cubicBezTo>
                  <a:cubicBezTo>
                    <a:pt x="20" y="16"/>
                    <a:pt x="20" y="17"/>
                    <a:pt x="22" y="16"/>
                  </a:cubicBezTo>
                  <a:cubicBezTo>
                    <a:pt x="22" y="16"/>
                    <a:pt x="22" y="16"/>
                    <a:pt x="22" y="16"/>
                  </a:cubicBezTo>
                  <a:cubicBezTo>
                    <a:pt x="22" y="16"/>
                    <a:pt x="22" y="17"/>
                    <a:pt x="23" y="17"/>
                  </a:cubicBezTo>
                  <a:cubicBezTo>
                    <a:pt x="23" y="17"/>
                    <a:pt x="23" y="17"/>
                    <a:pt x="23" y="17"/>
                  </a:cubicBezTo>
                  <a:cubicBezTo>
                    <a:pt x="23" y="17"/>
                    <a:pt x="23" y="17"/>
                    <a:pt x="23" y="17"/>
                  </a:cubicBezTo>
                  <a:cubicBezTo>
                    <a:pt x="24" y="17"/>
                    <a:pt x="24" y="17"/>
                    <a:pt x="24" y="17"/>
                  </a:cubicBezTo>
                  <a:cubicBezTo>
                    <a:pt x="25" y="17"/>
                    <a:pt x="25" y="17"/>
                    <a:pt x="25" y="17"/>
                  </a:cubicBezTo>
                  <a:cubicBezTo>
                    <a:pt x="26" y="16"/>
                    <a:pt x="26" y="16"/>
                    <a:pt x="26" y="15"/>
                  </a:cubicBezTo>
                  <a:cubicBezTo>
                    <a:pt x="27" y="14"/>
                    <a:pt x="27" y="14"/>
                    <a:pt x="27" y="14"/>
                  </a:cubicBezTo>
                  <a:cubicBezTo>
                    <a:pt x="27" y="13"/>
                    <a:pt x="27" y="13"/>
                    <a:pt x="27" y="13"/>
                  </a:cubicBezTo>
                  <a:cubicBezTo>
                    <a:pt x="28" y="12"/>
                    <a:pt x="28" y="12"/>
                    <a:pt x="28" y="12"/>
                  </a:cubicBezTo>
                  <a:cubicBezTo>
                    <a:pt x="29" y="12"/>
                    <a:pt x="29" y="12"/>
                    <a:pt x="30" y="13"/>
                  </a:cubicBezTo>
                  <a:close/>
                  <a:moveTo>
                    <a:pt x="3" y="11"/>
                  </a:moveTo>
                  <a:cubicBezTo>
                    <a:pt x="3" y="11"/>
                    <a:pt x="3" y="11"/>
                    <a:pt x="3" y="11"/>
                  </a:cubicBezTo>
                  <a:cubicBezTo>
                    <a:pt x="3" y="11"/>
                    <a:pt x="3" y="11"/>
                    <a:pt x="3" y="11"/>
                  </a:cubicBezTo>
                  <a:cubicBezTo>
                    <a:pt x="2" y="11"/>
                    <a:pt x="2" y="11"/>
                    <a:pt x="2" y="11"/>
                  </a:cubicBezTo>
                  <a:cubicBezTo>
                    <a:pt x="2" y="12"/>
                    <a:pt x="2" y="12"/>
                    <a:pt x="2" y="12"/>
                  </a:cubicBezTo>
                  <a:cubicBezTo>
                    <a:pt x="1" y="12"/>
                    <a:pt x="1" y="12"/>
                    <a:pt x="1" y="12"/>
                  </a:cubicBezTo>
                  <a:cubicBezTo>
                    <a:pt x="1" y="11"/>
                    <a:pt x="1" y="11"/>
                    <a:pt x="1" y="11"/>
                  </a:cubicBezTo>
                  <a:cubicBezTo>
                    <a:pt x="0" y="11"/>
                    <a:pt x="0" y="11"/>
                    <a:pt x="0" y="11"/>
                  </a:cubicBezTo>
                  <a:cubicBezTo>
                    <a:pt x="0" y="10"/>
                    <a:pt x="0" y="10"/>
                    <a:pt x="0" y="10"/>
                  </a:cubicBezTo>
                  <a:cubicBezTo>
                    <a:pt x="1" y="10"/>
                    <a:pt x="1" y="10"/>
                    <a:pt x="1" y="10"/>
                  </a:cubicBezTo>
                  <a:cubicBezTo>
                    <a:pt x="1" y="10"/>
                    <a:pt x="1" y="10"/>
                    <a:pt x="1" y="10"/>
                  </a:cubicBezTo>
                  <a:cubicBezTo>
                    <a:pt x="2" y="10"/>
                    <a:pt x="2" y="10"/>
                    <a:pt x="2" y="10"/>
                  </a:cubicBezTo>
                  <a:cubicBezTo>
                    <a:pt x="2" y="10"/>
                    <a:pt x="3" y="11"/>
                    <a:pt x="3" y="11"/>
                  </a:cubicBezTo>
                  <a:close/>
                  <a:moveTo>
                    <a:pt x="7" y="23"/>
                  </a:moveTo>
                  <a:cubicBezTo>
                    <a:pt x="7" y="23"/>
                    <a:pt x="7" y="23"/>
                    <a:pt x="7" y="23"/>
                  </a:cubicBezTo>
                  <a:cubicBezTo>
                    <a:pt x="6" y="23"/>
                    <a:pt x="6" y="23"/>
                    <a:pt x="6" y="23"/>
                  </a:cubicBezTo>
                  <a:cubicBezTo>
                    <a:pt x="6" y="21"/>
                    <a:pt x="6" y="21"/>
                    <a:pt x="6" y="21"/>
                  </a:cubicBezTo>
                  <a:cubicBezTo>
                    <a:pt x="7" y="21"/>
                    <a:pt x="7" y="21"/>
                    <a:pt x="7" y="21"/>
                  </a:cubicBezTo>
                  <a:cubicBezTo>
                    <a:pt x="8" y="21"/>
                    <a:pt x="8" y="21"/>
                    <a:pt x="8" y="21"/>
                  </a:cubicBezTo>
                  <a:cubicBezTo>
                    <a:pt x="8" y="21"/>
                    <a:pt x="8" y="21"/>
                    <a:pt x="8" y="21"/>
                  </a:cubicBezTo>
                  <a:cubicBezTo>
                    <a:pt x="7" y="23"/>
                    <a:pt x="7" y="23"/>
                    <a:pt x="7" y="23"/>
                  </a:cubicBezTo>
                  <a:close/>
                  <a:moveTo>
                    <a:pt x="205" y="35"/>
                  </a:moveTo>
                  <a:cubicBezTo>
                    <a:pt x="203" y="35"/>
                    <a:pt x="204" y="35"/>
                    <a:pt x="202" y="35"/>
                  </a:cubicBezTo>
                  <a:cubicBezTo>
                    <a:pt x="202" y="35"/>
                    <a:pt x="202" y="35"/>
                    <a:pt x="202" y="35"/>
                  </a:cubicBezTo>
                  <a:cubicBezTo>
                    <a:pt x="202" y="34"/>
                    <a:pt x="202" y="34"/>
                    <a:pt x="202" y="34"/>
                  </a:cubicBezTo>
                  <a:cubicBezTo>
                    <a:pt x="203" y="34"/>
                    <a:pt x="203" y="34"/>
                    <a:pt x="203" y="34"/>
                  </a:cubicBezTo>
                  <a:cubicBezTo>
                    <a:pt x="204" y="34"/>
                    <a:pt x="204" y="34"/>
                    <a:pt x="204" y="34"/>
                  </a:cubicBezTo>
                  <a:lnTo>
                    <a:pt x="205" y="35"/>
                  </a:lnTo>
                  <a:close/>
                  <a:moveTo>
                    <a:pt x="19" y="48"/>
                  </a:moveTo>
                  <a:cubicBezTo>
                    <a:pt x="18" y="49"/>
                    <a:pt x="18" y="49"/>
                    <a:pt x="18" y="49"/>
                  </a:cubicBezTo>
                  <a:cubicBezTo>
                    <a:pt x="18" y="48"/>
                    <a:pt x="18" y="48"/>
                    <a:pt x="18" y="48"/>
                  </a:cubicBezTo>
                  <a:cubicBezTo>
                    <a:pt x="18" y="48"/>
                    <a:pt x="18" y="48"/>
                    <a:pt x="18" y="48"/>
                  </a:cubicBezTo>
                  <a:cubicBezTo>
                    <a:pt x="19" y="48"/>
                    <a:pt x="19" y="48"/>
                    <a:pt x="19" y="48"/>
                  </a:cubicBezTo>
                  <a:cubicBezTo>
                    <a:pt x="19" y="48"/>
                    <a:pt x="19" y="48"/>
                    <a:pt x="19" y="48"/>
                  </a:cubicBezTo>
                  <a:close/>
                  <a:moveTo>
                    <a:pt x="52" y="51"/>
                  </a:moveTo>
                  <a:cubicBezTo>
                    <a:pt x="51" y="51"/>
                    <a:pt x="51" y="51"/>
                    <a:pt x="51" y="51"/>
                  </a:cubicBezTo>
                  <a:cubicBezTo>
                    <a:pt x="51" y="51"/>
                    <a:pt x="51" y="51"/>
                    <a:pt x="51" y="51"/>
                  </a:cubicBezTo>
                  <a:cubicBezTo>
                    <a:pt x="51" y="51"/>
                    <a:pt x="51" y="51"/>
                    <a:pt x="51" y="51"/>
                  </a:cubicBezTo>
                  <a:cubicBezTo>
                    <a:pt x="51" y="50"/>
                    <a:pt x="51" y="50"/>
                    <a:pt x="51" y="50"/>
                  </a:cubicBezTo>
                  <a:cubicBezTo>
                    <a:pt x="51" y="50"/>
                    <a:pt x="51" y="50"/>
                    <a:pt x="51" y="50"/>
                  </a:cubicBezTo>
                  <a:cubicBezTo>
                    <a:pt x="52" y="51"/>
                    <a:pt x="52" y="51"/>
                    <a:pt x="52" y="51"/>
                  </a:cubicBezTo>
                  <a:cubicBezTo>
                    <a:pt x="52" y="51"/>
                    <a:pt x="52" y="51"/>
                    <a:pt x="52" y="51"/>
                  </a:cubicBezTo>
                  <a:close/>
                  <a:moveTo>
                    <a:pt x="132" y="55"/>
                  </a:moveTo>
                  <a:cubicBezTo>
                    <a:pt x="132" y="55"/>
                    <a:pt x="132" y="55"/>
                    <a:pt x="132" y="55"/>
                  </a:cubicBezTo>
                  <a:cubicBezTo>
                    <a:pt x="131" y="55"/>
                    <a:pt x="131" y="55"/>
                    <a:pt x="131" y="55"/>
                  </a:cubicBezTo>
                  <a:cubicBezTo>
                    <a:pt x="131" y="51"/>
                    <a:pt x="131" y="51"/>
                    <a:pt x="131" y="51"/>
                  </a:cubicBezTo>
                  <a:cubicBezTo>
                    <a:pt x="131" y="51"/>
                    <a:pt x="131" y="51"/>
                    <a:pt x="131" y="51"/>
                  </a:cubicBezTo>
                  <a:cubicBezTo>
                    <a:pt x="132" y="51"/>
                    <a:pt x="132" y="51"/>
                    <a:pt x="132" y="51"/>
                  </a:cubicBezTo>
                  <a:cubicBezTo>
                    <a:pt x="132" y="52"/>
                    <a:pt x="132" y="52"/>
                    <a:pt x="132" y="52"/>
                  </a:cubicBezTo>
                  <a:cubicBezTo>
                    <a:pt x="132" y="53"/>
                    <a:pt x="132" y="54"/>
                    <a:pt x="132" y="5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165">
              <a:extLst>
                <a:ext uri="{FF2B5EF4-FFF2-40B4-BE49-F238E27FC236}">
                  <a16:creationId xmlns:a16="http://schemas.microsoft.com/office/drawing/2014/main" id="{12877309-D446-4391-9D1F-47E14F6F9FFB}"/>
                </a:ext>
              </a:extLst>
            </p:cNvPr>
            <p:cNvSpPr>
              <a:spLocks noEditPoints="1"/>
            </p:cNvSpPr>
            <p:nvPr/>
          </p:nvSpPr>
          <p:spPr bwMode="auto">
            <a:xfrm>
              <a:off x="13107810" y="9515185"/>
              <a:ext cx="493917" cy="807365"/>
            </a:xfrm>
            <a:custGeom>
              <a:avLst/>
              <a:gdLst>
                <a:gd name="T0" fmla="*/ 21 w 119"/>
                <a:gd name="T1" fmla="*/ 190 h 194"/>
                <a:gd name="T2" fmla="*/ 19 w 119"/>
                <a:gd name="T3" fmla="*/ 181 h 194"/>
                <a:gd name="T4" fmla="*/ 15 w 119"/>
                <a:gd name="T5" fmla="*/ 152 h 194"/>
                <a:gd name="T6" fmla="*/ 24 w 119"/>
                <a:gd name="T7" fmla="*/ 124 h 194"/>
                <a:gd name="T8" fmla="*/ 26 w 119"/>
                <a:gd name="T9" fmla="*/ 118 h 194"/>
                <a:gd name="T10" fmla="*/ 29 w 119"/>
                <a:gd name="T11" fmla="*/ 100 h 194"/>
                <a:gd name="T12" fmla="*/ 28 w 119"/>
                <a:gd name="T13" fmla="*/ 97 h 194"/>
                <a:gd name="T14" fmla="*/ 31 w 119"/>
                <a:gd name="T15" fmla="*/ 91 h 194"/>
                <a:gd name="T16" fmla="*/ 30 w 119"/>
                <a:gd name="T17" fmla="*/ 74 h 194"/>
                <a:gd name="T18" fmla="*/ 27 w 119"/>
                <a:gd name="T19" fmla="*/ 70 h 194"/>
                <a:gd name="T20" fmla="*/ 2 w 119"/>
                <a:gd name="T21" fmla="*/ 64 h 194"/>
                <a:gd name="T22" fmla="*/ 0 w 119"/>
                <a:gd name="T23" fmla="*/ 52 h 194"/>
                <a:gd name="T24" fmla="*/ 38 w 119"/>
                <a:gd name="T25" fmla="*/ 47 h 194"/>
                <a:gd name="T26" fmla="*/ 46 w 119"/>
                <a:gd name="T27" fmla="*/ 45 h 194"/>
                <a:gd name="T28" fmla="*/ 47 w 119"/>
                <a:gd name="T29" fmla="*/ 58 h 194"/>
                <a:gd name="T30" fmla="*/ 47 w 119"/>
                <a:gd name="T31" fmla="*/ 64 h 194"/>
                <a:gd name="T32" fmla="*/ 47 w 119"/>
                <a:gd name="T33" fmla="*/ 67 h 194"/>
                <a:gd name="T34" fmla="*/ 55 w 119"/>
                <a:gd name="T35" fmla="*/ 74 h 194"/>
                <a:gd name="T36" fmla="*/ 55 w 119"/>
                <a:gd name="T37" fmla="*/ 77 h 194"/>
                <a:gd name="T38" fmla="*/ 56 w 119"/>
                <a:gd name="T39" fmla="*/ 71 h 194"/>
                <a:gd name="T40" fmla="*/ 61 w 119"/>
                <a:gd name="T41" fmla="*/ 65 h 194"/>
                <a:gd name="T42" fmla="*/ 63 w 119"/>
                <a:gd name="T43" fmla="*/ 50 h 194"/>
                <a:gd name="T44" fmla="*/ 49 w 119"/>
                <a:gd name="T45" fmla="*/ 33 h 194"/>
                <a:gd name="T46" fmla="*/ 59 w 119"/>
                <a:gd name="T47" fmla="*/ 13 h 194"/>
                <a:gd name="T48" fmla="*/ 67 w 119"/>
                <a:gd name="T49" fmla="*/ 13 h 194"/>
                <a:gd name="T50" fmla="*/ 75 w 119"/>
                <a:gd name="T51" fmla="*/ 13 h 194"/>
                <a:gd name="T52" fmla="*/ 80 w 119"/>
                <a:gd name="T53" fmla="*/ 14 h 194"/>
                <a:gd name="T54" fmla="*/ 86 w 119"/>
                <a:gd name="T55" fmla="*/ 10 h 194"/>
                <a:gd name="T56" fmla="*/ 98 w 119"/>
                <a:gd name="T57" fmla="*/ 8 h 194"/>
                <a:gd name="T58" fmla="*/ 115 w 119"/>
                <a:gd name="T59" fmla="*/ 1 h 194"/>
                <a:gd name="T60" fmla="*/ 115 w 119"/>
                <a:gd name="T61" fmla="*/ 5 h 194"/>
                <a:gd name="T62" fmla="*/ 114 w 119"/>
                <a:gd name="T63" fmla="*/ 10 h 194"/>
                <a:gd name="T64" fmla="*/ 115 w 119"/>
                <a:gd name="T65" fmla="*/ 19 h 194"/>
                <a:gd name="T66" fmla="*/ 116 w 119"/>
                <a:gd name="T67" fmla="*/ 25 h 194"/>
                <a:gd name="T68" fmla="*/ 115 w 119"/>
                <a:gd name="T69" fmla="*/ 29 h 194"/>
                <a:gd name="T70" fmla="*/ 116 w 119"/>
                <a:gd name="T71" fmla="*/ 33 h 194"/>
                <a:gd name="T72" fmla="*/ 118 w 119"/>
                <a:gd name="T73" fmla="*/ 43 h 194"/>
                <a:gd name="T74" fmla="*/ 118 w 119"/>
                <a:gd name="T75" fmla="*/ 45 h 194"/>
                <a:gd name="T76" fmla="*/ 119 w 119"/>
                <a:gd name="T77" fmla="*/ 47 h 194"/>
                <a:gd name="T78" fmla="*/ 118 w 119"/>
                <a:gd name="T79" fmla="*/ 51 h 194"/>
                <a:gd name="T80" fmla="*/ 117 w 119"/>
                <a:gd name="T81" fmla="*/ 53 h 194"/>
                <a:gd name="T82" fmla="*/ 111 w 119"/>
                <a:gd name="T83" fmla="*/ 63 h 194"/>
                <a:gd name="T84" fmla="*/ 107 w 119"/>
                <a:gd name="T85" fmla="*/ 67 h 194"/>
                <a:gd name="T86" fmla="*/ 97 w 119"/>
                <a:gd name="T87" fmla="*/ 76 h 194"/>
                <a:gd name="T88" fmla="*/ 94 w 119"/>
                <a:gd name="T89" fmla="*/ 76 h 194"/>
                <a:gd name="T90" fmla="*/ 75 w 119"/>
                <a:gd name="T91" fmla="*/ 87 h 194"/>
                <a:gd name="T92" fmla="*/ 68 w 119"/>
                <a:gd name="T93" fmla="*/ 96 h 194"/>
                <a:gd name="T94" fmla="*/ 66 w 119"/>
                <a:gd name="T95" fmla="*/ 97 h 194"/>
                <a:gd name="T96" fmla="*/ 50 w 119"/>
                <a:gd name="T97" fmla="*/ 107 h 194"/>
                <a:gd name="T98" fmla="*/ 55 w 119"/>
                <a:gd name="T99" fmla="*/ 125 h 194"/>
                <a:gd name="T100" fmla="*/ 58 w 119"/>
                <a:gd name="T101" fmla="*/ 140 h 194"/>
                <a:gd name="T102" fmla="*/ 59 w 119"/>
                <a:gd name="T103" fmla="*/ 136 h 194"/>
                <a:gd name="T104" fmla="*/ 58 w 119"/>
                <a:gd name="T105" fmla="*/ 157 h 194"/>
                <a:gd name="T106" fmla="*/ 60 w 119"/>
                <a:gd name="T107" fmla="*/ 157 h 194"/>
                <a:gd name="T108" fmla="*/ 28 w 119"/>
                <a:gd name="T109" fmla="*/ 185 h 194"/>
                <a:gd name="T110" fmla="*/ 31 w 119"/>
                <a:gd name="T111" fmla="*/ 184 h 194"/>
                <a:gd name="T112" fmla="*/ 51 w 119"/>
                <a:gd name="T113" fmla="*/ 18 h 194"/>
                <a:gd name="T114" fmla="*/ 50 w 119"/>
                <a:gd name="T115" fmla="*/ 18 h 194"/>
                <a:gd name="T116" fmla="*/ 49 w 119"/>
                <a:gd name="T117" fmla="*/ 18 h 194"/>
                <a:gd name="T118" fmla="*/ 48 w 119"/>
                <a:gd name="T119" fmla="*/ 1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194">
                  <a:moveTo>
                    <a:pt x="30" y="194"/>
                  </a:moveTo>
                  <a:cubicBezTo>
                    <a:pt x="23" y="194"/>
                    <a:pt x="25" y="194"/>
                    <a:pt x="22" y="194"/>
                  </a:cubicBezTo>
                  <a:cubicBezTo>
                    <a:pt x="21" y="194"/>
                    <a:pt x="21" y="194"/>
                    <a:pt x="21" y="194"/>
                  </a:cubicBezTo>
                  <a:cubicBezTo>
                    <a:pt x="21" y="190"/>
                    <a:pt x="21" y="190"/>
                    <a:pt x="21" y="190"/>
                  </a:cubicBezTo>
                  <a:cubicBezTo>
                    <a:pt x="20" y="188"/>
                    <a:pt x="20" y="188"/>
                    <a:pt x="20" y="187"/>
                  </a:cubicBezTo>
                  <a:cubicBezTo>
                    <a:pt x="21" y="185"/>
                    <a:pt x="21" y="185"/>
                    <a:pt x="20" y="184"/>
                  </a:cubicBezTo>
                  <a:cubicBezTo>
                    <a:pt x="20" y="183"/>
                    <a:pt x="20" y="183"/>
                    <a:pt x="19" y="183"/>
                  </a:cubicBezTo>
                  <a:cubicBezTo>
                    <a:pt x="19" y="182"/>
                    <a:pt x="19" y="182"/>
                    <a:pt x="19" y="181"/>
                  </a:cubicBezTo>
                  <a:cubicBezTo>
                    <a:pt x="20" y="179"/>
                    <a:pt x="20" y="179"/>
                    <a:pt x="20" y="179"/>
                  </a:cubicBezTo>
                  <a:cubicBezTo>
                    <a:pt x="19" y="164"/>
                    <a:pt x="21" y="166"/>
                    <a:pt x="18" y="157"/>
                  </a:cubicBezTo>
                  <a:cubicBezTo>
                    <a:pt x="16" y="155"/>
                    <a:pt x="17" y="155"/>
                    <a:pt x="15" y="152"/>
                  </a:cubicBezTo>
                  <a:cubicBezTo>
                    <a:pt x="15" y="152"/>
                    <a:pt x="15" y="152"/>
                    <a:pt x="15" y="152"/>
                  </a:cubicBezTo>
                  <a:cubicBezTo>
                    <a:pt x="15" y="146"/>
                    <a:pt x="12" y="143"/>
                    <a:pt x="12" y="139"/>
                  </a:cubicBezTo>
                  <a:cubicBezTo>
                    <a:pt x="14" y="138"/>
                    <a:pt x="22" y="129"/>
                    <a:pt x="24" y="127"/>
                  </a:cubicBezTo>
                  <a:cubicBezTo>
                    <a:pt x="25" y="126"/>
                    <a:pt x="24" y="126"/>
                    <a:pt x="25" y="126"/>
                  </a:cubicBezTo>
                  <a:cubicBezTo>
                    <a:pt x="24" y="124"/>
                    <a:pt x="24" y="124"/>
                    <a:pt x="24" y="124"/>
                  </a:cubicBezTo>
                  <a:cubicBezTo>
                    <a:pt x="25" y="122"/>
                    <a:pt x="25" y="122"/>
                    <a:pt x="25" y="122"/>
                  </a:cubicBezTo>
                  <a:cubicBezTo>
                    <a:pt x="25" y="120"/>
                    <a:pt x="25" y="121"/>
                    <a:pt x="25" y="119"/>
                  </a:cubicBezTo>
                  <a:cubicBezTo>
                    <a:pt x="25" y="118"/>
                    <a:pt x="25" y="118"/>
                    <a:pt x="25" y="118"/>
                  </a:cubicBezTo>
                  <a:cubicBezTo>
                    <a:pt x="26" y="118"/>
                    <a:pt x="26" y="118"/>
                    <a:pt x="26" y="118"/>
                  </a:cubicBezTo>
                  <a:cubicBezTo>
                    <a:pt x="27" y="117"/>
                    <a:pt x="27" y="117"/>
                    <a:pt x="27" y="117"/>
                  </a:cubicBezTo>
                  <a:cubicBezTo>
                    <a:pt x="29" y="115"/>
                    <a:pt x="31" y="111"/>
                    <a:pt x="31" y="109"/>
                  </a:cubicBezTo>
                  <a:cubicBezTo>
                    <a:pt x="29" y="105"/>
                    <a:pt x="30" y="109"/>
                    <a:pt x="29" y="103"/>
                  </a:cubicBezTo>
                  <a:cubicBezTo>
                    <a:pt x="29" y="102"/>
                    <a:pt x="29" y="101"/>
                    <a:pt x="29" y="100"/>
                  </a:cubicBezTo>
                  <a:cubicBezTo>
                    <a:pt x="29" y="99"/>
                    <a:pt x="29" y="99"/>
                    <a:pt x="29" y="99"/>
                  </a:cubicBezTo>
                  <a:cubicBezTo>
                    <a:pt x="28" y="99"/>
                    <a:pt x="29" y="99"/>
                    <a:pt x="28" y="99"/>
                  </a:cubicBezTo>
                  <a:cubicBezTo>
                    <a:pt x="28" y="98"/>
                    <a:pt x="28" y="98"/>
                    <a:pt x="28" y="97"/>
                  </a:cubicBezTo>
                  <a:cubicBezTo>
                    <a:pt x="28" y="97"/>
                    <a:pt x="28" y="97"/>
                    <a:pt x="28" y="97"/>
                  </a:cubicBezTo>
                  <a:cubicBezTo>
                    <a:pt x="29" y="96"/>
                    <a:pt x="29" y="96"/>
                    <a:pt x="29" y="96"/>
                  </a:cubicBezTo>
                  <a:cubicBezTo>
                    <a:pt x="30" y="96"/>
                    <a:pt x="30" y="96"/>
                    <a:pt x="30" y="96"/>
                  </a:cubicBezTo>
                  <a:cubicBezTo>
                    <a:pt x="30" y="95"/>
                    <a:pt x="30" y="95"/>
                    <a:pt x="30" y="95"/>
                  </a:cubicBezTo>
                  <a:cubicBezTo>
                    <a:pt x="30" y="94"/>
                    <a:pt x="31" y="92"/>
                    <a:pt x="31" y="91"/>
                  </a:cubicBezTo>
                  <a:cubicBezTo>
                    <a:pt x="31" y="91"/>
                    <a:pt x="31" y="91"/>
                    <a:pt x="31" y="91"/>
                  </a:cubicBezTo>
                  <a:cubicBezTo>
                    <a:pt x="30" y="88"/>
                    <a:pt x="31" y="82"/>
                    <a:pt x="31" y="78"/>
                  </a:cubicBezTo>
                  <a:cubicBezTo>
                    <a:pt x="30" y="76"/>
                    <a:pt x="30" y="76"/>
                    <a:pt x="30" y="76"/>
                  </a:cubicBezTo>
                  <a:cubicBezTo>
                    <a:pt x="30" y="74"/>
                    <a:pt x="30" y="74"/>
                    <a:pt x="30" y="74"/>
                  </a:cubicBezTo>
                  <a:cubicBezTo>
                    <a:pt x="30" y="73"/>
                    <a:pt x="30" y="73"/>
                    <a:pt x="30" y="73"/>
                  </a:cubicBezTo>
                  <a:cubicBezTo>
                    <a:pt x="30" y="72"/>
                    <a:pt x="30" y="72"/>
                    <a:pt x="30" y="72"/>
                  </a:cubicBezTo>
                  <a:cubicBezTo>
                    <a:pt x="29" y="72"/>
                    <a:pt x="30" y="72"/>
                    <a:pt x="28" y="72"/>
                  </a:cubicBezTo>
                  <a:cubicBezTo>
                    <a:pt x="27" y="70"/>
                    <a:pt x="27" y="70"/>
                    <a:pt x="27" y="70"/>
                  </a:cubicBezTo>
                  <a:cubicBezTo>
                    <a:pt x="22" y="69"/>
                    <a:pt x="23" y="69"/>
                    <a:pt x="19" y="69"/>
                  </a:cubicBezTo>
                  <a:cubicBezTo>
                    <a:pt x="16" y="66"/>
                    <a:pt x="16" y="66"/>
                    <a:pt x="16" y="66"/>
                  </a:cubicBezTo>
                  <a:cubicBezTo>
                    <a:pt x="13" y="66"/>
                    <a:pt x="14" y="66"/>
                    <a:pt x="11" y="64"/>
                  </a:cubicBezTo>
                  <a:cubicBezTo>
                    <a:pt x="3" y="64"/>
                    <a:pt x="5" y="64"/>
                    <a:pt x="2" y="64"/>
                  </a:cubicBezTo>
                  <a:cubicBezTo>
                    <a:pt x="2" y="63"/>
                    <a:pt x="2" y="63"/>
                    <a:pt x="2" y="63"/>
                  </a:cubicBezTo>
                  <a:cubicBezTo>
                    <a:pt x="2" y="58"/>
                    <a:pt x="2" y="60"/>
                    <a:pt x="1" y="56"/>
                  </a:cubicBezTo>
                  <a:cubicBezTo>
                    <a:pt x="0" y="55"/>
                    <a:pt x="0" y="54"/>
                    <a:pt x="0" y="52"/>
                  </a:cubicBezTo>
                  <a:cubicBezTo>
                    <a:pt x="0" y="52"/>
                    <a:pt x="0" y="52"/>
                    <a:pt x="0" y="52"/>
                  </a:cubicBezTo>
                  <a:cubicBezTo>
                    <a:pt x="0" y="52"/>
                    <a:pt x="32" y="41"/>
                    <a:pt x="33" y="41"/>
                  </a:cubicBezTo>
                  <a:cubicBezTo>
                    <a:pt x="34" y="41"/>
                    <a:pt x="34" y="41"/>
                    <a:pt x="34" y="41"/>
                  </a:cubicBezTo>
                  <a:cubicBezTo>
                    <a:pt x="36" y="44"/>
                    <a:pt x="36" y="44"/>
                    <a:pt x="38" y="47"/>
                  </a:cubicBezTo>
                  <a:cubicBezTo>
                    <a:pt x="38" y="47"/>
                    <a:pt x="38" y="47"/>
                    <a:pt x="38" y="47"/>
                  </a:cubicBezTo>
                  <a:cubicBezTo>
                    <a:pt x="39" y="47"/>
                    <a:pt x="39" y="47"/>
                    <a:pt x="39" y="47"/>
                  </a:cubicBezTo>
                  <a:cubicBezTo>
                    <a:pt x="40" y="46"/>
                    <a:pt x="41" y="46"/>
                    <a:pt x="43" y="46"/>
                  </a:cubicBezTo>
                  <a:cubicBezTo>
                    <a:pt x="43" y="46"/>
                    <a:pt x="43" y="46"/>
                    <a:pt x="43" y="46"/>
                  </a:cubicBezTo>
                  <a:cubicBezTo>
                    <a:pt x="45" y="45"/>
                    <a:pt x="44" y="45"/>
                    <a:pt x="46" y="45"/>
                  </a:cubicBezTo>
                  <a:cubicBezTo>
                    <a:pt x="46" y="45"/>
                    <a:pt x="46" y="45"/>
                    <a:pt x="46" y="45"/>
                  </a:cubicBezTo>
                  <a:cubicBezTo>
                    <a:pt x="48" y="47"/>
                    <a:pt x="48" y="47"/>
                    <a:pt x="48" y="47"/>
                  </a:cubicBezTo>
                  <a:cubicBezTo>
                    <a:pt x="49" y="52"/>
                    <a:pt x="49" y="52"/>
                    <a:pt x="48" y="56"/>
                  </a:cubicBezTo>
                  <a:cubicBezTo>
                    <a:pt x="47" y="58"/>
                    <a:pt x="47" y="58"/>
                    <a:pt x="47" y="58"/>
                  </a:cubicBezTo>
                  <a:cubicBezTo>
                    <a:pt x="47" y="59"/>
                    <a:pt x="47" y="58"/>
                    <a:pt x="46" y="60"/>
                  </a:cubicBezTo>
                  <a:cubicBezTo>
                    <a:pt x="45" y="61"/>
                    <a:pt x="46" y="61"/>
                    <a:pt x="45" y="62"/>
                  </a:cubicBezTo>
                  <a:cubicBezTo>
                    <a:pt x="45" y="62"/>
                    <a:pt x="45" y="62"/>
                    <a:pt x="45" y="62"/>
                  </a:cubicBezTo>
                  <a:cubicBezTo>
                    <a:pt x="45" y="63"/>
                    <a:pt x="45" y="63"/>
                    <a:pt x="47" y="64"/>
                  </a:cubicBezTo>
                  <a:cubicBezTo>
                    <a:pt x="47" y="65"/>
                    <a:pt x="47" y="65"/>
                    <a:pt x="47" y="65"/>
                  </a:cubicBezTo>
                  <a:cubicBezTo>
                    <a:pt x="47" y="65"/>
                    <a:pt x="47" y="65"/>
                    <a:pt x="47" y="66"/>
                  </a:cubicBezTo>
                  <a:cubicBezTo>
                    <a:pt x="47" y="67"/>
                    <a:pt x="47" y="67"/>
                    <a:pt x="47" y="67"/>
                  </a:cubicBezTo>
                  <a:cubicBezTo>
                    <a:pt x="47" y="67"/>
                    <a:pt x="47" y="67"/>
                    <a:pt x="47" y="67"/>
                  </a:cubicBezTo>
                  <a:cubicBezTo>
                    <a:pt x="48" y="67"/>
                    <a:pt x="48" y="67"/>
                    <a:pt x="48" y="67"/>
                  </a:cubicBezTo>
                  <a:cubicBezTo>
                    <a:pt x="49" y="69"/>
                    <a:pt x="53" y="72"/>
                    <a:pt x="54" y="73"/>
                  </a:cubicBezTo>
                  <a:cubicBezTo>
                    <a:pt x="54" y="73"/>
                    <a:pt x="54" y="73"/>
                    <a:pt x="54" y="73"/>
                  </a:cubicBezTo>
                  <a:cubicBezTo>
                    <a:pt x="55" y="74"/>
                    <a:pt x="55" y="74"/>
                    <a:pt x="55" y="74"/>
                  </a:cubicBezTo>
                  <a:cubicBezTo>
                    <a:pt x="55" y="75"/>
                    <a:pt x="55" y="75"/>
                    <a:pt x="55" y="75"/>
                  </a:cubicBezTo>
                  <a:cubicBezTo>
                    <a:pt x="54" y="75"/>
                    <a:pt x="54" y="75"/>
                    <a:pt x="54" y="75"/>
                  </a:cubicBezTo>
                  <a:cubicBezTo>
                    <a:pt x="54" y="76"/>
                    <a:pt x="54" y="76"/>
                    <a:pt x="54" y="76"/>
                  </a:cubicBezTo>
                  <a:cubicBezTo>
                    <a:pt x="55" y="77"/>
                    <a:pt x="55" y="77"/>
                    <a:pt x="55" y="77"/>
                  </a:cubicBezTo>
                  <a:cubicBezTo>
                    <a:pt x="55" y="77"/>
                    <a:pt x="55" y="77"/>
                    <a:pt x="55" y="77"/>
                  </a:cubicBezTo>
                  <a:cubicBezTo>
                    <a:pt x="56" y="77"/>
                    <a:pt x="56" y="77"/>
                    <a:pt x="57" y="77"/>
                  </a:cubicBezTo>
                  <a:cubicBezTo>
                    <a:pt x="57" y="76"/>
                    <a:pt x="57" y="76"/>
                    <a:pt x="57" y="76"/>
                  </a:cubicBezTo>
                  <a:cubicBezTo>
                    <a:pt x="57" y="72"/>
                    <a:pt x="57" y="73"/>
                    <a:pt x="56" y="71"/>
                  </a:cubicBezTo>
                  <a:cubicBezTo>
                    <a:pt x="56" y="71"/>
                    <a:pt x="56" y="70"/>
                    <a:pt x="55" y="70"/>
                  </a:cubicBezTo>
                  <a:cubicBezTo>
                    <a:pt x="56" y="70"/>
                    <a:pt x="57" y="67"/>
                    <a:pt x="57" y="66"/>
                  </a:cubicBezTo>
                  <a:cubicBezTo>
                    <a:pt x="58" y="66"/>
                    <a:pt x="58" y="66"/>
                    <a:pt x="58" y="66"/>
                  </a:cubicBezTo>
                  <a:cubicBezTo>
                    <a:pt x="61" y="65"/>
                    <a:pt x="60" y="65"/>
                    <a:pt x="61" y="65"/>
                  </a:cubicBezTo>
                  <a:cubicBezTo>
                    <a:pt x="62" y="64"/>
                    <a:pt x="62" y="64"/>
                    <a:pt x="62" y="64"/>
                  </a:cubicBezTo>
                  <a:cubicBezTo>
                    <a:pt x="63" y="62"/>
                    <a:pt x="63" y="58"/>
                    <a:pt x="63" y="55"/>
                  </a:cubicBezTo>
                  <a:cubicBezTo>
                    <a:pt x="63" y="52"/>
                    <a:pt x="63" y="53"/>
                    <a:pt x="64" y="51"/>
                  </a:cubicBezTo>
                  <a:cubicBezTo>
                    <a:pt x="63" y="50"/>
                    <a:pt x="63" y="50"/>
                    <a:pt x="63" y="50"/>
                  </a:cubicBezTo>
                  <a:cubicBezTo>
                    <a:pt x="63" y="48"/>
                    <a:pt x="63" y="48"/>
                    <a:pt x="63" y="48"/>
                  </a:cubicBezTo>
                  <a:cubicBezTo>
                    <a:pt x="59" y="44"/>
                    <a:pt x="55" y="37"/>
                    <a:pt x="52" y="35"/>
                  </a:cubicBezTo>
                  <a:cubicBezTo>
                    <a:pt x="50" y="35"/>
                    <a:pt x="50" y="35"/>
                    <a:pt x="50" y="35"/>
                  </a:cubicBezTo>
                  <a:cubicBezTo>
                    <a:pt x="49" y="34"/>
                    <a:pt x="49" y="34"/>
                    <a:pt x="49" y="33"/>
                  </a:cubicBezTo>
                  <a:cubicBezTo>
                    <a:pt x="47" y="22"/>
                    <a:pt x="46" y="20"/>
                    <a:pt x="46" y="20"/>
                  </a:cubicBezTo>
                  <a:cubicBezTo>
                    <a:pt x="48" y="16"/>
                    <a:pt x="49" y="17"/>
                    <a:pt x="49" y="13"/>
                  </a:cubicBezTo>
                  <a:cubicBezTo>
                    <a:pt x="50" y="13"/>
                    <a:pt x="50" y="13"/>
                    <a:pt x="50" y="13"/>
                  </a:cubicBezTo>
                  <a:cubicBezTo>
                    <a:pt x="52" y="13"/>
                    <a:pt x="57" y="13"/>
                    <a:pt x="59" y="13"/>
                  </a:cubicBezTo>
                  <a:cubicBezTo>
                    <a:pt x="60" y="13"/>
                    <a:pt x="60" y="13"/>
                    <a:pt x="61" y="13"/>
                  </a:cubicBezTo>
                  <a:cubicBezTo>
                    <a:pt x="62" y="12"/>
                    <a:pt x="61" y="13"/>
                    <a:pt x="62" y="11"/>
                  </a:cubicBezTo>
                  <a:cubicBezTo>
                    <a:pt x="64" y="11"/>
                    <a:pt x="64" y="11"/>
                    <a:pt x="64" y="11"/>
                  </a:cubicBezTo>
                  <a:cubicBezTo>
                    <a:pt x="66" y="12"/>
                    <a:pt x="66" y="12"/>
                    <a:pt x="67" y="13"/>
                  </a:cubicBezTo>
                  <a:cubicBezTo>
                    <a:pt x="67" y="14"/>
                    <a:pt x="67" y="14"/>
                    <a:pt x="67" y="14"/>
                  </a:cubicBezTo>
                  <a:cubicBezTo>
                    <a:pt x="70" y="15"/>
                    <a:pt x="70" y="14"/>
                    <a:pt x="72" y="14"/>
                  </a:cubicBezTo>
                  <a:cubicBezTo>
                    <a:pt x="73" y="13"/>
                    <a:pt x="73" y="13"/>
                    <a:pt x="73" y="13"/>
                  </a:cubicBezTo>
                  <a:cubicBezTo>
                    <a:pt x="75" y="13"/>
                    <a:pt x="75" y="13"/>
                    <a:pt x="75" y="13"/>
                  </a:cubicBezTo>
                  <a:cubicBezTo>
                    <a:pt x="76" y="13"/>
                    <a:pt x="76" y="13"/>
                    <a:pt x="76" y="13"/>
                  </a:cubicBezTo>
                  <a:cubicBezTo>
                    <a:pt x="77" y="13"/>
                    <a:pt x="77" y="13"/>
                    <a:pt x="77" y="13"/>
                  </a:cubicBezTo>
                  <a:cubicBezTo>
                    <a:pt x="77" y="14"/>
                    <a:pt x="77" y="14"/>
                    <a:pt x="77" y="14"/>
                  </a:cubicBezTo>
                  <a:cubicBezTo>
                    <a:pt x="79" y="14"/>
                    <a:pt x="78" y="14"/>
                    <a:pt x="80" y="14"/>
                  </a:cubicBezTo>
                  <a:cubicBezTo>
                    <a:pt x="82" y="14"/>
                    <a:pt x="82" y="14"/>
                    <a:pt x="82" y="14"/>
                  </a:cubicBezTo>
                  <a:cubicBezTo>
                    <a:pt x="84" y="13"/>
                    <a:pt x="84" y="13"/>
                    <a:pt x="84" y="13"/>
                  </a:cubicBezTo>
                  <a:cubicBezTo>
                    <a:pt x="85" y="12"/>
                    <a:pt x="85" y="12"/>
                    <a:pt x="85" y="12"/>
                  </a:cubicBezTo>
                  <a:cubicBezTo>
                    <a:pt x="86" y="10"/>
                    <a:pt x="86" y="11"/>
                    <a:pt x="86" y="10"/>
                  </a:cubicBezTo>
                  <a:cubicBezTo>
                    <a:pt x="86" y="10"/>
                    <a:pt x="86" y="10"/>
                    <a:pt x="86" y="10"/>
                  </a:cubicBezTo>
                  <a:cubicBezTo>
                    <a:pt x="89" y="9"/>
                    <a:pt x="89" y="9"/>
                    <a:pt x="91" y="10"/>
                  </a:cubicBezTo>
                  <a:cubicBezTo>
                    <a:pt x="93" y="11"/>
                    <a:pt x="93" y="11"/>
                    <a:pt x="93" y="11"/>
                  </a:cubicBezTo>
                  <a:cubicBezTo>
                    <a:pt x="97" y="8"/>
                    <a:pt x="96" y="9"/>
                    <a:pt x="98" y="8"/>
                  </a:cubicBezTo>
                  <a:cubicBezTo>
                    <a:pt x="100" y="8"/>
                    <a:pt x="100" y="8"/>
                    <a:pt x="100" y="8"/>
                  </a:cubicBezTo>
                  <a:cubicBezTo>
                    <a:pt x="102" y="8"/>
                    <a:pt x="102" y="8"/>
                    <a:pt x="102" y="8"/>
                  </a:cubicBezTo>
                  <a:cubicBezTo>
                    <a:pt x="102" y="7"/>
                    <a:pt x="107" y="6"/>
                    <a:pt x="115" y="0"/>
                  </a:cubicBezTo>
                  <a:cubicBezTo>
                    <a:pt x="115" y="1"/>
                    <a:pt x="115" y="1"/>
                    <a:pt x="115" y="1"/>
                  </a:cubicBezTo>
                  <a:cubicBezTo>
                    <a:pt x="117" y="2"/>
                    <a:pt x="117" y="2"/>
                    <a:pt x="117" y="2"/>
                  </a:cubicBezTo>
                  <a:cubicBezTo>
                    <a:pt x="116" y="3"/>
                    <a:pt x="116" y="3"/>
                    <a:pt x="115" y="4"/>
                  </a:cubicBezTo>
                  <a:cubicBezTo>
                    <a:pt x="116" y="4"/>
                    <a:pt x="116" y="4"/>
                    <a:pt x="116" y="4"/>
                  </a:cubicBezTo>
                  <a:cubicBezTo>
                    <a:pt x="115" y="5"/>
                    <a:pt x="115" y="5"/>
                    <a:pt x="115" y="5"/>
                  </a:cubicBezTo>
                  <a:cubicBezTo>
                    <a:pt x="115" y="6"/>
                    <a:pt x="115" y="6"/>
                    <a:pt x="115" y="6"/>
                  </a:cubicBezTo>
                  <a:cubicBezTo>
                    <a:pt x="116" y="7"/>
                    <a:pt x="116" y="6"/>
                    <a:pt x="116" y="7"/>
                  </a:cubicBezTo>
                  <a:cubicBezTo>
                    <a:pt x="115" y="9"/>
                    <a:pt x="115" y="8"/>
                    <a:pt x="114" y="9"/>
                  </a:cubicBezTo>
                  <a:cubicBezTo>
                    <a:pt x="114" y="10"/>
                    <a:pt x="114" y="10"/>
                    <a:pt x="114" y="10"/>
                  </a:cubicBezTo>
                  <a:cubicBezTo>
                    <a:pt x="115" y="11"/>
                    <a:pt x="115" y="11"/>
                    <a:pt x="115" y="11"/>
                  </a:cubicBezTo>
                  <a:cubicBezTo>
                    <a:pt x="115" y="14"/>
                    <a:pt x="115" y="14"/>
                    <a:pt x="115" y="14"/>
                  </a:cubicBezTo>
                  <a:cubicBezTo>
                    <a:pt x="115" y="16"/>
                    <a:pt x="116" y="17"/>
                    <a:pt x="116" y="18"/>
                  </a:cubicBezTo>
                  <a:cubicBezTo>
                    <a:pt x="115" y="19"/>
                    <a:pt x="115" y="19"/>
                    <a:pt x="115" y="19"/>
                  </a:cubicBezTo>
                  <a:cubicBezTo>
                    <a:pt x="115" y="21"/>
                    <a:pt x="115" y="21"/>
                    <a:pt x="116" y="22"/>
                  </a:cubicBezTo>
                  <a:cubicBezTo>
                    <a:pt x="115" y="23"/>
                    <a:pt x="115" y="23"/>
                    <a:pt x="115" y="23"/>
                  </a:cubicBezTo>
                  <a:cubicBezTo>
                    <a:pt x="116" y="24"/>
                    <a:pt x="116" y="24"/>
                    <a:pt x="116" y="24"/>
                  </a:cubicBezTo>
                  <a:cubicBezTo>
                    <a:pt x="116" y="25"/>
                    <a:pt x="116" y="25"/>
                    <a:pt x="116" y="25"/>
                  </a:cubicBezTo>
                  <a:cubicBezTo>
                    <a:pt x="116" y="26"/>
                    <a:pt x="116" y="26"/>
                    <a:pt x="116" y="27"/>
                  </a:cubicBezTo>
                  <a:cubicBezTo>
                    <a:pt x="115" y="28"/>
                    <a:pt x="115" y="28"/>
                    <a:pt x="115" y="28"/>
                  </a:cubicBezTo>
                  <a:cubicBezTo>
                    <a:pt x="115" y="28"/>
                    <a:pt x="115" y="28"/>
                    <a:pt x="115" y="28"/>
                  </a:cubicBezTo>
                  <a:cubicBezTo>
                    <a:pt x="115" y="29"/>
                    <a:pt x="115" y="29"/>
                    <a:pt x="115" y="29"/>
                  </a:cubicBezTo>
                  <a:cubicBezTo>
                    <a:pt x="116" y="29"/>
                    <a:pt x="116" y="29"/>
                    <a:pt x="116" y="29"/>
                  </a:cubicBezTo>
                  <a:cubicBezTo>
                    <a:pt x="116" y="30"/>
                    <a:pt x="116" y="30"/>
                    <a:pt x="116" y="32"/>
                  </a:cubicBezTo>
                  <a:cubicBezTo>
                    <a:pt x="116" y="32"/>
                    <a:pt x="116" y="32"/>
                    <a:pt x="116" y="32"/>
                  </a:cubicBezTo>
                  <a:cubicBezTo>
                    <a:pt x="116" y="33"/>
                    <a:pt x="116" y="33"/>
                    <a:pt x="116" y="33"/>
                  </a:cubicBezTo>
                  <a:cubicBezTo>
                    <a:pt x="116" y="34"/>
                    <a:pt x="116" y="34"/>
                    <a:pt x="116" y="34"/>
                  </a:cubicBezTo>
                  <a:cubicBezTo>
                    <a:pt x="116" y="37"/>
                    <a:pt x="116" y="42"/>
                    <a:pt x="116" y="42"/>
                  </a:cubicBezTo>
                  <a:cubicBezTo>
                    <a:pt x="117" y="43"/>
                    <a:pt x="117" y="43"/>
                    <a:pt x="117" y="43"/>
                  </a:cubicBezTo>
                  <a:cubicBezTo>
                    <a:pt x="118" y="43"/>
                    <a:pt x="118" y="43"/>
                    <a:pt x="118" y="43"/>
                  </a:cubicBezTo>
                  <a:cubicBezTo>
                    <a:pt x="118" y="44"/>
                    <a:pt x="118" y="44"/>
                    <a:pt x="118" y="44"/>
                  </a:cubicBezTo>
                  <a:cubicBezTo>
                    <a:pt x="117" y="45"/>
                    <a:pt x="117" y="45"/>
                    <a:pt x="117" y="45"/>
                  </a:cubicBezTo>
                  <a:cubicBezTo>
                    <a:pt x="117" y="46"/>
                    <a:pt x="117" y="46"/>
                    <a:pt x="117" y="47"/>
                  </a:cubicBezTo>
                  <a:cubicBezTo>
                    <a:pt x="118" y="45"/>
                    <a:pt x="118" y="45"/>
                    <a:pt x="118" y="45"/>
                  </a:cubicBezTo>
                  <a:cubicBezTo>
                    <a:pt x="118" y="45"/>
                    <a:pt x="118" y="45"/>
                    <a:pt x="118" y="45"/>
                  </a:cubicBezTo>
                  <a:cubicBezTo>
                    <a:pt x="119" y="46"/>
                    <a:pt x="119" y="46"/>
                    <a:pt x="119" y="46"/>
                  </a:cubicBezTo>
                  <a:cubicBezTo>
                    <a:pt x="119" y="47"/>
                    <a:pt x="119" y="47"/>
                    <a:pt x="119" y="47"/>
                  </a:cubicBezTo>
                  <a:cubicBezTo>
                    <a:pt x="119" y="47"/>
                    <a:pt x="119" y="47"/>
                    <a:pt x="119" y="47"/>
                  </a:cubicBezTo>
                  <a:cubicBezTo>
                    <a:pt x="119" y="48"/>
                    <a:pt x="119" y="48"/>
                    <a:pt x="119" y="48"/>
                  </a:cubicBezTo>
                  <a:cubicBezTo>
                    <a:pt x="119" y="49"/>
                    <a:pt x="119" y="49"/>
                    <a:pt x="119" y="49"/>
                  </a:cubicBezTo>
                  <a:cubicBezTo>
                    <a:pt x="119" y="50"/>
                    <a:pt x="119" y="50"/>
                    <a:pt x="119" y="50"/>
                  </a:cubicBezTo>
                  <a:cubicBezTo>
                    <a:pt x="118" y="50"/>
                    <a:pt x="119" y="50"/>
                    <a:pt x="118" y="51"/>
                  </a:cubicBezTo>
                  <a:cubicBezTo>
                    <a:pt x="117" y="52"/>
                    <a:pt x="117" y="52"/>
                    <a:pt x="117" y="52"/>
                  </a:cubicBezTo>
                  <a:cubicBezTo>
                    <a:pt x="117" y="53"/>
                    <a:pt x="117" y="53"/>
                    <a:pt x="117" y="53"/>
                  </a:cubicBezTo>
                  <a:cubicBezTo>
                    <a:pt x="117" y="53"/>
                    <a:pt x="117" y="53"/>
                    <a:pt x="117" y="53"/>
                  </a:cubicBezTo>
                  <a:cubicBezTo>
                    <a:pt x="117" y="53"/>
                    <a:pt x="117" y="53"/>
                    <a:pt x="117" y="53"/>
                  </a:cubicBezTo>
                  <a:cubicBezTo>
                    <a:pt x="117" y="54"/>
                    <a:pt x="117" y="54"/>
                    <a:pt x="117" y="54"/>
                  </a:cubicBezTo>
                  <a:cubicBezTo>
                    <a:pt x="117" y="55"/>
                    <a:pt x="117" y="55"/>
                    <a:pt x="117" y="55"/>
                  </a:cubicBezTo>
                  <a:cubicBezTo>
                    <a:pt x="116" y="58"/>
                    <a:pt x="116" y="58"/>
                    <a:pt x="116" y="58"/>
                  </a:cubicBezTo>
                  <a:cubicBezTo>
                    <a:pt x="109" y="66"/>
                    <a:pt x="118" y="55"/>
                    <a:pt x="111" y="63"/>
                  </a:cubicBezTo>
                  <a:cubicBezTo>
                    <a:pt x="111" y="64"/>
                    <a:pt x="111" y="64"/>
                    <a:pt x="111" y="64"/>
                  </a:cubicBezTo>
                  <a:cubicBezTo>
                    <a:pt x="109" y="66"/>
                    <a:pt x="109" y="66"/>
                    <a:pt x="109" y="66"/>
                  </a:cubicBezTo>
                  <a:cubicBezTo>
                    <a:pt x="108" y="67"/>
                    <a:pt x="108" y="67"/>
                    <a:pt x="108" y="67"/>
                  </a:cubicBezTo>
                  <a:cubicBezTo>
                    <a:pt x="107" y="67"/>
                    <a:pt x="107" y="67"/>
                    <a:pt x="107" y="67"/>
                  </a:cubicBezTo>
                  <a:cubicBezTo>
                    <a:pt x="108" y="69"/>
                    <a:pt x="108" y="69"/>
                    <a:pt x="108" y="69"/>
                  </a:cubicBezTo>
                  <a:cubicBezTo>
                    <a:pt x="107" y="69"/>
                    <a:pt x="107" y="69"/>
                    <a:pt x="107" y="69"/>
                  </a:cubicBezTo>
                  <a:cubicBezTo>
                    <a:pt x="103" y="73"/>
                    <a:pt x="102" y="71"/>
                    <a:pt x="99" y="75"/>
                  </a:cubicBezTo>
                  <a:cubicBezTo>
                    <a:pt x="98" y="75"/>
                    <a:pt x="98" y="75"/>
                    <a:pt x="97" y="76"/>
                  </a:cubicBezTo>
                  <a:cubicBezTo>
                    <a:pt x="96" y="76"/>
                    <a:pt x="96" y="76"/>
                    <a:pt x="96" y="76"/>
                  </a:cubicBezTo>
                  <a:cubicBezTo>
                    <a:pt x="95" y="76"/>
                    <a:pt x="95" y="76"/>
                    <a:pt x="95" y="76"/>
                  </a:cubicBezTo>
                  <a:cubicBezTo>
                    <a:pt x="95" y="76"/>
                    <a:pt x="95" y="76"/>
                    <a:pt x="95" y="76"/>
                  </a:cubicBezTo>
                  <a:cubicBezTo>
                    <a:pt x="94" y="76"/>
                    <a:pt x="94" y="76"/>
                    <a:pt x="94" y="76"/>
                  </a:cubicBezTo>
                  <a:cubicBezTo>
                    <a:pt x="93" y="76"/>
                    <a:pt x="89" y="78"/>
                    <a:pt x="88" y="78"/>
                  </a:cubicBezTo>
                  <a:cubicBezTo>
                    <a:pt x="88" y="79"/>
                    <a:pt x="88" y="79"/>
                    <a:pt x="88" y="79"/>
                  </a:cubicBezTo>
                  <a:cubicBezTo>
                    <a:pt x="80" y="82"/>
                    <a:pt x="80" y="84"/>
                    <a:pt x="76" y="86"/>
                  </a:cubicBezTo>
                  <a:cubicBezTo>
                    <a:pt x="75" y="87"/>
                    <a:pt x="75" y="87"/>
                    <a:pt x="75" y="87"/>
                  </a:cubicBezTo>
                  <a:cubicBezTo>
                    <a:pt x="75" y="88"/>
                    <a:pt x="75" y="88"/>
                    <a:pt x="75" y="88"/>
                  </a:cubicBezTo>
                  <a:cubicBezTo>
                    <a:pt x="71" y="94"/>
                    <a:pt x="73" y="90"/>
                    <a:pt x="69" y="95"/>
                  </a:cubicBezTo>
                  <a:cubicBezTo>
                    <a:pt x="69" y="96"/>
                    <a:pt x="69" y="96"/>
                    <a:pt x="69" y="96"/>
                  </a:cubicBezTo>
                  <a:cubicBezTo>
                    <a:pt x="68" y="96"/>
                    <a:pt x="68" y="96"/>
                    <a:pt x="68" y="96"/>
                  </a:cubicBezTo>
                  <a:cubicBezTo>
                    <a:pt x="68" y="95"/>
                    <a:pt x="68" y="95"/>
                    <a:pt x="68" y="95"/>
                  </a:cubicBezTo>
                  <a:cubicBezTo>
                    <a:pt x="67" y="97"/>
                    <a:pt x="67" y="97"/>
                    <a:pt x="67" y="97"/>
                  </a:cubicBezTo>
                  <a:cubicBezTo>
                    <a:pt x="67" y="97"/>
                    <a:pt x="67" y="97"/>
                    <a:pt x="67" y="97"/>
                  </a:cubicBezTo>
                  <a:cubicBezTo>
                    <a:pt x="66" y="97"/>
                    <a:pt x="66" y="97"/>
                    <a:pt x="66" y="97"/>
                  </a:cubicBezTo>
                  <a:cubicBezTo>
                    <a:pt x="60" y="100"/>
                    <a:pt x="62" y="101"/>
                    <a:pt x="53" y="108"/>
                  </a:cubicBezTo>
                  <a:cubicBezTo>
                    <a:pt x="52" y="108"/>
                    <a:pt x="52" y="108"/>
                    <a:pt x="52" y="108"/>
                  </a:cubicBezTo>
                  <a:cubicBezTo>
                    <a:pt x="50" y="107"/>
                    <a:pt x="50" y="107"/>
                    <a:pt x="50" y="107"/>
                  </a:cubicBezTo>
                  <a:cubicBezTo>
                    <a:pt x="50" y="107"/>
                    <a:pt x="50" y="107"/>
                    <a:pt x="50" y="107"/>
                  </a:cubicBezTo>
                  <a:cubicBezTo>
                    <a:pt x="50" y="108"/>
                    <a:pt x="50" y="108"/>
                    <a:pt x="51" y="108"/>
                  </a:cubicBezTo>
                  <a:cubicBezTo>
                    <a:pt x="51" y="108"/>
                    <a:pt x="50" y="116"/>
                    <a:pt x="50" y="116"/>
                  </a:cubicBezTo>
                  <a:cubicBezTo>
                    <a:pt x="51" y="117"/>
                    <a:pt x="52" y="118"/>
                    <a:pt x="53" y="120"/>
                  </a:cubicBezTo>
                  <a:cubicBezTo>
                    <a:pt x="55" y="125"/>
                    <a:pt x="55" y="125"/>
                    <a:pt x="55" y="125"/>
                  </a:cubicBezTo>
                  <a:cubicBezTo>
                    <a:pt x="55" y="127"/>
                    <a:pt x="55" y="127"/>
                    <a:pt x="55" y="127"/>
                  </a:cubicBezTo>
                  <a:cubicBezTo>
                    <a:pt x="57" y="130"/>
                    <a:pt x="57" y="130"/>
                    <a:pt x="57" y="130"/>
                  </a:cubicBezTo>
                  <a:cubicBezTo>
                    <a:pt x="57" y="135"/>
                    <a:pt x="58" y="132"/>
                    <a:pt x="57" y="139"/>
                  </a:cubicBezTo>
                  <a:cubicBezTo>
                    <a:pt x="58" y="140"/>
                    <a:pt x="58" y="140"/>
                    <a:pt x="58" y="140"/>
                  </a:cubicBezTo>
                  <a:cubicBezTo>
                    <a:pt x="58" y="139"/>
                    <a:pt x="58" y="139"/>
                    <a:pt x="58" y="139"/>
                  </a:cubicBezTo>
                  <a:cubicBezTo>
                    <a:pt x="58" y="138"/>
                    <a:pt x="58" y="138"/>
                    <a:pt x="58" y="137"/>
                  </a:cubicBezTo>
                  <a:cubicBezTo>
                    <a:pt x="59" y="136"/>
                    <a:pt x="59" y="136"/>
                    <a:pt x="59" y="136"/>
                  </a:cubicBezTo>
                  <a:cubicBezTo>
                    <a:pt x="59" y="136"/>
                    <a:pt x="59" y="136"/>
                    <a:pt x="59" y="136"/>
                  </a:cubicBezTo>
                  <a:cubicBezTo>
                    <a:pt x="60" y="140"/>
                    <a:pt x="60" y="137"/>
                    <a:pt x="59" y="142"/>
                  </a:cubicBezTo>
                  <a:cubicBezTo>
                    <a:pt x="59" y="144"/>
                    <a:pt x="59" y="143"/>
                    <a:pt x="60" y="146"/>
                  </a:cubicBezTo>
                  <a:cubicBezTo>
                    <a:pt x="59" y="150"/>
                    <a:pt x="58" y="154"/>
                    <a:pt x="58" y="156"/>
                  </a:cubicBezTo>
                  <a:cubicBezTo>
                    <a:pt x="58" y="157"/>
                    <a:pt x="58" y="157"/>
                    <a:pt x="58" y="157"/>
                  </a:cubicBezTo>
                  <a:cubicBezTo>
                    <a:pt x="59" y="157"/>
                    <a:pt x="59" y="157"/>
                    <a:pt x="59" y="157"/>
                  </a:cubicBezTo>
                  <a:cubicBezTo>
                    <a:pt x="59" y="156"/>
                    <a:pt x="59" y="156"/>
                    <a:pt x="59" y="156"/>
                  </a:cubicBezTo>
                  <a:cubicBezTo>
                    <a:pt x="59" y="156"/>
                    <a:pt x="59" y="156"/>
                    <a:pt x="59" y="156"/>
                  </a:cubicBezTo>
                  <a:cubicBezTo>
                    <a:pt x="60" y="157"/>
                    <a:pt x="60" y="157"/>
                    <a:pt x="60" y="157"/>
                  </a:cubicBezTo>
                  <a:cubicBezTo>
                    <a:pt x="56" y="173"/>
                    <a:pt x="41" y="167"/>
                    <a:pt x="29" y="179"/>
                  </a:cubicBezTo>
                  <a:cubicBezTo>
                    <a:pt x="28" y="181"/>
                    <a:pt x="28" y="181"/>
                    <a:pt x="28" y="181"/>
                  </a:cubicBezTo>
                  <a:cubicBezTo>
                    <a:pt x="27" y="182"/>
                    <a:pt x="27" y="182"/>
                    <a:pt x="26" y="183"/>
                  </a:cubicBezTo>
                  <a:cubicBezTo>
                    <a:pt x="27" y="185"/>
                    <a:pt x="27" y="184"/>
                    <a:pt x="28" y="185"/>
                  </a:cubicBezTo>
                  <a:cubicBezTo>
                    <a:pt x="29" y="186"/>
                    <a:pt x="28" y="186"/>
                    <a:pt x="29" y="186"/>
                  </a:cubicBezTo>
                  <a:cubicBezTo>
                    <a:pt x="29" y="187"/>
                    <a:pt x="29" y="187"/>
                    <a:pt x="29" y="187"/>
                  </a:cubicBezTo>
                  <a:cubicBezTo>
                    <a:pt x="30" y="186"/>
                    <a:pt x="30" y="185"/>
                    <a:pt x="30" y="184"/>
                  </a:cubicBezTo>
                  <a:cubicBezTo>
                    <a:pt x="31" y="184"/>
                    <a:pt x="31" y="184"/>
                    <a:pt x="31" y="184"/>
                  </a:cubicBezTo>
                  <a:cubicBezTo>
                    <a:pt x="30" y="187"/>
                    <a:pt x="30" y="194"/>
                    <a:pt x="30" y="194"/>
                  </a:cubicBezTo>
                  <a:close/>
                  <a:moveTo>
                    <a:pt x="50" y="19"/>
                  </a:moveTo>
                  <a:cubicBezTo>
                    <a:pt x="51" y="19"/>
                    <a:pt x="51" y="19"/>
                    <a:pt x="51" y="19"/>
                  </a:cubicBezTo>
                  <a:cubicBezTo>
                    <a:pt x="51" y="18"/>
                    <a:pt x="51" y="18"/>
                    <a:pt x="51" y="18"/>
                  </a:cubicBezTo>
                  <a:cubicBezTo>
                    <a:pt x="51" y="18"/>
                    <a:pt x="51" y="18"/>
                    <a:pt x="51" y="18"/>
                  </a:cubicBezTo>
                  <a:cubicBezTo>
                    <a:pt x="51" y="18"/>
                    <a:pt x="51" y="18"/>
                    <a:pt x="51" y="18"/>
                  </a:cubicBezTo>
                  <a:cubicBezTo>
                    <a:pt x="50" y="18"/>
                    <a:pt x="50" y="18"/>
                    <a:pt x="50" y="18"/>
                  </a:cubicBezTo>
                  <a:cubicBezTo>
                    <a:pt x="50" y="18"/>
                    <a:pt x="50" y="18"/>
                    <a:pt x="50" y="18"/>
                  </a:cubicBezTo>
                  <a:cubicBezTo>
                    <a:pt x="50" y="18"/>
                    <a:pt x="50" y="18"/>
                    <a:pt x="50" y="19"/>
                  </a:cubicBezTo>
                  <a:cubicBezTo>
                    <a:pt x="50" y="19"/>
                    <a:pt x="50" y="19"/>
                    <a:pt x="50" y="19"/>
                  </a:cubicBezTo>
                  <a:cubicBezTo>
                    <a:pt x="50" y="19"/>
                    <a:pt x="50" y="19"/>
                    <a:pt x="50" y="19"/>
                  </a:cubicBezTo>
                  <a:close/>
                  <a:moveTo>
                    <a:pt x="49" y="18"/>
                  </a:moveTo>
                  <a:cubicBezTo>
                    <a:pt x="49" y="17"/>
                    <a:pt x="49" y="17"/>
                    <a:pt x="49" y="17"/>
                  </a:cubicBezTo>
                  <a:cubicBezTo>
                    <a:pt x="49" y="17"/>
                    <a:pt x="49" y="17"/>
                    <a:pt x="49" y="17"/>
                  </a:cubicBezTo>
                  <a:cubicBezTo>
                    <a:pt x="48" y="17"/>
                    <a:pt x="48" y="17"/>
                    <a:pt x="48" y="17"/>
                  </a:cubicBezTo>
                  <a:cubicBezTo>
                    <a:pt x="48" y="18"/>
                    <a:pt x="48" y="18"/>
                    <a:pt x="48" y="18"/>
                  </a:cubicBezTo>
                  <a:cubicBezTo>
                    <a:pt x="49" y="18"/>
                    <a:pt x="49" y="18"/>
                    <a:pt x="49" y="18"/>
                  </a:cubicBezTo>
                  <a:cubicBezTo>
                    <a:pt x="49" y="18"/>
                    <a:pt x="49" y="18"/>
                    <a:pt x="49" y="18"/>
                  </a:cubicBezTo>
                  <a:cubicBezTo>
                    <a:pt x="49" y="18"/>
                    <a:pt x="49" y="18"/>
                    <a:pt x="49"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166">
              <a:extLst>
                <a:ext uri="{FF2B5EF4-FFF2-40B4-BE49-F238E27FC236}">
                  <a16:creationId xmlns:a16="http://schemas.microsoft.com/office/drawing/2014/main" id="{88CF5335-4C0D-4D31-9316-A0FEA166D211}"/>
                </a:ext>
              </a:extLst>
            </p:cNvPr>
            <p:cNvSpPr>
              <a:spLocks/>
            </p:cNvSpPr>
            <p:nvPr/>
          </p:nvSpPr>
          <p:spPr bwMode="auto">
            <a:xfrm>
              <a:off x="12238704" y="9823882"/>
              <a:ext cx="636394" cy="607898"/>
            </a:xfrm>
            <a:custGeom>
              <a:avLst/>
              <a:gdLst>
                <a:gd name="T0" fmla="*/ 152 w 152"/>
                <a:gd name="T1" fmla="*/ 10 h 145"/>
                <a:gd name="T2" fmla="*/ 147 w 152"/>
                <a:gd name="T3" fmla="*/ 10 h 145"/>
                <a:gd name="T4" fmla="*/ 143 w 152"/>
                <a:gd name="T5" fmla="*/ 12 h 145"/>
                <a:gd name="T6" fmla="*/ 135 w 152"/>
                <a:gd name="T7" fmla="*/ 17 h 145"/>
                <a:gd name="T8" fmla="*/ 133 w 152"/>
                <a:gd name="T9" fmla="*/ 17 h 145"/>
                <a:gd name="T10" fmla="*/ 130 w 152"/>
                <a:gd name="T11" fmla="*/ 12 h 145"/>
                <a:gd name="T12" fmla="*/ 104 w 152"/>
                <a:gd name="T13" fmla="*/ 16 h 145"/>
                <a:gd name="T14" fmla="*/ 93 w 152"/>
                <a:gd name="T15" fmla="*/ 59 h 145"/>
                <a:gd name="T16" fmla="*/ 92 w 152"/>
                <a:gd name="T17" fmla="*/ 139 h 145"/>
                <a:gd name="T18" fmla="*/ 87 w 152"/>
                <a:gd name="T19" fmla="*/ 142 h 145"/>
                <a:gd name="T20" fmla="*/ 85 w 152"/>
                <a:gd name="T21" fmla="*/ 143 h 145"/>
                <a:gd name="T22" fmla="*/ 85 w 152"/>
                <a:gd name="T23" fmla="*/ 144 h 145"/>
                <a:gd name="T24" fmla="*/ 84 w 152"/>
                <a:gd name="T25" fmla="*/ 145 h 145"/>
                <a:gd name="T26" fmla="*/ 72 w 152"/>
                <a:gd name="T27" fmla="*/ 145 h 145"/>
                <a:gd name="T28" fmla="*/ 64 w 152"/>
                <a:gd name="T29" fmla="*/ 142 h 145"/>
                <a:gd name="T30" fmla="*/ 63 w 152"/>
                <a:gd name="T31" fmla="*/ 140 h 145"/>
                <a:gd name="T32" fmla="*/ 64 w 152"/>
                <a:gd name="T33" fmla="*/ 139 h 145"/>
                <a:gd name="T34" fmla="*/ 63 w 152"/>
                <a:gd name="T35" fmla="*/ 137 h 145"/>
                <a:gd name="T36" fmla="*/ 62 w 152"/>
                <a:gd name="T37" fmla="*/ 136 h 145"/>
                <a:gd name="T38" fmla="*/ 62 w 152"/>
                <a:gd name="T39" fmla="*/ 135 h 145"/>
                <a:gd name="T40" fmla="*/ 60 w 152"/>
                <a:gd name="T41" fmla="*/ 134 h 145"/>
                <a:gd name="T42" fmla="*/ 58 w 152"/>
                <a:gd name="T43" fmla="*/ 135 h 145"/>
                <a:gd name="T44" fmla="*/ 57 w 152"/>
                <a:gd name="T45" fmla="*/ 138 h 145"/>
                <a:gd name="T46" fmla="*/ 56 w 152"/>
                <a:gd name="T47" fmla="*/ 139 h 145"/>
                <a:gd name="T48" fmla="*/ 54 w 152"/>
                <a:gd name="T49" fmla="*/ 141 h 145"/>
                <a:gd name="T50" fmla="*/ 38 w 152"/>
                <a:gd name="T51" fmla="*/ 118 h 145"/>
                <a:gd name="T52" fmla="*/ 39 w 152"/>
                <a:gd name="T53" fmla="*/ 116 h 145"/>
                <a:gd name="T54" fmla="*/ 37 w 152"/>
                <a:gd name="T55" fmla="*/ 112 h 145"/>
                <a:gd name="T56" fmla="*/ 35 w 152"/>
                <a:gd name="T57" fmla="*/ 103 h 145"/>
                <a:gd name="T58" fmla="*/ 30 w 152"/>
                <a:gd name="T59" fmla="*/ 71 h 145"/>
                <a:gd name="T60" fmla="*/ 31 w 152"/>
                <a:gd name="T61" fmla="*/ 70 h 145"/>
                <a:gd name="T62" fmla="*/ 32 w 152"/>
                <a:gd name="T63" fmla="*/ 68 h 145"/>
                <a:gd name="T64" fmla="*/ 1 w 152"/>
                <a:gd name="T65" fmla="*/ 12 h 145"/>
                <a:gd name="T66" fmla="*/ 2 w 152"/>
                <a:gd name="T67" fmla="*/ 3 h 145"/>
                <a:gd name="T68" fmla="*/ 5 w 152"/>
                <a:gd name="T69" fmla="*/ 2 h 145"/>
                <a:gd name="T70" fmla="*/ 9 w 152"/>
                <a:gd name="T71" fmla="*/ 3 h 145"/>
                <a:gd name="T72" fmla="*/ 19 w 152"/>
                <a:gd name="T73" fmla="*/ 0 h 145"/>
                <a:gd name="T74" fmla="*/ 21 w 152"/>
                <a:gd name="T75" fmla="*/ 2 h 145"/>
                <a:gd name="T76" fmla="*/ 75 w 152"/>
                <a:gd name="T77" fmla="*/ 5 h 145"/>
                <a:gd name="T78" fmla="*/ 79 w 152"/>
                <a:gd name="T79" fmla="*/ 9 h 145"/>
                <a:gd name="T80" fmla="*/ 101 w 152"/>
                <a:gd name="T81" fmla="*/ 12 h 145"/>
                <a:gd name="T82" fmla="*/ 108 w 152"/>
                <a:gd name="T83" fmla="*/ 12 h 145"/>
                <a:gd name="T84" fmla="*/ 149 w 152"/>
                <a:gd name="T85" fmla="*/ 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2" h="145">
                  <a:moveTo>
                    <a:pt x="149" y="7"/>
                  </a:moveTo>
                  <a:cubicBezTo>
                    <a:pt x="150" y="8"/>
                    <a:pt x="150" y="7"/>
                    <a:pt x="152" y="10"/>
                  </a:cubicBezTo>
                  <a:cubicBezTo>
                    <a:pt x="152" y="9"/>
                    <a:pt x="152" y="9"/>
                    <a:pt x="152" y="9"/>
                  </a:cubicBezTo>
                  <a:cubicBezTo>
                    <a:pt x="149" y="10"/>
                    <a:pt x="149" y="10"/>
                    <a:pt x="147" y="10"/>
                  </a:cubicBezTo>
                  <a:cubicBezTo>
                    <a:pt x="144" y="13"/>
                    <a:pt x="144" y="13"/>
                    <a:pt x="144" y="13"/>
                  </a:cubicBezTo>
                  <a:cubicBezTo>
                    <a:pt x="143" y="12"/>
                    <a:pt x="143" y="12"/>
                    <a:pt x="143" y="12"/>
                  </a:cubicBezTo>
                  <a:cubicBezTo>
                    <a:pt x="142" y="12"/>
                    <a:pt x="142" y="12"/>
                    <a:pt x="142" y="12"/>
                  </a:cubicBezTo>
                  <a:cubicBezTo>
                    <a:pt x="138" y="13"/>
                    <a:pt x="138" y="14"/>
                    <a:pt x="135" y="17"/>
                  </a:cubicBezTo>
                  <a:cubicBezTo>
                    <a:pt x="134" y="17"/>
                    <a:pt x="134" y="17"/>
                    <a:pt x="134" y="17"/>
                  </a:cubicBezTo>
                  <a:cubicBezTo>
                    <a:pt x="133" y="17"/>
                    <a:pt x="133" y="17"/>
                    <a:pt x="133" y="17"/>
                  </a:cubicBezTo>
                  <a:cubicBezTo>
                    <a:pt x="133" y="17"/>
                    <a:pt x="133" y="17"/>
                    <a:pt x="133" y="17"/>
                  </a:cubicBezTo>
                  <a:cubicBezTo>
                    <a:pt x="132" y="14"/>
                    <a:pt x="132" y="15"/>
                    <a:pt x="130" y="12"/>
                  </a:cubicBezTo>
                  <a:cubicBezTo>
                    <a:pt x="130" y="12"/>
                    <a:pt x="130" y="12"/>
                    <a:pt x="129" y="12"/>
                  </a:cubicBezTo>
                  <a:cubicBezTo>
                    <a:pt x="124" y="12"/>
                    <a:pt x="113" y="15"/>
                    <a:pt x="104" y="16"/>
                  </a:cubicBezTo>
                  <a:cubicBezTo>
                    <a:pt x="104" y="16"/>
                    <a:pt x="104" y="59"/>
                    <a:pt x="104" y="59"/>
                  </a:cubicBezTo>
                  <a:cubicBezTo>
                    <a:pt x="100" y="59"/>
                    <a:pt x="97" y="59"/>
                    <a:pt x="93" y="59"/>
                  </a:cubicBezTo>
                  <a:cubicBezTo>
                    <a:pt x="93" y="88"/>
                    <a:pt x="93" y="128"/>
                    <a:pt x="93" y="139"/>
                  </a:cubicBezTo>
                  <a:cubicBezTo>
                    <a:pt x="92" y="139"/>
                    <a:pt x="92" y="139"/>
                    <a:pt x="92" y="139"/>
                  </a:cubicBezTo>
                  <a:cubicBezTo>
                    <a:pt x="89" y="140"/>
                    <a:pt x="90" y="140"/>
                    <a:pt x="88" y="141"/>
                  </a:cubicBezTo>
                  <a:cubicBezTo>
                    <a:pt x="87" y="142"/>
                    <a:pt x="87" y="142"/>
                    <a:pt x="87" y="142"/>
                  </a:cubicBezTo>
                  <a:cubicBezTo>
                    <a:pt x="86" y="143"/>
                    <a:pt x="86" y="143"/>
                    <a:pt x="86" y="143"/>
                  </a:cubicBezTo>
                  <a:cubicBezTo>
                    <a:pt x="85" y="143"/>
                    <a:pt x="85" y="143"/>
                    <a:pt x="85" y="143"/>
                  </a:cubicBezTo>
                  <a:cubicBezTo>
                    <a:pt x="85" y="143"/>
                    <a:pt x="85" y="143"/>
                    <a:pt x="85" y="143"/>
                  </a:cubicBezTo>
                  <a:cubicBezTo>
                    <a:pt x="85" y="144"/>
                    <a:pt x="85" y="144"/>
                    <a:pt x="85" y="144"/>
                  </a:cubicBezTo>
                  <a:cubicBezTo>
                    <a:pt x="85" y="145"/>
                    <a:pt x="85" y="145"/>
                    <a:pt x="85" y="145"/>
                  </a:cubicBezTo>
                  <a:cubicBezTo>
                    <a:pt x="84" y="145"/>
                    <a:pt x="84" y="145"/>
                    <a:pt x="84" y="145"/>
                  </a:cubicBezTo>
                  <a:cubicBezTo>
                    <a:pt x="82" y="145"/>
                    <a:pt x="83" y="145"/>
                    <a:pt x="80" y="144"/>
                  </a:cubicBezTo>
                  <a:cubicBezTo>
                    <a:pt x="74" y="144"/>
                    <a:pt x="78" y="145"/>
                    <a:pt x="72" y="145"/>
                  </a:cubicBezTo>
                  <a:cubicBezTo>
                    <a:pt x="69" y="143"/>
                    <a:pt x="69" y="143"/>
                    <a:pt x="67" y="143"/>
                  </a:cubicBezTo>
                  <a:cubicBezTo>
                    <a:pt x="66" y="143"/>
                    <a:pt x="67" y="143"/>
                    <a:pt x="64" y="142"/>
                  </a:cubicBezTo>
                  <a:cubicBezTo>
                    <a:pt x="64" y="141"/>
                    <a:pt x="64" y="141"/>
                    <a:pt x="64" y="141"/>
                  </a:cubicBezTo>
                  <a:cubicBezTo>
                    <a:pt x="63" y="140"/>
                    <a:pt x="63" y="140"/>
                    <a:pt x="63" y="140"/>
                  </a:cubicBezTo>
                  <a:cubicBezTo>
                    <a:pt x="63" y="139"/>
                    <a:pt x="63" y="139"/>
                    <a:pt x="63" y="139"/>
                  </a:cubicBezTo>
                  <a:cubicBezTo>
                    <a:pt x="64" y="139"/>
                    <a:pt x="64" y="139"/>
                    <a:pt x="64" y="139"/>
                  </a:cubicBezTo>
                  <a:cubicBezTo>
                    <a:pt x="64" y="138"/>
                    <a:pt x="64" y="138"/>
                    <a:pt x="64" y="138"/>
                  </a:cubicBezTo>
                  <a:cubicBezTo>
                    <a:pt x="63" y="137"/>
                    <a:pt x="63" y="137"/>
                    <a:pt x="63" y="137"/>
                  </a:cubicBezTo>
                  <a:cubicBezTo>
                    <a:pt x="63" y="136"/>
                    <a:pt x="63" y="136"/>
                    <a:pt x="63" y="136"/>
                  </a:cubicBezTo>
                  <a:cubicBezTo>
                    <a:pt x="62" y="136"/>
                    <a:pt x="62" y="136"/>
                    <a:pt x="62" y="136"/>
                  </a:cubicBezTo>
                  <a:cubicBezTo>
                    <a:pt x="62" y="136"/>
                    <a:pt x="62" y="136"/>
                    <a:pt x="62" y="136"/>
                  </a:cubicBezTo>
                  <a:cubicBezTo>
                    <a:pt x="62" y="135"/>
                    <a:pt x="62" y="135"/>
                    <a:pt x="62" y="135"/>
                  </a:cubicBezTo>
                  <a:cubicBezTo>
                    <a:pt x="61" y="134"/>
                    <a:pt x="61" y="134"/>
                    <a:pt x="61" y="134"/>
                  </a:cubicBezTo>
                  <a:cubicBezTo>
                    <a:pt x="60" y="134"/>
                    <a:pt x="60" y="134"/>
                    <a:pt x="60" y="134"/>
                  </a:cubicBezTo>
                  <a:cubicBezTo>
                    <a:pt x="59" y="134"/>
                    <a:pt x="59" y="134"/>
                    <a:pt x="59" y="134"/>
                  </a:cubicBezTo>
                  <a:cubicBezTo>
                    <a:pt x="58" y="135"/>
                    <a:pt x="58" y="135"/>
                    <a:pt x="58" y="135"/>
                  </a:cubicBezTo>
                  <a:cubicBezTo>
                    <a:pt x="58" y="136"/>
                    <a:pt x="58" y="136"/>
                    <a:pt x="57" y="137"/>
                  </a:cubicBezTo>
                  <a:cubicBezTo>
                    <a:pt x="57" y="138"/>
                    <a:pt x="57" y="138"/>
                    <a:pt x="57" y="138"/>
                  </a:cubicBezTo>
                  <a:cubicBezTo>
                    <a:pt x="57" y="139"/>
                    <a:pt x="57" y="139"/>
                    <a:pt x="57" y="139"/>
                  </a:cubicBezTo>
                  <a:cubicBezTo>
                    <a:pt x="56" y="139"/>
                    <a:pt x="56" y="139"/>
                    <a:pt x="56" y="139"/>
                  </a:cubicBezTo>
                  <a:cubicBezTo>
                    <a:pt x="56" y="139"/>
                    <a:pt x="56" y="139"/>
                    <a:pt x="56" y="139"/>
                  </a:cubicBezTo>
                  <a:cubicBezTo>
                    <a:pt x="55" y="140"/>
                    <a:pt x="55" y="140"/>
                    <a:pt x="54" y="141"/>
                  </a:cubicBezTo>
                  <a:cubicBezTo>
                    <a:pt x="53" y="141"/>
                    <a:pt x="53" y="141"/>
                    <a:pt x="53" y="141"/>
                  </a:cubicBezTo>
                  <a:cubicBezTo>
                    <a:pt x="42" y="132"/>
                    <a:pt x="41" y="125"/>
                    <a:pt x="38" y="118"/>
                  </a:cubicBezTo>
                  <a:cubicBezTo>
                    <a:pt x="38" y="117"/>
                    <a:pt x="38" y="117"/>
                    <a:pt x="38" y="117"/>
                  </a:cubicBezTo>
                  <a:cubicBezTo>
                    <a:pt x="39" y="116"/>
                    <a:pt x="39" y="116"/>
                    <a:pt x="39" y="116"/>
                  </a:cubicBezTo>
                  <a:cubicBezTo>
                    <a:pt x="38" y="114"/>
                    <a:pt x="39" y="115"/>
                    <a:pt x="38" y="114"/>
                  </a:cubicBezTo>
                  <a:cubicBezTo>
                    <a:pt x="37" y="112"/>
                    <a:pt x="37" y="112"/>
                    <a:pt x="37" y="112"/>
                  </a:cubicBezTo>
                  <a:cubicBezTo>
                    <a:pt x="36" y="107"/>
                    <a:pt x="36" y="108"/>
                    <a:pt x="35" y="105"/>
                  </a:cubicBezTo>
                  <a:cubicBezTo>
                    <a:pt x="35" y="103"/>
                    <a:pt x="35" y="103"/>
                    <a:pt x="35" y="103"/>
                  </a:cubicBezTo>
                  <a:cubicBezTo>
                    <a:pt x="35" y="100"/>
                    <a:pt x="35" y="100"/>
                    <a:pt x="35" y="96"/>
                  </a:cubicBezTo>
                  <a:cubicBezTo>
                    <a:pt x="28" y="69"/>
                    <a:pt x="33" y="89"/>
                    <a:pt x="30" y="71"/>
                  </a:cubicBezTo>
                  <a:cubicBezTo>
                    <a:pt x="31" y="70"/>
                    <a:pt x="31" y="70"/>
                    <a:pt x="31" y="70"/>
                  </a:cubicBezTo>
                  <a:cubicBezTo>
                    <a:pt x="31" y="70"/>
                    <a:pt x="31" y="70"/>
                    <a:pt x="31" y="70"/>
                  </a:cubicBezTo>
                  <a:cubicBezTo>
                    <a:pt x="31" y="71"/>
                    <a:pt x="31" y="71"/>
                    <a:pt x="31" y="71"/>
                  </a:cubicBezTo>
                  <a:cubicBezTo>
                    <a:pt x="32" y="69"/>
                    <a:pt x="32" y="70"/>
                    <a:pt x="32" y="68"/>
                  </a:cubicBezTo>
                  <a:cubicBezTo>
                    <a:pt x="30" y="59"/>
                    <a:pt x="22" y="55"/>
                    <a:pt x="16" y="38"/>
                  </a:cubicBezTo>
                  <a:cubicBezTo>
                    <a:pt x="16" y="38"/>
                    <a:pt x="1" y="12"/>
                    <a:pt x="1" y="12"/>
                  </a:cubicBezTo>
                  <a:cubicBezTo>
                    <a:pt x="0" y="8"/>
                    <a:pt x="0" y="7"/>
                    <a:pt x="0" y="3"/>
                  </a:cubicBezTo>
                  <a:cubicBezTo>
                    <a:pt x="2" y="3"/>
                    <a:pt x="2" y="3"/>
                    <a:pt x="2" y="3"/>
                  </a:cubicBezTo>
                  <a:cubicBezTo>
                    <a:pt x="3" y="2"/>
                    <a:pt x="3" y="2"/>
                    <a:pt x="3" y="2"/>
                  </a:cubicBezTo>
                  <a:cubicBezTo>
                    <a:pt x="5" y="2"/>
                    <a:pt x="5" y="2"/>
                    <a:pt x="5" y="2"/>
                  </a:cubicBezTo>
                  <a:cubicBezTo>
                    <a:pt x="6" y="3"/>
                    <a:pt x="6" y="3"/>
                    <a:pt x="6" y="3"/>
                  </a:cubicBezTo>
                  <a:cubicBezTo>
                    <a:pt x="6" y="3"/>
                    <a:pt x="7" y="3"/>
                    <a:pt x="9" y="3"/>
                  </a:cubicBezTo>
                  <a:cubicBezTo>
                    <a:pt x="15" y="0"/>
                    <a:pt x="15" y="0"/>
                    <a:pt x="16" y="0"/>
                  </a:cubicBezTo>
                  <a:cubicBezTo>
                    <a:pt x="17" y="0"/>
                    <a:pt x="18" y="0"/>
                    <a:pt x="19" y="0"/>
                  </a:cubicBezTo>
                  <a:cubicBezTo>
                    <a:pt x="20" y="1"/>
                    <a:pt x="20" y="1"/>
                    <a:pt x="20" y="1"/>
                  </a:cubicBezTo>
                  <a:cubicBezTo>
                    <a:pt x="21" y="2"/>
                    <a:pt x="21" y="2"/>
                    <a:pt x="21" y="2"/>
                  </a:cubicBezTo>
                  <a:cubicBezTo>
                    <a:pt x="22" y="3"/>
                    <a:pt x="24" y="4"/>
                    <a:pt x="25" y="5"/>
                  </a:cubicBezTo>
                  <a:cubicBezTo>
                    <a:pt x="25" y="5"/>
                    <a:pt x="74" y="5"/>
                    <a:pt x="75" y="5"/>
                  </a:cubicBezTo>
                  <a:cubicBezTo>
                    <a:pt x="76" y="5"/>
                    <a:pt x="76" y="5"/>
                    <a:pt x="76" y="5"/>
                  </a:cubicBezTo>
                  <a:cubicBezTo>
                    <a:pt x="78" y="7"/>
                    <a:pt x="77" y="7"/>
                    <a:pt x="79" y="9"/>
                  </a:cubicBezTo>
                  <a:cubicBezTo>
                    <a:pt x="83" y="11"/>
                    <a:pt x="94" y="10"/>
                    <a:pt x="98" y="11"/>
                  </a:cubicBezTo>
                  <a:cubicBezTo>
                    <a:pt x="100" y="12"/>
                    <a:pt x="100" y="12"/>
                    <a:pt x="101" y="12"/>
                  </a:cubicBezTo>
                  <a:cubicBezTo>
                    <a:pt x="104" y="12"/>
                    <a:pt x="103" y="12"/>
                    <a:pt x="106" y="11"/>
                  </a:cubicBezTo>
                  <a:cubicBezTo>
                    <a:pt x="108" y="12"/>
                    <a:pt x="108" y="12"/>
                    <a:pt x="108" y="12"/>
                  </a:cubicBezTo>
                  <a:cubicBezTo>
                    <a:pt x="108" y="12"/>
                    <a:pt x="108" y="12"/>
                    <a:pt x="108" y="12"/>
                  </a:cubicBezTo>
                  <a:cubicBezTo>
                    <a:pt x="115" y="12"/>
                    <a:pt x="140" y="4"/>
                    <a:pt x="149"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167">
              <a:extLst>
                <a:ext uri="{FF2B5EF4-FFF2-40B4-BE49-F238E27FC236}">
                  <a16:creationId xmlns:a16="http://schemas.microsoft.com/office/drawing/2014/main" id="{AF9D658E-FF62-49E4-97EE-A4A44AEBFAB5}"/>
                </a:ext>
              </a:extLst>
            </p:cNvPr>
            <p:cNvSpPr>
              <a:spLocks noEditPoints="1"/>
            </p:cNvSpPr>
            <p:nvPr/>
          </p:nvSpPr>
          <p:spPr bwMode="auto">
            <a:xfrm>
              <a:off x="19172545" y="9928364"/>
              <a:ext cx="379937" cy="175722"/>
            </a:xfrm>
            <a:custGeom>
              <a:avLst/>
              <a:gdLst>
                <a:gd name="T0" fmla="*/ 0 w 92"/>
                <a:gd name="T1" fmla="*/ 1 h 42"/>
                <a:gd name="T2" fmla="*/ 0 w 92"/>
                <a:gd name="T3" fmla="*/ 2 h 42"/>
                <a:gd name="T4" fmla="*/ 0 w 92"/>
                <a:gd name="T5" fmla="*/ 3 h 42"/>
                <a:gd name="T6" fmla="*/ 49 w 92"/>
                <a:gd name="T7" fmla="*/ 14 h 42"/>
                <a:gd name="T8" fmla="*/ 59 w 92"/>
                <a:gd name="T9" fmla="*/ 20 h 42"/>
                <a:gd name="T10" fmla="*/ 61 w 92"/>
                <a:gd name="T11" fmla="*/ 22 h 42"/>
                <a:gd name="T12" fmla="*/ 62 w 92"/>
                <a:gd name="T13" fmla="*/ 23 h 42"/>
                <a:gd name="T14" fmla="*/ 64 w 92"/>
                <a:gd name="T15" fmla="*/ 26 h 42"/>
                <a:gd name="T16" fmla="*/ 66 w 92"/>
                <a:gd name="T17" fmla="*/ 27 h 42"/>
                <a:gd name="T18" fmla="*/ 68 w 92"/>
                <a:gd name="T19" fmla="*/ 28 h 42"/>
                <a:gd name="T20" fmla="*/ 79 w 92"/>
                <a:gd name="T21" fmla="*/ 38 h 42"/>
                <a:gd name="T22" fmla="*/ 78 w 92"/>
                <a:gd name="T23" fmla="*/ 39 h 42"/>
                <a:gd name="T24" fmla="*/ 77 w 92"/>
                <a:gd name="T25" fmla="*/ 39 h 42"/>
                <a:gd name="T26" fmla="*/ 73 w 92"/>
                <a:gd name="T27" fmla="*/ 38 h 42"/>
                <a:gd name="T28" fmla="*/ 73 w 92"/>
                <a:gd name="T29" fmla="*/ 37 h 42"/>
                <a:gd name="T30" fmla="*/ 70 w 92"/>
                <a:gd name="T31" fmla="*/ 35 h 42"/>
                <a:gd name="T32" fmla="*/ 69 w 92"/>
                <a:gd name="T33" fmla="*/ 34 h 42"/>
                <a:gd name="T34" fmla="*/ 65 w 92"/>
                <a:gd name="T35" fmla="*/ 32 h 42"/>
                <a:gd name="T36" fmla="*/ 56 w 92"/>
                <a:gd name="T37" fmla="*/ 26 h 42"/>
                <a:gd name="T38" fmla="*/ 47 w 92"/>
                <a:gd name="T39" fmla="*/ 16 h 42"/>
                <a:gd name="T40" fmla="*/ 47 w 92"/>
                <a:gd name="T41" fmla="*/ 14 h 42"/>
                <a:gd name="T42" fmla="*/ 46 w 92"/>
                <a:gd name="T43" fmla="*/ 13 h 42"/>
                <a:gd name="T44" fmla="*/ 46 w 92"/>
                <a:gd name="T45" fmla="*/ 12 h 42"/>
                <a:gd name="T46" fmla="*/ 74 w 92"/>
                <a:gd name="T47" fmla="*/ 19 h 42"/>
                <a:gd name="T48" fmla="*/ 74 w 92"/>
                <a:gd name="T49" fmla="*/ 18 h 42"/>
                <a:gd name="T50" fmla="*/ 75 w 92"/>
                <a:gd name="T51" fmla="*/ 15 h 42"/>
                <a:gd name="T52" fmla="*/ 76 w 92"/>
                <a:gd name="T53" fmla="*/ 16 h 42"/>
                <a:gd name="T54" fmla="*/ 75 w 92"/>
                <a:gd name="T55" fmla="*/ 17 h 42"/>
                <a:gd name="T56" fmla="*/ 75 w 92"/>
                <a:gd name="T57" fmla="*/ 18 h 42"/>
                <a:gd name="T58" fmla="*/ 74 w 92"/>
                <a:gd name="T59" fmla="*/ 19 h 42"/>
                <a:gd name="T60" fmla="*/ 83 w 92"/>
                <a:gd name="T61" fmla="*/ 25 h 42"/>
                <a:gd name="T62" fmla="*/ 81 w 92"/>
                <a:gd name="T63" fmla="*/ 23 h 42"/>
                <a:gd name="T64" fmla="*/ 80 w 92"/>
                <a:gd name="T65" fmla="*/ 22 h 42"/>
                <a:gd name="T66" fmla="*/ 81 w 92"/>
                <a:gd name="T67" fmla="*/ 20 h 42"/>
                <a:gd name="T68" fmla="*/ 80 w 92"/>
                <a:gd name="T69" fmla="*/ 20 h 42"/>
                <a:gd name="T70" fmla="*/ 82 w 92"/>
                <a:gd name="T71" fmla="*/ 19 h 42"/>
                <a:gd name="T72" fmla="*/ 83 w 92"/>
                <a:gd name="T73" fmla="*/ 19 h 42"/>
                <a:gd name="T74" fmla="*/ 83 w 92"/>
                <a:gd name="T75" fmla="*/ 22 h 42"/>
                <a:gd name="T76" fmla="*/ 84 w 92"/>
                <a:gd name="T77" fmla="*/ 24 h 42"/>
                <a:gd name="T78" fmla="*/ 91 w 92"/>
                <a:gd name="T79" fmla="*/ 28 h 42"/>
                <a:gd name="T80" fmla="*/ 92 w 92"/>
                <a:gd name="T81" fmla="*/ 28 h 42"/>
                <a:gd name="T82" fmla="*/ 91 w 92"/>
                <a:gd name="T83" fmla="*/ 30 h 42"/>
                <a:gd name="T84" fmla="*/ 90 w 92"/>
                <a:gd name="T85" fmla="*/ 30 h 42"/>
                <a:gd name="T86" fmla="*/ 89 w 92"/>
                <a:gd name="T87" fmla="*/ 29 h 42"/>
                <a:gd name="T88" fmla="*/ 90 w 92"/>
                <a:gd name="T89" fmla="*/ 27 h 42"/>
                <a:gd name="T90" fmla="*/ 90 w 92"/>
                <a:gd name="T91" fmla="*/ 27 h 42"/>
                <a:gd name="T92" fmla="*/ 91 w 92"/>
                <a:gd name="T93" fmla="*/ 28 h 42"/>
                <a:gd name="T94" fmla="*/ 85 w 92"/>
                <a:gd name="T95" fmla="*/ 42 h 42"/>
                <a:gd name="T96" fmla="*/ 84 w 92"/>
                <a:gd name="T97" fmla="*/ 42 h 42"/>
                <a:gd name="T98" fmla="*/ 84 w 92"/>
                <a:gd name="T99" fmla="*/ 41 h 42"/>
                <a:gd name="T100" fmla="*/ 85 w 92"/>
                <a:gd name="T10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2" h="42">
                  <a:moveTo>
                    <a:pt x="0" y="3"/>
                  </a:moveTo>
                  <a:cubicBezTo>
                    <a:pt x="0" y="1"/>
                    <a:pt x="0" y="1"/>
                    <a:pt x="0" y="1"/>
                  </a:cubicBezTo>
                  <a:cubicBezTo>
                    <a:pt x="0" y="0"/>
                    <a:pt x="0" y="0"/>
                    <a:pt x="0" y="0"/>
                  </a:cubicBezTo>
                  <a:cubicBezTo>
                    <a:pt x="0" y="2"/>
                    <a:pt x="0" y="2"/>
                    <a:pt x="0" y="2"/>
                  </a:cubicBezTo>
                  <a:cubicBezTo>
                    <a:pt x="0" y="2"/>
                    <a:pt x="0" y="2"/>
                    <a:pt x="0" y="2"/>
                  </a:cubicBezTo>
                  <a:cubicBezTo>
                    <a:pt x="0" y="2"/>
                    <a:pt x="0" y="3"/>
                    <a:pt x="0" y="3"/>
                  </a:cubicBezTo>
                  <a:close/>
                  <a:moveTo>
                    <a:pt x="48" y="14"/>
                  </a:moveTo>
                  <a:cubicBezTo>
                    <a:pt x="49" y="14"/>
                    <a:pt x="49" y="14"/>
                    <a:pt x="49" y="14"/>
                  </a:cubicBezTo>
                  <a:cubicBezTo>
                    <a:pt x="51" y="14"/>
                    <a:pt x="51" y="14"/>
                    <a:pt x="51" y="14"/>
                  </a:cubicBezTo>
                  <a:cubicBezTo>
                    <a:pt x="55" y="17"/>
                    <a:pt x="56" y="19"/>
                    <a:pt x="59" y="20"/>
                  </a:cubicBezTo>
                  <a:cubicBezTo>
                    <a:pt x="60" y="20"/>
                    <a:pt x="60" y="20"/>
                    <a:pt x="60" y="21"/>
                  </a:cubicBezTo>
                  <a:cubicBezTo>
                    <a:pt x="61" y="22"/>
                    <a:pt x="61" y="22"/>
                    <a:pt x="61" y="22"/>
                  </a:cubicBezTo>
                  <a:cubicBezTo>
                    <a:pt x="61" y="22"/>
                    <a:pt x="61" y="22"/>
                    <a:pt x="61" y="22"/>
                  </a:cubicBezTo>
                  <a:cubicBezTo>
                    <a:pt x="62" y="23"/>
                    <a:pt x="62" y="23"/>
                    <a:pt x="62" y="23"/>
                  </a:cubicBezTo>
                  <a:cubicBezTo>
                    <a:pt x="62" y="23"/>
                    <a:pt x="62" y="23"/>
                    <a:pt x="62" y="23"/>
                  </a:cubicBezTo>
                  <a:cubicBezTo>
                    <a:pt x="64" y="25"/>
                    <a:pt x="63" y="24"/>
                    <a:pt x="64" y="26"/>
                  </a:cubicBezTo>
                  <a:cubicBezTo>
                    <a:pt x="66" y="26"/>
                    <a:pt x="66" y="26"/>
                    <a:pt x="66" y="26"/>
                  </a:cubicBezTo>
                  <a:cubicBezTo>
                    <a:pt x="66" y="27"/>
                    <a:pt x="66" y="27"/>
                    <a:pt x="66" y="27"/>
                  </a:cubicBezTo>
                  <a:cubicBezTo>
                    <a:pt x="67" y="27"/>
                    <a:pt x="67" y="27"/>
                    <a:pt x="67" y="27"/>
                  </a:cubicBezTo>
                  <a:cubicBezTo>
                    <a:pt x="68" y="28"/>
                    <a:pt x="68" y="28"/>
                    <a:pt x="68" y="28"/>
                  </a:cubicBezTo>
                  <a:cubicBezTo>
                    <a:pt x="70" y="29"/>
                    <a:pt x="74" y="33"/>
                    <a:pt x="79" y="36"/>
                  </a:cubicBezTo>
                  <a:cubicBezTo>
                    <a:pt x="79" y="38"/>
                    <a:pt x="79" y="38"/>
                    <a:pt x="79" y="38"/>
                  </a:cubicBezTo>
                  <a:cubicBezTo>
                    <a:pt x="79" y="38"/>
                    <a:pt x="79" y="38"/>
                    <a:pt x="79" y="38"/>
                  </a:cubicBezTo>
                  <a:cubicBezTo>
                    <a:pt x="78" y="39"/>
                    <a:pt x="78" y="39"/>
                    <a:pt x="78" y="39"/>
                  </a:cubicBezTo>
                  <a:cubicBezTo>
                    <a:pt x="77" y="39"/>
                    <a:pt x="77" y="39"/>
                    <a:pt x="77" y="39"/>
                  </a:cubicBezTo>
                  <a:cubicBezTo>
                    <a:pt x="77" y="39"/>
                    <a:pt x="77" y="39"/>
                    <a:pt x="77" y="39"/>
                  </a:cubicBezTo>
                  <a:cubicBezTo>
                    <a:pt x="76" y="39"/>
                    <a:pt x="75" y="38"/>
                    <a:pt x="74" y="38"/>
                  </a:cubicBezTo>
                  <a:cubicBezTo>
                    <a:pt x="73" y="38"/>
                    <a:pt x="73" y="38"/>
                    <a:pt x="73" y="38"/>
                  </a:cubicBezTo>
                  <a:cubicBezTo>
                    <a:pt x="73" y="37"/>
                    <a:pt x="73" y="37"/>
                    <a:pt x="73" y="37"/>
                  </a:cubicBezTo>
                  <a:cubicBezTo>
                    <a:pt x="73" y="37"/>
                    <a:pt x="73" y="37"/>
                    <a:pt x="73" y="37"/>
                  </a:cubicBezTo>
                  <a:cubicBezTo>
                    <a:pt x="71" y="36"/>
                    <a:pt x="72" y="37"/>
                    <a:pt x="70" y="36"/>
                  </a:cubicBezTo>
                  <a:cubicBezTo>
                    <a:pt x="70" y="35"/>
                    <a:pt x="70" y="35"/>
                    <a:pt x="70" y="35"/>
                  </a:cubicBezTo>
                  <a:cubicBezTo>
                    <a:pt x="69" y="34"/>
                    <a:pt x="69" y="34"/>
                    <a:pt x="69" y="34"/>
                  </a:cubicBezTo>
                  <a:cubicBezTo>
                    <a:pt x="69" y="34"/>
                    <a:pt x="69" y="34"/>
                    <a:pt x="69" y="34"/>
                  </a:cubicBezTo>
                  <a:cubicBezTo>
                    <a:pt x="67" y="33"/>
                    <a:pt x="68" y="34"/>
                    <a:pt x="66" y="33"/>
                  </a:cubicBezTo>
                  <a:cubicBezTo>
                    <a:pt x="65" y="32"/>
                    <a:pt x="65" y="32"/>
                    <a:pt x="65" y="32"/>
                  </a:cubicBezTo>
                  <a:cubicBezTo>
                    <a:pt x="60" y="29"/>
                    <a:pt x="60" y="29"/>
                    <a:pt x="57" y="26"/>
                  </a:cubicBezTo>
                  <a:cubicBezTo>
                    <a:pt x="56" y="26"/>
                    <a:pt x="56" y="26"/>
                    <a:pt x="56" y="26"/>
                  </a:cubicBezTo>
                  <a:cubicBezTo>
                    <a:pt x="56" y="26"/>
                    <a:pt x="48" y="16"/>
                    <a:pt x="48" y="16"/>
                  </a:cubicBezTo>
                  <a:cubicBezTo>
                    <a:pt x="47" y="16"/>
                    <a:pt x="47" y="16"/>
                    <a:pt x="47" y="16"/>
                  </a:cubicBezTo>
                  <a:cubicBezTo>
                    <a:pt x="47" y="15"/>
                    <a:pt x="47" y="15"/>
                    <a:pt x="47" y="15"/>
                  </a:cubicBezTo>
                  <a:cubicBezTo>
                    <a:pt x="47" y="14"/>
                    <a:pt x="47" y="14"/>
                    <a:pt x="47" y="14"/>
                  </a:cubicBezTo>
                  <a:cubicBezTo>
                    <a:pt x="46" y="14"/>
                    <a:pt x="46" y="14"/>
                    <a:pt x="46" y="14"/>
                  </a:cubicBezTo>
                  <a:cubicBezTo>
                    <a:pt x="46" y="13"/>
                    <a:pt x="46" y="13"/>
                    <a:pt x="46" y="13"/>
                  </a:cubicBezTo>
                  <a:cubicBezTo>
                    <a:pt x="46" y="13"/>
                    <a:pt x="46" y="13"/>
                    <a:pt x="46" y="13"/>
                  </a:cubicBezTo>
                  <a:cubicBezTo>
                    <a:pt x="46" y="12"/>
                    <a:pt x="46" y="12"/>
                    <a:pt x="46" y="12"/>
                  </a:cubicBezTo>
                  <a:cubicBezTo>
                    <a:pt x="48" y="14"/>
                    <a:pt x="48" y="14"/>
                    <a:pt x="48" y="14"/>
                  </a:cubicBezTo>
                  <a:close/>
                  <a:moveTo>
                    <a:pt x="74" y="19"/>
                  </a:moveTo>
                  <a:cubicBezTo>
                    <a:pt x="74" y="19"/>
                    <a:pt x="74" y="19"/>
                    <a:pt x="74" y="19"/>
                  </a:cubicBezTo>
                  <a:cubicBezTo>
                    <a:pt x="74" y="18"/>
                    <a:pt x="74" y="18"/>
                    <a:pt x="74" y="18"/>
                  </a:cubicBezTo>
                  <a:cubicBezTo>
                    <a:pt x="74" y="17"/>
                    <a:pt x="74" y="17"/>
                    <a:pt x="75" y="16"/>
                  </a:cubicBezTo>
                  <a:cubicBezTo>
                    <a:pt x="75" y="15"/>
                    <a:pt x="75" y="15"/>
                    <a:pt x="75" y="15"/>
                  </a:cubicBezTo>
                  <a:cubicBezTo>
                    <a:pt x="75" y="16"/>
                    <a:pt x="75" y="16"/>
                    <a:pt x="75" y="16"/>
                  </a:cubicBezTo>
                  <a:cubicBezTo>
                    <a:pt x="76" y="16"/>
                    <a:pt x="76" y="16"/>
                    <a:pt x="76" y="16"/>
                  </a:cubicBezTo>
                  <a:cubicBezTo>
                    <a:pt x="75" y="16"/>
                    <a:pt x="75" y="16"/>
                    <a:pt x="75" y="16"/>
                  </a:cubicBezTo>
                  <a:cubicBezTo>
                    <a:pt x="75" y="17"/>
                    <a:pt x="75" y="17"/>
                    <a:pt x="75" y="17"/>
                  </a:cubicBezTo>
                  <a:cubicBezTo>
                    <a:pt x="75" y="18"/>
                    <a:pt x="75" y="18"/>
                    <a:pt x="75" y="18"/>
                  </a:cubicBezTo>
                  <a:cubicBezTo>
                    <a:pt x="75" y="18"/>
                    <a:pt x="75" y="18"/>
                    <a:pt x="75" y="18"/>
                  </a:cubicBezTo>
                  <a:cubicBezTo>
                    <a:pt x="75" y="18"/>
                    <a:pt x="75" y="18"/>
                    <a:pt x="75" y="18"/>
                  </a:cubicBezTo>
                  <a:cubicBezTo>
                    <a:pt x="74" y="19"/>
                    <a:pt x="74" y="19"/>
                    <a:pt x="74" y="19"/>
                  </a:cubicBezTo>
                  <a:close/>
                  <a:moveTo>
                    <a:pt x="84" y="24"/>
                  </a:moveTo>
                  <a:cubicBezTo>
                    <a:pt x="83" y="25"/>
                    <a:pt x="83" y="25"/>
                    <a:pt x="83" y="25"/>
                  </a:cubicBezTo>
                  <a:cubicBezTo>
                    <a:pt x="82" y="24"/>
                    <a:pt x="82" y="24"/>
                    <a:pt x="82" y="24"/>
                  </a:cubicBezTo>
                  <a:cubicBezTo>
                    <a:pt x="81" y="23"/>
                    <a:pt x="81" y="23"/>
                    <a:pt x="81" y="23"/>
                  </a:cubicBezTo>
                  <a:cubicBezTo>
                    <a:pt x="80" y="22"/>
                    <a:pt x="80" y="22"/>
                    <a:pt x="80" y="22"/>
                  </a:cubicBezTo>
                  <a:cubicBezTo>
                    <a:pt x="80" y="22"/>
                    <a:pt x="80" y="22"/>
                    <a:pt x="80" y="22"/>
                  </a:cubicBezTo>
                  <a:cubicBezTo>
                    <a:pt x="81" y="21"/>
                    <a:pt x="81" y="21"/>
                    <a:pt x="81" y="21"/>
                  </a:cubicBezTo>
                  <a:cubicBezTo>
                    <a:pt x="81" y="20"/>
                    <a:pt x="81" y="20"/>
                    <a:pt x="81" y="20"/>
                  </a:cubicBezTo>
                  <a:cubicBezTo>
                    <a:pt x="81" y="20"/>
                    <a:pt x="81" y="20"/>
                    <a:pt x="81" y="20"/>
                  </a:cubicBezTo>
                  <a:cubicBezTo>
                    <a:pt x="80" y="20"/>
                    <a:pt x="80" y="20"/>
                    <a:pt x="80" y="20"/>
                  </a:cubicBezTo>
                  <a:cubicBezTo>
                    <a:pt x="80" y="19"/>
                    <a:pt x="80" y="19"/>
                    <a:pt x="80" y="19"/>
                  </a:cubicBezTo>
                  <a:cubicBezTo>
                    <a:pt x="82" y="19"/>
                    <a:pt x="82" y="19"/>
                    <a:pt x="82" y="19"/>
                  </a:cubicBezTo>
                  <a:cubicBezTo>
                    <a:pt x="82" y="19"/>
                    <a:pt x="82" y="19"/>
                    <a:pt x="82" y="19"/>
                  </a:cubicBezTo>
                  <a:cubicBezTo>
                    <a:pt x="83" y="19"/>
                    <a:pt x="83" y="19"/>
                    <a:pt x="83" y="19"/>
                  </a:cubicBezTo>
                  <a:cubicBezTo>
                    <a:pt x="83" y="21"/>
                    <a:pt x="83" y="21"/>
                    <a:pt x="83" y="21"/>
                  </a:cubicBezTo>
                  <a:cubicBezTo>
                    <a:pt x="83" y="22"/>
                    <a:pt x="83" y="22"/>
                    <a:pt x="83" y="22"/>
                  </a:cubicBezTo>
                  <a:cubicBezTo>
                    <a:pt x="84" y="23"/>
                    <a:pt x="84" y="23"/>
                    <a:pt x="84" y="23"/>
                  </a:cubicBezTo>
                  <a:cubicBezTo>
                    <a:pt x="84" y="24"/>
                    <a:pt x="84" y="24"/>
                    <a:pt x="84" y="24"/>
                  </a:cubicBezTo>
                  <a:cubicBezTo>
                    <a:pt x="84" y="24"/>
                    <a:pt x="84" y="24"/>
                    <a:pt x="84" y="24"/>
                  </a:cubicBezTo>
                  <a:close/>
                  <a:moveTo>
                    <a:pt x="91" y="28"/>
                  </a:moveTo>
                  <a:cubicBezTo>
                    <a:pt x="91" y="28"/>
                    <a:pt x="91" y="28"/>
                    <a:pt x="91" y="28"/>
                  </a:cubicBezTo>
                  <a:cubicBezTo>
                    <a:pt x="92" y="28"/>
                    <a:pt x="92" y="28"/>
                    <a:pt x="92" y="28"/>
                  </a:cubicBezTo>
                  <a:cubicBezTo>
                    <a:pt x="92" y="30"/>
                    <a:pt x="92" y="30"/>
                    <a:pt x="92" y="30"/>
                  </a:cubicBezTo>
                  <a:cubicBezTo>
                    <a:pt x="91" y="30"/>
                    <a:pt x="91" y="30"/>
                    <a:pt x="91" y="30"/>
                  </a:cubicBezTo>
                  <a:cubicBezTo>
                    <a:pt x="90" y="30"/>
                    <a:pt x="90" y="30"/>
                    <a:pt x="90" y="30"/>
                  </a:cubicBezTo>
                  <a:cubicBezTo>
                    <a:pt x="90" y="30"/>
                    <a:pt x="90" y="30"/>
                    <a:pt x="90" y="30"/>
                  </a:cubicBezTo>
                  <a:cubicBezTo>
                    <a:pt x="89" y="29"/>
                    <a:pt x="89" y="29"/>
                    <a:pt x="89" y="29"/>
                  </a:cubicBezTo>
                  <a:cubicBezTo>
                    <a:pt x="89" y="29"/>
                    <a:pt x="89" y="29"/>
                    <a:pt x="89" y="29"/>
                  </a:cubicBezTo>
                  <a:cubicBezTo>
                    <a:pt x="88" y="27"/>
                    <a:pt x="88" y="27"/>
                    <a:pt x="88" y="27"/>
                  </a:cubicBezTo>
                  <a:cubicBezTo>
                    <a:pt x="90" y="27"/>
                    <a:pt x="90" y="27"/>
                    <a:pt x="90" y="27"/>
                  </a:cubicBezTo>
                  <a:cubicBezTo>
                    <a:pt x="90" y="27"/>
                    <a:pt x="90" y="27"/>
                    <a:pt x="90" y="27"/>
                  </a:cubicBezTo>
                  <a:cubicBezTo>
                    <a:pt x="90" y="27"/>
                    <a:pt x="90" y="27"/>
                    <a:pt x="90" y="27"/>
                  </a:cubicBezTo>
                  <a:cubicBezTo>
                    <a:pt x="90" y="27"/>
                    <a:pt x="90" y="27"/>
                    <a:pt x="90" y="27"/>
                  </a:cubicBezTo>
                  <a:cubicBezTo>
                    <a:pt x="91" y="28"/>
                    <a:pt x="91" y="28"/>
                    <a:pt x="91" y="28"/>
                  </a:cubicBezTo>
                  <a:close/>
                  <a:moveTo>
                    <a:pt x="85" y="42"/>
                  </a:moveTo>
                  <a:cubicBezTo>
                    <a:pt x="85" y="42"/>
                    <a:pt x="85" y="42"/>
                    <a:pt x="85" y="42"/>
                  </a:cubicBezTo>
                  <a:cubicBezTo>
                    <a:pt x="85" y="42"/>
                    <a:pt x="85" y="42"/>
                    <a:pt x="85" y="42"/>
                  </a:cubicBezTo>
                  <a:cubicBezTo>
                    <a:pt x="84" y="42"/>
                    <a:pt x="84" y="42"/>
                    <a:pt x="84" y="42"/>
                  </a:cubicBezTo>
                  <a:cubicBezTo>
                    <a:pt x="84" y="42"/>
                    <a:pt x="84" y="42"/>
                    <a:pt x="84" y="42"/>
                  </a:cubicBezTo>
                  <a:cubicBezTo>
                    <a:pt x="84" y="41"/>
                    <a:pt x="84" y="41"/>
                    <a:pt x="84" y="41"/>
                  </a:cubicBezTo>
                  <a:cubicBezTo>
                    <a:pt x="85" y="41"/>
                    <a:pt x="85" y="41"/>
                    <a:pt x="85" y="41"/>
                  </a:cubicBezTo>
                  <a:cubicBezTo>
                    <a:pt x="85" y="42"/>
                    <a:pt x="85" y="42"/>
                    <a:pt x="85" y="4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168">
              <a:extLst>
                <a:ext uri="{FF2B5EF4-FFF2-40B4-BE49-F238E27FC236}">
                  <a16:creationId xmlns:a16="http://schemas.microsoft.com/office/drawing/2014/main" id="{F705D55D-AA01-4C0A-BAD4-FB855192A3EC}"/>
                </a:ext>
              </a:extLst>
            </p:cNvPr>
            <p:cNvSpPr>
              <a:spLocks/>
            </p:cNvSpPr>
            <p:nvPr/>
          </p:nvSpPr>
          <p:spPr bwMode="auto">
            <a:xfrm>
              <a:off x="11697294" y="7900452"/>
              <a:ext cx="740876" cy="574656"/>
            </a:xfrm>
            <a:custGeom>
              <a:avLst/>
              <a:gdLst>
                <a:gd name="T0" fmla="*/ 169 w 178"/>
                <a:gd name="T1" fmla="*/ 25 h 138"/>
                <a:gd name="T2" fmla="*/ 174 w 178"/>
                <a:gd name="T3" fmla="*/ 31 h 138"/>
                <a:gd name="T4" fmla="*/ 174 w 178"/>
                <a:gd name="T5" fmla="*/ 33 h 138"/>
                <a:gd name="T6" fmla="*/ 175 w 178"/>
                <a:gd name="T7" fmla="*/ 43 h 138"/>
                <a:gd name="T8" fmla="*/ 150 w 178"/>
                <a:gd name="T9" fmla="*/ 108 h 138"/>
                <a:gd name="T10" fmla="*/ 149 w 178"/>
                <a:gd name="T11" fmla="*/ 116 h 138"/>
                <a:gd name="T12" fmla="*/ 147 w 178"/>
                <a:gd name="T13" fmla="*/ 117 h 138"/>
                <a:gd name="T14" fmla="*/ 139 w 178"/>
                <a:gd name="T15" fmla="*/ 121 h 138"/>
                <a:gd name="T16" fmla="*/ 135 w 178"/>
                <a:gd name="T17" fmla="*/ 123 h 138"/>
                <a:gd name="T18" fmla="*/ 107 w 178"/>
                <a:gd name="T19" fmla="*/ 126 h 138"/>
                <a:gd name="T20" fmla="*/ 86 w 178"/>
                <a:gd name="T21" fmla="*/ 120 h 138"/>
                <a:gd name="T22" fmla="*/ 80 w 178"/>
                <a:gd name="T23" fmla="*/ 122 h 138"/>
                <a:gd name="T24" fmla="*/ 78 w 178"/>
                <a:gd name="T25" fmla="*/ 124 h 138"/>
                <a:gd name="T26" fmla="*/ 76 w 178"/>
                <a:gd name="T27" fmla="*/ 124 h 138"/>
                <a:gd name="T28" fmla="*/ 69 w 178"/>
                <a:gd name="T29" fmla="*/ 116 h 138"/>
                <a:gd name="T30" fmla="*/ 68 w 178"/>
                <a:gd name="T31" fmla="*/ 116 h 138"/>
                <a:gd name="T32" fmla="*/ 57 w 178"/>
                <a:gd name="T33" fmla="*/ 115 h 138"/>
                <a:gd name="T34" fmla="*/ 48 w 178"/>
                <a:gd name="T35" fmla="*/ 116 h 138"/>
                <a:gd name="T36" fmla="*/ 45 w 178"/>
                <a:gd name="T37" fmla="*/ 118 h 138"/>
                <a:gd name="T38" fmla="*/ 40 w 178"/>
                <a:gd name="T39" fmla="*/ 129 h 138"/>
                <a:gd name="T40" fmla="*/ 39 w 178"/>
                <a:gd name="T41" fmla="*/ 136 h 138"/>
                <a:gd name="T42" fmla="*/ 40 w 178"/>
                <a:gd name="T43" fmla="*/ 137 h 138"/>
                <a:gd name="T44" fmla="*/ 40 w 178"/>
                <a:gd name="T45" fmla="*/ 138 h 138"/>
                <a:gd name="T46" fmla="*/ 38 w 178"/>
                <a:gd name="T47" fmla="*/ 137 h 138"/>
                <a:gd name="T48" fmla="*/ 36 w 178"/>
                <a:gd name="T49" fmla="*/ 136 h 138"/>
                <a:gd name="T50" fmla="*/ 35 w 178"/>
                <a:gd name="T51" fmla="*/ 135 h 138"/>
                <a:gd name="T52" fmla="*/ 30 w 178"/>
                <a:gd name="T53" fmla="*/ 131 h 138"/>
                <a:gd name="T54" fmla="*/ 29 w 178"/>
                <a:gd name="T55" fmla="*/ 131 h 138"/>
                <a:gd name="T56" fmla="*/ 25 w 178"/>
                <a:gd name="T57" fmla="*/ 132 h 138"/>
                <a:gd name="T58" fmla="*/ 26 w 178"/>
                <a:gd name="T59" fmla="*/ 135 h 138"/>
                <a:gd name="T60" fmla="*/ 22 w 178"/>
                <a:gd name="T61" fmla="*/ 131 h 138"/>
                <a:gd name="T62" fmla="*/ 23 w 178"/>
                <a:gd name="T63" fmla="*/ 130 h 138"/>
                <a:gd name="T64" fmla="*/ 24 w 178"/>
                <a:gd name="T65" fmla="*/ 130 h 138"/>
                <a:gd name="T66" fmla="*/ 22 w 178"/>
                <a:gd name="T67" fmla="*/ 127 h 138"/>
                <a:gd name="T68" fmla="*/ 21 w 178"/>
                <a:gd name="T69" fmla="*/ 127 h 138"/>
                <a:gd name="T70" fmla="*/ 19 w 178"/>
                <a:gd name="T71" fmla="*/ 128 h 138"/>
                <a:gd name="T72" fmla="*/ 11 w 178"/>
                <a:gd name="T73" fmla="*/ 124 h 138"/>
                <a:gd name="T74" fmla="*/ 10 w 178"/>
                <a:gd name="T75" fmla="*/ 123 h 138"/>
                <a:gd name="T76" fmla="*/ 12 w 178"/>
                <a:gd name="T77" fmla="*/ 120 h 138"/>
                <a:gd name="T78" fmla="*/ 10 w 178"/>
                <a:gd name="T79" fmla="*/ 118 h 138"/>
                <a:gd name="T80" fmla="*/ 9 w 178"/>
                <a:gd name="T81" fmla="*/ 117 h 138"/>
                <a:gd name="T82" fmla="*/ 6 w 178"/>
                <a:gd name="T83" fmla="*/ 116 h 138"/>
                <a:gd name="T84" fmla="*/ 3 w 178"/>
                <a:gd name="T85" fmla="*/ 109 h 138"/>
                <a:gd name="T86" fmla="*/ 1 w 178"/>
                <a:gd name="T87" fmla="*/ 102 h 138"/>
                <a:gd name="T88" fmla="*/ 2 w 178"/>
                <a:gd name="T89" fmla="*/ 101 h 138"/>
                <a:gd name="T90" fmla="*/ 13 w 178"/>
                <a:gd name="T91" fmla="*/ 97 h 138"/>
                <a:gd name="T92" fmla="*/ 32 w 178"/>
                <a:gd name="T93" fmla="*/ 96 h 138"/>
                <a:gd name="T94" fmla="*/ 38 w 178"/>
                <a:gd name="T95" fmla="*/ 96 h 138"/>
                <a:gd name="T96" fmla="*/ 40 w 178"/>
                <a:gd name="T97" fmla="*/ 93 h 138"/>
                <a:gd name="T98" fmla="*/ 42 w 178"/>
                <a:gd name="T99" fmla="*/ 92 h 138"/>
                <a:gd name="T100" fmla="*/ 43 w 178"/>
                <a:gd name="T101" fmla="*/ 90 h 138"/>
                <a:gd name="T102" fmla="*/ 45 w 178"/>
                <a:gd name="T103" fmla="*/ 85 h 138"/>
                <a:gd name="T104" fmla="*/ 46 w 178"/>
                <a:gd name="T105" fmla="*/ 77 h 138"/>
                <a:gd name="T106" fmla="*/ 63 w 178"/>
                <a:gd name="T107" fmla="*/ 49 h 138"/>
                <a:gd name="T108" fmla="*/ 150 w 178"/>
                <a:gd name="T109" fmla="*/ 4 h 138"/>
                <a:gd name="T110" fmla="*/ 158 w 178"/>
                <a:gd name="T111" fmla="*/ 11 h 138"/>
                <a:gd name="T112" fmla="*/ 169 w 178"/>
                <a:gd name="T113" fmla="*/ 2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 h="138">
                  <a:moveTo>
                    <a:pt x="169" y="24"/>
                  </a:moveTo>
                  <a:cubicBezTo>
                    <a:pt x="169" y="25"/>
                    <a:pt x="169" y="25"/>
                    <a:pt x="169" y="25"/>
                  </a:cubicBezTo>
                  <a:cubicBezTo>
                    <a:pt x="170" y="25"/>
                    <a:pt x="170" y="25"/>
                    <a:pt x="170" y="25"/>
                  </a:cubicBezTo>
                  <a:cubicBezTo>
                    <a:pt x="174" y="31"/>
                    <a:pt x="174" y="31"/>
                    <a:pt x="174" y="31"/>
                  </a:cubicBezTo>
                  <a:cubicBezTo>
                    <a:pt x="173" y="32"/>
                    <a:pt x="173" y="32"/>
                    <a:pt x="173" y="32"/>
                  </a:cubicBezTo>
                  <a:cubicBezTo>
                    <a:pt x="174" y="33"/>
                    <a:pt x="174" y="33"/>
                    <a:pt x="174" y="33"/>
                  </a:cubicBezTo>
                  <a:cubicBezTo>
                    <a:pt x="175" y="34"/>
                    <a:pt x="177" y="37"/>
                    <a:pt x="178" y="38"/>
                  </a:cubicBezTo>
                  <a:cubicBezTo>
                    <a:pt x="177" y="39"/>
                    <a:pt x="176" y="42"/>
                    <a:pt x="175" y="43"/>
                  </a:cubicBezTo>
                  <a:cubicBezTo>
                    <a:pt x="173" y="71"/>
                    <a:pt x="175" y="49"/>
                    <a:pt x="172" y="78"/>
                  </a:cubicBezTo>
                  <a:cubicBezTo>
                    <a:pt x="136" y="118"/>
                    <a:pt x="165" y="89"/>
                    <a:pt x="150" y="108"/>
                  </a:cubicBezTo>
                  <a:cubicBezTo>
                    <a:pt x="150" y="111"/>
                    <a:pt x="150" y="109"/>
                    <a:pt x="151" y="116"/>
                  </a:cubicBezTo>
                  <a:cubicBezTo>
                    <a:pt x="149" y="116"/>
                    <a:pt x="149" y="116"/>
                    <a:pt x="149" y="116"/>
                  </a:cubicBezTo>
                  <a:cubicBezTo>
                    <a:pt x="148" y="116"/>
                    <a:pt x="148" y="116"/>
                    <a:pt x="148" y="116"/>
                  </a:cubicBezTo>
                  <a:cubicBezTo>
                    <a:pt x="147" y="117"/>
                    <a:pt x="147" y="117"/>
                    <a:pt x="147" y="117"/>
                  </a:cubicBezTo>
                  <a:cubicBezTo>
                    <a:pt x="143" y="118"/>
                    <a:pt x="144" y="118"/>
                    <a:pt x="141" y="120"/>
                  </a:cubicBezTo>
                  <a:cubicBezTo>
                    <a:pt x="139" y="121"/>
                    <a:pt x="139" y="121"/>
                    <a:pt x="139" y="121"/>
                  </a:cubicBezTo>
                  <a:cubicBezTo>
                    <a:pt x="138" y="123"/>
                    <a:pt x="138" y="123"/>
                    <a:pt x="138" y="123"/>
                  </a:cubicBezTo>
                  <a:cubicBezTo>
                    <a:pt x="137" y="123"/>
                    <a:pt x="137" y="123"/>
                    <a:pt x="135" y="123"/>
                  </a:cubicBezTo>
                  <a:cubicBezTo>
                    <a:pt x="133" y="121"/>
                    <a:pt x="133" y="121"/>
                    <a:pt x="133" y="121"/>
                  </a:cubicBezTo>
                  <a:cubicBezTo>
                    <a:pt x="124" y="118"/>
                    <a:pt x="114" y="118"/>
                    <a:pt x="107" y="126"/>
                  </a:cubicBezTo>
                  <a:cubicBezTo>
                    <a:pt x="97" y="126"/>
                    <a:pt x="97" y="125"/>
                    <a:pt x="89" y="120"/>
                  </a:cubicBezTo>
                  <a:cubicBezTo>
                    <a:pt x="88" y="120"/>
                    <a:pt x="87" y="120"/>
                    <a:pt x="86" y="120"/>
                  </a:cubicBezTo>
                  <a:cubicBezTo>
                    <a:pt x="81" y="122"/>
                    <a:pt x="81" y="122"/>
                    <a:pt x="81" y="122"/>
                  </a:cubicBezTo>
                  <a:cubicBezTo>
                    <a:pt x="80" y="122"/>
                    <a:pt x="80" y="122"/>
                    <a:pt x="80" y="122"/>
                  </a:cubicBezTo>
                  <a:cubicBezTo>
                    <a:pt x="79" y="123"/>
                    <a:pt x="79" y="123"/>
                    <a:pt x="79" y="123"/>
                  </a:cubicBezTo>
                  <a:cubicBezTo>
                    <a:pt x="78" y="123"/>
                    <a:pt x="78" y="123"/>
                    <a:pt x="78" y="124"/>
                  </a:cubicBezTo>
                  <a:cubicBezTo>
                    <a:pt x="77" y="124"/>
                    <a:pt x="77" y="124"/>
                    <a:pt x="77" y="124"/>
                  </a:cubicBezTo>
                  <a:cubicBezTo>
                    <a:pt x="76" y="124"/>
                    <a:pt x="76" y="124"/>
                    <a:pt x="76" y="124"/>
                  </a:cubicBezTo>
                  <a:cubicBezTo>
                    <a:pt x="76" y="123"/>
                    <a:pt x="76" y="123"/>
                    <a:pt x="76" y="123"/>
                  </a:cubicBezTo>
                  <a:cubicBezTo>
                    <a:pt x="73" y="120"/>
                    <a:pt x="74" y="119"/>
                    <a:pt x="69" y="116"/>
                  </a:cubicBezTo>
                  <a:cubicBezTo>
                    <a:pt x="69" y="116"/>
                    <a:pt x="69" y="116"/>
                    <a:pt x="69" y="116"/>
                  </a:cubicBezTo>
                  <a:cubicBezTo>
                    <a:pt x="68" y="116"/>
                    <a:pt x="68" y="116"/>
                    <a:pt x="68" y="116"/>
                  </a:cubicBezTo>
                  <a:cubicBezTo>
                    <a:pt x="63" y="115"/>
                    <a:pt x="65" y="115"/>
                    <a:pt x="60" y="114"/>
                  </a:cubicBezTo>
                  <a:cubicBezTo>
                    <a:pt x="59" y="114"/>
                    <a:pt x="59" y="114"/>
                    <a:pt x="57" y="115"/>
                  </a:cubicBezTo>
                  <a:cubicBezTo>
                    <a:pt x="56" y="115"/>
                    <a:pt x="56" y="115"/>
                    <a:pt x="53" y="115"/>
                  </a:cubicBezTo>
                  <a:cubicBezTo>
                    <a:pt x="50" y="115"/>
                    <a:pt x="51" y="115"/>
                    <a:pt x="48" y="116"/>
                  </a:cubicBezTo>
                  <a:cubicBezTo>
                    <a:pt x="46" y="118"/>
                    <a:pt x="46" y="118"/>
                    <a:pt x="46" y="118"/>
                  </a:cubicBezTo>
                  <a:cubicBezTo>
                    <a:pt x="45" y="118"/>
                    <a:pt x="46" y="118"/>
                    <a:pt x="45" y="118"/>
                  </a:cubicBezTo>
                  <a:cubicBezTo>
                    <a:pt x="44" y="124"/>
                    <a:pt x="45" y="123"/>
                    <a:pt x="43" y="126"/>
                  </a:cubicBezTo>
                  <a:cubicBezTo>
                    <a:pt x="41" y="128"/>
                    <a:pt x="41" y="128"/>
                    <a:pt x="40" y="129"/>
                  </a:cubicBezTo>
                  <a:cubicBezTo>
                    <a:pt x="39" y="131"/>
                    <a:pt x="39" y="133"/>
                    <a:pt x="39" y="135"/>
                  </a:cubicBezTo>
                  <a:cubicBezTo>
                    <a:pt x="39" y="136"/>
                    <a:pt x="39" y="136"/>
                    <a:pt x="39" y="136"/>
                  </a:cubicBezTo>
                  <a:cubicBezTo>
                    <a:pt x="39" y="137"/>
                    <a:pt x="39" y="137"/>
                    <a:pt x="39" y="137"/>
                  </a:cubicBezTo>
                  <a:cubicBezTo>
                    <a:pt x="40" y="137"/>
                    <a:pt x="40" y="137"/>
                    <a:pt x="40" y="137"/>
                  </a:cubicBezTo>
                  <a:cubicBezTo>
                    <a:pt x="40" y="138"/>
                    <a:pt x="40" y="138"/>
                    <a:pt x="40" y="138"/>
                  </a:cubicBezTo>
                  <a:cubicBezTo>
                    <a:pt x="40" y="138"/>
                    <a:pt x="40" y="138"/>
                    <a:pt x="40" y="138"/>
                  </a:cubicBezTo>
                  <a:cubicBezTo>
                    <a:pt x="39" y="138"/>
                    <a:pt x="39" y="138"/>
                    <a:pt x="39" y="138"/>
                  </a:cubicBezTo>
                  <a:cubicBezTo>
                    <a:pt x="38" y="137"/>
                    <a:pt x="38" y="137"/>
                    <a:pt x="38" y="137"/>
                  </a:cubicBezTo>
                  <a:cubicBezTo>
                    <a:pt x="37" y="137"/>
                    <a:pt x="37" y="137"/>
                    <a:pt x="37" y="137"/>
                  </a:cubicBezTo>
                  <a:cubicBezTo>
                    <a:pt x="36" y="136"/>
                    <a:pt x="36" y="136"/>
                    <a:pt x="36" y="136"/>
                  </a:cubicBezTo>
                  <a:cubicBezTo>
                    <a:pt x="36" y="136"/>
                    <a:pt x="36" y="136"/>
                    <a:pt x="36" y="136"/>
                  </a:cubicBezTo>
                  <a:cubicBezTo>
                    <a:pt x="35" y="135"/>
                    <a:pt x="35" y="135"/>
                    <a:pt x="35" y="135"/>
                  </a:cubicBezTo>
                  <a:cubicBezTo>
                    <a:pt x="34" y="134"/>
                    <a:pt x="34" y="134"/>
                    <a:pt x="31" y="131"/>
                  </a:cubicBezTo>
                  <a:cubicBezTo>
                    <a:pt x="31" y="131"/>
                    <a:pt x="31" y="131"/>
                    <a:pt x="30" y="131"/>
                  </a:cubicBezTo>
                  <a:cubicBezTo>
                    <a:pt x="29" y="131"/>
                    <a:pt x="29" y="131"/>
                    <a:pt x="29" y="131"/>
                  </a:cubicBezTo>
                  <a:cubicBezTo>
                    <a:pt x="29" y="131"/>
                    <a:pt x="29" y="131"/>
                    <a:pt x="29" y="131"/>
                  </a:cubicBezTo>
                  <a:cubicBezTo>
                    <a:pt x="28" y="132"/>
                    <a:pt x="28" y="132"/>
                    <a:pt x="28" y="132"/>
                  </a:cubicBezTo>
                  <a:cubicBezTo>
                    <a:pt x="27" y="132"/>
                    <a:pt x="26" y="132"/>
                    <a:pt x="25" y="132"/>
                  </a:cubicBezTo>
                  <a:cubicBezTo>
                    <a:pt x="25" y="133"/>
                    <a:pt x="25" y="133"/>
                    <a:pt x="25" y="133"/>
                  </a:cubicBezTo>
                  <a:cubicBezTo>
                    <a:pt x="26" y="135"/>
                    <a:pt x="26" y="135"/>
                    <a:pt x="26" y="135"/>
                  </a:cubicBezTo>
                  <a:cubicBezTo>
                    <a:pt x="25" y="136"/>
                    <a:pt x="25" y="136"/>
                    <a:pt x="25" y="136"/>
                  </a:cubicBezTo>
                  <a:cubicBezTo>
                    <a:pt x="25" y="135"/>
                    <a:pt x="22" y="132"/>
                    <a:pt x="22" y="131"/>
                  </a:cubicBezTo>
                  <a:cubicBezTo>
                    <a:pt x="22" y="131"/>
                    <a:pt x="22" y="131"/>
                    <a:pt x="22" y="131"/>
                  </a:cubicBezTo>
                  <a:cubicBezTo>
                    <a:pt x="22" y="131"/>
                    <a:pt x="22" y="131"/>
                    <a:pt x="23" y="130"/>
                  </a:cubicBezTo>
                  <a:cubicBezTo>
                    <a:pt x="24" y="130"/>
                    <a:pt x="24" y="130"/>
                    <a:pt x="24" y="130"/>
                  </a:cubicBezTo>
                  <a:cubicBezTo>
                    <a:pt x="24" y="130"/>
                    <a:pt x="24" y="130"/>
                    <a:pt x="24" y="130"/>
                  </a:cubicBezTo>
                  <a:cubicBezTo>
                    <a:pt x="23" y="129"/>
                    <a:pt x="23" y="129"/>
                    <a:pt x="23" y="129"/>
                  </a:cubicBezTo>
                  <a:cubicBezTo>
                    <a:pt x="23" y="128"/>
                    <a:pt x="23" y="128"/>
                    <a:pt x="22" y="127"/>
                  </a:cubicBezTo>
                  <a:cubicBezTo>
                    <a:pt x="22" y="127"/>
                    <a:pt x="22" y="127"/>
                    <a:pt x="22" y="127"/>
                  </a:cubicBezTo>
                  <a:cubicBezTo>
                    <a:pt x="21" y="127"/>
                    <a:pt x="21" y="127"/>
                    <a:pt x="21" y="127"/>
                  </a:cubicBezTo>
                  <a:cubicBezTo>
                    <a:pt x="19" y="128"/>
                    <a:pt x="19" y="128"/>
                    <a:pt x="19" y="128"/>
                  </a:cubicBezTo>
                  <a:cubicBezTo>
                    <a:pt x="19" y="128"/>
                    <a:pt x="19" y="128"/>
                    <a:pt x="19" y="128"/>
                  </a:cubicBezTo>
                  <a:cubicBezTo>
                    <a:pt x="17" y="128"/>
                    <a:pt x="18" y="128"/>
                    <a:pt x="16" y="128"/>
                  </a:cubicBezTo>
                  <a:cubicBezTo>
                    <a:pt x="16" y="127"/>
                    <a:pt x="12" y="124"/>
                    <a:pt x="11" y="124"/>
                  </a:cubicBezTo>
                  <a:cubicBezTo>
                    <a:pt x="10" y="123"/>
                    <a:pt x="10" y="123"/>
                    <a:pt x="10" y="123"/>
                  </a:cubicBezTo>
                  <a:cubicBezTo>
                    <a:pt x="10" y="123"/>
                    <a:pt x="10" y="123"/>
                    <a:pt x="10" y="123"/>
                  </a:cubicBezTo>
                  <a:cubicBezTo>
                    <a:pt x="10" y="122"/>
                    <a:pt x="9" y="121"/>
                    <a:pt x="10" y="119"/>
                  </a:cubicBezTo>
                  <a:cubicBezTo>
                    <a:pt x="11" y="120"/>
                    <a:pt x="10" y="120"/>
                    <a:pt x="12" y="120"/>
                  </a:cubicBezTo>
                  <a:cubicBezTo>
                    <a:pt x="12" y="120"/>
                    <a:pt x="12" y="120"/>
                    <a:pt x="12" y="120"/>
                  </a:cubicBezTo>
                  <a:cubicBezTo>
                    <a:pt x="11" y="119"/>
                    <a:pt x="11" y="119"/>
                    <a:pt x="10" y="118"/>
                  </a:cubicBezTo>
                  <a:cubicBezTo>
                    <a:pt x="10" y="117"/>
                    <a:pt x="10" y="117"/>
                    <a:pt x="10" y="117"/>
                  </a:cubicBezTo>
                  <a:cubicBezTo>
                    <a:pt x="9" y="117"/>
                    <a:pt x="9" y="117"/>
                    <a:pt x="9" y="117"/>
                  </a:cubicBezTo>
                  <a:cubicBezTo>
                    <a:pt x="8" y="116"/>
                    <a:pt x="8" y="116"/>
                    <a:pt x="7" y="116"/>
                  </a:cubicBezTo>
                  <a:cubicBezTo>
                    <a:pt x="6" y="116"/>
                    <a:pt x="6" y="116"/>
                    <a:pt x="6" y="116"/>
                  </a:cubicBezTo>
                  <a:cubicBezTo>
                    <a:pt x="4" y="114"/>
                    <a:pt x="3" y="112"/>
                    <a:pt x="3" y="111"/>
                  </a:cubicBezTo>
                  <a:cubicBezTo>
                    <a:pt x="3" y="109"/>
                    <a:pt x="3" y="109"/>
                    <a:pt x="3" y="109"/>
                  </a:cubicBezTo>
                  <a:cubicBezTo>
                    <a:pt x="3" y="109"/>
                    <a:pt x="1" y="107"/>
                    <a:pt x="0" y="106"/>
                  </a:cubicBezTo>
                  <a:cubicBezTo>
                    <a:pt x="1" y="105"/>
                    <a:pt x="1" y="103"/>
                    <a:pt x="1" y="102"/>
                  </a:cubicBezTo>
                  <a:cubicBezTo>
                    <a:pt x="1" y="101"/>
                    <a:pt x="1" y="102"/>
                    <a:pt x="1" y="101"/>
                  </a:cubicBezTo>
                  <a:cubicBezTo>
                    <a:pt x="2" y="101"/>
                    <a:pt x="2" y="101"/>
                    <a:pt x="2" y="101"/>
                  </a:cubicBezTo>
                  <a:cubicBezTo>
                    <a:pt x="4" y="101"/>
                    <a:pt x="8" y="101"/>
                    <a:pt x="9" y="101"/>
                  </a:cubicBezTo>
                  <a:cubicBezTo>
                    <a:pt x="12" y="99"/>
                    <a:pt x="11" y="100"/>
                    <a:pt x="13" y="97"/>
                  </a:cubicBezTo>
                  <a:cubicBezTo>
                    <a:pt x="22" y="97"/>
                    <a:pt x="16" y="97"/>
                    <a:pt x="32" y="97"/>
                  </a:cubicBezTo>
                  <a:cubicBezTo>
                    <a:pt x="32" y="96"/>
                    <a:pt x="32" y="96"/>
                    <a:pt x="32" y="96"/>
                  </a:cubicBezTo>
                  <a:cubicBezTo>
                    <a:pt x="33" y="96"/>
                    <a:pt x="33" y="96"/>
                    <a:pt x="33" y="96"/>
                  </a:cubicBezTo>
                  <a:cubicBezTo>
                    <a:pt x="33" y="96"/>
                    <a:pt x="37" y="96"/>
                    <a:pt x="38" y="96"/>
                  </a:cubicBezTo>
                  <a:cubicBezTo>
                    <a:pt x="38" y="95"/>
                    <a:pt x="38" y="95"/>
                    <a:pt x="38" y="95"/>
                  </a:cubicBezTo>
                  <a:cubicBezTo>
                    <a:pt x="40" y="93"/>
                    <a:pt x="40" y="93"/>
                    <a:pt x="40" y="93"/>
                  </a:cubicBezTo>
                  <a:cubicBezTo>
                    <a:pt x="41" y="93"/>
                    <a:pt x="41" y="93"/>
                    <a:pt x="41" y="93"/>
                  </a:cubicBezTo>
                  <a:cubicBezTo>
                    <a:pt x="42" y="92"/>
                    <a:pt x="42" y="93"/>
                    <a:pt x="42" y="92"/>
                  </a:cubicBezTo>
                  <a:cubicBezTo>
                    <a:pt x="42" y="91"/>
                    <a:pt x="42" y="91"/>
                    <a:pt x="42" y="90"/>
                  </a:cubicBezTo>
                  <a:cubicBezTo>
                    <a:pt x="43" y="90"/>
                    <a:pt x="43" y="90"/>
                    <a:pt x="43" y="90"/>
                  </a:cubicBezTo>
                  <a:cubicBezTo>
                    <a:pt x="43" y="89"/>
                    <a:pt x="43" y="89"/>
                    <a:pt x="44" y="87"/>
                  </a:cubicBezTo>
                  <a:cubicBezTo>
                    <a:pt x="45" y="85"/>
                    <a:pt x="45" y="85"/>
                    <a:pt x="45" y="85"/>
                  </a:cubicBezTo>
                  <a:cubicBezTo>
                    <a:pt x="46" y="81"/>
                    <a:pt x="45" y="83"/>
                    <a:pt x="46" y="78"/>
                  </a:cubicBezTo>
                  <a:cubicBezTo>
                    <a:pt x="46" y="77"/>
                    <a:pt x="46" y="77"/>
                    <a:pt x="46" y="77"/>
                  </a:cubicBezTo>
                  <a:cubicBezTo>
                    <a:pt x="46" y="74"/>
                    <a:pt x="46" y="52"/>
                    <a:pt x="46" y="52"/>
                  </a:cubicBezTo>
                  <a:cubicBezTo>
                    <a:pt x="49" y="52"/>
                    <a:pt x="61" y="49"/>
                    <a:pt x="63" y="49"/>
                  </a:cubicBezTo>
                  <a:cubicBezTo>
                    <a:pt x="63" y="49"/>
                    <a:pt x="66" y="43"/>
                    <a:pt x="133" y="0"/>
                  </a:cubicBezTo>
                  <a:cubicBezTo>
                    <a:pt x="141" y="2"/>
                    <a:pt x="136" y="1"/>
                    <a:pt x="150" y="4"/>
                  </a:cubicBezTo>
                  <a:cubicBezTo>
                    <a:pt x="152" y="5"/>
                    <a:pt x="156" y="9"/>
                    <a:pt x="158" y="11"/>
                  </a:cubicBezTo>
                  <a:cubicBezTo>
                    <a:pt x="158" y="11"/>
                    <a:pt x="158" y="11"/>
                    <a:pt x="158" y="11"/>
                  </a:cubicBezTo>
                  <a:cubicBezTo>
                    <a:pt x="163" y="8"/>
                    <a:pt x="161" y="9"/>
                    <a:pt x="167" y="6"/>
                  </a:cubicBezTo>
                  <a:cubicBezTo>
                    <a:pt x="167" y="6"/>
                    <a:pt x="169" y="14"/>
                    <a:pt x="169" y="2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169">
              <a:extLst>
                <a:ext uri="{FF2B5EF4-FFF2-40B4-BE49-F238E27FC236}">
                  <a16:creationId xmlns:a16="http://schemas.microsoft.com/office/drawing/2014/main" id="{30FF6213-E16A-421E-A35E-DDBD00ACF072}"/>
                </a:ext>
              </a:extLst>
            </p:cNvPr>
            <p:cNvSpPr>
              <a:spLocks/>
            </p:cNvSpPr>
            <p:nvPr/>
          </p:nvSpPr>
          <p:spPr bwMode="auto">
            <a:xfrm>
              <a:off x="19542983" y="10431780"/>
              <a:ext cx="0" cy="4751"/>
            </a:xfrm>
            <a:custGeom>
              <a:avLst/>
              <a:gdLst>
                <a:gd name="T0" fmla="*/ 1 w 1"/>
                <a:gd name="T1" fmla="*/ 0 h 1"/>
                <a:gd name="T2" fmla="*/ 1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1 h 1"/>
                <a:gd name="T34" fmla="*/ 1 w 1"/>
                <a:gd name="T35" fmla="*/ 0 h 1"/>
                <a:gd name="T36" fmla="*/ 0 w 1"/>
                <a:gd name="T37" fmla="*/ 1 h 1"/>
                <a:gd name="T38" fmla="*/ 1 w 1"/>
                <a:gd name="T3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1">
                  <a:moveTo>
                    <a:pt x="1" y="0"/>
                  </a:move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0" y="1"/>
                    <a:pt x="0" y="1"/>
                    <a:pt x="0" y="1"/>
                  </a:cubicBezTo>
                  <a:cubicBezTo>
                    <a:pt x="1" y="0"/>
                    <a:pt x="1" y="0"/>
                    <a:pt x="1"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170">
              <a:extLst>
                <a:ext uri="{FF2B5EF4-FFF2-40B4-BE49-F238E27FC236}">
                  <a16:creationId xmlns:a16="http://schemas.microsoft.com/office/drawing/2014/main" id="{E99443A0-BD19-41B9-BD82-E84E90F01216}"/>
                </a:ext>
              </a:extLst>
            </p:cNvPr>
            <p:cNvSpPr>
              <a:spLocks noEditPoints="1"/>
            </p:cNvSpPr>
            <p:nvPr/>
          </p:nvSpPr>
          <p:spPr bwMode="auto">
            <a:xfrm>
              <a:off x="11820774" y="8375372"/>
              <a:ext cx="555659" cy="451176"/>
            </a:xfrm>
            <a:custGeom>
              <a:avLst/>
              <a:gdLst>
                <a:gd name="T0" fmla="*/ 130 w 134"/>
                <a:gd name="T1" fmla="*/ 17 h 108"/>
                <a:gd name="T2" fmla="*/ 133 w 134"/>
                <a:gd name="T3" fmla="*/ 24 h 108"/>
                <a:gd name="T4" fmla="*/ 127 w 134"/>
                <a:gd name="T5" fmla="*/ 30 h 108"/>
                <a:gd name="T6" fmla="*/ 119 w 134"/>
                <a:gd name="T7" fmla="*/ 43 h 108"/>
                <a:gd name="T8" fmla="*/ 115 w 134"/>
                <a:gd name="T9" fmla="*/ 50 h 108"/>
                <a:gd name="T10" fmla="*/ 109 w 134"/>
                <a:gd name="T11" fmla="*/ 60 h 108"/>
                <a:gd name="T12" fmla="*/ 104 w 134"/>
                <a:gd name="T13" fmla="*/ 71 h 108"/>
                <a:gd name="T14" fmla="*/ 100 w 134"/>
                <a:gd name="T15" fmla="*/ 79 h 108"/>
                <a:gd name="T16" fmla="*/ 94 w 134"/>
                <a:gd name="T17" fmla="*/ 84 h 108"/>
                <a:gd name="T18" fmla="*/ 89 w 134"/>
                <a:gd name="T19" fmla="*/ 77 h 108"/>
                <a:gd name="T20" fmla="*/ 87 w 134"/>
                <a:gd name="T21" fmla="*/ 79 h 108"/>
                <a:gd name="T22" fmla="*/ 80 w 134"/>
                <a:gd name="T23" fmla="*/ 80 h 108"/>
                <a:gd name="T24" fmla="*/ 66 w 134"/>
                <a:gd name="T25" fmla="*/ 103 h 108"/>
                <a:gd name="T26" fmla="*/ 64 w 134"/>
                <a:gd name="T27" fmla="*/ 102 h 108"/>
                <a:gd name="T28" fmla="*/ 63 w 134"/>
                <a:gd name="T29" fmla="*/ 104 h 108"/>
                <a:gd name="T30" fmla="*/ 54 w 134"/>
                <a:gd name="T31" fmla="*/ 104 h 108"/>
                <a:gd name="T32" fmla="*/ 51 w 134"/>
                <a:gd name="T33" fmla="*/ 105 h 108"/>
                <a:gd name="T34" fmla="*/ 50 w 134"/>
                <a:gd name="T35" fmla="*/ 104 h 108"/>
                <a:gd name="T36" fmla="*/ 47 w 134"/>
                <a:gd name="T37" fmla="*/ 106 h 108"/>
                <a:gd name="T38" fmla="*/ 46 w 134"/>
                <a:gd name="T39" fmla="*/ 106 h 108"/>
                <a:gd name="T40" fmla="*/ 43 w 134"/>
                <a:gd name="T41" fmla="*/ 106 h 108"/>
                <a:gd name="T42" fmla="*/ 40 w 134"/>
                <a:gd name="T43" fmla="*/ 107 h 108"/>
                <a:gd name="T44" fmla="*/ 39 w 134"/>
                <a:gd name="T45" fmla="*/ 108 h 108"/>
                <a:gd name="T46" fmla="*/ 30 w 134"/>
                <a:gd name="T47" fmla="*/ 99 h 108"/>
                <a:gd name="T48" fmla="*/ 30 w 134"/>
                <a:gd name="T49" fmla="*/ 98 h 108"/>
                <a:gd name="T50" fmla="*/ 32 w 134"/>
                <a:gd name="T51" fmla="*/ 95 h 108"/>
                <a:gd name="T52" fmla="*/ 28 w 134"/>
                <a:gd name="T53" fmla="*/ 94 h 108"/>
                <a:gd name="T54" fmla="*/ 30 w 134"/>
                <a:gd name="T55" fmla="*/ 93 h 108"/>
                <a:gd name="T56" fmla="*/ 29 w 134"/>
                <a:gd name="T57" fmla="*/ 93 h 108"/>
                <a:gd name="T58" fmla="*/ 26 w 134"/>
                <a:gd name="T59" fmla="*/ 91 h 108"/>
                <a:gd name="T60" fmla="*/ 9 w 134"/>
                <a:gd name="T61" fmla="*/ 84 h 108"/>
                <a:gd name="T62" fmla="*/ 7 w 134"/>
                <a:gd name="T63" fmla="*/ 84 h 108"/>
                <a:gd name="T64" fmla="*/ 0 w 134"/>
                <a:gd name="T65" fmla="*/ 77 h 108"/>
                <a:gd name="T66" fmla="*/ 1 w 134"/>
                <a:gd name="T67" fmla="*/ 72 h 108"/>
                <a:gd name="T68" fmla="*/ 0 w 134"/>
                <a:gd name="T69" fmla="*/ 62 h 108"/>
                <a:gd name="T70" fmla="*/ 5 w 134"/>
                <a:gd name="T71" fmla="*/ 51 h 108"/>
                <a:gd name="T72" fmla="*/ 7 w 134"/>
                <a:gd name="T73" fmla="*/ 46 h 108"/>
                <a:gd name="T74" fmla="*/ 11 w 134"/>
                <a:gd name="T75" fmla="*/ 42 h 108"/>
                <a:gd name="T76" fmla="*/ 11 w 134"/>
                <a:gd name="T77" fmla="*/ 39 h 108"/>
                <a:gd name="T78" fmla="*/ 13 w 134"/>
                <a:gd name="T79" fmla="*/ 37 h 108"/>
                <a:gd name="T80" fmla="*/ 11 w 134"/>
                <a:gd name="T81" fmla="*/ 31 h 108"/>
                <a:gd name="T82" fmla="*/ 11 w 134"/>
                <a:gd name="T83" fmla="*/ 24 h 108"/>
                <a:gd name="T84" fmla="*/ 10 w 134"/>
                <a:gd name="T85" fmla="*/ 22 h 108"/>
                <a:gd name="T86" fmla="*/ 16 w 134"/>
                <a:gd name="T87" fmla="*/ 4 h 108"/>
                <a:gd name="T88" fmla="*/ 28 w 134"/>
                <a:gd name="T89" fmla="*/ 1 h 108"/>
                <a:gd name="T90" fmla="*/ 40 w 134"/>
                <a:gd name="T91" fmla="*/ 2 h 108"/>
                <a:gd name="T92" fmla="*/ 49 w 134"/>
                <a:gd name="T93" fmla="*/ 10 h 108"/>
                <a:gd name="T94" fmla="*/ 57 w 134"/>
                <a:gd name="T95" fmla="*/ 6 h 108"/>
                <a:gd name="T96" fmla="*/ 106 w 134"/>
                <a:gd name="T97" fmla="*/ 9 h 108"/>
                <a:gd name="T98" fmla="*/ 118 w 134"/>
                <a:gd name="T99" fmla="*/ 3 h 108"/>
                <a:gd name="T100" fmla="*/ 52 w 134"/>
                <a:gd name="T101" fmla="*/ 107 h 108"/>
                <a:gd name="T102" fmla="*/ 51 w 134"/>
                <a:gd name="T103"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4" h="108">
                  <a:moveTo>
                    <a:pt x="122" y="2"/>
                  </a:moveTo>
                  <a:cubicBezTo>
                    <a:pt x="126" y="7"/>
                    <a:pt x="126" y="6"/>
                    <a:pt x="127" y="9"/>
                  </a:cubicBezTo>
                  <a:cubicBezTo>
                    <a:pt x="128" y="14"/>
                    <a:pt x="129" y="15"/>
                    <a:pt x="129" y="17"/>
                  </a:cubicBezTo>
                  <a:cubicBezTo>
                    <a:pt x="130" y="17"/>
                    <a:pt x="130" y="17"/>
                    <a:pt x="130" y="17"/>
                  </a:cubicBezTo>
                  <a:cubicBezTo>
                    <a:pt x="131" y="17"/>
                    <a:pt x="131" y="17"/>
                    <a:pt x="131" y="17"/>
                  </a:cubicBezTo>
                  <a:cubicBezTo>
                    <a:pt x="133" y="18"/>
                    <a:pt x="133" y="18"/>
                    <a:pt x="133" y="18"/>
                  </a:cubicBezTo>
                  <a:cubicBezTo>
                    <a:pt x="133" y="19"/>
                    <a:pt x="133" y="18"/>
                    <a:pt x="134" y="19"/>
                  </a:cubicBezTo>
                  <a:cubicBezTo>
                    <a:pt x="134" y="20"/>
                    <a:pt x="134" y="22"/>
                    <a:pt x="133" y="24"/>
                  </a:cubicBezTo>
                  <a:cubicBezTo>
                    <a:pt x="133" y="25"/>
                    <a:pt x="133" y="26"/>
                    <a:pt x="133" y="27"/>
                  </a:cubicBezTo>
                  <a:cubicBezTo>
                    <a:pt x="133" y="27"/>
                    <a:pt x="129" y="29"/>
                    <a:pt x="128" y="30"/>
                  </a:cubicBezTo>
                  <a:cubicBezTo>
                    <a:pt x="127" y="30"/>
                    <a:pt x="127" y="30"/>
                    <a:pt x="127" y="30"/>
                  </a:cubicBezTo>
                  <a:cubicBezTo>
                    <a:pt x="127" y="30"/>
                    <a:pt x="127" y="30"/>
                    <a:pt x="127" y="30"/>
                  </a:cubicBezTo>
                  <a:cubicBezTo>
                    <a:pt x="126" y="31"/>
                    <a:pt x="126" y="31"/>
                    <a:pt x="126" y="31"/>
                  </a:cubicBezTo>
                  <a:cubicBezTo>
                    <a:pt x="123" y="35"/>
                    <a:pt x="124" y="33"/>
                    <a:pt x="122" y="37"/>
                  </a:cubicBezTo>
                  <a:cubicBezTo>
                    <a:pt x="121" y="40"/>
                    <a:pt x="121" y="39"/>
                    <a:pt x="120" y="42"/>
                  </a:cubicBezTo>
                  <a:cubicBezTo>
                    <a:pt x="119" y="43"/>
                    <a:pt x="119" y="43"/>
                    <a:pt x="119" y="43"/>
                  </a:cubicBezTo>
                  <a:cubicBezTo>
                    <a:pt x="118" y="46"/>
                    <a:pt x="119" y="46"/>
                    <a:pt x="118" y="49"/>
                  </a:cubicBezTo>
                  <a:cubicBezTo>
                    <a:pt x="117" y="49"/>
                    <a:pt x="117" y="49"/>
                    <a:pt x="117" y="49"/>
                  </a:cubicBezTo>
                  <a:cubicBezTo>
                    <a:pt x="116" y="50"/>
                    <a:pt x="116" y="50"/>
                    <a:pt x="116" y="50"/>
                  </a:cubicBezTo>
                  <a:cubicBezTo>
                    <a:pt x="115" y="50"/>
                    <a:pt x="115" y="50"/>
                    <a:pt x="115" y="50"/>
                  </a:cubicBezTo>
                  <a:cubicBezTo>
                    <a:pt x="114" y="52"/>
                    <a:pt x="114" y="52"/>
                    <a:pt x="114" y="52"/>
                  </a:cubicBezTo>
                  <a:cubicBezTo>
                    <a:pt x="114" y="52"/>
                    <a:pt x="113" y="56"/>
                    <a:pt x="113" y="57"/>
                  </a:cubicBezTo>
                  <a:cubicBezTo>
                    <a:pt x="112" y="58"/>
                    <a:pt x="112" y="58"/>
                    <a:pt x="111" y="59"/>
                  </a:cubicBezTo>
                  <a:cubicBezTo>
                    <a:pt x="109" y="60"/>
                    <a:pt x="109" y="60"/>
                    <a:pt x="109" y="60"/>
                  </a:cubicBezTo>
                  <a:cubicBezTo>
                    <a:pt x="108" y="62"/>
                    <a:pt x="108" y="61"/>
                    <a:pt x="107" y="63"/>
                  </a:cubicBezTo>
                  <a:cubicBezTo>
                    <a:pt x="107" y="64"/>
                    <a:pt x="106" y="66"/>
                    <a:pt x="106" y="67"/>
                  </a:cubicBezTo>
                  <a:cubicBezTo>
                    <a:pt x="105" y="69"/>
                    <a:pt x="105" y="69"/>
                    <a:pt x="105" y="69"/>
                  </a:cubicBezTo>
                  <a:cubicBezTo>
                    <a:pt x="104" y="70"/>
                    <a:pt x="104" y="70"/>
                    <a:pt x="104" y="71"/>
                  </a:cubicBezTo>
                  <a:cubicBezTo>
                    <a:pt x="103" y="72"/>
                    <a:pt x="103" y="73"/>
                    <a:pt x="102" y="75"/>
                  </a:cubicBezTo>
                  <a:cubicBezTo>
                    <a:pt x="102" y="75"/>
                    <a:pt x="102" y="75"/>
                    <a:pt x="103" y="76"/>
                  </a:cubicBezTo>
                  <a:cubicBezTo>
                    <a:pt x="103" y="76"/>
                    <a:pt x="103" y="76"/>
                    <a:pt x="103" y="76"/>
                  </a:cubicBezTo>
                  <a:cubicBezTo>
                    <a:pt x="101" y="78"/>
                    <a:pt x="102" y="77"/>
                    <a:pt x="100" y="79"/>
                  </a:cubicBezTo>
                  <a:cubicBezTo>
                    <a:pt x="99" y="79"/>
                    <a:pt x="99" y="79"/>
                    <a:pt x="99" y="79"/>
                  </a:cubicBezTo>
                  <a:cubicBezTo>
                    <a:pt x="99" y="81"/>
                    <a:pt x="99" y="81"/>
                    <a:pt x="99" y="81"/>
                  </a:cubicBezTo>
                  <a:cubicBezTo>
                    <a:pt x="99" y="82"/>
                    <a:pt x="97" y="84"/>
                    <a:pt x="95" y="84"/>
                  </a:cubicBezTo>
                  <a:cubicBezTo>
                    <a:pt x="94" y="84"/>
                    <a:pt x="94" y="84"/>
                    <a:pt x="94" y="84"/>
                  </a:cubicBezTo>
                  <a:cubicBezTo>
                    <a:pt x="94" y="83"/>
                    <a:pt x="94" y="83"/>
                    <a:pt x="94" y="83"/>
                  </a:cubicBezTo>
                  <a:cubicBezTo>
                    <a:pt x="93" y="81"/>
                    <a:pt x="93" y="81"/>
                    <a:pt x="93" y="81"/>
                  </a:cubicBezTo>
                  <a:cubicBezTo>
                    <a:pt x="93" y="81"/>
                    <a:pt x="93" y="81"/>
                    <a:pt x="93" y="81"/>
                  </a:cubicBezTo>
                  <a:cubicBezTo>
                    <a:pt x="90" y="79"/>
                    <a:pt x="92" y="79"/>
                    <a:pt x="89" y="77"/>
                  </a:cubicBezTo>
                  <a:cubicBezTo>
                    <a:pt x="88" y="77"/>
                    <a:pt x="88" y="77"/>
                    <a:pt x="88" y="77"/>
                  </a:cubicBezTo>
                  <a:cubicBezTo>
                    <a:pt x="88" y="77"/>
                    <a:pt x="88" y="77"/>
                    <a:pt x="88" y="77"/>
                  </a:cubicBezTo>
                  <a:cubicBezTo>
                    <a:pt x="88" y="78"/>
                    <a:pt x="88" y="78"/>
                    <a:pt x="88" y="78"/>
                  </a:cubicBezTo>
                  <a:cubicBezTo>
                    <a:pt x="87" y="79"/>
                    <a:pt x="87" y="79"/>
                    <a:pt x="87" y="79"/>
                  </a:cubicBezTo>
                  <a:cubicBezTo>
                    <a:pt x="86" y="79"/>
                    <a:pt x="85" y="79"/>
                    <a:pt x="84" y="79"/>
                  </a:cubicBezTo>
                  <a:cubicBezTo>
                    <a:pt x="84" y="79"/>
                    <a:pt x="84" y="79"/>
                    <a:pt x="84" y="79"/>
                  </a:cubicBezTo>
                  <a:cubicBezTo>
                    <a:pt x="84" y="78"/>
                    <a:pt x="84" y="78"/>
                    <a:pt x="83" y="78"/>
                  </a:cubicBezTo>
                  <a:cubicBezTo>
                    <a:pt x="82" y="79"/>
                    <a:pt x="83" y="78"/>
                    <a:pt x="80" y="80"/>
                  </a:cubicBezTo>
                  <a:cubicBezTo>
                    <a:pt x="80" y="80"/>
                    <a:pt x="80" y="80"/>
                    <a:pt x="79" y="80"/>
                  </a:cubicBezTo>
                  <a:cubicBezTo>
                    <a:pt x="79" y="82"/>
                    <a:pt x="79" y="81"/>
                    <a:pt x="78" y="83"/>
                  </a:cubicBezTo>
                  <a:cubicBezTo>
                    <a:pt x="70" y="89"/>
                    <a:pt x="70" y="90"/>
                    <a:pt x="68" y="98"/>
                  </a:cubicBezTo>
                  <a:cubicBezTo>
                    <a:pt x="68" y="99"/>
                    <a:pt x="66" y="101"/>
                    <a:pt x="66" y="103"/>
                  </a:cubicBezTo>
                  <a:cubicBezTo>
                    <a:pt x="66" y="103"/>
                    <a:pt x="66" y="103"/>
                    <a:pt x="66" y="103"/>
                  </a:cubicBezTo>
                  <a:cubicBezTo>
                    <a:pt x="65" y="103"/>
                    <a:pt x="65" y="103"/>
                    <a:pt x="65" y="103"/>
                  </a:cubicBezTo>
                  <a:cubicBezTo>
                    <a:pt x="64" y="103"/>
                    <a:pt x="64" y="103"/>
                    <a:pt x="64" y="103"/>
                  </a:cubicBezTo>
                  <a:cubicBezTo>
                    <a:pt x="64" y="102"/>
                    <a:pt x="64" y="102"/>
                    <a:pt x="64" y="102"/>
                  </a:cubicBezTo>
                  <a:cubicBezTo>
                    <a:pt x="63" y="102"/>
                    <a:pt x="63" y="102"/>
                    <a:pt x="63" y="102"/>
                  </a:cubicBezTo>
                  <a:cubicBezTo>
                    <a:pt x="62" y="101"/>
                    <a:pt x="62" y="101"/>
                    <a:pt x="62" y="101"/>
                  </a:cubicBezTo>
                  <a:cubicBezTo>
                    <a:pt x="62" y="101"/>
                    <a:pt x="62" y="101"/>
                    <a:pt x="62" y="101"/>
                  </a:cubicBezTo>
                  <a:cubicBezTo>
                    <a:pt x="63" y="104"/>
                    <a:pt x="63" y="104"/>
                    <a:pt x="63" y="104"/>
                  </a:cubicBezTo>
                  <a:cubicBezTo>
                    <a:pt x="63" y="105"/>
                    <a:pt x="63" y="105"/>
                    <a:pt x="63" y="105"/>
                  </a:cubicBezTo>
                  <a:cubicBezTo>
                    <a:pt x="58" y="105"/>
                    <a:pt x="58" y="105"/>
                    <a:pt x="55" y="105"/>
                  </a:cubicBezTo>
                  <a:cubicBezTo>
                    <a:pt x="55" y="105"/>
                    <a:pt x="55" y="105"/>
                    <a:pt x="55" y="105"/>
                  </a:cubicBezTo>
                  <a:cubicBezTo>
                    <a:pt x="54" y="104"/>
                    <a:pt x="54" y="104"/>
                    <a:pt x="54" y="104"/>
                  </a:cubicBezTo>
                  <a:cubicBezTo>
                    <a:pt x="54" y="104"/>
                    <a:pt x="54" y="104"/>
                    <a:pt x="54" y="104"/>
                  </a:cubicBezTo>
                  <a:cubicBezTo>
                    <a:pt x="54" y="105"/>
                    <a:pt x="54" y="105"/>
                    <a:pt x="54" y="105"/>
                  </a:cubicBezTo>
                  <a:cubicBezTo>
                    <a:pt x="53" y="105"/>
                    <a:pt x="53" y="105"/>
                    <a:pt x="53" y="105"/>
                  </a:cubicBezTo>
                  <a:cubicBezTo>
                    <a:pt x="51" y="105"/>
                    <a:pt x="51" y="105"/>
                    <a:pt x="51" y="105"/>
                  </a:cubicBezTo>
                  <a:cubicBezTo>
                    <a:pt x="50" y="104"/>
                    <a:pt x="51" y="105"/>
                    <a:pt x="50" y="104"/>
                  </a:cubicBezTo>
                  <a:cubicBezTo>
                    <a:pt x="49" y="103"/>
                    <a:pt x="49" y="103"/>
                    <a:pt x="49" y="103"/>
                  </a:cubicBezTo>
                  <a:cubicBezTo>
                    <a:pt x="49" y="104"/>
                    <a:pt x="49" y="104"/>
                    <a:pt x="49" y="104"/>
                  </a:cubicBezTo>
                  <a:cubicBezTo>
                    <a:pt x="50" y="104"/>
                    <a:pt x="50" y="104"/>
                    <a:pt x="50" y="104"/>
                  </a:cubicBezTo>
                  <a:cubicBezTo>
                    <a:pt x="50" y="105"/>
                    <a:pt x="50" y="105"/>
                    <a:pt x="50" y="105"/>
                  </a:cubicBezTo>
                  <a:cubicBezTo>
                    <a:pt x="48" y="107"/>
                    <a:pt x="48" y="107"/>
                    <a:pt x="48" y="107"/>
                  </a:cubicBezTo>
                  <a:cubicBezTo>
                    <a:pt x="47" y="107"/>
                    <a:pt x="47" y="107"/>
                    <a:pt x="47" y="107"/>
                  </a:cubicBezTo>
                  <a:cubicBezTo>
                    <a:pt x="47" y="106"/>
                    <a:pt x="47" y="106"/>
                    <a:pt x="47" y="106"/>
                  </a:cubicBezTo>
                  <a:cubicBezTo>
                    <a:pt x="46" y="105"/>
                    <a:pt x="46" y="106"/>
                    <a:pt x="46" y="104"/>
                  </a:cubicBezTo>
                  <a:cubicBezTo>
                    <a:pt x="46" y="103"/>
                    <a:pt x="46" y="103"/>
                    <a:pt x="46" y="103"/>
                  </a:cubicBezTo>
                  <a:cubicBezTo>
                    <a:pt x="46" y="103"/>
                    <a:pt x="46" y="103"/>
                    <a:pt x="46" y="103"/>
                  </a:cubicBezTo>
                  <a:cubicBezTo>
                    <a:pt x="46" y="104"/>
                    <a:pt x="46" y="104"/>
                    <a:pt x="46" y="106"/>
                  </a:cubicBezTo>
                  <a:cubicBezTo>
                    <a:pt x="47" y="107"/>
                    <a:pt x="47" y="107"/>
                    <a:pt x="47" y="107"/>
                  </a:cubicBezTo>
                  <a:cubicBezTo>
                    <a:pt x="45" y="107"/>
                    <a:pt x="46" y="107"/>
                    <a:pt x="44" y="107"/>
                  </a:cubicBezTo>
                  <a:cubicBezTo>
                    <a:pt x="44" y="107"/>
                    <a:pt x="44" y="107"/>
                    <a:pt x="44" y="106"/>
                  </a:cubicBezTo>
                  <a:cubicBezTo>
                    <a:pt x="43" y="106"/>
                    <a:pt x="43" y="106"/>
                    <a:pt x="43" y="106"/>
                  </a:cubicBezTo>
                  <a:cubicBezTo>
                    <a:pt x="43" y="107"/>
                    <a:pt x="43" y="107"/>
                    <a:pt x="43" y="107"/>
                  </a:cubicBezTo>
                  <a:cubicBezTo>
                    <a:pt x="43" y="107"/>
                    <a:pt x="42" y="107"/>
                    <a:pt x="40" y="108"/>
                  </a:cubicBezTo>
                  <a:cubicBezTo>
                    <a:pt x="40" y="108"/>
                    <a:pt x="40" y="108"/>
                    <a:pt x="40" y="108"/>
                  </a:cubicBezTo>
                  <a:cubicBezTo>
                    <a:pt x="40" y="107"/>
                    <a:pt x="40" y="107"/>
                    <a:pt x="40" y="107"/>
                  </a:cubicBezTo>
                  <a:cubicBezTo>
                    <a:pt x="40" y="107"/>
                    <a:pt x="40" y="107"/>
                    <a:pt x="40" y="107"/>
                  </a:cubicBezTo>
                  <a:cubicBezTo>
                    <a:pt x="40" y="106"/>
                    <a:pt x="40" y="106"/>
                    <a:pt x="40" y="106"/>
                  </a:cubicBezTo>
                  <a:cubicBezTo>
                    <a:pt x="39" y="107"/>
                    <a:pt x="39" y="107"/>
                    <a:pt x="39" y="107"/>
                  </a:cubicBezTo>
                  <a:cubicBezTo>
                    <a:pt x="39" y="108"/>
                    <a:pt x="39" y="108"/>
                    <a:pt x="39" y="108"/>
                  </a:cubicBezTo>
                  <a:cubicBezTo>
                    <a:pt x="39" y="108"/>
                    <a:pt x="39" y="108"/>
                    <a:pt x="39" y="108"/>
                  </a:cubicBezTo>
                  <a:cubicBezTo>
                    <a:pt x="38" y="108"/>
                    <a:pt x="38" y="108"/>
                    <a:pt x="38" y="108"/>
                  </a:cubicBezTo>
                  <a:cubicBezTo>
                    <a:pt x="35" y="107"/>
                    <a:pt x="34" y="106"/>
                    <a:pt x="32" y="104"/>
                  </a:cubicBezTo>
                  <a:cubicBezTo>
                    <a:pt x="31" y="100"/>
                    <a:pt x="32" y="104"/>
                    <a:pt x="30" y="99"/>
                  </a:cubicBezTo>
                  <a:cubicBezTo>
                    <a:pt x="30" y="98"/>
                    <a:pt x="30" y="98"/>
                    <a:pt x="30" y="98"/>
                  </a:cubicBezTo>
                  <a:cubicBezTo>
                    <a:pt x="31" y="99"/>
                    <a:pt x="31" y="99"/>
                    <a:pt x="31" y="99"/>
                  </a:cubicBezTo>
                  <a:cubicBezTo>
                    <a:pt x="31" y="98"/>
                    <a:pt x="31" y="98"/>
                    <a:pt x="31" y="98"/>
                  </a:cubicBezTo>
                  <a:cubicBezTo>
                    <a:pt x="30" y="98"/>
                    <a:pt x="30" y="98"/>
                    <a:pt x="30" y="98"/>
                  </a:cubicBezTo>
                  <a:cubicBezTo>
                    <a:pt x="30" y="98"/>
                    <a:pt x="30" y="98"/>
                    <a:pt x="30" y="98"/>
                  </a:cubicBezTo>
                  <a:cubicBezTo>
                    <a:pt x="30" y="97"/>
                    <a:pt x="30" y="97"/>
                    <a:pt x="30" y="96"/>
                  </a:cubicBezTo>
                  <a:cubicBezTo>
                    <a:pt x="31" y="96"/>
                    <a:pt x="31" y="96"/>
                    <a:pt x="31" y="96"/>
                  </a:cubicBezTo>
                  <a:cubicBezTo>
                    <a:pt x="32" y="95"/>
                    <a:pt x="32" y="95"/>
                    <a:pt x="32" y="95"/>
                  </a:cubicBezTo>
                  <a:cubicBezTo>
                    <a:pt x="30" y="96"/>
                    <a:pt x="30" y="96"/>
                    <a:pt x="30" y="96"/>
                  </a:cubicBezTo>
                  <a:cubicBezTo>
                    <a:pt x="28" y="95"/>
                    <a:pt x="28" y="95"/>
                    <a:pt x="28" y="95"/>
                  </a:cubicBezTo>
                  <a:cubicBezTo>
                    <a:pt x="28" y="94"/>
                    <a:pt x="28" y="94"/>
                    <a:pt x="28" y="94"/>
                  </a:cubicBezTo>
                  <a:cubicBezTo>
                    <a:pt x="28" y="94"/>
                    <a:pt x="28" y="94"/>
                    <a:pt x="28" y="94"/>
                  </a:cubicBezTo>
                  <a:cubicBezTo>
                    <a:pt x="29" y="94"/>
                    <a:pt x="29" y="94"/>
                    <a:pt x="30" y="94"/>
                  </a:cubicBezTo>
                  <a:cubicBezTo>
                    <a:pt x="31" y="93"/>
                    <a:pt x="31" y="93"/>
                    <a:pt x="31" y="93"/>
                  </a:cubicBezTo>
                  <a:cubicBezTo>
                    <a:pt x="30" y="93"/>
                    <a:pt x="30" y="93"/>
                    <a:pt x="30" y="93"/>
                  </a:cubicBezTo>
                  <a:cubicBezTo>
                    <a:pt x="30" y="93"/>
                    <a:pt x="30" y="93"/>
                    <a:pt x="30" y="93"/>
                  </a:cubicBezTo>
                  <a:cubicBezTo>
                    <a:pt x="29" y="93"/>
                    <a:pt x="29" y="93"/>
                    <a:pt x="29" y="93"/>
                  </a:cubicBezTo>
                  <a:cubicBezTo>
                    <a:pt x="29" y="92"/>
                    <a:pt x="29" y="92"/>
                    <a:pt x="29" y="92"/>
                  </a:cubicBezTo>
                  <a:cubicBezTo>
                    <a:pt x="29" y="92"/>
                    <a:pt x="29" y="92"/>
                    <a:pt x="29" y="92"/>
                  </a:cubicBezTo>
                  <a:cubicBezTo>
                    <a:pt x="29" y="93"/>
                    <a:pt x="29" y="93"/>
                    <a:pt x="29" y="93"/>
                  </a:cubicBezTo>
                  <a:cubicBezTo>
                    <a:pt x="28" y="93"/>
                    <a:pt x="28" y="93"/>
                    <a:pt x="28" y="93"/>
                  </a:cubicBezTo>
                  <a:cubicBezTo>
                    <a:pt x="27" y="93"/>
                    <a:pt x="27" y="93"/>
                    <a:pt x="27" y="93"/>
                  </a:cubicBezTo>
                  <a:cubicBezTo>
                    <a:pt x="27" y="92"/>
                    <a:pt x="27" y="92"/>
                    <a:pt x="27" y="91"/>
                  </a:cubicBezTo>
                  <a:cubicBezTo>
                    <a:pt x="26" y="91"/>
                    <a:pt x="26" y="91"/>
                    <a:pt x="26" y="91"/>
                  </a:cubicBezTo>
                  <a:cubicBezTo>
                    <a:pt x="24" y="88"/>
                    <a:pt x="24" y="88"/>
                    <a:pt x="19" y="85"/>
                  </a:cubicBezTo>
                  <a:cubicBezTo>
                    <a:pt x="15" y="84"/>
                    <a:pt x="17" y="84"/>
                    <a:pt x="9" y="84"/>
                  </a:cubicBezTo>
                  <a:cubicBezTo>
                    <a:pt x="8" y="84"/>
                    <a:pt x="8" y="84"/>
                    <a:pt x="8" y="84"/>
                  </a:cubicBezTo>
                  <a:cubicBezTo>
                    <a:pt x="9" y="84"/>
                    <a:pt x="9" y="84"/>
                    <a:pt x="9" y="84"/>
                  </a:cubicBezTo>
                  <a:cubicBezTo>
                    <a:pt x="10" y="83"/>
                    <a:pt x="11" y="83"/>
                    <a:pt x="12" y="82"/>
                  </a:cubicBezTo>
                  <a:cubicBezTo>
                    <a:pt x="11" y="82"/>
                    <a:pt x="11" y="82"/>
                    <a:pt x="11" y="82"/>
                  </a:cubicBezTo>
                  <a:cubicBezTo>
                    <a:pt x="10" y="82"/>
                    <a:pt x="9" y="83"/>
                    <a:pt x="8" y="83"/>
                  </a:cubicBezTo>
                  <a:cubicBezTo>
                    <a:pt x="7" y="84"/>
                    <a:pt x="7" y="84"/>
                    <a:pt x="7" y="84"/>
                  </a:cubicBezTo>
                  <a:cubicBezTo>
                    <a:pt x="6" y="84"/>
                    <a:pt x="1" y="85"/>
                    <a:pt x="0" y="85"/>
                  </a:cubicBezTo>
                  <a:cubicBezTo>
                    <a:pt x="0" y="83"/>
                    <a:pt x="0" y="82"/>
                    <a:pt x="1" y="81"/>
                  </a:cubicBezTo>
                  <a:cubicBezTo>
                    <a:pt x="0" y="79"/>
                    <a:pt x="0" y="79"/>
                    <a:pt x="0" y="78"/>
                  </a:cubicBezTo>
                  <a:cubicBezTo>
                    <a:pt x="0" y="77"/>
                    <a:pt x="0" y="77"/>
                    <a:pt x="0" y="77"/>
                  </a:cubicBezTo>
                  <a:cubicBezTo>
                    <a:pt x="1" y="77"/>
                    <a:pt x="1" y="77"/>
                    <a:pt x="1" y="77"/>
                  </a:cubicBezTo>
                  <a:cubicBezTo>
                    <a:pt x="0" y="76"/>
                    <a:pt x="0" y="74"/>
                    <a:pt x="0" y="73"/>
                  </a:cubicBezTo>
                  <a:cubicBezTo>
                    <a:pt x="1" y="73"/>
                    <a:pt x="1" y="73"/>
                    <a:pt x="1" y="73"/>
                  </a:cubicBezTo>
                  <a:cubicBezTo>
                    <a:pt x="1" y="72"/>
                    <a:pt x="1" y="72"/>
                    <a:pt x="1" y="72"/>
                  </a:cubicBezTo>
                  <a:cubicBezTo>
                    <a:pt x="0" y="71"/>
                    <a:pt x="1" y="72"/>
                    <a:pt x="0" y="71"/>
                  </a:cubicBezTo>
                  <a:cubicBezTo>
                    <a:pt x="0" y="69"/>
                    <a:pt x="0" y="70"/>
                    <a:pt x="0" y="68"/>
                  </a:cubicBezTo>
                  <a:cubicBezTo>
                    <a:pt x="0" y="68"/>
                    <a:pt x="0" y="68"/>
                    <a:pt x="0" y="68"/>
                  </a:cubicBezTo>
                  <a:cubicBezTo>
                    <a:pt x="0" y="66"/>
                    <a:pt x="0" y="64"/>
                    <a:pt x="0" y="62"/>
                  </a:cubicBezTo>
                  <a:cubicBezTo>
                    <a:pt x="0" y="61"/>
                    <a:pt x="1" y="56"/>
                    <a:pt x="1" y="55"/>
                  </a:cubicBezTo>
                  <a:cubicBezTo>
                    <a:pt x="2" y="54"/>
                    <a:pt x="2" y="54"/>
                    <a:pt x="4" y="54"/>
                  </a:cubicBezTo>
                  <a:cubicBezTo>
                    <a:pt x="5" y="53"/>
                    <a:pt x="5" y="53"/>
                    <a:pt x="5" y="53"/>
                  </a:cubicBezTo>
                  <a:cubicBezTo>
                    <a:pt x="5" y="51"/>
                    <a:pt x="5" y="51"/>
                    <a:pt x="5" y="51"/>
                  </a:cubicBezTo>
                  <a:cubicBezTo>
                    <a:pt x="5" y="50"/>
                    <a:pt x="5" y="50"/>
                    <a:pt x="5" y="50"/>
                  </a:cubicBezTo>
                  <a:cubicBezTo>
                    <a:pt x="6" y="49"/>
                    <a:pt x="6" y="49"/>
                    <a:pt x="7" y="48"/>
                  </a:cubicBezTo>
                  <a:cubicBezTo>
                    <a:pt x="7" y="46"/>
                    <a:pt x="7" y="46"/>
                    <a:pt x="7" y="46"/>
                  </a:cubicBezTo>
                  <a:cubicBezTo>
                    <a:pt x="7" y="46"/>
                    <a:pt x="7" y="46"/>
                    <a:pt x="7" y="46"/>
                  </a:cubicBezTo>
                  <a:cubicBezTo>
                    <a:pt x="8" y="46"/>
                    <a:pt x="8" y="46"/>
                    <a:pt x="8" y="46"/>
                  </a:cubicBezTo>
                  <a:cubicBezTo>
                    <a:pt x="9" y="45"/>
                    <a:pt x="9" y="45"/>
                    <a:pt x="9" y="45"/>
                  </a:cubicBezTo>
                  <a:cubicBezTo>
                    <a:pt x="10" y="45"/>
                    <a:pt x="10" y="45"/>
                    <a:pt x="10" y="45"/>
                  </a:cubicBezTo>
                  <a:cubicBezTo>
                    <a:pt x="10" y="44"/>
                    <a:pt x="10" y="44"/>
                    <a:pt x="11" y="42"/>
                  </a:cubicBezTo>
                  <a:cubicBezTo>
                    <a:pt x="10" y="41"/>
                    <a:pt x="10" y="41"/>
                    <a:pt x="10" y="41"/>
                  </a:cubicBezTo>
                  <a:cubicBezTo>
                    <a:pt x="10" y="40"/>
                    <a:pt x="10" y="40"/>
                    <a:pt x="10" y="40"/>
                  </a:cubicBezTo>
                  <a:cubicBezTo>
                    <a:pt x="10" y="40"/>
                    <a:pt x="10" y="40"/>
                    <a:pt x="11" y="39"/>
                  </a:cubicBezTo>
                  <a:cubicBezTo>
                    <a:pt x="11" y="39"/>
                    <a:pt x="11" y="39"/>
                    <a:pt x="11" y="39"/>
                  </a:cubicBezTo>
                  <a:cubicBezTo>
                    <a:pt x="12" y="39"/>
                    <a:pt x="12" y="39"/>
                    <a:pt x="12" y="39"/>
                  </a:cubicBezTo>
                  <a:cubicBezTo>
                    <a:pt x="12" y="39"/>
                    <a:pt x="12" y="39"/>
                    <a:pt x="12" y="39"/>
                  </a:cubicBezTo>
                  <a:cubicBezTo>
                    <a:pt x="12" y="39"/>
                    <a:pt x="12" y="39"/>
                    <a:pt x="12" y="39"/>
                  </a:cubicBezTo>
                  <a:cubicBezTo>
                    <a:pt x="13" y="37"/>
                    <a:pt x="13" y="37"/>
                    <a:pt x="13" y="37"/>
                  </a:cubicBezTo>
                  <a:cubicBezTo>
                    <a:pt x="13" y="36"/>
                    <a:pt x="13" y="36"/>
                    <a:pt x="13" y="36"/>
                  </a:cubicBezTo>
                  <a:cubicBezTo>
                    <a:pt x="12" y="35"/>
                    <a:pt x="12" y="35"/>
                    <a:pt x="12" y="35"/>
                  </a:cubicBezTo>
                  <a:cubicBezTo>
                    <a:pt x="11" y="32"/>
                    <a:pt x="12" y="34"/>
                    <a:pt x="11" y="32"/>
                  </a:cubicBezTo>
                  <a:cubicBezTo>
                    <a:pt x="11" y="31"/>
                    <a:pt x="11" y="31"/>
                    <a:pt x="11" y="31"/>
                  </a:cubicBezTo>
                  <a:cubicBezTo>
                    <a:pt x="10" y="30"/>
                    <a:pt x="9" y="29"/>
                    <a:pt x="9" y="28"/>
                  </a:cubicBezTo>
                  <a:cubicBezTo>
                    <a:pt x="9" y="27"/>
                    <a:pt x="9" y="27"/>
                    <a:pt x="9" y="27"/>
                  </a:cubicBezTo>
                  <a:cubicBezTo>
                    <a:pt x="10" y="25"/>
                    <a:pt x="10" y="25"/>
                    <a:pt x="10" y="24"/>
                  </a:cubicBezTo>
                  <a:cubicBezTo>
                    <a:pt x="11" y="24"/>
                    <a:pt x="11" y="24"/>
                    <a:pt x="11" y="24"/>
                  </a:cubicBezTo>
                  <a:cubicBezTo>
                    <a:pt x="11" y="24"/>
                    <a:pt x="11" y="24"/>
                    <a:pt x="11" y="24"/>
                  </a:cubicBezTo>
                  <a:cubicBezTo>
                    <a:pt x="11" y="23"/>
                    <a:pt x="11" y="23"/>
                    <a:pt x="11" y="23"/>
                  </a:cubicBezTo>
                  <a:cubicBezTo>
                    <a:pt x="10" y="23"/>
                    <a:pt x="10" y="23"/>
                    <a:pt x="10" y="23"/>
                  </a:cubicBezTo>
                  <a:cubicBezTo>
                    <a:pt x="10" y="22"/>
                    <a:pt x="10" y="22"/>
                    <a:pt x="10" y="22"/>
                  </a:cubicBezTo>
                  <a:cubicBezTo>
                    <a:pt x="10" y="22"/>
                    <a:pt x="10" y="22"/>
                    <a:pt x="10" y="21"/>
                  </a:cubicBezTo>
                  <a:cubicBezTo>
                    <a:pt x="10" y="19"/>
                    <a:pt x="10" y="17"/>
                    <a:pt x="11" y="15"/>
                  </a:cubicBezTo>
                  <a:cubicBezTo>
                    <a:pt x="12" y="14"/>
                    <a:pt x="12" y="14"/>
                    <a:pt x="14" y="12"/>
                  </a:cubicBezTo>
                  <a:cubicBezTo>
                    <a:pt x="16" y="9"/>
                    <a:pt x="15" y="10"/>
                    <a:pt x="16" y="4"/>
                  </a:cubicBezTo>
                  <a:cubicBezTo>
                    <a:pt x="17" y="4"/>
                    <a:pt x="17" y="4"/>
                    <a:pt x="17" y="4"/>
                  </a:cubicBezTo>
                  <a:cubicBezTo>
                    <a:pt x="19" y="2"/>
                    <a:pt x="19" y="2"/>
                    <a:pt x="19" y="2"/>
                  </a:cubicBezTo>
                  <a:cubicBezTo>
                    <a:pt x="22" y="1"/>
                    <a:pt x="21" y="1"/>
                    <a:pt x="24" y="1"/>
                  </a:cubicBezTo>
                  <a:cubicBezTo>
                    <a:pt x="27" y="1"/>
                    <a:pt x="27" y="1"/>
                    <a:pt x="28" y="1"/>
                  </a:cubicBezTo>
                  <a:cubicBezTo>
                    <a:pt x="30" y="0"/>
                    <a:pt x="30" y="0"/>
                    <a:pt x="31" y="0"/>
                  </a:cubicBezTo>
                  <a:cubicBezTo>
                    <a:pt x="36" y="1"/>
                    <a:pt x="34" y="1"/>
                    <a:pt x="39" y="2"/>
                  </a:cubicBezTo>
                  <a:cubicBezTo>
                    <a:pt x="40" y="2"/>
                    <a:pt x="40" y="2"/>
                    <a:pt x="40" y="2"/>
                  </a:cubicBezTo>
                  <a:cubicBezTo>
                    <a:pt x="40" y="2"/>
                    <a:pt x="40" y="2"/>
                    <a:pt x="40" y="2"/>
                  </a:cubicBezTo>
                  <a:cubicBezTo>
                    <a:pt x="45" y="5"/>
                    <a:pt x="44" y="6"/>
                    <a:pt x="47" y="9"/>
                  </a:cubicBezTo>
                  <a:cubicBezTo>
                    <a:pt x="47" y="10"/>
                    <a:pt x="47" y="10"/>
                    <a:pt x="47" y="10"/>
                  </a:cubicBezTo>
                  <a:cubicBezTo>
                    <a:pt x="48" y="10"/>
                    <a:pt x="48" y="10"/>
                    <a:pt x="48" y="10"/>
                  </a:cubicBezTo>
                  <a:cubicBezTo>
                    <a:pt x="49" y="10"/>
                    <a:pt x="49" y="10"/>
                    <a:pt x="49" y="10"/>
                  </a:cubicBezTo>
                  <a:cubicBezTo>
                    <a:pt x="49" y="9"/>
                    <a:pt x="49" y="9"/>
                    <a:pt x="50" y="9"/>
                  </a:cubicBezTo>
                  <a:cubicBezTo>
                    <a:pt x="51" y="8"/>
                    <a:pt x="51" y="8"/>
                    <a:pt x="51" y="8"/>
                  </a:cubicBezTo>
                  <a:cubicBezTo>
                    <a:pt x="52" y="8"/>
                    <a:pt x="52" y="8"/>
                    <a:pt x="52" y="8"/>
                  </a:cubicBezTo>
                  <a:cubicBezTo>
                    <a:pt x="57" y="6"/>
                    <a:pt x="57" y="6"/>
                    <a:pt x="57" y="6"/>
                  </a:cubicBezTo>
                  <a:cubicBezTo>
                    <a:pt x="58" y="6"/>
                    <a:pt x="59" y="6"/>
                    <a:pt x="60" y="6"/>
                  </a:cubicBezTo>
                  <a:cubicBezTo>
                    <a:pt x="68" y="11"/>
                    <a:pt x="68" y="12"/>
                    <a:pt x="78" y="12"/>
                  </a:cubicBezTo>
                  <a:cubicBezTo>
                    <a:pt x="85" y="4"/>
                    <a:pt x="95" y="4"/>
                    <a:pt x="104" y="7"/>
                  </a:cubicBezTo>
                  <a:cubicBezTo>
                    <a:pt x="106" y="9"/>
                    <a:pt x="106" y="9"/>
                    <a:pt x="106" y="9"/>
                  </a:cubicBezTo>
                  <a:cubicBezTo>
                    <a:pt x="108" y="9"/>
                    <a:pt x="108" y="9"/>
                    <a:pt x="110" y="9"/>
                  </a:cubicBezTo>
                  <a:cubicBezTo>
                    <a:pt x="110" y="7"/>
                    <a:pt x="110" y="7"/>
                    <a:pt x="110" y="7"/>
                  </a:cubicBezTo>
                  <a:cubicBezTo>
                    <a:pt x="112" y="6"/>
                    <a:pt x="112" y="6"/>
                    <a:pt x="112" y="6"/>
                  </a:cubicBezTo>
                  <a:cubicBezTo>
                    <a:pt x="115" y="4"/>
                    <a:pt x="114" y="4"/>
                    <a:pt x="118" y="3"/>
                  </a:cubicBezTo>
                  <a:cubicBezTo>
                    <a:pt x="119" y="2"/>
                    <a:pt x="119" y="2"/>
                    <a:pt x="119" y="2"/>
                  </a:cubicBezTo>
                  <a:cubicBezTo>
                    <a:pt x="120" y="2"/>
                    <a:pt x="120" y="2"/>
                    <a:pt x="120" y="2"/>
                  </a:cubicBezTo>
                  <a:cubicBezTo>
                    <a:pt x="122" y="2"/>
                    <a:pt x="122" y="2"/>
                    <a:pt x="122" y="2"/>
                  </a:cubicBezTo>
                  <a:close/>
                  <a:moveTo>
                    <a:pt x="52" y="107"/>
                  </a:moveTo>
                  <a:cubicBezTo>
                    <a:pt x="50" y="107"/>
                    <a:pt x="50" y="107"/>
                    <a:pt x="50" y="107"/>
                  </a:cubicBezTo>
                  <a:cubicBezTo>
                    <a:pt x="50" y="107"/>
                    <a:pt x="50" y="107"/>
                    <a:pt x="50" y="107"/>
                  </a:cubicBezTo>
                  <a:cubicBezTo>
                    <a:pt x="51" y="105"/>
                    <a:pt x="51" y="105"/>
                    <a:pt x="51" y="105"/>
                  </a:cubicBezTo>
                  <a:cubicBezTo>
                    <a:pt x="51" y="106"/>
                    <a:pt x="51" y="106"/>
                    <a:pt x="51" y="106"/>
                  </a:cubicBezTo>
                  <a:cubicBezTo>
                    <a:pt x="52" y="106"/>
                    <a:pt x="52" y="106"/>
                    <a:pt x="52" y="106"/>
                  </a:cubicBezTo>
                  <a:cubicBezTo>
                    <a:pt x="52" y="107"/>
                    <a:pt x="52" y="107"/>
                    <a:pt x="52" y="10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171">
              <a:extLst>
                <a:ext uri="{FF2B5EF4-FFF2-40B4-BE49-F238E27FC236}">
                  <a16:creationId xmlns:a16="http://schemas.microsoft.com/office/drawing/2014/main" id="{403A6B9C-F997-4888-A07C-EA1F860837C8}"/>
                </a:ext>
              </a:extLst>
            </p:cNvPr>
            <p:cNvSpPr>
              <a:spLocks/>
            </p:cNvSpPr>
            <p:nvPr/>
          </p:nvSpPr>
          <p:spPr bwMode="auto">
            <a:xfrm>
              <a:off x="7589229" y="8323133"/>
              <a:ext cx="213716" cy="199467"/>
            </a:xfrm>
            <a:custGeom>
              <a:avLst/>
              <a:gdLst>
                <a:gd name="T0" fmla="*/ 50 w 51"/>
                <a:gd name="T1" fmla="*/ 2 h 48"/>
                <a:gd name="T2" fmla="*/ 49 w 51"/>
                <a:gd name="T3" fmla="*/ 1 h 48"/>
                <a:gd name="T4" fmla="*/ 49 w 51"/>
                <a:gd name="T5" fmla="*/ 2 h 48"/>
                <a:gd name="T6" fmla="*/ 51 w 51"/>
                <a:gd name="T7" fmla="*/ 7 h 48"/>
                <a:gd name="T8" fmla="*/ 47 w 51"/>
                <a:gd name="T9" fmla="*/ 27 h 48"/>
                <a:gd name="T10" fmla="*/ 46 w 51"/>
                <a:gd name="T11" fmla="*/ 29 h 48"/>
                <a:gd name="T12" fmla="*/ 46 w 51"/>
                <a:gd name="T13" fmla="*/ 27 h 48"/>
                <a:gd name="T14" fmla="*/ 46 w 51"/>
                <a:gd name="T15" fmla="*/ 27 h 48"/>
                <a:gd name="T16" fmla="*/ 44 w 51"/>
                <a:gd name="T17" fmla="*/ 28 h 48"/>
                <a:gd name="T18" fmla="*/ 45 w 51"/>
                <a:gd name="T19" fmla="*/ 34 h 48"/>
                <a:gd name="T20" fmla="*/ 44 w 51"/>
                <a:gd name="T21" fmla="*/ 33 h 48"/>
                <a:gd name="T22" fmla="*/ 44 w 51"/>
                <a:gd name="T23" fmla="*/ 36 h 48"/>
                <a:gd name="T24" fmla="*/ 46 w 51"/>
                <a:gd name="T25" fmla="*/ 38 h 48"/>
                <a:gd name="T26" fmla="*/ 43 w 51"/>
                <a:gd name="T27" fmla="*/ 44 h 48"/>
                <a:gd name="T28" fmla="*/ 45 w 51"/>
                <a:gd name="T29" fmla="*/ 47 h 48"/>
                <a:gd name="T30" fmla="*/ 43 w 51"/>
                <a:gd name="T31" fmla="*/ 48 h 48"/>
                <a:gd name="T32" fmla="*/ 39 w 51"/>
                <a:gd name="T33" fmla="*/ 47 h 48"/>
                <a:gd name="T34" fmla="*/ 34 w 51"/>
                <a:gd name="T35" fmla="*/ 45 h 48"/>
                <a:gd name="T36" fmla="*/ 23 w 51"/>
                <a:gd name="T37" fmla="*/ 43 h 48"/>
                <a:gd name="T38" fmla="*/ 22 w 51"/>
                <a:gd name="T39" fmla="*/ 45 h 48"/>
                <a:gd name="T40" fmla="*/ 7 w 51"/>
                <a:gd name="T41" fmla="*/ 29 h 48"/>
                <a:gd name="T42" fmla="*/ 1 w 51"/>
                <a:gd name="T43" fmla="*/ 22 h 48"/>
                <a:gd name="T44" fmla="*/ 4 w 51"/>
                <a:gd name="T45" fmla="*/ 24 h 48"/>
                <a:gd name="T46" fmla="*/ 7 w 51"/>
                <a:gd name="T47" fmla="*/ 23 h 48"/>
                <a:gd name="T48" fmla="*/ 9 w 51"/>
                <a:gd name="T49" fmla="*/ 21 h 48"/>
                <a:gd name="T50" fmla="*/ 11 w 51"/>
                <a:gd name="T51" fmla="*/ 19 h 48"/>
                <a:gd name="T52" fmla="*/ 11 w 51"/>
                <a:gd name="T53" fmla="*/ 14 h 48"/>
                <a:gd name="T54" fmla="*/ 15 w 51"/>
                <a:gd name="T55" fmla="*/ 14 h 48"/>
                <a:gd name="T56" fmla="*/ 19 w 51"/>
                <a:gd name="T57" fmla="*/ 12 h 48"/>
                <a:gd name="T58" fmla="*/ 22 w 51"/>
                <a:gd name="T59" fmla="*/ 13 h 48"/>
                <a:gd name="T60" fmla="*/ 27 w 51"/>
                <a:gd name="T61" fmla="*/ 8 h 48"/>
                <a:gd name="T62" fmla="*/ 28 w 51"/>
                <a:gd name="T63" fmla="*/ 7 h 48"/>
                <a:gd name="T64" fmla="*/ 30 w 51"/>
                <a:gd name="T65" fmla="*/ 4 h 48"/>
                <a:gd name="T66" fmla="*/ 30 w 51"/>
                <a:gd name="T67" fmla="*/ 3 h 48"/>
                <a:gd name="T68" fmla="*/ 33 w 51"/>
                <a:gd name="T69" fmla="*/ 2 h 48"/>
                <a:gd name="T70" fmla="*/ 36 w 51"/>
                <a:gd name="T71" fmla="*/ 4 h 48"/>
                <a:gd name="T72" fmla="*/ 38 w 51"/>
                <a:gd name="T73" fmla="*/ 3 h 48"/>
                <a:gd name="T74" fmla="*/ 39 w 51"/>
                <a:gd name="T75" fmla="*/ 3 h 48"/>
                <a:gd name="T76" fmla="*/ 40 w 51"/>
                <a:gd name="T77" fmla="*/ 3 h 48"/>
                <a:gd name="T78" fmla="*/ 41 w 51"/>
                <a:gd name="T79" fmla="*/ 2 h 48"/>
                <a:gd name="T80" fmla="*/ 43 w 51"/>
                <a:gd name="T81" fmla="*/ 2 h 48"/>
                <a:gd name="T82" fmla="*/ 46 w 51"/>
                <a:gd name="T83" fmla="*/ 1 h 48"/>
                <a:gd name="T84" fmla="*/ 51 w 51"/>
                <a:gd name="T8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51" y="0"/>
                  </a:moveTo>
                  <a:cubicBezTo>
                    <a:pt x="51" y="0"/>
                    <a:pt x="51" y="0"/>
                    <a:pt x="50" y="0"/>
                  </a:cubicBezTo>
                  <a:cubicBezTo>
                    <a:pt x="50" y="2"/>
                    <a:pt x="50" y="2"/>
                    <a:pt x="50" y="2"/>
                  </a:cubicBezTo>
                  <a:cubicBezTo>
                    <a:pt x="49" y="2"/>
                    <a:pt x="49" y="2"/>
                    <a:pt x="49" y="2"/>
                  </a:cubicBezTo>
                  <a:cubicBezTo>
                    <a:pt x="49" y="1"/>
                    <a:pt x="49" y="1"/>
                    <a:pt x="49" y="1"/>
                  </a:cubicBezTo>
                  <a:cubicBezTo>
                    <a:pt x="49" y="1"/>
                    <a:pt x="49" y="1"/>
                    <a:pt x="49" y="1"/>
                  </a:cubicBezTo>
                  <a:cubicBezTo>
                    <a:pt x="48" y="1"/>
                    <a:pt x="48" y="1"/>
                    <a:pt x="48" y="1"/>
                  </a:cubicBezTo>
                  <a:cubicBezTo>
                    <a:pt x="48" y="2"/>
                    <a:pt x="48" y="2"/>
                    <a:pt x="48" y="2"/>
                  </a:cubicBezTo>
                  <a:cubicBezTo>
                    <a:pt x="49" y="2"/>
                    <a:pt x="49" y="2"/>
                    <a:pt x="49" y="2"/>
                  </a:cubicBezTo>
                  <a:cubicBezTo>
                    <a:pt x="49" y="2"/>
                    <a:pt x="49" y="2"/>
                    <a:pt x="49" y="2"/>
                  </a:cubicBezTo>
                  <a:cubicBezTo>
                    <a:pt x="49" y="3"/>
                    <a:pt x="49" y="3"/>
                    <a:pt x="49" y="3"/>
                  </a:cubicBezTo>
                  <a:cubicBezTo>
                    <a:pt x="51" y="7"/>
                    <a:pt x="51" y="7"/>
                    <a:pt x="51" y="7"/>
                  </a:cubicBezTo>
                  <a:cubicBezTo>
                    <a:pt x="50" y="8"/>
                    <a:pt x="49" y="10"/>
                    <a:pt x="48" y="11"/>
                  </a:cubicBezTo>
                  <a:cubicBezTo>
                    <a:pt x="47" y="15"/>
                    <a:pt x="47" y="13"/>
                    <a:pt x="46" y="19"/>
                  </a:cubicBezTo>
                  <a:cubicBezTo>
                    <a:pt x="47" y="24"/>
                    <a:pt x="47" y="22"/>
                    <a:pt x="47" y="27"/>
                  </a:cubicBezTo>
                  <a:cubicBezTo>
                    <a:pt x="47" y="28"/>
                    <a:pt x="47" y="28"/>
                    <a:pt x="47" y="29"/>
                  </a:cubicBezTo>
                  <a:cubicBezTo>
                    <a:pt x="46" y="30"/>
                    <a:pt x="46" y="30"/>
                    <a:pt x="46" y="30"/>
                  </a:cubicBezTo>
                  <a:cubicBezTo>
                    <a:pt x="46" y="29"/>
                    <a:pt x="46" y="29"/>
                    <a:pt x="46" y="29"/>
                  </a:cubicBezTo>
                  <a:cubicBezTo>
                    <a:pt x="46" y="29"/>
                    <a:pt x="46" y="29"/>
                    <a:pt x="46" y="29"/>
                  </a:cubicBezTo>
                  <a:cubicBezTo>
                    <a:pt x="46" y="28"/>
                    <a:pt x="46" y="28"/>
                    <a:pt x="46" y="28"/>
                  </a:cubicBezTo>
                  <a:cubicBezTo>
                    <a:pt x="46" y="27"/>
                    <a:pt x="46" y="27"/>
                    <a:pt x="46" y="27"/>
                  </a:cubicBezTo>
                  <a:cubicBezTo>
                    <a:pt x="46" y="26"/>
                    <a:pt x="46" y="26"/>
                    <a:pt x="46" y="26"/>
                  </a:cubicBezTo>
                  <a:cubicBezTo>
                    <a:pt x="46" y="26"/>
                    <a:pt x="46" y="26"/>
                    <a:pt x="46" y="26"/>
                  </a:cubicBezTo>
                  <a:cubicBezTo>
                    <a:pt x="46" y="27"/>
                    <a:pt x="46" y="27"/>
                    <a:pt x="46" y="27"/>
                  </a:cubicBezTo>
                  <a:cubicBezTo>
                    <a:pt x="45" y="28"/>
                    <a:pt x="45" y="28"/>
                    <a:pt x="45" y="28"/>
                  </a:cubicBezTo>
                  <a:cubicBezTo>
                    <a:pt x="45" y="28"/>
                    <a:pt x="45" y="28"/>
                    <a:pt x="45" y="28"/>
                  </a:cubicBezTo>
                  <a:cubicBezTo>
                    <a:pt x="44" y="28"/>
                    <a:pt x="44" y="28"/>
                    <a:pt x="44" y="28"/>
                  </a:cubicBezTo>
                  <a:cubicBezTo>
                    <a:pt x="45" y="30"/>
                    <a:pt x="45" y="29"/>
                    <a:pt x="45" y="30"/>
                  </a:cubicBezTo>
                  <a:cubicBezTo>
                    <a:pt x="46" y="31"/>
                    <a:pt x="46" y="31"/>
                    <a:pt x="46" y="31"/>
                  </a:cubicBezTo>
                  <a:cubicBezTo>
                    <a:pt x="45" y="32"/>
                    <a:pt x="45" y="33"/>
                    <a:pt x="45" y="34"/>
                  </a:cubicBezTo>
                  <a:cubicBezTo>
                    <a:pt x="45" y="34"/>
                    <a:pt x="45" y="34"/>
                    <a:pt x="45" y="34"/>
                  </a:cubicBezTo>
                  <a:cubicBezTo>
                    <a:pt x="45" y="33"/>
                    <a:pt x="45" y="33"/>
                    <a:pt x="45" y="33"/>
                  </a:cubicBezTo>
                  <a:cubicBezTo>
                    <a:pt x="44" y="33"/>
                    <a:pt x="44" y="33"/>
                    <a:pt x="44" y="33"/>
                  </a:cubicBezTo>
                  <a:cubicBezTo>
                    <a:pt x="44" y="34"/>
                    <a:pt x="44" y="34"/>
                    <a:pt x="44" y="35"/>
                  </a:cubicBezTo>
                  <a:cubicBezTo>
                    <a:pt x="44" y="35"/>
                    <a:pt x="44" y="35"/>
                    <a:pt x="44" y="35"/>
                  </a:cubicBezTo>
                  <a:cubicBezTo>
                    <a:pt x="44" y="36"/>
                    <a:pt x="44" y="36"/>
                    <a:pt x="44" y="36"/>
                  </a:cubicBezTo>
                  <a:cubicBezTo>
                    <a:pt x="44" y="36"/>
                    <a:pt x="44" y="36"/>
                    <a:pt x="44" y="36"/>
                  </a:cubicBezTo>
                  <a:cubicBezTo>
                    <a:pt x="45" y="36"/>
                    <a:pt x="45" y="36"/>
                    <a:pt x="45" y="36"/>
                  </a:cubicBezTo>
                  <a:cubicBezTo>
                    <a:pt x="45" y="37"/>
                    <a:pt x="45" y="37"/>
                    <a:pt x="46" y="38"/>
                  </a:cubicBezTo>
                  <a:cubicBezTo>
                    <a:pt x="44" y="39"/>
                    <a:pt x="44" y="39"/>
                    <a:pt x="44" y="39"/>
                  </a:cubicBezTo>
                  <a:cubicBezTo>
                    <a:pt x="44" y="40"/>
                    <a:pt x="43" y="40"/>
                    <a:pt x="43" y="42"/>
                  </a:cubicBezTo>
                  <a:cubicBezTo>
                    <a:pt x="43" y="44"/>
                    <a:pt x="43" y="44"/>
                    <a:pt x="43" y="44"/>
                  </a:cubicBezTo>
                  <a:cubicBezTo>
                    <a:pt x="44" y="46"/>
                    <a:pt x="44" y="45"/>
                    <a:pt x="45" y="46"/>
                  </a:cubicBezTo>
                  <a:cubicBezTo>
                    <a:pt x="46" y="46"/>
                    <a:pt x="46" y="46"/>
                    <a:pt x="46" y="46"/>
                  </a:cubicBezTo>
                  <a:cubicBezTo>
                    <a:pt x="45" y="47"/>
                    <a:pt x="45" y="47"/>
                    <a:pt x="45" y="47"/>
                  </a:cubicBezTo>
                  <a:cubicBezTo>
                    <a:pt x="45" y="48"/>
                    <a:pt x="45" y="48"/>
                    <a:pt x="45" y="48"/>
                  </a:cubicBezTo>
                  <a:cubicBezTo>
                    <a:pt x="44" y="48"/>
                    <a:pt x="44" y="48"/>
                    <a:pt x="44" y="48"/>
                  </a:cubicBezTo>
                  <a:cubicBezTo>
                    <a:pt x="43" y="48"/>
                    <a:pt x="43" y="48"/>
                    <a:pt x="43" y="48"/>
                  </a:cubicBezTo>
                  <a:cubicBezTo>
                    <a:pt x="41" y="48"/>
                    <a:pt x="41" y="48"/>
                    <a:pt x="40" y="48"/>
                  </a:cubicBezTo>
                  <a:cubicBezTo>
                    <a:pt x="39" y="48"/>
                    <a:pt x="39" y="48"/>
                    <a:pt x="39" y="48"/>
                  </a:cubicBezTo>
                  <a:cubicBezTo>
                    <a:pt x="39" y="47"/>
                    <a:pt x="39" y="47"/>
                    <a:pt x="39" y="47"/>
                  </a:cubicBezTo>
                  <a:cubicBezTo>
                    <a:pt x="39" y="46"/>
                    <a:pt x="39" y="47"/>
                    <a:pt x="38" y="46"/>
                  </a:cubicBezTo>
                  <a:cubicBezTo>
                    <a:pt x="37" y="46"/>
                    <a:pt x="37" y="46"/>
                    <a:pt x="37" y="46"/>
                  </a:cubicBezTo>
                  <a:cubicBezTo>
                    <a:pt x="35" y="45"/>
                    <a:pt x="35" y="45"/>
                    <a:pt x="34" y="45"/>
                  </a:cubicBezTo>
                  <a:cubicBezTo>
                    <a:pt x="32" y="45"/>
                    <a:pt x="33" y="45"/>
                    <a:pt x="31" y="46"/>
                  </a:cubicBezTo>
                  <a:cubicBezTo>
                    <a:pt x="30" y="46"/>
                    <a:pt x="25" y="44"/>
                    <a:pt x="24" y="43"/>
                  </a:cubicBezTo>
                  <a:cubicBezTo>
                    <a:pt x="23" y="43"/>
                    <a:pt x="23" y="43"/>
                    <a:pt x="23" y="43"/>
                  </a:cubicBezTo>
                  <a:cubicBezTo>
                    <a:pt x="23" y="44"/>
                    <a:pt x="23" y="44"/>
                    <a:pt x="22" y="44"/>
                  </a:cubicBezTo>
                  <a:cubicBezTo>
                    <a:pt x="22" y="45"/>
                    <a:pt x="22" y="45"/>
                    <a:pt x="22" y="45"/>
                  </a:cubicBezTo>
                  <a:cubicBezTo>
                    <a:pt x="22" y="45"/>
                    <a:pt x="22" y="45"/>
                    <a:pt x="22" y="45"/>
                  </a:cubicBezTo>
                  <a:cubicBezTo>
                    <a:pt x="22" y="44"/>
                    <a:pt x="22" y="44"/>
                    <a:pt x="22" y="44"/>
                  </a:cubicBezTo>
                  <a:cubicBezTo>
                    <a:pt x="17" y="38"/>
                    <a:pt x="15" y="40"/>
                    <a:pt x="11" y="32"/>
                  </a:cubicBezTo>
                  <a:cubicBezTo>
                    <a:pt x="9" y="31"/>
                    <a:pt x="9" y="30"/>
                    <a:pt x="7" y="29"/>
                  </a:cubicBezTo>
                  <a:cubicBezTo>
                    <a:pt x="4" y="26"/>
                    <a:pt x="2" y="25"/>
                    <a:pt x="0" y="24"/>
                  </a:cubicBezTo>
                  <a:cubicBezTo>
                    <a:pt x="0" y="23"/>
                    <a:pt x="0" y="23"/>
                    <a:pt x="0" y="23"/>
                  </a:cubicBezTo>
                  <a:cubicBezTo>
                    <a:pt x="1" y="22"/>
                    <a:pt x="1" y="22"/>
                    <a:pt x="1" y="22"/>
                  </a:cubicBezTo>
                  <a:cubicBezTo>
                    <a:pt x="2" y="22"/>
                    <a:pt x="2" y="22"/>
                    <a:pt x="2" y="22"/>
                  </a:cubicBezTo>
                  <a:cubicBezTo>
                    <a:pt x="2" y="23"/>
                    <a:pt x="2" y="23"/>
                    <a:pt x="3" y="24"/>
                  </a:cubicBezTo>
                  <a:cubicBezTo>
                    <a:pt x="4" y="24"/>
                    <a:pt x="4" y="24"/>
                    <a:pt x="4" y="24"/>
                  </a:cubicBezTo>
                  <a:cubicBezTo>
                    <a:pt x="4" y="23"/>
                    <a:pt x="4" y="23"/>
                    <a:pt x="4" y="23"/>
                  </a:cubicBezTo>
                  <a:cubicBezTo>
                    <a:pt x="4" y="23"/>
                    <a:pt x="4" y="23"/>
                    <a:pt x="4" y="23"/>
                  </a:cubicBezTo>
                  <a:cubicBezTo>
                    <a:pt x="7" y="23"/>
                    <a:pt x="7" y="23"/>
                    <a:pt x="7" y="23"/>
                  </a:cubicBezTo>
                  <a:cubicBezTo>
                    <a:pt x="8" y="23"/>
                    <a:pt x="8" y="23"/>
                    <a:pt x="8" y="23"/>
                  </a:cubicBezTo>
                  <a:cubicBezTo>
                    <a:pt x="8" y="22"/>
                    <a:pt x="8" y="22"/>
                    <a:pt x="8" y="22"/>
                  </a:cubicBezTo>
                  <a:cubicBezTo>
                    <a:pt x="9" y="21"/>
                    <a:pt x="9" y="21"/>
                    <a:pt x="9" y="21"/>
                  </a:cubicBezTo>
                  <a:cubicBezTo>
                    <a:pt x="9" y="20"/>
                    <a:pt x="9" y="21"/>
                    <a:pt x="9" y="20"/>
                  </a:cubicBezTo>
                  <a:cubicBezTo>
                    <a:pt x="9" y="20"/>
                    <a:pt x="9" y="20"/>
                    <a:pt x="9" y="20"/>
                  </a:cubicBezTo>
                  <a:cubicBezTo>
                    <a:pt x="10" y="19"/>
                    <a:pt x="10" y="19"/>
                    <a:pt x="11" y="19"/>
                  </a:cubicBezTo>
                  <a:cubicBezTo>
                    <a:pt x="11" y="19"/>
                    <a:pt x="11" y="19"/>
                    <a:pt x="11" y="19"/>
                  </a:cubicBezTo>
                  <a:cubicBezTo>
                    <a:pt x="11" y="17"/>
                    <a:pt x="11" y="16"/>
                    <a:pt x="10" y="15"/>
                  </a:cubicBezTo>
                  <a:cubicBezTo>
                    <a:pt x="11" y="14"/>
                    <a:pt x="11" y="14"/>
                    <a:pt x="11" y="14"/>
                  </a:cubicBezTo>
                  <a:cubicBezTo>
                    <a:pt x="11" y="14"/>
                    <a:pt x="11" y="14"/>
                    <a:pt x="11" y="14"/>
                  </a:cubicBezTo>
                  <a:cubicBezTo>
                    <a:pt x="12" y="14"/>
                    <a:pt x="12" y="14"/>
                    <a:pt x="15" y="14"/>
                  </a:cubicBezTo>
                  <a:cubicBezTo>
                    <a:pt x="15" y="14"/>
                    <a:pt x="15" y="14"/>
                    <a:pt x="15" y="14"/>
                  </a:cubicBezTo>
                  <a:cubicBezTo>
                    <a:pt x="16" y="12"/>
                    <a:pt x="17" y="12"/>
                    <a:pt x="18" y="11"/>
                  </a:cubicBezTo>
                  <a:cubicBezTo>
                    <a:pt x="19" y="11"/>
                    <a:pt x="19" y="11"/>
                    <a:pt x="19" y="11"/>
                  </a:cubicBezTo>
                  <a:cubicBezTo>
                    <a:pt x="19" y="12"/>
                    <a:pt x="19" y="12"/>
                    <a:pt x="19" y="12"/>
                  </a:cubicBezTo>
                  <a:cubicBezTo>
                    <a:pt x="22" y="13"/>
                    <a:pt x="22" y="13"/>
                    <a:pt x="22" y="13"/>
                  </a:cubicBezTo>
                  <a:cubicBezTo>
                    <a:pt x="22" y="13"/>
                    <a:pt x="22" y="13"/>
                    <a:pt x="22" y="13"/>
                  </a:cubicBezTo>
                  <a:cubicBezTo>
                    <a:pt x="22" y="13"/>
                    <a:pt x="22" y="13"/>
                    <a:pt x="22" y="13"/>
                  </a:cubicBezTo>
                  <a:cubicBezTo>
                    <a:pt x="22" y="12"/>
                    <a:pt x="22" y="12"/>
                    <a:pt x="22" y="12"/>
                  </a:cubicBezTo>
                  <a:cubicBezTo>
                    <a:pt x="23" y="11"/>
                    <a:pt x="23" y="11"/>
                    <a:pt x="23" y="11"/>
                  </a:cubicBezTo>
                  <a:cubicBezTo>
                    <a:pt x="26" y="10"/>
                    <a:pt x="25" y="10"/>
                    <a:pt x="27" y="8"/>
                  </a:cubicBezTo>
                  <a:cubicBezTo>
                    <a:pt x="28" y="8"/>
                    <a:pt x="28" y="8"/>
                    <a:pt x="28" y="8"/>
                  </a:cubicBezTo>
                  <a:cubicBezTo>
                    <a:pt x="28" y="7"/>
                    <a:pt x="28" y="7"/>
                    <a:pt x="28" y="7"/>
                  </a:cubicBezTo>
                  <a:cubicBezTo>
                    <a:pt x="28" y="7"/>
                    <a:pt x="28" y="7"/>
                    <a:pt x="28" y="7"/>
                  </a:cubicBezTo>
                  <a:cubicBezTo>
                    <a:pt x="28" y="6"/>
                    <a:pt x="28" y="6"/>
                    <a:pt x="29" y="5"/>
                  </a:cubicBezTo>
                  <a:cubicBezTo>
                    <a:pt x="29" y="5"/>
                    <a:pt x="29" y="5"/>
                    <a:pt x="29" y="5"/>
                  </a:cubicBezTo>
                  <a:cubicBezTo>
                    <a:pt x="30" y="4"/>
                    <a:pt x="30" y="4"/>
                    <a:pt x="30" y="4"/>
                  </a:cubicBezTo>
                  <a:cubicBezTo>
                    <a:pt x="30" y="4"/>
                    <a:pt x="30" y="4"/>
                    <a:pt x="30" y="4"/>
                  </a:cubicBezTo>
                  <a:cubicBezTo>
                    <a:pt x="30" y="4"/>
                    <a:pt x="30" y="4"/>
                    <a:pt x="30" y="4"/>
                  </a:cubicBezTo>
                  <a:cubicBezTo>
                    <a:pt x="30" y="3"/>
                    <a:pt x="30" y="3"/>
                    <a:pt x="30" y="3"/>
                  </a:cubicBezTo>
                  <a:cubicBezTo>
                    <a:pt x="31" y="2"/>
                    <a:pt x="31" y="2"/>
                    <a:pt x="31" y="2"/>
                  </a:cubicBezTo>
                  <a:cubicBezTo>
                    <a:pt x="32" y="2"/>
                    <a:pt x="32" y="2"/>
                    <a:pt x="32" y="2"/>
                  </a:cubicBezTo>
                  <a:cubicBezTo>
                    <a:pt x="33" y="2"/>
                    <a:pt x="33" y="2"/>
                    <a:pt x="33" y="2"/>
                  </a:cubicBezTo>
                  <a:cubicBezTo>
                    <a:pt x="33" y="3"/>
                    <a:pt x="33" y="3"/>
                    <a:pt x="33" y="3"/>
                  </a:cubicBezTo>
                  <a:cubicBezTo>
                    <a:pt x="34" y="4"/>
                    <a:pt x="34" y="4"/>
                    <a:pt x="34" y="4"/>
                  </a:cubicBezTo>
                  <a:cubicBezTo>
                    <a:pt x="36" y="4"/>
                    <a:pt x="36" y="4"/>
                    <a:pt x="36" y="4"/>
                  </a:cubicBezTo>
                  <a:cubicBezTo>
                    <a:pt x="37" y="4"/>
                    <a:pt x="37" y="4"/>
                    <a:pt x="37" y="4"/>
                  </a:cubicBezTo>
                  <a:cubicBezTo>
                    <a:pt x="37" y="3"/>
                    <a:pt x="37" y="3"/>
                    <a:pt x="37" y="3"/>
                  </a:cubicBezTo>
                  <a:cubicBezTo>
                    <a:pt x="38" y="3"/>
                    <a:pt x="38" y="3"/>
                    <a:pt x="38" y="3"/>
                  </a:cubicBezTo>
                  <a:cubicBezTo>
                    <a:pt x="38" y="3"/>
                    <a:pt x="38" y="3"/>
                    <a:pt x="38" y="3"/>
                  </a:cubicBezTo>
                  <a:cubicBezTo>
                    <a:pt x="39" y="3"/>
                    <a:pt x="39" y="3"/>
                    <a:pt x="39" y="3"/>
                  </a:cubicBezTo>
                  <a:cubicBezTo>
                    <a:pt x="39" y="3"/>
                    <a:pt x="39" y="3"/>
                    <a:pt x="39" y="3"/>
                  </a:cubicBezTo>
                  <a:cubicBezTo>
                    <a:pt x="39" y="3"/>
                    <a:pt x="39" y="3"/>
                    <a:pt x="39" y="3"/>
                  </a:cubicBezTo>
                  <a:cubicBezTo>
                    <a:pt x="39" y="3"/>
                    <a:pt x="39" y="3"/>
                    <a:pt x="39" y="3"/>
                  </a:cubicBezTo>
                  <a:cubicBezTo>
                    <a:pt x="40" y="3"/>
                    <a:pt x="40" y="3"/>
                    <a:pt x="40" y="3"/>
                  </a:cubicBezTo>
                  <a:cubicBezTo>
                    <a:pt x="40" y="3"/>
                    <a:pt x="40" y="3"/>
                    <a:pt x="40" y="3"/>
                  </a:cubicBezTo>
                  <a:cubicBezTo>
                    <a:pt x="40" y="2"/>
                    <a:pt x="40" y="2"/>
                    <a:pt x="40" y="2"/>
                  </a:cubicBezTo>
                  <a:cubicBezTo>
                    <a:pt x="41" y="2"/>
                    <a:pt x="41" y="2"/>
                    <a:pt x="41" y="2"/>
                  </a:cubicBezTo>
                  <a:cubicBezTo>
                    <a:pt x="41" y="2"/>
                    <a:pt x="41" y="2"/>
                    <a:pt x="41" y="2"/>
                  </a:cubicBezTo>
                  <a:cubicBezTo>
                    <a:pt x="42" y="2"/>
                    <a:pt x="42" y="2"/>
                    <a:pt x="42" y="2"/>
                  </a:cubicBezTo>
                  <a:cubicBezTo>
                    <a:pt x="43" y="2"/>
                    <a:pt x="43" y="2"/>
                    <a:pt x="43" y="2"/>
                  </a:cubicBezTo>
                  <a:cubicBezTo>
                    <a:pt x="45" y="1"/>
                    <a:pt x="44" y="1"/>
                    <a:pt x="45" y="1"/>
                  </a:cubicBezTo>
                  <a:cubicBezTo>
                    <a:pt x="46" y="1"/>
                    <a:pt x="46" y="1"/>
                    <a:pt x="46" y="1"/>
                  </a:cubicBezTo>
                  <a:cubicBezTo>
                    <a:pt x="46" y="1"/>
                    <a:pt x="46" y="1"/>
                    <a:pt x="46" y="1"/>
                  </a:cubicBezTo>
                  <a:cubicBezTo>
                    <a:pt x="47" y="0"/>
                    <a:pt x="47" y="0"/>
                    <a:pt x="47" y="0"/>
                  </a:cubicBezTo>
                  <a:cubicBezTo>
                    <a:pt x="48" y="0"/>
                    <a:pt x="48" y="0"/>
                    <a:pt x="48" y="0"/>
                  </a:cubicBezTo>
                  <a:lnTo>
                    <a:pt x="5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172">
              <a:extLst>
                <a:ext uri="{FF2B5EF4-FFF2-40B4-BE49-F238E27FC236}">
                  <a16:creationId xmlns:a16="http://schemas.microsoft.com/office/drawing/2014/main" id="{8C644195-5AD5-4206-9FE0-EDCC708B92BF}"/>
                </a:ext>
              </a:extLst>
            </p:cNvPr>
            <p:cNvSpPr>
              <a:spLocks noEditPoints="1"/>
            </p:cNvSpPr>
            <p:nvPr/>
          </p:nvSpPr>
          <p:spPr bwMode="auto">
            <a:xfrm>
              <a:off x="11849269" y="6057756"/>
              <a:ext cx="180470" cy="218464"/>
            </a:xfrm>
            <a:custGeom>
              <a:avLst/>
              <a:gdLst>
                <a:gd name="T0" fmla="*/ 25 w 43"/>
                <a:gd name="T1" fmla="*/ 4 h 53"/>
                <a:gd name="T2" fmla="*/ 27 w 43"/>
                <a:gd name="T3" fmla="*/ 4 h 53"/>
                <a:gd name="T4" fmla="*/ 29 w 43"/>
                <a:gd name="T5" fmla="*/ 3 h 53"/>
                <a:gd name="T6" fmla="*/ 27 w 43"/>
                <a:gd name="T7" fmla="*/ 4 h 53"/>
                <a:gd name="T8" fmla="*/ 32 w 43"/>
                <a:gd name="T9" fmla="*/ 3 h 53"/>
                <a:gd name="T10" fmla="*/ 33 w 43"/>
                <a:gd name="T11" fmla="*/ 2 h 53"/>
                <a:gd name="T12" fmla="*/ 18 w 43"/>
                <a:gd name="T13" fmla="*/ 7 h 53"/>
                <a:gd name="T14" fmla="*/ 39 w 43"/>
                <a:gd name="T15" fmla="*/ 0 h 53"/>
                <a:gd name="T16" fmla="*/ 37 w 43"/>
                <a:gd name="T17" fmla="*/ 1 h 53"/>
                <a:gd name="T18" fmla="*/ 8 w 43"/>
                <a:gd name="T19" fmla="*/ 41 h 53"/>
                <a:gd name="T20" fmla="*/ 1 w 43"/>
                <a:gd name="T21" fmla="*/ 41 h 53"/>
                <a:gd name="T22" fmla="*/ 1 w 43"/>
                <a:gd name="T23" fmla="*/ 44 h 53"/>
                <a:gd name="T24" fmla="*/ 3 w 43"/>
                <a:gd name="T25" fmla="*/ 43 h 53"/>
                <a:gd name="T26" fmla="*/ 6 w 43"/>
                <a:gd name="T27" fmla="*/ 45 h 53"/>
                <a:gd name="T28" fmla="*/ 10 w 43"/>
                <a:gd name="T29" fmla="*/ 42 h 53"/>
                <a:gd name="T30" fmla="*/ 8 w 43"/>
                <a:gd name="T31" fmla="*/ 41 h 53"/>
                <a:gd name="T32" fmla="*/ 39 w 43"/>
                <a:gd name="T33" fmla="*/ 4 h 53"/>
                <a:gd name="T34" fmla="*/ 23 w 43"/>
                <a:gd name="T35" fmla="*/ 10 h 53"/>
                <a:gd name="T36" fmla="*/ 16 w 43"/>
                <a:gd name="T37" fmla="*/ 13 h 53"/>
                <a:gd name="T38" fmla="*/ 9 w 43"/>
                <a:gd name="T39" fmla="*/ 36 h 53"/>
                <a:gd name="T40" fmla="*/ 8 w 43"/>
                <a:gd name="T41" fmla="*/ 39 h 53"/>
                <a:gd name="T42" fmla="*/ 10 w 43"/>
                <a:gd name="T43" fmla="*/ 40 h 53"/>
                <a:gd name="T44" fmla="*/ 5 w 43"/>
                <a:gd name="T45" fmla="*/ 38 h 53"/>
                <a:gd name="T46" fmla="*/ 1 w 43"/>
                <a:gd name="T47" fmla="*/ 39 h 53"/>
                <a:gd name="T48" fmla="*/ 5 w 43"/>
                <a:gd name="T49" fmla="*/ 41 h 53"/>
                <a:gd name="T50" fmla="*/ 12 w 43"/>
                <a:gd name="T51" fmla="*/ 42 h 53"/>
                <a:gd name="T52" fmla="*/ 12 w 43"/>
                <a:gd name="T53" fmla="*/ 40 h 53"/>
                <a:gd name="T54" fmla="*/ 14 w 43"/>
                <a:gd name="T55" fmla="*/ 41 h 53"/>
                <a:gd name="T56" fmla="*/ 16 w 43"/>
                <a:gd name="T57" fmla="*/ 40 h 53"/>
                <a:gd name="T58" fmla="*/ 17 w 43"/>
                <a:gd name="T59" fmla="*/ 41 h 53"/>
                <a:gd name="T60" fmla="*/ 19 w 43"/>
                <a:gd name="T61" fmla="*/ 40 h 53"/>
                <a:gd name="T62" fmla="*/ 22 w 43"/>
                <a:gd name="T63" fmla="*/ 44 h 53"/>
                <a:gd name="T64" fmla="*/ 25 w 43"/>
                <a:gd name="T65" fmla="*/ 44 h 53"/>
                <a:gd name="T66" fmla="*/ 28 w 43"/>
                <a:gd name="T67" fmla="*/ 46 h 53"/>
                <a:gd name="T68" fmla="*/ 27 w 43"/>
                <a:gd name="T69" fmla="*/ 49 h 53"/>
                <a:gd name="T70" fmla="*/ 26 w 43"/>
                <a:gd name="T71" fmla="*/ 51 h 53"/>
                <a:gd name="T72" fmla="*/ 27 w 43"/>
                <a:gd name="T73" fmla="*/ 53 h 53"/>
                <a:gd name="T74" fmla="*/ 30 w 43"/>
                <a:gd name="T75" fmla="*/ 49 h 53"/>
                <a:gd name="T76" fmla="*/ 28 w 43"/>
                <a:gd name="T77" fmla="*/ 48 h 53"/>
                <a:gd name="T78" fmla="*/ 29 w 43"/>
                <a:gd name="T79" fmla="*/ 48 h 53"/>
                <a:gd name="T80" fmla="*/ 31 w 43"/>
                <a:gd name="T81" fmla="*/ 45 h 53"/>
                <a:gd name="T82" fmla="*/ 31 w 43"/>
                <a:gd name="T83" fmla="*/ 44 h 53"/>
                <a:gd name="T84" fmla="*/ 31 w 43"/>
                <a:gd name="T85" fmla="*/ 37 h 53"/>
                <a:gd name="T86" fmla="*/ 29 w 43"/>
                <a:gd name="T87" fmla="*/ 34 h 53"/>
                <a:gd name="T88" fmla="*/ 31 w 43"/>
                <a:gd name="T89" fmla="*/ 33 h 53"/>
                <a:gd name="T90" fmla="*/ 34 w 43"/>
                <a:gd name="T91" fmla="*/ 34 h 53"/>
                <a:gd name="T92" fmla="*/ 38 w 43"/>
                <a:gd name="T93" fmla="*/ 32 h 53"/>
                <a:gd name="T94" fmla="*/ 38 w 43"/>
                <a:gd name="T95" fmla="*/ 30 h 53"/>
                <a:gd name="T96" fmla="*/ 38 w 43"/>
                <a:gd name="T97" fmla="*/ 29 h 53"/>
                <a:gd name="T98" fmla="*/ 42 w 43"/>
                <a:gd name="T99" fmla="*/ 24 h 53"/>
                <a:gd name="T100" fmla="*/ 38 w 43"/>
                <a:gd name="T101" fmla="*/ 22 h 53"/>
                <a:gd name="T102" fmla="*/ 38 w 43"/>
                <a:gd name="T103" fmla="*/ 20 h 53"/>
                <a:gd name="T104" fmla="*/ 38 w 43"/>
                <a:gd name="T105" fmla="*/ 19 h 53"/>
                <a:gd name="T106" fmla="*/ 42 w 43"/>
                <a:gd name="T107" fmla="*/ 19 h 53"/>
                <a:gd name="T108" fmla="*/ 5 w 43"/>
                <a:gd name="T109" fmla="*/ 36 h 53"/>
                <a:gd name="T110" fmla="*/ 8 w 43"/>
                <a:gd name="T111" fmla="*/ 37 h 53"/>
                <a:gd name="T112" fmla="*/ 4 w 43"/>
                <a:gd name="T113" fmla="*/ 35 h 53"/>
                <a:gd name="T114" fmla="*/ 16 w 43"/>
                <a:gd name="T115" fmla="*/ 12 h 53"/>
                <a:gd name="T116" fmla="*/ 16 w 43"/>
                <a:gd name="T117" fmla="*/ 10 h 53"/>
                <a:gd name="T118" fmla="*/ 16 w 43"/>
                <a:gd name="T11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53">
                  <a:moveTo>
                    <a:pt x="21" y="5"/>
                  </a:moveTo>
                  <a:cubicBezTo>
                    <a:pt x="21" y="5"/>
                    <a:pt x="21" y="5"/>
                    <a:pt x="21" y="5"/>
                  </a:cubicBezTo>
                  <a:cubicBezTo>
                    <a:pt x="24" y="4"/>
                    <a:pt x="23" y="4"/>
                    <a:pt x="25" y="4"/>
                  </a:cubicBezTo>
                  <a:cubicBezTo>
                    <a:pt x="25" y="4"/>
                    <a:pt x="25" y="4"/>
                    <a:pt x="25" y="4"/>
                  </a:cubicBezTo>
                  <a:cubicBezTo>
                    <a:pt x="24" y="4"/>
                    <a:pt x="23" y="5"/>
                    <a:pt x="21" y="5"/>
                  </a:cubicBezTo>
                  <a:close/>
                  <a:moveTo>
                    <a:pt x="27" y="4"/>
                  </a:moveTo>
                  <a:cubicBezTo>
                    <a:pt x="29" y="3"/>
                    <a:pt x="29" y="3"/>
                    <a:pt x="29" y="3"/>
                  </a:cubicBezTo>
                  <a:cubicBezTo>
                    <a:pt x="29" y="3"/>
                    <a:pt x="29" y="3"/>
                    <a:pt x="29" y="3"/>
                  </a:cubicBezTo>
                  <a:cubicBezTo>
                    <a:pt x="29" y="3"/>
                    <a:pt x="29" y="3"/>
                    <a:pt x="29" y="3"/>
                  </a:cubicBezTo>
                  <a:cubicBezTo>
                    <a:pt x="28" y="3"/>
                    <a:pt x="27" y="3"/>
                    <a:pt x="26" y="3"/>
                  </a:cubicBezTo>
                  <a:cubicBezTo>
                    <a:pt x="26" y="4"/>
                    <a:pt x="26" y="4"/>
                    <a:pt x="26" y="4"/>
                  </a:cubicBezTo>
                  <a:cubicBezTo>
                    <a:pt x="27" y="4"/>
                    <a:pt x="27" y="4"/>
                    <a:pt x="27" y="4"/>
                  </a:cubicBezTo>
                  <a:close/>
                  <a:moveTo>
                    <a:pt x="33" y="2"/>
                  </a:moveTo>
                  <a:cubicBezTo>
                    <a:pt x="32" y="3"/>
                    <a:pt x="32" y="3"/>
                    <a:pt x="32" y="3"/>
                  </a:cubicBezTo>
                  <a:cubicBezTo>
                    <a:pt x="32" y="3"/>
                    <a:pt x="32" y="3"/>
                    <a:pt x="32" y="3"/>
                  </a:cubicBezTo>
                  <a:cubicBezTo>
                    <a:pt x="32" y="3"/>
                    <a:pt x="32" y="3"/>
                    <a:pt x="32" y="3"/>
                  </a:cubicBezTo>
                  <a:cubicBezTo>
                    <a:pt x="34" y="3"/>
                    <a:pt x="34" y="3"/>
                    <a:pt x="34" y="3"/>
                  </a:cubicBezTo>
                  <a:cubicBezTo>
                    <a:pt x="34" y="3"/>
                    <a:pt x="33" y="2"/>
                    <a:pt x="33" y="2"/>
                  </a:cubicBezTo>
                  <a:close/>
                  <a:moveTo>
                    <a:pt x="20" y="6"/>
                  </a:moveTo>
                  <a:cubicBezTo>
                    <a:pt x="19" y="6"/>
                    <a:pt x="19" y="6"/>
                    <a:pt x="19" y="6"/>
                  </a:cubicBezTo>
                  <a:cubicBezTo>
                    <a:pt x="18" y="7"/>
                    <a:pt x="18" y="7"/>
                    <a:pt x="18" y="7"/>
                  </a:cubicBezTo>
                  <a:cubicBezTo>
                    <a:pt x="18" y="8"/>
                    <a:pt x="18" y="8"/>
                    <a:pt x="18" y="8"/>
                  </a:cubicBezTo>
                  <a:lnTo>
                    <a:pt x="20" y="6"/>
                  </a:lnTo>
                  <a:close/>
                  <a:moveTo>
                    <a:pt x="39" y="0"/>
                  </a:moveTo>
                  <a:cubicBezTo>
                    <a:pt x="38" y="0"/>
                    <a:pt x="38" y="0"/>
                    <a:pt x="38" y="0"/>
                  </a:cubicBezTo>
                  <a:cubicBezTo>
                    <a:pt x="37" y="1"/>
                    <a:pt x="37" y="1"/>
                    <a:pt x="37" y="1"/>
                  </a:cubicBezTo>
                  <a:cubicBezTo>
                    <a:pt x="37" y="1"/>
                    <a:pt x="37" y="1"/>
                    <a:pt x="37" y="1"/>
                  </a:cubicBezTo>
                  <a:cubicBezTo>
                    <a:pt x="38" y="1"/>
                    <a:pt x="38" y="1"/>
                    <a:pt x="38" y="1"/>
                  </a:cubicBezTo>
                  <a:lnTo>
                    <a:pt x="39" y="0"/>
                  </a:lnTo>
                  <a:close/>
                  <a:moveTo>
                    <a:pt x="8" y="41"/>
                  </a:moveTo>
                  <a:cubicBezTo>
                    <a:pt x="6" y="42"/>
                    <a:pt x="6" y="42"/>
                    <a:pt x="6" y="42"/>
                  </a:cubicBezTo>
                  <a:cubicBezTo>
                    <a:pt x="4" y="42"/>
                    <a:pt x="5" y="42"/>
                    <a:pt x="3" y="41"/>
                  </a:cubicBezTo>
                  <a:cubicBezTo>
                    <a:pt x="1" y="41"/>
                    <a:pt x="1" y="41"/>
                    <a:pt x="1" y="41"/>
                  </a:cubicBezTo>
                  <a:cubicBezTo>
                    <a:pt x="0" y="42"/>
                    <a:pt x="0" y="42"/>
                    <a:pt x="0" y="42"/>
                  </a:cubicBezTo>
                  <a:cubicBezTo>
                    <a:pt x="1" y="43"/>
                    <a:pt x="1" y="43"/>
                    <a:pt x="1" y="43"/>
                  </a:cubicBezTo>
                  <a:cubicBezTo>
                    <a:pt x="1" y="44"/>
                    <a:pt x="1" y="44"/>
                    <a:pt x="1" y="44"/>
                  </a:cubicBezTo>
                  <a:cubicBezTo>
                    <a:pt x="1" y="44"/>
                    <a:pt x="1" y="44"/>
                    <a:pt x="1" y="44"/>
                  </a:cubicBezTo>
                  <a:cubicBezTo>
                    <a:pt x="2" y="44"/>
                    <a:pt x="2" y="44"/>
                    <a:pt x="2" y="44"/>
                  </a:cubicBezTo>
                  <a:cubicBezTo>
                    <a:pt x="2" y="44"/>
                    <a:pt x="2" y="44"/>
                    <a:pt x="3" y="43"/>
                  </a:cubicBezTo>
                  <a:cubicBezTo>
                    <a:pt x="4" y="44"/>
                    <a:pt x="4" y="43"/>
                    <a:pt x="5" y="44"/>
                  </a:cubicBezTo>
                  <a:cubicBezTo>
                    <a:pt x="5" y="44"/>
                    <a:pt x="5" y="44"/>
                    <a:pt x="5" y="44"/>
                  </a:cubicBezTo>
                  <a:cubicBezTo>
                    <a:pt x="6" y="45"/>
                    <a:pt x="6" y="45"/>
                    <a:pt x="6" y="45"/>
                  </a:cubicBezTo>
                  <a:cubicBezTo>
                    <a:pt x="6" y="45"/>
                    <a:pt x="6" y="45"/>
                    <a:pt x="6" y="45"/>
                  </a:cubicBezTo>
                  <a:cubicBezTo>
                    <a:pt x="8" y="44"/>
                    <a:pt x="8" y="44"/>
                    <a:pt x="9" y="43"/>
                  </a:cubicBezTo>
                  <a:cubicBezTo>
                    <a:pt x="10" y="42"/>
                    <a:pt x="10" y="42"/>
                    <a:pt x="10" y="42"/>
                  </a:cubicBezTo>
                  <a:cubicBezTo>
                    <a:pt x="10" y="42"/>
                    <a:pt x="10" y="42"/>
                    <a:pt x="10" y="42"/>
                  </a:cubicBezTo>
                  <a:cubicBezTo>
                    <a:pt x="9" y="42"/>
                    <a:pt x="9" y="42"/>
                    <a:pt x="9" y="42"/>
                  </a:cubicBezTo>
                  <a:cubicBezTo>
                    <a:pt x="8" y="41"/>
                    <a:pt x="8" y="41"/>
                    <a:pt x="8" y="41"/>
                  </a:cubicBezTo>
                  <a:close/>
                  <a:moveTo>
                    <a:pt x="43" y="7"/>
                  </a:moveTo>
                  <a:cubicBezTo>
                    <a:pt x="42" y="6"/>
                    <a:pt x="42" y="7"/>
                    <a:pt x="41" y="6"/>
                  </a:cubicBezTo>
                  <a:cubicBezTo>
                    <a:pt x="40" y="5"/>
                    <a:pt x="40" y="5"/>
                    <a:pt x="39" y="4"/>
                  </a:cubicBezTo>
                  <a:cubicBezTo>
                    <a:pt x="28" y="4"/>
                    <a:pt x="29" y="5"/>
                    <a:pt x="25" y="7"/>
                  </a:cubicBezTo>
                  <a:cubicBezTo>
                    <a:pt x="24" y="8"/>
                    <a:pt x="24" y="8"/>
                    <a:pt x="24" y="8"/>
                  </a:cubicBezTo>
                  <a:cubicBezTo>
                    <a:pt x="23" y="10"/>
                    <a:pt x="23" y="10"/>
                    <a:pt x="23" y="10"/>
                  </a:cubicBezTo>
                  <a:cubicBezTo>
                    <a:pt x="19" y="13"/>
                    <a:pt x="19" y="13"/>
                    <a:pt x="17" y="14"/>
                  </a:cubicBezTo>
                  <a:cubicBezTo>
                    <a:pt x="17" y="13"/>
                    <a:pt x="17" y="13"/>
                    <a:pt x="17" y="13"/>
                  </a:cubicBezTo>
                  <a:cubicBezTo>
                    <a:pt x="16" y="13"/>
                    <a:pt x="16" y="13"/>
                    <a:pt x="16" y="13"/>
                  </a:cubicBezTo>
                  <a:cubicBezTo>
                    <a:pt x="14" y="18"/>
                    <a:pt x="15" y="27"/>
                    <a:pt x="8" y="31"/>
                  </a:cubicBezTo>
                  <a:cubicBezTo>
                    <a:pt x="7" y="34"/>
                    <a:pt x="8" y="31"/>
                    <a:pt x="7" y="34"/>
                  </a:cubicBezTo>
                  <a:cubicBezTo>
                    <a:pt x="9" y="36"/>
                    <a:pt x="9" y="36"/>
                    <a:pt x="9" y="36"/>
                  </a:cubicBezTo>
                  <a:cubicBezTo>
                    <a:pt x="9" y="37"/>
                    <a:pt x="9" y="37"/>
                    <a:pt x="10" y="38"/>
                  </a:cubicBezTo>
                  <a:cubicBezTo>
                    <a:pt x="8" y="38"/>
                    <a:pt x="8" y="38"/>
                    <a:pt x="8" y="38"/>
                  </a:cubicBezTo>
                  <a:cubicBezTo>
                    <a:pt x="8" y="39"/>
                    <a:pt x="8" y="39"/>
                    <a:pt x="8" y="39"/>
                  </a:cubicBezTo>
                  <a:cubicBezTo>
                    <a:pt x="10" y="39"/>
                    <a:pt x="9" y="39"/>
                    <a:pt x="10" y="39"/>
                  </a:cubicBezTo>
                  <a:cubicBezTo>
                    <a:pt x="11" y="40"/>
                    <a:pt x="11" y="40"/>
                    <a:pt x="11" y="40"/>
                  </a:cubicBezTo>
                  <a:cubicBezTo>
                    <a:pt x="10" y="40"/>
                    <a:pt x="10" y="40"/>
                    <a:pt x="10" y="40"/>
                  </a:cubicBezTo>
                  <a:cubicBezTo>
                    <a:pt x="9" y="40"/>
                    <a:pt x="9" y="40"/>
                    <a:pt x="9" y="40"/>
                  </a:cubicBezTo>
                  <a:cubicBezTo>
                    <a:pt x="6" y="38"/>
                    <a:pt x="6" y="38"/>
                    <a:pt x="6" y="38"/>
                  </a:cubicBezTo>
                  <a:cubicBezTo>
                    <a:pt x="5" y="38"/>
                    <a:pt x="5" y="38"/>
                    <a:pt x="5" y="38"/>
                  </a:cubicBezTo>
                  <a:cubicBezTo>
                    <a:pt x="2" y="38"/>
                    <a:pt x="2" y="38"/>
                    <a:pt x="2" y="38"/>
                  </a:cubicBezTo>
                  <a:cubicBezTo>
                    <a:pt x="2" y="38"/>
                    <a:pt x="2" y="38"/>
                    <a:pt x="2" y="38"/>
                  </a:cubicBezTo>
                  <a:cubicBezTo>
                    <a:pt x="1" y="39"/>
                    <a:pt x="1" y="39"/>
                    <a:pt x="1" y="39"/>
                  </a:cubicBezTo>
                  <a:cubicBezTo>
                    <a:pt x="2" y="40"/>
                    <a:pt x="2" y="40"/>
                    <a:pt x="3" y="40"/>
                  </a:cubicBezTo>
                  <a:cubicBezTo>
                    <a:pt x="4" y="40"/>
                    <a:pt x="4" y="40"/>
                    <a:pt x="4" y="40"/>
                  </a:cubicBezTo>
                  <a:cubicBezTo>
                    <a:pt x="5" y="41"/>
                    <a:pt x="5" y="41"/>
                    <a:pt x="5" y="41"/>
                  </a:cubicBezTo>
                  <a:cubicBezTo>
                    <a:pt x="8" y="41"/>
                    <a:pt x="8" y="41"/>
                    <a:pt x="8" y="41"/>
                  </a:cubicBezTo>
                  <a:cubicBezTo>
                    <a:pt x="10" y="42"/>
                    <a:pt x="9" y="41"/>
                    <a:pt x="11" y="42"/>
                  </a:cubicBezTo>
                  <a:cubicBezTo>
                    <a:pt x="12" y="42"/>
                    <a:pt x="12" y="42"/>
                    <a:pt x="12" y="42"/>
                  </a:cubicBezTo>
                  <a:cubicBezTo>
                    <a:pt x="12" y="42"/>
                    <a:pt x="12" y="42"/>
                    <a:pt x="12" y="42"/>
                  </a:cubicBezTo>
                  <a:cubicBezTo>
                    <a:pt x="12" y="41"/>
                    <a:pt x="12" y="41"/>
                    <a:pt x="12" y="41"/>
                  </a:cubicBezTo>
                  <a:cubicBezTo>
                    <a:pt x="12" y="40"/>
                    <a:pt x="12" y="40"/>
                    <a:pt x="12" y="40"/>
                  </a:cubicBezTo>
                  <a:cubicBezTo>
                    <a:pt x="13" y="40"/>
                    <a:pt x="13" y="40"/>
                    <a:pt x="13" y="40"/>
                  </a:cubicBezTo>
                  <a:cubicBezTo>
                    <a:pt x="13" y="40"/>
                    <a:pt x="13" y="40"/>
                    <a:pt x="13" y="40"/>
                  </a:cubicBezTo>
                  <a:cubicBezTo>
                    <a:pt x="14" y="41"/>
                    <a:pt x="14" y="41"/>
                    <a:pt x="14" y="41"/>
                  </a:cubicBezTo>
                  <a:cubicBezTo>
                    <a:pt x="15" y="41"/>
                    <a:pt x="15" y="41"/>
                    <a:pt x="15" y="41"/>
                  </a:cubicBezTo>
                  <a:cubicBezTo>
                    <a:pt x="16" y="40"/>
                    <a:pt x="16" y="40"/>
                    <a:pt x="16" y="40"/>
                  </a:cubicBezTo>
                  <a:cubicBezTo>
                    <a:pt x="16" y="40"/>
                    <a:pt x="16" y="40"/>
                    <a:pt x="16" y="40"/>
                  </a:cubicBezTo>
                  <a:cubicBezTo>
                    <a:pt x="17" y="40"/>
                    <a:pt x="17" y="40"/>
                    <a:pt x="17" y="40"/>
                  </a:cubicBezTo>
                  <a:cubicBezTo>
                    <a:pt x="17" y="41"/>
                    <a:pt x="17" y="41"/>
                    <a:pt x="17" y="41"/>
                  </a:cubicBezTo>
                  <a:cubicBezTo>
                    <a:pt x="17" y="41"/>
                    <a:pt x="17" y="41"/>
                    <a:pt x="17" y="41"/>
                  </a:cubicBezTo>
                  <a:cubicBezTo>
                    <a:pt x="18" y="41"/>
                    <a:pt x="18" y="41"/>
                    <a:pt x="18" y="41"/>
                  </a:cubicBezTo>
                  <a:cubicBezTo>
                    <a:pt x="19" y="40"/>
                    <a:pt x="19" y="41"/>
                    <a:pt x="19" y="40"/>
                  </a:cubicBezTo>
                  <a:cubicBezTo>
                    <a:pt x="19" y="40"/>
                    <a:pt x="19" y="40"/>
                    <a:pt x="19" y="40"/>
                  </a:cubicBezTo>
                  <a:cubicBezTo>
                    <a:pt x="20" y="41"/>
                    <a:pt x="19" y="41"/>
                    <a:pt x="20" y="42"/>
                  </a:cubicBezTo>
                  <a:cubicBezTo>
                    <a:pt x="21" y="43"/>
                    <a:pt x="21" y="43"/>
                    <a:pt x="21" y="43"/>
                  </a:cubicBezTo>
                  <a:cubicBezTo>
                    <a:pt x="22" y="44"/>
                    <a:pt x="22" y="44"/>
                    <a:pt x="22" y="44"/>
                  </a:cubicBezTo>
                  <a:cubicBezTo>
                    <a:pt x="23" y="44"/>
                    <a:pt x="23" y="44"/>
                    <a:pt x="24" y="43"/>
                  </a:cubicBezTo>
                  <a:cubicBezTo>
                    <a:pt x="24" y="44"/>
                    <a:pt x="24" y="44"/>
                    <a:pt x="24" y="44"/>
                  </a:cubicBezTo>
                  <a:cubicBezTo>
                    <a:pt x="25" y="44"/>
                    <a:pt x="25" y="44"/>
                    <a:pt x="25" y="44"/>
                  </a:cubicBezTo>
                  <a:cubicBezTo>
                    <a:pt x="26" y="45"/>
                    <a:pt x="26" y="45"/>
                    <a:pt x="26" y="45"/>
                  </a:cubicBezTo>
                  <a:cubicBezTo>
                    <a:pt x="26" y="45"/>
                    <a:pt x="27" y="45"/>
                    <a:pt x="28" y="46"/>
                  </a:cubicBezTo>
                  <a:cubicBezTo>
                    <a:pt x="28" y="46"/>
                    <a:pt x="28" y="46"/>
                    <a:pt x="28" y="46"/>
                  </a:cubicBezTo>
                  <a:cubicBezTo>
                    <a:pt x="28" y="47"/>
                    <a:pt x="28" y="47"/>
                    <a:pt x="28" y="47"/>
                  </a:cubicBezTo>
                  <a:cubicBezTo>
                    <a:pt x="28" y="48"/>
                    <a:pt x="27" y="48"/>
                    <a:pt x="27" y="49"/>
                  </a:cubicBezTo>
                  <a:cubicBezTo>
                    <a:pt x="27" y="49"/>
                    <a:pt x="27" y="49"/>
                    <a:pt x="27" y="49"/>
                  </a:cubicBezTo>
                  <a:cubicBezTo>
                    <a:pt x="27" y="50"/>
                    <a:pt x="27" y="50"/>
                    <a:pt x="27" y="50"/>
                  </a:cubicBezTo>
                  <a:cubicBezTo>
                    <a:pt x="26" y="51"/>
                    <a:pt x="26" y="51"/>
                    <a:pt x="26" y="51"/>
                  </a:cubicBezTo>
                  <a:cubicBezTo>
                    <a:pt x="26" y="51"/>
                    <a:pt x="26" y="51"/>
                    <a:pt x="26" y="51"/>
                  </a:cubicBezTo>
                  <a:cubicBezTo>
                    <a:pt x="26" y="52"/>
                    <a:pt x="26" y="52"/>
                    <a:pt x="27" y="52"/>
                  </a:cubicBezTo>
                  <a:cubicBezTo>
                    <a:pt x="27" y="52"/>
                    <a:pt x="27" y="52"/>
                    <a:pt x="27" y="52"/>
                  </a:cubicBezTo>
                  <a:cubicBezTo>
                    <a:pt x="27" y="53"/>
                    <a:pt x="27" y="53"/>
                    <a:pt x="27" y="53"/>
                  </a:cubicBezTo>
                  <a:cubicBezTo>
                    <a:pt x="28" y="53"/>
                    <a:pt x="29" y="53"/>
                    <a:pt x="30" y="53"/>
                  </a:cubicBezTo>
                  <a:cubicBezTo>
                    <a:pt x="30" y="50"/>
                    <a:pt x="30" y="50"/>
                    <a:pt x="30" y="50"/>
                  </a:cubicBezTo>
                  <a:cubicBezTo>
                    <a:pt x="30" y="49"/>
                    <a:pt x="30" y="49"/>
                    <a:pt x="30" y="49"/>
                  </a:cubicBezTo>
                  <a:cubicBezTo>
                    <a:pt x="29" y="49"/>
                    <a:pt x="29" y="49"/>
                    <a:pt x="29" y="49"/>
                  </a:cubicBezTo>
                  <a:cubicBezTo>
                    <a:pt x="29" y="49"/>
                    <a:pt x="29" y="49"/>
                    <a:pt x="29" y="49"/>
                  </a:cubicBezTo>
                  <a:cubicBezTo>
                    <a:pt x="28" y="48"/>
                    <a:pt x="28" y="48"/>
                    <a:pt x="28" y="48"/>
                  </a:cubicBezTo>
                  <a:cubicBezTo>
                    <a:pt x="28" y="48"/>
                    <a:pt x="28" y="48"/>
                    <a:pt x="28" y="48"/>
                  </a:cubicBezTo>
                  <a:cubicBezTo>
                    <a:pt x="28" y="48"/>
                    <a:pt x="28" y="48"/>
                    <a:pt x="28" y="48"/>
                  </a:cubicBezTo>
                  <a:cubicBezTo>
                    <a:pt x="29" y="48"/>
                    <a:pt x="29" y="48"/>
                    <a:pt x="29" y="48"/>
                  </a:cubicBezTo>
                  <a:cubicBezTo>
                    <a:pt x="30" y="47"/>
                    <a:pt x="31" y="46"/>
                    <a:pt x="31" y="46"/>
                  </a:cubicBezTo>
                  <a:cubicBezTo>
                    <a:pt x="31" y="46"/>
                    <a:pt x="31" y="46"/>
                    <a:pt x="31" y="46"/>
                  </a:cubicBezTo>
                  <a:cubicBezTo>
                    <a:pt x="31" y="45"/>
                    <a:pt x="31" y="45"/>
                    <a:pt x="31" y="45"/>
                  </a:cubicBezTo>
                  <a:cubicBezTo>
                    <a:pt x="31" y="45"/>
                    <a:pt x="31" y="45"/>
                    <a:pt x="31" y="45"/>
                  </a:cubicBezTo>
                  <a:cubicBezTo>
                    <a:pt x="31" y="45"/>
                    <a:pt x="31" y="45"/>
                    <a:pt x="31" y="45"/>
                  </a:cubicBezTo>
                  <a:cubicBezTo>
                    <a:pt x="31" y="44"/>
                    <a:pt x="31" y="44"/>
                    <a:pt x="31" y="44"/>
                  </a:cubicBezTo>
                  <a:cubicBezTo>
                    <a:pt x="32" y="43"/>
                    <a:pt x="32" y="42"/>
                    <a:pt x="32" y="40"/>
                  </a:cubicBezTo>
                  <a:cubicBezTo>
                    <a:pt x="31" y="38"/>
                    <a:pt x="32" y="39"/>
                    <a:pt x="31" y="38"/>
                  </a:cubicBezTo>
                  <a:cubicBezTo>
                    <a:pt x="31" y="37"/>
                    <a:pt x="31" y="37"/>
                    <a:pt x="31" y="37"/>
                  </a:cubicBezTo>
                  <a:cubicBezTo>
                    <a:pt x="31" y="37"/>
                    <a:pt x="31" y="37"/>
                    <a:pt x="31" y="37"/>
                  </a:cubicBezTo>
                  <a:cubicBezTo>
                    <a:pt x="29" y="35"/>
                    <a:pt x="29" y="35"/>
                    <a:pt x="29" y="35"/>
                  </a:cubicBezTo>
                  <a:cubicBezTo>
                    <a:pt x="29" y="34"/>
                    <a:pt x="29" y="34"/>
                    <a:pt x="29" y="34"/>
                  </a:cubicBezTo>
                  <a:cubicBezTo>
                    <a:pt x="30" y="34"/>
                    <a:pt x="30" y="34"/>
                    <a:pt x="30" y="34"/>
                  </a:cubicBezTo>
                  <a:cubicBezTo>
                    <a:pt x="31" y="33"/>
                    <a:pt x="31" y="33"/>
                    <a:pt x="31" y="33"/>
                  </a:cubicBezTo>
                  <a:cubicBezTo>
                    <a:pt x="31" y="33"/>
                    <a:pt x="31" y="33"/>
                    <a:pt x="31" y="33"/>
                  </a:cubicBezTo>
                  <a:cubicBezTo>
                    <a:pt x="32" y="33"/>
                    <a:pt x="32" y="33"/>
                    <a:pt x="32" y="33"/>
                  </a:cubicBezTo>
                  <a:cubicBezTo>
                    <a:pt x="33" y="33"/>
                    <a:pt x="33" y="33"/>
                    <a:pt x="33" y="33"/>
                  </a:cubicBezTo>
                  <a:cubicBezTo>
                    <a:pt x="34" y="34"/>
                    <a:pt x="34" y="34"/>
                    <a:pt x="34" y="34"/>
                  </a:cubicBezTo>
                  <a:cubicBezTo>
                    <a:pt x="34" y="34"/>
                    <a:pt x="34" y="33"/>
                    <a:pt x="35" y="33"/>
                  </a:cubicBezTo>
                  <a:cubicBezTo>
                    <a:pt x="36" y="33"/>
                    <a:pt x="36" y="33"/>
                    <a:pt x="36" y="33"/>
                  </a:cubicBezTo>
                  <a:cubicBezTo>
                    <a:pt x="38" y="32"/>
                    <a:pt x="38" y="32"/>
                    <a:pt x="38" y="32"/>
                  </a:cubicBezTo>
                  <a:cubicBezTo>
                    <a:pt x="39" y="32"/>
                    <a:pt x="39" y="32"/>
                    <a:pt x="39" y="31"/>
                  </a:cubicBezTo>
                  <a:cubicBezTo>
                    <a:pt x="39" y="31"/>
                    <a:pt x="39" y="31"/>
                    <a:pt x="39" y="31"/>
                  </a:cubicBezTo>
                  <a:cubicBezTo>
                    <a:pt x="38" y="30"/>
                    <a:pt x="38" y="30"/>
                    <a:pt x="38" y="30"/>
                  </a:cubicBezTo>
                  <a:cubicBezTo>
                    <a:pt x="38" y="29"/>
                    <a:pt x="38" y="29"/>
                    <a:pt x="38" y="29"/>
                  </a:cubicBezTo>
                  <a:cubicBezTo>
                    <a:pt x="38" y="29"/>
                    <a:pt x="38" y="29"/>
                    <a:pt x="38" y="29"/>
                  </a:cubicBezTo>
                  <a:cubicBezTo>
                    <a:pt x="38" y="29"/>
                    <a:pt x="38" y="29"/>
                    <a:pt x="38" y="29"/>
                  </a:cubicBezTo>
                  <a:cubicBezTo>
                    <a:pt x="39" y="28"/>
                    <a:pt x="40" y="28"/>
                    <a:pt x="41" y="27"/>
                  </a:cubicBezTo>
                  <a:cubicBezTo>
                    <a:pt x="41" y="26"/>
                    <a:pt x="41" y="26"/>
                    <a:pt x="41" y="26"/>
                  </a:cubicBezTo>
                  <a:cubicBezTo>
                    <a:pt x="42" y="24"/>
                    <a:pt x="42" y="25"/>
                    <a:pt x="42" y="24"/>
                  </a:cubicBezTo>
                  <a:cubicBezTo>
                    <a:pt x="41" y="23"/>
                    <a:pt x="41" y="23"/>
                    <a:pt x="41" y="22"/>
                  </a:cubicBezTo>
                  <a:cubicBezTo>
                    <a:pt x="40" y="22"/>
                    <a:pt x="40" y="22"/>
                    <a:pt x="39" y="22"/>
                  </a:cubicBezTo>
                  <a:cubicBezTo>
                    <a:pt x="38" y="22"/>
                    <a:pt x="38" y="22"/>
                    <a:pt x="38" y="22"/>
                  </a:cubicBezTo>
                  <a:cubicBezTo>
                    <a:pt x="38" y="21"/>
                    <a:pt x="38" y="21"/>
                    <a:pt x="38" y="21"/>
                  </a:cubicBezTo>
                  <a:cubicBezTo>
                    <a:pt x="38" y="21"/>
                    <a:pt x="38" y="21"/>
                    <a:pt x="38" y="21"/>
                  </a:cubicBezTo>
                  <a:cubicBezTo>
                    <a:pt x="38" y="20"/>
                    <a:pt x="38" y="20"/>
                    <a:pt x="38" y="20"/>
                  </a:cubicBezTo>
                  <a:cubicBezTo>
                    <a:pt x="38" y="20"/>
                    <a:pt x="38" y="20"/>
                    <a:pt x="38" y="20"/>
                  </a:cubicBezTo>
                  <a:cubicBezTo>
                    <a:pt x="38" y="20"/>
                    <a:pt x="38" y="20"/>
                    <a:pt x="38" y="20"/>
                  </a:cubicBezTo>
                  <a:cubicBezTo>
                    <a:pt x="38" y="19"/>
                    <a:pt x="38" y="19"/>
                    <a:pt x="38" y="19"/>
                  </a:cubicBezTo>
                  <a:cubicBezTo>
                    <a:pt x="38" y="19"/>
                    <a:pt x="38" y="19"/>
                    <a:pt x="38" y="19"/>
                  </a:cubicBezTo>
                  <a:cubicBezTo>
                    <a:pt x="41" y="19"/>
                    <a:pt x="41" y="19"/>
                    <a:pt x="41" y="19"/>
                  </a:cubicBezTo>
                  <a:cubicBezTo>
                    <a:pt x="42" y="19"/>
                    <a:pt x="42" y="19"/>
                    <a:pt x="42" y="19"/>
                  </a:cubicBezTo>
                  <a:cubicBezTo>
                    <a:pt x="43" y="9"/>
                    <a:pt x="43" y="21"/>
                    <a:pt x="43" y="7"/>
                  </a:cubicBezTo>
                  <a:close/>
                  <a:moveTo>
                    <a:pt x="4" y="36"/>
                  </a:moveTo>
                  <a:cubicBezTo>
                    <a:pt x="5" y="36"/>
                    <a:pt x="5" y="36"/>
                    <a:pt x="5" y="36"/>
                  </a:cubicBezTo>
                  <a:cubicBezTo>
                    <a:pt x="7" y="37"/>
                    <a:pt x="7" y="37"/>
                    <a:pt x="7" y="37"/>
                  </a:cubicBezTo>
                  <a:cubicBezTo>
                    <a:pt x="8" y="37"/>
                    <a:pt x="8" y="37"/>
                    <a:pt x="8" y="37"/>
                  </a:cubicBezTo>
                  <a:cubicBezTo>
                    <a:pt x="8" y="37"/>
                    <a:pt x="8" y="37"/>
                    <a:pt x="8" y="37"/>
                  </a:cubicBezTo>
                  <a:cubicBezTo>
                    <a:pt x="8" y="36"/>
                    <a:pt x="7" y="36"/>
                    <a:pt x="7" y="35"/>
                  </a:cubicBezTo>
                  <a:cubicBezTo>
                    <a:pt x="5" y="35"/>
                    <a:pt x="5" y="35"/>
                    <a:pt x="5" y="35"/>
                  </a:cubicBezTo>
                  <a:cubicBezTo>
                    <a:pt x="4" y="35"/>
                    <a:pt x="4" y="35"/>
                    <a:pt x="4" y="35"/>
                  </a:cubicBezTo>
                  <a:cubicBezTo>
                    <a:pt x="4" y="36"/>
                    <a:pt x="4" y="36"/>
                    <a:pt x="4" y="36"/>
                  </a:cubicBezTo>
                  <a:cubicBezTo>
                    <a:pt x="4" y="36"/>
                    <a:pt x="4" y="36"/>
                    <a:pt x="4" y="36"/>
                  </a:cubicBezTo>
                  <a:close/>
                  <a:moveTo>
                    <a:pt x="16" y="12"/>
                  </a:moveTo>
                  <a:cubicBezTo>
                    <a:pt x="17" y="11"/>
                    <a:pt x="17" y="11"/>
                    <a:pt x="17" y="11"/>
                  </a:cubicBezTo>
                  <a:cubicBezTo>
                    <a:pt x="17" y="9"/>
                    <a:pt x="17" y="9"/>
                    <a:pt x="17" y="9"/>
                  </a:cubicBezTo>
                  <a:cubicBezTo>
                    <a:pt x="16" y="10"/>
                    <a:pt x="16" y="10"/>
                    <a:pt x="16" y="10"/>
                  </a:cubicBezTo>
                  <a:cubicBezTo>
                    <a:pt x="15" y="11"/>
                    <a:pt x="15" y="11"/>
                    <a:pt x="15" y="11"/>
                  </a:cubicBezTo>
                  <a:cubicBezTo>
                    <a:pt x="16" y="12"/>
                    <a:pt x="16" y="12"/>
                    <a:pt x="16" y="12"/>
                  </a:cubicBezTo>
                  <a:cubicBezTo>
                    <a:pt x="16" y="12"/>
                    <a:pt x="16" y="12"/>
                    <a:pt x="16"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173">
              <a:extLst>
                <a:ext uri="{FF2B5EF4-FFF2-40B4-BE49-F238E27FC236}">
                  <a16:creationId xmlns:a16="http://schemas.microsoft.com/office/drawing/2014/main" id="{10821B52-E359-436B-AAA6-1D49EA2049F0}"/>
                </a:ext>
              </a:extLst>
            </p:cNvPr>
            <p:cNvSpPr>
              <a:spLocks noEditPoints="1"/>
            </p:cNvSpPr>
            <p:nvPr/>
          </p:nvSpPr>
          <p:spPr bwMode="auto">
            <a:xfrm>
              <a:off x="11915758" y="4234061"/>
              <a:ext cx="1225295" cy="1462756"/>
            </a:xfrm>
            <a:custGeom>
              <a:avLst/>
              <a:gdLst>
                <a:gd name="T0" fmla="*/ 292 w 294"/>
                <a:gd name="T1" fmla="*/ 54 h 351"/>
                <a:gd name="T2" fmla="*/ 252 w 294"/>
                <a:gd name="T3" fmla="*/ 41 h 351"/>
                <a:gd name="T4" fmla="*/ 213 w 294"/>
                <a:gd name="T5" fmla="*/ 80 h 351"/>
                <a:gd name="T6" fmla="*/ 175 w 294"/>
                <a:gd name="T7" fmla="*/ 74 h 351"/>
                <a:gd name="T8" fmla="*/ 131 w 294"/>
                <a:gd name="T9" fmla="*/ 129 h 351"/>
                <a:gd name="T10" fmla="*/ 83 w 294"/>
                <a:gd name="T11" fmla="*/ 239 h 351"/>
                <a:gd name="T12" fmla="*/ 79 w 294"/>
                <a:gd name="T13" fmla="*/ 314 h 351"/>
                <a:gd name="T14" fmla="*/ 64 w 294"/>
                <a:gd name="T15" fmla="*/ 320 h 351"/>
                <a:gd name="T16" fmla="*/ 50 w 294"/>
                <a:gd name="T17" fmla="*/ 336 h 351"/>
                <a:gd name="T18" fmla="*/ 21 w 294"/>
                <a:gd name="T19" fmla="*/ 349 h 351"/>
                <a:gd name="T20" fmla="*/ 16 w 294"/>
                <a:gd name="T21" fmla="*/ 331 h 351"/>
                <a:gd name="T22" fmla="*/ 6 w 294"/>
                <a:gd name="T23" fmla="*/ 315 h 351"/>
                <a:gd name="T24" fmla="*/ 20 w 294"/>
                <a:gd name="T25" fmla="*/ 298 h 351"/>
                <a:gd name="T26" fmla="*/ 5 w 294"/>
                <a:gd name="T27" fmla="*/ 308 h 351"/>
                <a:gd name="T28" fmla="*/ 4 w 294"/>
                <a:gd name="T29" fmla="*/ 293 h 351"/>
                <a:gd name="T30" fmla="*/ 30 w 294"/>
                <a:gd name="T31" fmla="*/ 280 h 351"/>
                <a:gd name="T32" fmla="*/ 10 w 294"/>
                <a:gd name="T33" fmla="*/ 281 h 351"/>
                <a:gd name="T34" fmla="*/ 14 w 294"/>
                <a:gd name="T35" fmla="*/ 266 h 351"/>
                <a:gd name="T36" fmla="*/ 12 w 294"/>
                <a:gd name="T37" fmla="*/ 252 h 351"/>
                <a:gd name="T38" fmla="*/ 31 w 294"/>
                <a:gd name="T39" fmla="*/ 246 h 351"/>
                <a:gd name="T40" fmla="*/ 33 w 294"/>
                <a:gd name="T41" fmla="*/ 234 h 351"/>
                <a:gd name="T42" fmla="*/ 41 w 294"/>
                <a:gd name="T43" fmla="*/ 224 h 351"/>
                <a:gd name="T44" fmla="*/ 67 w 294"/>
                <a:gd name="T45" fmla="*/ 225 h 351"/>
                <a:gd name="T46" fmla="*/ 71 w 294"/>
                <a:gd name="T47" fmla="*/ 216 h 351"/>
                <a:gd name="T48" fmla="*/ 73 w 294"/>
                <a:gd name="T49" fmla="*/ 194 h 351"/>
                <a:gd name="T50" fmla="*/ 84 w 294"/>
                <a:gd name="T51" fmla="*/ 179 h 351"/>
                <a:gd name="T52" fmla="*/ 98 w 294"/>
                <a:gd name="T53" fmla="*/ 152 h 351"/>
                <a:gd name="T54" fmla="*/ 105 w 294"/>
                <a:gd name="T55" fmla="*/ 127 h 351"/>
                <a:gd name="T56" fmla="*/ 120 w 294"/>
                <a:gd name="T57" fmla="*/ 117 h 351"/>
                <a:gd name="T58" fmla="*/ 113 w 294"/>
                <a:gd name="T59" fmla="*/ 109 h 351"/>
                <a:gd name="T60" fmla="*/ 127 w 294"/>
                <a:gd name="T61" fmla="*/ 95 h 351"/>
                <a:gd name="T62" fmla="*/ 143 w 294"/>
                <a:gd name="T63" fmla="*/ 87 h 351"/>
                <a:gd name="T64" fmla="*/ 152 w 294"/>
                <a:gd name="T65" fmla="*/ 56 h 351"/>
                <a:gd name="T66" fmla="*/ 172 w 294"/>
                <a:gd name="T67" fmla="*/ 42 h 351"/>
                <a:gd name="T68" fmla="*/ 182 w 294"/>
                <a:gd name="T69" fmla="*/ 41 h 351"/>
                <a:gd name="T70" fmla="*/ 194 w 294"/>
                <a:gd name="T71" fmla="*/ 30 h 351"/>
                <a:gd name="T72" fmla="*/ 221 w 294"/>
                <a:gd name="T73" fmla="*/ 15 h 351"/>
                <a:gd name="T74" fmla="*/ 229 w 294"/>
                <a:gd name="T75" fmla="*/ 28 h 351"/>
                <a:gd name="T76" fmla="*/ 253 w 294"/>
                <a:gd name="T77" fmla="*/ 12 h 351"/>
                <a:gd name="T78" fmla="*/ 263 w 294"/>
                <a:gd name="T79" fmla="*/ 30 h 351"/>
                <a:gd name="T80" fmla="*/ 286 w 294"/>
                <a:gd name="T81" fmla="*/ 21 h 351"/>
                <a:gd name="T82" fmla="*/ 284 w 294"/>
                <a:gd name="T83" fmla="*/ 48 h 351"/>
                <a:gd name="T84" fmla="*/ 201 w 294"/>
                <a:gd name="T85" fmla="*/ 20 h 351"/>
                <a:gd name="T86" fmla="*/ 216 w 294"/>
                <a:gd name="T87" fmla="*/ 20 h 351"/>
                <a:gd name="T88" fmla="*/ 206 w 294"/>
                <a:gd name="T89" fmla="*/ 29 h 351"/>
                <a:gd name="T90" fmla="*/ 172 w 294"/>
                <a:gd name="T91" fmla="*/ 34 h 351"/>
                <a:gd name="T92" fmla="*/ 165 w 294"/>
                <a:gd name="T93" fmla="*/ 42 h 351"/>
                <a:gd name="T94" fmla="*/ 155 w 294"/>
                <a:gd name="T95" fmla="*/ 45 h 351"/>
                <a:gd name="T96" fmla="*/ 177 w 294"/>
                <a:gd name="T97" fmla="*/ 36 h 351"/>
                <a:gd name="T98" fmla="*/ 144 w 294"/>
                <a:gd name="T99" fmla="*/ 54 h 351"/>
                <a:gd name="T100" fmla="*/ 135 w 294"/>
                <a:gd name="T101" fmla="*/ 68 h 351"/>
                <a:gd name="T102" fmla="*/ 124 w 294"/>
                <a:gd name="T103" fmla="*/ 85 h 351"/>
                <a:gd name="T104" fmla="*/ 125 w 294"/>
                <a:gd name="T105" fmla="*/ 89 h 351"/>
                <a:gd name="T106" fmla="*/ 116 w 294"/>
                <a:gd name="T107" fmla="*/ 88 h 351"/>
                <a:gd name="T108" fmla="*/ 117 w 294"/>
                <a:gd name="T109" fmla="*/ 72 h 351"/>
                <a:gd name="T110" fmla="*/ 113 w 294"/>
                <a:gd name="T111" fmla="*/ 74 h 351"/>
                <a:gd name="T112" fmla="*/ 100 w 294"/>
                <a:gd name="T113" fmla="*/ 98 h 351"/>
                <a:gd name="T114" fmla="*/ 92 w 294"/>
                <a:gd name="T115" fmla="*/ 101 h 351"/>
                <a:gd name="T116" fmla="*/ 87 w 294"/>
                <a:gd name="T117" fmla="*/ 159 h 351"/>
                <a:gd name="T118" fmla="*/ 68 w 294"/>
                <a:gd name="T119" fmla="*/ 190 h 351"/>
                <a:gd name="T120" fmla="*/ 35 w 294"/>
                <a:gd name="T121" fmla="*/ 228 h 351"/>
                <a:gd name="T122" fmla="*/ 4 w 294"/>
                <a:gd name="T123" fmla="*/ 30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4" h="351">
                  <a:moveTo>
                    <a:pt x="234" y="0"/>
                  </a:moveTo>
                  <a:cubicBezTo>
                    <a:pt x="237" y="1"/>
                    <a:pt x="237" y="1"/>
                    <a:pt x="237" y="1"/>
                  </a:cubicBezTo>
                  <a:cubicBezTo>
                    <a:pt x="238" y="1"/>
                    <a:pt x="238" y="1"/>
                    <a:pt x="238" y="1"/>
                  </a:cubicBezTo>
                  <a:cubicBezTo>
                    <a:pt x="239" y="4"/>
                    <a:pt x="239" y="4"/>
                    <a:pt x="239" y="4"/>
                  </a:cubicBezTo>
                  <a:cubicBezTo>
                    <a:pt x="240" y="4"/>
                    <a:pt x="240" y="4"/>
                    <a:pt x="240" y="4"/>
                  </a:cubicBezTo>
                  <a:cubicBezTo>
                    <a:pt x="240" y="5"/>
                    <a:pt x="240" y="5"/>
                    <a:pt x="240" y="5"/>
                  </a:cubicBezTo>
                  <a:cubicBezTo>
                    <a:pt x="238" y="6"/>
                    <a:pt x="239" y="6"/>
                    <a:pt x="236" y="6"/>
                  </a:cubicBezTo>
                  <a:cubicBezTo>
                    <a:pt x="236" y="7"/>
                    <a:pt x="236" y="7"/>
                    <a:pt x="236" y="7"/>
                  </a:cubicBezTo>
                  <a:cubicBezTo>
                    <a:pt x="234" y="6"/>
                    <a:pt x="234" y="6"/>
                    <a:pt x="234" y="6"/>
                  </a:cubicBezTo>
                  <a:cubicBezTo>
                    <a:pt x="233" y="4"/>
                    <a:pt x="233" y="4"/>
                    <a:pt x="233" y="4"/>
                  </a:cubicBezTo>
                  <a:cubicBezTo>
                    <a:pt x="231" y="4"/>
                    <a:pt x="231" y="4"/>
                    <a:pt x="231" y="4"/>
                  </a:cubicBezTo>
                  <a:cubicBezTo>
                    <a:pt x="231" y="3"/>
                    <a:pt x="231" y="3"/>
                    <a:pt x="231" y="3"/>
                  </a:cubicBezTo>
                  <a:cubicBezTo>
                    <a:pt x="232" y="1"/>
                    <a:pt x="232" y="2"/>
                    <a:pt x="234" y="0"/>
                  </a:cubicBezTo>
                  <a:close/>
                  <a:moveTo>
                    <a:pt x="293" y="46"/>
                  </a:moveTo>
                  <a:cubicBezTo>
                    <a:pt x="294" y="49"/>
                    <a:pt x="294" y="50"/>
                    <a:pt x="293" y="53"/>
                  </a:cubicBezTo>
                  <a:cubicBezTo>
                    <a:pt x="293" y="54"/>
                    <a:pt x="293" y="54"/>
                    <a:pt x="293" y="54"/>
                  </a:cubicBezTo>
                  <a:cubicBezTo>
                    <a:pt x="292" y="54"/>
                    <a:pt x="292" y="54"/>
                    <a:pt x="292" y="54"/>
                  </a:cubicBezTo>
                  <a:cubicBezTo>
                    <a:pt x="290" y="54"/>
                    <a:pt x="290" y="54"/>
                    <a:pt x="290" y="54"/>
                  </a:cubicBezTo>
                  <a:cubicBezTo>
                    <a:pt x="287" y="52"/>
                    <a:pt x="288" y="52"/>
                    <a:pt x="286" y="51"/>
                  </a:cubicBezTo>
                  <a:cubicBezTo>
                    <a:pt x="285" y="51"/>
                    <a:pt x="285" y="51"/>
                    <a:pt x="285" y="51"/>
                  </a:cubicBezTo>
                  <a:cubicBezTo>
                    <a:pt x="285" y="51"/>
                    <a:pt x="285" y="51"/>
                    <a:pt x="285" y="51"/>
                  </a:cubicBezTo>
                  <a:cubicBezTo>
                    <a:pt x="286" y="52"/>
                    <a:pt x="286" y="52"/>
                    <a:pt x="286" y="52"/>
                  </a:cubicBezTo>
                  <a:cubicBezTo>
                    <a:pt x="285" y="56"/>
                    <a:pt x="285" y="57"/>
                    <a:pt x="283" y="58"/>
                  </a:cubicBezTo>
                  <a:cubicBezTo>
                    <a:pt x="281" y="60"/>
                    <a:pt x="282" y="59"/>
                    <a:pt x="276" y="61"/>
                  </a:cubicBezTo>
                  <a:cubicBezTo>
                    <a:pt x="275" y="64"/>
                    <a:pt x="275" y="67"/>
                    <a:pt x="273" y="69"/>
                  </a:cubicBezTo>
                  <a:cubicBezTo>
                    <a:pt x="272" y="70"/>
                    <a:pt x="272" y="70"/>
                    <a:pt x="272" y="70"/>
                  </a:cubicBezTo>
                  <a:cubicBezTo>
                    <a:pt x="271" y="69"/>
                    <a:pt x="271" y="69"/>
                    <a:pt x="270" y="67"/>
                  </a:cubicBezTo>
                  <a:cubicBezTo>
                    <a:pt x="270" y="65"/>
                    <a:pt x="270" y="65"/>
                    <a:pt x="270" y="65"/>
                  </a:cubicBezTo>
                  <a:cubicBezTo>
                    <a:pt x="275" y="57"/>
                    <a:pt x="273" y="62"/>
                    <a:pt x="276" y="56"/>
                  </a:cubicBezTo>
                  <a:cubicBezTo>
                    <a:pt x="274" y="49"/>
                    <a:pt x="274" y="49"/>
                    <a:pt x="274" y="49"/>
                  </a:cubicBezTo>
                  <a:cubicBezTo>
                    <a:pt x="265" y="45"/>
                    <a:pt x="264" y="44"/>
                    <a:pt x="260" y="37"/>
                  </a:cubicBezTo>
                  <a:cubicBezTo>
                    <a:pt x="258" y="37"/>
                    <a:pt x="258" y="37"/>
                    <a:pt x="258" y="37"/>
                  </a:cubicBezTo>
                  <a:cubicBezTo>
                    <a:pt x="256" y="37"/>
                    <a:pt x="256" y="37"/>
                    <a:pt x="256" y="37"/>
                  </a:cubicBezTo>
                  <a:cubicBezTo>
                    <a:pt x="253" y="40"/>
                    <a:pt x="254" y="40"/>
                    <a:pt x="252" y="41"/>
                  </a:cubicBezTo>
                  <a:cubicBezTo>
                    <a:pt x="252" y="41"/>
                    <a:pt x="251" y="42"/>
                    <a:pt x="251" y="42"/>
                  </a:cubicBezTo>
                  <a:cubicBezTo>
                    <a:pt x="249" y="41"/>
                    <a:pt x="249" y="41"/>
                    <a:pt x="249" y="41"/>
                  </a:cubicBezTo>
                  <a:cubicBezTo>
                    <a:pt x="246" y="41"/>
                    <a:pt x="247" y="41"/>
                    <a:pt x="245" y="41"/>
                  </a:cubicBezTo>
                  <a:cubicBezTo>
                    <a:pt x="244" y="41"/>
                    <a:pt x="244" y="41"/>
                    <a:pt x="244" y="41"/>
                  </a:cubicBezTo>
                  <a:cubicBezTo>
                    <a:pt x="243" y="44"/>
                    <a:pt x="242" y="47"/>
                    <a:pt x="239" y="49"/>
                  </a:cubicBezTo>
                  <a:cubicBezTo>
                    <a:pt x="236" y="54"/>
                    <a:pt x="236" y="67"/>
                    <a:pt x="236" y="71"/>
                  </a:cubicBezTo>
                  <a:cubicBezTo>
                    <a:pt x="234" y="74"/>
                    <a:pt x="234" y="73"/>
                    <a:pt x="234" y="74"/>
                  </a:cubicBezTo>
                  <a:cubicBezTo>
                    <a:pt x="232" y="74"/>
                    <a:pt x="233" y="74"/>
                    <a:pt x="231" y="75"/>
                  </a:cubicBezTo>
                  <a:cubicBezTo>
                    <a:pt x="230" y="76"/>
                    <a:pt x="230" y="76"/>
                    <a:pt x="230" y="76"/>
                  </a:cubicBezTo>
                  <a:cubicBezTo>
                    <a:pt x="229" y="78"/>
                    <a:pt x="229" y="77"/>
                    <a:pt x="228" y="82"/>
                  </a:cubicBezTo>
                  <a:cubicBezTo>
                    <a:pt x="227" y="83"/>
                    <a:pt x="227" y="83"/>
                    <a:pt x="227" y="83"/>
                  </a:cubicBezTo>
                  <a:cubicBezTo>
                    <a:pt x="225" y="83"/>
                    <a:pt x="225" y="83"/>
                    <a:pt x="225" y="83"/>
                  </a:cubicBezTo>
                  <a:cubicBezTo>
                    <a:pt x="224" y="81"/>
                    <a:pt x="224" y="81"/>
                    <a:pt x="224" y="81"/>
                  </a:cubicBezTo>
                  <a:cubicBezTo>
                    <a:pt x="221" y="80"/>
                    <a:pt x="222" y="81"/>
                    <a:pt x="220" y="80"/>
                  </a:cubicBezTo>
                  <a:cubicBezTo>
                    <a:pt x="217" y="78"/>
                    <a:pt x="218" y="78"/>
                    <a:pt x="216" y="77"/>
                  </a:cubicBezTo>
                  <a:cubicBezTo>
                    <a:pt x="214" y="77"/>
                    <a:pt x="214" y="77"/>
                    <a:pt x="214" y="77"/>
                  </a:cubicBezTo>
                  <a:cubicBezTo>
                    <a:pt x="213" y="79"/>
                    <a:pt x="214" y="78"/>
                    <a:pt x="213" y="80"/>
                  </a:cubicBezTo>
                  <a:cubicBezTo>
                    <a:pt x="210" y="81"/>
                    <a:pt x="210" y="81"/>
                    <a:pt x="208" y="82"/>
                  </a:cubicBezTo>
                  <a:cubicBezTo>
                    <a:pt x="206" y="82"/>
                    <a:pt x="206" y="82"/>
                    <a:pt x="206" y="82"/>
                  </a:cubicBezTo>
                  <a:cubicBezTo>
                    <a:pt x="206" y="81"/>
                    <a:pt x="206" y="81"/>
                    <a:pt x="206" y="81"/>
                  </a:cubicBezTo>
                  <a:cubicBezTo>
                    <a:pt x="204" y="80"/>
                    <a:pt x="200" y="79"/>
                    <a:pt x="198" y="79"/>
                  </a:cubicBezTo>
                  <a:cubicBezTo>
                    <a:pt x="197" y="75"/>
                    <a:pt x="197" y="75"/>
                    <a:pt x="189" y="62"/>
                  </a:cubicBezTo>
                  <a:cubicBezTo>
                    <a:pt x="188" y="62"/>
                    <a:pt x="187" y="62"/>
                    <a:pt x="185" y="62"/>
                  </a:cubicBezTo>
                  <a:cubicBezTo>
                    <a:pt x="184" y="63"/>
                    <a:pt x="184" y="63"/>
                    <a:pt x="184" y="63"/>
                  </a:cubicBezTo>
                  <a:cubicBezTo>
                    <a:pt x="183" y="64"/>
                    <a:pt x="183" y="64"/>
                    <a:pt x="183" y="64"/>
                  </a:cubicBezTo>
                  <a:cubicBezTo>
                    <a:pt x="183" y="65"/>
                    <a:pt x="183" y="65"/>
                    <a:pt x="183" y="65"/>
                  </a:cubicBezTo>
                  <a:cubicBezTo>
                    <a:pt x="184" y="68"/>
                    <a:pt x="184" y="68"/>
                    <a:pt x="184" y="68"/>
                  </a:cubicBezTo>
                  <a:cubicBezTo>
                    <a:pt x="183" y="69"/>
                    <a:pt x="183" y="69"/>
                    <a:pt x="183" y="69"/>
                  </a:cubicBezTo>
                  <a:cubicBezTo>
                    <a:pt x="183" y="69"/>
                    <a:pt x="183" y="69"/>
                    <a:pt x="183" y="69"/>
                  </a:cubicBezTo>
                  <a:cubicBezTo>
                    <a:pt x="181" y="68"/>
                    <a:pt x="181" y="68"/>
                    <a:pt x="181" y="68"/>
                  </a:cubicBezTo>
                  <a:cubicBezTo>
                    <a:pt x="179" y="69"/>
                    <a:pt x="179" y="69"/>
                    <a:pt x="179" y="69"/>
                  </a:cubicBezTo>
                  <a:cubicBezTo>
                    <a:pt x="178" y="70"/>
                    <a:pt x="178" y="70"/>
                    <a:pt x="178" y="70"/>
                  </a:cubicBezTo>
                  <a:cubicBezTo>
                    <a:pt x="176" y="70"/>
                    <a:pt x="175" y="70"/>
                    <a:pt x="172" y="70"/>
                  </a:cubicBezTo>
                  <a:cubicBezTo>
                    <a:pt x="174" y="72"/>
                    <a:pt x="174" y="72"/>
                    <a:pt x="175" y="74"/>
                  </a:cubicBezTo>
                  <a:cubicBezTo>
                    <a:pt x="175" y="78"/>
                    <a:pt x="174" y="80"/>
                    <a:pt x="173" y="83"/>
                  </a:cubicBezTo>
                  <a:cubicBezTo>
                    <a:pt x="171" y="85"/>
                    <a:pt x="171" y="85"/>
                    <a:pt x="171" y="85"/>
                  </a:cubicBezTo>
                  <a:cubicBezTo>
                    <a:pt x="174" y="87"/>
                    <a:pt x="174" y="87"/>
                    <a:pt x="174" y="87"/>
                  </a:cubicBezTo>
                  <a:cubicBezTo>
                    <a:pt x="172" y="89"/>
                    <a:pt x="172" y="89"/>
                    <a:pt x="171" y="91"/>
                  </a:cubicBezTo>
                  <a:cubicBezTo>
                    <a:pt x="170" y="90"/>
                    <a:pt x="170" y="90"/>
                    <a:pt x="170" y="90"/>
                  </a:cubicBezTo>
                  <a:cubicBezTo>
                    <a:pt x="163" y="87"/>
                    <a:pt x="161" y="86"/>
                    <a:pt x="157" y="86"/>
                  </a:cubicBezTo>
                  <a:cubicBezTo>
                    <a:pt x="153" y="84"/>
                    <a:pt x="153" y="84"/>
                    <a:pt x="153" y="84"/>
                  </a:cubicBezTo>
                  <a:cubicBezTo>
                    <a:pt x="152" y="84"/>
                    <a:pt x="152" y="84"/>
                    <a:pt x="150" y="85"/>
                  </a:cubicBezTo>
                  <a:cubicBezTo>
                    <a:pt x="150" y="89"/>
                    <a:pt x="150" y="92"/>
                    <a:pt x="151" y="95"/>
                  </a:cubicBezTo>
                  <a:cubicBezTo>
                    <a:pt x="150" y="99"/>
                    <a:pt x="150" y="98"/>
                    <a:pt x="148" y="102"/>
                  </a:cubicBezTo>
                  <a:cubicBezTo>
                    <a:pt x="143" y="99"/>
                    <a:pt x="144" y="100"/>
                    <a:pt x="141" y="98"/>
                  </a:cubicBezTo>
                  <a:cubicBezTo>
                    <a:pt x="140" y="100"/>
                    <a:pt x="140" y="99"/>
                    <a:pt x="135" y="104"/>
                  </a:cubicBezTo>
                  <a:cubicBezTo>
                    <a:pt x="132" y="114"/>
                    <a:pt x="133" y="112"/>
                    <a:pt x="131" y="115"/>
                  </a:cubicBezTo>
                  <a:cubicBezTo>
                    <a:pt x="129" y="116"/>
                    <a:pt x="130" y="115"/>
                    <a:pt x="128" y="116"/>
                  </a:cubicBezTo>
                  <a:cubicBezTo>
                    <a:pt x="128" y="118"/>
                    <a:pt x="128" y="118"/>
                    <a:pt x="128" y="118"/>
                  </a:cubicBezTo>
                  <a:cubicBezTo>
                    <a:pt x="131" y="124"/>
                    <a:pt x="130" y="122"/>
                    <a:pt x="131" y="126"/>
                  </a:cubicBezTo>
                  <a:cubicBezTo>
                    <a:pt x="131" y="128"/>
                    <a:pt x="131" y="128"/>
                    <a:pt x="131" y="129"/>
                  </a:cubicBezTo>
                  <a:cubicBezTo>
                    <a:pt x="128" y="132"/>
                    <a:pt x="121" y="144"/>
                    <a:pt x="120" y="145"/>
                  </a:cubicBezTo>
                  <a:cubicBezTo>
                    <a:pt x="120" y="150"/>
                    <a:pt x="120" y="150"/>
                    <a:pt x="120" y="150"/>
                  </a:cubicBezTo>
                  <a:cubicBezTo>
                    <a:pt x="119" y="152"/>
                    <a:pt x="119" y="152"/>
                    <a:pt x="119" y="152"/>
                  </a:cubicBezTo>
                  <a:cubicBezTo>
                    <a:pt x="115" y="155"/>
                    <a:pt x="116" y="154"/>
                    <a:pt x="110" y="155"/>
                  </a:cubicBezTo>
                  <a:cubicBezTo>
                    <a:pt x="111" y="163"/>
                    <a:pt x="111" y="162"/>
                    <a:pt x="111" y="164"/>
                  </a:cubicBezTo>
                  <a:cubicBezTo>
                    <a:pt x="110" y="168"/>
                    <a:pt x="110" y="170"/>
                    <a:pt x="109" y="178"/>
                  </a:cubicBezTo>
                  <a:cubicBezTo>
                    <a:pt x="109" y="178"/>
                    <a:pt x="108" y="183"/>
                    <a:pt x="100" y="197"/>
                  </a:cubicBezTo>
                  <a:cubicBezTo>
                    <a:pt x="103" y="199"/>
                    <a:pt x="102" y="198"/>
                    <a:pt x="105" y="200"/>
                  </a:cubicBezTo>
                  <a:cubicBezTo>
                    <a:pt x="106" y="204"/>
                    <a:pt x="105" y="205"/>
                    <a:pt x="105" y="207"/>
                  </a:cubicBezTo>
                  <a:cubicBezTo>
                    <a:pt x="105" y="209"/>
                    <a:pt x="104" y="210"/>
                    <a:pt x="103" y="211"/>
                  </a:cubicBezTo>
                  <a:cubicBezTo>
                    <a:pt x="102" y="211"/>
                    <a:pt x="96" y="210"/>
                    <a:pt x="95" y="210"/>
                  </a:cubicBezTo>
                  <a:cubicBezTo>
                    <a:pt x="92" y="211"/>
                    <a:pt x="92" y="211"/>
                    <a:pt x="92" y="211"/>
                  </a:cubicBezTo>
                  <a:cubicBezTo>
                    <a:pt x="87" y="214"/>
                    <a:pt x="89" y="214"/>
                    <a:pt x="83" y="222"/>
                  </a:cubicBezTo>
                  <a:cubicBezTo>
                    <a:pt x="84" y="225"/>
                    <a:pt x="84" y="225"/>
                    <a:pt x="84" y="225"/>
                  </a:cubicBezTo>
                  <a:cubicBezTo>
                    <a:pt x="81" y="230"/>
                    <a:pt x="81" y="230"/>
                    <a:pt x="81" y="230"/>
                  </a:cubicBezTo>
                  <a:cubicBezTo>
                    <a:pt x="83" y="236"/>
                    <a:pt x="83" y="235"/>
                    <a:pt x="84" y="237"/>
                  </a:cubicBezTo>
                  <a:cubicBezTo>
                    <a:pt x="83" y="238"/>
                    <a:pt x="83" y="238"/>
                    <a:pt x="83" y="239"/>
                  </a:cubicBezTo>
                  <a:cubicBezTo>
                    <a:pt x="83" y="241"/>
                    <a:pt x="83" y="245"/>
                    <a:pt x="83" y="247"/>
                  </a:cubicBezTo>
                  <a:cubicBezTo>
                    <a:pt x="85" y="254"/>
                    <a:pt x="85" y="254"/>
                    <a:pt x="85" y="254"/>
                  </a:cubicBezTo>
                  <a:cubicBezTo>
                    <a:pt x="85" y="258"/>
                    <a:pt x="85" y="256"/>
                    <a:pt x="83" y="268"/>
                  </a:cubicBezTo>
                  <a:cubicBezTo>
                    <a:pt x="86" y="271"/>
                    <a:pt x="87" y="271"/>
                    <a:pt x="88" y="272"/>
                  </a:cubicBezTo>
                  <a:cubicBezTo>
                    <a:pt x="90" y="275"/>
                    <a:pt x="89" y="274"/>
                    <a:pt x="91" y="277"/>
                  </a:cubicBezTo>
                  <a:cubicBezTo>
                    <a:pt x="91" y="282"/>
                    <a:pt x="90" y="279"/>
                    <a:pt x="89" y="283"/>
                  </a:cubicBezTo>
                  <a:cubicBezTo>
                    <a:pt x="89" y="284"/>
                    <a:pt x="89" y="284"/>
                    <a:pt x="89" y="284"/>
                  </a:cubicBezTo>
                  <a:cubicBezTo>
                    <a:pt x="87" y="284"/>
                    <a:pt x="87" y="284"/>
                    <a:pt x="87" y="284"/>
                  </a:cubicBezTo>
                  <a:cubicBezTo>
                    <a:pt x="85" y="284"/>
                    <a:pt x="85" y="284"/>
                    <a:pt x="85" y="284"/>
                  </a:cubicBezTo>
                  <a:cubicBezTo>
                    <a:pt x="85" y="285"/>
                    <a:pt x="85" y="285"/>
                    <a:pt x="85" y="285"/>
                  </a:cubicBezTo>
                  <a:cubicBezTo>
                    <a:pt x="85" y="291"/>
                    <a:pt x="87" y="292"/>
                    <a:pt x="88" y="297"/>
                  </a:cubicBezTo>
                  <a:cubicBezTo>
                    <a:pt x="87" y="300"/>
                    <a:pt x="87" y="300"/>
                    <a:pt x="87" y="301"/>
                  </a:cubicBezTo>
                  <a:cubicBezTo>
                    <a:pt x="87" y="302"/>
                    <a:pt x="87" y="302"/>
                    <a:pt x="87" y="305"/>
                  </a:cubicBezTo>
                  <a:cubicBezTo>
                    <a:pt x="85" y="308"/>
                    <a:pt x="85" y="308"/>
                    <a:pt x="83" y="309"/>
                  </a:cubicBezTo>
                  <a:cubicBezTo>
                    <a:pt x="82" y="310"/>
                    <a:pt x="82" y="310"/>
                    <a:pt x="81" y="310"/>
                  </a:cubicBezTo>
                  <a:cubicBezTo>
                    <a:pt x="81" y="311"/>
                    <a:pt x="81" y="311"/>
                    <a:pt x="81" y="311"/>
                  </a:cubicBezTo>
                  <a:cubicBezTo>
                    <a:pt x="80" y="313"/>
                    <a:pt x="80" y="312"/>
                    <a:pt x="79" y="314"/>
                  </a:cubicBezTo>
                  <a:cubicBezTo>
                    <a:pt x="78" y="317"/>
                    <a:pt x="78" y="317"/>
                    <a:pt x="78" y="317"/>
                  </a:cubicBezTo>
                  <a:cubicBezTo>
                    <a:pt x="78" y="317"/>
                    <a:pt x="79" y="323"/>
                    <a:pt x="79" y="323"/>
                  </a:cubicBezTo>
                  <a:cubicBezTo>
                    <a:pt x="78" y="331"/>
                    <a:pt x="78" y="329"/>
                    <a:pt x="77" y="331"/>
                  </a:cubicBezTo>
                  <a:cubicBezTo>
                    <a:pt x="76" y="332"/>
                    <a:pt x="76" y="332"/>
                    <a:pt x="76" y="332"/>
                  </a:cubicBezTo>
                  <a:cubicBezTo>
                    <a:pt x="75" y="332"/>
                    <a:pt x="75" y="332"/>
                    <a:pt x="75" y="332"/>
                  </a:cubicBezTo>
                  <a:cubicBezTo>
                    <a:pt x="73" y="326"/>
                    <a:pt x="75" y="331"/>
                    <a:pt x="74" y="327"/>
                  </a:cubicBezTo>
                  <a:cubicBezTo>
                    <a:pt x="72" y="326"/>
                    <a:pt x="72" y="326"/>
                    <a:pt x="72" y="326"/>
                  </a:cubicBezTo>
                  <a:cubicBezTo>
                    <a:pt x="71" y="326"/>
                    <a:pt x="71" y="326"/>
                    <a:pt x="71" y="326"/>
                  </a:cubicBezTo>
                  <a:cubicBezTo>
                    <a:pt x="70" y="326"/>
                    <a:pt x="70" y="326"/>
                    <a:pt x="68" y="326"/>
                  </a:cubicBezTo>
                  <a:cubicBezTo>
                    <a:pt x="67" y="323"/>
                    <a:pt x="67" y="324"/>
                    <a:pt x="66" y="321"/>
                  </a:cubicBezTo>
                  <a:cubicBezTo>
                    <a:pt x="66" y="321"/>
                    <a:pt x="66" y="313"/>
                    <a:pt x="66" y="313"/>
                  </a:cubicBezTo>
                  <a:cubicBezTo>
                    <a:pt x="65" y="314"/>
                    <a:pt x="65" y="314"/>
                    <a:pt x="65" y="314"/>
                  </a:cubicBezTo>
                  <a:cubicBezTo>
                    <a:pt x="65" y="317"/>
                    <a:pt x="65" y="317"/>
                    <a:pt x="65" y="317"/>
                  </a:cubicBezTo>
                  <a:cubicBezTo>
                    <a:pt x="64" y="318"/>
                    <a:pt x="64" y="318"/>
                    <a:pt x="64" y="318"/>
                  </a:cubicBezTo>
                  <a:cubicBezTo>
                    <a:pt x="63" y="318"/>
                    <a:pt x="63" y="318"/>
                    <a:pt x="63" y="318"/>
                  </a:cubicBezTo>
                  <a:cubicBezTo>
                    <a:pt x="63" y="320"/>
                    <a:pt x="63" y="320"/>
                    <a:pt x="63" y="320"/>
                  </a:cubicBezTo>
                  <a:cubicBezTo>
                    <a:pt x="64" y="320"/>
                    <a:pt x="64" y="320"/>
                    <a:pt x="64" y="320"/>
                  </a:cubicBezTo>
                  <a:cubicBezTo>
                    <a:pt x="64" y="322"/>
                    <a:pt x="64" y="321"/>
                    <a:pt x="64" y="323"/>
                  </a:cubicBezTo>
                  <a:cubicBezTo>
                    <a:pt x="62" y="328"/>
                    <a:pt x="62" y="328"/>
                    <a:pt x="62" y="328"/>
                  </a:cubicBezTo>
                  <a:cubicBezTo>
                    <a:pt x="61" y="329"/>
                    <a:pt x="61" y="329"/>
                    <a:pt x="61" y="329"/>
                  </a:cubicBezTo>
                  <a:cubicBezTo>
                    <a:pt x="61" y="329"/>
                    <a:pt x="61" y="329"/>
                    <a:pt x="61" y="329"/>
                  </a:cubicBezTo>
                  <a:cubicBezTo>
                    <a:pt x="60" y="329"/>
                    <a:pt x="60" y="329"/>
                    <a:pt x="60" y="329"/>
                  </a:cubicBezTo>
                  <a:cubicBezTo>
                    <a:pt x="58" y="330"/>
                    <a:pt x="58" y="330"/>
                    <a:pt x="58" y="330"/>
                  </a:cubicBezTo>
                  <a:cubicBezTo>
                    <a:pt x="57" y="330"/>
                    <a:pt x="57" y="330"/>
                    <a:pt x="57" y="330"/>
                  </a:cubicBezTo>
                  <a:cubicBezTo>
                    <a:pt x="57" y="329"/>
                    <a:pt x="57" y="329"/>
                    <a:pt x="57" y="329"/>
                  </a:cubicBezTo>
                  <a:cubicBezTo>
                    <a:pt x="55" y="327"/>
                    <a:pt x="55" y="327"/>
                    <a:pt x="55" y="327"/>
                  </a:cubicBezTo>
                  <a:cubicBezTo>
                    <a:pt x="54" y="327"/>
                    <a:pt x="54" y="327"/>
                    <a:pt x="54" y="327"/>
                  </a:cubicBezTo>
                  <a:cubicBezTo>
                    <a:pt x="55" y="328"/>
                    <a:pt x="54" y="328"/>
                    <a:pt x="55" y="329"/>
                  </a:cubicBezTo>
                  <a:cubicBezTo>
                    <a:pt x="55" y="330"/>
                    <a:pt x="55" y="330"/>
                    <a:pt x="55" y="331"/>
                  </a:cubicBezTo>
                  <a:cubicBezTo>
                    <a:pt x="53" y="331"/>
                    <a:pt x="52" y="332"/>
                    <a:pt x="51" y="333"/>
                  </a:cubicBezTo>
                  <a:cubicBezTo>
                    <a:pt x="52" y="334"/>
                    <a:pt x="52" y="334"/>
                    <a:pt x="52" y="334"/>
                  </a:cubicBezTo>
                  <a:cubicBezTo>
                    <a:pt x="51" y="335"/>
                    <a:pt x="51" y="335"/>
                    <a:pt x="51" y="335"/>
                  </a:cubicBezTo>
                  <a:cubicBezTo>
                    <a:pt x="50" y="335"/>
                    <a:pt x="50" y="335"/>
                    <a:pt x="50" y="335"/>
                  </a:cubicBezTo>
                  <a:cubicBezTo>
                    <a:pt x="50" y="336"/>
                    <a:pt x="50" y="336"/>
                    <a:pt x="50" y="336"/>
                  </a:cubicBezTo>
                  <a:cubicBezTo>
                    <a:pt x="50" y="337"/>
                    <a:pt x="50" y="337"/>
                    <a:pt x="50" y="337"/>
                  </a:cubicBezTo>
                  <a:cubicBezTo>
                    <a:pt x="46" y="340"/>
                    <a:pt x="48" y="338"/>
                    <a:pt x="42" y="345"/>
                  </a:cubicBezTo>
                  <a:cubicBezTo>
                    <a:pt x="39" y="347"/>
                    <a:pt x="40" y="346"/>
                    <a:pt x="38" y="348"/>
                  </a:cubicBezTo>
                  <a:cubicBezTo>
                    <a:pt x="37" y="348"/>
                    <a:pt x="37" y="348"/>
                    <a:pt x="37" y="348"/>
                  </a:cubicBezTo>
                  <a:cubicBezTo>
                    <a:pt x="35" y="349"/>
                    <a:pt x="35" y="349"/>
                    <a:pt x="35" y="349"/>
                  </a:cubicBezTo>
                  <a:cubicBezTo>
                    <a:pt x="30" y="351"/>
                    <a:pt x="30" y="351"/>
                    <a:pt x="30" y="351"/>
                  </a:cubicBezTo>
                  <a:cubicBezTo>
                    <a:pt x="27" y="350"/>
                    <a:pt x="27" y="350"/>
                    <a:pt x="27" y="350"/>
                  </a:cubicBezTo>
                  <a:cubicBezTo>
                    <a:pt x="25" y="351"/>
                    <a:pt x="25" y="351"/>
                    <a:pt x="25" y="351"/>
                  </a:cubicBezTo>
                  <a:cubicBezTo>
                    <a:pt x="24" y="350"/>
                    <a:pt x="24" y="350"/>
                    <a:pt x="24" y="350"/>
                  </a:cubicBezTo>
                  <a:cubicBezTo>
                    <a:pt x="24" y="349"/>
                    <a:pt x="24" y="349"/>
                    <a:pt x="24" y="349"/>
                  </a:cubicBezTo>
                  <a:cubicBezTo>
                    <a:pt x="24" y="348"/>
                    <a:pt x="24" y="349"/>
                    <a:pt x="24" y="348"/>
                  </a:cubicBezTo>
                  <a:cubicBezTo>
                    <a:pt x="24" y="348"/>
                    <a:pt x="24" y="348"/>
                    <a:pt x="24" y="348"/>
                  </a:cubicBezTo>
                  <a:cubicBezTo>
                    <a:pt x="23" y="348"/>
                    <a:pt x="23" y="348"/>
                    <a:pt x="23" y="348"/>
                  </a:cubicBezTo>
                  <a:cubicBezTo>
                    <a:pt x="23" y="348"/>
                    <a:pt x="23" y="348"/>
                    <a:pt x="23" y="348"/>
                  </a:cubicBezTo>
                  <a:cubicBezTo>
                    <a:pt x="23" y="349"/>
                    <a:pt x="23" y="349"/>
                    <a:pt x="23" y="349"/>
                  </a:cubicBezTo>
                  <a:cubicBezTo>
                    <a:pt x="22" y="350"/>
                    <a:pt x="22" y="350"/>
                    <a:pt x="22" y="350"/>
                  </a:cubicBezTo>
                  <a:cubicBezTo>
                    <a:pt x="21" y="349"/>
                    <a:pt x="21" y="349"/>
                    <a:pt x="21" y="349"/>
                  </a:cubicBezTo>
                  <a:cubicBezTo>
                    <a:pt x="20" y="348"/>
                    <a:pt x="20" y="348"/>
                    <a:pt x="20" y="348"/>
                  </a:cubicBezTo>
                  <a:cubicBezTo>
                    <a:pt x="21" y="347"/>
                    <a:pt x="21" y="347"/>
                    <a:pt x="21" y="347"/>
                  </a:cubicBezTo>
                  <a:cubicBezTo>
                    <a:pt x="22" y="346"/>
                    <a:pt x="22" y="346"/>
                    <a:pt x="22" y="346"/>
                  </a:cubicBezTo>
                  <a:cubicBezTo>
                    <a:pt x="22" y="346"/>
                    <a:pt x="22" y="346"/>
                    <a:pt x="22" y="346"/>
                  </a:cubicBezTo>
                  <a:cubicBezTo>
                    <a:pt x="21" y="345"/>
                    <a:pt x="21" y="345"/>
                    <a:pt x="21" y="345"/>
                  </a:cubicBezTo>
                  <a:cubicBezTo>
                    <a:pt x="21" y="345"/>
                    <a:pt x="21" y="345"/>
                    <a:pt x="21" y="345"/>
                  </a:cubicBezTo>
                  <a:cubicBezTo>
                    <a:pt x="19" y="346"/>
                    <a:pt x="19" y="346"/>
                    <a:pt x="19" y="346"/>
                  </a:cubicBezTo>
                  <a:cubicBezTo>
                    <a:pt x="18" y="345"/>
                    <a:pt x="18" y="345"/>
                    <a:pt x="18" y="345"/>
                  </a:cubicBezTo>
                  <a:cubicBezTo>
                    <a:pt x="15" y="343"/>
                    <a:pt x="15" y="343"/>
                    <a:pt x="15" y="343"/>
                  </a:cubicBezTo>
                  <a:cubicBezTo>
                    <a:pt x="14" y="342"/>
                    <a:pt x="14" y="342"/>
                    <a:pt x="14" y="342"/>
                  </a:cubicBezTo>
                  <a:cubicBezTo>
                    <a:pt x="11" y="340"/>
                    <a:pt x="11" y="340"/>
                    <a:pt x="11" y="340"/>
                  </a:cubicBezTo>
                  <a:cubicBezTo>
                    <a:pt x="9" y="337"/>
                    <a:pt x="9" y="338"/>
                    <a:pt x="9" y="336"/>
                  </a:cubicBezTo>
                  <a:cubicBezTo>
                    <a:pt x="9" y="333"/>
                    <a:pt x="8" y="334"/>
                    <a:pt x="9" y="330"/>
                  </a:cubicBezTo>
                  <a:cubicBezTo>
                    <a:pt x="10" y="329"/>
                    <a:pt x="10" y="329"/>
                    <a:pt x="10" y="329"/>
                  </a:cubicBezTo>
                  <a:cubicBezTo>
                    <a:pt x="13" y="331"/>
                    <a:pt x="12" y="330"/>
                    <a:pt x="15" y="332"/>
                  </a:cubicBezTo>
                  <a:cubicBezTo>
                    <a:pt x="15" y="332"/>
                    <a:pt x="15" y="332"/>
                    <a:pt x="15" y="332"/>
                  </a:cubicBezTo>
                  <a:cubicBezTo>
                    <a:pt x="16" y="331"/>
                    <a:pt x="16" y="331"/>
                    <a:pt x="16" y="331"/>
                  </a:cubicBezTo>
                  <a:cubicBezTo>
                    <a:pt x="18" y="330"/>
                    <a:pt x="18" y="330"/>
                    <a:pt x="18" y="330"/>
                  </a:cubicBezTo>
                  <a:cubicBezTo>
                    <a:pt x="18" y="329"/>
                    <a:pt x="18" y="329"/>
                    <a:pt x="18" y="329"/>
                  </a:cubicBezTo>
                  <a:cubicBezTo>
                    <a:pt x="15" y="331"/>
                    <a:pt x="15" y="331"/>
                    <a:pt x="15" y="331"/>
                  </a:cubicBezTo>
                  <a:cubicBezTo>
                    <a:pt x="14" y="330"/>
                    <a:pt x="14" y="330"/>
                    <a:pt x="13" y="328"/>
                  </a:cubicBezTo>
                  <a:cubicBezTo>
                    <a:pt x="13" y="327"/>
                    <a:pt x="13" y="327"/>
                    <a:pt x="13" y="327"/>
                  </a:cubicBezTo>
                  <a:cubicBezTo>
                    <a:pt x="13" y="327"/>
                    <a:pt x="13" y="327"/>
                    <a:pt x="13" y="327"/>
                  </a:cubicBezTo>
                  <a:cubicBezTo>
                    <a:pt x="14" y="326"/>
                    <a:pt x="14" y="326"/>
                    <a:pt x="14" y="326"/>
                  </a:cubicBezTo>
                  <a:cubicBezTo>
                    <a:pt x="13" y="324"/>
                    <a:pt x="13" y="324"/>
                    <a:pt x="13" y="324"/>
                  </a:cubicBezTo>
                  <a:cubicBezTo>
                    <a:pt x="13" y="323"/>
                    <a:pt x="13" y="323"/>
                    <a:pt x="13" y="323"/>
                  </a:cubicBezTo>
                  <a:cubicBezTo>
                    <a:pt x="14" y="322"/>
                    <a:pt x="17" y="319"/>
                    <a:pt x="19" y="318"/>
                  </a:cubicBezTo>
                  <a:cubicBezTo>
                    <a:pt x="18" y="317"/>
                    <a:pt x="18" y="317"/>
                    <a:pt x="18" y="317"/>
                  </a:cubicBezTo>
                  <a:cubicBezTo>
                    <a:pt x="16" y="318"/>
                    <a:pt x="15" y="321"/>
                    <a:pt x="9" y="323"/>
                  </a:cubicBezTo>
                  <a:cubicBezTo>
                    <a:pt x="8" y="325"/>
                    <a:pt x="8" y="325"/>
                    <a:pt x="8" y="325"/>
                  </a:cubicBezTo>
                  <a:cubicBezTo>
                    <a:pt x="7" y="326"/>
                    <a:pt x="7" y="326"/>
                    <a:pt x="7" y="326"/>
                  </a:cubicBezTo>
                  <a:cubicBezTo>
                    <a:pt x="5" y="326"/>
                    <a:pt x="5" y="326"/>
                    <a:pt x="5" y="326"/>
                  </a:cubicBezTo>
                  <a:cubicBezTo>
                    <a:pt x="4" y="325"/>
                    <a:pt x="4" y="325"/>
                    <a:pt x="4" y="325"/>
                  </a:cubicBezTo>
                  <a:cubicBezTo>
                    <a:pt x="5" y="320"/>
                    <a:pt x="5" y="319"/>
                    <a:pt x="6" y="315"/>
                  </a:cubicBezTo>
                  <a:cubicBezTo>
                    <a:pt x="7" y="315"/>
                    <a:pt x="7" y="315"/>
                    <a:pt x="7" y="315"/>
                  </a:cubicBezTo>
                  <a:cubicBezTo>
                    <a:pt x="8" y="314"/>
                    <a:pt x="8" y="314"/>
                    <a:pt x="8" y="314"/>
                  </a:cubicBezTo>
                  <a:cubicBezTo>
                    <a:pt x="9" y="314"/>
                    <a:pt x="9" y="314"/>
                    <a:pt x="9" y="314"/>
                  </a:cubicBezTo>
                  <a:cubicBezTo>
                    <a:pt x="9" y="314"/>
                    <a:pt x="9" y="314"/>
                    <a:pt x="9" y="314"/>
                  </a:cubicBezTo>
                  <a:cubicBezTo>
                    <a:pt x="11" y="315"/>
                    <a:pt x="11" y="315"/>
                    <a:pt x="11" y="315"/>
                  </a:cubicBezTo>
                  <a:cubicBezTo>
                    <a:pt x="12" y="313"/>
                    <a:pt x="12" y="313"/>
                    <a:pt x="12" y="313"/>
                  </a:cubicBezTo>
                  <a:cubicBezTo>
                    <a:pt x="14" y="313"/>
                    <a:pt x="14" y="313"/>
                    <a:pt x="14" y="313"/>
                  </a:cubicBezTo>
                  <a:cubicBezTo>
                    <a:pt x="16" y="312"/>
                    <a:pt x="16" y="312"/>
                    <a:pt x="16" y="312"/>
                  </a:cubicBezTo>
                  <a:cubicBezTo>
                    <a:pt x="16" y="311"/>
                    <a:pt x="16" y="311"/>
                    <a:pt x="16" y="311"/>
                  </a:cubicBezTo>
                  <a:cubicBezTo>
                    <a:pt x="13" y="312"/>
                    <a:pt x="15" y="311"/>
                    <a:pt x="12" y="312"/>
                  </a:cubicBezTo>
                  <a:cubicBezTo>
                    <a:pt x="11" y="312"/>
                    <a:pt x="11" y="312"/>
                    <a:pt x="11" y="312"/>
                  </a:cubicBezTo>
                  <a:cubicBezTo>
                    <a:pt x="11" y="311"/>
                    <a:pt x="11" y="311"/>
                    <a:pt x="11" y="311"/>
                  </a:cubicBezTo>
                  <a:cubicBezTo>
                    <a:pt x="13" y="307"/>
                    <a:pt x="14" y="308"/>
                    <a:pt x="15" y="305"/>
                  </a:cubicBezTo>
                  <a:cubicBezTo>
                    <a:pt x="15" y="304"/>
                    <a:pt x="15" y="304"/>
                    <a:pt x="15" y="304"/>
                  </a:cubicBezTo>
                  <a:cubicBezTo>
                    <a:pt x="16" y="302"/>
                    <a:pt x="16" y="302"/>
                    <a:pt x="16" y="302"/>
                  </a:cubicBezTo>
                  <a:cubicBezTo>
                    <a:pt x="18" y="300"/>
                    <a:pt x="18" y="300"/>
                    <a:pt x="18" y="300"/>
                  </a:cubicBezTo>
                  <a:cubicBezTo>
                    <a:pt x="20" y="298"/>
                    <a:pt x="20" y="298"/>
                    <a:pt x="20" y="298"/>
                  </a:cubicBezTo>
                  <a:cubicBezTo>
                    <a:pt x="20" y="299"/>
                    <a:pt x="20" y="299"/>
                    <a:pt x="20" y="299"/>
                  </a:cubicBezTo>
                  <a:cubicBezTo>
                    <a:pt x="20" y="302"/>
                    <a:pt x="20" y="302"/>
                    <a:pt x="20" y="304"/>
                  </a:cubicBezTo>
                  <a:cubicBezTo>
                    <a:pt x="21" y="299"/>
                    <a:pt x="21" y="299"/>
                    <a:pt x="23" y="297"/>
                  </a:cubicBezTo>
                  <a:cubicBezTo>
                    <a:pt x="25" y="297"/>
                    <a:pt x="25" y="297"/>
                    <a:pt x="25" y="297"/>
                  </a:cubicBezTo>
                  <a:cubicBezTo>
                    <a:pt x="25" y="296"/>
                    <a:pt x="25" y="296"/>
                    <a:pt x="25" y="296"/>
                  </a:cubicBezTo>
                  <a:cubicBezTo>
                    <a:pt x="22" y="296"/>
                    <a:pt x="24" y="296"/>
                    <a:pt x="18" y="298"/>
                  </a:cubicBezTo>
                  <a:cubicBezTo>
                    <a:pt x="16" y="300"/>
                    <a:pt x="16" y="300"/>
                    <a:pt x="16" y="300"/>
                  </a:cubicBezTo>
                  <a:cubicBezTo>
                    <a:pt x="15" y="302"/>
                    <a:pt x="14" y="301"/>
                    <a:pt x="13" y="304"/>
                  </a:cubicBezTo>
                  <a:cubicBezTo>
                    <a:pt x="13" y="306"/>
                    <a:pt x="13" y="306"/>
                    <a:pt x="13" y="306"/>
                  </a:cubicBezTo>
                  <a:cubicBezTo>
                    <a:pt x="12" y="307"/>
                    <a:pt x="12" y="307"/>
                    <a:pt x="12" y="307"/>
                  </a:cubicBezTo>
                  <a:cubicBezTo>
                    <a:pt x="11" y="307"/>
                    <a:pt x="11" y="307"/>
                    <a:pt x="11" y="307"/>
                  </a:cubicBezTo>
                  <a:cubicBezTo>
                    <a:pt x="9" y="310"/>
                    <a:pt x="9" y="309"/>
                    <a:pt x="8" y="311"/>
                  </a:cubicBezTo>
                  <a:cubicBezTo>
                    <a:pt x="7" y="313"/>
                    <a:pt x="6" y="314"/>
                    <a:pt x="5" y="315"/>
                  </a:cubicBezTo>
                  <a:cubicBezTo>
                    <a:pt x="4" y="316"/>
                    <a:pt x="4" y="316"/>
                    <a:pt x="4" y="316"/>
                  </a:cubicBezTo>
                  <a:cubicBezTo>
                    <a:pt x="4" y="315"/>
                    <a:pt x="4" y="315"/>
                    <a:pt x="4" y="315"/>
                  </a:cubicBezTo>
                  <a:cubicBezTo>
                    <a:pt x="4" y="313"/>
                    <a:pt x="4" y="314"/>
                    <a:pt x="4" y="311"/>
                  </a:cubicBezTo>
                  <a:cubicBezTo>
                    <a:pt x="5" y="309"/>
                    <a:pt x="5" y="310"/>
                    <a:pt x="5" y="308"/>
                  </a:cubicBezTo>
                  <a:cubicBezTo>
                    <a:pt x="5" y="306"/>
                    <a:pt x="5" y="306"/>
                    <a:pt x="5" y="306"/>
                  </a:cubicBezTo>
                  <a:cubicBezTo>
                    <a:pt x="5" y="306"/>
                    <a:pt x="5" y="306"/>
                    <a:pt x="5" y="306"/>
                  </a:cubicBezTo>
                  <a:cubicBezTo>
                    <a:pt x="6" y="306"/>
                    <a:pt x="6" y="306"/>
                    <a:pt x="6" y="306"/>
                  </a:cubicBezTo>
                  <a:cubicBezTo>
                    <a:pt x="7" y="306"/>
                    <a:pt x="7" y="306"/>
                    <a:pt x="7" y="306"/>
                  </a:cubicBezTo>
                  <a:cubicBezTo>
                    <a:pt x="8" y="306"/>
                    <a:pt x="8" y="306"/>
                    <a:pt x="8" y="306"/>
                  </a:cubicBezTo>
                  <a:cubicBezTo>
                    <a:pt x="10" y="305"/>
                    <a:pt x="10" y="305"/>
                    <a:pt x="10" y="305"/>
                  </a:cubicBezTo>
                  <a:cubicBezTo>
                    <a:pt x="10" y="304"/>
                    <a:pt x="10" y="304"/>
                    <a:pt x="10" y="304"/>
                  </a:cubicBezTo>
                  <a:cubicBezTo>
                    <a:pt x="9" y="304"/>
                    <a:pt x="9" y="304"/>
                    <a:pt x="7" y="304"/>
                  </a:cubicBezTo>
                  <a:cubicBezTo>
                    <a:pt x="6" y="303"/>
                    <a:pt x="6" y="303"/>
                    <a:pt x="6" y="303"/>
                  </a:cubicBezTo>
                  <a:cubicBezTo>
                    <a:pt x="5" y="301"/>
                    <a:pt x="5" y="301"/>
                    <a:pt x="5" y="301"/>
                  </a:cubicBezTo>
                  <a:cubicBezTo>
                    <a:pt x="4" y="297"/>
                    <a:pt x="4" y="297"/>
                    <a:pt x="4" y="297"/>
                  </a:cubicBezTo>
                  <a:cubicBezTo>
                    <a:pt x="5" y="297"/>
                    <a:pt x="5" y="297"/>
                    <a:pt x="5" y="297"/>
                  </a:cubicBezTo>
                  <a:cubicBezTo>
                    <a:pt x="7" y="295"/>
                    <a:pt x="8" y="294"/>
                    <a:pt x="10" y="292"/>
                  </a:cubicBezTo>
                  <a:cubicBezTo>
                    <a:pt x="9" y="292"/>
                    <a:pt x="9" y="292"/>
                    <a:pt x="9" y="292"/>
                  </a:cubicBezTo>
                  <a:cubicBezTo>
                    <a:pt x="8" y="294"/>
                    <a:pt x="8" y="294"/>
                    <a:pt x="8" y="294"/>
                  </a:cubicBezTo>
                  <a:cubicBezTo>
                    <a:pt x="5" y="295"/>
                    <a:pt x="5" y="295"/>
                    <a:pt x="5" y="295"/>
                  </a:cubicBezTo>
                  <a:cubicBezTo>
                    <a:pt x="4" y="293"/>
                    <a:pt x="4" y="293"/>
                    <a:pt x="4" y="293"/>
                  </a:cubicBezTo>
                  <a:cubicBezTo>
                    <a:pt x="3" y="291"/>
                    <a:pt x="3" y="291"/>
                    <a:pt x="3" y="291"/>
                  </a:cubicBezTo>
                  <a:cubicBezTo>
                    <a:pt x="2" y="284"/>
                    <a:pt x="3" y="290"/>
                    <a:pt x="3" y="284"/>
                  </a:cubicBezTo>
                  <a:cubicBezTo>
                    <a:pt x="4" y="283"/>
                    <a:pt x="4" y="283"/>
                    <a:pt x="4" y="283"/>
                  </a:cubicBezTo>
                  <a:cubicBezTo>
                    <a:pt x="7" y="284"/>
                    <a:pt x="9" y="283"/>
                    <a:pt x="14" y="282"/>
                  </a:cubicBezTo>
                  <a:cubicBezTo>
                    <a:pt x="17" y="283"/>
                    <a:pt x="17" y="283"/>
                    <a:pt x="17" y="283"/>
                  </a:cubicBezTo>
                  <a:cubicBezTo>
                    <a:pt x="19" y="283"/>
                    <a:pt x="19" y="283"/>
                    <a:pt x="19" y="283"/>
                  </a:cubicBezTo>
                  <a:cubicBezTo>
                    <a:pt x="21" y="282"/>
                    <a:pt x="21" y="282"/>
                    <a:pt x="21" y="282"/>
                  </a:cubicBezTo>
                  <a:cubicBezTo>
                    <a:pt x="23" y="281"/>
                    <a:pt x="23" y="281"/>
                    <a:pt x="23" y="281"/>
                  </a:cubicBezTo>
                  <a:cubicBezTo>
                    <a:pt x="24" y="282"/>
                    <a:pt x="24" y="282"/>
                    <a:pt x="24" y="282"/>
                  </a:cubicBezTo>
                  <a:cubicBezTo>
                    <a:pt x="25" y="283"/>
                    <a:pt x="25" y="283"/>
                    <a:pt x="25" y="283"/>
                  </a:cubicBezTo>
                  <a:cubicBezTo>
                    <a:pt x="25" y="285"/>
                    <a:pt x="25" y="285"/>
                    <a:pt x="25" y="285"/>
                  </a:cubicBezTo>
                  <a:cubicBezTo>
                    <a:pt x="26" y="286"/>
                    <a:pt x="26" y="286"/>
                    <a:pt x="26" y="286"/>
                  </a:cubicBezTo>
                  <a:cubicBezTo>
                    <a:pt x="26" y="286"/>
                    <a:pt x="26" y="286"/>
                    <a:pt x="26" y="286"/>
                  </a:cubicBezTo>
                  <a:cubicBezTo>
                    <a:pt x="26" y="284"/>
                    <a:pt x="26" y="285"/>
                    <a:pt x="26" y="283"/>
                  </a:cubicBezTo>
                  <a:cubicBezTo>
                    <a:pt x="31" y="281"/>
                    <a:pt x="31" y="281"/>
                    <a:pt x="31" y="281"/>
                  </a:cubicBezTo>
                  <a:cubicBezTo>
                    <a:pt x="32" y="280"/>
                    <a:pt x="32" y="280"/>
                    <a:pt x="32" y="280"/>
                  </a:cubicBezTo>
                  <a:cubicBezTo>
                    <a:pt x="30" y="280"/>
                    <a:pt x="30" y="280"/>
                    <a:pt x="30" y="280"/>
                  </a:cubicBezTo>
                  <a:cubicBezTo>
                    <a:pt x="29" y="278"/>
                    <a:pt x="29" y="278"/>
                    <a:pt x="29" y="278"/>
                  </a:cubicBezTo>
                  <a:cubicBezTo>
                    <a:pt x="30" y="275"/>
                    <a:pt x="30" y="275"/>
                    <a:pt x="30" y="275"/>
                  </a:cubicBezTo>
                  <a:cubicBezTo>
                    <a:pt x="30" y="275"/>
                    <a:pt x="30" y="275"/>
                    <a:pt x="30" y="275"/>
                  </a:cubicBezTo>
                  <a:cubicBezTo>
                    <a:pt x="29" y="276"/>
                    <a:pt x="29" y="276"/>
                    <a:pt x="29" y="276"/>
                  </a:cubicBezTo>
                  <a:cubicBezTo>
                    <a:pt x="28" y="278"/>
                    <a:pt x="28" y="278"/>
                    <a:pt x="28" y="278"/>
                  </a:cubicBezTo>
                  <a:cubicBezTo>
                    <a:pt x="29" y="280"/>
                    <a:pt x="29" y="280"/>
                    <a:pt x="29" y="280"/>
                  </a:cubicBezTo>
                  <a:cubicBezTo>
                    <a:pt x="28" y="281"/>
                    <a:pt x="28" y="281"/>
                    <a:pt x="28" y="281"/>
                  </a:cubicBezTo>
                  <a:cubicBezTo>
                    <a:pt x="27" y="281"/>
                    <a:pt x="28" y="281"/>
                    <a:pt x="25" y="281"/>
                  </a:cubicBezTo>
                  <a:cubicBezTo>
                    <a:pt x="23" y="280"/>
                    <a:pt x="23" y="280"/>
                    <a:pt x="21" y="280"/>
                  </a:cubicBezTo>
                  <a:cubicBezTo>
                    <a:pt x="21" y="279"/>
                    <a:pt x="21" y="279"/>
                    <a:pt x="21" y="279"/>
                  </a:cubicBezTo>
                  <a:cubicBezTo>
                    <a:pt x="21" y="278"/>
                    <a:pt x="21" y="278"/>
                    <a:pt x="21" y="278"/>
                  </a:cubicBezTo>
                  <a:cubicBezTo>
                    <a:pt x="21" y="278"/>
                    <a:pt x="21" y="278"/>
                    <a:pt x="21" y="278"/>
                  </a:cubicBezTo>
                  <a:cubicBezTo>
                    <a:pt x="20" y="279"/>
                    <a:pt x="20" y="279"/>
                    <a:pt x="20" y="279"/>
                  </a:cubicBezTo>
                  <a:cubicBezTo>
                    <a:pt x="19" y="281"/>
                    <a:pt x="19" y="281"/>
                    <a:pt x="19" y="281"/>
                  </a:cubicBezTo>
                  <a:cubicBezTo>
                    <a:pt x="18" y="282"/>
                    <a:pt x="18" y="282"/>
                    <a:pt x="18" y="282"/>
                  </a:cubicBezTo>
                  <a:cubicBezTo>
                    <a:pt x="15" y="281"/>
                    <a:pt x="15" y="281"/>
                    <a:pt x="15" y="281"/>
                  </a:cubicBezTo>
                  <a:cubicBezTo>
                    <a:pt x="10" y="281"/>
                    <a:pt x="10" y="281"/>
                    <a:pt x="10" y="281"/>
                  </a:cubicBezTo>
                  <a:cubicBezTo>
                    <a:pt x="8" y="282"/>
                    <a:pt x="8" y="282"/>
                    <a:pt x="8" y="282"/>
                  </a:cubicBezTo>
                  <a:cubicBezTo>
                    <a:pt x="6" y="282"/>
                    <a:pt x="6" y="282"/>
                    <a:pt x="6" y="282"/>
                  </a:cubicBezTo>
                  <a:cubicBezTo>
                    <a:pt x="4" y="280"/>
                    <a:pt x="4" y="280"/>
                    <a:pt x="4" y="280"/>
                  </a:cubicBezTo>
                  <a:cubicBezTo>
                    <a:pt x="3" y="279"/>
                    <a:pt x="3" y="279"/>
                    <a:pt x="3" y="279"/>
                  </a:cubicBezTo>
                  <a:cubicBezTo>
                    <a:pt x="3" y="277"/>
                    <a:pt x="3" y="276"/>
                    <a:pt x="3" y="275"/>
                  </a:cubicBezTo>
                  <a:cubicBezTo>
                    <a:pt x="5" y="274"/>
                    <a:pt x="5" y="274"/>
                    <a:pt x="5" y="274"/>
                  </a:cubicBezTo>
                  <a:cubicBezTo>
                    <a:pt x="6" y="274"/>
                    <a:pt x="6" y="274"/>
                    <a:pt x="6" y="274"/>
                  </a:cubicBezTo>
                  <a:cubicBezTo>
                    <a:pt x="7" y="273"/>
                    <a:pt x="7" y="273"/>
                    <a:pt x="7" y="273"/>
                  </a:cubicBezTo>
                  <a:cubicBezTo>
                    <a:pt x="6" y="273"/>
                    <a:pt x="6" y="273"/>
                    <a:pt x="5" y="272"/>
                  </a:cubicBezTo>
                  <a:cubicBezTo>
                    <a:pt x="4" y="270"/>
                    <a:pt x="4" y="270"/>
                    <a:pt x="4" y="270"/>
                  </a:cubicBezTo>
                  <a:cubicBezTo>
                    <a:pt x="3" y="270"/>
                    <a:pt x="3" y="270"/>
                    <a:pt x="3" y="270"/>
                  </a:cubicBezTo>
                  <a:cubicBezTo>
                    <a:pt x="2" y="268"/>
                    <a:pt x="2" y="268"/>
                    <a:pt x="2" y="268"/>
                  </a:cubicBezTo>
                  <a:cubicBezTo>
                    <a:pt x="2" y="265"/>
                    <a:pt x="2" y="266"/>
                    <a:pt x="2" y="264"/>
                  </a:cubicBezTo>
                  <a:cubicBezTo>
                    <a:pt x="3" y="264"/>
                    <a:pt x="3" y="264"/>
                    <a:pt x="3" y="264"/>
                  </a:cubicBezTo>
                  <a:cubicBezTo>
                    <a:pt x="4" y="264"/>
                    <a:pt x="4" y="264"/>
                    <a:pt x="4" y="264"/>
                  </a:cubicBezTo>
                  <a:cubicBezTo>
                    <a:pt x="8" y="264"/>
                    <a:pt x="8" y="264"/>
                    <a:pt x="8" y="264"/>
                  </a:cubicBezTo>
                  <a:cubicBezTo>
                    <a:pt x="12" y="266"/>
                    <a:pt x="11" y="265"/>
                    <a:pt x="14" y="266"/>
                  </a:cubicBezTo>
                  <a:cubicBezTo>
                    <a:pt x="19" y="266"/>
                    <a:pt x="19" y="266"/>
                    <a:pt x="19" y="266"/>
                  </a:cubicBezTo>
                  <a:cubicBezTo>
                    <a:pt x="22" y="264"/>
                    <a:pt x="22" y="264"/>
                    <a:pt x="22" y="264"/>
                  </a:cubicBezTo>
                  <a:cubicBezTo>
                    <a:pt x="22" y="264"/>
                    <a:pt x="22" y="264"/>
                    <a:pt x="22" y="264"/>
                  </a:cubicBezTo>
                  <a:cubicBezTo>
                    <a:pt x="18" y="265"/>
                    <a:pt x="18" y="265"/>
                    <a:pt x="18" y="265"/>
                  </a:cubicBezTo>
                  <a:cubicBezTo>
                    <a:pt x="15" y="265"/>
                    <a:pt x="15" y="265"/>
                    <a:pt x="15" y="265"/>
                  </a:cubicBezTo>
                  <a:cubicBezTo>
                    <a:pt x="9" y="263"/>
                    <a:pt x="11" y="263"/>
                    <a:pt x="8" y="263"/>
                  </a:cubicBezTo>
                  <a:cubicBezTo>
                    <a:pt x="6" y="263"/>
                    <a:pt x="6" y="263"/>
                    <a:pt x="6" y="263"/>
                  </a:cubicBezTo>
                  <a:cubicBezTo>
                    <a:pt x="5" y="262"/>
                    <a:pt x="5" y="262"/>
                    <a:pt x="5" y="262"/>
                  </a:cubicBezTo>
                  <a:cubicBezTo>
                    <a:pt x="4" y="261"/>
                    <a:pt x="4" y="261"/>
                    <a:pt x="4" y="261"/>
                  </a:cubicBezTo>
                  <a:cubicBezTo>
                    <a:pt x="4" y="257"/>
                    <a:pt x="4" y="257"/>
                    <a:pt x="4" y="257"/>
                  </a:cubicBezTo>
                  <a:cubicBezTo>
                    <a:pt x="5" y="257"/>
                    <a:pt x="5" y="257"/>
                    <a:pt x="5" y="257"/>
                  </a:cubicBezTo>
                  <a:cubicBezTo>
                    <a:pt x="6" y="258"/>
                    <a:pt x="6" y="258"/>
                    <a:pt x="6" y="258"/>
                  </a:cubicBezTo>
                  <a:cubicBezTo>
                    <a:pt x="7" y="258"/>
                    <a:pt x="7" y="258"/>
                    <a:pt x="7" y="258"/>
                  </a:cubicBezTo>
                  <a:cubicBezTo>
                    <a:pt x="8" y="256"/>
                    <a:pt x="7" y="256"/>
                    <a:pt x="8" y="256"/>
                  </a:cubicBezTo>
                  <a:cubicBezTo>
                    <a:pt x="9" y="254"/>
                    <a:pt x="9" y="254"/>
                    <a:pt x="9" y="254"/>
                  </a:cubicBezTo>
                  <a:cubicBezTo>
                    <a:pt x="11" y="252"/>
                    <a:pt x="11" y="252"/>
                    <a:pt x="11" y="252"/>
                  </a:cubicBezTo>
                  <a:cubicBezTo>
                    <a:pt x="12" y="252"/>
                    <a:pt x="12" y="252"/>
                    <a:pt x="12" y="252"/>
                  </a:cubicBezTo>
                  <a:cubicBezTo>
                    <a:pt x="13" y="251"/>
                    <a:pt x="13" y="251"/>
                    <a:pt x="13" y="251"/>
                  </a:cubicBezTo>
                  <a:cubicBezTo>
                    <a:pt x="14" y="251"/>
                    <a:pt x="14" y="251"/>
                    <a:pt x="14" y="251"/>
                  </a:cubicBezTo>
                  <a:cubicBezTo>
                    <a:pt x="14" y="252"/>
                    <a:pt x="14" y="252"/>
                    <a:pt x="15" y="253"/>
                  </a:cubicBezTo>
                  <a:cubicBezTo>
                    <a:pt x="17" y="253"/>
                    <a:pt x="18" y="252"/>
                    <a:pt x="20" y="251"/>
                  </a:cubicBezTo>
                  <a:cubicBezTo>
                    <a:pt x="21" y="251"/>
                    <a:pt x="21" y="251"/>
                    <a:pt x="22" y="250"/>
                  </a:cubicBezTo>
                  <a:cubicBezTo>
                    <a:pt x="18" y="251"/>
                    <a:pt x="17" y="251"/>
                    <a:pt x="15" y="251"/>
                  </a:cubicBezTo>
                  <a:cubicBezTo>
                    <a:pt x="15" y="250"/>
                    <a:pt x="15" y="250"/>
                    <a:pt x="15" y="250"/>
                  </a:cubicBezTo>
                  <a:cubicBezTo>
                    <a:pt x="16" y="249"/>
                    <a:pt x="16" y="250"/>
                    <a:pt x="17" y="249"/>
                  </a:cubicBezTo>
                  <a:cubicBezTo>
                    <a:pt x="17" y="247"/>
                    <a:pt x="17" y="247"/>
                    <a:pt x="17" y="247"/>
                  </a:cubicBezTo>
                  <a:cubicBezTo>
                    <a:pt x="18" y="246"/>
                    <a:pt x="18" y="246"/>
                    <a:pt x="18" y="246"/>
                  </a:cubicBezTo>
                  <a:cubicBezTo>
                    <a:pt x="20" y="247"/>
                    <a:pt x="21" y="246"/>
                    <a:pt x="22" y="246"/>
                  </a:cubicBezTo>
                  <a:cubicBezTo>
                    <a:pt x="25" y="246"/>
                    <a:pt x="24" y="246"/>
                    <a:pt x="28" y="247"/>
                  </a:cubicBezTo>
                  <a:cubicBezTo>
                    <a:pt x="31" y="248"/>
                    <a:pt x="31" y="248"/>
                    <a:pt x="31" y="248"/>
                  </a:cubicBezTo>
                  <a:cubicBezTo>
                    <a:pt x="32" y="248"/>
                    <a:pt x="31" y="248"/>
                    <a:pt x="32" y="248"/>
                  </a:cubicBezTo>
                  <a:cubicBezTo>
                    <a:pt x="33" y="247"/>
                    <a:pt x="33" y="247"/>
                    <a:pt x="33" y="247"/>
                  </a:cubicBezTo>
                  <a:cubicBezTo>
                    <a:pt x="31" y="247"/>
                    <a:pt x="31" y="247"/>
                    <a:pt x="31" y="247"/>
                  </a:cubicBezTo>
                  <a:cubicBezTo>
                    <a:pt x="31" y="246"/>
                    <a:pt x="31" y="246"/>
                    <a:pt x="31" y="246"/>
                  </a:cubicBezTo>
                  <a:cubicBezTo>
                    <a:pt x="31" y="245"/>
                    <a:pt x="31" y="245"/>
                    <a:pt x="31" y="245"/>
                  </a:cubicBezTo>
                  <a:cubicBezTo>
                    <a:pt x="34" y="244"/>
                    <a:pt x="34" y="244"/>
                    <a:pt x="34" y="244"/>
                  </a:cubicBezTo>
                  <a:cubicBezTo>
                    <a:pt x="37" y="244"/>
                    <a:pt x="37" y="244"/>
                    <a:pt x="37" y="244"/>
                  </a:cubicBezTo>
                  <a:cubicBezTo>
                    <a:pt x="37" y="243"/>
                    <a:pt x="37" y="243"/>
                    <a:pt x="37" y="243"/>
                  </a:cubicBezTo>
                  <a:cubicBezTo>
                    <a:pt x="30" y="244"/>
                    <a:pt x="30" y="244"/>
                    <a:pt x="30" y="244"/>
                  </a:cubicBezTo>
                  <a:cubicBezTo>
                    <a:pt x="28" y="243"/>
                    <a:pt x="28" y="243"/>
                    <a:pt x="28" y="243"/>
                  </a:cubicBezTo>
                  <a:cubicBezTo>
                    <a:pt x="26" y="243"/>
                    <a:pt x="26" y="243"/>
                    <a:pt x="26" y="243"/>
                  </a:cubicBezTo>
                  <a:cubicBezTo>
                    <a:pt x="25" y="244"/>
                    <a:pt x="25" y="244"/>
                    <a:pt x="25" y="244"/>
                  </a:cubicBezTo>
                  <a:cubicBezTo>
                    <a:pt x="23" y="244"/>
                    <a:pt x="23" y="244"/>
                    <a:pt x="23" y="244"/>
                  </a:cubicBezTo>
                  <a:cubicBezTo>
                    <a:pt x="22" y="244"/>
                    <a:pt x="22" y="244"/>
                    <a:pt x="22" y="244"/>
                  </a:cubicBezTo>
                  <a:cubicBezTo>
                    <a:pt x="23" y="242"/>
                    <a:pt x="22" y="243"/>
                    <a:pt x="24" y="239"/>
                  </a:cubicBezTo>
                  <a:cubicBezTo>
                    <a:pt x="24" y="239"/>
                    <a:pt x="24" y="239"/>
                    <a:pt x="24" y="239"/>
                  </a:cubicBezTo>
                  <a:cubicBezTo>
                    <a:pt x="25" y="238"/>
                    <a:pt x="25" y="238"/>
                    <a:pt x="25" y="238"/>
                  </a:cubicBezTo>
                  <a:cubicBezTo>
                    <a:pt x="30" y="236"/>
                    <a:pt x="30" y="236"/>
                    <a:pt x="30" y="236"/>
                  </a:cubicBezTo>
                  <a:cubicBezTo>
                    <a:pt x="32" y="234"/>
                    <a:pt x="32" y="234"/>
                    <a:pt x="32" y="234"/>
                  </a:cubicBezTo>
                  <a:cubicBezTo>
                    <a:pt x="33" y="234"/>
                    <a:pt x="33" y="234"/>
                    <a:pt x="33" y="234"/>
                  </a:cubicBezTo>
                  <a:cubicBezTo>
                    <a:pt x="33" y="234"/>
                    <a:pt x="33" y="234"/>
                    <a:pt x="33" y="234"/>
                  </a:cubicBezTo>
                  <a:cubicBezTo>
                    <a:pt x="35" y="234"/>
                    <a:pt x="35" y="234"/>
                    <a:pt x="35" y="234"/>
                  </a:cubicBezTo>
                  <a:cubicBezTo>
                    <a:pt x="38" y="235"/>
                    <a:pt x="38" y="235"/>
                    <a:pt x="38" y="235"/>
                  </a:cubicBezTo>
                  <a:cubicBezTo>
                    <a:pt x="39" y="237"/>
                    <a:pt x="39" y="237"/>
                    <a:pt x="39" y="237"/>
                  </a:cubicBezTo>
                  <a:cubicBezTo>
                    <a:pt x="40" y="238"/>
                    <a:pt x="42" y="239"/>
                    <a:pt x="43" y="241"/>
                  </a:cubicBezTo>
                  <a:cubicBezTo>
                    <a:pt x="43" y="240"/>
                    <a:pt x="43" y="240"/>
                    <a:pt x="43" y="240"/>
                  </a:cubicBezTo>
                  <a:cubicBezTo>
                    <a:pt x="42" y="238"/>
                    <a:pt x="41" y="236"/>
                    <a:pt x="39" y="235"/>
                  </a:cubicBezTo>
                  <a:cubicBezTo>
                    <a:pt x="38" y="233"/>
                    <a:pt x="38" y="233"/>
                    <a:pt x="38" y="233"/>
                  </a:cubicBezTo>
                  <a:cubicBezTo>
                    <a:pt x="38" y="231"/>
                    <a:pt x="38" y="231"/>
                    <a:pt x="38" y="231"/>
                  </a:cubicBezTo>
                  <a:cubicBezTo>
                    <a:pt x="39" y="230"/>
                    <a:pt x="39" y="230"/>
                    <a:pt x="39" y="230"/>
                  </a:cubicBezTo>
                  <a:cubicBezTo>
                    <a:pt x="43" y="229"/>
                    <a:pt x="43" y="229"/>
                    <a:pt x="43" y="229"/>
                  </a:cubicBezTo>
                  <a:cubicBezTo>
                    <a:pt x="44" y="228"/>
                    <a:pt x="44" y="228"/>
                    <a:pt x="44" y="228"/>
                  </a:cubicBezTo>
                  <a:cubicBezTo>
                    <a:pt x="44" y="227"/>
                    <a:pt x="44" y="227"/>
                    <a:pt x="44" y="227"/>
                  </a:cubicBezTo>
                  <a:cubicBezTo>
                    <a:pt x="43" y="226"/>
                    <a:pt x="43" y="226"/>
                    <a:pt x="43" y="226"/>
                  </a:cubicBezTo>
                  <a:cubicBezTo>
                    <a:pt x="42" y="226"/>
                    <a:pt x="42" y="226"/>
                    <a:pt x="42" y="226"/>
                  </a:cubicBezTo>
                  <a:cubicBezTo>
                    <a:pt x="41" y="226"/>
                    <a:pt x="41" y="226"/>
                    <a:pt x="41" y="226"/>
                  </a:cubicBezTo>
                  <a:cubicBezTo>
                    <a:pt x="40" y="225"/>
                    <a:pt x="40" y="225"/>
                    <a:pt x="40" y="225"/>
                  </a:cubicBezTo>
                  <a:cubicBezTo>
                    <a:pt x="41" y="224"/>
                    <a:pt x="41" y="224"/>
                    <a:pt x="41" y="224"/>
                  </a:cubicBezTo>
                  <a:cubicBezTo>
                    <a:pt x="43" y="221"/>
                    <a:pt x="43" y="222"/>
                    <a:pt x="46" y="221"/>
                  </a:cubicBezTo>
                  <a:cubicBezTo>
                    <a:pt x="49" y="222"/>
                    <a:pt x="49" y="222"/>
                    <a:pt x="49" y="222"/>
                  </a:cubicBezTo>
                  <a:cubicBezTo>
                    <a:pt x="49" y="223"/>
                    <a:pt x="49" y="223"/>
                    <a:pt x="49" y="223"/>
                  </a:cubicBezTo>
                  <a:cubicBezTo>
                    <a:pt x="48" y="224"/>
                    <a:pt x="48" y="224"/>
                    <a:pt x="48" y="224"/>
                  </a:cubicBezTo>
                  <a:cubicBezTo>
                    <a:pt x="49" y="225"/>
                    <a:pt x="49" y="225"/>
                    <a:pt x="49" y="225"/>
                  </a:cubicBezTo>
                  <a:cubicBezTo>
                    <a:pt x="49" y="226"/>
                    <a:pt x="49" y="226"/>
                    <a:pt x="49" y="226"/>
                  </a:cubicBezTo>
                  <a:cubicBezTo>
                    <a:pt x="51" y="223"/>
                    <a:pt x="51" y="223"/>
                    <a:pt x="51" y="223"/>
                  </a:cubicBezTo>
                  <a:cubicBezTo>
                    <a:pt x="53" y="222"/>
                    <a:pt x="53" y="222"/>
                    <a:pt x="53" y="222"/>
                  </a:cubicBezTo>
                  <a:cubicBezTo>
                    <a:pt x="55" y="222"/>
                    <a:pt x="54" y="222"/>
                    <a:pt x="55" y="221"/>
                  </a:cubicBezTo>
                  <a:cubicBezTo>
                    <a:pt x="56" y="223"/>
                    <a:pt x="57" y="224"/>
                    <a:pt x="58" y="225"/>
                  </a:cubicBezTo>
                  <a:cubicBezTo>
                    <a:pt x="58" y="225"/>
                    <a:pt x="58" y="225"/>
                    <a:pt x="58" y="225"/>
                  </a:cubicBezTo>
                  <a:cubicBezTo>
                    <a:pt x="59" y="227"/>
                    <a:pt x="59" y="227"/>
                    <a:pt x="59" y="227"/>
                  </a:cubicBezTo>
                  <a:cubicBezTo>
                    <a:pt x="59" y="227"/>
                    <a:pt x="59" y="227"/>
                    <a:pt x="59" y="227"/>
                  </a:cubicBezTo>
                  <a:cubicBezTo>
                    <a:pt x="60" y="226"/>
                    <a:pt x="60" y="226"/>
                    <a:pt x="60" y="226"/>
                  </a:cubicBezTo>
                  <a:cubicBezTo>
                    <a:pt x="61" y="226"/>
                    <a:pt x="61" y="226"/>
                    <a:pt x="63" y="225"/>
                  </a:cubicBezTo>
                  <a:cubicBezTo>
                    <a:pt x="65" y="226"/>
                    <a:pt x="65" y="226"/>
                    <a:pt x="65" y="226"/>
                  </a:cubicBezTo>
                  <a:cubicBezTo>
                    <a:pt x="67" y="225"/>
                    <a:pt x="67" y="225"/>
                    <a:pt x="67" y="225"/>
                  </a:cubicBezTo>
                  <a:cubicBezTo>
                    <a:pt x="67" y="225"/>
                    <a:pt x="67" y="225"/>
                    <a:pt x="67" y="225"/>
                  </a:cubicBezTo>
                  <a:cubicBezTo>
                    <a:pt x="67" y="224"/>
                    <a:pt x="67" y="224"/>
                    <a:pt x="67" y="224"/>
                  </a:cubicBezTo>
                  <a:cubicBezTo>
                    <a:pt x="66" y="223"/>
                    <a:pt x="66" y="223"/>
                    <a:pt x="66" y="223"/>
                  </a:cubicBezTo>
                  <a:cubicBezTo>
                    <a:pt x="67" y="221"/>
                    <a:pt x="67" y="221"/>
                    <a:pt x="67" y="221"/>
                  </a:cubicBezTo>
                  <a:cubicBezTo>
                    <a:pt x="68" y="221"/>
                    <a:pt x="68" y="221"/>
                    <a:pt x="68" y="221"/>
                  </a:cubicBezTo>
                  <a:cubicBezTo>
                    <a:pt x="70" y="219"/>
                    <a:pt x="70" y="219"/>
                    <a:pt x="70" y="219"/>
                  </a:cubicBezTo>
                  <a:cubicBezTo>
                    <a:pt x="71" y="219"/>
                    <a:pt x="71" y="219"/>
                    <a:pt x="71" y="219"/>
                  </a:cubicBezTo>
                  <a:cubicBezTo>
                    <a:pt x="73" y="218"/>
                    <a:pt x="72" y="218"/>
                    <a:pt x="74" y="217"/>
                  </a:cubicBezTo>
                  <a:cubicBezTo>
                    <a:pt x="74" y="216"/>
                    <a:pt x="74" y="216"/>
                    <a:pt x="74" y="215"/>
                  </a:cubicBezTo>
                  <a:cubicBezTo>
                    <a:pt x="72" y="215"/>
                    <a:pt x="72" y="215"/>
                    <a:pt x="72" y="215"/>
                  </a:cubicBezTo>
                  <a:cubicBezTo>
                    <a:pt x="72" y="214"/>
                    <a:pt x="72" y="214"/>
                    <a:pt x="72" y="214"/>
                  </a:cubicBezTo>
                  <a:cubicBezTo>
                    <a:pt x="74" y="213"/>
                    <a:pt x="73" y="213"/>
                    <a:pt x="75" y="212"/>
                  </a:cubicBezTo>
                  <a:cubicBezTo>
                    <a:pt x="75" y="211"/>
                    <a:pt x="75" y="211"/>
                    <a:pt x="75" y="211"/>
                  </a:cubicBezTo>
                  <a:cubicBezTo>
                    <a:pt x="73" y="211"/>
                    <a:pt x="73" y="211"/>
                    <a:pt x="73" y="211"/>
                  </a:cubicBezTo>
                  <a:cubicBezTo>
                    <a:pt x="71" y="212"/>
                    <a:pt x="71" y="212"/>
                    <a:pt x="69" y="214"/>
                  </a:cubicBezTo>
                  <a:cubicBezTo>
                    <a:pt x="70" y="214"/>
                    <a:pt x="70" y="214"/>
                    <a:pt x="70" y="214"/>
                  </a:cubicBezTo>
                  <a:cubicBezTo>
                    <a:pt x="71" y="216"/>
                    <a:pt x="71" y="216"/>
                    <a:pt x="71" y="216"/>
                  </a:cubicBezTo>
                  <a:cubicBezTo>
                    <a:pt x="69" y="218"/>
                    <a:pt x="69" y="218"/>
                    <a:pt x="69" y="218"/>
                  </a:cubicBezTo>
                  <a:cubicBezTo>
                    <a:pt x="61" y="224"/>
                    <a:pt x="63" y="222"/>
                    <a:pt x="59" y="224"/>
                  </a:cubicBezTo>
                  <a:cubicBezTo>
                    <a:pt x="58" y="224"/>
                    <a:pt x="58" y="224"/>
                    <a:pt x="58" y="224"/>
                  </a:cubicBezTo>
                  <a:cubicBezTo>
                    <a:pt x="58" y="223"/>
                    <a:pt x="58" y="223"/>
                    <a:pt x="58" y="223"/>
                  </a:cubicBezTo>
                  <a:cubicBezTo>
                    <a:pt x="57" y="222"/>
                    <a:pt x="57" y="222"/>
                    <a:pt x="56" y="219"/>
                  </a:cubicBezTo>
                  <a:cubicBezTo>
                    <a:pt x="55" y="220"/>
                    <a:pt x="55" y="220"/>
                    <a:pt x="55" y="220"/>
                  </a:cubicBezTo>
                  <a:cubicBezTo>
                    <a:pt x="54" y="220"/>
                    <a:pt x="54" y="220"/>
                    <a:pt x="54" y="220"/>
                  </a:cubicBezTo>
                  <a:cubicBezTo>
                    <a:pt x="54" y="219"/>
                    <a:pt x="54" y="219"/>
                    <a:pt x="54" y="219"/>
                  </a:cubicBezTo>
                  <a:cubicBezTo>
                    <a:pt x="55" y="217"/>
                    <a:pt x="55" y="217"/>
                    <a:pt x="55" y="217"/>
                  </a:cubicBezTo>
                  <a:cubicBezTo>
                    <a:pt x="56" y="215"/>
                    <a:pt x="56" y="215"/>
                    <a:pt x="56" y="215"/>
                  </a:cubicBezTo>
                  <a:cubicBezTo>
                    <a:pt x="57" y="214"/>
                    <a:pt x="57" y="214"/>
                    <a:pt x="57" y="214"/>
                  </a:cubicBezTo>
                  <a:cubicBezTo>
                    <a:pt x="58" y="212"/>
                    <a:pt x="58" y="213"/>
                    <a:pt x="59" y="210"/>
                  </a:cubicBezTo>
                  <a:cubicBezTo>
                    <a:pt x="61" y="207"/>
                    <a:pt x="61" y="209"/>
                    <a:pt x="65" y="201"/>
                  </a:cubicBezTo>
                  <a:cubicBezTo>
                    <a:pt x="68" y="199"/>
                    <a:pt x="68" y="199"/>
                    <a:pt x="68" y="199"/>
                  </a:cubicBezTo>
                  <a:cubicBezTo>
                    <a:pt x="69" y="197"/>
                    <a:pt x="69" y="197"/>
                    <a:pt x="69" y="197"/>
                  </a:cubicBezTo>
                  <a:cubicBezTo>
                    <a:pt x="71" y="196"/>
                    <a:pt x="71" y="196"/>
                    <a:pt x="71" y="196"/>
                  </a:cubicBezTo>
                  <a:cubicBezTo>
                    <a:pt x="73" y="194"/>
                    <a:pt x="73" y="194"/>
                    <a:pt x="73" y="194"/>
                  </a:cubicBezTo>
                  <a:cubicBezTo>
                    <a:pt x="74" y="194"/>
                    <a:pt x="74" y="194"/>
                    <a:pt x="74" y="194"/>
                  </a:cubicBezTo>
                  <a:cubicBezTo>
                    <a:pt x="76" y="193"/>
                    <a:pt x="76" y="193"/>
                    <a:pt x="76" y="193"/>
                  </a:cubicBezTo>
                  <a:cubicBezTo>
                    <a:pt x="77" y="191"/>
                    <a:pt x="77" y="191"/>
                    <a:pt x="77" y="191"/>
                  </a:cubicBezTo>
                  <a:cubicBezTo>
                    <a:pt x="76" y="191"/>
                    <a:pt x="76" y="191"/>
                    <a:pt x="76" y="191"/>
                  </a:cubicBezTo>
                  <a:cubicBezTo>
                    <a:pt x="74" y="192"/>
                    <a:pt x="74" y="192"/>
                    <a:pt x="73" y="192"/>
                  </a:cubicBezTo>
                  <a:cubicBezTo>
                    <a:pt x="73" y="190"/>
                    <a:pt x="73" y="191"/>
                    <a:pt x="74" y="188"/>
                  </a:cubicBezTo>
                  <a:cubicBezTo>
                    <a:pt x="76" y="186"/>
                    <a:pt x="74" y="187"/>
                    <a:pt x="83" y="181"/>
                  </a:cubicBezTo>
                  <a:cubicBezTo>
                    <a:pt x="84" y="182"/>
                    <a:pt x="84" y="182"/>
                    <a:pt x="85" y="183"/>
                  </a:cubicBezTo>
                  <a:cubicBezTo>
                    <a:pt x="87" y="183"/>
                    <a:pt x="87" y="183"/>
                    <a:pt x="87" y="183"/>
                  </a:cubicBezTo>
                  <a:cubicBezTo>
                    <a:pt x="90" y="179"/>
                    <a:pt x="89" y="181"/>
                    <a:pt x="92" y="177"/>
                  </a:cubicBezTo>
                  <a:cubicBezTo>
                    <a:pt x="90" y="177"/>
                    <a:pt x="90" y="177"/>
                    <a:pt x="90" y="177"/>
                  </a:cubicBezTo>
                  <a:cubicBezTo>
                    <a:pt x="89" y="179"/>
                    <a:pt x="90" y="178"/>
                    <a:pt x="87" y="181"/>
                  </a:cubicBezTo>
                  <a:cubicBezTo>
                    <a:pt x="86" y="181"/>
                    <a:pt x="86" y="181"/>
                    <a:pt x="86" y="181"/>
                  </a:cubicBezTo>
                  <a:cubicBezTo>
                    <a:pt x="85" y="181"/>
                    <a:pt x="85" y="181"/>
                    <a:pt x="85" y="181"/>
                  </a:cubicBezTo>
                  <a:cubicBezTo>
                    <a:pt x="85" y="179"/>
                    <a:pt x="85" y="179"/>
                    <a:pt x="85" y="179"/>
                  </a:cubicBezTo>
                  <a:cubicBezTo>
                    <a:pt x="84" y="179"/>
                    <a:pt x="84" y="179"/>
                    <a:pt x="84" y="179"/>
                  </a:cubicBezTo>
                  <a:cubicBezTo>
                    <a:pt x="84" y="179"/>
                    <a:pt x="84" y="179"/>
                    <a:pt x="84" y="179"/>
                  </a:cubicBezTo>
                  <a:cubicBezTo>
                    <a:pt x="83" y="178"/>
                    <a:pt x="83" y="178"/>
                    <a:pt x="83" y="178"/>
                  </a:cubicBezTo>
                  <a:cubicBezTo>
                    <a:pt x="83" y="176"/>
                    <a:pt x="83" y="176"/>
                    <a:pt x="83" y="176"/>
                  </a:cubicBezTo>
                  <a:cubicBezTo>
                    <a:pt x="85" y="169"/>
                    <a:pt x="84" y="170"/>
                    <a:pt x="88" y="164"/>
                  </a:cubicBezTo>
                  <a:cubicBezTo>
                    <a:pt x="89" y="161"/>
                    <a:pt x="89" y="161"/>
                    <a:pt x="89" y="161"/>
                  </a:cubicBezTo>
                  <a:cubicBezTo>
                    <a:pt x="90" y="160"/>
                    <a:pt x="90" y="160"/>
                    <a:pt x="90" y="160"/>
                  </a:cubicBezTo>
                  <a:cubicBezTo>
                    <a:pt x="92" y="160"/>
                    <a:pt x="92" y="160"/>
                    <a:pt x="92" y="160"/>
                  </a:cubicBezTo>
                  <a:cubicBezTo>
                    <a:pt x="93" y="160"/>
                    <a:pt x="93" y="160"/>
                    <a:pt x="93" y="160"/>
                  </a:cubicBezTo>
                  <a:cubicBezTo>
                    <a:pt x="92" y="158"/>
                    <a:pt x="92" y="158"/>
                    <a:pt x="92" y="158"/>
                  </a:cubicBezTo>
                  <a:cubicBezTo>
                    <a:pt x="90" y="157"/>
                    <a:pt x="90" y="157"/>
                    <a:pt x="90" y="157"/>
                  </a:cubicBezTo>
                  <a:cubicBezTo>
                    <a:pt x="90" y="156"/>
                    <a:pt x="90" y="156"/>
                    <a:pt x="90" y="156"/>
                  </a:cubicBezTo>
                  <a:cubicBezTo>
                    <a:pt x="97" y="154"/>
                    <a:pt x="97" y="154"/>
                    <a:pt x="97" y="154"/>
                  </a:cubicBezTo>
                  <a:cubicBezTo>
                    <a:pt x="100" y="154"/>
                    <a:pt x="100" y="154"/>
                    <a:pt x="100" y="154"/>
                  </a:cubicBezTo>
                  <a:cubicBezTo>
                    <a:pt x="101" y="153"/>
                    <a:pt x="101" y="153"/>
                    <a:pt x="101" y="153"/>
                  </a:cubicBezTo>
                  <a:cubicBezTo>
                    <a:pt x="103" y="152"/>
                    <a:pt x="103" y="152"/>
                    <a:pt x="103" y="152"/>
                  </a:cubicBezTo>
                  <a:cubicBezTo>
                    <a:pt x="104" y="150"/>
                    <a:pt x="104" y="150"/>
                    <a:pt x="104" y="150"/>
                  </a:cubicBezTo>
                  <a:cubicBezTo>
                    <a:pt x="103" y="150"/>
                    <a:pt x="103" y="150"/>
                    <a:pt x="103" y="150"/>
                  </a:cubicBezTo>
                  <a:cubicBezTo>
                    <a:pt x="99" y="151"/>
                    <a:pt x="100" y="151"/>
                    <a:pt x="98" y="152"/>
                  </a:cubicBezTo>
                  <a:cubicBezTo>
                    <a:pt x="97" y="152"/>
                    <a:pt x="97" y="152"/>
                    <a:pt x="97" y="152"/>
                  </a:cubicBezTo>
                  <a:cubicBezTo>
                    <a:pt x="96" y="152"/>
                    <a:pt x="96" y="152"/>
                    <a:pt x="96" y="152"/>
                  </a:cubicBezTo>
                  <a:cubicBezTo>
                    <a:pt x="94" y="152"/>
                    <a:pt x="94" y="152"/>
                    <a:pt x="94" y="152"/>
                  </a:cubicBezTo>
                  <a:cubicBezTo>
                    <a:pt x="93" y="146"/>
                    <a:pt x="93" y="148"/>
                    <a:pt x="94" y="144"/>
                  </a:cubicBezTo>
                  <a:cubicBezTo>
                    <a:pt x="95" y="144"/>
                    <a:pt x="95" y="144"/>
                    <a:pt x="95" y="144"/>
                  </a:cubicBezTo>
                  <a:cubicBezTo>
                    <a:pt x="95" y="141"/>
                    <a:pt x="95" y="141"/>
                    <a:pt x="95" y="141"/>
                  </a:cubicBezTo>
                  <a:cubicBezTo>
                    <a:pt x="96" y="139"/>
                    <a:pt x="96" y="139"/>
                    <a:pt x="96" y="139"/>
                  </a:cubicBezTo>
                  <a:cubicBezTo>
                    <a:pt x="98" y="139"/>
                    <a:pt x="98" y="139"/>
                    <a:pt x="98" y="139"/>
                  </a:cubicBezTo>
                  <a:cubicBezTo>
                    <a:pt x="98" y="138"/>
                    <a:pt x="98" y="138"/>
                    <a:pt x="99" y="136"/>
                  </a:cubicBezTo>
                  <a:cubicBezTo>
                    <a:pt x="101" y="137"/>
                    <a:pt x="101" y="137"/>
                    <a:pt x="101" y="137"/>
                  </a:cubicBezTo>
                  <a:cubicBezTo>
                    <a:pt x="103" y="136"/>
                    <a:pt x="103" y="136"/>
                    <a:pt x="103" y="136"/>
                  </a:cubicBezTo>
                  <a:cubicBezTo>
                    <a:pt x="103" y="136"/>
                    <a:pt x="103" y="136"/>
                    <a:pt x="103" y="136"/>
                  </a:cubicBezTo>
                  <a:cubicBezTo>
                    <a:pt x="100" y="135"/>
                    <a:pt x="100" y="135"/>
                    <a:pt x="100" y="135"/>
                  </a:cubicBezTo>
                  <a:cubicBezTo>
                    <a:pt x="100" y="133"/>
                    <a:pt x="100" y="133"/>
                    <a:pt x="100" y="133"/>
                  </a:cubicBezTo>
                  <a:cubicBezTo>
                    <a:pt x="101" y="132"/>
                    <a:pt x="100" y="133"/>
                    <a:pt x="102" y="132"/>
                  </a:cubicBezTo>
                  <a:cubicBezTo>
                    <a:pt x="102" y="132"/>
                    <a:pt x="102" y="132"/>
                    <a:pt x="102" y="132"/>
                  </a:cubicBezTo>
                  <a:cubicBezTo>
                    <a:pt x="104" y="128"/>
                    <a:pt x="104" y="128"/>
                    <a:pt x="105" y="127"/>
                  </a:cubicBezTo>
                  <a:cubicBezTo>
                    <a:pt x="106" y="127"/>
                    <a:pt x="106" y="127"/>
                    <a:pt x="106" y="127"/>
                  </a:cubicBezTo>
                  <a:cubicBezTo>
                    <a:pt x="108" y="126"/>
                    <a:pt x="108" y="126"/>
                    <a:pt x="108" y="126"/>
                  </a:cubicBezTo>
                  <a:cubicBezTo>
                    <a:pt x="109" y="126"/>
                    <a:pt x="109" y="126"/>
                    <a:pt x="109" y="126"/>
                  </a:cubicBezTo>
                  <a:cubicBezTo>
                    <a:pt x="110" y="126"/>
                    <a:pt x="110" y="126"/>
                    <a:pt x="110" y="126"/>
                  </a:cubicBezTo>
                  <a:cubicBezTo>
                    <a:pt x="112" y="125"/>
                    <a:pt x="112" y="125"/>
                    <a:pt x="112" y="125"/>
                  </a:cubicBezTo>
                  <a:cubicBezTo>
                    <a:pt x="120" y="125"/>
                    <a:pt x="120" y="125"/>
                    <a:pt x="120" y="125"/>
                  </a:cubicBezTo>
                  <a:cubicBezTo>
                    <a:pt x="120" y="123"/>
                    <a:pt x="120" y="123"/>
                    <a:pt x="120" y="123"/>
                  </a:cubicBezTo>
                  <a:cubicBezTo>
                    <a:pt x="116" y="123"/>
                    <a:pt x="113" y="123"/>
                    <a:pt x="110" y="123"/>
                  </a:cubicBezTo>
                  <a:cubicBezTo>
                    <a:pt x="109" y="123"/>
                    <a:pt x="109" y="123"/>
                    <a:pt x="109" y="123"/>
                  </a:cubicBezTo>
                  <a:cubicBezTo>
                    <a:pt x="109" y="123"/>
                    <a:pt x="109" y="123"/>
                    <a:pt x="109" y="123"/>
                  </a:cubicBezTo>
                  <a:cubicBezTo>
                    <a:pt x="109" y="122"/>
                    <a:pt x="109" y="122"/>
                    <a:pt x="109" y="122"/>
                  </a:cubicBezTo>
                  <a:cubicBezTo>
                    <a:pt x="110" y="121"/>
                    <a:pt x="110" y="121"/>
                    <a:pt x="110" y="121"/>
                  </a:cubicBezTo>
                  <a:cubicBezTo>
                    <a:pt x="110" y="119"/>
                    <a:pt x="111" y="118"/>
                    <a:pt x="112" y="116"/>
                  </a:cubicBezTo>
                  <a:cubicBezTo>
                    <a:pt x="115" y="114"/>
                    <a:pt x="115" y="114"/>
                    <a:pt x="115" y="114"/>
                  </a:cubicBezTo>
                  <a:cubicBezTo>
                    <a:pt x="116" y="114"/>
                    <a:pt x="116" y="114"/>
                    <a:pt x="116" y="114"/>
                  </a:cubicBezTo>
                  <a:cubicBezTo>
                    <a:pt x="118" y="117"/>
                    <a:pt x="118" y="117"/>
                    <a:pt x="118" y="117"/>
                  </a:cubicBezTo>
                  <a:cubicBezTo>
                    <a:pt x="120" y="117"/>
                    <a:pt x="120" y="117"/>
                    <a:pt x="120" y="117"/>
                  </a:cubicBezTo>
                  <a:cubicBezTo>
                    <a:pt x="120" y="118"/>
                    <a:pt x="120" y="118"/>
                    <a:pt x="120" y="118"/>
                  </a:cubicBezTo>
                  <a:cubicBezTo>
                    <a:pt x="121" y="120"/>
                    <a:pt x="121" y="120"/>
                    <a:pt x="121" y="120"/>
                  </a:cubicBezTo>
                  <a:cubicBezTo>
                    <a:pt x="122" y="121"/>
                    <a:pt x="122" y="121"/>
                    <a:pt x="122" y="121"/>
                  </a:cubicBezTo>
                  <a:cubicBezTo>
                    <a:pt x="121" y="118"/>
                    <a:pt x="121" y="118"/>
                    <a:pt x="121" y="118"/>
                  </a:cubicBezTo>
                  <a:cubicBezTo>
                    <a:pt x="123" y="115"/>
                    <a:pt x="123" y="115"/>
                    <a:pt x="123" y="115"/>
                  </a:cubicBezTo>
                  <a:cubicBezTo>
                    <a:pt x="122" y="115"/>
                    <a:pt x="122" y="115"/>
                    <a:pt x="122" y="115"/>
                  </a:cubicBezTo>
                  <a:cubicBezTo>
                    <a:pt x="120" y="116"/>
                    <a:pt x="120" y="116"/>
                    <a:pt x="120" y="116"/>
                  </a:cubicBezTo>
                  <a:cubicBezTo>
                    <a:pt x="119" y="115"/>
                    <a:pt x="119" y="115"/>
                    <a:pt x="119" y="115"/>
                  </a:cubicBezTo>
                  <a:cubicBezTo>
                    <a:pt x="118" y="113"/>
                    <a:pt x="118" y="113"/>
                    <a:pt x="118" y="113"/>
                  </a:cubicBezTo>
                  <a:cubicBezTo>
                    <a:pt x="117" y="112"/>
                    <a:pt x="117" y="112"/>
                    <a:pt x="117" y="112"/>
                  </a:cubicBezTo>
                  <a:cubicBezTo>
                    <a:pt x="118" y="110"/>
                    <a:pt x="118" y="110"/>
                    <a:pt x="118" y="110"/>
                  </a:cubicBezTo>
                  <a:cubicBezTo>
                    <a:pt x="119" y="109"/>
                    <a:pt x="119" y="109"/>
                    <a:pt x="119" y="109"/>
                  </a:cubicBezTo>
                  <a:cubicBezTo>
                    <a:pt x="118" y="108"/>
                    <a:pt x="118" y="108"/>
                    <a:pt x="118" y="108"/>
                  </a:cubicBezTo>
                  <a:cubicBezTo>
                    <a:pt x="115" y="111"/>
                    <a:pt x="115" y="111"/>
                    <a:pt x="115" y="111"/>
                  </a:cubicBezTo>
                  <a:cubicBezTo>
                    <a:pt x="113" y="111"/>
                    <a:pt x="113" y="111"/>
                    <a:pt x="113" y="111"/>
                  </a:cubicBezTo>
                  <a:cubicBezTo>
                    <a:pt x="113" y="111"/>
                    <a:pt x="113" y="111"/>
                    <a:pt x="113" y="111"/>
                  </a:cubicBezTo>
                  <a:cubicBezTo>
                    <a:pt x="113" y="109"/>
                    <a:pt x="113" y="109"/>
                    <a:pt x="113" y="109"/>
                  </a:cubicBezTo>
                  <a:cubicBezTo>
                    <a:pt x="113" y="107"/>
                    <a:pt x="113" y="107"/>
                    <a:pt x="113" y="107"/>
                  </a:cubicBezTo>
                  <a:cubicBezTo>
                    <a:pt x="116" y="103"/>
                    <a:pt x="116" y="103"/>
                    <a:pt x="116" y="103"/>
                  </a:cubicBezTo>
                  <a:cubicBezTo>
                    <a:pt x="116" y="102"/>
                    <a:pt x="116" y="102"/>
                    <a:pt x="116" y="102"/>
                  </a:cubicBezTo>
                  <a:cubicBezTo>
                    <a:pt x="118" y="102"/>
                    <a:pt x="118" y="102"/>
                    <a:pt x="118" y="102"/>
                  </a:cubicBezTo>
                  <a:cubicBezTo>
                    <a:pt x="119" y="104"/>
                    <a:pt x="119" y="104"/>
                    <a:pt x="119" y="104"/>
                  </a:cubicBezTo>
                  <a:cubicBezTo>
                    <a:pt x="121" y="103"/>
                    <a:pt x="121" y="103"/>
                    <a:pt x="121" y="103"/>
                  </a:cubicBezTo>
                  <a:cubicBezTo>
                    <a:pt x="122" y="103"/>
                    <a:pt x="122" y="103"/>
                    <a:pt x="122" y="103"/>
                  </a:cubicBezTo>
                  <a:cubicBezTo>
                    <a:pt x="122" y="102"/>
                    <a:pt x="122" y="102"/>
                    <a:pt x="122" y="102"/>
                  </a:cubicBezTo>
                  <a:cubicBezTo>
                    <a:pt x="119" y="101"/>
                    <a:pt x="119" y="101"/>
                    <a:pt x="119" y="101"/>
                  </a:cubicBezTo>
                  <a:cubicBezTo>
                    <a:pt x="118" y="100"/>
                    <a:pt x="118" y="100"/>
                    <a:pt x="118" y="100"/>
                  </a:cubicBezTo>
                  <a:cubicBezTo>
                    <a:pt x="119" y="99"/>
                    <a:pt x="119" y="99"/>
                    <a:pt x="119" y="99"/>
                  </a:cubicBezTo>
                  <a:cubicBezTo>
                    <a:pt x="120" y="98"/>
                    <a:pt x="120" y="98"/>
                    <a:pt x="120" y="98"/>
                  </a:cubicBezTo>
                  <a:cubicBezTo>
                    <a:pt x="122" y="96"/>
                    <a:pt x="122" y="96"/>
                    <a:pt x="122" y="96"/>
                  </a:cubicBezTo>
                  <a:cubicBezTo>
                    <a:pt x="125" y="96"/>
                    <a:pt x="125" y="96"/>
                    <a:pt x="125" y="96"/>
                  </a:cubicBezTo>
                  <a:cubicBezTo>
                    <a:pt x="126" y="94"/>
                    <a:pt x="126" y="94"/>
                    <a:pt x="126" y="94"/>
                  </a:cubicBezTo>
                  <a:cubicBezTo>
                    <a:pt x="127" y="95"/>
                    <a:pt x="127" y="95"/>
                    <a:pt x="127" y="95"/>
                  </a:cubicBezTo>
                  <a:cubicBezTo>
                    <a:pt x="127" y="95"/>
                    <a:pt x="127" y="95"/>
                    <a:pt x="127" y="95"/>
                  </a:cubicBezTo>
                  <a:cubicBezTo>
                    <a:pt x="128" y="102"/>
                    <a:pt x="127" y="100"/>
                    <a:pt x="129" y="105"/>
                  </a:cubicBezTo>
                  <a:cubicBezTo>
                    <a:pt x="130" y="105"/>
                    <a:pt x="130" y="105"/>
                    <a:pt x="130" y="105"/>
                  </a:cubicBezTo>
                  <a:cubicBezTo>
                    <a:pt x="129" y="101"/>
                    <a:pt x="129" y="101"/>
                    <a:pt x="129" y="101"/>
                  </a:cubicBezTo>
                  <a:cubicBezTo>
                    <a:pt x="130" y="100"/>
                    <a:pt x="129" y="100"/>
                    <a:pt x="130" y="99"/>
                  </a:cubicBezTo>
                  <a:cubicBezTo>
                    <a:pt x="131" y="99"/>
                    <a:pt x="131" y="99"/>
                    <a:pt x="131" y="99"/>
                  </a:cubicBezTo>
                  <a:cubicBezTo>
                    <a:pt x="130" y="98"/>
                    <a:pt x="130" y="98"/>
                    <a:pt x="130" y="98"/>
                  </a:cubicBezTo>
                  <a:cubicBezTo>
                    <a:pt x="129" y="96"/>
                    <a:pt x="129" y="95"/>
                    <a:pt x="128" y="93"/>
                  </a:cubicBezTo>
                  <a:cubicBezTo>
                    <a:pt x="128" y="92"/>
                    <a:pt x="128" y="92"/>
                    <a:pt x="128" y="92"/>
                  </a:cubicBezTo>
                  <a:cubicBezTo>
                    <a:pt x="131" y="90"/>
                    <a:pt x="131" y="90"/>
                    <a:pt x="131" y="90"/>
                  </a:cubicBezTo>
                  <a:cubicBezTo>
                    <a:pt x="133" y="89"/>
                    <a:pt x="133" y="89"/>
                    <a:pt x="133" y="89"/>
                  </a:cubicBezTo>
                  <a:cubicBezTo>
                    <a:pt x="136" y="91"/>
                    <a:pt x="136" y="91"/>
                    <a:pt x="136" y="91"/>
                  </a:cubicBezTo>
                  <a:cubicBezTo>
                    <a:pt x="137" y="91"/>
                    <a:pt x="137" y="91"/>
                    <a:pt x="137" y="91"/>
                  </a:cubicBezTo>
                  <a:cubicBezTo>
                    <a:pt x="140" y="90"/>
                    <a:pt x="139" y="90"/>
                    <a:pt x="143" y="88"/>
                  </a:cubicBezTo>
                  <a:cubicBezTo>
                    <a:pt x="144" y="88"/>
                    <a:pt x="144" y="88"/>
                    <a:pt x="144" y="88"/>
                  </a:cubicBezTo>
                  <a:cubicBezTo>
                    <a:pt x="144" y="88"/>
                    <a:pt x="144" y="88"/>
                    <a:pt x="144" y="88"/>
                  </a:cubicBezTo>
                  <a:cubicBezTo>
                    <a:pt x="143" y="87"/>
                    <a:pt x="143" y="87"/>
                    <a:pt x="143" y="87"/>
                  </a:cubicBezTo>
                  <a:cubicBezTo>
                    <a:pt x="143" y="87"/>
                    <a:pt x="143" y="87"/>
                    <a:pt x="143" y="87"/>
                  </a:cubicBezTo>
                  <a:cubicBezTo>
                    <a:pt x="142" y="87"/>
                    <a:pt x="142" y="87"/>
                    <a:pt x="142" y="87"/>
                  </a:cubicBezTo>
                  <a:cubicBezTo>
                    <a:pt x="140" y="87"/>
                    <a:pt x="140" y="87"/>
                    <a:pt x="140" y="87"/>
                  </a:cubicBezTo>
                  <a:cubicBezTo>
                    <a:pt x="133" y="87"/>
                    <a:pt x="133" y="87"/>
                    <a:pt x="133" y="87"/>
                  </a:cubicBezTo>
                  <a:cubicBezTo>
                    <a:pt x="132" y="86"/>
                    <a:pt x="132" y="86"/>
                    <a:pt x="132" y="86"/>
                  </a:cubicBezTo>
                  <a:cubicBezTo>
                    <a:pt x="132" y="85"/>
                    <a:pt x="132" y="85"/>
                    <a:pt x="132" y="85"/>
                  </a:cubicBezTo>
                  <a:cubicBezTo>
                    <a:pt x="133" y="83"/>
                    <a:pt x="133" y="83"/>
                    <a:pt x="133" y="83"/>
                  </a:cubicBezTo>
                  <a:cubicBezTo>
                    <a:pt x="134" y="82"/>
                    <a:pt x="134" y="82"/>
                    <a:pt x="134" y="82"/>
                  </a:cubicBezTo>
                  <a:cubicBezTo>
                    <a:pt x="136" y="80"/>
                    <a:pt x="136" y="80"/>
                    <a:pt x="136" y="80"/>
                  </a:cubicBezTo>
                  <a:cubicBezTo>
                    <a:pt x="139" y="80"/>
                    <a:pt x="139" y="80"/>
                    <a:pt x="139" y="80"/>
                  </a:cubicBezTo>
                  <a:cubicBezTo>
                    <a:pt x="142" y="77"/>
                    <a:pt x="142" y="77"/>
                    <a:pt x="142" y="77"/>
                  </a:cubicBezTo>
                  <a:cubicBezTo>
                    <a:pt x="143" y="74"/>
                    <a:pt x="143" y="75"/>
                    <a:pt x="144" y="71"/>
                  </a:cubicBezTo>
                  <a:cubicBezTo>
                    <a:pt x="145" y="68"/>
                    <a:pt x="145" y="68"/>
                    <a:pt x="145" y="68"/>
                  </a:cubicBezTo>
                  <a:cubicBezTo>
                    <a:pt x="150" y="66"/>
                    <a:pt x="150" y="66"/>
                    <a:pt x="150" y="66"/>
                  </a:cubicBezTo>
                  <a:cubicBezTo>
                    <a:pt x="150" y="65"/>
                    <a:pt x="150" y="65"/>
                    <a:pt x="150" y="65"/>
                  </a:cubicBezTo>
                  <a:cubicBezTo>
                    <a:pt x="149" y="63"/>
                    <a:pt x="149" y="63"/>
                    <a:pt x="149" y="63"/>
                  </a:cubicBezTo>
                  <a:cubicBezTo>
                    <a:pt x="150" y="60"/>
                    <a:pt x="150" y="60"/>
                    <a:pt x="150" y="60"/>
                  </a:cubicBezTo>
                  <a:cubicBezTo>
                    <a:pt x="150" y="58"/>
                    <a:pt x="150" y="57"/>
                    <a:pt x="152" y="56"/>
                  </a:cubicBezTo>
                  <a:cubicBezTo>
                    <a:pt x="152" y="56"/>
                    <a:pt x="152" y="56"/>
                    <a:pt x="152" y="56"/>
                  </a:cubicBezTo>
                  <a:cubicBezTo>
                    <a:pt x="153" y="57"/>
                    <a:pt x="153" y="56"/>
                    <a:pt x="154" y="59"/>
                  </a:cubicBezTo>
                  <a:cubicBezTo>
                    <a:pt x="156" y="61"/>
                    <a:pt x="156" y="61"/>
                    <a:pt x="156" y="61"/>
                  </a:cubicBezTo>
                  <a:cubicBezTo>
                    <a:pt x="158" y="61"/>
                    <a:pt x="158" y="61"/>
                    <a:pt x="158" y="61"/>
                  </a:cubicBezTo>
                  <a:cubicBezTo>
                    <a:pt x="159" y="60"/>
                    <a:pt x="159" y="60"/>
                    <a:pt x="159" y="60"/>
                  </a:cubicBezTo>
                  <a:cubicBezTo>
                    <a:pt x="157" y="59"/>
                    <a:pt x="157" y="59"/>
                    <a:pt x="157" y="59"/>
                  </a:cubicBezTo>
                  <a:cubicBezTo>
                    <a:pt x="156" y="57"/>
                    <a:pt x="156" y="57"/>
                    <a:pt x="156" y="57"/>
                  </a:cubicBezTo>
                  <a:cubicBezTo>
                    <a:pt x="156" y="55"/>
                    <a:pt x="156" y="55"/>
                    <a:pt x="156" y="55"/>
                  </a:cubicBezTo>
                  <a:cubicBezTo>
                    <a:pt x="156" y="54"/>
                    <a:pt x="156" y="54"/>
                    <a:pt x="156" y="54"/>
                  </a:cubicBezTo>
                  <a:cubicBezTo>
                    <a:pt x="157" y="54"/>
                    <a:pt x="157" y="54"/>
                    <a:pt x="159" y="54"/>
                  </a:cubicBezTo>
                  <a:cubicBezTo>
                    <a:pt x="160" y="53"/>
                    <a:pt x="160" y="53"/>
                    <a:pt x="160" y="53"/>
                  </a:cubicBezTo>
                  <a:cubicBezTo>
                    <a:pt x="160" y="50"/>
                    <a:pt x="160" y="52"/>
                    <a:pt x="160" y="50"/>
                  </a:cubicBezTo>
                  <a:cubicBezTo>
                    <a:pt x="162" y="47"/>
                    <a:pt x="162" y="47"/>
                    <a:pt x="162" y="47"/>
                  </a:cubicBezTo>
                  <a:cubicBezTo>
                    <a:pt x="168" y="45"/>
                    <a:pt x="168" y="45"/>
                    <a:pt x="168" y="45"/>
                  </a:cubicBezTo>
                  <a:cubicBezTo>
                    <a:pt x="168" y="46"/>
                    <a:pt x="168" y="46"/>
                    <a:pt x="168" y="46"/>
                  </a:cubicBezTo>
                  <a:cubicBezTo>
                    <a:pt x="168" y="52"/>
                    <a:pt x="167" y="55"/>
                    <a:pt x="167" y="57"/>
                  </a:cubicBezTo>
                  <a:cubicBezTo>
                    <a:pt x="170" y="51"/>
                    <a:pt x="168" y="48"/>
                    <a:pt x="172" y="42"/>
                  </a:cubicBezTo>
                  <a:cubicBezTo>
                    <a:pt x="173" y="42"/>
                    <a:pt x="173" y="42"/>
                    <a:pt x="173" y="42"/>
                  </a:cubicBezTo>
                  <a:cubicBezTo>
                    <a:pt x="174" y="41"/>
                    <a:pt x="174" y="41"/>
                    <a:pt x="174" y="41"/>
                  </a:cubicBezTo>
                  <a:cubicBezTo>
                    <a:pt x="175" y="40"/>
                    <a:pt x="175" y="40"/>
                    <a:pt x="175" y="40"/>
                  </a:cubicBezTo>
                  <a:cubicBezTo>
                    <a:pt x="175" y="41"/>
                    <a:pt x="175" y="41"/>
                    <a:pt x="175" y="43"/>
                  </a:cubicBezTo>
                  <a:cubicBezTo>
                    <a:pt x="175" y="50"/>
                    <a:pt x="175" y="48"/>
                    <a:pt x="175" y="51"/>
                  </a:cubicBezTo>
                  <a:cubicBezTo>
                    <a:pt x="174" y="54"/>
                    <a:pt x="175" y="53"/>
                    <a:pt x="172" y="59"/>
                  </a:cubicBezTo>
                  <a:cubicBezTo>
                    <a:pt x="172" y="60"/>
                    <a:pt x="172" y="60"/>
                    <a:pt x="172" y="60"/>
                  </a:cubicBezTo>
                  <a:cubicBezTo>
                    <a:pt x="172" y="60"/>
                    <a:pt x="172" y="60"/>
                    <a:pt x="172" y="60"/>
                  </a:cubicBezTo>
                  <a:cubicBezTo>
                    <a:pt x="173" y="59"/>
                    <a:pt x="173" y="59"/>
                    <a:pt x="173" y="59"/>
                  </a:cubicBezTo>
                  <a:cubicBezTo>
                    <a:pt x="177" y="53"/>
                    <a:pt x="177" y="53"/>
                    <a:pt x="177" y="53"/>
                  </a:cubicBezTo>
                  <a:cubicBezTo>
                    <a:pt x="179" y="54"/>
                    <a:pt x="179" y="54"/>
                    <a:pt x="179" y="54"/>
                  </a:cubicBezTo>
                  <a:cubicBezTo>
                    <a:pt x="179" y="54"/>
                    <a:pt x="179" y="54"/>
                    <a:pt x="179" y="54"/>
                  </a:cubicBezTo>
                  <a:cubicBezTo>
                    <a:pt x="178" y="52"/>
                    <a:pt x="179" y="52"/>
                    <a:pt x="177" y="51"/>
                  </a:cubicBezTo>
                  <a:cubicBezTo>
                    <a:pt x="177" y="48"/>
                    <a:pt x="177" y="49"/>
                    <a:pt x="177" y="44"/>
                  </a:cubicBezTo>
                  <a:cubicBezTo>
                    <a:pt x="178" y="41"/>
                    <a:pt x="178" y="41"/>
                    <a:pt x="178" y="41"/>
                  </a:cubicBezTo>
                  <a:cubicBezTo>
                    <a:pt x="181" y="42"/>
                    <a:pt x="181" y="42"/>
                    <a:pt x="181" y="42"/>
                  </a:cubicBezTo>
                  <a:cubicBezTo>
                    <a:pt x="182" y="41"/>
                    <a:pt x="182" y="41"/>
                    <a:pt x="182" y="41"/>
                  </a:cubicBezTo>
                  <a:cubicBezTo>
                    <a:pt x="183" y="42"/>
                    <a:pt x="183" y="42"/>
                    <a:pt x="183" y="42"/>
                  </a:cubicBezTo>
                  <a:cubicBezTo>
                    <a:pt x="184" y="42"/>
                    <a:pt x="184" y="42"/>
                    <a:pt x="184" y="42"/>
                  </a:cubicBezTo>
                  <a:cubicBezTo>
                    <a:pt x="185" y="39"/>
                    <a:pt x="185" y="39"/>
                    <a:pt x="185" y="39"/>
                  </a:cubicBezTo>
                  <a:cubicBezTo>
                    <a:pt x="187" y="38"/>
                    <a:pt x="187" y="38"/>
                    <a:pt x="187" y="38"/>
                  </a:cubicBezTo>
                  <a:cubicBezTo>
                    <a:pt x="189" y="41"/>
                    <a:pt x="189" y="41"/>
                    <a:pt x="189" y="41"/>
                  </a:cubicBezTo>
                  <a:cubicBezTo>
                    <a:pt x="191" y="42"/>
                    <a:pt x="191" y="42"/>
                    <a:pt x="191" y="42"/>
                  </a:cubicBezTo>
                  <a:cubicBezTo>
                    <a:pt x="193" y="45"/>
                    <a:pt x="193" y="45"/>
                    <a:pt x="193" y="45"/>
                  </a:cubicBezTo>
                  <a:cubicBezTo>
                    <a:pt x="193" y="44"/>
                    <a:pt x="193" y="44"/>
                    <a:pt x="193" y="44"/>
                  </a:cubicBezTo>
                  <a:cubicBezTo>
                    <a:pt x="192" y="38"/>
                    <a:pt x="192" y="38"/>
                    <a:pt x="192" y="38"/>
                  </a:cubicBezTo>
                  <a:cubicBezTo>
                    <a:pt x="191" y="36"/>
                    <a:pt x="191" y="36"/>
                    <a:pt x="191" y="36"/>
                  </a:cubicBezTo>
                  <a:cubicBezTo>
                    <a:pt x="189" y="35"/>
                    <a:pt x="189" y="35"/>
                    <a:pt x="189" y="35"/>
                  </a:cubicBezTo>
                  <a:cubicBezTo>
                    <a:pt x="188" y="34"/>
                    <a:pt x="187" y="33"/>
                    <a:pt x="186" y="32"/>
                  </a:cubicBezTo>
                  <a:cubicBezTo>
                    <a:pt x="186" y="31"/>
                    <a:pt x="186" y="31"/>
                    <a:pt x="186" y="31"/>
                  </a:cubicBezTo>
                  <a:cubicBezTo>
                    <a:pt x="188" y="30"/>
                    <a:pt x="188" y="30"/>
                    <a:pt x="188" y="30"/>
                  </a:cubicBezTo>
                  <a:cubicBezTo>
                    <a:pt x="191" y="31"/>
                    <a:pt x="191" y="31"/>
                    <a:pt x="191" y="31"/>
                  </a:cubicBezTo>
                  <a:cubicBezTo>
                    <a:pt x="194" y="29"/>
                    <a:pt x="194" y="29"/>
                    <a:pt x="194" y="29"/>
                  </a:cubicBezTo>
                  <a:cubicBezTo>
                    <a:pt x="194" y="30"/>
                    <a:pt x="194" y="30"/>
                    <a:pt x="194" y="30"/>
                  </a:cubicBezTo>
                  <a:cubicBezTo>
                    <a:pt x="196" y="28"/>
                    <a:pt x="196" y="28"/>
                    <a:pt x="196" y="28"/>
                  </a:cubicBezTo>
                  <a:cubicBezTo>
                    <a:pt x="197" y="30"/>
                    <a:pt x="197" y="30"/>
                    <a:pt x="197" y="30"/>
                  </a:cubicBezTo>
                  <a:cubicBezTo>
                    <a:pt x="198" y="29"/>
                    <a:pt x="198" y="29"/>
                    <a:pt x="198" y="29"/>
                  </a:cubicBezTo>
                  <a:cubicBezTo>
                    <a:pt x="198" y="27"/>
                    <a:pt x="198" y="27"/>
                    <a:pt x="198" y="27"/>
                  </a:cubicBezTo>
                  <a:cubicBezTo>
                    <a:pt x="201" y="26"/>
                    <a:pt x="201" y="26"/>
                    <a:pt x="201" y="26"/>
                  </a:cubicBezTo>
                  <a:cubicBezTo>
                    <a:pt x="203" y="27"/>
                    <a:pt x="203" y="27"/>
                    <a:pt x="203" y="27"/>
                  </a:cubicBezTo>
                  <a:cubicBezTo>
                    <a:pt x="204" y="29"/>
                    <a:pt x="204" y="29"/>
                    <a:pt x="204" y="29"/>
                  </a:cubicBezTo>
                  <a:cubicBezTo>
                    <a:pt x="205" y="31"/>
                    <a:pt x="204" y="30"/>
                    <a:pt x="205" y="35"/>
                  </a:cubicBezTo>
                  <a:cubicBezTo>
                    <a:pt x="207" y="38"/>
                    <a:pt x="207" y="38"/>
                    <a:pt x="208" y="39"/>
                  </a:cubicBezTo>
                  <a:cubicBezTo>
                    <a:pt x="209" y="39"/>
                    <a:pt x="209" y="39"/>
                    <a:pt x="209" y="39"/>
                  </a:cubicBezTo>
                  <a:cubicBezTo>
                    <a:pt x="209" y="38"/>
                    <a:pt x="209" y="38"/>
                    <a:pt x="209" y="38"/>
                  </a:cubicBezTo>
                  <a:cubicBezTo>
                    <a:pt x="208" y="37"/>
                    <a:pt x="208" y="37"/>
                    <a:pt x="208" y="37"/>
                  </a:cubicBezTo>
                  <a:cubicBezTo>
                    <a:pt x="208" y="35"/>
                    <a:pt x="208" y="35"/>
                    <a:pt x="208" y="35"/>
                  </a:cubicBezTo>
                  <a:cubicBezTo>
                    <a:pt x="209" y="31"/>
                    <a:pt x="209" y="29"/>
                    <a:pt x="215" y="23"/>
                  </a:cubicBezTo>
                  <a:cubicBezTo>
                    <a:pt x="216" y="23"/>
                    <a:pt x="216" y="23"/>
                    <a:pt x="216" y="23"/>
                  </a:cubicBezTo>
                  <a:cubicBezTo>
                    <a:pt x="217" y="21"/>
                    <a:pt x="219" y="17"/>
                    <a:pt x="220" y="15"/>
                  </a:cubicBezTo>
                  <a:cubicBezTo>
                    <a:pt x="221" y="15"/>
                    <a:pt x="221" y="15"/>
                    <a:pt x="221" y="15"/>
                  </a:cubicBezTo>
                  <a:cubicBezTo>
                    <a:pt x="221" y="14"/>
                    <a:pt x="221" y="14"/>
                    <a:pt x="221" y="14"/>
                  </a:cubicBezTo>
                  <a:cubicBezTo>
                    <a:pt x="219" y="13"/>
                    <a:pt x="219" y="13"/>
                    <a:pt x="219" y="13"/>
                  </a:cubicBezTo>
                  <a:cubicBezTo>
                    <a:pt x="219" y="11"/>
                    <a:pt x="219" y="11"/>
                    <a:pt x="219" y="11"/>
                  </a:cubicBezTo>
                  <a:cubicBezTo>
                    <a:pt x="221" y="8"/>
                    <a:pt x="220" y="10"/>
                    <a:pt x="223" y="5"/>
                  </a:cubicBezTo>
                  <a:cubicBezTo>
                    <a:pt x="225" y="5"/>
                    <a:pt x="225" y="5"/>
                    <a:pt x="225" y="5"/>
                  </a:cubicBezTo>
                  <a:cubicBezTo>
                    <a:pt x="225" y="6"/>
                    <a:pt x="225" y="6"/>
                    <a:pt x="225" y="6"/>
                  </a:cubicBezTo>
                  <a:cubicBezTo>
                    <a:pt x="228" y="7"/>
                    <a:pt x="228" y="7"/>
                    <a:pt x="228" y="7"/>
                  </a:cubicBezTo>
                  <a:cubicBezTo>
                    <a:pt x="229" y="10"/>
                    <a:pt x="229" y="9"/>
                    <a:pt x="230" y="10"/>
                  </a:cubicBezTo>
                  <a:cubicBezTo>
                    <a:pt x="231" y="10"/>
                    <a:pt x="231" y="10"/>
                    <a:pt x="231" y="10"/>
                  </a:cubicBezTo>
                  <a:cubicBezTo>
                    <a:pt x="231" y="9"/>
                    <a:pt x="231" y="9"/>
                    <a:pt x="231" y="9"/>
                  </a:cubicBezTo>
                  <a:cubicBezTo>
                    <a:pt x="232" y="8"/>
                    <a:pt x="232" y="8"/>
                    <a:pt x="232" y="8"/>
                  </a:cubicBezTo>
                  <a:cubicBezTo>
                    <a:pt x="234" y="8"/>
                    <a:pt x="234" y="8"/>
                    <a:pt x="234" y="8"/>
                  </a:cubicBezTo>
                  <a:cubicBezTo>
                    <a:pt x="235" y="9"/>
                    <a:pt x="235" y="9"/>
                    <a:pt x="235" y="9"/>
                  </a:cubicBezTo>
                  <a:cubicBezTo>
                    <a:pt x="235" y="9"/>
                    <a:pt x="235" y="9"/>
                    <a:pt x="235" y="9"/>
                  </a:cubicBezTo>
                  <a:cubicBezTo>
                    <a:pt x="236" y="10"/>
                    <a:pt x="236" y="10"/>
                    <a:pt x="236" y="10"/>
                  </a:cubicBezTo>
                  <a:cubicBezTo>
                    <a:pt x="236" y="11"/>
                    <a:pt x="236" y="11"/>
                    <a:pt x="236" y="11"/>
                  </a:cubicBezTo>
                  <a:cubicBezTo>
                    <a:pt x="229" y="18"/>
                    <a:pt x="229" y="24"/>
                    <a:pt x="229" y="28"/>
                  </a:cubicBezTo>
                  <a:cubicBezTo>
                    <a:pt x="227" y="31"/>
                    <a:pt x="227" y="31"/>
                    <a:pt x="227" y="31"/>
                  </a:cubicBezTo>
                  <a:cubicBezTo>
                    <a:pt x="227" y="34"/>
                    <a:pt x="227" y="34"/>
                    <a:pt x="227" y="34"/>
                  </a:cubicBezTo>
                  <a:cubicBezTo>
                    <a:pt x="228" y="35"/>
                    <a:pt x="228" y="35"/>
                    <a:pt x="228" y="35"/>
                  </a:cubicBezTo>
                  <a:cubicBezTo>
                    <a:pt x="230" y="34"/>
                    <a:pt x="230" y="34"/>
                    <a:pt x="230" y="34"/>
                  </a:cubicBezTo>
                  <a:cubicBezTo>
                    <a:pt x="232" y="31"/>
                    <a:pt x="232" y="31"/>
                    <a:pt x="232" y="31"/>
                  </a:cubicBezTo>
                  <a:cubicBezTo>
                    <a:pt x="233" y="27"/>
                    <a:pt x="233" y="27"/>
                    <a:pt x="233" y="27"/>
                  </a:cubicBezTo>
                  <a:cubicBezTo>
                    <a:pt x="246" y="6"/>
                    <a:pt x="237" y="18"/>
                    <a:pt x="244" y="8"/>
                  </a:cubicBezTo>
                  <a:cubicBezTo>
                    <a:pt x="246" y="7"/>
                    <a:pt x="246" y="7"/>
                    <a:pt x="246" y="7"/>
                  </a:cubicBezTo>
                  <a:cubicBezTo>
                    <a:pt x="247" y="10"/>
                    <a:pt x="247" y="10"/>
                    <a:pt x="247" y="10"/>
                  </a:cubicBezTo>
                  <a:cubicBezTo>
                    <a:pt x="246" y="14"/>
                    <a:pt x="246" y="14"/>
                    <a:pt x="246" y="14"/>
                  </a:cubicBezTo>
                  <a:cubicBezTo>
                    <a:pt x="245" y="16"/>
                    <a:pt x="245" y="16"/>
                    <a:pt x="245" y="16"/>
                  </a:cubicBezTo>
                  <a:cubicBezTo>
                    <a:pt x="246" y="17"/>
                    <a:pt x="246" y="17"/>
                    <a:pt x="246" y="17"/>
                  </a:cubicBezTo>
                  <a:cubicBezTo>
                    <a:pt x="245" y="22"/>
                    <a:pt x="245" y="22"/>
                    <a:pt x="245" y="25"/>
                  </a:cubicBezTo>
                  <a:cubicBezTo>
                    <a:pt x="246" y="25"/>
                    <a:pt x="246" y="25"/>
                    <a:pt x="246" y="25"/>
                  </a:cubicBezTo>
                  <a:cubicBezTo>
                    <a:pt x="250" y="22"/>
                    <a:pt x="250" y="22"/>
                    <a:pt x="250" y="22"/>
                  </a:cubicBezTo>
                  <a:cubicBezTo>
                    <a:pt x="252" y="13"/>
                    <a:pt x="251" y="18"/>
                    <a:pt x="252" y="14"/>
                  </a:cubicBezTo>
                  <a:cubicBezTo>
                    <a:pt x="253" y="12"/>
                    <a:pt x="253" y="12"/>
                    <a:pt x="253" y="12"/>
                  </a:cubicBezTo>
                  <a:cubicBezTo>
                    <a:pt x="256" y="12"/>
                    <a:pt x="256" y="12"/>
                    <a:pt x="256" y="12"/>
                  </a:cubicBezTo>
                  <a:cubicBezTo>
                    <a:pt x="256" y="11"/>
                    <a:pt x="256" y="11"/>
                    <a:pt x="256" y="11"/>
                  </a:cubicBezTo>
                  <a:cubicBezTo>
                    <a:pt x="253" y="8"/>
                    <a:pt x="253" y="8"/>
                    <a:pt x="253" y="8"/>
                  </a:cubicBezTo>
                  <a:cubicBezTo>
                    <a:pt x="252" y="7"/>
                    <a:pt x="252" y="7"/>
                    <a:pt x="252" y="7"/>
                  </a:cubicBezTo>
                  <a:cubicBezTo>
                    <a:pt x="253" y="5"/>
                    <a:pt x="253" y="6"/>
                    <a:pt x="256" y="2"/>
                  </a:cubicBezTo>
                  <a:cubicBezTo>
                    <a:pt x="258" y="2"/>
                    <a:pt x="258" y="2"/>
                    <a:pt x="258" y="2"/>
                  </a:cubicBezTo>
                  <a:cubicBezTo>
                    <a:pt x="259" y="3"/>
                    <a:pt x="259" y="3"/>
                    <a:pt x="259" y="3"/>
                  </a:cubicBezTo>
                  <a:cubicBezTo>
                    <a:pt x="263" y="4"/>
                    <a:pt x="263" y="4"/>
                    <a:pt x="263" y="4"/>
                  </a:cubicBezTo>
                  <a:cubicBezTo>
                    <a:pt x="265" y="6"/>
                    <a:pt x="265" y="6"/>
                    <a:pt x="265" y="6"/>
                  </a:cubicBezTo>
                  <a:cubicBezTo>
                    <a:pt x="265" y="10"/>
                    <a:pt x="265" y="10"/>
                    <a:pt x="265" y="10"/>
                  </a:cubicBezTo>
                  <a:cubicBezTo>
                    <a:pt x="264" y="11"/>
                    <a:pt x="265" y="11"/>
                    <a:pt x="264" y="12"/>
                  </a:cubicBezTo>
                  <a:cubicBezTo>
                    <a:pt x="260" y="15"/>
                    <a:pt x="260" y="15"/>
                    <a:pt x="260" y="15"/>
                  </a:cubicBezTo>
                  <a:cubicBezTo>
                    <a:pt x="260" y="16"/>
                    <a:pt x="260" y="16"/>
                    <a:pt x="260" y="16"/>
                  </a:cubicBezTo>
                  <a:cubicBezTo>
                    <a:pt x="261" y="17"/>
                    <a:pt x="261" y="17"/>
                    <a:pt x="261" y="17"/>
                  </a:cubicBezTo>
                  <a:cubicBezTo>
                    <a:pt x="263" y="15"/>
                    <a:pt x="263" y="15"/>
                    <a:pt x="263" y="15"/>
                  </a:cubicBezTo>
                  <a:cubicBezTo>
                    <a:pt x="264" y="16"/>
                    <a:pt x="264" y="16"/>
                    <a:pt x="264" y="16"/>
                  </a:cubicBezTo>
                  <a:cubicBezTo>
                    <a:pt x="263" y="20"/>
                    <a:pt x="262" y="27"/>
                    <a:pt x="263" y="30"/>
                  </a:cubicBezTo>
                  <a:cubicBezTo>
                    <a:pt x="263" y="28"/>
                    <a:pt x="264" y="26"/>
                    <a:pt x="264" y="24"/>
                  </a:cubicBezTo>
                  <a:cubicBezTo>
                    <a:pt x="266" y="22"/>
                    <a:pt x="266" y="22"/>
                    <a:pt x="266" y="22"/>
                  </a:cubicBezTo>
                  <a:cubicBezTo>
                    <a:pt x="267" y="14"/>
                    <a:pt x="268" y="14"/>
                    <a:pt x="269" y="11"/>
                  </a:cubicBezTo>
                  <a:cubicBezTo>
                    <a:pt x="270" y="10"/>
                    <a:pt x="270" y="10"/>
                    <a:pt x="270" y="10"/>
                  </a:cubicBezTo>
                  <a:cubicBezTo>
                    <a:pt x="273" y="10"/>
                    <a:pt x="273" y="10"/>
                    <a:pt x="273" y="10"/>
                  </a:cubicBezTo>
                  <a:cubicBezTo>
                    <a:pt x="275" y="11"/>
                    <a:pt x="275" y="11"/>
                    <a:pt x="275" y="11"/>
                  </a:cubicBezTo>
                  <a:cubicBezTo>
                    <a:pt x="276" y="13"/>
                    <a:pt x="276" y="13"/>
                    <a:pt x="276" y="13"/>
                  </a:cubicBezTo>
                  <a:cubicBezTo>
                    <a:pt x="277" y="14"/>
                    <a:pt x="277" y="14"/>
                    <a:pt x="277" y="14"/>
                  </a:cubicBezTo>
                  <a:cubicBezTo>
                    <a:pt x="279" y="15"/>
                    <a:pt x="279" y="15"/>
                    <a:pt x="279" y="15"/>
                  </a:cubicBezTo>
                  <a:cubicBezTo>
                    <a:pt x="280" y="16"/>
                    <a:pt x="280" y="16"/>
                    <a:pt x="280" y="16"/>
                  </a:cubicBezTo>
                  <a:cubicBezTo>
                    <a:pt x="280" y="17"/>
                    <a:pt x="280" y="17"/>
                    <a:pt x="280" y="17"/>
                  </a:cubicBezTo>
                  <a:cubicBezTo>
                    <a:pt x="281" y="17"/>
                    <a:pt x="281" y="17"/>
                    <a:pt x="281" y="17"/>
                  </a:cubicBezTo>
                  <a:cubicBezTo>
                    <a:pt x="283" y="16"/>
                    <a:pt x="283" y="16"/>
                    <a:pt x="283" y="16"/>
                  </a:cubicBezTo>
                  <a:cubicBezTo>
                    <a:pt x="284" y="15"/>
                    <a:pt x="284" y="15"/>
                    <a:pt x="284" y="15"/>
                  </a:cubicBezTo>
                  <a:cubicBezTo>
                    <a:pt x="286" y="18"/>
                    <a:pt x="286" y="18"/>
                    <a:pt x="286" y="18"/>
                  </a:cubicBezTo>
                  <a:cubicBezTo>
                    <a:pt x="286" y="20"/>
                    <a:pt x="286" y="20"/>
                    <a:pt x="286" y="20"/>
                  </a:cubicBezTo>
                  <a:cubicBezTo>
                    <a:pt x="286" y="21"/>
                    <a:pt x="286" y="21"/>
                    <a:pt x="286" y="21"/>
                  </a:cubicBezTo>
                  <a:cubicBezTo>
                    <a:pt x="288" y="20"/>
                    <a:pt x="288" y="20"/>
                    <a:pt x="288" y="20"/>
                  </a:cubicBezTo>
                  <a:cubicBezTo>
                    <a:pt x="290" y="21"/>
                    <a:pt x="290" y="21"/>
                    <a:pt x="290" y="21"/>
                  </a:cubicBezTo>
                  <a:cubicBezTo>
                    <a:pt x="294" y="25"/>
                    <a:pt x="294" y="25"/>
                    <a:pt x="294" y="25"/>
                  </a:cubicBezTo>
                  <a:cubicBezTo>
                    <a:pt x="294" y="27"/>
                    <a:pt x="294" y="27"/>
                    <a:pt x="294" y="27"/>
                  </a:cubicBezTo>
                  <a:cubicBezTo>
                    <a:pt x="294" y="30"/>
                    <a:pt x="294" y="30"/>
                    <a:pt x="294" y="30"/>
                  </a:cubicBezTo>
                  <a:cubicBezTo>
                    <a:pt x="289" y="32"/>
                    <a:pt x="289" y="32"/>
                    <a:pt x="289" y="32"/>
                  </a:cubicBezTo>
                  <a:cubicBezTo>
                    <a:pt x="286" y="35"/>
                    <a:pt x="286" y="35"/>
                    <a:pt x="286" y="35"/>
                  </a:cubicBezTo>
                  <a:cubicBezTo>
                    <a:pt x="283" y="35"/>
                    <a:pt x="283" y="35"/>
                    <a:pt x="283" y="35"/>
                  </a:cubicBezTo>
                  <a:cubicBezTo>
                    <a:pt x="270" y="34"/>
                    <a:pt x="270" y="34"/>
                    <a:pt x="270" y="34"/>
                  </a:cubicBezTo>
                  <a:cubicBezTo>
                    <a:pt x="270" y="36"/>
                    <a:pt x="270" y="36"/>
                    <a:pt x="270" y="36"/>
                  </a:cubicBezTo>
                  <a:cubicBezTo>
                    <a:pt x="279" y="39"/>
                    <a:pt x="279" y="39"/>
                    <a:pt x="279" y="39"/>
                  </a:cubicBezTo>
                  <a:cubicBezTo>
                    <a:pt x="279" y="41"/>
                    <a:pt x="279" y="41"/>
                    <a:pt x="279" y="41"/>
                  </a:cubicBezTo>
                  <a:cubicBezTo>
                    <a:pt x="279" y="43"/>
                    <a:pt x="279" y="43"/>
                    <a:pt x="279" y="46"/>
                  </a:cubicBezTo>
                  <a:cubicBezTo>
                    <a:pt x="280" y="47"/>
                    <a:pt x="280" y="47"/>
                    <a:pt x="280" y="47"/>
                  </a:cubicBezTo>
                  <a:cubicBezTo>
                    <a:pt x="281" y="48"/>
                    <a:pt x="281" y="48"/>
                    <a:pt x="281" y="48"/>
                  </a:cubicBezTo>
                  <a:cubicBezTo>
                    <a:pt x="283" y="47"/>
                    <a:pt x="283" y="47"/>
                    <a:pt x="283" y="47"/>
                  </a:cubicBezTo>
                  <a:cubicBezTo>
                    <a:pt x="284" y="48"/>
                    <a:pt x="284" y="48"/>
                    <a:pt x="284" y="48"/>
                  </a:cubicBezTo>
                  <a:cubicBezTo>
                    <a:pt x="285" y="47"/>
                    <a:pt x="285" y="47"/>
                    <a:pt x="285" y="47"/>
                  </a:cubicBezTo>
                  <a:cubicBezTo>
                    <a:pt x="285" y="44"/>
                    <a:pt x="285" y="44"/>
                    <a:pt x="285" y="44"/>
                  </a:cubicBezTo>
                  <a:cubicBezTo>
                    <a:pt x="286" y="43"/>
                    <a:pt x="286" y="43"/>
                    <a:pt x="286" y="43"/>
                  </a:cubicBezTo>
                  <a:cubicBezTo>
                    <a:pt x="287" y="44"/>
                    <a:pt x="287" y="44"/>
                    <a:pt x="287" y="44"/>
                  </a:cubicBezTo>
                  <a:cubicBezTo>
                    <a:pt x="288" y="47"/>
                    <a:pt x="288" y="47"/>
                    <a:pt x="288" y="47"/>
                  </a:cubicBezTo>
                  <a:cubicBezTo>
                    <a:pt x="288" y="48"/>
                    <a:pt x="288" y="48"/>
                    <a:pt x="288" y="48"/>
                  </a:cubicBezTo>
                  <a:cubicBezTo>
                    <a:pt x="289" y="45"/>
                    <a:pt x="289" y="45"/>
                    <a:pt x="289" y="45"/>
                  </a:cubicBezTo>
                  <a:cubicBezTo>
                    <a:pt x="290" y="46"/>
                    <a:pt x="290" y="46"/>
                    <a:pt x="290" y="46"/>
                  </a:cubicBezTo>
                  <a:cubicBezTo>
                    <a:pt x="291" y="45"/>
                    <a:pt x="291" y="45"/>
                    <a:pt x="291" y="45"/>
                  </a:cubicBezTo>
                  <a:cubicBezTo>
                    <a:pt x="293" y="46"/>
                    <a:pt x="293" y="46"/>
                    <a:pt x="293" y="46"/>
                  </a:cubicBezTo>
                  <a:close/>
                  <a:moveTo>
                    <a:pt x="210" y="11"/>
                  </a:moveTo>
                  <a:cubicBezTo>
                    <a:pt x="209" y="13"/>
                    <a:pt x="210" y="12"/>
                    <a:pt x="209" y="13"/>
                  </a:cubicBezTo>
                  <a:cubicBezTo>
                    <a:pt x="208" y="15"/>
                    <a:pt x="207" y="17"/>
                    <a:pt x="206" y="19"/>
                  </a:cubicBezTo>
                  <a:cubicBezTo>
                    <a:pt x="204" y="20"/>
                    <a:pt x="204" y="20"/>
                    <a:pt x="204" y="20"/>
                  </a:cubicBezTo>
                  <a:cubicBezTo>
                    <a:pt x="203" y="20"/>
                    <a:pt x="203" y="20"/>
                    <a:pt x="203" y="20"/>
                  </a:cubicBezTo>
                  <a:cubicBezTo>
                    <a:pt x="203" y="21"/>
                    <a:pt x="203" y="21"/>
                    <a:pt x="203" y="21"/>
                  </a:cubicBezTo>
                  <a:cubicBezTo>
                    <a:pt x="201" y="20"/>
                    <a:pt x="201" y="20"/>
                    <a:pt x="201" y="20"/>
                  </a:cubicBezTo>
                  <a:cubicBezTo>
                    <a:pt x="200" y="21"/>
                    <a:pt x="200" y="21"/>
                    <a:pt x="200" y="22"/>
                  </a:cubicBezTo>
                  <a:cubicBezTo>
                    <a:pt x="198" y="22"/>
                    <a:pt x="198" y="22"/>
                    <a:pt x="198" y="22"/>
                  </a:cubicBezTo>
                  <a:cubicBezTo>
                    <a:pt x="198" y="22"/>
                    <a:pt x="198" y="22"/>
                    <a:pt x="198" y="22"/>
                  </a:cubicBezTo>
                  <a:cubicBezTo>
                    <a:pt x="195" y="20"/>
                    <a:pt x="195" y="20"/>
                    <a:pt x="195" y="20"/>
                  </a:cubicBezTo>
                  <a:cubicBezTo>
                    <a:pt x="194" y="18"/>
                    <a:pt x="194" y="19"/>
                    <a:pt x="193" y="17"/>
                  </a:cubicBezTo>
                  <a:cubicBezTo>
                    <a:pt x="195" y="17"/>
                    <a:pt x="195" y="17"/>
                    <a:pt x="195" y="17"/>
                  </a:cubicBezTo>
                  <a:cubicBezTo>
                    <a:pt x="196" y="16"/>
                    <a:pt x="196" y="16"/>
                    <a:pt x="196" y="16"/>
                  </a:cubicBezTo>
                  <a:cubicBezTo>
                    <a:pt x="197" y="17"/>
                    <a:pt x="197" y="17"/>
                    <a:pt x="197" y="17"/>
                  </a:cubicBezTo>
                  <a:cubicBezTo>
                    <a:pt x="198" y="15"/>
                    <a:pt x="198" y="15"/>
                    <a:pt x="198" y="15"/>
                  </a:cubicBezTo>
                  <a:cubicBezTo>
                    <a:pt x="200" y="15"/>
                    <a:pt x="200" y="15"/>
                    <a:pt x="200" y="15"/>
                  </a:cubicBezTo>
                  <a:cubicBezTo>
                    <a:pt x="203" y="14"/>
                    <a:pt x="203" y="14"/>
                    <a:pt x="203" y="14"/>
                  </a:cubicBezTo>
                  <a:cubicBezTo>
                    <a:pt x="204" y="15"/>
                    <a:pt x="204" y="15"/>
                    <a:pt x="204" y="15"/>
                  </a:cubicBezTo>
                  <a:cubicBezTo>
                    <a:pt x="207" y="11"/>
                    <a:pt x="207" y="11"/>
                    <a:pt x="207" y="11"/>
                  </a:cubicBezTo>
                  <a:cubicBezTo>
                    <a:pt x="208" y="11"/>
                    <a:pt x="208" y="11"/>
                    <a:pt x="208" y="11"/>
                  </a:cubicBezTo>
                  <a:cubicBezTo>
                    <a:pt x="209" y="10"/>
                    <a:pt x="209" y="10"/>
                    <a:pt x="209" y="10"/>
                  </a:cubicBezTo>
                  <a:cubicBezTo>
                    <a:pt x="210" y="11"/>
                    <a:pt x="210" y="11"/>
                    <a:pt x="210" y="11"/>
                  </a:cubicBezTo>
                  <a:close/>
                  <a:moveTo>
                    <a:pt x="216" y="20"/>
                  </a:moveTo>
                  <a:cubicBezTo>
                    <a:pt x="214" y="21"/>
                    <a:pt x="214" y="21"/>
                    <a:pt x="214" y="21"/>
                  </a:cubicBezTo>
                  <a:cubicBezTo>
                    <a:pt x="213" y="20"/>
                    <a:pt x="213" y="20"/>
                    <a:pt x="213" y="20"/>
                  </a:cubicBezTo>
                  <a:cubicBezTo>
                    <a:pt x="212" y="19"/>
                    <a:pt x="212" y="19"/>
                    <a:pt x="212" y="19"/>
                  </a:cubicBezTo>
                  <a:cubicBezTo>
                    <a:pt x="212" y="16"/>
                    <a:pt x="212" y="16"/>
                    <a:pt x="213" y="15"/>
                  </a:cubicBezTo>
                  <a:cubicBezTo>
                    <a:pt x="214" y="14"/>
                    <a:pt x="214" y="14"/>
                    <a:pt x="214" y="14"/>
                  </a:cubicBezTo>
                  <a:cubicBezTo>
                    <a:pt x="214" y="14"/>
                    <a:pt x="214" y="14"/>
                    <a:pt x="214" y="14"/>
                  </a:cubicBezTo>
                  <a:cubicBezTo>
                    <a:pt x="214" y="15"/>
                    <a:pt x="214" y="15"/>
                    <a:pt x="214" y="15"/>
                  </a:cubicBezTo>
                  <a:cubicBezTo>
                    <a:pt x="216" y="15"/>
                    <a:pt x="216" y="15"/>
                    <a:pt x="216" y="15"/>
                  </a:cubicBezTo>
                  <a:cubicBezTo>
                    <a:pt x="217" y="17"/>
                    <a:pt x="217" y="17"/>
                    <a:pt x="217" y="17"/>
                  </a:cubicBezTo>
                  <a:cubicBezTo>
                    <a:pt x="216" y="20"/>
                    <a:pt x="216" y="20"/>
                    <a:pt x="216" y="20"/>
                  </a:cubicBezTo>
                  <a:close/>
                  <a:moveTo>
                    <a:pt x="212" y="23"/>
                  </a:moveTo>
                  <a:cubicBezTo>
                    <a:pt x="211" y="25"/>
                    <a:pt x="211" y="25"/>
                    <a:pt x="211" y="25"/>
                  </a:cubicBezTo>
                  <a:cubicBezTo>
                    <a:pt x="209" y="28"/>
                    <a:pt x="209" y="28"/>
                    <a:pt x="209" y="28"/>
                  </a:cubicBezTo>
                  <a:cubicBezTo>
                    <a:pt x="209" y="28"/>
                    <a:pt x="209" y="28"/>
                    <a:pt x="209" y="28"/>
                  </a:cubicBezTo>
                  <a:cubicBezTo>
                    <a:pt x="208" y="29"/>
                    <a:pt x="208" y="29"/>
                    <a:pt x="208" y="29"/>
                  </a:cubicBezTo>
                  <a:cubicBezTo>
                    <a:pt x="207" y="29"/>
                    <a:pt x="207" y="29"/>
                    <a:pt x="207" y="29"/>
                  </a:cubicBezTo>
                  <a:cubicBezTo>
                    <a:pt x="206" y="29"/>
                    <a:pt x="206" y="29"/>
                    <a:pt x="206" y="29"/>
                  </a:cubicBezTo>
                  <a:cubicBezTo>
                    <a:pt x="206" y="27"/>
                    <a:pt x="206" y="27"/>
                    <a:pt x="206" y="27"/>
                  </a:cubicBezTo>
                  <a:cubicBezTo>
                    <a:pt x="206" y="26"/>
                    <a:pt x="206" y="26"/>
                    <a:pt x="206" y="26"/>
                  </a:cubicBezTo>
                  <a:cubicBezTo>
                    <a:pt x="205" y="27"/>
                    <a:pt x="205" y="27"/>
                    <a:pt x="205" y="27"/>
                  </a:cubicBezTo>
                  <a:cubicBezTo>
                    <a:pt x="204" y="26"/>
                    <a:pt x="204" y="26"/>
                    <a:pt x="204" y="26"/>
                  </a:cubicBezTo>
                  <a:cubicBezTo>
                    <a:pt x="204" y="25"/>
                    <a:pt x="204" y="25"/>
                    <a:pt x="204" y="25"/>
                  </a:cubicBezTo>
                  <a:cubicBezTo>
                    <a:pt x="204" y="24"/>
                    <a:pt x="204" y="24"/>
                    <a:pt x="204" y="24"/>
                  </a:cubicBezTo>
                  <a:cubicBezTo>
                    <a:pt x="205" y="23"/>
                    <a:pt x="205" y="23"/>
                    <a:pt x="205" y="23"/>
                  </a:cubicBezTo>
                  <a:cubicBezTo>
                    <a:pt x="207" y="22"/>
                    <a:pt x="207" y="22"/>
                    <a:pt x="207" y="22"/>
                  </a:cubicBezTo>
                  <a:cubicBezTo>
                    <a:pt x="208" y="22"/>
                    <a:pt x="208" y="22"/>
                    <a:pt x="208" y="22"/>
                  </a:cubicBezTo>
                  <a:cubicBezTo>
                    <a:pt x="211" y="18"/>
                    <a:pt x="211" y="18"/>
                    <a:pt x="211" y="18"/>
                  </a:cubicBezTo>
                  <a:cubicBezTo>
                    <a:pt x="212" y="20"/>
                    <a:pt x="212" y="21"/>
                    <a:pt x="212" y="23"/>
                  </a:cubicBezTo>
                  <a:close/>
                  <a:moveTo>
                    <a:pt x="168" y="32"/>
                  </a:moveTo>
                  <a:cubicBezTo>
                    <a:pt x="169" y="32"/>
                    <a:pt x="169" y="32"/>
                    <a:pt x="169" y="32"/>
                  </a:cubicBezTo>
                  <a:cubicBezTo>
                    <a:pt x="170" y="32"/>
                    <a:pt x="170" y="32"/>
                    <a:pt x="170" y="32"/>
                  </a:cubicBezTo>
                  <a:cubicBezTo>
                    <a:pt x="170" y="32"/>
                    <a:pt x="170" y="32"/>
                    <a:pt x="170" y="32"/>
                  </a:cubicBezTo>
                  <a:cubicBezTo>
                    <a:pt x="171" y="34"/>
                    <a:pt x="171" y="34"/>
                    <a:pt x="171" y="34"/>
                  </a:cubicBezTo>
                  <a:cubicBezTo>
                    <a:pt x="172" y="34"/>
                    <a:pt x="172" y="34"/>
                    <a:pt x="172" y="34"/>
                  </a:cubicBezTo>
                  <a:cubicBezTo>
                    <a:pt x="172" y="35"/>
                    <a:pt x="172" y="35"/>
                    <a:pt x="172" y="35"/>
                  </a:cubicBezTo>
                  <a:cubicBezTo>
                    <a:pt x="171" y="36"/>
                    <a:pt x="171" y="36"/>
                    <a:pt x="171" y="36"/>
                  </a:cubicBezTo>
                  <a:cubicBezTo>
                    <a:pt x="170" y="36"/>
                    <a:pt x="170" y="36"/>
                    <a:pt x="170" y="36"/>
                  </a:cubicBezTo>
                  <a:cubicBezTo>
                    <a:pt x="169" y="36"/>
                    <a:pt x="169" y="36"/>
                    <a:pt x="169" y="36"/>
                  </a:cubicBezTo>
                  <a:cubicBezTo>
                    <a:pt x="168" y="35"/>
                    <a:pt x="168" y="35"/>
                    <a:pt x="168" y="33"/>
                  </a:cubicBezTo>
                  <a:cubicBezTo>
                    <a:pt x="167" y="31"/>
                    <a:pt x="167" y="31"/>
                    <a:pt x="167" y="31"/>
                  </a:cubicBezTo>
                  <a:cubicBezTo>
                    <a:pt x="167" y="30"/>
                    <a:pt x="167" y="30"/>
                    <a:pt x="167" y="30"/>
                  </a:cubicBezTo>
                  <a:cubicBezTo>
                    <a:pt x="168" y="30"/>
                    <a:pt x="168" y="30"/>
                    <a:pt x="168" y="30"/>
                  </a:cubicBezTo>
                  <a:cubicBezTo>
                    <a:pt x="168" y="32"/>
                    <a:pt x="168" y="32"/>
                    <a:pt x="168" y="32"/>
                  </a:cubicBezTo>
                  <a:close/>
                  <a:moveTo>
                    <a:pt x="163" y="36"/>
                  </a:moveTo>
                  <a:cubicBezTo>
                    <a:pt x="164" y="38"/>
                    <a:pt x="164" y="38"/>
                    <a:pt x="164" y="38"/>
                  </a:cubicBezTo>
                  <a:cubicBezTo>
                    <a:pt x="165" y="38"/>
                    <a:pt x="165" y="38"/>
                    <a:pt x="165" y="38"/>
                  </a:cubicBezTo>
                  <a:cubicBezTo>
                    <a:pt x="165" y="37"/>
                    <a:pt x="165" y="37"/>
                    <a:pt x="165" y="37"/>
                  </a:cubicBezTo>
                  <a:cubicBezTo>
                    <a:pt x="165" y="37"/>
                    <a:pt x="165" y="37"/>
                    <a:pt x="165" y="37"/>
                  </a:cubicBezTo>
                  <a:cubicBezTo>
                    <a:pt x="167" y="38"/>
                    <a:pt x="167" y="38"/>
                    <a:pt x="167" y="38"/>
                  </a:cubicBezTo>
                  <a:cubicBezTo>
                    <a:pt x="167" y="40"/>
                    <a:pt x="167" y="40"/>
                    <a:pt x="167" y="40"/>
                  </a:cubicBezTo>
                  <a:cubicBezTo>
                    <a:pt x="165" y="42"/>
                    <a:pt x="165" y="42"/>
                    <a:pt x="165" y="42"/>
                  </a:cubicBezTo>
                  <a:cubicBezTo>
                    <a:pt x="164" y="45"/>
                    <a:pt x="164" y="45"/>
                    <a:pt x="164" y="45"/>
                  </a:cubicBezTo>
                  <a:cubicBezTo>
                    <a:pt x="162" y="45"/>
                    <a:pt x="162" y="45"/>
                    <a:pt x="162" y="45"/>
                  </a:cubicBezTo>
                  <a:cubicBezTo>
                    <a:pt x="161" y="45"/>
                    <a:pt x="161" y="45"/>
                    <a:pt x="161" y="45"/>
                  </a:cubicBezTo>
                  <a:cubicBezTo>
                    <a:pt x="159" y="47"/>
                    <a:pt x="159" y="47"/>
                    <a:pt x="158" y="50"/>
                  </a:cubicBezTo>
                  <a:cubicBezTo>
                    <a:pt x="158" y="52"/>
                    <a:pt x="158" y="51"/>
                    <a:pt x="157" y="52"/>
                  </a:cubicBezTo>
                  <a:cubicBezTo>
                    <a:pt x="153" y="53"/>
                    <a:pt x="154" y="53"/>
                    <a:pt x="152" y="54"/>
                  </a:cubicBezTo>
                  <a:cubicBezTo>
                    <a:pt x="150" y="53"/>
                    <a:pt x="150" y="53"/>
                    <a:pt x="150" y="53"/>
                  </a:cubicBezTo>
                  <a:cubicBezTo>
                    <a:pt x="149" y="52"/>
                    <a:pt x="149" y="52"/>
                    <a:pt x="149" y="52"/>
                  </a:cubicBezTo>
                  <a:cubicBezTo>
                    <a:pt x="150" y="51"/>
                    <a:pt x="150" y="51"/>
                    <a:pt x="150" y="51"/>
                  </a:cubicBezTo>
                  <a:cubicBezTo>
                    <a:pt x="151" y="51"/>
                    <a:pt x="151" y="51"/>
                    <a:pt x="151" y="51"/>
                  </a:cubicBezTo>
                  <a:cubicBezTo>
                    <a:pt x="151" y="49"/>
                    <a:pt x="151" y="49"/>
                    <a:pt x="151" y="49"/>
                  </a:cubicBezTo>
                  <a:cubicBezTo>
                    <a:pt x="152" y="48"/>
                    <a:pt x="152" y="48"/>
                    <a:pt x="152" y="48"/>
                  </a:cubicBezTo>
                  <a:cubicBezTo>
                    <a:pt x="152" y="48"/>
                    <a:pt x="152" y="48"/>
                    <a:pt x="152" y="48"/>
                  </a:cubicBezTo>
                  <a:cubicBezTo>
                    <a:pt x="153" y="46"/>
                    <a:pt x="153" y="46"/>
                    <a:pt x="153" y="46"/>
                  </a:cubicBezTo>
                  <a:cubicBezTo>
                    <a:pt x="153" y="46"/>
                    <a:pt x="153" y="46"/>
                    <a:pt x="153" y="46"/>
                  </a:cubicBezTo>
                  <a:cubicBezTo>
                    <a:pt x="154" y="46"/>
                    <a:pt x="154" y="46"/>
                    <a:pt x="154" y="46"/>
                  </a:cubicBezTo>
                  <a:cubicBezTo>
                    <a:pt x="155" y="45"/>
                    <a:pt x="155" y="45"/>
                    <a:pt x="155" y="45"/>
                  </a:cubicBezTo>
                  <a:cubicBezTo>
                    <a:pt x="156" y="45"/>
                    <a:pt x="156" y="45"/>
                    <a:pt x="156" y="45"/>
                  </a:cubicBezTo>
                  <a:cubicBezTo>
                    <a:pt x="156" y="46"/>
                    <a:pt x="156" y="46"/>
                    <a:pt x="156" y="46"/>
                  </a:cubicBezTo>
                  <a:cubicBezTo>
                    <a:pt x="156" y="44"/>
                    <a:pt x="156" y="44"/>
                    <a:pt x="156" y="44"/>
                  </a:cubicBezTo>
                  <a:cubicBezTo>
                    <a:pt x="156" y="43"/>
                    <a:pt x="156" y="43"/>
                    <a:pt x="156" y="43"/>
                  </a:cubicBezTo>
                  <a:cubicBezTo>
                    <a:pt x="156" y="42"/>
                    <a:pt x="156" y="42"/>
                    <a:pt x="156" y="42"/>
                  </a:cubicBezTo>
                  <a:cubicBezTo>
                    <a:pt x="158" y="40"/>
                    <a:pt x="158" y="40"/>
                    <a:pt x="159" y="38"/>
                  </a:cubicBezTo>
                  <a:cubicBezTo>
                    <a:pt x="160" y="37"/>
                    <a:pt x="160" y="37"/>
                    <a:pt x="160" y="37"/>
                  </a:cubicBezTo>
                  <a:cubicBezTo>
                    <a:pt x="160" y="37"/>
                    <a:pt x="160" y="37"/>
                    <a:pt x="160" y="37"/>
                  </a:cubicBezTo>
                  <a:cubicBezTo>
                    <a:pt x="161" y="36"/>
                    <a:pt x="161" y="36"/>
                    <a:pt x="161" y="36"/>
                  </a:cubicBezTo>
                  <a:cubicBezTo>
                    <a:pt x="160" y="33"/>
                    <a:pt x="160" y="33"/>
                    <a:pt x="161" y="31"/>
                  </a:cubicBezTo>
                  <a:cubicBezTo>
                    <a:pt x="162" y="31"/>
                    <a:pt x="162" y="31"/>
                    <a:pt x="162" y="31"/>
                  </a:cubicBezTo>
                  <a:cubicBezTo>
                    <a:pt x="163" y="33"/>
                    <a:pt x="163" y="32"/>
                    <a:pt x="163" y="36"/>
                  </a:cubicBezTo>
                  <a:close/>
                  <a:moveTo>
                    <a:pt x="180" y="36"/>
                  </a:moveTo>
                  <a:cubicBezTo>
                    <a:pt x="179" y="36"/>
                    <a:pt x="179" y="36"/>
                    <a:pt x="179" y="36"/>
                  </a:cubicBezTo>
                  <a:cubicBezTo>
                    <a:pt x="178" y="37"/>
                    <a:pt x="178" y="37"/>
                    <a:pt x="178" y="37"/>
                  </a:cubicBezTo>
                  <a:cubicBezTo>
                    <a:pt x="178" y="36"/>
                    <a:pt x="178" y="36"/>
                    <a:pt x="178" y="36"/>
                  </a:cubicBezTo>
                  <a:cubicBezTo>
                    <a:pt x="177" y="36"/>
                    <a:pt x="177" y="36"/>
                    <a:pt x="177" y="36"/>
                  </a:cubicBezTo>
                  <a:cubicBezTo>
                    <a:pt x="176" y="36"/>
                    <a:pt x="176" y="36"/>
                    <a:pt x="176" y="36"/>
                  </a:cubicBezTo>
                  <a:cubicBezTo>
                    <a:pt x="176" y="35"/>
                    <a:pt x="176" y="35"/>
                    <a:pt x="176" y="35"/>
                  </a:cubicBezTo>
                  <a:cubicBezTo>
                    <a:pt x="176" y="34"/>
                    <a:pt x="176" y="34"/>
                    <a:pt x="176" y="34"/>
                  </a:cubicBezTo>
                  <a:cubicBezTo>
                    <a:pt x="177" y="32"/>
                    <a:pt x="177" y="32"/>
                    <a:pt x="177" y="32"/>
                  </a:cubicBezTo>
                  <a:cubicBezTo>
                    <a:pt x="178" y="31"/>
                    <a:pt x="178" y="31"/>
                    <a:pt x="178" y="31"/>
                  </a:cubicBezTo>
                  <a:cubicBezTo>
                    <a:pt x="180" y="31"/>
                    <a:pt x="180" y="31"/>
                    <a:pt x="180" y="31"/>
                  </a:cubicBezTo>
                  <a:cubicBezTo>
                    <a:pt x="180" y="32"/>
                    <a:pt x="180" y="32"/>
                    <a:pt x="180" y="32"/>
                  </a:cubicBezTo>
                  <a:cubicBezTo>
                    <a:pt x="180" y="36"/>
                    <a:pt x="180" y="36"/>
                    <a:pt x="180" y="36"/>
                  </a:cubicBezTo>
                  <a:close/>
                  <a:moveTo>
                    <a:pt x="283" y="45"/>
                  </a:moveTo>
                  <a:cubicBezTo>
                    <a:pt x="281" y="46"/>
                    <a:pt x="281" y="46"/>
                    <a:pt x="281" y="46"/>
                  </a:cubicBezTo>
                  <a:cubicBezTo>
                    <a:pt x="280" y="45"/>
                    <a:pt x="280" y="45"/>
                    <a:pt x="280" y="45"/>
                  </a:cubicBezTo>
                  <a:cubicBezTo>
                    <a:pt x="281" y="44"/>
                    <a:pt x="281" y="45"/>
                    <a:pt x="282" y="42"/>
                  </a:cubicBezTo>
                  <a:cubicBezTo>
                    <a:pt x="282" y="42"/>
                    <a:pt x="282" y="42"/>
                    <a:pt x="282" y="42"/>
                  </a:cubicBezTo>
                  <a:cubicBezTo>
                    <a:pt x="283" y="43"/>
                    <a:pt x="283" y="43"/>
                    <a:pt x="284" y="44"/>
                  </a:cubicBezTo>
                  <a:lnTo>
                    <a:pt x="283" y="45"/>
                  </a:lnTo>
                  <a:close/>
                  <a:moveTo>
                    <a:pt x="143" y="52"/>
                  </a:moveTo>
                  <a:cubicBezTo>
                    <a:pt x="144" y="54"/>
                    <a:pt x="144" y="54"/>
                    <a:pt x="144" y="54"/>
                  </a:cubicBezTo>
                  <a:cubicBezTo>
                    <a:pt x="145" y="53"/>
                    <a:pt x="145" y="53"/>
                    <a:pt x="145" y="53"/>
                  </a:cubicBezTo>
                  <a:cubicBezTo>
                    <a:pt x="146" y="53"/>
                    <a:pt x="146" y="53"/>
                    <a:pt x="146" y="53"/>
                  </a:cubicBezTo>
                  <a:cubicBezTo>
                    <a:pt x="147" y="53"/>
                    <a:pt x="147" y="53"/>
                    <a:pt x="147" y="53"/>
                  </a:cubicBezTo>
                  <a:cubicBezTo>
                    <a:pt x="148" y="55"/>
                    <a:pt x="148" y="55"/>
                    <a:pt x="148" y="55"/>
                  </a:cubicBezTo>
                  <a:cubicBezTo>
                    <a:pt x="149" y="55"/>
                    <a:pt x="149" y="55"/>
                    <a:pt x="149" y="55"/>
                  </a:cubicBezTo>
                  <a:cubicBezTo>
                    <a:pt x="149" y="57"/>
                    <a:pt x="149" y="56"/>
                    <a:pt x="150" y="58"/>
                  </a:cubicBezTo>
                  <a:cubicBezTo>
                    <a:pt x="149" y="60"/>
                    <a:pt x="149" y="60"/>
                    <a:pt x="149" y="60"/>
                  </a:cubicBezTo>
                  <a:cubicBezTo>
                    <a:pt x="148" y="60"/>
                    <a:pt x="148" y="60"/>
                    <a:pt x="148" y="60"/>
                  </a:cubicBezTo>
                  <a:cubicBezTo>
                    <a:pt x="148" y="62"/>
                    <a:pt x="148" y="62"/>
                    <a:pt x="148" y="62"/>
                  </a:cubicBezTo>
                  <a:cubicBezTo>
                    <a:pt x="148" y="64"/>
                    <a:pt x="148" y="64"/>
                    <a:pt x="148" y="64"/>
                  </a:cubicBezTo>
                  <a:cubicBezTo>
                    <a:pt x="146" y="65"/>
                    <a:pt x="147" y="65"/>
                    <a:pt x="144" y="66"/>
                  </a:cubicBezTo>
                  <a:cubicBezTo>
                    <a:pt x="143" y="65"/>
                    <a:pt x="143" y="65"/>
                    <a:pt x="143" y="65"/>
                  </a:cubicBezTo>
                  <a:cubicBezTo>
                    <a:pt x="141" y="67"/>
                    <a:pt x="141" y="66"/>
                    <a:pt x="139" y="70"/>
                  </a:cubicBezTo>
                  <a:cubicBezTo>
                    <a:pt x="138" y="70"/>
                    <a:pt x="138" y="70"/>
                    <a:pt x="138" y="70"/>
                  </a:cubicBezTo>
                  <a:cubicBezTo>
                    <a:pt x="138" y="69"/>
                    <a:pt x="138" y="69"/>
                    <a:pt x="138" y="69"/>
                  </a:cubicBezTo>
                  <a:cubicBezTo>
                    <a:pt x="137" y="69"/>
                    <a:pt x="137" y="69"/>
                    <a:pt x="137" y="69"/>
                  </a:cubicBezTo>
                  <a:cubicBezTo>
                    <a:pt x="135" y="68"/>
                    <a:pt x="135" y="68"/>
                    <a:pt x="135" y="68"/>
                  </a:cubicBezTo>
                  <a:cubicBezTo>
                    <a:pt x="135" y="68"/>
                    <a:pt x="135" y="68"/>
                    <a:pt x="135" y="68"/>
                  </a:cubicBezTo>
                  <a:cubicBezTo>
                    <a:pt x="136" y="67"/>
                    <a:pt x="136" y="67"/>
                    <a:pt x="136" y="67"/>
                  </a:cubicBezTo>
                  <a:cubicBezTo>
                    <a:pt x="137" y="66"/>
                    <a:pt x="137" y="66"/>
                    <a:pt x="137" y="66"/>
                  </a:cubicBezTo>
                  <a:cubicBezTo>
                    <a:pt x="137" y="65"/>
                    <a:pt x="137" y="65"/>
                    <a:pt x="137" y="62"/>
                  </a:cubicBezTo>
                  <a:cubicBezTo>
                    <a:pt x="137" y="60"/>
                    <a:pt x="137" y="60"/>
                    <a:pt x="137" y="59"/>
                  </a:cubicBezTo>
                  <a:cubicBezTo>
                    <a:pt x="138" y="58"/>
                    <a:pt x="138" y="58"/>
                    <a:pt x="138" y="58"/>
                  </a:cubicBezTo>
                  <a:cubicBezTo>
                    <a:pt x="141" y="59"/>
                    <a:pt x="141" y="59"/>
                    <a:pt x="141" y="59"/>
                  </a:cubicBezTo>
                  <a:cubicBezTo>
                    <a:pt x="142" y="58"/>
                    <a:pt x="142" y="58"/>
                    <a:pt x="142" y="58"/>
                  </a:cubicBezTo>
                  <a:cubicBezTo>
                    <a:pt x="142" y="57"/>
                    <a:pt x="142" y="57"/>
                    <a:pt x="142" y="57"/>
                  </a:cubicBezTo>
                  <a:cubicBezTo>
                    <a:pt x="140" y="56"/>
                    <a:pt x="140" y="56"/>
                    <a:pt x="140" y="56"/>
                  </a:cubicBezTo>
                  <a:cubicBezTo>
                    <a:pt x="140" y="55"/>
                    <a:pt x="140" y="55"/>
                    <a:pt x="140" y="55"/>
                  </a:cubicBezTo>
                  <a:cubicBezTo>
                    <a:pt x="141" y="54"/>
                    <a:pt x="141" y="54"/>
                    <a:pt x="141" y="54"/>
                  </a:cubicBezTo>
                  <a:cubicBezTo>
                    <a:pt x="143" y="54"/>
                    <a:pt x="143" y="54"/>
                    <a:pt x="143" y="54"/>
                  </a:cubicBezTo>
                  <a:cubicBezTo>
                    <a:pt x="143" y="53"/>
                    <a:pt x="143" y="53"/>
                    <a:pt x="143" y="52"/>
                  </a:cubicBezTo>
                  <a:cubicBezTo>
                    <a:pt x="143" y="52"/>
                    <a:pt x="143" y="52"/>
                    <a:pt x="143" y="52"/>
                  </a:cubicBezTo>
                  <a:close/>
                  <a:moveTo>
                    <a:pt x="124" y="84"/>
                  </a:moveTo>
                  <a:cubicBezTo>
                    <a:pt x="124" y="85"/>
                    <a:pt x="124" y="85"/>
                    <a:pt x="124" y="85"/>
                  </a:cubicBezTo>
                  <a:cubicBezTo>
                    <a:pt x="125" y="82"/>
                    <a:pt x="125" y="82"/>
                    <a:pt x="125" y="82"/>
                  </a:cubicBezTo>
                  <a:cubicBezTo>
                    <a:pt x="127" y="81"/>
                    <a:pt x="127" y="81"/>
                    <a:pt x="127" y="81"/>
                  </a:cubicBezTo>
                  <a:cubicBezTo>
                    <a:pt x="127" y="80"/>
                    <a:pt x="127" y="80"/>
                    <a:pt x="127" y="80"/>
                  </a:cubicBezTo>
                  <a:cubicBezTo>
                    <a:pt x="128" y="79"/>
                    <a:pt x="128" y="79"/>
                    <a:pt x="128" y="79"/>
                  </a:cubicBezTo>
                  <a:cubicBezTo>
                    <a:pt x="128" y="77"/>
                    <a:pt x="128" y="77"/>
                    <a:pt x="128" y="77"/>
                  </a:cubicBezTo>
                  <a:cubicBezTo>
                    <a:pt x="128" y="76"/>
                    <a:pt x="128" y="76"/>
                    <a:pt x="128" y="76"/>
                  </a:cubicBezTo>
                  <a:cubicBezTo>
                    <a:pt x="129" y="75"/>
                    <a:pt x="129" y="75"/>
                    <a:pt x="129" y="75"/>
                  </a:cubicBezTo>
                  <a:cubicBezTo>
                    <a:pt x="129" y="75"/>
                    <a:pt x="129" y="75"/>
                    <a:pt x="129" y="75"/>
                  </a:cubicBezTo>
                  <a:cubicBezTo>
                    <a:pt x="130" y="75"/>
                    <a:pt x="130" y="75"/>
                    <a:pt x="130" y="75"/>
                  </a:cubicBezTo>
                  <a:cubicBezTo>
                    <a:pt x="131" y="76"/>
                    <a:pt x="131" y="76"/>
                    <a:pt x="131" y="76"/>
                  </a:cubicBezTo>
                  <a:cubicBezTo>
                    <a:pt x="132" y="77"/>
                    <a:pt x="131" y="76"/>
                    <a:pt x="132" y="80"/>
                  </a:cubicBezTo>
                  <a:cubicBezTo>
                    <a:pt x="132" y="82"/>
                    <a:pt x="132" y="82"/>
                    <a:pt x="132" y="82"/>
                  </a:cubicBezTo>
                  <a:cubicBezTo>
                    <a:pt x="130" y="84"/>
                    <a:pt x="130" y="84"/>
                    <a:pt x="130" y="84"/>
                  </a:cubicBezTo>
                  <a:cubicBezTo>
                    <a:pt x="128" y="85"/>
                    <a:pt x="128" y="85"/>
                    <a:pt x="128" y="85"/>
                  </a:cubicBezTo>
                  <a:cubicBezTo>
                    <a:pt x="126" y="88"/>
                    <a:pt x="127" y="87"/>
                    <a:pt x="126" y="89"/>
                  </a:cubicBezTo>
                  <a:cubicBezTo>
                    <a:pt x="125" y="90"/>
                    <a:pt x="125" y="90"/>
                    <a:pt x="125" y="90"/>
                  </a:cubicBezTo>
                  <a:cubicBezTo>
                    <a:pt x="125" y="89"/>
                    <a:pt x="125" y="89"/>
                    <a:pt x="125" y="89"/>
                  </a:cubicBezTo>
                  <a:cubicBezTo>
                    <a:pt x="124" y="89"/>
                    <a:pt x="124" y="89"/>
                    <a:pt x="124" y="89"/>
                  </a:cubicBezTo>
                  <a:cubicBezTo>
                    <a:pt x="124" y="89"/>
                    <a:pt x="124" y="89"/>
                    <a:pt x="124" y="89"/>
                  </a:cubicBezTo>
                  <a:cubicBezTo>
                    <a:pt x="123" y="91"/>
                    <a:pt x="123" y="91"/>
                    <a:pt x="123" y="91"/>
                  </a:cubicBezTo>
                  <a:cubicBezTo>
                    <a:pt x="120" y="92"/>
                    <a:pt x="120" y="92"/>
                    <a:pt x="120" y="92"/>
                  </a:cubicBezTo>
                  <a:cubicBezTo>
                    <a:pt x="119" y="92"/>
                    <a:pt x="119" y="92"/>
                    <a:pt x="119" y="92"/>
                  </a:cubicBezTo>
                  <a:cubicBezTo>
                    <a:pt x="119" y="90"/>
                    <a:pt x="119" y="90"/>
                    <a:pt x="119" y="90"/>
                  </a:cubicBezTo>
                  <a:cubicBezTo>
                    <a:pt x="118" y="90"/>
                    <a:pt x="118" y="90"/>
                    <a:pt x="118" y="90"/>
                  </a:cubicBezTo>
                  <a:cubicBezTo>
                    <a:pt x="117" y="92"/>
                    <a:pt x="117" y="92"/>
                    <a:pt x="117" y="92"/>
                  </a:cubicBezTo>
                  <a:cubicBezTo>
                    <a:pt x="116" y="93"/>
                    <a:pt x="116" y="93"/>
                    <a:pt x="116" y="93"/>
                  </a:cubicBezTo>
                  <a:cubicBezTo>
                    <a:pt x="115" y="93"/>
                    <a:pt x="115" y="93"/>
                    <a:pt x="115" y="93"/>
                  </a:cubicBezTo>
                  <a:cubicBezTo>
                    <a:pt x="114" y="92"/>
                    <a:pt x="114" y="92"/>
                    <a:pt x="114" y="92"/>
                  </a:cubicBezTo>
                  <a:cubicBezTo>
                    <a:pt x="111" y="95"/>
                    <a:pt x="111" y="95"/>
                    <a:pt x="111" y="95"/>
                  </a:cubicBezTo>
                  <a:cubicBezTo>
                    <a:pt x="108" y="96"/>
                    <a:pt x="108" y="96"/>
                    <a:pt x="108" y="96"/>
                  </a:cubicBezTo>
                  <a:cubicBezTo>
                    <a:pt x="107" y="96"/>
                    <a:pt x="107" y="96"/>
                    <a:pt x="107" y="96"/>
                  </a:cubicBezTo>
                  <a:cubicBezTo>
                    <a:pt x="107" y="94"/>
                    <a:pt x="107" y="94"/>
                    <a:pt x="107" y="94"/>
                  </a:cubicBezTo>
                  <a:cubicBezTo>
                    <a:pt x="109" y="91"/>
                    <a:pt x="108" y="91"/>
                    <a:pt x="110" y="89"/>
                  </a:cubicBezTo>
                  <a:cubicBezTo>
                    <a:pt x="116" y="88"/>
                    <a:pt x="116" y="88"/>
                    <a:pt x="116" y="88"/>
                  </a:cubicBezTo>
                  <a:cubicBezTo>
                    <a:pt x="120" y="83"/>
                    <a:pt x="120" y="83"/>
                    <a:pt x="120" y="83"/>
                  </a:cubicBezTo>
                  <a:cubicBezTo>
                    <a:pt x="121" y="76"/>
                    <a:pt x="120" y="78"/>
                    <a:pt x="121" y="75"/>
                  </a:cubicBezTo>
                  <a:cubicBezTo>
                    <a:pt x="121" y="73"/>
                    <a:pt x="121" y="73"/>
                    <a:pt x="121" y="73"/>
                  </a:cubicBezTo>
                  <a:cubicBezTo>
                    <a:pt x="120" y="73"/>
                    <a:pt x="120" y="73"/>
                    <a:pt x="120" y="73"/>
                  </a:cubicBezTo>
                  <a:cubicBezTo>
                    <a:pt x="120" y="71"/>
                    <a:pt x="120" y="71"/>
                    <a:pt x="120" y="71"/>
                  </a:cubicBezTo>
                  <a:cubicBezTo>
                    <a:pt x="120" y="69"/>
                    <a:pt x="120" y="69"/>
                    <a:pt x="120" y="69"/>
                  </a:cubicBezTo>
                  <a:cubicBezTo>
                    <a:pt x="125" y="63"/>
                    <a:pt x="122" y="68"/>
                    <a:pt x="125" y="62"/>
                  </a:cubicBezTo>
                  <a:cubicBezTo>
                    <a:pt x="126" y="61"/>
                    <a:pt x="126" y="61"/>
                    <a:pt x="126" y="61"/>
                  </a:cubicBezTo>
                  <a:cubicBezTo>
                    <a:pt x="127" y="61"/>
                    <a:pt x="127" y="61"/>
                    <a:pt x="127" y="61"/>
                  </a:cubicBezTo>
                  <a:cubicBezTo>
                    <a:pt x="128" y="62"/>
                    <a:pt x="128" y="62"/>
                    <a:pt x="128" y="62"/>
                  </a:cubicBezTo>
                  <a:cubicBezTo>
                    <a:pt x="127" y="64"/>
                    <a:pt x="127" y="64"/>
                    <a:pt x="127" y="64"/>
                  </a:cubicBezTo>
                  <a:cubicBezTo>
                    <a:pt x="126" y="68"/>
                    <a:pt x="127" y="67"/>
                    <a:pt x="124" y="70"/>
                  </a:cubicBezTo>
                  <a:cubicBezTo>
                    <a:pt x="124" y="72"/>
                    <a:pt x="124" y="72"/>
                    <a:pt x="124" y="72"/>
                  </a:cubicBezTo>
                  <a:cubicBezTo>
                    <a:pt x="125" y="74"/>
                    <a:pt x="125" y="74"/>
                    <a:pt x="125" y="74"/>
                  </a:cubicBezTo>
                  <a:cubicBezTo>
                    <a:pt x="125" y="77"/>
                    <a:pt x="125" y="76"/>
                    <a:pt x="125" y="79"/>
                  </a:cubicBezTo>
                  <a:cubicBezTo>
                    <a:pt x="124" y="83"/>
                    <a:pt x="124" y="82"/>
                    <a:pt x="124" y="84"/>
                  </a:cubicBezTo>
                  <a:close/>
                  <a:moveTo>
                    <a:pt x="117" y="72"/>
                  </a:moveTo>
                  <a:cubicBezTo>
                    <a:pt x="119" y="76"/>
                    <a:pt x="119" y="76"/>
                    <a:pt x="119" y="77"/>
                  </a:cubicBezTo>
                  <a:cubicBezTo>
                    <a:pt x="119" y="81"/>
                    <a:pt x="119" y="81"/>
                    <a:pt x="119" y="81"/>
                  </a:cubicBezTo>
                  <a:cubicBezTo>
                    <a:pt x="117" y="83"/>
                    <a:pt x="117" y="83"/>
                    <a:pt x="117" y="83"/>
                  </a:cubicBezTo>
                  <a:cubicBezTo>
                    <a:pt x="115" y="83"/>
                    <a:pt x="116" y="83"/>
                    <a:pt x="114" y="83"/>
                  </a:cubicBezTo>
                  <a:cubicBezTo>
                    <a:pt x="113" y="82"/>
                    <a:pt x="113" y="82"/>
                    <a:pt x="113" y="82"/>
                  </a:cubicBezTo>
                  <a:cubicBezTo>
                    <a:pt x="113" y="81"/>
                    <a:pt x="113" y="81"/>
                    <a:pt x="113" y="81"/>
                  </a:cubicBezTo>
                  <a:cubicBezTo>
                    <a:pt x="112" y="81"/>
                    <a:pt x="112" y="81"/>
                    <a:pt x="112" y="81"/>
                  </a:cubicBezTo>
                  <a:cubicBezTo>
                    <a:pt x="111" y="82"/>
                    <a:pt x="111" y="82"/>
                    <a:pt x="111" y="82"/>
                  </a:cubicBezTo>
                  <a:cubicBezTo>
                    <a:pt x="110" y="82"/>
                    <a:pt x="110" y="82"/>
                    <a:pt x="110" y="82"/>
                  </a:cubicBezTo>
                  <a:cubicBezTo>
                    <a:pt x="108" y="81"/>
                    <a:pt x="108" y="81"/>
                    <a:pt x="108" y="81"/>
                  </a:cubicBezTo>
                  <a:cubicBezTo>
                    <a:pt x="108" y="80"/>
                    <a:pt x="108" y="80"/>
                    <a:pt x="108" y="80"/>
                  </a:cubicBezTo>
                  <a:cubicBezTo>
                    <a:pt x="110" y="77"/>
                    <a:pt x="109" y="78"/>
                    <a:pt x="110" y="76"/>
                  </a:cubicBezTo>
                  <a:cubicBezTo>
                    <a:pt x="111" y="76"/>
                    <a:pt x="111" y="76"/>
                    <a:pt x="111" y="76"/>
                  </a:cubicBezTo>
                  <a:cubicBezTo>
                    <a:pt x="112" y="77"/>
                    <a:pt x="112" y="77"/>
                    <a:pt x="112" y="77"/>
                  </a:cubicBezTo>
                  <a:cubicBezTo>
                    <a:pt x="113" y="77"/>
                    <a:pt x="113" y="77"/>
                    <a:pt x="113" y="77"/>
                  </a:cubicBezTo>
                  <a:cubicBezTo>
                    <a:pt x="113" y="75"/>
                    <a:pt x="113" y="75"/>
                    <a:pt x="113" y="75"/>
                  </a:cubicBezTo>
                  <a:cubicBezTo>
                    <a:pt x="113" y="74"/>
                    <a:pt x="113" y="74"/>
                    <a:pt x="113" y="74"/>
                  </a:cubicBezTo>
                  <a:cubicBezTo>
                    <a:pt x="114" y="73"/>
                    <a:pt x="114" y="73"/>
                    <a:pt x="114" y="73"/>
                  </a:cubicBezTo>
                  <a:cubicBezTo>
                    <a:pt x="115" y="74"/>
                    <a:pt x="115" y="74"/>
                    <a:pt x="115" y="74"/>
                  </a:cubicBezTo>
                  <a:cubicBezTo>
                    <a:pt x="115" y="71"/>
                    <a:pt x="115" y="71"/>
                    <a:pt x="115" y="71"/>
                  </a:cubicBezTo>
                  <a:cubicBezTo>
                    <a:pt x="116" y="70"/>
                    <a:pt x="116" y="70"/>
                    <a:pt x="116" y="70"/>
                  </a:cubicBezTo>
                  <a:cubicBezTo>
                    <a:pt x="116" y="71"/>
                    <a:pt x="116" y="71"/>
                    <a:pt x="116" y="71"/>
                  </a:cubicBezTo>
                  <a:cubicBezTo>
                    <a:pt x="117" y="71"/>
                    <a:pt x="117" y="71"/>
                    <a:pt x="117" y="71"/>
                  </a:cubicBezTo>
                  <a:cubicBezTo>
                    <a:pt x="117" y="72"/>
                    <a:pt x="117" y="72"/>
                    <a:pt x="117" y="72"/>
                  </a:cubicBezTo>
                  <a:close/>
                  <a:moveTo>
                    <a:pt x="102" y="93"/>
                  </a:moveTo>
                  <a:cubicBezTo>
                    <a:pt x="103" y="94"/>
                    <a:pt x="103" y="94"/>
                    <a:pt x="103" y="94"/>
                  </a:cubicBezTo>
                  <a:cubicBezTo>
                    <a:pt x="105" y="94"/>
                    <a:pt x="105" y="94"/>
                    <a:pt x="105" y="94"/>
                  </a:cubicBezTo>
                  <a:cubicBezTo>
                    <a:pt x="105" y="94"/>
                    <a:pt x="105" y="94"/>
                    <a:pt x="105" y="94"/>
                  </a:cubicBezTo>
                  <a:cubicBezTo>
                    <a:pt x="105" y="95"/>
                    <a:pt x="105" y="95"/>
                    <a:pt x="105" y="95"/>
                  </a:cubicBezTo>
                  <a:cubicBezTo>
                    <a:pt x="104" y="96"/>
                    <a:pt x="104" y="96"/>
                    <a:pt x="104" y="96"/>
                  </a:cubicBezTo>
                  <a:cubicBezTo>
                    <a:pt x="102" y="96"/>
                    <a:pt x="102" y="96"/>
                    <a:pt x="102" y="96"/>
                  </a:cubicBezTo>
                  <a:cubicBezTo>
                    <a:pt x="102" y="98"/>
                    <a:pt x="102" y="98"/>
                    <a:pt x="102" y="98"/>
                  </a:cubicBezTo>
                  <a:cubicBezTo>
                    <a:pt x="101" y="98"/>
                    <a:pt x="101" y="98"/>
                    <a:pt x="101" y="98"/>
                  </a:cubicBezTo>
                  <a:cubicBezTo>
                    <a:pt x="100" y="98"/>
                    <a:pt x="100" y="98"/>
                    <a:pt x="100" y="98"/>
                  </a:cubicBezTo>
                  <a:cubicBezTo>
                    <a:pt x="99" y="98"/>
                    <a:pt x="99" y="98"/>
                    <a:pt x="99" y="98"/>
                  </a:cubicBezTo>
                  <a:cubicBezTo>
                    <a:pt x="98" y="100"/>
                    <a:pt x="98" y="100"/>
                    <a:pt x="98" y="100"/>
                  </a:cubicBezTo>
                  <a:cubicBezTo>
                    <a:pt x="97" y="99"/>
                    <a:pt x="97" y="99"/>
                    <a:pt x="97" y="99"/>
                  </a:cubicBezTo>
                  <a:cubicBezTo>
                    <a:pt x="97" y="100"/>
                    <a:pt x="97" y="99"/>
                    <a:pt x="97" y="101"/>
                  </a:cubicBezTo>
                  <a:cubicBezTo>
                    <a:pt x="96" y="101"/>
                    <a:pt x="96" y="101"/>
                    <a:pt x="96" y="101"/>
                  </a:cubicBezTo>
                  <a:cubicBezTo>
                    <a:pt x="95" y="101"/>
                    <a:pt x="95" y="101"/>
                    <a:pt x="95" y="101"/>
                  </a:cubicBezTo>
                  <a:cubicBezTo>
                    <a:pt x="95" y="99"/>
                    <a:pt x="95" y="99"/>
                    <a:pt x="95" y="99"/>
                  </a:cubicBezTo>
                  <a:cubicBezTo>
                    <a:pt x="96" y="97"/>
                    <a:pt x="95" y="98"/>
                    <a:pt x="96" y="96"/>
                  </a:cubicBezTo>
                  <a:cubicBezTo>
                    <a:pt x="97" y="96"/>
                    <a:pt x="97" y="96"/>
                    <a:pt x="97" y="96"/>
                  </a:cubicBezTo>
                  <a:cubicBezTo>
                    <a:pt x="97" y="96"/>
                    <a:pt x="97" y="96"/>
                    <a:pt x="97" y="96"/>
                  </a:cubicBezTo>
                  <a:cubicBezTo>
                    <a:pt x="99" y="94"/>
                    <a:pt x="99" y="94"/>
                    <a:pt x="99" y="94"/>
                  </a:cubicBezTo>
                  <a:cubicBezTo>
                    <a:pt x="100" y="93"/>
                    <a:pt x="100" y="93"/>
                    <a:pt x="100" y="93"/>
                  </a:cubicBezTo>
                  <a:cubicBezTo>
                    <a:pt x="101" y="93"/>
                    <a:pt x="101" y="93"/>
                    <a:pt x="101" y="93"/>
                  </a:cubicBezTo>
                  <a:cubicBezTo>
                    <a:pt x="101" y="93"/>
                    <a:pt x="102" y="93"/>
                    <a:pt x="102" y="93"/>
                  </a:cubicBezTo>
                  <a:close/>
                  <a:moveTo>
                    <a:pt x="92" y="105"/>
                  </a:moveTo>
                  <a:cubicBezTo>
                    <a:pt x="91" y="107"/>
                    <a:pt x="91" y="107"/>
                    <a:pt x="91" y="107"/>
                  </a:cubicBezTo>
                  <a:cubicBezTo>
                    <a:pt x="91" y="103"/>
                    <a:pt x="91" y="104"/>
                    <a:pt x="92" y="101"/>
                  </a:cubicBezTo>
                  <a:cubicBezTo>
                    <a:pt x="93" y="99"/>
                    <a:pt x="93" y="99"/>
                    <a:pt x="93" y="99"/>
                  </a:cubicBezTo>
                  <a:cubicBezTo>
                    <a:pt x="94" y="100"/>
                    <a:pt x="94" y="100"/>
                    <a:pt x="94" y="100"/>
                  </a:cubicBezTo>
                  <a:cubicBezTo>
                    <a:pt x="94" y="102"/>
                    <a:pt x="94" y="101"/>
                    <a:pt x="94" y="103"/>
                  </a:cubicBezTo>
                  <a:cubicBezTo>
                    <a:pt x="93" y="104"/>
                    <a:pt x="93" y="104"/>
                    <a:pt x="92" y="105"/>
                  </a:cubicBezTo>
                  <a:close/>
                  <a:moveTo>
                    <a:pt x="86" y="158"/>
                  </a:moveTo>
                  <a:cubicBezTo>
                    <a:pt x="85" y="158"/>
                    <a:pt x="85" y="158"/>
                    <a:pt x="85" y="158"/>
                  </a:cubicBezTo>
                  <a:cubicBezTo>
                    <a:pt x="85" y="157"/>
                    <a:pt x="85" y="157"/>
                    <a:pt x="85" y="157"/>
                  </a:cubicBezTo>
                  <a:cubicBezTo>
                    <a:pt x="86" y="155"/>
                    <a:pt x="86" y="155"/>
                    <a:pt x="86" y="154"/>
                  </a:cubicBezTo>
                  <a:cubicBezTo>
                    <a:pt x="87" y="153"/>
                    <a:pt x="87" y="153"/>
                    <a:pt x="87" y="153"/>
                  </a:cubicBezTo>
                  <a:cubicBezTo>
                    <a:pt x="88" y="154"/>
                    <a:pt x="88" y="154"/>
                    <a:pt x="88" y="154"/>
                  </a:cubicBezTo>
                  <a:cubicBezTo>
                    <a:pt x="88" y="155"/>
                    <a:pt x="88" y="155"/>
                    <a:pt x="88" y="155"/>
                  </a:cubicBezTo>
                  <a:cubicBezTo>
                    <a:pt x="88" y="157"/>
                    <a:pt x="88" y="157"/>
                    <a:pt x="88" y="157"/>
                  </a:cubicBezTo>
                  <a:cubicBezTo>
                    <a:pt x="86" y="158"/>
                    <a:pt x="86" y="158"/>
                    <a:pt x="86" y="158"/>
                  </a:cubicBezTo>
                  <a:close/>
                  <a:moveTo>
                    <a:pt x="87" y="161"/>
                  </a:moveTo>
                  <a:cubicBezTo>
                    <a:pt x="86" y="162"/>
                    <a:pt x="86" y="162"/>
                    <a:pt x="86" y="162"/>
                  </a:cubicBezTo>
                  <a:cubicBezTo>
                    <a:pt x="86" y="160"/>
                    <a:pt x="86" y="160"/>
                    <a:pt x="86" y="160"/>
                  </a:cubicBezTo>
                  <a:cubicBezTo>
                    <a:pt x="87" y="159"/>
                    <a:pt x="87" y="159"/>
                    <a:pt x="87" y="159"/>
                  </a:cubicBezTo>
                  <a:cubicBezTo>
                    <a:pt x="87" y="159"/>
                    <a:pt x="87" y="159"/>
                    <a:pt x="87" y="159"/>
                  </a:cubicBezTo>
                  <a:cubicBezTo>
                    <a:pt x="89" y="158"/>
                    <a:pt x="88" y="159"/>
                    <a:pt x="90" y="158"/>
                  </a:cubicBezTo>
                  <a:cubicBezTo>
                    <a:pt x="90" y="159"/>
                    <a:pt x="90" y="159"/>
                    <a:pt x="90" y="159"/>
                  </a:cubicBezTo>
                  <a:cubicBezTo>
                    <a:pt x="89" y="160"/>
                    <a:pt x="88" y="160"/>
                    <a:pt x="87" y="161"/>
                  </a:cubicBezTo>
                  <a:close/>
                  <a:moveTo>
                    <a:pt x="81" y="169"/>
                  </a:moveTo>
                  <a:cubicBezTo>
                    <a:pt x="80" y="170"/>
                    <a:pt x="80" y="170"/>
                    <a:pt x="80" y="170"/>
                  </a:cubicBezTo>
                  <a:cubicBezTo>
                    <a:pt x="79" y="170"/>
                    <a:pt x="79" y="170"/>
                    <a:pt x="79" y="170"/>
                  </a:cubicBezTo>
                  <a:cubicBezTo>
                    <a:pt x="79" y="169"/>
                    <a:pt x="79" y="169"/>
                    <a:pt x="79" y="169"/>
                  </a:cubicBezTo>
                  <a:cubicBezTo>
                    <a:pt x="79" y="167"/>
                    <a:pt x="79" y="167"/>
                    <a:pt x="79" y="167"/>
                  </a:cubicBezTo>
                  <a:cubicBezTo>
                    <a:pt x="80" y="167"/>
                    <a:pt x="80" y="167"/>
                    <a:pt x="80" y="167"/>
                  </a:cubicBezTo>
                  <a:cubicBezTo>
                    <a:pt x="81" y="167"/>
                    <a:pt x="81" y="167"/>
                    <a:pt x="81" y="167"/>
                  </a:cubicBezTo>
                  <a:cubicBezTo>
                    <a:pt x="81" y="168"/>
                    <a:pt x="81" y="168"/>
                    <a:pt x="81" y="168"/>
                  </a:cubicBezTo>
                  <a:cubicBezTo>
                    <a:pt x="81" y="169"/>
                    <a:pt x="81" y="169"/>
                    <a:pt x="81" y="169"/>
                  </a:cubicBezTo>
                  <a:close/>
                  <a:moveTo>
                    <a:pt x="73" y="189"/>
                  </a:moveTo>
                  <a:cubicBezTo>
                    <a:pt x="72" y="190"/>
                    <a:pt x="72" y="190"/>
                    <a:pt x="72" y="190"/>
                  </a:cubicBezTo>
                  <a:cubicBezTo>
                    <a:pt x="71" y="189"/>
                    <a:pt x="71" y="189"/>
                    <a:pt x="71" y="189"/>
                  </a:cubicBezTo>
                  <a:cubicBezTo>
                    <a:pt x="68" y="190"/>
                    <a:pt x="68" y="190"/>
                    <a:pt x="68" y="190"/>
                  </a:cubicBezTo>
                  <a:cubicBezTo>
                    <a:pt x="67" y="189"/>
                    <a:pt x="67" y="189"/>
                    <a:pt x="67" y="189"/>
                  </a:cubicBezTo>
                  <a:cubicBezTo>
                    <a:pt x="68" y="188"/>
                    <a:pt x="68" y="188"/>
                    <a:pt x="68" y="188"/>
                  </a:cubicBezTo>
                  <a:cubicBezTo>
                    <a:pt x="70" y="186"/>
                    <a:pt x="70" y="186"/>
                    <a:pt x="70" y="186"/>
                  </a:cubicBezTo>
                  <a:cubicBezTo>
                    <a:pt x="72" y="186"/>
                    <a:pt x="72" y="186"/>
                    <a:pt x="72" y="186"/>
                  </a:cubicBezTo>
                  <a:cubicBezTo>
                    <a:pt x="73" y="188"/>
                    <a:pt x="73" y="188"/>
                    <a:pt x="73" y="188"/>
                  </a:cubicBezTo>
                  <a:cubicBezTo>
                    <a:pt x="73" y="188"/>
                    <a:pt x="73" y="189"/>
                    <a:pt x="73" y="189"/>
                  </a:cubicBezTo>
                  <a:close/>
                  <a:moveTo>
                    <a:pt x="40" y="220"/>
                  </a:moveTo>
                  <a:cubicBezTo>
                    <a:pt x="40" y="220"/>
                    <a:pt x="40" y="220"/>
                    <a:pt x="40" y="220"/>
                  </a:cubicBezTo>
                  <a:cubicBezTo>
                    <a:pt x="42" y="218"/>
                    <a:pt x="41" y="219"/>
                    <a:pt x="44" y="218"/>
                  </a:cubicBezTo>
                  <a:cubicBezTo>
                    <a:pt x="45" y="217"/>
                    <a:pt x="45" y="217"/>
                    <a:pt x="45" y="217"/>
                  </a:cubicBezTo>
                  <a:cubicBezTo>
                    <a:pt x="45" y="217"/>
                    <a:pt x="45" y="217"/>
                    <a:pt x="45" y="217"/>
                  </a:cubicBezTo>
                  <a:cubicBezTo>
                    <a:pt x="45" y="218"/>
                    <a:pt x="45" y="218"/>
                    <a:pt x="45" y="218"/>
                  </a:cubicBezTo>
                  <a:cubicBezTo>
                    <a:pt x="46" y="219"/>
                    <a:pt x="46" y="219"/>
                    <a:pt x="46" y="219"/>
                  </a:cubicBezTo>
                  <a:cubicBezTo>
                    <a:pt x="45" y="219"/>
                    <a:pt x="45" y="219"/>
                    <a:pt x="45" y="219"/>
                  </a:cubicBezTo>
                  <a:cubicBezTo>
                    <a:pt x="43" y="220"/>
                    <a:pt x="42" y="220"/>
                    <a:pt x="40" y="220"/>
                  </a:cubicBezTo>
                  <a:close/>
                  <a:moveTo>
                    <a:pt x="36" y="229"/>
                  </a:moveTo>
                  <a:cubicBezTo>
                    <a:pt x="35" y="228"/>
                    <a:pt x="35" y="228"/>
                    <a:pt x="35" y="228"/>
                  </a:cubicBezTo>
                  <a:cubicBezTo>
                    <a:pt x="34" y="227"/>
                    <a:pt x="34" y="227"/>
                    <a:pt x="34" y="227"/>
                  </a:cubicBezTo>
                  <a:cubicBezTo>
                    <a:pt x="34" y="227"/>
                    <a:pt x="34" y="227"/>
                    <a:pt x="34" y="227"/>
                  </a:cubicBezTo>
                  <a:cubicBezTo>
                    <a:pt x="36" y="226"/>
                    <a:pt x="35" y="226"/>
                    <a:pt x="37" y="225"/>
                  </a:cubicBezTo>
                  <a:cubicBezTo>
                    <a:pt x="38" y="226"/>
                    <a:pt x="38" y="226"/>
                    <a:pt x="38" y="226"/>
                  </a:cubicBezTo>
                  <a:cubicBezTo>
                    <a:pt x="38" y="228"/>
                    <a:pt x="38" y="228"/>
                    <a:pt x="38" y="228"/>
                  </a:cubicBezTo>
                  <a:cubicBezTo>
                    <a:pt x="38" y="229"/>
                    <a:pt x="38" y="229"/>
                    <a:pt x="38" y="229"/>
                  </a:cubicBezTo>
                  <a:cubicBezTo>
                    <a:pt x="38" y="229"/>
                    <a:pt x="36" y="229"/>
                    <a:pt x="36" y="229"/>
                  </a:cubicBezTo>
                  <a:close/>
                  <a:moveTo>
                    <a:pt x="2" y="283"/>
                  </a:moveTo>
                  <a:cubicBezTo>
                    <a:pt x="1" y="283"/>
                    <a:pt x="1" y="283"/>
                    <a:pt x="1" y="283"/>
                  </a:cubicBezTo>
                  <a:cubicBezTo>
                    <a:pt x="0" y="283"/>
                    <a:pt x="0" y="283"/>
                    <a:pt x="0" y="283"/>
                  </a:cubicBezTo>
                  <a:cubicBezTo>
                    <a:pt x="1" y="281"/>
                    <a:pt x="1" y="281"/>
                    <a:pt x="1" y="281"/>
                  </a:cubicBezTo>
                  <a:cubicBezTo>
                    <a:pt x="1" y="280"/>
                    <a:pt x="1" y="280"/>
                    <a:pt x="1" y="280"/>
                  </a:cubicBezTo>
                  <a:cubicBezTo>
                    <a:pt x="2" y="280"/>
                    <a:pt x="2" y="280"/>
                    <a:pt x="2" y="280"/>
                  </a:cubicBezTo>
                  <a:cubicBezTo>
                    <a:pt x="2" y="281"/>
                    <a:pt x="2" y="281"/>
                    <a:pt x="2" y="281"/>
                  </a:cubicBezTo>
                  <a:lnTo>
                    <a:pt x="2" y="283"/>
                  </a:lnTo>
                  <a:close/>
                  <a:moveTo>
                    <a:pt x="4" y="301"/>
                  </a:moveTo>
                  <a:cubicBezTo>
                    <a:pt x="4" y="303"/>
                    <a:pt x="4" y="303"/>
                    <a:pt x="4" y="303"/>
                  </a:cubicBezTo>
                  <a:cubicBezTo>
                    <a:pt x="3" y="303"/>
                    <a:pt x="3" y="303"/>
                    <a:pt x="3" y="303"/>
                  </a:cubicBezTo>
                  <a:cubicBezTo>
                    <a:pt x="2" y="301"/>
                    <a:pt x="2" y="301"/>
                    <a:pt x="2" y="298"/>
                  </a:cubicBezTo>
                  <a:cubicBezTo>
                    <a:pt x="2" y="297"/>
                    <a:pt x="2" y="297"/>
                    <a:pt x="2" y="297"/>
                  </a:cubicBezTo>
                  <a:cubicBezTo>
                    <a:pt x="3" y="297"/>
                    <a:pt x="3" y="297"/>
                    <a:pt x="3" y="297"/>
                  </a:cubicBezTo>
                  <a:cubicBezTo>
                    <a:pt x="3" y="299"/>
                    <a:pt x="3" y="298"/>
                    <a:pt x="4" y="30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174">
              <a:extLst>
                <a:ext uri="{FF2B5EF4-FFF2-40B4-BE49-F238E27FC236}">
                  <a16:creationId xmlns:a16="http://schemas.microsoft.com/office/drawing/2014/main" id="{1CD19BF6-6847-452F-A8BF-F55F38097D7B}"/>
                </a:ext>
              </a:extLst>
            </p:cNvPr>
            <p:cNvSpPr>
              <a:spLocks/>
            </p:cNvSpPr>
            <p:nvPr/>
          </p:nvSpPr>
          <p:spPr bwMode="auto">
            <a:xfrm>
              <a:off x="15434921" y="7544260"/>
              <a:ext cx="379937" cy="213716"/>
            </a:xfrm>
            <a:custGeom>
              <a:avLst/>
              <a:gdLst>
                <a:gd name="T0" fmla="*/ 91 w 91"/>
                <a:gd name="T1" fmla="*/ 32 h 51"/>
                <a:gd name="T2" fmla="*/ 89 w 91"/>
                <a:gd name="T3" fmla="*/ 42 h 51"/>
                <a:gd name="T4" fmla="*/ 91 w 91"/>
                <a:gd name="T5" fmla="*/ 45 h 51"/>
                <a:gd name="T6" fmla="*/ 90 w 91"/>
                <a:gd name="T7" fmla="*/ 50 h 51"/>
                <a:gd name="T8" fmla="*/ 89 w 91"/>
                <a:gd name="T9" fmla="*/ 51 h 51"/>
                <a:gd name="T10" fmla="*/ 85 w 91"/>
                <a:gd name="T11" fmla="*/ 50 h 51"/>
                <a:gd name="T12" fmla="*/ 81 w 91"/>
                <a:gd name="T13" fmla="*/ 51 h 51"/>
                <a:gd name="T14" fmla="*/ 79 w 91"/>
                <a:gd name="T15" fmla="*/ 49 h 51"/>
                <a:gd name="T16" fmla="*/ 76 w 91"/>
                <a:gd name="T17" fmla="*/ 50 h 51"/>
                <a:gd name="T18" fmla="*/ 67 w 91"/>
                <a:gd name="T19" fmla="*/ 47 h 51"/>
                <a:gd name="T20" fmla="*/ 65 w 91"/>
                <a:gd name="T21" fmla="*/ 48 h 51"/>
                <a:gd name="T22" fmla="*/ 64 w 91"/>
                <a:gd name="T23" fmla="*/ 46 h 51"/>
                <a:gd name="T24" fmla="*/ 62 w 91"/>
                <a:gd name="T25" fmla="*/ 45 h 51"/>
                <a:gd name="T26" fmla="*/ 58 w 91"/>
                <a:gd name="T27" fmla="*/ 46 h 51"/>
                <a:gd name="T28" fmla="*/ 57 w 91"/>
                <a:gd name="T29" fmla="*/ 45 h 51"/>
                <a:gd name="T30" fmla="*/ 56 w 91"/>
                <a:gd name="T31" fmla="*/ 44 h 51"/>
                <a:gd name="T32" fmla="*/ 52 w 91"/>
                <a:gd name="T33" fmla="*/ 42 h 51"/>
                <a:gd name="T34" fmla="*/ 51 w 91"/>
                <a:gd name="T35" fmla="*/ 39 h 51"/>
                <a:gd name="T36" fmla="*/ 43 w 91"/>
                <a:gd name="T37" fmla="*/ 37 h 51"/>
                <a:gd name="T38" fmla="*/ 38 w 91"/>
                <a:gd name="T39" fmla="*/ 37 h 51"/>
                <a:gd name="T40" fmla="*/ 37 w 91"/>
                <a:gd name="T41" fmla="*/ 38 h 51"/>
                <a:gd name="T42" fmla="*/ 30 w 91"/>
                <a:gd name="T43" fmla="*/ 36 h 51"/>
                <a:gd name="T44" fmla="*/ 29 w 91"/>
                <a:gd name="T45" fmla="*/ 34 h 51"/>
                <a:gd name="T46" fmla="*/ 22 w 91"/>
                <a:gd name="T47" fmla="*/ 31 h 51"/>
                <a:gd name="T48" fmla="*/ 20 w 91"/>
                <a:gd name="T49" fmla="*/ 32 h 51"/>
                <a:gd name="T50" fmla="*/ 6 w 91"/>
                <a:gd name="T51" fmla="*/ 22 h 51"/>
                <a:gd name="T52" fmla="*/ 5 w 91"/>
                <a:gd name="T53" fmla="*/ 23 h 51"/>
                <a:gd name="T54" fmla="*/ 0 w 91"/>
                <a:gd name="T55" fmla="*/ 20 h 51"/>
                <a:gd name="T56" fmla="*/ 1 w 91"/>
                <a:gd name="T57" fmla="*/ 16 h 51"/>
                <a:gd name="T58" fmla="*/ 2 w 91"/>
                <a:gd name="T59" fmla="*/ 15 h 51"/>
                <a:gd name="T60" fmla="*/ 10 w 91"/>
                <a:gd name="T61" fmla="*/ 2 h 51"/>
                <a:gd name="T62" fmla="*/ 11 w 91"/>
                <a:gd name="T63" fmla="*/ 3 h 51"/>
                <a:gd name="T64" fmla="*/ 13 w 91"/>
                <a:gd name="T65" fmla="*/ 4 h 51"/>
                <a:gd name="T66" fmla="*/ 16 w 91"/>
                <a:gd name="T67" fmla="*/ 0 h 51"/>
                <a:gd name="T68" fmla="*/ 23 w 91"/>
                <a:gd name="T69" fmla="*/ 0 h 51"/>
                <a:gd name="T70" fmla="*/ 25 w 91"/>
                <a:gd name="T71" fmla="*/ 4 h 51"/>
                <a:gd name="T72" fmla="*/ 35 w 91"/>
                <a:gd name="T73" fmla="*/ 10 h 51"/>
                <a:gd name="T74" fmla="*/ 41 w 91"/>
                <a:gd name="T75" fmla="*/ 15 h 51"/>
                <a:gd name="T76" fmla="*/ 46 w 91"/>
                <a:gd name="T77" fmla="*/ 15 h 51"/>
                <a:gd name="T78" fmla="*/ 50 w 91"/>
                <a:gd name="T79" fmla="*/ 21 h 51"/>
                <a:gd name="T80" fmla="*/ 52 w 91"/>
                <a:gd name="T81" fmla="*/ 22 h 51"/>
                <a:gd name="T82" fmla="*/ 54 w 91"/>
                <a:gd name="T83" fmla="*/ 23 h 51"/>
                <a:gd name="T84" fmla="*/ 57 w 91"/>
                <a:gd name="T85" fmla="*/ 22 h 51"/>
                <a:gd name="T86" fmla="*/ 58 w 91"/>
                <a:gd name="T87" fmla="*/ 23 h 51"/>
                <a:gd name="T88" fmla="*/ 57 w 91"/>
                <a:gd name="T89" fmla="*/ 26 h 51"/>
                <a:gd name="T90" fmla="*/ 66 w 91"/>
                <a:gd name="T91" fmla="*/ 31 h 51"/>
                <a:gd name="T92" fmla="*/ 68 w 91"/>
                <a:gd name="T93" fmla="*/ 31 h 51"/>
                <a:gd name="T94" fmla="*/ 69 w 91"/>
                <a:gd name="T95" fmla="*/ 29 h 51"/>
                <a:gd name="T96" fmla="*/ 69 w 91"/>
                <a:gd name="T97" fmla="*/ 30 h 51"/>
                <a:gd name="T98" fmla="*/ 72 w 91"/>
                <a:gd name="T99" fmla="*/ 31 h 51"/>
                <a:gd name="T100" fmla="*/ 73 w 91"/>
                <a:gd name="T101" fmla="*/ 29 h 51"/>
                <a:gd name="T102" fmla="*/ 75 w 91"/>
                <a:gd name="T103" fmla="*/ 29 h 51"/>
                <a:gd name="T104" fmla="*/ 75 w 91"/>
                <a:gd name="T105" fmla="*/ 30 h 51"/>
                <a:gd name="T106" fmla="*/ 86 w 91"/>
                <a:gd name="T107" fmla="*/ 32 h 51"/>
                <a:gd name="T108" fmla="*/ 91 w 91"/>
                <a:gd name="T109" fmla="*/ 3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1" h="51">
                  <a:moveTo>
                    <a:pt x="91" y="32"/>
                  </a:moveTo>
                  <a:cubicBezTo>
                    <a:pt x="91" y="32"/>
                    <a:pt x="91" y="32"/>
                    <a:pt x="91" y="32"/>
                  </a:cubicBezTo>
                  <a:cubicBezTo>
                    <a:pt x="91" y="32"/>
                    <a:pt x="90" y="37"/>
                    <a:pt x="89" y="41"/>
                  </a:cubicBezTo>
                  <a:cubicBezTo>
                    <a:pt x="89" y="42"/>
                    <a:pt x="89" y="42"/>
                    <a:pt x="89" y="42"/>
                  </a:cubicBezTo>
                  <a:cubicBezTo>
                    <a:pt x="91" y="44"/>
                    <a:pt x="91" y="44"/>
                    <a:pt x="91" y="44"/>
                  </a:cubicBezTo>
                  <a:cubicBezTo>
                    <a:pt x="91" y="45"/>
                    <a:pt x="91" y="45"/>
                    <a:pt x="91" y="45"/>
                  </a:cubicBezTo>
                  <a:cubicBezTo>
                    <a:pt x="91" y="46"/>
                    <a:pt x="91" y="46"/>
                    <a:pt x="91" y="46"/>
                  </a:cubicBezTo>
                  <a:cubicBezTo>
                    <a:pt x="91" y="48"/>
                    <a:pt x="91" y="48"/>
                    <a:pt x="90" y="50"/>
                  </a:cubicBezTo>
                  <a:cubicBezTo>
                    <a:pt x="90" y="50"/>
                    <a:pt x="90" y="50"/>
                    <a:pt x="90" y="50"/>
                  </a:cubicBezTo>
                  <a:cubicBezTo>
                    <a:pt x="89" y="51"/>
                    <a:pt x="89" y="51"/>
                    <a:pt x="89" y="51"/>
                  </a:cubicBezTo>
                  <a:cubicBezTo>
                    <a:pt x="88" y="50"/>
                    <a:pt x="88" y="50"/>
                    <a:pt x="88" y="50"/>
                  </a:cubicBezTo>
                  <a:cubicBezTo>
                    <a:pt x="86" y="50"/>
                    <a:pt x="87" y="50"/>
                    <a:pt x="85" y="50"/>
                  </a:cubicBezTo>
                  <a:cubicBezTo>
                    <a:pt x="84" y="50"/>
                    <a:pt x="84" y="50"/>
                    <a:pt x="83" y="50"/>
                  </a:cubicBezTo>
                  <a:cubicBezTo>
                    <a:pt x="81" y="51"/>
                    <a:pt x="81" y="51"/>
                    <a:pt x="81" y="51"/>
                  </a:cubicBezTo>
                  <a:cubicBezTo>
                    <a:pt x="80" y="50"/>
                    <a:pt x="80" y="50"/>
                    <a:pt x="79" y="50"/>
                  </a:cubicBezTo>
                  <a:cubicBezTo>
                    <a:pt x="79" y="49"/>
                    <a:pt x="79" y="49"/>
                    <a:pt x="79" y="49"/>
                  </a:cubicBezTo>
                  <a:cubicBezTo>
                    <a:pt x="78" y="48"/>
                    <a:pt x="78" y="48"/>
                    <a:pt x="78" y="48"/>
                  </a:cubicBezTo>
                  <a:cubicBezTo>
                    <a:pt x="76" y="50"/>
                    <a:pt x="76" y="50"/>
                    <a:pt x="76" y="50"/>
                  </a:cubicBezTo>
                  <a:cubicBezTo>
                    <a:pt x="75" y="50"/>
                    <a:pt x="75" y="50"/>
                    <a:pt x="75" y="50"/>
                  </a:cubicBezTo>
                  <a:cubicBezTo>
                    <a:pt x="73" y="49"/>
                    <a:pt x="69" y="48"/>
                    <a:pt x="67" y="47"/>
                  </a:cubicBezTo>
                  <a:cubicBezTo>
                    <a:pt x="65" y="48"/>
                    <a:pt x="65" y="48"/>
                    <a:pt x="65" y="48"/>
                  </a:cubicBezTo>
                  <a:cubicBezTo>
                    <a:pt x="65" y="48"/>
                    <a:pt x="65" y="48"/>
                    <a:pt x="65" y="48"/>
                  </a:cubicBezTo>
                  <a:cubicBezTo>
                    <a:pt x="64" y="47"/>
                    <a:pt x="64" y="47"/>
                    <a:pt x="64" y="47"/>
                  </a:cubicBezTo>
                  <a:cubicBezTo>
                    <a:pt x="64" y="46"/>
                    <a:pt x="64" y="47"/>
                    <a:pt x="64" y="46"/>
                  </a:cubicBezTo>
                  <a:cubicBezTo>
                    <a:pt x="63" y="45"/>
                    <a:pt x="63" y="45"/>
                    <a:pt x="63" y="45"/>
                  </a:cubicBezTo>
                  <a:cubicBezTo>
                    <a:pt x="62" y="45"/>
                    <a:pt x="62" y="45"/>
                    <a:pt x="62" y="45"/>
                  </a:cubicBezTo>
                  <a:cubicBezTo>
                    <a:pt x="61" y="45"/>
                    <a:pt x="61" y="45"/>
                    <a:pt x="59" y="46"/>
                  </a:cubicBezTo>
                  <a:cubicBezTo>
                    <a:pt x="58" y="46"/>
                    <a:pt x="59" y="46"/>
                    <a:pt x="58" y="46"/>
                  </a:cubicBezTo>
                  <a:cubicBezTo>
                    <a:pt x="58" y="46"/>
                    <a:pt x="58" y="46"/>
                    <a:pt x="58" y="46"/>
                  </a:cubicBezTo>
                  <a:cubicBezTo>
                    <a:pt x="57" y="45"/>
                    <a:pt x="57" y="45"/>
                    <a:pt x="57" y="45"/>
                  </a:cubicBezTo>
                  <a:cubicBezTo>
                    <a:pt x="57" y="45"/>
                    <a:pt x="57" y="45"/>
                    <a:pt x="57" y="45"/>
                  </a:cubicBezTo>
                  <a:cubicBezTo>
                    <a:pt x="57" y="45"/>
                    <a:pt x="57" y="45"/>
                    <a:pt x="56" y="44"/>
                  </a:cubicBezTo>
                  <a:cubicBezTo>
                    <a:pt x="55" y="43"/>
                    <a:pt x="54" y="43"/>
                    <a:pt x="52" y="42"/>
                  </a:cubicBezTo>
                  <a:cubicBezTo>
                    <a:pt x="52" y="42"/>
                    <a:pt x="52" y="42"/>
                    <a:pt x="52" y="42"/>
                  </a:cubicBezTo>
                  <a:cubicBezTo>
                    <a:pt x="52" y="40"/>
                    <a:pt x="52" y="40"/>
                    <a:pt x="52" y="40"/>
                  </a:cubicBezTo>
                  <a:cubicBezTo>
                    <a:pt x="52" y="40"/>
                    <a:pt x="52" y="40"/>
                    <a:pt x="51" y="39"/>
                  </a:cubicBezTo>
                  <a:cubicBezTo>
                    <a:pt x="48" y="38"/>
                    <a:pt x="48" y="38"/>
                    <a:pt x="46" y="37"/>
                  </a:cubicBezTo>
                  <a:cubicBezTo>
                    <a:pt x="45" y="37"/>
                    <a:pt x="45" y="37"/>
                    <a:pt x="43" y="37"/>
                  </a:cubicBezTo>
                  <a:cubicBezTo>
                    <a:pt x="43" y="38"/>
                    <a:pt x="43" y="38"/>
                    <a:pt x="43" y="38"/>
                  </a:cubicBezTo>
                  <a:cubicBezTo>
                    <a:pt x="40" y="38"/>
                    <a:pt x="40" y="37"/>
                    <a:pt x="38" y="37"/>
                  </a:cubicBezTo>
                  <a:cubicBezTo>
                    <a:pt x="38" y="37"/>
                    <a:pt x="38" y="37"/>
                    <a:pt x="38" y="37"/>
                  </a:cubicBezTo>
                  <a:cubicBezTo>
                    <a:pt x="37" y="38"/>
                    <a:pt x="37" y="38"/>
                    <a:pt x="37" y="38"/>
                  </a:cubicBezTo>
                  <a:cubicBezTo>
                    <a:pt x="37" y="38"/>
                    <a:pt x="37" y="38"/>
                    <a:pt x="37" y="38"/>
                  </a:cubicBezTo>
                  <a:cubicBezTo>
                    <a:pt x="35" y="37"/>
                    <a:pt x="33" y="37"/>
                    <a:pt x="30" y="36"/>
                  </a:cubicBezTo>
                  <a:cubicBezTo>
                    <a:pt x="30" y="35"/>
                    <a:pt x="30" y="36"/>
                    <a:pt x="30" y="34"/>
                  </a:cubicBezTo>
                  <a:cubicBezTo>
                    <a:pt x="29" y="34"/>
                    <a:pt x="29" y="34"/>
                    <a:pt x="29" y="34"/>
                  </a:cubicBezTo>
                  <a:cubicBezTo>
                    <a:pt x="27" y="34"/>
                    <a:pt x="27" y="34"/>
                    <a:pt x="27" y="34"/>
                  </a:cubicBezTo>
                  <a:cubicBezTo>
                    <a:pt x="26" y="33"/>
                    <a:pt x="23" y="32"/>
                    <a:pt x="22" y="31"/>
                  </a:cubicBezTo>
                  <a:cubicBezTo>
                    <a:pt x="21" y="32"/>
                    <a:pt x="22" y="31"/>
                    <a:pt x="21" y="32"/>
                  </a:cubicBezTo>
                  <a:cubicBezTo>
                    <a:pt x="20" y="32"/>
                    <a:pt x="20" y="32"/>
                    <a:pt x="20" y="32"/>
                  </a:cubicBezTo>
                  <a:cubicBezTo>
                    <a:pt x="17" y="30"/>
                    <a:pt x="15" y="29"/>
                    <a:pt x="13" y="26"/>
                  </a:cubicBezTo>
                  <a:cubicBezTo>
                    <a:pt x="6" y="22"/>
                    <a:pt x="8" y="23"/>
                    <a:pt x="6" y="22"/>
                  </a:cubicBezTo>
                  <a:cubicBezTo>
                    <a:pt x="5" y="22"/>
                    <a:pt x="5" y="22"/>
                    <a:pt x="5" y="22"/>
                  </a:cubicBezTo>
                  <a:cubicBezTo>
                    <a:pt x="5" y="22"/>
                    <a:pt x="5" y="22"/>
                    <a:pt x="5" y="23"/>
                  </a:cubicBezTo>
                  <a:cubicBezTo>
                    <a:pt x="4" y="22"/>
                    <a:pt x="4" y="22"/>
                    <a:pt x="4" y="22"/>
                  </a:cubicBezTo>
                  <a:cubicBezTo>
                    <a:pt x="2" y="21"/>
                    <a:pt x="3" y="21"/>
                    <a:pt x="0" y="20"/>
                  </a:cubicBezTo>
                  <a:cubicBezTo>
                    <a:pt x="0" y="19"/>
                    <a:pt x="0" y="19"/>
                    <a:pt x="0" y="19"/>
                  </a:cubicBezTo>
                  <a:cubicBezTo>
                    <a:pt x="1" y="17"/>
                    <a:pt x="0" y="18"/>
                    <a:pt x="1" y="16"/>
                  </a:cubicBezTo>
                  <a:cubicBezTo>
                    <a:pt x="2" y="16"/>
                    <a:pt x="2" y="16"/>
                    <a:pt x="2" y="16"/>
                  </a:cubicBezTo>
                  <a:cubicBezTo>
                    <a:pt x="2" y="15"/>
                    <a:pt x="2" y="15"/>
                    <a:pt x="2" y="15"/>
                  </a:cubicBezTo>
                  <a:cubicBezTo>
                    <a:pt x="3" y="13"/>
                    <a:pt x="3" y="14"/>
                    <a:pt x="3" y="12"/>
                  </a:cubicBezTo>
                  <a:cubicBezTo>
                    <a:pt x="4" y="8"/>
                    <a:pt x="6" y="5"/>
                    <a:pt x="10" y="2"/>
                  </a:cubicBezTo>
                  <a:cubicBezTo>
                    <a:pt x="11" y="2"/>
                    <a:pt x="11" y="2"/>
                    <a:pt x="11" y="2"/>
                  </a:cubicBezTo>
                  <a:cubicBezTo>
                    <a:pt x="11" y="3"/>
                    <a:pt x="11" y="3"/>
                    <a:pt x="11" y="3"/>
                  </a:cubicBezTo>
                  <a:cubicBezTo>
                    <a:pt x="12" y="4"/>
                    <a:pt x="11" y="3"/>
                    <a:pt x="12" y="4"/>
                  </a:cubicBezTo>
                  <a:cubicBezTo>
                    <a:pt x="13" y="4"/>
                    <a:pt x="13" y="4"/>
                    <a:pt x="13" y="4"/>
                  </a:cubicBezTo>
                  <a:cubicBezTo>
                    <a:pt x="14" y="3"/>
                    <a:pt x="14" y="3"/>
                    <a:pt x="14" y="3"/>
                  </a:cubicBezTo>
                  <a:cubicBezTo>
                    <a:pt x="16" y="0"/>
                    <a:pt x="16" y="0"/>
                    <a:pt x="16" y="0"/>
                  </a:cubicBezTo>
                  <a:cubicBezTo>
                    <a:pt x="18" y="0"/>
                    <a:pt x="18" y="0"/>
                    <a:pt x="18" y="0"/>
                  </a:cubicBezTo>
                  <a:cubicBezTo>
                    <a:pt x="21" y="0"/>
                    <a:pt x="20" y="0"/>
                    <a:pt x="23" y="0"/>
                  </a:cubicBezTo>
                  <a:cubicBezTo>
                    <a:pt x="24" y="3"/>
                    <a:pt x="23" y="1"/>
                    <a:pt x="24" y="3"/>
                  </a:cubicBezTo>
                  <a:cubicBezTo>
                    <a:pt x="25" y="4"/>
                    <a:pt x="25" y="4"/>
                    <a:pt x="25" y="4"/>
                  </a:cubicBezTo>
                  <a:cubicBezTo>
                    <a:pt x="29" y="6"/>
                    <a:pt x="31" y="8"/>
                    <a:pt x="33" y="10"/>
                  </a:cubicBezTo>
                  <a:cubicBezTo>
                    <a:pt x="35" y="10"/>
                    <a:pt x="35" y="10"/>
                    <a:pt x="35" y="10"/>
                  </a:cubicBezTo>
                  <a:cubicBezTo>
                    <a:pt x="37" y="12"/>
                    <a:pt x="38" y="13"/>
                    <a:pt x="40" y="15"/>
                  </a:cubicBezTo>
                  <a:cubicBezTo>
                    <a:pt x="41" y="15"/>
                    <a:pt x="41" y="15"/>
                    <a:pt x="41" y="15"/>
                  </a:cubicBezTo>
                  <a:cubicBezTo>
                    <a:pt x="43" y="14"/>
                    <a:pt x="42" y="15"/>
                    <a:pt x="44" y="14"/>
                  </a:cubicBezTo>
                  <a:cubicBezTo>
                    <a:pt x="45" y="14"/>
                    <a:pt x="45" y="14"/>
                    <a:pt x="46" y="15"/>
                  </a:cubicBezTo>
                  <a:cubicBezTo>
                    <a:pt x="47" y="18"/>
                    <a:pt x="46" y="15"/>
                    <a:pt x="47" y="19"/>
                  </a:cubicBezTo>
                  <a:cubicBezTo>
                    <a:pt x="49" y="20"/>
                    <a:pt x="49" y="20"/>
                    <a:pt x="50" y="21"/>
                  </a:cubicBezTo>
                  <a:cubicBezTo>
                    <a:pt x="52" y="22"/>
                    <a:pt x="52" y="22"/>
                    <a:pt x="52" y="22"/>
                  </a:cubicBezTo>
                  <a:cubicBezTo>
                    <a:pt x="52" y="22"/>
                    <a:pt x="52" y="22"/>
                    <a:pt x="52" y="22"/>
                  </a:cubicBezTo>
                  <a:cubicBezTo>
                    <a:pt x="53" y="23"/>
                    <a:pt x="53" y="23"/>
                    <a:pt x="53" y="23"/>
                  </a:cubicBezTo>
                  <a:cubicBezTo>
                    <a:pt x="53" y="23"/>
                    <a:pt x="53" y="23"/>
                    <a:pt x="54" y="23"/>
                  </a:cubicBezTo>
                  <a:cubicBezTo>
                    <a:pt x="54" y="23"/>
                    <a:pt x="54" y="23"/>
                    <a:pt x="54" y="23"/>
                  </a:cubicBezTo>
                  <a:cubicBezTo>
                    <a:pt x="57" y="22"/>
                    <a:pt x="57" y="22"/>
                    <a:pt x="57" y="22"/>
                  </a:cubicBezTo>
                  <a:cubicBezTo>
                    <a:pt x="57" y="23"/>
                    <a:pt x="57" y="23"/>
                    <a:pt x="58" y="23"/>
                  </a:cubicBezTo>
                  <a:cubicBezTo>
                    <a:pt x="58" y="23"/>
                    <a:pt x="58" y="23"/>
                    <a:pt x="58" y="23"/>
                  </a:cubicBezTo>
                  <a:cubicBezTo>
                    <a:pt x="57" y="24"/>
                    <a:pt x="57" y="24"/>
                    <a:pt x="57" y="26"/>
                  </a:cubicBezTo>
                  <a:cubicBezTo>
                    <a:pt x="57" y="26"/>
                    <a:pt x="57" y="26"/>
                    <a:pt x="57" y="26"/>
                  </a:cubicBezTo>
                  <a:cubicBezTo>
                    <a:pt x="59" y="27"/>
                    <a:pt x="61" y="27"/>
                    <a:pt x="63" y="27"/>
                  </a:cubicBezTo>
                  <a:cubicBezTo>
                    <a:pt x="65" y="28"/>
                    <a:pt x="65" y="28"/>
                    <a:pt x="66" y="31"/>
                  </a:cubicBezTo>
                  <a:cubicBezTo>
                    <a:pt x="67" y="31"/>
                    <a:pt x="67" y="31"/>
                    <a:pt x="67" y="31"/>
                  </a:cubicBezTo>
                  <a:cubicBezTo>
                    <a:pt x="68" y="31"/>
                    <a:pt x="68" y="31"/>
                    <a:pt x="68" y="31"/>
                  </a:cubicBezTo>
                  <a:cubicBezTo>
                    <a:pt x="68" y="30"/>
                    <a:pt x="68" y="30"/>
                    <a:pt x="68" y="29"/>
                  </a:cubicBezTo>
                  <a:cubicBezTo>
                    <a:pt x="69" y="29"/>
                    <a:pt x="69" y="29"/>
                    <a:pt x="69" y="29"/>
                  </a:cubicBezTo>
                  <a:cubicBezTo>
                    <a:pt x="69" y="29"/>
                    <a:pt x="69" y="29"/>
                    <a:pt x="69" y="29"/>
                  </a:cubicBezTo>
                  <a:cubicBezTo>
                    <a:pt x="69" y="30"/>
                    <a:pt x="69" y="30"/>
                    <a:pt x="69" y="30"/>
                  </a:cubicBezTo>
                  <a:cubicBezTo>
                    <a:pt x="71" y="31"/>
                    <a:pt x="71" y="31"/>
                    <a:pt x="72" y="31"/>
                  </a:cubicBezTo>
                  <a:cubicBezTo>
                    <a:pt x="72" y="31"/>
                    <a:pt x="72" y="31"/>
                    <a:pt x="72" y="31"/>
                  </a:cubicBezTo>
                  <a:cubicBezTo>
                    <a:pt x="73" y="31"/>
                    <a:pt x="73" y="31"/>
                    <a:pt x="73" y="31"/>
                  </a:cubicBezTo>
                  <a:cubicBezTo>
                    <a:pt x="73" y="29"/>
                    <a:pt x="73" y="29"/>
                    <a:pt x="73" y="29"/>
                  </a:cubicBezTo>
                  <a:cubicBezTo>
                    <a:pt x="74" y="29"/>
                    <a:pt x="74" y="29"/>
                    <a:pt x="74" y="29"/>
                  </a:cubicBezTo>
                  <a:cubicBezTo>
                    <a:pt x="75" y="29"/>
                    <a:pt x="75" y="29"/>
                    <a:pt x="75" y="29"/>
                  </a:cubicBezTo>
                  <a:cubicBezTo>
                    <a:pt x="75" y="29"/>
                    <a:pt x="75" y="29"/>
                    <a:pt x="75" y="29"/>
                  </a:cubicBezTo>
                  <a:cubicBezTo>
                    <a:pt x="75" y="30"/>
                    <a:pt x="75" y="30"/>
                    <a:pt x="75" y="30"/>
                  </a:cubicBezTo>
                  <a:cubicBezTo>
                    <a:pt x="78" y="31"/>
                    <a:pt x="78" y="31"/>
                    <a:pt x="80" y="32"/>
                  </a:cubicBezTo>
                  <a:cubicBezTo>
                    <a:pt x="81" y="32"/>
                    <a:pt x="86" y="33"/>
                    <a:pt x="86" y="32"/>
                  </a:cubicBezTo>
                  <a:cubicBezTo>
                    <a:pt x="88" y="32"/>
                    <a:pt x="88" y="32"/>
                    <a:pt x="88" y="32"/>
                  </a:cubicBezTo>
                  <a:cubicBezTo>
                    <a:pt x="89" y="32"/>
                    <a:pt x="89" y="32"/>
                    <a:pt x="91" y="3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175">
              <a:extLst>
                <a:ext uri="{FF2B5EF4-FFF2-40B4-BE49-F238E27FC236}">
                  <a16:creationId xmlns:a16="http://schemas.microsoft.com/office/drawing/2014/main" id="{60533C5F-0852-478C-BC70-98E0BAF6796C}"/>
                </a:ext>
              </a:extLst>
            </p:cNvPr>
            <p:cNvSpPr>
              <a:spLocks/>
            </p:cNvSpPr>
            <p:nvPr/>
          </p:nvSpPr>
          <p:spPr bwMode="auto">
            <a:xfrm>
              <a:off x="19495491" y="9045012"/>
              <a:ext cx="4751" cy="4751"/>
            </a:xfrm>
            <a:custGeom>
              <a:avLst/>
              <a:gdLst>
                <a:gd name="T0" fmla="*/ 1 w 1"/>
                <a:gd name="T1" fmla="*/ 1 h 1"/>
                <a:gd name="T2" fmla="*/ 1 w 1"/>
                <a:gd name="T3" fmla="*/ 1 h 1"/>
                <a:gd name="T4" fmla="*/ 0 w 1"/>
                <a:gd name="T5" fmla="*/ 1 h 1"/>
                <a:gd name="T6" fmla="*/ 0 w 1"/>
                <a:gd name="T7" fmla="*/ 1 h 1"/>
                <a:gd name="T8" fmla="*/ 0 w 1"/>
                <a:gd name="T9" fmla="*/ 0 h 1"/>
                <a:gd name="T10" fmla="*/ 1 w 1"/>
                <a:gd name="T11" fmla="*/ 0 h 1"/>
                <a:gd name="T12" fmla="*/ 1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lnTo>
                    <a:pt x="1" y="1"/>
                  </a:lnTo>
                  <a:lnTo>
                    <a:pt x="0" y="1"/>
                  </a:lnTo>
                  <a:lnTo>
                    <a:pt x="0" y="1"/>
                  </a:lnTo>
                  <a:lnTo>
                    <a:pt x="0" y="0"/>
                  </a:lnTo>
                  <a:lnTo>
                    <a:pt x="1" y="0"/>
                  </a:lnTo>
                  <a:lnTo>
                    <a:pt x="1" y="0"/>
                  </a:ln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176">
              <a:extLst>
                <a:ext uri="{FF2B5EF4-FFF2-40B4-BE49-F238E27FC236}">
                  <a16:creationId xmlns:a16="http://schemas.microsoft.com/office/drawing/2014/main" id="{CD8AB79A-053A-40F6-A52B-53F76A34C423}"/>
                </a:ext>
              </a:extLst>
            </p:cNvPr>
            <p:cNvSpPr>
              <a:spLocks/>
            </p:cNvSpPr>
            <p:nvPr/>
          </p:nvSpPr>
          <p:spPr bwMode="auto">
            <a:xfrm>
              <a:off x="20578310" y="9923617"/>
              <a:ext cx="9498" cy="4751"/>
            </a:xfrm>
            <a:custGeom>
              <a:avLst/>
              <a:gdLst>
                <a:gd name="T0" fmla="*/ 2 w 2"/>
                <a:gd name="T1" fmla="*/ 1 h 1"/>
                <a:gd name="T2" fmla="*/ 1 w 2"/>
                <a:gd name="T3" fmla="*/ 1 h 1"/>
                <a:gd name="T4" fmla="*/ 0 w 2"/>
                <a:gd name="T5" fmla="*/ 1 h 1"/>
                <a:gd name="T6" fmla="*/ 1 w 2"/>
                <a:gd name="T7" fmla="*/ 0 h 1"/>
                <a:gd name="T8" fmla="*/ 1 w 2"/>
                <a:gd name="T9" fmla="*/ 0 h 1"/>
                <a:gd name="T10" fmla="*/ 1 w 2"/>
                <a:gd name="T11" fmla="*/ 0 h 1"/>
                <a:gd name="T12" fmla="*/ 2 w 2"/>
                <a:gd name="T13" fmla="*/ 0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lnTo>
                    <a:pt x="1" y="1"/>
                  </a:lnTo>
                  <a:lnTo>
                    <a:pt x="0" y="1"/>
                  </a:lnTo>
                  <a:lnTo>
                    <a:pt x="1" y="0"/>
                  </a:lnTo>
                  <a:lnTo>
                    <a:pt x="1" y="0"/>
                  </a:lnTo>
                  <a:lnTo>
                    <a:pt x="1" y="0"/>
                  </a:lnTo>
                  <a:lnTo>
                    <a:pt x="2" y="0"/>
                  </a:lnTo>
                  <a:lnTo>
                    <a:pt x="2"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177">
              <a:extLst>
                <a:ext uri="{FF2B5EF4-FFF2-40B4-BE49-F238E27FC236}">
                  <a16:creationId xmlns:a16="http://schemas.microsoft.com/office/drawing/2014/main" id="{54CF23BF-35D3-4BA2-8086-D12EBFB7982F}"/>
                </a:ext>
              </a:extLst>
            </p:cNvPr>
            <p:cNvSpPr>
              <a:spLocks noEditPoints="1"/>
            </p:cNvSpPr>
            <p:nvPr/>
          </p:nvSpPr>
          <p:spPr bwMode="auto">
            <a:xfrm>
              <a:off x="19447999" y="10730982"/>
              <a:ext cx="840611" cy="1182554"/>
            </a:xfrm>
            <a:custGeom>
              <a:avLst/>
              <a:gdLst>
                <a:gd name="T0" fmla="*/ 198 w 202"/>
                <a:gd name="T1" fmla="*/ 136 h 284"/>
                <a:gd name="T2" fmla="*/ 197 w 202"/>
                <a:gd name="T3" fmla="*/ 141 h 284"/>
                <a:gd name="T4" fmla="*/ 195 w 202"/>
                <a:gd name="T5" fmla="*/ 135 h 284"/>
                <a:gd name="T6" fmla="*/ 202 w 202"/>
                <a:gd name="T7" fmla="*/ 143 h 284"/>
                <a:gd name="T8" fmla="*/ 88 w 202"/>
                <a:gd name="T9" fmla="*/ 9 h 284"/>
                <a:gd name="T10" fmla="*/ 93 w 202"/>
                <a:gd name="T11" fmla="*/ 12 h 284"/>
                <a:gd name="T12" fmla="*/ 95 w 202"/>
                <a:gd name="T13" fmla="*/ 19 h 284"/>
                <a:gd name="T14" fmla="*/ 99 w 202"/>
                <a:gd name="T15" fmla="*/ 33 h 284"/>
                <a:gd name="T16" fmla="*/ 106 w 202"/>
                <a:gd name="T17" fmla="*/ 36 h 284"/>
                <a:gd name="T18" fmla="*/ 107 w 202"/>
                <a:gd name="T19" fmla="*/ 29 h 284"/>
                <a:gd name="T20" fmla="*/ 114 w 202"/>
                <a:gd name="T21" fmla="*/ 44 h 284"/>
                <a:gd name="T22" fmla="*/ 135 w 202"/>
                <a:gd name="T23" fmla="*/ 45 h 284"/>
                <a:gd name="T24" fmla="*/ 135 w 202"/>
                <a:gd name="T25" fmla="*/ 66 h 284"/>
                <a:gd name="T26" fmla="*/ 124 w 202"/>
                <a:gd name="T27" fmla="*/ 73 h 284"/>
                <a:gd name="T28" fmla="*/ 101 w 202"/>
                <a:gd name="T29" fmla="*/ 100 h 284"/>
                <a:gd name="T30" fmla="*/ 98 w 202"/>
                <a:gd name="T31" fmla="*/ 98 h 284"/>
                <a:gd name="T32" fmla="*/ 89 w 202"/>
                <a:gd name="T33" fmla="*/ 70 h 284"/>
                <a:gd name="T34" fmla="*/ 100 w 202"/>
                <a:gd name="T35" fmla="*/ 50 h 284"/>
                <a:gd name="T36" fmla="*/ 98 w 202"/>
                <a:gd name="T37" fmla="*/ 37 h 284"/>
                <a:gd name="T38" fmla="*/ 98 w 202"/>
                <a:gd name="T39" fmla="*/ 36 h 284"/>
                <a:gd name="T40" fmla="*/ 95 w 202"/>
                <a:gd name="T41" fmla="*/ 27 h 284"/>
                <a:gd name="T42" fmla="*/ 91 w 202"/>
                <a:gd name="T43" fmla="*/ 24 h 284"/>
                <a:gd name="T44" fmla="*/ 86 w 202"/>
                <a:gd name="T45" fmla="*/ 14 h 284"/>
                <a:gd name="T46" fmla="*/ 82 w 202"/>
                <a:gd name="T47" fmla="*/ 13 h 284"/>
                <a:gd name="T48" fmla="*/ 83 w 202"/>
                <a:gd name="T49" fmla="*/ 7 h 284"/>
                <a:gd name="T50" fmla="*/ 107 w 202"/>
                <a:gd name="T51" fmla="*/ 23 h 284"/>
                <a:gd name="T52" fmla="*/ 90 w 202"/>
                <a:gd name="T53" fmla="*/ 94 h 284"/>
                <a:gd name="T54" fmla="*/ 91 w 202"/>
                <a:gd name="T55" fmla="*/ 95 h 284"/>
                <a:gd name="T56" fmla="*/ 93 w 202"/>
                <a:gd name="T57" fmla="*/ 96 h 284"/>
                <a:gd name="T58" fmla="*/ 92 w 202"/>
                <a:gd name="T59" fmla="*/ 100 h 284"/>
                <a:gd name="T60" fmla="*/ 90 w 202"/>
                <a:gd name="T61" fmla="*/ 112 h 284"/>
                <a:gd name="T62" fmla="*/ 75 w 202"/>
                <a:gd name="T63" fmla="*/ 130 h 284"/>
                <a:gd name="T64" fmla="*/ 79 w 202"/>
                <a:gd name="T65" fmla="*/ 137 h 284"/>
                <a:gd name="T66" fmla="*/ 73 w 202"/>
                <a:gd name="T67" fmla="*/ 136 h 284"/>
                <a:gd name="T68" fmla="*/ 62 w 202"/>
                <a:gd name="T69" fmla="*/ 141 h 284"/>
                <a:gd name="T70" fmla="*/ 59 w 202"/>
                <a:gd name="T71" fmla="*/ 154 h 284"/>
                <a:gd name="T72" fmla="*/ 51 w 202"/>
                <a:gd name="T73" fmla="*/ 170 h 284"/>
                <a:gd name="T74" fmla="*/ 28 w 202"/>
                <a:gd name="T75" fmla="*/ 180 h 284"/>
                <a:gd name="T76" fmla="*/ 18 w 202"/>
                <a:gd name="T77" fmla="*/ 173 h 284"/>
                <a:gd name="T78" fmla="*/ 9 w 202"/>
                <a:gd name="T79" fmla="*/ 170 h 284"/>
                <a:gd name="T80" fmla="*/ 10 w 202"/>
                <a:gd name="T81" fmla="*/ 166 h 284"/>
                <a:gd name="T82" fmla="*/ 11 w 202"/>
                <a:gd name="T83" fmla="*/ 161 h 284"/>
                <a:gd name="T84" fmla="*/ 15 w 202"/>
                <a:gd name="T85" fmla="*/ 159 h 284"/>
                <a:gd name="T86" fmla="*/ 14 w 202"/>
                <a:gd name="T87" fmla="*/ 154 h 284"/>
                <a:gd name="T88" fmla="*/ 22 w 202"/>
                <a:gd name="T89" fmla="*/ 149 h 284"/>
                <a:gd name="T90" fmla="*/ 36 w 202"/>
                <a:gd name="T91" fmla="*/ 137 h 284"/>
                <a:gd name="T92" fmla="*/ 45 w 202"/>
                <a:gd name="T93" fmla="*/ 131 h 284"/>
                <a:gd name="T94" fmla="*/ 50 w 202"/>
                <a:gd name="T95" fmla="*/ 126 h 284"/>
                <a:gd name="T96" fmla="*/ 54 w 202"/>
                <a:gd name="T97" fmla="*/ 123 h 284"/>
                <a:gd name="T98" fmla="*/ 60 w 202"/>
                <a:gd name="T99" fmla="*/ 115 h 284"/>
                <a:gd name="T100" fmla="*/ 76 w 202"/>
                <a:gd name="T101" fmla="*/ 86 h 284"/>
                <a:gd name="T102" fmla="*/ 81 w 202"/>
                <a:gd name="T103" fmla="*/ 98 h 284"/>
                <a:gd name="T104" fmla="*/ 90 w 202"/>
                <a:gd name="T105" fmla="*/ 91 h 284"/>
                <a:gd name="T106" fmla="*/ 8 w 202"/>
                <a:gd name="T107" fmla="*/ 166 h 284"/>
                <a:gd name="T108" fmla="*/ 24 w 202"/>
                <a:gd name="T109" fmla="*/ 185 h 284"/>
                <a:gd name="T110" fmla="*/ 22 w 202"/>
                <a:gd name="T111" fmla="*/ 190 h 284"/>
                <a:gd name="T112" fmla="*/ 20 w 202"/>
                <a:gd name="T113" fmla="*/ 188 h 284"/>
                <a:gd name="T114" fmla="*/ 4 w 202"/>
                <a:gd name="T115" fmla="*/ 252 h 284"/>
                <a:gd name="T116" fmla="*/ 2 w 202"/>
                <a:gd name="T117" fmla="*/ 250 h 284"/>
                <a:gd name="T118" fmla="*/ 3 w 202"/>
                <a:gd name="T119" fmla="*/ 251 h 284"/>
                <a:gd name="T120" fmla="*/ 36 w 202"/>
                <a:gd name="T121" fmla="*/ 28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 h="284">
                  <a:moveTo>
                    <a:pt x="201" y="135"/>
                  </a:moveTo>
                  <a:cubicBezTo>
                    <a:pt x="201" y="135"/>
                    <a:pt x="201" y="135"/>
                    <a:pt x="201" y="135"/>
                  </a:cubicBezTo>
                  <a:cubicBezTo>
                    <a:pt x="200" y="135"/>
                    <a:pt x="200" y="135"/>
                    <a:pt x="200" y="135"/>
                  </a:cubicBezTo>
                  <a:cubicBezTo>
                    <a:pt x="199" y="137"/>
                    <a:pt x="199" y="137"/>
                    <a:pt x="199" y="137"/>
                  </a:cubicBezTo>
                  <a:cubicBezTo>
                    <a:pt x="199" y="136"/>
                    <a:pt x="199" y="136"/>
                    <a:pt x="199" y="136"/>
                  </a:cubicBezTo>
                  <a:cubicBezTo>
                    <a:pt x="199" y="135"/>
                    <a:pt x="199" y="135"/>
                    <a:pt x="199" y="135"/>
                  </a:cubicBezTo>
                  <a:cubicBezTo>
                    <a:pt x="198" y="135"/>
                    <a:pt x="198" y="135"/>
                    <a:pt x="198" y="135"/>
                  </a:cubicBezTo>
                  <a:cubicBezTo>
                    <a:pt x="197" y="136"/>
                    <a:pt x="197" y="136"/>
                    <a:pt x="197" y="136"/>
                  </a:cubicBezTo>
                  <a:cubicBezTo>
                    <a:pt x="198" y="136"/>
                    <a:pt x="198" y="136"/>
                    <a:pt x="198" y="136"/>
                  </a:cubicBezTo>
                  <a:cubicBezTo>
                    <a:pt x="198" y="136"/>
                    <a:pt x="198" y="136"/>
                    <a:pt x="198" y="136"/>
                  </a:cubicBezTo>
                  <a:cubicBezTo>
                    <a:pt x="198" y="137"/>
                    <a:pt x="198" y="137"/>
                    <a:pt x="198" y="137"/>
                  </a:cubicBezTo>
                  <a:cubicBezTo>
                    <a:pt x="198" y="138"/>
                    <a:pt x="198" y="138"/>
                    <a:pt x="198" y="138"/>
                  </a:cubicBezTo>
                  <a:cubicBezTo>
                    <a:pt x="199" y="138"/>
                    <a:pt x="199" y="138"/>
                    <a:pt x="199" y="138"/>
                  </a:cubicBezTo>
                  <a:cubicBezTo>
                    <a:pt x="199" y="139"/>
                    <a:pt x="199" y="139"/>
                    <a:pt x="199" y="139"/>
                  </a:cubicBezTo>
                  <a:cubicBezTo>
                    <a:pt x="199" y="140"/>
                    <a:pt x="199" y="140"/>
                    <a:pt x="199" y="140"/>
                  </a:cubicBezTo>
                  <a:cubicBezTo>
                    <a:pt x="198" y="140"/>
                    <a:pt x="198" y="140"/>
                    <a:pt x="198" y="140"/>
                  </a:cubicBezTo>
                  <a:cubicBezTo>
                    <a:pt x="197" y="141"/>
                    <a:pt x="197" y="141"/>
                    <a:pt x="197" y="141"/>
                  </a:cubicBezTo>
                  <a:cubicBezTo>
                    <a:pt x="197" y="141"/>
                    <a:pt x="197" y="141"/>
                    <a:pt x="197" y="141"/>
                  </a:cubicBezTo>
                  <a:cubicBezTo>
                    <a:pt x="196" y="141"/>
                    <a:pt x="196" y="141"/>
                    <a:pt x="196" y="141"/>
                  </a:cubicBezTo>
                  <a:cubicBezTo>
                    <a:pt x="196" y="140"/>
                    <a:pt x="196" y="140"/>
                    <a:pt x="196" y="139"/>
                  </a:cubicBezTo>
                  <a:cubicBezTo>
                    <a:pt x="197" y="138"/>
                    <a:pt x="197" y="138"/>
                    <a:pt x="197" y="138"/>
                  </a:cubicBezTo>
                  <a:cubicBezTo>
                    <a:pt x="197" y="137"/>
                    <a:pt x="197" y="137"/>
                    <a:pt x="197" y="137"/>
                  </a:cubicBezTo>
                  <a:cubicBezTo>
                    <a:pt x="197" y="137"/>
                    <a:pt x="197" y="137"/>
                    <a:pt x="197" y="137"/>
                  </a:cubicBezTo>
                  <a:cubicBezTo>
                    <a:pt x="196" y="136"/>
                    <a:pt x="196" y="136"/>
                    <a:pt x="196" y="136"/>
                  </a:cubicBezTo>
                  <a:cubicBezTo>
                    <a:pt x="194" y="136"/>
                    <a:pt x="194" y="136"/>
                    <a:pt x="194" y="136"/>
                  </a:cubicBezTo>
                  <a:cubicBezTo>
                    <a:pt x="194" y="136"/>
                    <a:pt x="194" y="136"/>
                    <a:pt x="194" y="136"/>
                  </a:cubicBezTo>
                  <a:cubicBezTo>
                    <a:pt x="195" y="135"/>
                    <a:pt x="195" y="135"/>
                    <a:pt x="195" y="135"/>
                  </a:cubicBezTo>
                  <a:cubicBezTo>
                    <a:pt x="196" y="135"/>
                    <a:pt x="196" y="135"/>
                    <a:pt x="196" y="135"/>
                  </a:cubicBezTo>
                  <a:cubicBezTo>
                    <a:pt x="197" y="135"/>
                    <a:pt x="197" y="135"/>
                    <a:pt x="197" y="135"/>
                  </a:cubicBezTo>
                  <a:cubicBezTo>
                    <a:pt x="201" y="135"/>
                    <a:pt x="201" y="135"/>
                    <a:pt x="201" y="135"/>
                  </a:cubicBezTo>
                  <a:close/>
                  <a:moveTo>
                    <a:pt x="201" y="144"/>
                  </a:moveTo>
                  <a:cubicBezTo>
                    <a:pt x="201" y="144"/>
                    <a:pt x="201" y="144"/>
                    <a:pt x="201" y="144"/>
                  </a:cubicBezTo>
                  <a:cubicBezTo>
                    <a:pt x="201" y="143"/>
                    <a:pt x="201" y="143"/>
                    <a:pt x="201" y="143"/>
                  </a:cubicBezTo>
                  <a:cubicBezTo>
                    <a:pt x="201" y="143"/>
                    <a:pt x="201" y="143"/>
                    <a:pt x="201" y="143"/>
                  </a:cubicBezTo>
                  <a:cubicBezTo>
                    <a:pt x="201" y="142"/>
                    <a:pt x="201" y="142"/>
                    <a:pt x="201" y="142"/>
                  </a:cubicBezTo>
                  <a:cubicBezTo>
                    <a:pt x="202" y="143"/>
                    <a:pt x="202" y="143"/>
                    <a:pt x="202" y="143"/>
                  </a:cubicBezTo>
                  <a:cubicBezTo>
                    <a:pt x="201" y="144"/>
                    <a:pt x="201" y="144"/>
                    <a:pt x="201" y="144"/>
                  </a:cubicBezTo>
                  <a:close/>
                  <a:moveTo>
                    <a:pt x="83" y="7"/>
                  </a:moveTo>
                  <a:cubicBezTo>
                    <a:pt x="83" y="8"/>
                    <a:pt x="83" y="8"/>
                    <a:pt x="83" y="8"/>
                  </a:cubicBezTo>
                  <a:cubicBezTo>
                    <a:pt x="83" y="8"/>
                    <a:pt x="83" y="8"/>
                    <a:pt x="83" y="8"/>
                  </a:cubicBezTo>
                  <a:cubicBezTo>
                    <a:pt x="84" y="7"/>
                    <a:pt x="84" y="7"/>
                    <a:pt x="85" y="6"/>
                  </a:cubicBezTo>
                  <a:cubicBezTo>
                    <a:pt x="85" y="7"/>
                    <a:pt x="85" y="7"/>
                    <a:pt x="85" y="7"/>
                  </a:cubicBezTo>
                  <a:cubicBezTo>
                    <a:pt x="85" y="8"/>
                    <a:pt x="85" y="8"/>
                    <a:pt x="85" y="8"/>
                  </a:cubicBezTo>
                  <a:cubicBezTo>
                    <a:pt x="87" y="8"/>
                    <a:pt x="87" y="8"/>
                    <a:pt x="87" y="8"/>
                  </a:cubicBezTo>
                  <a:cubicBezTo>
                    <a:pt x="88" y="9"/>
                    <a:pt x="88" y="9"/>
                    <a:pt x="88" y="9"/>
                  </a:cubicBezTo>
                  <a:cubicBezTo>
                    <a:pt x="89" y="9"/>
                    <a:pt x="89" y="9"/>
                    <a:pt x="89" y="9"/>
                  </a:cubicBezTo>
                  <a:cubicBezTo>
                    <a:pt x="89" y="9"/>
                    <a:pt x="89" y="9"/>
                    <a:pt x="89" y="9"/>
                  </a:cubicBezTo>
                  <a:cubicBezTo>
                    <a:pt x="89" y="9"/>
                    <a:pt x="89" y="9"/>
                    <a:pt x="89" y="9"/>
                  </a:cubicBezTo>
                  <a:cubicBezTo>
                    <a:pt x="90" y="9"/>
                    <a:pt x="91" y="9"/>
                    <a:pt x="92" y="10"/>
                  </a:cubicBezTo>
                  <a:cubicBezTo>
                    <a:pt x="92" y="11"/>
                    <a:pt x="92" y="11"/>
                    <a:pt x="92" y="11"/>
                  </a:cubicBezTo>
                  <a:cubicBezTo>
                    <a:pt x="92" y="11"/>
                    <a:pt x="92" y="11"/>
                    <a:pt x="92" y="11"/>
                  </a:cubicBezTo>
                  <a:cubicBezTo>
                    <a:pt x="92" y="12"/>
                    <a:pt x="92" y="12"/>
                    <a:pt x="92" y="12"/>
                  </a:cubicBezTo>
                  <a:cubicBezTo>
                    <a:pt x="93" y="12"/>
                    <a:pt x="93" y="12"/>
                    <a:pt x="93" y="12"/>
                  </a:cubicBezTo>
                  <a:cubicBezTo>
                    <a:pt x="93" y="12"/>
                    <a:pt x="93" y="12"/>
                    <a:pt x="93" y="12"/>
                  </a:cubicBezTo>
                  <a:cubicBezTo>
                    <a:pt x="94" y="12"/>
                    <a:pt x="94" y="12"/>
                    <a:pt x="94" y="12"/>
                  </a:cubicBezTo>
                  <a:cubicBezTo>
                    <a:pt x="94" y="12"/>
                    <a:pt x="94" y="12"/>
                    <a:pt x="94" y="12"/>
                  </a:cubicBezTo>
                  <a:cubicBezTo>
                    <a:pt x="95" y="13"/>
                    <a:pt x="95" y="13"/>
                    <a:pt x="95" y="13"/>
                  </a:cubicBezTo>
                  <a:cubicBezTo>
                    <a:pt x="95" y="13"/>
                    <a:pt x="95" y="13"/>
                    <a:pt x="95" y="13"/>
                  </a:cubicBezTo>
                  <a:cubicBezTo>
                    <a:pt x="97" y="16"/>
                    <a:pt x="95" y="13"/>
                    <a:pt x="97" y="16"/>
                  </a:cubicBezTo>
                  <a:cubicBezTo>
                    <a:pt x="97" y="17"/>
                    <a:pt x="97" y="17"/>
                    <a:pt x="97" y="17"/>
                  </a:cubicBezTo>
                  <a:cubicBezTo>
                    <a:pt x="97" y="19"/>
                    <a:pt x="97" y="19"/>
                    <a:pt x="97" y="19"/>
                  </a:cubicBezTo>
                  <a:cubicBezTo>
                    <a:pt x="97" y="19"/>
                    <a:pt x="97" y="19"/>
                    <a:pt x="97" y="19"/>
                  </a:cubicBezTo>
                  <a:cubicBezTo>
                    <a:pt x="95" y="19"/>
                    <a:pt x="95" y="19"/>
                    <a:pt x="95" y="19"/>
                  </a:cubicBezTo>
                  <a:cubicBezTo>
                    <a:pt x="95" y="19"/>
                    <a:pt x="95" y="19"/>
                    <a:pt x="95" y="19"/>
                  </a:cubicBezTo>
                  <a:cubicBezTo>
                    <a:pt x="95" y="19"/>
                    <a:pt x="97" y="22"/>
                    <a:pt x="100" y="26"/>
                  </a:cubicBezTo>
                  <a:cubicBezTo>
                    <a:pt x="100" y="27"/>
                    <a:pt x="100" y="27"/>
                    <a:pt x="100" y="27"/>
                  </a:cubicBezTo>
                  <a:cubicBezTo>
                    <a:pt x="100" y="28"/>
                    <a:pt x="100" y="28"/>
                    <a:pt x="100" y="28"/>
                  </a:cubicBezTo>
                  <a:cubicBezTo>
                    <a:pt x="99" y="29"/>
                    <a:pt x="99" y="29"/>
                    <a:pt x="99" y="29"/>
                  </a:cubicBezTo>
                  <a:cubicBezTo>
                    <a:pt x="100" y="30"/>
                    <a:pt x="100" y="30"/>
                    <a:pt x="100" y="30"/>
                  </a:cubicBezTo>
                  <a:cubicBezTo>
                    <a:pt x="100" y="31"/>
                    <a:pt x="100" y="31"/>
                    <a:pt x="100" y="31"/>
                  </a:cubicBezTo>
                  <a:cubicBezTo>
                    <a:pt x="99" y="33"/>
                    <a:pt x="99" y="33"/>
                    <a:pt x="99" y="33"/>
                  </a:cubicBezTo>
                  <a:cubicBezTo>
                    <a:pt x="99" y="33"/>
                    <a:pt x="99" y="33"/>
                    <a:pt x="99" y="33"/>
                  </a:cubicBezTo>
                  <a:cubicBezTo>
                    <a:pt x="99" y="34"/>
                    <a:pt x="99" y="34"/>
                    <a:pt x="99" y="34"/>
                  </a:cubicBezTo>
                  <a:cubicBezTo>
                    <a:pt x="100" y="34"/>
                    <a:pt x="100" y="34"/>
                    <a:pt x="100" y="34"/>
                  </a:cubicBezTo>
                  <a:cubicBezTo>
                    <a:pt x="100" y="34"/>
                    <a:pt x="100" y="34"/>
                    <a:pt x="100" y="34"/>
                  </a:cubicBezTo>
                  <a:cubicBezTo>
                    <a:pt x="101" y="35"/>
                    <a:pt x="101" y="35"/>
                    <a:pt x="101" y="35"/>
                  </a:cubicBezTo>
                  <a:cubicBezTo>
                    <a:pt x="101" y="34"/>
                    <a:pt x="101" y="34"/>
                    <a:pt x="101" y="34"/>
                  </a:cubicBezTo>
                  <a:cubicBezTo>
                    <a:pt x="102" y="34"/>
                    <a:pt x="102" y="34"/>
                    <a:pt x="102" y="34"/>
                  </a:cubicBezTo>
                  <a:cubicBezTo>
                    <a:pt x="103" y="35"/>
                    <a:pt x="103" y="35"/>
                    <a:pt x="103" y="35"/>
                  </a:cubicBezTo>
                  <a:cubicBezTo>
                    <a:pt x="104" y="35"/>
                    <a:pt x="105" y="35"/>
                    <a:pt x="106" y="36"/>
                  </a:cubicBezTo>
                  <a:cubicBezTo>
                    <a:pt x="106" y="36"/>
                    <a:pt x="106" y="36"/>
                    <a:pt x="106" y="36"/>
                  </a:cubicBezTo>
                  <a:cubicBezTo>
                    <a:pt x="106" y="38"/>
                    <a:pt x="106" y="38"/>
                    <a:pt x="106" y="38"/>
                  </a:cubicBezTo>
                  <a:cubicBezTo>
                    <a:pt x="106" y="39"/>
                    <a:pt x="106" y="39"/>
                    <a:pt x="106" y="39"/>
                  </a:cubicBezTo>
                  <a:cubicBezTo>
                    <a:pt x="107" y="39"/>
                    <a:pt x="107" y="39"/>
                    <a:pt x="107" y="39"/>
                  </a:cubicBezTo>
                  <a:cubicBezTo>
                    <a:pt x="108" y="39"/>
                    <a:pt x="108" y="39"/>
                    <a:pt x="108" y="39"/>
                  </a:cubicBezTo>
                  <a:cubicBezTo>
                    <a:pt x="109" y="38"/>
                    <a:pt x="109" y="38"/>
                    <a:pt x="109" y="38"/>
                  </a:cubicBezTo>
                  <a:cubicBezTo>
                    <a:pt x="108" y="36"/>
                    <a:pt x="108" y="34"/>
                    <a:pt x="108" y="32"/>
                  </a:cubicBezTo>
                  <a:cubicBezTo>
                    <a:pt x="108" y="31"/>
                    <a:pt x="107" y="31"/>
                    <a:pt x="106" y="30"/>
                  </a:cubicBezTo>
                  <a:cubicBezTo>
                    <a:pt x="107" y="29"/>
                    <a:pt x="107" y="29"/>
                    <a:pt x="107" y="29"/>
                  </a:cubicBezTo>
                  <a:cubicBezTo>
                    <a:pt x="107" y="29"/>
                    <a:pt x="107" y="29"/>
                    <a:pt x="107" y="29"/>
                  </a:cubicBezTo>
                  <a:cubicBezTo>
                    <a:pt x="109" y="32"/>
                    <a:pt x="106" y="28"/>
                    <a:pt x="110" y="32"/>
                  </a:cubicBezTo>
                  <a:cubicBezTo>
                    <a:pt x="111" y="32"/>
                    <a:pt x="111" y="32"/>
                    <a:pt x="111" y="32"/>
                  </a:cubicBezTo>
                  <a:cubicBezTo>
                    <a:pt x="111" y="33"/>
                    <a:pt x="111" y="33"/>
                    <a:pt x="111" y="33"/>
                  </a:cubicBezTo>
                  <a:cubicBezTo>
                    <a:pt x="112" y="34"/>
                    <a:pt x="112" y="34"/>
                    <a:pt x="112" y="34"/>
                  </a:cubicBezTo>
                  <a:cubicBezTo>
                    <a:pt x="112" y="35"/>
                    <a:pt x="113" y="40"/>
                    <a:pt x="113" y="42"/>
                  </a:cubicBezTo>
                  <a:cubicBezTo>
                    <a:pt x="115" y="43"/>
                    <a:pt x="115" y="43"/>
                    <a:pt x="115" y="43"/>
                  </a:cubicBezTo>
                  <a:cubicBezTo>
                    <a:pt x="115" y="44"/>
                    <a:pt x="115" y="44"/>
                    <a:pt x="115" y="44"/>
                  </a:cubicBezTo>
                  <a:cubicBezTo>
                    <a:pt x="114" y="44"/>
                    <a:pt x="114" y="44"/>
                    <a:pt x="114" y="44"/>
                  </a:cubicBezTo>
                  <a:cubicBezTo>
                    <a:pt x="114" y="44"/>
                    <a:pt x="114" y="44"/>
                    <a:pt x="114" y="44"/>
                  </a:cubicBezTo>
                  <a:cubicBezTo>
                    <a:pt x="114" y="44"/>
                    <a:pt x="114" y="44"/>
                    <a:pt x="114" y="44"/>
                  </a:cubicBezTo>
                  <a:cubicBezTo>
                    <a:pt x="115" y="45"/>
                    <a:pt x="115" y="45"/>
                    <a:pt x="115" y="45"/>
                  </a:cubicBezTo>
                  <a:cubicBezTo>
                    <a:pt x="116" y="45"/>
                    <a:pt x="116" y="45"/>
                    <a:pt x="116" y="45"/>
                  </a:cubicBezTo>
                  <a:cubicBezTo>
                    <a:pt x="116" y="45"/>
                    <a:pt x="116" y="45"/>
                    <a:pt x="116" y="45"/>
                  </a:cubicBezTo>
                  <a:cubicBezTo>
                    <a:pt x="120" y="47"/>
                    <a:pt x="123" y="50"/>
                    <a:pt x="128" y="50"/>
                  </a:cubicBezTo>
                  <a:cubicBezTo>
                    <a:pt x="130" y="49"/>
                    <a:pt x="130" y="49"/>
                    <a:pt x="130" y="49"/>
                  </a:cubicBezTo>
                  <a:cubicBezTo>
                    <a:pt x="131" y="49"/>
                    <a:pt x="131" y="49"/>
                    <a:pt x="131" y="49"/>
                  </a:cubicBezTo>
                  <a:cubicBezTo>
                    <a:pt x="132" y="47"/>
                    <a:pt x="132" y="48"/>
                    <a:pt x="133" y="46"/>
                  </a:cubicBezTo>
                  <a:cubicBezTo>
                    <a:pt x="134" y="45"/>
                    <a:pt x="133" y="45"/>
                    <a:pt x="135" y="45"/>
                  </a:cubicBezTo>
                  <a:cubicBezTo>
                    <a:pt x="135" y="44"/>
                    <a:pt x="135" y="44"/>
                    <a:pt x="136" y="44"/>
                  </a:cubicBezTo>
                  <a:cubicBezTo>
                    <a:pt x="139" y="44"/>
                    <a:pt x="139" y="44"/>
                    <a:pt x="139" y="44"/>
                  </a:cubicBezTo>
                  <a:cubicBezTo>
                    <a:pt x="141" y="46"/>
                    <a:pt x="140" y="44"/>
                    <a:pt x="142" y="46"/>
                  </a:cubicBezTo>
                  <a:cubicBezTo>
                    <a:pt x="142" y="47"/>
                    <a:pt x="142" y="47"/>
                    <a:pt x="142" y="47"/>
                  </a:cubicBezTo>
                  <a:cubicBezTo>
                    <a:pt x="139" y="52"/>
                    <a:pt x="140" y="53"/>
                    <a:pt x="139" y="58"/>
                  </a:cubicBezTo>
                  <a:cubicBezTo>
                    <a:pt x="138" y="59"/>
                    <a:pt x="138" y="59"/>
                    <a:pt x="137" y="60"/>
                  </a:cubicBezTo>
                  <a:cubicBezTo>
                    <a:pt x="136" y="60"/>
                    <a:pt x="136" y="60"/>
                    <a:pt x="136" y="60"/>
                  </a:cubicBezTo>
                  <a:cubicBezTo>
                    <a:pt x="135" y="62"/>
                    <a:pt x="135" y="64"/>
                    <a:pt x="135" y="65"/>
                  </a:cubicBezTo>
                  <a:cubicBezTo>
                    <a:pt x="135" y="66"/>
                    <a:pt x="135" y="66"/>
                    <a:pt x="135" y="66"/>
                  </a:cubicBezTo>
                  <a:cubicBezTo>
                    <a:pt x="135" y="66"/>
                    <a:pt x="135" y="66"/>
                    <a:pt x="135" y="66"/>
                  </a:cubicBezTo>
                  <a:cubicBezTo>
                    <a:pt x="135" y="68"/>
                    <a:pt x="135" y="68"/>
                    <a:pt x="135" y="68"/>
                  </a:cubicBezTo>
                  <a:cubicBezTo>
                    <a:pt x="134" y="68"/>
                    <a:pt x="134" y="68"/>
                    <a:pt x="134" y="68"/>
                  </a:cubicBezTo>
                  <a:cubicBezTo>
                    <a:pt x="134" y="66"/>
                    <a:pt x="134" y="66"/>
                    <a:pt x="134" y="66"/>
                  </a:cubicBezTo>
                  <a:cubicBezTo>
                    <a:pt x="133" y="66"/>
                    <a:pt x="133" y="66"/>
                    <a:pt x="133" y="66"/>
                  </a:cubicBezTo>
                  <a:cubicBezTo>
                    <a:pt x="131" y="65"/>
                    <a:pt x="131" y="65"/>
                    <a:pt x="129" y="65"/>
                  </a:cubicBezTo>
                  <a:cubicBezTo>
                    <a:pt x="125" y="67"/>
                    <a:pt x="125" y="67"/>
                    <a:pt x="124" y="70"/>
                  </a:cubicBezTo>
                  <a:cubicBezTo>
                    <a:pt x="124" y="72"/>
                    <a:pt x="124" y="71"/>
                    <a:pt x="124" y="72"/>
                  </a:cubicBezTo>
                  <a:cubicBezTo>
                    <a:pt x="124" y="73"/>
                    <a:pt x="124" y="73"/>
                    <a:pt x="124" y="73"/>
                  </a:cubicBezTo>
                  <a:cubicBezTo>
                    <a:pt x="126" y="74"/>
                    <a:pt x="126" y="74"/>
                    <a:pt x="126" y="74"/>
                  </a:cubicBezTo>
                  <a:cubicBezTo>
                    <a:pt x="124" y="78"/>
                    <a:pt x="125" y="77"/>
                    <a:pt x="123" y="81"/>
                  </a:cubicBezTo>
                  <a:cubicBezTo>
                    <a:pt x="122" y="82"/>
                    <a:pt x="122" y="82"/>
                    <a:pt x="121" y="83"/>
                  </a:cubicBezTo>
                  <a:cubicBezTo>
                    <a:pt x="120" y="85"/>
                    <a:pt x="120" y="85"/>
                    <a:pt x="120" y="85"/>
                  </a:cubicBezTo>
                  <a:cubicBezTo>
                    <a:pt x="114" y="93"/>
                    <a:pt x="116" y="96"/>
                    <a:pt x="106" y="103"/>
                  </a:cubicBezTo>
                  <a:cubicBezTo>
                    <a:pt x="105" y="102"/>
                    <a:pt x="105" y="102"/>
                    <a:pt x="105" y="102"/>
                  </a:cubicBezTo>
                  <a:cubicBezTo>
                    <a:pt x="104" y="101"/>
                    <a:pt x="104" y="101"/>
                    <a:pt x="104" y="100"/>
                  </a:cubicBezTo>
                  <a:cubicBezTo>
                    <a:pt x="103" y="99"/>
                    <a:pt x="103" y="99"/>
                    <a:pt x="103" y="99"/>
                  </a:cubicBezTo>
                  <a:cubicBezTo>
                    <a:pt x="101" y="100"/>
                    <a:pt x="101" y="100"/>
                    <a:pt x="101" y="100"/>
                  </a:cubicBezTo>
                  <a:cubicBezTo>
                    <a:pt x="101" y="100"/>
                    <a:pt x="101" y="100"/>
                    <a:pt x="101" y="100"/>
                  </a:cubicBezTo>
                  <a:cubicBezTo>
                    <a:pt x="101" y="99"/>
                    <a:pt x="101" y="98"/>
                    <a:pt x="101" y="98"/>
                  </a:cubicBezTo>
                  <a:cubicBezTo>
                    <a:pt x="101" y="97"/>
                    <a:pt x="101" y="97"/>
                    <a:pt x="101" y="97"/>
                  </a:cubicBezTo>
                  <a:cubicBezTo>
                    <a:pt x="101" y="97"/>
                    <a:pt x="101" y="97"/>
                    <a:pt x="101" y="97"/>
                  </a:cubicBezTo>
                  <a:cubicBezTo>
                    <a:pt x="100" y="97"/>
                    <a:pt x="100" y="97"/>
                    <a:pt x="100" y="97"/>
                  </a:cubicBezTo>
                  <a:cubicBezTo>
                    <a:pt x="100" y="97"/>
                    <a:pt x="100" y="97"/>
                    <a:pt x="100" y="97"/>
                  </a:cubicBezTo>
                  <a:cubicBezTo>
                    <a:pt x="100" y="98"/>
                    <a:pt x="100" y="98"/>
                    <a:pt x="100" y="98"/>
                  </a:cubicBezTo>
                  <a:cubicBezTo>
                    <a:pt x="99" y="98"/>
                    <a:pt x="99" y="98"/>
                    <a:pt x="99" y="98"/>
                  </a:cubicBezTo>
                  <a:cubicBezTo>
                    <a:pt x="98" y="98"/>
                    <a:pt x="98" y="98"/>
                    <a:pt x="98" y="98"/>
                  </a:cubicBezTo>
                  <a:cubicBezTo>
                    <a:pt x="98" y="98"/>
                    <a:pt x="98" y="98"/>
                    <a:pt x="98" y="98"/>
                  </a:cubicBezTo>
                  <a:cubicBezTo>
                    <a:pt x="98" y="98"/>
                    <a:pt x="98" y="98"/>
                    <a:pt x="98" y="98"/>
                  </a:cubicBezTo>
                  <a:cubicBezTo>
                    <a:pt x="100" y="94"/>
                    <a:pt x="103" y="94"/>
                    <a:pt x="105" y="83"/>
                  </a:cubicBezTo>
                  <a:cubicBezTo>
                    <a:pt x="104" y="81"/>
                    <a:pt x="104" y="81"/>
                    <a:pt x="102" y="78"/>
                  </a:cubicBezTo>
                  <a:cubicBezTo>
                    <a:pt x="100" y="77"/>
                    <a:pt x="100" y="77"/>
                    <a:pt x="100" y="77"/>
                  </a:cubicBezTo>
                  <a:cubicBezTo>
                    <a:pt x="98" y="77"/>
                    <a:pt x="99" y="77"/>
                    <a:pt x="97" y="76"/>
                  </a:cubicBezTo>
                  <a:cubicBezTo>
                    <a:pt x="96" y="75"/>
                    <a:pt x="96" y="75"/>
                    <a:pt x="95" y="74"/>
                  </a:cubicBezTo>
                  <a:cubicBezTo>
                    <a:pt x="92" y="72"/>
                    <a:pt x="93" y="73"/>
                    <a:pt x="90" y="72"/>
                  </a:cubicBezTo>
                  <a:cubicBezTo>
                    <a:pt x="89" y="70"/>
                    <a:pt x="89" y="70"/>
                    <a:pt x="89" y="70"/>
                  </a:cubicBezTo>
                  <a:cubicBezTo>
                    <a:pt x="88" y="70"/>
                    <a:pt x="89" y="70"/>
                    <a:pt x="88" y="69"/>
                  </a:cubicBezTo>
                  <a:cubicBezTo>
                    <a:pt x="88" y="68"/>
                    <a:pt x="88" y="67"/>
                    <a:pt x="89" y="67"/>
                  </a:cubicBezTo>
                  <a:cubicBezTo>
                    <a:pt x="90" y="65"/>
                    <a:pt x="92" y="65"/>
                    <a:pt x="94" y="64"/>
                  </a:cubicBezTo>
                  <a:cubicBezTo>
                    <a:pt x="95" y="64"/>
                    <a:pt x="95" y="64"/>
                    <a:pt x="95" y="64"/>
                  </a:cubicBezTo>
                  <a:cubicBezTo>
                    <a:pt x="95" y="64"/>
                    <a:pt x="95" y="64"/>
                    <a:pt x="95" y="64"/>
                  </a:cubicBezTo>
                  <a:cubicBezTo>
                    <a:pt x="96" y="63"/>
                    <a:pt x="96" y="63"/>
                    <a:pt x="97" y="62"/>
                  </a:cubicBezTo>
                  <a:cubicBezTo>
                    <a:pt x="98" y="61"/>
                    <a:pt x="98" y="61"/>
                    <a:pt x="98" y="61"/>
                  </a:cubicBezTo>
                  <a:cubicBezTo>
                    <a:pt x="98" y="57"/>
                    <a:pt x="98" y="57"/>
                    <a:pt x="99" y="53"/>
                  </a:cubicBezTo>
                  <a:cubicBezTo>
                    <a:pt x="100" y="51"/>
                    <a:pt x="100" y="51"/>
                    <a:pt x="100" y="50"/>
                  </a:cubicBezTo>
                  <a:cubicBezTo>
                    <a:pt x="100" y="49"/>
                    <a:pt x="100" y="49"/>
                    <a:pt x="100" y="49"/>
                  </a:cubicBezTo>
                  <a:cubicBezTo>
                    <a:pt x="100" y="48"/>
                    <a:pt x="100" y="48"/>
                    <a:pt x="100" y="48"/>
                  </a:cubicBezTo>
                  <a:cubicBezTo>
                    <a:pt x="101" y="47"/>
                    <a:pt x="101" y="47"/>
                    <a:pt x="101" y="47"/>
                  </a:cubicBezTo>
                  <a:cubicBezTo>
                    <a:pt x="101" y="47"/>
                    <a:pt x="101" y="47"/>
                    <a:pt x="101" y="47"/>
                  </a:cubicBezTo>
                  <a:cubicBezTo>
                    <a:pt x="101" y="46"/>
                    <a:pt x="100" y="44"/>
                    <a:pt x="99" y="42"/>
                  </a:cubicBezTo>
                  <a:cubicBezTo>
                    <a:pt x="99" y="41"/>
                    <a:pt x="99" y="42"/>
                    <a:pt x="100" y="41"/>
                  </a:cubicBezTo>
                  <a:cubicBezTo>
                    <a:pt x="99" y="40"/>
                    <a:pt x="99" y="40"/>
                    <a:pt x="99" y="40"/>
                  </a:cubicBezTo>
                  <a:cubicBezTo>
                    <a:pt x="98" y="39"/>
                    <a:pt x="98" y="38"/>
                    <a:pt x="97" y="37"/>
                  </a:cubicBezTo>
                  <a:cubicBezTo>
                    <a:pt x="98" y="37"/>
                    <a:pt x="98" y="37"/>
                    <a:pt x="98" y="37"/>
                  </a:cubicBezTo>
                  <a:cubicBezTo>
                    <a:pt x="98" y="37"/>
                    <a:pt x="98" y="37"/>
                    <a:pt x="98" y="37"/>
                  </a:cubicBezTo>
                  <a:cubicBezTo>
                    <a:pt x="99" y="39"/>
                    <a:pt x="99" y="39"/>
                    <a:pt x="99" y="39"/>
                  </a:cubicBezTo>
                  <a:cubicBezTo>
                    <a:pt x="99" y="38"/>
                    <a:pt x="99" y="38"/>
                    <a:pt x="99" y="38"/>
                  </a:cubicBezTo>
                  <a:cubicBezTo>
                    <a:pt x="100" y="37"/>
                    <a:pt x="100" y="37"/>
                    <a:pt x="100" y="37"/>
                  </a:cubicBezTo>
                  <a:cubicBezTo>
                    <a:pt x="101" y="37"/>
                    <a:pt x="101" y="37"/>
                    <a:pt x="101" y="37"/>
                  </a:cubicBezTo>
                  <a:cubicBezTo>
                    <a:pt x="101" y="37"/>
                    <a:pt x="101" y="37"/>
                    <a:pt x="101" y="37"/>
                  </a:cubicBezTo>
                  <a:cubicBezTo>
                    <a:pt x="100" y="35"/>
                    <a:pt x="100" y="35"/>
                    <a:pt x="100" y="35"/>
                  </a:cubicBezTo>
                  <a:cubicBezTo>
                    <a:pt x="99" y="35"/>
                    <a:pt x="99" y="35"/>
                    <a:pt x="99" y="35"/>
                  </a:cubicBezTo>
                  <a:cubicBezTo>
                    <a:pt x="98" y="36"/>
                    <a:pt x="99" y="35"/>
                    <a:pt x="98" y="36"/>
                  </a:cubicBezTo>
                  <a:cubicBezTo>
                    <a:pt x="97" y="36"/>
                    <a:pt x="97" y="36"/>
                    <a:pt x="97" y="36"/>
                  </a:cubicBezTo>
                  <a:cubicBezTo>
                    <a:pt x="96" y="35"/>
                    <a:pt x="96" y="35"/>
                    <a:pt x="96" y="35"/>
                  </a:cubicBezTo>
                  <a:cubicBezTo>
                    <a:pt x="95" y="31"/>
                    <a:pt x="97" y="35"/>
                    <a:pt x="93" y="29"/>
                  </a:cubicBezTo>
                  <a:cubicBezTo>
                    <a:pt x="94" y="29"/>
                    <a:pt x="94" y="29"/>
                    <a:pt x="94" y="29"/>
                  </a:cubicBezTo>
                  <a:cubicBezTo>
                    <a:pt x="95" y="30"/>
                    <a:pt x="95" y="30"/>
                    <a:pt x="95" y="30"/>
                  </a:cubicBezTo>
                  <a:cubicBezTo>
                    <a:pt x="96" y="30"/>
                    <a:pt x="96" y="30"/>
                    <a:pt x="96" y="29"/>
                  </a:cubicBezTo>
                  <a:cubicBezTo>
                    <a:pt x="96" y="28"/>
                    <a:pt x="96" y="28"/>
                    <a:pt x="96" y="28"/>
                  </a:cubicBezTo>
                  <a:cubicBezTo>
                    <a:pt x="96" y="28"/>
                    <a:pt x="96" y="28"/>
                    <a:pt x="96" y="28"/>
                  </a:cubicBezTo>
                  <a:cubicBezTo>
                    <a:pt x="95" y="27"/>
                    <a:pt x="95" y="27"/>
                    <a:pt x="95" y="27"/>
                  </a:cubicBezTo>
                  <a:cubicBezTo>
                    <a:pt x="95" y="26"/>
                    <a:pt x="95" y="26"/>
                    <a:pt x="95" y="26"/>
                  </a:cubicBezTo>
                  <a:cubicBezTo>
                    <a:pt x="95" y="26"/>
                    <a:pt x="95" y="26"/>
                    <a:pt x="95" y="26"/>
                  </a:cubicBezTo>
                  <a:cubicBezTo>
                    <a:pt x="95" y="25"/>
                    <a:pt x="95" y="25"/>
                    <a:pt x="95" y="25"/>
                  </a:cubicBezTo>
                  <a:cubicBezTo>
                    <a:pt x="94" y="24"/>
                    <a:pt x="94" y="24"/>
                    <a:pt x="94" y="24"/>
                  </a:cubicBezTo>
                  <a:cubicBezTo>
                    <a:pt x="94" y="24"/>
                    <a:pt x="94" y="24"/>
                    <a:pt x="94" y="24"/>
                  </a:cubicBezTo>
                  <a:cubicBezTo>
                    <a:pt x="94" y="25"/>
                    <a:pt x="94" y="25"/>
                    <a:pt x="94" y="25"/>
                  </a:cubicBezTo>
                  <a:cubicBezTo>
                    <a:pt x="94" y="25"/>
                    <a:pt x="94" y="25"/>
                    <a:pt x="94" y="25"/>
                  </a:cubicBezTo>
                  <a:cubicBezTo>
                    <a:pt x="94" y="25"/>
                    <a:pt x="94" y="25"/>
                    <a:pt x="94" y="25"/>
                  </a:cubicBezTo>
                  <a:cubicBezTo>
                    <a:pt x="91" y="24"/>
                    <a:pt x="91" y="24"/>
                    <a:pt x="91" y="24"/>
                  </a:cubicBezTo>
                  <a:cubicBezTo>
                    <a:pt x="90" y="22"/>
                    <a:pt x="91" y="23"/>
                    <a:pt x="90" y="21"/>
                  </a:cubicBezTo>
                  <a:cubicBezTo>
                    <a:pt x="90" y="21"/>
                    <a:pt x="90" y="21"/>
                    <a:pt x="90" y="22"/>
                  </a:cubicBezTo>
                  <a:cubicBezTo>
                    <a:pt x="91" y="24"/>
                    <a:pt x="93" y="26"/>
                    <a:pt x="93" y="27"/>
                  </a:cubicBezTo>
                  <a:cubicBezTo>
                    <a:pt x="93" y="27"/>
                    <a:pt x="93" y="27"/>
                    <a:pt x="93" y="27"/>
                  </a:cubicBezTo>
                  <a:cubicBezTo>
                    <a:pt x="92" y="27"/>
                    <a:pt x="92" y="27"/>
                    <a:pt x="92" y="27"/>
                  </a:cubicBezTo>
                  <a:cubicBezTo>
                    <a:pt x="92" y="27"/>
                    <a:pt x="92" y="27"/>
                    <a:pt x="92" y="27"/>
                  </a:cubicBezTo>
                  <a:cubicBezTo>
                    <a:pt x="90" y="24"/>
                    <a:pt x="91" y="25"/>
                    <a:pt x="84" y="16"/>
                  </a:cubicBezTo>
                  <a:cubicBezTo>
                    <a:pt x="85" y="15"/>
                    <a:pt x="85" y="15"/>
                    <a:pt x="85" y="15"/>
                  </a:cubicBezTo>
                  <a:cubicBezTo>
                    <a:pt x="86" y="14"/>
                    <a:pt x="86" y="14"/>
                    <a:pt x="86" y="14"/>
                  </a:cubicBezTo>
                  <a:cubicBezTo>
                    <a:pt x="87" y="13"/>
                    <a:pt x="86" y="13"/>
                    <a:pt x="87" y="13"/>
                  </a:cubicBezTo>
                  <a:cubicBezTo>
                    <a:pt x="86" y="13"/>
                    <a:pt x="86" y="13"/>
                    <a:pt x="86" y="13"/>
                  </a:cubicBezTo>
                  <a:cubicBezTo>
                    <a:pt x="86" y="13"/>
                    <a:pt x="86" y="13"/>
                    <a:pt x="85" y="14"/>
                  </a:cubicBezTo>
                  <a:cubicBezTo>
                    <a:pt x="84" y="15"/>
                    <a:pt x="84" y="15"/>
                    <a:pt x="84" y="15"/>
                  </a:cubicBezTo>
                  <a:cubicBezTo>
                    <a:pt x="84" y="15"/>
                    <a:pt x="84" y="15"/>
                    <a:pt x="84" y="15"/>
                  </a:cubicBezTo>
                  <a:cubicBezTo>
                    <a:pt x="83" y="14"/>
                    <a:pt x="83" y="14"/>
                    <a:pt x="83" y="14"/>
                  </a:cubicBezTo>
                  <a:cubicBezTo>
                    <a:pt x="83" y="13"/>
                    <a:pt x="83" y="13"/>
                    <a:pt x="83" y="13"/>
                  </a:cubicBezTo>
                  <a:cubicBezTo>
                    <a:pt x="83" y="13"/>
                    <a:pt x="83" y="13"/>
                    <a:pt x="83" y="13"/>
                  </a:cubicBezTo>
                  <a:cubicBezTo>
                    <a:pt x="82" y="13"/>
                    <a:pt x="82" y="13"/>
                    <a:pt x="82" y="13"/>
                  </a:cubicBezTo>
                  <a:cubicBezTo>
                    <a:pt x="81" y="11"/>
                    <a:pt x="81" y="12"/>
                    <a:pt x="81" y="11"/>
                  </a:cubicBezTo>
                  <a:cubicBezTo>
                    <a:pt x="82" y="10"/>
                    <a:pt x="82" y="10"/>
                    <a:pt x="82" y="10"/>
                  </a:cubicBezTo>
                  <a:cubicBezTo>
                    <a:pt x="82" y="8"/>
                    <a:pt x="82" y="8"/>
                    <a:pt x="82" y="8"/>
                  </a:cubicBezTo>
                  <a:cubicBezTo>
                    <a:pt x="80" y="5"/>
                    <a:pt x="80" y="6"/>
                    <a:pt x="76" y="1"/>
                  </a:cubicBezTo>
                  <a:cubicBezTo>
                    <a:pt x="79" y="0"/>
                    <a:pt x="78" y="1"/>
                    <a:pt x="80" y="1"/>
                  </a:cubicBezTo>
                  <a:cubicBezTo>
                    <a:pt x="79" y="2"/>
                    <a:pt x="79" y="2"/>
                    <a:pt x="79" y="2"/>
                  </a:cubicBezTo>
                  <a:cubicBezTo>
                    <a:pt x="79" y="2"/>
                    <a:pt x="82" y="6"/>
                    <a:pt x="82" y="6"/>
                  </a:cubicBezTo>
                  <a:cubicBezTo>
                    <a:pt x="82" y="6"/>
                    <a:pt x="82" y="6"/>
                    <a:pt x="82" y="6"/>
                  </a:cubicBezTo>
                  <a:cubicBezTo>
                    <a:pt x="82" y="7"/>
                    <a:pt x="82" y="7"/>
                    <a:pt x="83" y="7"/>
                  </a:cubicBezTo>
                  <a:close/>
                  <a:moveTo>
                    <a:pt x="108" y="27"/>
                  </a:moveTo>
                  <a:cubicBezTo>
                    <a:pt x="107" y="26"/>
                    <a:pt x="107" y="26"/>
                    <a:pt x="107" y="26"/>
                  </a:cubicBezTo>
                  <a:cubicBezTo>
                    <a:pt x="107" y="26"/>
                    <a:pt x="107" y="26"/>
                    <a:pt x="107" y="26"/>
                  </a:cubicBezTo>
                  <a:cubicBezTo>
                    <a:pt x="106" y="25"/>
                    <a:pt x="106" y="25"/>
                    <a:pt x="106" y="25"/>
                  </a:cubicBezTo>
                  <a:cubicBezTo>
                    <a:pt x="106" y="25"/>
                    <a:pt x="106" y="25"/>
                    <a:pt x="106" y="25"/>
                  </a:cubicBezTo>
                  <a:cubicBezTo>
                    <a:pt x="106" y="24"/>
                    <a:pt x="106" y="24"/>
                    <a:pt x="106" y="24"/>
                  </a:cubicBezTo>
                  <a:cubicBezTo>
                    <a:pt x="106" y="23"/>
                    <a:pt x="106" y="23"/>
                    <a:pt x="106" y="23"/>
                  </a:cubicBezTo>
                  <a:cubicBezTo>
                    <a:pt x="106" y="23"/>
                    <a:pt x="106" y="23"/>
                    <a:pt x="106" y="23"/>
                  </a:cubicBezTo>
                  <a:cubicBezTo>
                    <a:pt x="107" y="23"/>
                    <a:pt x="107" y="23"/>
                    <a:pt x="107" y="23"/>
                  </a:cubicBezTo>
                  <a:cubicBezTo>
                    <a:pt x="107" y="24"/>
                    <a:pt x="107" y="23"/>
                    <a:pt x="108" y="24"/>
                  </a:cubicBezTo>
                  <a:cubicBezTo>
                    <a:pt x="108" y="26"/>
                    <a:pt x="108" y="26"/>
                    <a:pt x="108" y="27"/>
                  </a:cubicBezTo>
                  <a:close/>
                  <a:moveTo>
                    <a:pt x="82" y="98"/>
                  </a:moveTo>
                  <a:cubicBezTo>
                    <a:pt x="84" y="96"/>
                    <a:pt x="88" y="93"/>
                    <a:pt x="90" y="93"/>
                  </a:cubicBezTo>
                  <a:cubicBezTo>
                    <a:pt x="90" y="92"/>
                    <a:pt x="90" y="92"/>
                    <a:pt x="90" y="92"/>
                  </a:cubicBezTo>
                  <a:cubicBezTo>
                    <a:pt x="91" y="92"/>
                    <a:pt x="91" y="92"/>
                    <a:pt x="91" y="92"/>
                  </a:cubicBezTo>
                  <a:cubicBezTo>
                    <a:pt x="90" y="93"/>
                    <a:pt x="90" y="93"/>
                    <a:pt x="90" y="93"/>
                  </a:cubicBezTo>
                  <a:cubicBezTo>
                    <a:pt x="90" y="94"/>
                    <a:pt x="90" y="94"/>
                    <a:pt x="90" y="94"/>
                  </a:cubicBezTo>
                  <a:cubicBezTo>
                    <a:pt x="90" y="94"/>
                    <a:pt x="90" y="94"/>
                    <a:pt x="90" y="94"/>
                  </a:cubicBezTo>
                  <a:cubicBezTo>
                    <a:pt x="90" y="95"/>
                    <a:pt x="90" y="95"/>
                    <a:pt x="90" y="95"/>
                  </a:cubicBezTo>
                  <a:cubicBezTo>
                    <a:pt x="89" y="95"/>
                    <a:pt x="89" y="95"/>
                    <a:pt x="89" y="95"/>
                  </a:cubicBezTo>
                  <a:cubicBezTo>
                    <a:pt x="89" y="96"/>
                    <a:pt x="89" y="96"/>
                    <a:pt x="89" y="96"/>
                  </a:cubicBezTo>
                  <a:cubicBezTo>
                    <a:pt x="89" y="98"/>
                    <a:pt x="89" y="98"/>
                    <a:pt x="89" y="98"/>
                  </a:cubicBezTo>
                  <a:cubicBezTo>
                    <a:pt x="90" y="97"/>
                    <a:pt x="90" y="97"/>
                    <a:pt x="90" y="97"/>
                  </a:cubicBezTo>
                  <a:cubicBezTo>
                    <a:pt x="90" y="96"/>
                    <a:pt x="90" y="96"/>
                    <a:pt x="90" y="96"/>
                  </a:cubicBezTo>
                  <a:cubicBezTo>
                    <a:pt x="90" y="96"/>
                    <a:pt x="90" y="96"/>
                    <a:pt x="90" y="96"/>
                  </a:cubicBezTo>
                  <a:cubicBezTo>
                    <a:pt x="90" y="95"/>
                    <a:pt x="90" y="95"/>
                    <a:pt x="90" y="95"/>
                  </a:cubicBezTo>
                  <a:cubicBezTo>
                    <a:pt x="91" y="95"/>
                    <a:pt x="91" y="95"/>
                    <a:pt x="91" y="95"/>
                  </a:cubicBezTo>
                  <a:cubicBezTo>
                    <a:pt x="91" y="94"/>
                    <a:pt x="91" y="94"/>
                    <a:pt x="91" y="94"/>
                  </a:cubicBezTo>
                  <a:cubicBezTo>
                    <a:pt x="91" y="93"/>
                    <a:pt x="91" y="93"/>
                    <a:pt x="91" y="93"/>
                  </a:cubicBezTo>
                  <a:cubicBezTo>
                    <a:pt x="92" y="94"/>
                    <a:pt x="92" y="94"/>
                    <a:pt x="92" y="94"/>
                  </a:cubicBezTo>
                  <a:cubicBezTo>
                    <a:pt x="93" y="93"/>
                    <a:pt x="93" y="93"/>
                    <a:pt x="93" y="93"/>
                  </a:cubicBezTo>
                  <a:cubicBezTo>
                    <a:pt x="93" y="93"/>
                    <a:pt x="93" y="93"/>
                    <a:pt x="93" y="93"/>
                  </a:cubicBezTo>
                  <a:cubicBezTo>
                    <a:pt x="93" y="94"/>
                    <a:pt x="93" y="94"/>
                    <a:pt x="93" y="94"/>
                  </a:cubicBezTo>
                  <a:cubicBezTo>
                    <a:pt x="94" y="94"/>
                    <a:pt x="94" y="94"/>
                    <a:pt x="94" y="94"/>
                  </a:cubicBezTo>
                  <a:cubicBezTo>
                    <a:pt x="94" y="95"/>
                    <a:pt x="94" y="94"/>
                    <a:pt x="93" y="95"/>
                  </a:cubicBezTo>
                  <a:cubicBezTo>
                    <a:pt x="93" y="96"/>
                    <a:pt x="93" y="96"/>
                    <a:pt x="93" y="96"/>
                  </a:cubicBezTo>
                  <a:cubicBezTo>
                    <a:pt x="92" y="97"/>
                    <a:pt x="92" y="97"/>
                    <a:pt x="91" y="97"/>
                  </a:cubicBezTo>
                  <a:cubicBezTo>
                    <a:pt x="92" y="97"/>
                    <a:pt x="92" y="97"/>
                    <a:pt x="92" y="97"/>
                  </a:cubicBezTo>
                  <a:cubicBezTo>
                    <a:pt x="94" y="96"/>
                    <a:pt x="94" y="96"/>
                    <a:pt x="95" y="95"/>
                  </a:cubicBezTo>
                  <a:cubicBezTo>
                    <a:pt x="95" y="96"/>
                    <a:pt x="95" y="96"/>
                    <a:pt x="95" y="96"/>
                  </a:cubicBezTo>
                  <a:cubicBezTo>
                    <a:pt x="94" y="98"/>
                    <a:pt x="94" y="97"/>
                    <a:pt x="94" y="98"/>
                  </a:cubicBezTo>
                  <a:cubicBezTo>
                    <a:pt x="93" y="98"/>
                    <a:pt x="93" y="98"/>
                    <a:pt x="93" y="98"/>
                  </a:cubicBezTo>
                  <a:cubicBezTo>
                    <a:pt x="92" y="99"/>
                    <a:pt x="92" y="99"/>
                    <a:pt x="92" y="99"/>
                  </a:cubicBezTo>
                  <a:cubicBezTo>
                    <a:pt x="92" y="100"/>
                    <a:pt x="92" y="100"/>
                    <a:pt x="92" y="100"/>
                  </a:cubicBezTo>
                  <a:cubicBezTo>
                    <a:pt x="92" y="100"/>
                    <a:pt x="92" y="100"/>
                    <a:pt x="92" y="100"/>
                  </a:cubicBezTo>
                  <a:cubicBezTo>
                    <a:pt x="92" y="101"/>
                    <a:pt x="92" y="101"/>
                    <a:pt x="92" y="101"/>
                  </a:cubicBezTo>
                  <a:cubicBezTo>
                    <a:pt x="93" y="102"/>
                    <a:pt x="93" y="102"/>
                    <a:pt x="93" y="102"/>
                  </a:cubicBezTo>
                  <a:cubicBezTo>
                    <a:pt x="92" y="103"/>
                    <a:pt x="92" y="103"/>
                    <a:pt x="92" y="103"/>
                  </a:cubicBezTo>
                  <a:cubicBezTo>
                    <a:pt x="93" y="103"/>
                    <a:pt x="93" y="103"/>
                    <a:pt x="93" y="103"/>
                  </a:cubicBezTo>
                  <a:cubicBezTo>
                    <a:pt x="93" y="104"/>
                    <a:pt x="93" y="104"/>
                    <a:pt x="93" y="104"/>
                  </a:cubicBezTo>
                  <a:cubicBezTo>
                    <a:pt x="94" y="105"/>
                    <a:pt x="94" y="105"/>
                    <a:pt x="94" y="105"/>
                  </a:cubicBezTo>
                  <a:cubicBezTo>
                    <a:pt x="93" y="107"/>
                    <a:pt x="93" y="107"/>
                    <a:pt x="91" y="110"/>
                  </a:cubicBezTo>
                  <a:cubicBezTo>
                    <a:pt x="90" y="110"/>
                    <a:pt x="90" y="110"/>
                    <a:pt x="90" y="110"/>
                  </a:cubicBezTo>
                  <a:cubicBezTo>
                    <a:pt x="90" y="112"/>
                    <a:pt x="90" y="112"/>
                    <a:pt x="90" y="112"/>
                  </a:cubicBezTo>
                  <a:cubicBezTo>
                    <a:pt x="82" y="125"/>
                    <a:pt x="82" y="124"/>
                    <a:pt x="78" y="125"/>
                  </a:cubicBezTo>
                  <a:cubicBezTo>
                    <a:pt x="77" y="127"/>
                    <a:pt x="78" y="126"/>
                    <a:pt x="77" y="128"/>
                  </a:cubicBezTo>
                  <a:cubicBezTo>
                    <a:pt x="75" y="128"/>
                    <a:pt x="75" y="128"/>
                    <a:pt x="75" y="128"/>
                  </a:cubicBezTo>
                  <a:cubicBezTo>
                    <a:pt x="75" y="128"/>
                    <a:pt x="75" y="128"/>
                    <a:pt x="75" y="128"/>
                  </a:cubicBezTo>
                  <a:cubicBezTo>
                    <a:pt x="76" y="128"/>
                    <a:pt x="76" y="128"/>
                    <a:pt x="76" y="128"/>
                  </a:cubicBezTo>
                  <a:cubicBezTo>
                    <a:pt x="77" y="129"/>
                    <a:pt x="77" y="129"/>
                    <a:pt x="77" y="129"/>
                  </a:cubicBezTo>
                  <a:cubicBezTo>
                    <a:pt x="76" y="130"/>
                    <a:pt x="76" y="130"/>
                    <a:pt x="76" y="130"/>
                  </a:cubicBezTo>
                  <a:cubicBezTo>
                    <a:pt x="76" y="130"/>
                    <a:pt x="76" y="130"/>
                    <a:pt x="76" y="130"/>
                  </a:cubicBezTo>
                  <a:cubicBezTo>
                    <a:pt x="75" y="130"/>
                    <a:pt x="75" y="130"/>
                    <a:pt x="75" y="130"/>
                  </a:cubicBezTo>
                  <a:cubicBezTo>
                    <a:pt x="74" y="131"/>
                    <a:pt x="74" y="131"/>
                    <a:pt x="74" y="131"/>
                  </a:cubicBezTo>
                  <a:cubicBezTo>
                    <a:pt x="76" y="130"/>
                    <a:pt x="76" y="130"/>
                    <a:pt x="76" y="130"/>
                  </a:cubicBezTo>
                  <a:cubicBezTo>
                    <a:pt x="77" y="131"/>
                    <a:pt x="77" y="131"/>
                    <a:pt x="77" y="131"/>
                  </a:cubicBezTo>
                  <a:cubicBezTo>
                    <a:pt x="77" y="132"/>
                    <a:pt x="77" y="132"/>
                    <a:pt x="78" y="133"/>
                  </a:cubicBezTo>
                  <a:cubicBezTo>
                    <a:pt x="79" y="134"/>
                    <a:pt x="79" y="134"/>
                    <a:pt x="80" y="134"/>
                  </a:cubicBezTo>
                  <a:cubicBezTo>
                    <a:pt x="81" y="134"/>
                    <a:pt x="81" y="134"/>
                    <a:pt x="81" y="134"/>
                  </a:cubicBezTo>
                  <a:cubicBezTo>
                    <a:pt x="81" y="136"/>
                    <a:pt x="81" y="136"/>
                    <a:pt x="81" y="136"/>
                  </a:cubicBezTo>
                  <a:cubicBezTo>
                    <a:pt x="81" y="137"/>
                    <a:pt x="81" y="136"/>
                    <a:pt x="80" y="137"/>
                  </a:cubicBezTo>
                  <a:cubicBezTo>
                    <a:pt x="80" y="137"/>
                    <a:pt x="80" y="137"/>
                    <a:pt x="79" y="137"/>
                  </a:cubicBezTo>
                  <a:cubicBezTo>
                    <a:pt x="78" y="137"/>
                    <a:pt x="78" y="137"/>
                    <a:pt x="78" y="137"/>
                  </a:cubicBezTo>
                  <a:cubicBezTo>
                    <a:pt x="77" y="136"/>
                    <a:pt x="77" y="136"/>
                    <a:pt x="77" y="136"/>
                  </a:cubicBezTo>
                  <a:cubicBezTo>
                    <a:pt x="76" y="136"/>
                    <a:pt x="75" y="136"/>
                    <a:pt x="74" y="137"/>
                  </a:cubicBezTo>
                  <a:cubicBezTo>
                    <a:pt x="74" y="136"/>
                    <a:pt x="74" y="136"/>
                    <a:pt x="74" y="136"/>
                  </a:cubicBezTo>
                  <a:cubicBezTo>
                    <a:pt x="75" y="135"/>
                    <a:pt x="75" y="135"/>
                    <a:pt x="75" y="135"/>
                  </a:cubicBezTo>
                  <a:cubicBezTo>
                    <a:pt x="74" y="135"/>
                    <a:pt x="74" y="135"/>
                    <a:pt x="74" y="135"/>
                  </a:cubicBezTo>
                  <a:cubicBezTo>
                    <a:pt x="74" y="135"/>
                    <a:pt x="74" y="135"/>
                    <a:pt x="74" y="135"/>
                  </a:cubicBezTo>
                  <a:cubicBezTo>
                    <a:pt x="73" y="135"/>
                    <a:pt x="73" y="135"/>
                    <a:pt x="73" y="135"/>
                  </a:cubicBezTo>
                  <a:cubicBezTo>
                    <a:pt x="73" y="136"/>
                    <a:pt x="73" y="136"/>
                    <a:pt x="73" y="136"/>
                  </a:cubicBezTo>
                  <a:cubicBezTo>
                    <a:pt x="73" y="136"/>
                    <a:pt x="73" y="136"/>
                    <a:pt x="73" y="136"/>
                  </a:cubicBezTo>
                  <a:cubicBezTo>
                    <a:pt x="72" y="137"/>
                    <a:pt x="72" y="137"/>
                    <a:pt x="72" y="137"/>
                  </a:cubicBezTo>
                  <a:cubicBezTo>
                    <a:pt x="72" y="137"/>
                    <a:pt x="72" y="137"/>
                    <a:pt x="72" y="137"/>
                  </a:cubicBezTo>
                  <a:cubicBezTo>
                    <a:pt x="69" y="135"/>
                    <a:pt x="72" y="137"/>
                    <a:pt x="69" y="134"/>
                  </a:cubicBezTo>
                  <a:cubicBezTo>
                    <a:pt x="69" y="135"/>
                    <a:pt x="69" y="135"/>
                    <a:pt x="69" y="135"/>
                  </a:cubicBezTo>
                  <a:cubicBezTo>
                    <a:pt x="70" y="137"/>
                    <a:pt x="70" y="136"/>
                    <a:pt x="70" y="137"/>
                  </a:cubicBezTo>
                  <a:cubicBezTo>
                    <a:pt x="70" y="137"/>
                    <a:pt x="65" y="141"/>
                    <a:pt x="65" y="141"/>
                  </a:cubicBezTo>
                  <a:cubicBezTo>
                    <a:pt x="63" y="141"/>
                    <a:pt x="63" y="141"/>
                    <a:pt x="63" y="141"/>
                  </a:cubicBezTo>
                  <a:cubicBezTo>
                    <a:pt x="62" y="141"/>
                    <a:pt x="62" y="141"/>
                    <a:pt x="62" y="141"/>
                  </a:cubicBezTo>
                  <a:cubicBezTo>
                    <a:pt x="62" y="142"/>
                    <a:pt x="62" y="142"/>
                    <a:pt x="62" y="142"/>
                  </a:cubicBezTo>
                  <a:cubicBezTo>
                    <a:pt x="61" y="143"/>
                    <a:pt x="61" y="143"/>
                    <a:pt x="61" y="143"/>
                  </a:cubicBezTo>
                  <a:cubicBezTo>
                    <a:pt x="60" y="143"/>
                    <a:pt x="60" y="143"/>
                    <a:pt x="60" y="143"/>
                  </a:cubicBezTo>
                  <a:cubicBezTo>
                    <a:pt x="60" y="143"/>
                    <a:pt x="60" y="143"/>
                    <a:pt x="60" y="143"/>
                  </a:cubicBezTo>
                  <a:cubicBezTo>
                    <a:pt x="61" y="144"/>
                    <a:pt x="61" y="144"/>
                    <a:pt x="61" y="144"/>
                  </a:cubicBezTo>
                  <a:cubicBezTo>
                    <a:pt x="59" y="152"/>
                    <a:pt x="60" y="147"/>
                    <a:pt x="59" y="153"/>
                  </a:cubicBezTo>
                  <a:cubicBezTo>
                    <a:pt x="57" y="153"/>
                    <a:pt x="57" y="153"/>
                    <a:pt x="57" y="153"/>
                  </a:cubicBezTo>
                  <a:cubicBezTo>
                    <a:pt x="57" y="154"/>
                    <a:pt x="57" y="154"/>
                    <a:pt x="57" y="154"/>
                  </a:cubicBezTo>
                  <a:cubicBezTo>
                    <a:pt x="59" y="154"/>
                    <a:pt x="59" y="154"/>
                    <a:pt x="59" y="154"/>
                  </a:cubicBezTo>
                  <a:cubicBezTo>
                    <a:pt x="58" y="155"/>
                    <a:pt x="58" y="155"/>
                    <a:pt x="58" y="155"/>
                  </a:cubicBezTo>
                  <a:cubicBezTo>
                    <a:pt x="57" y="157"/>
                    <a:pt x="57" y="157"/>
                    <a:pt x="57" y="158"/>
                  </a:cubicBezTo>
                  <a:cubicBezTo>
                    <a:pt x="56" y="162"/>
                    <a:pt x="56" y="162"/>
                    <a:pt x="54" y="166"/>
                  </a:cubicBezTo>
                  <a:cubicBezTo>
                    <a:pt x="54" y="166"/>
                    <a:pt x="54" y="166"/>
                    <a:pt x="54" y="166"/>
                  </a:cubicBezTo>
                  <a:cubicBezTo>
                    <a:pt x="54" y="167"/>
                    <a:pt x="54" y="167"/>
                    <a:pt x="55" y="167"/>
                  </a:cubicBezTo>
                  <a:cubicBezTo>
                    <a:pt x="55" y="168"/>
                    <a:pt x="55" y="168"/>
                    <a:pt x="55" y="168"/>
                  </a:cubicBezTo>
                  <a:cubicBezTo>
                    <a:pt x="55" y="169"/>
                    <a:pt x="55" y="169"/>
                    <a:pt x="55" y="169"/>
                  </a:cubicBezTo>
                  <a:cubicBezTo>
                    <a:pt x="54" y="169"/>
                    <a:pt x="54" y="169"/>
                    <a:pt x="54" y="169"/>
                  </a:cubicBezTo>
                  <a:cubicBezTo>
                    <a:pt x="53" y="169"/>
                    <a:pt x="52" y="169"/>
                    <a:pt x="51" y="170"/>
                  </a:cubicBezTo>
                  <a:cubicBezTo>
                    <a:pt x="50" y="171"/>
                    <a:pt x="50" y="171"/>
                    <a:pt x="50" y="171"/>
                  </a:cubicBezTo>
                  <a:cubicBezTo>
                    <a:pt x="47" y="176"/>
                    <a:pt x="46" y="174"/>
                    <a:pt x="43" y="179"/>
                  </a:cubicBezTo>
                  <a:cubicBezTo>
                    <a:pt x="42" y="180"/>
                    <a:pt x="42" y="180"/>
                    <a:pt x="42" y="180"/>
                  </a:cubicBezTo>
                  <a:cubicBezTo>
                    <a:pt x="35" y="182"/>
                    <a:pt x="36" y="181"/>
                    <a:pt x="32" y="180"/>
                  </a:cubicBezTo>
                  <a:cubicBezTo>
                    <a:pt x="31" y="180"/>
                    <a:pt x="31" y="180"/>
                    <a:pt x="31" y="180"/>
                  </a:cubicBezTo>
                  <a:cubicBezTo>
                    <a:pt x="30" y="181"/>
                    <a:pt x="30" y="181"/>
                    <a:pt x="30" y="181"/>
                  </a:cubicBezTo>
                  <a:cubicBezTo>
                    <a:pt x="29" y="180"/>
                    <a:pt x="29" y="180"/>
                    <a:pt x="29" y="180"/>
                  </a:cubicBezTo>
                  <a:cubicBezTo>
                    <a:pt x="28" y="180"/>
                    <a:pt x="28" y="180"/>
                    <a:pt x="28" y="180"/>
                  </a:cubicBezTo>
                  <a:cubicBezTo>
                    <a:pt x="28" y="180"/>
                    <a:pt x="28" y="180"/>
                    <a:pt x="28" y="180"/>
                  </a:cubicBezTo>
                  <a:cubicBezTo>
                    <a:pt x="27" y="179"/>
                    <a:pt x="27" y="179"/>
                    <a:pt x="27" y="179"/>
                  </a:cubicBezTo>
                  <a:cubicBezTo>
                    <a:pt x="27" y="179"/>
                    <a:pt x="27" y="179"/>
                    <a:pt x="27" y="179"/>
                  </a:cubicBezTo>
                  <a:cubicBezTo>
                    <a:pt x="27" y="178"/>
                    <a:pt x="27" y="178"/>
                    <a:pt x="27" y="178"/>
                  </a:cubicBezTo>
                  <a:cubicBezTo>
                    <a:pt x="27" y="177"/>
                    <a:pt x="27" y="177"/>
                    <a:pt x="27" y="177"/>
                  </a:cubicBezTo>
                  <a:cubicBezTo>
                    <a:pt x="26" y="177"/>
                    <a:pt x="26" y="177"/>
                    <a:pt x="26" y="177"/>
                  </a:cubicBezTo>
                  <a:cubicBezTo>
                    <a:pt x="23" y="176"/>
                    <a:pt x="24" y="177"/>
                    <a:pt x="22" y="177"/>
                  </a:cubicBezTo>
                  <a:cubicBezTo>
                    <a:pt x="21" y="176"/>
                    <a:pt x="21" y="175"/>
                    <a:pt x="20" y="174"/>
                  </a:cubicBezTo>
                  <a:cubicBezTo>
                    <a:pt x="18" y="173"/>
                    <a:pt x="18" y="173"/>
                    <a:pt x="18" y="173"/>
                  </a:cubicBezTo>
                  <a:cubicBezTo>
                    <a:pt x="18" y="173"/>
                    <a:pt x="18" y="173"/>
                    <a:pt x="18" y="173"/>
                  </a:cubicBezTo>
                  <a:cubicBezTo>
                    <a:pt x="17" y="174"/>
                    <a:pt x="17" y="174"/>
                    <a:pt x="17" y="174"/>
                  </a:cubicBezTo>
                  <a:cubicBezTo>
                    <a:pt x="16" y="175"/>
                    <a:pt x="16" y="175"/>
                    <a:pt x="16" y="175"/>
                  </a:cubicBezTo>
                  <a:cubicBezTo>
                    <a:pt x="14" y="175"/>
                    <a:pt x="12" y="175"/>
                    <a:pt x="9" y="174"/>
                  </a:cubicBezTo>
                  <a:cubicBezTo>
                    <a:pt x="9" y="173"/>
                    <a:pt x="9" y="173"/>
                    <a:pt x="9" y="173"/>
                  </a:cubicBezTo>
                  <a:cubicBezTo>
                    <a:pt x="11" y="170"/>
                    <a:pt x="11" y="170"/>
                    <a:pt x="11" y="170"/>
                  </a:cubicBezTo>
                  <a:cubicBezTo>
                    <a:pt x="11" y="170"/>
                    <a:pt x="10" y="171"/>
                    <a:pt x="9" y="172"/>
                  </a:cubicBezTo>
                  <a:cubicBezTo>
                    <a:pt x="8" y="171"/>
                    <a:pt x="8" y="171"/>
                    <a:pt x="8" y="171"/>
                  </a:cubicBezTo>
                  <a:cubicBezTo>
                    <a:pt x="9" y="170"/>
                    <a:pt x="9" y="170"/>
                    <a:pt x="9" y="170"/>
                  </a:cubicBezTo>
                  <a:cubicBezTo>
                    <a:pt x="9" y="170"/>
                    <a:pt x="9" y="170"/>
                    <a:pt x="9" y="170"/>
                  </a:cubicBezTo>
                  <a:cubicBezTo>
                    <a:pt x="9" y="169"/>
                    <a:pt x="9" y="169"/>
                    <a:pt x="9" y="169"/>
                  </a:cubicBezTo>
                  <a:cubicBezTo>
                    <a:pt x="8" y="170"/>
                    <a:pt x="8" y="170"/>
                    <a:pt x="8" y="170"/>
                  </a:cubicBezTo>
                  <a:cubicBezTo>
                    <a:pt x="7" y="170"/>
                    <a:pt x="7" y="170"/>
                    <a:pt x="7" y="170"/>
                  </a:cubicBezTo>
                  <a:cubicBezTo>
                    <a:pt x="6" y="169"/>
                    <a:pt x="6" y="169"/>
                    <a:pt x="6" y="169"/>
                  </a:cubicBezTo>
                  <a:cubicBezTo>
                    <a:pt x="7" y="168"/>
                    <a:pt x="7" y="168"/>
                    <a:pt x="7" y="168"/>
                  </a:cubicBezTo>
                  <a:cubicBezTo>
                    <a:pt x="7" y="168"/>
                    <a:pt x="7" y="168"/>
                    <a:pt x="7" y="168"/>
                  </a:cubicBezTo>
                  <a:cubicBezTo>
                    <a:pt x="9" y="167"/>
                    <a:pt x="10" y="167"/>
                    <a:pt x="12" y="167"/>
                  </a:cubicBezTo>
                  <a:cubicBezTo>
                    <a:pt x="12" y="166"/>
                    <a:pt x="12" y="166"/>
                    <a:pt x="12" y="166"/>
                  </a:cubicBezTo>
                  <a:cubicBezTo>
                    <a:pt x="10" y="166"/>
                    <a:pt x="10" y="166"/>
                    <a:pt x="10" y="166"/>
                  </a:cubicBezTo>
                  <a:cubicBezTo>
                    <a:pt x="10" y="165"/>
                    <a:pt x="10" y="165"/>
                    <a:pt x="10" y="165"/>
                  </a:cubicBezTo>
                  <a:cubicBezTo>
                    <a:pt x="10" y="164"/>
                    <a:pt x="10" y="164"/>
                    <a:pt x="10" y="164"/>
                  </a:cubicBezTo>
                  <a:cubicBezTo>
                    <a:pt x="12" y="163"/>
                    <a:pt x="12" y="163"/>
                    <a:pt x="12" y="163"/>
                  </a:cubicBezTo>
                  <a:cubicBezTo>
                    <a:pt x="11" y="163"/>
                    <a:pt x="11" y="163"/>
                    <a:pt x="11" y="163"/>
                  </a:cubicBezTo>
                  <a:cubicBezTo>
                    <a:pt x="9" y="163"/>
                    <a:pt x="9" y="163"/>
                    <a:pt x="9" y="163"/>
                  </a:cubicBezTo>
                  <a:cubicBezTo>
                    <a:pt x="9" y="162"/>
                    <a:pt x="9" y="162"/>
                    <a:pt x="9" y="162"/>
                  </a:cubicBezTo>
                  <a:cubicBezTo>
                    <a:pt x="10" y="161"/>
                    <a:pt x="10" y="161"/>
                    <a:pt x="10" y="161"/>
                  </a:cubicBezTo>
                  <a:cubicBezTo>
                    <a:pt x="11" y="161"/>
                    <a:pt x="11" y="161"/>
                    <a:pt x="11" y="161"/>
                  </a:cubicBezTo>
                  <a:cubicBezTo>
                    <a:pt x="11" y="161"/>
                    <a:pt x="11" y="161"/>
                    <a:pt x="11" y="161"/>
                  </a:cubicBezTo>
                  <a:cubicBezTo>
                    <a:pt x="11" y="160"/>
                    <a:pt x="11" y="160"/>
                    <a:pt x="11" y="160"/>
                  </a:cubicBezTo>
                  <a:cubicBezTo>
                    <a:pt x="11" y="160"/>
                    <a:pt x="11" y="160"/>
                    <a:pt x="11" y="160"/>
                  </a:cubicBezTo>
                  <a:cubicBezTo>
                    <a:pt x="13" y="161"/>
                    <a:pt x="13" y="161"/>
                    <a:pt x="13" y="161"/>
                  </a:cubicBezTo>
                  <a:cubicBezTo>
                    <a:pt x="14" y="161"/>
                    <a:pt x="14" y="161"/>
                    <a:pt x="14" y="161"/>
                  </a:cubicBezTo>
                  <a:cubicBezTo>
                    <a:pt x="14" y="160"/>
                    <a:pt x="14" y="160"/>
                    <a:pt x="14" y="160"/>
                  </a:cubicBezTo>
                  <a:cubicBezTo>
                    <a:pt x="14" y="160"/>
                    <a:pt x="14" y="160"/>
                    <a:pt x="14" y="160"/>
                  </a:cubicBezTo>
                  <a:cubicBezTo>
                    <a:pt x="14" y="159"/>
                    <a:pt x="14" y="159"/>
                    <a:pt x="14" y="159"/>
                  </a:cubicBezTo>
                  <a:cubicBezTo>
                    <a:pt x="15" y="159"/>
                    <a:pt x="15" y="159"/>
                    <a:pt x="15" y="159"/>
                  </a:cubicBezTo>
                  <a:cubicBezTo>
                    <a:pt x="15" y="159"/>
                    <a:pt x="15" y="159"/>
                    <a:pt x="15" y="159"/>
                  </a:cubicBezTo>
                  <a:cubicBezTo>
                    <a:pt x="14" y="159"/>
                    <a:pt x="14" y="159"/>
                    <a:pt x="14" y="159"/>
                  </a:cubicBezTo>
                  <a:cubicBezTo>
                    <a:pt x="13" y="158"/>
                    <a:pt x="13" y="158"/>
                    <a:pt x="13" y="158"/>
                  </a:cubicBezTo>
                  <a:cubicBezTo>
                    <a:pt x="13" y="157"/>
                    <a:pt x="13" y="158"/>
                    <a:pt x="13" y="157"/>
                  </a:cubicBezTo>
                  <a:cubicBezTo>
                    <a:pt x="14" y="156"/>
                    <a:pt x="14" y="156"/>
                    <a:pt x="14" y="156"/>
                  </a:cubicBezTo>
                  <a:cubicBezTo>
                    <a:pt x="14" y="156"/>
                    <a:pt x="14" y="156"/>
                    <a:pt x="14" y="156"/>
                  </a:cubicBezTo>
                  <a:cubicBezTo>
                    <a:pt x="15" y="156"/>
                    <a:pt x="15" y="156"/>
                    <a:pt x="15" y="156"/>
                  </a:cubicBezTo>
                  <a:cubicBezTo>
                    <a:pt x="15" y="155"/>
                    <a:pt x="15" y="155"/>
                    <a:pt x="15" y="155"/>
                  </a:cubicBezTo>
                  <a:cubicBezTo>
                    <a:pt x="14" y="155"/>
                    <a:pt x="14" y="155"/>
                    <a:pt x="14" y="155"/>
                  </a:cubicBezTo>
                  <a:cubicBezTo>
                    <a:pt x="14" y="154"/>
                    <a:pt x="14" y="154"/>
                    <a:pt x="14" y="154"/>
                  </a:cubicBezTo>
                  <a:cubicBezTo>
                    <a:pt x="17" y="152"/>
                    <a:pt x="17" y="152"/>
                    <a:pt x="17" y="152"/>
                  </a:cubicBezTo>
                  <a:cubicBezTo>
                    <a:pt x="18" y="154"/>
                    <a:pt x="18" y="154"/>
                    <a:pt x="18" y="154"/>
                  </a:cubicBezTo>
                  <a:cubicBezTo>
                    <a:pt x="18" y="153"/>
                    <a:pt x="18" y="154"/>
                    <a:pt x="18" y="153"/>
                  </a:cubicBezTo>
                  <a:cubicBezTo>
                    <a:pt x="17" y="152"/>
                    <a:pt x="17" y="152"/>
                    <a:pt x="17" y="152"/>
                  </a:cubicBezTo>
                  <a:cubicBezTo>
                    <a:pt x="17" y="152"/>
                    <a:pt x="17" y="152"/>
                    <a:pt x="17" y="152"/>
                  </a:cubicBezTo>
                  <a:cubicBezTo>
                    <a:pt x="18" y="151"/>
                    <a:pt x="18" y="151"/>
                    <a:pt x="18" y="151"/>
                  </a:cubicBezTo>
                  <a:cubicBezTo>
                    <a:pt x="19" y="151"/>
                    <a:pt x="19" y="151"/>
                    <a:pt x="19" y="151"/>
                  </a:cubicBezTo>
                  <a:cubicBezTo>
                    <a:pt x="20" y="149"/>
                    <a:pt x="20" y="149"/>
                    <a:pt x="21" y="148"/>
                  </a:cubicBezTo>
                  <a:cubicBezTo>
                    <a:pt x="22" y="149"/>
                    <a:pt x="22" y="149"/>
                    <a:pt x="22" y="149"/>
                  </a:cubicBezTo>
                  <a:cubicBezTo>
                    <a:pt x="23" y="149"/>
                    <a:pt x="23" y="149"/>
                    <a:pt x="23" y="149"/>
                  </a:cubicBezTo>
                  <a:cubicBezTo>
                    <a:pt x="22" y="149"/>
                    <a:pt x="22" y="149"/>
                    <a:pt x="22" y="149"/>
                  </a:cubicBezTo>
                  <a:cubicBezTo>
                    <a:pt x="22" y="148"/>
                    <a:pt x="22" y="148"/>
                    <a:pt x="22" y="148"/>
                  </a:cubicBezTo>
                  <a:cubicBezTo>
                    <a:pt x="22" y="147"/>
                    <a:pt x="22" y="147"/>
                    <a:pt x="22" y="147"/>
                  </a:cubicBezTo>
                  <a:cubicBezTo>
                    <a:pt x="23" y="145"/>
                    <a:pt x="27" y="141"/>
                    <a:pt x="29" y="139"/>
                  </a:cubicBezTo>
                  <a:cubicBezTo>
                    <a:pt x="31" y="139"/>
                    <a:pt x="31" y="139"/>
                    <a:pt x="31" y="139"/>
                  </a:cubicBezTo>
                  <a:cubicBezTo>
                    <a:pt x="32" y="139"/>
                    <a:pt x="32" y="139"/>
                    <a:pt x="32" y="139"/>
                  </a:cubicBezTo>
                  <a:cubicBezTo>
                    <a:pt x="33" y="139"/>
                    <a:pt x="33" y="139"/>
                    <a:pt x="33" y="139"/>
                  </a:cubicBezTo>
                  <a:cubicBezTo>
                    <a:pt x="34" y="138"/>
                    <a:pt x="34" y="137"/>
                    <a:pt x="36" y="137"/>
                  </a:cubicBezTo>
                  <a:cubicBezTo>
                    <a:pt x="36" y="138"/>
                    <a:pt x="36" y="137"/>
                    <a:pt x="37" y="138"/>
                  </a:cubicBezTo>
                  <a:cubicBezTo>
                    <a:pt x="36" y="136"/>
                    <a:pt x="36" y="136"/>
                    <a:pt x="36" y="136"/>
                  </a:cubicBezTo>
                  <a:cubicBezTo>
                    <a:pt x="37" y="136"/>
                    <a:pt x="37" y="136"/>
                    <a:pt x="37" y="136"/>
                  </a:cubicBezTo>
                  <a:cubicBezTo>
                    <a:pt x="40" y="133"/>
                    <a:pt x="41" y="133"/>
                    <a:pt x="42" y="133"/>
                  </a:cubicBezTo>
                  <a:cubicBezTo>
                    <a:pt x="43" y="132"/>
                    <a:pt x="43" y="132"/>
                    <a:pt x="43" y="132"/>
                  </a:cubicBezTo>
                  <a:cubicBezTo>
                    <a:pt x="44" y="132"/>
                    <a:pt x="44" y="132"/>
                    <a:pt x="44" y="132"/>
                  </a:cubicBezTo>
                  <a:cubicBezTo>
                    <a:pt x="44" y="131"/>
                    <a:pt x="44" y="131"/>
                    <a:pt x="44" y="131"/>
                  </a:cubicBezTo>
                  <a:cubicBezTo>
                    <a:pt x="44" y="131"/>
                    <a:pt x="44" y="131"/>
                    <a:pt x="44" y="131"/>
                  </a:cubicBezTo>
                  <a:cubicBezTo>
                    <a:pt x="45" y="131"/>
                    <a:pt x="45" y="131"/>
                    <a:pt x="45" y="131"/>
                  </a:cubicBezTo>
                  <a:cubicBezTo>
                    <a:pt x="45" y="130"/>
                    <a:pt x="45" y="130"/>
                    <a:pt x="45" y="130"/>
                  </a:cubicBezTo>
                  <a:cubicBezTo>
                    <a:pt x="44" y="130"/>
                    <a:pt x="44" y="130"/>
                    <a:pt x="44" y="130"/>
                  </a:cubicBezTo>
                  <a:cubicBezTo>
                    <a:pt x="46" y="129"/>
                    <a:pt x="46" y="129"/>
                    <a:pt x="46" y="129"/>
                  </a:cubicBezTo>
                  <a:cubicBezTo>
                    <a:pt x="47" y="128"/>
                    <a:pt x="47" y="128"/>
                    <a:pt x="47" y="128"/>
                  </a:cubicBezTo>
                  <a:cubicBezTo>
                    <a:pt x="48" y="127"/>
                    <a:pt x="48" y="127"/>
                    <a:pt x="48" y="127"/>
                  </a:cubicBezTo>
                  <a:cubicBezTo>
                    <a:pt x="49" y="126"/>
                    <a:pt x="49" y="126"/>
                    <a:pt x="49" y="126"/>
                  </a:cubicBezTo>
                  <a:cubicBezTo>
                    <a:pt x="49" y="126"/>
                    <a:pt x="49" y="126"/>
                    <a:pt x="49" y="126"/>
                  </a:cubicBezTo>
                  <a:cubicBezTo>
                    <a:pt x="50" y="126"/>
                    <a:pt x="50" y="126"/>
                    <a:pt x="50" y="126"/>
                  </a:cubicBezTo>
                  <a:cubicBezTo>
                    <a:pt x="50" y="126"/>
                    <a:pt x="50" y="126"/>
                    <a:pt x="50" y="126"/>
                  </a:cubicBezTo>
                  <a:cubicBezTo>
                    <a:pt x="50" y="126"/>
                    <a:pt x="50" y="126"/>
                    <a:pt x="50" y="126"/>
                  </a:cubicBezTo>
                  <a:cubicBezTo>
                    <a:pt x="49" y="125"/>
                    <a:pt x="49" y="125"/>
                    <a:pt x="49" y="125"/>
                  </a:cubicBezTo>
                  <a:cubicBezTo>
                    <a:pt x="50" y="124"/>
                    <a:pt x="50" y="125"/>
                    <a:pt x="51" y="124"/>
                  </a:cubicBezTo>
                  <a:cubicBezTo>
                    <a:pt x="52" y="125"/>
                    <a:pt x="52" y="124"/>
                    <a:pt x="53" y="125"/>
                  </a:cubicBezTo>
                  <a:cubicBezTo>
                    <a:pt x="52" y="124"/>
                    <a:pt x="52" y="124"/>
                    <a:pt x="52" y="124"/>
                  </a:cubicBezTo>
                  <a:cubicBezTo>
                    <a:pt x="52" y="124"/>
                    <a:pt x="52" y="124"/>
                    <a:pt x="52" y="124"/>
                  </a:cubicBezTo>
                  <a:cubicBezTo>
                    <a:pt x="53" y="123"/>
                    <a:pt x="53" y="123"/>
                    <a:pt x="53" y="123"/>
                  </a:cubicBezTo>
                  <a:cubicBezTo>
                    <a:pt x="54" y="124"/>
                    <a:pt x="54" y="124"/>
                    <a:pt x="54" y="124"/>
                  </a:cubicBezTo>
                  <a:cubicBezTo>
                    <a:pt x="54" y="123"/>
                    <a:pt x="54" y="123"/>
                    <a:pt x="54" y="123"/>
                  </a:cubicBezTo>
                  <a:cubicBezTo>
                    <a:pt x="54" y="122"/>
                    <a:pt x="54" y="122"/>
                    <a:pt x="54" y="122"/>
                  </a:cubicBezTo>
                  <a:cubicBezTo>
                    <a:pt x="56" y="121"/>
                    <a:pt x="55" y="122"/>
                    <a:pt x="57" y="119"/>
                  </a:cubicBezTo>
                  <a:cubicBezTo>
                    <a:pt x="57" y="120"/>
                    <a:pt x="57" y="120"/>
                    <a:pt x="57" y="120"/>
                  </a:cubicBezTo>
                  <a:cubicBezTo>
                    <a:pt x="57" y="121"/>
                    <a:pt x="57" y="121"/>
                    <a:pt x="57" y="122"/>
                  </a:cubicBezTo>
                  <a:cubicBezTo>
                    <a:pt x="58" y="121"/>
                    <a:pt x="58" y="121"/>
                    <a:pt x="58" y="121"/>
                  </a:cubicBezTo>
                  <a:cubicBezTo>
                    <a:pt x="58" y="121"/>
                    <a:pt x="58" y="121"/>
                    <a:pt x="58" y="119"/>
                  </a:cubicBezTo>
                  <a:cubicBezTo>
                    <a:pt x="59" y="116"/>
                    <a:pt x="59" y="116"/>
                    <a:pt x="59" y="116"/>
                  </a:cubicBezTo>
                  <a:cubicBezTo>
                    <a:pt x="60" y="116"/>
                    <a:pt x="60" y="116"/>
                    <a:pt x="60" y="116"/>
                  </a:cubicBezTo>
                  <a:cubicBezTo>
                    <a:pt x="60" y="115"/>
                    <a:pt x="60" y="115"/>
                    <a:pt x="60" y="115"/>
                  </a:cubicBezTo>
                  <a:cubicBezTo>
                    <a:pt x="61" y="115"/>
                    <a:pt x="61" y="115"/>
                    <a:pt x="61" y="115"/>
                  </a:cubicBezTo>
                  <a:cubicBezTo>
                    <a:pt x="61" y="115"/>
                    <a:pt x="61" y="115"/>
                    <a:pt x="61" y="115"/>
                  </a:cubicBezTo>
                  <a:cubicBezTo>
                    <a:pt x="60" y="114"/>
                    <a:pt x="60" y="114"/>
                    <a:pt x="60" y="114"/>
                  </a:cubicBezTo>
                  <a:cubicBezTo>
                    <a:pt x="60" y="114"/>
                    <a:pt x="63" y="105"/>
                    <a:pt x="63" y="105"/>
                  </a:cubicBezTo>
                  <a:cubicBezTo>
                    <a:pt x="63" y="105"/>
                    <a:pt x="63" y="105"/>
                    <a:pt x="63" y="105"/>
                  </a:cubicBezTo>
                  <a:cubicBezTo>
                    <a:pt x="65" y="105"/>
                    <a:pt x="65" y="105"/>
                    <a:pt x="65" y="105"/>
                  </a:cubicBezTo>
                  <a:cubicBezTo>
                    <a:pt x="69" y="102"/>
                    <a:pt x="69" y="97"/>
                    <a:pt x="70" y="93"/>
                  </a:cubicBezTo>
                  <a:cubicBezTo>
                    <a:pt x="72" y="90"/>
                    <a:pt x="72" y="90"/>
                    <a:pt x="72" y="90"/>
                  </a:cubicBezTo>
                  <a:cubicBezTo>
                    <a:pt x="74" y="87"/>
                    <a:pt x="73" y="88"/>
                    <a:pt x="76" y="86"/>
                  </a:cubicBezTo>
                  <a:cubicBezTo>
                    <a:pt x="76" y="86"/>
                    <a:pt x="76" y="86"/>
                    <a:pt x="76" y="86"/>
                  </a:cubicBezTo>
                  <a:cubicBezTo>
                    <a:pt x="78" y="86"/>
                    <a:pt x="78" y="86"/>
                    <a:pt x="78" y="86"/>
                  </a:cubicBezTo>
                  <a:cubicBezTo>
                    <a:pt x="79" y="86"/>
                    <a:pt x="79" y="86"/>
                    <a:pt x="79" y="86"/>
                  </a:cubicBezTo>
                  <a:cubicBezTo>
                    <a:pt x="77" y="87"/>
                    <a:pt x="77" y="87"/>
                    <a:pt x="77" y="87"/>
                  </a:cubicBezTo>
                  <a:cubicBezTo>
                    <a:pt x="76" y="88"/>
                    <a:pt x="76" y="87"/>
                    <a:pt x="76" y="89"/>
                  </a:cubicBezTo>
                  <a:cubicBezTo>
                    <a:pt x="77" y="90"/>
                    <a:pt x="77" y="89"/>
                    <a:pt x="77" y="90"/>
                  </a:cubicBezTo>
                  <a:cubicBezTo>
                    <a:pt x="78" y="91"/>
                    <a:pt x="78" y="91"/>
                    <a:pt x="80" y="91"/>
                  </a:cubicBezTo>
                  <a:cubicBezTo>
                    <a:pt x="80" y="93"/>
                    <a:pt x="80" y="93"/>
                    <a:pt x="80" y="93"/>
                  </a:cubicBezTo>
                  <a:cubicBezTo>
                    <a:pt x="80" y="95"/>
                    <a:pt x="80" y="96"/>
                    <a:pt x="81" y="98"/>
                  </a:cubicBezTo>
                  <a:cubicBezTo>
                    <a:pt x="81" y="98"/>
                    <a:pt x="82" y="98"/>
                    <a:pt x="82" y="98"/>
                  </a:cubicBezTo>
                  <a:close/>
                  <a:moveTo>
                    <a:pt x="90" y="91"/>
                  </a:moveTo>
                  <a:cubicBezTo>
                    <a:pt x="88" y="92"/>
                    <a:pt x="88" y="92"/>
                    <a:pt x="88" y="92"/>
                  </a:cubicBezTo>
                  <a:cubicBezTo>
                    <a:pt x="88" y="92"/>
                    <a:pt x="88" y="92"/>
                    <a:pt x="89" y="90"/>
                  </a:cubicBezTo>
                  <a:cubicBezTo>
                    <a:pt x="89" y="90"/>
                    <a:pt x="89" y="90"/>
                    <a:pt x="89" y="90"/>
                  </a:cubicBezTo>
                  <a:cubicBezTo>
                    <a:pt x="90" y="90"/>
                    <a:pt x="90" y="90"/>
                    <a:pt x="90" y="90"/>
                  </a:cubicBezTo>
                  <a:cubicBezTo>
                    <a:pt x="90" y="89"/>
                    <a:pt x="90" y="89"/>
                    <a:pt x="90" y="89"/>
                  </a:cubicBezTo>
                  <a:cubicBezTo>
                    <a:pt x="90" y="90"/>
                    <a:pt x="90" y="90"/>
                    <a:pt x="90" y="90"/>
                  </a:cubicBezTo>
                  <a:cubicBezTo>
                    <a:pt x="90" y="91"/>
                    <a:pt x="90" y="91"/>
                    <a:pt x="90" y="91"/>
                  </a:cubicBezTo>
                  <a:close/>
                  <a:moveTo>
                    <a:pt x="12" y="158"/>
                  </a:moveTo>
                  <a:cubicBezTo>
                    <a:pt x="13" y="159"/>
                    <a:pt x="13" y="159"/>
                    <a:pt x="13" y="159"/>
                  </a:cubicBezTo>
                  <a:cubicBezTo>
                    <a:pt x="12" y="159"/>
                    <a:pt x="12" y="159"/>
                    <a:pt x="12" y="159"/>
                  </a:cubicBezTo>
                  <a:cubicBezTo>
                    <a:pt x="11" y="158"/>
                    <a:pt x="11" y="158"/>
                    <a:pt x="11" y="158"/>
                  </a:cubicBezTo>
                  <a:cubicBezTo>
                    <a:pt x="12" y="158"/>
                    <a:pt x="12" y="158"/>
                    <a:pt x="12" y="158"/>
                  </a:cubicBezTo>
                  <a:cubicBezTo>
                    <a:pt x="12" y="158"/>
                    <a:pt x="12" y="158"/>
                    <a:pt x="12" y="158"/>
                  </a:cubicBezTo>
                  <a:close/>
                  <a:moveTo>
                    <a:pt x="9" y="165"/>
                  </a:moveTo>
                  <a:cubicBezTo>
                    <a:pt x="9" y="166"/>
                    <a:pt x="9" y="166"/>
                    <a:pt x="9" y="166"/>
                  </a:cubicBezTo>
                  <a:cubicBezTo>
                    <a:pt x="9" y="166"/>
                    <a:pt x="9" y="166"/>
                    <a:pt x="8" y="166"/>
                  </a:cubicBezTo>
                  <a:cubicBezTo>
                    <a:pt x="8" y="166"/>
                    <a:pt x="8" y="166"/>
                    <a:pt x="8" y="166"/>
                  </a:cubicBezTo>
                  <a:cubicBezTo>
                    <a:pt x="7" y="166"/>
                    <a:pt x="7" y="166"/>
                    <a:pt x="7" y="166"/>
                  </a:cubicBezTo>
                  <a:cubicBezTo>
                    <a:pt x="7" y="166"/>
                    <a:pt x="7" y="166"/>
                    <a:pt x="7" y="166"/>
                  </a:cubicBezTo>
                  <a:cubicBezTo>
                    <a:pt x="7" y="165"/>
                    <a:pt x="7" y="165"/>
                    <a:pt x="7" y="165"/>
                  </a:cubicBezTo>
                  <a:cubicBezTo>
                    <a:pt x="9" y="164"/>
                    <a:pt x="9" y="164"/>
                    <a:pt x="9" y="164"/>
                  </a:cubicBezTo>
                  <a:cubicBezTo>
                    <a:pt x="9" y="165"/>
                    <a:pt x="9" y="165"/>
                    <a:pt x="9" y="165"/>
                  </a:cubicBezTo>
                  <a:close/>
                  <a:moveTo>
                    <a:pt x="25" y="185"/>
                  </a:moveTo>
                  <a:cubicBezTo>
                    <a:pt x="25" y="185"/>
                    <a:pt x="25" y="185"/>
                    <a:pt x="25" y="185"/>
                  </a:cubicBezTo>
                  <a:cubicBezTo>
                    <a:pt x="24" y="185"/>
                    <a:pt x="24" y="185"/>
                    <a:pt x="24" y="185"/>
                  </a:cubicBezTo>
                  <a:cubicBezTo>
                    <a:pt x="24" y="186"/>
                    <a:pt x="24" y="186"/>
                    <a:pt x="24" y="186"/>
                  </a:cubicBezTo>
                  <a:cubicBezTo>
                    <a:pt x="25" y="186"/>
                    <a:pt x="25" y="186"/>
                    <a:pt x="25" y="186"/>
                  </a:cubicBezTo>
                  <a:cubicBezTo>
                    <a:pt x="25" y="187"/>
                    <a:pt x="25" y="187"/>
                    <a:pt x="25" y="187"/>
                  </a:cubicBezTo>
                  <a:cubicBezTo>
                    <a:pt x="26" y="187"/>
                    <a:pt x="26" y="187"/>
                    <a:pt x="26" y="187"/>
                  </a:cubicBezTo>
                  <a:cubicBezTo>
                    <a:pt x="26" y="187"/>
                    <a:pt x="26" y="187"/>
                    <a:pt x="26" y="187"/>
                  </a:cubicBezTo>
                  <a:cubicBezTo>
                    <a:pt x="26" y="188"/>
                    <a:pt x="26" y="188"/>
                    <a:pt x="26" y="188"/>
                  </a:cubicBezTo>
                  <a:cubicBezTo>
                    <a:pt x="26" y="189"/>
                    <a:pt x="26" y="189"/>
                    <a:pt x="26" y="189"/>
                  </a:cubicBezTo>
                  <a:cubicBezTo>
                    <a:pt x="24" y="189"/>
                    <a:pt x="24" y="189"/>
                    <a:pt x="24" y="189"/>
                  </a:cubicBezTo>
                  <a:cubicBezTo>
                    <a:pt x="22" y="190"/>
                    <a:pt x="22" y="190"/>
                    <a:pt x="22" y="190"/>
                  </a:cubicBezTo>
                  <a:cubicBezTo>
                    <a:pt x="21" y="190"/>
                    <a:pt x="21" y="190"/>
                    <a:pt x="21" y="190"/>
                  </a:cubicBezTo>
                  <a:cubicBezTo>
                    <a:pt x="21" y="190"/>
                    <a:pt x="21" y="190"/>
                    <a:pt x="21" y="190"/>
                  </a:cubicBezTo>
                  <a:cubicBezTo>
                    <a:pt x="20" y="191"/>
                    <a:pt x="20" y="191"/>
                    <a:pt x="20" y="191"/>
                  </a:cubicBezTo>
                  <a:cubicBezTo>
                    <a:pt x="19" y="191"/>
                    <a:pt x="19" y="191"/>
                    <a:pt x="19" y="191"/>
                  </a:cubicBezTo>
                  <a:cubicBezTo>
                    <a:pt x="18" y="191"/>
                    <a:pt x="18" y="191"/>
                    <a:pt x="18" y="191"/>
                  </a:cubicBezTo>
                  <a:cubicBezTo>
                    <a:pt x="18" y="190"/>
                    <a:pt x="18" y="190"/>
                    <a:pt x="18" y="190"/>
                  </a:cubicBezTo>
                  <a:cubicBezTo>
                    <a:pt x="19" y="189"/>
                    <a:pt x="19" y="189"/>
                    <a:pt x="19" y="189"/>
                  </a:cubicBezTo>
                  <a:cubicBezTo>
                    <a:pt x="19" y="188"/>
                    <a:pt x="19" y="188"/>
                    <a:pt x="19" y="188"/>
                  </a:cubicBezTo>
                  <a:cubicBezTo>
                    <a:pt x="20" y="188"/>
                    <a:pt x="20" y="188"/>
                    <a:pt x="20" y="188"/>
                  </a:cubicBezTo>
                  <a:cubicBezTo>
                    <a:pt x="21" y="187"/>
                    <a:pt x="21" y="187"/>
                    <a:pt x="21" y="187"/>
                  </a:cubicBezTo>
                  <a:cubicBezTo>
                    <a:pt x="21" y="186"/>
                    <a:pt x="21" y="186"/>
                    <a:pt x="21" y="186"/>
                  </a:cubicBezTo>
                  <a:cubicBezTo>
                    <a:pt x="21" y="185"/>
                    <a:pt x="21" y="185"/>
                    <a:pt x="21" y="185"/>
                  </a:cubicBezTo>
                  <a:cubicBezTo>
                    <a:pt x="21" y="184"/>
                    <a:pt x="21" y="184"/>
                    <a:pt x="21" y="184"/>
                  </a:cubicBezTo>
                  <a:cubicBezTo>
                    <a:pt x="21" y="182"/>
                    <a:pt x="21" y="182"/>
                    <a:pt x="21" y="182"/>
                  </a:cubicBezTo>
                  <a:cubicBezTo>
                    <a:pt x="23" y="182"/>
                    <a:pt x="23" y="182"/>
                    <a:pt x="23" y="182"/>
                  </a:cubicBezTo>
                  <a:cubicBezTo>
                    <a:pt x="25" y="185"/>
                    <a:pt x="25" y="185"/>
                    <a:pt x="25" y="185"/>
                  </a:cubicBezTo>
                  <a:close/>
                  <a:moveTo>
                    <a:pt x="4" y="251"/>
                  </a:moveTo>
                  <a:cubicBezTo>
                    <a:pt x="4" y="252"/>
                    <a:pt x="4" y="252"/>
                    <a:pt x="4" y="252"/>
                  </a:cubicBezTo>
                  <a:cubicBezTo>
                    <a:pt x="3" y="252"/>
                    <a:pt x="3" y="252"/>
                    <a:pt x="3" y="252"/>
                  </a:cubicBezTo>
                  <a:cubicBezTo>
                    <a:pt x="2" y="252"/>
                    <a:pt x="2" y="252"/>
                    <a:pt x="2" y="252"/>
                  </a:cubicBezTo>
                  <a:cubicBezTo>
                    <a:pt x="2" y="251"/>
                    <a:pt x="2" y="251"/>
                    <a:pt x="2" y="251"/>
                  </a:cubicBezTo>
                  <a:cubicBezTo>
                    <a:pt x="1" y="251"/>
                    <a:pt x="1" y="251"/>
                    <a:pt x="1" y="251"/>
                  </a:cubicBezTo>
                  <a:cubicBezTo>
                    <a:pt x="1" y="252"/>
                    <a:pt x="1" y="252"/>
                    <a:pt x="1" y="252"/>
                  </a:cubicBezTo>
                  <a:cubicBezTo>
                    <a:pt x="0" y="252"/>
                    <a:pt x="0" y="252"/>
                    <a:pt x="0" y="252"/>
                  </a:cubicBezTo>
                  <a:cubicBezTo>
                    <a:pt x="0" y="252"/>
                    <a:pt x="0" y="252"/>
                    <a:pt x="0" y="252"/>
                  </a:cubicBezTo>
                  <a:cubicBezTo>
                    <a:pt x="0" y="251"/>
                    <a:pt x="0" y="251"/>
                    <a:pt x="0" y="251"/>
                  </a:cubicBezTo>
                  <a:cubicBezTo>
                    <a:pt x="2" y="250"/>
                    <a:pt x="2" y="250"/>
                    <a:pt x="2" y="250"/>
                  </a:cubicBezTo>
                  <a:cubicBezTo>
                    <a:pt x="2" y="249"/>
                    <a:pt x="2" y="248"/>
                    <a:pt x="2" y="247"/>
                  </a:cubicBezTo>
                  <a:cubicBezTo>
                    <a:pt x="4" y="247"/>
                    <a:pt x="4" y="247"/>
                    <a:pt x="4" y="247"/>
                  </a:cubicBezTo>
                  <a:cubicBezTo>
                    <a:pt x="4" y="247"/>
                    <a:pt x="4" y="247"/>
                    <a:pt x="4" y="247"/>
                  </a:cubicBezTo>
                  <a:cubicBezTo>
                    <a:pt x="4" y="247"/>
                    <a:pt x="4" y="247"/>
                    <a:pt x="4" y="247"/>
                  </a:cubicBezTo>
                  <a:cubicBezTo>
                    <a:pt x="4" y="248"/>
                    <a:pt x="4" y="248"/>
                    <a:pt x="4" y="248"/>
                  </a:cubicBezTo>
                  <a:cubicBezTo>
                    <a:pt x="3" y="248"/>
                    <a:pt x="3" y="248"/>
                    <a:pt x="3" y="248"/>
                  </a:cubicBezTo>
                  <a:cubicBezTo>
                    <a:pt x="3" y="249"/>
                    <a:pt x="3" y="249"/>
                    <a:pt x="4" y="250"/>
                  </a:cubicBezTo>
                  <a:cubicBezTo>
                    <a:pt x="3" y="250"/>
                    <a:pt x="3" y="250"/>
                    <a:pt x="3" y="250"/>
                  </a:cubicBezTo>
                  <a:cubicBezTo>
                    <a:pt x="3" y="251"/>
                    <a:pt x="3" y="251"/>
                    <a:pt x="3" y="251"/>
                  </a:cubicBezTo>
                  <a:cubicBezTo>
                    <a:pt x="4" y="251"/>
                    <a:pt x="4" y="251"/>
                    <a:pt x="4" y="251"/>
                  </a:cubicBezTo>
                  <a:close/>
                  <a:moveTo>
                    <a:pt x="37" y="282"/>
                  </a:moveTo>
                  <a:cubicBezTo>
                    <a:pt x="37" y="283"/>
                    <a:pt x="37" y="283"/>
                    <a:pt x="37" y="283"/>
                  </a:cubicBezTo>
                  <a:cubicBezTo>
                    <a:pt x="36" y="284"/>
                    <a:pt x="36" y="284"/>
                    <a:pt x="36" y="284"/>
                  </a:cubicBezTo>
                  <a:cubicBezTo>
                    <a:pt x="36" y="283"/>
                    <a:pt x="36" y="283"/>
                    <a:pt x="36" y="283"/>
                  </a:cubicBezTo>
                  <a:cubicBezTo>
                    <a:pt x="35" y="283"/>
                    <a:pt x="35" y="283"/>
                    <a:pt x="35" y="283"/>
                  </a:cubicBezTo>
                  <a:cubicBezTo>
                    <a:pt x="35" y="282"/>
                    <a:pt x="35" y="282"/>
                    <a:pt x="35" y="282"/>
                  </a:cubicBezTo>
                  <a:cubicBezTo>
                    <a:pt x="36" y="282"/>
                    <a:pt x="36" y="282"/>
                    <a:pt x="36" y="282"/>
                  </a:cubicBezTo>
                  <a:cubicBezTo>
                    <a:pt x="36" y="282"/>
                    <a:pt x="36" y="282"/>
                    <a:pt x="36" y="282"/>
                  </a:cubicBezTo>
                  <a:lnTo>
                    <a:pt x="37" y="28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178">
              <a:extLst>
                <a:ext uri="{FF2B5EF4-FFF2-40B4-BE49-F238E27FC236}">
                  <a16:creationId xmlns:a16="http://schemas.microsoft.com/office/drawing/2014/main" id="{A54540AF-FDCD-44B2-AB50-2E4C0C48BB67}"/>
                </a:ext>
              </a:extLst>
            </p:cNvPr>
            <p:cNvSpPr>
              <a:spLocks noEditPoints="1"/>
            </p:cNvSpPr>
            <p:nvPr/>
          </p:nvSpPr>
          <p:spPr bwMode="auto">
            <a:xfrm>
              <a:off x="14124140" y="7757975"/>
              <a:ext cx="365690" cy="479671"/>
            </a:xfrm>
            <a:custGeom>
              <a:avLst/>
              <a:gdLst>
                <a:gd name="T0" fmla="*/ 48 w 88"/>
                <a:gd name="T1" fmla="*/ 9 h 116"/>
                <a:gd name="T2" fmla="*/ 47 w 88"/>
                <a:gd name="T3" fmla="*/ 9 h 116"/>
                <a:gd name="T4" fmla="*/ 47 w 88"/>
                <a:gd name="T5" fmla="*/ 4 h 116"/>
                <a:gd name="T6" fmla="*/ 46 w 88"/>
                <a:gd name="T7" fmla="*/ 4 h 116"/>
                <a:gd name="T8" fmla="*/ 47 w 88"/>
                <a:gd name="T9" fmla="*/ 1 h 116"/>
                <a:gd name="T10" fmla="*/ 49 w 88"/>
                <a:gd name="T11" fmla="*/ 1 h 116"/>
                <a:gd name="T12" fmla="*/ 50 w 88"/>
                <a:gd name="T13" fmla="*/ 0 h 116"/>
                <a:gd name="T14" fmla="*/ 49 w 88"/>
                <a:gd name="T15" fmla="*/ 7 h 116"/>
                <a:gd name="T16" fmla="*/ 49 w 88"/>
                <a:gd name="T17" fmla="*/ 9 h 116"/>
                <a:gd name="T18" fmla="*/ 48 w 88"/>
                <a:gd name="T19" fmla="*/ 14 h 116"/>
                <a:gd name="T20" fmla="*/ 48 w 88"/>
                <a:gd name="T21" fmla="*/ 13 h 116"/>
                <a:gd name="T22" fmla="*/ 48 w 88"/>
                <a:gd name="T23" fmla="*/ 13 h 116"/>
                <a:gd name="T24" fmla="*/ 48 w 88"/>
                <a:gd name="T25" fmla="*/ 14 h 116"/>
                <a:gd name="T26" fmla="*/ 9 w 88"/>
                <a:gd name="T27" fmla="*/ 109 h 116"/>
                <a:gd name="T28" fmla="*/ 0 w 88"/>
                <a:gd name="T29" fmla="*/ 89 h 116"/>
                <a:gd name="T30" fmla="*/ 41 w 88"/>
                <a:gd name="T31" fmla="*/ 53 h 116"/>
                <a:gd name="T32" fmla="*/ 36 w 88"/>
                <a:gd name="T33" fmla="*/ 41 h 116"/>
                <a:gd name="T34" fmla="*/ 40 w 88"/>
                <a:gd name="T35" fmla="*/ 30 h 116"/>
                <a:gd name="T36" fmla="*/ 40 w 88"/>
                <a:gd name="T37" fmla="*/ 29 h 116"/>
                <a:gd name="T38" fmla="*/ 43 w 88"/>
                <a:gd name="T39" fmla="*/ 29 h 116"/>
                <a:gd name="T40" fmla="*/ 45 w 88"/>
                <a:gd name="T41" fmla="*/ 28 h 116"/>
                <a:gd name="T42" fmla="*/ 43 w 88"/>
                <a:gd name="T43" fmla="*/ 26 h 116"/>
                <a:gd name="T44" fmla="*/ 43 w 88"/>
                <a:gd name="T45" fmla="*/ 25 h 116"/>
                <a:gd name="T46" fmla="*/ 43 w 88"/>
                <a:gd name="T47" fmla="*/ 23 h 116"/>
                <a:gd name="T48" fmla="*/ 43 w 88"/>
                <a:gd name="T49" fmla="*/ 21 h 116"/>
                <a:gd name="T50" fmla="*/ 43 w 88"/>
                <a:gd name="T51" fmla="*/ 18 h 116"/>
                <a:gd name="T52" fmla="*/ 44 w 88"/>
                <a:gd name="T53" fmla="*/ 17 h 116"/>
                <a:gd name="T54" fmla="*/ 45 w 88"/>
                <a:gd name="T55" fmla="*/ 17 h 116"/>
                <a:gd name="T56" fmla="*/ 45 w 88"/>
                <a:gd name="T57" fmla="*/ 18 h 116"/>
                <a:gd name="T58" fmla="*/ 45 w 88"/>
                <a:gd name="T59" fmla="*/ 18 h 116"/>
                <a:gd name="T60" fmla="*/ 46 w 88"/>
                <a:gd name="T61" fmla="*/ 20 h 116"/>
                <a:gd name="T62" fmla="*/ 49 w 88"/>
                <a:gd name="T63" fmla="*/ 17 h 116"/>
                <a:gd name="T64" fmla="*/ 69 w 88"/>
                <a:gd name="T65" fmla="*/ 32 h 116"/>
                <a:gd name="T66" fmla="*/ 72 w 88"/>
                <a:gd name="T67" fmla="*/ 34 h 116"/>
                <a:gd name="T68" fmla="*/ 74 w 88"/>
                <a:gd name="T69" fmla="*/ 33 h 116"/>
                <a:gd name="T70" fmla="*/ 77 w 88"/>
                <a:gd name="T71" fmla="*/ 36 h 116"/>
                <a:gd name="T72" fmla="*/ 79 w 88"/>
                <a:gd name="T73" fmla="*/ 39 h 116"/>
                <a:gd name="T74" fmla="*/ 88 w 88"/>
                <a:gd name="T75" fmla="*/ 47 h 116"/>
                <a:gd name="T76" fmla="*/ 87 w 88"/>
                <a:gd name="T77" fmla="*/ 53 h 116"/>
                <a:gd name="T78" fmla="*/ 83 w 88"/>
                <a:gd name="T79" fmla="*/ 59 h 116"/>
                <a:gd name="T80" fmla="*/ 72 w 88"/>
                <a:gd name="T81" fmla="*/ 72 h 116"/>
                <a:gd name="T82" fmla="*/ 70 w 88"/>
                <a:gd name="T83" fmla="*/ 72 h 116"/>
                <a:gd name="T84" fmla="*/ 69 w 88"/>
                <a:gd name="T85" fmla="*/ 70 h 116"/>
                <a:gd name="T86" fmla="*/ 66 w 88"/>
                <a:gd name="T87" fmla="*/ 89 h 116"/>
                <a:gd name="T88" fmla="*/ 51 w 88"/>
                <a:gd name="T89" fmla="*/ 99 h 116"/>
                <a:gd name="T90" fmla="*/ 48 w 88"/>
                <a:gd name="T91" fmla="*/ 101 h 116"/>
                <a:gd name="T92" fmla="*/ 37 w 88"/>
                <a:gd name="T93" fmla="*/ 106 h 116"/>
                <a:gd name="T94" fmla="*/ 37 w 88"/>
                <a:gd name="T95" fmla="*/ 107 h 116"/>
                <a:gd name="T96" fmla="*/ 35 w 88"/>
                <a:gd name="T97" fmla="*/ 112 h 116"/>
                <a:gd name="T98" fmla="*/ 24 w 88"/>
                <a:gd name="T99" fmla="*/ 112 h 116"/>
                <a:gd name="T100" fmla="*/ 18 w 88"/>
                <a:gd name="T101" fmla="*/ 115 h 116"/>
                <a:gd name="T102" fmla="*/ 76 w 88"/>
                <a:gd name="T103" fmla="*/ 74 h 116"/>
                <a:gd name="T104" fmla="*/ 75 w 88"/>
                <a:gd name="T105" fmla="*/ 75 h 116"/>
                <a:gd name="T106" fmla="*/ 78 w 88"/>
                <a:gd name="T107" fmla="*/ 69 h 116"/>
                <a:gd name="T108" fmla="*/ 77 w 88"/>
                <a:gd name="T109" fmla="*/ 72 h 116"/>
                <a:gd name="T110" fmla="*/ 76 w 88"/>
                <a:gd name="T111" fmla="*/ 7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 h="116">
                  <a:moveTo>
                    <a:pt x="49" y="9"/>
                  </a:moveTo>
                  <a:cubicBezTo>
                    <a:pt x="48" y="9"/>
                    <a:pt x="48" y="9"/>
                    <a:pt x="48" y="9"/>
                  </a:cubicBezTo>
                  <a:cubicBezTo>
                    <a:pt x="48" y="9"/>
                    <a:pt x="48" y="9"/>
                    <a:pt x="48" y="9"/>
                  </a:cubicBezTo>
                  <a:cubicBezTo>
                    <a:pt x="47" y="9"/>
                    <a:pt x="47" y="9"/>
                    <a:pt x="47" y="9"/>
                  </a:cubicBezTo>
                  <a:cubicBezTo>
                    <a:pt x="47" y="8"/>
                    <a:pt x="47" y="8"/>
                    <a:pt x="47" y="8"/>
                  </a:cubicBezTo>
                  <a:cubicBezTo>
                    <a:pt x="47" y="7"/>
                    <a:pt x="47" y="5"/>
                    <a:pt x="47" y="4"/>
                  </a:cubicBezTo>
                  <a:cubicBezTo>
                    <a:pt x="47" y="3"/>
                    <a:pt x="47" y="3"/>
                    <a:pt x="47" y="3"/>
                  </a:cubicBezTo>
                  <a:cubicBezTo>
                    <a:pt x="46" y="4"/>
                    <a:pt x="46" y="4"/>
                    <a:pt x="46" y="4"/>
                  </a:cubicBezTo>
                  <a:cubicBezTo>
                    <a:pt x="47" y="2"/>
                    <a:pt x="47" y="2"/>
                    <a:pt x="47" y="2"/>
                  </a:cubicBezTo>
                  <a:cubicBezTo>
                    <a:pt x="47" y="1"/>
                    <a:pt x="47" y="1"/>
                    <a:pt x="47" y="1"/>
                  </a:cubicBezTo>
                  <a:cubicBezTo>
                    <a:pt x="48" y="2"/>
                    <a:pt x="48" y="2"/>
                    <a:pt x="48" y="2"/>
                  </a:cubicBezTo>
                  <a:cubicBezTo>
                    <a:pt x="49" y="1"/>
                    <a:pt x="49" y="1"/>
                    <a:pt x="49" y="1"/>
                  </a:cubicBezTo>
                  <a:cubicBezTo>
                    <a:pt x="49" y="0"/>
                    <a:pt x="49" y="0"/>
                    <a:pt x="49" y="0"/>
                  </a:cubicBezTo>
                  <a:cubicBezTo>
                    <a:pt x="50" y="0"/>
                    <a:pt x="50" y="0"/>
                    <a:pt x="50" y="0"/>
                  </a:cubicBezTo>
                  <a:cubicBezTo>
                    <a:pt x="50" y="0"/>
                    <a:pt x="50" y="0"/>
                    <a:pt x="50" y="0"/>
                  </a:cubicBezTo>
                  <a:cubicBezTo>
                    <a:pt x="50" y="5"/>
                    <a:pt x="50" y="0"/>
                    <a:pt x="49" y="7"/>
                  </a:cubicBezTo>
                  <a:cubicBezTo>
                    <a:pt x="49" y="7"/>
                    <a:pt x="49" y="7"/>
                    <a:pt x="49" y="8"/>
                  </a:cubicBezTo>
                  <a:cubicBezTo>
                    <a:pt x="49" y="9"/>
                    <a:pt x="49" y="9"/>
                    <a:pt x="49" y="9"/>
                  </a:cubicBezTo>
                  <a:close/>
                  <a:moveTo>
                    <a:pt x="48" y="14"/>
                  </a:moveTo>
                  <a:cubicBezTo>
                    <a:pt x="48" y="14"/>
                    <a:pt x="48" y="14"/>
                    <a:pt x="48" y="14"/>
                  </a:cubicBezTo>
                  <a:cubicBezTo>
                    <a:pt x="48" y="14"/>
                    <a:pt x="48" y="14"/>
                    <a:pt x="48" y="14"/>
                  </a:cubicBezTo>
                  <a:cubicBezTo>
                    <a:pt x="48" y="13"/>
                    <a:pt x="48" y="13"/>
                    <a:pt x="48" y="13"/>
                  </a:cubicBezTo>
                  <a:cubicBezTo>
                    <a:pt x="48" y="13"/>
                    <a:pt x="48" y="13"/>
                    <a:pt x="48" y="13"/>
                  </a:cubicBezTo>
                  <a:cubicBezTo>
                    <a:pt x="48" y="13"/>
                    <a:pt x="48" y="13"/>
                    <a:pt x="48" y="13"/>
                  </a:cubicBezTo>
                  <a:cubicBezTo>
                    <a:pt x="48" y="13"/>
                    <a:pt x="48" y="13"/>
                    <a:pt x="48" y="13"/>
                  </a:cubicBezTo>
                  <a:cubicBezTo>
                    <a:pt x="48" y="14"/>
                    <a:pt x="48" y="14"/>
                    <a:pt x="48" y="14"/>
                  </a:cubicBezTo>
                  <a:close/>
                  <a:moveTo>
                    <a:pt x="13" y="116"/>
                  </a:moveTo>
                  <a:cubicBezTo>
                    <a:pt x="10" y="111"/>
                    <a:pt x="11" y="112"/>
                    <a:pt x="9" y="109"/>
                  </a:cubicBezTo>
                  <a:cubicBezTo>
                    <a:pt x="9" y="109"/>
                    <a:pt x="9" y="109"/>
                    <a:pt x="9" y="109"/>
                  </a:cubicBezTo>
                  <a:cubicBezTo>
                    <a:pt x="8" y="107"/>
                    <a:pt x="4" y="97"/>
                    <a:pt x="0" y="89"/>
                  </a:cubicBezTo>
                  <a:cubicBezTo>
                    <a:pt x="0" y="89"/>
                    <a:pt x="34" y="77"/>
                    <a:pt x="34" y="77"/>
                  </a:cubicBezTo>
                  <a:cubicBezTo>
                    <a:pt x="40" y="57"/>
                    <a:pt x="40" y="57"/>
                    <a:pt x="41" y="53"/>
                  </a:cubicBezTo>
                  <a:cubicBezTo>
                    <a:pt x="40" y="51"/>
                    <a:pt x="37" y="47"/>
                    <a:pt x="36" y="45"/>
                  </a:cubicBezTo>
                  <a:cubicBezTo>
                    <a:pt x="36" y="42"/>
                    <a:pt x="36" y="43"/>
                    <a:pt x="36" y="41"/>
                  </a:cubicBezTo>
                  <a:cubicBezTo>
                    <a:pt x="37" y="39"/>
                    <a:pt x="40" y="33"/>
                    <a:pt x="40" y="31"/>
                  </a:cubicBezTo>
                  <a:cubicBezTo>
                    <a:pt x="40" y="30"/>
                    <a:pt x="40" y="30"/>
                    <a:pt x="40" y="30"/>
                  </a:cubicBezTo>
                  <a:cubicBezTo>
                    <a:pt x="39" y="30"/>
                    <a:pt x="40" y="30"/>
                    <a:pt x="39" y="30"/>
                  </a:cubicBezTo>
                  <a:cubicBezTo>
                    <a:pt x="40" y="29"/>
                    <a:pt x="40" y="29"/>
                    <a:pt x="40" y="29"/>
                  </a:cubicBezTo>
                  <a:cubicBezTo>
                    <a:pt x="42" y="29"/>
                    <a:pt x="42" y="29"/>
                    <a:pt x="42" y="29"/>
                  </a:cubicBezTo>
                  <a:cubicBezTo>
                    <a:pt x="43" y="29"/>
                    <a:pt x="43" y="29"/>
                    <a:pt x="43" y="29"/>
                  </a:cubicBezTo>
                  <a:cubicBezTo>
                    <a:pt x="44" y="28"/>
                    <a:pt x="44" y="28"/>
                    <a:pt x="45" y="28"/>
                  </a:cubicBezTo>
                  <a:cubicBezTo>
                    <a:pt x="45" y="28"/>
                    <a:pt x="45" y="28"/>
                    <a:pt x="45" y="28"/>
                  </a:cubicBezTo>
                  <a:cubicBezTo>
                    <a:pt x="45" y="27"/>
                    <a:pt x="45" y="27"/>
                    <a:pt x="44" y="26"/>
                  </a:cubicBezTo>
                  <a:cubicBezTo>
                    <a:pt x="43" y="26"/>
                    <a:pt x="43" y="26"/>
                    <a:pt x="43" y="26"/>
                  </a:cubicBezTo>
                  <a:cubicBezTo>
                    <a:pt x="43" y="26"/>
                    <a:pt x="43" y="26"/>
                    <a:pt x="43" y="26"/>
                  </a:cubicBezTo>
                  <a:cubicBezTo>
                    <a:pt x="43" y="25"/>
                    <a:pt x="43" y="25"/>
                    <a:pt x="43" y="25"/>
                  </a:cubicBezTo>
                  <a:cubicBezTo>
                    <a:pt x="43" y="24"/>
                    <a:pt x="43" y="24"/>
                    <a:pt x="43" y="24"/>
                  </a:cubicBezTo>
                  <a:cubicBezTo>
                    <a:pt x="43" y="24"/>
                    <a:pt x="43" y="24"/>
                    <a:pt x="43" y="23"/>
                  </a:cubicBezTo>
                  <a:cubicBezTo>
                    <a:pt x="43" y="22"/>
                    <a:pt x="43" y="22"/>
                    <a:pt x="43" y="22"/>
                  </a:cubicBezTo>
                  <a:cubicBezTo>
                    <a:pt x="43" y="21"/>
                    <a:pt x="43" y="21"/>
                    <a:pt x="43" y="21"/>
                  </a:cubicBezTo>
                  <a:cubicBezTo>
                    <a:pt x="43" y="19"/>
                    <a:pt x="43" y="21"/>
                    <a:pt x="43" y="18"/>
                  </a:cubicBezTo>
                  <a:cubicBezTo>
                    <a:pt x="43" y="18"/>
                    <a:pt x="43" y="18"/>
                    <a:pt x="43" y="18"/>
                  </a:cubicBezTo>
                  <a:cubicBezTo>
                    <a:pt x="44" y="17"/>
                    <a:pt x="44" y="17"/>
                    <a:pt x="44" y="17"/>
                  </a:cubicBezTo>
                  <a:cubicBezTo>
                    <a:pt x="44" y="17"/>
                    <a:pt x="44" y="17"/>
                    <a:pt x="44" y="17"/>
                  </a:cubicBezTo>
                  <a:cubicBezTo>
                    <a:pt x="45" y="17"/>
                    <a:pt x="45" y="17"/>
                    <a:pt x="45" y="17"/>
                  </a:cubicBezTo>
                  <a:cubicBezTo>
                    <a:pt x="45" y="17"/>
                    <a:pt x="45" y="17"/>
                    <a:pt x="45" y="17"/>
                  </a:cubicBezTo>
                  <a:cubicBezTo>
                    <a:pt x="45" y="18"/>
                    <a:pt x="45" y="18"/>
                    <a:pt x="45" y="18"/>
                  </a:cubicBezTo>
                  <a:cubicBezTo>
                    <a:pt x="45" y="18"/>
                    <a:pt x="45" y="18"/>
                    <a:pt x="45" y="18"/>
                  </a:cubicBezTo>
                  <a:cubicBezTo>
                    <a:pt x="45" y="18"/>
                    <a:pt x="45" y="18"/>
                    <a:pt x="45" y="18"/>
                  </a:cubicBezTo>
                  <a:cubicBezTo>
                    <a:pt x="45" y="18"/>
                    <a:pt x="45" y="18"/>
                    <a:pt x="45" y="18"/>
                  </a:cubicBezTo>
                  <a:cubicBezTo>
                    <a:pt x="45" y="19"/>
                    <a:pt x="45" y="19"/>
                    <a:pt x="46" y="20"/>
                  </a:cubicBezTo>
                  <a:cubicBezTo>
                    <a:pt x="46" y="20"/>
                    <a:pt x="46" y="20"/>
                    <a:pt x="46" y="20"/>
                  </a:cubicBezTo>
                  <a:cubicBezTo>
                    <a:pt x="47" y="19"/>
                    <a:pt x="47" y="19"/>
                    <a:pt x="48" y="18"/>
                  </a:cubicBezTo>
                  <a:cubicBezTo>
                    <a:pt x="49" y="17"/>
                    <a:pt x="49" y="18"/>
                    <a:pt x="49" y="17"/>
                  </a:cubicBezTo>
                  <a:cubicBezTo>
                    <a:pt x="50" y="17"/>
                    <a:pt x="50" y="17"/>
                    <a:pt x="50" y="17"/>
                  </a:cubicBezTo>
                  <a:cubicBezTo>
                    <a:pt x="54" y="30"/>
                    <a:pt x="61" y="31"/>
                    <a:pt x="69" y="32"/>
                  </a:cubicBezTo>
                  <a:cubicBezTo>
                    <a:pt x="71" y="33"/>
                    <a:pt x="71" y="33"/>
                    <a:pt x="71" y="33"/>
                  </a:cubicBezTo>
                  <a:cubicBezTo>
                    <a:pt x="72" y="34"/>
                    <a:pt x="72" y="34"/>
                    <a:pt x="72" y="34"/>
                  </a:cubicBezTo>
                  <a:cubicBezTo>
                    <a:pt x="73" y="33"/>
                    <a:pt x="73" y="33"/>
                    <a:pt x="73" y="33"/>
                  </a:cubicBezTo>
                  <a:cubicBezTo>
                    <a:pt x="74" y="33"/>
                    <a:pt x="74" y="33"/>
                    <a:pt x="74" y="33"/>
                  </a:cubicBezTo>
                  <a:cubicBezTo>
                    <a:pt x="76" y="35"/>
                    <a:pt x="76" y="35"/>
                    <a:pt x="76" y="35"/>
                  </a:cubicBezTo>
                  <a:cubicBezTo>
                    <a:pt x="77" y="36"/>
                    <a:pt x="77" y="36"/>
                    <a:pt x="77" y="36"/>
                  </a:cubicBezTo>
                  <a:cubicBezTo>
                    <a:pt x="78" y="37"/>
                    <a:pt x="78" y="37"/>
                    <a:pt x="78" y="37"/>
                  </a:cubicBezTo>
                  <a:cubicBezTo>
                    <a:pt x="79" y="38"/>
                    <a:pt x="79" y="38"/>
                    <a:pt x="79" y="39"/>
                  </a:cubicBezTo>
                  <a:cubicBezTo>
                    <a:pt x="82" y="43"/>
                    <a:pt x="82" y="44"/>
                    <a:pt x="85" y="46"/>
                  </a:cubicBezTo>
                  <a:cubicBezTo>
                    <a:pt x="87" y="47"/>
                    <a:pt x="86" y="46"/>
                    <a:pt x="88" y="47"/>
                  </a:cubicBezTo>
                  <a:cubicBezTo>
                    <a:pt x="88" y="48"/>
                    <a:pt x="88" y="48"/>
                    <a:pt x="88" y="51"/>
                  </a:cubicBezTo>
                  <a:cubicBezTo>
                    <a:pt x="87" y="53"/>
                    <a:pt x="87" y="53"/>
                    <a:pt x="87" y="53"/>
                  </a:cubicBezTo>
                  <a:cubicBezTo>
                    <a:pt x="86" y="54"/>
                    <a:pt x="86" y="54"/>
                    <a:pt x="86" y="54"/>
                  </a:cubicBezTo>
                  <a:cubicBezTo>
                    <a:pt x="84" y="56"/>
                    <a:pt x="85" y="55"/>
                    <a:pt x="83" y="59"/>
                  </a:cubicBezTo>
                  <a:cubicBezTo>
                    <a:pt x="78" y="64"/>
                    <a:pt x="82" y="56"/>
                    <a:pt x="73" y="72"/>
                  </a:cubicBezTo>
                  <a:cubicBezTo>
                    <a:pt x="72" y="72"/>
                    <a:pt x="72" y="72"/>
                    <a:pt x="72" y="72"/>
                  </a:cubicBezTo>
                  <a:cubicBezTo>
                    <a:pt x="71" y="72"/>
                    <a:pt x="71" y="72"/>
                    <a:pt x="71" y="72"/>
                  </a:cubicBezTo>
                  <a:cubicBezTo>
                    <a:pt x="70" y="72"/>
                    <a:pt x="70" y="72"/>
                    <a:pt x="70" y="72"/>
                  </a:cubicBezTo>
                  <a:cubicBezTo>
                    <a:pt x="70" y="71"/>
                    <a:pt x="70" y="71"/>
                    <a:pt x="70" y="70"/>
                  </a:cubicBezTo>
                  <a:cubicBezTo>
                    <a:pt x="69" y="70"/>
                    <a:pt x="70" y="70"/>
                    <a:pt x="69" y="70"/>
                  </a:cubicBezTo>
                  <a:cubicBezTo>
                    <a:pt x="67" y="73"/>
                    <a:pt x="67" y="73"/>
                    <a:pt x="66" y="74"/>
                  </a:cubicBezTo>
                  <a:cubicBezTo>
                    <a:pt x="65" y="83"/>
                    <a:pt x="63" y="75"/>
                    <a:pt x="66" y="89"/>
                  </a:cubicBezTo>
                  <a:cubicBezTo>
                    <a:pt x="62" y="91"/>
                    <a:pt x="59" y="88"/>
                    <a:pt x="53" y="94"/>
                  </a:cubicBezTo>
                  <a:cubicBezTo>
                    <a:pt x="51" y="99"/>
                    <a:pt x="51" y="99"/>
                    <a:pt x="51" y="99"/>
                  </a:cubicBezTo>
                  <a:cubicBezTo>
                    <a:pt x="50" y="101"/>
                    <a:pt x="50" y="101"/>
                    <a:pt x="50" y="101"/>
                  </a:cubicBezTo>
                  <a:cubicBezTo>
                    <a:pt x="48" y="101"/>
                    <a:pt x="48" y="101"/>
                    <a:pt x="48" y="101"/>
                  </a:cubicBezTo>
                  <a:cubicBezTo>
                    <a:pt x="45" y="101"/>
                    <a:pt x="42" y="102"/>
                    <a:pt x="39" y="103"/>
                  </a:cubicBezTo>
                  <a:cubicBezTo>
                    <a:pt x="37" y="106"/>
                    <a:pt x="37" y="106"/>
                    <a:pt x="37" y="106"/>
                  </a:cubicBezTo>
                  <a:cubicBezTo>
                    <a:pt x="37" y="106"/>
                    <a:pt x="37" y="106"/>
                    <a:pt x="37" y="106"/>
                  </a:cubicBezTo>
                  <a:cubicBezTo>
                    <a:pt x="37" y="107"/>
                    <a:pt x="37" y="107"/>
                    <a:pt x="37" y="107"/>
                  </a:cubicBezTo>
                  <a:cubicBezTo>
                    <a:pt x="37" y="108"/>
                    <a:pt x="37" y="108"/>
                    <a:pt x="37" y="108"/>
                  </a:cubicBezTo>
                  <a:cubicBezTo>
                    <a:pt x="37" y="110"/>
                    <a:pt x="36" y="111"/>
                    <a:pt x="35" y="112"/>
                  </a:cubicBezTo>
                  <a:cubicBezTo>
                    <a:pt x="31" y="113"/>
                    <a:pt x="31" y="113"/>
                    <a:pt x="31" y="113"/>
                  </a:cubicBezTo>
                  <a:cubicBezTo>
                    <a:pt x="29" y="112"/>
                    <a:pt x="28" y="112"/>
                    <a:pt x="24" y="112"/>
                  </a:cubicBezTo>
                  <a:cubicBezTo>
                    <a:pt x="22" y="113"/>
                    <a:pt x="22" y="113"/>
                    <a:pt x="22" y="113"/>
                  </a:cubicBezTo>
                  <a:cubicBezTo>
                    <a:pt x="20" y="114"/>
                    <a:pt x="21" y="114"/>
                    <a:pt x="18" y="115"/>
                  </a:cubicBezTo>
                  <a:cubicBezTo>
                    <a:pt x="14" y="116"/>
                    <a:pt x="15" y="115"/>
                    <a:pt x="13" y="116"/>
                  </a:cubicBezTo>
                  <a:close/>
                  <a:moveTo>
                    <a:pt x="76" y="74"/>
                  </a:moveTo>
                  <a:cubicBezTo>
                    <a:pt x="75" y="75"/>
                    <a:pt x="75" y="75"/>
                    <a:pt x="75" y="75"/>
                  </a:cubicBezTo>
                  <a:cubicBezTo>
                    <a:pt x="75" y="75"/>
                    <a:pt x="75" y="75"/>
                    <a:pt x="75" y="75"/>
                  </a:cubicBezTo>
                  <a:cubicBezTo>
                    <a:pt x="75" y="73"/>
                    <a:pt x="75" y="73"/>
                    <a:pt x="75" y="73"/>
                  </a:cubicBezTo>
                  <a:cubicBezTo>
                    <a:pt x="77" y="71"/>
                    <a:pt x="76" y="72"/>
                    <a:pt x="78" y="69"/>
                  </a:cubicBezTo>
                  <a:cubicBezTo>
                    <a:pt x="78" y="71"/>
                    <a:pt x="78" y="71"/>
                    <a:pt x="78" y="71"/>
                  </a:cubicBezTo>
                  <a:cubicBezTo>
                    <a:pt x="77" y="72"/>
                    <a:pt x="77" y="72"/>
                    <a:pt x="77" y="72"/>
                  </a:cubicBezTo>
                  <a:cubicBezTo>
                    <a:pt x="76" y="74"/>
                    <a:pt x="76" y="74"/>
                    <a:pt x="76" y="74"/>
                  </a:cubicBezTo>
                  <a:cubicBezTo>
                    <a:pt x="76" y="74"/>
                    <a:pt x="76" y="74"/>
                    <a:pt x="76" y="7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179">
              <a:extLst>
                <a:ext uri="{FF2B5EF4-FFF2-40B4-BE49-F238E27FC236}">
                  <a16:creationId xmlns:a16="http://schemas.microsoft.com/office/drawing/2014/main" id="{ED6AA6A6-ECF4-4B91-BF97-C5E3D90158CB}"/>
                </a:ext>
              </a:extLst>
            </p:cNvPr>
            <p:cNvSpPr>
              <a:spLocks noEditPoints="1"/>
            </p:cNvSpPr>
            <p:nvPr/>
          </p:nvSpPr>
          <p:spPr bwMode="auto">
            <a:xfrm>
              <a:off x="7812443" y="8574839"/>
              <a:ext cx="270706" cy="113981"/>
            </a:xfrm>
            <a:custGeom>
              <a:avLst/>
              <a:gdLst>
                <a:gd name="T0" fmla="*/ 63 w 65"/>
                <a:gd name="T1" fmla="*/ 14 h 27"/>
                <a:gd name="T2" fmla="*/ 63 w 65"/>
                <a:gd name="T3" fmla="*/ 20 h 27"/>
                <a:gd name="T4" fmla="*/ 60 w 65"/>
                <a:gd name="T5" fmla="*/ 23 h 27"/>
                <a:gd name="T6" fmla="*/ 59 w 65"/>
                <a:gd name="T7" fmla="*/ 22 h 27"/>
                <a:gd name="T8" fmla="*/ 57 w 65"/>
                <a:gd name="T9" fmla="*/ 27 h 27"/>
                <a:gd name="T10" fmla="*/ 53 w 65"/>
                <a:gd name="T11" fmla="*/ 17 h 27"/>
                <a:gd name="T12" fmla="*/ 55 w 65"/>
                <a:gd name="T13" fmla="*/ 14 h 27"/>
                <a:gd name="T14" fmla="*/ 56 w 65"/>
                <a:gd name="T15" fmla="*/ 15 h 27"/>
                <a:gd name="T16" fmla="*/ 53 w 65"/>
                <a:gd name="T17" fmla="*/ 14 h 27"/>
                <a:gd name="T18" fmla="*/ 52 w 65"/>
                <a:gd name="T19" fmla="*/ 13 h 27"/>
                <a:gd name="T20" fmla="*/ 52 w 65"/>
                <a:gd name="T21" fmla="*/ 14 h 27"/>
                <a:gd name="T22" fmla="*/ 48 w 65"/>
                <a:gd name="T23" fmla="*/ 10 h 27"/>
                <a:gd name="T24" fmla="*/ 44 w 65"/>
                <a:gd name="T25" fmla="*/ 7 h 27"/>
                <a:gd name="T26" fmla="*/ 37 w 65"/>
                <a:gd name="T27" fmla="*/ 9 h 27"/>
                <a:gd name="T28" fmla="*/ 31 w 65"/>
                <a:gd name="T29" fmla="*/ 15 h 27"/>
                <a:gd name="T30" fmla="*/ 29 w 65"/>
                <a:gd name="T31" fmla="*/ 18 h 27"/>
                <a:gd name="T32" fmla="*/ 32 w 65"/>
                <a:gd name="T33" fmla="*/ 25 h 27"/>
                <a:gd name="T34" fmla="*/ 29 w 65"/>
                <a:gd name="T35" fmla="*/ 26 h 27"/>
                <a:gd name="T36" fmla="*/ 22 w 65"/>
                <a:gd name="T37" fmla="*/ 22 h 27"/>
                <a:gd name="T38" fmla="*/ 20 w 65"/>
                <a:gd name="T39" fmla="*/ 21 h 27"/>
                <a:gd name="T40" fmla="*/ 17 w 65"/>
                <a:gd name="T41" fmla="*/ 21 h 27"/>
                <a:gd name="T42" fmla="*/ 9 w 65"/>
                <a:gd name="T43" fmla="*/ 16 h 27"/>
                <a:gd name="T44" fmla="*/ 3 w 65"/>
                <a:gd name="T45" fmla="*/ 15 h 27"/>
                <a:gd name="T46" fmla="*/ 1 w 65"/>
                <a:gd name="T47" fmla="*/ 18 h 27"/>
                <a:gd name="T48" fmla="*/ 0 w 65"/>
                <a:gd name="T49" fmla="*/ 15 h 27"/>
                <a:gd name="T50" fmla="*/ 1 w 65"/>
                <a:gd name="T51" fmla="*/ 10 h 27"/>
                <a:gd name="T52" fmla="*/ 3 w 65"/>
                <a:gd name="T53" fmla="*/ 8 h 27"/>
                <a:gd name="T54" fmla="*/ 1 w 65"/>
                <a:gd name="T55" fmla="*/ 2 h 27"/>
                <a:gd name="T56" fmla="*/ 2 w 65"/>
                <a:gd name="T57" fmla="*/ 0 h 27"/>
                <a:gd name="T58" fmla="*/ 5 w 65"/>
                <a:gd name="T59" fmla="*/ 1 h 27"/>
                <a:gd name="T60" fmla="*/ 7 w 65"/>
                <a:gd name="T61" fmla="*/ 5 h 27"/>
                <a:gd name="T62" fmla="*/ 9 w 65"/>
                <a:gd name="T63" fmla="*/ 5 h 27"/>
                <a:gd name="T64" fmla="*/ 12 w 65"/>
                <a:gd name="T65" fmla="*/ 8 h 27"/>
                <a:gd name="T66" fmla="*/ 12 w 65"/>
                <a:gd name="T67" fmla="*/ 6 h 27"/>
                <a:gd name="T68" fmla="*/ 14 w 65"/>
                <a:gd name="T69" fmla="*/ 7 h 27"/>
                <a:gd name="T70" fmla="*/ 32 w 65"/>
                <a:gd name="T71" fmla="*/ 5 h 27"/>
                <a:gd name="T72" fmla="*/ 38 w 65"/>
                <a:gd name="T73" fmla="*/ 0 h 27"/>
                <a:gd name="T74" fmla="*/ 45 w 65"/>
                <a:gd name="T75" fmla="*/ 2 h 27"/>
                <a:gd name="T76" fmla="*/ 63 w 65"/>
                <a:gd name="T77" fmla="*/ 11 h 27"/>
                <a:gd name="T78" fmla="*/ 8 w 65"/>
                <a:gd name="T79" fmla="*/ 2 h 27"/>
                <a:gd name="T80" fmla="*/ 46 w 65"/>
                <a:gd name="T81" fmla="*/ 16 h 27"/>
                <a:gd name="T82" fmla="*/ 46 w 65"/>
                <a:gd name="T83" fmla="*/ 13 h 27"/>
                <a:gd name="T84" fmla="*/ 46 w 65"/>
                <a:gd name="T85" fmla="*/ 15 h 27"/>
                <a:gd name="T86" fmla="*/ 44 w 65"/>
                <a:gd name="T87" fmla="*/ 15 h 27"/>
                <a:gd name="T88" fmla="*/ 14 w 65"/>
                <a:gd name="T89" fmla="*/ 25 h 27"/>
                <a:gd name="T90" fmla="*/ 13 w 65"/>
                <a:gd name="T91" fmla="*/ 23 h 27"/>
                <a:gd name="T92" fmla="*/ 14 w 65"/>
                <a:gd name="T93" fmla="*/ 24 h 27"/>
                <a:gd name="T94" fmla="*/ 15 w 65"/>
                <a:gd name="T95"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 h="27">
                  <a:moveTo>
                    <a:pt x="63" y="11"/>
                  </a:moveTo>
                  <a:cubicBezTo>
                    <a:pt x="63" y="11"/>
                    <a:pt x="63" y="11"/>
                    <a:pt x="63" y="11"/>
                  </a:cubicBezTo>
                  <a:cubicBezTo>
                    <a:pt x="62" y="12"/>
                    <a:pt x="62" y="12"/>
                    <a:pt x="62" y="13"/>
                  </a:cubicBezTo>
                  <a:cubicBezTo>
                    <a:pt x="63" y="14"/>
                    <a:pt x="63" y="14"/>
                    <a:pt x="63" y="14"/>
                  </a:cubicBezTo>
                  <a:cubicBezTo>
                    <a:pt x="63" y="16"/>
                    <a:pt x="64" y="16"/>
                    <a:pt x="65" y="19"/>
                  </a:cubicBezTo>
                  <a:cubicBezTo>
                    <a:pt x="65" y="19"/>
                    <a:pt x="65" y="19"/>
                    <a:pt x="65" y="19"/>
                  </a:cubicBezTo>
                  <a:cubicBezTo>
                    <a:pt x="64" y="19"/>
                    <a:pt x="64" y="19"/>
                    <a:pt x="64" y="19"/>
                  </a:cubicBezTo>
                  <a:cubicBezTo>
                    <a:pt x="63" y="20"/>
                    <a:pt x="63" y="20"/>
                    <a:pt x="63" y="20"/>
                  </a:cubicBezTo>
                  <a:cubicBezTo>
                    <a:pt x="63" y="21"/>
                    <a:pt x="63" y="21"/>
                    <a:pt x="63" y="21"/>
                  </a:cubicBezTo>
                  <a:cubicBezTo>
                    <a:pt x="63" y="22"/>
                    <a:pt x="63" y="22"/>
                    <a:pt x="63" y="22"/>
                  </a:cubicBezTo>
                  <a:cubicBezTo>
                    <a:pt x="62" y="22"/>
                    <a:pt x="61" y="23"/>
                    <a:pt x="61" y="23"/>
                  </a:cubicBezTo>
                  <a:cubicBezTo>
                    <a:pt x="60" y="23"/>
                    <a:pt x="60" y="23"/>
                    <a:pt x="60" y="23"/>
                  </a:cubicBezTo>
                  <a:cubicBezTo>
                    <a:pt x="60" y="23"/>
                    <a:pt x="60" y="22"/>
                    <a:pt x="59" y="22"/>
                  </a:cubicBezTo>
                  <a:cubicBezTo>
                    <a:pt x="59" y="22"/>
                    <a:pt x="59" y="22"/>
                    <a:pt x="59" y="22"/>
                  </a:cubicBezTo>
                  <a:cubicBezTo>
                    <a:pt x="59" y="22"/>
                    <a:pt x="59" y="22"/>
                    <a:pt x="59" y="22"/>
                  </a:cubicBezTo>
                  <a:cubicBezTo>
                    <a:pt x="59" y="22"/>
                    <a:pt x="59" y="22"/>
                    <a:pt x="59" y="22"/>
                  </a:cubicBezTo>
                  <a:cubicBezTo>
                    <a:pt x="59" y="24"/>
                    <a:pt x="59" y="24"/>
                    <a:pt x="59" y="24"/>
                  </a:cubicBezTo>
                  <a:cubicBezTo>
                    <a:pt x="59" y="24"/>
                    <a:pt x="59" y="24"/>
                    <a:pt x="59" y="24"/>
                  </a:cubicBezTo>
                  <a:cubicBezTo>
                    <a:pt x="58" y="25"/>
                    <a:pt x="58" y="25"/>
                    <a:pt x="58" y="25"/>
                  </a:cubicBezTo>
                  <a:cubicBezTo>
                    <a:pt x="57" y="27"/>
                    <a:pt x="57" y="27"/>
                    <a:pt x="57" y="27"/>
                  </a:cubicBezTo>
                  <a:cubicBezTo>
                    <a:pt x="54" y="25"/>
                    <a:pt x="53" y="22"/>
                    <a:pt x="52" y="19"/>
                  </a:cubicBezTo>
                  <a:cubicBezTo>
                    <a:pt x="51" y="18"/>
                    <a:pt x="51" y="18"/>
                    <a:pt x="51" y="18"/>
                  </a:cubicBezTo>
                  <a:cubicBezTo>
                    <a:pt x="52" y="18"/>
                    <a:pt x="52" y="18"/>
                    <a:pt x="52" y="18"/>
                  </a:cubicBezTo>
                  <a:cubicBezTo>
                    <a:pt x="53" y="17"/>
                    <a:pt x="53" y="17"/>
                    <a:pt x="53" y="17"/>
                  </a:cubicBezTo>
                  <a:cubicBezTo>
                    <a:pt x="53" y="16"/>
                    <a:pt x="53" y="16"/>
                    <a:pt x="53" y="16"/>
                  </a:cubicBezTo>
                  <a:cubicBezTo>
                    <a:pt x="54" y="15"/>
                    <a:pt x="54" y="15"/>
                    <a:pt x="54" y="15"/>
                  </a:cubicBezTo>
                  <a:cubicBezTo>
                    <a:pt x="54" y="14"/>
                    <a:pt x="54" y="14"/>
                    <a:pt x="54" y="14"/>
                  </a:cubicBezTo>
                  <a:cubicBezTo>
                    <a:pt x="55" y="14"/>
                    <a:pt x="55" y="14"/>
                    <a:pt x="55" y="14"/>
                  </a:cubicBezTo>
                  <a:cubicBezTo>
                    <a:pt x="55" y="15"/>
                    <a:pt x="55" y="15"/>
                    <a:pt x="55" y="15"/>
                  </a:cubicBezTo>
                  <a:cubicBezTo>
                    <a:pt x="57" y="16"/>
                    <a:pt x="56" y="16"/>
                    <a:pt x="58" y="17"/>
                  </a:cubicBezTo>
                  <a:cubicBezTo>
                    <a:pt x="59" y="17"/>
                    <a:pt x="59" y="17"/>
                    <a:pt x="59" y="17"/>
                  </a:cubicBezTo>
                  <a:cubicBezTo>
                    <a:pt x="57" y="16"/>
                    <a:pt x="58" y="16"/>
                    <a:pt x="56" y="15"/>
                  </a:cubicBezTo>
                  <a:cubicBezTo>
                    <a:pt x="55" y="14"/>
                    <a:pt x="55" y="14"/>
                    <a:pt x="55" y="13"/>
                  </a:cubicBezTo>
                  <a:cubicBezTo>
                    <a:pt x="54" y="13"/>
                    <a:pt x="54" y="13"/>
                    <a:pt x="54" y="13"/>
                  </a:cubicBezTo>
                  <a:cubicBezTo>
                    <a:pt x="54" y="14"/>
                    <a:pt x="54" y="14"/>
                    <a:pt x="54" y="14"/>
                  </a:cubicBezTo>
                  <a:cubicBezTo>
                    <a:pt x="53" y="14"/>
                    <a:pt x="53" y="14"/>
                    <a:pt x="53" y="14"/>
                  </a:cubicBezTo>
                  <a:cubicBezTo>
                    <a:pt x="53" y="14"/>
                    <a:pt x="53" y="14"/>
                    <a:pt x="53" y="14"/>
                  </a:cubicBezTo>
                  <a:cubicBezTo>
                    <a:pt x="53" y="13"/>
                    <a:pt x="53" y="13"/>
                    <a:pt x="53" y="13"/>
                  </a:cubicBezTo>
                  <a:cubicBezTo>
                    <a:pt x="52" y="13"/>
                    <a:pt x="52" y="13"/>
                    <a:pt x="52" y="13"/>
                  </a:cubicBezTo>
                  <a:cubicBezTo>
                    <a:pt x="52" y="13"/>
                    <a:pt x="52" y="13"/>
                    <a:pt x="52" y="13"/>
                  </a:cubicBezTo>
                  <a:cubicBezTo>
                    <a:pt x="51" y="13"/>
                    <a:pt x="51" y="13"/>
                    <a:pt x="51" y="13"/>
                  </a:cubicBezTo>
                  <a:cubicBezTo>
                    <a:pt x="52" y="13"/>
                    <a:pt x="52" y="13"/>
                    <a:pt x="52" y="13"/>
                  </a:cubicBezTo>
                  <a:cubicBezTo>
                    <a:pt x="52" y="14"/>
                    <a:pt x="52" y="14"/>
                    <a:pt x="52" y="14"/>
                  </a:cubicBezTo>
                  <a:cubicBezTo>
                    <a:pt x="52" y="14"/>
                    <a:pt x="52" y="14"/>
                    <a:pt x="52" y="14"/>
                  </a:cubicBezTo>
                  <a:cubicBezTo>
                    <a:pt x="51" y="14"/>
                    <a:pt x="51" y="14"/>
                    <a:pt x="51" y="14"/>
                  </a:cubicBezTo>
                  <a:cubicBezTo>
                    <a:pt x="51" y="14"/>
                    <a:pt x="51" y="14"/>
                    <a:pt x="51" y="13"/>
                  </a:cubicBezTo>
                  <a:cubicBezTo>
                    <a:pt x="50" y="11"/>
                    <a:pt x="50" y="11"/>
                    <a:pt x="50" y="11"/>
                  </a:cubicBezTo>
                  <a:cubicBezTo>
                    <a:pt x="49" y="11"/>
                    <a:pt x="49" y="10"/>
                    <a:pt x="48" y="10"/>
                  </a:cubicBezTo>
                  <a:cubicBezTo>
                    <a:pt x="48" y="10"/>
                    <a:pt x="48" y="10"/>
                    <a:pt x="48" y="10"/>
                  </a:cubicBezTo>
                  <a:cubicBezTo>
                    <a:pt x="47" y="9"/>
                    <a:pt x="47" y="9"/>
                    <a:pt x="47" y="9"/>
                  </a:cubicBezTo>
                  <a:cubicBezTo>
                    <a:pt x="46" y="9"/>
                    <a:pt x="46" y="9"/>
                    <a:pt x="46" y="9"/>
                  </a:cubicBezTo>
                  <a:cubicBezTo>
                    <a:pt x="45" y="8"/>
                    <a:pt x="46" y="8"/>
                    <a:pt x="44" y="7"/>
                  </a:cubicBezTo>
                  <a:cubicBezTo>
                    <a:pt x="42" y="7"/>
                    <a:pt x="42" y="7"/>
                    <a:pt x="40" y="7"/>
                  </a:cubicBezTo>
                  <a:cubicBezTo>
                    <a:pt x="39" y="7"/>
                    <a:pt x="39" y="7"/>
                    <a:pt x="39" y="7"/>
                  </a:cubicBezTo>
                  <a:cubicBezTo>
                    <a:pt x="38" y="8"/>
                    <a:pt x="39" y="8"/>
                    <a:pt x="38" y="8"/>
                  </a:cubicBezTo>
                  <a:cubicBezTo>
                    <a:pt x="37" y="9"/>
                    <a:pt x="37" y="9"/>
                    <a:pt x="37" y="9"/>
                  </a:cubicBezTo>
                  <a:cubicBezTo>
                    <a:pt x="36" y="10"/>
                    <a:pt x="37" y="9"/>
                    <a:pt x="36" y="10"/>
                  </a:cubicBezTo>
                  <a:cubicBezTo>
                    <a:pt x="36" y="11"/>
                    <a:pt x="36" y="11"/>
                    <a:pt x="36" y="11"/>
                  </a:cubicBezTo>
                  <a:cubicBezTo>
                    <a:pt x="36" y="12"/>
                    <a:pt x="36" y="12"/>
                    <a:pt x="36" y="12"/>
                  </a:cubicBezTo>
                  <a:cubicBezTo>
                    <a:pt x="35" y="12"/>
                    <a:pt x="33" y="14"/>
                    <a:pt x="31" y="15"/>
                  </a:cubicBezTo>
                  <a:cubicBezTo>
                    <a:pt x="29" y="15"/>
                    <a:pt x="29" y="15"/>
                    <a:pt x="29" y="15"/>
                  </a:cubicBezTo>
                  <a:cubicBezTo>
                    <a:pt x="29" y="15"/>
                    <a:pt x="29" y="15"/>
                    <a:pt x="28" y="16"/>
                  </a:cubicBezTo>
                  <a:cubicBezTo>
                    <a:pt x="28" y="17"/>
                    <a:pt x="28" y="17"/>
                    <a:pt x="28" y="17"/>
                  </a:cubicBezTo>
                  <a:cubicBezTo>
                    <a:pt x="29" y="18"/>
                    <a:pt x="29" y="18"/>
                    <a:pt x="29" y="18"/>
                  </a:cubicBezTo>
                  <a:cubicBezTo>
                    <a:pt x="31" y="20"/>
                    <a:pt x="30" y="20"/>
                    <a:pt x="33" y="22"/>
                  </a:cubicBezTo>
                  <a:cubicBezTo>
                    <a:pt x="33" y="23"/>
                    <a:pt x="33" y="23"/>
                    <a:pt x="33" y="24"/>
                  </a:cubicBezTo>
                  <a:cubicBezTo>
                    <a:pt x="33" y="24"/>
                    <a:pt x="33" y="24"/>
                    <a:pt x="33" y="24"/>
                  </a:cubicBezTo>
                  <a:cubicBezTo>
                    <a:pt x="32" y="25"/>
                    <a:pt x="32" y="25"/>
                    <a:pt x="32" y="25"/>
                  </a:cubicBezTo>
                  <a:cubicBezTo>
                    <a:pt x="30" y="25"/>
                    <a:pt x="30" y="25"/>
                    <a:pt x="30" y="25"/>
                  </a:cubicBezTo>
                  <a:cubicBezTo>
                    <a:pt x="30" y="25"/>
                    <a:pt x="30" y="25"/>
                    <a:pt x="30" y="25"/>
                  </a:cubicBezTo>
                  <a:cubicBezTo>
                    <a:pt x="29" y="26"/>
                    <a:pt x="29" y="26"/>
                    <a:pt x="29" y="26"/>
                  </a:cubicBezTo>
                  <a:cubicBezTo>
                    <a:pt x="29" y="26"/>
                    <a:pt x="29" y="26"/>
                    <a:pt x="29" y="26"/>
                  </a:cubicBezTo>
                  <a:cubicBezTo>
                    <a:pt x="26" y="27"/>
                    <a:pt x="26" y="27"/>
                    <a:pt x="24" y="27"/>
                  </a:cubicBezTo>
                  <a:cubicBezTo>
                    <a:pt x="23" y="26"/>
                    <a:pt x="23" y="26"/>
                    <a:pt x="23" y="26"/>
                  </a:cubicBezTo>
                  <a:cubicBezTo>
                    <a:pt x="23" y="25"/>
                    <a:pt x="23" y="25"/>
                    <a:pt x="23" y="25"/>
                  </a:cubicBezTo>
                  <a:cubicBezTo>
                    <a:pt x="22" y="22"/>
                    <a:pt x="22" y="22"/>
                    <a:pt x="22" y="22"/>
                  </a:cubicBezTo>
                  <a:cubicBezTo>
                    <a:pt x="22" y="19"/>
                    <a:pt x="22" y="19"/>
                    <a:pt x="22" y="19"/>
                  </a:cubicBezTo>
                  <a:cubicBezTo>
                    <a:pt x="21" y="20"/>
                    <a:pt x="21" y="20"/>
                    <a:pt x="21" y="20"/>
                  </a:cubicBezTo>
                  <a:cubicBezTo>
                    <a:pt x="21" y="20"/>
                    <a:pt x="21" y="20"/>
                    <a:pt x="21" y="20"/>
                  </a:cubicBezTo>
                  <a:cubicBezTo>
                    <a:pt x="20" y="21"/>
                    <a:pt x="20" y="21"/>
                    <a:pt x="20" y="21"/>
                  </a:cubicBezTo>
                  <a:cubicBezTo>
                    <a:pt x="20" y="22"/>
                    <a:pt x="20" y="22"/>
                    <a:pt x="20" y="22"/>
                  </a:cubicBezTo>
                  <a:cubicBezTo>
                    <a:pt x="20" y="23"/>
                    <a:pt x="20" y="23"/>
                    <a:pt x="20" y="23"/>
                  </a:cubicBezTo>
                  <a:cubicBezTo>
                    <a:pt x="19" y="23"/>
                    <a:pt x="19" y="23"/>
                    <a:pt x="19" y="23"/>
                  </a:cubicBezTo>
                  <a:cubicBezTo>
                    <a:pt x="18" y="22"/>
                    <a:pt x="18" y="22"/>
                    <a:pt x="17" y="21"/>
                  </a:cubicBezTo>
                  <a:cubicBezTo>
                    <a:pt x="13" y="16"/>
                    <a:pt x="15" y="19"/>
                    <a:pt x="14" y="17"/>
                  </a:cubicBezTo>
                  <a:cubicBezTo>
                    <a:pt x="12" y="16"/>
                    <a:pt x="13" y="17"/>
                    <a:pt x="11" y="16"/>
                  </a:cubicBezTo>
                  <a:cubicBezTo>
                    <a:pt x="10" y="16"/>
                    <a:pt x="10" y="16"/>
                    <a:pt x="10" y="16"/>
                  </a:cubicBezTo>
                  <a:cubicBezTo>
                    <a:pt x="9" y="16"/>
                    <a:pt x="9" y="16"/>
                    <a:pt x="9" y="16"/>
                  </a:cubicBezTo>
                  <a:cubicBezTo>
                    <a:pt x="9" y="16"/>
                    <a:pt x="9" y="16"/>
                    <a:pt x="9" y="16"/>
                  </a:cubicBezTo>
                  <a:cubicBezTo>
                    <a:pt x="8" y="15"/>
                    <a:pt x="8" y="15"/>
                    <a:pt x="8" y="15"/>
                  </a:cubicBezTo>
                  <a:cubicBezTo>
                    <a:pt x="7" y="15"/>
                    <a:pt x="7" y="15"/>
                    <a:pt x="7" y="15"/>
                  </a:cubicBezTo>
                  <a:cubicBezTo>
                    <a:pt x="5" y="15"/>
                    <a:pt x="5" y="15"/>
                    <a:pt x="3" y="15"/>
                  </a:cubicBezTo>
                  <a:cubicBezTo>
                    <a:pt x="2" y="15"/>
                    <a:pt x="2" y="15"/>
                    <a:pt x="2" y="15"/>
                  </a:cubicBezTo>
                  <a:cubicBezTo>
                    <a:pt x="1" y="16"/>
                    <a:pt x="1" y="16"/>
                    <a:pt x="1" y="16"/>
                  </a:cubicBezTo>
                  <a:cubicBezTo>
                    <a:pt x="1" y="17"/>
                    <a:pt x="1" y="17"/>
                    <a:pt x="1" y="17"/>
                  </a:cubicBezTo>
                  <a:cubicBezTo>
                    <a:pt x="1" y="18"/>
                    <a:pt x="1" y="18"/>
                    <a:pt x="1" y="18"/>
                  </a:cubicBezTo>
                  <a:cubicBezTo>
                    <a:pt x="1" y="17"/>
                    <a:pt x="1" y="17"/>
                    <a:pt x="1" y="17"/>
                  </a:cubicBezTo>
                  <a:cubicBezTo>
                    <a:pt x="1" y="16"/>
                    <a:pt x="1" y="16"/>
                    <a:pt x="0" y="15"/>
                  </a:cubicBezTo>
                  <a:cubicBezTo>
                    <a:pt x="0" y="15"/>
                    <a:pt x="0" y="15"/>
                    <a:pt x="0" y="15"/>
                  </a:cubicBezTo>
                  <a:cubicBezTo>
                    <a:pt x="0" y="15"/>
                    <a:pt x="0" y="15"/>
                    <a:pt x="0" y="15"/>
                  </a:cubicBezTo>
                  <a:cubicBezTo>
                    <a:pt x="0" y="14"/>
                    <a:pt x="1" y="14"/>
                    <a:pt x="1" y="13"/>
                  </a:cubicBezTo>
                  <a:cubicBezTo>
                    <a:pt x="2" y="13"/>
                    <a:pt x="2" y="13"/>
                    <a:pt x="2" y="13"/>
                  </a:cubicBezTo>
                  <a:cubicBezTo>
                    <a:pt x="2" y="12"/>
                    <a:pt x="2" y="12"/>
                    <a:pt x="1" y="11"/>
                  </a:cubicBezTo>
                  <a:cubicBezTo>
                    <a:pt x="1" y="10"/>
                    <a:pt x="1" y="10"/>
                    <a:pt x="1" y="10"/>
                  </a:cubicBezTo>
                  <a:cubicBezTo>
                    <a:pt x="1" y="9"/>
                    <a:pt x="1" y="9"/>
                    <a:pt x="1" y="9"/>
                  </a:cubicBezTo>
                  <a:cubicBezTo>
                    <a:pt x="2" y="9"/>
                    <a:pt x="2" y="9"/>
                    <a:pt x="3" y="8"/>
                  </a:cubicBezTo>
                  <a:cubicBezTo>
                    <a:pt x="3" y="8"/>
                    <a:pt x="3" y="8"/>
                    <a:pt x="3" y="8"/>
                  </a:cubicBezTo>
                  <a:cubicBezTo>
                    <a:pt x="3" y="8"/>
                    <a:pt x="3" y="8"/>
                    <a:pt x="3" y="8"/>
                  </a:cubicBezTo>
                  <a:cubicBezTo>
                    <a:pt x="2" y="7"/>
                    <a:pt x="2" y="7"/>
                    <a:pt x="1" y="6"/>
                  </a:cubicBezTo>
                  <a:cubicBezTo>
                    <a:pt x="1" y="6"/>
                    <a:pt x="1" y="6"/>
                    <a:pt x="1" y="6"/>
                  </a:cubicBezTo>
                  <a:cubicBezTo>
                    <a:pt x="0" y="4"/>
                    <a:pt x="0" y="5"/>
                    <a:pt x="1" y="2"/>
                  </a:cubicBezTo>
                  <a:cubicBezTo>
                    <a:pt x="1" y="2"/>
                    <a:pt x="1" y="2"/>
                    <a:pt x="1" y="2"/>
                  </a:cubicBezTo>
                  <a:cubicBezTo>
                    <a:pt x="1" y="2"/>
                    <a:pt x="1" y="2"/>
                    <a:pt x="1" y="2"/>
                  </a:cubicBezTo>
                  <a:cubicBezTo>
                    <a:pt x="1" y="1"/>
                    <a:pt x="1" y="1"/>
                    <a:pt x="1" y="1"/>
                  </a:cubicBezTo>
                  <a:cubicBezTo>
                    <a:pt x="2" y="1"/>
                    <a:pt x="2" y="1"/>
                    <a:pt x="2" y="1"/>
                  </a:cubicBezTo>
                  <a:cubicBezTo>
                    <a:pt x="2" y="0"/>
                    <a:pt x="2" y="0"/>
                    <a:pt x="2" y="0"/>
                  </a:cubicBezTo>
                  <a:cubicBezTo>
                    <a:pt x="3" y="1"/>
                    <a:pt x="3" y="1"/>
                    <a:pt x="4" y="1"/>
                  </a:cubicBezTo>
                  <a:cubicBezTo>
                    <a:pt x="4" y="1"/>
                    <a:pt x="4" y="1"/>
                    <a:pt x="4" y="1"/>
                  </a:cubicBezTo>
                  <a:cubicBezTo>
                    <a:pt x="5" y="1"/>
                    <a:pt x="4" y="1"/>
                    <a:pt x="5" y="1"/>
                  </a:cubicBezTo>
                  <a:cubicBezTo>
                    <a:pt x="5" y="1"/>
                    <a:pt x="5" y="1"/>
                    <a:pt x="5" y="1"/>
                  </a:cubicBezTo>
                  <a:cubicBezTo>
                    <a:pt x="5" y="1"/>
                    <a:pt x="5" y="1"/>
                    <a:pt x="7" y="2"/>
                  </a:cubicBezTo>
                  <a:cubicBezTo>
                    <a:pt x="7" y="3"/>
                    <a:pt x="7" y="3"/>
                    <a:pt x="7" y="3"/>
                  </a:cubicBezTo>
                  <a:cubicBezTo>
                    <a:pt x="7" y="3"/>
                    <a:pt x="7" y="3"/>
                    <a:pt x="7" y="3"/>
                  </a:cubicBezTo>
                  <a:cubicBezTo>
                    <a:pt x="7" y="5"/>
                    <a:pt x="7" y="5"/>
                    <a:pt x="7" y="5"/>
                  </a:cubicBezTo>
                  <a:cubicBezTo>
                    <a:pt x="8" y="5"/>
                    <a:pt x="8" y="5"/>
                    <a:pt x="8" y="5"/>
                  </a:cubicBezTo>
                  <a:cubicBezTo>
                    <a:pt x="9" y="5"/>
                    <a:pt x="9" y="5"/>
                    <a:pt x="9" y="5"/>
                  </a:cubicBezTo>
                  <a:cubicBezTo>
                    <a:pt x="9" y="5"/>
                    <a:pt x="9" y="5"/>
                    <a:pt x="9" y="5"/>
                  </a:cubicBezTo>
                  <a:cubicBezTo>
                    <a:pt x="9" y="5"/>
                    <a:pt x="9" y="5"/>
                    <a:pt x="9" y="5"/>
                  </a:cubicBezTo>
                  <a:cubicBezTo>
                    <a:pt x="8" y="5"/>
                    <a:pt x="8" y="5"/>
                    <a:pt x="8" y="5"/>
                  </a:cubicBezTo>
                  <a:cubicBezTo>
                    <a:pt x="8" y="7"/>
                    <a:pt x="8" y="7"/>
                    <a:pt x="8" y="7"/>
                  </a:cubicBezTo>
                  <a:cubicBezTo>
                    <a:pt x="10" y="7"/>
                    <a:pt x="10" y="7"/>
                    <a:pt x="10" y="8"/>
                  </a:cubicBezTo>
                  <a:cubicBezTo>
                    <a:pt x="12" y="8"/>
                    <a:pt x="12" y="8"/>
                    <a:pt x="12" y="8"/>
                  </a:cubicBezTo>
                  <a:cubicBezTo>
                    <a:pt x="13" y="8"/>
                    <a:pt x="13" y="8"/>
                    <a:pt x="13" y="8"/>
                  </a:cubicBezTo>
                  <a:cubicBezTo>
                    <a:pt x="14" y="8"/>
                    <a:pt x="14" y="8"/>
                    <a:pt x="14" y="8"/>
                  </a:cubicBezTo>
                  <a:cubicBezTo>
                    <a:pt x="13" y="7"/>
                    <a:pt x="13" y="7"/>
                    <a:pt x="13" y="7"/>
                  </a:cubicBezTo>
                  <a:cubicBezTo>
                    <a:pt x="12" y="6"/>
                    <a:pt x="12" y="6"/>
                    <a:pt x="12" y="6"/>
                  </a:cubicBezTo>
                  <a:cubicBezTo>
                    <a:pt x="12" y="5"/>
                    <a:pt x="12" y="5"/>
                    <a:pt x="12" y="5"/>
                  </a:cubicBezTo>
                  <a:cubicBezTo>
                    <a:pt x="13" y="6"/>
                    <a:pt x="13" y="6"/>
                    <a:pt x="13" y="6"/>
                  </a:cubicBezTo>
                  <a:cubicBezTo>
                    <a:pt x="13" y="6"/>
                    <a:pt x="13" y="6"/>
                    <a:pt x="13" y="6"/>
                  </a:cubicBezTo>
                  <a:cubicBezTo>
                    <a:pt x="14" y="7"/>
                    <a:pt x="14" y="7"/>
                    <a:pt x="14" y="7"/>
                  </a:cubicBezTo>
                  <a:cubicBezTo>
                    <a:pt x="16" y="9"/>
                    <a:pt x="16" y="9"/>
                    <a:pt x="16" y="9"/>
                  </a:cubicBezTo>
                  <a:cubicBezTo>
                    <a:pt x="18" y="10"/>
                    <a:pt x="18" y="10"/>
                    <a:pt x="18" y="10"/>
                  </a:cubicBezTo>
                  <a:cubicBezTo>
                    <a:pt x="21" y="9"/>
                    <a:pt x="21" y="9"/>
                    <a:pt x="24" y="8"/>
                  </a:cubicBezTo>
                  <a:cubicBezTo>
                    <a:pt x="27" y="6"/>
                    <a:pt x="27" y="6"/>
                    <a:pt x="32" y="5"/>
                  </a:cubicBezTo>
                  <a:cubicBezTo>
                    <a:pt x="34" y="3"/>
                    <a:pt x="34" y="3"/>
                    <a:pt x="34" y="3"/>
                  </a:cubicBezTo>
                  <a:cubicBezTo>
                    <a:pt x="35" y="3"/>
                    <a:pt x="34" y="3"/>
                    <a:pt x="35" y="3"/>
                  </a:cubicBezTo>
                  <a:cubicBezTo>
                    <a:pt x="37" y="1"/>
                    <a:pt x="37" y="2"/>
                    <a:pt x="37" y="1"/>
                  </a:cubicBezTo>
                  <a:cubicBezTo>
                    <a:pt x="38" y="0"/>
                    <a:pt x="38" y="0"/>
                    <a:pt x="38" y="0"/>
                  </a:cubicBezTo>
                  <a:cubicBezTo>
                    <a:pt x="41" y="1"/>
                    <a:pt x="40" y="1"/>
                    <a:pt x="42" y="1"/>
                  </a:cubicBezTo>
                  <a:cubicBezTo>
                    <a:pt x="43" y="1"/>
                    <a:pt x="43" y="1"/>
                    <a:pt x="43" y="1"/>
                  </a:cubicBezTo>
                  <a:cubicBezTo>
                    <a:pt x="45" y="1"/>
                    <a:pt x="45" y="1"/>
                    <a:pt x="45" y="1"/>
                  </a:cubicBezTo>
                  <a:cubicBezTo>
                    <a:pt x="45" y="2"/>
                    <a:pt x="45" y="2"/>
                    <a:pt x="45" y="2"/>
                  </a:cubicBezTo>
                  <a:cubicBezTo>
                    <a:pt x="46" y="2"/>
                    <a:pt x="46" y="2"/>
                    <a:pt x="46" y="2"/>
                  </a:cubicBezTo>
                  <a:cubicBezTo>
                    <a:pt x="50" y="2"/>
                    <a:pt x="52" y="2"/>
                    <a:pt x="58" y="6"/>
                  </a:cubicBezTo>
                  <a:cubicBezTo>
                    <a:pt x="59" y="8"/>
                    <a:pt x="59" y="8"/>
                    <a:pt x="59" y="8"/>
                  </a:cubicBezTo>
                  <a:cubicBezTo>
                    <a:pt x="63" y="11"/>
                    <a:pt x="63" y="11"/>
                    <a:pt x="63" y="11"/>
                  </a:cubicBezTo>
                  <a:close/>
                  <a:moveTo>
                    <a:pt x="8" y="3"/>
                  </a:moveTo>
                  <a:cubicBezTo>
                    <a:pt x="8" y="3"/>
                    <a:pt x="8" y="3"/>
                    <a:pt x="8" y="3"/>
                  </a:cubicBezTo>
                  <a:cubicBezTo>
                    <a:pt x="7" y="2"/>
                    <a:pt x="7" y="2"/>
                    <a:pt x="7" y="2"/>
                  </a:cubicBezTo>
                  <a:cubicBezTo>
                    <a:pt x="8" y="2"/>
                    <a:pt x="8" y="2"/>
                    <a:pt x="8" y="2"/>
                  </a:cubicBezTo>
                  <a:cubicBezTo>
                    <a:pt x="8" y="2"/>
                    <a:pt x="8" y="2"/>
                    <a:pt x="8" y="2"/>
                  </a:cubicBezTo>
                  <a:lnTo>
                    <a:pt x="8" y="3"/>
                  </a:lnTo>
                  <a:close/>
                  <a:moveTo>
                    <a:pt x="46" y="15"/>
                  </a:moveTo>
                  <a:cubicBezTo>
                    <a:pt x="46" y="16"/>
                    <a:pt x="46" y="16"/>
                    <a:pt x="46" y="16"/>
                  </a:cubicBezTo>
                  <a:cubicBezTo>
                    <a:pt x="45" y="15"/>
                    <a:pt x="45" y="15"/>
                    <a:pt x="45" y="15"/>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7" y="14"/>
                    <a:pt x="47" y="14"/>
                    <a:pt x="47" y="14"/>
                  </a:cubicBezTo>
                  <a:cubicBezTo>
                    <a:pt x="46" y="15"/>
                    <a:pt x="46" y="15"/>
                    <a:pt x="46" y="15"/>
                  </a:cubicBezTo>
                  <a:close/>
                  <a:moveTo>
                    <a:pt x="44" y="15"/>
                  </a:moveTo>
                  <a:cubicBezTo>
                    <a:pt x="43" y="16"/>
                    <a:pt x="43" y="16"/>
                    <a:pt x="43" y="16"/>
                  </a:cubicBezTo>
                  <a:cubicBezTo>
                    <a:pt x="43" y="15"/>
                    <a:pt x="43" y="15"/>
                    <a:pt x="43" y="15"/>
                  </a:cubicBezTo>
                  <a:cubicBezTo>
                    <a:pt x="44" y="15"/>
                    <a:pt x="44" y="15"/>
                    <a:pt x="44" y="15"/>
                  </a:cubicBezTo>
                  <a:cubicBezTo>
                    <a:pt x="44" y="15"/>
                    <a:pt x="44" y="15"/>
                    <a:pt x="44" y="15"/>
                  </a:cubicBezTo>
                  <a:cubicBezTo>
                    <a:pt x="44" y="15"/>
                    <a:pt x="44" y="15"/>
                    <a:pt x="44" y="15"/>
                  </a:cubicBezTo>
                  <a:close/>
                  <a:moveTo>
                    <a:pt x="15" y="26"/>
                  </a:moveTo>
                  <a:cubicBezTo>
                    <a:pt x="14" y="25"/>
                    <a:pt x="14" y="25"/>
                    <a:pt x="14" y="25"/>
                  </a:cubicBezTo>
                  <a:cubicBezTo>
                    <a:pt x="13" y="24"/>
                    <a:pt x="13" y="24"/>
                    <a:pt x="13" y="24"/>
                  </a:cubicBezTo>
                  <a:cubicBezTo>
                    <a:pt x="13" y="24"/>
                    <a:pt x="13" y="24"/>
                    <a:pt x="13" y="24"/>
                  </a:cubicBezTo>
                  <a:cubicBezTo>
                    <a:pt x="13" y="24"/>
                    <a:pt x="13" y="24"/>
                    <a:pt x="13" y="24"/>
                  </a:cubicBezTo>
                  <a:cubicBezTo>
                    <a:pt x="13" y="23"/>
                    <a:pt x="13" y="23"/>
                    <a:pt x="13" y="23"/>
                  </a:cubicBezTo>
                  <a:cubicBezTo>
                    <a:pt x="14" y="23"/>
                    <a:pt x="14" y="23"/>
                    <a:pt x="14" y="23"/>
                  </a:cubicBezTo>
                  <a:cubicBezTo>
                    <a:pt x="14" y="23"/>
                    <a:pt x="14" y="23"/>
                    <a:pt x="14" y="23"/>
                  </a:cubicBezTo>
                  <a:cubicBezTo>
                    <a:pt x="15" y="24"/>
                    <a:pt x="15" y="24"/>
                    <a:pt x="15" y="24"/>
                  </a:cubicBezTo>
                  <a:cubicBezTo>
                    <a:pt x="14" y="24"/>
                    <a:pt x="14" y="24"/>
                    <a:pt x="14" y="24"/>
                  </a:cubicBezTo>
                  <a:cubicBezTo>
                    <a:pt x="14" y="25"/>
                    <a:pt x="14" y="25"/>
                    <a:pt x="14" y="25"/>
                  </a:cubicBezTo>
                  <a:cubicBezTo>
                    <a:pt x="15" y="25"/>
                    <a:pt x="15" y="25"/>
                    <a:pt x="15" y="25"/>
                  </a:cubicBezTo>
                  <a:cubicBezTo>
                    <a:pt x="16" y="26"/>
                    <a:pt x="16" y="26"/>
                    <a:pt x="16" y="26"/>
                  </a:cubicBezTo>
                  <a:cubicBezTo>
                    <a:pt x="16" y="26"/>
                    <a:pt x="15" y="26"/>
                    <a:pt x="15" y="2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180">
              <a:extLst>
                <a:ext uri="{FF2B5EF4-FFF2-40B4-BE49-F238E27FC236}">
                  <a16:creationId xmlns:a16="http://schemas.microsoft.com/office/drawing/2014/main" id="{27B3AA54-0107-4353-9EB4-53EA3636E2DF}"/>
                </a:ext>
              </a:extLst>
            </p:cNvPr>
            <p:cNvSpPr>
              <a:spLocks/>
            </p:cNvSpPr>
            <p:nvPr/>
          </p:nvSpPr>
          <p:spPr bwMode="auto">
            <a:xfrm>
              <a:off x="7888430" y="9026015"/>
              <a:ext cx="593652" cy="864356"/>
            </a:xfrm>
            <a:custGeom>
              <a:avLst/>
              <a:gdLst>
                <a:gd name="T0" fmla="*/ 125 w 143"/>
                <a:gd name="T1" fmla="*/ 48 h 208"/>
                <a:gd name="T2" fmla="*/ 117 w 143"/>
                <a:gd name="T3" fmla="*/ 48 h 208"/>
                <a:gd name="T4" fmla="*/ 96 w 143"/>
                <a:gd name="T5" fmla="*/ 57 h 208"/>
                <a:gd name="T6" fmla="*/ 93 w 143"/>
                <a:gd name="T7" fmla="*/ 71 h 208"/>
                <a:gd name="T8" fmla="*/ 85 w 143"/>
                <a:gd name="T9" fmla="*/ 79 h 208"/>
                <a:gd name="T10" fmla="*/ 84 w 143"/>
                <a:gd name="T11" fmla="*/ 82 h 208"/>
                <a:gd name="T12" fmla="*/ 83 w 143"/>
                <a:gd name="T13" fmla="*/ 84 h 208"/>
                <a:gd name="T14" fmla="*/ 86 w 143"/>
                <a:gd name="T15" fmla="*/ 88 h 208"/>
                <a:gd name="T16" fmla="*/ 88 w 143"/>
                <a:gd name="T17" fmla="*/ 93 h 208"/>
                <a:gd name="T18" fmla="*/ 94 w 143"/>
                <a:gd name="T19" fmla="*/ 101 h 208"/>
                <a:gd name="T20" fmla="*/ 102 w 143"/>
                <a:gd name="T21" fmla="*/ 109 h 208"/>
                <a:gd name="T22" fmla="*/ 120 w 143"/>
                <a:gd name="T23" fmla="*/ 106 h 208"/>
                <a:gd name="T24" fmla="*/ 121 w 143"/>
                <a:gd name="T25" fmla="*/ 110 h 208"/>
                <a:gd name="T26" fmla="*/ 143 w 143"/>
                <a:gd name="T27" fmla="*/ 140 h 208"/>
                <a:gd name="T28" fmla="*/ 138 w 143"/>
                <a:gd name="T29" fmla="*/ 154 h 208"/>
                <a:gd name="T30" fmla="*/ 139 w 143"/>
                <a:gd name="T31" fmla="*/ 162 h 208"/>
                <a:gd name="T32" fmla="*/ 137 w 143"/>
                <a:gd name="T33" fmla="*/ 171 h 208"/>
                <a:gd name="T34" fmla="*/ 138 w 143"/>
                <a:gd name="T35" fmla="*/ 183 h 208"/>
                <a:gd name="T36" fmla="*/ 139 w 143"/>
                <a:gd name="T37" fmla="*/ 186 h 208"/>
                <a:gd name="T38" fmla="*/ 132 w 143"/>
                <a:gd name="T39" fmla="*/ 195 h 208"/>
                <a:gd name="T40" fmla="*/ 131 w 143"/>
                <a:gd name="T41" fmla="*/ 200 h 208"/>
                <a:gd name="T42" fmla="*/ 129 w 143"/>
                <a:gd name="T43" fmla="*/ 206 h 208"/>
                <a:gd name="T44" fmla="*/ 112 w 143"/>
                <a:gd name="T45" fmla="*/ 197 h 208"/>
                <a:gd name="T46" fmla="*/ 79 w 143"/>
                <a:gd name="T47" fmla="*/ 179 h 208"/>
                <a:gd name="T48" fmla="*/ 58 w 143"/>
                <a:gd name="T49" fmla="*/ 160 h 208"/>
                <a:gd name="T50" fmla="*/ 58 w 143"/>
                <a:gd name="T51" fmla="*/ 152 h 208"/>
                <a:gd name="T52" fmla="*/ 47 w 143"/>
                <a:gd name="T53" fmla="*/ 135 h 208"/>
                <a:gd name="T54" fmla="*/ 27 w 143"/>
                <a:gd name="T55" fmla="*/ 92 h 208"/>
                <a:gd name="T56" fmla="*/ 3 w 143"/>
                <a:gd name="T57" fmla="*/ 65 h 208"/>
                <a:gd name="T58" fmla="*/ 2 w 143"/>
                <a:gd name="T59" fmla="*/ 58 h 208"/>
                <a:gd name="T60" fmla="*/ 12 w 143"/>
                <a:gd name="T61" fmla="*/ 38 h 208"/>
                <a:gd name="T62" fmla="*/ 13 w 143"/>
                <a:gd name="T63" fmla="*/ 41 h 208"/>
                <a:gd name="T64" fmla="*/ 11 w 143"/>
                <a:gd name="T65" fmla="*/ 45 h 208"/>
                <a:gd name="T66" fmla="*/ 12 w 143"/>
                <a:gd name="T67" fmla="*/ 47 h 208"/>
                <a:gd name="T68" fmla="*/ 13 w 143"/>
                <a:gd name="T69" fmla="*/ 48 h 208"/>
                <a:gd name="T70" fmla="*/ 23 w 143"/>
                <a:gd name="T71" fmla="*/ 55 h 208"/>
                <a:gd name="T72" fmla="*/ 28 w 143"/>
                <a:gd name="T73" fmla="*/ 54 h 208"/>
                <a:gd name="T74" fmla="*/ 31 w 143"/>
                <a:gd name="T75" fmla="*/ 50 h 208"/>
                <a:gd name="T76" fmla="*/ 33 w 143"/>
                <a:gd name="T77" fmla="*/ 43 h 208"/>
                <a:gd name="T78" fmla="*/ 34 w 143"/>
                <a:gd name="T79" fmla="*/ 38 h 208"/>
                <a:gd name="T80" fmla="*/ 36 w 143"/>
                <a:gd name="T81" fmla="*/ 38 h 208"/>
                <a:gd name="T82" fmla="*/ 53 w 143"/>
                <a:gd name="T83" fmla="*/ 28 h 208"/>
                <a:gd name="T84" fmla="*/ 69 w 143"/>
                <a:gd name="T85" fmla="*/ 6 h 208"/>
                <a:gd name="T86" fmla="*/ 65 w 143"/>
                <a:gd name="T87" fmla="*/ 1 h 208"/>
                <a:gd name="T88" fmla="*/ 74 w 143"/>
                <a:gd name="T89" fmla="*/ 2 h 208"/>
                <a:gd name="T90" fmla="*/ 80 w 143"/>
                <a:gd name="T91" fmla="*/ 11 h 208"/>
                <a:gd name="T92" fmla="*/ 86 w 143"/>
                <a:gd name="T93" fmla="*/ 13 h 208"/>
                <a:gd name="T94" fmla="*/ 88 w 143"/>
                <a:gd name="T95" fmla="*/ 18 h 208"/>
                <a:gd name="T96" fmla="*/ 93 w 143"/>
                <a:gd name="T97" fmla="*/ 23 h 208"/>
                <a:gd name="T98" fmla="*/ 97 w 143"/>
                <a:gd name="T99" fmla="*/ 27 h 208"/>
                <a:gd name="T100" fmla="*/ 108 w 143"/>
                <a:gd name="T101" fmla="*/ 24 h 208"/>
                <a:gd name="T102" fmla="*/ 114 w 143"/>
                <a:gd name="T103" fmla="*/ 26 h 208"/>
                <a:gd name="T104" fmla="*/ 121 w 143"/>
                <a:gd name="T105" fmla="*/ 27 h 208"/>
                <a:gd name="T106" fmla="*/ 127 w 143"/>
                <a:gd name="T107" fmla="*/ 30 h 208"/>
                <a:gd name="T108" fmla="*/ 124 w 143"/>
                <a:gd name="T109" fmla="*/ 4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 h="208">
                  <a:moveTo>
                    <a:pt x="128" y="47"/>
                  </a:moveTo>
                  <a:cubicBezTo>
                    <a:pt x="128" y="48"/>
                    <a:pt x="128" y="48"/>
                    <a:pt x="128" y="48"/>
                  </a:cubicBezTo>
                  <a:cubicBezTo>
                    <a:pt x="128" y="48"/>
                    <a:pt x="128" y="48"/>
                    <a:pt x="128" y="48"/>
                  </a:cubicBezTo>
                  <a:cubicBezTo>
                    <a:pt x="127" y="48"/>
                    <a:pt x="127" y="48"/>
                    <a:pt x="127" y="48"/>
                  </a:cubicBezTo>
                  <a:cubicBezTo>
                    <a:pt x="126" y="48"/>
                    <a:pt x="126" y="48"/>
                    <a:pt x="126" y="48"/>
                  </a:cubicBezTo>
                  <a:cubicBezTo>
                    <a:pt x="126" y="48"/>
                    <a:pt x="126" y="48"/>
                    <a:pt x="125" y="48"/>
                  </a:cubicBezTo>
                  <a:cubicBezTo>
                    <a:pt x="124" y="47"/>
                    <a:pt x="124" y="47"/>
                    <a:pt x="124" y="47"/>
                  </a:cubicBezTo>
                  <a:cubicBezTo>
                    <a:pt x="124" y="47"/>
                    <a:pt x="124" y="47"/>
                    <a:pt x="124" y="47"/>
                  </a:cubicBezTo>
                  <a:cubicBezTo>
                    <a:pt x="123" y="46"/>
                    <a:pt x="123" y="46"/>
                    <a:pt x="123" y="46"/>
                  </a:cubicBezTo>
                  <a:cubicBezTo>
                    <a:pt x="121" y="46"/>
                    <a:pt x="121" y="46"/>
                    <a:pt x="120" y="46"/>
                  </a:cubicBezTo>
                  <a:cubicBezTo>
                    <a:pt x="119" y="46"/>
                    <a:pt x="119" y="46"/>
                    <a:pt x="119" y="46"/>
                  </a:cubicBezTo>
                  <a:cubicBezTo>
                    <a:pt x="117" y="48"/>
                    <a:pt x="119" y="47"/>
                    <a:pt x="117" y="48"/>
                  </a:cubicBezTo>
                  <a:cubicBezTo>
                    <a:pt x="115" y="49"/>
                    <a:pt x="115" y="49"/>
                    <a:pt x="114" y="49"/>
                  </a:cubicBezTo>
                  <a:cubicBezTo>
                    <a:pt x="113" y="49"/>
                    <a:pt x="113" y="49"/>
                    <a:pt x="113" y="49"/>
                  </a:cubicBezTo>
                  <a:cubicBezTo>
                    <a:pt x="112" y="49"/>
                    <a:pt x="111" y="50"/>
                    <a:pt x="107" y="50"/>
                  </a:cubicBezTo>
                  <a:cubicBezTo>
                    <a:pt x="105" y="51"/>
                    <a:pt x="103" y="52"/>
                    <a:pt x="101" y="53"/>
                  </a:cubicBezTo>
                  <a:cubicBezTo>
                    <a:pt x="100" y="55"/>
                    <a:pt x="100" y="55"/>
                    <a:pt x="97" y="56"/>
                  </a:cubicBezTo>
                  <a:cubicBezTo>
                    <a:pt x="96" y="57"/>
                    <a:pt x="96" y="57"/>
                    <a:pt x="96" y="57"/>
                  </a:cubicBezTo>
                  <a:cubicBezTo>
                    <a:pt x="95" y="57"/>
                    <a:pt x="95" y="57"/>
                    <a:pt x="95" y="57"/>
                  </a:cubicBezTo>
                  <a:cubicBezTo>
                    <a:pt x="95" y="57"/>
                    <a:pt x="95" y="57"/>
                    <a:pt x="95" y="57"/>
                  </a:cubicBezTo>
                  <a:cubicBezTo>
                    <a:pt x="95" y="58"/>
                    <a:pt x="95" y="58"/>
                    <a:pt x="95" y="58"/>
                  </a:cubicBezTo>
                  <a:cubicBezTo>
                    <a:pt x="94" y="61"/>
                    <a:pt x="94" y="63"/>
                    <a:pt x="94" y="63"/>
                  </a:cubicBezTo>
                  <a:cubicBezTo>
                    <a:pt x="92" y="67"/>
                    <a:pt x="92" y="66"/>
                    <a:pt x="91" y="68"/>
                  </a:cubicBezTo>
                  <a:cubicBezTo>
                    <a:pt x="92" y="69"/>
                    <a:pt x="93" y="70"/>
                    <a:pt x="93" y="71"/>
                  </a:cubicBezTo>
                  <a:cubicBezTo>
                    <a:pt x="93" y="72"/>
                    <a:pt x="93" y="72"/>
                    <a:pt x="93" y="72"/>
                  </a:cubicBezTo>
                  <a:cubicBezTo>
                    <a:pt x="92" y="73"/>
                    <a:pt x="92" y="73"/>
                    <a:pt x="92" y="73"/>
                  </a:cubicBezTo>
                  <a:cubicBezTo>
                    <a:pt x="91" y="73"/>
                    <a:pt x="91" y="73"/>
                    <a:pt x="91" y="73"/>
                  </a:cubicBezTo>
                  <a:cubicBezTo>
                    <a:pt x="90" y="73"/>
                    <a:pt x="90" y="73"/>
                    <a:pt x="90" y="73"/>
                  </a:cubicBezTo>
                  <a:cubicBezTo>
                    <a:pt x="89" y="74"/>
                    <a:pt x="87" y="75"/>
                    <a:pt x="86" y="77"/>
                  </a:cubicBezTo>
                  <a:cubicBezTo>
                    <a:pt x="85" y="78"/>
                    <a:pt x="85" y="78"/>
                    <a:pt x="85" y="79"/>
                  </a:cubicBezTo>
                  <a:cubicBezTo>
                    <a:pt x="85" y="80"/>
                    <a:pt x="85" y="80"/>
                    <a:pt x="85" y="80"/>
                  </a:cubicBezTo>
                  <a:cubicBezTo>
                    <a:pt x="86" y="80"/>
                    <a:pt x="86" y="80"/>
                    <a:pt x="86" y="80"/>
                  </a:cubicBezTo>
                  <a:cubicBezTo>
                    <a:pt x="86" y="81"/>
                    <a:pt x="86" y="81"/>
                    <a:pt x="86" y="81"/>
                  </a:cubicBezTo>
                  <a:cubicBezTo>
                    <a:pt x="86" y="82"/>
                    <a:pt x="86" y="82"/>
                    <a:pt x="86" y="82"/>
                  </a:cubicBezTo>
                  <a:cubicBezTo>
                    <a:pt x="86" y="82"/>
                    <a:pt x="86" y="82"/>
                    <a:pt x="86" y="82"/>
                  </a:cubicBezTo>
                  <a:cubicBezTo>
                    <a:pt x="85" y="82"/>
                    <a:pt x="85" y="82"/>
                    <a:pt x="84" y="82"/>
                  </a:cubicBezTo>
                  <a:cubicBezTo>
                    <a:pt x="84" y="82"/>
                    <a:pt x="84" y="82"/>
                    <a:pt x="84" y="82"/>
                  </a:cubicBezTo>
                  <a:cubicBezTo>
                    <a:pt x="84" y="82"/>
                    <a:pt x="84" y="82"/>
                    <a:pt x="84" y="82"/>
                  </a:cubicBezTo>
                  <a:cubicBezTo>
                    <a:pt x="83" y="82"/>
                    <a:pt x="83" y="82"/>
                    <a:pt x="83" y="82"/>
                  </a:cubicBezTo>
                  <a:cubicBezTo>
                    <a:pt x="83" y="83"/>
                    <a:pt x="83" y="83"/>
                    <a:pt x="83" y="83"/>
                  </a:cubicBezTo>
                  <a:cubicBezTo>
                    <a:pt x="83" y="84"/>
                    <a:pt x="83" y="84"/>
                    <a:pt x="83" y="84"/>
                  </a:cubicBezTo>
                  <a:cubicBezTo>
                    <a:pt x="83" y="84"/>
                    <a:pt x="83" y="84"/>
                    <a:pt x="83" y="84"/>
                  </a:cubicBezTo>
                  <a:cubicBezTo>
                    <a:pt x="83" y="85"/>
                    <a:pt x="83" y="85"/>
                    <a:pt x="83" y="85"/>
                  </a:cubicBezTo>
                  <a:cubicBezTo>
                    <a:pt x="84" y="85"/>
                    <a:pt x="84" y="85"/>
                    <a:pt x="85" y="86"/>
                  </a:cubicBezTo>
                  <a:cubicBezTo>
                    <a:pt x="85" y="87"/>
                    <a:pt x="85" y="87"/>
                    <a:pt x="85" y="87"/>
                  </a:cubicBezTo>
                  <a:cubicBezTo>
                    <a:pt x="86" y="87"/>
                    <a:pt x="86" y="87"/>
                    <a:pt x="86" y="87"/>
                  </a:cubicBezTo>
                  <a:cubicBezTo>
                    <a:pt x="86" y="87"/>
                    <a:pt x="86" y="87"/>
                    <a:pt x="86" y="87"/>
                  </a:cubicBezTo>
                  <a:cubicBezTo>
                    <a:pt x="86" y="88"/>
                    <a:pt x="86" y="88"/>
                    <a:pt x="86" y="88"/>
                  </a:cubicBezTo>
                  <a:cubicBezTo>
                    <a:pt x="85" y="88"/>
                    <a:pt x="85" y="88"/>
                    <a:pt x="85" y="88"/>
                  </a:cubicBezTo>
                  <a:cubicBezTo>
                    <a:pt x="85" y="89"/>
                    <a:pt x="85" y="89"/>
                    <a:pt x="85" y="89"/>
                  </a:cubicBezTo>
                  <a:cubicBezTo>
                    <a:pt x="87" y="90"/>
                    <a:pt x="87" y="90"/>
                    <a:pt x="87" y="91"/>
                  </a:cubicBezTo>
                  <a:cubicBezTo>
                    <a:pt x="87" y="91"/>
                    <a:pt x="87" y="91"/>
                    <a:pt x="87" y="91"/>
                  </a:cubicBezTo>
                  <a:cubicBezTo>
                    <a:pt x="88" y="92"/>
                    <a:pt x="88" y="92"/>
                    <a:pt x="88" y="93"/>
                  </a:cubicBezTo>
                  <a:cubicBezTo>
                    <a:pt x="88" y="93"/>
                    <a:pt x="88" y="93"/>
                    <a:pt x="88" y="93"/>
                  </a:cubicBezTo>
                  <a:cubicBezTo>
                    <a:pt x="88" y="93"/>
                    <a:pt x="90" y="94"/>
                    <a:pt x="90" y="95"/>
                  </a:cubicBezTo>
                  <a:cubicBezTo>
                    <a:pt x="90" y="95"/>
                    <a:pt x="90" y="95"/>
                    <a:pt x="90" y="95"/>
                  </a:cubicBezTo>
                  <a:cubicBezTo>
                    <a:pt x="90" y="96"/>
                    <a:pt x="90" y="96"/>
                    <a:pt x="90" y="96"/>
                  </a:cubicBezTo>
                  <a:cubicBezTo>
                    <a:pt x="91" y="97"/>
                    <a:pt x="91" y="97"/>
                    <a:pt x="91" y="97"/>
                  </a:cubicBezTo>
                  <a:cubicBezTo>
                    <a:pt x="92" y="97"/>
                    <a:pt x="92" y="97"/>
                    <a:pt x="92" y="97"/>
                  </a:cubicBezTo>
                  <a:cubicBezTo>
                    <a:pt x="94" y="100"/>
                    <a:pt x="92" y="98"/>
                    <a:pt x="94" y="101"/>
                  </a:cubicBezTo>
                  <a:cubicBezTo>
                    <a:pt x="94" y="102"/>
                    <a:pt x="94" y="102"/>
                    <a:pt x="94" y="102"/>
                  </a:cubicBezTo>
                  <a:cubicBezTo>
                    <a:pt x="93" y="104"/>
                    <a:pt x="93" y="103"/>
                    <a:pt x="92" y="105"/>
                  </a:cubicBezTo>
                  <a:cubicBezTo>
                    <a:pt x="98" y="105"/>
                    <a:pt x="96" y="105"/>
                    <a:pt x="101" y="106"/>
                  </a:cubicBezTo>
                  <a:cubicBezTo>
                    <a:pt x="102" y="107"/>
                    <a:pt x="102" y="107"/>
                    <a:pt x="102" y="107"/>
                  </a:cubicBezTo>
                  <a:cubicBezTo>
                    <a:pt x="102" y="108"/>
                    <a:pt x="102" y="108"/>
                    <a:pt x="102" y="108"/>
                  </a:cubicBezTo>
                  <a:cubicBezTo>
                    <a:pt x="102" y="109"/>
                    <a:pt x="102" y="109"/>
                    <a:pt x="102" y="109"/>
                  </a:cubicBezTo>
                  <a:cubicBezTo>
                    <a:pt x="103" y="110"/>
                    <a:pt x="103" y="110"/>
                    <a:pt x="103" y="110"/>
                  </a:cubicBezTo>
                  <a:cubicBezTo>
                    <a:pt x="103" y="111"/>
                    <a:pt x="103" y="111"/>
                    <a:pt x="103" y="112"/>
                  </a:cubicBezTo>
                  <a:cubicBezTo>
                    <a:pt x="106" y="112"/>
                    <a:pt x="111" y="112"/>
                    <a:pt x="114" y="112"/>
                  </a:cubicBezTo>
                  <a:cubicBezTo>
                    <a:pt x="115" y="110"/>
                    <a:pt x="115" y="110"/>
                    <a:pt x="115" y="110"/>
                  </a:cubicBezTo>
                  <a:cubicBezTo>
                    <a:pt x="117" y="110"/>
                    <a:pt x="117" y="109"/>
                    <a:pt x="118" y="108"/>
                  </a:cubicBezTo>
                  <a:cubicBezTo>
                    <a:pt x="120" y="107"/>
                    <a:pt x="118" y="108"/>
                    <a:pt x="120" y="106"/>
                  </a:cubicBezTo>
                  <a:cubicBezTo>
                    <a:pt x="121" y="106"/>
                    <a:pt x="121" y="106"/>
                    <a:pt x="121" y="106"/>
                  </a:cubicBezTo>
                  <a:cubicBezTo>
                    <a:pt x="121" y="106"/>
                    <a:pt x="121" y="106"/>
                    <a:pt x="122" y="106"/>
                  </a:cubicBezTo>
                  <a:cubicBezTo>
                    <a:pt x="121" y="106"/>
                    <a:pt x="121" y="106"/>
                    <a:pt x="121" y="107"/>
                  </a:cubicBezTo>
                  <a:cubicBezTo>
                    <a:pt x="121" y="108"/>
                    <a:pt x="121" y="108"/>
                    <a:pt x="121" y="108"/>
                  </a:cubicBezTo>
                  <a:cubicBezTo>
                    <a:pt x="121" y="109"/>
                    <a:pt x="121" y="109"/>
                    <a:pt x="121" y="109"/>
                  </a:cubicBezTo>
                  <a:cubicBezTo>
                    <a:pt x="121" y="109"/>
                    <a:pt x="121" y="109"/>
                    <a:pt x="121" y="110"/>
                  </a:cubicBezTo>
                  <a:cubicBezTo>
                    <a:pt x="121" y="117"/>
                    <a:pt x="121" y="121"/>
                    <a:pt x="121" y="123"/>
                  </a:cubicBezTo>
                  <a:cubicBezTo>
                    <a:pt x="121" y="123"/>
                    <a:pt x="121" y="123"/>
                    <a:pt x="122" y="123"/>
                  </a:cubicBezTo>
                  <a:cubicBezTo>
                    <a:pt x="123" y="124"/>
                    <a:pt x="123" y="124"/>
                    <a:pt x="123" y="124"/>
                  </a:cubicBezTo>
                  <a:cubicBezTo>
                    <a:pt x="125" y="124"/>
                    <a:pt x="126" y="123"/>
                    <a:pt x="128" y="122"/>
                  </a:cubicBezTo>
                  <a:cubicBezTo>
                    <a:pt x="131" y="123"/>
                    <a:pt x="131" y="123"/>
                    <a:pt x="132" y="123"/>
                  </a:cubicBezTo>
                  <a:cubicBezTo>
                    <a:pt x="135" y="127"/>
                    <a:pt x="136" y="129"/>
                    <a:pt x="143" y="140"/>
                  </a:cubicBezTo>
                  <a:cubicBezTo>
                    <a:pt x="142" y="141"/>
                    <a:pt x="142" y="141"/>
                    <a:pt x="142" y="142"/>
                  </a:cubicBezTo>
                  <a:cubicBezTo>
                    <a:pt x="142" y="142"/>
                    <a:pt x="142" y="142"/>
                    <a:pt x="142" y="142"/>
                  </a:cubicBezTo>
                  <a:cubicBezTo>
                    <a:pt x="141" y="143"/>
                    <a:pt x="141" y="143"/>
                    <a:pt x="140" y="143"/>
                  </a:cubicBezTo>
                  <a:cubicBezTo>
                    <a:pt x="140" y="144"/>
                    <a:pt x="140" y="144"/>
                    <a:pt x="139" y="145"/>
                  </a:cubicBezTo>
                  <a:cubicBezTo>
                    <a:pt x="139" y="149"/>
                    <a:pt x="140" y="150"/>
                    <a:pt x="139" y="153"/>
                  </a:cubicBezTo>
                  <a:cubicBezTo>
                    <a:pt x="138" y="154"/>
                    <a:pt x="138" y="153"/>
                    <a:pt x="138" y="154"/>
                  </a:cubicBezTo>
                  <a:cubicBezTo>
                    <a:pt x="139" y="155"/>
                    <a:pt x="139" y="155"/>
                    <a:pt x="139" y="157"/>
                  </a:cubicBezTo>
                  <a:cubicBezTo>
                    <a:pt x="140" y="158"/>
                    <a:pt x="140" y="159"/>
                    <a:pt x="140" y="159"/>
                  </a:cubicBezTo>
                  <a:cubicBezTo>
                    <a:pt x="140" y="160"/>
                    <a:pt x="140" y="160"/>
                    <a:pt x="140" y="160"/>
                  </a:cubicBezTo>
                  <a:cubicBezTo>
                    <a:pt x="139" y="160"/>
                    <a:pt x="139" y="160"/>
                    <a:pt x="139" y="160"/>
                  </a:cubicBezTo>
                  <a:cubicBezTo>
                    <a:pt x="139" y="161"/>
                    <a:pt x="139" y="161"/>
                    <a:pt x="139" y="161"/>
                  </a:cubicBezTo>
                  <a:cubicBezTo>
                    <a:pt x="139" y="162"/>
                    <a:pt x="139" y="162"/>
                    <a:pt x="139" y="162"/>
                  </a:cubicBezTo>
                  <a:cubicBezTo>
                    <a:pt x="138" y="162"/>
                    <a:pt x="139" y="162"/>
                    <a:pt x="138" y="163"/>
                  </a:cubicBezTo>
                  <a:cubicBezTo>
                    <a:pt x="137" y="164"/>
                    <a:pt x="137" y="164"/>
                    <a:pt x="136" y="164"/>
                  </a:cubicBezTo>
                  <a:cubicBezTo>
                    <a:pt x="136" y="165"/>
                    <a:pt x="136" y="165"/>
                    <a:pt x="136" y="166"/>
                  </a:cubicBezTo>
                  <a:cubicBezTo>
                    <a:pt x="135" y="167"/>
                    <a:pt x="135" y="167"/>
                    <a:pt x="135" y="167"/>
                  </a:cubicBezTo>
                  <a:cubicBezTo>
                    <a:pt x="135" y="168"/>
                    <a:pt x="135" y="168"/>
                    <a:pt x="135" y="169"/>
                  </a:cubicBezTo>
                  <a:cubicBezTo>
                    <a:pt x="135" y="170"/>
                    <a:pt x="136" y="170"/>
                    <a:pt x="137" y="171"/>
                  </a:cubicBezTo>
                  <a:cubicBezTo>
                    <a:pt x="137" y="172"/>
                    <a:pt x="137" y="172"/>
                    <a:pt x="137" y="172"/>
                  </a:cubicBezTo>
                  <a:cubicBezTo>
                    <a:pt x="136" y="173"/>
                    <a:pt x="136" y="173"/>
                    <a:pt x="134" y="176"/>
                  </a:cubicBezTo>
                  <a:cubicBezTo>
                    <a:pt x="134" y="176"/>
                    <a:pt x="134" y="176"/>
                    <a:pt x="134" y="176"/>
                  </a:cubicBezTo>
                  <a:cubicBezTo>
                    <a:pt x="135" y="178"/>
                    <a:pt x="136" y="181"/>
                    <a:pt x="137" y="182"/>
                  </a:cubicBezTo>
                  <a:cubicBezTo>
                    <a:pt x="137" y="183"/>
                    <a:pt x="137" y="183"/>
                    <a:pt x="137" y="183"/>
                  </a:cubicBezTo>
                  <a:cubicBezTo>
                    <a:pt x="138" y="183"/>
                    <a:pt x="138" y="183"/>
                    <a:pt x="138" y="183"/>
                  </a:cubicBezTo>
                  <a:cubicBezTo>
                    <a:pt x="140" y="184"/>
                    <a:pt x="140" y="184"/>
                    <a:pt x="140" y="184"/>
                  </a:cubicBezTo>
                  <a:cubicBezTo>
                    <a:pt x="141" y="184"/>
                    <a:pt x="141" y="184"/>
                    <a:pt x="141" y="184"/>
                  </a:cubicBezTo>
                  <a:cubicBezTo>
                    <a:pt x="141" y="185"/>
                    <a:pt x="141" y="185"/>
                    <a:pt x="141" y="185"/>
                  </a:cubicBezTo>
                  <a:cubicBezTo>
                    <a:pt x="141" y="185"/>
                    <a:pt x="141" y="185"/>
                    <a:pt x="141" y="185"/>
                  </a:cubicBezTo>
                  <a:cubicBezTo>
                    <a:pt x="140" y="185"/>
                    <a:pt x="140" y="185"/>
                    <a:pt x="139" y="186"/>
                  </a:cubicBezTo>
                  <a:cubicBezTo>
                    <a:pt x="139" y="186"/>
                    <a:pt x="139" y="186"/>
                    <a:pt x="139" y="186"/>
                  </a:cubicBezTo>
                  <a:cubicBezTo>
                    <a:pt x="139" y="187"/>
                    <a:pt x="139" y="187"/>
                    <a:pt x="139" y="188"/>
                  </a:cubicBezTo>
                  <a:cubicBezTo>
                    <a:pt x="138" y="188"/>
                    <a:pt x="138" y="188"/>
                    <a:pt x="138" y="188"/>
                  </a:cubicBezTo>
                  <a:cubicBezTo>
                    <a:pt x="136" y="190"/>
                    <a:pt x="136" y="191"/>
                    <a:pt x="134" y="193"/>
                  </a:cubicBezTo>
                  <a:cubicBezTo>
                    <a:pt x="134" y="193"/>
                    <a:pt x="134" y="193"/>
                    <a:pt x="134" y="193"/>
                  </a:cubicBezTo>
                  <a:cubicBezTo>
                    <a:pt x="133" y="194"/>
                    <a:pt x="133" y="194"/>
                    <a:pt x="133" y="194"/>
                  </a:cubicBezTo>
                  <a:cubicBezTo>
                    <a:pt x="132" y="195"/>
                    <a:pt x="132" y="195"/>
                    <a:pt x="132" y="195"/>
                  </a:cubicBezTo>
                  <a:cubicBezTo>
                    <a:pt x="132" y="195"/>
                    <a:pt x="132" y="195"/>
                    <a:pt x="132" y="195"/>
                  </a:cubicBezTo>
                  <a:cubicBezTo>
                    <a:pt x="132" y="196"/>
                    <a:pt x="132" y="196"/>
                    <a:pt x="132" y="196"/>
                  </a:cubicBezTo>
                  <a:cubicBezTo>
                    <a:pt x="133" y="196"/>
                    <a:pt x="133" y="196"/>
                    <a:pt x="133" y="196"/>
                  </a:cubicBezTo>
                  <a:cubicBezTo>
                    <a:pt x="133" y="197"/>
                    <a:pt x="133" y="197"/>
                    <a:pt x="133" y="197"/>
                  </a:cubicBezTo>
                  <a:cubicBezTo>
                    <a:pt x="133" y="198"/>
                    <a:pt x="133" y="198"/>
                    <a:pt x="133" y="198"/>
                  </a:cubicBezTo>
                  <a:cubicBezTo>
                    <a:pt x="132" y="199"/>
                    <a:pt x="133" y="199"/>
                    <a:pt x="131" y="200"/>
                  </a:cubicBezTo>
                  <a:cubicBezTo>
                    <a:pt x="130" y="200"/>
                    <a:pt x="130" y="200"/>
                    <a:pt x="130" y="200"/>
                  </a:cubicBezTo>
                  <a:cubicBezTo>
                    <a:pt x="129" y="201"/>
                    <a:pt x="129" y="201"/>
                    <a:pt x="129" y="201"/>
                  </a:cubicBezTo>
                  <a:cubicBezTo>
                    <a:pt x="130" y="202"/>
                    <a:pt x="129" y="201"/>
                    <a:pt x="130" y="203"/>
                  </a:cubicBezTo>
                  <a:cubicBezTo>
                    <a:pt x="130" y="204"/>
                    <a:pt x="130" y="204"/>
                    <a:pt x="130" y="204"/>
                  </a:cubicBezTo>
                  <a:cubicBezTo>
                    <a:pt x="130" y="205"/>
                    <a:pt x="130" y="205"/>
                    <a:pt x="130" y="205"/>
                  </a:cubicBezTo>
                  <a:cubicBezTo>
                    <a:pt x="129" y="206"/>
                    <a:pt x="129" y="206"/>
                    <a:pt x="129" y="206"/>
                  </a:cubicBezTo>
                  <a:cubicBezTo>
                    <a:pt x="127" y="208"/>
                    <a:pt x="127" y="207"/>
                    <a:pt x="126" y="208"/>
                  </a:cubicBezTo>
                  <a:cubicBezTo>
                    <a:pt x="125" y="208"/>
                    <a:pt x="124" y="208"/>
                    <a:pt x="123" y="208"/>
                  </a:cubicBezTo>
                  <a:cubicBezTo>
                    <a:pt x="120" y="205"/>
                    <a:pt x="121" y="207"/>
                    <a:pt x="117" y="203"/>
                  </a:cubicBezTo>
                  <a:cubicBezTo>
                    <a:pt x="115" y="202"/>
                    <a:pt x="115" y="202"/>
                    <a:pt x="113" y="200"/>
                  </a:cubicBezTo>
                  <a:cubicBezTo>
                    <a:pt x="112" y="199"/>
                    <a:pt x="112" y="198"/>
                    <a:pt x="112" y="197"/>
                  </a:cubicBezTo>
                  <a:cubicBezTo>
                    <a:pt x="112" y="197"/>
                    <a:pt x="112" y="197"/>
                    <a:pt x="112" y="197"/>
                  </a:cubicBezTo>
                  <a:cubicBezTo>
                    <a:pt x="111" y="196"/>
                    <a:pt x="111" y="196"/>
                    <a:pt x="111" y="196"/>
                  </a:cubicBezTo>
                  <a:cubicBezTo>
                    <a:pt x="108" y="195"/>
                    <a:pt x="107" y="195"/>
                    <a:pt x="106" y="193"/>
                  </a:cubicBezTo>
                  <a:cubicBezTo>
                    <a:pt x="104" y="192"/>
                    <a:pt x="104" y="192"/>
                    <a:pt x="104" y="192"/>
                  </a:cubicBezTo>
                  <a:cubicBezTo>
                    <a:pt x="102" y="191"/>
                    <a:pt x="101" y="190"/>
                    <a:pt x="100" y="189"/>
                  </a:cubicBezTo>
                  <a:cubicBezTo>
                    <a:pt x="96" y="188"/>
                    <a:pt x="85" y="183"/>
                    <a:pt x="81" y="180"/>
                  </a:cubicBezTo>
                  <a:cubicBezTo>
                    <a:pt x="79" y="179"/>
                    <a:pt x="79" y="179"/>
                    <a:pt x="79" y="179"/>
                  </a:cubicBezTo>
                  <a:cubicBezTo>
                    <a:pt x="76" y="177"/>
                    <a:pt x="78" y="178"/>
                    <a:pt x="70" y="174"/>
                  </a:cubicBezTo>
                  <a:cubicBezTo>
                    <a:pt x="69" y="173"/>
                    <a:pt x="70" y="173"/>
                    <a:pt x="69" y="171"/>
                  </a:cubicBezTo>
                  <a:cubicBezTo>
                    <a:pt x="67" y="170"/>
                    <a:pt x="67" y="170"/>
                    <a:pt x="67" y="170"/>
                  </a:cubicBezTo>
                  <a:cubicBezTo>
                    <a:pt x="66" y="168"/>
                    <a:pt x="66" y="168"/>
                    <a:pt x="66" y="168"/>
                  </a:cubicBezTo>
                  <a:cubicBezTo>
                    <a:pt x="63" y="166"/>
                    <a:pt x="64" y="167"/>
                    <a:pt x="61" y="165"/>
                  </a:cubicBezTo>
                  <a:cubicBezTo>
                    <a:pt x="60" y="162"/>
                    <a:pt x="59" y="162"/>
                    <a:pt x="58" y="160"/>
                  </a:cubicBezTo>
                  <a:cubicBezTo>
                    <a:pt x="57" y="159"/>
                    <a:pt x="57" y="159"/>
                    <a:pt x="57" y="159"/>
                  </a:cubicBezTo>
                  <a:cubicBezTo>
                    <a:pt x="57" y="157"/>
                    <a:pt x="57" y="157"/>
                    <a:pt x="57" y="157"/>
                  </a:cubicBezTo>
                  <a:cubicBezTo>
                    <a:pt x="56" y="156"/>
                    <a:pt x="56" y="156"/>
                    <a:pt x="56" y="156"/>
                  </a:cubicBezTo>
                  <a:cubicBezTo>
                    <a:pt x="57" y="155"/>
                    <a:pt x="57" y="155"/>
                    <a:pt x="57" y="155"/>
                  </a:cubicBezTo>
                  <a:cubicBezTo>
                    <a:pt x="57" y="155"/>
                    <a:pt x="57" y="155"/>
                    <a:pt x="57" y="155"/>
                  </a:cubicBezTo>
                  <a:cubicBezTo>
                    <a:pt x="58" y="152"/>
                    <a:pt x="58" y="152"/>
                    <a:pt x="58" y="152"/>
                  </a:cubicBezTo>
                  <a:cubicBezTo>
                    <a:pt x="58" y="150"/>
                    <a:pt x="58" y="150"/>
                    <a:pt x="58" y="150"/>
                  </a:cubicBezTo>
                  <a:cubicBezTo>
                    <a:pt x="56" y="148"/>
                    <a:pt x="55" y="147"/>
                    <a:pt x="54" y="144"/>
                  </a:cubicBezTo>
                  <a:cubicBezTo>
                    <a:pt x="52" y="142"/>
                    <a:pt x="52" y="141"/>
                    <a:pt x="51" y="139"/>
                  </a:cubicBezTo>
                  <a:cubicBezTo>
                    <a:pt x="50" y="138"/>
                    <a:pt x="49" y="137"/>
                    <a:pt x="49" y="137"/>
                  </a:cubicBezTo>
                  <a:cubicBezTo>
                    <a:pt x="48" y="136"/>
                    <a:pt x="48" y="136"/>
                    <a:pt x="48" y="136"/>
                  </a:cubicBezTo>
                  <a:cubicBezTo>
                    <a:pt x="47" y="135"/>
                    <a:pt x="47" y="135"/>
                    <a:pt x="47" y="135"/>
                  </a:cubicBezTo>
                  <a:cubicBezTo>
                    <a:pt x="47" y="134"/>
                    <a:pt x="48" y="134"/>
                    <a:pt x="47" y="131"/>
                  </a:cubicBezTo>
                  <a:cubicBezTo>
                    <a:pt x="46" y="129"/>
                    <a:pt x="46" y="129"/>
                    <a:pt x="46" y="129"/>
                  </a:cubicBezTo>
                  <a:cubicBezTo>
                    <a:pt x="42" y="127"/>
                    <a:pt x="42" y="127"/>
                    <a:pt x="42" y="127"/>
                  </a:cubicBezTo>
                  <a:cubicBezTo>
                    <a:pt x="42" y="124"/>
                    <a:pt x="31" y="102"/>
                    <a:pt x="29" y="98"/>
                  </a:cubicBezTo>
                  <a:cubicBezTo>
                    <a:pt x="29" y="96"/>
                    <a:pt x="29" y="96"/>
                    <a:pt x="29" y="96"/>
                  </a:cubicBezTo>
                  <a:cubicBezTo>
                    <a:pt x="27" y="93"/>
                    <a:pt x="28" y="94"/>
                    <a:pt x="27" y="92"/>
                  </a:cubicBezTo>
                  <a:cubicBezTo>
                    <a:pt x="24" y="88"/>
                    <a:pt x="21" y="87"/>
                    <a:pt x="20" y="81"/>
                  </a:cubicBezTo>
                  <a:cubicBezTo>
                    <a:pt x="19" y="80"/>
                    <a:pt x="17" y="77"/>
                    <a:pt x="14" y="74"/>
                  </a:cubicBezTo>
                  <a:cubicBezTo>
                    <a:pt x="10" y="72"/>
                    <a:pt x="5" y="70"/>
                    <a:pt x="3" y="68"/>
                  </a:cubicBezTo>
                  <a:cubicBezTo>
                    <a:pt x="2" y="66"/>
                    <a:pt x="2" y="66"/>
                    <a:pt x="2" y="66"/>
                  </a:cubicBezTo>
                  <a:cubicBezTo>
                    <a:pt x="2" y="65"/>
                    <a:pt x="2" y="65"/>
                    <a:pt x="2" y="65"/>
                  </a:cubicBezTo>
                  <a:cubicBezTo>
                    <a:pt x="3" y="65"/>
                    <a:pt x="3" y="65"/>
                    <a:pt x="3" y="65"/>
                  </a:cubicBezTo>
                  <a:cubicBezTo>
                    <a:pt x="4" y="65"/>
                    <a:pt x="4" y="65"/>
                    <a:pt x="4" y="65"/>
                  </a:cubicBezTo>
                  <a:cubicBezTo>
                    <a:pt x="5" y="65"/>
                    <a:pt x="5" y="65"/>
                    <a:pt x="5" y="65"/>
                  </a:cubicBezTo>
                  <a:cubicBezTo>
                    <a:pt x="6" y="64"/>
                    <a:pt x="6" y="64"/>
                    <a:pt x="6" y="64"/>
                  </a:cubicBezTo>
                  <a:cubicBezTo>
                    <a:pt x="6" y="63"/>
                    <a:pt x="6" y="63"/>
                    <a:pt x="6" y="63"/>
                  </a:cubicBezTo>
                  <a:cubicBezTo>
                    <a:pt x="5" y="61"/>
                    <a:pt x="5" y="61"/>
                    <a:pt x="5" y="61"/>
                  </a:cubicBezTo>
                  <a:cubicBezTo>
                    <a:pt x="2" y="58"/>
                    <a:pt x="2" y="58"/>
                    <a:pt x="2" y="58"/>
                  </a:cubicBezTo>
                  <a:cubicBezTo>
                    <a:pt x="3" y="57"/>
                    <a:pt x="3" y="57"/>
                    <a:pt x="3" y="57"/>
                  </a:cubicBezTo>
                  <a:cubicBezTo>
                    <a:pt x="3" y="56"/>
                    <a:pt x="3" y="56"/>
                    <a:pt x="3" y="56"/>
                  </a:cubicBezTo>
                  <a:cubicBezTo>
                    <a:pt x="2" y="54"/>
                    <a:pt x="1" y="53"/>
                    <a:pt x="0" y="52"/>
                  </a:cubicBezTo>
                  <a:cubicBezTo>
                    <a:pt x="1" y="48"/>
                    <a:pt x="1" y="48"/>
                    <a:pt x="1" y="48"/>
                  </a:cubicBezTo>
                  <a:cubicBezTo>
                    <a:pt x="3" y="45"/>
                    <a:pt x="4" y="46"/>
                    <a:pt x="7" y="41"/>
                  </a:cubicBezTo>
                  <a:cubicBezTo>
                    <a:pt x="11" y="39"/>
                    <a:pt x="7" y="40"/>
                    <a:pt x="12" y="38"/>
                  </a:cubicBezTo>
                  <a:cubicBezTo>
                    <a:pt x="12" y="38"/>
                    <a:pt x="12" y="38"/>
                    <a:pt x="12" y="38"/>
                  </a:cubicBezTo>
                  <a:cubicBezTo>
                    <a:pt x="12" y="39"/>
                    <a:pt x="12" y="38"/>
                    <a:pt x="13" y="39"/>
                  </a:cubicBezTo>
                  <a:cubicBezTo>
                    <a:pt x="13" y="39"/>
                    <a:pt x="13" y="39"/>
                    <a:pt x="13" y="39"/>
                  </a:cubicBezTo>
                  <a:cubicBezTo>
                    <a:pt x="13" y="40"/>
                    <a:pt x="13" y="40"/>
                    <a:pt x="13" y="40"/>
                  </a:cubicBezTo>
                  <a:cubicBezTo>
                    <a:pt x="13" y="40"/>
                    <a:pt x="13" y="40"/>
                    <a:pt x="13" y="40"/>
                  </a:cubicBezTo>
                  <a:cubicBezTo>
                    <a:pt x="13" y="41"/>
                    <a:pt x="13" y="40"/>
                    <a:pt x="13" y="41"/>
                  </a:cubicBezTo>
                  <a:cubicBezTo>
                    <a:pt x="13" y="42"/>
                    <a:pt x="13" y="42"/>
                    <a:pt x="13" y="42"/>
                  </a:cubicBezTo>
                  <a:cubicBezTo>
                    <a:pt x="13" y="42"/>
                    <a:pt x="13" y="42"/>
                    <a:pt x="13" y="43"/>
                  </a:cubicBezTo>
                  <a:cubicBezTo>
                    <a:pt x="13" y="43"/>
                    <a:pt x="13" y="43"/>
                    <a:pt x="13" y="43"/>
                  </a:cubicBezTo>
                  <a:cubicBezTo>
                    <a:pt x="13" y="44"/>
                    <a:pt x="13" y="44"/>
                    <a:pt x="13" y="44"/>
                  </a:cubicBezTo>
                  <a:cubicBezTo>
                    <a:pt x="12" y="45"/>
                    <a:pt x="12" y="45"/>
                    <a:pt x="12" y="45"/>
                  </a:cubicBezTo>
                  <a:cubicBezTo>
                    <a:pt x="11" y="45"/>
                    <a:pt x="11" y="45"/>
                    <a:pt x="11" y="45"/>
                  </a:cubicBezTo>
                  <a:cubicBezTo>
                    <a:pt x="11" y="44"/>
                    <a:pt x="11" y="44"/>
                    <a:pt x="11" y="44"/>
                  </a:cubicBezTo>
                  <a:cubicBezTo>
                    <a:pt x="10" y="45"/>
                    <a:pt x="10" y="45"/>
                    <a:pt x="10" y="45"/>
                  </a:cubicBezTo>
                  <a:cubicBezTo>
                    <a:pt x="10" y="45"/>
                    <a:pt x="10" y="45"/>
                    <a:pt x="10" y="45"/>
                  </a:cubicBezTo>
                  <a:cubicBezTo>
                    <a:pt x="10" y="46"/>
                    <a:pt x="10" y="46"/>
                    <a:pt x="10" y="46"/>
                  </a:cubicBezTo>
                  <a:cubicBezTo>
                    <a:pt x="10" y="47"/>
                    <a:pt x="10" y="47"/>
                    <a:pt x="10" y="47"/>
                  </a:cubicBezTo>
                  <a:cubicBezTo>
                    <a:pt x="12" y="47"/>
                    <a:pt x="12" y="47"/>
                    <a:pt x="12" y="47"/>
                  </a:cubicBezTo>
                  <a:cubicBezTo>
                    <a:pt x="10" y="48"/>
                    <a:pt x="10" y="48"/>
                    <a:pt x="10" y="49"/>
                  </a:cubicBezTo>
                  <a:cubicBezTo>
                    <a:pt x="10" y="49"/>
                    <a:pt x="10" y="49"/>
                    <a:pt x="10" y="49"/>
                  </a:cubicBezTo>
                  <a:cubicBezTo>
                    <a:pt x="11" y="50"/>
                    <a:pt x="11" y="50"/>
                    <a:pt x="11" y="50"/>
                  </a:cubicBezTo>
                  <a:cubicBezTo>
                    <a:pt x="11" y="50"/>
                    <a:pt x="11" y="50"/>
                    <a:pt x="11" y="50"/>
                  </a:cubicBezTo>
                  <a:cubicBezTo>
                    <a:pt x="12" y="49"/>
                    <a:pt x="12" y="49"/>
                    <a:pt x="12" y="49"/>
                  </a:cubicBezTo>
                  <a:cubicBezTo>
                    <a:pt x="13" y="48"/>
                    <a:pt x="13" y="48"/>
                    <a:pt x="13" y="48"/>
                  </a:cubicBezTo>
                  <a:cubicBezTo>
                    <a:pt x="14" y="48"/>
                    <a:pt x="14" y="48"/>
                    <a:pt x="14" y="48"/>
                  </a:cubicBezTo>
                  <a:cubicBezTo>
                    <a:pt x="14" y="48"/>
                    <a:pt x="17" y="49"/>
                    <a:pt x="18" y="50"/>
                  </a:cubicBezTo>
                  <a:cubicBezTo>
                    <a:pt x="19" y="50"/>
                    <a:pt x="19" y="50"/>
                    <a:pt x="20" y="50"/>
                  </a:cubicBezTo>
                  <a:cubicBezTo>
                    <a:pt x="20" y="50"/>
                    <a:pt x="20" y="50"/>
                    <a:pt x="21" y="51"/>
                  </a:cubicBezTo>
                  <a:cubicBezTo>
                    <a:pt x="21" y="52"/>
                    <a:pt x="21" y="52"/>
                    <a:pt x="21" y="52"/>
                  </a:cubicBezTo>
                  <a:cubicBezTo>
                    <a:pt x="22" y="53"/>
                    <a:pt x="22" y="53"/>
                    <a:pt x="23" y="55"/>
                  </a:cubicBezTo>
                  <a:cubicBezTo>
                    <a:pt x="24" y="55"/>
                    <a:pt x="24" y="55"/>
                    <a:pt x="24" y="55"/>
                  </a:cubicBezTo>
                  <a:cubicBezTo>
                    <a:pt x="25" y="55"/>
                    <a:pt x="25" y="55"/>
                    <a:pt x="25" y="55"/>
                  </a:cubicBezTo>
                  <a:cubicBezTo>
                    <a:pt x="26" y="56"/>
                    <a:pt x="26" y="56"/>
                    <a:pt x="26" y="56"/>
                  </a:cubicBezTo>
                  <a:cubicBezTo>
                    <a:pt x="26" y="55"/>
                    <a:pt x="26" y="55"/>
                    <a:pt x="26" y="55"/>
                  </a:cubicBezTo>
                  <a:cubicBezTo>
                    <a:pt x="27" y="55"/>
                    <a:pt x="27" y="55"/>
                    <a:pt x="27" y="54"/>
                  </a:cubicBezTo>
                  <a:cubicBezTo>
                    <a:pt x="28" y="54"/>
                    <a:pt x="28" y="54"/>
                    <a:pt x="28" y="54"/>
                  </a:cubicBezTo>
                  <a:cubicBezTo>
                    <a:pt x="28" y="54"/>
                    <a:pt x="28" y="54"/>
                    <a:pt x="28" y="54"/>
                  </a:cubicBezTo>
                  <a:cubicBezTo>
                    <a:pt x="28" y="53"/>
                    <a:pt x="28" y="53"/>
                    <a:pt x="28" y="53"/>
                  </a:cubicBezTo>
                  <a:cubicBezTo>
                    <a:pt x="28" y="52"/>
                    <a:pt x="28" y="52"/>
                    <a:pt x="28" y="52"/>
                  </a:cubicBezTo>
                  <a:cubicBezTo>
                    <a:pt x="28" y="52"/>
                    <a:pt x="28" y="52"/>
                    <a:pt x="28" y="52"/>
                  </a:cubicBezTo>
                  <a:cubicBezTo>
                    <a:pt x="30" y="51"/>
                    <a:pt x="30" y="51"/>
                    <a:pt x="30" y="51"/>
                  </a:cubicBezTo>
                  <a:cubicBezTo>
                    <a:pt x="30" y="50"/>
                    <a:pt x="30" y="50"/>
                    <a:pt x="31" y="50"/>
                  </a:cubicBezTo>
                  <a:cubicBezTo>
                    <a:pt x="31" y="49"/>
                    <a:pt x="31" y="49"/>
                    <a:pt x="31" y="49"/>
                  </a:cubicBezTo>
                  <a:cubicBezTo>
                    <a:pt x="30" y="49"/>
                    <a:pt x="30" y="49"/>
                    <a:pt x="30" y="49"/>
                  </a:cubicBezTo>
                  <a:cubicBezTo>
                    <a:pt x="30" y="48"/>
                    <a:pt x="30" y="48"/>
                    <a:pt x="30" y="48"/>
                  </a:cubicBezTo>
                  <a:cubicBezTo>
                    <a:pt x="31" y="46"/>
                    <a:pt x="31" y="47"/>
                    <a:pt x="32" y="44"/>
                  </a:cubicBezTo>
                  <a:cubicBezTo>
                    <a:pt x="32" y="44"/>
                    <a:pt x="32" y="44"/>
                    <a:pt x="32" y="44"/>
                  </a:cubicBezTo>
                  <a:cubicBezTo>
                    <a:pt x="32" y="43"/>
                    <a:pt x="32" y="44"/>
                    <a:pt x="33" y="43"/>
                  </a:cubicBezTo>
                  <a:cubicBezTo>
                    <a:pt x="33" y="42"/>
                    <a:pt x="33" y="42"/>
                    <a:pt x="33" y="42"/>
                  </a:cubicBezTo>
                  <a:cubicBezTo>
                    <a:pt x="33" y="41"/>
                    <a:pt x="33" y="41"/>
                    <a:pt x="33" y="41"/>
                  </a:cubicBezTo>
                  <a:cubicBezTo>
                    <a:pt x="33" y="41"/>
                    <a:pt x="33" y="41"/>
                    <a:pt x="33" y="41"/>
                  </a:cubicBezTo>
                  <a:cubicBezTo>
                    <a:pt x="33" y="40"/>
                    <a:pt x="33" y="40"/>
                    <a:pt x="33" y="40"/>
                  </a:cubicBezTo>
                  <a:cubicBezTo>
                    <a:pt x="34" y="39"/>
                    <a:pt x="34" y="38"/>
                    <a:pt x="34" y="38"/>
                  </a:cubicBezTo>
                  <a:cubicBezTo>
                    <a:pt x="34" y="38"/>
                    <a:pt x="34" y="38"/>
                    <a:pt x="34" y="38"/>
                  </a:cubicBezTo>
                  <a:cubicBezTo>
                    <a:pt x="35" y="38"/>
                    <a:pt x="35" y="38"/>
                    <a:pt x="35" y="38"/>
                  </a:cubicBezTo>
                  <a:cubicBezTo>
                    <a:pt x="35" y="38"/>
                    <a:pt x="35" y="38"/>
                    <a:pt x="35" y="38"/>
                  </a:cubicBezTo>
                  <a:cubicBezTo>
                    <a:pt x="35" y="39"/>
                    <a:pt x="35" y="39"/>
                    <a:pt x="35" y="39"/>
                  </a:cubicBezTo>
                  <a:cubicBezTo>
                    <a:pt x="35" y="39"/>
                    <a:pt x="35" y="39"/>
                    <a:pt x="35" y="39"/>
                  </a:cubicBezTo>
                  <a:cubicBezTo>
                    <a:pt x="36" y="39"/>
                    <a:pt x="36" y="39"/>
                    <a:pt x="36" y="39"/>
                  </a:cubicBezTo>
                  <a:cubicBezTo>
                    <a:pt x="36" y="38"/>
                    <a:pt x="36" y="38"/>
                    <a:pt x="36" y="38"/>
                  </a:cubicBezTo>
                  <a:cubicBezTo>
                    <a:pt x="36" y="38"/>
                    <a:pt x="36" y="38"/>
                    <a:pt x="36" y="38"/>
                  </a:cubicBezTo>
                  <a:cubicBezTo>
                    <a:pt x="36" y="38"/>
                    <a:pt x="36" y="38"/>
                    <a:pt x="36" y="38"/>
                  </a:cubicBezTo>
                  <a:cubicBezTo>
                    <a:pt x="36" y="38"/>
                    <a:pt x="36" y="38"/>
                    <a:pt x="36" y="38"/>
                  </a:cubicBezTo>
                  <a:cubicBezTo>
                    <a:pt x="36" y="37"/>
                    <a:pt x="36" y="37"/>
                    <a:pt x="36" y="37"/>
                  </a:cubicBezTo>
                  <a:cubicBezTo>
                    <a:pt x="37" y="36"/>
                    <a:pt x="38" y="34"/>
                    <a:pt x="40" y="33"/>
                  </a:cubicBezTo>
                  <a:cubicBezTo>
                    <a:pt x="46" y="31"/>
                    <a:pt x="44" y="31"/>
                    <a:pt x="53" y="28"/>
                  </a:cubicBezTo>
                  <a:cubicBezTo>
                    <a:pt x="64" y="21"/>
                    <a:pt x="57" y="25"/>
                    <a:pt x="65" y="17"/>
                  </a:cubicBezTo>
                  <a:cubicBezTo>
                    <a:pt x="65" y="16"/>
                    <a:pt x="67" y="11"/>
                    <a:pt x="67" y="10"/>
                  </a:cubicBezTo>
                  <a:cubicBezTo>
                    <a:pt x="67" y="10"/>
                    <a:pt x="67" y="10"/>
                    <a:pt x="68" y="11"/>
                  </a:cubicBezTo>
                  <a:cubicBezTo>
                    <a:pt x="68" y="11"/>
                    <a:pt x="68" y="11"/>
                    <a:pt x="69" y="11"/>
                  </a:cubicBezTo>
                  <a:cubicBezTo>
                    <a:pt x="69" y="10"/>
                    <a:pt x="69" y="10"/>
                    <a:pt x="69" y="10"/>
                  </a:cubicBezTo>
                  <a:cubicBezTo>
                    <a:pt x="69" y="9"/>
                    <a:pt x="68" y="8"/>
                    <a:pt x="69" y="6"/>
                  </a:cubicBezTo>
                  <a:cubicBezTo>
                    <a:pt x="69" y="6"/>
                    <a:pt x="69" y="6"/>
                    <a:pt x="69" y="6"/>
                  </a:cubicBezTo>
                  <a:cubicBezTo>
                    <a:pt x="68" y="5"/>
                    <a:pt x="68" y="6"/>
                    <a:pt x="67" y="4"/>
                  </a:cubicBezTo>
                  <a:cubicBezTo>
                    <a:pt x="66" y="3"/>
                    <a:pt x="66" y="4"/>
                    <a:pt x="66" y="3"/>
                  </a:cubicBezTo>
                  <a:cubicBezTo>
                    <a:pt x="65" y="2"/>
                    <a:pt x="66" y="2"/>
                    <a:pt x="65" y="2"/>
                  </a:cubicBezTo>
                  <a:cubicBezTo>
                    <a:pt x="65" y="1"/>
                    <a:pt x="65" y="1"/>
                    <a:pt x="65" y="1"/>
                  </a:cubicBezTo>
                  <a:cubicBezTo>
                    <a:pt x="65" y="1"/>
                    <a:pt x="65" y="1"/>
                    <a:pt x="65" y="1"/>
                  </a:cubicBezTo>
                  <a:cubicBezTo>
                    <a:pt x="66" y="2"/>
                    <a:pt x="66" y="2"/>
                    <a:pt x="66" y="2"/>
                  </a:cubicBezTo>
                  <a:cubicBezTo>
                    <a:pt x="67" y="1"/>
                    <a:pt x="67" y="1"/>
                    <a:pt x="68" y="1"/>
                  </a:cubicBezTo>
                  <a:cubicBezTo>
                    <a:pt x="69" y="1"/>
                    <a:pt x="68" y="1"/>
                    <a:pt x="69" y="0"/>
                  </a:cubicBezTo>
                  <a:cubicBezTo>
                    <a:pt x="70" y="0"/>
                    <a:pt x="69" y="0"/>
                    <a:pt x="70" y="0"/>
                  </a:cubicBezTo>
                  <a:cubicBezTo>
                    <a:pt x="71" y="1"/>
                    <a:pt x="71" y="1"/>
                    <a:pt x="72" y="2"/>
                  </a:cubicBezTo>
                  <a:cubicBezTo>
                    <a:pt x="73" y="2"/>
                    <a:pt x="73" y="2"/>
                    <a:pt x="74" y="2"/>
                  </a:cubicBezTo>
                  <a:cubicBezTo>
                    <a:pt x="74" y="3"/>
                    <a:pt x="74" y="2"/>
                    <a:pt x="74" y="3"/>
                  </a:cubicBezTo>
                  <a:cubicBezTo>
                    <a:pt x="75" y="4"/>
                    <a:pt x="75" y="3"/>
                    <a:pt x="76" y="4"/>
                  </a:cubicBezTo>
                  <a:cubicBezTo>
                    <a:pt x="77" y="5"/>
                    <a:pt x="77" y="5"/>
                    <a:pt x="78" y="6"/>
                  </a:cubicBezTo>
                  <a:cubicBezTo>
                    <a:pt x="78" y="7"/>
                    <a:pt x="79" y="8"/>
                    <a:pt x="79" y="9"/>
                  </a:cubicBezTo>
                  <a:cubicBezTo>
                    <a:pt x="79" y="9"/>
                    <a:pt x="79" y="9"/>
                    <a:pt x="79" y="9"/>
                  </a:cubicBezTo>
                  <a:cubicBezTo>
                    <a:pt x="80" y="10"/>
                    <a:pt x="80" y="10"/>
                    <a:pt x="80" y="11"/>
                  </a:cubicBezTo>
                  <a:cubicBezTo>
                    <a:pt x="81" y="11"/>
                    <a:pt x="81" y="11"/>
                    <a:pt x="82" y="11"/>
                  </a:cubicBezTo>
                  <a:cubicBezTo>
                    <a:pt x="83" y="12"/>
                    <a:pt x="83" y="12"/>
                    <a:pt x="83" y="12"/>
                  </a:cubicBezTo>
                  <a:cubicBezTo>
                    <a:pt x="84" y="12"/>
                    <a:pt x="84" y="12"/>
                    <a:pt x="84" y="12"/>
                  </a:cubicBezTo>
                  <a:cubicBezTo>
                    <a:pt x="84" y="13"/>
                    <a:pt x="84" y="13"/>
                    <a:pt x="84" y="13"/>
                  </a:cubicBezTo>
                  <a:cubicBezTo>
                    <a:pt x="85" y="13"/>
                    <a:pt x="85" y="13"/>
                    <a:pt x="85" y="13"/>
                  </a:cubicBezTo>
                  <a:cubicBezTo>
                    <a:pt x="86" y="13"/>
                    <a:pt x="86" y="13"/>
                    <a:pt x="86" y="13"/>
                  </a:cubicBezTo>
                  <a:cubicBezTo>
                    <a:pt x="87" y="14"/>
                    <a:pt x="87" y="14"/>
                    <a:pt x="87" y="14"/>
                  </a:cubicBezTo>
                  <a:cubicBezTo>
                    <a:pt x="87" y="15"/>
                    <a:pt x="87" y="15"/>
                    <a:pt x="87" y="15"/>
                  </a:cubicBezTo>
                  <a:cubicBezTo>
                    <a:pt x="88" y="15"/>
                    <a:pt x="88" y="15"/>
                    <a:pt x="88" y="15"/>
                  </a:cubicBezTo>
                  <a:cubicBezTo>
                    <a:pt x="88" y="16"/>
                    <a:pt x="88" y="16"/>
                    <a:pt x="88" y="16"/>
                  </a:cubicBezTo>
                  <a:cubicBezTo>
                    <a:pt x="89" y="17"/>
                    <a:pt x="89" y="17"/>
                    <a:pt x="89" y="17"/>
                  </a:cubicBezTo>
                  <a:cubicBezTo>
                    <a:pt x="88" y="18"/>
                    <a:pt x="88" y="18"/>
                    <a:pt x="88" y="18"/>
                  </a:cubicBezTo>
                  <a:cubicBezTo>
                    <a:pt x="89" y="19"/>
                    <a:pt x="89" y="19"/>
                    <a:pt x="89" y="19"/>
                  </a:cubicBezTo>
                  <a:cubicBezTo>
                    <a:pt x="89" y="19"/>
                    <a:pt x="89" y="19"/>
                    <a:pt x="90" y="20"/>
                  </a:cubicBezTo>
                  <a:cubicBezTo>
                    <a:pt x="91" y="20"/>
                    <a:pt x="91" y="20"/>
                    <a:pt x="91" y="20"/>
                  </a:cubicBezTo>
                  <a:cubicBezTo>
                    <a:pt x="92" y="20"/>
                    <a:pt x="92" y="20"/>
                    <a:pt x="92" y="20"/>
                  </a:cubicBezTo>
                  <a:cubicBezTo>
                    <a:pt x="92" y="20"/>
                    <a:pt x="92" y="20"/>
                    <a:pt x="92" y="20"/>
                  </a:cubicBezTo>
                  <a:cubicBezTo>
                    <a:pt x="93" y="22"/>
                    <a:pt x="92" y="22"/>
                    <a:pt x="93" y="23"/>
                  </a:cubicBezTo>
                  <a:cubicBezTo>
                    <a:pt x="92" y="24"/>
                    <a:pt x="92" y="24"/>
                    <a:pt x="92" y="24"/>
                  </a:cubicBezTo>
                  <a:cubicBezTo>
                    <a:pt x="92" y="25"/>
                    <a:pt x="92" y="25"/>
                    <a:pt x="92" y="25"/>
                  </a:cubicBezTo>
                  <a:cubicBezTo>
                    <a:pt x="94" y="26"/>
                    <a:pt x="93" y="26"/>
                    <a:pt x="94" y="26"/>
                  </a:cubicBezTo>
                  <a:cubicBezTo>
                    <a:pt x="95" y="27"/>
                    <a:pt x="95" y="27"/>
                    <a:pt x="95" y="27"/>
                  </a:cubicBezTo>
                  <a:cubicBezTo>
                    <a:pt x="95" y="27"/>
                    <a:pt x="95" y="27"/>
                    <a:pt x="95" y="27"/>
                  </a:cubicBezTo>
                  <a:cubicBezTo>
                    <a:pt x="96" y="27"/>
                    <a:pt x="96" y="27"/>
                    <a:pt x="97" y="27"/>
                  </a:cubicBezTo>
                  <a:cubicBezTo>
                    <a:pt x="98" y="26"/>
                    <a:pt x="98" y="26"/>
                    <a:pt x="98" y="26"/>
                  </a:cubicBezTo>
                  <a:cubicBezTo>
                    <a:pt x="100" y="27"/>
                    <a:pt x="100" y="27"/>
                    <a:pt x="101" y="27"/>
                  </a:cubicBezTo>
                  <a:cubicBezTo>
                    <a:pt x="103" y="26"/>
                    <a:pt x="102" y="27"/>
                    <a:pt x="104" y="26"/>
                  </a:cubicBezTo>
                  <a:cubicBezTo>
                    <a:pt x="105" y="26"/>
                    <a:pt x="105" y="26"/>
                    <a:pt x="105" y="26"/>
                  </a:cubicBezTo>
                  <a:cubicBezTo>
                    <a:pt x="105" y="26"/>
                    <a:pt x="105" y="26"/>
                    <a:pt x="105" y="26"/>
                  </a:cubicBezTo>
                  <a:cubicBezTo>
                    <a:pt x="106" y="25"/>
                    <a:pt x="107" y="25"/>
                    <a:pt x="108" y="24"/>
                  </a:cubicBezTo>
                  <a:cubicBezTo>
                    <a:pt x="108" y="24"/>
                    <a:pt x="108" y="24"/>
                    <a:pt x="108" y="24"/>
                  </a:cubicBezTo>
                  <a:cubicBezTo>
                    <a:pt x="109" y="24"/>
                    <a:pt x="109" y="24"/>
                    <a:pt x="110" y="25"/>
                  </a:cubicBezTo>
                  <a:cubicBezTo>
                    <a:pt x="111" y="25"/>
                    <a:pt x="111" y="25"/>
                    <a:pt x="111" y="25"/>
                  </a:cubicBezTo>
                  <a:cubicBezTo>
                    <a:pt x="112" y="25"/>
                    <a:pt x="112" y="25"/>
                    <a:pt x="112" y="25"/>
                  </a:cubicBezTo>
                  <a:cubicBezTo>
                    <a:pt x="112" y="26"/>
                    <a:pt x="112" y="26"/>
                    <a:pt x="112" y="26"/>
                  </a:cubicBezTo>
                  <a:cubicBezTo>
                    <a:pt x="113" y="26"/>
                    <a:pt x="113" y="26"/>
                    <a:pt x="114" y="26"/>
                  </a:cubicBezTo>
                  <a:cubicBezTo>
                    <a:pt x="115" y="25"/>
                    <a:pt x="115" y="25"/>
                    <a:pt x="115" y="25"/>
                  </a:cubicBezTo>
                  <a:cubicBezTo>
                    <a:pt x="116" y="25"/>
                    <a:pt x="116" y="25"/>
                    <a:pt x="117" y="24"/>
                  </a:cubicBezTo>
                  <a:cubicBezTo>
                    <a:pt x="117" y="25"/>
                    <a:pt x="117" y="25"/>
                    <a:pt x="117" y="25"/>
                  </a:cubicBezTo>
                  <a:cubicBezTo>
                    <a:pt x="120" y="26"/>
                    <a:pt x="120" y="26"/>
                    <a:pt x="120" y="26"/>
                  </a:cubicBezTo>
                  <a:cubicBezTo>
                    <a:pt x="120" y="27"/>
                    <a:pt x="120" y="27"/>
                    <a:pt x="120" y="27"/>
                  </a:cubicBezTo>
                  <a:cubicBezTo>
                    <a:pt x="121" y="27"/>
                    <a:pt x="121" y="27"/>
                    <a:pt x="121" y="27"/>
                  </a:cubicBezTo>
                  <a:cubicBezTo>
                    <a:pt x="123" y="28"/>
                    <a:pt x="122" y="27"/>
                    <a:pt x="124" y="28"/>
                  </a:cubicBezTo>
                  <a:cubicBezTo>
                    <a:pt x="124" y="28"/>
                    <a:pt x="124" y="28"/>
                    <a:pt x="124" y="28"/>
                  </a:cubicBezTo>
                  <a:cubicBezTo>
                    <a:pt x="125" y="29"/>
                    <a:pt x="125" y="29"/>
                    <a:pt x="125" y="29"/>
                  </a:cubicBezTo>
                  <a:cubicBezTo>
                    <a:pt x="126" y="29"/>
                    <a:pt x="126" y="29"/>
                    <a:pt x="127" y="29"/>
                  </a:cubicBezTo>
                  <a:cubicBezTo>
                    <a:pt x="127" y="30"/>
                    <a:pt x="127" y="30"/>
                    <a:pt x="127" y="30"/>
                  </a:cubicBezTo>
                  <a:cubicBezTo>
                    <a:pt x="127" y="30"/>
                    <a:pt x="127" y="30"/>
                    <a:pt x="127" y="30"/>
                  </a:cubicBezTo>
                  <a:cubicBezTo>
                    <a:pt x="127" y="31"/>
                    <a:pt x="120" y="42"/>
                    <a:pt x="120" y="42"/>
                  </a:cubicBezTo>
                  <a:cubicBezTo>
                    <a:pt x="120" y="42"/>
                    <a:pt x="121" y="43"/>
                    <a:pt x="122" y="43"/>
                  </a:cubicBezTo>
                  <a:cubicBezTo>
                    <a:pt x="122" y="43"/>
                    <a:pt x="122" y="43"/>
                    <a:pt x="122" y="43"/>
                  </a:cubicBezTo>
                  <a:cubicBezTo>
                    <a:pt x="123" y="43"/>
                    <a:pt x="123" y="43"/>
                    <a:pt x="123" y="43"/>
                  </a:cubicBezTo>
                  <a:cubicBezTo>
                    <a:pt x="124" y="42"/>
                    <a:pt x="124" y="42"/>
                    <a:pt x="124" y="42"/>
                  </a:cubicBezTo>
                  <a:cubicBezTo>
                    <a:pt x="124" y="42"/>
                    <a:pt x="124" y="42"/>
                    <a:pt x="124" y="42"/>
                  </a:cubicBezTo>
                  <a:cubicBezTo>
                    <a:pt x="125" y="43"/>
                    <a:pt x="124" y="43"/>
                    <a:pt x="125" y="43"/>
                  </a:cubicBezTo>
                  <a:cubicBezTo>
                    <a:pt x="126" y="45"/>
                    <a:pt x="126" y="44"/>
                    <a:pt x="126" y="45"/>
                  </a:cubicBezTo>
                  <a:cubicBezTo>
                    <a:pt x="127" y="46"/>
                    <a:pt x="127" y="46"/>
                    <a:pt x="128" y="4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181">
              <a:extLst>
                <a:ext uri="{FF2B5EF4-FFF2-40B4-BE49-F238E27FC236}">
                  <a16:creationId xmlns:a16="http://schemas.microsoft.com/office/drawing/2014/main" id="{A7FBFB36-7597-4BAF-8127-A133795E9AF0}"/>
                </a:ext>
              </a:extLst>
            </p:cNvPr>
            <p:cNvSpPr>
              <a:spLocks noEditPoints="1"/>
            </p:cNvSpPr>
            <p:nvPr/>
          </p:nvSpPr>
          <p:spPr bwMode="auto">
            <a:xfrm>
              <a:off x="4611478" y="9434447"/>
              <a:ext cx="712381" cy="584154"/>
            </a:xfrm>
            <a:custGeom>
              <a:avLst/>
              <a:gdLst>
                <a:gd name="T0" fmla="*/ 126 w 171"/>
                <a:gd name="T1" fmla="*/ 1 h 140"/>
                <a:gd name="T2" fmla="*/ 128 w 171"/>
                <a:gd name="T3" fmla="*/ 0 h 140"/>
                <a:gd name="T4" fmla="*/ 127 w 171"/>
                <a:gd name="T5" fmla="*/ 2 h 140"/>
                <a:gd name="T6" fmla="*/ 133 w 171"/>
                <a:gd name="T7" fmla="*/ 1 h 140"/>
                <a:gd name="T8" fmla="*/ 134 w 171"/>
                <a:gd name="T9" fmla="*/ 1 h 140"/>
                <a:gd name="T10" fmla="*/ 128 w 171"/>
                <a:gd name="T11" fmla="*/ 7 h 140"/>
                <a:gd name="T12" fmla="*/ 127 w 171"/>
                <a:gd name="T13" fmla="*/ 7 h 140"/>
                <a:gd name="T14" fmla="*/ 128 w 171"/>
                <a:gd name="T15" fmla="*/ 7 h 140"/>
                <a:gd name="T16" fmla="*/ 142 w 171"/>
                <a:gd name="T17" fmla="*/ 11 h 140"/>
                <a:gd name="T18" fmla="*/ 139 w 171"/>
                <a:gd name="T19" fmla="*/ 12 h 140"/>
                <a:gd name="T20" fmla="*/ 140 w 171"/>
                <a:gd name="T21" fmla="*/ 10 h 140"/>
                <a:gd name="T22" fmla="*/ 139 w 171"/>
                <a:gd name="T23" fmla="*/ 13 h 140"/>
                <a:gd name="T24" fmla="*/ 140 w 171"/>
                <a:gd name="T25" fmla="*/ 13 h 140"/>
                <a:gd name="T26" fmla="*/ 144 w 171"/>
                <a:gd name="T27" fmla="*/ 19 h 140"/>
                <a:gd name="T28" fmla="*/ 144 w 171"/>
                <a:gd name="T29" fmla="*/ 20 h 140"/>
                <a:gd name="T30" fmla="*/ 72 w 171"/>
                <a:gd name="T31" fmla="*/ 81 h 140"/>
                <a:gd name="T32" fmla="*/ 71 w 171"/>
                <a:gd name="T33" fmla="*/ 80 h 140"/>
                <a:gd name="T34" fmla="*/ 101 w 171"/>
                <a:gd name="T35" fmla="*/ 84 h 140"/>
                <a:gd name="T36" fmla="*/ 101 w 171"/>
                <a:gd name="T37" fmla="*/ 84 h 140"/>
                <a:gd name="T38" fmla="*/ 67 w 171"/>
                <a:gd name="T39" fmla="*/ 86 h 140"/>
                <a:gd name="T40" fmla="*/ 66 w 171"/>
                <a:gd name="T41" fmla="*/ 84 h 140"/>
                <a:gd name="T42" fmla="*/ 0 w 171"/>
                <a:gd name="T43" fmla="*/ 90 h 140"/>
                <a:gd name="T44" fmla="*/ 0 w 171"/>
                <a:gd name="T45" fmla="*/ 90 h 140"/>
                <a:gd name="T46" fmla="*/ 0 w 171"/>
                <a:gd name="T47" fmla="*/ 90 h 140"/>
                <a:gd name="T48" fmla="*/ 87 w 171"/>
                <a:gd name="T49" fmla="*/ 89 h 140"/>
                <a:gd name="T50" fmla="*/ 90 w 171"/>
                <a:gd name="T51" fmla="*/ 90 h 140"/>
                <a:gd name="T52" fmla="*/ 89 w 171"/>
                <a:gd name="T53" fmla="*/ 90 h 140"/>
                <a:gd name="T54" fmla="*/ 1 w 171"/>
                <a:gd name="T55" fmla="*/ 93 h 140"/>
                <a:gd name="T56" fmla="*/ 0 w 171"/>
                <a:gd name="T57" fmla="*/ 91 h 140"/>
                <a:gd name="T58" fmla="*/ 1 w 171"/>
                <a:gd name="T59" fmla="*/ 93 h 140"/>
                <a:gd name="T60" fmla="*/ 18 w 171"/>
                <a:gd name="T61" fmla="*/ 101 h 140"/>
                <a:gd name="T62" fmla="*/ 18 w 171"/>
                <a:gd name="T63" fmla="*/ 100 h 140"/>
                <a:gd name="T64" fmla="*/ 19 w 171"/>
                <a:gd name="T65" fmla="*/ 101 h 140"/>
                <a:gd name="T66" fmla="*/ 26 w 171"/>
                <a:gd name="T67" fmla="*/ 104 h 140"/>
                <a:gd name="T68" fmla="*/ 25 w 171"/>
                <a:gd name="T69" fmla="*/ 104 h 140"/>
                <a:gd name="T70" fmla="*/ 21 w 171"/>
                <a:gd name="T71" fmla="*/ 103 h 140"/>
                <a:gd name="T72" fmla="*/ 21 w 171"/>
                <a:gd name="T73" fmla="*/ 100 h 140"/>
                <a:gd name="T74" fmla="*/ 24 w 171"/>
                <a:gd name="T75" fmla="*/ 101 h 140"/>
                <a:gd name="T76" fmla="*/ 120 w 171"/>
                <a:gd name="T77" fmla="*/ 105 h 140"/>
                <a:gd name="T78" fmla="*/ 119 w 171"/>
                <a:gd name="T79" fmla="*/ 104 h 140"/>
                <a:gd name="T80" fmla="*/ 122 w 171"/>
                <a:gd name="T81" fmla="*/ 102 h 140"/>
                <a:gd name="T82" fmla="*/ 120 w 171"/>
                <a:gd name="T83" fmla="*/ 104 h 140"/>
                <a:gd name="T84" fmla="*/ 120 w 171"/>
                <a:gd name="T85" fmla="*/ 109 h 140"/>
                <a:gd name="T86" fmla="*/ 119 w 171"/>
                <a:gd name="T87" fmla="*/ 107 h 140"/>
                <a:gd name="T88" fmla="*/ 162 w 171"/>
                <a:gd name="T89" fmla="*/ 109 h 140"/>
                <a:gd name="T90" fmla="*/ 163 w 171"/>
                <a:gd name="T91" fmla="*/ 110 h 140"/>
                <a:gd name="T92" fmla="*/ 120 w 171"/>
                <a:gd name="T93" fmla="*/ 110 h 140"/>
                <a:gd name="T94" fmla="*/ 171 w 171"/>
                <a:gd name="T95" fmla="*/ 112 h 140"/>
                <a:gd name="T96" fmla="*/ 169 w 171"/>
                <a:gd name="T97" fmla="*/ 112 h 140"/>
                <a:gd name="T98" fmla="*/ 169 w 171"/>
                <a:gd name="T99" fmla="*/ 111 h 140"/>
                <a:gd name="T100" fmla="*/ 145 w 171"/>
                <a:gd name="T101" fmla="*/ 140 h 140"/>
                <a:gd name="T102" fmla="*/ 145 w 171"/>
                <a:gd name="T103" fmla="*/ 139 h 140"/>
                <a:gd name="T104" fmla="*/ 146 w 171"/>
                <a:gd name="T105"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1" h="140">
                  <a:moveTo>
                    <a:pt x="127" y="2"/>
                  </a:moveTo>
                  <a:cubicBezTo>
                    <a:pt x="127" y="2"/>
                    <a:pt x="127" y="2"/>
                    <a:pt x="127" y="2"/>
                  </a:cubicBezTo>
                  <a:cubicBezTo>
                    <a:pt x="126" y="1"/>
                    <a:pt x="126" y="1"/>
                    <a:pt x="126" y="1"/>
                  </a:cubicBezTo>
                  <a:cubicBezTo>
                    <a:pt x="126" y="0"/>
                    <a:pt x="126" y="0"/>
                    <a:pt x="126" y="0"/>
                  </a:cubicBezTo>
                  <a:cubicBezTo>
                    <a:pt x="126" y="0"/>
                    <a:pt x="126" y="0"/>
                    <a:pt x="126" y="0"/>
                  </a:cubicBezTo>
                  <a:cubicBezTo>
                    <a:pt x="128" y="0"/>
                    <a:pt x="128" y="0"/>
                    <a:pt x="128" y="0"/>
                  </a:cubicBezTo>
                  <a:cubicBezTo>
                    <a:pt x="128" y="1"/>
                    <a:pt x="128" y="1"/>
                    <a:pt x="128" y="1"/>
                  </a:cubicBezTo>
                  <a:cubicBezTo>
                    <a:pt x="128" y="1"/>
                    <a:pt x="128" y="1"/>
                    <a:pt x="128" y="1"/>
                  </a:cubicBezTo>
                  <a:cubicBezTo>
                    <a:pt x="128" y="2"/>
                    <a:pt x="128" y="2"/>
                    <a:pt x="127" y="2"/>
                  </a:cubicBezTo>
                  <a:close/>
                  <a:moveTo>
                    <a:pt x="133" y="2"/>
                  </a:moveTo>
                  <a:cubicBezTo>
                    <a:pt x="133" y="1"/>
                    <a:pt x="133" y="1"/>
                    <a:pt x="133" y="1"/>
                  </a:cubicBezTo>
                  <a:cubicBezTo>
                    <a:pt x="133" y="1"/>
                    <a:pt x="133" y="1"/>
                    <a:pt x="133" y="1"/>
                  </a:cubicBezTo>
                  <a:cubicBezTo>
                    <a:pt x="134" y="1"/>
                    <a:pt x="134" y="1"/>
                    <a:pt x="134" y="1"/>
                  </a:cubicBezTo>
                  <a:cubicBezTo>
                    <a:pt x="134" y="1"/>
                    <a:pt x="134" y="1"/>
                    <a:pt x="134" y="1"/>
                  </a:cubicBezTo>
                  <a:cubicBezTo>
                    <a:pt x="134" y="1"/>
                    <a:pt x="134" y="1"/>
                    <a:pt x="134" y="1"/>
                  </a:cubicBezTo>
                  <a:cubicBezTo>
                    <a:pt x="134" y="2"/>
                    <a:pt x="134" y="2"/>
                    <a:pt x="134" y="2"/>
                  </a:cubicBezTo>
                  <a:cubicBezTo>
                    <a:pt x="134" y="2"/>
                    <a:pt x="134" y="2"/>
                    <a:pt x="133" y="2"/>
                  </a:cubicBezTo>
                  <a:close/>
                  <a:moveTo>
                    <a:pt x="128" y="7"/>
                  </a:moveTo>
                  <a:cubicBezTo>
                    <a:pt x="128" y="8"/>
                    <a:pt x="128" y="8"/>
                    <a:pt x="128" y="8"/>
                  </a:cubicBezTo>
                  <a:cubicBezTo>
                    <a:pt x="127" y="7"/>
                    <a:pt x="127" y="7"/>
                    <a:pt x="127" y="7"/>
                  </a:cubicBezTo>
                  <a:cubicBezTo>
                    <a:pt x="127" y="7"/>
                    <a:pt x="127" y="7"/>
                    <a:pt x="127" y="7"/>
                  </a:cubicBezTo>
                  <a:cubicBezTo>
                    <a:pt x="128" y="6"/>
                    <a:pt x="128" y="6"/>
                    <a:pt x="128" y="6"/>
                  </a:cubicBezTo>
                  <a:cubicBezTo>
                    <a:pt x="129" y="7"/>
                    <a:pt x="129" y="7"/>
                    <a:pt x="129" y="7"/>
                  </a:cubicBezTo>
                  <a:cubicBezTo>
                    <a:pt x="129" y="7"/>
                    <a:pt x="128" y="7"/>
                    <a:pt x="128" y="7"/>
                  </a:cubicBezTo>
                  <a:close/>
                  <a:moveTo>
                    <a:pt x="140" y="10"/>
                  </a:moveTo>
                  <a:cubicBezTo>
                    <a:pt x="142" y="11"/>
                    <a:pt x="142" y="11"/>
                    <a:pt x="142" y="11"/>
                  </a:cubicBezTo>
                  <a:cubicBezTo>
                    <a:pt x="142" y="11"/>
                    <a:pt x="142" y="11"/>
                    <a:pt x="142" y="11"/>
                  </a:cubicBezTo>
                  <a:cubicBezTo>
                    <a:pt x="142" y="12"/>
                    <a:pt x="142" y="12"/>
                    <a:pt x="142" y="12"/>
                  </a:cubicBezTo>
                  <a:cubicBezTo>
                    <a:pt x="140" y="12"/>
                    <a:pt x="140" y="12"/>
                    <a:pt x="140" y="12"/>
                  </a:cubicBezTo>
                  <a:cubicBezTo>
                    <a:pt x="139" y="12"/>
                    <a:pt x="139" y="12"/>
                    <a:pt x="139" y="12"/>
                  </a:cubicBezTo>
                  <a:cubicBezTo>
                    <a:pt x="139" y="12"/>
                    <a:pt x="139" y="12"/>
                    <a:pt x="139" y="12"/>
                  </a:cubicBezTo>
                  <a:cubicBezTo>
                    <a:pt x="138" y="11"/>
                    <a:pt x="138" y="11"/>
                    <a:pt x="138" y="11"/>
                  </a:cubicBezTo>
                  <a:lnTo>
                    <a:pt x="140" y="10"/>
                  </a:lnTo>
                  <a:close/>
                  <a:moveTo>
                    <a:pt x="140" y="13"/>
                  </a:moveTo>
                  <a:cubicBezTo>
                    <a:pt x="139" y="14"/>
                    <a:pt x="139" y="14"/>
                    <a:pt x="139" y="14"/>
                  </a:cubicBezTo>
                  <a:cubicBezTo>
                    <a:pt x="139" y="13"/>
                    <a:pt x="139" y="13"/>
                    <a:pt x="139" y="13"/>
                  </a:cubicBezTo>
                  <a:cubicBezTo>
                    <a:pt x="139" y="13"/>
                    <a:pt x="139" y="13"/>
                    <a:pt x="139" y="13"/>
                  </a:cubicBezTo>
                  <a:cubicBezTo>
                    <a:pt x="139" y="13"/>
                    <a:pt x="139" y="13"/>
                    <a:pt x="139" y="13"/>
                  </a:cubicBezTo>
                  <a:cubicBezTo>
                    <a:pt x="140" y="13"/>
                    <a:pt x="140" y="13"/>
                    <a:pt x="140" y="13"/>
                  </a:cubicBezTo>
                  <a:close/>
                  <a:moveTo>
                    <a:pt x="144" y="20"/>
                  </a:moveTo>
                  <a:cubicBezTo>
                    <a:pt x="144" y="20"/>
                    <a:pt x="144" y="20"/>
                    <a:pt x="144" y="20"/>
                  </a:cubicBezTo>
                  <a:cubicBezTo>
                    <a:pt x="144" y="19"/>
                    <a:pt x="144" y="19"/>
                    <a:pt x="144" y="19"/>
                  </a:cubicBezTo>
                  <a:cubicBezTo>
                    <a:pt x="144" y="19"/>
                    <a:pt x="144" y="19"/>
                    <a:pt x="144" y="19"/>
                  </a:cubicBezTo>
                  <a:cubicBezTo>
                    <a:pt x="144" y="19"/>
                    <a:pt x="144" y="19"/>
                    <a:pt x="144" y="19"/>
                  </a:cubicBezTo>
                  <a:cubicBezTo>
                    <a:pt x="144" y="20"/>
                    <a:pt x="144" y="20"/>
                    <a:pt x="144" y="20"/>
                  </a:cubicBezTo>
                  <a:cubicBezTo>
                    <a:pt x="144" y="20"/>
                    <a:pt x="144" y="20"/>
                    <a:pt x="144" y="20"/>
                  </a:cubicBezTo>
                  <a:close/>
                  <a:moveTo>
                    <a:pt x="72" y="81"/>
                  </a:moveTo>
                  <a:cubicBezTo>
                    <a:pt x="72" y="81"/>
                    <a:pt x="72" y="81"/>
                    <a:pt x="72" y="81"/>
                  </a:cubicBezTo>
                  <a:cubicBezTo>
                    <a:pt x="72" y="81"/>
                    <a:pt x="72" y="81"/>
                    <a:pt x="72" y="81"/>
                  </a:cubicBezTo>
                  <a:cubicBezTo>
                    <a:pt x="71" y="80"/>
                    <a:pt x="71" y="80"/>
                    <a:pt x="71" y="80"/>
                  </a:cubicBezTo>
                  <a:cubicBezTo>
                    <a:pt x="71" y="80"/>
                    <a:pt x="71" y="80"/>
                    <a:pt x="71" y="80"/>
                  </a:cubicBezTo>
                  <a:cubicBezTo>
                    <a:pt x="72" y="81"/>
                    <a:pt x="72" y="81"/>
                    <a:pt x="72" y="81"/>
                  </a:cubicBezTo>
                  <a:close/>
                  <a:moveTo>
                    <a:pt x="101" y="84"/>
                  </a:moveTo>
                  <a:cubicBezTo>
                    <a:pt x="101" y="84"/>
                    <a:pt x="101" y="84"/>
                    <a:pt x="101" y="84"/>
                  </a:cubicBezTo>
                  <a:cubicBezTo>
                    <a:pt x="101" y="83"/>
                    <a:pt x="101" y="83"/>
                    <a:pt x="101" y="83"/>
                  </a:cubicBezTo>
                  <a:cubicBezTo>
                    <a:pt x="101" y="83"/>
                    <a:pt x="101" y="83"/>
                    <a:pt x="101" y="83"/>
                  </a:cubicBezTo>
                  <a:lnTo>
                    <a:pt x="101" y="84"/>
                  </a:lnTo>
                  <a:close/>
                  <a:moveTo>
                    <a:pt x="67" y="87"/>
                  </a:moveTo>
                  <a:cubicBezTo>
                    <a:pt x="67" y="87"/>
                    <a:pt x="67" y="87"/>
                    <a:pt x="67" y="87"/>
                  </a:cubicBezTo>
                  <a:cubicBezTo>
                    <a:pt x="67" y="86"/>
                    <a:pt x="67" y="86"/>
                    <a:pt x="67" y="86"/>
                  </a:cubicBezTo>
                  <a:cubicBezTo>
                    <a:pt x="67" y="85"/>
                    <a:pt x="67" y="86"/>
                    <a:pt x="66" y="85"/>
                  </a:cubicBezTo>
                  <a:cubicBezTo>
                    <a:pt x="66" y="85"/>
                    <a:pt x="66" y="85"/>
                    <a:pt x="66" y="85"/>
                  </a:cubicBezTo>
                  <a:cubicBezTo>
                    <a:pt x="66" y="84"/>
                    <a:pt x="66" y="84"/>
                    <a:pt x="66" y="84"/>
                  </a:cubicBezTo>
                  <a:cubicBezTo>
                    <a:pt x="66" y="84"/>
                    <a:pt x="67" y="86"/>
                    <a:pt x="67" y="86"/>
                  </a:cubicBezTo>
                  <a:cubicBezTo>
                    <a:pt x="67" y="86"/>
                    <a:pt x="67" y="87"/>
                    <a:pt x="67" y="87"/>
                  </a:cubicBezTo>
                  <a:close/>
                  <a:moveTo>
                    <a:pt x="0" y="90"/>
                  </a:moveTo>
                  <a:cubicBezTo>
                    <a:pt x="0" y="90"/>
                    <a:pt x="0" y="90"/>
                    <a:pt x="0" y="90"/>
                  </a:cubicBezTo>
                  <a:cubicBezTo>
                    <a:pt x="0" y="90"/>
                    <a:pt x="0" y="90"/>
                    <a:pt x="0" y="90"/>
                  </a:cubicBezTo>
                  <a:cubicBezTo>
                    <a:pt x="0" y="90"/>
                    <a:pt x="0" y="90"/>
                    <a:pt x="0" y="90"/>
                  </a:cubicBezTo>
                  <a:cubicBezTo>
                    <a:pt x="0" y="89"/>
                    <a:pt x="0" y="89"/>
                    <a:pt x="0" y="89"/>
                  </a:cubicBezTo>
                  <a:cubicBezTo>
                    <a:pt x="0" y="90"/>
                    <a:pt x="0" y="90"/>
                    <a:pt x="1" y="90"/>
                  </a:cubicBezTo>
                  <a:lnTo>
                    <a:pt x="0" y="90"/>
                  </a:lnTo>
                  <a:close/>
                  <a:moveTo>
                    <a:pt x="89" y="90"/>
                  </a:moveTo>
                  <a:cubicBezTo>
                    <a:pt x="88" y="90"/>
                    <a:pt x="88" y="90"/>
                    <a:pt x="88" y="90"/>
                  </a:cubicBezTo>
                  <a:cubicBezTo>
                    <a:pt x="87" y="89"/>
                    <a:pt x="87" y="89"/>
                    <a:pt x="87" y="89"/>
                  </a:cubicBezTo>
                  <a:cubicBezTo>
                    <a:pt x="88" y="89"/>
                    <a:pt x="88" y="89"/>
                    <a:pt x="88" y="89"/>
                  </a:cubicBezTo>
                  <a:cubicBezTo>
                    <a:pt x="88" y="90"/>
                    <a:pt x="89" y="90"/>
                    <a:pt x="89" y="90"/>
                  </a:cubicBezTo>
                  <a:close/>
                  <a:moveTo>
                    <a:pt x="90" y="90"/>
                  </a:moveTo>
                  <a:cubicBezTo>
                    <a:pt x="91" y="90"/>
                    <a:pt x="91" y="90"/>
                    <a:pt x="91" y="90"/>
                  </a:cubicBezTo>
                  <a:cubicBezTo>
                    <a:pt x="90" y="90"/>
                    <a:pt x="90" y="90"/>
                    <a:pt x="90" y="90"/>
                  </a:cubicBezTo>
                  <a:cubicBezTo>
                    <a:pt x="89" y="90"/>
                    <a:pt x="89" y="90"/>
                    <a:pt x="89" y="90"/>
                  </a:cubicBezTo>
                  <a:cubicBezTo>
                    <a:pt x="89" y="90"/>
                    <a:pt x="89" y="90"/>
                    <a:pt x="89" y="90"/>
                  </a:cubicBezTo>
                  <a:cubicBezTo>
                    <a:pt x="90" y="90"/>
                    <a:pt x="90" y="90"/>
                    <a:pt x="90" y="90"/>
                  </a:cubicBezTo>
                  <a:close/>
                  <a:moveTo>
                    <a:pt x="1" y="93"/>
                  </a:moveTo>
                  <a:cubicBezTo>
                    <a:pt x="0" y="93"/>
                    <a:pt x="0" y="93"/>
                    <a:pt x="0" y="93"/>
                  </a:cubicBezTo>
                  <a:cubicBezTo>
                    <a:pt x="0" y="93"/>
                    <a:pt x="0" y="93"/>
                    <a:pt x="0" y="93"/>
                  </a:cubicBezTo>
                  <a:cubicBezTo>
                    <a:pt x="0" y="91"/>
                    <a:pt x="0" y="91"/>
                    <a:pt x="0" y="91"/>
                  </a:cubicBezTo>
                  <a:cubicBezTo>
                    <a:pt x="0" y="91"/>
                    <a:pt x="0" y="91"/>
                    <a:pt x="0" y="91"/>
                  </a:cubicBezTo>
                  <a:cubicBezTo>
                    <a:pt x="1" y="92"/>
                    <a:pt x="1" y="92"/>
                    <a:pt x="1" y="92"/>
                  </a:cubicBezTo>
                  <a:cubicBezTo>
                    <a:pt x="1" y="93"/>
                    <a:pt x="1" y="93"/>
                    <a:pt x="1" y="93"/>
                  </a:cubicBezTo>
                  <a:close/>
                  <a:moveTo>
                    <a:pt x="19" y="101"/>
                  </a:moveTo>
                  <a:cubicBezTo>
                    <a:pt x="18" y="101"/>
                    <a:pt x="18" y="101"/>
                    <a:pt x="18" y="101"/>
                  </a:cubicBezTo>
                  <a:cubicBezTo>
                    <a:pt x="18" y="101"/>
                    <a:pt x="18" y="101"/>
                    <a:pt x="18" y="101"/>
                  </a:cubicBezTo>
                  <a:cubicBezTo>
                    <a:pt x="18" y="100"/>
                    <a:pt x="18" y="100"/>
                    <a:pt x="18" y="100"/>
                  </a:cubicBezTo>
                  <a:cubicBezTo>
                    <a:pt x="18" y="100"/>
                    <a:pt x="18" y="100"/>
                    <a:pt x="18" y="100"/>
                  </a:cubicBezTo>
                  <a:cubicBezTo>
                    <a:pt x="18" y="100"/>
                    <a:pt x="18" y="100"/>
                    <a:pt x="18" y="100"/>
                  </a:cubicBezTo>
                  <a:cubicBezTo>
                    <a:pt x="19" y="100"/>
                    <a:pt x="19" y="100"/>
                    <a:pt x="19" y="100"/>
                  </a:cubicBezTo>
                  <a:cubicBezTo>
                    <a:pt x="19" y="100"/>
                    <a:pt x="19" y="100"/>
                    <a:pt x="19" y="100"/>
                  </a:cubicBezTo>
                  <a:lnTo>
                    <a:pt x="19" y="101"/>
                  </a:lnTo>
                  <a:close/>
                  <a:moveTo>
                    <a:pt x="24" y="102"/>
                  </a:moveTo>
                  <a:cubicBezTo>
                    <a:pt x="26" y="103"/>
                    <a:pt x="26" y="103"/>
                    <a:pt x="26" y="103"/>
                  </a:cubicBezTo>
                  <a:cubicBezTo>
                    <a:pt x="26" y="104"/>
                    <a:pt x="26" y="104"/>
                    <a:pt x="26" y="104"/>
                  </a:cubicBezTo>
                  <a:cubicBezTo>
                    <a:pt x="26" y="104"/>
                    <a:pt x="26" y="104"/>
                    <a:pt x="26" y="104"/>
                  </a:cubicBezTo>
                  <a:cubicBezTo>
                    <a:pt x="25" y="104"/>
                    <a:pt x="25" y="104"/>
                    <a:pt x="25" y="104"/>
                  </a:cubicBezTo>
                  <a:cubicBezTo>
                    <a:pt x="25" y="104"/>
                    <a:pt x="25" y="104"/>
                    <a:pt x="25" y="104"/>
                  </a:cubicBezTo>
                  <a:cubicBezTo>
                    <a:pt x="24" y="103"/>
                    <a:pt x="24" y="103"/>
                    <a:pt x="24" y="103"/>
                  </a:cubicBezTo>
                  <a:cubicBezTo>
                    <a:pt x="23" y="103"/>
                    <a:pt x="23" y="103"/>
                    <a:pt x="23" y="103"/>
                  </a:cubicBezTo>
                  <a:cubicBezTo>
                    <a:pt x="21" y="103"/>
                    <a:pt x="21" y="103"/>
                    <a:pt x="21" y="103"/>
                  </a:cubicBezTo>
                  <a:cubicBezTo>
                    <a:pt x="21" y="101"/>
                    <a:pt x="21" y="101"/>
                    <a:pt x="21" y="101"/>
                  </a:cubicBezTo>
                  <a:cubicBezTo>
                    <a:pt x="21" y="101"/>
                    <a:pt x="21" y="101"/>
                    <a:pt x="21" y="101"/>
                  </a:cubicBezTo>
                  <a:cubicBezTo>
                    <a:pt x="21" y="100"/>
                    <a:pt x="21" y="100"/>
                    <a:pt x="21" y="100"/>
                  </a:cubicBezTo>
                  <a:cubicBezTo>
                    <a:pt x="22" y="100"/>
                    <a:pt x="22" y="100"/>
                    <a:pt x="22" y="100"/>
                  </a:cubicBezTo>
                  <a:cubicBezTo>
                    <a:pt x="24" y="100"/>
                    <a:pt x="24" y="100"/>
                    <a:pt x="24" y="100"/>
                  </a:cubicBezTo>
                  <a:cubicBezTo>
                    <a:pt x="24" y="101"/>
                    <a:pt x="24" y="101"/>
                    <a:pt x="24" y="101"/>
                  </a:cubicBezTo>
                  <a:lnTo>
                    <a:pt x="24" y="102"/>
                  </a:lnTo>
                  <a:close/>
                  <a:moveTo>
                    <a:pt x="120" y="104"/>
                  </a:moveTo>
                  <a:cubicBezTo>
                    <a:pt x="120" y="105"/>
                    <a:pt x="120" y="105"/>
                    <a:pt x="120" y="105"/>
                  </a:cubicBezTo>
                  <a:cubicBezTo>
                    <a:pt x="120" y="104"/>
                    <a:pt x="120" y="104"/>
                    <a:pt x="120" y="104"/>
                  </a:cubicBezTo>
                  <a:cubicBezTo>
                    <a:pt x="119" y="104"/>
                    <a:pt x="119" y="104"/>
                    <a:pt x="119" y="104"/>
                  </a:cubicBezTo>
                  <a:cubicBezTo>
                    <a:pt x="119" y="104"/>
                    <a:pt x="119" y="104"/>
                    <a:pt x="119" y="104"/>
                  </a:cubicBezTo>
                  <a:cubicBezTo>
                    <a:pt x="120" y="103"/>
                    <a:pt x="120" y="104"/>
                    <a:pt x="120" y="103"/>
                  </a:cubicBezTo>
                  <a:cubicBezTo>
                    <a:pt x="120" y="103"/>
                    <a:pt x="120" y="103"/>
                    <a:pt x="122" y="102"/>
                  </a:cubicBezTo>
                  <a:cubicBezTo>
                    <a:pt x="122" y="102"/>
                    <a:pt x="122" y="102"/>
                    <a:pt x="122" y="102"/>
                  </a:cubicBezTo>
                  <a:cubicBezTo>
                    <a:pt x="122" y="102"/>
                    <a:pt x="120" y="103"/>
                    <a:pt x="120" y="103"/>
                  </a:cubicBezTo>
                  <a:cubicBezTo>
                    <a:pt x="120" y="104"/>
                    <a:pt x="120" y="104"/>
                    <a:pt x="120" y="104"/>
                  </a:cubicBezTo>
                  <a:cubicBezTo>
                    <a:pt x="120" y="104"/>
                    <a:pt x="120" y="104"/>
                    <a:pt x="120" y="104"/>
                  </a:cubicBezTo>
                  <a:cubicBezTo>
                    <a:pt x="120" y="104"/>
                    <a:pt x="120" y="104"/>
                    <a:pt x="120" y="104"/>
                  </a:cubicBezTo>
                  <a:close/>
                  <a:moveTo>
                    <a:pt x="120" y="108"/>
                  </a:moveTo>
                  <a:cubicBezTo>
                    <a:pt x="120" y="109"/>
                    <a:pt x="120" y="109"/>
                    <a:pt x="120" y="109"/>
                  </a:cubicBezTo>
                  <a:cubicBezTo>
                    <a:pt x="119" y="108"/>
                    <a:pt x="119" y="108"/>
                    <a:pt x="119" y="108"/>
                  </a:cubicBezTo>
                  <a:cubicBezTo>
                    <a:pt x="119" y="108"/>
                    <a:pt x="118" y="107"/>
                    <a:pt x="118" y="107"/>
                  </a:cubicBezTo>
                  <a:cubicBezTo>
                    <a:pt x="119" y="107"/>
                    <a:pt x="119" y="107"/>
                    <a:pt x="119" y="107"/>
                  </a:cubicBezTo>
                  <a:cubicBezTo>
                    <a:pt x="119" y="107"/>
                    <a:pt x="120" y="108"/>
                    <a:pt x="120" y="108"/>
                  </a:cubicBezTo>
                  <a:close/>
                  <a:moveTo>
                    <a:pt x="163" y="110"/>
                  </a:moveTo>
                  <a:cubicBezTo>
                    <a:pt x="162" y="109"/>
                    <a:pt x="162" y="109"/>
                    <a:pt x="162" y="109"/>
                  </a:cubicBezTo>
                  <a:cubicBezTo>
                    <a:pt x="162" y="109"/>
                    <a:pt x="162" y="109"/>
                    <a:pt x="162" y="109"/>
                  </a:cubicBezTo>
                  <a:cubicBezTo>
                    <a:pt x="163" y="110"/>
                    <a:pt x="163" y="110"/>
                    <a:pt x="163" y="110"/>
                  </a:cubicBezTo>
                  <a:cubicBezTo>
                    <a:pt x="163" y="110"/>
                    <a:pt x="163" y="110"/>
                    <a:pt x="163" y="110"/>
                  </a:cubicBezTo>
                  <a:close/>
                  <a:moveTo>
                    <a:pt x="121" y="110"/>
                  </a:moveTo>
                  <a:cubicBezTo>
                    <a:pt x="121" y="111"/>
                    <a:pt x="121" y="111"/>
                    <a:pt x="121" y="111"/>
                  </a:cubicBezTo>
                  <a:cubicBezTo>
                    <a:pt x="121" y="111"/>
                    <a:pt x="121" y="110"/>
                    <a:pt x="120" y="110"/>
                  </a:cubicBezTo>
                  <a:cubicBezTo>
                    <a:pt x="120" y="110"/>
                    <a:pt x="120" y="110"/>
                    <a:pt x="120" y="110"/>
                  </a:cubicBezTo>
                  <a:lnTo>
                    <a:pt x="121" y="110"/>
                  </a:lnTo>
                  <a:close/>
                  <a:moveTo>
                    <a:pt x="171" y="112"/>
                  </a:moveTo>
                  <a:cubicBezTo>
                    <a:pt x="170" y="113"/>
                    <a:pt x="170" y="113"/>
                    <a:pt x="170" y="113"/>
                  </a:cubicBezTo>
                  <a:cubicBezTo>
                    <a:pt x="170" y="112"/>
                    <a:pt x="170" y="112"/>
                    <a:pt x="170" y="112"/>
                  </a:cubicBezTo>
                  <a:cubicBezTo>
                    <a:pt x="170" y="112"/>
                    <a:pt x="169" y="112"/>
                    <a:pt x="169" y="112"/>
                  </a:cubicBezTo>
                  <a:cubicBezTo>
                    <a:pt x="169" y="112"/>
                    <a:pt x="169" y="112"/>
                    <a:pt x="169" y="112"/>
                  </a:cubicBezTo>
                  <a:cubicBezTo>
                    <a:pt x="168" y="112"/>
                    <a:pt x="168" y="112"/>
                    <a:pt x="168" y="112"/>
                  </a:cubicBezTo>
                  <a:cubicBezTo>
                    <a:pt x="169" y="111"/>
                    <a:pt x="169" y="111"/>
                    <a:pt x="169" y="111"/>
                  </a:cubicBezTo>
                  <a:cubicBezTo>
                    <a:pt x="169" y="112"/>
                    <a:pt x="170" y="112"/>
                    <a:pt x="171" y="112"/>
                  </a:cubicBezTo>
                  <a:close/>
                  <a:moveTo>
                    <a:pt x="146" y="140"/>
                  </a:moveTo>
                  <a:cubicBezTo>
                    <a:pt x="145" y="140"/>
                    <a:pt x="145" y="140"/>
                    <a:pt x="145" y="140"/>
                  </a:cubicBezTo>
                  <a:cubicBezTo>
                    <a:pt x="146" y="140"/>
                    <a:pt x="146" y="140"/>
                    <a:pt x="146" y="140"/>
                  </a:cubicBezTo>
                  <a:cubicBezTo>
                    <a:pt x="145" y="139"/>
                    <a:pt x="145" y="139"/>
                    <a:pt x="145" y="139"/>
                  </a:cubicBezTo>
                  <a:cubicBezTo>
                    <a:pt x="145" y="139"/>
                    <a:pt x="145" y="139"/>
                    <a:pt x="145" y="139"/>
                  </a:cubicBezTo>
                  <a:cubicBezTo>
                    <a:pt x="145" y="139"/>
                    <a:pt x="145" y="139"/>
                    <a:pt x="145" y="139"/>
                  </a:cubicBezTo>
                  <a:cubicBezTo>
                    <a:pt x="146" y="139"/>
                    <a:pt x="146" y="139"/>
                    <a:pt x="146" y="139"/>
                  </a:cubicBezTo>
                  <a:cubicBezTo>
                    <a:pt x="146" y="140"/>
                    <a:pt x="146" y="140"/>
                    <a:pt x="146" y="14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182">
              <a:extLst>
                <a:ext uri="{FF2B5EF4-FFF2-40B4-BE49-F238E27FC236}">
                  <a16:creationId xmlns:a16="http://schemas.microsoft.com/office/drawing/2014/main" id="{71EA8A8D-28ED-4919-99B7-0E23874CF706}"/>
                </a:ext>
              </a:extLst>
            </p:cNvPr>
            <p:cNvSpPr>
              <a:spLocks noEditPoints="1"/>
            </p:cNvSpPr>
            <p:nvPr/>
          </p:nvSpPr>
          <p:spPr bwMode="auto">
            <a:xfrm>
              <a:off x="18279694" y="9087753"/>
              <a:ext cx="702883" cy="479671"/>
            </a:xfrm>
            <a:custGeom>
              <a:avLst/>
              <a:gdLst>
                <a:gd name="T0" fmla="*/ 140 w 169"/>
                <a:gd name="T1" fmla="*/ 114 h 115"/>
                <a:gd name="T2" fmla="*/ 150 w 169"/>
                <a:gd name="T3" fmla="*/ 113 h 115"/>
                <a:gd name="T4" fmla="*/ 113 w 169"/>
                <a:gd name="T5" fmla="*/ 103 h 115"/>
                <a:gd name="T6" fmla="*/ 116 w 169"/>
                <a:gd name="T7" fmla="*/ 96 h 115"/>
                <a:gd name="T8" fmla="*/ 111 w 169"/>
                <a:gd name="T9" fmla="*/ 94 h 115"/>
                <a:gd name="T10" fmla="*/ 108 w 169"/>
                <a:gd name="T11" fmla="*/ 90 h 115"/>
                <a:gd name="T12" fmla="*/ 112 w 169"/>
                <a:gd name="T13" fmla="*/ 93 h 115"/>
                <a:gd name="T14" fmla="*/ 106 w 169"/>
                <a:gd name="T15" fmla="*/ 91 h 115"/>
                <a:gd name="T16" fmla="*/ 106 w 169"/>
                <a:gd name="T17" fmla="*/ 91 h 115"/>
                <a:gd name="T18" fmla="*/ 136 w 169"/>
                <a:gd name="T19" fmla="*/ 88 h 115"/>
                <a:gd name="T20" fmla="*/ 131 w 169"/>
                <a:gd name="T21" fmla="*/ 85 h 115"/>
                <a:gd name="T22" fmla="*/ 115 w 169"/>
                <a:gd name="T23" fmla="*/ 83 h 115"/>
                <a:gd name="T24" fmla="*/ 115 w 169"/>
                <a:gd name="T25" fmla="*/ 79 h 115"/>
                <a:gd name="T26" fmla="*/ 30 w 169"/>
                <a:gd name="T27" fmla="*/ 79 h 115"/>
                <a:gd name="T28" fmla="*/ 78 w 169"/>
                <a:gd name="T29" fmla="*/ 47 h 115"/>
                <a:gd name="T30" fmla="*/ 169 w 169"/>
                <a:gd name="T31" fmla="*/ 61 h 115"/>
                <a:gd name="T32" fmla="*/ 159 w 169"/>
                <a:gd name="T33" fmla="*/ 54 h 115"/>
                <a:gd name="T34" fmla="*/ 160 w 169"/>
                <a:gd name="T35" fmla="*/ 48 h 115"/>
                <a:gd name="T36" fmla="*/ 71 w 169"/>
                <a:gd name="T37" fmla="*/ 45 h 115"/>
                <a:gd name="T38" fmla="*/ 155 w 169"/>
                <a:gd name="T39" fmla="*/ 46 h 115"/>
                <a:gd name="T40" fmla="*/ 155 w 169"/>
                <a:gd name="T41" fmla="*/ 45 h 115"/>
                <a:gd name="T42" fmla="*/ 58 w 169"/>
                <a:gd name="T43" fmla="*/ 36 h 115"/>
                <a:gd name="T44" fmla="*/ 129 w 169"/>
                <a:gd name="T45" fmla="*/ 35 h 115"/>
                <a:gd name="T46" fmla="*/ 126 w 169"/>
                <a:gd name="T47" fmla="*/ 46 h 115"/>
                <a:gd name="T48" fmla="*/ 110 w 169"/>
                <a:gd name="T49" fmla="*/ 54 h 115"/>
                <a:gd name="T50" fmla="*/ 93 w 169"/>
                <a:gd name="T51" fmla="*/ 53 h 115"/>
                <a:gd name="T52" fmla="*/ 89 w 169"/>
                <a:gd name="T53" fmla="*/ 46 h 115"/>
                <a:gd name="T54" fmla="*/ 104 w 169"/>
                <a:gd name="T55" fmla="*/ 41 h 115"/>
                <a:gd name="T56" fmla="*/ 107 w 169"/>
                <a:gd name="T57" fmla="*/ 46 h 115"/>
                <a:gd name="T58" fmla="*/ 117 w 169"/>
                <a:gd name="T59" fmla="*/ 40 h 115"/>
                <a:gd name="T60" fmla="*/ 144 w 169"/>
                <a:gd name="T61" fmla="*/ 31 h 115"/>
                <a:gd name="T62" fmla="*/ 131 w 169"/>
                <a:gd name="T63" fmla="*/ 20 h 115"/>
                <a:gd name="T64" fmla="*/ 124 w 169"/>
                <a:gd name="T65" fmla="*/ 17 h 115"/>
                <a:gd name="T66" fmla="*/ 125 w 169"/>
                <a:gd name="T67" fmla="*/ 16 h 115"/>
                <a:gd name="T68" fmla="*/ 47 w 169"/>
                <a:gd name="T69" fmla="*/ 33 h 115"/>
                <a:gd name="T70" fmla="*/ 78 w 169"/>
                <a:gd name="T71" fmla="*/ 59 h 115"/>
                <a:gd name="T72" fmla="*/ 79 w 169"/>
                <a:gd name="T73" fmla="*/ 74 h 115"/>
                <a:gd name="T74" fmla="*/ 94 w 169"/>
                <a:gd name="T75" fmla="*/ 86 h 115"/>
                <a:gd name="T76" fmla="*/ 100 w 169"/>
                <a:gd name="T77" fmla="*/ 95 h 115"/>
                <a:gd name="T78" fmla="*/ 107 w 169"/>
                <a:gd name="T79" fmla="*/ 101 h 115"/>
                <a:gd name="T80" fmla="*/ 88 w 169"/>
                <a:gd name="T81" fmla="*/ 99 h 115"/>
                <a:gd name="T82" fmla="*/ 69 w 169"/>
                <a:gd name="T83" fmla="*/ 90 h 115"/>
                <a:gd name="T84" fmla="*/ 58 w 169"/>
                <a:gd name="T85" fmla="*/ 76 h 115"/>
                <a:gd name="T86" fmla="*/ 40 w 169"/>
                <a:gd name="T87" fmla="*/ 70 h 115"/>
                <a:gd name="T88" fmla="*/ 32 w 169"/>
                <a:gd name="T89" fmla="*/ 69 h 115"/>
                <a:gd name="T90" fmla="*/ 31 w 169"/>
                <a:gd name="T91" fmla="*/ 77 h 115"/>
                <a:gd name="T92" fmla="*/ 17 w 169"/>
                <a:gd name="T93" fmla="*/ 78 h 115"/>
                <a:gd name="T94" fmla="*/ 20 w 169"/>
                <a:gd name="T95" fmla="*/ 89 h 115"/>
                <a:gd name="T96" fmla="*/ 1 w 169"/>
                <a:gd name="T97" fmla="*/ 62 h 115"/>
                <a:gd name="T98" fmla="*/ 33 w 169"/>
                <a:gd name="T99" fmla="*/ 25 h 115"/>
                <a:gd name="T100" fmla="*/ 119 w 169"/>
                <a:gd name="T101" fmla="*/ 19 h 115"/>
                <a:gd name="T102" fmla="*/ 116 w 169"/>
                <a:gd name="T103" fmla="*/ 16 h 115"/>
                <a:gd name="T104" fmla="*/ 136 w 169"/>
                <a:gd name="T105" fmla="*/ 37 h 115"/>
                <a:gd name="T106" fmla="*/ 102 w 169"/>
                <a:gd name="T107" fmla="*/ 12 h 115"/>
                <a:gd name="T108" fmla="*/ 77 w 169"/>
                <a:gd name="T109" fmla="*/ 11 h 115"/>
                <a:gd name="T110" fmla="*/ 73 w 169"/>
                <a:gd name="T111" fmla="*/ 7 h 115"/>
                <a:gd name="T112" fmla="*/ 66 w 169"/>
                <a:gd name="T113" fmla="*/ 9 h 115"/>
                <a:gd name="T114" fmla="*/ 64 w 169"/>
                <a:gd name="T115" fmla="*/ 7 h 115"/>
                <a:gd name="T116" fmla="*/ 99 w 169"/>
                <a:gd name="T117" fmla="*/ 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5">
                  <a:moveTo>
                    <a:pt x="142" y="114"/>
                  </a:moveTo>
                  <a:cubicBezTo>
                    <a:pt x="144" y="114"/>
                    <a:pt x="144" y="114"/>
                    <a:pt x="144" y="114"/>
                  </a:cubicBezTo>
                  <a:cubicBezTo>
                    <a:pt x="145" y="115"/>
                    <a:pt x="145" y="115"/>
                    <a:pt x="145" y="115"/>
                  </a:cubicBezTo>
                  <a:cubicBezTo>
                    <a:pt x="144" y="115"/>
                    <a:pt x="144" y="115"/>
                    <a:pt x="144" y="115"/>
                  </a:cubicBezTo>
                  <a:cubicBezTo>
                    <a:pt x="142" y="115"/>
                    <a:pt x="142" y="115"/>
                    <a:pt x="142" y="115"/>
                  </a:cubicBezTo>
                  <a:cubicBezTo>
                    <a:pt x="142" y="115"/>
                    <a:pt x="142" y="115"/>
                    <a:pt x="142" y="115"/>
                  </a:cubicBezTo>
                  <a:cubicBezTo>
                    <a:pt x="140" y="115"/>
                    <a:pt x="140" y="115"/>
                    <a:pt x="140" y="115"/>
                  </a:cubicBezTo>
                  <a:cubicBezTo>
                    <a:pt x="140" y="114"/>
                    <a:pt x="140" y="114"/>
                    <a:pt x="140" y="114"/>
                  </a:cubicBezTo>
                  <a:cubicBezTo>
                    <a:pt x="139" y="114"/>
                    <a:pt x="139" y="114"/>
                    <a:pt x="139" y="114"/>
                  </a:cubicBezTo>
                  <a:cubicBezTo>
                    <a:pt x="140" y="114"/>
                    <a:pt x="140" y="114"/>
                    <a:pt x="140" y="114"/>
                  </a:cubicBezTo>
                  <a:cubicBezTo>
                    <a:pt x="139" y="113"/>
                    <a:pt x="139" y="113"/>
                    <a:pt x="139" y="113"/>
                  </a:cubicBezTo>
                  <a:cubicBezTo>
                    <a:pt x="139" y="113"/>
                    <a:pt x="138" y="112"/>
                    <a:pt x="138" y="112"/>
                  </a:cubicBezTo>
                  <a:cubicBezTo>
                    <a:pt x="140" y="112"/>
                    <a:pt x="140" y="113"/>
                    <a:pt x="142" y="114"/>
                  </a:cubicBezTo>
                  <a:close/>
                  <a:moveTo>
                    <a:pt x="151" y="112"/>
                  </a:moveTo>
                  <a:cubicBezTo>
                    <a:pt x="150" y="113"/>
                    <a:pt x="150" y="113"/>
                    <a:pt x="150" y="113"/>
                  </a:cubicBezTo>
                  <a:cubicBezTo>
                    <a:pt x="150" y="113"/>
                    <a:pt x="150" y="113"/>
                    <a:pt x="150" y="113"/>
                  </a:cubicBezTo>
                  <a:cubicBezTo>
                    <a:pt x="149" y="113"/>
                    <a:pt x="149" y="113"/>
                    <a:pt x="149" y="113"/>
                  </a:cubicBezTo>
                  <a:cubicBezTo>
                    <a:pt x="148" y="113"/>
                    <a:pt x="148" y="113"/>
                    <a:pt x="148" y="113"/>
                  </a:cubicBezTo>
                  <a:cubicBezTo>
                    <a:pt x="148" y="113"/>
                    <a:pt x="148" y="113"/>
                    <a:pt x="148" y="112"/>
                  </a:cubicBezTo>
                  <a:cubicBezTo>
                    <a:pt x="149" y="112"/>
                    <a:pt x="149" y="112"/>
                    <a:pt x="149" y="112"/>
                  </a:cubicBezTo>
                  <a:cubicBezTo>
                    <a:pt x="149" y="112"/>
                    <a:pt x="149" y="112"/>
                    <a:pt x="149" y="112"/>
                  </a:cubicBezTo>
                  <a:cubicBezTo>
                    <a:pt x="150" y="112"/>
                    <a:pt x="150" y="112"/>
                    <a:pt x="150" y="112"/>
                  </a:cubicBezTo>
                  <a:cubicBezTo>
                    <a:pt x="151" y="112"/>
                    <a:pt x="151" y="112"/>
                    <a:pt x="151" y="112"/>
                  </a:cubicBezTo>
                  <a:close/>
                  <a:moveTo>
                    <a:pt x="113" y="103"/>
                  </a:moveTo>
                  <a:cubicBezTo>
                    <a:pt x="112" y="104"/>
                    <a:pt x="112" y="104"/>
                    <a:pt x="112" y="104"/>
                  </a:cubicBezTo>
                  <a:cubicBezTo>
                    <a:pt x="111" y="104"/>
                    <a:pt x="111" y="104"/>
                    <a:pt x="111" y="104"/>
                  </a:cubicBezTo>
                  <a:cubicBezTo>
                    <a:pt x="111" y="104"/>
                    <a:pt x="111" y="104"/>
                    <a:pt x="111" y="104"/>
                  </a:cubicBezTo>
                  <a:cubicBezTo>
                    <a:pt x="111" y="103"/>
                    <a:pt x="111" y="103"/>
                    <a:pt x="111" y="103"/>
                  </a:cubicBezTo>
                  <a:cubicBezTo>
                    <a:pt x="112" y="103"/>
                    <a:pt x="112" y="103"/>
                    <a:pt x="112" y="103"/>
                  </a:cubicBezTo>
                  <a:cubicBezTo>
                    <a:pt x="113" y="103"/>
                    <a:pt x="113" y="103"/>
                    <a:pt x="113" y="103"/>
                  </a:cubicBezTo>
                  <a:close/>
                  <a:moveTo>
                    <a:pt x="115" y="97"/>
                  </a:moveTo>
                  <a:cubicBezTo>
                    <a:pt x="116" y="96"/>
                    <a:pt x="116" y="96"/>
                    <a:pt x="116" y="96"/>
                  </a:cubicBezTo>
                  <a:cubicBezTo>
                    <a:pt x="117" y="96"/>
                    <a:pt x="117" y="96"/>
                    <a:pt x="117" y="96"/>
                  </a:cubicBezTo>
                  <a:cubicBezTo>
                    <a:pt x="117" y="96"/>
                    <a:pt x="117" y="96"/>
                    <a:pt x="117" y="96"/>
                  </a:cubicBezTo>
                  <a:cubicBezTo>
                    <a:pt x="116" y="99"/>
                    <a:pt x="116" y="99"/>
                    <a:pt x="116" y="99"/>
                  </a:cubicBezTo>
                  <a:cubicBezTo>
                    <a:pt x="116" y="99"/>
                    <a:pt x="116" y="99"/>
                    <a:pt x="116" y="99"/>
                  </a:cubicBezTo>
                  <a:cubicBezTo>
                    <a:pt x="113" y="98"/>
                    <a:pt x="113" y="98"/>
                    <a:pt x="113" y="98"/>
                  </a:cubicBezTo>
                  <a:cubicBezTo>
                    <a:pt x="113" y="97"/>
                    <a:pt x="113" y="97"/>
                    <a:pt x="113" y="97"/>
                  </a:cubicBezTo>
                  <a:cubicBezTo>
                    <a:pt x="113" y="97"/>
                    <a:pt x="113" y="97"/>
                    <a:pt x="113" y="97"/>
                  </a:cubicBezTo>
                  <a:cubicBezTo>
                    <a:pt x="112" y="95"/>
                    <a:pt x="112" y="96"/>
                    <a:pt x="111" y="94"/>
                  </a:cubicBezTo>
                  <a:cubicBezTo>
                    <a:pt x="111" y="94"/>
                    <a:pt x="111" y="94"/>
                    <a:pt x="111" y="94"/>
                  </a:cubicBezTo>
                  <a:cubicBezTo>
                    <a:pt x="112" y="94"/>
                    <a:pt x="112" y="94"/>
                    <a:pt x="112" y="94"/>
                  </a:cubicBezTo>
                  <a:cubicBezTo>
                    <a:pt x="112" y="95"/>
                    <a:pt x="112" y="95"/>
                    <a:pt x="112" y="95"/>
                  </a:cubicBezTo>
                  <a:cubicBezTo>
                    <a:pt x="114" y="96"/>
                    <a:pt x="114" y="96"/>
                    <a:pt x="114" y="96"/>
                  </a:cubicBezTo>
                  <a:cubicBezTo>
                    <a:pt x="114" y="97"/>
                    <a:pt x="114" y="97"/>
                    <a:pt x="114" y="97"/>
                  </a:cubicBezTo>
                  <a:cubicBezTo>
                    <a:pt x="115" y="97"/>
                    <a:pt x="115" y="97"/>
                    <a:pt x="115" y="97"/>
                  </a:cubicBezTo>
                  <a:cubicBezTo>
                    <a:pt x="115" y="97"/>
                    <a:pt x="115" y="97"/>
                    <a:pt x="115" y="97"/>
                  </a:cubicBezTo>
                  <a:close/>
                  <a:moveTo>
                    <a:pt x="108" y="90"/>
                  </a:moveTo>
                  <a:cubicBezTo>
                    <a:pt x="110" y="90"/>
                    <a:pt x="110" y="90"/>
                    <a:pt x="110" y="90"/>
                  </a:cubicBezTo>
                  <a:cubicBezTo>
                    <a:pt x="111" y="90"/>
                    <a:pt x="111" y="90"/>
                    <a:pt x="111" y="90"/>
                  </a:cubicBezTo>
                  <a:cubicBezTo>
                    <a:pt x="111" y="90"/>
                    <a:pt x="111" y="90"/>
                    <a:pt x="111" y="90"/>
                  </a:cubicBezTo>
                  <a:cubicBezTo>
                    <a:pt x="112" y="91"/>
                    <a:pt x="112" y="91"/>
                    <a:pt x="112" y="91"/>
                  </a:cubicBezTo>
                  <a:cubicBezTo>
                    <a:pt x="112" y="92"/>
                    <a:pt x="112" y="92"/>
                    <a:pt x="113" y="93"/>
                  </a:cubicBezTo>
                  <a:cubicBezTo>
                    <a:pt x="113" y="93"/>
                    <a:pt x="113" y="93"/>
                    <a:pt x="113" y="93"/>
                  </a:cubicBezTo>
                  <a:cubicBezTo>
                    <a:pt x="112" y="94"/>
                    <a:pt x="112" y="94"/>
                    <a:pt x="112" y="94"/>
                  </a:cubicBezTo>
                  <a:cubicBezTo>
                    <a:pt x="112" y="93"/>
                    <a:pt x="112" y="93"/>
                    <a:pt x="112" y="93"/>
                  </a:cubicBezTo>
                  <a:cubicBezTo>
                    <a:pt x="112" y="93"/>
                    <a:pt x="108" y="93"/>
                    <a:pt x="107" y="93"/>
                  </a:cubicBezTo>
                  <a:cubicBezTo>
                    <a:pt x="108" y="92"/>
                    <a:pt x="108" y="92"/>
                    <a:pt x="108" y="92"/>
                  </a:cubicBezTo>
                  <a:cubicBezTo>
                    <a:pt x="108" y="92"/>
                    <a:pt x="108" y="92"/>
                    <a:pt x="108" y="92"/>
                  </a:cubicBezTo>
                  <a:cubicBezTo>
                    <a:pt x="107" y="91"/>
                    <a:pt x="107" y="91"/>
                    <a:pt x="107" y="91"/>
                  </a:cubicBezTo>
                  <a:cubicBezTo>
                    <a:pt x="107" y="90"/>
                    <a:pt x="107" y="90"/>
                    <a:pt x="107" y="90"/>
                  </a:cubicBezTo>
                  <a:cubicBezTo>
                    <a:pt x="107" y="90"/>
                    <a:pt x="107" y="90"/>
                    <a:pt x="107" y="90"/>
                  </a:cubicBezTo>
                  <a:cubicBezTo>
                    <a:pt x="108" y="89"/>
                    <a:pt x="108" y="90"/>
                    <a:pt x="108" y="90"/>
                  </a:cubicBezTo>
                  <a:close/>
                  <a:moveTo>
                    <a:pt x="106" y="91"/>
                  </a:moveTo>
                  <a:cubicBezTo>
                    <a:pt x="106" y="91"/>
                    <a:pt x="106" y="91"/>
                    <a:pt x="106" y="91"/>
                  </a:cubicBezTo>
                  <a:cubicBezTo>
                    <a:pt x="106" y="91"/>
                    <a:pt x="106" y="91"/>
                    <a:pt x="106" y="91"/>
                  </a:cubicBezTo>
                  <a:cubicBezTo>
                    <a:pt x="104" y="90"/>
                    <a:pt x="104" y="90"/>
                    <a:pt x="104" y="90"/>
                  </a:cubicBezTo>
                  <a:cubicBezTo>
                    <a:pt x="104" y="89"/>
                    <a:pt x="104" y="89"/>
                    <a:pt x="104" y="89"/>
                  </a:cubicBezTo>
                  <a:cubicBezTo>
                    <a:pt x="105" y="88"/>
                    <a:pt x="105" y="88"/>
                    <a:pt x="105" y="88"/>
                  </a:cubicBezTo>
                  <a:cubicBezTo>
                    <a:pt x="106" y="89"/>
                    <a:pt x="106" y="89"/>
                    <a:pt x="106" y="89"/>
                  </a:cubicBezTo>
                  <a:cubicBezTo>
                    <a:pt x="107" y="90"/>
                    <a:pt x="106" y="90"/>
                    <a:pt x="107" y="90"/>
                  </a:cubicBezTo>
                  <a:cubicBezTo>
                    <a:pt x="106" y="91"/>
                    <a:pt x="106" y="91"/>
                    <a:pt x="106" y="91"/>
                  </a:cubicBezTo>
                  <a:close/>
                  <a:moveTo>
                    <a:pt x="132" y="85"/>
                  </a:moveTo>
                  <a:cubicBezTo>
                    <a:pt x="133" y="85"/>
                    <a:pt x="133" y="85"/>
                    <a:pt x="133" y="85"/>
                  </a:cubicBezTo>
                  <a:cubicBezTo>
                    <a:pt x="134" y="85"/>
                    <a:pt x="134" y="85"/>
                    <a:pt x="134" y="85"/>
                  </a:cubicBezTo>
                  <a:cubicBezTo>
                    <a:pt x="134" y="86"/>
                    <a:pt x="134" y="86"/>
                    <a:pt x="134" y="86"/>
                  </a:cubicBezTo>
                  <a:cubicBezTo>
                    <a:pt x="136" y="86"/>
                    <a:pt x="136" y="86"/>
                    <a:pt x="136" y="87"/>
                  </a:cubicBezTo>
                  <a:cubicBezTo>
                    <a:pt x="136" y="87"/>
                    <a:pt x="136" y="87"/>
                    <a:pt x="136" y="87"/>
                  </a:cubicBezTo>
                  <a:cubicBezTo>
                    <a:pt x="136" y="87"/>
                    <a:pt x="136" y="87"/>
                    <a:pt x="136" y="87"/>
                  </a:cubicBezTo>
                  <a:cubicBezTo>
                    <a:pt x="136" y="88"/>
                    <a:pt x="136" y="88"/>
                    <a:pt x="136" y="88"/>
                  </a:cubicBezTo>
                  <a:cubicBezTo>
                    <a:pt x="136" y="88"/>
                    <a:pt x="136" y="88"/>
                    <a:pt x="136" y="88"/>
                  </a:cubicBezTo>
                  <a:cubicBezTo>
                    <a:pt x="135" y="88"/>
                    <a:pt x="135" y="88"/>
                    <a:pt x="135" y="88"/>
                  </a:cubicBezTo>
                  <a:cubicBezTo>
                    <a:pt x="135" y="88"/>
                    <a:pt x="135" y="88"/>
                    <a:pt x="135" y="88"/>
                  </a:cubicBezTo>
                  <a:cubicBezTo>
                    <a:pt x="134" y="88"/>
                    <a:pt x="134" y="88"/>
                    <a:pt x="133" y="87"/>
                  </a:cubicBezTo>
                  <a:cubicBezTo>
                    <a:pt x="133" y="87"/>
                    <a:pt x="133" y="87"/>
                    <a:pt x="133" y="87"/>
                  </a:cubicBezTo>
                  <a:cubicBezTo>
                    <a:pt x="132" y="86"/>
                    <a:pt x="132" y="86"/>
                    <a:pt x="132" y="86"/>
                  </a:cubicBezTo>
                  <a:cubicBezTo>
                    <a:pt x="131" y="86"/>
                    <a:pt x="131" y="86"/>
                    <a:pt x="131" y="86"/>
                  </a:cubicBezTo>
                  <a:cubicBezTo>
                    <a:pt x="131" y="85"/>
                    <a:pt x="131" y="85"/>
                    <a:pt x="131" y="85"/>
                  </a:cubicBezTo>
                  <a:cubicBezTo>
                    <a:pt x="132" y="85"/>
                    <a:pt x="132" y="85"/>
                    <a:pt x="132" y="85"/>
                  </a:cubicBezTo>
                  <a:close/>
                  <a:moveTo>
                    <a:pt x="31" y="81"/>
                  </a:moveTo>
                  <a:cubicBezTo>
                    <a:pt x="31" y="82"/>
                    <a:pt x="31" y="82"/>
                    <a:pt x="31" y="82"/>
                  </a:cubicBezTo>
                  <a:cubicBezTo>
                    <a:pt x="28" y="81"/>
                    <a:pt x="28" y="80"/>
                    <a:pt x="27" y="80"/>
                  </a:cubicBezTo>
                  <a:cubicBezTo>
                    <a:pt x="26" y="79"/>
                    <a:pt x="26" y="79"/>
                    <a:pt x="26" y="79"/>
                  </a:cubicBezTo>
                  <a:cubicBezTo>
                    <a:pt x="27" y="80"/>
                    <a:pt x="27" y="80"/>
                    <a:pt x="29" y="80"/>
                  </a:cubicBezTo>
                  <a:cubicBezTo>
                    <a:pt x="31" y="81"/>
                    <a:pt x="31" y="81"/>
                    <a:pt x="31" y="81"/>
                  </a:cubicBezTo>
                  <a:close/>
                  <a:moveTo>
                    <a:pt x="115" y="83"/>
                  </a:moveTo>
                  <a:cubicBezTo>
                    <a:pt x="115" y="83"/>
                    <a:pt x="115" y="83"/>
                    <a:pt x="115" y="83"/>
                  </a:cubicBezTo>
                  <a:cubicBezTo>
                    <a:pt x="114" y="83"/>
                    <a:pt x="114" y="83"/>
                    <a:pt x="114" y="83"/>
                  </a:cubicBezTo>
                  <a:cubicBezTo>
                    <a:pt x="115" y="81"/>
                    <a:pt x="115" y="82"/>
                    <a:pt x="115" y="81"/>
                  </a:cubicBezTo>
                  <a:cubicBezTo>
                    <a:pt x="115" y="81"/>
                    <a:pt x="115" y="81"/>
                    <a:pt x="115" y="81"/>
                  </a:cubicBezTo>
                  <a:cubicBezTo>
                    <a:pt x="114" y="80"/>
                    <a:pt x="114" y="80"/>
                    <a:pt x="114" y="80"/>
                  </a:cubicBezTo>
                  <a:cubicBezTo>
                    <a:pt x="114" y="79"/>
                    <a:pt x="114" y="79"/>
                    <a:pt x="114" y="79"/>
                  </a:cubicBezTo>
                  <a:cubicBezTo>
                    <a:pt x="115" y="79"/>
                    <a:pt x="115" y="79"/>
                    <a:pt x="115" y="79"/>
                  </a:cubicBezTo>
                  <a:cubicBezTo>
                    <a:pt x="115" y="79"/>
                    <a:pt x="115" y="79"/>
                    <a:pt x="115" y="79"/>
                  </a:cubicBezTo>
                  <a:cubicBezTo>
                    <a:pt x="115" y="80"/>
                    <a:pt x="115" y="80"/>
                    <a:pt x="115" y="80"/>
                  </a:cubicBezTo>
                  <a:cubicBezTo>
                    <a:pt x="115" y="81"/>
                    <a:pt x="115" y="81"/>
                    <a:pt x="115" y="81"/>
                  </a:cubicBezTo>
                  <a:cubicBezTo>
                    <a:pt x="115" y="83"/>
                    <a:pt x="115" y="83"/>
                    <a:pt x="115" y="83"/>
                  </a:cubicBezTo>
                  <a:close/>
                  <a:moveTo>
                    <a:pt x="30" y="80"/>
                  </a:moveTo>
                  <a:cubicBezTo>
                    <a:pt x="30" y="80"/>
                    <a:pt x="30" y="80"/>
                    <a:pt x="30" y="80"/>
                  </a:cubicBezTo>
                  <a:cubicBezTo>
                    <a:pt x="28" y="79"/>
                    <a:pt x="28" y="79"/>
                    <a:pt x="28" y="79"/>
                  </a:cubicBezTo>
                  <a:cubicBezTo>
                    <a:pt x="28" y="78"/>
                    <a:pt x="28" y="78"/>
                    <a:pt x="28" y="78"/>
                  </a:cubicBezTo>
                  <a:cubicBezTo>
                    <a:pt x="28" y="79"/>
                    <a:pt x="30" y="79"/>
                    <a:pt x="30" y="79"/>
                  </a:cubicBezTo>
                  <a:cubicBezTo>
                    <a:pt x="31" y="80"/>
                    <a:pt x="31" y="80"/>
                    <a:pt x="31" y="80"/>
                  </a:cubicBezTo>
                  <a:lnTo>
                    <a:pt x="30" y="80"/>
                  </a:lnTo>
                  <a:close/>
                  <a:moveTo>
                    <a:pt x="80" y="50"/>
                  </a:moveTo>
                  <a:cubicBezTo>
                    <a:pt x="80" y="50"/>
                    <a:pt x="80" y="50"/>
                    <a:pt x="80" y="50"/>
                  </a:cubicBezTo>
                  <a:cubicBezTo>
                    <a:pt x="80" y="49"/>
                    <a:pt x="80" y="49"/>
                    <a:pt x="80" y="49"/>
                  </a:cubicBezTo>
                  <a:cubicBezTo>
                    <a:pt x="79" y="49"/>
                    <a:pt x="79" y="49"/>
                    <a:pt x="79" y="49"/>
                  </a:cubicBezTo>
                  <a:cubicBezTo>
                    <a:pt x="78" y="48"/>
                    <a:pt x="78" y="48"/>
                    <a:pt x="78" y="48"/>
                  </a:cubicBezTo>
                  <a:cubicBezTo>
                    <a:pt x="78" y="47"/>
                    <a:pt x="78" y="47"/>
                    <a:pt x="78" y="47"/>
                  </a:cubicBezTo>
                  <a:cubicBezTo>
                    <a:pt x="78" y="46"/>
                    <a:pt x="78" y="46"/>
                    <a:pt x="78" y="46"/>
                  </a:cubicBezTo>
                  <a:cubicBezTo>
                    <a:pt x="78" y="46"/>
                    <a:pt x="78" y="46"/>
                    <a:pt x="78" y="46"/>
                  </a:cubicBezTo>
                  <a:cubicBezTo>
                    <a:pt x="81" y="48"/>
                    <a:pt x="81" y="48"/>
                    <a:pt x="81" y="48"/>
                  </a:cubicBezTo>
                  <a:cubicBezTo>
                    <a:pt x="81" y="48"/>
                    <a:pt x="81" y="48"/>
                    <a:pt x="81" y="48"/>
                  </a:cubicBezTo>
                  <a:cubicBezTo>
                    <a:pt x="81" y="49"/>
                    <a:pt x="81" y="49"/>
                    <a:pt x="81" y="49"/>
                  </a:cubicBezTo>
                  <a:cubicBezTo>
                    <a:pt x="80" y="50"/>
                    <a:pt x="80" y="50"/>
                    <a:pt x="80" y="50"/>
                  </a:cubicBezTo>
                  <a:close/>
                  <a:moveTo>
                    <a:pt x="169" y="60"/>
                  </a:moveTo>
                  <a:cubicBezTo>
                    <a:pt x="169" y="61"/>
                    <a:pt x="169" y="61"/>
                    <a:pt x="169" y="61"/>
                  </a:cubicBezTo>
                  <a:cubicBezTo>
                    <a:pt x="169" y="61"/>
                    <a:pt x="169" y="61"/>
                    <a:pt x="169" y="61"/>
                  </a:cubicBezTo>
                  <a:cubicBezTo>
                    <a:pt x="169" y="60"/>
                    <a:pt x="169" y="60"/>
                    <a:pt x="169" y="60"/>
                  </a:cubicBezTo>
                  <a:cubicBezTo>
                    <a:pt x="168" y="61"/>
                    <a:pt x="168" y="61"/>
                    <a:pt x="168" y="61"/>
                  </a:cubicBezTo>
                  <a:cubicBezTo>
                    <a:pt x="167" y="61"/>
                    <a:pt x="167" y="61"/>
                    <a:pt x="167" y="62"/>
                  </a:cubicBezTo>
                  <a:cubicBezTo>
                    <a:pt x="164" y="61"/>
                    <a:pt x="162" y="60"/>
                    <a:pt x="161" y="58"/>
                  </a:cubicBezTo>
                  <a:cubicBezTo>
                    <a:pt x="161" y="56"/>
                    <a:pt x="161" y="56"/>
                    <a:pt x="161" y="56"/>
                  </a:cubicBezTo>
                  <a:cubicBezTo>
                    <a:pt x="161" y="55"/>
                    <a:pt x="161" y="55"/>
                    <a:pt x="161" y="55"/>
                  </a:cubicBezTo>
                  <a:cubicBezTo>
                    <a:pt x="160" y="55"/>
                    <a:pt x="159" y="55"/>
                    <a:pt x="159" y="54"/>
                  </a:cubicBezTo>
                  <a:cubicBezTo>
                    <a:pt x="158" y="53"/>
                    <a:pt x="158" y="53"/>
                    <a:pt x="158" y="53"/>
                  </a:cubicBezTo>
                  <a:cubicBezTo>
                    <a:pt x="156" y="52"/>
                    <a:pt x="156" y="51"/>
                    <a:pt x="155" y="49"/>
                  </a:cubicBezTo>
                  <a:cubicBezTo>
                    <a:pt x="156" y="47"/>
                    <a:pt x="156" y="47"/>
                    <a:pt x="156" y="47"/>
                  </a:cubicBezTo>
                  <a:cubicBezTo>
                    <a:pt x="156" y="46"/>
                    <a:pt x="156" y="46"/>
                    <a:pt x="156" y="46"/>
                  </a:cubicBezTo>
                  <a:cubicBezTo>
                    <a:pt x="156" y="46"/>
                    <a:pt x="156" y="46"/>
                    <a:pt x="156" y="46"/>
                  </a:cubicBezTo>
                  <a:cubicBezTo>
                    <a:pt x="157" y="46"/>
                    <a:pt x="156" y="46"/>
                    <a:pt x="157" y="47"/>
                  </a:cubicBezTo>
                  <a:cubicBezTo>
                    <a:pt x="159" y="47"/>
                    <a:pt x="159" y="47"/>
                    <a:pt x="159" y="47"/>
                  </a:cubicBezTo>
                  <a:cubicBezTo>
                    <a:pt x="160" y="48"/>
                    <a:pt x="160" y="48"/>
                    <a:pt x="160" y="48"/>
                  </a:cubicBezTo>
                  <a:cubicBezTo>
                    <a:pt x="161" y="49"/>
                    <a:pt x="161" y="49"/>
                    <a:pt x="161" y="49"/>
                  </a:cubicBezTo>
                  <a:cubicBezTo>
                    <a:pt x="161" y="50"/>
                    <a:pt x="161" y="50"/>
                    <a:pt x="161" y="50"/>
                  </a:cubicBezTo>
                  <a:cubicBezTo>
                    <a:pt x="161" y="50"/>
                    <a:pt x="161" y="50"/>
                    <a:pt x="161" y="50"/>
                  </a:cubicBezTo>
                  <a:cubicBezTo>
                    <a:pt x="162" y="51"/>
                    <a:pt x="162" y="51"/>
                    <a:pt x="163" y="52"/>
                  </a:cubicBezTo>
                  <a:cubicBezTo>
                    <a:pt x="164" y="54"/>
                    <a:pt x="164" y="54"/>
                    <a:pt x="164" y="54"/>
                  </a:cubicBezTo>
                  <a:cubicBezTo>
                    <a:pt x="164" y="54"/>
                    <a:pt x="164" y="54"/>
                    <a:pt x="164" y="54"/>
                  </a:cubicBezTo>
                  <a:cubicBezTo>
                    <a:pt x="167" y="55"/>
                    <a:pt x="169" y="57"/>
                    <a:pt x="169" y="60"/>
                  </a:cubicBezTo>
                  <a:close/>
                  <a:moveTo>
                    <a:pt x="71" y="45"/>
                  </a:moveTo>
                  <a:cubicBezTo>
                    <a:pt x="70" y="46"/>
                    <a:pt x="70" y="46"/>
                    <a:pt x="70" y="46"/>
                  </a:cubicBezTo>
                  <a:cubicBezTo>
                    <a:pt x="70" y="45"/>
                    <a:pt x="69" y="45"/>
                    <a:pt x="69" y="44"/>
                  </a:cubicBezTo>
                  <a:cubicBezTo>
                    <a:pt x="69" y="44"/>
                    <a:pt x="69" y="44"/>
                    <a:pt x="69" y="44"/>
                  </a:cubicBezTo>
                  <a:cubicBezTo>
                    <a:pt x="70" y="43"/>
                    <a:pt x="70" y="43"/>
                    <a:pt x="70" y="43"/>
                  </a:cubicBezTo>
                  <a:cubicBezTo>
                    <a:pt x="71" y="43"/>
                    <a:pt x="71" y="43"/>
                    <a:pt x="71" y="43"/>
                  </a:cubicBezTo>
                  <a:cubicBezTo>
                    <a:pt x="71" y="45"/>
                    <a:pt x="71" y="45"/>
                    <a:pt x="71" y="45"/>
                  </a:cubicBezTo>
                  <a:cubicBezTo>
                    <a:pt x="71" y="45"/>
                    <a:pt x="71" y="45"/>
                    <a:pt x="71" y="45"/>
                  </a:cubicBezTo>
                  <a:close/>
                  <a:moveTo>
                    <a:pt x="155" y="46"/>
                  </a:moveTo>
                  <a:cubicBezTo>
                    <a:pt x="154" y="46"/>
                    <a:pt x="154" y="46"/>
                    <a:pt x="154" y="46"/>
                  </a:cubicBezTo>
                  <a:cubicBezTo>
                    <a:pt x="153" y="43"/>
                    <a:pt x="154" y="45"/>
                    <a:pt x="154" y="42"/>
                  </a:cubicBezTo>
                  <a:cubicBezTo>
                    <a:pt x="153" y="42"/>
                    <a:pt x="153" y="42"/>
                    <a:pt x="153" y="42"/>
                  </a:cubicBezTo>
                  <a:cubicBezTo>
                    <a:pt x="154" y="41"/>
                    <a:pt x="154" y="41"/>
                    <a:pt x="154" y="41"/>
                  </a:cubicBezTo>
                  <a:cubicBezTo>
                    <a:pt x="155" y="41"/>
                    <a:pt x="155" y="41"/>
                    <a:pt x="155" y="41"/>
                  </a:cubicBezTo>
                  <a:cubicBezTo>
                    <a:pt x="155" y="42"/>
                    <a:pt x="155" y="42"/>
                    <a:pt x="155" y="42"/>
                  </a:cubicBezTo>
                  <a:cubicBezTo>
                    <a:pt x="156" y="43"/>
                    <a:pt x="156" y="43"/>
                    <a:pt x="156" y="43"/>
                  </a:cubicBezTo>
                  <a:cubicBezTo>
                    <a:pt x="155" y="45"/>
                    <a:pt x="155" y="45"/>
                    <a:pt x="155" y="45"/>
                  </a:cubicBezTo>
                  <a:cubicBezTo>
                    <a:pt x="155" y="46"/>
                    <a:pt x="155" y="46"/>
                    <a:pt x="155" y="46"/>
                  </a:cubicBezTo>
                  <a:close/>
                  <a:moveTo>
                    <a:pt x="58" y="38"/>
                  </a:moveTo>
                  <a:cubicBezTo>
                    <a:pt x="57" y="38"/>
                    <a:pt x="57" y="38"/>
                    <a:pt x="57" y="38"/>
                  </a:cubicBezTo>
                  <a:cubicBezTo>
                    <a:pt x="56" y="38"/>
                    <a:pt x="56" y="38"/>
                    <a:pt x="56" y="38"/>
                  </a:cubicBezTo>
                  <a:cubicBezTo>
                    <a:pt x="56" y="37"/>
                    <a:pt x="56" y="37"/>
                    <a:pt x="56" y="37"/>
                  </a:cubicBezTo>
                  <a:cubicBezTo>
                    <a:pt x="56" y="36"/>
                    <a:pt x="56" y="36"/>
                    <a:pt x="56" y="36"/>
                  </a:cubicBezTo>
                  <a:cubicBezTo>
                    <a:pt x="57" y="36"/>
                    <a:pt x="57" y="36"/>
                    <a:pt x="57" y="36"/>
                  </a:cubicBezTo>
                  <a:cubicBezTo>
                    <a:pt x="58" y="36"/>
                    <a:pt x="58" y="36"/>
                    <a:pt x="58" y="36"/>
                  </a:cubicBezTo>
                  <a:cubicBezTo>
                    <a:pt x="58" y="36"/>
                    <a:pt x="58" y="36"/>
                    <a:pt x="58" y="36"/>
                  </a:cubicBezTo>
                  <a:cubicBezTo>
                    <a:pt x="58" y="37"/>
                    <a:pt x="58" y="37"/>
                    <a:pt x="58" y="37"/>
                  </a:cubicBezTo>
                  <a:lnTo>
                    <a:pt x="58" y="38"/>
                  </a:lnTo>
                  <a:close/>
                  <a:moveTo>
                    <a:pt x="125" y="33"/>
                  </a:moveTo>
                  <a:cubicBezTo>
                    <a:pt x="126" y="32"/>
                    <a:pt x="126" y="32"/>
                    <a:pt x="126" y="32"/>
                  </a:cubicBezTo>
                  <a:cubicBezTo>
                    <a:pt x="127" y="33"/>
                    <a:pt x="127" y="33"/>
                    <a:pt x="127" y="33"/>
                  </a:cubicBezTo>
                  <a:cubicBezTo>
                    <a:pt x="129" y="33"/>
                    <a:pt x="128" y="33"/>
                    <a:pt x="129" y="33"/>
                  </a:cubicBezTo>
                  <a:cubicBezTo>
                    <a:pt x="129" y="35"/>
                    <a:pt x="129" y="35"/>
                    <a:pt x="129" y="35"/>
                  </a:cubicBezTo>
                  <a:cubicBezTo>
                    <a:pt x="129" y="36"/>
                    <a:pt x="129" y="36"/>
                    <a:pt x="129" y="37"/>
                  </a:cubicBezTo>
                  <a:cubicBezTo>
                    <a:pt x="129" y="38"/>
                    <a:pt x="129" y="38"/>
                    <a:pt x="129" y="38"/>
                  </a:cubicBezTo>
                  <a:cubicBezTo>
                    <a:pt x="129" y="39"/>
                    <a:pt x="129" y="38"/>
                    <a:pt x="128" y="40"/>
                  </a:cubicBezTo>
                  <a:cubicBezTo>
                    <a:pt x="127" y="41"/>
                    <a:pt x="126" y="41"/>
                    <a:pt x="125" y="41"/>
                  </a:cubicBezTo>
                  <a:cubicBezTo>
                    <a:pt x="125" y="41"/>
                    <a:pt x="125" y="41"/>
                    <a:pt x="125" y="41"/>
                  </a:cubicBezTo>
                  <a:cubicBezTo>
                    <a:pt x="125" y="42"/>
                    <a:pt x="125" y="42"/>
                    <a:pt x="125" y="42"/>
                  </a:cubicBezTo>
                  <a:cubicBezTo>
                    <a:pt x="126" y="44"/>
                    <a:pt x="126" y="43"/>
                    <a:pt x="127" y="45"/>
                  </a:cubicBezTo>
                  <a:cubicBezTo>
                    <a:pt x="126" y="46"/>
                    <a:pt x="126" y="46"/>
                    <a:pt x="126" y="46"/>
                  </a:cubicBezTo>
                  <a:cubicBezTo>
                    <a:pt x="124" y="47"/>
                    <a:pt x="125" y="46"/>
                    <a:pt x="123" y="47"/>
                  </a:cubicBezTo>
                  <a:cubicBezTo>
                    <a:pt x="121" y="47"/>
                    <a:pt x="122" y="47"/>
                    <a:pt x="119" y="47"/>
                  </a:cubicBezTo>
                  <a:cubicBezTo>
                    <a:pt x="119" y="47"/>
                    <a:pt x="119" y="47"/>
                    <a:pt x="119" y="47"/>
                  </a:cubicBezTo>
                  <a:cubicBezTo>
                    <a:pt x="119" y="48"/>
                    <a:pt x="119" y="48"/>
                    <a:pt x="119" y="48"/>
                  </a:cubicBezTo>
                  <a:cubicBezTo>
                    <a:pt x="118" y="50"/>
                    <a:pt x="116" y="51"/>
                    <a:pt x="114" y="52"/>
                  </a:cubicBezTo>
                  <a:cubicBezTo>
                    <a:pt x="113" y="52"/>
                    <a:pt x="113" y="52"/>
                    <a:pt x="113" y="52"/>
                  </a:cubicBezTo>
                  <a:cubicBezTo>
                    <a:pt x="112" y="53"/>
                    <a:pt x="112" y="53"/>
                    <a:pt x="112" y="53"/>
                  </a:cubicBezTo>
                  <a:cubicBezTo>
                    <a:pt x="111" y="53"/>
                    <a:pt x="111" y="53"/>
                    <a:pt x="110" y="54"/>
                  </a:cubicBezTo>
                  <a:cubicBezTo>
                    <a:pt x="109" y="54"/>
                    <a:pt x="109" y="54"/>
                    <a:pt x="109" y="54"/>
                  </a:cubicBezTo>
                  <a:cubicBezTo>
                    <a:pt x="108" y="55"/>
                    <a:pt x="108" y="55"/>
                    <a:pt x="108" y="55"/>
                  </a:cubicBezTo>
                  <a:cubicBezTo>
                    <a:pt x="107" y="55"/>
                    <a:pt x="100" y="55"/>
                    <a:pt x="99" y="55"/>
                  </a:cubicBezTo>
                  <a:cubicBezTo>
                    <a:pt x="98" y="55"/>
                    <a:pt x="98" y="55"/>
                    <a:pt x="98" y="55"/>
                  </a:cubicBezTo>
                  <a:cubicBezTo>
                    <a:pt x="97" y="53"/>
                    <a:pt x="97" y="53"/>
                    <a:pt x="97" y="53"/>
                  </a:cubicBezTo>
                  <a:cubicBezTo>
                    <a:pt x="96" y="53"/>
                    <a:pt x="96" y="53"/>
                    <a:pt x="96" y="53"/>
                  </a:cubicBezTo>
                  <a:cubicBezTo>
                    <a:pt x="94" y="53"/>
                    <a:pt x="94" y="53"/>
                    <a:pt x="94" y="53"/>
                  </a:cubicBezTo>
                  <a:cubicBezTo>
                    <a:pt x="93" y="53"/>
                    <a:pt x="93" y="53"/>
                    <a:pt x="93" y="53"/>
                  </a:cubicBezTo>
                  <a:cubicBezTo>
                    <a:pt x="93" y="53"/>
                    <a:pt x="91" y="52"/>
                    <a:pt x="85" y="49"/>
                  </a:cubicBezTo>
                  <a:cubicBezTo>
                    <a:pt x="84" y="48"/>
                    <a:pt x="84" y="48"/>
                    <a:pt x="84" y="48"/>
                  </a:cubicBezTo>
                  <a:cubicBezTo>
                    <a:pt x="84" y="47"/>
                    <a:pt x="84" y="47"/>
                    <a:pt x="84" y="47"/>
                  </a:cubicBezTo>
                  <a:cubicBezTo>
                    <a:pt x="85" y="46"/>
                    <a:pt x="85" y="46"/>
                    <a:pt x="85" y="46"/>
                  </a:cubicBezTo>
                  <a:cubicBezTo>
                    <a:pt x="86" y="46"/>
                    <a:pt x="86" y="46"/>
                    <a:pt x="86" y="46"/>
                  </a:cubicBezTo>
                  <a:cubicBezTo>
                    <a:pt x="87" y="46"/>
                    <a:pt x="87" y="46"/>
                    <a:pt x="87" y="46"/>
                  </a:cubicBezTo>
                  <a:cubicBezTo>
                    <a:pt x="87" y="46"/>
                    <a:pt x="87" y="46"/>
                    <a:pt x="87" y="46"/>
                  </a:cubicBezTo>
                  <a:cubicBezTo>
                    <a:pt x="88" y="46"/>
                    <a:pt x="88" y="46"/>
                    <a:pt x="89" y="46"/>
                  </a:cubicBezTo>
                  <a:cubicBezTo>
                    <a:pt x="91" y="46"/>
                    <a:pt x="91" y="46"/>
                    <a:pt x="91" y="46"/>
                  </a:cubicBezTo>
                  <a:cubicBezTo>
                    <a:pt x="93" y="47"/>
                    <a:pt x="92" y="46"/>
                    <a:pt x="94" y="47"/>
                  </a:cubicBezTo>
                  <a:cubicBezTo>
                    <a:pt x="96" y="47"/>
                    <a:pt x="96" y="47"/>
                    <a:pt x="98" y="46"/>
                  </a:cubicBezTo>
                  <a:cubicBezTo>
                    <a:pt x="99" y="47"/>
                    <a:pt x="100" y="47"/>
                    <a:pt x="101" y="47"/>
                  </a:cubicBezTo>
                  <a:cubicBezTo>
                    <a:pt x="102" y="46"/>
                    <a:pt x="102" y="46"/>
                    <a:pt x="102" y="46"/>
                  </a:cubicBezTo>
                  <a:cubicBezTo>
                    <a:pt x="102" y="44"/>
                    <a:pt x="102" y="43"/>
                    <a:pt x="103" y="41"/>
                  </a:cubicBezTo>
                  <a:cubicBezTo>
                    <a:pt x="103" y="41"/>
                    <a:pt x="103" y="41"/>
                    <a:pt x="103" y="41"/>
                  </a:cubicBezTo>
                  <a:cubicBezTo>
                    <a:pt x="104" y="41"/>
                    <a:pt x="104" y="41"/>
                    <a:pt x="104" y="41"/>
                  </a:cubicBezTo>
                  <a:cubicBezTo>
                    <a:pt x="104" y="41"/>
                    <a:pt x="104" y="41"/>
                    <a:pt x="104" y="41"/>
                  </a:cubicBezTo>
                  <a:cubicBezTo>
                    <a:pt x="104" y="42"/>
                    <a:pt x="104" y="42"/>
                    <a:pt x="104" y="42"/>
                  </a:cubicBezTo>
                  <a:cubicBezTo>
                    <a:pt x="103" y="43"/>
                    <a:pt x="103" y="43"/>
                    <a:pt x="103" y="43"/>
                  </a:cubicBezTo>
                  <a:cubicBezTo>
                    <a:pt x="103" y="44"/>
                    <a:pt x="103" y="44"/>
                    <a:pt x="103" y="44"/>
                  </a:cubicBezTo>
                  <a:cubicBezTo>
                    <a:pt x="104" y="45"/>
                    <a:pt x="104" y="45"/>
                    <a:pt x="104" y="45"/>
                  </a:cubicBezTo>
                  <a:cubicBezTo>
                    <a:pt x="105" y="47"/>
                    <a:pt x="105" y="47"/>
                    <a:pt x="105" y="47"/>
                  </a:cubicBezTo>
                  <a:cubicBezTo>
                    <a:pt x="106" y="47"/>
                    <a:pt x="106" y="47"/>
                    <a:pt x="106" y="47"/>
                  </a:cubicBezTo>
                  <a:cubicBezTo>
                    <a:pt x="107" y="46"/>
                    <a:pt x="107" y="46"/>
                    <a:pt x="107" y="46"/>
                  </a:cubicBezTo>
                  <a:cubicBezTo>
                    <a:pt x="108" y="46"/>
                    <a:pt x="108" y="46"/>
                    <a:pt x="108" y="46"/>
                  </a:cubicBezTo>
                  <a:cubicBezTo>
                    <a:pt x="109" y="46"/>
                    <a:pt x="109" y="46"/>
                    <a:pt x="109" y="46"/>
                  </a:cubicBezTo>
                  <a:cubicBezTo>
                    <a:pt x="111" y="46"/>
                    <a:pt x="111" y="46"/>
                    <a:pt x="111" y="46"/>
                  </a:cubicBezTo>
                  <a:cubicBezTo>
                    <a:pt x="111" y="46"/>
                    <a:pt x="111" y="46"/>
                    <a:pt x="111" y="46"/>
                  </a:cubicBezTo>
                  <a:cubicBezTo>
                    <a:pt x="112" y="46"/>
                    <a:pt x="112" y="46"/>
                    <a:pt x="113" y="46"/>
                  </a:cubicBezTo>
                  <a:cubicBezTo>
                    <a:pt x="113" y="45"/>
                    <a:pt x="113" y="45"/>
                    <a:pt x="113" y="45"/>
                  </a:cubicBezTo>
                  <a:cubicBezTo>
                    <a:pt x="114" y="44"/>
                    <a:pt x="114" y="45"/>
                    <a:pt x="114" y="43"/>
                  </a:cubicBezTo>
                  <a:cubicBezTo>
                    <a:pt x="115" y="42"/>
                    <a:pt x="115" y="42"/>
                    <a:pt x="117" y="40"/>
                  </a:cubicBezTo>
                  <a:cubicBezTo>
                    <a:pt x="119" y="40"/>
                    <a:pt x="119" y="40"/>
                    <a:pt x="120" y="40"/>
                  </a:cubicBezTo>
                  <a:cubicBezTo>
                    <a:pt x="121" y="39"/>
                    <a:pt x="121" y="39"/>
                    <a:pt x="121" y="39"/>
                  </a:cubicBezTo>
                  <a:cubicBezTo>
                    <a:pt x="122" y="35"/>
                    <a:pt x="120" y="37"/>
                    <a:pt x="120" y="33"/>
                  </a:cubicBezTo>
                  <a:cubicBezTo>
                    <a:pt x="120" y="32"/>
                    <a:pt x="120" y="32"/>
                    <a:pt x="120" y="32"/>
                  </a:cubicBezTo>
                  <a:cubicBezTo>
                    <a:pt x="120" y="32"/>
                    <a:pt x="120" y="32"/>
                    <a:pt x="120" y="32"/>
                  </a:cubicBezTo>
                  <a:cubicBezTo>
                    <a:pt x="122" y="32"/>
                    <a:pt x="121" y="32"/>
                    <a:pt x="123" y="32"/>
                  </a:cubicBezTo>
                  <a:cubicBezTo>
                    <a:pt x="124" y="33"/>
                    <a:pt x="124" y="33"/>
                    <a:pt x="125" y="33"/>
                  </a:cubicBezTo>
                  <a:close/>
                  <a:moveTo>
                    <a:pt x="144" y="31"/>
                  </a:moveTo>
                  <a:cubicBezTo>
                    <a:pt x="143" y="31"/>
                    <a:pt x="143" y="31"/>
                    <a:pt x="143" y="31"/>
                  </a:cubicBezTo>
                  <a:cubicBezTo>
                    <a:pt x="143" y="31"/>
                    <a:pt x="143" y="31"/>
                    <a:pt x="143" y="31"/>
                  </a:cubicBezTo>
                  <a:cubicBezTo>
                    <a:pt x="143" y="30"/>
                    <a:pt x="143" y="30"/>
                    <a:pt x="143" y="30"/>
                  </a:cubicBezTo>
                  <a:cubicBezTo>
                    <a:pt x="144" y="30"/>
                    <a:pt x="144" y="30"/>
                    <a:pt x="144" y="30"/>
                  </a:cubicBezTo>
                  <a:lnTo>
                    <a:pt x="144" y="31"/>
                  </a:lnTo>
                  <a:close/>
                  <a:moveTo>
                    <a:pt x="132" y="20"/>
                  </a:moveTo>
                  <a:cubicBezTo>
                    <a:pt x="132" y="21"/>
                    <a:pt x="132" y="21"/>
                    <a:pt x="132" y="21"/>
                  </a:cubicBezTo>
                  <a:cubicBezTo>
                    <a:pt x="131" y="20"/>
                    <a:pt x="131" y="20"/>
                    <a:pt x="131" y="20"/>
                  </a:cubicBezTo>
                  <a:cubicBezTo>
                    <a:pt x="131" y="19"/>
                    <a:pt x="131" y="19"/>
                    <a:pt x="131" y="19"/>
                  </a:cubicBezTo>
                  <a:cubicBezTo>
                    <a:pt x="131" y="19"/>
                    <a:pt x="131" y="19"/>
                    <a:pt x="131" y="19"/>
                  </a:cubicBezTo>
                  <a:cubicBezTo>
                    <a:pt x="132" y="19"/>
                    <a:pt x="132" y="19"/>
                    <a:pt x="132" y="19"/>
                  </a:cubicBezTo>
                  <a:cubicBezTo>
                    <a:pt x="132" y="20"/>
                    <a:pt x="132" y="20"/>
                    <a:pt x="132" y="20"/>
                  </a:cubicBezTo>
                  <a:close/>
                  <a:moveTo>
                    <a:pt x="126" y="18"/>
                  </a:moveTo>
                  <a:cubicBezTo>
                    <a:pt x="126" y="18"/>
                    <a:pt x="126" y="18"/>
                    <a:pt x="126" y="18"/>
                  </a:cubicBezTo>
                  <a:cubicBezTo>
                    <a:pt x="126" y="18"/>
                    <a:pt x="126" y="18"/>
                    <a:pt x="126" y="18"/>
                  </a:cubicBezTo>
                  <a:cubicBezTo>
                    <a:pt x="125" y="18"/>
                    <a:pt x="125" y="17"/>
                    <a:pt x="124" y="17"/>
                  </a:cubicBezTo>
                  <a:cubicBezTo>
                    <a:pt x="125" y="17"/>
                    <a:pt x="125" y="17"/>
                    <a:pt x="125" y="17"/>
                  </a:cubicBezTo>
                  <a:cubicBezTo>
                    <a:pt x="125" y="17"/>
                    <a:pt x="126" y="17"/>
                    <a:pt x="126" y="18"/>
                  </a:cubicBezTo>
                  <a:close/>
                  <a:moveTo>
                    <a:pt x="124" y="16"/>
                  </a:moveTo>
                  <a:cubicBezTo>
                    <a:pt x="124" y="16"/>
                    <a:pt x="124" y="16"/>
                    <a:pt x="124" y="16"/>
                  </a:cubicBezTo>
                  <a:cubicBezTo>
                    <a:pt x="124" y="16"/>
                    <a:pt x="124" y="16"/>
                    <a:pt x="124" y="16"/>
                  </a:cubicBezTo>
                  <a:cubicBezTo>
                    <a:pt x="124" y="15"/>
                    <a:pt x="124" y="15"/>
                    <a:pt x="124" y="15"/>
                  </a:cubicBezTo>
                  <a:cubicBezTo>
                    <a:pt x="125" y="15"/>
                    <a:pt x="125" y="15"/>
                    <a:pt x="125" y="15"/>
                  </a:cubicBezTo>
                  <a:cubicBezTo>
                    <a:pt x="125" y="16"/>
                    <a:pt x="125" y="16"/>
                    <a:pt x="125" y="16"/>
                  </a:cubicBezTo>
                  <a:lnTo>
                    <a:pt x="124" y="16"/>
                  </a:lnTo>
                  <a:close/>
                  <a:moveTo>
                    <a:pt x="36" y="27"/>
                  </a:moveTo>
                  <a:cubicBezTo>
                    <a:pt x="39" y="27"/>
                    <a:pt x="39" y="27"/>
                    <a:pt x="40" y="28"/>
                  </a:cubicBezTo>
                  <a:cubicBezTo>
                    <a:pt x="41" y="28"/>
                    <a:pt x="41" y="28"/>
                    <a:pt x="41" y="28"/>
                  </a:cubicBezTo>
                  <a:cubicBezTo>
                    <a:pt x="41" y="29"/>
                    <a:pt x="41" y="29"/>
                    <a:pt x="41" y="29"/>
                  </a:cubicBezTo>
                  <a:cubicBezTo>
                    <a:pt x="42" y="29"/>
                    <a:pt x="42" y="29"/>
                    <a:pt x="42" y="29"/>
                  </a:cubicBezTo>
                  <a:cubicBezTo>
                    <a:pt x="43" y="30"/>
                    <a:pt x="43" y="30"/>
                    <a:pt x="43" y="30"/>
                  </a:cubicBezTo>
                  <a:cubicBezTo>
                    <a:pt x="47" y="32"/>
                    <a:pt x="45" y="31"/>
                    <a:pt x="47" y="33"/>
                  </a:cubicBezTo>
                  <a:cubicBezTo>
                    <a:pt x="49" y="34"/>
                    <a:pt x="48" y="34"/>
                    <a:pt x="50" y="34"/>
                  </a:cubicBezTo>
                  <a:cubicBezTo>
                    <a:pt x="55" y="39"/>
                    <a:pt x="55" y="39"/>
                    <a:pt x="55" y="39"/>
                  </a:cubicBezTo>
                  <a:cubicBezTo>
                    <a:pt x="55" y="39"/>
                    <a:pt x="55" y="39"/>
                    <a:pt x="55" y="39"/>
                  </a:cubicBezTo>
                  <a:cubicBezTo>
                    <a:pt x="55" y="43"/>
                    <a:pt x="55" y="42"/>
                    <a:pt x="55" y="45"/>
                  </a:cubicBezTo>
                  <a:cubicBezTo>
                    <a:pt x="56" y="46"/>
                    <a:pt x="56" y="46"/>
                    <a:pt x="56" y="46"/>
                  </a:cubicBezTo>
                  <a:cubicBezTo>
                    <a:pt x="67" y="48"/>
                    <a:pt x="66" y="52"/>
                    <a:pt x="73" y="51"/>
                  </a:cubicBezTo>
                  <a:cubicBezTo>
                    <a:pt x="77" y="53"/>
                    <a:pt x="76" y="54"/>
                    <a:pt x="78" y="55"/>
                  </a:cubicBezTo>
                  <a:cubicBezTo>
                    <a:pt x="79" y="57"/>
                    <a:pt x="78" y="58"/>
                    <a:pt x="78" y="59"/>
                  </a:cubicBezTo>
                  <a:cubicBezTo>
                    <a:pt x="78" y="60"/>
                    <a:pt x="78" y="60"/>
                    <a:pt x="78" y="60"/>
                  </a:cubicBezTo>
                  <a:cubicBezTo>
                    <a:pt x="74" y="60"/>
                    <a:pt x="72" y="60"/>
                    <a:pt x="70" y="60"/>
                  </a:cubicBezTo>
                  <a:cubicBezTo>
                    <a:pt x="68" y="61"/>
                    <a:pt x="68" y="61"/>
                    <a:pt x="68" y="61"/>
                  </a:cubicBezTo>
                  <a:cubicBezTo>
                    <a:pt x="68" y="62"/>
                    <a:pt x="68" y="62"/>
                    <a:pt x="68" y="62"/>
                  </a:cubicBezTo>
                  <a:cubicBezTo>
                    <a:pt x="68" y="62"/>
                    <a:pt x="68" y="62"/>
                    <a:pt x="68" y="62"/>
                  </a:cubicBezTo>
                  <a:cubicBezTo>
                    <a:pt x="70" y="65"/>
                    <a:pt x="70" y="64"/>
                    <a:pt x="71" y="67"/>
                  </a:cubicBezTo>
                  <a:cubicBezTo>
                    <a:pt x="72" y="68"/>
                    <a:pt x="72" y="68"/>
                    <a:pt x="72" y="68"/>
                  </a:cubicBezTo>
                  <a:cubicBezTo>
                    <a:pt x="75" y="71"/>
                    <a:pt x="76" y="73"/>
                    <a:pt x="79" y="74"/>
                  </a:cubicBezTo>
                  <a:cubicBezTo>
                    <a:pt x="81" y="75"/>
                    <a:pt x="81" y="75"/>
                    <a:pt x="81" y="75"/>
                  </a:cubicBezTo>
                  <a:cubicBezTo>
                    <a:pt x="83" y="78"/>
                    <a:pt x="82" y="79"/>
                    <a:pt x="83" y="81"/>
                  </a:cubicBezTo>
                  <a:cubicBezTo>
                    <a:pt x="84" y="81"/>
                    <a:pt x="84" y="82"/>
                    <a:pt x="85" y="82"/>
                  </a:cubicBezTo>
                  <a:cubicBezTo>
                    <a:pt x="86" y="85"/>
                    <a:pt x="86" y="85"/>
                    <a:pt x="87" y="86"/>
                  </a:cubicBezTo>
                  <a:cubicBezTo>
                    <a:pt x="88" y="87"/>
                    <a:pt x="88" y="87"/>
                    <a:pt x="88" y="87"/>
                  </a:cubicBezTo>
                  <a:cubicBezTo>
                    <a:pt x="91" y="87"/>
                    <a:pt x="90" y="86"/>
                    <a:pt x="93" y="86"/>
                  </a:cubicBezTo>
                  <a:cubicBezTo>
                    <a:pt x="93" y="86"/>
                    <a:pt x="93" y="86"/>
                    <a:pt x="93" y="86"/>
                  </a:cubicBezTo>
                  <a:cubicBezTo>
                    <a:pt x="94" y="86"/>
                    <a:pt x="94" y="86"/>
                    <a:pt x="94" y="86"/>
                  </a:cubicBezTo>
                  <a:cubicBezTo>
                    <a:pt x="94" y="88"/>
                    <a:pt x="94" y="88"/>
                    <a:pt x="94" y="88"/>
                  </a:cubicBezTo>
                  <a:cubicBezTo>
                    <a:pt x="94" y="89"/>
                    <a:pt x="94" y="89"/>
                    <a:pt x="94" y="89"/>
                  </a:cubicBezTo>
                  <a:cubicBezTo>
                    <a:pt x="94" y="90"/>
                    <a:pt x="94" y="90"/>
                    <a:pt x="94" y="90"/>
                  </a:cubicBezTo>
                  <a:cubicBezTo>
                    <a:pt x="94" y="91"/>
                    <a:pt x="94" y="91"/>
                    <a:pt x="94" y="91"/>
                  </a:cubicBezTo>
                  <a:cubicBezTo>
                    <a:pt x="99" y="93"/>
                    <a:pt x="97" y="92"/>
                    <a:pt x="102" y="93"/>
                  </a:cubicBezTo>
                  <a:cubicBezTo>
                    <a:pt x="103" y="93"/>
                    <a:pt x="103" y="93"/>
                    <a:pt x="103" y="93"/>
                  </a:cubicBezTo>
                  <a:cubicBezTo>
                    <a:pt x="102" y="94"/>
                    <a:pt x="102" y="94"/>
                    <a:pt x="102" y="94"/>
                  </a:cubicBezTo>
                  <a:cubicBezTo>
                    <a:pt x="102" y="94"/>
                    <a:pt x="101" y="94"/>
                    <a:pt x="100" y="95"/>
                  </a:cubicBezTo>
                  <a:cubicBezTo>
                    <a:pt x="100" y="95"/>
                    <a:pt x="100" y="95"/>
                    <a:pt x="100" y="95"/>
                  </a:cubicBezTo>
                  <a:cubicBezTo>
                    <a:pt x="101" y="96"/>
                    <a:pt x="100" y="96"/>
                    <a:pt x="101" y="97"/>
                  </a:cubicBezTo>
                  <a:cubicBezTo>
                    <a:pt x="102" y="98"/>
                    <a:pt x="106" y="99"/>
                    <a:pt x="109" y="99"/>
                  </a:cubicBezTo>
                  <a:cubicBezTo>
                    <a:pt x="110" y="100"/>
                    <a:pt x="110" y="100"/>
                    <a:pt x="110" y="100"/>
                  </a:cubicBezTo>
                  <a:cubicBezTo>
                    <a:pt x="112" y="100"/>
                    <a:pt x="112" y="100"/>
                    <a:pt x="112" y="100"/>
                  </a:cubicBezTo>
                  <a:cubicBezTo>
                    <a:pt x="111" y="100"/>
                    <a:pt x="110" y="100"/>
                    <a:pt x="110" y="101"/>
                  </a:cubicBezTo>
                  <a:cubicBezTo>
                    <a:pt x="107" y="100"/>
                    <a:pt x="107" y="100"/>
                    <a:pt x="107" y="100"/>
                  </a:cubicBezTo>
                  <a:cubicBezTo>
                    <a:pt x="107" y="101"/>
                    <a:pt x="107" y="101"/>
                    <a:pt x="107" y="101"/>
                  </a:cubicBezTo>
                  <a:cubicBezTo>
                    <a:pt x="108" y="102"/>
                    <a:pt x="108" y="102"/>
                    <a:pt x="108" y="102"/>
                  </a:cubicBezTo>
                  <a:cubicBezTo>
                    <a:pt x="109" y="102"/>
                    <a:pt x="109" y="102"/>
                    <a:pt x="110" y="103"/>
                  </a:cubicBezTo>
                  <a:cubicBezTo>
                    <a:pt x="109" y="103"/>
                    <a:pt x="109" y="103"/>
                    <a:pt x="109" y="103"/>
                  </a:cubicBezTo>
                  <a:cubicBezTo>
                    <a:pt x="108" y="104"/>
                    <a:pt x="108" y="104"/>
                    <a:pt x="108" y="104"/>
                  </a:cubicBezTo>
                  <a:cubicBezTo>
                    <a:pt x="106" y="104"/>
                    <a:pt x="106" y="104"/>
                    <a:pt x="103" y="103"/>
                  </a:cubicBezTo>
                  <a:cubicBezTo>
                    <a:pt x="102" y="103"/>
                    <a:pt x="102" y="102"/>
                    <a:pt x="100" y="101"/>
                  </a:cubicBezTo>
                  <a:cubicBezTo>
                    <a:pt x="99" y="101"/>
                    <a:pt x="90" y="100"/>
                    <a:pt x="89" y="100"/>
                  </a:cubicBezTo>
                  <a:cubicBezTo>
                    <a:pt x="88" y="99"/>
                    <a:pt x="88" y="99"/>
                    <a:pt x="88" y="99"/>
                  </a:cubicBezTo>
                  <a:cubicBezTo>
                    <a:pt x="87" y="99"/>
                    <a:pt x="87" y="99"/>
                    <a:pt x="87" y="99"/>
                  </a:cubicBezTo>
                  <a:cubicBezTo>
                    <a:pt x="86" y="99"/>
                    <a:pt x="85" y="99"/>
                    <a:pt x="84" y="99"/>
                  </a:cubicBezTo>
                  <a:cubicBezTo>
                    <a:pt x="83" y="98"/>
                    <a:pt x="83" y="98"/>
                    <a:pt x="83" y="98"/>
                  </a:cubicBezTo>
                  <a:cubicBezTo>
                    <a:pt x="82" y="98"/>
                    <a:pt x="82" y="98"/>
                    <a:pt x="82" y="98"/>
                  </a:cubicBezTo>
                  <a:cubicBezTo>
                    <a:pt x="81" y="98"/>
                    <a:pt x="81" y="98"/>
                    <a:pt x="81" y="98"/>
                  </a:cubicBezTo>
                  <a:cubicBezTo>
                    <a:pt x="78" y="98"/>
                    <a:pt x="79" y="98"/>
                    <a:pt x="77" y="98"/>
                  </a:cubicBezTo>
                  <a:cubicBezTo>
                    <a:pt x="75" y="97"/>
                    <a:pt x="77" y="97"/>
                    <a:pt x="75" y="96"/>
                  </a:cubicBezTo>
                  <a:cubicBezTo>
                    <a:pt x="73" y="92"/>
                    <a:pt x="72" y="93"/>
                    <a:pt x="69" y="90"/>
                  </a:cubicBezTo>
                  <a:cubicBezTo>
                    <a:pt x="68" y="88"/>
                    <a:pt x="68" y="88"/>
                    <a:pt x="68" y="88"/>
                  </a:cubicBezTo>
                  <a:cubicBezTo>
                    <a:pt x="68" y="87"/>
                    <a:pt x="68" y="87"/>
                    <a:pt x="68" y="87"/>
                  </a:cubicBezTo>
                  <a:cubicBezTo>
                    <a:pt x="68" y="86"/>
                    <a:pt x="68" y="86"/>
                    <a:pt x="68" y="86"/>
                  </a:cubicBezTo>
                  <a:cubicBezTo>
                    <a:pt x="68" y="87"/>
                    <a:pt x="68" y="87"/>
                    <a:pt x="68" y="87"/>
                  </a:cubicBezTo>
                  <a:cubicBezTo>
                    <a:pt x="67" y="87"/>
                    <a:pt x="67" y="87"/>
                    <a:pt x="67" y="87"/>
                  </a:cubicBezTo>
                  <a:cubicBezTo>
                    <a:pt x="65" y="86"/>
                    <a:pt x="65" y="86"/>
                    <a:pt x="65" y="86"/>
                  </a:cubicBezTo>
                  <a:cubicBezTo>
                    <a:pt x="65" y="86"/>
                    <a:pt x="64" y="83"/>
                    <a:pt x="61" y="79"/>
                  </a:cubicBezTo>
                  <a:cubicBezTo>
                    <a:pt x="59" y="76"/>
                    <a:pt x="60" y="78"/>
                    <a:pt x="58" y="76"/>
                  </a:cubicBezTo>
                  <a:cubicBezTo>
                    <a:pt x="58" y="75"/>
                    <a:pt x="58" y="75"/>
                    <a:pt x="58" y="75"/>
                  </a:cubicBezTo>
                  <a:cubicBezTo>
                    <a:pt x="57" y="75"/>
                    <a:pt x="56" y="74"/>
                    <a:pt x="55" y="74"/>
                  </a:cubicBezTo>
                  <a:cubicBezTo>
                    <a:pt x="54" y="74"/>
                    <a:pt x="47" y="73"/>
                    <a:pt x="45" y="72"/>
                  </a:cubicBezTo>
                  <a:cubicBezTo>
                    <a:pt x="45" y="71"/>
                    <a:pt x="45" y="71"/>
                    <a:pt x="45" y="71"/>
                  </a:cubicBezTo>
                  <a:cubicBezTo>
                    <a:pt x="45" y="70"/>
                    <a:pt x="45" y="70"/>
                    <a:pt x="45" y="70"/>
                  </a:cubicBezTo>
                  <a:cubicBezTo>
                    <a:pt x="44" y="70"/>
                    <a:pt x="44" y="70"/>
                    <a:pt x="44" y="70"/>
                  </a:cubicBezTo>
                  <a:cubicBezTo>
                    <a:pt x="42" y="70"/>
                    <a:pt x="43" y="70"/>
                    <a:pt x="41" y="69"/>
                  </a:cubicBezTo>
                  <a:cubicBezTo>
                    <a:pt x="40" y="70"/>
                    <a:pt x="40" y="70"/>
                    <a:pt x="40" y="70"/>
                  </a:cubicBezTo>
                  <a:cubicBezTo>
                    <a:pt x="40" y="71"/>
                    <a:pt x="40" y="71"/>
                    <a:pt x="40" y="71"/>
                  </a:cubicBezTo>
                  <a:cubicBezTo>
                    <a:pt x="40" y="71"/>
                    <a:pt x="40" y="71"/>
                    <a:pt x="40" y="71"/>
                  </a:cubicBezTo>
                  <a:cubicBezTo>
                    <a:pt x="39" y="71"/>
                    <a:pt x="39" y="71"/>
                    <a:pt x="39" y="71"/>
                  </a:cubicBezTo>
                  <a:cubicBezTo>
                    <a:pt x="39" y="71"/>
                    <a:pt x="39" y="71"/>
                    <a:pt x="38" y="71"/>
                  </a:cubicBezTo>
                  <a:cubicBezTo>
                    <a:pt x="38" y="72"/>
                    <a:pt x="38" y="72"/>
                    <a:pt x="38" y="72"/>
                  </a:cubicBezTo>
                  <a:cubicBezTo>
                    <a:pt x="37" y="72"/>
                    <a:pt x="36" y="72"/>
                    <a:pt x="34" y="71"/>
                  </a:cubicBezTo>
                  <a:cubicBezTo>
                    <a:pt x="33" y="69"/>
                    <a:pt x="33" y="69"/>
                    <a:pt x="31" y="68"/>
                  </a:cubicBezTo>
                  <a:cubicBezTo>
                    <a:pt x="32" y="69"/>
                    <a:pt x="32" y="69"/>
                    <a:pt x="32" y="69"/>
                  </a:cubicBezTo>
                  <a:cubicBezTo>
                    <a:pt x="34" y="74"/>
                    <a:pt x="34" y="74"/>
                    <a:pt x="34" y="74"/>
                  </a:cubicBezTo>
                  <a:cubicBezTo>
                    <a:pt x="34" y="74"/>
                    <a:pt x="34" y="74"/>
                    <a:pt x="34" y="74"/>
                  </a:cubicBezTo>
                  <a:cubicBezTo>
                    <a:pt x="33" y="74"/>
                    <a:pt x="33" y="74"/>
                    <a:pt x="33" y="74"/>
                  </a:cubicBezTo>
                  <a:cubicBezTo>
                    <a:pt x="34" y="75"/>
                    <a:pt x="34" y="75"/>
                    <a:pt x="34" y="75"/>
                  </a:cubicBezTo>
                  <a:cubicBezTo>
                    <a:pt x="33" y="75"/>
                    <a:pt x="33" y="75"/>
                    <a:pt x="33" y="75"/>
                  </a:cubicBezTo>
                  <a:cubicBezTo>
                    <a:pt x="31" y="74"/>
                    <a:pt x="32" y="74"/>
                    <a:pt x="30" y="74"/>
                  </a:cubicBezTo>
                  <a:cubicBezTo>
                    <a:pt x="30" y="74"/>
                    <a:pt x="30" y="74"/>
                    <a:pt x="30" y="74"/>
                  </a:cubicBezTo>
                  <a:cubicBezTo>
                    <a:pt x="30" y="75"/>
                    <a:pt x="30" y="76"/>
                    <a:pt x="31" y="77"/>
                  </a:cubicBezTo>
                  <a:cubicBezTo>
                    <a:pt x="28" y="77"/>
                    <a:pt x="25" y="78"/>
                    <a:pt x="23" y="78"/>
                  </a:cubicBezTo>
                  <a:cubicBezTo>
                    <a:pt x="21" y="77"/>
                    <a:pt x="22" y="78"/>
                    <a:pt x="21" y="77"/>
                  </a:cubicBezTo>
                  <a:cubicBezTo>
                    <a:pt x="19" y="78"/>
                    <a:pt x="20" y="77"/>
                    <a:pt x="19" y="78"/>
                  </a:cubicBezTo>
                  <a:cubicBezTo>
                    <a:pt x="18" y="78"/>
                    <a:pt x="18" y="78"/>
                    <a:pt x="18" y="78"/>
                  </a:cubicBezTo>
                  <a:cubicBezTo>
                    <a:pt x="16" y="76"/>
                    <a:pt x="18" y="78"/>
                    <a:pt x="17" y="76"/>
                  </a:cubicBezTo>
                  <a:cubicBezTo>
                    <a:pt x="16" y="76"/>
                    <a:pt x="16" y="76"/>
                    <a:pt x="15" y="77"/>
                  </a:cubicBezTo>
                  <a:cubicBezTo>
                    <a:pt x="16" y="77"/>
                    <a:pt x="16" y="77"/>
                    <a:pt x="16" y="77"/>
                  </a:cubicBezTo>
                  <a:cubicBezTo>
                    <a:pt x="17" y="77"/>
                    <a:pt x="17" y="77"/>
                    <a:pt x="17" y="78"/>
                  </a:cubicBezTo>
                  <a:cubicBezTo>
                    <a:pt x="18" y="78"/>
                    <a:pt x="18" y="78"/>
                    <a:pt x="18" y="78"/>
                  </a:cubicBezTo>
                  <a:cubicBezTo>
                    <a:pt x="19" y="78"/>
                    <a:pt x="19" y="78"/>
                    <a:pt x="19" y="78"/>
                  </a:cubicBezTo>
                  <a:cubicBezTo>
                    <a:pt x="22" y="78"/>
                    <a:pt x="22" y="78"/>
                    <a:pt x="22" y="78"/>
                  </a:cubicBezTo>
                  <a:cubicBezTo>
                    <a:pt x="22" y="79"/>
                    <a:pt x="24" y="79"/>
                    <a:pt x="25" y="80"/>
                  </a:cubicBezTo>
                  <a:cubicBezTo>
                    <a:pt x="26" y="81"/>
                    <a:pt x="28" y="82"/>
                    <a:pt x="28" y="83"/>
                  </a:cubicBezTo>
                  <a:cubicBezTo>
                    <a:pt x="28" y="85"/>
                    <a:pt x="28" y="85"/>
                    <a:pt x="28" y="85"/>
                  </a:cubicBezTo>
                  <a:cubicBezTo>
                    <a:pt x="28" y="85"/>
                    <a:pt x="28" y="85"/>
                    <a:pt x="28" y="85"/>
                  </a:cubicBezTo>
                  <a:cubicBezTo>
                    <a:pt x="24" y="87"/>
                    <a:pt x="27" y="85"/>
                    <a:pt x="20" y="89"/>
                  </a:cubicBezTo>
                  <a:cubicBezTo>
                    <a:pt x="19" y="89"/>
                    <a:pt x="19" y="89"/>
                    <a:pt x="19" y="89"/>
                  </a:cubicBezTo>
                  <a:cubicBezTo>
                    <a:pt x="17" y="88"/>
                    <a:pt x="17" y="88"/>
                    <a:pt x="15" y="88"/>
                  </a:cubicBezTo>
                  <a:cubicBezTo>
                    <a:pt x="12" y="88"/>
                    <a:pt x="9" y="88"/>
                    <a:pt x="6" y="87"/>
                  </a:cubicBezTo>
                  <a:cubicBezTo>
                    <a:pt x="5" y="87"/>
                    <a:pt x="5" y="87"/>
                    <a:pt x="5" y="87"/>
                  </a:cubicBezTo>
                  <a:cubicBezTo>
                    <a:pt x="4" y="88"/>
                    <a:pt x="4" y="88"/>
                    <a:pt x="4" y="88"/>
                  </a:cubicBezTo>
                  <a:cubicBezTo>
                    <a:pt x="3" y="88"/>
                    <a:pt x="3" y="88"/>
                    <a:pt x="3" y="88"/>
                  </a:cubicBezTo>
                  <a:cubicBezTo>
                    <a:pt x="1" y="87"/>
                    <a:pt x="1" y="87"/>
                    <a:pt x="1" y="87"/>
                  </a:cubicBezTo>
                  <a:cubicBezTo>
                    <a:pt x="1" y="87"/>
                    <a:pt x="1" y="62"/>
                    <a:pt x="1" y="62"/>
                  </a:cubicBezTo>
                  <a:cubicBezTo>
                    <a:pt x="0" y="61"/>
                    <a:pt x="1" y="61"/>
                    <a:pt x="0" y="60"/>
                  </a:cubicBezTo>
                  <a:cubicBezTo>
                    <a:pt x="0" y="59"/>
                    <a:pt x="0" y="59"/>
                    <a:pt x="0" y="59"/>
                  </a:cubicBezTo>
                  <a:cubicBezTo>
                    <a:pt x="1" y="57"/>
                    <a:pt x="1" y="57"/>
                    <a:pt x="1" y="56"/>
                  </a:cubicBezTo>
                  <a:cubicBezTo>
                    <a:pt x="1" y="49"/>
                    <a:pt x="1" y="14"/>
                    <a:pt x="1" y="14"/>
                  </a:cubicBezTo>
                  <a:cubicBezTo>
                    <a:pt x="5" y="14"/>
                    <a:pt x="8" y="16"/>
                    <a:pt x="11" y="18"/>
                  </a:cubicBezTo>
                  <a:cubicBezTo>
                    <a:pt x="12" y="18"/>
                    <a:pt x="12" y="18"/>
                    <a:pt x="13" y="18"/>
                  </a:cubicBezTo>
                  <a:cubicBezTo>
                    <a:pt x="21" y="22"/>
                    <a:pt x="25" y="22"/>
                    <a:pt x="30" y="23"/>
                  </a:cubicBezTo>
                  <a:cubicBezTo>
                    <a:pt x="31" y="24"/>
                    <a:pt x="31" y="25"/>
                    <a:pt x="33" y="25"/>
                  </a:cubicBezTo>
                  <a:cubicBezTo>
                    <a:pt x="34" y="26"/>
                    <a:pt x="35" y="27"/>
                    <a:pt x="36" y="27"/>
                  </a:cubicBezTo>
                  <a:close/>
                  <a:moveTo>
                    <a:pt x="136" y="38"/>
                  </a:moveTo>
                  <a:cubicBezTo>
                    <a:pt x="135" y="39"/>
                    <a:pt x="135" y="39"/>
                    <a:pt x="135" y="39"/>
                  </a:cubicBezTo>
                  <a:cubicBezTo>
                    <a:pt x="133" y="36"/>
                    <a:pt x="134" y="39"/>
                    <a:pt x="133" y="35"/>
                  </a:cubicBezTo>
                  <a:cubicBezTo>
                    <a:pt x="132" y="32"/>
                    <a:pt x="133" y="35"/>
                    <a:pt x="132" y="31"/>
                  </a:cubicBezTo>
                  <a:cubicBezTo>
                    <a:pt x="131" y="28"/>
                    <a:pt x="129" y="26"/>
                    <a:pt x="127" y="24"/>
                  </a:cubicBezTo>
                  <a:cubicBezTo>
                    <a:pt x="124" y="23"/>
                    <a:pt x="126" y="25"/>
                    <a:pt x="120" y="20"/>
                  </a:cubicBezTo>
                  <a:cubicBezTo>
                    <a:pt x="119" y="19"/>
                    <a:pt x="119" y="19"/>
                    <a:pt x="119" y="19"/>
                  </a:cubicBezTo>
                  <a:cubicBezTo>
                    <a:pt x="118" y="19"/>
                    <a:pt x="118" y="19"/>
                    <a:pt x="118" y="19"/>
                  </a:cubicBezTo>
                  <a:cubicBezTo>
                    <a:pt x="117" y="18"/>
                    <a:pt x="115" y="17"/>
                    <a:pt x="113" y="16"/>
                  </a:cubicBezTo>
                  <a:cubicBezTo>
                    <a:pt x="112" y="16"/>
                    <a:pt x="112" y="16"/>
                    <a:pt x="112" y="16"/>
                  </a:cubicBezTo>
                  <a:cubicBezTo>
                    <a:pt x="111" y="15"/>
                    <a:pt x="111" y="15"/>
                    <a:pt x="111" y="15"/>
                  </a:cubicBezTo>
                  <a:cubicBezTo>
                    <a:pt x="112" y="15"/>
                    <a:pt x="112" y="15"/>
                    <a:pt x="112" y="15"/>
                  </a:cubicBezTo>
                  <a:cubicBezTo>
                    <a:pt x="112" y="14"/>
                    <a:pt x="112" y="14"/>
                    <a:pt x="112" y="14"/>
                  </a:cubicBezTo>
                  <a:cubicBezTo>
                    <a:pt x="112" y="14"/>
                    <a:pt x="112" y="14"/>
                    <a:pt x="112" y="14"/>
                  </a:cubicBezTo>
                  <a:cubicBezTo>
                    <a:pt x="114" y="15"/>
                    <a:pt x="113" y="15"/>
                    <a:pt x="116" y="16"/>
                  </a:cubicBezTo>
                  <a:cubicBezTo>
                    <a:pt x="116" y="17"/>
                    <a:pt x="116" y="17"/>
                    <a:pt x="116" y="17"/>
                  </a:cubicBezTo>
                  <a:cubicBezTo>
                    <a:pt x="117" y="17"/>
                    <a:pt x="117" y="17"/>
                    <a:pt x="117" y="17"/>
                  </a:cubicBezTo>
                  <a:cubicBezTo>
                    <a:pt x="120" y="18"/>
                    <a:pt x="121" y="19"/>
                    <a:pt x="123" y="20"/>
                  </a:cubicBezTo>
                  <a:cubicBezTo>
                    <a:pt x="125" y="21"/>
                    <a:pt x="125" y="21"/>
                    <a:pt x="125" y="21"/>
                  </a:cubicBezTo>
                  <a:cubicBezTo>
                    <a:pt x="126" y="21"/>
                    <a:pt x="137" y="31"/>
                    <a:pt x="138" y="32"/>
                  </a:cubicBezTo>
                  <a:cubicBezTo>
                    <a:pt x="138" y="33"/>
                    <a:pt x="138" y="33"/>
                    <a:pt x="138" y="33"/>
                  </a:cubicBezTo>
                  <a:cubicBezTo>
                    <a:pt x="137" y="34"/>
                    <a:pt x="137" y="34"/>
                    <a:pt x="137" y="35"/>
                  </a:cubicBezTo>
                  <a:cubicBezTo>
                    <a:pt x="137" y="36"/>
                    <a:pt x="137" y="36"/>
                    <a:pt x="136" y="37"/>
                  </a:cubicBezTo>
                  <a:cubicBezTo>
                    <a:pt x="136" y="38"/>
                    <a:pt x="136" y="38"/>
                    <a:pt x="136" y="38"/>
                  </a:cubicBezTo>
                  <a:close/>
                  <a:moveTo>
                    <a:pt x="107" y="15"/>
                  </a:moveTo>
                  <a:cubicBezTo>
                    <a:pt x="105" y="15"/>
                    <a:pt x="105" y="15"/>
                    <a:pt x="105" y="15"/>
                  </a:cubicBezTo>
                  <a:cubicBezTo>
                    <a:pt x="104" y="15"/>
                    <a:pt x="104" y="15"/>
                    <a:pt x="104" y="15"/>
                  </a:cubicBezTo>
                  <a:cubicBezTo>
                    <a:pt x="104" y="14"/>
                    <a:pt x="104" y="14"/>
                    <a:pt x="104" y="14"/>
                  </a:cubicBezTo>
                  <a:cubicBezTo>
                    <a:pt x="103" y="13"/>
                    <a:pt x="103" y="13"/>
                    <a:pt x="103" y="13"/>
                  </a:cubicBezTo>
                  <a:cubicBezTo>
                    <a:pt x="102" y="13"/>
                    <a:pt x="102" y="13"/>
                    <a:pt x="102" y="13"/>
                  </a:cubicBezTo>
                  <a:cubicBezTo>
                    <a:pt x="102" y="12"/>
                    <a:pt x="102" y="12"/>
                    <a:pt x="102" y="12"/>
                  </a:cubicBezTo>
                  <a:cubicBezTo>
                    <a:pt x="104" y="12"/>
                    <a:pt x="104" y="12"/>
                    <a:pt x="104" y="12"/>
                  </a:cubicBezTo>
                  <a:cubicBezTo>
                    <a:pt x="105" y="11"/>
                    <a:pt x="105" y="11"/>
                    <a:pt x="105" y="11"/>
                  </a:cubicBezTo>
                  <a:cubicBezTo>
                    <a:pt x="107" y="12"/>
                    <a:pt x="107" y="12"/>
                    <a:pt x="107" y="12"/>
                  </a:cubicBezTo>
                  <a:cubicBezTo>
                    <a:pt x="108" y="13"/>
                    <a:pt x="108" y="13"/>
                    <a:pt x="108" y="13"/>
                  </a:cubicBezTo>
                  <a:cubicBezTo>
                    <a:pt x="108" y="13"/>
                    <a:pt x="108" y="14"/>
                    <a:pt x="107" y="15"/>
                  </a:cubicBezTo>
                  <a:close/>
                  <a:moveTo>
                    <a:pt x="79" y="10"/>
                  </a:moveTo>
                  <a:cubicBezTo>
                    <a:pt x="78" y="11"/>
                    <a:pt x="78" y="11"/>
                    <a:pt x="78" y="11"/>
                  </a:cubicBezTo>
                  <a:cubicBezTo>
                    <a:pt x="77" y="11"/>
                    <a:pt x="77" y="11"/>
                    <a:pt x="77" y="11"/>
                  </a:cubicBezTo>
                  <a:cubicBezTo>
                    <a:pt x="77" y="11"/>
                    <a:pt x="77" y="11"/>
                    <a:pt x="77" y="11"/>
                  </a:cubicBezTo>
                  <a:cubicBezTo>
                    <a:pt x="78" y="11"/>
                    <a:pt x="78" y="11"/>
                    <a:pt x="78" y="11"/>
                  </a:cubicBezTo>
                  <a:cubicBezTo>
                    <a:pt x="78" y="10"/>
                    <a:pt x="78" y="10"/>
                    <a:pt x="78" y="10"/>
                  </a:cubicBezTo>
                  <a:cubicBezTo>
                    <a:pt x="78" y="10"/>
                    <a:pt x="78" y="10"/>
                    <a:pt x="78" y="10"/>
                  </a:cubicBezTo>
                  <a:cubicBezTo>
                    <a:pt x="79" y="10"/>
                    <a:pt x="79" y="10"/>
                    <a:pt x="79" y="10"/>
                  </a:cubicBezTo>
                  <a:close/>
                  <a:moveTo>
                    <a:pt x="70" y="7"/>
                  </a:moveTo>
                  <a:cubicBezTo>
                    <a:pt x="70" y="7"/>
                    <a:pt x="73" y="7"/>
                    <a:pt x="74" y="7"/>
                  </a:cubicBezTo>
                  <a:cubicBezTo>
                    <a:pt x="73" y="7"/>
                    <a:pt x="73" y="7"/>
                    <a:pt x="73" y="7"/>
                  </a:cubicBezTo>
                  <a:cubicBezTo>
                    <a:pt x="74" y="7"/>
                    <a:pt x="74" y="7"/>
                    <a:pt x="74" y="7"/>
                  </a:cubicBezTo>
                  <a:cubicBezTo>
                    <a:pt x="74" y="7"/>
                    <a:pt x="74" y="7"/>
                    <a:pt x="74" y="7"/>
                  </a:cubicBezTo>
                  <a:cubicBezTo>
                    <a:pt x="74" y="8"/>
                    <a:pt x="74" y="8"/>
                    <a:pt x="74" y="8"/>
                  </a:cubicBezTo>
                  <a:cubicBezTo>
                    <a:pt x="73" y="8"/>
                    <a:pt x="73" y="8"/>
                    <a:pt x="73" y="8"/>
                  </a:cubicBezTo>
                  <a:cubicBezTo>
                    <a:pt x="73" y="8"/>
                    <a:pt x="73" y="8"/>
                    <a:pt x="73" y="8"/>
                  </a:cubicBezTo>
                  <a:cubicBezTo>
                    <a:pt x="72" y="8"/>
                    <a:pt x="72" y="9"/>
                    <a:pt x="71" y="9"/>
                  </a:cubicBezTo>
                  <a:cubicBezTo>
                    <a:pt x="70" y="9"/>
                    <a:pt x="70" y="9"/>
                    <a:pt x="70" y="9"/>
                  </a:cubicBezTo>
                  <a:cubicBezTo>
                    <a:pt x="68" y="10"/>
                    <a:pt x="68" y="9"/>
                    <a:pt x="66" y="9"/>
                  </a:cubicBezTo>
                  <a:cubicBezTo>
                    <a:pt x="65" y="9"/>
                    <a:pt x="65" y="9"/>
                    <a:pt x="65" y="9"/>
                  </a:cubicBezTo>
                  <a:cubicBezTo>
                    <a:pt x="65" y="9"/>
                    <a:pt x="65" y="9"/>
                    <a:pt x="65" y="9"/>
                  </a:cubicBezTo>
                  <a:cubicBezTo>
                    <a:pt x="64" y="9"/>
                    <a:pt x="64" y="9"/>
                    <a:pt x="64" y="9"/>
                  </a:cubicBezTo>
                  <a:cubicBezTo>
                    <a:pt x="64" y="9"/>
                    <a:pt x="64" y="9"/>
                    <a:pt x="64" y="9"/>
                  </a:cubicBezTo>
                  <a:cubicBezTo>
                    <a:pt x="64" y="9"/>
                    <a:pt x="64" y="9"/>
                    <a:pt x="64" y="9"/>
                  </a:cubicBezTo>
                  <a:cubicBezTo>
                    <a:pt x="64" y="9"/>
                    <a:pt x="64" y="9"/>
                    <a:pt x="64" y="9"/>
                  </a:cubicBezTo>
                  <a:cubicBezTo>
                    <a:pt x="64" y="8"/>
                    <a:pt x="64" y="8"/>
                    <a:pt x="64" y="8"/>
                  </a:cubicBezTo>
                  <a:cubicBezTo>
                    <a:pt x="64" y="7"/>
                    <a:pt x="64" y="7"/>
                    <a:pt x="64" y="7"/>
                  </a:cubicBezTo>
                  <a:cubicBezTo>
                    <a:pt x="65" y="7"/>
                    <a:pt x="65" y="7"/>
                    <a:pt x="65" y="7"/>
                  </a:cubicBezTo>
                  <a:cubicBezTo>
                    <a:pt x="66" y="7"/>
                    <a:pt x="66" y="7"/>
                    <a:pt x="66" y="7"/>
                  </a:cubicBezTo>
                  <a:cubicBezTo>
                    <a:pt x="67" y="7"/>
                    <a:pt x="67" y="7"/>
                    <a:pt x="67" y="7"/>
                  </a:cubicBezTo>
                  <a:cubicBezTo>
                    <a:pt x="70" y="7"/>
                    <a:pt x="70" y="7"/>
                    <a:pt x="70" y="7"/>
                  </a:cubicBezTo>
                  <a:close/>
                  <a:moveTo>
                    <a:pt x="100" y="2"/>
                  </a:moveTo>
                  <a:cubicBezTo>
                    <a:pt x="100" y="3"/>
                    <a:pt x="100" y="3"/>
                    <a:pt x="100" y="3"/>
                  </a:cubicBezTo>
                  <a:cubicBezTo>
                    <a:pt x="99" y="2"/>
                    <a:pt x="99" y="2"/>
                    <a:pt x="99" y="2"/>
                  </a:cubicBezTo>
                  <a:cubicBezTo>
                    <a:pt x="99" y="2"/>
                    <a:pt x="99" y="2"/>
                    <a:pt x="99" y="2"/>
                  </a:cubicBezTo>
                  <a:cubicBezTo>
                    <a:pt x="97" y="1"/>
                    <a:pt x="97" y="1"/>
                    <a:pt x="97" y="1"/>
                  </a:cubicBezTo>
                  <a:cubicBezTo>
                    <a:pt x="97" y="1"/>
                    <a:pt x="97" y="1"/>
                    <a:pt x="97" y="1"/>
                  </a:cubicBezTo>
                  <a:cubicBezTo>
                    <a:pt x="98" y="0"/>
                    <a:pt x="98" y="0"/>
                    <a:pt x="98" y="0"/>
                  </a:cubicBezTo>
                  <a:cubicBezTo>
                    <a:pt x="98" y="0"/>
                    <a:pt x="98" y="0"/>
                    <a:pt x="98" y="0"/>
                  </a:cubicBezTo>
                  <a:cubicBezTo>
                    <a:pt x="99" y="1"/>
                    <a:pt x="99" y="1"/>
                    <a:pt x="99" y="1"/>
                  </a:cubicBezTo>
                  <a:cubicBezTo>
                    <a:pt x="100" y="2"/>
                    <a:pt x="100" y="2"/>
                    <a:pt x="100"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183">
              <a:extLst>
                <a:ext uri="{FF2B5EF4-FFF2-40B4-BE49-F238E27FC236}">
                  <a16:creationId xmlns:a16="http://schemas.microsoft.com/office/drawing/2014/main" id="{867B6682-9710-4033-AA4E-CDB29966A1D5}"/>
                </a:ext>
              </a:extLst>
            </p:cNvPr>
            <p:cNvSpPr>
              <a:spLocks noEditPoints="1"/>
            </p:cNvSpPr>
            <p:nvPr/>
          </p:nvSpPr>
          <p:spPr bwMode="auto">
            <a:xfrm>
              <a:off x="17163632" y="8033429"/>
              <a:ext cx="451176" cy="755125"/>
            </a:xfrm>
            <a:custGeom>
              <a:avLst/>
              <a:gdLst>
                <a:gd name="T0" fmla="*/ 51 w 108"/>
                <a:gd name="T1" fmla="*/ 18 h 181"/>
                <a:gd name="T2" fmla="*/ 48 w 108"/>
                <a:gd name="T3" fmla="*/ 21 h 181"/>
                <a:gd name="T4" fmla="*/ 60 w 108"/>
                <a:gd name="T5" fmla="*/ 29 h 181"/>
                <a:gd name="T6" fmla="*/ 51 w 108"/>
                <a:gd name="T7" fmla="*/ 59 h 181"/>
                <a:gd name="T8" fmla="*/ 59 w 108"/>
                <a:gd name="T9" fmla="*/ 80 h 181"/>
                <a:gd name="T10" fmla="*/ 70 w 108"/>
                <a:gd name="T11" fmla="*/ 80 h 181"/>
                <a:gd name="T12" fmla="*/ 77 w 108"/>
                <a:gd name="T13" fmla="*/ 90 h 181"/>
                <a:gd name="T14" fmla="*/ 71 w 108"/>
                <a:gd name="T15" fmla="*/ 91 h 181"/>
                <a:gd name="T16" fmla="*/ 62 w 108"/>
                <a:gd name="T17" fmla="*/ 89 h 181"/>
                <a:gd name="T18" fmla="*/ 41 w 108"/>
                <a:gd name="T19" fmla="*/ 78 h 181"/>
                <a:gd name="T20" fmla="*/ 38 w 108"/>
                <a:gd name="T21" fmla="*/ 73 h 181"/>
                <a:gd name="T22" fmla="*/ 37 w 108"/>
                <a:gd name="T23" fmla="*/ 56 h 181"/>
                <a:gd name="T24" fmla="*/ 56 w 108"/>
                <a:gd name="T25" fmla="*/ 69 h 181"/>
                <a:gd name="T26" fmla="*/ 58 w 108"/>
                <a:gd name="T27" fmla="*/ 80 h 181"/>
                <a:gd name="T28" fmla="*/ 81 w 108"/>
                <a:gd name="T29" fmla="*/ 79 h 181"/>
                <a:gd name="T30" fmla="*/ 55 w 108"/>
                <a:gd name="T31" fmla="*/ 85 h 181"/>
                <a:gd name="T32" fmla="*/ 45 w 108"/>
                <a:gd name="T33" fmla="*/ 86 h 181"/>
                <a:gd name="T34" fmla="*/ 49 w 108"/>
                <a:gd name="T35" fmla="*/ 99 h 181"/>
                <a:gd name="T36" fmla="*/ 39 w 108"/>
                <a:gd name="T37" fmla="*/ 87 h 181"/>
                <a:gd name="T38" fmla="*/ 70 w 108"/>
                <a:gd name="T39" fmla="*/ 93 h 181"/>
                <a:gd name="T40" fmla="*/ 56 w 108"/>
                <a:gd name="T41" fmla="*/ 98 h 181"/>
                <a:gd name="T42" fmla="*/ 79 w 108"/>
                <a:gd name="T43" fmla="*/ 103 h 181"/>
                <a:gd name="T44" fmla="*/ 70 w 108"/>
                <a:gd name="T45" fmla="*/ 99 h 181"/>
                <a:gd name="T46" fmla="*/ 95 w 108"/>
                <a:gd name="T47" fmla="*/ 104 h 181"/>
                <a:gd name="T48" fmla="*/ 92 w 108"/>
                <a:gd name="T49" fmla="*/ 111 h 181"/>
                <a:gd name="T50" fmla="*/ 61 w 108"/>
                <a:gd name="T51" fmla="*/ 98 h 181"/>
                <a:gd name="T52" fmla="*/ 36 w 108"/>
                <a:gd name="T53" fmla="*/ 103 h 181"/>
                <a:gd name="T54" fmla="*/ 33 w 108"/>
                <a:gd name="T55" fmla="*/ 107 h 181"/>
                <a:gd name="T56" fmla="*/ 66 w 108"/>
                <a:gd name="T57" fmla="*/ 109 h 181"/>
                <a:gd name="T58" fmla="*/ 56 w 108"/>
                <a:gd name="T59" fmla="*/ 121 h 181"/>
                <a:gd name="T60" fmla="*/ 88 w 108"/>
                <a:gd name="T61" fmla="*/ 108 h 181"/>
                <a:gd name="T62" fmla="*/ 85 w 108"/>
                <a:gd name="T63" fmla="*/ 109 h 181"/>
                <a:gd name="T64" fmla="*/ 91 w 108"/>
                <a:gd name="T65" fmla="*/ 123 h 181"/>
                <a:gd name="T66" fmla="*/ 84 w 108"/>
                <a:gd name="T67" fmla="*/ 115 h 181"/>
                <a:gd name="T68" fmla="*/ 31 w 108"/>
                <a:gd name="T69" fmla="*/ 109 h 181"/>
                <a:gd name="T70" fmla="*/ 28 w 108"/>
                <a:gd name="T71" fmla="*/ 113 h 181"/>
                <a:gd name="T72" fmla="*/ 15 w 108"/>
                <a:gd name="T73" fmla="*/ 135 h 181"/>
                <a:gd name="T74" fmla="*/ 71 w 108"/>
                <a:gd name="T75" fmla="*/ 132 h 181"/>
                <a:gd name="T76" fmla="*/ 79 w 108"/>
                <a:gd name="T77" fmla="*/ 119 h 181"/>
                <a:gd name="T78" fmla="*/ 61 w 108"/>
                <a:gd name="T79" fmla="*/ 127 h 181"/>
                <a:gd name="T80" fmla="*/ 71 w 108"/>
                <a:gd name="T81" fmla="*/ 133 h 181"/>
                <a:gd name="T82" fmla="*/ 64 w 108"/>
                <a:gd name="T83" fmla="*/ 120 h 181"/>
                <a:gd name="T84" fmla="*/ 98 w 108"/>
                <a:gd name="T85" fmla="*/ 127 h 181"/>
                <a:gd name="T86" fmla="*/ 98 w 108"/>
                <a:gd name="T87" fmla="*/ 126 h 181"/>
                <a:gd name="T88" fmla="*/ 83 w 108"/>
                <a:gd name="T89" fmla="*/ 124 h 181"/>
                <a:gd name="T90" fmla="*/ 101 w 108"/>
                <a:gd name="T91" fmla="*/ 128 h 181"/>
                <a:gd name="T92" fmla="*/ 105 w 108"/>
                <a:gd name="T93" fmla="*/ 139 h 181"/>
                <a:gd name="T94" fmla="*/ 103 w 108"/>
                <a:gd name="T95" fmla="*/ 161 h 181"/>
                <a:gd name="T96" fmla="*/ 97 w 108"/>
                <a:gd name="T97" fmla="*/ 168 h 181"/>
                <a:gd name="T98" fmla="*/ 79 w 108"/>
                <a:gd name="T99" fmla="*/ 158 h 181"/>
                <a:gd name="T100" fmla="*/ 65 w 108"/>
                <a:gd name="T101" fmla="*/ 153 h 181"/>
                <a:gd name="T102" fmla="*/ 64 w 108"/>
                <a:gd name="T103" fmla="*/ 147 h 181"/>
                <a:gd name="T104" fmla="*/ 76 w 108"/>
                <a:gd name="T105" fmla="*/ 148 h 181"/>
                <a:gd name="T106" fmla="*/ 94 w 108"/>
                <a:gd name="T107" fmla="*/ 137 h 181"/>
                <a:gd name="T108" fmla="*/ 101 w 108"/>
                <a:gd name="T109" fmla="*/ 130 h 181"/>
                <a:gd name="T110" fmla="*/ 87 w 108"/>
                <a:gd name="T111" fmla="*/ 134 h 181"/>
                <a:gd name="T112" fmla="*/ 1 w 108"/>
                <a:gd name="T113" fmla="*/ 148 h 181"/>
                <a:gd name="T114" fmla="*/ 98 w 108"/>
                <a:gd name="T115" fmla="*/ 158 h 181"/>
                <a:gd name="T116" fmla="*/ 57 w 108"/>
                <a:gd name="T117" fmla="*/ 166 h 181"/>
                <a:gd name="T118" fmla="*/ 47 w 108"/>
                <a:gd name="T119" fmla="*/ 170 h 181"/>
                <a:gd name="T120" fmla="*/ 36 w 108"/>
                <a:gd name="T121" fmla="*/ 17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8" h="181">
                  <a:moveTo>
                    <a:pt x="55" y="1"/>
                  </a:moveTo>
                  <a:cubicBezTo>
                    <a:pt x="54" y="2"/>
                    <a:pt x="54" y="2"/>
                    <a:pt x="54" y="2"/>
                  </a:cubicBezTo>
                  <a:cubicBezTo>
                    <a:pt x="54" y="2"/>
                    <a:pt x="54" y="2"/>
                    <a:pt x="54" y="2"/>
                  </a:cubicBezTo>
                  <a:cubicBezTo>
                    <a:pt x="54" y="1"/>
                    <a:pt x="54" y="1"/>
                    <a:pt x="54" y="1"/>
                  </a:cubicBezTo>
                  <a:cubicBezTo>
                    <a:pt x="54" y="0"/>
                    <a:pt x="54" y="0"/>
                    <a:pt x="54" y="0"/>
                  </a:cubicBezTo>
                  <a:cubicBezTo>
                    <a:pt x="55" y="0"/>
                    <a:pt x="55" y="0"/>
                    <a:pt x="55" y="0"/>
                  </a:cubicBezTo>
                  <a:cubicBezTo>
                    <a:pt x="55" y="1"/>
                    <a:pt x="55" y="1"/>
                    <a:pt x="55" y="1"/>
                  </a:cubicBezTo>
                  <a:close/>
                  <a:moveTo>
                    <a:pt x="56" y="6"/>
                  </a:moveTo>
                  <a:cubicBezTo>
                    <a:pt x="55" y="6"/>
                    <a:pt x="55" y="6"/>
                    <a:pt x="55" y="6"/>
                  </a:cubicBezTo>
                  <a:cubicBezTo>
                    <a:pt x="55" y="6"/>
                    <a:pt x="55" y="6"/>
                    <a:pt x="55" y="6"/>
                  </a:cubicBezTo>
                  <a:cubicBezTo>
                    <a:pt x="55" y="5"/>
                    <a:pt x="55" y="5"/>
                    <a:pt x="55" y="5"/>
                  </a:cubicBezTo>
                  <a:cubicBezTo>
                    <a:pt x="56" y="4"/>
                    <a:pt x="56" y="4"/>
                    <a:pt x="56" y="4"/>
                  </a:cubicBezTo>
                  <a:cubicBezTo>
                    <a:pt x="56" y="5"/>
                    <a:pt x="56" y="5"/>
                    <a:pt x="56" y="5"/>
                  </a:cubicBezTo>
                  <a:cubicBezTo>
                    <a:pt x="56" y="6"/>
                    <a:pt x="56" y="6"/>
                    <a:pt x="56" y="6"/>
                  </a:cubicBezTo>
                  <a:close/>
                  <a:moveTo>
                    <a:pt x="51" y="18"/>
                  </a:moveTo>
                  <a:cubicBezTo>
                    <a:pt x="51" y="19"/>
                    <a:pt x="51" y="19"/>
                    <a:pt x="51" y="19"/>
                  </a:cubicBezTo>
                  <a:cubicBezTo>
                    <a:pt x="50" y="19"/>
                    <a:pt x="50" y="19"/>
                    <a:pt x="50" y="19"/>
                  </a:cubicBezTo>
                  <a:cubicBezTo>
                    <a:pt x="49" y="18"/>
                    <a:pt x="49" y="18"/>
                    <a:pt x="49" y="18"/>
                  </a:cubicBezTo>
                  <a:cubicBezTo>
                    <a:pt x="49" y="18"/>
                    <a:pt x="49" y="18"/>
                    <a:pt x="49" y="18"/>
                  </a:cubicBezTo>
                  <a:cubicBezTo>
                    <a:pt x="49" y="17"/>
                    <a:pt x="49" y="17"/>
                    <a:pt x="49" y="17"/>
                  </a:cubicBezTo>
                  <a:cubicBezTo>
                    <a:pt x="49" y="17"/>
                    <a:pt x="49" y="17"/>
                    <a:pt x="49" y="17"/>
                  </a:cubicBezTo>
                  <a:lnTo>
                    <a:pt x="51" y="18"/>
                  </a:lnTo>
                  <a:close/>
                  <a:moveTo>
                    <a:pt x="48" y="21"/>
                  </a:moveTo>
                  <a:cubicBezTo>
                    <a:pt x="48" y="22"/>
                    <a:pt x="48" y="22"/>
                    <a:pt x="48" y="22"/>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8" y="21"/>
                    <a:pt x="48" y="21"/>
                    <a:pt x="48" y="21"/>
                  </a:cubicBezTo>
                  <a:close/>
                  <a:moveTo>
                    <a:pt x="55" y="23"/>
                  </a:moveTo>
                  <a:cubicBezTo>
                    <a:pt x="55" y="24"/>
                    <a:pt x="55" y="24"/>
                    <a:pt x="55" y="24"/>
                  </a:cubicBezTo>
                  <a:cubicBezTo>
                    <a:pt x="54" y="24"/>
                    <a:pt x="54" y="24"/>
                    <a:pt x="54" y="24"/>
                  </a:cubicBezTo>
                  <a:cubicBezTo>
                    <a:pt x="55" y="23"/>
                    <a:pt x="55" y="23"/>
                    <a:pt x="55" y="23"/>
                  </a:cubicBezTo>
                  <a:cubicBezTo>
                    <a:pt x="55" y="23"/>
                    <a:pt x="55" y="23"/>
                    <a:pt x="55" y="23"/>
                  </a:cubicBezTo>
                  <a:cubicBezTo>
                    <a:pt x="55" y="22"/>
                    <a:pt x="55" y="22"/>
                    <a:pt x="55" y="22"/>
                  </a:cubicBezTo>
                  <a:cubicBezTo>
                    <a:pt x="56" y="22"/>
                    <a:pt x="56" y="22"/>
                    <a:pt x="56" y="22"/>
                  </a:cubicBezTo>
                  <a:cubicBezTo>
                    <a:pt x="56" y="22"/>
                    <a:pt x="56" y="22"/>
                    <a:pt x="56" y="22"/>
                  </a:cubicBezTo>
                  <a:cubicBezTo>
                    <a:pt x="55" y="23"/>
                    <a:pt x="55" y="23"/>
                    <a:pt x="55" y="23"/>
                  </a:cubicBezTo>
                  <a:close/>
                  <a:moveTo>
                    <a:pt x="46" y="26"/>
                  </a:moveTo>
                  <a:cubicBezTo>
                    <a:pt x="51" y="28"/>
                    <a:pt x="51" y="30"/>
                    <a:pt x="56" y="30"/>
                  </a:cubicBezTo>
                  <a:cubicBezTo>
                    <a:pt x="57" y="30"/>
                    <a:pt x="57" y="30"/>
                    <a:pt x="57" y="30"/>
                  </a:cubicBezTo>
                  <a:cubicBezTo>
                    <a:pt x="57" y="29"/>
                    <a:pt x="57" y="29"/>
                    <a:pt x="58" y="28"/>
                  </a:cubicBezTo>
                  <a:cubicBezTo>
                    <a:pt x="59" y="28"/>
                    <a:pt x="59" y="28"/>
                    <a:pt x="59" y="28"/>
                  </a:cubicBezTo>
                  <a:cubicBezTo>
                    <a:pt x="59" y="28"/>
                    <a:pt x="59" y="28"/>
                    <a:pt x="60" y="29"/>
                  </a:cubicBezTo>
                  <a:cubicBezTo>
                    <a:pt x="60" y="30"/>
                    <a:pt x="60" y="30"/>
                    <a:pt x="60" y="30"/>
                  </a:cubicBezTo>
                  <a:cubicBezTo>
                    <a:pt x="59" y="31"/>
                    <a:pt x="59" y="31"/>
                    <a:pt x="59" y="31"/>
                  </a:cubicBezTo>
                  <a:cubicBezTo>
                    <a:pt x="59" y="32"/>
                    <a:pt x="59" y="32"/>
                    <a:pt x="59" y="32"/>
                  </a:cubicBezTo>
                  <a:cubicBezTo>
                    <a:pt x="58" y="33"/>
                    <a:pt x="58" y="33"/>
                    <a:pt x="58" y="33"/>
                  </a:cubicBezTo>
                  <a:cubicBezTo>
                    <a:pt x="58" y="38"/>
                    <a:pt x="58" y="38"/>
                    <a:pt x="59" y="40"/>
                  </a:cubicBezTo>
                  <a:cubicBezTo>
                    <a:pt x="59" y="41"/>
                    <a:pt x="59" y="41"/>
                    <a:pt x="59" y="41"/>
                  </a:cubicBezTo>
                  <a:cubicBezTo>
                    <a:pt x="60" y="41"/>
                    <a:pt x="60" y="41"/>
                    <a:pt x="60" y="41"/>
                  </a:cubicBezTo>
                  <a:cubicBezTo>
                    <a:pt x="60" y="42"/>
                    <a:pt x="60" y="42"/>
                    <a:pt x="60" y="42"/>
                  </a:cubicBezTo>
                  <a:cubicBezTo>
                    <a:pt x="61" y="43"/>
                    <a:pt x="61" y="42"/>
                    <a:pt x="61" y="43"/>
                  </a:cubicBezTo>
                  <a:cubicBezTo>
                    <a:pt x="62" y="44"/>
                    <a:pt x="61" y="43"/>
                    <a:pt x="62" y="44"/>
                  </a:cubicBezTo>
                  <a:cubicBezTo>
                    <a:pt x="61" y="48"/>
                    <a:pt x="61" y="48"/>
                    <a:pt x="59" y="52"/>
                  </a:cubicBezTo>
                  <a:cubicBezTo>
                    <a:pt x="59" y="53"/>
                    <a:pt x="59" y="53"/>
                    <a:pt x="59" y="53"/>
                  </a:cubicBezTo>
                  <a:cubicBezTo>
                    <a:pt x="58" y="55"/>
                    <a:pt x="58" y="55"/>
                    <a:pt x="58" y="55"/>
                  </a:cubicBezTo>
                  <a:cubicBezTo>
                    <a:pt x="55" y="55"/>
                    <a:pt x="53" y="56"/>
                    <a:pt x="52" y="58"/>
                  </a:cubicBezTo>
                  <a:cubicBezTo>
                    <a:pt x="51" y="59"/>
                    <a:pt x="51" y="59"/>
                    <a:pt x="51" y="59"/>
                  </a:cubicBezTo>
                  <a:cubicBezTo>
                    <a:pt x="52" y="60"/>
                    <a:pt x="51" y="59"/>
                    <a:pt x="52" y="60"/>
                  </a:cubicBezTo>
                  <a:cubicBezTo>
                    <a:pt x="52" y="61"/>
                    <a:pt x="52" y="61"/>
                    <a:pt x="52" y="61"/>
                  </a:cubicBezTo>
                  <a:cubicBezTo>
                    <a:pt x="51" y="62"/>
                    <a:pt x="51" y="62"/>
                    <a:pt x="50" y="63"/>
                  </a:cubicBezTo>
                  <a:cubicBezTo>
                    <a:pt x="50" y="64"/>
                    <a:pt x="50" y="64"/>
                    <a:pt x="50" y="64"/>
                  </a:cubicBezTo>
                  <a:cubicBezTo>
                    <a:pt x="50" y="64"/>
                    <a:pt x="50" y="64"/>
                    <a:pt x="50" y="64"/>
                  </a:cubicBezTo>
                  <a:cubicBezTo>
                    <a:pt x="49" y="65"/>
                    <a:pt x="49" y="65"/>
                    <a:pt x="49" y="65"/>
                  </a:cubicBezTo>
                  <a:cubicBezTo>
                    <a:pt x="49" y="66"/>
                    <a:pt x="49" y="66"/>
                    <a:pt x="49" y="66"/>
                  </a:cubicBezTo>
                  <a:cubicBezTo>
                    <a:pt x="50" y="66"/>
                    <a:pt x="52" y="71"/>
                    <a:pt x="52" y="71"/>
                  </a:cubicBezTo>
                  <a:cubicBezTo>
                    <a:pt x="53" y="71"/>
                    <a:pt x="53" y="71"/>
                    <a:pt x="53" y="71"/>
                  </a:cubicBezTo>
                  <a:cubicBezTo>
                    <a:pt x="53" y="72"/>
                    <a:pt x="53" y="72"/>
                    <a:pt x="53" y="72"/>
                  </a:cubicBezTo>
                  <a:cubicBezTo>
                    <a:pt x="52" y="72"/>
                    <a:pt x="52" y="72"/>
                    <a:pt x="52" y="72"/>
                  </a:cubicBezTo>
                  <a:cubicBezTo>
                    <a:pt x="52" y="76"/>
                    <a:pt x="53" y="75"/>
                    <a:pt x="54" y="78"/>
                  </a:cubicBezTo>
                  <a:cubicBezTo>
                    <a:pt x="55" y="80"/>
                    <a:pt x="56" y="81"/>
                    <a:pt x="59" y="81"/>
                  </a:cubicBezTo>
                  <a:cubicBezTo>
                    <a:pt x="59" y="80"/>
                    <a:pt x="59" y="80"/>
                    <a:pt x="59" y="80"/>
                  </a:cubicBezTo>
                  <a:cubicBezTo>
                    <a:pt x="59" y="80"/>
                    <a:pt x="59" y="80"/>
                    <a:pt x="59" y="80"/>
                  </a:cubicBezTo>
                  <a:cubicBezTo>
                    <a:pt x="59" y="80"/>
                    <a:pt x="59" y="80"/>
                    <a:pt x="59" y="80"/>
                  </a:cubicBezTo>
                  <a:cubicBezTo>
                    <a:pt x="58" y="79"/>
                    <a:pt x="58" y="79"/>
                    <a:pt x="58" y="79"/>
                  </a:cubicBezTo>
                  <a:cubicBezTo>
                    <a:pt x="58" y="78"/>
                    <a:pt x="58" y="78"/>
                    <a:pt x="58" y="78"/>
                  </a:cubicBezTo>
                  <a:cubicBezTo>
                    <a:pt x="59" y="78"/>
                    <a:pt x="59" y="78"/>
                    <a:pt x="59" y="78"/>
                  </a:cubicBezTo>
                  <a:cubicBezTo>
                    <a:pt x="59" y="78"/>
                    <a:pt x="59" y="78"/>
                    <a:pt x="59" y="78"/>
                  </a:cubicBezTo>
                  <a:cubicBezTo>
                    <a:pt x="61" y="77"/>
                    <a:pt x="60" y="77"/>
                    <a:pt x="62" y="76"/>
                  </a:cubicBezTo>
                  <a:cubicBezTo>
                    <a:pt x="63" y="76"/>
                    <a:pt x="63" y="76"/>
                    <a:pt x="66" y="77"/>
                  </a:cubicBezTo>
                  <a:cubicBezTo>
                    <a:pt x="67" y="79"/>
                    <a:pt x="67" y="79"/>
                    <a:pt x="68" y="81"/>
                  </a:cubicBezTo>
                  <a:cubicBezTo>
                    <a:pt x="68" y="81"/>
                    <a:pt x="68" y="81"/>
                    <a:pt x="68" y="82"/>
                  </a:cubicBezTo>
                  <a:cubicBezTo>
                    <a:pt x="68" y="83"/>
                    <a:pt x="68" y="83"/>
                    <a:pt x="68" y="83"/>
                  </a:cubicBezTo>
                  <a:cubicBezTo>
                    <a:pt x="69" y="83"/>
                    <a:pt x="69" y="83"/>
                    <a:pt x="69" y="83"/>
                  </a:cubicBezTo>
                  <a:cubicBezTo>
                    <a:pt x="70" y="83"/>
                    <a:pt x="70" y="83"/>
                    <a:pt x="70" y="83"/>
                  </a:cubicBezTo>
                  <a:cubicBezTo>
                    <a:pt x="71" y="82"/>
                    <a:pt x="71" y="82"/>
                    <a:pt x="71" y="82"/>
                  </a:cubicBezTo>
                  <a:cubicBezTo>
                    <a:pt x="71" y="81"/>
                    <a:pt x="71" y="81"/>
                    <a:pt x="71" y="81"/>
                  </a:cubicBezTo>
                  <a:cubicBezTo>
                    <a:pt x="70" y="80"/>
                    <a:pt x="70" y="80"/>
                    <a:pt x="70" y="80"/>
                  </a:cubicBezTo>
                  <a:cubicBezTo>
                    <a:pt x="71" y="80"/>
                    <a:pt x="71" y="80"/>
                    <a:pt x="71" y="80"/>
                  </a:cubicBezTo>
                  <a:cubicBezTo>
                    <a:pt x="71" y="79"/>
                    <a:pt x="71" y="79"/>
                    <a:pt x="71" y="79"/>
                  </a:cubicBezTo>
                  <a:cubicBezTo>
                    <a:pt x="72" y="80"/>
                    <a:pt x="72" y="80"/>
                    <a:pt x="72" y="80"/>
                  </a:cubicBezTo>
                  <a:cubicBezTo>
                    <a:pt x="72" y="81"/>
                    <a:pt x="72" y="81"/>
                    <a:pt x="72" y="81"/>
                  </a:cubicBezTo>
                  <a:cubicBezTo>
                    <a:pt x="74" y="81"/>
                    <a:pt x="74" y="81"/>
                    <a:pt x="74" y="81"/>
                  </a:cubicBezTo>
                  <a:cubicBezTo>
                    <a:pt x="75" y="81"/>
                    <a:pt x="75" y="81"/>
                    <a:pt x="75" y="81"/>
                  </a:cubicBezTo>
                  <a:cubicBezTo>
                    <a:pt x="76" y="82"/>
                    <a:pt x="77" y="82"/>
                    <a:pt x="77" y="82"/>
                  </a:cubicBezTo>
                  <a:cubicBezTo>
                    <a:pt x="76" y="83"/>
                    <a:pt x="76" y="83"/>
                    <a:pt x="76" y="83"/>
                  </a:cubicBezTo>
                  <a:cubicBezTo>
                    <a:pt x="74" y="84"/>
                    <a:pt x="74" y="84"/>
                    <a:pt x="74" y="84"/>
                  </a:cubicBezTo>
                  <a:cubicBezTo>
                    <a:pt x="74" y="84"/>
                    <a:pt x="74" y="84"/>
                    <a:pt x="74" y="84"/>
                  </a:cubicBezTo>
                  <a:cubicBezTo>
                    <a:pt x="74" y="86"/>
                    <a:pt x="74" y="86"/>
                    <a:pt x="74" y="86"/>
                  </a:cubicBezTo>
                  <a:cubicBezTo>
                    <a:pt x="76" y="87"/>
                    <a:pt x="76" y="87"/>
                    <a:pt x="77" y="89"/>
                  </a:cubicBezTo>
                  <a:cubicBezTo>
                    <a:pt x="77" y="89"/>
                    <a:pt x="77" y="89"/>
                    <a:pt x="77" y="89"/>
                  </a:cubicBezTo>
                  <a:cubicBezTo>
                    <a:pt x="76" y="90"/>
                    <a:pt x="76" y="90"/>
                    <a:pt x="76" y="90"/>
                  </a:cubicBezTo>
                  <a:cubicBezTo>
                    <a:pt x="77" y="90"/>
                    <a:pt x="77" y="90"/>
                    <a:pt x="77" y="90"/>
                  </a:cubicBezTo>
                  <a:cubicBezTo>
                    <a:pt x="78" y="90"/>
                    <a:pt x="78" y="90"/>
                    <a:pt x="78" y="90"/>
                  </a:cubicBezTo>
                  <a:cubicBezTo>
                    <a:pt x="79" y="91"/>
                    <a:pt x="79" y="91"/>
                    <a:pt x="79" y="91"/>
                  </a:cubicBezTo>
                  <a:cubicBezTo>
                    <a:pt x="80" y="91"/>
                    <a:pt x="80" y="91"/>
                    <a:pt x="80" y="91"/>
                  </a:cubicBezTo>
                  <a:cubicBezTo>
                    <a:pt x="80" y="91"/>
                    <a:pt x="80" y="91"/>
                    <a:pt x="80" y="91"/>
                  </a:cubicBezTo>
                  <a:cubicBezTo>
                    <a:pt x="80" y="94"/>
                    <a:pt x="80" y="94"/>
                    <a:pt x="80" y="94"/>
                  </a:cubicBezTo>
                  <a:cubicBezTo>
                    <a:pt x="79" y="97"/>
                    <a:pt x="79" y="97"/>
                    <a:pt x="79" y="97"/>
                  </a:cubicBezTo>
                  <a:cubicBezTo>
                    <a:pt x="78" y="96"/>
                    <a:pt x="78" y="96"/>
                    <a:pt x="78" y="96"/>
                  </a:cubicBezTo>
                  <a:cubicBezTo>
                    <a:pt x="77" y="95"/>
                    <a:pt x="77" y="95"/>
                    <a:pt x="77" y="95"/>
                  </a:cubicBezTo>
                  <a:cubicBezTo>
                    <a:pt x="77" y="94"/>
                    <a:pt x="77" y="94"/>
                    <a:pt x="77" y="94"/>
                  </a:cubicBezTo>
                  <a:cubicBezTo>
                    <a:pt x="78" y="93"/>
                    <a:pt x="78" y="93"/>
                    <a:pt x="78" y="93"/>
                  </a:cubicBezTo>
                  <a:cubicBezTo>
                    <a:pt x="78" y="92"/>
                    <a:pt x="78" y="92"/>
                    <a:pt x="78" y="92"/>
                  </a:cubicBezTo>
                  <a:cubicBezTo>
                    <a:pt x="76" y="93"/>
                    <a:pt x="77" y="93"/>
                    <a:pt x="76" y="93"/>
                  </a:cubicBezTo>
                  <a:cubicBezTo>
                    <a:pt x="74" y="93"/>
                    <a:pt x="74" y="93"/>
                    <a:pt x="74" y="93"/>
                  </a:cubicBezTo>
                  <a:cubicBezTo>
                    <a:pt x="72" y="91"/>
                    <a:pt x="72" y="91"/>
                    <a:pt x="72" y="91"/>
                  </a:cubicBezTo>
                  <a:cubicBezTo>
                    <a:pt x="71" y="91"/>
                    <a:pt x="71" y="91"/>
                    <a:pt x="71" y="91"/>
                  </a:cubicBezTo>
                  <a:cubicBezTo>
                    <a:pt x="71" y="90"/>
                    <a:pt x="71" y="90"/>
                    <a:pt x="71" y="90"/>
                  </a:cubicBezTo>
                  <a:cubicBezTo>
                    <a:pt x="71" y="89"/>
                    <a:pt x="71" y="89"/>
                    <a:pt x="71" y="89"/>
                  </a:cubicBezTo>
                  <a:cubicBezTo>
                    <a:pt x="70" y="88"/>
                    <a:pt x="70" y="88"/>
                    <a:pt x="70" y="88"/>
                  </a:cubicBezTo>
                  <a:cubicBezTo>
                    <a:pt x="70" y="87"/>
                    <a:pt x="70" y="87"/>
                    <a:pt x="70" y="87"/>
                  </a:cubicBezTo>
                  <a:cubicBezTo>
                    <a:pt x="69" y="87"/>
                    <a:pt x="69" y="87"/>
                    <a:pt x="69" y="87"/>
                  </a:cubicBezTo>
                  <a:cubicBezTo>
                    <a:pt x="69" y="86"/>
                    <a:pt x="66" y="85"/>
                    <a:pt x="66" y="85"/>
                  </a:cubicBezTo>
                  <a:cubicBezTo>
                    <a:pt x="65" y="83"/>
                    <a:pt x="65" y="83"/>
                    <a:pt x="63" y="81"/>
                  </a:cubicBezTo>
                  <a:cubicBezTo>
                    <a:pt x="62" y="81"/>
                    <a:pt x="62" y="81"/>
                    <a:pt x="62" y="81"/>
                  </a:cubicBezTo>
                  <a:cubicBezTo>
                    <a:pt x="61" y="81"/>
                    <a:pt x="61" y="81"/>
                    <a:pt x="61" y="81"/>
                  </a:cubicBezTo>
                  <a:cubicBezTo>
                    <a:pt x="62" y="83"/>
                    <a:pt x="62" y="82"/>
                    <a:pt x="62" y="84"/>
                  </a:cubicBezTo>
                  <a:cubicBezTo>
                    <a:pt x="63" y="85"/>
                    <a:pt x="63" y="85"/>
                    <a:pt x="63" y="85"/>
                  </a:cubicBezTo>
                  <a:cubicBezTo>
                    <a:pt x="63" y="86"/>
                    <a:pt x="63" y="86"/>
                    <a:pt x="64" y="87"/>
                  </a:cubicBezTo>
                  <a:cubicBezTo>
                    <a:pt x="64" y="89"/>
                    <a:pt x="64" y="89"/>
                    <a:pt x="64" y="89"/>
                  </a:cubicBezTo>
                  <a:cubicBezTo>
                    <a:pt x="63" y="89"/>
                    <a:pt x="63" y="89"/>
                    <a:pt x="63" y="89"/>
                  </a:cubicBezTo>
                  <a:cubicBezTo>
                    <a:pt x="62" y="89"/>
                    <a:pt x="62" y="89"/>
                    <a:pt x="62" y="89"/>
                  </a:cubicBezTo>
                  <a:cubicBezTo>
                    <a:pt x="62" y="88"/>
                    <a:pt x="62" y="88"/>
                    <a:pt x="62" y="87"/>
                  </a:cubicBezTo>
                  <a:cubicBezTo>
                    <a:pt x="60" y="84"/>
                    <a:pt x="60" y="86"/>
                    <a:pt x="57" y="83"/>
                  </a:cubicBezTo>
                  <a:cubicBezTo>
                    <a:pt x="56" y="82"/>
                    <a:pt x="54" y="81"/>
                    <a:pt x="53" y="81"/>
                  </a:cubicBezTo>
                  <a:cubicBezTo>
                    <a:pt x="52" y="81"/>
                    <a:pt x="52" y="81"/>
                    <a:pt x="51" y="82"/>
                  </a:cubicBezTo>
                  <a:cubicBezTo>
                    <a:pt x="50" y="83"/>
                    <a:pt x="50" y="83"/>
                    <a:pt x="50" y="83"/>
                  </a:cubicBezTo>
                  <a:cubicBezTo>
                    <a:pt x="50" y="83"/>
                    <a:pt x="50" y="83"/>
                    <a:pt x="50" y="83"/>
                  </a:cubicBezTo>
                  <a:cubicBezTo>
                    <a:pt x="49" y="84"/>
                    <a:pt x="49" y="84"/>
                    <a:pt x="49" y="84"/>
                  </a:cubicBezTo>
                  <a:cubicBezTo>
                    <a:pt x="47" y="84"/>
                    <a:pt x="47" y="84"/>
                    <a:pt x="47" y="84"/>
                  </a:cubicBezTo>
                  <a:cubicBezTo>
                    <a:pt x="46" y="84"/>
                    <a:pt x="46" y="84"/>
                    <a:pt x="46" y="84"/>
                  </a:cubicBezTo>
                  <a:cubicBezTo>
                    <a:pt x="45" y="83"/>
                    <a:pt x="45" y="83"/>
                    <a:pt x="45" y="83"/>
                  </a:cubicBezTo>
                  <a:cubicBezTo>
                    <a:pt x="44" y="83"/>
                    <a:pt x="44" y="83"/>
                    <a:pt x="44" y="83"/>
                  </a:cubicBezTo>
                  <a:cubicBezTo>
                    <a:pt x="43" y="81"/>
                    <a:pt x="43" y="81"/>
                    <a:pt x="43" y="81"/>
                  </a:cubicBezTo>
                  <a:cubicBezTo>
                    <a:pt x="42" y="81"/>
                    <a:pt x="42" y="81"/>
                    <a:pt x="42" y="81"/>
                  </a:cubicBezTo>
                  <a:cubicBezTo>
                    <a:pt x="41" y="82"/>
                    <a:pt x="41" y="82"/>
                    <a:pt x="41" y="82"/>
                  </a:cubicBezTo>
                  <a:cubicBezTo>
                    <a:pt x="41" y="80"/>
                    <a:pt x="41" y="81"/>
                    <a:pt x="41" y="78"/>
                  </a:cubicBezTo>
                  <a:cubicBezTo>
                    <a:pt x="41" y="77"/>
                    <a:pt x="41" y="77"/>
                    <a:pt x="41" y="77"/>
                  </a:cubicBezTo>
                  <a:cubicBezTo>
                    <a:pt x="42" y="77"/>
                    <a:pt x="43" y="75"/>
                    <a:pt x="44" y="74"/>
                  </a:cubicBezTo>
                  <a:cubicBezTo>
                    <a:pt x="44" y="74"/>
                    <a:pt x="44" y="74"/>
                    <a:pt x="44" y="74"/>
                  </a:cubicBezTo>
                  <a:cubicBezTo>
                    <a:pt x="44" y="73"/>
                    <a:pt x="44" y="73"/>
                    <a:pt x="44" y="73"/>
                  </a:cubicBezTo>
                  <a:cubicBezTo>
                    <a:pt x="44" y="72"/>
                    <a:pt x="44" y="72"/>
                    <a:pt x="44" y="72"/>
                  </a:cubicBezTo>
                  <a:cubicBezTo>
                    <a:pt x="43" y="71"/>
                    <a:pt x="43" y="71"/>
                    <a:pt x="43" y="71"/>
                  </a:cubicBezTo>
                  <a:cubicBezTo>
                    <a:pt x="42" y="71"/>
                    <a:pt x="42" y="71"/>
                    <a:pt x="42" y="71"/>
                  </a:cubicBezTo>
                  <a:cubicBezTo>
                    <a:pt x="41" y="71"/>
                    <a:pt x="41" y="71"/>
                    <a:pt x="41" y="71"/>
                  </a:cubicBezTo>
                  <a:cubicBezTo>
                    <a:pt x="40" y="70"/>
                    <a:pt x="40" y="70"/>
                    <a:pt x="40" y="70"/>
                  </a:cubicBezTo>
                  <a:cubicBezTo>
                    <a:pt x="40" y="71"/>
                    <a:pt x="40" y="71"/>
                    <a:pt x="40" y="71"/>
                  </a:cubicBezTo>
                  <a:cubicBezTo>
                    <a:pt x="40" y="74"/>
                    <a:pt x="40" y="73"/>
                    <a:pt x="40" y="75"/>
                  </a:cubicBezTo>
                  <a:cubicBezTo>
                    <a:pt x="40" y="75"/>
                    <a:pt x="40" y="75"/>
                    <a:pt x="40" y="75"/>
                  </a:cubicBezTo>
                  <a:cubicBezTo>
                    <a:pt x="39" y="75"/>
                    <a:pt x="39" y="75"/>
                    <a:pt x="39" y="75"/>
                  </a:cubicBezTo>
                  <a:cubicBezTo>
                    <a:pt x="38" y="74"/>
                    <a:pt x="38" y="74"/>
                    <a:pt x="38" y="74"/>
                  </a:cubicBezTo>
                  <a:cubicBezTo>
                    <a:pt x="38" y="73"/>
                    <a:pt x="38" y="73"/>
                    <a:pt x="38" y="73"/>
                  </a:cubicBezTo>
                  <a:cubicBezTo>
                    <a:pt x="37" y="72"/>
                    <a:pt x="37" y="72"/>
                    <a:pt x="37" y="72"/>
                  </a:cubicBezTo>
                  <a:cubicBezTo>
                    <a:pt x="36" y="71"/>
                    <a:pt x="36" y="71"/>
                    <a:pt x="36" y="71"/>
                  </a:cubicBezTo>
                  <a:cubicBezTo>
                    <a:pt x="36" y="71"/>
                    <a:pt x="36" y="71"/>
                    <a:pt x="36" y="71"/>
                  </a:cubicBezTo>
                  <a:cubicBezTo>
                    <a:pt x="35" y="71"/>
                    <a:pt x="35" y="71"/>
                    <a:pt x="35" y="71"/>
                  </a:cubicBezTo>
                  <a:cubicBezTo>
                    <a:pt x="35" y="70"/>
                    <a:pt x="35" y="70"/>
                    <a:pt x="35" y="70"/>
                  </a:cubicBezTo>
                  <a:cubicBezTo>
                    <a:pt x="33" y="64"/>
                    <a:pt x="32" y="59"/>
                    <a:pt x="32" y="58"/>
                  </a:cubicBezTo>
                  <a:cubicBezTo>
                    <a:pt x="31" y="57"/>
                    <a:pt x="32" y="59"/>
                    <a:pt x="31" y="57"/>
                  </a:cubicBezTo>
                  <a:cubicBezTo>
                    <a:pt x="31" y="56"/>
                    <a:pt x="31" y="55"/>
                    <a:pt x="31" y="54"/>
                  </a:cubicBezTo>
                  <a:cubicBezTo>
                    <a:pt x="31" y="53"/>
                    <a:pt x="31" y="53"/>
                    <a:pt x="31" y="53"/>
                  </a:cubicBezTo>
                  <a:cubicBezTo>
                    <a:pt x="32" y="53"/>
                    <a:pt x="32" y="53"/>
                    <a:pt x="32" y="53"/>
                  </a:cubicBezTo>
                  <a:cubicBezTo>
                    <a:pt x="33" y="54"/>
                    <a:pt x="32" y="54"/>
                    <a:pt x="33" y="54"/>
                  </a:cubicBezTo>
                  <a:cubicBezTo>
                    <a:pt x="34" y="55"/>
                    <a:pt x="33" y="54"/>
                    <a:pt x="34" y="55"/>
                  </a:cubicBezTo>
                  <a:cubicBezTo>
                    <a:pt x="35" y="56"/>
                    <a:pt x="35" y="56"/>
                    <a:pt x="35" y="56"/>
                  </a:cubicBezTo>
                  <a:cubicBezTo>
                    <a:pt x="35" y="56"/>
                    <a:pt x="35" y="56"/>
                    <a:pt x="35" y="56"/>
                  </a:cubicBezTo>
                  <a:cubicBezTo>
                    <a:pt x="37" y="56"/>
                    <a:pt x="37" y="56"/>
                    <a:pt x="37" y="56"/>
                  </a:cubicBezTo>
                  <a:cubicBezTo>
                    <a:pt x="38" y="56"/>
                    <a:pt x="38" y="56"/>
                    <a:pt x="38" y="55"/>
                  </a:cubicBezTo>
                  <a:cubicBezTo>
                    <a:pt x="38" y="54"/>
                    <a:pt x="38" y="54"/>
                    <a:pt x="38" y="54"/>
                  </a:cubicBezTo>
                  <a:cubicBezTo>
                    <a:pt x="37" y="52"/>
                    <a:pt x="37" y="51"/>
                    <a:pt x="37" y="48"/>
                  </a:cubicBezTo>
                  <a:cubicBezTo>
                    <a:pt x="38" y="46"/>
                    <a:pt x="38" y="46"/>
                    <a:pt x="38" y="46"/>
                  </a:cubicBezTo>
                  <a:cubicBezTo>
                    <a:pt x="38" y="45"/>
                    <a:pt x="38" y="40"/>
                    <a:pt x="38" y="40"/>
                  </a:cubicBezTo>
                  <a:cubicBezTo>
                    <a:pt x="38" y="39"/>
                    <a:pt x="38" y="39"/>
                    <a:pt x="38" y="39"/>
                  </a:cubicBezTo>
                  <a:cubicBezTo>
                    <a:pt x="38" y="38"/>
                    <a:pt x="38" y="38"/>
                    <a:pt x="38" y="38"/>
                  </a:cubicBezTo>
                  <a:cubicBezTo>
                    <a:pt x="40" y="30"/>
                    <a:pt x="40" y="30"/>
                    <a:pt x="40" y="28"/>
                  </a:cubicBezTo>
                  <a:cubicBezTo>
                    <a:pt x="42" y="27"/>
                    <a:pt x="41" y="27"/>
                    <a:pt x="43" y="27"/>
                  </a:cubicBezTo>
                  <a:cubicBezTo>
                    <a:pt x="44" y="27"/>
                    <a:pt x="43" y="27"/>
                    <a:pt x="44" y="27"/>
                  </a:cubicBezTo>
                  <a:cubicBezTo>
                    <a:pt x="45" y="27"/>
                    <a:pt x="45" y="26"/>
                    <a:pt x="46" y="26"/>
                  </a:cubicBezTo>
                  <a:close/>
                  <a:moveTo>
                    <a:pt x="57" y="69"/>
                  </a:moveTo>
                  <a:cubicBezTo>
                    <a:pt x="57" y="69"/>
                    <a:pt x="57" y="69"/>
                    <a:pt x="57" y="69"/>
                  </a:cubicBezTo>
                  <a:cubicBezTo>
                    <a:pt x="57" y="69"/>
                    <a:pt x="57" y="69"/>
                    <a:pt x="57" y="69"/>
                  </a:cubicBezTo>
                  <a:cubicBezTo>
                    <a:pt x="56" y="69"/>
                    <a:pt x="56" y="69"/>
                    <a:pt x="56" y="69"/>
                  </a:cubicBezTo>
                  <a:cubicBezTo>
                    <a:pt x="56" y="70"/>
                    <a:pt x="56" y="70"/>
                    <a:pt x="56" y="70"/>
                  </a:cubicBezTo>
                  <a:cubicBezTo>
                    <a:pt x="56" y="71"/>
                    <a:pt x="56" y="71"/>
                    <a:pt x="56" y="71"/>
                  </a:cubicBezTo>
                  <a:cubicBezTo>
                    <a:pt x="56" y="72"/>
                    <a:pt x="56" y="72"/>
                    <a:pt x="56" y="72"/>
                  </a:cubicBezTo>
                  <a:cubicBezTo>
                    <a:pt x="55" y="73"/>
                    <a:pt x="55" y="73"/>
                    <a:pt x="55" y="73"/>
                  </a:cubicBezTo>
                  <a:cubicBezTo>
                    <a:pt x="55" y="72"/>
                    <a:pt x="55" y="72"/>
                    <a:pt x="55" y="72"/>
                  </a:cubicBezTo>
                  <a:cubicBezTo>
                    <a:pt x="55" y="72"/>
                    <a:pt x="55" y="72"/>
                    <a:pt x="55" y="72"/>
                  </a:cubicBezTo>
                  <a:cubicBezTo>
                    <a:pt x="55" y="71"/>
                    <a:pt x="55" y="71"/>
                    <a:pt x="55" y="71"/>
                  </a:cubicBezTo>
                  <a:cubicBezTo>
                    <a:pt x="55" y="70"/>
                    <a:pt x="55" y="70"/>
                    <a:pt x="55" y="70"/>
                  </a:cubicBezTo>
                  <a:cubicBezTo>
                    <a:pt x="55" y="70"/>
                    <a:pt x="55" y="70"/>
                    <a:pt x="55" y="70"/>
                  </a:cubicBezTo>
                  <a:cubicBezTo>
                    <a:pt x="54" y="69"/>
                    <a:pt x="54" y="69"/>
                    <a:pt x="54" y="69"/>
                  </a:cubicBezTo>
                  <a:cubicBezTo>
                    <a:pt x="54" y="68"/>
                    <a:pt x="54" y="68"/>
                    <a:pt x="54" y="68"/>
                  </a:cubicBezTo>
                  <a:cubicBezTo>
                    <a:pt x="56" y="68"/>
                    <a:pt x="56" y="68"/>
                    <a:pt x="56" y="68"/>
                  </a:cubicBezTo>
                  <a:cubicBezTo>
                    <a:pt x="57" y="69"/>
                    <a:pt x="57" y="69"/>
                    <a:pt x="57" y="69"/>
                  </a:cubicBezTo>
                  <a:close/>
                  <a:moveTo>
                    <a:pt x="58" y="80"/>
                  </a:moveTo>
                  <a:cubicBezTo>
                    <a:pt x="58" y="80"/>
                    <a:pt x="58" y="80"/>
                    <a:pt x="58" y="80"/>
                  </a:cubicBezTo>
                  <a:cubicBezTo>
                    <a:pt x="56" y="78"/>
                    <a:pt x="56" y="78"/>
                    <a:pt x="56" y="78"/>
                  </a:cubicBezTo>
                  <a:cubicBezTo>
                    <a:pt x="56" y="78"/>
                    <a:pt x="56" y="78"/>
                    <a:pt x="56" y="78"/>
                  </a:cubicBezTo>
                  <a:cubicBezTo>
                    <a:pt x="56" y="78"/>
                    <a:pt x="56" y="78"/>
                    <a:pt x="56" y="78"/>
                  </a:cubicBezTo>
                  <a:cubicBezTo>
                    <a:pt x="56" y="77"/>
                    <a:pt x="56" y="77"/>
                    <a:pt x="56" y="77"/>
                  </a:cubicBezTo>
                  <a:cubicBezTo>
                    <a:pt x="58" y="80"/>
                    <a:pt x="58" y="80"/>
                    <a:pt x="58" y="80"/>
                  </a:cubicBezTo>
                  <a:close/>
                  <a:moveTo>
                    <a:pt x="83" y="84"/>
                  </a:moveTo>
                  <a:cubicBezTo>
                    <a:pt x="82" y="85"/>
                    <a:pt x="82" y="85"/>
                    <a:pt x="82" y="85"/>
                  </a:cubicBezTo>
                  <a:cubicBezTo>
                    <a:pt x="82" y="85"/>
                    <a:pt x="82" y="85"/>
                    <a:pt x="82" y="85"/>
                  </a:cubicBezTo>
                  <a:cubicBezTo>
                    <a:pt x="81" y="85"/>
                    <a:pt x="81" y="85"/>
                    <a:pt x="81" y="85"/>
                  </a:cubicBezTo>
                  <a:cubicBezTo>
                    <a:pt x="81" y="86"/>
                    <a:pt x="81" y="86"/>
                    <a:pt x="81" y="86"/>
                  </a:cubicBezTo>
                  <a:cubicBezTo>
                    <a:pt x="79" y="85"/>
                    <a:pt x="79" y="85"/>
                    <a:pt x="79" y="85"/>
                  </a:cubicBezTo>
                  <a:cubicBezTo>
                    <a:pt x="79" y="84"/>
                    <a:pt x="79" y="84"/>
                    <a:pt x="79" y="84"/>
                  </a:cubicBezTo>
                  <a:cubicBezTo>
                    <a:pt x="80" y="83"/>
                    <a:pt x="80" y="83"/>
                    <a:pt x="80" y="83"/>
                  </a:cubicBezTo>
                  <a:cubicBezTo>
                    <a:pt x="80" y="80"/>
                    <a:pt x="80" y="80"/>
                    <a:pt x="80" y="80"/>
                  </a:cubicBezTo>
                  <a:cubicBezTo>
                    <a:pt x="80" y="80"/>
                    <a:pt x="80" y="80"/>
                    <a:pt x="81" y="79"/>
                  </a:cubicBezTo>
                  <a:cubicBezTo>
                    <a:pt x="81" y="79"/>
                    <a:pt x="81" y="79"/>
                    <a:pt x="81" y="79"/>
                  </a:cubicBezTo>
                  <a:cubicBezTo>
                    <a:pt x="82" y="81"/>
                    <a:pt x="82" y="81"/>
                    <a:pt x="82" y="81"/>
                  </a:cubicBezTo>
                  <a:cubicBezTo>
                    <a:pt x="82" y="81"/>
                    <a:pt x="83" y="81"/>
                    <a:pt x="83" y="82"/>
                  </a:cubicBezTo>
                  <a:cubicBezTo>
                    <a:pt x="83" y="83"/>
                    <a:pt x="83" y="83"/>
                    <a:pt x="83" y="83"/>
                  </a:cubicBezTo>
                  <a:cubicBezTo>
                    <a:pt x="83" y="84"/>
                    <a:pt x="83" y="84"/>
                    <a:pt x="83" y="84"/>
                  </a:cubicBezTo>
                  <a:cubicBezTo>
                    <a:pt x="83" y="84"/>
                    <a:pt x="83" y="84"/>
                    <a:pt x="83" y="84"/>
                  </a:cubicBezTo>
                  <a:close/>
                  <a:moveTo>
                    <a:pt x="37" y="83"/>
                  </a:moveTo>
                  <a:cubicBezTo>
                    <a:pt x="37" y="84"/>
                    <a:pt x="37" y="84"/>
                    <a:pt x="37" y="84"/>
                  </a:cubicBezTo>
                  <a:cubicBezTo>
                    <a:pt x="35" y="83"/>
                    <a:pt x="35" y="83"/>
                    <a:pt x="35" y="83"/>
                  </a:cubicBezTo>
                  <a:cubicBezTo>
                    <a:pt x="35" y="82"/>
                    <a:pt x="35" y="82"/>
                    <a:pt x="35" y="82"/>
                  </a:cubicBezTo>
                  <a:cubicBezTo>
                    <a:pt x="35" y="82"/>
                    <a:pt x="35" y="82"/>
                    <a:pt x="35" y="82"/>
                  </a:cubicBezTo>
                  <a:cubicBezTo>
                    <a:pt x="35" y="82"/>
                    <a:pt x="35" y="82"/>
                    <a:pt x="35" y="82"/>
                  </a:cubicBezTo>
                  <a:cubicBezTo>
                    <a:pt x="36" y="82"/>
                    <a:pt x="36" y="82"/>
                    <a:pt x="36" y="82"/>
                  </a:cubicBezTo>
                  <a:cubicBezTo>
                    <a:pt x="37" y="83"/>
                    <a:pt x="37" y="83"/>
                    <a:pt x="37" y="83"/>
                  </a:cubicBezTo>
                  <a:close/>
                  <a:moveTo>
                    <a:pt x="55" y="85"/>
                  </a:moveTo>
                  <a:cubicBezTo>
                    <a:pt x="56" y="85"/>
                    <a:pt x="56" y="85"/>
                    <a:pt x="56" y="85"/>
                  </a:cubicBezTo>
                  <a:cubicBezTo>
                    <a:pt x="56" y="85"/>
                    <a:pt x="56" y="85"/>
                    <a:pt x="56" y="85"/>
                  </a:cubicBezTo>
                  <a:cubicBezTo>
                    <a:pt x="57" y="86"/>
                    <a:pt x="57" y="86"/>
                    <a:pt x="57" y="86"/>
                  </a:cubicBezTo>
                  <a:cubicBezTo>
                    <a:pt x="57" y="87"/>
                    <a:pt x="57" y="87"/>
                    <a:pt x="57" y="87"/>
                  </a:cubicBezTo>
                  <a:cubicBezTo>
                    <a:pt x="58" y="87"/>
                    <a:pt x="58" y="87"/>
                    <a:pt x="58" y="87"/>
                  </a:cubicBezTo>
                  <a:cubicBezTo>
                    <a:pt x="57" y="88"/>
                    <a:pt x="57" y="88"/>
                    <a:pt x="57" y="89"/>
                  </a:cubicBezTo>
                  <a:cubicBezTo>
                    <a:pt x="56" y="89"/>
                    <a:pt x="56" y="89"/>
                    <a:pt x="56" y="89"/>
                  </a:cubicBezTo>
                  <a:cubicBezTo>
                    <a:pt x="55" y="89"/>
                    <a:pt x="55" y="89"/>
                    <a:pt x="54" y="88"/>
                  </a:cubicBezTo>
                  <a:cubicBezTo>
                    <a:pt x="54" y="87"/>
                    <a:pt x="54" y="87"/>
                    <a:pt x="54" y="87"/>
                  </a:cubicBezTo>
                  <a:cubicBezTo>
                    <a:pt x="55" y="85"/>
                    <a:pt x="55" y="85"/>
                    <a:pt x="55" y="85"/>
                  </a:cubicBezTo>
                  <a:cubicBezTo>
                    <a:pt x="55" y="85"/>
                    <a:pt x="55" y="85"/>
                    <a:pt x="55" y="85"/>
                  </a:cubicBezTo>
                  <a:close/>
                  <a:moveTo>
                    <a:pt x="42" y="86"/>
                  </a:moveTo>
                  <a:cubicBezTo>
                    <a:pt x="42" y="86"/>
                    <a:pt x="42" y="86"/>
                    <a:pt x="42" y="86"/>
                  </a:cubicBezTo>
                  <a:cubicBezTo>
                    <a:pt x="44" y="86"/>
                    <a:pt x="44" y="86"/>
                    <a:pt x="44" y="86"/>
                  </a:cubicBezTo>
                  <a:cubicBezTo>
                    <a:pt x="45" y="86"/>
                    <a:pt x="45" y="86"/>
                    <a:pt x="45" y="86"/>
                  </a:cubicBezTo>
                  <a:cubicBezTo>
                    <a:pt x="45" y="87"/>
                    <a:pt x="45" y="87"/>
                    <a:pt x="45" y="87"/>
                  </a:cubicBezTo>
                  <a:cubicBezTo>
                    <a:pt x="46" y="87"/>
                    <a:pt x="46" y="87"/>
                    <a:pt x="46" y="87"/>
                  </a:cubicBezTo>
                  <a:cubicBezTo>
                    <a:pt x="46" y="87"/>
                    <a:pt x="46" y="87"/>
                    <a:pt x="46" y="87"/>
                  </a:cubicBezTo>
                  <a:cubicBezTo>
                    <a:pt x="47" y="87"/>
                    <a:pt x="47" y="87"/>
                    <a:pt x="47" y="87"/>
                  </a:cubicBezTo>
                  <a:cubicBezTo>
                    <a:pt x="48" y="87"/>
                    <a:pt x="48" y="87"/>
                    <a:pt x="48" y="87"/>
                  </a:cubicBezTo>
                  <a:cubicBezTo>
                    <a:pt x="49" y="89"/>
                    <a:pt x="49" y="89"/>
                    <a:pt x="51" y="90"/>
                  </a:cubicBezTo>
                  <a:cubicBezTo>
                    <a:pt x="51" y="91"/>
                    <a:pt x="51" y="91"/>
                    <a:pt x="51" y="91"/>
                  </a:cubicBezTo>
                  <a:cubicBezTo>
                    <a:pt x="50" y="91"/>
                    <a:pt x="50" y="91"/>
                    <a:pt x="50" y="91"/>
                  </a:cubicBezTo>
                  <a:cubicBezTo>
                    <a:pt x="50" y="93"/>
                    <a:pt x="50" y="94"/>
                    <a:pt x="51" y="96"/>
                  </a:cubicBezTo>
                  <a:cubicBezTo>
                    <a:pt x="51" y="96"/>
                    <a:pt x="51" y="96"/>
                    <a:pt x="51" y="96"/>
                  </a:cubicBezTo>
                  <a:cubicBezTo>
                    <a:pt x="50" y="97"/>
                    <a:pt x="50" y="97"/>
                    <a:pt x="50" y="98"/>
                  </a:cubicBezTo>
                  <a:cubicBezTo>
                    <a:pt x="50" y="99"/>
                    <a:pt x="50" y="99"/>
                    <a:pt x="50" y="99"/>
                  </a:cubicBezTo>
                  <a:cubicBezTo>
                    <a:pt x="49" y="99"/>
                    <a:pt x="49" y="99"/>
                    <a:pt x="49" y="99"/>
                  </a:cubicBezTo>
                  <a:cubicBezTo>
                    <a:pt x="49" y="100"/>
                    <a:pt x="49" y="100"/>
                    <a:pt x="49" y="100"/>
                  </a:cubicBezTo>
                  <a:cubicBezTo>
                    <a:pt x="49" y="99"/>
                    <a:pt x="49" y="99"/>
                    <a:pt x="49" y="99"/>
                  </a:cubicBezTo>
                  <a:cubicBezTo>
                    <a:pt x="49" y="100"/>
                    <a:pt x="49" y="100"/>
                    <a:pt x="49" y="100"/>
                  </a:cubicBezTo>
                  <a:cubicBezTo>
                    <a:pt x="48" y="100"/>
                    <a:pt x="48" y="100"/>
                    <a:pt x="48" y="101"/>
                  </a:cubicBezTo>
                  <a:cubicBezTo>
                    <a:pt x="47" y="100"/>
                    <a:pt x="47" y="100"/>
                    <a:pt x="46" y="100"/>
                  </a:cubicBezTo>
                  <a:cubicBezTo>
                    <a:pt x="46" y="100"/>
                    <a:pt x="46" y="100"/>
                    <a:pt x="46" y="100"/>
                  </a:cubicBezTo>
                  <a:cubicBezTo>
                    <a:pt x="46" y="99"/>
                    <a:pt x="46" y="99"/>
                    <a:pt x="46" y="99"/>
                  </a:cubicBezTo>
                  <a:cubicBezTo>
                    <a:pt x="45" y="99"/>
                    <a:pt x="44" y="98"/>
                    <a:pt x="44" y="97"/>
                  </a:cubicBezTo>
                  <a:cubicBezTo>
                    <a:pt x="44" y="96"/>
                    <a:pt x="44" y="96"/>
                    <a:pt x="44" y="96"/>
                  </a:cubicBezTo>
                  <a:cubicBezTo>
                    <a:pt x="44" y="96"/>
                    <a:pt x="44" y="96"/>
                    <a:pt x="44" y="96"/>
                  </a:cubicBezTo>
                  <a:cubicBezTo>
                    <a:pt x="43" y="95"/>
                    <a:pt x="43" y="95"/>
                    <a:pt x="43" y="95"/>
                  </a:cubicBezTo>
                  <a:cubicBezTo>
                    <a:pt x="43" y="94"/>
                    <a:pt x="43" y="94"/>
                    <a:pt x="43" y="94"/>
                  </a:cubicBezTo>
                  <a:cubicBezTo>
                    <a:pt x="42" y="94"/>
                    <a:pt x="42" y="94"/>
                    <a:pt x="42" y="94"/>
                  </a:cubicBezTo>
                  <a:cubicBezTo>
                    <a:pt x="42" y="93"/>
                    <a:pt x="42" y="93"/>
                    <a:pt x="42" y="92"/>
                  </a:cubicBezTo>
                  <a:cubicBezTo>
                    <a:pt x="42" y="91"/>
                    <a:pt x="41" y="90"/>
                    <a:pt x="41" y="90"/>
                  </a:cubicBezTo>
                  <a:cubicBezTo>
                    <a:pt x="40" y="89"/>
                    <a:pt x="40" y="89"/>
                    <a:pt x="39" y="89"/>
                  </a:cubicBezTo>
                  <a:cubicBezTo>
                    <a:pt x="39" y="88"/>
                    <a:pt x="39" y="88"/>
                    <a:pt x="39" y="87"/>
                  </a:cubicBezTo>
                  <a:cubicBezTo>
                    <a:pt x="39" y="87"/>
                    <a:pt x="39" y="87"/>
                    <a:pt x="39" y="87"/>
                  </a:cubicBezTo>
                  <a:cubicBezTo>
                    <a:pt x="38" y="87"/>
                    <a:pt x="38" y="87"/>
                    <a:pt x="38" y="87"/>
                  </a:cubicBezTo>
                  <a:cubicBezTo>
                    <a:pt x="37" y="87"/>
                    <a:pt x="37" y="87"/>
                    <a:pt x="37" y="87"/>
                  </a:cubicBezTo>
                  <a:cubicBezTo>
                    <a:pt x="38" y="86"/>
                    <a:pt x="38" y="86"/>
                    <a:pt x="38" y="86"/>
                  </a:cubicBezTo>
                  <a:cubicBezTo>
                    <a:pt x="38" y="86"/>
                    <a:pt x="38" y="86"/>
                    <a:pt x="38" y="86"/>
                  </a:cubicBezTo>
                  <a:cubicBezTo>
                    <a:pt x="39" y="86"/>
                    <a:pt x="41" y="86"/>
                    <a:pt x="42" y="86"/>
                  </a:cubicBezTo>
                  <a:close/>
                  <a:moveTo>
                    <a:pt x="71" y="93"/>
                  </a:moveTo>
                  <a:cubicBezTo>
                    <a:pt x="71" y="95"/>
                    <a:pt x="71" y="95"/>
                    <a:pt x="71" y="95"/>
                  </a:cubicBezTo>
                  <a:cubicBezTo>
                    <a:pt x="69" y="92"/>
                    <a:pt x="71" y="95"/>
                    <a:pt x="68" y="92"/>
                  </a:cubicBezTo>
                  <a:cubicBezTo>
                    <a:pt x="67" y="91"/>
                    <a:pt x="67" y="91"/>
                    <a:pt x="67" y="91"/>
                  </a:cubicBezTo>
                  <a:cubicBezTo>
                    <a:pt x="67" y="91"/>
                    <a:pt x="67" y="91"/>
                    <a:pt x="67" y="91"/>
                  </a:cubicBezTo>
                  <a:cubicBezTo>
                    <a:pt x="67" y="90"/>
                    <a:pt x="67" y="90"/>
                    <a:pt x="67" y="90"/>
                  </a:cubicBezTo>
                  <a:cubicBezTo>
                    <a:pt x="68" y="90"/>
                    <a:pt x="68" y="90"/>
                    <a:pt x="68" y="90"/>
                  </a:cubicBezTo>
                  <a:cubicBezTo>
                    <a:pt x="68" y="90"/>
                    <a:pt x="68" y="90"/>
                    <a:pt x="68" y="90"/>
                  </a:cubicBezTo>
                  <a:cubicBezTo>
                    <a:pt x="70" y="93"/>
                    <a:pt x="70" y="93"/>
                    <a:pt x="70" y="93"/>
                  </a:cubicBezTo>
                  <a:lnTo>
                    <a:pt x="71" y="93"/>
                  </a:lnTo>
                  <a:close/>
                  <a:moveTo>
                    <a:pt x="76" y="98"/>
                  </a:moveTo>
                  <a:cubicBezTo>
                    <a:pt x="76" y="99"/>
                    <a:pt x="76" y="99"/>
                    <a:pt x="76" y="99"/>
                  </a:cubicBezTo>
                  <a:cubicBezTo>
                    <a:pt x="75" y="98"/>
                    <a:pt x="74" y="97"/>
                    <a:pt x="74" y="96"/>
                  </a:cubicBezTo>
                  <a:cubicBezTo>
                    <a:pt x="74" y="95"/>
                    <a:pt x="74" y="95"/>
                    <a:pt x="74" y="95"/>
                  </a:cubicBezTo>
                  <a:cubicBezTo>
                    <a:pt x="75" y="96"/>
                    <a:pt x="75" y="96"/>
                    <a:pt x="75" y="96"/>
                  </a:cubicBezTo>
                  <a:cubicBezTo>
                    <a:pt x="76" y="98"/>
                    <a:pt x="76" y="98"/>
                    <a:pt x="76" y="98"/>
                  </a:cubicBezTo>
                  <a:close/>
                  <a:moveTo>
                    <a:pt x="57" y="99"/>
                  </a:moveTo>
                  <a:cubicBezTo>
                    <a:pt x="56" y="102"/>
                    <a:pt x="56" y="102"/>
                    <a:pt x="56" y="102"/>
                  </a:cubicBezTo>
                  <a:cubicBezTo>
                    <a:pt x="56" y="101"/>
                    <a:pt x="56" y="101"/>
                    <a:pt x="56" y="101"/>
                  </a:cubicBezTo>
                  <a:cubicBezTo>
                    <a:pt x="56" y="100"/>
                    <a:pt x="56" y="100"/>
                    <a:pt x="56" y="100"/>
                  </a:cubicBezTo>
                  <a:cubicBezTo>
                    <a:pt x="55" y="100"/>
                    <a:pt x="55" y="100"/>
                    <a:pt x="55" y="100"/>
                  </a:cubicBezTo>
                  <a:cubicBezTo>
                    <a:pt x="55" y="99"/>
                    <a:pt x="55" y="99"/>
                    <a:pt x="55" y="99"/>
                  </a:cubicBezTo>
                  <a:cubicBezTo>
                    <a:pt x="55" y="99"/>
                    <a:pt x="55" y="99"/>
                    <a:pt x="55" y="99"/>
                  </a:cubicBezTo>
                  <a:cubicBezTo>
                    <a:pt x="56" y="98"/>
                    <a:pt x="56" y="98"/>
                    <a:pt x="56" y="98"/>
                  </a:cubicBezTo>
                  <a:cubicBezTo>
                    <a:pt x="56" y="96"/>
                    <a:pt x="56" y="96"/>
                    <a:pt x="56" y="96"/>
                  </a:cubicBezTo>
                  <a:cubicBezTo>
                    <a:pt x="57" y="96"/>
                    <a:pt x="57" y="96"/>
                    <a:pt x="57" y="96"/>
                  </a:cubicBezTo>
                  <a:cubicBezTo>
                    <a:pt x="58" y="96"/>
                    <a:pt x="58" y="96"/>
                    <a:pt x="58" y="96"/>
                  </a:cubicBezTo>
                  <a:cubicBezTo>
                    <a:pt x="58" y="96"/>
                    <a:pt x="58" y="96"/>
                    <a:pt x="58" y="96"/>
                  </a:cubicBezTo>
                  <a:cubicBezTo>
                    <a:pt x="58" y="97"/>
                    <a:pt x="57" y="98"/>
                    <a:pt x="57" y="99"/>
                  </a:cubicBezTo>
                  <a:close/>
                  <a:moveTo>
                    <a:pt x="60" y="97"/>
                  </a:moveTo>
                  <a:cubicBezTo>
                    <a:pt x="59" y="97"/>
                    <a:pt x="59" y="97"/>
                    <a:pt x="59" y="97"/>
                  </a:cubicBezTo>
                  <a:cubicBezTo>
                    <a:pt x="59" y="97"/>
                    <a:pt x="59" y="97"/>
                    <a:pt x="59" y="97"/>
                  </a:cubicBezTo>
                  <a:cubicBezTo>
                    <a:pt x="59" y="97"/>
                    <a:pt x="59" y="97"/>
                    <a:pt x="59" y="97"/>
                  </a:cubicBezTo>
                  <a:cubicBezTo>
                    <a:pt x="59" y="96"/>
                    <a:pt x="59" y="96"/>
                    <a:pt x="59" y="96"/>
                  </a:cubicBezTo>
                  <a:cubicBezTo>
                    <a:pt x="59" y="96"/>
                    <a:pt x="59" y="96"/>
                    <a:pt x="59" y="96"/>
                  </a:cubicBezTo>
                  <a:cubicBezTo>
                    <a:pt x="60" y="97"/>
                    <a:pt x="60" y="97"/>
                    <a:pt x="60" y="97"/>
                  </a:cubicBezTo>
                  <a:close/>
                  <a:moveTo>
                    <a:pt x="75" y="100"/>
                  </a:moveTo>
                  <a:cubicBezTo>
                    <a:pt x="78" y="101"/>
                    <a:pt x="78" y="101"/>
                    <a:pt x="78" y="101"/>
                  </a:cubicBezTo>
                  <a:cubicBezTo>
                    <a:pt x="79" y="103"/>
                    <a:pt x="79" y="103"/>
                    <a:pt x="79" y="103"/>
                  </a:cubicBezTo>
                  <a:cubicBezTo>
                    <a:pt x="79" y="105"/>
                    <a:pt x="79" y="105"/>
                    <a:pt x="79" y="105"/>
                  </a:cubicBezTo>
                  <a:cubicBezTo>
                    <a:pt x="79" y="106"/>
                    <a:pt x="79" y="106"/>
                    <a:pt x="79" y="106"/>
                  </a:cubicBezTo>
                  <a:cubicBezTo>
                    <a:pt x="78" y="105"/>
                    <a:pt x="79" y="105"/>
                    <a:pt x="77" y="104"/>
                  </a:cubicBezTo>
                  <a:cubicBezTo>
                    <a:pt x="76" y="104"/>
                    <a:pt x="76" y="104"/>
                    <a:pt x="76" y="104"/>
                  </a:cubicBezTo>
                  <a:cubicBezTo>
                    <a:pt x="76" y="104"/>
                    <a:pt x="76" y="104"/>
                    <a:pt x="76" y="104"/>
                  </a:cubicBezTo>
                  <a:cubicBezTo>
                    <a:pt x="76" y="103"/>
                    <a:pt x="76" y="103"/>
                    <a:pt x="76" y="103"/>
                  </a:cubicBezTo>
                  <a:cubicBezTo>
                    <a:pt x="75" y="102"/>
                    <a:pt x="75" y="102"/>
                    <a:pt x="75" y="102"/>
                  </a:cubicBezTo>
                  <a:cubicBezTo>
                    <a:pt x="75" y="102"/>
                    <a:pt x="75" y="102"/>
                    <a:pt x="75" y="102"/>
                  </a:cubicBezTo>
                  <a:cubicBezTo>
                    <a:pt x="74" y="102"/>
                    <a:pt x="74" y="102"/>
                    <a:pt x="74" y="102"/>
                  </a:cubicBezTo>
                  <a:cubicBezTo>
                    <a:pt x="73" y="101"/>
                    <a:pt x="73" y="101"/>
                    <a:pt x="73" y="101"/>
                  </a:cubicBezTo>
                  <a:cubicBezTo>
                    <a:pt x="73" y="101"/>
                    <a:pt x="73" y="101"/>
                    <a:pt x="73" y="101"/>
                  </a:cubicBezTo>
                  <a:cubicBezTo>
                    <a:pt x="72" y="101"/>
                    <a:pt x="72" y="101"/>
                    <a:pt x="72" y="101"/>
                  </a:cubicBezTo>
                  <a:cubicBezTo>
                    <a:pt x="70" y="103"/>
                    <a:pt x="71" y="102"/>
                    <a:pt x="69" y="104"/>
                  </a:cubicBezTo>
                  <a:cubicBezTo>
                    <a:pt x="69" y="103"/>
                    <a:pt x="69" y="103"/>
                    <a:pt x="69" y="103"/>
                  </a:cubicBezTo>
                  <a:cubicBezTo>
                    <a:pt x="71" y="99"/>
                    <a:pt x="69" y="102"/>
                    <a:pt x="70" y="99"/>
                  </a:cubicBezTo>
                  <a:cubicBezTo>
                    <a:pt x="70" y="97"/>
                    <a:pt x="70" y="98"/>
                    <a:pt x="70" y="96"/>
                  </a:cubicBezTo>
                  <a:cubicBezTo>
                    <a:pt x="72" y="97"/>
                    <a:pt x="72" y="97"/>
                    <a:pt x="74" y="98"/>
                  </a:cubicBezTo>
                  <a:cubicBezTo>
                    <a:pt x="74" y="98"/>
                    <a:pt x="74" y="98"/>
                    <a:pt x="74" y="98"/>
                  </a:cubicBezTo>
                  <a:cubicBezTo>
                    <a:pt x="75" y="100"/>
                    <a:pt x="75" y="100"/>
                    <a:pt x="75" y="100"/>
                  </a:cubicBezTo>
                  <a:close/>
                  <a:moveTo>
                    <a:pt x="93" y="97"/>
                  </a:moveTo>
                  <a:cubicBezTo>
                    <a:pt x="93" y="98"/>
                    <a:pt x="93" y="98"/>
                    <a:pt x="93" y="98"/>
                  </a:cubicBezTo>
                  <a:cubicBezTo>
                    <a:pt x="94" y="99"/>
                    <a:pt x="94" y="99"/>
                    <a:pt x="94" y="99"/>
                  </a:cubicBezTo>
                  <a:cubicBezTo>
                    <a:pt x="93" y="99"/>
                    <a:pt x="93" y="99"/>
                    <a:pt x="93" y="99"/>
                  </a:cubicBezTo>
                  <a:cubicBezTo>
                    <a:pt x="94" y="100"/>
                    <a:pt x="94" y="100"/>
                    <a:pt x="94" y="100"/>
                  </a:cubicBezTo>
                  <a:cubicBezTo>
                    <a:pt x="94" y="100"/>
                    <a:pt x="94" y="100"/>
                    <a:pt x="94" y="100"/>
                  </a:cubicBezTo>
                  <a:cubicBezTo>
                    <a:pt x="95" y="100"/>
                    <a:pt x="95" y="100"/>
                    <a:pt x="95" y="100"/>
                  </a:cubicBezTo>
                  <a:cubicBezTo>
                    <a:pt x="96" y="101"/>
                    <a:pt x="96" y="101"/>
                    <a:pt x="96" y="101"/>
                  </a:cubicBezTo>
                  <a:cubicBezTo>
                    <a:pt x="95" y="101"/>
                    <a:pt x="95" y="101"/>
                    <a:pt x="95" y="101"/>
                  </a:cubicBezTo>
                  <a:cubicBezTo>
                    <a:pt x="96" y="102"/>
                    <a:pt x="96" y="102"/>
                    <a:pt x="96" y="102"/>
                  </a:cubicBezTo>
                  <a:cubicBezTo>
                    <a:pt x="95" y="104"/>
                    <a:pt x="95" y="104"/>
                    <a:pt x="95" y="104"/>
                  </a:cubicBezTo>
                  <a:cubicBezTo>
                    <a:pt x="95" y="106"/>
                    <a:pt x="95" y="106"/>
                    <a:pt x="95" y="106"/>
                  </a:cubicBezTo>
                  <a:cubicBezTo>
                    <a:pt x="95" y="106"/>
                    <a:pt x="95" y="106"/>
                    <a:pt x="95" y="106"/>
                  </a:cubicBezTo>
                  <a:cubicBezTo>
                    <a:pt x="95" y="107"/>
                    <a:pt x="95" y="107"/>
                    <a:pt x="95" y="108"/>
                  </a:cubicBezTo>
                  <a:cubicBezTo>
                    <a:pt x="96" y="109"/>
                    <a:pt x="96" y="109"/>
                    <a:pt x="97" y="111"/>
                  </a:cubicBezTo>
                  <a:cubicBezTo>
                    <a:pt x="96" y="111"/>
                    <a:pt x="96" y="111"/>
                    <a:pt x="96" y="111"/>
                  </a:cubicBezTo>
                  <a:cubicBezTo>
                    <a:pt x="96" y="112"/>
                    <a:pt x="96" y="112"/>
                    <a:pt x="96" y="112"/>
                  </a:cubicBezTo>
                  <a:cubicBezTo>
                    <a:pt x="97" y="112"/>
                    <a:pt x="97" y="112"/>
                    <a:pt x="97" y="112"/>
                  </a:cubicBezTo>
                  <a:cubicBezTo>
                    <a:pt x="98" y="113"/>
                    <a:pt x="98" y="113"/>
                    <a:pt x="98" y="113"/>
                  </a:cubicBezTo>
                  <a:cubicBezTo>
                    <a:pt x="98" y="114"/>
                    <a:pt x="98" y="114"/>
                    <a:pt x="98" y="114"/>
                  </a:cubicBezTo>
                  <a:cubicBezTo>
                    <a:pt x="98" y="114"/>
                    <a:pt x="98" y="114"/>
                    <a:pt x="98" y="114"/>
                  </a:cubicBezTo>
                  <a:cubicBezTo>
                    <a:pt x="97" y="113"/>
                    <a:pt x="97" y="113"/>
                    <a:pt x="97" y="113"/>
                  </a:cubicBezTo>
                  <a:cubicBezTo>
                    <a:pt x="97" y="113"/>
                    <a:pt x="97" y="113"/>
                    <a:pt x="97" y="113"/>
                  </a:cubicBezTo>
                  <a:cubicBezTo>
                    <a:pt x="95" y="113"/>
                    <a:pt x="95" y="113"/>
                    <a:pt x="95" y="113"/>
                  </a:cubicBezTo>
                  <a:cubicBezTo>
                    <a:pt x="93" y="113"/>
                    <a:pt x="93" y="113"/>
                    <a:pt x="92" y="113"/>
                  </a:cubicBezTo>
                  <a:cubicBezTo>
                    <a:pt x="92" y="111"/>
                    <a:pt x="92" y="111"/>
                    <a:pt x="92" y="111"/>
                  </a:cubicBezTo>
                  <a:cubicBezTo>
                    <a:pt x="91" y="111"/>
                    <a:pt x="91" y="111"/>
                    <a:pt x="91" y="111"/>
                  </a:cubicBezTo>
                  <a:cubicBezTo>
                    <a:pt x="89" y="110"/>
                    <a:pt x="89" y="109"/>
                    <a:pt x="89" y="108"/>
                  </a:cubicBezTo>
                  <a:cubicBezTo>
                    <a:pt x="90" y="107"/>
                    <a:pt x="90" y="107"/>
                    <a:pt x="90" y="107"/>
                  </a:cubicBezTo>
                  <a:cubicBezTo>
                    <a:pt x="90" y="106"/>
                    <a:pt x="90" y="106"/>
                    <a:pt x="90" y="106"/>
                  </a:cubicBezTo>
                  <a:cubicBezTo>
                    <a:pt x="90" y="106"/>
                    <a:pt x="90" y="106"/>
                    <a:pt x="90" y="106"/>
                  </a:cubicBezTo>
                  <a:cubicBezTo>
                    <a:pt x="89" y="106"/>
                    <a:pt x="89" y="106"/>
                    <a:pt x="89" y="106"/>
                  </a:cubicBezTo>
                  <a:cubicBezTo>
                    <a:pt x="89" y="106"/>
                    <a:pt x="89" y="106"/>
                    <a:pt x="89" y="106"/>
                  </a:cubicBezTo>
                  <a:cubicBezTo>
                    <a:pt x="88" y="105"/>
                    <a:pt x="88" y="105"/>
                    <a:pt x="88" y="104"/>
                  </a:cubicBezTo>
                  <a:cubicBezTo>
                    <a:pt x="87" y="104"/>
                    <a:pt x="87" y="104"/>
                    <a:pt x="86" y="103"/>
                  </a:cubicBezTo>
                  <a:cubicBezTo>
                    <a:pt x="84" y="102"/>
                    <a:pt x="83" y="101"/>
                    <a:pt x="82" y="97"/>
                  </a:cubicBezTo>
                  <a:cubicBezTo>
                    <a:pt x="85" y="97"/>
                    <a:pt x="85" y="97"/>
                    <a:pt x="92" y="96"/>
                  </a:cubicBezTo>
                  <a:cubicBezTo>
                    <a:pt x="92" y="96"/>
                    <a:pt x="93" y="97"/>
                    <a:pt x="93" y="97"/>
                  </a:cubicBezTo>
                  <a:close/>
                  <a:moveTo>
                    <a:pt x="63" y="99"/>
                  </a:moveTo>
                  <a:cubicBezTo>
                    <a:pt x="63" y="100"/>
                    <a:pt x="63" y="100"/>
                    <a:pt x="63" y="100"/>
                  </a:cubicBezTo>
                  <a:cubicBezTo>
                    <a:pt x="62" y="98"/>
                    <a:pt x="62" y="99"/>
                    <a:pt x="61" y="98"/>
                  </a:cubicBezTo>
                  <a:cubicBezTo>
                    <a:pt x="61" y="98"/>
                    <a:pt x="61" y="98"/>
                    <a:pt x="61" y="98"/>
                  </a:cubicBezTo>
                  <a:cubicBezTo>
                    <a:pt x="61" y="97"/>
                    <a:pt x="61" y="97"/>
                    <a:pt x="61" y="97"/>
                  </a:cubicBezTo>
                  <a:cubicBezTo>
                    <a:pt x="63" y="97"/>
                    <a:pt x="63" y="97"/>
                    <a:pt x="63" y="97"/>
                  </a:cubicBezTo>
                  <a:cubicBezTo>
                    <a:pt x="64" y="98"/>
                    <a:pt x="64" y="98"/>
                    <a:pt x="64" y="98"/>
                  </a:cubicBezTo>
                  <a:cubicBezTo>
                    <a:pt x="64" y="99"/>
                    <a:pt x="64" y="99"/>
                    <a:pt x="64" y="99"/>
                  </a:cubicBezTo>
                  <a:cubicBezTo>
                    <a:pt x="63" y="99"/>
                    <a:pt x="63" y="99"/>
                    <a:pt x="63" y="99"/>
                  </a:cubicBezTo>
                  <a:close/>
                  <a:moveTo>
                    <a:pt x="35" y="101"/>
                  </a:moveTo>
                  <a:cubicBezTo>
                    <a:pt x="35" y="101"/>
                    <a:pt x="35" y="101"/>
                    <a:pt x="35" y="101"/>
                  </a:cubicBezTo>
                  <a:cubicBezTo>
                    <a:pt x="36" y="101"/>
                    <a:pt x="36" y="101"/>
                    <a:pt x="36" y="101"/>
                  </a:cubicBezTo>
                  <a:cubicBezTo>
                    <a:pt x="36" y="101"/>
                    <a:pt x="36" y="101"/>
                    <a:pt x="36" y="101"/>
                  </a:cubicBezTo>
                  <a:cubicBezTo>
                    <a:pt x="37" y="101"/>
                    <a:pt x="37" y="101"/>
                    <a:pt x="37" y="101"/>
                  </a:cubicBezTo>
                  <a:cubicBezTo>
                    <a:pt x="38" y="102"/>
                    <a:pt x="38" y="102"/>
                    <a:pt x="38" y="102"/>
                  </a:cubicBezTo>
                  <a:cubicBezTo>
                    <a:pt x="37" y="103"/>
                    <a:pt x="37" y="103"/>
                    <a:pt x="37" y="103"/>
                  </a:cubicBezTo>
                  <a:cubicBezTo>
                    <a:pt x="36" y="103"/>
                    <a:pt x="36" y="103"/>
                    <a:pt x="36" y="103"/>
                  </a:cubicBezTo>
                  <a:cubicBezTo>
                    <a:pt x="36" y="103"/>
                    <a:pt x="36" y="103"/>
                    <a:pt x="36" y="103"/>
                  </a:cubicBezTo>
                  <a:cubicBezTo>
                    <a:pt x="35" y="103"/>
                    <a:pt x="35" y="103"/>
                    <a:pt x="35" y="103"/>
                  </a:cubicBezTo>
                  <a:cubicBezTo>
                    <a:pt x="34" y="103"/>
                    <a:pt x="34" y="103"/>
                    <a:pt x="34" y="103"/>
                  </a:cubicBezTo>
                  <a:cubicBezTo>
                    <a:pt x="33" y="102"/>
                    <a:pt x="33" y="102"/>
                    <a:pt x="33" y="101"/>
                  </a:cubicBezTo>
                  <a:cubicBezTo>
                    <a:pt x="32" y="101"/>
                    <a:pt x="32" y="101"/>
                    <a:pt x="32" y="101"/>
                  </a:cubicBezTo>
                  <a:cubicBezTo>
                    <a:pt x="32" y="100"/>
                    <a:pt x="32" y="100"/>
                    <a:pt x="32" y="100"/>
                  </a:cubicBezTo>
                  <a:cubicBezTo>
                    <a:pt x="32" y="100"/>
                    <a:pt x="32" y="100"/>
                    <a:pt x="32" y="100"/>
                  </a:cubicBezTo>
                  <a:cubicBezTo>
                    <a:pt x="32" y="100"/>
                    <a:pt x="32" y="100"/>
                    <a:pt x="32" y="100"/>
                  </a:cubicBezTo>
                  <a:cubicBezTo>
                    <a:pt x="32" y="100"/>
                    <a:pt x="32" y="100"/>
                    <a:pt x="32" y="100"/>
                  </a:cubicBezTo>
                  <a:cubicBezTo>
                    <a:pt x="33" y="99"/>
                    <a:pt x="33" y="99"/>
                    <a:pt x="33" y="99"/>
                  </a:cubicBezTo>
                  <a:cubicBezTo>
                    <a:pt x="33" y="99"/>
                    <a:pt x="33" y="99"/>
                    <a:pt x="33" y="99"/>
                  </a:cubicBezTo>
                  <a:cubicBezTo>
                    <a:pt x="33" y="100"/>
                    <a:pt x="33" y="100"/>
                    <a:pt x="35" y="101"/>
                  </a:cubicBezTo>
                  <a:cubicBezTo>
                    <a:pt x="35" y="101"/>
                    <a:pt x="35" y="101"/>
                    <a:pt x="35" y="101"/>
                  </a:cubicBezTo>
                  <a:close/>
                  <a:moveTo>
                    <a:pt x="34" y="106"/>
                  </a:moveTo>
                  <a:cubicBezTo>
                    <a:pt x="33" y="107"/>
                    <a:pt x="33" y="107"/>
                    <a:pt x="33" y="107"/>
                  </a:cubicBezTo>
                  <a:cubicBezTo>
                    <a:pt x="33" y="107"/>
                    <a:pt x="33" y="107"/>
                    <a:pt x="33" y="107"/>
                  </a:cubicBezTo>
                  <a:cubicBezTo>
                    <a:pt x="33" y="106"/>
                    <a:pt x="33" y="106"/>
                    <a:pt x="33" y="106"/>
                  </a:cubicBezTo>
                  <a:cubicBezTo>
                    <a:pt x="33" y="106"/>
                    <a:pt x="33" y="106"/>
                    <a:pt x="33" y="106"/>
                  </a:cubicBezTo>
                  <a:cubicBezTo>
                    <a:pt x="32" y="104"/>
                    <a:pt x="32" y="104"/>
                    <a:pt x="32" y="104"/>
                  </a:cubicBezTo>
                  <a:cubicBezTo>
                    <a:pt x="33" y="103"/>
                    <a:pt x="33" y="103"/>
                    <a:pt x="33" y="103"/>
                  </a:cubicBezTo>
                  <a:cubicBezTo>
                    <a:pt x="34" y="104"/>
                    <a:pt x="33" y="104"/>
                    <a:pt x="34" y="104"/>
                  </a:cubicBezTo>
                  <a:cubicBezTo>
                    <a:pt x="34" y="105"/>
                    <a:pt x="34" y="105"/>
                    <a:pt x="34" y="105"/>
                  </a:cubicBezTo>
                  <a:cubicBezTo>
                    <a:pt x="34" y="105"/>
                    <a:pt x="34" y="105"/>
                    <a:pt x="34" y="105"/>
                  </a:cubicBezTo>
                  <a:cubicBezTo>
                    <a:pt x="35" y="105"/>
                    <a:pt x="35" y="105"/>
                    <a:pt x="35" y="105"/>
                  </a:cubicBezTo>
                  <a:cubicBezTo>
                    <a:pt x="34" y="106"/>
                    <a:pt x="34" y="106"/>
                    <a:pt x="34" y="106"/>
                  </a:cubicBezTo>
                  <a:close/>
                  <a:moveTo>
                    <a:pt x="62" y="107"/>
                  </a:moveTo>
                  <a:cubicBezTo>
                    <a:pt x="63" y="108"/>
                    <a:pt x="63" y="108"/>
                    <a:pt x="63" y="108"/>
                  </a:cubicBezTo>
                  <a:cubicBezTo>
                    <a:pt x="64" y="107"/>
                    <a:pt x="64" y="107"/>
                    <a:pt x="64" y="107"/>
                  </a:cubicBezTo>
                  <a:cubicBezTo>
                    <a:pt x="66" y="108"/>
                    <a:pt x="66" y="108"/>
                    <a:pt x="66" y="108"/>
                  </a:cubicBezTo>
                  <a:cubicBezTo>
                    <a:pt x="67" y="108"/>
                    <a:pt x="67" y="108"/>
                    <a:pt x="67" y="108"/>
                  </a:cubicBezTo>
                  <a:cubicBezTo>
                    <a:pt x="66" y="109"/>
                    <a:pt x="66" y="109"/>
                    <a:pt x="66" y="109"/>
                  </a:cubicBezTo>
                  <a:cubicBezTo>
                    <a:pt x="66" y="109"/>
                    <a:pt x="66" y="109"/>
                    <a:pt x="66" y="109"/>
                  </a:cubicBezTo>
                  <a:cubicBezTo>
                    <a:pt x="69" y="108"/>
                    <a:pt x="69" y="108"/>
                    <a:pt x="69" y="108"/>
                  </a:cubicBezTo>
                  <a:cubicBezTo>
                    <a:pt x="69" y="108"/>
                    <a:pt x="69" y="108"/>
                    <a:pt x="69" y="108"/>
                  </a:cubicBezTo>
                  <a:cubicBezTo>
                    <a:pt x="69" y="110"/>
                    <a:pt x="69" y="111"/>
                    <a:pt x="68" y="113"/>
                  </a:cubicBezTo>
                  <a:cubicBezTo>
                    <a:pt x="67" y="114"/>
                    <a:pt x="67" y="114"/>
                    <a:pt x="67" y="114"/>
                  </a:cubicBezTo>
                  <a:cubicBezTo>
                    <a:pt x="66" y="114"/>
                    <a:pt x="66" y="114"/>
                    <a:pt x="66" y="114"/>
                  </a:cubicBezTo>
                  <a:cubicBezTo>
                    <a:pt x="65" y="115"/>
                    <a:pt x="65" y="115"/>
                    <a:pt x="65" y="115"/>
                  </a:cubicBezTo>
                  <a:cubicBezTo>
                    <a:pt x="65" y="115"/>
                    <a:pt x="65" y="115"/>
                    <a:pt x="65" y="115"/>
                  </a:cubicBezTo>
                  <a:cubicBezTo>
                    <a:pt x="65" y="116"/>
                    <a:pt x="65" y="116"/>
                    <a:pt x="65" y="116"/>
                  </a:cubicBezTo>
                  <a:cubicBezTo>
                    <a:pt x="65" y="116"/>
                    <a:pt x="65" y="116"/>
                    <a:pt x="65" y="116"/>
                  </a:cubicBezTo>
                  <a:cubicBezTo>
                    <a:pt x="64" y="117"/>
                    <a:pt x="64" y="117"/>
                    <a:pt x="64" y="117"/>
                  </a:cubicBezTo>
                  <a:cubicBezTo>
                    <a:pt x="62" y="118"/>
                    <a:pt x="62" y="118"/>
                    <a:pt x="62" y="118"/>
                  </a:cubicBezTo>
                  <a:cubicBezTo>
                    <a:pt x="58" y="119"/>
                    <a:pt x="58" y="119"/>
                    <a:pt x="58" y="119"/>
                  </a:cubicBezTo>
                  <a:cubicBezTo>
                    <a:pt x="57" y="119"/>
                    <a:pt x="57" y="119"/>
                    <a:pt x="57" y="119"/>
                  </a:cubicBezTo>
                  <a:cubicBezTo>
                    <a:pt x="57" y="120"/>
                    <a:pt x="57" y="120"/>
                    <a:pt x="56" y="121"/>
                  </a:cubicBezTo>
                  <a:cubicBezTo>
                    <a:pt x="56" y="121"/>
                    <a:pt x="56" y="121"/>
                    <a:pt x="56" y="121"/>
                  </a:cubicBezTo>
                  <a:cubicBezTo>
                    <a:pt x="55" y="120"/>
                    <a:pt x="55" y="120"/>
                    <a:pt x="55" y="120"/>
                  </a:cubicBezTo>
                  <a:cubicBezTo>
                    <a:pt x="55" y="120"/>
                    <a:pt x="55" y="120"/>
                    <a:pt x="55" y="120"/>
                  </a:cubicBezTo>
                  <a:cubicBezTo>
                    <a:pt x="56" y="119"/>
                    <a:pt x="56" y="119"/>
                    <a:pt x="56" y="119"/>
                  </a:cubicBezTo>
                  <a:cubicBezTo>
                    <a:pt x="56" y="118"/>
                    <a:pt x="56" y="118"/>
                    <a:pt x="56" y="117"/>
                  </a:cubicBezTo>
                  <a:cubicBezTo>
                    <a:pt x="56" y="116"/>
                    <a:pt x="56" y="116"/>
                    <a:pt x="56" y="116"/>
                  </a:cubicBezTo>
                  <a:cubicBezTo>
                    <a:pt x="57" y="114"/>
                    <a:pt x="57" y="108"/>
                    <a:pt x="57" y="107"/>
                  </a:cubicBezTo>
                  <a:cubicBezTo>
                    <a:pt x="57" y="106"/>
                    <a:pt x="57" y="106"/>
                    <a:pt x="57" y="106"/>
                  </a:cubicBezTo>
                  <a:cubicBezTo>
                    <a:pt x="55" y="106"/>
                    <a:pt x="55" y="106"/>
                    <a:pt x="55" y="106"/>
                  </a:cubicBezTo>
                  <a:cubicBezTo>
                    <a:pt x="55" y="105"/>
                    <a:pt x="55" y="105"/>
                    <a:pt x="55" y="105"/>
                  </a:cubicBezTo>
                  <a:cubicBezTo>
                    <a:pt x="55" y="105"/>
                    <a:pt x="55" y="105"/>
                    <a:pt x="55" y="105"/>
                  </a:cubicBezTo>
                  <a:cubicBezTo>
                    <a:pt x="56" y="104"/>
                    <a:pt x="56" y="104"/>
                    <a:pt x="56" y="104"/>
                  </a:cubicBezTo>
                  <a:cubicBezTo>
                    <a:pt x="56" y="104"/>
                    <a:pt x="56" y="104"/>
                    <a:pt x="56" y="104"/>
                  </a:cubicBezTo>
                  <a:cubicBezTo>
                    <a:pt x="60" y="107"/>
                    <a:pt x="58" y="104"/>
                    <a:pt x="62" y="107"/>
                  </a:cubicBezTo>
                  <a:close/>
                  <a:moveTo>
                    <a:pt x="88" y="108"/>
                  </a:moveTo>
                  <a:cubicBezTo>
                    <a:pt x="88" y="108"/>
                    <a:pt x="88" y="108"/>
                    <a:pt x="88" y="108"/>
                  </a:cubicBezTo>
                  <a:cubicBezTo>
                    <a:pt x="88" y="108"/>
                    <a:pt x="88" y="108"/>
                    <a:pt x="88" y="108"/>
                  </a:cubicBezTo>
                  <a:cubicBezTo>
                    <a:pt x="87" y="108"/>
                    <a:pt x="87" y="108"/>
                    <a:pt x="87" y="108"/>
                  </a:cubicBezTo>
                  <a:cubicBezTo>
                    <a:pt x="87" y="107"/>
                    <a:pt x="87" y="107"/>
                    <a:pt x="87" y="106"/>
                  </a:cubicBezTo>
                  <a:cubicBezTo>
                    <a:pt x="87" y="107"/>
                    <a:pt x="87" y="107"/>
                    <a:pt x="87" y="107"/>
                  </a:cubicBezTo>
                  <a:cubicBezTo>
                    <a:pt x="88" y="107"/>
                    <a:pt x="88" y="107"/>
                    <a:pt x="88" y="108"/>
                  </a:cubicBezTo>
                  <a:close/>
                  <a:moveTo>
                    <a:pt x="85" y="109"/>
                  </a:moveTo>
                  <a:cubicBezTo>
                    <a:pt x="84" y="109"/>
                    <a:pt x="84" y="109"/>
                    <a:pt x="84" y="109"/>
                  </a:cubicBezTo>
                  <a:cubicBezTo>
                    <a:pt x="83" y="108"/>
                    <a:pt x="83" y="108"/>
                    <a:pt x="83" y="108"/>
                  </a:cubicBezTo>
                  <a:cubicBezTo>
                    <a:pt x="83" y="107"/>
                    <a:pt x="83" y="107"/>
                    <a:pt x="83" y="107"/>
                  </a:cubicBezTo>
                  <a:cubicBezTo>
                    <a:pt x="84" y="107"/>
                    <a:pt x="84" y="107"/>
                    <a:pt x="84" y="107"/>
                  </a:cubicBezTo>
                  <a:cubicBezTo>
                    <a:pt x="84" y="107"/>
                    <a:pt x="84" y="107"/>
                    <a:pt x="84" y="107"/>
                  </a:cubicBezTo>
                  <a:cubicBezTo>
                    <a:pt x="85" y="107"/>
                    <a:pt x="85" y="107"/>
                    <a:pt x="85" y="107"/>
                  </a:cubicBezTo>
                  <a:cubicBezTo>
                    <a:pt x="86" y="108"/>
                    <a:pt x="86" y="108"/>
                    <a:pt x="86" y="108"/>
                  </a:cubicBezTo>
                  <a:cubicBezTo>
                    <a:pt x="85" y="109"/>
                    <a:pt x="85" y="109"/>
                    <a:pt x="85" y="109"/>
                  </a:cubicBezTo>
                  <a:close/>
                  <a:moveTo>
                    <a:pt x="85" y="111"/>
                  </a:moveTo>
                  <a:cubicBezTo>
                    <a:pt x="86" y="111"/>
                    <a:pt x="86" y="111"/>
                    <a:pt x="86" y="111"/>
                  </a:cubicBezTo>
                  <a:cubicBezTo>
                    <a:pt x="87" y="111"/>
                    <a:pt x="87" y="111"/>
                    <a:pt x="87" y="111"/>
                  </a:cubicBezTo>
                  <a:cubicBezTo>
                    <a:pt x="88" y="110"/>
                    <a:pt x="88" y="110"/>
                    <a:pt x="88" y="110"/>
                  </a:cubicBezTo>
                  <a:cubicBezTo>
                    <a:pt x="89" y="110"/>
                    <a:pt x="89" y="110"/>
                    <a:pt x="89" y="110"/>
                  </a:cubicBezTo>
                  <a:cubicBezTo>
                    <a:pt x="90" y="111"/>
                    <a:pt x="90" y="111"/>
                    <a:pt x="90" y="112"/>
                  </a:cubicBezTo>
                  <a:cubicBezTo>
                    <a:pt x="91" y="114"/>
                    <a:pt x="90" y="115"/>
                    <a:pt x="90" y="117"/>
                  </a:cubicBezTo>
                  <a:cubicBezTo>
                    <a:pt x="90" y="117"/>
                    <a:pt x="90" y="117"/>
                    <a:pt x="90" y="117"/>
                  </a:cubicBezTo>
                  <a:cubicBezTo>
                    <a:pt x="91" y="118"/>
                    <a:pt x="92" y="118"/>
                    <a:pt x="92" y="119"/>
                  </a:cubicBezTo>
                  <a:cubicBezTo>
                    <a:pt x="92" y="121"/>
                    <a:pt x="92" y="121"/>
                    <a:pt x="92" y="121"/>
                  </a:cubicBezTo>
                  <a:cubicBezTo>
                    <a:pt x="93" y="122"/>
                    <a:pt x="93" y="122"/>
                    <a:pt x="93" y="122"/>
                  </a:cubicBezTo>
                  <a:cubicBezTo>
                    <a:pt x="93" y="122"/>
                    <a:pt x="93" y="122"/>
                    <a:pt x="93" y="122"/>
                  </a:cubicBezTo>
                  <a:cubicBezTo>
                    <a:pt x="93" y="123"/>
                    <a:pt x="93" y="123"/>
                    <a:pt x="93" y="123"/>
                  </a:cubicBezTo>
                  <a:cubicBezTo>
                    <a:pt x="91" y="123"/>
                    <a:pt x="91" y="123"/>
                    <a:pt x="91" y="123"/>
                  </a:cubicBezTo>
                  <a:cubicBezTo>
                    <a:pt x="91" y="123"/>
                    <a:pt x="91" y="123"/>
                    <a:pt x="91" y="123"/>
                  </a:cubicBezTo>
                  <a:cubicBezTo>
                    <a:pt x="91" y="124"/>
                    <a:pt x="91" y="124"/>
                    <a:pt x="91" y="124"/>
                  </a:cubicBezTo>
                  <a:cubicBezTo>
                    <a:pt x="91" y="123"/>
                    <a:pt x="91" y="123"/>
                    <a:pt x="91" y="123"/>
                  </a:cubicBezTo>
                  <a:cubicBezTo>
                    <a:pt x="90" y="122"/>
                    <a:pt x="90" y="122"/>
                    <a:pt x="90" y="122"/>
                  </a:cubicBezTo>
                  <a:cubicBezTo>
                    <a:pt x="90" y="122"/>
                    <a:pt x="90" y="122"/>
                    <a:pt x="90" y="122"/>
                  </a:cubicBezTo>
                  <a:cubicBezTo>
                    <a:pt x="90" y="123"/>
                    <a:pt x="90" y="125"/>
                    <a:pt x="90" y="125"/>
                  </a:cubicBezTo>
                  <a:cubicBezTo>
                    <a:pt x="89" y="124"/>
                    <a:pt x="89" y="125"/>
                    <a:pt x="88" y="124"/>
                  </a:cubicBezTo>
                  <a:cubicBezTo>
                    <a:pt x="87" y="124"/>
                    <a:pt x="87" y="124"/>
                    <a:pt x="87" y="124"/>
                  </a:cubicBezTo>
                  <a:cubicBezTo>
                    <a:pt x="88" y="122"/>
                    <a:pt x="87" y="123"/>
                    <a:pt x="87" y="122"/>
                  </a:cubicBezTo>
                  <a:cubicBezTo>
                    <a:pt x="87" y="121"/>
                    <a:pt x="87" y="121"/>
                    <a:pt x="87" y="121"/>
                  </a:cubicBezTo>
                  <a:cubicBezTo>
                    <a:pt x="88" y="118"/>
                    <a:pt x="88" y="118"/>
                    <a:pt x="88" y="118"/>
                  </a:cubicBezTo>
                  <a:cubicBezTo>
                    <a:pt x="88" y="117"/>
                    <a:pt x="87" y="117"/>
                    <a:pt x="87" y="116"/>
                  </a:cubicBezTo>
                  <a:cubicBezTo>
                    <a:pt x="86" y="115"/>
                    <a:pt x="86" y="115"/>
                    <a:pt x="86" y="115"/>
                  </a:cubicBezTo>
                  <a:cubicBezTo>
                    <a:pt x="86" y="115"/>
                    <a:pt x="86" y="115"/>
                    <a:pt x="86" y="115"/>
                  </a:cubicBezTo>
                  <a:cubicBezTo>
                    <a:pt x="84" y="115"/>
                    <a:pt x="84" y="115"/>
                    <a:pt x="84" y="115"/>
                  </a:cubicBezTo>
                  <a:cubicBezTo>
                    <a:pt x="84" y="115"/>
                    <a:pt x="84" y="115"/>
                    <a:pt x="84" y="115"/>
                  </a:cubicBezTo>
                  <a:cubicBezTo>
                    <a:pt x="83" y="112"/>
                    <a:pt x="83" y="113"/>
                    <a:pt x="83" y="110"/>
                  </a:cubicBezTo>
                  <a:cubicBezTo>
                    <a:pt x="82" y="109"/>
                    <a:pt x="82" y="110"/>
                    <a:pt x="82" y="109"/>
                  </a:cubicBezTo>
                  <a:cubicBezTo>
                    <a:pt x="82" y="108"/>
                    <a:pt x="82" y="108"/>
                    <a:pt x="82" y="108"/>
                  </a:cubicBezTo>
                  <a:cubicBezTo>
                    <a:pt x="83" y="109"/>
                    <a:pt x="83" y="109"/>
                    <a:pt x="83" y="109"/>
                  </a:cubicBezTo>
                  <a:cubicBezTo>
                    <a:pt x="83" y="109"/>
                    <a:pt x="83" y="109"/>
                    <a:pt x="83" y="109"/>
                  </a:cubicBezTo>
                  <a:cubicBezTo>
                    <a:pt x="84" y="110"/>
                    <a:pt x="84" y="110"/>
                    <a:pt x="85" y="110"/>
                  </a:cubicBezTo>
                  <a:cubicBezTo>
                    <a:pt x="85" y="111"/>
                    <a:pt x="85" y="111"/>
                    <a:pt x="85" y="111"/>
                  </a:cubicBezTo>
                  <a:close/>
                  <a:moveTo>
                    <a:pt x="32" y="108"/>
                  </a:moveTo>
                  <a:cubicBezTo>
                    <a:pt x="32" y="109"/>
                    <a:pt x="32" y="109"/>
                    <a:pt x="32" y="109"/>
                  </a:cubicBezTo>
                  <a:cubicBezTo>
                    <a:pt x="32" y="110"/>
                    <a:pt x="32" y="110"/>
                    <a:pt x="32" y="110"/>
                  </a:cubicBezTo>
                  <a:cubicBezTo>
                    <a:pt x="32" y="110"/>
                    <a:pt x="32" y="110"/>
                    <a:pt x="32" y="110"/>
                  </a:cubicBezTo>
                  <a:cubicBezTo>
                    <a:pt x="31" y="110"/>
                    <a:pt x="31" y="110"/>
                    <a:pt x="31" y="110"/>
                  </a:cubicBezTo>
                  <a:cubicBezTo>
                    <a:pt x="31" y="109"/>
                    <a:pt x="31" y="109"/>
                    <a:pt x="31" y="109"/>
                  </a:cubicBezTo>
                  <a:cubicBezTo>
                    <a:pt x="31" y="109"/>
                    <a:pt x="31" y="109"/>
                    <a:pt x="31" y="109"/>
                  </a:cubicBezTo>
                  <a:cubicBezTo>
                    <a:pt x="31" y="109"/>
                    <a:pt x="31" y="109"/>
                    <a:pt x="31" y="109"/>
                  </a:cubicBezTo>
                  <a:cubicBezTo>
                    <a:pt x="32" y="109"/>
                    <a:pt x="32" y="109"/>
                    <a:pt x="32" y="109"/>
                  </a:cubicBezTo>
                  <a:cubicBezTo>
                    <a:pt x="32" y="108"/>
                    <a:pt x="32" y="108"/>
                    <a:pt x="32" y="108"/>
                  </a:cubicBezTo>
                  <a:close/>
                  <a:moveTo>
                    <a:pt x="2" y="144"/>
                  </a:moveTo>
                  <a:cubicBezTo>
                    <a:pt x="3" y="142"/>
                    <a:pt x="3" y="142"/>
                    <a:pt x="4" y="140"/>
                  </a:cubicBezTo>
                  <a:cubicBezTo>
                    <a:pt x="4" y="140"/>
                    <a:pt x="10" y="134"/>
                    <a:pt x="10" y="134"/>
                  </a:cubicBezTo>
                  <a:cubicBezTo>
                    <a:pt x="11" y="134"/>
                    <a:pt x="10" y="134"/>
                    <a:pt x="11" y="134"/>
                  </a:cubicBezTo>
                  <a:cubicBezTo>
                    <a:pt x="12" y="134"/>
                    <a:pt x="12" y="134"/>
                    <a:pt x="12" y="134"/>
                  </a:cubicBezTo>
                  <a:cubicBezTo>
                    <a:pt x="12" y="133"/>
                    <a:pt x="20" y="126"/>
                    <a:pt x="23" y="122"/>
                  </a:cubicBezTo>
                  <a:cubicBezTo>
                    <a:pt x="25" y="121"/>
                    <a:pt x="24" y="122"/>
                    <a:pt x="26" y="119"/>
                  </a:cubicBezTo>
                  <a:cubicBezTo>
                    <a:pt x="26" y="118"/>
                    <a:pt x="26" y="118"/>
                    <a:pt x="26" y="118"/>
                  </a:cubicBezTo>
                  <a:cubicBezTo>
                    <a:pt x="26" y="117"/>
                    <a:pt x="26" y="117"/>
                    <a:pt x="25" y="116"/>
                  </a:cubicBezTo>
                  <a:cubicBezTo>
                    <a:pt x="26" y="114"/>
                    <a:pt x="28" y="111"/>
                    <a:pt x="28" y="110"/>
                  </a:cubicBezTo>
                  <a:cubicBezTo>
                    <a:pt x="29" y="111"/>
                    <a:pt x="29" y="111"/>
                    <a:pt x="29" y="111"/>
                  </a:cubicBezTo>
                  <a:cubicBezTo>
                    <a:pt x="29" y="111"/>
                    <a:pt x="29" y="111"/>
                    <a:pt x="29" y="111"/>
                  </a:cubicBezTo>
                  <a:cubicBezTo>
                    <a:pt x="28" y="113"/>
                    <a:pt x="28" y="113"/>
                    <a:pt x="28" y="113"/>
                  </a:cubicBezTo>
                  <a:cubicBezTo>
                    <a:pt x="29" y="114"/>
                    <a:pt x="29" y="114"/>
                    <a:pt x="29" y="114"/>
                  </a:cubicBezTo>
                  <a:cubicBezTo>
                    <a:pt x="28" y="115"/>
                    <a:pt x="28" y="115"/>
                    <a:pt x="28" y="115"/>
                  </a:cubicBezTo>
                  <a:cubicBezTo>
                    <a:pt x="30" y="118"/>
                    <a:pt x="29" y="117"/>
                    <a:pt x="30" y="120"/>
                  </a:cubicBezTo>
                  <a:cubicBezTo>
                    <a:pt x="30" y="120"/>
                    <a:pt x="30" y="120"/>
                    <a:pt x="30" y="120"/>
                  </a:cubicBezTo>
                  <a:cubicBezTo>
                    <a:pt x="29" y="121"/>
                    <a:pt x="29" y="121"/>
                    <a:pt x="29" y="121"/>
                  </a:cubicBezTo>
                  <a:cubicBezTo>
                    <a:pt x="29" y="121"/>
                    <a:pt x="29" y="121"/>
                    <a:pt x="29" y="121"/>
                  </a:cubicBezTo>
                  <a:cubicBezTo>
                    <a:pt x="27" y="122"/>
                    <a:pt x="27" y="122"/>
                    <a:pt x="27" y="122"/>
                  </a:cubicBezTo>
                  <a:cubicBezTo>
                    <a:pt x="27" y="122"/>
                    <a:pt x="27" y="122"/>
                    <a:pt x="26" y="123"/>
                  </a:cubicBezTo>
                  <a:cubicBezTo>
                    <a:pt x="25" y="124"/>
                    <a:pt x="25" y="124"/>
                    <a:pt x="25" y="125"/>
                  </a:cubicBezTo>
                  <a:cubicBezTo>
                    <a:pt x="25" y="125"/>
                    <a:pt x="25" y="125"/>
                    <a:pt x="25" y="125"/>
                  </a:cubicBezTo>
                  <a:cubicBezTo>
                    <a:pt x="23" y="126"/>
                    <a:pt x="21" y="126"/>
                    <a:pt x="20" y="127"/>
                  </a:cubicBezTo>
                  <a:cubicBezTo>
                    <a:pt x="20" y="127"/>
                    <a:pt x="20" y="127"/>
                    <a:pt x="20" y="127"/>
                  </a:cubicBezTo>
                  <a:cubicBezTo>
                    <a:pt x="20" y="128"/>
                    <a:pt x="20" y="128"/>
                    <a:pt x="20" y="128"/>
                  </a:cubicBezTo>
                  <a:cubicBezTo>
                    <a:pt x="18" y="132"/>
                    <a:pt x="18" y="132"/>
                    <a:pt x="16" y="134"/>
                  </a:cubicBezTo>
                  <a:cubicBezTo>
                    <a:pt x="15" y="135"/>
                    <a:pt x="15" y="135"/>
                    <a:pt x="15" y="135"/>
                  </a:cubicBezTo>
                  <a:cubicBezTo>
                    <a:pt x="14" y="135"/>
                    <a:pt x="14" y="135"/>
                    <a:pt x="14" y="135"/>
                  </a:cubicBezTo>
                  <a:cubicBezTo>
                    <a:pt x="13" y="136"/>
                    <a:pt x="13" y="136"/>
                    <a:pt x="13" y="136"/>
                  </a:cubicBezTo>
                  <a:cubicBezTo>
                    <a:pt x="12" y="138"/>
                    <a:pt x="12" y="137"/>
                    <a:pt x="11" y="138"/>
                  </a:cubicBezTo>
                  <a:cubicBezTo>
                    <a:pt x="9" y="140"/>
                    <a:pt x="8" y="141"/>
                    <a:pt x="6" y="141"/>
                  </a:cubicBezTo>
                  <a:cubicBezTo>
                    <a:pt x="6" y="142"/>
                    <a:pt x="6" y="141"/>
                    <a:pt x="6" y="142"/>
                  </a:cubicBezTo>
                  <a:cubicBezTo>
                    <a:pt x="6" y="142"/>
                    <a:pt x="5" y="143"/>
                    <a:pt x="4" y="143"/>
                  </a:cubicBezTo>
                  <a:cubicBezTo>
                    <a:pt x="4" y="143"/>
                    <a:pt x="2" y="144"/>
                    <a:pt x="2" y="144"/>
                  </a:cubicBezTo>
                  <a:close/>
                  <a:moveTo>
                    <a:pt x="76" y="111"/>
                  </a:moveTo>
                  <a:cubicBezTo>
                    <a:pt x="77" y="113"/>
                    <a:pt x="77" y="113"/>
                    <a:pt x="77" y="113"/>
                  </a:cubicBezTo>
                  <a:cubicBezTo>
                    <a:pt x="76" y="113"/>
                    <a:pt x="76" y="113"/>
                    <a:pt x="76" y="113"/>
                  </a:cubicBezTo>
                  <a:cubicBezTo>
                    <a:pt x="75" y="112"/>
                    <a:pt x="75" y="112"/>
                    <a:pt x="75" y="112"/>
                  </a:cubicBezTo>
                  <a:cubicBezTo>
                    <a:pt x="76" y="111"/>
                    <a:pt x="76" y="111"/>
                    <a:pt x="76" y="111"/>
                  </a:cubicBezTo>
                  <a:cubicBezTo>
                    <a:pt x="76" y="111"/>
                    <a:pt x="76" y="111"/>
                    <a:pt x="76" y="111"/>
                  </a:cubicBezTo>
                  <a:close/>
                  <a:moveTo>
                    <a:pt x="72" y="132"/>
                  </a:moveTo>
                  <a:cubicBezTo>
                    <a:pt x="71" y="132"/>
                    <a:pt x="71" y="132"/>
                    <a:pt x="71" y="132"/>
                  </a:cubicBezTo>
                  <a:cubicBezTo>
                    <a:pt x="71" y="132"/>
                    <a:pt x="71" y="132"/>
                    <a:pt x="71" y="132"/>
                  </a:cubicBezTo>
                  <a:cubicBezTo>
                    <a:pt x="71" y="130"/>
                    <a:pt x="72" y="129"/>
                    <a:pt x="72" y="127"/>
                  </a:cubicBezTo>
                  <a:cubicBezTo>
                    <a:pt x="72" y="126"/>
                    <a:pt x="72" y="126"/>
                    <a:pt x="72" y="126"/>
                  </a:cubicBezTo>
                  <a:cubicBezTo>
                    <a:pt x="75" y="122"/>
                    <a:pt x="72" y="125"/>
                    <a:pt x="75" y="120"/>
                  </a:cubicBezTo>
                  <a:cubicBezTo>
                    <a:pt x="76" y="119"/>
                    <a:pt x="76" y="119"/>
                    <a:pt x="76" y="119"/>
                  </a:cubicBezTo>
                  <a:cubicBezTo>
                    <a:pt x="77" y="117"/>
                    <a:pt x="76" y="118"/>
                    <a:pt x="78" y="115"/>
                  </a:cubicBezTo>
                  <a:cubicBezTo>
                    <a:pt x="78" y="114"/>
                    <a:pt x="78" y="114"/>
                    <a:pt x="78" y="114"/>
                  </a:cubicBezTo>
                  <a:cubicBezTo>
                    <a:pt x="78" y="114"/>
                    <a:pt x="78" y="114"/>
                    <a:pt x="78" y="114"/>
                  </a:cubicBezTo>
                  <a:cubicBezTo>
                    <a:pt x="78" y="113"/>
                    <a:pt x="78" y="113"/>
                    <a:pt x="78" y="112"/>
                  </a:cubicBezTo>
                  <a:cubicBezTo>
                    <a:pt x="79" y="111"/>
                    <a:pt x="79" y="111"/>
                    <a:pt x="79" y="111"/>
                  </a:cubicBezTo>
                  <a:cubicBezTo>
                    <a:pt x="79" y="112"/>
                    <a:pt x="79" y="112"/>
                    <a:pt x="79" y="112"/>
                  </a:cubicBezTo>
                  <a:cubicBezTo>
                    <a:pt x="79" y="113"/>
                    <a:pt x="79" y="113"/>
                    <a:pt x="79" y="114"/>
                  </a:cubicBezTo>
                  <a:cubicBezTo>
                    <a:pt x="79" y="114"/>
                    <a:pt x="79" y="114"/>
                    <a:pt x="79" y="114"/>
                  </a:cubicBezTo>
                  <a:cubicBezTo>
                    <a:pt x="79" y="115"/>
                    <a:pt x="79" y="115"/>
                    <a:pt x="79" y="117"/>
                  </a:cubicBezTo>
                  <a:cubicBezTo>
                    <a:pt x="79" y="119"/>
                    <a:pt x="79" y="119"/>
                    <a:pt x="79" y="119"/>
                  </a:cubicBezTo>
                  <a:cubicBezTo>
                    <a:pt x="79" y="121"/>
                    <a:pt x="79" y="121"/>
                    <a:pt x="79" y="121"/>
                  </a:cubicBezTo>
                  <a:cubicBezTo>
                    <a:pt x="78" y="122"/>
                    <a:pt x="78" y="122"/>
                    <a:pt x="78" y="122"/>
                  </a:cubicBezTo>
                  <a:cubicBezTo>
                    <a:pt x="77" y="123"/>
                    <a:pt x="77" y="123"/>
                    <a:pt x="76" y="123"/>
                  </a:cubicBezTo>
                  <a:cubicBezTo>
                    <a:pt x="75" y="124"/>
                    <a:pt x="75" y="124"/>
                    <a:pt x="75" y="124"/>
                  </a:cubicBezTo>
                  <a:cubicBezTo>
                    <a:pt x="75" y="126"/>
                    <a:pt x="75" y="126"/>
                    <a:pt x="75" y="126"/>
                  </a:cubicBezTo>
                  <a:cubicBezTo>
                    <a:pt x="74" y="127"/>
                    <a:pt x="74" y="127"/>
                    <a:pt x="74" y="127"/>
                  </a:cubicBezTo>
                  <a:cubicBezTo>
                    <a:pt x="73" y="130"/>
                    <a:pt x="73" y="130"/>
                    <a:pt x="73" y="130"/>
                  </a:cubicBezTo>
                  <a:cubicBezTo>
                    <a:pt x="72" y="132"/>
                    <a:pt x="72" y="132"/>
                    <a:pt x="72" y="132"/>
                  </a:cubicBezTo>
                  <a:close/>
                  <a:moveTo>
                    <a:pt x="69" y="136"/>
                  </a:moveTo>
                  <a:cubicBezTo>
                    <a:pt x="68" y="136"/>
                    <a:pt x="68" y="136"/>
                    <a:pt x="67" y="136"/>
                  </a:cubicBezTo>
                  <a:cubicBezTo>
                    <a:pt x="67" y="136"/>
                    <a:pt x="67" y="136"/>
                    <a:pt x="67" y="136"/>
                  </a:cubicBezTo>
                  <a:cubicBezTo>
                    <a:pt x="66" y="133"/>
                    <a:pt x="66" y="133"/>
                    <a:pt x="66" y="133"/>
                  </a:cubicBezTo>
                  <a:cubicBezTo>
                    <a:pt x="62" y="131"/>
                    <a:pt x="64" y="133"/>
                    <a:pt x="61" y="129"/>
                  </a:cubicBezTo>
                  <a:cubicBezTo>
                    <a:pt x="61" y="128"/>
                    <a:pt x="61" y="128"/>
                    <a:pt x="61" y="128"/>
                  </a:cubicBezTo>
                  <a:cubicBezTo>
                    <a:pt x="61" y="127"/>
                    <a:pt x="61" y="127"/>
                    <a:pt x="61" y="127"/>
                  </a:cubicBezTo>
                  <a:cubicBezTo>
                    <a:pt x="61" y="126"/>
                    <a:pt x="61" y="126"/>
                    <a:pt x="61" y="126"/>
                  </a:cubicBezTo>
                  <a:cubicBezTo>
                    <a:pt x="62" y="126"/>
                    <a:pt x="62" y="126"/>
                    <a:pt x="62" y="126"/>
                  </a:cubicBezTo>
                  <a:cubicBezTo>
                    <a:pt x="64" y="126"/>
                    <a:pt x="63" y="126"/>
                    <a:pt x="64" y="126"/>
                  </a:cubicBezTo>
                  <a:cubicBezTo>
                    <a:pt x="66" y="125"/>
                    <a:pt x="66" y="125"/>
                    <a:pt x="66" y="125"/>
                  </a:cubicBezTo>
                  <a:cubicBezTo>
                    <a:pt x="66" y="124"/>
                    <a:pt x="66" y="122"/>
                    <a:pt x="65" y="120"/>
                  </a:cubicBezTo>
                  <a:cubicBezTo>
                    <a:pt x="66" y="119"/>
                    <a:pt x="66" y="120"/>
                    <a:pt x="66" y="119"/>
                  </a:cubicBezTo>
                  <a:cubicBezTo>
                    <a:pt x="67" y="118"/>
                    <a:pt x="67" y="118"/>
                    <a:pt x="67" y="118"/>
                  </a:cubicBezTo>
                  <a:cubicBezTo>
                    <a:pt x="67" y="117"/>
                    <a:pt x="67" y="117"/>
                    <a:pt x="67" y="116"/>
                  </a:cubicBezTo>
                  <a:cubicBezTo>
                    <a:pt x="68" y="115"/>
                    <a:pt x="70" y="115"/>
                    <a:pt x="70" y="114"/>
                  </a:cubicBezTo>
                  <a:cubicBezTo>
                    <a:pt x="73" y="115"/>
                    <a:pt x="73" y="115"/>
                    <a:pt x="73" y="115"/>
                  </a:cubicBezTo>
                  <a:cubicBezTo>
                    <a:pt x="74" y="116"/>
                    <a:pt x="74" y="116"/>
                    <a:pt x="74" y="116"/>
                  </a:cubicBezTo>
                  <a:cubicBezTo>
                    <a:pt x="74" y="117"/>
                    <a:pt x="74" y="117"/>
                    <a:pt x="74" y="117"/>
                  </a:cubicBezTo>
                  <a:cubicBezTo>
                    <a:pt x="73" y="119"/>
                    <a:pt x="69" y="127"/>
                    <a:pt x="69" y="127"/>
                  </a:cubicBezTo>
                  <a:cubicBezTo>
                    <a:pt x="69" y="129"/>
                    <a:pt x="69" y="130"/>
                    <a:pt x="69" y="130"/>
                  </a:cubicBezTo>
                  <a:cubicBezTo>
                    <a:pt x="69" y="131"/>
                    <a:pt x="71" y="133"/>
                    <a:pt x="71" y="133"/>
                  </a:cubicBezTo>
                  <a:cubicBezTo>
                    <a:pt x="71" y="134"/>
                    <a:pt x="71" y="134"/>
                    <a:pt x="71" y="134"/>
                  </a:cubicBezTo>
                  <a:cubicBezTo>
                    <a:pt x="70" y="135"/>
                    <a:pt x="70" y="136"/>
                    <a:pt x="70" y="136"/>
                  </a:cubicBezTo>
                  <a:cubicBezTo>
                    <a:pt x="69" y="136"/>
                    <a:pt x="69" y="136"/>
                    <a:pt x="69" y="136"/>
                  </a:cubicBezTo>
                  <a:close/>
                  <a:moveTo>
                    <a:pt x="63" y="120"/>
                  </a:moveTo>
                  <a:cubicBezTo>
                    <a:pt x="63" y="121"/>
                    <a:pt x="63" y="121"/>
                    <a:pt x="63" y="121"/>
                  </a:cubicBezTo>
                  <a:cubicBezTo>
                    <a:pt x="63" y="121"/>
                    <a:pt x="63" y="121"/>
                    <a:pt x="63" y="121"/>
                  </a:cubicBezTo>
                  <a:cubicBezTo>
                    <a:pt x="62" y="121"/>
                    <a:pt x="62" y="121"/>
                    <a:pt x="62" y="121"/>
                  </a:cubicBezTo>
                  <a:cubicBezTo>
                    <a:pt x="62" y="120"/>
                    <a:pt x="62" y="120"/>
                    <a:pt x="62" y="120"/>
                  </a:cubicBezTo>
                  <a:cubicBezTo>
                    <a:pt x="62" y="119"/>
                    <a:pt x="62" y="119"/>
                    <a:pt x="62" y="119"/>
                  </a:cubicBezTo>
                  <a:cubicBezTo>
                    <a:pt x="63" y="118"/>
                    <a:pt x="63" y="118"/>
                    <a:pt x="63" y="118"/>
                  </a:cubicBezTo>
                  <a:cubicBezTo>
                    <a:pt x="64" y="117"/>
                    <a:pt x="64" y="117"/>
                    <a:pt x="64" y="117"/>
                  </a:cubicBezTo>
                  <a:cubicBezTo>
                    <a:pt x="64" y="117"/>
                    <a:pt x="64" y="117"/>
                    <a:pt x="64" y="117"/>
                  </a:cubicBezTo>
                  <a:cubicBezTo>
                    <a:pt x="64" y="118"/>
                    <a:pt x="64" y="118"/>
                    <a:pt x="64" y="118"/>
                  </a:cubicBezTo>
                  <a:cubicBezTo>
                    <a:pt x="64" y="118"/>
                    <a:pt x="64" y="118"/>
                    <a:pt x="64" y="118"/>
                  </a:cubicBezTo>
                  <a:cubicBezTo>
                    <a:pt x="64" y="120"/>
                    <a:pt x="64" y="120"/>
                    <a:pt x="64" y="120"/>
                  </a:cubicBezTo>
                  <a:cubicBezTo>
                    <a:pt x="63" y="120"/>
                    <a:pt x="63" y="120"/>
                    <a:pt x="63" y="120"/>
                  </a:cubicBezTo>
                  <a:close/>
                  <a:moveTo>
                    <a:pt x="82" y="119"/>
                  </a:moveTo>
                  <a:cubicBezTo>
                    <a:pt x="82" y="118"/>
                    <a:pt x="82" y="118"/>
                    <a:pt x="82" y="118"/>
                  </a:cubicBezTo>
                  <a:cubicBezTo>
                    <a:pt x="83" y="118"/>
                    <a:pt x="83" y="118"/>
                    <a:pt x="83" y="118"/>
                  </a:cubicBezTo>
                  <a:cubicBezTo>
                    <a:pt x="83" y="118"/>
                    <a:pt x="83" y="118"/>
                    <a:pt x="83" y="118"/>
                  </a:cubicBezTo>
                  <a:cubicBezTo>
                    <a:pt x="83" y="119"/>
                    <a:pt x="83" y="119"/>
                    <a:pt x="83" y="119"/>
                  </a:cubicBezTo>
                  <a:cubicBezTo>
                    <a:pt x="82" y="119"/>
                    <a:pt x="82" y="119"/>
                    <a:pt x="82" y="119"/>
                  </a:cubicBezTo>
                  <a:cubicBezTo>
                    <a:pt x="82" y="119"/>
                    <a:pt x="82" y="119"/>
                    <a:pt x="82" y="119"/>
                  </a:cubicBezTo>
                  <a:close/>
                  <a:moveTo>
                    <a:pt x="33" y="120"/>
                  </a:moveTo>
                  <a:cubicBezTo>
                    <a:pt x="31" y="121"/>
                    <a:pt x="31" y="121"/>
                    <a:pt x="31" y="121"/>
                  </a:cubicBezTo>
                  <a:cubicBezTo>
                    <a:pt x="31" y="119"/>
                    <a:pt x="31" y="119"/>
                    <a:pt x="31" y="119"/>
                  </a:cubicBezTo>
                  <a:cubicBezTo>
                    <a:pt x="32" y="118"/>
                    <a:pt x="32" y="118"/>
                    <a:pt x="32" y="118"/>
                  </a:cubicBezTo>
                  <a:cubicBezTo>
                    <a:pt x="33" y="119"/>
                    <a:pt x="33" y="119"/>
                    <a:pt x="34" y="119"/>
                  </a:cubicBezTo>
                  <a:cubicBezTo>
                    <a:pt x="34" y="120"/>
                    <a:pt x="34" y="120"/>
                    <a:pt x="33" y="120"/>
                  </a:cubicBezTo>
                  <a:close/>
                  <a:moveTo>
                    <a:pt x="98" y="127"/>
                  </a:moveTo>
                  <a:cubicBezTo>
                    <a:pt x="97" y="127"/>
                    <a:pt x="97" y="127"/>
                    <a:pt x="97" y="127"/>
                  </a:cubicBezTo>
                  <a:cubicBezTo>
                    <a:pt x="97" y="126"/>
                    <a:pt x="97" y="126"/>
                    <a:pt x="97" y="126"/>
                  </a:cubicBezTo>
                  <a:cubicBezTo>
                    <a:pt x="96" y="126"/>
                    <a:pt x="96" y="126"/>
                    <a:pt x="96" y="126"/>
                  </a:cubicBezTo>
                  <a:cubicBezTo>
                    <a:pt x="96" y="125"/>
                    <a:pt x="96" y="125"/>
                    <a:pt x="96" y="125"/>
                  </a:cubicBezTo>
                  <a:cubicBezTo>
                    <a:pt x="95" y="124"/>
                    <a:pt x="95" y="124"/>
                    <a:pt x="95" y="124"/>
                  </a:cubicBezTo>
                  <a:cubicBezTo>
                    <a:pt x="96" y="124"/>
                    <a:pt x="96" y="124"/>
                    <a:pt x="96" y="124"/>
                  </a:cubicBezTo>
                  <a:cubicBezTo>
                    <a:pt x="96" y="122"/>
                    <a:pt x="96" y="122"/>
                    <a:pt x="96" y="122"/>
                  </a:cubicBezTo>
                  <a:cubicBezTo>
                    <a:pt x="96" y="122"/>
                    <a:pt x="96" y="122"/>
                    <a:pt x="97" y="121"/>
                  </a:cubicBezTo>
                  <a:cubicBezTo>
                    <a:pt x="97" y="121"/>
                    <a:pt x="97" y="121"/>
                    <a:pt x="97" y="121"/>
                  </a:cubicBezTo>
                  <a:cubicBezTo>
                    <a:pt x="97" y="121"/>
                    <a:pt x="97" y="121"/>
                    <a:pt x="97" y="121"/>
                  </a:cubicBezTo>
                  <a:cubicBezTo>
                    <a:pt x="98" y="121"/>
                    <a:pt x="98" y="121"/>
                    <a:pt x="98" y="121"/>
                  </a:cubicBezTo>
                  <a:cubicBezTo>
                    <a:pt x="97" y="123"/>
                    <a:pt x="97" y="123"/>
                    <a:pt x="97" y="123"/>
                  </a:cubicBezTo>
                  <a:cubicBezTo>
                    <a:pt x="98" y="125"/>
                    <a:pt x="98" y="125"/>
                    <a:pt x="98" y="125"/>
                  </a:cubicBezTo>
                  <a:cubicBezTo>
                    <a:pt x="98" y="126"/>
                    <a:pt x="98" y="126"/>
                    <a:pt x="98" y="126"/>
                  </a:cubicBezTo>
                  <a:cubicBezTo>
                    <a:pt x="98" y="126"/>
                    <a:pt x="98" y="126"/>
                    <a:pt x="98" y="126"/>
                  </a:cubicBezTo>
                  <a:cubicBezTo>
                    <a:pt x="98" y="127"/>
                    <a:pt x="98" y="127"/>
                    <a:pt x="98" y="127"/>
                  </a:cubicBezTo>
                  <a:close/>
                  <a:moveTo>
                    <a:pt x="85" y="128"/>
                  </a:moveTo>
                  <a:cubicBezTo>
                    <a:pt x="85" y="129"/>
                    <a:pt x="85" y="129"/>
                    <a:pt x="85" y="129"/>
                  </a:cubicBezTo>
                  <a:cubicBezTo>
                    <a:pt x="85" y="129"/>
                    <a:pt x="84" y="129"/>
                    <a:pt x="84" y="129"/>
                  </a:cubicBezTo>
                  <a:cubicBezTo>
                    <a:pt x="83" y="130"/>
                    <a:pt x="83" y="130"/>
                    <a:pt x="83" y="130"/>
                  </a:cubicBezTo>
                  <a:cubicBezTo>
                    <a:pt x="83" y="130"/>
                    <a:pt x="83" y="130"/>
                    <a:pt x="83" y="130"/>
                  </a:cubicBezTo>
                  <a:cubicBezTo>
                    <a:pt x="80" y="130"/>
                    <a:pt x="80" y="130"/>
                    <a:pt x="80" y="130"/>
                  </a:cubicBezTo>
                  <a:cubicBezTo>
                    <a:pt x="78" y="130"/>
                    <a:pt x="78" y="130"/>
                    <a:pt x="78" y="130"/>
                  </a:cubicBezTo>
                  <a:cubicBezTo>
                    <a:pt x="77" y="129"/>
                    <a:pt x="77" y="129"/>
                    <a:pt x="77" y="129"/>
                  </a:cubicBezTo>
                  <a:cubicBezTo>
                    <a:pt x="77" y="128"/>
                    <a:pt x="77" y="129"/>
                    <a:pt x="77" y="128"/>
                  </a:cubicBezTo>
                  <a:cubicBezTo>
                    <a:pt x="77" y="127"/>
                    <a:pt x="77" y="127"/>
                    <a:pt x="79" y="126"/>
                  </a:cubicBezTo>
                  <a:cubicBezTo>
                    <a:pt x="80" y="125"/>
                    <a:pt x="80" y="125"/>
                    <a:pt x="80" y="125"/>
                  </a:cubicBezTo>
                  <a:cubicBezTo>
                    <a:pt x="81" y="124"/>
                    <a:pt x="81" y="124"/>
                    <a:pt x="81" y="124"/>
                  </a:cubicBezTo>
                  <a:cubicBezTo>
                    <a:pt x="82" y="124"/>
                    <a:pt x="82" y="124"/>
                    <a:pt x="82" y="124"/>
                  </a:cubicBezTo>
                  <a:cubicBezTo>
                    <a:pt x="83" y="124"/>
                    <a:pt x="83" y="124"/>
                    <a:pt x="83" y="124"/>
                  </a:cubicBezTo>
                  <a:cubicBezTo>
                    <a:pt x="83" y="124"/>
                    <a:pt x="83" y="124"/>
                    <a:pt x="83" y="124"/>
                  </a:cubicBezTo>
                  <a:cubicBezTo>
                    <a:pt x="83" y="124"/>
                    <a:pt x="83" y="124"/>
                    <a:pt x="83" y="124"/>
                  </a:cubicBezTo>
                  <a:cubicBezTo>
                    <a:pt x="84" y="125"/>
                    <a:pt x="84" y="125"/>
                    <a:pt x="85" y="125"/>
                  </a:cubicBezTo>
                  <a:cubicBezTo>
                    <a:pt x="85" y="127"/>
                    <a:pt x="85" y="127"/>
                    <a:pt x="85" y="127"/>
                  </a:cubicBezTo>
                  <a:cubicBezTo>
                    <a:pt x="85" y="128"/>
                    <a:pt x="85" y="128"/>
                    <a:pt x="85" y="128"/>
                  </a:cubicBezTo>
                  <a:close/>
                  <a:moveTo>
                    <a:pt x="93" y="126"/>
                  </a:moveTo>
                  <a:cubicBezTo>
                    <a:pt x="93" y="127"/>
                    <a:pt x="93" y="127"/>
                    <a:pt x="93" y="127"/>
                  </a:cubicBezTo>
                  <a:cubicBezTo>
                    <a:pt x="92" y="125"/>
                    <a:pt x="92" y="125"/>
                    <a:pt x="92" y="125"/>
                  </a:cubicBezTo>
                  <a:cubicBezTo>
                    <a:pt x="91" y="124"/>
                    <a:pt x="91" y="124"/>
                    <a:pt x="91" y="124"/>
                  </a:cubicBezTo>
                  <a:cubicBezTo>
                    <a:pt x="92" y="124"/>
                    <a:pt x="92" y="124"/>
                    <a:pt x="92" y="124"/>
                  </a:cubicBezTo>
                  <a:cubicBezTo>
                    <a:pt x="92" y="124"/>
                    <a:pt x="92" y="124"/>
                    <a:pt x="92" y="124"/>
                  </a:cubicBezTo>
                  <a:cubicBezTo>
                    <a:pt x="93" y="126"/>
                    <a:pt x="93" y="126"/>
                    <a:pt x="93" y="126"/>
                  </a:cubicBezTo>
                  <a:close/>
                  <a:moveTo>
                    <a:pt x="102" y="128"/>
                  </a:moveTo>
                  <a:cubicBezTo>
                    <a:pt x="102" y="128"/>
                    <a:pt x="102" y="128"/>
                    <a:pt x="102" y="128"/>
                  </a:cubicBezTo>
                  <a:cubicBezTo>
                    <a:pt x="101" y="128"/>
                    <a:pt x="101" y="128"/>
                    <a:pt x="101" y="128"/>
                  </a:cubicBezTo>
                  <a:cubicBezTo>
                    <a:pt x="101" y="127"/>
                    <a:pt x="101" y="127"/>
                    <a:pt x="101" y="127"/>
                  </a:cubicBezTo>
                  <a:cubicBezTo>
                    <a:pt x="102" y="125"/>
                    <a:pt x="102" y="125"/>
                    <a:pt x="102" y="125"/>
                  </a:cubicBezTo>
                  <a:cubicBezTo>
                    <a:pt x="103" y="126"/>
                    <a:pt x="103" y="126"/>
                    <a:pt x="103" y="126"/>
                  </a:cubicBezTo>
                  <a:cubicBezTo>
                    <a:pt x="102" y="127"/>
                    <a:pt x="102" y="127"/>
                    <a:pt x="102" y="127"/>
                  </a:cubicBezTo>
                  <a:cubicBezTo>
                    <a:pt x="102" y="127"/>
                    <a:pt x="102" y="127"/>
                    <a:pt x="102" y="127"/>
                  </a:cubicBezTo>
                  <a:cubicBezTo>
                    <a:pt x="103" y="128"/>
                    <a:pt x="103" y="128"/>
                    <a:pt x="103" y="128"/>
                  </a:cubicBezTo>
                  <a:cubicBezTo>
                    <a:pt x="103" y="128"/>
                    <a:pt x="103" y="128"/>
                    <a:pt x="103" y="128"/>
                  </a:cubicBezTo>
                  <a:cubicBezTo>
                    <a:pt x="102" y="128"/>
                    <a:pt x="102" y="128"/>
                    <a:pt x="102" y="128"/>
                  </a:cubicBezTo>
                  <a:close/>
                  <a:moveTo>
                    <a:pt x="101" y="133"/>
                  </a:moveTo>
                  <a:cubicBezTo>
                    <a:pt x="102" y="134"/>
                    <a:pt x="102" y="134"/>
                    <a:pt x="102" y="134"/>
                  </a:cubicBezTo>
                  <a:cubicBezTo>
                    <a:pt x="103" y="134"/>
                    <a:pt x="103" y="134"/>
                    <a:pt x="103" y="134"/>
                  </a:cubicBezTo>
                  <a:cubicBezTo>
                    <a:pt x="103" y="136"/>
                    <a:pt x="103" y="136"/>
                    <a:pt x="103" y="136"/>
                  </a:cubicBezTo>
                  <a:cubicBezTo>
                    <a:pt x="103" y="136"/>
                    <a:pt x="103" y="136"/>
                    <a:pt x="103" y="136"/>
                  </a:cubicBezTo>
                  <a:cubicBezTo>
                    <a:pt x="104" y="138"/>
                    <a:pt x="104" y="138"/>
                    <a:pt x="104" y="138"/>
                  </a:cubicBezTo>
                  <a:cubicBezTo>
                    <a:pt x="105" y="139"/>
                    <a:pt x="105" y="139"/>
                    <a:pt x="105" y="139"/>
                  </a:cubicBezTo>
                  <a:cubicBezTo>
                    <a:pt x="104" y="140"/>
                    <a:pt x="104" y="140"/>
                    <a:pt x="103" y="141"/>
                  </a:cubicBezTo>
                  <a:cubicBezTo>
                    <a:pt x="103" y="142"/>
                    <a:pt x="103" y="142"/>
                    <a:pt x="103" y="142"/>
                  </a:cubicBezTo>
                  <a:cubicBezTo>
                    <a:pt x="103" y="142"/>
                    <a:pt x="103" y="142"/>
                    <a:pt x="103" y="142"/>
                  </a:cubicBezTo>
                  <a:cubicBezTo>
                    <a:pt x="104" y="142"/>
                    <a:pt x="104" y="142"/>
                    <a:pt x="104" y="142"/>
                  </a:cubicBezTo>
                  <a:cubicBezTo>
                    <a:pt x="105" y="143"/>
                    <a:pt x="105" y="143"/>
                    <a:pt x="105" y="143"/>
                  </a:cubicBezTo>
                  <a:cubicBezTo>
                    <a:pt x="105" y="145"/>
                    <a:pt x="105" y="145"/>
                    <a:pt x="105" y="145"/>
                  </a:cubicBezTo>
                  <a:cubicBezTo>
                    <a:pt x="106" y="146"/>
                    <a:pt x="106" y="146"/>
                    <a:pt x="106" y="146"/>
                  </a:cubicBezTo>
                  <a:cubicBezTo>
                    <a:pt x="106" y="148"/>
                    <a:pt x="106" y="148"/>
                    <a:pt x="106" y="150"/>
                  </a:cubicBezTo>
                  <a:cubicBezTo>
                    <a:pt x="107" y="151"/>
                    <a:pt x="107" y="151"/>
                    <a:pt x="107" y="151"/>
                  </a:cubicBezTo>
                  <a:cubicBezTo>
                    <a:pt x="107" y="151"/>
                    <a:pt x="107" y="151"/>
                    <a:pt x="107" y="151"/>
                  </a:cubicBezTo>
                  <a:cubicBezTo>
                    <a:pt x="107" y="152"/>
                    <a:pt x="107" y="152"/>
                    <a:pt x="107" y="152"/>
                  </a:cubicBezTo>
                  <a:cubicBezTo>
                    <a:pt x="108" y="153"/>
                    <a:pt x="108" y="154"/>
                    <a:pt x="108" y="157"/>
                  </a:cubicBezTo>
                  <a:cubicBezTo>
                    <a:pt x="106" y="159"/>
                    <a:pt x="106" y="159"/>
                    <a:pt x="104" y="161"/>
                  </a:cubicBezTo>
                  <a:cubicBezTo>
                    <a:pt x="103" y="161"/>
                    <a:pt x="103" y="161"/>
                    <a:pt x="103" y="161"/>
                  </a:cubicBezTo>
                  <a:cubicBezTo>
                    <a:pt x="103" y="161"/>
                    <a:pt x="103" y="161"/>
                    <a:pt x="103" y="161"/>
                  </a:cubicBezTo>
                  <a:cubicBezTo>
                    <a:pt x="104" y="163"/>
                    <a:pt x="104" y="163"/>
                    <a:pt x="104" y="163"/>
                  </a:cubicBezTo>
                  <a:cubicBezTo>
                    <a:pt x="103" y="166"/>
                    <a:pt x="104" y="165"/>
                    <a:pt x="103" y="167"/>
                  </a:cubicBezTo>
                  <a:cubicBezTo>
                    <a:pt x="101" y="163"/>
                    <a:pt x="103" y="164"/>
                    <a:pt x="101" y="160"/>
                  </a:cubicBezTo>
                  <a:cubicBezTo>
                    <a:pt x="101" y="159"/>
                    <a:pt x="101" y="159"/>
                    <a:pt x="101" y="159"/>
                  </a:cubicBezTo>
                  <a:cubicBezTo>
                    <a:pt x="100" y="158"/>
                    <a:pt x="100" y="158"/>
                    <a:pt x="100" y="158"/>
                  </a:cubicBezTo>
                  <a:cubicBezTo>
                    <a:pt x="99" y="156"/>
                    <a:pt x="99" y="156"/>
                    <a:pt x="99" y="156"/>
                  </a:cubicBezTo>
                  <a:cubicBezTo>
                    <a:pt x="99" y="156"/>
                    <a:pt x="99" y="156"/>
                    <a:pt x="99" y="156"/>
                  </a:cubicBezTo>
                  <a:cubicBezTo>
                    <a:pt x="98" y="157"/>
                    <a:pt x="98" y="157"/>
                    <a:pt x="98" y="157"/>
                  </a:cubicBezTo>
                  <a:cubicBezTo>
                    <a:pt x="97" y="157"/>
                    <a:pt x="97" y="157"/>
                    <a:pt x="97" y="157"/>
                  </a:cubicBezTo>
                  <a:cubicBezTo>
                    <a:pt x="97" y="158"/>
                    <a:pt x="97" y="158"/>
                    <a:pt x="97" y="158"/>
                  </a:cubicBezTo>
                  <a:cubicBezTo>
                    <a:pt x="96" y="160"/>
                    <a:pt x="96" y="160"/>
                    <a:pt x="94" y="162"/>
                  </a:cubicBezTo>
                  <a:cubicBezTo>
                    <a:pt x="94" y="163"/>
                    <a:pt x="94" y="163"/>
                    <a:pt x="94" y="163"/>
                  </a:cubicBezTo>
                  <a:cubicBezTo>
                    <a:pt x="95" y="164"/>
                    <a:pt x="95" y="164"/>
                    <a:pt x="95" y="164"/>
                  </a:cubicBezTo>
                  <a:cubicBezTo>
                    <a:pt x="96" y="165"/>
                    <a:pt x="96" y="165"/>
                    <a:pt x="96" y="166"/>
                  </a:cubicBezTo>
                  <a:cubicBezTo>
                    <a:pt x="97" y="168"/>
                    <a:pt x="97" y="168"/>
                    <a:pt x="97" y="168"/>
                  </a:cubicBezTo>
                  <a:cubicBezTo>
                    <a:pt x="97" y="171"/>
                    <a:pt x="97" y="171"/>
                    <a:pt x="97" y="171"/>
                  </a:cubicBezTo>
                  <a:cubicBezTo>
                    <a:pt x="97" y="172"/>
                    <a:pt x="97" y="172"/>
                    <a:pt x="95" y="175"/>
                  </a:cubicBezTo>
                  <a:cubicBezTo>
                    <a:pt x="94" y="175"/>
                    <a:pt x="94" y="175"/>
                    <a:pt x="94" y="175"/>
                  </a:cubicBezTo>
                  <a:cubicBezTo>
                    <a:pt x="93" y="175"/>
                    <a:pt x="93" y="175"/>
                    <a:pt x="93" y="175"/>
                  </a:cubicBezTo>
                  <a:cubicBezTo>
                    <a:pt x="93" y="174"/>
                    <a:pt x="93" y="174"/>
                    <a:pt x="92" y="173"/>
                  </a:cubicBezTo>
                  <a:cubicBezTo>
                    <a:pt x="93" y="171"/>
                    <a:pt x="93" y="172"/>
                    <a:pt x="93" y="170"/>
                  </a:cubicBezTo>
                  <a:cubicBezTo>
                    <a:pt x="92" y="170"/>
                    <a:pt x="92" y="170"/>
                    <a:pt x="92" y="170"/>
                  </a:cubicBezTo>
                  <a:cubicBezTo>
                    <a:pt x="92" y="170"/>
                    <a:pt x="92" y="170"/>
                    <a:pt x="92" y="170"/>
                  </a:cubicBezTo>
                  <a:cubicBezTo>
                    <a:pt x="91" y="171"/>
                    <a:pt x="92" y="171"/>
                    <a:pt x="90" y="172"/>
                  </a:cubicBezTo>
                  <a:cubicBezTo>
                    <a:pt x="90" y="172"/>
                    <a:pt x="90" y="172"/>
                    <a:pt x="90" y="172"/>
                  </a:cubicBezTo>
                  <a:cubicBezTo>
                    <a:pt x="87" y="172"/>
                    <a:pt x="83" y="169"/>
                    <a:pt x="81" y="168"/>
                  </a:cubicBezTo>
                  <a:cubicBezTo>
                    <a:pt x="79" y="166"/>
                    <a:pt x="79" y="166"/>
                    <a:pt x="79" y="166"/>
                  </a:cubicBezTo>
                  <a:cubicBezTo>
                    <a:pt x="79" y="165"/>
                    <a:pt x="79" y="165"/>
                    <a:pt x="79" y="163"/>
                  </a:cubicBezTo>
                  <a:cubicBezTo>
                    <a:pt x="78" y="160"/>
                    <a:pt x="78" y="161"/>
                    <a:pt x="78" y="160"/>
                  </a:cubicBezTo>
                  <a:cubicBezTo>
                    <a:pt x="79" y="158"/>
                    <a:pt x="79" y="158"/>
                    <a:pt x="79" y="158"/>
                  </a:cubicBezTo>
                  <a:cubicBezTo>
                    <a:pt x="81" y="157"/>
                    <a:pt x="81" y="157"/>
                    <a:pt x="81" y="156"/>
                  </a:cubicBezTo>
                  <a:cubicBezTo>
                    <a:pt x="81" y="155"/>
                    <a:pt x="81" y="155"/>
                    <a:pt x="81" y="155"/>
                  </a:cubicBezTo>
                  <a:cubicBezTo>
                    <a:pt x="80" y="154"/>
                    <a:pt x="79" y="153"/>
                    <a:pt x="78" y="152"/>
                  </a:cubicBezTo>
                  <a:cubicBezTo>
                    <a:pt x="76" y="151"/>
                    <a:pt x="76" y="151"/>
                    <a:pt x="76" y="151"/>
                  </a:cubicBezTo>
                  <a:cubicBezTo>
                    <a:pt x="75" y="151"/>
                    <a:pt x="76" y="151"/>
                    <a:pt x="75" y="150"/>
                  </a:cubicBezTo>
                  <a:cubicBezTo>
                    <a:pt x="74" y="150"/>
                    <a:pt x="74" y="150"/>
                    <a:pt x="74" y="150"/>
                  </a:cubicBezTo>
                  <a:cubicBezTo>
                    <a:pt x="73" y="150"/>
                    <a:pt x="73" y="150"/>
                    <a:pt x="73" y="150"/>
                  </a:cubicBezTo>
                  <a:cubicBezTo>
                    <a:pt x="73" y="151"/>
                    <a:pt x="73" y="151"/>
                    <a:pt x="73" y="151"/>
                  </a:cubicBezTo>
                  <a:cubicBezTo>
                    <a:pt x="73" y="152"/>
                    <a:pt x="72" y="154"/>
                    <a:pt x="72" y="155"/>
                  </a:cubicBezTo>
                  <a:cubicBezTo>
                    <a:pt x="70" y="154"/>
                    <a:pt x="71" y="155"/>
                    <a:pt x="69" y="154"/>
                  </a:cubicBezTo>
                  <a:cubicBezTo>
                    <a:pt x="69" y="153"/>
                    <a:pt x="69" y="153"/>
                    <a:pt x="69" y="153"/>
                  </a:cubicBezTo>
                  <a:cubicBezTo>
                    <a:pt x="69" y="152"/>
                    <a:pt x="69" y="152"/>
                    <a:pt x="68" y="152"/>
                  </a:cubicBezTo>
                  <a:cubicBezTo>
                    <a:pt x="68" y="153"/>
                    <a:pt x="68" y="152"/>
                    <a:pt x="67" y="153"/>
                  </a:cubicBezTo>
                  <a:cubicBezTo>
                    <a:pt x="66" y="154"/>
                    <a:pt x="67" y="154"/>
                    <a:pt x="66" y="154"/>
                  </a:cubicBezTo>
                  <a:cubicBezTo>
                    <a:pt x="65" y="153"/>
                    <a:pt x="65" y="153"/>
                    <a:pt x="65" y="153"/>
                  </a:cubicBezTo>
                  <a:cubicBezTo>
                    <a:pt x="65" y="151"/>
                    <a:pt x="65" y="151"/>
                    <a:pt x="65" y="151"/>
                  </a:cubicBezTo>
                  <a:cubicBezTo>
                    <a:pt x="64" y="151"/>
                    <a:pt x="64" y="151"/>
                    <a:pt x="64" y="151"/>
                  </a:cubicBezTo>
                  <a:cubicBezTo>
                    <a:pt x="63" y="151"/>
                    <a:pt x="63" y="151"/>
                    <a:pt x="63" y="151"/>
                  </a:cubicBezTo>
                  <a:cubicBezTo>
                    <a:pt x="62" y="152"/>
                    <a:pt x="62" y="152"/>
                    <a:pt x="62" y="152"/>
                  </a:cubicBezTo>
                  <a:cubicBezTo>
                    <a:pt x="61" y="152"/>
                    <a:pt x="61" y="152"/>
                    <a:pt x="61" y="152"/>
                  </a:cubicBezTo>
                  <a:cubicBezTo>
                    <a:pt x="61" y="153"/>
                    <a:pt x="58" y="160"/>
                    <a:pt x="58" y="160"/>
                  </a:cubicBezTo>
                  <a:cubicBezTo>
                    <a:pt x="57" y="161"/>
                    <a:pt x="57" y="161"/>
                    <a:pt x="57" y="161"/>
                  </a:cubicBezTo>
                  <a:cubicBezTo>
                    <a:pt x="56" y="160"/>
                    <a:pt x="56" y="160"/>
                    <a:pt x="56" y="160"/>
                  </a:cubicBezTo>
                  <a:cubicBezTo>
                    <a:pt x="56" y="160"/>
                    <a:pt x="56" y="160"/>
                    <a:pt x="56" y="160"/>
                  </a:cubicBezTo>
                  <a:cubicBezTo>
                    <a:pt x="55" y="159"/>
                    <a:pt x="55" y="159"/>
                    <a:pt x="55" y="159"/>
                  </a:cubicBezTo>
                  <a:cubicBezTo>
                    <a:pt x="55" y="157"/>
                    <a:pt x="55" y="157"/>
                    <a:pt x="55" y="157"/>
                  </a:cubicBezTo>
                  <a:cubicBezTo>
                    <a:pt x="56" y="156"/>
                    <a:pt x="56" y="157"/>
                    <a:pt x="57" y="155"/>
                  </a:cubicBezTo>
                  <a:cubicBezTo>
                    <a:pt x="57" y="152"/>
                    <a:pt x="58" y="150"/>
                    <a:pt x="58" y="150"/>
                  </a:cubicBezTo>
                  <a:cubicBezTo>
                    <a:pt x="59" y="149"/>
                    <a:pt x="59" y="149"/>
                    <a:pt x="60" y="148"/>
                  </a:cubicBezTo>
                  <a:cubicBezTo>
                    <a:pt x="62" y="147"/>
                    <a:pt x="62" y="148"/>
                    <a:pt x="64" y="147"/>
                  </a:cubicBezTo>
                  <a:cubicBezTo>
                    <a:pt x="65" y="147"/>
                    <a:pt x="65" y="147"/>
                    <a:pt x="66" y="147"/>
                  </a:cubicBezTo>
                  <a:cubicBezTo>
                    <a:pt x="67" y="146"/>
                    <a:pt x="67" y="146"/>
                    <a:pt x="67" y="146"/>
                  </a:cubicBezTo>
                  <a:cubicBezTo>
                    <a:pt x="67" y="145"/>
                    <a:pt x="67" y="145"/>
                    <a:pt x="67" y="144"/>
                  </a:cubicBezTo>
                  <a:cubicBezTo>
                    <a:pt x="68" y="144"/>
                    <a:pt x="68" y="144"/>
                    <a:pt x="68" y="144"/>
                  </a:cubicBezTo>
                  <a:cubicBezTo>
                    <a:pt x="69" y="143"/>
                    <a:pt x="69" y="143"/>
                    <a:pt x="69" y="143"/>
                  </a:cubicBezTo>
                  <a:cubicBezTo>
                    <a:pt x="71" y="142"/>
                    <a:pt x="71" y="142"/>
                    <a:pt x="71" y="142"/>
                  </a:cubicBezTo>
                  <a:cubicBezTo>
                    <a:pt x="71" y="142"/>
                    <a:pt x="71" y="142"/>
                    <a:pt x="71" y="142"/>
                  </a:cubicBezTo>
                  <a:cubicBezTo>
                    <a:pt x="72" y="141"/>
                    <a:pt x="72" y="142"/>
                    <a:pt x="72" y="140"/>
                  </a:cubicBezTo>
                  <a:cubicBezTo>
                    <a:pt x="75" y="141"/>
                    <a:pt x="72" y="141"/>
                    <a:pt x="75" y="141"/>
                  </a:cubicBezTo>
                  <a:cubicBezTo>
                    <a:pt x="76" y="142"/>
                    <a:pt x="76" y="142"/>
                    <a:pt x="76" y="142"/>
                  </a:cubicBezTo>
                  <a:cubicBezTo>
                    <a:pt x="77" y="143"/>
                    <a:pt x="77" y="143"/>
                    <a:pt x="77" y="143"/>
                  </a:cubicBezTo>
                  <a:cubicBezTo>
                    <a:pt x="77" y="144"/>
                    <a:pt x="77" y="145"/>
                    <a:pt x="77" y="146"/>
                  </a:cubicBezTo>
                  <a:cubicBezTo>
                    <a:pt x="77" y="147"/>
                    <a:pt x="77" y="147"/>
                    <a:pt x="77" y="147"/>
                  </a:cubicBezTo>
                  <a:cubicBezTo>
                    <a:pt x="76" y="148"/>
                    <a:pt x="76" y="148"/>
                    <a:pt x="76" y="148"/>
                  </a:cubicBezTo>
                  <a:cubicBezTo>
                    <a:pt x="76" y="148"/>
                    <a:pt x="76" y="148"/>
                    <a:pt x="76" y="148"/>
                  </a:cubicBezTo>
                  <a:cubicBezTo>
                    <a:pt x="79" y="146"/>
                    <a:pt x="78" y="147"/>
                    <a:pt x="80" y="146"/>
                  </a:cubicBezTo>
                  <a:cubicBezTo>
                    <a:pt x="81" y="146"/>
                    <a:pt x="81" y="146"/>
                    <a:pt x="81" y="146"/>
                  </a:cubicBezTo>
                  <a:cubicBezTo>
                    <a:pt x="82" y="144"/>
                    <a:pt x="82" y="143"/>
                    <a:pt x="83" y="142"/>
                  </a:cubicBezTo>
                  <a:cubicBezTo>
                    <a:pt x="83" y="142"/>
                    <a:pt x="83" y="142"/>
                    <a:pt x="83" y="142"/>
                  </a:cubicBezTo>
                  <a:cubicBezTo>
                    <a:pt x="84" y="141"/>
                    <a:pt x="84" y="141"/>
                    <a:pt x="84" y="141"/>
                  </a:cubicBezTo>
                  <a:cubicBezTo>
                    <a:pt x="86" y="142"/>
                    <a:pt x="86" y="142"/>
                    <a:pt x="86" y="142"/>
                  </a:cubicBezTo>
                  <a:cubicBezTo>
                    <a:pt x="87" y="142"/>
                    <a:pt x="87" y="142"/>
                    <a:pt x="87" y="142"/>
                  </a:cubicBezTo>
                  <a:cubicBezTo>
                    <a:pt x="87" y="141"/>
                    <a:pt x="87" y="138"/>
                    <a:pt x="88" y="138"/>
                  </a:cubicBezTo>
                  <a:cubicBezTo>
                    <a:pt x="88" y="137"/>
                    <a:pt x="88" y="137"/>
                    <a:pt x="88" y="137"/>
                  </a:cubicBezTo>
                  <a:cubicBezTo>
                    <a:pt x="89" y="138"/>
                    <a:pt x="89" y="138"/>
                    <a:pt x="89" y="138"/>
                  </a:cubicBezTo>
                  <a:cubicBezTo>
                    <a:pt x="90" y="138"/>
                    <a:pt x="90" y="138"/>
                    <a:pt x="90" y="138"/>
                  </a:cubicBezTo>
                  <a:cubicBezTo>
                    <a:pt x="91" y="139"/>
                    <a:pt x="91" y="139"/>
                    <a:pt x="91" y="139"/>
                  </a:cubicBezTo>
                  <a:cubicBezTo>
                    <a:pt x="92" y="138"/>
                    <a:pt x="92" y="138"/>
                    <a:pt x="92" y="138"/>
                  </a:cubicBezTo>
                  <a:cubicBezTo>
                    <a:pt x="92" y="137"/>
                    <a:pt x="92" y="137"/>
                    <a:pt x="92" y="137"/>
                  </a:cubicBezTo>
                  <a:cubicBezTo>
                    <a:pt x="93" y="137"/>
                    <a:pt x="93" y="137"/>
                    <a:pt x="94" y="137"/>
                  </a:cubicBezTo>
                  <a:cubicBezTo>
                    <a:pt x="95" y="137"/>
                    <a:pt x="95" y="137"/>
                    <a:pt x="95" y="137"/>
                  </a:cubicBezTo>
                  <a:cubicBezTo>
                    <a:pt x="96" y="135"/>
                    <a:pt x="96" y="135"/>
                    <a:pt x="96" y="135"/>
                  </a:cubicBezTo>
                  <a:cubicBezTo>
                    <a:pt x="95" y="133"/>
                    <a:pt x="95" y="132"/>
                    <a:pt x="94" y="129"/>
                  </a:cubicBezTo>
                  <a:cubicBezTo>
                    <a:pt x="95" y="128"/>
                    <a:pt x="95" y="128"/>
                    <a:pt x="95" y="128"/>
                  </a:cubicBezTo>
                  <a:cubicBezTo>
                    <a:pt x="96" y="128"/>
                    <a:pt x="96" y="128"/>
                    <a:pt x="96" y="128"/>
                  </a:cubicBezTo>
                  <a:cubicBezTo>
                    <a:pt x="97" y="130"/>
                    <a:pt x="97" y="129"/>
                    <a:pt x="100" y="131"/>
                  </a:cubicBezTo>
                  <a:cubicBezTo>
                    <a:pt x="101" y="132"/>
                    <a:pt x="101" y="132"/>
                    <a:pt x="101" y="132"/>
                  </a:cubicBezTo>
                  <a:cubicBezTo>
                    <a:pt x="101" y="133"/>
                    <a:pt x="101" y="133"/>
                    <a:pt x="101" y="133"/>
                  </a:cubicBezTo>
                  <a:close/>
                  <a:moveTo>
                    <a:pt x="101" y="130"/>
                  </a:moveTo>
                  <a:cubicBezTo>
                    <a:pt x="101" y="131"/>
                    <a:pt x="101" y="131"/>
                    <a:pt x="101" y="131"/>
                  </a:cubicBezTo>
                  <a:cubicBezTo>
                    <a:pt x="100" y="130"/>
                    <a:pt x="100" y="130"/>
                    <a:pt x="100" y="130"/>
                  </a:cubicBezTo>
                  <a:cubicBezTo>
                    <a:pt x="100" y="129"/>
                    <a:pt x="100" y="129"/>
                    <a:pt x="100" y="129"/>
                  </a:cubicBezTo>
                  <a:cubicBezTo>
                    <a:pt x="101" y="128"/>
                    <a:pt x="101" y="128"/>
                    <a:pt x="101" y="128"/>
                  </a:cubicBezTo>
                  <a:cubicBezTo>
                    <a:pt x="101" y="129"/>
                    <a:pt x="101" y="129"/>
                    <a:pt x="101" y="129"/>
                  </a:cubicBezTo>
                  <a:cubicBezTo>
                    <a:pt x="101" y="130"/>
                    <a:pt x="101" y="130"/>
                    <a:pt x="101" y="130"/>
                  </a:cubicBezTo>
                  <a:close/>
                  <a:moveTo>
                    <a:pt x="75" y="134"/>
                  </a:moveTo>
                  <a:cubicBezTo>
                    <a:pt x="75" y="136"/>
                    <a:pt x="75" y="136"/>
                    <a:pt x="75" y="136"/>
                  </a:cubicBezTo>
                  <a:cubicBezTo>
                    <a:pt x="74" y="136"/>
                    <a:pt x="74" y="136"/>
                    <a:pt x="74" y="136"/>
                  </a:cubicBezTo>
                  <a:cubicBezTo>
                    <a:pt x="73" y="136"/>
                    <a:pt x="73" y="136"/>
                    <a:pt x="73" y="136"/>
                  </a:cubicBezTo>
                  <a:cubicBezTo>
                    <a:pt x="73" y="135"/>
                    <a:pt x="73" y="135"/>
                    <a:pt x="73" y="135"/>
                  </a:cubicBezTo>
                  <a:cubicBezTo>
                    <a:pt x="73" y="135"/>
                    <a:pt x="73" y="135"/>
                    <a:pt x="73" y="135"/>
                  </a:cubicBezTo>
                  <a:cubicBezTo>
                    <a:pt x="73" y="135"/>
                    <a:pt x="73" y="135"/>
                    <a:pt x="73" y="135"/>
                  </a:cubicBezTo>
                  <a:cubicBezTo>
                    <a:pt x="74" y="134"/>
                    <a:pt x="74" y="134"/>
                    <a:pt x="75" y="134"/>
                  </a:cubicBezTo>
                  <a:close/>
                  <a:moveTo>
                    <a:pt x="88" y="135"/>
                  </a:moveTo>
                  <a:cubicBezTo>
                    <a:pt x="87" y="136"/>
                    <a:pt x="87" y="136"/>
                    <a:pt x="87" y="136"/>
                  </a:cubicBezTo>
                  <a:cubicBezTo>
                    <a:pt x="86" y="136"/>
                    <a:pt x="86" y="136"/>
                    <a:pt x="86" y="136"/>
                  </a:cubicBezTo>
                  <a:cubicBezTo>
                    <a:pt x="86" y="135"/>
                    <a:pt x="86" y="135"/>
                    <a:pt x="86" y="135"/>
                  </a:cubicBezTo>
                  <a:cubicBezTo>
                    <a:pt x="86" y="135"/>
                    <a:pt x="86" y="135"/>
                    <a:pt x="86" y="135"/>
                  </a:cubicBezTo>
                  <a:cubicBezTo>
                    <a:pt x="87" y="134"/>
                    <a:pt x="87" y="134"/>
                    <a:pt x="87" y="134"/>
                  </a:cubicBezTo>
                  <a:cubicBezTo>
                    <a:pt x="87" y="134"/>
                    <a:pt x="87" y="134"/>
                    <a:pt x="87" y="134"/>
                  </a:cubicBezTo>
                  <a:cubicBezTo>
                    <a:pt x="87" y="135"/>
                    <a:pt x="87" y="135"/>
                    <a:pt x="87" y="135"/>
                  </a:cubicBezTo>
                  <a:cubicBezTo>
                    <a:pt x="88" y="135"/>
                    <a:pt x="88" y="135"/>
                    <a:pt x="88" y="135"/>
                  </a:cubicBezTo>
                  <a:close/>
                  <a:moveTo>
                    <a:pt x="4" y="146"/>
                  </a:moveTo>
                  <a:cubicBezTo>
                    <a:pt x="3" y="146"/>
                    <a:pt x="3" y="146"/>
                    <a:pt x="3" y="146"/>
                  </a:cubicBezTo>
                  <a:cubicBezTo>
                    <a:pt x="3" y="145"/>
                    <a:pt x="3" y="145"/>
                    <a:pt x="3" y="145"/>
                  </a:cubicBezTo>
                  <a:cubicBezTo>
                    <a:pt x="3" y="145"/>
                    <a:pt x="3" y="145"/>
                    <a:pt x="3" y="145"/>
                  </a:cubicBezTo>
                  <a:cubicBezTo>
                    <a:pt x="4" y="145"/>
                    <a:pt x="4" y="145"/>
                    <a:pt x="4" y="145"/>
                  </a:cubicBezTo>
                  <a:cubicBezTo>
                    <a:pt x="4" y="145"/>
                    <a:pt x="4" y="145"/>
                    <a:pt x="4" y="145"/>
                  </a:cubicBezTo>
                  <a:cubicBezTo>
                    <a:pt x="4" y="146"/>
                    <a:pt x="4" y="146"/>
                    <a:pt x="4" y="146"/>
                  </a:cubicBezTo>
                  <a:close/>
                  <a:moveTo>
                    <a:pt x="1" y="150"/>
                  </a:moveTo>
                  <a:cubicBezTo>
                    <a:pt x="0" y="151"/>
                    <a:pt x="0" y="151"/>
                    <a:pt x="0" y="151"/>
                  </a:cubicBezTo>
                  <a:cubicBezTo>
                    <a:pt x="0" y="150"/>
                    <a:pt x="0" y="150"/>
                    <a:pt x="0" y="150"/>
                  </a:cubicBezTo>
                  <a:cubicBezTo>
                    <a:pt x="0" y="148"/>
                    <a:pt x="0" y="148"/>
                    <a:pt x="0" y="148"/>
                  </a:cubicBezTo>
                  <a:cubicBezTo>
                    <a:pt x="0" y="148"/>
                    <a:pt x="0" y="148"/>
                    <a:pt x="0" y="148"/>
                  </a:cubicBezTo>
                  <a:cubicBezTo>
                    <a:pt x="1" y="148"/>
                    <a:pt x="1" y="148"/>
                    <a:pt x="1" y="148"/>
                  </a:cubicBezTo>
                  <a:lnTo>
                    <a:pt x="1" y="150"/>
                  </a:lnTo>
                  <a:close/>
                  <a:moveTo>
                    <a:pt x="67" y="155"/>
                  </a:moveTo>
                  <a:cubicBezTo>
                    <a:pt x="67" y="155"/>
                    <a:pt x="67" y="155"/>
                    <a:pt x="67" y="155"/>
                  </a:cubicBezTo>
                  <a:cubicBezTo>
                    <a:pt x="67" y="156"/>
                    <a:pt x="67" y="156"/>
                    <a:pt x="67" y="156"/>
                  </a:cubicBezTo>
                  <a:cubicBezTo>
                    <a:pt x="66" y="156"/>
                    <a:pt x="66" y="156"/>
                    <a:pt x="66" y="156"/>
                  </a:cubicBezTo>
                  <a:cubicBezTo>
                    <a:pt x="65" y="156"/>
                    <a:pt x="65" y="156"/>
                    <a:pt x="65" y="156"/>
                  </a:cubicBezTo>
                  <a:cubicBezTo>
                    <a:pt x="65" y="155"/>
                    <a:pt x="65" y="155"/>
                    <a:pt x="65" y="155"/>
                  </a:cubicBezTo>
                  <a:cubicBezTo>
                    <a:pt x="65" y="155"/>
                    <a:pt x="65" y="155"/>
                    <a:pt x="65" y="155"/>
                  </a:cubicBezTo>
                  <a:cubicBezTo>
                    <a:pt x="66" y="155"/>
                    <a:pt x="66" y="155"/>
                    <a:pt x="66" y="155"/>
                  </a:cubicBezTo>
                  <a:cubicBezTo>
                    <a:pt x="66" y="155"/>
                    <a:pt x="66" y="155"/>
                    <a:pt x="66" y="155"/>
                  </a:cubicBezTo>
                  <a:cubicBezTo>
                    <a:pt x="67" y="155"/>
                    <a:pt x="67" y="155"/>
                    <a:pt x="67" y="155"/>
                  </a:cubicBezTo>
                  <a:close/>
                  <a:moveTo>
                    <a:pt x="99" y="160"/>
                  </a:moveTo>
                  <a:cubicBezTo>
                    <a:pt x="98" y="161"/>
                    <a:pt x="98" y="161"/>
                    <a:pt x="98" y="161"/>
                  </a:cubicBezTo>
                  <a:cubicBezTo>
                    <a:pt x="98" y="160"/>
                    <a:pt x="98" y="159"/>
                    <a:pt x="97" y="159"/>
                  </a:cubicBezTo>
                  <a:cubicBezTo>
                    <a:pt x="98" y="158"/>
                    <a:pt x="98" y="158"/>
                    <a:pt x="98" y="158"/>
                  </a:cubicBezTo>
                  <a:cubicBezTo>
                    <a:pt x="99" y="158"/>
                    <a:pt x="99" y="158"/>
                    <a:pt x="99" y="158"/>
                  </a:cubicBezTo>
                  <a:cubicBezTo>
                    <a:pt x="99" y="160"/>
                    <a:pt x="99" y="160"/>
                    <a:pt x="99" y="160"/>
                  </a:cubicBezTo>
                  <a:close/>
                  <a:moveTo>
                    <a:pt x="57" y="166"/>
                  </a:moveTo>
                  <a:cubicBezTo>
                    <a:pt x="57" y="166"/>
                    <a:pt x="56" y="166"/>
                    <a:pt x="56" y="166"/>
                  </a:cubicBezTo>
                  <a:cubicBezTo>
                    <a:pt x="55" y="165"/>
                    <a:pt x="55" y="165"/>
                    <a:pt x="55" y="165"/>
                  </a:cubicBezTo>
                  <a:cubicBezTo>
                    <a:pt x="55" y="164"/>
                    <a:pt x="55" y="164"/>
                    <a:pt x="55" y="164"/>
                  </a:cubicBezTo>
                  <a:cubicBezTo>
                    <a:pt x="54" y="164"/>
                    <a:pt x="54" y="164"/>
                    <a:pt x="54" y="164"/>
                  </a:cubicBezTo>
                  <a:cubicBezTo>
                    <a:pt x="54" y="163"/>
                    <a:pt x="54" y="163"/>
                    <a:pt x="54" y="163"/>
                  </a:cubicBezTo>
                  <a:cubicBezTo>
                    <a:pt x="55" y="163"/>
                    <a:pt x="55" y="163"/>
                    <a:pt x="55" y="163"/>
                  </a:cubicBezTo>
                  <a:cubicBezTo>
                    <a:pt x="57" y="162"/>
                    <a:pt x="57" y="162"/>
                    <a:pt x="57" y="162"/>
                  </a:cubicBezTo>
                  <a:cubicBezTo>
                    <a:pt x="59" y="164"/>
                    <a:pt x="59" y="164"/>
                    <a:pt x="59" y="164"/>
                  </a:cubicBezTo>
                  <a:cubicBezTo>
                    <a:pt x="60" y="164"/>
                    <a:pt x="60" y="164"/>
                    <a:pt x="60" y="164"/>
                  </a:cubicBezTo>
                  <a:cubicBezTo>
                    <a:pt x="59" y="164"/>
                    <a:pt x="59" y="164"/>
                    <a:pt x="59" y="164"/>
                  </a:cubicBezTo>
                  <a:cubicBezTo>
                    <a:pt x="58" y="165"/>
                    <a:pt x="58" y="165"/>
                    <a:pt x="58" y="165"/>
                  </a:cubicBezTo>
                  <a:cubicBezTo>
                    <a:pt x="57" y="166"/>
                    <a:pt x="57" y="166"/>
                    <a:pt x="57" y="166"/>
                  </a:cubicBezTo>
                  <a:close/>
                  <a:moveTo>
                    <a:pt x="47" y="170"/>
                  </a:moveTo>
                  <a:cubicBezTo>
                    <a:pt x="47" y="171"/>
                    <a:pt x="47" y="171"/>
                    <a:pt x="47" y="171"/>
                  </a:cubicBezTo>
                  <a:cubicBezTo>
                    <a:pt x="48" y="171"/>
                    <a:pt x="48" y="171"/>
                    <a:pt x="48" y="171"/>
                  </a:cubicBezTo>
                  <a:cubicBezTo>
                    <a:pt x="49" y="171"/>
                    <a:pt x="49" y="171"/>
                    <a:pt x="49" y="171"/>
                  </a:cubicBezTo>
                  <a:cubicBezTo>
                    <a:pt x="50" y="171"/>
                    <a:pt x="50" y="171"/>
                    <a:pt x="50" y="171"/>
                  </a:cubicBezTo>
                  <a:cubicBezTo>
                    <a:pt x="50" y="171"/>
                    <a:pt x="50" y="171"/>
                    <a:pt x="50" y="171"/>
                  </a:cubicBezTo>
                  <a:cubicBezTo>
                    <a:pt x="48" y="172"/>
                    <a:pt x="48" y="172"/>
                    <a:pt x="48" y="172"/>
                  </a:cubicBezTo>
                  <a:cubicBezTo>
                    <a:pt x="47" y="171"/>
                    <a:pt x="47" y="171"/>
                    <a:pt x="47" y="171"/>
                  </a:cubicBezTo>
                  <a:cubicBezTo>
                    <a:pt x="46" y="172"/>
                    <a:pt x="46" y="172"/>
                    <a:pt x="46" y="172"/>
                  </a:cubicBezTo>
                  <a:cubicBezTo>
                    <a:pt x="45" y="172"/>
                    <a:pt x="45" y="172"/>
                    <a:pt x="45" y="172"/>
                  </a:cubicBezTo>
                  <a:cubicBezTo>
                    <a:pt x="44" y="172"/>
                    <a:pt x="44" y="172"/>
                    <a:pt x="44" y="172"/>
                  </a:cubicBezTo>
                  <a:cubicBezTo>
                    <a:pt x="44" y="171"/>
                    <a:pt x="44" y="171"/>
                    <a:pt x="44" y="171"/>
                  </a:cubicBezTo>
                  <a:cubicBezTo>
                    <a:pt x="44" y="171"/>
                    <a:pt x="44" y="171"/>
                    <a:pt x="44" y="171"/>
                  </a:cubicBezTo>
                  <a:cubicBezTo>
                    <a:pt x="45" y="170"/>
                    <a:pt x="45" y="170"/>
                    <a:pt x="45" y="170"/>
                  </a:cubicBezTo>
                  <a:lnTo>
                    <a:pt x="47" y="170"/>
                  </a:lnTo>
                  <a:close/>
                  <a:moveTo>
                    <a:pt x="37" y="179"/>
                  </a:moveTo>
                  <a:cubicBezTo>
                    <a:pt x="36" y="180"/>
                    <a:pt x="36" y="180"/>
                    <a:pt x="36" y="180"/>
                  </a:cubicBezTo>
                  <a:cubicBezTo>
                    <a:pt x="36" y="180"/>
                    <a:pt x="36" y="180"/>
                    <a:pt x="36" y="180"/>
                  </a:cubicBezTo>
                  <a:cubicBezTo>
                    <a:pt x="35" y="180"/>
                    <a:pt x="35" y="180"/>
                    <a:pt x="35" y="180"/>
                  </a:cubicBezTo>
                  <a:cubicBezTo>
                    <a:pt x="35" y="180"/>
                    <a:pt x="35" y="180"/>
                    <a:pt x="35" y="180"/>
                  </a:cubicBezTo>
                  <a:cubicBezTo>
                    <a:pt x="35" y="180"/>
                    <a:pt x="35" y="180"/>
                    <a:pt x="35" y="180"/>
                  </a:cubicBezTo>
                  <a:cubicBezTo>
                    <a:pt x="34" y="180"/>
                    <a:pt x="34" y="180"/>
                    <a:pt x="34" y="180"/>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79"/>
                    <a:pt x="33" y="179"/>
                    <a:pt x="35" y="179"/>
                  </a:cubicBezTo>
                  <a:cubicBezTo>
                    <a:pt x="36" y="178"/>
                    <a:pt x="36" y="178"/>
                    <a:pt x="36" y="178"/>
                  </a:cubicBezTo>
                  <a:cubicBezTo>
                    <a:pt x="36" y="178"/>
                    <a:pt x="36" y="178"/>
                    <a:pt x="36" y="178"/>
                  </a:cubicBezTo>
                  <a:cubicBezTo>
                    <a:pt x="36" y="179"/>
                    <a:pt x="36" y="179"/>
                    <a:pt x="36" y="179"/>
                  </a:cubicBezTo>
                  <a:cubicBezTo>
                    <a:pt x="37" y="179"/>
                    <a:pt x="37" y="179"/>
                    <a:pt x="37" y="17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184">
              <a:extLst>
                <a:ext uri="{FF2B5EF4-FFF2-40B4-BE49-F238E27FC236}">
                  <a16:creationId xmlns:a16="http://schemas.microsoft.com/office/drawing/2014/main" id="{C2A2F9D3-D2E4-49CB-A2AF-2AE62C7576F4}"/>
                </a:ext>
              </a:extLst>
            </p:cNvPr>
            <p:cNvSpPr>
              <a:spLocks/>
            </p:cNvSpPr>
            <p:nvPr/>
          </p:nvSpPr>
          <p:spPr bwMode="auto">
            <a:xfrm>
              <a:off x="14537320" y="7169074"/>
              <a:ext cx="793119" cy="721879"/>
            </a:xfrm>
            <a:custGeom>
              <a:avLst/>
              <a:gdLst>
                <a:gd name="T0" fmla="*/ 164 w 190"/>
                <a:gd name="T1" fmla="*/ 5 h 173"/>
                <a:gd name="T2" fmla="*/ 169 w 190"/>
                <a:gd name="T3" fmla="*/ 14 h 173"/>
                <a:gd name="T4" fmla="*/ 176 w 190"/>
                <a:gd name="T5" fmla="*/ 16 h 173"/>
                <a:gd name="T6" fmla="*/ 178 w 190"/>
                <a:gd name="T7" fmla="*/ 30 h 173"/>
                <a:gd name="T8" fmla="*/ 172 w 190"/>
                <a:gd name="T9" fmla="*/ 33 h 173"/>
                <a:gd name="T10" fmla="*/ 151 w 190"/>
                <a:gd name="T11" fmla="*/ 32 h 173"/>
                <a:gd name="T12" fmla="*/ 147 w 190"/>
                <a:gd name="T13" fmla="*/ 39 h 173"/>
                <a:gd name="T14" fmla="*/ 150 w 190"/>
                <a:gd name="T15" fmla="*/ 42 h 173"/>
                <a:gd name="T16" fmla="*/ 147 w 190"/>
                <a:gd name="T17" fmla="*/ 46 h 173"/>
                <a:gd name="T18" fmla="*/ 147 w 190"/>
                <a:gd name="T19" fmla="*/ 52 h 173"/>
                <a:gd name="T20" fmla="*/ 151 w 190"/>
                <a:gd name="T21" fmla="*/ 58 h 173"/>
                <a:gd name="T22" fmla="*/ 155 w 190"/>
                <a:gd name="T23" fmla="*/ 62 h 173"/>
                <a:gd name="T24" fmla="*/ 161 w 190"/>
                <a:gd name="T25" fmla="*/ 67 h 173"/>
                <a:gd name="T26" fmla="*/ 154 w 190"/>
                <a:gd name="T27" fmla="*/ 80 h 173"/>
                <a:gd name="T28" fmla="*/ 146 w 190"/>
                <a:gd name="T29" fmla="*/ 91 h 173"/>
                <a:gd name="T30" fmla="*/ 128 w 190"/>
                <a:gd name="T31" fmla="*/ 111 h 173"/>
                <a:gd name="T32" fmla="*/ 110 w 190"/>
                <a:gd name="T33" fmla="*/ 123 h 173"/>
                <a:gd name="T34" fmla="*/ 99 w 190"/>
                <a:gd name="T35" fmla="*/ 129 h 173"/>
                <a:gd name="T36" fmla="*/ 99 w 190"/>
                <a:gd name="T37" fmla="*/ 137 h 173"/>
                <a:gd name="T38" fmla="*/ 104 w 190"/>
                <a:gd name="T39" fmla="*/ 146 h 173"/>
                <a:gd name="T40" fmla="*/ 110 w 190"/>
                <a:gd name="T41" fmla="*/ 149 h 173"/>
                <a:gd name="T42" fmla="*/ 113 w 190"/>
                <a:gd name="T43" fmla="*/ 164 h 173"/>
                <a:gd name="T44" fmla="*/ 113 w 190"/>
                <a:gd name="T45" fmla="*/ 165 h 173"/>
                <a:gd name="T46" fmla="*/ 109 w 190"/>
                <a:gd name="T47" fmla="*/ 167 h 173"/>
                <a:gd name="T48" fmla="*/ 99 w 190"/>
                <a:gd name="T49" fmla="*/ 168 h 173"/>
                <a:gd name="T50" fmla="*/ 90 w 190"/>
                <a:gd name="T51" fmla="*/ 167 h 173"/>
                <a:gd name="T52" fmla="*/ 88 w 190"/>
                <a:gd name="T53" fmla="*/ 167 h 173"/>
                <a:gd name="T54" fmla="*/ 80 w 190"/>
                <a:gd name="T55" fmla="*/ 172 h 173"/>
                <a:gd name="T56" fmla="*/ 76 w 190"/>
                <a:gd name="T57" fmla="*/ 171 h 173"/>
                <a:gd name="T58" fmla="*/ 72 w 190"/>
                <a:gd name="T59" fmla="*/ 168 h 173"/>
                <a:gd name="T60" fmla="*/ 64 w 190"/>
                <a:gd name="T61" fmla="*/ 153 h 173"/>
                <a:gd name="T62" fmla="*/ 59 w 190"/>
                <a:gd name="T63" fmla="*/ 152 h 173"/>
                <a:gd name="T64" fmla="*/ 44 w 190"/>
                <a:gd name="T65" fmla="*/ 154 h 173"/>
                <a:gd name="T66" fmla="*/ 35 w 190"/>
                <a:gd name="T67" fmla="*/ 153 h 173"/>
                <a:gd name="T68" fmla="*/ 26 w 190"/>
                <a:gd name="T69" fmla="*/ 155 h 173"/>
                <a:gd name="T70" fmla="*/ 15 w 190"/>
                <a:gd name="T71" fmla="*/ 155 h 173"/>
                <a:gd name="T72" fmla="*/ 9 w 190"/>
                <a:gd name="T73" fmla="*/ 148 h 173"/>
                <a:gd name="T74" fmla="*/ 14 w 190"/>
                <a:gd name="T75" fmla="*/ 141 h 173"/>
                <a:gd name="T76" fmla="*/ 25 w 190"/>
                <a:gd name="T77" fmla="*/ 137 h 173"/>
                <a:gd name="T78" fmla="*/ 27 w 190"/>
                <a:gd name="T79" fmla="*/ 132 h 173"/>
                <a:gd name="T80" fmla="*/ 23 w 190"/>
                <a:gd name="T81" fmla="*/ 130 h 173"/>
                <a:gd name="T82" fmla="*/ 21 w 190"/>
                <a:gd name="T83" fmla="*/ 120 h 173"/>
                <a:gd name="T84" fmla="*/ 11 w 190"/>
                <a:gd name="T85" fmla="*/ 113 h 173"/>
                <a:gd name="T86" fmla="*/ 30 w 190"/>
                <a:gd name="T87" fmla="*/ 101 h 173"/>
                <a:gd name="T88" fmla="*/ 48 w 190"/>
                <a:gd name="T89" fmla="*/ 100 h 173"/>
                <a:gd name="T90" fmla="*/ 61 w 190"/>
                <a:gd name="T91" fmla="*/ 95 h 173"/>
                <a:gd name="T92" fmla="*/ 64 w 190"/>
                <a:gd name="T93" fmla="*/ 82 h 173"/>
                <a:gd name="T94" fmla="*/ 77 w 190"/>
                <a:gd name="T95" fmla="*/ 77 h 173"/>
                <a:gd name="T96" fmla="*/ 77 w 190"/>
                <a:gd name="T97" fmla="*/ 75 h 173"/>
                <a:gd name="T98" fmla="*/ 86 w 190"/>
                <a:gd name="T99" fmla="*/ 71 h 173"/>
                <a:gd name="T100" fmla="*/ 94 w 190"/>
                <a:gd name="T101" fmla="*/ 69 h 173"/>
                <a:gd name="T102" fmla="*/ 96 w 190"/>
                <a:gd name="T103" fmla="*/ 58 h 173"/>
                <a:gd name="T104" fmla="*/ 101 w 190"/>
                <a:gd name="T105" fmla="*/ 43 h 173"/>
                <a:gd name="T106" fmla="*/ 113 w 190"/>
                <a:gd name="T107" fmla="*/ 35 h 173"/>
                <a:gd name="T108" fmla="*/ 119 w 190"/>
                <a:gd name="T109" fmla="*/ 29 h 173"/>
                <a:gd name="T110" fmla="*/ 120 w 190"/>
                <a:gd name="T111" fmla="*/ 23 h 173"/>
                <a:gd name="T112" fmla="*/ 116 w 190"/>
                <a:gd name="T113" fmla="*/ 13 h 173"/>
                <a:gd name="T114" fmla="*/ 128 w 190"/>
                <a:gd name="T115" fmla="*/ 4 h 173"/>
                <a:gd name="T116" fmla="*/ 155 w 190"/>
                <a:gd name="T1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0" h="173">
                  <a:moveTo>
                    <a:pt x="157" y="1"/>
                  </a:moveTo>
                  <a:cubicBezTo>
                    <a:pt x="158" y="1"/>
                    <a:pt x="158" y="1"/>
                    <a:pt x="159" y="1"/>
                  </a:cubicBezTo>
                  <a:cubicBezTo>
                    <a:pt x="160" y="1"/>
                    <a:pt x="161" y="1"/>
                    <a:pt x="162" y="2"/>
                  </a:cubicBezTo>
                  <a:cubicBezTo>
                    <a:pt x="163" y="2"/>
                    <a:pt x="163" y="2"/>
                    <a:pt x="163" y="2"/>
                  </a:cubicBezTo>
                  <a:cubicBezTo>
                    <a:pt x="163" y="4"/>
                    <a:pt x="163" y="4"/>
                    <a:pt x="163" y="4"/>
                  </a:cubicBezTo>
                  <a:cubicBezTo>
                    <a:pt x="164" y="5"/>
                    <a:pt x="164" y="5"/>
                    <a:pt x="164" y="5"/>
                  </a:cubicBezTo>
                  <a:cubicBezTo>
                    <a:pt x="165" y="4"/>
                    <a:pt x="165" y="4"/>
                    <a:pt x="165" y="4"/>
                  </a:cubicBezTo>
                  <a:cubicBezTo>
                    <a:pt x="166" y="4"/>
                    <a:pt x="166" y="4"/>
                    <a:pt x="166" y="4"/>
                  </a:cubicBezTo>
                  <a:cubicBezTo>
                    <a:pt x="168" y="6"/>
                    <a:pt x="169" y="6"/>
                    <a:pt x="169" y="9"/>
                  </a:cubicBezTo>
                  <a:cubicBezTo>
                    <a:pt x="169" y="12"/>
                    <a:pt x="169" y="12"/>
                    <a:pt x="169" y="12"/>
                  </a:cubicBezTo>
                  <a:cubicBezTo>
                    <a:pt x="169" y="13"/>
                    <a:pt x="169" y="13"/>
                    <a:pt x="169" y="13"/>
                  </a:cubicBezTo>
                  <a:cubicBezTo>
                    <a:pt x="169" y="14"/>
                    <a:pt x="169" y="14"/>
                    <a:pt x="169" y="14"/>
                  </a:cubicBezTo>
                  <a:cubicBezTo>
                    <a:pt x="169" y="14"/>
                    <a:pt x="169" y="14"/>
                    <a:pt x="169" y="14"/>
                  </a:cubicBezTo>
                  <a:cubicBezTo>
                    <a:pt x="170" y="15"/>
                    <a:pt x="170" y="15"/>
                    <a:pt x="171" y="15"/>
                  </a:cubicBezTo>
                  <a:cubicBezTo>
                    <a:pt x="171" y="15"/>
                    <a:pt x="171" y="15"/>
                    <a:pt x="171" y="15"/>
                  </a:cubicBezTo>
                  <a:cubicBezTo>
                    <a:pt x="171" y="17"/>
                    <a:pt x="171" y="17"/>
                    <a:pt x="171" y="17"/>
                  </a:cubicBezTo>
                  <a:cubicBezTo>
                    <a:pt x="172" y="17"/>
                    <a:pt x="172" y="17"/>
                    <a:pt x="172" y="17"/>
                  </a:cubicBezTo>
                  <a:cubicBezTo>
                    <a:pt x="174" y="17"/>
                    <a:pt x="174" y="17"/>
                    <a:pt x="176" y="16"/>
                  </a:cubicBezTo>
                  <a:cubicBezTo>
                    <a:pt x="176" y="18"/>
                    <a:pt x="176" y="18"/>
                    <a:pt x="176" y="18"/>
                  </a:cubicBezTo>
                  <a:cubicBezTo>
                    <a:pt x="179" y="20"/>
                    <a:pt x="185" y="23"/>
                    <a:pt x="190" y="22"/>
                  </a:cubicBezTo>
                  <a:cubicBezTo>
                    <a:pt x="190" y="22"/>
                    <a:pt x="182" y="27"/>
                    <a:pt x="182" y="27"/>
                  </a:cubicBezTo>
                  <a:cubicBezTo>
                    <a:pt x="181" y="28"/>
                    <a:pt x="181" y="27"/>
                    <a:pt x="181" y="29"/>
                  </a:cubicBezTo>
                  <a:cubicBezTo>
                    <a:pt x="179" y="29"/>
                    <a:pt x="180" y="29"/>
                    <a:pt x="179" y="30"/>
                  </a:cubicBezTo>
                  <a:cubicBezTo>
                    <a:pt x="178" y="30"/>
                    <a:pt x="178" y="30"/>
                    <a:pt x="178" y="30"/>
                  </a:cubicBezTo>
                  <a:cubicBezTo>
                    <a:pt x="178" y="30"/>
                    <a:pt x="178" y="30"/>
                    <a:pt x="178" y="30"/>
                  </a:cubicBezTo>
                  <a:cubicBezTo>
                    <a:pt x="178" y="31"/>
                    <a:pt x="178" y="31"/>
                    <a:pt x="178" y="31"/>
                  </a:cubicBezTo>
                  <a:cubicBezTo>
                    <a:pt x="176" y="32"/>
                    <a:pt x="176" y="32"/>
                    <a:pt x="176" y="32"/>
                  </a:cubicBezTo>
                  <a:cubicBezTo>
                    <a:pt x="175" y="32"/>
                    <a:pt x="175" y="32"/>
                    <a:pt x="175" y="32"/>
                  </a:cubicBezTo>
                  <a:cubicBezTo>
                    <a:pt x="175" y="32"/>
                    <a:pt x="175" y="32"/>
                    <a:pt x="175" y="32"/>
                  </a:cubicBezTo>
                  <a:cubicBezTo>
                    <a:pt x="172" y="33"/>
                    <a:pt x="172" y="33"/>
                    <a:pt x="172" y="33"/>
                  </a:cubicBezTo>
                  <a:cubicBezTo>
                    <a:pt x="170" y="33"/>
                    <a:pt x="170" y="33"/>
                    <a:pt x="170" y="33"/>
                  </a:cubicBezTo>
                  <a:cubicBezTo>
                    <a:pt x="169" y="34"/>
                    <a:pt x="169" y="34"/>
                    <a:pt x="168" y="34"/>
                  </a:cubicBezTo>
                  <a:cubicBezTo>
                    <a:pt x="166" y="35"/>
                    <a:pt x="166" y="35"/>
                    <a:pt x="166" y="35"/>
                  </a:cubicBezTo>
                  <a:cubicBezTo>
                    <a:pt x="165" y="35"/>
                    <a:pt x="165" y="35"/>
                    <a:pt x="165" y="35"/>
                  </a:cubicBezTo>
                  <a:cubicBezTo>
                    <a:pt x="162" y="34"/>
                    <a:pt x="162" y="34"/>
                    <a:pt x="161" y="33"/>
                  </a:cubicBezTo>
                  <a:cubicBezTo>
                    <a:pt x="158" y="33"/>
                    <a:pt x="159" y="33"/>
                    <a:pt x="151" y="32"/>
                  </a:cubicBezTo>
                  <a:cubicBezTo>
                    <a:pt x="149" y="32"/>
                    <a:pt x="148" y="33"/>
                    <a:pt x="147" y="33"/>
                  </a:cubicBezTo>
                  <a:cubicBezTo>
                    <a:pt x="146" y="34"/>
                    <a:pt x="145" y="36"/>
                    <a:pt x="145" y="37"/>
                  </a:cubicBezTo>
                  <a:cubicBezTo>
                    <a:pt x="145" y="38"/>
                    <a:pt x="145" y="38"/>
                    <a:pt x="145" y="38"/>
                  </a:cubicBezTo>
                  <a:cubicBezTo>
                    <a:pt x="146" y="38"/>
                    <a:pt x="146" y="38"/>
                    <a:pt x="146" y="38"/>
                  </a:cubicBezTo>
                  <a:cubicBezTo>
                    <a:pt x="147" y="39"/>
                    <a:pt x="147" y="39"/>
                    <a:pt x="147" y="39"/>
                  </a:cubicBezTo>
                  <a:cubicBezTo>
                    <a:pt x="147" y="39"/>
                    <a:pt x="147" y="39"/>
                    <a:pt x="147" y="39"/>
                  </a:cubicBezTo>
                  <a:cubicBezTo>
                    <a:pt x="147" y="40"/>
                    <a:pt x="147" y="40"/>
                    <a:pt x="146" y="41"/>
                  </a:cubicBezTo>
                  <a:cubicBezTo>
                    <a:pt x="146" y="41"/>
                    <a:pt x="146" y="41"/>
                    <a:pt x="146" y="41"/>
                  </a:cubicBezTo>
                  <a:cubicBezTo>
                    <a:pt x="146" y="41"/>
                    <a:pt x="146" y="41"/>
                    <a:pt x="146" y="41"/>
                  </a:cubicBezTo>
                  <a:cubicBezTo>
                    <a:pt x="147" y="42"/>
                    <a:pt x="147" y="42"/>
                    <a:pt x="147" y="42"/>
                  </a:cubicBezTo>
                  <a:cubicBezTo>
                    <a:pt x="149" y="42"/>
                    <a:pt x="148" y="42"/>
                    <a:pt x="150" y="42"/>
                  </a:cubicBezTo>
                  <a:cubicBezTo>
                    <a:pt x="150" y="42"/>
                    <a:pt x="150" y="42"/>
                    <a:pt x="150" y="42"/>
                  </a:cubicBezTo>
                  <a:cubicBezTo>
                    <a:pt x="150" y="43"/>
                    <a:pt x="150" y="43"/>
                    <a:pt x="150" y="43"/>
                  </a:cubicBezTo>
                  <a:cubicBezTo>
                    <a:pt x="150" y="43"/>
                    <a:pt x="150" y="43"/>
                    <a:pt x="150" y="43"/>
                  </a:cubicBezTo>
                  <a:cubicBezTo>
                    <a:pt x="148" y="44"/>
                    <a:pt x="148" y="44"/>
                    <a:pt x="148" y="44"/>
                  </a:cubicBezTo>
                  <a:cubicBezTo>
                    <a:pt x="147" y="45"/>
                    <a:pt x="147" y="45"/>
                    <a:pt x="147" y="45"/>
                  </a:cubicBezTo>
                  <a:cubicBezTo>
                    <a:pt x="147" y="46"/>
                    <a:pt x="147" y="46"/>
                    <a:pt x="147" y="46"/>
                  </a:cubicBezTo>
                  <a:cubicBezTo>
                    <a:pt x="147" y="46"/>
                    <a:pt x="147" y="46"/>
                    <a:pt x="147" y="46"/>
                  </a:cubicBezTo>
                  <a:cubicBezTo>
                    <a:pt x="147" y="47"/>
                    <a:pt x="147" y="47"/>
                    <a:pt x="147" y="47"/>
                  </a:cubicBezTo>
                  <a:cubicBezTo>
                    <a:pt x="148" y="48"/>
                    <a:pt x="148" y="47"/>
                    <a:pt x="149" y="48"/>
                  </a:cubicBezTo>
                  <a:cubicBezTo>
                    <a:pt x="149" y="49"/>
                    <a:pt x="149" y="49"/>
                    <a:pt x="149" y="49"/>
                  </a:cubicBezTo>
                  <a:cubicBezTo>
                    <a:pt x="149" y="49"/>
                    <a:pt x="149" y="49"/>
                    <a:pt x="149" y="50"/>
                  </a:cubicBezTo>
                  <a:cubicBezTo>
                    <a:pt x="148" y="52"/>
                    <a:pt x="148" y="51"/>
                    <a:pt x="147" y="52"/>
                  </a:cubicBezTo>
                  <a:cubicBezTo>
                    <a:pt x="147" y="52"/>
                    <a:pt x="147" y="52"/>
                    <a:pt x="147" y="52"/>
                  </a:cubicBezTo>
                  <a:cubicBezTo>
                    <a:pt x="147" y="53"/>
                    <a:pt x="147" y="53"/>
                    <a:pt x="147" y="53"/>
                  </a:cubicBezTo>
                  <a:cubicBezTo>
                    <a:pt x="149" y="54"/>
                    <a:pt x="149" y="54"/>
                    <a:pt x="150" y="55"/>
                  </a:cubicBezTo>
                  <a:cubicBezTo>
                    <a:pt x="150" y="55"/>
                    <a:pt x="150" y="55"/>
                    <a:pt x="150" y="55"/>
                  </a:cubicBezTo>
                  <a:cubicBezTo>
                    <a:pt x="151" y="55"/>
                    <a:pt x="151" y="55"/>
                    <a:pt x="151" y="55"/>
                  </a:cubicBezTo>
                  <a:cubicBezTo>
                    <a:pt x="151" y="57"/>
                    <a:pt x="151" y="56"/>
                    <a:pt x="151" y="57"/>
                  </a:cubicBezTo>
                  <a:cubicBezTo>
                    <a:pt x="151" y="58"/>
                    <a:pt x="151" y="58"/>
                    <a:pt x="151" y="58"/>
                  </a:cubicBezTo>
                  <a:cubicBezTo>
                    <a:pt x="151" y="58"/>
                    <a:pt x="151" y="58"/>
                    <a:pt x="151" y="58"/>
                  </a:cubicBezTo>
                  <a:cubicBezTo>
                    <a:pt x="153" y="58"/>
                    <a:pt x="152" y="58"/>
                    <a:pt x="154" y="59"/>
                  </a:cubicBezTo>
                  <a:cubicBezTo>
                    <a:pt x="154" y="58"/>
                    <a:pt x="154" y="58"/>
                    <a:pt x="154" y="58"/>
                  </a:cubicBezTo>
                  <a:cubicBezTo>
                    <a:pt x="155" y="59"/>
                    <a:pt x="155" y="59"/>
                    <a:pt x="155" y="59"/>
                  </a:cubicBezTo>
                  <a:cubicBezTo>
                    <a:pt x="154" y="61"/>
                    <a:pt x="155" y="60"/>
                    <a:pt x="155" y="62"/>
                  </a:cubicBezTo>
                  <a:cubicBezTo>
                    <a:pt x="155" y="62"/>
                    <a:pt x="155" y="62"/>
                    <a:pt x="155" y="62"/>
                  </a:cubicBezTo>
                  <a:cubicBezTo>
                    <a:pt x="156" y="63"/>
                    <a:pt x="156" y="63"/>
                    <a:pt x="156" y="63"/>
                  </a:cubicBezTo>
                  <a:cubicBezTo>
                    <a:pt x="158" y="63"/>
                    <a:pt x="158" y="63"/>
                    <a:pt x="158" y="63"/>
                  </a:cubicBezTo>
                  <a:cubicBezTo>
                    <a:pt x="160" y="63"/>
                    <a:pt x="159" y="63"/>
                    <a:pt x="161" y="64"/>
                  </a:cubicBezTo>
                  <a:cubicBezTo>
                    <a:pt x="162" y="64"/>
                    <a:pt x="162" y="64"/>
                    <a:pt x="162" y="65"/>
                  </a:cubicBezTo>
                  <a:cubicBezTo>
                    <a:pt x="162" y="66"/>
                    <a:pt x="162" y="66"/>
                    <a:pt x="162" y="66"/>
                  </a:cubicBezTo>
                  <a:cubicBezTo>
                    <a:pt x="161" y="67"/>
                    <a:pt x="161" y="67"/>
                    <a:pt x="161" y="67"/>
                  </a:cubicBezTo>
                  <a:cubicBezTo>
                    <a:pt x="158" y="68"/>
                    <a:pt x="156" y="69"/>
                    <a:pt x="154" y="71"/>
                  </a:cubicBezTo>
                  <a:cubicBezTo>
                    <a:pt x="153" y="72"/>
                    <a:pt x="153" y="72"/>
                    <a:pt x="153" y="72"/>
                  </a:cubicBezTo>
                  <a:cubicBezTo>
                    <a:pt x="153" y="74"/>
                    <a:pt x="154" y="75"/>
                    <a:pt x="154" y="76"/>
                  </a:cubicBezTo>
                  <a:cubicBezTo>
                    <a:pt x="154" y="77"/>
                    <a:pt x="153" y="78"/>
                    <a:pt x="153" y="79"/>
                  </a:cubicBezTo>
                  <a:cubicBezTo>
                    <a:pt x="153" y="80"/>
                    <a:pt x="153" y="80"/>
                    <a:pt x="153" y="80"/>
                  </a:cubicBezTo>
                  <a:cubicBezTo>
                    <a:pt x="154" y="80"/>
                    <a:pt x="154" y="80"/>
                    <a:pt x="154" y="80"/>
                  </a:cubicBezTo>
                  <a:cubicBezTo>
                    <a:pt x="154" y="81"/>
                    <a:pt x="154" y="81"/>
                    <a:pt x="154" y="81"/>
                  </a:cubicBezTo>
                  <a:cubicBezTo>
                    <a:pt x="153" y="82"/>
                    <a:pt x="153" y="82"/>
                    <a:pt x="152" y="83"/>
                  </a:cubicBezTo>
                  <a:cubicBezTo>
                    <a:pt x="151" y="83"/>
                    <a:pt x="151" y="83"/>
                    <a:pt x="151" y="83"/>
                  </a:cubicBezTo>
                  <a:cubicBezTo>
                    <a:pt x="149" y="86"/>
                    <a:pt x="148" y="87"/>
                    <a:pt x="146" y="89"/>
                  </a:cubicBezTo>
                  <a:cubicBezTo>
                    <a:pt x="146" y="90"/>
                    <a:pt x="146" y="89"/>
                    <a:pt x="146" y="90"/>
                  </a:cubicBezTo>
                  <a:cubicBezTo>
                    <a:pt x="146" y="91"/>
                    <a:pt x="146" y="91"/>
                    <a:pt x="146" y="91"/>
                  </a:cubicBezTo>
                  <a:cubicBezTo>
                    <a:pt x="147" y="92"/>
                    <a:pt x="147" y="92"/>
                    <a:pt x="147" y="92"/>
                  </a:cubicBezTo>
                  <a:cubicBezTo>
                    <a:pt x="146" y="93"/>
                    <a:pt x="146" y="92"/>
                    <a:pt x="145" y="93"/>
                  </a:cubicBezTo>
                  <a:cubicBezTo>
                    <a:pt x="143" y="94"/>
                    <a:pt x="142" y="95"/>
                    <a:pt x="140" y="96"/>
                  </a:cubicBezTo>
                  <a:cubicBezTo>
                    <a:pt x="139" y="100"/>
                    <a:pt x="139" y="102"/>
                    <a:pt x="135" y="107"/>
                  </a:cubicBezTo>
                  <a:cubicBezTo>
                    <a:pt x="131" y="109"/>
                    <a:pt x="133" y="108"/>
                    <a:pt x="129" y="111"/>
                  </a:cubicBezTo>
                  <a:cubicBezTo>
                    <a:pt x="128" y="111"/>
                    <a:pt x="128" y="111"/>
                    <a:pt x="128" y="111"/>
                  </a:cubicBezTo>
                  <a:cubicBezTo>
                    <a:pt x="126" y="116"/>
                    <a:pt x="127" y="115"/>
                    <a:pt x="124" y="118"/>
                  </a:cubicBezTo>
                  <a:cubicBezTo>
                    <a:pt x="124" y="120"/>
                    <a:pt x="124" y="119"/>
                    <a:pt x="123" y="121"/>
                  </a:cubicBezTo>
                  <a:cubicBezTo>
                    <a:pt x="115" y="124"/>
                    <a:pt x="121" y="120"/>
                    <a:pt x="112" y="124"/>
                  </a:cubicBezTo>
                  <a:cubicBezTo>
                    <a:pt x="111" y="124"/>
                    <a:pt x="111" y="124"/>
                    <a:pt x="111" y="124"/>
                  </a:cubicBezTo>
                  <a:cubicBezTo>
                    <a:pt x="111" y="124"/>
                    <a:pt x="111" y="124"/>
                    <a:pt x="111" y="124"/>
                  </a:cubicBezTo>
                  <a:cubicBezTo>
                    <a:pt x="110" y="123"/>
                    <a:pt x="110" y="123"/>
                    <a:pt x="110" y="123"/>
                  </a:cubicBezTo>
                  <a:cubicBezTo>
                    <a:pt x="110" y="122"/>
                    <a:pt x="110" y="122"/>
                    <a:pt x="110" y="122"/>
                  </a:cubicBezTo>
                  <a:cubicBezTo>
                    <a:pt x="109" y="121"/>
                    <a:pt x="109" y="121"/>
                    <a:pt x="109" y="121"/>
                  </a:cubicBezTo>
                  <a:cubicBezTo>
                    <a:pt x="109" y="120"/>
                    <a:pt x="109" y="121"/>
                    <a:pt x="108" y="120"/>
                  </a:cubicBezTo>
                  <a:cubicBezTo>
                    <a:pt x="107" y="120"/>
                    <a:pt x="107" y="120"/>
                    <a:pt x="107" y="120"/>
                  </a:cubicBezTo>
                  <a:cubicBezTo>
                    <a:pt x="106" y="121"/>
                    <a:pt x="105" y="121"/>
                    <a:pt x="104" y="122"/>
                  </a:cubicBezTo>
                  <a:cubicBezTo>
                    <a:pt x="102" y="125"/>
                    <a:pt x="101" y="127"/>
                    <a:pt x="99" y="129"/>
                  </a:cubicBezTo>
                  <a:cubicBezTo>
                    <a:pt x="98" y="130"/>
                    <a:pt x="98" y="130"/>
                    <a:pt x="98" y="131"/>
                  </a:cubicBezTo>
                  <a:cubicBezTo>
                    <a:pt x="97" y="131"/>
                    <a:pt x="97" y="131"/>
                    <a:pt x="97" y="131"/>
                  </a:cubicBezTo>
                  <a:cubicBezTo>
                    <a:pt x="97" y="134"/>
                    <a:pt x="97" y="133"/>
                    <a:pt x="96" y="135"/>
                  </a:cubicBezTo>
                  <a:cubicBezTo>
                    <a:pt x="97" y="136"/>
                    <a:pt x="97" y="136"/>
                    <a:pt x="97" y="136"/>
                  </a:cubicBezTo>
                  <a:cubicBezTo>
                    <a:pt x="97" y="136"/>
                    <a:pt x="97" y="136"/>
                    <a:pt x="97" y="136"/>
                  </a:cubicBezTo>
                  <a:cubicBezTo>
                    <a:pt x="98" y="137"/>
                    <a:pt x="98" y="136"/>
                    <a:pt x="99" y="137"/>
                  </a:cubicBezTo>
                  <a:cubicBezTo>
                    <a:pt x="102" y="138"/>
                    <a:pt x="101" y="138"/>
                    <a:pt x="103" y="138"/>
                  </a:cubicBezTo>
                  <a:cubicBezTo>
                    <a:pt x="104" y="138"/>
                    <a:pt x="104" y="138"/>
                    <a:pt x="104" y="138"/>
                  </a:cubicBezTo>
                  <a:cubicBezTo>
                    <a:pt x="104" y="139"/>
                    <a:pt x="104" y="139"/>
                    <a:pt x="104" y="139"/>
                  </a:cubicBezTo>
                  <a:cubicBezTo>
                    <a:pt x="104" y="139"/>
                    <a:pt x="104" y="139"/>
                    <a:pt x="104" y="139"/>
                  </a:cubicBezTo>
                  <a:cubicBezTo>
                    <a:pt x="104" y="143"/>
                    <a:pt x="104" y="143"/>
                    <a:pt x="103" y="144"/>
                  </a:cubicBezTo>
                  <a:cubicBezTo>
                    <a:pt x="103" y="146"/>
                    <a:pt x="103" y="145"/>
                    <a:pt x="104" y="146"/>
                  </a:cubicBezTo>
                  <a:cubicBezTo>
                    <a:pt x="105" y="149"/>
                    <a:pt x="105" y="149"/>
                    <a:pt x="105" y="149"/>
                  </a:cubicBezTo>
                  <a:cubicBezTo>
                    <a:pt x="106" y="149"/>
                    <a:pt x="106" y="149"/>
                    <a:pt x="106" y="149"/>
                  </a:cubicBezTo>
                  <a:cubicBezTo>
                    <a:pt x="108" y="149"/>
                    <a:pt x="108" y="149"/>
                    <a:pt x="108" y="149"/>
                  </a:cubicBezTo>
                  <a:cubicBezTo>
                    <a:pt x="109" y="149"/>
                    <a:pt x="109" y="149"/>
                    <a:pt x="109" y="149"/>
                  </a:cubicBezTo>
                  <a:cubicBezTo>
                    <a:pt x="109" y="149"/>
                    <a:pt x="109" y="149"/>
                    <a:pt x="109" y="149"/>
                  </a:cubicBezTo>
                  <a:cubicBezTo>
                    <a:pt x="110" y="149"/>
                    <a:pt x="110" y="149"/>
                    <a:pt x="110" y="149"/>
                  </a:cubicBezTo>
                  <a:cubicBezTo>
                    <a:pt x="110" y="150"/>
                    <a:pt x="110" y="152"/>
                    <a:pt x="110" y="152"/>
                  </a:cubicBezTo>
                  <a:cubicBezTo>
                    <a:pt x="111" y="155"/>
                    <a:pt x="112" y="155"/>
                    <a:pt x="114" y="161"/>
                  </a:cubicBezTo>
                  <a:cubicBezTo>
                    <a:pt x="114" y="162"/>
                    <a:pt x="114" y="162"/>
                    <a:pt x="114" y="162"/>
                  </a:cubicBezTo>
                  <a:cubicBezTo>
                    <a:pt x="113" y="162"/>
                    <a:pt x="113" y="162"/>
                    <a:pt x="113" y="162"/>
                  </a:cubicBezTo>
                  <a:cubicBezTo>
                    <a:pt x="113" y="163"/>
                    <a:pt x="113" y="163"/>
                    <a:pt x="113" y="163"/>
                  </a:cubicBezTo>
                  <a:cubicBezTo>
                    <a:pt x="113" y="164"/>
                    <a:pt x="113" y="164"/>
                    <a:pt x="113" y="164"/>
                  </a:cubicBezTo>
                  <a:cubicBezTo>
                    <a:pt x="113" y="164"/>
                    <a:pt x="113" y="164"/>
                    <a:pt x="113" y="164"/>
                  </a:cubicBezTo>
                  <a:cubicBezTo>
                    <a:pt x="114" y="164"/>
                    <a:pt x="114" y="164"/>
                    <a:pt x="114" y="164"/>
                  </a:cubicBezTo>
                  <a:cubicBezTo>
                    <a:pt x="114" y="165"/>
                    <a:pt x="114" y="165"/>
                    <a:pt x="114" y="165"/>
                  </a:cubicBezTo>
                  <a:cubicBezTo>
                    <a:pt x="114" y="165"/>
                    <a:pt x="114" y="165"/>
                    <a:pt x="114" y="165"/>
                  </a:cubicBezTo>
                  <a:cubicBezTo>
                    <a:pt x="113" y="166"/>
                    <a:pt x="113" y="166"/>
                    <a:pt x="113" y="166"/>
                  </a:cubicBezTo>
                  <a:cubicBezTo>
                    <a:pt x="113" y="165"/>
                    <a:pt x="113" y="165"/>
                    <a:pt x="113" y="165"/>
                  </a:cubicBezTo>
                  <a:cubicBezTo>
                    <a:pt x="112" y="166"/>
                    <a:pt x="112" y="166"/>
                    <a:pt x="112" y="166"/>
                  </a:cubicBezTo>
                  <a:cubicBezTo>
                    <a:pt x="111" y="167"/>
                    <a:pt x="111" y="167"/>
                    <a:pt x="111" y="167"/>
                  </a:cubicBezTo>
                  <a:cubicBezTo>
                    <a:pt x="111" y="167"/>
                    <a:pt x="111" y="167"/>
                    <a:pt x="111" y="167"/>
                  </a:cubicBezTo>
                  <a:cubicBezTo>
                    <a:pt x="110" y="167"/>
                    <a:pt x="110" y="167"/>
                    <a:pt x="110" y="167"/>
                  </a:cubicBezTo>
                  <a:cubicBezTo>
                    <a:pt x="110" y="167"/>
                    <a:pt x="110" y="167"/>
                    <a:pt x="110" y="167"/>
                  </a:cubicBezTo>
                  <a:cubicBezTo>
                    <a:pt x="109" y="167"/>
                    <a:pt x="109" y="167"/>
                    <a:pt x="109" y="167"/>
                  </a:cubicBezTo>
                  <a:cubicBezTo>
                    <a:pt x="109" y="166"/>
                    <a:pt x="109" y="166"/>
                    <a:pt x="109" y="166"/>
                  </a:cubicBezTo>
                  <a:cubicBezTo>
                    <a:pt x="109" y="165"/>
                    <a:pt x="109" y="165"/>
                    <a:pt x="109" y="165"/>
                  </a:cubicBezTo>
                  <a:cubicBezTo>
                    <a:pt x="109" y="165"/>
                    <a:pt x="109" y="165"/>
                    <a:pt x="109" y="165"/>
                  </a:cubicBezTo>
                  <a:cubicBezTo>
                    <a:pt x="107" y="165"/>
                    <a:pt x="105" y="166"/>
                    <a:pt x="104" y="166"/>
                  </a:cubicBezTo>
                  <a:cubicBezTo>
                    <a:pt x="103" y="167"/>
                    <a:pt x="103" y="167"/>
                    <a:pt x="103" y="168"/>
                  </a:cubicBezTo>
                  <a:cubicBezTo>
                    <a:pt x="101" y="168"/>
                    <a:pt x="101" y="168"/>
                    <a:pt x="99" y="168"/>
                  </a:cubicBezTo>
                  <a:cubicBezTo>
                    <a:pt x="98" y="167"/>
                    <a:pt x="98" y="167"/>
                    <a:pt x="97" y="167"/>
                  </a:cubicBezTo>
                  <a:cubicBezTo>
                    <a:pt x="94" y="167"/>
                    <a:pt x="96" y="167"/>
                    <a:pt x="93" y="167"/>
                  </a:cubicBezTo>
                  <a:cubicBezTo>
                    <a:pt x="92" y="166"/>
                    <a:pt x="92" y="166"/>
                    <a:pt x="92" y="166"/>
                  </a:cubicBezTo>
                  <a:cubicBezTo>
                    <a:pt x="91" y="167"/>
                    <a:pt x="91" y="167"/>
                    <a:pt x="91" y="167"/>
                  </a:cubicBezTo>
                  <a:cubicBezTo>
                    <a:pt x="90" y="166"/>
                    <a:pt x="90" y="166"/>
                    <a:pt x="90" y="166"/>
                  </a:cubicBezTo>
                  <a:cubicBezTo>
                    <a:pt x="90" y="167"/>
                    <a:pt x="90" y="167"/>
                    <a:pt x="90" y="167"/>
                  </a:cubicBezTo>
                  <a:cubicBezTo>
                    <a:pt x="89" y="167"/>
                    <a:pt x="89" y="167"/>
                    <a:pt x="89" y="167"/>
                  </a:cubicBezTo>
                  <a:cubicBezTo>
                    <a:pt x="89" y="166"/>
                    <a:pt x="89" y="166"/>
                    <a:pt x="89" y="166"/>
                  </a:cubicBezTo>
                  <a:cubicBezTo>
                    <a:pt x="89" y="166"/>
                    <a:pt x="89" y="166"/>
                    <a:pt x="89" y="166"/>
                  </a:cubicBezTo>
                  <a:cubicBezTo>
                    <a:pt x="88" y="166"/>
                    <a:pt x="88" y="166"/>
                    <a:pt x="88" y="166"/>
                  </a:cubicBezTo>
                  <a:cubicBezTo>
                    <a:pt x="88" y="166"/>
                    <a:pt x="88" y="166"/>
                    <a:pt x="88" y="166"/>
                  </a:cubicBezTo>
                  <a:cubicBezTo>
                    <a:pt x="88" y="167"/>
                    <a:pt x="88" y="167"/>
                    <a:pt x="88" y="167"/>
                  </a:cubicBezTo>
                  <a:cubicBezTo>
                    <a:pt x="88" y="170"/>
                    <a:pt x="88" y="170"/>
                    <a:pt x="88" y="170"/>
                  </a:cubicBezTo>
                  <a:cubicBezTo>
                    <a:pt x="85" y="170"/>
                    <a:pt x="85" y="170"/>
                    <a:pt x="83" y="171"/>
                  </a:cubicBezTo>
                  <a:cubicBezTo>
                    <a:pt x="82" y="171"/>
                    <a:pt x="83" y="171"/>
                    <a:pt x="82" y="172"/>
                  </a:cubicBezTo>
                  <a:cubicBezTo>
                    <a:pt x="82" y="172"/>
                    <a:pt x="82" y="172"/>
                    <a:pt x="82" y="172"/>
                  </a:cubicBezTo>
                  <a:cubicBezTo>
                    <a:pt x="81" y="173"/>
                    <a:pt x="81" y="173"/>
                    <a:pt x="81" y="173"/>
                  </a:cubicBezTo>
                  <a:cubicBezTo>
                    <a:pt x="81" y="172"/>
                    <a:pt x="81" y="172"/>
                    <a:pt x="80" y="172"/>
                  </a:cubicBezTo>
                  <a:cubicBezTo>
                    <a:pt x="80" y="172"/>
                    <a:pt x="80" y="172"/>
                    <a:pt x="80" y="172"/>
                  </a:cubicBezTo>
                  <a:cubicBezTo>
                    <a:pt x="79" y="172"/>
                    <a:pt x="79" y="172"/>
                    <a:pt x="79" y="172"/>
                  </a:cubicBezTo>
                  <a:cubicBezTo>
                    <a:pt x="78" y="171"/>
                    <a:pt x="78" y="171"/>
                    <a:pt x="78" y="171"/>
                  </a:cubicBezTo>
                  <a:cubicBezTo>
                    <a:pt x="78" y="172"/>
                    <a:pt x="78" y="172"/>
                    <a:pt x="78" y="172"/>
                  </a:cubicBezTo>
                  <a:cubicBezTo>
                    <a:pt x="76" y="172"/>
                    <a:pt x="76" y="172"/>
                    <a:pt x="76" y="172"/>
                  </a:cubicBezTo>
                  <a:cubicBezTo>
                    <a:pt x="76" y="171"/>
                    <a:pt x="76" y="172"/>
                    <a:pt x="76" y="171"/>
                  </a:cubicBezTo>
                  <a:cubicBezTo>
                    <a:pt x="75" y="171"/>
                    <a:pt x="75" y="171"/>
                    <a:pt x="75" y="171"/>
                  </a:cubicBezTo>
                  <a:cubicBezTo>
                    <a:pt x="74" y="171"/>
                    <a:pt x="74" y="171"/>
                    <a:pt x="74" y="171"/>
                  </a:cubicBezTo>
                  <a:cubicBezTo>
                    <a:pt x="74" y="170"/>
                    <a:pt x="74" y="170"/>
                    <a:pt x="74" y="170"/>
                  </a:cubicBezTo>
                  <a:cubicBezTo>
                    <a:pt x="74" y="169"/>
                    <a:pt x="74" y="169"/>
                    <a:pt x="74" y="169"/>
                  </a:cubicBezTo>
                  <a:cubicBezTo>
                    <a:pt x="73" y="169"/>
                    <a:pt x="73" y="169"/>
                    <a:pt x="73" y="169"/>
                  </a:cubicBezTo>
                  <a:cubicBezTo>
                    <a:pt x="72" y="168"/>
                    <a:pt x="72" y="168"/>
                    <a:pt x="72" y="168"/>
                  </a:cubicBezTo>
                  <a:cubicBezTo>
                    <a:pt x="72" y="165"/>
                    <a:pt x="72" y="166"/>
                    <a:pt x="71" y="161"/>
                  </a:cubicBezTo>
                  <a:cubicBezTo>
                    <a:pt x="70" y="160"/>
                    <a:pt x="70" y="160"/>
                    <a:pt x="70" y="160"/>
                  </a:cubicBezTo>
                  <a:cubicBezTo>
                    <a:pt x="65" y="159"/>
                    <a:pt x="65" y="159"/>
                    <a:pt x="65" y="159"/>
                  </a:cubicBezTo>
                  <a:cubicBezTo>
                    <a:pt x="65" y="159"/>
                    <a:pt x="65" y="159"/>
                    <a:pt x="65" y="159"/>
                  </a:cubicBezTo>
                  <a:cubicBezTo>
                    <a:pt x="66" y="156"/>
                    <a:pt x="65" y="156"/>
                    <a:pt x="65" y="155"/>
                  </a:cubicBezTo>
                  <a:cubicBezTo>
                    <a:pt x="64" y="153"/>
                    <a:pt x="64" y="153"/>
                    <a:pt x="64" y="153"/>
                  </a:cubicBezTo>
                  <a:cubicBezTo>
                    <a:pt x="63" y="152"/>
                    <a:pt x="63" y="152"/>
                    <a:pt x="63" y="152"/>
                  </a:cubicBezTo>
                  <a:cubicBezTo>
                    <a:pt x="62" y="151"/>
                    <a:pt x="62" y="151"/>
                    <a:pt x="62" y="151"/>
                  </a:cubicBezTo>
                  <a:cubicBezTo>
                    <a:pt x="61" y="150"/>
                    <a:pt x="61" y="150"/>
                    <a:pt x="61" y="150"/>
                  </a:cubicBezTo>
                  <a:cubicBezTo>
                    <a:pt x="60" y="150"/>
                    <a:pt x="60" y="150"/>
                    <a:pt x="60" y="150"/>
                  </a:cubicBezTo>
                  <a:cubicBezTo>
                    <a:pt x="59" y="151"/>
                    <a:pt x="59" y="151"/>
                    <a:pt x="59" y="151"/>
                  </a:cubicBezTo>
                  <a:cubicBezTo>
                    <a:pt x="59" y="152"/>
                    <a:pt x="59" y="152"/>
                    <a:pt x="59" y="152"/>
                  </a:cubicBezTo>
                  <a:cubicBezTo>
                    <a:pt x="61" y="151"/>
                    <a:pt x="61" y="151"/>
                    <a:pt x="61" y="151"/>
                  </a:cubicBezTo>
                  <a:cubicBezTo>
                    <a:pt x="62" y="152"/>
                    <a:pt x="62" y="152"/>
                    <a:pt x="63" y="152"/>
                  </a:cubicBezTo>
                  <a:cubicBezTo>
                    <a:pt x="62" y="152"/>
                    <a:pt x="62" y="152"/>
                    <a:pt x="61" y="152"/>
                  </a:cubicBezTo>
                  <a:cubicBezTo>
                    <a:pt x="57" y="152"/>
                    <a:pt x="56" y="153"/>
                    <a:pt x="54" y="153"/>
                  </a:cubicBezTo>
                  <a:cubicBezTo>
                    <a:pt x="51" y="153"/>
                    <a:pt x="51" y="153"/>
                    <a:pt x="51" y="153"/>
                  </a:cubicBezTo>
                  <a:cubicBezTo>
                    <a:pt x="46" y="154"/>
                    <a:pt x="48" y="154"/>
                    <a:pt x="44" y="154"/>
                  </a:cubicBezTo>
                  <a:cubicBezTo>
                    <a:pt x="42" y="155"/>
                    <a:pt x="42" y="155"/>
                    <a:pt x="42" y="155"/>
                  </a:cubicBezTo>
                  <a:cubicBezTo>
                    <a:pt x="42" y="155"/>
                    <a:pt x="42" y="155"/>
                    <a:pt x="41" y="155"/>
                  </a:cubicBezTo>
                  <a:cubicBezTo>
                    <a:pt x="37" y="154"/>
                    <a:pt x="37" y="154"/>
                    <a:pt x="37" y="154"/>
                  </a:cubicBezTo>
                  <a:cubicBezTo>
                    <a:pt x="36" y="153"/>
                    <a:pt x="36" y="153"/>
                    <a:pt x="36" y="153"/>
                  </a:cubicBezTo>
                  <a:cubicBezTo>
                    <a:pt x="36" y="153"/>
                    <a:pt x="36" y="153"/>
                    <a:pt x="36" y="153"/>
                  </a:cubicBezTo>
                  <a:cubicBezTo>
                    <a:pt x="35" y="153"/>
                    <a:pt x="35" y="153"/>
                    <a:pt x="35" y="153"/>
                  </a:cubicBezTo>
                  <a:cubicBezTo>
                    <a:pt x="34" y="153"/>
                    <a:pt x="34" y="153"/>
                    <a:pt x="34" y="153"/>
                  </a:cubicBezTo>
                  <a:cubicBezTo>
                    <a:pt x="32" y="153"/>
                    <a:pt x="32" y="153"/>
                    <a:pt x="32" y="153"/>
                  </a:cubicBezTo>
                  <a:cubicBezTo>
                    <a:pt x="30" y="153"/>
                    <a:pt x="30" y="153"/>
                    <a:pt x="30" y="153"/>
                  </a:cubicBezTo>
                  <a:cubicBezTo>
                    <a:pt x="29" y="154"/>
                    <a:pt x="29" y="154"/>
                    <a:pt x="29" y="154"/>
                  </a:cubicBezTo>
                  <a:cubicBezTo>
                    <a:pt x="29" y="155"/>
                    <a:pt x="29" y="155"/>
                    <a:pt x="29" y="155"/>
                  </a:cubicBezTo>
                  <a:cubicBezTo>
                    <a:pt x="27" y="155"/>
                    <a:pt x="27" y="155"/>
                    <a:pt x="26" y="155"/>
                  </a:cubicBezTo>
                  <a:cubicBezTo>
                    <a:pt x="24" y="155"/>
                    <a:pt x="24" y="155"/>
                    <a:pt x="24" y="155"/>
                  </a:cubicBezTo>
                  <a:cubicBezTo>
                    <a:pt x="22" y="155"/>
                    <a:pt x="20" y="154"/>
                    <a:pt x="19" y="155"/>
                  </a:cubicBezTo>
                  <a:cubicBezTo>
                    <a:pt x="18" y="155"/>
                    <a:pt x="18" y="155"/>
                    <a:pt x="18" y="155"/>
                  </a:cubicBezTo>
                  <a:cubicBezTo>
                    <a:pt x="17" y="156"/>
                    <a:pt x="17" y="156"/>
                    <a:pt x="17" y="156"/>
                  </a:cubicBezTo>
                  <a:cubicBezTo>
                    <a:pt x="16" y="156"/>
                    <a:pt x="16" y="156"/>
                    <a:pt x="16" y="156"/>
                  </a:cubicBezTo>
                  <a:cubicBezTo>
                    <a:pt x="15" y="155"/>
                    <a:pt x="15" y="155"/>
                    <a:pt x="15" y="155"/>
                  </a:cubicBezTo>
                  <a:cubicBezTo>
                    <a:pt x="14" y="155"/>
                    <a:pt x="14" y="155"/>
                    <a:pt x="14" y="155"/>
                  </a:cubicBezTo>
                  <a:cubicBezTo>
                    <a:pt x="14" y="156"/>
                    <a:pt x="14" y="156"/>
                    <a:pt x="14" y="156"/>
                  </a:cubicBezTo>
                  <a:cubicBezTo>
                    <a:pt x="10" y="156"/>
                    <a:pt x="10" y="156"/>
                    <a:pt x="8" y="155"/>
                  </a:cubicBezTo>
                  <a:cubicBezTo>
                    <a:pt x="8" y="155"/>
                    <a:pt x="8" y="155"/>
                    <a:pt x="8" y="155"/>
                  </a:cubicBezTo>
                  <a:cubicBezTo>
                    <a:pt x="9" y="152"/>
                    <a:pt x="8" y="153"/>
                    <a:pt x="9" y="149"/>
                  </a:cubicBezTo>
                  <a:cubicBezTo>
                    <a:pt x="9" y="148"/>
                    <a:pt x="9" y="148"/>
                    <a:pt x="9" y="148"/>
                  </a:cubicBezTo>
                  <a:cubicBezTo>
                    <a:pt x="9" y="148"/>
                    <a:pt x="9" y="148"/>
                    <a:pt x="9" y="148"/>
                  </a:cubicBezTo>
                  <a:cubicBezTo>
                    <a:pt x="10" y="148"/>
                    <a:pt x="10" y="148"/>
                    <a:pt x="10" y="148"/>
                  </a:cubicBezTo>
                  <a:cubicBezTo>
                    <a:pt x="10" y="147"/>
                    <a:pt x="10" y="147"/>
                    <a:pt x="10" y="147"/>
                  </a:cubicBezTo>
                  <a:cubicBezTo>
                    <a:pt x="10" y="145"/>
                    <a:pt x="10" y="146"/>
                    <a:pt x="10" y="143"/>
                  </a:cubicBezTo>
                  <a:cubicBezTo>
                    <a:pt x="11" y="142"/>
                    <a:pt x="11" y="142"/>
                    <a:pt x="11" y="142"/>
                  </a:cubicBezTo>
                  <a:cubicBezTo>
                    <a:pt x="11" y="142"/>
                    <a:pt x="13" y="142"/>
                    <a:pt x="14" y="141"/>
                  </a:cubicBezTo>
                  <a:cubicBezTo>
                    <a:pt x="14" y="141"/>
                    <a:pt x="14" y="141"/>
                    <a:pt x="14" y="141"/>
                  </a:cubicBezTo>
                  <a:cubicBezTo>
                    <a:pt x="15" y="141"/>
                    <a:pt x="15" y="141"/>
                    <a:pt x="15" y="141"/>
                  </a:cubicBezTo>
                  <a:cubicBezTo>
                    <a:pt x="15" y="141"/>
                    <a:pt x="15" y="141"/>
                    <a:pt x="15" y="141"/>
                  </a:cubicBezTo>
                  <a:cubicBezTo>
                    <a:pt x="16" y="140"/>
                    <a:pt x="16" y="140"/>
                    <a:pt x="16" y="140"/>
                  </a:cubicBezTo>
                  <a:cubicBezTo>
                    <a:pt x="16" y="139"/>
                    <a:pt x="16" y="139"/>
                    <a:pt x="17" y="139"/>
                  </a:cubicBezTo>
                  <a:cubicBezTo>
                    <a:pt x="21" y="137"/>
                    <a:pt x="21" y="137"/>
                    <a:pt x="25" y="137"/>
                  </a:cubicBezTo>
                  <a:cubicBezTo>
                    <a:pt x="26" y="137"/>
                    <a:pt x="26" y="137"/>
                    <a:pt x="26" y="137"/>
                  </a:cubicBezTo>
                  <a:cubicBezTo>
                    <a:pt x="26" y="137"/>
                    <a:pt x="26" y="137"/>
                    <a:pt x="26" y="137"/>
                  </a:cubicBezTo>
                  <a:cubicBezTo>
                    <a:pt x="26" y="135"/>
                    <a:pt x="26" y="135"/>
                    <a:pt x="26" y="135"/>
                  </a:cubicBezTo>
                  <a:cubicBezTo>
                    <a:pt x="27" y="135"/>
                    <a:pt x="27" y="135"/>
                    <a:pt x="27" y="135"/>
                  </a:cubicBezTo>
                  <a:cubicBezTo>
                    <a:pt x="27" y="134"/>
                    <a:pt x="27" y="134"/>
                    <a:pt x="27" y="134"/>
                  </a:cubicBezTo>
                  <a:cubicBezTo>
                    <a:pt x="26" y="133"/>
                    <a:pt x="26" y="133"/>
                    <a:pt x="27" y="132"/>
                  </a:cubicBezTo>
                  <a:cubicBezTo>
                    <a:pt x="27" y="131"/>
                    <a:pt x="27" y="131"/>
                    <a:pt x="27" y="131"/>
                  </a:cubicBezTo>
                  <a:cubicBezTo>
                    <a:pt x="27" y="131"/>
                    <a:pt x="27" y="131"/>
                    <a:pt x="27" y="131"/>
                  </a:cubicBezTo>
                  <a:cubicBezTo>
                    <a:pt x="27" y="130"/>
                    <a:pt x="27" y="130"/>
                    <a:pt x="27" y="130"/>
                  </a:cubicBezTo>
                  <a:cubicBezTo>
                    <a:pt x="26" y="130"/>
                    <a:pt x="26" y="130"/>
                    <a:pt x="26" y="130"/>
                  </a:cubicBezTo>
                  <a:cubicBezTo>
                    <a:pt x="26" y="130"/>
                    <a:pt x="26" y="130"/>
                    <a:pt x="26" y="130"/>
                  </a:cubicBezTo>
                  <a:cubicBezTo>
                    <a:pt x="23" y="130"/>
                    <a:pt x="23" y="130"/>
                    <a:pt x="23" y="130"/>
                  </a:cubicBezTo>
                  <a:cubicBezTo>
                    <a:pt x="22" y="130"/>
                    <a:pt x="22" y="130"/>
                    <a:pt x="22" y="130"/>
                  </a:cubicBezTo>
                  <a:cubicBezTo>
                    <a:pt x="21" y="130"/>
                    <a:pt x="21" y="130"/>
                    <a:pt x="21" y="130"/>
                  </a:cubicBezTo>
                  <a:cubicBezTo>
                    <a:pt x="21" y="129"/>
                    <a:pt x="21" y="129"/>
                    <a:pt x="21" y="129"/>
                  </a:cubicBezTo>
                  <a:cubicBezTo>
                    <a:pt x="21" y="129"/>
                    <a:pt x="21" y="129"/>
                    <a:pt x="21" y="128"/>
                  </a:cubicBezTo>
                  <a:cubicBezTo>
                    <a:pt x="22" y="127"/>
                    <a:pt x="22" y="127"/>
                    <a:pt x="22" y="127"/>
                  </a:cubicBezTo>
                  <a:cubicBezTo>
                    <a:pt x="21" y="122"/>
                    <a:pt x="21" y="123"/>
                    <a:pt x="21" y="120"/>
                  </a:cubicBezTo>
                  <a:cubicBezTo>
                    <a:pt x="21" y="119"/>
                    <a:pt x="21" y="118"/>
                    <a:pt x="21" y="117"/>
                  </a:cubicBezTo>
                  <a:cubicBezTo>
                    <a:pt x="21" y="117"/>
                    <a:pt x="21" y="117"/>
                    <a:pt x="21" y="117"/>
                  </a:cubicBezTo>
                  <a:cubicBezTo>
                    <a:pt x="20" y="117"/>
                    <a:pt x="19" y="117"/>
                    <a:pt x="19" y="117"/>
                  </a:cubicBezTo>
                  <a:cubicBezTo>
                    <a:pt x="17" y="115"/>
                    <a:pt x="17" y="116"/>
                    <a:pt x="17" y="115"/>
                  </a:cubicBezTo>
                  <a:cubicBezTo>
                    <a:pt x="15" y="114"/>
                    <a:pt x="14" y="114"/>
                    <a:pt x="13" y="114"/>
                  </a:cubicBezTo>
                  <a:cubicBezTo>
                    <a:pt x="11" y="113"/>
                    <a:pt x="11" y="113"/>
                    <a:pt x="11" y="113"/>
                  </a:cubicBezTo>
                  <a:cubicBezTo>
                    <a:pt x="6" y="108"/>
                    <a:pt x="10" y="112"/>
                    <a:pt x="5" y="104"/>
                  </a:cubicBezTo>
                  <a:cubicBezTo>
                    <a:pt x="5" y="103"/>
                    <a:pt x="5" y="103"/>
                    <a:pt x="5" y="103"/>
                  </a:cubicBezTo>
                  <a:cubicBezTo>
                    <a:pt x="5" y="103"/>
                    <a:pt x="5" y="103"/>
                    <a:pt x="5" y="103"/>
                  </a:cubicBezTo>
                  <a:cubicBezTo>
                    <a:pt x="2" y="100"/>
                    <a:pt x="2" y="100"/>
                    <a:pt x="0" y="96"/>
                  </a:cubicBezTo>
                  <a:cubicBezTo>
                    <a:pt x="2" y="97"/>
                    <a:pt x="16" y="102"/>
                    <a:pt x="18" y="102"/>
                  </a:cubicBezTo>
                  <a:cubicBezTo>
                    <a:pt x="30" y="101"/>
                    <a:pt x="30" y="101"/>
                    <a:pt x="30" y="101"/>
                  </a:cubicBezTo>
                  <a:cubicBezTo>
                    <a:pt x="33" y="102"/>
                    <a:pt x="34" y="102"/>
                    <a:pt x="36" y="102"/>
                  </a:cubicBezTo>
                  <a:cubicBezTo>
                    <a:pt x="36" y="102"/>
                    <a:pt x="37" y="102"/>
                    <a:pt x="37" y="102"/>
                  </a:cubicBezTo>
                  <a:cubicBezTo>
                    <a:pt x="38" y="101"/>
                    <a:pt x="38" y="101"/>
                    <a:pt x="39" y="101"/>
                  </a:cubicBezTo>
                  <a:cubicBezTo>
                    <a:pt x="41" y="100"/>
                    <a:pt x="40" y="100"/>
                    <a:pt x="43" y="100"/>
                  </a:cubicBezTo>
                  <a:cubicBezTo>
                    <a:pt x="45" y="100"/>
                    <a:pt x="44" y="100"/>
                    <a:pt x="45" y="100"/>
                  </a:cubicBezTo>
                  <a:cubicBezTo>
                    <a:pt x="48" y="100"/>
                    <a:pt x="47" y="100"/>
                    <a:pt x="48" y="100"/>
                  </a:cubicBezTo>
                  <a:cubicBezTo>
                    <a:pt x="52" y="99"/>
                    <a:pt x="51" y="99"/>
                    <a:pt x="54" y="99"/>
                  </a:cubicBezTo>
                  <a:cubicBezTo>
                    <a:pt x="57" y="98"/>
                    <a:pt x="57" y="98"/>
                    <a:pt x="57" y="98"/>
                  </a:cubicBezTo>
                  <a:cubicBezTo>
                    <a:pt x="59" y="97"/>
                    <a:pt x="59" y="97"/>
                    <a:pt x="59" y="97"/>
                  </a:cubicBezTo>
                  <a:cubicBezTo>
                    <a:pt x="60" y="96"/>
                    <a:pt x="60" y="96"/>
                    <a:pt x="60" y="96"/>
                  </a:cubicBezTo>
                  <a:cubicBezTo>
                    <a:pt x="61" y="96"/>
                    <a:pt x="61" y="96"/>
                    <a:pt x="61" y="96"/>
                  </a:cubicBezTo>
                  <a:cubicBezTo>
                    <a:pt x="61" y="95"/>
                    <a:pt x="61" y="95"/>
                    <a:pt x="61" y="95"/>
                  </a:cubicBezTo>
                  <a:cubicBezTo>
                    <a:pt x="60" y="94"/>
                    <a:pt x="60" y="94"/>
                    <a:pt x="60" y="94"/>
                  </a:cubicBezTo>
                  <a:cubicBezTo>
                    <a:pt x="60" y="93"/>
                    <a:pt x="60" y="93"/>
                    <a:pt x="60" y="93"/>
                  </a:cubicBezTo>
                  <a:cubicBezTo>
                    <a:pt x="61" y="92"/>
                    <a:pt x="61" y="92"/>
                    <a:pt x="61" y="92"/>
                  </a:cubicBezTo>
                  <a:cubicBezTo>
                    <a:pt x="61" y="91"/>
                    <a:pt x="61" y="90"/>
                    <a:pt x="61" y="87"/>
                  </a:cubicBezTo>
                  <a:cubicBezTo>
                    <a:pt x="61" y="84"/>
                    <a:pt x="61" y="84"/>
                    <a:pt x="62" y="83"/>
                  </a:cubicBezTo>
                  <a:cubicBezTo>
                    <a:pt x="63" y="82"/>
                    <a:pt x="63" y="82"/>
                    <a:pt x="64" y="82"/>
                  </a:cubicBezTo>
                  <a:cubicBezTo>
                    <a:pt x="64" y="81"/>
                    <a:pt x="64" y="81"/>
                    <a:pt x="66" y="79"/>
                  </a:cubicBezTo>
                  <a:cubicBezTo>
                    <a:pt x="67" y="78"/>
                    <a:pt x="67" y="78"/>
                    <a:pt x="68" y="78"/>
                  </a:cubicBezTo>
                  <a:cubicBezTo>
                    <a:pt x="69" y="78"/>
                    <a:pt x="69" y="78"/>
                    <a:pt x="69" y="78"/>
                  </a:cubicBezTo>
                  <a:cubicBezTo>
                    <a:pt x="70" y="79"/>
                    <a:pt x="70" y="79"/>
                    <a:pt x="70" y="79"/>
                  </a:cubicBezTo>
                  <a:cubicBezTo>
                    <a:pt x="72" y="79"/>
                    <a:pt x="72" y="79"/>
                    <a:pt x="72" y="79"/>
                  </a:cubicBezTo>
                  <a:cubicBezTo>
                    <a:pt x="75" y="78"/>
                    <a:pt x="75" y="78"/>
                    <a:pt x="77" y="77"/>
                  </a:cubicBezTo>
                  <a:cubicBezTo>
                    <a:pt x="77" y="77"/>
                    <a:pt x="77" y="77"/>
                    <a:pt x="77" y="77"/>
                  </a:cubicBezTo>
                  <a:cubicBezTo>
                    <a:pt x="76" y="76"/>
                    <a:pt x="76" y="76"/>
                    <a:pt x="76" y="76"/>
                  </a:cubicBezTo>
                  <a:cubicBezTo>
                    <a:pt x="75" y="76"/>
                    <a:pt x="75" y="76"/>
                    <a:pt x="75" y="76"/>
                  </a:cubicBezTo>
                  <a:cubicBezTo>
                    <a:pt x="75" y="75"/>
                    <a:pt x="75" y="75"/>
                    <a:pt x="75" y="75"/>
                  </a:cubicBezTo>
                  <a:cubicBezTo>
                    <a:pt x="76" y="75"/>
                    <a:pt x="76" y="75"/>
                    <a:pt x="76" y="75"/>
                  </a:cubicBezTo>
                  <a:cubicBezTo>
                    <a:pt x="77" y="75"/>
                    <a:pt x="77" y="75"/>
                    <a:pt x="77" y="75"/>
                  </a:cubicBezTo>
                  <a:cubicBezTo>
                    <a:pt x="81" y="73"/>
                    <a:pt x="80" y="73"/>
                    <a:pt x="81" y="72"/>
                  </a:cubicBezTo>
                  <a:cubicBezTo>
                    <a:pt x="82" y="71"/>
                    <a:pt x="82" y="71"/>
                    <a:pt x="82" y="71"/>
                  </a:cubicBezTo>
                  <a:cubicBezTo>
                    <a:pt x="82" y="71"/>
                    <a:pt x="82" y="71"/>
                    <a:pt x="82" y="71"/>
                  </a:cubicBezTo>
                  <a:cubicBezTo>
                    <a:pt x="84" y="72"/>
                    <a:pt x="84" y="72"/>
                    <a:pt x="84" y="72"/>
                  </a:cubicBezTo>
                  <a:cubicBezTo>
                    <a:pt x="85" y="72"/>
                    <a:pt x="85" y="72"/>
                    <a:pt x="85" y="72"/>
                  </a:cubicBezTo>
                  <a:cubicBezTo>
                    <a:pt x="86" y="71"/>
                    <a:pt x="86" y="71"/>
                    <a:pt x="86" y="71"/>
                  </a:cubicBezTo>
                  <a:cubicBezTo>
                    <a:pt x="87" y="71"/>
                    <a:pt x="87" y="71"/>
                    <a:pt x="87" y="71"/>
                  </a:cubicBezTo>
                  <a:cubicBezTo>
                    <a:pt x="88" y="72"/>
                    <a:pt x="88" y="72"/>
                    <a:pt x="88" y="72"/>
                  </a:cubicBezTo>
                  <a:cubicBezTo>
                    <a:pt x="88" y="73"/>
                    <a:pt x="88" y="72"/>
                    <a:pt x="89" y="73"/>
                  </a:cubicBezTo>
                  <a:cubicBezTo>
                    <a:pt x="90" y="73"/>
                    <a:pt x="90" y="73"/>
                    <a:pt x="90" y="73"/>
                  </a:cubicBezTo>
                  <a:cubicBezTo>
                    <a:pt x="91" y="73"/>
                    <a:pt x="91" y="73"/>
                    <a:pt x="91" y="73"/>
                  </a:cubicBezTo>
                  <a:cubicBezTo>
                    <a:pt x="92" y="72"/>
                    <a:pt x="92" y="72"/>
                    <a:pt x="94" y="69"/>
                  </a:cubicBezTo>
                  <a:cubicBezTo>
                    <a:pt x="94" y="64"/>
                    <a:pt x="94" y="65"/>
                    <a:pt x="94" y="63"/>
                  </a:cubicBezTo>
                  <a:cubicBezTo>
                    <a:pt x="94" y="62"/>
                    <a:pt x="94" y="62"/>
                    <a:pt x="94" y="62"/>
                  </a:cubicBezTo>
                  <a:cubicBezTo>
                    <a:pt x="95" y="61"/>
                    <a:pt x="95" y="61"/>
                    <a:pt x="95" y="61"/>
                  </a:cubicBezTo>
                  <a:cubicBezTo>
                    <a:pt x="96" y="60"/>
                    <a:pt x="96" y="60"/>
                    <a:pt x="96" y="60"/>
                  </a:cubicBezTo>
                  <a:cubicBezTo>
                    <a:pt x="96" y="58"/>
                    <a:pt x="96" y="58"/>
                    <a:pt x="96" y="58"/>
                  </a:cubicBezTo>
                  <a:cubicBezTo>
                    <a:pt x="96" y="58"/>
                    <a:pt x="96" y="58"/>
                    <a:pt x="96" y="58"/>
                  </a:cubicBezTo>
                  <a:cubicBezTo>
                    <a:pt x="97" y="55"/>
                    <a:pt x="97" y="55"/>
                    <a:pt x="97" y="55"/>
                  </a:cubicBezTo>
                  <a:cubicBezTo>
                    <a:pt x="98" y="55"/>
                    <a:pt x="98" y="55"/>
                    <a:pt x="98" y="55"/>
                  </a:cubicBezTo>
                  <a:cubicBezTo>
                    <a:pt x="99" y="54"/>
                    <a:pt x="99" y="54"/>
                    <a:pt x="102" y="54"/>
                  </a:cubicBezTo>
                  <a:cubicBezTo>
                    <a:pt x="104" y="52"/>
                    <a:pt x="103" y="53"/>
                    <a:pt x="105" y="52"/>
                  </a:cubicBezTo>
                  <a:cubicBezTo>
                    <a:pt x="106" y="50"/>
                    <a:pt x="106" y="50"/>
                    <a:pt x="106" y="50"/>
                  </a:cubicBezTo>
                  <a:cubicBezTo>
                    <a:pt x="103" y="46"/>
                    <a:pt x="106" y="49"/>
                    <a:pt x="101" y="43"/>
                  </a:cubicBezTo>
                  <a:cubicBezTo>
                    <a:pt x="101" y="42"/>
                    <a:pt x="101" y="42"/>
                    <a:pt x="101" y="42"/>
                  </a:cubicBezTo>
                  <a:cubicBezTo>
                    <a:pt x="102" y="41"/>
                    <a:pt x="102" y="41"/>
                    <a:pt x="102" y="41"/>
                  </a:cubicBezTo>
                  <a:cubicBezTo>
                    <a:pt x="107" y="43"/>
                    <a:pt x="109" y="44"/>
                    <a:pt x="114" y="41"/>
                  </a:cubicBezTo>
                  <a:cubicBezTo>
                    <a:pt x="115" y="40"/>
                    <a:pt x="115" y="40"/>
                    <a:pt x="115" y="40"/>
                  </a:cubicBezTo>
                  <a:cubicBezTo>
                    <a:pt x="115" y="39"/>
                    <a:pt x="115" y="39"/>
                    <a:pt x="115" y="37"/>
                  </a:cubicBezTo>
                  <a:cubicBezTo>
                    <a:pt x="114" y="36"/>
                    <a:pt x="114" y="36"/>
                    <a:pt x="113" y="35"/>
                  </a:cubicBezTo>
                  <a:cubicBezTo>
                    <a:pt x="113" y="35"/>
                    <a:pt x="113" y="35"/>
                    <a:pt x="113" y="35"/>
                  </a:cubicBezTo>
                  <a:cubicBezTo>
                    <a:pt x="114" y="34"/>
                    <a:pt x="114" y="34"/>
                    <a:pt x="114" y="34"/>
                  </a:cubicBezTo>
                  <a:cubicBezTo>
                    <a:pt x="114" y="34"/>
                    <a:pt x="114" y="34"/>
                    <a:pt x="114" y="34"/>
                  </a:cubicBezTo>
                  <a:cubicBezTo>
                    <a:pt x="115" y="33"/>
                    <a:pt x="115" y="33"/>
                    <a:pt x="115" y="33"/>
                  </a:cubicBezTo>
                  <a:cubicBezTo>
                    <a:pt x="116" y="31"/>
                    <a:pt x="116" y="32"/>
                    <a:pt x="117" y="30"/>
                  </a:cubicBezTo>
                  <a:cubicBezTo>
                    <a:pt x="118" y="30"/>
                    <a:pt x="117" y="30"/>
                    <a:pt x="119" y="29"/>
                  </a:cubicBezTo>
                  <a:cubicBezTo>
                    <a:pt x="120" y="28"/>
                    <a:pt x="119" y="28"/>
                    <a:pt x="120" y="27"/>
                  </a:cubicBezTo>
                  <a:cubicBezTo>
                    <a:pt x="120" y="26"/>
                    <a:pt x="120" y="26"/>
                    <a:pt x="120" y="26"/>
                  </a:cubicBezTo>
                  <a:cubicBezTo>
                    <a:pt x="121" y="26"/>
                    <a:pt x="121" y="26"/>
                    <a:pt x="121" y="26"/>
                  </a:cubicBezTo>
                  <a:cubicBezTo>
                    <a:pt x="120" y="25"/>
                    <a:pt x="120" y="25"/>
                    <a:pt x="120" y="24"/>
                  </a:cubicBezTo>
                  <a:cubicBezTo>
                    <a:pt x="120" y="24"/>
                    <a:pt x="120" y="24"/>
                    <a:pt x="120" y="24"/>
                  </a:cubicBezTo>
                  <a:cubicBezTo>
                    <a:pt x="120" y="23"/>
                    <a:pt x="120" y="23"/>
                    <a:pt x="120" y="23"/>
                  </a:cubicBezTo>
                  <a:cubicBezTo>
                    <a:pt x="120" y="22"/>
                    <a:pt x="120" y="22"/>
                    <a:pt x="120" y="21"/>
                  </a:cubicBezTo>
                  <a:cubicBezTo>
                    <a:pt x="119" y="20"/>
                    <a:pt x="119" y="20"/>
                    <a:pt x="119" y="20"/>
                  </a:cubicBezTo>
                  <a:cubicBezTo>
                    <a:pt x="119" y="17"/>
                    <a:pt x="118" y="17"/>
                    <a:pt x="117" y="16"/>
                  </a:cubicBezTo>
                  <a:cubicBezTo>
                    <a:pt x="116" y="15"/>
                    <a:pt x="116" y="15"/>
                    <a:pt x="116" y="15"/>
                  </a:cubicBezTo>
                  <a:cubicBezTo>
                    <a:pt x="116" y="14"/>
                    <a:pt x="116" y="14"/>
                    <a:pt x="116" y="14"/>
                  </a:cubicBezTo>
                  <a:cubicBezTo>
                    <a:pt x="116" y="13"/>
                    <a:pt x="116" y="13"/>
                    <a:pt x="116" y="13"/>
                  </a:cubicBezTo>
                  <a:cubicBezTo>
                    <a:pt x="119" y="11"/>
                    <a:pt x="119" y="11"/>
                    <a:pt x="121" y="9"/>
                  </a:cubicBezTo>
                  <a:cubicBezTo>
                    <a:pt x="122" y="9"/>
                    <a:pt x="122" y="9"/>
                    <a:pt x="122" y="9"/>
                  </a:cubicBezTo>
                  <a:cubicBezTo>
                    <a:pt x="123" y="8"/>
                    <a:pt x="123" y="8"/>
                    <a:pt x="123" y="8"/>
                  </a:cubicBezTo>
                  <a:cubicBezTo>
                    <a:pt x="124" y="7"/>
                    <a:pt x="124" y="8"/>
                    <a:pt x="126" y="6"/>
                  </a:cubicBezTo>
                  <a:cubicBezTo>
                    <a:pt x="127" y="5"/>
                    <a:pt x="127" y="5"/>
                    <a:pt x="127" y="5"/>
                  </a:cubicBezTo>
                  <a:cubicBezTo>
                    <a:pt x="128" y="4"/>
                    <a:pt x="128" y="4"/>
                    <a:pt x="128" y="4"/>
                  </a:cubicBezTo>
                  <a:cubicBezTo>
                    <a:pt x="130" y="4"/>
                    <a:pt x="130" y="4"/>
                    <a:pt x="132" y="3"/>
                  </a:cubicBezTo>
                  <a:cubicBezTo>
                    <a:pt x="140" y="3"/>
                    <a:pt x="133" y="3"/>
                    <a:pt x="145" y="2"/>
                  </a:cubicBezTo>
                  <a:cubicBezTo>
                    <a:pt x="147" y="3"/>
                    <a:pt x="146" y="3"/>
                    <a:pt x="147" y="3"/>
                  </a:cubicBezTo>
                  <a:cubicBezTo>
                    <a:pt x="148" y="3"/>
                    <a:pt x="148" y="3"/>
                    <a:pt x="148" y="3"/>
                  </a:cubicBezTo>
                  <a:cubicBezTo>
                    <a:pt x="149" y="2"/>
                    <a:pt x="152" y="1"/>
                    <a:pt x="154" y="0"/>
                  </a:cubicBezTo>
                  <a:cubicBezTo>
                    <a:pt x="155" y="0"/>
                    <a:pt x="155" y="0"/>
                    <a:pt x="155" y="0"/>
                  </a:cubicBezTo>
                  <a:cubicBezTo>
                    <a:pt x="156" y="1"/>
                    <a:pt x="156" y="1"/>
                    <a:pt x="157"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185">
              <a:extLst>
                <a:ext uri="{FF2B5EF4-FFF2-40B4-BE49-F238E27FC236}">
                  <a16:creationId xmlns:a16="http://schemas.microsoft.com/office/drawing/2014/main" id="{DFFB6BD1-23EB-4AD9-8F8C-8D9A9FCF7B4A}"/>
                </a:ext>
              </a:extLst>
            </p:cNvPr>
            <p:cNvSpPr>
              <a:spLocks/>
            </p:cNvSpPr>
            <p:nvPr/>
          </p:nvSpPr>
          <p:spPr bwMode="auto">
            <a:xfrm>
              <a:off x="12352685" y="5962772"/>
              <a:ext cx="465422" cy="441678"/>
            </a:xfrm>
            <a:custGeom>
              <a:avLst/>
              <a:gdLst>
                <a:gd name="T0" fmla="*/ 97 w 112"/>
                <a:gd name="T1" fmla="*/ 9 h 106"/>
                <a:gd name="T2" fmla="*/ 100 w 112"/>
                <a:gd name="T3" fmla="*/ 10 h 106"/>
                <a:gd name="T4" fmla="*/ 109 w 112"/>
                <a:gd name="T5" fmla="*/ 41 h 106"/>
                <a:gd name="T6" fmla="*/ 105 w 112"/>
                <a:gd name="T7" fmla="*/ 51 h 106"/>
                <a:gd name="T8" fmla="*/ 107 w 112"/>
                <a:gd name="T9" fmla="*/ 56 h 106"/>
                <a:gd name="T10" fmla="*/ 107 w 112"/>
                <a:gd name="T11" fmla="*/ 64 h 106"/>
                <a:gd name="T12" fmla="*/ 111 w 112"/>
                <a:gd name="T13" fmla="*/ 73 h 106"/>
                <a:gd name="T14" fmla="*/ 111 w 112"/>
                <a:gd name="T15" fmla="*/ 75 h 106"/>
                <a:gd name="T16" fmla="*/ 112 w 112"/>
                <a:gd name="T17" fmla="*/ 80 h 106"/>
                <a:gd name="T18" fmla="*/ 96 w 112"/>
                <a:gd name="T19" fmla="*/ 97 h 106"/>
                <a:gd name="T20" fmla="*/ 98 w 112"/>
                <a:gd name="T21" fmla="*/ 105 h 106"/>
                <a:gd name="T22" fmla="*/ 95 w 112"/>
                <a:gd name="T23" fmla="*/ 105 h 106"/>
                <a:gd name="T24" fmla="*/ 87 w 112"/>
                <a:gd name="T25" fmla="*/ 100 h 106"/>
                <a:gd name="T26" fmla="*/ 77 w 112"/>
                <a:gd name="T27" fmla="*/ 101 h 106"/>
                <a:gd name="T28" fmla="*/ 73 w 112"/>
                <a:gd name="T29" fmla="*/ 100 h 106"/>
                <a:gd name="T30" fmla="*/ 70 w 112"/>
                <a:gd name="T31" fmla="*/ 100 h 106"/>
                <a:gd name="T32" fmla="*/ 65 w 112"/>
                <a:gd name="T33" fmla="*/ 103 h 106"/>
                <a:gd name="T34" fmla="*/ 64 w 112"/>
                <a:gd name="T35" fmla="*/ 100 h 106"/>
                <a:gd name="T36" fmla="*/ 62 w 112"/>
                <a:gd name="T37" fmla="*/ 99 h 106"/>
                <a:gd name="T38" fmla="*/ 57 w 112"/>
                <a:gd name="T39" fmla="*/ 99 h 106"/>
                <a:gd name="T40" fmla="*/ 53 w 112"/>
                <a:gd name="T41" fmla="*/ 96 h 106"/>
                <a:gd name="T42" fmla="*/ 50 w 112"/>
                <a:gd name="T43" fmla="*/ 91 h 106"/>
                <a:gd name="T44" fmla="*/ 46 w 112"/>
                <a:gd name="T45" fmla="*/ 90 h 106"/>
                <a:gd name="T46" fmla="*/ 44 w 112"/>
                <a:gd name="T47" fmla="*/ 88 h 106"/>
                <a:gd name="T48" fmla="*/ 41 w 112"/>
                <a:gd name="T49" fmla="*/ 89 h 106"/>
                <a:gd name="T50" fmla="*/ 39 w 112"/>
                <a:gd name="T51" fmla="*/ 86 h 106"/>
                <a:gd name="T52" fmla="*/ 40 w 112"/>
                <a:gd name="T53" fmla="*/ 84 h 106"/>
                <a:gd name="T54" fmla="*/ 31 w 112"/>
                <a:gd name="T55" fmla="*/ 82 h 106"/>
                <a:gd name="T56" fmla="*/ 29 w 112"/>
                <a:gd name="T57" fmla="*/ 87 h 106"/>
                <a:gd name="T58" fmla="*/ 25 w 112"/>
                <a:gd name="T59" fmla="*/ 83 h 106"/>
                <a:gd name="T60" fmla="*/ 24 w 112"/>
                <a:gd name="T61" fmla="*/ 82 h 106"/>
                <a:gd name="T62" fmla="*/ 26 w 112"/>
                <a:gd name="T63" fmla="*/ 79 h 106"/>
                <a:gd name="T64" fmla="*/ 21 w 112"/>
                <a:gd name="T65" fmla="*/ 78 h 106"/>
                <a:gd name="T66" fmla="*/ 18 w 112"/>
                <a:gd name="T67" fmla="*/ 76 h 106"/>
                <a:gd name="T68" fmla="*/ 13 w 112"/>
                <a:gd name="T69" fmla="*/ 74 h 106"/>
                <a:gd name="T70" fmla="*/ 10 w 112"/>
                <a:gd name="T71" fmla="*/ 73 h 106"/>
                <a:gd name="T72" fmla="*/ 9 w 112"/>
                <a:gd name="T73" fmla="*/ 64 h 106"/>
                <a:gd name="T74" fmla="*/ 7 w 112"/>
                <a:gd name="T75" fmla="*/ 60 h 106"/>
                <a:gd name="T76" fmla="*/ 7 w 112"/>
                <a:gd name="T77" fmla="*/ 52 h 106"/>
                <a:gd name="T78" fmla="*/ 6 w 112"/>
                <a:gd name="T79" fmla="*/ 49 h 106"/>
                <a:gd name="T80" fmla="*/ 6 w 112"/>
                <a:gd name="T81" fmla="*/ 44 h 106"/>
                <a:gd name="T82" fmla="*/ 1 w 112"/>
                <a:gd name="T83" fmla="*/ 35 h 106"/>
                <a:gd name="T84" fmla="*/ 5 w 112"/>
                <a:gd name="T85" fmla="*/ 23 h 106"/>
                <a:gd name="T86" fmla="*/ 1 w 112"/>
                <a:gd name="T87" fmla="*/ 18 h 106"/>
                <a:gd name="T88" fmla="*/ 23 w 112"/>
                <a:gd name="T89" fmla="*/ 11 h 106"/>
                <a:gd name="T90" fmla="*/ 52 w 112"/>
                <a:gd name="T91" fmla="*/ 3 h 106"/>
                <a:gd name="T92" fmla="*/ 51 w 112"/>
                <a:gd name="T93" fmla="*/ 8 h 106"/>
                <a:gd name="T94" fmla="*/ 62 w 112"/>
                <a:gd name="T95" fmla="*/ 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 h="106">
                  <a:moveTo>
                    <a:pt x="62" y="7"/>
                  </a:moveTo>
                  <a:cubicBezTo>
                    <a:pt x="62" y="8"/>
                    <a:pt x="62" y="8"/>
                    <a:pt x="62" y="8"/>
                  </a:cubicBezTo>
                  <a:cubicBezTo>
                    <a:pt x="72" y="8"/>
                    <a:pt x="88" y="9"/>
                    <a:pt x="97" y="10"/>
                  </a:cubicBezTo>
                  <a:cubicBezTo>
                    <a:pt x="97" y="9"/>
                    <a:pt x="97" y="9"/>
                    <a:pt x="97" y="9"/>
                  </a:cubicBezTo>
                  <a:cubicBezTo>
                    <a:pt x="98" y="9"/>
                    <a:pt x="98" y="9"/>
                    <a:pt x="98" y="9"/>
                  </a:cubicBezTo>
                  <a:cubicBezTo>
                    <a:pt x="99" y="9"/>
                    <a:pt x="99" y="9"/>
                    <a:pt x="99" y="9"/>
                  </a:cubicBezTo>
                  <a:cubicBezTo>
                    <a:pt x="100" y="9"/>
                    <a:pt x="100" y="9"/>
                    <a:pt x="100" y="10"/>
                  </a:cubicBezTo>
                  <a:cubicBezTo>
                    <a:pt x="100" y="10"/>
                    <a:pt x="100" y="10"/>
                    <a:pt x="100" y="10"/>
                  </a:cubicBezTo>
                  <a:cubicBezTo>
                    <a:pt x="102" y="11"/>
                    <a:pt x="103" y="11"/>
                    <a:pt x="105" y="14"/>
                  </a:cubicBezTo>
                  <a:cubicBezTo>
                    <a:pt x="105" y="15"/>
                    <a:pt x="105" y="15"/>
                    <a:pt x="105" y="17"/>
                  </a:cubicBezTo>
                  <a:cubicBezTo>
                    <a:pt x="108" y="30"/>
                    <a:pt x="111" y="34"/>
                    <a:pt x="110" y="41"/>
                  </a:cubicBezTo>
                  <a:cubicBezTo>
                    <a:pt x="109" y="41"/>
                    <a:pt x="109" y="41"/>
                    <a:pt x="109" y="41"/>
                  </a:cubicBezTo>
                  <a:cubicBezTo>
                    <a:pt x="106" y="43"/>
                    <a:pt x="102" y="44"/>
                    <a:pt x="102" y="48"/>
                  </a:cubicBezTo>
                  <a:cubicBezTo>
                    <a:pt x="102" y="49"/>
                    <a:pt x="102" y="49"/>
                    <a:pt x="102" y="49"/>
                  </a:cubicBezTo>
                  <a:cubicBezTo>
                    <a:pt x="104" y="50"/>
                    <a:pt x="103" y="50"/>
                    <a:pt x="105" y="50"/>
                  </a:cubicBezTo>
                  <a:cubicBezTo>
                    <a:pt x="105" y="51"/>
                    <a:pt x="105" y="51"/>
                    <a:pt x="105" y="51"/>
                  </a:cubicBezTo>
                  <a:cubicBezTo>
                    <a:pt x="106" y="52"/>
                    <a:pt x="106" y="52"/>
                    <a:pt x="106" y="52"/>
                  </a:cubicBezTo>
                  <a:cubicBezTo>
                    <a:pt x="107" y="52"/>
                    <a:pt x="107" y="52"/>
                    <a:pt x="107" y="53"/>
                  </a:cubicBezTo>
                  <a:cubicBezTo>
                    <a:pt x="107" y="54"/>
                    <a:pt x="107" y="54"/>
                    <a:pt x="107" y="54"/>
                  </a:cubicBezTo>
                  <a:cubicBezTo>
                    <a:pt x="107" y="56"/>
                    <a:pt x="107" y="56"/>
                    <a:pt x="107" y="56"/>
                  </a:cubicBezTo>
                  <a:cubicBezTo>
                    <a:pt x="107" y="57"/>
                    <a:pt x="107" y="57"/>
                    <a:pt x="107" y="57"/>
                  </a:cubicBezTo>
                  <a:cubicBezTo>
                    <a:pt x="106" y="58"/>
                    <a:pt x="106" y="58"/>
                    <a:pt x="106" y="59"/>
                  </a:cubicBezTo>
                  <a:cubicBezTo>
                    <a:pt x="106" y="60"/>
                    <a:pt x="106" y="60"/>
                    <a:pt x="106" y="60"/>
                  </a:cubicBezTo>
                  <a:cubicBezTo>
                    <a:pt x="106" y="62"/>
                    <a:pt x="107" y="63"/>
                    <a:pt x="107" y="64"/>
                  </a:cubicBezTo>
                  <a:cubicBezTo>
                    <a:pt x="107" y="65"/>
                    <a:pt x="107" y="65"/>
                    <a:pt x="107" y="65"/>
                  </a:cubicBezTo>
                  <a:cubicBezTo>
                    <a:pt x="107" y="66"/>
                    <a:pt x="107" y="66"/>
                    <a:pt x="107" y="66"/>
                  </a:cubicBezTo>
                  <a:cubicBezTo>
                    <a:pt x="108" y="67"/>
                    <a:pt x="109" y="68"/>
                    <a:pt x="109" y="69"/>
                  </a:cubicBezTo>
                  <a:cubicBezTo>
                    <a:pt x="110" y="71"/>
                    <a:pt x="110" y="71"/>
                    <a:pt x="111" y="73"/>
                  </a:cubicBezTo>
                  <a:cubicBezTo>
                    <a:pt x="112" y="74"/>
                    <a:pt x="112" y="74"/>
                    <a:pt x="112" y="74"/>
                  </a:cubicBezTo>
                  <a:cubicBezTo>
                    <a:pt x="112" y="74"/>
                    <a:pt x="112" y="74"/>
                    <a:pt x="112" y="74"/>
                  </a:cubicBezTo>
                  <a:cubicBezTo>
                    <a:pt x="112" y="75"/>
                    <a:pt x="112" y="75"/>
                    <a:pt x="112" y="75"/>
                  </a:cubicBezTo>
                  <a:cubicBezTo>
                    <a:pt x="111" y="75"/>
                    <a:pt x="111" y="75"/>
                    <a:pt x="111" y="75"/>
                  </a:cubicBezTo>
                  <a:cubicBezTo>
                    <a:pt x="111" y="75"/>
                    <a:pt x="111" y="75"/>
                    <a:pt x="111" y="75"/>
                  </a:cubicBezTo>
                  <a:cubicBezTo>
                    <a:pt x="111" y="76"/>
                    <a:pt x="111" y="76"/>
                    <a:pt x="112" y="76"/>
                  </a:cubicBezTo>
                  <a:cubicBezTo>
                    <a:pt x="112" y="78"/>
                    <a:pt x="112" y="78"/>
                    <a:pt x="112" y="78"/>
                  </a:cubicBezTo>
                  <a:cubicBezTo>
                    <a:pt x="112" y="80"/>
                    <a:pt x="112" y="80"/>
                    <a:pt x="112" y="80"/>
                  </a:cubicBezTo>
                  <a:cubicBezTo>
                    <a:pt x="112" y="80"/>
                    <a:pt x="112" y="80"/>
                    <a:pt x="112" y="80"/>
                  </a:cubicBezTo>
                  <a:cubicBezTo>
                    <a:pt x="111" y="81"/>
                    <a:pt x="111" y="81"/>
                    <a:pt x="111" y="82"/>
                  </a:cubicBezTo>
                  <a:cubicBezTo>
                    <a:pt x="108" y="82"/>
                    <a:pt x="108" y="82"/>
                    <a:pt x="108" y="82"/>
                  </a:cubicBezTo>
                  <a:cubicBezTo>
                    <a:pt x="105" y="86"/>
                    <a:pt x="99" y="91"/>
                    <a:pt x="96" y="97"/>
                  </a:cubicBezTo>
                  <a:cubicBezTo>
                    <a:pt x="96" y="99"/>
                    <a:pt x="96" y="99"/>
                    <a:pt x="97" y="101"/>
                  </a:cubicBezTo>
                  <a:cubicBezTo>
                    <a:pt x="97" y="102"/>
                    <a:pt x="97" y="102"/>
                    <a:pt x="96" y="103"/>
                  </a:cubicBezTo>
                  <a:cubicBezTo>
                    <a:pt x="96" y="103"/>
                    <a:pt x="96" y="103"/>
                    <a:pt x="96" y="103"/>
                  </a:cubicBezTo>
                  <a:cubicBezTo>
                    <a:pt x="97" y="104"/>
                    <a:pt x="97" y="104"/>
                    <a:pt x="98" y="105"/>
                  </a:cubicBezTo>
                  <a:cubicBezTo>
                    <a:pt x="98" y="105"/>
                    <a:pt x="98" y="105"/>
                    <a:pt x="98" y="105"/>
                  </a:cubicBezTo>
                  <a:cubicBezTo>
                    <a:pt x="98" y="106"/>
                    <a:pt x="98" y="106"/>
                    <a:pt x="98" y="106"/>
                  </a:cubicBezTo>
                  <a:cubicBezTo>
                    <a:pt x="98" y="106"/>
                    <a:pt x="98" y="106"/>
                    <a:pt x="98" y="106"/>
                  </a:cubicBezTo>
                  <a:cubicBezTo>
                    <a:pt x="96" y="106"/>
                    <a:pt x="97" y="106"/>
                    <a:pt x="95" y="105"/>
                  </a:cubicBezTo>
                  <a:cubicBezTo>
                    <a:pt x="95" y="105"/>
                    <a:pt x="95" y="105"/>
                    <a:pt x="95" y="105"/>
                  </a:cubicBezTo>
                  <a:cubicBezTo>
                    <a:pt x="93" y="105"/>
                    <a:pt x="90" y="103"/>
                    <a:pt x="89" y="103"/>
                  </a:cubicBezTo>
                  <a:cubicBezTo>
                    <a:pt x="89" y="102"/>
                    <a:pt x="89" y="102"/>
                    <a:pt x="88" y="101"/>
                  </a:cubicBezTo>
                  <a:cubicBezTo>
                    <a:pt x="87" y="100"/>
                    <a:pt x="87" y="100"/>
                    <a:pt x="87" y="100"/>
                  </a:cubicBezTo>
                  <a:cubicBezTo>
                    <a:pt x="85" y="100"/>
                    <a:pt x="85" y="100"/>
                    <a:pt x="85" y="99"/>
                  </a:cubicBezTo>
                  <a:cubicBezTo>
                    <a:pt x="76" y="99"/>
                    <a:pt x="82" y="99"/>
                    <a:pt x="78" y="99"/>
                  </a:cubicBezTo>
                  <a:cubicBezTo>
                    <a:pt x="77" y="100"/>
                    <a:pt x="77" y="100"/>
                    <a:pt x="77" y="100"/>
                  </a:cubicBezTo>
                  <a:cubicBezTo>
                    <a:pt x="77" y="101"/>
                    <a:pt x="77" y="101"/>
                    <a:pt x="77" y="101"/>
                  </a:cubicBezTo>
                  <a:cubicBezTo>
                    <a:pt x="76" y="101"/>
                    <a:pt x="76" y="101"/>
                    <a:pt x="76" y="101"/>
                  </a:cubicBezTo>
                  <a:cubicBezTo>
                    <a:pt x="75" y="101"/>
                    <a:pt x="75" y="101"/>
                    <a:pt x="75" y="101"/>
                  </a:cubicBezTo>
                  <a:cubicBezTo>
                    <a:pt x="74" y="100"/>
                    <a:pt x="74" y="100"/>
                    <a:pt x="74" y="100"/>
                  </a:cubicBezTo>
                  <a:cubicBezTo>
                    <a:pt x="73" y="100"/>
                    <a:pt x="73" y="100"/>
                    <a:pt x="73" y="100"/>
                  </a:cubicBezTo>
                  <a:cubicBezTo>
                    <a:pt x="72" y="100"/>
                    <a:pt x="72" y="100"/>
                    <a:pt x="72" y="100"/>
                  </a:cubicBezTo>
                  <a:cubicBezTo>
                    <a:pt x="71" y="100"/>
                    <a:pt x="72" y="100"/>
                    <a:pt x="71" y="100"/>
                  </a:cubicBezTo>
                  <a:cubicBezTo>
                    <a:pt x="71" y="100"/>
                    <a:pt x="71" y="100"/>
                    <a:pt x="71" y="100"/>
                  </a:cubicBezTo>
                  <a:cubicBezTo>
                    <a:pt x="70" y="100"/>
                    <a:pt x="70" y="100"/>
                    <a:pt x="70" y="100"/>
                  </a:cubicBezTo>
                  <a:cubicBezTo>
                    <a:pt x="68" y="101"/>
                    <a:pt x="70" y="100"/>
                    <a:pt x="68" y="101"/>
                  </a:cubicBezTo>
                  <a:cubicBezTo>
                    <a:pt x="67" y="102"/>
                    <a:pt x="67" y="102"/>
                    <a:pt x="67" y="102"/>
                  </a:cubicBezTo>
                  <a:cubicBezTo>
                    <a:pt x="67" y="103"/>
                    <a:pt x="67" y="103"/>
                    <a:pt x="67" y="103"/>
                  </a:cubicBezTo>
                  <a:cubicBezTo>
                    <a:pt x="65" y="103"/>
                    <a:pt x="65" y="103"/>
                    <a:pt x="65" y="103"/>
                  </a:cubicBezTo>
                  <a:cubicBezTo>
                    <a:pt x="65" y="103"/>
                    <a:pt x="65" y="103"/>
                    <a:pt x="64" y="103"/>
                  </a:cubicBezTo>
                  <a:cubicBezTo>
                    <a:pt x="63" y="103"/>
                    <a:pt x="63" y="103"/>
                    <a:pt x="63" y="103"/>
                  </a:cubicBezTo>
                  <a:cubicBezTo>
                    <a:pt x="64" y="102"/>
                    <a:pt x="63" y="102"/>
                    <a:pt x="64" y="102"/>
                  </a:cubicBezTo>
                  <a:cubicBezTo>
                    <a:pt x="64" y="101"/>
                    <a:pt x="64" y="101"/>
                    <a:pt x="64" y="100"/>
                  </a:cubicBezTo>
                  <a:cubicBezTo>
                    <a:pt x="63" y="100"/>
                    <a:pt x="63" y="100"/>
                    <a:pt x="63" y="100"/>
                  </a:cubicBezTo>
                  <a:cubicBezTo>
                    <a:pt x="62" y="100"/>
                    <a:pt x="62" y="100"/>
                    <a:pt x="62" y="100"/>
                  </a:cubicBezTo>
                  <a:cubicBezTo>
                    <a:pt x="62" y="99"/>
                    <a:pt x="62" y="99"/>
                    <a:pt x="62" y="99"/>
                  </a:cubicBezTo>
                  <a:cubicBezTo>
                    <a:pt x="62" y="99"/>
                    <a:pt x="62" y="99"/>
                    <a:pt x="62" y="99"/>
                  </a:cubicBezTo>
                  <a:cubicBezTo>
                    <a:pt x="61" y="98"/>
                    <a:pt x="61" y="97"/>
                    <a:pt x="60" y="96"/>
                  </a:cubicBezTo>
                  <a:cubicBezTo>
                    <a:pt x="60" y="96"/>
                    <a:pt x="60" y="96"/>
                    <a:pt x="60" y="96"/>
                  </a:cubicBezTo>
                  <a:cubicBezTo>
                    <a:pt x="59" y="97"/>
                    <a:pt x="58" y="97"/>
                    <a:pt x="58" y="98"/>
                  </a:cubicBezTo>
                  <a:cubicBezTo>
                    <a:pt x="57" y="99"/>
                    <a:pt x="57" y="99"/>
                    <a:pt x="57" y="99"/>
                  </a:cubicBezTo>
                  <a:cubicBezTo>
                    <a:pt x="55" y="100"/>
                    <a:pt x="55" y="100"/>
                    <a:pt x="55" y="100"/>
                  </a:cubicBezTo>
                  <a:cubicBezTo>
                    <a:pt x="54" y="98"/>
                    <a:pt x="54" y="99"/>
                    <a:pt x="54" y="98"/>
                  </a:cubicBezTo>
                  <a:cubicBezTo>
                    <a:pt x="53" y="98"/>
                    <a:pt x="53" y="98"/>
                    <a:pt x="53" y="98"/>
                  </a:cubicBezTo>
                  <a:cubicBezTo>
                    <a:pt x="53" y="97"/>
                    <a:pt x="53" y="97"/>
                    <a:pt x="53" y="96"/>
                  </a:cubicBezTo>
                  <a:cubicBezTo>
                    <a:pt x="50" y="93"/>
                    <a:pt x="50" y="93"/>
                    <a:pt x="50" y="93"/>
                  </a:cubicBezTo>
                  <a:cubicBezTo>
                    <a:pt x="50" y="92"/>
                    <a:pt x="50" y="92"/>
                    <a:pt x="50" y="92"/>
                  </a:cubicBezTo>
                  <a:cubicBezTo>
                    <a:pt x="50" y="92"/>
                    <a:pt x="50" y="92"/>
                    <a:pt x="50" y="92"/>
                  </a:cubicBezTo>
                  <a:cubicBezTo>
                    <a:pt x="50" y="91"/>
                    <a:pt x="50" y="91"/>
                    <a:pt x="50" y="91"/>
                  </a:cubicBezTo>
                  <a:cubicBezTo>
                    <a:pt x="49" y="91"/>
                    <a:pt x="49" y="91"/>
                    <a:pt x="49" y="91"/>
                  </a:cubicBezTo>
                  <a:cubicBezTo>
                    <a:pt x="48" y="90"/>
                    <a:pt x="48" y="90"/>
                    <a:pt x="48" y="90"/>
                  </a:cubicBezTo>
                  <a:cubicBezTo>
                    <a:pt x="47" y="91"/>
                    <a:pt x="47" y="91"/>
                    <a:pt x="47" y="91"/>
                  </a:cubicBezTo>
                  <a:cubicBezTo>
                    <a:pt x="47" y="90"/>
                    <a:pt x="47" y="90"/>
                    <a:pt x="46" y="90"/>
                  </a:cubicBezTo>
                  <a:cubicBezTo>
                    <a:pt x="45" y="89"/>
                    <a:pt x="45" y="89"/>
                    <a:pt x="45" y="89"/>
                  </a:cubicBezTo>
                  <a:cubicBezTo>
                    <a:pt x="45" y="89"/>
                    <a:pt x="45" y="89"/>
                    <a:pt x="45" y="89"/>
                  </a:cubicBezTo>
                  <a:cubicBezTo>
                    <a:pt x="44" y="89"/>
                    <a:pt x="44" y="89"/>
                    <a:pt x="44" y="89"/>
                  </a:cubicBezTo>
                  <a:cubicBezTo>
                    <a:pt x="44" y="88"/>
                    <a:pt x="44" y="88"/>
                    <a:pt x="44" y="88"/>
                  </a:cubicBezTo>
                  <a:cubicBezTo>
                    <a:pt x="44" y="89"/>
                    <a:pt x="44" y="89"/>
                    <a:pt x="43" y="89"/>
                  </a:cubicBezTo>
                  <a:cubicBezTo>
                    <a:pt x="42" y="90"/>
                    <a:pt x="42" y="90"/>
                    <a:pt x="42" y="90"/>
                  </a:cubicBezTo>
                  <a:cubicBezTo>
                    <a:pt x="42" y="89"/>
                    <a:pt x="42" y="89"/>
                    <a:pt x="42" y="89"/>
                  </a:cubicBezTo>
                  <a:cubicBezTo>
                    <a:pt x="41" y="89"/>
                    <a:pt x="41" y="89"/>
                    <a:pt x="41" y="89"/>
                  </a:cubicBezTo>
                  <a:cubicBezTo>
                    <a:pt x="41" y="88"/>
                    <a:pt x="41" y="88"/>
                    <a:pt x="40" y="87"/>
                  </a:cubicBezTo>
                  <a:cubicBezTo>
                    <a:pt x="39" y="87"/>
                    <a:pt x="39" y="87"/>
                    <a:pt x="39" y="87"/>
                  </a:cubicBezTo>
                  <a:cubicBezTo>
                    <a:pt x="39" y="87"/>
                    <a:pt x="39" y="87"/>
                    <a:pt x="39" y="87"/>
                  </a:cubicBezTo>
                  <a:cubicBezTo>
                    <a:pt x="39" y="86"/>
                    <a:pt x="39" y="86"/>
                    <a:pt x="39" y="86"/>
                  </a:cubicBezTo>
                  <a:cubicBezTo>
                    <a:pt x="40" y="86"/>
                    <a:pt x="40" y="86"/>
                    <a:pt x="40" y="86"/>
                  </a:cubicBezTo>
                  <a:cubicBezTo>
                    <a:pt x="41" y="85"/>
                    <a:pt x="41" y="85"/>
                    <a:pt x="41" y="85"/>
                  </a:cubicBezTo>
                  <a:cubicBezTo>
                    <a:pt x="41" y="84"/>
                    <a:pt x="41" y="84"/>
                    <a:pt x="41" y="84"/>
                  </a:cubicBezTo>
                  <a:cubicBezTo>
                    <a:pt x="40" y="84"/>
                    <a:pt x="40" y="84"/>
                    <a:pt x="40" y="84"/>
                  </a:cubicBezTo>
                  <a:cubicBezTo>
                    <a:pt x="40" y="84"/>
                    <a:pt x="40" y="84"/>
                    <a:pt x="40" y="84"/>
                  </a:cubicBezTo>
                  <a:cubicBezTo>
                    <a:pt x="39" y="84"/>
                    <a:pt x="38" y="85"/>
                    <a:pt x="37" y="85"/>
                  </a:cubicBezTo>
                  <a:cubicBezTo>
                    <a:pt x="34" y="82"/>
                    <a:pt x="34" y="82"/>
                    <a:pt x="34" y="82"/>
                  </a:cubicBezTo>
                  <a:cubicBezTo>
                    <a:pt x="32" y="82"/>
                    <a:pt x="32" y="82"/>
                    <a:pt x="31" y="82"/>
                  </a:cubicBezTo>
                  <a:cubicBezTo>
                    <a:pt x="31" y="82"/>
                    <a:pt x="31" y="82"/>
                    <a:pt x="31" y="82"/>
                  </a:cubicBezTo>
                  <a:cubicBezTo>
                    <a:pt x="32" y="83"/>
                    <a:pt x="31" y="83"/>
                    <a:pt x="32" y="85"/>
                  </a:cubicBezTo>
                  <a:cubicBezTo>
                    <a:pt x="32" y="85"/>
                    <a:pt x="32" y="85"/>
                    <a:pt x="32" y="85"/>
                  </a:cubicBezTo>
                  <a:cubicBezTo>
                    <a:pt x="31" y="86"/>
                    <a:pt x="30" y="86"/>
                    <a:pt x="29" y="87"/>
                  </a:cubicBezTo>
                  <a:cubicBezTo>
                    <a:pt x="29" y="87"/>
                    <a:pt x="29" y="87"/>
                    <a:pt x="29" y="87"/>
                  </a:cubicBezTo>
                  <a:cubicBezTo>
                    <a:pt x="28" y="87"/>
                    <a:pt x="28" y="87"/>
                    <a:pt x="28" y="87"/>
                  </a:cubicBezTo>
                  <a:cubicBezTo>
                    <a:pt x="28" y="87"/>
                    <a:pt x="28" y="87"/>
                    <a:pt x="28" y="87"/>
                  </a:cubicBezTo>
                  <a:cubicBezTo>
                    <a:pt x="26" y="84"/>
                    <a:pt x="27" y="85"/>
                    <a:pt x="25" y="83"/>
                  </a:cubicBezTo>
                  <a:cubicBezTo>
                    <a:pt x="25" y="83"/>
                    <a:pt x="25" y="83"/>
                    <a:pt x="25" y="83"/>
                  </a:cubicBezTo>
                  <a:cubicBezTo>
                    <a:pt x="24" y="83"/>
                    <a:pt x="24" y="83"/>
                    <a:pt x="24" y="83"/>
                  </a:cubicBezTo>
                  <a:cubicBezTo>
                    <a:pt x="24" y="82"/>
                    <a:pt x="24" y="82"/>
                    <a:pt x="24" y="82"/>
                  </a:cubicBezTo>
                  <a:cubicBezTo>
                    <a:pt x="24" y="82"/>
                    <a:pt x="24" y="82"/>
                    <a:pt x="24" y="82"/>
                  </a:cubicBezTo>
                  <a:cubicBezTo>
                    <a:pt x="24" y="81"/>
                    <a:pt x="24" y="81"/>
                    <a:pt x="24" y="81"/>
                  </a:cubicBezTo>
                  <a:cubicBezTo>
                    <a:pt x="25" y="80"/>
                    <a:pt x="25" y="80"/>
                    <a:pt x="25" y="80"/>
                  </a:cubicBezTo>
                  <a:cubicBezTo>
                    <a:pt x="25" y="80"/>
                    <a:pt x="25" y="80"/>
                    <a:pt x="25" y="80"/>
                  </a:cubicBezTo>
                  <a:cubicBezTo>
                    <a:pt x="26" y="79"/>
                    <a:pt x="26" y="80"/>
                    <a:pt x="26" y="79"/>
                  </a:cubicBezTo>
                  <a:cubicBezTo>
                    <a:pt x="26" y="79"/>
                    <a:pt x="26" y="79"/>
                    <a:pt x="26" y="79"/>
                  </a:cubicBezTo>
                  <a:cubicBezTo>
                    <a:pt x="25" y="78"/>
                    <a:pt x="25" y="78"/>
                    <a:pt x="24" y="78"/>
                  </a:cubicBezTo>
                  <a:cubicBezTo>
                    <a:pt x="22" y="78"/>
                    <a:pt x="22" y="78"/>
                    <a:pt x="22" y="78"/>
                  </a:cubicBezTo>
                  <a:cubicBezTo>
                    <a:pt x="21" y="78"/>
                    <a:pt x="21" y="78"/>
                    <a:pt x="21" y="78"/>
                  </a:cubicBezTo>
                  <a:cubicBezTo>
                    <a:pt x="21" y="78"/>
                    <a:pt x="21" y="78"/>
                    <a:pt x="21" y="78"/>
                  </a:cubicBezTo>
                  <a:cubicBezTo>
                    <a:pt x="21" y="77"/>
                    <a:pt x="21" y="77"/>
                    <a:pt x="21" y="77"/>
                  </a:cubicBezTo>
                  <a:cubicBezTo>
                    <a:pt x="20" y="77"/>
                    <a:pt x="20" y="77"/>
                    <a:pt x="20" y="77"/>
                  </a:cubicBezTo>
                  <a:cubicBezTo>
                    <a:pt x="19" y="77"/>
                    <a:pt x="19" y="77"/>
                    <a:pt x="18" y="76"/>
                  </a:cubicBezTo>
                  <a:cubicBezTo>
                    <a:pt x="17" y="76"/>
                    <a:pt x="18" y="76"/>
                    <a:pt x="15" y="75"/>
                  </a:cubicBezTo>
                  <a:cubicBezTo>
                    <a:pt x="14" y="75"/>
                    <a:pt x="14" y="75"/>
                    <a:pt x="14" y="75"/>
                  </a:cubicBezTo>
                  <a:cubicBezTo>
                    <a:pt x="14" y="75"/>
                    <a:pt x="14" y="75"/>
                    <a:pt x="14" y="75"/>
                  </a:cubicBezTo>
                  <a:cubicBezTo>
                    <a:pt x="13" y="74"/>
                    <a:pt x="14" y="74"/>
                    <a:pt x="13" y="74"/>
                  </a:cubicBezTo>
                  <a:cubicBezTo>
                    <a:pt x="13" y="72"/>
                    <a:pt x="13" y="72"/>
                    <a:pt x="13" y="72"/>
                  </a:cubicBezTo>
                  <a:cubicBezTo>
                    <a:pt x="11" y="71"/>
                    <a:pt x="12" y="72"/>
                    <a:pt x="10" y="71"/>
                  </a:cubicBezTo>
                  <a:cubicBezTo>
                    <a:pt x="10" y="71"/>
                    <a:pt x="10" y="71"/>
                    <a:pt x="10" y="71"/>
                  </a:cubicBezTo>
                  <a:cubicBezTo>
                    <a:pt x="10" y="73"/>
                    <a:pt x="10" y="73"/>
                    <a:pt x="10" y="73"/>
                  </a:cubicBezTo>
                  <a:cubicBezTo>
                    <a:pt x="9" y="74"/>
                    <a:pt x="9" y="74"/>
                    <a:pt x="9" y="74"/>
                  </a:cubicBezTo>
                  <a:cubicBezTo>
                    <a:pt x="8" y="74"/>
                    <a:pt x="8" y="74"/>
                    <a:pt x="8" y="74"/>
                  </a:cubicBezTo>
                  <a:cubicBezTo>
                    <a:pt x="8" y="74"/>
                    <a:pt x="9" y="72"/>
                    <a:pt x="10" y="67"/>
                  </a:cubicBezTo>
                  <a:cubicBezTo>
                    <a:pt x="9" y="64"/>
                    <a:pt x="9" y="65"/>
                    <a:pt x="9" y="64"/>
                  </a:cubicBezTo>
                  <a:cubicBezTo>
                    <a:pt x="9" y="63"/>
                    <a:pt x="9" y="63"/>
                    <a:pt x="9" y="63"/>
                  </a:cubicBezTo>
                  <a:cubicBezTo>
                    <a:pt x="7" y="62"/>
                    <a:pt x="7" y="62"/>
                    <a:pt x="7" y="62"/>
                  </a:cubicBezTo>
                  <a:cubicBezTo>
                    <a:pt x="7" y="62"/>
                    <a:pt x="7" y="62"/>
                    <a:pt x="7" y="62"/>
                  </a:cubicBezTo>
                  <a:cubicBezTo>
                    <a:pt x="7" y="60"/>
                    <a:pt x="7" y="60"/>
                    <a:pt x="7" y="60"/>
                  </a:cubicBezTo>
                  <a:cubicBezTo>
                    <a:pt x="7" y="60"/>
                    <a:pt x="7" y="60"/>
                    <a:pt x="7" y="60"/>
                  </a:cubicBezTo>
                  <a:cubicBezTo>
                    <a:pt x="6" y="58"/>
                    <a:pt x="6" y="58"/>
                    <a:pt x="5" y="57"/>
                  </a:cubicBezTo>
                  <a:cubicBezTo>
                    <a:pt x="6" y="55"/>
                    <a:pt x="6" y="55"/>
                    <a:pt x="6" y="55"/>
                  </a:cubicBezTo>
                  <a:cubicBezTo>
                    <a:pt x="7" y="52"/>
                    <a:pt x="7" y="54"/>
                    <a:pt x="7" y="52"/>
                  </a:cubicBezTo>
                  <a:cubicBezTo>
                    <a:pt x="7" y="51"/>
                    <a:pt x="7" y="51"/>
                    <a:pt x="7" y="51"/>
                  </a:cubicBezTo>
                  <a:cubicBezTo>
                    <a:pt x="7" y="51"/>
                    <a:pt x="7" y="51"/>
                    <a:pt x="7" y="51"/>
                  </a:cubicBezTo>
                  <a:cubicBezTo>
                    <a:pt x="7" y="50"/>
                    <a:pt x="7" y="50"/>
                    <a:pt x="7" y="50"/>
                  </a:cubicBezTo>
                  <a:cubicBezTo>
                    <a:pt x="6" y="49"/>
                    <a:pt x="6" y="49"/>
                    <a:pt x="6" y="49"/>
                  </a:cubicBezTo>
                  <a:cubicBezTo>
                    <a:pt x="6" y="48"/>
                    <a:pt x="6" y="48"/>
                    <a:pt x="6" y="48"/>
                  </a:cubicBezTo>
                  <a:cubicBezTo>
                    <a:pt x="5" y="48"/>
                    <a:pt x="5" y="48"/>
                    <a:pt x="5" y="48"/>
                  </a:cubicBezTo>
                  <a:cubicBezTo>
                    <a:pt x="5" y="47"/>
                    <a:pt x="5" y="47"/>
                    <a:pt x="5" y="47"/>
                  </a:cubicBezTo>
                  <a:cubicBezTo>
                    <a:pt x="5" y="45"/>
                    <a:pt x="5" y="46"/>
                    <a:pt x="6" y="44"/>
                  </a:cubicBezTo>
                  <a:cubicBezTo>
                    <a:pt x="5" y="42"/>
                    <a:pt x="5" y="42"/>
                    <a:pt x="5" y="42"/>
                  </a:cubicBezTo>
                  <a:cubicBezTo>
                    <a:pt x="1" y="39"/>
                    <a:pt x="2" y="39"/>
                    <a:pt x="0" y="37"/>
                  </a:cubicBezTo>
                  <a:cubicBezTo>
                    <a:pt x="0" y="36"/>
                    <a:pt x="0" y="36"/>
                    <a:pt x="0" y="36"/>
                  </a:cubicBezTo>
                  <a:cubicBezTo>
                    <a:pt x="1" y="35"/>
                    <a:pt x="1" y="35"/>
                    <a:pt x="1" y="35"/>
                  </a:cubicBezTo>
                  <a:cubicBezTo>
                    <a:pt x="2" y="35"/>
                    <a:pt x="2" y="35"/>
                    <a:pt x="2" y="35"/>
                  </a:cubicBezTo>
                  <a:cubicBezTo>
                    <a:pt x="3" y="32"/>
                    <a:pt x="3" y="32"/>
                    <a:pt x="3" y="30"/>
                  </a:cubicBezTo>
                  <a:cubicBezTo>
                    <a:pt x="1" y="20"/>
                    <a:pt x="2" y="26"/>
                    <a:pt x="2" y="21"/>
                  </a:cubicBezTo>
                  <a:cubicBezTo>
                    <a:pt x="4" y="22"/>
                    <a:pt x="4" y="22"/>
                    <a:pt x="5" y="23"/>
                  </a:cubicBezTo>
                  <a:cubicBezTo>
                    <a:pt x="5" y="22"/>
                    <a:pt x="5" y="23"/>
                    <a:pt x="5" y="22"/>
                  </a:cubicBezTo>
                  <a:cubicBezTo>
                    <a:pt x="5" y="21"/>
                    <a:pt x="5" y="21"/>
                    <a:pt x="5" y="20"/>
                  </a:cubicBezTo>
                  <a:cubicBezTo>
                    <a:pt x="2" y="19"/>
                    <a:pt x="3" y="19"/>
                    <a:pt x="1" y="19"/>
                  </a:cubicBezTo>
                  <a:cubicBezTo>
                    <a:pt x="1" y="18"/>
                    <a:pt x="1" y="18"/>
                    <a:pt x="1" y="18"/>
                  </a:cubicBezTo>
                  <a:cubicBezTo>
                    <a:pt x="1" y="17"/>
                    <a:pt x="1" y="17"/>
                    <a:pt x="1" y="17"/>
                  </a:cubicBezTo>
                  <a:cubicBezTo>
                    <a:pt x="2" y="18"/>
                    <a:pt x="2" y="18"/>
                    <a:pt x="2" y="18"/>
                  </a:cubicBezTo>
                  <a:cubicBezTo>
                    <a:pt x="3" y="18"/>
                    <a:pt x="3" y="18"/>
                    <a:pt x="3" y="18"/>
                  </a:cubicBezTo>
                  <a:cubicBezTo>
                    <a:pt x="11" y="14"/>
                    <a:pt x="15" y="13"/>
                    <a:pt x="23" y="11"/>
                  </a:cubicBezTo>
                  <a:cubicBezTo>
                    <a:pt x="26" y="7"/>
                    <a:pt x="26" y="7"/>
                    <a:pt x="27" y="6"/>
                  </a:cubicBezTo>
                  <a:cubicBezTo>
                    <a:pt x="31" y="5"/>
                    <a:pt x="31" y="5"/>
                    <a:pt x="31" y="5"/>
                  </a:cubicBezTo>
                  <a:cubicBezTo>
                    <a:pt x="34" y="2"/>
                    <a:pt x="39" y="0"/>
                    <a:pt x="47" y="0"/>
                  </a:cubicBezTo>
                  <a:cubicBezTo>
                    <a:pt x="50" y="2"/>
                    <a:pt x="49" y="1"/>
                    <a:pt x="52" y="3"/>
                  </a:cubicBezTo>
                  <a:cubicBezTo>
                    <a:pt x="53" y="4"/>
                    <a:pt x="53" y="4"/>
                    <a:pt x="53" y="4"/>
                  </a:cubicBezTo>
                  <a:cubicBezTo>
                    <a:pt x="51" y="3"/>
                    <a:pt x="52" y="4"/>
                    <a:pt x="49" y="2"/>
                  </a:cubicBezTo>
                  <a:cubicBezTo>
                    <a:pt x="49" y="2"/>
                    <a:pt x="49" y="2"/>
                    <a:pt x="49" y="2"/>
                  </a:cubicBezTo>
                  <a:cubicBezTo>
                    <a:pt x="51" y="7"/>
                    <a:pt x="50" y="6"/>
                    <a:pt x="51" y="8"/>
                  </a:cubicBezTo>
                  <a:cubicBezTo>
                    <a:pt x="53" y="9"/>
                    <a:pt x="53" y="9"/>
                    <a:pt x="53" y="9"/>
                  </a:cubicBezTo>
                  <a:cubicBezTo>
                    <a:pt x="55" y="10"/>
                    <a:pt x="55" y="10"/>
                    <a:pt x="55" y="10"/>
                  </a:cubicBezTo>
                  <a:cubicBezTo>
                    <a:pt x="59" y="9"/>
                    <a:pt x="59" y="9"/>
                    <a:pt x="59" y="9"/>
                  </a:cubicBezTo>
                  <a:cubicBezTo>
                    <a:pt x="60" y="8"/>
                    <a:pt x="61" y="8"/>
                    <a:pt x="62"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186">
              <a:extLst>
                <a:ext uri="{FF2B5EF4-FFF2-40B4-BE49-F238E27FC236}">
                  <a16:creationId xmlns:a16="http://schemas.microsoft.com/office/drawing/2014/main" id="{09934DE8-F03E-414E-924B-3ED3839BCE0E}"/>
                </a:ext>
              </a:extLst>
            </p:cNvPr>
            <p:cNvSpPr>
              <a:spLocks noEditPoints="1"/>
            </p:cNvSpPr>
            <p:nvPr/>
          </p:nvSpPr>
          <p:spPr bwMode="auto">
            <a:xfrm>
              <a:off x="9056735" y="6537428"/>
              <a:ext cx="9498" cy="23748"/>
            </a:xfrm>
            <a:custGeom>
              <a:avLst/>
              <a:gdLst>
                <a:gd name="T0" fmla="*/ 1 w 2"/>
                <a:gd name="T1" fmla="*/ 4 h 6"/>
                <a:gd name="T2" fmla="*/ 0 w 2"/>
                <a:gd name="T3" fmla="*/ 5 h 6"/>
                <a:gd name="T4" fmla="*/ 0 w 2"/>
                <a:gd name="T5" fmla="*/ 5 h 6"/>
                <a:gd name="T6" fmla="*/ 0 w 2"/>
                <a:gd name="T7" fmla="*/ 3 h 6"/>
                <a:gd name="T8" fmla="*/ 0 w 2"/>
                <a:gd name="T9" fmla="*/ 1 h 6"/>
                <a:gd name="T10" fmla="*/ 0 w 2"/>
                <a:gd name="T11" fmla="*/ 0 h 6"/>
                <a:gd name="T12" fmla="*/ 0 w 2"/>
                <a:gd name="T13" fmla="*/ 0 h 6"/>
                <a:gd name="T14" fmla="*/ 1 w 2"/>
                <a:gd name="T15" fmla="*/ 1 h 6"/>
                <a:gd name="T16" fmla="*/ 1 w 2"/>
                <a:gd name="T17" fmla="*/ 1 h 6"/>
                <a:gd name="T18" fmla="*/ 0 w 2"/>
                <a:gd name="T19" fmla="*/ 3 h 6"/>
                <a:gd name="T20" fmla="*/ 1 w 2"/>
                <a:gd name="T21" fmla="*/ 4 h 6"/>
                <a:gd name="T22" fmla="*/ 1 w 2"/>
                <a:gd name="T23" fmla="*/ 4 h 6"/>
                <a:gd name="T24" fmla="*/ 2 w 2"/>
                <a:gd name="T25" fmla="*/ 6 h 6"/>
                <a:gd name="T26" fmla="*/ 2 w 2"/>
                <a:gd name="T27" fmla="*/ 6 h 6"/>
                <a:gd name="T28" fmla="*/ 1 w 2"/>
                <a:gd name="T29" fmla="*/ 6 h 6"/>
                <a:gd name="T30" fmla="*/ 2 w 2"/>
                <a:gd name="T31" fmla="*/ 5 h 6"/>
                <a:gd name="T32" fmla="*/ 2 w 2"/>
                <a:gd name="T33" fmla="*/ 5 h 6"/>
                <a:gd name="T34" fmla="*/ 2 w 2"/>
                <a:gd name="T35" fmla="*/ 5 h 6"/>
                <a:gd name="T36" fmla="*/ 2 w 2"/>
                <a:gd name="T37" fmla="*/ 5 h 6"/>
                <a:gd name="T38" fmla="*/ 2 w 2"/>
                <a:gd name="T39" fmla="*/ 5 h 6"/>
                <a:gd name="T40" fmla="*/ 2 w 2"/>
                <a:gd name="T4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 h="6">
                  <a:moveTo>
                    <a:pt x="1" y="4"/>
                  </a:moveTo>
                  <a:cubicBezTo>
                    <a:pt x="0" y="5"/>
                    <a:pt x="0" y="5"/>
                    <a:pt x="0" y="5"/>
                  </a:cubicBezTo>
                  <a:cubicBezTo>
                    <a:pt x="0" y="5"/>
                    <a:pt x="0" y="5"/>
                    <a:pt x="0" y="5"/>
                  </a:cubicBezTo>
                  <a:cubicBezTo>
                    <a:pt x="0" y="4"/>
                    <a:pt x="0" y="4"/>
                    <a:pt x="0" y="3"/>
                  </a:cubicBezTo>
                  <a:cubicBezTo>
                    <a:pt x="0" y="3"/>
                    <a:pt x="0" y="1"/>
                    <a:pt x="0" y="1"/>
                  </a:cubicBezTo>
                  <a:cubicBezTo>
                    <a:pt x="0" y="0"/>
                    <a:pt x="0" y="0"/>
                    <a:pt x="0" y="0"/>
                  </a:cubicBezTo>
                  <a:cubicBezTo>
                    <a:pt x="0" y="0"/>
                    <a:pt x="0" y="0"/>
                    <a:pt x="0" y="0"/>
                  </a:cubicBezTo>
                  <a:cubicBezTo>
                    <a:pt x="1" y="1"/>
                    <a:pt x="1" y="1"/>
                    <a:pt x="1" y="1"/>
                  </a:cubicBezTo>
                  <a:cubicBezTo>
                    <a:pt x="1" y="1"/>
                    <a:pt x="1" y="1"/>
                    <a:pt x="1" y="1"/>
                  </a:cubicBezTo>
                  <a:cubicBezTo>
                    <a:pt x="0" y="3"/>
                    <a:pt x="0" y="3"/>
                    <a:pt x="0" y="3"/>
                  </a:cubicBezTo>
                  <a:cubicBezTo>
                    <a:pt x="1" y="4"/>
                    <a:pt x="1" y="3"/>
                    <a:pt x="1" y="4"/>
                  </a:cubicBezTo>
                  <a:cubicBezTo>
                    <a:pt x="1" y="4"/>
                    <a:pt x="1" y="4"/>
                    <a:pt x="1" y="4"/>
                  </a:cubicBezTo>
                  <a:close/>
                  <a:moveTo>
                    <a:pt x="2" y="6"/>
                  </a:moveTo>
                  <a:cubicBezTo>
                    <a:pt x="2" y="6"/>
                    <a:pt x="2" y="6"/>
                    <a:pt x="2" y="6"/>
                  </a:cubicBezTo>
                  <a:cubicBezTo>
                    <a:pt x="1" y="6"/>
                    <a:pt x="1" y="6"/>
                    <a:pt x="1"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187">
              <a:extLst>
                <a:ext uri="{FF2B5EF4-FFF2-40B4-BE49-F238E27FC236}">
                  <a16:creationId xmlns:a16="http://schemas.microsoft.com/office/drawing/2014/main" id="{FCCDF116-59D2-46EB-946D-38CE3B82B012}"/>
                </a:ext>
              </a:extLst>
            </p:cNvPr>
            <p:cNvSpPr>
              <a:spLocks/>
            </p:cNvSpPr>
            <p:nvPr/>
          </p:nvSpPr>
          <p:spPr bwMode="auto">
            <a:xfrm>
              <a:off x="5694297" y="1019432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188">
              <a:extLst>
                <a:ext uri="{FF2B5EF4-FFF2-40B4-BE49-F238E27FC236}">
                  <a16:creationId xmlns:a16="http://schemas.microsoft.com/office/drawing/2014/main" id="{CEB2CFBD-3F80-4F49-991A-7858F88A8E75}"/>
                </a:ext>
              </a:extLst>
            </p:cNvPr>
            <p:cNvSpPr>
              <a:spLocks noEditPoints="1"/>
            </p:cNvSpPr>
            <p:nvPr/>
          </p:nvSpPr>
          <p:spPr bwMode="auto">
            <a:xfrm>
              <a:off x="8515326" y="8152161"/>
              <a:ext cx="123479" cy="23748"/>
            </a:xfrm>
            <a:custGeom>
              <a:avLst/>
              <a:gdLst>
                <a:gd name="T0" fmla="*/ 20 w 30"/>
                <a:gd name="T1" fmla="*/ 0 h 6"/>
                <a:gd name="T2" fmla="*/ 21 w 30"/>
                <a:gd name="T3" fmla="*/ 1 h 6"/>
                <a:gd name="T4" fmla="*/ 21 w 30"/>
                <a:gd name="T5" fmla="*/ 1 h 6"/>
                <a:gd name="T6" fmla="*/ 21 w 30"/>
                <a:gd name="T7" fmla="*/ 0 h 6"/>
                <a:gd name="T8" fmla="*/ 26 w 30"/>
                <a:gd name="T9" fmla="*/ 1 h 6"/>
                <a:gd name="T10" fmla="*/ 26 w 30"/>
                <a:gd name="T11" fmla="*/ 3 h 6"/>
                <a:gd name="T12" fmla="*/ 24 w 30"/>
                <a:gd name="T13" fmla="*/ 5 h 6"/>
                <a:gd name="T14" fmla="*/ 22 w 30"/>
                <a:gd name="T15" fmla="*/ 6 h 6"/>
                <a:gd name="T16" fmla="*/ 18 w 30"/>
                <a:gd name="T17" fmla="*/ 6 h 6"/>
                <a:gd name="T18" fmla="*/ 18 w 30"/>
                <a:gd name="T19" fmla="*/ 6 h 6"/>
                <a:gd name="T20" fmla="*/ 17 w 30"/>
                <a:gd name="T21" fmla="*/ 6 h 6"/>
                <a:gd name="T22" fmla="*/ 16 w 30"/>
                <a:gd name="T23" fmla="*/ 6 h 6"/>
                <a:gd name="T24" fmla="*/ 13 w 30"/>
                <a:gd name="T25" fmla="*/ 6 h 6"/>
                <a:gd name="T26" fmla="*/ 12 w 30"/>
                <a:gd name="T27" fmla="*/ 6 h 6"/>
                <a:gd name="T28" fmla="*/ 10 w 30"/>
                <a:gd name="T29" fmla="*/ 6 h 6"/>
                <a:gd name="T30" fmla="*/ 9 w 30"/>
                <a:gd name="T31" fmla="*/ 6 h 6"/>
                <a:gd name="T32" fmla="*/ 8 w 30"/>
                <a:gd name="T33" fmla="*/ 6 h 6"/>
                <a:gd name="T34" fmla="*/ 9 w 30"/>
                <a:gd name="T35" fmla="*/ 3 h 6"/>
                <a:gd name="T36" fmla="*/ 7 w 30"/>
                <a:gd name="T37" fmla="*/ 1 h 6"/>
                <a:gd name="T38" fmla="*/ 8 w 30"/>
                <a:gd name="T39" fmla="*/ 1 h 6"/>
                <a:gd name="T40" fmla="*/ 9 w 30"/>
                <a:gd name="T41" fmla="*/ 1 h 6"/>
                <a:gd name="T42" fmla="*/ 9 w 30"/>
                <a:gd name="T43" fmla="*/ 0 h 6"/>
                <a:gd name="T44" fmla="*/ 10 w 30"/>
                <a:gd name="T45" fmla="*/ 0 h 6"/>
                <a:gd name="T46" fmla="*/ 20 w 30"/>
                <a:gd name="T47" fmla="*/ 0 h 6"/>
                <a:gd name="T48" fmla="*/ 20 w 30"/>
                <a:gd name="T49" fmla="*/ 0 h 6"/>
                <a:gd name="T50" fmla="*/ 27 w 30"/>
                <a:gd name="T51" fmla="*/ 4 h 6"/>
                <a:gd name="T52" fmla="*/ 26 w 30"/>
                <a:gd name="T53" fmla="*/ 4 h 6"/>
                <a:gd name="T54" fmla="*/ 28 w 30"/>
                <a:gd name="T55" fmla="*/ 4 h 6"/>
                <a:gd name="T56" fmla="*/ 29 w 30"/>
                <a:gd name="T57" fmla="*/ 4 h 6"/>
                <a:gd name="T58" fmla="*/ 30 w 30"/>
                <a:gd name="T59" fmla="*/ 4 h 6"/>
                <a:gd name="T60" fmla="*/ 27 w 30"/>
                <a:gd name="T61" fmla="*/ 4 h 6"/>
                <a:gd name="T62" fmla="*/ 0 w 30"/>
                <a:gd name="T63" fmla="*/ 5 h 6"/>
                <a:gd name="T64" fmla="*/ 0 w 30"/>
                <a:gd name="T65" fmla="*/ 5 h 6"/>
                <a:gd name="T66" fmla="*/ 0 w 30"/>
                <a:gd name="T67" fmla="*/ 5 h 6"/>
                <a:gd name="T68" fmla="*/ 0 w 30"/>
                <a:gd name="T69" fmla="*/ 5 h 6"/>
                <a:gd name="T70" fmla="*/ 0 w 30"/>
                <a:gd name="T71" fmla="*/ 5 h 6"/>
                <a:gd name="T72" fmla="*/ 0 w 30"/>
                <a:gd name="T73" fmla="*/ 4 h 6"/>
                <a:gd name="T74" fmla="*/ 0 w 30"/>
                <a:gd name="T75" fmla="*/ 4 h 6"/>
                <a:gd name="T76" fmla="*/ 1 w 30"/>
                <a:gd name="T77" fmla="*/ 4 h 6"/>
                <a:gd name="T78" fmla="*/ 1 w 30"/>
                <a:gd name="T79" fmla="*/ 4 h 6"/>
                <a:gd name="T80" fmla="*/ 1 w 30"/>
                <a:gd name="T81" fmla="*/ 4 h 6"/>
                <a:gd name="T82" fmla="*/ 1 w 30"/>
                <a:gd name="T83" fmla="*/ 5 h 6"/>
                <a:gd name="T84" fmla="*/ 1 w 30"/>
                <a:gd name="T85" fmla="*/ 5 h 6"/>
                <a:gd name="T86" fmla="*/ 1 w 30"/>
                <a:gd name="T87" fmla="*/ 5 h 6"/>
                <a:gd name="T88" fmla="*/ 0 w 30"/>
                <a:gd name="T8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 h="6">
                  <a:moveTo>
                    <a:pt x="20" y="0"/>
                  </a:moveTo>
                  <a:cubicBezTo>
                    <a:pt x="21" y="1"/>
                    <a:pt x="21" y="1"/>
                    <a:pt x="21" y="1"/>
                  </a:cubicBezTo>
                  <a:cubicBezTo>
                    <a:pt x="21" y="1"/>
                    <a:pt x="21" y="1"/>
                    <a:pt x="21" y="1"/>
                  </a:cubicBezTo>
                  <a:cubicBezTo>
                    <a:pt x="21" y="0"/>
                    <a:pt x="21" y="0"/>
                    <a:pt x="21" y="0"/>
                  </a:cubicBezTo>
                  <a:cubicBezTo>
                    <a:pt x="23" y="0"/>
                    <a:pt x="24" y="1"/>
                    <a:pt x="26" y="1"/>
                  </a:cubicBezTo>
                  <a:cubicBezTo>
                    <a:pt x="26" y="3"/>
                    <a:pt x="26" y="3"/>
                    <a:pt x="26" y="3"/>
                  </a:cubicBezTo>
                  <a:cubicBezTo>
                    <a:pt x="24" y="4"/>
                    <a:pt x="24" y="4"/>
                    <a:pt x="24" y="5"/>
                  </a:cubicBezTo>
                  <a:cubicBezTo>
                    <a:pt x="22" y="6"/>
                    <a:pt x="22" y="6"/>
                    <a:pt x="22" y="6"/>
                  </a:cubicBezTo>
                  <a:cubicBezTo>
                    <a:pt x="21" y="6"/>
                    <a:pt x="20" y="6"/>
                    <a:pt x="18" y="6"/>
                  </a:cubicBezTo>
                  <a:cubicBezTo>
                    <a:pt x="18" y="6"/>
                    <a:pt x="18" y="6"/>
                    <a:pt x="18" y="6"/>
                  </a:cubicBezTo>
                  <a:cubicBezTo>
                    <a:pt x="17" y="6"/>
                    <a:pt x="17" y="6"/>
                    <a:pt x="17" y="6"/>
                  </a:cubicBezTo>
                  <a:cubicBezTo>
                    <a:pt x="16" y="6"/>
                    <a:pt x="16" y="6"/>
                    <a:pt x="16" y="6"/>
                  </a:cubicBezTo>
                  <a:cubicBezTo>
                    <a:pt x="15" y="6"/>
                    <a:pt x="15" y="6"/>
                    <a:pt x="13" y="6"/>
                  </a:cubicBezTo>
                  <a:cubicBezTo>
                    <a:pt x="12" y="6"/>
                    <a:pt x="12" y="6"/>
                    <a:pt x="12" y="6"/>
                  </a:cubicBezTo>
                  <a:cubicBezTo>
                    <a:pt x="11" y="6"/>
                    <a:pt x="11" y="6"/>
                    <a:pt x="10" y="6"/>
                  </a:cubicBezTo>
                  <a:cubicBezTo>
                    <a:pt x="9" y="6"/>
                    <a:pt x="9" y="6"/>
                    <a:pt x="9" y="6"/>
                  </a:cubicBezTo>
                  <a:cubicBezTo>
                    <a:pt x="8" y="6"/>
                    <a:pt x="8" y="6"/>
                    <a:pt x="8" y="6"/>
                  </a:cubicBezTo>
                  <a:cubicBezTo>
                    <a:pt x="8" y="4"/>
                    <a:pt x="8" y="4"/>
                    <a:pt x="9" y="3"/>
                  </a:cubicBezTo>
                  <a:cubicBezTo>
                    <a:pt x="8" y="1"/>
                    <a:pt x="8" y="3"/>
                    <a:pt x="7" y="1"/>
                  </a:cubicBezTo>
                  <a:cubicBezTo>
                    <a:pt x="8" y="1"/>
                    <a:pt x="8" y="1"/>
                    <a:pt x="8" y="1"/>
                  </a:cubicBezTo>
                  <a:cubicBezTo>
                    <a:pt x="9" y="1"/>
                    <a:pt x="9" y="1"/>
                    <a:pt x="9" y="1"/>
                  </a:cubicBezTo>
                  <a:cubicBezTo>
                    <a:pt x="9" y="0"/>
                    <a:pt x="9" y="0"/>
                    <a:pt x="9" y="0"/>
                  </a:cubicBezTo>
                  <a:cubicBezTo>
                    <a:pt x="9" y="0"/>
                    <a:pt x="9" y="0"/>
                    <a:pt x="10" y="0"/>
                  </a:cubicBezTo>
                  <a:cubicBezTo>
                    <a:pt x="13" y="0"/>
                    <a:pt x="20" y="0"/>
                    <a:pt x="20" y="0"/>
                  </a:cubicBezTo>
                  <a:cubicBezTo>
                    <a:pt x="20" y="0"/>
                    <a:pt x="20" y="0"/>
                    <a:pt x="20" y="0"/>
                  </a:cubicBezTo>
                  <a:close/>
                  <a:moveTo>
                    <a:pt x="27" y="4"/>
                  </a:moveTo>
                  <a:cubicBezTo>
                    <a:pt x="26" y="4"/>
                    <a:pt x="26" y="4"/>
                    <a:pt x="26" y="4"/>
                  </a:cubicBezTo>
                  <a:cubicBezTo>
                    <a:pt x="28" y="4"/>
                    <a:pt x="28" y="4"/>
                    <a:pt x="28" y="4"/>
                  </a:cubicBezTo>
                  <a:cubicBezTo>
                    <a:pt x="29" y="4"/>
                    <a:pt x="29" y="4"/>
                    <a:pt x="29" y="4"/>
                  </a:cubicBezTo>
                  <a:cubicBezTo>
                    <a:pt x="30" y="4"/>
                    <a:pt x="30" y="4"/>
                    <a:pt x="30" y="4"/>
                  </a:cubicBezTo>
                  <a:cubicBezTo>
                    <a:pt x="28" y="4"/>
                    <a:pt x="28" y="5"/>
                    <a:pt x="27" y="4"/>
                  </a:cubicBezTo>
                  <a:close/>
                  <a:moveTo>
                    <a:pt x="0" y="5"/>
                  </a:moveTo>
                  <a:cubicBezTo>
                    <a:pt x="0" y="5"/>
                    <a:pt x="0" y="5"/>
                    <a:pt x="0" y="5"/>
                  </a:cubicBezTo>
                  <a:cubicBezTo>
                    <a:pt x="0" y="5"/>
                    <a:pt x="0" y="5"/>
                    <a:pt x="0" y="5"/>
                  </a:cubicBezTo>
                  <a:cubicBezTo>
                    <a:pt x="0" y="5"/>
                    <a:pt x="0" y="5"/>
                    <a:pt x="0" y="5"/>
                  </a:cubicBezTo>
                  <a:cubicBezTo>
                    <a:pt x="0" y="5"/>
                    <a:pt x="0" y="5"/>
                    <a:pt x="0" y="5"/>
                  </a:cubicBezTo>
                  <a:cubicBezTo>
                    <a:pt x="0" y="4"/>
                    <a:pt x="0" y="4"/>
                    <a:pt x="0" y="4"/>
                  </a:cubicBezTo>
                  <a:cubicBezTo>
                    <a:pt x="0" y="4"/>
                    <a:pt x="0" y="4"/>
                    <a:pt x="0" y="4"/>
                  </a:cubicBezTo>
                  <a:cubicBezTo>
                    <a:pt x="0" y="4"/>
                    <a:pt x="1" y="4"/>
                    <a:pt x="1" y="4"/>
                  </a:cubicBezTo>
                  <a:cubicBezTo>
                    <a:pt x="1" y="4"/>
                    <a:pt x="1" y="4"/>
                    <a:pt x="1" y="4"/>
                  </a:cubicBezTo>
                  <a:cubicBezTo>
                    <a:pt x="1" y="4"/>
                    <a:pt x="1" y="4"/>
                    <a:pt x="1" y="4"/>
                  </a:cubicBezTo>
                  <a:cubicBezTo>
                    <a:pt x="1" y="4"/>
                    <a:pt x="1" y="5"/>
                    <a:pt x="1" y="5"/>
                  </a:cubicBezTo>
                  <a:cubicBezTo>
                    <a:pt x="1" y="5"/>
                    <a:pt x="1" y="5"/>
                    <a:pt x="1" y="5"/>
                  </a:cubicBezTo>
                  <a:cubicBezTo>
                    <a:pt x="1" y="5"/>
                    <a:pt x="1" y="5"/>
                    <a:pt x="1" y="5"/>
                  </a:cubicBezTo>
                  <a:cubicBezTo>
                    <a:pt x="0" y="5"/>
                    <a:pt x="1" y="5"/>
                    <a:pt x="0"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189">
              <a:extLst>
                <a:ext uri="{FF2B5EF4-FFF2-40B4-BE49-F238E27FC236}">
                  <a16:creationId xmlns:a16="http://schemas.microsoft.com/office/drawing/2014/main" id="{224A2453-42EE-413D-8901-2C25E8025A9C}"/>
                </a:ext>
              </a:extLst>
            </p:cNvPr>
            <p:cNvSpPr>
              <a:spLocks noEditPoints="1"/>
            </p:cNvSpPr>
            <p:nvPr/>
          </p:nvSpPr>
          <p:spPr bwMode="auto">
            <a:xfrm>
              <a:off x="13288280" y="7425531"/>
              <a:ext cx="66489" cy="71240"/>
            </a:xfrm>
            <a:custGeom>
              <a:avLst/>
              <a:gdLst>
                <a:gd name="T0" fmla="*/ 2 w 16"/>
                <a:gd name="T1" fmla="*/ 16 h 17"/>
                <a:gd name="T2" fmla="*/ 1 w 16"/>
                <a:gd name="T3" fmla="*/ 17 h 17"/>
                <a:gd name="T4" fmla="*/ 0 w 16"/>
                <a:gd name="T5" fmla="*/ 16 h 17"/>
                <a:gd name="T6" fmla="*/ 4 w 16"/>
                <a:gd name="T7" fmla="*/ 12 h 17"/>
                <a:gd name="T8" fmla="*/ 4 w 16"/>
                <a:gd name="T9" fmla="*/ 13 h 17"/>
                <a:gd name="T10" fmla="*/ 4 w 16"/>
                <a:gd name="T11" fmla="*/ 13 h 17"/>
                <a:gd name="T12" fmla="*/ 2 w 16"/>
                <a:gd name="T13" fmla="*/ 15 h 17"/>
                <a:gd name="T14" fmla="*/ 2 w 16"/>
                <a:gd name="T15" fmla="*/ 16 h 17"/>
                <a:gd name="T16" fmla="*/ 15 w 16"/>
                <a:gd name="T17" fmla="*/ 7 h 17"/>
                <a:gd name="T18" fmla="*/ 16 w 16"/>
                <a:gd name="T19" fmla="*/ 10 h 17"/>
                <a:gd name="T20" fmla="*/ 15 w 16"/>
                <a:gd name="T21" fmla="*/ 13 h 17"/>
                <a:gd name="T22" fmla="*/ 14 w 16"/>
                <a:gd name="T23" fmla="*/ 13 h 17"/>
                <a:gd name="T24" fmla="*/ 11 w 16"/>
                <a:gd name="T25" fmla="*/ 15 h 17"/>
                <a:gd name="T26" fmla="*/ 8 w 16"/>
                <a:gd name="T27" fmla="*/ 15 h 17"/>
                <a:gd name="T28" fmla="*/ 8 w 16"/>
                <a:gd name="T29" fmla="*/ 15 h 17"/>
                <a:gd name="T30" fmla="*/ 8 w 16"/>
                <a:gd name="T31" fmla="*/ 15 h 17"/>
                <a:gd name="T32" fmla="*/ 9 w 16"/>
                <a:gd name="T33" fmla="*/ 12 h 17"/>
                <a:gd name="T34" fmla="*/ 12 w 16"/>
                <a:gd name="T35" fmla="*/ 10 h 17"/>
                <a:gd name="T36" fmla="*/ 12 w 16"/>
                <a:gd name="T37" fmla="*/ 10 h 17"/>
                <a:gd name="T38" fmla="*/ 11 w 16"/>
                <a:gd name="T39" fmla="*/ 9 h 17"/>
                <a:gd name="T40" fmla="*/ 10 w 16"/>
                <a:gd name="T41" fmla="*/ 9 h 17"/>
                <a:gd name="T42" fmla="*/ 9 w 16"/>
                <a:gd name="T43" fmla="*/ 9 h 17"/>
                <a:gd name="T44" fmla="*/ 9 w 16"/>
                <a:gd name="T45" fmla="*/ 9 h 17"/>
                <a:gd name="T46" fmla="*/ 9 w 16"/>
                <a:gd name="T47" fmla="*/ 9 h 17"/>
                <a:gd name="T48" fmla="*/ 9 w 16"/>
                <a:gd name="T49" fmla="*/ 8 h 17"/>
                <a:gd name="T50" fmla="*/ 9 w 16"/>
                <a:gd name="T51" fmla="*/ 8 h 17"/>
                <a:gd name="T52" fmla="*/ 9 w 16"/>
                <a:gd name="T53" fmla="*/ 4 h 17"/>
                <a:gd name="T54" fmla="*/ 10 w 16"/>
                <a:gd name="T55" fmla="*/ 1 h 17"/>
                <a:gd name="T56" fmla="*/ 12 w 16"/>
                <a:gd name="T57" fmla="*/ 0 h 17"/>
                <a:gd name="T58" fmla="*/ 14 w 16"/>
                <a:gd name="T59" fmla="*/ 0 h 17"/>
                <a:gd name="T60" fmla="*/ 14 w 16"/>
                <a:gd name="T61" fmla="*/ 0 h 17"/>
                <a:gd name="T62" fmla="*/ 14 w 16"/>
                <a:gd name="T63" fmla="*/ 1 h 17"/>
                <a:gd name="T64" fmla="*/ 15 w 16"/>
                <a:gd name="T65" fmla="*/ 1 h 17"/>
                <a:gd name="T66" fmla="*/ 16 w 16"/>
                <a:gd name="T67" fmla="*/ 1 h 17"/>
                <a:gd name="T68" fmla="*/ 16 w 16"/>
                <a:gd name="T69" fmla="*/ 3 h 17"/>
                <a:gd name="T70" fmla="*/ 15 w 16"/>
                <a:gd name="T7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17">
                  <a:moveTo>
                    <a:pt x="2" y="16"/>
                  </a:moveTo>
                  <a:cubicBezTo>
                    <a:pt x="1" y="17"/>
                    <a:pt x="1" y="17"/>
                    <a:pt x="1" y="17"/>
                  </a:cubicBezTo>
                  <a:cubicBezTo>
                    <a:pt x="1" y="16"/>
                    <a:pt x="1" y="16"/>
                    <a:pt x="0" y="16"/>
                  </a:cubicBezTo>
                  <a:cubicBezTo>
                    <a:pt x="3" y="13"/>
                    <a:pt x="3" y="13"/>
                    <a:pt x="4" y="12"/>
                  </a:cubicBezTo>
                  <a:cubicBezTo>
                    <a:pt x="4" y="13"/>
                    <a:pt x="4" y="13"/>
                    <a:pt x="4" y="13"/>
                  </a:cubicBezTo>
                  <a:cubicBezTo>
                    <a:pt x="4" y="13"/>
                    <a:pt x="4" y="13"/>
                    <a:pt x="4" y="13"/>
                  </a:cubicBezTo>
                  <a:cubicBezTo>
                    <a:pt x="2" y="15"/>
                    <a:pt x="2" y="15"/>
                    <a:pt x="2" y="15"/>
                  </a:cubicBezTo>
                  <a:lnTo>
                    <a:pt x="2" y="16"/>
                  </a:lnTo>
                  <a:close/>
                  <a:moveTo>
                    <a:pt x="15" y="7"/>
                  </a:moveTo>
                  <a:cubicBezTo>
                    <a:pt x="16" y="10"/>
                    <a:pt x="16" y="10"/>
                    <a:pt x="16" y="10"/>
                  </a:cubicBezTo>
                  <a:cubicBezTo>
                    <a:pt x="15" y="11"/>
                    <a:pt x="15" y="11"/>
                    <a:pt x="15" y="13"/>
                  </a:cubicBezTo>
                  <a:cubicBezTo>
                    <a:pt x="14" y="13"/>
                    <a:pt x="14" y="13"/>
                    <a:pt x="14" y="13"/>
                  </a:cubicBezTo>
                  <a:cubicBezTo>
                    <a:pt x="12" y="14"/>
                    <a:pt x="13" y="14"/>
                    <a:pt x="11" y="15"/>
                  </a:cubicBezTo>
                  <a:cubicBezTo>
                    <a:pt x="8" y="15"/>
                    <a:pt x="8" y="15"/>
                    <a:pt x="8" y="15"/>
                  </a:cubicBezTo>
                  <a:cubicBezTo>
                    <a:pt x="8" y="15"/>
                    <a:pt x="8" y="15"/>
                    <a:pt x="8" y="15"/>
                  </a:cubicBezTo>
                  <a:cubicBezTo>
                    <a:pt x="8" y="15"/>
                    <a:pt x="8" y="15"/>
                    <a:pt x="8" y="15"/>
                  </a:cubicBezTo>
                  <a:cubicBezTo>
                    <a:pt x="9" y="12"/>
                    <a:pt x="9" y="13"/>
                    <a:pt x="9" y="12"/>
                  </a:cubicBezTo>
                  <a:cubicBezTo>
                    <a:pt x="10" y="11"/>
                    <a:pt x="10" y="10"/>
                    <a:pt x="12" y="10"/>
                  </a:cubicBezTo>
                  <a:cubicBezTo>
                    <a:pt x="12" y="10"/>
                    <a:pt x="12" y="10"/>
                    <a:pt x="12" y="10"/>
                  </a:cubicBezTo>
                  <a:cubicBezTo>
                    <a:pt x="11" y="9"/>
                    <a:pt x="11" y="9"/>
                    <a:pt x="11" y="9"/>
                  </a:cubicBezTo>
                  <a:cubicBezTo>
                    <a:pt x="10" y="9"/>
                    <a:pt x="10" y="9"/>
                    <a:pt x="10" y="9"/>
                  </a:cubicBezTo>
                  <a:cubicBezTo>
                    <a:pt x="9" y="9"/>
                    <a:pt x="9" y="9"/>
                    <a:pt x="9" y="9"/>
                  </a:cubicBezTo>
                  <a:cubicBezTo>
                    <a:pt x="9" y="9"/>
                    <a:pt x="9" y="9"/>
                    <a:pt x="9" y="9"/>
                  </a:cubicBezTo>
                  <a:cubicBezTo>
                    <a:pt x="9" y="9"/>
                    <a:pt x="9" y="9"/>
                    <a:pt x="9" y="9"/>
                  </a:cubicBezTo>
                  <a:cubicBezTo>
                    <a:pt x="9" y="8"/>
                    <a:pt x="9" y="8"/>
                    <a:pt x="9" y="8"/>
                  </a:cubicBezTo>
                  <a:cubicBezTo>
                    <a:pt x="9" y="8"/>
                    <a:pt x="9" y="8"/>
                    <a:pt x="9" y="8"/>
                  </a:cubicBezTo>
                  <a:cubicBezTo>
                    <a:pt x="9" y="6"/>
                    <a:pt x="9" y="6"/>
                    <a:pt x="9" y="4"/>
                  </a:cubicBezTo>
                  <a:cubicBezTo>
                    <a:pt x="10" y="1"/>
                    <a:pt x="9" y="4"/>
                    <a:pt x="10" y="1"/>
                  </a:cubicBezTo>
                  <a:cubicBezTo>
                    <a:pt x="12" y="0"/>
                    <a:pt x="12" y="0"/>
                    <a:pt x="12" y="0"/>
                  </a:cubicBezTo>
                  <a:cubicBezTo>
                    <a:pt x="13" y="0"/>
                    <a:pt x="13" y="0"/>
                    <a:pt x="14" y="0"/>
                  </a:cubicBezTo>
                  <a:cubicBezTo>
                    <a:pt x="14" y="0"/>
                    <a:pt x="14" y="0"/>
                    <a:pt x="14" y="0"/>
                  </a:cubicBezTo>
                  <a:cubicBezTo>
                    <a:pt x="14" y="1"/>
                    <a:pt x="14" y="1"/>
                    <a:pt x="14" y="1"/>
                  </a:cubicBezTo>
                  <a:cubicBezTo>
                    <a:pt x="15" y="1"/>
                    <a:pt x="15" y="1"/>
                    <a:pt x="15" y="1"/>
                  </a:cubicBezTo>
                  <a:cubicBezTo>
                    <a:pt x="16" y="1"/>
                    <a:pt x="16" y="1"/>
                    <a:pt x="16" y="1"/>
                  </a:cubicBezTo>
                  <a:cubicBezTo>
                    <a:pt x="16" y="3"/>
                    <a:pt x="16" y="3"/>
                    <a:pt x="16" y="3"/>
                  </a:cubicBezTo>
                  <a:cubicBezTo>
                    <a:pt x="15" y="6"/>
                    <a:pt x="15" y="5"/>
                    <a:pt x="15"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190">
              <a:extLst>
                <a:ext uri="{FF2B5EF4-FFF2-40B4-BE49-F238E27FC236}">
                  <a16:creationId xmlns:a16="http://schemas.microsoft.com/office/drawing/2014/main" id="{DFDBBB15-FE45-46B9-A885-02E02290FB89}"/>
                </a:ext>
              </a:extLst>
            </p:cNvPr>
            <p:cNvSpPr>
              <a:spLocks noEditPoints="1"/>
            </p:cNvSpPr>
            <p:nvPr/>
          </p:nvSpPr>
          <p:spPr bwMode="auto">
            <a:xfrm>
              <a:off x="10229788" y="6860374"/>
              <a:ext cx="1173056" cy="560406"/>
            </a:xfrm>
            <a:custGeom>
              <a:avLst/>
              <a:gdLst>
                <a:gd name="T0" fmla="*/ 164 w 282"/>
                <a:gd name="T1" fmla="*/ 133 h 134"/>
                <a:gd name="T2" fmla="*/ 158 w 282"/>
                <a:gd name="T3" fmla="*/ 132 h 134"/>
                <a:gd name="T4" fmla="*/ 71 w 282"/>
                <a:gd name="T5" fmla="*/ 76 h 134"/>
                <a:gd name="T6" fmla="*/ 70 w 282"/>
                <a:gd name="T7" fmla="*/ 74 h 134"/>
                <a:gd name="T8" fmla="*/ 69 w 282"/>
                <a:gd name="T9" fmla="*/ 64 h 134"/>
                <a:gd name="T10" fmla="*/ 62 w 282"/>
                <a:gd name="T11" fmla="*/ 63 h 134"/>
                <a:gd name="T12" fmla="*/ 64 w 282"/>
                <a:gd name="T13" fmla="*/ 63 h 134"/>
                <a:gd name="T14" fmla="*/ 35 w 282"/>
                <a:gd name="T15" fmla="*/ 55 h 134"/>
                <a:gd name="T16" fmla="*/ 31 w 282"/>
                <a:gd name="T17" fmla="*/ 54 h 134"/>
                <a:gd name="T18" fmla="*/ 36 w 282"/>
                <a:gd name="T19" fmla="*/ 54 h 134"/>
                <a:gd name="T20" fmla="*/ 29 w 282"/>
                <a:gd name="T21" fmla="*/ 52 h 134"/>
                <a:gd name="T22" fmla="*/ 39 w 282"/>
                <a:gd name="T23" fmla="*/ 53 h 134"/>
                <a:gd name="T24" fmla="*/ 47 w 282"/>
                <a:gd name="T25" fmla="*/ 52 h 134"/>
                <a:gd name="T26" fmla="*/ 45 w 282"/>
                <a:gd name="T27" fmla="*/ 49 h 134"/>
                <a:gd name="T28" fmla="*/ 48 w 282"/>
                <a:gd name="T29" fmla="*/ 51 h 134"/>
                <a:gd name="T30" fmla="*/ 2 w 282"/>
                <a:gd name="T31" fmla="*/ 41 h 134"/>
                <a:gd name="T32" fmla="*/ 1 w 282"/>
                <a:gd name="T33" fmla="*/ 39 h 134"/>
                <a:gd name="T34" fmla="*/ 260 w 282"/>
                <a:gd name="T35" fmla="*/ 5 h 134"/>
                <a:gd name="T36" fmla="*/ 265 w 282"/>
                <a:gd name="T37" fmla="*/ 4 h 134"/>
                <a:gd name="T38" fmla="*/ 271 w 282"/>
                <a:gd name="T39" fmla="*/ 4 h 134"/>
                <a:gd name="T40" fmla="*/ 275 w 282"/>
                <a:gd name="T41" fmla="*/ 3 h 134"/>
                <a:gd name="T42" fmla="*/ 277 w 282"/>
                <a:gd name="T43" fmla="*/ 3 h 134"/>
                <a:gd name="T44" fmla="*/ 278 w 282"/>
                <a:gd name="T45" fmla="*/ 7 h 134"/>
                <a:gd name="T46" fmla="*/ 282 w 282"/>
                <a:gd name="T47" fmla="*/ 9 h 134"/>
                <a:gd name="T48" fmla="*/ 276 w 282"/>
                <a:gd name="T49" fmla="*/ 16 h 134"/>
                <a:gd name="T50" fmla="*/ 275 w 282"/>
                <a:gd name="T51" fmla="*/ 22 h 134"/>
                <a:gd name="T52" fmla="*/ 275 w 282"/>
                <a:gd name="T53" fmla="*/ 27 h 134"/>
                <a:gd name="T54" fmla="*/ 274 w 282"/>
                <a:gd name="T55" fmla="*/ 31 h 134"/>
                <a:gd name="T56" fmla="*/ 272 w 282"/>
                <a:gd name="T57" fmla="*/ 37 h 134"/>
                <a:gd name="T58" fmla="*/ 269 w 282"/>
                <a:gd name="T59" fmla="*/ 40 h 134"/>
                <a:gd name="T60" fmla="*/ 273 w 282"/>
                <a:gd name="T61" fmla="*/ 46 h 134"/>
                <a:gd name="T62" fmla="*/ 269 w 282"/>
                <a:gd name="T63" fmla="*/ 54 h 134"/>
                <a:gd name="T64" fmla="*/ 273 w 282"/>
                <a:gd name="T65" fmla="*/ 60 h 134"/>
                <a:gd name="T66" fmla="*/ 268 w 282"/>
                <a:gd name="T67" fmla="*/ 72 h 134"/>
                <a:gd name="T68" fmla="*/ 260 w 282"/>
                <a:gd name="T69" fmla="*/ 74 h 134"/>
                <a:gd name="T70" fmla="*/ 251 w 282"/>
                <a:gd name="T71" fmla="*/ 75 h 134"/>
                <a:gd name="T72" fmla="*/ 253 w 282"/>
                <a:gd name="T73" fmla="*/ 62 h 134"/>
                <a:gd name="T74" fmla="*/ 252 w 282"/>
                <a:gd name="T75" fmla="*/ 54 h 134"/>
                <a:gd name="T76" fmla="*/ 248 w 282"/>
                <a:gd name="T77" fmla="*/ 54 h 134"/>
                <a:gd name="T78" fmla="*/ 249 w 282"/>
                <a:gd name="T79" fmla="*/ 51 h 134"/>
                <a:gd name="T80" fmla="*/ 251 w 282"/>
                <a:gd name="T81" fmla="*/ 48 h 134"/>
                <a:gd name="T82" fmla="*/ 251 w 282"/>
                <a:gd name="T83" fmla="*/ 46 h 134"/>
                <a:gd name="T84" fmla="*/ 247 w 282"/>
                <a:gd name="T85" fmla="*/ 43 h 134"/>
                <a:gd name="T86" fmla="*/ 252 w 282"/>
                <a:gd name="T87" fmla="*/ 30 h 134"/>
                <a:gd name="T88" fmla="*/ 254 w 282"/>
                <a:gd name="T89" fmla="*/ 21 h 134"/>
                <a:gd name="T90" fmla="*/ 252 w 282"/>
                <a:gd name="T91" fmla="*/ 6 h 134"/>
                <a:gd name="T92" fmla="*/ 260 w 282"/>
                <a:gd name="T93" fmla="*/ 2 h 134"/>
                <a:gd name="T94" fmla="*/ 260 w 282"/>
                <a:gd name="T95"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2" h="134">
                  <a:moveTo>
                    <a:pt x="159" y="131"/>
                  </a:moveTo>
                  <a:cubicBezTo>
                    <a:pt x="160" y="132"/>
                    <a:pt x="160" y="132"/>
                    <a:pt x="160" y="132"/>
                  </a:cubicBezTo>
                  <a:cubicBezTo>
                    <a:pt x="162" y="131"/>
                    <a:pt x="162" y="131"/>
                    <a:pt x="162" y="131"/>
                  </a:cubicBezTo>
                  <a:cubicBezTo>
                    <a:pt x="164" y="133"/>
                    <a:pt x="163" y="132"/>
                    <a:pt x="164" y="133"/>
                  </a:cubicBezTo>
                  <a:cubicBezTo>
                    <a:pt x="163" y="133"/>
                    <a:pt x="164" y="133"/>
                    <a:pt x="163" y="134"/>
                  </a:cubicBezTo>
                  <a:cubicBezTo>
                    <a:pt x="161" y="134"/>
                    <a:pt x="161" y="134"/>
                    <a:pt x="161" y="134"/>
                  </a:cubicBezTo>
                  <a:cubicBezTo>
                    <a:pt x="159" y="133"/>
                    <a:pt x="159" y="133"/>
                    <a:pt x="159" y="133"/>
                  </a:cubicBezTo>
                  <a:cubicBezTo>
                    <a:pt x="158" y="132"/>
                    <a:pt x="158" y="132"/>
                    <a:pt x="158" y="132"/>
                  </a:cubicBezTo>
                  <a:cubicBezTo>
                    <a:pt x="158" y="132"/>
                    <a:pt x="158" y="132"/>
                    <a:pt x="158" y="132"/>
                  </a:cubicBezTo>
                  <a:cubicBezTo>
                    <a:pt x="159" y="131"/>
                    <a:pt x="159" y="131"/>
                    <a:pt x="159" y="131"/>
                  </a:cubicBezTo>
                  <a:close/>
                  <a:moveTo>
                    <a:pt x="71" y="75"/>
                  </a:moveTo>
                  <a:cubicBezTo>
                    <a:pt x="71" y="76"/>
                    <a:pt x="71" y="76"/>
                    <a:pt x="71" y="76"/>
                  </a:cubicBezTo>
                  <a:cubicBezTo>
                    <a:pt x="70" y="75"/>
                    <a:pt x="70" y="75"/>
                    <a:pt x="69" y="76"/>
                  </a:cubicBezTo>
                  <a:cubicBezTo>
                    <a:pt x="69" y="75"/>
                    <a:pt x="69" y="75"/>
                    <a:pt x="69" y="75"/>
                  </a:cubicBezTo>
                  <a:cubicBezTo>
                    <a:pt x="69" y="75"/>
                    <a:pt x="69" y="75"/>
                    <a:pt x="69" y="75"/>
                  </a:cubicBezTo>
                  <a:cubicBezTo>
                    <a:pt x="70" y="74"/>
                    <a:pt x="70" y="74"/>
                    <a:pt x="70" y="74"/>
                  </a:cubicBezTo>
                  <a:cubicBezTo>
                    <a:pt x="70" y="75"/>
                    <a:pt x="70" y="75"/>
                    <a:pt x="70" y="75"/>
                  </a:cubicBezTo>
                  <a:cubicBezTo>
                    <a:pt x="71" y="75"/>
                    <a:pt x="71" y="75"/>
                    <a:pt x="71" y="75"/>
                  </a:cubicBezTo>
                  <a:close/>
                  <a:moveTo>
                    <a:pt x="69" y="63"/>
                  </a:moveTo>
                  <a:cubicBezTo>
                    <a:pt x="69" y="64"/>
                    <a:pt x="69" y="64"/>
                    <a:pt x="69" y="64"/>
                  </a:cubicBezTo>
                  <a:cubicBezTo>
                    <a:pt x="68" y="64"/>
                    <a:pt x="68" y="64"/>
                    <a:pt x="68" y="64"/>
                  </a:cubicBezTo>
                  <a:cubicBezTo>
                    <a:pt x="66" y="65"/>
                    <a:pt x="66" y="65"/>
                    <a:pt x="66" y="65"/>
                  </a:cubicBezTo>
                  <a:cubicBezTo>
                    <a:pt x="63" y="64"/>
                    <a:pt x="63" y="64"/>
                    <a:pt x="63" y="64"/>
                  </a:cubicBezTo>
                  <a:cubicBezTo>
                    <a:pt x="62" y="63"/>
                    <a:pt x="62" y="63"/>
                    <a:pt x="62" y="63"/>
                  </a:cubicBezTo>
                  <a:cubicBezTo>
                    <a:pt x="61" y="62"/>
                    <a:pt x="61" y="62"/>
                    <a:pt x="61" y="62"/>
                  </a:cubicBezTo>
                  <a:cubicBezTo>
                    <a:pt x="61" y="62"/>
                    <a:pt x="61" y="62"/>
                    <a:pt x="61" y="62"/>
                  </a:cubicBezTo>
                  <a:cubicBezTo>
                    <a:pt x="62" y="62"/>
                    <a:pt x="62" y="62"/>
                    <a:pt x="62" y="62"/>
                  </a:cubicBezTo>
                  <a:cubicBezTo>
                    <a:pt x="64" y="63"/>
                    <a:pt x="64" y="63"/>
                    <a:pt x="64" y="63"/>
                  </a:cubicBezTo>
                  <a:cubicBezTo>
                    <a:pt x="65" y="63"/>
                    <a:pt x="68" y="63"/>
                    <a:pt x="69" y="63"/>
                  </a:cubicBezTo>
                  <a:close/>
                  <a:moveTo>
                    <a:pt x="36" y="54"/>
                  </a:moveTo>
                  <a:cubicBezTo>
                    <a:pt x="37" y="55"/>
                    <a:pt x="37" y="55"/>
                    <a:pt x="37" y="55"/>
                  </a:cubicBezTo>
                  <a:cubicBezTo>
                    <a:pt x="35" y="55"/>
                    <a:pt x="35" y="55"/>
                    <a:pt x="35" y="55"/>
                  </a:cubicBezTo>
                  <a:cubicBezTo>
                    <a:pt x="35" y="55"/>
                    <a:pt x="35" y="55"/>
                    <a:pt x="35" y="55"/>
                  </a:cubicBezTo>
                  <a:cubicBezTo>
                    <a:pt x="34" y="55"/>
                    <a:pt x="34" y="55"/>
                    <a:pt x="34" y="55"/>
                  </a:cubicBezTo>
                  <a:cubicBezTo>
                    <a:pt x="32" y="55"/>
                    <a:pt x="32" y="55"/>
                    <a:pt x="32" y="55"/>
                  </a:cubicBezTo>
                  <a:cubicBezTo>
                    <a:pt x="31" y="54"/>
                    <a:pt x="31" y="54"/>
                    <a:pt x="31" y="54"/>
                  </a:cubicBezTo>
                  <a:cubicBezTo>
                    <a:pt x="31" y="53"/>
                    <a:pt x="31" y="53"/>
                    <a:pt x="31" y="53"/>
                  </a:cubicBezTo>
                  <a:cubicBezTo>
                    <a:pt x="32" y="53"/>
                    <a:pt x="32" y="53"/>
                    <a:pt x="32" y="53"/>
                  </a:cubicBezTo>
                  <a:cubicBezTo>
                    <a:pt x="33" y="53"/>
                    <a:pt x="33" y="53"/>
                    <a:pt x="33" y="53"/>
                  </a:cubicBezTo>
                  <a:cubicBezTo>
                    <a:pt x="36" y="54"/>
                    <a:pt x="36" y="54"/>
                    <a:pt x="36" y="54"/>
                  </a:cubicBezTo>
                  <a:close/>
                  <a:moveTo>
                    <a:pt x="30" y="53"/>
                  </a:moveTo>
                  <a:cubicBezTo>
                    <a:pt x="29" y="53"/>
                    <a:pt x="29" y="53"/>
                    <a:pt x="29" y="53"/>
                  </a:cubicBezTo>
                  <a:cubicBezTo>
                    <a:pt x="28" y="52"/>
                    <a:pt x="28" y="52"/>
                    <a:pt x="28" y="52"/>
                  </a:cubicBezTo>
                  <a:cubicBezTo>
                    <a:pt x="29" y="52"/>
                    <a:pt x="29" y="52"/>
                    <a:pt x="29" y="52"/>
                  </a:cubicBezTo>
                  <a:cubicBezTo>
                    <a:pt x="30" y="52"/>
                    <a:pt x="30" y="52"/>
                    <a:pt x="30" y="52"/>
                  </a:cubicBezTo>
                  <a:cubicBezTo>
                    <a:pt x="30" y="53"/>
                    <a:pt x="30" y="53"/>
                    <a:pt x="30" y="53"/>
                  </a:cubicBezTo>
                  <a:close/>
                  <a:moveTo>
                    <a:pt x="40" y="53"/>
                  </a:moveTo>
                  <a:cubicBezTo>
                    <a:pt x="39" y="53"/>
                    <a:pt x="39" y="53"/>
                    <a:pt x="39" y="53"/>
                  </a:cubicBezTo>
                  <a:cubicBezTo>
                    <a:pt x="37" y="52"/>
                    <a:pt x="37" y="52"/>
                    <a:pt x="35" y="51"/>
                  </a:cubicBezTo>
                  <a:cubicBezTo>
                    <a:pt x="34" y="50"/>
                    <a:pt x="34" y="50"/>
                    <a:pt x="34" y="50"/>
                  </a:cubicBezTo>
                  <a:cubicBezTo>
                    <a:pt x="39" y="52"/>
                    <a:pt x="38" y="52"/>
                    <a:pt x="40" y="53"/>
                  </a:cubicBezTo>
                  <a:close/>
                  <a:moveTo>
                    <a:pt x="47" y="52"/>
                  </a:moveTo>
                  <a:cubicBezTo>
                    <a:pt x="45" y="51"/>
                    <a:pt x="45" y="51"/>
                    <a:pt x="45" y="51"/>
                  </a:cubicBezTo>
                  <a:cubicBezTo>
                    <a:pt x="44" y="51"/>
                    <a:pt x="44" y="51"/>
                    <a:pt x="44" y="51"/>
                  </a:cubicBezTo>
                  <a:cubicBezTo>
                    <a:pt x="44" y="50"/>
                    <a:pt x="44" y="50"/>
                    <a:pt x="44" y="50"/>
                  </a:cubicBezTo>
                  <a:cubicBezTo>
                    <a:pt x="45" y="49"/>
                    <a:pt x="45" y="49"/>
                    <a:pt x="45" y="49"/>
                  </a:cubicBezTo>
                  <a:cubicBezTo>
                    <a:pt x="46" y="49"/>
                    <a:pt x="46" y="49"/>
                    <a:pt x="46" y="49"/>
                  </a:cubicBezTo>
                  <a:cubicBezTo>
                    <a:pt x="47" y="49"/>
                    <a:pt x="47" y="49"/>
                    <a:pt x="47" y="49"/>
                  </a:cubicBezTo>
                  <a:cubicBezTo>
                    <a:pt x="48" y="50"/>
                    <a:pt x="48" y="50"/>
                    <a:pt x="48" y="50"/>
                  </a:cubicBezTo>
                  <a:cubicBezTo>
                    <a:pt x="48" y="51"/>
                    <a:pt x="48" y="51"/>
                    <a:pt x="48" y="51"/>
                  </a:cubicBezTo>
                  <a:cubicBezTo>
                    <a:pt x="48" y="52"/>
                    <a:pt x="48" y="52"/>
                    <a:pt x="48" y="52"/>
                  </a:cubicBezTo>
                  <a:cubicBezTo>
                    <a:pt x="48" y="52"/>
                    <a:pt x="47" y="52"/>
                    <a:pt x="47" y="52"/>
                  </a:cubicBezTo>
                  <a:close/>
                  <a:moveTo>
                    <a:pt x="2" y="41"/>
                  </a:moveTo>
                  <a:cubicBezTo>
                    <a:pt x="2" y="41"/>
                    <a:pt x="2" y="41"/>
                    <a:pt x="2" y="41"/>
                  </a:cubicBezTo>
                  <a:cubicBezTo>
                    <a:pt x="1" y="41"/>
                    <a:pt x="1" y="41"/>
                    <a:pt x="1" y="41"/>
                  </a:cubicBezTo>
                  <a:cubicBezTo>
                    <a:pt x="0" y="41"/>
                    <a:pt x="0" y="41"/>
                    <a:pt x="0" y="41"/>
                  </a:cubicBezTo>
                  <a:cubicBezTo>
                    <a:pt x="1" y="39"/>
                    <a:pt x="1" y="39"/>
                    <a:pt x="1" y="39"/>
                  </a:cubicBezTo>
                  <a:cubicBezTo>
                    <a:pt x="1" y="39"/>
                    <a:pt x="1" y="39"/>
                    <a:pt x="1" y="39"/>
                  </a:cubicBezTo>
                  <a:cubicBezTo>
                    <a:pt x="2" y="39"/>
                    <a:pt x="2" y="39"/>
                    <a:pt x="2" y="39"/>
                  </a:cubicBezTo>
                  <a:cubicBezTo>
                    <a:pt x="2" y="40"/>
                    <a:pt x="2" y="41"/>
                    <a:pt x="2" y="41"/>
                  </a:cubicBezTo>
                  <a:close/>
                  <a:moveTo>
                    <a:pt x="260" y="5"/>
                  </a:moveTo>
                  <a:cubicBezTo>
                    <a:pt x="260" y="5"/>
                    <a:pt x="260" y="5"/>
                    <a:pt x="260" y="5"/>
                  </a:cubicBezTo>
                  <a:cubicBezTo>
                    <a:pt x="261" y="5"/>
                    <a:pt x="261" y="5"/>
                    <a:pt x="261" y="5"/>
                  </a:cubicBezTo>
                  <a:cubicBezTo>
                    <a:pt x="262" y="4"/>
                    <a:pt x="262" y="5"/>
                    <a:pt x="263" y="4"/>
                  </a:cubicBezTo>
                  <a:cubicBezTo>
                    <a:pt x="263" y="4"/>
                    <a:pt x="263" y="4"/>
                    <a:pt x="263" y="4"/>
                  </a:cubicBezTo>
                  <a:cubicBezTo>
                    <a:pt x="265" y="4"/>
                    <a:pt x="265" y="4"/>
                    <a:pt x="265" y="4"/>
                  </a:cubicBezTo>
                  <a:cubicBezTo>
                    <a:pt x="266" y="4"/>
                    <a:pt x="266" y="4"/>
                    <a:pt x="266" y="4"/>
                  </a:cubicBezTo>
                  <a:cubicBezTo>
                    <a:pt x="268" y="5"/>
                    <a:pt x="267" y="5"/>
                    <a:pt x="268" y="5"/>
                  </a:cubicBezTo>
                  <a:cubicBezTo>
                    <a:pt x="270" y="4"/>
                    <a:pt x="270" y="4"/>
                    <a:pt x="270" y="4"/>
                  </a:cubicBezTo>
                  <a:cubicBezTo>
                    <a:pt x="271" y="4"/>
                    <a:pt x="271" y="4"/>
                    <a:pt x="271" y="4"/>
                  </a:cubicBezTo>
                  <a:cubicBezTo>
                    <a:pt x="271" y="3"/>
                    <a:pt x="271" y="3"/>
                    <a:pt x="271" y="3"/>
                  </a:cubicBezTo>
                  <a:cubicBezTo>
                    <a:pt x="271" y="3"/>
                    <a:pt x="271" y="3"/>
                    <a:pt x="271" y="3"/>
                  </a:cubicBezTo>
                  <a:cubicBezTo>
                    <a:pt x="271" y="3"/>
                    <a:pt x="271" y="3"/>
                    <a:pt x="271" y="3"/>
                  </a:cubicBezTo>
                  <a:cubicBezTo>
                    <a:pt x="273" y="3"/>
                    <a:pt x="273" y="3"/>
                    <a:pt x="275" y="3"/>
                  </a:cubicBezTo>
                  <a:cubicBezTo>
                    <a:pt x="275" y="3"/>
                    <a:pt x="275" y="3"/>
                    <a:pt x="275" y="3"/>
                  </a:cubicBezTo>
                  <a:cubicBezTo>
                    <a:pt x="276" y="3"/>
                    <a:pt x="276" y="3"/>
                    <a:pt x="276" y="3"/>
                  </a:cubicBezTo>
                  <a:cubicBezTo>
                    <a:pt x="276" y="3"/>
                    <a:pt x="276" y="3"/>
                    <a:pt x="276" y="3"/>
                  </a:cubicBezTo>
                  <a:cubicBezTo>
                    <a:pt x="277" y="3"/>
                    <a:pt x="277" y="3"/>
                    <a:pt x="277" y="3"/>
                  </a:cubicBezTo>
                  <a:cubicBezTo>
                    <a:pt x="278" y="4"/>
                    <a:pt x="278" y="4"/>
                    <a:pt x="278" y="4"/>
                  </a:cubicBezTo>
                  <a:cubicBezTo>
                    <a:pt x="278" y="4"/>
                    <a:pt x="278" y="4"/>
                    <a:pt x="278" y="4"/>
                  </a:cubicBezTo>
                  <a:cubicBezTo>
                    <a:pt x="278" y="6"/>
                    <a:pt x="278" y="5"/>
                    <a:pt x="278" y="7"/>
                  </a:cubicBezTo>
                  <a:cubicBezTo>
                    <a:pt x="278" y="7"/>
                    <a:pt x="278" y="7"/>
                    <a:pt x="278" y="7"/>
                  </a:cubicBezTo>
                  <a:cubicBezTo>
                    <a:pt x="279" y="7"/>
                    <a:pt x="279" y="7"/>
                    <a:pt x="280" y="7"/>
                  </a:cubicBezTo>
                  <a:cubicBezTo>
                    <a:pt x="281" y="8"/>
                    <a:pt x="281" y="8"/>
                    <a:pt x="281" y="8"/>
                  </a:cubicBezTo>
                  <a:cubicBezTo>
                    <a:pt x="282" y="8"/>
                    <a:pt x="282" y="8"/>
                    <a:pt x="282" y="8"/>
                  </a:cubicBezTo>
                  <a:cubicBezTo>
                    <a:pt x="282" y="9"/>
                    <a:pt x="282" y="9"/>
                    <a:pt x="282" y="9"/>
                  </a:cubicBezTo>
                  <a:cubicBezTo>
                    <a:pt x="281" y="10"/>
                    <a:pt x="281" y="10"/>
                    <a:pt x="281" y="10"/>
                  </a:cubicBezTo>
                  <a:cubicBezTo>
                    <a:pt x="281" y="10"/>
                    <a:pt x="281" y="10"/>
                    <a:pt x="281" y="10"/>
                  </a:cubicBezTo>
                  <a:cubicBezTo>
                    <a:pt x="278" y="13"/>
                    <a:pt x="280" y="11"/>
                    <a:pt x="276" y="14"/>
                  </a:cubicBezTo>
                  <a:cubicBezTo>
                    <a:pt x="276" y="16"/>
                    <a:pt x="276" y="16"/>
                    <a:pt x="276" y="16"/>
                  </a:cubicBezTo>
                  <a:cubicBezTo>
                    <a:pt x="274" y="16"/>
                    <a:pt x="274" y="16"/>
                    <a:pt x="274" y="16"/>
                  </a:cubicBezTo>
                  <a:cubicBezTo>
                    <a:pt x="274" y="17"/>
                    <a:pt x="274" y="17"/>
                    <a:pt x="274" y="17"/>
                  </a:cubicBezTo>
                  <a:cubicBezTo>
                    <a:pt x="274" y="17"/>
                    <a:pt x="274" y="17"/>
                    <a:pt x="274" y="17"/>
                  </a:cubicBezTo>
                  <a:cubicBezTo>
                    <a:pt x="275" y="19"/>
                    <a:pt x="275" y="19"/>
                    <a:pt x="275" y="22"/>
                  </a:cubicBezTo>
                  <a:cubicBezTo>
                    <a:pt x="275" y="23"/>
                    <a:pt x="275" y="24"/>
                    <a:pt x="275" y="25"/>
                  </a:cubicBezTo>
                  <a:cubicBezTo>
                    <a:pt x="275" y="25"/>
                    <a:pt x="275" y="25"/>
                    <a:pt x="275" y="25"/>
                  </a:cubicBezTo>
                  <a:cubicBezTo>
                    <a:pt x="275" y="26"/>
                    <a:pt x="275" y="26"/>
                    <a:pt x="275" y="26"/>
                  </a:cubicBezTo>
                  <a:cubicBezTo>
                    <a:pt x="275" y="26"/>
                    <a:pt x="275" y="26"/>
                    <a:pt x="275" y="27"/>
                  </a:cubicBezTo>
                  <a:cubicBezTo>
                    <a:pt x="274" y="28"/>
                    <a:pt x="274" y="28"/>
                    <a:pt x="273" y="29"/>
                  </a:cubicBezTo>
                  <a:cubicBezTo>
                    <a:pt x="273" y="29"/>
                    <a:pt x="273" y="29"/>
                    <a:pt x="273" y="29"/>
                  </a:cubicBezTo>
                  <a:cubicBezTo>
                    <a:pt x="273" y="30"/>
                    <a:pt x="273" y="30"/>
                    <a:pt x="273" y="30"/>
                  </a:cubicBezTo>
                  <a:cubicBezTo>
                    <a:pt x="274" y="31"/>
                    <a:pt x="274" y="31"/>
                    <a:pt x="274" y="31"/>
                  </a:cubicBezTo>
                  <a:cubicBezTo>
                    <a:pt x="274" y="32"/>
                    <a:pt x="274" y="32"/>
                    <a:pt x="274" y="32"/>
                  </a:cubicBezTo>
                  <a:cubicBezTo>
                    <a:pt x="274" y="34"/>
                    <a:pt x="273" y="35"/>
                    <a:pt x="273" y="36"/>
                  </a:cubicBezTo>
                  <a:cubicBezTo>
                    <a:pt x="272" y="36"/>
                    <a:pt x="272" y="36"/>
                    <a:pt x="272" y="36"/>
                  </a:cubicBezTo>
                  <a:cubicBezTo>
                    <a:pt x="272" y="37"/>
                    <a:pt x="272" y="37"/>
                    <a:pt x="272" y="37"/>
                  </a:cubicBezTo>
                  <a:cubicBezTo>
                    <a:pt x="268" y="37"/>
                    <a:pt x="268" y="37"/>
                    <a:pt x="268" y="37"/>
                  </a:cubicBezTo>
                  <a:cubicBezTo>
                    <a:pt x="267" y="37"/>
                    <a:pt x="267" y="37"/>
                    <a:pt x="267" y="37"/>
                  </a:cubicBezTo>
                  <a:cubicBezTo>
                    <a:pt x="267" y="37"/>
                    <a:pt x="268" y="38"/>
                    <a:pt x="268" y="39"/>
                  </a:cubicBezTo>
                  <a:cubicBezTo>
                    <a:pt x="268" y="39"/>
                    <a:pt x="269" y="39"/>
                    <a:pt x="269" y="40"/>
                  </a:cubicBezTo>
                  <a:cubicBezTo>
                    <a:pt x="270" y="42"/>
                    <a:pt x="270" y="42"/>
                    <a:pt x="270" y="42"/>
                  </a:cubicBezTo>
                  <a:cubicBezTo>
                    <a:pt x="271" y="44"/>
                    <a:pt x="271" y="44"/>
                    <a:pt x="271" y="44"/>
                  </a:cubicBezTo>
                  <a:cubicBezTo>
                    <a:pt x="273" y="45"/>
                    <a:pt x="273" y="45"/>
                    <a:pt x="273" y="45"/>
                  </a:cubicBezTo>
                  <a:cubicBezTo>
                    <a:pt x="273" y="46"/>
                    <a:pt x="273" y="46"/>
                    <a:pt x="273" y="46"/>
                  </a:cubicBezTo>
                  <a:cubicBezTo>
                    <a:pt x="273" y="47"/>
                    <a:pt x="273" y="47"/>
                    <a:pt x="273" y="47"/>
                  </a:cubicBezTo>
                  <a:cubicBezTo>
                    <a:pt x="272" y="48"/>
                    <a:pt x="272" y="48"/>
                    <a:pt x="272" y="48"/>
                  </a:cubicBezTo>
                  <a:cubicBezTo>
                    <a:pt x="270" y="50"/>
                    <a:pt x="272" y="48"/>
                    <a:pt x="270" y="50"/>
                  </a:cubicBezTo>
                  <a:cubicBezTo>
                    <a:pt x="270" y="54"/>
                    <a:pt x="269" y="52"/>
                    <a:pt x="269" y="54"/>
                  </a:cubicBezTo>
                  <a:cubicBezTo>
                    <a:pt x="272" y="58"/>
                    <a:pt x="272" y="58"/>
                    <a:pt x="272" y="58"/>
                  </a:cubicBezTo>
                  <a:cubicBezTo>
                    <a:pt x="273" y="58"/>
                    <a:pt x="273" y="58"/>
                    <a:pt x="273" y="58"/>
                  </a:cubicBezTo>
                  <a:cubicBezTo>
                    <a:pt x="273" y="58"/>
                    <a:pt x="273" y="58"/>
                    <a:pt x="273" y="58"/>
                  </a:cubicBezTo>
                  <a:cubicBezTo>
                    <a:pt x="273" y="59"/>
                    <a:pt x="273" y="59"/>
                    <a:pt x="273" y="60"/>
                  </a:cubicBezTo>
                  <a:cubicBezTo>
                    <a:pt x="272" y="60"/>
                    <a:pt x="272" y="60"/>
                    <a:pt x="271" y="61"/>
                  </a:cubicBezTo>
                  <a:cubicBezTo>
                    <a:pt x="269" y="63"/>
                    <a:pt x="269" y="63"/>
                    <a:pt x="268" y="65"/>
                  </a:cubicBezTo>
                  <a:cubicBezTo>
                    <a:pt x="267" y="67"/>
                    <a:pt x="267" y="67"/>
                    <a:pt x="267" y="67"/>
                  </a:cubicBezTo>
                  <a:cubicBezTo>
                    <a:pt x="267" y="67"/>
                    <a:pt x="268" y="72"/>
                    <a:pt x="268" y="72"/>
                  </a:cubicBezTo>
                  <a:cubicBezTo>
                    <a:pt x="267" y="72"/>
                    <a:pt x="267" y="72"/>
                    <a:pt x="267" y="72"/>
                  </a:cubicBezTo>
                  <a:cubicBezTo>
                    <a:pt x="264" y="75"/>
                    <a:pt x="264" y="75"/>
                    <a:pt x="264" y="75"/>
                  </a:cubicBezTo>
                  <a:cubicBezTo>
                    <a:pt x="262" y="75"/>
                    <a:pt x="262" y="75"/>
                    <a:pt x="262" y="75"/>
                  </a:cubicBezTo>
                  <a:cubicBezTo>
                    <a:pt x="260" y="74"/>
                    <a:pt x="260" y="74"/>
                    <a:pt x="260" y="74"/>
                  </a:cubicBezTo>
                  <a:cubicBezTo>
                    <a:pt x="258" y="73"/>
                    <a:pt x="257" y="73"/>
                    <a:pt x="255" y="73"/>
                  </a:cubicBezTo>
                  <a:cubicBezTo>
                    <a:pt x="253" y="74"/>
                    <a:pt x="253" y="74"/>
                    <a:pt x="253" y="74"/>
                  </a:cubicBezTo>
                  <a:cubicBezTo>
                    <a:pt x="252" y="74"/>
                    <a:pt x="252" y="74"/>
                    <a:pt x="252" y="74"/>
                  </a:cubicBezTo>
                  <a:cubicBezTo>
                    <a:pt x="251" y="75"/>
                    <a:pt x="251" y="75"/>
                    <a:pt x="251" y="75"/>
                  </a:cubicBezTo>
                  <a:cubicBezTo>
                    <a:pt x="251" y="74"/>
                    <a:pt x="251" y="74"/>
                    <a:pt x="251" y="74"/>
                  </a:cubicBezTo>
                  <a:cubicBezTo>
                    <a:pt x="251" y="73"/>
                    <a:pt x="251" y="73"/>
                    <a:pt x="253" y="69"/>
                  </a:cubicBezTo>
                  <a:cubicBezTo>
                    <a:pt x="253" y="66"/>
                    <a:pt x="253" y="67"/>
                    <a:pt x="253" y="64"/>
                  </a:cubicBezTo>
                  <a:cubicBezTo>
                    <a:pt x="253" y="62"/>
                    <a:pt x="253" y="62"/>
                    <a:pt x="253" y="62"/>
                  </a:cubicBezTo>
                  <a:cubicBezTo>
                    <a:pt x="252" y="61"/>
                    <a:pt x="252" y="61"/>
                    <a:pt x="252" y="61"/>
                  </a:cubicBezTo>
                  <a:cubicBezTo>
                    <a:pt x="253" y="58"/>
                    <a:pt x="253" y="58"/>
                    <a:pt x="253" y="58"/>
                  </a:cubicBezTo>
                  <a:cubicBezTo>
                    <a:pt x="253" y="56"/>
                    <a:pt x="253" y="56"/>
                    <a:pt x="253" y="56"/>
                  </a:cubicBezTo>
                  <a:cubicBezTo>
                    <a:pt x="252" y="54"/>
                    <a:pt x="252" y="54"/>
                    <a:pt x="252" y="54"/>
                  </a:cubicBezTo>
                  <a:cubicBezTo>
                    <a:pt x="254" y="55"/>
                    <a:pt x="254" y="55"/>
                    <a:pt x="254" y="55"/>
                  </a:cubicBezTo>
                  <a:cubicBezTo>
                    <a:pt x="253" y="54"/>
                    <a:pt x="254" y="54"/>
                    <a:pt x="253" y="53"/>
                  </a:cubicBezTo>
                  <a:cubicBezTo>
                    <a:pt x="252" y="53"/>
                    <a:pt x="252" y="53"/>
                    <a:pt x="252" y="53"/>
                  </a:cubicBezTo>
                  <a:cubicBezTo>
                    <a:pt x="249" y="54"/>
                    <a:pt x="249" y="54"/>
                    <a:pt x="248" y="54"/>
                  </a:cubicBezTo>
                  <a:cubicBezTo>
                    <a:pt x="248" y="54"/>
                    <a:pt x="248" y="54"/>
                    <a:pt x="248" y="54"/>
                  </a:cubicBezTo>
                  <a:cubicBezTo>
                    <a:pt x="248" y="53"/>
                    <a:pt x="248" y="53"/>
                    <a:pt x="248" y="53"/>
                  </a:cubicBezTo>
                  <a:cubicBezTo>
                    <a:pt x="248" y="51"/>
                    <a:pt x="248" y="51"/>
                    <a:pt x="248" y="51"/>
                  </a:cubicBezTo>
                  <a:cubicBezTo>
                    <a:pt x="249" y="51"/>
                    <a:pt x="249" y="51"/>
                    <a:pt x="249" y="51"/>
                  </a:cubicBezTo>
                  <a:cubicBezTo>
                    <a:pt x="250" y="51"/>
                    <a:pt x="250" y="51"/>
                    <a:pt x="250" y="51"/>
                  </a:cubicBezTo>
                  <a:cubicBezTo>
                    <a:pt x="250" y="50"/>
                    <a:pt x="250" y="50"/>
                    <a:pt x="250" y="50"/>
                  </a:cubicBezTo>
                  <a:cubicBezTo>
                    <a:pt x="251" y="49"/>
                    <a:pt x="251" y="49"/>
                    <a:pt x="251" y="49"/>
                  </a:cubicBezTo>
                  <a:cubicBezTo>
                    <a:pt x="251" y="48"/>
                    <a:pt x="251" y="48"/>
                    <a:pt x="251" y="48"/>
                  </a:cubicBezTo>
                  <a:cubicBezTo>
                    <a:pt x="251" y="46"/>
                    <a:pt x="251" y="46"/>
                    <a:pt x="251" y="46"/>
                  </a:cubicBezTo>
                  <a:cubicBezTo>
                    <a:pt x="253" y="45"/>
                    <a:pt x="253" y="45"/>
                    <a:pt x="253" y="45"/>
                  </a:cubicBezTo>
                  <a:cubicBezTo>
                    <a:pt x="252" y="45"/>
                    <a:pt x="252" y="45"/>
                    <a:pt x="252" y="45"/>
                  </a:cubicBezTo>
                  <a:cubicBezTo>
                    <a:pt x="251" y="46"/>
                    <a:pt x="251" y="46"/>
                    <a:pt x="251" y="46"/>
                  </a:cubicBezTo>
                  <a:cubicBezTo>
                    <a:pt x="249" y="49"/>
                    <a:pt x="249" y="49"/>
                    <a:pt x="249" y="50"/>
                  </a:cubicBezTo>
                  <a:cubicBezTo>
                    <a:pt x="247" y="51"/>
                    <a:pt x="248" y="50"/>
                    <a:pt x="247" y="51"/>
                  </a:cubicBezTo>
                  <a:cubicBezTo>
                    <a:pt x="246" y="51"/>
                    <a:pt x="246" y="51"/>
                    <a:pt x="245" y="50"/>
                  </a:cubicBezTo>
                  <a:cubicBezTo>
                    <a:pt x="245" y="49"/>
                    <a:pt x="246" y="46"/>
                    <a:pt x="247" y="43"/>
                  </a:cubicBezTo>
                  <a:cubicBezTo>
                    <a:pt x="247" y="42"/>
                    <a:pt x="247" y="42"/>
                    <a:pt x="246" y="41"/>
                  </a:cubicBezTo>
                  <a:cubicBezTo>
                    <a:pt x="247" y="41"/>
                    <a:pt x="247" y="41"/>
                    <a:pt x="247" y="41"/>
                  </a:cubicBezTo>
                  <a:cubicBezTo>
                    <a:pt x="248" y="40"/>
                    <a:pt x="248" y="40"/>
                    <a:pt x="248" y="40"/>
                  </a:cubicBezTo>
                  <a:cubicBezTo>
                    <a:pt x="249" y="38"/>
                    <a:pt x="248" y="41"/>
                    <a:pt x="252" y="30"/>
                  </a:cubicBezTo>
                  <a:cubicBezTo>
                    <a:pt x="252" y="30"/>
                    <a:pt x="252" y="30"/>
                    <a:pt x="252" y="30"/>
                  </a:cubicBezTo>
                  <a:cubicBezTo>
                    <a:pt x="252" y="29"/>
                    <a:pt x="252" y="29"/>
                    <a:pt x="252" y="29"/>
                  </a:cubicBezTo>
                  <a:cubicBezTo>
                    <a:pt x="252" y="28"/>
                    <a:pt x="253" y="25"/>
                    <a:pt x="253" y="23"/>
                  </a:cubicBezTo>
                  <a:cubicBezTo>
                    <a:pt x="254" y="22"/>
                    <a:pt x="253" y="23"/>
                    <a:pt x="254" y="21"/>
                  </a:cubicBezTo>
                  <a:cubicBezTo>
                    <a:pt x="255" y="9"/>
                    <a:pt x="253" y="17"/>
                    <a:pt x="253" y="7"/>
                  </a:cubicBezTo>
                  <a:cubicBezTo>
                    <a:pt x="253" y="7"/>
                    <a:pt x="253" y="7"/>
                    <a:pt x="253" y="7"/>
                  </a:cubicBezTo>
                  <a:cubicBezTo>
                    <a:pt x="252" y="7"/>
                    <a:pt x="252" y="7"/>
                    <a:pt x="252" y="7"/>
                  </a:cubicBezTo>
                  <a:cubicBezTo>
                    <a:pt x="252" y="6"/>
                    <a:pt x="252" y="6"/>
                    <a:pt x="252" y="6"/>
                  </a:cubicBezTo>
                  <a:cubicBezTo>
                    <a:pt x="252" y="5"/>
                    <a:pt x="252" y="5"/>
                    <a:pt x="252" y="5"/>
                  </a:cubicBezTo>
                  <a:cubicBezTo>
                    <a:pt x="255" y="0"/>
                    <a:pt x="255" y="2"/>
                    <a:pt x="259" y="0"/>
                  </a:cubicBezTo>
                  <a:cubicBezTo>
                    <a:pt x="259" y="0"/>
                    <a:pt x="259" y="0"/>
                    <a:pt x="259" y="0"/>
                  </a:cubicBezTo>
                  <a:cubicBezTo>
                    <a:pt x="260" y="1"/>
                    <a:pt x="260" y="1"/>
                    <a:pt x="260" y="2"/>
                  </a:cubicBezTo>
                  <a:cubicBezTo>
                    <a:pt x="260" y="2"/>
                    <a:pt x="260" y="2"/>
                    <a:pt x="260" y="2"/>
                  </a:cubicBezTo>
                  <a:cubicBezTo>
                    <a:pt x="259" y="3"/>
                    <a:pt x="259" y="3"/>
                    <a:pt x="259" y="3"/>
                  </a:cubicBezTo>
                  <a:cubicBezTo>
                    <a:pt x="259" y="4"/>
                    <a:pt x="259" y="4"/>
                    <a:pt x="259" y="4"/>
                  </a:cubicBezTo>
                  <a:cubicBezTo>
                    <a:pt x="259" y="4"/>
                    <a:pt x="260" y="5"/>
                    <a:pt x="260"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191">
              <a:extLst>
                <a:ext uri="{FF2B5EF4-FFF2-40B4-BE49-F238E27FC236}">
                  <a16:creationId xmlns:a16="http://schemas.microsoft.com/office/drawing/2014/main" id="{D6DE0D00-8A9A-44C8-AA4D-EADA6B1A77D5}"/>
                </a:ext>
              </a:extLst>
            </p:cNvPr>
            <p:cNvSpPr>
              <a:spLocks noEditPoints="1"/>
            </p:cNvSpPr>
            <p:nvPr/>
          </p:nvSpPr>
          <p:spPr bwMode="auto">
            <a:xfrm>
              <a:off x="17823771" y="8669823"/>
              <a:ext cx="161473" cy="213716"/>
            </a:xfrm>
            <a:custGeom>
              <a:avLst/>
              <a:gdLst>
                <a:gd name="T0" fmla="*/ 34 w 34"/>
                <a:gd name="T1" fmla="*/ 2 h 45"/>
                <a:gd name="T2" fmla="*/ 34 w 34"/>
                <a:gd name="T3" fmla="*/ 3 h 45"/>
                <a:gd name="T4" fmla="*/ 34 w 34"/>
                <a:gd name="T5" fmla="*/ 2 h 45"/>
                <a:gd name="T6" fmla="*/ 34 w 34"/>
                <a:gd name="T7" fmla="*/ 1 h 45"/>
                <a:gd name="T8" fmla="*/ 34 w 34"/>
                <a:gd name="T9" fmla="*/ 0 h 45"/>
                <a:gd name="T10" fmla="*/ 34 w 34"/>
                <a:gd name="T11" fmla="*/ 0 h 45"/>
                <a:gd name="T12" fmla="*/ 34 w 34"/>
                <a:gd name="T13" fmla="*/ 0 h 45"/>
                <a:gd name="T14" fmla="*/ 34 w 34"/>
                <a:gd name="T15" fmla="*/ 0 h 45"/>
                <a:gd name="T16" fmla="*/ 34 w 34"/>
                <a:gd name="T17" fmla="*/ 0 h 45"/>
                <a:gd name="T18" fmla="*/ 34 w 34"/>
                <a:gd name="T19" fmla="*/ 1 h 45"/>
                <a:gd name="T20" fmla="*/ 34 w 34"/>
                <a:gd name="T21" fmla="*/ 2 h 45"/>
                <a:gd name="T22" fmla="*/ 34 w 34"/>
                <a:gd name="T23" fmla="*/ 2 h 45"/>
                <a:gd name="T24" fmla="*/ 34 w 34"/>
                <a:gd name="T25" fmla="*/ 2 h 45"/>
                <a:gd name="T26" fmla="*/ 0 w 34"/>
                <a:gd name="T27" fmla="*/ 45 h 45"/>
                <a:gd name="T28" fmla="*/ 0 w 34"/>
                <a:gd name="T29" fmla="*/ 45 h 45"/>
                <a:gd name="T30" fmla="*/ 0 w 34"/>
                <a:gd name="T31" fmla="*/ 45 h 45"/>
                <a:gd name="T32" fmla="*/ 0 w 34"/>
                <a:gd name="T33" fmla="*/ 45 h 45"/>
                <a:gd name="T34" fmla="*/ 0 w 34"/>
                <a:gd name="T35" fmla="*/ 45 h 45"/>
                <a:gd name="T36" fmla="*/ 0 w 34"/>
                <a:gd name="T37" fmla="*/ 45 h 45"/>
                <a:gd name="T38" fmla="*/ 0 w 34"/>
                <a:gd name="T39" fmla="*/ 45 h 45"/>
                <a:gd name="T40" fmla="*/ 0 w 34"/>
                <a:gd name="T41" fmla="*/ 45 h 45"/>
                <a:gd name="T42" fmla="*/ 0 w 34"/>
                <a:gd name="T4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45">
                  <a:moveTo>
                    <a:pt x="34" y="2"/>
                  </a:moveTo>
                  <a:lnTo>
                    <a:pt x="34" y="3"/>
                  </a:lnTo>
                  <a:lnTo>
                    <a:pt x="34" y="2"/>
                  </a:lnTo>
                  <a:lnTo>
                    <a:pt x="34" y="1"/>
                  </a:lnTo>
                  <a:lnTo>
                    <a:pt x="34" y="0"/>
                  </a:lnTo>
                  <a:lnTo>
                    <a:pt x="34" y="0"/>
                  </a:lnTo>
                  <a:lnTo>
                    <a:pt x="34" y="0"/>
                  </a:lnTo>
                  <a:lnTo>
                    <a:pt x="34" y="0"/>
                  </a:lnTo>
                  <a:lnTo>
                    <a:pt x="34" y="0"/>
                  </a:lnTo>
                  <a:lnTo>
                    <a:pt x="34" y="1"/>
                  </a:lnTo>
                  <a:lnTo>
                    <a:pt x="34" y="2"/>
                  </a:lnTo>
                  <a:lnTo>
                    <a:pt x="34" y="2"/>
                  </a:lnTo>
                  <a:lnTo>
                    <a:pt x="34" y="2"/>
                  </a:lnTo>
                  <a:close/>
                  <a:moveTo>
                    <a:pt x="0" y="45"/>
                  </a:moveTo>
                  <a:lnTo>
                    <a:pt x="0" y="45"/>
                  </a:lnTo>
                  <a:lnTo>
                    <a:pt x="0" y="45"/>
                  </a:lnTo>
                  <a:lnTo>
                    <a:pt x="0" y="45"/>
                  </a:lnTo>
                  <a:lnTo>
                    <a:pt x="0" y="45"/>
                  </a:lnTo>
                  <a:lnTo>
                    <a:pt x="0" y="45"/>
                  </a:lnTo>
                  <a:lnTo>
                    <a:pt x="0" y="45"/>
                  </a:lnTo>
                  <a:lnTo>
                    <a:pt x="0" y="45"/>
                  </a:lnTo>
                  <a:lnTo>
                    <a:pt x="0" y="4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192">
              <a:extLst>
                <a:ext uri="{FF2B5EF4-FFF2-40B4-BE49-F238E27FC236}">
                  <a16:creationId xmlns:a16="http://schemas.microsoft.com/office/drawing/2014/main" id="{79772756-A225-4C60-8F44-81DF3A916062}"/>
                </a:ext>
              </a:extLst>
            </p:cNvPr>
            <p:cNvSpPr>
              <a:spLocks/>
            </p:cNvSpPr>
            <p:nvPr/>
          </p:nvSpPr>
          <p:spPr bwMode="auto">
            <a:xfrm>
              <a:off x="8762284" y="9937863"/>
              <a:ext cx="394186" cy="422681"/>
            </a:xfrm>
            <a:custGeom>
              <a:avLst/>
              <a:gdLst>
                <a:gd name="T0" fmla="*/ 52 w 95"/>
                <a:gd name="T1" fmla="*/ 13 h 101"/>
                <a:gd name="T2" fmla="*/ 52 w 95"/>
                <a:gd name="T3" fmla="*/ 15 h 101"/>
                <a:gd name="T4" fmla="*/ 53 w 95"/>
                <a:gd name="T5" fmla="*/ 17 h 101"/>
                <a:gd name="T6" fmla="*/ 54 w 95"/>
                <a:gd name="T7" fmla="*/ 18 h 101"/>
                <a:gd name="T8" fmla="*/ 54 w 95"/>
                <a:gd name="T9" fmla="*/ 19 h 101"/>
                <a:gd name="T10" fmla="*/ 54 w 95"/>
                <a:gd name="T11" fmla="*/ 22 h 101"/>
                <a:gd name="T12" fmla="*/ 53 w 95"/>
                <a:gd name="T13" fmla="*/ 26 h 101"/>
                <a:gd name="T14" fmla="*/ 53 w 95"/>
                <a:gd name="T15" fmla="*/ 31 h 101"/>
                <a:gd name="T16" fmla="*/ 54 w 95"/>
                <a:gd name="T17" fmla="*/ 34 h 101"/>
                <a:gd name="T18" fmla="*/ 56 w 95"/>
                <a:gd name="T19" fmla="*/ 34 h 101"/>
                <a:gd name="T20" fmla="*/ 61 w 95"/>
                <a:gd name="T21" fmla="*/ 35 h 101"/>
                <a:gd name="T22" fmla="*/ 67 w 95"/>
                <a:gd name="T23" fmla="*/ 35 h 101"/>
                <a:gd name="T24" fmla="*/ 70 w 95"/>
                <a:gd name="T25" fmla="*/ 33 h 101"/>
                <a:gd name="T26" fmla="*/ 72 w 95"/>
                <a:gd name="T27" fmla="*/ 35 h 101"/>
                <a:gd name="T28" fmla="*/ 75 w 95"/>
                <a:gd name="T29" fmla="*/ 36 h 101"/>
                <a:gd name="T30" fmla="*/ 78 w 95"/>
                <a:gd name="T31" fmla="*/ 37 h 101"/>
                <a:gd name="T32" fmla="*/ 79 w 95"/>
                <a:gd name="T33" fmla="*/ 40 h 101"/>
                <a:gd name="T34" fmla="*/ 79 w 95"/>
                <a:gd name="T35" fmla="*/ 43 h 101"/>
                <a:gd name="T36" fmla="*/ 80 w 95"/>
                <a:gd name="T37" fmla="*/ 46 h 101"/>
                <a:gd name="T38" fmla="*/ 80 w 95"/>
                <a:gd name="T39" fmla="*/ 50 h 101"/>
                <a:gd name="T40" fmla="*/ 81 w 95"/>
                <a:gd name="T41" fmla="*/ 53 h 101"/>
                <a:gd name="T42" fmla="*/ 82 w 95"/>
                <a:gd name="T43" fmla="*/ 57 h 101"/>
                <a:gd name="T44" fmla="*/ 92 w 95"/>
                <a:gd name="T45" fmla="*/ 56 h 101"/>
                <a:gd name="T46" fmla="*/ 94 w 95"/>
                <a:gd name="T47" fmla="*/ 59 h 101"/>
                <a:gd name="T48" fmla="*/ 92 w 95"/>
                <a:gd name="T49" fmla="*/ 71 h 101"/>
                <a:gd name="T50" fmla="*/ 87 w 95"/>
                <a:gd name="T51" fmla="*/ 90 h 101"/>
                <a:gd name="T52" fmla="*/ 86 w 95"/>
                <a:gd name="T53" fmla="*/ 91 h 101"/>
                <a:gd name="T54" fmla="*/ 85 w 95"/>
                <a:gd name="T55" fmla="*/ 93 h 101"/>
                <a:gd name="T56" fmla="*/ 81 w 95"/>
                <a:gd name="T57" fmla="*/ 94 h 101"/>
                <a:gd name="T58" fmla="*/ 80 w 95"/>
                <a:gd name="T59" fmla="*/ 96 h 101"/>
                <a:gd name="T60" fmla="*/ 79 w 95"/>
                <a:gd name="T61" fmla="*/ 98 h 101"/>
                <a:gd name="T62" fmla="*/ 77 w 95"/>
                <a:gd name="T63" fmla="*/ 98 h 101"/>
                <a:gd name="T64" fmla="*/ 72 w 95"/>
                <a:gd name="T65" fmla="*/ 98 h 101"/>
                <a:gd name="T66" fmla="*/ 69 w 95"/>
                <a:gd name="T67" fmla="*/ 100 h 101"/>
                <a:gd name="T68" fmla="*/ 66 w 95"/>
                <a:gd name="T69" fmla="*/ 100 h 101"/>
                <a:gd name="T70" fmla="*/ 62 w 95"/>
                <a:gd name="T71" fmla="*/ 100 h 101"/>
                <a:gd name="T72" fmla="*/ 46 w 95"/>
                <a:gd name="T73" fmla="*/ 96 h 101"/>
                <a:gd name="T74" fmla="*/ 47 w 95"/>
                <a:gd name="T75" fmla="*/ 93 h 101"/>
                <a:gd name="T76" fmla="*/ 49 w 95"/>
                <a:gd name="T77" fmla="*/ 92 h 101"/>
                <a:gd name="T78" fmla="*/ 49 w 95"/>
                <a:gd name="T79" fmla="*/ 91 h 101"/>
                <a:gd name="T80" fmla="*/ 50 w 95"/>
                <a:gd name="T81" fmla="*/ 89 h 101"/>
                <a:gd name="T82" fmla="*/ 51 w 95"/>
                <a:gd name="T83" fmla="*/ 85 h 101"/>
                <a:gd name="T84" fmla="*/ 52 w 95"/>
                <a:gd name="T85" fmla="*/ 83 h 101"/>
                <a:gd name="T86" fmla="*/ 55 w 95"/>
                <a:gd name="T87" fmla="*/ 78 h 101"/>
                <a:gd name="T88" fmla="*/ 57 w 95"/>
                <a:gd name="T89" fmla="*/ 75 h 101"/>
                <a:gd name="T90" fmla="*/ 50 w 95"/>
                <a:gd name="T91" fmla="*/ 68 h 101"/>
                <a:gd name="T92" fmla="*/ 48 w 95"/>
                <a:gd name="T93" fmla="*/ 68 h 101"/>
                <a:gd name="T94" fmla="*/ 18 w 95"/>
                <a:gd name="T95" fmla="*/ 54 h 101"/>
                <a:gd name="T96" fmla="*/ 13 w 95"/>
                <a:gd name="T97" fmla="*/ 49 h 101"/>
                <a:gd name="T98" fmla="*/ 1 w 95"/>
                <a:gd name="T99" fmla="*/ 36 h 101"/>
                <a:gd name="T100" fmla="*/ 4 w 95"/>
                <a:gd name="T101" fmla="*/ 15 h 101"/>
                <a:gd name="T102" fmla="*/ 50 w 95"/>
                <a:gd name="T103" fmla="*/ 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5" h="101">
                  <a:moveTo>
                    <a:pt x="51" y="11"/>
                  </a:moveTo>
                  <a:cubicBezTo>
                    <a:pt x="51" y="12"/>
                    <a:pt x="51" y="11"/>
                    <a:pt x="51" y="12"/>
                  </a:cubicBezTo>
                  <a:cubicBezTo>
                    <a:pt x="52" y="13"/>
                    <a:pt x="51" y="12"/>
                    <a:pt x="52" y="13"/>
                  </a:cubicBezTo>
                  <a:cubicBezTo>
                    <a:pt x="52" y="14"/>
                    <a:pt x="52" y="14"/>
                    <a:pt x="52" y="14"/>
                  </a:cubicBezTo>
                  <a:cubicBezTo>
                    <a:pt x="52" y="14"/>
                    <a:pt x="52" y="14"/>
                    <a:pt x="52" y="14"/>
                  </a:cubicBezTo>
                  <a:cubicBezTo>
                    <a:pt x="52" y="15"/>
                    <a:pt x="52" y="15"/>
                    <a:pt x="52" y="15"/>
                  </a:cubicBezTo>
                  <a:cubicBezTo>
                    <a:pt x="53" y="16"/>
                    <a:pt x="52" y="15"/>
                    <a:pt x="53" y="16"/>
                  </a:cubicBezTo>
                  <a:cubicBezTo>
                    <a:pt x="53" y="17"/>
                    <a:pt x="53" y="17"/>
                    <a:pt x="53" y="17"/>
                  </a:cubicBezTo>
                  <a:cubicBezTo>
                    <a:pt x="53" y="17"/>
                    <a:pt x="53" y="17"/>
                    <a:pt x="53" y="17"/>
                  </a:cubicBezTo>
                  <a:cubicBezTo>
                    <a:pt x="54" y="17"/>
                    <a:pt x="54" y="17"/>
                    <a:pt x="54" y="17"/>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4" y="19"/>
                    <a:pt x="54" y="19"/>
                  </a:cubicBezTo>
                  <a:cubicBezTo>
                    <a:pt x="54" y="20"/>
                    <a:pt x="54" y="20"/>
                    <a:pt x="54" y="20"/>
                  </a:cubicBezTo>
                  <a:cubicBezTo>
                    <a:pt x="54" y="20"/>
                    <a:pt x="54" y="20"/>
                    <a:pt x="54" y="20"/>
                  </a:cubicBezTo>
                  <a:cubicBezTo>
                    <a:pt x="54" y="22"/>
                    <a:pt x="54" y="22"/>
                    <a:pt x="54" y="22"/>
                  </a:cubicBezTo>
                  <a:cubicBezTo>
                    <a:pt x="54" y="23"/>
                    <a:pt x="54" y="23"/>
                    <a:pt x="54" y="24"/>
                  </a:cubicBezTo>
                  <a:cubicBezTo>
                    <a:pt x="54" y="25"/>
                    <a:pt x="54" y="25"/>
                    <a:pt x="54" y="25"/>
                  </a:cubicBezTo>
                  <a:cubicBezTo>
                    <a:pt x="53" y="26"/>
                    <a:pt x="54" y="25"/>
                    <a:pt x="53" y="26"/>
                  </a:cubicBezTo>
                  <a:cubicBezTo>
                    <a:pt x="53" y="28"/>
                    <a:pt x="53" y="28"/>
                    <a:pt x="53" y="29"/>
                  </a:cubicBezTo>
                  <a:cubicBezTo>
                    <a:pt x="53" y="30"/>
                    <a:pt x="53" y="30"/>
                    <a:pt x="53" y="31"/>
                  </a:cubicBezTo>
                  <a:cubicBezTo>
                    <a:pt x="53" y="31"/>
                    <a:pt x="53" y="31"/>
                    <a:pt x="53" y="31"/>
                  </a:cubicBezTo>
                  <a:cubicBezTo>
                    <a:pt x="53" y="33"/>
                    <a:pt x="53" y="33"/>
                    <a:pt x="53" y="33"/>
                  </a:cubicBezTo>
                  <a:cubicBezTo>
                    <a:pt x="53" y="34"/>
                    <a:pt x="53" y="34"/>
                    <a:pt x="53" y="34"/>
                  </a:cubicBezTo>
                  <a:cubicBezTo>
                    <a:pt x="54" y="34"/>
                    <a:pt x="54" y="34"/>
                    <a:pt x="54" y="34"/>
                  </a:cubicBezTo>
                  <a:cubicBezTo>
                    <a:pt x="55" y="34"/>
                    <a:pt x="55" y="34"/>
                    <a:pt x="55" y="34"/>
                  </a:cubicBezTo>
                  <a:cubicBezTo>
                    <a:pt x="56" y="34"/>
                    <a:pt x="56" y="34"/>
                    <a:pt x="56" y="34"/>
                  </a:cubicBezTo>
                  <a:cubicBezTo>
                    <a:pt x="56" y="34"/>
                    <a:pt x="56" y="34"/>
                    <a:pt x="56" y="34"/>
                  </a:cubicBezTo>
                  <a:cubicBezTo>
                    <a:pt x="57" y="35"/>
                    <a:pt x="57" y="35"/>
                    <a:pt x="57" y="35"/>
                  </a:cubicBezTo>
                  <a:cubicBezTo>
                    <a:pt x="59" y="35"/>
                    <a:pt x="59" y="35"/>
                    <a:pt x="60" y="35"/>
                  </a:cubicBezTo>
                  <a:cubicBezTo>
                    <a:pt x="61" y="35"/>
                    <a:pt x="61" y="35"/>
                    <a:pt x="61" y="35"/>
                  </a:cubicBezTo>
                  <a:cubicBezTo>
                    <a:pt x="62" y="35"/>
                    <a:pt x="62" y="35"/>
                    <a:pt x="64" y="36"/>
                  </a:cubicBezTo>
                  <a:cubicBezTo>
                    <a:pt x="66" y="36"/>
                    <a:pt x="65" y="36"/>
                    <a:pt x="66" y="36"/>
                  </a:cubicBezTo>
                  <a:cubicBezTo>
                    <a:pt x="67" y="35"/>
                    <a:pt x="67" y="35"/>
                    <a:pt x="67" y="35"/>
                  </a:cubicBezTo>
                  <a:cubicBezTo>
                    <a:pt x="68" y="35"/>
                    <a:pt x="68" y="35"/>
                    <a:pt x="68" y="35"/>
                  </a:cubicBezTo>
                  <a:cubicBezTo>
                    <a:pt x="69" y="34"/>
                    <a:pt x="68" y="35"/>
                    <a:pt x="69" y="34"/>
                  </a:cubicBezTo>
                  <a:cubicBezTo>
                    <a:pt x="70" y="33"/>
                    <a:pt x="70" y="33"/>
                    <a:pt x="70" y="33"/>
                  </a:cubicBezTo>
                  <a:cubicBezTo>
                    <a:pt x="70" y="34"/>
                    <a:pt x="70" y="34"/>
                    <a:pt x="70" y="34"/>
                  </a:cubicBezTo>
                  <a:cubicBezTo>
                    <a:pt x="71" y="35"/>
                    <a:pt x="71" y="35"/>
                    <a:pt x="71" y="35"/>
                  </a:cubicBezTo>
                  <a:cubicBezTo>
                    <a:pt x="72" y="35"/>
                    <a:pt x="72" y="35"/>
                    <a:pt x="72" y="35"/>
                  </a:cubicBezTo>
                  <a:cubicBezTo>
                    <a:pt x="72" y="36"/>
                    <a:pt x="72" y="36"/>
                    <a:pt x="72" y="36"/>
                  </a:cubicBezTo>
                  <a:cubicBezTo>
                    <a:pt x="73" y="36"/>
                    <a:pt x="73" y="36"/>
                    <a:pt x="73" y="36"/>
                  </a:cubicBezTo>
                  <a:cubicBezTo>
                    <a:pt x="74" y="36"/>
                    <a:pt x="74" y="36"/>
                    <a:pt x="75" y="36"/>
                  </a:cubicBezTo>
                  <a:cubicBezTo>
                    <a:pt x="76" y="36"/>
                    <a:pt x="76" y="36"/>
                    <a:pt x="76" y="36"/>
                  </a:cubicBezTo>
                  <a:cubicBezTo>
                    <a:pt x="77" y="36"/>
                    <a:pt x="77" y="36"/>
                    <a:pt x="77" y="36"/>
                  </a:cubicBezTo>
                  <a:cubicBezTo>
                    <a:pt x="77" y="37"/>
                    <a:pt x="77" y="37"/>
                    <a:pt x="78" y="37"/>
                  </a:cubicBezTo>
                  <a:cubicBezTo>
                    <a:pt x="78" y="39"/>
                    <a:pt x="78" y="39"/>
                    <a:pt x="78" y="39"/>
                  </a:cubicBezTo>
                  <a:cubicBezTo>
                    <a:pt x="78" y="40"/>
                    <a:pt x="78" y="40"/>
                    <a:pt x="78" y="40"/>
                  </a:cubicBezTo>
                  <a:cubicBezTo>
                    <a:pt x="79" y="40"/>
                    <a:pt x="79" y="40"/>
                    <a:pt x="79" y="40"/>
                  </a:cubicBezTo>
                  <a:cubicBezTo>
                    <a:pt x="79" y="41"/>
                    <a:pt x="79" y="41"/>
                    <a:pt x="79" y="41"/>
                  </a:cubicBezTo>
                  <a:cubicBezTo>
                    <a:pt x="79" y="42"/>
                    <a:pt x="79" y="41"/>
                    <a:pt x="79" y="42"/>
                  </a:cubicBezTo>
                  <a:cubicBezTo>
                    <a:pt x="79" y="43"/>
                    <a:pt x="79" y="43"/>
                    <a:pt x="79" y="43"/>
                  </a:cubicBezTo>
                  <a:cubicBezTo>
                    <a:pt x="79" y="44"/>
                    <a:pt x="79" y="44"/>
                    <a:pt x="79" y="44"/>
                  </a:cubicBezTo>
                  <a:cubicBezTo>
                    <a:pt x="79" y="45"/>
                    <a:pt x="79" y="45"/>
                    <a:pt x="79" y="46"/>
                  </a:cubicBezTo>
                  <a:cubicBezTo>
                    <a:pt x="80" y="46"/>
                    <a:pt x="80" y="46"/>
                    <a:pt x="80" y="46"/>
                  </a:cubicBezTo>
                  <a:cubicBezTo>
                    <a:pt x="80" y="48"/>
                    <a:pt x="80" y="47"/>
                    <a:pt x="80" y="48"/>
                  </a:cubicBezTo>
                  <a:cubicBezTo>
                    <a:pt x="80" y="49"/>
                    <a:pt x="80" y="49"/>
                    <a:pt x="80" y="49"/>
                  </a:cubicBezTo>
                  <a:cubicBezTo>
                    <a:pt x="80" y="50"/>
                    <a:pt x="80" y="50"/>
                    <a:pt x="80" y="50"/>
                  </a:cubicBezTo>
                  <a:cubicBezTo>
                    <a:pt x="80" y="50"/>
                    <a:pt x="80" y="50"/>
                    <a:pt x="80" y="52"/>
                  </a:cubicBezTo>
                  <a:cubicBezTo>
                    <a:pt x="80" y="52"/>
                    <a:pt x="80" y="52"/>
                    <a:pt x="80" y="52"/>
                  </a:cubicBezTo>
                  <a:cubicBezTo>
                    <a:pt x="81" y="53"/>
                    <a:pt x="81" y="53"/>
                    <a:pt x="81" y="53"/>
                  </a:cubicBezTo>
                  <a:cubicBezTo>
                    <a:pt x="81" y="54"/>
                    <a:pt x="81" y="54"/>
                    <a:pt x="81" y="55"/>
                  </a:cubicBezTo>
                  <a:cubicBezTo>
                    <a:pt x="81" y="56"/>
                    <a:pt x="81" y="56"/>
                    <a:pt x="81" y="56"/>
                  </a:cubicBezTo>
                  <a:cubicBezTo>
                    <a:pt x="82" y="57"/>
                    <a:pt x="82" y="57"/>
                    <a:pt x="82" y="57"/>
                  </a:cubicBezTo>
                  <a:cubicBezTo>
                    <a:pt x="83" y="57"/>
                    <a:pt x="83" y="57"/>
                    <a:pt x="84" y="57"/>
                  </a:cubicBezTo>
                  <a:cubicBezTo>
                    <a:pt x="88" y="56"/>
                    <a:pt x="86" y="56"/>
                    <a:pt x="90" y="54"/>
                  </a:cubicBezTo>
                  <a:cubicBezTo>
                    <a:pt x="92" y="55"/>
                    <a:pt x="91" y="55"/>
                    <a:pt x="92" y="56"/>
                  </a:cubicBezTo>
                  <a:cubicBezTo>
                    <a:pt x="93" y="57"/>
                    <a:pt x="93" y="56"/>
                    <a:pt x="95" y="57"/>
                  </a:cubicBezTo>
                  <a:cubicBezTo>
                    <a:pt x="94" y="58"/>
                    <a:pt x="94" y="58"/>
                    <a:pt x="94" y="58"/>
                  </a:cubicBezTo>
                  <a:cubicBezTo>
                    <a:pt x="94" y="59"/>
                    <a:pt x="94" y="59"/>
                    <a:pt x="94" y="59"/>
                  </a:cubicBezTo>
                  <a:cubicBezTo>
                    <a:pt x="94" y="60"/>
                    <a:pt x="94" y="60"/>
                    <a:pt x="94" y="60"/>
                  </a:cubicBezTo>
                  <a:cubicBezTo>
                    <a:pt x="94" y="66"/>
                    <a:pt x="93" y="64"/>
                    <a:pt x="92" y="70"/>
                  </a:cubicBezTo>
                  <a:cubicBezTo>
                    <a:pt x="92" y="71"/>
                    <a:pt x="92" y="71"/>
                    <a:pt x="92" y="71"/>
                  </a:cubicBezTo>
                  <a:cubicBezTo>
                    <a:pt x="92" y="72"/>
                    <a:pt x="92" y="73"/>
                    <a:pt x="91" y="74"/>
                  </a:cubicBezTo>
                  <a:cubicBezTo>
                    <a:pt x="90" y="82"/>
                    <a:pt x="90" y="85"/>
                    <a:pt x="88" y="90"/>
                  </a:cubicBezTo>
                  <a:cubicBezTo>
                    <a:pt x="87" y="90"/>
                    <a:pt x="87" y="90"/>
                    <a:pt x="87" y="90"/>
                  </a:cubicBezTo>
                  <a:cubicBezTo>
                    <a:pt x="87" y="90"/>
                    <a:pt x="87" y="90"/>
                    <a:pt x="87" y="90"/>
                  </a:cubicBezTo>
                  <a:cubicBezTo>
                    <a:pt x="87" y="91"/>
                    <a:pt x="87" y="91"/>
                    <a:pt x="87" y="91"/>
                  </a:cubicBezTo>
                  <a:cubicBezTo>
                    <a:pt x="86" y="91"/>
                    <a:pt x="86" y="91"/>
                    <a:pt x="86" y="91"/>
                  </a:cubicBezTo>
                  <a:cubicBezTo>
                    <a:pt x="85" y="92"/>
                    <a:pt x="85" y="92"/>
                    <a:pt x="85" y="92"/>
                  </a:cubicBezTo>
                  <a:cubicBezTo>
                    <a:pt x="85" y="92"/>
                    <a:pt x="85" y="92"/>
                    <a:pt x="85" y="92"/>
                  </a:cubicBezTo>
                  <a:cubicBezTo>
                    <a:pt x="85" y="93"/>
                    <a:pt x="85" y="93"/>
                    <a:pt x="85" y="93"/>
                  </a:cubicBezTo>
                  <a:cubicBezTo>
                    <a:pt x="84" y="93"/>
                    <a:pt x="84" y="93"/>
                    <a:pt x="84" y="93"/>
                  </a:cubicBezTo>
                  <a:cubicBezTo>
                    <a:pt x="82" y="94"/>
                    <a:pt x="82" y="94"/>
                    <a:pt x="82" y="94"/>
                  </a:cubicBezTo>
                  <a:cubicBezTo>
                    <a:pt x="81" y="94"/>
                    <a:pt x="81" y="94"/>
                    <a:pt x="81" y="94"/>
                  </a:cubicBezTo>
                  <a:cubicBezTo>
                    <a:pt x="81" y="95"/>
                    <a:pt x="81" y="95"/>
                    <a:pt x="81" y="95"/>
                  </a:cubicBezTo>
                  <a:cubicBezTo>
                    <a:pt x="81" y="95"/>
                    <a:pt x="81" y="95"/>
                    <a:pt x="81" y="95"/>
                  </a:cubicBezTo>
                  <a:cubicBezTo>
                    <a:pt x="80" y="96"/>
                    <a:pt x="80" y="96"/>
                    <a:pt x="80" y="96"/>
                  </a:cubicBezTo>
                  <a:cubicBezTo>
                    <a:pt x="79" y="96"/>
                    <a:pt x="79" y="96"/>
                    <a:pt x="79" y="96"/>
                  </a:cubicBezTo>
                  <a:cubicBezTo>
                    <a:pt x="79" y="97"/>
                    <a:pt x="79" y="97"/>
                    <a:pt x="79" y="97"/>
                  </a:cubicBezTo>
                  <a:cubicBezTo>
                    <a:pt x="79" y="98"/>
                    <a:pt x="79" y="98"/>
                    <a:pt x="79" y="98"/>
                  </a:cubicBezTo>
                  <a:cubicBezTo>
                    <a:pt x="78" y="99"/>
                    <a:pt x="78" y="99"/>
                    <a:pt x="78" y="99"/>
                  </a:cubicBezTo>
                  <a:cubicBezTo>
                    <a:pt x="77" y="99"/>
                    <a:pt x="77" y="99"/>
                    <a:pt x="77" y="99"/>
                  </a:cubicBezTo>
                  <a:cubicBezTo>
                    <a:pt x="77" y="98"/>
                    <a:pt x="77" y="98"/>
                    <a:pt x="77" y="98"/>
                  </a:cubicBezTo>
                  <a:cubicBezTo>
                    <a:pt x="75" y="98"/>
                    <a:pt x="76" y="98"/>
                    <a:pt x="74" y="98"/>
                  </a:cubicBezTo>
                  <a:cubicBezTo>
                    <a:pt x="73" y="98"/>
                    <a:pt x="73" y="98"/>
                    <a:pt x="73" y="98"/>
                  </a:cubicBezTo>
                  <a:cubicBezTo>
                    <a:pt x="72" y="98"/>
                    <a:pt x="72" y="98"/>
                    <a:pt x="72" y="98"/>
                  </a:cubicBezTo>
                  <a:cubicBezTo>
                    <a:pt x="71" y="100"/>
                    <a:pt x="72" y="99"/>
                    <a:pt x="71" y="101"/>
                  </a:cubicBezTo>
                  <a:cubicBezTo>
                    <a:pt x="70" y="101"/>
                    <a:pt x="70" y="101"/>
                    <a:pt x="70" y="101"/>
                  </a:cubicBezTo>
                  <a:cubicBezTo>
                    <a:pt x="69" y="100"/>
                    <a:pt x="69" y="100"/>
                    <a:pt x="69" y="100"/>
                  </a:cubicBezTo>
                  <a:cubicBezTo>
                    <a:pt x="68" y="100"/>
                    <a:pt x="68" y="100"/>
                    <a:pt x="68" y="100"/>
                  </a:cubicBezTo>
                  <a:cubicBezTo>
                    <a:pt x="67" y="100"/>
                    <a:pt x="67" y="100"/>
                    <a:pt x="67" y="100"/>
                  </a:cubicBezTo>
                  <a:cubicBezTo>
                    <a:pt x="66" y="100"/>
                    <a:pt x="66" y="100"/>
                    <a:pt x="66" y="100"/>
                  </a:cubicBezTo>
                  <a:cubicBezTo>
                    <a:pt x="65" y="99"/>
                    <a:pt x="65" y="99"/>
                    <a:pt x="65" y="99"/>
                  </a:cubicBezTo>
                  <a:cubicBezTo>
                    <a:pt x="64" y="99"/>
                    <a:pt x="64" y="99"/>
                    <a:pt x="64" y="99"/>
                  </a:cubicBezTo>
                  <a:cubicBezTo>
                    <a:pt x="62" y="100"/>
                    <a:pt x="62" y="100"/>
                    <a:pt x="62" y="100"/>
                  </a:cubicBezTo>
                  <a:cubicBezTo>
                    <a:pt x="52" y="98"/>
                    <a:pt x="56" y="97"/>
                    <a:pt x="46" y="98"/>
                  </a:cubicBezTo>
                  <a:cubicBezTo>
                    <a:pt x="45" y="96"/>
                    <a:pt x="45" y="96"/>
                    <a:pt x="45" y="96"/>
                  </a:cubicBezTo>
                  <a:cubicBezTo>
                    <a:pt x="46" y="96"/>
                    <a:pt x="46" y="96"/>
                    <a:pt x="46" y="96"/>
                  </a:cubicBezTo>
                  <a:cubicBezTo>
                    <a:pt x="46" y="95"/>
                    <a:pt x="46" y="95"/>
                    <a:pt x="46" y="95"/>
                  </a:cubicBezTo>
                  <a:cubicBezTo>
                    <a:pt x="47" y="94"/>
                    <a:pt x="47" y="94"/>
                    <a:pt x="47" y="94"/>
                  </a:cubicBezTo>
                  <a:cubicBezTo>
                    <a:pt x="47" y="93"/>
                    <a:pt x="47" y="93"/>
                    <a:pt x="47" y="93"/>
                  </a:cubicBezTo>
                  <a:cubicBezTo>
                    <a:pt x="48" y="93"/>
                    <a:pt x="48" y="93"/>
                    <a:pt x="48" y="93"/>
                  </a:cubicBezTo>
                  <a:cubicBezTo>
                    <a:pt x="48" y="92"/>
                    <a:pt x="48" y="92"/>
                    <a:pt x="48" y="92"/>
                  </a:cubicBezTo>
                  <a:cubicBezTo>
                    <a:pt x="49" y="92"/>
                    <a:pt x="49" y="92"/>
                    <a:pt x="49" y="92"/>
                  </a:cubicBezTo>
                  <a:cubicBezTo>
                    <a:pt x="49" y="92"/>
                    <a:pt x="49" y="92"/>
                    <a:pt x="49" y="92"/>
                  </a:cubicBezTo>
                  <a:cubicBezTo>
                    <a:pt x="49" y="91"/>
                    <a:pt x="49" y="91"/>
                    <a:pt x="49" y="91"/>
                  </a:cubicBezTo>
                  <a:cubicBezTo>
                    <a:pt x="49" y="91"/>
                    <a:pt x="49" y="91"/>
                    <a:pt x="49" y="91"/>
                  </a:cubicBezTo>
                  <a:cubicBezTo>
                    <a:pt x="50" y="90"/>
                    <a:pt x="50" y="90"/>
                    <a:pt x="50" y="90"/>
                  </a:cubicBezTo>
                  <a:cubicBezTo>
                    <a:pt x="50" y="90"/>
                    <a:pt x="50" y="90"/>
                    <a:pt x="50" y="90"/>
                  </a:cubicBezTo>
                  <a:cubicBezTo>
                    <a:pt x="50" y="89"/>
                    <a:pt x="50" y="89"/>
                    <a:pt x="50" y="89"/>
                  </a:cubicBezTo>
                  <a:cubicBezTo>
                    <a:pt x="50" y="89"/>
                    <a:pt x="50" y="89"/>
                    <a:pt x="50" y="89"/>
                  </a:cubicBezTo>
                  <a:cubicBezTo>
                    <a:pt x="51" y="87"/>
                    <a:pt x="50" y="87"/>
                    <a:pt x="51" y="85"/>
                  </a:cubicBezTo>
                  <a:cubicBezTo>
                    <a:pt x="51" y="85"/>
                    <a:pt x="51" y="85"/>
                    <a:pt x="51" y="85"/>
                  </a:cubicBezTo>
                  <a:cubicBezTo>
                    <a:pt x="51" y="84"/>
                    <a:pt x="51" y="84"/>
                    <a:pt x="51" y="84"/>
                  </a:cubicBezTo>
                  <a:cubicBezTo>
                    <a:pt x="51" y="84"/>
                    <a:pt x="51" y="84"/>
                    <a:pt x="51" y="84"/>
                  </a:cubicBezTo>
                  <a:cubicBezTo>
                    <a:pt x="52" y="83"/>
                    <a:pt x="52" y="83"/>
                    <a:pt x="52" y="83"/>
                  </a:cubicBezTo>
                  <a:cubicBezTo>
                    <a:pt x="53" y="82"/>
                    <a:pt x="53" y="82"/>
                    <a:pt x="54" y="81"/>
                  </a:cubicBezTo>
                  <a:cubicBezTo>
                    <a:pt x="54" y="80"/>
                    <a:pt x="55" y="80"/>
                    <a:pt x="55" y="78"/>
                  </a:cubicBezTo>
                  <a:cubicBezTo>
                    <a:pt x="55" y="78"/>
                    <a:pt x="55" y="78"/>
                    <a:pt x="55" y="78"/>
                  </a:cubicBezTo>
                  <a:cubicBezTo>
                    <a:pt x="56" y="77"/>
                    <a:pt x="56" y="77"/>
                    <a:pt x="57" y="76"/>
                  </a:cubicBezTo>
                  <a:cubicBezTo>
                    <a:pt x="57" y="76"/>
                    <a:pt x="57" y="76"/>
                    <a:pt x="57" y="76"/>
                  </a:cubicBezTo>
                  <a:cubicBezTo>
                    <a:pt x="57" y="75"/>
                    <a:pt x="57" y="75"/>
                    <a:pt x="57" y="75"/>
                  </a:cubicBezTo>
                  <a:cubicBezTo>
                    <a:pt x="57" y="74"/>
                    <a:pt x="57" y="74"/>
                    <a:pt x="57" y="74"/>
                  </a:cubicBezTo>
                  <a:cubicBezTo>
                    <a:pt x="56" y="73"/>
                    <a:pt x="56" y="72"/>
                    <a:pt x="54" y="71"/>
                  </a:cubicBezTo>
                  <a:cubicBezTo>
                    <a:pt x="53" y="69"/>
                    <a:pt x="52" y="69"/>
                    <a:pt x="50" y="68"/>
                  </a:cubicBezTo>
                  <a:cubicBezTo>
                    <a:pt x="49" y="69"/>
                    <a:pt x="49" y="69"/>
                    <a:pt x="49" y="69"/>
                  </a:cubicBezTo>
                  <a:cubicBezTo>
                    <a:pt x="48" y="69"/>
                    <a:pt x="48" y="69"/>
                    <a:pt x="48" y="69"/>
                  </a:cubicBezTo>
                  <a:cubicBezTo>
                    <a:pt x="48" y="68"/>
                    <a:pt x="48" y="68"/>
                    <a:pt x="48" y="68"/>
                  </a:cubicBezTo>
                  <a:cubicBezTo>
                    <a:pt x="44" y="65"/>
                    <a:pt x="47" y="68"/>
                    <a:pt x="37" y="62"/>
                  </a:cubicBezTo>
                  <a:cubicBezTo>
                    <a:pt x="36" y="61"/>
                    <a:pt x="33" y="59"/>
                    <a:pt x="29" y="57"/>
                  </a:cubicBezTo>
                  <a:cubicBezTo>
                    <a:pt x="25" y="57"/>
                    <a:pt x="22" y="56"/>
                    <a:pt x="18" y="54"/>
                  </a:cubicBezTo>
                  <a:cubicBezTo>
                    <a:pt x="18" y="53"/>
                    <a:pt x="18" y="53"/>
                    <a:pt x="18" y="53"/>
                  </a:cubicBezTo>
                  <a:cubicBezTo>
                    <a:pt x="15" y="50"/>
                    <a:pt x="16" y="52"/>
                    <a:pt x="13" y="49"/>
                  </a:cubicBezTo>
                  <a:cubicBezTo>
                    <a:pt x="13" y="49"/>
                    <a:pt x="13" y="49"/>
                    <a:pt x="13" y="49"/>
                  </a:cubicBezTo>
                  <a:cubicBezTo>
                    <a:pt x="4" y="42"/>
                    <a:pt x="9" y="45"/>
                    <a:pt x="3" y="38"/>
                  </a:cubicBezTo>
                  <a:cubicBezTo>
                    <a:pt x="1" y="37"/>
                    <a:pt x="1" y="37"/>
                    <a:pt x="1" y="36"/>
                  </a:cubicBezTo>
                  <a:cubicBezTo>
                    <a:pt x="1" y="36"/>
                    <a:pt x="1" y="36"/>
                    <a:pt x="1" y="36"/>
                  </a:cubicBezTo>
                  <a:cubicBezTo>
                    <a:pt x="0" y="35"/>
                    <a:pt x="0" y="35"/>
                    <a:pt x="0" y="35"/>
                  </a:cubicBezTo>
                  <a:cubicBezTo>
                    <a:pt x="1" y="35"/>
                    <a:pt x="4" y="22"/>
                    <a:pt x="4" y="21"/>
                  </a:cubicBezTo>
                  <a:cubicBezTo>
                    <a:pt x="4" y="18"/>
                    <a:pt x="4" y="19"/>
                    <a:pt x="4" y="15"/>
                  </a:cubicBezTo>
                  <a:cubicBezTo>
                    <a:pt x="9" y="8"/>
                    <a:pt x="8" y="10"/>
                    <a:pt x="10" y="4"/>
                  </a:cubicBezTo>
                  <a:cubicBezTo>
                    <a:pt x="32" y="1"/>
                    <a:pt x="22" y="0"/>
                    <a:pt x="40" y="0"/>
                  </a:cubicBezTo>
                  <a:cubicBezTo>
                    <a:pt x="50" y="6"/>
                    <a:pt x="44" y="2"/>
                    <a:pt x="50" y="6"/>
                  </a:cubicBezTo>
                  <a:cubicBezTo>
                    <a:pt x="51" y="7"/>
                    <a:pt x="51" y="7"/>
                    <a:pt x="51" y="7"/>
                  </a:cubicBezTo>
                  <a:cubicBezTo>
                    <a:pt x="51" y="9"/>
                    <a:pt x="51" y="8"/>
                    <a:pt x="51"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193">
              <a:extLst>
                <a:ext uri="{FF2B5EF4-FFF2-40B4-BE49-F238E27FC236}">
                  <a16:creationId xmlns:a16="http://schemas.microsoft.com/office/drawing/2014/main" id="{F3D2D499-546B-4BFD-A667-B1FD418524C6}"/>
                </a:ext>
              </a:extLst>
            </p:cNvPr>
            <p:cNvSpPr>
              <a:spLocks/>
            </p:cNvSpPr>
            <p:nvPr/>
          </p:nvSpPr>
          <p:spPr bwMode="auto">
            <a:xfrm>
              <a:off x="14062399" y="7762726"/>
              <a:ext cx="42744" cy="85486"/>
            </a:xfrm>
            <a:custGeom>
              <a:avLst/>
              <a:gdLst>
                <a:gd name="T0" fmla="*/ 4 w 10"/>
                <a:gd name="T1" fmla="*/ 20 h 20"/>
                <a:gd name="T2" fmla="*/ 3 w 10"/>
                <a:gd name="T3" fmla="*/ 20 h 20"/>
                <a:gd name="T4" fmla="*/ 2 w 10"/>
                <a:gd name="T5" fmla="*/ 20 h 20"/>
                <a:gd name="T6" fmla="*/ 1 w 10"/>
                <a:gd name="T7" fmla="*/ 17 h 20"/>
                <a:gd name="T8" fmla="*/ 1 w 10"/>
                <a:gd name="T9" fmla="*/ 16 h 20"/>
                <a:gd name="T10" fmla="*/ 0 w 10"/>
                <a:gd name="T11" fmla="*/ 9 h 20"/>
                <a:gd name="T12" fmla="*/ 3 w 10"/>
                <a:gd name="T13" fmla="*/ 3 h 20"/>
                <a:gd name="T14" fmla="*/ 4 w 10"/>
                <a:gd name="T15" fmla="*/ 1 h 20"/>
                <a:gd name="T16" fmla="*/ 6 w 10"/>
                <a:gd name="T17" fmla="*/ 0 h 20"/>
                <a:gd name="T18" fmla="*/ 9 w 10"/>
                <a:gd name="T19" fmla="*/ 3 h 20"/>
                <a:gd name="T20" fmla="*/ 10 w 10"/>
                <a:gd name="T21" fmla="*/ 5 h 20"/>
                <a:gd name="T22" fmla="*/ 9 w 10"/>
                <a:gd name="T23" fmla="*/ 8 h 20"/>
                <a:gd name="T24" fmla="*/ 10 w 10"/>
                <a:gd name="T25" fmla="*/ 14 h 20"/>
                <a:gd name="T26" fmla="*/ 10 w 10"/>
                <a:gd name="T27" fmla="*/ 15 h 20"/>
                <a:gd name="T28" fmla="*/ 8 w 10"/>
                <a:gd name="T29" fmla="*/ 19 h 20"/>
                <a:gd name="T30" fmla="*/ 8 w 10"/>
                <a:gd name="T31" fmla="*/ 19 h 20"/>
                <a:gd name="T32" fmla="*/ 4 w 10"/>
                <a:gd name="T3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20">
                  <a:moveTo>
                    <a:pt x="4" y="20"/>
                  </a:moveTo>
                  <a:cubicBezTo>
                    <a:pt x="3" y="20"/>
                    <a:pt x="4" y="20"/>
                    <a:pt x="3" y="20"/>
                  </a:cubicBezTo>
                  <a:cubicBezTo>
                    <a:pt x="2" y="20"/>
                    <a:pt x="2" y="20"/>
                    <a:pt x="2" y="20"/>
                  </a:cubicBezTo>
                  <a:cubicBezTo>
                    <a:pt x="1" y="18"/>
                    <a:pt x="2" y="19"/>
                    <a:pt x="1" y="17"/>
                  </a:cubicBezTo>
                  <a:cubicBezTo>
                    <a:pt x="1" y="16"/>
                    <a:pt x="1" y="17"/>
                    <a:pt x="1" y="16"/>
                  </a:cubicBezTo>
                  <a:cubicBezTo>
                    <a:pt x="1" y="14"/>
                    <a:pt x="0" y="11"/>
                    <a:pt x="0" y="9"/>
                  </a:cubicBezTo>
                  <a:cubicBezTo>
                    <a:pt x="2" y="7"/>
                    <a:pt x="1" y="8"/>
                    <a:pt x="3" y="3"/>
                  </a:cubicBezTo>
                  <a:cubicBezTo>
                    <a:pt x="4" y="1"/>
                    <a:pt x="4" y="1"/>
                    <a:pt x="4" y="1"/>
                  </a:cubicBezTo>
                  <a:cubicBezTo>
                    <a:pt x="6" y="0"/>
                    <a:pt x="6" y="0"/>
                    <a:pt x="6" y="0"/>
                  </a:cubicBezTo>
                  <a:cubicBezTo>
                    <a:pt x="8" y="3"/>
                    <a:pt x="7" y="2"/>
                    <a:pt x="9" y="3"/>
                  </a:cubicBezTo>
                  <a:cubicBezTo>
                    <a:pt x="10" y="5"/>
                    <a:pt x="10" y="5"/>
                    <a:pt x="10" y="5"/>
                  </a:cubicBezTo>
                  <a:cubicBezTo>
                    <a:pt x="9" y="6"/>
                    <a:pt x="9" y="6"/>
                    <a:pt x="9" y="8"/>
                  </a:cubicBezTo>
                  <a:cubicBezTo>
                    <a:pt x="9" y="10"/>
                    <a:pt x="10" y="12"/>
                    <a:pt x="10" y="14"/>
                  </a:cubicBezTo>
                  <a:cubicBezTo>
                    <a:pt x="10" y="15"/>
                    <a:pt x="10" y="15"/>
                    <a:pt x="10" y="15"/>
                  </a:cubicBezTo>
                  <a:cubicBezTo>
                    <a:pt x="9" y="16"/>
                    <a:pt x="9" y="17"/>
                    <a:pt x="8" y="19"/>
                  </a:cubicBezTo>
                  <a:cubicBezTo>
                    <a:pt x="8" y="19"/>
                    <a:pt x="8" y="19"/>
                    <a:pt x="8" y="19"/>
                  </a:cubicBezTo>
                  <a:cubicBezTo>
                    <a:pt x="5" y="20"/>
                    <a:pt x="7" y="19"/>
                    <a:pt x="4"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194">
              <a:extLst>
                <a:ext uri="{FF2B5EF4-FFF2-40B4-BE49-F238E27FC236}">
                  <a16:creationId xmlns:a16="http://schemas.microsoft.com/office/drawing/2014/main" id="{08FE6FB4-7092-482D-9080-971E9CCFC03B}"/>
                </a:ext>
              </a:extLst>
            </p:cNvPr>
            <p:cNvSpPr>
              <a:spLocks/>
            </p:cNvSpPr>
            <p:nvPr/>
          </p:nvSpPr>
          <p:spPr bwMode="auto">
            <a:xfrm>
              <a:off x="14276115" y="10018601"/>
              <a:ext cx="23748" cy="23748"/>
            </a:xfrm>
            <a:custGeom>
              <a:avLst/>
              <a:gdLst>
                <a:gd name="T0" fmla="*/ 6 w 6"/>
                <a:gd name="T1" fmla="*/ 6 h 6"/>
                <a:gd name="T2" fmla="*/ 4 w 6"/>
                <a:gd name="T3" fmla="*/ 6 h 6"/>
                <a:gd name="T4" fmla="*/ 3 w 6"/>
                <a:gd name="T5" fmla="*/ 6 h 6"/>
                <a:gd name="T6" fmla="*/ 1 w 6"/>
                <a:gd name="T7" fmla="*/ 5 h 6"/>
                <a:gd name="T8" fmla="*/ 0 w 6"/>
                <a:gd name="T9" fmla="*/ 4 h 6"/>
                <a:gd name="T10" fmla="*/ 0 w 6"/>
                <a:gd name="T11" fmla="*/ 2 h 6"/>
                <a:gd name="T12" fmla="*/ 1 w 6"/>
                <a:gd name="T13" fmla="*/ 0 h 6"/>
                <a:gd name="T14" fmla="*/ 2 w 6"/>
                <a:gd name="T15" fmla="*/ 0 h 6"/>
                <a:gd name="T16" fmla="*/ 4 w 6"/>
                <a:gd name="T17" fmla="*/ 0 h 6"/>
                <a:gd name="T18" fmla="*/ 4 w 6"/>
                <a:gd name="T19" fmla="*/ 0 h 6"/>
                <a:gd name="T20" fmla="*/ 6 w 6"/>
                <a:gd name="T21" fmla="*/ 3 h 6"/>
                <a:gd name="T22" fmla="*/ 6 w 6"/>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6" y="6"/>
                  </a:moveTo>
                  <a:cubicBezTo>
                    <a:pt x="4" y="6"/>
                    <a:pt x="4" y="6"/>
                    <a:pt x="4" y="6"/>
                  </a:cubicBezTo>
                  <a:cubicBezTo>
                    <a:pt x="3" y="6"/>
                    <a:pt x="3" y="6"/>
                    <a:pt x="3" y="6"/>
                  </a:cubicBezTo>
                  <a:cubicBezTo>
                    <a:pt x="1" y="5"/>
                    <a:pt x="1" y="5"/>
                    <a:pt x="1" y="5"/>
                  </a:cubicBezTo>
                  <a:cubicBezTo>
                    <a:pt x="0" y="4"/>
                    <a:pt x="0" y="4"/>
                    <a:pt x="0" y="4"/>
                  </a:cubicBezTo>
                  <a:cubicBezTo>
                    <a:pt x="0" y="2"/>
                    <a:pt x="0" y="2"/>
                    <a:pt x="0" y="2"/>
                  </a:cubicBezTo>
                  <a:cubicBezTo>
                    <a:pt x="0" y="2"/>
                    <a:pt x="0" y="2"/>
                    <a:pt x="1" y="0"/>
                  </a:cubicBezTo>
                  <a:cubicBezTo>
                    <a:pt x="2" y="0"/>
                    <a:pt x="2" y="0"/>
                    <a:pt x="2" y="0"/>
                  </a:cubicBezTo>
                  <a:cubicBezTo>
                    <a:pt x="4" y="0"/>
                    <a:pt x="4" y="0"/>
                    <a:pt x="4" y="0"/>
                  </a:cubicBezTo>
                  <a:cubicBezTo>
                    <a:pt x="4" y="0"/>
                    <a:pt x="4" y="0"/>
                    <a:pt x="4" y="0"/>
                  </a:cubicBezTo>
                  <a:cubicBezTo>
                    <a:pt x="6" y="2"/>
                    <a:pt x="5" y="1"/>
                    <a:pt x="6" y="3"/>
                  </a:cubicBezTo>
                  <a:cubicBezTo>
                    <a:pt x="6" y="5"/>
                    <a:pt x="6" y="5"/>
                    <a:pt x="6"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195">
              <a:extLst>
                <a:ext uri="{FF2B5EF4-FFF2-40B4-BE49-F238E27FC236}">
                  <a16:creationId xmlns:a16="http://schemas.microsoft.com/office/drawing/2014/main" id="{A60B9547-00B5-4643-A314-912A5F0A1E12}"/>
                </a:ext>
              </a:extLst>
            </p:cNvPr>
            <p:cNvSpPr>
              <a:spLocks/>
            </p:cNvSpPr>
            <p:nvPr/>
          </p:nvSpPr>
          <p:spPr bwMode="auto">
            <a:xfrm>
              <a:off x="12637637" y="6456693"/>
              <a:ext cx="441678" cy="308700"/>
            </a:xfrm>
            <a:custGeom>
              <a:avLst/>
              <a:gdLst>
                <a:gd name="T0" fmla="*/ 95 w 106"/>
                <a:gd name="T1" fmla="*/ 49 h 74"/>
                <a:gd name="T2" fmla="*/ 96 w 106"/>
                <a:gd name="T3" fmla="*/ 49 h 74"/>
                <a:gd name="T4" fmla="*/ 96 w 106"/>
                <a:gd name="T5" fmla="*/ 48 h 74"/>
                <a:gd name="T6" fmla="*/ 103 w 106"/>
                <a:gd name="T7" fmla="*/ 46 h 74"/>
                <a:gd name="T8" fmla="*/ 104 w 106"/>
                <a:gd name="T9" fmla="*/ 55 h 74"/>
                <a:gd name="T10" fmla="*/ 99 w 106"/>
                <a:gd name="T11" fmla="*/ 54 h 74"/>
                <a:gd name="T12" fmla="*/ 97 w 106"/>
                <a:gd name="T13" fmla="*/ 54 h 74"/>
                <a:gd name="T14" fmla="*/ 96 w 106"/>
                <a:gd name="T15" fmla="*/ 57 h 74"/>
                <a:gd name="T16" fmla="*/ 96 w 106"/>
                <a:gd name="T17" fmla="*/ 60 h 74"/>
                <a:gd name="T18" fmla="*/ 94 w 106"/>
                <a:gd name="T19" fmla="*/ 64 h 74"/>
                <a:gd name="T20" fmla="*/ 87 w 106"/>
                <a:gd name="T21" fmla="*/ 71 h 74"/>
                <a:gd name="T22" fmla="*/ 84 w 106"/>
                <a:gd name="T23" fmla="*/ 69 h 74"/>
                <a:gd name="T24" fmla="*/ 80 w 106"/>
                <a:gd name="T25" fmla="*/ 68 h 74"/>
                <a:gd name="T26" fmla="*/ 62 w 106"/>
                <a:gd name="T27" fmla="*/ 72 h 74"/>
                <a:gd name="T28" fmla="*/ 45 w 106"/>
                <a:gd name="T29" fmla="*/ 72 h 74"/>
                <a:gd name="T30" fmla="*/ 29 w 106"/>
                <a:gd name="T31" fmla="*/ 71 h 74"/>
                <a:gd name="T32" fmla="*/ 30 w 106"/>
                <a:gd name="T33" fmla="*/ 69 h 74"/>
                <a:gd name="T34" fmla="*/ 31 w 106"/>
                <a:gd name="T35" fmla="*/ 67 h 74"/>
                <a:gd name="T36" fmla="*/ 27 w 106"/>
                <a:gd name="T37" fmla="*/ 64 h 74"/>
                <a:gd name="T38" fmla="*/ 25 w 106"/>
                <a:gd name="T39" fmla="*/ 62 h 74"/>
                <a:gd name="T40" fmla="*/ 27 w 106"/>
                <a:gd name="T41" fmla="*/ 60 h 74"/>
                <a:gd name="T42" fmla="*/ 28 w 106"/>
                <a:gd name="T43" fmla="*/ 59 h 74"/>
                <a:gd name="T44" fmla="*/ 22 w 106"/>
                <a:gd name="T45" fmla="*/ 60 h 74"/>
                <a:gd name="T46" fmla="*/ 19 w 106"/>
                <a:gd name="T47" fmla="*/ 58 h 74"/>
                <a:gd name="T48" fmla="*/ 14 w 106"/>
                <a:gd name="T49" fmla="*/ 56 h 74"/>
                <a:gd name="T50" fmla="*/ 13 w 106"/>
                <a:gd name="T51" fmla="*/ 55 h 74"/>
                <a:gd name="T52" fmla="*/ 14 w 106"/>
                <a:gd name="T53" fmla="*/ 54 h 74"/>
                <a:gd name="T54" fmla="*/ 12 w 106"/>
                <a:gd name="T55" fmla="*/ 53 h 74"/>
                <a:gd name="T56" fmla="*/ 13 w 106"/>
                <a:gd name="T57" fmla="*/ 52 h 74"/>
                <a:gd name="T58" fmla="*/ 14 w 106"/>
                <a:gd name="T59" fmla="*/ 51 h 74"/>
                <a:gd name="T60" fmla="*/ 11 w 106"/>
                <a:gd name="T61" fmla="*/ 49 h 74"/>
                <a:gd name="T62" fmla="*/ 6 w 106"/>
                <a:gd name="T63" fmla="*/ 45 h 74"/>
                <a:gd name="T64" fmla="*/ 6 w 106"/>
                <a:gd name="T65" fmla="*/ 43 h 74"/>
                <a:gd name="T66" fmla="*/ 5 w 106"/>
                <a:gd name="T67" fmla="*/ 41 h 74"/>
                <a:gd name="T68" fmla="*/ 1 w 106"/>
                <a:gd name="T69" fmla="*/ 37 h 74"/>
                <a:gd name="T70" fmla="*/ 3 w 106"/>
                <a:gd name="T71" fmla="*/ 34 h 74"/>
                <a:gd name="T72" fmla="*/ 5 w 106"/>
                <a:gd name="T73" fmla="*/ 34 h 74"/>
                <a:gd name="T74" fmla="*/ 6 w 106"/>
                <a:gd name="T75" fmla="*/ 33 h 74"/>
                <a:gd name="T76" fmla="*/ 10 w 106"/>
                <a:gd name="T77" fmla="*/ 31 h 74"/>
                <a:gd name="T78" fmla="*/ 12 w 106"/>
                <a:gd name="T79" fmla="*/ 27 h 74"/>
                <a:gd name="T80" fmla="*/ 14 w 106"/>
                <a:gd name="T81" fmla="*/ 24 h 74"/>
                <a:gd name="T82" fmla="*/ 17 w 106"/>
                <a:gd name="T83" fmla="*/ 18 h 74"/>
                <a:gd name="T84" fmla="*/ 20 w 106"/>
                <a:gd name="T85" fmla="*/ 12 h 74"/>
                <a:gd name="T86" fmla="*/ 23 w 106"/>
                <a:gd name="T87" fmla="*/ 9 h 74"/>
                <a:gd name="T88" fmla="*/ 26 w 106"/>
                <a:gd name="T89" fmla="*/ 8 h 74"/>
                <a:gd name="T90" fmla="*/ 31 w 106"/>
                <a:gd name="T91" fmla="*/ 4 h 74"/>
                <a:gd name="T92" fmla="*/ 35 w 106"/>
                <a:gd name="T93" fmla="*/ 4 h 74"/>
                <a:gd name="T94" fmla="*/ 44 w 106"/>
                <a:gd name="T95" fmla="*/ 6 h 74"/>
                <a:gd name="T96" fmla="*/ 49 w 106"/>
                <a:gd name="T97" fmla="*/ 5 h 74"/>
                <a:gd name="T98" fmla="*/ 55 w 106"/>
                <a:gd name="T99" fmla="*/ 7 h 74"/>
                <a:gd name="T100" fmla="*/ 68 w 106"/>
                <a:gd name="T101" fmla="*/ 2 h 74"/>
                <a:gd name="T102" fmla="*/ 73 w 106"/>
                <a:gd name="T103" fmla="*/ 0 h 74"/>
                <a:gd name="T104" fmla="*/ 83 w 106"/>
                <a:gd name="T105" fmla="*/ 15 h 74"/>
                <a:gd name="T106" fmla="*/ 88 w 106"/>
                <a:gd name="T107" fmla="*/ 21 h 74"/>
                <a:gd name="T108" fmla="*/ 90 w 106"/>
                <a:gd name="T109" fmla="*/ 30 h 74"/>
                <a:gd name="T110" fmla="*/ 88 w 106"/>
                <a:gd name="T111" fmla="*/ 4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 h="74">
                  <a:moveTo>
                    <a:pt x="90" y="47"/>
                  </a:moveTo>
                  <a:cubicBezTo>
                    <a:pt x="92" y="48"/>
                    <a:pt x="92" y="48"/>
                    <a:pt x="92" y="48"/>
                  </a:cubicBezTo>
                  <a:cubicBezTo>
                    <a:pt x="95" y="49"/>
                    <a:pt x="95" y="49"/>
                    <a:pt x="95" y="49"/>
                  </a:cubicBezTo>
                  <a:cubicBezTo>
                    <a:pt x="96" y="49"/>
                    <a:pt x="96" y="49"/>
                    <a:pt x="96" y="49"/>
                  </a:cubicBezTo>
                  <a:cubicBezTo>
                    <a:pt x="96" y="49"/>
                    <a:pt x="96" y="49"/>
                    <a:pt x="96" y="49"/>
                  </a:cubicBezTo>
                  <a:cubicBezTo>
                    <a:pt x="96" y="49"/>
                    <a:pt x="96" y="49"/>
                    <a:pt x="96" y="49"/>
                  </a:cubicBezTo>
                  <a:cubicBezTo>
                    <a:pt x="96" y="48"/>
                    <a:pt x="96" y="48"/>
                    <a:pt x="96" y="48"/>
                  </a:cubicBezTo>
                  <a:cubicBezTo>
                    <a:pt x="96" y="48"/>
                    <a:pt x="96" y="48"/>
                    <a:pt x="96" y="48"/>
                  </a:cubicBezTo>
                  <a:cubicBezTo>
                    <a:pt x="96" y="48"/>
                    <a:pt x="96" y="48"/>
                    <a:pt x="96" y="48"/>
                  </a:cubicBezTo>
                  <a:cubicBezTo>
                    <a:pt x="97" y="48"/>
                    <a:pt x="97" y="48"/>
                    <a:pt x="97" y="48"/>
                  </a:cubicBezTo>
                  <a:cubicBezTo>
                    <a:pt x="99" y="48"/>
                    <a:pt x="98" y="48"/>
                    <a:pt x="101" y="47"/>
                  </a:cubicBezTo>
                  <a:cubicBezTo>
                    <a:pt x="103" y="46"/>
                    <a:pt x="103" y="46"/>
                    <a:pt x="103" y="46"/>
                  </a:cubicBezTo>
                  <a:cubicBezTo>
                    <a:pt x="105" y="47"/>
                    <a:pt x="105" y="47"/>
                    <a:pt x="105" y="47"/>
                  </a:cubicBezTo>
                  <a:cubicBezTo>
                    <a:pt x="106" y="48"/>
                    <a:pt x="105" y="48"/>
                    <a:pt x="106" y="49"/>
                  </a:cubicBezTo>
                  <a:cubicBezTo>
                    <a:pt x="105" y="54"/>
                    <a:pt x="105" y="53"/>
                    <a:pt x="104" y="55"/>
                  </a:cubicBezTo>
                  <a:cubicBezTo>
                    <a:pt x="99" y="57"/>
                    <a:pt x="99" y="57"/>
                    <a:pt x="99" y="57"/>
                  </a:cubicBezTo>
                  <a:cubicBezTo>
                    <a:pt x="99" y="56"/>
                    <a:pt x="99" y="56"/>
                    <a:pt x="99" y="56"/>
                  </a:cubicBezTo>
                  <a:cubicBezTo>
                    <a:pt x="99" y="55"/>
                    <a:pt x="99" y="55"/>
                    <a:pt x="99" y="54"/>
                  </a:cubicBezTo>
                  <a:cubicBezTo>
                    <a:pt x="99" y="53"/>
                    <a:pt x="99" y="53"/>
                    <a:pt x="99" y="53"/>
                  </a:cubicBezTo>
                  <a:cubicBezTo>
                    <a:pt x="98" y="53"/>
                    <a:pt x="98" y="53"/>
                    <a:pt x="98" y="53"/>
                  </a:cubicBezTo>
                  <a:cubicBezTo>
                    <a:pt x="97" y="54"/>
                    <a:pt x="97" y="54"/>
                    <a:pt x="97" y="54"/>
                  </a:cubicBezTo>
                  <a:cubicBezTo>
                    <a:pt x="97" y="54"/>
                    <a:pt x="97" y="54"/>
                    <a:pt x="97" y="54"/>
                  </a:cubicBezTo>
                  <a:cubicBezTo>
                    <a:pt x="97" y="56"/>
                    <a:pt x="97" y="56"/>
                    <a:pt x="97" y="56"/>
                  </a:cubicBezTo>
                  <a:cubicBezTo>
                    <a:pt x="97" y="57"/>
                    <a:pt x="97" y="57"/>
                    <a:pt x="96" y="57"/>
                  </a:cubicBezTo>
                  <a:cubicBezTo>
                    <a:pt x="96" y="59"/>
                    <a:pt x="96" y="59"/>
                    <a:pt x="96" y="59"/>
                  </a:cubicBezTo>
                  <a:cubicBezTo>
                    <a:pt x="96" y="59"/>
                    <a:pt x="96" y="59"/>
                    <a:pt x="96" y="59"/>
                  </a:cubicBezTo>
                  <a:cubicBezTo>
                    <a:pt x="96" y="60"/>
                    <a:pt x="96" y="60"/>
                    <a:pt x="96" y="60"/>
                  </a:cubicBezTo>
                  <a:cubicBezTo>
                    <a:pt x="97" y="60"/>
                    <a:pt x="97" y="60"/>
                    <a:pt x="97" y="60"/>
                  </a:cubicBezTo>
                  <a:cubicBezTo>
                    <a:pt x="96" y="61"/>
                    <a:pt x="96" y="61"/>
                    <a:pt x="96" y="61"/>
                  </a:cubicBezTo>
                  <a:cubicBezTo>
                    <a:pt x="94" y="63"/>
                    <a:pt x="95" y="63"/>
                    <a:pt x="94" y="64"/>
                  </a:cubicBezTo>
                  <a:cubicBezTo>
                    <a:pt x="94" y="69"/>
                    <a:pt x="94" y="69"/>
                    <a:pt x="94" y="69"/>
                  </a:cubicBezTo>
                  <a:cubicBezTo>
                    <a:pt x="94" y="70"/>
                    <a:pt x="94" y="71"/>
                    <a:pt x="93" y="73"/>
                  </a:cubicBezTo>
                  <a:cubicBezTo>
                    <a:pt x="91" y="73"/>
                    <a:pt x="91" y="73"/>
                    <a:pt x="87" y="71"/>
                  </a:cubicBezTo>
                  <a:cubicBezTo>
                    <a:pt x="86" y="70"/>
                    <a:pt x="86" y="70"/>
                    <a:pt x="86" y="69"/>
                  </a:cubicBezTo>
                  <a:cubicBezTo>
                    <a:pt x="84" y="69"/>
                    <a:pt x="84" y="69"/>
                    <a:pt x="84" y="69"/>
                  </a:cubicBezTo>
                  <a:cubicBezTo>
                    <a:pt x="84" y="69"/>
                    <a:pt x="84" y="69"/>
                    <a:pt x="84" y="69"/>
                  </a:cubicBezTo>
                  <a:cubicBezTo>
                    <a:pt x="83" y="69"/>
                    <a:pt x="83" y="69"/>
                    <a:pt x="83" y="69"/>
                  </a:cubicBezTo>
                  <a:cubicBezTo>
                    <a:pt x="82" y="68"/>
                    <a:pt x="82" y="68"/>
                    <a:pt x="82" y="68"/>
                  </a:cubicBezTo>
                  <a:cubicBezTo>
                    <a:pt x="80" y="68"/>
                    <a:pt x="80" y="68"/>
                    <a:pt x="80" y="68"/>
                  </a:cubicBezTo>
                  <a:cubicBezTo>
                    <a:pt x="80" y="68"/>
                    <a:pt x="77" y="67"/>
                    <a:pt x="77" y="66"/>
                  </a:cubicBezTo>
                  <a:cubicBezTo>
                    <a:pt x="69" y="67"/>
                    <a:pt x="67" y="68"/>
                    <a:pt x="64" y="71"/>
                  </a:cubicBezTo>
                  <a:cubicBezTo>
                    <a:pt x="62" y="72"/>
                    <a:pt x="62" y="72"/>
                    <a:pt x="62" y="72"/>
                  </a:cubicBezTo>
                  <a:cubicBezTo>
                    <a:pt x="61" y="73"/>
                    <a:pt x="61" y="73"/>
                    <a:pt x="59" y="74"/>
                  </a:cubicBezTo>
                  <a:cubicBezTo>
                    <a:pt x="54" y="73"/>
                    <a:pt x="57" y="74"/>
                    <a:pt x="47" y="72"/>
                  </a:cubicBezTo>
                  <a:cubicBezTo>
                    <a:pt x="45" y="72"/>
                    <a:pt x="45" y="72"/>
                    <a:pt x="45" y="72"/>
                  </a:cubicBezTo>
                  <a:cubicBezTo>
                    <a:pt x="37" y="71"/>
                    <a:pt x="41" y="71"/>
                    <a:pt x="33" y="71"/>
                  </a:cubicBezTo>
                  <a:cubicBezTo>
                    <a:pt x="30" y="71"/>
                    <a:pt x="30" y="71"/>
                    <a:pt x="30" y="71"/>
                  </a:cubicBezTo>
                  <a:cubicBezTo>
                    <a:pt x="29" y="71"/>
                    <a:pt x="29" y="71"/>
                    <a:pt x="29" y="71"/>
                  </a:cubicBezTo>
                  <a:cubicBezTo>
                    <a:pt x="29" y="70"/>
                    <a:pt x="29" y="70"/>
                    <a:pt x="29" y="70"/>
                  </a:cubicBezTo>
                  <a:cubicBezTo>
                    <a:pt x="29" y="69"/>
                    <a:pt x="29" y="69"/>
                    <a:pt x="29" y="69"/>
                  </a:cubicBezTo>
                  <a:cubicBezTo>
                    <a:pt x="30" y="69"/>
                    <a:pt x="30" y="69"/>
                    <a:pt x="30" y="69"/>
                  </a:cubicBezTo>
                  <a:cubicBezTo>
                    <a:pt x="31" y="68"/>
                    <a:pt x="31" y="68"/>
                    <a:pt x="31" y="68"/>
                  </a:cubicBezTo>
                  <a:cubicBezTo>
                    <a:pt x="31" y="68"/>
                    <a:pt x="31" y="68"/>
                    <a:pt x="31" y="68"/>
                  </a:cubicBezTo>
                  <a:cubicBezTo>
                    <a:pt x="31" y="67"/>
                    <a:pt x="31" y="67"/>
                    <a:pt x="31" y="67"/>
                  </a:cubicBezTo>
                  <a:cubicBezTo>
                    <a:pt x="29" y="66"/>
                    <a:pt x="30" y="67"/>
                    <a:pt x="27" y="65"/>
                  </a:cubicBezTo>
                  <a:cubicBezTo>
                    <a:pt x="27" y="64"/>
                    <a:pt x="27" y="64"/>
                    <a:pt x="27" y="64"/>
                  </a:cubicBezTo>
                  <a:cubicBezTo>
                    <a:pt x="27" y="64"/>
                    <a:pt x="27" y="64"/>
                    <a:pt x="27" y="64"/>
                  </a:cubicBezTo>
                  <a:cubicBezTo>
                    <a:pt x="26" y="63"/>
                    <a:pt x="26" y="63"/>
                    <a:pt x="26" y="63"/>
                  </a:cubicBezTo>
                  <a:cubicBezTo>
                    <a:pt x="26" y="63"/>
                    <a:pt x="26" y="63"/>
                    <a:pt x="26" y="63"/>
                  </a:cubicBezTo>
                  <a:cubicBezTo>
                    <a:pt x="25" y="62"/>
                    <a:pt x="25" y="62"/>
                    <a:pt x="25" y="62"/>
                  </a:cubicBezTo>
                  <a:cubicBezTo>
                    <a:pt x="25" y="61"/>
                    <a:pt x="25" y="61"/>
                    <a:pt x="25" y="61"/>
                  </a:cubicBezTo>
                  <a:cubicBezTo>
                    <a:pt x="26" y="60"/>
                    <a:pt x="26" y="60"/>
                    <a:pt x="26" y="60"/>
                  </a:cubicBezTo>
                  <a:cubicBezTo>
                    <a:pt x="27" y="60"/>
                    <a:pt x="27" y="60"/>
                    <a:pt x="27" y="60"/>
                  </a:cubicBezTo>
                  <a:cubicBezTo>
                    <a:pt x="27" y="60"/>
                    <a:pt x="27" y="60"/>
                    <a:pt x="27" y="60"/>
                  </a:cubicBezTo>
                  <a:cubicBezTo>
                    <a:pt x="28" y="60"/>
                    <a:pt x="28" y="60"/>
                    <a:pt x="28" y="60"/>
                  </a:cubicBezTo>
                  <a:cubicBezTo>
                    <a:pt x="28" y="59"/>
                    <a:pt x="28" y="59"/>
                    <a:pt x="28" y="59"/>
                  </a:cubicBezTo>
                  <a:cubicBezTo>
                    <a:pt x="27" y="58"/>
                    <a:pt x="27" y="59"/>
                    <a:pt x="25" y="58"/>
                  </a:cubicBezTo>
                  <a:cubicBezTo>
                    <a:pt x="23" y="58"/>
                    <a:pt x="23" y="58"/>
                    <a:pt x="23" y="58"/>
                  </a:cubicBezTo>
                  <a:cubicBezTo>
                    <a:pt x="22" y="60"/>
                    <a:pt x="22" y="60"/>
                    <a:pt x="22" y="60"/>
                  </a:cubicBezTo>
                  <a:cubicBezTo>
                    <a:pt x="21" y="60"/>
                    <a:pt x="21" y="60"/>
                    <a:pt x="21" y="60"/>
                  </a:cubicBezTo>
                  <a:cubicBezTo>
                    <a:pt x="20" y="59"/>
                    <a:pt x="20" y="59"/>
                    <a:pt x="20" y="59"/>
                  </a:cubicBezTo>
                  <a:cubicBezTo>
                    <a:pt x="19" y="58"/>
                    <a:pt x="19" y="58"/>
                    <a:pt x="19" y="58"/>
                  </a:cubicBezTo>
                  <a:cubicBezTo>
                    <a:pt x="16" y="58"/>
                    <a:pt x="17" y="58"/>
                    <a:pt x="15" y="58"/>
                  </a:cubicBezTo>
                  <a:cubicBezTo>
                    <a:pt x="15" y="57"/>
                    <a:pt x="15" y="57"/>
                    <a:pt x="15" y="57"/>
                  </a:cubicBezTo>
                  <a:cubicBezTo>
                    <a:pt x="14" y="56"/>
                    <a:pt x="14" y="56"/>
                    <a:pt x="14" y="56"/>
                  </a:cubicBezTo>
                  <a:cubicBezTo>
                    <a:pt x="12" y="56"/>
                    <a:pt x="12" y="56"/>
                    <a:pt x="12" y="56"/>
                  </a:cubicBezTo>
                  <a:cubicBezTo>
                    <a:pt x="12" y="55"/>
                    <a:pt x="12" y="55"/>
                    <a:pt x="12" y="55"/>
                  </a:cubicBezTo>
                  <a:cubicBezTo>
                    <a:pt x="13" y="55"/>
                    <a:pt x="13" y="55"/>
                    <a:pt x="13" y="55"/>
                  </a:cubicBezTo>
                  <a:cubicBezTo>
                    <a:pt x="13" y="55"/>
                    <a:pt x="13" y="55"/>
                    <a:pt x="14" y="55"/>
                  </a:cubicBezTo>
                  <a:cubicBezTo>
                    <a:pt x="14" y="55"/>
                    <a:pt x="14" y="55"/>
                    <a:pt x="14" y="55"/>
                  </a:cubicBezTo>
                  <a:cubicBezTo>
                    <a:pt x="14" y="54"/>
                    <a:pt x="14" y="54"/>
                    <a:pt x="14" y="54"/>
                  </a:cubicBezTo>
                  <a:cubicBezTo>
                    <a:pt x="14" y="54"/>
                    <a:pt x="13" y="54"/>
                    <a:pt x="13" y="53"/>
                  </a:cubicBezTo>
                  <a:cubicBezTo>
                    <a:pt x="12" y="53"/>
                    <a:pt x="12" y="53"/>
                    <a:pt x="12" y="53"/>
                  </a:cubicBezTo>
                  <a:cubicBezTo>
                    <a:pt x="12" y="53"/>
                    <a:pt x="12" y="53"/>
                    <a:pt x="12" y="53"/>
                  </a:cubicBezTo>
                  <a:cubicBezTo>
                    <a:pt x="12" y="53"/>
                    <a:pt x="12" y="53"/>
                    <a:pt x="12" y="53"/>
                  </a:cubicBezTo>
                  <a:cubicBezTo>
                    <a:pt x="13" y="53"/>
                    <a:pt x="13" y="53"/>
                    <a:pt x="13" y="53"/>
                  </a:cubicBezTo>
                  <a:cubicBezTo>
                    <a:pt x="13" y="52"/>
                    <a:pt x="13" y="52"/>
                    <a:pt x="13" y="52"/>
                  </a:cubicBezTo>
                  <a:cubicBezTo>
                    <a:pt x="13" y="52"/>
                    <a:pt x="13" y="52"/>
                    <a:pt x="13" y="52"/>
                  </a:cubicBezTo>
                  <a:cubicBezTo>
                    <a:pt x="14" y="51"/>
                    <a:pt x="14" y="51"/>
                    <a:pt x="14" y="51"/>
                  </a:cubicBezTo>
                  <a:cubicBezTo>
                    <a:pt x="14" y="51"/>
                    <a:pt x="14" y="51"/>
                    <a:pt x="14" y="51"/>
                  </a:cubicBezTo>
                  <a:cubicBezTo>
                    <a:pt x="14" y="51"/>
                    <a:pt x="14" y="51"/>
                    <a:pt x="14" y="51"/>
                  </a:cubicBezTo>
                  <a:cubicBezTo>
                    <a:pt x="13" y="50"/>
                    <a:pt x="14" y="50"/>
                    <a:pt x="13" y="50"/>
                  </a:cubicBezTo>
                  <a:cubicBezTo>
                    <a:pt x="12" y="50"/>
                    <a:pt x="12" y="49"/>
                    <a:pt x="11" y="49"/>
                  </a:cubicBezTo>
                  <a:cubicBezTo>
                    <a:pt x="10" y="48"/>
                    <a:pt x="10" y="48"/>
                    <a:pt x="10" y="48"/>
                  </a:cubicBezTo>
                  <a:cubicBezTo>
                    <a:pt x="9" y="48"/>
                    <a:pt x="9" y="48"/>
                    <a:pt x="9" y="48"/>
                  </a:cubicBezTo>
                  <a:cubicBezTo>
                    <a:pt x="9" y="48"/>
                    <a:pt x="8" y="47"/>
                    <a:pt x="6" y="45"/>
                  </a:cubicBezTo>
                  <a:cubicBezTo>
                    <a:pt x="6" y="45"/>
                    <a:pt x="6" y="45"/>
                    <a:pt x="6" y="45"/>
                  </a:cubicBezTo>
                  <a:cubicBezTo>
                    <a:pt x="6" y="45"/>
                    <a:pt x="6" y="45"/>
                    <a:pt x="6" y="45"/>
                  </a:cubicBezTo>
                  <a:cubicBezTo>
                    <a:pt x="6" y="44"/>
                    <a:pt x="6" y="44"/>
                    <a:pt x="6" y="43"/>
                  </a:cubicBezTo>
                  <a:cubicBezTo>
                    <a:pt x="6" y="42"/>
                    <a:pt x="6" y="43"/>
                    <a:pt x="6" y="41"/>
                  </a:cubicBezTo>
                  <a:cubicBezTo>
                    <a:pt x="6" y="41"/>
                    <a:pt x="6" y="41"/>
                    <a:pt x="6" y="41"/>
                  </a:cubicBezTo>
                  <a:cubicBezTo>
                    <a:pt x="5" y="41"/>
                    <a:pt x="6" y="41"/>
                    <a:pt x="5" y="41"/>
                  </a:cubicBezTo>
                  <a:cubicBezTo>
                    <a:pt x="5" y="41"/>
                    <a:pt x="5" y="41"/>
                    <a:pt x="5" y="41"/>
                  </a:cubicBezTo>
                  <a:cubicBezTo>
                    <a:pt x="4" y="41"/>
                    <a:pt x="5" y="41"/>
                    <a:pt x="4" y="39"/>
                  </a:cubicBezTo>
                  <a:cubicBezTo>
                    <a:pt x="3" y="38"/>
                    <a:pt x="2" y="38"/>
                    <a:pt x="1" y="37"/>
                  </a:cubicBezTo>
                  <a:cubicBezTo>
                    <a:pt x="0" y="36"/>
                    <a:pt x="1" y="36"/>
                    <a:pt x="0" y="35"/>
                  </a:cubicBezTo>
                  <a:cubicBezTo>
                    <a:pt x="0" y="35"/>
                    <a:pt x="0" y="35"/>
                    <a:pt x="0" y="35"/>
                  </a:cubicBezTo>
                  <a:cubicBezTo>
                    <a:pt x="3" y="34"/>
                    <a:pt x="3" y="34"/>
                    <a:pt x="3" y="34"/>
                  </a:cubicBezTo>
                  <a:cubicBezTo>
                    <a:pt x="4" y="35"/>
                    <a:pt x="4" y="35"/>
                    <a:pt x="4" y="35"/>
                  </a:cubicBezTo>
                  <a:cubicBezTo>
                    <a:pt x="5" y="35"/>
                    <a:pt x="5" y="35"/>
                    <a:pt x="5" y="35"/>
                  </a:cubicBezTo>
                  <a:cubicBezTo>
                    <a:pt x="5" y="34"/>
                    <a:pt x="5" y="34"/>
                    <a:pt x="5" y="34"/>
                  </a:cubicBezTo>
                  <a:cubicBezTo>
                    <a:pt x="5" y="34"/>
                    <a:pt x="5" y="34"/>
                    <a:pt x="5" y="34"/>
                  </a:cubicBezTo>
                  <a:cubicBezTo>
                    <a:pt x="6" y="33"/>
                    <a:pt x="6" y="33"/>
                    <a:pt x="6" y="33"/>
                  </a:cubicBezTo>
                  <a:cubicBezTo>
                    <a:pt x="6" y="33"/>
                    <a:pt x="6" y="33"/>
                    <a:pt x="6" y="33"/>
                  </a:cubicBezTo>
                  <a:cubicBezTo>
                    <a:pt x="9" y="33"/>
                    <a:pt x="9" y="33"/>
                    <a:pt x="9" y="33"/>
                  </a:cubicBezTo>
                  <a:cubicBezTo>
                    <a:pt x="9" y="33"/>
                    <a:pt x="10" y="33"/>
                    <a:pt x="10" y="32"/>
                  </a:cubicBezTo>
                  <a:cubicBezTo>
                    <a:pt x="10" y="31"/>
                    <a:pt x="10" y="31"/>
                    <a:pt x="10" y="31"/>
                  </a:cubicBezTo>
                  <a:cubicBezTo>
                    <a:pt x="11" y="30"/>
                    <a:pt x="11" y="30"/>
                    <a:pt x="11" y="30"/>
                  </a:cubicBezTo>
                  <a:cubicBezTo>
                    <a:pt x="11" y="30"/>
                    <a:pt x="11" y="30"/>
                    <a:pt x="11" y="29"/>
                  </a:cubicBezTo>
                  <a:cubicBezTo>
                    <a:pt x="12" y="28"/>
                    <a:pt x="12" y="28"/>
                    <a:pt x="12" y="27"/>
                  </a:cubicBezTo>
                  <a:cubicBezTo>
                    <a:pt x="13" y="27"/>
                    <a:pt x="13" y="26"/>
                    <a:pt x="14" y="26"/>
                  </a:cubicBezTo>
                  <a:cubicBezTo>
                    <a:pt x="14" y="25"/>
                    <a:pt x="14" y="25"/>
                    <a:pt x="14" y="25"/>
                  </a:cubicBezTo>
                  <a:cubicBezTo>
                    <a:pt x="14" y="24"/>
                    <a:pt x="14" y="24"/>
                    <a:pt x="14" y="24"/>
                  </a:cubicBezTo>
                  <a:cubicBezTo>
                    <a:pt x="15" y="22"/>
                    <a:pt x="15" y="23"/>
                    <a:pt x="16" y="21"/>
                  </a:cubicBezTo>
                  <a:cubicBezTo>
                    <a:pt x="16" y="21"/>
                    <a:pt x="16" y="21"/>
                    <a:pt x="16" y="20"/>
                  </a:cubicBezTo>
                  <a:cubicBezTo>
                    <a:pt x="17" y="19"/>
                    <a:pt x="16" y="20"/>
                    <a:pt x="17" y="18"/>
                  </a:cubicBezTo>
                  <a:cubicBezTo>
                    <a:pt x="18" y="16"/>
                    <a:pt x="18" y="16"/>
                    <a:pt x="18" y="16"/>
                  </a:cubicBezTo>
                  <a:cubicBezTo>
                    <a:pt x="19" y="15"/>
                    <a:pt x="19" y="15"/>
                    <a:pt x="19" y="14"/>
                  </a:cubicBezTo>
                  <a:cubicBezTo>
                    <a:pt x="20" y="12"/>
                    <a:pt x="20" y="12"/>
                    <a:pt x="20" y="12"/>
                  </a:cubicBezTo>
                  <a:cubicBezTo>
                    <a:pt x="20" y="12"/>
                    <a:pt x="20" y="12"/>
                    <a:pt x="20" y="12"/>
                  </a:cubicBezTo>
                  <a:cubicBezTo>
                    <a:pt x="22" y="10"/>
                    <a:pt x="21" y="10"/>
                    <a:pt x="23" y="9"/>
                  </a:cubicBezTo>
                  <a:cubicBezTo>
                    <a:pt x="23" y="9"/>
                    <a:pt x="23" y="9"/>
                    <a:pt x="23" y="9"/>
                  </a:cubicBezTo>
                  <a:cubicBezTo>
                    <a:pt x="24" y="8"/>
                    <a:pt x="24" y="8"/>
                    <a:pt x="24" y="8"/>
                  </a:cubicBezTo>
                  <a:cubicBezTo>
                    <a:pt x="25" y="8"/>
                    <a:pt x="25" y="8"/>
                    <a:pt x="25" y="8"/>
                  </a:cubicBezTo>
                  <a:cubicBezTo>
                    <a:pt x="26" y="8"/>
                    <a:pt x="26" y="8"/>
                    <a:pt x="26" y="8"/>
                  </a:cubicBezTo>
                  <a:cubicBezTo>
                    <a:pt x="26" y="8"/>
                    <a:pt x="26" y="8"/>
                    <a:pt x="26" y="8"/>
                  </a:cubicBezTo>
                  <a:cubicBezTo>
                    <a:pt x="28" y="7"/>
                    <a:pt x="29" y="6"/>
                    <a:pt x="29" y="5"/>
                  </a:cubicBezTo>
                  <a:cubicBezTo>
                    <a:pt x="30" y="5"/>
                    <a:pt x="31" y="4"/>
                    <a:pt x="31" y="4"/>
                  </a:cubicBezTo>
                  <a:cubicBezTo>
                    <a:pt x="32" y="3"/>
                    <a:pt x="32" y="4"/>
                    <a:pt x="32" y="3"/>
                  </a:cubicBezTo>
                  <a:cubicBezTo>
                    <a:pt x="33" y="3"/>
                    <a:pt x="33" y="3"/>
                    <a:pt x="33" y="3"/>
                  </a:cubicBezTo>
                  <a:cubicBezTo>
                    <a:pt x="35" y="4"/>
                    <a:pt x="35" y="4"/>
                    <a:pt x="35" y="4"/>
                  </a:cubicBezTo>
                  <a:cubicBezTo>
                    <a:pt x="39" y="4"/>
                    <a:pt x="37" y="4"/>
                    <a:pt x="42" y="5"/>
                  </a:cubicBezTo>
                  <a:cubicBezTo>
                    <a:pt x="42" y="5"/>
                    <a:pt x="42" y="5"/>
                    <a:pt x="43" y="5"/>
                  </a:cubicBezTo>
                  <a:cubicBezTo>
                    <a:pt x="44" y="6"/>
                    <a:pt x="44" y="6"/>
                    <a:pt x="44" y="6"/>
                  </a:cubicBezTo>
                  <a:cubicBezTo>
                    <a:pt x="45" y="6"/>
                    <a:pt x="45" y="6"/>
                    <a:pt x="45" y="6"/>
                  </a:cubicBezTo>
                  <a:cubicBezTo>
                    <a:pt x="47" y="5"/>
                    <a:pt x="46" y="5"/>
                    <a:pt x="47" y="5"/>
                  </a:cubicBezTo>
                  <a:cubicBezTo>
                    <a:pt x="49" y="5"/>
                    <a:pt x="49" y="5"/>
                    <a:pt x="49" y="5"/>
                  </a:cubicBezTo>
                  <a:cubicBezTo>
                    <a:pt x="51" y="8"/>
                    <a:pt x="50" y="7"/>
                    <a:pt x="52" y="9"/>
                  </a:cubicBezTo>
                  <a:cubicBezTo>
                    <a:pt x="53" y="9"/>
                    <a:pt x="53" y="9"/>
                    <a:pt x="54" y="8"/>
                  </a:cubicBezTo>
                  <a:cubicBezTo>
                    <a:pt x="55" y="7"/>
                    <a:pt x="55" y="7"/>
                    <a:pt x="55" y="7"/>
                  </a:cubicBezTo>
                  <a:cubicBezTo>
                    <a:pt x="58" y="6"/>
                    <a:pt x="58" y="6"/>
                    <a:pt x="58" y="6"/>
                  </a:cubicBezTo>
                  <a:cubicBezTo>
                    <a:pt x="65" y="5"/>
                    <a:pt x="60" y="5"/>
                    <a:pt x="66" y="4"/>
                  </a:cubicBezTo>
                  <a:cubicBezTo>
                    <a:pt x="67" y="3"/>
                    <a:pt x="67" y="3"/>
                    <a:pt x="68" y="2"/>
                  </a:cubicBezTo>
                  <a:cubicBezTo>
                    <a:pt x="68" y="1"/>
                    <a:pt x="68" y="1"/>
                    <a:pt x="68" y="1"/>
                  </a:cubicBezTo>
                  <a:cubicBezTo>
                    <a:pt x="69" y="1"/>
                    <a:pt x="71" y="0"/>
                    <a:pt x="71" y="0"/>
                  </a:cubicBezTo>
                  <a:cubicBezTo>
                    <a:pt x="73" y="0"/>
                    <a:pt x="72" y="0"/>
                    <a:pt x="73" y="0"/>
                  </a:cubicBezTo>
                  <a:cubicBezTo>
                    <a:pt x="75" y="1"/>
                    <a:pt x="75" y="1"/>
                    <a:pt x="75" y="1"/>
                  </a:cubicBezTo>
                  <a:cubicBezTo>
                    <a:pt x="75" y="2"/>
                    <a:pt x="75" y="2"/>
                    <a:pt x="75" y="2"/>
                  </a:cubicBezTo>
                  <a:cubicBezTo>
                    <a:pt x="75" y="2"/>
                    <a:pt x="83" y="15"/>
                    <a:pt x="83" y="15"/>
                  </a:cubicBezTo>
                  <a:cubicBezTo>
                    <a:pt x="84" y="16"/>
                    <a:pt x="83" y="16"/>
                    <a:pt x="84" y="17"/>
                  </a:cubicBezTo>
                  <a:cubicBezTo>
                    <a:pt x="85" y="18"/>
                    <a:pt x="85" y="18"/>
                    <a:pt x="85" y="19"/>
                  </a:cubicBezTo>
                  <a:cubicBezTo>
                    <a:pt x="87" y="20"/>
                    <a:pt x="86" y="20"/>
                    <a:pt x="88" y="21"/>
                  </a:cubicBezTo>
                  <a:cubicBezTo>
                    <a:pt x="89" y="27"/>
                    <a:pt x="88" y="23"/>
                    <a:pt x="90" y="27"/>
                  </a:cubicBezTo>
                  <a:cubicBezTo>
                    <a:pt x="89" y="29"/>
                    <a:pt x="89" y="29"/>
                    <a:pt x="89" y="29"/>
                  </a:cubicBezTo>
                  <a:cubicBezTo>
                    <a:pt x="90" y="30"/>
                    <a:pt x="90" y="30"/>
                    <a:pt x="90" y="30"/>
                  </a:cubicBezTo>
                  <a:cubicBezTo>
                    <a:pt x="88" y="37"/>
                    <a:pt x="88" y="36"/>
                    <a:pt x="88" y="40"/>
                  </a:cubicBezTo>
                  <a:cubicBezTo>
                    <a:pt x="89" y="41"/>
                    <a:pt x="89" y="42"/>
                    <a:pt x="89" y="43"/>
                  </a:cubicBezTo>
                  <a:cubicBezTo>
                    <a:pt x="88" y="43"/>
                    <a:pt x="88" y="43"/>
                    <a:pt x="88" y="43"/>
                  </a:cubicBezTo>
                  <a:cubicBezTo>
                    <a:pt x="88" y="43"/>
                    <a:pt x="88" y="43"/>
                    <a:pt x="88" y="43"/>
                  </a:cubicBezTo>
                  <a:cubicBezTo>
                    <a:pt x="88" y="44"/>
                    <a:pt x="90" y="46"/>
                    <a:pt x="90" y="4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196">
              <a:extLst>
                <a:ext uri="{FF2B5EF4-FFF2-40B4-BE49-F238E27FC236}">
                  <a16:creationId xmlns:a16="http://schemas.microsoft.com/office/drawing/2014/main" id="{1CAAFDAC-B5B1-4179-82F7-AB1DF6CFD203}"/>
                </a:ext>
              </a:extLst>
            </p:cNvPr>
            <p:cNvSpPr>
              <a:spLocks/>
            </p:cNvSpPr>
            <p:nvPr/>
          </p:nvSpPr>
          <p:spPr bwMode="auto">
            <a:xfrm>
              <a:off x="12571148" y="6599169"/>
              <a:ext cx="199467" cy="256457"/>
            </a:xfrm>
            <a:custGeom>
              <a:avLst/>
              <a:gdLst>
                <a:gd name="T0" fmla="*/ 15 w 47"/>
                <a:gd name="T1" fmla="*/ 1 h 62"/>
                <a:gd name="T2" fmla="*/ 20 w 47"/>
                <a:gd name="T3" fmla="*/ 5 h 62"/>
                <a:gd name="T4" fmla="*/ 22 w 47"/>
                <a:gd name="T5" fmla="*/ 7 h 62"/>
                <a:gd name="T6" fmla="*/ 22 w 47"/>
                <a:gd name="T7" fmla="*/ 11 h 62"/>
                <a:gd name="T8" fmla="*/ 25 w 47"/>
                <a:gd name="T9" fmla="*/ 14 h 62"/>
                <a:gd name="T10" fmla="*/ 29 w 47"/>
                <a:gd name="T11" fmla="*/ 16 h 62"/>
                <a:gd name="T12" fmla="*/ 30 w 47"/>
                <a:gd name="T13" fmla="*/ 17 h 62"/>
                <a:gd name="T14" fmla="*/ 29 w 47"/>
                <a:gd name="T15" fmla="*/ 19 h 62"/>
                <a:gd name="T16" fmla="*/ 28 w 47"/>
                <a:gd name="T17" fmla="*/ 19 h 62"/>
                <a:gd name="T18" fmla="*/ 30 w 47"/>
                <a:gd name="T19" fmla="*/ 21 h 62"/>
                <a:gd name="T20" fmla="*/ 28 w 47"/>
                <a:gd name="T21" fmla="*/ 21 h 62"/>
                <a:gd name="T22" fmla="*/ 31 w 47"/>
                <a:gd name="T23" fmla="*/ 23 h 62"/>
                <a:gd name="T24" fmla="*/ 36 w 47"/>
                <a:gd name="T25" fmla="*/ 25 h 62"/>
                <a:gd name="T26" fmla="*/ 39 w 47"/>
                <a:gd name="T27" fmla="*/ 24 h 62"/>
                <a:gd name="T28" fmla="*/ 44 w 47"/>
                <a:gd name="T29" fmla="*/ 26 h 62"/>
                <a:gd name="T30" fmla="*/ 42 w 47"/>
                <a:gd name="T31" fmla="*/ 26 h 62"/>
                <a:gd name="T32" fmla="*/ 42 w 47"/>
                <a:gd name="T33" fmla="*/ 29 h 62"/>
                <a:gd name="T34" fmla="*/ 43 w 47"/>
                <a:gd name="T35" fmla="*/ 30 h 62"/>
                <a:gd name="T36" fmla="*/ 43 w 47"/>
                <a:gd name="T37" fmla="*/ 32 h 62"/>
                <a:gd name="T38" fmla="*/ 40 w 47"/>
                <a:gd name="T39" fmla="*/ 35 h 62"/>
                <a:gd name="T40" fmla="*/ 41 w 47"/>
                <a:gd name="T41" fmla="*/ 42 h 62"/>
                <a:gd name="T42" fmla="*/ 45 w 47"/>
                <a:gd name="T43" fmla="*/ 46 h 62"/>
                <a:gd name="T44" fmla="*/ 45 w 47"/>
                <a:gd name="T45" fmla="*/ 50 h 62"/>
                <a:gd name="T46" fmla="*/ 41 w 47"/>
                <a:gd name="T47" fmla="*/ 52 h 62"/>
                <a:gd name="T48" fmla="*/ 41 w 47"/>
                <a:gd name="T49" fmla="*/ 54 h 62"/>
                <a:gd name="T50" fmla="*/ 41 w 47"/>
                <a:gd name="T51" fmla="*/ 58 h 62"/>
                <a:gd name="T52" fmla="*/ 40 w 47"/>
                <a:gd name="T53" fmla="*/ 60 h 62"/>
                <a:gd name="T54" fmla="*/ 39 w 47"/>
                <a:gd name="T55" fmla="*/ 60 h 62"/>
                <a:gd name="T56" fmla="*/ 34 w 47"/>
                <a:gd name="T57" fmla="*/ 60 h 62"/>
                <a:gd name="T58" fmla="*/ 31 w 47"/>
                <a:gd name="T59" fmla="*/ 62 h 62"/>
                <a:gd name="T60" fmla="*/ 30 w 47"/>
                <a:gd name="T61" fmla="*/ 60 h 62"/>
                <a:gd name="T62" fmla="*/ 33 w 47"/>
                <a:gd name="T63" fmla="*/ 55 h 62"/>
                <a:gd name="T64" fmla="*/ 29 w 47"/>
                <a:gd name="T65" fmla="*/ 54 h 62"/>
                <a:gd name="T66" fmla="*/ 27 w 47"/>
                <a:gd name="T67" fmla="*/ 51 h 62"/>
                <a:gd name="T68" fmla="*/ 22 w 47"/>
                <a:gd name="T69" fmla="*/ 47 h 62"/>
                <a:gd name="T70" fmla="*/ 22 w 47"/>
                <a:gd name="T71" fmla="*/ 46 h 62"/>
                <a:gd name="T72" fmla="*/ 20 w 47"/>
                <a:gd name="T73" fmla="*/ 49 h 62"/>
                <a:gd name="T74" fmla="*/ 18 w 47"/>
                <a:gd name="T75" fmla="*/ 51 h 62"/>
                <a:gd name="T76" fmla="*/ 17 w 47"/>
                <a:gd name="T77" fmla="*/ 53 h 62"/>
                <a:gd name="T78" fmla="*/ 12 w 47"/>
                <a:gd name="T79" fmla="*/ 49 h 62"/>
                <a:gd name="T80" fmla="*/ 9 w 47"/>
                <a:gd name="T81" fmla="*/ 47 h 62"/>
                <a:gd name="T82" fmla="*/ 4 w 47"/>
                <a:gd name="T83" fmla="*/ 42 h 62"/>
                <a:gd name="T84" fmla="*/ 6 w 47"/>
                <a:gd name="T85" fmla="*/ 41 h 62"/>
                <a:gd name="T86" fmla="*/ 7 w 47"/>
                <a:gd name="T87" fmla="*/ 40 h 62"/>
                <a:gd name="T88" fmla="*/ 5 w 47"/>
                <a:gd name="T89" fmla="*/ 35 h 62"/>
                <a:gd name="T90" fmla="*/ 8 w 47"/>
                <a:gd name="T91" fmla="*/ 35 h 62"/>
                <a:gd name="T92" fmla="*/ 4 w 47"/>
                <a:gd name="T93" fmla="*/ 30 h 62"/>
                <a:gd name="T94" fmla="*/ 4 w 47"/>
                <a:gd name="T95" fmla="*/ 26 h 62"/>
                <a:gd name="T96" fmla="*/ 5 w 47"/>
                <a:gd name="T97" fmla="*/ 21 h 62"/>
                <a:gd name="T98" fmla="*/ 2 w 47"/>
                <a:gd name="T99" fmla="*/ 21 h 62"/>
                <a:gd name="T100" fmla="*/ 2 w 47"/>
                <a:gd name="T101" fmla="*/ 20 h 62"/>
                <a:gd name="T102" fmla="*/ 3 w 47"/>
                <a:gd name="T103" fmla="*/ 19 h 62"/>
                <a:gd name="T104" fmla="*/ 3 w 47"/>
                <a:gd name="T105" fmla="*/ 16 h 62"/>
                <a:gd name="T106" fmla="*/ 6 w 47"/>
                <a:gd name="T107" fmla="*/ 16 h 62"/>
                <a:gd name="T108" fmla="*/ 6 w 47"/>
                <a:gd name="T109" fmla="*/ 15 h 62"/>
                <a:gd name="T110" fmla="*/ 2 w 47"/>
                <a:gd name="T111" fmla="*/ 13 h 62"/>
                <a:gd name="T112" fmla="*/ 3 w 47"/>
                <a:gd name="T113" fmla="*/ 11 h 62"/>
                <a:gd name="T114" fmla="*/ 1 w 47"/>
                <a:gd name="T115" fmla="*/ 9 h 62"/>
                <a:gd name="T116" fmla="*/ 1 w 47"/>
                <a:gd name="T117" fmla="*/ 5 h 62"/>
                <a:gd name="T118" fmla="*/ 2 w 47"/>
                <a:gd name="T119" fmla="*/ 4 h 62"/>
                <a:gd name="T120" fmla="*/ 3 w 47"/>
                <a:gd name="T121" fmla="*/ 3 h 62"/>
                <a:gd name="T122" fmla="*/ 8 w 47"/>
                <a:gd name="T12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 h="62">
                  <a:moveTo>
                    <a:pt x="11" y="1"/>
                  </a:moveTo>
                  <a:cubicBezTo>
                    <a:pt x="12" y="0"/>
                    <a:pt x="12" y="0"/>
                    <a:pt x="12" y="0"/>
                  </a:cubicBezTo>
                  <a:cubicBezTo>
                    <a:pt x="15" y="1"/>
                    <a:pt x="15" y="1"/>
                    <a:pt x="15" y="1"/>
                  </a:cubicBezTo>
                  <a:cubicBezTo>
                    <a:pt x="16" y="1"/>
                    <a:pt x="15" y="1"/>
                    <a:pt x="16" y="1"/>
                  </a:cubicBezTo>
                  <a:cubicBezTo>
                    <a:pt x="17" y="2"/>
                    <a:pt x="16" y="2"/>
                    <a:pt x="17" y="3"/>
                  </a:cubicBezTo>
                  <a:cubicBezTo>
                    <a:pt x="18" y="4"/>
                    <a:pt x="19" y="4"/>
                    <a:pt x="20" y="5"/>
                  </a:cubicBezTo>
                  <a:cubicBezTo>
                    <a:pt x="21" y="7"/>
                    <a:pt x="20" y="7"/>
                    <a:pt x="21" y="7"/>
                  </a:cubicBezTo>
                  <a:cubicBezTo>
                    <a:pt x="21" y="7"/>
                    <a:pt x="21" y="7"/>
                    <a:pt x="21" y="7"/>
                  </a:cubicBezTo>
                  <a:cubicBezTo>
                    <a:pt x="22" y="7"/>
                    <a:pt x="21" y="7"/>
                    <a:pt x="22" y="7"/>
                  </a:cubicBezTo>
                  <a:cubicBezTo>
                    <a:pt x="22" y="7"/>
                    <a:pt x="22" y="7"/>
                    <a:pt x="22" y="7"/>
                  </a:cubicBezTo>
                  <a:cubicBezTo>
                    <a:pt x="22" y="9"/>
                    <a:pt x="22" y="8"/>
                    <a:pt x="22" y="9"/>
                  </a:cubicBezTo>
                  <a:cubicBezTo>
                    <a:pt x="22" y="10"/>
                    <a:pt x="22" y="10"/>
                    <a:pt x="22" y="11"/>
                  </a:cubicBezTo>
                  <a:cubicBezTo>
                    <a:pt x="22" y="11"/>
                    <a:pt x="22" y="11"/>
                    <a:pt x="22" y="11"/>
                  </a:cubicBezTo>
                  <a:cubicBezTo>
                    <a:pt x="22" y="11"/>
                    <a:pt x="22" y="11"/>
                    <a:pt x="22" y="11"/>
                  </a:cubicBezTo>
                  <a:cubicBezTo>
                    <a:pt x="23" y="13"/>
                    <a:pt x="25" y="14"/>
                    <a:pt x="25" y="14"/>
                  </a:cubicBezTo>
                  <a:cubicBezTo>
                    <a:pt x="26" y="14"/>
                    <a:pt x="26" y="14"/>
                    <a:pt x="26" y="14"/>
                  </a:cubicBezTo>
                  <a:cubicBezTo>
                    <a:pt x="27" y="15"/>
                    <a:pt x="27" y="15"/>
                    <a:pt x="27" y="15"/>
                  </a:cubicBezTo>
                  <a:cubicBezTo>
                    <a:pt x="28" y="15"/>
                    <a:pt x="28" y="16"/>
                    <a:pt x="29" y="16"/>
                  </a:cubicBezTo>
                  <a:cubicBezTo>
                    <a:pt x="30" y="16"/>
                    <a:pt x="29" y="16"/>
                    <a:pt x="30" y="17"/>
                  </a:cubicBezTo>
                  <a:cubicBezTo>
                    <a:pt x="30" y="17"/>
                    <a:pt x="30" y="17"/>
                    <a:pt x="30" y="17"/>
                  </a:cubicBezTo>
                  <a:cubicBezTo>
                    <a:pt x="30" y="17"/>
                    <a:pt x="30" y="17"/>
                    <a:pt x="30" y="17"/>
                  </a:cubicBezTo>
                  <a:cubicBezTo>
                    <a:pt x="29" y="18"/>
                    <a:pt x="29" y="18"/>
                    <a:pt x="29" y="18"/>
                  </a:cubicBezTo>
                  <a:cubicBezTo>
                    <a:pt x="29" y="18"/>
                    <a:pt x="29" y="18"/>
                    <a:pt x="29" y="18"/>
                  </a:cubicBezTo>
                  <a:cubicBezTo>
                    <a:pt x="29" y="19"/>
                    <a:pt x="29" y="19"/>
                    <a:pt x="29" y="19"/>
                  </a:cubicBezTo>
                  <a:cubicBezTo>
                    <a:pt x="28" y="19"/>
                    <a:pt x="28" y="19"/>
                    <a:pt x="28" y="19"/>
                  </a:cubicBezTo>
                  <a:cubicBezTo>
                    <a:pt x="28" y="19"/>
                    <a:pt x="28" y="19"/>
                    <a:pt x="28" y="19"/>
                  </a:cubicBezTo>
                  <a:cubicBezTo>
                    <a:pt x="28" y="19"/>
                    <a:pt x="28" y="19"/>
                    <a:pt x="28" y="19"/>
                  </a:cubicBezTo>
                  <a:cubicBezTo>
                    <a:pt x="29" y="19"/>
                    <a:pt x="29" y="19"/>
                    <a:pt x="29" y="19"/>
                  </a:cubicBezTo>
                  <a:cubicBezTo>
                    <a:pt x="29" y="20"/>
                    <a:pt x="30" y="20"/>
                    <a:pt x="30" y="20"/>
                  </a:cubicBezTo>
                  <a:cubicBezTo>
                    <a:pt x="30" y="21"/>
                    <a:pt x="30" y="21"/>
                    <a:pt x="30" y="21"/>
                  </a:cubicBezTo>
                  <a:cubicBezTo>
                    <a:pt x="30" y="21"/>
                    <a:pt x="30" y="21"/>
                    <a:pt x="30" y="21"/>
                  </a:cubicBezTo>
                  <a:cubicBezTo>
                    <a:pt x="29" y="21"/>
                    <a:pt x="29" y="21"/>
                    <a:pt x="29" y="21"/>
                  </a:cubicBezTo>
                  <a:cubicBezTo>
                    <a:pt x="28" y="21"/>
                    <a:pt x="28" y="21"/>
                    <a:pt x="28" y="21"/>
                  </a:cubicBezTo>
                  <a:cubicBezTo>
                    <a:pt x="28" y="22"/>
                    <a:pt x="28" y="22"/>
                    <a:pt x="28" y="22"/>
                  </a:cubicBezTo>
                  <a:cubicBezTo>
                    <a:pt x="30" y="22"/>
                    <a:pt x="30" y="22"/>
                    <a:pt x="30" y="22"/>
                  </a:cubicBezTo>
                  <a:cubicBezTo>
                    <a:pt x="31" y="23"/>
                    <a:pt x="31" y="23"/>
                    <a:pt x="31" y="23"/>
                  </a:cubicBezTo>
                  <a:cubicBezTo>
                    <a:pt x="31" y="24"/>
                    <a:pt x="31" y="24"/>
                    <a:pt x="31" y="24"/>
                  </a:cubicBezTo>
                  <a:cubicBezTo>
                    <a:pt x="33" y="24"/>
                    <a:pt x="32" y="24"/>
                    <a:pt x="35" y="24"/>
                  </a:cubicBezTo>
                  <a:cubicBezTo>
                    <a:pt x="36" y="25"/>
                    <a:pt x="36" y="25"/>
                    <a:pt x="36" y="25"/>
                  </a:cubicBezTo>
                  <a:cubicBezTo>
                    <a:pt x="37" y="26"/>
                    <a:pt x="37" y="26"/>
                    <a:pt x="37" y="26"/>
                  </a:cubicBezTo>
                  <a:cubicBezTo>
                    <a:pt x="38" y="26"/>
                    <a:pt x="38" y="26"/>
                    <a:pt x="38" y="26"/>
                  </a:cubicBezTo>
                  <a:cubicBezTo>
                    <a:pt x="39" y="24"/>
                    <a:pt x="39" y="24"/>
                    <a:pt x="39" y="24"/>
                  </a:cubicBezTo>
                  <a:cubicBezTo>
                    <a:pt x="41" y="24"/>
                    <a:pt x="41" y="24"/>
                    <a:pt x="41" y="24"/>
                  </a:cubicBezTo>
                  <a:cubicBezTo>
                    <a:pt x="43" y="25"/>
                    <a:pt x="43" y="24"/>
                    <a:pt x="44" y="25"/>
                  </a:cubicBezTo>
                  <a:cubicBezTo>
                    <a:pt x="44" y="26"/>
                    <a:pt x="44" y="26"/>
                    <a:pt x="44" y="26"/>
                  </a:cubicBezTo>
                  <a:cubicBezTo>
                    <a:pt x="43" y="26"/>
                    <a:pt x="43" y="26"/>
                    <a:pt x="43" y="26"/>
                  </a:cubicBezTo>
                  <a:cubicBezTo>
                    <a:pt x="43" y="26"/>
                    <a:pt x="43" y="26"/>
                    <a:pt x="43" y="26"/>
                  </a:cubicBezTo>
                  <a:cubicBezTo>
                    <a:pt x="42" y="26"/>
                    <a:pt x="42" y="26"/>
                    <a:pt x="42" y="26"/>
                  </a:cubicBezTo>
                  <a:cubicBezTo>
                    <a:pt x="41" y="27"/>
                    <a:pt x="41" y="27"/>
                    <a:pt x="41" y="27"/>
                  </a:cubicBezTo>
                  <a:cubicBezTo>
                    <a:pt x="41" y="28"/>
                    <a:pt x="41" y="28"/>
                    <a:pt x="41" y="28"/>
                  </a:cubicBezTo>
                  <a:cubicBezTo>
                    <a:pt x="42" y="29"/>
                    <a:pt x="42" y="29"/>
                    <a:pt x="42" y="29"/>
                  </a:cubicBezTo>
                  <a:cubicBezTo>
                    <a:pt x="42" y="29"/>
                    <a:pt x="42" y="29"/>
                    <a:pt x="42" y="29"/>
                  </a:cubicBezTo>
                  <a:cubicBezTo>
                    <a:pt x="43" y="30"/>
                    <a:pt x="43" y="30"/>
                    <a:pt x="43" y="30"/>
                  </a:cubicBezTo>
                  <a:cubicBezTo>
                    <a:pt x="43" y="30"/>
                    <a:pt x="43" y="30"/>
                    <a:pt x="43" y="30"/>
                  </a:cubicBezTo>
                  <a:cubicBezTo>
                    <a:pt x="43" y="31"/>
                    <a:pt x="43" y="31"/>
                    <a:pt x="43" y="31"/>
                  </a:cubicBezTo>
                  <a:cubicBezTo>
                    <a:pt x="43" y="31"/>
                    <a:pt x="43" y="31"/>
                    <a:pt x="43" y="31"/>
                  </a:cubicBezTo>
                  <a:cubicBezTo>
                    <a:pt x="43" y="31"/>
                    <a:pt x="43" y="31"/>
                    <a:pt x="43" y="32"/>
                  </a:cubicBezTo>
                  <a:cubicBezTo>
                    <a:pt x="42" y="32"/>
                    <a:pt x="42" y="32"/>
                    <a:pt x="42" y="32"/>
                  </a:cubicBezTo>
                  <a:cubicBezTo>
                    <a:pt x="42" y="33"/>
                    <a:pt x="42" y="33"/>
                    <a:pt x="42" y="33"/>
                  </a:cubicBezTo>
                  <a:cubicBezTo>
                    <a:pt x="41" y="34"/>
                    <a:pt x="41" y="34"/>
                    <a:pt x="40" y="35"/>
                  </a:cubicBezTo>
                  <a:cubicBezTo>
                    <a:pt x="40" y="36"/>
                    <a:pt x="40" y="37"/>
                    <a:pt x="40" y="38"/>
                  </a:cubicBezTo>
                  <a:cubicBezTo>
                    <a:pt x="40" y="39"/>
                    <a:pt x="40" y="39"/>
                    <a:pt x="40" y="39"/>
                  </a:cubicBezTo>
                  <a:cubicBezTo>
                    <a:pt x="41" y="40"/>
                    <a:pt x="41" y="41"/>
                    <a:pt x="41" y="42"/>
                  </a:cubicBezTo>
                  <a:cubicBezTo>
                    <a:pt x="42" y="43"/>
                    <a:pt x="42" y="43"/>
                    <a:pt x="42" y="43"/>
                  </a:cubicBezTo>
                  <a:cubicBezTo>
                    <a:pt x="44" y="44"/>
                    <a:pt x="43" y="44"/>
                    <a:pt x="44" y="45"/>
                  </a:cubicBezTo>
                  <a:cubicBezTo>
                    <a:pt x="45" y="46"/>
                    <a:pt x="45" y="45"/>
                    <a:pt x="45" y="46"/>
                  </a:cubicBezTo>
                  <a:cubicBezTo>
                    <a:pt x="47" y="47"/>
                    <a:pt x="47" y="47"/>
                    <a:pt x="47" y="47"/>
                  </a:cubicBezTo>
                  <a:cubicBezTo>
                    <a:pt x="46" y="48"/>
                    <a:pt x="46" y="48"/>
                    <a:pt x="46" y="49"/>
                  </a:cubicBezTo>
                  <a:cubicBezTo>
                    <a:pt x="46" y="49"/>
                    <a:pt x="46" y="49"/>
                    <a:pt x="45" y="50"/>
                  </a:cubicBezTo>
                  <a:cubicBezTo>
                    <a:pt x="45" y="50"/>
                    <a:pt x="45" y="50"/>
                    <a:pt x="45" y="50"/>
                  </a:cubicBezTo>
                  <a:cubicBezTo>
                    <a:pt x="43" y="52"/>
                    <a:pt x="43" y="52"/>
                    <a:pt x="43" y="52"/>
                  </a:cubicBezTo>
                  <a:cubicBezTo>
                    <a:pt x="43" y="52"/>
                    <a:pt x="42" y="52"/>
                    <a:pt x="41" y="52"/>
                  </a:cubicBezTo>
                  <a:cubicBezTo>
                    <a:pt x="41" y="52"/>
                    <a:pt x="41" y="52"/>
                    <a:pt x="41" y="52"/>
                  </a:cubicBezTo>
                  <a:cubicBezTo>
                    <a:pt x="40" y="53"/>
                    <a:pt x="40" y="53"/>
                    <a:pt x="40" y="53"/>
                  </a:cubicBezTo>
                  <a:cubicBezTo>
                    <a:pt x="41" y="54"/>
                    <a:pt x="41" y="54"/>
                    <a:pt x="41" y="54"/>
                  </a:cubicBezTo>
                  <a:cubicBezTo>
                    <a:pt x="41" y="54"/>
                    <a:pt x="41" y="54"/>
                    <a:pt x="40" y="56"/>
                  </a:cubicBezTo>
                  <a:cubicBezTo>
                    <a:pt x="41" y="57"/>
                    <a:pt x="41" y="57"/>
                    <a:pt x="41" y="57"/>
                  </a:cubicBezTo>
                  <a:cubicBezTo>
                    <a:pt x="41" y="58"/>
                    <a:pt x="41" y="58"/>
                    <a:pt x="41" y="58"/>
                  </a:cubicBezTo>
                  <a:cubicBezTo>
                    <a:pt x="42" y="58"/>
                    <a:pt x="42" y="58"/>
                    <a:pt x="42" y="58"/>
                  </a:cubicBezTo>
                  <a:cubicBezTo>
                    <a:pt x="41" y="59"/>
                    <a:pt x="41" y="59"/>
                    <a:pt x="41" y="59"/>
                  </a:cubicBezTo>
                  <a:cubicBezTo>
                    <a:pt x="41" y="59"/>
                    <a:pt x="41" y="60"/>
                    <a:pt x="40" y="60"/>
                  </a:cubicBezTo>
                  <a:cubicBezTo>
                    <a:pt x="39" y="61"/>
                    <a:pt x="39" y="61"/>
                    <a:pt x="39" y="61"/>
                  </a:cubicBezTo>
                  <a:cubicBezTo>
                    <a:pt x="39" y="60"/>
                    <a:pt x="39" y="60"/>
                    <a:pt x="39" y="60"/>
                  </a:cubicBezTo>
                  <a:cubicBezTo>
                    <a:pt x="39" y="60"/>
                    <a:pt x="39" y="60"/>
                    <a:pt x="39" y="60"/>
                  </a:cubicBezTo>
                  <a:cubicBezTo>
                    <a:pt x="38" y="60"/>
                    <a:pt x="38" y="60"/>
                    <a:pt x="38" y="60"/>
                  </a:cubicBezTo>
                  <a:cubicBezTo>
                    <a:pt x="37" y="60"/>
                    <a:pt x="37" y="60"/>
                    <a:pt x="36" y="61"/>
                  </a:cubicBezTo>
                  <a:cubicBezTo>
                    <a:pt x="35" y="60"/>
                    <a:pt x="35" y="60"/>
                    <a:pt x="34" y="60"/>
                  </a:cubicBezTo>
                  <a:cubicBezTo>
                    <a:pt x="34" y="61"/>
                    <a:pt x="34" y="61"/>
                    <a:pt x="33" y="61"/>
                  </a:cubicBezTo>
                  <a:cubicBezTo>
                    <a:pt x="33" y="61"/>
                    <a:pt x="33" y="61"/>
                    <a:pt x="33" y="61"/>
                  </a:cubicBezTo>
                  <a:cubicBezTo>
                    <a:pt x="31" y="62"/>
                    <a:pt x="31" y="62"/>
                    <a:pt x="31" y="62"/>
                  </a:cubicBezTo>
                  <a:cubicBezTo>
                    <a:pt x="31" y="62"/>
                    <a:pt x="31" y="62"/>
                    <a:pt x="31" y="62"/>
                  </a:cubicBezTo>
                  <a:cubicBezTo>
                    <a:pt x="30" y="61"/>
                    <a:pt x="30" y="61"/>
                    <a:pt x="30" y="60"/>
                  </a:cubicBezTo>
                  <a:cubicBezTo>
                    <a:pt x="30" y="60"/>
                    <a:pt x="30" y="60"/>
                    <a:pt x="30" y="60"/>
                  </a:cubicBezTo>
                  <a:cubicBezTo>
                    <a:pt x="31" y="59"/>
                    <a:pt x="31" y="59"/>
                    <a:pt x="31" y="59"/>
                  </a:cubicBezTo>
                  <a:cubicBezTo>
                    <a:pt x="31" y="59"/>
                    <a:pt x="31" y="59"/>
                    <a:pt x="31" y="59"/>
                  </a:cubicBezTo>
                  <a:cubicBezTo>
                    <a:pt x="32" y="58"/>
                    <a:pt x="33" y="56"/>
                    <a:pt x="33" y="55"/>
                  </a:cubicBezTo>
                  <a:cubicBezTo>
                    <a:pt x="32" y="55"/>
                    <a:pt x="32" y="55"/>
                    <a:pt x="32" y="55"/>
                  </a:cubicBezTo>
                  <a:cubicBezTo>
                    <a:pt x="32" y="55"/>
                    <a:pt x="32" y="55"/>
                    <a:pt x="32" y="55"/>
                  </a:cubicBezTo>
                  <a:cubicBezTo>
                    <a:pt x="29" y="54"/>
                    <a:pt x="29" y="54"/>
                    <a:pt x="29" y="54"/>
                  </a:cubicBezTo>
                  <a:cubicBezTo>
                    <a:pt x="29" y="53"/>
                    <a:pt x="29" y="53"/>
                    <a:pt x="29" y="53"/>
                  </a:cubicBezTo>
                  <a:cubicBezTo>
                    <a:pt x="28" y="52"/>
                    <a:pt x="28" y="52"/>
                    <a:pt x="27" y="51"/>
                  </a:cubicBezTo>
                  <a:cubicBezTo>
                    <a:pt x="27" y="51"/>
                    <a:pt x="27" y="51"/>
                    <a:pt x="27" y="51"/>
                  </a:cubicBezTo>
                  <a:cubicBezTo>
                    <a:pt x="26" y="49"/>
                    <a:pt x="26" y="50"/>
                    <a:pt x="25" y="49"/>
                  </a:cubicBezTo>
                  <a:cubicBezTo>
                    <a:pt x="24" y="48"/>
                    <a:pt x="24" y="48"/>
                    <a:pt x="23" y="47"/>
                  </a:cubicBezTo>
                  <a:cubicBezTo>
                    <a:pt x="22" y="47"/>
                    <a:pt x="22" y="47"/>
                    <a:pt x="22" y="47"/>
                  </a:cubicBezTo>
                  <a:cubicBezTo>
                    <a:pt x="22" y="46"/>
                    <a:pt x="22" y="46"/>
                    <a:pt x="22" y="46"/>
                  </a:cubicBezTo>
                  <a:cubicBezTo>
                    <a:pt x="22" y="46"/>
                    <a:pt x="22" y="46"/>
                    <a:pt x="22" y="46"/>
                  </a:cubicBezTo>
                  <a:cubicBezTo>
                    <a:pt x="22" y="46"/>
                    <a:pt x="22" y="46"/>
                    <a:pt x="22" y="46"/>
                  </a:cubicBezTo>
                  <a:cubicBezTo>
                    <a:pt x="21" y="47"/>
                    <a:pt x="21" y="47"/>
                    <a:pt x="20" y="47"/>
                  </a:cubicBezTo>
                  <a:cubicBezTo>
                    <a:pt x="20" y="47"/>
                    <a:pt x="20" y="47"/>
                    <a:pt x="20" y="47"/>
                  </a:cubicBezTo>
                  <a:cubicBezTo>
                    <a:pt x="20" y="48"/>
                    <a:pt x="20" y="48"/>
                    <a:pt x="20" y="49"/>
                  </a:cubicBezTo>
                  <a:cubicBezTo>
                    <a:pt x="20" y="49"/>
                    <a:pt x="20" y="49"/>
                    <a:pt x="20" y="50"/>
                  </a:cubicBezTo>
                  <a:cubicBezTo>
                    <a:pt x="18" y="51"/>
                    <a:pt x="18" y="51"/>
                    <a:pt x="18" y="51"/>
                  </a:cubicBezTo>
                  <a:cubicBezTo>
                    <a:pt x="18" y="51"/>
                    <a:pt x="18" y="51"/>
                    <a:pt x="18" y="51"/>
                  </a:cubicBezTo>
                  <a:cubicBezTo>
                    <a:pt x="19" y="52"/>
                    <a:pt x="19" y="52"/>
                    <a:pt x="19" y="52"/>
                  </a:cubicBezTo>
                  <a:cubicBezTo>
                    <a:pt x="18" y="52"/>
                    <a:pt x="18" y="52"/>
                    <a:pt x="18" y="52"/>
                  </a:cubicBezTo>
                  <a:cubicBezTo>
                    <a:pt x="17" y="53"/>
                    <a:pt x="17" y="53"/>
                    <a:pt x="17" y="53"/>
                  </a:cubicBezTo>
                  <a:cubicBezTo>
                    <a:pt x="17" y="52"/>
                    <a:pt x="17" y="52"/>
                    <a:pt x="17" y="52"/>
                  </a:cubicBezTo>
                  <a:cubicBezTo>
                    <a:pt x="16" y="51"/>
                    <a:pt x="16" y="51"/>
                    <a:pt x="16" y="51"/>
                  </a:cubicBezTo>
                  <a:cubicBezTo>
                    <a:pt x="15" y="50"/>
                    <a:pt x="14" y="50"/>
                    <a:pt x="12" y="49"/>
                  </a:cubicBezTo>
                  <a:cubicBezTo>
                    <a:pt x="11" y="49"/>
                    <a:pt x="12" y="49"/>
                    <a:pt x="11" y="48"/>
                  </a:cubicBezTo>
                  <a:cubicBezTo>
                    <a:pt x="9" y="48"/>
                    <a:pt x="9" y="48"/>
                    <a:pt x="9" y="48"/>
                  </a:cubicBezTo>
                  <a:cubicBezTo>
                    <a:pt x="9" y="47"/>
                    <a:pt x="9" y="47"/>
                    <a:pt x="9" y="47"/>
                  </a:cubicBezTo>
                  <a:cubicBezTo>
                    <a:pt x="6" y="45"/>
                    <a:pt x="8" y="46"/>
                    <a:pt x="4" y="43"/>
                  </a:cubicBezTo>
                  <a:cubicBezTo>
                    <a:pt x="4" y="43"/>
                    <a:pt x="4" y="43"/>
                    <a:pt x="4" y="43"/>
                  </a:cubicBezTo>
                  <a:cubicBezTo>
                    <a:pt x="4" y="42"/>
                    <a:pt x="4" y="42"/>
                    <a:pt x="4" y="42"/>
                  </a:cubicBezTo>
                  <a:cubicBezTo>
                    <a:pt x="5" y="41"/>
                    <a:pt x="5" y="41"/>
                    <a:pt x="5" y="41"/>
                  </a:cubicBezTo>
                  <a:cubicBezTo>
                    <a:pt x="5" y="41"/>
                    <a:pt x="5" y="41"/>
                    <a:pt x="6" y="41"/>
                  </a:cubicBezTo>
                  <a:cubicBezTo>
                    <a:pt x="6" y="41"/>
                    <a:pt x="6" y="41"/>
                    <a:pt x="6" y="41"/>
                  </a:cubicBezTo>
                  <a:cubicBezTo>
                    <a:pt x="7" y="41"/>
                    <a:pt x="7" y="41"/>
                    <a:pt x="7" y="41"/>
                  </a:cubicBezTo>
                  <a:cubicBezTo>
                    <a:pt x="7" y="41"/>
                    <a:pt x="7" y="41"/>
                    <a:pt x="7" y="41"/>
                  </a:cubicBezTo>
                  <a:cubicBezTo>
                    <a:pt x="7" y="40"/>
                    <a:pt x="7" y="40"/>
                    <a:pt x="7" y="40"/>
                  </a:cubicBezTo>
                  <a:cubicBezTo>
                    <a:pt x="7" y="39"/>
                    <a:pt x="7" y="39"/>
                    <a:pt x="7" y="39"/>
                  </a:cubicBezTo>
                  <a:cubicBezTo>
                    <a:pt x="6" y="37"/>
                    <a:pt x="6" y="37"/>
                    <a:pt x="5" y="36"/>
                  </a:cubicBezTo>
                  <a:cubicBezTo>
                    <a:pt x="5" y="35"/>
                    <a:pt x="5" y="35"/>
                    <a:pt x="5" y="35"/>
                  </a:cubicBezTo>
                  <a:cubicBezTo>
                    <a:pt x="5" y="35"/>
                    <a:pt x="5" y="35"/>
                    <a:pt x="5" y="35"/>
                  </a:cubicBezTo>
                  <a:cubicBezTo>
                    <a:pt x="5" y="35"/>
                    <a:pt x="5" y="35"/>
                    <a:pt x="5" y="35"/>
                  </a:cubicBezTo>
                  <a:cubicBezTo>
                    <a:pt x="7" y="35"/>
                    <a:pt x="7" y="35"/>
                    <a:pt x="8" y="35"/>
                  </a:cubicBezTo>
                  <a:cubicBezTo>
                    <a:pt x="8" y="34"/>
                    <a:pt x="8" y="34"/>
                    <a:pt x="8" y="34"/>
                  </a:cubicBezTo>
                  <a:cubicBezTo>
                    <a:pt x="8" y="34"/>
                    <a:pt x="8" y="34"/>
                    <a:pt x="8" y="34"/>
                  </a:cubicBezTo>
                  <a:cubicBezTo>
                    <a:pt x="7" y="32"/>
                    <a:pt x="5" y="31"/>
                    <a:pt x="4" y="30"/>
                  </a:cubicBezTo>
                  <a:cubicBezTo>
                    <a:pt x="3" y="30"/>
                    <a:pt x="3" y="30"/>
                    <a:pt x="3" y="30"/>
                  </a:cubicBezTo>
                  <a:cubicBezTo>
                    <a:pt x="3" y="29"/>
                    <a:pt x="3" y="29"/>
                    <a:pt x="3" y="29"/>
                  </a:cubicBezTo>
                  <a:cubicBezTo>
                    <a:pt x="3" y="28"/>
                    <a:pt x="3" y="27"/>
                    <a:pt x="4" y="26"/>
                  </a:cubicBezTo>
                  <a:cubicBezTo>
                    <a:pt x="6" y="23"/>
                    <a:pt x="6" y="23"/>
                    <a:pt x="6" y="21"/>
                  </a:cubicBezTo>
                  <a:cubicBezTo>
                    <a:pt x="6" y="21"/>
                    <a:pt x="6" y="21"/>
                    <a:pt x="6" y="21"/>
                  </a:cubicBezTo>
                  <a:cubicBezTo>
                    <a:pt x="5" y="21"/>
                    <a:pt x="5" y="21"/>
                    <a:pt x="5" y="21"/>
                  </a:cubicBezTo>
                  <a:cubicBezTo>
                    <a:pt x="5" y="20"/>
                    <a:pt x="5" y="20"/>
                    <a:pt x="5" y="20"/>
                  </a:cubicBezTo>
                  <a:cubicBezTo>
                    <a:pt x="3" y="21"/>
                    <a:pt x="4" y="20"/>
                    <a:pt x="2" y="21"/>
                  </a:cubicBezTo>
                  <a:cubicBezTo>
                    <a:pt x="2" y="21"/>
                    <a:pt x="2" y="21"/>
                    <a:pt x="2" y="21"/>
                  </a:cubicBezTo>
                  <a:cubicBezTo>
                    <a:pt x="2" y="21"/>
                    <a:pt x="2" y="21"/>
                    <a:pt x="2" y="21"/>
                  </a:cubicBezTo>
                  <a:cubicBezTo>
                    <a:pt x="2" y="20"/>
                    <a:pt x="2" y="20"/>
                    <a:pt x="2" y="20"/>
                  </a:cubicBezTo>
                  <a:cubicBezTo>
                    <a:pt x="2" y="20"/>
                    <a:pt x="2" y="20"/>
                    <a:pt x="2" y="20"/>
                  </a:cubicBezTo>
                  <a:cubicBezTo>
                    <a:pt x="3" y="20"/>
                    <a:pt x="3" y="20"/>
                    <a:pt x="3" y="20"/>
                  </a:cubicBezTo>
                  <a:cubicBezTo>
                    <a:pt x="3" y="20"/>
                    <a:pt x="3" y="20"/>
                    <a:pt x="3" y="20"/>
                  </a:cubicBezTo>
                  <a:cubicBezTo>
                    <a:pt x="3" y="19"/>
                    <a:pt x="3" y="19"/>
                    <a:pt x="3" y="19"/>
                  </a:cubicBezTo>
                  <a:cubicBezTo>
                    <a:pt x="3" y="17"/>
                    <a:pt x="3" y="17"/>
                    <a:pt x="3" y="17"/>
                  </a:cubicBezTo>
                  <a:cubicBezTo>
                    <a:pt x="3" y="17"/>
                    <a:pt x="3" y="17"/>
                    <a:pt x="3" y="17"/>
                  </a:cubicBezTo>
                  <a:cubicBezTo>
                    <a:pt x="3" y="16"/>
                    <a:pt x="3" y="16"/>
                    <a:pt x="3" y="16"/>
                  </a:cubicBezTo>
                  <a:cubicBezTo>
                    <a:pt x="4" y="16"/>
                    <a:pt x="4" y="16"/>
                    <a:pt x="4" y="16"/>
                  </a:cubicBezTo>
                  <a:cubicBezTo>
                    <a:pt x="6" y="16"/>
                    <a:pt x="5"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5" y="15"/>
                    <a:pt x="4" y="14"/>
                    <a:pt x="3" y="14"/>
                  </a:cubicBezTo>
                  <a:cubicBezTo>
                    <a:pt x="2" y="13"/>
                    <a:pt x="2" y="13"/>
                    <a:pt x="2" y="13"/>
                  </a:cubicBezTo>
                  <a:cubicBezTo>
                    <a:pt x="2" y="12"/>
                    <a:pt x="2" y="12"/>
                    <a:pt x="2" y="12"/>
                  </a:cubicBezTo>
                  <a:cubicBezTo>
                    <a:pt x="2" y="11"/>
                    <a:pt x="2" y="11"/>
                    <a:pt x="2" y="11"/>
                  </a:cubicBezTo>
                  <a:cubicBezTo>
                    <a:pt x="3" y="11"/>
                    <a:pt x="3" y="11"/>
                    <a:pt x="3" y="11"/>
                  </a:cubicBezTo>
                  <a:cubicBezTo>
                    <a:pt x="2" y="11"/>
                    <a:pt x="2" y="11"/>
                    <a:pt x="2" y="11"/>
                  </a:cubicBezTo>
                  <a:cubicBezTo>
                    <a:pt x="1" y="10"/>
                    <a:pt x="1" y="10"/>
                    <a:pt x="1" y="10"/>
                  </a:cubicBezTo>
                  <a:cubicBezTo>
                    <a:pt x="1" y="9"/>
                    <a:pt x="1" y="9"/>
                    <a:pt x="1" y="9"/>
                  </a:cubicBezTo>
                  <a:cubicBezTo>
                    <a:pt x="1" y="9"/>
                    <a:pt x="1" y="9"/>
                    <a:pt x="1" y="9"/>
                  </a:cubicBezTo>
                  <a:cubicBezTo>
                    <a:pt x="1" y="6"/>
                    <a:pt x="1" y="7"/>
                    <a:pt x="0" y="6"/>
                  </a:cubicBezTo>
                  <a:cubicBezTo>
                    <a:pt x="1" y="5"/>
                    <a:pt x="1" y="5"/>
                    <a:pt x="1" y="5"/>
                  </a:cubicBezTo>
                  <a:cubicBezTo>
                    <a:pt x="1" y="4"/>
                    <a:pt x="1" y="5"/>
                    <a:pt x="1" y="4"/>
                  </a:cubicBezTo>
                  <a:cubicBezTo>
                    <a:pt x="1" y="4"/>
                    <a:pt x="1" y="4"/>
                    <a:pt x="1" y="4"/>
                  </a:cubicBezTo>
                  <a:cubicBezTo>
                    <a:pt x="2" y="4"/>
                    <a:pt x="2" y="4"/>
                    <a:pt x="2" y="4"/>
                  </a:cubicBezTo>
                  <a:cubicBezTo>
                    <a:pt x="2" y="3"/>
                    <a:pt x="2" y="3"/>
                    <a:pt x="2" y="3"/>
                  </a:cubicBezTo>
                  <a:cubicBezTo>
                    <a:pt x="3" y="3"/>
                    <a:pt x="3" y="3"/>
                    <a:pt x="3" y="3"/>
                  </a:cubicBezTo>
                  <a:cubicBezTo>
                    <a:pt x="3" y="3"/>
                    <a:pt x="3" y="3"/>
                    <a:pt x="3" y="3"/>
                  </a:cubicBezTo>
                  <a:cubicBezTo>
                    <a:pt x="4" y="3"/>
                    <a:pt x="4" y="3"/>
                    <a:pt x="4" y="3"/>
                  </a:cubicBezTo>
                  <a:cubicBezTo>
                    <a:pt x="4" y="3"/>
                    <a:pt x="4" y="3"/>
                    <a:pt x="4" y="3"/>
                  </a:cubicBezTo>
                  <a:cubicBezTo>
                    <a:pt x="7" y="2"/>
                    <a:pt x="7" y="2"/>
                    <a:pt x="8" y="1"/>
                  </a:cubicBezTo>
                  <a:cubicBezTo>
                    <a:pt x="9" y="0"/>
                    <a:pt x="9" y="0"/>
                    <a:pt x="9" y="0"/>
                  </a:cubicBezTo>
                  <a:cubicBezTo>
                    <a:pt x="10" y="1"/>
                    <a:pt x="10" y="1"/>
                    <a:pt x="1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197">
              <a:extLst>
                <a:ext uri="{FF2B5EF4-FFF2-40B4-BE49-F238E27FC236}">
                  <a16:creationId xmlns:a16="http://schemas.microsoft.com/office/drawing/2014/main" id="{EB9C230C-EC2D-4F67-A296-D0AF14C62B72}"/>
                </a:ext>
              </a:extLst>
            </p:cNvPr>
            <p:cNvSpPr>
              <a:spLocks noEditPoints="1"/>
            </p:cNvSpPr>
            <p:nvPr/>
          </p:nvSpPr>
          <p:spPr bwMode="auto">
            <a:xfrm>
              <a:off x="12609142" y="1968688"/>
              <a:ext cx="7983418" cy="4948679"/>
            </a:xfrm>
            <a:custGeom>
              <a:avLst/>
              <a:gdLst>
                <a:gd name="T0" fmla="*/ 406 w 1916"/>
                <a:gd name="T1" fmla="*/ 484 h 1189"/>
                <a:gd name="T2" fmla="*/ 390 w 1916"/>
                <a:gd name="T3" fmla="*/ 79 h 1189"/>
                <a:gd name="T4" fmla="*/ 331 w 1916"/>
                <a:gd name="T5" fmla="*/ 84 h 1189"/>
                <a:gd name="T6" fmla="*/ 336 w 1916"/>
                <a:gd name="T7" fmla="*/ 123 h 1189"/>
                <a:gd name="T8" fmla="*/ 471 w 1916"/>
                <a:gd name="T9" fmla="*/ 72 h 1189"/>
                <a:gd name="T10" fmla="*/ 409 w 1916"/>
                <a:gd name="T11" fmla="*/ 417 h 1189"/>
                <a:gd name="T12" fmla="*/ 420 w 1916"/>
                <a:gd name="T13" fmla="*/ 99 h 1189"/>
                <a:gd name="T14" fmla="*/ 372 w 1916"/>
                <a:gd name="T15" fmla="*/ 537 h 1189"/>
                <a:gd name="T16" fmla="*/ 876 w 1916"/>
                <a:gd name="T17" fmla="*/ 147 h 1189"/>
                <a:gd name="T18" fmla="*/ 954 w 1916"/>
                <a:gd name="T19" fmla="*/ 203 h 1189"/>
                <a:gd name="T20" fmla="*/ 1390 w 1916"/>
                <a:gd name="T21" fmla="*/ 1025 h 1189"/>
                <a:gd name="T22" fmla="*/ 718 w 1916"/>
                <a:gd name="T23" fmla="*/ 433 h 1189"/>
                <a:gd name="T24" fmla="*/ 1306 w 1916"/>
                <a:gd name="T25" fmla="*/ 372 h 1189"/>
                <a:gd name="T26" fmla="*/ 1317 w 1916"/>
                <a:gd name="T27" fmla="*/ 379 h 1189"/>
                <a:gd name="T28" fmla="*/ 1785 w 1916"/>
                <a:gd name="T29" fmla="*/ 545 h 1189"/>
                <a:gd name="T30" fmla="*/ 1376 w 1916"/>
                <a:gd name="T31" fmla="*/ 441 h 1189"/>
                <a:gd name="T32" fmla="*/ 1515 w 1916"/>
                <a:gd name="T33" fmla="*/ 1059 h 1189"/>
                <a:gd name="T34" fmla="*/ 1509 w 1916"/>
                <a:gd name="T35" fmla="*/ 1068 h 1189"/>
                <a:gd name="T36" fmla="*/ 1437 w 1916"/>
                <a:gd name="T37" fmla="*/ 1133 h 1189"/>
                <a:gd name="T38" fmla="*/ 627 w 1916"/>
                <a:gd name="T39" fmla="*/ 459 h 1189"/>
                <a:gd name="T40" fmla="*/ 1329 w 1916"/>
                <a:gd name="T41" fmla="*/ 955 h 1189"/>
                <a:gd name="T42" fmla="*/ 1865 w 1916"/>
                <a:gd name="T43" fmla="*/ 690 h 1189"/>
                <a:gd name="T44" fmla="*/ 1653 w 1916"/>
                <a:gd name="T45" fmla="*/ 599 h 1189"/>
                <a:gd name="T46" fmla="*/ 1398 w 1916"/>
                <a:gd name="T47" fmla="*/ 504 h 1189"/>
                <a:gd name="T48" fmla="*/ 1247 w 1916"/>
                <a:gd name="T49" fmla="*/ 550 h 1189"/>
                <a:gd name="T50" fmla="*/ 1155 w 1916"/>
                <a:gd name="T51" fmla="*/ 478 h 1189"/>
                <a:gd name="T52" fmla="*/ 973 w 1916"/>
                <a:gd name="T53" fmla="*/ 472 h 1189"/>
                <a:gd name="T54" fmla="*/ 977 w 1916"/>
                <a:gd name="T55" fmla="*/ 301 h 1189"/>
                <a:gd name="T56" fmla="*/ 823 w 1916"/>
                <a:gd name="T57" fmla="*/ 347 h 1189"/>
                <a:gd name="T58" fmla="*/ 687 w 1916"/>
                <a:gd name="T59" fmla="*/ 496 h 1189"/>
                <a:gd name="T60" fmla="*/ 634 w 1916"/>
                <a:gd name="T61" fmla="*/ 542 h 1189"/>
                <a:gd name="T62" fmla="*/ 570 w 1916"/>
                <a:gd name="T63" fmla="*/ 685 h 1189"/>
                <a:gd name="T64" fmla="*/ 455 w 1916"/>
                <a:gd name="T65" fmla="*/ 596 h 1189"/>
                <a:gd name="T66" fmla="*/ 317 w 1916"/>
                <a:gd name="T67" fmla="*/ 661 h 1189"/>
                <a:gd name="T68" fmla="*/ 199 w 1916"/>
                <a:gd name="T69" fmla="*/ 761 h 1189"/>
                <a:gd name="T70" fmla="*/ 154 w 1916"/>
                <a:gd name="T71" fmla="*/ 610 h 1189"/>
                <a:gd name="T72" fmla="*/ 118 w 1916"/>
                <a:gd name="T73" fmla="*/ 746 h 1189"/>
                <a:gd name="T74" fmla="*/ 103 w 1916"/>
                <a:gd name="T75" fmla="*/ 937 h 1189"/>
                <a:gd name="T76" fmla="*/ 148 w 1916"/>
                <a:gd name="T77" fmla="*/ 1008 h 1189"/>
                <a:gd name="T78" fmla="*/ 225 w 1916"/>
                <a:gd name="T79" fmla="*/ 1065 h 1189"/>
                <a:gd name="T80" fmla="*/ 193 w 1916"/>
                <a:gd name="T81" fmla="*/ 1124 h 1189"/>
                <a:gd name="T82" fmla="*/ 313 w 1916"/>
                <a:gd name="T83" fmla="*/ 1159 h 1189"/>
                <a:gd name="T84" fmla="*/ 305 w 1916"/>
                <a:gd name="T85" fmla="*/ 1059 h 1189"/>
                <a:gd name="T86" fmla="*/ 392 w 1916"/>
                <a:gd name="T87" fmla="*/ 1031 h 1189"/>
                <a:gd name="T88" fmla="*/ 458 w 1916"/>
                <a:gd name="T89" fmla="*/ 1010 h 1189"/>
                <a:gd name="T90" fmla="*/ 511 w 1916"/>
                <a:gd name="T91" fmla="*/ 968 h 1189"/>
                <a:gd name="T92" fmla="*/ 606 w 1916"/>
                <a:gd name="T93" fmla="*/ 974 h 1189"/>
                <a:gd name="T94" fmla="*/ 682 w 1916"/>
                <a:gd name="T95" fmla="*/ 1028 h 1189"/>
                <a:gd name="T96" fmla="*/ 762 w 1916"/>
                <a:gd name="T97" fmla="*/ 1063 h 1189"/>
                <a:gd name="T98" fmla="*/ 856 w 1916"/>
                <a:gd name="T99" fmla="*/ 1049 h 1189"/>
                <a:gd name="T100" fmla="*/ 961 w 1916"/>
                <a:gd name="T101" fmla="*/ 1040 h 1189"/>
                <a:gd name="T102" fmla="*/ 1164 w 1916"/>
                <a:gd name="T103" fmla="*/ 984 h 1189"/>
                <a:gd name="T104" fmla="*/ 1233 w 1916"/>
                <a:gd name="T105" fmla="*/ 1059 h 1189"/>
                <a:gd name="T106" fmla="*/ 1252 w 1916"/>
                <a:gd name="T107" fmla="*/ 1154 h 1189"/>
                <a:gd name="T108" fmla="*/ 1357 w 1916"/>
                <a:gd name="T109" fmla="*/ 1046 h 1189"/>
                <a:gd name="T110" fmla="*/ 1322 w 1916"/>
                <a:gd name="T111" fmla="*/ 937 h 1189"/>
                <a:gd name="T112" fmla="*/ 1511 w 1916"/>
                <a:gd name="T113" fmla="*/ 871 h 1189"/>
                <a:gd name="T114" fmla="*/ 1634 w 1916"/>
                <a:gd name="T115" fmla="*/ 796 h 1189"/>
                <a:gd name="T116" fmla="*/ 1609 w 1916"/>
                <a:gd name="T117" fmla="*/ 926 h 1189"/>
                <a:gd name="T118" fmla="*/ 1680 w 1916"/>
                <a:gd name="T119" fmla="*/ 839 h 1189"/>
                <a:gd name="T120" fmla="*/ 1785 w 1916"/>
                <a:gd name="T121" fmla="*/ 765 h 1189"/>
                <a:gd name="T122" fmla="*/ 1816 w 1916"/>
                <a:gd name="T123" fmla="*/ 698 h 1189"/>
                <a:gd name="T124" fmla="*/ 1887 w 1916"/>
                <a:gd name="T125" fmla="*/ 714 h 1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16" h="1189">
                  <a:moveTo>
                    <a:pt x="389" y="104"/>
                  </a:moveTo>
                  <a:cubicBezTo>
                    <a:pt x="384" y="101"/>
                    <a:pt x="384" y="101"/>
                    <a:pt x="384" y="101"/>
                  </a:cubicBezTo>
                  <a:cubicBezTo>
                    <a:pt x="384" y="99"/>
                    <a:pt x="384" y="99"/>
                    <a:pt x="384" y="99"/>
                  </a:cubicBezTo>
                  <a:cubicBezTo>
                    <a:pt x="385" y="98"/>
                    <a:pt x="385" y="98"/>
                    <a:pt x="385" y="98"/>
                  </a:cubicBezTo>
                  <a:cubicBezTo>
                    <a:pt x="385" y="96"/>
                    <a:pt x="385" y="96"/>
                    <a:pt x="385" y="96"/>
                  </a:cubicBezTo>
                  <a:cubicBezTo>
                    <a:pt x="384" y="95"/>
                    <a:pt x="384" y="95"/>
                    <a:pt x="384" y="95"/>
                  </a:cubicBezTo>
                  <a:cubicBezTo>
                    <a:pt x="384" y="92"/>
                    <a:pt x="384" y="92"/>
                    <a:pt x="384" y="92"/>
                  </a:cubicBezTo>
                  <a:cubicBezTo>
                    <a:pt x="388" y="94"/>
                    <a:pt x="388" y="94"/>
                    <a:pt x="388" y="94"/>
                  </a:cubicBezTo>
                  <a:cubicBezTo>
                    <a:pt x="388" y="95"/>
                    <a:pt x="388" y="95"/>
                    <a:pt x="388" y="95"/>
                  </a:cubicBezTo>
                  <a:cubicBezTo>
                    <a:pt x="390" y="96"/>
                    <a:pt x="390" y="96"/>
                    <a:pt x="390" y="96"/>
                  </a:cubicBezTo>
                  <a:cubicBezTo>
                    <a:pt x="391" y="99"/>
                    <a:pt x="391" y="99"/>
                    <a:pt x="391" y="99"/>
                  </a:cubicBezTo>
                  <a:cubicBezTo>
                    <a:pt x="390" y="101"/>
                    <a:pt x="390" y="101"/>
                    <a:pt x="390" y="101"/>
                  </a:cubicBezTo>
                  <a:cubicBezTo>
                    <a:pt x="389" y="104"/>
                    <a:pt x="389" y="104"/>
                    <a:pt x="389" y="104"/>
                  </a:cubicBezTo>
                  <a:close/>
                  <a:moveTo>
                    <a:pt x="359" y="511"/>
                  </a:moveTo>
                  <a:cubicBezTo>
                    <a:pt x="357" y="517"/>
                    <a:pt x="356" y="521"/>
                    <a:pt x="359" y="529"/>
                  </a:cubicBezTo>
                  <a:cubicBezTo>
                    <a:pt x="360" y="531"/>
                    <a:pt x="360" y="530"/>
                    <a:pt x="361" y="532"/>
                  </a:cubicBezTo>
                  <a:cubicBezTo>
                    <a:pt x="363" y="532"/>
                    <a:pt x="363" y="532"/>
                    <a:pt x="363" y="532"/>
                  </a:cubicBezTo>
                  <a:cubicBezTo>
                    <a:pt x="365" y="532"/>
                    <a:pt x="365" y="532"/>
                    <a:pt x="365" y="532"/>
                  </a:cubicBezTo>
                  <a:cubicBezTo>
                    <a:pt x="368" y="530"/>
                    <a:pt x="368" y="530"/>
                    <a:pt x="368" y="530"/>
                  </a:cubicBezTo>
                  <a:cubicBezTo>
                    <a:pt x="372" y="532"/>
                    <a:pt x="370" y="531"/>
                    <a:pt x="374" y="532"/>
                  </a:cubicBezTo>
                  <a:cubicBezTo>
                    <a:pt x="379" y="530"/>
                    <a:pt x="379" y="530"/>
                    <a:pt x="379" y="530"/>
                  </a:cubicBezTo>
                  <a:cubicBezTo>
                    <a:pt x="379" y="531"/>
                    <a:pt x="379" y="531"/>
                    <a:pt x="379" y="531"/>
                  </a:cubicBezTo>
                  <a:cubicBezTo>
                    <a:pt x="378" y="532"/>
                    <a:pt x="378" y="532"/>
                    <a:pt x="378" y="532"/>
                  </a:cubicBezTo>
                  <a:cubicBezTo>
                    <a:pt x="378" y="535"/>
                    <a:pt x="378" y="535"/>
                    <a:pt x="378" y="535"/>
                  </a:cubicBezTo>
                  <a:cubicBezTo>
                    <a:pt x="379" y="537"/>
                    <a:pt x="379" y="537"/>
                    <a:pt x="379" y="537"/>
                  </a:cubicBezTo>
                  <a:cubicBezTo>
                    <a:pt x="380" y="537"/>
                    <a:pt x="380" y="537"/>
                    <a:pt x="380" y="537"/>
                  </a:cubicBezTo>
                  <a:cubicBezTo>
                    <a:pt x="382" y="537"/>
                    <a:pt x="382" y="537"/>
                    <a:pt x="382" y="537"/>
                  </a:cubicBezTo>
                  <a:cubicBezTo>
                    <a:pt x="381" y="539"/>
                    <a:pt x="381" y="539"/>
                    <a:pt x="381" y="539"/>
                  </a:cubicBezTo>
                  <a:cubicBezTo>
                    <a:pt x="385" y="543"/>
                    <a:pt x="384" y="542"/>
                    <a:pt x="388" y="545"/>
                  </a:cubicBezTo>
                  <a:cubicBezTo>
                    <a:pt x="387" y="545"/>
                    <a:pt x="387" y="545"/>
                    <a:pt x="387" y="545"/>
                  </a:cubicBezTo>
                  <a:cubicBezTo>
                    <a:pt x="385" y="544"/>
                    <a:pt x="385" y="544"/>
                    <a:pt x="385" y="544"/>
                  </a:cubicBezTo>
                  <a:cubicBezTo>
                    <a:pt x="384" y="545"/>
                    <a:pt x="384" y="545"/>
                    <a:pt x="384" y="545"/>
                  </a:cubicBezTo>
                  <a:cubicBezTo>
                    <a:pt x="384" y="547"/>
                    <a:pt x="384" y="547"/>
                    <a:pt x="384" y="547"/>
                  </a:cubicBezTo>
                  <a:cubicBezTo>
                    <a:pt x="382" y="546"/>
                    <a:pt x="382" y="546"/>
                    <a:pt x="382" y="546"/>
                  </a:cubicBezTo>
                  <a:cubicBezTo>
                    <a:pt x="381" y="547"/>
                    <a:pt x="381" y="547"/>
                    <a:pt x="381" y="547"/>
                  </a:cubicBezTo>
                  <a:cubicBezTo>
                    <a:pt x="381" y="550"/>
                    <a:pt x="381" y="550"/>
                    <a:pt x="381" y="552"/>
                  </a:cubicBezTo>
                  <a:cubicBezTo>
                    <a:pt x="380" y="552"/>
                    <a:pt x="380" y="552"/>
                    <a:pt x="380" y="552"/>
                  </a:cubicBezTo>
                  <a:cubicBezTo>
                    <a:pt x="379" y="553"/>
                    <a:pt x="379" y="553"/>
                    <a:pt x="379" y="553"/>
                  </a:cubicBezTo>
                  <a:cubicBezTo>
                    <a:pt x="386" y="557"/>
                    <a:pt x="384" y="555"/>
                    <a:pt x="390" y="558"/>
                  </a:cubicBezTo>
                  <a:cubicBezTo>
                    <a:pt x="391" y="559"/>
                    <a:pt x="391" y="559"/>
                    <a:pt x="393" y="560"/>
                  </a:cubicBezTo>
                  <a:cubicBezTo>
                    <a:pt x="393" y="559"/>
                    <a:pt x="393" y="559"/>
                    <a:pt x="393" y="559"/>
                  </a:cubicBezTo>
                  <a:cubicBezTo>
                    <a:pt x="393" y="558"/>
                    <a:pt x="393" y="558"/>
                    <a:pt x="393" y="558"/>
                  </a:cubicBezTo>
                  <a:cubicBezTo>
                    <a:pt x="396" y="560"/>
                    <a:pt x="396" y="560"/>
                    <a:pt x="396" y="560"/>
                  </a:cubicBezTo>
                  <a:cubicBezTo>
                    <a:pt x="398" y="561"/>
                    <a:pt x="398" y="561"/>
                    <a:pt x="405" y="560"/>
                  </a:cubicBezTo>
                  <a:cubicBezTo>
                    <a:pt x="405" y="560"/>
                    <a:pt x="405" y="560"/>
                    <a:pt x="405" y="560"/>
                  </a:cubicBezTo>
                  <a:cubicBezTo>
                    <a:pt x="405" y="561"/>
                    <a:pt x="405" y="561"/>
                    <a:pt x="405" y="561"/>
                  </a:cubicBezTo>
                  <a:cubicBezTo>
                    <a:pt x="406" y="562"/>
                    <a:pt x="406" y="562"/>
                    <a:pt x="406" y="562"/>
                  </a:cubicBezTo>
                  <a:cubicBezTo>
                    <a:pt x="407" y="562"/>
                    <a:pt x="407" y="562"/>
                    <a:pt x="407" y="562"/>
                  </a:cubicBezTo>
                  <a:cubicBezTo>
                    <a:pt x="408" y="561"/>
                    <a:pt x="408" y="561"/>
                    <a:pt x="408" y="561"/>
                  </a:cubicBezTo>
                  <a:cubicBezTo>
                    <a:pt x="409" y="562"/>
                    <a:pt x="409" y="562"/>
                    <a:pt x="409" y="562"/>
                  </a:cubicBezTo>
                  <a:cubicBezTo>
                    <a:pt x="410" y="561"/>
                    <a:pt x="410" y="561"/>
                    <a:pt x="410" y="561"/>
                  </a:cubicBezTo>
                  <a:cubicBezTo>
                    <a:pt x="410" y="561"/>
                    <a:pt x="410" y="561"/>
                    <a:pt x="410" y="561"/>
                  </a:cubicBezTo>
                  <a:cubicBezTo>
                    <a:pt x="413" y="564"/>
                    <a:pt x="413" y="564"/>
                    <a:pt x="413" y="564"/>
                  </a:cubicBezTo>
                  <a:cubicBezTo>
                    <a:pt x="414" y="564"/>
                    <a:pt x="414" y="564"/>
                    <a:pt x="414" y="564"/>
                  </a:cubicBezTo>
                  <a:cubicBezTo>
                    <a:pt x="415" y="563"/>
                    <a:pt x="415" y="563"/>
                    <a:pt x="415" y="563"/>
                  </a:cubicBezTo>
                  <a:cubicBezTo>
                    <a:pt x="413" y="560"/>
                    <a:pt x="413" y="560"/>
                    <a:pt x="413" y="560"/>
                  </a:cubicBezTo>
                  <a:cubicBezTo>
                    <a:pt x="412" y="560"/>
                    <a:pt x="412" y="560"/>
                    <a:pt x="412" y="560"/>
                  </a:cubicBezTo>
                  <a:cubicBezTo>
                    <a:pt x="411" y="559"/>
                    <a:pt x="411" y="559"/>
                    <a:pt x="411" y="559"/>
                  </a:cubicBezTo>
                  <a:cubicBezTo>
                    <a:pt x="413" y="558"/>
                    <a:pt x="413" y="558"/>
                    <a:pt x="413" y="558"/>
                  </a:cubicBezTo>
                  <a:cubicBezTo>
                    <a:pt x="414" y="558"/>
                    <a:pt x="414" y="558"/>
                    <a:pt x="414" y="558"/>
                  </a:cubicBezTo>
                  <a:cubicBezTo>
                    <a:pt x="415" y="560"/>
                    <a:pt x="415" y="559"/>
                    <a:pt x="415" y="561"/>
                  </a:cubicBezTo>
                  <a:cubicBezTo>
                    <a:pt x="416" y="561"/>
                    <a:pt x="416" y="561"/>
                    <a:pt x="416" y="561"/>
                  </a:cubicBezTo>
                  <a:cubicBezTo>
                    <a:pt x="421" y="563"/>
                    <a:pt x="421" y="563"/>
                    <a:pt x="421" y="563"/>
                  </a:cubicBezTo>
                  <a:cubicBezTo>
                    <a:pt x="422" y="563"/>
                    <a:pt x="422" y="563"/>
                    <a:pt x="422" y="563"/>
                  </a:cubicBezTo>
                  <a:cubicBezTo>
                    <a:pt x="422" y="561"/>
                    <a:pt x="422" y="561"/>
                    <a:pt x="422" y="561"/>
                  </a:cubicBezTo>
                  <a:cubicBezTo>
                    <a:pt x="425" y="561"/>
                    <a:pt x="425" y="561"/>
                    <a:pt x="425" y="561"/>
                  </a:cubicBezTo>
                  <a:cubicBezTo>
                    <a:pt x="427" y="558"/>
                    <a:pt x="427" y="558"/>
                    <a:pt x="427" y="558"/>
                  </a:cubicBezTo>
                  <a:cubicBezTo>
                    <a:pt x="426" y="557"/>
                    <a:pt x="426" y="557"/>
                    <a:pt x="425" y="556"/>
                  </a:cubicBezTo>
                  <a:cubicBezTo>
                    <a:pt x="411" y="548"/>
                    <a:pt x="406" y="533"/>
                    <a:pt x="402" y="518"/>
                  </a:cubicBezTo>
                  <a:cubicBezTo>
                    <a:pt x="400" y="516"/>
                    <a:pt x="400" y="516"/>
                    <a:pt x="400" y="516"/>
                  </a:cubicBezTo>
                  <a:cubicBezTo>
                    <a:pt x="401" y="512"/>
                    <a:pt x="401" y="514"/>
                    <a:pt x="402" y="510"/>
                  </a:cubicBezTo>
                  <a:cubicBezTo>
                    <a:pt x="403" y="507"/>
                    <a:pt x="403" y="507"/>
                    <a:pt x="403" y="506"/>
                  </a:cubicBezTo>
                  <a:cubicBezTo>
                    <a:pt x="402" y="502"/>
                    <a:pt x="402" y="502"/>
                    <a:pt x="402" y="502"/>
                  </a:cubicBezTo>
                  <a:cubicBezTo>
                    <a:pt x="401" y="499"/>
                    <a:pt x="401" y="500"/>
                    <a:pt x="401" y="499"/>
                  </a:cubicBezTo>
                  <a:cubicBezTo>
                    <a:pt x="401" y="497"/>
                    <a:pt x="401" y="497"/>
                    <a:pt x="401" y="497"/>
                  </a:cubicBezTo>
                  <a:cubicBezTo>
                    <a:pt x="402" y="495"/>
                    <a:pt x="402" y="495"/>
                    <a:pt x="402" y="495"/>
                  </a:cubicBezTo>
                  <a:cubicBezTo>
                    <a:pt x="402" y="493"/>
                    <a:pt x="402" y="493"/>
                    <a:pt x="402" y="493"/>
                  </a:cubicBezTo>
                  <a:cubicBezTo>
                    <a:pt x="402" y="492"/>
                    <a:pt x="402" y="492"/>
                    <a:pt x="402" y="492"/>
                  </a:cubicBezTo>
                  <a:cubicBezTo>
                    <a:pt x="404" y="492"/>
                    <a:pt x="404" y="492"/>
                    <a:pt x="404" y="492"/>
                  </a:cubicBezTo>
                  <a:cubicBezTo>
                    <a:pt x="405" y="488"/>
                    <a:pt x="405" y="489"/>
                    <a:pt x="405" y="485"/>
                  </a:cubicBezTo>
                  <a:cubicBezTo>
                    <a:pt x="406" y="484"/>
                    <a:pt x="406" y="484"/>
                    <a:pt x="406" y="484"/>
                  </a:cubicBezTo>
                  <a:cubicBezTo>
                    <a:pt x="409" y="484"/>
                    <a:pt x="409" y="484"/>
                    <a:pt x="409" y="484"/>
                  </a:cubicBezTo>
                  <a:cubicBezTo>
                    <a:pt x="411" y="481"/>
                    <a:pt x="410" y="479"/>
                    <a:pt x="410" y="475"/>
                  </a:cubicBezTo>
                  <a:cubicBezTo>
                    <a:pt x="411" y="473"/>
                    <a:pt x="412" y="472"/>
                    <a:pt x="413" y="471"/>
                  </a:cubicBezTo>
                  <a:cubicBezTo>
                    <a:pt x="413" y="469"/>
                    <a:pt x="413" y="469"/>
                    <a:pt x="413" y="469"/>
                  </a:cubicBezTo>
                  <a:cubicBezTo>
                    <a:pt x="412" y="468"/>
                    <a:pt x="412" y="468"/>
                    <a:pt x="412" y="468"/>
                  </a:cubicBezTo>
                  <a:cubicBezTo>
                    <a:pt x="410" y="466"/>
                    <a:pt x="410" y="466"/>
                    <a:pt x="410" y="466"/>
                  </a:cubicBezTo>
                  <a:cubicBezTo>
                    <a:pt x="405" y="466"/>
                    <a:pt x="407" y="466"/>
                    <a:pt x="401" y="464"/>
                  </a:cubicBezTo>
                  <a:cubicBezTo>
                    <a:pt x="398" y="462"/>
                    <a:pt x="399" y="463"/>
                    <a:pt x="396" y="461"/>
                  </a:cubicBezTo>
                  <a:cubicBezTo>
                    <a:pt x="395" y="461"/>
                    <a:pt x="395" y="461"/>
                    <a:pt x="395" y="461"/>
                  </a:cubicBezTo>
                  <a:cubicBezTo>
                    <a:pt x="391" y="463"/>
                    <a:pt x="392" y="464"/>
                    <a:pt x="388" y="465"/>
                  </a:cubicBezTo>
                  <a:cubicBezTo>
                    <a:pt x="387" y="466"/>
                    <a:pt x="387" y="466"/>
                    <a:pt x="387" y="466"/>
                  </a:cubicBezTo>
                  <a:cubicBezTo>
                    <a:pt x="384" y="465"/>
                    <a:pt x="384" y="465"/>
                    <a:pt x="384" y="465"/>
                  </a:cubicBezTo>
                  <a:cubicBezTo>
                    <a:pt x="383" y="465"/>
                    <a:pt x="383" y="465"/>
                    <a:pt x="383" y="465"/>
                  </a:cubicBezTo>
                  <a:cubicBezTo>
                    <a:pt x="381" y="467"/>
                    <a:pt x="381" y="467"/>
                    <a:pt x="379" y="468"/>
                  </a:cubicBezTo>
                  <a:cubicBezTo>
                    <a:pt x="377" y="470"/>
                    <a:pt x="378" y="469"/>
                    <a:pt x="377" y="471"/>
                  </a:cubicBezTo>
                  <a:cubicBezTo>
                    <a:pt x="377" y="473"/>
                    <a:pt x="377" y="474"/>
                    <a:pt x="377" y="477"/>
                  </a:cubicBezTo>
                  <a:cubicBezTo>
                    <a:pt x="379" y="480"/>
                    <a:pt x="379" y="480"/>
                    <a:pt x="379" y="480"/>
                  </a:cubicBezTo>
                  <a:cubicBezTo>
                    <a:pt x="377" y="480"/>
                    <a:pt x="377" y="480"/>
                    <a:pt x="377" y="480"/>
                  </a:cubicBezTo>
                  <a:cubicBezTo>
                    <a:pt x="376" y="480"/>
                    <a:pt x="376" y="480"/>
                    <a:pt x="375" y="480"/>
                  </a:cubicBezTo>
                  <a:cubicBezTo>
                    <a:pt x="374" y="480"/>
                    <a:pt x="374" y="480"/>
                    <a:pt x="374" y="480"/>
                  </a:cubicBezTo>
                  <a:cubicBezTo>
                    <a:pt x="372" y="481"/>
                    <a:pt x="371" y="482"/>
                    <a:pt x="370" y="484"/>
                  </a:cubicBezTo>
                  <a:cubicBezTo>
                    <a:pt x="369" y="485"/>
                    <a:pt x="370" y="485"/>
                    <a:pt x="369" y="486"/>
                  </a:cubicBezTo>
                  <a:cubicBezTo>
                    <a:pt x="370" y="488"/>
                    <a:pt x="370" y="487"/>
                    <a:pt x="371" y="488"/>
                  </a:cubicBezTo>
                  <a:cubicBezTo>
                    <a:pt x="374" y="489"/>
                    <a:pt x="374" y="489"/>
                    <a:pt x="374" y="489"/>
                  </a:cubicBezTo>
                  <a:cubicBezTo>
                    <a:pt x="373" y="491"/>
                    <a:pt x="373" y="491"/>
                    <a:pt x="373" y="491"/>
                  </a:cubicBezTo>
                  <a:cubicBezTo>
                    <a:pt x="373" y="492"/>
                    <a:pt x="373" y="492"/>
                    <a:pt x="373" y="492"/>
                  </a:cubicBezTo>
                  <a:cubicBezTo>
                    <a:pt x="373" y="493"/>
                    <a:pt x="373" y="493"/>
                    <a:pt x="373" y="493"/>
                  </a:cubicBezTo>
                  <a:cubicBezTo>
                    <a:pt x="371" y="497"/>
                    <a:pt x="371" y="502"/>
                    <a:pt x="370" y="503"/>
                  </a:cubicBezTo>
                  <a:cubicBezTo>
                    <a:pt x="369" y="504"/>
                    <a:pt x="369" y="504"/>
                    <a:pt x="369" y="504"/>
                  </a:cubicBezTo>
                  <a:cubicBezTo>
                    <a:pt x="368" y="507"/>
                    <a:pt x="368" y="506"/>
                    <a:pt x="367" y="508"/>
                  </a:cubicBezTo>
                  <a:cubicBezTo>
                    <a:pt x="366" y="509"/>
                    <a:pt x="366" y="509"/>
                    <a:pt x="366" y="509"/>
                  </a:cubicBezTo>
                  <a:cubicBezTo>
                    <a:pt x="364" y="509"/>
                    <a:pt x="364" y="509"/>
                    <a:pt x="364" y="509"/>
                  </a:cubicBezTo>
                  <a:cubicBezTo>
                    <a:pt x="362" y="508"/>
                    <a:pt x="362" y="508"/>
                    <a:pt x="362" y="508"/>
                  </a:cubicBezTo>
                  <a:cubicBezTo>
                    <a:pt x="361" y="508"/>
                    <a:pt x="361" y="508"/>
                    <a:pt x="361" y="508"/>
                  </a:cubicBezTo>
                  <a:cubicBezTo>
                    <a:pt x="359" y="510"/>
                    <a:pt x="359" y="510"/>
                    <a:pt x="359" y="511"/>
                  </a:cubicBezTo>
                  <a:close/>
                  <a:moveTo>
                    <a:pt x="370" y="119"/>
                  </a:moveTo>
                  <a:cubicBezTo>
                    <a:pt x="370" y="120"/>
                    <a:pt x="370" y="120"/>
                    <a:pt x="370" y="120"/>
                  </a:cubicBezTo>
                  <a:cubicBezTo>
                    <a:pt x="370" y="120"/>
                    <a:pt x="370" y="120"/>
                    <a:pt x="370" y="120"/>
                  </a:cubicBezTo>
                  <a:cubicBezTo>
                    <a:pt x="374" y="121"/>
                    <a:pt x="372" y="121"/>
                    <a:pt x="380" y="120"/>
                  </a:cubicBezTo>
                  <a:cubicBezTo>
                    <a:pt x="382" y="118"/>
                    <a:pt x="382" y="118"/>
                    <a:pt x="382" y="118"/>
                  </a:cubicBezTo>
                  <a:cubicBezTo>
                    <a:pt x="383" y="117"/>
                    <a:pt x="383" y="117"/>
                    <a:pt x="383" y="117"/>
                  </a:cubicBezTo>
                  <a:cubicBezTo>
                    <a:pt x="384" y="115"/>
                    <a:pt x="384" y="115"/>
                    <a:pt x="384" y="115"/>
                  </a:cubicBezTo>
                  <a:cubicBezTo>
                    <a:pt x="380" y="111"/>
                    <a:pt x="380" y="111"/>
                    <a:pt x="380" y="111"/>
                  </a:cubicBezTo>
                  <a:cubicBezTo>
                    <a:pt x="378" y="108"/>
                    <a:pt x="378" y="108"/>
                    <a:pt x="378" y="108"/>
                  </a:cubicBezTo>
                  <a:cubicBezTo>
                    <a:pt x="378" y="106"/>
                    <a:pt x="378" y="106"/>
                    <a:pt x="378" y="106"/>
                  </a:cubicBezTo>
                  <a:cubicBezTo>
                    <a:pt x="377" y="105"/>
                    <a:pt x="377" y="105"/>
                    <a:pt x="377" y="105"/>
                  </a:cubicBezTo>
                  <a:cubicBezTo>
                    <a:pt x="373" y="106"/>
                    <a:pt x="373" y="106"/>
                    <a:pt x="373" y="106"/>
                  </a:cubicBezTo>
                  <a:cubicBezTo>
                    <a:pt x="371" y="110"/>
                    <a:pt x="371" y="109"/>
                    <a:pt x="371" y="111"/>
                  </a:cubicBezTo>
                  <a:cubicBezTo>
                    <a:pt x="370" y="113"/>
                    <a:pt x="370" y="113"/>
                    <a:pt x="370" y="113"/>
                  </a:cubicBezTo>
                  <a:cubicBezTo>
                    <a:pt x="366" y="114"/>
                    <a:pt x="366" y="114"/>
                    <a:pt x="366" y="114"/>
                  </a:cubicBezTo>
                  <a:cubicBezTo>
                    <a:pt x="366" y="115"/>
                    <a:pt x="366" y="115"/>
                    <a:pt x="366" y="115"/>
                  </a:cubicBezTo>
                  <a:cubicBezTo>
                    <a:pt x="367" y="118"/>
                    <a:pt x="367" y="118"/>
                    <a:pt x="367" y="118"/>
                  </a:cubicBezTo>
                  <a:cubicBezTo>
                    <a:pt x="370" y="119"/>
                    <a:pt x="370" y="119"/>
                    <a:pt x="370" y="119"/>
                  </a:cubicBezTo>
                  <a:close/>
                  <a:moveTo>
                    <a:pt x="405" y="50"/>
                  </a:moveTo>
                  <a:cubicBezTo>
                    <a:pt x="410" y="48"/>
                    <a:pt x="410" y="48"/>
                    <a:pt x="410" y="48"/>
                  </a:cubicBezTo>
                  <a:cubicBezTo>
                    <a:pt x="412" y="51"/>
                    <a:pt x="412" y="51"/>
                    <a:pt x="412" y="51"/>
                  </a:cubicBezTo>
                  <a:cubicBezTo>
                    <a:pt x="414" y="51"/>
                    <a:pt x="414" y="51"/>
                    <a:pt x="414" y="51"/>
                  </a:cubicBezTo>
                  <a:cubicBezTo>
                    <a:pt x="416" y="50"/>
                    <a:pt x="416" y="50"/>
                    <a:pt x="416" y="50"/>
                  </a:cubicBezTo>
                  <a:cubicBezTo>
                    <a:pt x="417" y="47"/>
                    <a:pt x="417" y="47"/>
                    <a:pt x="417" y="47"/>
                  </a:cubicBezTo>
                  <a:cubicBezTo>
                    <a:pt x="422" y="52"/>
                    <a:pt x="421" y="50"/>
                    <a:pt x="425" y="54"/>
                  </a:cubicBezTo>
                  <a:cubicBezTo>
                    <a:pt x="428" y="52"/>
                    <a:pt x="428" y="52"/>
                    <a:pt x="428" y="52"/>
                  </a:cubicBezTo>
                  <a:cubicBezTo>
                    <a:pt x="430" y="50"/>
                    <a:pt x="430" y="50"/>
                    <a:pt x="430" y="50"/>
                  </a:cubicBezTo>
                  <a:cubicBezTo>
                    <a:pt x="431" y="45"/>
                    <a:pt x="431" y="45"/>
                    <a:pt x="431" y="45"/>
                  </a:cubicBezTo>
                  <a:cubicBezTo>
                    <a:pt x="429" y="41"/>
                    <a:pt x="430" y="43"/>
                    <a:pt x="429" y="37"/>
                  </a:cubicBezTo>
                  <a:cubicBezTo>
                    <a:pt x="435" y="36"/>
                    <a:pt x="435" y="36"/>
                    <a:pt x="435" y="36"/>
                  </a:cubicBezTo>
                  <a:cubicBezTo>
                    <a:pt x="437" y="33"/>
                    <a:pt x="437" y="33"/>
                    <a:pt x="437" y="33"/>
                  </a:cubicBezTo>
                  <a:cubicBezTo>
                    <a:pt x="436" y="30"/>
                    <a:pt x="436" y="30"/>
                    <a:pt x="436" y="30"/>
                  </a:cubicBezTo>
                  <a:cubicBezTo>
                    <a:pt x="431" y="28"/>
                    <a:pt x="431" y="28"/>
                    <a:pt x="431" y="28"/>
                  </a:cubicBezTo>
                  <a:cubicBezTo>
                    <a:pt x="429" y="27"/>
                    <a:pt x="429" y="27"/>
                    <a:pt x="429" y="27"/>
                  </a:cubicBezTo>
                  <a:cubicBezTo>
                    <a:pt x="429" y="24"/>
                    <a:pt x="429" y="24"/>
                    <a:pt x="429" y="24"/>
                  </a:cubicBezTo>
                  <a:cubicBezTo>
                    <a:pt x="427" y="22"/>
                    <a:pt x="427" y="22"/>
                    <a:pt x="427" y="22"/>
                  </a:cubicBezTo>
                  <a:cubicBezTo>
                    <a:pt x="426" y="23"/>
                    <a:pt x="425" y="24"/>
                    <a:pt x="424" y="24"/>
                  </a:cubicBezTo>
                  <a:cubicBezTo>
                    <a:pt x="420" y="24"/>
                    <a:pt x="420" y="24"/>
                    <a:pt x="420" y="24"/>
                  </a:cubicBezTo>
                  <a:cubicBezTo>
                    <a:pt x="419" y="27"/>
                    <a:pt x="420" y="25"/>
                    <a:pt x="416" y="33"/>
                  </a:cubicBezTo>
                  <a:cubicBezTo>
                    <a:pt x="413" y="36"/>
                    <a:pt x="413" y="36"/>
                    <a:pt x="413" y="36"/>
                  </a:cubicBezTo>
                  <a:cubicBezTo>
                    <a:pt x="410" y="42"/>
                    <a:pt x="410" y="42"/>
                    <a:pt x="410" y="42"/>
                  </a:cubicBezTo>
                  <a:cubicBezTo>
                    <a:pt x="406" y="40"/>
                    <a:pt x="406" y="40"/>
                    <a:pt x="406" y="40"/>
                  </a:cubicBezTo>
                  <a:cubicBezTo>
                    <a:pt x="402" y="41"/>
                    <a:pt x="402" y="41"/>
                    <a:pt x="402" y="41"/>
                  </a:cubicBezTo>
                  <a:cubicBezTo>
                    <a:pt x="403" y="47"/>
                    <a:pt x="403" y="47"/>
                    <a:pt x="403" y="47"/>
                  </a:cubicBezTo>
                  <a:cubicBezTo>
                    <a:pt x="405" y="50"/>
                    <a:pt x="405" y="50"/>
                    <a:pt x="405" y="50"/>
                  </a:cubicBezTo>
                  <a:close/>
                  <a:moveTo>
                    <a:pt x="390" y="79"/>
                  </a:moveTo>
                  <a:cubicBezTo>
                    <a:pt x="392" y="79"/>
                    <a:pt x="392" y="79"/>
                    <a:pt x="392" y="79"/>
                  </a:cubicBezTo>
                  <a:cubicBezTo>
                    <a:pt x="393" y="81"/>
                    <a:pt x="393" y="81"/>
                    <a:pt x="393" y="81"/>
                  </a:cubicBezTo>
                  <a:cubicBezTo>
                    <a:pt x="393" y="83"/>
                    <a:pt x="393" y="83"/>
                    <a:pt x="393" y="83"/>
                  </a:cubicBezTo>
                  <a:cubicBezTo>
                    <a:pt x="398" y="82"/>
                    <a:pt x="398" y="82"/>
                    <a:pt x="398" y="82"/>
                  </a:cubicBezTo>
                  <a:cubicBezTo>
                    <a:pt x="403" y="85"/>
                    <a:pt x="403" y="85"/>
                    <a:pt x="403" y="85"/>
                  </a:cubicBezTo>
                  <a:cubicBezTo>
                    <a:pt x="405" y="90"/>
                    <a:pt x="405" y="90"/>
                    <a:pt x="405" y="90"/>
                  </a:cubicBezTo>
                  <a:cubicBezTo>
                    <a:pt x="407" y="90"/>
                    <a:pt x="407" y="90"/>
                    <a:pt x="407" y="90"/>
                  </a:cubicBezTo>
                  <a:cubicBezTo>
                    <a:pt x="412" y="90"/>
                    <a:pt x="412" y="90"/>
                    <a:pt x="412" y="90"/>
                  </a:cubicBezTo>
                  <a:cubicBezTo>
                    <a:pt x="417" y="88"/>
                    <a:pt x="417" y="88"/>
                    <a:pt x="417" y="88"/>
                  </a:cubicBezTo>
                  <a:cubicBezTo>
                    <a:pt x="426" y="81"/>
                    <a:pt x="426" y="81"/>
                    <a:pt x="426" y="81"/>
                  </a:cubicBezTo>
                  <a:cubicBezTo>
                    <a:pt x="427" y="79"/>
                    <a:pt x="427" y="79"/>
                    <a:pt x="427" y="79"/>
                  </a:cubicBezTo>
                  <a:cubicBezTo>
                    <a:pt x="427" y="78"/>
                    <a:pt x="419" y="71"/>
                    <a:pt x="414" y="64"/>
                  </a:cubicBezTo>
                  <a:cubicBezTo>
                    <a:pt x="410" y="62"/>
                    <a:pt x="410" y="62"/>
                    <a:pt x="410" y="62"/>
                  </a:cubicBezTo>
                  <a:cubicBezTo>
                    <a:pt x="402" y="63"/>
                    <a:pt x="402" y="63"/>
                    <a:pt x="402" y="63"/>
                  </a:cubicBezTo>
                  <a:cubicBezTo>
                    <a:pt x="394" y="56"/>
                    <a:pt x="394" y="56"/>
                    <a:pt x="394" y="56"/>
                  </a:cubicBezTo>
                  <a:cubicBezTo>
                    <a:pt x="393" y="56"/>
                    <a:pt x="393" y="56"/>
                    <a:pt x="393" y="56"/>
                  </a:cubicBezTo>
                  <a:cubicBezTo>
                    <a:pt x="390" y="67"/>
                    <a:pt x="391" y="64"/>
                    <a:pt x="390" y="71"/>
                  </a:cubicBezTo>
                  <a:cubicBezTo>
                    <a:pt x="388" y="71"/>
                    <a:pt x="388" y="71"/>
                    <a:pt x="388" y="71"/>
                  </a:cubicBezTo>
                  <a:cubicBezTo>
                    <a:pt x="386" y="73"/>
                    <a:pt x="386" y="73"/>
                    <a:pt x="386" y="73"/>
                  </a:cubicBezTo>
                  <a:cubicBezTo>
                    <a:pt x="387" y="77"/>
                    <a:pt x="387" y="77"/>
                    <a:pt x="387" y="77"/>
                  </a:cubicBezTo>
                  <a:lnTo>
                    <a:pt x="390" y="79"/>
                  </a:lnTo>
                  <a:close/>
                  <a:moveTo>
                    <a:pt x="430" y="12"/>
                  </a:moveTo>
                  <a:cubicBezTo>
                    <a:pt x="435" y="10"/>
                    <a:pt x="432" y="11"/>
                    <a:pt x="446" y="7"/>
                  </a:cubicBezTo>
                  <a:cubicBezTo>
                    <a:pt x="446" y="6"/>
                    <a:pt x="446" y="6"/>
                    <a:pt x="447" y="2"/>
                  </a:cubicBezTo>
                  <a:cubicBezTo>
                    <a:pt x="445" y="0"/>
                    <a:pt x="445" y="0"/>
                    <a:pt x="445" y="0"/>
                  </a:cubicBezTo>
                  <a:cubicBezTo>
                    <a:pt x="432" y="2"/>
                    <a:pt x="432" y="2"/>
                    <a:pt x="432" y="2"/>
                  </a:cubicBezTo>
                  <a:cubicBezTo>
                    <a:pt x="431" y="4"/>
                    <a:pt x="431" y="4"/>
                    <a:pt x="431" y="4"/>
                  </a:cubicBezTo>
                  <a:cubicBezTo>
                    <a:pt x="430" y="9"/>
                    <a:pt x="430" y="8"/>
                    <a:pt x="430" y="10"/>
                  </a:cubicBezTo>
                  <a:cubicBezTo>
                    <a:pt x="430" y="11"/>
                    <a:pt x="430" y="11"/>
                    <a:pt x="430" y="12"/>
                  </a:cubicBezTo>
                  <a:close/>
                  <a:moveTo>
                    <a:pt x="325" y="98"/>
                  </a:moveTo>
                  <a:cubicBezTo>
                    <a:pt x="324" y="95"/>
                    <a:pt x="324" y="95"/>
                    <a:pt x="324" y="95"/>
                  </a:cubicBezTo>
                  <a:cubicBezTo>
                    <a:pt x="323" y="94"/>
                    <a:pt x="323" y="94"/>
                    <a:pt x="323" y="94"/>
                  </a:cubicBezTo>
                  <a:cubicBezTo>
                    <a:pt x="322" y="95"/>
                    <a:pt x="322" y="95"/>
                    <a:pt x="322" y="95"/>
                  </a:cubicBezTo>
                  <a:cubicBezTo>
                    <a:pt x="321" y="96"/>
                    <a:pt x="321" y="96"/>
                    <a:pt x="321" y="96"/>
                  </a:cubicBezTo>
                  <a:cubicBezTo>
                    <a:pt x="317" y="97"/>
                    <a:pt x="317" y="97"/>
                    <a:pt x="317" y="97"/>
                  </a:cubicBezTo>
                  <a:cubicBezTo>
                    <a:pt x="315" y="99"/>
                    <a:pt x="315" y="99"/>
                    <a:pt x="315" y="99"/>
                  </a:cubicBezTo>
                  <a:cubicBezTo>
                    <a:pt x="311" y="104"/>
                    <a:pt x="313" y="101"/>
                    <a:pt x="303" y="112"/>
                  </a:cubicBezTo>
                  <a:cubicBezTo>
                    <a:pt x="304" y="115"/>
                    <a:pt x="304" y="115"/>
                    <a:pt x="304" y="115"/>
                  </a:cubicBezTo>
                  <a:cubicBezTo>
                    <a:pt x="305" y="117"/>
                    <a:pt x="305" y="117"/>
                    <a:pt x="305" y="117"/>
                  </a:cubicBezTo>
                  <a:cubicBezTo>
                    <a:pt x="307" y="120"/>
                    <a:pt x="307" y="120"/>
                    <a:pt x="307" y="120"/>
                  </a:cubicBezTo>
                  <a:cubicBezTo>
                    <a:pt x="310" y="120"/>
                    <a:pt x="310" y="120"/>
                    <a:pt x="310" y="120"/>
                  </a:cubicBezTo>
                  <a:cubicBezTo>
                    <a:pt x="311" y="120"/>
                    <a:pt x="311" y="120"/>
                    <a:pt x="311" y="120"/>
                  </a:cubicBezTo>
                  <a:cubicBezTo>
                    <a:pt x="312" y="117"/>
                    <a:pt x="312" y="117"/>
                    <a:pt x="312" y="117"/>
                  </a:cubicBezTo>
                  <a:cubicBezTo>
                    <a:pt x="314" y="116"/>
                    <a:pt x="314" y="116"/>
                    <a:pt x="314" y="116"/>
                  </a:cubicBezTo>
                  <a:cubicBezTo>
                    <a:pt x="317" y="116"/>
                    <a:pt x="317" y="116"/>
                    <a:pt x="317" y="116"/>
                  </a:cubicBezTo>
                  <a:cubicBezTo>
                    <a:pt x="318" y="118"/>
                    <a:pt x="318" y="118"/>
                    <a:pt x="318" y="118"/>
                  </a:cubicBezTo>
                  <a:cubicBezTo>
                    <a:pt x="315" y="123"/>
                    <a:pt x="315" y="122"/>
                    <a:pt x="314" y="125"/>
                  </a:cubicBezTo>
                  <a:cubicBezTo>
                    <a:pt x="315" y="127"/>
                    <a:pt x="315" y="127"/>
                    <a:pt x="315" y="127"/>
                  </a:cubicBezTo>
                  <a:cubicBezTo>
                    <a:pt x="318" y="126"/>
                    <a:pt x="318" y="126"/>
                    <a:pt x="318" y="126"/>
                  </a:cubicBezTo>
                  <a:cubicBezTo>
                    <a:pt x="319" y="126"/>
                    <a:pt x="319" y="126"/>
                    <a:pt x="319" y="126"/>
                  </a:cubicBezTo>
                  <a:cubicBezTo>
                    <a:pt x="320" y="124"/>
                    <a:pt x="320" y="124"/>
                    <a:pt x="320" y="124"/>
                  </a:cubicBezTo>
                  <a:cubicBezTo>
                    <a:pt x="320" y="123"/>
                    <a:pt x="320" y="123"/>
                    <a:pt x="320" y="123"/>
                  </a:cubicBezTo>
                  <a:cubicBezTo>
                    <a:pt x="323" y="126"/>
                    <a:pt x="323" y="126"/>
                    <a:pt x="323" y="126"/>
                  </a:cubicBezTo>
                  <a:cubicBezTo>
                    <a:pt x="324" y="125"/>
                    <a:pt x="324" y="125"/>
                    <a:pt x="324" y="125"/>
                  </a:cubicBezTo>
                  <a:cubicBezTo>
                    <a:pt x="324" y="124"/>
                    <a:pt x="325" y="120"/>
                    <a:pt x="325" y="119"/>
                  </a:cubicBezTo>
                  <a:cubicBezTo>
                    <a:pt x="327" y="122"/>
                    <a:pt x="327" y="122"/>
                    <a:pt x="327" y="122"/>
                  </a:cubicBezTo>
                  <a:cubicBezTo>
                    <a:pt x="328" y="122"/>
                    <a:pt x="328" y="122"/>
                    <a:pt x="328" y="122"/>
                  </a:cubicBezTo>
                  <a:cubicBezTo>
                    <a:pt x="329" y="121"/>
                    <a:pt x="329" y="121"/>
                    <a:pt x="329" y="121"/>
                  </a:cubicBezTo>
                  <a:cubicBezTo>
                    <a:pt x="330" y="118"/>
                    <a:pt x="330" y="118"/>
                    <a:pt x="329" y="115"/>
                  </a:cubicBezTo>
                  <a:cubicBezTo>
                    <a:pt x="329" y="114"/>
                    <a:pt x="329" y="114"/>
                    <a:pt x="329" y="114"/>
                  </a:cubicBezTo>
                  <a:cubicBezTo>
                    <a:pt x="326" y="113"/>
                    <a:pt x="326" y="113"/>
                    <a:pt x="326" y="113"/>
                  </a:cubicBezTo>
                  <a:cubicBezTo>
                    <a:pt x="326" y="112"/>
                    <a:pt x="326" y="112"/>
                    <a:pt x="326" y="112"/>
                  </a:cubicBezTo>
                  <a:cubicBezTo>
                    <a:pt x="328" y="109"/>
                    <a:pt x="328" y="109"/>
                    <a:pt x="328" y="109"/>
                  </a:cubicBezTo>
                  <a:cubicBezTo>
                    <a:pt x="328" y="108"/>
                    <a:pt x="328" y="108"/>
                    <a:pt x="328" y="108"/>
                  </a:cubicBezTo>
                  <a:cubicBezTo>
                    <a:pt x="336" y="107"/>
                    <a:pt x="336" y="107"/>
                    <a:pt x="336" y="107"/>
                  </a:cubicBezTo>
                  <a:cubicBezTo>
                    <a:pt x="339" y="104"/>
                    <a:pt x="339" y="104"/>
                    <a:pt x="339" y="104"/>
                  </a:cubicBezTo>
                  <a:cubicBezTo>
                    <a:pt x="338" y="101"/>
                    <a:pt x="338" y="101"/>
                    <a:pt x="338" y="101"/>
                  </a:cubicBezTo>
                  <a:cubicBezTo>
                    <a:pt x="339" y="99"/>
                    <a:pt x="339" y="99"/>
                    <a:pt x="339" y="99"/>
                  </a:cubicBezTo>
                  <a:cubicBezTo>
                    <a:pt x="344" y="97"/>
                    <a:pt x="344" y="97"/>
                    <a:pt x="344" y="97"/>
                  </a:cubicBezTo>
                  <a:cubicBezTo>
                    <a:pt x="352" y="96"/>
                    <a:pt x="352" y="96"/>
                    <a:pt x="352" y="96"/>
                  </a:cubicBezTo>
                  <a:cubicBezTo>
                    <a:pt x="354" y="92"/>
                    <a:pt x="354" y="92"/>
                    <a:pt x="354" y="92"/>
                  </a:cubicBezTo>
                  <a:cubicBezTo>
                    <a:pt x="360" y="86"/>
                    <a:pt x="360" y="86"/>
                    <a:pt x="360" y="86"/>
                  </a:cubicBezTo>
                  <a:cubicBezTo>
                    <a:pt x="359" y="82"/>
                    <a:pt x="359" y="82"/>
                    <a:pt x="359" y="82"/>
                  </a:cubicBezTo>
                  <a:cubicBezTo>
                    <a:pt x="357" y="82"/>
                    <a:pt x="357" y="82"/>
                    <a:pt x="357" y="82"/>
                  </a:cubicBezTo>
                  <a:cubicBezTo>
                    <a:pt x="350" y="70"/>
                    <a:pt x="352" y="73"/>
                    <a:pt x="350" y="70"/>
                  </a:cubicBezTo>
                  <a:cubicBezTo>
                    <a:pt x="346" y="70"/>
                    <a:pt x="346" y="70"/>
                    <a:pt x="346" y="70"/>
                  </a:cubicBezTo>
                  <a:cubicBezTo>
                    <a:pt x="344" y="69"/>
                    <a:pt x="344" y="69"/>
                    <a:pt x="344" y="69"/>
                  </a:cubicBezTo>
                  <a:cubicBezTo>
                    <a:pt x="342" y="69"/>
                    <a:pt x="342" y="69"/>
                    <a:pt x="342" y="69"/>
                  </a:cubicBezTo>
                  <a:cubicBezTo>
                    <a:pt x="335" y="74"/>
                    <a:pt x="335" y="74"/>
                    <a:pt x="335" y="74"/>
                  </a:cubicBezTo>
                  <a:cubicBezTo>
                    <a:pt x="332" y="77"/>
                    <a:pt x="332" y="77"/>
                    <a:pt x="332" y="77"/>
                  </a:cubicBezTo>
                  <a:cubicBezTo>
                    <a:pt x="331" y="84"/>
                    <a:pt x="331" y="84"/>
                    <a:pt x="331" y="84"/>
                  </a:cubicBezTo>
                  <a:cubicBezTo>
                    <a:pt x="332" y="89"/>
                    <a:pt x="332" y="87"/>
                    <a:pt x="332" y="95"/>
                  </a:cubicBezTo>
                  <a:cubicBezTo>
                    <a:pt x="331" y="98"/>
                    <a:pt x="331" y="98"/>
                    <a:pt x="331" y="98"/>
                  </a:cubicBezTo>
                  <a:cubicBezTo>
                    <a:pt x="331" y="98"/>
                    <a:pt x="325" y="98"/>
                    <a:pt x="325" y="98"/>
                  </a:cubicBezTo>
                  <a:close/>
                  <a:moveTo>
                    <a:pt x="346" y="58"/>
                  </a:moveTo>
                  <a:cubicBezTo>
                    <a:pt x="347" y="61"/>
                    <a:pt x="347" y="61"/>
                    <a:pt x="347" y="61"/>
                  </a:cubicBezTo>
                  <a:cubicBezTo>
                    <a:pt x="348" y="61"/>
                    <a:pt x="348" y="61"/>
                    <a:pt x="348" y="61"/>
                  </a:cubicBezTo>
                  <a:cubicBezTo>
                    <a:pt x="349" y="61"/>
                    <a:pt x="349" y="61"/>
                    <a:pt x="349" y="61"/>
                  </a:cubicBezTo>
                  <a:cubicBezTo>
                    <a:pt x="350" y="59"/>
                    <a:pt x="350" y="59"/>
                    <a:pt x="350" y="59"/>
                  </a:cubicBezTo>
                  <a:cubicBezTo>
                    <a:pt x="352" y="56"/>
                    <a:pt x="352" y="56"/>
                    <a:pt x="352" y="56"/>
                  </a:cubicBezTo>
                  <a:cubicBezTo>
                    <a:pt x="351" y="53"/>
                    <a:pt x="351" y="53"/>
                    <a:pt x="351" y="53"/>
                  </a:cubicBezTo>
                  <a:cubicBezTo>
                    <a:pt x="349" y="52"/>
                    <a:pt x="349" y="52"/>
                    <a:pt x="349" y="52"/>
                  </a:cubicBezTo>
                  <a:cubicBezTo>
                    <a:pt x="348" y="52"/>
                    <a:pt x="348" y="52"/>
                    <a:pt x="348" y="52"/>
                  </a:cubicBezTo>
                  <a:cubicBezTo>
                    <a:pt x="347" y="53"/>
                    <a:pt x="347" y="53"/>
                    <a:pt x="347" y="53"/>
                  </a:cubicBezTo>
                  <a:cubicBezTo>
                    <a:pt x="347" y="54"/>
                    <a:pt x="347" y="53"/>
                    <a:pt x="346" y="55"/>
                  </a:cubicBezTo>
                  <a:cubicBezTo>
                    <a:pt x="345" y="55"/>
                    <a:pt x="345" y="55"/>
                    <a:pt x="345" y="55"/>
                  </a:cubicBezTo>
                  <a:cubicBezTo>
                    <a:pt x="345" y="57"/>
                    <a:pt x="345" y="56"/>
                    <a:pt x="346" y="58"/>
                  </a:cubicBezTo>
                  <a:close/>
                  <a:moveTo>
                    <a:pt x="329" y="599"/>
                  </a:moveTo>
                  <a:cubicBezTo>
                    <a:pt x="328" y="599"/>
                    <a:pt x="328" y="599"/>
                    <a:pt x="328" y="599"/>
                  </a:cubicBezTo>
                  <a:cubicBezTo>
                    <a:pt x="325" y="601"/>
                    <a:pt x="326" y="600"/>
                    <a:pt x="323" y="604"/>
                  </a:cubicBezTo>
                  <a:cubicBezTo>
                    <a:pt x="322" y="606"/>
                    <a:pt x="322" y="606"/>
                    <a:pt x="322" y="606"/>
                  </a:cubicBezTo>
                  <a:cubicBezTo>
                    <a:pt x="321" y="615"/>
                    <a:pt x="321" y="615"/>
                    <a:pt x="323" y="621"/>
                  </a:cubicBezTo>
                  <a:cubicBezTo>
                    <a:pt x="326" y="623"/>
                    <a:pt x="326" y="623"/>
                    <a:pt x="326" y="623"/>
                  </a:cubicBezTo>
                  <a:cubicBezTo>
                    <a:pt x="330" y="623"/>
                    <a:pt x="330" y="622"/>
                    <a:pt x="337" y="619"/>
                  </a:cubicBezTo>
                  <a:cubicBezTo>
                    <a:pt x="340" y="615"/>
                    <a:pt x="339" y="616"/>
                    <a:pt x="340" y="613"/>
                  </a:cubicBezTo>
                  <a:cubicBezTo>
                    <a:pt x="342" y="611"/>
                    <a:pt x="342" y="611"/>
                    <a:pt x="342" y="611"/>
                  </a:cubicBezTo>
                  <a:cubicBezTo>
                    <a:pt x="342" y="612"/>
                    <a:pt x="342" y="612"/>
                    <a:pt x="342" y="612"/>
                  </a:cubicBezTo>
                  <a:cubicBezTo>
                    <a:pt x="343" y="614"/>
                    <a:pt x="343" y="614"/>
                    <a:pt x="343" y="614"/>
                  </a:cubicBezTo>
                  <a:cubicBezTo>
                    <a:pt x="343" y="613"/>
                    <a:pt x="343" y="613"/>
                    <a:pt x="343" y="613"/>
                  </a:cubicBezTo>
                  <a:cubicBezTo>
                    <a:pt x="344" y="612"/>
                    <a:pt x="344" y="612"/>
                    <a:pt x="344" y="612"/>
                  </a:cubicBezTo>
                  <a:cubicBezTo>
                    <a:pt x="344" y="609"/>
                    <a:pt x="344" y="609"/>
                    <a:pt x="344" y="609"/>
                  </a:cubicBezTo>
                  <a:cubicBezTo>
                    <a:pt x="343" y="607"/>
                    <a:pt x="343" y="607"/>
                    <a:pt x="343" y="607"/>
                  </a:cubicBezTo>
                  <a:cubicBezTo>
                    <a:pt x="340" y="604"/>
                    <a:pt x="342" y="606"/>
                    <a:pt x="332" y="599"/>
                  </a:cubicBezTo>
                  <a:cubicBezTo>
                    <a:pt x="329" y="599"/>
                    <a:pt x="329" y="599"/>
                    <a:pt x="329" y="599"/>
                  </a:cubicBezTo>
                  <a:close/>
                  <a:moveTo>
                    <a:pt x="289" y="95"/>
                  </a:moveTo>
                  <a:cubicBezTo>
                    <a:pt x="292" y="96"/>
                    <a:pt x="292" y="96"/>
                    <a:pt x="292" y="96"/>
                  </a:cubicBezTo>
                  <a:cubicBezTo>
                    <a:pt x="296" y="94"/>
                    <a:pt x="296" y="94"/>
                    <a:pt x="296" y="94"/>
                  </a:cubicBezTo>
                  <a:cubicBezTo>
                    <a:pt x="297" y="100"/>
                    <a:pt x="295" y="97"/>
                    <a:pt x="298" y="103"/>
                  </a:cubicBezTo>
                  <a:cubicBezTo>
                    <a:pt x="300" y="102"/>
                    <a:pt x="300" y="102"/>
                    <a:pt x="300" y="102"/>
                  </a:cubicBezTo>
                  <a:cubicBezTo>
                    <a:pt x="302" y="101"/>
                    <a:pt x="302" y="101"/>
                    <a:pt x="302" y="101"/>
                  </a:cubicBezTo>
                  <a:cubicBezTo>
                    <a:pt x="302" y="98"/>
                    <a:pt x="303" y="97"/>
                    <a:pt x="304" y="95"/>
                  </a:cubicBezTo>
                  <a:cubicBezTo>
                    <a:pt x="307" y="95"/>
                    <a:pt x="307" y="95"/>
                    <a:pt x="307" y="95"/>
                  </a:cubicBezTo>
                  <a:cubicBezTo>
                    <a:pt x="309" y="91"/>
                    <a:pt x="309" y="91"/>
                    <a:pt x="309" y="91"/>
                  </a:cubicBezTo>
                  <a:cubicBezTo>
                    <a:pt x="309" y="91"/>
                    <a:pt x="309" y="91"/>
                    <a:pt x="309" y="91"/>
                  </a:cubicBezTo>
                  <a:cubicBezTo>
                    <a:pt x="311" y="92"/>
                    <a:pt x="311" y="92"/>
                    <a:pt x="311" y="92"/>
                  </a:cubicBezTo>
                  <a:cubicBezTo>
                    <a:pt x="312" y="87"/>
                    <a:pt x="312" y="87"/>
                    <a:pt x="312" y="87"/>
                  </a:cubicBezTo>
                  <a:cubicBezTo>
                    <a:pt x="313" y="86"/>
                    <a:pt x="313" y="86"/>
                    <a:pt x="313" y="86"/>
                  </a:cubicBezTo>
                  <a:cubicBezTo>
                    <a:pt x="314" y="82"/>
                    <a:pt x="314" y="82"/>
                    <a:pt x="314" y="82"/>
                  </a:cubicBezTo>
                  <a:cubicBezTo>
                    <a:pt x="315" y="81"/>
                    <a:pt x="315" y="81"/>
                    <a:pt x="315" y="81"/>
                  </a:cubicBezTo>
                  <a:cubicBezTo>
                    <a:pt x="316" y="81"/>
                    <a:pt x="316" y="81"/>
                    <a:pt x="316" y="81"/>
                  </a:cubicBezTo>
                  <a:cubicBezTo>
                    <a:pt x="319" y="87"/>
                    <a:pt x="319" y="87"/>
                    <a:pt x="319" y="87"/>
                  </a:cubicBezTo>
                  <a:cubicBezTo>
                    <a:pt x="325" y="90"/>
                    <a:pt x="325" y="90"/>
                    <a:pt x="325" y="90"/>
                  </a:cubicBezTo>
                  <a:cubicBezTo>
                    <a:pt x="326" y="90"/>
                    <a:pt x="326" y="90"/>
                    <a:pt x="326" y="90"/>
                  </a:cubicBezTo>
                  <a:cubicBezTo>
                    <a:pt x="326" y="84"/>
                    <a:pt x="326" y="84"/>
                    <a:pt x="326" y="84"/>
                  </a:cubicBezTo>
                  <a:cubicBezTo>
                    <a:pt x="324" y="79"/>
                    <a:pt x="324" y="79"/>
                    <a:pt x="323" y="78"/>
                  </a:cubicBezTo>
                  <a:cubicBezTo>
                    <a:pt x="322" y="77"/>
                    <a:pt x="322" y="77"/>
                    <a:pt x="322" y="77"/>
                  </a:cubicBezTo>
                  <a:cubicBezTo>
                    <a:pt x="321" y="77"/>
                    <a:pt x="321" y="77"/>
                    <a:pt x="321" y="77"/>
                  </a:cubicBezTo>
                  <a:cubicBezTo>
                    <a:pt x="317" y="77"/>
                    <a:pt x="317" y="77"/>
                    <a:pt x="317" y="77"/>
                  </a:cubicBezTo>
                  <a:cubicBezTo>
                    <a:pt x="312" y="74"/>
                    <a:pt x="312" y="74"/>
                    <a:pt x="312" y="74"/>
                  </a:cubicBezTo>
                  <a:cubicBezTo>
                    <a:pt x="311" y="74"/>
                    <a:pt x="311" y="74"/>
                    <a:pt x="311" y="74"/>
                  </a:cubicBezTo>
                  <a:cubicBezTo>
                    <a:pt x="307" y="77"/>
                    <a:pt x="307" y="77"/>
                    <a:pt x="307" y="77"/>
                  </a:cubicBezTo>
                  <a:cubicBezTo>
                    <a:pt x="305" y="81"/>
                    <a:pt x="305" y="81"/>
                    <a:pt x="305" y="81"/>
                  </a:cubicBezTo>
                  <a:cubicBezTo>
                    <a:pt x="298" y="83"/>
                    <a:pt x="302" y="82"/>
                    <a:pt x="286" y="89"/>
                  </a:cubicBezTo>
                  <a:cubicBezTo>
                    <a:pt x="284" y="91"/>
                    <a:pt x="284" y="91"/>
                    <a:pt x="284" y="91"/>
                  </a:cubicBezTo>
                  <a:cubicBezTo>
                    <a:pt x="286" y="92"/>
                    <a:pt x="286" y="92"/>
                    <a:pt x="286" y="92"/>
                  </a:cubicBezTo>
                  <a:lnTo>
                    <a:pt x="289" y="95"/>
                  </a:lnTo>
                  <a:close/>
                  <a:moveTo>
                    <a:pt x="357" y="137"/>
                  </a:moveTo>
                  <a:cubicBezTo>
                    <a:pt x="357" y="136"/>
                    <a:pt x="357" y="136"/>
                    <a:pt x="357" y="136"/>
                  </a:cubicBezTo>
                  <a:cubicBezTo>
                    <a:pt x="356" y="134"/>
                    <a:pt x="356" y="134"/>
                    <a:pt x="355" y="133"/>
                  </a:cubicBezTo>
                  <a:cubicBezTo>
                    <a:pt x="355" y="132"/>
                    <a:pt x="355" y="132"/>
                    <a:pt x="355" y="129"/>
                  </a:cubicBezTo>
                  <a:cubicBezTo>
                    <a:pt x="351" y="126"/>
                    <a:pt x="351" y="126"/>
                    <a:pt x="351" y="126"/>
                  </a:cubicBezTo>
                  <a:cubicBezTo>
                    <a:pt x="348" y="129"/>
                    <a:pt x="348" y="129"/>
                    <a:pt x="348" y="129"/>
                  </a:cubicBezTo>
                  <a:cubicBezTo>
                    <a:pt x="346" y="130"/>
                    <a:pt x="346" y="130"/>
                    <a:pt x="346" y="130"/>
                  </a:cubicBezTo>
                  <a:cubicBezTo>
                    <a:pt x="342" y="133"/>
                    <a:pt x="342" y="133"/>
                    <a:pt x="342" y="133"/>
                  </a:cubicBezTo>
                  <a:cubicBezTo>
                    <a:pt x="346" y="137"/>
                    <a:pt x="346" y="137"/>
                    <a:pt x="346" y="137"/>
                  </a:cubicBezTo>
                  <a:cubicBezTo>
                    <a:pt x="355" y="136"/>
                    <a:pt x="352" y="136"/>
                    <a:pt x="357" y="137"/>
                  </a:cubicBezTo>
                  <a:close/>
                  <a:moveTo>
                    <a:pt x="342" y="125"/>
                  </a:moveTo>
                  <a:cubicBezTo>
                    <a:pt x="344" y="121"/>
                    <a:pt x="344" y="121"/>
                    <a:pt x="344" y="121"/>
                  </a:cubicBezTo>
                  <a:cubicBezTo>
                    <a:pt x="344" y="120"/>
                    <a:pt x="344" y="119"/>
                    <a:pt x="344" y="118"/>
                  </a:cubicBezTo>
                  <a:cubicBezTo>
                    <a:pt x="340" y="117"/>
                    <a:pt x="340" y="117"/>
                    <a:pt x="340" y="117"/>
                  </a:cubicBezTo>
                  <a:cubicBezTo>
                    <a:pt x="336" y="122"/>
                    <a:pt x="336" y="122"/>
                    <a:pt x="336" y="122"/>
                  </a:cubicBezTo>
                  <a:cubicBezTo>
                    <a:pt x="336" y="123"/>
                    <a:pt x="336" y="123"/>
                    <a:pt x="336" y="123"/>
                  </a:cubicBezTo>
                  <a:cubicBezTo>
                    <a:pt x="341" y="128"/>
                    <a:pt x="341" y="128"/>
                    <a:pt x="341" y="128"/>
                  </a:cubicBezTo>
                  <a:cubicBezTo>
                    <a:pt x="342" y="127"/>
                    <a:pt x="341" y="128"/>
                    <a:pt x="342" y="125"/>
                  </a:cubicBezTo>
                  <a:close/>
                  <a:moveTo>
                    <a:pt x="488" y="66"/>
                  </a:moveTo>
                  <a:cubicBezTo>
                    <a:pt x="484" y="73"/>
                    <a:pt x="485" y="71"/>
                    <a:pt x="482" y="74"/>
                  </a:cubicBezTo>
                  <a:cubicBezTo>
                    <a:pt x="481" y="77"/>
                    <a:pt x="481" y="77"/>
                    <a:pt x="481" y="77"/>
                  </a:cubicBezTo>
                  <a:cubicBezTo>
                    <a:pt x="485" y="82"/>
                    <a:pt x="484" y="80"/>
                    <a:pt x="487" y="84"/>
                  </a:cubicBezTo>
                  <a:cubicBezTo>
                    <a:pt x="489" y="85"/>
                    <a:pt x="489" y="85"/>
                    <a:pt x="489" y="85"/>
                  </a:cubicBezTo>
                  <a:cubicBezTo>
                    <a:pt x="492" y="85"/>
                    <a:pt x="489" y="86"/>
                    <a:pt x="504" y="81"/>
                  </a:cubicBezTo>
                  <a:cubicBezTo>
                    <a:pt x="509" y="77"/>
                    <a:pt x="509" y="77"/>
                    <a:pt x="509" y="77"/>
                  </a:cubicBezTo>
                  <a:cubicBezTo>
                    <a:pt x="514" y="69"/>
                    <a:pt x="514" y="69"/>
                    <a:pt x="514" y="69"/>
                  </a:cubicBezTo>
                  <a:cubicBezTo>
                    <a:pt x="513" y="66"/>
                    <a:pt x="513" y="66"/>
                    <a:pt x="514" y="60"/>
                  </a:cubicBezTo>
                  <a:cubicBezTo>
                    <a:pt x="513" y="56"/>
                    <a:pt x="513" y="58"/>
                    <a:pt x="511" y="54"/>
                  </a:cubicBezTo>
                  <a:cubicBezTo>
                    <a:pt x="509" y="51"/>
                    <a:pt x="510" y="52"/>
                    <a:pt x="507" y="50"/>
                  </a:cubicBezTo>
                  <a:cubicBezTo>
                    <a:pt x="505" y="50"/>
                    <a:pt x="505" y="50"/>
                    <a:pt x="505" y="50"/>
                  </a:cubicBezTo>
                  <a:cubicBezTo>
                    <a:pt x="502" y="51"/>
                    <a:pt x="502" y="51"/>
                    <a:pt x="502" y="51"/>
                  </a:cubicBezTo>
                  <a:cubicBezTo>
                    <a:pt x="499" y="59"/>
                    <a:pt x="501" y="58"/>
                    <a:pt x="499" y="64"/>
                  </a:cubicBezTo>
                  <a:cubicBezTo>
                    <a:pt x="496" y="65"/>
                    <a:pt x="496" y="65"/>
                    <a:pt x="496" y="65"/>
                  </a:cubicBezTo>
                  <a:cubicBezTo>
                    <a:pt x="490" y="65"/>
                    <a:pt x="492" y="66"/>
                    <a:pt x="488" y="66"/>
                  </a:cubicBezTo>
                  <a:close/>
                  <a:moveTo>
                    <a:pt x="405" y="125"/>
                  </a:moveTo>
                  <a:cubicBezTo>
                    <a:pt x="406" y="126"/>
                    <a:pt x="406" y="126"/>
                    <a:pt x="406" y="126"/>
                  </a:cubicBezTo>
                  <a:cubicBezTo>
                    <a:pt x="412" y="127"/>
                    <a:pt x="409" y="127"/>
                    <a:pt x="419" y="127"/>
                  </a:cubicBezTo>
                  <a:cubicBezTo>
                    <a:pt x="420" y="126"/>
                    <a:pt x="420" y="126"/>
                    <a:pt x="420" y="126"/>
                  </a:cubicBezTo>
                  <a:cubicBezTo>
                    <a:pt x="420" y="121"/>
                    <a:pt x="422" y="115"/>
                    <a:pt x="420" y="109"/>
                  </a:cubicBezTo>
                  <a:cubicBezTo>
                    <a:pt x="419" y="108"/>
                    <a:pt x="419" y="108"/>
                    <a:pt x="419" y="108"/>
                  </a:cubicBezTo>
                  <a:cubicBezTo>
                    <a:pt x="416" y="108"/>
                    <a:pt x="416" y="108"/>
                    <a:pt x="416" y="108"/>
                  </a:cubicBezTo>
                  <a:cubicBezTo>
                    <a:pt x="416" y="110"/>
                    <a:pt x="416" y="110"/>
                    <a:pt x="416" y="110"/>
                  </a:cubicBezTo>
                  <a:cubicBezTo>
                    <a:pt x="409" y="110"/>
                    <a:pt x="409" y="110"/>
                    <a:pt x="409" y="110"/>
                  </a:cubicBezTo>
                  <a:cubicBezTo>
                    <a:pt x="408" y="111"/>
                    <a:pt x="408" y="111"/>
                    <a:pt x="408" y="111"/>
                  </a:cubicBezTo>
                  <a:cubicBezTo>
                    <a:pt x="408" y="119"/>
                    <a:pt x="408" y="119"/>
                    <a:pt x="408" y="119"/>
                  </a:cubicBezTo>
                  <a:cubicBezTo>
                    <a:pt x="408" y="121"/>
                    <a:pt x="408" y="121"/>
                    <a:pt x="408" y="121"/>
                  </a:cubicBezTo>
                  <a:cubicBezTo>
                    <a:pt x="405" y="125"/>
                    <a:pt x="405" y="125"/>
                    <a:pt x="405" y="125"/>
                  </a:cubicBezTo>
                  <a:close/>
                  <a:moveTo>
                    <a:pt x="399" y="117"/>
                  </a:moveTo>
                  <a:cubicBezTo>
                    <a:pt x="402" y="114"/>
                    <a:pt x="402" y="114"/>
                    <a:pt x="402" y="114"/>
                  </a:cubicBezTo>
                  <a:cubicBezTo>
                    <a:pt x="402" y="112"/>
                    <a:pt x="402" y="112"/>
                    <a:pt x="402" y="112"/>
                  </a:cubicBezTo>
                  <a:cubicBezTo>
                    <a:pt x="401" y="111"/>
                    <a:pt x="401" y="111"/>
                    <a:pt x="401" y="111"/>
                  </a:cubicBezTo>
                  <a:cubicBezTo>
                    <a:pt x="400" y="111"/>
                    <a:pt x="400" y="111"/>
                    <a:pt x="400" y="111"/>
                  </a:cubicBezTo>
                  <a:cubicBezTo>
                    <a:pt x="398" y="113"/>
                    <a:pt x="398" y="112"/>
                    <a:pt x="397" y="115"/>
                  </a:cubicBezTo>
                  <a:cubicBezTo>
                    <a:pt x="398" y="117"/>
                    <a:pt x="398" y="117"/>
                    <a:pt x="398" y="117"/>
                  </a:cubicBezTo>
                  <a:lnTo>
                    <a:pt x="399" y="117"/>
                  </a:lnTo>
                  <a:close/>
                  <a:moveTo>
                    <a:pt x="443" y="43"/>
                  </a:moveTo>
                  <a:cubicBezTo>
                    <a:pt x="445" y="42"/>
                    <a:pt x="445" y="42"/>
                    <a:pt x="445" y="42"/>
                  </a:cubicBezTo>
                  <a:cubicBezTo>
                    <a:pt x="446" y="40"/>
                    <a:pt x="446" y="40"/>
                    <a:pt x="446" y="40"/>
                  </a:cubicBezTo>
                  <a:cubicBezTo>
                    <a:pt x="445" y="37"/>
                    <a:pt x="445" y="37"/>
                    <a:pt x="445" y="37"/>
                  </a:cubicBezTo>
                  <a:cubicBezTo>
                    <a:pt x="443" y="35"/>
                    <a:pt x="443" y="35"/>
                    <a:pt x="443" y="35"/>
                  </a:cubicBezTo>
                  <a:cubicBezTo>
                    <a:pt x="441" y="35"/>
                    <a:pt x="441" y="35"/>
                    <a:pt x="441" y="35"/>
                  </a:cubicBezTo>
                  <a:cubicBezTo>
                    <a:pt x="438" y="38"/>
                    <a:pt x="438" y="38"/>
                    <a:pt x="438" y="38"/>
                  </a:cubicBezTo>
                  <a:cubicBezTo>
                    <a:pt x="438" y="39"/>
                    <a:pt x="438" y="39"/>
                    <a:pt x="438" y="39"/>
                  </a:cubicBezTo>
                  <a:cubicBezTo>
                    <a:pt x="439" y="41"/>
                    <a:pt x="439" y="41"/>
                    <a:pt x="439" y="41"/>
                  </a:cubicBezTo>
                  <a:lnTo>
                    <a:pt x="443" y="43"/>
                  </a:lnTo>
                  <a:close/>
                  <a:moveTo>
                    <a:pt x="433" y="57"/>
                  </a:moveTo>
                  <a:cubicBezTo>
                    <a:pt x="432" y="56"/>
                    <a:pt x="432" y="56"/>
                    <a:pt x="432" y="56"/>
                  </a:cubicBezTo>
                  <a:cubicBezTo>
                    <a:pt x="431" y="55"/>
                    <a:pt x="431" y="55"/>
                    <a:pt x="431" y="55"/>
                  </a:cubicBezTo>
                  <a:cubicBezTo>
                    <a:pt x="427" y="62"/>
                    <a:pt x="427" y="62"/>
                    <a:pt x="427" y="62"/>
                  </a:cubicBezTo>
                  <a:cubicBezTo>
                    <a:pt x="424" y="61"/>
                    <a:pt x="424" y="61"/>
                    <a:pt x="424" y="61"/>
                  </a:cubicBezTo>
                  <a:cubicBezTo>
                    <a:pt x="422" y="63"/>
                    <a:pt x="422" y="63"/>
                    <a:pt x="422" y="63"/>
                  </a:cubicBezTo>
                  <a:cubicBezTo>
                    <a:pt x="424" y="70"/>
                    <a:pt x="424" y="70"/>
                    <a:pt x="424" y="70"/>
                  </a:cubicBezTo>
                  <a:cubicBezTo>
                    <a:pt x="428" y="72"/>
                    <a:pt x="428" y="72"/>
                    <a:pt x="428" y="72"/>
                  </a:cubicBezTo>
                  <a:cubicBezTo>
                    <a:pt x="430" y="79"/>
                    <a:pt x="430" y="79"/>
                    <a:pt x="430" y="79"/>
                  </a:cubicBezTo>
                  <a:cubicBezTo>
                    <a:pt x="434" y="81"/>
                    <a:pt x="434" y="81"/>
                    <a:pt x="434" y="81"/>
                  </a:cubicBezTo>
                  <a:cubicBezTo>
                    <a:pt x="438" y="80"/>
                    <a:pt x="438" y="80"/>
                    <a:pt x="438" y="80"/>
                  </a:cubicBezTo>
                  <a:cubicBezTo>
                    <a:pt x="440" y="80"/>
                    <a:pt x="440" y="80"/>
                    <a:pt x="440" y="80"/>
                  </a:cubicBezTo>
                  <a:cubicBezTo>
                    <a:pt x="441" y="76"/>
                    <a:pt x="441" y="76"/>
                    <a:pt x="441" y="76"/>
                  </a:cubicBezTo>
                  <a:cubicBezTo>
                    <a:pt x="441" y="71"/>
                    <a:pt x="441" y="71"/>
                    <a:pt x="441" y="71"/>
                  </a:cubicBezTo>
                  <a:cubicBezTo>
                    <a:pt x="438" y="64"/>
                    <a:pt x="441" y="69"/>
                    <a:pt x="438" y="61"/>
                  </a:cubicBezTo>
                  <a:cubicBezTo>
                    <a:pt x="437" y="60"/>
                    <a:pt x="437" y="60"/>
                    <a:pt x="433" y="57"/>
                  </a:cubicBezTo>
                  <a:close/>
                  <a:moveTo>
                    <a:pt x="445" y="91"/>
                  </a:moveTo>
                  <a:cubicBezTo>
                    <a:pt x="445" y="95"/>
                    <a:pt x="445" y="93"/>
                    <a:pt x="445" y="97"/>
                  </a:cubicBezTo>
                  <a:cubicBezTo>
                    <a:pt x="446" y="99"/>
                    <a:pt x="448" y="102"/>
                    <a:pt x="449" y="104"/>
                  </a:cubicBezTo>
                  <a:cubicBezTo>
                    <a:pt x="452" y="103"/>
                    <a:pt x="452" y="103"/>
                    <a:pt x="452" y="103"/>
                  </a:cubicBezTo>
                  <a:cubicBezTo>
                    <a:pt x="456" y="99"/>
                    <a:pt x="456" y="99"/>
                    <a:pt x="456" y="99"/>
                  </a:cubicBezTo>
                  <a:cubicBezTo>
                    <a:pt x="461" y="103"/>
                    <a:pt x="461" y="103"/>
                    <a:pt x="461" y="103"/>
                  </a:cubicBezTo>
                  <a:cubicBezTo>
                    <a:pt x="465" y="104"/>
                    <a:pt x="465" y="104"/>
                    <a:pt x="465" y="104"/>
                  </a:cubicBezTo>
                  <a:cubicBezTo>
                    <a:pt x="468" y="99"/>
                    <a:pt x="468" y="99"/>
                    <a:pt x="468" y="99"/>
                  </a:cubicBezTo>
                  <a:cubicBezTo>
                    <a:pt x="471" y="97"/>
                    <a:pt x="471" y="97"/>
                    <a:pt x="471" y="97"/>
                  </a:cubicBezTo>
                  <a:cubicBezTo>
                    <a:pt x="472" y="93"/>
                    <a:pt x="472" y="93"/>
                    <a:pt x="472" y="93"/>
                  </a:cubicBezTo>
                  <a:cubicBezTo>
                    <a:pt x="473" y="92"/>
                    <a:pt x="473" y="92"/>
                    <a:pt x="473" y="92"/>
                  </a:cubicBezTo>
                  <a:cubicBezTo>
                    <a:pt x="476" y="91"/>
                    <a:pt x="476" y="91"/>
                    <a:pt x="476" y="91"/>
                  </a:cubicBezTo>
                  <a:cubicBezTo>
                    <a:pt x="477" y="80"/>
                    <a:pt x="477" y="89"/>
                    <a:pt x="478" y="79"/>
                  </a:cubicBezTo>
                  <a:cubicBezTo>
                    <a:pt x="477" y="75"/>
                    <a:pt x="478" y="76"/>
                    <a:pt x="477" y="74"/>
                  </a:cubicBezTo>
                  <a:cubicBezTo>
                    <a:pt x="474" y="72"/>
                    <a:pt x="474" y="72"/>
                    <a:pt x="474" y="72"/>
                  </a:cubicBezTo>
                  <a:cubicBezTo>
                    <a:pt x="471" y="72"/>
                    <a:pt x="471" y="72"/>
                    <a:pt x="471" y="72"/>
                  </a:cubicBezTo>
                  <a:cubicBezTo>
                    <a:pt x="467" y="74"/>
                    <a:pt x="468" y="74"/>
                    <a:pt x="459" y="78"/>
                  </a:cubicBezTo>
                  <a:cubicBezTo>
                    <a:pt x="456" y="78"/>
                    <a:pt x="456" y="78"/>
                    <a:pt x="456" y="78"/>
                  </a:cubicBezTo>
                  <a:cubicBezTo>
                    <a:pt x="456" y="76"/>
                    <a:pt x="456" y="76"/>
                    <a:pt x="456" y="76"/>
                  </a:cubicBezTo>
                  <a:cubicBezTo>
                    <a:pt x="454" y="75"/>
                    <a:pt x="454" y="75"/>
                    <a:pt x="454" y="75"/>
                  </a:cubicBezTo>
                  <a:cubicBezTo>
                    <a:pt x="450" y="76"/>
                    <a:pt x="450" y="76"/>
                    <a:pt x="450" y="76"/>
                  </a:cubicBezTo>
                  <a:cubicBezTo>
                    <a:pt x="449" y="77"/>
                    <a:pt x="449" y="77"/>
                    <a:pt x="449" y="77"/>
                  </a:cubicBezTo>
                  <a:cubicBezTo>
                    <a:pt x="448" y="79"/>
                    <a:pt x="448" y="79"/>
                    <a:pt x="448" y="79"/>
                  </a:cubicBezTo>
                  <a:cubicBezTo>
                    <a:pt x="446" y="83"/>
                    <a:pt x="446" y="86"/>
                    <a:pt x="445" y="91"/>
                  </a:cubicBezTo>
                  <a:close/>
                  <a:moveTo>
                    <a:pt x="449" y="592"/>
                  </a:moveTo>
                  <a:cubicBezTo>
                    <a:pt x="450" y="592"/>
                    <a:pt x="450" y="592"/>
                    <a:pt x="451" y="593"/>
                  </a:cubicBezTo>
                  <a:cubicBezTo>
                    <a:pt x="452" y="593"/>
                    <a:pt x="452" y="593"/>
                    <a:pt x="452" y="593"/>
                  </a:cubicBezTo>
                  <a:cubicBezTo>
                    <a:pt x="453" y="592"/>
                    <a:pt x="453" y="592"/>
                    <a:pt x="453" y="592"/>
                  </a:cubicBezTo>
                  <a:cubicBezTo>
                    <a:pt x="456" y="593"/>
                    <a:pt x="456" y="593"/>
                    <a:pt x="456" y="593"/>
                  </a:cubicBezTo>
                  <a:cubicBezTo>
                    <a:pt x="457" y="592"/>
                    <a:pt x="457" y="592"/>
                    <a:pt x="457" y="592"/>
                  </a:cubicBezTo>
                  <a:cubicBezTo>
                    <a:pt x="458" y="592"/>
                    <a:pt x="458" y="592"/>
                    <a:pt x="458" y="592"/>
                  </a:cubicBezTo>
                  <a:cubicBezTo>
                    <a:pt x="459" y="588"/>
                    <a:pt x="459" y="587"/>
                    <a:pt x="458" y="585"/>
                  </a:cubicBezTo>
                  <a:cubicBezTo>
                    <a:pt x="458" y="584"/>
                    <a:pt x="458" y="584"/>
                    <a:pt x="458" y="584"/>
                  </a:cubicBezTo>
                  <a:cubicBezTo>
                    <a:pt x="451" y="579"/>
                    <a:pt x="457" y="583"/>
                    <a:pt x="449" y="576"/>
                  </a:cubicBezTo>
                  <a:cubicBezTo>
                    <a:pt x="444" y="569"/>
                    <a:pt x="442" y="567"/>
                    <a:pt x="442" y="567"/>
                  </a:cubicBezTo>
                  <a:cubicBezTo>
                    <a:pt x="442" y="567"/>
                    <a:pt x="442" y="567"/>
                    <a:pt x="442" y="567"/>
                  </a:cubicBezTo>
                  <a:cubicBezTo>
                    <a:pt x="440" y="568"/>
                    <a:pt x="440" y="568"/>
                    <a:pt x="440" y="568"/>
                  </a:cubicBezTo>
                  <a:cubicBezTo>
                    <a:pt x="438" y="571"/>
                    <a:pt x="438" y="571"/>
                    <a:pt x="438" y="571"/>
                  </a:cubicBezTo>
                  <a:cubicBezTo>
                    <a:pt x="438" y="571"/>
                    <a:pt x="438" y="571"/>
                    <a:pt x="438" y="571"/>
                  </a:cubicBezTo>
                  <a:cubicBezTo>
                    <a:pt x="437" y="572"/>
                    <a:pt x="437" y="572"/>
                    <a:pt x="437" y="572"/>
                  </a:cubicBezTo>
                  <a:cubicBezTo>
                    <a:pt x="436" y="574"/>
                    <a:pt x="436" y="574"/>
                    <a:pt x="436" y="574"/>
                  </a:cubicBezTo>
                  <a:cubicBezTo>
                    <a:pt x="438" y="582"/>
                    <a:pt x="438" y="580"/>
                    <a:pt x="441" y="586"/>
                  </a:cubicBezTo>
                  <a:cubicBezTo>
                    <a:pt x="442" y="586"/>
                    <a:pt x="442" y="586"/>
                    <a:pt x="442" y="586"/>
                  </a:cubicBezTo>
                  <a:cubicBezTo>
                    <a:pt x="443" y="586"/>
                    <a:pt x="443" y="586"/>
                    <a:pt x="443" y="586"/>
                  </a:cubicBezTo>
                  <a:cubicBezTo>
                    <a:pt x="444" y="585"/>
                    <a:pt x="444" y="585"/>
                    <a:pt x="444" y="585"/>
                  </a:cubicBezTo>
                  <a:cubicBezTo>
                    <a:pt x="445" y="586"/>
                    <a:pt x="445" y="586"/>
                    <a:pt x="445" y="586"/>
                  </a:cubicBezTo>
                  <a:cubicBezTo>
                    <a:pt x="446" y="586"/>
                    <a:pt x="446" y="586"/>
                    <a:pt x="446" y="586"/>
                  </a:cubicBezTo>
                  <a:cubicBezTo>
                    <a:pt x="448" y="587"/>
                    <a:pt x="448" y="587"/>
                    <a:pt x="448" y="587"/>
                  </a:cubicBezTo>
                  <a:cubicBezTo>
                    <a:pt x="448" y="589"/>
                    <a:pt x="448" y="589"/>
                    <a:pt x="448" y="589"/>
                  </a:cubicBezTo>
                  <a:cubicBezTo>
                    <a:pt x="448" y="591"/>
                    <a:pt x="448" y="591"/>
                    <a:pt x="448" y="591"/>
                  </a:cubicBezTo>
                  <a:cubicBezTo>
                    <a:pt x="449" y="592"/>
                    <a:pt x="449" y="592"/>
                    <a:pt x="449" y="592"/>
                  </a:cubicBezTo>
                  <a:close/>
                  <a:moveTo>
                    <a:pt x="510" y="327"/>
                  </a:moveTo>
                  <a:cubicBezTo>
                    <a:pt x="509" y="327"/>
                    <a:pt x="509" y="327"/>
                    <a:pt x="509" y="327"/>
                  </a:cubicBezTo>
                  <a:cubicBezTo>
                    <a:pt x="505" y="331"/>
                    <a:pt x="507" y="329"/>
                    <a:pt x="503" y="332"/>
                  </a:cubicBezTo>
                  <a:cubicBezTo>
                    <a:pt x="491" y="336"/>
                    <a:pt x="494" y="335"/>
                    <a:pt x="486" y="339"/>
                  </a:cubicBezTo>
                  <a:cubicBezTo>
                    <a:pt x="484" y="339"/>
                    <a:pt x="484" y="339"/>
                    <a:pt x="484" y="339"/>
                  </a:cubicBezTo>
                  <a:cubicBezTo>
                    <a:pt x="481" y="339"/>
                    <a:pt x="481" y="339"/>
                    <a:pt x="481" y="339"/>
                  </a:cubicBezTo>
                  <a:cubicBezTo>
                    <a:pt x="479" y="339"/>
                    <a:pt x="480" y="339"/>
                    <a:pt x="473" y="336"/>
                  </a:cubicBezTo>
                  <a:cubicBezTo>
                    <a:pt x="471" y="336"/>
                    <a:pt x="471" y="336"/>
                    <a:pt x="471" y="336"/>
                  </a:cubicBezTo>
                  <a:cubicBezTo>
                    <a:pt x="467" y="337"/>
                    <a:pt x="467" y="337"/>
                    <a:pt x="467" y="337"/>
                  </a:cubicBezTo>
                  <a:cubicBezTo>
                    <a:pt x="466" y="337"/>
                    <a:pt x="466" y="337"/>
                    <a:pt x="466" y="337"/>
                  </a:cubicBezTo>
                  <a:cubicBezTo>
                    <a:pt x="465" y="339"/>
                    <a:pt x="465" y="339"/>
                    <a:pt x="465" y="339"/>
                  </a:cubicBezTo>
                  <a:cubicBezTo>
                    <a:pt x="465" y="343"/>
                    <a:pt x="465" y="342"/>
                    <a:pt x="465" y="344"/>
                  </a:cubicBezTo>
                  <a:cubicBezTo>
                    <a:pt x="464" y="346"/>
                    <a:pt x="464" y="346"/>
                    <a:pt x="464" y="347"/>
                  </a:cubicBezTo>
                  <a:cubicBezTo>
                    <a:pt x="462" y="347"/>
                    <a:pt x="462" y="347"/>
                    <a:pt x="462" y="347"/>
                  </a:cubicBezTo>
                  <a:cubicBezTo>
                    <a:pt x="461" y="345"/>
                    <a:pt x="461" y="345"/>
                    <a:pt x="461" y="345"/>
                  </a:cubicBezTo>
                  <a:cubicBezTo>
                    <a:pt x="460" y="345"/>
                    <a:pt x="460" y="345"/>
                    <a:pt x="460" y="345"/>
                  </a:cubicBezTo>
                  <a:cubicBezTo>
                    <a:pt x="456" y="346"/>
                    <a:pt x="456" y="346"/>
                    <a:pt x="456" y="346"/>
                  </a:cubicBezTo>
                  <a:cubicBezTo>
                    <a:pt x="454" y="347"/>
                    <a:pt x="454" y="347"/>
                    <a:pt x="454" y="347"/>
                  </a:cubicBezTo>
                  <a:cubicBezTo>
                    <a:pt x="454" y="351"/>
                    <a:pt x="454" y="351"/>
                    <a:pt x="454" y="351"/>
                  </a:cubicBezTo>
                  <a:cubicBezTo>
                    <a:pt x="447" y="355"/>
                    <a:pt x="450" y="352"/>
                    <a:pt x="443" y="356"/>
                  </a:cubicBezTo>
                  <a:cubicBezTo>
                    <a:pt x="442" y="356"/>
                    <a:pt x="442" y="356"/>
                    <a:pt x="442" y="356"/>
                  </a:cubicBezTo>
                  <a:cubicBezTo>
                    <a:pt x="441" y="357"/>
                    <a:pt x="441" y="357"/>
                    <a:pt x="441" y="357"/>
                  </a:cubicBezTo>
                  <a:cubicBezTo>
                    <a:pt x="436" y="363"/>
                    <a:pt x="436" y="362"/>
                    <a:pt x="431" y="365"/>
                  </a:cubicBezTo>
                  <a:cubicBezTo>
                    <a:pt x="432" y="368"/>
                    <a:pt x="431" y="367"/>
                    <a:pt x="432" y="369"/>
                  </a:cubicBezTo>
                  <a:cubicBezTo>
                    <a:pt x="428" y="373"/>
                    <a:pt x="428" y="373"/>
                    <a:pt x="428" y="373"/>
                  </a:cubicBezTo>
                  <a:cubicBezTo>
                    <a:pt x="427" y="375"/>
                    <a:pt x="426" y="379"/>
                    <a:pt x="426" y="380"/>
                  </a:cubicBezTo>
                  <a:cubicBezTo>
                    <a:pt x="422" y="378"/>
                    <a:pt x="423" y="379"/>
                    <a:pt x="420" y="378"/>
                  </a:cubicBezTo>
                  <a:cubicBezTo>
                    <a:pt x="419" y="378"/>
                    <a:pt x="420" y="378"/>
                    <a:pt x="418" y="379"/>
                  </a:cubicBezTo>
                  <a:cubicBezTo>
                    <a:pt x="417" y="380"/>
                    <a:pt x="417" y="380"/>
                    <a:pt x="417" y="380"/>
                  </a:cubicBezTo>
                  <a:cubicBezTo>
                    <a:pt x="418" y="383"/>
                    <a:pt x="417" y="382"/>
                    <a:pt x="418" y="384"/>
                  </a:cubicBezTo>
                  <a:cubicBezTo>
                    <a:pt x="415" y="391"/>
                    <a:pt x="415" y="391"/>
                    <a:pt x="415" y="391"/>
                  </a:cubicBezTo>
                  <a:cubicBezTo>
                    <a:pt x="414" y="391"/>
                    <a:pt x="414" y="391"/>
                    <a:pt x="414" y="391"/>
                  </a:cubicBezTo>
                  <a:cubicBezTo>
                    <a:pt x="412" y="388"/>
                    <a:pt x="412" y="388"/>
                    <a:pt x="410" y="387"/>
                  </a:cubicBezTo>
                  <a:cubicBezTo>
                    <a:pt x="409" y="386"/>
                    <a:pt x="409" y="386"/>
                    <a:pt x="409" y="386"/>
                  </a:cubicBezTo>
                  <a:cubicBezTo>
                    <a:pt x="407" y="388"/>
                    <a:pt x="407" y="388"/>
                    <a:pt x="407" y="388"/>
                  </a:cubicBezTo>
                  <a:cubicBezTo>
                    <a:pt x="406" y="389"/>
                    <a:pt x="406" y="389"/>
                    <a:pt x="406" y="389"/>
                  </a:cubicBezTo>
                  <a:cubicBezTo>
                    <a:pt x="406" y="392"/>
                    <a:pt x="407" y="392"/>
                    <a:pt x="408" y="395"/>
                  </a:cubicBezTo>
                  <a:cubicBezTo>
                    <a:pt x="412" y="394"/>
                    <a:pt x="412" y="394"/>
                    <a:pt x="412" y="394"/>
                  </a:cubicBezTo>
                  <a:cubicBezTo>
                    <a:pt x="413" y="396"/>
                    <a:pt x="413" y="396"/>
                    <a:pt x="413" y="396"/>
                  </a:cubicBezTo>
                  <a:cubicBezTo>
                    <a:pt x="414" y="397"/>
                    <a:pt x="414" y="397"/>
                    <a:pt x="414" y="397"/>
                  </a:cubicBezTo>
                  <a:cubicBezTo>
                    <a:pt x="405" y="404"/>
                    <a:pt x="407" y="406"/>
                    <a:pt x="404" y="411"/>
                  </a:cubicBezTo>
                  <a:cubicBezTo>
                    <a:pt x="404" y="413"/>
                    <a:pt x="404" y="412"/>
                    <a:pt x="404" y="414"/>
                  </a:cubicBezTo>
                  <a:cubicBezTo>
                    <a:pt x="405" y="414"/>
                    <a:pt x="405" y="414"/>
                    <a:pt x="405" y="414"/>
                  </a:cubicBezTo>
                  <a:cubicBezTo>
                    <a:pt x="408" y="414"/>
                    <a:pt x="408" y="414"/>
                    <a:pt x="408" y="414"/>
                  </a:cubicBezTo>
                  <a:cubicBezTo>
                    <a:pt x="410" y="416"/>
                    <a:pt x="410" y="416"/>
                    <a:pt x="410" y="416"/>
                  </a:cubicBezTo>
                  <a:cubicBezTo>
                    <a:pt x="409" y="417"/>
                    <a:pt x="409" y="417"/>
                    <a:pt x="409" y="417"/>
                  </a:cubicBezTo>
                  <a:cubicBezTo>
                    <a:pt x="402" y="419"/>
                    <a:pt x="402" y="419"/>
                    <a:pt x="402" y="419"/>
                  </a:cubicBezTo>
                  <a:cubicBezTo>
                    <a:pt x="401" y="420"/>
                    <a:pt x="401" y="420"/>
                    <a:pt x="401" y="420"/>
                  </a:cubicBezTo>
                  <a:cubicBezTo>
                    <a:pt x="397" y="429"/>
                    <a:pt x="393" y="437"/>
                    <a:pt x="393" y="438"/>
                  </a:cubicBezTo>
                  <a:cubicBezTo>
                    <a:pt x="393" y="439"/>
                    <a:pt x="393" y="439"/>
                    <a:pt x="393" y="439"/>
                  </a:cubicBezTo>
                  <a:cubicBezTo>
                    <a:pt x="390" y="439"/>
                    <a:pt x="390" y="439"/>
                    <a:pt x="390" y="439"/>
                  </a:cubicBezTo>
                  <a:cubicBezTo>
                    <a:pt x="388" y="442"/>
                    <a:pt x="385" y="444"/>
                    <a:pt x="384" y="445"/>
                  </a:cubicBezTo>
                  <a:cubicBezTo>
                    <a:pt x="383" y="446"/>
                    <a:pt x="383" y="446"/>
                    <a:pt x="383" y="446"/>
                  </a:cubicBezTo>
                  <a:cubicBezTo>
                    <a:pt x="384" y="449"/>
                    <a:pt x="384" y="449"/>
                    <a:pt x="384" y="449"/>
                  </a:cubicBezTo>
                  <a:cubicBezTo>
                    <a:pt x="388" y="455"/>
                    <a:pt x="388" y="455"/>
                    <a:pt x="388" y="455"/>
                  </a:cubicBezTo>
                  <a:cubicBezTo>
                    <a:pt x="387" y="458"/>
                    <a:pt x="387" y="458"/>
                    <a:pt x="387" y="458"/>
                  </a:cubicBezTo>
                  <a:cubicBezTo>
                    <a:pt x="389" y="463"/>
                    <a:pt x="389" y="463"/>
                    <a:pt x="389" y="463"/>
                  </a:cubicBezTo>
                  <a:cubicBezTo>
                    <a:pt x="393" y="460"/>
                    <a:pt x="392" y="460"/>
                    <a:pt x="394" y="459"/>
                  </a:cubicBezTo>
                  <a:cubicBezTo>
                    <a:pt x="397" y="459"/>
                    <a:pt x="397" y="459"/>
                    <a:pt x="397" y="459"/>
                  </a:cubicBezTo>
                  <a:cubicBezTo>
                    <a:pt x="401" y="462"/>
                    <a:pt x="399" y="461"/>
                    <a:pt x="403" y="463"/>
                  </a:cubicBezTo>
                  <a:cubicBezTo>
                    <a:pt x="409" y="463"/>
                    <a:pt x="409" y="463"/>
                    <a:pt x="409" y="463"/>
                  </a:cubicBezTo>
                  <a:cubicBezTo>
                    <a:pt x="411" y="464"/>
                    <a:pt x="410" y="464"/>
                    <a:pt x="413" y="465"/>
                  </a:cubicBezTo>
                  <a:cubicBezTo>
                    <a:pt x="415" y="465"/>
                    <a:pt x="415" y="465"/>
                    <a:pt x="415" y="465"/>
                  </a:cubicBezTo>
                  <a:cubicBezTo>
                    <a:pt x="419" y="462"/>
                    <a:pt x="419" y="462"/>
                    <a:pt x="419" y="462"/>
                  </a:cubicBezTo>
                  <a:cubicBezTo>
                    <a:pt x="421" y="457"/>
                    <a:pt x="421" y="457"/>
                    <a:pt x="421" y="457"/>
                  </a:cubicBezTo>
                  <a:cubicBezTo>
                    <a:pt x="425" y="453"/>
                    <a:pt x="425" y="453"/>
                    <a:pt x="425" y="453"/>
                  </a:cubicBezTo>
                  <a:cubicBezTo>
                    <a:pt x="426" y="451"/>
                    <a:pt x="426" y="451"/>
                    <a:pt x="426" y="451"/>
                  </a:cubicBezTo>
                  <a:cubicBezTo>
                    <a:pt x="425" y="447"/>
                    <a:pt x="425" y="447"/>
                    <a:pt x="425" y="447"/>
                  </a:cubicBezTo>
                  <a:cubicBezTo>
                    <a:pt x="423" y="444"/>
                    <a:pt x="423" y="444"/>
                    <a:pt x="423" y="444"/>
                  </a:cubicBezTo>
                  <a:cubicBezTo>
                    <a:pt x="423" y="443"/>
                    <a:pt x="423" y="443"/>
                    <a:pt x="423" y="443"/>
                  </a:cubicBezTo>
                  <a:cubicBezTo>
                    <a:pt x="425" y="444"/>
                    <a:pt x="425" y="444"/>
                    <a:pt x="425" y="444"/>
                  </a:cubicBezTo>
                  <a:cubicBezTo>
                    <a:pt x="426" y="446"/>
                    <a:pt x="426" y="446"/>
                    <a:pt x="426" y="446"/>
                  </a:cubicBezTo>
                  <a:cubicBezTo>
                    <a:pt x="427" y="446"/>
                    <a:pt x="427" y="446"/>
                    <a:pt x="427" y="446"/>
                  </a:cubicBezTo>
                  <a:cubicBezTo>
                    <a:pt x="428" y="446"/>
                    <a:pt x="428" y="446"/>
                    <a:pt x="428" y="446"/>
                  </a:cubicBezTo>
                  <a:cubicBezTo>
                    <a:pt x="429" y="445"/>
                    <a:pt x="429" y="445"/>
                    <a:pt x="429" y="445"/>
                  </a:cubicBezTo>
                  <a:cubicBezTo>
                    <a:pt x="429" y="443"/>
                    <a:pt x="429" y="443"/>
                    <a:pt x="429" y="443"/>
                  </a:cubicBezTo>
                  <a:cubicBezTo>
                    <a:pt x="429" y="438"/>
                    <a:pt x="428" y="440"/>
                    <a:pt x="428" y="436"/>
                  </a:cubicBezTo>
                  <a:cubicBezTo>
                    <a:pt x="436" y="432"/>
                    <a:pt x="436" y="432"/>
                    <a:pt x="436" y="432"/>
                  </a:cubicBezTo>
                  <a:cubicBezTo>
                    <a:pt x="438" y="427"/>
                    <a:pt x="438" y="428"/>
                    <a:pt x="438" y="425"/>
                  </a:cubicBezTo>
                  <a:cubicBezTo>
                    <a:pt x="438" y="421"/>
                    <a:pt x="437" y="419"/>
                    <a:pt x="436" y="418"/>
                  </a:cubicBezTo>
                  <a:cubicBezTo>
                    <a:pt x="437" y="416"/>
                    <a:pt x="437" y="416"/>
                    <a:pt x="437" y="416"/>
                  </a:cubicBezTo>
                  <a:cubicBezTo>
                    <a:pt x="441" y="418"/>
                    <a:pt x="441" y="418"/>
                    <a:pt x="441" y="418"/>
                  </a:cubicBezTo>
                  <a:cubicBezTo>
                    <a:pt x="442" y="417"/>
                    <a:pt x="442" y="417"/>
                    <a:pt x="442" y="417"/>
                  </a:cubicBezTo>
                  <a:cubicBezTo>
                    <a:pt x="443" y="416"/>
                    <a:pt x="443" y="416"/>
                    <a:pt x="443" y="416"/>
                  </a:cubicBezTo>
                  <a:cubicBezTo>
                    <a:pt x="444" y="413"/>
                    <a:pt x="443" y="414"/>
                    <a:pt x="444" y="409"/>
                  </a:cubicBezTo>
                  <a:cubicBezTo>
                    <a:pt x="445" y="408"/>
                    <a:pt x="445" y="408"/>
                    <a:pt x="445" y="408"/>
                  </a:cubicBezTo>
                  <a:cubicBezTo>
                    <a:pt x="449" y="411"/>
                    <a:pt x="449" y="411"/>
                    <a:pt x="449" y="411"/>
                  </a:cubicBezTo>
                  <a:cubicBezTo>
                    <a:pt x="449" y="412"/>
                    <a:pt x="449" y="412"/>
                    <a:pt x="449" y="412"/>
                  </a:cubicBezTo>
                  <a:cubicBezTo>
                    <a:pt x="450" y="410"/>
                    <a:pt x="450" y="410"/>
                    <a:pt x="450" y="410"/>
                  </a:cubicBezTo>
                  <a:cubicBezTo>
                    <a:pt x="451" y="409"/>
                    <a:pt x="451" y="409"/>
                    <a:pt x="451" y="409"/>
                  </a:cubicBezTo>
                  <a:cubicBezTo>
                    <a:pt x="450" y="408"/>
                    <a:pt x="450" y="408"/>
                    <a:pt x="450" y="408"/>
                  </a:cubicBezTo>
                  <a:cubicBezTo>
                    <a:pt x="450" y="406"/>
                    <a:pt x="450" y="406"/>
                    <a:pt x="450" y="406"/>
                  </a:cubicBezTo>
                  <a:cubicBezTo>
                    <a:pt x="453" y="406"/>
                    <a:pt x="453" y="406"/>
                    <a:pt x="453" y="406"/>
                  </a:cubicBezTo>
                  <a:cubicBezTo>
                    <a:pt x="454" y="405"/>
                    <a:pt x="454" y="405"/>
                    <a:pt x="454" y="405"/>
                  </a:cubicBezTo>
                  <a:cubicBezTo>
                    <a:pt x="456" y="404"/>
                    <a:pt x="456" y="404"/>
                    <a:pt x="456" y="404"/>
                  </a:cubicBezTo>
                  <a:cubicBezTo>
                    <a:pt x="457" y="402"/>
                    <a:pt x="457" y="402"/>
                    <a:pt x="457" y="402"/>
                  </a:cubicBezTo>
                  <a:cubicBezTo>
                    <a:pt x="458" y="400"/>
                    <a:pt x="458" y="400"/>
                    <a:pt x="459" y="399"/>
                  </a:cubicBezTo>
                  <a:cubicBezTo>
                    <a:pt x="458" y="397"/>
                    <a:pt x="458" y="397"/>
                    <a:pt x="458" y="397"/>
                  </a:cubicBezTo>
                  <a:cubicBezTo>
                    <a:pt x="456" y="396"/>
                    <a:pt x="456" y="396"/>
                    <a:pt x="456" y="396"/>
                  </a:cubicBezTo>
                  <a:cubicBezTo>
                    <a:pt x="456" y="395"/>
                    <a:pt x="456" y="395"/>
                    <a:pt x="456" y="395"/>
                  </a:cubicBezTo>
                  <a:cubicBezTo>
                    <a:pt x="458" y="392"/>
                    <a:pt x="458" y="392"/>
                    <a:pt x="458" y="392"/>
                  </a:cubicBezTo>
                  <a:cubicBezTo>
                    <a:pt x="459" y="392"/>
                    <a:pt x="459" y="392"/>
                    <a:pt x="459" y="392"/>
                  </a:cubicBezTo>
                  <a:cubicBezTo>
                    <a:pt x="461" y="392"/>
                    <a:pt x="461" y="392"/>
                    <a:pt x="461" y="392"/>
                  </a:cubicBezTo>
                  <a:cubicBezTo>
                    <a:pt x="461" y="392"/>
                    <a:pt x="461" y="392"/>
                    <a:pt x="461" y="392"/>
                  </a:cubicBezTo>
                  <a:cubicBezTo>
                    <a:pt x="463" y="390"/>
                    <a:pt x="462" y="391"/>
                    <a:pt x="464" y="388"/>
                  </a:cubicBezTo>
                  <a:cubicBezTo>
                    <a:pt x="466" y="385"/>
                    <a:pt x="466" y="385"/>
                    <a:pt x="466" y="385"/>
                  </a:cubicBezTo>
                  <a:cubicBezTo>
                    <a:pt x="467" y="382"/>
                    <a:pt x="467" y="383"/>
                    <a:pt x="468" y="381"/>
                  </a:cubicBezTo>
                  <a:cubicBezTo>
                    <a:pt x="470" y="381"/>
                    <a:pt x="470" y="381"/>
                    <a:pt x="470" y="381"/>
                  </a:cubicBezTo>
                  <a:cubicBezTo>
                    <a:pt x="471" y="381"/>
                    <a:pt x="471" y="381"/>
                    <a:pt x="471" y="381"/>
                  </a:cubicBezTo>
                  <a:cubicBezTo>
                    <a:pt x="475" y="377"/>
                    <a:pt x="480" y="372"/>
                    <a:pt x="490" y="368"/>
                  </a:cubicBezTo>
                  <a:cubicBezTo>
                    <a:pt x="494" y="365"/>
                    <a:pt x="494" y="365"/>
                    <a:pt x="494" y="365"/>
                  </a:cubicBezTo>
                  <a:cubicBezTo>
                    <a:pt x="505" y="364"/>
                    <a:pt x="541" y="339"/>
                    <a:pt x="545" y="337"/>
                  </a:cubicBezTo>
                  <a:cubicBezTo>
                    <a:pt x="547" y="333"/>
                    <a:pt x="551" y="327"/>
                    <a:pt x="553" y="323"/>
                  </a:cubicBezTo>
                  <a:cubicBezTo>
                    <a:pt x="553" y="321"/>
                    <a:pt x="553" y="321"/>
                    <a:pt x="553" y="321"/>
                  </a:cubicBezTo>
                  <a:cubicBezTo>
                    <a:pt x="553" y="318"/>
                    <a:pt x="553" y="319"/>
                    <a:pt x="554" y="316"/>
                  </a:cubicBezTo>
                  <a:cubicBezTo>
                    <a:pt x="553" y="312"/>
                    <a:pt x="553" y="311"/>
                    <a:pt x="548" y="305"/>
                  </a:cubicBezTo>
                  <a:cubicBezTo>
                    <a:pt x="542" y="302"/>
                    <a:pt x="544" y="303"/>
                    <a:pt x="539" y="301"/>
                  </a:cubicBezTo>
                  <a:cubicBezTo>
                    <a:pt x="538" y="302"/>
                    <a:pt x="538" y="302"/>
                    <a:pt x="538" y="302"/>
                  </a:cubicBezTo>
                  <a:cubicBezTo>
                    <a:pt x="534" y="304"/>
                    <a:pt x="536" y="303"/>
                    <a:pt x="530" y="306"/>
                  </a:cubicBezTo>
                  <a:cubicBezTo>
                    <a:pt x="523" y="312"/>
                    <a:pt x="525" y="310"/>
                    <a:pt x="521" y="314"/>
                  </a:cubicBezTo>
                  <a:cubicBezTo>
                    <a:pt x="520" y="318"/>
                    <a:pt x="520" y="316"/>
                    <a:pt x="519" y="321"/>
                  </a:cubicBezTo>
                  <a:cubicBezTo>
                    <a:pt x="518" y="323"/>
                    <a:pt x="518" y="323"/>
                    <a:pt x="518" y="323"/>
                  </a:cubicBezTo>
                  <a:cubicBezTo>
                    <a:pt x="516" y="323"/>
                    <a:pt x="516" y="323"/>
                    <a:pt x="516" y="323"/>
                  </a:cubicBezTo>
                  <a:cubicBezTo>
                    <a:pt x="515" y="323"/>
                    <a:pt x="515" y="323"/>
                    <a:pt x="515" y="323"/>
                  </a:cubicBezTo>
                  <a:cubicBezTo>
                    <a:pt x="512" y="326"/>
                    <a:pt x="513" y="326"/>
                    <a:pt x="511" y="326"/>
                  </a:cubicBezTo>
                  <a:cubicBezTo>
                    <a:pt x="511" y="326"/>
                    <a:pt x="510" y="327"/>
                    <a:pt x="510" y="327"/>
                  </a:cubicBezTo>
                  <a:close/>
                  <a:moveTo>
                    <a:pt x="420" y="99"/>
                  </a:moveTo>
                  <a:cubicBezTo>
                    <a:pt x="420" y="101"/>
                    <a:pt x="420" y="101"/>
                    <a:pt x="420" y="101"/>
                  </a:cubicBezTo>
                  <a:cubicBezTo>
                    <a:pt x="424" y="110"/>
                    <a:pt x="421" y="117"/>
                    <a:pt x="424" y="123"/>
                  </a:cubicBezTo>
                  <a:cubicBezTo>
                    <a:pt x="428" y="125"/>
                    <a:pt x="428" y="125"/>
                    <a:pt x="428" y="125"/>
                  </a:cubicBezTo>
                  <a:cubicBezTo>
                    <a:pt x="430" y="124"/>
                    <a:pt x="430" y="124"/>
                    <a:pt x="430" y="124"/>
                  </a:cubicBezTo>
                  <a:cubicBezTo>
                    <a:pt x="433" y="119"/>
                    <a:pt x="433" y="119"/>
                    <a:pt x="433" y="119"/>
                  </a:cubicBezTo>
                  <a:cubicBezTo>
                    <a:pt x="434" y="119"/>
                    <a:pt x="434" y="119"/>
                    <a:pt x="434" y="119"/>
                  </a:cubicBezTo>
                  <a:cubicBezTo>
                    <a:pt x="434" y="115"/>
                    <a:pt x="434" y="117"/>
                    <a:pt x="434" y="113"/>
                  </a:cubicBezTo>
                  <a:cubicBezTo>
                    <a:pt x="435" y="111"/>
                    <a:pt x="435" y="111"/>
                    <a:pt x="435" y="111"/>
                  </a:cubicBezTo>
                  <a:cubicBezTo>
                    <a:pt x="445" y="110"/>
                    <a:pt x="445" y="110"/>
                    <a:pt x="445" y="110"/>
                  </a:cubicBezTo>
                  <a:cubicBezTo>
                    <a:pt x="443" y="106"/>
                    <a:pt x="444" y="107"/>
                    <a:pt x="442" y="105"/>
                  </a:cubicBezTo>
                  <a:cubicBezTo>
                    <a:pt x="436" y="101"/>
                    <a:pt x="436" y="101"/>
                    <a:pt x="436" y="101"/>
                  </a:cubicBezTo>
                  <a:cubicBezTo>
                    <a:pt x="423" y="100"/>
                    <a:pt x="427" y="101"/>
                    <a:pt x="420" y="99"/>
                  </a:cubicBezTo>
                  <a:close/>
                  <a:moveTo>
                    <a:pt x="462" y="69"/>
                  </a:moveTo>
                  <a:cubicBezTo>
                    <a:pt x="466" y="68"/>
                    <a:pt x="466" y="68"/>
                    <a:pt x="466" y="68"/>
                  </a:cubicBezTo>
                  <a:cubicBezTo>
                    <a:pt x="470" y="63"/>
                    <a:pt x="470" y="63"/>
                    <a:pt x="470" y="63"/>
                  </a:cubicBezTo>
                  <a:cubicBezTo>
                    <a:pt x="471" y="60"/>
                    <a:pt x="471" y="60"/>
                    <a:pt x="471" y="60"/>
                  </a:cubicBezTo>
                  <a:cubicBezTo>
                    <a:pt x="469" y="57"/>
                    <a:pt x="469" y="57"/>
                    <a:pt x="469" y="57"/>
                  </a:cubicBezTo>
                  <a:cubicBezTo>
                    <a:pt x="460" y="58"/>
                    <a:pt x="460" y="58"/>
                    <a:pt x="460" y="58"/>
                  </a:cubicBezTo>
                  <a:cubicBezTo>
                    <a:pt x="458" y="59"/>
                    <a:pt x="455" y="62"/>
                    <a:pt x="454" y="64"/>
                  </a:cubicBezTo>
                  <a:cubicBezTo>
                    <a:pt x="454" y="65"/>
                    <a:pt x="454" y="65"/>
                    <a:pt x="454" y="65"/>
                  </a:cubicBezTo>
                  <a:cubicBezTo>
                    <a:pt x="457" y="67"/>
                    <a:pt x="457" y="67"/>
                    <a:pt x="457" y="67"/>
                  </a:cubicBezTo>
                  <a:lnTo>
                    <a:pt x="462" y="69"/>
                  </a:lnTo>
                  <a:close/>
                  <a:moveTo>
                    <a:pt x="482" y="17"/>
                  </a:moveTo>
                  <a:cubicBezTo>
                    <a:pt x="486" y="19"/>
                    <a:pt x="486" y="19"/>
                    <a:pt x="486" y="19"/>
                  </a:cubicBezTo>
                  <a:cubicBezTo>
                    <a:pt x="493" y="20"/>
                    <a:pt x="493" y="20"/>
                    <a:pt x="493" y="20"/>
                  </a:cubicBezTo>
                  <a:cubicBezTo>
                    <a:pt x="494" y="19"/>
                    <a:pt x="494" y="19"/>
                    <a:pt x="494" y="19"/>
                  </a:cubicBezTo>
                  <a:cubicBezTo>
                    <a:pt x="496" y="16"/>
                    <a:pt x="496" y="16"/>
                    <a:pt x="496" y="16"/>
                  </a:cubicBezTo>
                  <a:cubicBezTo>
                    <a:pt x="495" y="14"/>
                    <a:pt x="496" y="15"/>
                    <a:pt x="495" y="13"/>
                  </a:cubicBezTo>
                  <a:cubicBezTo>
                    <a:pt x="485" y="10"/>
                    <a:pt x="485" y="10"/>
                    <a:pt x="485" y="10"/>
                  </a:cubicBezTo>
                  <a:cubicBezTo>
                    <a:pt x="479" y="11"/>
                    <a:pt x="479" y="11"/>
                    <a:pt x="479" y="11"/>
                  </a:cubicBezTo>
                  <a:cubicBezTo>
                    <a:pt x="477" y="13"/>
                    <a:pt x="477" y="13"/>
                    <a:pt x="477" y="13"/>
                  </a:cubicBezTo>
                  <a:cubicBezTo>
                    <a:pt x="481" y="15"/>
                    <a:pt x="481" y="15"/>
                    <a:pt x="481" y="15"/>
                  </a:cubicBezTo>
                  <a:cubicBezTo>
                    <a:pt x="482" y="16"/>
                    <a:pt x="481" y="16"/>
                    <a:pt x="482" y="17"/>
                  </a:cubicBezTo>
                  <a:close/>
                  <a:moveTo>
                    <a:pt x="441" y="133"/>
                  </a:moveTo>
                  <a:cubicBezTo>
                    <a:pt x="443" y="134"/>
                    <a:pt x="443" y="134"/>
                    <a:pt x="443" y="134"/>
                  </a:cubicBezTo>
                  <a:cubicBezTo>
                    <a:pt x="444" y="135"/>
                    <a:pt x="444" y="135"/>
                    <a:pt x="444" y="135"/>
                  </a:cubicBezTo>
                  <a:cubicBezTo>
                    <a:pt x="444" y="136"/>
                    <a:pt x="444" y="136"/>
                    <a:pt x="444" y="136"/>
                  </a:cubicBezTo>
                  <a:cubicBezTo>
                    <a:pt x="446" y="137"/>
                    <a:pt x="446" y="137"/>
                    <a:pt x="446" y="137"/>
                  </a:cubicBezTo>
                  <a:cubicBezTo>
                    <a:pt x="450" y="135"/>
                    <a:pt x="450" y="135"/>
                    <a:pt x="450" y="135"/>
                  </a:cubicBezTo>
                  <a:cubicBezTo>
                    <a:pt x="452" y="132"/>
                    <a:pt x="452" y="132"/>
                    <a:pt x="452" y="132"/>
                  </a:cubicBezTo>
                  <a:cubicBezTo>
                    <a:pt x="451" y="127"/>
                    <a:pt x="451" y="127"/>
                    <a:pt x="451" y="127"/>
                  </a:cubicBezTo>
                  <a:cubicBezTo>
                    <a:pt x="448" y="124"/>
                    <a:pt x="448" y="124"/>
                    <a:pt x="448" y="124"/>
                  </a:cubicBezTo>
                  <a:cubicBezTo>
                    <a:pt x="442" y="129"/>
                    <a:pt x="442" y="129"/>
                    <a:pt x="442" y="129"/>
                  </a:cubicBezTo>
                  <a:cubicBezTo>
                    <a:pt x="441" y="129"/>
                    <a:pt x="441" y="129"/>
                    <a:pt x="441" y="129"/>
                  </a:cubicBezTo>
                  <a:cubicBezTo>
                    <a:pt x="441" y="133"/>
                    <a:pt x="441" y="133"/>
                    <a:pt x="441" y="133"/>
                  </a:cubicBezTo>
                  <a:close/>
                  <a:moveTo>
                    <a:pt x="35" y="963"/>
                  </a:moveTo>
                  <a:cubicBezTo>
                    <a:pt x="36" y="959"/>
                    <a:pt x="36" y="959"/>
                    <a:pt x="36" y="959"/>
                  </a:cubicBezTo>
                  <a:cubicBezTo>
                    <a:pt x="36" y="958"/>
                    <a:pt x="36" y="958"/>
                    <a:pt x="36" y="958"/>
                  </a:cubicBezTo>
                  <a:cubicBezTo>
                    <a:pt x="35" y="957"/>
                    <a:pt x="35" y="958"/>
                    <a:pt x="34" y="957"/>
                  </a:cubicBezTo>
                  <a:cubicBezTo>
                    <a:pt x="33" y="955"/>
                    <a:pt x="33" y="955"/>
                    <a:pt x="33" y="955"/>
                  </a:cubicBezTo>
                  <a:cubicBezTo>
                    <a:pt x="28" y="955"/>
                    <a:pt x="27" y="956"/>
                    <a:pt x="20" y="951"/>
                  </a:cubicBezTo>
                  <a:cubicBezTo>
                    <a:pt x="20" y="951"/>
                    <a:pt x="20" y="951"/>
                    <a:pt x="20" y="951"/>
                  </a:cubicBezTo>
                  <a:cubicBezTo>
                    <a:pt x="18" y="951"/>
                    <a:pt x="19" y="951"/>
                    <a:pt x="18" y="951"/>
                  </a:cubicBezTo>
                  <a:cubicBezTo>
                    <a:pt x="18" y="955"/>
                    <a:pt x="18" y="953"/>
                    <a:pt x="17" y="957"/>
                  </a:cubicBezTo>
                  <a:cubicBezTo>
                    <a:pt x="15" y="958"/>
                    <a:pt x="15" y="958"/>
                    <a:pt x="15" y="958"/>
                  </a:cubicBezTo>
                  <a:cubicBezTo>
                    <a:pt x="14" y="958"/>
                    <a:pt x="14" y="958"/>
                    <a:pt x="14" y="958"/>
                  </a:cubicBezTo>
                  <a:cubicBezTo>
                    <a:pt x="13" y="957"/>
                    <a:pt x="13" y="957"/>
                    <a:pt x="13" y="957"/>
                  </a:cubicBezTo>
                  <a:cubicBezTo>
                    <a:pt x="12" y="957"/>
                    <a:pt x="12" y="957"/>
                    <a:pt x="12" y="957"/>
                  </a:cubicBezTo>
                  <a:cubicBezTo>
                    <a:pt x="11" y="956"/>
                    <a:pt x="11" y="956"/>
                    <a:pt x="11" y="956"/>
                  </a:cubicBezTo>
                  <a:cubicBezTo>
                    <a:pt x="14" y="952"/>
                    <a:pt x="13" y="953"/>
                    <a:pt x="15" y="951"/>
                  </a:cubicBezTo>
                  <a:cubicBezTo>
                    <a:pt x="14" y="950"/>
                    <a:pt x="14" y="950"/>
                    <a:pt x="14" y="950"/>
                  </a:cubicBezTo>
                  <a:cubicBezTo>
                    <a:pt x="13" y="953"/>
                    <a:pt x="12" y="954"/>
                    <a:pt x="10" y="956"/>
                  </a:cubicBezTo>
                  <a:cubicBezTo>
                    <a:pt x="9" y="957"/>
                    <a:pt x="9" y="957"/>
                    <a:pt x="9" y="957"/>
                  </a:cubicBezTo>
                  <a:cubicBezTo>
                    <a:pt x="5" y="957"/>
                    <a:pt x="5" y="957"/>
                    <a:pt x="5" y="957"/>
                  </a:cubicBezTo>
                  <a:cubicBezTo>
                    <a:pt x="4" y="958"/>
                    <a:pt x="4" y="958"/>
                    <a:pt x="4" y="958"/>
                  </a:cubicBezTo>
                  <a:cubicBezTo>
                    <a:pt x="4" y="960"/>
                    <a:pt x="4" y="959"/>
                    <a:pt x="3" y="961"/>
                  </a:cubicBezTo>
                  <a:cubicBezTo>
                    <a:pt x="2" y="965"/>
                    <a:pt x="2" y="964"/>
                    <a:pt x="0" y="966"/>
                  </a:cubicBezTo>
                  <a:cubicBezTo>
                    <a:pt x="0" y="967"/>
                    <a:pt x="0" y="967"/>
                    <a:pt x="0" y="967"/>
                  </a:cubicBezTo>
                  <a:cubicBezTo>
                    <a:pt x="10" y="967"/>
                    <a:pt x="26" y="968"/>
                    <a:pt x="35" y="969"/>
                  </a:cubicBezTo>
                  <a:cubicBezTo>
                    <a:pt x="35" y="968"/>
                    <a:pt x="35" y="968"/>
                    <a:pt x="35" y="968"/>
                  </a:cubicBezTo>
                  <a:cubicBezTo>
                    <a:pt x="35" y="967"/>
                    <a:pt x="35" y="968"/>
                    <a:pt x="34" y="966"/>
                  </a:cubicBezTo>
                  <a:cubicBezTo>
                    <a:pt x="34" y="964"/>
                    <a:pt x="34" y="965"/>
                    <a:pt x="35" y="963"/>
                  </a:cubicBezTo>
                  <a:close/>
                  <a:moveTo>
                    <a:pt x="377" y="544"/>
                  </a:moveTo>
                  <a:cubicBezTo>
                    <a:pt x="377" y="542"/>
                    <a:pt x="377" y="542"/>
                    <a:pt x="377" y="542"/>
                  </a:cubicBezTo>
                  <a:cubicBezTo>
                    <a:pt x="376" y="541"/>
                    <a:pt x="376" y="541"/>
                    <a:pt x="376" y="541"/>
                  </a:cubicBezTo>
                  <a:cubicBezTo>
                    <a:pt x="375" y="541"/>
                    <a:pt x="375" y="541"/>
                    <a:pt x="375" y="541"/>
                  </a:cubicBezTo>
                  <a:cubicBezTo>
                    <a:pt x="374" y="539"/>
                    <a:pt x="375" y="539"/>
                    <a:pt x="373" y="536"/>
                  </a:cubicBezTo>
                  <a:cubicBezTo>
                    <a:pt x="372" y="535"/>
                    <a:pt x="372" y="535"/>
                    <a:pt x="372" y="535"/>
                  </a:cubicBezTo>
                  <a:cubicBezTo>
                    <a:pt x="372" y="535"/>
                    <a:pt x="372" y="535"/>
                    <a:pt x="372" y="535"/>
                  </a:cubicBezTo>
                  <a:cubicBezTo>
                    <a:pt x="371" y="535"/>
                    <a:pt x="371" y="535"/>
                    <a:pt x="371" y="535"/>
                  </a:cubicBezTo>
                  <a:cubicBezTo>
                    <a:pt x="372" y="537"/>
                    <a:pt x="372" y="537"/>
                    <a:pt x="372" y="537"/>
                  </a:cubicBezTo>
                  <a:cubicBezTo>
                    <a:pt x="370" y="536"/>
                    <a:pt x="370" y="536"/>
                    <a:pt x="370" y="536"/>
                  </a:cubicBezTo>
                  <a:cubicBezTo>
                    <a:pt x="369" y="536"/>
                    <a:pt x="369" y="536"/>
                    <a:pt x="369" y="536"/>
                  </a:cubicBezTo>
                  <a:cubicBezTo>
                    <a:pt x="367" y="537"/>
                    <a:pt x="367" y="537"/>
                    <a:pt x="367" y="537"/>
                  </a:cubicBezTo>
                  <a:cubicBezTo>
                    <a:pt x="366" y="538"/>
                    <a:pt x="366" y="538"/>
                    <a:pt x="366" y="538"/>
                  </a:cubicBezTo>
                  <a:cubicBezTo>
                    <a:pt x="366" y="539"/>
                    <a:pt x="366" y="539"/>
                    <a:pt x="366" y="539"/>
                  </a:cubicBezTo>
                  <a:cubicBezTo>
                    <a:pt x="367" y="540"/>
                    <a:pt x="367" y="540"/>
                    <a:pt x="368" y="541"/>
                  </a:cubicBezTo>
                  <a:cubicBezTo>
                    <a:pt x="369" y="540"/>
                    <a:pt x="369" y="540"/>
                    <a:pt x="369" y="540"/>
                  </a:cubicBezTo>
                  <a:cubicBezTo>
                    <a:pt x="372" y="543"/>
                    <a:pt x="372" y="543"/>
                    <a:pt x="372" y="543"/>
                  </a:cubicBezTo>
                  <a:cubicBezTo>
                    <a:pt x="372" y="545"/>
                    <a:pt x="372" y="545"/>
                    <a:pt x="373" y="546"/>
                  </a:cubicBezTo>
                  <a:cubicBezTo>
                    <a:pt x="374" y="547"/>
                    <a:pt x="374" y="547"/>
                    <a:pt x="374" y="547"/>
                  </a:cubicBezTo>
                  <a:cubicBezTo>
                    <a:pt x="375" y="549"/>
                    <a:pt x="375" y="549"/>
                    <a:pt x="375" y="549"/>
                  </a:cubicBezTo>
                  <a:cubicBezTo>
                    <a:pt x="375" y="550"/>
                    <a:pt x="375" y="550"/>
                    <a:pt x="375" y="550"/>
                  </a:cubicBezTo>
                  <a:cubicBezTo>
                    <a:pt x="376" y="550"/>
                    <a:pt x="376" y="550"/>
                    <a:pt x="376" y="550"/>
                  </a:cubicBezTo>
                  <a:cubicBezTo>
                    <a:pt x="376" y="549"/>
                    <a:pt x="376" y="549"/>
                    <a:pt x="375" y="548"/>
                  </a:cubicBezTo>
                  <a:cubicBezTo>
                    <a:pt x="375" y="546"/>
                    <a:pt x="376" y="545"/>
                    <a:pt x="377" y="544"/>
                  </a:cubicBezTo>
                  <a:close/>
                  <a:moveTo>
                    <a:pt x="875" y="121"/>
                  </a:moveTo>
                  <a:cubicBezTo>
                    <a:pt x="869" y="122"/>
                    <a:pt x="872" y="121"/>
                    <a:pt x="862" y="125"/>
                  </a:cubicBezTo>
                  <a:cubicBezTo>
                    <a:pt x="860" y="125"/>
                    <a:pt x="860" y="125"/>
                    <a:pt x="860" y="125"/>
                  </a:cubicBezTo>
                  <a:cubicBezTo>
                    <a:pt x="859" y="126"/>
                    <a:pt x="859" y="126"/>
                    <a:pt x="859" y="126"/>
                  </a:cubicBezTo>
                  <a:cubicBezTo>
                    <a:pt x="856" y="125"/>
                    <a:pt x="856" y="125"/>
                    <a:pt x="856" y="125"/>
                  </a:cubicBezTo>
                  <a:cubicBezTo>
                    <a:pt x="852" y="125"/>
                    <a:pt x="852" y="125"/>
                    <a:pt x="852" y="125"/>
                  </a:cubicBezTo>
                  <a:cubicBezTo>
                    <a:pt x="850" y="128"/>
                    <a:pt x="851" y="127"/>
                    <a:pt x="850" y="129"/>
                  </a:cubicBezTo>
                  <a:cubicBezTo>
                    <a:pt x="849" y="130"/>
                    <a:pt x="849" y="130"/>
                    <a:pt x="849" y="130"/>
                  </a:cubicBezTo>
                  <a:cubicBezTo>
                    <a:pt x="846" y="126"/>
                    <a:pt x="846" y="126"/>
                    <a:pt x="846" y="126"/>
                  </a:cubicBezTo>
                  <a:cubicBezTo>
                    <a:pt x="845" y="126"/>
                    <a:pt x="845" y="126"/>
                    <a:pt x="845" y="126"/>
                  </a:cubicBezTo>
                  <a:cubicBezTo>
                    <a:pt x="843" y="131"/>
                    <a:pt x="844" y="130"/>
                    <a:pt x="839" y="136"/>
                  </a:cubicBezTo>
                  <a:cubicBezTo>
                    <a:pt x="838" y="143"/>
                    <a:pt x="838" y="143"/>
                    <a:pt x="838" y="143"/>
                  </a:cubicBezTo>
                  <a:cubicBezTo>
                    <a:pt x="835" y="149"/>
                    <a:pt x="836" y="147"/>
                    <a:pt x="833" y="151"/>
                  </a:cubicBezTo>
                  <a:cubicBezTo>
                    <a:pt x="828" y="155"/>
                    <a:pt x="828" y="155"/>
                    <a:pt x="828" y="155"/>
                  </a:cubicBezTo>
                  <a:cubicBezTo>
                    <a:pt x="824" y="164"/>
                    <a:pt x="824" y="164"/>
                    <a:pt x="824" y="164"/>
                  </a:cubicBezTo>
                  <a:cubicBezTo>
                    <a:pt x="827" y="166"/>
                    <a:pt x="827" y="166"/>
                    <a:pt x="827" y="166"/>
                  </a:cubicBezTo>
                  <a:cubicBezTo>
                    <a:pt x="829" y="166"/>
                    <a:pt x="829" y="166"/>
                    <a:pt x="829" y="166"/>
                  </a:cubicBezTo>
                  <a:cubicBezTo>
                    <a:pt x="832" y="167"/>
                    <a:pt x="832" y="167"/>
                    <a:pt x="832" y="167"/>
                  </a:cubicBezTo>
                  <a:cubicBezTo>
                    <a:pt x="837" y="170"/>
                    <a:pt x="837" y="170"/>
                    <a:pt x="837" y="170"/>
                  </a:cubicBezTo>
                  <a:cubicBezTo>
                    <a:pt x="839" y="177"/>
                    <a:pt x="838" y="174"/>
                    <a:pt x="840" y="181"/>
                  </a:cubicBezTo>
                  <a:cubicBezTo>
                    <a:pt x="842" y="182"/>
                    <a:pt x="842" y="182"/>
                    <a:pt x="842" y="182"/>
                  </a:cubicBezTo>
                  <a:cubicBezTo>
                    <a:pt x="842" y="184"/>
                    <a:pt x="842" y="185"/>
                    <a:pt x="842" y="186"/>
                  </a:cubicBezTo>
                  <a:cubicBezTo>
                    <a:pt x="844" y="189"/>
                    <a:pt x="844" y="189"/>
                    <a:pt x="844" y="189"/>
                  </a:cubicBezTo>
                  <a:cubicBezTo>
                    <a:pt x="846" y="191"/>
                    <a:pt x="846" y="191"/>
                    <a:pt x="846" y="191"/>
                  </a:cubicBezTo>
                  <a:cubicBezTo>
                    <a:pt x="848" y="191"/>
                    <a:pt x="848" y="191"/>
                    <a:pt x="848" y="191"/>
                  </a:cubicBezTo>
                  <a:cubicBezTo>
                    <a:pt x="851" y="188"/>
                    <a:pt x="851" y="188"/>
                    <a:pt x="851" y="188"/>
                  </a:cubicBezTo>
                  <a:cubicBezTo>
                    <a:pt x="852" y="188"/>
                    <a:pt x="852" y="188"/>
                    <a:pt x="852" y="188"/>
                  </a:cubicBezTo>
                  <a:cubicBezTo>
                    <a:pt x="854" y="193"/>
                    <a:pt x="854" y="193"/>
                    <a:pt x="854" y="193"/>
                  </a:cubicBezTo>
                  <a:cubicBezTo>
                    <a:pt x="855" y="194"/>
                    <a:pt x="855" y="194"/>
                    <a:pt x="855" y="194"/>
                  </a:cubicBezTo>
                  <a:cubicBezTo>
                    <a:pt x="861" y="193"/>
                    <a:pt x="861" y="193"/>
                    <a:pt x="861" y="193"/>
                  </a:cubicBezTo>
                  <a:cubicBezTo>
                    <a:pt x="862" y="194"/>
                    <a:pt x="862" y="194"/>
                    <a:pt x="862" y="194"/>
                  </a:cubicBezTo>
                  <a:cubicBezTo>
                    <a:pt x="866" y="195"/>
                    <a:pt x="866" y="195"/>
                    <a:pt x="866" y="195"/>
                  </a:cubicBezTo>
                  <a:cubicBezTo>
                    <a:pt x="867" y="196"/>
                    <a:pt x="867" y="195"/>
                    <a:pt x="868" y="198"/>
                  </a:cubicBezTo>
                  <a:cubicBezTo>
                    <a:pt x="872" y="202"/>
                    <a:pt x="870" y="201"/>
                    <a:pt x="875" y="204"/>
                  </a:cubicBezTo>
                  <a:cubicBezTo>
                    <a:pt x="876" y="204"/>
                    <a:pt x="876" y="204"/>
                    <a:pt x="876" y="204"/>
                  </a:cubicBezTo>
                  <a:cubicBezTo>
                    <a:pt x="879" y="205"/>
                    <a:pt x="879" y="205"/>
                    <a:pt x="879" y="205"/>
                  </a:cubicBezTo>
                  <a:cubicBezTo>
                    <a:pt x="880" y="204"/>
                    <a:pt x="880" y="204"/>
                    <a:pt x="880" y="204"/>
                  </a:cubicBezTo>
                  <a:cubicBezTo>
                    <a:pt x="883" y="206"/>
                    <a:pt x="883" y="206"/>
                    <a:pt x="884" y="206"/>
                  </a:cubicBezTo>
                  <a:cubicBezTo>
                    <a:pt x="890" y="204"/>
                    <a:pt x="887" y="205"/>
                    <a:pt x="896" y="203"/>
                  </a:cubicBezTo>
                  <a:cubicBezTo>
                    <a:pt x="898" y="202"/>
                    <a:pt x="900" y="198"/>
                    <a:pt x="901" y="196"/>
                  </a:cubicBezTo>
                  <a:cubicBezTo>
                    <a:pt x="901" y="194"/>
                    <a:pt x="901" y="195"/>
                    <a:pt x="900" y="188"/>
                  </a:cubicBezTo>
                  <a:cubicBezTo>
                    <a:pt x="899" y="187"/>
                    <a:pt x="899" y="187"/>
                    <a:pt x="899" y="187"/>
                  </a:cubicBezTo>
                  <a:cubicBezTo>
                    <a:pt x="897" y="186"/>
                    <a:pt x="897" y="186"/>
                    <a:pt x="897" y="186"/>
                  </a:cubicBezTo>
                  <a:cubicBezTo>
                    <a:pt x="895" y="180"/>
                    <a:pt x="895" y="180"/>
                    <a:pt x="895" y="180"/>
                  </a:cubicBezTo>
                  <a:cubicBezTo>
                    <a:pt x="891" y="176"/>
                    <a:pt x="891" y="176"/>
                    <a:pt x="891" y="176"/>
                  </a:cubicBezTo>
                  <a:cubicBezTo>
                    <a:pt x="892" y="175"/>
                    <a:pt x="892" y="175"/>
                    <a:pt x="892" y="175"/>
                  </a:cubicBezTo>
                  <a:cubicBezTo>
                    <a:pt x="893" y="175"/>
                    <a:pt x="893" y="175"/>
                    <a:pt x="893" y="175"/>
                  </a:cubicBezTo>
                  <a:cubicBezTo>
                    <a:pt x="895" y="177"/>
                    <a:pt x="895" y="177"/>
                    <a:pt x="895" y="177"/>
                  </a:cubicBezTo>
                  <a:cubicBezTo>
                    <a:pt x="897" y="177"/>
                    <a:pt x="897" y="177"/>
                    <a:pt x="897" y="177"/>
                  </a:cubicBezTo>
                  <a:cubicBezTo>
                    <a:pt x="899" y="174"/>
                    <a:pt x="899" y="174"/>
                    <a:pt x="899" y="174"/>
                  </a:cubicBezTo>
                  <a:cubicBezTo>
                    <a:pt x="900" y="166"/>
                    <a:pt x="898" y="166"/>
                    <a:pt x="901" y="149"/>
                  </a:cubicBezTo>
                  <a:cubicBezTo>
                    <a:pt x="903" y="146"/>
                    <a:pt x="903" y="146"/>
                    <a:pt x="903" y="146"/>
                  </a:cubicBezTo>
                  <a:cubicBezTo>
                    <a:pt x="902" y="142"/>
                    <a:pt x="901" y="140"/>
                    <a:pt x="899" y="137"/>
                  </a:cubicBezTo>
                  <a:cubicBezTo>
                    <a:pt x="897" y="136"/>
                    <a:pt x="897" y="136"/>
                    <a:pt x="897" y="136"/>
                  </a:cubicBezTo>
                  <a:cubicBezTo>
                    <a:pt x="896" y="134"/>
                    <a:pt x="896" y="134"/>
                    <a:pt x="896" y="134"/>
                  </a:cubicBezTo>
                  <a:cubicBezTo>
                    <a:pt x="895" y="133"/>
                    <a:pt x="895" y="133"/>
                    <a:pt x="895" y="133"/>
                  </a:cubicBezTo>
                  <a:cubicBezTo>
                    <a:pt x="894" y="131"/>
                    <a:pt x="894" y="131"/>
                    <a:pt x="894" y="131"/>
                  </a:cubicBezTo>
                  <a:cubicBezTo>
                    <a:pt x="888" y="129"/>
                    <a:pt x="890" y="129"/>
                    <a:pt x="886" y="129"/>
                  </a:cubicBezTo>
                  <a:cubicBezTo>
                    <a:pt x="886" y="129"/>
                    <a:pt x="886" y="129"/>
                    <a:pt x="886" y="129"/>
                  </a:cubicBezTo>
                  <a:cubicBezTo>
                    <a:pt x="885" y="131"/>
                    <a:pt x="885" y="131"/>
                    <a:pt x="885" y="131"/>
                  </a:cubicBezTo>
                  <a:cubicBezTo>
                    <a:pt x="885" y="135"/>
                    <a:pt x="885" y="135"/>
                    <a:pt x="885" y="135"/>
                  </a:cubicBezTo>
                  <a:cubicBezTo>
                    <a:pt x="884" y="140"/>
                    <a:pt x="884" y="140"/>
                    <a:pt x="884" y="140"/>
                  </a:cubicBezTo>
                  <a:cubicBezTo>
                    <a:pt x="883" y="140"/>
                    <a:pt x="883" y="140"/>
                    <a:pt x="883" y="140"/>
                  </a:cubicBezTo>
                  <a:cubicBezTo>
                    <a:pt x="880" y="138"/>
                    <a:pt x="880" y="138"/>
                    <a:pt x="880" y="138"/>
                  </a:cubicBezTo>
                  <a:cubicBezTo>
                    <a:pt x="878" y="142"/>
                    <a:pt x="878" y="142"/>
                    <a:pt x="878" y="142"/>
                  </a:cubicBezTo>
                  <a:cubicBezTo>
                    <a:pt x="877" y="144"/>
                    <a:pt x="877" y="145"/>
                    <a:pt x="876" y="147"/>
                  </a:cubicBezTo>
                  <a:cubicBezTo>
                    <a:pt x="875" y="146"/>
                    <a:pt x="875" y="146"/>
                    <a:pt x="875" y="146"/>
                  </a:cubicBezTo>
                  <a:cubicBezTo>
                    <a:pt x="876" y="142"/>
                    <a:pt x="876" y="142"/>
                    <a:pt x="876" y="142"/>
                  </a:cubicBezTo>
                  <a:cubicBezTo>
                    <a:pt x="877" y="139"/>
                    <a:pt x="877" y="139"/>
                    <a:pt x="877" y="139"/>
                  </a:cubicBezTo>
                  <a:cubicBezTo>
                    <a:pt x="878" y="134"/>
                    <a:pt x="877" y="136"/>
                    <a:pt x="879" y="132"/>
                  </a:cubicBezTo>
                  <a:cubicBezTo>
                    <a:pt x="880" y="131"/>
                    <a:pt x="880" y="131"/>
                    <a:pt x="880" y="131"/>
                  </a:cubicBezTo>
                  <a:cubicBezTo>
                    <a:pt x="879" y="126"/>
                    <a:pt x="879" y="126"/>
                    <a:pt x="879" y="126"/>
                  </a:cubicBezTo>
                  <a:cubicBezTo>
                    <a:pt x="876" y="122"/>
                    <a:pt x="876" y="122"/>
                    <a:pt x="876" y="122"/>
                  </a:cubicBezTo>
                  <a:cubicBezTo>
                    <a:pt x="875" y="121"/>
                    <a:pt x="875" y="121"/>
                    <a:pt x="875" y="121"/>
                  </a:cubicBezTo>
                  <a:close/>
                  <a:moveTo>
                    <a:pt x="864" y="338"/>
                  </a:moveTo>
                  <a:cubicBezTo>
                    <a:pt x="863" y="337"/>
                    <a:pt x="862" y="336"/>
                    <a:pt x="860" y="336"/>
                  </a:cubicBezTo>
                  <a:cubicBezTo>
                    <a:pt x="859" y="337"/>
                    <a:pt x="859" y="337"/>
                    <a:pt x="859" y="337"/>
                  </a:cubicBezTo>
                  <a:cubicBezTo>
                    <a:pt x="855" y="336"/>
                    <a:pt x="855" y="336"/>
                    <a:pt x="855" y="336"/>
                  </a:cubicBezTo>
                  <a:cubicBezTo>
                    <a:pt x="853" y="338"/>
                    <a:pt x="853" y="338"/>
                    <a:pt x="853" y="338"/>
                  </a:cubicBezTo>
                  <a:cubicBezTo>
                    <a:pt x="850" y="336"/>
                    <a:pt x="850" y="336"/>
                    <a:pt x="850" y="336"/>
                  </a:cubicBezTo>
                  <a:cubicBezTo>
                    <a:pt x="850" y="338"/>
                    <a:pt x="850" y="338"/>
                    <a:pt x="850" y="338"/>
                  </a:cubicBezTo>
                  <a:cubicBezTo>
                    <a:pt x="850" y="340"/>
                    <a:pt x="850" y="340"/>
                    <a:pt x="850" y="340"/>
                  </a:cubicBezTo>
                  <a:cubicBezTo>
                    <a:pt x="854" y="341"/>
                    <a:pt x="854" y="341"/>
                    <a:pt x="854" y="341"/>
                  </a:cubicBezTo>
                  <a:cubicBezTo>
                    <a:pt x="856" y="343"/>
                    <a:pt x="856" y="343"/>
                    <a:pt x="856" y="343"/>
                  </a:cubicBezTo>
                  <a:cubicBezTo>
                    <a:pt x="858" y="343"/>
                    <a:pt x="858" y="343"/>
                    <a:pt x="858" y="343"/>
                  </a:cubicBezTo>
                  <a:cubicBezTo>
                    <a:pt x="861" y="344"/>
                    <a:pt x="861" y="344"/>
                    <a:pt x="861" y="344"/>
                  </a:cubicBezTo>
                  <a:cubicBezTo>
                    <a:pt x="861" y="341"/>
                    <a:pt x="861" y="342"/>
                    <a:pt x="861" y="340"/>
                  </a:cubicBezTo>
                  <a:cubicBezTo>
                    <a:pt x="863" y="339"/>
                    <a:pt x="863" y="339"/>
                    <a:pt x="863" y="339"/>
                  </a:cubicBezTo>
                  <a:cubicBezTo>
                    <a:pt x="864" y="340"/>
                    <a:pt x="864" y="340"/>
                    <a:pt x="864" y="338"/>
                  </a:cubicBezTo>
                  <a:close/>
                  <a:moveTo>
                    <a:pt x="867" y="333"/>
                  </a:moveTo>
                  <a:cubicBezTo>
                    <a:pt x="867" y="334"/>
                    <a:pt x="867" y="334"/>
                    <a:pt x="867" y="334"/>
                  </a:cubicBezTo>
                  <a:cubicBezTo>
                    <a:pt x="867" y="335"/>
                    <a:pt x="867" y="335"/>
                    <a:pt x="867" y="335"/>
                  </a:cubicBezTo>
                  <a:cubicBezTo>
                    <a:pt x="866" y="338"/>
                    <a:pt x="866" y="338"/>
                    <a:pt x="866" y="338"/>
                  </a:cubicBezTo>
                  <a:cubicBezTo>
                    <a:pt x="866" y="340"/>
                    <a:pt x="866" y="340"/>
                    <a:pt x="866" y="340"/>
                  </a:cubicBezTo>
                  <a:cubicBezTo>
                    <a:pt x="866" y="341"/>
                    <a:pt x="866" y="341"/>
                    <a:pt x="866" y="341"/>
                  </a:cubicBezTo>
                  <a:cubicBezTo>
                    <a:pt x="866" y="341"/>
                    <a:pt x="866" y="341"/>
                    <a:pt x="866" y="341"/>
                  </a:cubicBezTo>
                  <a:cubicBezTo>
                    <a:pt x="867" y="341"/>
                    <a:pt x="867" y="340"/>
                    <a:pt x="868" y="339"/>
                  </a:cubicBezTo>
                  <a:cubicBezTo>
                    <a:pt x="869" y="336"/>
                    <a:pt x="869" y="336"/>
                    <a:pt x="869" y="336"/>
                  </a:cubicBezTo>
                  <a:cubicBezTo>
                    <a:pt x="869" y="335"/>
                    <a:pt x="869" y="335"/>
                    <a:pt x="869" y="335"/>
                  </a:cubicBezTo>
                  <a:cubicBezTo>
                    <a:pt x="868" y="334"/>
                    <a:pt x="868" y="334"/>
                    <a:pt x="868" y="334"/>
                  </a:cubicBezTo>
                  <a:lnTo>
                    <a:pt x="867" y="333"/>
                  </a:lnTo>
                  <a:close/>
                  <a:moveTo>
                    <a:pt x="901" y="157"/>
                  </a:moveTo>
                  <a:cubicBezTo>
                    <a:pt x="904" y="157"/>
                    <a:pt x="904" y="157"/>
                    <a:pt x="904" y="157"/>
                  </a:cubicBezTo>
                  <a:cubicBezTo>
                    <a:pt x="906" y="153"/>
                    <a:pt x="906" y="153"/>
                    <a:pt x="906" y="153"/>
                  </a:cubicBezTo>
                  <a:cubicBezTo>
                    <a:pt x="904" y="152"/>
                    <a:pt x="904" y="152"/>
                    <a:pt x="904" y="152"/>
                  </a:cubicBezTo>
                  <a:cubicBezTo>
                    <a:pt x="903" y="151"/>
                    <a:pt x="903" y="151"/>
                    <a:pt x="903" y="151"/>
                  </a:cubicBezTo>
                  <a:cubicBezTo>
                    <a:pt x="902" y="152"/>
                    <a:pt x="902" y="152"/>
                    <a:pt x="902" y="152"/>
                  </a:cubicBezTo>
                  <a:cubicBezTo>
                    <a:pt x="901" y="153"/>
                    <a:pt x="901" y="155"/>
                    <a:pt x="901" y="157"/>
                  </a:cubicBezTo>
                  <a:close/>
                  <a:moveTo>
                    <a:pt x="872" y="320"/>
                  </a:moveTo>
                  <a:cubicBezTo>
                    <a:pt x="873" y="322"/>
                    <a:pt x="873" y="322"/>
                    <a:pt x="873" y="322"/>
                  </a:cubicBezTo>
                  <a:cubicBezTo>
                    <a:pt x="875" y="322"/>
                    <a:pt x="875" y="322"/>
                    <a:pt x="875" y="322"/>
                  </a:cubicBezTo>
                  <a:cubicBezTo>
                    <a:pt x="875" y="322"/>
                    <a:pt x="875" y="322"/>
                    <a:pt x="875" y="322"/>
                  </a:cubicBezTo>
                  <a:cubicBezTo>
                    <a:pt x="873" y="316"/>
                    <a:pt x="873" y="316"/>
                    <a:pt x="873" y="316"/>
                  </a:cubicBezTo>
                  <a:cubicBezTo>
                    <a:pt x="872" y="318"/>
                    <a:pt x="872" y="318"/>
                    <a:pt x="872" y="320"/>
                  </a:cubicBezTo>
                  <a:close/>
                  <a:moveTo>
                    <a:pt x="987" y="285"/>
                  </a:moveTo>
                  <a:cubicBezTo>
                    <a:pt x="986" y="284"/>
                    <a:pt x="986" y="284"/>
                    <a:pt x="986" y="284"/>
                  </a:cubicBezTo>
                  <a:cubicBezTo>
                    <a:pt x="985" y="284"/>
                    <a:pt x="985" y="284"/>
                    <a:pt x="985" y="284"/>
                  </a:cubicBezTo>
                  <a:cubicBezTo>
                    <a:pt x="984" y="287"/>
                    <a:pt x="984" y="287"/>
                    <a:pt x="984" y="287"/>
                  </a:cubicBezTo>
                  <a:cubicBezTo>
                    <a:pt x="984" y="290"/>
                    <a:pt x="984" y="290"/>
                    <a:pt x="984" y="290"/>
                  </a:cubicBezTo>
                  <a:cubicBezTo>
                    <a:pt x="985" y="290"/>
                    <a:pt x="985" y="290"/>
                    <a:pt x="985" y="290"/>
                  </a:cubicBezTo>
                  <a:cubicBezTo>
                    <a:pt x="988" y="288"/>
                    <a:pt x="988" y="288"/>
                    <a:pt x="988" y="288"/>
                  </a:cubicBezTo>
                  <a:cubicBezTo>
                    <a:pt x="988" y="287"/>
                    <a:pt x="988" y="287"/>
                    <a:pt x="988" y="287"/>
                  </a:cubicBezTo>
                  <a:cubicBezTo>
                    <a:pt x="988" y="286"/>
                    <a:pt x="988" y="286"/>
                    <a:pt x="988" y="286"/>
                  </a:cubicBezTo>
                  <a:lnTo>
                    <a:pt x="987" y="285"/>
                  </a:lnTo>
                  <a:close/>
                  <a:moveTo>
                    <a:pt x="905" y="215"/>
                  </a:moveTo>
                  <a:cubicBezTo>
                    <a:pt x="905" y="217"/>
                    <a:pt x="903" y="230"/>
                    <a:pt x="902" y="232"/>
                  </a:cubicBezTo>
                  <a:cubicBezTo>
                    <a:pt x="897" y="240"/>
                    <a:pt x="897" y="239"/>
                    <a:pt x="896" y="246"/>
                  </a:cubicBezTo>
                  <a:cubicBezTo>
                    <a:pt x="894" y="248"/>
                    <a:pt x="894" y="248"/>
                    <a:pt x="894" y="248"/>
                  </a:cubicBezTo>
                  <a:cubicBezTo>
                    <a:pt x="896" y="250"/>
                    <a:pt x="895" y="250"/>
                    <a:pt x="897" y="251"/>
                  </a:cubicBezTo>
                  <a:cubicBezTo>
                    <a:pt x="900" y="252"/>
                    <a:pt x="900" y="252"/>
                    <a:pt x="900" y="252"/>
                  </a:cubicBezTo>
                  <a:cubicBezTo>
                    <a:pt x="903" y="251"/>
                    <a:pt x="903" y="251"/>
                    <a:pt x="903" y="251"/>
                  </a:cubicBezTo>
                  <a:cubicBezTo>
                    <a:pt x="908" y="248"/>
                    <a:pt x="912" y="245"/>
                    <a:pt x="916" y="240"/>
                  </a:cubicBezTo>
                  <a:cubicBezTo>
                    <a:pt x="925" y="239"/>
                    <a:pt x="926" y="239"/>
                    <a:pt x="932" y="238"/>
                  </a:cubicBezTo>
                  <a:cubicBezTo>
                    <a:pt x="932" y="239"/>
                    <a:pt x="932" y="239"/>
                    <a:pt x="932" y="239"/>
                  </a:cubicBezTo>
                  <a:cubicBezTo>
                    <a:pt x="933" y="240"/>
                    <a:pt x="933" y="240"/>
                    <a:pt x="933" y="240"/>
                  </a:cubicBezTo>
                  <a:cubicBezTo>
                    <a:pt x="934" y="240"/>
                    <a:pt x="934" y="240"/>
                    <a:pt x="934" y="240"/>
                  </a:cubicBezTo>
                  <a:cubicBezTo>
                    <a:pt x="936" y="236"/>
                    <a:pt x="936" y="236"/>
                    <a:pt x="936" y="236"/>
                  </a:cubicBezTo>
                  <a:cubicBezTo>
                    <a:pt x="944" y="236"/>
                    <a:pt x="944" y="236"/>
                    <a:pt x="944" y="236"/>
                  </a:cubicBezTo>
                  <a:cubicBezTo>
                    <a:pt x="950" y="232"/>
                    <a:pt x="950" y="232"/>
                    <a:pt x="950" y="232"/>
                  </a:cubicBezTo>
                  <a:cubicBezTo>
                    <a:pt x="953" y="231"/>
                    <a:pt x="953" y="231"/>
                    <a:pt x="953" y="231"/>
                  </a:cubicBezTo>
                  <a:cubicBezTo>
                    <a:pt x="955" y="231"/>
                    <a:pt x="955" y="231"/>
                    <a:pt x="955" y="231"/>
                  </a:cubicBezTo>
                  <a:cubicBezTo>
                    <a:pt x="956" y="231"/>
                    <a:pt x="956" y="231"/>
                    <a:pt x="956" y="231"/>
                  </a:cubicBezTo>
                  <a:cubicBezTo>
                    <a:pt x="962" y="223"/>
                    <a:pt x="962" y="223"/>
                    <a:pt x="962" y="223"/>
                  </a:cubicBezTo>
                  <a:cubicBezTo>
                    <a:pt x="962" y="216"/>
                    <a:pt x="962" y="212"/>
                    <a:pt x="960" y="204"/>
                  </a:cubicBezTo>
                  <a:cubicBezTo>
                    <a:pt x="958" y="203"/>
                    <a:pt x="958" y="203"/>
                    <a:pt x="958" y="203"/>
                  </a:cubicBezTo>
                  <a:cubicBezTo>
                    <a:pt x="957" y="202"/>
                    <a:pt x="957" y="202"/>
                    <a:pt x="957" y="202"/>
                  </a:cubicBezTo>
                  <a:cubicBezTo>
                    <a:pt x="954" y="203"/>
                    <a:pt x="954" y="203"/>
                    <a:pt x="954" y="203"/>
                  </a:cubicBezTo>
                  <a:cubicBezTo>
                    <a:pt x="952" y="201"/>
                    <a:pt x="952" y="201"/>
                    <a:pt x="952" y="201"/>
                  </a:cubicBezTo>
                  <a:cubicBezTo>
                    <a:pt x="952" y="198"/>
                    <a:pt x="953" y="199"/>
                    <a:pt x="952" y="196"/>
                  </a:cubicBezTo>
                  <a:cubicBezTo>
                    <a:pt x="952" y="195"/>
                    <a:pt x="952" y="195"/>
                    <a:pt x="952" y="195"/>
                  </a:cubicBezTo>
                  <a:cubicBezTo>
                    <a:pt x="948" y="193"/>
                    <a:pt x="948" y="193"/>
                    <a:pt x="948" y="193"/>
                  </a:cubicBezTo>
                  <a:cubicBezTo>
                    <a:pt x="947" y="189"/>
                    <a:pt x="947" y="191"/>
                    <a:pt x="946" y="186"/>
                  </a:cubicBezTo>
                  <a:cubicBezTo>
                    <a:pt x="945" y="185"/>
                    <a:pt x="945" y="185"/>
                    <a:pt x="945" y="185"/>
                  </a:cubicBezTo>
                  <a:cubicBezTo>
                    <a:pt x="943" y="185"/>
                    <a:pt x="943" y="185"/>
                    <a:pt x="943" y="185"/>
                  </a:cubicBezTo>
                  <a:cubicBezTo>
                    <a:pt x="941" y="186"/>
                    <a:pt x="941" y="186"/>
                    <a:pt x="941" y="186"/>
                  </a:cubicBezTo>
                  <a:cubicBezTo>
                    <a:pt x="938" y="190"/>
                    <a:pt x="938" y="190"/>
                    <a:pt x="938" y="190"/>
                  </a:cubicBezTo>
                  <a:cubicBezTo>
                    <a:pt x="937" y="190"/>
                    <a:pt x="937" y="190"/>
                    <a:pt x="937" y="190"/>
                  </a:cubicBezTo>
                  <a:cubicBezTo>
                    <a:pt x="935" y="190"/>
                    <a:pt x="935" y="190"/>
                    <a:pt x="935" y="190"/>
                  </a:cubicBezTo>
                  <a:cubicBezTo>
                    <a:pt x="934" y="192"/>
                    <a:pt x="933" y="196"/>
                    <a:pt x="931" y="201"/>
                  </a:cubicBezTo>
                  <a:cubicBezTo>
                    <a:pt x="929" y="203"/>
                    <a:pt x="929" y="203"/>
                    <a:pt x="929" y="203"/>
                  </a:cubicBezTo>
                  <a:cubicBezTo>
                    <a:pt x="929" y="203"/>
                    <a:pt x="935" y="179"/>
                    <a:pt x="935" y="179"/>
                  </a:cubicBezTo>
                  <a:cubicBezTo>
                    <a:pt x="935" y="178"/>
                    <a:pt x="935" y="178"/>
                    <a:pt x="935" y="178"/>
                  </a:cubicBezTo>
                  <a:cubicBezTo>
                    <a:pt x="936" y="177"/>
                    <a:pt x="936" y="177"/>
                    <a:pt x="936" y="177"/>
                  </a:cubicBezTo>
                  <a:cubicBezTo>
                    <a:pt x="937" y="176"/>
                    <a:pt x="937" y="176"/>
                    <a:pt x="937" y="176"/>
                  </a:cubicBezTo>
                  <a:cubicBezTo>
                    <a:pt x="936" y="174"/>
                    <a:pt x="936" y="174"/>
                    <a:pt x="936" y="174"/>
                  </a:cubicBezTo>
                  <a:cubicBezTo>
                    <a:pt x="933" y="170"/>
                    <a:pt x="933" y="170"/>
                    <a:pt x="933" y="170"/>
                  </a:cubicBezTo>
                  <a:cubicBezTo>
                    <a:pt x="929" y="168"/>
                    <a:pt x="929" y="168"/>
                    <a:pt x="929" y="168"/>
                  </a:cubicBezTo>
                  <a:cubicBezTo>
                    <a:pt x="928" y="168"/>
                    <a:pt x="928" y="168"/>
                    <a:pt x="928" y="168"/>
                  </a:cubicBezTo>
                  <a:cubicBezTo>
                    <a:pt x="927" y="169"/>
                    <a:pt x="927" y="169"/>
                    <a:pt x="927" y="169"/>
                  </a:cubicBezTo>
                  <a:cubicBezTo>
                    <a:pt x="926" y="174"/>
                    <a:pt x="927" y="175"/>
                    <a:pt x="927" y="178"/>
                  </a:cubicBezTo>
                  <a:cubicBezTo>
                    <a:pt x="926" y="179"/>
                    <a:pt x="926" y="179"/>
                    <a:pt x="926" y="179"/>
                  </a:cubicBezTo>
                  <a:cubicBezTo>
                    <a:pt x="925" y="178"/>
                    <a:pt x="925" y="178"/>
                    <a:pt x="925" y="178"/>
                  </a:cubicBezTo>
                  <a:cubicBezTo>
                    <a:pt x="923" y="174"/>
                    <a:pt x="924" y="176"/>
                    <a:pt x="923" y="172"/>
                  </a:cubicBezTo>
                  <a:cubicBezTo>
                    <a:pt x="922" y="171"/>
                    <a:pt x="922" y="171"/>
                    <a:pt x="922" y="171"/>
                  </a:cubicBezTo>
                  <a:cubicBezTo>
                    <a:pt x="921" y="172"/>
                    <a:pt x="921" y="172"/>
                    <a:pt x="921" y="172"/>
                  </a:cubicBezTo>
                  <a:cubicBezTo>
                    <a:pt x="920" y="173"/>
                    <a:pt x="920" y="173"/>
                    <a:pt x="920" y="173"/>
                  </a:cubicBezTo>
                  <a:cubicBezTo>
                    <a:pt x="920" y="175"/>
                    <a:pt x="920" y="174"/>
                    <a:pt x="919" y="179"/>
                  </a:cubicBezTo>
                  <a:cubicBezTo>
                    <a:pt x="917" y="180"/>
                    <a:pt x="917" y="180"/>
                    <a:pt x="917" y="180"/>
                  </a:cubicBezTo>
                  <a:cubicBezTo>
                    <a:pt x="916" y="182"/>
                    <a:pt x="916" y="182"/>
                    <a:pt x="916" y="182"/>
                  </a:cubicBezTo>
                  <a:cubicBezTo>
                    <a:pt x="915" y="184"/>
                    <a:pt x="915" y="184"/>
                    <a:pt x="915" y="184"/>
                  </a:cubicBezTo>
                  <a:cubicBezTo>
                    <a:pt x="914" y="186"/>
                    <a:pt x="914" y="186"/>
                    <a:pt x="914" y="186"/>
                  </a:cubicBezTo>
                  <a:cubicBezTo>
                    <a:pt x="914" y="189"/>
                    <a:pt x="914" y="187"/>
                    <a:pt x="914" y="192"/>
                  </a:cubicBezTo>
                  <a:cubicBezTo>
                    <a:pt x="913" y="194"/>
                    <a:pt x="913" y="193"/>
                    <a:pt x="912" y="195"/>
                  </a:cubicBezTo>
                  <a:cubicBezTo>
                    <a:pt x="912" y="200"/>
                    <a:pt x="912" y="199"/>
                    <a:pt x="912" y="205"/>
                  </a:cubicBezTo>
                  <a:cubicBezTo>
                    <a:pt x="913" y="206"/>
                    <a:pt x="913" y="206"/>
                    <a:pt x="913" y="206"/>
                  </a:cubicBezTo>
                  <a:cubicBezTo>
                    <a:pt x="912" y="206"/>
                    <a:pt x="912" y="206"/>
                    <a:pt x="912" y="206"/>
                  </a:cubicBezTo>
                  <a:cubicBezTo>
                    <a:pt x="909" y="206"/>
                    <a:pt x="909" y="206"/>
                    <a:pt x="909" y="206"/>
                  </a:cubicBezTo>
                  <a:cubicBezTo>
                    <a:pt x="908" y="206"/>
                    <a:pt x="908" y="206"/>
                    <a:pt x="908" y="206"/>
                  </a:cubicBezTo>
                  <a:cubicBezTo>
                    <a:pt x="905" y="211"/>
                    <a:pt x="905" y="213"/>
                    <a:pt x="905" y="215"/>
                  </a:cubicBezTo>
                  <a:close/>
                  <a:moveTo>
                    <a:pt x="973" y="239"/>
                  </a:moveTo>
                  <a:cubicBezTo>
                    <a:pt x="975" y="237"/>
                    <a:pt x="975" y="237"/>
                    <a:pt x="975" y="237"/>
                  </a:cubicBezTo>
                  <a:cubicBezTo>
                    <a:pt x="975" y="236"/>
                    <a:pt x="975" y="236"/>
                    <a:pt x="975" y="236"/>
                  </a:cubicBezTo>
                  <a:cubicBezTo>
                    <a:pt x="976" y="236"/>
                    <a:pt x="977" y="236"/>
                    <a:pt x="978" y="236"/>
                  </a:cubicBezTo>
                  <a:cubicBezTo>
                    <a:pt x="978" y="234"/>
                    <a:pt x="978" y="234"/>
                    <a:pt x="977" y="232"/>
                  </a:cubicBezTo>
                  <a:cubicBezTo>
                    <a:pt x="975" y="231"/>
                    <a:pt x="975" y="231"/>
                    <a:pt x="975" y="231"/>
                  </a:cubicBezTo>
                  <a:cubicBezTo>
                    <a:pt x="973" y="235"/>
                    <a:pt x="973" y="235"/>
                    <a:pt x="973" y="235"/>
                  </a:cubicBezTo>
                  <a:cubicBezTo>
                    <a:pt x="970" y="236"/>
                    <a:pt x="970" y="236"/>
                    <a:pt x="970" y="236"/>
                  </a:cubicBezTo>
                  <a:cubicBezTo>
                    <a:pt x="970" y="238"/>
                    <a:pt x="970" y="238"/>
                    <a:pt x="970" y="238"/>
                  </a:cubicBezTo>
                  <a:cubicBezTo>
                    <a:pt x="971" y="239"/>
                    <a:pt x="971" y="239"/>
                    <a:pt x="971" y="239"/>
                  </a:cubicBezTo>
                  <a:lnTo>
                    <a:pt x="973" y="239"/>
                  </a:lnTo>
                  <a:close/>
                  <a:moveTo>
                    <a:pt x="830" y="144"/>
                  </a:moveTo>
                  <a:cubicBezTo>
                    <a:pt x="833" y="138"/>
                    <a:pt x="833" y="138"/>
                    <a:pt x="833" y="138"/>
                  </a:cubicBezTo>
                  <a:cubicBezTo>
                    <a:pt x="823" y="132"/>
                    <a:pt x="825" y="137"/>
                    <a:pt x="814" y="129"/>
                  </a:cubicBezTo>
                  <a:cubicBezTo>
                    <a:pt x="809" y="129"/>
                    <a:pt x="810" y="129"/>
                    <a:pt x="806" y="129"/>
                  </a:cubicBezTo>
                  <a:cubicBezTo>
                    <a:pt x="804" y="130"/>
                    <a:pt x="804" y="130"/>
                    <a:pt x="804" y="130"/>
                  </a:cubicBezTo>
                  <a:cubicBezTo>
                    <a:pt x="802" y="133"/>
                    <a:pt x="802" y="133"/>
                    <a:pt x="802" y="133"/>
                  </a:cubicBezTo>
                  <a:cubicBezTo>
                    <a:pt x="803" y="138"/>
                    <a:pt x="803" y="138"/>
                    <a:pt x="803" y="138"/>
                  </a:cubicBezTo>
                  <a:cubicBezTo>
                    <a:pt x="805" y="143"/>
                    <a:pt x="805" y="143"/>
                    <a:pt x="805" y="143"/>
                  </a:cubicBezTo>
                  <a:cubicBezTo>
                    <a:pt x="810" y="146"/>
                    <a:pt x="808" y="144"/>
                    <a:pt x="814" y="152"/>
                  </a:cubicBezTo>
                  <a:cubicBezTo>
                    <a:pt x="817" y="153"/>
                    <a:pt x="817" y="153"/>
                    <a:pt x="817" y="153"/>
                  </a:cubicBezTo>
                  <a:cubicBezTo>
                    <a:pt x="821" y="152"/>
                    <a:pt x="819" y="152"/>
                    <a:pt x="823" y="151"/>
                  </a:cubicBezTo>
                  <a:cubicBezTo>
                    <a:pt x="829" y="146"/>
                    <a:pt x="824" y="149"/>
                    <a:pt x="830" y="144"/>
                  </a:cubicBezTo>
                  <a:close/>
                  <a:moveTo>
                    <a:pt x="753" y="401"/>
                  </a:moveTo>
                  <a:cubicBezTo>
                    <a:pt x="755" y="402"/>
                    <a:pt x="755" y="402"/>
                    <a:pt x="755" y="402"/>
                  </a:cubicBezTo>
                  <a:cubicBezTo>
                    <a:pt x="756" y="401"/>
                    <a:pt x="756" y="402"/>
                    <a:pt x="758" y="397"/>
                  </a:cubicBezTo>
                  <a:cubicBezTo>
                    <a:pt x="757" y="396"/>
                    <a:pt x="757" y="396"/>
                    <a:pt x="757" y="396"/>
                  </a:cubicBezTo>
                  <a:cubicBezTo>
                    <a:pt x="756" y="395"/>
                    <a:pt x="756" y="395"/>
                    <a:pt x="756" y="395"/>
                  </a:cubicBezTo>
                  <a:cubicBezTo>
                    <a:pt x="753" y="396"/>
                    <a:pt x="753" y="396"/>
                    <a:pt x="753" y="396"/>
                  </a:cubicBezTo>
                  <a:cubicBezTo>
                    <a:pt x="752" y="396"/>
                    <a:pt x="752" y="396"/>
                    <a:pt x="752" y="395"/>
                  </a:cubicBezTo>
                  <a:cubicBezTo>
                    <a:pt x="750" y="397"/>
                    <a:pt x="751" y="396"/>
                    <a:pt x="749" y="398"/>
                  </a:cubicBezTo>
                  <a:cubicBezTo>
                    <a:pt x="748" y="399"/>
                    <a:pt x="748" y="399"/>
                    <a:pt x="748" y="399"/>
                  </a:cubicBezTo>
                  <a:cubicBezTo>
                    <a:pt x="749" y="401"/>
                    <a:pt x="749" y="401"/>
                    <a:pt x="749" y="401"/>
                  </a:cubicBezTo>
                  <a:cubicBezTo>
                    <a:pt x="749" y="401"/>
                    <a:pt x="753" y="401"/>
                    <a:pt x="753" y="401"/>
                  </a:cubicBezTo>
                  <a:close/>
                  <a:moveTo>
                    <a:pt x="1404" y="1067"/>
                  </a:moveTo>
                  <a:cubicBezTo>
                    <a:pt x="1403" y="1066"/>
                    <a:pt x="1403" y="1067"/>
                    <a:pt x="1401" y="1064"/>
                  </a:cubicBezTo>
                  <a:cubicBezTo>
                    <a:pt x="1399" y="1060"/>
                    <a:pt x="1392" y="1032"/>
                    <a:pt x="1391" y="1026"/>
                  </a:cubicBezTo>
                  <a:cubicBezTo>
                    <a:pt x="1390" y="1026"/>
                    <a:pt x="1390" y="1026"/>
                    <a:pt x="1390" y="1026"/>
                  </a:cubicBezTo>
                  <a:cubicBezTo>
                    <a:pt x="1390" y="1025"/>
                    <a:pt x="1390" y="1025"/>
                    <a:pt x="1390" y="1025"/>
                  </a:cubicBezTo>
                  <a:cubicBezTo>
                    <a:pt x="1390" y="1023"/>
                    <a:pt x="1390" y="1024"/>
                    <a:pt x="1390" y="1022"/>
                  </a:cubicBezTo>
                  <a:cubicBezTo>
                    <a:pt x="1390" y="1021"/>
                    <a:pt x="1390" y="1021"/>
                    <a:pt x="1390" y="1021"/>
                  </a:cubicBezTo>
                  <a:cubicBezTo>
                    <a:pt x="1388" y="1020"/>
                    <a:pt x="1388" y="1020"/>
                    <a:pt x="1388" y="1020"/>
                  </a:cubicBezTo>
                  <a:cubicBezTo>
                    <a:pt x="1386" y="1011"/>
                    <a:pt x="1387" y="1008"/>
                    <a:pt x="1387" y="1004"/>
                  </a:cubicBezTo>
                  <a:cubicBezTo>
                    <a:pt x="1388" y="1004"/>
                    <a:pt x="1388" y="1004"/>
                    <a:pt x="1388" y="1004"/>
                  </a:cubicBezTo>
                  <a:cubicBezTo>
                    <a:pt x="1391" y="995"/>
                    <a:pt x="1385" y="983"/>
                    <a:pt x="1384" y="979"/>
                  </a:cubicBezTo>
                  <a:cubicBezTo>
                    <a:pt x="1384" y="979"/>
                    <a:pt x="1384" y="979"/>
                    <a:pt x="1384" y="979"/>
                  </a:cubicBezTo>
                  <a:cubicBezTo>
                    <a:pt x="1384" y="978"/>
                    <a:pt x="1384" y="978"/>
                    <a:pt x="1384" y="978"/>
                  </a:cubicBezTo>
                  <a:cubicBezTo>
                    <a:pt x="1384" y="975"/>
                    <a:pt x="1384" y="977"/>
                    <a:pt x="1385" y="974"/>
                  </a:cubicBezTo>
                  <a:cubicBezTo>
                    <a:pt x="1385" y="973"/>
                    <a:pt x="1385" y="973"/>
                    <a:pt x="1385" y="973"/>
                  </a:cubicBezTo>
                  <a:cubicBezTo>
                    <a:pt x="1382" y="968"/>
                    <a:pt x="1382" y="968"/>
                    <a:pt x="1382" y="968"/>
                  </a:cubicBezTo>
                  <a:cubicBezTo>
                    <a:pt x="1381" y="967"/>
                    <a:pt x="1381" y="967"/>
                    <a:pt x="1381" y="967"/>
                  </a:cubicBezTo>
                  <a:cubicBezTo>
                    <a:pt x="1381" y="969"/>
                    <a:pt x="1381" y="968"/>
                    <a:pt x="1381" y="969"/>
                  </a:cubicBezTo>
                  <a:cubicBezTo>
                    <a:pt x="1380" y="970"/>
                    <a:pt x="1380" y="970"/>
                    <a:pt x="1380" y="970"/>
                  </a:cubicBezTo>
                  <a:cubicBezTo>
                    <a:pt x="1377" y="970"/>
                    <a:pt x="1377" y="970"/>
                    <a:pt x="1377" y="970"/>
                  </a:cubicBezTo>
                  <a:cubicBezTo>
                    <a:pt x="1379" y="973"/>
                    <a:pt x="1378" y="972"/>
                    <a:pt x="1381" y="976"/>
                  </a:cubicBezTo>
                  <a:cubicBezTo>
                    <a:pt x="1382" y="977"/>
                    <a:pt x="1382" y="977"/>
                    <a:pt x="1382" y="977"/>
                  </a:cubicBezTo>
                  <a:cubicBezTo>
                    <a:pt x="1381" y="979"/>
                    <a:pt x="1381" y="978"/>
                    <a:pt x="1381" y="980"/>
                  </a:cubicBezTo>
                  <a:cubicBezTo>
                    <a:pt x="1381" y="980"/>
                    <a:pt x="1381" y="980"/>
                    <a:pt x="1381" y="980"/>
                  </a:cubicBezTo>
                  <a:cubicBezTo>
                    <a:pt x="1381" y="981"/>
                    <a:pt x="1381" y="981"/>
                    <a:pt x="1381" y="981"/>
                  </a:cubicBezTo>
                  <a:cubicBezTo>
                    <a:pt x="1380" y="982"/>
                    <a:pt x="1380" y="982"/>
                    <a:pt x="1380" y="982"/>
                  </a:cubicBezTo>
                  <a:cubicBezTo>
                    <a:pt x="1379" y="983"/>
                    <a:pt x="1379" y="983"/>
                    <a:pt x="1379" y="983"/>
                  </a:cubicBezTo>
                  <a:cubicBezTo>
                    <a:pt x="1380" y="984"/>
                    <a:pt x="1380" y="984"/>
                    <a:pt x="1380" y="984"/>
                  </a:cubicBezTo>
                  <a:cubicBezTo>
                    <a:pt x="1380" y="986"/>
                    <a:pt x="1380" y="986"/>
                    <a:pt x="1380" y="986"/>
                  </a:cubicBezTo>
                  <a:cubicBezTo>
                    <a:pt x="1378" y="986"/>
                    <a:pt x="1378" y="986"/>
                    <a:pt x="1378" y="986"/>
                  </a:cubicBezTo>
                  <a:cubicBezTo>
                    <a:pt x="1378" y="987"/>
                    <a:pt x="1378" y="987"/>
                    <a:pt x="1378" y="987"/>
                  </a:cubicBezTo>
                  <a:cubicBezTo>
                    <a:pt x="1377" y="986"/>
                    <a:pt x="1377" y="986"/>
                    <a:pt x="1377" y="986"/>
                  </a:cubicBezTo>
                  <a:cubicBezTo>
                    <a:pt x="1376" y="985"/>
                    <a:pt x="1376" y="985"/>
                    <a:pt x="1376" y="985"/>
                  </a:cubicBezTo>
                  <a:cubicBezTo>
                    <a:pt x="1375" y="985"/>
                    <a:pt x="1375" y="985"/>
                    <a:pt x="1375" y="985"/>
                  </a:cubicBezTo>
                  <a:cubicBezTo>
                    <a:pt x="1373" y="986"/>
                    <a:pt x="1373" y="986"/>
                    <a:pt x="1373" y="986"/>
                  </a:cubicBezTo>
                  <a:cubicBezTo>
                    <a:pt x="1372" y="987"/>
                    <a:pt x="1372" y="987"/>
                    <a:pt x="1372" y="987"/>
                  </a:cubicBezTo>
                  <a:cubicBezTo>
                    <a:pt x="1372" y="988"/>
                    <a:pt x="1372" y="988"/>
                    <a:pt x="1372" y="988"/>
                  </a:cubicBezTo>
                  <a:cubicBezTo>
                    <a:pt x="1373" y="1011"/>
                    <a:pt x="1370" y="998"/>
                    <a:pt x="1370" y="1014"/>
                  </a:cubicBezTo>
                  <a:cubicBezTo>
                    <a:pt x="1371" y="1015"/>
                    <a:pt x="1371" y="1015"/>
                    <a:pt x="1371" y="1015"/>
                  </a:cubicBezTo>
                  <a:cubicBezTo>
                    <a:pt x="1372" y="1016"/>
                    <a:pt x="1372" y="1016"/>
                    <a:pt x="1372" y="1016"/>
                  </a:cubicBezTo>
                  <a:cubicBezTo>
                    <a:pt x="1371" y="1017"/>
                    <a:pt x="1371" y="1017"/>
                    <a:pt x="1371" y="1017"/>
                  </a:cubicBezTo>
                  <a:cubicBezTo>
                    <a:pt x="1371" y="1017"/>
                    <a:pt x="1371" y="1017"/>
                    <a:pt x="1371" y="1017"/>
                  </a:cubicBezTo>
                  <a:cubicBezTo>
                    <a:pt x="1373" y="1021"/>
                    <a:pt x="1373" y="1019"/>
                    <a:pt x="1376" y="1026"/>
                  </a:cubicBezTo>
                  <a:cubicBezTo>
                    <a:pt x="1376" y="1030"/>
                    <a:pt x="1376" y="1030"/>
                    <a:pt x="1376" y="1030"/>
                  </a:cubicBezTo>
                  <a:cubicBezTo>
                    <a:pt x="1372" y="1041"/>
                    <a:pt x="1379" y="1049"/>
                    <a:pt x="1372" y="1070"/>
                  </a:cubicBezTo>
                  <a:cubicBezTo>
                    <a:pt x="1372" y="1070"/>
                    <a:pt x="1375" y="1076"/>
                    <a:pt x="1376" y="1082"/>
                  </a:cubicBezTo>
                  <a:cubicBezTo>
                    <a:pt x="1375" y="1084"/>
                    <a:pt x="1375" y="1084"/>
                    <a:pt x="1375" y="1084"/>
                  </a:cubicBezTo>
                  <a:cubicBezTo>
                    <a:pt x="1374" y="1085"/>
                    <a:pt x="1374" y="1085"/>
                    <a:pt x="1373" y="1089"/>
                  </a:cubicBezTo>
                  <a:cubicBezTo>
                    <a:pt x="1373" y="1092"/>
                    <a:pt x="1374" y="1093"/>
                    <a:pt x="1374" y="1096"/>
                  </a:cubicBezTo>
                  <a:cubicBezTo>
                    <a:pt x="1373" y="1103"/>
                    <a:pt x="1373" y="1100"/>
                    <a:pt x="1372" y="1108"/>
                  </a:cubicBezTo>
                  <a:cubicBezTo>
                    <a:pt x="1372" y="1108"/>
                    <a:pt x="1373" y="1114"/>
                    <a:pt x="1373" y="1115"/>
                  </a:cubicBezTo>
                  <a:cubicBezTo>
                    <a:pt x="1374" y="1116"/>
                    <a:pt x="1374" y="1115"/>
                    <a:pt x="1375" y="1116"/>
                  </a:cubicBezTo>
                  <a:cubicBezTo>
                    <a:pt x="1378" y="1111"/>
                    <a:pt x="1376" y="1110"/>
                    <a:pt x="1379" y="1105"/>
                  </a:cubicBezTo>
                  <a:cubicBezTo>
                    <a:pt x="1380" y="1104"/>
                    <a:pt x="1380" y="1104"/>
                    <a:pt x="1380" y="1104"/>
                  </a:cubicBezTo>
                  <a:cubicBezTo>
                    <a:pt x="1381" y="1103"/>
                    <a:pt x="1381" y="1103"/>
                    <a:pt x="1381" y="1103"/>
                  </a:cubicBezTo>
                  <a:cubicBezTo>
                    <a:pt x="1381" y="1103"/>
                    <a:pt x="1381" y="1103"/>
                    <a:pt x="1381" y="1103"/>
                  </a:cubicBezTo>
                  <a:cubicBezTo>
                    <a:pt x="1382" y="1104"/>
                    <a:pt x="1382" y="1104"/>
                    <a:pt x="1383" y="1105"/>
                  </a:cubicBezTo>
                  <a:cubicBezTo>
                    <a:pt x="1383" y="1105"/>
                    <a:pt x="1383" y="1105"/>
                    <a:pt x="1383" y="1105"/>
                  </a:cubicBezTo>
                  <a:cubicBezTo>
                    <a:pt x="1386" y="1105"/>
                    <a:pt x="1385" y="1105"/>
                    <a:pt x="1388" y="1106"/>
                  </a:cubicBezTo>
                  <a:cubicBezTo>
                    <a:pt x="1389" y="1107"/>
                    <a:pt x="1389" y="1107"/>
                    <a:pt x="1389" y="1107"/>
                  </a:cubicBezTo>
                  <a:cubicBezTo>
                    <a:pt x="1389" y="1113"/>
                    <a:pt x="1389" y="1108"/>
                    <a:pt x="1390" y="1115"/>
                  </a:cubicBezTo>
                  <a:cubicBezTo>
                    <a:pt x="1390" y="1114"/>
                    <a:pt x="1391" y="1111"/>
                    <a:pt x="1391" y="1109"/>
                  </a:cubicBezTo>
                  <a:cubicBezTo>
                    <a:pt x="1391" y="1107"/>
                    <a:pt x="1391" y="1105"/>
                    <a:pt x="1390" y="1103"/>
                  </a:cubicBezTo>
                  <a:cubicBezTo>
                    <a:pt x="1390" y="1102"/>
                    <a:pt x="1390" y="1102"/>
                    <a:pt x="1390" y="1102"/>
                  </a:cubicBezTo>
                  <a:cubicBezTo>
                    <a:pt x="1389" y="1102"/>
                    <a:pt x="1389" y="1102"/>
                    <a:pt x="1389" y="1102"/>
                  </a:cubicBezTo>
                  <a:cubicBezTo>
                    <a:pt x="1388" y="1102"/>
                    <a:pt x="1389" y="1102"/>
                    <a:pt x="1387" y="1102"/>
                  </a:cubicBezTo>
                  <a:cubicBezTo>
                    <a:pt x="1386" y="1099"/>
                    <a:pt x="1385" y="1094"/>
                    <a:pt x="1383" y="1092"/>
                  </a:cubicBezTo>
                  <a:cubicBezTo>
                    <a:pt x="1383" y="1092"/>
                    <a:pt x="1383" y="1092"/>
                    <a:pt x="1382" y="1091"/>
                  </a:cubicBezTo>
                  <a:cubicBezTo>
                    <a:pt x="1377" y="1082"/>
                    <a:pt x="1382" y="1079"/>
                    <a:pt x="1385" y="1063"/>
                  </a:cubicBezTo>
                  <a:cubicBezTo>
                    <a:pt x="1386" y="1062"/>
                    <a:pt x="1386" y="1062"/>
                    <a:pt x="1386" y="1062"/>
                  </a:cubicBezTo>
                  <a:cubicBezTo>
                    <a:pt x="1388" y="1061"/>
                    <a:pt x="1388" y="1061"/>
                    <a:pt x="1388" y="1061"/>
                  </a:cubicBezTo>
                  <a:cubicBezTo>
                    <a:pt x="1396" y="1058"/>
                    <a:pt x="1398" y="1061"/>
                    <a:pt x="1403" y="1068"/>
                  </a:cubicBezTo>
                  <a:cubicBezTo>
                    <a:pt x="1404" y="1071"/>
                    <a:pt x="1404" y="1071"/>
                    <a:pt x="1404" y="1071"/>
                  </a:cubicBezTo>
                  <a:cubicBezTo>
                    <a:pt x="1404" y="1071"/>
                    <a:pt x="1404" y="1071"/>
                    <a:pt x="1404" y="1071"/>
                  </a:cubicBezTo>
                  <a:cubicBezTo>
                    <a:pt x="1404" y="1070"/>
                    <a:pt x="1404" y="1069"/>
                    <a:pt x="1404" y="1067"/>
                  </a:cubicBezTo>
                  <a:close/>
                  <a:moveTo>
                    <a:pt x="731" y="420"/>
                  </a:moveTo>
                  <a:cubicBezTo>
                    <a:pt x="731" y="418"/>
                    <a:pt x="731" y="418"/>
                    <a:pt x="731" y="418"/>
                  </a:cubicBezTo>
                  <a:cubicBezTo>
                    <a:pt x="732" y="416"/>
                    <a:pt x="732" y="416"/>
                    <a:pt x="732" y="416"/>
                  </a:cubicBezTo>
                  <a:cubicBezTo>
                    <a:pt x="730" y="416"/>
                    <a:pt x="730" y="416"/>
                    <a:pt x="730" y="416"/>
                  </a:cubicBezTo>
                  <a:cubicBezTo>
                    <a:pt x="728" y="417"/>
                    <a:pt x="729" y="416"/>
                    <a:pt x="727" y="418"/>
                  </a:cubicBezTo>
                  <a:cubicBezTo>
                    <a:pt x="727" y="419"/>
                    <a:pt x="727" y="419"/>
                    <a:pt x="727" y="419"/>
                  </a:cubicBezTo>
                  <a:lnTo>
                    <a:pt x="731" y="420"/>
                  </a:lnTo>
                  <a:close/>
                  <a:moveTo>
                    <a:pt x="716" y="435"/>
                  </a:moveTo>
                  <a:cubicBezTo>
                    <a:pt x="716" y="435"/>
                    <a:pt x="716" y="435"/>
                    <a:pt x="716" y="435"/>
                  </a:cubicBezTo>
                  <a:cubicBezTo>
                    <a:pt x="717" y="435"/>
                    <a:pt x="717" y="435"/>
                    <a:pt x="717" y="435"/>
                  </a:cubicBezTo>
                  <a:cubicBezTo>
                    <a:pt x="718" y="434"/>
                    <a:pt x="717" y="434"/>
                    <a:pt x="718" y="433"/>
                  </a:cubicBezTo>
                  <a:cubicBezTo>
                    <a:pt x="717" y="432"/>
                    <a:pt x="717" y="432"/>
                    <a:pt x="717" y="432"/>
                  </a:cubicBezTo>
                  <a:cubicBezTo>
                    <a:pt x="713" y="431"/>
                    <a:pt x="713" y="431"/>
                    <a:pt x="713" y="431"/>
                  </a:cubicBezTo>
                  <a:cubicBezTo>
                    <a:pt x="710" y="432"/>
                    <a:pt x="710" y="432"/>
                    <a:pt x="710" y="432"/>
                  </a:cubicBezTo>
                  <a:cubicBezTo>
                    <a:pt x="709" y="433"/>
                    <a:pt x="709" y="433"/>
                    <a:pt x="709" y="433"/>
                  </a:cubicBezTo>
                  <a:cubicBezTo>
                    <a:pt x="713" y="434"/>
                    <a:pt x="713" y="434"/>
                    <a:pt x="713" y="434"/>
                  </a:cubicBezTo>
                  <a:cubicBezTo>
                    <a:pt x="716" y="435"/>
                    <a:pt x="716" y="435"/>
                    <a:pt x="716" y="435"/>
                  </a:cubicBezTo>
                  <a:close/>
                  <a:moveTo>
                    <a:pt x="808" y="114"/>
                  </a:moveTo>
                  <a:cubicBezTo>
                    <a:pt x="812" y="116"/>
                    <a:pt x="811" y="115"/>
                    <a:pt x="813" y="117"/>
                  </a:cubicBezTo>
                  <a:cubicBezTo>
                    <a:pt x="815" y="120"/>
                    <a:pt x="815" y="120"/>
                    <a:pt x="815" y="120"/>
                  </a:cubicBezTo>
                  <a:cubicBezTo>
                    <a:pt x="826" y="127"/>
                    <a:pt x="822" y="124"/>
                    <a:pt x="831" y="131"/>
                  </a:cubicBezTo>
                  <a:cubicBezTo>
                    <a:pt x="833" y="131"/>
                    <a:pt x="833" y="131"/>
                    <a:pt x="833" y="131"/>
                  </a:cubicBezTo>
                  <a:cubicBezTo>
                    <a:pt x="840" y="126"/>
                    <a:pt x="838" y="128"/>
                    <a:pt x="841" y="124"/>
                  </a:cubicBezTo>
                  <a:cubicBezTo>
                    <a:pt x="842" y="124"/>
                    <a:pt x="842" y="124"/>
                    <a:pt x="842" y="124"/>
                  </a:cubicBezTo>
                  <a:cubicBezTo>
                    <a:pt x="846" y="122"/>
                    <a:pt x="846" y="122"/>
                    <a:pt x="846" y="122"/>
                  </a:cubicBezTo>
                  <a:cubicBezTo>
                    <a:pt x="858" y="120"/>
                    <a:pt x="853" y="121"/>
                    <a:pt x="870" y="116"/>
                  </a:cubicBezTo>
                  <a:cubicBezTo>
                    <a:pt x="872" y="114"/>
                    <a:pt x="872" y="115"/>
                    <a:pt x="873" y="111"/>
                  </a:cubicBezTo>
                  <a:cubicBezTo>
                    <a:pt x="872" y="110"/>
                    <a:pt x="872" y="110"/>
                    <a:pt x="872" y="110"/>
                  </a:cubicBezTo>
                  <a:cubicBezTo>
                    <a:pt x="870" y="105"/>
                    <a:pt x="871" y="100"/>
                    <a:pt x="869" y="97"/>
                  </a:cubicBezTo>
                  <a:cubicBezTo>
                    <a:pt x="870" y="90"/>
                    <a:pt x="870" y="91"/>
                    <a:pt x="871" y="88"/>
                  </a:cubicBezTo>
                  <a:cubicBezTo>
                    <a:pt x="876" y="87"/>
                    <a:pt x="876" y="87"/>
                    <a:pt x="876" y="87"/>
                  </a:cubicBezTo>
                  <a:cubicBezTo>
                    <a:pt x="877" y="85"/>
                    <a:pt x="877" y="85"/>
                    <a:pt x="877" y="85"/>
                  </a:cubicBezTo>
                  <a:cubicBezTo>
                    <a:pt x="878" y="85"/>
                    <a:pt x="878" y="85"/>
                    <a:pt x="878" y="85"/>
                  </a:cubicBezTo>
                  <a:cubicBezTo>
                    <a:pt x="878" y="80"/>
                    <a:pt x="878" y="81"/>
                    <a:pt x="878" y="78"/>
                  </a:cubicBezTo>
                  <a:cubicBezTo>
                    <a:pt x="876" y="76"/>
                    <a:pt x="876" y="76"/>
                    <a:pt x="876" y="76"/>
                  </a:cubicBezTo>
                  <a:cubicBezTo>
                    <a:pt x="873" y="75"/>
                    <a:pt x="873" y="75"/>
                    <a:pt x="873" y="75"/>
                  </a:cubicBezTo>
                  <a:cubicBezTo>
                    <a:pt x="866" y="67"/>
                    <a:pt x="866" y="67"/>
                    <a:pt x="866" y="67"/>
                  </a:cubicBezTo>
                  <a:cubicBezTo>
                    <a:pt x="865" y="64"/>
                    <a:pt x="865" y="65"/>
                    <a:pt x="864" y="62"/>
                  </a:cubicBezTo>
                  <a:cubicBezTo>
                    <a:pt x="863" y="57"/>
                    <a:pt x="864" y="59"/>
                    <a:pt x="859" y="51"/>
                  </a:cubicBezTo>
                  <a:cubicBezTo>
                    <a:pt x="858" y="50"/>
                    <a:pt x="858" y="50"/>
                    <a:pt x="858" y="50"/>
                  </a:cubicBezTo>
                  <a:cubicBezTo>
                    <a:pt x="857" y="49"/>
                    <a:pt x="857" y="49"/>
                    <a:pt x="857" y="49"/>
                  </a:cubicBezTo>
                  <a:cubicBezTo>
                    <a:pt x="856" y="45"/>
                    <a:pt x="856" y="45"/>
                    <a:pt x="856" y="45"/>
                  </a:cubicBezTo>
                  <a:cubicBezTo>
                    <a:pt x="855" y="44"/>
                    <a:pt x="855" y="44"/>
                    <a:pt x="855" y="44"/>
                  </a:cubicBezTo>
                  <a:cubicBezTo>
                    <a:pt x="848" y="44"/>
                    <a:pt x="848" y="44"/>
                    <a:pt x="848" y="44"/>
                  </a:cubicBezTo>
                  <a:cubicBezTo>
                    <a:pt x="847" y="50"/>
                    <a:pt x="847" y="50"/>
                    <a:pt x="847" y="50"/>
                  </a:cubicBezTo>
                  <a:cubicBezTo>
                    <a:pt x="844" y="54"/>
                    <a:pt x="844" y="54"/>
                    <a:pt x="844" y="54"/>
                  </a:cubicBezTo>
                  <a:cubicBezTo>
                    <a:pt x="842" y="56"/>
                    <a:pt x="842" y="56"/>
                    <a:pt x="842" y="56"/>
                  </a:cubicBezTo>
                  <a:cubicBezTo>
                    <a:pt x="835" y="57"/>
                    <a:pt x="838" y="58"/>
                    <a:pt x="831" y="61"/>
                  </a:cubicBezTo>
                  <a:cubicBezTo>
                    <a:pt x="829" y="61"/>
                    <a:pt x="829" y="61"/>
                    <a:pt x="829" y="61"/>
                  </a:cubicBezTo>
                  <a:cubicBezTo>
                    <a:pt x="828" y="62"/>
                    <a:pt x="828" y="62"/>
                    <a:pt x="828" y="62"/>
                  </a:cubicBezTo>
                  <a:cubicBezTo>
                    <a:pt x="824" y="65"/>
                    <a:pt x="824" y="65"/>
                    <a:pt x="824" y="65"/>
                  </a:cubicBezTo>
                  <a:cubicBezTo>
                    <a:pt x="823" y="69"/>
                    <a:pt x="823" y="69"/>
                    <a:pt x="823" y="69"/>
                  </a:cubicBezTo>
                  <a:cubicBezTo>
                    <a:pt x="821" y="72"/>
                    <a:pt x="821" y="72"/>
                    <a:pt x="821" y="72"/>
                  </a:cubicBezTo>
                  <a:cubicBezTo>
                    <a:pt x="819" y="75"/>
                    <a:pt x="819" y="78"/>
                    <a:pt x="819" y="80"/>
                  </a:cubicBezTo>
                  <a:cubicBezTo>
                    <a:pt x="821" y="80"/>
                    <a:pt x="821" y="80"/>
                    <a:pt x="821" y="80"/>
                  </a:cubicBezTo>
                  <a:cubicBezTo>
                    <a:pt x="827" y="79"/>
                    <a:pt x="827" y="79"/>
                    <a:pt x="827" y="79"/>
                  </a:cubicBezTo>
                  <a:cubicBezTo>
                    <a:pt x="820" y="92"/>
                    <a:pt x="826" y="83"/>
                    <a:pt x="819" y="97"/>
                  </a:cubicBezTo>
                  <a:cubicBezTo>
                    <a:pt x="814" y="100"/>
                    <a:pt x="816" y="99"/>
                    <a:pt x="811" y="100"/>
                  </a:cubicBezTo>
                  <a:cubicBezTo>
                    <a:pt x="808" y="105"/>
                    <a:pt x="809" y="104"/>
                    <a:pt x="807" y="108"/>
                  </a:cubicBezTo>
                  <a:cubicBezTo>
                    <a:pt x="808" y="114"/>
                    <a:pt x="808" y="114"/>
                    <a:pt x="808" y="114"/>
                  </a:cubicBezTo>
                  <a:close/>
                  <a:moveTo>
                    <a:pt x="974" y="242"/>
                  </a:moveTo>
                  <a:cubicBezTo>
                    <a:pt x="981" y="245"/>
                    <a:pt x="981" y="245"/>
                    <a:pt x="981" y="245"/>
                  </a:cubicBezTo>
                  <a:cubicBezTo>
                    <a:pt x="985" y="245"/>
                    <a:pt x="985" y="245"/>
                    <a:pt x="985" y="245"/>
                  </a:cubicBezTo>
                  <a:cubicBezTo>
                    <a:pt x="986" y="247"/>
                    <a:pt x="986" y="247"/>
                    <a:pt x="986" y="247"/>
                  </a:cubicBezTo>
                  <a:cubicBezTo>
                    <a:pt x="988" y="246"/>
                    <a:pt x="988" y="246"/>
                    <a:pt x="988" y="246"/>
                  </a:cubicBezTo>
                  <a:cubicBezTo>
                    <a:pt x="989" y="243"/>
                    <a:pt x="989" y="243"/>
                    <a:pt x="989" y="243"/>
                  </a:cubicBezTo>
                  <a:cubicBezTo>
                    <a:pt x="987" y="240"/>
                    <a:pt x="987" y="240"/>
                    <a:pt x="987" y="240"/>
                  </a:cubicBezTo>
                  <a:cubicBezTo>
                    <a:pt x="986" y="240"/>
                    <a:pt x="986" y="240"/>
                    <a:pt x="986" y="240"/>
                  </a:cubicBezTo>
                  <a:cubicBezTo>
                    <a:pt x="976" y="241"/>
                    <a:pt x="976" y="241"/>
                    <a:pt x="976" y="241"/>
                  </a:cubicBezTo>
                  <a:lnTo>
                    <a:pt x="974" y="242"/>
                  </a:lnTo>
                  <a:close/>
                  <a:moveTo>
                    <a:pt x="854" y="301"/>
                  </a:moveTo>
                  <a:cubicBezTo>
                    <a:pt x="855" y="302"/>
                    <a:pt x="855" y="302"/>
                    <a:pt x="855" y="302"/>
                  </a:cubicBezTo>
                  <a:cubicBezTo>
                    <a:pt x="856" y="303"/>
                    <a:pt x="856" y="303"/>
                    <a:pt x="856" y="303"/>
                  </a:cubicBezTo>
                  <a:cubicBezTo>
                    <a:pt x="858" y="302"/>
                    <a:pt x="858" y="302"/>
                    <a:pt x="858" y="302"/>
                  </a:cubicBezTo>
                  <a:cubicBezTo>
                    <a:pt x="860" y="302"/>
                    <a:pt x="860" y="302"/>
                    <a:pt x="860" y="302"/>
                  </a:cubicBezTo>
                  <a:cubicBezTo>
                    <a:pt x="860" y="302"/>
                    <a:pt x="862" y="298"/>
                    <a:pt x="864" y="295"/>
                  </a:cubicBezTo>
                  <a:cubicBezTo>
                    <a:pt x="864" y="294"/>
                    <a:pt x="864" y="295"/>
                    <a:pt x="863" y="292"/>
                  </a:cubicBezTo>
                  <a:cubicBezTo>
                    <a:pt x="854" y="298"/>
                    <a:pt x="857" y="297"/>
                    <a:pt x="851" y="299"/>
                  </a:cubicBezTo>
                  <a:cubicBezTo>
                    <a:pt x="849" y="301"/>
                    <a:pt x="849" y="301"/>
                    <a:pt x="849" y="301"/>
                  </a:cubicBezTo>
                  <a:cubicBezTo>
                    <a:pt x="850" y="301"/>
                    <a:pt x="850" y="301"/>
                    <a:pt x="850" y="301"/>
                  </a:cubicBezTo>
                  <a:cubicBezTo>
                    <a:pt x="850" y="301"/>
                    <a:pt x="854" y="301"/>
                    <a:pt x="854" y="301"/>
                  </a:cubicBezTo>
                  <a:close/>
                  <a:moveTo>
                    <a:pt x="790" y="56"/>
                  </a:moveTo>
                  <a:cubicBezTo>
                    <a:pt x="804" y="59"/>
                    <a:pt x="804" y="59"/>
                    <a:pt x="804" y="59"/>
                  </a:cubicBezTo>
                  <a:cubicBezTo>
                    <a:pt x="808" y="54"/>
                    <a:pt x="808" y="54"/>
                    <a:pt x="808" y="54"/>
                  </a:cubicBezTo>
                  <a:cubicBezTo>
                    <a:pt x="807" y="51"/>
                    <a:pt x="807" y="51"/>
                    <a:pt x="807" y="51"/>
                  </a:cubicBezTo>
                  <a:cubicBezTo>
                    <a:pt x="801" y="49"/>
                    <a:pt x="804" y="50"/>
                    <a:pt x="791" y="49"/>
                  </a:cubicBezTo>
                  <a:cubicBezTo>
                    <a:pt x="789" y="52"/>
                    <a:pt x="789" y="52"/>
                    <a:pt x="789" y="52"/>
                  </a:cubicBezTo>
                  <a:cubicBezTo>
                    <a:pt x="789" y="53"/>
                    <a:pt x="789" y="53"/>
                    <a:pt x="790" y="56"/>
                  </a:cubicBezTo>
                  <a:close/>
                  <a:moveTo>
                    <a:pt x="1306" y="377"/>
                  </a:moveTo>
                  <a:cubicBezTo>
                    <a:pt x="1307" y="376"/>
                    <a:pt x="1307" y="376"/>
                    <a:pt x="1307" y="376"/>
                  </a:cubicBezTo>
                  <a:cubicBezTo>
                    <a:pt x="1306" y="373"/>
                    <a:pt x="1306" y="373"/>
                    <a:pt x="1306" y="373"/>
                  </a:cubicBezTo>
                  <a:cubicBezTo>
                    <a:pt x="1306" y="372"/>
                    <a:pt x="1306" y="372"/>
                    <a:pt x="1306" y="372"/>
                  </a:cubicBezTo>
                  <a:cubicBezTo>
                    <a:pt x="1308" y="368"/>
                    <a:pt x="1308" y="368"/>
                    <a:pt x="1308" y="368"/>
                  </a:cubicBezTo>
                  <a:cubicBezTo>
                    <a:pt x="1308" y="367"/>
                    <a:pt x="1306" y="365"/>
                    <a:pt x="1305" y="364"/>
                  </a:cubicBezTo>
                  <a:cubicBezTo>
                    <a:pt x="1303" y="360"/>
                    <a:pt x="1305" y="362"/>
                    <a:pt x="1303" y="357"/>
                  </a:cubicBezTo>
                  <a:cubicBezTo>
                    <a:pt x="1301" y="365"/>
                    <a:pt x="1301" y="366"/>
                    <a:pt x="1302" y="369"/>
                  </a:cubicBezTo>
                  <a:cubicBezTo>
                    <a:pt x="1301" y="374"/>
                    <a:pt x="1301" y="373"/>
                    <a:pt x="1300" y="374"/>
                  </a:cubicBezTo>
                  <a:cubicBezTo>
                    <a:pt x="1300" y="378"/>
                    <a:pt x="1300" y="378"/>
                    <a:pt x="1300" y="378"/>
                  </a:cubicBezTo>
                  <a:cubicBezTo>
                    <a:pt x="1303" y="378"/>
                    <a:pt x="1303" y="378"/>
                    <a:pt x="1303" y="378"/>
                  </a:cubicBezTo>
                  <a:cubicBezTo>
                    <a:pt x="1306" y="377"/>
                    <a:pt x="1306" y="377"/>
                    <a:pt x="1306" y="377"/>
                  </a:cubicBezTo>
                  <a:close/>
                  <a:moveTo>
                    <a:pt x="1318" y="385"/>
                  </a:moveTo>
                  <a:cubicBezTo>
                    <a:pt x="1320" y="390"/>
                    <a:pt x="1319" y="389"/>
                    <a:pt x="1323" y="393"/>
                  </a:cubicBezTo>
                  <a:cubicBezTo>
                    <a:pt x="1324" y="393"/>
                    <a:pt x="1324" y="393"/>
                    <a:pt x="1324" y="393"/>
                  </a:cubicBezTo>
                  <a:cubicBezTo>
                    <a:pt x="1325" y="394"/>
                    <a:pt x="1325" y="394"/>
                    <a:pt x="1325" y="394"/>
                  </a:cubicBezTo>
                  <a:cubicBezTo>
                    <a:pt x="1328" y="402"/>
                    <a:pt x="1328" y="401"/>
                    <a:pt x="1330" y="404"/>
                  </a:cubicBezTo>
                  <a:cubicBezTo>
                    <a:pt x="1338" y="408"/>
                    <a:pt x="1338" y="408"/>
                    <a:pt x="1338" y="408"/>
                  </a:cubicBezTo>
                  <a:cubicBezTo>
                    <a:pt x="1340" y="409"/>
                    <a:pt x="1339" y="409"/>
                    <a:pt x="1341" y="410"/>
                  </a:cubicBezTo>
                  <a:cubicBezTo>
                    <a:pt x="1342" y="409"/>
                    <a:pt x="1342" y="409"/>
                    <a:pt x="1342" y="409"/>
                  </a:cubicBezTo>
                  <a:cubicBezTo>
                    <a:pt x="1344" y="408"/>
                    <a:pt x="1344" y="408"/>
                    <a:pt x="1344" y="408"/>
                  </a:cubicBezTo>
                  <a:cubicBezTo>
                    <a:pt x="1347" y="400"/>
                    <a:pt x="1345" y="403"/>
                    <a:pt x="1347" y="397"/>
                  </a:cubicBezTo>
                  <a:cubicBezTo>
                    <a:pt x="1348" y="396"/>
                    <a:pt x="1348" y="396"/>
                    <a:pt x="1348" y="396"/>
                  </a:cubicBezTo>
                  <a:cubicBezTo>
                    <a:pt x="1349" y="396"/>
                    <a:pt x="1349" y="396"/>
                    <a:pt x="1349" y="396"/>
                  </a:cubicBezTo>
                  <a:cubicBezTo>
                    <a:pt x="1352" y="400"/>
                    <a:pt x="1351" y="399"/>
                    <a:pt x="1354" y="401"/>
                  </a:cubicBezTo>
                  <a:cubicBezTo>
                    <a:pt x="1356" y="401"/>
                    <a:pt x="1356" y="401"/>
                    <a:pt x="1356" y="401"/>
                  </a:cubicBezTo>
                  <a:cubicBezTo>
                    <a:pt x="1363" y="398"/>
                    <a:pt x="1363" y="400"/>
                    <a:pt x="1371" y="396"/>
                  </a:cubicBezTo>
                  <a:cubicBezTo>
                    <a:pt x="1374" y="395"/>
                    <a:pt x="1374" y="395"/>
                    <a:pt x="1374" y="395"/>
                  </a:cubicBezTo>
                  <a:cubicBezTo>
                    <a:pt x="1375" y="398"/>
                    <a:pt x="1375" y="398"/>
                    <a:pt x="1377" y="401"/>
                  </a:cubicBezTo>
                  <a:cubicBezTo>
                    <a:pt x="1378" y="402"/>
                    <a:pt x="1378" y="402"/>
                    <a:pt x="1378" y="402"/>
                  </a:cubicBezTo>
                  <a:cubicBezTo>
                    <a:pt x="1379" y="403"/>
                    <a:pt x="1379" y="403"/>
                    <a:pt x="1379" y="403"/>
                  </a:cubicBezTo>
                  <a:cubicBezTo>
                    <a:pt x="1383" y="401"/>
                    <a:pt x="1383" y="399"/>
                    <a:pt x="1386" y="396"/>
                  </a:cubicBezTo>
                  <a:cubicBezTo>
                    <a:pt x="1384" y="392"/>
                    <a:pt x="1384" y="392"/>
                    <a:pt x="1384" y="392"/>
                  </a:cubicBezTo>
                  <a:cubicBezTo>
                    <a:pt x="1381" y="390"/>
                    <a:pt x="1381" y="390"/>
                    <a:pt x="1381" y="390"/>
                  </a:cubicBezTo>
                  <a:cubicBezTo>
                    <a:pt x="1375" y="380"/>
                    <a:pt x="1375" y="370"/>
                    <a:pt x="1375" y="366"/>
                  </a:cubicBezTo>
                  <a:cubicBezTo>
                    <a:pt x="1378" y="364"/>
                    <a:pt x="1377" y="364"/>
                    <a:pt x="1380" y="363"/>
                  </a:cubicBezTo>
                  <a:cubicBezTo>
                    <a:pt x="1384" y="363"/>
                    <a:pt x="1384" y="363"/>
                    <a:pt x="1384" y="363"/>
                  </a:cubicBezTo>
                  <a:cubicBezTo>
                    <a:pt x="1385" y="366"/>
                    <a:pt x="1385" y="366"/>
                    <a:pt x="1385" y="366"/>
                  </a:cubicBezTo>
                  <a:cubicBezTo>
                    <a:pt x="1385" y="367"/>
                    <a:pt x="1385" y="367"/>
                    <a:pt x="1385" y="367"/>
                  </a:cubicBezTo>
                  <a:cubicBezTo>
                    <a:pt x="1383" y="370"/>
                    <a:pt x="1383" y="370"/>
                    <a:pt x="1383" y="370"/>
                  </a:cubicBezTo>
                  <a:cubicBezTo>
                    <a:pt x="1382" y="371"/>
                    <a:pt x="1382" y="371"/>
                    <a:pt x="1382" y="371"/>
                  </a:cubicBezTo>
                  <a:cubicBezTo>
                    <a:pt x="1381" y="381"/>
                    <a:pt x="1382" y="382"/>
                    <a:pt x="1387" y="390"/>
                  </a:cubicBezTo>
                  <a:cubicBezTo>
                    <a:pt x="1389" y="391"/>
                    <a:pt x="1389" y="391"/>
                    <a:pt x="1389" y="391"/>
                  </a:cubicBezTo>
                  <a:cubicBezTo>
                    <a:pt x="1392" y="391"/>
                    <a:pt x="1392" y="391"/>
                    <a:pt x="1392" y="391"/>
                  </a:cubicBezTo>
                  <a:cubicBezTo>
                    <a:pt x="1396" y="393"/>
                    <a:pt x="1396" y="393"/>
                    <a:pt x="1396" y="393"/>
                  </a:cubicBezTo>
                  <a:cubicBezTo>
                    <a:pt x="1399" y="392"/>
                    <a:pt x="1399" y="392"/>
                    <a:pt x="1399" y="392"/>
                  </a:cubicBezTo>
                  <a:cubicBezTo>
                    <a:pt x="1402" y="390"/>
                    <a:pt x="1400" y="392"/>
                    <a:pt x="1406" y="383"/>
                  </a:cubicBezTo>
                  <a:cubicBezTo>
                    <a:pt x="1405" y="380"/>
                    <a:pt x="1405" y="381"/>
                    <a:pt x="1404" y="379"/>
                  </a:cubicBezTo>
                  <a:cubicBezTo>
                    <a:pt x="1405" y="377"/>
                    <a:pt x="1405" y="377"/>
                    <a:pt x="1405" y="377"/>
                  </a:cubicBezTo>
                  <a:cubicBezTo>
                    <a:pt x="1408" y="373"/>
                    <a:pt x="1408" y="373"/>
                    <a:pt x="1408" y="373"/>
                  </a:cubicBezTo>
                  <a:cubicBezTo>
                    <a:pt x="1411" y="371"/>
                    <a:pt x="1411" y="371"/>
                    <a:pt x="1411" y="371"/>
                  </a:cubicBezTo>
                  <a:cubicBezTo>
                    <a:pt x="1411" y="370"/>
                    <a:pt x="1411" y="370"/>
                    <a:pt x="1410" y="369"/>
                  </a:cubicBezTo>
                  <a:cubicBezTo>
                    <a:pt x="1393" y="356"/>
                    <a:pt x="1393" y="356"/>
                    <a:pt x="1393" y="356"/>
                  </a:cubicBezTo>
                  <a:cubicBezTo>
                    <a:pt x="1391" y="356"/>
                    <a:pt x="1391" y="356"/>
                    <a:pt x="1391" y="356"/>
                  </a:cubicBezTo>
                  <a:cubicBezTo>
                    <a:pt x="1388" y="358"/>
                    <a:pt x="1388" y="358"/>
                    <a:pt x="1388" y="358"/>
                  </a:cubicBezTo>
                  <a:cubicBezTo>
                    <a:pt x="1387" y="359"/>
                    <a:pt x="1387" y="359"/>
                    <a:pt x="1387" y="359"/>
                  </a:cubicBezTo>
                  <a:cubicBezTo>
                    <a:pt x="1384" y="358"/>
                    <a:pt x="1384" y="358"/>
                    <a:pt x="1384" y="358"/>
                  </a:cubicBezTo>
                  <a:cubicBezTo>
                    <a:pt x="1376" y="353"/>
                    <a:pt x="1380" y="355"/>
                    <a:pt x="1371" y="345"/>
                  </a:cubicBezTo>
                  <a:cubicBezTo>
                    <a:pt x="1368" y="344"/>
                    <a:pt x="1368" y="344"/>
                    <a:pt x="1368" y="344"/>
                  </a:cubicBezTo>
                  <a:cubicBezTo>
                    <a:pt x="1365" y="348"/>
                    <a:pt x="1366" y="346"/>
                    <a:pt x="1363" y="351"/>
                  </a:cubicBezTo>
                  <a:cubicBezTo>
                    <a:pt x="1361" y="354"/>
                    <a:pt x="1362" y="359"/>
                    <a:pt x="1362" y="364"/>
                  </a:cubicBezTo>
                  <a:cubicBezTo>
                    <a:pt x="1361" y="366"/>
                    <a:pt x="1361" y="366"/>
                    <a:pt x="1361" y="366"/>
                  </a:cubicBezTo>
                  <a:cubicBezTo>
                    <a:pt x="1360" y="367"/>
                    <a:pt x="1360" y="367"/>
                    <a:pt x="1360" y="367"/>
                  </a:cubicBezTo>
                  <a:cubicBezTo>
                    <a:pt x="1359" y="367"/>
                    <a:pt x="1359" y="367"/>
                    <a:pt x="1359" y="367"/>
                  </a:cubicBezTo>
                  <a:cubicBezTo>
                    <a:pt x="1358" y="366"/>
                    <a:pt x="1358" y="366"/>
                    <a:pt x="1358" y="366"/>
                  </a:cubicBezTo>
                  <a:cubicBezTo>
                    <a:pt x="1357" y="364"/>
                    <a:pt x="1357" y="364"/>
                    <a:pt x="1356" y="359"/>
                  </a:cubicBezTo>
                  <a:cubicBezTo>
                    <a:pt x="1354" y="358"/>
                    <a:pt x="1354" y="358"/>
                    <a:pt x="1354" y="358"/>
                  </a:cubicBezTo>
                  <a:cubicBezTo>
                    <a:pt x="1353" y="359"/>
                    <a:pt x="1353" y="359"/>
                    <a:pt x="1353" y="359"/>
                  </a:cubicBezTo>
                  <a:cubicBezTo>
                    <a:pt x="1352" y="358"/>
                    <a:pt x="1352" y="358"/>
                    <a:pt x="1352" y="358"/>
                  </a:cubicBezTo>
                  <a:cubicBezTo>
                    <a:pt x="1344" y="345"/>
                    <a:pt x="1349" y="353"/>
                    <a:pt x="1341" y="345"/>
                  </a:cubicBezTo>
                  <a:cubicBezTo>
                    <a:pt x="1340" y="342"/>
                    <a:pt x="1340" y="343"/>
                    <a:pt x="1339" y="341"/>
                  </a:cubicBezTo>
                  <a:cubicBezTo>
                    <a:pt x="1338" y="341"/>
                    <a:pt x="1338" y="341"/>
                    <a:pt x="1338" y="341"/>
                  </a:cubicBezTo>
                  <a:cubicBezTo>
                    <a:pt x="1334" y="344"/>
                    <a:pt x="1334" y="344"/>
                    <a:pt x="1334" y="344"/>
                  </a:cubicBezTo>
                  <a:cubicBezTo>
                    <a:pt x="1331" y="345"/>
                    <a:pt x="1331" y="345"/>
                    <a:pt x="1331" y="345"/>
                  </a:cubicBezTo>
                  <a:cubicBezTo>
                    <a:pt x="1330" y="346"/>
                    <a:pt x="1330" y="346"/>
                    <a:pt x="1330" y="346"/>
                  </a:cubicBezTo>
                  <a:cubicBezTo>
                    <a:pt x="1329" y="348"/>
                    <a:pt x="1329" y="348"/>
                    <a:pt x="1328" y="349"/>
                  </a:cubicBezTo>
                  <a:cubicBezTo>
                    <a:pt x="1326" y="349"/>
                    <a:pt x="1326" y="349"/>
                    <a:pt x="1326" y="349"/>
                  </a:cubicBezTo>
                  <a:cubicBezTo>
                    <a:pt x="1325" y="351"/>
                    <a:pt x="1325" y="351"/>
                    <a:pt x="1325" y="351"/>
                  </a:cubicBezTo>
                  <a:cubicBezTo>
                    <a:pt x="1324" y="352"/>
                    <a:pt x="1324" y="352"/>
                    <a:pt x="1323" y="354"/>
                  </a:cubicBezTo>
                  <a:cubicBezTo>
                    <a:pt x="1324" y="359"/>
                    <a:pt x="1324" y="357"/>
                    <a:pt x="1325" y="361"/>
                  </a:cubicBezTo>
                  <a:cubicBezTo>
                    <a:pt x="1322" y="360"/>
                    <a:pt x="1322" y="360"/>
                    <a:pt x="1322" y="360"/>
                  </a:cubicBezTo>
                  <a:cubicBezTo>
                    <a:pt x="1321" y="362"/>
                    <a:pt x="1321" y="362"/>
                    <a:pt x="1321" y="362"/>
                  </a:cubicBezTo>
                  <a:cubicBezTo>
                    <a:pt x="1320" y="372"/>
                    <a:pt x="1320" y="368"/>
                    <a:pt x="1321" y="380"/>
                  </a:cubicBezTo>
                  <a:cubicBezTo>
                    <a:pt x="1319" y="380"/>
                    <a:pt x="1319" y="380"/>
                    <a:pt x="1319" y="380"/>
                  </a:cubicBezTo>
                  <a:cubicBezTo>
                    <a:pt x="1317" y="379"/>
                    <a:pt x="1317" y="379"/>
                    <a:pt x="1317" y="379"/>
                  </a:cubicBezTo>
                  <a:cubicBezTo>
                    <a:pt x="1317" y="381"/>
                    <a:pt x="1317" y="381"/>
                    <a:pt x="1317" y="381"/>
                  </a:cubicBezTo>
                  <a:cubicBezTo>
                    <a:pt x="1317" y="383"/>
                    <a:pt x="1317" y="383"/>
                    <a:pt x="1318" y="385"/>
                  </a:cubicBezTo>
                  <a:close/>
                  <a:moveTo>
                    <a:pt x="1583" y="556"/>
                  </a:moveTo>
                  <a:cubicBezTo>
                    <a:pt x="1584" y="555"/>
                    <a:pt x="1584" y="555"/>
                    <a:pt x="1584" y="555"/>
                  </a:cubicBezTo>
                  <a:cubicBezTo>
                    <a:pt x="1583" y="553"/>
                    <a:pt x="1583" y="553"/>
                    <a:pt x="1582" y="552"/>
                  </a:cubicBezTo>
                  <a:cubicBezTo>
                    <a:pt x="1581" y="551"/>
                    <a:pt x="1581" y="551"/>
                    <a:pt x="1581" y="551"/>
                  </a:cubicBezTo>
                  <a:cubicBezTo>
                    <a:pt x="1581" y="552"/>
                    <a:pt x="1581" y="554"/>
                    <a:pt x="1581" y="554"/>
                  </a:cubicBezTo>
                  <a:cubicBezTo>
                    <a:pt x="1581" y="555"/>
                    <a:pt x="1581" y="555"/>
                    <a:pt x="1581" y="555"/>
                  </a:cubicBezTo>
                  <a:cubicBezTo>
                    <a:pt x="1583" y="556"/>
                    <a:pt x="1583" y="556"/>
                    <a:pt x="1583" y="556"/>
                  </a:cubicBezTo>
                  <a:close/>
                  <a:moveTo>
                    <a:pt x="1455" y="318"/>
                  </a:moveTo>
                  <a:cubicBezTo>
                    <a:pt x="1455" y="314"/>
                    <a:pt x="1455" y="314"/>
                    <a:pt x="1455" y="314"/>
                  </a:cubicBezTo>
                  <a:cubicBezTo>
                    <a:pt x="1457" y="313"/>
                    <a:pt x="1457" y="313"/>
                    <a:pt x="1457" y="313"/>
                  </a:cubicBezTo>
                  <a:cubicBezTo>
                    <a:pt x="1449" y="314"/>
                    <a:pt x="1449" y="314"/>
                    <a:pt x="1449" y="314"/>
                  </a:cubicBezTo>
                  <a:cubicBezTo>
                    <a:pt x="1446" y="318"/>
                    <a:pt x="1446" y="318"/>
                    <a:pt x="1446" y="318"/>
                  </a:cubicBezTo>
                  <a:cubicBezTo>
                    <a:pt x="1445" y="319"/>
                    <a:pt x="1445" y="319"/>
                    <a:pt x="1445" y="319"/>
                  </a:cubicBezTo>
                  <a:cubicBezTo>
                    <a:pt x="1454" y="319"/>
                    <a:pt x="1454" y="319"/>
                    <a:pt x="1454" y="319"/>
                  </a:cubicBezTo>
                  <a:cubicBezTo>
                    <a:pt x="1455" y="318"/>
                    <a:pt x="1455" y="318"/>
                    <a:pt x="1455" y="318"/>
                  </a:cubicBezTo>
                  <a:close/>
                  <a:moveTo>
                    <a:pt x="1429" y="392"/>
                  </a:moveTo>
                  <a:cubicBezTo>
                    <a:pt x="1431" y="395"/>
                    <a:pt x="1431" y="395"/>
                    <a:pt x="1431" y="395"/>
                  </a:cubicBezTo>
                  <a:cubicBezTo>
                    <a:pt x="1433" y="396"/>
                    <a:pt x="1435" y="396"/>
                    <a:pt x="1437" y="397"/>
                  </a:cubicBezTo>
                  <a:cubicBezTo>
                    <a:pt x="1440" y="399"/>
                    <a:pt x="1439" y="399"/>
                    <a:pt x="1442" y="402"/>
                  </a:cubicBezTo>
                  <a:cubicBezTo>
                    <a:pt x="1444" y="403"/>
                    <a:pt x="1444" y="403"/>
                    <a:pt x="1444" y="403"/>
                  </a:cubicBezTo>
                  <a:cubicBezTo>
                    <a:pt x="1455" y="405"/>
                    <a:pt x="1451" y="405"/>
                    <a:pt x="1459" y="405"/>
                  </a:cubicBezTo>
                  <a:cubicBezTo>
                    <a:pt x="1465" y="402"/>
                    <a:pt x="1467" y="401"/>
                    <a:pt x="1470" y="398"/>
                  </a:cubicBezTo>
                  <a:cubicBezTo>
                    <a:pt x="1471" y="397"/>
                    <a:pt x="1471" y="397"/>
                    <a:pt x="1471" y="397"/>
                  </a:cubicBezTo>
                  <a:cubicBezTo>
                    <a:pt x="1473" y="388"/>
                    <a:pt x="1473" y="388"/>
                    <a:pt x="1473" y="388"/>
                  </a:cubicBezTo>
                  <a:cubicBezTo>
                    <a:pt x="1472" y="388"/>
                    <a:pt x="1472" y="388"/>
                    <a:pt x="1472" y="388"/>
                  </a:cubicBezTo>
                  <a:cubicBezTo>
                    <a:pt x="1471" y="388"/>
                    <a:pt x="1471" y="388"/>
                    <a:pt x="1471" y="388"/>
                  </a:cubicBezTo>
                  <a:cubicBezTo>
                    <a:pt x="1470" y="390"/>
                    <a:pt x="1470" y="390"/>
                    <a:pt x="1470" y="390"/>
                  </a:cubicBezTo>
                  <a:cubicBezTo>
                    <a:pt x="1469" y="391"/>
                    <a:pt x="1469" y="391"/>
                    <a:pt x="1469" y="391"/>
                  </a:cubicBezTo>
                  <a:cubicBezTo>
                    <a:pt x="1466" y="387"/>
                    <a:pt x="1469" y="390"/>
                    <a:pt x="1465" y="385"/>
                  </a:cubicBezTo>
                  <a:cubicBezTo>
                    <a:pt x="1458" y="384"/>
                    <a:pt x="1461" y="384"/>
                    <a:pt x="1453" y="383"/>
                  </a:cubicBezTo>
                  <a:cubicBezTo>
                    <a:pt x="1451" y="385"/>
                    <a:pt x="1451" y="385"/>
                    <a:pt x="1451" y="385"/>
                  </a:cubicBezTo>
                  <a:cubicBezTo>
                    <a:pt x="1448" y="385"/>
                    <a:pt x="1448" y="385"/>
                    <a:pt x="1448" y="385"/>
                  </a:cubicBezTo>
                  <a:cubicBezTo>
                    <a:pt x="1446" y="383"/>
                    <a:pt x="1446" y="383"/>
                    <a:pt x="1446" y="383"/>
                  </a:cubicBezTo>
                  <a:cubicBezTo>
                    <a:pt x="1447" y="381"/>
                    <a:pt x="1446" y="382"/>
                    <a:pt x="1447" y="380"/>
                  </a:cubicBezTo>
                  <a:cubicBezTo>
                    <a:pt x="1447" y="378"/>
                    <a:pt x="1447" y="378"/>
                    <a:pt x="1447" y="378"/>
                  </a:cubicBezTo>
                  <a:cubicBezTo>
                    <a:pt x="1446" y="377"/>
                    <a:pt x="1446" y="377"/>
                    <a:pt x="1446" y="377"/>
                  </a:cubicBezTo>
                  <a:cubicBezTo>
                    <a:pt x="1435" y="375"/>
                    <a:pt x="1435" y="375"/>
                    <a:pt x="1435" y="375"/>
                  </a:cubicBezTo>
                  <a:cubicBezTo>
                    <a:pt x="1435" y="376"/>
                    <a:pt x="1435" y="376"/>
                    <a:pt x="1435" y="376"/>
                  </a:cubicBezTo>
                  <a:cubicBezTo>
                    <a:pt x="1430" y="379"/>
                    <a:pt x="1430" y="379"/>
                    <a:pt x="1430" y="379"/>
                  </a:cubicBezTo>
                  <a:cubicBezTo>
                    <a:pt x="1427" y="379"/>
                    <a:pt x="1427" y="379"/>
                    <a:pt x="1427" y="379"/>
                  </a:cubicBezTo>
                  <a:cubicBezTo>
                    <a:pt x="1427" y="375"/>
                    <a:pt x="1427" y="377"/>
                    <a:pt x="1427" y="372"/>
                  </a:cubicBezTo>
                  <a:cubicBezTo>
                    <a:pt x="1425" y="369"/>
                    <a:pt x="1425" y="369"/>
                    <a:pt x="1425" y="369"/>
                  </a:cubicBezTo>
                  <a:cubicBezTo>
                    <a:pt x="1423" y="370"/>
                    <a:pt x="1423" y="370"/>
                    <a:pt x="1423" y="370"/>
                  </a:cubicBezTo>
                  <a:cubicBezTo>
                    <a:pt x="1421" y="378"/>
                    <a:pt x="1421" y="380"/>
                    <a:pt x="1420" y="386"/>
                  </a:cubicBezTo>
                  <a:cubicBezTo>
                    <a:pt x="1428" y="391"/>
                    <a:pt x="1427" y="390"/>
                    <a:pt x="1429" y="392"/>
                  </a:cubicBezTo>
                  <a:close/>
                  <a:moveTo>
                    <a:pt x="1496" y="344"/>
                  </a:moveTo>
                  <a:cubicBezTo>
                    <a:pt x="1496" y="342"/>
                    <a:pt x="1496" y="342"/>
                    <a:pt x="1495" y="341"/>
                  </a:cubicBezTo>
                  <a:cubicBezTo>
                    <a:pt x="1495" y="341"/>
                    <a:pt x="1495" y="341"/>
                    <a:pt x="1495" y="341"/>
                  </a:cubicBezTo>
                  <a:cubicBezTo>
                    <a:pt x="1493" y="342"/>
                    <a:pt x="1493" y="342"/>
                    <a:pt x="1493" y="342"/>
                  </a:cubicBezTo>
                  <a:cubicBezTo>
                    <a:pt x="1492" y="343"/>
                    <a:pt x="1492" y="343"/>
                    <a:pt x="1492" y="343"/>
                  </a:cubicBezTo>
                  <a:cubicBezTo>
                    <a:pt x="1495" y="346"/>
                    <a:pt x="1495" y="346"/>
                    <a:pt x="1495" y="346"/>
                  </a:cubicBezTo>
                  <a:cubicBezTo>
                    <a:pt x="1496" y="344"/>
                    <a:pt x="1496" y="344"/>
                    <a:pt x="1496" y="344"/>
                  </a:cubicBezTo>
                  <a:close/>
                  <a:moveTo>
                    <a:pt x="1787" y="555"/>
                  </a:moveTo>
                  <a:cubicBezTo>
                    <a:pt x="1787" y="555"/>
                    <a:pt x="1787" y="555"/>
                    <a:pt x="1787" y="555"/>
                  </a:cubicBezTo>
                  <a:cubicBezTo>
                    <a:pt x="1791" y="553"/>
                    <a:pt x="1791" y="553"/>
                    <a:pt x="1791" y="553"/>
                  </a:cubicBezTo>
                  <a:cubicBezTo>
                    <a:pt x="1796" y="553"/>
                    <a:pt x="1796" y="553"/>
                    <a:pt x="1796" y="553"/>
                  </a:cubicBezTo>
                  <a:cubicBezTo>
                    <a:pt x="1799" y="550"/>
                    <a:pt x="1799" y="550"/>
                    <a:pt x="1799" y="550"/>
                  </a:cubicBezTo>
                  <a:cubicBezTo>
                    <a:pt x="1800" y="549"/>
                    <a:pt x="1800" y="549"/>
                    <a:pt x="1800" y="549"/>
                  </a:cubicBezTo>
                  <a:cubicBezTo>
                    <a:pt x="1803" y="550"/>
                    <a:pt x="1803" y="550"/>
                    <a:pt x="1803" y="550"/>
                  </a:cubicBezTo>
                  <a:cubicBezTo>
                    <a:pt x="1806" y="552"/>
                    <a:pt x="1806" y="552"/>
                    <a:pt x="1806" y="552"/>
                  </a:cubicBezTo>
                  <a:cubicBezTo>
                    <a:pt x="1807" y="552"/>
                    <a:pt x="1807" y="552"/>
                    <a:pt x="1807" y="552"/>
                  </a:cubicBezTo>
                  <a:cubicBezTo>
                    <a:pt x="1807" y="552"/>
                    <a:pt x="1825" y="547"/>
                    <a:pt x="1825" y="547"/>
                  </a:cubicBezTo>
                  <a:cubicBezTo>
                    <a:pt x="1828" y="543"/>
                    <a:pt x="1828" y="543"/>
                    <a:pt x="1828" y="543"/>
                  </a:cubicBezTo>
                  <a:cubicBezTo>
                    <a:pt x="1828" y="541"/>
                    <a:pt x="1828" y="541"/>
                    <a:pt x="1828" y="541"/>
                  </a:cubicBezTo>
                  <a:cubicBezTo>
                    <a:pt x="1828" y="540"/>
                    <a:pt x="1828" y="540"/>
                    <a:pt x="1828" y="540"/>
                  </a:cubicBezTo>
                  <a:cubicBezTo>
                    <a:pt x="1828" y="540"/>
                    <a:pt x="1825" y="537"/>
                    <a:pt x="1823" y="535"/>
                  </a:cubicBezTo>
                  <a:cubicBezTo>
                    <a:pt x="1822" y="534"/>
                    <a:pt x="1822" y="534"/>
                    <a:pt x="1821" y="533"/>
                  </a:cubicBezTo>
                  <a:cubicBezTo>
                    <a:pt x="1820" y="532"/>
                    <a:pt x="1821" y="533"/>
                    <a:pt x="1819" y="531"/>
                  </a:cubicBezTo>
                  <a:cubicBezTo>
                    <a:pt x="1816" y="529"/>
                    <a:pt x="1815" y="530"/>
                    <a:pt x="1812" y="528"/>
                  </a:cubicBezTo>
                  <a:cubicBezTo>
                    <a:pt x="1810" y="528"/>
                    <a:pt x="1810" y="528"/>
                    <a:pt x="1810" y="528"/>
                  </a:cubicBezTo>
                  <a:cubicBezTo>
                    <a:pt x="1809" y="529"/>
                    <a:pt x="1809" y="529"/>
                    <a:pt x="1809" y="529"/>
                  </a:cubicBezTo>
                  <a:cubicBezTo>
                    <a:pt x="1807" y="529"/>
                    <a:pt x="1807" y="529"/>
                    <a:pt x="1807" y="529"/>
                  </a:cubicBezTo>
                  <a:cubicBezTo>
                    <a:pt x="1805" y="529"/>
                    <a:pt x="1805" y="529"/>
                    <a:pt x="1805" y="529"/>
                  </a:cubicBezTo>
                  <a:cubicBezTo>
                    <a:pt x="1804" y="529"/>
                    <a:pt x="1804" y="529"/>
                    <a:pt x="1804" y="529"/>
                  </a:cubicBezTo>
                  <a:cubicBezTo>
                    <a:pt x="1800" y="531"/>
                    <a:pt x="1803" y="529"/>
                    <a:pt x="1799" y="531"/>
                  </a:cubicBezTo>
                  <a:cubicBezTo>
                    <a:pt x="1797" y="533"/>
                    <a:pt x="1797" y="533"/>
                    <a:pt x="1797" y="533"/>
                  </a:cubicBezTo>
                  <a:cubicBezTo>
                    <a:pt x="1795" y="533"/>
                    <a:pt x="1795" y="533"/>
                    <a:pt x="1795" y="533"/>
                  </a:cubicBezTo>
                  <a:cubicBezTo>
                    <a:pt x="1791" y="539"/>
                    <a:pt x="1793" y="537"/>
                    <a:pt x="1788" y="541"/>
                  </a:cubicBezTo>
                  <a:cubicBezTo>
                    <a:pt x="1787" y="543"/>
                    <a:pt x="1787" y="542"/>
                    <a:pt x="1785" y="545"/>
                  </a:cubicBezTo>
                  <a:cubicBezTo>
                    <a:pt x="1785" y="547"/>
                    <a:pt x="1785" y="547"/>
                    <a:pt x="1785" y="547"/>
                  </a:cubicBezTo>
                  <a:cubicBezTo>
                    <a:pt x="1785" y="550"/>
                    <a:pt x="1785" y="548"/>
                    <a:pt x="1787" y="555"/>
                  </a:cubicBezTo>
                  <a:close/>
                  <a:moveTo>
                    <a:pt x="1588" y="609"/>
                  </a:moveTo>
                  <a:cubicBezTo>
                    <a:pt x="1588" y="611"/>
                    <a:pt x="1588" y="611"/>
                    <a:pt x="1588" y="611"/>
                  </a:cubicBezTo>
                  <a:cubicBezTo>
                    <a:pt x="1589" y="612"/>
                    <a:pt x="1589" y="612"/>
                    <a:pt x="1589" y="612"/>
                  </a:cubicBezTo>
                  <a:cubicBezTo>
                    <a:pt x="1591" y="613"/>
                    <a:pt x="1591" y="613"/>
                    <a:pt x="1591" y="613"/>
                  </a:cubicBezTo>
                  <a:cubicBezTo>
                    <a:pt x="1592" y="615"/>
                    <a:pt x="1592" y="615"/>
                    <a:pt x="1592" y="615"/>
                  </a:cubicBezTo>
                  <a:cubicBezTo>
                    <a:pt x="1592" y="616"/>
                    <a:pt x="1592" y="615"/>
                    <a:pt x="1592" y="618"/>
                  </a:cubicBezTo>
                  <a:cubicBezTo>
                    <a:pt x="1592" y="618"/>
                    <a:pt x="1592" y="618"/>
                    <a:pt x="1592" y="618"/>
                  </a:cubicBezTo>
                  <a:cubicBezTo>
                    <a:pt x="1593" y="617"/>
                    <a:pt x="1593" y="617"/>
                    <a:pt x="1593" y="617"/>
                  </a:cubicBezTo>
                  <a:cubicBezTo>
                    <a:pt x="1593" y="614"/>
                    <a:pt x="1592" y="614"/>
                    <a:pt x="1591" y="611"/>
                  </a:cubicBezTo>
                  <a:cubicBezTo>
                    <a:pt x="1591" y="604"/>
                    <a:pt x="1591" y="608"/>
                    <a:pt x="1591" y="603"/>
                  </a:cubicBezTo>
                  <a:cubicBezTo>
                    <a:pt x="1591" y="602"/>
                    <a:pt x="1591" y="602"/>
                    <a:pt x="1591" y="602"/>
                  </a:cubicBezTo>
                  <a:cubicBezTo>
                    <a:pt x="1593" y="601"/>
                    <a:pt x="1593" y="601"/>
                    <a:pt x="1593" y="601"/>
                  </a:cubicBezTo>
                  <a:cubicBezTo>
                    <a:pt x="1594" y="599"/>
                    <a:pt x="1594" y="599"/>
                    <a:pt x="1594" y="599"/>
                  </a:cubicBezTo>
                  <a:cubicBezTo>
                    <a:pt x="1594" y="596"/>
                    <a:pt x="1594" y="596"/>
                    <a:pt x="1594" y="596"/>
                  </a:cubicBezTo>
                  <a:cubicBezTo>
                    <a:pt x="1594" y="596"/>
                    <a:pt x="1593" y="595"/>
                    <a:pt x="1593" y="594"/>
                  </a:cubicBezTo>
                  <a:cubicBezTo>
                    <a:pt x="1591" y="596"/>
                    <a:pt x="1592" y="595"/>
                    <a:pt x="1591" y="598"/>
                  </a:cubicBezTo>
                  <a:cubicBezTo>
                    <a:pt x="1588" y="600"/>
                    <a:pt x="1588" y="600"/>
                    <a:pt x="1588" y="600"/>
                  </a:cubicBezTo>
                  <a:cubicBezTo>
                    <a:pt x="1588" y="602"/>
                    <a:pt x="1588" y="602"/>
                    <a:pt x="1588" y="602"/>
                  </a:cubicBezTo>
                  <a:cubicBezTo>
                    <a:pt x="1589" y="604"/>
                    <a:pt x="1589" y="604"/>
                    <a:pt x="1589" y="604"/>
                  </a:cubicBezTo>
                  <a:cubicBezTo>
                    <a:pt x="1588" y="609"/>
                    <a:pt x="1588" y="609"/>
                    <a:pt x="1588" y="609"/>
                  </a:cubicBezTo>
                  <a:close/>
                  <a:moveTo>
                    <a:pt x="1667" y="592"/>
                  </a:moveTo>
                  <a:cubicBezTo>
                    <a:pt x="1670" y="594"/>
                    <a:pt x="1668" y="593"/>
                    <a:pt x="1676" y="597"/>
                  </a:cubicBezTo>
                  <a:cubicBezTo>
                    <a:pt x="1679" y="596"/>
                    <a:pt x="1679" y="596"/>
                    <a:pt x="1679" y="596"/>
                  </a:cubicBezTo>
                  <a:cubicBezTo>
                    <a:pt x="1680" y="596"/>
                    <a:pt x="1680" y="596"/>
                    <a:pt x="1680" y="596"/>
                  </a:cubicBezTo>
                  <a:cubicBezTo>
                    <a:pt x="1680" y="593"/>
                    <a:pt x="1680" y="593"/>
                    <a:pt x="1681" y="590"/>
                  </a:cubicBezTo>
                  <a:cubicBezTo>
                    <a:pt x="1681" y="590"/>
                    <a:pt x="1681" y="590"/>
                    <a:pt x="1681" y="590"/>
                  </a:cubicBezTo>
                  <a:cubicBezTo>
                    <a:pt x="1682" y="588"/>
                    <a:pt x="1682" y="588"/>
                    <a:pt x="1682" y="588"/>
                  </a:cubicBezTo>
                  <a:cubicBezTo>
                    <a:pt x="1681" y="587"/>
                    <a:pt x="1681" y="587"/>
                    <a:pt x="1681" y="587"/>
                  </a:cubicBezTo>
                  <a:cubicBezTo>
                    <a:pt x="1681" y="587"/>
                    <a:pt x="1681" y="587"/>
                    <a:pt x="1681" y="587"/>
                  </a:cubicBezTo>
                  <a:cubicBezTo>
                    <a:pt x="1670" y="582"/>
                    <a:pt x="1670" y="582"/>
                    <a:pt x="1670" y="582"/>
                  </a:cubicBezTo>
                  <a:cubicBezTo>
                    <a:pt x="1668" y="582"/>
                    <a:pt x="1668" y="582"/>
                    <a:pt x="1668" y="582"/>
                  </a:cubicBezTo>
                  <a:cubicBezTo>
                    <a:pt x="1666" y="584"/>
                    <a:pt x="1665" y="585"/>
                    <a:pt x="1663" y="587"/>
                  </a:cubicBezTo>
                  <a:cubicBezTo>
                    <a:pt x="1663" y="588"/>
                    <a:pt x="1663" y="588"/>
                    <a:pt x="1663" y="588"/>
                  </a:cubicBezTo>
                  <a:cubicBezTo>
                    <a:pt x="1664" y="589"/>
                    <a:pt x="1664" y="589"/>
                    <a:pt x="1664" y="589"/>
                  </a:cubicBezTo>
                  <a:cubicBezTo>
                    <a:pt x="1666" y="590"/>
                    <a:pt x="1665" y="590"/>
                    <a:pt x="1667" y="592"/>
                  </a:cubicBezTo>
                  <a:close/>
                  <a:moveTo>
                    <a:pt x="1039" y="324"/>
                  </a:moveTo>
                  <a:cubicBezTo>
                    <a:pt x="1040" y="325"/>
                    <a:pt x="1040" y="325"/>
                    <a:pt x="1040" y="325"/>
                  </a:cubicBezTo>
                  <a:cubicBezTo>
                    <a:pt x="1041" y="327"/>
                    <a:pt x="1041" y="327"/>
                    <a:pt x="1041" y="327"/>
                  </a:cubicBezTo>
                  <a:cubicBezTo>
                    <a:pt x="1043" y="329"/>
                    <a:pt x="1043" y="329"/>
                    <a:pt x="1043" y="329"/>
                  </a:cubicBezTo>
                  <a:cubicBezTo>
                    <a:pt x="1043" y="329"/>
                    <a:pt x="1043" y="329"/>
                    <a:pt x="1043" y="329"/>
                  </a:cubicBezTo>
                  <a:cubicBezTo>
                    <a:pt x="1043" y="327"/>
                    <a:pt x="1043" y="327"/>
                    <a:pt x="1043" y="327"/>
                  </a:cubicBezTo>
                  <a:cubicBezTo>
                    <a:pt x="1044" y="326"/>
                    <a:pt x="1044" y="326"/>
                    <a:pt x="1044" y="326"/>
                  </a:cubicBezTo>
                  <a:cubicBezTo>
                    <a:pt x="1044" y="326"/>
                    <a:pt x="1044" y="326"/>
                    <a:pt x="1044" y="326"/>
                  </a:cubicBezTo>
                  <a:cubicBezTo>
                    <a:pt x="1044" y="324"/>
                    <a:pt x="1044" y="324"/>
                    <a:pt x="1044" y="324"/>
                  </a:cubicBezTo>
                  <a:cubicBezTo>
                    <a:pt x="1043" y="322"/>
                    <a:pt x="1043" y="321"/>
                    <a:pt x="1041" y="319"/>
                  </a:cubicBezTo>
                  <a:cubicBezTo>
                    <a:pt x="1040" y="321"/>
                    <a:pt x="1040" y="321"/>
                    <a:pt x="1040" y="321"/>
                  </a:cubicBezTo>
                  <a:cubicBezTo>
                    <a:pt x="1037" y="320"/>
                    <a:pt x="1037" y="320"/>
                    <a:pt x="1037" y="320"/>
                  </a:cubicBezTo>
                  <a:cubicBezTo>
                    <a:pt x="1037" y="320"/>
                    <a:pt x="1037" y="320"/>
                    <a:pt x="1037" y="320"/>
                  </a:cubicBezTo>
                  <a:cubicBezTo>
                    <a:pt x="1037" y="322"/>
                    <a:pt x="1038" y="322"/>
                    <a:pt x="1039" y="324"/>
                  </a:cubicBezTo>
                  <a:close/>
                  <a:moveTo>
                    <a:pt x="1302" y="432"/>
                  </a:moveTo>
                  <a:cubicBezTo>
                    <a:pt x="1303" y="434"/>
                    <a:pt x="1303" y="434"/>
                    <a:pt x="1303" y="434"/>
                  </a:cubicBezTo>
                  <a:cubicBezTo>
                    <a:pt x="1305" y="437"/>
                    <a:pt x="1307" y="439"/>
                    <a:pt x="1308" y="442"/>
                  </a:cubicBezTo>
                  <a:cubicBezTo>
                    <a:pt x="1309" y="440"/>
                    <a:pt x="1309" y="440"/>
                    <a:pt x="1309" y="440"/>
                  </a:cubicBezTo>
                  <a:cubicBezTo>
                    <a:pt x="1309" y="437"/>
                    <a:pt x="1309" y="437"/>
                    <a:pt x="1309" y="437"/>
                  </a:cubicBezTo>
                  <a:cubicBezTo>
                    <a:pt x="1306" y="432"/>
                    <a:pt x="1308" y="434"/>
                    <a:pt x="1302" y="428"/>
                  </a:cubicBezTo>
                  <a:cubicBezTo>
                    <a:pt x="1299" y="426"/>
                    <a:pt x="1299" y="426"/>
                    <a:pt x="1299" y="426"/>
                  </a:cubicBezTo>
                  <a:cubicBezTo>
                    <a:pt x="1300" y="429"/>
                    <a:pt x="1300" y="429"/>
                    <a:pt x="1300" y="429"/>
                  </a:cubicBezTo>
                  <a:cubicBezTo>
                    <a:pt x="1300" y="430"/>
                    <a:pt x="1301" y="431"/>
                    <a:pt x="1302" y="432"/>
                  </a:cubicBezTo>
                  <a:close/>
                  <a:moveTo>
                    <a:pt x="1177" y="443"/>
                  </a:moveTo>
                  <a:cubicBezTo>
                    <a:pt x="1178" y="443"/>
                    <a:pt x="1178" y="443"/>
                    <a:pt x="1178" y="443"/>
                  </a:cubicBezTo>
                  <a:cubicBezTo>
                    <a:pt x="1179" y="441"/>
                    <a:pt x="1179" y="441"/>
                    <a:pt x="1179" y="441"/>
                  </a:cubicBezTo>
                  <a:cubicBezTo>
                    <a:pt x="1179" y="441"/>
                    <a:pt x="1179" y="441"/>
                    <a:pt x="1179" y="441"/>
                  </a:cubicBezTo>
                  <a:cubicBezTo>
                    <a:pt x="1178" y="440"/>
                    <a:pt x="1178" y="440"/>
                    <a:pt x="1178" y="440"/>
                  </a:cubicBezTo>
                  <a:cubicBezTo>
                    <a:pt x="1176" y="439"/>
                    <a:pt x="1176" y="439"/>
                    <a:pt x="1176" y="439"/>
                  </a:cubicBezTo>
                  <a:cubicBezTo>
                    <a:pt x="1175" y="440"/>
                    <a:pt x="1175" y="440"/>
                    <a:pt x="1175" y="440"/>
                  </a:cubicBezTo>
                  <a:cubicBezTo>
                    <a:pt x="1175" y="440"/>
                    <a:pt x="1175" y="440"/>
                    <a:pt x="1176" y="442"/>
                  </a:cubicBezTo>
                  <a:lnTo>
                    <a:pt x="1177" y="443"/>
                  </a:lnTo>
                  <a:close/>
                  <a:moveTo>
                    <a:pt x="1348" y="460"/>
                  </a:moveTo>
                  <a:cubicBezTo>
                    <a:pt x="1349" y="463"/>
                    <a:pt x="1349" y="463"/>
                    <a:pt x="1349" y="463"/>
                  </a:cubicBezTo>
                  <a:cubicBezTo>
                    <a:pt x="1351" y="463"/>
                    <a:pt x="1350" y="463"/>
                    <a:pt x="1352" y="462"/>
                  </a:cubicBezTo>
                  <a:cubicBezTo>
                    <a:pt x="1356" y="459"/>
                    <a:pt x="1356" y="459"/>
                    <a:pt x="1356" y="459"/>
                  </a:cubicBezTo>
                  <a:cubicBezTo>
                    <a:pt x="1359" y="459"/>
                    <a:pt x="1359" y="459"/>
                    <a:pt x="1359" y="459"/>
                  </a:cubicBezTo>
                  <a:cubicBezTo>
                    <a:pt x="1362" y="460"/>
                    <a:pt x="1366" y="462"/>
                    <a:pt x="1369" y="464"/>
                  </a:cubicBezTo>
                  <a:cubicBezTo>
                    <a:pt x="1376" y="466"/>
                    <a:pt x="1374" y="465"/>
                    <a:pt x="1378" y="467"/>
                  </a:cubicBezTo>
                  <a:cubicBezTo>
                    <a:pt x="1382" y="467"/>
                    <a:pt x="1382" y="467"/>
                    <a:pt x="1387" y="468"/>
                  </a:cubicBezTo>
                  <a:cubicBezTo>
                    <a:pt x="1390" y="467"/>
                    <a:pt x="1390" y="467"/>
                    <a:pt x="1390" y="467"/>
                  </a:cubicBezTo>
                  <a:cubicBezTo>
                    <a:pt x="1390" y="467"/>
                    <a:pt x="1390" y="467"/>
                    <a:pt x="1390" y="467"/>
                  </a:cubicBezTo>
                  <a:cubicBezTo>
                    <a:pt x="1390" y="457"/>
                    <a:pt x="1390" y="458"/>
                    <a:pt x="1389" y="454"/>
                  </a:cubicBezTo>
                  <a:cubicBezTo>
                    <a:pt x="1379" y="443"/>
                    <a:pt x="1381" y="444"/>
                    <a:pt x="1376" y="441"/>
                  </a:cubicBezTo>
                  <a:cubicBezTo>
                    <a:pt x="1373" y="440"/>
                    <a:pt x="1373" y="440"/>
                    <a:pt x="1373" y="440"/>
                  </a:cubicBezTo>
                  <a:cubicBezTo>
                    <a:pt x="1370" y="441"/>
                    <a:pt x="1371" y="440"/>
                    <a:pt x="1366" y="442"/>
                  </a:cubicBezTo>
                  <a:cubicBezTo>
                    <a:pt x="1365" y="442"/>
                    <a:pt x="1365" y="442"/>
                    <a:pt x="1365" y="442"/>
                  </a:cubicBezTo>
                  <a:cubicBezTo>
                    <a:pt x="1363" y="442"/>
                    <a:pt x="1363" y="442"/>
                    <a:pt x="1363" y="442"/>
                  </a:cubicBezTo>
                  <a:cubicBezTo>
                    <a:pt x="1361" y="446"/>
                    <a:pt x="1360" y="451"/>
                    <a:pt x="1355" y="458"/>
                  </a:cubicBezTo>
                  <a:cubicBezTo>
                    <a:pt x="1350" y="460"/>
                    <a:pt x="1354" y="458"/>
                    <a:pt x="1348" y="460"/>
                  </a:cubicBezTo>
                  <a:close/>
                  <a:moveTo>
                    <a:pt x="1127" y="475"/>
                  </a:moveTo>
                  <a:cubicBezTo>
                    <a:pt x="1130" y="473"/>
                    <a:pt x="1130" y="473"/>
                    <a:pt x="1130" y="473"/>
                  </a:cubicBezTo>
                  <a:cubicBezTo>
                    <a:pt x="1129" y="472"/>
                    <a:pt x="1129" y="472"/>
                    <a:pt x="1129" y="472"/>
                  </a:cubicBezTo>
                  <a:cubicBezTo>
                    <a:pt x="1128" y="470"/>
                    <a:pt x="1128" y="470"/>
                    <a:pt x="1128" y="470"/>
                  </a:cubicBezTo>
                  <a:cubicBezTo>
                    <a:pt x="1126" y="470"/>
                    <a:pt x="1126" y="470"/>
                    <a:pt x="1126" y="470"/>
                  </a:cubicBezTo>
                  <a:cubicBezTo>
                    <a:pt x="1124" y="470"/>
                    <a:pt x="1124" y="470"/>
                    <a:pt x="1124" y="470"/>
                  </a:cubicBezTo>
                  <a:cubicBezTo>
                    <a:pt x="1123" y="472"/>
                    <a:pt x="1123" y="472"/>
                    <a:pt x="1123" y="472"/>
                  </a:cubicBezTo>
                  <a:cubicBezTo>
                    <a:pt x="1124" y="475"/>
                    <a:pt x="1124" y="475"/>
                    <a:pt x="1124" y="475"/>
                  </a:cubicBezTo>
                  <a:cubicBezTo>
                    <a:pt x="1127" y="475"/>
                    <a:pt x="1127" y="475"/>
                    <a:pt x="1127" y="475"/>
                  </a:cubicBezTo>
                  <a:close/>
                  <a:moveTo>
                    <a:pt x="1356" y="440"/>
                  </a:moveTo>
                  <a:cubicBezTo>
                    <a:pt x="1357" y="440"/>
                    <a:pt x="1357" y="440"/>
                    <a:pt x="1357" y="440"/>
                  </a:cubicBezTo>
                  <a:cubicBezTo>
                    <a:pt x="1363" y="437"/>
                    <a:pt x="1363" y="437"/>
                    <a:pt x="1363" y="437"/>
                  </a:cubicBezTo>
                  <a:cubicBezTo>
                    <a:pt x="1364" y="432"/>
                    <a:pt x="1364" y="430"/>
                    <a:pt x="1363" y="427"/>
                  </a:cubicBezTo>
                  <a:cubicBezTo>
                    <a:pt x="1362" y="426"/>
                    <a:pt x="1362" y="426"/>
                    <a:pt x="1362" y="426"/>
                  </a:cubicBezTo>
                  <a:cubicBezTo>
                    <a:pt x="1361" y="426"/>
                    <a:pt x="1361" y="426"/>
                    <a:pt x="1361" y="426"/>
                  </a:cubicBezTo>
                  <a:cubicBezTo>
                    <a:pt x="1359" y="426"/>
                    <a:pt x="1356" y="426"/>
                    <a:pt x="1355" y="426"/>
                  </a:cubicBezTo>
                  <a:cubicBezTo>
                    <a:pt x="1353" y="427"/>
                    <a:pt x="1353" y="427"/>
                    <a:pt x="1353" y="427"/>
                  </a:cubicBezTo>
                  <a:cubicBezTo>
                    <a:pt x="1352" y="429"/>
                    <a:pt x="1352" y="429"/>
                    <a:pt x="1352" y="429"/>
                  </a:cubicBezTo>
                  <a:cubicBezTo>
                    <a:pt x="1353" y="437"/>
                    <a:pt x="1353" y="437"/>
                    <a:pt x="1353" y="437"/>
                  </a:cubicBezTo>
                  <a:lnTo>
                    <a:pt x="1356" y="440"/>
                  </a:lnTo>
                  <a:close/>
                  <a:moveTo>
                    <a:pt x="705" y="434"/>
                  </a:moveTo>
                  <a:cubicBezTo>
                    <a:pt x="707" y="435"/>
                    <a:pt x="707" y="435"/>
                    <a:pt x="707" y="435"/>
                  </a:cubicBezTo>
                  <a:cubicBezTo>
                    <a:pt x="708" y="433"/>
                    <a:pt x="708" y="433"/>
                    <a:pt x="708" y="433"/>
                  </a:cubicBezTo>
                  <a:cubicBezTo>
                    <a:pt x="708" y="432"/>
                    <a:pt x="708" y="433"/>
                    <a:pt x="707" y="431"/>
                  </a:cubicBezTo>
                  <a:cubicBezTo>
                    <a:pt x="706" y="430"/>
                    <a:pt x="706" y="430"/>
                    <a:pt x="706" y="430"/>
                  </a:cubicBezTo>
                  <a:cubicBezTo>
                    <a:pt x="704" y="431"/>
                    <a:pt x="704" y="431"/>
                    <a:pt x="704" y="431"/>
                  </a:cubicBezTo>
                  <a:cubicBezTo>
                    <a:pt x="704" y="432"/>
                    <a:pt x="704" y="432"/>
                    <a:pt x="704" y="432"/>
                  </a:cubicBezTo>
                  <a:cubicBezTo>
                    <a:pt x="704" y="433"/>
                    <a:pt x="704" y="433"/>
                    <a:pt x="704" y="433"/>
                  </a:cubicBezTo>
                  <a:cubicBezTo>
                    <a:pt x="705" y="434"/>
                    <a:pt x="705" y="434"/>
                    <a:pt x="705" y="434"/>
                  </a:cubicBezTo>
                  <a:close/>
                  <a:moveTo>
                    <a:pt x="1321" y="529"/>
                  </a:moveTo>
                  <a:cubicBezTo>
                    <a:pt x="1319" y="530"/>
                    <a:pt x="1319" y="530"/>
                    <a:pt x="1319" y="530"/>
                  </a:cubicBezTo>
                  <a:cubicBezTo>
                    <a:pt x="1319" y="530"/>
                    <a:pt x="1319" y="530"/>
                    <a:pt x="1319" y="530"/>
                  </a:cubicBezTo>
                  <a:cubicBezTo>
                    <a:pt x="1318" y="530"/>
                    <a:pt x="1318" y="530"/>
                    <a:pt x="1318" y="530"/>
                  </a:cubicBezTo>
                  <a:cubicBezTo>
                    <a:pt x="1318" y="531"/>
                    <a:pt x="1318" y="531"/>
                    <a:pt x="1318" y="531"/>
                  </a:cubicBezTo>
                  <a:cubicBezTo>
                    <a:pt x="1318" y="532"/>
                    <a:pt x="1318" y="532"/>
                    <a:pt x="1318" y="532"/>
                  </a:cubicBezTo>
                  <a:cubicBezTo>
                    <a:pt x="1321" y="533"/>
                    <a:pt x="1321" y="533"/>
                    <a:pt x="1321" y="533"/>
                  </a:cubicBezTo>
                  <a:cubicBezTo>
                    <a:pt x="1321" y="533"/>
                    <a:pt x="1321" y="533"/>
                    <a:pt x="1321" y="533"/>
                  </a:cubicBezTo>
                  <a:cubicBezTo>
                    <a:pt x="1322" y="532"/>
                    <a:pt x="1322" y="532"/>
                    <a:pt x="1322" y="532"/>
                  </a:cubicBezTo>
                  <a:cubicBezTo>
                    <a:pt x="1323" y="532"/>
                    <a:pt x="1323" y="532"/>
                    <a:pt x="1323" y="532"/>
                  </a:cubicBezTo>
                  <a:cubicBezTo>
                    <a:pt x="1323" y="533"/>
                    <a:pt x="1323" y="533"/>
                    <a:pt x="1323" y="533"/>
                  </a:cubicBezTo>
                  <a:cubicBezTo>
                    <a:pt x="1324" y="534"/>
                    <a:pt x="1324" y="534"/>
                    <a:pt x="1324" y="534"/>
                  </a:cubicBezTo>
                  <a:cubicBezTo>
                    <a:pt x="1326" y="534"/>
                    <a:pt x="1326" y="534"/>
                    <a:pt x="1326" y="534"/>
                  </a:cubicBezTo>
                  <a:cubicBezTo>
                    <a:pt x="1328" y="531"/>
                    <a:pt x="1328" y="531"/>
                    <a:pt x="1328" y="531"/>
                  </a:cubicBezTo>
                  <a:cubicBezTo>
                    <a:pt x="1328" y="530"/>
                    <a:pt x="1328" y="530"/>
                    <a:pt x="1328" y="530"/>
                  </a:cubicBezTo>
                  <a:cubicBezTo>
                    <a:pt x="1327" y="529"/>
                    <a:pt x="1327" y="529"/>
                    <a:pt x="1327" y="529"/>
                  </a:cubicBezTo>
                  <a:cubicBezTo>
                    <a:pt x="1327" y="528"/>
                    <a:pt x="1327" y="528"/>
                    <a:pt x="1327" y="528"/>
                  </a:cubicBezTo>
                  <a:cubicBezTo>
                    <a:pt x="1327" y="528"/>
                    <a:pt x="1321" y="529"/>
                    <a:pt x="1321" y="529"/>
                  </a:cubicBezTo>
                  <a:close/>
                  <a:moveTo>
                    <a:pt x="784" y="292"/>
                  </a:moveTo>
                  <a:cubicBezTo>
                    <a:pt x="786" y="289"/>
                    <a:pt x="786" y="289"/>
                    <a:pt x="786" y="289"/>
                  </a:cubicBezTo>
                  <a:cubicBezTo>
                    <a:pt x="786" y="288"/>
                    <a:pt x="786" y="288"/>
                    <a:pt x="786" y="288"/>
                  </a:cubicBezTo>
                  <a:cubicBezTo>
                    <a:pt x="786" y="286"/>
                    <a:pt x="786" y="286"/>
                    <a:pt x="786" y="286"/>
                  </a:cubicBezTo>
                  <a:cubicBezTo>
                    <a:pt x="782" y="287"/>
                    <a:pt x="782" y="287"/>
                    <a:pt x="782" y="287"/>
                  </a:cubicBezTo>
                  <a:cubicBezTo>
                    <a:pt x="781" y="288"/>
                    <a:pt x="781" y="288"/>
                    <a:pt x="781" y="288"/>
                  </a:cubicBezTo>
                  <a:cubicBezTo>
                    <a:pt x="780" y="291"/>
                    <a:pt x="780" y="291"/>
                    <a:pt x="780" y="291"/>
                  </a:cubicBezTo>
                  <a:cubicBezTo>
                    <a:pt x="781" y="291"/>
                    <a:pt x="781" y="291"/>
                    <a:pt x="781" y="291"/>
                  </a:cubicBezTo>
                  <a:cubicBezTo>
                    <a:pt x="782" y="293"/>
                    <a:pt x="782" y="293"/>
                    <a:pt x="782" y="293"/>
                  </a:cubicBezTo>
                  <a:cubicBezTo>
                    <a:pt x="782" y="293"/>
                    <a:pt x="784" y="292"/>
                    <a:pt x="784" y="292"/>
                  </a:cubicBezTo>
                  <a:close/>
                  <a:moveTo>
                    <a:pt x="1648" y="957"/>
                  </a:moveTo>
                  <a:cubicBezTo>
                    <a:pt x="1647" y="955"/>
                    <a:pt x="1647" y="955"/>
                    <a:pt x="1646" y="953"/>
                  </a:cubicBezTo>
                  <a:cubicBezTo>
                    <a:pt x="1646" y="951"/>
                    <a:pt x="1646" y="951"/>
                    <a:pt x="1646" y="951"/>
                  </a:cubicBezTo>
                  <a:cubicBezTo>
                    <a:pt x="1646" y="950"/>
                    <a:pt x="1646" y="950"/>
                    <a:pt x="1646" y="950"/>
                  </a:cubicBezTo>
                  <a:cubicBezTo>
                    <a:pt x="1645" y="950"/>
                    <a:pt x="1644" y="949"/>
                    <a:pt x="1642" y="949"/>
                  </a:cubicBezTo>
                  <a:cubicBezTo>
                    <a:pt x="1641" y="950"/>
                    <a:pt x="1641" y="950"/>
                    <a:pt x="1641" y="950"/>
                  </a:cubicBezTo>
                  <a:cubicBezTo>
                    <a:pt x="1640" y="950"/>
                    <a:pt x="1640" y="950"/>
                    <a:pt x="1640" y="950"/>
                  </a:cubicBezTo>
                  <a:cubicBezTo>
                    <a:pt x="1643" y="952"/>
                    <a:pt x="1643" y="952"/>
                    <a:pt x="1643" y="952"/>
                  </a:cubicBezTo>
                  <a:cubicBezTo>
                    <a:pt x="1644" y="953"/>
                    <a:pt x="1644" y="953"/>
                    <a:pt x="1644" y="953"/>
                  </a:cubicBezTo>
                  <a:cubicBezTo>
                    <a:pt x="1644" y="954"/>
                    <a:pt x="1644" y="954"/>
                    <a:pt x="1644" y="954"/>
                  </a:cubicBezTo>
                  <a:cubicBezTo>
                    <a:pt x="1645" y="956"/>
                    <a:pt x="1646" y="958"/>
                    <a:pt x="1647" y="959"/>
                  </a:cubicBezTo>
                  <a:cubicBezTo>
                    <a:pt x="1648" y="959"/>
                    <a:pt x="1648" y="959"/>
                    <a:pt x="1648" y="959"/>
                  </a:cubicBezTo>
                  <a:cubicBezTo>
                    <a:pt x="1649" y="961"/>
                    <a:pt x="1649" y="961"/>
                    <a:pt x="1649" y="961"/>
                  </a:cubicBezTo>
                  <a:cubicBezTo>
                    <a:pt x="1650" y="962"/>
                    <a:pt x="1650" y="962"/>
                    <a:pt x="1650" y="962"/>
                  </a:cubicBezTo>
                  <a:cubicBezTo>
                    <a:pt x="1650" y="959"/>
                    <a:pt x="1650" y="959"/>
                    <a:pt x="1650" y="959"/>
                  </a:cubicBezTo>
                  <a:cubicBezTo>
                    <a:pt x="1650" y="958"/>
                    <a:pt x="1650" y="958"/>
                    <a:pt x="1650" y="958"/>
                  </a:cubicBezTo>
                  <a:cubicBezTo>
                    <a:pt x="1648" y="957"/>
                    <a:pt x="1648" y="957"/>
                    <a:pt x="1648" y="957"/>
                  </a:cubicBezTo>
                  <a:close/>
                  <a:moveTo>
                    <a:pt x="1515" y="1059"/>
                  </a:moveTo>
                  <a:cubicBezTo>
                    <a:pt x="1515" y="1060"/>
                    <a:pt x="1515" y="1060"/>
                    <a:pt x="1515" y="1060"/>
                  </a:cubicBezTo>
                  <a:cubicBezTo>
                    <a:pt x="1516" y="1061"/>
                    <a:pt x="1516" y="1061"/>
                    <a:pt x="1516" y="1061"/>
                  </a:cubicBezTo>
                  <a:cubicBezTo>
                    <a:pt x="1517" y="1060"/>
                    <a:pt x="1517" y="1060"/>
                    <a:pt x="1517" y="1060"/>
                  </a:cubicBezTo>
                  <a:cubicBezTo>
                    <a:pt x="1518" y="1059"/>
                    <a:pt x="1518" y="1059"/>
                    <a:pt x="1518" y="1059"/>
                  </a:cubicBezTo>
                  <a:cubicBezTo>
                    <a:pt x="1517" y="1057"/>
                    <a:pt x="1517" y="1057"/>
                    <a:pt x="1517" y="1057"/>
                  </a:cubicBezTo>
                  <a:cubicBezTo>
                    <a:pt x="1518" y="1056"/>
                    <a:pt x="1518" y="1056"/>
                    <a:pt x="1518" y="1056"/>
                  </a:cubicBezTo>
                  <a:cubicBezTo>
                    <a:pt x="1518" y="1054"/>
                    <a:pt x="1518" y="1054"/>
                    <a:pt x="1518" y="1054"/>
                  </a:cubicBezTo>
                  <a:cubicBezTo>
                    <a:pt x="1518" y="1054"/>
                    <a:pt x="1518" y="1054"/>
                    <a:pt x="1518" y="1054"/>
                  </a:cubicBezTo>
                  <a:cubicBezTo>
                    <a:pt x="1515" y="1059"/>
                    <a:pt x="1515" y="1059"/>
                    <a:pt x="1515" y="1059"/>
                  </a:cubicBezTo>
                  <a:close/>
                  <a:moveTo>
                    <a:pt x="1498" y="1086"/>
                  </a:moveTo>
                  <a:cubicBezTo>
                    <a:pt x="1497" y="1087"/>
                    <a:pt x="1497" y="1087"/>
                    <a:pt x="1497" y="1087"/>
                  </a:cubicBezTo>
                  <a:cubicBezTo>
                    <a:pt x="1497" y="1087"/>
                    <a:pt x="1497" y="1087"/>
                    <a:pt x="1497" y="1087"/>
                  </a:cubicBezTo>
                  <a:cubicBezTo>
                    <a:pt x="1498" y="1087"/>
                    <a:pt x="1498" y="1087"/>
                    <a:pt x="1498" y="1087"/>
                  </a:cubicBezTo>
                  <a:cubicBezTo>
                    <a:pt x="1498" y="1086"/>
                    <a:pt x="1498" y="1086"/>
                    <a:pt x="1498" y="1086"/>
                  </a:cubicBezTo>
                  <a:cubicBezTo>
                    <a:pt x="1498" y="1085"/>
                    <a:pt x="1498" y="1085"/>
                    <a:pt x="1498" y="1085"/>
                  </a:cubicBezTo>
                  <a:lnTo>
                    <a:pt x="1498" y="1086"/>
                  </a:lnTo>
                  <a:close/>
                  <a:moveTo>
                    <a:pt x="1531" y="1035"/>
                  </a:moveTo>
                  <a:cubicBezTo>
                    <a:pt x="1530" y="1036"/>
                    <a:pt x="1530" y="1036"/>
                    <a:pt x="1530" y="1036"/>
                  </a:cubicBezTo>
                  <a:cubicBezTo>
                    <a:pt x="1528" y="1040"/>
                    <a:pt x="1528" y="1040"/>
                    <a:pt x="1528" y="1040"/>
                  </a:cubicBezTo>
                  <a:cubicBezTo>
                    <a:pt x="1527" y="1041"/>
                    <a:pt x="1527" y="1041"/>
                    <a:pt x="1527" y="1041"/>
                  </a:cubicBezTo>
                  <a:cubicBezTo>
                    <a:pt x="1524" y="1042"/>
                    <a:pt x="1524" y="1042"/>
                    <a:pt x="1524" y="1042"/>
                  </a:cubicBezTo>
                  <a:cubicBezTo>
                    <a:pt x="1523" y="1043"/>
                    <a:pt x="1523" y="1043"/>
                    <a:pt x="1523" y="1043"/>
                  </a:cubicBezTo>
                  <a:cubicBezTo>
                    <a:pt x="1522" y="1043"/>
                    <a:pt x="1522" y="1043"/>
                    <a:pt x="1522" y="1043"/>
                  </a:cubicBezTo>
                  <a:cubicBezTo>
                    <a:pt x="1522" y="1043"/>
                    <a:pt x="1522" y="1043"/>
                    <a:pt x="1522" y="1043"/>
                  </a:cubicBezTo>
                  <a:cubicBezTo>
                    <a:pt x="1522" y="1044"/>
                    <a:pt x="1522" y="1044"/>
                    <a:pt x="1522" y="1044"/>
                  </a:cubicBezTo>
                  <a:cubicBezTo>
                    <a:pt x="1522" y="1046"/>
                    <a:pt x="1522" y="1046"/>
                    <a:pt x="1522" y="1046"/>
                  </a:cubicBezTo>
                  <a:cubicBezTo>
                    <a:pt x="1523" y="1047"/>
                    <a:pt x="1523" y="1047"/>
                    <a:pt x="1523" y="1047"/>
                  </a:cubicBezTo>
                  <a:cubicBezTo>
                    <a:pt x="1524" y="1047"/>
                    <a:pt x="1524" y="1047"/>
                    <a:pt x="1524" y="1047"/>
                  </a:cubicBezTo>
                  <a:cubicBezTo>
                    <a:pt x="1525" y="1047"/>
                    <a:pt x="1525" y="1047"/>
                    <a:pt x="1525" y="1046"/>
                  </a:cubicBezTo>
                  <a:cubicBezTo>
                    <a:pt x="1526" y="1045"/>
                    <a:pt x="1526" y="1045"/>
                    <a:pt x="1526" y="1045"/>
                  </a:cubicBezTo>
                  <a:cubicBezTo>
                    <a:pt x="1529" y="1045"/>
                    <a:pt x="1529" y="1045"/>
                    <a:pt x="1529" y="1045"/>
                  </a:cubicBezTo>
                  <a:cubicBezTo>
                    <a:pt x="1531" y="1041"/>
                    <a:pt x="1532" y="1040"/>
                    <a:pt x="1532" y="1036"/>
                  </a:cubicBezTo>
                  <a:cubicBezTo>
                    <a:pt x="1532" y="1035"/>
                    <a:pt x="1532" y="1035"/>
                    <a:pt x="1532" y="1035"/>
                  </a:cubicBezTo>
                  <a:cubicBezTo>
                    <a:pt x="1531" y="1035"/>
                    <a:pt x="1531" y="1035"/>
                    <a:pt x="1531" y="1035"/>
                  </a:cubicBezTo>
                  <a:close/>
                  <a:moveTo>
                    <a:pt x="1535" y="1033"/>
                  </a:moveTo>
                  <a:cubicBezTo>
                    <a:pt x="1533" y="1034"/>
                    <a:pt x="1533" y="1034"/>
                    <a:pt x="1533" y="1034"/>
                  </a:cubicBezTo>
                  <a:cubicBezTo>
                    <a:pt x="1533" y="1035"/>
                    <a:pt x="1533" y="1035"/>
                    <a:pt x="1533" y="1035"/>
                  </a:cubicBezTo>
                  <a:cubicBezTo>
                    <a:pt x="1533" y="1036"/>
                    <a:pt x="1533" y="1036"/>
                    <a:pt x="1533" y="1036"/>
                  </a:cubicBezTo>
                  <a:cubicBezTo>
                    <a:pt x="1534" y="1037"/>
                    <a:pt x="1534" y="1037"/>
                    <a:pt x="1534" y="1037"/>
                  </a:cubicBezTo>
                  <a:cubicBezTo>
                    <a:pt x="1535" y="1037"/>
                    <a:pt x="1535" y="1037"/>
                    <a:pt x="1535" y="1037"/>
                  </a:cubicBezTo>
                  <a:cubicBezTo>
                    <a:pt x="1535" y="1037"/>
                    <a:pt x="1535" y="1037"/>
                    <a:pt x="1535" y="1037"/>
                  </a:cubicBezTo>
                  <a:cubicBezTo>
                    <a:pt x="1536" y="1035"/>
                    <a:pt x="1536" y="1035"/>
                    <a:pt x="1536" y="1035"/>
                  </a:cubicBezTo>
                  <a:cubicBezTo>
                    <a:pt x="1536" y="1033"/>
                    <a:pt x="1536" y="1033"/>
                    <a:pt x="1536" y="1033"/>
                  </a:cubicBezTo>
                  <a:cubicBezTo>
                    <a:pt x="1536" y="1033"/>
                    <a:pt x="1536" y="1033"/>
                    <a:pt x="1536" y="1033"/>
                  </a:cubicBezTo>
                  <a:cubicBezTo>
                    <a:pt x="1536" y="1033"/>
                    <a:pt x="1535" y="1033"/>
                    <a:pt x="1535" y="1033"/>
                  </a:cubicBezTo>
                  <a:close/>
                  <a:moveTo>
                    <a:pt x="695" y="380"/>
                  </a:moveTo>
                  <a:cubicBezTo>
                    <a:pt x="696" y="382"/>
                    <a:pt x="696" y="382"/>
                    <a:pt x="696" y="382"/>
                  </a:cubicBezTo>
                  <a:cubicBezTo>
                    <a:pt x="697" y="383"/>
                    <a:pt x="697" y="383"/>
                    <a:pt x="697" y="383"/>
                  </a:cubicBezTo>
                  <a:cubicBezTo>
                    <a:pt x="699" y="381"/>
                    <a:pt x="699" y="381"/>
                    <a:pt x="699" y="381"/>
                  </a:cubicBezTo>
                  <a:cubicBezTo>
                    <a:pt x="699" y="383"/>
                    <a:pt x="699" y="383"/>
                    <a:pt x="699" y="383"/>
                  </a:cubicBezTo>
                  <a:cubicBezTo>
                    <a:pt x="700" y="384"/>
                    <a:pt x="700" y="384"/>
                    <a:pt x="700" y="384"/>
                  </a:cubicBezTo>
                  <a:cubicBezTo>
                    <a:pt x="701" y="380"/>
                    <a:pt x="701" y="380"/>
                    <a:pt x="701" y="380"/>
                  </a:cubicBezTo>
                  <a:cubicBezTo>
                    <a:pt x="702" y="380"/>
                    <a:pt x="702" y="380"/>
                    <a:pt x="702" y="380"/>
                  </a:cubicBezTo>
                  <a:cubicBezTo>
                    <a:pt x="703" y="379"/>
                    <a:pt x="703" y="379"/>
                    <a:pt x="703" y="379"/>
                  </a:cubicBezTo>
                  <a:cubicBezTo>
                    <a:pt x="702" y="371"/>
                    <a:pt x="702" y="382"/>
                    <a:pt x="702" y="372"/>
                  </a:cubicBezTo>
                  <a:cubicBezTo>
                    <a:pt x="700" y="372"/>
                    <a:pt x="700" y="372"/>
                    <a:pt x="700" y="372"/>
                  </a:cubicBezTo>
                  <a:cubicBezTo>
                    <a:pt x="699" y="373"/>
                    <a:pt x="699" y="373"/>
                    <a:pt x="699" y="373"/>
                  </a:cubicBezTo>
                  <a:cubicBezTo>
                    <a:pt x="699" y="375"/>
                    <a:pt x="699" y="374"/>
                    <a:pt x="699" y="377"/>
                  </a:cubicBezTo>
                  <a:cubicBezTo>
                    <a:pt x="698" y="377"/>
                    <a:pt x="698" y="377"/>
                    <a:pt x="698" y="377"/>
                  </a:cubicBezTo>
                  <a:cubicBezTo>
                    <a:pt x="697" y="375"/>
                    <a:pt x="697" y="375"/>
                    <a:pt x="697" y="375"/>
                  </a:cubicBezTo>
                  <a:cubicBezTo>
                    <a:pt x="694" y="379"/>
                    <a:pt x="694" y="379"/>
                    <a:pt x="694" y="379"/>
                  </a:cubicBezTo>
                  <a:cubicBezTo>
                    <a:pt x="695" y="380"/>
                    <a:pt x="695" y="380"/>
                    <a:pt x="695" y="380"/>
                  </a:cubicBezTo>
                  <a:cubicBezTo>
                    <a:pt x="695" y="380"/>
                    <a:pt x="695" y="380"/>
                    <a:pt x="695" y="380"/>
                  </a:cubicBezTo>
                  <a:close/>
                  <a:moveTo>
                    <a:pt x="1526" y="1034"/>
                  </a:moveTo>
                  <a:cubicBezTo>
                    <a:pt x="1527" y="1034"/>
                    <a:pt x="1527" y="1034"/>
                    <a:pt x="1527" y="1034"/>
                  </a:cubicBezTo>
                  <a:cubicBezTo>
                    <a:pt x="1527" y="1033"/>
                    <a:pt x="1527" y="1033"/>
                    <a:pt x="1527" y="1033"/>
                  </a:cubicBezTo>
                  <a:cubicBezTo>
                    <a:pt x="1527" y="1032"/>
                    <a:pt x="1527" y="1032"/>
                    <a:pt x="1527" y="1032"/>
                  </a:cubicBezTo>
                  <a:cubicBezTo>
                    <a:pt x="1526" y="1032"/>
                    <a:pt x="1526" y="1032"/>
                    <a:pt x="1526" y="1032"/>
                  </a:cubicBezTo>
                  <a:cubicBezTo>
                    <a:pt x="1525" y="1032"/>
                    <a:pt x="1525" y="1032"/>
                    <a:pt x="1525" y="1032"/>
                  </a:cubicBezTo>
                  <a:cubicBezTo>
                    <a:pt x="1525" y="1033"/>
                    <a:pt x="1525" y="1033"/>
                    <a:pt x="1525" y="1033"/>
                  </a:cubicBezTo>
                  <a:cubicBezTo>
                    <a:pt x="1525" y="1033"/>
                    <a:pt x="1525" y="1033"/>
                    <a:pt x="1526" y="1034"/>
                  </a:cubicBezTo>
                  <a:close/>
                  <a:moveTo>
                    <a:pt x="1488" y="1097"/>
                  </a:moveTo>
                  <a:cubicBezTo>
                    <a:pt x="1486" y="1099"/>
                    <a:pt x="1487" y="1098"/>
                    <a:pt x="1484" y="1101"/>
                  </a:cubicBezTo>
                  <a:cubicBezTo>
                    <a:pt x="1483" y="1101"/>
                    <a:pt x="1483" y="1101"/>
                    <a:pt x="1483" y="1101"/>
                  </a:cubicBezTo>
                  <a:cubicBezTo>
                    <a:pt x="1483" y="1102"/>
                    <a:pt x="1483" y="1101"/>
                    <a:pt x="1483" y="1102"/>
                  </a:cubicBezTo>
                  <a:cubicBezTo>
                    <a:pt x="1484" y="1102"/>
                    <a:pt x="1484" y="1102"/>
                    <a:pt x="1484" y="1102"/>
                  </a:cubicBezTo>
                  <a:cubicBezTo>
                    <a:pt x="1486" y="1101"/>
                    <a:pt x="1485" y="1101"/>
                    <a:pt x="1489" y="1096"/>
                  </a:cubicBezTo>
                  <a:cubicBezTo>
                    <a:pt x="1489" y="1096"/>
                    <a:pt x="1489" y="1096"/>
                    <a:pt x="1489" y="1096"/>
                  </a:cubicBezTo>
                  <a:cubicBezTo>
                    <a:pt x="1489" y="1096"/>
                    <a:pt x="1488" y="1097"/>
                    <a:pt x="1488" y="1097"/>
                  </a:cubicBezTo>
                  <a:close/>
                  <a:moveTo>
                    <a:pt x="1510" y="1067"/>
                  </a:moveTo>
                  <a:cubicBezTo>
                    <a:pt x="1509" y="1068"/>
                    <a:pt x="1509" y="1068"/>
                    <a:pt x="1509" y="1068"/>
                  </a:cubicBezTo>
                  <a:cubicBezTo>
                    <a:pt x="1508" y="1069"/>
                    <a:pt x="1508" y="1069"/>
                    <a:pt x="1508" y="1069"/>
                  </a:cubicBezTo>
                  <a:cubicBezTo>
                    <a:pt x="1508" y="1069"/>
                    <a:pt x="1508" y="1069"/>
                    <a:pt x="1508" y="1069"/>
                  </a:cubicBezTo>
                  <a:cubicBezTo>
                    <a:pt x="1509" y="1070"/>
                    <a:pt x="1509" y="1070"/>
                    <a:pt x="1509" y="1070"/>
                  </a:cubicBezTo>
                  <a:cubicBezTo>
                    <a:pt x="1509" y="1069"/>
                    <a:pt x="1509" y="1069"/>
                    <a:pt x="1509" y="1069"/>
                  </a:cubicBezTo>
                  <a:cubicBezTo>
                    <a:pt x="1511" y="1068"/>
                    <a:pt x="1511" y="1068"/>
                    <a:pt x="1511" y="1068"/>
                  </a:cubicBezTo>
                  <a:cubicBezTo>
                    <a:pt x="1511" y="1067"/>
                    <a:pt x="1511" y="1067"/>
                    <a:pt x="1511" y="1067"/>
                  </a:cubicBezTo>
                  <a:cubicBezTo>
                    <a:pt x="1511" y="1067"/>
                    <a:pt x="1511" y="1067"/>
                    <a:pt x="1511" y="1067"/>
                  </a:cubicBezTo>
                  <a:cubicBezTo>
                    <a:pt x="1510" y="1067"/>
                    <a:pt x="1510" y="1067"/>
                    <a:pt x="1510" y="1067"/>
                  </a:cubicBezTo>
                  <a:close/>
                  <a:moveTo>
                    <a:pt x="1419" y="1155"/>
                  </a:moveTo>
                  <a:cubicBezTo>
                    <a:pt x="1419" y="1156"/>
                    <a:pt x="1419" y="1156"/>
                    <a:pt x="1419" y="1156"/>
                  </a:cubicBezTo>
                  <a:cubicBezTo>
                    <a:pt x="1419" y="1156"/>
                    <a:pt x="1419" y="1156"/>
                    <a:pt x="1419" y="1156"/>
                  </a:cubicBezTo>
                  <a:cubicBezTo>
                    <a:pt x="1419" y="1156"/>
                    <a:pt x="1419" y="1156"/>
                    <a:pt x="1419" y="1156"/>
                  </a:cubicBezTo>
                  <a:cubicBezTo>
                    <a:pt x="1419" y="1156"/>
                    <a:pt x="1420" y="1156"/>
                    <a:pt x="1420" y="1155"/>
                  </a:cubicBezTo>
                  <a:cubicBezTo>
                    <a:pt x="1420" y="1155"/>
                    <a:pt x="1420" y="1155"/>
                    <a:pt x="1420" y="1155"/>
                  </a:cubicBezTo>
                  <a:cubicBezTo>
                    <a:pt x="1419" y="1155"/>
                    <a:pt x="1419" y="1155"/>
                    <a:pt x="1419" y="1155"/>
                  </a:cubicBezTo>
                  <a:close/>
                  <a:moveTo>
                    <a:pt x="1422" y="1152"/>
                  </a:moveTo>
                  <a:cubicBezTo>
                    <a:pt x="1422" y="1152"/>
                    <a:pt x="1422" y="1152"/>
                    <a:pt x="1422" y="1152"/>
                  </a:cubicBezTo>
                  <a:cubicBezTo>
                    <a:pt x="1422" y="1152"/>
                    <a:pt x="1422" y="1152"/>
                    <a:pt x="1422" y="1152"/>
                  </a:cubicBezTo>
                  <a:cubicBezTo>
                    <a:pt x="1422" y="1153"/>
                    <a:pt x="1422" y="1153"/>
                    <a:pt x="1422" y="1153"/>
                  </a:cubicBezTo>
                  <a:cubicBezTo>
                    <a:pt x="1423" y="1152"/>
                    <a:pt x="1423" y="1152"/>
                    <a:pt x="1423" y="1152"/>
                  </a:cubicBezTo>
                  <a:cubicBezTo>
                    <a:pt x="1423" y="1152"/>
                    <a:pt x="1423" y="1152"/>
                    <a:pt x="1423" y="1152"/>
                  </a:cubicBezTo>
                  <a:cubicBezTo>
                    <a:pt x="1422" y="1152"/>
                    <a:pt x="1422" y="1152"/>
                    <a:pt x="1422" y="1152"/>
                  </a:cubicBezTo>
                  <a:close/>
                  <a:moveTo>
                    <a:pt x="1421" y="1139"/>
                  </a:moveTo>
                  <a:cubicBezTo>
                    <a:pt x="1420" y="1139"/>
                    <a:pt x="1420" y="1139"/>
                    <a:pt x="1420" y="1139"/>
                  </a:cubicBezTo>
                  <a:cubicBezTo>
                    <a:pt x="1418" y="1142"/>
                    <a:pt x="1418" y="1142"/>
                    <a:pt x="1418" y="1142"/>
                  </a:cubicBezTo>
                  <a:cubicBezTo>
                    <a:pt x="1417" y="1143"/>
                    <a:pt x="1417" y="1143"/>
                    <a:pt x="1417" y="1143"/>
                  </a:cubicBezTo>
                  <a:cubicBezTo>
                    <a:pt x="1417" y="1144"/>
                    <a:pt x="1417" y="1144"/>
                    <a:pt x="1417" y="1144"/>
                  </a:cubicBezTo>
                  <a:cubicBezTo>
                    <a:pt x="1416" y="1145"/>
                    <a:pt x="1416" y="1145"/>
                    <a:pt x="1416" y="1145"/>
                  </a:cubicBezTo>
                  <a:cubicBezTo>
                    <a:pt x="1416" y="1146"/>
                    <a:pt x="1416" y="1146"/>
                    <a:pt x="1416" y="1146"/>
                  </a:cubicBezTo>
                  <a:cubicBezTo>
                    <a:pt x="1415" y="1147"/>
                    <a:pt x="1415" y="1146"/>
                    <a:pt x="1413" y="1149"/>
                  </a:cubicBezTo>
                  <a:cubicBezTo>
                    <a:pt x="1412" y="1150"/>
                    <a:pt x="1412" y="1150"/>
                    <a:pt x="1412" y="1150"/>
                  </a:cubicBezTo>
                  <a:cubicBezTo>
                    <a:pt x="1412" y="1151"/>
                    <a:pt x="1412" y="1151"/>
                    <a:pt x="1412" y="1151"/>
                  </a:cubicBezTo>
                  <a:cubicBezTo>
                    <a:pt x="1414" y="1152"/>
                    <a:pt x="1414" y="1152"/>
                    <a:pt x="1414" y="1152"/>
                  </a:cubicBezTo>
                  <a:cubicBezTo>
                    <a:pt x="1414" y="1149"/>
                    <a:pt x="1414" y="1149"/>
                    <a:pt x="1414" y="1149"/>
                  </a:cubicBezTo>
                  <a:cubicBezTo>
                    <a:pt x="1416" y="1147"/>
                    <a:pt x="1416" y="1148"/>
                    <a:pt x="1417" y="1146"/>
                  </a:cubicBezTo>
                  <a:cubicBezTo>
                    <a:pt x="1418" y="1145"/>
                    <a:pt x="1418" y="1145"/>
                    <a:pt x="1418" y="1145"/>
                  </a:cubicBezTo>
                  <a:cubicBezTo>
                    <a:pt x="1420" y="1143"/>
                    <a:pt x="1420" y="1143"/>
                    <a:pt x="1420" y="1143"/>
                  </a:cubicBezTo>
                  <a:cubicBezTo>
                    <a:pt x="1421" y="1142"/>
                    <a:pt x="1421" y="1142"/>
                    <a:pt x="1421" y="1142"/>
                  </a:cubicBezTo>
                  <a:cubicBezTo>
                    <a:pt x="1422" y="1142"/>
                    <a:pt x="1422" y="1142"/>
                    <a:pt x="1422" y="1142"/>
                  </a:cubicBezTo>
                  <a:cubicBezTo>
                    <a:pt x="1423" y="1141"/>
                    <a:pt x="1423" y="1141"/>
                    <a:pt x="1423" y="1141"/>
                  </a:cubicBezTo>
                  <a:cubicBezTo>
                    <a:pt x="1424" y="1141"/>
                    <a:pt x="1424" y="1141"/>
                    <a:pt x="1424" y="1141"/>
                  </a:cubicBezTo>
                  <a:cubicBezTo>
                    <a:pt x="1425" y="1140"/>
                    <a:pt x="1425" y="1140"/>
                    <a:pt x="1425" y="1140"/>
                  </a:cubicBezTo>
                  <a:cubicBezTo>
                    <a:pt x="1423" y="1140"/>
                    <a:pt x="1423" y="1140"/>
                    <a:pt x="1423" y="1140"/>
                  </a:cubicBezTo>
                  <a:cubicBezTo>
                    <a:pt x="1421" y="1139"/>
                    <a:pt x="1421" y="1139"/>
                    <a:pt x="1421" y="1139"/>
                  </a:cubicBezTo>
                  <a:close/>
                  <a:moveTo>
                    <a:pt x="1418" y="1155"/>
                  </a:moveTo>
                  <a:cubicBezTo>
                    <a:pt x="1418" y="1155"/>
                    <a:pt x="1418" y="1155"/>
                    <a:pt x="1417" y="1155"/>
                  </a:cubicBezTo>
                  <a:cubicBezTo>
                    <a:pt x="1417" y="1155"/>
                    <a:pt x="1417" y="1155"/>
                    <a:pt x="1417" y="1155"/>
                  </a:cubicBezTo>
                  <a:cubicBezTo>
                    <a:pt x="1417" y="1155"/>
                    <a:pt x="1417" y="1155"/>
                    <a:pt x="1417" y="1155"/>
                  </a:cubicBezTo>
                  <a:cubicBezTo>
                    <a:pt x="1417" y="1155"/>
                    <a:pt x="1417" y="1155"/>
                    <a:pt x="1417" y="1155"/>
                  </a:cubicBezTo>
                  <a:cubicBezTo>
                    <a:pt x="1417" y="1155"/>
                    <a:pt x="1417" y="1155"/>
                    <a:pt x="1417" y="1155"/>
                  </a:cubicBezTo>
                  <a:cubicBezTo>
                    <a:pt x="1417" y="1155"/>
                    <a:pt x="1417" y="1155"/>
                    <a:pt x="1417" y="1156"/>
                  </a:cubicBezTo>
                  <a:cubicBezTo>
                    <a:pt x="1418" y="1156"/>
                    <a:pt x="1418" y="1156"/>
                    <a:pt x="1418" y="1156"/>
                  </a:cubicBezTo>
                  <a:cubicBezTo>
                    <a:pt x="1418" y="1155"/>
                    <a:pt x="1418" y="1155"/>
                    <a:pt x="1418" y="1155"/>
                  </a:cubicBezTo>
                  <a:cubicBezTo>
                    <a:pt x="1418" y="1155"/>
                    <a:pt x="1418" y="1155"/>
                    <a:pt x="1418" y="1155"/>
                  </a:cubicBezTo>
                  <a:close/>
                  <a:moveTo>
                    <a:pt x="1450" y="1124"/>
                  </a:moveTo>
                  <a:cubicBezTo>
                    <a:pt x="1450" y="1123"/>
                    <a:pt x="1450" y="1123"/>
                    <a:pt x="1450" y="1123"/>
                  </a:cubicBezTo>
                  <a:cubicBezTo>
                    <a:pt x="1450" y="1123"/>
                    <a:pt x="1450" y="1123"/>
                    <a:pt x="1450" y="1123"/>
                  </a:cubicBezTo>
                  <a:cubicBezTo>
                    <a:pt x="1450" y="1123"/>
                    <a:pt x="1450" y="1123"/>
                    <a:pt x="1450" y="1123"/>
                  </a:cubicBezTo>
                  <a:cubicBezTo>
                    <a:pt x="1449" y="1123"/>
                    <a:pt x="1449" y="1123"/>
                    <a:pt x="1449" y="1123"/>
                  </a:cubicBezTo>
                  <a:cubicBezTo>
                    <a:pt x="1448" y="1123"/>
                    <a:pt x="1448" y="1123"/>
                    <a:pt x="1448" y="1123"/>
                  </a:cubicBezTo>
                  <a:cubicBezTo>
                    <a:pt x="1445" y="1127"/>
                    <a:pt x="1445" y="1127"/>
                    <a:pt x="1445" y="1127"/>
                  </a:cubicBezTo>
                  <a:cubicBezTo>
                    <a:pt x="1443" y="1127"/>
                    <a:pt x="1443" y="1127"/>
                    <a:pt x="1442" y="1127"/>
                  </a:cubicBezTo>
                  <a:cubicBezTo>
                    <a:pt x="1441" y="1125"/>
                    <a:pt x="1441" y="1125"/>
                    <a:pt x="1441" y="1125"/>
                  </a:cubicBezTo>
                  <a:cubicBezTo>
                    <a:pt x="1440" y="1125"/>
                    <a:pt x="1440" y="1125"/>
                    <a:pt x="1440" y="1125"/>
                  </a:cubicBezTo>
                  <a:cubicBezTo>
                    <a:pt x="1440" y="1126"/>
                    <a:pt x="1440" y="1126"/>
                    <a:pt x="1440" y="1126"/>
                  </a:cubicBezTo>
                  <a:cubicBezTo>
                    <a:pt x="1440" y="1127"/>
                    <a:pt x="1440" y="1127"/>
                    <a:pt x="1440" y="1127"/>
                  </a:cubicBezTo>
                  <a:cubicBezTo>
                    <a:pt x="1438" y="1128"/>
                    <a:pt x="1438" y="1128"/>
                    <a:pt x="1438" y="1128"/>
                  </a:cubicBezTo>
                  <a:cubicBezTo>
                    <a:pt x="1437" y="1130"/>
                    <a:pt x="1437" y="1130"/>
                    <a:pt x="1437" y="1130"/>
                  </a:cubicBezTo>
                  <a:cubicBezTo>
                    <a:pt x="1436" y="1130"/>
                    <a:pt x="1436" y="1130"/>
                    <a:pt x="1436" y="1130"/>
                  </a:cubicBezTo>
                  <a:cubicBezTo>
                    <a:pt x="1435" y="1132"/>
                    <a:pt x="1435" y="1132"/>
                    <a:pt x="1435" y="1132"/>
                  </a:cubicBezTo>
                  <a:cubicBezTo>
                    <a:pt x="1433" y="1133"/>
                    <a:pt x="1433" y="1133"/>
                    <a:pt x="1433" y="1133"/>
                  </a:cubicBezTo>
                  <a:cubicBezTo>
                    <a:pt x="1432" y="1135"/>
                    <a:pt x="1432" y="1135"/>
                    <a:pt x="1432" y="1135"/>
                  </a:cubicBezTo>
                  <a:cubicBezTo>
                    <a:pt x="1431" y="1136"/>
                    <a:pt x="1431" y="1136"/>
                    <a:pt x="1431" y="1136"/>
                  </a:cubicBezTo>
                  <a:cubicBezTo>
                    <a:pt x="1429" y="1138"/>
                    <a:pt x="1429" y="1138"/>
                    <a:pt x="1429" y="1138"/>
                  </a:cubicBezTo>
                  <a:cubicBezTo>
                    <a:pt x="1429" y="1139"/>
                    <a:pt x="1429" y="1139"/>
                    <a:pt x="1429" y="1139"/>
                  </a:cubicBezTo>
                  <a:cubicBezTo>
                    <a:pt x="1429" y="1140"/>
                    <a:pt x="1429" y="1140"/>
                    <a:pt x="1429" y="1140"/>
                  </a:cubicBezTo>
                  <a:cubicBezTo>
                    <a:pt x="1431" y="1138"/>
                    <a:pt x="1431" y="1138"/>
                    <a:pt x="1431" y="1138"/>
                  </a:cubicBezTo>
                  <a:cubicBezTo>
                    <a:pt x="1432" y="1138"/>
                    <a:pt x="1432" y="1138"/>
                    <a:pt x="1432" y="1138"/>
                  </a:cubicBezTo>
                  <a:cubicBezTo>
                    <a:pt x="1433" y="1136"/>
                    <a:pt x="1433" y="1136"/>
                    <a:pt x="1433" y="1136"/>
                  </a:cubicBezTo>
                  <a:cubicBezTo>
                    <a:pt x="1436" y="1134"/>
                    <a:pt x="1436" y="1134"/>
                    <a:pt x="1436" y="1134"/>
                  </a:cubicBezTo>
                  <a:cubicBezTo>
                    <a:pt x="1437" y="1133"/>
                    <a:pt x="1437" y="1133"/>
                    <a:pt x="1437" y="1133"/>
                  </a:cubicBezTo>
                  <a:cubicBezTo>
                    <a:pt x="1437" y="1132"/>
                    <a:pt x="1437" y="1132"/>
                    <a:pt x="1437" y="1132"/>
                  </a:cubicBezTo>
                  <a:cubicBezTo>
                    <a:pt x="1437" y="1131"/>
                    <a:pt x="1437" y="1131"/>
                    <a:pt x="1437" y="1131"/>
                  </a:cubicBezTo>
                  <a:cubicBezTo>
                    <a:pt x="1439" y="1132"/>
                    <a:pt x="1439" y="1132"/>
                    <a:pt x="1439" y="1132"/>
                  </a:cubicBezTo>
                  <a:cubicBezTo>
                    <a:pt x="1440" y="1131"/>
                    <a:pt x="1440" y="1131"/>
                    <a:pt x="1440" y="1131"/>
                  </a:cubicBezTo>
                  <a:cubicBezTo>
                    <a:pt x="1441" y="1130"/>
                    <a:pt x="1440" y="1130"/>
                    <a:pt x="1444" y="1128"/>
                  </a:cubicBezTo>
                  <a:cubicBezTo>
                    <a:pt x="1446" y="1127"/>
                    <a:pt x="1445" y="1127"/>
                    <a:pt x="1448" y="1126"/>
                  </a:cubicBezTo>
                  <a:cubicBezTo>
                    <a:pt x="1450" y="1126"/>
                    <a:pt x="1450" y="1126"/>
                    <a:pt x="1450" y="1126"/>
                  </a:cubicBezTo>
                  <a:cubicBezTo>
                    <a:pt x="1450" y="1125"/>
                    <a:pt x="1450" y="1125"/>
                    <a:pt x="1450" y="1125"/>
                  </a:cubicBezTo>
                  <a:cubicBezTo>
                    <a:pt x="1450" y="1124"/>
                    <a:pt x="1450" y="1124"/>
                    <a:pt x="1450" y="1124"/>
                  </a:cubicBezTo>
                  <a:cubicBezTo>
                    <a:pt x="1450" y="1124"/>
                    <a:pt x="1450" y="1124"/>
                    <a:pt x="1450" y="1124"/>
                  </a:cubicBezTo>
                  <a:close/>
                  <a:moveTo>
                    <a:pt x="1467" y="1112"/>
                  </a:moveTo>
                  <a:cubicBezTo>
                    <a:pt x="1462" y="1115"/>
                    <a:pt x="1463" y="1114"/>
                    <a:pt x="1461" y="1117"/>
                  </a:cubicBezTo>
                  <a:cubicBezTo>
                    <a:pt x="1460" y="1118"/>
                    <a:pt x="1460" y="1118"/>
                    <a:pt x="1460" y="1118"/>
                  </a:cubicBezTo>
                  <a:cubicBezTo>
                    <a:pt x="1457" y="1122"/>
                    <a:pt x="1457" y="1122"/>
                    <a:pt x="1457" y="1122"/>
                  </a:cubicBezTo>
                  <a:cubicBezTo>
                    <a:pt x="1458" y="1122"/>
                    <a:pt x="1458" y="1122"/>
                    <a:pt x="1458" y="1122"/>
                  </a:cubicBezTo>
                  <a:cubicBezTo>
                    <a:pt x="1460" y="1121"/>
                    <a:pt x="1460" y="1121"/>
                    <a:pt x="1460" y="1121"/>
                  </a:cubicBezTo>
                  <a:cubicBezTo>
                    <a:pt x="1461" y="1120"/>
                    <a:pt x="1462" y="1119"/>
                    <a:pt x="1463" y="1118"/>
                  </a:cubicBezTo>
                  <a:cubicBezTo>
                    <a:pt x="1464" y="1117"/>
                    <a:pt x="1464" y="1117"/>
                    <a:pt x="1464" y="1117"/>
                  </a:cubicBezTo>
                  <a:cubicBezTo>
                    <a:pt x="1466" y="1116"/>
                    <a:pt x="1466" y="1116"/>
                    <a:pt x="1466" y="1116"/>
                  </a:cubicBezTo>
                  <a:cubicBezTo>
                    <a:pt x="1466" y="1115"/>
                    <a:pt x="1466" y="1115"/>
                    <a:pt x="1466" y="1115"/>
                  </a:cubicBezTo>
                  <a:cubicBezTo>
                    <a:pt x="1470" y="1112"/>
                    <a:pt x="1470" y="1112"/>
                    <a:pt x="1470" y="1112"/>
                  </a:cubicBezTo>
                  <a:cubicBezTo>
                    <a:pt x="1467" y="1112"/>
                    <a:pt x="1467" y="1112"/>
                    <a:pt x="1467" y="1112"/>
                  </a:cubicBezTo>
                  <a:cubicBezTo>
                    <a:pt x="1467" y="1112"/>
                    <a:pt x="1467" y="1112"/>
                    <a:pt x="1467" y="1112"/>
                  </a:cubicBezTo>
                  <a:close/>
                  <a:moveTo>
                    <a:pt x="1428" y="1149"/>
                  </a:moveTo>
                  <a:cubicBezTo>
                    <a:pt x="1426" y="1150"/>
                    <a:pt x="1426" y="1150"/>
                    <a:pt x="1426" y="1150"/>
                  </a:cubicBezTo>
                  <a:cubicBezTo>
                    <a:pt x="1425" y="1150"/>
                    <a:pt x="1425" y="1150"/>
                    <a:pt x="1425" y="1150"/>
                  </a:cubicBezTo>
                  <a:cubicBezTo>
                    <a:pt x="1425" y="1151"/>
                    <a:pt x="1425" y="1151"/>
                    <a:pt x="1425" y="1151"/>
                  </a:cubicBezTo>
                  <a:cubicBezTo>
                    <a:pt x="1426" y="1151"/>
                    <a:pt x="1426" y="1151"/>
                    <a:pt x="1426" y="1151"/>
                  </a:cubicBezTo>
                  <a:cubicBezTo>
                    <a:pt x="1427" y="1151"/>
                    <a:pt x="1427" y="1151"/>
                    <a:pt x="1427" y="1151"/>
                  </a:cubicBezTo>
                  <a:cubicBezTo>
                    <a:pt x="1429" y="1150"/>
                    <a:pt x="1429" y="1150"/>
                    <a:pt x="1429" y="1150"/>
                  </a:cubicBezTo>
                  <a:cubicBezTo>
                    <a:pt x="1428" y="1149"/>
                    <a:pt x="1428" y="1149"/>
                    <a:pt x="1428" y="1149"/>
                  </a:cubicBezTo>
                  <a:close/>
                  <a:moveTo>
                    <a:pt x="1471" y="870"/>
                  </a:moveTo>
                  <a:cubicBezTo>
                    <a:pt x="1470" y="871"/>
                    <a:pt x="1470" y="871"/>
                    <a:pt x="1470" y="871"/>
                  </a:cubicBezTo>
                  <a:cubicBezTo>
                    <a:pt x="1469" y="872"/>
                    <a:pt x="1469" y="872"/>
                    <a:pt x="1469" y="872"/>
                  </a:cubicBezTo>
                  <a:cubicBezTo>
                    <a:pt x="1469" y="873"/>
                    <a:pt x="1469" y="873"/>
                    <a:pt x="1469" y="873"/>
                  </a:cubicBezTo>
                  <a:cubicBezTo>
                    <a:pt x="1469" y="873"/>
                    <a:pt x="1469" y="873"/>
                    <a:pt x="1469" y="873"/>
                  </a:cubicBezTo>
                  <a:cubicBezTo>
                    <a:pt x="1470" y="873"/>
                    <a:pt x="1470" y="873"/>
                    <a:pt x="1470" y="873"/>
                  </a:cubicBezTo>
                  <a:cubicBezTo>
                    <a:pt x="1472" y="872"/>
                    <a:pt x="1472" y="872"/>
                    <a:pt x="1472" y="872"/>
                  </a:cubicBezTo>
                  <a:cubicBezTo>
                    <a:pt x="1471" y="871"/>
                    <a:pt x="1471" y="871"/>
                    <a:pt x="1471" y="871"/>
                  </a:cubicBezTo>
                  <a:cubicBezTo>
                    <a:pt x="1471" y="870"/>
                    <a:pt x="1471" y="870"/>
                    <a:pt x="1471" y="870"/>
                  </a:cubicBezTo>
                  <a:close/>
                  <a:moveTo>
                    <a:pt x="1626" y="869"/>
                  </a:moveTo>
                  <a:cubicBezTo>
                    <a:pt x="1623" y="871"/>
                    <a:pt x="1623" y="871"/>
                    <a:pt x="1623" y="871"/>
                  </a:cubicBezTo>
                  <a:cubicBezTo>
                    <a:pt x="1618" y="873"/>
                    <a:pt x="1618" y="873"/>
                    <a:pt x="1618" y="873"/>
                  </a:cubicBezTo>
                  <a:cubicBezTo>
                    <a:pt x="1618" y="874"/>
                    <a:pt x="1618" y="874"/>
                    <a:pt x="1618" y="875"/>
                  </a:cubicBezTo>
                  <a:cubicBezTo>
                    <a:pt x="1617" y="879"/>
                    <a:pt x="1618" y="877"/>
                    <a:pt x="1616" y="881"/>
                  </a:cubicBezTo>
                  <a:cubicBezTo>
                    <a:pt x="1614" y="883"/>
                    <a:pt x="1614" y="883"/>
                    <a:pt x="1614" y="883"/>
                  </a:cubicBezTo>
                  <a:cubicBezTo>
                    <a:pt x="1614" y="883"/>
                    <a:pt x="1614" y="883"/>
                    <a:pt x="1614" y="883"/>
                  </a:cubicBezTo>
                  <a:cubicBezTo>
                    <a:pt x="1614" y="884"/>
                    <a:pt x="1614" y="884"/>
                    <a:pt x="1614" y="884"/>
                  </a:cubicBezTo>
                  <a:cubicBezTo>
                    <a:pt x="1615" y="884"/>
                    <a:pt x="1615" y="884"/>
                    <a:pt x="1615" y="884"/>
                  </a:cubicBezTo>
                  <a:cubicBezTo>
                    <a:pt x="1620" y="878"/>
                    <a:pt x="1623" y="877"/>
                    <a:pt x="1628" y="876"/>
                  </a:cubicBezTo>
                  <a:cubicBezTo>
                    <a:pt x="1628" y="874"/>
                    <a:pt x="1628" y="874"/>
                    <a:pt x="1628" y="874"/>
                  </a:cubicBezTo>
                  <a:cubicBezTo>
                    <a:pt x="1628" y="870"/>
                    <a:pt x="1628" y="872"/>
                    <a:pt x="1627" y="869"/>
                  </a:cubicBezTo>
                  <a:cubicBezTo>
                    <a:pt x="1627" y="869"/>
                    <a:pt x="1626" y="869"/>
                    <a:pt x="1626" y="869"/>
                  </a:cubicBezTo>
                  <a:close/>
                  <a:moveTo>
                    <a:pt x="634" y="159"/>
                  </a:moveTo>
                  <a:cubicBezTo>
                    <a:pt x="638" y="161"/>
                    <a:pt x="638" y="161"/>
                    <a:pt x="638" y="161"/>
                  </a:cubicBezTo>
                  <a:cubicBezTo>
                    <a:pt x="640" y="161"/>
                    <a:pt x="640" y="161"/>
                    <a:pt x="640" y="161"/>
                  </a:cubicBezTo>
                  <a:cubicBezTo>
                    <a:pt x="640" y="164"/>
                    <a:pt x="640" y="164"/>
                    <a:pt x="640" y="164"/>
                  </a:cubicBezTo>
                  <a:cubicBezTo>
                    <a:pt x="643" y="164"/>
                    <a:pt x="641" y="164"/>
                    <a:pt x="651" y="164"/>
                  </a:cubicBezTo>
                  <a:cubicBezTo>
                    <a:pt x="650" y="162"/>
                    <a:pt x="650" y="162"/>
                    <a:pt x="650" y="162"/>
                  </a:cubicBezTo>
                  <a:cubicBezTo>
                    <a:pt x="648" y="160"/>
                    <a:pt x="648" y="160"/>
                    <a:pt x="648" y="160"/>
                  </a:cubicBezTo>
                  <a:cubicBezTo>
                    <a:pt x="638" y="155"/>
                    <a:pt x="638" y="155"/>
                    <a:pt x="638" y="155"/>
                  </a:cubicBezTo>
                  <a:cubicBezTo>
                    <a:pt x="637" y="157"/>
                    <a:pt x="637" y="157"/>
                    <a:pt x="637" y="157"/>
                  </a:cubicBezTo>
                  <a:cubicBezTo>
                    <a:pt x="636" y="154"/>
                    <a:pt x="636" y="154"/>
                    <a:pt x="636" y="154"/>
                  </a:cubicBezTo>
                  <a:cubicBezTo>
                    <a:pt x="634" y="153"/>
                    <a:pt x="634" y="153"/>
                    <a:pt x="634" y="153"/>
                  </a:cubicBezTo>
                  <a:cubicBezTo>
                    <a:pt x="633" y="155"/>
                    <a:pt x="633" y="155"/>
                    <a:pt x="633" y="155"/>
                  </a:cubicBezTo>
                  <a:cubicBezTo>
                    <a:pt x="634" y="156"/>
                    <a:pt x="634" y="157"/>
                    <a:pt x="634" y="159"/>
                  </a:cubicBezTo>
                  <a:close/>
                  <a:moveTo>
                    <a:pt x="634" y="455"/>
                  </a:moveTo>
                  <a:cubicBezTo>
                    <a:pt x="634" y="456"/>
                    <a:pt x="634" y="456"/>
                    <a:pt x="634" y="456"/>
                  </a:cubicBezTo>
                  <a:cubicBezTo>
                    <a:pt x="635" y="458"/>
                    <a:pt x="635" y="458"/>
                    <a:pt x="635" y="458"/>
                  </a:cubicBezTo>
                  <a:cubicBezTo>
                    <a:pt x="640" y="459"/>
                    <a:pt x="640" y="459"/>
                    <a:pt x="640" y="459"/>
                  </a:cubicBezTo>
                  <a:cubicBezTo>
                    <a:pt x="641" y="459"/>
                    <a:pt x="641" y="459"/>
                    <a:pt x="641" y="459"/>
                  </a:cubicBezTo>
                  <a:cubicBezTo>
                    <a:pt x="636" y="455"/>
                    <a:pt x="636" y="455"/>
                    <a:pt x="636" y="455"/>
                  </a:cubicBezTo>
                  <a:cubicBezTo>
                    <a:pt x="634" y="455"/>
                    <a:pt x="634" y="455"/>
                    <a:pt x="634" y="455"/>
                  </a:cubicBezTo>
                  <a:close/>
                  <a:moveTo>
                    <a:pt x="631" y="459"/>
                  </a:moveTo>
                  <a:cubicBezTo>
                    <a:pt x="632" y="457"/>
                    <a:pt x="632" y="457"/>
                    <a:pt x="633" y="455"/>
                  </a:cubicBezTo>
                  <a:cubicBezTo>
                    <a:pt x="633" y="455"/>
                    <a:pt x="633" y="455"/>
                    <a:pt x="633" y="455"/>
                  </a:cubicBezTo>
                  <a:cubicBezTo>
                    <a:pt x="632" y="454"/>
                    <a:pt x="632" y="454"/>
                    <a:pt x="632" y="454"/>
                  </a:cubicBezTo>
                  <a:cubicBezTo>
                    <a:pt x="628" y="455"/>
                    <a:pt x="628" y="455"/>
                    <a:pt x="628" y="455"/>
                  </a:cubicBezTo>
                  <a:cubicBezTo>
                    <a:pt x="626" y="458"/>
                    <a:pt x="626" y="458"/>
                    <a:pt x="626" y="458"/>
                  </a:cubicBezTo>
                  <a:cubicBezTo>
                    <a:pt x="625" y="460"/>
                    <a:pt x="625" y="460"/>
                    <a:pt x="625" y="460"/>
                  </a:cubicBezTo>
                  <a:cubicBezTo>
                    <a:pt x="627" y="459"/>
                    <a:pt x="627" y="459"/>
                    <a:pt x="627" y="459"/>
                  </a:cubicBezTo>
                  <a:cubicBezTo>
                    <a:pt x="627" y="459"/>
                    <a:pt x="631" y="459"/>
                    <a:pt x="631" y="459"/>
                  </a:cubicBezTo>
                  <a:close/>
                  <a:moveTo>
                    <a:pt x="615" y="480"/>
                  </a:moveTo>
                  <a:cubicBezTo>
                    <a:pt x="617" y="481"/>
                    <a:pt x="617" y="481"/>
                    <a:pt x="617" y="481"/>
                  </a:cubicBezTo>
                  <a:cubicBezTo>
                    <a:pt x="617" y="482"/>
                    <a:pt x="617" y="482"/>
                    <a:pt x="617" y="482"/>
                  </a:cubicBezTo>
                  <a:cubicBezTo>
                    <a:pt x="618" y="481"/>
                    <a:pt x="618" y="481"/>
                    <a:pt x="618" y="481"/>
                  </a:cubicBezTo>
                  <a:cubicBezTo>
                    <a:pt x="618" y="480"/>
                    <a:pt x="618" y="480"/>
                    <a:pt x="618" y="480"/>
                  </a:cubicBezTo>
                  <a:cubicBezTo>
                    <a:pt x="618" y="479"/>
                    <a:pt x="618" y="479"/>
                    <a:pt x="618" y="479"/>
                  </a:cubicBezTo>
                  <a:cubicBezTo>
                    <a:pt x="618" y="478"/>
                    <a:pt x="618" y="478"/>
                    <a:pt x="618" y="478"/>
                  </a:cubicBezTo>
                  <a:cubicBezTo>
                    <a:pt x="619" y="475"/>
                    <a:pt x="619" y="475"/>
                    <a:pt x="619" y="475"/>
                  </a:cubicBezTo>
                  <a:cubicBezTo>
                    <a:pt x="621" y="474"/>
                    <a:pt x="621" y="474"/>
                    <a:pt x="621" y="474"/>
                  </a:cubicBezTo>
                  <a:cubicBezTo>
                    <a:pt x="618" y="472"/>
                    <a:pt x="618" y="472"/>
                    <a:pt x="615" y="471"/>
                  </a:cubicBezTo>
                  <a:cubicBezTo>
                    <a:pt x="613" y="472"/>
                    <a:pt x="613" y="472"/>
                    <a:pt x="613" y="472"/>
                  </a:cubicBezTo>
                  <a:cubicBezTo>
                    <a:pt x="612" y="474"/>
                    <a:pt x="612" y="473"/>
                    <a:pt x="611" y="476"/>
                  </a:cubicBezTo>
                  <a:cubicBezTo>
                    <a:pt x="612" y="477"/>
                    <a:pt x="612" y="477"/>
                    <a:pt x="612" y="477"/>
                  </a:cubicBezTo>
                  <a:cubicBezTo>
                    <a:pt x="615" y="480"/>
                    <a:pt x="615" y="480"/>
                    <a:pt x="615" y="480"/>
                  </a:cubicBezTo>
                  <a:close/>
                  <a:moveTo>
                    <a:pt x="682" y="73"/>
                  </a:moveTo>
                  <a:cubicBezTo>
                    <a:pt x="682" y="72"/>
                    <a:pt x="682" y="71"/>
                    <a:pt x="682" y="69"/>
                  </a:cubicBezTo>
                  <a:cubicBezTo>
                    <a:pt x="681" y="68"/>
                    <a:pt x="681" y="68"/>
                    <a:pt x="681" y="68"/>
                  </a:cubicBezTo>
                  <a:cubicBezTo>
                    <a:pt x="675" y="66"/>
                    <a:pt x="675" y="66"/>
                    <a:pt x="675" y="66"/>
                  </a:cubicBezTo>
                  <a:cubicBezTo>
                    <a:pt x="669" y="67"/>
                    <a:pt x="669" y="67"/>
                    <a:pt x="669" y="67"/>
                  </a:cubicBezTo>
                  <a:cubicBezTo>
                    <a:pt x="668" y="69"/>
                    <a:pt x="668" y="68"/>
                    <a:pt x="666" y="75"/>
                  </a:cubicBezTo>
                  <a:cubicBezTo>
                    <a:pt x="666" y="76"/>
                    <a:pt x="666" y="75"/>
                    <a:pt x="668" y="77"/>
                  </a:cubicBezTo>
                  <a:cubicBezTo>
                    <a:pt x="668" y="77"/>
                    <a:pt x="677" y="75"/>
                    <a:pt x="682" y="73"/>
                  </a:cubicBezTo>
                  <a:close/>
                  <a:moveTo>
                    <a:pt x="567" y="474"/>
                  </a:moveTo>
                  <a:cubicBezTo>
                    <a:pt x="569" y="475"/>
                    <a:pt x="569" y="475"/>
                    <a:pt x="569" y="475"/>
                  </a:cubicBezTo>
                  <a:cubicBezTo>
                    <a:pt x="570" y="475"/>
                    <a:pt x="570" y="475"/>
                    <a:pt x="570" y="475"/>
                  </a:cubicBezTo>
                  <a:cubicBezTo>
                    <a:pt x="575" y="472"/>
                    <a:pt x="578" y="471"/>
                    <a:pt x="584" y="470"/>
                  </a:cubicBezTo>
                  <a:cubicBezTo>
                    <a:pt x="584" y="467"/>
                    <a:pt x="584" y="468"/>
                    <a:pt x="583" y="465"/>
                  </a:cubicBezTo>
                  <a:cubicBezTo>
                    <a:pt x="581" y="463"/>
                    <a:pt x="582" y="463"/>
                    <a:pt x="581" y="462"/>
                  </a:cubicBezTo>
                  <a:cubicBezTo>
                    <a:pt x="579" y="459"/>
                    <a:pt x="579" y="459"/>
                    <a:pt x="579" y="459"/>
                  </a:cubicBezTo>
                  <a:cubicBezTo>
                    <a:pt x="577" y="457"/>
                    <a:pt x="577" y="457"/>
                    <a:pt x="576" y="456"/>
                  </a:cubicBezTo>
                  <a:cubicBezTo>
                    <a:pt x="569" y="458"/>
                    <a:pt x="569" y="458"/>
                    <a:pt x="569" y="458"/>
                  </a:cubicBezTo>
                  <a:cubicBezTo>
                    <a:pt x="567" y="459"/>
                    <a:pt x="567" y="459"/>
                    <a:pt x="567" y="459"/>
                  </a:cubicBezTo>
                  <a:cubicBezTo>
                    <a:pt x="565" y="462"/>
                    <a:pt x="565" y="462"/>
                    <a:pt x="565" y="462"/>
                  </a:cubicBezTo>
                  <a:cubicBezTo>
                    <a:pt x="566" y="468"/>
                    <a:pt x="566" y="468"/>
                    <a:pt x="565" y="472"/>
                  </a:cubicBezTo>
                  <a:cubicBezTo>
                    <a:pt x="564" y="473"/>
                    <a:pt x="564" y="473"/>
                    <a:pt x="564" y="473"/>
                  </a:cubicBezTo>
                  <a:cubicBezTo>
                    <a:pt x="566" y="475"/>
                    <a:pt x="566" y="475"/>
                    <a:pt x="566" y="475"/>
                  </a:cubicBezTo>
                  <a:cubicBezTo>
                    <a:pt x="567" y="474"/>
                    <a:pt x="567" y="474"/>
                    <a:pt x="567" y="474"/>
                  </a:cubicBezTo>
                  <a:close/>
                  <a:moveTo>
                    <a:pt x="665" y="486"/>
                  </a:moveTo>
                  <a:cubicBezTo>
                    <a:pt x="671" y="487"/>
                    <a:pt x="671" y="487"/>
                    <a:pt x="671" y="487"/>
                  </a:cubicBezTo>
                  <a:cubicBezTo>
                    <a:pt x="672" y="487"/>
                    <a:pt x="672" y="487"/>
                    <a:pt x="672" y="487"/>
                  </a:cubicBezTo>
                  <a:cubicBezTo>
                    <a:pt x="673" y="484"/>
                    <a:pt x="672" y="486"/>
                    <a:pt x="673" y="479"/>
                  </a:cubicBezTo>
                  <a:cubicBezTo>
                    <a:pt x="671" y="477"/>
                    <a:pt x="671" y="478"/>
                    <a:pt x="670" y="475"/>
                  </a:cubicBezTo>
                  <a:cubicBezTo>
                    <a:pt x="668" y="473"/>
                    <a:pt x="668" y="473"/>
                    <a:pt x="668" y="473"/>
                  </a:cubicBezTo>
                  <a:cubicBezTo>
                    <a:pt x="663" y="480"/>
                    <a:pt x="663" y="480"/>
                    <a:pt x="663" y="480"/>
                  </a:cubicBezTo>
                  <a:cubicBezTo>
                    <a:pt x="662" y="482"/>
                    <a:pt x="662" y="482"/>
                    <a:pt x="662" y="482"/>
                  </a:cubicBezTo>
                  <a:cubicBezTo>
                    <a:pt x="663" y="484"/>
                    <a:pt x="663" y="484"/>
                    <a:pt x="663" y="484"/>
                  </a:cubicBezTo>
                  <a:cubicBezTo>
                    <a:pt x="665" y="486"/>
                    <a:pt x="665" y="486"/>
                    <a:pt x="665" y="486"/>
                  </a:cubicBezTo>
                  <a:close/>
                  <a:moveTo>
                    <a:pt x="1664" y="962"/>
                  </a:moveTo>
                  <a:cubicBezTo>
                    <a:pt x="1662" y="960"/>
                    <a:pt x="1662" y="960"/>
                    <a:pt x="1662" y="960"/>
                  </a:cubicBezTo>
                  <a:cubicBezTo>
                    <a:pt x="1661" y="960"/>
                    <a:pt x="1661" y="960"/>
                    <a:pt x="1661" y="960"/>
                  </a:cubicBezTo>
                  <a:cubicBezTo>
                    <a:pt x="1660" y="959"/>
                    <a:pt x="1660" y="959"/>
                    <a:pt x="1660" y="959"/>
                  </a:cubicBezTo>
                  <a:cubicBezTo>
                    <a:pt x="1659" y="959"/>
                    <a:pt x="1659" y="959"/>
                    <a:pt x="1659" y="959"/>
                  </a:cubicBezTo>
                  <a:cubicBezTo>
                    <a:pt x="1660" y="960"/>
                    <a:pt x="1660" y="960"/>
                    <a:pt x="1660" y="960"/>
                  </a:cubicBezTo>
                  <a:cubicBezTo>
                    <a:pt x="1662" y="962"/>
                    <a:pt x="1661" y="961"/>
                    <a:pt x="1666" y="965"/>
                  </a:cubicBezTo>
                  <a:cubicBezTo>
                    <a:pt x="1666" y="964"/>
                    <a:pt x="1665" y="963"/>
                    <a:pt x="1664" y="962"/>
                  </a:cubicBezTo>
                  <a:close/>
                  <a:moveTo>
                    <a:pt x="648" y="493"/>
                  </a:moveTo>
                  <a:cubicBezTo>
                    <a:pt x="646" y="497"/>
                    <a:pt x="647" y="497"/>
                    <a:pt x="643" y="500"/>
                  </a:cubicBezTo>
                  <a:cubicBezTo>
                    <a:pt x="643" y="502"/>
                    <a:pt x="643" y="502"/>
                    <a:pt x="643" y="502"/>
                  </a:cubicBezTo>
                  <a:cubicBezTo>
                    <a:pt x="643" y="503"/>
                    <a:pt x="643" y="503"/>
                    <a:pt x="643" y="503"/>
                  </a:cubicBezTo>
                  <a:cubicBezTo>
                    <a:pt x="646" y="503"/>
                    <a:pt x="646" y="503"/>
                    <a:pt x="646" y="503"/>
                  </a:cubicBezTo>
                  <a:cubicBezTo>
                    <a:pt x="651" y="503"/>
                    <a:pt x="651" y="503"/>
                    <a:pt x="651" y="503"/>
                  </a:cubicBezTo>
                  <a:cubicBezTo>
                    <a:pt x="653" y="502"/>
                    <a:pt x="653" y="502"/>
                    <a:pt x="653" y="502"/>
                  </a:cubicBezTo>
                  <a:cubicBezTo>
                    <a:pt x="655" y="499"/>
                    <a:pt x="655" y="499"/>
                    <a:pt x="655" y="499"/>
                  </a:cubicBezTo>
                  <a:cubicBezTo>
                    <a:pt x="657" y="498"/>
                    <a:pt x="657" y="498"/>
                    <a:pt x="657" y="498"/>
                  </a:cubicBezTo>
                  <a:cubicBezTo>
                    <a:pt x="659" y="496"/>
                    <a:pt x="659" y="496"/>
                    <a:pt x="659" y="496"/>
                  </a:cubicBezTo>
                  <a:cubicBezTo>
                    <a:pt x="659" y="495"/>
                    <a:pt x="659" y="495"/>
                    <a:pt x="658" y="493"/>
                  </a:cubicBezTo>
                  <a:cubicBezTo>
                    <a:pt x="652" y="490"/>
                    <a:pt x="652" y="490"/>
                    <a:pt x="652" y="490"/>
                  </a:cubicBezTo>
                  <a:cubicBezTo>
                    <a:pt x="650" y="490"/>
                    <a:pt x="650" y="490"/>
                    <a:pt x="650" y="490"/>
                  </a:cubicBezTo>
                  <a:cubicBezTo>
                    <a:pt x="648" y="493"/>
                    <a:pt x="648" y="493"/>
                    <a:pt x="648" y="493"/>
                  </a:cubicBezTo>
                  <a:close/>
                  <a:moveTo>
                    <a:pt x="1317" y="954"/>
                  </a:moveTo>
                  <a:cubicBezTo>
                    <a:pt x="1315" y="956"/>
                    <a:pt x="1315" y="956"/>
                    <a:pt x="1314" y="957"/>
                  </a:cubicBezTo>
                  <a:cubicBezTo>
                    <a:pt x="1315" y="957"/>
                    <a:pt x="1315" y="957"/>
                    <a:pt x="1315" y="957"/>
                  </a:cubicBezTo>
                  <a:cubicBezTo>
                    <a:pt x="1316" y="957"/>
                    <a:pt x="1316" y="957"/>
                    <a:pt x="1316" y="957"/>
                  </a:cubicBezTo>
                  <a:cubicBezTo>
                    <a:pt x="1317" y="957"/>
                    <a:pt x="1317" y="957"/>
                    <a:pt x="1317" y="957"/>
                  </a:cubicBezTo>
                  <a:cubicBezTo>
                    <a:pt x="1318" y="957"/>
                    <a:pt x="1318" y="957"/>
                    <a:pt x="1318" y="957"/>
                  </a:cubicBezTo>
                  <a:cubicBezTo>
                    <a:pt x="1320" y="954"/>
                    <a:pt x="1320" y="954"/>
                    <a:pt x="1320" y="954"/>
                  </a:cubicBezTo>
                  <a:cubicBezTo>
                    <a:pt x="1319" y="954"/>
                    <a:pt x="1319" y="954"/>
                    <a:pt x="1319" y="954"/>
                  </a:cubicBezTo>
                  <a:cubicBezTo>
                    <a:pt x="1318" y="954"/>
                    <a:pt x="1318" y="954"/>
                    <a:pt x="1318" y="954"/>
                  </a:cubicBezTo>
                  <a:cubicBezTo>
                    <a:pt x="1318" y="954"/>
                    <a:pt x="1317" y="954"/>
                    <a:pt x="1317" y="954"/>
                  </a:cubicBezTo>
                  <a:close/>
                  <a:moveTo>
                    <a:pt x="1329" y="955"/>
                  </a:moveTo>
                  <a:cubicBezTo>
                    <a:pt x="1328" y="954"/>
                    <a:pt x="1328" y="954"/>
                    <a:pt x="1328" y="954"/>
                  </a:cubicBezTo>
                  <a:cubicBezTo>
                    <a:pt x="1324" y="952"/>
                    <a:pt x="1324" y="952"/>
                    <a:pt x="1324" y="952"/>
                  </a:cubicBezTo>
                  <a:cubicBezTo>
                    <a:pt x="1323" y="953"/>
                    <a:pt x="1323" y="955"/>
                    <a:pt x="1322" y="956"/>
                  </a:cubicBezTo>
                  <a:cubicBezTo>
                    <a:pt x="1322" y="956"/>
                    <a:pt x="1322" y="956"/>
                    <a:pt x="1322" y="956"/>
                  </a:cubicBezTo>
                  <a:cubicBezTo>
                    <a:pt x="1321" y="958"/>
                    <a:pt x="1321" y="958"/>
                    <a:pt x="1321" y="958"/>
                  </a:cubicBezTo>
                  <a:cubicBezTo>
                    <a:pt x="1320" y="960"/>
                    <a:pt x="1320" y="960"/>
                    <a:pt x="1320" y="960"/>
                  </a:cubicBezTo>
                  <a:cubicBezTo>
                    <a:pt x="1321" y="960"/>
                    <a:pt x="1321" y="960"/>
                    <a:pt x="1321" y="960"/>
                  </a:cubicBezTo>
                  <a:cubicBezTo>
                    <a:pt x="1323" y="958"/>
                    <a:pt x="1323" y="958"/>
                    <a:pt x="1323" y="958"/>
                  </a:cubicBezTo>
                  <a:cubicBezTo>
                    <a:pt x="1324" y="960"/>
                    <a:pt x="1324" y="961"/>
                    <a:pt x="1325" y="963"/>
                  </a:cubicBezTo>
                  <a:cubicBezTo>
                    <a:pt x="1326" y="963"/>
                    <a:pt x="1326" y="963"/>
                    <a:pt x="1326" y="963"/>
                  </a:cubicBezTo>
                  <a:cubicBezTo>
                    <a:pt x="1328" y="961"/>
                    <a:pt x="1326" y="962"/>
                    <a:pt x="1328" y="960"/>
                  </a:cubicBezTo>
                  <a:cubicBezTo>
                    <a:pt x="1329" y="959"/>
                    <a:pt x="1329" y="959"/>
                    <a:pt x="1329" y="959"/>
                  </a:cubicBezTo>
                  <a:cubicBezTo>
                    <a:pt x="1329" y="958"/>
                    <a:pt x="1329" y="958"/>
                    <a:pt x="1329" y="958"/>
                  </a:cubicBezTo>
                  <a:cubicBezTo>
                    <a:pt x="1330" y="956"/>
                    <a:pt x="1330" y="956"/>
                    <a:pt x="1330" y="956"/>
                  </a:cubicBezTo>
                  <a:cubicBezTo>
                    <a:pt x="1331" y="955"/>
                    <a:pt x="1331" y="955"/>
                    <a:pt x="1331" y="955"/>
                  </a:cubicBezTo>
                  <a:cubicBezTo>
                    <a:pt x="1331" y="955"/>
                    <a:pt x="1331" y="955"/>
                    <a:pt x="1331" y="955"/>
                  </a:cubicBezTo>
                  <a:cubicBezTo>
                    <a:pt x="1329" y="955"/>
                    <a:pt x="1329" y="955"/>
                    <a:pt x="1329" y="955"/>
                  </a:cubicBezTo>
                  <a:close/>
                  <a:moveTo>
                    <a:pt x="1914" y="698"/>
                  </a:moveTo>
                  <a:cubicBezTo>
                    <a:pt x="1910" y="698"/>
                    <a:pt x="1910" y="698"/>
                    <a:pt x="1910" y="698"/>
                  </a:cubicBezTo>
                  <a:cubicBezTo>
                    <a:pt x="1910" y="697"/>
                    <a:pt x="1910" y="697"/>
                    <a:pt x="1910" y="697"/>
                  </a:cubicBezTo>
                  <a:cubicBezTo>
                    <a:pt x="1910" y="696"/>
                    <a:pt x="1910" y="696"/>
                    <a:pt x="1910" y="695"/>
                  </a:cubicBezTo>
                  <a:cubicBezTo>
                    <a:pt x="1909" y="695"/>
                    <a:pt x="1909" y="695"/>
                    <a:pt x="1909" y="695"/>
                  </a:cubicBezTo>
                  <a:cubicBezTo>
                    <a:pt x="1908" y="694"/>
                    <a:pt x="1908" y="694"/>
                    <a:pt x="1908" y="694"/>
                  </a:cubicBezTo>
                  <a:cubicBezTo>
                    <a:pt x="1907" y="695"/>
                    <a:pt x="1907" y="695"/>
                    <a:pt x="1906" y="696"/>
                  </a:cubicBezTo>
                  <a:cubicBezTo>
                    <a:pt x="1907" y="694"/>
                    <a:pt x="1906" y="695"/>
                    <a:pt x="1907" y="694"/>
                  </a:cubicBezTo>
                  <a:cubicBezTo>
                    <a:pt x="1907" y="693"/>
                    <a:pt x="1907" y="693"/>
                    <a:pt x="1907" y="693"/>
                  </a:cubicBezTo>
                  <a:cubicBezTo>
                    <a:pt x="1906" y="693"/>
                    <a:pt x="1906" y="693"/>
                    <a:pt x="1906" y="693"/>
                  </a:cubicBezTo>
                  <a:cubicBezTo>
                    <a:pt x="1902" y="688"/>
                    <a:pt x="1902" y="688"/>
                    <a:pt x="1902" y="688"/>
                  </a:cubicBezTo>
                  <a:cubicBezTo>
                    <a:pt x="1900" y="686"/>
                    <a:pt x="1900" y="686"/>
                    <a:pt x="1900" y="686"/>
                  </a:cubicBezTo>
                  <a:cubicBezTo>
                    <a:pt x="1897" y="684"/>
                    <a:pt x="1897" y="684"/>
                    <a:pt x="1897" y="684"/>
                  </a:cubicBezTo>
                  <a:cubicBezTo>
                    <a:pt x="1895" y="680"/>
                    <a:pt x="1895" y="680"/>
                    <a:pt x="1895" y="680"/>
                  </a:cubicBezTo>
                  <a:cubicBezTo>
                    <a:pt x="1892" y="677"/>
                    <a:pt x="1892" y="677"/>
                    <a:pt x="1892" y="677"/>
                  </a:cubicBezTo>
                  <a:cubicBezTo>
                    <a:pt x="1890" y="675"/>
                    <a:pt x="1890" y="675"/>
                    <a:pt x="1890" y="675"/>
                  </a:cubicBezTo>
                  <a:cubicBezTo>
                    <a:pt x="1887" y="676"/>
                    <a:pt x="1887" y="676"/>
                    <a:pt x="1887" y="676"/>
                  </a:cubicBezTo>
                  <a:cubicBezTo>
                    <a:pt x="1880" y="673"/>
                    <a:pt x="1887" y="675"/>
                    <a:pt x="1879" y="673"/>
                  </a:cubicBezTo>
                  <a:cubicBezTo>
                    <a:pt x="1879" y="674"/>
                    <a:pt x="1879" y="674"/>
                    <a:pt x="1879" y="674"/>
                  </a:cubicBezTo>
                  <a:cubicBezTo>
                    <a:pt x="1884" y="675"/>
                    <a:pt x="1884" y="675"/>
                    <a:pt x="1884" y="675"/>
                  </a:cubicBezTo>
                  <a:cubicBezTo>
                    <a:pt x="1884" y="676"/>
                    <a:pt x="1884" y="676"/>
                    <a:pt x="1884" y="676"/>
                  </a:cubicBezTo>
                  <a:cubicBezTo>
                    <a:pt x="1884" y="677"/>
                    <a:pt x="1884" y="677"/>
                    <a:pt x="1884" y="677"/>
                  </a:cubicBezTo>
                  <a:cubicBezTo>
                    <a:pt x="1883" y="677"/>
                    <a:pt x="1883" y="677"/>
                    <a:pt x="1883" y="677"/>
                  </a:cubicBezTo>
                  <a:cubicBezTo>
                    <a:pt x="1881" y="677"/>
                    <a:pt x="1880" y="676"/>
                    <a:pt x="1878" y="676"/>
                  </a:cubicBezTo>
                  <a:cubicBezTo>
                    <a:pt x="1877" y="675"/>
                    <a:pt x="1877" y="675"/>
                    <a:pt x="1877" y="675"/>
                  </a:cubicBezTo>
                  <a:cubicBezTo>
                    <a:pt x="1877" y="675"/>
                    <a:pt x="1877" y="675"/>
                    <a:pt x="1877" y="675"/>
                  </a:cubicBezTo>
                  <a:cubicBezTo>
                    <a:pt x="1876" y="676"/>
                    <a:pt x="1876" y="676"/>
                    <a:pt x="1876" y="676"/>
                  </a:cubicBezTo>
                  <a:cubicBezTo>
                    <a:pt x="1876" y="678"/>
                    <a:pt x="1876" y="677"/>
                    <a:pt x="1877" y="678"/>
                  </a:cubicBezTo>
                  <a:cubicBezTo>
                    <a:pt x="1876" y="679"/>
                    <a:pt x="1876" y="679"/>
                    <a:pt x="1876" y="679"/>
                  </a:cubicBezTo>
                  <a:cubicBezTo>
                    <a:pt x="1875" y="679"/>
                    <a:pt x="1875" y="679"/>
                    <a:pt x="1875" y="679"/>
                  </a:cubicBezTo>
                  <a:cubicBezTo>
                    <a:pt x="1875" y="677"/>
                    <a:pt x="1875" y="678"/>
                    <a:pt x="1875" y="676"/>
                  </a:cubicBezTo>
                  <a:cubicBezTo>
                    <a:pt x="1876" y="674"/>
                    <a:pt x="1876" y="674"/>
                    <a:pt x="1876" y="674"/>
                  </a:cubicBezTo>
                  <a:cubicBezTo>
                    <a:pt x="1877" y="673"/>
                    <a:pt x="1877" y="673"/>
                    <a:pt x="1877" y="673"/>
                  </a:cubicBezTo>
                  <a:cubicBezTo>
                    <a:pt x="1877" y="673"/>
                    <a:pt x="1877" y="673"/>
                    <a:pt x="1877" y="673"/>
                  </a:cubicBezTo>
                  <a:cubicBezTo>
                    <a:pt x="1873" y="672"/>
                    <a:pt x="1873" y="672"/>
                    <a:pt x="1873" y="672"/>
                  </a:cubicBezTo>
                  <a:cubicBezTo>
                    <a:pt x="1872" y="671"/>
                    <a:pt x="1872" y="671"/>
                    <a:pt x="1872" y="671"/>
                  </a:cubicBezTo>
                  <a:cubicBezTo>
                    <a:pt x="1871" y="670"/>
                    <a:pt x="1871" y="670"/>
                    <a:pt x="1871" y="670"/>
                  </a:cubicBezTo>
                  <a:cubicBezTo>
                    <a:pt x="1869" y="672"/>
                    <a:pt x="1869" y="672"/>
                    <a:pt x="1869" y="672"/>
                  </a:cubicBezTo>
                  <a:cubicBezTo>
                    <a:pt x="1863" y="672"/>
                    <a:pt x="1863" y="672"/>
                    <a:pt x="1863" y="672"/>
                  </a:cubicBezTo>
                  <a:cubicBezTo>
                    <a:pt x="1861" y="672"/>
                    <a:pt x="1861" y="672"/>
                    <a:pt x="1861" y="672"/>
                  </a:cubicBezTo>
                  <a:cubicBezTo>
                    <a:pt x="1861" y="673"/>
                    <a:pt x="1861" y="673"/>
                    <a:pt x="1861" y="673"/>
                  </a:cubicBezTo>
                  <a:cubicBezTo>
                    <a:pt x="1862" y="673"/>
                    <a:pt x="1862" y="673"/>
                    <a:pt x="1862" y="673"/>
                  </a:cubicBezTo>
                  <a:cubicBezTo>
                    <a:pt x="1863" y="674"/>
                    <a:pt x="1863" y="674"/>
                    <a:pt x="1863" y="674"/>
                  </a:cubicBezTo>
                  <a:cubicBezTo>
                    <a:pt x="1864" y="673"/>
                    <a:pt x="1864" y="673"/>
                    <a:pt x="1864" y="673"/>
                  </a:cubicBezTo>
                  <a:cubicBezTo>
                    <a:pt x="1864" y="675"/>
                    <a:pt x="1864" y="675"/>
                    <a:pt x="1864" y="675"/>
                  </a:cubicBezTo>
                  <a:cubicBezTo>
                    <a:pt x="1866" y="675"/>
                    <a:pt x="1866" y="675"/>
                    <a:pt x="1866" y="675"/>
                  </a:cubicBezTo>
                  <a:cubicBezTo>
                    <a:pt x="1867" y="676"/>
                    <a:pt x="1867" y="676"/>
                    <a:pt x="1867" y="676"/>
                  </a:cubicBezTo>
                  <a:cubicBezTo>
                    <a:pt x="1867" y="679"/>
                    <a:pt x="1867" y="679"/>
                    <a:pt x="1868" y="681"/>
                  </a:cubicBezTo>
                  <a:cubicBezTo>
                    <a:pt x="1867" y="683"/>
                    <a:pt x="1867" y="683"/>
                    <a:pt x="1867" y="683"/>
                  </a:cubicBezTo>
                  <a:cubicBezTo>
                    <a:pt x="1866" y="685"/>
                    <a:pt x="1866" y="685"/>
                    <a:pt x="1866" y="685"/>
                  </a:cubicBezTo>
                  <a:cubicBezTo>
                    <a:pt x="1865" y="685"/>
                    <a:pt x="1865" y="685"/>
                    <a:pt x="1865" y="685"/>
                  </a:cubicBezTo>
                  <a:cubicBezTo>
                    <a:pt x="1865" y="687"/>
                    <a:pt x="1865" y="687"/>
                    <a:pt x="1865" y="687"/>
                  </a:cubicBezTo>
                  <a:cubicBezTo>
                    <a:pt x="1866" y="688"/>
                    <a:pt x="1866" y="688"/>
                    <a:pt x="1866" y="688"/>
                  </a:cubicBezTo>
                  <a:cubicBezTo>
                    <a:pt x="1868" y="688"/>
                    <a:pt x="1868" y="688"/>
                    <a:pt x="1868" y="688"/>
                  </a:cubicBezTo>
                  <a:cubicBezTo>
                    <a:pt x="1869" y="689"/>
                    <a:pt x="1869" y="689"/>
                    <a:pt x="1869" y="689"/>
                  </a:cubicBezTo>
                  <a:cubicBezTo>
                    <a:pt x="1870" y="691"/>
                    <a:pt x="1870" y="691"/>
                    <a:pt x="1870" y="691"/>
                  </a:cubicBezTo>
                  <a:cubicBezTo>
                    <a:pt x="1869" y="693"/>
                    <a:pt x="1870" y="692"/>
                    <a:pt x="1869" y="694"/>
                  </a:cubicBezTo>
                  <a:cubicBezTo>
                    <a:pt x="1868" y="695"/>
                    <a:pt x="1868" y="695"/>
                    <a:pt x="1868" y="695"/>
                  </a:cubicBezTo>
                  <a:cubicBezTo>
                    <a:pt x="1868" y="696"/>
                    <a:pt x="1868" y="696"/>
                    <a:pt x="1868" y="696"/>
                  </a:cubicBezTo>
                  <a:cubicBezTo>
                    <a:pt x="1867" y="696"/>
                    <a:pt x="1867" y="696"/>
                    <a:pt x="1867" y="696"/>
                  </a:cubicBezTo>
                  <a:cubicBezTo>
                    <a:pt x="1867" y="696"/>
                    <a:pt x="1867" y="696"/>
                    <a:pt x="1867" y="696"/>
                  </a:cubicBezTo>
                  <a:cubicBezTo>
                    <a:pt x="1867" y="692"/>
                    <a:pt x="1867" y="692"/>
                    <a:pt x="1867" y="692"/>
                  </a:cubicBezTo>
                  <a:cubicBezTo>
                    <a:pt x="1867" y="690"/>
                    <a:pt x="1867" y="690"/>
                    <a:pt x="1867" y="690"/>
                  </a:cubicBezTo>
                  <a:cubicBezTo>
                    <a:pt x="1865" y="690"/>
                    <a:pt x="1865" y="690"/>
                    <a:pt x="1865" y="690"/>
                  </a:cubicBezTo>
                  <a:cubicBezTo>
                    <a:pt x="1865" y="691"/>
                    <a:pt x="1864" y="692"/>
                    <a:pt x="1863" y="693"/>
                  </a:cubicBezTo>
                  <a:cubicBezTo>
                    <a:pt x="1863" y="693"/>
                    <a:pt x="1863" y="693"/>
                    <a:pt x="1863" y="693"/>
                  </a:cubicBezTo>
                  <a:cubicBezTo>
                    <a:pt x="1862" y="691"/>
                    <a:pt x="1862" y="690"/>
                    <a:pt x="1862" y="688"/>
                  </a:cubicBezTo>
                  <a:cubicBezTo>
                    <a:pt x="1861" y="686"/>
                    <a:pt x="1861" y="686"/>
                    <a:pt x="1860" y="686"/>
                  </a:cubicBezTo>
                  <a:cubicBezTo>
                    <a:pt x="1858" y="686"/>
                    <a:pt x="1858" y="686"/>
                    <a:pt x="1858" y="686"/>
                  </a:cubicBezTo>
                  <a:cubicBezTo>
                    <a:pt x="1857" y="685"/>
                    <a:pt x="1857" y="685"/>
                    <a:pt x="1857" y="685"/>
                  </a:cubicBezTo>
                  <a:cubicBezTo>
                    <a:pt x="1858" y="682"/>
                    <a:pt x="1858" y="682"/>
                    <a:pt x="1858" y="682"/>
                  </a:cubicBezTo>
                  <a:cubicBezTo>
                    <a:pt x="1859" y="681"/>
                    <a:pt x="1859" y="681"/>
                    <a:pt x="1859" y="681"/>
                  </a:cubicBezTo>
                  <a:cubicBezTo>
                    <a:pt x="1859" y="677"/>
                    <a:pt x="1859" y="677"/>
                    <a:pt x="1859" y="677"/>
                  </a:cubicBezTo>
                  <a:cubicBezTo>
                    <a:pt x="1858" y="675"/>
                    <a:pt x="1858" y="676"/>
                    <a:pt x="1858" y="675"/>
                  </a:cubicBezTo>
                  <a:cubicBezTo>
                    <a:pt x="1857" y="671"/>
                    <a:pt x="1857" y="673"/>
                    <a:pt x="1857" y="669"/>
                  </a:cubicBezTo>
                  <a:cubicBezTo>
                    <a:pt x="1858" y="666"/>
                    <a:pt x="1858" y="667"/>
                    <a:pt x="1858" y="665"/>
                  </a:cubicBezTo>
                  <a:cubicBezTo>
                    <a:pt x="1857" y="663"/>
                    <a:pt x="1857" y="663"/>
                    <a:pt x="1857" y="663"/>
                  </a:cubicBezTo>
                  <a:cubicBezTo>
                    <a:pt x="1856" y="662"/>
                    <a:pt x="1856" y="662"/>
                    <a:pt x="1856" y="662"/>
                  </a:cubicBezTo>
                  <a:cubicBezTo>
                    <a:pt x="1855" y="663"/>
                    <a:pt x="1856" y="662"/>
                    <a:pt x="1855" y="664"/>
                  </a:cubicBezTo>
                  <a:cubicBezTo>
                    <a:pt x="1855" y="664"/>
                    <a:pt x="1855" y="664"/>
                    <a:pt x="1855" y="664"/>
                  </a:cubicBezTo>
                  <a:cubicBezTo>
                    <a:pt x="1852" y="664"/>
                    <a:pt x="1852" y="664"/>
                    <a:pt x="1852" y="664"/>
                  </a:cubicBezTo>
                  <a:cubicBezTo>
                    <a:pt x="1854" y="662"/>
                    <a:pt x="1854" y="662"/>
                    <a:pt x="1854" y="662"/>
                  </a:cubicBezTo>
                  <a:cubicBezTo>
                    <a:pt x="1854" y="658"/>
                    <a:pt x="1853" y="658"/>
                    <a:pt x="1853" y="657"/>
                  </a:cubicBezTo>
                  <a:cubicBezTo>
                    <a:pt x="1852" y="655"/>
                    <a:pt x="1852" y="655"/>
                    <a:pt x="1852" y="655"/>
                  </a:cubicBezTo>
                  <a:cubicBezTo>
                    <a:pt x="1832" y="640"/>
                    <a:pt x="1836" y="642"/>
                    <a:pt x="1832" y="640"/>
                  </a:cubicBezTo>
                  <a:cubicBezTo>
                    <a:pt x="1831" y="639"/>
                    <a:pt x="1831" y="639"/>
                    <a:pt x="1831" y="639"/>
                  </a:cubicBezTo>
                  <a:cubicBezTo>
                    <a:pt x="1829" y="638"/>
                    <a:pt x="1829" y="638"/>
                    <a:pt x="1829" y="638"/>
                  </a:cubicBezTo>
                  <a:cubicBezTo>
                    <a:pt x="1828" y="638"/>
                    <a:pt x="1828" y="638"/>
                    <a:pt x="1828" y="638"/>
                  </a:cubicBezTo>
                  <a:cubicBezTo>
                    <a:pt x="1827" y="639"/>
                    <a:pt x="1827" y="639"/>
                    <a:pt x="1827" y="639"/>
                  </a:cubicBezTo>
                  <a:cubicBezTo>
                    <a:pt x="1827" y="638"/>
                    <a:pt x="1827" y="638"/>
                    <a:pt x="1827" y="638"/>
                  </a:cubicBezTo>
                  <a:cubicBezTo>
                    <a:pt x="1827" y="637"/>
                    <a:pt x="1827" y="637"/>
                    <a:pt x="1827" y="637"/>
                  </a:cubicBezTo>
                  <a:cubicBezTo>
                    <a:pt x="1828" y="636"/>
                    <a:pt x="1828" y="636"/>
                    <a:pt x="1828" y="636"/>
                  </a:cubicBezTo>
                  <a:cubicBezTo>
                    <a:pt x="1825" y="633"/>
                    <a:pt x="1820" y="629"/>
                    <a:pt x="1819" y="628"/>
                  </a:cubicBezTo>
                  <a:cubicBezTo>
                    <a:pt x="1820" y="630"/>
                    <a:pt x="1822" y="632"/>
                    <a:pt x="1824" y="634"/>
                  </a:cubicBezTo>
                  <a:cubicBezTo>
                    <a:pt x="1825" y="635"/>
                    <a:pt x="1825" y="635"/>
                    <a:pt x="1825" y="635"/>
                  </a:cubicBezTo>
                  <a:cubicBezTo>
                    <a:pt x="1824" y="637"/>
                    <a:pt x="1824" y="637"/>
                    <a:pt x="1824" y="637"/>
                  </a:cubicBezTo>
                  <a:cubicBezTo>
                    <a:pt x="1822" y="637"/>
                    <a:pt x="1822" y="637"/>
                    <a:pt x="1822" y="637"/>
                  </a:cubicBezTo>
                  <a:cubicBezTo>
                    <a:pt x="1822" y="636"/>
                    <a:pt x="1822" y="636"/>
                    <a:pt x="1822" y="636"/>
                  </a:cubicBezTo>
                  <a:cubicBezTo>
                    <a:pt x="1822" y="634"/>
                    <a:pt x="1822" y="634"/>
                    <a:pt x="1822" y="634"/>
                  </a:cubicBezTo>
                  <a:cubicBezTo>
                    <a:pt x="1822" y="632"/>
                    <a:pt x="1822" y="632"/>
                    <a:pt x="1822" y="632"/>
                  </a:cubicBezTo>
                  <a:cubicBezTo>
                    <a:pt x="1820" y="631"/>
                    <a:pt x="1820" y="631"/>
                    <a:pt x="1820" y="631"/>
                  </a:cubicBezTo>
                  <a:cubicBezTo>
                    <a:pt x="1817" y="630"/>
                    <a:pt x="1818" y="630"/>
                    <a:pt x="1815" y="629"/>
                  </a:cubicBezTo>
                  <a:cubicBezTo>
                    <a:pt x="1814" y="627"/>
                    <a:pt x="1814" y="628"/>
                    <a:pt x="1814" y="625"/>
                  </a:cubicBezTo>
                  <a:cubicBezTo>
                    <a:pt x="1816" y="627"/>
                    <a:pt x="1816" y="627"/>
                    <a:pt x="1816" y="627"/>
                  </a:cubicBezTo>
                  <a:cubicBezTo>
                    <a:pt x="1817" y="628"/>
                    <a:pt x="1817" y="628"/>
                    <a:pt x="1817" y="628"/>
                  </a:cubicBezTo>
                  <a:cubicBezTo>
                    <a:pt x="1815" y="624"/>
                    <a:pt x="1815" y="625"/>
                    <a:pt x="1813" y="622"/>
                  </a:cubicBezTo>
                  <a:cubicBezTo>
                    <a:pt x="1808" y="620"/>
                    <a:pt x="1808" y="620"/>
                    <a:pt x="1808" y="620"/>
                  </a:cubicBezTo>
                  <a:cubicBezTo>
                    <a:pt x="1808" y="619"/>
                    <a:pt x="1808" y="620"/>
                    <a:pt x="1806" y="617"/>
                  </a:cubicBezTo>
                  <a:cubicBezTo>
                    <a:pt x="1806" y="617"/>
                    <a:pt x="1806" y="617"/>
                    <a:pt x="1806" y="617"/>
                  </a:cubicBezTo>
                  <a:cubicBezTo>
                    <a:pt x="1805" y="618"/>
                    <a:pt x="1805" y="618"/>
                    <a:pt x="1805" y="618"/>
                  </a:cubicBezTo>
                  <a:cubicBezTo>
                    <a:pt x="1803" y="617"/>
                    <a:pt x="1803" y="617"/>
                    <a:pt x="1799" y="614"/>
                  </a:cubicBezTo>
                  <a:cubicBezTo>
                    <a:pt x="1792" y="607"/>
                    <a:pt x="1792" y="607"/>
                    <a:pt x="1792" y="607"/>
                  </a:cubicBezTo>
                  <a:cubicBezTo>
                    <a:pt x="1788" y="605"/>
                    <a:pt x="1788" y="605"/>
                    <a:pt x="1788" y="605"/>
                  </a:cubicBezTo>
                  <a:cubicBezTo>
                    <a:pt x="1788" y="604"/>
                    <a:pt x="1788" y="605"/>
                    <a:pt x="1788" y="603"/>
                  </a:cubicBezTo>
                  <a:cubicBezTo>
                    <a:pt x="1787" y="602"/>
                    <a:pt x="1787" y="602"/>
                    <a:pt x="1787" y="602"/>
                  </a:cubicBezTo>
                  <a:cubicBezTo>
                    <a:pt x="1782" y="600"/>
                    <a:pt x="1784" y="601"/>
                    <a:pt x="1777" y="599"/>
                  </a:cubicBezTo>
                  <a:cubicBezTo>
                    <a:pt x="1771" y="595"/>
                    <a:pt x="1771" y="595"/>
                    <a:pt x="1771" y="595"/>
                  </a:cubicBezTo>
                  <a:cubicBezTo>
                    <a:pt x="1766" y="594"/>
                    <a:pt x="1766" y="594"/>
                    <a:pt x="1766" y="594"/>
                  </a:cubicBezTo>
                  <a:cubicBezTo>
                    <a:pt x="1761" y="591"/>
                    <a:pt x="1756" y="587"/>
                    <a:pt x="1754" y="586"/>
                  </a:cubicBezTo>
                  <a:cubicBezTo>
                    <a:pt x="1753" y="586"/>
                    <a:pt x="1753" y="586"/>
                    <a:pt x="1753" y="586"/>
                  </a:cubicBezTo>
                  <a:cubicBezTo>
                    <a:pt x="1739" y="589"/>
                    <a:pt x="1744" y="586"/>
                    <a:pt x="1732" y="587"/>
                  </a:cubicBezTo>
                  <a:cubicBezTo>
                    <a:pt x="1730" y="586"/>
                    <a:pt x="1730" y="586"/>
                    <a:pt x="1730" y="586"/>
                  </a:cubicBezTo>
                  <a:cubicBezTo>
                    <a:pt x="1727" y="584"/>
                    <a:pt x="1727" y="584"/>
                    <a:pt x="1727" y="584"/>
                  </a:cubicBezTo>
                  <a:cubicBezTo>
                    <a:pt x="1726" y="585"/>
                    <a:pt x="1726" y="585"/>
                    <a:pt x="1726" y="585"/>
                  </a:cubicBezTo>
                  <a:cubicBezTo>
                    <a:pt x="1725" y="588"/>
                    <a:pt x="1725" y="588"/>
                    <a:pt x="1725" y="588"/>
                  </a:cubicBezTo>
                  <a:cubicBezTo>
                    <a:pt x="1722" y="587"/>
                    <a:pt x="1723" y="587"/>
                    <a:pt x="1720" y="585"/>
                  </a:cubicBezTo>
                  <a:cubicBezTo>
                    <a:pt x="1717" y="584"/>
                    <a:pt x="1717" y="584"/>
                    <a:pt x="1717" y="584"/>
                  </a:cubicBezTo>
                  <a:cubicBezTo>
                    <a:pt x="1700" y="581"/>
                    <a:pt x="1709" y="580"/>
                    <a:pt x="1693" y="579"/>
                  </a:cubicBezTo>
                  <a:cubicBezTo>
                    <a:pt x="1694" y="586"/>
                    <a:pt x="1694" y="585"/>
                    <a:pt x="1694" y="587"/>
                  </a:cubicBezTo>
                  <a:cubicBezTo>
                    <a:pt x="1692" y="591"/>
                    <a:pt x="1692" y="590"/>
                    <a:pt x="1690" y="593"/>
                  </a:cubicBezTo>
                  <a:cubicBezTo>
                    <a:pt x="1690" y="595"/>
                    <a:pt x="1690" y="595"/>
                    <a:pt x="1690" y="595"/>
                  </a:cubicBezTo>
                  <a:cubicBezTo>
                    <a:pt x="1695" y="596"/>
                    <a:pt x="1695" y="596"/>
                    <a:pt x="1695" y="596"/>
                  </a:cubicBezTo>
                  <a:cubicBezTo>
                    <a:pt x="1698" y="609"/>
                    <a:pt x="1695" y="598"/>
                    <a:pt x="1699" y="610"/>
                  </a:cubicBezTo>
                  <a:cubicBezTo>
                    <a:pt x="1699" y="613"/>
                    <a:pt x="1699" y="613"/>
                    <a:pt x="1699" y="613"/>
                  </a:cubicBezTo>
                  <a:cubicBezTo>
                    <a:pt x="1694" y="620"/>
                    <a:pt x="1694" y="620"/>
                    <a:pt x="1694" y="620"/>
                  </a:cubicBezTo>
                  <a:cubicBezTo>
                    <a:pt x="1688" y="621"/>
                    <a:pt x="1690" y="621"/>
                    <a:pt x="1684" y="621"/>
                  </a:cubicBezTo>
                  <a:cubicBezTo>
                    <a:pt x="1681" y="616"/>
                    <a:pt x="1682" y="618"/>
                    <a:pt x="1680" y="612"/>
                  </a:cubicBezTo>
                  <a:cubicBezTo>
                    <a:pt x="1675" y="609"/>
                    <a:pt x="1677" y="610"/>
                    <a:pt x="1672" y="608"/>
                  </a:cubicBezTo>
                  <a:cubicBezTo>
                    <a:pt x="1670" y="607"/>
                    <a:pt x="1670" y="607"/>
                    <a:pt x="1670" y="607"/>
                  </a:cubicBezTo>
                  <a:cubicBezTo>
                    <a:pt x="1669" y="606"/>
                    <a:pt x="1669" y="606"/>
                    <a:pt x="1669" y="606"/>
                  </a:cubicBezTo>
                  <a:cubicBezTo>
                    <a:pt x="1668" y="599"/>
                    <a:pt x="1668" y="602"/>
                    <a:pt x="1667" y="596"/>
                  </a:cubicBezTo>
                  <a:cubicBezTo>
                    <a:pt x="1666" y="595"/>
                    <a:pt x="1666" y="595"/>
                    <a:pt x="1665" y="592"/>
                  </a:cubicBezTo>
                  <a:cubicBezTo>
                    <a:pt x="1664" y="592"/>
                    <a:pt x="1664" y="592"/>
                    <a:pt x="1664" y="592"/>
                  </a:cubicBezTo>
                  <a:cubicBezTo>
                    <a:pt x="1661" y="591"/>
                    <a:pt x="1661" y="591"/>
                    <a:pt x="1661" y="591"/>
                  </a:cubicBezTo>
                  <a:cubicBezTo>
                    <a:pt x="1654" y="598"/>
                    <a:pt x="1656" y="596"/>
                    <a:pt x="1653" y="599"/>
                  </a:cubicBezTo>
                  <a:cubicBezTo>
                    <a:pt x="1652" y="599"/>
                    <a:pt x="1644" y="598"/>
                    <a:pt x="1643" y="597"/>
                  </a:cubicBezTo>
                  <a:cubicBezTo>
                    <a:pt x="1640" y="596"/>
                    <a:pt x="1640" y="596"/>
                    <a:pt x="1640" y="596"/>
                  </a:cubicBezTo>
                  <a:cubicBezTo>
                    <a:pt x="1626" y="595"/>
                    <a:pt x="1626" y="595"/>
                    <a:pt x="1626" y="595"/>
                  </a:cubicBezTo>
                  <a:cubicBezTo>
                    <a:pt x="1622" y="592"/>
                    <a:pt x="1622" y="592"/>
                    <a:pt x="1622" y="592"/>
                  </a:cubicBezTo>
                  <a:cubicBezTo>
                    <a:pt x="1620" y="591"/>
                    <a:pt x="1620" y="591"/>
                    <a:pt x="1620" y="591"/>
                  </a:cubicBezTo>
                  <a:cubicBezTo>
                    <a:pt x="1617" y="592"/>
                    <a:pt x="1617" y="592"/>
                    <a:pt x="1617" y="592"/>
                  </a:cubicBezTo>
                  <a:cubicBezTo>
                    <a:pt x="1615" y="593"/>
                    <a:pt x="1615" y="593"/>
                    <a:pt x="1615" y="593"/>
                  </a:cubicBezTo>
                  <a:cubicBezTo>
                    <a:pt x="1612" y="592"/>
                    <a:pt x="1612" y="592"/>
                    <a:pt x="1612" y="592"/>
                  </a:cubicBezTo>
                  <a:cubicBezTo>
                    <a:pt x="1608" y="593"/>
                    <a:pt x="1610" y="593"/>
                    <a:pt x="1602" y="594"/>
                  </a:cubicBezTo>
                  <a:cubicBezTo>
                    <a:pt x="1598" y="596"/>
                    <a:pt x="1599" y="596"/>
                    <a:pt x="1593" y="603"/>
                  </a:cubicBezTo>
                  <a:cubicBezTo>
                    <a:pt x="1591" y="610"/>
                    <a:pt x="1593" y="607"/>
                    <a:pt x="1593" y="618"/>
                  </a:cubicBezTo>
                  <a:cubicBezTo>
                    <a:pt x="1593" y="619"/>
                    <a:pt x="1593" y="619"/>
                    <a:pt x="1593" y="619"/>
                  </a:cubicBezTo>
                  <a:cubicBezTo>
                    <a:pt x="1591" y="620"/>
                    <a:pt x="1591" y="620"/>
                    <a:pt x="1591" y="620"/>
                  </a:cubicBezTo>
                  <a:cubicBezTo>
                    <a:pt x="1589" y="627"/>
                    <a:pt x="1590" y="625"/>
                    <a:pt x="1588" y="628"/>
                  </a:cubicBezTo>
                  <a:cubicBezTo>
                    <a:pt x="1585" y="629"/>
                    <a:pt x="1585" y="629"/>
                    <a:pt x="1585" y="629"/>
                  </a:cubicBezTo>
                  <a:cubicBezTo>
                    <a:pt x="1587" y="626"/>
                    <a:pt x="1587" y="627"/>
                    <a:pt x="1588" y="625"/>
                  </a:cubicBezTo>
                  <a:cubicBezTo>
                    <a:pt x="1591" y="618"/>
                    <a:pt x="1591" y="618"/>
                    <a:pt x="1591" y="618"/>
                  </a:cubicBezTo>
                  <a:cubicBezTo>
                    <a:pt x="1590" y="615"/>
                    <a:pt x="1590" y="615"/>
                    <a:pt x="1590" y="615"/>
                  </a:cubicBezTo>
                  <a:cubicBezTo>
                    <a:pt x="1588" y="613"/>
                    <a:pt x="1589" y="614"/>
                    <a:pt x="1587" y="612"/>
                  </a:cubicBezTo>
                  <a:cubicBezTo>
                    <a:pt x="1586" y="595"/>
                    <a:pt x="1586" y="606"/>
                    <a:pt x="1586" y="595"/>
                  </a:cubicBezTo>
                  <a:cubicBezTo>
                    <a:pt x="1584" y="594"/>
                    <a:pt x="1584" y="594"/>
                    <a:pt x="1584" y="594"/>
                  </a:cubicBezTo>
                  <a:cubicBezTo>
                    <a:pt x="1576" y="591"/>
                    <a:pt x="1578" y="592"/>
                    <a:pt x="1574" y="590"/>
                  </a:cubicBezTo>
                  <a:cubicBezTo>
                    <a:pt x="1573" y="587"/>
                    <a:pt x="1573" y="587"/>
                    <a:pt x="1573" y="587"/>
                  </a:cubicBezTo>
                  <a:cubicBezTo>
                    <a:pt x="1574" y="583"/>
                    <a:pt x="1574" y="583"/>
                    <a:pt x="1574" y="583"/>
                  </a:cubicBezTo>
                  <a:cubicBezTo>
                    <a:pt x="1574" y="580"/>
                    <a:pt x="1574" y="580"/>
                    <a:pt x="1574" y="580"/>
                  </a:cubicBezTo>
                  <a:cubicBezTo>
                    <a:pt x="1575" y="577"/>
                    <a:pt x="1574" y="578"/>
                    <a:pt x="1576" y="575"/>
                  </a:cubicBezTo>
                  <a:cubicBezTo>
                    <a:pt x="1577" y="560"/>
                    <a:pt x="1567" y="554"/>
                    <a:pt x="1554" y="548"/>
                  </a:cubicBezTo>
                  <a:cubicBezTo>
                    <a:pt x="1542" y="546"/>
                    <a:pt x="1540" y="546"/>
                    <a:pt x="1530" y="546"/>
                  </a:cubicBezTo>
                  <a:cubicBezTo>
                    <a:pt x="1526" y="548"/>
                    <a:pt x="1526" y="548"/>
                    <a:pt x="1526" y="548"/>
                  </a:cubicBezTo>
                  <a:cubicBezTo>
                    <a:pt x="1520" y="548"/>
                    <a:pt x="1520" y="548"/>
                    <a:pt x="1520" y="548"/>
                  </a:cubicBezTo>
                  <a:cubicBezTo>
                    <a:pt x="1511" y="550"/>
                    <a:pt x="1515" y="549"/>
                    <a:pt x="1506" y="553"/>
                  </a:cubicBezTo>
                  <a:cubicBezTo>
                    <a:pt x="1497" y="553"/>
                    <a:pt x="1500" y="555"/>
                    <a:pt x="1492" y="555"/>
                  </a:cubicBezTo>
                  <a:cubicBezTo>
                    <a:pt x="1483" y="550"/>
                    <a:pt x="1483" y="550"/>
                    <a:pt x="1483" y="550"/>
                  </a:cubicBezTo>
                  <a:cubicBezTo>
                    <a:pt x="1486" y="549"/>
                    <a:pt x="1486" y="549"/>
                    <a:pt x="1486" y="549"/>
                  </a:cubicBezTo>
                  <a:cubicBezTo>
                    <a:pt x="1487" y="548"/>
                    <a:pt x="1487" y="548"/>
                    <a:pt x="1487" y="548"/>
                  </a:cubicBezTo>
                  <a:cubicBezTo>
                    <a:pt x="1483" y="540"/>
                    <a:pt x="1484" y="542"/>
                    <a:pt x="1481" y="539"/>
                  </a:cubicBezTo>
                  <a:cubicBezTo>
                    <a:pt x="1476" y="536"/>
                    <a:pt x="1476" y="536"/>
                    <a:pt x="1476" y="536"/>
                  </a:cubicBezTo>
                  <a:cubicBezTo>
                    <a:pt x="1474" y="536"/>
                    <a:pt x="1474" y="536"/>
                    <a:pt x="1474" y="536"/>
                  </a:cubicBezTo>
                  <a:cubicBezTo>
                    <a:pt x="1472" y="537"/>
                    <a:pt x="1467" y="539"/>
                    <a:pt x="1465" y="541"/>
                  </a:cubicBezTo>
                  <a:cubicBezTo>
                    <a:pt x="1471" y="533"/>
                    <a:pt x="1468" y="538"/>
                    <a:pt x="1471" y="533"/>
                  </a:cubicBezTo>
                  <a:cubicBezTo>
                    <a:pt x="1471" y="531"/>
                    <a:pt x="1471" y="532"/>
                    <a:pt x="1470" y="531"/>
                  </a:cubicBezTo>
                  <a:cubicBezTo>
                    <a:pt x="1464" y="531"/>
                    <a:pt x="1464" y="531"/>
                    <a:pt x="1464" y="531"/>
                  </a:cubicBezTo>
                  <a:cubicBezTo>
                    <a:pt x="1464" y="531"/>
                    <a:pt x="1463" y="529"/>
                    <a:pt x="1462" y="528"/>
                  </a:cubicBezTo>
                  <a:cubicBezTo>
                    <a:pt x="1456" y="525"/>
                    <a:pt x="1457" y="525"/>
                    <a:pt x="1452" y="525"/>
                  </a:cubicBezTo>
                  <a:cubicBezTo>
                    <a:pt x="1451" y="524"/>
                    <a:pt x="1451" y="524"/>
                    <a:pt x="1451" y="524"/>
                  </a:cubicBezTo>
                  <a:cubicBezTo>
                    <a:pt x="1452" y="523"/>
                    <a:pt x="1452" y="523"/>
                    <a:pt x="1452" y="522"/>
                  </a:cubicBezTo>
                  <a:cubicBezTo>
                    <a:pt x="1453" y="521"/>
                    <a:pt x="1453" y="521"/>
                    <a:pt x="1453" y="521"/>
                  </a:cubicBezTo>
                  <a:cubicBezTo>
                    <a:pt x="1455" y="520"/>
                    <a:pt x="1455" y="520"/>
                    <a:pt x="1455" y="520"/>
                  </a:cubicBezTo>
                  <a:cubicBezTo>
                    <a:pt x="1462" y="519"/>
                    <a:pt x="1462" y="519"/>
                    <a:pt x="1462" y="519"/>
                  </a:cubicBezTo>
                  <a:cubicBezTo>
                    <a:pt x="1464" y="517"/>
                    <a:pt x="1464" y="517"/>
                    <a:pt x="1464" y="517"/>
                  </a:cubicBezTo>
                  <a:cubicBezTo>
                    <a:pt x="1463" y="515"/>
                    <a:pt x="1464" y="516"/>
                    <a:pt x="1463" y="514"/>
                  </a:cubicBezTo>
                  <a:cubicBezTo>
                    <a:pt x="1461" y="510"/>
                    <a:pt x="1461" y="510"/>
                    <a:pt x="1461" y="510"/>
                  </a:cubicBezTo>
                  <a:cubicBezTo>
                    <a:pt x="1452" y="502"/>
                    <a:pt x="1444" y="502"/>
                    <a:pt x="1435" y="501"/>
                  </a:cubicBezTo>
                  <a:cubicBezTo>
                    <a:pt x="1433" y="502"/>
                    <a:pt x="1433" y="502"/>
                    <a:pt x="1433" y="502"/>
                  </a:cubicBezTo>
                  <a:cubicBezTo>
                    <a:pt x="1426" y="508"/>
                    <a:pt x="1426" y="516"/>
                    <a:pt x="1416" y="523"/>
                  </a:cubicBezTo>
                  <a:cubicBezTo>
                    <a:pt x="1409" y="525"/>
                    <a:pt x="1409" y="525"/>
                    <a:pt x="1409" y="525"/>
                  </a:cubicBezTo>
                  <a:cubicBezTo>
                    <a:pt x="1408" y="524"/>
                    <a:pt x="1408" y="524"/>
                    <a:pt x="1408" y="524"/>
                  </a:cubicBezTo>
                  <a:cubicBezTo>
                    <a:pt x="1407" y="523"/>
                    <a:pt x="1407" y="523"/>
                    <a:pt x="1407" y="523"/>
                  </a:cubicBezTo>
                  <a:cubicBezTo>
                    <a:pt x="1408" y="521"/>
                    <a:pt x="1407" y="521"/>
                    <a:pt x="1408" y="520"/>
                  </a:cubicBezTo>
                  <a:cubicBezTo>
                    <a:pt x="1408" y="519"/>
                    <a:pt x="1408" y="519"/>
                    <a:pt x="1408" y="517"/>
                  </a:cubicBezTo>
                  <a:cubicBezTo>
                    <a:pt x="1408" y="516"/>
                    <a:pt x="1408" y="516"/>
                    <a:pt x="1408" y="516"/>
                  </a:cubicBezTo>
                  <a:cubicBezTo>
                    <a:pt x="1409" y="516"/>
                    <a:pt x="1409" y="516"/>
                    <a:pt x="1409" y="516"/>
                  </a:cubicBezTo>
                  <a:cubicBezTo>
                    <a:pt x="1410" y="518"/>
                    <a:pt x="1410" y="518"/>
                    <a:pt x="1410" y="518"/>
                  </a:cubicBezTo>
                  <a:cubicBezTo>
                    <a:pt x="1412" y="518"/>
                    <a:pt x="1412" y="518"/>
                    <a:pt x="1412" y="518"/>
                  </a:cubicBezTo>
                  <a:cubicBezTo>
                    <a:pt x="1416" y="516"/>
                    <a:pt x="1416" y="516"/>
                    <a:pt x="1416" y="516"/>
                  </a:cubicBezTo>
                  <a:cubicBezTo>
                    <a:pt x="1416" y="513"/>
                    <a:pt x="1416" y="513"/>
                    <a:pt x="1416" y="513"/>
                  </a:cubicBezTo>
                  <a:cubicBezTo>
                    <a:pt x="1415" y="511"/>
                    <a:pt x="1415" y="511"/>
                    <a:pt x="1415" y="511"/>
                  </a:cubicBezTo>
                  <a:cubicBezTo>
                    <a:pt x="1415" y="510"/>
                    <a:pt x="1415" y="508"/>
                    <a:pt x="1415" y="506"/>
                  </a:cubicBezTo>
                  <a:cubicBezTo>
                    <a:pt x="1416" y="505"/>
                    <a:pt x="1416" y="505"/>
                    <a:pt x="1416" y="505"/>
                  </a:cubicBezTo>
                  <a:cubicBezTo>
                    <a:pt x="1416" y="506"/>
                    <a:pt x="1416" y="506"/>
                    <a:pt x="1416" y="506"/>
                  </a:cubicBezTo>
                  <a:cubicBezTo>
                    <a:pt x="1419" y="509"/>
                    <a:pt x="1419" y="509"/>
                    <a:pt x="1419" y="509"/>
                  </a:cubicBezTo>
                  <a:cubicBezTo>
                    <a:pt x="1420" y="508"/>
                    <a:pt x="1420" y="508"/>
                    <a:pt x="1420" y="508"/>
                  </a:cubicBezTo>
                  <a:cubicBezTo>
                    <a:pt x="1421" y="509"/>
                    <a:pt x="1421" y="509"/>
                    <a:pt x="1421" y="509"/>
                  </a:cubicBezTo>
                  <a:cubicBezTo>
                    <a:pt x="1419" y="516"/>
                    <a:pt x="1419" y="516"/>
                    <a:pt x="1419" y="516"/>
                  </a:cubicBezTo>
                  <a:cubicBezTo>
                    <a:pt x="1420" y="516"/>
                    <a:pt x="1420" y="516"/>
                    <a:pt x="1420" y="516"/>
                  </a:cubicBezTo>
                  <a:cubicBezTo>
                    <a:pt x="1424" y="512"/>
                    <a:pt x="1424" y="512"/>
                    <a:pt x="1428" y="505"/>
                  </a:cubicBezTo>
                  <a:cubicBezTo>
                    <a:pt x="1428" y="503"/>
                    <a:pt x="1428" y="503"/>
                    <a:pt x="1428" y="503"/>
                  </a:cubicBezTo>
                  <a:cubicBezTo>
                    <a:pt x="1424" y="503"/>
                    <a:pt x="1428" y="502"/>
                    <a:pt x="1408" y="504"/>
                  </a:cubicBezTo>
                  <a:cubicBezTo>
                    <a:pt x="1401" y="507"/>
                    <a:pt x="1401" y="507"/>
                    <a:pt x="1401" y="507"/>
                  </a:cubicBezTo>
                  <a:cubicBezTo>
                    <a:pt x="1399" y="507"/>
                    <a:pt x="1399" y="507"/>
                    <a:pt x="1399" y="507"/>
                  </a:cubicBezTo>
                  <a:cubicBezTo>
                    <a:pt x="1398" y="504"/>
                    <a:pt x="1398" y="504"/>
                    <a:pt x="1398" y="504"/>
                  </a:cubicBezTo>
                  <a:cubicBezTo>
                    <a:pt x="1400" y="504"/>
                    <a:pt x="1400" y="504"/>
                    <a:pt x="1400" y="504"/>
                  </a:cubicBezTo>
                  <a:cubicBezTo>
                    <a:pt x="1403" y="503"/>
                    <a:pt x="1403" y="503"/>
                    <a:pt x="1403" y="503"/>
                  </a:cubicBezTo>
                  <a:cubicBezTo>
                    <a:pt x="1405" y="500"/>
                    <a:pt x="1405" y="500"/>
                    <a:pt x="1405" y="500"/>
                  </a:cubicBezTo>
                  <a:cubicBezTo>
                    <a:pt x="1406" y="499"/>
                    <a:pt x="1406" y="499"/>
                    <a:pt x="1406" y="499"/>
                  </a:cubicBezTo>
                  <a:cubicBezTo>
                    <a:pt x="1410" y="499"/>
                    <a:pt x="1410" y="499"/>
                    <a:pt x="1410" y="499"/>
                  </a:cubicBezTo>
                  <a:cubicBezTo>
                    <a:pt x="1413" y="500"/>
                    <a:pt x="1413" y="500"/>
                    <a:pt x="1413" y="500"/>
                  </a:cubicBezTo>
                  <a:cubicBezTo>
                    <a:pt x="1421" y="501"/>
                    <a:pt x="1421" y="501"/>
                    <a:pt x="1421" y="501"/>
                  </a:cubicBezTo>
                  <a:cubicBezTo>
                    <a:pt x="1421" y="497"/>
                    <a:pt x="1421" y="497"/>
                    <a:pt x="1421" y="497"/>
                  </a:cubicBezTo>
                  <a:cubicBezTo>
                    <a:pt x="1420" y="496"/>
                    <a:pt x="1420" y="496"/>
                    <a:pt x="1420" y="496"/>
                  </a:cubicBezTo>
                  <a:cubicBezTo>
                    <a:pt x="1415" y="495"/>
                    <a:pt x="1415" y="495"/>
                    <a:pt x="1415" y="495"/>
                  </a:cubicBezTo>
                  <a:cubicBezTo>
                    <a:pt x="1410" y="492"/>
                    <a:pt x="1397" y="490"/>
                    <a:pt x="1393" y="489"/>
                  </a:cubicBezTo>
                  <a:cubicBezTo>
                    <a:pt x="1391" y="488"/>
                    <a:pt x="1391" y="488"/>
                    <a:pt x="1391" y="488"/>
                  </a:cubicBezTo>
                  <a:cubicBezTo>
                    <a:pt x="1374" y="487"/>
                    <a:pt x="1374" y="487"/>
                    <a:pt x="1374" y="487"/>
                  </a:cubicBezTo>
                  <a:cubicBezTo>
                    <a:pt x="1368" y="484"/>
                    <a:pt x="1368" y="484"/>
                    <a:pt x="1368" y="484"/>
                  </a:cubicBezTo>
                  <a:cubicBezTo>
                    <a:pt x="1366" y="482"/>
                    <a:pt x="1366" y="482"/>
                    <a:pt x="1366" y="482"/>
                  </a:cubicBezTo>
                  <a:cubicBezTo>
                    <a:pt x="1364" y="481"/>
                    <a:pt x="1361" y="481"/>
                    <a:pt x="1359" y="481"/>
                  </a:cubicBezTo>
                  <a:cubicBezTo>
                    <a:pt x="1359" y="481"/>
                    <a:pt x="1359" y="481"/>
                    <a:pt x="1359" y="482"/>
                  </a:cubicBezTo>
                  <a:cubicBezTo>
                    <a:pt x="1362" y="487"/>
                    <a:pt x="1362" y="487"/>
                    <a:pt x="1362" y="487"/>
                  </a:cubicBezTo>
                  <a:cubicBezTo>
                    <a:pt x="1362" y="490"/>
                    <a:pt x="1362" y="490"/>
                    <a:pt x="1362" y="490"/>
                  </a:cubicBezTo>
                  <a:cubicBezTo>
                    <a:pt x="1363" y="492"/>
                    <a:pt x="1363" y="492"/>
                    <a:pt x="1363" y="492"/>
                  </a:cubicBezTo>
                  <a:cubicBezTo>
                    <a:pt x="1358" y="495"/>
                    <a:pt x="1359" y="495"/>
                    <a:pt x="1356" y="496"/>
                  </a:cubicBezTo>
                  <a:cubicBezTo>
                    <a:pt x="1347" y="495"/>
                    <a:pt x="1347" y="495"/>
                    <a:pt x="1347" y="495"/>
                  </a:cubicBezTo>
                  <a:cubicBezTo>
                    <a:pt x="1345" y="497"/>
                    <a:pt x="1345" y="497"/>
                    <a:pt x="1345" y="497"/>
                  </a:cubicBezTo>
                  <a:cubicBezTo>
                    <a:pt x="1342" y="502"/>
                    <a:pt x="1342" y="502"/>
                    <a:pt x="1342" y="502"/>
                  </a:cubicBezTo>
                  <a:cubicBezTo>
                    <a:pt x="1342" y="504"/>
                    <a:pt x="1342" y="503"/>
                    <a:pt x="1342" y="508"/>
                  </a:cubicBezTo>
                  <a:cubicBezTo>
                    <a:pt x="1345" y="508"/>
                    <a:pt x="1345" y="508"/>
                    <a:pt x="1345" y="508"/>
                  </a:cubicBezTo>
                  <a:cubicBezTo>
                    <a:pt x="1346" y="506"/>
                    <a:pt x="1346" y="506"/>
                    <a:pt x="1346" y="506"/>
                  </a:cubicBezTo>
                  <a:cubicBezTo>
                    <a:pt x="1347" y="505"/>
                    <a:pt x="1347" y="505"/>
                    <a:pt x="1347" y="505"/>
                  </a:cubicBezTo>
                  <a:cubicBezTo>
                    <a:pt x="1353" y="506"/>
                    <a:pt x="1353" y="506"/>
                    <a:pt x="1353" y="506"/>
                  </a:cubicBezTo>
                  <a:cubicBezTo>
                    <a:pt x="1353" y="507"/>
                    <a:pt x="1353" y="507"/>
                    <a:pt x="1353" y="507"/>
                  </a:cubicBezTo>
                  <a:cubicBezTo>
                    <a:pt x="1351" y="508"/>
                    <a:pt x="1352" y="508"/>
                    <a:pt x="1349" y="508"/>
                  </a:cubicBezTo>
                  <a:cubicBezTo>
                    <a:pt x="1347" y="514"/>
                    <a:pt x="1347" y="514"/>
                    <a:pt x="1347" y="514"/>
                  </a:cubicBezTo>
                  <a:cubicBezTo>
                    <a:pt x="1344" y="515"/>
                    <a:pt x="1344" y="515"/>
                    <a:pt x="1344" y="515"/>
                  </a:cubicBezTo>
                  <a:cubicBezTo>
                    <a:pt x="1346" y="516"/>
                    <a:pt x="1346" y="516"/>
                    <a:pt x="1346" y="516"/>
                  </a:cubicBezTo>
                  <a:cubicBezTo>
                    <a:pt x="1348" y="518"/>
                    <a:pt x="1348" y="518"/>
                    <a:pt x="1348" y="518"/>
                  </a:cubicBezTo>
                  <a:cubicBezTo>
                    <a:pt x="1348" y="525"/>
                    <a:pt x="1348" y="525"/>
                    <a:pt x="1348" y="525"/>
                  </a:cubicBezTo>
                  <a:cubicBezTo>
                    <a:pt x="1351" y="530"/>
                    <a:pt x="1351" y="530"/>
                    <a:pt x="1351" y="530"/>
                  </a:cubicBezTo>
                  <a:cubicBezTo>
                    <a:pt x="1351" y="532"/>
                    <a:pt x="1351" y="532"/>
                    <a:pt x="1351" y="532"/>
                  </a:cubicBezTo>
                  <a:cubicBezTo>
                    <a:pt x="1347" y="532"/>
                    <a:pt x="1347" y="532"/>
                    <a:pt x="1347" y="532"/>
                  </a:cubicBezTo>
                  <a:cubicBezTo>
                    <a:pt x="1344" y="534"/>
                    <a:pt x="1344" y="534"/>
                    <a:pt x="1344" y="534"/>
                  </a:cubicBezTo>
                  <a:cubicBezTo>
                    <a:pt x="1342" y="534"/>
                    <a:pt x="1342" y="534"/>
                    <a:pt x="1342" y="534"/>
                  </a:cubicBezTo>
                  <a:cubicBezTo>
                    <a:pt x="1340" y="529"/>
                    <a:pt x="1341" y="530"/>
                    <a:pt x="1338" y="527"/>
                  </a:cubicBezTo>
                  <a:cubicBezTo>
                    <a:pt x="1336" y="527"/>
                    <a:pt x="1336" y="527"/>
                    <a:pt x="1336" y="527"/>
                  </a:cubicBezTo>
                  <a:cubicBezTo>
                    <a:pt x="1335" y="529"/>
                    <a:pt x="1335" y="529"/>
                    <a:pt x="1335" y="529"/>
                  </a:cubicBezTo>
                  <a:cubicBezTo>
                    <a:pt x="1332" y="528"/>
                    <a:pt x="1332" y="528"/>
                    <a:pt x="1332" y="528"/>
                  </a:cubicBezTo>
                  <a:cubicBezTo>
                    <a:pt x="1331" y="528"/>
                    <a:pt x="1331" y="528"/>
                    <a:pt x="1331" y="528"/>
                  </a:cubicBezTo>
                  <a:cubicBezTo>
                    <a:pt x="1330" y="529"/>
                    <a:pt x="1330" y="529"/>
                    <a:pt x="1330" y="529"/>
                  </a:cubicBezTo>
                  <a:cubicBezTo>
                    <a:pt x="1329" y="531"/>
                    <a:pt x="1329" y="530"/>
                    <a:pt x="1329" y="533"/>
                  </a:cubicBezTo>
                  <a:cubicBezTo>
                    <a:pt x="1328" y="534"/>
                    <a:pt x="1328" y="534"/>
                    <a:pt x="1328" y="534"/>
                  </a:cubicBezTo>
                  <a:cubicBezTo>
                    <a:pt x="1328" y="536"/>
                    <a:pt x="1328" y="536"/>
                    <a:pt x="1328" y="536"/>
                  </a:cubicBezTo>
                  <a:cubicBezTo>
                    <a:pt x="1329" y="536"/>
                    <a:pt x="1329" y="536"/>
                    <a:pt x="1329" y="536"/>
                  </a:cubicBezTo>
                  <a:cubicBezTo>
                    <a:pt x="1330" y="537"/>
                    <a:pt x="1331" y="537"/>
                    <a:pt x="1332" y="538"/>
                  </a:cubicBezTo>
                  <a:cubicBezTo>
                    <a:pt x="1330" y="538"/>
                    <a:pt x="1330" y="538"/>
                    <a:pt x="1330" y="538"/>
                  </a:cubicBezTo>
                  <a:cubicBezTo>
                    <a:pt x="1329" y="539"/>
                    <a:pt x="1329" y="539"/>
                    <a:pt x="1329" y="539"/>
                  </a:cubicBezTo>
                  <a:cubicBezTo>
                    <a:pt x="1329" y="540"/>
                    <a:pt x="1329" y="540"/>
                    <a:pt x="1329" y="540"/>
                  </a:cubicBezTo>
                  <a:cubicBezTo>
                    <a:pt x="1327" y="541"/>
                    <a:pt x="1327" y="541"/>
                    <a:pt x="1327" y="541"/>
                  </a:cubicBezTo>
                  <a:cubicBezTo>
                    <a:pt x="1328" y="543"/>
                    <a:pt x="1327" y="542"/>
                    <a:pt x="1328" y="543"/>
                  </a:cubicBezTo>
                  <a:cubicBezTo>
                    <a:pt x="1329" y="544"/>
                    <a:pt x="1329" y="544"/>
                    <a:pt x="1329" y="544"/>
                  </a:cubicBezTo>
                  <a:cubicBezTo>
                    <a:pt x="1328" y="544"/>
                    <a:pt x="1328" y="544"/>
                    <a:pt x="1328" y="544"/>
                  </a:cubicBezTo>
                  <a:cubicBezTo>
                    <a:pt x="1325" y="542"/>
                    <a:pt x="1323" y="540"/>
                    <a:pt x="1321" y="537"/>
                  </a:cubicBezTo>
                  <a:cubicBezTo>
                    <a:pt x="1318" y="533"/>
                    <a:pt x="1313" y="530"/>
                    <a:pt x="1307" y="527"/>
                  </a:cubicBezTo>
                  <a:cubicBezTo>
                    <a:pt x="1305" y="527"/>
                    <a:pt x="1305" y="527"/>
                    <a:pt x="1305" y="527"/>
                  </a:cubicBezTo>
                  <a:cubicBezTo>
                    <a:pt x="1301" y="528"/>
                    <a:pt x="1301" y="528"/>
                    <a:pt x="1301" y="528"/>
                  </a:cubicBezTo>
                  <a:cubicBezTo>
                    <a:pt x="1299" y="530"/>
                    <a:pt x="1299" y="530"/>
                    <a:pt x="1299" y="530"/>
                  </a:cubicBezTo>
                  <a:cubicBezTo>
                    <a:pt x="1295" y="531"/>
                    <a:pt x="1295" y="531"/>
                    <a:pt x="1295" y="531"/>
                  </a:cubicBezTo>
                  <a:cubicBezTo>
                    <a:pt x="1293" y="533"/>
                    <a:pt x="1293" y="533"/>
                    <a:pt x="1293" y="533"/>
                  </a:cubicBezTo>
                  <a:cubicBezTo>
                    <a:pt x="1292" y="536"/>
                    <a:pt x="1292" y="536"/>
                    <a:pt x="1292" y="536"/>
                  </a:cubicBezTo>
                  <a:cubicBezTo>
                    <a:pt x="1285" y="536"/>
                    <a:pt x="1285" y="536"/>
                    <a:pt x="1285" y="536"/>
                  </a:cubicBezTo>
                  <a:cubicBezTo>
                    <a:pt x="1279" y="534"/>
                    <a:pt x="1281" y="534"/>
                    <a:pt x="1277" y="532"/>
                  </a:cubicBezTo>
                  <a:cubicBezTo>
                    <a:pt x="1273" y="527"/>
                    <a:pt x="1270" y="522"/>
                    <a:pt x="1270" y="522"/>
                  </a:cubicBezTo>
                  <a:cubicBezTo>
                    <a:pt x="1269" y="518"/>
                    <a:pt x="1271" y="522"/>
                    <a:pt x="1269" y="516"/>
                  </a:cubicBezTo>
                  <a:cubicBezTo>
                    <a:pt x="1268" y="518"/>
                    <a:pt x="1268" y="518"/>
                    <a:pt x="1268" y="518"/>
                  </a:cubicBezTo>
                  <a:cubicBezTo>
                    <a:pt x="1266" y="522"/>
                    <a:pt x="1262" y="530"/>
                    <a:pt x="1261" y="539"/>
                  </a:cubicBezTo>
                  <a:cubicBezTo>
                    <a:pt x="1262" y="541"/>
                    <a:pt x="1262" y="541"/>
                    <a:pt x="1262" y="541"/>
                  </a:cubicBezTo>
                  <a:cubicBezTo>
                    <a:pt x="1260" y="542"/>
                    <a:pt x="1260" y="542"/>
                    <a:pt x="1260" y="542"/>
                  </a:cubicBezTo>
                  <a:cubicBezTo>
                    <a:pt x="1256" y="553"/>
                    <a:pt x="1258" y="551"/>
                    <a:pt x="1253" y="557"/>
                  </a:cubicBezTo>
                  <a:cubicBezTo>
                    <a:pt x="1252" y="558"/>
                    <a:pt x="1252" y="558"/>
                    <a:pt x="1252" y="558"/>
                  </a:cubicBezTo>
                  <a:cubicBezTo>
                    <a:pt x="1250" y="558"/>
                    <a:pt x="1250" y="558"/>
                    <a:pt x="1250" y="558"/>
                  </a:cubicBezTo>
                  <a:cubicBezTo>
                    <a:pt x="1249" y="556"/>
                    <a:pt x="1249" y="556"/>
                    <a:pt x="1249" y="556"/>
                  </a:cubicBezTo>
                  <a:cubicBezTo>
                    <a:pt x="1248" y="551"/>
                    <a:pt x="1248" y="551"/>
                    <a:pt x="1248" y="551"/>
                  </a:cubicBezTo>
                  <a:cubicBezTo>
                    <a:pt x="1247" y="550"/>
                    <a:pt x="1247" y="550"/>
                    <a:pt x="1247" y="550"/>
                  </a:cubicBezTo>
                  <a:cubicBezTo>
                    <a:pt x="1246" y="553"/>
                    <a:pt x="1246" y="553"/>
                    <a:pt x="1246" y="553"/>
                  </a:cubicBezTo>
                  <a:cubicBezTo>
                    <a:pt x="1245" y="553"/>
                    <a:pt x="1245" y="553"/>
                    <a:pt x="1245" y="553"/>
                  </a:cubicBezTo>
                  <a:cubicBezTo>
                    <a:pt x="1242" y="551"/>
                    <a:pt x="1242" y="551"/>
                    <a:pt x="1242" y="551"/>
                  </a:cubicBezTo>
                  <a:cubicBezTo>
                    <a:pt x="1239" y="547"/>
                    <a:pt x="1239" y="547"/>
                    <a:pt x="1239" y="547"/>
                  </a:cubicBezTo>
                  <a:cubicBezTo>
                    <a:pt x="1236" y="545"/>
                    <a:pt x="1236" y="545"/>
                    <a:pt x="1236" y="545"/>
                  </a:cubicBezTo>
                  <a:cubicBezTo>
                    <a:pt x="1233" y="537"/>
                    <a:pt x="1230" y="530"/>
                    <a:pt x="1229" y="528"/>
                  </a:cubicBezTo>
                  <a:cubicBezTo>
                    <a:pt x="1227" y="528"/>
                    <a:pt x="1227" y="528"/>
                    <a:pt x="1227" y="528"/>
                  </a:cubicBezTo>
                  <a:cubicBezTo>
                    <a:pt x="1226" y="526"/>
                    <a:pt x="1226" y="526"/>
                    <a:pt x="1226" y="526"/>
                  </a:cubicBezTo>
                  <a:cubicBezTo>
                    <a:pt x="1227" y="524"/>
                    <a:pt x="1227" y="524"/>
                    <a:pt x="1227" y="524"/>
                  </a:cubicBezTo>
                  <a:cubicBezTo>
                    <a:pt x="1230" y="523"/>
                    <a:pt x="1230" y="523"/>
                    <a:pt x="1230" y="523"/>
                  </a:cubicBezTo>
                  <a:cubicBezTo>
                    <a:pt x="1233" y="523"/>
                    <a:pt x="1233" y="523"/>
                    <a:pt x="1233" y="523"/>
                  </a:cubicBezTo>
                  <a:cubicBezTo>
                    <a:pt x="1231" y="518"/>
                    <a:pt x="1231" y="519"/>
                    <a:pt x="1230" y="517"/>
                  </a:cubicBezTo>
                  <a:cubicBezTo>
                    <a:pt x="1229" y="515"/>
                    <a:pt x="1229" y="515"/>
                    <a:pt x="1229" y="515"/>
                  </a:cubicBezTo>
                  <a:cubicBezTo>
                    <a:pt x="1229" y="518"/>
                    <a:pt x="1229" y="518"/>
                    <a:pt x="1229" y="518"/>
                  </a:cubicBezTo>
                  <a:cubicBezTo>
                    <a:pt x="1229" y="520"/>
                    <a:pt x="1229" y="520"/>
                    <a:pt x="1229" y="520"/>
                  </a:cubicBezTo>
                  <a:cubicBezTo>
                    <a:pt x="1228" y="522"/>
                    <a:pt x="1228" y="522"/>
                    <a:pt x="1228" y="522"/>
                  </a:cubicBezTo>
                  <a:cubicBezTo>
                    <a:pt x="1227" y="523"/>
                    <a:pt x="1227" y="523"/>
                    <a:pt x="1227" y="523"/>
                  </a:cubicBezTo>
                  <a:cubicBezTo>
                    <a:pt x="1220" y="510"/>
                    <a:pt x="1219" y="507"/>
                    <a:pt x="1215" y="502"/>
                  </a:cubicBezTo>
                  <a:cubicBezTo>
                    <a:pt x="1213" y="499"/>
                    <a:pt x="1213" y="499"/>
                    <a:pt x="1213" y="499"/>
                  </a:cubicBezTo>
                  <a:cubicBezTo>
                    <a:pt x="1214" y="498"/>
                    <a:pt x="1214" y="498"/>
                    <a:pt x="1214" y="498"/>
                  </a:cubicBezTo>
                  <a:cubicBezTo>
                    <a:pt x="1226" y="510"/>
                    <a:pt x="1216" y="498"/>
                    <a:pt x="1227" y="511"/>
                  </a:cubicBezTo>
                  <a:cubicBezTo>
                    <a:pt x="1231" y="510"/>
                    <a:pt x="1231" y="510"/>
                    <a:pt x="1231" y="510"/>
                  </a:cubicBezTo>
                  <a:cubicBezTo>
                    <a:pt x="1232" y="508"/>
                    <a:pt x="1232" y="508"/>
                    <a:pt x="1232" y="508"/>
                  </a:cubicBezTo>
                  <a:cubicBezTo>
                    <a:pt x="1232" y="502"/>
                    <a:pt x="1232" y="502"/>
                    <a:pt x="1232" y="502"/>
                  </a:cubicBezTo>
                  <a:cubicBezTo>
                    <a:pt x="1231" y="498"/>
                    <a:pt x="1231" y="498"/>
                    <a:pt x="1231" y="498"/>
                  </a:cubicBezTo>
                  <a:cubicBezTo>
                    <a:pt x="1229" y="496"/>
                    <a:pt x="1229" y="496"/>
                    <a:pt x="1229" y="496"/>
                  </a:cubicBezTo>
                  <a:cubicBezTo>
                    <a:pt x="1223" y="495"/>
                    <a:pt x="1223" y="495"/>
                    <a:pt x="1223" y="495"/>
                  </a:cubicBezTo>
                  <a:cubicBezTo>
                    <a:pt x="1221" y="494"/>
                    <a:pt x="1221" y="494"/>
                    <a:pt x="1221" y="494"/>
                  </a:cubicBezTo>
                  <a:cubicBezTo>
                    <a:pt x="1222" y="494"/>
                    <a:pt x="1222" y="494"/>
                    <a:pt x="1222" y="494"/>
                  </a:cubicBezTo>
                  <a:cubicBezTo>
                    <a:pt x="1224" y="493"/>
                    <a:pt x="1224" y="493"/>
                    <a:pt x="1224" y="493"/>
                  </a:cubicBezTo>
                  <a:cubicBezTo>
                    <a:pt x="1228" y="490"/>
                    <a:pt x="1226" y="491"/>
                    <a:pt x="1231" y="488"/>
                  </a:cubicBezTo>
                  <a:cubicBezTo>
                    <a:pt x="1230" y="485"/>
                    <a:pt x="1230" y="485"/>
                    <a:pt x="1230" y="485"/>
                  </a:cubicBezTo>
                  <a:cubicBezTo>
                    <a:pt x="1228" y="481"/>
                    <a:pt x="1228" y="481"/>
                    <a:pt x="1228" y="481"/>
                  </a:cubicBezTo>
                  <a:cubicBezTo>
                    <a:pt x="1224" y="481"/>
                    <a:pt x="1224" y="481"/>
                    <a:pt x="1224" y="481"/>
                  </a:cubicBezTo>
                  <a:cubicBezTo>
                    <a:pt x="1223" y="480"/>
                    <a:pt x="1223" y="480"/>
                    <a:pt x="1223" y="480"/>
                  </a:cubicBezTo>
                  <a:cubicBezTo>
                    <a:pt x="1227" y="476"/>
                    <a:pt x="1224" y="481"/>
                    <a:pt x="1228" y="475"/>
                  </a:cubicBezTo>
                  <a:cubicBezTo>
                    <a:pt x="1229" y="472"/>
                    <a:pt x="1229" y="472"/>
                    <a:pt x="1229" y="472"/>
                  </a:cubicBezTo>
                  <a:cubicBezTo>
                    <a:pt x="1228" y="472"/>
                    <a:pt x="1228" y="472"/>
                    <a:pt x="1228" y="472"/>
                  </a:cubicBezTo>
                  <a:cubicBezTo>
                    <a:pt x="1227" y="472"/>
                    <a:pt x="1227" y="472"/>
                    <a:pt x="1227" y="472"/>
                  </a:cubicBezTo>
                  <a:cubicBezTo>
                    <a:pt x="1226" y="471"/>
                    <a:pt x="1226" y="471"/>
                    <a:pt x="1226" y="471"/>
                  </a:cubicBezTo>
                  <a:cubicBezTo>
                    <a:pt x="1226" y="469"/>
                    <a:pt x="1226" y="469"/>
                    <a:pt x="1226" y="469"/>
                  </a:cubicBezTo>
                  <a:cubicBezTo>
                    <a:pt x="1224" y="467"/>
                    <a:pt x="1225" y="468"/>
                    <a:pt x="1223" y="466"/>
                  </a:cubicBezTo>
                  <a:cubicBezTo>
                    <a:pt x="1219" y="466"/>
                    <a:pt x="1219" y="466"/>
                    <a:pt x="1219" y="466"/>
                  </a:cubicBezTo>
                  <a:cubicBezTo>
                    <a:pt x="1219" y="464"/>
                    <a:pt x="1219" y="465"/>
                    <a:pt x="1220" y="464"/>
                  </a:cubicBezTo>
                  <a:cubicBezTo>
                    <a:pt x="1218" y="463"/>
                    <a:pt x="1218" y="463"/>
                    <a:pt x="1218" y="463"/>
                  </a:cubicBezTo>
                  <a:cubicBezTo>
                    <a:pt x="1217" y="461"/>
                    <a:pt x="1217" y="461"/>
                    <a:pt x="1217" y="461"/>
                  </a:cubicBezTo>
                  <a:cubicBezTo>
                    <a:pt x="1216" y="460"/>
                    <a:pt x="1216" y="460"/>
                    <a:pt x="1216" y="460"/>
                  </a:cubicBezTo>
                  <a:cubicBezTo>
                    <a:pt x="1216" y="459"/>
                    <a:pt x="1216" y="459"/>
                    <a:pt x="1216" y="459"/>
                  </a:cubicBezTo>
                  <a:cubicBezTo>
                    <a:pt x="1213" y="457"/>
                    <a:pt x="1215" y="458"/>
                    <a:pt x="1206" y="455"/>
                  </a:cubicBezTo>
                  <a:cubicBezTo>
                    <a:pt x="1205" y="456"/>
                    <a:pt x="1205" y="456"/>
                    <a:pt x="1205" y="456"/>
                  </a:cubicBezTo>
                  <a:cubicBezTo>
                    <a:pt x="1203" y="460"/>
                    <a:pt x="1203" y="460"/>
                    <a:pt x="1203" y="460"/>
                  </a:cubicBezTo>
                  <a:cubicBezTo>
                    <a:pt x="1200" y="463"/>
                    <a:pt x="1200" y="463"/>
                    <a:pt x="1200" y="463"/>
                  </a:cubicBezTo>
                  <a:cubicBezTo>
                    <a:pt x="1198" y="461"/>
                    <a:pt x="1198" y="461"/>
                    <a:pt x="1198" y="461"/>
                  </a:cubicBezTo>
                  <a:cubicBezTo>
                    <a:pt x="1197" y="461"/>
                    <a:pt x="1197" y="461"/>
                    <a:pt x="1197" y="461"/>
                  </a:cubicBezTo>
                  <a:cubicBezTo>
                    <a:pt x="1197" y="460"/>
                    <a:pt x="1197" y="460"/>
                    <a:pt x="1197" y="460"/>
                  </a:cubicBezTo>
                  <a:cubicBezTo>
                    <a:pt x="1198" y="458"/>
                    <a:pt x="1197" y="459"/>
                    <a:pt x="1198" y="457"/>
                  </a:cubicBezTo>
                  <a:cubicBezTo>
                    <a:pt x="1197" y="455"/>
                    <a:pt x="1197" y="455"/>
                    <a:pt x="1197" y="455"/>
                  </a:cubicBezTo>
                  <a:cubicBezTo>
                    <a:pt x="1197" y="455"/>
                    <a:pt x="1197" y="455"/>
                    <a:pt x="1197" y="455"/>
                  </a:cubicBezTo>
                  <a:cubicBezTo>
                    <a:pt x="1195" y="456"/>
                    <a:pt x="1195" y="456"/>
                    <a:pt x="1195" y="456"/>
                  </a:cubicBezTo>
                  <a:cubicBezTo>
                    <a:pt x="1193" y="457"/>
                    <a:pt x="1193" y="457"/>
                    <a:pt x="1193" y="457"/>
                  </a:cubicBezTo>
                  <a:cubicBezTo>
                    <a:pt x="1192" y="458"/>
                    <a:pt x="1192" y="458"/>
                    <a:pt x="1192" y="458"/>
                  </a:cubicBezTo>
                  <a:cubicBezTo>
                    <a:pt x="1190" y="459"/>
                    <a:pt x="1190" y="459"/>
                    <a:pt x="1190" y="459"/>
                  </a:cubicBezTo>
                  <a:cubicBezTo>
                    <a:pt x="1190" y="456"/>
                    <a:pt x="1190" y="456"/>
                    <a:pt x="1190" y="456"/>
                  </a:cubicBezTo>
                  <a:cubicBezTo>
                    <a:pt x="1179" y="447"/>
                    <a:pt x="1182" y="449"/>
                    <a:pt x="1178" y="447"/>
                  </a:cubicBezTo>
                  <a:cubicBezTo>
                    <a:pt x="1176" y="447"/>
                    <a:pt x="1176" y="447"/>
                    <a:pt x="1176" y="447"/>
                  </a:cubicBezTo>
                  <a:cubicBezTo>
                    <a:pt x="1172" y="449"/>
                    <a:pt x="1172" y="449"/>
                    <a:pt x="1172" y="449"/>
                  </a:cubicBezTo>
                  <a:cubicBezTo>
                    <a:pt x="1171" y="449"/>
                    <a:pt x="1171" y="449"/>
                    <a:pt x="1169" y="452"/>
                  </a:cubicBezTo>
                  <a:cubicBezTo>
                    <a:pt x="1166" y="450"/>
                    <a:pt x="1166" y="450"/>
                    <a:pt x="1166" y="450"/>
                  </a:cubicBezTo>
                  <a:cubicBezTo>
                    <a:pt x="1165" y="452"/>
                    <a:pt x="1165" y="452"/>
                    <a:pt x="1165" y="452"/>
                  </a:cubicBezTo>
                  <a:cubicBezTo>
                    <a:pt x="1164" y="456"/>
                    <a:pt x="1164" y="456"/>
                    <a:pt x="1164" y="456"/>
                  </a:cubicBezTo>
                  <a:cubicBezTo>
                    <a:pt x="1164" y="460"/>
                    <a:pt x="1164" y="460"/>
                    <a:pt x="1164" y="460"/>
                  </a:cubicBezTo>
                  <a:cubicBezTo>
                    <a:pt x="1165" y="464"/>
                    <a:pt x="1163" y="461"/>
                    <a:pt x="1167" y="469"/>
                  </a:cubicBezTo>
                  <a:cubicBezTo>
                    <a:pt x="1167" y="470"/>
                    <a:pt x="1167" y="470"/>
                    <a:pt x="1167" y="470"/>
                  </a:cubicBezTo>
                  <a:cubicBezTo>
                    <a:pt x="1166" y="470"/>
                    <a:pt x="1166" y="470"/>
                    <a:pt x="1166" y="470"/>
                  </a:cubicBezTo>
                  <a:cubicBezTo>
                    <a:pt x="1166" y="471"/>
                    <a:pt x="1166" y="471"/>
                    <a:pt x="1166" y="471"/>
                  </a:cubicBezTo>
                  <a:cubicBezTo>
                    <a:pt x="1165" y="474"/>
                    <a:pt x="1165" y="473"/>
                    <a:pt x="1164" y="476"/>
                  </a:cubicBezTo>
                  <a:cubicBezTo>
                    <a:pt x="1162" y="478"/>
                    <a:pt x="1162" y="478"/>
                    <a:pt x="1162" y="478"/>
                  </a:cubicBezTo>
                  <a:cubicBezTo>
                    <a:pt x="1160" y="478"/>
                    <a:pt x="1160" y="478"/>
                    <a:pt x="1160" y="478"/>
                  </a:cubicBezTo>
                  <a:cubicBezTo>
                    <a:pt x="1156" y="475"/>
                    <a:pt x="1156" y="475"/>
                    <a:pt x="1156" y="475"/>
                  </a:cubicBezTo>
                  <a:cubicBezTo>
                    <a:pt x="1155" y="476"/>
                    <a:pt x="1155" y="476"/>
                    <a:pt x="1155" y="476"/>
                  </a:cubicBezTo>
                  <a:cubicBezTo>
                    <a:pt x="1155" y="478"/>
                    <a:pt x="1155" y="478"/>
                    <a:pt x="1155" y="478"/>
                  </a:cubicBezTo>
                  <a:cubicBezTo>
                    <a:pt x="1157" y="479"/>
                    <a:pt x="1157" y="479"/>
                    <a:pt x="1157" y="479"/>
                  </a:cubicBezTo>
                  <a:cubicBezTo>
                    <a:pt x="1158" y="480"/>
                    <a:pt x="1158" y="480"/>
                    <a:pt x="1158" y="480"/>
                  </a:cubicBezTo>
                  <a:cubicBezTo>
                    <a:pt x="1157" y="481"/>
                    <a:pt x="1157" y="481"/>
                    <a:pt x="1157" y="481"/>
                  </a:cubicBezTo>
                  <a:cubicBezTo>
                    <a:pt x="1155" y="481"/>
                    <a:pt x="1155" y="481"/>
                    <a:pt x="1155" y="481"/>
                  </a:cubicBezTo>
                  <a:cubicBezTo>
                    <a:pt x="1151" y="481"/>
                    <a:pt x="1153" y="481"/>
                    <a:pt x="1149" y="480"/>
                  </a:cubicBezTo>
                  <a:cubicBezTo>
                    <a:pt x="1148" y="478"/>
                    <a:pt x="1148" y="478"/>
                    <a:pt x="1148" y="478"/>
                  </a:cubicBezTo>
                  <a:cubicBezTo>
                    <a:pt x="1146" y="477"/>
                    <a:pt x="1147" y="478"/>
                    <a:pt x="1142" y="478"/>
                  </a:cubicBezTo>
                  <a:cubicBezTo>
                    <a:pt x="1138" y="479"/>
                    <a:pt x="1138" y="479"/>
                    <a:pt x="1138" y="479"/>
                  </a:cubicBezTo>
                  <a:cubicBezTo>
                    <a:pt x="1133" y="477"/>
                    <a:pt x="1133" y="477"/>
                    <a:pt x="1133" y="477"/>
                  </a:cubicBezTo>
                  <a:cubicBezTo>
                    <a:pt x="1125" y="478"/>
                    <a:pt x="1127" y="478"/>
                    <a:pt x="1124" y="477"/>
                  </a:cubicBezTo>
                  <a:cubicBezTo>
                    <a:pt x="1120" y="474"/>
                    <a:pt x="1120" y="474"/>
                    <a:pt x="1120" y="474"/>
                  </a:cubicBezTo>
                  <a:cubicBezTo>
                    <a:pt x="1115" y="472"/>
                    <a:pt x="1115" y="472"/>
                    <a:pt x="1115" y="472"/>
                  </a:cubicBezTo>
                  <a:cubicBezTo>
                    <a:pt x="1109" y="467"/>
                    <a:pt x="1109" y="467"/>
                    <a:pt x="1109" y="467"/>
                  </a:cubicBezTo>
                  <a:cubicBezTo>
                    <a:pt x="1108" y="462"/>
                    <a:pt x="1108" y="462"/>
                    <a:pt x="1108" y="462"/>
                  </a:cubicBezTo>
                  <a:cubicBezTo>
                    <a:pt x="1109" y="458"/>
                    <a:pt x="1109" y="458"/>
                    <a:pt x="1109" y="458"/>
                  </a:cubicBezTo>
                  <a:cubicBezTo>
                    <a:pt x="1113" y="458"/>
                    <a:pt x="1113" y="458"/>
                    <a:pt x="1113" y="458"/>
                  </a:cubicBezTo>
                  <a:cubicBezTo>
                    <a:pt x="1115" y="458"/>
                    <a:pt x="1115" y="458"/>
                    <a:pt x="1115" y="458"/>
                  </a:cubicBezTo>
                  <a:cubicBezTo>
                    <a:pt x="1114" y="456"/>
                    <a:pt x="1114" y="456"/>
                    <a:pt x="1114" y="456"/>
                  </a:cubicBezTo>
                  <a:cubicBezTo>
                    <a:pt x="1114" y="455"/>
                    <a:pt x="1114" y="455"/>
                    <a:pt x="1114" y="455"/>
                  </a:cubicBezTo>
                  <a:cubicBezTo>
                    <a:pt x="1109" y="453"/>
                    <a:pt x="1109" y="453"/>
                    <a:pt x="1109" y="453"/>
                  </a:cubicBezTo>
                  <a:cubicBezTo>
                    <a:pt x="1097" y="453"/>
                    <a:pt x="1097" y="453"/>
                    <a:pt x="1097" y="453"/>
                  </a:cubicBezTo>
                  <a:cubicBezTo>
                    <a:pt x="1085" y="449"/>
                    <a:pt x="1090" y="450"/>
                    <a:pt x="1074" y="449"/>
                  </a:cubicBezTo>
                  <a:cubicBezTo>
                    <a:pt x="1069" y="453"/>
                    <a:pt x="1069" y="453"/>
                    <a:pt x="1069" y="453"/>
                  </a:cubicBezTo>
                  <a:cubicBezTo>
                    <a:pt x="1060" y="454"/>
                    <a:pt x="1060" y="454"/>
                    <a:pt x="1060" y="454"/>
                  </a:cubicBezTo>
                  <a:cubicBezTo>
                    <a:pt x="1058" y="456"/>
                    <a:pt x="1058" y="456"/>
                    <a:pt x="1058" y="456"/>
                  </a:cubicBezTo>
                  <a:cubicBezTo>
                    <a:pt x="1054" y="457"/>
                    <a:pt x="1054" y="457"/>
                    <a:pt x="1054" y="457"/>
                  </a:cubicBezTo>
                  <a:cubicBezTo>
                    <a:pt x="1054" y="460"/>
                    <a:pt x="1054" y="460"/>
                    <a:pt x="1054" y="460"/>
                  </a:cubicBezTo>
                  <a:cubicBezTo>
                    <a:pt x="1056" y="462"/>
                    <a:pt x="1056" y="462"/>
                    <a:pt x="1056" y="462"/>
                  </a:cubicBezTo>
                  <a:cubicBezTo>
                    <a:pt x="1057" y="462"/>
                    <a:pt x="1057" y="462"/>
                    <a:pt x="1058" y="463"/>
                  </a:cubicBezTo>
                  <a:cubicBezTo>
                    <a:pt x="1057" y="464"/>
                    <a:pt x="1057" y="464"/>
                    <a:pt x="1057" y="464"/>
                  </a:cubicBezTo>
                  <a:cubicBezTo>
                    <a:pt x="1057" y="464"/>
                    <a:pt x="1057" y="464"/>
                    <a:pt x="1057" y="464"/>
                  </a:cubicBezTo>
                  <a:cubicBezTo>
                    <a:pt x="1055" y="466"/>
                    <a:pt x="1056" y="465"/>
                    <a:pt x="1054" y="467"/>
                  </a:cubicBezTo>
                  <a:cubicBezTo>
                    <a:pt x="1055" y="476"/>
                    <a:pt x="1053" y="477"/>
                    <a:pt x="1051" y="484"/>
                  </a:cubicBezTo>
                  <a:cubicBezTo>
                    <a:pt x="1051" y="486"/>
                    <a:pt x="1051" y="486"/>
                    <a:pt x="1051" y="486"/>
                  </a:cubicBezTo>
                  <a:cubicBezTo>
                    <a:pt x="1053" y="487"/>
                    <a:pt x="1053" y="487"/>
                    <a:pt x="1053" y="487"/>
                  </a:cubicBezTo>
                  <a:cubicBezTo>
                    <a:pt x="1055" y="489"/>
                    <a:pt x="1055" y="489"/>
                    <a:pt x="1055" y="489"/>
                  </a:cubicBezTo>
                  <a:cubicBezTo>
                    <a:pt x="1056" y="490"/>
                    <a:pt x="1056" y="490"/>
                    <a:pt x="1056" y="490"/>
                  </a:cubicBezTo>
                  <a:cubicBezTo>
                    <a:pt x="1056" y="490"/>
                    <a:pt x="1056" y="490"/>
                    <a:pt x="1056" y="490"/>
                  </a:cubicBezTo>
                  <a:cubicBezTo>
                    <a:pt x="1052" y="489"/>
                    <a:pt x="1052" y="489"/>
                    <a:pt x="1052" y="489"/>
                  </a:cubicBezTo>
                  <a:cubicBezTo>
                    <a:pt x="1050" y="487"/>
                    <a:pt x="1050" y="487"/>
                    <a:pt x="1050" y="487"/>
                  </a:cubicBezTo>
                  <a:cubicBezTo>
                    <a:pt x="1050" y="485"/>
                    <a:pt x="1050" y="486"/>
                    <a:pt x="1050" y="483"/>
                  </a:cubicBezTo>
                  <a:cubicBezTo>
                    <a:pt x="1051" y="480"/>
                    <a:pt x="1051" y="481"/>
                    <a:pt x="1052" y="479"/>
                  </a:cubicBezTo>
                  <a:cubicBezTo>
                    <a:pt x="1054" y="474"/>
                    <a:pt x="1054" y="476"/>
                    <a:pt x="1054" y="463"/>
                  </a:cubicBezTo>
                  <a:cubicBezTo>
                    <a:pt x="1051" y="461"/>
                    <a:pt x="1051" y="461"/>
                    <a:pt x="1051" y="461"/>
                  </a:cubicBezTo>
                  <a:cubicBezTo>
                    <a:pt x="1050" y="459"/>
                    <a:pt x="1050" y="459"/>
                    <a:pt x="1050" y="459"/>
                  </a:cubicBezTo>
                  <a:cubicBezTo>
                    <a:pt x="1053" y="452"/>
                    <a:pt x="1052" y="453"/>
                    <a:pt x="1053" y="451"/>
                  </a:cubicBezTo>
                  <a:cubicBezTo>
                    <a:pt x="1050" y="445"/>
                    <a:pt x="1051" y="443"/>
                    <a:pt x="1047" y="439"/>
                  </a:cubicBezTo>
                  <a:cubicBezTo>
                    <a:pt x="1046" y="438"/>
                    <a:pt x="1046" y="438"/>
                    <a:pt x="1046" y="438"/>
                  </a:cubicBezTo>
                  <a:cubicBezTo>
                    <a:pt x="1047" y="444"/>
                    <a:pt x="1047" y="444"/>
                    <a:pt x="1047" y="444"/>
                  </a:cubicBezTo>
                  <a:cubicBezTo>
                    <a:pt x="1047" y="446"/>
                    <a:pt x="1047" y="446"/>
                    <a:pt x="1046" y="447"/>
                  </a:cubicBezTo>
                  <a:cubicBezTo>
                    <a:pt x="1041" y="449"/>
                    <a:pt x="1041" y="449"/>
                    <a:pt x="1041" y="449"/>
                  </a:cubicBezTo>
                  <a:cubicBezTo>
                    <a:pt x="1039" y="449"/>
                    <a:pt x="1039" y="449"/>
                    <a:pt x="1039" y="449"/>
                  </a:cubicBezTo>
                  <a:cubicBezTo>
                    <a:pt x="1035" y="447"/>
                    <a:pt x="1035" y="447"/>
                    <a:pt x="1035" y="447"/>
                  </a:cubicBezTo>
                  <a:cubicBezTo>
                    <a:pt x="1030" y="444"/>
                    <a:pt x="1030" y="444"/>
                    <a:pt x="1030" y="444"/>
                  </a:cubicBezTo>
                  <a:cubicBezTo>
                    <a:pt x="1029" y="441"/>
                    <a:pt x="1029" y="442"/>
                    <a:pt x="1028" y="438"/>
                  </a:cubicBezTo>
                  <a:cubicBezTo>
                    <a:pt x="1031" y="436"/>
                    <a:pt x="1031" y="437"/>
                    <a:pt x="1032" y="436"/>
                  </a:cubicBezTo>
                  <a:cubicBezTo>
                    <a:pt x="1029" y="435"/>
                    <a:pt x="1030" y="435"/>
                    <a:pt x="1027" y="435"/>
                  </a:cubicBezTo>
                  <a:cubicBezTo>
                    <a:pt x="1026" y="439"/>
                    <a:pt x="1026" y="439"/>
                    <a:pt x="1026" y="439"/>
                  </a:cubicBezTo>
                  <a:cubicBezTo>
                    <a:pt x="1024" y="439"/>
                    <a:pt x="1020" y="437"/>
                    <a:pt x="1017" y="436"/>
                  </a:cubicBezTo>
                  <a:cubicBezTo>
                    <a:pt x="1015" y="437"/>
                    <a:pt x="1015" y="437"/>
                    <a:pt x="1015" y="437"/>
                  </a:cubicBezTo>
                  <a:cubicBezTo>
                    <a:pt x="1012" y="440"/>
                    <a:pt x="1013" y="440"/>
                    <a:pt x="1011" y="445"/>
                  </a:cubicBezTo>
                  <a:cubicBezTo>
                    <a:pt x="1011" y="447"/>
                    <a:pt x="1011" y="447"/>
                    <a:pt x="1011" y="447"/>
                  </a:cubicBezTo>
                  <a:cubicBezTo>
                    <a:pt x="1012" y="448"/>
                    <a:pt x="1012" y="448"/>
                    <a:pt x="1012" y="448"/>
                  </a:cubicBezTo>
                  <a:cubicBezTo>
                    <a:pt x="1015" y="449"/>
                    <a:pt x="1015" y="449"/>
                    <a:pt x="1015" y="449"/>
                  </a:cubicBezTo>
                  <a:cubicBezTo>
                    <a:pt x="1019" y="448"/>
                    <a:pt x="1019" y="448"/>
                    <a:pt x="1019" y="448"/>
                  </a:cubicBezTo>
                  <a:cubicBezTo>
                    <a:pt x="1023" y="446"/>
                    <a:pt x="1023" y="446"/>
                    <a:pt x="1023" y="446"/>
                  </a:cubicBezTo>
                  <a:cubicBezTo>
                    <a:pt x="1024" y="447"/>
                    <a:pt x="1023" y="446"/>
                    <a:pt x="1024" y="448"/>
                  </a:cubicBezTo>
                  <a:cubicBezTo>
                    <a:pt x="1023" y="449"/>
                    <a:pt x="1023" y="449"/>
                    <a:pt x="1023" y="449"/>
                  </a:cubicBezTo>
                  <a:cubicBezTo>
                    <a:pt x="1018" y="452"/>
                    <a:pt x="1021" y="451"/>
                    <a:pt x="1013" y="458"/>
                  </a:cubicBezTo>
                  <a:cubicBezTo>
                    <a:pt x="1010" y="459"/>
                    <a:pt x="1010" y="459"/>
                    <a:pt x="1010" y="459"/>
                  </a:cubicBezTo>
                  <a:cubicBezTo>
                    <a:pt x="1007" y="457"/>
                    <a:pt x="1007" y="457"/>
                    <a:pt x="1007" y="457"/>
                  </a:cubicBezTo>
                  <a:cubicBezTo>
                    <a:pt x="1005" y="461"/>
                    <a:pt x="1005" y="461"/>
                    <a:pt x="1005" y="461"/>
                  </a:cubicBezTo>
                  <a:cubicBezTo>
                    <a:pt x="1004" y="462"/>
                    <a:pt x="1004" y="462"/>
                    <a:pt x="1004" y="462"/>
                  </a:cubicBezTo>
                  <a:cubicBezTo>
                    <a:pt x="997" y="464"/>
                    <a:pt x="999" y="464"/>
                    <a:pt x="996" y="464"/>
                  </a:cubicBezTo>
                  <a:cubicBezTo>
                    <a:pt x="995" y="466"/>
                    <a:pt x="995" y="466"/>
                    <a:pt x="995" y="466"/>
                  </a:cubicBezTo>
                  <a:cubicBezTo>
                    <a:pt x="994" y="466"/>
                    <a:pt x="994" y="466"/>
                    <a:pt x="994" y="466"/>
                  </a:cubicBezTo>
                  <a:cubicBezTo>
                    <a:pt x="992" y="467"/>
                    <a:pt x="993" y="467"/>
                    <a:pt x="989" y="470"/>
                  </a:cubicBezTo>
                  <a:cubicBezTo>
                    <a:pt x="985" y="470"/>
                    <a:pt x="985" y="470"/>
                    <a:pt x="985" y="470"/>
                  </a:cubicBezTo>
                  <a:cubicBezTo>
                    <a:pt x="982" y="470"/>
                    <a:pt x="982" y="470"/>
                    <a:pt x="982" y="470"/>
                  </a:cubicBezTo>
                  <a:cubicBezTo>
                    <a:pt x="975" y="471"/>
                    <a:pt x="975" y="471"/>
                    <a:pt x="975" y="471"/>
                  </a:cubicBezTo>
                  <a:cubicBezTo>
                    <a:pt x="973" y="472"/>
                    <a:pt x="973" y="472"/>
                    <a:pt x="973" y="472"/>
                  </a:cubicBezTo>
                  <a:cubicBezTo>
                    <a:pt x="972" y="474"/>
                    <a:pt x="972" y="474"/>
                    <a:pt x="972" y="474"/>
                  </a:cubicBezTo>
                  <a:cubicBezTo>
                    <a:pt x="971" y="477"/>
                    <a:pt x="972" y="476"/>
                    <a:pt x="970" y="478"/>
                  </a:cubicBezTo>
                  <a:cubicBezTo>
                    <a:pt x="966" y="483"/>
                    <a:pt x="966" y="483"/>
                    <a:pt x="966" y="483"/>
                  </a:cubicBezTo>
                  <a:cubicBezTo>
                    <a:pt x="963" y="484"/>
                    <a:pt x="963" y="484"/>
                    <a:pt x="963" y="484"/>
                  </a:cubicBezTo>
                  <a:cubicBezTo>
                    <a:pt x="960" y="485"/>
                    <a:pt x="960" y="485"/>
                    <a:pt x="960" y="485"/>
                  </a:cubicBezTo>
                  <a:cubicBezTo>
                    <a:pt x="966" y="480"/>
                    <a:pt x="966" y="479"/>
                    <a:pt x="972" y="464"/>
                  </a:cubicBezTo>
                  <a:cubicBezTo>
                    <a:pt x="977" y="464"/>
                    <a:pt x="977" y="464"/>
                    <a:pt x="977" y="464"/>
                  </a:cubicBezTo>
                  <a:cubicBezTo>
                    <a:pt x="979" y="461"/>
                    <a:pt x="978" y="463"/>
                    <a:pt x="983" y="453"/>
                  </a:cubicBezTo>
                  <a:cubicBezTo>
                    <a:pt x="984" y="452"/>
                    <a:pt x="984" y="452"/>
                    <a:pt x="984" y="452"/>
                  </a:cubicBezTo>
                  <a:cubicBezTo>
                    <a:pt x="989" y="452"/>
                    <a:pt x="989" y="452"/>
                    <a:pt x="989" y="452"/>
                  </a:cubicBezTo>
                  <a:cubicBezTo>
                    <a:pt x="994" y="449"/>
                    <a:pt x="994" y="449"/>
                    <a:pt x="994" y="449"/>
                  </a:cubicBezTo>
                  <a:cubicBezTo>
                    <a:pt x="1004" y="436"/>
                    <a:pt x="1004" y="436"/>
                    <a:pt x="1004" y="436"/>
                  </a:cubicBezTo>
                  <a:cubicBezTo>
                    <a:pt x="1009" y="433"/>
                    <a:pt x="1009" y="433"/>
                    <a:pt x="1009" y="433"/>
                  </a:cubicBezTo>
                  <a:cubicBezTo>
                    <a:pt x="1012" y="430"/>
                    <a:pt x="1012" y="430"/>
                    <a:pt x="1012" y="430"/>
                  </a:cubicBezTo>
                  <a:cubicBezTo>
                    <a:pt x="1013" y="428"/>
                    <a:pt x="1013" y="429"/>
                    <a:pt x="1013" y="426"/>
                  </a:cubicBezTo>
                  <a:cubicBezTo>
                    <a:pt x="1013" y="425"/>
                    <a:pt x="1013" y="425"/>
                    <a:pt x="1013" y="424"/>
                  </a:cubicBezTo>
                  <a:cubicBezTo>
                    <a:pt x="1017" y="421"/>
                    <a:pt x="1017" y="421"/>
                    <a:pt x="1017" y="421"/>
                  </a:cubicBezTo>
                  <a:cubicBezTo>
                    <a:pt x="1019" y="418"/>
                    <a:pt x="1019" y="418"/>
                    <a:pt x="1019" y="418"/>
                  </a:cubicBezTo>
                  <a:cubicBezTo>
                    <a:pt x="1024" y="414"/>
                    <a:pt x="1024" y="414"/>
                    <a:pt x="1024" y="414"/>
                  </a:cubicBezTo>
                  <a:cubicBezTo>
                    <a:pt x="1029" y="410"/>
                    <a:pt x="1029" y="410"/>
                    <a:pt x="1029" y="410"/>
                  </a:cubicBezTo>
                  <a:cubicBezTo>
                    <a:pt x="1035" y="406"/>
                    <a:pt x="1035" y="406"/>
                    <a:pt x="1035" y="406"/>
                  </a:cubicBezTo>
                  <a:cubicBezTo>
                    <a:pt x="1040" y="400"/>
                    <a:pt x="1037" y="403"/>
                    <a:pt x="1047" y="394"/>
                  </a:cubicBezTo>
                  <a:cubicBezTo>
                    <a:pt x="1055" y="382"/>
                    <a:pt x="1055" y="382"/>
                    <a:pt x="1055" y="382"/>
                  </a:cubicBezTo>
                  <a:cubicBezTo>
                    <a:pt x="1056" y="375"/>
                    <a:pt x="1056" y="375"/>
                    <a:pt x="1056" y="375"/>
                  </a:cubicBezTo>
                  <a:cubicBezTo>
                    <a:pt x="1054" y="373"/>
                    <a:pt x="1054" y="373"/>
                    <a:pt x="1054" y="373"/>
                  </a:cubicBezTo>
                  <a:cubicBezTo>
                    <a:pt x="1052" y="371"/>
                    <a:pt x="1052" y="371"/>
                    <a:pt x="1052" y="371"/>
                  </a:cubicBezTo>
                  <a:cubicBezTo>
                    <a:pt x="1051" y="368"/>
                    <a:pt x="1051" y="368"/>
                    <a:pt x="1051" y="368"/>
                  </a:cubicBezTo>
                  <a:cubicBezTo>
                    <a:pt x="1050" y="367"/>
                    <a:pt x="1050" y="367"/>
                    <a:pt x="1050" y="367"/>
                  </a:cubicBezTo>
                  <a:cubicBezTo>
                    <a:pt x="1048" y="370"/>
                    <a:pt x="1048" y="370"/>
                    <a:pt x="1048" y="370"/>
                  </a:cubicBezTo>
                  <a:cubicBezTo>
                    <a:pt x="1045" y="362"/>
                    <a:pt x="1045" y="362"/>
                    <a:pt x="1045" y="362"/>
                  </a:cubicBezTo>
                  <a:cubicBezTo>
                    <a:pt x="1042" y="358"/>
                    <a:pt x="1042" y="358"/>
                    <a:pt x="1042" y="358"/>
                  </a:cubicBezTo>
                  <a:cubicBezTo>
                    <a:pt x="1042" y="357"/>
                    <a:pt x="1042" y="357"/>
                    <a:pt x="1042" y="357"/>
                  </a:cubicBezTo>
                  <a:cubicBezTo>
                    <a:pt x="1042" y="357"/>
                    <a:pt x="1042" y="357"/>
                    <a:pt x="1042" y="357"/>
                  </a:cubicBezTo>
                  <a:cubicBezTo>
                    <a:pt x="1044" y="358"/>
                    <a:pt x="1044" y="358"/>
                    <a:pt x="1044" y="358"/>
                  </a:cubicBezTo>
                  <a:cubicBezTo>
                    <a:pt x="1050" y="364"/>
                    <a:pt x="1050" y="364"/>
                    <a:pt x="1050" y="364"/>
                  </a:cubicBezTo>
                  <a:cubicBezTo>
                    <a:pt x="1053" y="365"/>
                    <a:pt x="1053" y="365"/>
                    <a:pt x="1053" y="365"/>
                  </a:cubicBezTo>
                  <a:cubicBezTo>
                    <a:pt x="1053" y="366"/>
                    <a:pt x="1053" y="366"/>
                    <a:pt x="1053" y="366"/>
                  </a:cubicBezTo>
                  <a:cubicBezTo>
                    <a:pt x="1054" y="367"/>
                    <a:pt x="1054" y="367"/>
                    <a:pt x="1054" y="367"/>
                  </a:cubicBezTo>
                  <a:cubicBezTo>
                    <a:pt x="1054" y="370"/>
                    <a:pt x="1054" y="370"/>
                    <a:pt x="1054" y="370"/>
                  </a:cubicBezTo>
                  <a:cubicBezTo>
                    <a:pt x="1055" y="370"/>
                    <a:pt x="1055" y="370"/>
                    <a:pt x="1055" y="370"/>
                  </a:cubicBezTo>
                  <a:cubicBezTo>
                    <a:pt x="1056" y="367"/>
                    <a:pt x="1058" y="359"/>
                    <a:pt x="1058" y="354"/>
                  </a:cubicBezTo>
                  <a:cubicBezTo>
                    <a:pt x="1054" y="355"/>
                    <a:pt x="1054" y="355"/>
                    <a:pt x="1054" y="355"/>
                  </a:cubicBezTo>
                  <a:cubicBezTo>
                    <a:pt x="1053" y="342"/>
                    <a:pt x="1053" y="344"/>
                    <a:pt x="1051" y="338"/>
                  </a:cubicBezTo>
                  <a:cubicBezTo>
                    <a:pt x="1049" y="338"/>
                    <a:pt x="1049" y="338"/>
                    <a:pt x="1049" y="338"/>
                  </a:cubicBezTo>
                  <a:cubicBezTo>
                    <a:pt x="1048" y="339"/>
                    <a:pt x="1048" y="339"/>
                    <a:pt x="1048" y="339"/>
                  </a:cubicBezTo>
                  <a:cubicBezTo>
                    <a:pt x="1049" y="340"/>
                    <a:pt x="1049" y="340"/>
                    <a:pt x="1050" y="342"/>
                  </a:cubicBezTo>
                  <a:cubicBezTo>
                    <a:pt x="1049" y="345"/>
                    <a:pt x="1049" y="344"/>
                    <a:pt x="1046" y="347"/>
                  </a:cubicBezTo>
                  <a:cubicBezTo>
                    <a:pt x="1044" y="348"/>
                    <a:pt x="1044" y="348"/>
                    <a:pt x="1044" y="348"/>
                  </a:cubicBezTo>
                  <a:cubicBezTo>
                    <a:pt x="1045" y="347"/>
                    <a:pt x="1045" y="347"/>
                    <a:pt x="1046" y="344"/>
                  </a:cubicBezTo>
                  <a:cubicBezTo>
                    <a:pt x="1045" y="341"/>
                    <a:pt x="1045" y="341"/>
                    <a:pt x="1045" y="340"/>
                  </a:cubicBezTo>
                  <a:cubicBezTo>
                    <a:pt x="1044" y="332"/>
                    <a:pt x="1044" y="332"/>
                    <a:pt x="1044" y="332"/>
                  </a:cubicBezTo>
                  <a:cubicBezTo>
                    <a:pt x="1042" y="331"/>
                    <a:pt x="1042" y="331"/>
                    <a:pt x="1042" y="331"/>
                  </a:cubicBezTo>
                  <a:cubicBezTo>
                    <a:pt x="1040" y="330"/>
                    <a:pt x="1040" y="330"/>
                    <a:pt x="1040" y="330"/>
                  </a:cubicBezTo>
                  <a:cubicBezTo>
                    <a:pt x="1039" y="330"/>
                    <a:pt x="1039" y="330"/>
                    <a:pt x="1039" y="330"/>
                  </a:cubicBezTo>
                  <a:cubicBezTo>
                    <a:pt x="1036" y="332"/>
                    <a:pt x="1036" y="332"/>
                    <a:pt x="1036" y="332"/>
                  </a:cubicBezTo>
                  <a:cubicBezTo>
                    <a:pt x="1037" y="330"/>
                    <a:pt x="1037" y="331"/>
                    <a:pt x="1038" y="327"/>
                  </a:cubicBezTo>
                  <a:cubicBezTo>
                    <a:pt x="1036" y="323"/>
                    <a:pt x="1037" y="324"/>
                    <a:pt x="1035" y="321"/>
                  </a:cubicBezTo>
                  <a:cubicBezTo>
                    <a:pt x="1032" y="321"/>
                    <a:pt x="1032" y="321"/>
                    <a:pt x="1032" y="321"/>
                  </a:cubicBezTo>
                  <a:cubicBezTo>
                    <a:pt x="1030" y="317"/>
                    <a:pt x="1030" y="317"/>
                    <a:pt x="1030" y="317"/>
                  </a:cubicBezTo>
                  <a:cubicBezTo>
                    <a:pt x="1027" y="316"/>
                    <a:pt x="1027" y="316"/>
                    <a:pt x="1027" y="316"/>
                  </a:cubicBezTo>
                  <a:cubicBezTo>
                    <a:pt x="1020" y="314"/>
                    <a:pt x="1020" y="314"/>
                    <a:pt x="1020" y="314"/>
                  </a:cubicBezTo>
                  <a:cubicBezTo>
                    <a:pt x="1014" y="316"/>
                    <a:pt x="1014" y="316"/>
                    <a:pt x="1014" y="316"/>
                  </a:cubicBezTo>
                  <a:cubicBezTo>
                    <a:pt x="1007" y="314"/>
                    <a:pt x="1007" y="314"/>
                    <a:pt x="1007" y="314"/>
                  </a:cubicBezTo>
                  <a:cubicBezTo>
                    <a:pt x="998" y="316"/>
                    <a:pt x="1000" y="316"/>
                    <a:pt x="996" y="316"/>
                  </a:cubicBezTo>
                  <a:cubicBezTo>
                    <a:pt x="994" y="315"/>
                    <a:pt x="994" y="315"/>
                    <a:pt x="994" y="315"/>
                  </a:cubicBezTo>
                  <a:cubicBezTo>
                    <a:pt x="992" y="316"/>
                    <a:pt x="992" y="316"/>
                    <a:pt x="992" y="316"/>
                  </a:cubicBezTo>
                  <a:cubicBezTo>
                    <a:pt x="991" y="319"/>
                    <a:pt x="992" y="318"/>
                    <a:pt x="991" y="323"/>
                  </a:cubicBezTo>
                  <a:cubicBezTo>
                    <a:pt x="989" y="325"/>
                    <a:pt x="989" y="325"/>
                    <a:pt x="989" y="325"/>
                  </a:cubicBezTo>
                  <a:cubicBezTo>
                    <a:pt x="988" y="326"/>
                    <a:pt x="988" y="326"/>
                    <a:pt x="988" y="326"/>
                  </a:cubicBezTo>
                  <a:cubicBezTo>
                    <a:pt x="983" y="325"/>
                    <a:pt x="983" y="325"/>
                    <a:pt x="983" y="325"/>
                  </a:cubicBezTo>
                  <a:cubicBezTo>
                    <a:pt x="979" y="327"/>
                    <a:pt x="979" y="327"/>
                    <a:pt x="979" y="327"/>
                  </a:cubicBezTo>
                  <a:cubicBezTo>
                    <a:pt x="977" y="326"/>
                    <a:pt x="977" y="326"/>
                    <a:pt x="977" y="326"/>
                  </a:cubicBezTo>
                  <a:cubicBezTo>
                    <a:pt x="974" y="326"/>
                    <a:pt x="974" y="326"/>
                    <a:pt x="974" y="326"/>
                  </a:cubicBezTo>
                  <a:cubicBezTo>
                    <a:pt x="974" y="322"/>
                    <a:pt x="974" y="322"/>
                    <a:pt x="974" y="322"/>
                  </a:cubicBezTo>
                  <a:cubicBezTo>
                    <a:pt x="976" y="322"/>
                    <a:pt x="976" y="322"/>
                    <a:pt x="976" y="322"/>
                  </a:cubicBezTo>
                  <a:cubicBezTo>
                    <a:pt x="977" y="323"/>
                    <a:pt x="977" y="323"/>
                    <a:pt x="977" y="323"/>
                  </a:cubicBezTo>
                  <a:cubicBezTo>
                    <a:pt x="983" y="308"/>
                    <a:pt x="978" y="320"/>
                    <a:pt x="986" y="306"/>
                  </a:cubicBezTo>
                  <a:cubicBezTo>
                    <a:pt x="984" y="302"/>
                    <a:pt x="984" y="302"/>
                    <a:pt x="984" y="302"/>
                  </a:cubicBezTo>
                  <a:cubicBezTo>
                    <a:pt x="980" y="300"/>
                    <a:pt x="980" y="300"/>
                    <a:pt x="980" y="300"/>
                  </a:cubicBezTo>
                  <a:cubicBezTo>
                    <a:pt x="978" y="300"/>
                    <a:pt x="978" y="300"/>
                    <a:pt x="978" y="300"/>
                  </a:cubicBezTo>
                  <a:cubicBezTo>
                    <a:pt x="977" y="301"/>
                    <a:pt x="977" y="301"/>
                    <a:pt x="977" y="301"/>
                  </a:cubicBezTo>
                  <a:cubicBezTo>
                    <a:pt x="973" y="300"/>
                    <a:pt x="973" y="300"/>
                    <a:pt x="973" y="300"/>
                  </a:cubicBezTo>
                  <a:cubicBezTo>
                    <a:pt x="971" y="300"/>
                    <a:pt x="971" y="300"/>
                    <a:pt x="971" y="300"/>
                  </a:cubicBezTo>
                  <a:cubicBezTo>
                    <a:pt x="968" y="302"/>
                    <a:pt x="968" y="302"/>
                    <a:pt x="968" y="302"/>
                  </a:cubicBezTo>
                  <a:cubicBezTo>
                    <a:pt x="966" y="302"/>
                    <a:pt x="966" y="302"/>
                    <a:pt x="966" y="302"/>
                  </a:cubicBezTo>
                  <a:cubicBezTo>
                    <a:pt x="966" y="297"/>
                    <a:pt x="966" y="297"/>
                    <a:pt x="966" y="297"/>
                  </a:cubicBezTo>
                  <a:cubicBezTo>
                    <a:pt x="961" y="297"/>
                    <a:pt x="964" y="297"/>
                    <a:pt x="949" y="297"/>
                  </a:cubicBezTo>
                  <a:cubicBezTo>
                    <a:pt x="951" y="295"/>
                    <a:pt x="951" y="295"/>
                    <a:pt x="951" y="295"/>
                  </a:cubicBezTo>
                  <a:cubicBezTo>
                    <a:pt x="959" y="293"/>
                    <a:pt x="956" y="294"/>
                    <a:pt x="963" y="290"/>
                  </a:cubicBezTo>
                  <a:cubicBezTo>
                    <a:pt x="967" y="284"/>
                    <a:pt x="967" y="284"/>
                    <a:pt x="967" y="284"/>
                  </a:cubicBezTo>
                  <a:cubicBezTo>
                    <a:pt x="970" y="282"/>
                    <a:pt x="970" y="282"/>
                    <a:pt x="970" y="282"/>
                  </a:cubicBezTo>
                  <a:cubicBezTo>
                    <a:pt x="969" y="279"/>
                    <a:pt x="970" y="280"/>
                    <a:pt x="968" y="277"/>
                  </a:cubicBezTo>
                  <a:cubicBezTo>
                    <a:pt x="966" y="275"/>
                    <a:pt x="966" y="275"/>
                    <a:pt x="966" y="275"/>
                  </a:cubicBezTo>
                  <a:cubicBezTo>
                    <a:pt x="962" y="274"/>
                    <a:pt x="962" y="274"/>
                    <a:pt x="962" y="274"/>
                  </a:cubicBezTo>
                  <a:cubicBezTo>
                    <a:pt x="958" y="272"/>
                    <a:pt x="958" y="272"/>
                    <a:pt x="958" y="272"/>
                  </a:cubicBezTo>
                  <a:cubicBezTo>
                    <a:pt x="956" y="269"/>
                    <a:pt x="956" y="269"/>
                    <a:pt x="956" y="269"/>
                  </a:cubicBezTo>
                  <a:cubicBezTo>
                    <a:pt x="949" y="264"/>
                    <a:pt x="949" y="264"/>
                    <a:pt x="949" y="264"/>
                  </a:cubicBezTo>
                  <a:cubicBezTo>
                    <a:pt x="947" y="264"/>
                    <a:pt x="947" y="264"/>
                    <a:pt x="947" y="264"/>
                  </a:cubicBezTo>
                  <a:cubicBezTo>
                    <a:pt x="942" y="270"/>
                    <a:pt x="942" y="270"/>
                    <a:pt x="942" y="270"/>
                  </a:cubicBezTo>
                  <a:cubicBezTo>
                    <a:pt x="940" y="269"/>
                    <a:pt x="940" y="269"/>
                    <a:pt x="940" y="269"/>
                  </a:cubicBezTo>
                  <a:cubicBezTo>
                    <a:pt x="937" y="270"/>
                    <a:pt x="937" y="270"/>
                    <a:pt x="937" y="270"/>
                  </a:cubicBezTo>
                  <a:cubicBezTo>
                    <a:pt x="930" y="278"/>
                    <a:pt x="919" y="289"/>
                    <a:pt x="915" y="301"/>
                  </a:cubicBezTo>
                  <a:cubicBezTo>
                    <a:pt x="913" y="302"/>
                    <a:pt x="913" y="302"/>
                    <a:pt x="913" y="302"/>
                  </a:cubicBezTo>
                  <a:cubicBezTo>
                    <a:pt x="912" y="308"/>
                    <a:pt x="912" y="306"/>
                    <a:pt x="912" y="311"/>
                  </a:cubicBezTo>
                  <a:cubicBezTo>
                    <a:pt x="914" y="313"/>
                    <a:pt x="913" y="312"/>
                    <a:pt x="914" y="317"/>
                  </a:cubicBezTo>
                  <a:cubicBezTo>
                    <a:pt x="913" y="322"/>
                    <a:pt x="914" y="320"/>
                    <a:pt x="913" y="324"/>
                  </a:cubicBezTo>
                  <a:cubicBezTo>
                    <a:pt x="913" y="325"/>
                    <a:pt x="913" y="325"/>
                    <a:pt x="913" y="325"/>
                  </a:cubicBezTo>
                  <a:cubicBezTo>
                    <a:pt x="916" y="325"/>
                    <a:pt x="916" y="325"/>
                    <a:pt x="916" y="325"/>
                  </a:cubicBezTo>
                  <a:cubicBezTo>
                    <a:pt x="921" y="327"/>
                    <a:pt x="921" y="327"/>
                    <a:pt x="921" y="327"/>
                  </a:cubicBezTo>
                  <a:cubicBezTo>
                    <a:pt x="920" y="329"/>
                    <a:pt x="920" y="329"/>
                    <a:pt x="920" y="329"/>
                  </a:cubicBezTo>
                  <a:cubicBezTo>
                    <a:pt x="917" y="327"/>
                    <a:pt x="917" y="327"/>
                    <a:pt x="917" y="327"/>
                  </a:cubicBezTo>
                  <a:cubicBezTo>
                    <a:pt x="914" y="328"/>
                    <a:pt x="914" y="328"/>
                    <a:pt x="914" y="328"/>
                  </a:cubicBezTo>
                  <a:cubicBezTo>
                    <a:pt x="912" y="325"/>
                    <a:pt x="912" y="325"/>
                    <a:pt x="912" y="325"/>
                  </a:cubicBezTo>
                  <a:cubicBezTo>
                    <a:pt x="906" y="327"/>
                    <a:pt x="906" y="327"/>
                    <a:pt x="906" y="327"/>
                  </a:cubicBezTo>
                  <a:cubicBezTo>
                    <a:pt x="901" y="327"/>
                    <a:pt x="901" y="327"/>
                    <a:pt x="901" y="327"/>
                  </a:cubicBezTo>
                  <a:cubicBezTo>
                    <a:pt x="897" y="328"/>
                    <a:pt x="897" y="328"/>
                    <a:pt x="897" y="328"/>
                  </a:cubicBezTo>
                  <a:cubicBezTo>
                    <a:pt x="889" y="326"/>
                    <a:pt x="889" y="326"/>
                    <a:pt x="889" y="326"/>
                  </a:cubicBezTo>
                  <a:cubicBezTo>
                    <a:pt x="889" y="327"/>
                    <a:pt x="889" y="327"/>
                    <a:pt x="889" y="327"/>
                  </a:cubicBezTo>
                  <a:cubicBezTo>
                    <a:pt x="892" y="331"/>
                    <a:pt x="893" y="335"/>
                    <a:pt x="898" y="339"/>
                  </a:cubicBezTo>
                  <a:cubicBezTo>
                    <a:pt x="900" y="344"/>
                    <a:pt x="900" y="344"/>
                    <a:pt x="900" y="344"/>
                  </a:cubicBezTo>
                  <a:cubicBezTo>
                    <a:pt x="900" y="353"/>
                    <a:pt x="900" y="353"/>
                    <a:pt x="900" y="353"/>
                  </a:cubicBezTo>
                  <a:cubicBezTo>
                    <a:pt x="899" y="356"/>
                    <a:pt x="899" y="355"/>
                    <a:pt x="898" y="359"/>
                  </a:cubicBezTo>
                  <a:cubicBezTo>
                    <a:pt x="897" y="359"/>
                    <a:pt x="897" y="359"/>
                    <a:pt x="897" y="359"/>
                  </a:cubicBezTo>
                  <a:cubicBezTo>
                    <a:pt x="896" y="359"/>
                    <a:pt x="896" y="359"/>
                    <a:pt x="896" y="359"/>
                  </a:cubicBezTo>
                  <a:cubicBezTo>
                    <a:pt x="898" y="357"/>
                    <a:pt x="898" y="357"/>
                    <a:pt x="898" y="357"/>
                  </a:cubicBezTo>
                  <a:cubicBezTo>
                    <a:pt x="899" y="351"/>
                    <a:pt x="898" y="353"/>
                    <a:pt x="900" y="349"/>
                  </a:cubicBezTo>
                  <a:cubicBezTo>
                    <a:pt x="898" y="346"/>
                    <a:pt x="898" y="346"/>
                    <a:pt x="898" y="346"/>
                  </a:cubicBezTo>
                  <a:cubicBezTo>
                    <a:pt x="898" y="346"/>
                    <a:pt x="898" y="346"/>
                    <a:pt x="898" y="346"/>
                  </a:cubicBezTo>
                  <a:cubicBezTo>
                    <a:pt x="897" y="345"/>
                    <a:pt x="897" y="345"/>
                    <a:pt x="897" y="345"/>
                  </a:cubicBezTo>
                  <a:cubicBezTo>
                    <a:pt x="892" y="341"/>
                    <a:pt x="892" y="341"/>
                    <a:pt x="888" y="340"/>
                  </a:cubicBezTo>
                  <a:cubicBezTo>
                    <a:pt x="887" y="339"/>
                    <a:pt x="887" y="339"/>
                    <a:pt x="887" y="339"/>
                  </a:cubicBezTo>
                  <a:cubicBezTo>
                    <a:pt x="884" y="342"/>
                    <a:pt x="884" y="342"/>
                    <a:pt x="884" y="342"/>
                  </a:cubicBezTo>
                  <a:cubicBezTo>
                    <a:pt x="882" y="342"/>
                    <a:pt x="882" y="342"/>
                    <a:pt x="882" y="342"/>
                  </a:cubicBezTo>
                  <a:cubicBezTo>
                    <a:pt x="880" y="344"/>
                    <a:pt x="880" y="344"/>
                    <a:pt x="880" y="344"/>
                  </a:cubicBezTo>
                  <a:cubicBezTo>
                    <a:pt x="879" y="346"/>
                    <a:pt x="879" y="346"/>
                    <a:pt x="879" y="346"/>
                  </a:cubicBezTo>
                  <a:cubicBezTo>
                    <a:pt x="876" y="346"/>
                    <a:pt x="876" y="346"/>
                    <a:pt x="876" y="346"/>
                  </a:cubicBezTo>
                  <a:cubicBezTo>
                    <a:pt x="876" y="349"/>
                    <a:pt x="876" y="349"/>
                    <a:pt x="876" y="349"/>
                  </a:cubicBezTo>
                  <a:cubicBezTo>
                    <a:pt x="874" y="351"/>
                    <a:pt x="874" y="351"/>
                    <a:pt x="874" y="351"/>
                  </a:cubicBezTo>
                  <a:cubicBezTo>
                    <a:pt x="872" y="348"/>
                    <a:pt x="872" y="348"/>
                    <a:pt x="872" y="348"/>
                  </a:cubicBezTo>
                  <a:cubicBezTo>
                    <a:pt x="871" y="349"/>
                    <a:pt x="871" y="349"/>
                    <a:pt x="871" y="349"/>
                  </a:cubicBezTo>
                  <a:cubicBezTo>
                    <a:pt x="867" y="353"/>
                    <a:pt x="867" y="353"/>
                    <a:pt x="867" y="353"/>
                  </a:cubicBezTo>
                  <a:cubicBezTo>
                    <a:pt x="863" y="355"/>
                    <a:pt x="863" y="355"/>
                    <a:pt x="863" y="355"/>
                  </a:cubicBezTo>
                  <a:cubicBezTo>
                    <a:pt x="863" y="354"/>
                    <a:pt x="863" y="354"/>
                    <a:pt x="864" y="350"/>
                  </a:cubicBezTo>
                  <a:cubicBezTo>
                    <a:pt x="863" y="350"/>
                    <a:pt x="863" y="350"/>
                    <a:pt x="863" y="350"/>
                  </a:cubicBezTo>
                  <a:cubicBezTo>
                    <a:pt x="857" y="353"/>
                    <a:pt x="857" y="353"/>
                    <a:pt x="857" y="353"/>
                  </a:cubicBezTo>
                  <a:cubicBezTo>
                    <a:pt x="854" y="356"/>
                    <a:pt x="854" y="356"/>
                    <a:pt x="854" y="356"/>
                  </a:cubicBezTo>
                  <a:cubicBezTo>
                    <a:pt x="853" y="355"/>
                    <a:pt x="853" y="355"/>
                    <a:pt x="853" y="355"/>
                  </a:cubicBezTo>
                  <a:cubicBezTo>
                    <a:pt x="857" y="350"/>
                    <a:pt x="857" y="350"/>
                    <a:pt x="857" y="350"/>
                  </a:cubicBezTo>
                  <a:cubicBezTo>
                    <a:pt x="858" y="346"/>
                    <a:pt x="858" y="346"/>
                    <a:pt x="858" y="346"/>
                  </a:cubicBezTo>
                  <a:cubicBezTo>
                    <a:pt x="856" y="345"/>
                    <a:pt x="856" y="345"/>
                    <a:pt x="856" y="345"/>
                  </a:cubicBezTo>
                  <a:cubicBezTo>
                    <a:pt x="852" y="343"/>
                    <a:pt x="853" y="344"/>
                    <a:pt x="850" y="344"/>
                  </a:cubicBezTo>
                  <a:cubicBezTo>
                    <a:pt x="846" y="345"/>
                    <a:pt x="846" y="345"/>
                    <a:pt x="846" y="345"/>
                  </a:cubicBezTo>
                  <a:cubicBezTo>
                    <a:pt x="841" y="343"/>
                    <a:pt x="841" y="343"/>
                    <a:pt x="841" y="343"/>
                  </a:cubicBezTo>
                  <a:cubicBezTo>
                    <a:pt x="840" y="345"/>
                    <a:pt x="840" y="345"/>
                    <a:pt x="840" y="345"/>
                  </a:cubicBezTo>
                  <a:cubicBezTo>
                    <a:pt x="839" y="345"/>
                    <a:pt x="839" y="345"/>
                    <a:pt x="839" y="345"/>
                  </a:cubicBezTo>
                  <a:cubicBezTo>
                    <a:pt x="836" y="344"/>
                    <a:pt x="836" y="344"/>
                    <a:pt x="836" y="344"/>
                  </a:cubicBezTo>
                  <a:cubicBezTo>
                    <a:pt x="833" y="345"/>
                    <a:pt x="833" y="345"/>
                    <a:pt x="833" y="345"/>
                  </a:cubicBezTo>
                  <a:cubicBezTo>
                    <a:pt x="831" y="348"/>
                    <a:pt x="831" y="348"/>
                    <a:pt x="831" y="348"/>
                  </a:cubicBezTo>
                  <a:cubicBezTo>
                    <a:pt x="828" y="345"/>
                    <a:pt x="828" y="345"/>
                    <a:pt x="828" y="345"/>
                  </a:cubicBezTo>
                  <a:cubicBezTo>
                    <a:pt x="826" y="345"/>
                    <a:pt x="826" y="345"/>
                    <a:pt x="826" y="345"/>
                  </a:cubicBezTo>
                  <a:cubicBezTo>
                    <a:pt x="825" y="349"/>
                    <a:pt x="825" y="349"/>
                    <a:pt x="825" y="349"/>
                  </a:cubicBezTo>
                  <a:cubicBezTo>
                    <a:pt x="823" y="347"/>
                    <a:pt x="823" y="347"/>
                    <a:pt x="823" y="347"/>
                  </a:cubicBezTo>
                  <a:cubicBezTo>
                    <a:pt x="822" y="351"/>
                    <a:pt x="822" y="351"/>
                    <a:pt x="822" y="351"/>
                  </a:cubicBezTo>
                  <a:cubicBezTo>
                    <a:pt x="822" y="354"/>
                    <a:pt x="822" y="354"/>
                    <a:pt x="822" y="354"/>
                  </a:cubicBezTo>
                  <a:cubicBezTo>
                    <a:pt x="823" y="355"/>
                    <a:pt x="823" y="355"/>
                    <a:pt x="823" y="355"/>
                  </a:cubicBezTo>
                  <a:cubicBezTo>
                    <a:pt x="824" y="354"/>
                    <a:pt x="824" y="354"/>
                    <a:pt x="824" y="354"/>
                  </a:cubicBezTo>
                  <a:cubicBezTo>
                    <a:pt x="825" y="353"/>
                    <a:pt x="825" y="353"/>
                    <a:pt x="825" y="353"/>
                  </a:cubicBezTo>
                  <a:cubicBezTo>
                    <a:pt x="826" y="352"/>
                    <a:pt x="826" y="352"/>
                    <a:pt x="826" y="352"/>
                  </a:cubicBezTo>
                  <a:cubicBezTo>
                    <a:pt x="828" y="355"/>
                    <a:pt x="828" y="355"/>
                    <a:pt x="828" y="355"/>
                  </a:cubicBezTo>
                  <a:cubicBezTo>
                    <a:pt x="829" y="353"/>
                    <a:pt x="829" y="353"/>
                    <a:pt x="829" y="353"/>
                  </a:cubicBezTo>
                  <a:cubicBezTo>
                    <a:pt x="830" y="352"/>
                    <a:pt x="830" y="352"/>
                    <a:pt x="830" y="352"/>
                  </a:cubicBezTo>
                  <a:cubicBezTo>
                    <a:pt x="831" y="354"/>
                    <a:pt x="831" y="354"/>
                    <a:pt x="831" y="354"/>
                  </a:cubicBezTo>
                  <a:cubicBezTo>
                    <a:pt x="837" y="352"/>
                    <a:pt x="837" y="352"/>
                    <a:pt x="837" y="352"/>
                  </a:cubicBezTo>
                  <a:cubicBezTo>
                    <a:pt x="836" y="354"/>
                    <a:pt x="836" y="354"/>
                    <a:pt x="836" y="354"/>
                  </a:cubicBezTo>
                  <a:cubicBezTo>
                    <a:pt x="829" y="357"/>
                    <a:pt x="819" y="360"/>
                    <a:pt x="817" y="362"/>
                  </a:cubicBezTo>
                  <a:cubicBezTo>
                    <a:pt x="811" y="363"/>
                    <a:pt x="811" y="363"/>
                    <a:pt x="811" y="363"/>
                  </a:cubicBezTo>
                  <a:cubicBezTo>
                    <a:pt x="807" y="366"/>
                    <a:pt x="807" y="366"/>
                    <a:pt x="807" y="366"/>
                  </a:cubicBezTo>
                  <a:cubicBezTo>
                    <a:pt x="801" y="366"/>
                    <a:pt x="801" y="366"/>
                    <a:pt x="801" y="366"/>
                  </a:cubicBezTo>
                  <a:cubicBezTo>
                    <a:pt x="792" y="369"/>
                    <a:pt x="792" y="369"/>
                    <a:pt x="792" y="369"/>
                  </a:cubicBezTo>
                  <a:cubicBezTo>
                    <a:pt x="785" y="375"/>
                    <a:pt x="785" y="375"/>
                    <a:pt x="785" y="375"/>
                  </a:cubicBezTo>
                  <a:cubicBezTo>
                    <a:pt x="782" y="374"/>
                    <a:pt x="782" y="374"/>
                    <a:pt x="782" y="374"/>
                  </a:cubicBezTo>
                  <a:cubicBezTo>
                    <a:pt x="776" y="379"/>
                    <a:pt x="776" y="379"/>
                    <a:pt x="776" y="379"/>
                  </a:cubicBezTo>
                  <a:cubicBezTo>
                    <a:pt x="773" y="382"/>
                    <a:pt x="773" y="382"/>
                    <a:pt x="773" y="382"/>
                  </a:cubicBezTo>
                  <a:cubicBezTo>
                    <a:pt x="764" y="389"/>
                    <a:pt x="764" y="389"/>
                    <a:pt x="764" y="389"/>
                  </a:cubicBezTo>
                  <a:cubicBezTo>
                    <a:pt x="758" y="386"/>
                    <a:pt x="758" y="386"/>
                    <a:pt x="758" y="386"/>
                  </a:cubicBezTo>
                  <a:cubicBezTo>
                    <a:pt x="756" y="387"/>
                    <a:pt x="756" y="387"/>
                    <a:pt x="756" y="387"/>
                  </a:cubicBezTo>
                  <a:cubicBezTo>
                    <a:pt x="755" y="390"/>
                    <a:pt x="755" y="390"/>
                    <a:pt x="755" y="390"/>
                  </a:cubicBezTo>
                  <a:cubicBezTo>
                    <a:pt x="756" y="392"/>
                    <a:pt x="756" y="392"/>
                    <a:pt x="756" y="392"/>
                  </a:cubicBezTo>
                  <a:cubicBezTo>
                    <a:pt x="758" y="392"/>
                    <a:pt x="758" y="392"/>
                    <a:pt x="758" y="392"/>
                  </a:cubicBezTo>
                  <a:cubicBezTo>
                    <a:pt x="760" y="393"/>
                    <a:pt x="759" y="392"/>
                    <a:pt x="761" y="394"/>
                  </a:cubicBezTo>
                  <a:cubicBezTo>
                    <a:pt x="761" y="397"/>
                    <a:pt x="761" y="397"/>
                    <a:pt x="761" y="397"/>
                  </a:cubicBezTo>
                  <a:cubicBezTo>
                    <a:pt x="756" y="406"/>
                    <a:pt x="757" y="404"/>
                    <a:pt x="755" y="407"/>
                  </a:cubicBezTo>
                  <a:cubicBezTo>
                    <a:pt x="752" y="408"/>
                    <a:pt x="752" y="408"/>
                    <a:pt x="752" y="408"/>
                  </a:cubicBezTo>
                  <a:cubicBezTo>
                    <a:pt x="747" y="403"/>
                    <a:pt x="747" y="403"/>
                    <a:pt x="747" y="403"/>
                  </a:cubicBezTo>
                  <a:cubicBezTo>
                    <a:pt x="746" y="406"/>
                    <a:pt x="746" y="405"/>
                    <a:pt x="746" y="407"/>
                  </a:cubicBezTo>
                  <a:cubicBezTo>
                    <a:pt x="744" y="406"/>
                    <a:pt x="744" y="406"/>
                    <a:pt x="744" y="406"/>
                  </a:cubicBezTo>
                  <a:cubicBezTo>
                    <a:pt x="743" y="410"/>
                    <a:pt x="743" y="410"/>
                    <a:pt x="743" y="410"/>
                  </a:cubicBezTo>
                  <a:cubicBezTo>
                    <a:pt x="746" y="411"/>
                    <a:pt x="746" y="411"/>
                    <a:pt x="746" y="411"/>
                  </a:cubicBezTo>
                  <a:cubicBezTo>
                    <a:pt x="750" y="413"/>
                    <a:pt x="751" y="413"/>
                    <a:pt x="755" y="418"/>
                  </a:cubicBezTo>
                  <a:cubicBezTo>
                    <a:pt x="758" y="421"/>
                    <a:pt x="757" y="420"/>
                    <a:pt x="759" y="422"/>
                  </a:cubicBezTo>
                  <a:cubicBezTo>
                    <a:pt x="755" y="423"/>
                    <a:pt x="755" y="423"/>
                    <a:pt x="755" y="423"/>
                  </a:cubicBezTo>
                  <a:cubicBezTo>
                    <a:pt x="752" y="419"/>
                    <a:pt x="753" y="420"/>
                    <a:pt x="751" y="419"/>
                  </a:cubicBezTo>
                  <a:cubicBezTo>
                    <a:pt x="749" y="418"/>
                    <a:pt x="749" y="418"/>
                    <a:pt x="749" y="418"/>
                  </a:cubicBezTo>
                  <a:cubicBezTo>
                    <a:pt x="747" y="419"/>
                    <a:pt x="747" y="419"/>
                    <a:pt x="747" y="419"/>
                  </a:cubicBezTo>
                  <a:cubicBezTo>
                    <a:pt x="745" y="424"/>
                    <a:pt x="745" y="424"/>
                    <a:pt x="745" y="424"/>
                  </a:cubicBezTo>
                  <a:cubicBezTo>
                    <a:pt x="747" y="425"/>
                    <a:pt x="747" y="425"/>
                    <a:pt x="747" y="425"/>
                  </a:cubicBezTo>
                  <a:cubicBezTo>
                    <a:pt x="751" y="427"/>
                    <a:pt x="751" y="427"/>
                    <a:pt x="751" y="427"/>
                  </a:cubicBezTo>
                  <a:cubicBezTo>
                    <a:pt x="754" y="430"/>
                    <a:pt x="752" y="427"/>
                    <a:pt x="759" y="442"/>
                  </a:cubicBezTo>
                  <a:cubicBezTo>
                    <a:pt x="760" y="443"/>
                    <a:pt x="760" y="443"/>
                    <a:pt x="760" y="443"/>
                  </a:cubicBezTo>
                  <a:cubicBezTo>
                    <a:pt x="762" y="444"/>
                    <a:pt x="762" y="444"/>
                    <a:pt x="762" y="444"/>
                  </a:cubicBezTo>
                  <a:cubicBezTo>
                    <a:pt x="763" y="445"/>
                    <a:pt x="763" y="445"/>
                    <a:pt x="763" y="445"/>
                  </a:cubicBezTo>
                  <a:cubicBezTo>
                    <a:pt x="760" y="447"/>
                    <a:pt x="760" y="447"/>
                    <a:pt x="760" y="447"/>
                  </a:cubicBezTo>
                  <a:cubicBezTo>
                    <a:pt x="760" y="449"/>
                    <a:pt x="760" y="448"/>
                    <a:pt x="758" y="452"/>
                  </a:cubicBezTo>
                  <a:cubicBezTo>
                    <a:pt x="749" y="454"/>
                    <a:pt x="749" y="454"/>
                    <a:pt x="749" y="454"/>
                  </a:cubicBezTo>
                  <a:cubicBezTo>
                    <a:pt x="746" y="456"/>
                    <a:pt x="746" y="456"/>
                    <a:pt x="744" y="459"/>
                  </a:cubicBezTo>
                  <a:cubicBezTo>
                    <a:pt x="744" y="461"/>
                    <a:pt x="744" y="461"/>
                    <a:pt x="744" y="461"/>
                  </a:cubicBezTo>
                  <a:cubicBezTo>
                    <a:pt x="745" y="463"/>
                    <a:pt x="745" y="463"/>
                    <a:pt x="745" y="463"/>
                  </a:cubicBezTo>
                  <a:cubicBezTo>
                    <a:pt x="747" y="465"/>
                    <a:pt x="745" y="464"/>
                    <a:pt x="753" y="472"/>
                  </a:cubicBezTo>
                  <a:cubicBezTo>
                    <a:pt x="753" y="472"/>
                    <a:pt x="753" y="472"/>
                    <a:pt x="753" y="472"/>
                  </a:cubicBezTo>
                  <a:cubicBezTo>
                    <a:pt x="749" y="470"/>
                    <a:pt x="749" y="469"/>
                    <a:pt x="746" y="466"/>
                  </a:cubicBezTo>
                  <a:cubicBezTo>
                    <a:pt x="743" y="464"/>
                    <a:pt x="743" y="464"/>
                    <a:pt x="743" y="464"/>
                  </a:cubicBezTo>
                  <a:cubicBezTo>
                    <a:pt x="742" y="459"/>
                    <a:pt x="743" y="459"/>
                    <a:pt x="743" y="457"/>
                  </a:cubicBezTo>
                  <a:cubicBezTo>
                    <a:pt x="746" y="454"/>
                    <a:pt x="746" y="454"/>
                    <a:pt x="746" y="454"/>
                  </a:cubicBezTo>
                  <a:cubicBezTo>
                    <a:pt x="749" y="452"/>
                    <a:pt x="749" y="452"/>
                    <a:pt x="749" y="452"/>
                  </a:cubicBezTo>
                  <a:cubicBezTo>
                    <a:pt x="754" y="447"/>
                    <a:pt x="752" y="449"/>
                    <a:pt x="757" y="444"/>
                  </a:cubicBezTo>
                  <a:cubicBezTo>
                    <a:pt x="756" y="442"/>
                    <a:pt x="756" y="443"/>
                    <a:pt x="755" y="441"/>
                  </a:cubicBezTo>
                  <a:cubicBezTo>
                    <a:pt x="752" y="441"/>
                    <a:pt x="752" y="441"/>
                    <a:pt x="752" y="441"/>
                  </a:cubicBezTo>
                  <a:cubicBezTo>
                    <a:pt x="743" y="443"/>
                    <a:pt x="746" y="442"/>
                    <a:pt x="741" y="444"/>
                  </a:cubicBezTo>
                  <a:cubicBezTo>
                    <a:pt x="739" y="448"/>
                    <a:pt x="739" y="448"/>
                    <a:pt x="739" y="448"/>
                  </a:cubicBezTo>
                  <a:cubicBezTo>
                    <a:pt x="736" y="448"/>
                    <a:pt x="736" y="448"/>
                    <a:pt x="735" y="448"/>
                  </a:cubicBezTo>
                  <a:cubicBezTo>
                    <a:pt x="731" y="446"/>
                    <a:pt x="731" y="446"/>
                    <a:pt x="731" y="446"/>
                  </a:cubicBezTo>
                  <a:cubicBezTo>
                    <a:pt x="726" y="449"/>
                    <a:pt x="729" y="448"/>
                    <a:pt x="719" y="450"/>
                  </a:cubicBezTo>
                  <a:cubicBezTo>
                    <a:pt x="717" y="450"/>
                    <a:pt x="717" y="450"/>
                    <a:pt x="717" y="450"/>
                  </a:cubicBezTo>
                  <a:cubicBezTo>
                    <a:pt x="693" y="451"/>
                    <a:pt x="699" y="450"/>
                    <a:pt x="684" y="454"/>
                  </a:cubicBezTo>
                  <a:cubicBezTo>
                    <a:pt x="684" y="456"/>
                    <a:pt x="684" y="456"/>
                    <a:pt x="684" y="456"/>
                  </a:cubicBezTo>
                  <a:cubicBezTo>
                    <a:pt x="684" y="458"/>
                    <a:pt x="684" y="458"/>
                    <a:pt x="684" y="458"/>
                  </a:cubicBezTo>
                  <a:cubicBezTo>
                    <a:pt x="683" y="460"/>
                    <a:pt x="683" y="460"/>
                    <a:pt x="683" y="460"/>
                  </a:cubicBezTo>
                  <a:cubicBezTo>
                    <a:pt x="682" y="463"/>
                    <a:pt x="682" y="463"/>
                    <a:pt x="682" y="463"/>
                  </a:cubicBezTo>
                  <a:cubicBezTo>
                    <a:pt x="683" y="469"/>
                    <a:pt x="682" y="467"/>
                    <a:pt x="683" y="473"/>
                  </a:cubicBezTo>
                  <a:cubicBezTo>
                    <a:pt x="685" y="475"/>
                    <a:pt x="685" y="474"/>
                    <a:pt x="686" y="475"/>
                  </a:cubicBezTo>
                  <a:cubicBezTo>
                    <a:pt x="687" y="478"/>
                    <a:pt x="687" y="478"/>
                    <a:pt x="687" y="478"/>
                  </a:cubicBezTo>
                  <a:cubicBezTo>
                    <a:pt x="686" y="483"/>
                    <a:pt x="685" y="485"/>
                    <a:pt x="685" y="487"/>
                  </a:cubicBezTo>
                  <a:cubicBezTo>
                    <a:pt x="687" y="493"/>
                    <a:pt x="686" y="492"/>
                    <a:pt x="687" y="496"/>
                  </a:cubicBezTo>
                  <a:cubicBezTo>
                    <a:pt x="690" y="499"/>
                    <a:pt x="690" y="499"/>
                    <a:pt x="690" y="499"/>
                  </a:cubicBezTo>
                  <a:cubicBezTo>
                    <a:pt x="692" y="501"/>
                    <a:pt x="692" y="501"/>
                    <a:pt x="692" y="501"/>
                  </a:cubicBezTo>
                  <a:cubicBezTo>
                    <a:pt x="695" y="501"/>
                    <a:pt x="695" y="501"/>
                    <a:pt x="695" y="501"/>
                  </a:cubicBezTo>
                  <a:cubicBezTo>
                    <a:pt x="698" y="502"/>
                    <a:pt x="700" y="502"/>
                    <a:pt x="702" y="505"/>
                  </a:cubicBezTo>
                  <a:cubicBezTo>
                    <a:pt x="704" y="513"/>
                    <a:pt x="701" y="508"/>
                    <a:pt x="707" y="516"/>
                  </a:cubicBezTo>
                  <a:cubicBezTo>
                    <a:pt x="709" y="517"/>
                    <a:pt x="709" y="517"/>
                    <a:pt x="709" y="517"/>
                  </a:cubicBezTo>
                  <a:cubicBezTo>
                    <a:pt x="714" y="518"/>
                    <a:pt x="714" y="518"/>
                    <a:pt x="714" y="518"/>
                  </a:cubicBezTo>
                  <a:cubicBezTo>
                    <a:pt x="715" y="520"/>
                    <a:pt x="715" y="520"/>
                    <a:pt x="715" y="520"/>
                  </a:cubicBezTo>
                  <a:cubicBezTo>
                    <a:pt x="720" y="532"/>
                    <a:pt x="717" y="526"/>
                    <a:pt x="713" y="545"/>
                  </a:cubicBezTo>
                  <a:cubicBezTo>
                    <a:pt x="717" y="554"/>
                    <a:pt x="718" y="558"/>
                    <a:pt x="720" y="565"/>
                  </a:cubicBezTo>
                  <a:cubicBezTo>
                    <a:pt x="719" y="568"/>
                    <a:pt x="719" y="567"/>
                    <a:pt x="719" y="569"/>
                  </a:cubicBezTo>
                  <a:cubicBezTo>
                    <a:pt x="717" y="571"/>
                    <a:pt x="717" y="571"/>
                    <a:pt x="717" y="571"/>
                  </a:cubicBezTo>
                  <a:cubicBezTo>
                    <a:pt x="714" y="572"/>
                    <a:pt x="715" y="572"/>
                    <a:pt x="712" y="574"/>
                  </a:cubicBezTo>
                  <a:cubicBezTo>
                    <a:pt x="712" y="576"/>
                    <a:pt x="712" y="575"/>
                    <a:pt x="713" y="578"/>
                  </a:cubicBezTo>
                  <a:cubicBezTo>
                    <a:pt x="713" y="579"/>
                    <a:pt x="713" y="579"/>
                    <a:pt x="713" y="579"/>
                  </a:cubicBezTo>
                  <a:cubicBezTo>
                    <a:pt x="712" y="580"/>
                    <a:pt x="712" y="580"/>
                    <a:pt x="712" y="580"/>
                  </a:cubicBezTo>
                  <a:cubicBezTo>
                    <a:pt x="711" y="580"/>
                    <a:pt x="711" y="580"/>
                    <a:pt x="711" y="580"/>
                  </a:cubicBezTo>
                  <a:cubicBezTo>
                    <a:pt x="710" y="579"/>
                    <a:pt x="710" y="579"/>
                    <a:pt x="710" y="579"/>
                  </a:cubicBezTo>
                  <a:cubicBezTo>
                    <a:pt x="709" y="577"/>
                    <a:pt x="709" y="578"/>
                    <a:pt x="708" y="576"/>
                  </a:cubicBezTo>
                  <a:cubicBezTo>
                    <a:pt x="709" y="571"/>
                    <a:pt x="714" y="565"/>
                    <a:pt x="711" y="553"/>
                  </a:cubicBezTo>
                  <a:cubicBezTo>
                    <a:pt x="710" y="551"/>
                    <a:pt x="710" y="551"/>
                    <a:pt x="710" y="551"/>
                  </a:cubicBezTo>
                  <a:cubicBezTo>
                    <a:pt x="708" y="551"/>
                    <a:pt x="708" y="551"/>
                    <a:pt x="708" y="551"/>
                  </a:cubicBezTo>
                  <a:cubicBezTo>
                    <a:pt x="707" y="553"/>
                    <a:pt x="707" y="553"/>
                    <a:pt x="707" y="553"/>
                  </a:cubicBezTo>
                  <a:cubicBezTo>
                    <a:pt x="705" y="561"/>
                    <a:pt x="706" y="559"/>
                    <a:pt x="703" y="565"/>
                  </a:cubicBezTo>
                  <a:cubicBezTo>
                    <a:pt x="702" y="568"/>
                    <a:pt x="703" y="567"/>
                    <a:pt x="703" y="570"/>
                  </a:cubicBezTo>
                  <a:cubicBezTo>
                    <a:pt x="702" y="565"/>
                    <a:pt x="702" y="566"/>
                    <a:pt x="702" y="563"/>
                  </a:cubicBezTo>
                  <a:cubicBezTo>
                    <a:pt x="703" y="558"/>
                    <a:pt x="703" y="560"/>
                    <a:pt x="704" y="556"/>
                  </a:cubicBezTo>
                  <a:cubicBezTo>
                    <a:pt x="704" y="553"/>
                    <a:pt x="704" y="554"/>
                    <a:pt x="703" y="549"/>
                  </a:cubicBezTo>
                  <a:cubicBezTo>
                    <a:pt x="703" y="549"/>
                    <a:pt x="703" y="546"/>
                    <a:pt x="704" y="540"/>
                  </a:cubicBezTo>
                  <a:cubicBezTo>
                    <a:pt x="706" y="538"/>
                    <a:pt x="705" y="540"/>
                    <a:pt x="710" y="534"/>
                  </a:cubicBezTo>
                  <a:cubicBezTo>
                    <a:pt x="711" y="533"/>
                    <a:pt x="713" y="527"/>
                    <a:pt x="714" y="526"/>
                  </a:cubicBezTo>
                  <a:cubicBezTo>
                    <a:pt x="713" y="524"/>
                    <a:pt x="713" y="524"/>
                    <a:pt x="713" y="524"/>
                  </a:cubicBezTo>
                  <a:cubicBezTo>
                    <a:pt x="711" y="523"/>
                    <a:pt x="711" y="523"/>
                    <a:pt x="711" y="523"/>
                  </a:cubicBezTo>
                  <a:cubicBezTo>
                    <a:pt x="709" y="522"/>
                    <a:pt x="709" y="522"/>
                    <a:pt x="709" y="522"/>
                  </a:cubicBezTo>
                  <a:cubicBezTo>
                    <a:pt x="706" y="522"/>
                    <a:pt x="707" y="522"/>
                    <a:pt x="701" y="524"/>
                  </a:cubicBezTo>
                  <a:cubicBezTo>
                    <a:pt x="696" y="524"/>
                    <a:pt x="696" y="524"/>
                    <a:pt x="696" y="524"/>
                  </a:cubicBezTo>
                  <a:cubicBezTo>
                    <a:pt x="695" y="523"/>
                    <a:pt x="695" y="523"/>
                    <a:pt x="695" y="523"/>
                  </a:cubicBezTo>
                  <a:cubicBezTo>
                    <a:pt x="687" y="515"/>
                    <a:pt x="687" y="515"/>
                    <a:pt x="687" y="515"/>
                  </a:cubicBezTo>
                  <a:cubicBezTo>
                    <a:pt x="687" y="512"/>
                    <a:pt x="687" y="512"/>
                    <a:pt x="687" y="512"/>
                  </a:cubicBezTo>
                  <a:cubicBezTo>
                    <a:pt x="686" y="510"/>
                    <a:pt x="686" y="510"/>
                    <a:pt x="686" y="510"/>
                  </a:cubicBezTo>
                  <a:cubicBezTo>
                    <a:pt x="686" y="510"/>
                    <a:pt x="684" y="509"/>
                    <a:pt x="677" y="506"/>
                  </a:cubicBezTo>
                  <a:cubicBezTo>
                    <a:pt x="671" y="500"/>
                    <a:pt x="671" y="500"/>
                    <a:pt x="671" y="500"/>
                  </a:cubicBezTo>
                  <a:cubicBezTo>
                    <a:pt x="661" y="499"/>
                    <a:pt x="661" y="499"/>
                    <a:pt x="661" y="499"/>
                  </a:cubicBezTo>
                  <a:cubicBezTo>
                    <a:pt x="658" y="500"/>
                    <a:pt x="658" y="500"/>
                    <a:pt x="658" y="500"/>
                  </a:cubicBezTo>
                  <a:cubicBezTo>
                    <a:pt x="655" y="502"/>
                    <a:pt x="655" y="502"/>
                    <a:pt x="655" y="502"/>
                  </a:cubicBezTo>
                  <a:cubicBezTo>
                    <a:pt x="653" y="504"/>
                    <a:pt x="653" y="505"/>
                    <a:pt x="651" y="506"/>
                  </a:cubicBezTo>
                  <a:cubicBezTo>
                    <a:pt x="649" y="507"/>
                    <a:pt x="649" y="507"/>
                    <a:pt x="649" y="507"/>
                  </a:cubicBezTo>
                  <a:cubicBezTo>
                    <a:pt x="649" y="508"/>
                    <a:pt x="649" y="508"/>
                    <a:pt x="649" y="510"/>
                  </a:cubicBezTo>
                  <a:cubicBezTo>
                    <a:pt x="650" y="511"/>
                    <a:pt x="650" y="511"/>
                    <a:pt x="650" y="511"/>
                  </a:cubicBezTo>
                  <a:cubicBezTo>
                    <a:pt x="653" y="510"/>
                    <a:pt x="653" y="510"/>
                    <a:pt x="653" y="510"/>
                  </a:cubicBezTo>
                  <a:cubicBezTo>
                    <a:pt x="655" y="510"/>
                    <a:pt x="655" y="510"/>
                    <a:pt x="655" y="510"/>
                  </a:cubicBezTo>
                  <a:cubicBezTo>
                    <a:pt x="657" y="512"/>
                    <a:pt x="657" y="512"/>
                    <a:pt x="657" y="512"/>
                  </a:cubicBezTo>
                  <a:cubicBezTo>
                    <a:pt x="658" y="515"/>
                    <a:pt x="658" y="515"/>
                    <a:pt x="658" y="515"/>
                  </a:cubicBezTo>
                  <a:cubicBezTo>
                    <a:pt x="657" y="517"/>
                    <a:pt x="657" y="517"/>
                    <a:pt x="657" y="517"/>
                  </a:cubicBezTo>
                  <a:cubicBezTo>
                    <a:pt x="653" y="520"/>
                    <a:pt x="653" y="520"/>
                    <a:pt x="653" y="520"/>
                  </a:cubicBezTo>
                  <a:cubicBezTo>
                    <a:pt x="650" y="519"/>
                    <a:pt x="650" y="519"/>
                    <a:pt x="650" y="519"/>
                  </a:cubicBezTo>
                  <a:cubicBezTo>
                    <a:pt x="645" y="514"/>
                    <a:pt x="645" y="514"/>
                    <a:pt x="645" y="514"/>
                  </a:cubicBezTo>
                  <a:cubicBezTo>
                    <a:pt x="643" y="513"/>
                    <a:pt x="643" y="513"/>
                    <a:pt x="643" y="513"/>
                  </a:cubicBezTo>
                  <a:cubicBezTo>
                    <a:pt x="637" y="513"/>
                    <a:pt x="637" y="513"/>
                    <a:pt x="637" y="513"/>
                  </a:cubicBezTo>
                  <a:cubicBezTo>
                    <a:pt x="636" y="515"/>
                    <a:pt x="635" y="516"/>
                    <a:pt x="633" y="517"/>
                  </a:cubicBezTo>
                  <a:cubicBezTo>
                    <a:pt x="636" y="528"/>
                    <a:pt x="634" y="522"/>
                    <a:pt x="636" y="528"/>
                  </a:cubicBezTo>
                  <a:cubicBezTo>
                    <a:pt x="640" y="533"/>
                    <a:pt x="643" y="533"/>
                    <a:pt x="649" y="538"/>
                  </a:cubicBezTo>
                  <a:cubicBezTo>
                    <a:pt x="652" y="539"/>
                    <a:pt x="652" y="539"/>
                    <a:pt x="652" y="539"/>
                  </a:cubicBezTo>
                  <a:cubicBezTo>
                    <a:pt x="654" y="538"/>
                    <a:pt x="654" y="538"/>
                    <a:pt x="654" y="538"/>
                  </a:cubicBezTo>
                  <a:cubicBezTo>
                    <a:pt x="658" y="540"/>
                    <a:pt x="658" y="540"/>
                    <a:pt x="658" y="540"/>
                  </a:cubicBezTo>
                  <a:cubicBezTo>
                    <a:pt x="660" y="547"/>
                    <a:pt x="659" y="545"/>
                    <a:pt x="661" y="548"/>
                  </a:cubicBezTo>
                  <a:cubicBezTo>
                    <a:pt x="662" y="549"/>
                    <a:pt x="662" y="549"/>
                    <a:pt x="662" y="549"/>
                  </a:cubicBezTo>
                  <a:cubicBezTo>
                    <a:pt x="663" y="550"/>
                    <a:pt x="663" y="550"/>
                    <a:pt x="663" y="550"/>
                  </a:cubicBezTo>
                  <a:cubicBezTo>
                    <a:pt x="664" y="550"/>
                    <a:pt x="664" y="550"/>
                    <a:pt x="664" y="550"/>
                  </a:cubicBezTo>
                  <a:cubicBezTo>
                    <a:pt x="665" y="549"/>
                    <a:pt x="665" y="549"/>
                    <a:pt x="665" y="549"/>
                  </a:cubicBezTo>
                  <a:cubicBezTo>
                    <a:pt x="667" y="549"/>
                    <a:pt x="667" y="549"/>
                    <a:pt x="667" y="549"/>
                  </a:cubicBezTo>
                  <a:cubicBezTo>
                    <a:pt x="667" y="551"/>
                    <a:pt x="667" y="551"/>
                    <a:pt x="667" y="551"/>
                  </a:cubicBezTo>
                  <a:cubicBezTo>
                    <a:pt x="666" y="551"/>
                    <a:pt x="666" y="551"/>
                    <a:pt x="666" y="551"/>
                  </a:cubicBezTo>
                  <a:cubicBezTo>
                    <a:pt x="661" y="552"/>
                    <a:pt x="661" y="552"/>
                    <a:pt x="661" y="552"/>
                  </a:cubicBezTo>
                  <a:cubicBezTo>
                    <a:pt x="659" y="551"/>
                    <a:pt x="659" y="551"/>
                    <a:pt x="659" y="551"/>
                  </a:cubicBezTo>
                  <a:cubicBezTo>
                    <a:pt x="656" y="550"/>
                    <a:pt x="656" y="550"/>
                    <a:pt x="656" y="550"/>
                  </a:cubicBezTo>
                  <a:cubicBezTo>
                    <a:pt x="651" y="543"/>
                    <a:pt x="651" y="543"/>
                    <a:pt x="651" y="543"/>
                  </a:cubicBezTo>
                  <a:cubicBezTo>
                    <a:pt x="644" y="543"/>
                    <a:pt x="644" y="543"/>
                    <a:pt x="644" y="543"/>
                  </a:cubicBezTo>
                  <a:cubicBezTo>
                    <a:pt x="643" y="545"/>
                    <a:pt x="643" y="545"/>
                    <a:pt x="643" y="545"/>
                  </a:cubicBezTo>
                  <a:cubicBezTo>
                    <a:pt x="641" y="542"/>
                    <a:pt x="641" y="542"/>
                    <a:pt x="641" y="542"/>
                  </a:cubicBezTo>
                  <a:cubicBezTo>
                    <a:pt x="634" y="542"/>
                    <a:pt x="634" y="542"/>
                    <a:pt x="634" y="542"/>
                  </a:cubicBezTo>
                  <a:cubicBezTo>
                    <a:pt x="629" y="539"/>
                    <a:pt x="631" y="540"/>
                    <a:pt x="625" y="537"/>
                  </a:cubicBezTo>
                  <a:cubicBezTo>
                    <a:pt x="625" y="536"/>
                    <a:pt x="625" y="536"/>
                    <a:pt x="625" y="534"/>
                  </a:cubicBezTo>
                  <a:cubicBezTo>
                    <a:pt x="626" y="531"/>
                    <a:pt x="626" y="532"/>
                    <a:pt x="627" y="530"/>
                  </a:cubicBezTo>
                  <a:cubicBezTo>
                    <a:pt x="627" y="526"/>
                    <a:pt x="627" y="526"/>
                    <a:pt x="627" y="526"/>
                  </a:cubicBezTo>
                  <a:cubicBezTo>
                    <a:pt x="624" y="520"/>
                    <a:pt x="624" y="520"/>
                    <a:pt x="624" y="520"/>
                  </a:cubicBezTo>
                  <a:cubicBezTo>
                    <a:pt x="625" y="515"/>
                    <a:pt x="625" y="515"/>
                    <a:pt x="625" y="515"/>
                  </a:cubicBezTo>
                  <a:cubicBezTo>
                    <a:pt x="626" y="514"/>
                    <a:pt x="626" y="514"/>
                    <a:pt x="626" y="514"/>
                  </a:cubicBezTo>
                  <a:cubicBezTo>
                    <a:pt x="627" y="509"/>
                    <a:pt x="627" y="507"/>
                    <a:pt x="629" y="504"/>
                  </a:cubicBezTo>
                  <a:cubicBezTo>
                    <a:pt x="630" y="503"/>
                    <a:pt x="630" y="503"/>
                    <a:pt x="630" y="503"/>
                  </a:cubicBezTo>
                  <a:cubicBezTo>
                    <a:pt x="628" y="497"/>
                    <a:pt x="629" y="503"/>
                    <a:pt x="628" y="497"/>
                  </a:cubicBezTo>
                  <a:cubicBezTo>
                    <a:pt x="628" y="494"/>
                    <a:pt x="628" y="495"/>
                    <a:pt x="628" y="492"/>
                  </a:cubicBezTo>
                  <a:cubicBezTo>
                    <a:pt x="627" y="487"/>
                    <a:pt x="627" y="489"/>
                    <a:pt x="626" y="484"/>
                  </a:cubicBezTo>
                  <a:cubicBezTo>
                    <a:pt x="623" y="482"/>
                    <a:pt x="623" y="482"/>
                    <a:pt x="623" y="482"/>
                  </a:cubicBezTo>
                  <a:cubicBezTo>
                    <a:pt x="621" y="482"/>
                    <a:pt x="621" y="482"/>
                    <a:pt x="621" y="482"/>
                  </a:cubicBezTo>
                  <a:cubicBezTo>
                    <a:pt x="620" y="483"/>
                    <a:pt x="620" y="483"/>
                    <a:pt x="620" y="483"/>
                  </a:cubicBezTo>
                  <a:cubicBezTo>
                    <a:pt x="619" y="484"/>
                    <a:pt x="619" y="484"/>
                    <a:pt x="619" y="484"/>
                  </a:cubicBezTo>
                  <a:cubicBezTo>
                    <a:pt x="620" y="488"/>
                    <a:pt x="625" y="498"/>
                    <a:pt x="621" y="508"/>
                  </a:cubicBezTo>
                  <a:cubicBezTo>
                    <a:pt x="616" y="515"/>
                    <a:pt x="614" y="515"/>
                    <a:pt x="610" y="517"/>
                  </a:cubicBezTo>
                  <a:cubicBezTo>
                    <a:pt x="607" y="519"/>
                    <a:pt x="607" y="519"/>
                    <a:pt x="607" y="519"/>
                  </a:cubicBezTo>
                  <a:cubicBezTo>
                    <a:pt x="600" y="534"/>
                    <a:pt x="600" y="534"/>
                    <a:pt x="600" y="534"/>
                  </a:cubicBezTo>
                  <a:cubicBezTo>
                    <a:pt x="601" y="536"/>
                    <a:pt x="601" y="536"/>
                    <a:pt x="601" y="536"/>
                  </a:cubicBezTo>
                  <a:cubicBezTo>
                    <a:pt x="607" y="542"/>
                    <a:pt x="603" y="536"/>
                    <a:pt x="614" y="561"/>
                  </a:cubicBezTo>
                  <a:cubicBezTo>
                    <a:pt x="614" y="563"/>
                    <a:pt x="614" y="563"/>
                    <a:pt x="614" y="563"/>
                  </a:cubicBezTo>
                  <a:cubicBezTo>
                    <a:pt x="611" y="572"/>
                    <a:pt x="606" y="577"/>
                    <a:pt x="605" y="592"/>
                  </a:cubicBezTo>
                  <a:cubicBezTo>
                    <a:pt x="609" y="601"/>
                    <a:pt x="608" y="596"/>
                    <a:pt x="609" y="602"/>
                  </a:cubicBezTo>
                  <a:cubicBezTo>
                    <a:pt x="608" y="608"/>
                    <a:pt x="608" y="608"/>
                    <a:pt x="608" y="608"/>
                  </a:cubicBezTo>
                  <a:cubicBezTo>
                    <a:pt x="608" y="610"/>
                    <a:pt x="608" y="610"/>
                    <a:pt x="608" y="610"/>
                  </a:cubicBezTo>
                  <a:cubicBezTo>
                    <a:pt x="610" y="611"/>
                    <a:pt x="610" y="611"/>
                    <a:pt x="610" y="611"/>
                  </a:cubicBezTo>
                  <a:cubicBezTo>
                    <a:pt x="614" y="610"/>
                    <a:pt x="614" y="610"/>
                    <a:pt x="614" y="610"/>
                  </a:cubicBezTo>
                  <a:cubicBezTo>
                    <a:pt x="619" y="612"/>
                    <a:pt x="619" y="612"/>
                    <a:pt x="619" y="612"/>
                  </a:cubicBezTo>
                  <a:cubicBezTo>
                    <a:pt x="622" y="611"/>
                    <a:pt x="622" y="611"/>
                    <a:pt x="622" y="611"/>
                  </a:cubicBezTo>
                  <a:cubicBezTo>
                    <a:pt x="626" y="607"/>
                    <a:pt x="626" y="607"/>
                    <a:pt x="626" y="607"/>
                  </a:cubicBezTo>
                  <a:cubicBezTo>
                    <a:pt x="628" y="607"/>
                    <a:pt x="628" y="607"/>
                    <a:pt x="628" y="607"/>
                  </a:cubicBezTo>
                  <a:cubicBezTo>
                    <a:pt x="633" y="607"/>
                    <a:pt x="633" y="607"/>
                    <a:pt x="633" y="607"/>
                  </a:cubicBezTo>
                  <a:cubicBezTo>
                    <a:pt x="637" y="609"/>
                    <a:pt x="645" y="614"/>
                    <a:pt x="649" y="618"/>
                  </a:cubicBezTo>
                  <a:cubicBezTo>
                    <a:pt x="651" y="618"/>
                    <a:pt x="651" y="618"/>
                    <a:pt x="651" y="618"/>
                  </a:cubicBezTo>
                  <a:cubicBezTo>
                    <a:pt x="655" y="636"/>
                    <a:pt x="654" y="626"/>
                    <a:pt x="655" y="638"/>
                  </a:cubicBezTo>
                  <a:cubicBezTo>
                    <a:pt x="653" y="638"/>
                    <a:pt x="654" y="638"/>
                    <a:pt x="652" y="639"/>
                  </a:cubicBezTo>
                  <a:cubicBezTo>
                    <a:pt x="651" y="640"/>
                    <a:pt x="651" y="640"/>
                    <a:pt x="651" y="640"/>
                  </a:cubicBezTo>
                  <a:cubicBezTo>
                    <a:pt x="649" y="648"/>
                    <a:pt x="650" y="646"/>
                    <a:pt x="651" y="653"/>
                  </a:cubicBezTo>
                  <a:cubicBezTo>
                    <a:pt x="661" y="656"/>
                    <a:pt x="661" y="656"/>
                    <a:pt x="665" y="656"/>
                  </a:cubicBezTo>
                  <a:cubicBezTo>
                    <a:pt x="665" y="657"/>
                    <a:pt x="665" y="657"/>
                    <a:pt x="665" y="657"/>
                  </a:cubicBezTo>
                  <a:cubicBezTo>
                    <a:pt x="666" y="658"/>
                    <a:pt x="666" y="658"/>
                    <a:pt x="666" y="658"/>
                  </a:cubicBezTo>
                  <a:cubicBezTo>
                    <a:pt x="653" y="659"/>
                    <a:pt x="656" y="659"/>
                    <a:pt x="653" y="658"/>
                  </a:cubicBezTo>
                  <a:cubicBezTo>
                    <a:pt x="652" y="658"/>
                    <a:pt x="652" y="658"/>
                    <a:pt x="652" y="658"/>
                  </a:cubicBezTo>
                  <a:cubicBezTo>
                    <a:pt x="651" y="656"/>
                    <a:pt x="651" y="656"/>
                    <a:pt x="651" y="656"/>
                  </a:cubicBezTo>
                  <a:cubicBezTo>
                    <a:pt x="648" y="654"/>
                    <a:pt x="648" y="654"/>
                    <a:pt x="648" y="654"/>
                  </a:cubicBezTo>
                  <a:cubicBezTo>
                    <a:pt x="648" y="653"/>
                    <a:pt x="648" y="653"/>
                    <a:pt x="648" y="653"/>
                  </a:cubicBezTo>
                  <a:cubicBezTo>
                    <a:pt x="646" y="652"/>
                    <a:pt x="646" y="652"/>
                    <a:pt x="646" y="652"/>
                  </a:cubicBezTo>
                  <a:cubicBezTo>
                    <a:pt x="647" y="643"/>
                    <a:pt x="647" y="635"/>
                    <a:pt x="647" y="631"/>
                  </a:cubicBezTo>
                  <a:cubicBezTo>
                    <a:pt x="645" y="627"/>
                    <a:pt x="645" y="627"/>
                    <a:pt x="645" y="627"/>
                  </a:cubicBezTo>
                  <a:cubicBezTo>
                    <a:pt x="641" y="622"/>
                    <a:pt x="641" y="622"/>
                    <a:pt x="641" y="622"/>
                  </a:cubicBezTo>
                  <a:cubicBezTo>
                    <a:pt x="639" y="617"/>
                    <a:pt x="640" y="618"/>
                    <a:pt x="638" y="615"/>
                  </a:cubicBezTo>
                  <a:cubicBezTo>
                    <a:pt x="636" y="615"/>
                    <a:pt x="636" y="615"/>
                    <a:pt x="636" y="615"/>
                  </a:cubicBezTo>
                  <a:cubicBezTo>
                    <a:pt x="630" y="616"/>
                    <a:pt x="634" y="616"/>
                    <a:pt x="623" y="619"/>
                  </a:cubicBezTo>
                  <a:cubicBezTo>
                    <a:pt x="617" y="622"/>
                    <a:pt x="617" y="622"/>
                    <a:pt x="617" y="622"/>
                  </a:cubicBezTo>
                  <a:cubicBezTo>
                    <a:pt x="615" y="626"/>
                    <a:pt x="616" y="624"/>
                    <a:pt x="615" y="633"/>
                  </a:cubicBezTo>
                  <a:cubicBezTo>
                    <a:pt x="618" y="642"/>
                    <a:pt x="620" y="642"/>
                    <a:pt x="619" y="652"/>
                  </a:cubicBezTo>
                  <a:cubicBezTo>
                    <a:pt x="617" y="655"/>
                    <a:pt x="619" y="653"/>
                    <a:pt x="611" y="663"/>
                  </a:cubicBezTo>
                  <a:cubicBezTo>
                    <a:pt x="609" y="669"/>
                    <a:pt x="610" y="669"/>
                    <a:pt x="608" y="675"/>
                  </a:cubicBezTo>
                  <a:cubicBezTo>
                    <a:pt x="604" y="680"/>
                    <a:pt x="606" y="678"/>
                    <a:pt x="593" y="687"/>
                  </a:cubicBezTo>
                  <a:cubicBezTo>
                    <a:pt x="592" y="689"/>
                    <a:pt x="592" y="691"/>
                    <a:pt x="591" y="694"/>
                  </a:cubicBezTo>
                  <a:cubicBezTo>
                    <a:pt x="589" y="696"/>
                    <a:pt x="589" y="696"/>
                    <a:pt x="589" y="696"/>
                  </a:cubicBezTo>
                  <a:cubicBezTo>
                    <a:pt x="587" y="696"/>
                    <a:pt x="587" y="696"/>
                    <a:pt x="587" y="696"/>
                  </a:cubicBezTo>
                  <a:cubicBezTo>
                    <a:pt x="580" y="692"/>
                    <a:pt x="582" y="692"/>
                    <a:pt x="569" y="693"/>
                  </a:cubicBezTo>
                  <a:cubicBezTo>
                    <a:pt x="564" y="691"/>
                    <a:pt x="566" y="692"/>
                    <a:pt x="562" y="689"/>
                  </a:cubicBezTo>
                  <a:cubicBezTo>
                    <a:pt x="559" y="689"/>
                    <a:pt x="559" y="689"/>
                    <a:pt x="559" y="689"/>
                  </a:cubicBezTo>
                  <a:cubicBezTo>
                    <a:pt x="556" y="687"/>
                    <a:pt x="556" y="687"/>
                    <a:pt x="556" y="687"/>
                  </a:cubicBezTo>
                  <a:cubicBezTo>
                    <a:pt x="556" y="685"/>
                    <a:pt x="555" y="682"/>
                    <a:pt x="554" y="681"/>
                  </a:cubicBezTo>
                  <a:cubicBezTo>
                    <a:pt x="555" y="680"/>
                    <a:pt x="555" y="680"/>
                    <a:pt x="555" y="680"/>
                  </a:cubicBezTo>
                  <a:cubicBezTo>
                    <a:pt x="557" y="680"/>
                    <a:pt x="557" y="680"/>
                    <a:pt x="557" y="680"/>
                  </a:cubicBezTo>
                  <a:cubicBezTo>
                    <a:pt x="563" y="680"/>
                    <a:pt x="563" y="680"/>
                    <a:pt x="563" y="680"/>
                  </a:cubicBezTo>
                  <a:cubicBezTo>
                    <a:pt x="564" y="679"/>
                    <a:pt x="564" y="679"/>
                    <a:pt x="564" y="679"/>
                  </a:cubicBezTo>
                  <a:cubicBezTo>
                    <a:pt x="565" y="680"/>
                    <a:pt x="565" y="680"/>
                    <a:pt x="565" y="680"/>
                  </a:cubicBezTo>
                  <a:cubicBezTo>
                    <a:pt x="567" y="682"/>
                    <a:pt x="566" y="681"/>
                    <a:pt x="569" y="684"/>
                  </a:cubicBezTo>
                  <a:cubicBezTo>
                    <a:pt x="570" y="683"/>
                    <a:pt x="570" y="683"/>
                    <a:pt x="570" y="683"/>
                  </a:cubicBezTo>
                  <a:cubicBezTo>
                    <a:pt x="572" y="682"/>
                    <a:pt x="572" y="682"/>
                    <a:pt x="572" y="682"/>
                  </a:cubicBezTo>
                  <a:cubicBezTo>
                    <a:pt x="573" y="682"/>
                    <a:pt x="573" y="682"/>
                    <a:pt x="573" y="682"/>
                  </a:cubicBezTo>
                  <a:cubicBezTo>
                    <a:pt x="573" y="682"/>
                    <a:pt x="573" y="682"/>
                    <a:pt x="573" y="682"/>
                  </a:cubicBezTo>
                  <a:cubicBezTo>
                    <a:pt x="571" y="683"/>
                    <a:pt x="572" y="683"/>
                    <a:pt x="570" y="684"/>
                  </a:cubicBezTo>
                  <a:cubicBezTo>
                    <a:pt x="570" y="685"/>
                    <a:pt x="570" y="685"/>
                    <a:pt x="570" y="685"/>
                  </a:cubicBezTo>
                  <a:cubicBezTo>
                    <a:pt x="570" y="686"/>
                    <a:pt x="570" y="686"/>
                    <a:pt x="570" y="686"/>
                  </a:cubicBezTo>
                  <a:cubicBezTo>
                    <a:pt x="572" y="688"/>
                    <a:pt x="571" y="687"/>
                    <a:pt x="574" y="688"/>
                  </a:cubicBezTo>
                  <a:cubicBezTo>
                    <a:pt x="576" y="688"/>
                    <a:pt x="576" y="688"/>
                    <a:pt x="576" y="688"/>
                  </a:cubicBezTo>
                  <a:cubicBezTo>
                    <a:pt x="577" y="686"/>
                    <a:pt x="577" y="686"/>
                    <a:pt x="580" y="684"/>
                  </a:cubicBezTo>
                  <a:cubicBezTo>
                    <a:pt x="583" y="684"/>
                    <a:pt x="583" y="684"/>
                    <a:pt x="583" y="684"/>
                  </a:cubicBezTo>
                  <a:cubicBezTo>
                    <a:pt x="583" y="681"/>
                    <a:pt x="583" y="681"/>
                    <a:pt x="583" y="681"/>
                  </a:cubicBezTo>
                  <a:cubicBezTo>
                    <a:pt x="581" y="677"/>
                    <a:pt x="582" y="679"/>
                    <a:pt x="581" y="676"/>
                  </a:cubicBezTo>
                  <a:cubicBezTo>
                    <a:pt x="584" y="676"/>
                    <a:pt x="584" y="676"/>
                    <a:pt x="584" y="676"/>
                  </a:cubicBezTo>
                  <a:cubicBezTo>
                    <a:pt x="586" y="674"/>
                    <a:pt x="586" y="674"/>
                    <a:pt x="586" y="674"/>
                  </a:cubicBezTo>
                  <a:cubicBezTo>
                    <a:pt x="595" y="658"/>
                    <a:pt x="595" y="658"/>
                    <a:pt x="595" y="658"/>
                  </a:cubicBezTo>
                  <a:cubicBezTo>
                    <a:pt x="599" y="654"/>
                    <a:pt x="599" y="654"/>
                    <a:pt x="599" y="654"/>
                  </a:cubicBezTo>
                  <a:cubicBezTo>
                    <a:pt x="603" y="648"/>
                    <a:pt x="600" y="647"/>
                    <a:pt x="601" y="640"/>
                  </a:cubicBezTo>
                  <a:cubicBezTo>
                    <a:pt x="602" y="636"/>
                    <a:pt x="603" y="634"/>
                    <a:pt x="606" y="631"/>
                  </a:cubicBezTo>
                  <a:cubicBezTo>
                    <a:pt x="605" y="629"/>
                    <a:pt x="606" y="629"/>
                    <a:pt x="605" y="628"/>
                  </a:cubicBezTo>
                  <a:cubicBezTo>
                    <a:pt x="601" y="623"/>
                    <a:pt x="597" y="620"/>
                    <a:pt x="595" y="619"/>
                  </a:cubicBezTo>
                  <a:cubicBezTo>
                    <a:pt x="591" y="607"/>
                    <a:pt x="598" y="597"/>
                    <a:pt x="593" y="574"/>
                  </a:cubicBezTo>
                  <a:cubicBezTo>
                    <a:pt x="595" y="570"/>
                    <a:pt x="599" y="565"/>
                    <a:pt x="594" y="544"/>
                  </a:cubicBezTo>
                  <a:cubicBezTo>
                    <a:pt x="589" y="538"/>
                    <a:pt x="589" y="538"/>
                    <a:pt x="589" y="538"/>
                  </a:cubicBezTo>
                  <a:cubicBezTo>
                    <a:pt x="586" y="533"/>
                    <a:pt x="586" y="533"/>
                    <a:pt x="586" y="533"/>
                  </a:cubicBezTo>
                  <a:cubicBezTo>
                    <a:pt x="587" y="531"/>
                    <a:pt x="587" y="531"/>
                    <a:pt x="587" y="530"/>
                  </a:cubicBezTo>
                  <a:cubicBezTo>
                    <a:pt x="589" y="528"/>
                    <a:pt x="589" y="528"/>
                    <a:pt x="589" y="528"/>
                  </a:cubicBezTo>
                  <a:cubicBezTo>
                    <a:pt x="591" y="525"/>
                    <a:pt x="591" y="525"/>
                    <a:pt x="591" y="525"/>
                  </a:cubicBezTo>
                  <a:cubicBezTo>
                    <a:pt x="594" y="511"/>
                    <a:pt x="596" y="514"/>
                    <a:pt x="597" y="488"/>
                  </a:cubicBezTo>
                  <a:cubicBezTo>
                    <a:pt x="595" y="486"/>
                    <a:pt x="595" y="487"/>
                    <a:pt x="593" y="484"/>
                  </a:cubicBezTo>
                  <a:cubicBezTo>
                    <a:pt x="589" y="483"/>
                    <a:pt x="589" y="483"/>
                    <a:pt x="589" y="483"/>
                  </a:cubicBezTo>
                  <a:cubicBezTo>
                    <a:pt x="587" y="483"/>
                    <a:pt x="587" y="483"/>
                    <a:pt x="587" y="483"/>
                  </a:cubicBezTo>
                  <a:cubicBezTo>
                    <a:pt x="584" y="480"/>
                    <a:pt x="584" y="480"/>
                    <a:pt x="584" y="480"/>
                  </a:cubicBezTo>
                  <a:cubicBezTo>
                    <a:pt x="582" y="480"/>
                    <a:pt x="582" y="480"/>
                    <a:pt x="582" y="480"/>
                  </a:cubicBezTo>
                  <a:cubicBezTo>
                    <a:pt x="571" y="481"/>
                    <a:pt x="574" y="481"/>
                    <a:pt x="567" y="480"/>
                  </a:cubicBezTo>
                  <a:cubicBezTo>
                    <a:pt x="564" y="481"/>
                    <a:pt x="564" y="481"/>
                    <a:pt x="564" y="481"/>
                  </a:cubicBezTo>
                  <a:cubicBezTo>
                    <a:pt x="562" y="481"/>
                    <a:pt x="562" y="481"/>
                    <a:pt x="562" y="481"/>
                  </a:cubicBezTo>
                  <a:cubicBezTo>
                    <a:pt x="561" y="480"/>
                    <a:pt x="561" y="480"/>
                    <a:pt x="561" y="480"/>
                  </a:cubicBezTo>
                  <a:cubicBezTo>
                    <a:pt x="562" y="479"/>
                    <a:pt x="562" y="479"/>
                    <a:pt x="562" y="479"/>
                  </a:cubicBezTo>
                  <a:cubicBezTo>
                    <a:pt x="562" y="478"/>
                    <a:pt x="562" y="478"/>
                    <a:pt x="562" y="478"/>
                  </a:cubicBezTo>
                  <a:cubicBezTo>
                    <a:pt x="562" y="477"/>
                    <a:pt x="562" y="477"/>
                    <a:pt x="562" y="477"/>
                  </a:cubicBezTo>
                  <a:cubicBezTo>
                    <a:pt x="561" y="477"/>
                    <a:pt x="561" y="477"/>
                    <a:pt x="561" y="477"/>
                  </a:cubicBezTo>
                  <a:cubicBezTo>
                    <a:pt x="559" y="478"/>
                    <a:pt x="559" y="478"/>
                    <a:pt x="559" y="478"/>
                  </a:cubicBezTo>
                  <a:cubicBezTo>
                    <a:pt x="549" y="506"/>
                    <a:pt x="554" y="504"/>
                    <a:pt x="546" y="525"/>
                  </a:cubicBezTo>
                  <a:cubicBezTo>
                    <a:pt x="539" y="535"/>
                    <a:pt x="536" y="536"/>
                    <a:pt x="531" y="539"/>
                  </a:cubicBezTo>
                  <a:cubicBezTo>
                    <a:pt x="529" y="544"/>
                    <a:pt x="529" y="544"/>
                    <a:pt x="529" y="544"/>
                  </a:cubicBezTo>
                  <a:cubicBezTo>
                    <a:pt x="528" y="546"/>
                    <a:pt x="528" y="546"/>
                    <a:pt x="528" y="546"/>
                  </a:cubicBezTo>
                  <a:cubicBezTo>
                    <a:pt x="528" y="548"/>
                    <a:pt x="528" y="548"/>
                    <a:pt x="528" y="548"/>
                  </a:cubicBezTo>
                  <a:cubicBezTo>
                    <a:pt x="530" y="547"/>
                    <a:pt x="530" y="547"/>
                    <a:pt x="530" y="547"/>
                  </a:cubicBezTo>
                  <a:cubicBezTo>
                    <a:pt x="529" y="551"/>
                    <a:pt x="529" y="550"/>
                    <a:pt x="528" y="553"/>
                  </a:cubicBezTo>
                  <a:cubicBezTo>
                    <a:pt x="528" y="554"/>
                    <a:pt x="528" y="553"/>
                    <a:pt x="528" y="555"/>
                  </a:cubicBezTo>
                  <a:cubicBezTo>
                    <a:pt x="530" y="556"/>
                    <a:pt x="530" y="556"/>
                    <a:pt x="530" y="556"/>
                  </a:cubicBezTo>
                  <a:cubicBezTo>
                    <a:pt x="533" y="555"/>
                    <a:pt x="533" y="555"/>
                    <a:pt x="533" y="555"/>
                  </a:cubicBezTo>
                  <a:cubicBezTo>
                    <a:pt x="534" y="556"/>
                    <a:pt x="534" y="556"/>
                    <a:pt x="535" y="558"/>
                  </a:cubicBezTo>
                  <a:cubicBezTo>
                    <a:pt x="534" y="567"/>
                    <a:pt x="533" y="574"/>
                    <a:pt x="533" y="575"/>
                  </a:cubicBezTo>
                  <a:cubicBezTo>
                    <a:pt x="534" y="577"/>
                    <a:pt x="534" y="577"/>
                    <a:pt x="534" y="579"/>
                  </a:cubicBezTo>
                  <a:cubicBezTo>
                    <a:pt x="533" y="582"/>
                    <a:pt x="533" y="582"/>
                    <a:pt x="533" y="582"/>
                  </a:cubicBezTo>
                  <a:cubicBezTo>
                    <a:pt x="533" y="583"/>
                    <a:pt x="533" y="583"/>
                    <a:pt x="533" y="583"/>
                  </a:cubicBezTo>
                  <a:cubicBezTo>
                    <a:pt x="531" y="582"/>
                    <a:pt x="531" y="582"/>
                    <a:pt x="531" y="582"/>
                  </a:cubicBezTo>
                  <a:cubicBezTo>
                    <a:pt x="530" y="589"/>
                    <a:pt x="529" y="592"/>
                    <a:pt x="531" y="597"/>
                  </a:cubicBezTo>
                  <a:cubicBezTo>
                    <a:pt x="531" y="596"/>
                    <a:pt x="531" y="596"/>
                    <a:pt x="531" y="594"/>
                  </a:cubicBezTo>
                  <a:cubicBezTo>
                    <a:pt x="532" y="593"/>
                    <a:pt x="532" y="593"/>
                    <a:pt x="532" y="593"/>
                  </a:cubicBezTo>
                  <a:cubicBezTo>
                    <a:pt x="539" y="596"/>
                    <a:pt x="539" y="596"/>
                    <a:pt x="539" y="596"/>
                  </a:cubicBezTo>
                  <a:cubicBezTo>
                    <a:pt x="541" y="598"/>
                    <a:pt x="540" y="598"/>
                    <a:pt x="543" y="600"/>
                  </a:cubicBezTo>
                  <a:cubicBezTo>
                    <a:pt x="544" y="601"/>
                    <a:pt x="544" y="601"/>
                    <a:pt x="544" y="601"/>
                  </a:cubicBezTo>
                  <a:cubicBezTo>
                    <a:pt x="544" y="607"/>
                    <a:pt x="544" y="607"/>
                    <a:pt x="544" y="607"/>
                  </a:cubicBezTo>
                  <a:cubicBezTo>
                    <a:pt x="546" y="611"/>
                    <a:pt x="547" y="614"/>
                    <a:pt x="550" y="617"/>
                  </a:cubicBezTo>
                  <a:cubicBezTo>
                    <a:pt x="552" y="617"/>
                    <a:pt x="552" y="617"/>
                    <a:pt x="552" y="617"/>
                  </a:cubicBezTo>
                  <a:cubicBezTo>
                    <a:pt x="553" y="616"/>
                    <a:pt x="553" y="616"/>
                    <a:pt x="553" y="616"/>
                  </a:cubicBezTo>
                  <a:cubicBezTo>
                    <a:pt x="556" y="616"/>
                    <a:pt x="556" y="616"/>
                    <a:pt x="556" y="616"/>
                  </a:cubicBezTo>
                  <a:cubicBezTo>
                    <a:pt x="551" y="632"/>
                    <a:pt x="554" y="625"/>
                    <a:pt x="549" y="635"/>
                  </a:cubicBezTo>
                  <a:cubicBezTo>
                    <a:pt x="547" y="636"/>
                    <a:pt x="547" y="636"/>
                    <a:pt x="547" y="636"/>
                  </a:cubicBezTo>
                  <a:cubicBezTo>
                    <a:pt x="545" y="633"/>
                    <a:pt x="546" y="634"/>
                    <a:pt x="540" y="630"/>
                  </a:cubicBezTo>
                  <a:cubicBezTo>
                    <a:pt x="539" y="628"/>
                    <a:pt x="539" y="628"/>
                    <a:pt x="539" y="628"/>
                  </a:cubicBezTo>
                  <a:cubicBezTo>
                    <a:pt x="533" y="622"/>
                    <a:pt x="533" y="622"/>
                    <a:pt x="533" y="622"/>
                  </a:cubicBezTo>
                  <a:cubicBezTo>
                    <a:pt x="532" y="619"/>
                    <a:pt x="532" y="619"/>
                    <a:pt x="532" y="619"/>
                  </a:cubicBezTo>
                  <a:cubicBezTo>
                    <a:pt x="523" y="617"/>
                    <a:pt x="526" y="616"/>
                    <a:pt x="518" y="612"/>
                  </a:cubicBezTo>
                  <a:cubicBezTo>
                    <a:pt x="518" y="611"/>
                    <a:pt x="518" y="611"/>
                    <a:pt x="518" y="611"/>
                  </a:cubicBezTo>
                  <a:cubicBezTo>
                    <a:pt x="511" y="607"/>
                    <a:pt x="516" y="611"/>
                    <a:pt x="510" y="606"/>
                  </a:cubicBezTo>
                  <a:cubicBezTo>
                    <a:pt x="508" y="607"/>
                    <a:pt x="508" y="607"/>
                    <a:pt x="508" y="607"/>
                  </a:cubicBezTo>
                  <a:cubicBezTo>
                    <a:pt x="508" y="604"/>
                    <a:pt x="508" y="604"/>
                    <a:pt x="508" y="604"/>
                  </a:cubicBezTo>
                  <a:cubicBezTo>
                    <a:pt x="491" y="588"/>
                    <a:pt x="482" y="594"/>
                    <a:pt x="465" y="588"/>
                  </a:cubicBezTo>
                  <a:cubicBezTo>
                    <a:pt x="463" y="588"/>
                    <a:pt x="463" y="588"/>
                    <a:pt x="463" y="588"/>
                  </a:cubicBezTo>
                  <a:cubicBezTo>
                    <a:pt x="462" y="589"/>
                    <a:pt x="462" y="589"/>
                    <a:pt x="462" y="589"/>
                  </a:cubicBezTo>
                  <a:cubicBezTo>
                    <a:pt x="459" y="593"/>
                    <a:pt x="459" y="593"/>
                    <a:pt x="459" y="593"/>
                  </a:cubicBezTo>
                  <a:cubicBezTo>
                    <a:pt x="456" y="594"/>
                    <a:pt x="456" y="594"/>
                    <a:pt x="456" y="594"/>
                  </a:cubicBezTo>
                  <a:cubicBezTo>
                    <a:pt x="455" y="596"/>
                    <a:pt x="455" y="596"/>
                    <a:pt x="455" y="596"/>
                  </a:cubicBezTo>
                  <a:cubicBezTo>
                    <a:pt x="457" y="601"/>
                    <a:pt x="456" y="598"/>
                    <a:pt x="461" y="611"/>
                  </a:cubicBezTo>
                  <a:cubicBezTo>
                    <a:pt x="463" y="610"/>
                    <a:pt x="463" y="610"/>
                    <a:pt x="463" y="610"/>
                  </a:cubicBezTo>
                  <a:cubicBezTo>
                    <a:pt x="464" y="615"/>
                    <a:pt x="464" y="615"/>
                    <a:pt x="464" y="615"/>
                  </a:cubicBezTo>
                  <a:cubicBezTo>
                    <a:pt x="461" y="621"/>
                    <a:pt x="460" y="621"/>
                    <a:pt x="459" y="623"/>
                  </a:cubicBezTo>
                  <a:cubicBezTo>
                    <a:pt x="455" y="624"/>
                    <a:pt x="455" y="624"/>
                    <a:pt x="455" y="624"/>
                  </a:cubicBezTo>
                  <a:cubicBezTo>
                    <a:pt x="452" y="624"/>
                    <a:pt x="452" y="624"/>
                    <a:pt x="452" y="624"/>
                  </a:cubicBezTo>
                  <a:cubicBezTo>
                    <a:pt x="452" y="627"/>
                    <a:pt x="452" y="627"/>
                    <a:pt x="452" y="627"/>
                  </a:cubicBezTo>
                  <a:cubicBezTo>
                    <a:pt x="453" y="630"/>
                    <a:pt x="453" y="630"/>
                    <a:pt x="453" y="630"/>
                  </a:cubicBezTo>
                  <a:cubicBezTo>
                    <a:pt x="452" y="631"/>
                    <a:pt x="452" y="631"/>
                    <a:pt x="452" y="633"/>
                  </a:cubicBezTo>
                  <a:cubicBezTo>
                    <a:pt x="452" y="634"/>
                    <a:pt x="452" y="633"/>
                    <a:pt x="451" y="634"/>
                  </a:cubicBezTo>
                  <a:cubicBezTo>
                    <a:pt x="450" y="635"/>
                    <a:pt x="450" y="635"/>
                    <a:pt x="450" y="635"/>
                  </a:cubicBezTo>
                  <a:cubicBezTo>
                    <a:pt x="449" y="635"/>
                    <a:pt x="449" y="635"/>
                    <a:pt x="449" y="635"/>
                  </a:cubicBezTo>
                  <a:cubicBezTo>
                    <a:pt x="445" y="633"/>
                    <a:pt x="446" y="634"/>
                    <a:pt x="443" y="632"/>
                  </a:cubicBezTo>
                  <a:cubicBezTo>
                    <a:pt x="443" y="627"/>
                    <a:pt x="443" y="627"/>
                    <a:pt x="443" y="627"/>
                  </a:cubicBezTo>
                  <a:cubicBezTo>
                    <a:pt x="444" y="624"/>
                    <a:pt x="444" y="624"/>
                    <a:pt x="444" y="624"/>
                  </a:cubicBezTo>
                  <a:cubicBezTo>
                    <a:pt x="445" y="624"/>
                    <a:pt x="445" y="624"/>
                    <a:pt x="445" y="624"/>
                  </a:cubicBezTo>
                  <a:cubicBezTo>
                    <a:pt x="446" y="623"/>
                    <a:pt x="446" y="623"/>
                    <a:pt x="446" y="623"/>
                  </a:cubicBezTo>
                  <a:cubicBezTo>
                    <a:pt x="444" y="619"/>
                    <a:pt x="444" y="619"/>
                    <a:pt x="443" y="618"/>
                  </a:cubicBezTo>
                  <a:cubicBezTo>
                    <a:pt x="443" y="616"/>
                    <a:pt x="443" y="616"/>
                    <a:pt x="443" y="615"/>
                  </a:cubicBezTo>
                  <a:cubicBezTo>
                    <a:pt x="441" y="615"/>
                    <a:pt x="441" y="615"/>
                    <a:pt x="441" y="615"/>
                  </a:cubicBezTo>
                  <a:cubicBezTo>
                    <a:pt x="435" y="617"/>
                    <a:pt x="435" y="617"/>
                    <a:pt x="435" y="617"/>
                  </a:cubicBezTo>
                  <a:cubicBezTo>
                    <a:pt x="433" y="620"/>
                    <a:pt x="433" y="620"/>
                    <a:pt x="433" y="620"/>
                  </a:cubicBezTo>
                  <a:cubicBezTo>
                    <a:pt x="433" y="618"/>
                    <a:pt x="433" y="618"/>
                    <a:pt x="433" y="618"/>
                  </a:cubicBezTo>
                  <a:cubicBezTo>
                    <a:pt x="423" y="627"/>
                    <a:pt x="425" y="625"/>
                    <a:pt x="421" y="629"/>
                  </a:cubicBezTo>
                  <a:cubicBezTo>
                    <a:pt x="418" y="628"/>
                    <a:pt x="418" y="628"/>
                    <a:pt x="418" y="628"/>
                  </a:cubicBezTo>
                  <a:cubicBezTo>
                    <a:pt x="415" y="627"/>
                    <a:pt x="415" y="627"/>
                    <a:pt x="415" y="627"/>
                  </a:cubicBezTo>
                  <a:cubicBezTo>
                    <a:pt x="411" y="626"/>
                    <a:pt x="412" y="627"/>
                    <a:pt x="409" y="626"/>
                  </a:cubicBezTo>
                  <a:cubicBezTo>
                    <a:pt x="407" y="626"/>
                    <a:pt x="407" y="626"/>
                    <a:pt x="407" y="626"/>
                  </a:cubicBezTo>
                  <a:cubicBezTo>
                    <a:pt x="405" y="628"/>
                    <a:pt x="405" y="628"/>
                    <a:pt x="405" y="628"/>
                  </a:cubicBezTo>
                  <a:cubicBezTo>
                    <a:pt x="402" y="628"/>
                    <a:pt x="402" y="628"/>
                    <a:pt x="402" y="628"/>
                  </a:cubicBezTo>
                  <a:cubicBezTo>
                    <a:pt x="398" y="631"/>
                    <a:pt x="399" y="630"/>
                    <a:pt x="396" y="634"/>
                  </a:cubicBezTo>
                  <a:cubicBezTo>
                    <a:pt x="395" y="639"/>
                    <a:pt x="395" y="639"/>
                    <a:pt x="395" y="639"/>
                  </a:cubicBezTo>
                  <a:cubicBezTo>
                    <a:pt x="394" y="640"/>
                    <a:pt x="394" y="640"/>
                    <a:pt x="394" y="640"/>
                  </a:cubicBezTo>
                  <a:cubicBezTo>
                    <a:pt x="392" y="637"/>
                    <a:pt x="392" y="637"/>
                    <a:pt x="392" y="637"/>
                  </a:cubicBezTo>
                  <a:cubicBezTo>
                    <a:pt x="391" y="636"/>
                    <a:pt x="391" y="636"/>
                    <a:pt x="391" y="636"/>
                  </a:cubicBezTo>
                  <a:cubicBezTo>
                    <a:pt x="390" y="637"/>
                    <a:pt x="390" y="637"/>
                    <a:pt x="390" y="637"/>
                  </a:cubicBezTo>
                  <a:cubicBezTo>
                    <a:pt x="388" y="637"/>
                    <a:pt x="389" y="637"/>
                    <a:pt x="387" y="638"/>
                  </a:cubicBezTo>
                  <a:cubicBezTo>
                    <a:pt x="385" y="639"/>
                    <a:pt x="385" y="639"/>
                    <a:pt x="385" y="639"/>
                  </a:cubicBezTo>
                  <a:cubicBezTo>
                    <a:pt x="383" y="638"/>
                    <a:pt x="381" y="637"/>
                    <a:pt x="379" y="638"/>
                  </a:cubicBezTo>
                  <a:cubicBezTo>
                    <a:pt x="378" y="637"/>
                    <a:pt x="378" y="637"/>
                    <a:pt x="378" y="637"/>
                  </a:cubicBezTo>
                  <a:cubicBezTo>
                    <a:pt x="378" y="636"/>
                    <a:pt x="378" y="636"/>
                    <a:pt x="378" y="635"/>
                  </a:cubicBezTo>
                  <a:cubicBezTo>
                    <a:pt x="381" y="634"/>
                    <a:pt x="381" y="634"/>
                    <a:pt x="381" y="634"/>
                  </a:cubicBezTo>
                  <a:cubicBezTo>
                    <a:pt x="382" y="633"/>
                    <a:pt x="382" y="633"/>
                    <a:pt x="382" y="633"/>
                  </a:cubicBezTo>
                  <a:cubicBezTo>
                    <a:pt x="384" y="634"/>
                    <a:pt x="384" y="634"/>
                    <a:pt x="384" y="634"/>
                  </a:cubicBezTo>
                  <a:cubicBezTo>
                    <a:pt x="385" y="632"/>
                    <a:pt x="385" y="632"/>
                    <a:pt x="385" y="632"/>
                  </a:cubicBezTo>
                  <a:cubicBezTo>
                    <a:pt x="385" y="629"/>
                    <a:pt x="385" y="629"/>
                    <a:pt x="385" y="629"/>
                  </a:cubicBezTo>
                  <a:cubicBezTo>
                    <a:pt x="383" y="626"/>
                    <a:pt x="383" y="626"/>
                    <a:pt x="383" y="626"/>
                  </a:cubicBezTo>
                  <a:cubicBezTo>
                    <a:pt x="384" y="623"/>
                    <a:pt x="384" y="624"/>
                    <a:pt x="385" y="621"/>
                  </a:cubicBezTo>
                  <a:cubicBezTo>
                    <a:pt x="385" y="621"/>
                    <a:pt x="385" y="621"/>
                    <a:pt x="385" y="621"/>
                  </a:cubicBezTo>
                  <a:cubicBezTo>
                    <a:pt x="385" y="620"/>
                    <a:pt x="385" y="620"/>
                    <a:pt x="385" y="620"/>
                  </a:cubicBezTo>
                  <a:cubicBezTo>
                    <a:pt x="385" y="619"/>
                    <a:pt x="385" y="619"/>
                    <a:pt x="385" y="619"/>
                  </a:cubicBezTo>
                  <a:cubicBezTo>
                    <a:pt x="384" y="618"/>
                    <a:pt x="384" y="618"/>
                    <a:pt x="384" y="618"/>
                  </a:cubicBezTo>
                  <a:cubicBezTo>
                    <a:pt x="384" y="618"/>
                    <a:pt x="384" y="618"/>
                    <a:pt x="384" y="618"/>
                  </a:cubicBezTo>
                  <a:cubicBezTo>
                    <a:pt x="384" y="617"/>
                    <a:pt x="384" y="617"/>
                    <a:pt x="384" y="617"/>
                  </a:cubicBezTo>
                  <a:cubicBezTo>
                    <a:pt x="390" y="616"/>
                    <a:pt x="390" y="616"/>
                    <a:pt x="390" y="616"/>
                  </a:cubicBezTo>
                  <a:cubicBezTo>
                    <a:pt x="391" y="615"/>
                    <a:pt x="391" y="615"/>
                    <a:pt x="391" y="615"/>
                  </a:cubicBezTo>
                  <a:cubicBezTo>
                    <a:pt x="387" y="615"/>
                    <a:pt x="389" y="615"/>
                    <a:pt x="384" y="615"/>
                  </a:cubicBezTo>
                  <a:cubicBezTo>
                    <a:pt x="371" y="622"/>
                    <a:pt x="370" y="624"/>
                    <a:pt x="367" y="627"/>
                  </a:cubicBezTo>
                  <a:cubicBezTo>
                    <a:pt x="368" y="627"/>
                    <a:pt x="368" y="627"/>
                    <a:pt x="368" y="627"/>
                  </a:cubicBezTo>
                  <a:cubicBezTo>
                    <a:pt x="370" y="627"/>
                    <a:pt x="370" y="627"/>
                    <a:pt x="370" y="627"/>
                  </a:cubicBezTo>
                  <a:cubicBezTo>
                    <a:pt x="371" y="630"/>
                    <a:pt x="371" y="630"/>
                    <a:pt x="371" y="630"/>
                  </a:cubicBezTo>
                  <a:cubicBezTo>
                    <a:pt x="371" y="631"/>
                    <a:pt x="371" y="631"/>
                    <a:pt x="371" y="631"/>
                  </a:cubicBezTo>
                  <a:cubicBezTo>
                    <a:pt x="371" y="632"/>
                    <a:pt x="371" y="632"/>
                    <a:pt x="371" y="632"/>
                  </a:cubicBezTo>
                  <a:cubicBezTo>
                    <a:pt x="368" y="634"/>
                    <a:pt x="369" y="634"/>
                    <a:pt x="368" y="635"/>
                  </a:cubicBezTo>
                  <a:cubicBezTo>
                    <a:pt x="367" y="635"/>
                    <a:pt x="367" y="635"/>
                    <a:pt x="367" y="635"/>
                  </a:cubicBezTo>
                  <a:cubicBezTo>
                    <a:pt x="366" y="635"/>
                    <a:pt x="366" y="635"/>
                    <a:pt x="365" y="634"/>
                  </a:cubicBezTo>
                  <a:cubicBezTo>
                    <a:pt x="366" y="632"/>
                    <a:pt x="366" y="633"/>
                    <a:pt x="367" y="631"/>
                  </a:cubicBezTo>
                  <a:cubicBezTo>
                    <a:pt x="365" y="629"/>
                    <a:pt x="365" y="629"/>
                    <a:pt x="365" y="629"/>
                  </a:cubicBezTo>
                  <a:cubicBezTo>
                    <a:pt x="364" y="629"/>
                    <a:pt x="364" y="629"/>
                    <a:pt x="364" y="629"/>
                  </a:cubicBezTo>
                  <a:cubicBezTo>
                    <a:pt x="363" y="629"/>
                    <a:pt x="363" y="629"/>
                    <a:pt x="363" y="629"/>
                  </a:cubicBezTo>
                  <a:cubicBezTo>
                    <a:pt x="354" y="633"/>
                    <a:pt x="358" y="634"/>
                    <a:pt x="350" y="635"/>
                  </a:cubicBezTo>
                  <a:cubicBezTo>
                    <a:pt x="350" y="635"/>
                    <a:pt x="341" y="643"/>
                    <a:pt x="331" y="649"/>
                  </a:cubicBezTo>
                  <a:cubicBezTo>
                    <a:pt x="329" y="650"/>
                    <a:pt x="329" y="650"/>
                    <a:pt x="329" y="650"/>
                  </a:cubicBezTo>
                  <a:cubicBezTo>
                    <a:pt x="328" y="649"/>
                    <a:pt x="328" y="649"/>
                    <a:pt x="328" y="649"/>
                  </a:cubicBezTo>
                  <a:cubicBezTo>
                    <a:pt x="327" y="648"/>
                    <a:pt x="327" y="648"/>
                    <a:pt x="327" y="648"/>
                  </a:cubicBezTo>
                  <a:cubicBezTo>
                    <a:pt x="326" y="649"/>
                    <a:pt x="326" y="649"/>
                    <a:pt x="326" y="649"/>
                  </a:cubicBezTo>
                  <a:cubicBezTo>
                    <a:pt x="327" y="650"/>
                    <a:pt x="327" y="650"/>
                    <a:pt x="328" y="653"/>
                  </a:cubicBezTo>
                  <a:cubicBezTo>
                    <a:pt x="328" y="655"/>
                    <a:pt x="328" y="655"/>
                    <a:pt x="328" y="655"/>
                  </a:cubicBezTo>
                  <a:cubicBezTo>
                    <a:pt x="326" y="654"/>
                    <a:pt x="326" y="654"/>
                    <a:pt x="326" y="654"/>
                  </a:cubicBezTo>
                  <a:cubicBezTo>
                    <a:pt x="321" y="656"/>
                    <a:pt x="323" y="655"/>
                    <a:pt x="317" y="658"/>
                  </a:cubicBezTo>
                  <a:cubicBezTo>
                    <a:pt x="317" y="660"/>
                    <a:pt x="317" y="659"/>
                    <a:pt x="317" y="661"/>
                  </a:cubicBezTo>
                  <a:cubicBezTo>
                    <a:pt x="315" y="669"/>
                    <a:pt x="315" y="674"/>
                    <a:pt x="315" y="675"/>
                  </a:cubicBezTo>
                  <a:cubicBezTo>
                    <a:pt x="313" y="677"/>
                    <a:pt x="313" y="677"/>
                    <a:pt x="313" y="677"/>
                  </a:cubicBezTo>
                  <a:cubicBezTo>
                    <a:pt x="310" y="677"/>
                    <a:pt x="305" y="680"/>
                    <a:pt x="302" y="680"/>
                  </a:cubicBezTo>
                  <a:cubicBezTo>
                    <a:pt x="302" y="680"/>
                    <a:pt x="302" y="680"/>
                    <a:pt x="302" y="680"/>
                  </a:cubicBezTo>
                  <a:cubicBezTo>
                    <a:pt x="301" y="680"/>
                    <a:pt x="301" y="680"/>
                    <a:pt x="301" y="680"/>
                  </a:cubicBezTo>
                  <a:cubicBezTo>
                    <a:pt x="299" y="679"/>
                    <a:pt x="299" y="679"/>
                    <a:pt x="299" y="679"/>
                  </a:cubicBezTo>
                  <a:cubicBezTo>
                    <a:pt x="297" y="679"/>
                    <a:pt x="297" y="679"/>
                    <a:pt x="296" y="679"/>
                  </a:cubicBezTo>
                  <a:cubicBezTo>
                    <a:pt x="295" y="678"/>
                    <a:pt x="295" y="678"/>
                    <a:pt x="295" y="678"/>
                  </a:cubicBezTo>
                  <a:cubicBezTo>
                    <a:pt x="293" y="674"/>
                    <a:pt x="294" y="676"/>
                    <a:pt x="291" y="669"/>
                  </a:cubicBezTo>
                  <a:cubicBezTo>
                    <a:pt x="285" y="666"/>
                    <a:pt x="286" y="666"/>
                    <a:pt x="284" y="665"/>
                  </a:cubicBezTo>
                  <a:cubicBezTo>
                    <a:pt x="284" y="663"/>
                    <a:pt x="284" y="663"/>
                    <a:pt x="284" y="663"/>
                  </a:cubicBezTo>
                  <a:cubicBezTo>
                    <a:pt x="284" y="661"/>
                    <a:pt x="284" y="661"/>
                    <a:pt x="284" y="661"/>
                  </a:cubicBezTo>
                  <a:cubicBezTo>
                    <a:pt x="290" y="654"/>
                    <a:pt x="288" y="655"/>
                    <a:pt x="291" y="653"/>
                  </a:cubicBezTo>
                  <a:cubicBezTo>
                    <a:pt x="297" y="651"/>
                    <a:pt x="303" y="650"/>
                    <a:pt x="304" y="650"/>
                  </a:cubicBezTo>
                  <a:cubicBezTo>
                    <a:pt x="304" y="646"/>
                    <a:pt x="304" y="646"/>
                    <a:pt x="304" y="646"/>
                  </a:cubicBezTo>
                  <a:cubicBezTo>
                    <a:pt x="298" y="638"/>
                    <a:pt x="298" y="637"/>
                    <a:pt x="295" y="631"/>
                  </a:cubicBezTo>
                  <a:cubicBezTo>
                    <a:pt x="290" y="628"/>
                    <a:pt x="292" y="629"/>
                    <a:pt x="286" y="628"/>
                  </a:cubicBezTo>
                  <a:cubicBezTo>
                    <a:pt x="283" y="628"/>
                    <a:pt x="276" y="629"/>
                    <a:pt x="274" y="629"/>
                  </a:cubicBezTo>
                  <a:cubicBezTo>
                    <a:pt x="268" y="625"/>
                    <a:pt x="268" y="625"/>
                    <a:pt x="268" y="625"/>
                  </a:cubicBezTo>
                  <a:cubicBezTo>
                    <a:pt x="267" y="625"/>
                    <a:pt x="267" y="625"/>
                    <a:pt x="267" y="625"/>
                  </a:cubicBezTo>
                  <a:cubicBezTo>
                    <a:pt x="266" y="625"/>
                    <a:pt x="266" y="625"/>
                    <a:pt x="266" y="625"/>
                  </a:cubicBezTo>
                  <a:cubicBezTo>
                    <a:pt x="266" y="626"/>
                    <a:pt x="266" y="626"/>
                    <a:pt x="266" y="626"/>
                  </a:cubicBezTo>
                  <a:cubicBezTo>
                    <a:pt x="267" y="627"/>
                    <a:pt x="274" y="634"/>
                    <a:pt x="275" y="635"/>
                  </a:cubicBezTo>
                  <a:cubicBezTo>
                    <a:pt x="276" y="638"/>
                    <a:pt x="276" y="640"/>
                    <a:pt x="276" y="642"/>
                  </a:cubicBezTo>
                  <a:cubicBezTo>
                    <a:pt x="277" y="649"/>
                    <a:pt x="272" y="659"/>
                    <a:pt x="271" y="667"/>
                  </a:cubicBezTo>
                  <a:cubicBezTo>
                    <a:pt x="272" y="669"/>
                    <a:pt x="272" y="669"/>
                    <a:pt x="272" y="669"/>
                  </a:cubicBezTo>
                  <a:cubicBezTo>
                    <a:pt x="274" y="670"/>
                    <a:pt x="274" y="670"/>
                    <a:pt x="274" y="670"/>
                  </a:cubicBezTo>
                  <a:cubicBezTo>
                    <a:pt x="277" y="672"/>
                    <a:pt x="277" y="672"/>
                    <a:pt x="277" y="672"/>
                  </a:cubicBezTo>
                  <a:cubicBezTo>
                    <a:pt x="278" y="675"/>
                    <a:pt x="278" y="675"/>
                    <a:pt x="278" y="675"/>
                  </a:cubicBezTo>
                  <a:cubicBezTo>
                    <a:pt x="279" y="680"/>
                    <a:pt x="278" y="677"/>
                    <a:pt x="279" y="684"/>
                  </a:cubicBezTo>
                  <a:cubicBezTo>
                    <a:pt x="275" y="696"/>
                    <a:pt x="277" y="686"/>
                    <a:pt x="275" y="696"/>
                  </a:cubicBezTo>
                  <a:cubicBezTo>
                    <a:pt x="275" y="700"/>
                    <a:pt x="275" y="700"/>
                    <a:pt x="275" y="700"/>
                  </a:cubicBezTo>
                  <a:cubicBezTo>
                    <a:pt x="275" y="701"/>
                    <a:pt x="275" y="701"/>
                    <a:pt x="275" y="703"/>
                  </a:cubicBezTo>
                  <a:cubicBezTo>
                    <a:pt x="272" y="700"/>
                    <a:pt x="274" y="702"/>
                    <a:pt x="272" y="699"/>
                  </a:cubicBezTo>
                  <a:cubicBezTo>
                    <a:pt x="271" y="698"/>
                    <a:pt x="271" y="698"/>
                    <a:pt x="271" y="698"/>
                  </a:cubicBezTo>
                  <a:cubicBezTo>
                    <a:pt x="269" y="699"/>
                    <a:pt x="269" y="699"/>
                    <a:pt x="269" y="699"/>
                  </a:cubicBezTo>
                  <a:cubicBezTo>
                    <a:pt x="268" y="699"/>
                    <a:pt x="268" y="699"/>
                    <a:pt x="268" y="699"/>
                  </a:cubicBezTo>
                  <a:cubicBezTo>
                    <a:pt x="268" y="698"/>
                    <a:pt x="268" y="698"/>
                    <a:pt x="268" y="698"/>
                  </a:cubicBezTo>
                  <a:cubicBezTo>
                    <a:pt x="270" y="696"/>
                    <a:pt x="270" y="696"/>
                    <a:pt x="270" y="696"/>
                  </a:cubicBezTo>
                  <a:cubicBezTo>
                    <a:pt x="269" y="694"/>
                    <a:pt x="269" y="695"/>
                    <a:pt x="268" y="694"/>
                  </a:cubicBezTo>
                  <a:cubicBezTo>
                    <a:pt x="265" y="691"/>
                    <a:pt x="265" y="691"/>
                    <a:pt x="265" y="691"/>
                  </a:cubicBezTo>
                  <a:cubicBezTo>
                    <a:pt x="259" y="691"/>
                    <a:pt x="263" y="692"/>
                    <a:pt x="258" y="691"/>
                  </a:cubicBezTo>
                  <a:cubicBezTo>
                    <a:pt x="256" y="689"/>
                    <a:pt x="256" y="690"/>
                    <a:pt x="255" y="688"/>
                  </a:cubicBezTo>
                  <a:cubicBezTo>
                    <a:pt x="253" y="688"/>
                    <a:pt x="253" y="688"/>
                    <a:pt x="253" y="688"/>
                  </a:cubicBezTo>
                  <a:cubicBezTo>
                    <a:pt x="251" y="690"/>
                    <a:pt x="251" y="694"/>
                    <a:pt x="245" y="699"/>
                  </a:cubicBezTo>
                  <a:cubicBezTo>
                    <a:pt x="241" y="702"/>
                    <a:pt x="241" y="702"/>
                    <a:pt x="241" y="702"/>
                  </a:cubicBezTo>
                  <a:cubicBezTo>
                    <a:pt x="237" y="703"/>
                    <a:pt x="237" y="703"/>
                    <a:pt x="237" y="703"/>
                  </a:cubicBezTo>
                  <a:cubicBezTo>
                    <a:pt x="236" y="704"/>
                    <a:pt x="236" y="704"/>
                    <a:pt x="236" y="704"/>
                  </a:cubicBezTo>
                  <a:cubicBezTo>
                    <a:pt x="233" y="710"/>
                    <a:pt x="233" y="709"/>
                    <a:pt x="227" y="714"/>
                  </a:cubicBezTo>
                  <a:cubicBezTo>
                    <a:pt x="226" y="716"/>
                    <a:pt x="226" y="715"/>
                    <a:pt x="226" y="718"/>
                  </a:cubicBezTo>
                  <a:cubicBezTo>
                    <a:pt x="227" y="722"/>
                    <a:pt x="229" y="727"/>
                    <a:pt x="232" y="730"/>
                  </a:cubicBezTo>
                  <a:cubicBezTo>
                    <a:pt x="233" y="733"/>
                    <a:pt x="233" y="732"/>
                    <a:pt x="234" y="736"/>
                  </a:cubicBezTo>
                  <a:cubicBezTo>
                    <a:pt x="233" y="736"/>
                    <a:pt x="233" y="736"/>
                    <a:pt x="233" y="736"/>
                  </a:cubicBezTo>
                  <a:cubicBezTo>
                    <a:pt x="231" y="736"/>
                    <a:pt x="231" y="736"/>
                    <a:pt x="231" y="736"/>
                  </a:cubicBezTo>
                  <a:cubicBezTo>
                    <a:pt x="229" y="736"/>
                    <a:pt x="229" y="736"/>
                    <a:pt x="229" y="736"/>
                  </a:cubicBezTo>
                  <a:cubicBezTo>
                    <a:pt x="227" y="738"/>
                    <a:pt x="227" y="738"/>
                    <a:pt x="227" y="738"/>
                  </a:cubicBezTo>
                  <a:cubicBezTo>
                    <a:pt x="227" y="739"/>
                    <a:pt x="226" y="740"/>
                    <a:pt x="226" y="741"/>
                  </a:cubicBezTo>
                  <a:cubicBezTo>
                    <a:pt x="224" y="741"/>
                    <a:pt x="224" y="741"/>
                    <a:pt x="224" y="741"/>
                  </a:cubicBezTo>
                  <a:cubicBezTo>
                    <a:pt x="220" y="739"/>
                    <a:pt x="216" y="736"/>
                    <a:pt x="212" y="735"/>
                  </a:cubicBezTo>
                  <a:cubicBezTo>
                    <a:pt x="211" y="734"/>
                    <a:pt x="211" y="734"/>
                    <a:pt x="211" y="734"/>
                  </a:cubicBezTo>
                  <a:cubicBezTo>
                    <a:pt x="211" y="734"/>
                    <a:pt x="211" y="734"/>
                    <a:pt x="211" y="734"/>
                  </a:cubicBezTo>
                  <a:cubicBezTo>
                    <a:pt x="208" y="734"/>
                    <a:pt x="209" y="734"/>
                    <a:pt x="207" y="734"/>
                  </a:cubicBezTo>
                  <a:cubicBezTo>
                    <a:pt x="206" y="733"/>
                    <a:pt x="206" y="733"/>
                    <a:pt x="206" y="733"/>
                  </a:cubicBezTo>
                  <a:cubicBezTo>
                    <a:pt x="201" y="727"/>
                    <a:pt x="201" y="727"/>
                    <a:pt x="201" y="727"/>
                  </a:cubicBezTo>
                  <a:cubicBezTo>
                    <a:pt x="197" y="725"/>
                    <a:pt x="197" y="725"/>
                    <a:pt x="197" y="725"/>
                  </a:cubicBezTo>
                  <a:cubicBezTo>
                    <a:pt x="196" y="725"/>
                    <a:pt x="196" y="725"/>
                    <a:pt x="196" y="725"/>
                  </a:cubicBezTo>
                  <a:cubicBezTo>
                    <a:pt x="194" y="725"/>
                    <a:pt x="194" y="725"/>
                    <a:pt x="194" y="725"/>
                  </a:cubicBezTo>
                  <a:cubicBezTo>
                    <a:pt x="193" y="730"/>
                    <a:pt x="193" y="730"/>
                    <a:pt x="193" y="730"/>
                  </a:cubicBezTo>
                  <a:cubicBezTo>
                    <a:pt x="191" y="732"/>
                    <a:pt x="191" y="732"/>
                    <a:pt x="191" y="732"/>
                  </a:cubicBezTo>
                  <a:cubicBezTo>
                    <a:pt x="190" y="731"/>
                    <a:pt x="190" y="731"/>
                    <a:pt x="190" y="731"/>
                  </a:cubicBezTo>
                  <a:cubicBezTo>
                    <a:pt x="190" y="734"/>
                    <a:pt x="190" y="734"/>
                    <a:pt x="190" y="734"/>
                  </a:cubicBezTo>
                  <a:cubicBezTo>
                    <a:pt x="190" y="736"/>
                    <a:pt x="190" y="735"/>
                    <a:pt x="191" y="736"/>
                  </a:cubicBezTo>
                  <a:cubicBezTo>
                    <a:pt x="193" y="739"/>
                    <a:pt x="194" y="741"/>
                    <a:pt x="197" y="745"/>
                  </a:cubicBezTo>
                  <a:cubicBezTo>
                    <a:pt x="198" y="746"/>
                    <a:pt x="198" y="746"/>
                    <a:pt x="198" y="746"/>
                  </a:cubicBezTo>
                  <a:cubicBezTo>
                    <a:pt x="199" y="746"/>
                    <a:pt x="199" y="746"/>
                    <a:pt x="203" y="746"/>
                  </a:cubicBezTo>
                  <a:cubicBezTo>
                    <a:pt x="205" y="747"/>
                    <a:pt x="204" y="746"/>
                    <a:pt x="206" y="748"/>
                  </a:cubicBezTo>
                  <a:cubicBezTo>
                    <a:pt x="206" y="753"/>
                    <a:pt x="207" y="752"/>
                    <a:pt x="207" y="755"/>
                  </a:cubicBezTo>
                  <a:cubicBezTo>
                    <a:pt x="206" y="757"/>
                    <a:pt x="206" y="757"/>
                    <a:pt x="206" y="757"/>
                  </a:cubicBezTo>
                  <a:cubicBezTo>
                    <a:pt x="202" y="759"/>
                    <a:pt x="202" y="759"/>
                    <a:pt x="202" y="759"/>
                  </a:cubicBezTo>
                  <a:cubicBezTo>
                    <a:pt x="200" y="761"/>
                    <a:pt x="200" y="761"/>
                    <a:pt x="200" y="761"/>
                  </a:cubicBezTo>
                  <a:cubicBezTo>
                    <a:pt x="199" y="761"/>
                    <a:pt x="199" y="761"/>
                    <a:pt x="199" y="761"/>
                  </a:cubicBezTo>
                  <a:cubicBezTo>
                    <a:pt x="192" y="757"/>
                    <a:pt x="198" y="760"/>
                    <a:pt x="188" y="756"/>
                  </a:cubicBezTo>
                  <a:cubicBezTo>
                    <a:pt x="187" y="755"/>
                    <a:pt x="187" y="755"/>
                    <a:pt x="187" y="755"/>
                  </a:cubicBezTo>
                  <a:cubicBezTo>
                    <a:pt x="185" y="751"/>
                    <a:pt x="185" y="751"/>
                    <a:pt x="185" y="751"/>
                  </a:cubicBezTo>
                  <a:cubicBezTo>
                    <a:pt x="183" y="749"/>
                    <a:pt x="182" y="748"/>
                    <a:pt x="180" y="746"/>
                  </a:cubicBezTo>
                  <a:cubicBezTo>
                    <a:pt x="177" y="747"/>
                    <a:pt x="177" y="747"/>
                    <a:pt x="177" y="747"/>
                  </a:cubicBezTo>
                  <a:cubicBezTo>
                    <a:pt x="176" y="747"/>
                    <a:pt x="176" y="747"/>
                    <a:pt x="176" y="747"/>
                  </a:cubicBezTo>
                  <a:cubicBezTo>
                    <a:pt x="173" y="745"/>
                    <a:pt x="173" y="745"/>
                    <a:pt x="173" y="745"/>
                  </a:cubicBezTo>
                  <a:cubicBezTo>
                    <a:pt x="171" y="741"/>
                    <a:pt x="171" y="741"/>
                    <a:pt x="171" y="741"/>
                  </a:cubicBezTo>
                  <a:cubicBezTo>
                    <a:pt x="171" y="738"/>
                    <a:pt x="171" y="738"/>
                    <a:pt x="171" y="738"/>
                  </a:cubicBezTo>
                  <a:cubicBezTo>
                    <a:pt x="171" y="737"/>
                    <a:pt x="171" y="737"/>
                    <a:pt x="171" y="737"/>
                  </a:cubicBezTo>
                  <a:cubicBezTo>
                    <a:pt x="172" y="736"/>
                    <a:pt x="172" y="736"/>
                    <a:pt x="172" y="736"/>
                  </a:cubicBezTo>
                  <a:cubicBezTo>
                    <a:pt x="171" y="735"/>
                    <a:pt x="171" y="735"/>
                    <a:pt x="171" y="735"/>
                  </a:cubicBezTo>
                  <a:cubicBezTo>
                    <a:pt x="170" y="727"/>
                    <a:pt x="170" y="727"/>
                    <a:pt x="166" y="719"/>
                  </a:cubicBezTo>
                  <a:cubicBezTo>
                    <a:pt x="169" y="716"/>
                    <a:pt x="170" y="710"/>
                    <a:pt x="170" y="707"/>
                  </a:cubicBezTo>
                  <a:cubicBezTo>
                    <a:pt x="169" y="705"/>
                    <a:pt x="170" y="705"/>
                    <a:pt x="166" y="699"/>
                  </a:cubicBezTo>
                  <a:cubicBezTo>
                    <a:pt x="163" y="697"/>
                    <a:pt x="163" y="697"/>
                    <a:pt x="163" y="697"/>
                  </a:cubicBezTo>
                  <a:cubicBezTo>
                    <a:pt x="156" y="694"/>
                    <a:pt x="156" y="694"/>
                    <a:pt x="156" y="694"/>
                  </a:cubicBezTo>
                  <a:cubicBezTo>
                    <a:pt x="155" y="694"/>
                    <a:pt x="155" y="694"/>
                    <a:pt x="155" y="694"/>
                  </a:cubicBezTo>
                  <a:cubicBezTo>
                    <a:pt x="154" y="694"/>
                    <a:pt x="154" y="694"/>
                    <a:pt x="154" y="694"/>
                  </a:cubicBezTo>
                  <a:cubicBezTo>
                    <a:pt x="155" y="693"/>
                    <a:pt x="155" y="693"/>
                    <a:pt x="155" y="693"/>
                  </a:cubicBezTo>
                  <a:cubicBezTo>
                    <a:pt x="157" y="692"/>
                    <a:pt x="157" y="692"/>
                    <a:pt x="157" y="692"/>
                  </a:cubicBezTo>
                  <a:cubicBezTo>
                    <a:pt x="157" y="690"/>
                    <a:pt x="157" y="690"/>
                    <a:pt x="157" y="690"/>
                  </a:cubicBezTo>
                  <a:cubicBezTo>
                    <a:pt x="156" y="690"/>
                    <a:pt x="156" y="690"/>
                    <a:pt x="155" y="689"/>
                  </a:cubicBezTo>
                  <a:cubicBezTo>
                    <a:pt x="153" y="688"/>
                    <a:pt x="153" y="688"/>
                    <a:pt x="153" y="688"/>
                  </a:cubicBezTo>
                  <a:cubicBezTo>
                    <a:pt x="152" y="687"/>
                    <a:pt x="152" y="687"/>
                    <a:pt x="152" y="687"/>
                  </a:cubicBezTo>
                  <a:cubicBezTo>
                    <a:pt x="153" y="686"/>
                    <a:pt x="153" y="686"/>
                    <a:pt x="153" y="686"/>
                  </a:cubicBezTo>
                  <a:cubicBezTo>
                    <a:pt x="152" y="684"/>
                    <a:pt x="152" y="684"/>
                    <a:pt x="152" y="684"/>
                  </a:cubicBezTo>
                  <a:cubicBezTo>
                    <a:pt x="149" y="683"/>
                    <a:pt x="149" y="683"/>
                    <a:pt x="149" y="683"/>
                  </a:cubicBezTo>
                  <a:cubicBezTo>
                    <a:pt x="149" y="683"/>
                    <a:pt x="149" y="683"/>
                    <a:pt x="149" y="683"/>
                  </a:cubicBezTo>
                  <a:cubicBezTo>
                    <a:pt x="148" y="682"/>
                    <a:pt x="148" y="682"/>
                    <a:pt x="148" y="682"/>
                  </a:cubicBezTo>
                  <a:cubicBezTo>
                    <a:pt x="146" y="679"/>
                    <a:pt x="147" y="680"/>
                    <a:pt x="144" y="677"/>
                  </a:cubicBezTo>
                  <a:cubicBezTo>
                    <a:pt x="144" y="675"/>
                    <a:pt x="144" y="675"/>
                    <a:pt x="144" y="675"/>
                  </a:cubicBezTo>
                  <a:cubicBezTo>
                    <a:pt x="142" y="672"/>
                    <a:pt x="143" y="673"/>
                    <a:pt x="141" y="671"/>
                  </a:cubicBezTo>
                  <a:cubicBezTo>
                    <a:pt x="139" y="671"/>
                    <a:pt x="139" y="671"/>
                    <a:pt x="139" y="671"/>
                  </a:cubicBezTo>
                  <a:cubicBezTo>
                    <a:pt x="138" y="670"/>
                    <a:pt x="138" y="670"/>
                    <a:pt x="138" y="670"/>
                  </a:cubicBezTo>
                  <a:cubicBezTo>
                    <a:pt x="143" y="670"/>
                    <a:pt x="143" y="670"/>
                    <a:pt x="143" y="670"/>
                  </a:cubicBezTo>
                  <a:cubicBezTo>
                    <a:pt x="149" y="672"/>
                    <a:pt x="149" y="672"/>
                    <a:pt x="149" y="672"/>
                  </a:cubicBezTo>
                  <a:cubicBezTo>
                    <a:pt x="149" y="673"/>
                    <a:pt x="149" y="673"/>
                    <a:pt x="148" y="674"/>
                  </a:cubicBezTo>
                  <a:cubicBezTo>
                    <a:pt x="150" y="678"/>
                    <a:pt x="150" y="677"/>
                    <a:pt x="152" y="679"/>
                  </a:cubicBezTo>
                  <a:cubicBezTo>
                    <a:pt x="155" y="681"/>
                    <a:pt x="155" y="681"/>
                    <a:pt x="155" y="681"/>
                  </a:cubicBezTo>
                  <a:cubicBezTo>
                    <a:pt x="156" y="681"/>
                    <a:pt x="156" y="681"/>
                    <a:pt x="156" y="681"/>
                  </a:cubicBezTo>
                  <a:cubicBezTo>
                    <a:pt x="157" y="681"/>
                    <a:pt x="157" y="681"/>
                    <a:pt x="157" y="681"/>
                  </a:cubicBezTo>
                  <a:cubicBezTo>
                    <a:pt x="159" y="682"/>
                    <a:pt x="158" y="681"/>
                    <a:pt x="160" y="683"/>
                  </a:cubicBezTo>
                  <a:cubicBezTo>
                    <a:pt x="163" y="683"/>
                    <a:pt x="163" y="683"/>
                    <a:pt x="163" y="683"/>
                  </a:cubicBezTo>
                  <a:cubicBezTo>
                    <a:pt x="166" y="685"/>
                    <a:pt x="166" y="685"/>
                    <a:pt x="166" y="685"/>
                  </a:cubicBezTo>
                  <a:cubicBezTo>
                    <a:pt x="166" y="685"/>
                    <a:pt x="166" y="685"/>
                    <a:pt x="166" y="685"/>
                  </a:cubicBezTo>
                  <a:cubicBezTo>
                    <a:pt x="166" y="686"/>
                    <a:pt x="166" y="686"/>
                    <a:pt x="166" y="686"/>
                  </a:cubicBezTo>
                  <a:cubicBezTo>
                    <a:pt x="167" y="687"/>
                    <a:pt x="167" y="687"/>
                    <a:pt x="167" y="687"/>
                  </a:cubicBezTo>
                  <a:cubicBezTo>
                    <a:pt x="168" y="687"/>
                    <a:pt x="168" y="687"/>
                    <a:pt x="168" y="687"/>
                  </a:cubicBezTo>
                  <a:cubicBezTo>
                    <a:pt x="171" y="686"/>
                    <a:pt x="171" y="686"/>
                    <a:pt x="171" y="686"/>
                  </a:cubicBezTo>
                  <a:cubicBezTo>
                    <a:pt x="187" y="700"/>
                    <a:pt x="188" y="689"/>
                    <a:pt x="202" y="699"/>
                  </a:cubicBezTo>
                  <a:cubicBezTo>
                    <a:pt x="223" y="706"/>
                    <a:pt x="244" y="688"/>
                    <a:pt x="244" y="669"/>
                  </a:cubicBezTo>
                  <a:cubicBezTo>
                    <a:pt x="243" y="668"/>
                    <a:pt x="243" y="668"/>
                    <a:pt x="243" y="668"/>
                  </a:cubicBezTo>
                  <a:cubicBezTo>
                    <a:pt x="241" y="667"/>
                    <a:pt x="241" y="667"/>
                    <a:pt x="241" y="667"/>
                  </a:cubicBezTo>
                  <a:cubicBezTo>
                    <a:pt x="241" y="663"/>
                    <a:pt x="241" y="663"/>
                    <a:pt x="241" y="663"/>
                  </a:cubicBezTo>
                  <a:cubicBezTo>
                    <a:pt x="241" y="662"/>
                    <a:pt x="241" y="662"/>
                    <a:pt x="241" y="662"/>
                  </a:cubicBezTo>
                  <a:cubicBezTo>
                    <a:pt x="239" y="654"/>
                    <a:pt x="239" y="654"/>
                    <a:pt x="239" y="654"/>
                  </a:cubicBezTo>
                  <a:cubicBezTo>
                    <a:pt x="237" y="653"/>
                    <a:pt x="237" y="653"/>
                    <a:pt x="237" y="653"/>
                  </a:cubicBezTo>
                  <a:cubicBezTo>
                    <a:pt x="236" y="652"/>
                    <a:pt x="236" y="652"/>
                    <a:pt x="236" y="652"/>
                  </a:cubicBezTo>
                  <a:cubicBezTo>
                    <a:pt x="235" y="652"/>
                    <a:pt x="235" y="652"/>
                    <a:pt x="235" y="652"/>
                  </a:cubicBezTo>
                  <a:cubicBezTo>
                    <a:pt x="233" y="650"/>
                    <a:pt x="233" y="650"/>
                    <a:pt x="233" y="650"/>
                  </a:cubicBezTo>
                  <a:cubicBezTo>
                    <a:pt x="232" y="649"/>
                    <a:pt x="227" y="642"/>
                    <a:pt x="227" y="641"/>
                  </a:cubicBezTo>
                  <a:cubicBezTo>
                    <a:pt x="226" y="640"/>
                    <a:pt x="226" y="640"/>
                    <a:pt x="226" y="640"/>
                  </a:cubicBezTo>
                  <a:cubicBezTo>
                    <a:pt x="226" y="642"/>
                    <a:pt x="226" y="642"/>
                    <a:pt x="227" y="644"/>
                  </a:cubicBezTo>
                  <a:cubicBezTo>
                    <a:pt x="224" y="643"/>
                    <a:pt x="224" y="643"/>
                    <a:pt x="224" y="643"/>
                  </a:cubicBezTo>
                  <a:cubicBezTo>
                    <a:pt x="216" y="636"/>
                    <a:pt x="216" y="636"/>
                    <a:pt x="216" y="636"/>
                  </a:cubicBezTo>
                  <a:cubicBezTo>
                    <a:pt x="214" y="635"/>
                    <a:pt x="214" y="635"/>
                    <a:pt x="214" y="635"/>
                  </a:cubicBezTo>
                  <a:cubicBezTo>
                    <a:pt x="214" y="636"/>
                    <a:pt x="214" y="636"/>
                    <a:pt x="214" y="636"/>
                  </a:cubicBezTo>
                  <a:cubicBezTo>
                    <a:pt x="211" y="635"/>
                    <a:pt x="211" y="635"/>
                    <a:pt x="211" y="635"/>
                  </a:cubicBezTo>
                  <a:cubicBezTo>
                    <a:pt x="210" y="633"/>
                    <a:pt x="210" y="633"/>
                    <a:pt x="210" y="633"/>
                  </a:cubicBezTo>
                  <a:cubicBezTo>
                    <a:pt x="199" y="620"/>
                    <a:pt x="186" y="610"/>
                    <a:pt x="176" y="606"/>
                  </a:cubicBezTo>
                  <a:cubicBezTo>
                    <a:pt x="175" y="606"/>
                    <a:pt x="175" y="606"/>
                    <a:pt x="175" y="606"/>
                  </a:cubicBezTo>
                  <a:cubicBezTo>
                    <a:pt x="174" y="607"/>
                    <a:pt x="174" y="607"/>
                    <a:pt x="174" y="607"/>
                  </a:cubicBezTo>
                  <a:cubicBezTo>
                    <a:pt x="173" y="608"/>
                    <a:pt x="173" y="608"/>
                    <a:pt x="173" y="608"/>
                  </a:cubicBezTo>
                  <a:cubicBezTo>
                    <a:pt x="165" y="607"/>
                    <a:pt x="171" y="605"/>
                    <a:pt x="158" y="605"/>
                  </a:cubicBezTo>
                  <a:cubicBezTo>
                    <a:pt x="157" y="606"/>
                    <a:pt x="157" y="606"/>
                    <a:pt x="157" y="606"/>
                  </a:cubicBezTo>
                  <a:cubicBezTo>
                    <a:pt x="155" y="611"/>
                    <a:pt x="155" y="611"/>
                    <a:pt x="155" y="611"/>
                  </a:cubicBezTo>
                  <a:cubicBezTo>
                    <a:pt x="154" y="612"/>
                    <a:pt x="154" y="612"/>
                    <a:pt x="154" y="612"/>
                  </a:cubicBezTo>
                  <a:cubicBezTo>
                    <a:pt x="152" y="613"/>
                    <a:pt x="152" y="613"/>
                    <a:pt x="152" y="613"/>
                  </a:cubicBezTo>
                  <a:cubicBezTo>
                    <a:pt x="152" y="611"/>
                    <a:pt x="152" y="611"/>
                    <a:pt x="152" y="611"/>
                  </a:cubicBezTo>
                  <a:cubicBezTo>
                    <a:pt x="154" y="610"/>
                    <a:pt x="154" y="610"/>
                    <a:pt x="154" y="610"/>
                  </a:cubicBezTo>
                  <a:cubicBezTo>
                    <a:pt x="155" y="605"/>
                    <a:pt x="155" y="605"/>
                    <a:pt x="155" y="603"/>
                  </a:cubicBezTo>
                  <a:cubicBezTo>
                    <a:pt x="155" y="601"/>
                    <a:pt x="155" y="601"/>
                    <a:pt x="155" y="601"/>
                  </a:cubicBezTo>
                  <a:cubicBezTo>
                    <a:pt x="154" y="601"/>
                    <a:pt x="154" y="601"/>
                    <a:pt x="154" y="601"/>
                  </a:cubicBezTo>
                  <a:cubicBezTo>
                    <a:pt x="152" y="601"/>
                    <a:pt x="152" y="602"/>
                    <a:pt x="150" y="603"/>
                  </a:cubicBezTo>
                  <a:cubicBezTo>
                    <a:pt x="149" y="603"/>
                    <a:pt x="149" y="603"/>
                    <a:pt x="149" y="603"/>
                  </a:cubicBezTo>
                  <a:cubicBezTo>
                    <a:pt x="150" y="601"/>
                    <a:pt x="150" y="601"/>
                    <a:pt x="150" y="601"/>
                  </a:cubicBezTo>
                  <a:cubicBezTo>
                    <a:pt x="150" y="600"/>
                    <a:pt x="150" y="600"/>
                    <a:pt x="150" y="600"/>
                  </a:cubicBezTo>
                  <a:cubicBezTo>
                    <a:pt x="149" y="600"/>
                    <a:pt x="149" y="600"/>
                    <a:pt x="149" y="600"/>
                  </a:cubicBezTo>
                  <a:cubicBezTo>
                    <a:pt x="146" y="599"/>
                    <a:pt x="146" y="599"/>
                    <a:pt x="146" y="599"/>
                  </a:cubicBezTo>
                  <a:cubicBezTo>
                    <a:pt x="143" y="600"/>
                    <a:pt x="143" y="600"/>
                    <a:pt x="143" y="600"/>
                  </a:cubicBezTo>
                  <a:cubicBezTo>
                    <a:pt x="143" y="597"/>
                    <a:pt x="143" y="597"/>
                    <a:pt x="143" y="597"/>
                  </a:cubicBezTo>
                  <a:cubicBezTo>
                    <a:pt x="141" y="596"/>
                    <a:pt x="141" y="596"/>
                    <a:pt x="141" y="596"/>
                  </a:cubicBezTo>
                  <a:cubicBezTo>
                    <a:pt x="140" y="595"/>
                    <a:pt x="140" y="595"/>
                    <a:pt x="140" y="595"/>
                  </a:cubicBezTo>
                  <a:cubicBezTo>
                    <a:pt x="141" y="593"/>
                    <a:pt x="141" y="593"/>
                    <a:pt x="141" y="593"/>
                  </a:cubicBezTo>
                  <a:cubicBezTo>
                    <a:pt x="148" y="596"/>
                    <a:pt x="147" y="595"/>
                    <a:pt x="149" y="596"/>
                  </a:cubicBezTo>
                  <a:cubicBezTo>
                    <a:pt x="150" y="595"/>
                    <a:pt x="150" y="595"/>
                    <a:pt x="150" y="595"/>
                  </a:cubicBezTo>
                  <a:cubicBezTo>
                    <a:pt x="150" y="593"/>
                    <a:pt x="150" y="594"/>
                    <a:pt x="150" y="592"/>
                  </a:cubicBezTo>
                  <a:cubicBezTo>
                    <a:pt x="149" y="591"/>
                    <a:pt x="149" y="591"/>
                    <a:pt x="149" y="591"/>
                  </a:cubicBezTo>
                  <a:cubicBezTo>
                    <a:pt x="145" y="589"/>
                    <a:pt x="145" y="589"/>
                    <a:pt x="145" y="589"/>
                  </a:cubicBezTo>
                  <a:cubicBezTo>
                    <a:pt x="143" y="587"/>
                    <a:pt x="144" y="588"/>
                    <a:pt x="139" y="584"/>
                  </a:cubicBezTo>
                  <a:cubicBezTo>
                    <a:pt x="138" y="586"/>
                    <a:pt x="138" y="586"/>
                    <a:pt x="138" y="586"/>
                  </a:cubicBezTo>
                  <a:cubicBezTo>
                    <a:pt x="139" y="588"/>
                    <a:pt x="139" y="588"/>
                    <a:pt x="139" y="588"/>
                  </a:cubicBezTo>
                  <a:cubicBezTo>
                    <a:pt x="139" y="589"/>
                    <a:pt x="139" y="589"/>
                    <a:pt x="139" y="589"/>
                  </a:cubicBezTo>
                  <a:cubicBezTo>
                    <a:pt x="137" y="588"/>
                    <a:pt x="137" y="588"/>
                    <a:pt x="137" y="588"/>
                  </a:cubicBezTo>
                  <a:cubicBezTo>
                    <a:pt x="136" y="589"/>
                    <a:pt x="136" y="589"/>
                    <a:pt x="136" y="589"/>
                  </a:cubicBezTo>
                  <a:cubicBezTo>
                    <a:pt x="135" y="592"/>
                    <a:pt x="135" y="592"/>
                    <a:pt x="135" y="592"/>
                  </a:cubicBezTo>
                  <a:cubicBezTo>
                    <a:pt x="134" y="593"/>
                    <a:pt x="134" y="593"/>
                    <a:pt x="134" y="593"/>
                  </a:cubicBezTo>
                  <a:cubicBezTo>
                    <a:pt x="133" y="593"/>
                    <a:pt x="133" y="593"/>
                    <a:pt x="133" y="593"/>
                  </a:cubicBezTo>
                  <a:cubicBezTo>
                    <a:pt x="128" y="590"/>
                    <a:pt x="128" y="590"/>
                    <a:pt x="128" y="590"/>
                  </a:cubicBezTo>
                  <a:cubicBezTo>
                    <a:pt x="126" y="590"/>
                    <a:pt x="126" y="590"/>
                    <a:pt x="126" y="590"/>
                  </a:cubicBezTo>
                  <a:cubicBezTo>
                    <a:pt x="127" y="593"/>
                    <a:pt x="127" y="594"/>
                    <a:pt x="126" y="597"/>
                  </a:cubicBezTo>
                  <a:cubicBezTo>
                    <a:pt x="126" y="598"/>
                    <a:pt x="126" y="598"/>
                    <a:pt x="126" y="598"/>
                  </a:cubicBezTo>
                  <a:cubicBezTo>
                    <a:pt x="125" y="598"/>
                    <a:pt x="125" y="598"/>
                    <a:pt x="125" y="598"/>
                  </a:cubicBezTo>
                  <a:cubicBezTo>
                    <a:pt x="123" y="598"/>
                    <a:pt x="123" y="598"/>
                    <a:pt x="123" y="598"/>
                  </a:cubicBezTo>
                  <a:cubicBezTo>
                    <a:pt x="120" y="596"/>
                    <a:pt x="121" y="597"/>
                    <a:pt x="119" y="595"/>
                  </a:cubicBezTo>
                  <a:cubicBezTo>
                    <a:pt x="118" y="595"/>
                    <a:pt x="118" y="595"/>
                    <a:pt x="118" y="595"/>
                  </a:cubicBezTo>
                  <a:cubicBezTo>
                    <a:pt x="118" y="595"/>
                    <a:pt x="118" y="595"/>
                    <a:pt x="118" y="595"/>
                  </a:cubicBezTo>
                  <a:cubicBezTo>
                    <a:pt x="119" y="596"/>
                    <a:pt x="119" y="596"/>
                    <a:pt x="119" y="596"/>
                  </a:cubicBezTo>
                  <a:cubicBezTo>
                    <a:pt x="118" y="600"/>
                    <a:pt x="118" y="601"/>
                    <a:pt x="116" y="602"/>
                  </a:cubicBezTo>
                  <a:cubicBezTo>
                    <a:pt x="114" y="604"/>
                    <a:pt x="115" y="603"/>
                    <a:pt x="110" y="605"/>
                  </a:cubicBezTo>
                  <a:cubicBezTo>
                    <a:pt x="108" y="608"/>
                    <a:pt x="108" y="611"/>
                    <a:pt x="106" y="613"/>
                  </a:cubicBezTo>
                  <a:cubicBezTo>
                    <a:pt x="103" y="615"/>
                    <a:pt x="101" y="617"/>
                    <a:pt x="99" y="618"/>
                  </a:cubicBezTo>
                  <a:cubicBezTo>
                    <a:pt x="99" y="619"/>
                    <a:pt x="99" y="619"/>
                    <a:pt x="99" y="619"/>
                  </a:cubicBezTo>
                  <a:cubicBezTo>
                    <a:pt x="102" y="619"/>
                    <a:pt x="102" y="619"/>
                    <a:pt x="102" y="619"/>
                  </a:cubicBezTo>
                  <a:cubicBezTo>
                    <a:pt x="102" y="619"/>
                    <a:pt x="102" y="619"/>
                    <a:pt x="102" y="619"/>
                  </a:cubicBezTo>
                  <a:cubicBezTo>
                    <a:pt x="103" y="620"/>
                    <a:pt x="103" y="620"/>
                    <a:pt x="103" y="620"/>
                  </a:cubicBezTo>
                  <a:cubicBezTo>
                    <a:pt x="103" y="621"/>
                    <a:pt x="103" y="621"/>
                    <a:pt x="103" y="621"/>
                  </a:cubicBezTo>
                  <a:cubicBezTo>
                    <a:pt x="102" y="622"/>
                    <a:pt x="100" y="627"/>
                    <a:pt x="99" y="629"/>
                  </a:cubicBezTo>
                  <a:cubicBezTo>
                    <a:pt x="99" y="631"/>
                    <a:pt x="99" y="631"/>
                    <a:pt x="99" y="631"/>
                  </a:cubicBezTo>
                  <a:cubicBezTo>
                    <a:pt x="100" y="636"/>
                    <a:pt x="100" y="634"/>
                    <a:pt x="102" y="640"/>
                  </a:cubicBezTo>
                  <a:cubicBezTo>
                    <a:pt x="107" y="642"/>
                    <a:pt x="105" y="641"/>
                    <a:pt x="109" y="643"/>
                  </a:cubicBezTo>
                  <a:cubicBezTo>
                    <a:pt x="111" y="647"/>
                    <a:pt x="113" y="651"/>
                    <a:pt x="116" y="655"/>
                  </a:cubicBezTo>
                  <a:cubicBezTo>
                    <a:pt x="116" y="655"/>
                    <a:pt x="116" y="655"/>
                    <a:pt x="116" y="655"/>
                  </a:cubicBezTo>
                  <a:cubicBezTo>
                    <a:pt x="116" y="659"/>
                    <a:pt x="116" y="659"/>
                    <a:pt x="116" y="659"/>
                  </a:cubicBezTo>
                  <a:cubicBezTo>
                    <a:pt x="111" y="666"/>
                    <a:pt x="111" y="665"/>
                    <a:pt x="106" y="675"/>
                  </a:cubicBezTo>
                  <a:cubicBezTo>
                    <a:pt x="106" y="677"/>
                    <a:pt x="106" y="676"/>
                    <a:pt x="106" y="678"/>
                  </a:cubicBezTo>
                  <a:cubicBezTo>
                    <a:pt x="107" y="682"/>
                    <a:pt x="118" y="703"/>
                    <a:pt x="117" y="712"/>
                  </a:cubicBezTo>
                  <a:cubicBezTo>
                    <a:pt x="117" y="712"/>
                    <a:pt x="117" y="712"/>
                    <a:pt x="117" y="712"/>
                  </a:cubicBezTo>
                  <a:cubicBezTo>
                    <a:pt x="115" y="712"/>
                    <a:pt x="115" y="712"/>
                    <a:pt x="115" y="712"/>
                  </a:cubicBezTo>
                  <a:cubicBezTo>
                    <a:pt x="113" y="713"/>
                    <a:pt x="113" y="713"/>
                    <a:pt x="113" y="713"/>
                  </a:cubicBezTo>
                  <a:cubicBezTo>
                    <a:pt x="113" y="713"/>
                    <a:pt x="113" y="713"/>
                    <a:pt x="113" y="713"/>
                  </a:cubicBezTo>
                  <a:cubicBezTo>
                    <a:pt x="114" y="715"/>
                    <a:pt x="114" y="715"/>
                    <a:pt x="114" y="715"/>
                  </a:cubicBezTo>
                  <a:cubicBezTo>
                    <a:pt x="113" y="717"/>
                    <a:pt x="113" y="717"/>
                    <a:pt x="113" y="717"/>
                  </a:cubicBezTo>
                  <a:cubicBezTo>
                    <a:pt x="113" y="721"/>
                    <a:pt x="113" y="721"/>
                    <a:pt x="113" y="721"/>
                  </a:cubicBezTo>
                  <a:cubicBezTo>
                    <a:pt x="112" y="723"/>
                    <a:pt x="112" y="723"/>
                    <a:pt x="112" y="723"/>
                  </a:cubicBezTo>
                  <a:cubicBezTo>
                    <a:pt x="112" y="723"/>
                    <a:pt x="112" y="723"/>
                    <a:pt x="112" y="723"/>
                  </a:cubicBezTo>
                  <a:cubicBezTo>
                    <a:pt x="112" y="724"/>
                    <a:pt x="112" y="724"/>
                    <a:pt x="112" y="724"/>
                  </a:cubicBezTo>
                  <a:cubicBezTo>
                    <a:pt x="112" y="724"/>
                    <a:pt x="112" y="724"/>
                    <a:pt x="112" y="724"/>
                  </a:cubicBezTo>
                  <a:cubicBezTo>
                    <a:pt x="114" y="724"/>
                    <a:pt x="114" y="724"/>
                    <a:pt x="114" y="724"/>
                  </a:cubicBezTo>
                  <a:cubicBezTo>
                    <a:pt x="114" y="725"/>
                    <a:pt x="114" y="725"/>
                    <a:pt x="114" y="725"/>
                  </a:cubicBezTo>
                  <a:cubicBezTo>
                    <a:pt x="114" y="726"/>
                    <a:pt x="114" y="726"/>
                    <a:pt x="114" y="727"/>
                  </a:cubicBezTo>
                  <a:cubicBezTo>
                    <a:pt x="113" y="728"/>
                    <a:pt x="113" y="727"/>
                    <a:pt x="112" y="729"/>
                  </a:cubicBezTo>
                  <a:cubicBezTo>
                    <a:pt x="112" y="730"/>
                    <a:pt x="112" y="730"/>
                    <a:pt x="112" y="730"/>
                  </a:cubicBezTo>
                  <a:cubicBezTo>
                    <a:pt x="112" y="732"/>
                    <a:pt x="112" y="732"/>
                    <a:pt x="113" y="734"/>
                  </a:cubicBezTo>
                  <a:cubicBezTo>
                    <a:pt x="114" y="735"/>
                    <a:pt x="114" y="735"/>
                    <a:pt x="114" y="735"/>
                  </a:cubicBezTo>
                  <a:cubicBezTo>
                    <a:pt x="117" y="736"/>
                    <a:pt x="117" y="736"/>
                    <a:pt x="117" y="736"/>
                  </a:cubicBezTo>
                  <a:cubicBezTo>
                    <a:pt x="118" y="737"/>
                    <a:pt x="118" y="737"/>
                    <a:pt x="118" y="737"/>
                  </a:cubicBezTo>
                  <a:cubicBezTo>
                    <a:pt x="118" y="738"/>
                    <a:pt x="118" y="738"/>
                    <a:pt x="118" y="739"/>
                  </a:cubicBezTo>
                  <a:cubicBezTo>
                    <a:pt x="116" y="741"/>
                    <a:pt x="116" y="741"/>
                    <a:pt x="116" y="741"/>
                  </a:cubicBezTo>
                  <a:cubicBezTo>
                    <a:pt x="116" y="742"/>
                    <a:pt x="116" y="742"/>
                    <a:pt x="116" y="742"/>
                  </a:cubicBezTo>
                  <a:cubicBezTo>
                    <a:pt x="117" y="745"/>
                    <a:pt x="117" y="744"/>
                    <a:pt x="118" y="746"/>
                  </a:cubicBezTo>
                  <a:cubicBezTo>
                    <a:pt x="120" y="748"/>
                    <a:pt x="120" y="748"/>
                    <a:pt x="122" y="750"/>
                  </a:cubicBezTo>
                  <a:cubicBezTo>
                    <a:pt x="122" y="752"/>
                    <a:pt x="122" y="753"/>
                    <a:pt x="122" y="755"/>
                  </a:cubicBezTo>
                  <a:cubicBezTo>
                    <a:pt x="121" y="757"/>
                    <a:pt x="122" y="756"/>
                    <a:pt x="119" y="761"/>
                  </a:cubicBezTo>
                  <a:cubicBezTo>
                    <a:pt x="116" y="762"/>
                    <a:pt x="116" y="762"/>
                    <a:pt x="116" y="762"/>
                  </a:cubicBezTo>
                  <a:cubicBezTo>
                    <a:pt x="116" y="763"/>
                    <a:pt x="116" y="763"/>
                    <a:pt x="116" y="763"/>
                  </a:cubicBezTo>
                  <a:cubicBezTo>
                    <a:pt x="120" y="768"/>
                    <a:pt x="124" y="771"/>
                    <a:pt x="130" y="776"/>
                  </a:cubicBezTo>
                  <a:cubicBezTo>
                    <a:pt x="131" y="778"/>
                    <a:pt x="133" y="782"/>
                    <a:pt x="134" y="783"/>
                  </a:cubicBezTo>
                  <a:cubicBezTo>
                    <a:pt x="134" y="784"/>
                    <a:pt x="134" y="784"/>
                    <a:pt x="134" y="784"/>
                  </a:cubicBezTo>
                  <a:cubicBezTo>
                    <a:pt x="125" y="805"/>
                    <a:pt x="97" y="833"/>
                    <a:pt x="92" y="839"/>
                  </a:cubicBezTo>
                  <a:cubicBezTo>
                    <a:pt x="96" y="839"/>
                    <a:pt x="96" y="839"/>
                    <a:pt x="96" y="839"/>
                  </a:cubicBezTo>
                  <a:cubicBezTo>
                    <a:pt x="100" y="836"/>
                    <a:pt x="100" y="836"/>
                    <a:pt x="100" y="836"/>
                  </a:cubicBezTo>
                  <a:cubicBezTo>
                    <a:pt x="101" y="837"/>
                    <a:pt x="100" y="837"/>
                    <a:pt x="101" y="838"/>
                  </a:cubicBezTo>
                  <a:cubicBezTo>
                    <a:pt x="101" y="840"/>
                    <a:pt x="101" y="839"/>
                    <a:pt x="101" y="840"/>
                  </a:cubicBezTo>
                  <a:cubicBezTo>
                    <a:pt x="99" y="839"/>
                    <a:pt x="99" y="839"/>
                    <a:pt x="99" y="839"/>
                  </a:cubicBezTo>
                  <a:cubicBezTo>
                    <a:pt x="100" y="840"/>
                    <a:pt x="100" y="840"/>
                    <a:pt x="101" y="843"/>
                  </a:cubicBezTo>
                  <a:cubicBezTo>
                    <a:pt x="103" y="844"/>
                    <a:pt x="103" y="844"/>
                    <a:pt x="103" y="844"/>
                  </a:cubicBezTo>
                  <a:cubicBezTo>
                    <a:pt x="106" y="847"/>
                    <a:pt x="106" y="847"/>
                    <a:pt x="106" y="847"/>
                  </a:cubicBezTo>
                  <a:cubicBezTo>
                    <a:pt x="109" y="848"/>
                    <a:pt x="109" y="848"/>
                    <a:pt x="109" y="848"/>
                  </a:cubicBezTo>
                  <a:cubicBezTo>
                    <a:pt x="112" y="847"/>
                    <a:pt x="112" y="847"/>
                    <a:pt x="112" y="847"/>
                  </a:cubicBezTo>
                  <a:cubicBezTo>
                    <a:pt x="113" y="847"/>
                    <a:pt x="113" y="847"/>
                    <a:pt x="113" y="847"/>
                  </a:cubicBezTo>
                  <a:cubicBezTo>
                    <a:pt x="115" y="849"/>
                    <a:pt x="115" y="849"/>
                    <a:pt x="115" y="849"/>
                  </a:cubicBezTo>
                  <a:cubicBezTo>
                    <a:pt x="116" y="851"/>
                    <a:pt x="116" y="851"/>
                    <a:pt x="116" y="851"/>
                  </a:cubicBezTo>
                  <a:cubicBezTo>
                    <a:pt x="117" y="852"/>
                    <a:pt x="117" y="851"/>
                    <a:pt x="118" y="853"/>
                  </a:cubicBezTo>
                  <a:cubicBezTo>
                    <a:pt x="118" y="854"/>
                    <a:pt x="118" y="854"/>
                    <a:pt x="118" y="854"/>
                  </a:cubicBezTo>
                  <a:cubicBezTo>
                    <a:pt x="118" y="854"/>
                    <a:pt x="118" y="854"/>
                    <a:pt x="118" y="854"/>
                  </a:cubicBezTo>
                  <a:cubicBezTo>
                    <a:pt x="112" y="852"/>
                    <a:pt x="114" y="853"/>
                    <a:pt x="107" y="852"/>
                  </a:cubicBezTo>
                  <a:cubicBezTo>
                    <a:pt x="105" y="854"/>
                    <a:pt x="106" y="853"/>
                    <a:pt x="105" y="855"/>
                  </a:cubicBezTo>
                  <a:cubicBezTo>
                    <a:pt x="104" y="856"/>
                    <a:pt x="104" y="856"/>
                    <a:pt x="104" y="856"/>
                  </a:cubicBezTo>
                  <a:cubicBezTo>
                    <a:pt x="102" y="856"/>
                    <a:pt x="103" y="856"/>
                    <a:pt x="101" y="856"/>
                  </a:cubicBezTo>
                  <a:cubicBezTo>
                    <a:pt x="100" y="855"/>
                    <a:pt x="100" y="855"/>
                    <a:pt x="100" y="855"/>
                  </a:cubicBezTo>
                  <a:cubicBezTo>
                    <a:pt x="99" y="856"/>
                    <a:pt x="99" y="856"/>
                    <a:pt x="99" y="856"/>
                  </a:cubicBezTo>
                  <a:cubicBezTo>
                    <a:pt x="99" y="857"/>
                    <a:pt x="99" y="857"/>
                    <a:pt x="99" y="857"/>
                  </a:cubicBezTo>
                  <a:cubicBezTo>
                    <a:pt x="98" y="858"/>
                    <a:pt x="98" y="858"/>
                    <a:pt x="98" y="858"/>
                  </a:cubicBezTo>
                  <a:cubicBezTo>
                    <a:pt x="96" y="858"/>
                    <a:pt x="96" y="858"/>
                    <a:pt x="96" y="858"/>
                  </a:cubicBezTo>
                  <a:cubicBezTo>
                    <a:pt x="95" y="856"/>
                    <a:pt x="95" y="856"/>
                    <a:pt x="95" y="856"/>
                  </a:cubicBezTo>
                  <a:cubicBezTo>
                    <a:pt x="95" y="856"/>
                    <a:pt x="95" y="856"/>
                    <a:pt x="95" y="856"/>
                  </a:cubicBezTo>
                  <a:cubicBezTo>
                    <a:pt x="94" y="858"/>
                    <a:pt x="94" y="858"/>
                    <a:pt x="94" y="858"/>
                  </a:cubicBezTo>
                  <a:cubicBezTo>
                    <a:pt x="95" y="860"/>
                    <a:pt x="94" y="859"/>
                    <a:pt x="95" y="861"/>
                  </a:cubicBezTo>
                  <a:cubicBezTo>
                    <a:pt x="94" y="863"/>
                    <a:pt x="94" y="863"/>
                    <a:pt x="94" y="863"/>
                  </a:cubicBezTo>
                  <a:cubicBezTo>
                    <a:pt x="95" y="864"/>
                    <a:pt x="95" y="864"/>
                    <a:pt x="95" y="865"/>
                  </a:cubicBezTo>
                  <a:cubicBezTo>
                    <a:pt x="96" y="865"/>
                    <a:pt x="96" y="865"/>
                    <a:pt x="96" y="865"/>
                  </a:cubicBezTo>
                  <a:cubicBezTo>
                    <a:pt x="95" y="866"/>
                    <a:pt x="95" y="866"/>
                    <a:pt x="95" y="866"/>
                  </a:cubicBezTo>
                  <a:cubicBezTo>
                    <a:pt x="95" y="866"/>
                    <a:pt x="95" y="866"/>
                    <a:pt x="95" y="866"/>
                  </a:cubicBezTo>
                  <a:cubicBezTo>
                    <a:pt x="94" y="866"/>
                    <a:pt x="94" y="866"/>
                    <a:pt x="94" y="867"/>
                  </a:cubicBezTo>
                  <a:cubicBezTo>
                    <a:pt x="93" y="867"/>
                    <a:pt x="93" y="867"/>
                    <a:pt x="93" y="867"/>
                  </a:cubicBezTo>
                  <a:cubicBezTo>
                    <a:pt x="93" y="868"/>
                    <a:pt x="93" y="868"/>
                    <a:pt x="93" y="868"/>
                  </a:cubicBezTo>
                  <a:cubicBezTo>
                    <a:pt x="89" y="881"/>
                    <a:pt x="86" y="871"/>
                    <a:pt x="89" y="886"/>
                  </a:cubicBezTo>
                  <a:cubicBezTo>
                    <a:pt x="89" y="887"/>
                    <a:pt x="89" y="887"/>
                    <a:pt x="88" y="889"/>
                  </a:cubicBezTo>
                  <a:cubicBezTo>
                    <a:pt x="88" y="890"/>
                    <a:pt x="90" y="893"/>
                    <a:pt x="90" y="896"/>
                  </a:cubicBezTo>
                  <a:cubicBezTo>
                    <a:pt x="91" y="897"/>
                    <a:pt x="91" y="897"/>
                    <a:pt x="91" y="898"/>
                  </a:cubicBezTo>
                  <a:cubicBezTo>
                    <a:pt x="91" y="898"/>
                    <a:pt x="91" y="898"/>
                    <a:pt x="91" y="898"/>
                  </a:cubicBezTo>
                  <a:cubicBezTo>
                    <a:pt x="91" y="898"/>
                    <a:pt x="91" y="898"/>
                    <a:pt x="91" y="898"/>
                  </a:cubicBezTo>
                  <a:cubicBezTo>
                    <a:pt x="91" y="898"/>
                    <a:pt x="91" y="898"/>
                    <a:pt x="91" y="898"/>
                  </a:cubicBezTo>
                  <a:cubicBezTo>
                    <a:pt x="89" y="899"/>
                    <a:pt x="89" y="899"/>
                    <a:pt x="89" y="899"/>
                  </a:cubicBezTo>
                  <a:cubicBezTo>
                    <a:pt x="88" y="900"/>
                    <a:pt x="89" y="900"/>
                    <a:pt x="88" y="901"/>
                  </a:cubicBezTo>
                  <a:cubicBezTo>
                    <a:pt x="87" y="902"/>
                    <a:pt x="87" y="902"/>
                    <a:pt x="87" y="902"/>
                  </a:cubicBezTo>
                  <a:cubicBezTo>
                    <a:pt x="87" y="903"/>
                    <a:pt x="87" y="904"/>
                    <a:pt x="87" y="905"/>
                  </a:cubicBezTo>
                  <a:cubicBezTo>
                    <a:pt x="88" y="905"/>
                    <a:pt x="88" y="905"/>
                    <a:pt x="88" y="905"/>
                  </a:cubicBezTo>
                  <a:cubicBezTo>
                    <a:pt x="88" y="905"/>
                    <a:pt x="88" y="905"/>
                    <a:pt x="88" y="905"/>
                  </a:cubicBezTo>
                  <a:cubicBezTo>
                    <a:pt x="89" y="907"/>
                    <a:pt x="89" y="907"/>
                    <a:pt x="89" y="907"/>
                  </a:cubicBezTo>
                  <a:cubicBezTo>
                    <a:pt x="91" y="909"/>
                    <a:pt x="90" y="908"/>
                    <a:pt x="92" y="909"/>
                  </a:cubicBezTo>
                  <a:cubicBezTo>
                    <a:pt x="92" y="910"/>
                    <a:pt x="92" y="910"/>
                    <a:pt x="92" y="910"/>
                  </a:cubicBezTo>
                  <a:cubicBezTo>
                    <a:pt x="92" y="912"/>
                    <a:pt x="92" y="912"/>
                    <a:pt x="92" y="912"/>
                  </a:cubicBezTo>
                  <a:cubicBezTo>
                    <a:pt x="91" y="913"/>
                    <a:pt x="91" y="913"/>
                    <a:pt x="91" y="913"/>
                  </a:cubicBezTo>
                  <a:cubicBezTo>
                    <a:pt x="91" y="916"/>
                    <a:pt x="91" y="915"/>
                    <a:pt x="90" y="919"/>
                  </a:cubicBezTo>
                  <a:cubicBezTo>
                    <a:pt x="90" y="919"/>
                    <a:pt x="90" y="919"/>
                    <a:pt x="90" y="919"/>
                  </a:cubicBezTo>
                  <a:cubicBezTo>
                    <a:pt x="92" y="919"/>
                    <a:pt x="92" y="919"/>
                    <a:pt x="92" y="919"/>
                  </a:cubicBezTo>
                  <a:cubicBezTo>
                    <a:pt x="92" y="919"/>
                    <a:pt x="92" y="919"/>
                    <a:pt x="92" y="919"/>
                  </a:cubicBezTo>
                  <a:cubicBezTo>
                    <a:pt x="93" y="920"/>
                    <a:pt x="93" y="920"/>
                    <a:pt x="93" y="920"/>
                  </a:cubicBezTo>
                  <a:cubicBezTo>
                    <a:pt x="93" y="921"/>
                    <a:pt x="93" y="921"/>
                    <a:pt x="93" y="921"/>
                  </a:cubicBezTo>
                  <a:cubicBezTo>
                    <a:pt x="94" y="923"/>
                    <a:pt x="94" y="923"/>
                    <a:pt x="94" y="924"/>
                  </a:cubicBezTo>
                  <a:cubicBezTo>
                    <a:pt x="95" y="925"/>
                    <a:pt x="95" y="925"/>
                    <a:pt x="95" y="925"/>
                  </a:cubicBezTo>
                  <a:cubicBezTo>
                    <a:pt x="96" y="929"/>
                    <a:pt x="96" y="926"/>
                    <a:pt x="96" y="931"/>
                  </a:cubicBezTo>
                  <a:cubicBezTo>
                    <a:pt x="96" y="933"/>
                    <a:pt x="96" y="932"/>
                    <a:pt x="96" y="933"/>
                  </a:cubicBezTo>
                  <a:cubicBezTo>
                    <a:pt x="97" y="935"/>
                    <a:pt x="97" y="935"/>
                    <a:pt x="97" y="935"/>
                  </a:cubicBezTo>
                  <a:cubicBezTo>
                    <a:pt x="97" y="935"/>
                    <a:pt x="97" y="935"/>
                    <a:pt x="97" y="935"/>
                  </a:cubicBezTo>
                  <a:cubicBezTo>
                    <a:pt x="98" y="934"/>
                    <a:pt x="98" y="934"/>
                    <a:pt x="98" y="934"/>
                  </a:cubicBezTo>
                  <a:cubicBezTo>
                    <a:pt x="99" y="934"/>
                    <a:pt x="100" y="934"/>
                    <a:pt x="100" y="934"/>
                  </a:cubicBezTo>
                  <a:cubicBezTo>
                    <a:pt x="101" y="935"/>
                    <a:pt x="101" y="935"/>
                    <a:pt x="101" y="935"/>
                  </a:cubicBezTo>
                  <a:cubicBezTo>
                    <a:pt x="102" y="936"/>
                    <a:pt x="102" y="936"/>
                    <a:pt x="102" y="937"/>
                  </a:cubicBezTo>
                  <a:cubicBezTo>
                    <a:pt x="103" y="937"/>
                    <a:pt x="103" y="937"/>
                    <a:pt x="103" y="937"/>
                  </a:cubicBezTo>
                  <a:cubicBezTo>
                    <a:pt x="105" y="936"/>
                    <a:pt x="105" y="936"/>
                    <a:pt x="106" y="936"/>
                  </a:cubicBezTo>
                  <a:cubicBezTo>
                    <a:pt x="106" y="936"/>
                    <a:pt x="106" y="936"/>
                    <a:pt x="106" y="936"/>
                  </a:cubicBezTo>
                  <a:cubicBezTo>
                    <a:pt x="109" y="937"/>
                    <a:pt x="108" y="937"/>
                    <a:pt x="109" y="937"/>
                  </a:cubicBezTo>
                  <a:cubicBezTo>
                    <a:pt x="110" y="938"/>
                    <a:pt x="110" y="938"/>
                    <a:pt x="110" y="938"/>
                  </a:cubicBezTo>
                  <a:cubicBezTo>
                    <a:pt x="110" y="939"/>
                    <a:pt x="110" y="939"/>
                    <a:pt x="110" y="939"/>
                  </a:cubicBezTo>
                  <a:cubicBezTo>
                    <a:pt x="109" y="940"/>
                    <a:pt x="109" y="939"/>
                    <a:pt x="109" y="941"/>
                  </a:cubicBezTo>
                  <a:cubicBezTo>
                    <a:pt x="110" y="942"/>
                    <a:pt x="110" y="942"/>
                    <a:pt x="111" y="943"/>
                  </a:cubicBezTo>
                  <a:cubicBezTo>
                    <a:pt x="111" y="942"/>
                    <a:pt x="112" y="941"/>
                    <a:pt x="113" y="941"/>
                  </a:cubicBezTo>
                  <a:cubicBezTo>
                    <a:pt x="113" y="941"/>
                    <a:pt x="113" y="941"/>
                    <a:pt x="113" y="941"/>
                  </a:cubicBezTo>
                  <a:cubicBezTo>
                    <a:pt x="114" y="940"/>
                    <a:pt x="114" y="940"/>
                    <a:pt x="114" y="940"/>
                  </a:cubicBezTo>
                  <a:cubicBezTo>
                    <a:pt x="115" y="940"/>
                    <a:pt x="115" y="940"/>
                    <a:pt x="115" y="940"/>
                  </a:cubicBezTo>
                  <a:cubicBezTo>
                    <a:pt x="116" y="939"/>
                    <a:pt x="116" y="939"/>
                    <a:pt x="116" y="939"/>
                  </a:cubicBezTo>
                  <a:cubicBezTo>
                    <a:pt x="117" y="939"/>
                    <a:pt x="117" y="940"/>
                    <a:pt x="119" y="939"/>
                  </a:cubicBezTo>
                  <a:cubicBezTo>
                    <a:pt x="121" y="940"/>
                    <a:pt x="121" y="940"/>
                    <a:pt x="121" y="940"/>
                  </a:cubicBezTo>
                  <a:cubicBezTo>
                    <a:pt x="122" y="941"/>
                    <a:pt x="123" y="942"/>
                    <a:pt x="123" y="943"/>
                  </a:cubicBezTo>
                  <a:cubicBezTo>
                    <a:pt x="124" y="943"/>
                    <a:pt x="124" y="943"/>
                    <a:pt x="124" y="943"/>
                  </a:cubicBezTo>
                  <a:cubicBezTo>
                    <a:pt x="124" y="944"/>
                    <a:pt x="124" y="944"/>
                    <a:pt x="124" y="944"/>
                  </a:cubicBezTo>
                  <a:cubicBezTo>
                    <a:pt x="125" y="944"/>
                    <a:pt x="125" y="944"/>
                    <a:pt x="125" y="944"/>
                  </a:cubicBezTo>
                  <a:cubicBezTo>
                    <a:pt x="126" y="944"/>
                    <a:pt x="126" y="944"/>
                    <a:pt x="126" y="944"/>
                  </a:cubicBezTo>
                  <a:cubicBezTo>
                    <a:pt x="126" y="944"/>
                    <a:pt x="126" y="944"/>
                    <a:pt x="126" y="944"/>
                  </a:cubicBezTo>
                  <a:cubicBezTo>
                    <a:pt x="127" y="945"/>
                    <a:pt x="127" y="945"/>
                    <a:pt x="127" y="945"/>
                  </a:cubicBezTo>
                  <a:cubicBezTo>
                    <a:pt x="127" y="946"/>
                    <a:pt x="127" y="947"/>
                    <a:pt x="126" y="948"/>
                  </a:cubicBezTo>
                  <a:cubicBezTo>
                    <a:pt x="126" y="949"/>
                    <a:pt x="126" y="949"/>
                    <a:pt x="126" y="950"/>
                  </a:cubicBezTo>
                  <a:cubicBezTo>
                    <a:pt x="125" y="950"/>
                    <a:pt x="125" y="950"/>
                    <a:pt x="125" y="950"/>
                  </a:cubicBezTo>
                  <a:cubicBezTo>
                    <a:pt x="126" y="951"/>
                    <a:pt x="126" y="951"/>
                    <a:pt x="126" y="951"/>
                  </a:cubicBezTo>
                  <a:cubicBezTo>
                    <a:pt x="126" y="952"/>
                    <a:pt x="126" y="951"/>
                    <a:pt x="127" y="953"/>
                  </a:cubicBezTo>
                  <a:cubicBezTo>
                    <a:pt x="127" y="954"/>
                    <a:pt x="127" y="954"/>
                    <a:pt x="127" y="955"/>
                  </a:cubicBezTo>
                  <a:cubicBezTo>
                    <a:pt x="127" y="956"/>
                    <a:pt x="126" y="957"/>
                    <a:pt x="126" y="958"/>
                  </a:cubicBezTo>
                  <a:cubicBezTo>
                    <a:pt x="125" y="959"/>
                    <a:pt x="125" y="958"/>
                    <a:pt x="125" y="960"/>
                  </a:cubicBezTo>
                  <a:cubicBezTo>
                    <a:pt x="125" y="960"/>
                    <a:pt x="125" y="960"/>
                    <a:pt x="125" y="960"/>
                  </a:cubicBezTo>
                  <a:cubicBezTo>
                    <a:pt x="128" y="962"/>
                    <a:pt x="127" y="962"/>
                    <a:pt x="129" y="963"/>
                  </a:cubicBezTo>
                  <a:cubicBezTo>
                    <a:pt x="129" y="963"/>
                    <a:pt x="129" y="963"/>
                    <a:pt x="129" y="963"/>
                  </a:cubicBezTo>
                  <a:cubicBezTo>
                    <a:pt x="129" y="964"/>
                    <a:pt x="129" y="964"/>
                    <a:pt x="129" y="964"/>
                  </a:cubicBezTo>
                  <a:cubicBezTo>
                    <a:pt x="129" y="964"/>
                    <a:pt x="129" y="965"/>
                    <a:pt x="128" y="966"/>
                  </a:cubicBezTo>
                  <a:cubicBezTo>
                    <a:pt x="130" y="967"/>
                    <a:pt x="130" y="967"/>
                    <a:pt x="130" y="967"/>
                  </a:cubicBezTo>
                  <a:cubicBezTo>
                    <a:pt x="130" y="968"/>
                    <a:pt x="130" y="967"/>
                    <a:pt x="131" y="970"/>
                  </a:cubicBezTo>
                  <a:cubicBezTo>
                    <a:pt x="132" y="972"/>
                    <a:pt x="132" y="972"/>
                    <a:pt x="132" y="972"/>
                  </a:cubicBezTo>
                  <a:cubicBezTo>
                    <a:pt x="135" y="973"/>
                    <a:pt x="134" y="973"/>
                    <a:pt x="136" y="974"/>
                  </a:cubicBezTo>
                  <a:cubicBezTo>
                    <a:pt x="137" y="975"/>
                    <a:pt x="137" y="975"/>
                    <a:pt x="137" y="975"/>
                  </a:cubicBezTo>
                  <a:cubicBezTo>
                    <a:pt x="137" y="975"/>
                    <a:pt x="137" y="975"/>
                    <a:pt x="137" y="975"/>
                  </a:cubicBezTo>
                  <a:cubicBezTo>
                    <a:pt x="137" y="976"/>
                    <a:pt x="137" y="977"/>
                    <a:pt x="136" y="979"/>
                  </a:cubicBezTo>
                  <a:cubicBezTo>
                    <a:pt x="137" y="979"/>
                    <a:pt x="137" y="979"/>
                    <a:pt x="137" y="979"/>
                  </a:cubicBezTo>
                  <a:cubicBezTo>
                    <a:pt x="139" y="979"/>
                    <a:pt x="138" y="979"/>
                    <a:pt x="141" y="979"/>
                  </a:cubicBezTo>
                  <a:cubicBezTo>
                    <a:pt x="144" y="981"/>
                    <a:pt x="144" y="981"/>
                    <a:pt x="144" y="981"/>
                  </a:cubicBezTo>
                  <a:cubicBezTo>
                    <a:pt x="144" y="982"/>
                    <a:pt x="144" y="982"/>
                    <a:pt x="144" y="982"/>
                  </a:cubicBezTo>
                  <a:cubicBezTo>
                    <a:pt x="144" y="983"/>
                    <a:pt x="144" y="983"/>
                    <a:pt x="144" y="983"/>
                  </a:cubicBezTo>
                  <a:cubicBezTo>
                    <a:pt x="144" y="983"/>
                    <a:pt x="144" y="983"/>
                    <a:pt x="144" y="984"/>
                  </a:cubicBezTo>
                  <a:cubicBezTo>
                    <a:pt x="147" y="986"/>
                    <a:pt x="147" y="986"/>
                    <a:pt x="147" y="986"/>
                  </a:cubicBezTo>
                  <a:cubicBezTo>
                    <a:pt x="147" y="986"/>
                    <a:pt x="147" y="986"/>
                    <a:pt x="147" y="986"/>
                  </a:cubicBezTo>
                  <a:cubicBezTo>
                    <a:pt x="147" y="987"/>
                    <a:pt x="147" y="987"/>
                    <a:pt x="147" y="988"/>
                  </a:cubicBezTo>
                  <a:cubicBezTo>
                    <a:pt x="145" y="988"/>
                    <a:pt x="145" y="988"/>
                    <a:pt x="144" y="989"/>
                  </a:cubicBezTo>
                  <a:cubicBezTo>
                    <a:pt x="144" y="990"/>
                    <a:pt x="144" y="990"/>
                    <a:pt x="144" y="990"/>
                  </a:cubicBezTo>
                  <a:cubicBezTo>
                    <a:pt x="141" y="992"/>
                    <a:pt x="142" y="992"/>
                    <a:pt x="140" y="992"/>
                  </a:cubicBezTo>
                  <a:cubicBezTo>
                    <a:pt x="139" y="992"/>
                    <a:pt x="139" y="992"/>
                    <a:pt x="137" y="992"/>
                  </a:cubicBezTo>
                  <a:cubicBezTo>
                    <a:pt x="136" y="991"/>
                    <a:pt x="136" y="991"/>
                    <a:pt x="136" y="991"/>
                  </a:cubicBezTo>
                  <a:cubicBezTo>
                    <a:pt x="136" y="991"/>
                    <a:pt x="136" y="991"/>
                    <a:pt x="136" y="991"/>
                  </a:cubicBezTo>
                  <a:cubicBezTo>
                    <a:pt x="135" y="990"/>
                    <a:pt x="135" y="990"/>
                    <a:pt x="135" y="990"/>
                  </a:cubicBezTo>
                  <a:cubicBezTo>
                    <a:pt x="134" y="990"/>
                    <a:pt x="134" y="990"/>
                    <a:pt x="132" y="990"/>
                  </a:cubicBezTo>
                  <a:cubicBezTo>
                    <a:pt x="132" y="991"/>
                    <a:pt x="132" y="991"/>
                    <a:pt x="132" y="991"/>
                  </a:cubicBezTo>
                  <a:cubicBezTo>
                    <a:pt x="132" y="992"/>
                    <a:pt x="132" y="992"/>
                    <a:pt x="130" y="994"/>
                  </a:cubicBezTo>
                  <a:cubicBezTo>
                    <a:pt x="133" y="997"/>
                    <a:pt x="130" y="994"/>
                    <a:pt x="134" y="998"/>
                  </a:cubicBezTo>
                  <a:cubicBezTo>
                    <a:pt x="134" y="999"/>
                    <a:pt x="134" y="999"/>
                    <a:pt x="134" y="999"/>
                  </a:cubicBezTo>
                  <a:cubicBezTo>
                    <a:pt x="134" y="999"/>
                    <a:pt x="134" y="999"/>
                    <a:pt x="134" y="999"/>
                  </a:cubicBezTo>
                  <a:cubicBezTo>
                    <a:pt x="133" y="1000"/>
                    <a:pt x="133" y="1000"/>
                    <a:pt x="133" y="1000"/>
                  </a:cubicBezTo>
                  <a:cubicBezTo>
                    <a:pt x="133" y="1001"/>
                    <a:pt x="133" y="1001"/>
                    <a:pt x="133" y="1001"/>
                  </a:cubicBezTo>
                  <a:cubicBezTo>
                    <a:pt x="135" y="1003"/>
                    <a:pt x="135" y="1003"/>
                    <a:pt x="135" y="1003"/>
                  </a:cubicBezTo>
                  <a:cubicBezTo>
                    <a:pt x="134" y="1003"/>
                    <a:pt x="134" y="1003"/>
                    <a:pt x="134" y="1003"/>
                  </a:cubicBezTo>
                  <a:cubicBezTo>
                    <a:pt x="134" y="1005"/>
                    <a:pt x="134" y="1004"/>
                    <a:pt x="134" y="1007"/>
                  </a:cubicBezTo>
                  <a:cubicBezTo>
                    <a:pt x="134" y="1007"/>
                    <a:pt x="134" y="1007"/>
                    <a:pt x="134" y="1007"/>
                  </a:cubicBezTo>
                  <a:cubicBezTo>
                    <a:pt x="135" y="1008"/>
                    <a:pt x="135" y="1008"/>
                    <a:pt x="135" y="1008"/>
                  </a:cubicBezTo>
                  <a:cubicBezTo>
                    <a:pt x="135" y="1008"/>
                    <a:pt x="135" y="1008"/>
                    <a:pt x="136" y="1010"/>
                  </a:cubicBezTo>
                  <a:cubicBezTo>
                    <a:pt x="136" y="1011"/>
                    <a:pt x="136" y="1011"/>
                    <a:pt x="136" y="1011"/>
                  </a:cubicBezTo>
                  <a:cubicBezTo>
                    <a:pt x="136" y="1011"/>
                    <a:pt x="136" y="1011"/>
                    <a:pt x="136" y="1011"/>
                  </a:cubicBezTo>
                  <a:cubicBezTo>
                    <a:pt x="138" y="1011"/>
                    <a:pt x="137" y="1011"/>
                    <a:pt x="139" y="1012"/>
                  </a:cubicBezTo>
                  <a:cubicBezTo>
                    <a:pt x="139" y="1012"/>
                    <a:pt x="139" y="1012"/>
                    <a:pt x="140" y="1012"/>
                  </a:cubicBezTo>
                  <a:cubicBezTo>
                    <a:pt x="141" y="1011"/>
                    <a:pt x="141" y="1011"/>
                    <a:pt x="142" y="1010"/>
                  </a:cubicBezTo>
                  <a:cubicBezTo>
                    <a:pt x="143" y="1008"/>
                    <a:pt x="143" y="1008"/>
                    <a:pt x="143" y="1008"/>
                  </a:cubicBezTo>
                  <a:cubicBezTo>
                    <a:pt x="143" y="1007"/>
                    <a:pt x="143" y="1007"/>
                    <a:pt x="143" y="1007"/>
                  </a:cubicBezTo>
                  <a:cubicBezTo>
                    <a:pt x="144" y="1007"/>
                    <a:pt x="144" y="1007"/>
                    <a:pt x="144" y="1007"/>
                  </a:cubicBezTo>
                  <a:cubicBezTo>
                    <a:pt x="145" y="1007"/>
                    <a:pt x="145" y="1007"/>
                    <a:pt x="145" y="1007"/>
                  </a:cubicBezTo>
                  <a:cubicBezTo>
                    <a:pt x="146" y="1008"/>
                    <a:pt x="146" y="1007"/>
                    <a:pt x="148" y="1008"/>
                  </a:cubicBezTo>
                  <a:cubicBezTo>
                    <a:pt x="149" y="1008"/>
                    <a:pt x="149" y="1008"/>
                    <a:pt x="149" y="1008"/>
                  </a:cubicBezTo>
                  <a:cubicBezTo>
                    <a:pt x="152" y="1006"/>
                    <a:pt x="152" y="1006"/>
                    <a:pt x="152" y="1006"/>
                  </a:cubicBezTo>
                  <a:cubicBezTo>
                    <a:pt x="153" y="1006"/>
                    <a:pt x="153" y="1006"/>
                    <a:pt x="153" y="1006"/>
                  </a:cubicBezTo>
                  <a:cubicBezTo>
                    <a:pt x="156" y="1007"/>
                    <a:pt x="156" y="1007"/>
                    <a:pt x="158" y="1006"/>
                  </a:cubicBezTo>
                  <a:cubicBezTo>
                    <a:pt x="159" y="1007"/>
                    <a:pt x="159" y="1007"/>
                    <a:pt x="159" y="1007"/>
                  </a:cubicBezTo>
                  <a:cubicBezTo>
                    <a:pt x="161" y="1009"/>
                    <a:pt x="161" y="1010"/>
                    <a:pt x="163" y="1013"/>
                  </a:cubicBezTo>
                  <a:cubicBezTo>
                    <a:pt x="166" y="1016"/>
                    <a:pt x="166" y="1016"/>
                    <a:pt x="166" y="1016"/>
                  </a:cubicBezTo>
                  <a:cubicBezTo>
                    <a:pt x="166" y="1017"/>
                    <a:pt x="166" y="1017"/>
                    <a:pt x="166" y="1017"/>
                  </a:cubicBezTo>
                  <a:cubicBezTo>
                    <a:pt x="166" y="1018"/>
                    <a:pt x="166" y="1018"/>
                    <a:pt x="166" y="1018"/>
                  </a:cubicBezTo>
                  <a:cubicBezTo>
                    <a:pt x="164" y="1018"/>
                    <a:pt x="164" y="1018"/>
                    <a:pt x="163" y="1018"/>
                  </a:cubicBezTo>
                  <a:cubicBezTo>
                    <a:pt x="163" y="1019"/>
                    <a:pt x="163" y="1019"/>
                    <a:pt x="163" y="1019"/>
                  </a:cubicBezTo>
                  <a:cubicBezTo>
                    <a:pt x="163" y="1020"/>
                    <a:pt x="163" y="1019"/>
                    <a:pt x="164" y="1021"/>
                  </a:cubicBezTo>
                  <a:cubicBezTo>
                    <a:pt x="164" y="1022"/>
                    <a:pt x="164" y="1022"/>
                    <a:pt x="164" y="1023"/>
                  </a:cubicBezTo>
                  <a:cubicBezTo>
                    <a:pt x="164" y="1024"/>
                    <a:pt x="164" y="1024"/>
                    <a:pt x="164" y="1024"/>
                  </a:cubicBezTo>
                  <a:cubicBezTo>
                    <a:pt x="164" y="1024"/>
                    <a:pt x="164" y="1024"/>
                    <a:pt x="164" y="1024"/>
                  </a:cubicBezTo>
                  <a:cubicBezTo>
                    <a:pt x="164" y="1025"/>
                    <a:pt x="164" y="1025"/>
                    <a:pt x="164" y="1025"/>
                  </a:cubicBezTo>
                  <a:cubicBezTo>
                    <a:pt x="164" y="1026"/>
                    <a:pt x="164" y="1026"/>
                    <a:pt x="164" y="1026"/>
                  </a:cubicBezTo>
                  <a:cubicBezTo>
                    <a:pt x="164" y="1026"/>
                    <a:pt x="164" y="1026"/>
                    <a:pt x="164" y="1026"/>
                  </a:cubicBezTo>
                  <a:cubicBezTo>
                    <a:pt x="164" y="1026"/>
                    <a:pt x="164" y="1026"/>
                    <a:pt x="164" y="1026"/>
                  </a:cubicBezTo>
                  <a:cubicBezTo>
                    <a:pt x="167" y="1026"/>
                    <a:pt x="167" y="1026"/>
                    <a:pt x="167" y="1026"/>
                  </a:cubicBezTo>
                  <a:cubicBezTo>
                    <a:pt x="168" y="1027"/>
                    <a:pt x="168" y="1027"/>
                    <a:pt x="169" y="1027"/>
                  </a:cubicBezTo>
                  <a:cubicBezTo>
                    <a:pt x="170" y="1027"/>
                    <a:pt x="170" y="1027"/>
                    <a:pt x="170" y="1027"/>
                  </a:cubicBezTo>
                  <a:cubicBezTo>
                    <a:pt x="171" y="1027"/>
                    <a:pt x="172" y="1027"/>
                    <a:pt x="173" y="1027"/>
                  </a:cubicBezTo>
                  <a:cubicBezTo>
                    <a:pt x="174" y="1027"/>
                    <a:pt x="174" y="1027"/>
                    <a:pt x="174" y="1027"/>
                  </a:cubicBezTo>
                  <a:cubicBezTo>
                    <a:pt x="174" y="1029"/>
                    <a:pt x="174" y="1028"/>
                    <a:pt x="174" y="1029"/>
                  </a:cubicBezTo>
                  <a:cubicBezTo>
                    <a:pt x="175" y="1030"/>
                    <a:pt x="175" y="1030"/>
                    <a:pt x="175" y="1030"/>
                  </a:cubicBezTo>
                  <a:cubicBezTo>
                    <a:pt x="176" y="1030"/>
                    <a:pt x="175" y="1030"/>
                    <a:pt x="176" y="1030"/>
                  </a:cubicBezTo>
                  <a:cubicBezTo>
                    <a:pt x="176" y="1030"/>
                    <a:pt x="176" y="1030"/>
                    <a:pt x="176" y="1030"/>
                  </a:cubicBezTo>
                  <a:cubicBezTo>
                    <a:pt x="176" y="1031"/>
                    <a:pt x="176" y="1031"/>
                    <a:pt x="176" y="1031"/>
                  </a:cubicBezTo>
                  <a:cubicBezTo>
                    <a:pt x="176" y="1031"/>
                    <a:pt x="176" y="1031"/>
                    <a:pt x="176" y="1031"/>
                  </a:cubicBezTo>
                  <a:cubicBezTo>
                    <a:pt x="176" y="1032"/>
                    <a:pt x="176" y="1032"/>
                    <a:pt x="177" y="1034"/>
                  </a:cubicBezTo>
                  <a:cubicBezTo>
                    <a:pt x="177" y="1035"/>
                    <a:pt x="177" y="1034"/>
                    <a:pt x="177" y="1035"/>
                  </a:cubicBezTo>
                  <a:cubicBezTo>
                    <a:pt x="177" y="1036"/>
                    <a:pt x="177" y="1036"/>
                    <a:pt x="177" y="1036"/>
                  </a:cubicBezTo>
                  <a:cubicBezTo>
                    <a:pt x="177" y="1037"/>
                    <a:pt x="177" y="1037"/>
                    <a:pt x="177" y="1037"/>
                  </a:cubicBezTo>
                  <a:cubicBezTo>
                    <a:pt x="177" y="1039"/>
                    <a:pt x="177" y="1039"/>
                    <a:pt x="177" y="1039"/>
                  </a:cubicBezTo>
                  <a:cubicBezTo>
                    <a:pt x="178" y="1040"/>
                    <a:pt x="178" y="1040"/>
                    <a:pt x="178" y="1040"/>
                  </a:cubicBezTo>
                  <a:cubicBezTo>
                    <a:pt x="179" y="1040"/>
                    <a:pt x="179" y="1040"/>
                    <a:pt x="179" y="1040"/>
                  </a:cubicBezTo>
                  <a:cubicBezTo>
                    <a:pt x="179" y="1042"/>
                    <a:pt x="179" y="1042"/>
                    <a:pt x="179" y="1042"/>
                  </a:cubicBezTo>
                  <a:cubicBezTo>
                    <a:pt x="180" y="1042"/>
                    <a:pt x="180" y="1042"/>
                    <a:pt x="180" y="1042"/>
                  </a:cubicBezTo>
                  <a:cubicBezTo>
                    <a:pt x="182" y="1041"/>
                    <a:pt x="181" y="1041"/>
                    <a:pt x="182" y="1040"/>
                  </a:cubicBezTo>
                  <a:cubicBezTo>
                    <a:pt x="184" y="1041"/>
                    <a:pt x="184" y="1041"/>
                    <a:pt x="185" y="1041"/>
                  </a:cubicBezTo>
                  <a:cubicBezTo>
                    <a:pt x="186" y="1042"/>
                    <a:pt x="186" y="1042"/>
                    <a:pt x="186" y="1042"/>
                  </a:cubicBezTo>
                  <a:cubicBezTo>
                    <a:pt x="186" y="1043"/>
                    <a:pt x="186" y="1043"/>
                    <a:pt x="186" y="1043"/>
                  </a:cubicBezTo>
                  <a:cubicBezTo>
                    <a:pt x="187" y="1043"/>
                    <a:pt x="187" y="1043"/>
                    <a:pt x="187" y="1043"/>
                  </a:cubicBezTo>
                  <a:cubicBezTo>
                    <a:pt x="188" y="1043"/>
                    <a:pt x="188" y="1043"/>
                    <a:pt x="188" y="1043"/>
                  </a:cubicBezTo>
                  <a:cubicBezTo>
                    <a:pt x="189" y="1043"/>
                    <a:pt x="189" y="1043"/>
                    <a:pt x="189" y="1043"/>
                  </a:cubicBezTo>
                  <a:cubicBezTo>
                    <a:pt x="190" y="1044"/>
                    <a:pt x="190" y="1044"/>
                    <a:pt x="190" y="1044"/>
                  </a:cubicBezTo>
                  <a:cubicBezTo>
                    <a:pt x="191" y="1044"/>
                    <a:pt x="191" y="1044"/>
                    <a:pt x="191" y="1044"/>
                  </a:cubicBezTo>
                  <a:cubicBezTo>
                    <a:pt x="192" y="1044"/>
                    <a:pt x="191" y="1044"/>
                    <a:pt x="192" y="1043"/>
                  </a:cubicBezTo>
                  <a:cubicBezTo>
                    <a:pt x="199" y="1041"/>
                    <a:pt x="192" y="1043"/>
                    <a:pt x="199" y="1041"/>
                  </a:cubicBezTo>
                  <a:cubicBezTo>
                    <a:pt x="200" y="1041"/>
                    <a:pt x="200" y="1041"/>
                    <a:pt x="200" y="1041"/>
                  </a:cubicBezTo>
                  <a:cubicBezTo>
                    <a:pt x="201" y="1042"/>
                    <a:pt x="200" y="1042"/>
                    <a:pt x="201" y="1043"/>
                  </a:cubicBezTo>
                  <a:cubicBezTo>
                    <a:pt x="202" y="1044"/>
                    <a:pt x="202" y="1044"/>
                    <a:pt x="202" y="1044"/>
                  </a:cubicBezTo>
                  <a:cubicBezTo>
                    <a:pt x="203" y="1046"/>
                    <a:pt x="203" y="1046"/>
                    <a:pt x="203" y="1046"/>
                  </a:cubicBezTo>
                  <a:cubicBezTo>
                    <a:pt x="204" y="1048"/>
                    <a:pt x="205" y="1048"/>
                    <a:pt x="207" y="1049"/>
                  </a:cubicBezTo>
                  <a:cubicBezTo>
                    <a:pt x="207" y="1049"/>
                    <a:pt x="207" y="1049"/>
                    <a:pt x="207" y="1049"/>
                  </a:cubicBezTo>
                  <a:cubicBezTo>
                    <a:pt x="208" y="1049"/>
                    <a:pt x="208" y="1049"/>
                    <a:pt x="208" y="1049"/>
                  </a:cubicBezTo>
                  <a:cubicBezTo>
                    <a:pt x="208" y="1049"/>
                    <a:pt x="208" y="1049"/>
                    <a:pt x="208" y="1049"/>
                  </a:cubicBezTo>
                  <a:cubicBezTo>
                    <a:pt x="208" y="1048"/>
                    <a:pt x="208" y="1048"/>
                    <a:pt x="208" y="1048"/>
                  </a:cubicBezTo>
                  <a:cubicBezTo>
                    <a:pt x="209" y="1047"/>
                    <a:pt x="209" y="1047"/>
                    <a:pt x="209" y="1047"/>
                  </a:cubicBezTo>
                  <a:cubicBezTo>
                    <a:pt x="209" y="1047"/>
                    <a:pt x="209" y="1047"/>
                    <a:pt x="209" y="1047"/>
                  </a:cubicBezTo>
                  <a:cubicBezTo>
                    <a:pt x="211" y="1049"/>
                    <a:pt x="211" y="1049"/>
                    <a:pt x="211" y="1049"/>
                  </a:cubicBezTo>
                  <a:cubicBezTo>
                    <a:pt x="213" y="1049"/>
                    <a:pt x="212" y="1049"/>
                    <a:pt x="213" y="1049"/>
                  </a:cubicBezTo>
                  <a:cubicBezTo>
                    <a:pt x="215" y="1050"/>
                    <a:pt x="215" y="1050"/>
                    <a:pt x="216" y="1051"/>
                  </a:cubicBezTo>
                  <a:cubicBezTo>
                    <a:pt x="218" y="1051"/>
                    <a:pt x="218" y="1051"/>
                    <a:pt x="218" y="1051"/>
                  </a:cubicBezTo>
                  <a:cubicBezTo>
                    <a:pt x="219" y="1051"/>
                    <a:pt x="219" y="1051"/>
                    <a:pt x="219" y="1051"/>
                  </a:cubicBezTo>
                  <a:cubicBezTo>
                    <a:pt x="220" y="1051"/>
                    <a:pt x="220" y="1051"/>
                    <a:pt x="220" y="1051"/>
                  </a:cubicBezTo>
                  <a:cubicBezTo>
                    <a:pt x="220" y="1052"/>
                    <a:pt x="220" y="1052"/>
                    <a:pt x="220" y="1052"/>
                  </a:cubicBezTo>
                  <a:cubicBezTo>
                    <a:pt x="221" y="1053"/>
                    <a:pt x="221" y="1053"/>
                    <a:pt x="221" y="1053"/>
                  </a:cubicBezTo>
                  <a:cubicBezTo>
                    <a:pt x="222" y="1053"/>
                    <a:pt x="221" y="1053"/>
                    <a:pt x="223" y="1053"/>
                  </a:cubicBezTo>
                  <a:cubicBezTo>
                    <a:pt x="225" y="1054"/>
                    <a:pt x="224" y="1054"/>
                    <a:pt x="226" y="1056"/>
                  </a:cubicBezTo>
                  <a:cubicBezTo>
                    <a:pt x="227" y="1056"/>
                    <a:pt x="227" y="1056"/>
                    <a:pt x="227" y="1056"/>
                  </a:cubicBezTo>
                  <a:cubicBezTo>
                    <a:pt x="228" y="1055"/>
                    <a:pt x="228" y="1055"/>
                    <a:pt x="228" y="1055"/>
                  </a:cubicBezTo>
                  <a:cubicBezTo>
                    <a:pt x="229" y="1055"/>
                    <a:pt x="229" y="1055"/>
                    <a:pt x="229" y="1055"/>
                  </a:cubicBezTo>
                  <a:cubicBezTo>
                    <a:pt x="230" y="1055"/>
                    <a:pt x="230" y="1055"/>
                    <a:pt x="230" y="1055"/>
                  </a:cubicBezTo>
                  <a:cubicBezTo>
                    <a:pt x="230" y="1056"/>
                    <a:pt x="230" y="1056"/>
                    <a:pt x="230" y="1056"/>
                  </a:cubicBezTo>
                  <a:cubicBezTo>
                    <a:pt x="229" y="1057"/>
                    <a:pt x="229" y="1057"/>
                    <a:pt x="229" y="1057"/>
                  </a:cubicBezTo>
                  <a:cubicBezTo>
                    <a:pt x="229" y="1058"/>
                    <a:pt x="229" y="1058"/>
                    <a:pt x="229" y="1058"/>
                  </a:cubicBezTo>
                  <a:cubicBezTo>
                    <a:pt x="230" y="1059"/>
                    <a:pt x="230" y="1059"/>
                    <a:pt x="230" y="1059"/>
                  </a:cubicBezTo>
                  <a:cubicBezTo>
                    <a:pt x="230" y="1062"/>
                    <a:pt x="229" y="1062"/>
                    <a:pt x="227" y="1064"/>
                  </a:cubicBezTo>
                  <a:cubicBezTo>
                    <a:pt x="226" y="1065"/>
                    <a:pt x="226" y="1065"/>
                    <a:pt x="225" y="1065"/>
                  </a:cubicBezTo>
                  <a:cubicBezTo>
                    <a:pt x="225" y="1066"/>
                    <a:pt x="225" y="1066"/>
                    <a:pt x="225" y="1066"/>
                  </a:cubicBezTo>
                  <a:cubicBezTo>
                    <a:pt x="226" y="1067"/>
                    <a:pt x="226" y="1067"/>
                    <a:pt x="226" y="1067"/>
                  </a:cubicBezTo>
                  <a:cubicBezTo>
                    <a:pt x="227" y="1068"/>
                    <a:pt x="227" y="1067"/>
                    <a:pt x="229" y="1068"/>
                  </a:cubicBezTo>
                  <a:cubicBezTo>
                    <a:pt x="229" y="1068"/>
                    <a:pt x="229" y="1068"/>
                    <a:pt x="229" y="1068"/>
                  </a:cubicBezTo>
                  <a:cubicBezTo>
                    <a:pt x="228" y="1069"/>
                    <a:pt x="228" y="1069"/>
                    <a:pt x="228" y="1069"/>
                  </a:cubicBezTo>
                  <a:cubicBezTo>
                    <a:pt x="228" y="1069"/>
                    <a:pt x="228" y="1069"/>
                    <a:pt x="228" y="1069"/>
                  </a:cubicBezTo>
                  <a:cubicBezTo>
                    <a:pt x="226" y="1069"/>
                    <a:pt x="226" y="1069"/>
                    <a:pt x="226" y="1069"/>
                  </a:cubicBezTo>
                  <a:cubicBezTo>
                    <a:pt x="226" y="1069"/>
                    <a:pt x="226" y="1069"/>
                    <a:pt x="225" y="1070"/>
                  </a:cubicBezTo>
                  <a:cubicBezTo>
                    <a:pt x="225" y="1071"/>
                    <a:pt x="225" y="1071"/>
                    <a:pt x="225" y="1072"/>
                  </a:cubicBezTo>
                  <a:cubicBezTo>
                    <a:pt x="226" y="1073"/>
                    <a:pt x="226" y="1073"/>
                    <a:pt x="226" y="1073"/>
                  </a:cubicBezTo>
                  <a:cubicBezTo>
                    <a:pt x="227" y="1073"/>
                    <a:pt x="227" y="1073"/>
                    <a:pt x="227" y="1073"/>
                  </a:cubicBezTo>
                  <a:cubicBezTo>
                    <a:pt x="227" y="1076"/>
                    <a:pt x="227" y="1075"/>
                    <a:pt x="227" y="1076"/>
                  </a:cubicBezTo>
                  <a:cubicBezTo>
                    <a:pt x="227" y="1077"/>
                    <a:pt x="227" y="1077"/>
                    <a:pt x="227" y="1077"/>
                  </a:cubicBezTo>
                  <a:cubicBezTo>
                    <a:pt x="227" y="1077"/>
                    <a:pt x="227" y="1077"/>
                    <a:pt x="227" y="1077"/>
                  </a:cubicBezTo>
                  <a:cubicBezTo>
                    <a:pt x="227" y="1077"/>
                    <a:pt x="227" y="1077"/>
                    <a:pt x="227" y="1077"/>
                  </a:cubicBezTo>
                  <a:cubicBezTo>
                    <a:pt x="228" y="1077"/>
                    <a:pt x="228" y="1077"/>
                    <a:pt x="228" y="1077"/>
                  </a:cubicBezTo>
                  <a:cubicBezTo>
                    <a:pt x="228" y="1078"/>
                    <a:pt x="228" y="1078"/>
                    <a:pt x="228" y="1078"/>
                  </a:cubicBezTo>
                  <a:cubicBezTo>
                    <a:pt x="228" y="1078"/>
                    <a:pt x="228" y="1078"/>
                    <a:pt x="228" y="1078"/>
                  </a:cubicBezTo>
                  <a:cubicBezTo>
                    <a:pt x="227" y="1079"/>
                    <a:pt x="227" y="1079"/>
                    <a:pt x="227" y="1079"/>
                  </a:cubicBezTo>
                  <a:cubicBezTo>
                    <a:pt x="226" y="1082"/>
                    <a:pt x="227" y="1082"/>
                    <a:pt x="226" y="1083"/>
                  </a:cubicBezTo>
                  <a:cubicBezTo>
                    <a:pt x="226" y="1084"/>
                    <a:pt x="226" y="1084"/>
                    <a:pt x="226" y="1084"/>
                  </a:cubicBezTo>
                  <a:cubicBezTo>
                    <a:pt x="226" y="1085"/>
                    <a:pt x="226" y="1085"/>
                    <a:pt x="226" y="1085"/>
                  </a:cubicBezTo>
                  <a:cubicBezTo>
                    <a:pt x="218" y="1085"/>
                    <a:pt x="221" y="1085"/>
                    <a:pt x="216" y="1085"/>
                  </a:cubicBezTo>
                  <a:cubicBezTo>
                    <a:pt x="215" y="1085"/>
                    <a:pt x="215" y="1085"/>
                    <a:pt x="215" y="1085"/>
                  </a:cubicBezTo>
                  <a:cubicBezTo>
                    <a:pt x="214" y="1087"/>
                    <a:pt x="214" y="1087"/>
                    <a:pt x="214" y="1087"/>
                  </a:cubicBezTo>
                  <a:cubicBezTo>
                    <a:pt x="213" y="1088"/>
                    <a:pt x="213" y="1088"/>
                    <a:pt x="213" y="1088"/>
                  </a:cubicBezTo>
                  <a:cubicBezTo>
                    <a:pt x="212" y="1088"/>
                    <a:pt x="212" y="1088"/>
                    <a:pt x="212" y="1088"/>
                  </a:cubicBezTo>
                  <a:cubicBezTo>
                    <a:pt x="210" y="1089"/>
                    <a:pt x="210" y="1089"/>
                    <a:pt x="210" y="1089"/>
                  </a:cubicBezTo>
                  <a:cubicBezTo>
                    <a:pt x="209" y="1090"/>
                    <a:pt x="209" y="1090"/>
                    <a:pt x="209" y="1090"/>
                  </a:cubicBezTo>
                  <a:cubicBezTo>
                    <a:pt x="209" y="1091"/>
                    <a:pt x="209" y="1092"/>
                    <a:pt x="209" y="1093"/>
                  </a:cubicBezTo>
                  <a:cubicBezTo>
                    <a:pt x="209" y="1093"/>
                    <a:pt x="209" y="1093"/>
                    <a:pt x="209" y="1093"/>
                  </a:cubicBezTo>
                  <a:cubicBezTo>
                    <a:pt x="208" y="1093"/>
                    <a:pt x="208" y="1093"/>
                    <a:pt x="208" y="1093"/>
                  </a:cubicBezTo>
                  <a:cubicBezTo>
                    <a:pt x="209" y="1094"/>
                    <a:pt x="209" y="1094"/>
                    <a:pt x="209" y="1094"/>
                  </a:cubicBezTo>
                  <a:cubicBezTo>
                    <a:pt x="209" y="1094"/>
                    <a:pt x="209" y="1094"/>
                    <a:pt x="209" y="1094"/>
                  </a:cubicBezTo>
                  <a:cubicBezTo>
                    <a:pt x="209" y="1095"/>
                    <a:pt x="209" y="1095"/>
                    <a:pt x="209" y="1095"/>
                  </a:cubicBezTo>
                  <a:cubicBezTo>
                    <a:pt x="209" y="1095"/>
                    <a:pt x="209" y="1095"/>
                    <a:pt x="209" y="1095"/>
                  </a:cubicBezTo>
                  <a:cubicBezTo>
                    <a:pt x="209" y="1095"/>
                    <a:pt x="209" y="1095"/>
                    <a:pt x="209" y="1095"/>
                  </a:cubicBezTo>
                  <a:cubicBezTo>
                    <a:pt x="208" y="1096"/>
                    <a:pt x="208" y="1096"/>
                    <a:pt x="208" y="1096"/>
                  </a:cubicBezTo>
                  <a:cubicBezTo>
                    <a:pt x="208" y="1097"/>
                    <a:pt x="208" y="1096"/>
                    <a:pt x="209" y="1097"/>
                  </a:cubicBezTo>
                  <a:cubicBezTo>
                    <a:pt x="212" y="1096"/>
                    <a:pt x="212" y="1096"/>
                    <a:pt x="212" y="1096"/>
                  </a:cubicBezTo>
                  <a:cubicBezTo>
                    <a:pt x="213" y="1095"/>
                    <a:pt x="213" y="1095"/>
                    <a:pt x="213" y="1095"/>
                  </a:cubicBezTo>
                  <a:cubicBezTo>
                    <a:pt x="215" y="1094"/>
                    <a:pt x="215" y="1094"/>
                    <a:pt x="215" y="1094"/>
                  </a:cubicBezTo>
                  <a:cubicBezTo>
                    <a:pt x="214" y="1095"/>
                    <a:pt x="214" y="1095"/>
                    <a:pt x="214" y="1095"/>
                  </a:cubicBezTo>
                  <a:cubicBezTo>
                    <a:pt x="213" y="1095"/>
                    <a:pt x="213" y="1095"/>
                    <a:pt x="213" y="1095"/>
                  </a:cubicBezTo>
                  <a:cubicBezTo>
                    <a:pt x="212" y="1096"/>
                    <a:pt x="212" y="1096"/>
                    <a:pt x="212" y="1096"/>
                  </a:cubicBezTo>
                  <a:cubicBezTo>
                    <a:pt x="213" y="1096"/>
                    <a:pt x="213" y="1097"/>
                    <a:pt x="217" y="1096"/>
                  </a:cubicBezTo>
                  <a:cubicBezTo>
                    <a:pt x="218" y="1094"/>
                    <a:pt x="218" y="1094"/>
                    <a:pt x="218" y="1094"/>
                  </a:cubicBezTo>
                  <a:cubicBezTo>
                    <a:pt x="220" y="1094"/>
                    <a:pt x="220" y="1094"/>
                    <a:pt x="220" y="1094"/>
                  </a:cubicBezTo>
                  <a:cubicBezTo>
                    <a:pt x="220" y="1096"/>
                    <a:pt x="220" y="1095"/>
                    <a:pt x="221" y="1097"/>
                  </a:cubicBezTo>
                  <a:cubicBezTo>
                    <a:pt x="221" y="1098"/>
                    <a:pt x="221" y="1098"/>
                    <a:pt x="221" y="1098"/>
                  </a:cubicBezTo>
                  <a:cubicBezTo>
                    <a:pt x="220" y="1098"/>
                    <a:pt x="220" y="1098"/>
                    <a:pt x="220" y="1098"/>
                  </a:cubicBezTo>
                  <a:cubicBezTo>
                    <a:pt x="219" y="1098"/>
                    <a:pt x="219" y="1098"/>
                    <a:pt x="219" y="1098"/>
                  </a:cubicBezTo>
                  <a:cubicBezTo>
                    <a:pt x="211" y="1102"/>
                    <a:pt x="218" y="1099"/>
                    <a:pt x="211" y="1102"/>
                  </a:cubicBezTo>
                  <a:cubicBezTo>
                    <a:pt x="212" y="1103"/>
                    <a:pt x="212" y="1103"/>
                    <a:pt x="212" y="1103"/>
                  </a:cubicBezTo>
                  <a:cubicBezTo>
                    <a:pt x="212" y="1104"/>
                    <a:pt x="212" y="1104"/>
                    <a:pt x="212" y="1104"/>
                  </a:cubicBezTo>
                  <a:cubicBezTo>
                    <a:pt x="210" y="1104"/>
                    <a:pt x="210" y="1104"/>
                    <a:pt x="209" y="1104"/>
                  </a:cubicBezTo>
                  <a:cubicBezTo>
                    <a:pt x="208" y="1104"/>
                    <a:pt x="208" y="1104"/>
                    <a:pt x="208" y="1104"/>
                  </a:cubicBezTo>
                  <a:cubicBezTo>
                    <a:pt x="206" y="1105"/>
                    <a:pt x="206" y="1105"/>
                    <a:pt x="206" y="1105"/>
                  </a:cubicBezTo>
                  <a:cubicBezTo>
                    <a:pt x="204" y="1105"/>
                    <a:pt x="205" y="1105"/>
                    <a:pt x="204" y="1105"/>
                  </a:cubicBezTo>
                  <a:cubicBezTo>
                    <a:pt x="204" y="1107"/>
                    <a:pt x="204" y="1106"/>
                    <a:pt x="205" y="1108"/>
                  </a:cubicBezTo>
                  <a:cubicBezTo>
                    <a:pt x="206" y="1109"/>
                    <a:pt x="206" y="1109"/>
                    <a:pt x="206" y="1109"/>
                  </a:cubicBezTo>
                  <a:cubicBezTo>
                    <a:pt x="207" y="1109"/>
                    <a:pt x="207" y="1109"/>
                    <a:pt x="207" y="1109"/>
                  </a:cubicBezTo>
                  <a:cubicBezTo>
                    <a:pt x="210" y="1112"/>
                    <a:pt x="209" y="1111"/>
                    <a:pt x="212" y="1114"/>
                  </a:cubicBezTo>
                  <a:cubicBezTo>
                    <a:pt x="211" y="1114"/>
                    <a:pt x="211" y="1114"/>
                    <a:pt x="211" y="1114"/>
                  </a:cubicBezTo>
                  <a:cubicBezTo>
                    <a:pt x="209" y="1113"/>
                    <a:pt x="210" y="1113"/>
                    <a:pt x="208" y="1113"/>
                  </a:cubicBezTo>
                  <a:cubicBezTo>
                    <a:pt x="208" y="1115"/>
                    <a:pt x="208" y="1115"/>
                    <a:pt x="207" y="1116"/>
                  </a:cubicBezTo>
                  <a:cubicBezTo>
                    <a:pt x="207" y="1115"/>
                    <a:pt x="207" y="1116"/>
                    <a:pt x="207" y="1115"/>
                  </a:cubicBezTo>
                  <a:cubicBezTo>
                    <a:pt x="206" y="1114"/>
                    <a:pt x="206" y="1114"/>
                    <a:pt x="206" y="1114"/>
                  </a:cubicBezTo>
                  <a:cubicBezTo>
                    <a:pt x="205" y="1115"/>
                    <a:pt x="205" y="1115"/>
                    <a:pt x="205" y="1115"/>
                  </a:cubicBezTo>
                  <a:cubicBezTo>
                    <a:pt x="204" y="1118"/>
                    <a:pt x="204" y="1118"/>
                    <a:pt x="204" y="1118"/>
                  </a:cubicBezTo>
                  <a:cubicBezTo>
                    <a:pt x="202" y="1121"/>
                    <a:pt x="202" y="1121"/>
                    <a:pt x="202" y="1121"/>
                  </a:cubicBezTo>
                  <a:cubicBezTo>
                    <a:pt x="202" y="1122"/>
                    <a:pt x="202" y="1122"/>
                    <a:pt x="202" y="1122"/>
                  </a:cubicBezTo>
                  <a:cubicBezTo>
                    <a:pt x="202" y="1123"/>
                    <a:pt x="202" y="1123"/>
                    <a:pt x="202" y="1123"/>
                  </a:cubicBezTo>
                  <a:cubicBezTo>
                    <a:pt x="202" y="1123"/>
                    <a:pt x="202" y="1123"/>
                    <a:pt x="202" y="1123"/>
                  </a:cubicBezTo>
                  <a:cubicBezTo>
                    <a:pt x="202" y="1123"/>
                    <a:pt x="202" y="1123"/>
                    <a:pt x="202" y="1123"/>
                  </a:cubicBezTo>
                  <a:cubicBezTo>
                    <a:pt x="202" y="1124"/>
                    <a:pt x="202" y="1124"/>
                    <a:pt x="202" y="1124"/>
                  </a:cubicBezTo>
                  <a:cubicBezTo>
                    <a:pt x="202" y="1125"/>
                    <a:pt x="202" y="1125"/>
                    <a:pt x="202" y="1125"/>
                  </a:cubicBezTo>
                  <a:cubicBezTo>
                    <a:pt x="198" y="1126"/>
                    <a:pt x="198" y="1126"/>
                    <a:pt x="198" y="1126"/>
                  </a:cubicBezTo>
                  <a:cubicBezTo>
                    <a:pt x="197" y="1127"/>
                    <a:pt x="197" y="1127"/>
                    <a:pt x="197" y="1127"/>
                  </a:cubicBezTo>
                  <a:cubicBezTo>
                    <a:pt x="196" y="1126"/>
                    <a:pt x="196" y="1126"/>
                    <a:pt x="196" y="1126"/>
                  </a:cubicBezTo>
                  <a:cubicBezTo>
                    <a:pt x="194" y="1125"/>
                    <a:pt x="195" y="1125"/>
                    <a:pt x="193" y="1124"/>
                  </a:cubicBezTo>
                  <a:cubicBezTo>
                    <a:pt x="193" y="1124"/>
                    <a:pt x="193" y="1124"/>
                    <a:pt x="193" y="1124"/>
                  </a:cubicBezTo>
                  <a:cubicBezTo>
                    <a:pt x="192" y="1125"/>
                    <a:pt x="192" y="1125"/>
                    <a:pt x="192" y="1125"/>
                  </a:cubicBezTo>
                  <a:cubicBezTo>
                    <a:pt x="192" y="1125"/>
                    <a:pt x="192" y="1125"/>
                    <a:pt x="192" y="1125"/>
                  </a:cubicBezTo>
                  <a:cubicBezTo>
                    <a:pt x="193" y="1126"/>
                    <a:pt x="193" y="1126"/>
                    <a:pt x="193" y="1126"/>
                  </a:cubicBezTo>
                  <a:cubicBezTo>
                    <a:pt x="194" y="1126"/>
                    <a:pt x="194" y="1126"/>
                    <a:pt x="194" y="1126"/>
                  </a:cubicBezTo>
                  <a:cubicBezTo>
                    <a:pt x="194" y="1127"/>
                    <a:pt x="194" y="1127"/>
                    <a:pt x="194" y="1127"/>
                  </a:cubicBezTo>
                  <a:cubicBezTo>
                    <a:pt x="191" y="1128"/>
                    <a:pt x="191" y="1128"/>
                    <a:pt x="191" y="1128"/>
                  </a:cubicBezTo>
                  <a:cubicBezTo>
                    <a:pt x="191" y="1129"/>
                    <a:pt x="191" y="1129"/>
                    <a:pt x="191" y="1129"/>
                  </a:cubicBezTo>
                  <a:cubicBezTo>
                    <a:pt x="191" y="1129"/>
                    <a:pt x="191" y="1129"/>
                    <a:pt x="191" y="1129"/>
                  </a:cubicBezTo>
                  <a:cubicBezTo>
                    <a:pt x="195" y="1130"/>
                    <a:pt x="194" y="1130"/>
                    <a:pt x="197" y="1131"/>
                  </a:cubicBezTo>
                  <a:cubicBezTo>
                    <a:pt x="198" y="1133"/>
                    <a:pt x="198" y="1133"/>
                    <a:pt x="198" y="1133"/>
                  </a:cubicBezTo>
                  <a:cubicBezTo>
                    <a:pt x="199" y="1134"/>
                    <a:pt x="199" y="1134"/>
                    <a:pt x="199" y="1134"/>
                  </a:cubicBezTo>
                  <a:cubicBezTo>
                    <a:pt x="200" y="1135"/>
                    <a:pt x="200" y="1135"/>
                    <a:pt x="200" y="1135"/>
                  </a:cubicBezTo>
                  <a:cubicBezTo>
                    <a:pt x="201" y="1136"/>
                    <a:pt x="200" y="1136"/>
                    <a:pt x="201" y="1136"/>
                  </a:cubicBezTo>
                  <a:cubicBezTo>
                    <a:pt x="203" y="1136"/>
                    <a:pt x="203" y="1136"/>
                    <a:pt x="203" y="1136"/>
                  </a:cubicBezTo>
                  <a:cubicBezTo>
                    <a:pt x="205" y="1136"/>
                    <a:pt x="205" y="1136"/>
                    <a:pt x="205" y="1136"/>
                  </a:cubicBezTo>
                  <a:cubicBezTo>
                    <a:pt x="208" y="1140"/>
                    <a:pt x="208" y="1140"/>
                    <a:pt x="208" y="1140"/>
                  </a:cubicBezTo>
                  <a:cubicBezTo>
                    <a:pt x="223" y="1147"/>
                    <a:pt x="221" y="1150"/>
                    <a:pt x="228" y="1156"/>
                  </a:cubicBezTo>
                  <a:cubicBezTo>
                    <a:pt x="229" y="1154"/>
                    <a:pt x="229" y="1155"/>
                    <a:pt x="230" y="1154"/>
                  </a:cubicBezTo>
                  <a:cubicBezTo>
                    <a:pt x="230" y="1153"/>
                    <a:pt x="230" y="1153"/>
                    <a:pt x="230" y="1153"/>
                  </a:cubicBezTo>
                  <a:cubicBezTo>
                    <a:pt x="233" y="1154"/>
                    <a:pt x="232" y="1154"/>
                    <a:pt x="234" y="1154"/>
                  </a:cubicBezTo>
                  <a:cubicBezTo>
                    <a:pt x="236" y="1154"/>
                    <a:pt x="236" y="1154"/>
                    <a:pt x="236" y="1154"/>
                  </a:cubicBezTo>
                  <a:cubicBezTo>
                    <a:pt x="241" y="1156"/>
                    <a:pt x="238" y="1156"/>
                    <a:pt x="244" y="1157"/>
                  </a:cubicBezTo>
                  <a:cubicBezTo>
                    <a:pt x="245" y="1158"/>
                    <a:pt x="245" y="1158"/>
                    <a:pt x="246" y="1159"/>
                  </a:cubicBezTo>
                  <a:cubicBezTo>
                    <a:pt x="252" y="1159"/>
                    <a:pt x="252" y="1159"/>
                    <a:pt x="252" y="1159"/>
                  </a:cubicBezTo>
                  <a:cubicBezTo>
                    <a:pt x="254" y="1158"/>
                    <a:pt x="254" y="1159"/>
                    <a:pt x="256" y="1159"/>
                  </a:cubicBezTo>
                  <a:cubicBezTo>
                    <a:pt x="257" y="1160"/>
                    <a:pt x="257" y="1160"/>
                    <a:pt x="257" y="1160"/>
                  </a:cubicBezTo>
                  <a:cubicBezTo>
                    <a:pt x="259" y="1160"/>
                    <a:pt x="258" y="1160"/>
                    <a:pt x="260" y="1160"/>
                  </a:cubicBezTo>
                  <a:cubicBezTo>
                    <a:pt x="261" y="1160"/>
                    <a:pt x="261" y="1160"/>
                    <a:pt x="262" y="1161"/>
                  </a:cubicBezTo>
                  <a:cubicBezTo>
                    <a:pt x="262" y="1161"/>
                    <a:pt x="262" y="1161"/>
                    <a:pt x="262" y="1161"/>
                  </a:cubicBezTo>
                  <a:cubicBezTo>
                    <a:pt x="263" y="1162"/>
                    <a:pt x="263" y="1162"/>
                    <a:pt x="263" y="1162"/>
                  </a:cubicBezTo>
                  <a:cubicBezTo>
                    <a:pt x="267" y="1164"/>
                    <a:pt x="266" y="1164"/>
                    <a:pt x="269" y="1164"/>
                  </a:cubicBezTo>
                  <a:cubicBezTo>
                    <a:pt x="269" y="1165"/>
                    <a:pt x="269" y="1165"/>
                    <a:pt x="271" y="1166"/>
                  </a:cubicBezTo>
                  <a:cubicBezTo>
                    <a:pt x="271" y="1166"/>
                    <a:pt x="271" y="1166"/>
                    <a:pt x="271" y="1166"/>
                  </a:cubicBezTo>
                  <a:cubicBezTo>
                    <a:pt x="271" y="1167"/>
                    <a:pt x="271" y="1167"/>
                    <a:pt x="271" y="1167"/>
                  </a:cubicBezTo>
                  <a:cubicBezTo>
                    <a:pt x="271" y="1167"/>
                    <a:pt x="271" y="1167"/>
                    <a:pt x="271" y="1167"/>
                  </a:cubicBezTo>
                  <a:cubicBezTo>
                    <a:pt x="271" y="1168"/>
                    <a:pt x="271" y="1168"/>
                    <a:pt x="271" y="1168"/>
                  </a:cubicBezTo>
                  <a:cubicBezTo>
                    <a:pt x="271" y="1168"/>
                    <a:pt x="271" y="1168"/>
                    <a:pt x="271" y="1168"/>
                  </a:cubicBezTo>
                  <a:cubicBezTo>
                    <a:pt x="272" y="1169"/>
                    <a:pt x="272" y="1169"/>
                    <a:pt x="272" y="1169"/>
                  </a:cubicBezTo>
                  <a:cubicBezTo>
                    <a:pt x="273" y="1169"/>
                    <a:pt x="273" y="1169"/>
                    <a:pt x="273" y="1169"/>
                  </a:cubicBezTo>
                  <a:cubicBezTo>
                    <a:pt x="274" y="1168"/>
                    <a:pt x="274" y="1168"/>
                    <a:pt x="274" y="1168"/>
                  </a:cubicBezTo>
                  <a:cubicBezTo>
                    <a:pt x="275" y="1168"/>
                    <a:pt x="277" y="1167"/>
                    <a:pt x="279" y="1166"/>
                  </a:cubicBezTo>
                  <a:cubicBezTo>
                    <a:pt x="280" y="1166"/>
                    <a:pt x="280" y="1166"/>
                    <a:pt x="280" y="1166"/>
                  </a:cubicBezTo>
                  <a:cubicBezTo>
                    <a:pt x="281" y="1166"/>
                    <a:pt x="281" y="1166"/>
                    <a:pt x="281" y="1166"/>
                  </a:cubicBezTo>
                  <a:cubicBezTo>
                    <a:pt x="281" y="1167"/>
                    <a:pt x="281" y="1167"/>
                    <a:pt x="281" y="1167"/>
                  </a:cubicBezTo>
                  <a:cubicBezTo>
                    <a:pt x="282" y="1168"/>
                    <a:pt x="282" y="1168"/>
                    <a:pt x="282" y="1168"/>
                  </a:cubicBezTo>
                  <a:cubicBezTo>
                    <a:pt x="283" y="1166"/>
                    <a:pt x="283" y="1166"/>
                    <a:pt x="283" y="1166"/>
                  </a:cubicBezTo>
                  <a:cubicBezTo>
                    <a:pt x="283" y="1166"/>
                    <a:pt x="283" y="1166"/>
                    <a:pt x="283" y="1166"/>
                  </a:cubicBezTo>
                  <a:cubicBezTo>
                    <a:pt x="285" y="1167"/>
                    <a:pt x="285" y="1167"/>
                    <a:pt x="287" y="1167"/>
                  </a:cubicBezTo>
                  <a:cubicBezTo>
                    <a:pt x="287" y="1168"/>
                    <a:pt x="288" y="1168"/>
                    <a:pt x="289" y="1169"/>
                  </a:cubicBezTo>
                  <a:cubicBezTo>
                    <a:pt x="291" y="1169"/>
                    <a:pt x="291" y="1169"/>
                    <a:pt x="291" y="1169"/>
                  </a:cubicBezTo>
                  <a:cubicBezTo>
                    <a:pt x="292" y="1169"/>
                    <a:pt x="292" y="1169"/>
                    <a:pt x="293" y="1170"/>
                  </a:cubicBezTo>
                  <a:cubicBezTo>
                    <a:pt x="293" y="1170"/>
                    <a:pt x="293" y="1170"/>
                    <a:pt x="293" y="1170"/>
                  </a:cubicBezTo>
                  <a:cubicBezTo>
                    <a:pt x="292" y="1172"/>
                    <a:pt x="293" y="1171"/>
                    <a:pt x="292" y="1174"/>
                  </a:cubicBezTo>
                  <a:cubicBezTo>
                    <a:pt x="292" y="1174"/>
                    <a:pt x="292" y="1174"/>
                    <a:pt x="292" y="1174"/>
                  </a:cubicBezTo>
                  <a:cubicBezTo>
                    <a:pt x="294" y="1175"/>
                    <a:pt x="294" y="1175"/>
                    <a:pt x="295" y="1177"/>
                  </a:cubicBezTo>
                  <a:cubicBezTo>
                    <a:pt x="297" y="1177"/>
                    <a:pt x="297" y="1177"/>
                    <a:pt x="298" y="1177"/>
                  </a:cubicBezTo>
                  <a:cubicBezTo>
                    <a:pt x="299" y="1178"/>
                    <a:pt x="299" y="1178"/>
                    <a:pt x="301" y="1179"/>
                  </a:cubicBezTo>
                  <a:cubicBezTo>
                    <a:pt x="301" y="1179"/>
                    <a:pt x="301" y="1179"/>
                    <a:pt x="301" y="1179"/>
                  </a:cubicBezTo>
                  <a:cubicBezTo>
                    <a:pt x="302" y="1179"/>
                    <a:pt x="302" y="1179"/>
                    <a:pt x="302" y="1179"/>
                  </a:cubicBezTo>
                  <a:cubicBezTo>
                    <a:pt x="302" y="1180"/>
                    <a:pt x="302" y="1180"/>
                    <a:pt x="302" y="1180"/>
                  </a:cubicBezTo>
                  <a:cubicBezTo>
                    <a:pt x="302" y="1180"/>
                    <a:pt x="302" y="1180"/>
                    <a:pt x="302" y="1180"/>
                  </a:cubicBezTo>
                  <a:cubicBezTo>
                    <a:pt x="303" y="1180"/>
                    <a:pt x="303" y="1180"/>
                    <a:pt x="304" y="1180"/>
                  </a:cubicBezTo>
                  <a:cubicBezTo>
                    <a:pt x="304" y="1180"/>
                    <a:pt x="304" y="1180"/>
                    <a:pt x="304" y="1180"/>
                  </a:cubicBezTo>
                  <a:cubicBezTo>
                    <a:pt x="305" y="1181"/>
                    <a:pt x="307" y="1182"/>
                    <a:pt x="307" y="1183"/>
                  </a:cubicBezTo>
                  <a:cubicBezTo>
                    <a:pt x="308" y="1184"/>
                    <a:pt x="308" y="1184"/>
                    <a:pt x="309" y="1185"/>
                  </a:cubicBezTo>
                  <a:cubicBezTo>
                    <a:pt x="310" y="1185"/>
                    <a:pt x="310" y="1185"/>
                    <a:pt x="310" y="1185"/>
                  </a:cubicBezTo>
                  <a:cubicBezTo>
                    <a:pt x="310" y="1188"/>
                    <a:pt x="310" y="1188"/>
                    <a:pt x="310" y="1188"/>
                  </a:cubicBezTo>
                  <a:cubicBezTo>
                    <a:pt x="311" y="1188"/>
                    <a:pt x="311" y="1188"/>
                    <a:pt x="311" y="1188"/>
                  </a:cubicBezTo>
                  <a:cubicBezTo>
                    <a:pt x="314" y="1189"/>
                    <a:pt x="313" y="1189"/>
                    <a:pt x="316" y="1189"/>
                  </a:cubicBezTo>
                  <a:cubicBezTo>
                    <a:pt x="317" y="1189"/>
                    <a:pt x="317" y="1189"/>
                    <a:pt x="317" y="1189"/>
                  </a:cubicBezTo>
                  <a:cubicBezTo>
                    <a:pt x="318" y="1187"/>
                    <a:pt x="318" y="1188"/>
                    <a:pt x="319" y="1185"/>
                  </a:cubicBezTo>
                  <a:cubicBezTo>
                    <a:pt x="322" y="1184"/>
                    <a:pt x="322" y="1184"/>
                    <a:pt x="323" y="1183"/>
                  </a:cubicBezTo>
                  <a:cubicBezTo>
                    <a:pt x="323" y="1182"/>
                    <a:pt x="323" y="1182"/>
                    <a:pt x="325" y="1180"/>
                  </a:cubicBezTo>
                  <a:cubicBezTo>
                    <a:pt x="324" y="1179"/>
                    <a:pt x="324" y="1179"/>
                    <a:pt x="323" y="1178"/>
                  </a:cubicBezTo>
                  <a:cubicBezTo>
                    <a:pt x="323" y="1178"/>
                    <a:pt x="323" y="1178"/>
                    <a:pt x="323" y="1178"/>
                  </a:cubicBezTo>
                  <a:cubicBezTo>
                    <a:pt x="321" y="1174"/>
                    <a:pt x="320" y="1172"/>
                    <a:pt x="315" y="1167"/>
                  </a:cubicBezTo>
                  <a:cubicBezTo>
                    <a:pt x="315" y="1165"/>
                    <a:pt x="315" y="1165"/>
                    <a:pt x="315" y="1165"/>
                  </a:cubicBezTo>
                  <a:cubicBezTo>
                    <a:pt x="314" y="1164"/>
                    <a:pt x="314" y="1164"/>
                    <a:pt x="314" y="1164"/>
                  </a:cubicBezTo>
                  <a:cubicBezTo>
                    <a:pt x="313" y="1163"/>
                    <a:pt x="313" y="1163"/>
                    <a:pt x="312" y="1162"/>
                  </a:cubicBezTo>
                  <a:cubicBezTo>
                    <a:pt x="313" y="1159"/>
                    <a:pt x="313" y="1159"/>
                    <a:pt x="313" y="1159"/>
                  </a:cubicBezTo>
                  <a:cubicBezTo>
                    <a:pt x="313" y="1158"/>
                    <a:pt x="313" y="1158"/>
                    <a:pt x="313" y="1156"/>
                  </a:cubicBezTo>
                  <a:cubicBezTo>
                    <a:pt x="313" y="1154"/>
                    <a:pt x="313" y="1155"/>
                    <a:pt x="314" y="1152"/>
                  </a:cubicBezTo>
                  <a:cubicBezTo>
                    <a:pt x="314" y="1150"/>
                    <a:pt x="314" y="1150"/>
                    <a:pt x="314" y="1150"/>
                  </a:cubicBezTo>
                  <a:cubicBezTo>
                    <a:pt x="314" y="1148"/>
                    <a:pt x="314" y="1148"/>
                    <a:pt x="314" y="1148"/>
                  </a:cubicBezTo>
                  <a:cubicBezTo>
                    <a:pt x="314" y="1149"/>
                    <a:pt x="314" y="1149"/>
                    <a:pt x="314" y="1149"/>
                  </a:cubicBezTo>
                  <a:cubicBezTo>
                    <a:pt x="312" y="1154"/>
                    <a:pt x="312" y="1154"/>
                    <a:pt x="312" y="1154"/>
                  </a:cubicBezTo>
                  <a:cubicBezTo>
                    <a:pt x="312" y="1150"/>
                    <a:pt x="312" y="1147"/>
                    <a:pt x="310" y="1144"/>
                  </a:cubicBezTo>
                  <a:cubicBezTo>
                    <a:pt x="308" y="1142"/>
                    <a:pt x="309" y="1143"/>
                    <a:pt x="307" y="1141"/>
                  </a:cubicBezTo>
                  <a:cubicBezTo>
                    <a:pt x="306" y="1141"/>
                    <a:pt x="307" y="1141"/>
                    <a:pt x="304" y="1140"/>
                  </a:cubicBezTo>
                  <a:cubicBezTo>
                    <a:pt x="304" y="1140"/>
                    <a:pt x="304" y="1140"/>
                    <a:pt x="304" y="1140"/>
                  </a:cubicBezTo>
                  <a:cubicBezTo>
                    <a:pt x="304" y="1139"/>
                    <a:pt x="304" y="1139"/>
                    <a:pt x="304" y="1139"/>
                  </a:cubicBezTo>
                  <a:cubicBezTo>
                    <a:pt x="304" y="1138"/>
                    <a:pt x="304" y="1138"/>
                    <a:pt x="304" y="1136"/>
                  </a:cubicBezTo>
                  <a:cubicBezTo>
                    <a:pt x="306" y="1135"/>
                    <a:pt x="305" y="1136"/>
                    <a:pt x="307" y="1134"/>
                  </a:cubicBezTo>
                  <a:cubicBezTo>
                    <a:pt x="307" y="1134"/>
                    <a:pt x="307" y="1134"/>
                    <a:pt x="307" y="1133"/>
                  </a:cubicBezTo>
                  <a:cubicBezTo>
                    <a:pt x="308" y="1134"/>
                    <a:pt x="308" y="1134"/>
                    <a:pt x="308" y="1134"/>
                  </a:cubicBezTo>
                  <a:cubicBezTo>
                    <a:pt x="308" y="1134"/>
                    <a:pt x="308" y="1134"/>
                    <a:pt x="308" y="1134"/>
                  </a:cubicBezTo>
                  <a:cubicBezTo>
                    <a:pt x="309" y="1132"/>
                    <a:pt x="309" y="1132"/>
                    <a:pt x="310" y="1131"/>
                  </a:cubicBezTo>
                  <a:cubicBezTo>
                    <a:pt x="312" y="1126"/>
                    <a:pt x="311" y="1128"/>
                    <a:pt x="312" y="1124"/>
                  </a:cubicBezTo>
                  <a:cubicBezTo>
                    <a:pt x="312" y="1124"/>
                    <a:pt x="312" y="1124"/>
                    <a:pt x="312" y="1124"/>
                  </a:cubicBezTo>
                  <a:cubicBezTo>
                    <a:pt x="313" y="1124"/>
                    <a:pt x="313" y="1124"/>
                    <a:pt x="313" y="1124"/>
                  </a:cubicBezTo>
                  <a:cubicBezTo>
                    <a:pt x="313" y="1123"/>
                    <a:pt x="313" y="1123"/>
                    <a:pt x="313" y="1123"/>
                  </a:cubicBezTo>
                  <a:cubicBezTo>
                    <a:pt x="313" y="1121"/>
                    <a:pt x="313" y="1121"/>
                    <a:pt x="313" y="1121"/>
                  </a:cubicBezTo>
                  <a:cubicBezTo>
                    <a:pt x="312" y="1120"/>
                    <a:pt x="312" y="1120"/>
                    <a:pt x="312" y="1120"/>
                  </a:cubicBezTo>
                  <a:cubicBezTo>
                    <a:pt x="313" y="1120"/>
                    <a:pt x="313" y="1120"/>
                    <a:pt x="313" y="1120"/>
                  </a:cubicBezTo>
                  <a:cubicBezTo>
                    <a:pt x="314" y="1121"/>
                    <a:pt x="314" y="1121"/>
                    <a:pt x="314" y="1122"/>
                  </a:cubicBezTo>
                  <a:cubicBezTo>
                    <a:pt x="315" y="1121"/>
                    <a:pt x="315" y="1121"/>
                    <a:pt x="315" y="1121"/>
                  </a:cubicBezTo>
                  <a:cubicBezTo>
                    <a:pt x="315" y="1120"/>
                    <a:pt x="315" y="1120"/>
                    <a:pt x="315" y="1120"/>
                  </a:cubicBezTo>
                  <a:cubicBezTo>
                    <a:pt x="316" y="1120"/>
                    <a:pt x="316" y="1120"/>
                    <a:pt x="316" y="1120"/>
                  </a:cubicBezTo>
                  <a:cubicBezTo>
                    <a:pt x="317" y="1120"/>
                    <a:pt x="317" y="1120"/>
                    <a:pt x="317" y="1120"/>
                  </a:cubicBezTo>
                  <a:cubicBezTo>
                    <a:pt x="320" y="1119"/>
                    <a:pt x="319" y="1119"/>
                    <a:pt x="320" y="1119"/>
                  </a:cubicBezTo>
                  <a:cubicBezTo>
                    <a:pt x="322" y="1118"/>
                    <a:pt x="322" y="1118"/>
                    <a:pt x="324" y="1116"/>
                  </a:cubicBezTo>
                  <a:cubicBezTo>
                    <a:pt x="324" y="1116"/>
                    <a:pt x="324" y="1116"/>
                    <a:pt x="324" y="1116"/>
                  </a:cubicBezTo>
                  <a:cubicBezTo>
                    <a:pt x="325" y="1116"/>
                    <a:pt x="325" y="1116"/>
                    <a:pt x="325" y="1116"/>
                  </a:cubicBezTo>
                  <a:cubicBezTo>
                    <a:pt x="326" y="1117"/>
                    <a:pt x="326" y="1117"/>
                    <a:pt x="326" y="1117"/>
                  </a:cubicBezTo>
                  <a:cubicBezTo>
                    <a:pt x="326" y="1117"/>
                    <a:pt x="326" y="1117"/>
                    <a:pt x="326" y="1117"/>
                  </a:cubicBezTo>
                  <a:cubicBezTo>
                    <a:pt x="327" y="1117"/>
                    <a:pt x="327" y="1117"/>
                    <a:pt x="327" y="1117"/>
                  </a:cubicBezTo>
                  <a:cubicBezTo>
                    <a:pt x="327" y="1116"/>
                    <a:pt x="327" y="1116"/>
                    <a:pt x="327" y="1116"/>
                  </a:cubicBezTo>
                  <a:cubicBezTo>
                    <a:pt x="326" y="1115"/>
                    <a:pt x="326" y="1115"/>
                    <a:pt x="326" y="1115"/>
                  </a:cubicBezTo>
                  <a:cubicBezTo>
                    <a:pt x="326" y="1114"/>
                    <a:pt x="326" y="1115"/>
                    <a:pt x="326" y="1114"/>
                  </a:cubicBezTo>
                  <a:cubicBezTo>
                    <a:pt x="327" y="1113"/>
                    <a:pt x="327" y="1113"/>
                    <a:pt x="327" y="1113"/>
                  </a:cubicBezTo>
                  <a:cubicBezTo>
                    <a:pt x="328" y="1113"/>
                    <a:pt x="328" y="1113"/>
                    <a:pt x="328" y="1113"/>
                  </a:cubicBezTo>
                  <a:cubicBezTo>
                    <a:pt x="331" y="1112"/>
                    <a:pt x="331" y="1112"/>
                    <a:pt x="331" y="1112"/>
                  </a:cubicBezTo>
                  <a:cubicBezTo>
                    <a:pt x="331" y="1111"/>
                    <a:pt x="331" y="1111"/>
                    <a:pt x="331" y="1111"/>
                  </a:cubicBezTo>
                  <a:cubicBezTo>
                    <a:pt x="331" y="1110"/>
                    <a:pt x="331" y="1110"/>
                    <a:pt x="331" y="1110"/>
                  </a:cubicBezTo>
                  <a:cubicBezTo>
                    <a:pt x="332" y="1110"/>
                    <a:pt x="332" y="1110"/>
                    <a:pt x="332" y="1110"/>
                  </a:cubicBezTo>
                  <a:cubicBezTo>
                    <a:pt x="332" y="1110"/>
                    <a:pt x="332" y="1110"/>
                    <a:pt x="332" y="1110"/>
                  </a:cubicBezTo>
                  <a:cubicBezTo>
                    <a:pt x="332" y="1109"/>
                    <a:pt x="332" y="1109"/>
                    <a:pt x="332" y="1109"/>
                  </a:cubicBezTo>
                  <a:cubicBezTo>
                    <a:pt x="329" y="1108"/>
                    <a:pt x="329" y="1108"/>
                    <a:pt x="329" y="1108"/>
                  </a:cubicBezTo>
                  <a:cubicBezTo>
                    <a:pt x="327" y="1107"/>
                    <a:pt x="327" y="1107"/>
                    <a:pt x="327" y="1107"/>
                  </a:cubicBezTo>
                  <a:cubicBezTo>
                    <a:pt x="325" y="1106"/>
                    <a:pt x="325" y="1106"/>
                    <a:pt x="325" y="1105"/>
                  </a:cubicBezTo>
                  <a:cubicBezTo>
                    <a:pt x="324" y="1105"/>
                    <a:pt x="324" y="1105"/>
                    <a:pt x="324" y="1105"/>
                  </a:cubicBezTo>
                  <a:cubicBezTo>
                    <a:pt x="324" y="1104"/>
                    <a:pt x="324" y="1104"/>
                    <a:pt x="324" y="1104"/>
                  </a:cubicBezTo>
                  <a:cubicBezTo>
                    <a:pt x="324" y="1103"/>
                    <a:pt x="324" y="1103"/>
                    <a:pt x="324" y="1103"/>
                  </a:cubicBezTo>
                  <a:cubicBezTo>
                    <a:pt x="325" y="1103"/>
                    <a:pt x="325" y="1103"/>
                    <a:pt x="325" y="1103"/>
                  </a:cubicBezTo>
                  <a:cubicBezTo>
                    <a:pt x="325" y="1103"/>
                    <a:pt x="325" y="1103"/>
                    <a:pt x="325" y="1103"/>
                  </a:cubicBezTo>
                  <a:cubicBezTo>
                    <a:pt x="326" y="1103"/>
                    <a:pt x="326" y="1103"/>
                    <a:pt x="326" y="1103"/>
                  </a:cubicBezTo>
                  <a:cubicBezTo>
                    <a:pt x="326" y="1103"/>
                    <a:pt x="326" y="1103"/>
                    <a:pt x="326" y="1103"/>
                  </a:cubicBezTo>
                  <a:cubicBezTo>
                    <a:pt x="327" y="1104"/>
                    <a:pt x="327" y="1104"/>
                    <a:pt x="327" y="1104"/>
                  </a:cubicBezTo>
                  <a:cubicBezTo>
                    <a:pt x="328" y="1104"/>
                    <a:pt x="328" y="1104"/>
                    <a:pt x="328" y="1104"/>
                  </a:cubicBezTo>
                  <a:cubicBezTo>
                    <a:pt x="329" y="1103"/>
                    <a:pt x="329" y="1103"/>
                    <a:pt x="329" y="1103"/>
                  </a:cubicBezTo>
                  <a:cubicBezTo>
                    <a:pt x="329" y="1102"/>
                    <a:pt x="329" y="1102"/>
                    <a:pt x="329" y="1102"/>
                  </a:cubicBezTo>
                  <a:cubicBezTo>
                    <a:pt x="328" y="1100"/>
                    <a:pt x="328" y="1100"/>
                    <a:pt x="328" y="1100"/>
                  </a:cubicBezTo>
                  <a:cubicBezTo>
                    <a:pt x="326" y="1097"/>
                    <a:pt x="326" y="1097"/>
                    <a:pt x="326" y="1097"/>
                  </a:cubicBezTo>
                  <a:cubicBezTo>
                    <a:pt x="324" y="1093"/>
                    <a:pt x="320" y="1087"/>
                    <a:pt x="320" y="1086"/>
                  </a:cubicBezTo>
                  <a:cubicBezTo>
                    <a:pt x="317" y="1086"/>
                    <a:pt x="315" y="1086"/>
                    <a:pt x="313" y="1085"/>
                  </a:cubicBezTo>
                  <a:cubicBezTo>
                    <a:pt x="311" y="1086"/>
                    <a:pt x="312" y="1086"/>
                    <a:pt x="310" y="1087"/>
                  </a:cubicBezTo>
                  <a:cubicBezTo>
                    <a:pt x="309" y="1086"/>
                    <a:pt x="309" y="1086"/>
                    <a:pt x="309" y="1086"/>
                  </a:cubicBezTo>
                  <a:cubicBezTo>
                    <a:pt x="309" y="1084"/>
                    <a:pt x="309" y="1085"/>
                    <a:pt x="308" y="1083"/>
                  </a:cubicBezTo>
                  <a:cubicBezTo>
                    <a:pt x="308" y="1082"/>
                    <a:pt x="308" y="1082"/>
                    <a:pt x="309" y="1080"/>
                  </a:cubicBezTo>
                  <a:cubicBezTo>
                    <a:pt x="308" y="1078"/>
                    <a:pt x="308" y="1078"/>
                    <a:pt x="308" y="1078"/>
                  </a:cubicBezTo>
                  <a:cubicBezTo>
                    <a:pt x="307" y="1077"/>
                    <a:pt x="307" y="1077"/>
                    <a:pt x="307" y="1077"/>
                  </a:cubicBezTo>
                  <a:cubicBezTo>
                    <a:pt x="305" y="1077"/>
                    <a:pt x="306" y="1077"/>
                    <a:pt x="303" y="1075"/>
                  </a:cubicBezTo>
                  <a:cubicBezTo>
                    <a:pt x="303" y="1073"/>
                    <a:pt x="303" y="1073"/>
                    <a:pt x="303" y="1073"/>
                  </a:cubicBezTo>
                  <a:cubicBezTo>
                    <a:pt x="304" y="1069"/>
                    <a:pt x="304" y="1069"/>
                    <a:pt x="304" y="1069"/>
                  </a:cubicBezTo>
                  <a:cubicBezTo>
                    <a:pt x="306" y="1066"/>
                    <a:pt x="306" y="1066"/>
                    <a:pt x="306" y="1066"/>
                  </a:cubicBezTo>
                  <a:cubicBezTo>
                    <a:pt x="307" y="1065"/>
                    <a:pt x="307" y="1065"/>
                    <a:pt x="307" y="1065"/>
                  </a:cubicBezTo>
                  <a:cubicBezTo>
                    <a:pt x="307" y="1064"/>
                    <a:pt x="307" y="1064"/>
                    <a:pt x="307" y="1064"/>
                  </a:cubicBezTo>
                  <a:cubicBezTo>
                    <a:pt x="308" y="1063"/>
                    <a:pt x="308" y="1063"/>
                    <a:pt x="308" y="1063"/>
                  </a:cubicBezTo>
                  <a:cubicBezTo>
                    <a:pt x="307" y="1062"/>
                    <a:pt x="307" y="1062"/>
                    <a:pt x="307" y="1062"/>
                  </a:cubicBezTo>
                  <a:cubicBezTo>
                    <a:pt x="307" y="1061"/>
                    <a:pt x="307" y="1061"/>
                    <a:pt x="306" y="1060"/>
                  </a:cubicBezTo>
                  <a:cubicBezTo>
                    <a:pt x="305" y="1059"/>
                    <a:pt x="305" y="1059"/>
                    <a:pt x="305" y="1059"/>
                  </a:cubicBezTo>
                  <a:cubicBezTo>
                    <a:pt x="305" y="1054"/>
                    <a:pt x="306" y="1053"/>
                    <a:pt x="307" y="1051"/>
                  </a:cubicBezTo>
                  <a:cubicBezTo>
                    <a:pt x="309" y="1049"/>
                    <a:pt x="308" y="1049"/>
                    <a:pt x="310" y="1048"/>
                  </a:cubicBezTo>
                  <a:cubicBezTo>
                    <a:pt x="311" y="1047"/>
                    <a:pt x="311" y="1047"/>
                    <a:pt x="311" y="1047"/>
                  </a:cubicBezTo>
                  <a:cubicBezTo>
                    <a:pt x="311" y="1045"/>
                    <a:pt x="311" y="1046"/>
                    <a:pt x="311" y="1044"/>
                  </a:cubicBezTo>
                  <a:cubicBezTo>
                    <a:pt x="311" y="1043"/>
                    <a:pt x="311" y="1043"/>
                    <a:pt x="311" y="1043"/>
                  </a:cubicBezTo>
                  <a:cubicBezTo>
                    <a:pt x="312" y="1042"/>
                    <a:pt x="312" y="1042"/>
                    <a:pt x="313" y="1041"/>
                  </a:cubicBezTo>
                  <a:cubicBezTo>
                    <a:pt x="314" y="1041"/>
                    <a:pt x="314" y="1041"/>
                    <a:pt x="314" y="1041"/>
                  </a:cubicBezTo>
                  <a:cubicBezTo>
                    <a:pt x="315" y="1041"/>
                    <a:pt x="315" y="1041"/>
                    <a:pt x="315" y="1041"/>
                  </a:cubicBezTo>
                  <a:cubicBezTo>
                    <a:pt x="320" y="1046"/>
                    <a:pt x="319" y="1047"/>
                    <a:pt x="322" y="1051"/>
                  </a:cubicBezTo>
                  <a:cubicBezTo>
                    <a:pt x="323" y="1051"/>
                    <a:pt x="323" y="1051"/>
                    <a:pt x="323" y="1051"/>
                  </a:cubicBezTo>
                  <a:cubicBezTo>
                    <a:pt x="326" y="1050"/>
                    <a:pt x="325" y="1050"/>
                    <a:pt x="327" y="1049"/>
                  </a:cubicBezTo>
                  <a:cubicBezTo>
                    <a:pt x="328" y="1049"/>
                    <a:pt x="328" y="1049"/>
                    <a:pt x="328" y="1049"/>
                  </a:cubicBezTo>
                  <a:cubicBezTo>
                    <a:pt x="328" y="1048"/>
                    <a:pt x="328" y="1048"/>
                    <a:pt x="328" y="1048"/>
                  </a:cubicBezTo>
                  <a:cubicBezTo>
                    <a:pt x="327" y="1044"/>
                    <a:pt x="327" y="1046"/>
                    <a:pt x="326" y="1038"/>
                  </a:cubicBezTo>
                  <a:cubicBezTo>
                    <a:pt x="325" y="1037"/>
                    <a:pt x="325" y="1037"/>
                    <a:pt x="325" y="1037"/>
                  </a:cubicBezTo>
                  <a:cubicBezTo>
                    <a:pt x="326" y="1037"/>
                    <a:pt x="326" y="1037"/>
                    <a:pt x="326" y="1037"/>
                  </a:cubicBezTo>
                  <a:cubicBezTo>
                    <a:pt x="327" y="1038"/>
                    <a:pt x="326" y="1037"/>
                    <a:pt x="327" y="1038"/>
                  </a:cubicBezTo>
                  <a:cubicBezTo>
                    <a:pt x="329" y="1037"/>
                    <a:pt x="328" y="1037"/>
                    <a:pt x="330" y="1035"/>
                  </a:cubicBezTo>
                  <a:cubicBezTo>
                    <a:pt x="333" y="1033"/>
                    <a:pt x="333" y="1033"/>
                    <a:pt x="333" y="1033"/>
                  </a:cubicBezTo>
                  <a:cubicBezTo>
                    <a:pt x="334" y="1032"/>
                    <a:pt x="334" y="1032"/>
                    <a:pt x="334" y="1032"/>
                  </a:cubicBezTo>
                  <a:cubicBezTo>
                    <a:pt x="334" y="1030"/>
                    <a:pt x="334" y="1030"/>
                    <a:pt x="334" y="1030"/>
                  </a:cubicBezTo>
                  <a:cubicBezTo>
                    <a:pt x="335" y="1029"/>
                    <a:pt x="335" y="1029"/>
                    <a:pt x="335" y="1029"/>
                  </a:cubicBezTo>
                  <a:cubicBezTo>
                    <a:pt x="337" y="1029"/>
                    <a:pt x="337" y="1029"/>
                    <a:pt x="337" y="1029"/>
                  </a:cubicBezTo>
                  <a:cubicBezTo>
                    <a:pt x="339" y="1028"/>
                    <a:pt x="339" y="1028"/>
                    <a:pt x="339" y="1028"/>
                  </a:cubicBezTo>
                  <a:cubicBezTo>
                    <a:pt x="340" y="1027"/>
                    <a:pt x="340" y="1027"/>
                    <a:pt x="340" y="1027"/>
                  </a:cubicBezTo>
                  <a:cubicBezTo>
                    <a:pt x="342" y="1026"/>
                    <a:pt x="342" y="1026"/>
                    <a:pt x="342" y="1026"/>
                  </a:cubicBezTo>
                  <a:cubicBezTo>
                    <a:pt x="344" y="1025"/>
                    <a:pt x="344" y="1025"/>
                    <a:pt x="344" y="1025"/>
                  </a:cubicBezTo>
                  <a:cubicBezTo>
                    <a:pt x="344" y="1025"/>
                    <a:pt x="344" y="1025"/>
                    <a:pt x="344" y="1025"/>
                  </a:cubicBezTo>
                  <a:cubicBezTo>
                    <a:pt x="345" y="1024"/>
                    <a:pt x="345" y="1024"/>
                    <a:pt x="345" y="1024"/>
                  </a:cubicBezTo>
                  <a:cubicBezTo>
                    <a:pt x="347" y="1021"/>
                    <a:pt x="347" y="1021"/>
                    <a:pt x="347" y="1021"/>
                  </a:cubicBezTo>
                  <a:cubicBezTo>
                    <a:pt x="348" y="1020"/>
                    <a:pt x="348" y="1020"/>
                    <a:pt x="348" y="1020"/>
                  </a:cubicBezTo>
                  <a:cubicBezTo>
                    <a:pt x="349" y="1018"/>
                    <a:pt x="349" y="1018"/>
                    <a:pt x="349" y="1018"/>
                  </a:cubicBezTo>
                  <a:cubicBezTo>
                    <a:pt x="350" y="1017"/>
                    <a:pt x="350" y="1017"/>
                    <a:pt x="350" y="1017"/>
                  </a:cubicBezTo>
                  <a:cubicBezTo>
                    <a:pt x="351" y="1018"/>
                    <a:pt x="351" y="1018"/>
                    <a:pt x="351" y="1018"/>
                  </a:cubicBezTo>
                  <a:cubicBezTo>
                    <a:pt x="352" y="1018"/>
                    <a:pt x="352" y="1018"/>
                    <a:pt x="352" y="1018"/>
                  </a:cubicBezTo>
                  <a:cubicBezTo>
                    <a:pt x="354" y="1019"/>
                    <a:pt x="354" y="1019"/>
                    <a:pt x="354" y="1019"/>
                  </a:cubicBezTo>
                  <a:cubicBezTo>
                    <a:pt x="355" y="1020"/>
                    <a:pt x="355" y="1020"/>
                    <a:pt x="355" y="1020"/>
                  </a:cubicBezTo>
                  <a:cubicBezTo>
                    <a:pt x="355" y="1021"/>
                    <a:pt x="355" y="1021"/>
                    <a:pt x="355" y="1021"/>
                  </a:cubicBezTo>
                  <a:cubicBezTo>
                    <a:pt x="355" y="1022"/>
                    <a:pt x="355" y="1022"/>
                    <a:pt x="355" y="1022"/>
                  </a:cubicBezTo>
                  <a:cubicBezTo>
                    <a:pt x="356" y="1022"/>
                    <a:pt x="356" y="1022"/>
                    <a:pt x="356" y="1022"/>
                  </a:cubicBezTo>
                  <a:cubicBezTo>
                    <a:pt x="357" y="1022"/>
                    <a:pt x="357" y="1022"/>
                    <a:pt x="357" y="1022"/>
                  </a:cubicBezTo>
                  <a:cubicBezTo>
                    <a:pt x="357" y="1022"/>
                    <a:pt x="357" y="1022"/>
                    <a:pt x="357" y="1022"/>
                  </a:cubicBezTo>
                  <a:cubicBezTo>
                    <a:pt x="359" y="1022"/>
                    <a:pt x="359" y="1022"/>
                    <a:pt x="359" y="1022"/>
                  </a:cubicBezTo>
                  <a:cubicBezTo>
                    <a:pt x="361" y="1021"/>
                    <a:pt x="361" y="1021"/>
                    <a:pt x="361" y="1021"/>
                  </a:cubicBezTo>
                  <a:cubicBezTo>
                    <a:pt x="363" y="1018"/>
                    <a:pt x="363" y="1018"/>
                    <a:pt x="363" y="1018"/>
                  </a:cubicBezTo>
                  <a:cubicBezTo>
                    <a:pt x="366" y="1018"/>
                    <a:pt x="366" y="1018"/>
                    <a:pt x="366" y="1018"/>
                  </a:cubicBezTo>
                  <a:cubicBezTo>
                    <a:pt x="367" y="1018"/>
                    <a:pt x="367" y="1018"/>
                    <a:pt x="367" y="1018"/>
                  </a:cubicBezTo>
                  <a:cubicBezTo>
                    <a:pt x="368" y="1020"/>
                    <a:pt x="368" y="1020"/>
                    <a:pt x="368" y="1020"/>
                  </a:cubicBezTo>
                  <a:cubicBezTo>
                    <a:pt x="369" y="1021"/>
                    <a:pt x="369" y="1021"/>
                    <a:pt x="369" y="1021"/>
                  </a:cubicBezTo>
                  <a:cubicBezTo>
                    <a:pt x="370" y="1022"/>
                    <a:pt x="370" y="1022"/>
                    <a:pt x="370" y="1022"/>
                  </a:cubicBezTo>
                  <a:cubicBezTo>
                    <a:pt x="370" y="1022"/>
                    <a:pt x="370" y="1022"/>
                    <a:pt x="370" y="1022"/>
                  </a:cubicBezTo>
                  <a:cubicBezTo>
                    <a:pt x="370" y="1022"/>
                    <a:pt x="370" y="1022"/>
                    <a:pt x="370" y="1022"/>
                  </a:cubicBezTo>
                  <a:cubicBezTo>
                    <a:pt x="372" y="1022"/>
                    <a:pt x="372" y="1022"/>
                    <a:pt x="372" y="1022"/>
                  </a:cubicBezTo>
                  <a:cubicBezTo>
                    <a:pt x="372" y="1022"/>
                    <a:pt x="372" y="1022"/>
                    <a:pt x="372" y="1022"/>
                  </a:cubicBezTo>
                  <a:cubicBezTo>
                    <a:pt x="373" y="1022"/>
                    <a:pt x="373" y="1022"/>
                    <a:pt x="373" y="1022"/>
                  </a:cubicBezTo>
                  <a:cubicBezTo>
                    <a:pt x="373" y="1022"/>
                    <a:pt x="373" y="1022"/>
                    <a:pt x="373" y="1022"/>
                  </a:cubicBezTo>
                  <a:cubicBezTo>
                    <a:pt x="375" y="1022"/>
                    <a:pt x="375" y="1022"/>
                    <a:pt x="375" y="1022"/>
                  </a:cubicBezTo>
                  <a:cubicBezTo>
                    <a:pt x="377" y="1022"/>
                    <a:pt x="377" y="1022"/>
                    <a:pt x="377" y="1022"/>
                  </a:cubicBezTo>
                  <a:cubicBezTo>
                    <a:pt x="377" y="1022"/>
                    <a:pt x="377" y="1022"/>
                    <a:pt x="377" y="1022"/>
                  </a:cubicBezTo>
                  <a:cubicBezTo>
                    <a:pt x="378" y="1022"/>
                    <a:pt x="378" y="1022"/>
                    <a:pt x="378" y="1022"/>
                  </a:cubicBezTo>
                  <a:cubicBezTo>
                    <a:pt x="380" y="1023"/>
                    <a:pt x="380" y="1023"/>
                    <a:pt x="380" y="1023"/>
                  </a:cubicBezTo>
                  <a:cubicBezTo>
                    <a:pt x="381" y="1023"/>
                    <a:pt x="381" y="1023"/>
                    <a:pt x="381" y="1023"/>
                  </a:cubicBezTo>
                  <a:cubicBezTo>
                    <a:pt x="382" y="1026"/>
                    <a:pt x="382" y="1026"/>
                    <a:pt x="382" y="1026"/>
                  </a:cubicBezTo>
                  <a:cubicBezTo>
                    <a:pt x="383" y="1027"/>
                    <a:pt x="383" y="1027"/>
                    <a:pt x="383" y="1027"/>
                  </a:cubicBezTo>
                  <a:cubicBezTo>
                    <a:pt x="385" y="1028"/>
                    <a:pt x="385" y="1028"/>
                    <a:pt x="385" y="1028"/>
                  </a:cubicBezTo>
                  <a:cubicBezTo>
                    <a:pt x="386" y="1028"/>
                    <a:pt x="386" y="1028"/>
                    <a:pt x="386" y="1028"/>
                  </a:cubicBezTo>
                  <a:cubicBezTo>
                    <a:pt x="387" y="1030"/>
                    <a:pt x="387" y="1030"/>
                    <a:pt x="387" y="1030"/>
                  </a:cubicBezTo>
                  <a:cubicBezTo>
                    <a:pt x="388" y="1031"/>
                    <a:pt x="388" y="1031"/>
                    <a:pt x="388" y="1031"/>
                  </a:cubicBezTo>
                  <a:cubicBezTo>
                    <a:pt x="389" y="1032"/>
                    <a:pt x="389" y="1032"/>
                    <a:pt x="389" y="1032"/>
                  </a:cubicBezTo>
                  <a:cubicBezTo>
                    <a:pt x="391" y="1034"/>
                    <a:pt x="391" y="1034"/>
                    <a:pt x="391" y="1034"/>
                  </a:cubicBezTo>
                  <a:cubicBezTo>
                    <a:pt x="391" y="1036"/>
                    <a:pt x="391" y="1036"/>
                    <a:pt x="391" y="1036"/>
                  </a:cubicBezTo>
                  <a:cubicBezTo>
                    <a:pt x="391" y="1038"/>
                    <a:pt x="391" y="1038"/>
                    <a:pt x="391" y="1038"/>
                  </a:cubicBezTo>
                  <a:cubicBezTo>
                    <a:pt x="392" y="1039"/>
                    <a:pt x="392" y="1039"/>
                    <a:pt x="392" y="1039"/>
                  </a:cubicBezTo>
                  <a:cubicBezTo>
                    <a:pt x="392" y="1039"/>
                    <a:pt x="392" y="1039"/>
                    <a:pt x="392" y="1039"/>
                  </a:cubicBezTo>
                  <a:cubicBezTo>
                    <a:pt x="392" y="1038"/>
                    <a:pt x="392" y="1038"/>
                    <a:pt x="392" y="1038"/>
                  </a:cubicBezTo>
                  <a:cubicBezTo>
                    <a:pt x="393" y="1038"/>
                    <a:pt x="393" y="1038"/>
                    <a:pt x="393" y="1038"/>
                  </a:cubicBezTo>
                  <a:cubicBezTo>
                    <a:pt x="393" y="1037"/>
                    <a:pt x="393" y="1037"/>
                    <a:pt x="393" y="1037"/>
                  </a:cubicBezTo>
                  <a:cubicBezTo>
                    <a:pt x="393" y="1034"/>
                    <a:pt x="393" y="1034"/>
                    <a:pt x="393" y="1034"/>
                  </a:cubicBezTo>
                  <a:cubicBezTo>
                    <a:pt x="393" y="1033"/>
                    <a:pt x="393" y="1033"/>
                    <a:pt x="393" y="1033"/>
                  </a:cubicBezTo>
                  <a:cubicBezTo>
                    <a:pt x="392" y="1032"/>
                    <a:pt x="392" y="1032"/>
                    <a:pt x="392" y="1032"/>
                  </a:cubicBezTo>
                  <a:cubicBezTo>
                    <a:pt x="392" y="1031"/>
                    <a:pt x="392" y="1031"/>
                    <a:pt x="392" y="1031"/>
                  </a:cubicBezTo>
                  <a:cubicBezTo>
                    <a:pt x="392" y="1031"/>
                    <a:pt x="392" y="1031"/>
                    <a:pt x="392" y="1031"/>
                  </a:cubicBezTo>
                  <a:cubicBezTo>
                    <a:pt x="393" y="1030"/>
                    <a:pt x="393" y="1030"/>
                    <a:pt x="393" y="1030"/>
                  </a:cubicBezTo>
                  <a:cubicBezTo>
                    <a:pt x="394" y="1031"/>
                    <a:pt x="394" y="1031"/>
                    <a:pt x="394" y="1031"/>
                  </a:cubicBezTo>
                  <a:cubicBezTo>
                    <a:pt x="396" y="1032"/>
                    <a:pt x="396" y="1032"/>
                    <a:pt x="396" y="1032"/>
                  </a:cubicBezTo>
                  <a:cubicBezTo>
                    <a:pt x="397" y="1033"/>
                    <a:pt x="397" y="1033"/>
                    <a:pt x="397" y="1033"/>
                  </a:cubicBezTo>
                  <a:cubicBezTo>
                    <a:pt x="399" y="1035"/>
                    <a:pt x="399" y="1035"/>
                    <a:pt x="399" y="1035"/>
                  </a:cubicBezTo>
                  <a:cubicBezTo>
                    <a:pt x="401" y="1036"/>
                    <a:pt x="401" y="1036"/>
                    <a:pt x="401" y="1036"/>
                  </a:cubicBezTo>
                  <a:cubicBezTo>
                    <a:pt x="403" y="1038"/>
                    <a:pt x="403" y="1038"/>
                    <a:pt x="403" y="1038"/>
                  </a:cubicBezTo>
                  <a:cubicBezTo>
                    <a:pt x="405" y="1038"/>
                    <a:pt x="405" y="1038"/>
                    <a:pt x="405" y="1038"/>
                  </a:cubicBezTo>
                  <a:cubicBezTo>
                    <a:pt x="406" y="1038"/>
                    <a:pt x="406" y="1038"/>
                    <a:pt x="406" y="1038"/>
                  </a:cubicBezTo>
                  <a:cubicBezTo>
                    <a:pt x="407" y="1037"/>
                    <a:pt x="407" y="1037"/>
                    <a:pt x="407" y="1037"/>
                  </a:cubicBezTo>
                  <a:cubicBezTo>
                    <a:pt x="409" y="1036"/>
                    <a:pt x="409" y="1036"/>
                    <a:pt x="409" y="1036"/>
                  </a:cubicBezTo>
                  <a:cubicBezTo>
                    <a:pt x="409" y="1034"/>
                    <a:pt x="409" y="1034"/>
                    <a:pt x="409" y="1034"/>
                  </a:cubicBezTo>
                  <a:cubicBezTo>
                    <a:pt x="410" y="1033"/>
                    <a:pt x="410" y="1033"/>
                    <a:pt x="410" y="1033"/>
                  </a:cubicBezTo>
                  <a:cubicBezTo>
                    <a:pt x="412" y="1032"/>
                    <a:pt x="412" y="1032"/>
                    <a:pt x="412" y="1032"/>
                  </a:cubicBezTo>
                  <a:cubicBezTo>
                    <a:pt x="414" y="1030"/>
                    <a:pt x="414" y="1030"/>
                    <a:pt x="414" y="1030"/>
                  </a:cubicBezTo>
                  <a:cubicBezTo>
                    <a:pt x="415" y="1030"/>
                    <a:pt x="415" y="1030"/>
                    <a:pt x="415" y="1030"/>
                  </a:cubicBezTo>
                  <a:cubicBezTo>
                    <a:pt x="415" y="1031"/>
                    <a:pt x="415" y="1031"/>
                    <a:pt x="415" y="1031"/>
                  </a:cubicBezTo>
                  <a:cubicBezTo>
                    <a:pt x="417" y="1030"/>
                    <a:pt x="417" y="1030"/>
                    <a:pt x="417" y="1030"/>
                  </a:cubicBezTo>
                  <a:cubicBezTo>
                    <a:pt x="418" y="1030"/>
                    <a:pt x="418" y="1030"/>
                    <a:pt x="418" y="1030"/>
                  </a:cubicBezTo>
                  <a:cubicBezTo>
                    <a:pt x="420" y="1029"/>
                    <a:pt x="420" y="1029"/>
                    <a:pt x="420" y="1029"/>
                  </a:cubicBezTo>
                  <a:cubicBezTo>
                    <a:pt x="421" y="1030"/>
                    <a:pt x="421" y="1030"/>
                    <a:pt x="421" y="1030"/>
                  </a:cubicBezTo>
                  <a:cubicBezTo>
                    <a:pt x="423" y="1031"/>
                    <a:pt x="423" y="1031"/>
                    <a:pt x="423" y="1031"/>
                  </a:cubicBezTo>
                  <a:cubicBezTo>
                    <a:pt x="424" y="1032"/>
                    <a:pt x="424" y="1032"/>
                    <a:pt x="424" y="1032"/>
                  </a:cubicBezTo>
                  <a:cubicBezTo>
                    <a:pt x="426" y="1032"/>
                    <a:pt x="426" y="1032"/>
                    <a:pt x="426" y="1032"/>
                  </a:cubicBezTo>
                  <a:cubicBezTo>
                    <a:pt x="427" y="1032"/>
                    <a:pt x="427" y="1032"/>
                    <a:pt x="427" y="1032"/>
                  </a:cubicBezTo>
                  <a:cubicBezTo>
                    <a:pt x="428" y="1031"/>
                    <a:pt x="428" y="1031"/>
                    <a:pt x="428" y="1031"/>
                  </a:cubicBezTo>
                  <a:cubicBezTo>
                    <a:pt x="428" y="1030"/>
                    <a:pt x="428" y="1030"/>
                    <a:pt x="428" y="1030"/>
                  </a:cubicBezTo>
                  <a:cubicBezTo>
                    <a:pt x="429" y="1029"/>
                    <a:pt x="429" y="1029"/>
                    <a:pt x="429" y="1029"/>
                  </a:cubicBezTo>
                  <a:cubicBezTo>
                    <a:pt x="429" y="1029"/>
                    <a:pt x="429" y="1029"/>
                    <a:pt x="429" y="1029"/>
                  </a:cubicBezTo>
                  <a:cubicBezTo>
                    <a:pt x="431" y="1029"/>
                    <a:pt x="431" y="1029"/>
                    <a:pt x="431" y="1029"/>
                  </a:cubicBezTo>
                  <a:cubicBezTo>
                    <a:pt x="433" y="1029"/>
                    <a:pt x="433" y="1029"/>
                    <a:pt x="433" y="1029"/>
                  </a:cubicBezTo>
                  <a:cubicBezTo>
                    <a:pt x="433" y="1029"/>
                    <a:pt x="433" y="1029"/>
                    <a:pt x="433" y="1029"/>
                  </a:cubicBezTo>
                  <a:cubicBezTo>
                    <a:pt x="435" y="1029"/>
                    <a:pt x="435" y="1029"/>
                    <a:pt x="435" y="1029"/>
                  </a:cubicBezTo>
                  <a:cubicBezTo>
                    <a:pt x="437" y="1031"/>
                    <a:pt x="437" y="1031"/>
                    <a:pt x="437" y="1031"/>
                  </a:cubicBezTo>
                  <a:cubicBezTo>
                    <a:pt x="438" y="1033"/>
                    <a:pt x="438" y="1033"/>
                    <a:pt x="438" y="1033"/>
                  </a:cubicBezTo>
                  <a:cubicBezTo>
                    <a:pt x="440" y="1035"/>
                    <a:pt x="440" y="1035"/>
                    <a:pt x="440" y="1035"/>
                  </a:cubicBezTo>
                  <a:cubicBezTo>
                    <a:pt x="441" y="1036"/>
                    <a:pt x="441" y="1036"/>
                    <a:pt x="441" y="1036"/>
                  </a:cubicBezTo>
                  <a:cubicBezTo>
                    <a:pt x="442" y="1036"/>
                    <a:pt x="442" y="1036"/>
                    <a:pt x="442" y="1036"/>
                  </a:cubicBezTo>
                  <a:cubicBezTo>
                    <a:pt x="443" y="1036"/>
                    <a:pt x="443" y="1036"/>
                    <a:pt x="443" y="1036"/>
                  </a:cubicBezTo>
                  <a:cubicBezTo>
                    <a:pt x="444" y="1037"/>
                    <a:pt x="444" y="1037"/>
                    <a:pt x="444" y="1037"/>
                  </a:cubicBezTo>
                  <a:cubicBezTo>
                    <a:pt x="447" y="1037"/>
                    <a:pt x="447" y="1037"/>
                    <a:pt x="447" y="1037"/>
                  </a:cubicBezTo>
                  <a:cubicBezTo>
                    <a:pt x="447" y="1038"/>
                    <a:pt x="447" y="1038"/>
                    <a:pt x="447" y="1038"/>
                  </a:cubicBezTo>
                  <a:cubicBezTo>
                    <a:pt x="448" y="1038"/>
                    <a:pt x="448" y="1038"/>
                    <a:pt x="448" y="1038"/>
                  </a:cubicBezTo>
                  <a:cubicBezTo>
                    <a:pt x="448" y="1039"/>
                    <a:pt x="448" y="1039"/>
                    <a:pt x="448" y="1039"/>
                  </a:cubicBezTo>
                  <a:cubicBezTo>
                    <a:pt x="448" y="1039"/>
                    <a:pt x="448" y="1039"/>
                    <a:pt x="448" y="1039"/>
                  </a:cubicBezTo>
                  <a:cubicBezTo>
                    <a:pt x="450" y="1039"/>
                    <a:pt x="450" y="1039"/>
                    <a:pt x="450" y="1039"/>
                  </a:cubicBezTo>
                  <a:cubicBezTo>
                    <a:pt x="451" y="1038"/>
                    <a:pt x="451" y="1038"/>
                    <a:pt x="451" y="1038"/>
                  </a:cubicBezTo>
                  <a:cubicBezTo>
                    <a:pt x="452" y="1036"/>
                    <a:pt x="452" y="1036"/>
                    <a:pt x="452" y="1036"/>
                  </a:cubicBezTo>
                  <a:cubicBezTo>
                    <a:pt x="453" y="1034"/>
                    <a:pt x="453" y="1034"/>
                    <a:pt x="453" y="1034"/>
                  </a:cubicBezTo>
                  <a:cubicBezTo>
                    <a:pt x="453" y="1033"/>
                    <a:pt x="453" y="1033"/>
                    <a:pt x="453" y="1033"/>
                  </a:cubicBezTo>
                  <a:cubicBezTo>
                    <a:pt x="454" y="1033"/>
                    <a:pt x="454" y="1033"/>
                    <a:pt x="454" y="1033"/>
                  </a:cubicBezTo>
                  <a:cubicBezTo>
                    <a:pt x="454" y="1033"/>
                    <a:pt x="454" y="1033"/>
                    <a:pt x="454" y="1033"/>
                  </a:cubicBezTo>
                  <a:cubicBezTo>
                    <a:pt x="455" y="1035"/>
                    <a:pt x="455" y="1035"/>
                    <a:pt x="455" y="1035"/>
                  </a:cubicBezTo>
                  <a:cubicBezTo>
                    <a:pt x="456" y="1036"/>
                    <a:pt x="456" y="1036"/>
                    <a:pt x="456" y="1036"/>
                  </a:cubicBezTo>
                  <a:cubicBezTo>
                    <a:pt x="458" y="1036"/>
                    <a:pt x="458" y="1036"/>
                    <a:pt x="458" y="1036"/>
                  </a:cubicBezTo>
                  <a:cubicBezTo>
                    <a:pt x="459" y="1036"/>
                    <a:pt x="459" y="1036"/>
                    <a:pt x="459" y="1036"/>
                  </a:cubicBezTo>
                  <a:cubicBezTo>
                    <a:pt x="460" y="1036"/>
                    <a:pt x="460" y="1036"/>
                    <a:pt x="460" y="1036"/>
                  </a:cubicBezTo>
                  <a:cubicBezTo>
                    <a:pt x="464" y="1036"/>
                    <a:pt x="464" y="1036"/>
                    <a:pt x="464" y="1036"/>
                  </a:cubicBezTo>
                  <a:cubicBezTo>
                    <a:pt x="467" y="1034"/>
                    <a:pt x="467" y="1034"/>
                    <a:pt x="467" y="1034"/>
                  </a:cubicBezTo>
                  <a:cubicBezTo>
                    <a:pt x="469" y="1033"/>
                    <a:pt x="469" y="1033"/>
                    <a:pt x="469" y="1033"/>
                  </a:cubicBezTo>
                  <a:cubicBezTo>
                    <a:pt x="470" y="1031"/>
                    <a:pt x="470" y="1031"/>
                    <a:pt x="470" y="1031"/>
                  </a:cubicBezTo>
                  <a:cubicBezTo>
                    <a:pt x="470" y="1028"/>
                    <a:pt x="470" y="1028"/>
                    <a:pt x="470" y="1028"/>
                  </a:cubicBezTo>
                  <a:cubicBezTo>
                    <a:pt x="471" y="1026"/>
                    <a:pt x="471" y="1026"/>
                    <a:pt x="471" y="1026"/>
                  </a:cubicBezTo>
                  <a:cubicBezTo>
                    <a:pt x="471" y="1025"/>
                    <a:pt x="471" y="1025"/>
                    <a:pt x="471" y="1025"/>
                  </a:cubicBezTo>
                  <a:cubicBezTo>
                    <a:pt x="469" y="1023"/>
                    <a:pt x="469" y="1023"/>
                    <a:pt x="469" y="1023"/>
                  </a:cubicBezTo>
                  <a:cubicBezTo>
                    <a:pt x="468" y="1023"/>
                    <a:pt x="468" y="1023"/>
                    <a:pt x="468" y="1023"/>
                  </a:cubicBezTo>
                  <a:cubicBezTo>
                    <a:pt x="465" y="1022"/>
                    <a:pt x="465" y="1022"/>
                    <a:pt x="465" y="1022"/>
                  </a:cubicBezTo>
                  <a:cubicBezTo>
                    <a:pt x="464" y="1021"/>
                    <a:pt x="464" y="1021"/>
                    <a:pt x="464" y="1021"/>
                  </a:cubicBezTo>
                  <a:cubicBezTo>
                    <a:pt x="464" y="1021"/>
                    <a:pt x="464" y="1021"/>
                    <a:pt x="464" y="1021"/>
                  </a:cubicBezTo>
                  <a:cubicBezTo>
                    <a:pt x="460" y="1019"/>
                    <a:pt x="460" y="1019"/>
                    <a:pt x="460" y="1019"/>
                  </a:cubicBezTo>
                  <a:cubicBezTo>
                    <a:pt x="458" y="1019"/>
                    <a:pt x="458" y="1019"/>
                    <a:pt x="458" y="1019"/>
                  </a:cubicBezTo>
                  <a:cubicBezTo>
                    <a:pt x="458" y="1018"/>
                    <a:pt x="458" y="1018"/>
                    <a:pt x="458" y="1018"/>
                  </a:cubicBezTo>
                  <a:cubicBezTo>
                    <a:pt x="457" y="1017"/>
                    <a:pt x="457" y="1017"/>
                    <a:pt x="457" y="1017"/>
                  </a:cubicBezTo>
                  <a:cubicBezTo>
                    <a:pt x="456" y="1016"/>
                    <a:pt x="456" y="1016"/>
                    <a:pt x="456" y="1016"/>
                  </a:cubicBezTo>
                  <a:cubicBezTo>
                    <a:pt x="454" y="1014"/>
                    <a:pt x="454" y="1014"/>
                    <a:pt x="454" y="1014"/>
                  </a:cubicBezTo>
                  <a:cubicBezTo>
                    <a:pt x="453" y="1014"/>
                    <a:pt x="453" y="1014"/>
                    <a:pt x="453" y="1014"/>
                  </a:cubicBezTo>
                  <a:cubicBezTo>
                    <a:pt x="454" y="1013"/>
                    <a:pt x="454" y="1013"/>
                    <a:pt x="454" y="1013"/>
                  </a:cubicBezTo>
                  <a:cubicBezTo>
                    <a:pt x="455" y="1012"/>
                    <a:pt x="455" y="1012"/>
                    <a:pt x="455" y="1012"/>
                  </a:cubicBezTo>
                  <a:cubicBezTo>
                    <a:pt x="456" y="1012"/>
                    <a:pt x="456" y="1012"/>
                    <a:pt x="456" y="1012"/>
                  </a:cubicBezTo>
                  <a:cubicBezTo>
                    <a:pt x="458" y="1010"/>
                    <a:pt x="458" y="1010"/>
                    <a:pt x="458" y="1010"/>
                  </a:cubicBezTo>
                  <a:cubicBezTo>
                    <a:pt x="459" y="1010"/>
                    <a:pt x="459" y="1010"/>
                    <a:pt x="459" y="1010"/>
                  </a:cubicBezTo>
                  <a:cubicBezTo>
                    <a:pt x="461" y="1010"/>
                    <a:pt x="461" y="1010"/>
                    <a:pt x="461" y="1010"/>
                  </a:cubicBezTo>
                  <a:cubicBezTo>
                    <a:pt x="462" y="1008"/>
                    <a:pt x="462" y="1008"/>
                    <a:pt x="462" y="1008"/>
                  </a:cubicBezTo>
                  <a:cubicBezTo>
                    <a:pt x="464" y="1007"/>
                    <a:pt x="464" y="1007"/>
                    <a:pt x="464" y="1007"/>
                  </a:cubicBezTo>
                  <a:cubicBezTo>
                    <a:pt x="464" y="1006"/>
                    <a:pt x="464" y="1006"/>
                    <a:pt x="464" y="1006"/>
                  </a:cubicBezTo>
                  <a:cubicBezTo>
                    <a:pt x="464" y="1005"/>
                    <a:pt x="464" y="1005"/>
                    <a:pt x="464" y="1005"/>
                  </a:cubicBezTo>
                  <a:cubicBezTo>
                    <a:pt x="462" y="1002"/>
                    <a:pt x="462" y="1002"/>
                    <a:pt x="462" y="1002"/>
                  </a:cubicBezTo>
                  <a:cubicBezTo>
                    <a:pt x="462" y="1000"/>
                    <a:pt x="462" y="1000"/>
                    <a:pt x="462" y="1000"/>
                  </a:cubicBezTo>
                  <a:cubicBezTo>
                    <a:pt x="462" y="999"/>
                    <a:pt x="462" y="999"/>
                    <a:pt x="462" y="999"/>
                  </a:cubicBezTo>
                  <a:cubicBezTo>
                    <a:pt x="463" y="997"/>
                    <a:pt x="463" y="997"/>
                    <a:pt x="463" y="997"/>
                  </a:cubicBezTo>
                  <a:cubicBezTo>
                    <a:pt x="464" y="997"/>
                    <a:pt x="464" y="997"/>
                    <a:pt x="464" y="997"/>
                  </a:cubicBezTo>
                  <a:cubicBezTo>
                    <a:pt x="464" y="995"/>
                    <a:pt x="464" y="995"/>
                    <a:pt x="464" y="995"/>
                  </a:cubicBezTo>
                  <a:cubicBezTo>
                    <a:pt x="465" y="995"/>
                    <a:pt x="465" y="995"/>
                    <a:pt x="465" y="995"/>
                  </a:cubicBezTo>
                  <a:cubicBezTo>
                    <a:pt x="467" y="994"/>
                    <a:pt x="467" y="994"/>
                    <a:pt x="467" y="994"/>
                  </a:cubicBezTo>
                  <a:cubicBezTo>
                    <a:pt x="469" y="994"/>
                    <a:pt x="469" y="994"/>
                    <a:pt x="469" y="994"/>
                  </a:cubicBezTo>
                  <a:cubicBezTo>
                    <a:pt x="470" y="994"/>
                    <a:pt x="470" y="994"/>
                    <a:pt x="470" y="994"/>
                  </a:cubicBezTo>
                  <a:cubicBezTo>
                    <a:pt x="472" y="995"/>
                    <a:pt x="472" y="995"/>
                    <a:pt x="472" y="995"/>
                  </a:cubicBezTo>
                  <a:cubicBezTo>
                    <a:pt x="474" y="995"/>
                    <a:pt x="474" y="995"/>
                    <a:pt x="474" y="995"/>
                  </a:cubicBezTo>
                  <a:cubicBezTo>
                    <a:pt x="475" y="995"/>
                    <a:pt x="475" y="995"/>
                    <a:pt x="475" y="995"/>
                  </a:cubicBezTo>
                  <a:cubicBezTo>
                    <a:pt x="476" y="995"/>
                    <a:pt x="476" y="995"/>
                    <a:pt x="476" y="995"/>
                  </a:cubicBezTo>
                  <a:cubicBezTo>
                    <a:pt x="477" y="994"/>
                    <a:pt x="477" y="994"/>
                    <a:pt x="477" y="994"/>
                  </a:cubicBezTo>
                  <a:cubicBezTo>
                    <a:pt x="476" y="993"/>
                    <a:pt x="476" y="993"/>
                    <a:pt x="476" y="993"/>
                  </a:cubicBezTo>
                  <a:cubicBezTo>
                    <a:pt x="476" y="992"/>
                    <a:pt x="476" y="992"/>
                    <a:pt x="476" y="992"/>
                  </a:cubicBezTo>
                  <a:cubicBezTo>
                    <a:pt x="473" y="991"/>
                    <a:pt x="473" y="991"/>
                    <a:pt x="473" y="991"/>
                  </a:cubicBezTo>
                  <a:cubicBezTo>
                    <a:pt x="472" y="990"/>
                    <a:pt x="472" y="990"/>
                    <a:pt x="472" y="990"/>
                  </a:cubicBezTo>
                  <a:cubicBezTo>
                    <a:pt x="471" y="990"/>
                    <a:pt x="471" y="990"/>
                    <a:pt x="471" y="990"/>
                  </a:cubicBezTo>
                  <a:cubicBezTo>
                    <a:pt x="469" y="990"/>
                    <a:pt x="469" y="990"/>
                    <a:pt x="469" y="990"/>
                  </a:cubicBezTo>
                  <a:cubicBezTo>
                    <a:pt x="468" y="989"/>
                    <a:pt x="468" y="989"/>
                    <a:pt x="468" y="989"/>
                  </a:cubicBezTo>
                  <a:cubicBezTo>
                    <a:pt x="467" y="989"/>
                    <a:pt x="467" y="989"/>
                    <a:pt x="467" y="989"/>
                  </a:cubicBezTo>
                  <a:cubicBezTo>
                    <a:pt x="466" y="988"/>
                    <a:pt x="466" y="988"/>
                    <a:pt x="466" y="988"/>
                  </a:cubicBezTo>
                  <a:cubicBezTo>
                    <a:pt x="466" y="987"/>
                    <a:pt x="466" y="987"/>
                    <a:pt x="466" y="987"/>
                  </a:cubicBezTo>
                  <a:cubicBezTo>
                    <a:pt x="467" y="986"/>
                    <a:pt x="467" y="986"/>
                    <a:pt x="467" y="986"/>
                  </a:cubicBezTo>
                  <a:cubicBezTo>
                    <a:pt x="468" y="985"/>
                    <a:pt x="468" y="985"/>
                    <a:pt x="468" y="985"/>
                  </a:cubicBezTo>
                  <a:cubicBezTo>
                    <a:pt x="469" y="986"/>
                    <a:pt x="469" y="986"/>
                    <a:pt x="469" y="986"/>
                  </a:cubicBezTo>
                  <a:cubicBezTo>
                    <a:pt x="470" y="985"/>
                    <a:pt x="470" y="985"/>
                    <a:pt x="470" y="985"/>
                  </a:cubicBezTo>
                  <a:cubicBezTo>
                    <a:pt x="470" y="985"/>
                    <a:pt x="470" y="985"/>
                    <a:pt x="470" y="985"/>
                  </a:cubicBezTo>
                  <a:cubicBezTo>
                    <a:pt x="470" y="984"/>
                    <a:pt x="470" y="984"/>
                    <a:pt x="470" y="984"/>
                  </a:cubicBezTo>
                  <a:cubicBezTo>
                    <a:pt x="470" y="984"/>
                    <a:pt x="470" y="984"/>
                    <a:pt x="470" y="984"/>
                  </a:cubicBezTo>
                  <a:cubicBezTo>
                    <a:pt x="470" y="983"/>
                    <a:pt x="470" y="983"/>
                    <a:pt x="470" y="983"/>
                  </a:cubicBezTo>
                  <a:cubicBezTo>
                    <a:pt x="469" y="983"/>
                    <a:pt x="469" y="983"/>
                    <a:pt x="469" y="983"/>
                  </a:cubicBezTo>
                  <a:cubicBezTo>
                    <a:pt x="468" y="984"/>
                    <a:pt x="468" y="984"/>
                    <a:pt x="468" y="984"/>
                  </a:cubicBezTo>
                  <a:cubicBezTo>
                    <a:pt x="467" y="984"/>
                    <a:pt x="467" y="984"/>
                    <a:pt x="467" y="984"/>
                  </a:cubicBezTo>
                  <a:cubicBezTo>
                    <a:pt x="465" y="983"/>
                    <a:pt x="465" y="983"/>
                    <a:pt x="465" y="983"/>
                  </a:cubicBezTo>
                  <a:cubicBezTo>
                    <a:pt x="464" y="982"/>
                    <a:pt x="464" y="982"/>
                    <a:pt x="464" y="982"/>
                  </a:cubicBezTo>
                  <a:cubicBezTo>
                    <a:pt x="464" y="982"/>
                    <a:pt x="464" y="982"/>
                    <a:pt x="464" y="982"/>
                  </a:cubicBezTo>
                  <a:cubicBezTo>
                    <a:pt x="465" y="981"/>
                    <a:pt x="465" y="981"/>
                    <a:pt x="465" y="981"/>
                  </a:cubicBezTo>
                  <a:cubicBezTo>
                    <a:pt x="466" y="980"/>
                    <a:pt x="466" y="980"/>
                    <a:pt x="466" y="980"/>
                  </a:cubicBezTo>
                  <a:cubicBezTo>
                    <a:pt x="466" y="979"/>
                    <a:pt x="466" y="979"/>
                    <a:pt x="466" y="979"/>
                  </a:cubicBezTo>
                  <a:cubicBezTo>
                    <a:pt x="466" y="977"/>
                    <a:pt x="466" y="977"/>
                    <a:pt x="466" y="977"/>
                  </a:cubicBezTo>
                  <a:cubicBezTo>
                    <a:pt x="466" y="976"/>
                    <a:pt x="466" y="976"/>
                    <a:pt x="466" y="976"/>
                  </a:cubicBezTo>
                  <a:cubicBezTo>
                    <a:pt x="467" y="975"/>
                    <a:pt x="467" y="975"/>
                    <a:pt x="467" y="975"/>
                  </a:cubicBezTo>
                  <a:cubicBezTo>
                    <a:pt x="468" y="974"/>
                    <a:pt x="468" y="974"/>
                    <a:pt x="468" y="974"/>
                  </a:cubicBezTo>
                  <a:cubicBezTo>
                    <a:pt x="471" y="975"/>
                    <a:pt x="471" y="975"/>
                    <a:pt x="471" y="975"/>
                  </a:cubicBezTo>
                  <a:cubicBezTo>
                    <a:pt x="475" y="976"/>
                    <a:pt x="475" y="976"/>
                    <a:pt x="475" y="976"/>
                  </a:cubicBezTo>
                  <a:cubicBezTo>
                    <a:pt x="475" y="976"/>
                    <a:pt x="475" y="976"/>
                    <a:pt x="475" y="976"/>
                  </a:cubicBezTo>
                  <a:cubicBezTo>
                    <a:pt x="476" y="976"/>
                    <a:pt x="476" y="976"/>
                    <a:pt x="476" y="976"/>
                  </a:cubicBezTo>
                  <a:cubicBezTo>
                    <a:pt x="476" y="975"/>
                    <a:pt x="476" y="975"/>
                    <a:pt x="476" y="975"/>
                  </a:cubicBezTo>
                  <a:cubicBezTo>
                    <a:pt x="481" y="975"/>
                    <a:pt x="481" y="975"/>
                    <a:pt x="481" y="975"/>
                  </a:cubicBezTo>
                  <a:cubicBezTo>
                    <a:pt x="482" y="974"/>
                    <a:pt x="482" y="974"/>
                    <a:pt x="482" y="974"/>
                  </a:cubicBezTo>
                  <a:cubicBezTo>
                    <a:pt x="483" y="974"/>
                    <a:pt x="483" y="974"/>
                    <a:pt x="483" y="974"/>
                  </a:cubicBezTo>
                  <a:cubicBezTo>
                    <a:pt x="488" y="973"/>
                    <a:pt x="488" y="973"/>
                    <a:pt x="488" y="973"/>
                  </a:cubicBezTo>
                  <a:cubicBezTo>
                    <a:pt x="488" y="973"/>
                    <a:pt x="488" y="973"/>
                    <a:pt x="488" y="973"/>
                  </a:cubicBezTo>
                  <a:cubicBezTo>
                    <a:pt x="489" y="972"/>
                    <a:pt x="489" y="972"/>
                    <a:pt x="489" y="972"/>
                  </a:cubicBezTo>
                  <a:cubicBezTo>
                    <a:pt x="490" y="972"/>
                    <a:pt x="490" y="972"/>
                    <a:pt x="490" y="972"/>
                  </a:cubicBezTo>
                  <a:cubicBezTo>
                    <a:pt x="491" y="972"/>
                    <a:pt x="491" y="972"/>
                    <a:pt x="491" y="972"/>
                  </a:cubicBezTo>
                  <a:cubicBezTo>
                    <a:pt x="493" y="971"/>
                    <a:pt x="493" y="971"/>
                    <a:pt x="493" y="971"/>
                  </a:cubicBezTo>
                  <a:cubicBezTo>
                    <a:pt x="495" y="971"/>
                    <a:pt x="495" y="971"/>
                    <a:pt x="495" y="971"/>
                  </a:cubicBezTo>
                  <a:cubicBezTo>
                    <a:pt x="495" y="971"/>
                    <a:pt x="495" y="971"/>
                    <a:pt x="495" y="971"/>
                  </a:cubicBezTo>
                  <a:cubicBezTo>
                    <a:pt x="496" y="971"/>
                    <a:pt x="496" y="971"/>
                    <a:pt x="496" y="971"/>
                  </a:cubicBezTo>
                  <a:cubicBezTo>
                    <a:pt x="498" y="970"/>
                    <a:pt x="498" y="970"/>
                    <a:pt x="498" y="970"/>
                  </a:cubicBezTo>
                  <a:cubicBezTo>
                    <a:pt x="498" y="970"/>
                    <a:pt x="498" y="970"/>
                    <a:pt x="498" y="970"/>
                  </a:cubicBezTo>
                  <a:cubicBezTo>
                    <a:pt x="499" y="969"/>
                    <a:pt x="499" y="969"/>
                    <a:pt x="499" y="969"/>
                  </a:cubicBezTo>
                  <a:cubicBezTo>
                    <a:pt x="500" y="969"/>
                    <a:pt x="500" y="969"/>
                    <a:pt x="500" y="969"/>
                  </a:cubicBezTo>
                  <a:cubicBezTo>
                    <a:pt x="503" y="968"/>
                    <a:pt x="503" y="968"/>
                    <a:pt x="503" y="968"/>
                  </a:cubicBezTo>
                  <a:cubicBezTo>
                    <a:pt x="504" y="968"/>
                    <a:pt x="504" y="968"/>
                    <a:pt x="504" y="968"/>
                  </a:cubicBezTo>
                  <a:cubicBezTo>
                    <a:pt x="505" y="969"/>
                    <a:pt x="505" y="969"/>
                    <a:pt x="505" y="969"/>
                  </a:cubicBezTo>
                  <a:cubicBezTo>
                    <a:pt x="507" y="968"/>
                    <a:pt x="507" y="968"/>
                    <a:pt x="507" y="968"/>
                  </a:cubicBezTo>
                  <a:cubicBezTo>
                    <a:pt x="508" y="968"/>
                    <a:pt x="508" y="968"/>
                    <a:pt x="508" y="968"/>
                  </a:cubicBezTo>
                  <a:cubicBezTo>
                    <a:pt x="509" y="968"/>
                    <a:pt x="509" y="968"/>
                    <a:pt x="509" y="968"/>
                  </a:cubicBezTo>
                  <a:cubicBezTo>
                    <a:pt x="510" y="969"/>
                    <a:pt x="510" y="969"/>
                    <a:pt x="510" y="969"/>
                  </a:cubicBezTo>
                  <a:cubicBezTo>
                    <a:pt x="511" y="968"/>
                    <a:pt x="511" y="968"/>
                    <a:pt x="511" y="968"/>
                  </a:cubicBezTo>
                  <a:cubicBezTo>
                    <a:pt x="511" y="967"/>
                    <a:pt x="511" y="967"/>
                    <a:pt x="511" y="967"/>
                  </a:cubicBezTo>
                  <a:cubicBezTo>
                    <a:pt x="512" y="965"/>
                    <a:pt x="512" y="965"/>
                    <a:pt x="512" y="965"/>
                  </a:cubicBezTo>
                  <a:cubicBezTo>
                    <a:pt x="513" y="965"/>
                    <a:pt x="513" y="965"/>
                    <a:pt x="513" y="965"/>
                  </a:cubicBezTo>
                  <a:cubicBezTo>
                    <a:pt x="513" y="964"/>
                    <a:pt x="513" y="964"/>
                    <a:pt x="513" y="964"/>
                  </a:cubicBezTo>
                  <a:cubicBezTo>
                    <a:pt x="514" y="964"/>
                    <a:pt x="514" y="964"/>
                    <a:pt x="514" y="964"/>
                  </a:cubicBezTo>
                  <a:cubicBezTo>
                    <a:pt x="515" y="963"/>
                    <a:pt x="515" y="963"/>
                    <a:pt x="515" y="963"/>
                  </a:cubicBezTo>
                  <a:cubicBezTo>
                    <a:pt x="517" y="963"/>
                    <a:pt x="517" y="963"/>
                    <a:pt x="517" y="963"/>
                  </a:cubicBezTo>
                  <a:cubicBezTo>
                    <a:pt x="519" y="962"/>
                    <a:pt x="519" y="962"/>
                    <a:pt x="519" y="962"/>
                  </a:cubicBezTo>
                  <a:cubicBezTo>
                    <a:pt x="520" y="963"/>
                    <a:pt x="520" y="963"/>
                    <a:pt x="520" y="963"/>
                  </a:cubicBezTo>
                  <a:cubicBezTo>
                    <a:pt x="523" y="962"/>
                    <a:pt x="523" y="962"/>
                    <a:pt x="523" y="962"/>
                  </a:cubicBezTo>
                  <a:cubicBezTo>
                    <a:pt x="527" y="962"/>
                    <a:pt x="527" y="962"/>
                    <a:pt x="527" y="962"/>
                  </a:cubicBezTo>
                  <a:cubicBezTo>
                    <a:pt x="529" y="961"/>
                    <a:pt x="529" y="961"/>
                    <a:pt x="529" y="961"/>
                  </a:cubicBezTo>
                  <a:cubicBezTo>
                    <a:pt x="533" y="960"/>
                    <a:pt x="533" y="960"/>
                    <a:pt x="533" y="960"/>
                  </a:cubicBezTo>
                  <a:cubicBezTo>
                    <a:pt x="535" y="959"/>
                    <a:pt x="535" y="959"/>
                    <a:pt x="535" y="959"/>
                  </a:cubicBezTo>
                  <a:cubicBezTo>
                    <a:pt x="537" y="959"/>
                    <a:pt x="537" y="959"/>
                    <a:pt x="537" y="959"/>
                  </a:cubicBezTo>
                  <a:cubicBezTo>
                    <a:pt x="539" y="958"/>
                    <a:pt x="539" y="958"/>
                    <a:pt x="539" y="958"/>
                  </a:cubicBezTo>
                  <a:cubicBezTo>
                    <a:pt x="541" y="957"/>
                    <a:pt x="541" y="957"/>
                    <a:pt x="541" y="957"/>
                  </a:cubicBezTo>
                  <a:cubicBezTo>
                    <a:pt x="542" y="957"/>
                    <a:pt x="542" y="957"/>
                    <a:pt x="542" y="957"/>
                  </a:cubicBezTo>
                  <a:cubicBezTo>
                    <a:pt x="544" y="957"/>
                    <a:pt x="544" y="957"/>
                    <a:pt x="544" y="957"/>
                  </a:cubicBezTo>
                  <a:cubicBezTo>
                    <a:pt x="545" y="956"/>
                    <a:pt x="545" y="956"/>
                    <a:pt x="545" y="956"/>
                  </a:cubicBezTo>
                  <a:cubicBezTo>
                    <a:pt x="545" y="956"/>
                    <a:pt x="545" y="956"/>
                    <a:pt x="545" y="956"/>
                  </a:cubicBezTo>
                  <a:cubicBezTo>
                    <a:pt x="546" y="955"/>
                    <a:pt x="546" y="955"/>
                    <a:pt x="546" y="955"/>
                  </a:cubicBezTo>
                  <a:cubicBezTo>
                    <a:pt x="545" y="954"/>
                    <a:pt x="545" y="954"/>
                    <a:pt x="545" y="954"/>
                  </a:cubicBezTo>
                  <a:cubicBezTo>
                    <a:pt x="545" y="953"/>
                    <a:pt x="545" y="953"/>
                    <a:pt x="545" y="953"/>
                  </a:cubicBezTo>
                  <a:cubicBezTo>
                    <a:pt x="546" y="952"/>
                    <a:pt x="546" y="952"/>
                    <a:pt x="546" y="952"/>
                  </a:cubicBezTo>
                  <a:cubicBezTo>
                    <a:pt x="548" y="952"/>
                    <a:pt x="548" y="952"/>
                    <a:pt x="548" y="952"/>
                  </a:cubicBezTo>
                  <a:cubicBezTo>
                    <a:pt x="549" y="952"/>
                    <a:pt x="549" y="952"/>
                    <a:pt x="549" y="952"/>
                  </a:cubicBezTo>
                  <a:cubicBezTo>
                    <a:pt x="551" y="950"/>
                    <a:pt x="551" y="950"/>
                    <a:pt x="551" y="950"/>
                  </a:cubicBezTo>
                  <a:cubicBezTo>
                    <a:pt x="552" y="949"/>
                    <a:pt x="552" y="949"/>
                    <a:pt x="552" y="949"/>
                  </a:cubicBezTo>
                  <a:cubicBezTo>
                    <a:pt x="554" y="948"/>
                    <a:pt x="554" y="948"/>
                    <a:pt x="554" y="948"/>
                  </a:cubicBezTo>
                  <a:cubicBezTo>
                    <a:pt x="557" y="949"/>
                    <a:pt x="557" y="949"/>
                    <a:pt x="557" y="949"/>
                  </a:cubicBezTo>
                  <a:cubicBezTo>
                    <a:pt x="560" y="949"/>
                    <a:pt x="560" y="949"/>
                    <a:pt x="560" y="949"/>
                  </a:cubicBezTo>
                  <a:cubicBezTo>
                    <a:pt x="562" y="950"/>
                    <a:pt x="562" y="950"/>
                    <a:pt x="562" y="950"/>
                  </a:cubicBezTo>
                  <a:cubicBezTo>
                    <a:pt x="564" y="951"/>
                    <a:pt x="564" y="951"/>
                    <a:pt x="564" y="951"/>
                  </a:cubicBezTo>
                  <a:cubicBezTo>
                    <a:pt x="565" y="952"/>
                    <a:pt x="565" y="952"/>
                    <a:pt x="565" y="952"/>
                  </a:cubicBezTo>
                  <a:cubicBezTo>
                    <a:pt x="566" y="953"/>
                    <a:pt x="566" y="953"/>
                    <a:pt x="566" y="953"/>
                  </a:cubicBezTo>
                  <a:cubicBezTo>
                    <a:pt x="567" y="953"/>
                    <a:pt x="567" y="953"/>
                    <a:pt x="567" y="953"/>
                  </a:cubicBezTo>
                  <a:cubicBezTo>
                    <a:pt x="569" y="952"/>
                    <a:pt x="569" y="952"/>
                    <a:pt x="569" y="952"/>
                  </a:cubicBezTo>
                  <a:cubicBezTo>
                    <a:pt x="570" y="952"/>
                    <a:pt x="570" y="952"/>
                    <a:pt x="570" y="952"/>
                  </a:cubicBezTo>
                  <a:cubicBezTo>
                    <a:pt x="570" y="951"/>
                    <a:pt x="570" y="951"/>
                    <a:pt x="570" y="951"/>
                  </a:cubicBezTo>
                  <a:cubicBezTo>
                    <a:pt x="571" y="950"/>
                    <a:pt x="571" y="950"/>
                    <a:pt x="571" y="950"/>
                  </a:cubicBezTo>
                  <a:cubicBezTo>
                    <a:pt x="574" y="950"/>
                    <a:pt x="574" y="950"/>
                    <a:pt x="574" y="950"/>
                  </a:cubicBezTo>
                  <a:cubicBezTo>
                    <a:pt x="574" y="951"/>
                    <a:pt x="574" y="951"/>
                    <a:pt x="574" y="951"/>
                  </a:cubicBezTo>
                  <a:cubicBezTo>
                    <a:pt x="576" y="953"/>
                    <a:pt x="576" y="953"/>
                    <a:pt x="576" y="953"/>
                  </a:cubicBezTo>
                  <a:cubicBezTo>
                    <a:pt x="576" y="957"/>
                    <a:pt x="576" y="957"/>
                    <a:pt x="576" y="957"/>
                  </a:cubicBezTo>
                  <a:cubicBezTo>
                    <a:pt x="578" y="962"/>
                    <a:pt x="578" y="962"/>
                    <a:pt x="578" y="962"/>
                  </a:cubicBezTo>
                  <a:cubicBezTo>
                    <a:pt x="579" y="964"/>
                    <a:pt x="579" y="964"/>
                    <a:pt x="579" y="964"/>
                  </a:cubicBezTo>
                  <a:cubicBezTo>
                    <a:pt x="578" y="965"/>
                    <a:pt x="578" y="965"/>
                    <a:pt x="578" y="965"/>
                  </a:cubicBezTo>
                  <a:cubicBezTo>
                    <a:pt x="578" y="967"/>
                    <a:pt x="578" y="967"/>
                    <a:pt x="578" y="967"/>
                  </a:cubicBezTo>
                  <a:cubicBezTo>
                    <a:pt x="578" y="968"/>
                    <a:pt x="578" y="968"/>
                    <a:pt x="578" y="968"/>
                  </a:cubicBezTo>
                  <a:cubicBezTo>
                    <a:pt x="577" y="970"/>
                    <a:pt x="577" y="970"/>
                    <a:pt x="577" y="970"/>
                  </a:cubicBezTo>
                  <a:cubicBezTo>
                    <a:pt x="578" y="971"/>
                    <a:pt x="578" y="971"/>
                    <a:pt x="578" y="971"/>
                  </a:cubicBezTo>
                  <a:cubicBezTo>
                    <a:pt x="580" y="972"/>
                    <a:pt x="580" y="972"/>
                    <a:pt x="580" y="972"/>
                  </a:cubicBezTo>
                  <a:cubicBezTo>
                    <a:pt x="584" y="972"/>
                    <a:pt x="584" y="972"/>
                    <a:pt x="584" y="972"/>
                  </a:cubicBezTo>
                  <a:cubicBezTo>
                    <a:pt x="587" y="971"/>
                    <a:pt x="587" y="971"/>
                    <a:pt x="587" y="971"/>
                  </a:cubicBezTo>
                  <a:cubicBezTo>
                    <a:pt x="588" y="971"/>
                    <a:pt x="588" y="971"/>
                    <a:pt x="588" y="971"/>
                  </a:cubicBezTo>
                  <a:cubicBezTo>
                    <a:pt x="589" y="971"/>
                    <a:pt x="589" y="971"/>
                    <a:pt x="589" y="971"/>
                  </a:cubicBezTo>
                  <a:cubicBezTo>
                    <a:pt x="589" y="969"/>
                    <a:pt x="589" y="969"/>
                    <a:pt x="589" y="969"/>
                  </a:cubicBezTo>
                  <a:cubicBezTo>
                    <a:pt x="590" y="969"/>
                    <a:pt x="590" y="969"/>
                    <a:pt x="590" y="969"/>
                  </a:cubicBezTo>
                  <a:cubicBezTo>
                    <a:pt x="591" y="970"/>
                    <a:pt x="591" y="970"/>
                    <a:pt x="591" y="970"/>
                  </a:cubicBezTo>
                  <a:cubicBezTo>
                    <a:pt x="592" y="972"/>
                    <a:pt x="592" y="972"/>
                    <a:pt x="592" y="972"/>
                  </a:cubicBezTo>
                  <a:cubicBezTo>
                    <a:pt x="592" y="973"/>
                    <a:pt x="592" y="973"/>
                    <a:pt x="592" y="973"/>
                  </a:cubicBezTo>
                  <a:cubicBezTo>
                    <a:pt x="592" y="974"/>
                    <a:pt x="592" y="974"/>
                    <a:pt x="592" y="974"/>
                  </a:cubicBezTo>
                  <a:cubicBezTo>
                    <a:pt x="592" y="976"/>
                    <a:pt x="592" y="976"/>
                    <a:pt x="592" y="976"/>
                  </a:cubicBezTo>
                  <a:cubicBezTo>
                    <a:pt x="593" y="976"/>
                    <a:pt x="593" y="976"/>
                    <a:pt x="593" y="976"/>
                  </a:cubicBezTo>
                  <a:cubicBezTo>
                    <a:pt x="594" y="976"/>
                    <a:pt x="594" y="976"/>
                    <a:pt x="594" y="976"/>
                  </a:cubicBezTo>
                  <a:cubicBezTo>
                    <a:pt x="594" y="975"/>
                    <a:pt x="594" y="975"/>
                    <a:pt x="594" y="975"/>
                  </a:cubicBezTo>
                  <a:cubicBezTo>
                    <a:pt x="595" y="975"/>
                    <a:pt x="595" y="975"/>
                    <a:pt x="595" y="975"/>
                  </a:cubicBezTo>
                  <a:cubicBezTo>
                    <a:pt x="594" y="974"/>
                    <a:pt x="594" y="974"/>
                    <a:pt x="594" y="974"/>
                  </a:cubicBezTo>
                  <a:cubicBezTo>
                    <a:pt x="594" y="974"/>
                    <a:pt x="594" y="974"/>
                    <a:pt x="594" y="974"/>
                  </a:cubicBezTo>
                  <a:cubicBezTo>
                    <a:pt x="594" y="973"/>
                    <a:pt x="594" y="973"/>
                    <a:pt x="594" y="973"/>
                  </a:cubicBezTo>
                  <a:cubicBezTo>
                    <a:pt x="595" y="973"/>
                    <a:pt x="595" y="973"/>
                    <a:pt x="595" y="973"/>
                  </a:cubicBezTo>
                  <a:cubicBezTo>
                    <a:pt x="596" y="973"/>
                    <a:pt x="596" y="973"/>
                    <a:pt x="596" y="973"/>
                  </a:cubicBezTo>
                  <a:cubicBezTo>
                    <a:pt x="598" y="973"/>
                    <a:pt x="598" y="973"/>
                    <a:pt x="598" y="973"/>
                  </a:cubicBezTo>
                  <a:cubicBezTo>
                    <a:pt x="600" y="976"/>
                    <a:pt x="600" y="976"/>
                    <a:pt x="600" y="976"/>
                  </a:cubicBezTo>
                  <a:cubicBezTo>
                    <a:pt x="602" y="976"/>
                    <a:pt x="602" y="976"/>
                    <a:pt x="602" y="976"/>
                  </a:cubicBezTo>
                  <a:cubicBezTo>
                    <a:pt x="602" y="976"/>
                    <a:pt x="602" y="976"/>
                    <a:pt x="602" y="976"/>
                  </a:cubicBezTo>
                  <a:cubicBezTo>
                    <a:pt x="603" y="976"/>
                    <a:pt x="603" y="976"/>
                    <a:pt x="603" y="976"/>
                  </a:cubicBezTo>
                  <a:cubicBezTo>
                    <a:pt x="605" y="975"/>
                    <a:pt x="605" y="975"/>
                    <a:pt x="605" y="975"/>
                  </a:cubicBezTo>
                  <a:cubicBezTo>
                    <a:pt x="606" y="974"/>
                    <a:pt x="606" y="974"/>
                    <a:pt x="606" y="974"/>
                  </a:cubicBezTo>
                  <a:cubicBezTo>
                    <a:pt x="606" y="974"/>
                    <a:pt x="606" y="974"/>
                    <a:pt x="606" y="974"/>
                  </a:cubicBezTo>
                  <a:cubicBezTo>
                    <a:pt x="607" y="974"/>
                    <a:pt x="607" y="974"/>
                    <a:pt x="607" y="974"/>
                  </a:cubicBezTo>
                  <a:cubicBezTo>
                    <a:pt x="607" y="974"/>
                    <a:pt x="607" y="974"/>
                    <a:pt x="607" y="974"/>
                  </a:cubicBezTo>
                  <a:cubicBezTo>
                    <a:pt x="607" y="975"/>
                    <a:pt x="607" y="975"/>
                    <a:pt x="607" y="975"/>
                  </a:cubicBezTo>
                  <a:cubicBezTo>
                    <a:pt x="607" y="977"/>
                    <a:pt x="607" y="977"/>
                    <a:pt x="607" y="977"/>
                  </a:cubicBezTo>
                  <a:cubicBezTo>
                    <a:pt x="605" y="978"/>
                    <a:pt x="605" y="978"/>
                    <a:pt x="605" y="978"/>
                  </a:cubicBezTo>
                  <a:cubicBezTo>
                    <a:pt x="604" y="979"/>
                    <a:pt x="604" y="979"/>
                    <a:pt x="604" y="979"/>
                  </a:cubicBezTo>
                  <a:cubicBezTo>
                    <a:pt x="602" y="981"/>
                    <a:pt x="602" y="981"/>
                    <a:pt x="602" y="981"/>
                  </a:cubicBezTo>
                  <a:cubicBezTo>
                    <a:pt x="602" y="983"/>
                    <a:pt x="602" y="983"/>
                    <a:pt x="602" y="983"/>
                  </a:cubicBezTo>
                  <a:cubicBezTo>
                    <a:pt x="603" y="984"/>
                    <a:pt x="603" y="984"/>
                    <a:pt x="603" y="984"/>
                  </a:cubicBezTo>
                  <a:cubicBezTo>
                    <a:pt x="603" y="985"/>
                    <a:pt x="603" y="985"/>
                    <a:pt x="603" y="985"/>
                  </a:cubicBezTo>
                  <a:cubicBezTo>
                    <a:pt x="603" y="986"/>
                    <a:pt x="603" y="986"/>
                    <a:pt x="603" y="986"/>
                  </a:cubicBezTo>
                  <a:cubicBezTo>
                    <a:pt x="604" y="986"/>
                    <a:pt x="604" y="986"/>
                    <a:pt x="604" y="986"/>
                  </a:cubicBezTo>
                  <a:cubicBezTo>
                    <a:pt x="604" y="985"/>
                    <a:pt x="604" y="985"/>
                    <a:pt x="604" y="985"/>
                  </a:cubicBezTo>
                  <a:cubicBezTo>
                    <a:pt x="606" y="983"/>
                    <a:pt x="606" y="983"/>
                    <a:pt x="606" y="983"/>
                  </a:cubicBezTo>
                  <a:cubicBezTo>
                    <a:pt x="607" y="983"/>
                    <a:pt x="607" y="983"/>
                    <a:pt x="607" y="983"/>
                  </a:cubicBezTo>
                  <a:cubicBezTo>
                    <a:pt x="609" y="982"/>
                    <a:pt x="609" y="982"/>
                    <a:pt x="609" y="982"/>
                  </a:cubicBezTo>
                  <a:cubicBezTo>
                    <a:pt x="611" y="983"/>
                    <a:pt x="611" y="983"/>
                    <a:pt x="611" y="983"/>
                  </a:cubicBezTo>
                  <a:cubicBezTo>
                    <a:pt x="613" y="983"/>
                    <a:pt x="613" y="983"/>
                    <a:pt x="613" y="983"/>
                  </a:cubicBezTo>
                  <a:cubicBezTo>
                    <a:pt x="613" y="984"/>
                    <a:pt x="613" y="984"/>
                    <a:pt x="613" y="984"/>
                  </a:cubicBezTo>
                  <a:cubicBezTo>
                    <a:pt x="614" y="985"/>
                    <a:pt x="614" y="985"/>
                    <a:pt x="614" y="985"/>
                  </a:cubicBezTo>
                  <a:cubicBezTo>
                    <a:pt x="615" y="985"/>
                    <a:pt x="615" y="985"/>
                    <a:pt x="615" y="985"/>
                  </a:cubicBezTo>
                  <a:cubicBezTo>
                    <a:pt x="615" y="984"/>
                    <a:pt x="615" y="984"/>
                    <a:pt x="615" y="984"/>
                  </a:cubicBezTo>
                  <a:cubicBezTo>
                    <a:pt x="615" y="983"/>
                    <a:pt x="615" y="983"/>
                    <a:pt x="615" y="983"/>
                  </a:cubicBezTo>
                  <a:cubicBezTo>
                    <a:pt x="615" y="982"/>
                    <a:pt x="615" y="982"/>
                    <a:pt x="615" y="982"/>
                  </a:cubicBezTo>
                  <a:cubicBezTo>
                    <a:pt x="618" y="980"/>
                    <a:pt x="618" y="980"/>
                    <a:pt x="618" y="980"/>
                  </a:cubicBezTo>
                  <a:cubicBezTo>
                    <a:pt x="620" y="979"/>
                    <a:pt x="620" y="979"/>
                    <a:pt x="620" y="979"/>
                  </a:cubicBezTo>
                  <a:cubicBezTo>
                    <a:pt x="620" y="978"/>
                    <a:pt x="620" y="978"/>
                    <a:pt x="620" y="978"/>
                  </a:cubicBezTo>
                  <a:cubicBezTo>
                    <a:pt x="621" y="979"/>
                    <a:pt x="621" y="979"/>
                    <a:pt x="621" y="979"/>
                  </a:cubicBezTo>
                  <a:cubicBezTo>
                    <a:pt x="622" y="979"/>
                    <a:pt x="622" y="979"/>
                    <a:pt x="622" y="979"/>
                  </a:cubicBezTo>
                  <a:cubicBezTo>
                    <a:pt x="624" y="977"/>
                    <a:pt x="624" y="977"/>
                    <a:pt x="624" y="977"/>
                  </a:cubicBezTo>
                  <a:cubicBezTo>
                    <a:pt x="626" y="976"/>
                    <a:pt x="626" y="976"/>
                    <a:pt x="626" y="976"/>
                  </a:cubicBezTo>
                  <a:cubicBezTo>
                    <a:pt x="626" y="975"/>
                    <a:pt x="626" y="975"/>
                    <a:pt x="626" y="975"/>
                  </a:cubicBezTo>
                  <a:cubicBezTo>
                    <a:pt x="626" y="974"/>
                    <a:pt x="626" y="974"/>
                    <a:pt x="626" y="974"/>
                  </a:cubicBezTo>
                  <a:cubicBezTo>
                    <a:pt x="626" y="974"/>
                    <a:pt x="626" y="974"/>
                    <a:pt x="626" y="974"/>
                  </a:cubicBezTo>
                  <a:cubicBezTo>
                    <a:pt x="629" y="973"/>
                    <a:pt x="629" y="973"/>
                    <a:pt x="629" y="973"/>
                  </a:cubicBezTo>
                  <a:cubicBezTo>
                    <a:pt x="629" y="973"/>
                    <a:pt x="629" y="973"/>
                    <a:pt x="629" y="973"/>
                  </a:cubicBezTo>
                  <a:cubicBezTo>
                    <a:pt x="631" y="972"/>
                    <a:pt x="631" y="972"/>
                    <a:pt x="631" y="972"/>
                  </a:cubicBezTo>
                  <a:cubicBezTo>
                    <a:pt x="634" y="970"/>
                    <a:pt x="634" y="970"/>
                    <a:pt x="634" y="970"/>
                  </a:cubicBezTo>
                  <a:cubicBezTo>
                    <a:pt x="636" y="969"/>
                    <a:pt x="636" y="969"/>
                    <a:pt x="636" y="969"/>
                  </a:cubicBezTo>
                  <a:cubicBezTo>
                    <a:pt x="638" y="969"/>
                    <a:pt x="638" y="969"/>
                    <a:pt x="638" y="969"/>
                  </a:cubicBezTo>
                  <a:cubicBezTo>
                    <a:pt x="639" y="969"/>
                    <a:pt x="639" y="969"/>
                    <a:pt x="639" y="969"/>
                  </a:cubicBezTo>
                  <a:cubicBezTo>
                    <a:pt x="640" y="968"/>
                    <a:pt x="640" y="968"/>
                    <a:pt x="640" y="968"/>
                  </a:cubicBezTo>
                  <a:cubicBezTo>
                    <a:pt x="641" y="967"/>
                    <a:pt x="641" y="967"/>
                    <a:pt x="641" y="967"/>
                  </a:cubicBezTo>
                  <a:cubicBezTo>
                    <a:pt x="642" y="967"/>
                    <a:pt x="642" y="967"/>
                    <a:pt x="642" y="967"/>
                  </a:cubicBezTo>
                  <a:cubicBezTo>
                    <a:pt x="642" y="969"/>
                    <a:pt x="642" y="969"/>
                    <a:pt x="642" y="969"/>
                  </a:cubicBezTo>
                  <a:cubicBezTo>
                    <a:pt x="641" y="972"/>
                    <a:pt x="641" y="972"/>
                    <a:pt x="641" y="972"/>
                  </a:cubicBezTo>
                  <a:cubicBezTo>
                    <a:pt x="640" y="972"/>
                    <a:pt x="640" y="972"/>
                    <a:pt x="640" y="972"/>
                  </a:cubicBezTo>
                  <a:cubicBezTo>
                    <a:pt x="637" y="972"/>
                    <a:pt x="637" y="972"/>
                    <a:pt x="637" y="972"/>
                  </a:cubicBezTo>
                  <a:cubicBezTo>
                    <a:pt x="637" y="973"/>
                    <a:pt x="637" y="973"/>
                    <a:pt x="637" y="973"/>
                  </a:cubicBezTo>
                  <a:cubicBezTo>
                    <a:pt x="638" y="974"/>
                    <a:pt x="638" y="974"/>
                    <a:pt x="638" y="974"/>
                  </a:cubicBezTo>
                  <a:cubicBezTo>
                    <a:pt x="638" y="975"/>
                    <a:pt x="638" y="975"/>
                    <a:pt x="638" y="975"/>
                  </a:cubicBezTo>
                  <a:cubicBezTo>
                    <a:pt x="638" y="975"/>
                    <a:pt x="638" y="975"/>
                    <a:pt x="638" y="975"/>
                  </a:cubicBezTo>
                  <a:cubicBezTo>
                    <a:pt x="639" y="976"/>
                    <a:pt x="639" y="976"/>
                    <a:pt x="639" y="976"/>
                  </a:cubicBezTo>
                  <a:cubicBezTo>
                    <a:pt x="642" y="979"/>
                    <a:pt x="642" y="979"/>
                    <a:pt x="642" y="979"/>
                  </a:cubicBezTo>
                  <a:cubicBezTo>
                    <a:pt x="645" y="982"/>
                    <a:pt x="645" y="982"/>
                    <a:pt x="645" y="982"/>
                  </a:cubicBezTo>
                  <a:cubicBezTo>
                    <a:pt x="649" y="985"/>
                    <a:pt x="649" y="985"/>
                    <a:pt x="649" y="985"/>
                  </a:cubicBezTo>
                  <a:cubicBezTo>
                    <a:pt x="652" y="987"/>
                    <a:pt x="652" y="987"/>
                    <a:pt x="652" y="987"/>
                  </a:cubicBezTo>
                  <a:cubicBezTo>
                    <a:pt x="653" y="988"/>
                    <a:pt x="653" y="988"/>
                    <a:pt x="653" y="988"/>
                  </a:cubicBezTo>
                  <a:cubicBezTo>
                    <a:pt x="654" y="989"/>
                    <a:pt x="654" y="989"/>
                    <a:pt x="654" y="989"/>
                  </a:cubicBezTo>
                  <a:cubicBezTo>
                    <a:pt x="656" y="992"/>
                    <a:pt x="656" y="992"/>
                    <a:pt x="656" y="992"/>
                  </a:cubicBezTo>
                  <a:cubicBezTo>
                    <a:pt x="657" y="995"/>
                    <a:pt x="657" y="995"/>
                    <a:pt x="657" y="995"/>
                  </a:cubicBezTo>
                  <a:cubicBezTo>
                    <a:pt x="661" y="1001"/>
                    <a:pt x="661" y="1001"/>
                    <a:pt x="661" y="1001"/>
                  </a:cubicBezTo>
                  <a:cubicBezTo>
                    <a:pt x="663" y="1006"/>
                    <a:pt x="663" y="1006"/>
                    <a:pt x="663" y="1006"/>
                  </a:cubicBezTo>
                  <a:cubicBezTo>
                    <a:pt x="666" y="1012"/>
                    <a:pt x="666" y="1012"/>
                    <a:pt x="666" y="1012"/>
                  </a:cubicBezTo>
                  <a:cubicBezTo>
                    <a:pt x="668" y="1015"/>
                    <a:pt x="668" y="1015"/>
                    <a:pt x="668" y="1015"/>
                  </a:cubicBezTo>
                  <a:cubicBezTo>
                    <a:pt x="672" y="1022"/>
                    <a:pt x="672" y="1022"/>
                    <a:pt x="672" y="1022"/>
                  </a:cubicBezTo>
                  <a:cubicBezTo>
                    <a:pt x="673" y="1024"/>
                    <a:pt x="673" y="1024"/>
                    <a:pt x="673" y="1024"/>
                  </a:cubicBezTo>
                  <a:cubicBezTo>
                    <a:pt x="674" y="1028"/>
                    <a:pt x="674" y="1028"/>
                    <a:pt x="674" y="1028"/>
                  </a:cubicBezTo>
                  <a:cubicBezTo>
                    <a:pt x="676" y="1031"/>
                    <a:pt x="676" y="1031"/>
                    <a:pt x="676" y="1031"/>
                  </a:cubicBezTo>
                  <a:cubicBezTo>
                    <a:pt x="677" y="1034"/>
                    <a:pt x="677" y="1034"/>
                    <a:pt x="677" y="1034"/>
                  </a:cubicBezTo>
                  <a:cubicBezTo>
                    <a:pt x="678" y="1035"/>
                    <a:pt x="678" y="1035"/>
                    <a:pt x="678" y="1035"/>
                  </a:cubicBezTo>
                  <a:cubicBezTo>
                    <a:pt x="678" y="1034"/>
                    <a:pt x="678" y="1034"/>
                    <a:pt x="678" y="1034"/>
                  </a:cubicBezTo>
                  <a:cubicBezTo>
                    <a:pt x="679" y="1033"/>
                    <a:pt x="679" y="1033"/>
                    <a:pt x="679" y="1033"/>
                  </a:cubicBezTo>
                  <a:cubicBezTo>
                    <a:pt x="679" y="1033"/>
                    <a:pt x="679" y="1033"/>
                    <a:pt x="679" y="1033"/>
                  </a:cubicBezTo>
                  <a:cubicBezTo>
                    <a:pt x="680" y="1032"/>
                    <a:pt x="680" y="1032"/>
                    <a:pt x="680" y="1032"/>
                  </a:cubicBezTo>
                  <a:cubicBezTo>
                    <a:pt x="681" y="1032"/>
                    <a:pt x="681" y="1032"/>
                    <a:pt x="681" y="1032"/>
                  </a:cubicBezTo>
                  <a:cubicBezTo>
                    <a:pt x="681" y="1032"/>
                    <a:pt x="681" y="1032"/>
                    <a:pt x="681" y="1032"/>
                  </a:cubicBezTo>
                  <a:cubicBezTo>
                    <a:pt x="682" y="1031"/>
                    <a:pt x="682" y="1031"/>
                    <a:pt x="682" y="1031"/>
                  </a:cubicBezTo>
                  <a:cubicBezTo>
                    <a:pt x="683" y="1031"/>
                    <a:pt x="683" y="1031"/>
                    <a:pt x="683" y="1031"/>
                  </a:cubicBezTo>
                  <a:cubicBezTo>
                    <a:pt x="682" y="1029"/>
                    <a:pt x="682" y="1029"/>
                    <a:pt x="682" y="1029"/>
                  </a:cubicBezTo>
                  <a:cubicBezTo>
                    <a:pt x="682" y="1028"/>
                    <a:pt x="682" y="1028"/>
                    <a:pt x="682" y="1028"/>
                  </a:cubicBezTo>
                  <a:cubicBezTo>
                    <a:pt x="683" y="1027"/>
                    <a:pt x="683" y="1027"/>
                    <a:pt x="683" y="1027"/>
                  </a:cubicBezTo>
                  <a:cubicBezTo>
                    <a:pt x="683" y="1027"/>
                    <a:pt x="683" y="1027"/>
                    <a:pt x="683" y="1027"/>
                  </a:cubicBezTo>
                  <a:cubicBezTo>
                    <a:pt x="684" y="1027"/>
                    <a:pt x="684" y="1027"/>
                    <a:pt x="684" y="1027"/>
                  </a:cubicBezTo>
                  <a:cubicBezTo>
                    <a:pt x="684" y="1026"/>
                    <a:pt x="684" y="1026"/>
                    <a:pt x="684" y="1026"/>
                  </a:cubicBezTo>
                  <a:cubicBezTo>
                    <a:pt x="685" y="1026"/>
                    <a:pt x="685" y="1026"/>
                    <a:pt x="685" y="1026"/>
                  </a:cubicBezTo>
                  <a:cubicBezTo>
                    <a:pt x="686" y="1025"/>
                    <a:pt x="686" y="1025"/>
                    <a:pt x="686" y="1025"/>
                  </a:cubicBezTo>
                  <a:cubicBezTo>
                    <a:pt x="687" y="1025"/>
                    <a:pt x="687" y="1025"/>
                    <a:pt x="687" y="1025"/>
                  </a:cubicBezTo>
                  <a:cubicBezTo>
                    <a:pt x="687" y="1025"/>
                    <a:pt x="687" y="1025"/>
                    <a:pt x="687" y="1025"/>
                  </a:cubicBezTo>
                  <a:cubicBezTo>
                    <a:pt x="688" y="1026"/>
                    <a:pt x="688" y="1026"/>
                    <a:pt x="688" y="1026"/>
                  </a:cubicBezTo>
                  <a:cubicBezTo>
                    <a:pt x="688" y="1027"/>
                    <a:pt x="688" y="1027"/>
                    <a:pt x="688" y="1027"/>
                  </a:cubicBezTo>
                  <a:cubicBezTo>
                    <a:pt x="689" y="1027"/>
                    <a:pt x="689" y="1027"/>
                    <a:pt x="689" y="1027"/>
                  </a:cubicBezTo>
                  <a:cubicBezTo>
                    <a:pt x="690" y="1027"/>
                    <a:pt x="690" y="1027"/>
                    <a:pt x="690" y="1027"/>
                  </a:cubicBezTo>
                  <a:cubicBezTo>
                    <a:pt x="690" y="1028"/>
                    <a:pt x="690" y="1028"/>
                    <a:pt x="690" y="1028"/>
                  </a:cubicBezTo>
                  <a:cubicBezTo>
                    <a:pt x="690" y="1029"/>
                    <a:pt x="690" y="1029"/>
                    <a:pt x="690" y="1029"/>
                  </a:cubicBezTo>
                  <a:cubicBezTo>
                    <a:pt x="690" y="1030"/>
                    <a:pt x="690" y="1030"/>
                    <a:pt x="690" y="1030"/>
                  </a:cubicBezTo>
                  <a:cubicBezTo>
                    <a:pt x="690" y="1031"/>
                    <a:pt x="690" y="1031"/>
                    <a:pt x="690" y="1031"/>
                  </a:cubicBezTo>
                  <a:cubicBezTo>
                    <a:pt x="690" y="1031"/>
                    <a:pt x="690" y="1031"/>
                    <a:pt x="690" y="1031"/>
                  </a:cubicBezTo>
                  <a:cubicBezTo>
                    <a:pt x="692" y="1031"/>
                    <a:pt x="692" y="1031"/>
                    <a:pt x="692" y="1031"/>
                  </a:cubicBezTo>
                  <a:cubicBezTo>
                    <a:pt x="693" y="1031"/>
                    <a:pt x="693" y="1031"/>
                    <a:pt x="693" y="1031"/>
                  </a:cubicBezTo>
                  <a:cubicBezTo>
                    <a:pt x="693" y="1032"/>
                    <a:pt x="693" y="1032"/>
                    <a:pt x="693" y="1032"/>
                  </a:cubicBezTo>
                  <a:cubicBezTo>
                    <a:pt x="694" y="1033"/>
                    <a:pt x="694" y="1033"/>
                    <a:pt x="694" y="1033"/>
                  </a:cubicBezTo>
                  <a:cubicBezTo>
                    <a:pt x="694" y="1034"/>
                    <a:pt x="694" y="1034"/>
                    <a:pt x="694" y="1034"/>
                  </a:cubicBezTo>
                  <a:cubicBezTo>
                    <a:pt x="694" y="1035"/>
                    <a:pt x="694" y="1035"/>
                    <a:pt x="694" y="1035"/>
                  </a:cubicBezTo>
                  <a:cubicBezTo>
                    <a:pt x="694" y="1035"/>
                    <a:pt x="694" y="1035"/>
                    <a:pt x="694" y="1035"/>
                  </a:cubicBezTo>
                  <a:cubicBezTo>
                    <a:pt x="696" y="1035"/>
                    <a:pt x="696" y="1035"/>
                    <a:pt x="696" y="1035"/>
                  </a:cubicBezTo>
                  <a:cubicBezTo>
                    <a:pt x="697" y="1035"/>
                    <a:pt x="697" y="1035"/>
                    <a:pt x="697" y="1035"/>
                  </a:cubicBezTo>
                  <a:cubicBezTo>
                    <a:pt x="699" y="1035"/>
                    <a:pt x="699" y="1035"/>
                    <a:pt x="699" y="1035"/>
                  </a:cubicBezTo>
                  <a:cubicBezTo>
                    <a:pt x="701" y="1036"/>
                    <a:pt x="701" y="1036"/>
                    <a:pt x="701" y="1036"/>
                  </a:cubicBezTo>
                  <a:cubicBezTo>
                    <a:pt x="702" y="1035"/>
                    <a:pt x="702" y="1035"/>
                    <a:pt x="702" y="1035"/>
                  </a:cubicBezTo>
                  <a:cubicBezTo>
                    <a:pt x="704" y="1035"/>
                    <a:pt x="704" y="1035"/>
                    <a:pt x="704" y="1035"/>
                  </a:cubicBezTo>
                  <a:cubicBezTo>
                    <a:pt x="706" y="1035"/>
                    <a:pt x="706" y="1035"/>
                    <a:pt x="706" y="1035"/>
                  </a:cubicBezTo>
                  <a:cubicBezTo>
                    <a:pt x="707" y="1035"/>
                    <a:pt x="707" y="1035"/>
                    <a:pt x="707" y="1035"/>
                  </a:cubicBezTo>
                  <a:cubicBezTo>
                    <a:pt x="708" y="1034"/>
                    <a:pt x="708" y="1034"/>
                    <a:pt x="708" y="1034"/>
                  </a:cubicBezTo>
                  <a:cubicBezTo>
                    <a:pt x="708" y="1033"/>
                    <a:pt x="708" y="1033"/>
                    <a:pt x="708" y="1033"/>
                  </a:cubicBezTo>
                  <a:cubicBezTo>
                    <a:pt x="709" y="1032"/>
                    <a:pt x="709" y="1032"/>
                    <a:pt x="709" y="1032"/>
                  </a:cubicBezTo>
                  <a:cubicBezTo>
                    <a:pt x="710" y="1032"/>
                    <a:pt x="710" y="1032"/>
                    <a:pt x="710" y="1032"/>
                  </a:cubicBezTo>
                  <a:cubicBezTo>
                    <a:pt x="711" y="1032"/>
                    <a:pt x="711" y="1032"/>
                    <a:pt x="711" y="1032"/>
                  </a:cubicBezTo>
                  <a:cubicBezTo>
                    <a:pt x="712" y="1031"/>
                    <a:pt x="712" y="1031"/>
                    <a:pt x="712" y="1031"/>
                  </a:cubicBezTo>
                  <a:cubicBezTo>
                    <a:pt x="713" y="1031"/>
                    <a:pt x="713" y="1031"/>
                    <a:pt x="713" y="1031"/>
                  </a:cubicBezTo>
                  <a:cubicBezTo>
                    <a:pt x="714" y="1031"/>
                    <a:pt x="714" y="1031"/>
                    <a:pt x="714" y="1031"/>
                  </a:cubicBezTo>
                  <a:cubicBezTo>
                    <a:pt x="715" y="1031"/>
                    <a:pt x="715" y="1031"/>
                    <a:pt x="715" y="1031"/>
                  </a:cubicBezTo>
                  <a:cubicBezTo>
                    <a:pt x="718" y="1032"/>
                    <a:pt x="718" y="1032"/>
                    <a:pt x="718" y="1032"/>
                  </a:cubicBezTo>
                  <a:cubicBezTo>
                    <a:pt x="719" y="1032"/>
                    <a:pt x="719" y="1032"/>
                    <a:pt x="719" y="1032"/>
                  </a:cubicBezTo>
                  <a:cubicBezTo>
                    <a:pt x="721" y="1034"/>
                    <a:pt x="721" y="1034"/>
                    <a:pt x="721" y="1034"/>
                  </a:cubicBezTo>
                  <a:cubicBezTo>
                    <a:pt x="722" y="1034"/>
                    <a:pt x="722" y="1034"/>
                    <a:pt x="722" y="1034"/>
                  </a:cubicBezTo>
                  <a:cubicBezTo>
                    <a:pt x="723" y="1036"/>
                    <a:pt x="723" y="1036"/>
                    <a:pt x="723" y="1036"/>
                  </a:cubicBezTo>
                  <a:cubicBezTo>
                    <a:pt x="724" y="1037"/>
                    <a:pt x="724" y="1037"/>
                    <a:pt x="724" y="1037"/>
                  </a:cubicBezTo>
                  <a:cubicBezTo>
                    <a:pt x="724" y="1039"/>
                    <a:pt x="724" y="1039"/>
                    <a:pt x="724" y="1039"/>
                  </a:cubicBezTo>
                  <a:cubicBezTo>
                    <a:pt x="725" y="1040"/>
                    <a:pt x="725" y="1040"/>
                    <a:pt x="725" y="1040"/>
                  </a:cubicBezTo>
                  <a:cubicBezTo>
                    <a:pt x="725" y="1043"/>
                    <a:pt x="725" y="1043"/>
                    <a:pt x="725" y="1043"/>
                  </a:cubicBezTo>
                  <a:cubicBezTo>
                    <a:pt x="726" y="1044"/>
                    <a:pt x="726" y="1044"/>
                    <a:pt x="726" y="1044"/>
                  </a:cubicBezTo>
                  <a:cubicBezTo>
                    <a:pt x="727" y="1044"/>
                    <a:pt x="727" y="1044"/>
                    <a:pt x="727" y="1044"/>
                  </a:cubicBezTo>
                  <a:cubicBezTo>
                    <a:pt x="728" y="1044"/>
                    <a:pt x="728" y="1044"/>
                    <a:pt x="728" y="1044"/>
                  </a:cubicBezTo>
                  <a:cubicBezTo>
                    <a:pt x="729" y="1045"/>
                    <a:pt x="729" y="1045"/>
                    <a:pt x="729" y="1045"/>
                  </a:cubicBezTo>
                  <a:cubicBezTo>
                    <a:pt x="732" y="1046"/>
                    <a:pt x="732" y="1046"/>
                    <a:pt x="732" y="1046"/>
                  </a:cubicBezTo>
                  <a:cubicBezTo>
                    <a:pt x="733" y="1047"/>
                    <a:pt x="733" y="1047"/>
                    <a:pt x="733" y="1047"/>
                  </a:cubicBezTo>
                  <a:cubicBezTo>
                    <a:pt x="734" y="1047"/>
                    <a:pt x="734" y="1047"/>
                    <a:pt x="734" y="1047"/>
                  </a:cubicBezTo>
                  <a:cubicBezTo>
                    <a:pt x="734" y="1048"/>
                    <a:pt x="734" y="1048"/>
                    <a:pt x="734" y="1048"/>
                  </a:cubicBezTo>
                  <a:cubicBezTo>
                    <a:pt x="733" y="1049"/>
                    <a:pt x="733" y="1049"/>
                    <a:pt x="733" y="1049"/>
                  </a:cubicBezTo>
                  <a:cubicBezTo>
                    <a:pt x="734" y="1050"/>
                    <a:pt x="734" y="1050"/>
                    <a:pt x="734" y="1050"/>
                  </a:cubicBezTo>
                  <a:cubicBezTo>
                    <a:pt x="735" y="1051"/>
                    <a:pt x="736" y="1053"/>
                    <a:pt x="736" y="1055"/>
                  </a:cubicBezTo>
                  <a:cubicBezTo>
                    <a:pt x="737" y="1055"/>
                    <a:pt x="737" y="1055"/>
                    <a:pt x="737" y="1055"/>
                  </a:cubicBezTo>
                  <a:cubicBezTo>
                    <a:pt x="738" y="1055"/>
                    <a:pt x="738" y="1055"/>
                    <a:pt x="738" y="1055"/>
                  </a:cubicBezTo>
                  <a:cubicBezTo>
                    <a:pt x="740" y="1055"/>
                    <a:pt x="743" y="1056"/>
                    <a:pt x="744" y="1056"/>
                  </a:cubicBezTo>
                  <a:cubicBezTo>
                    <a:pt x="745" y="1057"/>
                    <a:pt x="745" y="1057"/>
                    <a:pt x="745" y="1057"/>
                  </a:cubicBezTo>
                  <a:cubicBezTo>
                    <a:pt x="746" y="1057"/>
                    <a:pt x="746" y="1057"/>
                    <a:pt x="747" y="1057"/>
                  </a:cubicBezTo>
                  <a:cubicBezTo>
                    <a:pt x="748" y="1056"/>
                    <a:pt x="748" y="1056"/>
                    <a:pt x="748" y="1055"/>
                  </a:cubicBezTo>
                  <a:cubicBezTo>
                    <a:pt x="749" y="1054"/>
                    <a:pt x="749" y="1055"/>
                    <a:pt x="752" y="1052"/>
                  </a:cubicBezTo>
                  <a:cubicBezTo>
                    <a:pt x="753" y="1052"/>
                    <a:pt x="753" y="1052"/>
                    <a:pt x="753" y="1052"/>
                  </a:cubicBezTo>
                  <a:cubicBezTo>
                    <a:pt x="753" y="1052"/>
                    <a:pt x="753" y="1052"/>
                    <a:pt x="753" y="1052"/>
                  </a:cubicBezTo>
                  <a:cubicBezTo>
                    <a:pt x="753" y="1053"/>
                    <a:pt x="753" y="1053"/>
                    <a:pt x="753" y="1053"/>
                  </a:cubicBezTo>
                  <a:cubicBezTo>
                    <a:pt x="752" y="1054"/>
                    <a:pt x="753" y="1054"/>
                    <a:pt x="752" y="1055"/>
                  </a:cubicBezTo>
                  <a:cubicBezTo>
                    <a:pt x="752" y="1056"/>
                    <a:pt x="752" y="1056"/>
                    <a:pt x="752" y="1056"/>
                  </a:cubicBezTo>
                  <a:cubicBezTo>
                    <a:pt x="753" y="1056"/>
                    <a:pt x="753" y="1056"/>
                    <a:pt x="753" y="1056"/>
                  </a:cubicBezTo>
                  <a:cubicBezTo>
                    <a:pt x="755" y="1058"/>
                    <a:pt x="755" y="1059"/>
                    <a:pt x="757" y="1061"/>
                  </a:cubicBezTo>
                  <a:cubicBezTo>
                    <a:pt x="758" y="1061"/>
                    <a:pt x="758" y="1061"/>
                    <a:pt x="759" y="1062"/>
                  </a:cubicBezTo>
                  <a:cubicBezTo>
                    <a:pt x="760" y="1063"/>
                    <a:pt x="760" y="1063"/>
                    <a:pt x="760" y="1063"/>
                  </a:cubicBezTo>
                  <a:cubicBezTo>
                    <a:pt x="760" y="1064"/>
                    <a:pt x="760" y="1064"/>
                    <a:pt x="760" y="1064"/>
                  </a:cubicBezTo>
                  <a:cubicBezTo>
                    <a:pt x="761" y="1064"/>
                    <a:pt x="761" y="1064"/>
                    <a:pt x="761" y="1064"/>
                  </a:cubicBezTo>
                  <a:cubicBezTo>
                    <a:pt x="762" y="1064"/>
                    <a:pt x="762" y="1064"/>
                    <a:pt x="762" y="1064"/>
                  </a:cubicBezTo>
                  <a:cubicBezTo>
                    <a:pt x="762" y="1063"/>
                    <a:pt x="762" y="1063"/>
                    <a:pt x="762" y="1063"/>
                  </a:cubicBezTo>
                  <a:cubicBezTo>
                    <a:pt x="764" y="1063"/>
                    <a:pt x="764" y="1063"/>
                    <a:pt x="765" y="1062"/>
                  </a:cubicBezTo>
                  <a:cubicBezTo>
                    <a:pt x="765" y="1063"/>
                    <a:pt x="765" y="1063"/>
                    <a:pt x="767" y="1063"/>
                  </a:cubicBezTo>
                  <a:cubicBezTo>
                    <a:pt x="767" y="1062"/>
                    <a:pt x="767" y="1062"/>
                    <a:pt x="767" y="1062"/>
                  </a:cubicBezTo>
                  <a:cubicBezTo>
                    <a:pt x="768" y="1062"/>
                    <a:pt x="768" y="1062"/>
                    <a:pt x="768" y="1062"/>
                  </a:cubicBezTo>
                  <a:cubicBezTo>
                    <a:pt x="769" y="1061"/>
                    <a:pt x="769" y="1061"/>
                    <a:pt x="769" y="1061"/>
                  </a:cubicBezTo>
                  <a:cubicBezTo>
                    <a:pt x="769" y="1060"/>
                    <a:pt x="769" y="1060"/>
                    <a:pt x="769" y="1060"/>
                  </a:cubicBezTo>
                  <a:cubicBezTo>
                    <a:pt x="769" y="1059"/>
                    <a:pt x="769" y="1059"/>
                    <a:pt x="769" y="1059"/>
                  </a:cubicBezTo>
                  <a:cubicBezTo>
                    <a:pt x="770" y="1058"/>
                    <a:pt x="770" y="1058"/>
                    <a:pt x="770" y="1058"/>
                  </a:cubicBezTo>
                  <a:cubicBezTo>
                    <a:pt x="771" y="1057"/>
                    <a:pt x="771" y="1057"/>
                    <a:pt x="772" y="1057"/>
                  </a:cubicBezTo>
                  <a:cubicBezTo>
                    <a:pt x="772" y="1057"/>
                    <a:pt x="772" y="1057"/>
                    <a:pt x="772" y="1057"/>
                  </a:cubicBezTo>
                  <a:cubicBezTo>
                    <a:pt x="774" y="1057"/>
                    <a:pt x="773" y="1057"/>
                    <a:pt x="775" y="1057"/>
                  </a:cubicBezTo>
                  <a:cubicBezTo>
                    <a:pt x="775" y="1057"/>
                    <a:pt x="775" y="1057"/>
                    <a:pt x="776" y="1058"/>
                  </a:cubicBezTo>
                  <a:cubicBezTo>
                    <a:pt x="777" y="1058"/>
                    <a:pt x="777" y="1058"/>
                    <a:pt x="777" y="1058"/>
                  </a:cubicBezTo>
                  <a:cubicBezTo>
                    <a:pt x="777" y="1057"/>
                    <a:pt x="777" y="1057"/>
                    <a:pt x="777" y="1057"/>
                  </a:cubicBezTo>
                  <a:cubicBezTo>
                    <a:pt x="777" y="1056"/>
                    <a:pt x="777" y="1056"/>
                    <a:pt x="777" y="1056"/>
                  </a:cubicBezTo>
                  <a:cubicBezTo>
                    <a:pt x="778" y="1056"/>
                    <a:pt x="778" y="1056"/>
                    <a:pt x="778" y="1056"/>
                  </a:cubicBezTo>
                  <a:cubicBezTo>
                    <a:pt x="778" y="1057"/>
                    <a:pt x="778" y="1057"/>
                    <a:pt x="778" y="1057"/>
                  </a:cubicBezTo>
                  <a:cubicBezTo>
                    <a:pt x="779" y="1057"/>
                    <a:pt x="779" y="1057"/>
                    <a:pt x="779" y="1057"/>
                  </a:cubicBezTo>
                  <a:cubicBezTo>
                    <a:pt x="780" y="1057"/>
                    <a:pt x="780" y="1057"/>
                    <a:pt x="781" y="1056"/>
                  </a:cubicBezTo>
                  <a:cubicBezTo>
                    <a:pt x="781" y="1055"/>
                    <a:pt x="781" y="1055"/>
                    <a:pt x="781" y="1055"/>
                  </a:cubicBezTo>
                  <a:cubicBezTo>
                    <a:pt x="781" y="1055"/>
                    <a:pt x="781" y="1055"/>
                    <a:pt x="781" y="1055"/>
                  </a:cubicBezTo>
                  <a:cubicBezTo>
                    <a:pt x="782" y="1055"/>
                    <a:pt x="782" y="1055"/>
                    <a:pt x="782" y="1055"/>
                  </a:cubicBezTo>
                  <a:cubicBezTo>
                    <a:pt x="783" y="1055"/>
                    <a:pt x="783" y="1055"/>
                    <a:pt x="783" y="1055"/>
                  </a:cubicBezTo>
                  <a:cubicBezTo>
                    <a:pt x="784" y="1054"/>
                    <a:pt x="784" y="1054"/>
                    <a:pt x="786" y="1053"/>
                  </a:cubicBezTo>
                  <a:cubicBezTo>
                    <a:pt x="786" y="1052"/>
                    <a:pt x="786" y="1052"/>
                    <a:pt x="786" y="1052"/>
                  </a:cubicBezTo>
                  <a:cubicBezTo>
                    <a:pt x="786" y="1051"/>
                    <a:pt x="786" y="1051"/>
                    <a:pt x="786" y="1051"/>
                  </a:cubicBezTo>
                  <a:cubicBezTo>
                    <a:pt x="786" y="1050"/>
                    <a:pt x="786" y="1050"/>
                    <a:pt x="786" y="1050"/>
                  </a:cubicBezTo>
                  <a:cubicBezTo>
                    <a:pt x="787" y="1049"/>
                    <a:pt x="787" y="1049"/>
                    <a:pt x="787" y="1049"/>
                  </a:cubicBezTo>
                  <a:cubicBezTo>
                    <a:pt x="788" y="1049"/>
                    <a:pt x="788" y="1049"/>
                    <a:pt x="788" y="1049"/>
                  </a:cubicBezTo>
                  <a:cubicBezTo>
                    <a:pt x="790" y="1048"/>
                    <a:pt x="790" y="1048"/>
                    <a:pt x="790" y="1048"/>
                  </a:cubicBezTo>
                  <a:cubicBezTo>
                    <a:pt x="790" y="1047"/>
                    <a:pt x="790" y="1047"/>
                    <a:pt x="790" y="1047"/>
                  </a:cubicBezTo>
                  <a:cubicBezTo>
                    <a:pt x="790" y="1046"/>
                    <a:pt x="790" y="1046"/>
                    <a:pt x="790" y="1046"/>
                  </a:cubicBezTo>
                  <a:cubicBezTo>
                    <a:pt x="791" y="1046"/>
                    <a:pt x="791" y="1046"/>
                    <a:pt x="792" y="1046"/>
                  </a:cubicBezTo>
                  <a:cubicBezTo>
                    <a:pt x="794" y="1045"/>
                    <a:pt x="794" y="1045"/>
                    <a:pt x="796" y="1044"/>
                  </a:cubicBezTo>
                  <a:cubicBezTo>
                    <a:pt x="797" y="1044"/>
                    <a:pt x="797" y="1044"/>
                    <a:pt x="797" y="1044"/>
                  </a:cubicBezTo>
                  <a:cubicBezTo>
                    <a:pt x="798" y="1043"/>
                    <a:pt x="798" y="1044"/>
                    <a:pt x="798" y="1043"/>
                  </a:cubicBezTo>
                  <a:cubicBezTo>
                    <a:pt x="799" y="1042"/>
                    <a:pt x="799" y="1042"/>
                    <a:pt x="799" y="1042"/>
                  </a:cubicBezTo>
                  <a:cubicBezTo>
                    <a:pt x="800" y="1042"/>
                    <a:pt x="800" y="1042"/>
                    <a:pt x="801" y="1041"/>
                  </a:cubicBezTo>
                  <a:cubicBezTo>
                    <a:pt x="804" y="1040"/>
                    <a:pt x="804" y="1040"/>
                    <a:pt x="805" y="1040"/>
                  </a:cubicBezTo>
                  <a:cubicBezTo>
                    <a:pt x="806" y="1040"/>
                    <a:pt x="806" y="1040"/>
                    <a:pt x="806" y="1040"/>
                  </a:cubicBezTo>
                  <a:cubicBezTo>
                    <a:pt x="806" y="1039"/>
                    <a:pt x="806" y="1039"/>
                    <a:pt x="806" y="1039"/>
                  </a:cubicBezTo>
                  <a:cubicBezTo>
                    <a:pt x="807" y="1038"/>
                    <a:pt x="807" y="1038"/>
                    <a:pt x="807" y="1038"/>
                  </a:cubicBezTo>
                  <a:cubicBezTo>
                    <a:pt x="808" y="1038"/>
                    <a:pt x="808" y="1038"/>
                    <a:pt x="808" y="1038"/>
                  </a:cubicBezTo>
                  <a:cubicBezTo>
                    <a:pt x="808" y="1037"/>
                    <a:pt x="808" y="1037"/>
                    <a:pt x="809" y="1036"/>
                  </a:cubicBezTo>
                  <a:cubicBezTo>
                    <a:pt x="810" y="1036"/>
                    <a:pt x="810" y="1036"/>
                    <a:pt x="810" y="1036"/>
                  </a:cubicBezTo>
                  <a:cubicBezTo>
                    <a:pt x="812" y="1036"/>
                    <a:pt x="813" y="1036"/>
                    <a:pt x="814" y="1036"/>
                  </a:cubicBezTo>
                  <a:cubicBezTo>
                    <a:pt x="815" y="1034"/>
                    <a:pt x="815" y="1034"/>
                    <a:pt x="815" y="1034"/>
                  </a:cubicBezTo>
                  <a:cubicBezTo>
                    <a:pt x="815" y="1034"/>
                    <a:pt x="815" y="1034"/>
                    <a:pt x="816" y="1033"/>
                  </a:cubicBezTo>
                  <a:cubicBezTo>
                    <a:pt x="816" y="1033"/>
                    <a:pt x="816" y="1033"/>
                    <a:pt x="816" y="1033"/>
                  </a:cubicBezTo>
                  <a:cubicBezTo>
                    <a:pt x="818" y="1035"/>
                    <a:pt x="817" y="1034"/>
                    <a:pt x="819" y="1035"/>
                  </a:cubicBezTo>
                  <a:cubicBezTo>
                    <a:pt x="819" y="1036"/>
                    <a:pt x="819" y="1036"/>
                    <a:pt x="819" y="1036"/>
                  </a:cubicBezTo>
                  <a:cubicBezTo>
                    <a:pt x="820" y="1036"/>
                    <a:pt x="820" y="1036"/>
                    <a:pt x="820" y="1036"/>
                  </a:cubicBezTo>
                  <a:cubicBezTo>
                    <a:pt x="821" y="1036"/>
                    <a:pt x="821" y="1036"/>
                    <a:pt x="821" y="1036"/>
                  </a:cubicBezTo>
                  <a:cubicBezTo>
                    <a:pt x="821" y="1034"/>
                    <a:pt x="821" y="1034"/>
                    <a:pt x="821" y="1034"/>
                  </a:cubicBezTo>
                  <a:cubicBezTo>
                    <a:pt x="822" y="1034"/>
                    <a:pt x="822" y="1034"/>
                    <a:pt x="822" y="1034"/>
                  </a:cubicBezTo>
                  <a:cubicBezTo>
                    <a:pt x="823" y="1034"/>
                    <a:pt x="823" y="1034"/>
                    <a:pt x="823" y="1034"/>
                  </a:cubicBezTo>
                  <a:cubicBezTo>
                    <a:pt x="823" y="1035"/>
                    <a:pt x="823" y="1035"/>
                    <a:pt x="824" y="1037"/>
                  </a:cubicBezTo>
                  <a:cubicBezTo>
                    <a:pt x="825" y="1037"/>
                    <a:pt x="825" y="1037"/>
                    <a:pt x="825" y="1037"/>
                  </a:cubicBezTo>
                  <a:cubicBezTo>
                    <a:pt x="826" y="1037"/>
                    <a:pt x="826" y="1037"/>
                    <a:pt x="827" y="1037"/>
                  </a:cubicBezTo>
                  <a:cubicBezTo>
                    <a:pt x="827" y="1037"/>
                    <a:pt x="838" y="1038"/>
                    <a:pt x="838" y="1038"/>
                  </a:cubicBezTo>
                  <a:cubicBezTo>
                    <a:pt x="838" y="1039"/>
                    <a:pt x="838" y="1039"/>
                    <a:pt x="838" y="1039"/>
                  </a:cubicBezTo>
                  <a:cubicBezTo>
                    <a:pt x="838" y="1041"/>
                    <a:pt x="839" y="1042"/>
                    <a:pt x="839" y="1044"/>
                  </a:cubicBezTo>
                  <a:cubicBezTo>
                    <a:pt x="839" y="1045"/>
                    <a:pt x="839" y="1045"/>
                    <a:pt x="839" y="1045"/>
                  </a:cubicBezTo>
                  <a:cubicBezTo>
                    <a:pt x="840" y="1045"/>
                    <a:pt x="840" y="1045"/>
                    <a:pt x="840" y="1045"/>
                  </a:cubicBezTo>
                  <a:cubicBezTo>
                    <a:pt x="840" y="1046"/>
                    <a:pt x="840" y="1046"/>
                    <a:pt x="841" y="1047"/>
                  </a:cubicBezTo>
                  <a:cubicBezTo>
                    <a:pt x="842" y="1048"/>
                    <a:pt x="842" y="1048"/>
                    <a:pt x="842" y="1048"/>
                  </a:cubicBezTo>
                  <a:cubicBezTo>
                    <a:pt x="842" y="1048"/>
                    <a:pt x="842" y="1048"/>
                    <a:pt x="842" y="1048"/>
                  </a:cubicBezTo>
                  <a:cubicBezTo>
                    <a:pt x="843" y="1047"/>
                    <a:pt x="843" y="1047"/>
                    <a:pt x="843" y="1047"/>
                  </a:cubicBezTo>
                  <a:cubicBezTo>
                    <a:pt x="844" y="1047"/>
                    <a:pt x="844" y="1047"/>
                    <a:pt x="845" y="1047"/>
                  </a:cubicBezTo>
                  <a:cubicBezTo>
                    <a:pt x="846" y="1048"/>
                    <a:pt x="846" y="1048"/>
                    <a:pt x="846" y="1048"/>
                  </a:cubicBezTo>
                  <a:cubicBezTo>
                    <a:pt x="846" y="1049"/>
                    <a:pt x="846" y="1049"/>
                    <a:pt x="846" y="1049"/>
                  </a:cubicBezTo>
                  <a:cubicBezTo>
                    <a:pt x="847" y="1049"/>
                    <a:pt x="847" y="1049"/>
                    <a:pt x="847" y="1049"/>
                  </a:cubicBezTo>
                  <a:cubicBezTo>
                    <a:pt x="848" y="1049"/>
                    <a:pt x="849" y="1049"/>
                    <a:pt x="850" y="1049"/>
                  </a:cubicBezTo>
                  <a:cubicBezTo>
                    <a:pt x="851" y="1050"/>
                    <a:pt x="851" y="1050"/>
                    <a:pt x="851" y="1050"/>
                  </a:cubicBezTo>
                  <a:cubicBezTo>
                    <a:pt x="852" y="1050"/>
                    <a:pt x="852" y="1050"/>
                    <a:pt x="852" y="1050"/>
                  </a:cubicBezTo>
                  <a:cubicBezTo>
                    <a:pt x="852" y="1049"/>
                    <a:pt x="852" y="1049"/>
                    <a:pt x="852" y="1049"/>
                  </a:cubicBezTo>
                  <a:cubicBezTo>
                    <a:pt x="854" y="1049"/>
                    <a:pt x="854" y="1049"/>
                    <a:pt x="854" y="1049"/>
                  </a:cubicBezTo>
                  <a:cubicBezTo>
                    <a:pt x="855" y="1048"/>
                    <a:pt x="855" y="1048"/>
                    <a:pt x="855" y="1048"/>
                  </a:cubicBezTo>
                  <a:cubicBezTo>
                    <a:pt x="856" y="1048"/>
                    <a:pt x="856" y="1048"/>
                    <a:pt x="856" y="1048"/>
                  </a:cubicBezTo>
                  <a:cubicBezTo>
                    <a:pt x="856" y="1048"/>
                    <a:pt x="856" y="1048"/>
                    <a:pt x="856" y="1048"/>
                  </a:cubicBezTo>
                  <a:cubicBezTo>
                    <a:pt x="856" y="1049"/>
                    <a:pt x="856" y="1049"/>
                    <a:pt x="856" y="1049"/>
                  </a:cubicBezTo>
                  <a:cubicBezTo>
                    <a:pt x="857" y="1049"/>
                    <a:pt x="857" y="1049"/>
                    <a:pt x="857" y="1049"/>
                  </a:cubicBezTo>
                  <a:cubicBezTo>
                    <a:pt x="857" y="1048"/>
                    <a:pt x="857" y="1048"/>
                    <a:pt x="857" y="1048"/>
                  </a:cubicBezTo>
                  <a:cubicBezTo>
                    <a:pt x="858" y="1048"/>
                    <a:pt x="858" y="1048"/>
                    <a:pt x="858" y="1048"/>
                  </a:cubicBezTo>
                  <a:cubicBezTo>
                    <a:pt x="859" y="1048"/>
                    <a:pt x="859" y="1049"/>
                    <a:pt x="860" y="1049"/>
                  </a:cubicBezTo>
                  <a:cubicBezTo>
                    <a:pt x="861" y="1050"/>
                    <a:pt x="861" y="1050"/>
                    <a:pt x="861" y="1050"/>
                  </a:cubicBezTo>
                  <a:cubicBezTo>
                    <a:pt x="861" y="1050"/>
                    <a:pt x="861" y="1050"/>
                    <a:pt x="861" y="1050"/>
                  </a:cubicBezTo>
                  <a:cubicBezTo>
                    <a:pt x="863" y="1050"/>
                    <a:pt x="863" y="1050"/>
                    <a:pt x="863" y="1049"/>
                  </a:cubicBezTo>
                  <a:cubicBezTo>
                    <a:pt x="863" y="1050"/>
                    <a:pt x="863" y="1050"/>
                    <a:pt x="863" y="1050"/>
                  </a:cubicBezTo>
                  <a:cubicBezTo>
                    <a:pt x="864" y="1050"/>
                    <a:pt x="864" y="1050"/>
                    <a:pt x="864" y="1050"/>
                  </a:cubicBezTo>
                  <a:cubicBezTo>
                    <a:pt x="864" y="1050"/>
                    <a:pt x="864" y="1050"/>
                    <a:pt x="864" y="1050"/>
                  </a:cubicBezTo>
                  <a:cubicBezTo>
                    <a:pt x="865" y="1050"/>
                    <a:pt x="865" y="1050"/>
                    <a:pt x="865" y="1050"/>
                  </a:cubicBezTo>
                  <a:cubicBezTo>
                    <a:pt x="868" y="1050"/>
                    <a:pt x="868" y="1050"/>
                    <a:pt x="868" y="1050"/>
                  </a:cubicBezTo>
                  <a:cubicBezTo>
                    <a:pt x="869" y="1051"/>
                    <a:pt x="869" y="1051"/>
                    <a:pt x="870" y="1051"/>
                  </a:cubicBezTo>
                  <a:cubicBezTo>
                    <a:pt x="870" y="1052"/>
                    <a:pt x="870" y="1052"/>
                    <a:pt x="870" y="1052"/>
                  </a:cubicBezTo>
                  <a:cubicBezTo>
                    <a:pt x="871" y="1053"/>
                    <a:pt x="871" y="1053"/>
                    <a:pt x="871" y="1053"/>
                  </a:cubicBezTo>
                  <a:cubicBezTo>
                    <a:pt x="872" y="1053"/>
                    <a:pt x="872" y="1053"/>
                    <a:pt x="872" y="1053"/>
                  </a:cubicBezTo>
                  <a:cubicBezTo>
                    <a:pt x="873" y="1052"/>
                    <a:pt x="873" y="1052"/>
                    <a:pt x="875" y="1051"/>
                  </a:cubicBezTo>
                  <a:cubicBezTo>
                    <a:pt x="875" y="1050"/>
                    <a:pt x="875" y="1050"/>
                    <a:pt x="875" y="1050"/>
                  </a:cubicBezTo>
                  <a:cubicBezTo>
                    <a:pt x="876" y="1049"/>
                    <a:pt x="876" y="1049"/>
                    <a:pt x="876" y="1049"/>
                  </a:cubicBezTo>
                  <a:cubicBezTo>
                    <a:pt x="876" y="1049"/>
                    <a:pt x="876" y="1049"/>
                    <a:pt x="878" y="1049"/>
                  </a:cubicBezTo>
                  <a:cubicBezTo>
                    <a:pt x="879" y="1048"/>
                    <a:pt x="879" y="1048"/>
                    <a:pt x="879" y="1048"/>
                  </a:cubicBezTo>
                  <a:cubicBezTo>
                    <a:pt x="880" y="1048"/>
                    <a:pt x="880" y="1048"/>
                    <a:pt x="880" y="1048"/>
                  </a:cubicBezTo>
                  <a:cubicBezTo>
                    <a:pt x="881" y="1047"/>
                    <a:pt x="881" y="1047"/>
                    <a:pt x="881" y="1047"/>
                  </a:cubicBezTo>
                  <a:cubicBezTo>
                    <a:pt x="881" y="1046"/>
                    <a:pt x="882" y="1044"/>
                    <a:pt x="882" y="1043"/>
                  </a:cubicBezTo>
                  <a:cubicBezTo>
                    <a:pt x="883" y="1040"/>
                    <a:pt x="883" y="1041"/>
                    <a:pt x="883" y="1040"/>
                  </a:cubicBezTo>
                  <a:cubicBezTo>
                    <a:pt x="883" y="1039"/>
                    <a:pt x="883" y="1039"/>
                    <a:pt x="883" y="1039"/>
                  </a:cubicBezTo>
                  <a:cubicBezTo>
                    <a:pt x="882" y="1038"/>
                    <a:pt x="882" y="1038"/>
                    <a:pt x="882" y="1038"/>
                  </a:cubicBezTo>
                  <a:cubicBezTo>
                    <a:pt x="881" y="1038"/>
                    <a:pt x="881" y="1038"/>
                    <a:pt x="881" y="1038"/>
                  </a:cubicBezTo>
                  <a:cubicBezTo>
                    <a:pt x="880" y="1037"/>
                    <a:pt x="881" y="1038"/>
                    <a:pt x="880" y="1037"/>
                  </a:cubicBezTo>
                  <a:cubicBezTo>
                    <a:pt x="880" y="1036"/>
                    <a:pt x="880" y="1036"/>
                    <a:pt x="879" y="1035"/>
                  </a:cubicBezTo>
                  <a:cubicBezTo>
                    <a:pt x="879" y="1034"/>
                    <a:pt x="879" y="1034"/>
                    <a:pt x="879" y="1033"/>
                  </a:cubicBezTo>
                  <a:cubicBezTo>
                    <a:pt x="878" y="1032"/>
                    <a:pt x="878" y="1032"/>
                    <a:pt x="878" y="1031"/>
                  </a:cubicBezTo>
                  <a:cubicBezTo>
                    <a:pt x="878" y="1030"/>
                    <a:pt x="878" y="1030"/>
                    <a:pt x="878" y="1030"/>
                  </a:cubicBezTo>
                  <a:cubicBezTo>
                    <a:pt x="879" y="1028"/>
                    <a:pt x="879" y="1028"/>
                    <a:pt x="879" y="1028"/>
                  </a:cubicBezTo>
                  <a:cubicBezTo>
                    <a:pt x="879" y="1026"/>
                    <a:pt x="879" y="1027"/>
                    <a:pt x="879" y="1026"/>
                  </a:cubicBezTo>
                  <a:cubicBezTo>
                    <a:pt x="879" y="1025"/>
                    <a:pt x="879" y="1025"/>
                    <a:pt x="879" y="1025"/>
                  </a:cubicBezTo>
                  <a:cubicBezTo>
                    <a:pt x="879" y="1024"/>
                    <a:pt x="879" y="1024"/>
                    <a:pt x="879" y="1024"/>
                  </a:cubicBezTo>
                  <a:cubicBezTo>
                    <a:pt x="880" y="1024"/>
                    <a:pt x="880" y="1024"/>
                    <a:pt x="880" y="1024"/>
                  </a:cubicBezTo>
                  <a:cubicBezTo>
                    <a:pt x="880" y="1022"/>
                    <a:pt x="880" y="1022"/>
                    <a:pt x="880" y="1022"/>
                  </a:cubicBezTo>
                  <a:cubicBezTo>
                    <a:pt x="881" y="1022"/>
                    <a:pt x="881" y="1022"/>
                    <a:pt x="881" y="1022"/>
                  </a:cubicBezTo>
                  <a:cubicBezTo>
                    <a:pt x="882" y="1022"/>
                    <a:pt x="882" y="1022"/>
                    <a:pt x="882" y="1022"/>
                  </a:cubicBezTo>
                  <a:cubicBezTo>
                    <a:pt x="882" y="1021"/>
                    <a:pt x="882" y="1021"/>
                    <a:pt x="882" y="1021"/>
                  </a:cubicBezTo>
                  <a:cubicBezTo>
                    <a:pt x="882" y="1020"/>
                    <a:pt x="882" y="1019"/>
                    <a:pt x="884" y="1018"/>
                  </a:cubicBezTo>
                  <a:cubicBezTo>
                    <a:pt x="887" y="1016"/>
                    <a:pt x="887" y="1016"/>
                    <a:pt x="887" y="1016"/>
                  </a:cubicBezTo>
                  <a:cubicBezTo>
                    <a:pt x="889" y="1013"/>
                    <a:pt x="889" y="1014"/>
                    <a:pt x="889" y="1011"/>
                  </a:cubicBezTo>
                  <a:cubicBezTo>
                    <a:pt x="890" y="1010"/>
                    <a:pt x="890" y="1010"/>
                    <a:pt x="890" y="1010"/>
                  </a:cubicBezTo>
                  <a:cubicBezTo>
                    <a:pt x="890" y="1011"/>
                    <a:pt x="890" y="1011"/>
                    <a:pt x="890" y="1011"/>
                  </a:cubicBezTo>
                  <a:cubicBezTo>
                    <a:pt x="891" y="1012"/>
                    <a:pt x="891" y="1012"/>
                    <a:pt x="891" y="1012"/>
                  </a:cubicBezTo>
                  <a:cubicBezTo>
                    <a:pt x="892" y="1012"/>
                    <a:pt x="892" y="1012"/>
                    <a:pt x="892" y="1012"/>
                  </a:cubicBezTo>
                  <a:cubicBezTo>
                    <a:pt x="896" y="1015"/>
                    <a:pt x="895" y="1014"/>
                    <a:pt x="899" y="1015"/>
                  </a:cubicBezTo>
                  <a:cubicBezTo>
                    <a:pt x="900" y="1016"/>
                    <a:pt x="900" y="1015"/>
                    <a:pt x="901" y="1017"/>
                  </a:cubicBezTo>
                  <a:cubicBezTo>
                    <a:pt x="903" y="1017"/>
                    <a:pt x="905" y="1017"/>
                    <a:pt x="907" y="1017"/>
                  </a:cubicBezTo>
                  <a:cubicBezTo>
                    <a:pt x="910" y="1018"/>
                    <a:pt x="916" y="1022"/>
                    <a:pt x="918" y="1022"/>
                  </a:cubicBezTo>
                  <a:cubicBezTo>
                    <a:pt x="919" y="1022"/>
                    <a:pt x="919" y="1022"/>
                    <a:pt x="919" y="1022"/>
                  </a:cubicBezTo>
                  <a:cubicBezTo>
                    <a:pt x="921" y="1022"/>
                    <a:pt x="923" y="1023"/>
                    <a:pt x="926" y="1024"/>
                  </a:cubicBezTo>
                  <a:cubicBezTo>
                    <a:pt x="926" y="1025"/>
                    <a:pt x="926" y="1025"/>
                    <a:pt x="926" y="1025"/>
                  </a:cubicBezTo>
                  <a:cubicBezTo>
                    <a:pt x="926" y="1026"/>
                    <a:pt x="926" y="1026"/>
                    <a:pt x="926" y="1026"/>
                  </a:cubicBezTo>
                  <a:cubicBezTo>
                    <a:pt x="926" y="1027"/>
                    <a:pt x="926" y="1027"/>
                    <a:pt x="926" y="1027"/>
                  </a:cubicBezTo>
                  <a:cubicBezTo>
                    <a:pt x="926" y="1029"/>
                    <a:pt x="926" y="1029"/>
                    <a:pt x="926" y="1029"/>
                  </a:cubicBezTo>
                  <a:cubicBezTo>
                    <a:pt x="927" y="1030"/>
                    <a:pt x="927" y="1030"/>
                    <a:pt x="927" y="1030"/>
                  </a:cubicBezTo>
                  <a:cubicBezTo>
                    <a:pt x="927" y="1032"/>
                    <a:pt x="927" y="1032"/>
                    <a:pt x="927" y="1034"/>
                  </a:cubicBezTo>
                  <a:cubicBezTo>
                    <a:pt x="927" y="1034"/>
                    <a:pt x="927" y="1034"/>
                    <a:pt x="927" y="1034"/>
                  </a:cubicBezTo>
                  <a:cubicBezTo>
                    <a:pt x="928" y="1035"/>
                    <a:pt x="928" y="1035"/>
                    <a:pt x="928" y="1035"/>
                  </a:cubicBezTo>
                  <a:cubicBezTo>
                    <a:pt x="928" y="1035"/>
                    <a:pt x="928" y="1035"/>
                    <a:pt x="928" y="1035"/>
                  </a:cubicBezTo>
                  <a:cubicBezTo>
                    <a:pt x="928" y="1037"/>
                    <a:pt x="928" y="1036"/>
                    <a:pt x="928" y="1037"/>
                  </a:cubicBezTo>
                  <a:cubicBezTo>
                    <a:pt x="928" y="1038"/>
                    <a:pt x="928" y="1038"/>
                    <a:pt x="928" y="1038"/>
                  </a:cubicBezTo>
                  <a:cubicBezTo>
                    <a:pt x="928" y="1039"/>
                    <a:pt x="928" y="1039"/>
                    <a:pt x="928" y="1039"/>
                  </a:cubicBezTo>
                  <a:cubicBezTo>
                    <a:pt x="929" y="1039"/>
                    <a:pt x="929" y="1039"/>
                    <a:pt x="930" y="1039"/>
                  </a:cubicBezTo>
                  <a:cubicBezTo>
                    <a:pt x="931" y="1040"/>
                    <a:pt x="930" y="1040"/>
                    <a:pt x="932" y="1041"/>
                  </a:cubicBezTo>
                  <a:cubicBezTo>
                    <a:pt x="935" y="1042"/>
                    <a:pt x="934" y="1043"/>
                    <a:pt x="938" y="1043"/>
                  </a:cubicBezTo>
                  <a:cubicBezTo>
                    <a:pt x="938" y="1043"/>
                    <a:pt x="938" y="1043"/>
                    <a:pt x="938" y="1043"/>
                  </a:cubicBezTo>
                  <a:cubicBezTo>
                    <a:pt x="939" y="1045"/>
                    <a:pt x="939" y="1045"/>
                    <a:pt x="939" y="1045"/>
                  </a:cubicBezTo>
                  <a:cubicBezTo>
                    <a:pt x="941" y="1045"/>
                    <a:pt x="941" y="1045"/>
                    <a:pt x="943" y="1046"/>
                  </a:cubicBezTo>
                  <a:cubicBezTo>
                    <a:pt x="944" y="1045"/>
                    <a:pt x="944" y="1045"/>
                    <a:pt x="945" y="1045"/>
                  </a:cubicBezTo>
                  <a:cubicBezTo>
                    <a:pt x="948" y="1045"/>
                    <a:pt x="945" y="1045"/>
                    <a:pt x="948" y="1045"/>
                  </a:cubicBezTo>
                  <a:cubicBezTo>
                    <a:pt x="949" y="1045"/>
                    <a:pt x="949" y="1045"/>
                    <a:pt x="949" y="1045"/>
                  </a:cubicBezTo>
                  <a:cubicBezTo>
                    <a:pt x="950" y="1044"/>
                    <a:pt x="950" y="1045"/>
                    <a:pt x="951" y="1043"/>
                  </a:cubicBezTo>
                  <a:cubicBezTo>
                    <a:pt x="952" y="1043"/>
                    <a:pt x="952" y="1043"/>
                    <a:pt x="952" y="1043"/>
                  </a:cubicBezTo>
                  <a:cubicBezTo>
                    <a:pt x="954" y="1043"/>
                    <a:pt x="954" y="1043"/>
                    <a:pt x="954" y="1043"/>
                  </a:cubicBezTo>
                  <a:cubicBezTo>
                    <a:pt x="955" y="1042"/>
                    <a:pt x="958" y="1041"/>
                    <a:pt x="959" y="1041"/>
                  </a:cubicBezTo>
                  <a:cubicBezTo>
                    <a:pt x="961" y="1040"/>
                    <a:pt x="960" y="1041"/>
                    <a:pt x="961" y="1040"/>
                  </a:cubicBezTo>
                  <a:cubicBezTo>
                    <a:pt x="963" y="1040"/>
                    <a:pt x="963" y="1040"/>
                    <a:pt x="963" y="1040"/>
                  </a:cubicBezTo>
                  <a:cubicBezTo>
                    <a:pt x="967" y="1041"/>
                    <a:pt x="966" y="1041"/>
                    <a:pt x="968" y="1041"/>
                  </a:cubicBezTo>
                  <a:cubicBezTo>
                    <a:pt x="971" y="1042"/>
                    <a:pt x="969" y="1042"/>
                    <a:pt x="972" y="1043"/>
                  </a:cubicBezTo>
                  <a:cubicBezTo>
                    <a:pt x="974" y="1042"/>
                    <a:pt x="973" y="1043"/>
                    <a:pt x="976" y="1042"/>
                  </a:cubicBezTo>
                  <a:cubicBezTo>
                    <a:pt x="977" y="1043"/>
                    <a:pt x="977" y="1043"/>
                    <a:pt x="977" y="1043"/>
                  </a:cubicBezTo>
                  <a:cubicBezTo>
                    <a:pt x="979" y="1044"/>
                    <a:pt x="979" y="1044"/>
                    <a:pt x="980" y="1045"/>
                  </a:cubicBezTo>
                  <a:cubicBezTo>
                    <a:pt x="981" y="1047"/>
                    <a:pt x="981" y="1047"/>
                    <a:pt x="981" y="1047"/>
                  </a:cubicBezTo>
                  <a:cubicBezTo>
                    <a:pt x="983" y="1048"/>
                    <a:pt x="982" y="1047"/>
                    <a:pt x="983" y="1048"/>
                  </a:cubicBezTo>
                  <a:cubicBezTo>
                    <a:pt x="992" y="1049"/>
                    <a:pt x="985" y="1048"/>
                    <a:pt x="991" y="1049"/>
                  </a:cubicBezTo>
                  <a:cubicBezTo>
                    <a:pt x="991" y="1049"/>
                    <a:pt x="991" y="1049"/>
                    <a:pt x="991" y="1049"/>
                  </a:cubicBezTo>
                  <a:cubicBezTo>
                    <a:pt x="991" y="1052"/>
                    <a:pt x="991" y="1051"/>
                    <a:pt x="991" y="1053"/>
                  </a:cubicBezTo>
                  <a:cubicBezTo>
                    <a:pt x="992" y="1054"/>
                    <a:pt x="992" y="1054"/>
                    <a:pt x="992" y="1054"/>
                  </a:cubicBezTo>
                  <a:cubicBezTo>
                    <a:pt x="992" y="1054"/>
                    <a:pt x="992" y="1054"/>
                    <a:pt x="992" y="1054"/>
                  </a:cubicBezTo>
                  <a:cubicBezTo>
                    <a:pt x="992" y="1055"/>
                    <a:pt x="992" y="1055"/>
                    <a:pt x="992" y="1055"/>
                  </a:cubicBezTo>
                  <a:cubicBezTo>
                    <a:pt x="993" y="1056"/>
                    <a:pt x="993" y="1056"/>
                    <a:pt x="994" y="1056"/>
                  </a:cubicBezTo>
                  <a:cubicBezTo>
                    <a:pt x="997" y="1059"/>
                    <a:pt x="997" y="1059"/>
                    <a:pt x="998" y="1059"/>
                  </a:cubicBezTo>
                  <a:cubicBezTo>
                    <a:pt x="999" y="1060"/>
                    <a:pt x="999" y="1060"/>
                    <a:pt x="999" y="1060"/>
                  </a:cubicBezTo>
                  <a:cubicBezTo>
                    <a:pt x="1001" y="1059"/>
                    <a:pt x="1004" y="1060"/>
                    <a:pt x="1006" y="1060"/>
                  </a:cubicBezTo>
                  <a:cubicBezTo>
                    <a:pt x="1007" y="1060"/>
                    <a:pt x="1008" y="1060"/>
                    <a:pt x="1009" y="1061"/>
                  </a:cubicBezTo>
                  <a:cubicBezTo>
                    <a:pt x="1016" y="1062"/>
                    <a:pt x="1014" y="1062"/>
                    <a:pt x="1017" y="1062"/>
                  </a:cubicBezTo>
                  <a:cubicBezTo>
                    <a:pt x="1018" y="1062"/>
                    <a:pt x="1018" y="1062"/>
                    <a:pt x="1018" y="1062"/>
                  </a:cubicBezTo>
                  <a:cubicBezTo>
                    <a:pt x="1019" y="1062"/>
                    <a:pt x="1019" y="1062"/>
                    <a:pt x="1019" y="1062"/>
                  </a:cubicBezTo>
                  <a:cubicBezTo>
                    <a:pt x="1021" y="1062"/>
                    <a:pt x="1020" y="1062"/>
                    <a:pt x="1021" y="1063"/>
                  </a:cubicBezTo>
                  <a:cubicBezTo>
                    <a:pt x="1024" y="1063"/>
                    <a:pt x="1027" y="1061"/>
                    <a:pt x="1029" y="1059"/>
                  </a:cubicBezTo>
                  <a:cubicBezTo>
                    <a:pt x="1030" y="1059"/>
                    <a:pt x="1030" y="1059"/>
                    <a:pt x="1030" y="1059"/>
                  </a:cubicBezTo>
                  <a:cubicBezTo>
                    <a:pt x="1032" y="1059"/>
                    <a:pt x="1033" y="1058"/>
                    <a:pt x="1038" y="1058"/>
                  </a:cubicBezTo>
                  <a:cubicBezTo>
                    <a:pt x="1040" y="1057"/>
                    <a:pt x="1041" y="1057"/>
                    <a:pt x="1042" y="1056"/>
                  </a:cubicBezTo>
                  <a:cubicBezTo>
                    <a:pt x="1045" y="1057"/>
                    <a:pt x="1045" y="1057"/>
                    <a:pt x="1045" y="1057"/>
                  </a:cubicBezTo>
                  <a:cubicBezTo>
                    <a:pt x="1046" y="1056"/>
                    <a:pt x="1046" y="1056"/>
                    <a:pt x="1046" y="1056"/>
                  </a:cubicBezTo>
                  <a:cubicBezTo>
                    <a:pt x="1047" y="1055"/>
                    <a:pt x="1047" y="1056"/>
                    <a:pt x="1049" y="1055"/>
                  </a:cubicBezTo>
                  <a:cubicBezTo>
                    <a:pt x="1049" y="1053"/>
                    <a:pt x="1049" y="1054"/>
                    <a:pt x="1050" y="1052"/>
                  </a:cubicBezTo>
                  <a:cubicBezTo>
                    <a:pt x="1055" y="1048"/>
                    <a:pt x="1054" y="1048"/>
                    <a:pt x="1058" y="1046"/>
                  </a:cubicBezTo>
                  <a:cubicBezTo>
                    <a:pt x="1060" y="1045"/>
                    <a:pt x="1060" y="1044"/>
                    <a:pt x="1063" y="1043"/>
                  </a:cubicBezTo>
                  <a:cubicBezTo>
                    <a:pt x="1065" y="1044"/>
                    <a:pt x="1065" y="1044"/>
                    <a:pt x="1067" y="1044"/>
                  </a:cubicBezTo>
                  <a:cubicBezTo>
                    <a:pt x="1068" y="1044"/>
                    <a:pt x="1070" y="1045"/>
                    <a:pt x="1071" y="1046"/>
                  </a:cubicBezTo>
                  <a:cubicBezTo>
                    <a:pt x="1074" y="1050"/>
                    <a:pt x="1075" y="1050"/>
                    <a:pt x="1079" y="1050"/>
                  </a:cubicBezTo>
                  <a:cubicBezTo>
                    <a:pt x="1083" y="1048"/>
                    <a:pt x="1079" y="1050"/>
                    <a:pt x="1083" y="1048"/>
                  </a:cubicBezTo>
                  <a:cubicBezTo>
                    <a:pt x="1084" y="1048"/>
                    <a:pt x="1084" y="1048"/>
                    <a:pt x="1084" y="1048"/>
                  </a:cubicBezTo>
                  <a:cubicBezTo>
                    <a:pt x="1086" y="1049"/>
                    <a:pt x="1085" y="1048"/>
                    <a:pt x="1088" y="1049"/>
                  </a:cubicBezTo>
                  <a:cubicBezTo>
                    <a:pt x="1089" y="1050"/>
                    <a:pt x="1089" y="1050"/>
                    <a:pt x="1089" y="1050"/>
                  </a:cubicBezTo>
                  <a:cubicBezTo>
                    <a:pt x="1089" y="1051"/>
                    <a:pt x="1089" y="1051"/>
                    <a:pt x="1089" y="1051"/>
                  </a:cubicBezTo>
                  <a:cubicBezTo>
                    <a:pt x="1092" y="1053"/>
                    <a:pt x="1092" y="1053"/>
                    <a:pt x="1096" y="1055"/>
                  </a:cubicBezTo>
                  <a:cubicBezTo>
                    <a:pt x="1098" y="1055"/>
                    <a:pt x="1098" y="1055"/>
                    <a:pt x="1098" y="1055"/>
                  </a:cubicBezTo>
                  <a:cubicBezTo>
                    <a:pt x="1101" y="1056"/>
                    <a:pt x="1101" y="1056"/>
                    <a:pt x="1102" y="1057"/>
                  </a:cubicBezTo>
                  <a:cubicBezTo>
                    <a:pt x="1103" y="1057"/>
                    <a:pt x="1103" y="1057"/>
                    <a:pt x="1103" y="1057"/>
                  </a:cubicBezTo>
                  <a:cubicBezTo>
                    <a:pt x="1111" y="1049"/>
                    <a:pt x="1108" y="1051"/>
                    <a:pt x="1113" y="1049"/>
                  </a:cubicBezTo>
                  <a:cubicBezTo>
                    <a:pt x="1116" y="1048"/>
                    <a:pt x="1115" y="1049"/>
                    <a:pt x="1117" y="1048"/>
                  </a:cubicBezTo>
                  <a:cubicBezTo>
                    <a:pt x="1118" y="1047"/>
                    <a:pt x="1118" y="1047"/>
                    <a:pt x="1118" y="1047"/>
                  </a:cubicBezTo>
                  <a:cubicBezTo>
                    <a:pt x="1119" y="1045"/>
                    <a:pt x="1119" y="1045"/>
                    <a:pt x="1119" y="1045"/>
                  </a:cubicBezTo>
                  <a:cubicBezTo>
                    <a:pt x="1119" y="1043"/>
                    <a:pt x="1119" y="1043"/>
                    <a:pt x="1119" y="1043"/>
                  </a:cubicBezTo>
                  <a:cubicBezTo>
                    <a:pt x="1119" y="1042"/>
                    <a:pt x="1119" y="1042"/>
                    <a:pt x="1119" y="1042"/>
                  </a:cubicBezTo>
                  <a:cubicBezTo>
                    <a:pt x="1118" y="1041"/>
                    <a:pt x="1118" y="1041"/>
                    <a:pt x="1118" y="1041"/>
                  </a:cubicBezTo>
                  <a:cubicBezTo>
                    <a:pt x="1117" y="1041"/>
                    <a:pt x="1117" y="1041"/>
                    <a:pt x="1117" y="1041"/>
                  </a:cubicBezTo>
                  <a:cubicBezTo>
                    <a:pt x="1118" y="1041"/>
                    <a:pt x="1118" y="1041"/>
                    <a:pt x="1118" y="1041"/>
                  </a:cubicBezTo>
                  <a:cubicBezTo>
                    <a:pt x="1118" y="1039"/>
                    <a:pt x="1118" y="1040"/>
                    <a:pt x="1119" y="1038"/>
                  </a:cubicBezTo>
                  <a:cubicBezTo>
                    <a:pt x="1119" y="1037"/>
                    <a:pt x="1119" y="1037"/>
                    <a:pt x="1120" y="1036"/>
                  </a:cubicBezTo>
                  <a:cubicBezTo>
                    <a:pt x="1121" y="1034"/>
                    <a:pt x="1121" y="1034"/>
                    <a:pt x="1121" y="1034"/>
                  </a:cubicBezTo>
                  <a:cubicBezTo>
                    <a:pt x="1121" y="1033"/>
                    <a:pt x="1121" y="1033"/>
                    <a:pt x="1121" y="1033"/>
                  </a:cubicBezTo>
                  <a:cubicBezTo>
                    <a:pt x="1122" y="1031"/>
                    <a:pt x="1122" y="1031"/>
                    <a:pt x="1122" y="1031"/>
                  </a:cubicBezTo>
                  <a:cubicBezTo>
                    <a:pt x="1123" y="1030"/>
                    <a:pt x="1123" y="1030"/>
                    <a:pt x="1124" y="1029"/>
                  </a:cubicBezTo>
                  <a:cubicBezTo>
                    <a:pt x="1124" y="1027"/>
                    <a:pt x="1124" y="1027"/>
                    <a:pt x="1124" y="1027"/>
                  </a:cubicBezTo>
                  <a:cubicBezTo>
                    <a:pt x="1126" y="1022"/>
                    <a:pt x="1125" y="1026"/>
                    <a:pt x="1127" y="1020"/>
                  </a:cubicBezTo>
                  <a:cubicBezTo>
                    <a:pt x="1132" y="1015"/>
                    <a:pt x="1130" y="1018"/>
                    <a:pt x="1134" y="1013"/>
                  </a:cubicBezTo>
                  <a:cubicBezTo>
                    <a:pt x="1135" y="1011"/>
                    <a:pt x="1135" y="1011"/>
                    <a:pt x="1135" y="1011"/>
                  </a:cubicBezTo>
                  <a:cubicBezTo>
                    <a:pt x="1135" y="1009"/>
                    <a:pt x="1135" y="1009"/>
                    <a:pt x="1135" y="1009"/>
                  </a:cubicBezTo>
                  <a:cubicBezTo>
                    <a:pt x="1134" y="1007"/>
                    <a:pt x="1134" y="1007"/>
                    <a:pt x="1134" y="1007"/>
                  </a:cubicBezTo>
                  <a:cubicBezTo>
                    <a:pt x="1134" y="1005"/>
                    <a:pt x="1134" y="1005"/>
                    <a:pt x="1134" y="1005"/>
                  </a:cubicBezTo>
                  <a:cubicBezTo>
                    <a:pt x="1134" y="1003"/>
                    <a:pt x="1134" y="1003"/>
                    <a:pt x="1134" y="1003"/>
                  </a:cubicBezTo>
                  <a:cubicBezTo>
                    <a:pt x="1134" y="1002"/>
                    <a:pt x="1134" y="1002"/>
                    <a:pt x="1134" y="1002"/>
                  </a:cubicBezTo>
                  <a:cubicBezTo>
                    <a:pt x="1132" y="1001"/>
                    <a:pt x="1132" y="1001"/>
                    <a:pt x="1132" y="1001"/>
                  </a:cubicBezTo>
                  <a:cubicBezTo>
                    <a:pt x="1131" y="1001"/>
                    <a:pt x="1131" y="1001"/>
                    <a:pt x="1131" y="1001"/>
                  </a:cubicBezTo>
                  <a:cubicBezTo>
                    <a:pt x="1129" y="1001"/>
                    <a:pt x="1129" y="1001"/>
                    <a:pt x="1129" y="1001"/>
                  </a:cubicBezTo>
                  <a:cubicBezTo>
                    <a:pt x="1127" y="1001"/>
                    <a:pt x="1127" y="1001"/>
                    <a:pt x="1127" y="1001"/>
                  </a:cubicBezTo>
                  <a:cubicBezTo>
                    <a:pt x="1127" y="999"/>
                    <a:pt x="1127" y="999"/>
                    <a:pt x="1127" y="999"/>
                  </a:cubicBezTo>
                  <a:cubicBezTo>
                    <a:pt x="1128" y="998"/>
                    <a:pt x="1128" y="998"/>
                    <a:pt x="1128" y="998"/>
                  </a:cubicBezTo>
                  <a:cubicBezTo>
                    <a:pt x="1130" y="996"/>
                    <a:pt x="1132" y="993"/>
                    <a:pt x="1135" y="991"/>
                  </a:cubicBezTo>
                  <a:cubicBezTo>
                    <a:pt x="1138" y="989"/>
                    <a:pt x="1138" y="989"/>
                    <a:pt x="1138" y="989"/>
                  </a:cubicBezTo>
                  <a:cubicBezTo>
                    <a:pt x="1147" y="988"/>
                    <a:pt x="1144" y="987"/>
                    <a:pt x="1153" y="985"/>
                  </a:cubicBezTo>
                  <a:cubicBezTo>
                    <a:pt x="1153" y="985"/>
                    <a:pt x="1153" y="985"/>
                    <a:pt x="1153" y="985"/>
                  </a:cubicBezTo>
                  <a:cubicBezTo>
                    <a:pt x="1157" y="986"/>
                    <a:pt x="1159" y="985"/>
                    <a:pt x="1162" y="984"/>
                  </a:cubicBezTo>
                  <a:cubicBezTo>
                    <a:pt x="1164" y="984"/>
                    <a:pt x="1164" y="984"/>
                    <a:pt x="1164" y="984"/>
                  </a:cubicBezTo>
                  <a:cubicBezTo>
                    <a:pt x="1165" y="984"/>
                    <a:pt x="1165" y="984"/>
                    <a:pt x="1165" y="984"/>
                  </a:cubicBezTo>
                  <a:cubicBezTo>
                    <a:pt x="1166" y="984"/>
                    <a:pt x="1166" y="984"/>
                    <a:pt x="1167" y="984"/>
                  </a:cubicBezTo>
                  <a:cubicBezTo>
                    <a:pt x="1167" y="984"/>
                    <a:pt x="1167" y="984"/>
                    <a:pt x="1167" y="984"/>
                  </a:cubicBezTo>
                  <a:cubicBezTo>
                    <a:pt x="1171" y="985"/>
                    <a:pt x="1169" y="985"/>
                    <a:pt x="1173" y="987"/>
                  </a:cubicBezTo>
                  <a:cubicBezTo>
                    <a:pt x="1174" y="987"/>
                    <a:pt x="1174" y="987"/>
                    <a:pt x="1174" y="987"/>
                  </a:cubicBezTo>
                  <a:cubicBezTo>
                    <a:pt x="1175" y="988"/>
                    <a:pt x="1175" y="988"/>
                    <a:pt x="1175" y="988"/>
                  </a:cubicBezTo>
                  <a:cubicBezTo>
                    <a:pt x="1176" y="989"/>
                    <a:pt x="1176" y="989"/>
                    <a:pt x="1176" y="989"/>
                  </a:cubicBezTo>
                  <a:cubicBezTo>
                    <a:pt x="1177" y="990"/>
                    <a:pt x="1177" y="990"/>
                    <a:pt x="1177" y="990"/>
                  </a:cubicBezTo>
                  <a:cubicBezTo>
                    <a:pt x="1179" y="990"/>
                    <a:pt x="1179" y="990"/>
                    <a:pt x="1179" y="990"/>
                  </a:cubicBezTo>
                  <a:cubicBezTo>
                    <a:pt x="1181" y="992"/>
                    <a:pt x="1181" y="992"/>
                    <a:pt x="1181" y="992"/>
                  </a:cubicBezTo>
                  <a:cubicBezTo>
                    <a:pt x="1181" y="992"/>
                    <a:pt x="1181" y="992"/>
                    <a:pt x="1181" y="992"/>
                  </a:cubicBezTo>
                  <a:cubicBezTo>
                    <a:pt x="1182" y="991"/>
                    <a:pt x="1182" y="991"/>
                    <a:pt x="1182" y="991"/>
                  </a:cubicBezTo>
                  <a:cubicBezTo>
                    <a:pt x="1182" y="990"/>
                    <a:pt x="1182" y="990"/>
                    <a:pt x="1182" y="990"/>
                  </a:cubicBezTo>
                  <a:cubicBezTo>
                    <a:pt x="1184" y="990"/>
                    <a:pt x="1184" y="990"/>
                    <a:pt x="1184" y="990"/>
                  </a:cubicBezTo>
                  <a:cubicBezTo>
                    <a:pt x="1187" y="992"/>
                    <a:pt x="1185" y="991"/>
                    <a:pt x="1189" y="993"/>
                  </a:cubicBezTo>
                  <a:cubicBezTo>
                    <a:pt x="1189" y="993"/>
                    <a:pt x="1189" y="993"/>
                    <a:pt x="1189" y="993"/>
                  </a:cubicBezTo>
                  <a:cubicBezTo>
                    <a:pt x="1190" y="993"/>
                    <a:pt x="1190" y="993"/>
                    <a:pt x="1190" y="993"/>
                  </a:cubicBezTo>
                  <a:cubicBezTo>
                    <a:pt x="1191" y="994"/>
                    <a:pt x="1191" y="994"/>
                    <a:pt x="1191" y="994"/>
                  </a:cubicBezTo>
                  <a:cubicBezTo>
                    <a:pt x="1191" y="995"/>
                    <a:pt x="1191" y="995"/>
                    <a:pt x="1191" y="995"/>
                  </a:cubicBezTo>
                  <a:cubicBezTo>
                    <a:pt x="1190" y="995"/>
                    <a:pt x="1190" y="995"/>
                    <a:pt x="1190" y="995"/>
                  </a:cubicBezTo>
                  <a:cubicBezTo>
                    <a:pt x="1191" y="996"/>
                    <a:pt x="1191" y="996"/>
                    <a:pt x="1191" y="996"/>
                  </a:cubicBezTo>
                  <a:cubicBezTo>
                    <a:pt x="1192" y="996"/>
                    <a:pt x="1192" y="996"/>
                    <a:pt x="1192" y="996"/>
                  </a:cubicBezTo>
                  <a:cubicBezTo>
                    <a:pt x="1193" y="996"/>
                    <a:pt x="1193" y="996"/>
                    <a:pt x="1193" y="996"/>
                  </a:cubicBezTo>
                  <a:cubicBezTo>
                    <a:pt x="1193" y="998"/>
                    <a:pt x="1193" y="998"/>
                    <a:pt x="1193" y="998"/>
                  </a:cubicBezTo>
                  <a:cubicBezTo>
                    <a:pt x="1194" y="998"/>
                    <a:pt x="1194" y="998"/>
                    <a:pt x="1195" y="999"/>
                  </a:cubicBezTo>
                  <a:cubicBezTo>
                    <a:pt x="1195" y="999"/>
                    <a:pt x="1195" y="999"/>
                    <a:pt x="1195" y="1000"/>
                  </a:cubicBezTo>
                  <a:cubicBezTo>
                    <a:pt x="1195" y="1000"/>
                    <a:pt x="1195" y="1000"/>
                    <a:pt x="1194" y="1001"/>
                  </a:cubicBezTo>
                  <a:cubicBezTo>
                    <a:pt x="1194" y="1001"/>
                    <a:pt x="1194" y="1001"/>
                    <a:pt x="1194" y="1001"/>
                  </a:cubicBezTo>
                  <a:cubicBezTo>
                    <a:pt x="1195" y="1002"/>
                    <a:pt x="1195" y="1002"/>
                    <a:pt x="1195" y="1002"/>
                  </a:cubicBezTo>
                  <a:cubicBezTo>
                    <a:pt x="1196" y="1002"/>
                    <a:pt x="1196" y="1002"/>
                    <a:pt x="1196" y="1002"/>
                  </a:cubicBezTo>
                  <a:cubicBezTo>
                    <a:pt x="1196" y="1003"/>
                    <a:pt x="1196" y="1003"/>
                    <a:pt x="1196" y="1003"/>
                  </a:cubicBezTo>
                  <a:cubicBezTo>
                    <a:pt x="1196" y="1004"/>
                    <a:pt x="1196" y="1004"/>
                    <a:pt x="1196" y="1004"/>
                  </a:cubicBezTo>
                  <a:cubicBezTo>
                    <a:pt x="1197" y="1004"/>
                    <a:pt x="1197" y="1004"/>
                    <a:pt x="1197" y="1004"/>
                  </a:cubicBezTo>
                  <a:cubicBezTo>
                    <a:pt x="1198" y="1005"/>
                    <a:pt x="1198" y="1005"/>
                    <a:pt x="1198" y="1005"/>
                  </a:cubicBezTo>
                  <a:cubicBezTo>
                    <a:pt x="1198" y="1006"/>
                    <a:pt x="1198" y="1006"/>
                    <a:pt x="1198" y="1006"/>
                  </a:cubicBezTo>
                  <a:cubicBezTo>
                    <a:pt x="1198" y="1006"/>
                    <a:pt x="1198" y="1006"/>
                    <a:pt x="1198" y="1006"/>
                  </a:cubicBezTo>
                  <a:cubicBezTo>
                    <a:pt x="1198" y="1007"/>
                    <a:pt x="1198" y="1007"/>
                    <a:pt x="1198" y="1007"/>
                  </a:cubicBezTo>
                  <a:cubicBezTo>
                    <a:pt x="1198" y="1007"/>
                    <a:pt x="1198" y="1007"/>
                    <a:pt x="1198" y="1007"/>
                  </a:cubicBezTo>
                  <a:cubicBezTo>
                    <a:pt x="1198" y="1009"/>
                    <a:pt x="1198" y="1009"/>
                    <a:pt x="1198" y="1009"/>
                  </a:cubicBezTo>
                  <a:cubicBezTo>
                    <a:pt x="1199" y="1010"/>
                    <a:pt x="1199" y="1010"/>
                    <a:pt x="1199" y="1010"/>
                  </a:cubicBezTo>
                  <a:cubicBezTo>
                    <a:pt x="1199" y="1012"/>
                    <a:pt x="1199" y="1011"/>
                    <a:pt x="1200" y="1014"/>
                  </a:cubicBezTo>
                  <a:cubicBezTo>
                    <a:pt x="1202" y="1017"/>
                    <a:pt x="1201" y="1017"/>
                    <a:pt x="1202" y="1018"/>
                  </a:cubicBezTo>
                  <a:cubicBezTo>
                    <a:pt x="1202" y="1020"/>
                    <a:pt x="1202" y="1020"/>
                    <a:pt x="1202" y="1020"/>
                  </a:cubicBezTo>
                  <a:cubicBezTo>
                    <a:pt x="1202" y="1020"/>
                    <a:pt x="1202" y="1020"/>
                    <a:pt x="1202" y="1020"/>
                  </a:cubicBezTo>
                  <a:cubicBezTo>
                    <a:pt x="1203" y="1021"/>
                    <a:pt x="1203" y="1021"/>
                    <a:pt x="1203" y="1021"/>
                  </a:cubicBezTo>
                  <a:cubicBezTo>
                    <a:pt x="1203" y="1021"/>
                    <a:pt x="1203" y="1021"/>
                    <a:pt x="1203" y="1021"/>
                  </a:cubicBezTo>
                  <a:cubicBezTo>
                    <a:pt x="1203" y="1022"/>
                    <a:pt x="1203" y="1022"/>
                    <a:pt x="1203" y="1022"/>
                  </a:cubicBezTo>
                  <a:cubicBezTo>
                    <a:pt x="1203" y="1023"/>
                    <a:pt x="1203" y="1023"/>
                    <a:pt x="1204" y="1024"/>
                  </a:cubicBezTo>
                  <a:cubicBezTo>
                    <a:pt x="1203" y="1025"/>
                    <a:pt x="1203" y="1025"/>
                    <a:pt x="1203" y="1025"/>
                  </a:cubicBezTo>
                  <a:cubicBezTo>
                    <a:pt x="1204" y="1026"/>
                    <a:pt x="1204" y="1026"/>
                    <a:pt x="1204" y="1026"/>
                  </a:cubicBezTo>
                  <a:cubicBezTo>
                    <a:pt x="1204" y="1026"/>
                    <a:pt x="1204" y="1026"/>
                    <a:pt x="1204" y="1026"/>
                  </a:cubicBezTo>
                  <a:cubicBezTo>
                    <a:pt x="1204" y="1028"/>
                    <a:pt x="1204" y="1027"/>
                    <a:pt x="1204" y="1029"/>
                  </a:cubicBezTo>
                  <a:cubicBezTo>
                    <a:pt x="1206" y="1032"/>
                    <a:pt x="1208" y="1034"/>
                    <a:pt x="1209" y="1037"/>
                  </a:cubicBezTo>
                  <a:cubicBezTo>
                    <a:pt x="1209" y="1038"/>
                    <a:pt x="1209" y="1038"/>
                    <a:pt x="1209" y="1038"/>
                  </a:cubicBezTo>
                  <a:cubicBezTo>
                    <a:pt x="1209" y="1039"/>
                    <a:pt x="1209" y="1039"/>
                    <a:pt x="1209" y="1039"/>
                  </a:cubicBezTo>
                  <a:cubicBezTo>
                    <a:pt x="1209" y="1040"/>
                    <a:pt x="1209" y="1040"/>
                    <a:pt x="1209" y="1040"/>
                  </a:cubicBezTo>
                  <a:cubicBezTo>
                    <a:pt x="1209" y="1041"/>
                    <a:pt x="1209" y="1041"/>
                    <a:pt x="1209" y="1041"/>
                  </a:cubicBezTo>
                  <a:cubicBezTo>
                    <a:pt x="1209" y="1041"/>
                    <a:pt x="1209" y="1041"/>
                    <a:pt x="1209" y="1041"/>
                  </a:cubicBezTo>
                  <a:cubicBezTo>
                    <a:pt x="1209" y="1042"/>
                    <a:pt x="1209" y="1042"/>
                    <a:pt x="1209" y="1042"/>
                  </a:cubicBezTo>
                  <a:cubicBezTo>
                    <a:pt x="1210" y="1043"/>
                    <a:pt x="1210" y="1043"/>
                    <a:pt x="1210" y="1043"/>
                  </a:cubicBezTo>
                  <a:cubicBezTo>
                    <a:pt x="1212" y="1044"/>
                    <a:pt x="1212" y="1044"/>
                    <a:pt x="1212" y="1044"/>
                  </a:cubicBezTo>
                  <a:cubicBezTo>
                    <a:pt x="1211" y="1048"/>
                    <a:pt x="1211" y="1048"/>
                    <a:pt x="1211" y="1050"/>
                  </a:cubicBezTo>
                  <a:cubicBezTo>
                    <a:pt x="1211" y="1051"/>
                    <a:pt x="1211" y="1051"/>
                    <a:pt x="1211" y="1051"/>
                  </a:cubicBezTo>
                  <a:cubicBezTo>
                    <a:pt x="1213" y="1052"/>
                    <a:pt x="1212" y="1052"/>
                    <a:pt x="1213" y="1053"/>
                  </a:cubicBezTo>
                  <a:cubicBezTo>
                    <a:pt x="1213" y="1054"/>
                    <a:pt x="1213" y="1054"/>
                    <a:pt x="1213" y="1054"/>
                  </a:cubicBezTo>
                  <a:cubicBezTo>
                    <a:pt x="1215" y="1055"/>
                    <a:pt x="1214" y="1054"/>
                    <a:pt x="1216" y="1056"/>
                  </a:cubicBezTo>
                  <a:cubicBezTo>
                    <a:pt x="1222" y="1056"/>
                    <a:pt x="1219" y="1055"/>
                    <a:pt x="1224" y="1055"/>
                  </a:cubicBezTo>
                  <a:cubicBezTo>
                    <a:pt x="1225" y="1055"/>
                    <a:pt x="1225" y="1055"/>
                    <a:pt x="1225" y="1055"/>
                  </a:cubicBezTo>
                  <a:cubicBezTo>
                    <a:pt x="1225" y="1056"/>
                    <a:pt x="1225" y="1056"/>
                    <a:pt x="1225" y="1056"/>
                  </a:cubicBezTo>
                  <a:cubicBezTo>
                    <a:pt x="1225" y="1057"/>
                    <a:pt x="1225" y="1057"/>
                    <a:pt x="1225" y="1057"/>
                  </a:cubicBezTo>
                  <a:cubicBezTo>
                    <a:pt x="1226" y="1057"/>
                    <a:pt x="1226" y="1057"/>
                    <a:pt x="1226" y="1057"/>
                  </a:cubicBezTo>
                  <a:cubicBezTo>
                    <a:pt x="1227" y="1058"/>
                    <a:pt x="1227" y="1058"/>
                    <a:pt x="1227" y="1058"/>
                  </a:cubicBezTo>
                  <a:cubicBezTo>
                    <a:pt x="1228" y="1058"/>
                    <a:pt x="1228" y="1058"/>
                    <a:pt x="1228" y="1058"/>
                  </a:cubicBezTo>
                  <a:cubicBezTo>
                    <a:pt x="1228" y="1059"/>
                    <a:pt x="1228" y="1059"/>
                    <a:pt x="1228" y="1059"/>
                  </a:cubicBezTo>
                  <a:cubicBezTo>
                    <a:pt x="1229" y="1059"/>
                    <a:pt x="1229" y="1059"/>
                    <a:pt x="1229" y="1059"/>
                  </a:cubicBezTo>
                  <a:cubicBezTo>
                    <a:pt x="1230" y="1059"/>
                    <a:pt x="1230" y="1059"/>
                    <a:pt x="1230" y="1059"/>
                  </a:cubicBezTo>
                  <a:cubicBezTo>
                    <a:pt x="1230" y="1059"/>
                    <a:pt x="1230" y="1059"/>
                    <a:pt x="1230" y="1059"/>
                  </a:cubicBezTo>
                  <a:cubicBezTo>
                    <a:pt x="1231" y="1059"/>
                    <a:pt x="1231" y="1059"/>
                    <a:pt x="1231" y="1059"/>
                  </a:cubicBezTo>
                  <a:cubicBezTo>
                    <a:pt x="1232" y="1059"/>
                    <a:pt x="1232" y="1059"/>
                    <a:pt x="1232" y="1059"/>
                  </a:cubicBezTo>
                  <a:cubicBezTo>
                    <a:pt x="1232" y="1059"/>
                    <a:pt x="1232" y="1059"/>
                    <a:pt x="1232" y="1059"/>
                  </a:cubicBezTo>
                  <a:cubicBezTo>
                    <a:pt x="1233" y="1059"/>
                    <a:pt x="1232" y="1059"/>
                    <a:pt x="1233" y="1059"/>
                  </a:cubicBezTo>
                  <a:cubicBezTo>
                    <a:pt x="1234" y="1060"/>
                    <a:pt x="1234" y="1060"/>
                    <a:pt x="1234" y="1060"/>
                  </a:cubicBezTo>
                  <a:cubicBezTo>
                    <a:pt x="1234" y="1060"/>
                    <a:pt x="1234" y="1060"/>
                    <a:pt x="1234" y="1060"/>
                  </a:cubicBezTo>
                  <a:cubicBezTo>
                    <a:pt x="1235" y="1061"/>
                    <a:pt x="1235" y="1061"/>
                    <a:pt x="1235" y="1061"/>
                  </a:cubicBezTo>
                  <a:cubicBezTo>
                    <a:pt x="1237" y="1062"/>
                    <a:pt x="1236" y="1061"/>
                    <a:pt x="1239" y="1066"/>
                  </a:cubicBezTo>
                  <a:cubicBezTo>
                    <a:pt x="1241" y="1067"/>
                    <a:pt x="1241" y="1067"/>
                    <a:pt x="1241" y="1067"/>
                  </a:cubicBezTo>
                  <a:cubicBezTo>
                    <a:pt x="1243" y="1068"/>
                    <a:pt x="1242" y="1068"/>
                    <a:pt x="1245" y="1068"/>
                  </a:cubicBezTo>
                  <a:cubicBezTo>
                    <a:pt x="1246" y="1069"/>
                    <a:pt x="1246" y="1069"/>
                    <a:pt x="1246" y="1069"/>
                  </a:cubicBezTo>
                  <a:cubicBezTo>
                    <a:pt x="1245" y="1071"/>
                    <a:pt x="1245" y="1070"/>
                    <a:pt x="1245" y="1072"/>
                  </a:cubicBezTo>
                  <a:cubicBezTo>
                    <a:pt x="1246" y="1073"/>
                    <a:pt x="1246" y="1073"/>
                    <a:pt x="1246" y="1073"/>
                  </a:cubicBezTo>
                  <a:cubicBezTo>
                    <a:pt x="1246" y="1074"/>
                    <a:pt x="1246" y="1074"/>
                    <a:pt x="1246" y="1074"/>
                  </a:cubicBezTo>
                  <a:cubicBezTo>
                    <a:pt x="1247" y="1075"/>
                    <a:pt x="1247" y="1075"/>
                    <a:pt x="1247" y="1075"/>
                  </a:cubicBezTo>
                  <a:cubicBezTo>
                    <a:pt x="1247" y="1076"/>
                    <a:pt x="1247" y="1076"/>
                    <a:pt x="1247" y="1076"/>
                  </a:cubicBezTo>
                  <a:cubicBezTo>
                    <a:pt x="1248" y="1076"/>
                    <a:pt x="1248" y="1076"/>
                    <a:pt x="1248" y="1076"/>
                  </a:cubicBezTo>
                  <a:cubicBezTo>
                    <a:pt x="1248" y="1078"/>
                    <a:pt x="1248" y="1078"/>
                    <a:pt x="1247" y="1080"/>
                  </a:cubicBezTo>
                  <a:cubicBezTo>
                    <a:pt x="1247" y="1082"/>
                    <a:pt x="1247" y="1082"/>
                    <a:pt x="1247" y="1082"/>
                  </a:cubicBezTo>
                  <a:cubicBezTo>
                    <a:pt x="1249" y="1084"/>
                    <a:pt x="1248" y="1083"/>
                    <a:pt x="1249" y="1085"/>
                  </a:cubicBezTo>
                  <a:cubicBezTo>
                    <a:pt x="1249" y="1086"/>
                    <a:pt x="1249" y="1086"/>
                    <a:pt x="1250" y="1087"/>
                  </a:cubicBezTo>
                  <a:cubicBezTo>
                    <a:pt x="1250" y="1087"/>
                    <a:pt x="1250" y="1087"/>
                    <a:pt x="1250" y="1087"/>
                  </a:cubicBezTo>
                  <a:cubicBezTo>
                    <a:pt x="1252" y="1087"/>
                    <a:pt x="1251" y="1087"/>
                    <a:pt x="1254" y="1087"/>
                  </a:cubicBezTo>
                  <a:cubicBezTo>
                    <a:pt x="1255" y="1087"/>
                    <a:pt x="1255" y="1087"/>
                    <a:pt x="1255" y="1087"/>
                  </a:cubicBezTo>
                  <a:cubicBezTo>
                    <a:pt x="1256" y="1087"/>
                    <a:pt x="1256" y="1087"/>
                    <a:pt x="1256" y="1087"/>
                  </a:cubicBezTo>
                  <a:cubicBezTo>
                    <a:pt x="1262" y="1088"/>
                    <a:pt x="1259" y="1087"/>
                    <a:pt x="1266" y="1087"/>
                  </a:cubicBezTo>
                  <a:cubicBezTo>
                    <a:pt x="1267" y="1087"/>
                    <a:pt x="1267" y="1087"/>
                    <a:pt x="1267" y="1087"/>
                  </a:cubicBezTo>
                  <a:cubicBezTo>
                    <a:pt x="1268" y="1086"/>
                    <a:pt x="1268" y="1086"/>
                    <a:pt x="1268" y="1086"/>
                  </a:cubicBezTo>
                  <a:cubicBezTo>
                    <a:pt x="1269" y="1084"/>
                    <a:pt x="1269" y="1084"/>
                    <a:pt x="1269" y="1084"/>
                  </a:cubicBezTo>
                  <a:cubicBezTo>
                    <a:pt x="1269" y="1083"/>
                    <a:pt x="1269" y="1083"/>
                    <a:pt x="1269" y="1083"/>
                  </a:cubicBezTo>
                  <a:cubicBezTo>
                    <a:pt x="1270" y="1083"/>
                    <a:pt x="1270" y="1083"/>
                    <a:pt x="1270" y="1083"/>
                  </a:cubicBezTo>
                  <a:cubicBezTo>
                    <a:pt x="1271" y="1082"/>
                    <a:pt x="1271" y="1083"/>
                    <a:pt x="1273" y="1081"/>
                  </a:cubicBezTo>
                  <a:cubicBezTo>
                    <a:pt x="1274" y="1080"/>
                    <a:pt x="1274" y="1080"/>
                    <a:pt x="1274" y="1080"/>
                  </a:cubicBezTo>
                  <a:cubicBezTo>
                    <a:pt x="1276" y="1080"/>
                    <a:pt x="1276" y="1080"/>
                    <a:pt x="1278" y="1081"/>
                  </a:cubicBezTo>
                  <a:cubicBezTo>
                    <a:pt x="1279" y="1080"/>
                    <a:pt x="1279" y="1080"/>
                    <a:pt x="1279" y="1080"/>
                  </a:cubicBezTo>
                  <a:cubicBezTo>
                    <a:pt x="1280" y="1079"/>
                    <a:pt x="1280" y="1079"/>
                    <a:pt x="1280" y="1079"/>
                  </a:cubicBezTo>
                  <a:cubicBezTo>
                    <a:pt x="1282" y="1078"/>
                    <a:pt x="1283" y="1077"/>
                    <a:pt x="1287" y="1076"/>
                  </a:cubicBezTo>
                  <a:cubicBezTo>
                    <a:pt x="1288" y="1076"/>
                    <a:pt x="1288" y="1076"/>
                    <a:pt x="1289" y="1076"/>
                  </a:cubicBezTo>
                  <a:cubicBezTo>
                    <a:pt x="1290" y="1077"/>
                    <a:pt x="1290" y="1077"/>
                    <a:pt x="1290" y="1077"/>
                  </a:cubicBezTo>
                  <a:cubicBezTo>
                    <a:pt x="1291" y="1078"/>
                    <a:pt x="1291" y="1078"/>
                    <a:pt x="1291" y="1078"/>
                  </a:cubicBezTo>
                  <a:cubicBezTo>
                    <a:pt x="1291" y="1079"/>
                    <a:pt x="1291" y="1079"/>
                    <a:pt x="1291" y="1079"/>
                  </a:cubicBezTo>
                  <a:cubicBezTo>
                    <a:pt x="1291" y="1080"/>
                    <a:pt x="1291" y="1080"/>
                    <a:pt x="1291" y="1080"/>
                  </a:cubicBezTo>
                  <a:cubicBezTo>
                    <a:pt x="1290" y="1082"/>
                    <a:pt x="1291" y="1079"/>
                    <a:pt x="1290" y="1082"/>
                  </a:cubicBezTo>
                  <a:cubicBezTo>
                    <a:pt x="1291" y="1084"/>
                    <a:pt x="1291" y="1084"/>
                    <a:pt x="1292" y="1087"/>
                  </a:cubicBezTo>
                  <a:cubicBezTo>
                    <a:pt x="1291" y="1089"/>
                    <a:pt x="1292" y="1089"/>
                    <a:pt x="1289" y="1091"/>
                  </a:cubicBezTo>
                  <a:cubicBezTo>
                    <a:pt x="1288" y="1092"/>
                    <a:pt x="1288" y="1092"/>
                    <a:pt x="1287" y="1092"/>
                  </a:cubicBezTo>
                  <a:cubicBezTo>
                    <a:pt x="1287" y="1093"/>
                    <a:pt x="1286" y="1093"/>
                    <a:pt x="1286" y="1094"/>
                  </a:cubicBezTo>
                  <a:cubicBezTo>
                    <a:pt x="1286" y="1094"/>
                    <a:pt x="1286" y="1094"/>
                    <a:pt x="1286" y="1094"/>
                  </a:cubicBezTo>
                  <a:cubicBezTo>
                    <a:pt x="1286" y="1096"/>
                    <a:pt x="1286" y="1095"/>
                    <a:pt x="1286" y="1097"/>
                  </a:cubicBezTo>
                  <a:cubicBezTo>
                    <a:pt x="1285" y="1098"/>
                    <a:pt x="1285" y="1098"/>
                    <a:pt x="1285" y="1098"/>
                  </a:cubicBezTo>
                  <a:cubicBezTo>
                    <a:pt x="1284" y="1101"/>
                    <a:pt x="1284" y="1100"/>
                    <a:pt x="1284" y="1103"/>
                  </a:cubicBezTo>
                  <a:cubicBezTo>
                    <a:pt x="1283" y="1105"/>
                    <a:pt x="1284" y="1105"/>
                    <a:pt x="1282" y="1107"/>
                  </a:cubicBezTo>
                  <a:cubicBezTo>
                    <a:pt x="1283" y="1108"/>
                    <a:pt x="1282" y="1108"/>
                    <a:pt x="1283" y="1109"/>
                  </a:cubicBezTo>
                  <a:cubicBezTo>
                    <a:pt x="1282" y="1110"/>
                    <a:pt x="1282" y="1110"/>
                    <a:pt x="1282" y="1110"/>
                  </a:cubicBezTo>
                  <a:cubicBezTo>
                    <a:pt x="1282" y="1110"/>
                    <a:pt x="1282" y="1110"/>
                    <a:pt x="1282" y="1111"/>
                  </a:cubicBezTo>
                  <a:cubicBezTo>
                    <a:pt x="1282" y="1111"/>
                    <a:pt x="1282" y="1111"/>
                    <a:pt x="1282" y="1111"/>
                  </a:cubicBezTo>
                  <a:cubicBezTo>
                    <a:pt x="1281" y="1112"/>
                    <a:pt x="1281" y="1112"/>
                    <a:pt x="1281" y="1112"/>
                  </a:cubicBezTo>
                  <a:cubicBezTo>
                    <a:pt x="1280" y="1113"/>
                    <a:pt x="1280" y="1113"/>
                    <a:pt x="1280" y="1113"/>
                  </a:cubicBezTo>
                  <a:cubicBezTo>
                    <a:pt x="1281" y="1114"/>
                    <a:pt x="1281" y="1114"/>
                    <a:pt x="1281" y="1114"/>
                  </a:cubicBezTo>
                  <a:cubicBezTo>
                    <a:pt x="1280" y="1116"/>
                    <a:pt x="1280" y="1116"/>
                    <a:pt x="1279" y="1116"/>
                  </a:cubicBezTo>
                  <a:cubicBezTo>
                    <a:pt x="1279" y="1117"/>
                    <a:pt x="1279" y="1117"/>
                    <a:pt x="1278" y="1117"/>
                  </a:cubicBezTo>
                  <a:cubicBezTo>
                    <a:pt x="1278" y="1119"/>
                    <a:pt x="1278" y="1118"/>
                    <a:pt x="1278" y="1120"/>
                  </a:cubicBezTo>
                  <a:cubicBezTo>
                    <a:pt x="1278" y="1121"/>
                    <a:pt x="1278" y="1121"/>
                    <a:pt x="1278" y="1121"/>
                  </a:cubicBezTo>
                  <a:cubicBezTo>
                    <a:pt x="1277" y="1121"/>
                    <a:pt x="1277" y="1121"/>
                    <a:pt x="1277" y="1121"/>
                  </a:cubicBezTo>
                  <a:cubicBezTo>
                    <a:pt x="1276" y="1122"/>
                    <a:pt x="1277" y="1122"/>
                    <a:pt x="1276" y="1122"/>
                  </a:cubicBezTo>
                  <a:cubicBezTo>
                    <a:pt x="1276" y="1122"/>
                    <a:pt x="1276" y="1122"/>
                    <a:pt x="1276" y="1122"/>
                  </a:cubicBezTo>
                  <a:cubicBezTo>
                    <a:pt x="1275" y="1123"/>
                    <a:pt x="1275" y="1123"/>
                    <a:pt x="1275" y="1123"/>
                  </a:cubicBezTo>
                  <a:cubicBezTo>
                    <a:pt x="1273" y="1127"/>
                    <a:pt x="1274" y="1127"/>
                    <a:pt x="1274" y="1129"/>
                  </a:cubicBezTo>
                  <a:cubicBezTo>
                    <a:pt x="1272" y="1130"/>
                    <a:pt x="1273" y="1130"/>
                    <a:pt x="1272" y="1130"/>
                  </a:cubicBezTo>
                  <a:cubicBezTo>
                    <a:pt x="1271" y="1130"/>
                    <a:pt x="1262" y="1127"/>
                    <a:pt x="1261" y="1127"/>
                  </a:cubicBezTo>
                  <a:cubicBezTo>
                    <a:pt x="1260" y="1127"/>
                    <a:pt x="1260" y="1127"/>
                    <a:pt x="1260" y="1127"/>
                  </a:cubicBezTo>
                  <a:cubicBezTo>
                    <a:pt x="1260" y="1126"/>
                    <a:pt x="1260" y="1126"/>
                    <a:pt x="1260" y="1126"/>
                  </a:cubicBezTo>
                  <a:cubicBezTo>
                    <a:pt x="1259" y="1126"/>
                    <a:pt x="1259" y="1126"/>
                    <a:pt x="1259" y="1126"/>
                  </a:cubicBezTo>
                  <a:cubicBezTo>
                    <a:pt x="1258" y="1127"/>
                    <a:pt x="1258" y="1127"/>
                    <a:pt x="1258" y="1127"/>
                  </a:cubicBezTo>
                  <a:cubicBezTo>
                    <a:pt x="1257" y="1128"/>
                    <a:pt x="1257" y="1128"/>
                    <a:pt x="1257" y="1128"/>
                  </a:cubicBezTo>
                  <a:cubicBezTo>
                    <a:pt x="1257" y="1129"/>
                    <a:pt x="1257" y="1129"/>
                    <a:pt x="1257" y="1130"/>
                  </a:cubicBezTo>
                  <a:cubicBezTo>
                    <a:pt x="1256" y="1130"/>
                    <a:pt x="1256" y="1131"/>
                    <a:pt x="1255" y="1131"/>
                  </a:cubicBezTo>
                  <a:cubicBezTo>
                    <a:pt x="1254" y="1132"/>
                    <a:pt x="1253" y="1132"/>
                    <a:pt x="1253" y="1132"/>
                  </a:cubicBezTo>
                  <a:cubicBezTo>
                    <a:pt x="1251" y="1132"/>
                    <a:pt x="1251" y="1132"/>
                    <a:pt x="1251" y="1132"/>
                  </a:cubicBezTo>
                  <a:cubicBezTo>
                    <a:pt x="1251" y="1133"/>
                    <a:pt x="1251" y="1133"/>
                    <a:pt x="1251" y="1133"/>
                  </a:cubicBezTo>
                  <a:cubicBezTo>
                    <a:pt x="1250" y="1133"/>
                    <a:pt x="1250" y="1133"/>
                    <a:pt x="1250" y="1133"/>
                  </a:cubicBezTo>
                  <a:cubicBezTo>
                    <a:pt x="1250" y="1134"/>
                    <a:pt x="1250" y="1134"/>
                    <a:pt x="1250" y="1134"/>
                  </a:cubicBezTo>
                  <a:cubicBezTo>
                    <a:pt x="1251" y="1137"/>
                    <a:pt x="1251" y="1137"/>
                    <a:pt x="1253" y="1146"/>
                  </a:cubicBezTo>
                  <a:cubicBezTo>
                    <a:pt x="1253" y="1147"/>
                    <a:pt x="1253" y="1147"/>
                    <a:pt x="1253" y="1147"/>
                  </a:cubicBezTo>
                  <a:cubicBezTo>
                    <a:pt x="1252" y="1150"/>
                    <a:pt x="1252" y="1150"/>
                    <a:pt x="1252" y="1154"/>
                  </a:cubicBezTo>
                  <a:cubicBezTo>
                    <a:pt x="1253" y="1155"/>
                    <a:pt x="1252" y="1154"/>
                    <a:pt x="1253" y="1155"/>
                  </a:cubicBezTo>
                  <a:cubicBezTo>
                    <a:pt x="1253" y="1155"/>
                    <a:pt x="1253" y="1155"/>
                    <a:pt x="1253" y="1155"/>
                  </a:cubicBezTo>
                  <a:cubicBezTo>
                    <a:pt x="1253" y="1156"/>
                    <a:pt x="1252" y="1159"/>
                    <a:pt x="1252" y="1160"/>
                  </a:cubicBezTo>
                  <a:cubicBezTo>
                    <a:pt x="1251" y="1161"/>
                    <a:pt x="1251" y="1161"/>
                    <a:pt x="1251" y="1161"/>
                  </a:cubicBezTo>
                  <a:cubicBezTo>
                    <a:pt x="1251" y="1163"/>
                    <a:pt x="1251" y="1163"/>
                    <a:pt x="1251" y="1164"/>
                  </a:cubicBezTo>
                  <a:cubicBezTo>
                    <a:pt x="1250" y="1164"/>
                    <a:pt x="1250" y="1164"/>
                    <a:pt x="1250" y="1164"/>
                  </a:cubicBezTo>
                  <a:cubicBezTo>
                    <a:pt x="1249" y="1164"/>
                    <a:pt x="1249" y="1164"/>
                    <a:pt x="1249" y="1164"/>
                  </a:cubicBezTo>
                  <a:cubicBezTo>
                    <a:pt x="1247" y="1164"/>
                    <a:pt x="1245" y="1165"/>
                    <a:pt x="1244" y="1166"/>
                  </a:cubicBezTo>
                  <a:cubicBezTo>
                    <a:pt x="1244" y="1166"/>
                    <a:pt x="1244" y="1166"/>
                    <a:pt x="1244" y="1166"/>
                  </a:cubicBezTo>
                  <a:cubicBezTo>
                    <a:pt x="1244" y="1167"/>
                    <a:pt x="1244" y="1167"/>
                    <a:pt x="1244" y="1167"/>
                  </a:cubicBezTo>
                  <a:cubicBezTo>
                    <a:pt x="1244" y="1167"/>
                    <a:pt x="1244" y="1167"/>
                    <a:pt x="1244" y="1167"/>
                  </a:cubicBezTo>
                  <a:cubicBezTo>
                    <a:pt x="1245" y="1167"/>
                    <a:pt x="1245" y="1167"/>
                    <a:pt x="1245" y="1167"/>
                  </a:cubicBezTo>
                  <a:cubicBezTo>
                    <a:pt x="1245" y="1168"/>
                    <a:pt x="1245" y="1168"/>
                    <a:pt x="1245" y="1168"/>
                  </a:cubicBezTo>
                  <a:cubicBezTo>
                    <a:pt x="1245" y="1169"/>
                    <a:pt x="1245" y="1169"/>
                    <a:pt x="1245" y="1169"/>
                  </a:cubicBezTo>
                  <a:cubicBezTo>
                    <a:pt x="1245" y="1169"/>
                    <a:pt x="1245" y="1169"/>
                    <a:pt x="1245" y="1169"/>
                  </a:cubicBezTo>
                  <a:cubicBezTo>
                    <a:pt x="1245" y="1170"/>
                    <a:pt x="1245" y="1170"/>
                    <a:pt x="1245" y="1170"/>
                  </a:cubicBezTo>
                  <a:cubicBezTo>
                    <a:pt x="1246" y="1171"/>
                    <a:pt x="1246" y="1171"/>
                    <a:pt x="1246" y="1172"/>
                  </a:cubicBezTo>
                  <a:cubicBezTo>
                    <a:pt x="1246" y="1172"/>
                    <a:pt x="1246" y="1172"/>
                    <a:pt x="1246" y="1172"/>
                  </a:cubicBezTo>
                  <a:cubicBezTo>
                    <a:pt x="1247" y="1173"/>
                    <a:pt x="1247" y="1173"/>
                    <a:pt x="1247" y="1173"/>
                  </a:cubicBezTo>
                  <a:cubicBezTo>
                    <a:pt x="1247" y="1172"/>
                    <a:pt x="1247" y="1172"/>
                    <a:pt x="1247" y="1172"/>
                  </a:cubicBezTo>
                  <a:cubicBezTo>
                    <a:pt x="1248" y="1169"/>
                    <a:pt x="1248" y="1169"/>
                    <a:pt x="1248" y="1169"/>
                  </a:cubicBezTo>
                  <a:cubicBezTo>
                    <a:pt x="1247" y="1167"/>
                    <a:pt x="1247" y="1167"/>
                    <a:pt x="1247" y="1167"/>
                  </a:cubicBezTo>
                  <a:cubicBezTo>
                    <a:pt x="1247" y="1167"/>
                    <a:pt x="1247" y="1167"/>
                    <a:pt x="1247" y="1167"/>
                  </a:cubicBezTo>
                  <a:cubicBezTo>
                    <a:pt x="1250" y="1168"/>
                    <a:pt x="1250" y="1168"/>
                    <a:pt x="1250" y="1168"/>
                  </a:cubicBezTo>
                  <a:cubicBezTo>
                    <a:pt x="1250" y="1167"/>
                    <a:pt x="1250" y="1167"/>
                    <a:pt x="1250" y="1167"/>
                  </a:cubicBezTo>
                  <a:cubicBezTo>
                    <a:pt x="1252" y="1168"/>
                    <a:pt x="1252" y="1168"/>
                    <a:pt x="1252" y="1168"/>
                  </a:cubicBezTo>
                  <a:cubicBezTo>
                    <a:pt x="1253" y="1167"/>
                    <a:pt x="1253" y="1167"/>
                    <a:pt x="1253" y="1167"/>
                  </a:cubicBezTo>
                  <a:cubicBezTo>
                    <a:pt x="1253" y="1166"/>
                    <a:pt x="1253" y="1166"/>
                    <a:pt x="1253" y="1166"/>
                  </a:cubicBezTo>
                  <a:cubicBezTo>
                    <a:pt x="1255" y="1165"/>
                    <a:pt x="1255" y="1165"/>
                    <a:pt x="1255" y="1165"/>
                  </a:cubicBezTo>
                  <a:cubicBezTo>
                    <a:pt x="1256" y="1163"/>
                    <a:pt x="1257" y="1161"/>
                    <a:pt x="1259" y="1158"/>
                  </a:cubicBezTo>
                  <a:cubicBezTo>
                    <a:pt x="1261" y="1157"/>
                    <a:pt x="1261" y="1157"/>
                    <a:pt x="1261" y="1157"/>
                  </a:cubicBezTo>
                  <a:cubicBezTo>
                    <a:pt x="1261" y="1158"/>
                    <a:pt x="1261" y="1158"/>
                    <a:pt x="1261" y="1158"/>
                  </a:cubicBezTo>
                  <a:cubicBezTo>
                    <a:pt x="1262" y="1158"/>
                    <a:pt x="1262" y="1158"/>
                    <a:pt x="1262" y="1158"/>
                  </a:cubicBezTo>
                  <a:cubicBezTo>
                    <a:pt x="1260" y="1159"/>
                    <a:pt x="1260" y="1159"/>
                    <a:pt x="1260" y="1159"/>
                  </a:cubicBezTo>
                  <a:cubicBezTo>
                    <a:pt x="1260" y="1161"/>
                    <a:pt x="1260" y="1161"/>
                    <a:pt x="1260" y="1161"/>
                  </a:cubicBezTo>
                  <a:cubicBezTo>
                    <a:pt x="1261" y="1161"/>
                    <a:pt x="1261" y="1161"/>
                    <a:pt x="1261" y="1161"/>
                  </a:cubicBezTo>
                  <a:cubicBezTo>
                    <a:pt x="1262" y="1160"/>
                    <a:pt x="1262" y="1160"/>
                    <a:pt x="1262" y="1160"/>
                  </a:cubicBezTo>
                  <a:cubicBezTo>
                    <a:pt x="1264" y="1158"/>
                    <a:pt x="1264" y="1158"/>
                    <a:pt x="1265" y="1157"/>
                  </a:cubicBezTo>
                  <a:cubicBezTo>
                    <a:pt x="1265" y="1158"/>
                    <a:pt x="1265" y="1158"/>
                    <a:pt x="1265" y="1158"/>
                  </a:cubicBezTo>
                  <a:cubicBezTo>
                    <a:pt x="1265" y="1164"/>
                    <a:pt x="1265" y="1164"/>
                    <a:pt x="1265" y="1164"/>
                  </a:cubicBezTo>
                  <a:cubicBezTo>
                    <a:pt x="1267" y="1163"/>
                    <a:pt x="1267" y="1163"/>
                    <a:pt x="1267" y="1163"/>
                  </a:cubicBezTo>
                  <a:cubicBezTo>
                    <a:pt x="1268" y="1164"/>
                    <a:pt x="1268" y="1164"/>
                    <a:pt x="1268" y="1164"/>
                  </a:cubicBezTo>
                  <a:cubicBezTo>
                    <a:pt x="1269" y="1164"/>
                    <a:pt x="1269" y="1164"/>
                    <a:pt x="1269" y="1164"/>
                  </a:cubicBezTo>
                  <a:cubicBezTo>
                    <a:pt x="1271" y="1165"/>
                    <a:pt x="1271" y="1165"/>
                    <a:pt x="1271" y="1165"/>
                  </a:cubicBezTo>
                  <a:cubicBezTo>
                    <a:pt x="1272" y="1165"/>
                    <a:pt x="1272" y="1165"/>
                    <a:pt x="1273" y="1165"/>
                  </a:cubicBezTo>
                  <a:cubicBezTo>
                    <a:pt x="1273" y="1166"/>
                    <a:pt x="1273" y="1166"/>
                    <a:pt x="1273" y="1166"/>
                  </a:cubicBezTo>
                  <a:cubicBezTo>
                    <a:pt x="1274" y="1167"/>
                    <a:pt x="1274" y="1167"/>
                    <a:pt x="1274" y="1167"/>
                  </a:cubicBezTo>
                  <a:cubicBezTo>
                    <a:pt x="1277" y="1165"/>
                    <a:pt x="1276" y="1166"/>
                    <a:pt x="1279" y="1165"/>
                  </a:cubicBezTo>
                  <a:cubicBezTo>
                    <a:pt x="1281" y="1165"/>
                    <a:pt x="1281" y="1165"/>
                    <a:pt x="1281" y="1165"/>
                  </a:cubicBezTo>
                  <a:cubicBezTo>
                    <a:pt x="1285" y="1162"/>
                    <a:pt x="1293" y="1156"/>
                    <a:pt x="1297" y="1154"/>
                  </a:cubicBezTo>
                  <a:cubicBezTo>
                    <a:pt x="1298" y="1152"/>
                    <a:pt x="1298" y="1152"/>
                    <a:pt x="1298" y="1152"/>
                  </a:cubicBezTo>
                  <a:cubicBezTo>
                    <a:pt x="1300" y="1149"/>
                    <a:pt x="1300" y="1149"/>
                    <a:pt x="1300" y="1149"/>
                  </a:cubicBezTo>
                  <a:cubicBezTo>
                    <a:pt x="1301" y="1148"/>
                    <a:pt x="1301" y="1148"/>
                    <a:pt x="1301" y="1148"/>
                  </a:cubicBezTo>
                  <a:cubicBezTo>
                    <a:pt x="1301" y="1147"/>
                    <a:pt x="1304" y="1143"/>
                    <a:pt x="1305" y="1141"/>
                  </a:cubicBezTo>
                  <a:cubicBezTo>
                    <a:pt x="1306" y="1140"/>
                    <a:pt x="1306" y="1140"/>
                    <a:pt x="1306" y="1140"/>
                  </a:cubicBezTo>
                  <a:cubicBezTo>
                    <a:pt x="1308" y="1139"/>
                    <a:pt x="1308" y="1139"/>
                    <a:pt x="1308" y="1139"/>
                  </a:cubicBezTo>
                  <a:cubicBezTo>
                    <a:pt x="1309" y="1138"/>
                    <a:pt x="1309" y="1138"/>
                    <a:pt x="1309" y="1138"/>
                  </a:cubicBezTo>
                  <a:cubicBezTo>
                    <a:pt x="1309" y="1136"/>
                    <a:pt x="1309" y="1136"/>
                    <a:pt x="1309" y="1136"/>
                  </a:cubicBezTo>
                  <a:cubicBezTo>
                    <a:pt x="1314" y="1131"/>
                    <a:pt x="1311" y="1134"/>
                    <a:pt x="1315" y="1130"/>
                  </a:cubicBezTo>
                  <a:cubicBezTo>
                    <a:pt x="1315" y="1128"/>
                    <a:pt x="1315" y="1128"/>
                    <a:pt x="1315" y="1128"/>
                  </a:cubicBezTo>
                  <a:cubicBezTo>
                    <a:pt x="1324" y="1121"/>
                    <a:pt x="1318" y="1125"/>
                    <a:pt x="1325" y="1118"/>
                  </a:cubicBezTo>
                  <a:cubicBezTo>
                    <a:pt x="1327" y="1115"/>
                    <a:pt x="1326" y="1117"/>
                    <a:pt x="1330" y="1111"/>
                  </a:cubicBezTo>
                  <a:cubicBezTo>
                    <a:pt x="1331" y="1108"/>
                    <a:pt x="1331" y="1108"/>
                    <a:pt x="1331" y="1108"/>
                  </a:cubicBezTo>
                  <a:cubicBezTo>
                    <a:pt x="1333" y="1106"/>
                    <a:pt x="1333" y="1106"/>
                    <a:pt x="1333" y="1106"/>
                  </a:cubicBezTo>
                  <a:cubicBezTo>
                    <a:pt x="1333" y="1103"/>
                    <a:pt x="1333" y="1103"/>
                    <a:pt x="1333" y="1103"/>
                  </a:cubicBezTo>
                  <a:cubicBezTo>
                    <a:pt x="1335" y="1099"/>
                    <a:pt x="1334" y="1101"/>
                    <a:pt x="1335" y="1098"/>
                  </a:cubicBezTo>
                  <a:cubicBezTo>
                    <a:pt x="1340" y="1092"/>
                    <a:pt x="1340" y="1092"/>
                    <a:pt x="1340" y="1092"/>
                  </a:cubicBezTo>
                  <a:cubicBezTo>
                    <a:pt x="1342" y="1087"/>
                    <a:pt x="1341" y="1089"/>
                    <a:pt x="1344" y="1084"/>
                  </a:cubicBezTo>
                  <a:cubicBezTo>
                    <a:pt x="1347" y="1081"/>
                    <a:pt x="1348" y="1081"/>
                    <a:pt x="1348" y="1079"/>
                  </a:cubicBezTo>
                  <a:cubicBezTo>
                    <a:pt x="1352" y="1076"/>
                    <a:pt x="1351" y="1077"/>
                    <a:pt x="1352" y="1075"/>
                  </a:cubicBezTo>
                  <a:cubicBezTo>
                    <a:pt x="1353" y="1073"/>
                    <a:pt x="1353" y="1074"/>
                    <a:pt x="1354" y="1069"/>
                  </a:cubicBezTo>
                  <a:cubicBezTo>
                    <a:pt x="1355" y="1066"/>
                    <a:pt x="1355" y="1066"/>
                    <a:pt x="1355" y="1066"/>
                  </a:cubicBezTo>
                  <a:cubicBezTo>
                    <a:pt x="1355" y="1065"/>
                    <a:pt x="1355" y="1065"/>
                    <a:pt x="1355" y="1065"/>
                  </a:cubicBezTo>
                  <a:cubicBezTo>
                    <a:pt x="1355" y="1064"/>
                    <a:pt x="1355" y="1064"/>
                    <a:pt x="1355" y="1064"/>
                  </a:cubicBezTo>
                  <a:cubicBezTo>
                    <a:pt x="1356" y="1058"/>
                    <a:pt x="1357" y="1060"/>
                    <a:pt x="1357" y="1052"/>
                  </a:cubicBezTo>
                  <a:cubicBezTo>
                    <a:pt x="1356" y="1051"/>
                    <a:pt x="1356" y="1051"/>
                    <a:pt x="1356" y="1051"/>
                  </a:cubicBezTo>
                  <a:cubicBezTo>
                    <a:pt x="1356" y="1050"/>
                    <a:pt x="1356" y="1050"/>
                    <a:pt x="1356" y="1050"/>
                  </a:cubicBezTo>
                  <a:cubicBezTo>
                    <a:pt x="1357" y="1049"/>
                    <a:pt x="1358" y="1048"/>
                    <a:pt x="1358" y="1047"/>
                  </a:cubicBezTo>
                  <a:cubicBezTo>
                    <a:pt x="1358" y="1047"/>
                    <a:pt x="1358" y="1047"/>
                    <a:pt x="1358" y="1047"/>
                  </a:cubicBezTo>
                  <a:cubicBezTo>
                    <a:pt x="1358" y="1046"/>
                    <a:pt x="1358" y="1046"/>
                    <a:pt x="1358" y="1046"/>
                  </a:cubicBezTo>
                  <a:cubicBezTo>
                    <a:pt x="1357" y="1046"/>
                    <a:pt x="1357" y="1046"/>
                    <a:pt x="1357" y="1046"/>
                  </a:cubicBezTo>
                  <a:cubicBezTo>
                    <a:pt x="1356" y="1037"/>
                    <a:pt x="1356" y="1040"/>
                    <a:pt x="1357" y="1034"/>
                  </a:cubicBezTo>
                  <a:cubicBezTo>
                    <a:pt x="1359" y="1029"/>
                    <a:pt x="1359" y="1031"/>
                    <a:pt x="1359" y="1026"/>
                  </a:cubicBezTo>
                  <a:cubicBezTo>
                    <a:pt x="1361" y="1022"/>
                    <a:pt x="1360" y="1024"/>
                    <a:pt x="1362" y="1019"/>
                  </a:cubicBezTo>
                  <a:cubicBezTo>
                    <a:pt x="1364" y="1017"/>
                    <a:pt x="1364" y="1017"/>
                    <a:pt x="1364" y="1017"/>
                  </a:cubicBezTo>
                  <a:cubicBezTo>
                    <a:pt x="1365" y="1015"/>
                    <a:pt x="1365" y="1015"/>
                    <a:pt x="1365" y="1015"/>
                  </a:cubicBezTo>
                  <a:cubicBezTo>
                    <a:pt x="1367" y="1014"/>
                    <a:pt x="1367" y="1014"/>
                    <a:pt x="1367" y="1014"/>
                  </a:cubicBezTo>
                  <a:cubicBezTo>
                    <a:pt x="1367" y="1011"/>
                    <a:pt x="1367" y="1011"/>
                    <a:pt x="1367" y="1011"/>
                  </a:cubicBezTo>
                  <a:cubicBezTo>
                    <a:pt x="1368" y="1009"/>
                    <a:pt x="1368" y="1009"/>
                    <a:pt x="1368" y="1009"/>
                  </a:cubicBezTo>
                  <a:cubicBezTo>
                    <a:pt x="1367" y="1009"/>
                    <a:pt x="1365" y="1007"/>
                    <a:pt x="1364" y="1006"/>
                  </a:cubicBezTo>
                  <a:cubicBezTo>
                    <a:pt x="1364" y="1004"/>
                    <a:pt x="1364" y="1004"/>
                    <a:pt x="1364" y="1004"/>
                  </a:cubicBezTo>
                  <a:cubicBezTo>
                    <a:pt x="1365" y="1002"/>
                    <a:pt x="1365" y="1002"/>
                    <a:pt x="1365" y="1002"/>
                  </a:cubicBezTo>
                  <a:cubicBezTo>
                    <a:pt x="1365" y="1001"/>
                    <a:pt x="1365" y="1001"/>
                    <a:pt x="1365" y="997"/>
                  </a:cubicBezTo>
                  <a:cubicBezTo>
                    <a:pt x="1363" y="996"/>
                    <a:pt x="1363" y="996"/>
                    <a:pt x="1363" y="996"/>
                  </a:cubicBezTo>
                  <a:cubicBezTo>
                    <a:pt x="1361" y="993"/>
                    <a:pt x="1361" y="993"/>
                    <a:pt x="1361" y="993"/>
                  </a:cubicBezTo>
                  <a:cubicBezTo>
                    <a:pt x="1361" y="992"/>
                    <a:pt x="1361" y="992"/>
                    <a:pt x="1361" y="992"/>
                  </a:cubicBezTo>
                  <a:cubicBezTo>
                    <a:pt x="1361" y="992"/>
                    <a:pt x="1361" y="992"/>
                    <a:pt x="1361" y="992"/>
                  </a:cubicBezTo>
                  <a:cubicBezTo>
                    <a:pt x="1364" y="994"/>
                    <a:pt x="1364" y="994"/>
                    <a:pt x="1364" y="994"/>
                  </a:cubicBezTo>
                  <a:cubicBezTo>
                    <a:pt x="1366" y="992"/>
                    <a:pt x="1366" y="992"/>
                    <a:pt x="1366" y="992"/>
                  </a:cubicBezTo>
                  <a:cubicBezTo>
                    <a:pt x="1367" y="991"/>
                    <a:pt x="1367" y="991"/>
                    <a:pt x="1367" y="991"/>
                  </a:cubicBezTo>
                  <a:cubicBezTo>
                    <a:pt x="1367" y="989"/>
                    <a:pt x="1367" y="989"/>
                    <a:pt x="1367" y="989"/>
                  </a:cubicBezTo>
                  <a:cubicBezTo>
                    <a:pt x="1365" y="988"/>
                    <a:pt x="1365" y="988"/>
                    <a:pt x="1365" y="988"/>
                  </a:cubicBezTo>
                  <a:cubicBezTo>
                    <a:pt x="1363" y="986"/>
                    <a:pt x="1363" y="986"/>
                    <a:pt x="1363" y="986"/>
                  </a:cubicBezTo>
                  <a:cubicBezTo>
                    <a:pt x="1362" y="985"/>
                    <a:pt x="1362" y="985"/>
                    <a:pt x="1362" y="985"/>
                  </a:cubicBezTo>
                  <a:cubicBezTo>
                    <a:pt x="1359" y="983"/>
                    <a:pt x="1359" y="983"/>
                    <a:pt x="1359" y="983"/>
                  </a:cubicBezTo>
                  <a:cubicBezTo>
                    <a:pt x="1355" y="979"/>
                    <a:pt x="1355" y="979"/>
                    <a:pt x="1355" y="979"/>
                  </a:cubicBezTo>
                  <a:cubicBezTo>
                    <a:pt x="1354" y="975"/>
                    <a:pt x="1354" y="975"/>
                    <a:pt x="1354" y="975"/>
                  </a:cubicBezTo>
                  <a:cubicBezTo>
                    <a:pt x="1353" y="974"/>
                    <a:pt x="1351" y="973"/>
                    <a:pt x="1350" y="971"/>
                  </a:cubicBezTo>
                  <a:cubicBezTo>
                    <a:pt x="1349" y="970"/>
                    <a:pt x="1349" y="970"/>
                    <a:pt x="1349" y="970"/>
                  </a:cubicBezTo>
                  <a:cubicBezTo>
                    <a:pt x="1348" y="970"/>
                    <a:pt x="1348" y="970"/>
                    <a:pt x="1348" y="970"/>
                  </a:cubicBezTo>
                  <a:cubicBezTo>
                    <a:pt x="1344" y="972"/>
                    <a:pt x="1344" y="972"/>
                    <a:pt x="1344" y="972"/>
                  </a:cubicBezTo>
                  <a:cubicBezTo>
                    <a:pt x="1341" y="971"/>
                    <a:pt x="1342" y="972"/>
                    <a:pt x="1337" y="969"/>
                  </a:cubicBezTo>
                  <a:cubicBezTo>
                    <a:pt x="1336" y="970"/>
                    <a:pt x="1336" y="970"/>
                    <a:pt x="1336" y="970"/>
                  </a:cubicBezTo>
                  <a:cubicBezTo>
                    <a:pt x="1337" y="971"/>
                    <a:pt x="1337" y="971"/>
                    <a:pt x="1337" y="971"/>
                  </a:cubicBezTo>
                  <a:cubicBezTo>
                    <a:pt x="1336" y="975"/>
                    <a:pt x="1338" y="973"/>
                    <a:pt x="1336" y="980"/>
                  </a:cubicBezTo>
                  <a:cubicBezTo>
                    <a:pt x="1334" y="983"/>
                    <a:pt x="1334" y="983"/>
                    <a:pt x="1334" y="983"/>
                  </a:cubicBezTo>
                  <a:cubicBezTo>
                    <a:pt x="1334" y="984"/>
                    <a:pt x="1334" y="984"/>
                    <a:pt x="1334" y="984"/>
                  </a:cubicBezTo>
                  <a:cubicBezTo>
                    <a:pt x="1332" y="984"/>
                    <a:pt x="1332" y="984"/>
                    <a:pt x="1332" y="984"/>
                  </a:cubicBezTo>
                  <a:cubicBezTo>
                    <a:pt x="1332" y="983"/>
                    <a:pt x="1332" y="983"/>
                    <a:pt x="1332" y="983"/>
                  </a:cubicBezTo>
                  <a:cubicBezTo>
                    <a:pt x="1333" y="981"/>
                    <a:pt x="1333" y="982"/>
                    <a:pt x="1335" y="979"/>
                  </a:cubicBezTo>
                  <a:cubicBezTo>
                    <a:pt x="1335" y="976"/>
                    <a:pt x="1335" y="976"/>
                    <a:pt x="1335" y="976"/>
                  </a:cubicBezTo>
                  <a:cubicBezTo>
                    <a:pt x="1335" y="976"/>
                    <a:pt x="1335" y="976"/>
                    <a:pt x="1335" y="976"/>
                  </a:cubicBezTo>
                  <a:cubicBezTo>
                    <a:pt x="1334" y="976"/>
                    <a:pt x="1334" y="976"/>
                    <a:pt x="1334" y="976"/>
                  </a:cubicBezTo>
                  <a:cubicBezTo>
                    <a:pt x="1333" y="977"/>
                    <a:pt x="1333" y="977"/>
                    <a:pt x="1333" y="977"/>
                  </a:cubicBezTo>
                  <a:cubicBezTo>
                    <a:pt x="1332" y="980"/>
                    <a:pt x="1332" y="980"/>
                    <a:pt x="1332" y="980"/>
                  </a:cubicBezTo>
                  <a:cubicBezTo>
                    <a:pt x="1328" y="983"/>
                    <a:pt x="1328" y="983"/>
                    <a:pt x="1328" y="983"/>
                  </a:cubicBezTo>
                  <a:cubicBezTo>
                    <a:pt x="1325" y="984"/>
                    <a:pt x="1322" y="984"/>
                    <a:pt x="1320" y="984"/>
                  </a:cubicBezTo>
                  <a:cubicBezTo>
                    <a:pt x="1320" y="983"/>
                    <a:pt x="1320" y="983"/>
                    <a:pt x="1320" y="983"/>
                  </a:cubicBezTo>
                  <a:cubicBezTo>
                    <a:pt x="1321" y="982"/>
                    <a:pt x="1321" y="982"/>
                    <a:pt x="1323" y="981"/>
                  </a:cubicBezTo>
                  <a:cubicBezTo>
                    <a:pt x="1325" y="978"/>
                    <a:pt x="1325" y="978"/>
                    <a:pt x="1325" y="978"/>
                  </a:cubicBezTo>
                  <a:cubicBezTo>
                    <a:pt x="1326" y="977"/>
                    <a:pt x="1326" y="977"/>
                    <a:pt x="1326" y="977"/>
                  </a:cubicBezTo>
                  <a:cubicBezTo>
                    <a:pt x="1327" y="976"/>
                    <a:pt x="1327" y="976"/>
                    <a:pt x="1327" y="976"/>
                  </a:cubicBezTo>
                  <a:cubicBezTo>
                    <a:pt x="1324" y="976"/>
                    <a:pt x="1324" y="976"/>
                    <a:pt x="1324" y="976"/>
                  </a:cubicBezTo>
                  <a:cubicBezTo>
                    <a:pt x="1322" y="974"/>
                    <a:pt x="1323" y="975"/>
                    <a:pt x="1321" y="973"/>
                  </a:cubicBezTo>
                  <a:cubicBezTo>
                    <a:pt x="1322" y="973"/>
                    <a:pt x="1322" y="973"/>
                    <a:pt x="1322" y="973"/>
                  </a:cubicBezTo>
                  <a:cubicBezTo>
                    <a:pt x="1323" y="973"/>
                    <a:pt x="1323" y="973"/>
                    <a:pt x="1323" y="973"/>
                  </a:cubicBezTo>
                  <a:cubicBezTo>
                    <a:pt x="1323" y="972"/>
                    <a:pt x="1323" y="972"/>
                    <a:pt x="1323" y="972"/>
                  </a:cubicBezTo>
                  <a:cubicBezTo>
                    <a:pt x="1325" y="970"/>
                    <a:pt x="1325" y="970"/>
                    <a:pt x="1325" y="970"/>
                  </a:cubicBezTo>
                  <a:cubicBezTo>
                    <a:pt x="1323" y="970"/>
                    <a:pt x="1324" y="970"/>
                    <a:pt x="1322" y="970"/>
                  </a:cubicBezTo>
                  <a:cubicBezTo>
                    <a:pt x="1319" y="972"/>
                    <a:pt x="1319" y="972"/>
                    <a:pt x="1319" y="972"/>
                  </a:cubicBezTo>
                  <a:cubicBezTo>
                    <a:pt x="1319" y="973"/>
                    <a:pt x="1319" y="973"/>
                    <a:pt x="1319" y="973"/>
                  </a:cubicBezTo>
                  <a:cubicBezTo>
                    <a:pt x="1319" y="974"/>
                    <a:pt x="1319" y="974"/>
                    <a:pt x="1319" y="974"/>
                  </a:cubicBezTo>
                  <a:cubicBezTo>
                    <a:pt x="1320" y="975"/>
                    <a:pt x="1320" y="975"/>
                    <a:pt x="1320" y="975"/>
                  </a:cubicBezTo>
                  <a:cubicBezTo>
                    <a:pt x="1319" y="979"/>
                    <a:pt x="1319" y="979"/>
                    <a:pt x="1319" y="979"/>
                  </a:cubicBezTo>
                  <a:cubicBezTo>
                    <a:pt x="1318" y="978"/>
                    <a:pt x="1318" y="978"/>
                    <a:pt x="1318" y="978"/>
                  </a:cubicBezTo>
                  <a:cubicBezTo>
                    <a:pt x="1316" y="978"/>
                    <a:pt x="1316" y="978"/>
                    <a:pt x="1316" y="978"/>
                  </a:cubicBezTo>
                  <a:cubicBezTo>
                    <a:pt x="1315" y="979"/>
                    <a:pt x="1315" y="979"/>
                    <a:pt x="1315" y="979"/>
                  </a:cubicBezTo>
                  <a:cubicBezTo>
                    <a:pt x="1314" y="979"/>
                    <a:pt x="1314" y="979"/>
                    <a:pt x="1314" y="979"/>
                  </a:cubicBezTo>
                  <a:cubicBezTo>
                    <a:pt x="1314" y="977"/>
                    <a:pt x="1314" y="977"/>
                    <a:pt x="1314" y="977"/>
                  </a:cubicBezTo>
                  <a:cubicBezTo>
                    <a:pt x="1315" y="972"/>
                    <a:pt x="1314" y="970"/>
                    <a:pt x="1315" y="967"/>
                  </a:cubicBezTo>
                  <a:cubicBezTo>
                    <a:pt x="1316" y="964"/>
                    <a:pt x="1316" y="964"/>
                    <a:pt x="1316" y="964"/>
                  </a:cubicBezTo>
                  <a:cubicBezTo>
                    <a:pt x="1315" y="963"/>
                    <a:pt x="1315" y="963"/>
                    <a:pt x="1315" y="963"/>
                  </a:cubicBezTo>
                  <a:cubicBezTo>
                    <a:pt x="1314" y="963"/>
                    <a:pt x="1309" y="963"/>
                    <a:pt x="1305" y="964"/>
                  </a:cubicBezTo>
                  <a:cubicBezTo>
                    <a:pt x="1303" y="963"/>
                    <a:pt x="1301" y="962"/>
                    <a:pt x="1299" y="962"/>
                  </a:cubicBezTo>
                  <a:cubicBezTo>
                    <a:pt x="1298" y="961"/>
                    <a:pt x="1298" y="961"/>
                    <a:pt x="1298" y="961"/>
                  </a:cubicBezTo>
                  <a:cubicBezTo>
                    <a:pt x="1297" y="959"/>
                    <a:pt x="1297" y="959"/>
                    <a:pt x="1297" y="959"/>
                  </a:cubicBezTo>
                  <a:cubicBezTo>
                    <a:pt x="1298" y="958"/>
                    <a:pt x="1298" y="958"/>
                    <a:pt x="1298" y="957"/>
                  </a:cubicBezTo>
                  <a:cubicBezTo>
                    <a:pt x="1301" y="954"/>
                    <a:pt x="1301" y="954"/>
                    <a:pt x="1301" y="954"/>
                  </a:cubicBezTo>
                  <a:cubicBezTo>
                    <a:pt x="1303" y="953"/>
                    <a:pt x="1303" y="953"/>
                    <a:pt x="1303" y="953"/>
                  </a:cubicBezTo>
                  <a:cubicBezTo>
                    <a:pt x="1308" y="949"/>
                    <a:pt x="1308" y="949"/>
                    <a:pt x="1308" y="949"/>
                  </a:cubicBezTo>
                  <a:cubicBezTo>
                    <a:pt x="1311" y="945"/>
                    <a:pt x="1310" y="946"/>
                    <a:pt x="1311" y="945"/>
                  </a:cubicBezTo>
                  <a:cubicBezTo>
                    <a:pt x="1320" y="939"/>
                    <a:pt x="1315" y="942"/>
                    <a:pt x="1322" y="937"/>
                  </a:cubicBezTo>
                  <a:cubicBezTo>
                    <a:pt x="1324" y="934"/>
                    <a:pt x="1324" y="934"/>
                    <a:pt x="1324" y="934"/>
                  </a:cubicBezTo>
                  <a:cubicBezTo>
                    <a:pt x="1325" y="933"/>
                    <a:pt x="1325" y="933"/>
                    <a:pt x="1325" y="933"/>
                  </a:cubicBezTo>
                  <a:cubicBezTo>
                    <a:pt x="1327" y="931"/>
                    <a:pt x="1329" y="928"/>
                    <a:pt x="1330" y="926"/>
                  </a:cubicBezTo>
                  <a:cubicBezTo>
                    <a:pt x="1331" y="923"/>
                    <a:pt x="1331" y="924"/>
                    <a:pt x="1336" y="917"/>
                  </a:cubicBezTo>
                  <a:cubicBezTo>
                    <a:pt x="1340" y="914"/>
                    <a:pt x="1340" y="914"/>
                    <a:pt x="1340" y="914"/>
                  </a:cubicBezTo>
                  <a:cubicBezTo>
                    <a:pt x="1342" y="910"/>
                    <a:pt x="1342" y="910"/>
                    <a:pt x="1342" y="910"/>
                  </a:cubicBezTo>
                  <a:cubicBezTo>
                    <a:pt x="1343" y="910"/>
                    <a:pt x="1345" y="909"/>
                    <a:pt x="1346" y="908"/>
                  </a:cubicBezTo>
                  <a:cubicBezTo>
                    <a:pt x="1347" y="906"/>
                    <a:pt x="1347" y="906"/>
                    <a:pt x="1347" y="906"/>
                  </a:cubicBezTo>
                  <a:cubicBezTo>
                    <a:pt x="1349" y="905"/>
                    <a:pt x="1349" y="905"/>
                    <a:pt x="1349" y="905"/>
                  </a:cubicBezTo>
                  <a:cubicBezTo>
                    <a:pt x="1350" y="904"/>
                    <a:pt x="1350" y="903"/>
                    <a:pt x="1351" y="902"/>
                  </a:cubicBezTo>
                  <a:cubicBezTo>
                    <a:pt x="1356" y="899"/>
                    <a:pt x="1356" y="899"/>
                    <a:pt x="1356" y="899"/>
                  </a:cubicBezTo>
                  <a:cubicBezTo>
                    <a:pt x="1357" y="897"/>
                    <a:pt x="1358" y="892"/>
                    <a:pt x="1359" y="891"/>
                  </a:cubicBezTo>
                  <a:cubicBezTo>
                    <a:pt x="1360" y="888"/>
                    <a:pt x="1360" y="889"/>
                    <a:pt x="1362" y="886"/>
                  </a:cubicBezTo>
                  <a:cubicBezTo>
                    <a:pt x="1370" y="882"/>
                    <a:pt x="1370" y="881"/>
                    <a:pt x="1374" y="874"/>
                  </a:cubicBezTo>
                  <a:cubicBezTo>
                    <a:pt x="1379" y="868"/>
                    <a:pt x="1378" y="869"/>
                    <a:pt x="1387" y="865"/>
                  </a:cubicBezTo>
                  <a:cubicBezTo>
                    <a:pt x="1391" y="866"/>
                    <a:pt x="1391" y="866"/>
                    <a:pt x="1391" y="866"/>
                  </a:cubicBezTo>
                  <a:cubicBezTo>
                    <a:pt x="1395" y="865"/>
                    <a:pt x="1395" y="865"/>
                    <a:pt x="1395" y="865"/>
                  </a:cubicBezTo>
                  <a:cubicBezTo>
                    <a:pt x="1406" y="865"/>
                    <a:pt x="1392" y="866"/>
                    <a:pt x="1414" y="865"/>
                  </a:cubicBezTo>
                  <a:cubicBezTo>
                    <a:pt x="1416" y="865"/>
                    <a:pt x="1416" y="865"/>
                    <a:pt x="1416" y="865"/>
                  </a:cubicBezTo>
                  <a:cubicBezTo>
                    <a:pt x="1417" y="866"/>
                    <a:pt x="1417" y="866"/>
                    <a:pt x="1417" y="866"/>
                  </a:cubicBezTo>
                  <a:cubicBezTo>
                    <a:pt x="1418" y="869"/>
                    <a:pt x="1418" y="869"/>
                    <a:pt x="1418" y="869"/>
                  </a:cubicBezTo>
                  <a:cubicBezTo>
                    <a:pt x="1419" y="870"/>
                    <a:pt x="1419" y="870"/>
                    <a:pt x="1419" y="870"/>
                  </a:cubicBezTo>
                  <a:cubicBezTo>
                    <a:pt x="1422" y="869"/>
                    <a:pt x="1422" y="869"/>
                    <a:pt x="1422" y="869"/>
                  </a:cubicBezTo>
                  <a:cubicBezTo>
                    <a:pt x="1424" y="864"/>
                    <a:pt x="1424" y="864"/>
                    <a:pt x="1424" y="864"/>
                  </a:cubicBezTo>
                  <a:cubicBezTo>
                    <a:pt x="1425" y="864"/>
                    <a:pt x="1425" y="864"/>
                    <a:pt x="1425" y="864"/>
                  </a:cubicBezTo>
                  <a:cubicBezTo>
                    <a:pt x="1428" y="865"/>
                    <a:pt x="1428" y="865"/>
                    <a:pt x="1428" y="865"/>
                  </a:cubicBezTo>
                  <a:cubicBezTo>
                    <a:pt x="1430" y="866"/>
                    <a:pt x="1430" y="866"/>
                    <a:pt x="1430" y="866"/>
                  </a:cubicBezTo>
                  <a:cubicBezTo>
                    <a:pt x="1436" y="868"/>
                    <a:pt x="1436" y="868"/>
                    <a:pt x="1436" y="868"/>
                  </a:cubicBezTo>
                  <a:cubicBezTo>
                    <a:pt x="1437" y="867"/>
                    <a:pt x="1437" y="867"/>
                    <a:pt x="1437" y="867"/>
                  </a:cubicBezTo>
                  <a:cubicBezTo>
                    <a:pt x="1440" y="865"/>
                    <a:pt x="1440" y="865"/>
                    <a:pt x="1440" y="865"/>
                  </a:cubicBezTo>
                  <a:cubicBezTo>
                    <a:pt x="1444" y="864"/>
                    <a:pt x="1444" y="864"/>
                    <a:pt x="1444" y="864"/>
                  </a:cubicBezTo>
                  <a:cubicBezTo>
                    <a:pt x="1446" y="868"/>
                    <a:pt x="1446" y="868"/>
                    <a:pt x="1446" y="868"/>
                  </a:cubicBezTo>
                  <a:cubicBezTo>
                    <a:pt x="1449" y="868"/>
                    <a:pt x="1449" y="868"/>
                    <a:pt x="1449" y="868"/>
                  </a:cubicBezTo>
                  <a:cubicBezTo>
                    <a:pt x="1451" y="867"/>
                    <a:pt x="1451" y="867"/>
                    <a:pt x="1451" y="867"/>
                  </a:cubicBezTo>
                  <a:cubicBezTo>
                    <a:pt x="1452" y="865"/>
                    <a:pt x="1452" y="865"/>
                    <a:pt x="1452" y="865"/>
                  </a:cubicBezTo>
                  <a:cubicBezTo>
                    <a:pt x="1451" y="865"/>
                    <a:pt x="1451" y="865"/>
                    <a:pt x="1451" y="865"/>
                  </a:cubicBezTo>
                  <a:cubicBezTo>
                    <a:pt x="1449" y="865"/>
                    <a:pt x="1449" y="865"/>
                    <a:pt x="1449" y="865"/>
                  </a:cubicBezTo>
                  <a:cubicBezTo>
                    <a:pt x="1449" y="864"/>
                    <a:pt x="1449" y="864"/>
                    <a:pt x="1449" y="864"/>
                  </a:cubicBezTo>
                  <a:cubicBezTo>
                    <a:pt x="1450" y="862"/>
                    <a:pt x="1450" y="862"/>
                    <a:pt x="1450" y="862"/>
                  </a:cubicBezTo>
                  <a:cubicBezTo>
                    <a:pt x="1451" y="863"/>
                    <a:pt x="1451" y="863"/>
                    <a:pt x="1451" y="863"/>
                  </a:cubicBezTo>
                  <a:cubicBezTo>
                    <a:pt x="1453" y="863"/>
                    <a:pt x="1453" y="863"/>
                    <a:pt x="1455" y="863"/>
                  </a:cubicBezTo>
                  <a:cubicBezTo>
                    <a:pt x="1454" y="862"/>
                    <a:pt x="1454" y="862"/>
                    <a:pt x="1454" y="862"/>
                  </a:cubicBezTo>
                  <a:cubicBezTo>
                    <a:pt x="1454" y="861"/>
                    <a:pt x="1454" y="862"/>
                    <a:pt x="1453" y="860"/>
                  </a:cubicBezTo>
                  <a:cubicBezTo>
                    <a:pt x="1456" y="857"/>
                    <a:pt x="1456" y="857"/>
                    <a:pt x="1457" y="857"/>
                  </a:cubicBezTo>
                  <a:cubicBezTo>
                    <a:pt x="1459" y="857"/>
                    <a:pt x="1459" y="857"/>
                    <a:pt x="1459" y="857"/>
                  </a:cubicBezTo>
                  <a:cubicBezTo>
                    <a:pt x="1462" y="858"/>
                    <a:pt x="1465" y="859"/>
                    <a:pt x="1467" y="860"/>
                  </a:cubicBezTo>
                  <a:cubicBezTo>
                    <a:pt x="1469" y="861"/>
                    <a:pt x="1469" y="861"/>
                    <a:pt x="1469" y="861"/>
                  </a:cubicBezTo>
                  <a:cubicBezTo>
                    <a:pt x="1471" y="861"/>
                    <a:pt x="1471" y="861"/>
                    <a:pt x="1471" y="861"/>
                  </a:cubicBezTo>
                  <a:cubicBezTo>
                    <a:pt x="1469" y="862"/>
                    <a:pt x="1469" y="862"/>
                    <a:pt x="1469" y="862"/>
                  </a:cubicBezTo>
                  <a:cubicBezTo>
                    <a:pt x="1469" y="863"/>
                    <a:pt x="1469" y="863"/>
                    <a:pt x="1469" y="863"/>
                  </a:cubicBezTo>
                  <a:cubicBezTo>
                    <a:pt x="1470" y="862"/>
                    <a:pt x="1470" y="862"/>
                    <a:pt x="1470" y="862"/>
                  </a:cubicBezTo>
                  <a:cubicBezTo>
                    <a:pt x="1472" y="863"/>
                    <a:pt x="1472" y="863"/>
                    <a:pt x="1472" y="863"/>
                  </a:cubicBezTo>
                  <a:cubicBezTo>
                    <a:pt x="1473" y="863"/>
                    <a:pt x="1473" y="863"/>
                    <a:pt x="1473" y="863"/>
                  </a:cubicBezTo>
                  <a:cubicBezTo>
                    <a:pt x="1473" y="863"/>
                    <a:pt x="1473" y="863"/>
                    <a:pt x="1473" y="863"/>
                  </a:cubicBezTo>
                  <a:cubicBezTo>
                    <a:pt x="1474" y="862"/>
                    <a:pt x="1473" y="862"/>
                    <a:pt x="1474" y="861"/>
                  </a:cubicBezTo>
                  <a:cubicBezTo>
                    <a:pt x="1475" y="861"/>
                    <a:pt x="1475" y="861"/>
                    <a:pt x="1475" y="861"/>
                  </a:cubicBezTo>
                  <a:cubicBezTo>
                    <a:pt x="1478" y="861"/>
                    <a:pt x="1478" y="861"/>
                    <a:pt x="1480" y="862"/>
                  </a:cubicBezTo>
                  <a:cubicBezTo>
                    <a:pt x="1484" y="867"/>
                    <a:pt x="1484" y="867"/>
                    <a:pt x="1484" y="867"/>
                  </a:cubicBezTo>
                  <a:cubicBezTo>
                    <a:pt x="1485" y="867"/>
                    <a:pt x="1485" y="867"/>
                    <a:pt x="1485" y="867"/>
                  </a:cubicBezTo>
                  <a:cubicBezTo>
                    <a:pt x="1487" y="867"/>
                    <a:pt x="1487" y="867"/>
                    <a:pt x="1487" y="867"/>
                  </a:cubicBezTo>
                  <a:cubicBezTo>
                    <a:pt x="1488" y="867"/>
                    <a:pt x="1488" y="867"/>
                    <a:pt x="1488" y="867"/>
                  </a:cubicBezTo>
                  <a:cubicBezTo>
                    <a:pt x="1489" y="869"/>
                    <a:pt x="1489" y="869"/>
                    <a:pt x="1489" y="869"/>
                  </a:cubicBezTo>
                  <a:cubicBezTo>
                    <a:pt x="1486" y="870"/>
                    <a:pt x="1486" y="870"/>
                    <a:pt x="1486" y="870"/>
                  </a:cubicBezTo>
                  <a:cubicBezTo>
                    <a:pt x="1482" y="870"/>
                    <a:pt x="1483" y="870"/>
                    <a:pt x="1480" y="870"/>
                  </a:cubicBezTo>
                  <a:cubicBezTo>
                    <a:pt x="1476" y="872"/>
                    <a:pt x="1476" y="872"/>
                    <a:pt x="1476" y="872"/>
                  </a:cubicBezTo>
                  <a:cubicBezTo>
                    <a:pt x="1478" y="876"/>
                    <a:pt x="1478" y="876"/>
                    <a:pt x="1478" y="876"/>
                  </a:cubicBezTo>
                  <a:cubicBezTo>
                    <a:pt x="1484" y="877"/>
                    <a:pt x="1482" y="877"/>
                    <a:pt x="1487" y="876"/>
                  </a:cubicBezTo>
                  <a:cubicBezTo>
                    <a:pt x="1488" y="874"/>
                    <a:pt x="1488" y="874"/>
                    <a:pt x="1488" y="874"/>
                  </a:cubicBezTo>
                  <a:cubicBezTo>
                    <a:pt x="1489" y="873"/>
                    <a:pt x="1489" y="873"/>
                    <a:pt x="1489" y="873"/>
                  </a:cubicBezTo>
                  <a:cubicBezTo>
                    <a:pt x="1490" y="873"/>
                    <a:pt x="1490" y="873"/>
                    <a:pt x="1490" y="873"/>
                  </a:cubicBezTo>
                  <a:cubicBezTo>
                    <a:pt x="1492" y="875"/>
                    <a:pt x="1492" y="875"/>
                    <a:pt x="1492" y="875"/>
                  </a:cubicBezTo>
                  <a:cubicBezTo>
                    <a:pt x="1495" y="875"/>
                    <a:pt x="1495" y="875"/>
                    <a:pt x="1495" y="875"/>
                  </a:cubicBezTo>
                  <a:cubicBezTo>
                    <a:pt x="1496" y="875"/>
                    <a:pt x="1496" y="875"/>
                    <a:pt x="1496" y="875"/>
                  </a:cubicBezTo>
                  <a:cubicBezTo>
                    <a:pt x="1498" y="872"/>
                    <a:pt x="1498" y="872"/>
                    <a:pt x="1498" y="872"/>
                  </a:cubicBezTo>
                  <a:cubicBezTo>
                    <a:pt x="1499" y="872"/>
                    <a:pt x="1499" y="872"/>
                    <a:pt x="1499" y="872"/>
                  </a:cubicBezTo>
                  <a:cubicBezTo>
                    <a:pt x="1500" y="872"/>
                    <a:pt x="1500" y="872"/>
                    <a:pt x="1500" y="872"/>
                  </a:cubicBezTo>
                  <a:cubicBezTo>
                    <a:pt x="1501" y="869"/>
                    <a:pt x="1501" y="869"/>
                    <a:pt x="1501" y="869"/>
                  </a:cubicBezTo>
                  <a:cubicBezTo>
                    <a:pt x="1505" y="869"/>
                    <a:pt x="1505" y="869"/>
                    <a:pt x="1505" y="869"/>
                  </a:cubicBezTo>
                  <a:cubicBezTo>
                    <a:pt x="1507" y="871"/>
                    <a:pt x="1507" y="871"/>
                    <a:pt x="1507" y="871"/>
                  </a:cubicBezTo>
                  <a:cubicBezTo>
                    <a:pt x="1508" y="872"/>
                    <a:pt x="1508" y="872"/>
                    <a:pt x="1508" y="872"/>
                  </a:cubicBezTo>
                  <a:cubicBezTo>
                    <a:pt x="1511" y="871"/>
                    <a:pt x="1511" y="871"/>
                    <a:pt x="1511" y="871"/>
                  </a:cubicBezTo>
                  <a:cubicBezTo>
                    <a:pt x="1513" y="869"/>
                    <a:pt x="1513" y="869"/>
                    <a:pt x="1513" y="869"/>
                  </a:cubicBezTo>
                  <a:cubicBezTo>
                    <a:pt x="1513" y="869"/>
                    <a:pt x="1513" y="869"/>
                    <a:pt x="1513" y="869"/>
                  </a:cubicBezTo>
                  <a:cubicBezTo>
                    <a:pt x="1516" y="870"/>
                    <a:pt x="1516" y="870"/>
                    <a:pt x="1516" y="870"/>
                  </a:cubicBezTo>
                  <a:cubicBezTo>
                    <a:pt x="1518" y="869"/>
                    <a:pt x="1518" y="869"/>
                    <a:pt x="1518" y="869"/>
                  </a:cubicBezTo>
                  <a:cubicBezTo>
                    <a:pt x="1520" y="869"/>
                    <a:pt x="1519" y="869"/>
                    <a:pt x="1521" y="869"/>
                  </a:cubicBezTo>
                  <a:cubicBezTo>
                    <a:pt x="1521" y="867"/>
                    <a:pt x="1521" y="868"/>
                    <a:pt x="1521" y="866"/>
                  </a:cubicBezTo>
                  <a:cubicBezTo>
                    <a:pt x="1519" y="864"/>
                    <a:pt x="1519" y="864"/>
                    <a:pt x="1519" y="864"/>
                  </a:cubicBezTo>
                  <a:cubicBezTo>
                    <a:pt x="1515" y="862"/>
                    <a:pt x="1515" y="862"/>
                    <a:pt x="1515" y="862"/>
                  </a:cubicBezTo>
                  <a:cubicBezTo>
                    <a:pt x="1512" y="863"/>
                    <a:pt x="1512" y="863"/>
                    <a:pt x="1512" y="863"/>
                  </a:cubicBezTo>
                  <a:cubicBezTo>
                    <a:pt x="1511" y="863"/>
                    <a:pt x="1511" y="863"/>
                    <a:pt x="1511" y="863"/>
                  </a:cubicBezTo>
                  <a:cubicBezTo>
                    <a:pt x="1511" y="863"/>
                    <a:pt x="1511" y="863"/>
                    <a:pt x="1511" y="863"/>
                  </a:cubicBezTo>
                  <a:cubicBezTo>
                    <a:pt x="1510" y="862"/>
                    <a:pt x="1510" y="862"/>
                    <a:pt x="1510" y="862"/>
                  </a:cubicBezTo>
                  <a:cubicBezTo>
                    <a:pt x="1511" y="860"/>
                    <a:pt x="1511" y="861"/>
                    <a:pt x="1511" y="859"/>
                  </a:cubicBezTo>
                  <a:cubicBezTo>
                    <a:pt x="1511" y="857"/>
                    <a:pt x="1511" y="858"/>
                    <a:pt x="1512" y="855"/>
                  </a:cubicBezTo>
                  <a:cubicBezTo>
                    <a:pt x="1513" y="854"/>
                    <a:pt x="1513" y="854"/>
                    <a:pt x="1513" y="854"/>
                  </a:cubicBezTo>
                  <a:cubicBezTo>
                    <a:pt x="1513" y="854"/>
                    <a:pt x="1513" y="854"/>
                    <a:pt x="1513" y="854"/>
                  </a:cubicBezTo>
                  <a:cubicBezTo>
                    <a:pt x="1515" y="849"/>
                    <a:pt x="1515" y="849"/>
                    <a:pt x="1515" y="849"/>
                  </a:cubicBezTo>
                  <a:cubicBezTo>
                    <a:pt x="1519" y="843"/>
                    <a:pt x="1519" y="843"/>
                    <a:pt x="1519" y="843"/>
                  </a:cubicBezTo>
                  <a:cubicBezTo>
                    <a:pt x="1529" y="835"/>
                    <a:pt x="1528" y="836"/>
                    <a:pt x="1531" y="829"/>
                  </a:cubicBezTo>
                  <a:cubicBezTo>
                    <a:pt x="1537" y="822"/>
                    <a:pt x="1533" y="827"/>
                    <a:pt x="1538" y="822"/>
                  </a:cubicBezTo>
                  <a:cubicBezTo>
                    <a:pt x="1538" y="818"/>
                    <a:pt x="1538" y="818"/>
                    <a:pt x="1538" y="818"/>
                  </a:cubicBezTo>
                  <a:cubicBezTo>
                    <a:pt x="1542" y="814"/>
                    <a:pt x="1539" y="818"/>
                    <a:pt x="1543" y="813"/>
                  </a:cubicBezTo>
                  <a:cubicBezTo>
                    <a:pt x="1546" y="811"/>
                    <a:pt x="1546" y="811"/>
                    <a:pt x="1546" y="811"/>
                  </a:cubicBezTo>
                  <a:cubicBezTo>
                    <a:pt x="1547" y="810"/>
                    <a:pt x="1547" y="810"/>
                    <a:pt x="1547" y="810"/>
                  </a:cubicBezTo>
                  <a:cubicBezTo>
                    <a:pt x="1551" y="810"/>
                    <a:pt x="1551" y="810"/>
                    <a:pt x="1551" y="810"/>
                  </a:cubicBezTo>
                  <a:cubicBezTo>
                    <a:pt x="1554" y="811"/>
                    <a:pt x="1554" y="811"/>
                    <a:pt x="1554" y="811"/>
                  </a:cubicBezTo>
                  <a:cubicBezTo>
                    <a:pt x="1555" y="811"/>
                    <a:pt x="1555" y="811"/>
                    <a:pt x="1555" y="811"/>
                  </a:cubicBezTo>
                  <a:cubicBezTo>
                    <a:pt x="1557" y="809"/>
                    <a:pt x="1557" y="809"/>
                    <a:pt x="1557" y="809"/>
                  </a:cubicBezTo>
                  <a:cubicBezTo>
                    <a:pt x="1559" y="810"/>
                    <a:pt x="1559" y="810"/>
                    <a:pt x="1559" y="810"/>
                  </a:cubicBezTo>
                  <a:cubicBezTo>
                    <a:pt x="1563" y="809"/>
                    <a:pt x="1562" y="809"/>
                    <a:pt x="1565" y="807"/>
                  </a:cubicBezTo>
                  <a:cubicBezTo>
                    <a:pt x="1567" y="807"/>
                    <a:pt x="1567" y="807"/>
                    <a:pt x="1567" y="807"/>
                  </a:cubicBezTo>
                  <a:cubicBezTo>
                    <a:pt x="1568" y="807"/>
                    <a:pt x="1568" y="807"/>
                    <a:pt x="1568" y="807"/>
                  </a:cubicBezTo>
                  <a:cubicBezTo>
                    <a:pt x="1569" y="810"/>
                    <a:pt x="1569" y="810"/>
                    <a:pt x="1569" y="810"/>
                  </a:cubicBezTo>
                  <a:cubicBezTo>
                    <a:pt x="1570" y="810"/>
                    <a:pt x="1570" y="810"/>
                    <a:pt x="1570" y="810"/>
                  </a:cubicBezTo>
                  <a:cubicBezTo>
                    <a:pt x="1571" y="812"/>
                    <a:pt x="1571" y="812"/>
                    <a:pt x="1571" y="812"/>
                  </a:cubicBezTo>
                  <a:cubicBezTo>
                    <a:pt x="1573" y="811"/>
                    <a:pt x="1572" y="812"/>
                    <a:pt x="1578" y="808"/>
                  </a:cubicBezTo>
                  <a:cubicBezTo>
                    <a:pt x="1578" y="808"/>
                    <a:pt x="1578" y="808"/>
                    <a:pt x="1578" y="808"/>
                  </a:cubicBezTo>
                  <a:cubicBezTo>
                    <a:pt x="1579" y="808"/>
                    <a:pt x="1579" y="808"/>
                    <a:pt x="1579" y="808"/>
                  </a:cubicBezTo>
                  <a:cubicBezTo>
                    <a:pt x="1580" y="812"/>
                    <a:pt x="1577" y="818"/>
                    <a:pt x="1574" y="822"/>
                  </a:cubicBezTo>
                  <a:cubicBezTo>
                    <a:pt x="1575" y="823"/>
                    <a:pt x="1575" y="823"/>
                    <a:pt x="1575" y="826"/>
                  </a:cubicBezTo>
                  <a:cubicBezTo>
                    <a:pt x="1574" y="829"/>
                    <a:pt x="1574" y="829"/>
                    <a:pt x="1573" y="830"/>
                  </a:cubicBezTo>
                  <a:cubicBezTo>
                    <a:pt x="1574" y="830"/>
                    <a:pt x="1574" y="830"/>
                    <a:pt x="1574" y="830"/>
                  </a:cubicBezTo>
                  <a:cubicBezTo>
                    <a:pt x="1576" y="829"/>
                    <a:pt x="1576" y="829"/>
                    <a:pt x="1576" y="829"/>
                  </a:cubicBezTo>
                  <a:cubicBezTo>
                    <a:pt x="1578" y="828"/>
                    <a:pt x="1578" y="828"/>
                    <a:pt x="1578" y="828"/>
                  </a:cubicBezTo>
                  <a:cubicBezTo>
                    <a:pt x="1579" y="828"/>
                    <a:pt x="1579" y="828"/>
                    <a:pt x="1579" y="828"/>
                  </a:cubicBezTo>
                  <a:cubicBezTo>
                    <a:pt x="1580" y="828"/>
                    <a:pt x="1580" y="828"/>
                    <a:pt x="1580" y="828"/>
                  </a:cubicBezTo>
                  <a:cubicBezTo>
                    <a:pt x="1579" y="831"/>
                    <a:pt x="1578" y="833"/>
                    <a:pt x="1578" y="837"/>
                  </a:cubicBezTo>
                  <a:cubicBezTo>
                    <a:pt x="1579" y="836"/>
                    <a:pt x="1579" y="836"/>
                    <a:pt x="1579" y="836"/>
                  </a:cubicBezTo>
                  <a:cubicBezTo>
                    <a:pt x="1580" y="835"/>
                    <a:pt x="1580" y="835"/>
                    <a:pt x="1580" y="835"/>
                  </a:cubicBezTo>
                  <a:cubicBezTo>
                    <a:pt x="1581" y="835"/>
                    <a:pt x="1581" y="835"/>
                    <a:pt x="1581" y="835"/>
                  </a:cubicBezTo>
                  <a:cubicBezTo>
                    <a:pt x="1584" y="834"/>
                    <a:pt x="1584" y="834"/>
                    <a:pt x="1584" y="834"/>
                  </a:cubicBezTo>
                  <a:cubicBezTo>
                    <a:pt x="1589" y="826"/>
                    <a:pt x="1593" y="826"/>
                    <a:pt x="1603" y="813"/>
                  </a:cubicBezTo>
                  <a:cubicBezTo>
                    <a:pt x="1604" y="813"/>
                    <a:pt x="1604" y="813"/>
                    <a:pt x="1604" y="813"/>
                  </a:cubicBezTo>
                  <a:cubicBezTo>
                    <a:pt x="1605" y="814"/>
                    <a:pt x="1605" y="814"/>
                    <a:pt x="1605" y="814"/>
                  </a:cubicBezTo>
                  <a:cubicBezTo>
                    <a:pt x="1606" y="814"/>
                    <a:pt x="1606" y="814"/>
                    <a:pt x="1606" y="814"/>
                  </a:cubicBezTo>
                  <a:cubicBezTo>
                    <a:pt x="1606" y="812"/>
                    <a:pt x="1606" y="812"/>
                    <a:pt x="1606" y="812"/>
                  </a:cubicBezTo>
                  <a:cubicBezTo>
                    <a:pt x="1607" y="812"/>
                    <a:pt x="1607" y="812"/>
                    <a:pt x="1607" y="812"/>
                  </a:cubicBezTo>
                  <a:cubicBezTo>
                    <a:pt x="1608" y="812"/>
                    <a:pt x="1608" y="812"/>
                    <a:pt x="1608" y="812"/>
                  </a:cubicBezTo>
                  <a:cubicBezTo>
                    <a:pt x="1609" y="815"/>
                    <a:pt x="1609" y="815"/>
                    <a:pt x="1609" y="815"/>
                  </a:cubicBezTo>
                  <a:cubicBezTo>
                    <a:pt x="1609" y="816"/>
                    <a:pt x="1609" y="816"/>
                    <a:pt x="1609" y="816"/>
                  </a:cubicBezTo>
                  <a:cubicBezTo>
                    <a:pt x="1610" y="816"/>
                    <a:pt x="1610" y="816"/>
                    <a:pt x="1610" y="816"/>
                  </a:cubicBezTo>
                  <a:cubicBezTo>
                    <a:pt x="1610" y="815"/>
                    <a:pt x="1610" y="815"/>
                    <a:pt x="1610" y="815"/>
                  </a:cubicBezTo>
                  <a:cubicBezTo>
                    <a:pt x="1612" y="813"/>
                    <a:pt x="1611" y="815"/>
                    <a:pt x="1612" y="812"/>
                  </a:cubicBezTo>
                  <a:cubicBezTo>
                    <a:pt x="1612" y="812"/>
                    <a:pt x="1612" y="812"/>
                    <a:pt x="1612" y="812"/>
                  </a:cubicBezTo>
                  <a:cubicBezTo>
                    <a:pt x="1609" y="810"/>
                    <a:pt x="1609" y="810"/>
                    <a:pt x="1609" y="810"/>
                  </a:cubicBezTo>
                  <a:cubicBezTo>
                    <a:pt x="1610" y="808"/>
                    <a:pt x="1610" y="808"/>
                    <a:pt x="1610" y="808"/>
                  </a:cubicBezTo>
                  <a:cubicBezTo>
                    <a:pt x="1611" y="804"/>
                    <a:pt x="1611" y="804"/>
                    <a:pt x="1611" y="804"/>
                  </a:cubicBezTo>
                  <a:cubicBezTo>
                    <a:pt x="1611" y="802"/>
                    <a:pt x="1611" y="801"/>
                    <a:pt x="1612" y="798"/>
                  </a:cubicBezTo>
                  <a:cubicBezTo>
                    <a:pt x="1612" y="797"/>
                    <a:pt x="1612" y="797"/>
                    <a:pt x="1613" y="796"/>
                  </a:cubicBezTo>
                  <a:cubicBezTo>
                    <a:pt x="1612" y="794"/>
                    <a:pt x="1612" y="794"/>
                    <a:pt x="1612" y="794"/>
                  </a:cubicBezTo>
                  <a:cubicBezTo>
                    <a:pt x="1613" y="793"/>
                    <a:pt x="1612" y="793"/>
                    <a:pt x="1613" y="792"/>
                  </a:cubicBezTo>
                  <a:cubicBezTo>
                    <a:pt x="1625" y="788"/>
                    <a:pt x="1623" y="789"/>
                    <a:pt x="1625" y="788"/>
                  </a:cubicBezTo>
                  <a:cubicBezTo>
                    <a:pt x="1627" y="789"/>
                    <a:pt x="1627" y="789"/>
                    <a:pt x="1627" y="789"/>
                  </a:cubicBezTo>
                  <a:cubicBezTo>
                    <a:pt x="1629" y="791"/>
                    <a:pt x="1629" y="791"/>
                    <a:pt x="1629" y="791"/>
                  </a:cubicBezTo>
                  <a:cubicBezTo>
                    <a:pt x="1632" y="793"/>
                    <a:pt x="1632" y="793"/>
                    <a:pt x="1632" y="793"/>
                  </a:cubicBezTo>
                  <a:cubicBezTo>
                    <a:pt x="1636" y="793"/>
                    <a:pt x="1636" y="793"/>
                    <a:pt x="1636" y="793"/>
                  </a:cubicBezTo>
                  <a:cubicBezTo>
                    <a:pt x="1637" y="794"/>
                    <a:pt x="1637" y="794"/>
                    <a:pt x="1637" y="794"/>
                  </a:cubicBezTo>
                  <a:cubicBezTo>
                    <a:pt x="1635" y="794"/>
                    <a:pt x="1635" y="794"/>
                    <a:pt x="1635" y="794"/>
                  </a:cubicBezTo>
                  <a:cubicBezTo>
                    <a:pt x="1634" y="794"/>
                    <a:pt x="1634" y="794"/>
                    <a:pt x="1634" y="794"/>
                  </a:cubicBezTo>
                  <a:cubicBezTo>
                    <a:pt x="1634" y="795"/>
                    <a:pt x="1634" y="795"/>
                    <a:pt x="1634" y="795"/>
                  </a:cubicBezTo>
                  <a:cubicBezTo>
                    <a:pt x="1634" y="796"/>
                    <a:pt x="1634" y="796"/>
                    <a:pt x="1634" y="796"/>
                  </a:cubicBezTo>
                  <a:cubicBezTo>
                    <a:pt x="1633" y="795"/>
                    <a:pt x="1633" y="795"/>
                    <a:pt x="1633" y="795"/>
                  </a:cubicBezTo>
                  <a:cubicBezTo>
                    <a:pt x="1630" y="795"/>
                    <a:pt x="1631" y="795"/>
                    <a:pt x="1628" y="794"/>
                  </a:cubicBezTo>
                  <a:cubicBezTo>
                    <a:pt x="1627" y="794"/>
                    <a:pt x="1627" y="794"/>
                    <a:pt x="1627" y="794"/>
                  </a:cubicBezTo>
                  <a:cubicBezTo>
                    <a:pt x="1625" y="796"/>
                    <a:pt x="1624" y="796"/>
                    <a:pt x="1623" y="798"/>
                  </a:cubicBezTo>
                  <a:cubicBezTo>
                    <a:pt x="1620" y="810"/>
                    <a:pt x="1622" y="800"/>
                    <a:pt x="1621" y="812"/>
                  </a:cubicBezTo>
                  <a:cubicBezTo>
                    <a:pt x="1619" y="814"/>
                    <a:pt x="1619" y="814"/>
                    <a:pt x="1619" y="814"/>
                  </a:cubicBezTo>
                  <a:cubicBezTo>
                    <a:pt x="1619" y="816"/>
                    <a:pt x="1619" y="815"/>
                    <a:pt x="1618" y="818"/>
                  </a:cubicBezTo>
                  <a:cubicBezTo>
                    <a:pt x="1620" y="819"/>
                    <a:pt x="1620" y="819"/>
                    <a:pt x="1620" y="819"/>
                  </a:cubicBezTo>
                  <a:cubicBezTo>
                    <a:pt x="1621" y="820"/>
                    <a:pt x="1620" y="820"/>
                    <a:pt x="1621" y="821"/>
                  </a:cubicBezTo>
                  <a:cubicBezTo>
                    <a:pt x="1619" y="823"/>
                    <a:pt x="1619" y="823"/>
                    <a:pt x="1619" y="823"/>
                  </a:cubicBezTo>
                  <a:cubicBezTo>
                    <a:pt x="1616" y="826"/>
                    <a:pt x="1616" y="826"/>
                    <a:pt x="1616" y="826"/>
                  </a:cubicBezTo>
                  <a:cubicBezTo>
                    <a:pt x="1616" y="827"/>
                    <a:pt x="1616" y="827"/>
                    <a:pt x="1616" y="828"/>
                  </a:cubicBezTo>
                  <a:cubicBezTo>
                    <a:pt x="1617" y="831"/>
                    <a:pt x="1617" y="831"/>
                    <a:pt x="1617" y="831"/>
                  </a:cubicBezTo>
                  <a:cubicBezTo>
                    <a:pt x="1616" y="832"/>
                    <a:pt x="1616" y="831"/>
                    <a:pt x="1615" y="832"/>
                  </a:cubicBezTo>
                  <a:cubicBezTo>
                    <a:pt x="1613" y="833"/>
                    <a:pt x="1613" y="833"/>
                    <a:pt x="1613" y="833"/>
                  </a:cubicBezTo>
                  <a:cubicBezTo>
                    <a:pt x="1609" y="834"/>
                    <a:pt x="1609" y="834"/>
                    <a:pt x="1609" y="834"/>
                  </a:cubicBezTo>
                  <a:cubicBezTo>
                    <a:pt x="1603" y="839"/>
                    <a:pt x="1606" y="836"/>
                    <a:pt x="1599" y="841"/>
                  </a:cubicBezTo>
                  <a:cubicBezTo>
                    <a:pt x="1598" y="842"/>
                    <a:pt x="1597" y="845"/>
                    <a:pt x="1595" y="848"/>
                  </a:cubicBezTo>
                  <a:cubicBezTo>
                    <a:pt x="1592" y="851"/>
                    <a:pt x="1592" y="851"/>
                    <a:pt x="1592" y="851"/>
                  </a:cubicBezTo>
                  <a:cubicBezTo>
                    <a:pt x="1589" y="856"/>
                    <a:pt x="1590" y="854"/>
                    <a:pt x="1585" y="860"/>
                  </a:cubicBezTo>
                  <a:cubicBezTo>
                    <a:pt x="1583" y="861"/>
                    <a:pt x="1584" y="860"/>
                    <a:pt x="1582" y="862"/>
                  </a:cubicBezTo>
                  <a:cubicBezTo>
                    <a:pt x="1579" y="866"/>
                    <a:pt x="1581" y="864"/>
                    <a:pt x="1574" y="871"/>
                  </a:cubicBezTo>
                  <a:cubicBezTo>
                    <a:pt x="1567" y="888"/>
                    <a:pt x="1564" y="884"/>
                    <a:pt x="1557" y="893"/>
                  </a:cubicBezTo>
                  <a:cubicBezTo>
                    <a:pt x="1556" y="895"/>
                    <a:pt x="1556" y="895"/>
                    <a:pt x="1556" y="895"/>
                  </a:cubicBezTo>
                  <a:cubicBezTo>
                    <a:pt x="1556" y="895"/>
                    <a:pt x="1556" y="895"/>
                    <a:pt x="1556" y="895"/>
                  </a:cubicBezTo>
                  <a:cubicBezTo>
                    <a:pt x="1553" y="895"/>
                    <a:pt x="1553" y="895"/>
                    <a:pt x="1553" y="895"/>
                  </a:cubicBezTo>
                  <a:cubicBezTo>
                    <a:pt x="1549" y="895"/>
                    <a:pt x="1549" y="895"/>
                    <a:pt x="1549" y="895"/>
                  </a:cubicBezTo>
                  <a:cubicBezTo>
                    <a:pt x="1547" y="899"/>
                    <a:pt x="1547" y="899"/>
                    <a:pt x="1547" y="899"/>
                  </a:cubicBezTo>
                  <a:cubicBezTo>
                    <a:pt x="1544" y="900"/>
                    <a:pt x="1544" y="900"/>
                    <a:pt x="1544" y="900"/>
                  </a:cubicBezTo>
                  <a:cubicBezTo>
                    <a:pt x="1542" y="899"/>
                    <a:pt x="1542" y="899"/>
                    <a:pt x="1542" y="899"/>
                  </a:cubicBezTo>
                  <a:cubicBezTo>
                    <a:pt x="1541" y="899"/>
                    <a:pt x="1541" y="899"/>
                    <a:pt x="1541" y="899"/>
                  </a:cubicBezTo>
                  <a:cubicBezTo>
                    <a:pt x="1540" y="900"/>
                    <a:pt x="1540" y="900"/>
                    <a:pt x="1540" y="900"/>
                  </a:cubicBezTo>
                  <a:cubicBezTo>
                    <a:pt x="1541" y="902"/>
                    <a:pt x="1541" y="902"/>
                    <a:pt x="1541" y="902"/>
                  </a:cubicBezTo>
                  <a:cubicBezTo>
                    <a:pt x="1542" y="904"/>
                    <a:pt x="1542" y="904"/>
                    <a:pt x="1542" y="906"/>
                  </a:cubicBezTo>
                  <a:cubicBezTo>
                    <a:pt x="1537" y="919"/>
                    <a:pt x="1538" y="912"/>
                    <a:pt x="1531" y="921"/>
                  </a:cubicBezTo>
                  <a:cubicBezTo>
                    <a:pt x="1530" y="923"/>
                    <a:pt x="1528" y="933"/>
                    <a:pt x="1528" y="935"/>
                  </a:cubicBezTo>
                  <a:cubicBezTo>
                    <a:pt x="1527" y="942"/>
                    <a:pt x="1527" y="939"/>
                    <a:pt x="1526" y="949"/>
                  </a:cubicBezTo>
                  <a:cubicBezTo>
                    <a:pt x="1526" y="952"/>
                    <a:pt x="1526" y="950"/>
                    <a:pt x="1527" y="959"/>
                  </a:cubicBezTo>
                  <a:cubicBezTo>
                    <a:pt x="1533" y="1004"/>
                    <a:pt x="1532" y="999"/>
                    <a:pt x="1535" y="1003"/>
                  </a:cubicBezTo>
                  <a:cubicBezTo>
                    <a:pt x="1535" y="1003"/>
                    <a:pt x="1537" y="1024"/>
                    <a:pt x="1537" y="1025"/>
                  </a:cubicBezTo>
                  <a:cubicBezTo>
                    <a:pt x="1538" y="1026"/>
                    <a:pt x="1538" y="1026"/>
                    <a:pt x="1538" y="1026"/>
                  </a:cubicBezTo>
                  <a:cubicBezTo>
                    <a:pt x="1539" y="1030"/>
                    <a:pt x="1538" y="1027"/>
                    <a:pt x="1539" y="1031"/>
                  </a:cubicBezTo>
                  <a:cubicBezTo>
                    <a:pt x="1542" y="1029"/>
                    <a:pt x="1545" y="1025"/>
                    <a:pt x="1548" y="1023"/>
                  </a:cubicBezTo>
                  <a:cubicBezTo>
                    <a:pt x="1548" y="1022"/>
                    <a:pt x="1548" y="1022"/>
                    <a:pt x="1548" y="1022"/>
                  </a:cubicBezTo>
                  <a:cubicBezTo>
                    <a:pt x="1549" y="1021"/>
                    <a:pt x="1549" y="1021"/>
                    <a:pt x="1551" y="1020"/>
                  </a:cubicBezTo>
                  <a:cubicBezTo>
                    <a:pt x="1559" y="1010"/>
                    <a:pt x="1559" y="1005"/>
                    <a:pt x="1559" y="1001"/>
                  </a:cubicBezTo>
                  <a:cubicBezTo>
                    <a:pt x="1559" y="999"/>
                    <a:pt x="1560" y="998"/>
                    <a:pt x="1560" y="996"/>
                  </a:cubicBezTo>
                  <a:cubicBezTo>
                    <a:pt x="1560" y="996"/>
                    <a:pt x="1560" y="996"/>
                    <a:pt x="1560" y="996"/>
                  </a:cubicBezTo>
                  <a:cubicBezTo>
                    <a:pt x="1558" y="995"/>
                    <a:pt x="1558" y="995"/>
                    <a:pt x="1558" y="995"/>
                  </a:cubicBezTo>
                  <a:cubicBezTo>
                    <a:pt x="1559" y="993"/>
                    <a:pt x="1559" y="993"/>
                    <a:pt x="1559" y="993"/>
                  </a:cubicBezTo>
                  <a:cubicBezTo>
                    <a:pt x="1560" y="993"/>
                    <a:pt x="1560" y="993"/>
                    <a:pt x="1560" y="993"/>
                  </a:cubicBezTo>
                  <a:cubicBezTo>
                    <a:pt x="1560" y="994"/>
                    <a:pt x="1560" y="994"/>
                    <a:pt x="1560" y="994"/>
                  </a:cubicBezTo>
                  <a:cubicBezTo>
                    <a:pt x="1561" y="995"/>
                    <a:pt x="1561" y="995"/>
                    <a:pt x="1561" y="995"/>
                  </a:cubicBezTo>
                  <a:cubicBezTo>
                    <a:pt x="1562" y="996"/>
                    <a:pt x="1562" y="996"/>
                    <a:pt x="1562" y="996"/>
                  </a:cubicBezTo>
                  <a:cubicBezTo>
                    <a:pt x="1564" y="993"/>
                    <a:pt x="1564" y="993"/>
                    <a:pt x="1564" y="993"/>
                  </a:cubicBezTo>
                  <a:cubicBezTo>
                    <a:pt x="1566" y="992"/>
                    <a:pt x="1565" y="992"/>
                    <a:pt x="1571" y="990"/>
                  </a:cubicBezTo>
                  <a:cubicBezTo>
                    <a:pt x="1573" y="990"/>
                    <a:pt x="1573" y="990"/>
                    <a:pt x="1573" y="990"/>
                  </a:cubicBezTo>
                  <a:cubicBezTo>
                    <a:pt x="1575" y="992"/>
                    <a:pt x="1575" y="992"/>
                    <a:pt x="1575" y="992"/>
                  </a:cubicBezTo>
                  <a:cubicBezTo>
                    <a:pt x="1576" y="992"/>
                    <a:pt x="1576" y="992"/>
                    <a:pt x="1576" y="992"/>
                  </a:cubicBezTo>
                  <a:cubicBezTo>
                    <a:pt x="1576" y="989"/>
                    <a:pt x="1576" y="989"/>
                    <a:pt x="1576" y="989"/>
                  </a:cubicBezTo>
                  <a:cubicBezTo>
                    <a:pt x="1575" y="987"/>
                    <a:pt x="1575" y="987"/>
                    <a:pt x="1575" y="987"/>
                  </a:cubicBezTo>
                  <a:cubicBezTo>
                    <a:pt x="1575" y="986"/>
                    <a:pt x="1575" y="986"/>
                    <a:pt x="1575" y="986"/>
                  </a:cubicBezTo>
                  <a:cubicBezTo>
                    <a:pt x="1575" y="984"/>
                    <a:pt x="1575" y="984"/>
                    <a:pt x="1575" y="984"/>
                  </a:cubicBezTo>
                  <a:cubicBezTo>
                    <a:pt x="1575" y="982"/>
                    <a:pt x="1575" y="983"/>
                    <a:pt x="1574" y="981"/>
                  </a:cubicBezTo>
                  <a:cubicBezTo>
                    <a:pt x="1574" y="979"/>
                    <a:pt x="1574" y="979"/>
                    <a:pt x="1574" y="979"/>
                  </a:cubicBezTo>
                  <a:cubicBezTo>
                    <a:pt x="1575" y="976"/>
                    <a:pt x="1575" y="974"/>
                    <a:pt x="1577" y="972"/>
                  </a:cubicBezTo>
                  <a:cubicBezTo>
                    <a:pt x="1583" y="967"/>
                    <a:pt x="1578" y="970"/>
                    <a:pt x="1584" y="965"/>
                  </a:cubicBezTo>
                  <a:cubicBezTo>
                    <a:pt x="1587" y="964"/>
                    <a:pt x="1586" y="964"/>
                    <a:pt x="1588" y="964"/>
                  </a:cubicBezTo>
                  <a:cubicBezTo>
                    <a:pt x="1590" y="965"/>
                    <a:pt x="1590" y="965"/>
                    <a:pt x="1590" y="965"/>
                  </a:cubicBezTo>
                  <a:cubicBezTo>
                    <a:pt x="1594" y="965"/>
                    <a:pt x="1594" y="965"/>
                    <a:pt x="1594" y="965"/>
                  </a:cubicBezTo>
                  <a:cubicBezTo>
                    <a:pt x="1595" y="965"/>
                    <a:pt x="1595" y="965"/>
                    <a:pt x="1595" y="965"/>
                  </a:cubicBezTo>
                  <a:cubicBezTo>
                    <a:pt x="1598" y="961"/>
                    <a:pt x="1598" y="962"/>
                    <a:pt x="1599" y="961"/>
                  </a:cubicBezTo>
                  <a:cubicBezTo>
                    <a:pt x="1599" y="958"/>
                    <a:pt x="1599" y="958"/>
                    <a:pt x="1599" y="958"/>
                  </a:cubicBezTo>
                  <a:cubicBezTo>
                    <a:pt x="1598" y="956"/>
                    <a:pt x="1599" y="957"/>
                    <a:pt x="1596" y="953"/>
                  </a:cubicBezTo>
                  <a:cubicBezTo>
                    <a:pt x="1593" y="945"/>
                    <a:pt x="1596" y="943"/>
                    <a:pt x="1599" y="934"/>
                  </a:cubicBezTo>
                  <a:cubicBezTo>
                    <a:pt x="1600" y="934"/>
                    <a:pt x="1600" y="934"/>
                    <a:pt x="1600" y="934"/>
                  </a:cubicBezTo>
                  <a:cubicBezTo>
                    <a:pt x="1602" y="932"/>
                    <a:pt x="1601" y="933"/>
                    <a:pt x="1604" y="931"/>
                  </a:cubicBezTo>
                  <a:cubicBezTo>
                    <a:pt x="1604" y="928"/>
                    <a:pt x="1604" y="928"/>
                    <a:pt x="1604" y="928"/>
                  </a:cubicBezTo>
                  <a:cubicBezTo>
                    <a:pt x="1605" y="927"/>
                    <a:pt x="1605" y="927"/>
                    <a:pt x="1606" y="926"/>
                  </a:cubicBezTo>
                  <a:cubicBezTo>
                    <a:pt x="1608" y="927"/>
                    <a:pt x="1608" y="927"/>
                    <a:pt x="1608" y="927"/>
                  </a:cubicBezTo>
                  <a:cubicBezTo>
                    <a:pt x="1609" y="926"/>
                    <a:pt x="1609" y="926"/>
                    <a:pt x="1609" y="926"/>
                  </a:cubicBezTo>
                  <a:cubicBezTo>
                    <a:pt x="1610" y="926"/>
                    <a:pt x="1610" y="926"/>
                    <a:pt x="1610" y="926"/>
                  </a:cubicBezTo>
                  <a:cubicBezTo>
                    <a:pt x="1609" y="927"/>
                    <a:pt x="1609" y="927"/>
                    <a:pt x="1609" y="927"/>
                  </a:cubicBezTo>
                  <a:cubicBezTo>
                    <a:pt x="1608" y="928"/>
                    <a:pt x="1608" y="928"/>
                    <a:pt x="1606" y="930"/>
                  </a:cubicBezTo>
                  <a:cubicBezTo>
                    <a:pt x="1605" y="932"/>
                    <a:pt x="1605" y="932"/>
                    <a:pt x="1605" y="932"/>
                  </a:cubicBezTo>
                  <a:cubicBezTo>
                    <a:pt x="1608" y="935"/>
                    <a:pt x="1608" y="935"/>
                    <a:pt x="1608" y="935"/>
                  </a:cubicBezTo>
                  <a:cubicBezTo>
                    <a:pt x="1609" y="936"/>
                    <a:pt x="1609" y="936"/>
                    <a:pt x="1609" y="936"/>
                  </a:cubicBezTo>
                  <a:cubicBezTo>
                    <a:pt x="1610" y="935"/>
                    <a:pt x="1610" y="935"/>
                    <a:pt x="1610" y="935"/>
                  </a:cubicBezTo>
                  <a:cubicBezTo>
                    <a:pt x="1611" y="934"/>
                    <a:pt x="1612" y="933"/>
                    <a:pt x="1613" y="932"/>
                  </a:cubicBezTo>
                  <a:cubicBezTo>
                    <a:pt x="1613" y="926"/>
                    <a:pt x="1613" y="927"/>
                    <a:pt x="1612" y="925"/>
                  </a:cubicBezTo>
                  <a:cubicBezTo>
                    <a:pt x="1612" y="922"/>
                    <a:pt x="1612" y="922"/>
                    <a:pt x="1612" y="922"/>
                  </a:cubicBezTo>
                  <a:cubicBezTo>
                    <a:pt x="1611" y="922"/>
                    <a:pt x="1611" y="922"/>
                    <a:pt x="1611" y="922"/>
                  </a:cubicBezTo>
                  <a:cubicBezTo>
                    <a:pt x="1610" y="921"/>
                    <a:pt x="1610" y="921"/>
                    <a:pt x="1610" y="921"/>
                  </a:cubicBezTo>
                  <a:cubicBezTo>
                    <a:pt x="1609" y="922"/>
                    <a:pt x="1609" y="922"/>
                    <a:pt x="1609" y="922"/>
                  </a:cubicBezTo>
                  <a:cubicBezTo>
                    <a:pt x="1608" y="921"/>
                    <a:pt x="1608" y="921"/>
                    <a:pt x="1608" y="921"/>
                  </a:cubicBezTo>
                  <a:cubicBezTo>
                    <a:pt x="1607" y="920"/>
                    <a:pt x="1607" y="920"/>
                    <a:pt x="1607" y="920"/>
                  </a:cubicBezTo>
                  <a:cubicBezTo>
                    <a:pt x="1607" y="918"/>
                    <a:pt x="1607" y="918"/>
                    <a:pt x="1607" y="918"/>
                  </a:cubicBezTo>
                  <a:cubicBezTo>
                    <a:pt x="1607" y="915"/>
                    <a:pt x="1607" y="915"/>
                    <a:pt x="1607" y="915"/>
                  </a:cubicBezTo>
                  <a:cubicBezTo>
                    <a:pt x="1607" y="914"/>
                    <a:pt x="1607" y="914"/>
                    <a:pt x="1607" y="914"/>
                  </a:cubicBezTo>
                  <a:cubicBezTo>
                    <a:pt x="1607" y="911"/>
                    <a:pt x="1607" y="911"/>
                    <a:pt x="1607" y="911"/>
                  </a:cubicBezTo>
                  <a:cubicBezTo>
                    <a:pt x="1607" y="910"/>
                    <a:pt x="1607" y="910"/>
                    <a:pt x="1607" y="910"/>
                  </a:cubicBezTo>
                  <a:cubicBezTo>
                    <a:pt x="1607" y="908"/>
                    <a:pt x="1607" y="908"/>
                    <a:pt x="1607" y="908"/>
                  </a:cubicBezTo>
                  <a:cubicBezTo>
                    <a:pt x="1612" y="902"/>
                    <a:pt x="1612" y="904"/>
                    <a:pt x="1612" y="899"/>
                  </a:cubicBezTo>
                  <a:cubicBezTo>
                    <a:pt x="1611" y="898"/>
                    <a:pt x="1611" y="898"/>
                    <a:pt x="1611" y="898"/>
                  </a:cubicBezTo>
                  <a:cubicBezTo>
                    <a:pt x="1606" y="896"/>
                    <a:pt x="1606" y="896"/>
                    <a:pt x="1606" y="896"/>
                  </a:cubicBezTo>
                  <a:cubicBezTo>
                    <a:pt x="1605" y="896"/>
                    <a:pt x="1605" y="896"/>
                    <a:pt x="1605" y="896"/>
                  </a:cubicBezTo>
                  <a:cubicBezTo>
                    <a:pt x="1604" y="897"/>
                    <a:pt x="1604" y="897"/>
                    <a:pt x="1604" y="897"/>
                  </a:cubicBezTo>
                  <a:cubicBezTo>
                    <a:pt x="1603" y="900"/>
                    <a:pt x="1603" y="900"/>
                    <a:pt x="1603" y="900"/>
                  </a:cubicBezTo>
                  <a:cubicBezTo>
                    <a:pt x="1603" y="901"/>
                    <a:pt x="1603" y="901"/>
                    <a:pt x="1603" y="901"/>
                  </a:cubicBezTo>
                  <a:cubicBezTo>
                    <a:pt x="1603" y="900"/>
                    <a:pt x="1603" y="900"/>
                    <a:pt x="1603" y="900"/>
                  </a:cubicBezTo>
                  <a:cubicBezTo>
                    <a:pt x="1603" y="900"/>
                    <a:pt x="1603" y="900"/>
                    <a:pt x="1603" y="900"/>
                  </a:cubicBezTo>
                  <a:cubicBezTo>
                    <a:pt x="1600" y="899"/>
                    <a:pt x="1600" y="899"/>
                    <a:pt x="1600" y="899"/>
                  </a:cubicBezTo>
                  <a:cubicBezTo>
                    <a:pt x="1599" y="897"/>
                    <a:pt x="1599" y="898"/>
                    <a:pt x="1599" y="897"/>
                  </a:cubicBezTo>
                  <a:cubicBezTo>
                    <a:pt x="1598" y="895"/>
                    <a:pt x="1598" y="896"/>
                    <a:pt x="1598" y="893"/>
                  </a:cubicBezTo>
                  <a:cubicBezTo>
                    <a:pt x="1599" y="888"/>
                    <a:pt x="1598" y="890"/>
                    <a:pt x="1600" y="886"/>
                  </a:cubicBezTo>
                  <a:cubicBezTo>
                    <a:pt x="1603" y="880"/>
                    <a:pt x="1603" y="880"/>
                    <a:pt x="1603" y="880"/>
                  </a:cubicBezTo>
                  <a:cubicBezTo>
                    <a:pt x="1606" y="878"/>
                    <a:pt x="1605" y="879"/>
                    <a:pt x="1608" y="875"/>
                  </a:cubicBezTo>
                  <a:cubicBezTo>
                    <a:pt x="1609" y="874"/>
                    <a:pt x="1609" y="874"/>
                    <a:pt x="1609" y="874"/>
                  </a:cubicBezTo>
                  <a:cubicBezTo>
                    <a:pt x="1609" y="874"/>
                    <a:pt x="1609" y="874"/>
                    <a:pt x="1609" y="873"/>
                  </a:cubicBezTo>
                  <a:cubicBezTo>
                    <a:pt x="1609" y="871"/>
                    <a:pt x="1609" y="871"/>
                    <a:pt x="1609" y="871"/>
                  </a:cubicBezTo>
                  <a:cubicBezTo>
                    <a:pt x="1609" y="871"/>
                    <a:pt x="1609" y="871"/>
                    <a:pt x="1609" y="871"/>
                  </a:cubicBezTo>
                  <a:cubicBezTo>
                    <a:pt x="1610" y="870"/>
                    <a:pt x="1610" y="870"/>
                    <a:pt x="1610" y="870"/>
                  </a:cubicBezTo>
                  <a:cubicBezTo>
                    <a:pt x="1610" y="871"/>
                    <a:pt x="1610" y="871"/>
                    <a:pt x="1610" y="871"/>
                  </a:cubicBezTo>
                  <a:cubicBezTo>
                    <a:pt x="1612" y="867"/>
                    <a:pt x="1612" y="867"/>
                    <a:pt x="1612" y="867"/>
                  </a:cubicBezTo>
                  <a:cubicBezTo>
                    <a:pt x="1612" y="862"/>
                    <a:pt x="1612" y="859"/>
                    <a:pt x="1614" y="855"/>
                  </a:cubicBezTo>
                  <a:cubicBezTo>
                    <a:pt x="1615" y="854"/>
                    <a:pt x="1615" y="854"/>
                    <a:pt x="1615" y="854"/>
                  </a:cubicBezTo>
                  <a:cubicBezTo>
                    <a:pt x="1617" y="853"/>
                    <a:pt x="1617" y="852"/>
                    <a:pt x="1618" y="851"/>
                  </a:cubicBezTo>
                  <a:cubicBezTo>
                    <a:pt x="1618" y="851"/>
                    <a:pt x="1618" y="851"/>
                    <a:pt x="1618" y="851"/>
                  </a:cubicBezTo>
                  <a:cubicBezTo>
                    <a:pt x="1620" y="851"/>
                    <a:pt x="1620" y="851"/>
                    <a:pt x="1620" y="851"/>
                  </a:cubicBezTo>
                  <a:cubicBezTo>
                    <a:pt x="1621" y="851"/>
                    <a:pt x="1621" y="851"/>
                    <a:pt x="1622" y="852"/>
                  </a:cubicBezTo>
                  <a:cubicBezTo>
                    <a:pt x="1622" y="854"/>
                    <a:pt x="1622" y="854"/>
                    <a:pt x="1622" y="854"/>
                  </a:cubicBezTo>
                  <a:cubicBezTo>
                    <a:pt x="1624" y="852"/>
                    <a:pt x="1623" y="852"/>
                    <a:pt x="1625" y="850"/>
                  </a:cubicBezTo>
                  <a:cubicBezTo>
                    <a:pt x="1626" y="850"/>
                    <a:pt x="1626" y="850"/>
                    <a:pt x="1626" y="850"/>
                  </a:cubicBezTo>
                  <a:cubicBezTo>
                    <a:pt x="1627" y="850"/>
                    <a:pt x="1627" y="850"/>
                    <a:pt x="1627" y="850"/>
                  </a:cubicBezTo>
                  <a:cubicBezTo>
                    <a:pt x="1628" y="852"/>
                    <a:pt x="1628" y="852"/>
                    <a:pt x="1628" y="852"/>
                  </a:cubicBezTo>
                  <a:cubicBezTo>
                    <a:pt x="1629" y="854"/>
                    <a:pt x="1629" y="854"/>
                    <a:pt x="1629" y="854"/>
                  </a:cubicBezTo>
                  <a:cubicBezTo>
                    <a:pt x="1630" y="855"/>
                    <a:pt x="1630" y="855"/>
                    <a:pt x="1630" y="855"/>
                  </a:cubicBezTo>
                  <a:cubicBezTo>
                    <a:pt x="1631" y="855"/>
                    <a:pt x="1631" y="855"/>
                    <a:pt x="1631" y="855"/>
                  </a:cubicBezTo>
                  <a:cubicBezTo>
                    <a:pt x="1632" y="855"/>
                    <a:pt x="1632" y="855"/>
                    <a:pt x="1632" y="855"/>
                  </a:cubicBezTo>
                  <a:cubicBezTo>
                    <a:pt x="1633" y="853"/>
                    <a:pt x="1633" y="853"/>
                    <a:pt x="1633" y="853"/>
                  </a:cubicBezTo>
                  <a:cubicBezTo>
                    <a:pt x="1633" y="849"/>
                    <a:pt x="1633" y="849"/>
                    <a:pt x="1633" y="849"/>
                  </a:cubicBezTo>
                  <a:cubicBezTo>
                    <a:pt x="1634" y="849"/>
                    <a:pt x="1634" y="849"/>
                    <a:pt x="1635" y="848"/>
                  </a:cubicBezTo>
                  <a:cubicBezTo>
                    <a:pt x="1637" y="847"/>
                    <a:pt x="1637" y="847"/>
                    <a:pt x="1637" y="847"/>
                  </a:cubicBezTo>
                  <a:cubicBezTo>
                    <a:pt x="1641" y="845"/>
                    <a:pt x="1642" y="843"/>
                    <a:pt x="1645" y="841"/>
                  </a:cubicBezTo>
                  <a:cubicBezTo>
                    <a:pt x="1647" y="841"/>
                    <a:pt x="1647" y="841"/>
                    <a:pt x="1647" y="841"/>
                  </a:cubicBezTo>
                  <a:cubicBezTo>
                    <a:pt x="1647" y="842"/>
                    <a:pt x="1647" y="842"/>
                    <a:pt x="1647" y="842"/>
                  </a:cubicBezTo>
                  <a:cubicBezTo>
                    <a:pt x="1646" y="844"/>
                    <a:pt x="1646" y="844"/>
                    <a:pt x="1646" y="844"/>
                  </a:cubicBezTo>
                  <a:cubicBezTo>
                    <a:pt x="1646" y="847"/>
                    <a:pt x="1646" y="847"/>
                    <a:pt x="1646" y="847"/>
                  </a:cubicBezTo>
                  <a:cubicBezTo>
                    <a:pt x="1645" y="849"/>
                    <a:pt x="1645" y="849"/>
                    <a:pt x="1645" y="849"/>
                  </a:cubicBezTo>
                  <a:cubicBezTo>
                    <a:pt x="1645" y="852"/>
                    <a:pt x="1645" y="852"/>
                    <a:pt x="1645" y="852"/>
                  </a:cubicBezTo>
                  <a:cubicBezTo>
                    <a:pt x="1645" y="853"/>
                    <a:pt x="1645" y="853"/>
                    <a:pt x="1645" y="853"/>
                  </a:cubicBezTo>
                  <a:cubicBezTo>
                    <a:pt x="1645" y="855"/>
                    <a:pt x="1645" y="855"/>
                    <a:pt x="1645" y="855"/>
                  </a:cubicBezTo>
                  <a:cubicBezTo>
                    <a:pt x="1646" y="855"/>
                    <a:pt x="1646" y="855"/>
                    <a:pt x="1646" y="855"/>
                  </a:cubicBezTo>
                  <a:cubicBezTo>
                    <a:pt x="1647" y="854"/>
                    <a:pt x="1647" y="854"/>
                    <a:pt x="1647" y="854"/>
                  </a:cubicBezTo>
                  <a:cubicBezTo>
                    <a:pt x="1649" y="852"/>
                    <a:pt x="1647" y="854"/>
                    <a:pt x="1654" y="845"/>
                  </a:cubicBezTo>
                  <a:cubicBezTo>
                    <a:pt x="1657" y="842"/>
                    <a:pt x="1657" y="842"/>
                    <a:pt x="1657" y="842"/>
                  </a:cubicBezTo>
                  <a:cubicBezTo>
                    <a:pt x="1661" y="841"/>
                    <a:pt x="1661" y="841"/>
                    <a:pt x="1661" y="841"/>
                  </a:cubicBezTo>
                  <a:cubicBezTo>
                    <a:pt x="1663" y="840"/>
                    <a:pt x="1663" y="840"/>
                    <a:pt x="1663" y="840"/>
                  </a:cubicBezTo>
                  <a:cubicBezTo>
                    <a:pt x="1668" y="838"/>
                    <a:pt x="1666" y="839"/>
                    <a:pt x="1671" y="838"/>
                  </a:cubicBezTo>
                  <a:cubicBezTo>
                    <a:pt x="1673" y="839"/>
                    <a:pt x="1673" y="839"/>
                    <a:pt x="1673" y="839"/>
                  </a:cubicBezTo>
                  <a:cubicBezTo>
                    <a:pt x="1675" y="839"/>
                    <a:pt x="1677" y="838"/>
                    <a:pt x="1679" y="838"/>
                  </a:cubicBezTo>
                  <a:cubicBezTo>
                    <a:pt x="1680" y="839"/>
                    <a:pt x="1680" y="839"/>
                    <a:pt x="1680" y="839"/>
                  </a:cubicBezTo>
                  <a:cubicBezTo>
                    <a:pt x="1684" y="842"/>
                    <a:pt x="1684" y="842"/>
                    <a:pt x="1684" y="842"/>
                  </a:cubicBezTo>
                  <a:cubicBezTo>
                    <a:pt x="1686" y="846"/>
                    <a:pt x="1686" y="846"/>
                    <a:pt x="1686" y="846"/>
                  </a:cubicBezTo>
                  <a:cubicBezTo>
                    <a:pt x="1686" y="846"/>
                    <a:pt x="1686" y="846"/>
                    <a:pt x="1686" y="846"/>
                  </a:cubicBezTo>
                  <a:cubicBezTo>
                    <a:pt x="1687" y="847"/>
                    <a:pt x="1687" y="847"/>
                    <a:pt x="1687" y="847"/>
                  </a:cubicBezTo>
                  <a:cubicBezTo>
                    <a:pt x="1687" y="848"/>
                    <a:pt x="1687" y="848"/>
                    <a:pt x="1687" y="849"/>
                  </a:cubicBezTo>
                  <a:cubicBezTo>
                    <a:pt x="1688" y="850"/>
                    <a:pt x="1688" y="851"/>
                    <a:pt x="1690" y="852"/>
                  </a:cubicBezTo>
                  <a:cubicBezTo>
                    <a:pt x="1692" y="852"/>
                    <a:pt x="1692" y="852"/>
                    <a:pt x="1692" y="852"/>
                  </a:cubicBezTo>
                  <a:cubicBezTo>
                    <a:pt x="1694" y="849"/>
                    <a:pt x="1693" y="848"/>
                    <a:pt x="1695" y="844"/>
                  </a:cubicBezTo>
                  <a:cubicBezTo>
                    <a:pt x="1695" y="842"/>
                    <a:pt x="1695" y="843"/>
                    <a:pt x="1695" y="842"/>
                  </a:cubicBezTo>
                  <a:cubicBezTo>
                    <a:pt x="1697" y="840"/>
                    <a:pt x="1697" y="840"/>
                    <a:pt x="1699" y="840"/>
                  </a:cubicBezTo>
                  <a:cubicBezTo>
                    <a:pt x="1706" y="834"/>
                    <a:pt x="1705" y="835"/>
                    <a:pt x="1707" y="832"/>
                  </a:cubicBezTo>
                  <a:cubicBezTo>
                    <a:pt x="1709" y="832"/>
                    <a:pt x="1709" y="832"/>
                    <a:pt x="1709" y="832"/>
                  </a:cubicBezTo>
                  <a:cubicBezTo>
                    <a:pt x="1710" y="832"/>
                    <a:pt x="1709" y="832"/>
                    <a:pt x="1710" y="831"/>
                  </a:cubicBezTo>
                  <a:cubicBezTo>
                    <a:pt x="1711" y="831"/>
                    <a:pt x="1711" y="831"/>
                    <a:pt x="1711" y="831"/>
                  </a:cubicBezTo>
                  <a:cubicBezTo>
                    <a:pt x="1713" y="828"/>
                    <a:pt x="1712" y="829"/>
                    <a:pt x="1715" y="827"/>
                  </a:cubicBezTo>
                  <a:cubicBezTo>
                    <a:pt x="1714" y="826"/>
                    <a:pt x="1714" y="826"/>
                    <a:pt x="1714" y="826"/>
                  </a:cubicBezTo>
                  <a:cubicBezTo>
                    <a:pt x="1715" y="825"/>
                    <a:pt x="1715" y="825"/>
                    <a:pt x="1715" y="825"/>
                  </a:cubicBezTo>
                  <a:cubicBezTo>
                    <a:pt x="1716" y="824"/>
                    <a:pt x="1716" y="824"/>
                    <a:pt x="1717" y="824"/>
                  </a:cubicBezTo>
                  <a:cubicBezTo>
                    <a:pt x="1718" y="823"/>
                    <a:pt x="1718" y="823"/>
                    <a:pt x="1718" y="823"/>
                  </a:cubicBezTo>
                  <a:cubicBezTo>
                    <a:pt x="1718" y="822"/>
                    <a:pt x="1718" y="822"/>
                    <a:pt x="1718" y="822"/>
                  </a:cubicBezTo>
                  <a:cubicBezTo>
                    <a:pt x="1719" y="821"/>
                    <a:pt x="1719" y="821"/>
                    <a:pt x="1719" y="821"/>
                  </a:cubicBezTo>
                  <a:cubicBezTo>
                    <a:pt x="1719" y="822"/>
                    <a:pt x="1719" y="822"/>
                    <a:pt x="1719" y="822"/>
                  </a:cubicBezTo>
                  <a:cubicBezTo>
                    <a:pt x="1720" y="822"/>
                    <a:pt x="1720" y="822"/>
                    <a:pt x="1720" y="822"/>
                  </a:cubicBezTo>
                  <a:cubicBezTo>
                    <a:pt x="1721" y="821"/>
                    <a:pt x="1721" y="821"/>
                    <a:pt x="1721" y="821"/>
                  </a:cubicBezTo>
                  <a:cubicBezTo>
                    <a:pt x="1720" y="820"/>
                    <a:pt x="1720" y="820"/>
                    <a:pt x="1719" y="819"/>
                  </a:cubicBezTo>
                  <a:cubicBezTo>
                    <a:pt x="1720" y="818"/>
                    <a:pt x="1720" y="818"/>
                    <a:pt x="1720" y="818"/>
                  </a:cubicBezTo>
                  <a:cubicBezTo>
                    <a:pt x="1722" y="819"/>
                    <a:pt x="1722" y="819"/>
                    <a:pt x="1722" y="819"/>
                  </a:cubicBezTo>
                  <a:cubicBezTo>
                    <a:pt x="1723" y="819"/>
                    <a:pt x="1723" y="819"/>
                    <a:pt x="1723" y="819"/>
                  </a:cubicBezTo>
                  <a:cubicBezTo>
                    <a:pt x="1727" y="815"/>
                    <a:pt x="1725" y="817"/>
                    <a:pt x="1729" y="812"/>
                  </a:cubicBezTo>
                  <a:cubicBezTo>
                    <a:pt x="1731" y="813"/>
                    <a:pt x="1731" y="813"/>
                    <a:pt x="1731" y="813"/>
                  </a:cubicBezTo>
                  <a:cubicBezTo>
                    <a:pt x="1734" y="810"/>
                    <a:pt x="1734" y="810"/>
                    <a:pt x="1734" y="810"/>
                  </a:cubicBezTo>
                  <a:cubicBezTo>
                    <a:pt x="1736" y="809"/>
                    <a:pt x="1736" y="810"/>
                    <a:pt x="1739" y="809"/>
                  </a:cubicBezTo>
                  <a:cubicBezTo>
                    <a:pt x="1740" y="808"/>
                    <a:pt x="1740" y="809"/>
                    <a:pt x="1741" y="806"/>
                  </a:cubicBezTo>
                  <a:cubicBezTo>
                    <a:pt x="1742" y="807"/>
                    <a:pt x="1742" y="807"/>
                    <a:pt x="1742" y="807"/>
                  </a:cubicBezTo>
                  <a:cubicBezTo>
                    <a:pt x="1746" y="804"/>
                    <a:pt x="1746" y="804"/>
                    <a:pt x="1746" y="804"/>
                  </a:cubicBezTo>
                  <a:cubicBezTo>
                    <a:pt x="1747" y="803"/>
                    <a:pt x="1747" y="803"/>
                    <a:pt x="1747" y="803"/>
                  </a:cubicBezTo>
                  <a:cubicBezTo>
                    <a:pt x="1748" y="802"/>
                    <a:pt x="1748" y="802"/>
                    <a:pt x="1749" y="802"/>
                  </a:cubicBezTo>
                  <a:cubicBezTo>
                    <a:pt x="1752" y="800"/>
                    <a:pt x="1750" y="801"/>
                    <a:pt x="1759" y="797"/>
                  </a:cubicBezTo>
                  <a:cubicBezTo>
                    <a:pt x="1760" y="795"/>
                    <a:pt x="1760" y="796"/>
                    <a:pt x="1763" y="793"/>
                  </a:cubicBezTo>
                  <a:cubicBezTo>
                    <a:pt x="1766" y="792"/>
                    <a:pt x="1765" y="792"/>
                    <a:pt x="1768" y="792"/>
                  </a:cubicBezTo>
                  <a:cubicBezTo>
                    <a:pt x="1769" y="791"/>
                    <a:pt x="1769" y="791"/>
                    <a:pt x="1769" y="791"/>
                  </a:cubicBezTo>
                  <a:cubicBezTo>
                    <a:pt x="1767" y="790"/>
                    <a:pt x="1767" y="790"/>
                    <a:pt x="1767" y="790"/>
                  </a:cubicBezTo>
                  <a:cubicBezTo>
                    <a:pt x="1766" y="789"/>
                    <a:pt x="1766" y="789"/>
                    <a:pt x="1766" y="789"/>
                  </a:cubicBezTo>
                  <a:cubicBezTo>
                    <a:pt x="1766" y="788"/>
                    <a:pt x="1766" y="788"/>
                    <a:pt x="1766" y="788"/>
                  </a:cubicBezTo>
                  <a:cubicBezTo>
                    <a:pt x="1766" y="788"/>
                    <a:pt x="1766" y="788"/>
                    <a:pt x="1767" y="786"/>
                  </a:cubicBezTo>
                  <a:cubicBezTo>
                    <a:pt x="1768" y="786"/>
                    <a:pt x="1768" y="786"/>
                    <a:pt x="1768" y="786"/>
                  </a:cubicBezTo>
                  <a:cubicBezTo>
                    <a:pt x="1768" y="787"/>
                    <a:pt x="1768" y="787"/>
                    <a:pt x="1768" y="787"/>
                  </a:cubicBezTo>
                  <a:cubicBezTo>
                    <a:pt x="1769" y="787"/>
                    <a:pt x="1769" y="787"/>
                    <a:pt x="1769" y="787"/>
                  </a:cubicBezTo>
                  <a:cubicBezTo>
                    <a:pt x="1770" y="786"/>
                    <a:pt x="1770" y="786"/>
                    <a:pt x="1770" y="786"/>
                  </a:cubicBezTo>
                  <a:cubicBezTo>
                    <a:pt x="1770" y="786"/>
                    <a:pt x="1770" y="786"/>
                    <a:pt x="1770" y="786"/>
                  </a:cubicBezTo>
                  <a:cubicBezTo>
                    <a:pt x="1771" y="787"/>
                    <a:pt x="1771" y="787"/>
                    <a:pt x="1771" y="787"/>
                  </a:cubicBezTo>
                  <a:cubicBezTo>
                    <a:pt x="1770" y="789"/>
                    <a:pt x="1770" y="789"/>
                    <a:pt x="1770" y="791"/>
                  </a:cubicBezTo>
                  <a:cubicBezTo>
                    <a:pt x="1770" y="791"/>
                    <a:pt x="1770" y="791"/>
                    <a:pt x="1770" y="791"/>
                  </a:cubicBezTo>
                  <a:cubicBezTo>
                    <a:pt x="1777" y="791"/>
                    <a:pt x="1776" y="791"/>
                    <a:pt x="1789" y="797"/>
                  </a:cubicBezTo>
                  <a:cubicBezTo>
                    <a:pt x="1789" y="797"/>
                    <a:pt x="1789" y="797"/>
                    <a:pt x="1789" y="797"/>
                  </a:cubicBezTo>
                  <a:cubicBezTo>
                    <a:pt x="1790" y="798"/>
                    <a:pt x="1790" y="798"/>
                    <a:pt x="1790" y="798"/>
                  </a:cubicBezTo>
                  <a:cubicBezTo>
                    <a:pt x="1791" y="795"/>
                    <a:pt x="1790" y="796"/>
                    <a:pt x="1791" y="794"/>
                  </a:cubicBezTo>
                  <a:cubicBezTo>
                    <a:pt x="1794" y="792"/>
                    <a:pt x="1794" y="790"/>
                    <a:pt x="1795" y="789"/>
                  </a:cubicBezTo>
                  <a:cubicBezTo>
                    <a:pt x="1795" y="787"/>
                    <a:pt x="1795" y="787"/>
                    <a:pt x="1795" y="787"/>
                  </a:cubicBezTo>
                  <a:cubicBezTo>
                    <a:pt x="1795" y="784"/>
                    <a:pt x="1795" y="784"/>
                    <a:pt x="1795" y="784"/>
                  </a:cubicBezTo>
                  <a:cubicBezTo>
                    <a:pt x="1793" y="784"/>
                    <a:pt x="1793" y="784"/>
                    <a:pt x="1793" y="784"/>
                  </a:cubicBezTo>
                  <a:cubicBezTo>
                    <a:pt x="1792" y="782"/>
                    <a:pt x="1792" y="782"/>
                    <a:pt x="1792" y="782"/>
                  </a:cubicBezTo>
                  <a:cubicBezTo>
                    <a:pt x="1792" y="781"/>
                    <a:pt x="1792" y="781"/>
                    <a:pt x="1792" y="781"/>
                  </a:cubicBezTo>
                  <a:cubicBezTo>
                    <a:pt x="1793" y="780"/>
                    <a:pt x="1793" y="780"/>
                    <a:pt x="1793" y="780"/>
                  </a:cubicBezTo>
                  <a:cubicBezTo>
                    <a:pt x="1794" y="779"/>
                    <a:pt x="1794" y="779"/>
                    <a:pt x="1794" y="779"/>
                  </a:cubicBezTo>
                  <a:cubicBezTo>
                    <a:pt x="1793" y="777"/>
                    <a:pt x="1793" y="777"/>
                    <a:pt x="1793" y="777"/>
                  </a:cubicBezTo>
                  <a:cubicBezTo>
                    <a:pt x="1793" y="776"/>
                    <a:pt x="1793" y="776"/>
                    <a:pt x="1793" y="776"/>
                  </a:cubicBezTo>
                  <a:cubicBezTo>
                    <a:pt x="1789" y="774"/>
                    <a:pt x="1789" y="774"/>
                    <a:pt x="1789" y="774"/>
                  </a:cubicBezTo>
                  <a:cubicBezTo>
                    <a:pt x="1788" y="772"/>
                    <a:pt x="1788" y="772"/>
                    <a:pt x="1788" y="772"/>
                  </a:cubicBezTo>
                  <a:cubicBezTo>
                    <a:pt x="1788" y="771"/>
                    <a:pt x="1788" y="771"/>
                    <a:pt x="1788" y="771"/>
                  </a:cubicBezTo>
                  <a:cubicBezTo>
                    <a:pt x="1787" y="767"/>
                    <a:pt x="1787" y="767"/>
                    <a:pt x="1787" y="767"/>
                  </a:cubicBezTo>
                  <a:cubicBezTo>
                    <a:pt x="1786" y="768"/>
                    <a:pt x="1786" y="768"/>
                    <a:pt x="1786" y="768"/>
                  </a:cubicBezTo>
                  <a:cubicBezTo>
                    <a:pt x="1787" y="770"/>
                    <a:pt x="1787" y="770"/>
                    <a:pt x="1787" y="770"/>
                  </a:cubicBezTo>
                  <a:cubicBezTo>
                    <a:pt x="1786" y="771"/>
                    <a:pt x="1786" y="771"/>
                    <a:pt x="1786" y="771"/>
                  </a:cubicBezTo>
                  <a:cubicBezTo>
                    <a:pt x="1785" y="771"/>
                    <a:pt x="1785" y="771"/>
                    <a:pt x="1785" y="771"/>
                  </a:cubicBezTo>
                  <a:cubicBezTo>
                    <a:pt x="1785" y="770"/>
                    <a:pt x="1785" y="770"/>
                    <a:pt x="1785" y="770"/>
                  </a:cubicBezTo>
                  <a:cubicBezTo>
                    <a:pt x="1786" y="768"/>
                    <a:pt x="1786" y="768"/>
                    <a:pt x="1786" y="768"/>
                  </a:cubicBezTo>
                  <a:cubicBezTo>
                    <a:pt x="1785" y="767"/>
                    <a:pt x="1785" y="767"/>
                    <a:pt x="1785" y="767"/>
                  </a:cubicBezTo>
                  <a:cubicBezTo>
                    <a:pt x="1783" y="767"/>
                    <a:pt x="1783" y="767"/>
                    <a:pt x="1783" y="767"/>
                  </a:cubicBezTo>
                  <a:cubicBezTo>
                    <a:pt x="1783" y="766"/>
                    <a:pt x="1783" y="766"/>
                    <a:pt x="1783" y="766"/>
                  </a:cubicBezTo>
                  <a:cubicBezTo>
                    <a:pt x="1785" y="765"/>
                    <a:pt x="1785" y="765"/>
                    <a:pt x="1785" y="765"/>
                  </a:cubicBezTo>
                  <a:cubicBezTo>
                    <a:pt x="1785" y="765"/>
                    <a:pt x="1785" y="765"/>
                    <a:pt x="1785" y="765"/>
                  </a:cubicBezTo>
                  <a:cubicBezTo>
                    <a:pt x="1786" y="764"/>
                    <a:pt x="1786" y="764"/>
                    <a:pt x="1786" y="764"/>
                  </a:cubicBezTo>
                  <a:cubicBezTo>
                    <a:pt x="1785" y="759"/>
                    <a:pt x="1786" y="760"/>
                    <a:pt x="1785" y="757"/>
                  </a:cubicBezTo>
                  <a:cubicBezTo>
                    <a:pt x="1784" y="756"/>
                    <a:pt x="1784" y="756"/>
                    <a:pt x="1784" y="756"/>
                  </a:cubicBezTo>
                  <a:cubicBezTo>
                    <a:pt x="1783" y="756"/>
                    <a:pt x="1783" y="756"/>
                    <a:pt x="1783" y="756"/>
                  </a:cubicBezTo>
                  <a:cubicBezTo>
                    <a:pt x="1783" y="753"/>
                    <a:pt x="1783" y="753"/>
                    <a:pt x="1783" y="753"/>
                  </a:cubicBezTo>
                  <a:cubicBezTo>
                    <a:pt x="1782" y="748"/>
                    <a:pt x="1782" y="749"/>
                    <a:pt x="1780" y="746"/>
                  </a:cubicBezTo>
                  <a:cubicBezTo>
                    <a:pt x="1780" y="748"/>
                    <a:pt x="1780" y="748"/>
                    <a:pt x="1780" y="748"/>
                  </a:cubicBezTo>
                  <a:cubicBezTo>
                    <a:pt x="1779" y="750"/>
                    <a:pt x="1779" y="750"/>
                    <a:pt x="1779" y="750"/>
                  </a:cubicBezTo>
                  <a:cubicBezTo>
                    <a:pt x="1778" y="750"/>
                    <a:pt x="1778" y="750"/>
                    <a:pt x="1778" y="750"/>
                  </a:cubicBezTo>
                  <a:cubicBezTo>
                    <a:pt x="1777" y="750"/>
                    <a:pt x="1777" y="750"/>
                    <a:pt x="1777" y="750"/>
                  </a:cubicBezTo>
                  <a:cubicBezTo>
                    <a:pt x="1774" y="748"/>
                    <a:pt x="1774" y="748"/>
                    <a:pt x="1774" y="748"/>
                  </a:cubicBezTo>
                  <a:cubicBezTo>
                    <a:pt x="1771" y="744"/>
                    <a:pt x="1771" y="744"/>
                    <a:pt x="1771" y="744"/>
                  </a:cubicBezTo>
                  <a:cubicBezTo>
                    <a:pt x="1771" y="740"/>
                    <a:pt x="1771" y="742"/>
                    <a:pt x="1772" y="737"/>
                  </a:cubicBezTo>
                  <a:cubicBezTo>
                    <a:pt x="1771" y="736"/>
                    <a:pt x="1771" y="736"/>
                    <a:pt x="1771" y="736"/>
                  </a:cubicBezTo>
                  <a:cubicBezTo>
                    <a:pt x="1771" y="736"/>
                    <a:pt x="1771" y="736"/>
                    <a:pt x="1771" y="736"/>
                  </a:cubicBezTo>
                  <a:cubicBezTo>
                    <a:pt x="1767" y="737"/>
                    <a:pt x="1767" y="737"/>
                    <a:pt x="1767" y="737"/>
                  </a:cubicBezTo>
                  <a:cubicBezTo>
                    <a:pt x="1765" y="739"/>
                    <a:pt x="1765" y="739"/>
                    <a:pt x="1765" y="739"/>
                  </a:cubicBezTo>
                  <a:cubicBezTo>
                    <a:pt x="1764" y="740"/>
                    <a:pt x="1764" y="740"/>
                    <a:pt x="1764" y="740"/>
                  </a:cubicBezTo>
                  <a:cubicBezTo>
                    <a:pt x="1761" y="738"/>
                    <a:pt x="1761" y="738"/>
                    <a:pt x="1761" y="738"/>
                  </a:cubicBezTo>
                  <a:cubicBezTo>
                    <a:pt x="1757" y="741"/>
                    <a:pt x="1757" y="741"/>
                    <a:pt x="1757" y="741"/>
                  </a:cubicBezTo>
                  <a:cubicBezTo>
                    <a:pt x="1758" y="739"/>
                    <a:pt x="1758" y="739"/>
                    <a:pt x="1758" y="739"/>
                  </a:cubicBezTo>
                  <a:cubicBezTo>
                    <a:pt x="1758" y="739"/>
                    <a:pt x="1758" y="739"/>
                    <a:pt x="1758" y="739"/>
                  </a:cubicBezTo>
                  <a:cubicBezTo>
                    <a:pt x="1759" y="738"/>
                    <a:pt x="1759" y="738"/>
                    <a:pt x="1759" y="738"/>
                  </a:cubicBezTo>
                  <a:cubicBezTo>
                    <a:pt x="1759" y="735"/>
                    <a:pt x="1759" y="736"/>
                    <a:pt x="1758" y="734"/>
                  </a:cubicBezTo>
                  <a:cubicBezTo>
                    <a:pt x="1757" y="733"/>
                    <a:pt x="1757" y="733"/>
                    <a:pt x="1757" y="733"/>
                  </a:cubicBezTo>
                  <a:cubicBezTo>
                    <a:pt x="1756" y="732"/>
                    <a:pt x="1756" y="732"/>
                    <a:pt x="1756" y="732"/>
                  </a:cubicBezTo>
                  <a:cubicBezTo>
                    <a:pt x="1754" y="734"/>
                    <a:pt x="1755" y="733"/>
                    <a:pt x="1754" y="734"/>
                  </a:cubicBezTo>
                  <a:cubicBezTo>
                    <a:pt x="1752" y="736"/>
                    <a:pt x="1752" y="736"/>
                    <a:pt x="1752" y="736"/>
                  </a:cubicBezTo>
                  <a:cubicBezTo>
                    <a:pt x="1747" y="737"/>
                    <a:pt x="1748" y="736"/>
                    <a:pt x="1745" y="736"/>
                  </a:cubicBezTo>
                  <a:cubicBezTo>
                    <a:pt x="1741" y="738"/>
                    <a:pt x="1741" y="738"/>
                    <a:pt x="1741" y="738"/>
                  </a:cubicBezTo>
                  <a:cubicBezTo>
                    <a:pt x="1739" y="738"/>
                    <a:pt x="1739" y="738"/>
                    <a:pt x="1739" y="738"/>
                  </a:cubicBezTo>
                  <a:cubicBezTo>
                    <a:pt x="1745" y="736"/>
                    <a:pt x="1745" y="736"/>
                    <a:pt x="1745" y="736"/>
                  </a:cubicBezTo>
                  <a:cubicBezTo>
                    <a:pt x="1749" y="735"/>
                    <a:pt x="1749" y="735"/>
                    <a:pt x="1749" y="735"/>
                  </a:cubicBezTo>
                  <a:cubicBezTo>
                    <a:pt x="1753" y="734"/>
                    <a:pt x="1753" y="734"/>
                    <a:pt x="1753" y="734"/>
                  </a:cubicBezTo>
                  <a:cubicBezTo>
                    <a:pt x="1756" y="731"/>
                    <a:pt x="1756" y="731"/>
                    <a:pt x="1756" y="731"/>
                  </a:cubicBezTo>
                  <a:cubicBezTo>
                    <a:pt x="1760" y="734"/>
                    <a:pt x="1760" y="734"/>
                    <a:pt x="1760" y="734"/>
                  </a:cubicBezTo>
                  <a:cubicBezTo>
                    <a:pt x="1762" y="734"/>
                    <a:pt x="1762" y="734"/>
                    <a:pt x="1762" y="734"/>
                  </a:cubicBezTo>
                  <a:cubicBezTo>
                    <a:pt x="1765" y="734"/>
                    <a:pt x="1765" y="734"/>
                    <a:pt x="1765" y="734"/>
                  </a:cubicBezTo>
                  <a:cubicBezTo>
                    <a:pt x="1767" y="735"/>
                    <a:pt x="1767" y="735"/>
                    <a:pt x="1767" y="735"/>
                  </a:cubicBezTo>
                  <a:cubicBezTo>
                    <a:pt x="1768" y="735"/>
                    <a:pt x="1768" y="735"/>
                    <a:pt x="1768" y="735"/>
                  </a:cubicBezTo>
                  <a:cubicBezTo>
                    <a:pt x="1769" y="733"/>
                    <a:pt x="1769" y="733"/>
                    <a:pt x="1769" y="733"/>
                  </a:cubicBezTo>
                  <a:cubicBezTo>
                    <a:pt x="1768" y="731"/>
                    <a:pt x="1768" y="731"/>
                    <a:pt x="1767" y="730"/>
                  </a:cubicBezTo>
                  <a:cubicBezTo>
                    <a:pt x="1766" y="729"/>
                    <a:pt x="1766" y="729"/>
                    <a:pt x="1766" y="729"/>
                  </a:cubicBezTo>
                  <a:cubicBezTo>
                    <a:pt x="1763" y="730"/>
                    <a:pt x="1763" y="730"/>
                    <a:pt x="1763" y="730"/>
                  </a:cubicBezTo>
                  <a:cubicBezTo>
                    <a:pt x="1760" y="729"/>
                    <a:pt x="1761" y="729"/>
                    <a:pt x="1759" y="729"/>
                  </a:cubicBezTo>
                  <a:cubicBezTo>
                    <a:pt x="1760" y="728"/>
                    <a:pt x="1760" y="728"/>
                    <a:pt x="1760" y="728"/>
                  </a:cubicBezTo>
                  <a:cubicBezTo>
                    <a:pt x="1762" y="729"/>
                    <a:pt x="1762" y="729"/>
                    <a:pt x="1762" y="729"/>
                  </a:cubicBezTo>
                  <a:cubicBezTo>
                    <a:pt x="1765" y="728"/>
                    <a:pt x="1765" y="728"/>
                    <a:pt x="1765" y="728"/>
                  </a:cubicBezTo>
                  <a:cubicBezTo>
                    <a:pt x="1769" y="729"/>
                    <a:pt x="1769" y="729"/>
                    <a:pt x="1769" y="729"/>
                  </a:cubicBezTo>
                  <a:cubicBezTo>
                    <a:pt x="1769" y="731"/>
                    <a:pt x="1769" y="731"/>
                    <a:pt x="1769" y="731"/>
                  </a:cubicBezTo>
                  <a:cubicBezTo>
                    <a:pt x="1770" y="732"/>
                    <a:pt x="1770" y="732"/>
                    <a:pt x="1770" y="732"/>
                  </a:cubicBezTo>
                  <a:cubicBezTo>
                    <a:pt x="1773" y="736"/>
                    <a:pt x="1773" y="736"/>
                    <a:pt x="1773" y="736"/>
                  </a:cubicBezTo>
                  <a:cubicBezTo>
                    <a:pt x="1775" y="737"/>
                    <a:pt x="1775" y="737"/>
                    <a:pt x="1775" y="737"/>
                  </a:cubicBezTo>
                  <a:cubicBezTo>
                    <a:pt x="1781" y="738"/>
                    <a:pt x="1781" y="738"/>
                    <a:pt x="1781" y="738"/>
                  </a:cubicBezTo>
                  <a:cubicBezTo>
                    <a:pt x="1784" y="740"/>
                    <a:pt x="1784" y="740"/>
                    <a:pt x="1784" y="740"/>
                  </a:cubicBezTo>
                  <a:cubicBezTo>
                    <a:pt x="1786" y="739"/>
                    <a:pt x="1786" y="739"/>
                    <a:pt x="1786" y="739"/>
                  </a:cubicBezTo>
                  <a:cubicBezTo>
                    <a:pt x="1791" y="736"/>
                    <a:pt x="1791" y="736"/>
                    <a:pt x="1791" y="736"/>
                  </a:cubicBezTo>
                  <a:cubicBezTo>
                    <a:pt x="1794" y="734"/>
                    <a:pt x="1794" y="734"/>
                    <a:pt x="1794" y="734"/>
                  </a:cubicBezTo>
                  <a:cubicBezTo>
                    <a:pt x="1797" y="731"/>
                    <a:pt x="1796" y="733"/>
                    <a:pt x="1798" y="729"/>
                  </a:cubicBezTo>
                  <a:cubicBezTo>
                    <a:pt x="1800" y="728"/>
                    <a:pt x="1800" y="728"/>
                    <a:pt x="1800" y="728"/>
                  </a:cubicBezTo>
                  <a:cubicBezTo>
                    <a:pt x="1804" y="725"/>
                    <a:pt x="1804" y="725"/>
                    <a:pt x="1804" y="725"/>
                  </a:cubicBezTo>
                  <a:cubicBezTo>
                    <a:pt x="1806" y="720"/>
                    <a:pt x="1804" y="722"/>
                    <a:pt x="1807" y="716"/>
                  </a:cubicBezTo>
                  <a:cubicBezTo>
                    <a:pt x="1808" y="714"/>
                    <a:pt x="1808" y="715"/>
                    <a:pt x="1807" y="713"/>
                  </a:cubicBezTo>
                  <a:cubicBezTo>
                    <a:pt x="1805" y="709"/>
                    <a:pt x="1806" y="711"/>
                    <a:pt x="1803" y="708"/>
                  </a:cubicBezTo>
                  <a:cubicBezTo>
                    <a:pt x="1803" y="705"/>
                    <a:pt x="1803" y="705"/>
                    <a:pt x="1803" y="705"/>
                  </a:cubicBezTo>
                  <a:cubicBezTo>
                    <a:pt x="1803" y="702"/>
                    <a:pt x="1803" y="702"/>
                    <a:pt x="1804" y="698"/>
                  </a:cubicBezTo>
                  <a:cubicBezTo>
                    <a:pt x="1805" y="699"/>
                    <a:pt x="1805" y="699"/>
                    <a:pt x="1805" y="699"/>
                  </a:cubicBezTo>
                  <a:cubicBezTo>
                    <a:pt x="1807" y="699"/>
                    <a:pt x="1807" y="699"/>
                    <a:pt x="1807" y="699"/>
                  </a:cubicBezTo>
                  <a:cubicBezTo>
                    <a:pt x="1808" y="698"/>
                    <a:pt x="1808" y="698"/>
                    <a:pt x="1808" y="698"/>
                  </a:cubicBezTo>
                  <a:cubicBezTo>
                    <a:pt x="1808" y="696"/>
                    <a:pt x="1808" y="697"/>
                    <a:pt x="1808" y="695"/>
                  </a:cubicBezTo>
                  <a:cubicBezTo>
                    <a:pt x="1808" y="694"/>
                    <a:pt x="1808" y="694"/>
                    <a:pt x="1808" y="694"/>
                  </a:cubicBezTo>
                  <a:cubicBezTo>
                    <a:pt x="1809" y="694"/>
                    <a:pt x="1809" y="694"/>
                    <a:pt x="1809" y="694"/>
                  </a:cubicBezTo>
                  <a:cubicBezTo>
                    <a:pt x="1809" y="693"/>
                    <a:pt x="1809" y="693"/>
                    <a:pt x="1809" y="693"/>
                  </a:cubicBezTo>
                  <a:cubicBezTo>
                    <a:pt x="1810" y="692"/>
                    <a:pt x="1810" y="692"/>
                    <a:pt x="1810" y="692"/>
                  </a:cubicBezTo>
                  <a:cubicBezTo>
                    <a:pt x="1810" y="693"/>
                    <a:pt x="1810" y="693"/>
                    <a:pt x="1810" y="693"/>
                  </a:cubicBezTo>
                  <a:cubicBezTo>
                    <a:pt x="1810" y="696"/>
                    <a:pt x="1810" y="696"/>
                    <a:pt x="1810" y="696"/>
                  </a:cubicBezTo>
                  <a:cubicBezTo>
                    <a:pt x="1811" y="697"/>
                    <a:pt x="1811" y="697"/>
                    <a:pt x="1812" y="698"/>
                  </a:cubicBezTo>
                  <a:cubicBezTo>
                    <a:pt x="1813" y="698"/>
                    <a:pt x="1813" y="698"/>
                    <a:pt x="1813" y="698"/>
                  </a:cubicBezTo>
                  <a:cubicBezTo>
                    <a:pt x="1815" y="696"/>
                    <a:pt x="1815" y="694"/>
                    <a:pt x="1817" y="692"/>
                  </a:cubicBezTo>
                  <a:cubicBezTo>
                    <a:pt x="1817" y="694"/>
                    <a:pt x="1817" y="696"/>
                    <a:pt x="1816" y="698"/>
                  </a:cubicBezTo>
                  <a:cubicBezTo>
                    <a:pt x="1815" y="699"/>
                    <a:pt x="1815" y="699"/>
                    <a:pt x="1815" y="699"/>
                  </a:cubicBezTo>
                  <a:cubicBezTo>
                    <a:pt x="1815" y="700"/>
                    <a:pt x="1815" y="701"/>
                    <a:pt x="1814" y="702"/>
                  </a:cubicBezTo>
                  <a:cubicBezTo>
                    <a:pt x="1813" y="702"/>
                    <a:pt x="1813" y="702"/>
                    <a:pt x="1813" y="702"/>
                  </a:cubicBezTo>
                  <a:cubicBezTo>
                    <a:pt x="1812" y="702"/>
                    <a:pt x="1812" y="702"/>
                    <a:pt x="1812" y="702"/>
                  </a:cubicBezTo>
                  <a:cubicBezTo>
                    <a:pt x="1813" y="705"/>
                    <a:pt x="1813" y="705"/>
                    <a:pt x="1815" y="708"/>
                  </a:cubicBezTo>
                  <a:cubicBezTo>
                    <a:pt x="1816" y="709"/>
                    <a:pt x="1816" y="709"/>
                    <a:pt x="1816" y="709"/>
                  </a:cubicBezTo>
                  <a:cubicBezTo>
                    <a:pt x="1817" y="709"/>
                    <a:pt x="1817" y="709"/>
                    <a:pt x="1817" y="709"/>
                  </a:cubicBezTo>
                  <a:cubicBezTo>
                    <a:pt x="1817" y="710"/>
                    <a:pt x="1817" y="710"/>
                    <a:pt x="1817" y="710"/>
                  </a:cubicBezTo>
                  <a:cubicBezTo>
                    <a:pt x="1817" y="711"/>
                    <a:pt x="1817" y="712"/>
                    <a:pt x="1817" y="714"/>
                  </a:cubicBezTo>
                  <a:cubicBezTo>
                    <a:pt x="1817" y="715"/>
                    <a:pt x="1817" y="715"/>
                    <a:pt x="1817" y="715"/>
                  </a:cubicBezTo>
                  <a:cubicBezTo>
                    <a:pt x="1818" y="717"/>
                    <a:pt x="1818" y="717"/>
                    <a:pt x="1818" y="717"/>
                  </a:cubicBezTo>
                  <a:cubicBezTo>
                    <a:pt x="1819" y="717"/>
                    <a:pt x="1819" y="717"/>
                    <a:pt x="1819" y="717"/>
                  </a:cubicBezTo>
                  <a:cubicBezTo>
                    <a:pt x="1827" y="717"/>
                    <a:pt x="1825" y="717"/>
                    <a:pt x="1828" y="716"/>
                  </a:cubicBezTo>
                  <a:cubicBezTo>
                    <a:pt x="1832" y="714"/>
                    <a:pt x="1832" y="714"/>
                    <a:pt x="1832" y="714"/>
                  </a:cubicBezTo>
                  <a:cubicBezTo>
                    <a:pt x="1833" y="713"/>
                    <a:pt x="1833" y="713"/>
                    <a:pt x="1833" y="713"/>
                  </a:cubicBezTo>
                  <a:cubicBezTo>
                    <a:pt x="1837" y="714"/>
                    <a:pt x="1841" y="716"/>
                    <a:pt x="1844" y="717"/>
                  </a:cubicBezTo>
                  <a:cubicBezTo>
                    <a:pt x="1846" y="720"/>
                    <a:pt x="1846" y="720"/>
                    <a:pt x="1846" y="720"/>
                  </a:cubicBezTo>
                  <a:cubicBezTo>
                    <a:pt x="1847" y="724"/>
                    <a:pt x="1847" y="723"/>
                    <a:pt x="1847" y="727"/>
                  </a:cubicBezTo>
                  <a:cubicBezTo>
                    <a:pt x="1847" y="728"/>
                    <a:pt x="1847" y="728"/>
                    <a:pt x="1847" y="728"/>
                  </a:cubicBezTo>
                  <a:cubicBezTo>
                    <a:pt x="1847" y="729"/>
                    <a:pt x="1847" y="729"/>
                    <a:pt x="1847" y="729"/>
                  </a:cubicBezTo>
                  <a:cubicBezTo>
                    <a:pt x="1848" y="731"/>
                    <a:pt x="1851" y="733"/>
                    <a:pt x="1851" y="735"/>
                  </a:cubicBezTo>
                  <a:cubicBezTo>
                    <a:pt x="1852" y="735"/>
                    <a:pt x="1852" y="735"/>
                    <a:pt x="1852" y="735"/>
                  </a:cubicBezTo>
                  <a:cubicBezTo>
                    <a:pt x="1853" y="735"/>
                    <a:pt x="1853" y="735"/>
                    <a:pt x="1853" y="735"/>
                  </a:cubicBezTo>
                  <a:cubicBezTo>
                    <a:pt x="1855" y="735"/>
                    <a:pt x="1854" y="735"/>
                    <a:pt x="1856" y="735"/>
                  </a:cubicBezTo>
                  <a:cubicBezTo>
                    <a:pt x="1869" y="740"/>
                    <a:pt x="1863" y="742"/>
                    <a:pt x="1871" y="746"/>
                  </a:cubicBezTo>
                  <a:cubicBezTo>
                    <a:pt x="1871" y="747"/>
                    <a:pt x="1871" y="747"/>
                    <a:pt x="1871" y="747"/>
                  </a:cubicBezTo>
                  <a:cubicBezTo>
                    <a:pt x="1872" y="746"/>
                    <a:pt x="1872" y="746"/>
                    <a:pt x="1872" y="746"/>
                  </a:cubicBezTo>
                  <a:cubicBezTo>
                    <a:pt x="1874" y="744"/>
                    <a:pt x="1874" y="744"/>
                    <a:pt x="1875" y="742"/>
                  </a:cubicBezTo>
                  <a:cubicBezTo>
                    <a:pt x="1875" y="744"/>
                    <a:pt x="1875" y="743"/>
                    <a:pt x="1875" y="744"/>
                  </a:cubicBezTo>
                  <a:cubicBezTo>
                    <a:pt x="1875" y="745"/>
                    <a:pt x="1875" y="745"/>
                    <a:pt x="1875" y="745"/>
                  </a:cubicBezTo>
                  <a:cubicBezTo>
                    <a:pt x="1875" y="747"/>
                    <a:pt x="1875" y="747"/>
                    <a:pt x="1875" y="747"/>
                  </a:cubicBezTo>
                  <a:cubicBezTo>
                    <a:pt x="1876" y="748"/>
                    <a:pt x="1876" y="748"/>
                    <a:pt x="1876" y="748"/>
                  </a:cubicBezTo>
                  <a:cubicBezTo>
                    <a:pt x="1877" y="749"/>
                    <a:pt x="1877" y="749"/>
                    <a:pt x="1877" y="749"/>
                  </a:cubicBezTo>
                  <a:cubicBezTo>
                    <a:pt x="1879" y="748"/>
                    <a:pt x="1879" y="748"/>
                    <a:pt x="1879" y="748"/>
                  </a:cubicBezTo>
                  <a:cubicBezTo>
                    <a:pt x="1879" y="747"/>
                    <a:pt x="1879" y="748"/>
                    <a:pt x="1880" y="746"/>
                  </a:cubicBezTo>
                  <a:cubicBezTo>
                    <a:pt x="1879" y="743"/>
                    <a:pt x="1879" y="743"/>
                    <a:pt x="1879" y="743"/>
                  </a:cubicBezTo>
                  <a:cubicBezTo>
                    <a:pt x="1880" y="742"/>
                    <a:pt x="1880" y="742"/>
                    <a:pt x="1880" y="742"/>
                  </a:cubicBezTo>
                  <a:cubicBezTo>
                    <a:pt x="1881" y="743"/>
                    <a:pt x="1881" y="743"/>
                    <a:pt x="1881" y="743"/>
                  </a:cubicBezTo>
                  <a:cubicBezTo>
                    <a:pt x="1882" y="744"/>
                    <a:pt x="1882" y="744"/>
                    <a:pt x="1882" y="745"/>
                  </a:cubicBezTo>
                  <a:cubicBezTo>
                    <a:pt x="1882" y="745"/>
                    <a:pt x="1882" y="745"/>
                    <a:pt x="1882" y="745"/>
                  </a:cubicBezTo>
                  <a:cubicBezTo>
                    <a:pt x="1886" y="745"/>
                    <a:pt x="1886" y="745"/>
                    <a:pt x="1886" y="745"/>
                  </a:cubicBezTo>
                  <a:cubicBezTo>
                    <a:pt x="1886" y="745"/>
                    <a:pt x="1886" y="745"/>
                    <a:pt x="1886" y="745"/>
                  </a:cubicBezTo>
                  <a:cubicBezTo>
                    <a:pt x="1886" y="744"/>
                    <a:pt x="1886" y="744"/>
                    <a:pt x="1886" y="744"/>
                  </a:cubicBezTo>
                  <a:cubicBezTo>
                    <a:pt x="1885" y="742"/>
                    <a:pt x="1885" y="743"/>
                    <a:pt x="1885" y="742"/>
                  </a:cubicBezTo>
                  <a:cubicBezTo>
                    <a:pt x="1883" y="741"/>
                    <a:pt x="1883" y="741"/>
                    <a:pt x="1882" y="740"/>
                  </a:cubicBezTo>
                  <a:cubicBezTo>
                    <a:pt x="1880" y="740"/>
                    <a:pt x="1880" y="740"/>
                    <a:pt x="1880" y="740"/>
                  </a:cubicBezTo>
                  <a:cubicBezTo>
                    <a:pt x="1880" y="740"/>
                    <a:pt x="1880" y="740"/>
                    <a:pt x="1880" y="740"/>
                  </a:cubicBezTo>
                  <a:cubicBezTo>
                    <a:pt x="1880" y="739"/>
                    <a:pt x="1880" y="739"/>
                    <a:pt x="1880" y="739"/>
                  </a:cubicBezTo>
                  <a:cubicBezTo>
                    <a:pt x="1880" y="738"/>
                    <a:pt x="1880" y="738"/>
                    <a:pt x="1880" y="738"/>
                  </a:cubicBezTo>
                  <a:cubicBezTo>
                    <a:pt x="1880" y="737"/>
                    <a:pt x="1880" y="737"/>
                    <a:pt x="1880" y="737"/>
                  </a:cubicBezTo>
                  <a:cubicBezTo>
                    <a:pt x="1881" y="736"/>
                    <a:pt x="1881" y="736"/>
                    <a:pt x="1881" y="736"/>
                  </a:cubicBezTo>
                  <a:cubicBezTo>
                    <a:pt x="1881" y="735"/>
                    <a:pt x="1881" y="735"/>
                    <a:pt x="1881" y="735"/>
                  </a:cubicBezTo>
                  <a:cubicBezTo>
                    <a:pt x="1880" y="734"/>
                    <a:pt x="1880" y="734"/>
                    <a:pt x="1880" y="734"/>
                  </a:cubicBezTo>
                  <a:cubicBezTo>
                    <a:pt x="1879" y="734"/>
                    <a:pt x="1879" y="734"/>
                    <a:pt x="1879" y="734"/>
                  </a:cubicBezTo>
                  <a:cubicBezTo>
                    <a:pt x="1878" y="735"/>
                    <a:pt x="1878" y="735"/>
                    <a:pt x="1878" y="735"/>
                  </a:cubicBezTo>
                  <a:cubicBezTo>
                    <a:pt x="1878" y="734"/>
                    <a:pt x="1878" y="734"/>
                    <a:pt x="1878" y="734"/>
                  </a:cubicBezTo>
                  <a:cubicBezTo>
                    <a:pt x="1879" y="733"/>
                    <a:pt x="1879" y="733"/>
                    <a:pt x="1879" y="733"/>
                  </a:cubicBezTo>
                  <a:cubicBezTo>
                    <a:pt x="1880" y="733"/>
                    <a:pt x="1880" y="733"/>
                    <a:pt x="1880" y="733"/>
                  </a:cubicBezTo>
                  <a:cubicBezTo>
                    <a:pt x="1881" y="733"/>
                    <a:pt x="1881" y="733"/>
                    <a:pt x="1881" y="733"/>
                  </a:cubicBezTo>
                  <a:cubicBezTo>
                    <a:pt x="1883" y="732"/>
                    <a:pt x="1883" y="732"/>
                    <a:pt x="1883" y="732"/>
                  </a:cubicBezTo>
                  <a:cubicBezTo>
                    <a:pt x="1886" y="730"/>
                    <a:pt x="1886" y="731"/>
                    <a:pt x="1888" y="729"/>
                  </a:cubicBezTo>
                  <a:cubicBezTo>
                    <a:pt x="1888" y="726"/>
                    <a:pt x="1888" y="726"/>
                    <a:pt x="1888" y="726"/>
                  </a:cubicBezTo>
                  <a:cubicBezTo>
                    <a:pt x="1887" y="724"/>
                    <a:pt x="1887" y="724"/>
                    <a:pt x="1887" y="724"/>
                  </a:cubicBezTo>
                  <a:cubicBezTo>
                    <a:pt x="1886" y="724"/>
                    <a:pt x="1886" y="724"/>
                    <a:pt x="1886" y="724"/>
                  </a:cubicBezTo>
                  <a:cubicBezTo>
                    <a:pt x="1885" y="724"/>
                    <a:pt x="1885" y="724"/>
                    <a:pt x="1885" y="724"/>
                  </a:cubicBezTo>
                  <a:cubicBezTo>
                    <a:pt x="1884" y="724"/>
                    <a:pt x="1884" y="724"/>
                    <a:pt x="1884" y="724"/>
                  </a:cubicBezTo>
                  <a:cubicBezTo>
                    <a:pt x="1883" y="723"/>
                    <a:pt x="1883" y="723"/>
                    <a:pt x="1883" y="723"/>
                  </a:cubicBezTo>
                  <a:cubicBezTo>
                    <a:pt x="1887" y="722"/>
                    <a:pt x="1887" y="722"/>
                    <a:pt x="1887" y="722"/>
                  </a:cubicBezTo>
                  <a:cubicBezTo>
                    <a:pt x="1887" y="722"/>
                    <a:pt x="1887" y="722"/>
                    <a:pt x="1887" y="722"/>
                  </a:cubicBezTo>
                  <a:cubicBezTo>
                    <a:pt x="1888" y="718"/>
                    <a:pt x="1888" y="718"/>
                    <a:pt x="1888" y="718"/>
                  </a:cubicBezTo>
                  <a:cubicBezTo>
                    <a:pt x="1887" y="718"/>
                    <a:pt x="1887" y="718"/>
                    <a:pt x="1887" y="718"/>
                  </a:cubicBezTo>
                  <a:cubicBezTo>
                    <a:pt x="1887" y="718"/>
                    <a:pt x="1887" y="718"/>
                    <a:pt x="1887" y="718"/>
                  </a:cubicBezTo>
                  <a:cubicBezTo>
                    <a:pt x="1885" y="718"/>
                    <a:pt x="1885" y="718"/>
                    <a:pt x="1885" y="718"/>
                  </a:cubicBezTo>
                  <a:cubicBezTo>
                    <a:pt x="1886" y="717"/>
                    <a:pt x="1886" y="717"/>
                    <a:pt x="1886" y="717"/>
                  </a:cubicBezTo>
                  <a:cubicBezTo>
                    <a:pt x="1884" y="713"/>
                    <a:pt x="1884" y="713"/>
                    <a:pt x="1884" y="713"/>
                  </a:cubicBezTo>
                  <a:cubicBezTo>
                    <a:pt x="1881" y="711"/>
                    <a:pt x="1881" y="711"/>
                    <a:pt x="1881" y="711"/>
                  </a:cubicBezTo>
                  <a:cubicBezTo>
                    <a:pt x="1882" y="711"/>
                    <a:pt x="1882" y="711"/>
                    <a:pt x="1882" y="711"/>
                  </a:cubicBezTo>
                  <a:cubicBezTo>
                    <a:pt x="1883" y="711"/>
                    <a:pt x="1883" y="711"/>
                    <a:pt x="1885" y="712"/>
                  </a:cubicBezTo>
                  <a:cubicBezTo>
                    <a:pt x="1886" y="713"/>
                    <a:pt x="1886" y="713"/>
                    <a:pt x="1886" y="713"/>
                  </a:cubicBezTo>
                  <a:cubicBezTo>
                    <a:pt x="1887" y="714"/>
                    <a:pt x="1887" y="714"/>
                    <a:pt x="1887" y="714"/>
                  </a:cubicBezTo>
                  <a:cubicBezTo>
                    <a:pt x="1887" y="714"/>
                    <a:pt x="1887" y="714"/>
                    <a:pt x="1887" y="714"/>
                  </a:cubicBezTo>
                  <a:cubicBezTo>
                    <a:pt x="1889" y="715"/>
                    <a:pt x="1888" y="715"/>
                    <a:pt x="1891" y="715"/>
                  </a:cubicBezTo>
                  <a:cubicBezTo>
                    <a:pt x="1891" y="716"/>
                    <a:pt x="1891" y="716"/>
                    <a:pt x="1891" y="716"/>
                  </a:cubicBezTo>
                  <a:cubicBezTo>
                    <a:pt x="1891" y="717"/>
                    <a:pt x="1891" y="717"/>
                    <a:pt x="1891" y="717"/>
                  </a:cubicBezTo>
                  <a:cubicBezTo>
                    <a:pt x="1893" y="716"/>
                    <a:pt x="1894" y="716"/>
                    <a:pt x="1896" y="716"/>
                  </a:cubicBezTo>
                  <a:cubicBezTo>
                    <a:pt x="1897" y="716"/>
                    <a:pt x="1897" y="716"/>
                    <a:pt x="1899" y="716"/>
                  </a:cubicBezTo>
                  <a:cubicBezTo>
                    <a:pt x="1899" y="716"/>
                    <a:pt x="1899" y="716"/>
                    <a:pt x="1899" y="716"/>
                  </a:cubicBezTo>
                  <a:cubicBezTo>
                    <a:pt x="1900" y="716"/>
                    <a:pt x="1900" y="716"/>
                    <a:pt x="1900" y="716"/>
                  </a:cubicBezTo>
                  <a:cubicBezTo>
                    <a:pt x="1901" y="715"/>
                    <a:pt x="1901" y="715"/>
                    <a:pt x="1901" y="715"/>
                  </a:cubicBezTo>
                  <a:cubicBezTo>
                    <a:pt x="1900" y="713"/>
                    <a:pt x="1900" y="713"/>
                    <a:pt x="1900" y="713"/>
                  </a:cubicBezTo>
                  <a:cubicBezTo>
                    <a:pt x="1898" y="711"/>
                    <a:pt x="1897" y="711"/>
                    <a:pt x="1896" y="708"/>
                  </a:cubicBezTo>
                  <a:cubicBezTo>
                    <a:pt x="1897" y="708"/>
                    <a:pt x="1897" y="708"/>
                    <a:pt x="1897" y="708"/>
                  </a:cubicBezTo>
                  <a:cubicBezTo>
                    <a:pt x="1897" y="708"/>
                    <a:pt x="1897" y="708"/>
                    <a:pt x="1897" y="708"/>
                  </a:cubicBezTo>
                  <a:cubicBezTo>
                    <a:pt x="1900" y="711"/>
                    <a:pt x="1901" y="712"/>
                    <a:pt x="1905" y="713"/>
                  </a:cubicBezTo>
                  <a:cubicBezTo>
                    <a:pt x="1906" y="712"/>
                    <a:pt x="1906" y="712"/>
                    <a:pt x="1906" y="712"/>
                  </a:cubicBezTo>
                  <a:cubicBezTo>
                    <a:pt x="1906" y="711"/>
                    <a:pt x="1906" y="711"/>
                    <a:pt x="1906" y="708"/>
                  </a:cubicBezTo>
                  <a:cubicBezTo>
                    <a:pt x="1906" y="706"/>
                    <a:pt x="1906" y="706"/>
                    <a:pt x="1906" y="706"/>
                  </a:cubicBezTo>
                  <a:cubicBezTo>
                    <a:pt x="1908" y="704"/>
                    <a:pt x="1908" y="705"/>
                    <a:pt x="1911" y="703"/>
                  </a:cubicBezTo>
                  <a:cubicBezTo>
                    <a:pt x="1912" y="702"/>
                    <a:pt x="1912" y="702"/>
                    <a:pt x="1912" y="702"/>
                  </a:cubicBezTo>
                  <a:cubicBezTo>
                    <a:pt x="1913" y="702"/>
                    <a:pt x="1913" y="702"/>
                    <a:pt x="1913" y="702"/>
                  </a:cubicBezTo>
                  <a:cubicBezTo>
                    <a:pt x="1914" y="703"/>
                    <a:pt x="1914" y="703"/>
                    <a:pt x="1914" y="703"/>
                  </a:cubicBezTo>
                  <a:cubicBezTo>
                    <a:pt x="1914" y="703"/>
                    <a:pt x="1914" y="703"/>
                    <a:pt x="1914" y="703"/>
                  </a:cubicBezTo>
                  <a:cubicBezTo>
                    <a:pt x="1916" y="701"/>
                    <a:pt x="1916" y="701"/>
                    <a:pt x="1916" y="701"/>
                  </a:cubicBezTo>
                  <a:cubicBezTo>
                    <a:pt x="1915" y="699"/>
                    <a:pt x="1915" y="699"/>
                    <a:pt x="1915" y="699"/>
                  </a:cubicBezTo>
                  <a:cubicBezTo>
                    <a:pt x="1915" y="699"/>
                    <a:pt x="1914" y="698"/>
                    <a:pt x="1914" y="698"/>
                  </a:cubicBezTo>
                  <a:close/>
                  <a:moveTo>
                    <a:pt x="1038" y="414"/>
                  </a:moveTo>
                  <a:cubicBezTo>
                    <a:pt x="1037" y="415"/>
                    <a:pt x="1037" y="415"/>
                    <a:pt x="1037" y="415"/>
                  </a:cubicBezTo>
                  <a:cubicBezTo>
                    <a:pt x="1037" y="415"/>
                    <a:pt x="1037" y="419"/>
                    <a:pt x="1036" y="421"/>
                  </a:cubicBezTo>
                  <a:cubicBezTo>
                    <a:pt x="1036" y="422"/>
                    <a:pt x="1036" y="422"/>
                    <a:pt x="1036" y="422"/>
                  </a:cubicBezTo>
                  <a:cubicBezTo>
                    <a:pt x="1033" y="421"/>
                    <a:pt x="1033" y="421"/>
                    <a:pt x="1033" y="421"/>
                  </a:cubicBezTo>
                  <a:cubicBezTo>
                    <a:pt x="1032" y="422"/>
                    <a:pt x="1032" y="422"/>
                    <a:pt x="1032" y="422"/>
                  </a:cubicBezTo>
                  <a:cubicBezTo>
                    <a:pt x="1031" y="422"/>
                    <a:pt x="1031" y="422"/>
                    <a:pt x="1031" y="422"/>
                  </a:cubicBezTo>
                  <a:cubicBezTo>
                    <a:pt x="1033" y="426"/>
                    <a:pt x="1033" y="426"/>
                    <a:pt x="1033" y="426"/>
                  </a:cubicBezTo>
                  <a:cubicBezTo>
                    <a:pt x="1036" y="428"/>
                    <a:pt x="1039" y="431"/>
                    <a:pt x="1039" y="431"/>
                  </a:cubicBezTo>
                  <a:cubicBezTo>
                    <a:pt x="1046" y="433"/>
                    <a:pt x="1046" y="433"/>
                    <a:pt x="1046" y="433"/>
                  </a:cubicBezTo>
                  <a:cubicBezTo>
                    <a:pt x="1046" y="433"/>
                    <a:pt x="1046" y="433"/>
                    <a:pt x="1046" y="433"/>
                  </a:cubicBezTo>
                  <a:cubicBezTo>
                    <a:pt x="1048" y="429"/>
                    <a:pt x="1048" y="429"/>
                    <a:pt x="1048" y="429"/>
                  </a:cubicBezTo>
                  <a:cubicBezTo>
                    <a:pt x="1050" y="427"/>
                    <a:pt x="1050" y="427"/>
                    <a:pt x="1050" y="427"/>
                  </a:cubicBezTo>
                  <a:cubicBezTo>
                    <a:pt x="1051" y="426"/>
                    <a:pt x="1051" y="426"/>
                    <a:pt x="1051" y="426"/>
                  </a:cubicBezTo>
                  <a:cubicBezTo>
                    <a:pt x="1052" y="421"/>
                    <a:pt x="1052" y="425"/>
                    <a:pt x="1052" y="420"/>
                  </a:cubicBezTo>
                  <a:cubicBezTo>
                    <a:pt x="1051" y="419"/>
                    <a:pt x="1051" y="419"/>
                    <a:pt x="1051" y="419"/>
                  </a:cubicBezTo>
                  <a:cubicBezTo>
                    <a:pt x="1047" y="417"/>
                    <a:pt x="1050" y="418"/>
                    <a:pt x="1038" y="414"/>
                  </a:cubicBezTo>
                  <a:close/>
                  <a:moveTo>
                    <a:pt x="525" y="557"/>
                  </a:moveTo>
                  <a:cubicBezTo>
                    <a:pt x="525" y="557"/>
                    <a:pt x="525" y="557"/>
                    <a:pt x="525" y="558"/>
                  </a:cubicBezTo>
                  <a:cubicBezTo>
                    <a:pt x="525" y="564"/>
                    <a:pt x="525" y="564"/>
                    <a:pt x="526" y="566"/>
                  </a:cubicBezTo>
                  <a:cubicBezTo>
                    <a:pt x="527" y="566"/>
                    <a:pt x="527" y="566"/>
                    <a:pt x="527" y="566"/>
                  </a:cubicBezTo>
                  <a:cubicBezTo>
                    <a:pt x="527" y="561"/>
                    <a:pt x="526" y="562"/>
                    <a:pt x="526" y="557"/>
                  </a:cubicBezTo>
                  <a:cubicBezTo>
                    <a:pt x="526" y="557"/>
                    <a:pt x="525" y="557"/>
                    <a:pt x="525" y="557"/>
                  </a:cubicBezTo>
                  <a:close/>
                  <a:moveTo>
                    <a:pt x="566" y="683"/>
                  </a:moveTo>
                  <a:cubicBezTo>
                    <a:pt x="564" y="683"/>
                    <a:pt x="565" y="683"/>
                    <a:pt x="563" y="682"/>
                  </a:cubicBezTo>
                  <a:cubicBezTo>
                    <a:pt x="561" y="682"/>
                    <a:pt x="561" y="682"/>
                    <a:pt x="560" y="682"/>
                  </a:cubicBezTo>
                  <a:cubicBezTo>
                    <a:pt x="559" y="683"/>
                    <a:pt x="559" y="683"/>
                    <a:pt x="559" y="683"/>
                  </a:cubicBezTo>
                  <a:cubicBezTo>
                    <a:pt x="561" y="687"/>
                    <a:pt x="561" y="687"/>
                    <a:pt x="561" y="687"/>
                  </a:cubicBezTo>
                  <a:cubicBezTo>
                    <a:pt x="564" y="689"/>
                    <a:pt x="564" y="689"/>
                    <a:pt x="564" y="689"/>
                  </a:cubicBezTo>
                  <a:cubicBezTo>
                    <a:pt x="566" y="689"/>
                    <a:pt x="566" y="689"/>
                    <a:pt x="566" y="689"/>
                  </a:cubicBezTo>
                  <a:cubicBezTo>
                    <a:pt x="566" y="688"/>
                    <a:pt x="566" y="688"/>
                    <a:pt x="566" y="688"/>
                  </a:cubicBezTo>
                  <a:cubicBezTo>
                    <a:pt x="567" y="687"/>
                    <a:pt x="567" y="687"/>
                    <a:pt x="567" y="687"/>
                  </a:cubicBezTo>
                  <a:cubicBezTo>
                    <a:pt x="566" y="686"/>
                    <a:pt x="566" y="686"/>
                    <a:pt x="566" y="686"/>
                  </a:cubicBezTo>
                  <a:cubicBezTo>
                    <a:pt x="566" y="685"/>
                    <a:pt x="566" y="685"/>
                    <a:pt x="566" y="683"/>
                  </a:cubicBezTo>
                  <a:close/>
                  <a:moveTo>
                    <a:pt x="535" y="601"/>
                  </a:moveTo>
                  <a:cubicBezTo>
                    <a:pt x="536" y="598"/>
                    <a:pt x="536" y="598"/>
                    <a:pt x="536" y="598"/>
                  </a:cubicBezTo>
                  <a:cubicBezTo>
                    <a:pt x="535" y="597"/>
                    <a:pt x="535" y="597"/>
                    <a:pt x="535" y="597"/>
                  </a:cubicBezTo>
                  <a:cubicBezTo>
                    <a:pt x="534" y="596"/>
                    <a:pt x="534" y="596"/>
                    <a:pt x="534" y="596"/>
                  </a:cubicBezTo>
                  <a:cubicBezTo>
                    <a:pt x="532" y="599"/>
                    <a:pt x="532" y="599"/>
                    <a:pt x="532" y="599"/>
                  </a:cubicBezTo>
                  <a:cubicBezTo>
                    <a:pt x="532" y="600"/>
                    <a:pt x="532" y="600"/>
                    <a:pt x="532" y="600"/>
                  </a:cubicBezTo>
                  <a:cubicBezTo>
                    <a:pt x="533" y="601"/>
                    <a:pt x="533" y="601"/>
                    <a:pt x="533" y="601"/>
                  </a:cubicBezTo>
                  <a:cubicBezTo>
                    <a:pt x="535" y="601"/>
                    <a:pt x="535" y="601"/>
                    <a:pt x="535" y="60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198">
              <a:extLst>
                <a:ext uri="{FF2B5EF4-FFF2-40B4-BE49-F238E27FC236}">
                  <a16:creationId xmlns:a16="http://schemas.microsoft.com/office/drawing/2014/main" id="{EEBFDDFD-9981-4293-AD4C-57DADD095933}"/>
                </a:ext>
              </a:extLst>
            </p:cNvPr>
            <p:cNvSpPr>
              <a:spLocks/>
            </p:cNvSpPr>
            <p:nvPr/>
          </p:nvSpPr>
          <p:spPr bwMode="auto">
            <a:xfrm>
              <a:off x="13041321" y="9078255"/>
              <a:ext cx="94984" cy="75987"/>
            </a:xfrm>
            <a:custGeom>
              <a:avLst/>
              <a:gdLst>
                <a:gd name="T0" fmla="*/ 18 w 22"/>
                <a:gd name="T1" fmla="*/ 0 h 19"/>
                <a:gd name="T2" fmla="*/ 18 w 22"/>
                <a:gd name="T3" fmla="*/ 0 h 19"/>
                <a:gd name="T4" fmla="*/ 18 w 22"/>
                <a:gd name="T5" fmla="*/ 0 h 19"/>
                <a:gd name="T6" fmla="*/ 19 w 22"/>
                <a:gd name="T7" fmla="*/ 3 h 19"/>
                <a:gd name="T8" fmla="*/ 20 w 22"/>
                <a:gd name="T9" fmla="*/ 3 h 19"/>
                <a:gd name="T10" fmla="*/ 21 w 22"/>
                <a:gd name="T11" fmla="*/ 5 h 19"/>
                <a:gd name="T12" fmla="*/ 22 w 22"/>
                <a:gd name="T13" fmla="*/ 10 h 19"/>
                <a:gd name="T14" fmla="*/ 22 w 22"/>
                <a:gd name="T15" fmla="*/ 11 h 19"/>
                <a:gd name="T16" fmla="*/ 22 w 22"/>
                <a:gd name="T17" fmla="*/ 12 h 19"/>
                <a:gd name="T18" fmla="*/ 22 w 22"/>
                <a:gd name="T19" fmla="*/ 14 h 19"/>
                <a:gd name="T20" fmla="*/ 21 w 22"/>
                <a:gd name="T21" fmla="*/ 14 h 19"/>
                <a:gd name="T22" fmla="*/ 21 w 22"/>
                <a:gd name="T23" fmla="*/ 14 h 19"/>
                <a:gd name="T24" fmla="*/ 20 w 22"/>
                <a:gd name="T25" fmla="*/ 14 h 19"/>
                <a:gd name="T26" fmla="*/ 19 w 22"/>
                <a:gd name="T27" fmla="*/ 15 h 19"/>
                <a:gd name="T28" fmla="*/ 18 w 22"/>
                <a:gd name="T29" fmla="*/ 14 h 19"/>
                <a:gd name="T30" fmla="*/ 17 w 22"/>
                <a:gd name="T31" fmla="*/ 14 h 19"/>
                <a:gd name="T32" fmla="*/ 15 w 22"/>
                <a:gd name="T33" fmla="*/ 14 h 19"/>
                <a:gd name="T34" fmla="*/ 15 w 22"/>
                <a:gd name="T35" fmla="*/ 14 h 19"/>
                <a:gd name="T36" fmla="*/ 14 w 22"/>
                <a:gd name="T37" fmla="*/ 15 h 19"/>
                <a:gd name="T38" fmla="*/ 14 w 22"/>
                <a:gd name="T39" fmla="*/ 15 h 19"/>
                <a:gd name="T40" fmla="*/ 13 w 22"/>
                <a:gd name="T41" fmla="*/ 15 h 19"/>
                <a:gd name="T42" fmla="*/ 12 w 22"/>
                <a:gd name="T43" fmla="*/ 14 h 19"/>
                <a:gd name="T44" fmla="*/ 12 w 22"/>
                <a:gd name="T45" fmla="*/ 14 h 19"/>
                <a:gd name="T46" fmla="*/ 11 w 22"/>
                <a:gd name="T47" fmla="*/ 18 h 19"/>
                <a:gd name="T48" fmla="*/ 11 w 22"/>
                <a:gd name="T49" fmla="*/ 18 h 19"/>
                <a:gd name="T50" fmla="*/ 9 w 22"/>
                <a:gd name="T51" fmla="*/ 19 h 19"/>
                <a:gd name="T52" fmla="*/ 6 w 22"/>
                <a:gd name="T53" fmla="*/ 19 h 19"/>
                <a:gd name="T54" fmla="*/ 5 w 22"/>
                <a:gd name="T55" fmla="*/ 19 h 19"/>
                <a:gd name="T56" fmla="*/ 4 w 22"/>
                <a:gd name="T57" fmla="*/ 18 h 19"/>
                <a:gd name="T58" fmla="*/ 2 w 22"/>
                <a:gd name="T59" fmla="*/ 17 h 19"/>
                <a:gd name="T60" fmla="*/ 2 w 22"/>
                <a:gd name="T61" fmla="*/ 17 h 19"/>
                <a:gd name="T62" fmla="*/ 1 w 22"/>
                <a:gd name="T63" fmla="*/ 18 h 19"/>
                <a:gd name="T64" fmla="*/ 0 w 22"/>
                <a:gd name="T65" fmla="*/ 18 h 19"/>
                <a:gd name="T66" fmla="*/ 0 w 22"/>
                <a:gd name="T67" fmla="*/ 17 h 19"/>
                <a:gd name="T68" fmla="*/ 0 w 22"/>
                <a:gd name="T69" fmla="*/ 16 h 19"/>
                <a:gd name="T70" fmla="*/ 0 w 22"/>
                <a:gd name="T71" fmla="*/ 15 h 19"/>
                <a:gd name="T72" fmla="*/ 0 w 22"/>
                <a:gd name="T73" fmla="*/ 15 h 19"/>
                <a:gd name="T74" fmla="*/ 2 w 22"/>
                <a:gd name="T75" fmla="*/ 13 h 19"/>
                <a:gd name="T76" fmla="*/ 3 w 22"/>
                <a:gd name="T77" fmla="*/ 12 h 19"/>
                <a:gd name="T78" fmla="*/ 3 w 22"/>
                <a:gd name="T79" fmla="*/ 12 h 19"/>
                <a:gd name="T80" fmla="*/ 3 w 22"/>
                <a:gd name="T81" fmla="*/ 9 h 19"/>
                <a:gd name="T82" fmla="*/ 5 w 22"/>
                <a:gd name="T83" fmla="*/ 5 h 19"/>
                <a:gd name="T84" fmla="*/ 6 w 22"/>
                <a:gd name="T85" fmla="*/ 5 h 19"/>
                <a:gd name="T86" fmla="*/ 8 w 22"/>
                <a:gd name="T87" fmla="*/ 3 h 19"/>
                <a:gd name="T88" fmla="*/ 10 w 22"/>
                <a:gd name="T89" fmla="*/ 3 h 19"/>
                <a:gd name="T90" fmla="*/ 11 w 22"/>
                <a:gd name="T91" fmla="*/ 3 h 19"/>
                <a:gd name="T92" fmla="*/ 11 w 22"/>
                <a:gd name="T93" fmla="*/ 4 h 19"/>
                <a:gd name="T94" fmla="*/ 11 w 22"/>
                <a:gd name="T95" fmla="*/ 4 h 19"/>
                <a:gd name="T96" fmla="*/ 12 w 22"/>
                <a:gd name="T97" fmla="*/ 4 h 19"/>
                <a:gd name="T98" fmla="*/ 16 w 22"/>
                <a:gd name="T99" fmla="*/ 0 h 19"/>
                <a:gd name="T100" fmla="*/ 17 w 22"/>
                <a:gd name="T101" fmla="*/ 0 h 19"/>
                <a:gd name="T102" fmla="*/ 18 w 22"/>
                <a:gd name="T10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 h="19">
                  <a:moveTo>
                    <a:pt x="18" y="0"/>
                  </a:moveTo>
                  <a:cubicBezTo>
                    <a:pt x="18" y="0"/>
                    <a:pt x="18" y="0"/>
                    <a:pt x="18" y="0"/>
                  </a:cubicBezTo>
                  <a:cubicBezTo>
                    <a:pt x="18" y="0"/>
                    <a:pt x="18" y="0"/>
                    <a:pt x="18" y="0"/>
                  </a:cubicBezTo>
                  <a:cubicBezTo>
                    <a:pt x="18" y="2"/>
                    <a:pt x="18" y="2"/>
                    <a:pt x="19" y="3"/>
                  </a:cubicBezTo>
                  <a:cubicBezTo>
                    <a:pt x="20" y="3"/>
                    <a:pt x="20" y="3"/>
                    <a:pt x="20" y="3"/>
                  </a:cubicBezTo>
                  <a:cubicBezTo>
                    <a:pt x="21" y="4"/>
                    <a:pt x="21" y="4"/>
                    <a:pt x="21" y="5"/>
                  </a:cubicBezTo>
                  <a:cubicBezTo>
                    <a:pt x="22" y="9"/>
                    <a:pt x="21" y="7"/>
                    <a:pt x="22" y="10"/>
                  </a:cubicBezTo>
                  <a:cubicBezTo>
                    <a:pt x="22" y="11"/>
                    <a:pt x="22" y="11"/>
                    <a:pt x="22" y="11"/>
                  </a:cubicBezTo>
                  <a:cubicBezTo>
                    <a:pt x="22" y="12"/>
                    <a:pt x="22" y="12"/>
                    <a:pt x="22" y="12"/>
                  </a:cubicBezTo>
                  <a:cubicBezTo>
                    <a:pt x="22" y="13"/>
                    <a:pt x="22" y="13"/>
                    <a:pt x="22" y="14"/>
                  </a:cubicBezTo>
                  <a:cubicBezTo>
                    <a:pt x="21" y="14"/>
                    <a:pt x="21" y="14"/>
                    <a:pt x="21" y="14"/>
                  </a:cubicBezTo>
                  <a:cubicBezTo>
                    <a:pt x="21" y="14"/>
                    <a:pt x="21" y="14"/>
                    <a:pt x="21" y="14"/>
                  </a:cubicBezTo>
                  <a:cubicBezTo>
                    <a:pt x="20" y="14"/>
                    <a:pt x="20" y="14"/>
                    <a:pt x="20" y="14"/>
                  </a:cubicBezTo>
                  <a:cubicBezTo>
                    <a:pt x="20" y="14"/>
                    <a:pt x="20" y="14"/>
                    <a:pt x="19" y="15"/>
                  </a:cubicBezTo>
                  <a:cubicBezTo>
                    <a:pt x="18" y="15"/>
                    <a:pt x="18" y="15"/>
                    <a:pt x="18" y="14"/>
                  </a:cubicBezTo>
                  <a:cubicBezTo>
                    <a:pt x="17" y="14"/>
                    <a:pt x="17" y="14"/>
                    <a:pt x="17" y="14"/>
                  </a:cubicBezTo>
                  <a:cubicBezTo>
                    <a:pt x="15" y="14"/>
                    <a:pt x="15" y="14"/>
                    <a:pt x="15" y="14"/>
                  </a:cubicBezTo>
                  <a:cubicBezTo>
                    <a:pt x="15" y="14"/>
                    <a:pt x="15" y="14"/>
                    <a:pt x="15" y="14"/>
                  </a:cubicBezTo>
                  <a:cubicBezTo>
                    <a:pt x="14" y="14"/>
                    <a:pt x="15" y="14"/>
                    <a:pt x="14" y="15"/>
                  </a:cubicBezTo>
                  <a:cubicBezTo>
                    <a:pt x="14" y="15"/>
                    <a:pt x="14" y="15"/>
                    <a:pt x="14" y="15"/>
                  </a:cubicBezTo>
                  <a:cubicBezTo>
                    <a:pt x="13" y="15"/>
                    <a:pt x="13" y="15"/>
                    <a:pt x="13" y="15"/>
                  </a:cubicBezTo>
                  <a:cubicBezTo>
                    <a:pt x="12" y="14"/>
                    <a:pt x="12" y="14"/>
                    <a:pt x="12" y="14"/>
                  </a:cubicBezTo>
                  <a:cubicBezTo>
                    <a:pt x="12" y="14"/>
                    <a:pt x="12" y="14"/>
                    <a:pt x="12" y="14"/>
                  </a:cubicBezTo>
                  <a:cubicBezTo>
                    <a:pt x="11" y="17"/>
                    <a:pt x="11" y="16"/>
                    <a:pt x="11" y="18"/>
                  </a:cubicBezTo>
                  <a:cubicBezTo>
                    <a:pt x="11" y="18"/>
                    <a:pt x="11" y="18"/>
                    <a:pt x="11" y="18"/>
                  </a:cubicBezTo>
                  <a:cubicBezTo>
                    <a:pt x="10" y="19"/>
                    <a:pt x="10" y="19"/>
                    <a:pt x="9" y="19"/>
                  </a:cubicBezTo>
                  <a:cubicBezTo>
                    <a:pt x="8" y="19"/>
                    <a:pt x="7" y="19"/>
                    <a:pt x="6" y="19"/>
                  </a:cubicBezTo>
                  <a:cubicBezTo>
                    <a:pt x="5" y="19"/>
                    <a:pt x="5" y="19"/>
                    <a:pt x="5" y="19"/>
                  </a:cubicBezTo>
                  <a:cubicBezTo>
                    <a:pt x="4" y="18"/>
                    <a:pt x="4" y="18"/>
                    <a:pt x="4" y="18"/>
                  </a:cubicBezTo>
                  <a:cubicBezTo>
                    <a:pt x="3" y="17"/>
                    <a:pt x="4" y="17"/>
                    <a:pt x="2" y="17"/>
                  </a:cubicBezTo>
                  <a:cubicBezTo>
                    <a:pt x="2" y="17"/>
                    <a:pt x="2" y="17"/>
                    <a:pt x="2" y="17"/>
                  </a:cubicBezTo>
                  <a:cubicBezTo>
                    <a:pt x="1" y="18"/>
                    <a:pt x="1" y="17"/>
                    <a:pt x="1" y="18"/>
                  </a:cubicBezTo>
                  <a:cubicBezTo>
                    <a:pt x="0" y="18"/>
                    <a:pt x="0" y="18"/>
                    <a:pt x="0" y="18"/>
                  </a:cubicBezTo>
                  <a:cubicBezTo>
                    <a:pt x="0" y="17"/>
                    <a:pt x="0" y="17"/>
                    <a:pt x="0" y="17"/>
                  </a:cubicBezTo>
                  <a:cubicBezTo>
                    <a:pt x="0" y="16"/>
                    <a:pt x="0" y="16"/>
                    <a:pt x="0" y="16"/>
                  </a:cubicBezTo>
                  <a:cubicBezTo>
                    <a:pt x="0" y="15"/>
                    <a:pt x="0" y="15"/>
                    <a:pt x="0" y="15"/>
                  </a:cubicBezTo>
                  <a:cubicBezTo>
                    <a:pt x="0" y="15"/>
                    <a:pt x="0" y="15"/>
                    <a:pt x="0" y="15"/>
                  </a:cubicBezTo>
                  <a:cubicBezTo>
                    <a:pt x="1" y="14"/>
                    <a:pt x="1" y="13"/>
                    <a:pt x="2" y="13"/>
                  </a:cubicBezTo>
                  <a:cubicBezTo>
                    <a:pt x="3" y="12"/>
                    <a:pt x="3" y="12"/>
                    <a:pt x="3" y="12"/>
                  </a:cubicBezTo>
                  <a:cubicBezTo>
                    <a:pt x="3" y="12"/>
                    <a:pt x="3" y="12"/>
                    <a:pt x="3" y="12"/>
                  </a:cubicBezTo>
                  <a:cubicBezTo>
                    <a:pt x="3" y="10"/>
                    <a:pt x="3" y="10"/>
                    <a:pt x="3" y="9"/>
                  </a:cubicBezTo>
                  <a:cubicBezTo>
                    <a:pt x="3" y="7"/>
                    <a:pt x="4" y="6"/>
                    <a:pt x="5" y="5"/>
                  </a:cubicBezTo>
                  <a:cubicBezTo>
                    <a:pt x="6" y="5"/>
                    <a:pt x="6" y="5"/>
                    <a:pt x="6" y="5"/>
                  </a:cubicBezTo>
                  <a:cubicBezTo>
                    <a:pt x="7" y="4"/>
                    <a:pt x="7" y="4"/>
                    <a:pt x="8" y="3"/>
                  </a:cubicBezTo>
                  <a:cubicBezTo>
                    <a:pt x="8" y="3"/>
                    <a:pt x="10" y="3"/>
                    <a:pt x="10" y="3"/>
                  </a:cubicBezTo>
                  <a:cubicBezTo>
                    <a:pt x="11" y="3"/>
                    <a:pt x="11" y="3"/>
                    <a:pt x="11" y="3"/>
                  </a:cubicBezTo>
                  <a:cubicBezTo>
                    <a:pt x="11" y="4"/>
                    <a:pt x="11" y="4"/>
                    <a:pt x="11" y="4"/>
                  </a:cubicBezTo>
                  <a:cubicBezTo>
                    <a:pt x="11" y="4"/>
                    <a:pt x="11" y="4"/>
                    <a:pt x="11" y="4"/>
                  </a:cubicBezTo>
                  <a:cubicBezTo>
                    <a:pt x="12" y="4"/>
                    <a:pt x="12" y="4"/>
                    <a:pt x="12" y="4"/>
                  </a:cubicBezTo>
                  <a:cubicBezTo>
                    <a:pt x="14" y="3"/>
                    <a:pt x="14" y="2"/>
                    <a:pt x="16" y="0"/>
                  </a:cubicBezTo>
                  <a:cubicBezTo>
                    <a:pt x="17" y="0"/>
                    <a:pt x="17" y="0"/>
                    <a:pt x="17" y="0"/>
                  </a:cubicBezTo>
                  <a:cubicBezTo>
                    <a:pt x="18" y="0"/>
                    <a:pt x="18" y="0"/>
                    <a:pt x="1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199">
              <a:extLst>
                <a:ext uri="{FF2B5EF4-FFF2-40B4-BE49-F238E27FC236}">
                  <a16:creationId xmlns:a16="http://schemas.microsoft.com/office/drawing/2014/main" id="{9202502E-957E-4910-BE4C-FBBEF287B74A}"/>
                </a:ext>
              </a:extLst>
            </p:cNvPr>
            <p:cNvSpPr>
              <a:spLocks noEditPoints="1"/>
            </p:cNvSpPr>
            <p:nvPr/>
          </p:nvSpPr>
          <p:spPr bwMode="auto">
            <a:xfrm>
              <a:off x="13312024" y="7449276"/>
              <a:ext cx="983087" cy="807365"/>
            </a:xfrm>
            <a:custGeom>
              <a:avLst/>
              <a:gdLst>
                <a:gd name="T0" fmla="*/ 147 w 236"/>
                <a:gd name="T1" fmla="*/ 46 h 194"/>
                <a:gd name="T2" fmla="*/ 159 w 236"/>
                <a:gd name="T3" fmla="*/ 56 h 194"/>
                <a:gd name="T4" fmla="*/ 164 w 236"/>
                <a:gd name="T5" fmla="*/ 60 h 194"/>
                <a:gd name="T6" fmla="*/ 173 w 236"/>
                <a:gd name="T7" fmla="*/ 68 h 194"/>
                <a:gd name="T8" fmla="*/ 173 w 236"/>
                <a:gd name="T9" fmla="*/ 70 h 194"/>
                <a:gd name="T10" fmla="*/ 175 w 236"/>
                <a:gd name="T11" fmla="*/ 77 h 194"/>
                <a:gd name="T12" fmla="*/ 173 w 236"/>
                <a:gd name="T13" fmla="*/ 77 h 194"/>
                <a:gd name="T14" fmla="*/ 182 w 236"/>
                <a:gd name="T15" fmla="*/ 93 h 194"/>
                <a:gd name="T16" fmla="*/ 185 w 236"/>
                <a:gd name="T17" fmla="*/ 96 h 194"/>
                <a:gd name="T18" fmla="*/ 189 w 236"/>
                <a:gd name="T19" fmla="*/ 96 h 194"/>
                <a:gd name="T20" fmla="*/ 190 w 236"/>
                <a:gd name="T21" fmla="*/ 99 h 194"/>
                <a:gd name="T22" fmla="*/ 230 w 236"/>
                <a:gd name="T23" fmla="*/ 120 h 194"/>
                <a:gd name="T24" fmla="*/ 229 w 236"/>
                <a:gd name="T25" fmla="*/ 151 h 194"/>
                <a:gd name="T26" fmla="*/ 152 w 236"/>
                <a:gd name="T27" fmla="*/ 173 h 194"/>
                <a:gd name="T28" fmla="*/ 139 w 236"/>
                <a:gd name="T29" fmla="*/ 187 h 194"/>
                <a:gd name="T30" fmla="*/ 107 w 236"/>
                <a:gd name="T31" fmla="*/ 182 h 194"/>
                <a:gd name="T32" fmla="*/ 104 w 236"/>
                <a:gd name="T33" fmla="*/ 182 h 194"/>
                <a:gd name="T34" fmla="*/ 99 w 236"/>
                <a:gd name="T35" fmla="*/ 180 h 194"/>
                <a:gd name="T36" fmla="*/ 97 w 236"/>
                <a:gd name="T37" fmla="*/ 184 h 194"/>
                <a:gd name="T38" fmla="*/ 96 w 236"/>
                <a:gd name="T39" fmla="*/ 189 h 194"/>
                <a:gd name="T40" fmla="*/ 92 w 236"/>
                <a:gd name="T41" fmla="*/ 194 h 194"/>
                <a:gd name="T42" fmla="*/ 90 w 236"/>
                <a:gd name="T43" fmla="*/ 189 h 194"/>
                <a:gd name="T44" fmla="*/ 86 w 236"/>
                <a:gd name="T45" fmla="*/ 181 h 194"/>
                <a:gd name="T46" fmla="*/ 71 w 236"/>
                <a:gd name="T47" fmla="*/ 157 h 194"/>
                <a:gd name="T48" fmla="*/ 66 w 236"/>
                <a:gd name="T49" fmla="*/ 151 h 194"/>
                <a:gd name="T50" fmla="*/ 50 w 236"/>
                <a:gd name="T51" fmla="*/ 135 h 194"/>
                <a:gd name="T52" fmla="*/ 50 w 236"/>
                <a:gd name="T53" fmla="*/ 125 h 194"/>
                <a:gd name="T54" fmla="*/ 49 w 236"/>
                <a:gd name="T55" fmla="*/ 118 h 194"/>
                <a:gd name="T56" fmla="*/ 47 w 236"/>
                <a:gd name="T57" fmla="*/ 115 h 194"/>
                <a:gd name="T58" fmla="*/ 35 w 236"/>
                <a:gd name="T59" fmla="*/ 100 h 194"/>
                <a:gd name="T60" fmla="*/ 26 w 236"/>
                <a:gd name="T61" fmla="*/ 83 h 194"/>
                <a:gd name="T62" fmla="*/ 14 w 236"/>
                <a:gd name="T63" fmla="*/ 65 h 194"/>
                <a:gd name="T64" fmla="*/ 5 w 236"/>
                <a:gd name="T65" fmla="*/ 52 h 194"/>
                <a:gd name="T66" fmla="*/ 4 w 236"/>
                <a:gd name="T67" fmla="*/ 36 h 194"/>
                <a:gd name="T68" fmla="*/ 24 w 236"/>
                <a:gd name="T69" fmla="*/ 30 h 194"/>
                <a:gd name="T70" fmla="*/ 34 w 236"/>
                <a:gd name="T71" fmla="*/ 24 h 194"/>
                <a:gd name="T72" fmla="*/ 49 w 236"/>
                <a:gd name="T73" fmla="*/ 2 h 194"/>
                <a:gd name="T74" fmla="*/ 114 w 236"/>
                <a:gd name="T75" fmla="*/ 38 h 194"/>
                <a:gd name="T76" fmla="*/ 22 w 236"/>
                <a:gd name="T77" fmla="*/ 82 h 194"/>
                <a:gd name="T78" fmla="*/ 22 w 236"/>
                <a:gd name="T79" fmla="*/ 81 h 194"/>
                <a:gd name="T80" fmla="*/ 24 w 236"/>
                <a:gd name="T81" fmla="*/ 84 h 194"/>
                <a:gd name="T82" fmla="*/ 22 w 236"/>
                <a:gd name="T83" fmla="*/ 83 h 194"/>
                <a:gd name="T84" fmla="*/ 26 w 236"/>
                <a:gd name="T85" fmla="*/ 86 h 194"/>
                <a:gd name="T86" fmla="*/ 83 w 236"/>
                <a:gd name="T87" fmla="*/ 189 h 194"/>
                <a:gd name="T88" fmla="*/ 85 w 236"/>
                <a:gd name="T89" fmla="*/ 191 h 194"/>
                <a:gd name="T90" fmla="*/ 84 w 236"/>
                <a:gd name="T91" fmla="*/ 190 h 194"/>
                <a:gd name="T92" fmla="*/ 81 w 236"/>
                <a:gd name="T93" fmla="*/ 188 h 194"/>
                <a:gd name="T94" fmla="*/ 81 w 236"/>
                <a:gd name="T95" fmla="*/ 186 h 194"/>
                <a:gd name="T96" fmla="*/ 82 w 236"/>
                <a:gd name="T97" fmla="*/ 18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6" h="194">
                  <a:moveTo>
                    <a:pt x="134" y="39"/>
                  </a:moveTo>
                  <a:cubicBezTo>
                    <a:pt x="140" y="40"/>
                    <a:pt x="137" y="40"/>
                    <a:pt x="144" y="41"/>
                  </a:cubicBezTo>
                  <a:cubicBezTo>
                    <a:pt x="145" y="43"/>
                    <a:pt x="145" y="42"/>
                    <a:pt x="146" y="45"/>
                  </a:cubicBezTo>
                  <a:cubicBezTo>
                    <a:pt x="147" y="46"/>
                    <a:pt x="147" y="46"/>
                    <a:pt x="147" y="46"/>
                  </a:cubicBezTo>
                  <a:cubicBezTo>
                    <a:pt x="156" y="46"/>
                    <a:pt x="147" y="46"/>
                    <a:pt x="155" y="46"/>
                  </a:cubicBezTo>
                  <a:cubicBezTo>
                    <a:pt x="157" y="50"/>
                    <a:pt x="156" y="49"/>
                    <a:pt x="159" y="54"/>
                  </a:cubicBezTo>
                  <a:cubicBezTo>
                    <a:pt x="160" y="55"/>
                    <a:pt x="159" y="54"/>
                    <a:pt x="160" y="56"/>
                  </a:cubicBezTo>
                  <a:cubicBezTo>
                    <a:pt x="159" y="56"/>
                    <a:pt x="159" y="56"/>
                    <a:pt x="159" y="56"/>
                  </a:cubicBezTo>
                  <a:cubicBezTo>
                    <a:pt x="159" y="57"/>
                    <a:pt x="159" y="57"/>
                    <a:pt x="159" y="57"/>
                  </a:cubicBezTo>
                  <a:cubicBezTo>
                    <a:pt x="161" y="58"/>
                    <a:pt x="161" y="58"/>
                    <a:pt x="161" y="58"/>
                  </a:cubicBezTo>
                  <a:cubicBezTo>
                    <a:pt x="163" y="59"/>
                    <a:pt x="164" y="59"/>
                    <a:pt x="164" y="60"/>
                  </a:cubicBezTo>
                  <a:cubicBezTo>
                    <a:pt x="164" y="60"/>
                    <a:pt x="164" y="60"/>
                    <a:pt x="164" y="60"/>
                  </a:cubicBezTo>
                  <a:cubicBezTo>
                    <a:pt x="165" y="62"/>
                    <a:pt x="165" y="62"/>
                    <a:pt x="166" y="64"/>
                  </a:cubicBezTo>
                  <a:cubicBezTo>
                    <a:pt x="168" y="64"/>
                    <a:pt x="168" y="64"/>
                    <a:pt x="168" y="64"/>
                  </a:cubicBezTo>
                  <a:cubicBezTo>
                    <a:pt x="170" y="66"/>
                    <a:pt x="170" y="66"/>
                    <a:pt x="170" y="66"/>
                  </a:cubicBezTo>
                  <a:cubicBezTo>
                    <a:pt x="173" y="68"/>
                    <a:pt x="173" y="68"/>
                    <a:pt x="173" y="68"/>
                  </a:cubicBezTo>
                  <a:cubicBezTo>
                    <a:pt x="175" y="70"/>
                    <a:pt x="175" y="70"/>
                    <a:pt x="175" y="70"/>
                  </a:cubicBezTo>
                  <a:cubicBezTo>
                    <a:pt x="174" y="70"/>
                    <a:pt x="174" y="70"/>
                    <a:pt x="174" y="70"/>
                  </a:cubicBezTo>
                  <a:cubicBezTo>
                    <a:pt x="174" y="70"/>
                    <a:pt x="174" y="70"/>
                    <a:pt x="173" y="70"/>
                  </a:cubicBezTo>
                  <a:cubicBezTo>
                    <a:pt x="173" y="70"/>
                    <a:pt x="173" y="70"/>
                    <a:pt x="173" y="70"/>
                  </a:cubicBezTo>
                  <a:cubicBezTo>
                    <a:pt x="173" y="71"/>
                    <a:pt x="173" y="70"/>
                    <a:pt x="173" y="72"/>
                  </a:cubicBezTo>
                  <a:cubicBezTo>
                    <a:pt x="174" y="73"/>
                    <a:pt x="174" y="72"/>
                    <a:pt x="175" y="73"/>
                  </a:cubicBezTo>
                  <a:cubicBezTo>
                    <a:pt x="175" y="74"/>
                    <a:pt x="175" y="74"/>
                    <a:pt x="175" y="74"/>
                  </a:cubicBezTo>
                  <a:cubicBezTo>
                    <a:pt x="175" y="77"/>
                    <a:pt x="175" y="77"/>
                    <a:pt x="175" y="77"/>
                  </a:cubicBezTo>
                  <a:cubicBezTo>
                    <a:pt x="174" y="77"/>
                    <a:pt x="174" y="77"/>
                    <a:pt x="174" y="77"/>
                  </a:cubicBezTo>
                  <a:cubicBezTo>
                    <a:pt x="174" y="77"/>
                    <a:pt x="174" y="77"/>
                    <a:pt x="174" y="77"/>
                  </a:cubicBezTo>
                  <a:cubicBezTo>
                    <a:pt x="173" y="77"/>
                    <a:pt x="173" y="77"/>
                    <a:pt x="173" y="77"/>
                  </a:cubicBezTo>
                  <a:cubicBezTo>
                    <a:pt x="173" y="77"/>
                    <a:pt x="173" y="77"/>
                    <a:pt x="173" y="77"/>
                  </a:cubicBezTo>
                  <a:cubicBezTo>
                    <a:pt x="175" y="83"/>
                    <a:pt x="174" y="79"/>
                    <a:pt x="176" y="83"/>
                  </a:cubicBezTo>
                  <a:cubicBezTo>
                    <a:pt x="176" y="84"/>
                    <a:pt x="177" y="85"/>
                    <a:pt x="178" y="85"/>
                  </a:cubicBezTo>
                  <a:cubicBezTo>
                    <a:pt x="179" y="87"/>
                    <a:pt x="179" y="87"/>
                    <a:pt x="179" y="90"/>
                  </a:cubicBezTo>
                  <a:cubicBezTo>
                    <a:pt x="181" y="92"/>
                    <a:pt x="181" y="92"/>
                    <a:pt x="182" y="93"/>
                  </a:cubicBezTo>
                  <a:cubicBezTo>
                    <a:pt x="182" y="95"/>
                    <a:pt x="182" y="95"/>
                    <a:pt x="182" y="95"/>
                  </a:cubicBezTo>
                  <a:cubicBezTo>
                    <a:pt x="183" y="96"/>
                    <a:pt x="183" y="96"/>
                    <a:pt x="183" y="96"/>
                  </a:cubicBezTo>
                  <a:cubicBezTo>
                    <a:pt x="184" y="96"/>
                    <a:pt x="184" y="96"/>
                    <a:pt x="184" y="96"/>
                  </a:cubicBezTo>
                  <a:cubicBezTo>
                    <a:pt x="185" y="96"/>
                    <a:pt x="184" y="96"/>
                    <a:pt x="185" y="96"/>
                  </a:cubicBezTo>
                  <a:cubicBezTo>
                    <a:pt x="186" y="96"/>
                    <a:pt x="186" y="96"/>
                    <a:pt x="187" y="96"/>
                  </a:cubicBezTo>
                  <a:cubicBezTo>
                    <a:pt x="188" y="96"/>
                    <a:pt x="188" y="96"/>
                    <a:pt x="188" y="96"/>
                  </a:cubicBezTo>
                  <a:cubicBezTo>
                    <a:pt x="189" y="96"/>
                    <a:pt x="189" y="96"/>
                    <a:pt x="189" y="96"/>
                  </a:cubicBezTo>
                  <a:cubicBezTo>
                    <a:pt x="189" y="96"/>
                    <a:pt x="189" y="96"/>
                    <a:pt x="189" y="96"/>
                  </a:cubicBezTo>
                  <a:cubicBezTo>
                    <a:pt x="188" y="97"/>
                    <a:pt x="188" y="97"/>
                    <a:pt x="188" y="97"/>
                  </a:cubicBezTo>
                  <a:cubicBezTo>
                    <a:pt x="188" y="99"/>
                    <a:pt x="188" y="99"/>
                    <a:pt x="188" y="99"/>
                  </a:cubicBezTo>
                  <a:cubicBezTo>
                    <a:pt x="189" y="99"/>
                    <a:pt x="189" y="99"/>
                    <a:pt x="190" y="99"/>
                  </a:cubicBezTo>
                  <a:cubicBezTo>
                    <a:pt x="190" y="99"/>
                    <a:pt x="190" y="99"/>
                    <a:pt x="190" y="99"/>
                  </a:cubicBezTo>
                  <a:cubicBezTo>
                    <a:pt x="190" y="100"/>
                    <a:pt x="191" y="101"/>
                    <a:pt x="191" y="101"/>
                  </a:cubicBezTo>
                  <a:cubicBezTo>
                    <a:pt x="191" y="102"/>
                    <a:pt x="191" y="102"/>
                    <a:pt x="191" y="102"/>
                  </a:cubicBezTo>
                  <a:cubicBezTo>
                    <a:pt x="191" y="102"/>
                    <a:pt x="192" y="104"/>
                    <a:pt x="202" y="116"/>
                  </a:cubicBezTo>
                  <a:cubicBezTo>
                    <a:pt x="204" y="116"/>
                    <a:pt x="228" y="119"/>
                    <a:pt x="230" y="120"/>
                  </a:cubicBezTo>
                  <a:cubicBezTo>
                    <a:pt x="230" y="120"/>
                    <a:pt x="230" y="120"/>
                    <a:pt x="230" y="120"/>
                  </a:cubicBezTo>
                  <a:cubicBezTo>
                    <a:pt x="231" y="119"/>
                    <a:pt x="231" y="119"/>
                    <a:pt x="231" y="119"/>
                  </a:cubicBezTo>
                  <a:cubicBezTo>
                    <a:pt x="232" y="121"/>
                    <a:pt x="235" y="125"/>
                    <a:pt x="236" y="127"/>
                  </a:cubicBezTo>
                  <a:cubicBezTo>
                    <a:pt x="235" y="131"/>
                    <a:pt x="235" y="132"/>
                    <a:pt x="229" y="151"/>
                  </a:cubicBezTo>
                  <a:cubicBezTo>
                    <a:pt x="227" y="152"/>
                    <a:pt x="223" y="153"/>
                    <a:pt x="222" y="154"/>
                  </a:cubicBezTo>
                  <a:cubicBezTo>
                    <a:pt x="216" y="156"/>
                    <a:pt x="207" y="159"/>
                    <a:pt x="206" y="159"/>
                  </a:cubicBezTo>
                  <a:cubicBezTo>
                    <a:pt x="193" y="164"/>
                    <a:pt x="196" y="163"/>
                    <a:pt x="190" y="164"/>
                  </a:cubicBezTo>
                  <a:cubicBezTo>
                    <a:pt x="158" y="168"/>
                    <a:pt x="165" y="166"/>
                    <a:pt x="152" y="173"/>
                  </a:cubicBezTo>
                  <a:cubicBezTo>
                    <a:pt x="148" y="178"/>
                    <a:pt x="148" y="178"/>
                    <a:pt x="146" y="181"/>
                  </a:cubicBezTo>
                  <a:cubicBezTo>
                    <a:pt x="145" y="183"/>
                    <a:pt x="145" y="182"/>
                    <a:pt x="144" y="185"/>
                  </a:cubicBezTo>
                  <a:cubicBezTo>
                    <a:pt x="143" y="186"/>
                    <a:pt x="142" y="186"/>
                    <a:pt x="141" y="187"/>
                  </a:cubicBezTo>
                  <a:cubicBezTo>
                    <a:pt x="139" y="187"/>
                    <a:pt x="139" y="187"/>
                    <a:pt x="139" y="187"/>
                  </a:cubicBezTo>
                  <a:cubicBezTo>
                    <a:pt x="138" y="186"/>
                    <a:pt x="137" y="184"/>
                    <a:pt x="136" y="183"/>
                  </a:cubicBezTo>
                  <a:cubicBezTo>
                    <a:pt x="132" y="183"/>
                    <a:pt x="135" y="185"/>
                    <a:pt x="121" y="183"/>
                  </a:cubicBezTo>
                  <a:cubicBezTo>
                    <a:pt x="121" y="182"/>
                    <a:pt x="120" y="182"/>
                    <a:pt x="119" y="181"/>
                  </a:cubicBezTo>
                  <a:cubicBezTo>
                    <a:pt x="117" y="181"/>
                    <a:pt x="110" y="182"/>
                    <a:pt x="107" y="182"/>
                  </a:cubicBezTo>
                  <a:cubicBezTo>
                    <a:pt x="106" y="182"/>
                    <a:pt x="106" y="182"/>
                    <a:pt x="106" y="182"/>
                  </a:cubicBezTo>
                  <a:cubicBezTo>
                    <a:pt x="106" y="182"/>
                    <a:pt x="106" y="182"/>
                    <a:pt x="106" y="182"/>
                  </a:cubicBezTo>
                  <a:cubicBezTo>
                    <a:pt x="105" y="183"/>
                    <a:pt x="105" y="182"/>
                    <a:pt x="105" y="183"/>
                  </a:cubicBezTo>
                  <a:cubicBezTo>
                    <a:pt x="104" y="182"/>
                    <a:pt x="104" y="182"/>
                    <a:pt x="104" y="182"/>
                  </a:cubicBezTo>
                  <a:cubicBezTo>
                    <a:pt x="103" y="182"/>
                    <a:pt x="103" y="182"/>
                    <a:pt x="103" y="182"/>
                  </a:cubicBezTo>
                  <a:cubicBezTo>
                    <a:pt x="102" y="182"/>
                    <a:pt x="102" y="182"/>
                    <a:pt x="102" y="182"/>
                  </a:cubicBezTo>
                  <a:cubicBezTo>
                    <a:pt x="101" y="181"/>
                    <a:pt x="102" y="182"/>
                    <a:pt x="101" y="181"/>
                  </a:cubicBezTo>
                  <a:cubicBezTo>
                    <a:pt x="100" y="180"/>
                    <a:pt x="100" y="180"/>
                    <a:pt x="99" y="180"/>
                  </a:cubicBezTo>
                  <a:cubicBezTo>
                    <a:pt x="98" y="181"/>
                    <a:pt x="98" y="181"/>
                    <a:pt x="96" y="182"/>
                  </a:cubicBezTo>
                  <a:cubicBezTo>
                    <a:pt x="96" y="183"/>
                    <a:pt x="96" y="183"/>
                    <a:pt x="96" y="183"/>
                  </a:cubicBezTo>
                  <a:cubicBezTo>
                    <a:pt x="97" y="183"/>
                    <a:pt x="97" y="183"/>
                    <a:pt x="97" y="183"/>
                  </a:cubicBezTo>
                  <a:cubicBezTo>
                    <a:pt x="97" y="184"/>
                    <a:pt x="97" y="184"/>
                    <a:pt x="97" y="184"/>
                  </a:cubicBezTo>
                  <a:cubicBezTo>
                    <a:pt x="96" y="184"/>
                    <a:pt x="96" y="184"/>
                    <a:pt x="96" y="184"/>
                  </a:cubicBezTo>
                  <a:cubicBezTo>
                    <a:pt x="96" y="186"/>
                    <a:pt x="96" y="185"/>
                    <a:pt x="96" y="187"/>
                  </a:cubicBezTo>
                  <a:cubicBezTo>
                    <a:pt x="96" y="188"/>
                    <a:pt x="96" y="188"/>
                    <a:pt x="96" y="188"/>
                  </a:cubicBezTo>
                  <a:cubicBezTo>
                    <a:pt x="96" y="189"/>
                    <a:pt x="96" y="189"/>
                    <a:pt x="96" y="189"/>
                  </a:cubicBezTo>
                  <a:cubicBezTo>
                    <a:pt x="96" y="189"/>
                    <a:pt x="96" y="189"/>
                    <a:pt x="96" y="189"/>
                  </a:cubicBezTo>
                  <a:cubicBezTo>
                    <a:pt x="96" y="190"/>
                    <a:pt x="96" y="190"/>
                    <a:pt x="96" y="190"/>
                  </a:cubicBezTo>
                  <a:cubicBezTo>
                    <a:pt x="95" y="190"/>
                    <a:pt x="95" y="190"/>
                    <a:pt x="95" y="190"/>
                  </a:cubicBezTo>
                  <a:cubicBezTo>
                    <a:pt x="94" y="192"/>
                    <a:pt x="94" y="192"/>
                    <a:pt x="92" y="194"/>
                  </a:cubicBezTo>
                  <a:cubicBezTo>
                    <a:pt x="92" y="193"/>
                    <a:pt x="92" y="193"/>
                    <a:pt x="92" y="193"/>
                  </a:cubicBezTo>
                  <a:cubicBezTo>
                    <a:pt x="91" y="191"/>
                    <a:pt x="91" y="191"/>
                    <a:pt x="91" y="191"/>
                  </a:cubicBezTo>
                  <a:cubicBezTo>
                    <a:pt x="91" y="190"/>
                    <a:pt x="91" y="191"/>
                    <a:pt x="91" y="189"/>
                  </a:cubicBezTo>
                  <a:cubicBezTo>
                    <a:pt x="90" y="189"/>
                    <a:pt x="90" y="189"/>
                    <a:pt x="90" y="189"/>
                  </a:cubicBezTo>
                  <a:cubicBezTo>
                    <a:pt x="89" y="188"/>
                    <a:pt x="89" y="188"/>
                    <a:pt x="89" y="188"/>
                  </a:cubicBezTo>
                  <a:cubicBezTo>
                    <a:pt x="89" y="187"/>
                    <a:pt x="89" y="187"/>
                    <a:pt x="89" y="187"/>
                  </a:cubicBezTo>
                  <a:cubicBezTo>
                    <a:pt x="88" y="186"/>
                    <a:pt x="89" y="186"/>
                    <a:pt x="87" y="185"/>
                  </a:cubicBezTo>
                  <a:cubicBezTo>
                    <a:pt x="87" y="183"/>
                    <a:pt x="87" y="184"/>
                    <a:pt x="86" y="181"/>
                  </a:cubicBezTo>
                  <a:cubicBezTo>
                    <a:pt x="83" y="178"/>
                    <a:pt x="84" y="179"/>
                    <a:pt x="80" y="176"/>
                  </a:cubicBezTo>
                  <a:cubicBezTo>
                    <a:pt x="78" y="172"/>
                    <a:pt x="77" y="172"/>
                    <a:pt x="77" y="169"/>
                  </a:cubicBezTo>
                  <a:cubicBezTo>
                    <a:pt x="74" y="167"/>
                    <a:pt x="74" y="167"/>
                    <a:pt x="74" y="167"/>
                  </a:cubicBezTo>
                  <a:cubicBezTo>
                    <a:pt x="74" y="164"/>
                    <a:pt x="72" y="160"/>
                    <a:pt x="71" y="157"/>
                  </a:cubicBezTo>
                  <a:cubicBezTo>
                    <a:pt x="70" y="156"/>
                    <a:pt x="70" y="157"/>
                    <a:pt x="69" y="155"/>
                  </a:cubicBezTo>
                  <a:cubicBezTo>
                    <a:pt x="69" y="154"/>
                    <a:pt x="69" y="155"/>
                    <a:pt x="69" y="154"/>
                  </a:cubicBezTo>
                  <a:cubicBezTo>
                    <a:pt x="68" y="153"/>
                    <a:pt x="68" y="153"/>
                    <a:pt x="68" y="153"/>
                  </a:cubicBezTo>
                  <a:cubicBezTo>
                    <a:pt x="66" y="151"/>
                    <a:pt x="66" y="151"/>
                    <a:pt x="66" y="151"/>
                  </a:cubicBezTo>
                  <a:cubicBezTo>
                    <a:pt x="62" y="148"/>
                    <a:pt x="62" y="148"/>
                    <a:pt x="62" y="148"/>
                  </a:cubicBezTo>
                  <a:cubicBezTo>
                    <a:pt x="59" y="148"/>
                    <a:pt x="59" y="148"/>
                    <a:pt x="59" y="148"/>
                  </a:cubicBezTo>
                  <a:cubicBezTo>
                    <a:pt x="58" y="146"/>
                    <a:pt x="58" y="146"/>
                    <a:pt x="58" y="146"/>
                  </a:cubicBezTo>
                  <a:cubicBezTo>
                    <a:pt x="56" y="145"/>
                    <a:pt x="52" y="139"/>
                    <a:pt x="50" y="135"/>
                  </a:cubicBezTo>
                  <a:cubicBezTo>
                    <a:pt x="51" y="134"/>
                    <a:pt x="51" y="134"/>
                    <a:pt x="51" y="134"/>
                  </a:cubicBezTo>
                  <a:cubicBezTo>
                    <a:pt x="51" y="133"/>
                    <a:pt x="51" y="133"/>
                    <a:pt x="51" y="133"/>
                  </a:cubicBezTo>
                  <a:cubicBezTo>
                    <a:pt x="49" y="129"/>
                    <a:pt x="51" y="133"/>
                    <a:pt x="49" y="129"/>
                  </a:cubicBezTo>
                  <a:cubicBezTo>
                    <a:pt x="50" y="126"/>
                    <a:pt x="50" y="127"/>
                    <a:pt x="50" y="125"/>
                  </a:cubicBezTo>
                  <a:cubicBezTo>
                    <a:pt x="50" y="123"/>
                    <a:pt x="50" y="124"/>
                    <a:pt x="50" y="122"/>
                  </a:cubicBezTo>
                  <a:cubicBezTo>
                    <a:pt x="50" y="120"/>
                    <a:pt x="50" y="120"/>
                    <a:pt x="50" y="120"/>
                  </a:cubicBezTo>
                  <a:cubicBezTo>
                    <a:pt x="49" y="119"/>
                    <a:pt x="49" y="119"/>
                    <a:pt x="49" y="119"/>
                  </a:cubicBezTo>
                  <a:cubicBezTo>
                    <a:pt x="49" y="118"/>
                    <a:pt x="49" y="118"/>
                    <a:pt x="49" y="118"/>
                  </a:cubicBezTo>
                  <a:cubicBezTo>
                    <a:pt x="49" y="117"/>
                    <a:pt x="49" y="117"/>
                    <a:pt x="49" y="117"/>
                  </a:cubicBezTo>
                  <a:cubicBezTo>
                    <a:pt x="48" y="117"/>
                    <a:pt x="48" y="117"/>
                    <a:pt x="48" y="117"/>
                  </a:cubicBezTo>
                  <a:cubicBezTo>
                    <a:pt x="49" y="117"/>
                    <a:pt x="49" y="117"/>
                    <a:pt x="49" y="117"/>
                  </a:cubicBezTo>
                  <a:cubicBezTo>
                    <a:pt x="47" y="115"/>
                    <a:pt x="47" y="115"/>
                    <a:pt x="47" y="115"/>
                  </a:cubicBezTo>
                  <a:cubicBezTo>
                    <a:pt x="46" y="109"/>
                    <a:pt x="43" y="104"/>
                    <a:pt x="38" y="101"/>
                  </a:cubicBezTo>
                  <a:cubicBezTo>
                    <a:pt x="37" y="101"/>
                    <a:pt x="37" y="101"/>
                    <a:pt x="37" y="101"/>
                  </a:cubicBezTo>
                  <a:cubicBezTo>
                    <a:pt x="36" y="101"/>
                    <a:pt x="36" y="101"/>
                    <a:pt x="36" y="101"/>
                  </a:cubicBezTo>
                  <a:cubicBezTo>
                    <a:pt x="35" y="100"/>
                    <a:pt x="35" y="100"/>
                    <a:pt x="35" y="100"/>
                  </a:cubicBezTo>
                  <a:cubicBezTo>
                    <a:pt x="34" y="100"/>
                    <a:pt x="34" y="100"/>
                    <a:pt x="33" y="99"/>
                  </a:cubicBezTo>
                  <a:cubicBezTo>
                    <a:pt x="29" y="93"/>
                    <a:pt x="32" y="98"/>
                    <a:pt x="29" y="93"/>
                  </a:cubicBezTo>
                  <a:cubicBezTo>
                    <a:pt x="29" y="92"/>
                    <a:pt x="29" y="92"/>
                    <a:pt x="30" y="91"/>
                  </a:cubicBezTo>
                  <a:cubicBezTo>
                    <a:pt x="29" y="87"/>
                    <a:pt x="28" y="86"/>
                    <a:pt x="26" y="83"/>
                  </a:cubicBezTo>
                  <a:cubicBezTo>
                    <a:pt x="25" y="82"/>
                    <a:pt x="26" y="82"/>
                    <a:pt x="24" y="81"/>
                  </a:cubicBezTo>
                  <a:cubicBezTo>
                    <a:pt x="23" y="79"/>
                    <a:pt x="24" y="80"/>
                    <a:pt x="23" y="78"/>
                  </a:cubicBezTo>
                  <a:cubicBezTo>
                    <a:pt x="22" y="77"/>
                    <a:pt x="22" y="77"/>
                    <a:pt x="22" y="77"/>
                  </a:cubicBezTo>
                  <a:cubicBezTo>
                    <a:pt x="20" y="73"/>
                    <a:pt x="18" y="70"/>
                    <a:pt x="14" y="65"/>
                  </a:cubicBezTo>
                  <a:cubicBezTo>
                    <a:pt x="13" y="63"/>
                    <a:pt x="13" y="63"/>
                    <a:pt x="13" y="63"/>
                  </a:cubicBezTo>
                  <a:cubicBezTo>
                    <a:pt x="11" y="60"/>
                    <a:pt x="11" y="60"/>
                    <a:pt x="11" y="60"/>
                  </a:cubicBezTo>
                  <a:cubicBezTo>
                    <a:pt x="9" y="56"/>
                    <a:pt x="10" y="57"/>
                    <a:pt x="7" y="53"/>
                  </a:cubicBezTo>
                  <a:cubicBezTo>
                    <a:pt x="5" y="52"/>
                    <a:pt x="5" y="52"/>
                    <a:pt x="5" y="52"/>
                  </a:cubicBezTo>
                  <a:cubicBezTo>
                    <a:pt x="3" y="52"/>
                    <a:pt x="3" y="52"/>
                    <a:pt x="1" y="52"/>
                  </a:cubicBezTo>
                  <a:cubicBezTo>
                    <a:pt x="0" y="52"/>
                    <a:pt x="0" y="52"/>
                    <a:pt x="0" y="52"/>
                  </a:cubicBezTo>
                  <a:cubicBezTo>
                    <a:pt x="0" y="51"/>
                    <a:pt x="0" y="51"/>
                    <a:pt x="0" y="51"/>
                  </a:cubicBezTo>
                  <a:cubicBezTo>
                    <a:pt x="2" y="48"/>
                    <a:pt x="1" y="50"/>
                    <a:pt x="4" y="36"/>
                  </a:cubicBezTo>
                  <a:cubicBezTo>
                    <a:pt x="10" y="37"/>
                    <a:pt x="6" y="36"/>
                    <a:pt x="16" y="38"/>
                  </a:cubicBezTo>
                  <a:cubicBezTo>
                    <a:pt x="16" y="38"/>
                    <a:pt x="16" y="38"/>
                    <a:pt x="16" y="38"/>
                  </a:cubicBezTo>
                  <a:cubicBezTo>
                    <a:pt x="19" y="36"/>
                    <a:pt x="18" y="36"/>
                    <a:pt x="21" y="34"/>
                  </a:cubicBezTo>
                  <a:cubicBezTo>
                    <a:pt x="23" y="31"/>
                    <a:pt x="22" y="32"/>
                    <a:pt x="24" y="30"/>
                  </a:cubicBezTo>
                  <a:cubicBezTo>
                    <a:pt x="24" y="29"/>
                    <a:pt x="24" y="29"/>
                    <a:pt x="24" y="29"/>
                  </a:cubicBezTo>
                  <a:cubicBezTo>
                    <a:pt x="29" y="28"/>
                    <a:pt x="26" y="29"/>
                    <a:pt x="32" y="28"/>
                  </a:cubicBezTo>
                  <a:cubicBezTo>
                    <a:pt x="32" y="28"/>
                    <a:pt x="32" y="28"/>
                    <a:pt x="32" y="28"/>
                  </a:cubicBezTo>
                  <a:cubicBezTo>
                    <a:pt x="33" y="25"/>
                    <a:pt x="33" y="26"/>
                    <a:pt x="34" y="24"/>
                  </a:cubicBezTo>
                  <a:cubicBezTo>
                    <a:pt x="34" y="23"/>
                    <a:pt x="34" y="23"/>
                    <a:pt x="34" y="23"/>
                  </a:cubicBezTo>
                  <a:cubicBezTo>
                    <a:pt x="37" y="22"/>
                    <a:pt x="36" y="22"/>
                    <a:pt x="38" y="21"/>
                  </a:cubicBezTo>
                  <a:cubicBezTo>
                    <a:pt x="31" y="13"/>
                    <a:pt x="34" y="16"/>
                    <a:pt x="26" y="8"/>
                  </a:cubicBezTo>
                  <a:cubicBezTo>
                    <a:pt x="27" y="8"/>
                    <a:pt x="49" y="2"/>
                    <a:pt x="49" y="2"/>
                  </a:cubicBezTo>
                  <a:cubicBezTo>
                    <a:pt x="51" y="0"/>
                    <a:pt x="51" y="0"/>
                    <a:pt x="51" y="0"/>
                  </a:cubicBezTo>
                  <a:cubicBezTo>
                    <a:pt x="63" y="2"/>
                    <a:pt x="60" y="2"/>
                    <a:pt x="65" y="2"/>
                  </a:cubicBezTo>
                  <a:cubicBezTo>
                    <a:pt x="81" y="10"/>
                    <a:pt x="89" y="19"/>
                    <a:pt x="113" y="38"/>
                  </a:cubicBezTo>
                  <a:cubicBezTo>
                    <a:pt x="114" y="38"/>
                    <a:pt x="114" y="38"/>
                    <a:pt x="114" y="38"/>
                  </a:cubicBezTo>
                  <a:cubicBezTo>
                    <a:pt x="115" y="38"/>
                    <a:pt x="131" y="40"/>
                    <a:pt x="132" y="40"/>
                  </a:cubicBezTo>
                  <a:cubicBezTo>
                    <a:pt x="134" y="39"/>
                    <a:pt x="134" y="39"/>
                    <a:pt x="134" y="39"/>
                  </a:cubicBezTo>
                  <a:close/>
                  <a:moveTo>
                    <a:pt x="22" y="82"/>
                  </a:moveTo>
                  <a:cubicBezTo>
                    <a:pt x="22" y="82"/>
                    <a:pt x="22" y="82"/>
                    <a:pt x="22" y="82"/>
                  </a:cubicBezTo>
                  <a:cubicBezTo>
                    <a:pt x="22" y="82"/>
                    <a:pt x="22" y="82"/>
                    <a:pt x="22" y="82"/>
                  </a:cubicBezTo>
                  <a:cubicBezTo>
                    <a:pt x="22" y="81"/>
                    <a:pt x="22" y="81"/>
                    <a:pt x="22" y="81"/>
                  </a:cubicBezTo>
                  <a:cubicBezTo>
                    <a:pt x="22" y="80"/>
                    <a:pt x="22" y="80"/>
                    <a:pt x="22" y="80"/>
                  </a:cubicBezTo>
                  <a:cubicBezTo>
                    <a:pt x="22" y="81"/>
                    <a:pt x="22" y="81"/>
                    <a:pt x="22" y="81"/>
                  </a:cubicBezTo>
                  <a:cubicBezTo>
                    <a:pt x="22" y="81"/>
                    <a:pt x="22" y="81"/>
                    <a:pt x="22" y="82"/>
                  </a:cubicBezTo>
                  <a:close/>
                  <a:moveTo>
                    <a:pt x="26" y="86"/>
                  </a:moveTo>
                  <a:cubicBezTo>
                    <a:pt x="26" y="86"/>
                    <a:pt x="26" y="86"/>
                    <a:pt x="26" y="86"/>
                  </a:cubicBezTo>
                  <a:cubicBezTo>
                    <a:pt x="25" y="85"/>
                    <a:pt x="24" y="85"/>
                    <a:pt x="24" y="84"/>
                  </a:cubicBezTo>
                  <a:cubicBezTo>
                    <a:pt x="22" y="83"/>
                    <a:pt x="22" y="83"/>
                    <a:pt x="22" y="83"/>
                  </a:cubicBezTo>
                  <a:cubicBezTo>
                    <a:pt x="21" y="83"/>
                    <a:pt x="21" y="83"/>
                    <a:pt x="21" y="83"/>
                  </a:cubicBezTo>
                  <a:cubicBezTo>
                    <a:pt x="22" y="82"/>
                    <a:pt x="22" y="82"/>
                    <a:pt x="22" y="82"/>
                  </a:cubicBezTo>
                  <a:cubicBezTo>
                    <a:pt x="22" y="83"/>
                    <a:pt x="22" y="83"/>
                    <a:pt x="22" y="83"/>
                  </a:cubicBezTo>
                  <a:cubicBezTo>
                    <a:pt x="22" y="83"/>
                    <a:pt x="22" y="83"/>
                    <a:pt x="22" y="83"/>
                  </a:cubicBezTo>
                  <a:cubicBezTo>
                    <a:pt x="24" y="84"/>
                    <a:pt x="24" y="84"/>
                    <a:pt x="24" y="84"/>
                  </a:cubicBezTo>
                  <a:cubicBezTo>
                    <a:pt x="26" y="85"/>
                    <a:pt x="26" y="85"/>
                    <a:pt x="26" y="85"/>
                  </a:cubicBezTo>
                  <a:cubicBezTo>
                    <a:pt x="26" y="86"/>
                    <a:pt x="26" y="86"/>
                    <a:pt x="26" y="86"/>
                  </a:cubicBezTo>
                  <a:cubicBezTo>
                    <a:pt x="26" y="86"/>
                    <a:pt x="26" y="86"/>
                    <a:pt x="26" y="86"/>
                  </a:cubicBezTo>
                  <a:close/>
                  <a:moveTo>
                    <a:pt x="83" y="190"/>
                  </a:moveTo>
                  <a:cubicBezTo>
                    <a:pt x="84" y="190"/>
                    <a:pt x="84" y="190"/>
                    <a:pt x="84" y="190"/>
                  </a:cubicBezTo>
                  <a:cubicBezTo>
                    <a:pt x="83" y="189"/>
                    <a:pt x="83" y="189"/>
                    <a:pt x="83" y="189"/>
                  </a:cubicBezTo>
                  <a:cubicBezTo>
                    <a:pt x="83" y="189"/>
                    <a:pt x="83" y="189"/>
                    <a:pt x="83" y="189"/>
                  </a:cubicBezTo>
                  <a:cubicBezTo>
                    <a:pt x="84" y="189"/>
                    <a:pt x="84" y="189"/>
                    <a:pt x="84" y="189"/>
                  </a:cubicBezTo>
                  <a:cubicBezTo>
                    <a:pt x="85" y="190"/>
                    <a:pt x="85" y="190"/>
                    <a:pt x="85" y="190"/>
                  </a:cubicBezTo>
                  <a:cubicBezTo>
                    <a:pt x="85" y="191"/>
                    <a:pt x="85" y="191"/>
                    <a:pt x="85" y="191"/>
                  </a:cubicBezTo>
                  <a:cubicBezTo>
                    <a:pt x="85" y="191"/>
                    <a:pt x="85" y="191"/>
                    <a:pt x="85" y="191"/>
                  </a:cubicBezTo>
                  <a:cubicBezTo>
                    <a:pt x="84" y="191"/>
                    <a:pt x="85" y="191"/>
                    <a:pt x="84" y="191"/>
                  </a:cubicBezTo>
                  <a:cubicBezTo>
                    <a:pt x="84" y="191"/>
                    <a:pt x="84" y="191"/>
                    <a:pt x="84" y="191"/>
                  </a:cubicBezTo>
                  <a:cubicBezTo>
                    <a:pt x="84" y="190"/>
                    <a:pt x="84" y="190"/>
                    <a:pt x="84" y="190"/>
                  </a:cubicBezTo>
                  <a:cubicBezTo>
                    <a:pt x="83" y="190"/>
                    <a:pt x="83" y="190"/>
                    <a:pt x="83" y="190"/>
                  </a:cubicBezTo>
                  <a:cubicBezTo>
                    <a:pt x="82" y="190"/>
                    <a:pt x="82" y="190"/>
                    <a:pt x="82" y="190"/>
                  </a:cubicBezTo>
                  <a:cubicBezTo>
                    <a:pt x="81" y="189"/>
                    <a:pt x="81" y="189"/>
                    <a:pt x="81" y="189"/>
                  </a:cubicBezTo>
                  <a:cubicBezTo>
                    <a:pt x="81" y="188"/>
                    <a:pt x="81" y="188"/>
                    <a:pt x="81" y="188"/>
                  </a:cubicBezTo>
                  <a:cubicBezTo>
                    <a:pt x="81" y="188"/>
                    <a:pt x="81" y="188"/>
                    <a:pt x="81" y="188"/>
                  </a:cubicBezTo>
                  <a:cubicBezTo>
                    <a:pt x="81" y="188"/>
                    <a:pt x="81" y="188"/>
                    <a:pt x="81" y="188"/>
                  </a:cubicBezTo>
                  <a:cubicBezTo>
                    <a:pt x="82" y="187"/>
                    <a:pt x="82" y="187"/>
                    <a:pt x="82" y="187"/>
                  </a:cubicBezTo>
                  <a:cubicBezTo>
                    <a:pt x="81" y="186"/>
                    <a:pt x="81" y="186"/>
                    <a:pt x="81" y="186"/>
                  </a:cubicBezTo>
                  <a:cubicBezTo>
                    <a:pt x="82" y="186"/>
                    <a:pt x="82" y="186"/>
                    <a:pt x="82" y="186"/>
                  </a:cubicBezTo>
                  <a:cubicBezTo>
                    <a:pt x="82" y="187"/>
                    <a:pt x="82" y="187"/>
                    <a:pt x="82" y="187"/>
                  </a:cubicBezTo>
                  <a:cubicBezTo>
                    <a:pt x="83" y="188"/>
                    <a:pt x="83" y="189"/>
                    <a:pt x="83" y="189"/>
                  </a:cubicBezTo>
                  <a:cubicBezTo>
                    <a:pt x="82" y="189"/>
                    <a:pt x="82" y="189"/>
                    <a:pt x="82" y="189"/>
                  </a:cubicBezTo>
                  <a:cubicBezTo>
                    <a:pt x="83" y="190"/>
                    <a:pt x="83" y="190"/>
                    <a:pt x="83" y="1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200">
              <a:extLst>
                <a:ext uri="{FF2B5EF4-FFF2-40B4-BE49-F238E27FC236}">
                  <a16:creationId xmlns:a16="http://schemas.microsoft.com/office/drawing/2014/main" id="{3138DA18-079D-40D2-93A0-5E7B72846E0E}"/>
                </a:ext>
              </a:extLst>
            </p:cNvPr>
            <p:cNvSpPr>
              <a:spLocks noEditPoints="1"/>
            </p:cNvSpPr>
            <p:nvPr/>
          </p:nvSpPr>
          <p:spPr bwMode="auto">
            <a:xfrm>
              <a:off x="18968331" y="9334715"/>
              <a:ext cx="531911" cy="246959"/>
            </a:xfrm>
            <a:custGeom>
              <a:avLst/>
              <a:gdLst>
                <a:gd name="T0" fmla="*/ 19 w 127"/>
                <a:gd name="T1" fmla="*/ 8 h 59"/>
                <a:gd name="T2" fmla="*/ 12 w 127"/>
                <a:gd name="T3" fmla="*/ 3 h 59"/>
                <a:gd name="T4" fmla="*/ 15 w 127"/>
                <a:gd name="T5" fmla="*/ 3 h 59"/>
                <a:gd name="T6" fmla="*/ 21 w 127"/>
                <a:gd name="T7" fmla="*/ 8 h 59"/>
                <a:gd name="T8" fmla="*/ 2 w 127"/>
                <a:gd name="T9" fmla="*/ 5 h 59"/>
                <a:gd name="T10" fmla="*/ 41 w 127"/>
                <a:gd name="T11" fmla="*/ 18 h 59"/>
                <a:gd name="T12" fmla="*/ 35 w 127"/>
                <a:gd name="T13" fmla="*/ 14 h 59"/>
                <a:gd name="T14" fmla="*/ 35 w 127"/>
                <a:gd name="T15" fmla="*/ 11 h 59"/>
                <a:gd name="T16" fmla="*/ 41 w 127"/>
                <a:gd name="T17" fmla="*/ 15 h 59"/>
                <a:gd name="T18" fmla="*/ 47 w 127"/>
                <a:gd name="T19" fmla="*/ 21 h 59"/>
                <a:gd name="T20" fmla="*/ 11 w 127"/>
                <a:gd name="T21" fmla="*/ 14 h 59"/>
                <a:gd name="T22" fmla="*/ 11 w 127"/>
                <a:gd name="T23" fmla="*/ 11 h 59"/>
                <a:gd name="T24" fmla="*/ 12 w 127"/>
                <a:gd name="T25" fmla="*/ 14 h 59"/>
                <a:gd name="T26" fmla="*/ 15 w 127"/>
                <a:gd name="T27" fmla="*/ 15 h 59"/>
                <a:gd name="T28" fmla="*/ 17 w 127"/>
                <a:gd name="T29" fmla="*/ 16 h 59"/>
                <a:gd name="T30" fmla="*/ 10 w 127"/>
                <a:gd name="T31" fmla="*/ 16 h 59"/>
                <a:gd name="T32" fmla="*/ 24 w 127"/>
                <a:gd name="T33" fmla="*/ 18 h 59"/>
                <a:gd name="T34" fmla="*/ 24 w 127"/>
                <a:gd name="T35" fmla="*/ 22 h 59"/>
                <a:gd name="T36" fmla="*/ 21 w 127"/>
                <a:gd name="T37" fmla="*/ 18 h 59"/>
                <a:gd name="T38" fmla="*/ 18 w 127"/>
                <a:gd name="T39" fmla="*/ 18 h 59"/>
                <a:gd name="T40" fmla="*/ 22 w 127"/>
                <a:gd name="T41" fmla="*/ 15 h 59"/>
                <a:gd name="T42" fmla="*/ 60 w 127"/>
                <a:gd name="T43" fmla="*/ 22 h 59"/>
                <a:gd name="T44" fmla="*/ 60 w 127"/>
                <a:gd name="T45" fmla="*/ 25 h 59"/>
                <a:gd name="T46" fmla="*/ 64 w 127"/>
                <a:gd name="T47" fmla="*/ 32 h 59"/>
                <a:gd name="T48" fmla="*/ 60 w 127"/>
                <a:gd name="T49" fmla="*/ 30 h 59"/>
                <a:gd name="T50" fmla="*/ 55 w 127"/>
                <a:gd name="T51" fmla="*/ 20 h 59"/>
                <a:gd name="T52" fmla="*/ 45 w 127"/>
                <a:gd name="T53" fmla="*/ 21 h 59"/>
                <a:gd name="T54" fmla="*/ 44 w 127"/>
                <a:gd name="T55" fmla="*/ 20 h 59"/>
                <a:gd name="T56" fmla="*/ 19 w 127"/>
                <a:gd name="T57" fmla="*/ 24 h 59"/>
                <a:gd name="T58" fmla="*/ 19 w 127"/>
                <a:gd name="T59" fmla="*/ 20 h 59"/>
                <a:gd name="T60" fmla="*/ 19 w 127"/>
                <a:gd name="T61" fmla="*/ 23 h 59"/>
                <a:gd name="T62" fmla="*/ 25 w 127"/>
                <a:gd name="T63" fmla="*/ 22 h 59"/>
                <a:gd name="T64" fmla="*/ 28 w 127"/>
                <a:gd name="T65" fmla="*/ 22 h 59"/>
                <a:gd name="T66" fmla="*/ 28 w 127"/>
                <a:gd name="T67" fmla="*/ 25 h 59"/>
                <a:gd name="T68" fmla="*/ 22 w 127"/>
                <a:gd name="T69" fmla="*/ 24 h 59"/>
                <a:gd name="T70" fmla="*/ 22 w 127"/>
                <a:gd name="T71" fmla="*/ 24 h 59"/>
                <a:gd name="T72" fmla="*/ 38 w 127"/>
                <a:gd name="T73" fmla="*/ 27 h 59"/>
                <a:gd name="T74" fmla="*/ 40 w 127"/>
                <a:gd name="T75" fmla="*/ 28 h 59"/>
                <a:gd name="T76" fmla="*/ 53 w 127"/>
                <a:gd name="T77" fmla="*/ 29 h 59"/>
                <a:gd name="T78" fmla="*/ 51 w 127"/>
                <a:gd name="T79" fmla="*/ 28 h 59"/>
                <a:gd name="T80" fmla="*/ 48 w 127"/>
                <a:gd name="T81" fmla="*/ 32 h 59"/>
                <a:gd name="T82" fmla="*/ 58 w 127"/>
                <a:gd name="T83" fmla="*/ 35 h 59"/>
                <a:gd name="T84" fmla="*/ 47 w 127"/>
                <a:gd name="T85" fmla="*/ 36 h 59"/>
                <a:gd name="T86" fmla="*/ 46 w 127"/>
                <a:gd name="T87" fmla="*/ 30 h 59"/>
                <a:gd name="T88" fmla="*/ 65 w 127"/>
                <a:gd name="T89" fmla="*/ 34 h 59"/>
                <a:gd name="T90" fmla="*/ 68 w 127"/>
                <a:gd name="T91" fmla="*/ 42 h 59"/>
                <a:gd name="T92" fmla="*/ 74 w 127"/>
                <a:gd name="T93" fmla="*/ 46 h 59"/>
                <a:gd name="T94" fmla="*/ 73 w 127"/>
                <a:gd name="T95" fmla="*/ 47 h 59"/>
                <a:gd name="T96" fmla="*/ 65 w 127"/>
                <a:gd name="T97" fmla="*/ 42 h 59"/>
                <a:gd name="T98" fmla="*/ 64 w 127"/>
                <a:gd name="T99" fmla="*/ 40 h 59"/>
                <a:gd name="T100" fmla="*/ 116 w 127"/>
                <a:gd name="T101" fmla="*/ 47 h 59"/>
                <a:gd name="T102" fmla="*/ 114 w 127"/>
                <a:gd name="T103" fmla="*/ 47 h 59"/>
                <a:gd name="T104" fmla="*/ 116 w 127"/>
                <a:gd name="T105" fmla="*/ 45 h 59"/>
                <a:gd name="T106" fmla="*/ 54 w 127"/>
                <a:gd name="T107" fmla="*/ 59 h 59"/>
                <a:gd name="T108" fmla="*/ 50 w 127"/>
                <a:gd name="T109" fmla="*/ 56 h 59"/>
                <a:gd name="T110" fmla="*/ 49 w 127"/>
                <a:gd name="T111" fmla="*/ 55 h 59"/>
                <a:gd name="T112" fmla="*/ 124 w 127"/>
                <a:gd name="T113"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 h="59">
                  <a:moveTo>
                    <a:pt x="21" y="8"/>
                  </a:moveTo>
                  <a:cubicBezTo>
                    <a:pt x="21" y="8"/>
                    <a:pt x="21" y="8"/>
                    <a:pt x="21" y="8"/>
                  </a:cubicBezTo>
                  <a:cubicBezTo>
                    <a:pt x="20" y="9"/>
                    <a:pt x="20" y="9"/>
                    <a:pt x="20" y="9"/>
                  </a:cubicBezTo>
                  <a:cubicBezTo>
                    <a:pt x="19" y="9"/>
                    <a:pt x="19" y="9"/>
                    <a:pt x="19" y="9"/>
                  </a:cubicBezTo>
                  <a:cubicBezTo>
                    <a:pt x="19" y="8"/>
                    <a:pt x="19" y="8"/>
                    <a:pt x="19" y="8"/>
                  </a:cubicBezTo>
                  <a:cubicBezTo>
                    <a:pt x="19" y="8"/>
                    <a:pt x="19" y="8"/>
                    <a:pt x="19" y="8"/>
                  </a:cubicBezTo>
                  <a:cubicBezTo>
                    <a:pt x="18" y="8"/>
                    <a:pt x="18" y="8"/>
                    <a:pt x="18" y="8"/>
                  </a:cubicBezTo>
                  <a:cubicBezTo>
                    <a:pt x="16" y="8"/>
                    <a:pt x="16" y="8"/>
                    <a:pt x="16" y="8"/>
                  </a:cubicBezTo>
                  <a:cubicBezTo>
                    <a:pt x="14" y="6"/>
                    <a:pt x="14" y="6"/>
                    <a:pt x="14" y="6"/>
                  </a:cubicBezTo>
                  <a:cubicBezTo>
                    <a:pt x="12" y="3"/>
                    <a:pt x="12" y="3"/>
                    <a:pt x="12" y="3"/>
                  </a:cubicBezTo>
                  <a:cubicBezTo>
                    <a:pt x="11" y="2"/>
                    <a:pt x="10" y="2"/>
                    <a:pt x="9" y="1"/>
                  </a:cubicBezTo>
                  <a:cubicBezTo>
                    <a:pt x="9" y="0"/>
                    <a:pt x="9" y="0"/>
                    <a:pt x="9" y="0"/>
                  </a:cubicBezTo>
                  <a:cubicBezTo>
                    <a:pt x="9" y="0"/>
                    <a:pt x="9" y="0"/>
                    <a:pt x="9" y="0"/>
                  </a:cubicBezTo>
                  <a:cubicBezTo>
                    <a:pt x="11" y="0"/>
                    <a:pt x="11" y="0"/>
                    <a:pt x="11" y="0"/>
                  </a:cubicBezTo>
                  <a:cubicBezTo>
                    <a:pt x="13" y="2"/>
                    <a:pt x="12" y="1"/>
                    <a:pt x="15" y="3"/>
                  </a:cubicBezTo>
                  <a:cubicBezTo>
                    <a:pt x="16" y="4"/>
                    <a:pt x="16" y="4"/>
                    <a:pt x="16" y="4"/>
                  </a:cubicBezTo>
                  <a:cubicBezTo>
                    <a:pt x="17" y="5"/>
                    <a:pt x="17" y="5"/>
                    <a:pt x="17" y="5"/>
                  </a:cubicBezTo>
                  <a:cubicBezTo>
                    <a:pt x="17" y="6"/>
                    <a:pt x="18" y="6"/>
                    <a:pt x="19" y="7"/>
                  </a:cubicBezTo>
                  <a:cubicBezTo>
                    <a:pt x="20" y="8"/>
                    <a:pt x="20" y="8"/>
                    <a:pt x="20" y="8"/>
                  </a:cubicBezTo>
                  <a:cubicBezTo>
                    <a:pt x="21" y="8"/>
                    <a:pt x="21" y="8"/>
                    <a:pt x="21" y="8"/>
                  </a:cubicBezTo>
                  <a:close/>
                  <a:moveTo>
                    <a:pt x="1" y="5"/>
                  </a:moveTo>
                  <a:cubicBezTo>
                    <a:pt x="0" y="5"/>
                    <a:pt x="0" y="5"/>
                    <a:pt x="0" y="5"/>
                  </a:cubicBezTo>
                  <a:cubicBezTo>
                    <a:pt x="1" y="4"/>
                    <a:pt x="1" y="4"/>
                    <a:pt x="1" y="4"/>
                  </a:cubicBezTo>
                  <a:cubicBezTo>
                    <a:pt x="1" y="4"/>
                    <a:pt x="1" y="4"/>
                    <a:pt x="1" y="4"/>
                  </a:cubicBezTo>
                  <a:cubicBezTo>
                    <a:pt x="2" y="5"/>
                    <a:pt x="2" y="5"/>
                    <a:pt x="2" y="5"/>
                  </a:cubicBezTo>
                  <a:cubicBezTo>
                    <a:pt x="2" y="5"/>
                    <a:pt x="2" y="5"/>
                    <a:pt x="2" y="5"/>
                  </a:cubicBezTo>
                  <a:cubicBezTo>
                    <a:pt x="2" y="5"/>
                    <a:pt x="1" y="5"/>
                    <a:pt x="1" y="5"/>
                  </a:cubicBezTo>
                  <a:close/>
                  <a:moveTo>
                    <a:pt x="47" y="22"/>
                  </a:moveTo>
                  <a:cubicBezTo>
                    <a:pt x="46" y="20"/>
                    <a:pt x="46" y="21"/>
                    <a:pt x="45" y="20"/>
                  </a:cubicBezTo>
                  <a:cubicBezTo>
                    <a:pt x="41" y="18"/>
                    <a:pt x="41" y="18"/>
                    <a:pt x="41" y="18"/>
                  </a:cubicBezTo>
                  <a:cubicBezTo>
                    <a:pt x="41" y="18"/>
                    <a:pt x="41" y="18"/>
                    <a:pt x="41" y="18"/>
                  </a:cubicBezTo>
                  <a:cubicBezTo>
                    <a:pt x="40" y="18"/>
                    <a:pt x="40" y="18"/>
                    <a:pt x="40" y="18"/>
                  </a:cubicBezTo>
                  <a:cubicBezTo>
                    <a:pt x="38" y="16"/>
                    <a:pt x="39" y="17"/>
                    <a:pt x="37" y="16"/>
                  </a:cubicBezTo>
                  <a:cubicBezTo>
                    <a:pt x="36" y="15"/>
                    <a:pt x="36" y="15"/>
                    <a:pt x="36" y="15"/>
                  </a:cubicBezTo>
                  <a:cubicBezTo>
                    <a:pt x="35" y="14"/>
                    <a:pt x="35" y="14"/>
                    <a:pt x="35" y="14"/>
                  </a:cubicBezTo>
                  <a:cubicBezTo>
                    <a:pt x="34" y="13"/>
                    <a:pt x="34" y="13"/>
                    <a:pt x="33" y="13"/>
                  </a:cubicBezTo>
                  <a:cubicBezTo>
                    <a:pt x="33" y="11"/>
                    <a:pt x="33" y="11"/>
                    <a:pt x="33" y="11"/>
                  </a:cubicBezTo>
                  <a:cubicBezTo>
                    <a:pt x="32" y="11"/>
                    <a:pt x="32" y="11"/>
                    <a:pt x="32" y="11"/>
                  </a:cubicBezTo>
                  <a:cubicBezTo>
                    <a:pt x="31" y="10"/>
                    <a:pt x="31" y="10"/>
                    <a:pt x="31" y="10"/>
                  </a:cubicBezTo>
                  <a:cubicBezTo>
                    <a:pt x="35" y="11"/>
                    <a:pt x="35" y="11"/>
                    <a:pt x="35" y="11"/>
                  </a:cubicBezTo>
                  <a:cubicBezTo>
                    <a:pt x="36" y="12"/>
                    <a:pt x="36" y="12"/>
                    <a:pt x="37" y="13"/>
                  </a:cubicBezTo>
                  <a:cubicBezTo>
                    <a:pt x="38" y="14"/>
                    <a:pt x="38" y="14"/>
                    <a:pt x="38" y="14"/>
                  </a:cubicBezTo>
                  <a:cubicBezTo>
                    <a:pt x="39" y="14"/>
                    <a:pt x="39" y="14"/>
                    <a:pt x="39" y="14"/>
                  </a:cubicBezTo>
                  <a:cubicBezTo>
                    <a:pt x="40" y="14"/>
                    <a:pt x="40" y="14"/>
                    <a:pt x="40" y="14"/>
                  </a:cubicBezTo>
                  <a:cubicBezTo>
                    <a:pt x="41" y="15"/>
                    <a:pt x="41" y="15"/>
                    <a:pt x="41" y="15"/>
                  </a:cubicBezTo>
                  <a:cubicBezTo>
                    <a:pt x="42" y="15"/>
                    <a:pt x="42" y="15"/>
                    <a:pt x="42" y="15"/>
                  </a:cubicBezTo>
                  <a:cubicBezTo>
                    <a:pt x="43" y="16"/>
                    <a:pt x="46" y="18"/>
                    <a:pt x="47" y="19"/>
                  </a:cubicBezTo>
                  <a:cubicBezTo>
                    <a:pt x="46" y="20"/>
                    <a:pt x="46" y="20"/>
                    <a:pt x="46" y="20"/>
                  </a:cubicBezTo>
                  <a:cubicBezTo>
                    <a:pt x="47" y="21"/>
                    <a:pt x="47" y="21"/>
                    <a:pt x="47" y="21"/>
                  </a:cubicBezTo>
                  <a:cubicBezTo>
                    <a:pt x="47" y="21"/>
                    <a:pt x="47" y="21"/>
                    <a:pt x="47" y="21"/>
                  </a:cubicBezTo>
                  <a:cubicBezTo>
                    <a:pt x="47" y="21"/>
                    <a:pt x="47" y="22"/>
                    <a:pt x="47" y="22"/>
                  </a:cubicBezTo>
                  <a:close/>
                  <a:moveTo>
                    <a:pt x="12" y="14"/>
                  </a:moveTo>
                  <a:cubicBezTo>
                    <a:pt x="11" y="15"/>
                    <a:pt x="11" y="15"/>
                    <a:pt x="11" y="15"/>
                  </a:cubicBezTo>
                  <a:cubicBezTo>
                    <a:pt x="11" y="14"/>
                    <a:pt x="11" y="14"/>
                    <a:pt x="11" y="14"/>
                  </a:cubicBezTo>
                  <a:cubicBezTo>
                    <a:pt x="11" y="14"/>
                    <a:pt x="11" y="14"/>
                    <a:pt x="11" y="14"/>
                  </a:cubicBezTo>
                  <a:cubicBezTo>
                    <a:pt x="11" y="13"/>
                    <a:pt x="11" y="13"/>
                    <a:pt x="11" y="13"/>
                  </a:cubicBezTo>
                  <a:cubicBezTo>
                    <a:pt x="10" y="12"/>
                    <a:pt x="10" y="12"/>
                    <a:pt x="10" y="12"/>
                  </a:cubicBezTo>
                  <a:cubicBezTo>
                    <a:pt x="9" y="11"/>
                    <a:pt x="9" y="11"/>
                    <a:pt x="9" y="11"/>
                  </a:cubicBezTo>
                  <a:cubicBezTo>
                    <a:pt x="10" y="11"/>
                    <a:pt x="10" y="11"/>
                    <a:pt x="10" y="11"/>
                  </a:cubicBezTo>
                  <a:cubicBezTo>
                    <a:pt x="11" y="11"/>
                    <a:pt x="11" y="11"/>
                    <a:pt x="11" y="11"/>
                  </a:cubicBezTo>
                  <a:cubicBezTo>
                    <a:pt x="12" y="12"/>
                    <a:pt x="12" y="12"/>
                    <a:pt x="12" y="12"/>
                  </a:cubicBezTo>
                  <a:cubicBezTo>
                    <a:pt x="13" y="12"/>
                    <a:pt x="13" y="12"/>
                    <a:pt x="13" y="12"/>
                  </a:cubicBezTo>
                  <a:cubicBezTo>
                    <a:pt x="13" y="13"/>
                    <a:pt x="13" y="13"/>
                    <a:pt x="13" y="13"/>
                  </a:cubicBezTo>
                  <a:cubicBezTo>
                    <a:pt x="12" y="14"/>
                    <a:pt x="12" y="14"/>
                    <a:pt x="12" y="14"/>
                  </a:cubicBezTo>
                  <a:cubicBezTo>
                    <a:pt x="12" y="14"/>
                    <a:pt x="12" y="14"/>
                    <a:pt x="12" y="14"/>
                  </a:cubicBezTo>
                  <a:close/>
                  <a:moveTo>
                    <a:pt x="17" y="17"/>
                  </a:moveTo>
                  <a:cubicBezTo>
                    <a:pt x="17" y="17"/>
                    <a:pt x="17" y="17"/>
                    <a:pt x="17" y="17"/>
                  </a:cubicBezTo>
                  <a:cubicBezTo>
                    <a:pt x="16" y="17"/>
                    <a:pt x="16" y="17"/>
                    <a:pt x="16" y="17"/>
                  </a:cubicBezTo>
                  <a:cubicBezTo>
                    <a:pt x="15" y="15"/>
                    <a:pt x="15" y="15"/>
                    <a:pt x="15" y="15"/>
                  </a:cubicBezTo>
                  <a:cubicBezTo>
                    <a:pt x="15" y="15"/>
                    <a:pt x="15" y="15"/>
                    <a:pt x="15" y="15"/>
                  </a:cubicBezTo>
                  <a:cubicBezTo>
                    <a:pt x="15" y="14"/>
                    <a:pt x="15" y="14"/>
                    <a:pt x="15" y="14"/>
                  </a:cubicBezTo>
                  <a:cubicBezTo>
                    <a:pt x="16" y="14"/>
                    <a:pt x="16" y="14"/>
                    <a:pt x="16" y="14"/>
                  </a:cubicBezTo>
                  <a:cubicBezTo>
                    <a:pt x="17" y="14"/>
                    <a:pt x="17" y="14"/>
                    <a:pt x="17" y="14"/>
                  </a:cubicBezTo>
                  <a:cubicBezTo>
                    <a:pt x="17" y="15"/>
                    <a:pt x="17" y="15"/>
                    <a:pt x="17" y="15"/>
                  </a:cubicBezTo>
                  <a:cubicBezTo>
                    <a:pt x="17" y="16"/>
                    <a:pt x="17" y="16"/>
                    <a:pt x="17" y="16"/>
                  </a:cubicBezTo>
                  <a:cubicBezTo>
                    <a:pt x="17" y="16"/>
                    <a:pt x="17" y="16"/>
                    <a:pt x="17" y="16"/>
                  </a:cubicBezTo>
                  <a:cubicBezTo>
                    <a:pt x="17" y="17"/>
                    <a:pt x="17" y="17"/>
                    <a:pt x="17" y="17"/>
                  </a:cubicBezTo>
                  <a:close/>
                  <a:moveTo>
                    <a:pt x="11" y="17"/>
                  </a:moveTo>
                  <a:cubicBezTo>
                    <a:pt x="10" y="18"/>
                    <a:pt x="10" y="18"/>
                    <a:pt x="10" y="18"/>
                  </a:cubicBezTo>
                  <a:cubicBezTo>
                    <a:pt x="10" y="16"/>
                    <a:pt x="10" y="16"/>
                    <a:pt x="10" y="16"/>
                  </a:cubicBezTo>
                  <a:cubicBezTo>
                    <a:pt x="10" y="15"/>
                    <a:pt x="10" y="16"/>
                    <a:pt x="10" y="15"/>
                  </a:cubicBezTo>
                  <a:cubicBezTo>
                    <a:pt x="10" y="15"/>
                    <a:pt x="10" y="15"/>
                    <a:pt x="10" y="15"/>
                  </a:cubicBezTo>
                  <a:cubicBezTo>
                    <a:pt x="11" y="16"/>
                    <a:pt x="11" y="16"/>
                    <a:pt x="11" y="16"/>
                  </a:cubicBezTo>
                  <a:cubicBezTo>
                    <a:pt x="11" y="17"/>
                    <a:pt x="11" y="17"/>
                    <a:pt x="11" y="17"/>
                  </a:cubicBezTo>
                  <a:close/>
                  <a:moveTo>
                    <a:pt x="24" y="18"/>
                  </a:moveTo>
                  <a:cubicBezTo>
                    <a:pt x="24" y="19"/>
                    <a:pt x="24" y="19"/>
                    <a:pt x="24" y="19"/>
                  </a:cubicBezTo>
                  <a:cubicBezTo>
                    <a:pt x="25" y="21"/>
                    <a:pt x="25" y="21"/>
                    <a:pt x="25" y="21"/>
                  </a:cubicBezTo>
                  <a:cubicBezTo>
                    <a:pt x="25" y="22"/>
                    <a:pt x="25" y="22"/>
                    <a:pt x="25" y="22"/>
                  </a:cubicBezTo>
                  <a:cubicBezTo>
                    <a:pt x="24" y="22"/>
                    <a:pt x="24" y="22"/>
                    <a:pt x="24" y="22"/>
                  </a:cubicBezTo>
                  <a:cubicBezTo>
                    <a:pt x="24" y="22"/>
                    <a:pt x="24" y="22"/>
                    <a:pt x="24" y="22"/>
                  </a:cubicBezTo>
                  <a:cubicBezTo>
                    <a:pt x="23" y="21"/>
                    <a:pt x="23" y="21"/>
                    <a:pt x="23" y="21"/>
                  </a:cubicBezTo>
                  <a:cubicBezTo>
                    <a:pt x="22" y="21"/>
                    <a:pt x="22" y="21"/>
                    <a:pt x="22" y="21"/>
                  </a:cubicBezTo>
                  <a:cubicBezTo>
                    <a:pt x="22" y="20"/>
                    <a:pt x="22" y="20"/>
                    <a:pt x="22" y="20"/>
                  </a:cubicBezTo>
                  <a:cubicBezTo>
                    <a:pt x="21" y="19"/>
                    <a:pt x="21" y="19"/>
                    <a:pt x="21" y="18"/>
                  </a:cubicBezTo>
                  <a:cubicBezTo>
                    <a:pt x="21" y="18"/>
                    <a:pt x="21" y="18"/>
                    <a:pt x="21" y="18"/>
                  </a:cubicBezTo>
                  <a:cubicBezTo>
                    <a:pt x="19" y="18"/>
                    <a:pt x="19" y="18"/>
                    <a:pt x="19" y="18"/>
                  </a:cubicBezTo>
                  <a:cubicBezTo>
                    <a:pt x="18" y="19"/>
                    <a:pt x="18" y="19"/>
                    <a:pt x="18" y="19"/>
                  </a:cubicBezTo>
                  <a:cubicBezTo>
                    <a:pt x="18" y="19"/>
                    <a:pt x="18" y="19"/>
                    <a:pt x="18" y="19"/>
                  </a:cubicBezTo>
                  <a:cubicBezTo>
                    <a:pt x="17" y="18"/>
                    <a:pt x="17" y="18"/>
                    <a:pt x="17" y="18"/>
                  </a:cubicBezTo>
                  <a:cubicBezTo>
                    <a:pt x="18" y="18"/>
                    <a:pt x="18" y="18"/>
                    <a:pt x="18" y="18"/>
                  </a:cubicBezTo>
                  <a:cubicBezTo>
                    <a:pt x="19" y="17"/>
                    <a:pt x="19" y="17"/>
                    <a:pt x="19" y="17"/>
                  </a:cubicBezTo>
                  <a:cubicBezTo>
                    <a:pt x="19" y="16"/>
                    <a:pt x="19" y="16"/>
                    <a:pt x="19" y="16"/>
                  </a:cubicBezTo>
                  <a:cubicBezTo>
                    <a:pt x="20" y="15"/>
                    <a:pt x="20" y="15"/>
                    <a:pt x="20" y="15"/>
                  </a:cubicBezTo>
                  <a:cubicBezTo>
                    <a:pt x="21" y="15"/>
                    <a:pt x="21" y="15"/>
                    <a:pt x="21" y="15"/>
                  </a:cubicBezTo>
                  <a:cubicBezTo>
                    <a:pt x="22" y="15"/>
                    <a:pt x="22" y="15"/>
                    <a:pt x="22" y="15"/>
                  </a:cubicBezTo>
                  <a:cubicBezTo>
                    <a:pt x="22" y="17"/>
                    <a:pt x="22" y="17"/>
                    <a:pt x="22" y="17"/>
                  </a:cubicBezTo>
                  <a:cubicBezTo>
                    <a:pt x="22" y="18"/>
                    <a:pt x="22" y="18"/>
                    <a:pt x="22" y="18"/>
                  </a:cubicBezTo>
                  <a:cubicBezTo>
                    <a:pt x="24" y="18"/>
                    <a:pt x="24" y="18"/>
                    <a:pt x="24" y="18"/>
                  </a:cubicBezTo>
                  <a:close/>
                  <a:moveTo>
                    <a:pt x="57" y="19"/>
                  </a:moveTo>
                  <a:cubicBezTo>
                    <a:pt x="60" y="22"/>
                    <a:pt x="60" y="22"/>
                    <a:pt x="60" y="22"/>
                  </a:cubicBezTo>
                  <a:cubicBezTo>
                    <a:pt x="60" y="23"/>
                    <a:pt x="60" y="23"/>
                    <a:pt x="60" y="23"/>
                  </a:cubicBezTo>
                  <a:cubicBezTo>
                    <a:pt x="59" y="23"/>
                    <a:pt x="59" y="23"/>
                    <a:pt x="59" y="23"/>
                  </a:cubicBezTo>
                  <a:cubicBezTo>
                    <a:pt x="59" y="24"/>
                    <a:pt x="59" y="24"/>
                    <a:pt x="59" y="24"/>
                  </a:cubicBezTo>
                  <a:cubicBezTo>
                    <a:pt x="60" y="25"/>
                    <a:pt x="60" y="25"/>
                    <a:pt x="60" y="25"/>
                  </a:cubicBezTo>
                  <a:cubicBezTo>
                    <a:pt x="60" y="25"/>
                    <a:pt x="60" y="25"/>
                    <a:pt x="60" y="25"/>
                  </a:cubicBezTo>
                  <a:cubicBezTo>
                    <a:pt x="62" y="26"/>
                    <a:pt x="62" y="26"/>
                    <a:pt x="62" y="26"/>
                  </a:cubicBezTo>
                  <a:cubicBezTo>
                    <a:pt x="62" y="27"/>
                    <a:pt x="62" y="27"/>
                    <a:pt x="62" y="28"/>
                  </a:cubicBezTo>
                  <a:cubicBezTo>
                    <a:pt x="63" y="29"/>
                    <a:pt x="63" y="29"/>
                    <a:pt x="63" y="29"/>
                  </a:cubicBezTo>
                  <a:cubicBezTo>
                    <a:pt x="63" y="30"/>
                    <a:pt x="63" y="30"/>
                    <a:pt x="63" y="30"/>
                  </a:cubicBezTo>
                  <a:cubicBezTo>
                    <a:pt x="64" y="32"/>
                    <a:pt x="64" y="32"/>
                    <a:pt x="64" y="32"/>
                  </a:cubicBezTo>
                  <a:cubicBezTo>
                    <a:pt x="64" y="33"/>
                    <a:pt x="64" y="33"/>
                    <a:pt x="64" y="33"/>
                  </a:cubicBezTo>
                  <a:cubicBezTo>
                    <a:pt x="64" y="34"/>
                    <a:pt x="64" y="34"/>
                    <a:pt x="64" y="34"/>
                  </a:cubicBezTo>
                  <a:cubicBezTo>
                    <a:pt x="64" y="33"/>
                    <a:pt x="64" y="33"/>
                    <a:pt x="64" y="33"/>
                  </a:cubicBezTo>
                  <a:cubicBezTo>
                    <a:pt x="62" y="31"/>
                    <a:pt x="62" y="31"/>
                    <a:pt x="62" y="31"/>
                  </a:cubicBezTo>
                  <a:cubicBezTo>
                    <a:pt x="60" y="30"/>
                    <a:pt x="60" y="30"/>
                    <a:pt x="60" y="30"/>
                  </a:cubicBezTo>
                  <a:cubicBezTo>
                    <a:pt x="60" y="30"/>
                    <a:pt x="60" y="30"/>
                    <a:pt x="60" y="30"/>
                  </a:cubicBezTo>
                  <a:cubicBezTo>
                    <a:pt x="59" y="28"/>
                    <a:pt x="59" y="28"/>
                    <a:pt x="59" y="28"/>
                  </a:cubicBezTo>
                  <a:cubicBezTo>
                    <a:pt x="57" y="26"/>
                    <a:pt x="58" y="27"/>
                    <a:pt x="56" y="22"/>
                  </a:cubicBezTo>
                  <a:cubicBezTo>
                    <a:pt x="57" y="21"/>
                    <a:pt x="57" y="21"/>
                    <a:pt x="57" y="21"/>
                  </a:cubicBezTo>
                  <a:cubicBezTo>
                    <a:pt x="55" y="20"/>
                    <a:pt x="55" y="20"/>
                    <a:pt x="55" y="20"/>
                  </a:cubicBezTo>
                  <a:cubicBezTo>
                    <a:pt x="55" y="19"/>
                    <a:pt x="55" y="19"/>
                    <a:pt x="55" y="19"/>
                  </a:cubicBezTo>
                  <a:cubicBezTo>
                    <a:pt x="56" y="19"/>
                    <a:pt x="56" y="19"/>
                    <a:pt x="56" y="19"/>
                  </a:cubicBezTo>
                  <a:cubicBezTo>
                    <a:pt x="57" y="19"/>
                    <a:pt x="57" y="19"/>
                    <a:pt x="57" y="19"/>
                  </a:cubicBezTo>
                  <a:cubicBezTo>
                    <a:pt x="57" y="19"/>
                    <a:pt x="57" y="19"/>
                    <a:pt x="57" y="19"/>
                  </a:cubicBezTo>
                  <a:close/>
                  <a:moveTo>
                    <a:pt x="45" y="21"/>
                  </a:moveTo>
                  <a:cubicBezTo>
                    <a:pt x="45" y="21"/>
                    <a:pt x="45" y="21"/>
                    <a:pt x="45" y="21"/>
                  </a:cubicBezTo>
                  <a:cubicBezTo>
                    <a:pt x="44" y="21"/>
                    <a:pt x="44" y="21"/>
                    <a:pt x="44" y="21"/>
                  </a:cubicBezTo>
                  <a:cubicBezTo>
                    <a:pt x="44" y="20"/>
                    <a:pt x="44" y="20"/>
                    <a:pt x="44" y="20"/>
                  </a:cubicBezTo>
                  <a:cubicBezTo>
                    <a:pt x="44" y="20"/>
                    <a:pt x="44" y="20"/>
                    <a:pt x="44" y="20"/>
                  </a:cubicBezTo>
                  <a:cubicBezTo>
                    <a:pt x="44" y="20"/>
                    <a:pt x="44" y="20"/>
                    <a:pt x="44" y="20"/>
                  </a:cubicBezTo>
                  <a:cubicBezTo>
                    <a:pt x="45" y="20"/>
                    <a:pt x="45" y="20"/>
                    <a:pt x="45" y="20"/>
                  </a:cubicBezTo>
                  <a:cubicBezTo>
                    <a:pt x="45" y="20"/>
                    <a:pt x="45" y="20"/>
                    <a:pt x="45" y="20"/>
                  </a:cubicBezTo>
                  <a:cubicBezTo>
                    <a:pt x="45" y="21"/>
                    <a:pt x="45" y="21"/>
                    <a:pt x="45" y="21"/>
                  </a:cubicBezTo>
                  <a:close/>
                  <a:moveTo>
                    <a:pt x="19" y="23"/>
                  </a:moveTo>
                  <a:cubicBezTo>
                    <a:pt x="19" y="24"/>
                    <a:pt x="19" y="24"/>
                    <a:pt x="19" y="24"/>
                  </a:cubicBezTo>
                  <a:cubicBezTo>
                    <a:pt x="19" y="23"/>
                    <a:pt x="19" y="23"/>
                    <a:pt x="19" y="23"/>
                  </a:cubicBezTo>
                  <a:cubicBezTo>
                    <a:pt x="17" y="22"/>
                    <a:pt x="17" y="22"/>
                    <a:pt x="17" y="22"/>
                  </a:cubicBezTo>
                  <a:cubicBezTo>
                    <a:pt x="18" y="21"/>
                    <a:pt x="18" y="21"/>
                    <a:pt x="18" y="21"/>
                  </a:cubicBezTo>
                  <a:cubicBezTo>
                    <a:pt x="19" y="20"/>
                    <a:pt x="19" y="20"/>
                    <a:pt x="19" y="20"/>
                  </a:cubicBezTo>
                  <a:cubicBezTo>
                    <a:pt x="19" y="20"/>
                    <a:pt x="19" y="20"/>
                    <a:pt x="19" y="20"/>
                  </a:cubicBezTo>
                  <a:cubicBezTo>
                    <a:pt x="20" y="21"/>
                    <a:pt x="20" y="21"/>
                    <a:pt x="20" y="21"/>
                  </a:cubicBezTo>
                  <a:cubicBezTo>
                    <a:pt x="19" y="22"/>
                    <a:pt x="19" y="22"/>
                    <a:pt x="19" y="22"/>
                  </a:cubicBezTo>
                  <a:cubicBezTo>
                    <a:pt x="19" y="22"/>
                    <a:pt x="19" y="22"/>
                    <a:pt x="19" y="22"/>
                  </a:cubicBezTo>
                  <a:cubicBezTo>
                    <a:pt x="19" y="23"/>
                    <a:pt x="19" y="23"/>
                    <a:pt x="19" y="23"/>
                  </a:cubicBezTo>
                  <a:cubicBezTo>
                    <a:pt x="19" y="23"/>
                    <a:pt x="19" y="23"/>
                    <a:pt x="19" y="23"/>
                  </a:cubicBezTo>
                  <a:close/>
                  <a:moveTo>
                    <a:pt x="27" y="23"/>
                  </a:moveTo>
                  <a:cubicBezTo>
                    <a:pt x="26" y="24"/>
                    <a:pt x="26" y="24"/>
                    <a:pt x="26" y="24"/>
                  </a:cubicBezTo>
                  <a:cubicBezTo>
                    <a:pt x="26" y="24"/>
                    <a:pt x="26" y="24"/>
                    <a:pt x="26" y="24"/>
                  </a:cubicBezTo>
                  <a:cubicBezTo>
                    <a:pt x="25" y="23"/>
                    <a:pt x="25" y="23"/>
                    <a:pt x="25" y="23"/>
                  </a:cubicBezTo>
                  <a:cubicBezTo>
                    <a:pt x="25" y="22"/>
                    <a:pt x="25" y="22"/>
                    <a:pt x="25" y="22"/>
                  </a:cubicBezTo>
                  <a:cubicBezTo>
                    <a:pt x="26" y="22"/>
                    <a:pt x="26" y="22"/>
                    <a:pt x="26" y="22"/>
                  </a:cubicBezTo>
                  <a:cubicBezTo>
                    <a:pt x="26" y="21"/>
                    <a:pt x="26" y="21"/>
                    <a:pt x="26" y="21"/>
                  </a:cubicBezTo>
                  <a:cubicBezTo>
                    <a:pt x="26" y="21"/>
                    <a:pt x="26" y="21"/>
                    <a:pt x="26" y="21"/>
                  </a:cubicBezTo>
                  <a:cubicBezTo>
                    <a:pt x="27" y="21"/>
                    <a:pt x="27" y="21"/>
                    <a:pt x="27" y="21"/>
                  </a:cubicBezTo>
                  <a:cubicBezTo>
                    <a:pt x="28" y="22"/>
                    <a:pt x="28" y="22"/>
                    <a:pt x="28" y="22"/>
                  </a:cubicBezTo>
                  <a:cubicBezTo>
                    <a:pt x="27" y="22"/>
                    <a:pt x="27" y="22"/>
                    <a:pt x="27" y="22"/>
                  </a:cubicBezTo>
                  <a:cubicBezTo>
                    <a:pt x="27" y="22"/>
                    <a:pt x="27" y="22"/>
                    <a:pt x="27" y="22"/>
                  </a:cubicBezTo>
                  <a:cubicBezTo>
                    <a:pt x="27" y="23"/>
                    <a:pt x="27" y="23"/>
                    <a:pt x="27" y="23"/>
                  </a:cubicBezTo>
                  <a:cubicBezTo>
                    <a:pt x="27" y="23"/>
                    <a:pt x="27" y="23"/>
                    <a:pt x="27" y="23"/>
                  </a:cubicBezTo>
                  <a:close/>
                  <a:moveTo>
                    <a:pt x="28" y="25"/>
                  </a:moveTo>
                  <a:cubicBezTo>
                    <a:pt x="28" y="24"/>
                    <a:pt x="28" y="24"/>
                    <a:pt x="28" y="24"/>
                  </a:cubicBezTo>
                  <a:cubicBezTo>
                    <a:pt x="29" y="23"/>
                    <a:pt x="29" y="23"/>
                    <a:pt x="29" y="23"/>
                  </a:cubicBezTo>
                  <a:cubicBezTo>
                    <a:pt x="29" y="24"/>
                    <a:pt x="29" y="24"/>
                    <a:pt x="29" y="24"/>
                  </a:cubicBezTo>
                  <a:cubicBezTo>
                    <a:pt x="29" y="25"/>
                    <a:pt x="29" y="25"/>
                    <a:pt x="28" y="25"/>
                  </a:cubicBezTo>
                  <a:close/>
                  <a:moveTo>
                    <a:pt x="22" y="24"/>
                  </a:moveTo>
                  <a:cubicBezTo>
                    <a:pt x="22" y="24"/>
                    <a:pt x="22" y="24"/>
                    <a:pt x="22" y="24"/>
                  </a:cubicBezTo>
                  <a:cubicBezTo>
                    <a:pt x="21" y="24"/>
                    <a:pt x="21" y="24"/>
                    <a:pt x="20" y="24"/>
                  </a:cubicBezTo>
                  <a:cubicBezTo>
                    <a:pt x="20" y="23"/>
                    <a:pt x="20" y="23"/>
                    <a:pt x="20" y="23"/>
                  </a:cubicBezTo>
                  <a:cubicBezTo>
                    <a:pt x="21" y="23"/>
                    <a:pt x="21" y="23"/>
                    <a:pt x="22" y="23"/>
                  </a:cubicBezTo>
                  <a:cubicBezTo>
                    <a:pt x="22" y="24"/>
                    <a:pt x="22" y="24"/>
                    <a:pt x="22" y="24"/>
                  </a:cubicBezTo>
                  <a:close/>
                  <a:moveTo>
                    <a:pt x="40" y="28"/>
                  </a:moveTo>
                  <a:cubicBezTo>
                    <a:pt x="39" y="28"/>
                    <a:pt x="39" y="28"/>
                    <a:pt x="39" y="28"/>
                  </a:cubicBezTo>
                  <a:cubicBezTo>
                    <a:pt x="39" y="28"/>
                    <a:pt x="39" y="28"/>
                    <a:pt x="38" y="28"/>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40" y="27"/>
                    <a:pt x="40" y="27"/>
                    <a:pt x="40" y="27"/>
                  </a:cubicBezTo>
                  <a:cubicBezTo>
                    <a:pt x="40" y="28"/>
                    <a:pt x="40" y="28"/>
                    <a:pt x="40" y="28"/>
                  </a:cubicBezTo>
                  <a:close/>
                  <a:moveTo>
                    <a:pt x="51" y="27"/>
                  </a:moveTo>
                  <a:cubicBezTo>
                    <a:pt x="51" y="27"/>
                    <a:pt x="51" y="27"/>
                    <a:pt x="51" y="27"/>
                  </a:cubicBezTo>
                  <a:cubicBezTo>
                    <a:pt x="52" y="27"/>
                    <a:pt x="52" y="27"/>
                    <a:pt x="52" y="27"/>
                  </a:cubicBezTo>
                  <a:cubicBezTo>
                    <a:pt x="52" y="27"/>
                    <a:pt x="52" y="27"/>
                    <a:pt x="53" y="28"/>
                  </a:cubicBezTo>
                  <a:cubicBezTo>
                    <a:pt x="53" y="29"/>
                    <a:pt x="53" y="29"/>
                    <a:pt x="53" y="29"/>
                  </a:cubicBezTo>
                  <a:cubicBezTo>
                    <a:pt x="52" y="28"/>
                    <a:pt x="52" y="28"/>
                    <a:pt x="52" y="28"/>
                  </a:cubicBezTo>
                  <a:cubicBezTo>
                    <a:pt x="52" y="29"/>
                    <a:pt x="52" y="29"/>
                    <a:pt x="52" y="29"/>
                  </a:cubicBezTo>
                  <a:cubicBezTo>
                    <a:pt x="52" y="28"/>
                    <a:pt x="52" y="28"/>
                    <a:pt x="52" y="28"/>
                  </a:cubicBezTo>
                  <a:cubicBezTo>
                    <a:pt x="52" y="28"/>
                    <a:pt x="52" y="28"/>
                    <a:pt x="52" y="28"/>
                  </a:cubicBezTo>
                  <a:cubicBezTo>
                    <a:pt x="51" y="28"/>
                    <a:pt x="51" y="28"/>
                    <a:pt x="51" y="28"/>
                  </a:cubicBezTo>
                  <a:cubicBezTo>
                    <a:pt x="50" y="28"/>
                    <a:pt x="50" y="28"/>
                    <a:pt x="50" y="28"/>
                  </a:cubicBezTo>
                  <a:cubicBezTo>
                    <a:pt x="50" y="27"/>
                    <a:pt x="50" y="27"/>
                    <a:pt x="50" y="27"/>
                  </a:cubicBezTo>
                  <a:cubicBezTo>
                    <a:pt x="51" y="27"/>
                    <a:pt x="51" y="27"/>
                    <a:pt x="51" y="27"/>
                  </a:cubicBezTo>
                  <a:close/>
                  <a:moveTo>
                    <a:pt x="46" y="30"/>
                  </a:moveTo>
                  <a:cubicBezTo>
                    <a:pt x="48" y="32"/>
                    <a:pt x="48" y="32"/>
                    <a:pt x="48" y="32"/>
                  </a:cubicBezTo>
                  <a:cubicBezTo>
                    <a:pt x="50" y="31"/>
                    <a:pt x="51" y="31"/>
                    <a:pt x="53" y="31"/>
                  </a:cubicBezTo>
                  <a:cubicBezTo>
                    <a:pt x="55" y="33"/>
                    <a:pt x="55" y="33"/>
                    <a:pt x="56" y="33"/>
                  </a:cubicBezTo>
                  <a:cubicBezTo>
                    <a:pt x="56" y="34"/>
                    <a:pt x="56" y="34"/>
                    <a:pt x="56" y="34"/>
                  </a:cubicBezTo>
                  <a:cubicBezTo>
                    <a:pt x="57" y="35"/>
                    <a:pt x="57" y="35"/>
                    <a:pt x="57" y="35"/>
                  </a:cubicBezTo>
                  <a:cubicBezTo>
                    <a:pt x="58" y="35"/>
                    <a:pt x="58" y="35"/>
                    <a:pt x="58" y="35"/>
                  </a:cubicBezTo>
                  <a:cubicBezTo>
                    <a:pt x="58" y="36"/>
                    <a:pt x="58" y="36"/>
                    <a:pt x="58" y="36"/>
                  </a:cubicBezTo>
                  <a:cubicBezTo>
                    <a:pt x="58" y="37"/>
                    <a:pt x="58" y="37"/>
                    <a:pt x="58" y="37"/>
                  </a:cubicBezTo>
                  <a:cubicBezTo>
                    <a:pt x="57" y="37"/>
                    <a:pt x="57" y="37"/>
                    <a:pt x="56" y="37"/>
                  </a:cubicBezTo>
                  <a:cubicBezTo>
                    <a:pt x="54" y="37"/>
                    <a:pt x="55" y="37"/>
                    <a:pt x="52" y="36"/>
                  </a:cubicBezTo>
                  <a:cubicBezTo>
                    <a:pt x="48" y="36"/>
                    <a:pt x="49" y="36"/>
                    <a:pt x="47" y="36"/>
                  </a:cubicBezTo>
                  <a:cubicBezTo>
                    <a:pt x="46" y="35"/>
                    <a:pt x="45" y="34"/>
                    <a:pt x="44" y="33"/>
                  </a:cubicBezTo>
                  <a:cubicBezTo>
                    <a:pt x="44" y="32"/>
                    <a:pt x="44" y="32"/>
                    <a:pt x="44" y="31"/>
                  </a:cubicBezTo>
                  <a:cubicBezTo>
                    <a:pt x="45" y="30"/>
                    <a:pt x="45" y="30"/>
                    <a:pt x="45" y="30"/>
                  </a:cubicBezTo>
                  <a:cubicBezTo>
                    <a:pt x="45" y="30"/>
                    <a:pt x="45" y="30"/>
                    <a:pt x="45" y="30"/>
                  </a:cubicBezTo>
                  <a:cubicBezTo>
                    <a:pt x="46" y="30"/>
                    <a:pt x="46" y="30"/>
                    <a:pt x="46" y="30"/>
                  </a:cubicBezTo>
                  <a:close/>
                  <a:moveTo>
                    <a:pt x="66" y="34"/>
                  </a:moveTo>
                  <a:cubicBezTo>
                    <a:pt x="66" y="34"/>
                    <a:pt x="66" y="35"/>
                    <a:pt x="66" y="35"/>
                  </a:cubicBezTo>
                  <a:cubicBezTo>
                    <a:pt x="65" y="34"/>
                    <a:pt x="65" y="34"/>
                    <a:pt x="65" y="34"/>
                  </a:cubicBezTo>
                  <a:cubicBezTo>
                    <a:pt x="65" y="35"/>
                    <a:pt x="65" y="35"/>
                    <a:pt x="65" y="35"/>
                  </a:cubicBezTo>
                  <a:cubicBezTo>
                    <a:pt x="65" y="34"/>
                    <a:pt x="65" y="34"/>
                    <a:pt x="65" y="34"/>
                  </a:cubicBezTo>
                  <a:cubicBezTo>
                    <a:pt x="65" y="33"/>
                    <a:pt x="65" y="34"/>
                    <a:pt x="65" y="32"/>
                  </a:cubicBezTo>
                  <a:cubicBezTo>
                    <a:pt x="64" y="32"/>
                    <a:pt x="65" y="32"/>
                    <a:pt x="64" y="31"/>
                  </a:cubicBezTo>
                  <a:cubicBezTo>
                    <a:pt x="65" y="31"/>
                    <a:pt x="65" y="31"/>
                    <a:pt x="65" y="31"/>
                  </a:cubicBezTo>
                  <a:cubicBezTo>
                    <a:pt x="66" y="34"/>
                    <a:pt x="66" y="34"/>
                    <a:pt x="66" y="34"/>
                  </a:cubicBezTo>
                  <a:close/>
                  <a:moveTo>
                    <a:pt x="68" y="42"/>
                  </a:moveTo>
                  <a:cubicBezTo>
                    <a:pt x="69" y="43"/>
                    <a:pt x="69" y="43"/>
                    <a:pt x="69" y="43"/>
                  </a:cubicBezTo>
                  <a:cubicBezTo>
                    <a:pt x="70" y="43"/>
                    <a:pt x="70" y="43"/>
                    <a:pt x="70" y="43"/>
                  </a:cubicBezTo>
                  <a:cubicBezTo>
                    <a:pt x="71" y="43"/>
                    <a:pt x="71" y="43"/>
                    <a:pt x="71" y="43"/>
                  </a:cubicBezTo>
                  <a:cubicBezTo>
                    <a:pt x="72" y="43"/>
                    <a:pt x="72" y="43"/>
                    <a:pt x="72" y="43"/>
                  </a:cubicBezTo>
                  <a:cubicBezTo>
                    <a:pt x="73" y="44"/>
                    <a:pt x="74" y="45"/>
                    <a:pt x="74" y="46"/>
                  </a:cubicBezTo>
                  <a:cubicBezTo>
                    <a:pt x="74" y="47"/>
                    <a:pt x="74" y="47"/>
                    <a:pt x="74" y="47"/>
                  </a:cubicBezTo>
                  <a:cubicBezTo>
                    <a:pt x="75" y="47"/>
                    <a:pt x="75" y="47"/>
                    <a:pt x="75" y="47"/>
                  </a:cubicBezTo>
                  <a:cubicBezTo>
                    <a:pt x="75" y="47"/>
                    <a:pt x="75" y="47"/>
                    <a:pt x="75" y="47"/>
                  </a:cubicBezTo>
                  <a:cubicBezTo>
                    <a:pt x="73" y="47"/>
                    <a:pt x="73" y="47"/>
                    <a:pt x="73" y="47"/>
                  </a:cubicBezTo>
                  <a:cubicBezTo>
                    <a:pt x="73" y="47"/>
                    <a:pt x="73" y="47"/>
                    <a:pt x="73" y="47"/>
                  </a:cubicBezTo>
                  <a:cubicBezTo>
                    <a:pt x="72" y="47"/>
                    <a:pt x="72" y="47"/>
                    <a:pt x="72" y="47"/>
                  </a:cubicBezTo>
                  <a:cubicBezTo>
                    <a:pt x="69" y="46"/>
                    <a:pt x="69" y="46"/>
                    <a:pt x="66" y="44"/>
                  </a:cubicBezTo>
                  <a:cubicBezTo>
                    <a:pt x="66" y="43"/>
                    <a:pt x="66" y="43"/>
                    <a:pt x="66" y="43"/>
                  </a:cubicBezTo>
                  <a:cubicBezTo>
                    <a:pt x="66" y="43"/>
                    <a:pt x="66" y="43"/>
                    <a:pt x="66" y="43"/>
                  </a:cubicBezTo>
                  <a:cubicBezTo>
                    <a:pt x="65" y="42"/>
                    <a:pt x="65" y="42"/>
                    <a:pt x="65" y="42"/>
                  </a:cubicBezTo>
                  <a:cubicBezTo>
                    <a:pt x="64" y="42"/>
                    <a:pt x="64" y="42"/>
                    <a:pt x="64" y="42"/>
                  </a:cubicBezTo>
                  <a:cubicBezTo>
                    <a:pt x="63" y="42"/>
                    <a:pt x="63" y="42"/>
                    <a:pt x="63" y="42"/>
                  </a:cubicBezTo>
                  <a:cubicBezTo>
                    <a:pt x="63" y="41"/>
                    <a:pt x="63" y="41"/>
                    <a:pt x="63" y="41"/>
                  </a:cubicBezTo>
                  <a:cubicBezTo>
                    <a:pt x="63" y="40"/>
                    <a:pt x="63" y="40"/>
                    <a:pt x="63" y="40"/>
                  </a:cubicBezTo>
                  <a:cubicBezTo>
                    <a:pt x="64" y="40"/>
                    <a:pt x="64" y="40"/>
                    <a:pt x="64" y="40"/>
                  </a:cubicBezTo>
                  <a:cubicBezTo>
                    <a:pt x="67" y="41"/>
                    <a:pt x="66" y="41"/>
                    <a:pt x="68" y="42"/>
                  </a:cubicBezTo>
                  <a:cubicBezTo>
                    <a:pt x="68" y="42"/>
                    <a:pt x="68" y="42"/>
                    <a:pt x="68" y="42"/>
                  </a:cubicBezTo>
                  <a:close/>
                  <a:moveTo>
                    <a:pt x="118" y="47"/>
                  </a:moveTo>
                  <a:cubicBezTo>
                    <a:pt x="117" y="47"/>
                    <a:pt x="117" y="47"/>
                    <a:pt x="117" y="47"/>
                  </a:cubicBezTo>
                  <a:cubicBezTo>
                    <a:pt x="116" y="47"/>
                    <a:pt x="116" y="47"/>
                    <a:pt x="116" y="47"/>
                  </a:cubicBezTo>
                  <a:cubicBezTo>
                    <a:pt x="116" y="47"/>
                    <a:pt x="116" y="47"/>
                    <a:pt x="116" y="47"/>
                  </a:cubicBezTo>
                  <a:cubicBezTo>
                    <a:pt x="115" y="48"/>
                    <a:pt x="115" y="48"/>
                    <a:pt x="115" y="48"/>
                  </a:cubicBezTo>
                  <a:cubicBezTo>
                    <a:pt x="114" y="47"/>
                    <a:pt x="114" y="47"/>
                    <a:pt x="114" y="47"/>
                  </a:cubicBezTo>
                  <a:cubicBezTo>
                    <a:pt x="114" y="47"/>
                    <a:pt x="114" y="47"/>
                    <a:pt x="114" y="47"/>
                  </a:cubicBezTo>
                  <a:cubicBezTo>
                    <a:pt x="114" y="47"/>
                    <a:pt x="114" y="47"/>
                    <a:pt x="114" y="47"/>
                  </a:cubicBezTo>
                  <a:cubicBezTo>
                    <a:pt x="114" y="46"/>
                    <a:pt x="114" y="46"/>
                    <a:pt x="114" y="46"/>
                  </a:cubicBezTo>
                  <a:cubicBezTo>
                    <a:pt x="114" y="47"/>
                    <a:pt x="114" y="47"/>
                    <a:pt x="114" y="47"/>
                  </a:cubicBezTo>
                  <a:cubicBezTo>
                    <a:pt x="115" y="46"/>
                    <a:pt x="115" y="46"/>
                    <a:pt x="115" y="46"/>
                  </a:cubicBezTo>
                  <a:cubicBezTo>
                    <a:pt x="115" y="46"/>
                    <a:pt x="115" y="46"/>
                    <a:pt x="115" y="46"/>
                  </a:cubicBezTo>
                  <a:cubicBezTo>
                    <a:pt x="116" y="45"/>
                    <a:pt x="116" y="45"/>
                    <a:pt x="116" y="45"/>
                  </a:cubicBezTo>
                  <a:cubicBezTo>
                    <a:pt x="117" y="46"/>
                    <a:pt x="117" y="46"/>
                    <a:pt x="118" y="46"/>
                  </a:cubicBezTo>
                  <a:cubicBezTo>
                    <a:pt x="118" y="46"/>
                    <a:pt x="118" y="46"/>
                    <a:pt x="118" y="46"/>
                  </a:cubicBezTo>
                  <a:cubicBezTo>
                    <a:pt x="118" y="47"/>
                    <a:pt x="118" y="47"/>
                    <a:pt x="118" y="47"/>
                  </a:cubicBezTo>
                  <a:close/>
                  <a:moveTo>
                    <a:pt x="55" y="58"/>
                  </a:moveTo>
                  <a:cubicBezTo>
                    <a:pt x="54" y="59"/>
                    <a:pt x="54" y="59"/>
                    <a:pt x="54" y="59"/>
                  </a:cubicBezTo>
                  <a:cubicBezTo>
                    <a:pt x="54" y="58"/>
                    <a:pt x="54" y="59"/>
                    <a:pt x="53" y="58"/>
                  </a:cubicBezTo>
                  <a:cubicBezTo>
                    <a:pt x="53" y="57"/>
                    <a:pt x="53" y="57"/>
                    <a:pt x="53" y="57"/>
                  </a:cubicBezTo>
                  <a:cubicBezTo>
                    <a:pt x="52" y="57"/>
                    <a:pt x="52" y="57"/>
                    <a:pt x="52" y="57"/>
                  </a:cubicBezTo>
                  <a:cubicBezTo>
                    <a:pt x="50" y="57"/>
                    <a:pt x="50" y="57"/>
                    <a:pt x="50" y="57"/>
                  </a:cubicBezTo>
                  <a:cubicBezTo>
                    <a:pt x="50" y="56"/>
                    <a:pt x="50" y="56"/>
                    <a:pt x="50" y="56"/>
                  </a:cubicBezTo>
                  <a:cubicBezTo>
                    <a:pt x="50" y="56"/>
                    <a:pt x="50" y="56"/>
                    <a:pt x="50" y="56"/>
                  </a:cubicBezTo>
                  <a:cubicBezTo>
                    <a:pt x="49" y="56"/>
                    <a:pt x="49" y="56"/>
                    <a:pt x="49" y="56"/>
                  </a:cubicBezTo>
                  <a:cubicBezTo>
                    <a:pt x="49" y="55"/>
                    <a:pt x="49" y="55"/>
                    <a:pt x="49" y="55"/>
                  </a:cubicBezTo>
                  <a:cubicBezTo>
                    <a:pt x="49" y="55"/>
                    <a:pt x="49" y="55"/>
                    <a:pt x="49" y="55"/>
                  </a:cubicBezTo>
                  <a:cubicBezTo>
                    <a:pt x="49" y="55"/>
                    <a:pt x="49" y="55"/>
                    <a:pt x="49" y="55"/>
                  </a:cubicBezTo>
                  <a:cubicBezTo>
                    <a:pt x="50" y="55"/>
                    <a:pt x="54" y="57"/>
                    <a:pt x="55" y="58"/>
                  </a:cubicBezTo>
                  <a:close/>
                  <a:moveTo>
                    <a:pt x="127" y="57"/>
                  </a:moveTo>
                  <a:cubicBezTo>
                    <a:pt x="126" y="57"/>
                    <a:pt x="126" y="57"/>
                    <a:pt x="126" y="57"/>
                  </a:cubicBezTo>
                  <a:cubicBezTo>
                    <a:pt x="125" y="57"/>
                    <a:pt x="125" y="57"/>
                    <a:pt x="125" y="57"/>
                  </a:cubicBezTo>
                  <a:cubicBezTo>
                    <a:pt x="124" y="56"/>
                    <a:pt x="124" y="56"/>
                    <a:pt x="124" y="56"/>
                  </a:cubicBezTo>
                  <a:cubicBezTo>
                    <a:pt x="125" y="56"/>
                    <a:pt x="125" y="56"/>
                    <a:pt x="125" y="56"/>
                  </a:cubicBezTo>
                  <a:cubicBezTo>
                    <a:pt x="126" y="56"/>
                    <a:pt x="126" y="56"/>
                    <a:pt x="126" y="56"/>
                  </a:cubicBezTo>
                  <a:cubicBezTo>
                    <a:pt x="126" y="56"/>
                    <a:pt x="126" y="56"/>
                    <a:pt x="126" y="56"/>
                  </a:cubicBezTo>
                  <a:lnTo>
                    <a:pt x="127" y="5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201">
              <a:extLst>
                <a:ext uri="{FF2B5EF4-FFF2-40B4-BE49-F238E27FC236}">
                  <a16:creationId xmlns:a16="http://schemas.microsoft.com/office/drawing/2014/main" id="{0DC9AB31-1E54-4D96-9E78-D39066A9C8D7}"/>
                </a:ext>
              </a:extLst>
            </p:cNvPr>
            <p:cNvSpPr>
              <a:spLocks/>
            </p:cNvSpPr>
            <p:nvPr/>
          </p:nvSpPr>
          <p:spPr bwMode="auto">
            <a:xfrm>
              <a:off x="14280863" y="9239731"/>
              <a:ext cx="9498" cy="4751"/>
            </a:xfrm>
            <a:custGeom>
              <a:avLst/>
              <a:gdLst>
                <a:gd name="T0" fmla="*/ 2 w 2"/>
                <a:gd name="T1" fmla="*/ 1 h 1"/>
                <a:gd name="T2" fmla="*/ 2 w 2"/>
                <a:gd name="T3" fmla="*/ 1 h 1"/>
                <a:gd name="T4" fmla="*/ 2 w 2"/>
                <a:gd name="T5" fmla="*/ 1 h 1"/>
                <a:gd name="T6" fmla="*/ 1 w 2"/>
                <a:gd name="T7" fmla="*/ 1 h 1"/>
                <a:gd name="T8" fmla="*/ 1 w 2"/>
                <a:gd name="T9" fmla="*/ 1 h 1"/>
                <a:gd name="T10" fmla="*/ 0 w 2"/>
                <a:gd name="T11" fmla="*/ 0 h 1"/>
                <a:gd name="T12" fmla="*/ 1 w 2"/>
                <a:gd name="T13" fmla="*/ 0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lnTo>
                    <a:pt x="2" y="1"/>
                  </a:lnTo>
                  <a:lnTo>
                    <a:pt x="2" y="1"/>
                  </a:lnTo>
                  <a:lnTo>
                    <a:pt x="1" y="1"/>
                  </a:lnTo>
                  <a:lnTo>
                    <a:pt x="1" y="1"/>
                  </a:lnTo>
                  <a:lnTo>
                    <a:pt x="0" y="0"/>
                  </a:lnTo>
                  <a:lnTo>
                    <a:pt x="1" y="0"/>
                  </a:lnTo>
                  <a:lnTo>
                    <a:pt x="2"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202">
              <a:extLst>
                <a:ext uri="{FF2B5EF4-FFF2-40B4-BE49-F238E27FC236}">
                  <a16:creationId xmlns:a16="http://schemas.microsoft.com/office/drawing/2014/main" id="{9C63EF5D-C0DD-4C29-BB81-638FE043D645}"/>
                </a:ext>
              </a:extLst>
            </p:cNvPr>
            <p:cNvSpPr>
              <a:spLocks/>
            </p:cNvSpPr>
            <p:nvPr/>
          </p:nvSpPr>
          <p:spPr bwMode="auto">
            <a:xfrm>
              <a:off x="12713624" y="7966941"/>
              <a:ext cx="783621" cy="655391"/>
            </a:xfrm>
            <a:custGeom>
              <a:avLst/>
              <a:gdLst>
                <a:gd name="T0" fmla="*/ 169 w 188"/>
                <a:gd name="T1" fmla="*/ 7 h 157"/>
                <a:gd name="T2" fmla="*/ 173 w 188"/>
                <a:gd name="T3" fmla="*/ 14 h 157"/>
                <a:gd name="T4" fmla="*/ 172 w 188"/>
                <a:gd name="T5" fmla="*/ 19 h 157"/>
                <a:gd name="T6" fmla="*/ 176 w 188"/>
                <a:gd name="T7" fmla="*/ 41 h 157"/>
                <a:gd name="T8" fmla="*/ 183 w 188"/>
                <a:gd name="T9" fmla="*/ 47 h 157"/>
                <a:gd name="T10" fmla="*/ 185 w 188"/>
                <a:gd name="T11" fmla="*/ 47 h 157"/>
                <a:gd name="T12" fmla="*/ 185 w 188"/>
                <a:gd name="T13" fmla="*/ 53 h 157"/>
                <a:gd name="T14" fmla="*/ 184 w 188"/>
                <a:gd name="T15" fmla="*/ 55 h 157"/>
                <a:gd name="T16" fmla="*/ 181 w 188"/>
                <a:gd name="T17" fmla="*/ 55 h 157"/>
                <a:gd name="T18" fmla="*/ 180 w 188"/>
                <a:gd name="T19" fmla="*/ 56 h 157"/>
                <a:gd name="T20" fmla="*/ 176 w 188"/>
                <a:gd name="T21" fmla="*/ 58 h 157"/>
                <a:gd name="T22" fmla="*/ 175 w 188"/>
                <a:gd name="T23" fmla="*/ 61 h 157"/>
                <a:gd name="T24" fmla="*/ 170 w 188"/>
                <a:gd name="T25" fmla="*/ 64 h 157"/>
                <a:gd name="T26" fmla="*/ 165 w 188"/>
                <a:gd name="T27" fmla="*/ 82 h 157"/>
                <a:gd name="T28" fmla="*/ 164 w 188"/>
                <a:gd name="T29" fmla="*/ 96 h 157"/>
                <a:gd name="T30" fmla="*/ 160 w 188"/>
                <a:gd name="T31" fmla="*/ 111 h 157"/>
                <a:gd name="T32" fmla="*/ 149 w 188"/>
                <a:gd name="T33" fmla="*/ 121 h 157"/>
                <a:gd name="T34" fmla="*/ 147 w 188"/>
                <a:gd name="T35" fmla="*/ 131 h 157"/>
                <a:gd name="T36" fmla="*/ 145 w 188"/>
                <a:gd name="T37" fmla="*/ 133 h 157"/>
                <a:gd name="T38" fmla="*/ 139 w 188"/>
                <a:gd name="T39" fmla="*/ 136 h 157"/>
                <a:gd name="T40" fmla="*/ 135 w 188"/>
                <a:gd name="T41" fmla="*/ 148 h 157"/>
                <a:gd name="T42" fmla="*/ 135 w 188"/>
                <a:gd name="T43" fmla="*/ 140 h 157"/>
                <a:gd name="T44" fmla="*/ 127 w 188"/>
                <a:gd name="T45" fmla="*/ 133 h 157"/>
                <a:gd name="T46" fmla="*/ 127 w 188"/>
                <a:gd name="T47" fmla="*/ 120 h 157"/>
                <a:gd name="T48" fmla="*/ 122 w 188"/>
                <a:gd name="T49" fmla="*/ 117 h 157"/>
                <a:gd name="T50" fmla="*/ 118 w 188"/>
                <a:gd name="T51" fmla="*/ 128 h 157"/>
                <a:gd name="T52" fmla="*/ 118 w 188"/>
                <a:gd name="T53" fmla="*/ 130 h 157"/>
                <a:gd name="T54" fmla="*/ 100 w 188"/>
                <a:gd name="T55" fmla="*/ 145 h 157"/>
                <a:gd name="T56" fmla="*/ 91 w 188"/>
                <a:gd name="T57" fmla="*/ 139 h 157"/>
                <a:gd name="T58" fmla="*/ 85 w 188"/>
                <a:gd name="T59" fmla="*/ 144 h 157"/>
                <a:gd name="T60" fmla="*/ 78 w 188"/>
                <a:gd name="T61" fmla="*/ 148 h 157"/>
                <a:gd name="T62" fmla="*/ 69 w 188"/>
                <a:gd name="T63" fmla="*/ 149 h 157"/>
                <a:gd name="T64" fmla="*/ 68 w 188"/>
                <a:gd name="T65" fmla="*/ 146 h 157"/>
                <a:gd name="T66" fmla="*/ 53 w 188"/>
                <a:gd name="T67" fmla="*/ 147 h 157"/>
                <a:gd name="T68" fmla="*/ 46 w 188"/>
                <a:gd name="T69" fmla="*/ 140 h 157"/>
                <a:gd name="T70" fmla="*/ 45 w 188"/>
                <a:gd name="T71" fmla="*/ 137 h 157"/>
                <a:gd name="T72" fmla="*/ 38 w 188"/>
                <a:gd name="T73" fmla="*/ 138 h 157"/>
                <a:gd name="T74" fmla="*/ 35 w 188"/>
                <a:gd name="T75" fmla="*/ 139 h 157"/>
                <a:gd name="T76" fmla="*/ 33 w 188"/>
                <a:gd name="T77" fmla="*/ 144 h 157"/>
                <a:gd name="T78" fmla="*/ 32 w 188"/>
                <a:gd name="T79" fmla="*/ 149 h 157"/>
                <a:gd name="T80" fmla="*/ 30 w 188"/>
                <a:gd name="T81" fmla="*/ 154 h 157"/>
                <a:gd name="T82" fmla="*/ 26 w 188"/>
                <a:gd name="T83" fmla="*/ 157 h 157"/>
                <a:gd name="T84" fmla="*/ 19 w 188"/>
                <a:gd name="T85" fmla="*/ 155 h 157"/>
                <a:gd name="T86" fmla="*/ 18 w 188"/>
                <a:gd name="T87" fmla="*/ 153 h 157"/>
                <a:gd name="T88" fmla="*/ 19 w 188"/>
                <a:gd name="T89" fmla="*/ 150 h 157"/>
                <a:gd name="T90" fmla="*/ 12 w 188"/>
                <a:gd name="T91" fmla="*/ 127 h 157"/>
                <a:gd name="T92" fmla="*/ 10 w 188"/>
                <a:gd name="T93" fmla="*/ 126 h 157"/>
                <a:gd name="T94" fmla="*/ 8 w 188"/>
                <a:gd name="T95" fmla="*/ 123 h 157"/>
                <a:gd name="T96" fmla="*/ 7 w 188"/>
                <a:gd name="T97" fmla="*/ 119 h 157"/>
                <a:gd name="T98" fmla="*/ 6 w 188"/>
                <a:gd name="T99" fmla="*/ 113 h 157"/>
                <a:gd name="T100" fmla="*/ 2 w 188"/>
                <a:gd name="T101" fmla="*/ 111 h 157"/>
                <a:gd name="T102" fmla="*/ 0 w 188"/>
                <a:gd name="T103" fmla="*/ 111 h 157"/>
                <a:gd name="T104" fmla="*/ 3 w 188"/>
                <a:gd name="T105" fmla="*/ 105 h 157"/>
                <a:gd name="T106" fmla="*/ 3 w 188"/>
                <a:gd name="T107" fmla="*/ 99 h 157"/>
                <a:gd name="T108" fmla="*/ 7 w 188"/>
                <a:gd name="T109" fmla="*/ 95 h 157"/>
                <a:gd name="T110" fmla="*/ 7 w 188"/>
                <a:gd name="T111" fmla="*/ 93 h 157"/>
                <a:gd name="T112" fmla="*/ 9 w 188"/>
                <a:gd name="T113" fmla="*/ 88 h 157"/>
                <a:gd name="T114" fmla="*/ 12 w 188"/>
                <a:gd name="T115" fmla="*/ 83 h 157"/>
                <a:gd name="T116" fmla="*/ 14 w 188"/>
                <a:gd name="T117" fmla="*/ 76 h 157"/>
                <a:gd name="T118" fmla="*/ 24 w 188"/>
                <a:gd name="T119" fmla="*/ 76 h 157"/>
                <a:gd name="T120" fmla="*/ 35 w 188"/>
                <a:gd name="T121" fmla="*/ 26 h 157"/>
                <a:gd name="T122" fmla="*/ 107 w 188"/>
                <a:gd name="T123" fmla="*/ 0 h 157"/>
                <a:gd name="T124" fmla="*/ 108 w 188"/>
                <a:gd name="T12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57">
                  <a:moveTo>
                    <a:pt x="107" y="2"/>
                  </a:moveTo>
                  <a:cubicBezTo>
                    <a:pt x="112" y="2"/>
                    <a:pt x="163" y="2"/>
                    <a:pt x="168" y="2"/>
                  </a:cubicBezTo>
                  <a:cubicBezTo>
                    <a:pt x="169" y="6"/>
                    <a:pt x="169" y="4"/>
                    <a:pt x="169" y="7"/>
                  </a:cubicBezTo>
                  <a:cubicBezTo>
                    <a:pt x="171" y="11"/>
                    <a:pt x="172" y="12"/>
                    <a:pt x="173" y="13"/>
                  </a:cubicBezTo>
                  <a:cubicBezTo>
                    <a:pt x="173" y="13"/>
                    <a:pt x="173" y="13"/>
                    <a:pt x="173" y="13"/>
                  </a:cubicBezTo>
                  <a:cubicBezTo>
                    <a:pt x="173" y="14"/>
                    <a:pt x="173" y="14"/>
                    <a:pt x="173" y="14"/>
                  </a:cubicBezTo>
                  <a:cubicBezTo>
                    <a:pt x="172" y="13"/>
                    <a:pt x="172" y="13"/>
                    <a:pt x="172" y="13"/>
                  </a:cubicBezTo>
                  <a:cubicBezTo>
                    <a:pt x="172" y="13"/>
                    <a:pt x="172" y="13"/>
                    <a:pt x="172" y="13"/>
                  </a:cubicBezTo>
                  <a:cubicBezTo>
                    <a:pt x="171" y="16"/>
                    <a:pt x="172" y="18"/>
                    <a:pt x="172" y="19"/>
                  </a:cubicBezTo>
                  <a:cubicBezTo>
                    <a:pt x="171" y="26"/>
                    <a:pt x="173" y="25"/>
                    <a:pt x="173" y="31"/>
                  </a:cubicBezTo>
                  <a:cubicBezTo>
                    <a:pt x="174" y="38"/>
                    <a:pt x="174" y="37"/>
                    <a:pt x="175" y="40"/>
                  </a:cubicBezTo>
                  <a:cubicBezTo>
                    <a:pt x="176" y="41"/>
                    <a:pt x="176" y="41"/>
                    <a:pt x="176" y="41"/>
                  </a:cubicBezTo>
                  <a:cubicBezTo>
                    <a:pt x="177" y="41"/>
                    <a:pt x="177" y="41"/>
                    <a:pt x="177" y="41"/>
                  </a:cubicBezTo>
                  <a:cubicBezTo>
                    <a:pt x="178" y="42"/>
                    <a:pt x="178" y="42"/>
                    <a:pt x="178" y="42"/>
                  </a:cubicBezTo>
                  <a:cubicBezTo>
                    <a:pt x="182" y="45"/>
                    <a:pt x="181" y="44"/>
                    <a:pt x="183" y="47"/>
                  </a:cubicBezTo>
                  <a:cubicBezTo>
                    <a:pt x="184" y="47"/>
                    <a:pt x="184" y="47"/>
                    <a:pt x="184" y="47"/>
                  </a:cubicBezTo>
                  <a:cubicBezTo>
                    <a:pt x="184" y="46"/>
                    <a:pt x="184" y="46"/>
                    <a:pt x="184" y="46"/>
                  </a:cubicBezTo>
                  <a:cubicBezTo>
                    <a:pt x="185" y="47"/>
                    <a:pt x="185" y="47"/>
                    <a:pt x="185" y="47"/>
                  </a:cubicBezTo>
                  <a:cubicBezTo>
                    <a:pt x="188" y="49"/>
                    <a:pt x="188" y="49"/>
                    <a:pt x="188" y="49"/>
                  </a:cubicBezTo>
                  <a:cubicBezTo>
                    <a:pt x="188" y="50"/>
                    <a:pt x="188" y="50"/>
                    <a:pt x="188" y="50"/>
                  </a:cubicBezTo>
                  <a:cubicBezTo>
                    <a:pt x="186" y="51"/>
                    <a:pt x="186" y="52"/>
                    <a:pt x="185" y="53"/>
                  </a:cubicBezTo>
                  <a:cubicBezTo>
                    <a:pt x="185" y="54"/>
                    <a:pt x="185" y="54"/>
                    <a:pt x="184" y="54"/>
                  </a:cubicBezTo>
                  <a:cubicBezTo>
                    <a:pt x="184" y="55"/>
                    <a:pt x="184" y="55"/>
                    <a:pt x="184" y="55"/>
                  </a:cubicBezTo>
                  <a:cubicBezTo>
                    <a:pt x="184" y="55"/>
                    <a:pt x="184" y="55"/>
                    <a:pt x="184" y="55"/>
                  </a:cubicBezTo>
                  <a:cubicBezTo>
                    <a:pt x="183" y="55"/>
                    <a:pt x="183" y="55"/>
                    <a:pt x="183" y="55"/>
                  </a:cubicBezTo>
                  <a:cubicBezTo>
                    <a:pt x="183" y="55"/>
                    <a:pt x="183" y="55"/>
                    <a:pt x="182" y="55"/>
                  </a:cubicBezTo>
                  <a:cubicBezTo>
                    <a:pt x="181" y="55"/>
                    <a:pt x="181" y="55"/>
                    <a:pt x="181" y="55"/>
                  </a:cubicBezTo>
                  <a:cubicBezTo>
                    <a:pt x="181" y="55"/>
                    <a:pt x="181" y="55"/>
                    <a:pt x="181" y="55"/>
                  </a:cubicBezTo>
                  <a:cubicBezTo>
                    <a:pt x="180" y="56"/>
                    <a:pt x="180" y="56"/>
                    <a:pt x="180" y="56"/>
                  </a:cubicBezTo>
                  <a:cubicBezTo>
                    <a:pt x="180" y="56"/>
                    <a:pt x="180" y="56"/>
                    <a:pt x="180" y="56"/>
                  </a:cubicBezTo>
                  <a:cubicBezTo>
                    <a:pt x="179" y="56"/>
                    <a:pt x="179" y="56"/>
                    <a:pt x="179" y="56"/>
                  </a:cubicBezTo>
                  <a:cubicBezTo>
                    <a:pt x="178" y="56"/>
                    <a:pt x="178" y="57"/>
                    <a:pt x="177" y="57"/>
                  </a:cubicBezTo>
                  <a:cubicBezTo>
                    <a:pt x="177" y="57"/>
                    <a:pt x="177" y="57"/>
                    <a:pt x="176" y="58"/>
                  </a:cubicBezTo>
                  <a:cubicBezTo>
                    <a:pt x="176" y="58"/>
                    <a:pt x="176" y="58"/>
                    <a:pt x="176" y="58"/>
                  </a:cubicBezTo>
                  <a:cubicBezTo>
                    <a:pt x="175" y="60"/>
                    <a:pt x="175" y="60"/>
                    <a:pt x="175" y="60"/>
                  </a:cubicBezTo>
                  <a:cubicBezTo>
                    <a:pt x="175" y="61"/>
                    <a:pt x="175" y="61"/>
                    <a:pt x="175" y="61"/>
                  </a:cubicBezTo>
                  <a:cubicBezTo>
                    <a:pt x="173" y="61"/>
                    <a:pt x="173" y="61"/>
                    <a:pt x="172" y="61"/>
                  </a:cubicBezTo>
                  <a:cubicBezTo>
                    <a:pt x="170" y="61"/>
                    <a:pt x="171" y="61"/>
                    <a:pt x="170" y="61"/>
                  </a:cubicBezTo>
                  <a:cubicBezTo>
                    <a:pt x="170" y="61"/>
                    <a:pt x="170" y="62"/>
                    <a:pt x="170" y="64"/>
                  </a:cubicBezTo>
                  <a:cubicBezTo>
                    <a:pt x="169" y="65"/>
                    <a:pt x="169" y="64"/>
                    <a:pt x="169" y="66"/>
                  </a:cubicBezTo>
                  <a:cubicBezTo>
                    <a:pt x="169" y="68"/>
                    <a:pt x="169" y="67"/>
                    <a:pt x="169" y="70"/>
                  </a:cubicBezTo>
                  <a:cubicBezTo>
                    <a:pt x="169" y="70"/>
                    <a:pt x="165" y="82"/>
                    <a:pt x="165" y="82"/>
                  </a:cubicBezTo>
                  <a:cubicBezTo>
                    <a:pt x="164" y="83"/>
                    <a:pt x="164" y="83"/>
                    <a:pt x="164" y="83"/>
                  </a:cubicBezTo>
                  <a:cubicBezTo>
                    <a:pt x="164" y="86"/>
                    <a:pt x="164" y="91"/>
                    <a:pt x="165" y="93"/>
                  </a:cubicBezTo>
                  <a:cubicBezTo>
                    <a:pt x="164" y="96"/>
                    <a:pt x="164" y="96"/>
                    <a:pt x="164" y="96"/>
                  </a:cubicBezTo>
                  <a:cubicBezTo>
                    <a:pt x="164" y="98"/>
                    <a:pt x="164" y="98"/>
                    <a:pt x="164" y="98"/>
                  </a:cubicBezTo>
                  <a:cubicBezTo>
                    <a:pt x="162" y="106"/>
                    <a:pt x="163" y="97"/>
                    <a:pt x="160" y="110"/>
                  </a:cubicBezTo>
                  <a:cubicBezTo>
                    <a:pt x="160" y="111"/>
                    <a:pt x="160" y="111"/>
                    <a:pt x="160" y="111"/>
                  </a:cubicBezTo>
                  <a:cubicBezTo>
                    <a:pt x="158" y="111"/>
                    <a:pt x="157" y="111"/>
                    <a:pt x="156" y="111"/>
                  </a:cubicBezTo>
                  <a:cubicBezTo>
                    <a:pt x="155" y="112"/>
                    <a:pt x="155" y="112"/>
                    <a:pt x="155" y="112"/>
                  </a:cubicBezTo>
                  <a:cubicBezTo>
                    <a:pt x="152" y="116"/>
                    <a:pt x="153" y="117"/>
                    <a:pt x="149" y="121"/>
                  </a:cubicBezTo>
                  <a:cubicBezTo>
                    <a:pt x="149" y="121"/>
                    <a:pt x="148" y="126"/>
                    <a:pt x="147" y="127"/>
                  </a:cubicBezTo>
                  <a:cubicBezTo>
                    <a:pt x="147" y="129"/>
                    <a:pt x="147" y="129"/>
                    <a:pt x="147" y="129"/>
                  </a:cubicBezTo>
                  <a:cubicBezTo>
                    <a:pt x="147" y="131"/>
                    <a:pt x="147" y="131"/>
                    <a:pt x="147" y="131"/>
                  </a:cubicBezTo>
                  <a:cubicBezTo>
                    <a:pt x="147" y="132"/>
                    <a:pt x="147" y="132"/>
                    <a:pt x="147" y="132"/>
                  </a:cubicBezTo>
                  <a:cubicBezTo>
                    <a:pt x="146" y="133"/>
                    <a:pt x="146" y="132"/>
                    <a:pt x="145" y="133"/>
                  </a:cubicBezTo>
                  <a:cubicBezTo>
                    <a:pt x="145" y="133"/>
                    <a:pt x="145" y="133"/>
                    <a:pt x="145" y="133"/>
                  </a:cubicBezTo>
                  <a:cubicBezTo>
                    <a:pt x="144" y="133"/>
                    <a:pt x="143" y="132"/>
                    <a:pt x="143" y="132"/>
                  </a:cubicBezTo>
                  <a:cubicBezTo>
                    <a:pt x="142" y="132"/>
                    <a:pt x="142" y="132"/>
                    <a:pt x="141" y="133"/>
                  </a:cubicBezTo>
                  <a:cubicBezTo>
                    <a:pt x="140" y="135"/>
                    <a:pt x="140" y="134"/>
                    <a:pt x="139" y="136"/>
                  </a:cubicBezTo>
                  <a:cubicBezTo>
                    <a:pt x="141" y="144"/>
                    <a:pt x="137" y="140"/>
                    <a:pt x="137" y="148"/>
                  </a:cubicBezTo>
                  <a:cubicBezTo>
                    <a:pt x="137" y="148"/>
                    <a:pt x="137" y="148"/>
                    <a:pt x="137" y="148"/>
                  </a:cubicBezTo>
                  <a:cubicBezTo>
                    <a:pt x="137" y="148"/>
                    <a:pt x="135" y="148"/>
                    <a:pt x="135" y="148"/>
                  </a:cubicBezTo>
                  <a:cubicBezTo>
                    <a:pt x="135" y="148"/>
                    <a:pt x="135" y="148"/>
                    <a:pt x="135" y="148"/>
                  </a:cubicBezTo>
                  <a:cubicBezTo>
                    <a:pt x="134" y="147"/>
                    <a:pt x="136" y="144"/>
                    <a:pt x="136" y="142"/>
                  </a:cubicBezTo>
                  <a:cubicBezTo>
                    <a:pt x="136" y="141"/>
                    <a:pt x="136" y="141"/>
                    <a:pt x="135" y="140"/>
                  </a:cubicBezTo>
                  <a:cubicBezTo>
                    <a:pt x="134" y="138"/>
                    <a:pt x="130" y="135"/>
                    <a:pt x="127" y="133"/>
                  </a:cubicBezTo>
                  <a:cubicBezTo>
                    <a:pt x="126" y="133"/>
                    <a:pt x="126" y="133"/>
                    <a:pt x="126" y="133"/>
                  </a:cubicBezTo>
                  <a:cubicBezTo>
                    <a:pt x="127" y="133"/>
                    <a:pt x="127" y="133"/>
                    <a:pt x="127" y="133"/>
                  </a:cubicBezTo>
                  <a:cubicBezTo>
                    <a:pt x="127" y="133"/>
                    <a:pt x="127" y="133"/>
                    <a:pt x="127" y="132"/>
                  </a:cubicBezTo>
                  <a:cubicBezTo>
                    <a:pt x="127" y="132"/>
                    <a:pt x="126" y="124"/>
                    <a:pt x="126" y="124"/>
                  </a:cubicBezTo>
                  <a:cubicBezTo>
                    <a:pt x="126" y="122"/>
                    <a:pt x="127" y="123"/>
                    <a:pt x="127" y="120"/>
                  </a:cubicBezTo>
                  <a:cubicBezTo>
                    <a:pt x="127" y="118"/>
                    <a:pt x="127" y="118"/>
                    <a:pt x="127" y="117"/>
                  </a:cubicBezTo>
                  <a:cubicBezTo>
                    <a:pt x="122" y="116"/>
                    <a:pt x="122" y="116"/>
                    <a:pt x="122" y="116"/>
                  </a:cubicBezTo>
                  <a:cubicBezTo>
                    <a:pt x="122" y="117"/>
                    <a:pt x="122" y="117"/>
                    <a:pt x="122" y="117"/>
                  </a:cubicBezTo>
                  <a:cubicBezTo>
                    <a:pt x="122" y="118"/>
                    <a:pt x="122" y="118"/>
                    <a:pt x="122" y="119"/>
                  </a:cubicBezTo>
                  <a:cubicBezTo>
                    <a:pt x="115" y="119"/>
                    <a:pt x="115" y="119"/>
                    <a:pt x="115" y="119"/>
                  </a:cubicBezTo>
                  <a:cubicBezTo>
                    <a:pt x="121" y="126"/>
                    <a:pt x="116" y="121"/>
                    <a:pt x="118" y="128"/>
                  </a:cubicBezTo>
                  <a:cubicBezTo>
                    <a:pt x="119" y="129"/>
                    <a:pt x="119" y="129"/>
                    <a:pt x="119" y="129"/>
                  </a:cubicBezTo>
                  <a:cubicBezTo>
                    <a:pt x="119" y="129"/>
                    <a:pt x="119" y="129"/>
                    <a:pt x="119" y="129"/>
                  </a:cubicBezTo>
                  <a:cubicBezTo>
                    <a:pt x="118" y="130"/>
                    <a:pt x="118" y="130"/>
                    <a:pt x="118" y="130"/>
                  </a:cubicBezTo>
                  <a:cubicBezTo>
                    <a:pt x="107" y="140"/>
                    <a:pt x="119" y="130"/>
                    <a:pt x="105" y="144"/>
                  </a:cubicBezTo>
                  <a:cubicBezTo>
                    <a:pt x="104" y="144"/>
                    <a:pt x="104" y="144"/>
                    <a:pt x="104" y="144"/>
                  </a:cubicBezTo>
                  <a:cubicBezTo>
                    <a:pt x="104" y="144"/>
                    <a:pt x="101" y="144"/>
                    <a:pt x="100" y="145"/>
                  </a:cubicBezTo>
                  <a:cubicBezTo>
                    <a:pt x="100" y="145"/>
                    <a:pt x="100" y="145"/>
                    <a:pt x="100" y="145"/>
                  </a:cubicBezTo>
                  <a:cubicBezTo>
                    <a:pt x="100" y="145"/>
                    <a:pt x="100" y="145"/>
                    <a:pt x="100" y="145"/>
                  </a:cubicBezTo>
                  <a:cubicBezTo>
                    <a:pt x="98" y="143"/>
                    <a:pt x="94" y="140"/>
                    <a:pt x="91" y="139"/>
                  </a:cubicBezTo>
                  <a:cubicBezTo>
                    <a:pt x="90" y="140"/>
                    <a:pt x="88" y="140"/>
                    <a:pt x="87" y="141"/>
                  </a:cubicBezTo>
                  <a:cubicBezTo>
                    <a:pt x="87" y="143"/>
                    <a:pt x="87" y="143"/>
                    <a:pt x="87" y="143"/>
                  </a:cubicBezTo>
                  <a:cubicBezTo>
                    <a:pt x="86" y="144"/>
                    <a:pt x="87" y="143"/>
                    <a:pt x="85" y="144"/>
                  </a:cubicBezTo>
                  <a:cubicBezTo>
                    <a:pt x="84" y="145"/>
                    <a:pt x="81" y="145"/>
                    <a:pt x="80" y="146"/>
                  </a:cubicBezTo>
                  <a:cubicBezTo>
                    <a:pt x="80" y="146"/>
                    <a:pt x="80" y="146"/>
                    <a:pt x="80" y="146"/>
                  </a:cubicBezTo>
                  <a:cubicBezTo>
                    <a:pt x="79" y="147"/>
                    <a:pt x="80" y="147"/>
                    <a:pt x="78" y="148"/>
                  </a:cubicBezTo>
                  <a:cubicBezTo>
                    <a:pt x="78" y="149"/>
                    <a:pt x="78" y="149"/>
                    <a:pt x="78" y="149"/>
                  </a:cubicBezTo>
                  <a:cubicBezTo>
                    <a:pt x="78" y="149"/>
                    <a:pt x="78" y="149"/>
                    <a:pt x="78" y="149"/>
                  </a:cubicBezTo>
                  <a:cubicBezTo>
                    <a:pt x="69" y="149"/>
                    <a:pt x="69" y="149"/>
                    <a:pt x="69" y="149"/>
                  </a:cubicBezTo>
                  <a:cubicBezTo>
                    <a:pt x="69" y="149"/>
                    <a:pt x="69" y="149"/>
                    <a:pt x="69" y="149"/>
                  </a:cubicBezTo>
                  <a:cubicBezTo>
                    <a:pt x="68" y="146"/>
                    <a:pt x="68" y="146"/>
                    <a:pt x="68" y="146"/>
                  </a:cubicBezTo>
                  <a:cubicBezTo>
                    <a:pt x="68" y="146"/>
                    <a:pt x="68" y="146"/>
                    <a:pt x="68" y="146"/>
                  </a:cubicBezTo>
                  <a:cubicBezTo>
                    <a:pt x="62" y="147"/>
                    <a:pt x="62" y="144"/>
                    <a:pt x="55" y="147"/>
                  </a:cubicBezTo>
                  <a:cubicBezTo>
                    <a:pt x="54" y="148"/>
                    <a:pt x="54" y="148"/>
                    <a:pt x="54" y="148"/>
                  </a:cubicBezTo>
                  <a:cubicBezTo>
                    <a:pt x="53" y="147"/>
                    <a:pt x="53" y="147"/>
                    <a:pt x="53" y="147"/>
                  </a:cubicBezTo>
                  <a:cubicBezTo>
                    <a:pt x="48" y="142"/>
                    <a:pt x="48" y="142"/>
                    <a:pt x="48" y="142"/>
                  </a:cubicBezTo>
                  <a:cubicBezTo>
                    <a:pt x="47" y="141"/>
                    <a:pt x="47" y="142"/>
                    <a:pt x="46" y="140"/>
                  </a:cubicBezTo>
                  <a:cubicBezTo>
                    <a:pt x="46" y="140"/>
                    <a:pt x="46" y="140"/>
                    <a:pt x="46" y="140"/>
                  </a:cubicBezTo>
                  <a:cubicBezTo>
                    <a:pt x="45" y="139"/>
                    <a:pt x="45" y="139"/>
                    <a:pt x="45" y="139"/>
                  </a:cubicBezTo>
                  <a:cubicBezTo>
                    <a:pt x="45" y="139"/>
                    <a:pt x="45" y="139"/>
                    <a:pt x="45" y="138"/>
                  </a:cubicBezTo>
                  <a:cubicBezTo>
                    <a:pt x="45" y="137"/>
                    <a:pt x="45" y="137"/>
                    <a:pt x="45" y="137"/>
                  </a:cubicBezTo>
                  <a:cubicBezTo>
                    <a:pt x="44" y="137"/>
                    <a:pt x="44" y="137"/>
                    <a:pt x="44" y="137"/>
                  </a:cubicBezTo>
                  <a:cubicBezTo>
                    <a:pt x="38" y="138"/>
                    <a:pt x="38" y="138"/>
                    <a:pt x="38" y="138"/>
                  </a:cubicBezTo>
                  <a:cubicBezTo>
                    <a:pt x="38" y="138"/>
                    <a:pt x="38" y="138"/>
                    <a:pt x="38" y="138"/>
                  </a:cubicBezTo>
                  <a:cubicBezTo>
                    <a:pt x="36" y="138"/>
                    <a:pt x="36" y="138"/>
                    <a:pt x="36" y="138"/>
                  </a:cubicBezTo>
                  <a:cubicBezTo>
                    <a:pt x="36" y="138"/>
                    <a:pt x="36" y="138"/>
                    <a:pt x="36" y="138"/>
                  </a:cubicBezTo>
                  <a:cubicBezTo>
                    <a:pt x="35" y="139"/>
                    <a:pt x="35" y="139"/>
                    <a:pt x="35" y="139"/>
                  </a:cubicBezTo>
                  <a:cubicBezTo>
                    <a:pt x="35" y="141"/>
                    <a:pt x="36" y="140"/>
                    <a:pt x="35" y="141"/>
                  </a:cubicBezTo>
                  <a:cubicBezTo>
                    <a:pt x="35" y="142"/>
                    <a:pt x="34" y="143"/>
                    <a:pt x="33" y="144"/>
                  </a:cubicBezTo>
                  <a:cubicBezTo>
                    <a:pt x="33" y="144"/>
                    <a:pt x="33" y="144"/>
                    <a:pt x="33" y="144"/>
                  </a:cubicBezTo>
                  <a:cubicBezTo>
                    <a:pt x="33" y="146"/>
                    <a:pt x="33" y="146"/>
                    <a:pt x="33" y="147"/>
                  </a:cubicBezTo>
                  <a:cubicBezTo>
                    <a:pt x="33" y="148"/>
                    <a:pt x="33" y="148"/>
                    <a:pt x="33" y="148"/>
                  </a:cubicBezTo>
                  <a:cubicBezTo>
                    <a:pt x="32" y="148"/>
                    <a:pt x="32" y="148"/>
                    <a:pt x="32" y="149"/>
                  </a:cubicBezTo>
                  <a:cubicBezTo>
                    <a:pt x="31" y="150"/>
                    <a:pt x="32" y="150"/>
                    <a:pt x="31" y="151"/>
                  </a:cubicBezTo>
                  <a:cubicBezTo>
                    <a:pt x="31" y="152"/>
                    <a:pt x="30" y="152"/>
                    <a:pt x="30" y="153"/>
                  </a:cubicBezTo>
                  <a:cubicBezTo>
                    <a:pt x="30" y="154"/>
                    <a:pt x="30" y="154"/>
                    <a:pt x="30" y="154"/>
                  </a:cubicBezTo>
                  <a:cubicBezTo>
                    <a:pt x="30" y="154"/>
                    <a:pt x="30" y="154"/>
                    <a:pt x="30" y="154"/>
                  </a:cubicBezTo>
                  <a:cubicBezTo>
                    <a:pt x="28" y="155"/>
                    <a:pt x="28" y="155"/>
                    <a:pt x="26" y="156"/>
                  </a:cubicBezTo>
                  <a:cubicBezTo>
                    <a:pt x="26" y="156"/>
                    <a:pt x="26" y="156"/>
                    <a:pt x="26" y="157"/>
                  </a:cubicBezTo>
                  <a:cubicBezTo>
                    <a:pt x="26" y="157"/>
                    <a:pt x="26" y="157"/>
                    <a:pt x="26" y="157"/>
                  </a:cubicBezTo>
                  <a:cubicBezTo>
                    <a:pt x="23" y="156"/>
                    <a:pt x="21" y="156"/>
                    <a:pt x="19" y="156"/>
                  </a:cubicBezTo>
                  <a:cubicBezTo>
                    <a:pt x="19" y="155"/>
                    <a:pt x="19" y="155"/>
                    <a:pt x="19" y="155"/>
                  </a:cubicBezTo>
                  <a:cubicBezTo>
                    <a:pt x="19" y="154"/>
                    <a:pt x="19" y="154"/>
                    <a:pt x="19" y="154"/>
                  </a:cubicBezTo>
                  <a:cubicBezTo>
                    <a:pt x="19" y="153"/>
                    <a:pt x="19" y="153"/>
                    <a:pt x="19" y="153"/>
                  </a:cubicBezTo>
                  <a:cubicBezTo>
                    <a:pt x="18" y="153"/>
                    <a:pt x="18" y="153"/>
                    <a:pt x="18" y="153"/>
                  </a:cubicBezTo>
                  <a:cubicBezTo>
                    <a:pt x="18" y="153"/>
                    <a:pt x="18" y="153"/>
                    <a:pt x="18" y="153"/>
                  </a:cubicBezTo>
                  <a:cubicBezTo>
                    <a:pt x="18" y="152"/>
                    <a:pt x="18" y="152"/>
                    <a:pt x="18" y="152"/>
                  </a:cubicBezTo>
                  <a:cubicBezTo>
                    <a:pt x="19" y="150"/>
                    <a:pt x="19" y="150"/>
                    <a:pt x="19" y="150"/>
                  </a:cubicBezTo>
                  <a:cubicBezTo>
                    <a:pt x="20" y="149"/>
                    <a:pt x="20" y="145"/>
                    <a:pt x="20" y="144"/>
                  </a:cubicBezTo>
                  <a:cubicBezTo>
                    <a:pt x="15" y="134"/>
                    <a:pt x="14" y="136"/>
                    <a:pt x="11" y="131"/>
                  </a:cubicBezTo>
                  <a:cubicBezTo>
                    <a:pt x="12" y="130"/>
                    <a:pt x="12" y="129"/>
                    <a:pt x="12" y="127"/>
                  </a:cubicBezTo>
                  <a:cubicBezTo>
                    <a:pt x="12" y="126"/>
                    <a:pt x="12" y="126"/>
                    <a:pt x="12" y="126"/>
                  </a:cubicBezTo>
                  <a:cubicBezTo>
                    <a:pt x="11" y="126"/>
                    <a:pt x="11" y="126"/>
                    <a:pt x="11" y="126"/>
                  </a:cubicBezTo>
                  <a:cubicBezTo>
                    <a:pt x="10" y="126"/>
                    <a:pt x="10" y="126"/>
                    <a:pt x="10" y="126"/>
                  </a:cubicBezTo>
                  <a:cubicBezTo>
                    <a:pt x="10" y="125"/>
                    <a:pt x="9" y="125"/>
                    <a:pt x="9" y="125"/>
                  </a:cubicBezTo>
                  <a:cubicBezTo>
                    <a:pt x="8" y="124"/>
                    <a:pt x="8" y="124"/>
                    <a:pt x="8" y="124"/>
                  </a:cubicBezTo>
                  <a:cubicBezTo>
                    <a:pt x="8" y="123"/>
                    <a:pt x="8" y="123"/>
                    <a:pt x="8" y="123"/>
                  </a:cubicBezTo>
                  <a:cubicBezTo>
                    <a:pt x="8" y="119"/>
                    <a:pt x="8" y="119"/>
                    <a:pt x="8" y="119"/>
                  </a:cubicBezTo>
                  <a:cubicBezTo>
                    <a:pt x="8" y="119"/>
                    <a:pt x="8" y="119"/>
                    <a:pt x="8" y="119"/>
                  </a:cubicBezTo>
                  <a:cubicBezTo>
                    <a:pt x="7" y="119"/>
                    <a:pt x="7" y="119"/>
                    <a:pt x="7" y="119"/>
                  </a:cubicBezTo>
                  <a:cubicBezTo>
                    <a:pt x="7" y="118"/>
                    <a:pt x="7" y="118"/>
                    <a:pt x="7" y="118"/>
                  </a:cubicBezTo>
                  <a:cubicBezTo>
                    <a:pt x="7" y="117"/>
                    <a:pt x="6" y="115"/>
                    <a:pt x="6" y="114"/>
                  </a:cubicBezTo>
                  <a:cubicBezTo>
                    <a:pt x="6" y="113"/>
                    <a:pt x="6" y="113"/>
                    <a:pt x="6" y="113"/>
                  </a:cubicBezTo>
                  <a:cubicBezTo>
                    <a:pt x="6" y="111"/>
                    <a:pt x="6" y="111"/>
                    <a:pt x="6" y="111"/>
                  </a:cubicBezTo>
                  <a:cubicBezTo>
                    <a:pt x="4" y="111"/>
                    <a:pt x="4" y="111"/>
                    <a:pt x="4" y="111"/>
                  </a:cubicBezTo>
                  <a:cubicBezTo>
                    <a:pt x="3" y="111"/>
                    <a:pt x="3" y="111"/>
                    <a:pt x="2" y="111"/>
                  </a:cubicBezTo>
                  <a:cubicBezTo>
                    <a:pt x="1" y="111"/>
                    <a:pt x="1" y="111"/>
                    <a:pt x="1" y="111"/>
                  </a:cubicBezTo>
                  <a:cubicBezTo>
                    <a:pt x="0" y="111"/>
                    <a:pt x="0" y="111"/>
                    <a:pt x="0" y="111"/>
                  </a:cubicBezTo>
                  <a:cubicBezTo>
                    <a:pt x="0" y="111"/>
                    <a:pt x="0" y="111"/>
                    <a:pt x="0" y="111"/>
                  </a:cubicBezTo>
                  <a:cubicBezTo>
                    <a:pt x="0" y="110"/>
                    <a:pt x="0" y="110"/>
                    <a:pt x="0" y="110"/>
                  </a:cubicBezTo>
                  <a:cubicBezTo>
                    <a:pt x="0" y="108"/>
                    <a:pt x="0" y="108"/>
                    <a:pt x="1" y="106"/>
                  </a:cubicBezTo>
                  <a:cubicBezTo>
                    <a:pt x="3" y="105"/>
                    <a:pt x="3" y="105"/>
                    <a:pt x="3" y="105"/>
                  </a:cubicBezTo>
                  <a:cubicBezTo>
                    <a:pt x="4" y="105"/>
                    <a:pt x="4" y="105"/>
                    <a:pt x="4" y="105"/>
                  </a:cubicBezTo>
                  <a:cubicBezTo>
                    <a:pt x="4" y="104"/>
                    <a:pt x="4" y="104"/>
                    <a:pt x="4" y="104"/>
                  </a:cubicBezTo>
                  <a:cubicBezTo>
                    <a:pt x="4" y="102"/>
                    <a:pt x="4" y="101"/>
                    <a:pt x="3" y="99"/>
                  </a:cubicBezTo>
                  <a:cubicBezTo>
                    <a:pt x="3" y="98"/>
                    <a:pt x="3" y="98"/>
                    <a:pt x="3" y="98"/>
                  </a:cubicBezTo>
                  <a:cubicBezTo>
                    <a:pt x="3" y="98"/>
                    <a:pt x="3" y="98"/>
                    <a:pt x="3" y="97"/>
                  </a:cubicBezTo>
                  <a:cubicBezTo>
                    <a:pt x="5" y="96"/>
                    <a:pt x="5" y="96"/>
                    <a:pt x="7" y="95"/>
                  </a:cubicBezTo>
                  <a:cubicBezTo>
                    <a:pt x="8" y="94"/>
                    <a:pt x="8" y="94"/>
                    <a:pt x="8" y="94"/>
                  </a:cubicBezTo>
                  <a:cubicBezTo>
                    <a:pt x="7" y="94"/>
                    <a:pt x="7" y="94"/>
                    <a:pt x="7" y="94"/>
                  </a:cubicBezTo>
                  <a:cubicBezTo>
                    <a:pt x="7" y="93"/>
                    <a:pt x="7" y="93"/>
                    <a:pt x="7" y="93"/>
                  </a:cubicBezTo>
                  <a:cubicBezTo>
                    <a:pt x="6" y="91"/>
                    <a:pt x="7" y="92"/>
                    <a:pt x="6" y="90"/>
                  </a:cubicBezTo>
                  <a:cubicBezTo>
                    <a:pt x="6" y="89"/>
                    <a:pt x="6" y="89"/>
                    <a:pt x="7" y="89"/>
                  </a:cubicBezTo>
                  <a:cubicBezTo>
                    <a:pt x="8" y="88"/>
                    <a:pt x="7" y="89"/>
                    <a:pt x="9" y="88"/>
                  </a:cubicBezTo>
                  <a:cubicBezTo>
                    <a:pt x="9" y="88"/>
                    <a:pt x="9" y="88"/>
                    <a:pt x="9" y="88"/>
                  </a:cubicBezTo>
                  <a:cubicBezTo>
                    <a:pt x="9" y="87"/>
                    <a:pt x="9" y="87"/>
                    <a:pt x="9" y="86"/>
                  </a:cubicBezTo>
                  <a:cubicBezTo>
                    <a:pt x="10" y="85"/>
                    <a:pt x="11" y="84"/>
                    <a:pt x="12" y="83"/>
                  </a:cubicBezTo>
                  <a:cubicBezTo>
                    <a:pt x="12" y="82"/>
                    <a:pt x="12" y="82"/>
                    <a:pt x="12" y="81"/>
                  </a:cubicBezTo>
                  <a:cubicBezTo>
                    <a:pt x="12" y="78"/>
                    <a:pt x="12" y="78"/>
                    <a:pt x="12" y="78"/>
                  </a:cubicBezTo>
                  <a:cubicBezTo>
                    <a:pt x="13" y="77"/>
                    <a:pt x="13" y="78"/>
                    <a:pt x="14" y="76"/>
                  </a:cubicBezTo>
                  <a:cubicBezTo>
                    <a:pt x="21" y="77"/>
                    <a:pt x="17" y="75"/>
                    <a:pt x="23" y="76"/>
                  </a:cubicBezTo>
                  <a:cubicBezTo>
                    <a:pt x="24" y="76"/>
                    <a:pt x="24" y="76"/>
                    <a:pt x="24" y="76"/>
                  </a:cubicBezTo>
                  <a:cubicBezTo>
                    <a:pt x="24" y="76"/>
                    <a:pt x="24" y="76"/>
                    <a:pt x="24" y="76"/>
                  </a:cubicBezTo>
                  <a:cubicBezTo>
                    <a:pt x="24" y="75"/>
                    <a:pt x="24" y="27"/>
                    <a:pt x="24" y="26"/>
                  </a:cubicBezTo>
                  <a:cubicBezTo>
                    <a:pt x="31" y="26"/>
                    <a:pt x="28" y="26"/>
                    <a:pt x="35" y="26"/>
                  </a:cubicBezTo>
                  <a:cubicBezTo>
                    <a:pt x="35" y="26"/>
                    <a:pt x="35" y="26"/>
                    <a:pt x="35" y="26"/>
                  </a:cubicBezTo>
                  <a:cubicBezTo>
                    <a:pt x="35" y="21"/>
                    <a:pt x="35" y="8"/>
                    <a:pt x="35" y="2"/>
                  </a:cubicBezTo>
                  <a:cubicBezTo>
                    <a:pt x="36" y="2"/>
                    <a:pt x="105" y="2"/>
                    <a:pt x="106" y="2"/>
                  </a:cubicBezTo>
                  <a:cubicBezTo>
                    <a:pt x="107" y="0"/>
                    <a:pt x="107" y="0"/>
                    <a:pt x="107" y="0"/>
                  </a:cubicBezTo>
                  <a:cubicBezTo>
                    <a:pt x="107" y="0"/>
                    <a:pt x="107" y="0"/>
                    <a:pt x="107" y="0"/>
                  </a:cubicBezTo>
                  <a:cubicBezTo>
                    <a:pt x="108" y="0"/>
                    <a:pt x="108" y="0"/>
                    <a:pt x="108" y="0"/>
                  </a:cubicBezTo>
                  <a:cubicBezTo>
                    <a:pt x="108" y="0"/>
                    <a:pt x="108" y="0"/>
                    <a:pt x="108" y="0"/>
                  </a:cubicBezTo>
                  <a:cubicBezTo>
                    <a:pt x="108" y="1"/>
                    <a:pt x="108" y="1"/>
                    <a:pt x="107"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203">
              <a:extLst>
                <a:ext uri="{FF2B5EF4-FFF2-40B4-BE49-F238E27FC236}">
                  <a16:creationId xmlns:a16="http://schemas.microsoft.com/office/drawing/2014/main" id="{4947D4B3-D585-44E1-BFF8-B11629C0CE8D}"/>
                </a:ext>
              </a:extLst>
            </p:cNvPr>
            <p:cNvSpPr>
              <a:spLocks noEditPoints="1"/>
            </p:cNvSpPr>
            <p:nvPr/>
          </p:nvSpPr>
          <p:spPr bwMode="auto">
            <a:xfrm>
              <a:off x="12214956" y="4523764"/>
              <a:ext cx="607898" cy="1396267"/>
            </a:xfrm>
            <a:custGeom>
              <a:avLst/>
              <a:gdLst>
                <a:gd name="T0" fmla="*/ 134 w 146"/>
                <a:gd name="T1" fmla="*/ 96 h 335"/>
                <a:gd name="T2" fmla="*/ 126 w 146"/>
                <a:gd name="T3" fmla="*/ 93 h 335"/>
                <a:gd name="T4" fmla="*/ 121 w 146"/>
                <a:gd name="T5" fmla="*/ 102 h 335"/>
                <a:gd name="T6" fmla="*/ 116 w 146"/>
                <a:gd name="T7" fmla="*/ 105 h 335"/>
                <a:gd name="T8" fmla="*/ 115 w 146"/>
                <a:gd name="T9" fmla="*/ 107 h 335"/>
                <a:gd name="T10" fmla="*/ 115 w 146"/>
                <a:gd name="T11" fmla="*/ 128 h 335"/>
                <a:gd name="T12" fmla="*/ 103 w 146"/>
                <a:gd name="T13" fmla="*/ 149 h 335"/>
                <a:gd name="T14" fmla="*/ 94 w 146"/>
                <a:gd name="T15" fmla="*/ 154 h 335"/>
                <a:gd name="T16" fmla="*/ 86 w 146"/>
                <a:gd name="T17" fmla="*/ 161 h 335"/>
                <a:gd name="T18" fmla="*/ 83 w 146"/>
                <a:gd name="T19" fmla="*/ 165 h 335"/>
                <a:gd name="T20" fmla="*/ 79 w 146"/>
                <a:gd name="T21" fmla="*/ 172 h 335"/>
                <a:gd name="T22" fmla="*/ 76 w 146"/>
                <a:gd name="T23" fmla="*/ 175 h 335"/>
                <a:gd name="T24" fmla="*/ 73 w 146"/>
                <a:gd name="T25" fmla="*/ 179 h 335"/>
                <a:gd name="T26" fmla="*/ 71 w 146"/>
                <a:gd name="T27" fmla="*/ 185 h 335"/>
                <a:gd name="T28" fmla="*/ 68 w 146"/>
                <a:gd name="T29" fmla="*/ 198 h 335"/>
                <a:gd name="T30" fmla="*/ 67 w 146"/>
                <a:gd name="T31" fmla="*/ 208 h 335"/>
                <a:gd name="T32" fmla="*/ 73 w 146"/>
                <a:gd name="T33" fmla="*/ 225 h 335"/>
                <a:gd name="T34" fmla="*/ 83 w 146"/>
                <a:gd name="T35" fmla="*/ 232 h 335"/>
                <a:gd name="T36" fmla="*/ 81 w 146"/>
                <a:gd name="T37" fmla="*/ 249 h 335"/>
                <a:gd name="T38" fmla="*/ 74 w 146"/>
                <a:gd name="T39" fmla="*/ 251 h 335"/>
                <a:gd name="T40" fmla="*/ 70 w 146"/>
                <a:gd name="T41" fmla="*/ 247 h 335"/>
                <a:gd name="T42" fmla="*/ 61 w 146"/>
                <a:gd name="T43" fmla="*/ 246 h 335"/>
                <a:gd name="T44" fmla="*/ 66 w 146"/>
                <a:gd name="T45" fmla="*/ 251 h 335"/>
                <a:gd name="T46" fmla="*/ 76 w 146"/>
                <a:gd name="T47" fmla="*/ 252 h 335"/>
                <a:gd name="T48" fmla="*/ 82 w 146"/>
                <a:gd name="T49" fmla="*/ 251 h 335"/>
                <a:gd name="T50" fmla="*/ 78 w 146"/>
                <a:gd name="T51" fmla="*/ 258 h 335"/>
                <a:gd name="T52" fmla="*/ 58 w 146"/>
                <a:gd name="T53" fmla="*/ 267 h 335"/>
                <a:gd name="T54" fmla="*/ 63 w 146"/>
                <a:gd name="T55" fmla="*/ 271 h 335"/>
                <a:gd name="T56" fmla="*/ 61 w 146"/>
                <a:gd name="T57" fmla="*/ 286 h 335"/>
                <a:gd name="T58" fmla="*/ 52 w 146"/>
                <a:gd name="T59" fmla="*/ 320 h 335"/>
                <a:gd name="T60" fmla="*/ 39 w 146"/>
                <a:gd name="T61" fmla="*/ 322 h 335"/>
                <a:gd name="T62" fmla="*/ 33 w 146"/>
                <a:gd name="T63" fmla="*/ 334 h 335"/>
                <a:gd name="T64" fmla="*/ 15 w 146"/>
                <a:gd name="T65" fmla="*/ 316 h 335"/>
                <a:gd name="T66" fmla="*/ 18 w 146"/>
                <a:gd name="T67" fmla="*/ 313 h 335"/>
                <a:gd name="T68" fmla="*/ 10 w 146"/>
                <a:gd name="T69" fmla="*/ 293 h 335"/>
                <a:gd name="T70" fmla="*/ 3 w 146"/>
                <a:gd name="T71" fmla="*/ 274 h 335"/>
                <a:gd name="T72" fmla="*/ 1 w 146"/>
                <a:gd name="T73" fmla="*/ 258 h 335"/>
                <a:gd name="T74" fmla="*/ 7 w 146"/>
                <a:gd name="T75" fmla="*/ 244 h 335"/>
                <a:gd name="T76" fmla="*/ 13 w 146"/>
                <a:gd name="T77" fmla="*/ 215 h 335"/>
                <a:gd name="T78" fmla="*/ 11 w 146"/>
                <a:gd name="T79" fmla="*/ 198 h 335"/>
                <a:gd name="T80" fmla="*/ 11 w 146"/>
                <a:gd name="T81" fmla="*/ 152 h 335"/>
                <a:gd name="T82" fmla="*/ 37 w 146"/>
                <a:gd name="T83" fmla="*/ 108 h 335"/>
                <a:gd name="T84" fmla="*/ 59 w 146"/>
                <a:gd name="T85" fmla="*/ 56 h 335"/>
                <a:gd name="T86" fmla="*/ 79 w 146"/>
                <a:gd name="T87" fmla="*/ 25 h 335"/>
                <a:gd name="T88" fmla="*/ 99 w 146"/>
                <a:gd name="T89" fmla="*/ 15 h 335"/>
                <a:gd name="T90" fmla="*/ 109 w 146"/>
                <a:gd name="T91" fmla="*/ 4 h 335"/>
                <a:gd name="T92" fmla="*/ 135 w 146"/>
                <a:gd name="T93" fmla="*/ 27 h 335"/>
                <a:gd name="T94" fmla="*/ 138 w 146"/>
                <a:gd name="T95" fmla="*/ 48 h 335"/>
                <a:gd name="T96" fmla="*/ 144 w 146"/>
                <a:gd name="T97" fmla="*/ 66 h 335"/>
                <a:gd name="T98" fmla="*/ 83 w 146"/>
                <a:gd name="T99" fmla="*/ 249 h 335"/>
                <a:gd name="T100" fmla="*/ 84 w 146"/>
                <a:gd name="T101" fmla="*/ 248 h 335"/>
                <a:gd name="T102" fmla="*/ 82 w 146"/>
                <a:gd name="T103" fmla="*/ 257 h 335"/>
                <a:gd name="T104" fmla="*/ 89 w 146"/>
                <a:gd name="T105" fmla="*/ 281 h 335"/>
                <a:gd name="T106" fmla="*/ 87 w 146"/>
                <a:gd name="T107" fmla="*/ 287 h 335"/>
                <a:gd name="T108" fmla="*/ 85 w 146"/>
                <a:gd name="T109" fmla="*/ 297 h 335"/>
                <a:gd name="T110" fmla="*/ 79 w 146"/>
                <a:gd name="T111" fmla="*/ 299 h 335"/>
                <a:gd name="T112" fmla="*/ 86 w 146"/>
                <a:gd name="T113" fmla="*/ 283 h 335"/>
                <a:gd name="T114" fmla="*/ 61 w 146"/>
                <a:gd name="T115" fmla="*/ 304 h 335"/>
                <a:gd name="T116" fmla="*/ 64 w 146"/>
                <a:gd name="T117" fmla="*/ 305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 h="335">
                  <a:moveTo>
                    <a:pt x="146" y="94"/>
                  </a:moveTo>
                  <a:cubicBezTo>
                    <a:pt x="143" y="95"/>
                    <a:pt x="143" y="95"/>
                    <a:pt x="143" y="95"/>
                  </a:cubicBezTo>
                  <a:cubicBezTo>
                    <a:pt x="141" y="93"/>
                    <a:pt x="141" y="93"/>
                    <a:pt x="141" y="93"/>
                  </a:cubicBezTo>
                  <a:cubicBezTo>
                    <a:pt x="139" y="94"/>
                    <a:pt x="139" y="94"/>
                    <a:pt x="139" y="94"/>
                  </a:cubicBezTo>
                  <a:cubicBezTo>
                    <a:pt x="137" y="94"/>
                    <a:pt x="138" y="94"/>
                    <a:pt x="135" y="95"/>
                  </a:cubicBezTo>
                  <a:cubicBezTo>
                    <a:pt x="135" y="96"/>
                    <a:pt x="135" y="96"/>
                    <a:pt x="135" y="96"/>
                  </a:cubicBezTo>
                  <a:cubicBezTo>
                    <a:pt x="134" y="96"/>
                    <a:pt x="134" y="96"/>
                    <a:pt x="134" y="96"/>
                  </a:cubicBezTo>
                  <a:cubicBezTo>
                    <a:pt x="132" y="95"/>
                    <a:pt x="132" y="95"/>
                    <a:pt x="132" y="95"/>
                  </a:cubicBezTo>
                  <a:cubicBezTo>
                    <a:pt x="130" y="92"/>
                    <a:pt x="130" y="92"/>
                    <a:pt x="130" y="92"/>
                  </a:cubicBezTo>
                  <a:cubicBezTo>
                    <a:pt x="129" y="94"/>
                    <a:pt x="129" y="94"/>
                    <a:pt x="129" y="94"/>
                  </a:cubicBezTo>
                  <a:cubicBezTo>
                    <a:pt x="128" y="94"/>
                    <a:pt x="128" y="94"/>
                    <a:pt x="128" y="94"/>
                  </a:cubicBezTo>
                  <a:cubicBezTo>
                    <a:pt x="127" y="93"/>
                    <a:pt x="127" y="93"/>
                    <a:pt x="127" y="93"/>
                  </a:cubicBezTo>
                  <a:cubicBezTo>
                    <a:pt x="126" y="93"/>
                    <a:pt x="126" y="93"/>
                    <a:pt x="126" y="93"/>
                  </a:cubicBezTo>
                  <a:cubicBezTo>
                    <a:pt x="126" y="93"/>
                    <a:pt x="126" y="93"/>
                    <a:pt x="126" y="93"/>
                  </a:cubicBezTo>
                  <a:cubicBezTo>
                    <a:pt x="124" y="98"/>
                    <a:pt x="124" y="100"/>
                    <a:pt x="124" y="100"/>
                  </a:cubicBezTo>
                  <a:cubicBezTo>
                    <a:pt x="123" y="99"/>
                    <a:pt x="123" y="99"/>
                    <a:pt x="123" y="99"/>
                  </a:cubicBezTo>
                  <a:cubicBezTo>
                    <a:pt x="123" y="100"/>
                    <a:pt x="123" y="100"/>
                    <a:pt x="123" y="100"/>
                  </a:cubicBezTo>
                  <a:cubicBezTo>
                    <a:pt x="123" y="101"/>
                    <a:pt x="123" y="101"/>
                    <a:pt x="123" y="101"/>
                  </a:cubicBezTo>
                  <a:cubicBezTo>
                    <a:pt x="123" y="101"/>
                    <a:pt x="123" y="101"/>
                    <a:pt x="123" y="101"/>
                  </a:cubicBezTo>
                  <a:cubicBezTo>
                    <a:pt x="123" y="102"/>
                    <a:pt x="123" y="102"/>
                    <a:pt x="123" y="102"/>
                  </a:cubicBezTo>
                  <a:cubicBezTo>
                    <a:pt x="121" y="102"/>
                    <a:pt x="121" y="102"/>
                    <a:pt x="121" y="102"/>
                  </a:cubicBezTo>
                  <a:cubicBezTo>
                    <a:pt x="120" y="102"/>
                    <a:pt x="120" y="102"/>
                    <a:pt x="120" y="102"/>
                  </a:cubicBezTo>
                  <a:cubicBezTo>
                    <a:pt x="121" y="103"/>
                    <a:pt x="121" y="103"/>
                    <a:pt x="121" y="103"/>
                  </a:cubicBezTo>
                  <a:cubicBezTo>
                    <a:pt x="121" y="104"/>
                    <a:pt x="121" y="104"/>
                    <a:pt x="121" y="104"/>
                  </a:cubicBezTo>
                  <a:cubicBezTo>
                    <a:pt x="120" y="104"/>
                    <a:pt x="120" y="104"/>
                    <a:pt x="120" y="104"/>
                  </a:cubicBezTo>
                  <a:cubicBezTo>
                    <a:pt x="118" y="105"/>
                    <a:pt x="118" y="105"/>
                    <a:pt x="118" y="105"/>
                  </a:cubicBezTo>
                  <a:cubicBezTo>
                    <a:pt x="117" y="105"/>
                    <a:pt x="117" y="105"/>
                    <a:pt x="117" y="105"/>
                  </a:cubicBezTo>
                  <a:cubicBezTo>
                    <a:pt x="116" y="105"/>
                    <a:pt x="116" y="105"/>
                    <a:pt x="116" y="105"/>
                  </a:cubicBezTo>
                  <a:cubicBezTo>
                    <a:pt x="116" y="106"/>
                    <a:pt x="116" y="106"/>
                    <a:pt x="116" y="106"/>
                  </a:cubicBezTo>
                  <a:cubicBezTo>
                    <a:pt x="116" y="107"/>
                    <a:pt x="116" y="107"/>
                    <a:pt x="116" y="107"/>
                  </a:cubicBezTo>
                  <a:cubicBezTo>
                    <a:pt x="117" y="107"/>
                    <a:pt x="117" y="107"/>
                    <a:pt x="117" y="107"/>
                  </a:cubicBezTo>
                  <a:cubicBezTo>
                    <a:pt x="117" y="108"/>
                    <a:pt x="117" y="108"/>
                    <a:pt x="117" y="108"/>
                  </a:cubicBezTo>
                  <a:cubicBezTo>
                    <a:pt x="117" y="109"/>
                    <a:pt x="117" y="109"/>
                    <a:pt x="117" y="109"/>
                  </a:cubicBezTo>
                  <a:cubicBezTo>
                    <a:pt x="117" y="109"/>
                    <a:pt x="117" y="109"/>
                    <a:pt x="117" y="109"/>
                  </a:cubicBezTo>
                  <a:cubicBezTo>
                    <a:pt x="115" y="107"/>
                    <a:pt x="115" y="107"/>
                    <a:pt x="115" y="107"/>
                  </a:cubicBezTo>
                  <a:cubicBezTo>
                    <a:pt x="115" y="107"/>
                    <a:pt x="115" y="107"/>
                    <a:pt x="115" y="107"/>
                  </a:cubicBezTo>
                  <a:cubicBezTo>
                    <a:pt x="115" y="108"/>
                    <a:pt x="115" y="108"/>
                    <a:pt x="115" y="108"/>
                  </a:cubicBezTo>
                  <a:cubicBezTo>
                    <a:pt x="116" y="109"/>
                    <a:pt x="116" y="109"/>
                    <a:pt x="117" y="112"/>
                  </a:cubicBezTo>
                  <a:cubicBezTo>
                    <a:pt x="117" y="112"/>
                    <a:pt x="117" y="112"/>
                    <a:pt x="117" y="112"/>
                  </a:cubicBezTo>
                  <a:cubicBezTo>
                    <a:pt x="114" y="117"/>
                    <a:pt x="113" y="118"/>
                    <a:pt x="112" y="121"/>
                  </a:cubicBezTo>
                  <a:cubicBezTo>
                    <a:pt x="113" y="122"/>
                    <a:pt x="112" y="121"/>
                    <a:pt x="113" y="123"/>
                  </a:cubicBezTo>
                  <a:cubicBezTo>
                    <a:pt x="114" y="126"/>
                    <a:pt x="114" y="125"/>
                    <a:pt x="115" y="128"/>
                  </a:cubicBezTo>
                  <a:cubicBezTo>
                    <a:pt x="116" y="130"/>
                    <a:pt x="116" y="130"/>
                    <a:pt x="116" y="130"/>
                  </a:cubicBezTo>
                  <a:cubicBezTo>
                    <a:pt x="116" y="131"/>
                    <a:pt x="116" y="131"/>
                    <a:pt x="116" y="132"/>
                  </a:cubicBezTo>
                  <a:cubicBezTo>
                    <a:pt x="113" y="135"/>
                    <a:pt x="114" y="134"/>
                    <a:pt x="111" y="137"/>
                  </a:cubicBezTo>
                  <a:cubicBezTo>
                    <a:pt x="108" y="145"/>
                    <a:pt x="108" y="145"/>
                    <a:pt x="108" y="145"/>
                  </a:cubicBezTo>
                  <a:cubicBezTo>
                    <a:pt x="107" y="146"/>
                    <a:pt x="107" y="146"/>
                    <a:pt x="107" y="146"/>
                  </a:cubicBezTo>
                  <a:cubicBezTo>
                    <a:pt x="104" y="148"/>
                    <a:pt x="104" y="148"/>
                    <a:pt x="104" y="148"/>
                  </a:cubicBezTo>
                  <a:cubicBezTo>
                    <a:pt x="103" y="149"/>
                    <a:pt x="103" y="149"/>
                    <a:pt x="103" y="149"/>
                  </a:cubicBezTo>
                  <a:cubicBezTo>
                    <a:pt x="101" y="150"/>
                    <a:pt x="101" y="150"/>
                    <a:pt x="101" y="150"/>
                  </a:cubicBezTo>
                  <a:cubicBezTo>
                    <a:pt x="98" y="152"/>
                    <a:pt x="98" y="152"/>
                    <a:pt x="98" y="152"/>
                  </a:cubicBezTo>
                  <a:cubicBezTo>
                    <a:pt x="97" y="154"/>
                    <a:pt x="97" y="154"/>
                    <a:pt x="97" y="154"/>
                  </a:cubicBezTo>
                  <a:cubicBezTo>
                    <a:pt x="96" y="155"/>
                    <a:pt x="96" y="155"/>
                    <a:pt x="96" y="155"/>
                  </a:cubicBezTo>
                  <a:cubicBezTo>
                    <a:pt x="95" y="156"/>
                    <a:pt x="95" y="156"/>
                    <a:pt x="95" y="156"/>
                  </a:cubicBezTo>
                  <a:cubicBezTo>
                    <a:pt x="94" y="155"/>
                    <a:pt x="94" y="155"/>
                    <a:pt x="94" y="155"/>
                  </a:cubicBezTo>
                  <a:cubicBezTo>
                    <a:pt x="94" y="154"/>
                    <a:pt x="94" y="154"/>
                    <a:pt x="94" y="154"/>
                  </a:cubicBezTo>
                  <a:cubicBezTo>
                    <a:pt x="93" y="156"/>
                    <a:pt x="93" y="155"/>
                    <a:pt x="93" y="156"/>
                  </a:cubicBezTo>
                  <a:cubicBezTo>
                    <a:pt x="92" y="155"/>
                    <a:pt x="92" y="155"/>
                    <a:pt x="92" y="155"/>
                  </a:cubicBezTo>
                  <a:cubicBezTo>
                    <a:pt x="91" y="156"/>
                    <a:pt x="91" y="156"/>
                    <a:pt x="91" y="156"/>
                  </a:cubicBezTo>
                  <a:cubicBezTo>
                    <a:pt x="91" y="158"/>
                    <a:pt x="91" y="158"/>
                    <a:pt x="91" y="158"/>
                  </a:cubicBezTo>
                  <a:cubicBezTo>
                    <a:pt x="88" y="161"/>
                    <a:pt x="88" y="161"/>
                    <a:pt x="88" y="161"/>
                  </a:cubicBezTo>
                  <a:cubicBezTo>
                    <a:pt x="86" y="161"/>
                    <a:pt x="86" y="161"/>
                    <a:pt x="86" y="161"/>
                  </a:cubicBezTo>
                  <a:cubicBezTo>
                    <a:pt x="86" y="161"/>
                    <a:pt x="86" y="161"/>
                    <a:pt x="86" y="161"/>
                  </a:cubicBezTo>
                  <a:cubicBezTo>
                    <a:pt x="86" y="161"/>
                    <a:pt x="86" y="161"/>
                    <a:pt x="86" y="161"/>
                  </a:cubicBezTo>
                  <a:cubicBezTo>
                    <a:pt x="86" y="162"/>
                    <a:pt x="86" y="162"/>
                    <a:pt x="86" y="162"/>
                  </a:cubicBezTo>
                  <a:cubicBezTo>
                    <a:pt x="86" y="162"/>
                    <a:pt x="86" y="162"/>
                    <a:pt x="86" y="162"/>
                  </a:cubicBezTo>
                  <a:cubicBezTo>
                    <a:pt x="85" y="162"/>
                    <a:pt x="85" y="162"/>
                    <a:pt x="85" y="162"/>
                  </a:cubicBezTo>
                  <a:cubicBezTo>
                    <a:pt x="84" y="163"/>
                    <a:pt x="84" y="163"/>
                    <a:pt x="84" y="163"/>
                  </a:cubicBezTo>
                  <a:cubicBezTo>
                    <a:pt x="83" y="163"/>
                    <a:pt x="83" y="163"/>
                    <a:pt x="83" y="163"/>
                  </a:cubicBezTo>
                  <a:cubicBezTo>
                    <a:pt x="83" y="164"/>
                    <a:pt x="83" y="164"/>
                    <a:pt x="83" y="165"/>
                  </a:cubicBezTo>
                  <a:cubicBezTo>
                    <a:pt x="81" y="166"/>
                    <a:pt x="81" y="166"/>
                    <a:pt x="81" y="166"/>
                  </a:cubicBezTo>
                  <a:cubicBezTo>
                    <a:pt x="80" y="167"/>
                    <a:pt x="80" y="167"/>
                    <a:pt x="80" y="167"/>
                  </a:cubicBezTo>
                  <a:cubicBezTo>
                    <a:pt x="82" y="167"/>
                    <a:pt x="82" y="167"/>
                    <a:pt x="82" y="167"/>
                  </a:cubicBezTo>
                  <a:cubicBezTo>
                    <a:pt x="82" y="169"/>
                    <a:pt x="82" y="168"/>
                    <a:pt x="82" y="170"/>
                  </a:cubicBezTo>
                  <a:cubicBezTo>
                    <a:pt x="79" y="171"/>
                    <a:pt x="79" y="171"/>
                    <a:pt x="79" y="171"/>
                  </a:cubicBezTo>
                  <a:cubicBezTo>
                    <a:pt x="79" y="172"/>
                    <a:pt x="79" y="172"/>
                    <a:pt x="79" y="172"/>
                  </a:cubicBezTo>
                  <a:cubicBezTo>
                    <a:pt x="79" y="172"/>
                    <a:pt x="79" y="172"/>
                    <a:pt x="79" y="172"/>
                  </a:cubicBezTo>
                  <a:cubicBezTo>
                    <a:pt x="77" y="172"/>
                    <a:pt x="77" y="172"/>
                    <a:pt x="77" y="172"/>
                  </a:cubicBezTo>
                  <a:cubicBezTo>
                    <a:pt x="78" y="171"/>
                    <a:pt x="77" y="172"/>
                    <a:pt x="78" y="171"/>
                  </a:cubicBezTo>
                  <a:cubicBezTo>
                    <a:pt x="76" y="171"/>
                    <a:pt x="76" y="171"/>
                    <a:pt x="76" y="171"/>
                  </a:cubicBezTo>
                  <a:cubicBezTo>
                    <a:pt x="76" y="170"/>
                    <a:pt x="76" y="170"/>
                    <a:pt x="76" y="170"/>
                  </a:cubicBezTo>
                  <a:cubicBezTo>
                    <a:pt x="75" y="170"/>
                    <a:pt x="75" y="170"/>
                    <a:pt x="75" y="170"/>
                  </a:cubicBezTo>
                  <a:cubicBezTo>
                    <a:pt x="75" y="171"/>
                    <a:pt x="76" y="172"/>
                    <a:pt x="76" y="174"/>
                  </a:cubicBezTo>
                  <a:cubicBezTo>
                    <a:pt x="76" y="175"/>
                    <a:pt x="76" y="175"/>
                    <a:pt x="76" y="175"/>
                  </a:cubicBezTo>
                  <a:cubicBezTo>
                    <a:pt x="76" y="175"/>
                    <a:pt x="76" y="175"/>
                    <a:pt x="76" y="175"/>
                  </a:cubicBezTo>
                  <a:cubicBezTo>
                    <a:pt x="76" y="176"/>
                    <a:pt x="76" y="176"/>
                    <a:pt x="76" y="176"/>
                  </a:cubicBezTo>
                  <a:cubicBezTo>
                    <a:pt x="77" y="176"/>
                    <a:pt x="77" y="176"/>
                    <a:pt x="77" y="176"/>
                  </a:cubicBezTo>
                  <a:cubicBezTo>
                    <a:pt x="77" y="177"/>
                    <a:pt x="77" y="177"/>
                    <a:pt x="77" y="177"/>
                  </a:cubicBezTo>
                  <a:cubicBezTo>
                    <a:pt x="76" y="177"/>
                    <a:pt x="76" y="177"/>
                    <a:pt x="76" y="177"/>
                  </a:cubicBezTo>
                  <a:cubicBezTo>
                    <a:pt x="75" y="179"/>
                    <a:pt x="75" y="179"/>
                    <a:pt x="75" y="179"/>
                  </a:cubicBezTo>
                  <a:cubicBezTo>
                    <a:pt x="73" y="179"/>
                    <a:pt x="73" y="179"/>
                    <a:pt x="73" y="179"/>
                  </a:cubicBezTo>
                  <a:cubicBezTo>
                    <a:pt x="73" y="180"/>
                    <a:pt x="73" y="180"/>
                    <a:pt x="73" y="180"/>
                  </a:cubicBezTo>
                  <a:cubicBezTo>
                    <a:pt x="72" y="180"/>
                    <a:pt x="72" y="180"/>
                    <a:pt x="72" y="180"/>
                  </a:cubicBezTo>
                  <a:cubicBezTo>
                    <a:pt x="71" y="180"/>
                    <a:pt x="71" y="180"/>
                    <a:pt x="71" y="180"/>
                  </a:cubicBezTo>
                  <a:cubicBezTo>
                    <a:pt x="70" y="179"/>
                    <a:pt x="70" y="179"/>
                    <a:pt x="70" y="179"/>
                  </a:cubicBezTo>
                  <a:cubicBezTo>
                    <a:pt x="70" y="180"/>
                    <a:pt x="70" y="180"/>
                    <a:pt x="70" y="181"/>
                  </a:cubicBezTo>
                  <a:cubicBezTo>
                    <a:pt x="70" y="183"/>
                    <a:pt x="70" y="183"/>
                    <a:pt x="70" y="183"/>
                  </a:cubicBezTo>
                  <a:cubicBezTo>
                    <a:pt x="71" y="185"/>
                    <a:pt x="71" y="185"/>
                    <a:pt x="71" y="185"/>
                  </a:cubicBezTo>
                  <a:cubicBezTo>
                    <a:pt x="73" y="186"/>
                    <a:pt x="73" y="186"/>
                    <a:pt x="73" y="186"/>
                  </a:cubicBezTo>
                  <a:cubicBezTo>
                    <a:pt x="72" y="186"/>
                    <a:pt x="72" y="186"/>
                    <a:pt x="72" y="186"/>
                  </a:cubicBezTo>
                  <a:cubicBezTo>
                    <a:pt x="71" y="187"/>
                    <a:pt x="71" y="187"/>
                    <a:pt x="71" y="187"/>
                  </a:cubicBezTo>
                  <a:cubicBezTo>
                    <a:pt x="70" y="192"/>
                    <a:pt x="70" y="192"/>
                    <a:pt x="70" y="194"/>
                  </a:cubicBezTo>
                  <a:cubicBezTo>
                    <a:pt x="70" y="198"/>
                    <a:pt x="70" y="197"/>
                    <a:pt x="71" y="199"/>
                  </a:cubicBezTo>
                  <a:cubicBezTo>
                    <a:pt x="69" y="199"/>
                    <a:pt x="69" y="199"/>
                    <a:pt x="69" y="199"/>
                  </a:cubicBezTo>
                  <a:cubicBezTo>
                    <a:pt x="68" y="198"/>
                    <a:pt x="68" y="198"/>
                    <a:pt x="68" y="198"/>
                  </a:cubicBezTo>
                  <a:cubicBezTo>
                    <a:pt x="68" y="199"/>
                    <a:pt x="68" y="199"/>
                    <a:pt x="68" y="199"/>
                  </a:cubicBezTo>
                  <a:cubicBezTo>
                    <a:pt x="67" y="201"/>
                    <a:pt x="67" y="201"/>
                    <a:pt x="67" y="201"/>
                  </a:cubicBezTo>
                  <a:cubicBezTo>
                    <a:pt x="67" y="203"/>
                    <a:pt x="67" y="203"/>
                    <a:pt x="67" y="204"/>
                  </a:cubicBezTo>
                  <a:cubicBezTo>
                    <a:pt x="67" y="206"/>
                    <a:pt x="67" y="206"/>
                    <a:pt x="67" y="206"/>
                  </a:cubicBezTo>
                  <a:cubicBezTo>
                    <a:pt x="67" y="206"/>
                    <a:pt x="67" y="206"/>
                    <a:pt x="67" y="206"/>
                  </a:cubicBezTo>
                  <a:cubicBezTo>
                    <a:pt x="68" y="208"/>
                    <a:pt x="68" y="208"/>
                    <a:pt x="68" y="208"/>
                  </a:cubicBezTo>
                  <a:cubicBezTo>
                    <a:pt x="67" y="208"/>
                    <a:pt x="67" y="208"/>
                    <a:pt x="67" y="208"/>
                  </a:cubicBezTo>
                  <a:cubicBezTo>
                    <a:pt x="67" y="209"/>
                    <a:pt x="68" y="215"/>
                    <a:pt x="68" y="216"/>
                  </a:cubicBezTo>
                  <a:cubicBezTo>
                    <a:pt x="69" y="219"/>
                    <a:pt x="69" y="219"/>
                    <a:pt x="69" y="219"/>
                  </a:cubicBezTo>
                  <a:cubicBezTo>
                    <a:pt x="68" y="220"/>
                    <a:pt x="68" y="220"/>
                    <a:pt x="68" y="222"/>
                  </a:cubicBezTo>
                  <a:cubicBezTo>
                    <a:pt x="69" y="223"/>
                    <a:pt x="69" y="223"/>
                    <a:pt x="69" y="223"/>
                  </a:cubicBezTo>
                  <a:cubicBezTo>
                    <a:pt x="71" y="223"/>
                    <a:pt x="70" y="223"/>
                    <a:pt x="72" y="223"/>
                  </a:cubicBezTo>
                  <a:cubicBezTo>
                    <a:pt x="72" y="223"/>
                    <a:pt x="72" y="223"/>
                    <a:pt x="72" y="223"/>
                  </a:cubicBezTo>
                  <a:cubicBezTo>
                    <a:pt x="73" y="225"/>
                    <a:pt x="72" y="224"/>
                    <a:pt x="73" y="225"/>
                  </a:cubicBezTo>
                  <a:cubicBezTo>
                    <a:pt x="74" y="225"/>
                    <a:pt x="74" y="225"/>
                    <a:pt x="74" y="225"/>
                  </a:cubicBezTo>
                  <a:cubicBezTo>
                    <a:pt x="75" y="224"/>
                    <a:pt x="75" y="224"/>
                    <a:pt x="75" y="224"/>
                  </a:cubicBezTo>
                  <a:cubicBezTo>
                    <a:pt x="76" y="224"/>
                    <a:pt x="76" y="224"/>
                    <a:pt x="76" y="224"/>
                  </a:cubicBezTo>
                  <a:cubicBezTo>
                    <a:pt x="77" y="226"/>
                    <a:pt x="77" y="226"/>
                    <a:pt x="77" y="226"/>
                  </a:cubicBezTo>
                  <a:cubicBezTo>
                    <a:pt x="79" y="229"/>
                    <a:pt x="79" y="228"/>
                    <a:pt x="79" y="229"/>
                  </a:cubicBezTo>
                  <a:cubicBezTo>
                    <a:pt x="81" y="230"/>
                    <a:pt x="81" y="230"/>
                    <a:pt x="81" y="230"/>
                  </a:cubicBezTo>
                  <a:cubicBezTo>
                    <a:pt x="83" y="232"/>
                    <a:pt x="83" y="232"/>
                    <a:pt x="83" y="232"/>
                  </a:cubicBezTo>
                  <a:cubicBezTo>
                    <a:pt x="83" y="234"/>
                    <a:pt x="83" y="234"/>
                    <a:pt x="83" y="234"/>
                  </a:cubicBezTo>
                  <a:cubicBezTo>
                    <a:pt x="83" y="235"/>
                    <a:pt x="83" y="235"/>
                    <a:pt x="83" y="235"/>
                  </a:cubicBezTo>
                  <a:cubicBezTo>
                    <a:pt x="85" y="236"/>
                    <a:pt x="85" y="236"/>
                    <a:pt x="85" y="236"/>
                  </a:cubicBezTo>
                  <a:cubicBezTo>
                    <a:pt x="87" y="238"/>
                    <a:pt x="86" y="237"/>
                    <a:pt x="87" y="239"/>
                  </a:cubicBezTo>
                  <a:cubicBezTo>
                    <a:pt x="88" y="241"/>
                    <a:pt x="88" y="241"/>
                    <a:pt x="88" y="241"/>
                  </a:cubicBezTo>
                  <a:cubicBezTo>
                    <a:pt x="88" y="243"/>
                    <a:pt x="88" y="243"/>
                    <a:pt x="88" y="243"/>
                  </a:cubicBezTo>
                  <a:cubicBezTo>
                    <a:pt x="85" y="245"/>
                    <a:pt x="85" y="246"/>
                    <a:pt x="81" y="249"/>
                  </a:cubicBezTo>
                  <a:cubicBezTo>
                    <a:pt x="80" y="249"/>
                    <a:pt x="80" y="249"/>
                    <a:pt x="80" y="249"/>
                  </a:cubicBezTo>
                  <a:cubicBezTo>
                    <a:pt x="80" y="250"/>
                    <a:pt x="80" y="250"/>
                    <a:pt x="80" y="250"/>
                  </a:cubicBezTo>
                  <a:cubicBezTo>
                    <a:pt x="79" y="250"/>
                    <a:pt x="79" y="250"/>
                    <a:pt x="79" y="250"/>
                  </a:cubicBezTo>
                  <a:cubicBezTo>
                    <a:pt x="78" y="250"/>
                    <a:pt x="78" y="250"/>
                    <a:pt x="78" y="250"/>
                  </a:cubicBezTo>
                  <a:cubicBezTo>
                    <a:pt x="76" y="252"/>
                    <a:pt x="76" y="252"/>
                    <a:pt x="76" y="252"/>
                  </a:cubicBezTo>
                  <a:cubicBezTo>
                    <a:pt x="75" y="251"/>
                    <a:pt x="75" y="251"/>
                    <a:pt x="75" y="251"/>
                  </a:cubicBezTo>
                  <a:cubicBezTo>
                    <a:pt x="74" y="251"/>
                    <a:pt x="74" y="251"/>
                    <a:pt x="74" y="251"/>
                  </a:cubicBezTo>
                  <a:cubicBezTo>
                    <a:pt x="74" y="247"/>
                    <a:pt x="74" y="247"/>
                    <a:pt x="74" y="247"/>
                  </a:cubicBezTo>
                  <a:cubicBezTo>
                    <a:pt x="74" y="246"/>
                    <a:pt x="74" y="246"/>
                    <a:pt x="74" y="246"/>
                  </a:cubicBezTo>
                  <a:cubicBezTo>
                    <a:pt x="74" y="246"/>
                    <a:pt x="74" y="246"/>
                    <a:pt x="74" y="246"/>
                  </a:cubicBezTo>
                  <a:cubicBezTo>
                    <a:pt x="73" y="247"/>
                    <a:pt x="73" y="247"/>
                    <a:pt x="73" y="247"/>
                  </a:cubicBezTo>
                  <a:cubicBezTo>
                    <a:pt x="73" y="248"/>
                    <a:pt x="73" y="248"/>
                    <a:pt x="73" y="248"/>
                  </a:cubicBezTo>
                  <a:cubicBezTo>
                    <a:pt x="71" y="248"/>
                    <a:pt x="71" y="248"/>
                    <a:pt x="71" y="248"/>
                  </a:cubicBezTo>
                  <a:cubicBezTo>
                    <a:pt x="70" y="247"/>
                    <a:pt x="70" y="247"/>
                    <a:pt x="70" y="247"/>
                  </a:cubicBezTo>
                  <a:cubicBezTo>
                    <a:pt x="70" y="249"/>
                    <a:pt x="70" y="249"/>
                    <a:pt x="70" y="249"/>
                  </a:cubicBezTo>
                  <a:cubicBezTo>
                    <a:pt x="66" y="247"/>
                    <a:pt x="66" y="247"/>
                    <a:pt x="66" y="247"/>
                  </a:cubicBezTo>
                  <a:cubicBezTo>
                    <a:pt x="65" y="248"/>
                    <a:pt x="65" y="248"/>
                    <a:pt x="65" y="248"/>
                  </a:cubicBezTo>
                  <a:cubicBezTo>
                    <a:pt x="64" y="247"/>
                    <a:pt x="64" y="247"/>
                    <a:pt x="64" y="247"/>
                  </a:cubicBezTo>
                  <a:cubicBezTo>
                    <a:pt x="63" y="248"/>
                    <a:pt x="63" y="248"/>
                    <a:pt x="63" y="248"/>
                  </a:cubicBezTo>
                  <a:cubicBezTo>
                    <a:pt x="61" y="247"/>
                    <a:pt x="61" y="247"/>
                    <a:pt x="61" y="247"/>
                  </a:cubicBezTo>
                  <a:cubicBezTo>
                    <a:pt x="61" y="246"/>
                    <a:pt x="61" y="246"/>
                    <a:pt x="61" y="246"/>
                  </a:cubicBezTo>
                  <a:cubicBezTo>
                    <a:pt x="59" y="248"/>
                    <a:pt x="59" y="248"/>
                    <a:pt x="59" y="248"/>
                  </a:cubicBezTo>
                  <a:cubicBezTo>
                    <a:pt x="56" y="249"/>
                    <a:pt x="58" y="249"/>
                    <a:pt x="55" y="249"/>
                  </a:cubicBezTo>
                  <a:cubicBezTo>
                    <a:pt x="56" y="250"/>
                    <a:pt x="56" y="250"/>
                    <a:pt x="56" y="250"/>
                  </a:cubicBezTo>
                  <a:cubicBezTo>
                    <a:pt x="61" y="250"/>
                    <a:pt x="61" y="250"/>
                    <a:pt x="61" y="250"/>
                  </a:cubicBezTo>
                  <a:cubicBezTo>
                    <a:pt x="63" y="250"/>
                    <a:pt x="63" y="250"/>
                    <a:pt x="63" y="250"/>
                  </a:cubicBezTo>
                  <a:cubicBezTo>
                    <a:pt x="64" y="250"/>
                    <a:pt x="64" y="250"/>
                    <a:pt x="64" y="250"/>
                  </a:cubicBezTo>
                  <a:cubicBezTo>
                    <a:pt x="66" y="251"/>
                    <a:pt x="66" y="251"/>
                    <a:pt x="66" y="251"/>
                  </a:cubicBezTo>
                  <a:cubicBezTo>
                    <a:pt x="67" y="252"/>
                    <a:pt x="67" y="252"/>
                    <a:pt x="67" y="252"/>
                  </a:cubicBezTo>
                  <a:cubicBezTo>
                    <a:pt x="69" y="254"/>
                    <a:pt x="69" y="254"/>
                    <a:pt x="69" y="254"/>
                  </a:cubicBezTo>
                  <a:cubicBezTo>
                    <a:pt x="70" y="253"/>
                    <a:pt x="70" y="253"/>
                    <a:pt x="70" y="253"/>
                  </a:cubicBezTo>
                  <a:cubicBezTo>
                    <a:pt x="71" y="253"/>
                    <a:pt x="71" y="253"/>
                    <a:pt x="71" y="253"/>
                  </a:cubicBezTo>
                  <a:cubicBezTo>
                    <a:pt x="72" y="254"/>
                    <a:pt x="72" y="254"/>
                    <a:pt x="72" y="254"/>
                  </a:cubicBezTo>
                  <a:cubicBezTo>
                    <a:pt x="75" y="254"/>
                    <a:pt x="75" y="254"/>
                    <a:pt x="75" y="254"/>
                  </a:cubicBezTo>
                  <a:cubicBezTo>
                    <a:pt x="76" y="252"/>
                    <a:pt x="76" y="252"/>
                    <a:pt x="76" y="252"/>
                  </a:cubicBezTo>
                  <a:cubicBezTo>
                    <a:pt x="78" y="253"/>
                    <a:pt x="78" y="253"/>
                    <a:pt x="78" y="253"/>
                  </a:cubicBezTo>
                  <a:cubicBezTo>
                    <a:pt x="79" y="252"/>
                    <a:pt x="79" y="252"/>
                    <a:pt x="79" y="252"/>
                  </a:cubicBezTo>
                  <a:cubicBezTo>
                    <a:pt x="80" y="252"/>
                    <a:pt x="80" y="252"/>
                    <a:pt x="80" y="252"/>
                  </a:cubicBezTo>
                  <a:cubicBezTo>
                    <a:pt x="80" y="251"/>
                    <a:pt x="80" y="251"/>
                    <a:pt x="80" y="251"/>
                  </a:cubicBezTo>
                  <a:cubicBezTo>
                    <a:pt x="81" y="252"/>
                    <a:pt x="81" y="252"/>
                    <a:pt x="81" y="252"/>
                  </a:cubicBezTo>
                  <a:cubicBezTo>
                    <a:pt x="82" y="251"/>
                    <a:pt x="82" y="251"/>
                    <a:pt x="82" y="251"/>
                  </a:cubicBezTo>
                  <a:cubicBezTo>
                    <a:pt x="82" y="251"/>
                    <a:pt x="82" y="251"/>
                    <a:pt x="82" y="251"/>
                  </a:cubicBezTo>
                  <a:cubicBezTo>
                    <a:pt x="83" y="251"/>
                    <a:pt x="83" y="251"/>
                    <a:pt x="83" y="251"/>
                  </a:cubicBezTo>
                  <a:cubicBezTo>
                    <a:pt x="84" y="252"/>
                    <a:pt x="84" y="252"/>
                    <a:pt x="84" y="252"/>
                  </a:cubicBezTo>
                  <a:cubicBezTo>
                    <a:pt x="82" y="253"/>
                    <a:pt x="82" y="253"/>
                    <a:pt x="82" y="253"/>
                  </a:cubicBezTo>
                  <a:cubicBezTo>
                    <a:pt x="81" y="253"/>
                    <a:pt x="81" y="253"/>
                    <a:pt x="81" y="253"/>
                  </a:cubicBezTo>
                  <a:cubicBezTo>
                    <a:pt x="81" y="256"/>
                    <a:pt x="81" y="256"/>
                    <a:pt x="81" y="256"/>
                  </a:cubicBezTo>
                  <a:cubicBezTo>
                    <a:pt x="80" y="257"/>
                    <a:pt x="80" y="257"/>
                    <a:pt x="80" y="257"/>
                  </a:cubicBezTo>
                  <a:cubicBezTo>
                    <a:pt x="78" y="258"/>
                    <a:pt x="78" y="258"/>
                    <a:pt x="78" y="258"/>
                  </a:cubicBezTo>
                  <a:cubicBezTo>
                    <a:pt x="76" y="260"/>
                    <a:pt x="77" y="259"/>
                    <a:pt x="75" y="261"/>
                  </a:cubicBezTo>
                  <a:cubicBezTo>
                    <a:pt x="74" y="260"/>
                    <a:pt x="74" y="260"/>
                    <a:pt x="74" y="260"/>
                  </a:cubicBezTo>
                  <a:cubicBezTo>
                    <a:pt x="73" y="261"/>
                    <a:pt x="73" y="261"/>
                    <a:pt x="73" y="261"/>
                  </a:cubicBezTo>
                  <a:cubicBezTo>
                    <a:pt x="71" y="263"/>
                    <a:pt x="71" y="263"/>
                    <a:pt x="71" y="263"/>
                  </a:cubicBezTo>
                  <a:cubicBezTo>
                    <a:pt x="69" y="264"/>
                    <a:pt x="69" y="264"/>
                    <a:pt x="69" y="264"/>
                  </a:cubicBezTo>
                  <a:cubicBezTo>
                    <a:pt x="66" y="266"/>
                    <a:pt x="67" y="266"/>
                    <a:pt x="65" y="267"/>
                  </a:cubicBezTo>
                  <a:cubicBezTo>
                    <a:pt x="60" y="267"/>
                    <a:pt x="62" y="267"/>
                    <a:pt x="58" y="267"/>
                  </a:cubicBezTo>
                  <a:cubicBezTo>
                    <a:pt x="57" y="267"/>
                    <a:pt x="57" y="267"/>
                    <a:pt x="57" y="267"/>
                  </a:cubicBezTo>
                  <a:cubicBezTo>
                    <a:pt x="58" y="268"/>
                    <a:pt x="58" y="268"/>
                    <a:pt x="58" y="268"/>
                  </a:cubicBezTo>
                  <a:cubicBezTo>
                    <a:pt x="59" y="268"/>
                    <a:pt x="59" y="268"/>
                    <a:pt x="59" y="268"/>
                  </a:cubicBezTo>
                  <a:cubicBezTo>
                    <a:pt x="60" y="268"/>
                    <a:pt x="60" y="268"/>
                    <a:pt x="60" y="268"/>
                  </a:cubicBezTo>
                  <a:cubicBezTo>
                    <a:pt x="62" y="268"/>
                    <a:pt x="62" y="268"/>
                    <a:pt x="63" y="269"/>
                  </a:cubicBezTo>
                  <a:cubicBezTo>
                    <a:pt x="65" y="271"/>
                    <a:pt x="65" y="271"/>
                    <a:pt x="65" y="271"/>
                  </a:cubicBezTo>
                  <a:cubicBezTo>
                    <a:pt x="63" y="271"/>
                    <a:pt x="63" y="271"/>
                    <a:pt x="63" y="271"/>
                  </a:cubicBezTo>
                  <a:cubicBezTo>
                    <a:pt x="61" y="272"/>
                    <a:pt x="61" y="272"/>
                    <a:pt x="61" y="272"/>
                  </a:cubicBezTo>
                  <a:cubicBezTo>
                    <a:pt x="62" y="275"/>
                    <a:pt x="62" y="274"/>
                    <a:pt x="63" y="277"/>
                  </a:cubicBezTo>
                  <a:cubicBezTo>
                    <a:pt x="62" y="278"/>
                    <a:pt x="62" y="278"/>
                    <a:pt x="62" y="278"/>
                  </a:cubicBezTo>
                  <a:cubicBezTo>
                    <a:pt x="62" y="283"/>
                    <a:pt x="62" y="283"/>
                    <a:pt x="62" y="283"/>
                  </a:cubicBezTo>
                  <a:cubicBezTo>
                    <a:pt x="61" y="283"/>
                    <a:pt x="61" y="283"/>
                    <a:pt x="61" y="283"/>
                  </a:cubicBezTo>
                  <a:cubicBezTo>
                    <a:pt x="60" y="285"/>
                    <a:pt x="60" y="285"/>
                    <a:pt x="60" y="285"/>
                  </a:cubicBezTo>
                  <a:cubicBezTo>
                    <a:pt x="61" y="286"/>
                    <a:pt x="61" y="286"/>
                    <a:pt x="61" y="286"/>
                  </a:cubicBezTo>
                  <a:cubicBezTo>
                    <a:pt x="61" y="290"/>
                    <a:pt x="61" y="290"/>
                    <a:pt x="61" y="292"/>
                  </a:cubicBezTo>
                  <a:cubicBezTo>
                    <a:pt x="61" y="293"/>
                    <a:pt x="61" y="293"/>
                    <a:pt x="61" y="293"/>
                  </a:cubicBezTo>
                  <a:cubicBezTo>
                    <a:pt x="60" y="296"/>
                    <a:pt x="60" y="296"/>
                    <a:pt x="60" y="296"/>
                  </a:cubicBezTo>
                  <a:cubicBezTo>
                    <a:pt x="60" y="298"/>
                    <a:pt x="60" y="298"/>
                    <a:pt x="60" y="298"/>
                  </a:cubicBezTo>
                  <a:cubicBezTo>
                    <a:pt x="60" y="299"/>
                    <a:pt x="60" y="299"/>
                    <a:pt x="60" y="301"/>
                  </a:cubicBezTo>
                  <a:cubicBezTo>
                    <a:pt x="56" y="317"/>
                    <a:pt x="59" y="301"/>
                    <a:pt x="54" y="318"/>
                  </a:cubicBezTo>
                  <a:cubicBezTo>
                    <a:pt x="53" y="319"/>
                    <a:pt x="54" y="319"/>
                    <a:pt x="52" y="320"/>
                  </a:cubicBezTo>
                  <a:cubicBezTo>
                    <a:pt x="51" y="319"/>
                    <a:pt x="51" y="319"/>
                    <a:pt x="50" y="318"/>
                  </a:cubicBezTo>
                  <a:cubicBezTo>
                    <a:pt x="49" y="319"/>
                    <a:pt x="49" y="319"/>
                    <a:pt x="49" y="319"/>
                  </a:cubicBezTo>
                  <a:cubicBezTo>
                    <a:pt x="47" y="319"/>
                    <a:pt x="47" y="319"/>
                    <a:pt x="47" y="319"/>
                  </a:cubicBezTo>
                  <a:cubicBezTo>
                    <a:pt x="43" y="319"/>
                    <a:pt x="44" y="319"/>
                    <a:pt x="40" y="319"/>
                  </a:cubicBezTo>
                  <a:cubicBezTo>
                    <a:pt x="40" y="320"/>
                    <a:pt x="40" y="320"/>
                    <a:pt x="40" y="320"/>
                  </a:cubicBezTo>
                  <a:cubicBezTo>
                    <a:pt x="40" y="322"/>
                    <a:pt x="40" y="322"/>
                    <a:pt x="40" y="322"/>
                  </a:cubicBezTo>
                  <a:cubicBezTo>
                    <a:pt x="39" y="322"/>
                    <a:pt x="39" y="322"/>
                    <a:pt x="39" y="322"/>
                  </a:cubicBezTo>
                  <a:cubicBezTo>
                    <a:pt x="38" y="321"/>
                    <a:pt x="38" y="321"/>
                    <a:pt x="38" y="321"/>
                  </a:cubicBezTo>
                  <a:cubicBezTo>
                    <a:pt x="36" y="322"/>
                    <a:pt x="36" y="323"/>
                    <a:pt x="35" y="324"/>
                  </a:cubicBezTo>
                  <a:cubicBezTo>
                    <a:pt x="34" y="326"/>
                    <a:pt x="34" y="326"/>
                    <a:pt x="34" y="326"/>
                  </a:cubicBezTo>
                  <a:cubicBezTo>
                    <a:pt x="34" y="328"/>
                    <a:pt x="34" y="328"/>
                    <a:pt x="34" y="328"/>
                  </a:cubicBezTo>
                  <a:cubicBezTo>
                    <a:pt x="35" y="330"/>
                    <a:pt x="35" y="329"/>
                    <a:pt x="36" y="332"/>
                  </a:cubicBezTo>
                  <a:cubicBezTo>
                    <a:pt x="34" y="334"/>
                    <a:pt x="34" y="334"/>
                    <a:pt x="34" y="334"/>
                  </a:cubicBezTo>
                  <a:cubicBezTo>
                    <a:pt x="33" y="334"/>
                    <a:pt x="33" y="334"/>
                    <a:pt x="33" y="334"/>
                  </a:cubicBezTo>
                  <a:cubicBezTo>
                    <a:pt x="30" y="334"/>
                    <a:pt x="30" y="334"/>
                    <a:pt x="30" y="334"/>
                  </a:cubicBezTo>
                  <a:cubicBezTo>
                    <a:pt x="24" y="335"/>
                    <a:pt x="24" y="335"/>
                    <a:pt x="24" y="335"/>
                  </a:cubicBezTo>
                  <a:cubicBezTo>
                    <a:pt x="19" y="334"/>
                    <a:pt x="19" y="334"/>
                    <a:pt x="19" y="334"/>
                  </a:cubicBezTo>
                  <a:cubicBezTo>
                    <a:pt x="20" y="333"/>
                    <a:pt x="20" y="333"/>
                    <a:pt x="20" y="333"/>
                  </a:cubicBezTo>
                  <a:cubicBezTo>
                    <a:pt x="20" y="329"/>
                    <a:pt x="21" y="329"/>
                    <a:pt x="20" y="326"/>
                  </a:cubicBezTo>
                  <a:cubicBezTo>
                    <a:pt x="16" y="321"/>
                    <a:pt x="17" y="320"/>
                    <a:pt x="15" y="316"/>
                  </a:cubicBezTo>
                  <a:cubicBezTo>
                    <a:pt x="15" y="316"/>
                    <a:pt x="15" y="316"/>
                    <a:pt x="15" y="316"/>
                  </a:cubicBezTo>
                  <a:cubicBezTo>
                    <a:pt x="17" y="317"/>
                    <a:pt x="17" y="317"/>
                    <a:pt x="17" y="317"/>
                  </a:cubicBezTo>
                  <a:cubicBezTo>
                    <a:pt x="18" y="317"/>
                    <a:pt x="18" y="317"/>
                    <a:pt x="18" y="317"/>
                  </a:cubicBezTo>
                  <a:cubicBezTo>
                    <a:pt x="18" y="317"/>
                    <a:pt x="18" y="317"/>
                    <a:pt x="18" y="317"/>
                  </a:cubicBezTo>
                  <a:cubicBezTo>
                    <a:pt x="18" y="315"/>
                    <a:pt x="18" y="315"/>
                    <a:pt x="18" y="315"/>
                  </a:cubicBezTo>
                  <a:cubicBezTo>
                    <a:pt x="17" y="314"/>
                    <a:pt x="17" y="314"/>
                    <a:pt x="17" y="314"/>
                  </a:cubicBezTo>
                  <a:cubicBezTo>
                    <a:pt x="17" y="313"/>
                    <a:pt x="17" y="313"/>
                    <a:pt x="17" y="313"/>
                  </a:cubicBezTo>
                  <a:cubicBezTo>
                    <a:pt x="18" y="313"/>
                    <a:pt x="18" y="313"/>
                    <a:pt x="18" y="313"/>
                  </a:cubicBezTo>
                  <a:cubicBezTo>
                    <a:pt x="19" y="313"/>
                    <a:pt x="19" y="313"/>
                    <a:pt x="19" y="313"/>
                  </a:cubicBezTo>
                  <a:cubicBezTo>
                    <a:pt x="20" y="312"/>
                    <a:pt x="20" y="312"/>
                    <a:pt x="20" y="312"/>
                  </a:cubicBezTo>
                  <a:cubicBezTo>
                    <a:pt x="19" y="310"/>
                    <a:pt x="19" y="310"/>
                    <a:pt x="19" y="310"/>
                  </a:cubicBezTo>
                  <a:cubicBezTo>
                    <a:pt x="18" y="309"/>
                    <a:pt x="18" y="309"/>
                    <a:pt x="17" y="309"/>
                  </a:cubicBezTo>
                  <a:cubicBezTo>
                    <a:pt x="16" y="306"/>
                    <a:pt x="16" y="306"/>
                    <a:pt x="16" y="306"/>
                  </a:cubicBezTo>
                  <a:cubicBezTo>
                    <a:pt x="14" y="304"/>
                    <a:pt x="14" y="304"/>
                    <a:pt x="14" y="304"/>
                  </a:cubicBezTo>
                  <a:cubicBezTo>
                    <a:pt x="10" y="296"/>
                    <a:pt x="11" y="298"/>
                    <a:pt x="10" y="293"/>
                  </a:cubicBezTo>
                  <a:cubicBezTo>
                    <a:pt x="9" y="293"/>
                    <a:pt x="9" y="293"/>
                    <a:pt x="9" y="293"/>
                  </a:cubicBezTo>
                  <a:cubicBezTo>
                    <a:pt x="8" y="289"/>
                    <a:pt x="8" y="289"/>
                    <a:pt x="8" y="288"/>
                  </a:cubicBezTo>
                  <a:cubicBezTo>
                    <a:pt x="6" y="287"/>
                    <a:pt x="6" y="287"/>
                    <a:pt x="6" y="287"/>
                  </a:cubicBezTo>
                  <a:cubicBezTo>
                    <a:pt x="6" y="286"/>
                    <a:pt x="6" y="283"/>
                    <a:pt x="6" y="282"/>
                  </a:cubicBezTo>
                  <a:cubicBezTo>
                    <a:pt x="4" y="281"/>
                    <a:pt x="4" y="281"/>
                    <a:pt x="4" y="281"/>
                  </a:cubicBezTo>
                  <a:cubicBezTo>
                    <a:pt x="3" y="279"/>
                    <a:pt x="3" y="279"/>
                    <a:pt x="3" y="279"/>
                  </a:cubicBezTo>
                  <a:cubicBezTo>
                    <a:pt x="3" y="274"/>
                    <a:pt x="3" y="274"/>
                    <a:pt x="3" y="274"/>
                  </a:cubicBezTo>
                  <a:cubicBezTo>
                    <a:pt x="2" y="273"/>
                    <a:pt x="2" y="273"/>
                    <a:pt x="2" y="273"/>
                  </a:cubicBezTo>
                  <a:cubicBezTo>
                    <a:pt x="1" y="273"/>
                    <a:pt x="1" y="273"/>
                    <a:pt x="1" y="273"/>
                  </a:cubicBezTo>
                  <a:cubicBezTo>
                    <a:pt x="1" y="272"/>
                    <a:pt x="1" y="272"/>
                    <a:pt x="1" y="271"/>
                  </a:cubicBezTo>
                  <a:cubicBezTo>
                    <a:pt x="0" y="266"/>
                    <a:pt x="1" y="267"/>
                    <a:pt x="0" y="263"/>
                  </a:cubicBezTo>
                  <a:cubicBezTo>
                    <a:pt x="0" y="261"/>
                    <a:pt x="0" y="262"/>
                    <a:pt x="0" y="260"/>
                  </a:cubicBezTo>
                  <a:cubicBezTo>
                    <a:pt x="0" y="258"/>
                    <a:pt x="0" y="259"/>
                    <a:pt x="0" y="258"/>
                  </a:cubicBezTo>
                  <a:cubicBezTo>
                    <a:pt x="1" y="258"/>
                    <a:pt x="1" y="258"/>
                    <a:pt x="1" y="258"/>
                  </a:cubicBezTo>
                  <a:cubicBezTo>
                    <a:pt x="2" y="259"/>
                    <a:pt x="2" y="259"/>
                    <a:pt x="2" y="259"/>
                  </a:cubicBezTo>
                  <a:cubicBezTo>
                    <a:pt x="3" y="262"/>
                    <a:pt x="3" y="262"/>
                    <a:pt x="3" y="262"/>
                  </a:cubicBezTo>
                  <a:cubicBezTo>
                    <a:pt x="4" y="262"/>
                    <a:pt x="4" y="262"/>
                    <a:pt x="4" y="262"/>
                  </a:cubicBezTo>
                  <a:cubicBezTo>
                    <a:pt x="5" y="261"/>
                    <a:pt x="5" y="261"/>
                    <a:pt x="5" y="261"/>
                  </a:cubicBezTo>
                  <a:cubicBezTo>
                    <a:pt x="6" y="259"/>
                    <a:pt x="6" y="261"/>
                    <a:pt x="7" y="253"/>
                  </a:cubicBezTo>
                  <a:cubicBezTo>
                    <a:pt x="7" y="252"/>
                    <a:pt x="6" y="247"/>
                    <a:pt x="6" y="247"/>
                  </a:cubicBezTo>
                  <a:cubicBezTo>
                    <a:pt x="7" y="244"/>
                    <a:pt x="7" y="244"/>
                    <a:pt x="7" y="244"/>
                  </a:cubicBezTo>
                  <a:cubicBezTo>
                    <a:pt x="8" y="242"/>
                    <a:pt x="8" y="243"/>
                    <a:pt x="8" y="241"/>
                  </a:cubicBezTo>
                  <a:cubicBezTo>
                    <a:pt x="9" y="240"/>
                    <a:pt x="9" y="240"/>
                    <a:pt x="9" y="240"/>
                  </a:cubicBezTo>
                  <a:cubicBezTo>
                    <a:pt x="10" y="240"/>
                    <a:pt x="10" y="240"/>
                    <a:pt x="11" y="239"/>
                  </a:cubicBezTo>
                  <a:cubicBezTo>
                    <a:pt x="13" y="238"/>
                    <a:pt x="13" y="238"/>
                    <a:pt x="15" y="235"/>
                  </a:cubicBezTo>
                  <a:cubicBezTo>
                    <a:pt x="15" y="232"/>
                    <a:pt x="15" y="232"/>
                    <a:pt x="15" y="231"/>
                  </a:cubicBezTo>
                  <a:cubicBezTo>
                    <a:pt x="15" y="230"/>
                    <a:pt x="15" y="230"/>
                    <a:pt x="16" y="227"/>
                  </a:cubicBezTo>
                  <a:cubicBezTo>
                    <a:pt x="15" y="222"/>
                    <a:pt x="13" y="221"/>
                    <a:pt x="13" y="215"/>
                  </a:cubicBezTo>
                  <a:cubicBezTo>
                    <a:pt x="13" y="214"/>
                    <a:pt x="13" y="214"/>
                    <a:pt x="13" y="214"/>
                  </a:cubicBezTo>
                  <a:cubicBezTo>
                    <a:pt x="14" y="214"/>
                    <a:pt x="14" y="214"/>
                    <a:pt x="14" y="214"/>
                  </a:cubicBezTo>
                  <a:cubicBezTo>
                    <a:pt x="17" y="214"/>
                    <a:pt x="17" y="214"/>
                    <a:pt x="17" y="214"/>
                  </a:cubicBezTo>
                  <a:cubicBezTo>
                    <a:pt x="17" y="213"/>
                    <a:pt x="17" y="213"/>
                    <a:pt x="17" y="213"/>
                  </a:cubicBezTo>
                  <a:cubicBezTo>
                    <a:pt x="18" y="209"/>
                    <a:pt x="18" y="212"/>
                    <a:pt x="19" y="207"/>
                  </a:cubicBezTo>
                  <a:cubicBezTo>
                    <a:pt x="17" y="204"/>
                    <a:pt x="18" y="205"/>
                    <a:pt x="16" y="202"/>
                  </a:cubicBezTo>
                  <a:cubicBezTo>
                    <a:pt x="14" y="201"/>
                    <a:pt x="13" y="200"/>
                    <a:pt x="11" y="198"/>
                  </a:cubicBezTo>
                  <a:cubicBezTo>
                    <a:pt x="13" y="186"/>
                    <a:pt x="13" y="188"/>
                    <a:pt x="13" y="184"/>
                  </a:cubicBezTo>
                  <a:cubicBezTo>
                    <a:pt x="11" y="177"/>
                    <a:pt x="11" y="177"/>
                    <a:pt x="11" y="177"/>
                  </a:cubicBezTo>
                  <a:cubicBezTo>
                    <a:pt x="11" y="175"/>
                    <a:pt x="11" y="171"/>
                    <a:pt x="10" y="169"/>
                  </a:cubicBezTo>
                  <a:cubicBezTo>
                    <a:pt x="11" y="168"/>
                    <a:pt x="11" y="169"/>
                    <a:pt x="12" y="167"/>
                  </a:cubicBezTo>
                  <a:cubicBezTo>
                    <a:pt x="11" y="165"/>
                    <a:pt x="11" y="166"/>
                    <a:pt x="9" y="160"/>
                  </a:cubicBezTo>
                  <a:cubicBezTo>
                    <a:pt x="12" y="155"/>
                    <a:pt x="12" y="155"/>
                    <a:pt x="12" y="155"/>
                  </a:cubicBezTo>
                  <a:cubicBezTo>
                    <a:pt x="11" y="152"/>
                    <a:pt x="11" y="152"/>
                    <a:pt x="11" y="152"/>
                  </a:cubicBezTo>
                  <a:cubicBezTo>
                    <a:pt x="18" y="144"/>
                    <a:pt x="15" y="144"/>
                    <a:pt x="20" y="141"/>
                  </a:cubicBezTo>
                  <a:cubicBezTo>
                    <a:pt x="23" y="140"/>
                    <a:pt x="23" y="140"/>
                    <a:pt x="23" y="140"/>
                  </a:cubicBezTo>
                  <a:cubicBezTo>
                    <a:pt x="24" y="140"/>
                    <a:pt x="30" y="141"/>
                    <a:pt x="31" y="142"/>
                  </a:cubicBezTo>
                  <a:cubicBezTo>
                    <a:pt x="32" y="140"/>
                    <a:pt x="33" y="139"/>
                    <a:pt x="33" y="137"/>
                  </a:cubicBezTo>
                  <a:cubicBezTo>
                    <a:pt x="33" y="135"/>
                    <a:pt x="33" y="134"/>
                    <a:pt x="33" y="130"/>
                  </a:cubicBezTo>
                  <a:cubicBezTo>
                    <a:pt x="30" y="128"/>
                    <a:pt x="31" y="129"/>
                    <a:pt x="28" y="127"/>
                  </a:cubicBezTo>
                  <a:cubicBezTo>
                    <a:pt x="36" y="113"/>
                    <a:pt x="37" y="108"/>
                    <a:pt x="37" y="108"/>
                  </a:cubicBezTo>
                  <a:cubicBezTo>
                    <a:pt x="38" y="99"/>
                    <a:pt x="38" y="98"/>
                    <a:pt x="39" y="94"/>
                  </a:cubicBezTo>
                  <a:cubicBezTo>
                    <a:pt x="39" y="92"/>
                    <a:pt x="39" y="93"/>
                    <a:pt x="38" y="85"/>
                  </a:cubicBezTo>
                  <a:cubicBezTo>
                    <a:pt x="44" y="84"/>
                    <a:pt x="43" y="85"/>
                    <a:pt x="47" y="82"/>
                  </a:cubicBezTo>
                  <a:cubicBezTo>
                    <a:pt x="48" y="80"/>
                    <a:pt x="48" y="80"/>
                    <a:pt x="48" y="80"/>
                  </a:cubicBezTo>
                  <a:cubicBezTo>
                    <a:pt x="48" y="75"/>
                    <a:pt x="48" y="75"/>
                    <a:pt x="48" y="75"/>
                  </a:cubicBezTo>
                  <a:cubicBezTo>
                    <a:pt x="48" y="75"/>
                    <a:pt x="56" y="62"/>
                    <a:pt x="59" y="59"/>
                  </a:cubicBezTo>
                  <a:cubicBezTo>
                    <a:pt x="59" y="58"/>
                    <a:pt x="59" y="58"/>
                    <a:pt x="59" y="56"/>
                  </a:cubicBezTo>
                  <a:cubicBezTo>
                    <a:pt x="58" y="53"/>
                    <a:pt x="59" y="54"/>
                    <a:pt x="56" y="48"/>
                  </a:cubicBezTo>
                  <a:cubicBezTo>
                    <a:pt x="56" y="46"/>
                    <a:pt x="56" y="46"/>
                    <a:pt x="56" y="46"/>
                  </a:cubicBezTo>
                  <a:cubicBezTo>
                    <a:pt x="58" y="45"/>
                    <a:pt x="57" y="46"/>
                    <a:pt x="59" y="45"/>
                  </a:cubicBezTo>
                  <a:cubicBezTo>
                    <a:pt x="61" y="42"/>
                    <a:pt x="60" y="44"/>
                    <a:pt x="63" y="34"/>
                  </a:cubicBezTo>
                  <a:cubicBezTo>
                    <a:pt x="68" y="29"/>
                    <a:pt x="67" y="30"/>
                    <a:pt x="69" y="28"/>
                  </a:cubicBezTo>
                  <a:cubicBezTo>
                    <a:pt x="72" y="30"/>
                    <a:pt x="71" y="29"/>
                    <a:pt x="76" y="32"/>
                  </a:cubicBezTo>
                  <a:cubicBezTo>
                    <a:pt x="78" y="27"/>
                    <a:pt x="78" y="28"/>
                    <a:pt x="79" y="25"/>
                  </a:cubicBezTo>
                  <a:cubicBezTo>
                    <a:pt x="78" y="22"/>
                    <a:pt x="78" y="19"/>
                    <a:pt x="78" y="15"/>
                  </a:cubicBezTo>
                  <a:cubicBezTo>
                    <a:pt x="80" y="14"/>
                    <a:pt x="80" y="14"/>
                    <a:pt x="81" y="14"/>
                  </a:cubicBezTo>
                  <a:cubicBezTo>
                    <a:pt x="85" y="16"/>
                    <a:pt x="85" y="16"/>
                    <a:pt x="85" y="16"/>
                  </a:cubicBezTo>
                  <a:cubicBezTo>
                    <a:pt x="89" y="16"/>
                    <a:pt x="91" y="17"/>
                    <a:pt x="98" y="20"/>
                  </a:cubicBezTo>
                  <a:cubicBezTo>
                    <a:pt x="99" y="21"/>
                    <a:pt x="99" y="21"/>
                    <a:pt x="99" y="21"/>
                  </a:cubicBezTo>
                  <a:cubicBezTo>
                    <a:pt x="100" y="19"/>
                    <a:pt x="100" y="19"/>
                    <a:pt x="102" y="17"/>
                  </a:cubicBezTo>
                  <a:cubicBezTo>
                    <a:pt x="99" y="15"/>
                    <a:pt x="99" y="15"/>
                    <a:pt x="99" y="15"/>
                  </a:cubicBezTo>
                  <a:cubicBezTo>
                    <a:pt x="101" y="13"/>
                    <a:pt x="101" y="13"/>
                    <a:pt x="101" y="13"/>
                  </a:cubicBezTo>
                  <a:cubicBezTo>
                    <a:pt x="102" y="10"/>
                    <a:pt x="103" y="8"/>
                    <a:pt x="103" y="4"/>
                  </a:cubicBezTo>
                  <a:cubicBezTo>
                    <a:pt x="102" y="2"/>
                    <a:pt x="101" y="2"/>
                    <a:pt x="100" y="0"/>
                  </a:cubicBezTo>
                  <a:cubicBezTo>
                    <a:pt x="103" y="0"/>
                    <a:pt x="104" y="0"/>
                    <a:pt x="106" y="0"/>
                  </a:cubicBezTo>
                  <a:cubicBezTo>
                    <a:pt x="109" y="1"/>
                    <a:pt x="109" y="1"/>
                    <a:pt x="109" y="1"/>
                  </a:cubicBezTo>
                  <a:cubicBezTo>
                    <a:pt x="109" y="2"/>
                    <a:pt x="109" y="2"/>
                    <a:pt x="109" y="2"/>
                  </a:cubicBezTo>
                  <a:cubicBezTo>
                    <a:pt x="109" y="3"/>
                    <a:pt x="109" y="2"/>
                    <a:pt x="109" y="4"/>
                  </a:cubicBezTo>
                  <a:cubicBezTo>
                    <a:pt x="112" y="6"/>
                    <a:pt x="112" y="6"/>
                    <a:pt x="112" y="6"/>
                  </a:cubicBezTo>
                  <a:cubicBezTo>
                    <a:pt x="113" y="7"/>
                    <a:pt x="113" y="7"/>
                    <a:pt x="115" y="9"/>
                  </a:cubicBezTo>
                  <a:cubicBezTo>
                    <a:pt x="115" y="10"/>
                    <a:pt x="115" y="10"/>
                    <a:pt x="115" y="10"/>
                  </a:cubicBezTo>
                  <a:cubicBezTo>
                    <a:pt x="119" y="13"/>
                    <a:pt x="120" y="15"/>
                    <a:pt x="124" y="17"/>
                  </a:cubicBezTo>
                  <a:cubicBezTo>
                    <a:pt x="126" y="17"/>
                    <a:pt x="125" y="17"/>
                    <a:pt x="130" y="20"/>
                  </a:cubicBezTo>
                  <a:cubicBezTo>
                    <a:pt x="132" y="21"/>
                    <a:pt x="133" y="22"/>
                    <a:pt x="134" y="24"/>
                  </a:cubicBezTo>
                  <a:cubicBezTo>
                    <a:pt x="135" y="27"/>
                    <a:pt x="135" y="27"/>
                    <a:pt x="135" y="27"/>
                  </a:cubicBezTo>
                  <a:cubicBezTo>
                    <a:pt x="136" y="27"/>
                    <a:pt x="136" y="27"/>
                    <a:pt x="136" y="27"/>
                  </a:cubicBezTo>
                  <a:cubicBezTo>
                    <a:pt x="137" y="30"/>
                    <a:pt x="138" y="31"/>
                    <a:pt x="140" y="33"/>
                  </a:cubicBezTo>
                  <a:cubicBezTo>
                    <a:pt x="140" y="33"/>
                    <a:pt x="140" y="33"/>
                    <a:pt x="140" y="33"/>
                  </a:cubicBezTo>
                  <a:cubicBezTo>
                    <a:pt x="138" y="35"/>
                    <a:pt x="138" y="35"/>
                    <a:pt x="138" y="35"/>
                  </a:cubicBezTo>
                  <a:cubicBezTo>
                    <a:pt x="138" y="40"/>
                    <a:pt x="139" y="43"/>
                    <a:pt x="139" y="43"/>
                  </a:cubicBezTo>
                  <a:cubicBezTo>
                    <a:pt x="138" y="45"/>
                    <a:pt x="138" y="46"/>
                    <a:pt x="138" y="47"/>
                  </a:cubicBezTo>
                  <a:cubicBezTo>
                    <a:pt x="138" y="48"/>
                    <a:pt x="138" y="48"/>
                    <a:pt x="138" y="48"/>
                  </a:cubicBezTo>
                  <a:cubicBezTo>
                    <a:pt x="139" y="48"/>
                    <a:pt x="139" y="48"/>
                    <a:pt x="140" y="48"/>
                  </a:cubicBezTo>
                  <a:cubicBezTo>
                    <a:pt x="141" y="48"/>
                    <a:pt x="141" y="48"/>
                    <a:pt x="141" y="48"/>
                  </a:cubicBezTo>
                  <a:cubicBezTo>
                    <a:pt x="141" y="51"/>
                    <a:pt x="141" y="51"/>
                    <a:pt x="141" y="51"/>
                  </a:cubicBezTo>
                  <a:cubicBezTo>
                    <a:pt x="141" y="52"/>
                    <a:pt x="141" y="52"/>
                    <a:pt x="141" y="52"/>
                  </a:cubicBezTo>
                  <a:cubicBezTo>
                    <a:pt x="140" y="53"/>
                    <a:pt x="140" y="53"/>
                    <a:pt x="140" y="53"/>
                  </a:cubicBezTo>
                  <a:cubicBezTo>
                    <a:pt x="140" y="54"/>
                    <a:pt x="140" y="54"/>
                    <a:pt x="140" y="54"/>
                  </a:cubicBezTo>
                  <a:cubicBezTo>
                    <a:pt x="140" y="61"/>
                    <a:pt x="143" y="61"/>
                    <a:pt x="144" y="66"/>
                  </a:cubicBezTo>
                  <a:cubicBezTo>
                    <a:pt x="142" y="69"/>
                    <a:pt x="143" y="70"/>
                    <a:pt x="142" y="73"/>
                  </a:cubicBezTo>
                  <a:cubicBezTo>
                    <a:pt x="141" y="75"/>
                    <a:pt x="141" y="75"/>
                    <a:pt x="141" y="75"/>
                  </a:cubicBezTo>
                  <a:cubicBezTo>
                    <a:pt x="141" y="75"/>
                    <a:pt x="141" y="75"/>
                    <a:pt x="141" y="75"/>
                  </a:cubicBezTo>
                  <a:cubicBezTo>
                    <a:pt x="140" y="77"/>
                    <a:pt x="140" y="82"/>
                    <a:pt x="141" y="83"/>
                  </a:cubicBezTo>
                  <a:cubicBezTo>
                    <a:pt x="143" y="85"/>
                    <a:pt x="143" y="85"/>
                    <a:pt x="143" y="85"/>
                  </a:cubicBezTo>
                  <a:cubicBezTo>
                    <a:pt x="145" y="89"/>
                    <a:pt x="146" y="93"/>
                    <a:pt x="146" y="94"/>
                  </a:cubicBezTo>
                  <a:close/>
                  <a:moveTo>
                    <a:pt x="83" y="249"/>
                  </a:moveTo>
                  <a:cubicBezTo>
                    <a:pt x="83" y="250"/>
                    <a:pt x="83" y="250"/>
                    <a:pt x="83" y="250"/>
                  </a:cubicBezTo>
                  <a:cubicBezTo>
                    <a:pt x="83" y="249"/>
                    <a:pt x="83" y="249"/>
                    <a:pt x="83" y="249"/>
                  </a:cubicBezTo>
                  <a:cubicBezTo>
                    <a:pt x="83" y="249"/>
                    <a:pt x="83" y="249"/>
                    <a:pt x="83" y="249"/>
                  </a:cubicBezTo>
                  <a:cubicBezTo>
                    <a:pt x="83" y="248"/>
                    <a:pt x="83" y="248"/>
                    <a:pt x="83" y="248"/>
                  </a:cubicBezTo>
                  <a:cubicBezTo>
                    <a:pt x="84" y="248"/>
                    <a:pt x="84" y="248"/>
                    <a:pt x="84" y="248"/>
                  </a:cubicBezTo>
                  <a:cubicBezTo>
                    <a:pt x="84" y="248"/>
                    <a:pt x="84" y="248"/>
                    <a:pt x="84" y="248"/>
                  </a:cubicBezTo>
                  <a:cubicBezTo>
                    <a:pt x="84" y="248"/>
                    <a:pt x="84" y="248"/>
                    <a:pt x="84" y="248"/>
                  </a:cubicBezTo>
                  <a:cubicBezTo>
                    <a:pt x="84" y="249"/>
                    <a:pt x="84" y="249"/>
                    <a:pt x="84" y="249"/>
                  </a:cubicBezTo>
                  <a:cubicBezTo>
                    <a:pt x="83" y="249"/>
                    <a:pt x="83" y="249"/>
                    <a:pt x="83" y="249"/>
                  </a:cubicBezTo>
                  <a:close/>
                  <a:moveTo>
                    <a:pt x="81" y="259"/>
                  </a:moveTo>
                  <a:cubicBezTo>
                    <a:pt x="81" y="259"/>
                    <a:pt x="81" y="259"/>
                    <a:pt x="81" y="259"/>
                  </a:cubicBezTo>
                  <a:cubicBezTo>
                    <a:pt x="81" y="259"/>
                    <a:pt x="81" y="259"/>
                    <a:pt x="81" y="259"/>
                  </a:cubicBezTo>
                  <a:cubicBezTo>
                    <a:pt x="81" y="258"/>
                    <a:pt x="81" y="258"/>
                    <a:pt x="81" y="258"/>
                  </a:cubicBezTo>
                  <a:cubicBezTo>
                    <a:pt x="82" y="257"/>
                    <a:pt x="82" y="257"/>
                    <a:pt x="82" y="257"/>
                  </a:cubicBezTo>
                  <a:cubicBezTo>
                    <a:pt x="82" y="257"/>
                    <a:pt x="82" y="257"/>
                    <a:pt x="82" y="257"/>
                  </a:cubicBezTo>
                  <a:cubicBezTo>
                    <a:pt x="81" y="259"/>
                    <a:pt x="81" y="259"/>
                    <a:pt x="81" y="259"/>
                  </a:cubicBezTo>
                  <a:close/>
                  <a:moveTo>
                    <a:pt x="90" y="283"/>
                  </a:moveTo>
                  <a:cubicBezTo>
                    <a:pt x="89" y="284"/>
                    <a:pt x="89" y="284"/>
                    <a:pt x="89" y="284"/>
                  </a:cubicBezTo>
                  <a:cubicBezTo>
                    <a:pt x="89" y="284"/>
                    <a:pt x="89" y="284"/>
                    <a:pt x="89" y="284"/>
                  </a:cubicBezTo>
                  <a:cubicBezTo>
                    <a:pt x="88" y="283"/>
                    <a:pt x="88" y="283"/>
                    <a:pt x="88" y="283"/>
                  </a:cubicBezTo>
                  <a:cubicBezTo>
                    <a:pt x="89" y="281"/>
                    <a:pt x="89" y="281"/>
                    <a:pt x="89" y="281"/>
                  </a:cubicBezTo>
                  <a:cubicBezTo>
                    <a:pt x="91" y="282"/>
                    <a:pt x="91" y="282"/>
                    <a:pt x="91" y="282"/>
                  </a:cubicBezTo>
                  <a:cubicBezTo>
                    <a:pt x="92" y="282"/>
                    <a:pt x="92" y="282"/>
                    <a:pt x="92" y="282"/>
                  </a:cubicBezTo>
                  <a:cubicBezTo>
                    <a:pt x="90" y="283"/>
                    <a:pt x="90" y="283"/>
                    <a:pt x="90" y="283"/>
                  </a:cubicBezTo>
                  <a:close/>
                  <a:moveTo>
                    <a:pt x="89" y="284"/>
                  </a:moveTo>
                  <a:cubicBezTo>
                    <a:pt x="88" y="285"/>
                    <a:pt x="88" y="285"/>
                    <a:pt x="88" y="285"/>
                  </a:cubicBezTo>
                  <a:cubicBezTo>
                    <a:pt x="87" y="286"/>
                    <a:pt x="87" y="286"/>
                    <a:pt x="87" y="286"/>
                  </a:cubicBezTo>
                  <a:cubicBezTo>
                    <a:pt x="87" y="287"/>
                    <a:pt x="87" y="287"/>
                    <a:pt x="87" y="287"/>
                  </a:cubicBezTo>
                  <a:cubicBezTo>
                    <a:pt x="86" y="287"/>
                    <a:pt x="86" y="287"/>
                    <a:pt x="86" y="287"/>
                  </a:cubicBezTo>
                  <a:cubicBezTo>
                    <a:pt x="86" y="292"/>
                    <a:pt x="86" y="292"/>
                    <a:pt x="86" y="292"/>
                  </a:cubicBezTo>
                  <a:cubicBezTo>
                    <a:pt x="87" y="294"/>
                    <a:pt x="87" y="294"/>
                    <a:pt x="87" y="294"/>
                  </a:cubicBezTo>
                  <a:cubicBezTo>
                    <a:pt x="86" y="294"/>
                    <a:pt x="86" y="294"/>
                    <a:pt x="86" y="294"/>
                  </a:cubicBezTo>
                  <a:cubicBezTo>
                    <a:pt x="85" y="294"/>
                    <a:pt x="85" y="294"/>
                    <a:pt x="85" y="294"/>
                  </a:cubicBezTo>
                  <a:cubicBezTo>
                    <a:pt x="85" y="295"/>
                    <a:pt x="85" y="295"/>
                    <a:pt x="85" y="295"/>
                  </a:cubicBezTo>
                  <a:cubicBezTo>
                    <a:pt x="85" y="297"/>
                    <a:pt x="85" y="297"/>
                    <a:pt x="85" y="297"/>
                  </a:cubicBezTo>
                  <a:cubicBezTo>
                    <a:pt x="83" y="298"/>
                    <a:pt x="83" y="298"/>
                    <a:pt x="83" y="298"/>
                  </a:cubicBezTo>
                  <a:cubicBezTo>
                    <a:pt x="82" y="298"/>
                    <a:pt x="82" y="298"/>
                    <a:pt x="81" y="300"/>
                  </a:cubicBezTo>
                  <a:cubicBezTo>
                    <a:pt x="80" y="302"/>
                    <a:pt x="80" y="302"/>
                    <a:pt x="80" y="302"/>
                  </a:cubicBezTo>
                  <a:cubicBezTo>
                    <a:pt x="79" y="303"/>
                    <a:pt x="79" y="303"/>
                    <a:pt x="79" y="303"/>
                  </a:cubicBezTo>
                  <a:cubicBezTo>
                    <a:pt x="78" y="304"/>
                    <a:pt x="78" y="304"/>
                    <a:pt x="78" y="304"/>
                  </a:cubicBezTo>
                  <a:cubicBezTo>
                    <a:pt x="79" y="301"/>
                    <a:pt x="79" y="302"/>
                    <a:pt x="80" y="300"/>
                  </a:cubicBezTo>
                  <a:cubicBezTo>
                    <a:pt x="79" y="299"/>
                    <a:pt x="79" y="299"/>
                    <a:pt x="79" y="299"/>
                  </a:cubicBezTo>
                  <a:cubicBezTo>
                    <a:pt x="78" y="297"/>
                    <a:pt x="79" y="298"/>
                    <a:pt x="78" y="296"/>
                  </a:cubicBezTo>
                  <a:cubicBezTo>
                    <a:pt x="78" y="295"/>
                    <a:pt x="78" y="295"/>
                    <a:pt x="78" y="295"/>
                  </a:cubicBezTo>
                  <a:cubicBezTo>
                    <a:pt x="78" y="292"/>
                    <a:pt x="78" y="293"/>
                    <a:pt x="78" y="290"/>
                  </a:cubicBezTo>
                  <a:cubicBezTo>
                    <a:pt x="79" y="289"/>
                    <a:pt x="81" y="286"/>
                    <a:pt x="83" y="285"/>
                  </a:cubicBezTo>
                  <a:cubicBezTo>
                    <a:pt x="85" y="284"/>
                    <a:pt x="85" y="284"/>
                    <a:pt x="85" y="284"/>
                  </a:cubicBezTo>
                  <a:cubicBezTo>
                    <a:pt x="86" y="285"/>
                    <a:pt x="86" y="285"/>
                    <a:pt x="86" y="285"/>
                  </a:cubicBezTo>
                  <a:cubicBezTo>
                    <a:pt x="86" y="283"/>
                    <a:pt x="86" y="283"/>
                    <a:pt x="86" y="283"/>
                  </a:cubicBezTo>
                  <a:cubicBezTo>
                    <a:pt x="87" y="283"/>
                    <a:pt x="87" y="283"/>
                    <a:pt x="87" y="283"/>
                  </a:cubicBezTo>
                  <a:cubicBezTo>
                    <a:pt x="87" y="283"/>
                    <a:pt x="87" y="283"/>
                    <a:pt x="87" y="283"/>
                  </a:cubicBezTo>
                  <a:lnTo>
                    <a:pt x="89" y="284"/>
                  </a:lnTo>
                  <a:close/>
                  <a:moveTo>
                    <a:pt x="60" y="316"/>
                  </a:moveTo>
                  <a:cubicBezTo>
                    <a:pt x="60" y="317"/>
                    <a:pt x="60" y="317"/>
                    <a:pt x="60" y="317"/>
                  </a:cubicBezTo>
                  <a:cubicBezTo>
                    <a:pt x="59" y="317"/>
                    <a:pt x="59" y="317"/>
                    <a:pt x="59" y="317"/>
                  </a:cubicBezTo>
                  <a:cubicBezTo>
                    <a:pt x="58" y="312"/>
                    <a:pt x="59" y="309"/>
                    <a:pt x="61" y="304"/>
                  </a:cubicBezTo>
                  <a:cubicBezTo>
                    <a:pt x="62" y="304"/>
                    <a:pt x="62" y="304"/>
                    <a:pt x="62" y="304"/>
                  </a:cubicBezTo>
                  <a:cubicBezTo>
                    <a:pt x="63" y="303"/>
                    <a:pt x="65" y="295"/>
                    <a:pt x="66" y="295"/>
                  </a:cubicBezTo>
                  <a:cubicBezTo>
                    <a:pt x="66" y="295"/>
                    <a:pt x="66" y="295"/>
                    <a:pt x="66" y="295"/>
                  </a:cubicBezTo>
                  <a:cubicBezTo>
                    <a:pt x="67" y="295"/>
                    <a:pt x="67" y="295"/>
                    <a:pt x="67" y="295"/>
                  </a:cubicBezTo>
                  <a:cubicBezTo>
                    <a:pt x="66" y="296"/>
                    <a:pt x="66" y="296"/>
                    <a:pt x="66" y="296"/>
                  </a:cubicBezTo>
                  <a:cubicBezTo>
                    <a:pt x="66" y="297"/>
                    <a:pt x="66" y="297"/>
                    <a:pt x="66" y="298"/>
                  </a:cubicBezTo>
                  <a:cubicBezTo>
                    <a:pt x="64" y="303"/>
                    <a:pt x="64" y="302"/>
                    <a:pt x="64" y="305"/>
                  </a:cubicBezTo>
                  <a:cubicBezTo>
                    <a:pt x="63" y="306"/>
                    <a:pt x="63" y="306"/>
                    <a:pt x="63" y="306"/>
                  </a:cubicBezTo>
                  <a:cubicBezTo>
                    <a:pt x="60" y="316"/>
                    <a:pt x="60" y="316"/>
                    <a:pt x="60" y="3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204">
              <a:extLst>
                <a:ext uri="{FF2B5EF4-FFF2-40B4-BE49-F238E27FC236}">
                  <a16:creationId xmlns:a16="http://schemas.microsoft.com/office/drawing/2014/main" id="{595C08F2-B2A9-4E24-936E-FC3FEAF40B89}"/>
                </a:ext>
              </a:extLst>
            </p:cNvPr>
            <p:cNvSpPr>
              <a:spLocks/>
            </p:cNvSpPr>
            <p:nvPr/>
          </p:nvSpPr>
          <p:spPr bwMode="auto">
            <a:xfrm>
              <a:off x="16536737" y="8959526"/>
              <a:ext cx="18997" cy="9498"/>
            </a:xfrm>
            <a:custGeom>
              <a:avLst/>
              <a:gdLst>
                <a:gd name="T0" fmla="*/ 4 w 4"/>
                <a:gd name="T1" fmla="*/ 1 h 2"/>
                <a:gd name="T2" fmla="*/ 2 w 4"/>
                <a:gd name="T3" fmla="*/ 2 h 2"/>
                <a:gd name="T4" fmla="*/ 0 w 4"/>
                <a:gd name="T5" fmla="*/ 1 h 2"/>
                <a:gd name="T6" fmla="*/ 1 w 4"/>
                <a:gd name="T7" fmla="*/ 0 h 2"/>
                <a:gd name="T8" fmla="*/ 2 w 4"/>
                <a:gd name="T9" fmla="*/ 0 h 2"/>
                <a:gd name="T10" fmla="*/ 4 w 4"/>
                <a:gd name="T11" fmla="*/ 1 h 2"/>
              </a:gdLst>
              <a:ahLst/>
              <a:cxnLst>
                <a:cxn ang="0">
                  <a:pos x="T0" y="T1"/>
                </a:cxn>
                <a:cxn ang="0">
                  <a:pos x="T2" y="T3"/>
                </a:cxn>
                <a:cxn ang="0">
                  <a:pos x="T4" y="T5"/>
                </a:cxn>
                <a:cxn ang="0">
                  <a:pos x="T6" y="T7"/>
                </a:cxn>
                <a:cxn ang="0">
                  <a:pos x="T8" y="T9"/>
                </a:cxn>
                <a:cxn ang="0">
                  <a:pos x="T10" y="T11"/>
                </a:cxn>
              </a:cxnLst>
              <a:rect l="0" t="0" r="r" b="b"/>
              <a:pathLst>
                <a:path w="4" h="2">
                  <a:moveTo>
                    <a:pt x="4" y="1"/>
                  </a:moveTo>
                  <a:cubicBezTo>
                    <a:pt x="2" y="2"/>
                    <a:pt x="2" y="2"/>
                    <a:pt x="2" y="2"/>
                  </a:cubicBezTo>
                  <a:cubicBezTo>
                    <a:pt x="0" y="1"/>
                    <a:pt x="0" y="1"/>
                    <a:pt x="0" y="1"/>
                  </a:cubicBezTo>
                  <a:cubicBezTo>
                    <a:pt x="1" y="0"/>
                    <a:pt x="1" y="0"/>
                    <a:pt x="1" y="0"/>
                  </a:cubicBezTo>
                  <a:cubicBezTo>
                    <a:pt x="2" y="0"/>
                    <a:pt x="2" y="0"/>
                    <a:pt x="2" y="0"/>
                  </a:cubicBezTo>
                  <a:cubicBezTo>
                    <a:pt x="3" y="0"/>
                    <a:pt x="3" y="0"/>
                    <a:pt x="4"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206">
              <a:extLst>
                <a:ext uri="{FF2B5EF4-FFF2-40B4-BE49-F238E27FC236}">
                  <a16:creationId xmlns:a16="http://schemas.microsoft.com/office/drawing/2014/main" id="{5F2907E3-76CD-40D8-807E-F113D3E23175}"/>
                </a:ext>
              </a:extLst>
            </p:cNvPr>
            <p:cNvSpPr>
              <a:spLocks noEditPoints="1"/>
            </p:cNvSpPr>
            <p:nvPr/>
          </p:nvSpPr>
          <p:spPr bwMode="auto">
            <a:xfrm>
              <a:off x="11018156" y="9391697"/>
              <a:ext cx="408432" cy="389435"/>
            </a:xfrm>
            <a:custGeom>
              <a:avLst/>
              <a:gdLst>
                <a:gd name="T0" fmla="*/ 0 w 98"/>
                <a:gd name="T1" fmla="*/ 1 h 93"/>
                <a:gd name="T2" fmla="*/ 0 w 98"/>
                <a:gd name="T3" fmla="*/ 1 h 93"/>
                <a:gd name="T4" fmla="*/ 0 w 98"/>
                <a:gd name="T5" fmla="*/ 1 h 93"/>
                <a:gd name="T6" fmla="*/ 0 w 98"/>
                <a:gd name="T7" fmla="*/ 1 h 93"/>
                <a:gd name="T8" fmla="*/ 0 w 98"/>
                <a:gd name="T9" fmla="*/ 0 h 93"/>
                <a:gd name="T10" fmla="*/ 0 w 98"/>
                <a:gd name="T11" fmla="*/ 0 h 93"/>
                <a:gd name="T12" fmla="*/ 1 w 98"/>
                <a:gd name="T13" fmla="*/ 1 h 93"/>
                <a:gd name="T14" fmla="*/ 1 w 98"/>
                <a:gd name="T15" fmla="*/ 1 h 93"/>
                <a:gd name="T16" fmla="*/ 0 w 98"/>
                <a:gd name="T17" fmla="*/ 1 h 93"/>
                <a:gd name="T18" fmla="*/ 98 w 98"/>
                <a:gd name="T19" fmla="*/ 93 h 93"/>
                <a:gd name="T20" fmla="*/ 97 w 98"/>
                <a:gd name="T21" fmla="*/ 93 h 93"/>
                <a:gd name="T22" fmla="*/ 97 w 98"/>
                <a:gd name="T23" fmla="*/ 92 h 93"/>
                <a:gd name="T24" fmla="*/ 98 w 98"/>
                <a:gd name="T25" fmla="*/ 92 h 93"/>
                <a:gd name="T26" fmla="*/ 98 w 98"/>
                <a:gd name="T27" fmla="*/ 92 h 93"/>
                <a:gd name="T28" fmla="*/ 98 w 98"/>
                <a:gd name="T29" fmla="*/ 92 h 93"/>
                <a:gd name="T30" fmla="*/ 98 w 98"/>
                <a:gd name="T31"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93">
                  <a:moveTo>
                    <a:pt x="0" y="1"/>
                  </a:move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1"/>
                  </a:cubicBezTo>
                  <a:cubicBezTo>
                    <a:pt x="1" y="1"/>
                    <a:pt x="1" y="1"/>
                    <a:pt x="1" y="1"/>
                  </a:cubicBezTo>
                  <a:cubicBezTo>
                    <a:pt x="0" y="1"/>
                    <a:pt x="0" y="1"/>
                    <a:pt x="0" y="1"/>
                  </a:cubicBezTo>
                  <a:close/>
                  <a:moveTo>
                    <a:pt x="98" y="93"/>
                  </a:moveTo>
                  <a:cubicBezTo>
                    <a:pt x="97" y="93"/>
                    <a:pt x="97" y="93"/>
                    <a:pt x="97" y="93"/>
                  </a:cubicBezTo>
                  <a:cubicBezTo>
                    <a:pt x="97" y="92"/>
                    <a:pt x="97" y="92"/>
                    <a:pt x="97" y="92"/>
                  </a:cubicBezTo>
                  <a:cubicBezTo>
                    <a:pt x="98" y="92"/>
                    <a:pt x="98" y="92"/>
                    <a:pt x="98" y="92"/>
                  </a:cubicBezTo>
                  <a:cubicBezTo>
                    <a:pt x="98" y="92"/>
                    <a:pt x="98" y="92"/>
                    <a:pt x="98" y="92"/>
                  </a:cubicBezTo>
                  <a:cubicBezTo>
                    <a:pt x="98" y="92"/>
                    <a:pt x="98" y="92"/>
                    <a:pt x="98" y="92"/>
                  </a:cubicBezTo>
                  <a:cubicBezTo>
                    <a:pt x="98" y="93"/>
                    <a:pt x="98" y="93"/>
                    <a:pt x="98" y="9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207">
              <a:extLst>
                <a:ext uri="{FF2B5EF4-FFF2-40B4-BE49-F238E27FC236}">
                  <a16:creationId xmlns:a16="http://schemas.microsoft.com/office/drawing/2014/main" id="{434EE87E-59D2-4592-8966-129B97397C42}"/>
                </a:ext>
              </a:extLst>
            </p:cNvPr>
            <p:cNvSpPr>
              <a:spLocks/>
            </p:cNvSpPr>
            <p:nvPr/>
          </p:nvSpPr>
          <p:spPr bwMode="auto">
            <a:xfrm>
              <a:off x="12319439" y="6551671"/>
              <a:ext cx="147227" cy="94984"/>
            </a:xfrm>
            <a:custGeom>
              <a:avLst/>
              <a:gdLst>
                <a:gd name="T0" fmla="*/ 33 w 35"/>
                <a:gd name="T1" fmla="*/ 5 h 23"/>
                <a:gd name="T2" fmla="*/ 32 w 35"/>
                <a:gd name="T3" fmla="*/ 6 h 23"/>
                <a:gd name="T4" fmla="*/ 32 w 35"/>
                <a:gd name="T5" fmla="*/ 8 h 23"/>
                <a:gd name="T6" fmla="*/ 30 w 35"/>
                <a:gd name="T7" fmla="*/ 8 h 23"/>
                <a:gd name="T8" fmla="*/ 29 w 35"/>
                <a:gd name="T9" fmla="*/ 9 h 23"/>
                <a:gd name="T10" fmla="*/ 25 w 35"/>
                <a:gd name="T11" fmla="*/ 12 h 23"/>
                <a:gd name="T12" fmla="*/ 25 w 35"/>
                <a:gd name="T13" fmla="*/ 13 h 23"/>
                <a:gd name="T14" fmla="*/ 25 w 35"/>
                <a:gd name="T15" fmla="*/ 17 h 23"/>
                <a:gd name="T16" fmla="*/ 21 w 35"/>
                <a:gd name="T17" fmla="*/ 19 h 23"/>
                <a:gd name="T18" fmla="*/ 22 w 35"/>
                <a:gd name="T19" fmla="*/ 20 h 23"/>
                <a:gd name="T20" fmla="*/ 21 w 35"/>
                <a:gd name="T21" fmla="*/ 21 h 23"/>
                <a:gd name="T22" fmla="*/ 22 w 35"/>
                <a:gd name="T23" fmla="*/ 22 h 23"/>
                <a:gd name="T24" fmla="*/ 21 w 35"/>
                <a:gd name="T25" fmla="*/ 23 h 23"/>
                <a:gd name="T26" fmla="*/ 17 w 35"/>
                <a:gd name="T27" fmla="*/ 22 h 23"/>
                <a:gd name="T28" fmla="*/ 16 w 35"/>
                <a:gd name="T29" fmla="*/ 23 h 23"/>
                <a:gd name="T30" fmla="*/ 14 w 35"/>
                <a:gd name="T31" fmla="*/ 20 h 23"/>
                <a:gd name="T32" fmla="*/ 13 w 35"/>
                <a:gd name="T33" fmla="*/ 20 h 23"/>
                <a:gd name="T34" fmla="*/ 12 w 35"/>
                <a:gd name="T35" fmla="*/ 22 h 23"/>
                <a:gd name="T36" fmla="*/ 8 w 35"/>
                <a:gd name="T37" fmla="*/ 22 h 23"/>
                <a:gd name="T38" fmla="*/ 6 w 35"/>
                <a:gd name="T39" fmla="*/ 22 h 23"/>
                <a:gd name="T40" fmla="*/ 6 w 35"/>
                <a:gd name="T41" fmla="*/ 23 h 23"/>
                <a:gd name="T42" fmla="*/ 2 w 35"/>
                <a:gd name="T43" fmla="*/ 22 h 23"/>
                <a:gd name="T44" fmla="*/ 3 w 35"/>
                <a:gd name="T45" fmla="*/ 21 h 23"/>
                <a:gd name="T46" fmla="*/ 4 w 35"/>
                <a:gd name="T47" fmla="*/ 21 h 23"/>
                <a:gd name="T48" fmla="*/ 5 w 35"/>
                <a:gd name="T49" fmla="*/ 20 h 23"/>
                <a:gd name="T50" fmla="*/ 3 w 35"/>
                <a:gd name="T51" fmla="*/ 17 h 23"/>
                <a:gd name="T52" fmla="*/ 2 w 35"/>
                <a:gd name="T53" fmla="*/ 17 h 23"/>
                <a:gd name="T54" fmla="*/ 2 w 35"/>
                <a:gd name="T55" fmla="*/ 14 h 23"/>
                <a:gd name="T56" fmla="*/ 1 w 35"/>
                <a:gd name="T57" fmla="*/ 14 h 23"/>
                <a:gd name="T58" fmla="*/ 1 w 35"/>
                <a:gd name="T59" fmla="*/ 13 h 23"/>
                <a:gd name="T60" fmla="*/ 3 w 35"/>
                <a:gd name="T61" fmla="*/ 11 h 23"/>
                <a:gd name="T62" fmla="*/ 1 w 35"/>
                <a:gd name="T63" fmla="*/ 11 h 23"/>
                <a:gd name="T64" fmla="*/ 0 w 35"/>
                <a:gd name="T65" fmla="*/ 11 h 23"/>
                <a:gd name="T66" fmla="*/ 0 w 35"/>
                <a:gd name="T67" fmla="*/ 10 h 23"/>
                <a:gd name="T68" fmla="*/ 3 w 35"/>
                <a:gd name="T69" fmla="*/ 7 h 23"/>
                <a:gd name="T70" fmla="*/ 12 w 35"/>
                <a:gd name="T71" fmla="*/ 7 h 23"/>
                <a:gd name="T72" fmla="*/ 13 w 35"/>
                <a:gd name="T73" fmla="*/ 8 h 23"/>
                <a:gd name="T74" fmla="*/ 13 w 35"/>
                <a:gd name="T75" fmla="*/ 7 h 23"/>
                <a:gd name="T76" fmla="*/ 16 w 35"/>
                <a:gd name="T77" fmla="*/ 5 h 23"/>
                <a:gd name="T78" fmla="*/ 23 w 35"/>
                <a:gd name="T79" fmla="*/ 4 h 23"/>
                <a:gd name="T80" fmla="*/ 25 w 35"/>
                <a:gd name="T81" fmla="*/ 3 h 23"/>
                <a:gd name="T82" fmla="*/ 29 w 35"/>
                <a:gd name="T83" fmla="*/ 3 h 23"/>
                <a:gd name="T84" fmla="*/ 29 w 35"/>
                <a:gd name="T85" fmla="*/ 1 h 23"/>
                <a:gd name="T86" fmla="*/ 30 w 35"/>
                <a:gd name="T87" fmla="*/ 0 h 23"/>
                <a:gd name="T88" fmla="*/ 33 w 35"/>
                <a:gd name="T89" fmla="*/ 1 h 23"/>
                <a:gd name="T90" fmla="*/ 33 w 35"/>
                <a:gd name="T91" fmla="*/ 3 h 23"/>
                <a:gd name="T92" fmla="*/ 33 w 35"/>
                <a:gd name="T9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 h="23">
                  <a:moveTo>
                    <a:pt x="35" y="6"/>
                  </a:moveTo>
                  <a:cubicBezTo>
                    <a:pt x="34" y="5"/>
                    <a:pt x="34" y="6"/>
                    <a:pt x="33" y="5"/>
                  </a:cubicBezTo>
                  <a:cubicBezTo>
                    <a:pt x="33" y="6"/>
                    <a:pt x="33" y="6"/>
                    <a:pt x="33" y="6"/>
                  </a:cubicBezTo>
                  <a:cubicBezTo>
                    <a:pt x="32" y="6"/>
                    <a:pt x="32" y="6"/>
                    <a:pt x="32" y="6"/>
                  </a:cubicBezTo>
                  <a:cubicBezTo>
                    <a:pt x="32" y="6"/>
                    <a:pt x="32" y="6"/>
                    <a:pt x="32" y="6"/>
                  </a:cubicBezTo>
                  <a:cubicBezTo>
                    <a:pt x="32" y="8"/>
                    <a:pt x="32" y="8"/>
                    <a:pt x="32" y="8"/>
                  </a:cubicBezTo>
                  <a:cubicBezTo>
                    <a:pt x="32" y="8"/>
                    <a:pt x="32" y="8"/>
                    <a:pt x="32" y="8"/>
                  </a:cubicBezTo>
                  <a:cubicBezTo>
                    <a:pt x="30" y="8"/>
                    <a:pt x="30" y="8"/>
                    <a:pt x="30" y="8"/>
                  </a:cubicBezTo>
                  <a:cubicBezTo>
                    <a:pt x="30" y="8"/>
                    <a:pt x="30" y="8"/>
                    <a:pt x="30" y="8"/>
                  </a:cubicBezTo>
                  <a:cubicBezTo>
                    <a:pt x="29" y="9"/>
                    <a:pt x="29" y="9"/>
                    <a:pt x="29" y="9"/>
                  </a:cubicBezTo>
                  <a:cubicBezTo>
                    <a:pt x="28" y="10"/>
                    <a:pt x="27" y="10"/>
                    <a:pt x="25" y="11"/>
                  </a:cubicBezTo>
                  <a:cubicBezTo>
                    <a:pt x="25" y="11"/>
                    <a:pt x="25" y="11"/>
                    <a:pt x="25" y="12"/>
                  </a:cubicBezTo>
                  <a:cubicBezTo>
                    <a:pt x="25" y="12"/>
                    <a:pt x="25" y="12"/>
                    <a:pt x="25" y="12"/>
                  </a:cubicBezTo>
                  <a:cubicBezTo>
                    <a:pt x="25" y="13"/>
                    <a:pt x="25" y="13"/>
                    <a:pt x="25" y="13"/>
                  </a:cubicBezTo>
                  <a:cubicBezTo>
                    <a:pt x="26" y="15"/>
                    <a:pt x="26" y="15"/>
                    <a:pt x="25" y="16"/>
                  </a:cubicBezTo>
                  <a:cubicBezTo>
                    <a:pt x="25" y="17"/>
                    <a:pt x="25" y="17"/>
                    <a:pt x="25" y="17"/>
                  </a:cubicBezTo>
                  <a:cubicBezTo>
                    <a:pt x="23" y="17"/>
                    <a:pt x="23" y="17"/>
                    <a:pt x="21" y="18"/>
                  </a:cubicBezTo>
                  <a:cubicBezTo>
                    <a:pt x="21" y="19"/>
                    <a:pt x="21" y="19"/>
                    <a:pt x="21" y="19"/>
                  </a:cubicBezTo>
                  <a:cubicBezTo>
                    <a:pt x="22" y="19"/>
                    <a:pt x="22" y="19"/>
                    <a:pt x="22" y="19"/>
                  </a:cubicBezTo>
                  <a:cubicBezTo>
                    <a:pt x="22" y="20"/>
                    <a:pt x="22" y="20"/>
                    <a:pt x="22" y="20"/>
                  </a:cubicBezTo>
                  <a:cubicBezTo>
                    <a:pt x="21" y="20"/>
                    <a:pt x="21" y="20"/>
                    <a:pt x="21" y="20"/>
                  </a:cubicBezTo>
                  <a:cubicBezTo>
                    <a:pt x="21" y="21"/>
                    <a:pt x="21" y="21"/>
                    <a:pt x="21" y="21"/>
                  </a:cubicBezTo>
                  <a:cubicBezTo>
                    <a:pt x="21" y="21"/>
                    <a:pt x="21" y="21"/>
                    <a:pt x="21" y="21"/>
                  </a:cubicBezTo>
                  <a:cubicBezTo>
                    <a:pt x="22" y="22"/>
                    <a:pt x="22" y="22"/>
                    <a:pt x="22" y="22"/>
                  </a:cubicBezTo>
                  <a:cubicBezTo>
                    <a:pt x="22" y="23"/>
                    <a:pt x="22" y="23"/>
                    <a:pt x="22" y="23"/>
                  </a:cubicBezTo>
                  <a:cubicBezTo>
                    <a:pt x="21" y="23"/>
                    <a:pt x="21" y="23"/>
                    <a:pt x="21" y="23"/>
                  </a:cubicBezTo>
                  <a:cubicBezTo>
                    <a:pt x="19" y="23"/>
                    <a:pt x="19" y="23"/>
                    <a:pt x="19" y="23"/>
                  </a:cubicBezTo>
                  <a:cubicBezTo>
                    <a:pt x="17" y="22"/>
                    <a:pt x="17" y="22"/>
                    <a:pt x="17" y="22"/>
                  </a:cubicBezTo>
                  <a:cubicBezTo>
                    <a:pt x="17" y="22"/>
                    <a:pt x="17" y="22"/>
                    <a:pt x="17" y="22"/>
                  </a:cubicBezTo>
                  <a:cubicBezTo>
                    <a:pt x="16" y="23"/>
                    <a:pt x="16" y="23"/>
                    <a:pt x="16" y="23"/>
                  </a:cubicBezTo>
                  <a:cubicBezTo>
                    <a:pt x="16" y="22"/>
                    <a:pt x="16" y="22"/>
                    <a:pt x="16" y="22"/>
                  </a:cubicBezTo>
                  <a:cubicBezTo>
                    <a:pt x="15" y="22"/>
                    <a:pt x="15" y="22"/>
                    <a:pt x="14" y="20"/>
                  </a:cubicBezTo>
                  <a:cubicBezTo>
                    <a:pt x="13" y="20"/>
                    <a:pt x="13" y="20"/>
                    <a:pt x="13" y="20"/>
                  </a:cubicBezTo>
                  <a:cubicBezTo>
                    <a:pt x="13" y="20"/>
                    <a:pt x="13" y="20"/>
                    <a:pt x="13" y="20"/>
                  </a:cubicBezTo>
                  <a:cubicBezTo>
                    <a:pt x="13" y="20"/>
                    <a:pt x="13" y="20"/>
                    <a:pt x="13" y="20"/>
                  </a:cubicBezTo>
                  <a:cubicBezTo>
                    <a:pt x="12" y="20"/>
                    <a:pt x="13" y="20"/>
                    <a:pt x="12" y="22"/>
                  </a:cubicBezTo>
                  <a:cubicBezTo>
                    <a:pt x="11" y="22"/>
                    <a:pt x="11" y="22"/>
                    <a:pt x="11" y="22"/>
                  </a:cubicBezTo>
                  <a:cubicBezTo>
                    <a:pt x="9" y="22"/>
                    <a:pt x="9" y="22"/>
                    <a:pt x="8" y="22"/>
                  </a:cubicBezTo>
                  <a:cubicBezTo>
                    <a:pt x="7" y="22"/>
                    <a:pt x="7" y="22"/>
                    <a:pt x="7" y="22"/>
                  </a:cubicBezTo>
                  <a:cubicBezTo>
                    <a:pt x="6" y="22"/>
                    <a:pt x="6" y="22"/>
                    <a:pt x="6" y="22"/>
                  </a:cubicBezTo>
                  <a:cubicBezTo>
                    <a:pt x="6" y="22"/>
                    <a:pt x="6" y="22"/>
                    <a:pt x="6" y="22"/>
                  </a:cubicBezTo>
                  <a:cubicBezTo>
                    <a:pt x="6" y="23"/>
                    <a:pt x="6" y="23"/>
                    <a:pt x="6" y="23"/>
                  </a:cubicBezTo>
                  <a:cubicBezTo>
                    <a:pt x="5" y="23"/>
                    <a:pt x="5" y="23"/>
                    <a:pt x="5" y="23"/>
                  </a:cubicBezTo>
                  <a:cubicBezTo>
                    <a:pt x="2" y="22"/>
                    <a:pt x="2" y="22"/>
                    <a:pt x="2" y="22"/>
                  </a:cubicBezTo>
                  <a:cubicBezTo>
                    <a:pt x="2" y="22"/>
                    <a:pt x="2" y="22"/>
                    <a:pt x="2" y="22"/>
                  </a:cubicBezTo>
                  <a:cubicBezTo>
                    <a:pt x="3" y="21"/>
                    <a:pt x="3" y="21"/>
                    <a:pt x="3" y="21"/>
                  </a:cubicBezTo>
                  <a:cubicBezTo>
                    <a:pt x="4" y="21"/>
                    <a:pt x="4" y="21"/>
                    <a:pt x="4" y="21"/>
                  </a:cubicBezTo>
                  <a:cubicBezTo>
                    <a:pt x="4" y="21"/>
                    <a:pt x="4" y="21"/>
                    <a:pt x="4" y="21"/>
                  </a:cubicBezTo>
                  <a:cubicBezTo>
                    <a:pt x="5" y="21"/>
                    <a:pt x="5" y="21"/>
                    <a:pt x="5" y="21"/>
                  </a:cubicBezTo>
                  <a:cubicBezTo>
                    <a:pt x="5" y="20"/>
                    <a:pt x="5" y="20"/>
                    <a:pt x="5" y="20"/>
                  </a:cubicBezTo>
                  <a:cubicBezTo>
                    <a:pt x="5" y="19"/>
                    <a:pt x="5" y="19"/>
                    <a:pt x="5" y="19"/>
                  </a:cubicBezTo>
                  <a:cubicBezTo>
                    <a:pt x="3" y="18"/>
                    <a:pt x="4" y="18"/>
                    <a:pt x="3" y="17"/>
                  </a:cubicBezTo>
                  <a:cubicBezTo>
                    <a:pt x="2" y="17"/>
                    <a:pt x="2" y="17"/>
                    <a:pt x="2" y="17"/>
                  </a:cubicBezTo>
                  <a:cubicBezTo>
                    <a:pt x="2" y="17"/>
                    <a:pt x="2" y="17"/>
                    <a:pt x="2" y="17"/>
                  </a:cubicBezTo>
                  <a:cubicBezTo>
                    <a:pt x="2" y="15"/>
                    <a:pt x="2" y="15"/>
                    <a:pt x="2" y="15"/>
                  </a:cubicBezTo>
                  <a:cubicBezTo>
                    <a:pt x="2" y="14"/>
                    <a:pt x="2" y="14"/>
                    <a:pt x="2" y="14"/>
                  </a:cubicBezTo>
                  <a:cubicBezTo>
                    <a:pt x="1" y="14"/>
                    <a:pt x="1" y="14"/>
                    <a:pt x="1" y="14"/>
                  </a:cubicBezTo>
                  <a:cubicBezTo>
                    <a:pt x="1" y="14"/>
                    <a:pt x="1" y="14"/>
                    <a:pt x="1" y="14"/>
                  </a:cubicBezTo>
                  <a:cubicBezTo>
                    <a:pt x="1" y="14"/>
                    <a:pt x="1" y="14"/>
                    <a:pt x="1" y="14"/>
                  </a:cubicBezTo>
                  <a:cubicBezTo>
                    <a:pt x="1" y="13"/>
                    <a:pt x="1" y="13"/>
                    <a:pt x="1" y="13"/>
                  </a:cubicBezTo>
                  <a:cubicBezTo>
                    <a:pt x="2" y="12"/>
                    <a:pt x="1" y="13"/>
                    <a:pt x="2" y="12"/>
                  </a:cubicBezTo>
                  <a:cubicBezTo>
                    <a:pt x="3" y="11"/>
                    <a:pt x="3" y="11"/>
                    <a:pt x="3" y="11"/>
                  </a:cubicBezTo>
                  <a:cubicBezTo>
                    <a:pt x="3" y="11"/>
                    <a:pt x="3" y="11"/>
                    <a:pt x="3" y="11"/>
                  </a:cubicBezTo>
                  <a:cubicBezTo>
                    <a:pt x="1" y="11"/>
                    <a:pt x="2" y="11"/>
                    <a:pt x="1" y="11"/>
                  </a:cubicBezTo>
                  <a:cubicBezTo>
                    <a:pt x="1" y="10"/>
                    <a:pt x="1" y="10"/>
                    <a:pt x="1" y="10"/>
                  </a:cubicBezTo>
                  <a:cubicBezTo>
                    <a:pt x="0" y="11"/>
                    <a:pt x="0" y="11"/>
                    <a:pt x="0" y="11"/>
                  </a:cubicBezTo>
                  <a:cubicBezTo>
                    <a:pt x="0" y="10"/>
                    <a:pt x="0" y="10"/>
                    <a:pt x="0" y="10"/>
                  </a:cubicBezTo>
                  <a:cubicBezTo>
                    <a:pt x="0" y="10"/>
                    <a:pt x="0" y="10"/>
                    <a:pt x="0" y="10"/>
                  </a:cubicBezTo>
                  <a:cubicBezTo>
                    <a:pt x="0" y="9"/>
                    <a:pt x="0" y="9"/>
                    <a:pt x="0" y="9"/>
                  </a:cubicBezTo>
                  <a:cubicBezTo>
                    <a:pt x="1" y="8"/>
                    <a:pt x="2" y="7"/>
                    <a:pt x="3" y="7"/>
                  </a:cubicBezTo>
                  <a:cubicBezTo>
                    <a:pt x="3" y="6"/>
                    <a:pt x="3" y="6"/>
                    <a:pt x="3" y="6"/>
                  </a:cubicBezTo>
                  <a:cubicBezTo>
                    <a:pt x="4" y="6"/>
                    <a:pt x="11" y="7"/>
                    <a:pt x="12" y="7"/>
                  </a:cubicBezTo>
                  <a:cubicBezTo>
                    <a:pt x="12" y="7"/>
                    <a:pt x="12" y="7"/>
                    <a:pt x="12" y="7"/>
                  </a:cubicBezTo>
                  <a:cubicBezTo>
                    <a:pt x="13" y="8"/>
                    <a:pt x="13" y="8"/>
                    <a:pt x="13" y="8"/>
                  </a:cubicBezTo>
                  <a:cubicBezTo>
                    <a:pt x="13" y="7"/>
                    <a:pt x="13" y="7"/>
                    <a:pt x="13" y="7"/>
                  </a:cubicBezTo>
                  <a:cubicBezTo>
                    <a:pt x="13" y="7"/>
                    <a:pt x="13" y="7"/>
                    <a:pt x="13" y="7"/>
                  </a:cubicBezTo>
                  <a:cubicBezTo>
                    <a:pt x="15" y="6"/>
                    <a:pt x="14" y="7"/>
                    <a:pt x="15" y="6"/>
                  </a:cubicBezTo>
                  <a:cubicBezTo>
                    <a:pt x="16" y="5"/>
                    <a:pt x="16" y="5"/>
                    <a:pt x="16" y="5"/>
                  </a:cubicBezTo>
                  <a:cubicBezTo>
                    <a:pt x="17" y="4"/>
                    <a:pt x="17" y="4"/>
                    <a:pt x="17" y="4"/>
                  </a:cubicBezTo>
                  <a:cubicBezTo>
                    <a:pt x="21" y="3"/>
                    <a:pt x="20" y="4"/>
                    <a:pt x="23" y="4"/>
                  </a:cubicBezTo>
                  <a:cubicBezTo>
                    <a:pt x="24" y="3"/>
                    <a:pt x="24" y="3"/>
                    <a:pt x="24" y="3"/>
                  </a:cubicBezTo>
                  <a:cubicBezTo>
                    <a:pt x="25" y="3"/>
                    <a:pt x="25" y="3"/>
                    <a:pt x="25" y="3"/>
                  </a:cubicBezTo>
                  <a:cubicBezTo>
                    <a:pt x="25" y="3"/>
                    <a:pt x="26" y="3"/>
                    <a:pt x="27" y="2"/>
                  </a:cubicBezTo>
                  <a:cubicBezTo>
                    <a:pt x="29" y="3"/>
                    <a:pt x="29" y="3"/>
                    <a:pt x="29" y="3"/>
                  </a:cubicBezTo>
                  <a:cubicBezTo>
                    <a:pt x="29" y="3"/>
                    <a:pt x="29" y="3"/>
                    <a:pt x="29" y="3"/>
                  </a:cubicBezTo>
                  <a:cubicBezTo>
                    <a:pt x="29" y="1"/>
                    <a:pt x="29" y="1"/>
                    <a:pt x="29" y="1"/>
                  </a:cubicBezTo>
                  <a:cubicBezTo>
                    <a:pt x="30" y="0"/>
                    <a:pt x="30" y="0"/>
                    <a:pt x="30" y="0"/>
                  </a:cubicBezTo>
                  <a:cubicBezTo>
                    <a:pt x="30" y="0"/>
                    <a:pt x="30" y="0"/>
                    <a:pt x="30" y="0"/>
                  </a:cubicBezTo>
                  <a:cubicBezTo>
                    <a:pt x="32" y="0"/>
                    <a:pt x="32" y="0"/>
                    <a:pt x="32" y="0"/>
                  </a:cubicBezTo>
                  <a:cubicBezTo>
                    <a:pt x="33" y="1"/>
                    <a:pt x="33" y="1"/>
                    <a:pt x="33" y="1"/>
                  </a:cubicBezTo>
                  <a:cubicBezTo>
                    <a:pt x="33" y="1"/>
                    <a:pt x="33" y="1"/>
                    <a:pt x="33" y="2"/>
                  </a:cubicBezTo>
                  <a:cubicBezTo>
                    <a:pt x="33" y="3"/>
                    <a:pt x="33" y="3"/>
                    <a:pt x="33" y="3"/>
                  </a:cubicBezTo>
                  <a:cubicBezTo>
                    <a:pt x="34" y="3"/>
                    <a:pt x="34" y="3"/>
                    <a:pt x="34" y="3"/>
                  </a:cubicBezTo>
                  <a:cubicBezTo>
                    <a:pt x="33" y="4"/>
                    <a:pt x="33" y="4"/>
                    <a:pt x="33" y="4"/>
                  </a:cubicBezTo>
                  <a:cubicBezTo>
                    <a:pt x="34" y="4"/>
                    <a:pt x="34" y="5"/>
                    <a:pt x="35"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208">
              <a:extLst>
                <a:ext uri="{FF2B5EF4-FFF2-40B4-BE49-F238E27FC236}">
                  <a16:creationId xmlns:a16="http://schemas.microsoft.com/office/drawing/2014/main" id="{659F83E5-24A6-4882-828F-B322740A9A0A}"/>
                </a:ext>
              </a:extLst>
            </p:cNvPr>
            <p:cNvSpPr>
              <a:spLocks noEditPoints="1"/>
            </p:cNvSpPr>
            <p:nvPr/>
          </p:nvSpPr>
          <p:spPr bwMode="auto">
            <a:xfrm>
              <a:off x="11265115" y="2381867"/>
              <a:ext cx="1999417" cy="1894935"/>
            </a:xfrm>
            <a:custGeom>
              <a:avLst/>
              <a:gdLst>
                <a:gd name="T0" fmla="*/ 13 w 480"/>
                <a:gd name="T1" fmla="*/ 448 h 455"/>
                <a:gd name="T2" fmla="*/ 314 w 480"/>
                <a:gd name="T3" fmla="*/ 317 h 455"/>
                <a:gd name="T4" fmla="*/ 347 w 480"/>
                <a:gd name="T5" fmla="*/ 118 h 455"/>
                <a:gd name="T6" fmla="*/ 365 w 480"/>
                <a:gd name="T7" fmla="*/ 144 h 455"/>
                <a:gd name="T8" fmla="*/ 373 w 480"/>
                <a:gd name="T9" fmla="*/ 168 h 455"/>
                <a:gd name="T10" fmla="*/ 355 w 480"/>
                <a:gd name="T11" fmla="*/ 185 h 455"/>
                <a:gd name="T12" fmla="*/ 355 w 480"/>
                <a:gd name="T13" fmla="*/ 173 h 455"/>
                <a:gd name="T14" fmla="*/ 341 w 480"/>
                <a:gd name="T15" fmla="*/ 170 h 455"/>
                <a:gd name="T16" fmla="*/ 330 w 480"/>
                <a:gd name="T17" fmla="*/ 124 h 455"/>
                <a:gd name="T18" fmla="*/ 399 w 480"/>
                <a:gd name="T19" fmla="*/ 106 h 455"/>
                <a:gd name="T20" fmla="*/ 229 w 480"/>
                <a:gd name="T21" fmla="*/ 120 h 455"/>
                <a:gd name="T22" fmla="*/ 228 w 480"/>
                <a:gd name="T23" fmla="*/ 126 h 455"/>
                <a:gd name="T24" fmla="*/ 227 w 480"/>
                <a:gd name="T25" fmla="*/ 112 h 455"/>
                <a:gd name="T26" fmla="*/ 417 w 480"/>
                <a:gd name="T27" fmla="*/ 104 h 455"/>
                <a:gd name="T28" fmla="*/ 432 w 480"/>
                <a:gd name="T29" fmla="*/ 99 h 455"/>
                <a:gd name="T30" fmla="*/ 301 w 480"/>
                <a:gd name="T31" fmla="*/ 62 h 455"/>
                <a:gd name="T32" fmla="*/ 313 w 480"/>
                <a:gd name="T33" fmla="*/ 77 h 455"/>
                <a:gd name="T34" fmla="*/ 324 w 480"/>
                <a:gd name="T35" fmla="*/ 85 h 455"/>
                <a:gd name="T36" fmla="*/ 336 w 480"/>
                <a:gd name="T37" fmla="*/ 90 h 455"/>
                <a:gd name="T38" fmla="*/ 339 w 480"/>
                <a:gd name="T39" fmla="*/ 112 h 455"/>
                <a:gd name="T40" fmla="*/ 316 w 480"/>
                <a:gd name="T41" fmla="*/ 146 h 455"/>
                <a:gd name="T42" fmla="*/ 303 w 480"/>
                <a:gd name="T43" fmla="*/ 177 h 455"/>
                <a:gd name="T44" fmla="*/ 287 w 480"/>
                <a:gd name="T45" fmla="*/ 221 h 455"/>
                <a:gd name="T46" fmla="*/ 265 w 480"/>
                <a:gd name="T47" fmla="*/ 173 h 455"/>
                <a:gd name="T48" fmla="*/ 283 w 480"/>
                <a:gd name="T49" fmla="*/ 158 h 455"/>
                <a:gd name="T50" fmla="*/ 259 w 480"/>
                <a:gd name="T51" fmla="*/ 161 h 455"/>
                <a:gd name="T52" fmla="*/ 263 w 480"/>
                <a:gd name="T53" fmla="*/ 146 h 455"/>
                <a:gd name="T54" fmla="*/ 291 w 480"/>
                <a:gd name="T55" fmla="*/ 131 h 455"/>
                <a:gd name="T56" fmla="*/ 287 w 480"/>
                <a:gd name="T57" fmla="*/ 122 h 455"/>
                <a:gd name="T58" fmla="*/ 275 w 480"/>
                <a:gd name="T59" fmla="*/ 107 h 455"/>
                <a:gd name="T60" fmla="*/ 267 w 480"/>
                <a:gd name="T61" fmla="*/ 110 h 455"/>
                <a:gd name="T62" fmla="*/ 261 w 480"/>
                <a:gd name="T63" fmla="*/ 135 h 455"/>
                <a:gd name="T64" fmla="*/ 240 w 480"/>
                <a:gd name="T65" fmla="*/ 117 h 455"/>
                <a:gd name="T66" fmla="*/ 232 w 480"/>
                <a:gd name="T67" fmla="*/ 95 h 455"/>
                <a:gd name="T68" fmla="*/ 238 w 480"/>
                <a:gd name="T69" fmla="*/ 95 h 455"/>
                <a:gd name="T70" fmla="*/ 232 w 480"/>
                <a:gd name="T71" fmla="*/ 85 h 455"/>
                <a:gd name="T72" fmla="*/ 225 w 480"/>
                <a:gd name="T73" fmla="*/ 45 h 455"/>
                <a:gd name="T74" fmla="*/ 240 w 480"/>
                <a:gd name="T75" fmla="*/ 50 h 455"/>
                <a:gd name="T76" fmla="*/ 256 w 480"/>
                <a:gd name="T77" fmla="*/ 41 h 455"/>
                <a:gd name="T78" fmla="*/ 252 w 480"/>
                <a:gd name="T79" fmla="*/ 59 h 455"/>
                <a:gd name="T80" fmla="*/ 262 w 480"/>
                <a:gd name="T81" fmla="*/ 56 h 455"/>
                <a:gd name="T82" fmla="*/ 282 w 480"/>
                <a:gd name="T83" fmla="*/ 43 h 455"/>
                <a:gd name="T84" fmla="*/ 456 w 480"/>
                <a:gd name="T85" fmla="*/ 25 h 455"/>
                <a:gd name="T86" fmla="*/ 457 w 480"/>
                <a:gd name="T87" fmla="*/ 27 h 455"/>
                <a:gd name="T88" fmla="*/ 313 w 480"/>
                <a:gd name="T89" fmla="*/ 12 h 455"/>
                <a:gd name="T90" fmla="*/ 352 w 480"/>
                <a:gd name="T91" fmla="*/ 28 h 455"/>
                <a:gd name="T92" fmla="*/ 361 w 480"/>
                <a:gd name="T93" fmla="*/ 1 h 455"/>
                <a:gd name="T94" fmla="*/ 374 w 480"/>
                <a:gd name="T95" fmla="*/ 13 h 455"/>
                <a:gd name="T96" fmla="*/ 381 w 480"/>
                <a:gd name="T97" fmla="*/ 12 h 455"/>
                <a:gd name="T98" fmla="*/ 407 w 480"/>
                <a:gd name="T99" fmla="*/ 28 h 455"/>
                <a:gd name="T100" fmla="*/ 380 w 480"/>
                <a:gd name="T101" fmla="*/ 72 h 455"/>
                <a:gd name="T102" fmla="*/ 359 w 480"/>
                <a:gd name="T103" fmla="*/ 69 h 455"/>
                <a:gd name="T104" fmla="*/ 327 w 480"/>
                <a:gd name="T105" fmla="*/ 55 h 455"/>
                <a:gd name="T106" fmla="*/ 326 w 480"/>
                <a:gd name="T107" fmla="*/ 48 h 455"/>
                <a:gd name="T108" fmla="*/ 309 w 480"/>
                <a:gd name="T109" fmla="*/ 28 h 455"/>
                <a:gd name="T110" fmla="*/ 322 w 480"/>
                <a:gd name="T111" fmla="*/ 21 h 455"/>
                <a:gd name="T112" fmla="*/ 323 w 480"/>
                <a:gd name="T113" fmla="*/ 1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455">
                  <a:moveTo>
                    <a:pt x="1" y="455"/>
                  </a:moveTo>
                  <a:cubicBezTo>
                    <a:pt x="0" y="454"/>
                    <a:pt x="0" y="454"/>
                    <a:pt x="0" y="454"/>
                  </a:cubicBezTo>
                  <a:cubicBezTo>
                    <a:pt x="2" y="452"/>
                    <a:pt x="2" y="452"/>
                    <a:pt x="2" y="452"/>
                  </a:cubicBezTo>
                  <a:cubicBezTo>
                    <a:pt x="7" y="448"/>
                    <a:pt x="7" y="448"/>
                    <a:pt x="7" y="448"/>
                  </a:cubicBezTo>
                  <a:cubicBezTo>
                    <a:pt x="9" y="444"/>
                    <a:pt x="9" y="444"/>
                    <a:pt x="9" y="444"/>
                  </a:cubicBezTo>
                  <a:cubicBezTo>
                    <a:pt x="13" y="443"/>
                    <a:pt x="13" y="443"/>
                    <a:pt x="13" y="443"/>
                  </a:cubicBezTo>
                  <a:cubicBezTo>
                    <a:pt x="13" y="446"/>
                    <a:pt x="13" y="444"/>
                    <a:pt x="13" y="448"/>
                  </a:cubicBezTo>
                  <a:cubicBezTo>
                    <a:pt x="9" y="450"/>
                    <a:pt x="10" y="449"/>
                    <a:pt x="6" y="451"/>
                  </a:cubicBezTo>
                  <a:cubicBezTo>
                    <a:pt x="2" y="455"/>
                    <a:pt x="2" y="455"/>
                    <a:pt x="2" y="455"/>
                  </a:cubicBezTo>
                  <a:cubicBezTo>
                    <a:pt x="2" y="455"/>
                    <a:pt x="1" y="455"/>
                    <a:pt x="1" y="455"/>
                  </a:cubicBezTo>
                  <a:close/>
                  <a:moveTo>
                    <a:pt x="318" y="321"/>
                  </a:moveTo>
                  <a:cubicBezTo>
                    <a:pt x="317" y="322"/>
                    <a:pt x="317" y="322"/>
                    <a:pt x="317" y="322"/>
                  </a:cubicBezTo>
                  <a:cubicBezTo>
                    <a:pt x="315" y="320"/>
                    <a:pt x="315" y="320"/>
                    <a:pt x="315" y="320"/>
                  </a:cubicBezTo>
                  <a:cubicBezTo>
                    <a:pt x="314" y="317"/>
                    <a:pt x="314" y="317"/>
                    <a:pt x="314" y="317"/>
                  </a:cubicBezTo>
                  <a:cubicBezTo>
                    <a:pt x="314" y="316"/>
                    <a:pt x="314" y="316"/>
                    <a:pt x="314" y="316"/>
                  </a:cubicBezTo>
                  <a:cubicBezTo>
                    <a:pt x="318" y="315"/>
                    <a:pt x="318" y="315"/>
                    <a:pt x="318" y="315"/>
                  </a:cubicBezTo>
                  <a:cubicBezTo>
                    <a:pt x="319" y="317"/>
                    <a:pt x="319" y="317"/>
                    <a:pt x="319" y="317"/>
                  </a:cubicBezTo>
                  <a:cubicBezTo>
                    <a:pt x="319" y="318"/>
                    <a:pt x="319" y="318"/>
                    <a:pt x="319" y="318"/>
                  </a:cubicBezTo>
                  <a:cubicBezTo>
                    <a:pt x="318" y="321"/>
                    <a:pt x="318" y="321"/>
                    <a:pt x="318" y="321"/>
                  </a:cubicBezTo>
                  <a:close/>
                  <a:moveTo>
                    <a:pt x="345" y="117"/>
                  </a:moveTo>
                  <a:cubicBezTo>
                    <a:pt x="347" y="118"/>
                    <a:pt x="347" y="118"/>
                    <a:pt x="347" y="118"/>
                  </a:cubicBezTo>
                  <a:cubicBezTo>
                    <a:pt x="350" y="118"/>
                    <a:pt x="350" y="118"/>
                    <a:pt x="350" y="118"/>
                  </a:cubicBezTo>
                  <a:cubicBezTo>
                    <a:pt x="352" y="130"/>
                    <a:pt x="352" y="125"/>
                    <a:pt x="353" y="138"/>
                  </a:cubicBezTo>
                  <a:cubicBezTo>
                    <a:pt x="355" y="138"/>
                    <a:pt x="355" y="138"/>
                    <a:pt x="355" y="138"/>
                  </a:cubicBezTo>
                  <a:cubicBezTo>
                    <a:pt x="358" y="137"/>
                    <a:pt x="357" y="137"/>
                    <a:pt x="361" y="136"/>
                  </a:cubicBezTo>
                  <a:cubicBezTo>
                    <a:pt x="362" y="137"/>
                    <a:pt x="362" y="137"/>
                    <a:pt x="362" y="137"/>
                  </a:cubicBezTo>
                  <a:cubicBezTo>
                    <a:pt x="365" y="140"/>
                    <a:pt x="365" y="140"/>
                    <a:pt x="366" y="142"/>
                  </a:cubicBezTo>
                  <a:cubicBezTo>
                    <a:pt x="365" y="144"/>
                    <a:pt x="365" y="144"/>
                    <a:pt x="365" y="144"/>
                  </a:cubicBezTo>
                  <a:cubicBezTo>
                    <a:pt x="362" y="145"/>
                    <a:pt x="362" y="145"/>
                    <a:pt x="362" y="145"/>
                  </a:cubicBezTo>
                  <a:cubicBezTo>
                    <a:pt x="362" y="151"/>
                    <a:pt x="362" y="151"/>
                    <a:pt x="362" y="151"/>
                  </a:cubicBezTo>
                  <a:cubicBezTo>
                    <a:pt x="364" y="152"/>
                    <a:pt x="363" y="151"/>
                    <a:pt x="368" y="157"/>
                  </a:cubicBezTo>
                  <a:cubicBezTo>
                    <a:pt x="371" y="157"/>
                    <a:pt x="371" y="157"/>
                    <a:pt x="371" y="157"/>
                  </a:cubicBezTo>
                  <a:cubicBezTo>
                    <a:pt x="375" y="156"/>
                    <a:pt x="375" y="156"/>
                    <a:pt x="375" y="156"/>
                  </a:cubicBezTo>
                  <a:cubicBezTo>
                    <a:pt x="379" y="160"/>
                    <a:pt x="378" y="158"/>
                    <a:pt x="382" y="163"/>
                  </a:cubicBezTo>
                  <a:cubicBezTo>
                    <a:pt x="373" y="168"/>
                    <a:pt x="373" y="168"/>
                    <a:pt x="373" y="168"/>
                  </a:cubicBezTo>
                  <a:cubicBezTo>
                    <a:pt x="371" y="172"/>
                    <a:pt x="371" y="178"/>
                    <a:pt x="365" y="183"/>
                  </a:cubicBezTo>
                  <a:cubicBezTo>
                    <a:pt x="362" y="182"/>
                    <a:pt x="362" y="182"/>
                    <a:pt x="362" y="182"/>
                  </a:cubicBezTo>
                  <a:cubicBezTo>
                    <a:pt x="361" y="184"/>
                    <a:pt x="361" y="184"/>
                    <a:pt x="361" y="184"/>
                  </a:cubicBezTo>
                  <a:cubicBezTo>
                    <a:pt x="359" y="187"/>
                    <a:pt x="360" y="186"/>
                    <a:pt x="359" y="188"/>
                  </a:cubicBezTo>
                  <a:cubicBezTo>
                    <a:pt x="356" y="188"/>
                    <a:pt x="356" y="188"/>
                    <a:pt x="356" y="188"/>
                  </a:cubicBezTo>
                  <a:cubicBezTo>
                    <a:pt x="354" y="186"/>
                    <a:pt x="354" y="186"/>
                    <a:pt x="354" y="186"/>
                  </a:cubicBezTo>
                  <a:cubicBezTo>
                    <a:pt x="355" y="185"/>
                    <a:pt x="355" y="185"/>
                    <a:pt x="355" y="185"/>
                  </a:cubicBezTo>
                  <a:cubicBezTo>
                    <a:pt x="355" y="184"/>
                    <a:pt x="355" y="184"/>
                    <a:pt x="355" y="184"/>
                  </a:cubicBezTo>
                  <a:cubicBezTo>
                    <a:pt x="355" y="180"/>
                    <a:pt x="355" y="180"/>
                    <a:pt x="355" y="180"/>
                  </a:cubicBezTo>
                  <a:cubicBezTo>
                    <a:pt x="357" y="176"/>
                    <a:pt x="357" y="176"/>
                    <a:pt x="357" y="176"/>
                  </a:cubicBezTo>
                  <a:cubicBezTo>
                    <a:pt x="358" y="174"/>
                    <a:pt x="358" y="174"/>
                    <a:pt x="358" y="174"/>
                  </a:cubicBezTo>
                  <a:cubicBezTo>
                    <a:pt x="357" y="174"/>
                    <a:pt x="357" y="174"/>
                    <a:pt x="357" y="174"/>
                  </a:cubicBezTo>
                  <a:cubicBezTo>
                    <a:pt x="357" y="174"/>
                    <a:pt x="357" y="174"/>
                    <a:pt x="357" y="174"/>
                  </a:cubicBezTo>
                  <a:cubicBezTo>
                    <a:pt x="355" y="173"/>
                    <a:pt x="355" y="173"/>
                    <a:pt x="355" y="173"/>
                  </a:cubicBezTo>
                  <a:cubicBezTo>
                    <a:pt x="354" y="173"/>
                    <a:pt x="354" y="173"/>
                    <a:pt x="354" y="173"/>
                  </a:cubicBezTo>
                  <a:cubicBezTo>
                    <a:pt x="352" y="175"/>
                    <a:pt x="352" y="175"/>
                    <a:pt x="352" y="175"/>
                  </a:cubicBezTo>
                  <a:cubicBezTo>
                    <a:pt x="350" y="176"/>
                    <a:pt x="350" y="176"/>
                    <a:pt x="350" y="176"/>
                  </a:cubicBezTo>
                  <a:cubicBezTo>
                    <a:pt x="347" y="177"/>
                    <a:pt x="349" y="176"/>
                    <a:pt x="339" y="180"/>
                  </a:cubicBezTo>
                  <a:cubicBezTo>
                    <a:pt x="338" y="179"/>
                    <a:pt x="338" y="179"/>
                    <a:pt x="338" y="179"/>
                  </a:cubicBezTo>
                  <a:cubicBezTo>
                    <a:pt x="337" y="173"/>
                    <a:pt x="337" y="173"/>
                    <a:pt x="337" y="173"/>
                  </a:cubicBezTo>
                  <a:cubicBezTo>
                    <a:pt x="341" y="170"/>
                    <a:pt x="341" y="170"/>
                    <a:pt x="341" y="170"/>
                  </a:cubicBezTo>
                  <a:cubicBezTo>
                    <a:pt x="342" y="162"/>
                    <a:pt x="341" y="166"/>
                    <a:pt x="345" y="155"/>
                  </a:cubicBezTo>
                  <a:cubicBezTo>
                    <a:pt x="346" y="154"/>
                    <a:pt x="346" y="154"/>
                    <a:pt x="346" y="154"/>
                  </a:cubicBezTo>
                  <a:cubicBezTo>
                    <a:pt x="340" y="149"/>
                    <a:pt x="338" y="148"/>
                    <a:pt x="336" y="136"/>
                  </a:cubicBezTo>
                  <a:cubicBezTo>
                    <a:pt x="333" y="132"/>
                    <a:pt x="333" y="132"/>
                    <a:pt x="333" y="132"/>
                  </a:cubicBezTo>
                  <a:cubicBezTo>
                    <a:pt x="333" y="127"/>
                    <a:pt x="333" y="127"/>
                    <a:pt x="333" y="127"/>
                  </a:cubicBezTo>
                  <a:cubicBezTo>
                    <a:pt x="331" y="127"/>
                    <a:pt x="331" y="127"/>
                    <a:pt x="331" y="127"/>
                  </a:cubicBezTo>
                  <a:cubicBezTo>
                    <a:pt x="330" y="124"/>
                    <a:pt x="330" y="124"/>
                    <a:pt x="330" y="124"/>
                  </a:cubicBezTo>
                  <a:cubicBezTo>
                    <a:pt x="331" y="122"/>
                    <a:pt x="331" y="122"/>
                    <a:pt x="331" y="122"/>
                  </a:cubicBezTo>
                  <a:cubicBezTo>
                    <a:pt x="341" y="119"/>
                    <a:pt x="338" y="120"/>
                    <a:pt x="343" y="117"/>
                  </a:cubicBezTo>
                  <a:cubicBezTo>
                    <a:pt x="345" y="117"/>
                    <a:pt x="345" y="117"/>
                    <a:pt x="345" y="117"/>
                  </a:cubicBezTo>
                  <a:close/>
                  <a:moveTo>
                    <a:pt x="404" y="114"/>
                  </a:moveTo>
                  <a:cubicBezTo>
                    <a:pt x="403" y="114"/>
                    <a:pt x="403" y="114"/>
                    <a:pt x="403" y="114"/>
                  </a:cubicBezTo>
                  <a:cubicBezTo>
                    <a:pt x="400" y="110"/>
                    <a:pt x="400" y="110"/>
                    <a:pt x="400" y="110"/>
                  </a:cubicBezTo>
                  <a:cubicBezTo>
                    <a:pt x="399" y="106"/>
                    <a:pt x="399" y="106"/>
                    <a:pt x="399" y="106"/>
                  </a:cubicBezTo>
                  <a:cubicBezTo>
                    <a:pt x="400" y="105"/>
                    <a:pt x="400" y="105"/>
                    <a:pt x="400" y="105"/>
                  </a:cubicBezTo>
                  <a:cubicBezTo>
                    <a:pt x="401" y="105"/>
                    <a:pt x="401" y="105"/>
                    <a:pt x="401" y="105"/>
                  </a:cubicBezTo>
                  <a:cubicBezTo>
                    <a:pt x="403" y="110"/>
                    <a:pt x="403" y="110"/>
                    <a:pt x="403" y="110"/>
                  </a:cubicBezTo>
                  <a:cubicBezTo>
                    <a:pt x="406" y="111"/>
                    <a:pt x="406" y="111"/>
                    <a:pt x="406" y="111"/>
                  </a:cubicBezTo>
                  <a:lnTo>
                    <a:pt x="404" y="114"/>
                  </a:lnTo>
                  <a:close/>
                  <a:moveTo>
                    <a:pt x="229" y="116"/>
                  </a:moveTo>
                  <a:cubicBezTo>
                    <a:pt x="229" y="120"/>
                    <a:pt x="229" y="120"/>
                    <a:pt x="229" y="120"/>
                  </a:cubicBezTo>
                  <a:cubicBezTo>
                    <a:pt x="231" y="120"/>
                    <a:pt x="231" y="120"/>
                    <a:pt x="231" y="120"/>
                  </a:cubicBezTo>
                  <a:cubicBezTo>
                    <a:pt x="233" y="124"/>
                    <a:pt x="233" y="124"/>
                    <a:pt x="233" y="124"/>
                  </a:cubicBezTo>
                  <a:cubicBezTo>
                    <a:pt x="235" y="126"/>
                    <a:pt x="235" y="126"/>
                    <a:pt x="235" y="126"/>
                  </a:cubicBezTo>
                  <a:cubicBezTo>
                    <a:pt x="236" y="129"/>
                    <a:pt x="238" y="133"/>
                    <a:pt x="239" y="137"/>
                  </a:cubicBezTo>
                  <a:cubicBezTo>
                    <a:pt x="237" y="138"/>
                    <a:pt x="237" y="138"/>
                    <a:pt x="237" y="138"/>
                  </a:cubicBezTo>
                  <a:cubicBezTo>
                    <a:pt x="233" y="129"/>
                    <a:pt x="233" y="129"/>
                    <a:pt x="230" y="126"/>
                  </a:cubicBezTo>
                  <a:cubicBezTo>
                    <a:pt x="228" y="126"/>
                    <a:pt x="228" y="126"/>
                    <a:pt x="228" y="126"/>
                  </a:cubicBezTo>
                  <a:cubicBezTo>
                    <a:pt x="227" y="125"/>
                    <a:pt x="227" y="125"/>
                    <a:pt x="227" y="125"/>
                  </a:cubicBezTo>
                  <a:cubicBezTo>
                    <a:pt x="222" y="108"/>
                    <a:pt x="225" y="114"/>
                    <a:pt x="222" y="108"/>
                  </a:cubicBezTo>
                  <a:cubicBezTo>
                    <a:pt x="221" y="102"/>
                    <a:pt x="221" y="104"/>
                    <a:pt x="221" y="99"/>
                  </a:cubicBezTo>
                  <a:cubicBezTo>
                    <a:pt x="224" y="100"/>
                    <a:pt x="224" y="100"/>
                    <a:pt x="224" y="100"/>
                  </a:cubicBezTo>
                  <a:cubicBezTo>
                    <a:pt x="226" y="103"/>
                    <a:pt x="226" y="103"/>
                    <a:pt x="226" y="103"/>
                  </a:cubicBezTo>
                  <a:cubicBezTo>
                    <a:pt x="226" y="105"/>
                    <a:pt x="227" y="107"/>
                    <a:pt x="228" y="110"/>
                  </a:cubicBezTo>
                  <a:cubicBezTo>
                    <a:pt x="227" y="112"/>
                    <a:pt x="227" y="112"/>
                    <a:pt x="227" y="112"/>
                  </a:cubicBezTo>
                  <a:cubicBezTo>
                    <a:pt x="228" y="115"/>
                    <a:pt x="228" y="114"/>
                    <a:pt x="229" y="116"/>
                  </a:cubicBezTo>
                  <a:close/>
                  <a:moveTo>
                    <a:pt x="432" y="99"/>
                  </a:moveTo>
                  <a:cubicBezTo>
                    <a:pt x="435" y="98"/>
                    <a:pt x="435" y="98"/>
                    <a:pt x="435" y="98"/>
                  </a:cubicBezTo>
                  <a:cubicBezTo>
                    <a:pt x="436" y="99"/>
                    <a:pt x="436" y="99"/>
                    <a:pt x="436" y="99"/>
                  </a:cubicBezTo>
                  <a:cubicBezTo>
                    <a:pt x="432" y="102"/>
                    <a:pt x="432" y="102"/>
                    <a:pt x="432" y="102"/>
                  </a:cubicBezTo>
                  <a:cubicBezTo>
                    <a:pt x="426" y="100"/>
                    <a:pt x="428" y="101"/>
                    <a:pt x="422" y="100"/>
                  </a:cubicBezTo>
                  <a:cubicBezTo>
                    <a:pt x="417" y="104"/>
                    <a:pt x="417" y="104"/>
                    <a:pt x="417" y="104"/>
                  </a:cubicBezTo>
                  <a:cubicBezTo>
                    <a:pt x="416" y="102"/>
                    <a:pt x="416" y="102"/>
                    <a:pt x="416" y="102"/>
                  </a:cubicBezTo>
                  <a:cubicBezTo>
                    <a:pt x="418" y="99"/>
                    <a:pt x="418" y="99"/>
                    <a:pt x="418" y="99"/>
                  </a:cubicBezTo>
                  <a:cubicBezTo>
                    <a:pt x="421" y="98"/>
                    <a:pt x="421" y="98"/>
                    <a:pt x="421" y="98"/>
                  </a:cubicBezTo>
                  <a:cubicBezTo>
                    <a:pt x="422" y="96"/>
                    <a:pt x="422" y="96"/>
                    <a:pt x="422" y="96"/>
                  </a:cubicBezTo>
                  <a:cubicBezTo>
                    <a:pt x="423" y="96"/>
                    <a:pt x="425" y="96"/>
                    <a:pt x="426" y="95"/>
                  </a:cubicBezTo>
                  <a:cubicBezTo>
                    <a:pt x="429" y="99"/>
                    <a:pt x="429" y="99"/>
                    <a:pt x="429" y="99"/>
                  </a:cubicBezTo>
                  <a:cubicBezTo>
                    <a:pt x="429" y="99"/>
                    <a:pt x="432" y="99"/>
                    <a:pt x="432" y="99"/>
                  </a:cubicBezTo>
                  <a:close/>
                  <a:moveTo>
                    <a:pt x="291" y="38"/>
                  </a:moveTo>
                  <a:cubicBezTo>
                    <a:pt x="292" y="38"/>
                    <a:pt x="292" y="38"/>
                    <a:pt x="292" y="38"/>
                  </a:cubicBezTo>
                  <a:cubicBezTo>
                    <a:pt x="292" y="38"/>
                    <a:pt x="292" y="38"/>
                    <a:pt x="292" y="38"/>
                  </a:cubicBezTo>
                  <a:cubicBezTo>
                    <a:pt x="293" y="36"/>
                    <a:pt x="293" y="36"/>
                    <a:pt x="293" y="35"/>
                  </a:cubicBezTo>
                  <a:cubicBezTo>
                    <a:pt x="296" y="36"/>
                    <a:pt x="296" y="36"/>
                    <a:pt x="296" y="36"/>
                  </a:cubicBezTo>
                  <a:cubicBezTo>
                    <a:pt x="301" y="41"/>
                    <a:pt x="302" y="41"/>
                    <a:pt x="304" y="51"/>
                  </a:cubicBezTo>
                  <a:cubicBezTo>
                    <a:pt x="303" y="57"/>
                    <a:pt x="302" y="59"/>
                    <a:pt x="301" y="62"/>
                  </a:cubicBezTo>
                  <a:cubicBezTo>
                    <a:pt x="302" y="65"/>
                    <a:pt x="302" y="65"/>
                    <a:pt x="301" y="71"/>
                  </a:cubicBezTo>
                  <a:cubicBezTo>
                    <a:pt x="304" y="67"/>
                    <a:pt x="302" y="69"/>
                    <a:pt x="308" y="57"/>
                  </a:cubicBezTo>
                  <a:cubicBezTo>
                    <a:pt x="308" y="57"/>
                    <a:pt x="308" y="57"/>
                    <a:pt x="308" y="57"/>
                  </a:cubicBezTo>
                  <a:cubicBezTo>
                    <a:pt x="309" y="57"/>
                    <a:pt x="309" y="57"/>
                    <a:pt x="309" y="57"/>
                  </a:cubicBezTo>
                  <a:cubicBezTo>
                    <a:pt x="311" y="59"/>
                    <a:pt x="311" y="59"/>
                    <a:pt x="311" y="59"/>
                  </a:cubicBezTo>
                  <a:cubicBezTo>
                    <a:pt x="313" y="65"/>
                    <a:pt x="314" y="67"/>
                    <a:pt x="314" y="76"/>
                  </a:cubicBezTo>
                  <a:cubicBezTo>
                    <a:pt x="313" y="77"/>
                    <a:pt x="313" y="77"/>
                    <a:pt x="313" y="77"/>
                  </a:cubicBezTo>
                  <a:cubicBezTo>
                    <a:pt x="312" y="78"/>
                    <a:pt x="312" y="78"/>
                    <a:pt x="312" y="78"/>
                  </a:cubicBezTo>
                  <a:cubicBezTo>
                    <a:pt x="313" y="78"/>
                    <a:pt x="313" y="78"/>
                    <a:pt x="313" y="78"/>
                  </a:cubicBezTo>
                  <a:cubicBezTo>
                    <a:pt x="315" y="80"/>
                    <a:pt x="315" y="80"/>
                    <a:pt x="315" y="80"/>
                  </a:cubicBezTo>
                  <a:cubicBezTo>
                    <a:pt x="316" y="83"/>
                    <a:pt x="316" y="83"/>
                    <a:pt x="316" y="83"/>
                  </a:cubicBezTo>
                  <a:cubicBezTo>
                    <a:pt x="317" y="84"/>
                    <a:pt x="317" y="84"/>
                    <a:pt x="317" y="84"/>
                  </a:cubicBezTo>
                  <a:cubicBezTo>
                    <a:pt x="321" y="83"/>
                    <a:pt x="321" y="83"/>
                    <a:pt x="321" y="83"/>
                  </a:cubicBezTo>
                  <a:cubicBezTo>
                    <a:pt x="324" y="85"/>
                    <a:pt x="324" y="85"/>
                    <a:pt x="324" y="85"/>
                  </a:cubicBezTo>
                  <a:cubicBezTo>
                    <a:pt x="326" y="90"/>
                    <a:pt x="326" y="90"/>
                    <a:pt x="326" y="90"/>
                  </a:cubicBezTo>
                  <a:cubicBezTo>
                    <a:pt x="328" y="89"/>
                    <a:pt x="328" y="89"/>
                    <a:pt x="328" y="89"/>
                  </a:cubicBezTo>
                  <a:cubicBezTo>
                    <a:pt x="328" y="86"/>
                    <a:pt x="328" y="86"/>
                    <a:pt x="328" y="86"/>
                  </a:cubicBezTo>
                  <a:cubicBezTo>
                    <a:pt x="329" y="85"/>
                    <a:pt x="329" y="85"/>
                    <a:pt x="329" y="85"/>
                  </a:cubicBezTo>
                  <a:cubicBezTo>
                    <a:pt x="332" y="86"/>
                    <a:pt x="332" y="86"/>
                    <a:pt x="332" y="86"/>
                  </a:cubicBezTo>
                  <a:cubicBezTo>
                    <a:pt x="334" y="87"/>
                    <a:pt x="334" y="87"/>
                    <a:pt x="334" y="87"/>
                  </a:cubicBezTo>
                  <a:cubicBezTo>
                    <a:pt x="336" y="90"/>
                    <a:pt x="336" y="90"/>
                    <a:pt x="336" y="90"/>
                  </a:cubicBezTo>
                  <a:cubicBezTo>
                    <a:pt x="333" y="95"/>
                    <a:pt x="333" y="95"/>
                    <a:pt x="333" y="95"/>
                  </a:cubicBezTo>
                  <a:cubicBezTo>
                    <a:pt x="335" y="99"/>
                    <a:pt x="335" y="99"/>
                    <a:pt x="335" y="99"/>
                  </a:cubicBezTo>
                  <a:cubicBezTo>
                    <a:pt x="339" y="102"/>
                    <a:pt x="339" y="102"/>
                    <a:pt x="339" y="102"/>
                  </a:cubicBezTo>
                  <a:cubicBezTo>
                    <a:pt x="342" y="106"/>
                    <a:pt x="342" y="106"/>
                    <a:pt x="342" y="106"/>
                  </a:cubicBezTo>
                  <a:cubicBezTo>
                    <a:pt x="342" y="107"/>
                    <a:pt x="342" y="107"/>
                    <a:pt x="343" y="109"/>
                  </a:cubicBezTo>
                  <a:cubicBezTo>
                    <a:pt x="341" y="111"/>
                    <a:pt x="341" y="111"/>
                    <a:pt x="341" y="111"/>
                  </a:cubicBezTo>
                  <a:cubicBezTo>
                    <a:pt x="339" y="112"/>
                    <a:pt x="339" y="112"/>
                    <a:pt x="339" y="112"/>
                  </a:cubicBezTo>
                  <a:cubicBezTo>
                    <a:pt x="335" y="113"/>
                    <a:pt x="335" y="113"/>
                    <a:pt x="335" y="113"/>
                  </a:cubicBezTo>
                  <a:cubicBezTo>
                    <a:pt x="330" y="115"/>
                    <a:pt x="333" y="114"/>
                    <a:pt x="325" y="116"/>
                  </a:cubicBezTo>
                  <a:cubicBezTo>
                    <a:pt x="323" y="116"/>
                    <a:pt x="323" y="116"/>
                    <a:pt x="323" y="116"/>
                  </a:cubicBezTo>
                  <a:cubicBezTo>
                    <a:pt x="323" y="117"/>
                    <a:pt x="323" y="118"/>
                    <a:pt x="323" y="119"/>
                  </a:cubicBezTo>
                  <a:cubicBezTo>
                    <a:pt x="317" y="130"/>
                    <a:pt x="316" y="132"/>
                    <a:pt x="315" y="140"/>
                  </a:cubicBezTo>
                  <a:cubicBezTo>
                    <a:pt x="316" y="143"/>
                    <a:pt x="316" y="143"/>
                    <a:pt x="316" y="143"/>
                  </a:cubicBezTo>
                  <a:cubicBezTo>
                    <a:pt x="316" y="146"/>
                    <a:pt x="316" y="146"/>
                    <a:pt x="316" y="146"/>
                  </a:cubicBezTo>
                  <a:cubicBezTo>
                    <a:pt x="314" y="148"/>
                    <a:pt x="314" y="148"/>
                    <a:pt x="314" y="148"/>
                  </a:cubicBezTo>
                  <a:cubicBezTo>
                    <a:pt x="313" y="148"/>
                    <a:pt x="313" y="148"/>
                    <a:pt x="313" y="148"/>
                  </a:cubicBezTo>
                  <a:cubicBezTo>
                    <a:pt x="311" y="147"/>
                    <a:pt x="311" y="147"/>
                    <a:pt x="311" y="147"/>
                  </a:cubicBezTo>
                  <a:cubicBezTo>
                    <a:pt x="310" y="149"/>
                    <a:pt x="310" y="149"/>
                    <a:pt x="310" y="149"/>
                  </a:cubicBezTo>
                  <a:cubicBezTo>
                    <a:pt x="309" y="153"/>
                    <a:pt x="310" y="166"/>
                    <a:pt x="307" y="175"/>
                  </a:cubicBezTo>
                  <a:cubicBezTo>
                    <a:pt x="306" y="176"/>
                    <a:pt x="306" y="176"/>
                    <a:pt x="306" y="176"/>
                  </a:cubicBezTo>
                  <a:cubicBezTo>
                    <a:pt x="303" y="177"/>
                    <a:pt x="303" y="177"/>
                    <a:pt x="303" y="177"/>
                  </a:cubicBezTo>
                  <a:cubicBezTo>
                    <a:pt x="297" y="188"/>
                    <a:pt x="302" y="182"/>
                    <a:pt x="295" y="199"/>
                  </a:cubicBezTo>
                  <a:cubicBezTo>
                    <a:pt x="296" y="202"/>
                    <a:pt x="295" y="201"/>
                    <a:pt x="296" y="203"/>
                  </a:cubicBezTo>
                  <a:cubicBezTo>
                    <a:pt x="295" y="208"/>
                    <a:pt x="295" y="206"/>
                    <a:pt x="293" y="211"/>
                  </a:cubicBezTo>
                  <a:cubicBezTo>
                    <a:pt x="293" y="212"/>
                    <a:pt x="294" y="216"/>
                    <a:pt x="294" y="219"/>
                  </a:cubicBezTo>
                  <a:cubicBezTo>
                    <a:pt x="293" y="221"/>
                    <a:pt x="293" y="221"/>
                    <a:pt x="293" y="221"/>
                  </a:cubicBezTo>
                  <a:cubicBezTo>
                    <a:pt x="290" y="223"/>
                    <a:pt x="290" y="223"/>
                    <a:pt x="290" y="223"/>
                  </a:cubicBezTo>
                  <a:cubicBezTo>
                    <a:pt x="287" y="221"/>
                    <a:pt x="287" y="221"/>
                    <a:pt x="287" y="221"/>
                  </a:cubicBezTo>
                  <a:cubicBezTo>
                    <a:pt x="284" y="217"/>
                    <a:pt x="287" y="219"/>
                    <a:pt x="284" y="215"/>
                  </a:cubicBezTo>
                  <a:cubicBezTo>
                    <a:pt x="278" y="210"/>
                    <a:pt x="275" y="204"/>
                    <a:pt x="272" y="198"/>
                  </a:cubicBezTo>
                  <a:cubicBezTo>
                    <a:pt x="267" y="193"/>
                    <a:pt x="268" y="194"/>
                    <a:pt x="265" y="192"/>
                  </a:cubicBezTo>
                  <a:cubicBezTo>
                    <a:pt x="262" y="187"/>
                    <a:pt x="259" y="180"/>
                    <a:pt x="260" y="174"/>
                  </a:cubicBezTo>
                  <a:cubicBezTo>
                    <a:pt x="261" y="173"/>
                    <a:pt x="261" y="173"/>
                    <a:pt x="261" y="173"/>
                  </a:cubicBezTo>
                  <a:cubicBezTo>
                    <a:pt x="264" y="172"/>
                    <a:pt x="264" y="172"/>
                    <a:pt x="264" y="172"/>
                  </a:cubicBezTo>
                  <a:cubicBezTo>
                    <a:pt x="265" y="173"/>
                    <a:pt x="265" y="173"/>
                    <a:pt x="265" y="173"/>
                  </a:cubicBezTo>
                  <a:cubicBezTo>
                    <a:pt x="266" y="175"/>
                    <a:pt x="266" y="175"/>
                    <a:pt x="266" y="175"/>
                  </a:cubicBezTo>
                  <a:cubicBezTo>
                    <a:pt x="268" y="175"/>
                    <a:pt x="268" y="175"/>
                    <a:pt x="268" y="175"/>
                  </a:cubicBezTo>
                  <a:cubicBezTo>
                    <a:pt x="270" y="167"/>
                    <a:pt x="270" y="167"/>
                    <a:pt x="270" y="167"/>
                  </a:cubicBezTo>
                  <a:cubicBezTo>
                    <a:pt x="288" y="160"/>
                    <a:pt x="286" y="161"/>
                    <a:pt x="294" y="161"/>
                  </a:cubicBezTo>
                  <a:cubicBezTo>
                    <a:pt x="293" y="158"/>
                    <a:pt x="293" y="159"/>
                    <a:pt x="292" y="156"/>
                  </a:cubicBezTo>
                  <a:cubicBezTo>
                    <a:pt x="292" y="155"/>
                    <a:pt x="292" y="155"/>
                    <a:pt x="292" y="155"/>
                  </a:cubicBezTo>
                  <a:cubicBezTo>
                    <a:pt x="287" y="157"/>
                    <a:pt x="289" y="156"/>
                    <a:pt x="283" y="158"/>
                  </a:cubicBezTo>
                  <a:cubicBezTo>
                    <a:pt x="280" y="158"/>
                    <a:pt x="280" y="158"/>
                    <a:pt x="280" y="158"/>
                  </a:cubicBezTo>
                  <a:cubicBezTo>
                    <a:pt x="278" y="157"/>
                    <a:pt x="278" y="157"/>
                    <a:pt x="278" y="157"/>
                  </a:cubicBezTo>
                  <a:cubicBezTo>
                    <a:pt x="275" y="158"/>
                    <a:pt x="275" y="158"/>
                    <a:pt x="275" y="158"/>
                  </a:cubicBezTo>
                  <a:cubicBezTo>
                    <a:pt x="271" y="161"/>
                    <a:pt x="273" y="160"/>
                    <a:pt x="269" y="162"/>
                  </a:cubicBezTo>
                  <a:cubicBezTo>
                    <a:pt x="267" y="163"/>
                    <a:pt x="267" y="163"/>
                    <a:pt x="267" y="163"/>
                  </a:cubicBezTo>
                  <a:cubicBezTo>
                    <a:pt x="261" y="162"/>
                    <a:pt x="261" y="162"/>
                    <a:pt x="261" y="162"/>
                  </a:cubicBezTo>
                  <a:cubicBezTo>
                    <a:pt x="259" y="161"/>
                    <a:pt x="259" y="161"/>
                    <a:pt x="259" y="161"/>
                  </a:cubicBezTo>
                  <a:cubicBezTo>
                    <a:pt x="257" y="158"/>
                    <a:pt x="257" y="158"/>
                    <a:pt x="257" y="158"/>
                  </a:cubicBezTo>
                  <a:cubicBezTo>
                    <a:pt x="257" y="155"/>
                    <a:pt x="257" y="156"/>
                    <a:pt x="256" y="149"/>
                  </a:cubicBezTo>
                  <a:cubicBezTo>
                    <a:pt x="257" y="147"/>
                    <a:pt x="257" y="147"/>
                    <a:pt x="257" y="147"/>
                  </a:cubicBezTo>
                  <a:cubicBezTo>
                    <a:pt x="257" y="146"/>
                    <a:pt x="257" y="146"/>
                    <a:pt x="258" y="145"/>
                  </a:cubicBezTo>
                  <a:cubicBezTo>
                    <a:pt x="259" y="145"/>
                    <a:pt x="259" y="145"/>
                    <a:pt x="259" y="145"/>
                  </a:cubicBezTo>
                  <a:cubicBezTo>
                    <a:pt x="261" y="147"/>
                    <a:pt x="262" y="148"/>
                    <a:pt x="263" y="150"/>
                  </a:cubicBezTo>
                  <a:cubicBezTo>
                    <a:pt x="263" y="146"/>
                    <a:pt x="263" y="146"/>
                    <a:pt x="263" y="146"/>
                  </a:cubicBezTo>
                  <a:cubicBezTo>
                    <a:pt x="271" y="142"/>
                    <a:pt x="271" y="142"/>
                    <a:pt x="271" y="142"/>
                  </a:cubicBezTo>
                  <a:cubicBezTo>
                    <a:pt x="275" y="138"/>
                    <a:pt x="275" y="138"/>
                    <a:pt x="275" y="138"/>
                  </a:cubicBezTo>
                  <a:cubicBezTo>
                    <a:pt x="277" y="137"/>
                    <a:pt x="277" y="137"/>
                    <a:pt x="277" y="137"/>
                  </a:cubicBezTo>
                  <a:cubicBezTo>
                    <a:pt x="279" y="138"/>
                    <a:pt x="279" y="138"/>
                    <a:pt x="279" y="138"/>
                  </a:cubicBezTo>
                  <a:cubicBezTo>
                    <a:pt x="278" y="135"/>
                    <a:pt x="278" y="136"/>
                    <a:pt x="278" y="134"/>
                  </a:cubicBezTo>
                  <a:cubicBezTo>
                    <a:pt x="280" y="132"/>
                    <a:pt x="280" y="132"/>
                    <a:pt x="281" y="131"/>
                  </a:cubicBezTo>
                  <a:cubicBezTo>
                    <a:pt x="285" y="130"/>
                    <a:pt x="283" y="131"/>
                    <a:pt x="291" y="131"/>
                  </a:cubicBezTo>
                  <a:cubicBezTo>
                    <a:pt x="293" y="130"/>
                    <a:pt x="293" y="130"/>
                    <a:pt x="293" y="130"/>
                  </a:cubicBezTo>
                  <a:cubicBezTo>
                    <a:pt x="295" y="127"/>
                    <a:pt x="295" y="127"/>
                    <a:pt x="295" y="127"/>
                  </a:cubicBezTo>
                  <a:cubicBezTo>
                    <a:pt x="293" y="128"/>
                    <a:pt x="293" y="128"/>
                    <a:pt x="293" y="128"/>
                  </a:cubicBezTo>
                  <a:cubicBezTo>
                    <a:pt x="291" y="128"/>
                    <a:pt x="291" y="128"/>
                    <a:pt x="291" y="128"/>
                  </a:cubicBezTo>
                  <a:cubicBezTo>
                    <a:pt x="290" y="128"/>
                    <a:pt x="290" y="128"/>
                    <a:pt x="290" y="128"/>
                  </a:cubicBezTo>
                  <a:cubicBezTo>
                    <a:pt x="288" y="125"/>
                    <a:pt x="288" y="125"/>
                    <a:pt x="288" y="125"/>
                  </a:cubicBezTo>
                  <a:cubicBezTo>
                    <a:pt x="287" y="122"/>
                    <a:pt x="287" y="122"/>
                    <a:pt x="287" y="122"/>
                  </a:cubicBezTo>
                  <a:cubicBezTo>
                    <a:pt x="291" y="114"/>
                    <a:pt x="290" y="116"/>
                    <a:pt x="291" y="113"/>
                  </a:cubicBezTo>
                  <a:cubicBezTo>
                    <a:pt x="288" y="114"/>
                    <a:pt x="288" y="114"/>
                    <a:pt x="288" y="114"/>
                  </a:cubicBezTo>
                  <a:cubicBezTo>
                    <a:pt x="284" y="118"/>
                    <a:pt x="287" y="117"/>
                    <a:pt x="282" y="123"/>
                  </a:cubicBezTo>
                  <a:cubicBezTo>
                    <a:pt x="279" y="124"/>
                    <a:pt x="279" y="124"/>
                    <a:pt x="279" y="124"/>
                  </a:cubicBezTo>
                  <a:cubicBezTo>
                    <a:pt x="276" y="124"/>
                    <a:pt x="276" y="124"/>
                    <a:pt x="276" y="124"/>
                  </a:cubicBezTo>
                  <a:cubicBezTo>
                    <a:pt x="275" y="123"/>
                    <a:pt x="275" y="123"/>
                    <a:pt x="275" y="123"/>
                  </a:cubicBezTo>
                  <a:cubicBezTo>
                    <a:pt x="272" y="112"/>
                    <a:pt x="276" y="118"/>
                    <a:pt x="275" y="107"/>
                  </a:cubicBezTo>
                  <a:cubicBezTo>
                    <a:pt x="275" y="106"/>
                    <a:pt x="275" y="106"/>
                    <a:pt x="275" y="106"/>
                  </a:cubicBezTo>
                  <a:cubicBezTo>
                    <a:pt x="273" y="110"/>
                    <a:pt x="274" y="108"/>
                    <a:pt x="273" y="113"/>
                  </a:cubicBezTo>
                  <a:cubicBezTo>
                    <a:pt x="271" y="115"/>
                    <a:pt x="271" y="115"/>
                    <a:pt x="271" y="115"/>
                  </a:cubicBezTo>
                  <a:cubicBezTo>
                    <a:pt x="270" y="115"/>
                    <a:pt x="270" y="115"/>
                    <a:pt x="270" y="115"/>
                  </a:cubicBezTo>
                  <a:cubicBezTo>
                    <a:pt x="269" y="113"/>
                    <a:pt x="269" y="113"/>
                    <a:pt x="269" y="111"/>
                  </a:cubicBezTo>
                  <a:cubicBezTo>
                    <a:pt x="268" y="110"/>
                    <a:pt x="268" y="110"/>
                    <a:pt x="268" y="110"/>
                  </a:cubicBezTo>
                  <a:cubicBezTo>
                    <a:pt x="267" y="110"/>
                    <a:pt x="267" y="110"/>
                    <a:pt x="267" y="110"/>
                  </a:cubicBezTo>
                  <a:cubicBezTo>
                    <a:pt x="266" y="111"/>
                    <a:pt x="266" y="111"/>
                    <a:pt x="266" y="111"/>
                  </a:cubicBezTo>
                  <a:cubicBezTo>
                    <a:pt x="265" y="113"/>
                    <a:pt x="265" y="113"/>
                    <a:pt x="265" y="113"/>
                  </a:cubicBezTo>
                  <a:cubicBezTo>
                    <a:pt x="266" y="116"/>
                    <a:pt x="265" y="114"/>
                    <a:pt x="266" y="118"/>
                  </a:cubicBezTo>
                  <a:cubicBezTo>
                    <a:pt x="265" y="121"/>
                    <a:pt x="265" y="120"/>
                    <a:pt x="265" y="123"/>
                  </a:cubicBezTo>
                  <a:cubicBezTo>
                    <a:pt x="266" y="125"/>
                    <a:pt x="266" y="125"/>
                    <a:pt x="266" y="125"/>
                  </a:cubicBezTo>
                  <a:cubicBezTo>
                    <a:pt x="267" y="127"/>
                    <a:pt x="267" y="127"/>
                    <a:pt x="267" y="127"/>
                  </a:cubicBezTo>
                  <a:cubicBezTo>
                    <a:pt x="263" y="130"/>
                    <a:pt x="264" y="130"/>
                    <a:pt x="261" y="135"/>
                  </a:cubicBezTo>
                  <a:cubicBezTo>
                    <a:pt x="259" y="135"/>
                    <a:pt x="259" y="135"/>
                    <a:pt x="259" y="135"/>
                  </a:cubicBezTo>
                  <a:cubicBezTo>
                    <a:pt x="256" y="137"/>
                    <a:pt x="256" y="137"/>
                    <a:pt x="256" y="137"/>
                  </a:cubicBezTo>
                  <a:cubicBezTo>
                    <a:pt x="250" y="137"/>
                    <a:pt x="250" y="137"/>
                    <a:pt x="250" y="137"/>
                  </a:cubicBezTo>
                  <a:cubicBezTo>
                    <a:pt x="248" y="134"/>
                    <a:pt x="248" y="134"/>
                    <a:pt x="248" y="134"/>
                  </a:cubicBezTo>
                  <a:cubicBezTo>
                    <a:pt x="247" y="132"/>
                    <a:pt x="247" y="132"/>
                    <a:pt x="247" y="131"/>
                  </a:cubicBezTo>
                  <a:cubicBezTo>
                    <a:pt x="245" y="129"/>
                    <a:pt x="245" y="129"/>
                    <a:pt x="245" y="129"/>
                  </a:cubicBezTo>
                  <a:cubicBezTo>
                    <a:pt x="242" y="122"/>
                    <a:pt x="243" y="125"/>
                    <a:pt x="240" y="117"/>
                  </a:cubicBezTo>
                  <a:cubicBezTo>
                    <a:pt x="239" y="117"/>
                    <a:pt x="239" y="117"/>
                    <a:pt x="239" y="117"/>
                  </a:cubicBezTo>
                  <a:cubicBezTo>
                    <a:pt x="236" y="114"/>
                    <a:pt x="236" y="114"/>
                    <a:pt x="235" y="110"/>
                  </a:cubicBezTo>
                  <a:cubicBezTo>
                    <a:pt x="234" y="107"/>
                    <a:pt x="234" y="108"/>
                    <a:pt x="235" y="105"/>
                  </a:cubicBezTo>
                  <a:cubicBezTo>
                    <a:pt x="236" y="104"/>
                    <a:pt x="236" y="104"/>
                    <a:pt x="236" y="104"/>
                  </a:cubicBezTo>
                  <a:cubicBezTo>
                    <a:pt x="232" y="100"/>
                    <a:pt x="234" y="101"/>
                    <a:pt x="230" y="97"/>
                  </a:cubicBezTo>
                  <a:cubicBezTo>
                    <a:pt x="231" y="95"/>
                    <a:pt x="231" y="95"/>
                    <a:pt x="231" y="95"/>
                  </a:cubicBezTo>
                  <a:cubicBezTo>
                    <a:pt x="232" y="95"/>
                    <a:pt x="232" y="95"/>
                    <a:pt x="232" y="95"/>
                  </a:cubicBezTo>
                  <a:cubicBezTo>
                    <a:pt x="240" y="99"/>
                    <a:pt x="240" y="99"/>
                    <a:pt x="240" y="99"/>
                  </a:cubicBezTo>
                  <a:cubicBezTo>
                    <a:pt x="241" y="99"/>
                    <a:pt x="241" y="99"/>
                    <a:pt x="241" y="99"/>
                  </a:cubicBezTo>
                  <a:cubicBezTo>
                    <a:pt x="242" y="96"/>
                    <a:pt x="242" y="96"/>
                    <a:pt x="242" y="96"/>
                  </a:cubicBezTo>
                  <a:cubicBezTo>
                    <a:pt x="241" y="96"/>
                    <a:pt x="241" y="96"/>
                    <a:pt x="241" y="96"/>
                  </a:cubicBezTo>
                  <a:cubicBezTo>
                    <a:pt x="240" y="95"/>
                    <a:pt x="240" y="95"/>
                    <a:pt x="240" y="95"/>
                  </a:cubicBezTo>
                  <a:cubicBezTo>
                    <a:pt x="238" y="95"/>
                    <a:pt x="238" y="95"/>
                    <a:pt x="238" y="95"/>
                  </a:cubicBezTo>
                  <a:cubicBezTo>
                    <a:pt x="238" y="95"/>
                    <a:pt x="238" y="95"/>
                    <a:pt x="238" y="95"/>
                  </a:cubicBezTo>
                  <a:cubicBezTo>
                    <a:pt x="236" y="90"/>
                    <a:pt x="236" y="88"/>
                    <a:pt x="236" y="85"/>
                  </a:cubicBezTo>
                  <a:cubicBezTo>
                    <a:pt x="238" y="80"/>
                    <a:pt x="237" y="82"/>
                    <a:pt x="238" y="78"/>
                  </a:cubicBezTo>
                  <a:cubicBezTo>
                    <a:pt x="237" y="76"/>
                    <a:pt x="237" y="76"/>
                    <a:pt x="237" y="76"/>
                  </a:cubicBezTo>
                  <a:cubicBezTo>
                    <a:pt x="234" y="76"/>
                    <a:pt x="234" y="76"/>
                    <a:pt x="234" y="76"/>
                  </a:cubicBezTo>
                  <a:cubicBezTo>
                    <a:pt x="233" y="77"/>
                    <a:pt x="233" y="77"/>
                    <a:pt x="233" y="77"/>
                  </a:cubicBezTo>
                  <a:cubicBezTo>
                    <a:pt x="233" y="82"/>
                    <a:pt x="233" y="82"/>
                    <a:pt x="233" y="82"/>
                  </a:cubicBezTo>
                  <a:cubicBezTo>
                    <a:pt x="232" y="85"/>
                    <a:pt x="232" y="85"/>
                    <a:pt x="232" y="85"/>
                  </a:cubicBezTo>
                  <a:cubicBezTo>
                    <a:pt x="230" y="87"/>
                    <a:pt x="230" y="87"/>
                    <a:pt x="230" y="87"/>
                  </a:cubicBezTo>
                  <a:cubicBezTo>
                    <a:pt x="228" y="86"/>
                    <a:pt x="228" y="86"/>
                    <a:pt x="228" y="86"/>
                  </a:cubicBezTo>
                  <a:cubicBezTo>
                    <a:pt x="223" y="57"/>
                    <a:pt x="222" y="64"/>
                    <a:pt x="224" y="55"/>
                  </a:cubicBezTo>
                  <a:cubicBezTo>
                    <a:pt x="223" y="53"/>
                    <a:pt x="223" y="49"/>
                    <a:pt x="222" y="48"/>
                  </a:cubicBezTo>
                  <a:cubicBezTo>
                    <a:pt x="223" y="46"/>
                    <a:pt x="223" y="46"/>
                    <a:pt x="223" y="46"/>
                  </a:cubicBezTo>
                  <a:cubicBezTo>
                    <a:pt x="224" y="45"/>
                    <a:pt x="224" y="45"/>
                    <a:pt x="224" y="45"/>
                  </a:cubicBezTo>
                  <a:cubicBezTo>
                    <a:pt x="225" y="45"/>
                    <a:pt x="225" y="45"/>
                    <a:pt x="225" y="45"/>
                  </a:cubicBezTo>
                  <a:cubicBezTo>
                    <a:pt x="227" y="47"/>
                    <a:pt x="227" y="47"/>
                    <a:pt x="227" y="47"/>
                  </a:cubicBezTo>
                  <a:cubicBezTo>
                    <a:pt x="228" y="50"/>
                    <a:pt x="228" y="50"/>
                    <a:pt x="228" y="50"/>
                  </a:cubicBezTo>
                  <a:cubicBezTo>
                    <a:pt x="228" y="50"/>
                    <a:pt x="228" y="50"/>
                    <a:pt x="228" y="50"/>
                  </a:cubicBezTo>
                  <a:cubicBezTo>
                    <a:pt x="229" y="46"/>
                    <a:pt x="229" y="46"/>
                    <a:pt x="229" y="46"/>
                  </a:cubicBezTo>
                  <a:cubicBezTo>
                    <a:pt x="230" y="45"/>
                    <a:pt x="230" y="45"/>
                    <a:pt x="230" y="45"/>
                  </a:cubicBezTo>
                  <a:cubicBezTo>
                    <a:pt x="234" y="44"/>
                    <a:pt x="234" y="44"/>
                    <a:pt x="234" y="44"/>
                  </a:cubicBezTo>
                  <a:cubicBezTo>
                    <a:pt x="236" y="46"/>
                    <a:pt x="238" y="48"/>
                    <a:pt x="240" y="50"/>
                  </a:cubicBezTo>
                  <a:cubicBezTo>
                    <a:pt x="241" y="50"/>
                    <a:pt x="241" y="50"/>
                    <a:pt x="241" y="50"/>
                  </a:cubicBezTo>
                  <a:cubicBezTo>
                    <a:pt x="240" y="48"/>
                    <a:pt x="240" y="49"/>
                    <a:pt x="240" y="45"/>
                  </a:cubicBezTo>
                  <a:cubicBezTo>
                    <a:pt x="240" y="44"/>
                    <a:pt x="240" y="44"/>
                    <a:pt x="240" y="44"/>
                  </a:cubicBezTo>
                  <a:cubicBezTo>
                    <a:pt x="244" y="47"/>
                    <a:pt x="244" y="47"/>
                    <a:pt x="244" y="47"/>
                  </a:cubicBezTo>
                  <a:cubicBezTo>
                    <a:pt x="246" y="46"/>
                    <a:pt x="246" y="46"/>
                    <a:pt x="246" y="46"/>
                  </a:cubicBezTo>
                  <a:cubicBezTo>
                    <a:pt x="250" y="43"/>
                    <a:pt x="250" y="43"/>
                    <a:pt x="250" y="43"/>
                  </a:cubicBezTo>
                  <a:cubicBezTo>
                    <a:pt x="256" y="41"/>
                    <a:pt x="256" y="41"/>
                    <a:pt x="256" y="41"/>
                  </a:cubicBezTo>
                  <a:cubicBezTo>
                    <a:pt x="259" y="44"/>
                    <a:pt x="259" y="44"/>
                    <a:pt x="259" y="44"/>
                  </a:cubicBezTo>
                  <a:cubicBezTo>
                    <a:pt x="259" y="45"/>
                    <a:pt x="259" y="47"/>
                    <a:pt x="259" y="48"/>
                  </a:cubicBezTo>
                  <a:cubicBezTo>
                    <a:pt x="257" y="50"/>
                    <a:pt x="257" y="50"/>
                    <a:pt x="257" y="50"/>
                  </a:cubicBezTo>
                  <a:cubicBezTo>
                    <a:pt x="249" y="52"/>
                    <a:pt x="249" y="52"/>
                    <a:pt x="249" y="52"/>
                  </a:cubicBezTo>
                  <a:cubicBezTo>
                    <a:pt x="244" y="59"/>
                    <a:pt x="244" y="59"/>
                    <a:pt x="244" y="59"/>
                  </a:cubicBezTo>
                  <a:cubicBezTo>
                    <a:pt x="251" y="58"/>
                    <a:pt x="251" y="58"/>
                    <a:pt x="251" y="58"/>
                  </a:cubicBezTo>
                  <a:cubicBezTo>
                    <a:pt x="252" y="59"/>
                    <a:pt x="252" y="59"/>
                    <a:pt x="252" y="59"/>
                  </a:cubicBezTo>
                  <a:cubicBezTo>
                    <a:pt x="253" y="65"/>
                    <a:pt x="253" y="65"/>
                    <a:pt x="253" y="65"/>
                  </a:cubicBezTo>
                  <a:cubicBezTo>
                    <a:pt x="253" y="65"/>
                    <a:pt x="253" y="65"/>
                    <a:pt x="253" y="65"/>
                  </a:cubicBezTo>
                  <a:cubicBezTo>
                    <a:pt x="255" y="66"/>
                    <a:pt x="255" y="66"/>
                    <a:pt x="255" y="66"/>
                  </a:cubicBezTo>
                  <a:cubicBezTo>
                    <a:pt x="258" y="69"/>
                    <a:pt x="257" y="69"/>
                    <a:pt x="259" y="73"/>
                  </a:cubicBezTo>
                  <a:cubicBezTo>
                    <a:pt x="260" y="73"/>
                    <a:pt x="260" y="73"/>
                    <a:pt x="260" y="73"/>
                  </a:cubicBezTo>
                  <a:cubicBezTo>
                    <a:pt x="260" y="73"/>
                    <a:pt x="260" y="63"/>
                    <a:pt x="260" y="58"/>
                  </a:cubicBezTo>
                  <a:cubicBezTo>
                    <a:pt x="262" y="56"/>
                    <a:pt x="262" y="56"/>
                    <a:pt x="262" y="56"/>
                  </a:cubicBezTo>
                  <a:cubicBezTo>
                    <a:pt x="265" y="48"/>
                    <a:pt x="263" y="51"/>
                    <a:pt x="266" y="45"/>
                  </a:cubicBezTo>
                  <a:cubicBezTo>
                    <a:pt x="269" y="47"/>
                    <a:pt x="269" y="47"/>
                    <a:pt x="269" y="47"/>
                  </a:cubicBezTo>
                  <a:cubicBezTo>
                    <a:pt x="275" y="60"/>
                    <a:pt x="276" y="73"/>
                    <a:pt x="280" y="83"/>
                  </a:cubicBezTo>
                  <a:cubicBezTo>
                    <a:pt x="281" y="84"/>
                    <a:pt x="281" y="84"/>
                    <a:pt x="281" y="84"/>
                  </a:cubicBezTo>
                  <a:cubicBezTo>
                    <a:pt x="286" y="95"/>
                    <a:pt x="286" y="95"/>
                    <a:pt x="286" y="95"/>
                  </a:cubicBezTo>
                  <a:cubicBezTo>
                    <a:pt x="286" y="95"/>
                    <a:pt x="286" y="95"/>
                    <a:pt x="286" y="95"/>
                  </a:cubicBezTo>
                  <a:cubicBezTo>
                    <a:pt x="282" y="65"/>
                    <a:pt x="278" y="61"/>
                    <a:pt x="282" y="43"/>
                  </a:cubicBezTo>
                  <a:cubicBezTo>
                    <a:pt x="283" y="40"/>
                    <a:pt x="283" y="40"/>
                    <a:pt x="283" y="40"/>
                  </a:cubicBezTo>
                  <a:cubicBezTo>
                    <a:pt x="283" y="34"/>
                    <a:pt x="283" y="36"/>
                    <a:pt x="283" y="32"/>
                  </a:cubicBezTo>
                  <a:cubicBezTo>
                    <a:pt x="285" y="29"/>
                    <a:pt x="285" y="29"/>
                    <a:pt x="285" y="29"/>
                  </a:cubicBezTo>
                  <a:cubicBezTo>
                    <a:pt x="287" y="29"/>
                    <a:pt x="287" y="29"/>
                    <a:pt x="287" y="29"/>
                  </a:cubicBezTo>
                  <a:cubicBezTo>
                    <a:pt x="289" y="32"/>
                    <a:pt x="288" y="30"/>
                    <a:pt x="291" y="38"/>
                  </a:cubicBezTo>
                  <a:close/>
                  <a:moveTo>
                    <a:pt x="457" y="27"/>
                  </a:moveTo>
                  <a:cubicBezTo>
                    <a:pt x="456" y="25"/>
                    <a:pt x="456" y="25"/>
                    <a:pt x="456" y="25"/>
                  </a:cubicBezTo>
                  <a:cubicBezTo>
                    <a:pt x="473" y="18"/>
                    <a:pt x="473" y="18"/>
                    <a:pt x="473" y="18"/>
                  </a:cubicBezTo>
                  <a:cubicBezTo>
                    <a:pt x="474" y="17"/>
                    <a:pt x="474" y="17"/>
                    <a:pt x="474" y="17"/>
                  </a:cubicBezTo>
                  <a:cubicBezTo>
                    <a:pt x="477" y="16"/>
                    <a:pt x="477" y="16"/>
                    <a:pt x="477" y="16"/>
                  </a:cubicBezTo>
                  <a:cubicBezTo>
                    <a:pt x="480" y="18"/>
                    <a:pt x="480" y="18"/>
                    <a:pt x="480" y="18"/>
                  </a:cubicBezTo>
                  <a:cubicBezTo>
                    <a:pt x="479" y="19"/>
                    <a:pt x="479" y="19"/>
                    <a:pt x="479" y="19"/>
                  </a:cubicBezTo>
                  <a:cubicBezTo>
                    <a:pt x="468" y="24"/>
                    <a:pt x="468" y="24"/>
                    <a:pt x="468" y="24"/>
                  </a:cubicBezTo>
                  <a:cubicBezTo>
                    <a:pt x="468" y="24"/>
                    <a:pt x="457" y="27"/>
                    <a:pt x="457" y="27"/>
                  </a:cubicBezTo>
                  <a:close/>
                  <a:moveTo>
                    <a:pt x="313" y="12"/>
                  </a:moveTo>
                  <a:cubicBezTo>
                    <a:pt x="311" y="16"/>
                    <a:pt x="311" y="16"/>
                    <a:pt x="311" y="16"/>
                  </a:cubicBezTo>
                  <a:cubicBezTo>
                    <a:pt x="306" y="13"/>
                    <a:pt x="306" y="13"/>
                    <a:pt x="306" y="13"/>
                  </a:cubicBezTo>
                  <a:cubicBezTo>
                    <a:pt x="307" y="10"/>
                    <a:pt x="307" y="10"/>
                    <a:pt x="307" y="10"/>
                  </a:cubicBezTo>
                  <a:cubicBezTo>
                    <a:pt x="308" y="9"/>
                    <a:pt x="308" y="9"/>
                    <a:pt x="308" y="9"/>
                  </a:cubicBezTo>
                  <a:cubicBezTo>
                    <a:pt x="310" y="9"/>
                    <a:pt x="310" y="9"/>
                    <a:pt x="310" y="9"/>
                  </a:cubicBezTo>
                  <a:lnTo>
                    <a:pt x="313" y="12"/>
                  </a:lnTo>
                  <a:close/>
                  <a:moveTo>
                    <a:pt x="338" y="16"/>
                  </a:moveTo>
                  <a:cubicBezTo>
                    <a:pt x="344" y="16"/>
                    <a:pt x="344" y="16"/>
                    <a:pt x="344" y="16"/>
                  </a:cubicBezTo>
                  <a:cubicBezTo>
                    <a:pt x="346" y="18"/>
                    <a:pt x="346" y="18"/>
                    <a:pt x="346" y="18"/>
                  </a:cubicBezTo>
                  <a:cubicBezTo>
                    <a:pt x="346" y="22"/>
                    <a:pt x="346" y="22"/>
                    <a:pt x="346" y="22"/>
                  </a:cubicBezTo>
                  <a:cubicBezTo>
                    <a:pt x="347" y="23"/>
                    <a:pt x="347" y="23"/>
                    <a:pt x="347" y="23"/>
                  </a:cubicBezTo>
                  <a:cubicBezTo>
                    <a:pt x="348" y="23"/>
                    <a:pt x="348" y="23"/>
                    <a:pt x="348" y="23"/>
                  </a:cubicBezTo>
                  <a:cubicBezTo>
                    <a:pt x="352" y="28"/>
                    <a:pt x="352" y="28"/>
                    <a:pt x="352" y="28"/>
                  </a:cubicBezTo>
                  <a:cubicBezTo>
                    <a:pt x="353" y="29"/>
                    <a:pt x="353" y="29"/>
                    <a:pt x="353" y="29"/>
                  </a:cubicBezTo>
                  <a:cubicBezTo>
                    <a:pt x="356" y="20"/>
                    <a:pt x="354" y="11"/>
                    <a:pt x="355" y="6"/>
                  </a:cubicBezTo>
                  <a:cubicBezTo>
                    <a:pt x="356" y="5"/>
                    <a:pt x="356" y="5"/>
                    <a:pt x="356" y="5"/>
                  </a:cubicBezTo>
                  <a:cubicBezTo>
                    <a:pt x="357" y="5"/>
                    <a:pt x="357" y="5"/>
                    <a:pt x="357" y="5"/>
                  </a:cubicBezTo>
                  <a:cubicBezTo>
                    <a:pt x="358" y="3"/>
                    <a:pt x="358" y="3"/>
                    <a:pt x="358" y="3"/>
                  </a:cubicBezTo>
                  <a:cubicBezTo>
                    <a:pt x="360" y="1"/>
                    <a:pt x="360" y="1"/>
                    <a:pt x="360" y="1"/>
                  </a:cubicBezTo>
                  <a:cubicBezTo>
                    <a:pt x="361" y="1"/>
                    <a:pt x="361" y="1"/>
                    <a:pt x="361" y="1"/>
                  </a:cubicBezTo>
                  <a:cubicBezTo>
                    <a:pt x="364" y="3"/>
                    <a:pt x="364" y="3"/>
                    <a:pt x="364" y="3"/>
                  </a:cubicBezTo>
                  <a:cubicBezTo>
                    <a:pt x="364" y="4"/>
                    <a:pt x="364" y="4"/>
                    <a:pt x="364" y="4"/>
                  </a:cubicBezTo>
                  <a:cubicBezTo>
                    <a:pt x="364" y="5"/>
                    <a:pt x="362" y="18"/>
                    <a:pt x="362" y="20"/>
                  </a:cubicBezTo>
                  <a:cubicBezTo>
                    <a:pt x="365" y="20"/>
                    <a:pt x="365" y="20"/>
                    <a:pt x="365" y="20"/>
                  </a:cubicBezTo>
                  <a:cubicBezTo>
                    <a:pt x="369" y="19"/>
                    <a:pt x="369" y="19"/>
                    <a:pt x="369" y="19"/>
                  </a:cubicBezTo>
                  <a:cubicBezTo>
                    <a:pt x="370" y="16"/>
                    <a:pt x="369" y="17"/>
                    <a:pt x="371" y="12"/>
                  </a:cubicBezTo>
                  <a:cubicBezTo>
                    <a:pt x="374" y="13"/>
                    <a:pt x="374" y="13"/>
                    <a:pt x="374" y="13"/>
                  </a:cubicBezTo>
                  <a:cubicBezTo>
                    <a:pt x="375" y="12"/>
                    <a:pt x="375" y="12"/>
                    <a:pt x="375" y="12"/>
                  </a:cubicBezTo>
                  <a:cubicBezTo>
                    <a:pt x="375" y="10"/>
                    <a:pt x="375" y="11"/>
                    <a:pt x="375" y="8"/>
                  </a:cubicBezTo>
                  <a:cubicBezTo>
                    <a:pt x="377" y="9"/>
                    <a:pt x="377" y="9"/>
                    <a:pt x="377" y="9"/>
                  </a:cubicBezTo>
                  <a:cubicBezTo>
                    <a:pt x="378" y="13"/>
                    <a:pt x="378" y="13"/>
                    <a:pt x="378" y="13"/>
                  </a:cubicBezTo>
                  <a:cubicBezTo>
                    <a:pt x="379" y="13"/>
                    <a:pt x="379" y="13"/>
                    <a:pt x="379" y="13"/>
                  </a:cubicBezTo>
                  <a:cubicBezTo>
                    <a:pt x="380" y="12"/>
                    <a:pt x="380" y="12"/>
                    <a:pt x="380" y="12"/>
                  </a:cubicBezTo>
                  <a:cubicBezTo>
                    <a:pt x="381" y="12"/>
                    <a:pt x="381" y="12"/>
                    <a:pt x="381" y="12"/>
                  </a:cubicBezTo>
                  <a:cubicBezTo>
                    <a:pt x="382" y="14"/>
                    <a:pt x="382" y="14"/>
                    <a:pt x="382" y="14"/>
                  </a:cubicBezTo>
                  <a:cubicBezTo>
                    <a:pt x="389" y="17"/>
                    <a:pt x="388" y="16"/>
                    <a:pt x="391" y="18"/>
                  </a:cubicBezTo>
                  <a:cubicBezTo>
                    <a:pt x="392" y="20"/>
                    <a:pt x="392" y="20"/>
                    <a:pt x="392" y="20"/>
                  </a:cubicBezTo>
                  <a:cubicBezTo>
                    <a:pt x="393" y="21"/>
                    <a:pt x="393" y="21"/>
                    <a:pt x="393" y="21"/>
                  </a:cubicBezTo>
                  <a:cubicBezTo>
                    <a:pt x="401" y="21"/>
                    <a:pt x="398" y="20"/>
                    <a:pt x="404" y="22"/>
                  </a:cubicBezTo>
                  <a:cubicBezTo>
                    <a:pt x="406" y="24"/>
                    <a:pt x="406" y="24"/>
                    <a:pt x="406" y="24"/>
                  </a:cubicBezTo>
                  <a:cubicBezTo>
                    <a:pt x="407" y="28"/>
                    <a:pt x="407" y="28"/>
                    <a:pt x="407" y="28"/>
                  </a:cubicBezTo>
                  <a:cubicBezTo>
                    <a:pt x="408" y="38"/>
                    <a:pt x="408" y="38"/>
                    <a:pt x="408" y="38"/>
                  </a:cubicBezTo>
                  <a:cubicBezTo>
                    <a:pt x="405" y="45"/>
                    <a:pt x="401" y="47"/>
                    <a:pt x="395" y="56"/>
                  </a:cubicBezTo>
                  <a:cubicBezTo>
                    <a:pt x="392" y="63"/>
                    <a:pt x="392" y="66"/>
                    <a:pt x="390" y="70"/>
                  </a:cubicBezTo>
                  <a:cubicBezTo>
                    <a:pt x="386" y="73"/>
                    <a:pt x="386" y="73"/>
                    <a:pt x="386" y="73"/>
                  </a:cubicBezTo>
                  <a:cubicBezTo>
                    <a:pt x="385" y="73"/>
                    <a:pt x="385" y="73"/>
                    <a:pt x="385" y="73"/>
                  </a:cubicBezTo>
                  <a:cubicBezTo>
                    <a:pt x="381" y="72"/>
                    <a:pt x="381" y="72"/>
                    <a:pt x="381" y="72"/>
                  </a:cubicBezTo>
                  <a:cubicBezTo>
                    <a:pt x="380" y="72"/>
                    <a:pt x="380" y="72"/>
                    <a:pt x="380" y="72"/>
                  </a:cubicBezTo>
                  <a:cubicBezTo>
                    <a:pt x="376" y="76"/>
                    <a:pt x="376" y="76"/>
                    <a:pt x="376" y="76"/>
                  </a:cubicBezTo>
                  <a:cubicBezTo>
                    <a:pt x="375" y="79"/>
                    <a:pt x="375" y="77"/>
                    <a:pt x="373" y="81"/>
                  </a:cubicBezTo>
                  <a:cubicBezTo>
                    <a:pt x="371" y="82"/>
                    <a:pt x="371" y="82"/>
                    <a:pt x="371" y="82"/>
                  </a:cubicBezTo>
                  <a:cubicBezTo>
                    <a:pt x="368" y="81"/>
                    <a:pt x="371" y="82"/>
                    <a:pt x="360" y="80"/>
                  </a:cubicBezTo>
                  <a:cubicBezTo>
                    <a:pt x="358" y="78"/>
                    <a:pt x="358" y="78"/>
                    <a:pt x="358" y="78"/>
                  </a:cubicBezTo>
                  <a:cubicBezTo>
                    <a:pt x="357" y="74"/>
                    <a:pt x="357" y="74"/>
                    <a:pt x="357" y="74"/>
                  </a:cubicBezTo>
                  <a:cubicBezTo>
                    <a:pt x="359" y="69"/>
                    <a:pt x="359" y="69"/>
                    <a:pt x="359" y="69"/>
                  </a:cubicBezTo>
                  <a:cubicBezTo>
                    <a:pt x="346" y="71"/>
                    <a:pt x="351" y="71"/>
                    <a:pt x="337" y="70"/>
                  </a:cubicBezTo>
                  <a:cubicBezTo>
                    <a:pt x="336" y="69"/>
                    <a:pt x="336" y="69"/>
                    <a:pt x="336" y="69"/>
                  </a:cubicBezTo>
                  <a:cubicBezTo>
                    <a:pt x="336" y="67"/>
                    <a:pt x="336" y="67"/>
                    <a:pt x="336" y="67"/>
                  </a:cubicBezTo>
                  <a:cubicBezTo>
                    <a:pt x="331" y="66"/>
                    <a:pt x="332" y="66"/>
                    <a:pt x="329" y="64"/>
                  </a:cubicBezTo>
                  <a:cubicBezTo>
                    <a:pt x="325" y="61"/>
                    <a:pt x="327" y="62"/>
                    <a:pt x="323" y="58"/>
                  </a:cubicBezTo>
                  <a:cubicBezTo>
                    <a:pt x="324" y="56"/>
                    <a:pt x="324" y="57"/>
                    <a:pt x="325" y="55"/>
                  </a:cubicBezTo>
                  <a:cubicBezTo>
                    <a:pt x="327" y="55"/>
                    <a:pt x="327" y="55"/>
                    <a:pt x="327" y="55"/>
                  </a:cubicBezTo>
                  <a:cubicBezTo>
                    <a:pt x="329" y="55"/>
                    <a:pt x="328" y="55"/>
                    <a:pt x="333" y="55"/>
                  </a:cubicBezTo>
                  <a:cubicBezTo>
                    <a:pt x="333" y="52"/>
                    <a:pt x="333" y="52"/>
                    <a:pt x="333" y="52"/>
                  </a:cubicBezTo>
                  <a:cubicBezTo>
                    <a:pt x="335" y="51"/>
                    <a:pt x="335" y="51"/>
                    <a:pt x="335" y="51"/>
                  </a:cubicBezTo>
                  <a:cubicBezTo>
                    <a:pt x="336" y="48"/>
                    <a:pt x="336" y="48"/>
                    <a:pt x="336" y="48"/>
                  </a:cubicBezTo>
                  <a:cubicBezTo>
                    <a:pt x="332" y="47"/>
                    <a:pt x="332" y="47"/>
                    <a:pt x="332" y="47"/>
                  </a:cubicBezTo>
                  <a:cubicBezTo>
                    <a:pt x="328" y="46"/>
                    <a:pt x="328" y="46"/>
                    <a:pt x="328" y="46"/>
                  </a:cubicBezTo>
                  <a:cubicBezTo>
                    <a:pt x="326" y="48"/>
                    <a:pt x="326" y="48"/>
                    <a:pt x="326" y="48"/>
                  </a:cubicBezTo>
                  <a:cubicBezTo>
                    <a:pt x="323" y="49"/>
                    <a:pt x="323" y="49"/>
                    <a:pt x="323" y="49"/>
                  </a:cubicBezTo>
                  <a:cubicBezTo>
                    <a:pt x="321" y="50"/>
                    <a:pt x="322" y="50"/>
                    <a:pt x="315" y="49"/>
                  </a:cubicBezTo>
                  <a:cubicBezTo>
                    <a:pt x="313" y="47"/>
                    <a:pt x="313" y="47"/>
                    <a:pt x="313" y="47"/>
                  </a:cubicBezTo>
                  <a:cubicBezTo>
                    <a:pt x="308" y="42"/>
                    <a:pt x="308" y="42"/>
                    <a:pt x="308" y="37"/>
                  </a:cubicBezTo>
                  <a:cubicBezTo>
                    <a:pt x="311" y="34"/>
                    <a:pt x="311" y="34"/>
                    <a:pt x="311" y="34"/>
                  </a:cubicBezTo>
                  <a:cubicBezTo>
                    <a:pt x="313" y="32"/>
                    <a:pt x="312" y="33"/>
                    <a:pt x="314" y="30"/>
                  </a:cubicBezTo>
                  <a:cubicBezTo>
                    <a:pt x="309" y="28"/>
                    <a:pt x="309" y="28"/>
                    <a:pt x="309" y="28"/>
                  </a:cubicBezTo>
                  <a:cubicBezTo>
                    <a:pt x="306" y="26"/>
                    <a:pt x="307" y="27"/>
                    <a:pt x="304" y="23"/>
                  </a:cubicBezTo>
                  <a:cubicBezTo>
                    <a:pt x="306" y="21"/>
                    <a:pt x="306" y="21"/>
                    <a:pt x="306" y="21"/>
                  </a:cubicBezTo>
                  <a:cubicBezTo>
                    <a:pt x="313" y="19"/>
                    <a:pt x="313" y="19"/>
                    <a:pt x="313" y="19"/>
                  </a:cubicBezTo>
                  <a:cubicBezTo>
                    <a:pt x="315" y="21"/>
                    <a:pt x="315" y="21"/>
                    <a:pt x="315" y="21"/>
                  </a:cubicBezTo>
                  <a:cubicBezTo>
                    <a:pt x="317" y="23"/>
                    <a:pt x="317" y="23"/>
                    <a:pt x="317" y="23"/>
                  </a:cubicBezTo>
                  <a:cubicBezTo>
                    <a:pt x="320" y="25"/>
                    <a:pt x="320" y="25"/>
                    <a:pt x="320" y="25"/>
                  </a:cubicBezTo>
                  <a:cubicBezTo>
                    <a:pt x="322" y="21"/>
                    <a:pt x="322" y="21"/>
                    <a:pt x="322" y="21"/>
                  </a:cubicBezTo>
                  <a:cubicBezTo>
                    <a:pt x="320" y="20"/>
                    <a:pt x="320" y="20"/>
                    <a:pt x="320" y="20"/>
                  </a:cubicBezTo>
                  <a:cubicBezTo>
                    <a:pt x="318" y="14"/>
                    <a:pt x="318" y="15"/>
                    <a:pt x="318" y="12"/>
                  </a:cubicBezTo>
                  <a:cubicBezTo>
                    <a:pt x="318" y="10"/>
                    <a:pt x="318" y="10"/>
                    <a:pt x="318" y="10"/>
                  </a:cubicBezTo>
                  <a:cubicBezTo>
                    <a:pt x="319" y="10"/>
                    <a:pt x="319" y="10"/>
                    <a:pt x="319" y="10"/>
                  </a:cubicBezTo>
                  <a:cubicBezTo>
                    <a:pt x="320" y="11"/>
                    <a:pt x="321" y="14"/>
                    <a:pt x="322" y="16"/>
                  </a:cubicBezTo>
                  <a:cubicBezTo>
                    <a:pt x="324" y="17"/>
                    <a:pt x="324" y="17"/>
                    <a:pt x="324" y="17"/>
                  </a:cubicBezTo>
                  <a:cubicBezTo>
                    <a:pt x="325" y="8"/>
                    <a:pt x="325" y="13"/>
                    <a:pt x="323" y="1"/>
                  </a:cubicBezTo>
                  <a:cubicBezTo>
                    <a:pt x="324" y="0"/>
                    <a:pt x="324" y="0"/>
                    <a:pt x="324" y="0"/>
                  </a:cubicBezTo>
                  <a:cubicBezTo>
                    <a:pt x="325" y="1"/>
                    <a:pt x="325" y="1"/>
                    <a:pt x="325" y="1"/>
                  </a:cubicBezTo>
                  <a:cubicBezTo>
                    <a:pt x="329" y="4"/>
                    <a:pt x="328" y="3"/>
                    <a:pt x="331" y="6"/>
                  </a:cubicBezTo>
                  <a:cubicBezTo>
                    <a:pt x="335" y="11"/>
                    <a:pt x="332" y="9"/>
                    <a:pt x="337" y="16"/>
                  </a:cubicBezTo>
                  <a:cubicBezTo>
                    <a:pt x="337" y="16"/>
                    <a:pt x="338" y="16"/>
                    <a:pt x="338" y="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209">
              <a:extLst>
                <a:ext uri="{FF2B5EF4-FFF2-40B4-BE49-F238E27FC236}">
                  <a16:creationId xmlns:a16="http://schemas.microsoft.com/office/drawing/2014/main" id="{E2D73F8D-1FEF-4BDC-BD6E-7E6F268DB11F}"/>
                </a:ext>
              </a:extLst>
            </p:cNvPr>
            <p:cNvSpPr>
              <a:spLocks/>
            </p:cNvSpPr>
            <p:nvPr/>
          </p:nvSpPr>
          <p:spPr bwMode="auto">
            <a:xfrm>
              <a:off x="12480912" y="6361703"/>
              <a:ext cx="265956" cy="128230"/>
            </a:xfrm>
            <a:custGeom>
              <a:avLst/>
              <a:gdLst>
                <a:gd name="T0" fmla="*/ 63 w 64"/>
                <a:gd name="T1" fmla="*/ 10 h 31"/>
                <a:gd name="T2" fmla="*/ 59 w 64"/>
                <a:gd name="T3" fmla="*/ 18 h 31"/>
                <a:gd name="T4" fmla="*/ 59 w 64"/>
                <a:gd name="T5" fmla="*/ 21 h 31"/>
                <a:gd name="T6" fmla="*/ 54 w 64"/>
                <a:gd name="T7" fmla="*/ 21 h 31"/>
                <a:gd name="T8" fmla="*/ 53 w 64"/>
                <a:gd name="T9" fmla="*/ 19 h 31"/>
                <a:gd name="T10" fmla="*/ 51 w 64"/>
                <a:gd name="T11" fmla="*/ 18 h 31"/>
                <a:gd name="T12" fmla="*/ 47 w 64"/>
                <a:gd name="T13" fmla="*/ 19 h 31"/>
                <a:gd name="T14" fmla="*/ 41 w 64"/>
                <a:gd name="T15" fmla="*/ 18 h 31"/>
                <a:gd name="T16" fmla="*/ 34 w 64"/>
                <a:gd name="T17" fmla="*/ 25 h 31"/>
                <a:gd name="T18" fmla="*/ 30 w 64"/>
                <a:gd name="T19" fmla="*/ 24 h 31"/>
                <a:gd name="T20" fmla="*/ 29 w 64"/>
                <a:gd name="T21" fmla="*/ 25 h 31"/>
                <a:gd name="T22" fmla="*/ 22 w 64"/>
                <a:gd name="T23" fmla="*/ 27 h 31"/>
                <a:gd name="T24" fmla="*/ 21 w 64"/>
                <a:gd name="T25" fmla="*/ 29 h 31"/>
                <a:gd name="T26" fmla="*/ 21 w 64"/>
                <a:gd name="T27" fmla="*/ 31 h 31"/>
                <a:gd name="T28" fmla="*/ 5 w 64"/>
                <a:gd name="T29" fmla="*/ 27 h 31"/>
                <a:gd name="T30" fmla="*/ 5 w 64"/>
                <a:gd name="T31" fmla="*/ 27 h 31"/>
                <a:gd name="T32" fmla="*/ 3 w 64"/>
                <a:gd name="T33" fmla="*/ 27 h 31"/>
                <a:gd name="T34" fmla="*/ 0 w 64"/>
                <a:gd name="T35" fmla="*/ 21 h 31"/>
                <a:gd name="T36" fmla="*/ 1 w 64"/>
                <a:gd name="T37" fmla="*/ 18 h 31"/>
                <a:gd name="T38" fmla="*/ 4 w 64"/>
                <a:gd name="T39" fmla="*/ 13 h 31"/>
                <a:gd name="T40" fmla="*/ 8 w 64"/>
                <a:gd name="T41" fmla="*/ 13 h 31"/>
                <a:gd name="T42" fmla="*/ 12 w 64"/>
                <a:gd name="T43" fmla="*/ 10 h 31"/>
                <a:gd name="T44" fmla="*/ 13 w 64"/>
                <a:gd name="T45" fmla="*/ 10 h 31"/>
                <a:gd name="T46" fmla="*/ 14 w 64"/>
                <a:gd name="T47" fmla="*/ 6 h 31"/>
                <a:gd name="T48" fmla="*/ 19 w 64"/>
                <a:gd name="T49" fmla="*/ 2 h 31"/>
                <a:gd name="T50" fmla="*/ 21 w 64"/>
                <a:gd name="T51" fmla="*/ 2 h 31"/>
                <a:gd name="T52" fmla="*/ 23 w 64"/>
                <a:gd name="T53" fmla="*/ 2 h 31"/>
                <a:gd name="T54" fmla="*/ 26 w 64"/>
                <a:gd name="T55" fmla="*/ 3 h 31"/>
                <a:gd name="T56" fmla="*/ 29 w 64"/>
                <a:gd name="T57" fmla="*/ 0 h 31"/>
                <a:gd name="T58" fmla="*/ 31 w 64"/>
                <a:gd name="T59" fmla="*/ 3 h 31"/>
                <a:gd name="T60" fmla="*/ 31 w 64"/>
                <a:gd name="T61" fmla="*/ 4 h 31"/>
                <a:gd name="T62" fmla="*/ 33 w 64"/>
                <a:gd name="T63" fmla="*/ 4 h 31"/>
                <a:gd name="T64" fmla="*/ 32 w 64"/>
                <a:gd name="T65" fmla="*/ 7 h 31"/>
                <a:gd name="T66" fmla="*/ 34 w 64"/>
                <a:gd name="T67" fmla="*/ 7 h 31"/>
                <a:gd name="T68" fmla="*/ 36 w 64"/>
                <a:gd name="T69" fmla="*/ 6 h 31"/>
                <a:gd name="T70" fmla="*/ 39 w 64"/>
                <a:gd name="T71" fmla="*/ 4 h 31"/>
                <a:gd name="T72" fmla="*/ 40 w 64"/>
                <a:gd name="T73" fmla="*/ 4 h 31"/>
                <a:gd name="T74" fmla="*/ 42 w 64"/>
                <a:gd name="T75" fmla="*/ 4 h 31"/>
                <a:gd name="T76" fmla="*/ 44 w 64"/>
                <a:gd name="T77" fmla="*/ 5 h 31"/>
                <a:gd name="T78" fmla="*/ 46 w 64"/>
                <a:gd name="T79" fmla="*/ 5 h 31"/>
                <a:gd name="T80" fmla="*/ 47 w 64"/>
                <a:gd name="T81" fmla="*/ 3 h 31"/>
                <a:gd name="T82" fmla="*/ 56 w 64"/>
                <a:gd name="T83" fmla="*/ 4 h 31"/>
                <a:gd name="T84" fmla="*/ 58 w 64"/>
                <a:gd name="T85"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 h="31">
                  <a:moveTo>
                    <a:pt x="64" y="9"/>
                  </a:moveTo>
                  <a:cubicBezTo>
                    <a:pt x="63" y="10"/>
                    <a:pt x="63" y="10"/>
                    <a:pt x="63" y="10"/>
                  </a:cubicBezTo>
                  <a:cubicBezTo>
                    <a:pt x="60" y="15"/>
                    <a:pt x="63" y="11"/>
                    <a:pt x="61" y="16"/>
                  </a:cubicBezTo>
                  <a:cubicBezTo>
                    <a:pt x="59" y="18"/>
                    <a:pt x="59" y="18"/>
                    <a:pt x="59" y="18"/>
                  </a:cubicBezTo>
                  <a:cubicBezTo>
                    <a:pt x="59" y="20"/>
                    <a:pt x="59" y="20"/>
                    <a:pt x="59" y="20"/>
                  </a:cubicBezTo>
                  <a:cubicBezTo>
                    <a:pt x="59" y="21"/>
                    <a:pt x="59" y="21"/>
                    <a:pt x="59" y="21"/>
                  </a:cubicBezTo>
                  <a:cubicBezTo>
                    <a:pt x="55" y="22"/>
                    <a:pt x="55" y="22"/>
                    <a:pt x="55" y="22"/>
                  </a:cubicBezTo>
                  <a:cubicBezTo>
                    <a:pt x="54" y="21"/>
                    <a:pt x="54" y="21"/>
                    <a:pt x="54" y="21"/>
                  </a:cubicBezTo>
                  <a:cubicBezTo>
                    <a:pt x="53" y="20"/>
                    <a:pt x="54" y="20"/>
                    <a:pt x="53" y="19"/>
                  </a:cubicBezTo>
                  <a:cubicBezTo>
                    <a:pt x="53" y="19"/>
                    <a:pt x="53" y="19"/>
                    <a:pt x="53" y="19"/>
                  </a:cubicBezTo>
                  <a:cubicBezTo>
                    <a:pt x="52" y="18"/>
                    <a:pt x="52" y="19"/>
                    <a:pt x="51" y="18"/>
                  </a:cubicBezTo>
                  <a:cubicBezTo>
                    <a:pt x="51" y="18"/>
                    <a:pt x="51" y="18"/>
                    <a:pt x="51" y="18"/>
                  </a:cubicBezTo>
                  <a:cubicBezTo>
                    <a:pt x="49" y="19"/>
                    <a:pt x="49" y="19"/>
                    <a:pt x="49" y="19"/>
                  </a:cubicBezTo>
                  <a:cubicBezTo>
                    <a:pt x="47" y="19"/>
                    <a:pt x="47" y="19"/>
                    <a:pt x="47" y="19"/>
                  </a:cubicBezTo>
                  <a:cubicBezTo>
                    <a:pt x="46" y="18"/>
                    <a:pt x="46" y="19"/>
                    <a:pt x="45" y="18"/>
                  </a:cubicBezTo>
                  <a:cubicBezTo>
                    <a:pt x="42" y="18"/>
                    <a:pt x="43" y="18"/>
                    <a:pt x="41" y="18"/>
                  </a:cubicBezTo>
                  <a:cubicBezTo>
                    <a:pt x="40" y="19"/>
                    <a:pt x="39" y="21"/>
                    <a:pt x="39" y="22"/>
                  </a:cubicBezTo>
                  <a:cubicBezTo>
                    <a:pt x="37" y="23"/>
                    <a:pt x="34" y="25"/>
                    <a:pt x="34" y="25"/>
                  </a:cubicBezTo>
                  <a:cubicBezTo>
                    <a:pt x="32" y="24"/>
                    <a:pt x="33" y="24"/>
                    <a:pt x="31" y="23"/>
                  </a:cubicBezTo>
                  <a:cubicBezTo>
                    <a:pt x="30" y="24"/>
                    <a:pt x="30" y="24"/>
                    <a:pt x="30" y="24"/>
                  </a:cubicBezTo>
                  <a:cubicBezTo>
                    <a:pt x="29" y="24"/>
                    <a:pt x="29" y="24"/>
                    <a:pt x="29" y="24"/>
                  </a:cubicBezTo>
                  <a:cubicBezTo>
                    <a:pt x="29" y="25"/>
                    <a:pt x="29" y="25"/>
                    <a:pt x="29" y="25"/>
                  </a:cubicBezTo>
                  <a:cubicBezTo>
                    <a:pt x="27" y="26"/>
                    <a:pt x="28" y="26"/>
                    <a:pt x="23" y="26"/>
                  </a:cubicBezTo>
                  <a:cubicBezTo>
                    <a:pt x="22" y="27"/>
                    <a:pt x="22" y="27"/>
                    <a:pt x="22" y="27"/>
                  </a:cubicBezTo>
                  <a:cubicBezTo>
                    <a:pt x="21" y="28"/>
                    <a:pt x="21" y="28"/>
                    <a:pt x="21" y="28"/>
                  </a:cubicBezTo>
                  <a:cubicBezTo>
                    <a:pt x="21" y="29"/>
                    <a:pt x="21" y="29"/>
                    <a:pt x="21" y="29"/>
                  </a:cubicBezTo>
                  <a:cubicBezTo>
                    <a:pt x="21" y="30"/>
                    <a:pt x="21" y="30"/>
                    <a:pt x="21" y="30"/>
                  </a:cubicBezTo>
                  <a:cubicBezTo>
                    <a:pt x="21" y="30"/>
                    <a:pt x="21" y="30"/>
                    <a:pt x="21" y="31"/>
                  </a:cubicBezTo>
                  <a:cubicBezTo>
                    <a:pt x="13" y="31"/>
                    <a:pt x="16" y="31"/>
                    <a:pt x="10" y="31"/>
                  </a:cubicBezTo>
                  <a:cubicBezTo>
                    <a:pt x="8" y="30"/>
                    <a:pt x="7" y="29"/>
                    <a:pt x="5" y="27"/>
                  </a:cubicBezTo>
                  <a:cubicBezTo>
                    <a:pt x="5" y="27"/>
                    <a:pt x="5" y="27"/>
                    <a:pt x="5" y="27"/>
                  </a:cubicBezTo>
                  <a:cubicBezTo>
                    <a:pt x="5" y="27"/>
                    <a:pt x="5" y="27"/>
                    <a:pt x="5" y="27"/>
                  </a:cubicBezTo>
                  <a:cubicBezTo>
                    <a:pt x="3" y="27"/>
                    <a:pt x="3" y="27"/>
                    <a:pt x="3" y="27"/>
                  </a:cubicBezTo>
                  <a:cubicBezTo>
                    <a:pt x="3" y="27"/>
                    <a:pt x="3" y="27"/>
                    <a:pt x="3" y="27"/>
                  </a:cubicBezTo>
                  <a:cubicBezTo>
                    <a:pt x="2" y="27"/>
                    <a:pt x="2" y="27"/>
                    <a:pt x="2" y="27"/>
                  </a:cubicBezTo>
                  <a:cubicBezTo>
                    <a:pt x="2" y="27"/>
                    <a:pt x="1" y="24"/>
                    <a:pt x="0" y="21"/>
                  </a:cubicBezTo>
                  <a:cubicBezTo>
                    <a:pt x="0" y="20"/>
                    <a:pt x="0" y="20"/>
                    <a:pt x="0" y="20"/>
                  </a:cubicBezTo>
                  <a:cubicBezTo>
                    <a:pt x="0" y="18"/>
                    <a:pt x="0" y="19"/>
                    <a:pt x="1" y="18"/>
                  </a:cubicBezTo>
                  <a:cubicBezTo>
                    <a:pt x="1" y="16"/>
                    <a:pt x="2" y="15"/>
                    <a:pt x="3" y="13"/>
                  </a:cubicBezTo>
                  <a:cubicBezTo>
                    <a:pt x="4" y="13"/>
                    <a:pt x="4" y="13"/>
                    <a:pt x="4" y="13"/>
                  </a:cubicBezTo>
                  <a:cubicBezTo>
                    <a:pt x="5" y="13"/>
                    <a:pt x="4" y="13"/>
                    <a:pt x="7" y="13"/>
                  </a:cubicBezTo>
                  <a:cubicBezTo>
                    <a:pt x="8" y="13"/>
                    <a:pt x="8" y="13"/>
                    <a:pt x="8" y="13"/>
                  </a:cubicBezTo>
                  <a:cubicBezTo>
                    <a:pt x="10" y="12"/>
                    <a:pt x="10" y="12"/>
                    <a:pt x="11" y="11"/>
                  </a:cubicBezTo>
                  <a:cubicBezTo>
                    <a:pt x="12" y="10"/>
                    <a:pt x="12" y="10"/>
                    <a:pt x="12" y="10"/>
                  </a:cubicBezTo>
                  <a:cubicBezTo>
                    <a:pt x="12" y="10"/>
                    <a:pt x="12" y="10"/>
                    <a:pt x="12" y="10"/>
                  </a:cubicBezTo>
                  <a:cubicBezTo>
                    <a:pt x="13" y="10"/>
                    <a:pt x="13" y="10"/>
                    <a:pt x="13" y="10"/>
                  </a:cubicBezTo>
                  <a:cubicBezTo>
                    <a:pt x="14" y="9"/>
                    <a:pt x="14" y="9"/>
                    <a:pt x="14" y="9"/>
                  </a:cubicBezTo>
                  <a:cubicBezTo>
                    <a:pt x="14" y="8"/>
                    <a:pt x="14" y="7"/>
                    <a:pt x="14" y="6"/>
                  </a:cubicBezTo>
                  <a:cubicBezTo>
                    <a:pt x="17" y="5"/>
                    <a:pt x="17" y="5"/>
                    <a:pt x="17" y="5"/>
                  </a:cubicBezTo>
                  <a:cubicBezTo>
                    <a:pt x="17" y="3"/>
                    <a:pt x="18" y="3"/>
                    <a:pt x="19" y="2"/>
                  </a:cubicBezTo>
                  <a:cubicBezTo>
                    <a:pt x="19" y="2"/>
                    <a:pt x="19" y="2"/>
                    <a:pt x="19" y="2"/>
                  </a:cubicBezTo>
                  <a:cubicBezTo>
                    <a:pt x="20" y="2"/>
                    <a:pt x="20" y="2"/>
                    <a:pt x="21" y="2"/>
                  </a:cubicBezTo>
                  <a:cubicBezTo>
                    <a:pt x="22" y="2"/>
                    <a:pt x="22" y="2"/>
                    <a:pt x="22" y="2"/>
                  </a:cubicBezTo>
                  <a:cubicBezTo>
                    <a:pt x="22" y="2"/>
                    <a:pt x="23" y="2"/>
                    <a:pt x="23" y="2"/>
                  </a:cubicBezTo>
                  <a:cubicBezTo>
                    <a:pt x="23" y="3"/>
                    <a:pt x="23" y="2"/>
                    <a:pt x="24" y="4"/>
                  </a:cubicBezTo>
                  <a:cubicBezTo>
                    <a:pt x="26" y="3"/>
                    <a:pt x="26" y="3"/>
                    <a:pt x="26" y="3"/>
                  </a:cubicBezTo>
                  <a:cubicBezTo>
                    <a:pt x="27" y="2"/>
                    <a:pt x="27" y="2"/>
                    <a:pt x="27" y="2"/>
                  </a:cubicBezTo>
                  <a:cubicBezTo>
                    <a:pt x="27" y="1"/>
                    <a:pt x="28" y="1"/>
                    <a:pt x="29" y="0"/>
                  </a:cubicBezTo>
                  <a:cubicBezTo>
                    <a:pt x="29" y="0"/>
                    <a:pt x="29" y="0"/>
                    <a:pt x="29" y="0"/>
                  </a:cubicBezTo>
                  <a:cubicBezTo>
                    <a:pt x="30" y="1"/>
                    <a:pt x="30" y="2"/>
                    <a:pt x="31" y="3"/>
                  </a:cubicBezTo>
                  <a:cubicBezTo>
                    <a:pt x="31" y="3"/>
                    <a:pt x="31" y="3"/>
                    <a:pt x="31" y="3"/>
                  </a:cubicBezTo>
                  <a:cubicBezTo>
                    <a:pt x="31" y="4"/>
                    <a:pt x="31" y="4"/>
                    <a:pt x="31" y="4"/>
                  </a:cubicBezTo>
                  <a:cubicBezTo>
                    <a:pt x="32" y="4"/>
                    <a:pt x="32" y="4"/>
                    <a:pt x="32" y="4"/>
                  </a:cubicBezTo>
                  <a:cubicBezTo>
                    <a:pt x="33" y="4"/>
                    <a:pt x="33" y="4"/>
                    <a:pt x="33" y="4"/>
                  </a:cubicBezTo>
                  <a:cubicBezTo>
                    <a:pt x="33" y="5"/>
                    <a:pt x="33" y="5"/>
                    <a:pt x="33" y="6"/>
                  </a:cubicBezTo>
                  <a:cubicBezTo>
                    <a:pt x="32" y="6"/>
                    <a:pt x="33" y="6"/>
                    <a:pt x="32" y="7"/>
                  </a:cubicBezTo>
                  <a:cubicBezTo>
                    <a:pt x="33" y="7"/>
                    <a:pt x="33" y="7"/>
                    <a:pt x="33" y="7"/>
                  </a:cubicBezTo>
                  <a:cubicBezTo>
                    <a:pt x="34" y="7"/>
                    <a:pt x="34" y="7"/>
                    <a:pt x="34" y="7"/>
                  </a:cubicBezTo>
                  <a:cubicBezTo>
                    <a:pt x="36" y="7"/>
                    <a:pt x="36" y="7"/>
                    <a:pt x="36" y="7"/>
                  </a:cubicBezTo>
                  <a:cubicBezTo>
                    <a:pt x="36" y="6"/>
                    <a:pt x="36" y="6"/>
                    <a:pt x="36" y="6"/>
                  </a:cubicBezTo>
                  <a:cubicBezTo>
                    <a:pt x="37" y="5"/>
                    <a:pt x="37" y="5"/>
                    <a:pt x="37" y="5"/>
                  </a:cubicBezTo>
                  <a:cubicBezTo>
                    <a:pt x="39" y="4"/>
                    <a:pt x="37" y="5"/>
                    <a:pt x="39" y="4"/>
                  </a:cubicBezTo>
                  <a:cubicBezTo>
                    <a:pt x="40" y="4"/>
                    <a:pt x="40" y="4"/>
                    <a:pt x="40" y="4"/>
                  </a:cubicBezTo>
                  <a:cubicBezTo>
                    <a:pt x="40" y="4"/>
                    <a:pt x="40" y="4"/>
                    <a:pt x="40" y="4"/>
                  </a:cubicBezTo>
                  <a:cubicBezTo>
                    <a:pt x="41" y="4"/>
                    <a:pt x="40" y="4"/>
                    <a:pt x="41" y="4"/>
                  </a:cubicBezTo>
                  <a:cubicBezTo>
                    <a:pt x="42" y="4"/>
                    <a:pt x="42" y="4"/>
                    <a:pt x="42" y="4"/>
                  </a:cubicBezTo>
                  <a:cubicBezTo>
                    <a:pt x="43" y="4"/>
                    <a:pt x="43" y="4"/>
                    <a:pt x="43" y="4"/>
                  </a:cubicBezTo>
                  <a:cubicBezTo>
                    <a:pt x="44" y="5"/>
                    <a:pt x="44" y="5"/>
                    <a:pt x="44" y="5"/>
                  </a:cubicBezTo>
                  <a:cubicBezTo>
                    <a:pt x="45" y="5"/>
                    <a:pt x="45" y="5"/>
                    <a:pt x="45" y="5"/>
                  </a:cubicBezTo>
                  <a:cubicBezTo>
                    <a:pt x="46" y="5"/>
                    <a:pt x="46" y="5"/>
                    <a:pt x="46" y="5"/>
                  </a:cubicBezTo>
                  <a:cubicBezTo>
                    <a:pt x="46" y="4"/>
                    <a:pt x="46" y="4"/>
                    <a:pt x="46" y="4"/>
                  </a:cubicBezTo>
                  <a:cubicBezTo>
                    <a:pt x="47" y="3"/>
                    <a:pt x="47" y="3"/>
                    <a:pt x="47" y="3"/>
                  </a:cubicBezTo>
                  <a:cubicBezTo>
                    <a:pt x="53" y="3"/>
                    <a:pt x="44" y="2"/>
                    <a:pt x="54" y="3"/>
                  </a:cubicBezTo>
                  <a:cubicBezTo>
                    <a:pt x="54" y="4"/>
                    <a:pt x="54" y="4"/>
                    <a:pt x="56" y="4"/>
                  </a:cubicBezTo>
                  <a:cubicBezTo>
                    <a:pt x="57" y="5"/>
                    <a:pt x="57" y="5"/>
                    <a:pt x="57" y="5"/>
                  </a:cubicBezTo>
                  <a:cubicBezTo>
                    <a:pt x="58" y="6"/>
                    <a:pt x="58" y="6"/>
                    <a:pt x="58" y="7"/>
                  </a:cubicBezTo>
                  <a:cubicBezTo>
                    <a:pt x="59" y="7"/>
                    <a:pt x="62" y="9"/>
                    <a:pt x="64" y="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210">
              <a:extLst>
                <a:ext uri="{FF2B5EF4-FFF2-40B4-BE49-F238E27FC236}">
                  <a16:creationId xmlns:a16="http://schemas.microsoft.com/office/drawing/2014/main" id="{A422EC8E-1EBC-4B95-999B-D71A00F29FD3}"/>
                </a:ext>
              </a:extLst>
            </p:cNvPr>
            <p:cNvSpPr>
              <a:spLocks noEditPoints="1"/>
            </p:cNvSpPr>
            <p:nvPr/>
          </p:nvSpPr>
          <p:spPr bwMode="auto">
            <a:xfrm>
              <a:off x="11070399" y="8560584"/>
              <a:ext cx="142476" cy="142476"/>
            </a:xfrm>
            <a:custGeom>
              <a:avLst/>
              <a:gdLst>
                <a:gd name="T0" fmla="*/ 33 w 34"/>
                <a:gd name="T1" fmla="*/ 20 h 35"/>
                <a:gd name="T2" fmla="*/ 32 w 34"/>
                <a:gd name="T3" fmla="*/ 21 h 35"/>
                <a:gd name="T4" fmla="*/ 30 w 34"/>
                <a:gd name="T5" fmla="*/ 25 h 35"/>
                <a:gd name="T6" fmla="*/ 27 w 34"/>
                <a:gd name="T7" fmla="*/ 28 h 35"/>
                <a:gd name="T8" fmla="*/ 20 w 34"/>
                <a:gd name="T9" fmla="*/ 35 h 35"/>
                <a:gd name="T10" fmla="*/ 9 w 34"/>
                <a:gd name="T11" fmla="*/ 29 h 35"/>
                <a:gd name="T12" fmla="*/ 9 w 34"/>
                <a:gd name="T13" fmla="*/ 26 h 35"/>
                <a:gd name="T14" fmla="*/ 9 w 34"/>
                <a:gd name="T15" fmla="*/ 25 h 35"/>
                <a:gd name="T16" fmla="*/ 7 w 34"/>
                <a:gd name="T17" fmla="*/ 26 h 35"/>
                <a:gd name="T18" fmla="*/ 5 w 34"/>
                <a:gd name="T19" fmla="*/ 24 h 35"/>
                <a:gd name="T20" fmla="*/ 4 w 34"/>
                <a:gd name="T21" fmla="*/ 21 h 35"/>
                <a:gd name="T22" fmla="*/ 2 w 34"/>
                <a:gd name="T23" fmla="*/ 20 h 35"/>
                <a:gd name="T24" fmla="*/ 1 w 34"/>
                <a:gd name="T25" fmla="*/ 17 h 35"/>
                <a:gd name="T26" fmla="*/ 2 w 34"/>
                <a:gd name="T27" fmla="*/ 17 h 35"/>
                <a:gd name="T28" fmla="*/ 5 w 34"/>
                <a:gd name="T29" fmla="*/ 16 h 35"/>
                <a:gd name="T30" fmla="*/ 5 w 34"/>
                <a:gd name="T31" fmla="*/ 15 h 35"/>
                <a:gd name="T32" fmla="*/ 3 w 34"/>
                <a:gd name="T33" fmla="*/ 15 h 35"/>
                <a:gd name="T34" fmla="*/ 2 w 34"/>
                <a:gd name="T35" fmla="*/ 16 h 35"/>
                <a:gd name="T36" fmla="*/ 1 w 34"/>
                <a:gd name="T37" fmla="*/ 13 h 35"/>
                <a:gd name="T38" fmla="*/ 3 w 34"/>
                <a:gd name="T39" fmla="*/ 12 h 35"/>
                <a:gd name="T40" fmla="*/ 1 w 34"/>
                <a:gd name="T41" fmla="*/ 11 h 35"/>
                <a:gd name="T42" fmla="*/ 1 w 34"/>
                <a:gd name="T43" fmla="*/ 10 h 35"/>
                <a:gd name="T44" fmla="*/ 3 w 34"/>
                <a:gd name="T45" fmla="*/ 10 h 35"/>
                <a:gd name="T46" fmla="*/ 4 w 34"/>
                <a:gd name="T47" fmla="*/ 8 h 35"/>
                <a:gd name="T48" fmla="*/ 8 w 34"/>
                <a:gd name="T49" fmla="*/ 3 h 35"/>
                <a:gd name="T50" fmla="*/ 9 w 34"/>
                <a:gd name="T51" fmla="*/ 1 h 35"/>
                <a:gd name="T52" fmla="*/ 13 w 34"/>
                <a:gd name="T53" fmla="*/ 1 h 35"/>
                <a:gd name="T54" fmla="*/ 16 w 34"/>
                <a:gd name="T55" fmla="*/ 0 h 35"/>
                <a:gd name="T56" fmla="*/ 24 w 34"/>
                <a:gd name="T57" fmla="*/ 0 h 35"/>
                <a:gd name="T58" fmla="*/ 30 w 34"/>
                <a:gd name="T59" fmla="*/ 7 h 35"/>
                <a:gd name="T60" fmla="*/ 30 w 34"/>
                <a:gd name="T61" fmla="*/ 8 h 35"/>
                <a:gd name="T62" fmla="*/ 29 w 34"/>
                <a:gd name="T63" fmla="*/ 10 h 35"/>
                <a:gd name="T64" fmla="*/ 30 w 34"/>
                <a:gd name="T65" fmla="*/ 10 h 35"/>
                <a:gd name="T66" fmla="*/ 32 w 34"/>
                <a:gd name="T67" fmla="*/ 15 h 35"/>
                <a:gd name="T68" fmla="*/ 30 w 34"/>
                <a:gd name="T69" fmla="*/ 16 h 35"/>
                <a:gd name="T70" fmla="*/ 29 w 34"/>
                <a:gd name="T71" fmla="*/ 19 h 35"/>
                <a:gd name="T72" fmla="*/ 30 w 34"/>
                <a:gd name="T73" fmla="*/ 19 h 35"/>
                <a:gd name="T74" fmla="*/ 33 w 34"/>
                <a:gd name="T75" fmla="*/ 17 h 35"/>
                <a:gd name="T76" fmla="*/ 34 w 34"/>
                <a:gd name="T77" fmla="*/ 17 h 35"/>
                <a:gd name="T78" fmla="*/ 9 w 34"/>
                <a:gd name="T79" fmla="*/ 29 h 35"/>
                <a:gd name="T80" fmla="*/ 4 w 34"/>
                <a:gd name="T81" fmla="*/ 27 h 35"/>
                <a:gd name="T82" fmla="*/ 8 w 34"/>
                <a:gd name="T83" fmla="*/ 26 h 35"/>
                <a:gd name="T84" fmla="*/ 9 w 34"/>
                <a:gd name="T85" fmla="*/ 27 h 35"/>
                <a:gd name="T86" fmla="*/ 9 w 34"/>
                <a:gd name="T87"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 h="35">
                  <a:moveTo>
                    <a:pt x="34" y="17"/>
                  </a:moveTo>
                  <a:cubicBezTo>
                    <a:pt x="34" y="18"/>
                    <a:pt x="34" y="19"/>
                    <a:pt x="33" y="20"/>
                  </a:cubicBezTo>
                  <a:cubicBezTo>
                    <a:pt x="33" y="21"/>
                    <a:pt x="33" y="21"/>
                    <a:pt x="33" y="21"/>
                  </a:cubicBezTo>
                  <a:cubicBezTo>
                    <a:pt x="32" y="21"/>
                    <a:pt x="32" y="21"/>
                    <a:pt x="32" y="21"/>
                  </a:cubicBezTo>
                  <a:cubicBezTo>
                    <a:pt x="31" y="22"/>
                    <a:pt x="31" y="22"/>
                    <a:pt x="31" y="22"/>
                  </a:cubicBezTo>
                  <a:cubicBezTo>
                    <a:pt x="30" y="24"/>
                    <a:pt x="30" y="23"/>
                    <a:pt x="30" y="25"/>
                  </a:cubicBezTo>
                  <a:cubicBezTo>
                    <a:pt x="30" y="25"/>
                    <a:pt x="30" y="25"/>
                    <a:pt x="30" y="25"/>
                  </a:cubicBezTo>
                  <a:cubicBezTo>
                    <a:pt x="27" y="28"/>
                    <a:pt x="27" y="28"/>
                    <a:pt x="27" y="28"/>
                  </a:cubicBezTo>
                  <a:cubicBezTo>
                    <a:pt x="23" y="30"/>
                    <a:pt x="22" y="32"/>
                    <a:pt x="21" y="34"/>
                  </a:cubicBezTo>
                  <a:cubicBezTo>
                    <a:pt x="20" y="35"/>
                    <a:pt x="20" y="35"/>
                    <a:pt x="20" y="35"/>
                  </a:cubicBezTo>
                  <a:cubicBezTo>
                    <a:pt x="18" y="32"/>
                    <a:pt x="13" y="30"/>
                    <a:pt x="9" y="29"/>
                  </a:cubicBezTo>
                  <a:cubicBezTo>
                    <a:pt x="9" y="29"/>
                    <a:pt x="9" y="29"/>
                    <a:pt x="9" y="29"/>
                  </a:cubicBezTo>
                  <a:cubicBezTo>
                    <a:pt x="10" y="27"/>
                    <a:pt x="10" y="27"/>
                    <a:pt x="10" y="27"/>
                  </a:cubicBezTo>
                  <a:cubicBezTo>
                    <a:pt x="9" y="26"/>
                    <a:pt x="9" y="26"/>
                    <a:pt x="9" y="26"/>
                  </a:cubicBezTo>
                  <a:cubicBezTo>
                    <a:pt x="9" y="25"/>
                    <a:pt x="9" y="25"/>
                    <a:pt x="9" y="25"/>
                  </a:cubicBezTo>
                  <a:cubicBezTo>
                    <a:pt x="9" y="25"/>
                    <a:pt x="9" y="25"/>
                    <a:pt x="9" y="25"/>
                  </a:cubicBezTo>
                  <a:cubicBezTo>
                    <a:pt x="8" y="26"/>
                    <a:pt x="8" y="26"/>
                    <a:pt x="8" y="26"/>
                  </a:cubicBezTo>
                  <a:cubicBezTo>
                    <a:pt x="7" y="26"/>
                    <a:pt x="7" y="26"/>
                    <a:pt x="7" y="26"/>
                  </a:cubicBezTo>
                  <a:cubicBezTo>
                    <a:pt x="6" y="25"/>
                    <a:pt x="6" y="25"/>
                    <a:pt x="6" y="25"/>
                  </a:cubicBezTo>
                  <a:cubicBezTo>
                    <a:pt x="5" y="24"/>
                    <a:pt x="5" y="24"/>
                    <a:pt x="5" y="24"/>
                  </a:cubicBezTo>
                  <a:cubicBezTo>
                    <a:pt x="5" y="24"/>
                    <a:pt x="5" y="24"/>
                    <a:pt x="5" y="24"/>
                  </a:cubicBezTo>
                  <a:cubicBezTo>
                    <a:pt x="4" y="21"/>
                    <a:pt x="4" y="22"/>
                    <a:pt x="4" y="21"/>
                  </a:cubicBezTo>
                  <a:cubicBezTo>
                    <a:pt x="3" y="20"/>
                    <a:pt x="3" y="20"/>
                    <a:pt x="3" y="20"/>
                  </a:cubicBezTo>
                  <a:cubicBezTo>
                    <a:pt x="2" y="20"/>
                    <a:pt x="2" y="20"/>
                    <a:pt x="2" y="20"/>
                  </a:cubicBezTo>
                  <a:cubicBezTo>
                    <a:pt x="1" y="18"/>
                    <a:pt x="2" y="19"/>
                    <a:pt x="1" y="17"/>
                  </a:cubicBezTo>
                  <a:cubicBezTo>
                    <a:pt x="1" y="17"/>
                    <a:pt x="1" y="17"/>
                    <a:pt x="1" y="17"/>
                  </a:cubicBezTo>
                  <a:cubicBezTo>
                    <a:pt x="1" y="17"/>
                    <a:pt x="1" y="17"/>
                    <a:pt x="1" y="17"/>
                  </a:cubicBezTo>
                  <a:cubicBezTo>
                    <a:pt x="2" y="17"/>
                    <a:pt x="2" y="17"/>
                    <a:pt x="2" y="17"/>
                  </a:cubicBezTo>
                  <a:cubicBezTo>
                    <a:pt x="3" y="18"/>
                    <a:pt x="3" y="18"/>
                    <a:pt x="3" y="18"/>
                  </a:cubicBezTo>
                  <a:cubicBezTo>
                    <a:pt x="4" y="16"/>
                    <a:pt x="4" y="17"/>
                    <a:pt x="5" y="16"/>
                  </a:cubicBezTo>
                  <a:cubicBezTo>
                    <a:pt x="5" y="15"/>
                    <a:pt x="5" y="15"/>
                    <a:pt x="5" y="15"/>
                  </a:cubicBezTo>
                  <a:cubicBezTo>
                    <a:pt x="5" y="15"/>
                    <a:pt x="5" y="15"/>
                    <a:pt x="5" y="15"/>
                  </a:cubicBezTo>
                  <a:cubicBezTo>
                    <a:pt x="4" y="15"/>
                    <a:pt x="4" y="15"/>
                    <a:pt x="4" y="15"/>
                  </a:cubicBezTo>
                  <a:cubicBezTo>
                    <a:pt x="3" y="15"/>
                    <a:pt x="3" y="15"/>
                    <a:pt x="3" y="15"/>
                  </a:cubicBezTo>
                  <a:cubicBezTo>
                    <a:pt x="2" y="16"/>
                    <a:pt x="2" y="16"/>
                    <a:pt x="2" y="16"/>
                  </a:cubicBezTo>
                  <a:cubicBezTo>
                    <a:pt x="2" y="16"/>
                    <a:pt x="2" y="16"/>
                    <a:pt x="2" y="16"/>
                  </a:cubicBezTo>
                  <a:cubicBezTo>
                    <a:pt x="1" y="14"/>
                    <a:pt x="1" y="14"/>
                    <a:pt x="1" y="14"/>
                  </a:cubicBezTo>
                  <a:cubicBezTo>
                    <a:pt x="1" y="14"/>
                    <a:pt x="1" y="14"/>
                    <a:pt x="1" y="13"/>
                  </a:cubicBezTo>
                  <a:cubicBezTo>
                    <a:pt x="3" y="13"/>
                    <a:pt x="3" y="13"/>
                    <a:pt x="3" y="13"/>
                  </a:cubicBezTo>
                  <a:cubicBezTo>
                    <a:pt x="3" y="12"/>
                    <a:pt x="3" y="12"/>
                    <a:pt x="3" y="12"/>
                  </a:cubicBezTo>
                  <a:cubicBezTo>
                    <a:pt x="2" y="12"/>
                    <a:pt x="2" y="12"/>
                    <a:pt x="2" y="12"/>
                  </a:cubicBezTo>
                  <a:cubicBezTo>
                    <a:pt x="1" y="11"/>
                    <a:pt x="1" y="11"/>
                    <a:pt x="1" y="11"/>
                  </a:cubicBezTo>
                  <a:cubicBezTo>
                    <a:pt x="0" y="10"/>
                    <a:pt x="0" y="10"/>
                    <a:pt x="0" y="10"/>
                  </a:cubicBezTo>
                  <a:cubicBezTo>
                    <a:pt x="1" y="10"/>
                    <a:pt x="1" y="10"/>
                    <a:pt x="1" y="10"/>
                  </a:cubicBezTo>
                  <a:cubicBezTo>
                    <a:pt x="2" y="10"/>
                    <a:pt x="2" y="10"/>
                    <a:pt x="2" y="11"/>
                  </a:cubicBezTo>
                  <a:cubicBezTo>
                    <a:pt x="3" y="10"/>
                    <a:pt x="3" y="10"/>
                    <a:pt x="3" y="10"/>
                  </a:cubicBezTo>
                  <a:cubicBezTo>
                    <a:pt x="4" y="9"/>
                    <a:pt x="4" y="9"/>
                    <a:pt x="4" y="9"/>
                  </a:cubicBezTo>
                  <a:cubicBezTo>
                    <a:pt x="4" y="8"/>
                    <a:pt x="4" y="8"/>
                    <a:pt x="4" y="8"/>
                  </a:cubicBezTo>
                  <a:cubicBezTo>
                    <a:pt x="6" y="8"/>
                    <a:pt x="6" y="8"/>
                    <a:pt x="6" y="8"/>
                  </a:cubicBezTo>
                  <a:cubicBezTo>
                    <a:pt x="7" y="6"/>
                    <a:pt x="8" y="5"/>
                    <a:pt x="8" y="3"/>
                  </a:cubicBezTo>
                  <a:cubicBezTo>
                    <a:pt x="9" y="3"/>
                    <a:pt x="9" y="3"/>
                    <a:pt x="9" y="3"/>
                  </a:cubicBezTo>
                  <a:cubicBezTo>
                    <a:pt x="9" y="2"/>
                    <a:pt x="9" y="2"/>
                    <a:pt x="9" y="1"/>
                  </a:cubicBezTo>
                  <a:cubicBezTo>
                    <a:pt x="10" y="1"/>
                    <a:pt x="10" y="1"/>
                    <a:pt x="12" y="1"/>
                  </a:cubicBezTo>
                  <a:cubicBezTo>
                    <a:pt x="13" y="1"/>
                    <a:pt x="13" y="1"/>
                    <a:pt x="13" y="1"/>
                  </a:cubicBezTo>
                  <a:cubicBezTo>
                    <a:pt x="16" y="1"/>
                    <a:pt x="16" y="1"/>
                    <a:pt x="16" y="1"/>
                  </a:cubicBezTo>
                  <a:cubicBezTo>
                    <a:pt x="16" y="0"/>
                    <a:pt x="16" y="0"/>
                    <a:pt x="16" y="0"/>
                  </a:cubicBezTo>
                  <a:cubicBezTo>
                    <a:pt x="21" y="0"/>
                    <a:pt x="18" y="0"/>
                    <a:pt x="23" y="0"/>
                  </a:cubicBezTo>
                  <a:cubicBezTo>
                    <a:pt x="24" y="0"/>
                    <a:pt x="24" y="0"/>
                    <a:pt x="24" y="0"/>
                  </a:cubicBezTo>
                  <a:cubicBezTo>
                    <a:pt x="24" y="1"/>
                    <a:pt x="25" y="1"/>
                    <a:pt x="26" y="2"/>
                  </a:cubicBezTo>
                  <a:cubicBezTo>
                    <a:pt x="27" y="5"/>
                    <a:pt x="28" y="6"/>
                    <a:pt x="30" y="7"/>
                  </a:cubicBezTo>
                  <a:cubicBezTo>
                    <a:pt x="30" y="8"/>
                    <a:pt x="30" y="8"/>
                    <a:pt x="30" y="8"/>
                  </a:cubicBezTo>
                  <a:cubicBezTo>
                    <a:pt x="30" y="8"/>
                    <a:pt x="30" y="8"/>
                    <a:pt x="30" y="8"/>
                  </a:cubicBezTo>
                  <a:cubicBezTo>
                    <a:pt x="29" y="9"/>
                    <a:pt x="29" y="9"/>
                    <a:pt x="29" y="10"/>
                  </a:cubicBezTo>
                  <a:cubicBezTo>
                    <a:pt x="29" y="10"/>
                    <a:pt x="29" y="10"/>
                    <a:pt x="29" y="10"/>
                  </a:cubicBezTo>
                  <a:cubicBezTo>
                    <a:pt x="29" y="10"/>
                    <a:pt x="29" y="10"/>
                    <a:pt x="29" y="10"/>
                  </a:cubicBezTo>
                  <a:cubicBezTo>
                    <a:pt x="30" y="10"/>
                    <a:pt x="30" y="10"/>
                    <a:pt x="30" y="10"/>
                  </a:cubicBezTo>
                  <a:cubicBezTo>
                    <a:pt x="31" y="11"/>
                    <a:pt x="31" y="11"/>
                    <a:pt x="31" y="13"/>
                  </a:cubicBezTo>
                  <a:cubicBezTo>
                    <a:pt x="31" y="14"/>
                    <a:pt x="31" y="13"/>
                    <a:pt x="32" y="15"/>
                  </a:cubicBezTo>
                  <a:cubicBezTo>
                    <a:pt x="32" y="15"/>
                    <a:pt x="32" y="15"/>
                    <a:pt x="32" y="15"/>
                  </a:cubicBezTo>
                  <a:cubicBezTo>
                    <a:pt x="30" y="16"/>
                    <a:pt x="30" y="16"/>
                    <a:pt x="30" y="16"/>
                  </a:cubicBezTo>
                  <a:cubicBezTo>
                    <a:pt x="30" y="17"/>
                    <a:pt x="30" y="18"/>
                    <a:pt x="29" y="18"/>
                  </a:cubicBezTo>
                  <a:cubicBezTo>
                    <a:pt x="29" y="19"/>
                    <a:pt x="29" y="19"/>
                    <a:pt x="29" y="19"/>
                  </a:cubicBezTo>
                  <a:cubicBezTo>
                    <a:pt x="30" y="19"/>
                    <a:pt x="30" y="19"/>
                    <a:pt x="30" y="19"/>
                  </a:cubicBezTo>
                  <a:cubicBezTo>
                    <a:pt x="30" y="19"/>
                    <a:pt x="30" y="19"/>
                    <a:pt x="30" y="19"/>
                  </a:cubicBezTo>
                  <a:cubicBezTo>
                    <a:pt x="31" y="19"/>
                    <a:pt x="30" y="19"/>
                    <a:pt x="31" y="19"/>
                  </a:cubicBezTo>
                  <a:cubicBezTo>
                    <a:pt x="32" y="18"/>
                    <a:pt x="32" y="18"/>
                    <a:pt x="33" y="17"/>
                  </a:cubicBezTo>
                  <a:cubicBezTo>
                    <a:pt x="33" y="17"/>
                    <a:pt x="33" y="17"/>
                    <a:pt x="33" y="17"/>
                  </a:cubicBezTo>
                  <a:cubicBezTo>
                    <a:pt x="34" y="17"/>
                    <a:pt x="34" y="17"/>
                    <a:pt x="34" y="17"/>
                  </a:cubicBezTo>
                  <a:close/>
                  <a:moveTo>
                    <a:pt x="9" y="29"/>
                  </a:moveTo>
                  <a:cubicBezTo>
                    <a:pt x="9" y="29"/>
                    <a:pt x="9" y="29"/>
                    <a:pt x="9" y="29"/>
                  </a:cubicBezTo>
                  <a:cubicBezTo>
                    <a:pt x="8" y="28"/>
                    <a:pt x="8" y="28"/>
                    <a:pt x="8" y="28"/>
                  </a:cubicBezTo>
                  <a:cubicBezTo>
                    <a:pt x="4" y="27"/>
                    <a:pt x="4" y="27"/>
                    <a:pt x="4" y="27"/>
                  </a:cubicBezTo>
                  <a:cubicBezTo>
                    <a:pt x="5" y="27"/>
                    <a:pt x="5" y="27"/>
                    <a:pt x="5" y="27"/>
                  </a:cubicBezTo>
                  <a:cubicBezTo>
                    <a:pt x="8" y="26"/>
                    <a:pt x="8" y="26"/>
                    <a:pt x="8" y="26"/>
                  </a:cubicBezTo>
                  <a:cubicBezTo>
                    <a:pt x="9" y="27"/>
                    <a:pt x="9" y="27"/>
                    <a:pt x="9" y="27"/>
                  </a:cubicBezTo>
                  <a:cubicBezTo>
                    <a:pt x="9" y="27"/>
                    <a:pt x="9" y="27"/>
                    <a:pt x="9" y="27"/>
                  </a:cubicBezTo>
                  <a:cubicBezTo>
                    <a:pt x="9" y="28"/>
                    <a:pt x="9" y="28"/>
                    <a:pt x="9" y="28"/>
                  </a:cubicBezTo>
                  <a:cubicBezTo>
                    <a:pt x="9" y="29"/>
                    <a:pt x="9" y="29"/>
                    <a:pt x="9" y="2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211">
              <a:extLst>
                <a:ext uri="{FF2B5EF4-FFF2-40B4-BE49-F238E27FC236}">
                  <a16:creationId xmlns:a16="http://schemas.microsoft.com/office/drawing/2014/main" id="{B147EFEA-82F7-4773-A834-16E3ED6D53DA}"/>
                </a:ext>
              </a:extLst>
            </p:cNvPr>
            <p:cNvSpPr>
              <a:spLocks/>
            </p:cNvSpPr>
            <p:nvPr/>
          </p:nvSpPr>
          <p:spPr bwMode="auto">
            <a:xfrm>
              <a:off x="12271947" y="6741639"/>
              <a:ext cx="4751" cy="4751"/>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lnTo>
                    <a:pt x="0" y="1"/>
                  </a:lnTo>
                  <a:lnTo>
                    <a:pt x="0" y="1"/>
                  </a:lnTo>
                  <a:lnTo>
                    <a:pt x="0" y="0"/>
                  </a:lnTo>
                  <a:lnTo>
                    <a:pt x="1" y="0"/>
                  </a:lnTo>
                  <a:lnTo>
                    <a:pt x="1" y="0"/>
                  </a:ln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212">
              <a:extLst>
                <a:ext uri="{FF2B5EF4-FFF2-40B4-BE49-F238E27FC236}">
                  <a16:creationId xmlns:a16="http://schemas.microsoft.com/office/drawing/2014/main" id="{6754B616-D1E7-4492-A3CA-477E8E65859B}"/>
                </a:ext>
              </a:extLst>
            </p:cNvPr>
            <p:cNvSpPr>
              <a:spLocks/>
            </p:cNvSpPr>
            <p:nvPr/>
          </p:nvSpPr>
          <p:spPr bwMode="auto">
            <a:xfrm>
              <a:off x="10875680" y="8237638"/>
              <a:ext cx="284952" cy="208965"/>
            </a:xfrm>
            <a:custGeom>
              <a:avLst/>
              <a:gdLst>
                <a:gd name="T0" fmla="*/ 59 w 69"/>
                <a:gd name="T1" fmla="*/ 26 h 50"/>
                <a:gd name="T2" fmla="*/ 62 w 69"/>
                <a:gd name="T3" fmla="*/ 31 h 50"/>
                <a:gd name="T4" fmla="*/ 62 w 69"/>
                <a:gd name="T5" fmla="*/ 34 h 50"/>
                <a:gd name="T6" fmla="*/ 63 w 69"/>
                <a:gd name="T7" fmla="*/ 38 h 50"/>
                <a:gd name="T8" fmla="*/ 64 w 69"/>
                <a:gd name="T9" fmla="*/ 39 h 50"/>
                <a:gd name="T10" fmla="*/ 66 w 69"/>
                <a:gd name="T11" fmla="*/ 38 h 50"/>
                <a:gd name="T12" fmla="*/ 68 w 69"/>
                <a:gd name="T13" fmla="*/ 43 h 50"/>
                <a:gd name="T14" fmla="*/ 68 w 69"/>
                <a:gd name="T15" fmla="*/ 48 h 50"/>
                <a:gd name="T16" fmla="*/ 64 w 69"/>
                <a:gd name="T17" fmla="*/ 50 h 50"/>
                <a:gd name="T18" fmla="*/ 57 w 69"/>
                <a:gd name="T19" fmla="*/ 50 h 50"/>
                <a:gd name="T20" fmla="*/ 52 w 69"/>
                <a:gd name="T21" fmla="*/ 48 h 50"/>
                <a:gd name="T22" fmla="*/ 50 w 69"/>
                <a:gd name="T23" fmla="*/ 48 h 50"/>
                <a:gd name="T24" fmla="*/ 50 w 69"/>
                <a:gd name="T25" fmla="*/ 47 h 50"/>
                <a:gd name="T26" fmla="*/ 19 w 69"/>
                <a:gd name="T27" fmla="*/ 49 h 50"/>
                <a:gd name="T28" fmla="*/ 10 w 69"/>
                <a:gd name="T29" fmla="*/ 50 h 50"/>
                <a:gd name="T30" fmla="*/ 8 w 69"/>
                <a:gd name="T31" fmla="*/ 48 h 50"/>
                <a:gd name="T32" fmla="*/ 12 w 69"/>
                <a:gd name="T33" fmla="*/ 47 h 50"/>
                <a:gd name="T34" fmla="*/ 11 w 69"/>
                <a:gd name="T35" fmla="*/ 46 h 50"/>
                <a:gd name="T36" fmla="*/ 9 w 69"/>
                <a:gd name="T37" fmla="*/ 47 h 50"/>
                <a:gd name="T38" fmla="*/ 8 w 69"/>
                <a:gd name="T39" fmla="*/ 46 h 50"/>
                <a:gd name="T40" fmla="*/ 19 w 69"/>
                <a:gd name="T41" fmla="*/ 41 h 50"/>
                <a:gd name="T42" fmla="*/ 25 w 69"/>
                <a:gd name="T43" fmla="*/ 38 h 50"/>
                <a:gd name="T44" fmla="*/ 37 w 69"/>
                <a:gd name="T45" fmla="*/ 40 h 50"/>
                <a:gd name="T46" fmla="*/ 41 w 69"/>
                <a:gd name="T47" fmla="*/ 37 h 50"/>
                <a:gd name="T48" fmla="*/ 36 w 69"/>
                <a:gd name="T49" fmla="*/ 37 h 50"/>
                <a:gd name="T50" fmla="*/ 31 w 69"/>
                <a:gd name="T51" fmla="*/ 35 h 50"/>
                <a:gd name="T52" fmla="*/ 22 w 69"/>
                <a:gd name="T53" fmla="*/ 36 h 50"/>
                <a:gd name="T54" fmla="*/ 10 w 69"/>
                <a:gd name="T55" fmla="*/ 34 h 50"/>
                <a:gd name="T56" fmla="*/ 9 w 69"/>
                <a:gd name="T57" fmla="*/ 32 h 50"/>
                <a:gd name="T58" fmla="*/ 9 w 69"/>
                <a:gd name="T59" fmla="*/ 31 h 50"/>
                <a:gd name="T60" fmla="*/ 8 w 69"/>
                <a:gd name="T61" fmla="*/ 30 h 50"/>
                <a:gd name="T62" fmla="*/ 4 w 69"/>
                <a:gd name="T63" fmla="*/ 24 h 50"/>
                <a:gd name="T64" fmla="*/ 1 w 69"/>
                <a:gd name="T65" fmla="*/ 23 h 50"/>
                <a:gd name="T66" fmla="*/ 4 w 69"/>
                <a:gd name="T67" fmla="*/ 21 h 50"/>
                <a:gd name="T68" fmla="*/ 12 w 69"/>
                <a:gd name="T69" fmla="*/ 5 h 50"/>
                <a:gd name="T70" fmla="*/ 15 w 69"/>
                <a:gd name="T71" fmla="*/ 2 h 50"/>
                <a:gd name="T72" fmla="*/ 21 w 69"/>
                <a:gd name="T73" fmla="*/ 2 h 50"/>
                <a:gd name="T74" fmla="*/ 27 w 69"/>
                <a:gd name="T75" fmla="*/ 1 h 50"/>
                <a:gd name="T76" fmla="*/ 28 w 69"/>
                <a:gd name="T77" fmla="*/ 0 h 50"/>
                <a:gd name="T78" fmla="*/ 29 w 69"/>
                <a:gd name="T79" fmla="*/ 0 h 50"/>
                <a:gd name="T80" fmla="*/ 40 w 69"/>
                <a:gd name="T81" fmla="*/ 4 h 50"/>
                <a:gd name="T82" fmla="*/ 41 w 69"/>
                <a:gd name="T83" fmla="*/ 6 h 50"/>
                <a:gd name="T84" fmla="*/ 43 w 69"/>
                <a:gd name="T85" fmla="*/ 6 h 50"/>
                <a:gd name="T86" fmla="*/ 44 w 69"/>
                <a:gd name="T87" fmla="*/ 6 h 50"/>
                <a:gd name="T88" fmla="*/ 45 w 69"/>
                <a:gd name="T89" fmla="*/ 7 h 50"/>
                <a:gd name="T90" fmla="*/ 48 w 69"/>
                <a:gd name="T91" fmla="*/ 12 h 50"/>
                <a:gd name="T92" fmla="*/ 49 w 69"/>
                <a:gd name="T93" fmla="*/ 13 h 50"/>
                <a:gd name="T94" fmla="*/ 50 w 69"/>
                <a:gd name="T95" fmla="*/ 14 h 50"/>
                <a:gd name="T96" fmla="*/ 52 w 69"/>
                <a:gd name="T97" fmla="*/ 16 h 50"/>
                <a:gd name="T98" fmla="*/ 52 w 69"/>
                <a:gd name="T99" fmla="*/ 17 h 50"/>
                <a:gd name="T100" fmla="*/ 54 w 69"/>
                <a:gd name="T101" fmla="*/ 18 h 50"/>
                <a:gd name="T102" fmla="*/ 57 w 69"/>
                <a:gd name="T103" fmla="*/ 2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50">
                  <a:moveTo>
                    <a:pt x="59" y="22"/>
                  </a:moveTo>
                  <a:cubicBezTo>
                    <a:pt x="60" y="24"/>
                    <a:pt x="60" y="24"/>
                    <a:pt x="60" y="24"/>
                  </a:cubicBezTo>
                  <a:cubicBezTo>
                    <a:pt x="60" y="25"/>
                    <a:pt x="60" y="24"/>
                    <a:pt x="59" y="26"/>
                  </a:cubicBezTo>
                  <a:cubicBezTo>
                    <a:pt x="60" y="27"/>
                    <a:pt x="60" y="27"/>
                    <a:pt x="60" y="27"/>
                  </a:cubicBezTo>
                  <a:cubicBezTo>
                    <a:pt x="61" y="28"/>
                    <a:pt x="61" y="28"/>
                    <a:pt x="62" y="29"/>
                  </a:cubicBezTo>
                  <a:cubicBezTo>
                    <a:pt x="62" y="31"/>
                    <a:pt x="62" y="30"/>
                    <a:pt x="62" y="31"/>
                  </a:cubicBezTo>
                  <a:cubicBezTo>
                    <a:pt x="62" y="32"/>
                    <a:pt x="62" y="32"/>
                    <a:pt x="62" y="33"/>
                  </a:cubicBezTo>
                  <a:cubicBezTo>
                    <a:pt x="62" y="33"/>
                    <a:pt x="62" y="33"/>
                    <a:pt x="62" y="33"/>
                  </a:cubicBezTo>
                  <a:cubicBezTo>
                    <a:pt x="62" y="34"/>
                    <a:pt x="62" y="34"/>
                    <a:pt x="62" y="34"/>
                  </a:cubicBezTo>
                  <a:cubicBezTo>
                    <a:pt x="61" y="34"/>
                    <a:pt x="61" y="34"/>
                    <a:pt x="61" y="34"/>
                  </a:cubicBezTo>
                  <a:cubicBezTo>
                    <a:pt x="61" y="35"/>
                    <a:pt x="61" y="35"/>
                    <a:pt x="61" y="35"/>
                  </a:cubicBezTo>
                  <a:cubicBezTo>
                    <a:pt x="62" y="37"/>
                    <a:pt x="62" y="37"/>
                    <a:pt x="63" y="38"/>
                  </a:cubicBezTo>
                  <a:cubicBezTo>
                    <a:pt x="63" y="38"/>
                    <a:pt x="63" y="38"/>
                    <a:pt x="63" y="38"/>
                  </a:cubicBezTo>
                  <a:cubicBezTo>
                    <a:pt x="63" y="38"/>
                    <a:pt x="63" y="38"/>
                    <a:pt x="63" y="38"/>
                  </a:cubicBezTo>
                  <a:cubicBezTo>
                    <a:pt x="64" y="39"/>
                    <a:pt x="64" y="39"/>
                    <a:pt x="64" y="39"/>
                  </a:cubicBezTo>
                  <a:cubicBezTo>
                    <a:pt x="64" y="39"/>
                    <a:pt x="64" y="39"/>
                    <a:pt x="64" y="39"/>
                  </a:cubicBezTo>
                  <a:cubicBezTo>
                    <a:pt x="64" y="38"/>
                    <a:pt x="64" y="38"/>
                    <a:pt x="65" y="38"/>
                  </a:cubicBezTo>
                  <a:cubicBezTo>
                    <a:pt x="66" y="38"/>
                    <a:pt x="66" y="38"/>
                    <a:pt x="66" y="38"/>
                  </a:cubicBezTo>
                  <a:cubicBezTo>
                    <a:pt x="67" y="40"/>
                    <a:pt x="67" y="39"/>
                    <a:pt x="67" y="41"/>
                  </a:cubicBezTo>
                  <a:cubicBezTo>
                    <a:pt x="68" y="42"/>
                    <a:pt x="67" y="41"/>
                    <a:pt x="68" y="42"/>
                  </a:cubicBezTo>
                  <a:cubicBezTo>
                    <a:pt x="68" y="43"/>
                    <a:pt x="68" y="43"/>
                    <a:pt x="68" y="43"/>
                  </a:cubicBezTo>
                  <a:cubicBezTo>
                    <a:pt x="69" y="43"/>
                    <a:pt x="69" y="43"/>
                    <a:pt x="69" y="43"/>
                  </a:cubicBezTo>
                  <a:cubicBezTo>
                    <a:pt x="68" y="45"/>
                    <a:pt x="68" y="45"/>
                    <a:pt x="68" y="45"/>
                  </a:cubicBezTo>
                  <a:cubicBezTo>
                    <a:pt x="68" y="46"/>
                    <a:pt x="68" y="47"/>
                    <a:pt x="68" y="48"/>
                  </a:cubicBezTo>
                  <a:cubicBezTo>
                    <a:pt x="69" y="49"/>
                    <a:pt x="69" y="49"/>
                    <a:pt x="69" y="49"/>
                  </a:cubicBezTo>
                  <a:cubicBezTo>
                    <a:pt x="69" y="49"/>
                    <a:pt x="69" y="49"/>
                    <a:pt x="69" y="49"/>
                  </a:cubicBezTo>
                  <a:cubicBezTo>
                    <a:pt x="67" y="49"/>
                    <a:pt x="66" y="49"/>
                    <a:pt x="64" y="50"/>
                  </a:cubicBezTo>
                  <a:cubicBezTo>
                    <a:pt x="62" y="49"/>
                    <a:pt x="61" y="50"/>
                    <a:pt x="59" y="50"/>
                  </a:cubicBezTo>
                  <a:cubicBezTo>
                    <a:pt x="57" y="50"/>
                    <a:pt x="57" y="50"/>
                    <a:pt x="57" y="50"/>
                  </a:cubicBezTo>
                  <a:cubicBezTo>
                    <a:pt x="57" y="50"/>
                    <a:pt x="57" y="50"/>
                    <a:pt x="57" y="50"/>
                  </a:cubicBezTo>
                  <a:cubicBezTo>
                    <a:pt x="56" y="50"/>
                    <a:pt x="56" y="50"/>
                    <a:pt x="56" y="50"/>
                  </a:cubicBezTo>
                  <a:cubicBezTo>
                    <a:pt x="54" y="49"/>
                    <a:pt x="55" y="49"/>
                    <a:pt x="53" y="49"/>
                  </a:cubicBezTo>
                  <a:cubicBezTo>
                    <a:pt x="52" y="48"/>
                    <a:pt x="52" y="48"/>
                    <a:pt x="52" y="48"/>
                  </a:cubicBezTo>
                  <a:cubicBezTo>
                    <a:pt x="51" y="48"/>
                    <a:pt x="51" y="48"/>
                    <a:pt x="51" y="48"/>
                  </a:cubicBezTo>
                  <a:cubicBezTo>
                    <a:pt x="51" y="48"/>
                    <a:pt x="51" y="48"/>
                    <a:pt x="51" y="49"/>
                  </a:cubicBezTo>
                  <a:cubicBezTo>
                    <a:pt x="50" y="48"/>
                    <a:pt x="50" y="48"/>
                    <a:pt x="50" y="48"/>
                  </a:cubicBezTo>
                  <a:cubicBezTo>
                    <a:pt x="50" y="48"/>
                    <a:pt x="50" y="48"/>
                    <a:pt x="50" y="48"/>
                  </a:cubicBezTo>
                  <a:cubicBezTo>
                    <a:pt x="50" y="47"/>
                    <a:pt x="50" y="47"/>
                    <a:pt x="50" y="47"/>
                  </a:cubicBezTo>
                  <a:cubicBezTo>
                    <a:pt x="50" y="47"/>
                    <a:pt x="50" y="47"/>
                    <a:pt x="50" y="47"/>
                  </a:cubicBezTo>
                  <a:cubicBezTo>
                    <a:pt x="45" y="46"/>
                    <a:pt x="42" y="46"/>
                    <a:pt x="26" y="46"/>
                  </a:cubicBezTo>
                  <a:cubicBezTo>
                    <a:pt x="23" y="48"/>
                    <a:pt x="24" y="47"/>
                    <a:pt x="22" y="48"/>
                  </a:cubicBezTo>
                  <a:cubicBezTo>
                    <a:pt x="19" y="49"/>
                    <a:pt x="19" y="49"/>
                    <a:pt x="19" y="49"/>
                  </a:cubicBezTo>
                  <a:cubicBezTo>
                    <a:pt x="17" y="49"/>
                    <a:pt x="16" y="49"/>
                    <a:pt x="14" y="49"/>
                  </a:cubicBezTo>
                  <a:cubicBezTo>
                    <a:pt x="12" y="50"/>
                    <a:pt x="12" y="50"/>
                    <a:pt x="11" y="50"/>
                  </a:cubicBezTo>
                  <a:cubicBezTo>
                    <a:pt x="10" y="50"/>
                    <a:pt x="10" y="50"/>
                    <a:pt x="10" y="50"/>
                  </a:cubicBezTo>
                  <a:cubicBezTo>
                    <a:pt x="9" y="50"/>
                    <a:pt x="9" y="50"/>
                    <a:pt x="9" y="50"/>
                  </a:cubicBezTo>
                  <a:cubicBezTo>
                    <a:pt x="9" y="49"/>
                    <a:pt x="9" y="50"/>
                    <a:pt x="8" y="49"/>
                  </a:cubicBezTo>
                  <a:cubicBezTo>
                    <a:pt x="8" y="48"/>
                    <a:pt x="8" y="48"/>
                    <a:pt x="8" y="48"/>
                  </a:cubicBezTo>
                  <a:cubicBezTo>
                    <a:pt x="10" y="48"/>
                    <a:pt x="9" y="48"/>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1" y="46"/>
                    <a:pt x="11" y="46"/>
                    <a:pt x="11" y="46"/>
                  </a:cubicBezTo>
                  <a:cubicBezTo>
                    <a:pt x="10" y="46"/>
                    <a:pt x="10" y="46"/>
                    <a:pt x="10" y="46"/>
                  </a:cubicBezTo>
                  <a:cubicBezTo>
                    <a:pt x="10" y="46"/>
                    <a:pt x="10" y="46"/>
                    <a:pt x="10" y="46"/>
                  </a:cubicBezTo>
                  <a:cubicBezTo>
                    <a:pt x="9" y="47"/>
                    <a:pt x="9" y="47"/>
                    <a:pt x="9" y="47"/>
                  </a:cubicBezTo>
                  <a:cubicBezTo>
                    <a:pt x="9" y="47"/>
                    <a:pt x="9" y="47"/>
                    <a:pt x="9" y="47"/>
                  </a:cubicBezTo>
                  <a:cubicBezTo>
                    <a:pt x="8" y="47"/>
                    <a:pt x="8" y="47"/>
                    <a:pt x="8" y="46"/>
                  </a:cubicBezTo>
                  <a:cubicBezTo>
                    <a:pt x="8" y="46"/>
                    <a:pt x="8" y="46"/>
                    <a:pt x="8" y="46"/>
                  </a:cubicBezTo>
                  <a:cubicBezTo>
                    <a:pt x="8" y="44"/>
                    <a:pt x="8" y="43"/>
                    <a:pt x="8" y="42"/>
                  </a:cubicBezTo>
                  <a:cubicBezTo>
                    <a:pt x="9" y="41"/>
                    <a:pt x="9" y="41"/>
                    <a:pt x="10" y="41"/>
                  </a:cubicBezTo>
                  <a:cubicBezTo>
                    <a:pt x="16" y="41"/>
                    <a:pt x="13" y="41"/>
                    <a:pt x="19" y="41"/>
                  </a:cubicBezTo>
                  <a:cubicBezTo>
                    <a:pt x="19" y="39"/>
                    <a:pt x="19" y="39"/>
                    <a:pt x="19" y="39"/>
                  </a:cubicBezTo>
                  <a:cubicBezTo>
                    <a:pt x="21" y="38"/>
                    <a:pt x="23" y="38"/>
                    <a:pt x="25" y="38"/>
                  </a:cubicBezTo>
                  <a:cubicBezTo>
                    <a:pt x="25" y="38"/>
                    <a:pt x="25" y="38"/>
                    <a:pt x="25" y="38"/>
                  </a:cubicBezTo>
                  <a:cubicBezTo>
                    <a:pt x="26" y="37"/>
                    <a:pt x="26" y="37"/>
                    <a:pt x="26" y="36"/>
                  </a:cubicBezTo>
                  <a:cubicBezTo>
                    <a:pt x="26" y="36"/>
                    <a:pt x="26" y="36"/>
                    <a:pt x="26" y="36"/>
                  </a:cubicBezTo>
                  <a:cubicBezTo>
                    <a:pt x="30" y="37"/>
                    <a:pt x="31" y="39"/>
                    <a:pt x="37" y="40"/>
                  </a:cubicBezTo>
                  <a:cubicBezTo>
                    <a:pt x="40" y="39"/>
                    <a:pt x="39" y="39"/>
                    <a:pt x="41" y="39"/>
                  </a:cubicBezTo>
                  <a:cubicBezTo>
                    <a:pt x="41" y="38"/>
                    <a:pt x="41" y="38"/>
                    <a:pt x="41" y="38"/>
                  </a:cubicBezTo>
                  <a:cubicBezTo>
                    <a:pt x="41" y="37"/>
                    <a:pt x="41" y="37"/>
                    <a:pt x="41" y="37"/>
                  </a:cubicBezTo>
                  <a:cubicBezTo>
                    <a:pt x="40" y="36"/>
                    <a:pt x="40" y="36"/>
                    <a:pt x="40" y="36"/>
                  </a:cubicBezTo>
                  <a:cubicBezTo>
                    <a:pt x="38" y="36"/>
                    <a:pt x="38" y="36"/>
                    <a:pt x="38" y="36"/>
                  </a:cubicBezTo>
                  <a:cubicBezTo>
                    <a:pt x="36" y="37"/>
                    <a:pt x="36" y="37"/>
                    <a:pt x="36" y="37"/>
                  </a:cubicBezTo>
                  <a:cubicBezTo>
                    <a:pt x="35" y="37"/>
                    <a:pt x="35" y="37"/>
                    <a:pt x="35" y="37"/>
                  </a:cubicBezTo>
                  <a:cubicBezTo>
                    <a:pt x="33" y="36"/>
                    <a:pt x="34" y="36"/>
                    <a:pt x="33" y="36"/>
                  </a:cubicBezTo>
                  <a:cubicBezTo>
                    <a:pt x="32" y="35"/>
                    <a:pt x="32" y="35"/>
                    <a:pt x="31" y="35"/>
                  </a:cubicBezTo>
                  <a:cubicBezTo>
                    <a:pt x="29" y="34"/>
                    <a:pt x="29" y="34"/>
                    <a:pt x="29" y="34"/>
                  </a:cubicBezTo>
                  <a:cubicBezTo>
                    <a:pt x="26" y="33"/>
                    <a:pt x="26" y="33"/>
                    <a:pt x="23" y="34"/>
                  </a:cubicBezTo>
                  <a:cubicBezTo>
                    <a:pt x="22" y="36"/>
                    <a:pt x="22" y="36"/>
                    <a:pt x="22" y="36"/>
                  </a:cubicBezTo>
                  <a:cubicBezTo>
                    <a:pt x="12" y="36"/>
                    <a:pt x="15" y="36"/>
                    <a:pt x="11" y="36"/>
                  </a:cubicBezTo>
                  <a:cubicBezTo>
                    <a:pt x="10" y="35"/>
                    <a:pt x="10" y="35"/>
                    <a:pt x="10" y="35"/>
                  </a:cubicBezTo>
                  <a:cubicBezTo>
                    <a:pt x="10" y="34"/>
                    <a:pt x="10" y="34"/>
                    <a:pt x="10" y="34"/>
                  </a:cubicBezTo>
                  <a:cubicBezTo>
                    <a:pt x="9" y="33"/>
                    <a:pt x="9" y="33"/>
                    <a:pt x="9" y="33"/>
                  </a:cubicBezTo>
                  <a:cubicBezTo>
                    <a:pt x="8" y="32"/>
                    <a:pt x="8" y="32"/>
                    <a:pt x="8" y="32"/>
                  </a:cubicBezTo>
                  <a:cubicBezTo>
                    <a:pt x="9" y="32"/>
                    <a:pt x="9" y="32"/>
                    <a:pt x="9" y="32"/>
                  </a:cubicBezTo>
                  <a:cubicBezTo>
                    <a:pt x="10" y="31"/>
                    <a:pt x="10" y="31"/>
                    <a:pt x="10" y="31"/>
                  </a:cubicBezTo>
                  <a:cubicBezTo>
                    <a:pt x="10" y="31"/>
                    <a:pt x="10" y="31"/>
                    <a:pt x="10" y="31"/>
                  </a:cubicBezTo>
                  <a:cubicBezTo>
                    <a:pt x="9" y="31"/>
                    <a:pt x="9" y="31"/>
                    <a:pt x="9" y="31"/>
                  </a:cubicBezTo>
                  <a:cubicBezTo>
                    <a:pt x="9" y="31"/>
                    <a:pt x="9" y="31"/>
                    <a:pt x="9" y="31"/>
                  </a:cubicBezTo>
                  <a:cubicBezTo>
                    <a:pt x="8" y="31"/>
                    <a:pt x="8" y="31"/>
                    <a:pt x="8" y="31"/>
                  </a:cubicBezTo>
                  <a:cubicBezTo>
                    <a:pt x="8" y="30"/>
                    <a:pt x="8" y="30"/>
                    <a:pt x="8" y="30"/>
                  </a:cubicBezTo>
                  <a:cubicBezTo>
                    <a:pt x="7" y="29"/>
                    <a:pt x="7" y="29"/>
                    <a:pt x="6" y="26"/>
                  </a:cubicBezTo>
                  <a:cubicBezTo>
                    <a:pt x="5" y="26"/>
                    <a:pt x="5" y="26"/>
                    <a:pt x="5" y="26"/>
                  </a:cubicBezTo>
                  <a:cubicBezTo>
                    <a:pt x="4" y="24"/>
                    <a:pt x="4" y="24"/>
                    <a:pt x="4" y="24"/>
                  </a:cubicBezTo>
                  <a:cubicBezTo>
                    <a:pt x="3" y="23"/>
                    <a:pt x="3" y="23"/>
                    <a:pt x="3" y="23"/>
                  </a:cubicBezTo>
                  <a:cubicBezTo>
                    <a:pt x="2" y="23"/>
                    <a:pt x="2" y="23"/>
                    <a:pt x="2" y="23"/>
                  </a:cubicBezTo>
                  <a:cubicBezTo>
                    <a:pt x="1" y="23"/>
                    <a:pt x="1" y="23"/>
                    <a:pt x="1" y="23"/>
                  </a:cubicBezTo>
                  <a:cubicBezTo>
                    <a:pt x="1" y="24"/>
                    <a:pt x="1" y="24"/>
                    <a:pt x="1" y="24"/>
                  </a:cubicBezTo>
                  <a:cubicBezTo>
                    <a:pt x="0" y="22"/>
                    <a:pt x="0" y="22"/>
                    <a:pt x="0" y="22"/>
                  </a:cubicBezTo>
                  <a:cubicBezTo>
                    <a:pt x="1" y="22"/>
                    <a:pt x="0" y="22"/>
                    <a:pt x="4" y="21"/>
                  </a:cubicBezTo>
                  <a:cubicBezTo>
                    <a:pt x="7" y="17"/>
                    <a:pt x="9" y="15"/>
                    <a:pt x="11" y="9"/>
                  </a:cubicBezTo>
                  <a:cubicBezTo>
                    <a:pt x="12" y="7"/>
                    <a:pt x="12" y="7"/>
                    <a:pt x="12" y="6"/>
                  </a:cubicBezTo>
                  <a:cubicBezTo>
                    <a:pt x="12" y="5"/>
                    <a:pt x="12" y="5"/>
                    <a:pt x="12" y="5"/>
                  </a:cubicBezTo>
                  <a:cubicBezTo>
                    <a:pt x="13" y="4"/>
                    <a:pt x="13" y="5"/>
                    <a:pt x="14" y="3"/>
                  </a:cubicBezTo>
                  <a:cubicBezTo>
                    <a:pt x="14" y="2"/>
                    <a:pt x="14" y="2"/>
                    <a:pt x="14" y="2"/>
                  </a:cubicBezTo>
                  <a:cubicBezTo>
                    <a:pt x="15" y="2"/>
                    <a:pt x="15" y="2"/>
                    <a:pt x="15" y="2"/>
                  </a:cubicBezTo>
                  <a:cubicBezTo>
                    <a:pt x="16" y="2"/>
                    <a:pt x="16" y="2"/>
                    <a:pt x="16" y="2"/>
                  </a:cubicBezTo>
                  <a:cubicBezTo>
                    <a:pt x="16" y="2"/>
                    <a:pt x="16" y="2"/>
                    <a:pt x="16" y="2"/>
                  </a:cubicBezTo>
                  <a:cubicBezTo>
                    <a:pt x="19" y="3"/>
                    <a:pt x="20" y="2"/>
                    <a:pt x="21" y="2"/>
                  </a:cubicBezTo>
                  <a:cubicBezTo>
                    <a:pt x="22" y="2"/>
                    <a:pt x="22" y="2"/>
                    <a:pt x="22" y="2"/>
                  </a:cubicBezTo>
                  <a:cubicBezTo>
                    <a:pt x="25" y="1"/>
                    <a:pt x="25" y="1"/>
                    <a:pt x="27" y="1"/>
                  </a:cubicBezTo>
                  <a:cubicBezTo>
                    <a:pt x="27" y="1"/>
                    <a:pt x="27" y="1"/>
                    <a:pt x="27" y="1"/>
                  </a:cubicBezTo>
                  <a:cubicBezTo>
                    <a:pt x="27" y="0"/>
                    <a:pt x="27" y="0"/>
                    <a:pt x="27" y="0"/>
                  </a:cubicBezTo>
                  <a:cubicBezTo>
                    <a:pt x="28" y="1"/>
                    <a:pt x="28" y="1"/>
                    <a:pt x="28" y="1"/>
                  </a:cubicBezTo>
                  <a:cubicBezTo>
                    <a:pt x="28" y="0"/>
                    <a:pt x="28" y="0"/>
                    <a:pt x="28" y="0"/>
                  </a:cubicBezTo>
                  <a:cubicBezTo>
                    <a:pt x="28" y="0"/>
                    <a:pt x="28" y="0"/>
                    <a:pt x="28" y="0"/>
                  </a:cubicBezTo>
                  <a:cubicBezTo>
                    <a:pt x="29" y="0"/>
                    <a:pt x="29" y="0"/>
                    <a:pt x="29" y="0"/>
                  </a:cubicBezTo>
                  <a:cubicBezTo>
                    <a:pt x="29" y="0"/>
                    <a:pt x="29" y="0"/>
                    <a:pt x="29" y="0"/>
                  </a:cubicBezTo>
                  <a:cubicBezTo>
                    <a:pt x="31" y="1"/>
                    <a:pt x="30" y="1"/>
                    <a:pt x="33" y="0"/>
                  </a:cubicBezTo>
                  <a:cubicBezTo>
                    <a:pt x="36" y="1"/>
                    <a:pt x="36" y="1"/>
                    <a:pt x="36" y="1"/>
                  </a:cubicBezTo>
                  <a:cubicBezTo>
                    <a:pt x="39" y="3"/>
                    <a:pt x="38" y="3"/>
                    <a:pt x="40" y="4"/>
                  </a:cubicBezTo>
                  <a:cubicBezTo>
                    <a:pt x="40" y="5"/>
                    <a:pt x="40" y="5"/>
                    <a:pt x="40" y="5"/>
                  </a:cubicBezTo>
                  <a:cubicBezTo>
                    <a:pt x="40" y="6"/>
                    <a:pt x="40" y="6"/>
                    <a:pt x="40" y="6"/>
                  </a:cubicBezTo>
                  <a:cubicBezTo>
                    <a:pt x="41" y="6"/>
                    <a:pt x="41" y="6"/>
                    <a:pt x="41" y="6"/>
                  </a:cubicBezTo>
                  <a:cubicBezTo>
                    <a:pt x="42" y="6"/>
                    <a:pt x="42" y="6"/>
                    <a:pt x="42" y="6"/>
                  </a:cubicBezTo>
                  <a:cubicBezTo>
                    <a:pt x="42" y="6"/>
                    <a:pt x="42" y="6"/>
                    <a:pt x="42" y="6"/>
                  </a:cubicBezTo>
                  <a:cubicBezTo>
                    <a:pt x="43" y="6"/>
                    <a:pt x="43" y="6"/>
                    <a:pt x="43" y="6"/>
                  </a:cubicBezTo>
                  <a:cubicBezTo>
                    <a:pt x="43" y="7"/>
                    <a:pt x="43" y="7"/>
                    <a:pt x="43" y="7"/>
                  </a:cubicBezTo>
                  <a:cubicBezTo>
                    <a:pt x="44" y="7"/>
                    <a:pt x="44" y="7"/>
                    <a:pt x="44" y="7"/>
                  </a:cubicBezTo>
                  <a:cubicBezTo>
                    <a:pt x="44" y="6"/>
                    <a:pt x="44" y="6"/>
                    <a:pt x="44" y="6"/>
                  </a:cubicBezTo>
                  <a:cubicBezTo>
                    <a:pt x="45" y="6"/>
                    <a:pt x="45" y="6"/>
                    <a:pt x="45" y="6"/>
                  </a:cubicBezTo>
                  <a:cubicBezTo>
                    <a:pt x="45" y="7"/>
                    <a:pt x="45" y="7"/>
                    <a:pt x="45" y="7"/>
                  </a:cubicBezTo>
                  <a:cubicBezTo>
                    <a:pt x="45" y="7"/>
                    <a:pt x="45" y="7"/>
                    <a:pt x="45" y="7"/>
                  </a:cubicBezTo>
                  <a:cubicBezTo>
                    <a:pt x="46" y="7"/>
                    <a:pt x="46" y="7"/>
                    <a:pt x="46" y="7"/>
                  </a:cubicBezTo>
                  <a:cubicBezTo>
                    <a:pt x="46" y="7"/>
                    <a:pt x="46" y="7"/>
                    <a:pt x="46" y="7"/>
                  </a:cubicBezTo>
                  <a:cubicBezTo>
                    <a:pt x="47" y="9"/>
                    <a:pt x="47" y="9"/>
                    <a:pt x="48" y="12"/>
                  </a:cubicBezTo>
                  <a:cubicBezTo>
                    <a:pt x="48" y="12"/>
                    <a:pt x="48" y="12"/>
                    <a:pt x="48" y="12"/>
                  </a:cubicBezTo>
                  <a:cubicBezTo>
                    <a:pt x="49" y="13"/>
                    <a:pt x="49" y="13"/>
                    <a:pt x="49" y="13"/>
                  </a:cubicBezTo>
                  <a:cubicBezTo>
                    <a:pt x="49" y="13"/>
                    <a:pt x="49" y="13"/>
                    <a:pt x="49" y="13"/>
                  </a:cubicBezTo>
                  <a:cubicBezTo>
                    <a:pt x="50" y="13"/>
                    <a:pt x="50" y="13"/>
                    <a:pt x="50" y="13"/>
                  </a:cubicBezTo>
                  <a:cubicBezTo>
                    <a:pt x="50" y="14"/>
                    <a:pt x="50" y="14"/>
                    <a:pt x="50" y="14"/>
                  </a:cubicBezTo>
                  <a:cubicBezTo>
                    <a:pt x="50" y="14"/>
                    <a:pt x="50" y="14"/>
                    <a:pt x="50" y="14"/>
                  </a:cubicBezTo>
                  <a:cubicBezTo>
                    <a:pt x="51" y="14"/>
                    <a:pt x="51" y="14"/>
                    <a:pt x="51" y="14"/>
                  </a:cubicBezTo>
                  <a:cubicBezTo>
                    <a:pt x="51" y="14"/>
                    <a:pt x="51" y="14"/>
                    <a:pt x="51" y="14"/>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4" y="18"/>
                    <a:pt x="54" y="18"/>
                    <a:pt x="54" y="18"/>
                  </a:cubicBezTo>
                  <a:cubicBezTo>
                    <a:pt x="55" y="19"/>
                    <a:pt x="54" y="19"/>
                    <a:pt x="56" y="19"/>
                  </a:cubicBezTo>
                  <a:cubicBezTo>
                    <a:pt x="57" y="20"/>
                    <a:pt x="57" y="20"/>
                    <a:pt x="57" y="20"/>
                  </a:cubicBezTo>
                  <a:cubicBezTo>
                    <a:pt x="57" y="21"/>
                    <a:pt x="57" y="21"/>
                    <a:pt x="57" y="21"/>
                  </a:cubicBezTo>
                  <a:cubicBezTo>
                    <a:pt x="58" y="21"/>
                    <a:pt x="58" y="22"/>
                    <a:pt x="59" y="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213">
              <a:extLst>
                <a:ext uri="{FF2B5EF4-FFF2-40B4-BE49-F238E27FC236}">
                  <a16:creationId xmlns:a16="http://schemas.microsoft.com/office/drawing/2014/main" id="{7D859250-5525-4639-BC5E-F2FF1A47C480}"/>
                </a:ext>
              </a:extLst>
            </p:cNvPr>
            <p:cNvSpPr>
              <a:spLocks/>
            </p:cNvSpPr>
            <p:nvPr/>
          </p:nvSpPr>
          <p:spPr bwMode="auto">
            <a:xfrm>
              <a:off x="13606475" y="8465600"/>
              <a:ext cx="484419" cy="641144"/>
            </a:xfrm>
            <a:custGeom>
              <a:avLst/>
              <a:gdLst>
                <a:gd name="T0" fmla="*/ 7 w 117"/>
                <a:gd name="T1" fmla="*/ 153 h 154"/>
                <a:gd name="T2" fmla="*/ 1 w 117"/>
                <a:gd name="T3" fmla="*/ 145 h 154"/>
                <a:gd name="T4" fmla="*/ 1 w 117"/>
                <a:gd name="T5" fmla="*/ 103 h 154"/>
                <a:gd name="T6" fmla="*/ 12 w 117"/>
                <a:gd name="T7" fmla="*/ 89 h 154"/>
                <a:gd name="T8" fmla="*/ 22 w 117"/>
                <a:gd name="T9" fmla="*/ 87 h 154"/>
                <a:gd name="T10" fmla="*/ 23 w 117"/>
                <a:gd name="T11" fmla="*/ 84 h 154"/>
                <a:gd name="T12" fmla="*/ 45 w 117"/>
                <a:gd name="T13" fmla="*/ 80 h 154"/>
                <a:gd name="T14" fmla="*/ 68 w 117"/>
                <a:gd name="T15" fmla="*/ 45 h 154"/>
                <a:gd name="T16" fmla="*/ 30 w 117"/>
                <a:gd name="T17" fmla="*/ 30 h 154"/>
                <a:gd name="T18" fmla="*/ 25 w 117"/>
                <a:gd name="T19" fmla="*/ 24 h 154"/>
                <a:gd name="T20" fmla="*/ 22 w 117"/>
                <a:gd name="T21" fmla="*/ 20 h 154"/>
                <a:gd name="T22" fmla="*/ 19 w 117"/>
                <a:gd name="T23" fmla="*/ 16 h 154"/>
                <a:gd name="T24" fmla="*/ 26 w 117"/>
                <a:gd name="T25" fmla="*/ 6 h 154"/>
                <a:gd name="T26" fmla="*/ 39 w 117"/>
                <a:gd name="T27" fmla="*/ 18 h 154"/>
                <a:gd name="T28" fmla="*/ 55 w 117"/>
                <a:gd name="T29" fmla="*/ 13 h 154"/>
                <a:gd name="T30" fmla="*/ 63 w 117"/>
                <a:gd name="T31" fmla="*/ 14 h 154"/>
                <a:gd name="T32" fmla="*/ 74 w 117"/>
                <a:gd name="T33" fmla="*/ 9 h 154"/>
                <a:gd name="T34" fmla="*/ 87 w 117"/>
                <a:gd name="T35" fmla="*/ 8 h 154"/>
                <a:gd name="T36" fmla="*/ 103 w 117"/>
                <a:gd name="T37" fmla="*/ 5 h 154"/>
                <a:gd name="T38" fmla="*/ 109 w 117"/>
                <a:gd name="T39" fmla="*/ 1 h 154"/>
                <a:gd name="T40" fmla="*/ 116 w 117"/>
                <a:gd name="T41" fmla="*/ 2 h 154"/>
                <a:gd name="T42" fmla="*/ 114 w 117"/>
                <a:gd name="T43" fmla="*/ 8 h 154"/>
                <a:gd name="T44" fmla="*/ 114 w 117"/>
                <a:gd name="T45" fmla="*/ 17 h 154"/>
                <a:gd name="T46" fmla="*/ 114 w 117"/>
                <a:gd name="T47" fmla="*/ 18 h 154"/>
                <a:gd name="T48" fmla="*/ 115 w 117"/>
                <a:gd name="T49" fmla="*/ 17 h 154"/>
                <a:gd name="T50" fmla="*/ 117 w 117"/>
                <a:gd name="T51" fmla="*/ 17 h 154"/>
                <a:gd name="T52" fmla="*/ 117 w 117"/>
                <a:gd name="T53" fmla="*/ 18 h 154"/>
                <a:gd name="T54" fmla="*/ 115 w 117"/>
                <a:gd name="T55" fmla="*/ 18 h 154"/>
                <a:gd name="T56" fmla="*/ 112 w 117"/>
                <a:gd name="T57" fmla="*/ 20 h 154"/>
                <a:gd name="T58" fmla="*/ 110 w 117"/>
                <a:gd name="T59" fmla="*/ 31 h 154"/>
                <a:gd name="T60" fmla="*/ 103 w 117"/>
                <a:gd name="T61" fmla="*/ 43 h 154"/>
                <a:gd name="T62" fmla="*/ 91 w 117"/>
                <a:gd name="T63" fmla="*/ 66 h 154"/>
                <a:gd name="T64" fmla="*/ 11 w 117"/>
                <a:gd name="T65" fmla="*/ 14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7" h="154">
                  <a:moveTo>
                    <a:pt x="7" y="154"/>
                  </a:moveTo>
                  <a:cubicBezTo>
                    <a:pt x="7" y="153"/>
                    <a:pt x="7" y="153"/>
                    <a:pt x="7" y="153"/>
                  </a:cubicBezTo>
                  <a:cubicBezTo>
                    <a:pt x="7" y="152"/>
                    <a:pt x="7" y="152"/>
                    <a:pt x="7" y="152"/>
                  </a:cubicBezTo>
                  <a:cubicBezTo>
                    <a:pt x="5" y="150"/>
                    <a:pt x="2" y="147"/>
                    <a:pt x="1" y="145"/>
                  </a:cubicBezTo>
                  <a:cubicBezTo>
                    <a:pt x="1" y="144"/>
                    <a:pt x="0" y="106"/>
                    <a:pt x="0" y="103"/>
                  </a:cubicBezTo>
                  <a:cubicBezTo>
                    <a:pt x="1" y="103"/>
                    <a:pt x="1" y="103"/>
                    <a:pt x="1" y="103"/>
                  </a:cubicBezTo>
                  <a:cubicBezTo>
                    <a:pt x="3" y="101"/>
                    <a:pt x="7" y="97"/>
                    <a:pt x="11" y="90"/>
                  </a:cubicBezTo>
                  <a:cubicBezTo>
                    <a:pt x="12" y="89"/>
                    <a:pt x="12" y="89"/>
                    <a:pt x="12" y="89"/>
                  </a:cubicBezTo>
                  <a:cubicBezTo>
                    <a:pt x="14" y="88"/>
                    <a:pt x="19" y="87"/>
                    <a:pt x="21" y="87"/>
                  </a:cubicBezTo>
                  <a:cubicBezTo>
                    <a:pt x="22" y="87"/>
                    <a:pt x="22" y="87"/>
                    <a:pt x="22" y="87"/>
                  </a:cubicBezTo>
                  <a:cubicBezTo>
                    <a:pt x="22" y="86"/>
                    <a:pt x="22" y="86"/>
                    <a:pt x="22" y="86"/>
                  </a:cubicBezTo>
                  <a:cubicBezTo>
                    <a:pt x="23" y="85"/>
                    <a:pt x="22" y="85"/>
                    <a:pt x="23" y="84"/>
                  </a:cubicBezTo>
                  <a:cubicBezTo>
                    <a:pt x="31" y="79"/>
                    <a:pt x="37" y="80"/>
                    <a:pt x="45" y="80"/>
                  </a:cubicBezTo>
                  <a:cubicBezTo>
                    <a:pt x="45" y="80"/>
                    <a:pt x="45" y="80"/>
                    <a:pt x="45" y="80"/>
                  </a:cubicBezTo>
                  <a:cubicBezTo>
                    <a:pt x="61" y="62"/>
                    <a:pt x="56" y="68"/>
                    <a:pt x="79" y="45"/>
                  </a:cubicBezTo>
                  <a:cubicBezTo>
                    <a:pt x="78" y="45"/>
                    <a:pt x="69" y="45"/>
                    <a:pt x="68" y="45"/>
                  </a:cubicBezTo>
                  <a:cubicBezTo>
                    <a:pt x="60" y="41"/>
                    <a:pt x="38" y="38"/>
                    <a:pt x="30" y="30"/>
                  </a:cubicBezTo>
                  <a:cubicBezTo>
                    <a:pt x="30" y="30"/>
                    <a:pt x="30" y="30"/>
                    <a:pt x="30" y="30"/>
                  </a:cubicBezTo>
                  <a:cubicBezTo>
                    <a:pt x="29" y="30"/>
                    <a:pt x="29" y="30"/>
                    <a:pt x="29" y="30"/>
                  </a:cubicBezTo>
                  <a:cubicBezTo>
                    <a:pt x="27" y="28"/>
                    <a:pt x="26" y="27"/>
                    <a:pt x="25" y="24"/>
                  </a:cubicBezTo>
                  <a:cubicBezTo>
                    <a:pt x="24" y="24"/>
                    <a:pt x="24" y="24"/>
                    <a:pt x="24" y="24"/>
                  </a:cubicBezTo>
                  <a:cubicBezTo>
                    <a:pt x="23" y="21"/>
                    <a:pt x="22" y="21"/>
                    <a:pt x="22" y="20"/>
                  </a:cubicBezTo>
                  <a:cubicBezTo>
                    <a:pt x="21" y="18"/>
                    <a:pt x="21" y="19"/>
                    <a:pt x="20" y="16"/>
                  </a:cubicBezTo>
                  <a:cubicBezTo>
                    <a:pt x="19" y="16"/>
                    <a:pt x="19" y="16"/>
                    <a:pt x="19" y="16"/>
                  </a:cubicBezTo>
                  <a:cubicBezTo>
                    <a:pt x="19" y="16"/>
                    <a:pt x="19" y="16"/>
                    <a:pt x="19" y="16"/>
                  </a:cubicBezTo>
                  <a:cubicBezTo>
                    <a:pt x="19" y="16"/>
                    <a:pt x="21" y="14"/>
                    <a:pt x="26" y="6"/>
                  </a:cubicBezTo>
                  <a:cubicBezTo>
                    <a:pt x="28" y="7"/>
                    <a:pt x="28" y="7"/>
                    <a:pt x="28" y="7"/>
                  </a:cubicBezTo>
                  <a:cubicBezTo>
                    <a:pt x="31" y="11"/>
                    <a:pt x="33" y="16"/>
                    <a:pt x="39" y="18"/>
                  </a:cubicBezTo>
                  <a:cubicBezTo>
                    <a:pt x="45" y="18"/>
                    <a:pt x="45" y="18"/>
                    <a:pt x="45" y="18"/>
                  </a:cubicBezTo>
                  <a:cubicBezTo>
                    <a:pt x="48" y="16"/>
                    <a:pt x="52" y="14"/>
                    <a:pt x="55" y="13"/>
                  </a:cubicBezTo>
                  <a:cubicBezTo>
                    <a:pt x="60" y="14"/>
                    <a:pt x="57" y="13"/>
                    <a:pt x="62" y="14"/>
                  </a:cubicBezTo>
                  <a:cubicBezTo>
                    <a:pt x="63" y="14"/>
                    <a:pt x="63" y="14"/>
                    <a:pt x="63" y="14"/>
                  </a:cubicBezTo>
                  <a:cubicBezTo>
                    <a:pt x="69" y="12"/>
                    <a:pt x="71" y="10"/>
                    <a:pt x="73" y="9"/>
                  </a:cubicBezTo>
                  <a:cubicBezTo>
                    <a:pt x="74" y="9"/>
                    <a:pt x="74" y="9"/>
                    <a:pt x="74" y="9"/>
                  </a:cubicBezTo>
                  <a:cubicBezTo>
                    <a:pt x="76" y="10"/>
                    <a:pt x="76" y="10"/>
                    <a:pt x="76" y="10"/>
                  </a:cubicBezTo>
                  <a:cubicBezTo>
                    <a:pt x="81" y="10"/>
                    <a:pt x="85" y="8"/>
                    <a:pt x="87" y="8"/>
                  </a:cubicBezTo>
                  <a:cubicBezTo>
                    <a:pt x="90" y="9"/>
                    <a:pt x="90" y="9"/>
                    <a:pt x="90" y="9"/>
                  </a:cubicBezTo>
                  <a:cubicBezTo>
                    <a:pt x="98" y="8"/>
                    <a:pt x="92" y="7"/>
                    <a:pt x="103" y="5"/>
                  </a:cubicBezTo>
                  <a:cubicBezTo>
                    <a:pt x="107" y="3"/>
                    <a:pt x="107" y="3"/>
                    <a:pt x="107" y="3"/>
                  </a:cubicBezTo>
                  <a:cubicBezTo>
                    <a:pt x="108" y="2"/>
                    <a:pt x="108" y="2"/>
                    <a:pt x="109" y="1"/>
                  </a:cubicBezTo>
                  <a:cubicBezTo>
                    <a:pt x="111" y="0"/>
                    <a:pt x="111" y="0"/>
                    <a:pt x="111" y="0"/>
                  </a:cubicBezTo>
                  <a:cubicBezTo>
                    <a:pt x="112" y="1"/>
                    <a:pt x="115" y="2"/>
                    <a:pt x="116" y="2"/>
                  </a:cubicBezTo>
                  <a:cubicBezTo>
                    <a:pt x="116" y="3"/>
                    <a:pt x="116" y="3"/>
                    <a:pt x="116" y="4"/>
                  </a:cubicBezTo>
                  <a:cubicBezTo>
                    <a:pt x="114" y="6"/>
                    <a:pt x="115" y="5"/>
                    <a:pt x="114" y="8"/>
                  </a:cubicBezTo>
                  <a:cubicBezTo>
                    <a:pt x="115" y="16"/>
                    <a:pt x="115" y="16"/>
                    <a:pt x="114" y="17"/>
                  </a:cubicBezTo>
                  <a:cubicBezTo>
                    <a:pt x="114" y="17"/>
                    <a:pt x="114" y="17"/>
                    <a:pt x="114" y="17"/>
                  </a:cubicBezTo>
                  <a:cubicBezTo>
                    <a:pt x="113" y="18"/>
                    <a:pt x="113" y="18"/>
                    <a:pt x="113" y="18"/>
                  </a:cubicBezTo>
                  <a:cubicBezTo>
                    <a:pt x="114" y="18"/>
                    <a:pt x="114" y="18"/>
                    <a:pt x="114" y="18"/>
                  </a:cubicBezTo>
                  <a:cubicBezTo>
                    <a:pt x="115" y="17"/>
                    <a:pt x="115" y="17"/>
                    <a:pt x="115" y="17"/>
                  </a:cubicBezTo>
                  <a:cubicBezTo>
                    <a:pt x="115" y="17"/>
                    <a:pt x="115" y="17"/>
                    <a:pt x="115" y="17"/>
                  </a:cubicBezTo>
                  <a:cubicBezTo>
                    <a:pt x="115" y="16"/>
                    <a:pt x="115" y="16"/>
                    <a:pt x="115" y="16"/>
                  </a:cubicBezTo>
                  <a:cubicBezTo>
                    <a:pt x="117" y="17"/>
                    <a:pt x="116" y="17"/>
                    <a:pt x="117" y="17"/>
                  </a:cubicBezTo>
                  <a:cubicBezTo>
                    <a:pt x="117" y="18"/>
                    <a:pt x="117" y="18"/>
                    <a:pt x="117" y="18"/>
                  </a:cubicBezTo>
                  <a:cubicBezTo>
                    <a:pt x="117" y="18"/>
                    <a:pt x="117" y="18"/>
                    <a:pt x="117" y="18"/>
                  </a:cubicBezTo>
                  <a:cubicBezTo>
                    <a:pt x="116" y="18"/>
                    <a:pt x="116" y="18"/>
                    <a:pt x="116" y="18"/>
                  </a:cubicBezTo>
                  <a:cubicBezTo>
                    <a:pt x="115" y="18"/>
                    <a:pt x="115" y="18"/>
                    <a:pt x="115" y="18"/>
                  </a:cubicBezTo>
                  <a:cubicBezTo>
                    <a:pt x="113" y="18"/>
                    <a:pt x="114" y="18"/>
                    <a:pt x="112" y="19"/>
                  </a:cubicBezTo>
                  <a:cubicBezTo>
                    <a:pt x="112" y="20"/>
                    <a:pt x="112" y="20"/>
                    <a:pt x="112" y="20"/>
                  </a:cubicBezTo>
                  <a:cubicBezTo>
                    <a:pt x="111" y="29"/>
                    <a:pt x="111" y="22"/>
                    <a:pt x="111" y="29"/>
                  </a:cubicBezTo>
                  <a:cubicBezTo>
                    <a:pt x="110" y="31"/>
                    <a:pt x="110" y="31"/>
                    <a:pt x="110" y="31"/>
                  </a:cubicBezTo>
                  <a:cubicBezTo>
                    <a:pt x="109" y="33"/>
                    <a:pt x="109" y="33"/>
                    <a:pt x="109" y="33"/>
                  </a:cubicBezTo>
                  <a:cubicBezTo>
                    <a:pt x="104" y="39"/>
                    <a:pt x="107" y="36"/>
                    <a:pt x="103" y="43"/>
                  </a:cubicBezTo>
                  <a:cubicBezTo>
                    <a:pt x="100" y="46"/>
                    <a:pt x="100" y="46"/>
                    <a:pt x="100" y="46"/>
                  </a:cubicBezTo>
                  <a:cubicBezTo>
                    <a:pt x="97" y="58"/>
                    <a:pt x="93" y="54"/>
                    <a:pt x="91" y="66"/>
                  </a:cubicBezTo>
                  <a:cubicBezTo>
                    <a:pt x="60" y="118"/>
                    <a:pt x="37" y="112"/>
                    <a:pt x="17" y="140"/>
                  </a:cubicBezTo>
                  <a:cubicBezTo>
                    <a:pt x="17" y="140"/>
                    <a:pt x="11" y="146"/>
                    <a:pt x="11" y="148"/>
                  </a:cubicBezTo>
                  <a:cubicBezTo>
                    <a:pt x="8" y="151"/>
                    <a:pt x="11" y="149"/>
                    <a:pt x="7" y="15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214">
              <a:extLst>
                <a:ext uri="{FF2B5EF4-FFF2-40B4-BE49-F238E27FC236}">
                  <a16:creationId xmlns:a16="http://schemas.microsoft.com/office/drawing/2014/main" id="{D1752620-42CD-4EF1-B751-D7ECE594815D}"/>
                </a:ext>
              </a:extLst>
            </p:cNvPr>
            <p:cNvSpPr>
              <a:spLocks/>
            </p:cNvSpPr>
            <p:nvPr/>
          </p:nvSpPr>
          <p:spPr bwMode="auto">
            <a:xfrm>
              <a:off x="8980748" y="8741054"/>
              <a:ext cx="185221" cy="199467"/>
            </a:xfrm>
            <a:custGeom>
              <a:avLst/>
              <a:gdLst>
                <a:gd name="T0" fmla="*/ 40 w 45"/>
                <a:gd name="T1" fmla="*/ 12 h 47"/>
                <a:gd name="T2" fmla="*/ 40 w 45"/>
                <a:gd name="T3" fmla="*/ 13 h 47"/>
                <a:gd name="T4" fmla="*/ 40 w 45"/>
                <a:gd name="T5" fmla="*/ 15 h 47"/>
                <a:gd name="T6" fmla="*/ 40 w 45"/>
                <a:gd name="T7" fmla="*/ 18 h 47"/>
                <a:gd name="T8" fmla="*/ 42 w 45"/>
                <a:gd name="T9" fmla="*/ 22 h 47"/>
                <a:gd name="T10" fmla="*/ 44 w 45"/>
                <a:gd name="T11" fmla="*/ 26 h 47"/>
                <a:gd name="T12" fmla="*/ 45 w 45"/>
                <a:gd name="T13" fmla="*/ 27 h 47"/>
                <a:gd name="T14" fmla="*/ 45 w 45"/>
                <a:gd name="T15" fmla="*/ 29 h 47"/>
                <a:gd name="T16" fmla="*/ 43 w 45"/>
                <a:gd name="T17" fmla="*/ 34 h 47"/>
                <a:gd name="T18" fmla="*/ 41 w 45"/>
                <a:gd name="T19" fmla="*/ 40 h 47"/>
                <a:gd name="T20" fmla="*/ 39 w 45"/>
                <a:gd name="T21" fmla="*/ 42 h 47"/>
                <a:gd name="T22" fmla="*/ 38 w 45"/>
                <a:gd name="T23" fmla="*/ 42 h 47"/>
                <a:gd name="T24" fmla="*/ 38 w 45"/>
                <a:gd name="T25" fmla="*/ 42 h 47"/>
                <a:gd name="T26" fmla="*/ 37 w 45"/>
                <a:gd name="T27" fmla="*/ 40 h 47"/>
                <a:gd name="T28" fmla="*/ 36 w 45"/>
                <a:gd name="T29" fmla="*/ 41 h 47"/>
                <a:gd name="T30" fmla="*/ 34 w 45"/>
                <a:gd name="T31" fmla="*/ 39 h 47"/>
                <a:gd name="T32" fmla="*/ 33 w 45"/>
                <a:gd name="T33" fmla="*/ 39 h 47"/>
                <a:gd name="T34" fmla="*/ 32 w 45"/>
                <a:gd name="T35" fmla="*/ 39 h 47"/>
                <a:gd name="T36" fmla="*/ 31 w 45"/>
                <a:gd name="T37" fmla="*/ 40 h 47"/>
                <a:gd name="T38" fmla="*/ 30 w 45"/>
                <a:gd name="T39" fmla="*/ 41 h 47"/>
                <a:gd name="T40" fmla="*/ 24 w 45"/>
                <a:gd name="T41" fmla="*/ 40 h 47"/>
                <a:gd name="T42" fmla="*/ 23 w 45"/>
                <a:gd name="T43" fmla="*/ 40 h 47"/>
                <a:gd name="T44" fmla="*/ 23 w 45"/>
                <a:gd name="T45" fmla="*/ 41 h 47"/>
                <a:gd name="T46" fmla="*/ 22 w 45"/>
                <a:gd name="T47" fmla="*/ 42 h 47"/>
                <a:gd name="T48" fmla="*/ 21 w 45"/>
                <a:gd name="T49" fmla="*/ 43 h 47"/>
                <a:gd name="T50" fmla="*/ 24 w 45"/>
                <a:gd name="T51" fmla="*/ 45 h 47"/>
                <a:gd name="T52" fmla="*/ 23 w 45"/>
                <a:gd name="T53" fmla="*/ 47 h 47"/>
                <a:gd name="T54" fmla="*/ 18 w 45"/>
                <a:gd name="T55" fmla="*/ 46 h 47"/>
                <a:gd name="T56" fmla="*/ 15 w 45"/>
                <a:gd name="T57" fmla="*/ 45 h 47"/>
                <a:gd name="T58" fmla="*/ 12 w 45"/>
                <a:gd name="T59" fmla="*/ 41 h 47"/>
                <a:gd name="T60" fmla="*/ 12 w 45"/>
                <a:gd name="T61" fmla="*/ 40 h 47"/>
                <a:gd name="T62" fmla="*/ 11 w 45"/>
                <a:gd name="T63" fmla="*/ 38 h 47"/>
                <a:gd name="T64" fmla="*/ 10 w 45"/>
                <a:gd name="T65" fmla="*/ 37 h 47"/>
                <a:gd name="T66" fmla="*/ 9 w 45"/>
                <a:gd name="T67" fmla="*/ 36 h 47"/>
                <a:gd name="T68" fmla="*/ 9 w 45"/>
                <a:gd name="T69" fmla="*/ 35 h 47"/>
                <a:gd name="T70" fmla="*/ 9 w 45"/>
                <a:gd name="T71" fmla="*/ 33 h 47"/>
                <a:gd name="T72" fmla="*/ 9 w 45"/>
                <a:gd name="T73" fmla="*/ 33 h 47"/>
                <a:gd name="T74" fmla="*/ 8 w 45"/>
                <a:gd name="T75" fmla="*/ 30 h 47"/>
                <a:gd name="T76" fmla="*/ 7 w 45"/>
                <a:gd name="T77" fmla="*/ 30 h 47"/>
                <a:gd name="T78" fmla="*/ 4 w 45"/>
                <a:gd name="T79" fmla="*/ 30 h 47"/>
                <a:gd name="T80" fmla="*/ 4 w 45"/>
                <a:gd name="T81" fmla="*/ 29 h 47"/>
                <a:gd name="T82" fmla="*/ 0 w 45"/>
                <a:gd name="T83" fmla="*/ 23 h 47"/>
                <a:gd name="T84" fmla="*/ 2 w 45"/>
                <a:gd name="T85" fmla="*/ 16 h 47"/>
                <a:gd name="T86" fmla="*/ 1 w 45"/>
                <a:gd name="T87" fmla="*/ 14 h 47"/>
                <a:gd name="T88" fmla="*/ 3 w 45"/>
                <a:gd name="T89" fmla="*/ 13 h 47"/>
                <a:gd name="T90" fmla="*/ 4 w 45"/>
                <a:gd name="T91" fmla="*/ 12 h 47"/>
                <a:gd name="T92" fmla="*/ 8 w 45"/>
                <a:gd name="T93" fmla="*/ 11 h 47"/>
                <a:gd name="T94" fmla="*/ 9 w 45"/>
                <a:gd name="T95" fmla="*/ 10 h 47"/>
                <a:gd name="T96" fmla="*/ 9 w 45"/>
                <a:gd name="T97" fmla="*/ 10 h 47"/>
                <a:gd name="T98" fmla="*/ 9 w 45"/>
                <a:gd name="T99" fmla="*/ 9 h 47"/>
                <a:gd name="T100" fmla="*/ 9 w 45"/>
                <a:gd name="T101" fmla="*/ 9 h 47"/>
                <a:gd name="T102" fmla="*/ 9 w 45"/>
                <a:gd name="T103" fmla="*/ 7 h 47"/>
                <a:gd name="T104" fmla="*/ 10 w 45"/>
                <a:gd name="T105" fmla="*/ 6 h 47"/>
                <a:gd name="T106" fmla="*/ 10 w 45"/>
                <a:gd name="T107" fmla="*/ 4 h 47"/>
                <a:gd name="T108" fmla="*/ 12 w 45"/>
                <a:gd name="T109" fmla="*/ 1 h 47"/>
                <a:gd name="T110" fmla="*/ 24 w 45"/>
                <a:gd name="T111" fmla="*/ 4 h 47"/>
                <a:gd name="T112" fmla="*/ 25 w 45"/>
                <a:gd name="T113" fmla="*/ 1 h 47"/>
                <a:gd name="T114" fmla="*/ 45 w 45"/>
                <a:gd name="T115" fmla="*/ 3 h 47"/>
                <a:gd name="T116" fmla="*/ 44 w 45"/>
                <a:gd name="T117"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5" h="47">
                  <a:moveTo>
                    <a:pt x="44" y="8"/>
                  </a:moveTo>
                  <a:cubicBezTo>
                    <a:pt x="42" y="10"/>
                    <a:pt x="42" y="10"/>
                    <a:pt x="40" y="12"/>
                  </a:cubicBezTo>
                  <a:cubicBezTo>
                    <a:pt x="40" y="12"/>
                    <a:pt x="40" y="12"/>
                    <a:pt x="40" y="12"/>
                  </a:cubicBezTo>
                  <a:cubicBezTo>
                    <a:pt x="40" y="13"/>
                    <a:pt x="40" y="13"/>
                    <a:pt x="40" y="13"/>
                  </a:cubicBezTo>
                  <a:cubicBezTo>
                    <a:pt x="40" y="14"/>
                    <a:pt x="40" y="14"/>
                    <a:pt x="40" y="15"/>
                  </a:cubicBezTo>
                  <a:cubicBezTo>
                    <a:pt x="40" y="15"/>
                    <a:pt x="40" y="15"/>
                    <a:pt x="40" y="15"/>
                  </a:cubicBezTo>
                  <a:cubicBezTo>
                    <a:pt x="41" y="17"/>
                    <a:pt x="41" y="17"/>
                    <a:pt x="41" y="17"/>
                  </a:cubicBezTo>
                  <a:cubicBezTo>
                    <a:pt x="40" y="18"/>
                    <a:pt x="40" y="18"/>
                    <a:pt x="40" y="18"/>
                  </a:cubicBezTo>
                  <a:cubicBezTo>
                    <a:pt x="40" y="19"/>
                    <a:pt x="41" y="20"/>
                    <a:pt x="41" y="21"/>
                  </a:cubicBezTo>
                  <a:cubicBezTo>
                    <a:pt x="41" y="21"/>
                    <a:pt x="41" y="21"/>
                    <a:pt x="42" y="22"/>
                  </a:cubicBezTo>
                  <a:cubicBezTo>
                    <a:pt x="41" y="23"/>
                    <a:pt x="41" y="23"/>
                    <a:pt x="41" y="23"/>
                  </a:cubicBezTo>
                  <a:cubicBezTo>
                    <a:pt x="43" y="25"/>
                    <a:pt x="43" y="25"/>
                    <a:pt x="44" y="26"/>
                  </a:cubicBezTo>
                  <a:cubicBezTo>
                    <a:pt x="45" y="27"/>
                    <a:pt x="44" y="26"/>
                    <a:pt x="45" y="27"/>
                  </a:cubicBezTo>
                  <a:cubicBezTo>
                    <a:pt x="45" y="27"/>
                    <a:pt x="45" y="27"/>
                    <a:pt x="45" y="27"/>
                  </a:cubicBezTo>
                  <a:cubicBezTo>
                    <a:pt x="45" y="28"/>
                    <a:pt x="45" y="28"/>
                    <a:pt x="45" y="28"/>
                  </a:cubicBezTo>
                  <a:cubicBezTo>
                    <a:pt x="45" y="29"/>
                    <a:pt x="45" y="28"/>
                    <a:pt x="45" y="29"/>
                  </a:cubicBezTo>
                  <a:cubicBezTo>
                    <a:pt x="45" y="30"/>
                    <a:pt x="43" y="32"/>
                    <a:pt x="43" y="33"/>
                  </a:cubicBezTo>
                  <a:cubicBezTo>
                    <a:pt x="43" y="34"/>
                    <a:pt x="43" y="34"/>
                    <a:pt x="43" y="34"/>
                  </a:cubicBezTo>
                  <a:cubicBezTo>
                    <a:pt x="43" y="36"/>
                    <a:pt x="43" y="36"/>
                    <a:pt x="43" y="36"/>
                  </a:cubicBezTo>
                  <a:cubicBezTo>
                    <a:pt x="42" y="38"/>
                    <a:pt x="42" y="38"/>
                    <a:pt x="41" y="40"/>
                  </a:cubicBezTo>
                  <a:cubicBezTo>
                    <a:pt x="40" y="41"/>
                    <a:pt x="40" y="41"/>
                    <a:pt x="40" y="41"/>
                  </a:cubicBezTo>
                  <a:cubicBezTo>
                    <a:pt x="39" y="42"/>
                    <a:pt x="39" y="42"/>
                    <a:pt x="39" y="42"/>
                  </a:cubicBezTo>
                  <a:cubicBezTo>
                    <a:pt x="39" y="42"/>
                    <a:pt x="39" y="42"/>
                    <a:pt x="39" y="42"/>
                  </a:cubicBezTo>
                  <a:cubicBezTo>
                    <a:pt x="38" y="42"/>
                    <a:pt x="38" y="42"/>
                    <a:pt x="38" y="42"/>
                  </a:cubicBezTo>
                  <a:cubicBezTo>
                    <a:pt x="38" y="42"/>
                    <a:pt x="38" y="42"/>
                    <a:pt x="38" y="42"/>
                  </a:cubicBezTo>
                  <a:cubicBezTo>
                    <a:pt x="38" y="42"/>
                    <a:pt x="38" y="42"/>
                    <a:pt x="38" y="42"/>
                  </a:cubicBezTo>
                  <a:cubicBezTo>
                    <a:pt x="37" y="41"/>
                    <a:pt x="38" y="41"/>
                    <a:pt x="37" y="41"/>
                  </a:cubicBezTo>
                  <a:cubicBezTo>
                    <a:pt x="37" y="40"/>
                    <a:pt x="37" y="40"/>
                    <a:pt x="37" y="40"/>
                  </a:cubicBezTo>
                  <a:cubicBezTo>
                    <a:pt x="36" y="41"/>
                    <a:pt x="36" y="41"/>
                    <a:pt x="36" y="41"/>
                  </a:cubicBezTo>
                  <a:cubicBezTo>
                    <a:pt x="36" y="41"/>
                    <a:pt x="36" y="41"/>
                    <a:pt x="36" y="41"/>
                  </a:cubicBezTo>
                  <a:cubicBezTo>
                    <a:pt x="35" y="40"/>
                    <a:pt x="35" y="40"/>
                    <a:pt x="35" y="39"/>
                  </a:cubicBezTo>
                  <a:cubicBezTo>
                    <a:pt x="34" y="39"/>
                    <a:pt x="34" y="39"/>
                    <a:pt x="34" y="39"/>
                  </a:cubicBezTo>
                  <a:cubicBezTo>
                    <a:pt x="34" y="39"/>
                    <a:pt x="34" y="39"/>
                    <a:pt x="34" y="39"/>
                  </a:cubicBezTo>
                  <a:cubicBezTo>
                    <a:pt x="33" y="39"/>
                    <a:pt x="33" y="39"/>
                    <a:pt x="33" y="39"/>
                  </a:cubicBezTo>
                  <a:cubicBezTo>
                    <a:pt x="33" y="40"/>
                    <a:pt x="33" y="40"/>
                    <a:pt x="33" y="40"/>
                  </a:cubicBezTo>
                  <a:cubicBezTo>
                    <a:pt x="32" y="39"/>
                    <a:pt x="32" y="39"/>
                    <a:pt x="32" y="39"/>
                  </a:cubicBezTo>
                  <a:cubicBezTo>
                    <a:pt x="32" y="39"/>
                    <a:pt x="32" y="39"/>
                    <a:pt x="32" y="39"/>
                  </a:cubicBezTo>
                  <a:cubicBezTo>
                    <a:pt x="31" y="40"/>
                    <a:pt x="31" y="40"/>
                    <a:pt x="31" y="40"/>
                  </a:cubicBezTo>
                  <a:cubicBezTo>
                    <a:pt x="30" y="40"/>
                    <a:pt x="30" y="40"/>
                    <a:pt x="30" y="40"/>
                  </a:cubicBezTo>
                  <a:cubicBezTo>
                    <a:pt x="30" y="41"/>
                    <a:pt x="30" y="41"/>
                    <a:pt x="30" y="41"/>
                  </a:cubicBezTo>
                  <a:cubicBezTo>
                    <a:pt x="29" y="41"/>
                    <a:pt x="27" y="41"/>
                    <a:pt x="26" y="41"/>
                  </a:cubicBezTo>
                  <a:cubicBezTo>
                    <a:pt x="25" y="41"/>
                    <a:pt x="24" y="40"/>
                    <a:pt x="24" y="40"/>
                  </a:cubicBezTo>
                  <a:cubicBezTo>
                    <a:pt x="23" y="40"/>
                    <a:pt x="23" y="40"/>
                    <a:pt x="23" y="40"/>
                  </a:cubicBezTo>
                  <a:cubicBezTo>
                    <a:pt x="23" y="40"/>
                    <a:pt x="23" y="40"/>
                    <a:pt x="23" y="40"/>
                  </a:cubicBezTo>
                  <a:cubicBezTo>
                    <a:pt x="23" y="40"/>
                    <a:pt x="23" y="40"/>
                    <a:pt x="23" y="40"/>
                  </a:cubicBezTo>
                  <a:cubicBezTo>
                    <a:pt x="23" y="41"/>
                    <a:pt x="23" y="41"/>
                    <a:pt x="23" y="41"/>
                  </a:cubicBezTo>
                  <a:cubicBezTo>
                    <a:pt x="22" y="41"/>
                    <a:pt x="22" y="41"/>
                    <a:pt x="22" y="41"/>
                  </a:cubicBezTo>
                  <a:cubicBezTo>
                    <a:pt x="22" y="42"/>
                    <a:pt x="22" y="42"/>
                    <a:pt x="22" y="42"/>
                  </a:cubicBezTo>
                  <a:cubicBezTo>
                    <a:pt x="21" y="42"/>
                    <a:pt x="21" y="42"/>
                    <a:pt x="21" y="42"/>
                  </a:cubicBezTo>
                  <a:cubicBezTo>
                    <a:pt x="21" y="43"/>
                    <a:pt x="21" y="43"/>
                    <a:pt x="21" y="43"/>
                  </a:cubicBezTo>
                  <a:cubicBezTo>
                    <a:pt x="22" y="43"/>
                    <a:pt x="22" y="43"/>
                    <a:pt x="22" y="43"/>
                  </a:cubicBezTo>
                  <a:cubicBezTo>
                    <a:pt x="23" y="44"/>
                    <a:pt x="23" y="44"/>
                    <a:pt x="24" y="45"/>
                  </a:cubicBezTo>
                  <a:cubicBezTo>
                    <a:pt x="24" y="46"/>
                    <a:pt x="24" y="46"/>
                    <a:pt x="24" y="47"/>
                  </a:cubicBezTo>
                  <a:cubicBezTo>
                    <a:pt x="23" y="47"/>
                    <a:pt x="23" y="47"/>
                    <a:pt x="23" y="47"/>
                  </a:cubicBezTo>
                  <a:cubicBezTo>
                    <a:pt x="23" y="47"/>
                    <a:pt x="23" y="47"/>
                    <a:pt x="23" y="47"/>
                  </a:cubicBezTo>
                  <a:cubicBezTo>
                    <a:pt x="23" y="47"/>
                    <a:pt x="18" y="46"/>
                    <a:pt x="18" y="46"/>
                  </a:cubicBezTo>
                  <a:cubicBezTo>
                    <a:pt x="17" y="46"/>
                    <a:pt x="17" y="46"/>
                    <a:pt x="17" y="45"/>
                  </a:cubicBezTo>
                  <a:cubicBezTo>
                    <a:pt x="16" y="45"/>
                    <a:pt x="16" y="45"/>
                    <a:pt x="15" y="45"/>
                  </a:cubicBezTo>
                  <a:cubicBezTo>
                    <a:pt x="14" y="44"/>
                    <a:pt x="14" y="44"/>
                    <a:pt x="13" y="42"/>
                  </a:cubicBezTo>
                  <a:cubicBezTo>
                    <a:pt x="13" y="42"/>
                    <a:pt x="13" y="42"/>
                    <a:pt x="12" y="41"/>
                  </a:cubicBezTo>
                  <a:cubicBezTo>
                    <a:pt x="12" y="40"/>
                    <a:pt x="12" y="40"/>
                    <a:pt x="12" y="40"/>
                  </a:cubicBezTo>
                  <a:cubicBezTo>
                    <a:pt x="12" y="40"/>
                    <a:pt x="12" y="40"/>
                    <a:pt x="12" y="40"/>
                  </a:cubicBezTo>
                  <a:cubicBezTo>
                    <a:pt x="12" y="39"/>
                    <a:pt x="11" y="39"/>
                    <a:pt x="11" y="38"/>
                  </a:cubicBezTo>
                  <a:cubicBezTo>
                    <a:pt x="11" y="38"/>
                    <a:pt x="11" y="38"/>
                    <a:pt x="11" y="38"/>
                  </a:cubicBezTo>
                  <a:cubicBezTo>
                    <a:pt x="11" y="38"/>
                    <a:pt x="11" y="37"/>
                    <a:pt x="11" y="37"/>
                  </a:cubicBezTo>
                  <a:cubicBezTo>
                    <a:pt x="10" y="37"/>
                    <a:pt x="10" y="37"/>
                    <a:pt x="10" y="37"/>
                  </a:cubicBezTo>
                  <a:cubicBezTo>
                    <a:pt x="10" y="36"/>
                    <a:pt x="10" y="36"/>
                    <a:pt x="10" y="36"/>
                  </a:cubicBezTo>
                  <a:cubicBezTo>
                    <a:pt x="9" y="36"/>
                    <a:pt x="9" y="36"/>
                    <a:pt x="9" y="36"/>
                  </a:cubicBezTo>
                  <a:cubicBezTo>
                    <a:pt x="9" y="36"/>
                    <a:pt x="9" y="36"/>
                    <a:pt x="9" y="36"/>
                  </a:cubicBezTo>
                  <a:cubicBezTo>
                    <a:pt x="9" y="35"/>
                    <a:pt x="9" y="35"/>
                    <a:pt x="9" y="35"/>
                  </a:cubicBezTo>
                  <a:cubicBezTo>
                    <a:pt x="9" y="34"/>
                    <a:pt x="9" y="34"/>
                    <a:pt x="9" y="34"/>
                  </a:cubicBezTo>
                  <a:cubicBezTo>
                    <a:pt x="9" y="34"/>
                    <a:pt x="9" y="34"/>
                    <a:pt x="9" y="33"/>
                  </a:cubicBezTo>
                  <a:cubicBezTo>
                    <a:pt x="9" y="33"/>
                    <a:pt x="9" y="33"/>
                    <a:pt x="9" y="33"/>
                  </a:cubicBezTo>
                  <a:cubicBezTo>
                    <a:pt x="9" y="33"/>
                    <a:pt x="9" y="33"/>
                    <a:pt x="9" y="33"/>
                  </a:cubicBezTo>
                  <a:cubicBezTo>
                    <a:pt x="9" y="32"/>
                    <a:pt x="9" y="31"/>
                    <a:pt x="8" y="30"/>
                  </a:cubicBezTo>
                  <a:cubicBezTo>
                    <a:pt x="8" y="30"/>
                    <a:pt x="8" y="30"/>
                    <a:pt x="8" y="30"/>
                  </a:cubicBezTo>
                  <a:cubicBezTo>
                    <a:pt x="7" y="30"/>
                    <a:pt x="7" y="30"/>
                    <a:pt x="7" y="30"/>
                  </a:cubicBezTo>
                  <a:cubicBezTo>
                    <a:pt x="7" y="30"/>
                    <a:pt x="7" y="30"/>
                    <a:pt x="7" y="30"/>
                  </a:cubicBezTo>
                  <a:cubicBezTo>
                    <a:pt x="6" y="30"/>
                    <a:pt x="6" y="30"/>
                    <a:pt x="6" y="30"/>
                  </a:cubicBezTo>
                  <a:cubicBezTo>
                    <a:pt x="5" y="30"/>
                    <a:pt x="5" y="30"/>
                    <a:pt x="4" y="30"/>
                  </a:cubicBezTo>
                  <a:cubicBezTo>
                    <a:pt x="4" y="30"/>
                    <a:pt x="4" y="30"/>
                    <a:pt x="4" y="30"/>
                  </a:cubicBezTo>
                  <a:cubicBezTo>
                    <a:pt x="4" y="29"/>
                    <a:pt x="4" y="29"/>
                    <a:pt x="4" y="29"/>
                  </a:cubicBezTo>
                  <a:cubicBezTo>
                    <a:pt x="3" y="28"/>
                    <a:pt x="4" y="28"/>
                    <a:pt x="2" y="27"/>
                  </a:cubicBezTo>
                  <a:cubicBezTo>
                    <a:pt x="2" y="25"/>
                    <a:pt x="2" y="25"/>
                    <a:pt x="0" y="23"/>
                  </a:cubicBezTo>
                  <a:cubicBezTo>
                    <a:pt x="0" y="22"/>
                    <a:pt x="0" y="22"/>
                    <a:pt x="0" y="21"/>
                  </a:cubicBezTo>
                  <a:cubicBezTo>
                    <a:pt x="1" y="20"/>
                    <a:pt x="2" y="18"/>
                    <a:pt x="2" y="16"/>
                  </a:cubicBezTo>
                  <a:cubicBezTo>
                    <a:pt x="2" y="15"/>
                    <a:pt x="2" y="15"/>
                    <a:pt x="2" y="14"/>
                  </a:cubicBezTo>
                  <a:cubicBezTo>
                    <a:pt x="1" y="14"/>
                    <a:pt x="1" y="14"/>
                    <a:pt x="1" y="14"/>
                  </a:cubicBezTo>
                  <a:cubicBezTo>
                    <a:pt x="2" y="13"/>
                    <a:pt x="2" y="13"/>
                    <a:pt x="2" y="13"/>
                  </a:cubicBezTo>
                  <a:cubicBezTo>
                    <a:pt x="3" y="13"/>
                    <a:pt x="3" y="13"/>
                    <a:pt x="3" y="13"/>
                  </a:cubicBezTo>
                  <a:cubicBezTo>
                    <a:pt x="3" y="13"/>
                    <a:pt x="3" y="13"/>
                    <a:pt x="3" y="13"/>
                  </a:cubicBezTo>
                  <a:cubicBezTo>
                    <a:pt x="4" y="12"/>
                    <a:pt x="4" y="12"/>
                    <a:pt x="4" y="12"/>
                  </a:cubicBezTo>
                  <a:cubicBezTo>
                    <a:pt x="6" y="12"/>
                    <a:pt x="6" y="12"/>
                    <a:pt x="8" y="12"/>
                  </a:cubicBezTo>
                  <a:cubicBezTo>
                    <a:pt x="8" y="11"/>
                    <a:pt x="8" y="11"/>
                    <a:pt x="8" y="11"/>
                  </a:cubicBezTo>
                  <a:cubicBezTo>
                    <a:pt x="8" y="11"/>
                    <a:pt x="8" y="11"/>
                    <a:pt x="8" y="11"/>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8" y="8"/>
                    <a:pt x="8" y="8"/>
                    <a:pt x="8" y="8"/>
                  </a:cubicBezTo>
                  <a:cubicBezTo>
                    <a:pt x="9" y="7"/>
                    <a:pt x="9" y="7"/>
                    <a:pt x="9" y="7"/>
                  </a:cubicBezTo>
                  <a:cubicBezTo>
                    <a:pt x="10" y="6"/>
                    <a:pt x="10" y="6"/>
                    <a:pt x="10" y="6"/>
                  </a:cubicBezTo>
                  <a:cubicBezTo>
                    <a:pt x="10" y="6"/>
                    <a:pt x="10" y="6"/>
                    <a:pt x="10" y="6"/>
                  </a:cubicBezTo>
                  <a:cubicBezTo>
                    <a:pt x="10" y="5"/>
                    <a:pt x="10" y="5"/>
                    <a:pt x="10" y="5"/>
                  </a:cubicBezTo>
                  <a:cubicBezTo>
                    <a:pt x="10" y="4"/>
                    <a:pt x="10" y="4"/>
                    <a:pt x="10" y="4"/>
                  </a:cubicBezTo>
                  <a:cubicBezTo>
                    <a:pt x="11" y="2"/>
                    <a:pt x="10" y="3"/>
                    <a:pt x="11" y="1"/>
                  </a:cubicBezTo>
                  <a:cubicBezTo>
                    <a:pt x="12" y="1"/>
                    <a:pt x="12" y="1"/>
                    <a:pt x="12" y="1"/>
                  </a:cubicBezTo>
                  <a:cubicBezTo>
                    <a:pt x="19" y="2"/>
                    <a:pt x="18" y="1"/>
                    <a:pt x="24" y="3"/>
                  </a:cubicBezTo>
                  <a:cubicBezTo>
                    <a:pt x="24" y="4"/>
                    <a:pt x="24" y="4"/>
                    <a:pt x="24" y="4"/>
                  </a:cubicBezTo>
                  <a:cubicBezTo>
                    <a:pt x="24" y="3"/>
                    <a:pt x="24" y="3"/>
                    <a:pt x="24" y="2"/>
                  </a:cubicBezTo>
                  <a:cubicBezTo>
                    <a:pt x="25" y="1"/>
                    <a:pt x="25" y="1"/>
                    <a:pt x="25" y="1"/>
                  </a:cubicBezTo>
                  <a:cubicBezTo>
                    <a:pt x="27" y="1"/>
                    <a:pt x="26" y="1"/>
                    <a:pt x="30" y="1"/>
                  </a:cubicBezTo>
                  <a:cubicBezTo>
                    <a:pt x="36" y="0"/>
                    <a:pt x="43" y="2"/>
                    <a:pt x="45" y="3"/>
                  </a:cubicBezTo>
                  <a:cubicBezTo>
                    <a:pt x="45" y="4"/>
                    <a:pt x="45" y="4"/>
                    <a:pt x="45" y="4"/>
                  </a:cubicBezTo>
                  <a:cubicBezTo>
                    <a:pt x="45" y="6"/>
                    <a:pt x="45" y="6"/>
                    <a:pt x="44"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215">
              <a:extLst>
                <a:ext uri="{FF2B5EF4-FFF2-40B4-BE49-F238E27FC236}">
                  <a16:creationId xmlns:a16="http://schemas.microsoft.com/office/drawing/2014/main" id="{A7FA3840-E82C-4294-A5CA-9D585CA97962}"/>
                </a:ext>
              </a:extLst>
            </p:cNvPr>
            <p:cNvSpPr>
              <a:spLocks/>
            </p:cNvSpPr>
            <p:nvPr/>
          </p:nvSpPr>
          <p:spPr bwMode="auto">
            <a:xfrm>
              <a:off x="12822855" y="8451354"/>
              <a:ext cx="522413" cy="413182"/>
            </a:xfrm>
            <a:custGeom>
              <a:avLst/>
              <a:gdLst>
                <a:gd name="T0" fmla="*/ 111 w 125"/>
                <a:gd name="T1" fmla="*/ 32 h 99"/>
                <a:gd name="T2" fmla="*/ 102 w 125"/>
                <a:gd name="T3" fmla="*/ 43 h 99"/>
                <a:gd name="T4" fmla="*/ 99 w 125"/>
                <a:gd name="T5" fmla="*/ 49 h 99"/>
                <a:gd name="T6" fmla="*/ 110 w 125"/>
                <a:gd name="T7" fmla="*/ 55 h 99"/>
                <a:gd name="T8" fmla="*/ 113 w 125"/>
                <a:gd name="T9" fmla="*/ 60 h 99"/>
                <a:gd name="T10" fmla="*/ 118 w 125"/>
                <a:gd name="T11" fmla="*/ 63 h 99"/>
                <a:gd name="T12" fmla="*/ 122 w 125"/>
                <a:gd name="T13" fmla="*/ 74 h 99"/>
                <a:gd name="T14" fmla="*/ 101 w 125"/>
                <a:gd name="T15" fmla="*/ 96 h 99"/>
                <a:gd name="T16" fmla="*/ 90 w 125"/>
                <a:gd name="T17" fmla="*/ 98 h 99"/>
                <a:gd name="T18" fmla="*/ 89 w 125"/>
                <a:gd name="T19" fmla="*/ 98 h 99"/>
                <a:gd name="T20" fmla="*/ 83 w 125"/>
                <a:gd name="T21" fmla="*/ 97 h 99"/>
                <a:gd name="T22" fmla="*/ 78 w 125"/>
                <a:gd name="T23" fmla="*/ 96 h 99"/>
                <a:gd name="T24" fmla="*/ 74 w 125"/>
                <a:gd name="T25" fmla="*/ 97 h 99"/>
                <a:gd name="T26" fmla="*/ 72 w 125"/>
                <a:gd name="T27" fmla="*/ 97 h 99"/>
                <a:gd name="T28" fmla="*/ 68 w 125"/>
                <a:gd name="T29" fmla="*/ 93 h 99"/>
                <a:gd name="T30" fmla="*/ 60 w 125"/>
                <a:gd name="T31" fmla="*/ 86 h 99"/>
                <a:gd name="T32" fmla="*/ 57 w 125"/>
                <a:gd name="T33" fmla="*/ 89 h 99"/>
                <a:gd name="T34" fmla="*/ 48 w 125"/>
                <a:gd name="T35" fmla="*/ 90 h 99"/>
                <a:gd name="T36" fmla="*/ 43 w 125"/>
                <a:gd name="T37" fmla="*/ 87 h 99"/>
                <a:gd name="T38" fmla="*/ 39 w 125"/>
                <a:gd name="T39" fmla="*/ 84 h 99"/>
                <a:gd name="T40" fmla="*/ 35 w 125"/>
                <a:gd name="T41" fmla="*/ 79 h 99"/>
                <a:gd name="T42" fmla="*/ 26 w 125"/>
                <a:gd name="T43" fmla="*/ 70 h 99"/>
                <a:gd name="T44" fmla="*/ 25 w 125"/>
                <a:gd name="T45" fmla="*/ 64 h 99"/>
                <a:gd name="T46" fmla="*/ 11 w 125"/>
                <a:gd name="T47" fmla="*/ 53 h 99"/>
                <a:gd name="T48" fmla="*/ 11 w 125"/>
                <a:gd name="T49" fmla="*/ 50 h 99"/>
                <a:gd name="T50" fmla="*/ 1 w 125"/>
                <a:gd name="T51" fmla="*/ 45 h 99"/>
                <a:gd name="T52" fmla="*/ 0 w 125"/>
                <a:gd name="T53" fmla="*/ 41 h 99"/>
                <a:gd name="T54" fmla="*/ 0 w 125"/>
                <a:gd name="T55" fmla="*/ 41 h 99"/>
                <a:gd name="T56" fmla="*/ 4 w 125"/>
                <a:gd name="T57" fmla="*/ 38 h 99"/>
                <a:gd name="T58" fmla="*/ 6 w 125"/>
                <a:gd name="T59" fmla="*/ 33 h 99"/>
                <a:gd name="T60" fmla="*/ 7 w 125"/>
                <a:gd name="T61" fmla="*/ 28 h 99"/>
                <a:gd name="T62" fmla="*/ 9 w 125"/>
                <a:gd name="T63" fmla="*/ 23 h 99"/>
                <a:gd name="T64" fmla="*/ 12 w 125"/>
                <a:gd name="T65" fmla="*/ 22 h 99"/>
                <a:gd name="T66" fmla="*/ 19 w 125"/>
                <a:gd name="T67" fmla="*/ 21 h 99"/>
                <a:gd name="T68" fmla="*/ 20 w 125"/>
                <a:gd name="T69" fmla="*/ 24 h 99"/>
                <a:gd name="T70" fmla="*/ 27 w 125"/>
                <a:gd name="T71" fmla="*/ 31 h 99"/>
                <a:gd name="T72" fmla="*/ 42 w 125"/>
                <a:gd name="T73" fmla="*/ 30 h 99"/>
                <a:gd name="T74" fmla="*/ 43 w 125"/>
                <a:gd name="T75" fmla="*/ 33 h 99"/>
                <a:gd name="T76" fmla="*/ 52 w 125"/>
                <a:gd name="T77" fmla="*/ 32 h 99"/>
                <a:gd name="T78" fmla="*/ 59 w 125"/>
                <a:gd name="T79" fmla="*/ 28 h 99"/>
                <a:gd name="T80" fmla="*/ 65 w 125"/>
                <a:gd name="T81" fmla="*/ 23 h 99"/>
                <a:gd name="T82" fmla="*/ 74 w 125"/>
                <a:gd name="T83" fmla="*/ 29 h 99"/>
                <a:gd name="T84" fmla="*/ 92 w 125"/>
                <a:gd name="T85" fmla="*/ 14 h 99"/>
                <a:gd name="T86" fmla="*/ 92 w 125"/>
                <a:gd name="T87" fmla="*/ 12 h 99"/>
                <a:gd name="T88" fmla="*/ 96 w 125"/>
                <a:gd name="T89" fmla="*/ 1 h 99"/>
                <a:gd name="T90" fmla="*/ 101 w 125"/>
                <a:gd name="T91" fmla="*/ 4 h 99"/>
                <a:gd name="T92" fmla="*/ 101 w 125"/>
                <a:gd name="T93" fmla="*/ 17 h 99"/>
                <a:gd name="T94" fmla="*/ 109 w 125"/>
                <a:gd name="T95" fmla="*/ 2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5" h="99">
                  <a:moveTo>
                    <a:pt x="109" y="32"/>
                  </a:moveTo>
                  <a:cubicBezTo>
                    <a:pt x="109" y="32"/>
                    <a:pt x="109" y="32"/>
                    <a:pt x="109" y="32"/>
                  </a:cubicBezTo>
                  <a:cubicBezTo>
                    <a:pt x="109" y="32"/>
                    <a:pt x="111" y="32"/>
                    <a:pt x="111" y="32"/>
                  </a:cubicBezTo>
                  <a:cubicBezTo>
                    <a:pt x="111" y="35"/>
                    <a:pt x="112" y="39"/>
                    <a:pt x="111" y="42"/>
                  </a:cubicBezTo>
                  <a:cubicBezTo>
                    <a:pt x="111" y="43"/>
                    <a:pt x="110" y="43"/>
                    <a:pt x="110" y="43"/>
                  </a:cubicBezTo>
                  <a:cubicBezTo>
                    <a:pt x="105" y="44"/>
                    <a:pt x="106" y="43"/>
                    <a:pt x="102" y="43"/>
                  </a:cubicBezTo>
                  <a:cubicBezTo>
                    <a:pt x="102" y="44"/>
                    <a:pt x="102" y="44"/>
                    <a:pt x="102" y="44"/>
                  </a:cubicBezTo>
                  <a:cubicBezTo>
                    <a:pt x="101" y="46"/>
                    <a:pt x="100" y="47"/>
                    <a:pt x="99" y="49"/>
                  </a:cubicBezTo>
                  <a:cubicBezTo>
                    <a:pt x="99" y="49"/>
                    <a:pt x="99" y="49"/>
                    <a:pt x="99" y="49"/>
                  </a:cubicBezTo>
                  <a:cubicBezTo>
                    <a:pt x="99" y="50"/>
                    <a:pt x="99" y="50"/>
                    <a:pt x="99" y="50"/>
                  </a:cubicBezTo>
                  <a:cubicBezTo>
                    <a:pt x="102" y="52"/>
                    <a:pt x="103" y="51"/>
                    <a:pt x="107" y="52"/>
                  </a:cubicBezTo>
                  <a:cubicBezTo>
                    <a:pt x="108" y="53"/>
                    <a:pt x="109" y="54"/>
                    <a:pt x="110" y="55"/>
                  </a:cubicBezTo>
                  <a:cubicBezTo>
                    <a:pt x="111" y="56"/>
                    <a:pt x="111" y="56"/>
                    <a:pt x="111" y="56"/>
                  </a:cubicBezTo>
                  <a:cubicBezTo>
                    <a:pt x="111" y="57"/>
                    <a:pt x="111" y="57"/>
                    <a:pt x="111" y="57"/>
                  </a:cubicBezTo>
                  <a:cubicBezTo>
                    <a:pt x="113" y="59"/>
                    <a:pt x="112" y="59"/>
                    <a:pt x="113" y="60"/>
                  </a:cubicBezTo>
                  <a:cubicBezTo>
                    <a:pt x="116" y="61"/>
                    <a:pt x="116" y="61"/>
                    <a:pt x="116" y="61"/>
                  </a:cubicBezTo>
                  <a:cubicBezTo>
                    <a:pt x="117" y="62"/>
                    <a:pt x="117" y="62"/>
                    <a:pt x="117" y="62"/>
                  </a:cubicBezTo>
                  <a:cubicBezTo>
                    <a:pt x="118" y="63"/>
                    <a:pt x="117" y="63"/>
                    <a:pt x="118" y="63"/>
                  </a:cubicBezTo>
                  <a:cubicBezTo>
                    <a:pt x="120" y="67"/>
                    <a:pt x="119" y="66"/>
                    <a:pt x="121" y="70"/>
                  </a:cubicBezTo>
                  <a:cubicBezTo>
                    <a:pt x="121" y="72"/>
                    <a:pt x="121" y="72"/>
                    <a:pt x="121" y="72"/>
                  </a:cubicBezTo>
                  <a:cubicBezTo>
                    <a:pt x="122" y="74"/>
                    <a:pt x="122" y="73"/>
                    <a:pt x="122" y="74"/>
                  </a:cubicBezTo>
                  <a:cubicBezTo>
                    <a:pt x="123" y="76"/>
                    <a:pt x="124" y="76"/>
                    <a:pt x="125" y="76"/>
                  </a:cubicBezTo>
                  <a:cubicBezTo>
                    <a:pt x="124" y="77"/>
                    <a:pt x="105" y="96"/>
                    <a:pt x="105" y="96"/>
                  </a:cubicBezTo>
                  <a:cubicBezTo>
                    <a:pt x="102" y="96"/>
                    <a:pt x="103" y="96"/>
                    <a:pt x="101" y="96"/>
                  </a:cubicBezTo>
                  <a:cubicBezTo>
                    <a:pt x="99" y="95"/>
                    <a:pt x="99" y="95"/>
                    <a:pt x="99" y="95"/>
                  </a:cubicBezTo>
                  <a:cubicBezTo>
                    <a:pt x="96" y="96"/>
                    <a:pt x="96" y="96"/>
                    <a:pt x="92" y="96"/>
                  </a:cubicBezTo>
                  <a:cubicBezTo>
                    <a:pt x="90" y="97"/>
                    <a:pt x="91" y="97"/>
                    <a:pt x="90" y="98"/>
                  </a:cubicBezTo>
                  <a:cubicBezTo>
                    <a:pt x="90" y="98"/>
                    <a:pt x="90" y="98"/>
                    <a:pt x="90" y="98"/>
                  </a:cubicBezTo>
                  <a:cubicBezTo>
                    <a:pt x="89" y="99"/>
                    <a:pt x="89" y="99"/>
                    <a:pt x="89" y="99"/>
                  </a:cubicBezTo>
                  <a:cubicBezTo>
                    <a:pt x="89" y="98"/>
                    <a:pt x="89" y="98"/>
                    <a:pt x="89" y="98"/>
                  </a:cubicBezTo>
                  <a:cubicBezTo>
                    <a:pt x="88" y="98"/>
                    <a:pt x="89" y="98"/>
                    <a:pt x="87" y="98"/>
                  </a:cubicBezTo>
                  <a:cubicBezTo>
                    <a:pt x="87" y="96"/>
                    <a:pt x="86" y="96"/>
                    <a:pt x="86" y="95"/>
                  </a:cubicBezTo>
                  <a:cubicBezTo>
                    <a:pt x="84" y="96"/>
                    <a:pt x="84" y="96"/>
                    <a:pt x="83" y="97"/>
                  </a:cubicBezTo>
                  <a:cubicBezTo>
                    <a:pt x="82" y="97"/>
                    <a:pt x="82" y="97"/>
                    <a:pt x="82" y="97"/>
                  </a:cubicBezTo>
                  <a:cubicBezTo>
                    <a:pt x="80" y="96"/>
                    <a:pt x="81" y="96"/>
                    <a:pt x="79" y="96"/>
                  </a:cubicBezTo>
                  <a:cubicBezTo>
                    <a:pt x="78" y="96"/>
                    <a:pt x="78" y="96"/>
                    <a:pt x="78" y="96"/>
                  </a:cubicBezTo>
                  <a:cubicBezTo>
                    <a:pt x="77" y="96"/>
                    <a:pt x="77" y="96"/>
                    <a:pt x="76" y="97"/>
                  </a:cubicBezTo>
                  <a:cubicBezTo>
                    <a:pt x="75" y="98"/>
                    <a:pt x="75" y="98"/>
                    <a:pt x="75" y="99"/>
                  </a:cubicBezTo>
                  <a:cubicBezTo>
                    <a:pt x="74" y="98"/>
                    <a:pt x="74" y="98"/>
                    <a:pt x="74" y="97"/>
                  </a:cubicBezTo>
                  <a:cubicBezTo>
                    <a:pt x="73" y="97"/>
                    <a:pt x="73" y="97"/>
                    <a:pt x="73" y="97"/>
                  </a:cubicBezTo>
                  <a:cubicBezTo>
                    <a:pt x="72" y="97"/>
                    <a:pt x="73" y="97"/>
                    <a:pt x="72" y="97"/>
                  </a:cubicBezTo>
                  <a:cubicBezTo>
                    <a:pt x="72" y="97"/>
                    <a:pt x="72" y="97"/>
                    <a:pt x="72" y="97"/>
                  </a:cubicBezTo>
                  <a:cubicBezTo>
                    <a:pt x="72" y="96"/>
                    <a:pt x="72" y="96"/>
                    <a:pt x="71" y="96"/>
                  </a:cubicBezTo>
                  <a:cubicBezTo>
                    <a:pt x="71" y="95"/>
                    <a:pt x="71" y="95"/>
                    <a:pt x="71" y="95"/>
                  </a:cubicBezTo>
                  <a:cubicBezTo>
                    <a:pt x="70" y="94"/>
                    <a:pt x="69" y="94"/>
                    <a:pt x="68" y="93"/>
                  </a:cubicBezTo>
                  <a:cubicBezTo>
                    <a:pt x="66" y="92"/>
                    <a:pt x="65" y="91"/>
                    <a:pt x="64" y="90"/>
                  </a:cubicBezTo>
                  <a:cubicBezTo>
                    <a:pt x="63" y="87"/>
                    <a:pt x="63" y="88"/>
                    <a:pt x="62" y="87"/>
                  </a:cubicBezTo>
                  <a:cubicBezTo>
                    <a:pt x="60" y="86"/>
                    <a:pt x="60" y="86"/>
                    <a:pt x="60" y="86"/>
                  </a:cubicBezTo>
                  <a:cubicBezTo>
                    <a:pt x="59" y="86"/>
                    <a:pt x="59" y="86"/>
                    <a:pt x="59" y="86"/>
                  </a:cubicBezTo>
                  <a:cubicBezTo>
                    <a:pt x="58" y="88"/>
                    <a:pt x="58" y="88"/>
                    <a:pt x="58" y="88"/>
                  </a:cubicBezTo>
                  <a:cubicBezTo>
                    <a:pt x="57" y="89"/>
                    <a:pt x="57" y="89"/>
                    <a:pt x="57" y="89"/>
                  </a:cubicBezTo>
                  <a:cubicBezTo>
                    <a:pt x="56" y="89"/>
                    <a:pt x="56" y="89"/>
                    <a:pt x="56" y="89"/>
                  </a:cubicBezTo>
                  <a:cubicBezTo>
                    <a:pt x="54" y="88"/>
                    <a:pt x="54" y="88"/>
                    <a:pt x="51" y="88"/>
                  </a:cubicBezTo>
                  <a:cubicBezTo>
                    <a:pt x="49" y="89"/>
                    <a:pt x="50" y="88"/>
                    <a:pt x="48" y="90"/>
                  </a:cubicBezTo>
                  <a:cubicBezTo>
                    <a:pt x="47" y="90"/>
                    <a:pt x="47" y="90"/>
                    <a:pt x="47" y="90"/>
                  </a:cubicBezTo>
                  <a:cubicBezTo>
                    <a:pt x="46" y="89"/>
                    <a:pt x="46" y="89"/>
                    <a:pt x="45" y="89"/>
                  </a:cubicBezTo>
                  <a:cubicBezTo>
                    <a:pt x="43" y="88"/>
                    <a:pt x="43" y="88"/>
                    <a:pt x="43" y="87"/>
                  </a:cubicBezTo>
                  <a:cubicBezTo>
                    <a:pt x="42" y="87"/>
                    <a:pt x="42" y="87"/>
                    <a:pt x="41" y="87"/>
                  </a:cubicBezTo>
                  <a:cubicBezTo>
                    <a:pt x="41" y="86"/>
                    <a:pt x="41" y="86"/>
                    <a:pt x="41" y="86"/>
                  </a:cubicBezTo>
                  <a:cubicBezTo>
                    <a:pt x="40" y="85"/>
                    <a:pt x="40" y="85"/>
                    <a:pt x="39" y="84"/>
                  </a:cubicBezTo>
                  <a:cubicBezTo>
                    <a:pt x="37" y="82"/>
                    <a:pt x="37" y="82"/>
                    <a:pt x="37" y="82"/>
                  </a:cubicBezTo>
                  <a:cubicBezTo>
                    <a:pt x="36" y="81"/>
                    <a:pt x="37" y="82"/>
                    <a:pt x="36" y="81"/>
                  </a:cubicBezTo>
                  <a:cubicBezTo>
                    <a:pt x="35" y="80"/>
                    <a:pt x="36" y="80"/>
                    <a:pt x="35" y="79"/>
                  </a:cubicBezTo>
                  <a:cubicBezTo>
                    <a:pt x="33" y="72"/>
                    <a:pt x="34" y="75"/>
                    <a:pt x="29" y="71"/>
                  </a:cubicBezTo>
                  <a:cubicBezTo>
                    <a:pt x="27" y="71"/>
                    <a:pt x="27" y="71"/>
                    <a:pt x="27" y="71"/>
                  </a:cubicBezTo>
                  <a:cubicBezTo>
                    <a:pt x="26" y="70"/>
                    <a:pt x="26" y="70"/>
                    <a:pt x="26" y="70"/>
                  </a:cubicBezTo>
                  <a:cubicBezTo>
                    <a:pt x="25" y="69"/>
                    <a:pt x="26" y="69"/>
                    <a:pt x="25" y="68"/>
                  </a:cubicBezTo>
                  <a:cubicBezTo>
                    <a:pt x="24" y="67"/>
                    <a:pt x="24" y="67"/>
                    <a:pt x="24" y="66"/>
                  </a:cubicBezTo>
                  <a:cubicBezTo>
                    <a:pt x="25" y="64"/>
                    <a:pt x="25" y="64"/>
                    <a:pt x="25" y="64"/>
                  </a:cubicBezTo>
                  <a:cubicBezTo>
                    <a:pt x="23" y="62"/>
                    <a:pt x="22" y="62"/>
                    <a:pt x="21" y="60"/>
                  </a:cubicBezTo>
                  <a:cubicBezTo>
                    <a:pt x="16" y="57"/>
                    <a:pt x="15" y="58"/>
                    <a:pt x="11" y="54"/>
                  </a:cubicBezTo>
                  <a:cubicBezTo>
                    <a:pt x="11" y="53"/>
                    <a:pt x="11" y="53"/>
                    <a:pt x="11" y="53"/>
                  </a:cubicBezTo>
                  <a:cubicBezTo>
                    <a:pt x="12" y="52"/>
                    <a:pt x="12" y="52"/>
                    <a:pt x="12" y="52"/>
                  </a:cubicBezTo>
                  <a:cubicBezTo>
                    <a:pt x="12" y="51"/>
                    <a:pt x="12" y="51"/>
                    <a:pt x="12" y="51"/>
                  </a:cubicBezTo>
                  <a:cubicBezTo>
                    <a:pt x="11" y="50"/>
                    <a:pt x="11" y="50"/>
                    <a:pt x="11" y="50"/>
                  </a:cubicBezTo>
                  <a:cubicBezTo>
                    <a:pt x="9" y="48"/>
                    <a:pt x="10" y="49"/>
                    <a:pt x="8" y="47"/>
                  </a:cubicBezTo>
                  <a:cubicBezTo>
                    <a:pt x="6" y="46"/>
                    <a:pt x="6" y="46"/>
                    <a:pt x="6" y="46"/>
                  </a:cubicBezTo>
                  <a:cubicBezTo>
                    <a:pt x="4" y="46"/>
                    <a:pt x="3" y="46"/>
                    <a:pt x="1" y="45"/>
                  </a:cubicBezTo>
                  <a:cubicBezTo>
                    <a:pt x="0" y="44"/>
                    <a:pt x="0" y="44"/>
                    <a:pt x="0" y="44"/>
                  </a:cubicBezTo>
                  <a:cubicBezTo>
                    <a:pt x="0" y="43"/>
                    <a:pt x="0" y="43"/>
                    <a:pt x="0" y="43"/>
                  </a:cubicBezTo>
                  <a:cubicBezTo>
                    <a:pt x="0" y="41"/>
                    <a:pt x="0" y="41"/>
                    <a:pt x="0" y="41"/>
                  </a:cubicBezTo>
                  <a:cubicBezTo>
                    <a:pt x="0" y="41"/>
                    <a:pt x="0" y="41"/>
                    <a:pt x="0" y="41"/>
                  </a:cubicBezTo>
                  <a:cubicBezTo>
                    <a:pt x="0" y="41"/>
                    <a:pt x="0" y="41"/>
                    <a:pt x="0" y="41"/>
                  </a:cubicBezTo>
                  <a:cubicBezTo>
                    <a:pt x="0" y="41"/>
                    <a:pt x="0" y="41"/>
                    <a:pt x="0" y="41"/>
                  </a:cubicBezTo>
                  <a:cubicBezTo>
                    <a:pt x="0" y="40"/>
                    <a:pt x="0" y="40"/>
                    <a:pt x="0" y="40"/>
                  </a:cubicBezTo>
                  <a:cubicBezTo>
                    <a:pt x="2" y="39"/>
                    <a:pt x="2" y="39"/>
                    <a:pt x="4" y="38"/>
                  </a:cubicBezTo>
                  <a:cubicBezTo>
                    <a:pt x="4" y="38"/>
                    <a:pt x="4" y="38"/>
                    <a:pt x="4" y="38"/>
                  </a:cubicBezTo>
                  <a:cubicBezTo>
                    <a:pt x="4" y="37"/>
                    <a:pt x="4" y="37"/>
                    <a:pt x="4" y="37"/>
                  </a:cubicBezTo>
                  <a:cubicBezTo>
                    <a:pt x="4" y="36"/>
                    <a:pt x="5" y="36"/>
                    <a:pt x="5" y="35"/>
                  </a:cubicBezTo>
                  <a:cubicBezTo>
                    <a:pt x="6" y="34"/>
                    <a:pt x="5" y="34"/>
                    <a:pt x="6" y="33"/>
                  </a:cubicBezTo>
                  <a:cubicBezTo>
                    <a:pt x="6" y="32"/>
                    <a:pt x="6" y="32"/>
                    <a:pt x="7" y="32"/>
                  </a:cubicBezTo>
                  <a:cubicBezTo>
                    <a:pt x="7" y="31"/>
                    <a:pt x="7" y="31"/>
                    <a:pt x="7" y="31"/>
                  </a:cubicBezTo>
                  <a:cubicBezTo>
                    <a:pt x="7" y="30"/>
                    <a:pt x="7" y="30"/>
                    <a:pt x="7" y="28"/>
                  </a:cubicBezTo>
                  <a:cubicBezTo>
                    <a:pt x="7" y="28"/>
                    <a:pt x="7" y="28"/>
                    <a:pt x="7" y="28"/>
                  </a:cubicBezTo>
                  <a:cubicBezTo>
                    <a:pt x="8" y="27"/>
                    <a:pt x="9" y="26"/>
                    <a:pt x="9" y="25"/>
                  </a:cubicBezTo>
                  <a:cubicBezTo>
                    <a:pt x="10" y="24"/>
                    <a:pt x="9" y="25"/>
                    <a:pt x="9" y="23"/>
                  </a:cubicBezTo>
                  <a:cubicBezTo>
                    <a:pt x="10" y="22"/>
                    <a:pt x="10" y="22"/>
                    <a:pt x="10" y="22"/>
                  </a:cubicBezTo>
                  <a:cubicBezTo>
                    <a:pt x="10" y="22"/>
                    <a:pt x="10" y="22"/>
                    <a:pt x="10" y="22"/>
                  </a:cubicBezTo>
                  <a:cubicBezTo>
                    <a:pt x="12" y="22"/>
                    <a:pt x="12" y="22"/>
                    <a:pt x="12" y="22"/>
                  </a:cubicBezTo>
                  <a:cubicBezTo>
                    <a:pt x="12" y="22"/>
                    <a:pt x="12" y="22"/>
                    <a:pt x="12" y="22"/>
                  </a:cubicBezTo>
                  <a:cubicBezTo>
                    <a:pt x="18" y="21"/>
                    <a:pt x="18" y="21"/>
                    <a:pt x="18" y="21"/>
                  </a:cubicBezTo>
                  <a:cubicBezTo>
                    <a:pt x="19" y="21"/>
                    <a:pt x="19" y="21"/>
                    <a:pt x="19" y="21"/>
                  </a:cubicBezTo>
                  <a:cubicBezTo>
                    <a:pt x="19" y="22"/>
                    <a:pt x="19" y="22"/>
                    <a:pt x="19" y="22"/>
                  </a:cubicBezTo>
                  <a:cubicBezTo>
                    <a:pt x="19" y="23"/>
                    <a:pt x="19" y="23"/>
                    <a:pt x="19" y="23"/>
                  </a:cubicBezTo>
                  <a:cubicBezTo>
                    <a:pt x="20" y="24"/>
                    <a:pt x="20" y="24"/>
                    <a:pt x="20" y="24"/>
                  </a:cubicBezTo>
                  <a:cubicBezTo>
                    <a:pt x="20" y="24"/>
                    <a:pt x="20" y="24"/>
                    <a:pt x="20" y="24"/>
                  </a:cubicBezTo>
                  <a:cubicBezTo>
                    <a:pt x="21" y="26"/>
                    <a:pt x="21" y="25"/>
                    <a:pt x="22" y="26"/>
                  </a:cubicBezTo>
                  <a:cubicBezTo>
                    <a:pt x="27" y="31"/>
                    <a:pt x="27" y="31"/>
                    <a:pt x="27" y="31"/>
                  </a:cubicBezTo>
                  <a:cubicBezTo>
                    <a:pt x="28" y="32"/>
                    <a:pt x="28" y="32"/>
                    <a:pt x="28" y="32"/>
                  </a:cubicBezTo>
                  <a:cubicBezTo>
                    <a:pt x="29" y="31"/>
                    <a:pt x="29" y="31"/>
                    <a:pt x="29" y="31"/>
                  </a:cubicBezTo>
                  <a:cubicBezTo>
                    <a:pt x="36" y="28"/>
                    <a:pt x="36" y="31"/>
                    <a:pt x="42" y="30"/>
                  </a:cubicBezTo>
                  <a:cubicBezTo>
                    <a:pt x="42" y="30"/>
                    <a:pt x="42" y="30"/>
                    <a:pt x="42" y="30"/>
                  </a:cubicBezTo>
                  <a:cubicBezTo>
                    <a:pt x="43" y="33"/>
                    <a:pt x="43" y="33"/>
                    <a:pt x="43" y="33"/>
                  </a:cubicBezTo>
                  <a:cubicBezTo>
                    <a:pt x="43" y="33"/>
                    <a:pt x="43" y="33"/>
                    <a:pt x="43" y="33"/>
                  </a:cubicBezTo>
                  <a:cubicBezTo>
                    <a:pt x="52" y="33"/>
                    <a:pt x="52" y="33"/>
                    <a:pt x="52" y="33"/>
                  </a:cubicBezTo>
                  <a:cubicBezTo>
                    <a:pt x="52" y="33"/>
                    <a:pt x="52" y="33"/>
                    <a:pt x="52" y="33"/>
                  </a:cubicBezTo>
                  <a:cubicBezTo>
                    <a:pt x="52" y="32"/>
                    <a:pt x="52" y="32"/>
                    <a:pt x="52" y="32"/>
                  </a:cubicBezTo>
                  <a:cubicBezTo>
                    <a:pt x="54" y="31"/>
                    <a:pt x="53" y="31"/>
                    <a:pt x="54" y="30"/>
                  </a:cubicBezTo>
                  <a:cubicBezTo>
                    <a:pt x="54" y="30"/>
                    <a:pt x="54" y="30"/>
                    <a:pt x="54" y="30"/>
                  </a:cubicBezTo>
                  <a:cubicBezTo>
                    <a:pt x="55" y="29"/>
                    <a:pt x="58" y="29"/>
                    <a:pt x="59" y="28"/>
                  </a:cubicBezTo>
                  <a:cubicBezTo>
                    <a:pt x="61" y="27"/>
                    <a:pt x="60" y="28"/>
                    <a:pt x="61" y="27"/>
                  </a:cubicBezTo>
                  <a:cubicBezTo>
                    <a:pt x="61" y="25"/>
                    <a:pt x="61" y="25"/>
                    <a:pt x="61" y="25"/>
                  </a:cubicBezTo>
                  <a:cubicBezTo>
                    <a:pt x="62" y="24"/>
                    <a:pt x="64" y="24"/>
                    <a:pt x="65" y="23"/>
                  </a:cubicBezTo>
                  <a:cubicBezTo>
                    <a:pt x="68" y="24"/>
                    <a:pt x="72" y="27"/>
                    <a:pt x="74" y="29"/>
                  </a:cubicBezTo>
                  <a:cubicBezTo>
                    <a:pt x="74" y="29"/>
                    <a:pt x="74" y="29"/>
                    <a:pt x="74" y="29"/>
                  </a:cubicBezTo>
                  <a:cubicBezTo>
                    <a:pt x="74" y="29"/>
                    <a:pt x="74" y="29"/>
                    <a:pt x="74" y="29"/>
                  </a:cubicBezTo>
                  <a:cubicBezTo>
                    <a:pt x="75" y="28"/>
                    <a:pt x="78" y="28"/>
                    <a:pt x="78" y="28"/>
                  </a:cubicBezTo>
                  <a:cubicBezTo>
                    <a:pt x="79" y="28"/>
                    <a:pt x="79" y="28"/>
                    <a:pt x="79" y="28"/>
                  </a:cubicBezTo>
                  <a:cubicBezTo>
                    <a:pt x="93" y="14"/>
                    <a:pt x="80" y="24"/>
                    <a:pt x="92" y="14"/>
                  </a:cubicBezTo>
                  <a:cubicBezTo>
                    <a:pt x="93" y="13"/>
                    <a:pt x="93" y="13"/>
                    <a:pt x="93" y="13"/>
                  </a:cubicBezTo>
                  <a:cubicBezTo>
                    <a:pt x="93" y="13"/>
                    <a:pt x="93" y="13"/>
                    <a:pt x="93" y="13"/>
                  </a:cubicBezTo>
                  <a:cubicBezTo>
                    <a:pt x="92" y="12"/>
                    <a:pt x="92" y="12"/>
                    <a:pt x="92" y="12"/>
                  </a:cubicBezTo>
                  <a:cubicBezTo>
                    <a:pt x="90" y="5"/>
                    <a:pt x="95" y="10"/>
                    <a:pt x="89" y="3"/>
                  </a:cubicBezTo>
                  <a:cubicBezTo>
                    <a:pt x="96" y="3"/>
                    <a:pt x="96" y="3"/>
                    <a:pt x="96" y="3"/>
                  </a:cubicBezTo>
                  <a:cubicBezTo>
                    <a:pt x="96" y="2"/>
                    <a:pt x="96" y="2"/>
                    <a:pt x="96" y="1"/>
                  </a:cubicBezTo>
                  <a:cubicBezTo>
                    <a:pt x="96" y="0"/>
                    <a:pt x="96" y="0"/>
                    <a:pt x="96" y="0"/>
                  </a:cubicBezTo>
                  <a:cubicBezTo>
                    <a:pt x="101" y="1"/>
                    <a:pt x="101" y="1"/>
                    <a:pt x="101" y="1"/>
                  </a:cubicBezTo>
                  <a:cubicBezTo>
                    <a:pt x="101" y="2"/>
                    <a:pt x="101" y="2"/>
                    <a:pt x="101" y="4"/>
                  </a:cubicBezTo>
                  <a:cubicBezTo>
                    <a:pt x="101" y="7"/>
                    <a:pt x="100" y="6"/>
                    <a:pt x="100" y="8"/>
                  </a:cubicBezTo>
                  <a:cubicBezTo>
                    <a:pt x="100" y="8"/>
                    <a:pt x="101" y="16"/>
                    <a:pt x="101" y="16"/>
                  </a:cubicBezTo>
                  <a:cubicBezTo>
                    <a:pt x="101" y="17"/>
                    <a:pt x="101" y="17"/>
                    <a:pt x="101" y="17"/>
                  </a:cubicBezTo>
                  <a:cubicBezTo>
                    <a:pt x="100" y="17"/>
                    <a:pt x="100" y="17"/>
                    <a:pt x="100" y="17"/>
                  </a:cubicBezTo>
                  <a:cubicBezTo>
                    <a:pt x="101" y="17"/>
                    <a:pt x="101" y="17"/>
                    <a:pt x="101" y="17"/>
                  </a:cubicBezTo>
                  <a:cubicBezTo>
                    <a:pt x="103" y="18"/>
                    <a:pt x="108" y="22"/>
                    <a:pt x="109" y="24"/>
                  </a:cubicBezTo>
                  <a:cubicBezTo>
                    <a:pt x="110" y="25"/>
                    <a:pt x="110" y="25"/>
                    <a:pt x="110" y="26"/>
                  </a:cubicBezTo>
                  <a:cubicBezTo>
                    <a:pt x="110" y="28"/>
                    <a:pt x="108" y="31"/>
                    <a:pt x="109" y="3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216">
              <a:extLst>
                <a:ext uri="{FF2B5EF4-FFF2-40B4-BE49-F238E27FC236}">
                  <a16:creationId xmlns:a16="http://schemas.microsoft.com/office/drawing/2014/main" id="{7A10B440-F659-4E91-940B-709A3D963240}"/>
                </a:ext>
              </a:extLst>
            </p:cNvPr>
            <p:cNvSpPr>
              <a:spLocks noEditPoints="1"/>
            </p:cNvSpPr>
            <p:nvPr/>
          </p:nvSpPr>
          <p:spPr bwMode="auto">
            <a:xfrm>
              <a:off x="11991745" y="8945271"/>
              <a:ext cx="47492" cy="75987"/>
            </a:xfrm>
            <a:custGeom>
              <a:avLst/>
              <a:gdLst>
                <a:gd name="T0" fmla="*/ 11 w 11"/>
                <a:gd name="T1" fmla="*/ 1 h 18"/>
                <a:gd name="T2" fmla="*/ 11 w 11"/>
                <a:gd name="T3" fmla="*/ 2 h 18"/>
                <a:gd name="T4" fmla="*/ 10 w 11"/>
                <a:gd name="T5" fmla="*/ 1 h 18"/>
                <a:gd name="T6" fmla="*/ 10 w 11"/>
                <a:gd name="T7" fmla="*/ 1 h 18"/>
                <a:gd name="T8" fmla="*/ 11 w 11"/>
                <a:gd name="T9" fmla="*/ 0 h 18"/>
                <a:gd name="T10" fmla="*/ 11 w 11"/>
                <a:gd name="T11" fmla="*/ 0 h 18"/>
                <a:gd name="T12" fmla="*/ 11 w 11"/>
                <a:gd name="T13" fmla="*/ 0 h 18"/>
                <a:gd name="T14" fmla="*/ 11 w 11"/>
                <a:gd name="T15" fmla="*/ 0 h 18"/>
                <a:gd name="T16" fmla="*/ 11 w 11"/>
                <a:gd name="T17" fmla="*/ 1 h 18"/>
                <a:gd name="T18" fmla="*/ 2 w 11"/>
                <a:gd name="T19" fmla="*/ 17 h 18"/>
                <a:gd name="T20" fmla="*/ 1 w 11"/>
                <a:gd name="T21" fmla="*/ 18 h 18"/>
                <a:gd name="T22" fmla="*/ 1 w 11"/>
                <a:gd name="T23" fmla="*/ 18 h 18"/>
                <a:gd name="T24" fmla="*/ 0 w 11"/>
                <a:gd name="T25" fmla="*/ 16 h 18"/>
                <a:gd name="T26" fmla="*/ 0 w 11"/>
                <a:gd name="T27" fmla="*/ 16 h 18"/>
                <a:gd name="T28" fmla="*/ 1 w 11"/>
                <a:gd name="T29" fmla="*/ 15 h 18"/>
                <a:gd name="T30" fmla="*/ 2 w 11"/>
                <a:gd name="T31" fmla="*/ 14 h 18"/>
                <a:gd name="T32" fmla="*/ 3 w 11"/>
                <a:gd name="T33" fmla="*/ 14 h 18"/>
                <a:gd name="T34" fmla="*/ 3 w 11"/>
                <a:gd name="T35" fmla="*/ 15 h 18"/>
                <a:gd name="T36" fmla="*/ 3 w 11"/>
                <a:gd name="T37" fmla="*/ 16 h 18"/>
                <a:gd name="T38" fmla="*/ 2 w 11"/>
                <a:gd name="T3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18">
                  <a:moveTo>
                    <a:pt x="11" y="1"/>
                  </a:moveTo>
                  <a:cubicBezTo>
                    <a:pt x="11" y="2"/>
                    <a:pt x="11" y="2"/>
                    <a:pt x="11" y="2"/>
                  </a:cubicBezTo>
                  <a:cubicBezTo>
                    <a:pt x="10" y="1"/>
                    <a:pt x="10" y="1"/>
                    <a:pt x="10" y="1"/>
                  </a:cubicBezTo>
                  <a:cubicBezTo>
                    <a:pt x="10" y="1"/>
                    <a:pt x="10" y="1"/>
                    <a:pt x="10" y="1"/>
                  </a:cubicBezTo>
                  <a:cubicBezTo>
                    <a:pt x="11" y="0"/>
                    <a:pt x="11" y="0"/>
                    <a:pt x="11" y="0"/>
                  </a:cubicBezTo>
                  <a:cubicBezTo>
                    <a:pt x="11" y="0"/>
                    <a:pt x="11" y="0"/>
                    <a:pt x="11" y="0"/>
                  </a:cubicBezTo>
                  <a:cubicBezTo>
                    <a:pt x="11" y="0"/>
                    <a:pt x="11" y="0"/>
                    <a:pt x="11" y="0"/>
                  </a:cubicBezTo>
                  <a:cubicBezTo>
                    <a:pt x="11" y="0"/>
                    <a:pt x="11" y="0"/>
                    <a:pt x="11" y="0"/>
                  </a:cubicBezTo>
                  <a:cubicBezTo>
                    <a:pt x="11" y="1"/>
                    <a:pt x="11" y="1"/>
                    <a:pt x="11" y="1"/>
                  </a:cubicBezTo>
                  <a:close/>
                  <a:moveTo>
                    <a:pt x="2" y="17"/>
                  </a:moveTo>
                  <a:cubicBezTo>
                    <a:pt x="1" y="18"/>
                    <a:pt x="1" y="18"/>
                    <a:pt x="1" y="18"/>
                  </a:cubicBezTo>
                  <a:cubicBezTo>
                    <a:pt x="1" y="18"/>
                    <a:pt x="1" y="18"/>
                    <a:pt x="1" y="18"/>
                  </a:cubicBezTo>
                  <a:cubicBezTo>
                    <a:pt x="1" y="18"/>
                    <a:pt x="1" y="18"/>
                    <a:pt x="0" y="16"/>
                  </a:cubicBezTo>
                  <a:cubicBezTo>
                    <a:pt x="0" y="16"/>
                    <a:pt x="0" y="16"/>
                    <a:pt x="0" y="16"/>
                  </a:cubicBezTo>
                  <a:cubicBezTo>
                    <a:pt x="1" y="15"/>
                    <a:pt x="1" y="15"/>
                    <a:pt x="1" y="15"/>
                  </a:cubicBezTo>
                  <a:cubicBezTo>
                    <a:pt x="2" y="14"/>
                    <a:pt x="2" y="14"/>
                    <a:pt x="2" y="14"/>
                  </a:cubicBezTo>
                  <a:cubicBezTo>
                    <a:pt x="3" y="14"/>
                    <a:pt x="3" y="14"/>
                    <a:pt x="3" y="14"/>
                  </a:cubicBezTo>
                  <a:cubicBezTo>
                    <a:pt x="3" y="15"/>
                    <a:pt x="3" y="15"/>
                    <a:pt x="3" y="15"/>
                  </a:cubicBezTo>
                  <a:cubicBezTo>
                    <a:pt x="3" y="16"/>
                    <a:pt x="3" y="16"/>
                    <a:pt x="3" y="16"/>
                  </a:cubicBezTo>
                  <a:lnTo>
                    <a:pt x="2" y="1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217">
              <a:extLst>
                <a:ext uri="{FF2B5EF4-FFF2-40B4-BE49-F238E27FC236}">
                  <a16:creationId xmlns:a16="http://schemas.microsoft.com/office/drawing/2014/main" id="{119EEC0A-3943-49EB-B81D-88FA2D0CF569}"/>
                </a:ext>
              </a:extLst>
            </p:cNvPr>
            <p:cNvSpPr>
              <a:spLocks/>
            </p:cNvSpPr>
            <p:nvPr/>
          </p:nvSpPr>
          <p:spPr bwMode="auto">
            <a:xfrm>
              <a:off x="7479999" y="8346871"/>
              <a:ext cx="109233" cy="61741"/>
            </a:xfrm>
            <a:custGeom>
              <a:avLst/>
              <a:gdLst>
                <a:gd name="T0" fmla="*/ 8 w 27"/>
                <a:gd name="T1" fmla="*/ 0 h 15"/>
                <a:gd name="T2" fmla="*/ 11 w 27"/>
                <a:gd name="T3" fmla="*/ 1 h 15"/>
                <a:gd name="T4" fmla="*/ 11 w 27"/>
                <a:gd name="T5" fmla="*/ 1 h 15"/>
                <a:gd name="T6" fmla="*/ 12 w 27"/>
                <a:gd name="T7" fmla="*/ 2 h 15"/>
                <a:gd name="T8" fmla="*/ 14 w 27"/>
                <a:gd name="T9" fmla="*/ 3 h 15"/>
                <a:gd name="T10" fmla="*/ 14 w 27"/>
                <a:gd name="T11" fmla="*/ 4 h 15"/>
                <a:gd name="T12" fmla="*/ 15 w 27"/>
                <a:gd name="T13" fmla="*/ 4 h 15"/>
                <a:gd name="T14" fmla="*/ 16 w 27"/>
                <a:gd name="T15" fmla="*/ 5 h 15"/>
                <a:gd name="T16" fmla="*/ 18 w 27"/>
                <a:gd name="T17" fmla="*/ 5 h 15"/>
                <a:gd name="T18" fmla="*/ 18 w 27"/>
                <a:gd name="T19" fmla="*/ 6 h 15"/>
                <a:gd name="T20" fmla="*/ 18 w 27"/>
                <a:gd name="T21" fmla="*/ 7 h 15"/>
                <a:gd name="T22" fmla="*/ 19 w 27"/>
                <a:gd name="T23" fmla="*/ 7 h 15"/>
                <a:gd name="T24" fmla="*/ 22 w 27"/>
                <a:gd name="T25" fmla="*/ 5 h 15"/>
                <a:gd name="T26" fmla="*/ 23 w 27"/>
                <a:gd name="T27" fmla="*/ 6 h 15"/>
                <a:gd name="T28" fmla="*/ 23 w 27"/>
                <a:gd name="T29" fmla="*/ 6 h 15"/>
                <a:gd name="T30" fmla="*/ 24 w 27"/>
                <a:gd name="T31" fmla="*/ 7 h 15"/>
                <a:gd name="T32" fmla="*/ 26 w 27"/>
                <a:gd name="T33" fmla="*/ 6 h 15"/>
                <a:gd name="T34" fmla="*/ 27 w 27"/>
                <a:gd name="T35" fmla="*/ 7 h 15"/>
                <a:gd name="T36" fmla="*/ 27 w 27"/>
                <a:gd name="T37" fmla="*/ 7 h 15"/>
                <a:gd name="T38" fmla="*/ 26 w 27"/>
                <a:gd name="T39" fmla="*/ 11 h 15"/>
                <a:gd name="T40" fmla="*/ 27 w 27"/>
                <a:gd name="T41" fmla="*/ 11 h 15"/>
                <a:gd name="T42" fmla="*/ 27 w 27"/>
                <a:gd name="T43" fmla="*/ 11 h 15"/>
                <a:gd name="T44" fmla="*/ 26 w 27"/>
                <a:gd name="T45" fmla="*/ 12 h 15"/>
                <a:gd name="T46" fmla="*/ 26 w 27"/>
                <a:gd name="T47" fmla="*/ 13 h 15"/>
                <a:gd name="T48" fmla="*/ 24 w 27"/>
                <a:gd name="T49" fmla="*/ 15 h 15"/>
                <a:gd name="T50" fmla="*/ 17 w 27"/>
                <a:gd name="T51" fmla="*/ 13 h 15"/>
                <a:gd name="T52" fmla="*/ 16 w 27"/>
                <a:gd name="T53" fmla="*/ 13 h 15"/>
                <a:gd name="T54" fmla="*/ 16 w 27"/>
                <a:gd name="T55" fmla="*/ 14 h 15"/>
                <a:gd name="T56" fmla="*/ 17 w 27"/>
                <a:gd name="T57" fmla="*/ 14 h 15"/>
                <a:gd name="T58" fmla="*/ 18 w 27"/>
                <a:gd name="T59" fmla="*/ 14 h 15"/>
                <a:gd name="T60" fmla="*/ 18 w 27"/>
                <a:gd name="T61" fmla="*/ 14 h 15"/>
                <a:gd name="T62" fmla="*/ 9 w 27"/>
                <a:gd name="T63" fmla="*/ 11 h 15"/>
                <a:gd name="T64" fmla="*/ 3 w 27"/>
                <a:gd name="T65" fmla="*/ 10 h 15"/>
                <a:gd name="T66" fmla="*/ 0 w 27"/>
                <a:gd name="T67" fmla="*/ 8 h 15"/>
                <a:gd name="T68" fmla="*/ 0 w 27"/>
                <a:gd name="T69" fmla="*/ 7 h 15"/>
                <a:gd name="T70" fmla="*/ 3 w 27"/>
                <a:gd name="T71" fmla="*/ 5 h 15"/>
                <a:gd name="T72" fmla="*/ 3 w 27"/>
                <a:gd name="T73" fmla="*/ 4 h 15"/>
                <a:gd name="T74" fmla="*/ 4 w 27"/>
                <a:gd name="T75" fmla="*/ 5 h 15"/>
                <a:gd name="T76" fmla="*/ 4 w 27"/>
                <a:gd name="T77" fmla="*/ 4 h 15"/>
                <a:gd name="T78" fmla="*/ 5 w 27"/>
                <a:gd name="T79" fmla="*/ 3 h 15"/>
                <a:gd name="T80" fmla="*/ 6 w 27"/>
                <a:gd name="T81" fmla="*/ 2 h 15"/>
                <a:gd name="T82" fmla="*/ 6 w 27"/>
                <a:gd name="T83" fmla="*/ 1 h 15"/>
                <a:gd name="T84" fmla="*/ 6 w 27"/>
                <a:gd name="T85" fmla="*/ 1 h 15"/>
                <a:gd name="T86" fmla="*/ 6 w 27"/>
                <a:gd name="T87" fmla="*/ 0 h 15"/>
                <a:gd name="T88" fmla="*/ 8 w 27"/>
                <a:gd name="T89" fmla="*/ 0 h 15"/>
                <a:gd name="T90" fmla="*/ 8 w 27"/>
                <a:gd name="T9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 h="15">
                  <a:moveTo>
                    <a:pt x="8" y="0"/>
                  </a:moveTo>
                  <a:cubicBezTo>
                    <a:pt x="9" y="0"/>
                    <a:pt x="10" y="1"/>
                    <a:pt x="11" y="1"/>
                  </a:cubicBezTo>
                  <a:cubicBezTo>
                    <a:pt x="11" y="1"/>
                    <a:pt x="11" y="1"/>
                    <a:pt x="11" y="1"/>
                  </a:cubicBezTo>
                  <a:cubicBezTo>
                    <a:pt x="12" y="1"/>
                    <a:pt x="12" y="1"/>
                    <a:pt x="12" y="2"/>
                  </a:cubicBezTo>
                  <a:cubicBezTo>
                    <a:pt x="14" y="3"/>
                    <a:pt x="14" y="3"/>
                    <a:pt x="14" y="3"/>
                  </a:cubicBezTo>
                  <a:cubicBezTo>
                    <a:pt x="14" y="4"/>
                    <a:pt x="14" y="4"/>
                    <a:pt x="14" y="4"/>
                  </a:cubicBezTo>
                  <a:cubicBezTo>
                    <a:pt x="15" y="4"/>
                    <a:pt x="15" y="4"/>
                    <a:pt x="15" y="4"/>
                  </a:cubicBezTo>
                  <a:cubicBezTo>
                    <a:pt x="16" y="5"/>
                    <a:pt x="16" y="5"/>
                    <a:pt x="16" y="5"/>
                  </a:cubicBezTo>
                  <a:cubicBezTo>
                    <a:pt x="16" y="5"/>
                    <a:pt x="17" y="5"/>
                    <a:pt x="18" y="5"/>
                  </a:cubicBezTo>
                  <a:cubicBezTo>
                    <a:pt x="18" y="6"/>
                    <a:pt x="18" y="6"/>
                    <a:pt x="18" y="6"/>
                  </a:cubicBezTo>
                  <a:cubicBezTo>
                    <a:pt x="18" y="6"/>
                    <a:pt x="18" y="6"/>
                    <a:pt x="18" y="7"/>
                  </a:cubicBezTo>
                  <a:cubicBezTo>
                    <a:pt x="19" y="7"/>
                    <a:pt x="19" y="7"/>
                    <a:pt x="19" y="7"/>
                  </a:cubicBezTo>
                  <a:cubicBezTo>
                    <a:pt x="20" y="6"/>
                    <a:pt x="21" y="6"/>
                    <a:pt x="22" y="5"/>
                  </a:cubicBezTo>
                  <a:cubicBezTo>
                    <a:pt x="23" y="6"/>
                    <a:pt x="23" y="6"/>
                    <a:pt x="23" y="6"/>
                  </a:cubicBezTo>
                  <a:cubicBezTo>
                    <a:pt x="23" y="6"/>
                    <a:pt x="23" y="6"/>
                    <a:pt x="23" y="6"/>
                  </a:cubicBezTo>
                  <a:cubicBezTo>
                    <a:pt x="24" y="7"/>
                    <a:pt x="24" y="7"/>
                    <a:pt x="24" y="7"/>
                  </a:cubicBezTo>
                  <a:cubicBezTo>
                    <a:pt x="25" y="6"/>
                    <a:pt x="25" y="6"/>
                    <a:pt x="26" y="6"/>
                  </a:cubicBezTo>
                  <a:cubicBezTo>
                    <a:pt x="27" y="7"/>
                    <a:pt x="27" y="7"/>
                    <a:pt x="27" y="7"/>
                  </a:cubicBezTo>
                  <a:cubicBezTo>
                    <a:pt x="27" y="7"/>
                    <a:pt x="27" y="7"/>
                    <a:pt x="27" y="7"/>
                  </a:cubicBezTo>
                  <a:cubicBezTo>
                    <a:pt x="27" y="9"/>
                    <a:pt x="26" y="9"/>
                    <a:pt x="26" y="11"/>
                  </a:cubicBezTo>
                  <a:cubicBezTo>
                    <a:pt x="26" y="11"/>
                    <a:pt x="26" y="11"/>
                    <a:pt x="27" y="11"/>
                  </a:cubicBezTo>
                  <a:cubicBezTo>
                    <a:pt x="27" y="11"/>
                    <a:pt x="27" y="11"/>
                    <a:pt x="27" y="11"/>
                  </a:cubicBezTo>
                  <a:cubicBezTo>
                    <a:pt x="26" y="12"/>
                    <a:pt x="26" y="12"/>
                    <a:pt x="26" y="12"/>
                  </a:cubicBezTo>
                  <a:cubicBezTo>
                    <a:pt x="26" y="13"/>
                    <a:pt x="26" y="13"/>
                    <a:pt x="26" y="13"/>
                  </a:cubicBezTo>
                  <a:cubicBezTo>
                    <a:pt x="25" y="14"/>
                    <a:pt x="25" y="14"/>
                    <a:pt x="24" y="15"/>
                  </a:cubicBezTo>
                  <a:cubicBezTo>
                    <a:pt x="22" y="15"/>
                    <a:pt x="21" y="15"/>
                    <a:pt x="17" y="13"/>
                  </a:cubicBezTo>
                  <a:cubicBezTo>
                    <a:pt x="16" y="13"/>
                    <a:pt x="16" y="13"/>
                    <a:pt x="16" y="13"/>
                  </a:cubicBezTo>
                  <a:cubicBezTo>
                    <a:pt x="16" y="14"/>
                    <a:pt x="16" y="14"/>
                    <a:pt x="16" y="14"/>
                  </a:cubicBezTo>
                  <a:cubicBezTo>
                    <a:pt x="17" y="14"/>
                    <a:pt x="17" y="14"/>
                    <a:pt x="17" y="14"/>
                  </a:cubicBezTo>
                  <a:cubicBezTo>
                    <a:pt x="18" y="14"/>
                    <a:pt x="18" y="14"/>
                    <a:pt x="18" y="14"/>
                  </a:cubicBezTo>
                  <a:cubicBezTo>
                    <a:pt x="18" y="14"/>
                    <a:pt x="18" y="14"/>
                    <a:pt x="18" y="14"/>
                  </a:cubicBezTo>
                  <a:cubicBezTo>
                    <a:pt x="13" y="13"/>
                    <a:pt x="15" y="14"/>
                    <a:pt x="9" y="11"/>
                  </a:cubicBezTo>
                  <a:cubicBezTo>
                    <a:pt x="6" y="11"/>
                    <a:pt x="7" y="11"/>
                    <a:pt x="3" y="10"/>
                  </a:cubicBezTo>
                  <a:cubicBezTo>
                    <a:pt x="1" y="9"/>
                    <a:pt x="2" y="9"/>
                    <a:pt x="0" y="8"/>
                  </a:cubicBezTo>
                  <a:cubicBezTo>
                    <a:pt x="0" y="7"/>
                    <a:pt x="0" y="8"/>
                    <a:pt x="0" y="7"/>
                  </a:cubicBezTo>
                  <a:cubicBezTo>
                    <a:pt x="1" y="6"/>
                    <a:pt x="1" y="6"/>
                    <a:pt x="3" y="5"/>
                  </a:cubicBezTo>
                  <a:cubicBezTo>
                    <a:pt x="3" y="4"/>
                    <a:pt x="3" y="4"/>
                    <a:pt x="3" y="4"/>
                  </a:cubicBezTo>
                  <a:cubicBezTo>
                    <a:pt x="4" y="5"/>
                    <a:pt x="4" y="5"/>
                    <a:pt x="4" y="5"/>
                  </a:cubicBezTo>
                  <a:cubicBezTo>
                    <a:pt x="4" y="4"/>
                    <a:pt x="4" y="4"/>
                    <a:pt x="4" y="4"/>
                  </a:cubicBezTo>
                  <a:cubicBezTo>
                    <a:pt x="5" y="3"/>
                    <a:pt x="4" y="4"/>
                    <a:pt x="5" y="3"/>
                  </a:cubicBezTo>
                  <a:cubicBezTo>
                    <a:pt x="5" y="3"/>
                    <a:pt x="6" y="3"/>
                    <a:pt x="6" y="2"/>
                  </a:cubicBezTo>
                  <a:cubicBezTo>
                    <a:pt x="6" y="2"/>
                    <a:pt x="6" y="2"/>
                    <a:pt x="6" y="1"/>
                  </a:cubicBezTo>
                  <a:cubicBezTo>
                    <a:pt x="6" y="1"/>
                    <a:pt x="6" y="1"/>
                    <a:pt x="6" y="1"/>
                  </a:cubicBezTo>
                  <a:cubicBezTo>
                    <a:pt x="6" y="0"/>
                    <a:pt x="6" y="0"/>
                    <a:pt x="6" y="0"/>
                  </a:cubicBezTo>
                  <a:cubicBezTo>
                    <a:pt x="7" y="0"/>
                    <a:pt x="7" y="0"/>
                    <a:pt x="8" y="0"/>
                  </a:cubicBezTo>
                  <a:cubicBezTo>
                    <a:pt x="8" y="0"/>
                    <a:pt x="8" y="0"/>
                    <a:pt x="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218">
              <a:extLst>
                <a:ext uri="{FF2B5EF4-FFF2-40B4-BE49-F238E27FC236}">
                  <a16:creationId xmlns:a16="http://schemas.microsoft.com/office/drawing/2014/main" id="{6BE7A03E-DAC2-4593-895D-6A5CA22CFDA0}"/>
                </a:ext>
              </a:extLst>
            </p:cNvPr>
            <p:cNvSpPr>
              <a:spLocks/>
            </p:cNvSpPr>
            <p:nvPr/>
          </p:nvSpPr>
          <p:spPr bwMode="auto">
            <a:xfrm>
              <a:off x="8743288" y="817114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219">
              <a:extLst>
                <a:ext uri="{FF2B5EF4-FFF2-40B4-BE49-F238E27FC236}">
                  <a16:creationId xmlns:a16="http://schemas.microsoft.com/office/drawing/2014/main" id="{9BDEDEB5-E8CA-4C5A-8FEC-FB293B845787}"/>
                </a:ext>
              </a:extLst>
            </p:cNvPr>
            <p:cNvSpPr>
              <a:spLocks/>
            </p:cNvSpPr>
            <p:nvPr/>
          </p:nvSpPr>
          <p:spPr bwMode="auto">
            <a:xfrm>
              <a:off x="13364264" y="7154819"/>
              <a:ext cx="308700" cy="280205"/>
            </a:xfrm>
            <a:custGeom>
              <a:avLst/>
              <a:gdLst>
                <a:gd name="T0" fmla="*/ 74 w 74"/>
                <a:gd name="T1" fmla="*/ 3 h 67"/>
                <a:gd name="T2" fmla="*/ 64 w 74"/>
                <a:gd name="T3" fmla="*/ 11 h 67"/>
                <a:gd name="T4" fmla="*/ 62 w 74"/>
                <a:gd name="T5" fmla="*/ 12 h 67"/>
                <a:gd name="T6" fmla="*/ 63 w 74"/>
                <a:gd name="T7" fmla="*/ 23 h 67"/>
                <a:gd name="T8" fmla="*/ 59 w 74"/>
                <a:gd name="T9" fmla="*/ 39 h 67"/>
                <a:gd name="T10" fmla="*/ 55 w 74"/>
                <a:gd name="T11" fmla="*/ 40 h 67"/>
                <a:gd name="T12" fmla="*/ 7 w 74"/>
                <a:gd name="T13" fmla="*/ 67 h 67"/>
                <a:gd name="T14" fmla="*/ 3 w 74"/>
                <a:gd name="T15" fmla="*/ 65 h 67"/>
                <a:gd name="T16" fmla="*/ 0 w 74"/>
                <a:gd name="T17" fmla="*/ 62 h 67"/>
                <a:gd name="T18" fmla="*/ 2 w 74"/>
                <a:gd name="T19" fmla="*/ 59 h 67"/>
                <a:gd name="T20" fmla="*/ 1 w 74"/>
                <a:gd name="T21" fmla="*/ 57 h 67"/>
                <a:gd name="T22" fmla="*/ 1 w 74"/>
                <a:gd name="T23" fmla="*/ 55 h 67"/>
                <a:gd name="T24" fmla="*/ 1 w 74"/>
                <a:gd name="T25" fmla="*/ 53 h 67"/>
                <a:gd name="T26" fmla="*/ 2 w 74"/>
                <a:gd name="T27" fmla="*/ 52 h 67"/>
                <a:gd name="T28" fmla="*/ 3 w 74"/>
                <a:gd name="T29" fmla="*/ 51 h 67"/>
                <a:gd name="T30" fmla="*/ 2 w 74"/>
                <a:gd name="T31" fmla="*/ 50 h 67"/>
                <a:gd name="T32" fmla="*/ 2 w 74"/>
                <a:gd name="T33" fmla="*/ 49 h 67"/>
                <a:gd name="T34" fmla="*/ 7 w 74"/>
                <a:gd name="T35" fmla="*/ 47 h 67"/>
                <a:gd name="T36" fmla="*/ 7 w 74"/>
                <a:gd name="T37" fmla="*/ 47 h 67"/>
                <a:gd name="T38" fmla="*/ 6 w 74"/>
                <a:gd name="T39" fmla="*/ 46 h 67"/>
                <a:gd name="T40" fmla="*/ 7 w 74"/>
                <a:gd name="T41" fmla="*/ 44 h 67"/>
                <a:gd name="T42" fmla="*/ 9 w 74"/>
                <a:gd name="T43" fmla="*/ 42 h 67"/>
                <a:gd name="T44" fmla="*/ 8 w 74"/>
                <a:gd name="T45" fmla="*/ 39 h 67"/>
                <a:gd name="T46" fmla="*/ 6 w 74"/>
                <a:gd name="T47" fmla="*/ 38 h 67"/>
                <a:gd name="T48" fmla="*/ 8 w 74"/>
                <a:gd name="T49" fmla="*/ 37 h 67"/>
                <a:gd name="T50" fmla="*/ 6 w 74"/>
                <a:gd name="T51" fmla="*/ 36 h 67"/>
                <a:gd name="T52" fmla="*/ 2 w 74"/>
                <a:gd name="T53" fmla="*/ 36 h 67"/>
                <a:gd name="T54" fmla="*/ 2 w 74"/>
                <a:gd name="T55" fmla="*/ 26 h 67"/>
                <a:gd name="T56" fmla="*/ 1 w 74"/>
                <a:gd name="T57" fmla="*/ 20 h 67"/>
                <a:gd name="T58" fmla="*/ 2 w 74"/>
                <a:gd name="T59" fmla="*/ 19 h 67"/>
                <a:gd name="T60" fmla="*/ 4 w 74"/>
                <a:gd name="T61" fmla="*/ 20 h 67"/>
                <a:gd name="T62" fmla="*/ 6 w 74"/>
                <a:gd name="T63" fmla="*/ 18 h 67"/>
                <a:gd name="T64" fmla="*/ 7 w 74"/>
                <a:gd name="T65" fmla="*/ 15 h 67"/>
                <a:gd name="T66" fmla="*/ 8 w 74"/>
                <a:gd name="T67" fmla="*/ 15 h 67"/>
                <a:gd name="T68" fmla="*/ 10 w 74"/>
                <a:gd name="T69" fmla="*/ 14 h 67"/>
                <a:gd name="T70" fmla="*/ 10 w 74"/>
                <a:gd name="T71" fmla="*/ 7 h 67"/>
                <a:gd name="T72" fmla="*/ 13 w 74"/>
                <a:gd name="T73" fmla="*/ 7 h 67"/>
                <a:gd name="T74" fmla="*/ 15 w 74"/>
                <a:gd name="T75" fmla="*/ 9 h 67"/>
                <a:gd name="T76" fmla="*/ 27 w 74"/>
                <a:gd name="T77" fmla="*/ 5 h 67"/>
                <a:gd name="T78" fmla="*/ 34 w 74"/>
                <a:gd name="T79" fmla="*/ 8 h 67"/>
                <a:gd name="T80" fmla="*/ 71 w 74"/>
                <a:gd name="T81" fmla="*/ 1 h 67"/>
                <a:gd name="T82" fmla="*/ 72 w 74"/>
                <a:gd name="T83" fmla="*/ 0 h 67"/>
                <a:gd name="T84" fmla="*/ 74 w 74"/>
                <a:gd name="T85" fmla="*/ 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67">
                  <a:moveTo>
                    <a:pt x="74" y="2"/>
                  </a:moveTo>
                  <a:cubicBezTo>
                    <a:pt x="74" y="3"/>
                    <a:pt x="74" y="3"/>
                    <a:pt x="74" y="3"/>
                  </a:cubicBezTo>
                  <a:cubicBezTo>
                    <a:pt x="70" y="7"/>
                    <a:pt x="72" y="5"/>
                    <a:pt x="68" y="9"/>
                  </a:cubicBezTo>
                  <a:cubicBezTo>
                    <a:pt x="66" y="10"/>
                    <a:pt x="67" y="10"/>
                    <a:pt x="64" y="11"/>
                  </a:cubicBezTo>
                  <a:cubicBezTo>
                    <a:pt x="63" y="11"/>
                    <a:pt x="63" y="11"/>
                    <a:pt x="63" y="11"/>
                  </a:cubicBezTo>
                  <a:cubicBezTo>
                    <a:pt x="62" y="12"/>
                    <a:pt x="62" y="12"/>
                    <a:pt x="62" y="12"/>
                  </a:cubicBezTo>
                  <a:cubicBezTo>
                    <a:pt x="62" y="14"/>
                    <a:pt x="62" y="14"/>
                    <a:pt x="62" y="17"/>
                  </a:cubicBezTo>
                  <a:cubicBezTo>
                    <a:pt x="63" y="21"/>
                    <a:pt x="63" y="20"/>
                    <a:pt x="63" y="23"/>
                  </a:cubicBezTo>
                  <a:cubicBezTo>
                    <a:pt x="60" y="28"/>
                    <a:pt x="61" y="31"/>
                    <a:pt x="61" y="35"/>
                  </a:cubicBezTo>
                  <a:cubicBezTo>
                    <a:pt x="60" y="37"/>
                    <a:pt x="60" y="36"/>
                    <a:pt x="59" y="39"/>
                  </a:cubicBezTo>
                  <a:cubicBezTo>
                    <a:pt x="58" y="40"/>
                    <a:pt x="58" y="40"/>
                    <a:pt x="58" y="40"/>
                  </a:cubicBezTo>
                  <a:cubicBezTo>
                    <a:pt x="55" y="40"/>
                    <a:pt x="55" y="40"/>
                    <a:pt x="55" y="40"/>
                  </a:cubicBezTo>
                  <a:cubicBezTo>
                    <a:pt x="26" y="58"/>
                    <a:pt x="37" y="52"/>
                    <a:pt x="12" y="67"/>
                  </a:cubicBezTo>
                  <a:cubicBezTo>
                    <a:pt x="10" y="67"/>
                    <a:pt x="9" y="67"/>
                    <a:pt x="7" y="67"/>
                  </a:cubicBezTo>
                  <a:cubicBezTo>
                    <a:pt x="6" y="65"/>
                    <a:pt x="6" y="66"/>
                    <a:pt x="5" y="65"/>
                  </a:cubicBezTo>
                  <a:cubicBezTo>
                    <a:pt x="3" y="65"/>
                    <a:pt x="3" y="65"/>
                    <a:pt x="3" y="65"/>
                  </a:cubicBezTo>
                  <a:cubicBezTo>
                    <a:pt x="2" y="63"/>
                    <a:pt x="2" y="63"/>
                    <a:pt x="2" y="62"/>
                  </a:cubicBezTo>
                  <a:cubicBezTo>
                    <a:pt x="0" y="62"/>
                    <a:pt x="0" y="62"/>
                    <a:pt x="0" y="62"/>
                  </a:cubicBezTo>
                  <a:cubicBezTo>
                    <a:pt x="0" y="61"/>
                    <a:pt x="0" y="61"/>
                    <a:pt x="0" y="61"/>
                  </a:cubicBezTo>
                  <a:cubicBezTo>
                    <a:pt x="1" y="60"/>
                    <a:pt x="1" y="60"/>
                    <a:pt x="2" y="59"/>
                  </a:cubicBezTo>
                  <a:cubicBezTo>
                    <a:pt x="1" y="58"/>
                    <a:pt x="1" y="58"/>
                    <a:pt x="1" y="58"/>
                  </a:cubicBezTo>
                  <a:cubicBezTo>
                    <a:pt x="1" y="58"/>
                    <a:pt x="1" y="58"/>
                    <a:pt x="1" y="57"/>
                  </a:cubicBezTo>
                  <a:cubicBezTo>
                    <a:pt x="2" y="57"/>
                    <a:pt x="2" y="57"/>
                    <a:pt x="2" y="57"/>
                  </a:cubicBezTo>
                  <a:cubicBezTo>
                    <a:pt x="1" y="56"/>
                    <a:pt x="1" y="55"/>
                    <a:pt x="1" y="55"/>
                  </a:cubicBezTo>
                  <a:cubicBezTo>
                    <a:pt x="1" y="54"/>
                    <a:pt x="1" y="54"/>
                    <a:pt x="1" y="54"/>
                  </a:cubicBezTo>
                  <a:cubicBezTo>
                    <a:pt x="1" y="53"/>
                    <a:pt x="1" y="54"/>
                    <a:pt x="1" y="53"/>
                  </a:cubicBezTo>
                  <a:cubicBezTo>
                    <a:pt x="2" y="52"/>
                    <a:pt x="2" y="52"/>
                    <a:pt x="2" y="52"/>
                  </a:cubicBezTo>
                  <a:cubicBezTo>
                    <a:pt x="2" y="52"/>
                    <a:pt x="2" y="52"/>
                    <a:pt x="2" y="52"/>
                  </a:cubicBezTo>
                  <a:cubicBezTo>
                    <a:pt x="2" y="51"/>
                    <a:pt x="2" y="51"/>
                    <a:pt x="3" y="51"/>
                  </a:cubicBezTo>
                  <a:cubicBezTo>
                    <a:pt x="3" y="51"/>
                    <a:pt x="3" y="51"/>
                    <a:pt x="3" y="51"/>
                  </a:cubicBezTo>
                  <a:cubicBezTo>
                    <a:pt x="3" y="50"/>
                    <a:pt x="3" y="50"/>
                    <a:pt x="3" y="50"/>
                  </a:cubicBezTo>
                  <a:cubicBezTo>
                    <a:pt x="2" y="50"/>
                    <a:pt x="2" y="50"/>
                    <a:pt x="2" y="50"/>
                  </a:cubicBezTo>
                  <a:cubicBezTo>
                    <a:pt x="2" y="49"/>
                    <a:pt x="2" y="49"/>
                    <a:pt x="2" y="49"/>
                  </a:cubicBezTo>
                  <a:cubicBezTo>
                    <a:pt x="2" y="49"/>
                    <a:pt x="2" y="49"/>
                    <a:pt x="2" y="49"/>
                  </a:cubicBezTo>
                  <a:cubicBezTo>
                    <a:pt x="3" y="48"/>
                    <a:pt x="3" y="48"/>
                    <a:pt x="4" y="47"/>
                  </a:cubicBezTo>
                  <a:cubicBezTo>
                    <a:pt x="5" y="47"/>
                    <a:pt x="5" y="47"/>
                    <a:pt x="7" y="47"/>
                  </a:cubicBezTo>
                  <a:cubicBezTo>
                    <a:pt x="7" y="47"/>
                    <a:pt x="7" y="47"/>
                    <a:pt x="7" y="47"/>
                  </a:cubicBezTo>
                  <a:cubicBezTo>
                    <a:pt x="7" y="47"/>
                    <a:pt x="7" y="47"/>
                    <a:pt x="7" y="47"/>
                  </a:cubicBezTo>
                  <a:cubicBezTo>
                    <a:pt x="6" y="46"/>
                    <a:pt x="6" y="46"/>
                    <a:pt x="6" y="46"/>
                  </a:cubicBezTo>
                  <a:cubicBezTo>
                    <a:pt x="6" y="46"/>
                    <a:pt x="6" y="46"/>
                    <a:pt x="6" y="46"/>
                  </a:cubicBezTo>
                  <a:cubicBezTo>
                    <a:pt x="6" y="46"/>
                    <a:pt x="6" y="46"/>
                    <a:pt x="6" y="46"/>
                  </a:cubicBezTo>
                  <a:cubicBezTo>
                    <a:pt x="7" y="45"/>
                    <a:pt x="7" y="45"/>
                    <a:pt x="7" y="44"/>
                  </a:cubicBezTo>
                  <a:cubicBezTo>
                    <a:pt x="8" y="44"/>
                    <a:pt x="8" y="44"/>
                    <a:pt x="8" y="44"/>
                  </a:cubicBezTo>
                  <a:cubicBezTo>
                    <a:pt x="9" y="43"/>
                    <a:pt x="9" y="43"/>
                    <a:pt x="9" y="42"/>
                  </a:cubicBezTo>
                  <a:cubicBezTo>
                    <a:pt x="8" y="39"/>
                    <a:pt x="8" y="39"/>
                    <a:pt x="8" y="39"/>
                  </a:cubicBezTo>
                  <a:cubicBezTo>
                    <a:pt x="8" y="39"/>
                    <a:pt x="8" y="39"/>
                    <a:pt x="8" y="39"/>
                  </a:cubicBezTo>
                  <a:cubicBezTo>
                    <a:pt x="7" y="38"/>
                    <a:pt x="7" y="38"/>
                    <a:pt x="7" y="38"/>
                  </a:cubicBezTo>
                  <a:cubicBezTo>
                    <a:pt x="6" y="38"/>
                    <a:pt x="6" y="38"/>
                    <a:pt x="6" y="38"/>
                  </a:cubicBezTo>
                  <a:cubicBezTo>
                    <a:pt x="6" y="38"/>
                    <a:pt x="6" y="38"/>
                    <a:pt x="6" y="38"/>
                  </a:cubicBezTo>
                  <a:cubicBezTo>
                    <a:pt x="7" y="37"/>
                    <a:pt x="7" y="37"/>
                    <a:pt x="8" y="37"/>
                  </a:cubicBezTo>
                  <a:cubicBezTo>
                    <a:pt x="7" y="36"/>
                    <a:pt x="7" y="36"/>
                    <a:pt x="7" y="36"/>
                  </a:cubicBezTo>
                  <a:cubicBezTo>
                    <a:pt x="6" y="36"/>
                    <a:pt x="6" y="36"/>
                    <a:pt x="6" y="36"/>
                  </a:cubicBezTo>
                  <a:cubicBezTo>
                    <a:pt x="6" y="36"/>
                    <a:pt x="6" y="36"/>
                    <a:pt x="6" y="36"/>
                  </a:cubicBezTo>
                  <a:cubicBezTo>
                    <a:pt x="4" y="36"/>
                    <a:pt x="5" y="36"/>
                    <a:pt x="2" y="36"/>
                  </a:cubicBezTo>
                  <a:cubicBezTo>
                    <a:pt x="1" y="33"/>
                    <a:pt x="1" y="32"/>
                    <a:pt x="2" y="28"/>
                  </a:cubicBezTo>
                  <a:cubicBezTo>
                    <a:pt x="2" y="27"/>
                    <a:pt x="2" y="28"/>
                    <a:pt x="2" y="26"/>
                  </a:cubicBezTo>
                  <a:cubicBezTo>
                    <a:pt x="0" y="24"/>
                    <a:pt x="0" y="24"/>
                    <a:pt x="0" y="24"/>
                  </a:cubicBezTo>
                  <a:cubicBezTo>
                    <a:pt x="1" y="20"/>
                    <a:pt x="1" y="20"/>
                    <a:pt x="1" y="20"/>
                  </a:cubicBezTo>
                  <a:cubicBezTo>
                    <a:pt x="2" y="19"/>
                    <a:pt x="2" y="19"/>
                    <a:pt x="2" y="19"/>
                  </a:cubicBezTo>
                  <a:cubicBezTo>
                    <a:pt x="2" y="19"/>
                    <a:pt x="2" y="19"/>
                    <a:pt x="2" y="19"/>
                  </a:cubicBezTo>
                  <a:cubicBezTo>
                    <a:pt x="4" y="20"/>
                    <a:pt x="4" y="20"/>
                    <a:pt x="4" y="20"/>
                  </a:cubicBezTo>
                  <a:cubicBezTo>
                    <a:pt x="4" y="20"/>
                    <a:pt x="4" y="20"/>
                    <a:pt x="4" y="20"/>
                  </a:cubicBezTo>
                  <a:cubicBezTo>
                    <a:pt x="5" y="19"/>
                    <a:pt x="5" y="19"/>
                    <a:pt x="5" y="19"/>
                  </a:cubicBezTo>
                  <a:cubicBezTo>
                    <a:pt x="6" y="18"/>
                    <a:pt x="6" y="18"/>
                    <a:pt x="6" y="18"/>
                  </a:cubicBezTo>
                  <a:cubicBezTo>
                    <a:pt x="7" y="18"/>
                    <a:pt x="7" y="18"/>
                    <a:pt x="7" y="18"/>
                  </a:cubicBezTo>
                  <a:cubicBezTo>
                    <a:pt x="7" y="15"/>
                    <a:pt x="7" y="15"/>
                    <a:pt x="7" y="15"/>
                  </a:cubicBezTo>
                  <a:cubicBezTo>
                    <a:pt x="7" y="15"/>
                    <a:pt x="7" y="15"/>
                    <a:pt x="7" y="15"/>
                  </a:cubicBezTo>
                  <a:cubicBezTo>
                    <a:pt x="8" y="15"/>
                    <a:pt x="8" y="15"/>
                    <a:pt x="8" y="15"/>
                  </a:cubicBezTo>
                  <a:cubicBezTo>
                    <a:pt x="9" y="15"/>
                    <a:pt x="9" y="15"/>
                    <a:pt x="10" y="14"/>
                  </a:cubicBezTo>
                  <a:cubicBezTo>
                    <a:pt x="10" y="14"/>
                    <a:pt x="10" y="14"/>
                    <a:pt x="10" y="14"/>
                  </a:cubicBezTo>
                  <a:cubicBezTo>
                    <a:pt x="9" y="11"/>
                    <a:pt x="9" y="11"/>
                    <a:pt x="9" y="11"/>
                  </a:cubicBezTo>
                  <a:cubicBezTo>
                    <a:pt x="9" y="8"/>
                    <a:pt x="10" y="8"/>
                    <a:pt x="10" y="7"/>
                  </a:cubicBezTo>
                  <a:cubicBezTo>
                    <a:pt x="10" y="7"/>
                    <a:pt x="10" y="7"/>
                    <a:pt x="10" y="7"/>
                  </a:cubicBezTo>
                  <a:cubicBezTo>
                    <a:pt x="12" y="7"/>
                    <a:pt x="11" y="7"/>
                    <a:pt x="13" y="7"/>
                  </a:cubicBezTo>
                  <a:cubicBezTo>
                    <a:pt x="14" y="8"/>
                    <a:pt x="14" y="8"/>
                    <a:pt x="14" y="8"/>
                  </a:cubicBezTo>
                  <a:cubicBezTo>
                    <a:pt x="15" y="9"/>
                    <a:pt x="15" y="9"/>
                    <a:pt x="15" y="9"/>
                  </a:cubicBezTo>
                  <a:cubicBezTo>
                    <a:pt x="17" y="9"/>
                    <a:pt x="16" y="9"/>
                    <a:pt x="19" y="9"/>
                  </a:cubicBezTo>
                  <a:cubicBezTo>
                    <a:pt x="20" y="8"/>
                    <a:pt x="23" y="7"/>
                    <a:pt x="27" y="5"/>
                  </a:cubicBezTo>
                  <a:cubicBezTo>
                    <a:pt x="30" y="5"/>
                    <a:pt x="30" y="5"/>
                    <a:pt x="33" y="8"/>
                  </a:cubicBezTo>
                  <a:cubicBezTo>
                    <a:pt x="34" y="8"/>
                    <a:pt x="34" y="8"/>
                    <a:pt x="34" y="8"/>
                  </a:cubicBezTo>
                  <a:cubicBezTo>
                    <a:pt x="44" y="8"/>
                    <a:pt x="38" y="10"/>
                    <a:pt x="56" y="2"/>
                  </a:cubicBezTo>
                  <a:cubicBezTo>
                    <a:pt x="61" y="2"/>
                    <a:pt x="61" y="4"/>
                    <a:pt x="71" y="1"/>
                  </a:cubicBezTo>
                  <a:cubicBezTo>
                    <a:pt x="72" y="0"/>
                    <a:pt x="72" y="0"/>
                    <a:pt x="72" y="0"/>
                  </a:cubicBezTo>
                  <a:cubicBezTo>
                    <a:pt x="72" y="0"/>
                    <a:pt x="72" y="0"/>
                    <a:pt x="72" y="0"/>
                  </a:cubicBezTo>
                  <a:cubicBezTo>
                    <a:pt x="73" y="0"/>
                    <a:pt x="73" y="0"/>
                    <a:pt x="73" y="0"/>
                  </a:cubicBezTo>
                  <a:cubicBezTo>
                    <a:pt x="74" y="1"/>
                    <a:pt x="74" y="1"/>
                    <a:pt x="74" y="1"/>
                  </a:cubicBezTo>
                  <a:lnTo>
                    <a:pt x="74"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220">
              <a:extLst>
                <a:ext uri="{FF2B5EF4-FFF2-40B4-BE49-F238E27FC236}">
                  <a16:creationId xmlns:a16="http://schemas.microsoft.com/office/drawing/2014/main" id="{2B88AFA1-1DD9-48FB-83F0-AEAFBF17023F}"/>
                </a:ext>
              </a:extLst>
            </p:cNvPr>
            <p:cNvSpPr>
              <a:spLocks/>
            </p:cNvSpPr>
            <p:nvPr/>
          </p:nvSpPr>
          <p:spPr bwMode="auto">
            <a:xfrm>
              <a:off x="13131555" y="10260800"/>
              <a:ext cx="61741" cy="85486"/>
            </a:xfrm>
            <a:custGeom>
              <a:avLst/>
              <a:gdLst>
                <a:gd name="T0" fmla="*/ 13 w 15"/>
                <a:gd name="T1" fmla="*/ 3 h 20"/>
                <a:gd name="T2" fmla="*/ 14 w 15"/>
                <a:gd name="T3" fmla="*/ 4 h 20"/>
                <a:gd name="T4" fmla="*/ 14 w 15"/>
                <a:gd name="T5" fmla="*/ 7 h 20"/>
                <a:gd name="T6" fmla="*/ 15 w 15"/>
                <a:gd name="T7" fmla="*/ 10 h 20"/>
                <a:gd name="T8" fmla="*/ 15 w 15"/>
                <a:gd name="T9" fmla="*/ 14 h 20"/>
                <a:gd name="T10" fmla="*/ 14 w 15"/>
                <a:gd name="T11" fmla="*/ 13 h 20"/>
                <a:gd name="T12" fmla="*/ 14 w 15"/>
                <a:gd name="T13" fmla="*/ 14 h 20"/>
                <a:gd name="T14" fmla="*/ 13 w 15"/>
                <a:gd name="T15" fmla="*/ 20 h 20"/>
                <a:gd name="T16" fmla="*/ 6 w 15"/>
                <a:gd name="T17" fmla="*/ 19 h 20"/>
                <a:gd name="T18" fmla="*/ 3 w 15"/>
                <a:gd name="T19" fmla="*/ 17 h 20"/>
                <a:gd name="T20" fmla="*/ 1 w 15"/>
                <a:gd name="T21" fmla="*/ 13 h 20"/>
                <a:gd name="T22" fmla="*/ 0 w 15"/>
                <a:gd name="T23" fmla="*/ 13 h 20"/>
                <a:gd name="T24" fmla="*/ 0 w 15"/>
                <a:gd name="T25" fmla="*/ 13 h 20"/>
                <a:gd name="T26" fmla="*/ 0 w 15"/>
                <a:gd name="T27" fmla="*/ 9 h 20"/>
                <a:gd name="T28" fmla="*/ 0 w 15"/>
                <a:gd name="T29" fmla="*/ 9 h 20"/>
                <a:gd name="T30" fmla="*/ 4 w 15"/>
                <a:gd name="T31" fmla="*/ 3 h 20"/>
                <a:gd name="T32" fmla="*/ 6 w 15"/>
                <a:gd name="T33" fmla="*/ 0 h 20"/>
                <a:gd name="T34" fmla="*/ 7 w 15"/>
                <a:gd name="T35" fmla="*/ 0 h 20"/>
                <a:gd name="T36" fmla="*/ 7 w 15"/>
                <a:gd name="T37" fmla="*/ 0 h 20"/>
                <a:gd name="T38" fmla="*/ 12 w 15"/>
                <a:gd name="T39" fmla="*/ 3 h 20"/>
                <a:gd name="T40" fmla="*/ 13 w 15"/>
                <a:gd name="T41"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0">
                  <a:moveTo>
                    <a:pt x="13" y="3"/>
                  </a:moveTo>
                  <a:cubicBezTo>
                    <a:pt x="14" y="3"/>
                    <a:pt x="14" y="3"/>
                    <a:pt x="14" y="4"/>
                  </a:cubicBezTo>
                  <a:cubicBezTo>
                    <a:pt x="15" y="5"/>
                    <a:pt x="15" y="5"/>
                    <a:pt x="14" y="7"/>
                  </a:cubicBezTo>
                  <a:cubicBezTo>
                    <a:pt x="14" y="8"/>
                    <a:pt x="14" y="8"/>
                    <a:pt x="15" y="10"/>
                  </a:cubicBezTo>
                  <a:cubicBezTo>
                    <a:pt x="15" y="14"/>
                    <a:pt x="15" y="14"/>
                    <a:pt x="15" y="14"/>
                  </a:cubicBezTo>
                  <a:cubicBezTo>
                    <a:pt x="15" y="14"/>
                    <a:pt x="15" y="14"/>
                    <a:pt x="14" y="13"/>
                  </a:cubicBezTo>
                  <a:cubicBezTo>
                    <a:pt x="14" y="14"/>
                    <a:pt x="14" y="14"/>
                    <a:pt x="14" y="14"/>
                  </a:cubicBezTo>
                  <a:cubicBezTo>
                    <a:pt x="13" y="18"/>
                    <a:pt x="13" y="18"/>
                    <a:pt x="13" y="20"/>
                  </a:cubicBezTo>
                  <a:cubicBezTo>
                    <a:pt x="7" y="20"/>
                    <a:pt x="8" y="19"/>
                    <a:pt x="6" y="19"/>
                  </a:cubicBezTo>
                  <a:cubicBezTo>
                    <a:pt x="3" y="17"/>
                    <a:pt x="3" y="17"/>
                    <a:pt x="3" y="17"/>
                  </a:cubicBezTo>
                  <a:cubicBezTo>
                    <a:pt x="2" y="14"/>
                    <a:pt x="2" y="15"/>
                    <a:pt x="1" y="13"/>
                  </a:cubicBezTo>
                  <a:cubicBezTo>
                    <a:pt x="0" y="13"/>
                    <a:pt x="0" y="13"/>
                    <a:pt x="0" y="13"/>
                  </a:cubicBezTo>
                  <a:cubicBezTo>
                    <a:pt x="0" y="13"/>
                    <a:pt x="0" y="13"/>
                    <a:pt x="0" y="13"/>
                  </a:cubicBezTo>
                  <a:cubicBezTo>
                    <a:pt x="0" y="11"/>
                    <a:pt x="0" y="11"/>
                    <a:pt x="0" y="9"/>
                  </a:cubicBezTo>
                  <a:cubicBezTo>
                    <a:pt x="0" y="9"/>
                    <a:pt x="0" y="9"/>
                    <a:pt x="0" y="9"/>
                  </a:cubicBezTo>
                  <a:cubicBezTo>
                    <a:pt x="2" y="6"/>
                    <a:pt x="3" y="5"/>
                    <a:pt x="4" y="3"/>
                  </a:cubicBezTo>
                  <a:cubicBezTo>
                    <a:pt x="5" y="1"/>
                    <a:pt x="5" y="2"/>
                    <a:pt x="6" y="0"/>
                  </a:cubicBezTo>
                  <a:cubicBezTo>
                    <a:pt x="7" y="0"/>
                    <a:pt x="7" y="0"/>
                    <a:pt x="7" y="0"/>
                  </a:cubicBezTo>
                  <a:cubicBezTo>
                    <a:pt x="7" y="0"/>
                    <a:pt x="7" y="0"/>
                    <a:pt x="7" y="0"/>
                  </a:cubicBezTo>
                  <a:cubicBezTo>
                    <a:pt x="10" y="2"/>
                    <a:pt x="9" y="1"/>
                    <a:pt x="12" y="3"/>
                  </a:cubicBezTo>
                  <a:cubicBezTo>
                    <a:pt x="13" y="3"/>
                    <a:pt x="13" y="3"/>
                    <a:pt x="13"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221">
              <a:extLst>
                <a:ext uri="{FF2B5EF4-FFF2-40B4-BE49-F238E27FC236}">
                  <a16:creationId xmlns:a16="http://schemas.microsoft.com/office/drawing/2014/main" id="{FF3F741B-1878-4423-A4C1-FAA456E51093}"/>
                </a:ext>
              </a:extLst>
            </p:cNvPr>
            <p:cNvSpPr>
              <a:spLocks noEditPoints="1"/>
            </p:cNvSpPr>
            <p:nvPr/>
          </p:nvSpPr>
          <p:spPr bwMode="auto">
            <a:xfrm>
              <a:off x="8306361" y="7981181"/>
              <a:ext cx="33246" cy="9498"/>
            </a:xfrm>
            <a:custGeom>
              <a:avLst/>
              <a:gdLst>
                <a:gd name="T0" fmla="*/ 6 w 8"/>
                <a:gd name="T1" fmla="*/ 1 h 2"/>
                <a:gd name="T2" fmla="*/ 5 w 8"/>
                <a:gd name="T3" fmla="*/ 1 h 2"/>
                <a:gd name="T4" fmla="*/ 5 w 8"/>
                <a:gd name="T5" fmla="*/ 1 h 2"/>
                <a:gd name="T6" fmla="*/ 5 w 8"/>
                <a:gd name="T7" fmla="*/ 0 h 2"/>
                <a:gd name="T8" fmla="*/ 4 w 8"/>
                <a:gd name="T9" fmla="*/ 0 h 2"/>
                <a:gd name="T10" fmla="*/ 4 w 8"/>
                <a:gd name="T11" fmla="*/ 0 h 2"/>
                <a:gd name="T12" fmla="*/ 4 w 8"/>
                <a:gd name="T13" fmla="*/ 0 h 2"/>
                <a:gd name="T14" fmla="*/ 5 w 8"/>
                <a:gd name="T15" fmla="*/ 0 h 2"/>
                <a:gd name="T16" fmla="*/ 5 w 8"/>
                <a:gd name="T17" fmla="*/ 1 h 2"/>
                <a:gd name="T18" fmla="*/ 6 w 8"/>
                <a:gd name="T19" fmla="*/ 1 h 2"/>
                <a:gd name="T20" fmla="*/ 8 w 8"/>
                <a:gd name="T21" fmla="*/ 2 h 2"/>
                <a:gd name="T22" fmla="*/ 8 w 8"/>
                <a:gd name="T23" fmla="*/ 2 h 2"/>
                <a:gd name="T24" fmla="*/ 7 w 8"/>
                <a:gd name="T25" fmla="*/ 2 h 2"/>
                <a:gd name="T26" fmla="*/ 6 w 8"/>
                <a:gd name="T27" fmla="*/ 2 h 2"/>
                <a:gd name="T28" fmla="*/ 6 w 8"/>
                <a:gd name="T29" fmla="*/ 1 h 2"/>
                <a:gd name="T30" fmla="*/ 6 w 8"/>
                <a:gd name="T31" fmla="*/ 1 h 2"/>
                <a:gd name="T32" fmla="*/ 8 w 8"/>
                <a:gd name="T33" fmla="*/ 1 h 2"/>
                <a:gd name="T34" fmla="*/ 8 w 8"/>
                <a:gd name="T35" fmla="*/ 2 h 2"/>
                <a:gd name="T36" fmla="*/ 8 w 8"/>
                <a:gd name="T37" fmla="*/ 2 h 2"/>
                <a:gd name="T38" fmla="*/ 1 w 8"/>
                <a:gd name="T39" fmla="*/ 1 h 2"/>
                <a:gd name="T40" fmla="*/ 2 w 8"/>
                <a:gd name="T41" fmla="*/ 2 h 2"/>
                <a:gd name="T42" fmla="*/ 3 w 8"/>
                <a:gd name="T43" fmla="*/ 2 h 2"/>
                <a:gd name="T44" fmla="*/ 3 w 8"/>
                <a:gd name="T45" fmla="*/ 2 h 2"/>
                <a:gd name="T46" fmla="*/ 2 w 8"/>
                <a:gd name="T47" fmla="*/ 2 h 2"/>
                <a:gd name="T48" fmla="*/ 2 w 8"/>
                <a:gd name="T49" fmla="*/ 2 h 2"/>
                <a:gd name="T50" fmla="*/ 1 w 8"/>
                <a:gd name="T51" fmla="*/ 2 h 2"/>
                <a:gd name="T52" fmla="*/ 0 w 8"/>
                <a:gd name="T53" fmla="*/ 2 h 2"/>
                <a:gd name="T54" fmla="*/ 1 w 8"/>
                <a:gd name="T5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2">
                  <a:moveTo>
                    <a:pt x="6" y="1"/>
                  </a:moveTo>
                  <a:cubicBezTo>
                    <a:pt x="5" y="1"/>
                    <a:pt x="5" y="1"/>
                    <a:pt x="5" y="1"/>
                  </a:cubicBezTo>
                  <a:cubicBezTo>
                    <a:pt x="5" y="1"/>
                    <a:pt x="5" y="1"/>
                    <a:pt x="5" y="1"/>
                  </a:cubicBezTo>
                  <a:cubicBezTo>
                    <a:pt x="5" y="0"/>
                    <a:pt x="5" y="0"/>
                    <a:pt x="5" y="0"/>
                  </a:cubicBezTo>
                  <a:cubicBezTo>
                    <a:pt x="4" y="0"/>
                    <a:pt x="4" y="0"/>
                    <a:pt x="4" y="0"/>
                  </a:cubicBezTo>
                  <a:cubicBezTo>
                    <a:pt x="4" y="0"/>
                    <a:pt x="4" y="0"/>
                    <a:pt x="4" y="0"/>
                  </a:cubicBezTo>
                  <a:cubicBezTo>
                    <a:pt x="4" y="0"/>
                    <a:pt x="4" y="0"/>
                    <a:pt x="4" y="0"/>
                  </a:cubicBezTo>
                  <a:cubicBezTo>
                    <a:pt x="5" y="0"/>
                    <a:pt x="5" y="0"/>
                    <a:pt x="5" y="0"/>
                  </a:cubicBezTo>
                  <a:cubicBezTo>
                    <a:pt x="5" y="1"/>
                    <a:pt x="5" y="1"/>
                    <a:pt x="5" y="1"/>
                  </a:cubicBezTo>
                  <a:cubicBezTo>
                    <a:pt x="6" y="1"/>
                    <a:pt x="6" y="1"/>
                    <a:pt x="6" y="1"/>
                  </a:cubicBezTo>
                  <a:close/>
                  <a:moveTo>
                    <a:pt x="8" y="2"/>
                  </a:moveTo>
                  <a:cubicBezTo>
                    <a:pt x="8" y="2"/>
                    <a:pt x="8" y="2"/>
                    <a:pt x="8" y="2"/>
                  </a:cubicBezTo>
                  <a:cubicBezTo>
                    <a:pt x="7" y="2"/>
                    <a:pt x="7" y="2"/>
                    <a:pt x="7" y="2"/>
                  </a:cubicBezTo>
                  <a:cubicBezTo>
                    <a:pt x="6" y="2"/>
                    <a:pt x="6" y="2"/>
                    <a:pt x="6" y="2"/>
                  </a:cubicBezTo>
                  <a:cubicBezTo>
                    <a:pt x="6" y="1"/>
                    <a:pt x="6" y="1"/>
                    <a:pt x="6" y="1"/>
                  </a:cubicBezTo>
                  <a:cubicBezTo>
                    <a:pt x="6" y="1"/>
                    <a:pt x="6" y="1"/>
                    <a:pt x="6" y="1"/>
                  </a:cubicBezTo>
                  <a:cubicBezTo>
                    <a:pt x="8" y="1"/>
                    <a:pt x="8" y="1"/>
                    <a:pt x="8" y="1"/>
                  </a:cubicBezTo>
                  <a:cubicBezTo>
                    <a:pt x="8" y="2"/>
                    <a:pt x="8" y="2"/>
                    <a:pt x="8" y="2"/>
                  </a:cubicBezTo>
                  <a:cubicBezTo>
                    <a:pt x="8" y="2"/>
                    <a:pt x="8" y="2"/>
                    <a:pt x="8" y="2"/>
                  </a:cubicBezTo>
                  <a:close/>
                  <a:moveTo>
                    <a:pt x="1" y="1"/>
                  </a:moveTo>
                  <a:cubicBezTo>
                    <a:pt x="2" y="2"/>
                    <a:pt x="2" y="2"/>
                    <a:pt x="2" y="2"/>
                  </a:cubicBezTo>
                  <a:cubicBezTo>
                    <a:pt x="3" y="2"/>
                    <a:pt x="3" y="2"/>
                    <a:pt x="3" y="2"/>
                  </a:cubicBezTo>
                  <a:cubicBezTo>
                    <a:pt x="3" y="2"/>
                    <a:pt x="3" y="2"/>
                    <a:pt x="3" y="2"/>
                  </a:cubicBezTo>
                  <a:cubicBezTo>
                    <a:pt x="2" y="2"/>
                    <a:pt x="2" y="2"/>
                    <a:pt x="2" y="2"/>
                  </a:cubicBezTo>
                  <a:cubicBezTo>
                    <a:pt x="2" y="2"/>
                    <a:pt x="2" y="2"/>
                    <a:pt x="2" y="2"/>
                  </a:cubicBezTo>
                  <a:cubicBezTo>
                    <a:pt x="2" y="2"/>
                    <a:pt x="1" y="2"/>
                    <a:pt x="1" y="2"/>
                  </a:cubicBezTo>
                  <a:cubicBezTo>
                    <a:pt x="0" y="2"/>
                    <a:pt x="0" y="2"/>
                    <a:pt x="0" y="2"/>
                  </a:cubicBezTo>
                  <a:cubicBezTo>
                    <a:pt x="1" y="1"/>
                    <a:pt x="1"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222">
              <a:extLst>
                <a:ext uri="{FF2B5EF4-FFF2-40B4-BE49-F238E27FC236}">
                  <a16:creationId xmlns:a16="http://schemas.microsoft.com/office/drawing/2014/main" id="{0AC1263E-EC2F-4AE3-81A9-6148D41C3BB3}"/>
                </a:ext>
              </a:extLst>
            </p:cNvPr>
            <p:cNvSpPr>
              <a:spLocks/>
            </p:cNvSpPr>
            <p:nvPr/>
          </p:nvSpPr>
          <p:spPr bwMode="auto">
            <a:xfrm>
              <a:off x="12262448" y="7905193"/>
              <a:ext cx="550908" cy="769372"/>
            </a:xfrm>
            <a:custGeom>
              <a:avLst/>
              <a:gdLst>
                <a:gd name="T0" fmla="*/ 132 w 132"/>
                <a:gd name="T1" fmla="*/ 91 h 185"/>
                <a:gd name="T2" fmla="*/ 120 w 132"/>
                <a:gd name="T3" fmla="*/ 93 h 185"/>
                <a:gd name="T4" fmla="*/ 117 w 132"/>
                <a:gd name="T5" fmla="*/ 101 h 185"/>
                <a:gd name="T6" fmla="*/ 115 w 132"/>
                <a:gd name="T7" fmla="*/ 104 h 185"/>
                <a:gd name="T8" fmla="*/ 115 w 132"/>
                <a:gd name="T9" fmla="*/ 109 h 185"/>
                <a:gd name="T10" fmla="*/ 111 w 132"/>
                <a:gd name="T11" fmla="*/ 112 h 185"/>
                <a:gd name="T12" fmla="*/ 112 w 132"/>
                <a:gd name="T13" fmla="*/ 119 h 185"/>
                <a:gd name="T14" fmla="*/ 109 w 132"/>
                <a:gd name="T15" fmla="*/ 121 h 185"/>
                <a:gd name="T16" fmla="*/ 108 w 132"/>
                <a:gd name="T17" fmla="*/ 126 h 185"/>
                <a:gd name="T18" fmla="*/ 112 w 132"/>
                <a:gd name="T19" fmla="*/ 126 h 185"/>
                <a:gd name="T20" fmla="*/ 114 w 132"/>
                <a:gd name="T21" fmla="*/ 129 h 185"/>
                <a:gd name="T22" fmla="*/ 116 w 132"/>
                <a:gd name="T23" fmla="*/ 134 h 185"/>
                <a:gd name="T24" fmla="*/ 116 w 132"/>
                <a:gd name="T25" fmla="*/ 139 h 185"/>
                <a:gd name="T26" fmla="*/ 119 w 132"/>
                <a:gd name="T27" fmla="*/ 141 h 185"/>
                <a:gd name="T28" fmla="*/ 119 w 132"/>
                <a:gd name="T29" fmla="*/ 146 h 185"/>
                <a:gd name="T30" fmla="*/ 111 w 132"/>
                <a:gd name="T31" fmla="*/ 147 h 185"/>
                <a:gd name="T32" fmla="*/ 106 w 132"/>
                <a:gd name="T33" fmla="*/ 150 h 185"/>
                <a:gd name="T34" fmla="*/ 104 w 132"/>
                <a:gd name="T35" fmla="*/ 154 h 185"/>
                <a:gd name="T36" fmla="*/ 101 w 132"/>
                <a:gd name="T37" fmla="*/ 157 h 185"/>
                <a:gd name="T38" fmla="*/ 96 w 132"/>
                <a:gd name="T39" fmla="*/ 163 h 185"/>
                <a:gd name="T40" fmla="*/ 94 w 132"/>
                <a:gd name="T41" fmla="*/ 165 h 185"/>
                <a:gd name="T42" fmla="*/ 76 w 132"/>
                <a:gd name="T43" fmla="*/ 168 h 185"/>
                <a:gd name="T44" fmla="*/ 75 w 132"/>
                <a:gd name="T45" fmla="*/ 170 h 185"/>
                <a:gd name="T46" fmla="*/ 77 w 132"/>
                <a:gd name="T47" fmla="*/ 172 h 185"/>
                <a:gd name="T48" fmla="*/ 73 w 132"/>
                <a:gd name="T49" fmla="*/ 177 h 185"/>
                <a:gd name="T50" fmla="*/ 71 w 132"/>
                <a:gd name="T51" fmla="*/ 179 h 185"/>
                <a:gd name="T52" fmla="*/ 55 w 132"/>
                <a:gd name="T53" fmla="*/ 183 h 185"/>
                <a:gd name="T54" fmla="*/ 51 w 132"/>
                <a:gd name="T55" fmla="*/ 184 h 185"/>
                <a:gd name="T56" fmla="*/ 48 w 132"/>
                <a:gd name="T57" fmla="*/ 181 h 185"/>
                <a:gd name="T58" fmla="*/ 43 w 132"/>
                <a:gd name="T59" fmla="*/ 184 h 185"/>
                <a:gd name="T60" fmla="*/ 36 w 132"/>
                <a:gd name="T61" fmla="*/ 185 h 185"/>
                <a:gd name="T62" fmla="*/ 36 w 132"/>
                <a:gd name="T63" fmla="*/ 181 h 185"/>
                <a:gd name="T64" fmla="*/ 20 w 132"/>
                <a:gd name="T65" fmla="*/ 161 h 185"/>
                <a:gd name="T66" fmla="*/ 22 w 132"/>
                <a:gd name="T67" fmla="*/ 157 h 185"/>
                <a:gd name="T68" fmla="*/ 38 w 132"/>
                <a:gd name="T69" fmla="*/ 157 h 185"/>
                <a:gd name="T70" fmla="*/ 32 w 132"/>
                <a:gd name="T71" fmla="*/ 136 h 185"/>
                <a:gd name="T72" fmla="*/ 29 w 132"/>
                <a:gd name="T73" fmla="*/ 128 h 185"/>
                <a:gd name="T74" fmla="*/ 26 w 132"/>
                <a:gd name="T75" fmla="*/ 125 h 185"/>
                <a:gd name="T76" fmla="*/ 20 w 132"/>
                <a:gd name="T77" fmla="*/ 122 h 185"/>
                <a:gd name="T78" fmla="*/ 36 w 132"/>
                <a:gd name="T79" fmla="*/ 77 h 185"/>
                <a:gd name="T80" fmla="*/ 38 w 132"/>
                <a:gd name="T81" fmla="*/ 32 h 185"/>
                <a:gd name="T82" fmla="*/ 34 w 132"/>
                <a:gd name="T83" fmla="*/ 24 h 185"/>
                <a:gd name="T84" fmla="*/ 31 w 132"/>
                <a:gd name="T85" fmla="*/ 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 h="185">
                  <a:moveTo>
                    <a:pt x="132" y="47"/>
                  </a:moveTo>
                  <a:cubicBezTo>
                    <a:pt x="132" y="48"/>
                    <a:pt x="132" y="90"/>
                    <a:pt x="132" y="91"/>
                  </a:cubicBezTo>
                  <a:cubicBezTo>
                    <a:pt x="132" y="91"/>
                    <a:pt x="132" y="91"/>
                    <a:pt x="132" y="91"/>
                  </a:cubicBezTo>
                  <a:cubicBezTo>
                    <a:pt x="131" y="91"/>
                    <a:pt x="131" y="91"/>
                    <a:pt x="131" y="91"/>
                  </a:cubicBezTo>
                  <a:cubicBezTo>
                    <a:pt x="125" y="90"/>
                    <a:pt x="129" y="92"/>
                    <a:pt x="122" y="91"/>
                  </a:cubicBezTo>
                  <a:cubicBezTo>
                    <a:pt x="121" y="93"/>
                    <a:pt x="121" y="92"/>
                    <a:pt x="120" y="93"/>
                  </a:cubicBezTo>
                  <a:cubicBezTo>
                    <a:pt x="120" y="96"/>
                    <a:pt x="120" y="96"/>
                    <a:pt x="120" y="96"/>
                  </a:cubicBezTo>
                  <a:cubicBezTo>
                    <a:pt x="120" y="97"/>
                    <a:pt x="120" y="97"/>
                    <a:pt x="120" y="98"/>
                  </a:cubicBezTo>
                  <a:cubicBezTo>
                    <a:pt x="119" y="99"/>
                    <a:pt x="118" y="100"/>
                    <a:pt x="117" y="101"/>
                  </a:cubicBezTo>
                  <a:cubicBezTo>
                    <a:pt x="117" y="102"/>
                    <a:pt x="117" y="102"/>
                    <a:pt x="117" y="103"/>
                  </a:cubicBezTo>
                  <a:cubicBezTo>
                    <a:pt x="117" y="103"/>
                    <a:pt x="117" y="103"/>
                    <a:pt x="117" y="103"/>
                  </a:cubicBezTo>
                  <a:cubicBezTo>
                    <a:pt x="115" y="104"/>
                    <a:pt x="116" y="103"/>
                    <a:pt x="115" y="104"/>
                  </a:cubicBezTo>
                  <a:cubicBezTo>
                    <a:pt x="114" y="104"/>
                    <a:pt x="114" y="104"/>
                    <a:pt x="114" y="105"/>
                  </a:cubicBezTo>
                  <a:cubicBezTo>
                    <a:pt x="115" y="107"/>
                    <a:pt x="114" y="106"/>
                    <a:pt x="115" y="108"/>
                  </a:cubicBezTo>
                  <a:cubicBezTo>
                    <a:pt x="115" y="108"/>
                    <a:pt x="115" y="108"/>
                    <a:pt x="115" y="109"/>
                  </a:cubicBezTo>
                  <a:cubicBezTo>
                    <a:pt x="116" y="109"/>
                    <a:pt x="116" y="109"/>
                    <a:pt x="116" y="109"/>
                  </a:cubicBezTo>
                  <a:cubicBezTo>
                    <a:pt x="115" y="110"/>
                    <a:pt x="115" y="110"/>
                    <a:pt x="115" y="110"/>
                  </a:cubicBezTo>
                  <a:cubicBezTo>
                    <a:pt x="113" y="111"/>
                    <a:pt x="113" y="111"/>
                    <a:pt x="111" y="112"/>
                  </a:cubicBezTo>
                  <a:cubicBezTo>
                    <a:pt x="111" y="113"/>
                    <a:pt x="111" y="113"/>
                    <a:pt x="111" y="113"/>
                  </a:cubicBezTo>
                  <a:cubicBezTo>
                    <a:pt x="111" y="114"/>
                    <a:pt x="111" y="114"/>
                    <a:pt x="111" y="114"/>
                  </a:cubicBezTo>
                  <a:cubicBezTo>
                    <a:pt x="112" y="116"/>
                    <a:pt x="112" y="117"/>
                    <a:pt x="112" y="119"/>
                  </a:cubicBezTo>
                  <a:cubicBezTo>
                    <a:pt x="112" y="120"/>
                    <a:pt x="112" y="120"/>
                    <a:pt x="112" y="120"/>
                  </a:cubicBezTo>
                  <a:cubicBezTo>
                    <a:pt x="111" y="120"/>
                    <a:pt x="111" y="120"/>
                    <a:pt x="111" y="120"/>
                  </a:cubicBezTo>
                  <a:cubicBezTo>
                    <a:pt x="109" y="121"/>
                    <a:pt x="109" y="121"/>
                    <a:pt x="109" y="121"/>
                  </a:cubicBezTo>
                  <a:cubicBezTo>
                    <a:pt x="108" y="123"/>
                    <a:pt x="108" y="123"/>
                    <a:pt x="108" y="125"/>
                  </a:cubicBezTo>
                  <a:cubicBezTo>
                    <a:pt x="108" y="126"/>
                    <a:pt x="108" y="126"/>
                    <a:pt x="108" y="126"/>
                  </a:cubicBezTo>
                  <a:cubicBezTo>
                    <a:pt x="108" y="126"/>
                    <a:pt x="108" y="126"/>
                    <a:pt x="108" y="126"/>
                  </a:cubicBezTo>
                  <a:cubicBezTo>
                    <a:pt x="109" y="126"/>
                    <a:pt x="109" y="126"/>
                    <a:pt x="109" y="126"/>
                  </a:cubicBezTo>
                  <a:cubicBezTo>
                    <a:pt x="110" y="126"/>
                    <a:pt x="110" y="126"/>
                    <a:pt x="110" y="126"/>
                  </a:cubicBezTo>
                  <a:cubicBezTo>
                    <a:pt x="111" y="126"/>
                    <a:pt x="111" y="126"/>
                    <a:pt x="112" y="126"/>
                  </a:cubicBezTo>
                  <a:cubicBezTo>
                    <a:pt x="114" y="126"/>
                    <a:pt x="114" y="126"/>
                    <a:pt x="114" y="126"/>
                  </a:cubicBezTo>
                  <a:cubicBezTo>
                    <a:pt x="114" y="128"/>
                    <a:pt x="114" y="128"/>
                    <a:pt x="114" y="128"/>
                  </a:cubicBezTo>
                  <a:cubicBezTo>
                    <a:pt x="114" y="129"/>
                    <a:pt x="114" y="129"/>
                    <a:pt x="114" y="129"/>
                  </a:cubicBezTo>
                  <a:cubicBezTo>
                    <a:pt x="114" y="130"/>
                    <a:pt x="115" y="132"/>
                    <a:pt x="115" y="133"/>
                  </a:cubicBezTo>
                  <a:cubicBezTo>
                    <a:pt x="115" y="134"/>
                    <a:pt x="115" y="134"/>
                    <a:pt x="115" y="134"/>
                  </a:cubicBezTo>
                  <a:cubicBezTo>
                    <a:pt x="116" y="134"/>
                    <a:pt x="116" y="134"/>
                    <a:pt x="116" y="134"/>
                  </a:cubicBezTo>
                  <a:cubicBezTo>
                    <a:pt x="116" y="134"/>
                    <a:pt x="116" y="134"/>
                    <a:pt x="116" y="134"/>
                  </a:cubicBezTo>
                  <a:cubicBezTo>
                    <a:pt x="116" y="138"/>
                    <a:pt x="116" y="138"/>
                    <a:pt x="116" y="138"/>
                  </a:cubicBezTo>
                  <a:cubicBezTo>
                    <a:pt x="116" y="139"/>
                    <a:pt x="116" y="139"/>
                    <a:pt x="116" y="139"/>
                  </a:cubicBezTo>
                  <a:cubicBezTo>
                    <a:pt x="117" y="140"/>
                    <a:pt x="117" y="140"/>
                    <a:pt x="117" y="140"/>
                  </a:cubicBezTo>
                  <a:cubicBezTo>
                    <a:pt x="118" y="140"/>
                    <a:pt x="118" y="140"/>
                    <a:pt x="118" y="141"/>
                  </a:cubicBezTo>
                  <a:cubicBezTo>
                    <a:pt x="119" y="141"/>
                    <a:pt x="119" y="141"/>
                    <a:pt x="119" y="141"/>
                  </a:cubicBezTo>
                  <a:cubicBezTo>
                    <a:pt x="120" y="141"/>
                    <a:pt x="120" y="141"/>
                    <a:pt x="120" y="141"/>
                  </a:cubicBezTo>
                  <a:cubicBezTo>
                    <a:pt x="120" y="142"/>
                    <a:pt x="120" y="142"/>
                    <a:pt x="120" y="142"/>
                  </a:cubicBezTo>
                  <a:cubicBezTo>
                    <a:pt x="120" y="144"/>
                    <a:pt x="120" y="145"/>
                    <a:pt x="119" y="146"/>
                  </a:cubicBezTo>
                  <a:cubicBezTo>
                    <a:pt x="116" y="146"/>
                    <a:pt x="120" y="146"/>
                    <a:pt x="115" y="145"/>
                  </a:cubicBezTo>
                  <a:cubicBezTo>
                    <a:pt x="113" y="146"/>
                    <a:pt x="114" y="146"/>
                    <a:pt x="112" y="147"/>
                  </a:cubicBezTo>
                  <a:cubicBezTo>
                    <a:pt x="112" y="147"/>
                    <a:pt x="112" y="147"/>
                    <a:pt x="111" y="147"/>
                  </a:cubicBezTo>
                  <a:cubicBezTo>
                    <a:pt x="110" y="147"/>
                    <a:pt x="111" y="147"/>
                    <a:pt x="110" y="147"/>
                  </a:cubicBezTo>
                  <a:cubicBezTo>
                    <a:pt x="110" y="148"/>
                    <a:pt x="110" y="148"/>
                    <a:pt x="109" y="148"/>
                  </a:cubicBezTo>
                  <a:cubicBezTo>
                    <a:pt x="108" y="149"/>
                    <a:pt x="107" y="149"/>
                    <a:pt x="106" y="150"/>
                  </a:cubicBezTo>
                  <a:cubicBezTo>
                    <a:pt x="106" y="151"/>
                    <a:pt x="106" y="151"/>
                    <a:pt x="106" y="153"/>
                  </a:cubicBezTo>
                  <a:cubicBezTo>
                    <a:pt x="106" y="154"/>
                    <a:pt x="106" y="153"/>
                    <a:pt x="105" y="154"/>
                  </a:cubicBezTo>
                  <a:cubicBezTo>
                    <a:pt x="105" y="154"/>
                    <a:pt x="105" y="154"/>
                    <a:pt x="104" y="154"/>
                  </a:cubicBezTo>
                  <a:cubicBezTo>
                    <a:pt x="104" y="155"/>
                    <a:pt x="103" y="156"/>
                    <a:pt x="103" y="157"/>
                  </a:cubicBezTo>
                  <a:cubicBezTo>
                    <a:pt x="102" y="157"/>
                    <a:pt x="102" y="157"/>
                    <a:pt x="102" y="157"/>
                  </a:cubicBezTo>
                  <a:cubicBezTo>
                    <a:pt x="101" y="157"/>
                    <a:pt x="101" y="157"/>
                    <a:pt x="101" y="157"/>
                  </a:cubicBezTo>
                  <a:cubicBezTo>
                    <a:pt x="98" y="160"/>
                    <a:pt x="98" y="160"/>
                    <a:pt x="98" y="160"/>
                  </a:cubicBezTo>
                  <a:cubicBezTo>
                    <a:pt x="98" y="161"/>
                    <a:pt x="98" y="161"/>
                    <a:pt x="98" y="161"/>
                  </a:cubicBezTo>
                  <a:cubicBezTo>
                    <a:pt x="97" y="162"/>
                    <a:pt x="97" y="162"/>
                    <a:pt x="96" y="163"/>
                  </a:cubicBezTo>
                  <a:cubicBezTo>
                    <a:pt x="95" y="164"/>
                    <a:pt x="95" y="164"/>
                    <a:pt x="95" y="164"/>
                  </a:cubicBezTo>
                  <a:cubicBezTo>
                    <a:pt x="95" y="164"/>
                    <a:pt x="95" y="164"/>
                    <a:pt x="95" y="164"/>
                  </a:cubicBezTo>
                  <a:cubicBezTo>
                    <a:pt x="94" y="165"/>
                    <a:pt x="94" y="165"/>
                    <a:pt x="94" y="165"/>
                  </a:cubicBezTo>
                  <a:cubicBezTo>
                    <a:pt x="93" y="165"/>
                    <a:pt x="92" y="166"/>
                    <a:pt x="91" y="167"/>
                  </a:cubicBezTo>
                  <a:cubicBezTo>
                    <a:pt x="88" y="167"/>
                    <a:pt x="88" y="167"/>
                    <a:pt x="88" y="167"/>
                  </a:cubicBezTo>
                  <a:cubicBezTo>
                    <a:pt x="83" y="169"/>
                    <a:pt x="80" y="167"/>
                    <a:pt x="76" y="168"/>
                  </a:cubicBezTo>
                  <a:cubicBezTo>
                    <a:pt x="75" y="169"/>
                    <a:pt x="76" y="169"/>
                    <a:pt x="75" y="169"/>
                  </a:cubicBezTo>
                  <a:cubicBezTo>
                    <a:pt x="75" y="169"/>
                    <a:pt x="75" y="169"/>
                    <a:pt x="75" y="169"/>
                  </a:cubicBezTo>
                  <a:cubicBezTo>
                    <a:pt x="75" y="170"/>
                    <a:pt x="75" y="170"/>
                    <a:pt x="75" y="170"/>
                  </a:cubicBezTo>
                  <a:cubicBezTo>
                    <a:pt x="75" y="170"/>
                    <a:pt x="75" y="170"/>
                    <a:pt x="75" y="170"/>
                  </a:cubicBezTo>
                  <a:cubicBezTo>
                    <a:pt x="77" y="171"/>
                    <a:pt x="77" y="171"/>
                    <a:pt x="77" y="171"/>
                  </a:cubicBezTo>
                  <a:cubicBezTo>
                    <a:pt x="77" y="172"/>
                    <a:pt x="77" y="172"/>
                    <a:pt x="77" y="172"/>
                  </a:cubicBezTo>
                  <a:cubicBezTo>
                    <a:pt x="77" y="173"/>
                    <a:pt x="77" y="173"/>
                    <a:pt x="77" y="173"/>
                  </a:cubicBezTo>
                  <a:cubicBezTo>
                    <a:pt x="76" y="173"/>
                    <a:pt x="76" y="173"/>
                    <a:pt x="76" y="173"/>
                  </a:cubicBezTo>
                  <a:cubicBezTo>
                    <a:pt x="75" y="175"/>
                    <a:pt x="75" y="175"/>
                    <a:pt x="73" y="177"/>
                  </a:cubicBezTo>
                  <a:cubicBezTo>
                    <a:pt x="72" y="177"/>
                    <a:pt x="72" y="177"/>
                    <a:pt x="72" y="177"/>
                  </a:cubicBezTo>
                  <a:cubicBezTo>
                    <a:pt x="71" y="179"/>
                    <a:pt x="71" y="179"/>
                    <a:pt x="71" y="179"/>
                  </a:cubicBezTo>
                  <a:cubicBezTo>
                    <a:pt x="71" y="179"/>
                    <a:pt x="71" y="179"/>
                    <a:pt x="71" y="179"/>
                  </a:cubicBezTo>
                  <a:cubicBezTo>
                    <a:pt x="69" y="179"/>
                    <a:pt x="63" y="180"/>
                    <a:pt x="61" y="180"/>
                  </a:cubicBezTo>
                  <a:cubicBezTo>
                    <a:pt x="56" y="182"/>
                    <a:pt x="60" y="180"/>
                    <a:pt x="56" y="181"/>
                  </a:cubicBezTo>
                  <a:cubicBezTo>
                    <a:pt x="55" y="183"/>
                    <a:pt x="55" y="183"/>
                    <a:pt x="55" y="183"/>
                  </a:cubicBezTo>
                  <a:cubicBezTo>
                    <a:pt x="54" y="183"/>
                    <a:pt x="53" y="183"/>
                    <a:pt x="52" y="183"/>
                  </a:cubicBezTo>
                  <a:cubicBezTo>
                    <a:pt x="51" y="184"/>
                    <a:pt x="51" y="184"/>
                    <a:pt x="51" y="184"/>
                  </a:cubicBezTo>
                  <a:cubicBezTo>
                    <a:pt x="51" y="184"/>
                    <a:pt x="51" y="184"/>
                    <a:pt x="51" y="184"/>
                  </a:cubicBezTo>
                  <a:cubicBezTo>
                    <a:pt x="49" y="183"/>
                    <a:pt x="50" y="183"/>
                    <a:pt x="49" y="182"/>
                  </a:cubicBezTo>
                  <a:cubicBezTo>
                    <a:pt x="49" y="182"/>
                    <a:pt x="48" y="181"/>
                    <a:pt x="48" y="181"/>
                  </a:cubicBezTo>
                  <a:cubicBezTo>
                    <a:pt x="48" y="181"/>
                    <a:pt x="48" y="181"/>
                    <a:pt x="48" y="181"/>
                  </a:cubicBezTo>
                  <a:cubicBezTo>
                    <a:pt x="47" y="181"/>
                    <a:pt x="47" y="181"/>
                    <a:pt x="47" y="182"/>
                  </a:cubicBezTo>
                  <a:cubicBezTo>
                    <a:pt x="46" y="183"/>
                    <a:pt x="46" y="183"/>
                    <a:pt x="46" y="183"/>
                  </a:cubicBezTo>
                  <a:cubicBezTo>
                    <a:pt x="44" y="184"/>
                    <a:pt x="45" y="183"/>
                    <a:pt x="43" y="184"/>
                  </a:cubicBezTo>
                  <a:cubicBezTo>
                    <a:pt x="42" y="185"/>
                    <a:pt x="42" y="185"/>
                    <a:pt x="42" y="185"/>
                  </a:cubicBezTo>
                  <a:cubicBezTo>
                    <a:pt x="40" y="185"/>
                    <a:pt x="40" y="185"/>
                    <a:pt x="40" y="185"/>
                  </a:cubicBezTo>
                  <a:cubicBezTo>
                    <a:pt x="37" y="185"/>
                    <a:pt x="39" y="185"/>
                    <a:pt x="36" y="185"/>
                  </a:cubicBezTo>
                  <a:cubicBezTo>
                    <a:pt x="37" y="184"/>
                    <a:pt x="37" y="183"/>
                    <a:pt x="37" y="182"/>
                  </a:cubicBezTo>
                  <a:cubicBezTo>
                    <a:pt x="36" y="181"/>
                    <a:pt x="36" y="181"/>
                    <a:pt x="36" y="181"/>
                  </a:cubicBezTo>
                  <a:cubicBezTo>
                    <a:pt x="36" y="181"/>
                    <a:pt x="36" y="181"/>
                    <a:pt x="36" y="181"/>
                  </a:cubicBezTo>
                  <a:cubicBezTo>
                    <a:pt x="33" y="174"/>
                    <a:pt x="33" y="174"/>
                    <a:pt x="29" y="170"/>
                  </a:cubicBezTo>
                  <a:cubicBezTo>
                    <a:pt x="28" y="170"/>
                    <a:pt x="25" y="167"/>
                    <a:pt x="23" y="166"/>
                  </a:cubicBezTo>
                  <a:cubicBezTo>
                    <a:pt x="23" y="164"/>
                    <a:pt x="21" y="163"/>
                    <a:pt x="20" y="161"/>
                  </a:cubicBezTo>
                  <a:cubicBezTo>
                    <a:pt x="19" y="160"/>
                    <a:pt x="19" y="160"/>
                    <a:pt x="19" y="160"/>
                  </a:cubicBezTo>
                  <a:cubicBezTo>
                    <a:pt x="21" y="159"/>
                    <a:pt x="20" y="159"/>
                    <a:pt x="21" y="158"/>
                  </a:cubicBezTo>
                  <a:cubicBezTo>
                    <a:pt x="22" y="157"/>
                    <a:pt x="22" y="157"/>
                    <a:pt x="22" y="157"/>
                  </a:cubicBezTo>
                  <a:cubicBezTo>
                    <a:pt x="26" y="157"/>
                    <a:pt x="28" y="158"/>
                    <a:pt x="32" y="157"/>
                  </a:cubicBezTo>
                  <a:cubicBezTo>
                    <a:pt x="34" y="157"/>
                    <a:pt x="33" y="157"/>
                    <a:pt x="37" y="157"/>
                  </a:cubicBezTo>
                  <a:cubicBezTo>
                    <a:pt x="38" y="157"/>
                    <a:pt x="38" y="157"/>
                    <a:pt x="38" y="157"/>
                  </a:cubicBezTo>
                  <a:cubicBezTo>
                    <a:pt x="32" y="153"/>
                    <a:pt x="30" y="145"/>
                    <a:pt x="32" y="139"/>
                  </a:cubicBezTo>
                  <a:cubicBezTo>
                    <a:pt x="32" y="138"/>
                    <a:pt x="32" y="138"/>
                    <a:pt x="32" y="138"/>
                  </a:cubicBezTo>
                  <a:cubicBezTo>
                    <a:pt x="32" y="137"/>
                    <a:pt x="32" y="137"/>
                    <a:pt x="32" y="136"/>
                  </a:cubicBezTo>
                  <a:cubicBezTo>
                    <a:pt x="32" y="135"/>
                    <a:pt x="31" y="134"/>
                    <a:pt x="31" y="133"/>
                  </a:cubicBezTo>
                  <a:cubicBezTo>
                    <a:pt x="30" y="132"/>
                    <a:pt x="30" y="131"/>
                    <a:pt x="30" y="131"/>
                  </a:cubicBezTo>
                  <a:cubicBezTo>
                    <a:pt x="29" y="128"/>
                    <a:pt x="29" y="128"/>
                    <a:pt x="29" y="128"/>
                  </a:cubicBezTo>
                  <a:cubicBezTo>
                    <a:pt x="28" y="127"/>
                    <a:pt x="28" y="127"/>
                    <a:pt x="28" y="127"/>
                  </a:cubicBezTo>
                  <a:cubicBezTo>
                    <a:pt x="27" y="126"/>
                    <a:pt x="27" y="126"/>
                    <a:pt x="27" y="126"/>
                  </a:cubicBezTo>
                  <a:cubicBezTo>
                    <a:pt x="26" y="125"/>
                    <a:pt x="26" y="125"/>
                    <a:pt x="26" y="125"/>
                  </a:cubicBezTo>
                  <a:cubicBezTo>
                    <a:pt x="26" y="123"/>
                    <a:pt x="26" y="123"/>
                    <a:pt x="26" y="123"/>
                  </a:cubicBezTo>
                  <a:cubicBezTo>
                    <a:pt x="25" y="122"/>
                    <a:pt x="25" y="122"/>
                    <a:pt x="25" y="122"/>
                  </a:cubicBezTo>
                  <a:cubicBezTo>
                    <a:pt x="22" y="122"/>
                    <a:pt x="23" y="122"/>
                    <a:pt x="20" y="122"/>
                  </a:cubicBezTo>
                  <a:cubicBezTo>
                    <a:pt x="18" y="118"/>
                    <a:pt x="19" y="119"/>
                    <a:pt x="15" y="115"/>
                  </a:cubicBezTo>
                  <a:cubicBezTo>
                    <a:pt x="14" y="108"/>
                    <a:pt x="14" y="110"/>
                    <a:pt x="14" y="107"/>
                  </a:cubicBezTo>
                  <a:cubicBezTo>
                    <a:pt x="29" y="88"/>
                    <a:pt x="0" y="117"/>
                    <a:pt x="36" y="77"/>
                  </a:cubicBezTo>
                  <a:cubicBezTo>
                    <a:pt x="39" y="48"/>
                    <a:pt x="37" y="71"/>
                    <a:pt x="39" y="42"/>
                  </a:cubicBezTo>
                  <a:cubicBezTo>
                    <a:pt x="40" y="41"/>
                    <a:pt x="41" y="38"/>
                    <a:pt x="42" y="37"/>
                  </a:cubicBezTo>
                  <a:cubicBezTo>
                    <a:pt x="41" y="36"/>
                    <a:pt x="39" y="34"/>
                    <a:pt x="38" y="32"/>
                  </a:cubicBezTo>
                  <a:cubicBezTo>
                    <a:pt x="37" y="31"/>
                    <a:pt x="37" y="31"/>
                    <a:pt x="37" y="31"/>
                  </a:cubicBezTo>
                  <a:cubicBezTo>
                    <a:pt x="38" y="30"/>
                    <a:pt x="38" y="30"/>
                    <a:pt x="38" y="30"/>
                  </a:cubicBezTo>
                  <a:cubicBezTo>
                    <a:pt x="34" y="24"/>
                    <a:pt x="34" y="24"/>
                    <a:pt x="34" y="24"/>
                  </a:cubicBezTo>
                  <a:cubicBezTo>
                    <a:pt x="33" y="24"/>
                    <a:pt x="33" y="24"/>
                    <a:pt x="33" y="24"/>
                  </a:cubicBezTo>
                  <a:cubicBezTo>
                    <a:pt x="33" y="23"/>
                    <a:pt x="33" y="23"/>
                    <a:pt x="33" y="23"/>
                  </a:cubicBezTo>
                  <a:cubicBezTo>
                    <a:pt x="33" y="16"/>
                    <a:pt x="34" y="21"/>
                    <a:pt x="31" y="5"/>
                  </a:cubicBezTo>
                  <a:cubicBezTo>
                    <a:pt x="36" y="3"/>
                    <a:pt x="33" y="4"/>
                    <a:pt x="42" y="0"/>
                  </a:cubicBezTo>
                  <a:cubicBezTo>
                    <a:pt x="71" y="15"/>
                    <a:pt x="102" y="31"/>
                    <a:pt x="132" y="4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223">
              <a:extLst>
                <a:ext uri="{FF2B5EF4-FFF2-40B4-BE49-F238E27FC236}">
                  <a16:creationId xmlns:a16="http://schemas.microsoft.com/office/drawing/2014/main" id="{A6FEF6AD-8E78-4D17-8775-E9B0CD1115B0}"/>
                </a:ext>
              </a:extLst>
            </p:cNvPr>
            <p:cNvSpPr>
              <a:spLocks noEditPoints="1"/>
            </p:cNvSpPr>
            <p:nvPr/>
          </p:nvSpPr>
          <p:spPr bwMode="auto">
            <a:xfrm>
              <a:off x="14109891" y="11462351"/>
              <a:ext cx="883352" cy="237460"/>
            </a:xfrm>
            <a:custGeom>
              <a:avLst/>
              <a:gdLst>
                <a:gd name="T0" fmla="*/ 0 w 212"/>
                <a:gd name="T1" fmla="*/ 2 h 57"/>
                <a:gd name="T2" fmla="*/ 0 w 212"/>
                <a:gd name="T3" fmla="*/ 0 h 57"/>
                <a:gd name="T4" fmla="*/ 1 w 212"/>
                <a:gd name="T5" fmla="*/ 2 h 57"/>
                <a:gd name="T6" fmla="*/ 197 w 212"/>
                <a:gd name="T7" fmla="*/ 46 h 57"/>
                <a:gd name="T8" fmla="*/ 200 w 212"/>
                <a:gd name="T9" fmla="*/ 44 h 57"/>
                <a:gd name="T10" fmla="*/ 201 w 212"/>
                <a:gd name="T11" fmla="*/ 46 h 57"/>
                <a:gd name="T12" fmla="*/ 201 w 212"/>
                <a:gd name="T13" fmla="*/ 47 h 57"/>
                <a:gd name="T14" fmla="*/ 199 w 212"/>
                <a:gd name="T15" fmla="*/ 47 h 57"/>
                <a:gd name="T16" fmla="*/ 201 w 212"/>
                <a:gd name="T17" fmla="*/ 49 h 57"/>
                <a:gd name="T18" fmla="*/ 203 w 212"/>
                <a:gd name="T19" fmla="*/ 49 h 57"/>
                <a:gd name="T20" fmla="*/ 205 w 212"/>
                <a:gd name="T21" fmla="*/ 47 h 57"/>
                <a:gd name="T22" fmla="*/ 208 w 212"/>
                <a:gd name="T23" fmla="*/ 47 h 57"/>
                <a:gd name="T24" fmla="*/ 209 w 212"/>
                <a:gd name="T25" fmla="*/ 45 h 57"/>
                <a:gd name="T26" fmla="*/ 211 w 212"/>
                <a:gd name="T27" fmla="*/ 46 h 57"/>
                <a:gd name="T28" fmla="*/ 212 w 212"/>
                <a:gd name="T29" fmla="*/ 48 h 57"/>
                <a:gd name="T30" fmla="*/ 211 w 212"/>
                <a:gd name="T31" fmla="*/ 50 h 57"/>
                <a:gd name="T32" fmla="*/ 210 w 212"/>
                <a:gd name="T33" fmla="*/ 51 h 57"/>
                <a:gd name="T34" fmla="*/ 209 w 212"/>
                <a:gd name="T35" fmla="*/ 52 h 57"/>
                <a:gd name="T36" fmla="*/ 208 w 212"/>
                <a:gd name="T37" fmla="*/ 51 h 57"/>
                <a:gd name="T38" fmla="*/ 205 w 212"/>
                <a:gd name="T39" fmla="*/ 50 h 57"/>
                <a:gd name="T40" fmla="*/ 204 w 212"/>
                <a:gd name="T41" fmla="*/ 51 h 57"/>
                <a:gd name="T42" fmla="*/ 203 w 212"/>
                <a:gd name="T43" fmla="*/ 52 h 57"/>
                <a:gd name="T44" fmla="*/ 203 w 212"/>
                <a:gd name="T45" fmla="*/ 52 h 57"/>
                <a:gd name="T46" fmla="*/ 204 w 212"/>
                <a:gd name="T47" fmla="*/ 54 h 57"/>
                <a:gd name="T48" fmla="*/ 206 w 212"/>
                <a:gd name="T49" fmla="*/ 54 h 57"/>
                <a:gd name="T50" fmla="*/ 207 w 212"/>
                <a:gd name="T51" fmla="*/ 53 h 57"/>
                <a:gd name="T52" fmla="*/ 209 w 212"/>
                <a:gd name="T53" fmla="*/ 54 h 57"/>
                <a:gd name="T54" fmla="*/ 208 w 212"/>
                <a:gd name="T55" fmla="*/ 55 h 57"/>
                <a:gd name="T56" fmla="*/ 207 w 212"/>
                <a:gd name="T57" fmla="*/ 56 h 57"/>
                <a:gd name="T58" fmla="*/ 204 w 212"/>
                <a:gd name="T59" fmla="*/ 56 h 57"/>
                <a:gd name="T60" fmla="*/ 203 w 212"/>
                <a:gd name="T61" fmla="*/ 55 h 57"/>
                <a:gd name="T62" fmla="*/ 202 w 212"/>
                <a:gd name="T63" fmla="*/ 55 h 57"/>
                <a:gd name="T64" fmla="*/ 200 w 212"/>
                <a:gd name="T65" fmla="*/ 55 h 57"/>
                <a:gd name="T66" fmla="*/ 197 w 212"/>
                <a:gd name="T67" fmla="*/ 54 h 57"/>
                <a:gd name="T68" fmla="*/ 195 w 212"/>
                <a:gd name="T69" fmla="*/ 56 h 57"/>
                <a:gd name="T70" fmla="*/ 193 w 212"/>
                <a:gd name="T71" fmla="*/ 57 h 57"/>
                <a:gd name="T72" fmla="*/ 192 w 212"/>
                <a:gd name="T73" fmla="*/ 56 h 57"/>
                <a:gd name="T74" fmla="*/ 192 w 212"/>
                <a:gd name="T75" fmla="*/ 54 h 57"/>
                <a:gd name="T76" fmla="*/ 193 w 212"/>
                <a:gd name="T77" fmla="*/ 52 h 57"/>
                <a:gd name="T78" fmla="*/ 192 w 212"/>
                <a:gd name="T79" fmla="*/ 50 h 57"/>
                <a:gd name="T80" fmla="*/ 192 w 212"/>
                <a:gd name="T81" fmla="*/ 48 h 57"/>
                <a:gd name="T82" fmla="*/ 193 w 212"/>
                <a:gd name="T83" fmla="*/ 47 h 57"/>
                <a:gd name="T84" fmla="*/ 192 w 212"/>
                <a:gd name="T85" fmla="*/ 47 h 57"/>
                <a:gd name="T86" fmla="*/ 192 w 212"/>
                <a:gd name="T87" fmla="*/ 45 h 57"/>
                <a:gd name="T88" fmla="*/ 192 w 212"/>
                <a:gd name="T89" fmla="*/ 43 h 57"/>
                <a:gd name="T90" fmla="*/ 193 w 212"/>
                <a:gd name="T91" fmla="*/ 41 h 57"/>
                <a:gd name="T92" fmla="*/ 194 w 212"/>
                <a:gd name="T93" fmla="*/ 39 h 57"/>
                <a:gd name="T94" fmla="*/ 195 w 212"/>
                <a:gd name="T95" fmla="*/ 39 h 57"/>
                <a:gd name="T96" fmla="*/ 195 w 212"/>
                <a:gd name="T97" fmla="*/ 40 h 57"/>
                <a:gd name="T98" fmla="*/ 196 w 212"/>
                <a:gd name="T99" fmla="*/ 42 h 57"/>
                <a:gd name="T100" fmla="*/ 195 w 212"/>
                <a:gd name="T101" fmla="*/ 43 h 57"/>
                <a:gd name="T102" fmla="*/ 195 w 212"/>
                <a:gd name="T103" fmla="*/ 46 h 57"/>
                <a:gd name="T104" fmla="*/ 197 w 212"/>
                <a:gd name="T105" fmla="*/ 45 h 57"/>
                <a:gd name="T106" fmla="*/ 196 w 212"/>
                <a:gd name="T107" fmla="*/ 45 h 57"/>
                <a:gd name="T108" fmla="*/ 196 w 212"/>
                <a:gd name="T109" fmla="*/ 44 h 57"/>
                <a:gd name="T110" fmla="*/ 196 w 212"/>
                <a:gd name="T111" fmla="*/ 42 h 57"/>
                <a:gd name="T112" fmla="*/ 198 w 212"/>
                <a:gd name="T113" fmla="*/ 42 h 57"/>
                <a:gd name="T114" fmla="*/ 198 w 212"/>
                <a:gd name="T115" fmla="*/ 4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2" h="57">
                  <a:moveTo>
                    <a:pt x="1" y="2"/>
                  </a:moveTo>
                  <a:cubicBezTo>
                    <a:pt x="0" y="2"/>
                    <a:pt x="0" y="2"/>
                    <a:pt x="0" y="2"/>
                  </a:cubicBezTo>
                  <a:cubicBezTo>
                    <a:pt x="0" y="1"/>
                    <a:pt x="0" y="1"/>
                    <a:pt x="0" y="1"/>
                  </a:cubicBezTo>
                  <a:cubicBezTo>
                    <a:pt x="0" y="0"/>
                    <a:pt x="0" y="0"/>
                    <a:pt x="0" y="0"/>
                  </a:cubicBezTo>
                  <a:cubicBezTo>
                    <a:pt x="1" y="1"/>
                    <a:pt x="1" y="1"/>
                    <a:pt x="1" y="2"/>
                  </a:cubicBezTo>
                  <a:cubicBezTo>
                    <a:pt x="1" y="2"/>
                    <a:pt x="1" y="2"/>
                    <a:pt x="1" y="2"/>
                  </a:cubicBezTo>
                  <a:close/>
                  <a:moveTo>
                    <a:pt x="196" y="46"/>
                  </a:moveTo>
                  <a:cubicBezTo>
                    <a:pt x="197" y="46"/>
                    <a:pt x="197" y="46"/>
                    <a:pt x="197" y="46"/>
                  </a:cubicBezTo>
                  <a:cubicBezTo>
                    <a:pt x="198" y="46"/>
                    <a:pt x="198" y="46"/>
                    <a:pt x="198" y="46"/>
                  </a:cubicBezTo>
                  <a:cubicBezTo>
                    <a:pt x="200" y="44"/>
                    <a:pt x="200" y="44"/>
                    <a:pt x="200" y="44"/>
                  </a:cubicBezTo>
                  <a:cubicBezTo>
                    <a:pt x="201" y="44"/>
                    <a:pt x="201" y="44"/>
                    <a:pt x="201" y="44"/>
                  </a:cubicBezTo>
                  <a:cubicBezTo>
                    <a:pt x="201" y="46"/>
                    <a:pt x="201" y="46"/>
                    <a:pt x="201" y="46"/>
                  </a:cubicBezTo>
                  <a:cubicBezTo>
                    <a:pt x="201" y="46"/>
                    <a:pt x="201" y="46"/>
                    <a:pt x="201" y="46"/>
                  </a:cubicBezTo>
                  <a:cubicBezTo>
                    <a:pt x="201" y="47"/>
                    <a:pt x="201" y="47"/>
                    <a:pt x="201" y="47"/>
                  </a:cubicBezTo>
                  <a:cubicBezTo>
                    <a:pt x="199" y="46"/>
                    <a:pt x="199" y="46"/>
                    <a:pt x="199" y="46"/>
                  </a:cubicBezTo>
                  <a:cubicBezTo>
                    <a:pt x="199" y="47"/>
                    <a:pt x="199" y="47"/>
                    <a:pt x="199" y="47"/>
                  </a:cubicBezTo>
                  <a:cubicBezTo>
                    <a:pt x="200" y="49"/>
                    <a:pt x="200" y="49"/>
                    <a:pt x="200" y="49"/>
                  </a:cubicBezTo>
                  <a:cubicBezTo>
                    <a:pt x="201" y="49"/>
                    <a:pt x="201" y="49"/>
                    <a:pt x="201" y="49"/>
                  </a:cubicBezTo>
                  <a:cubicBezTo>
                    <a:pt x="202" y="49"/>
                    <a:pt x="202" y="49"/>
                    <a:pt x="202" y="49"/>
                  </a:cubicBezTo>
                  <a:cubicBezTo>
                    <a:pt x="203" y="49"/>
                    <a:pt x="203" y="49"/>
                    <a:pt x="203" y="49"/>
                  </a:cubicBezTo>
                  <a:cubicBezTo>
                    <a:pt x="204" y="48"/>
                    <a:pt x="204" y="48"/>
                    <a:pt x="204" y="48"/>
                  </a:cubicBezTo>
                  <a:cubicBezTo>
                    <a:pt x="205" y="47"/>
                    <a:pt x="205" y="47"/>
                    <a:pt x="205" y="47"/>
                  </a:cubicBezTo>
                  <a:cubicBezTo>
                    <a:pt x="206" y="47"/>
                    <a:pt x="206" y="47"/>
                    <a:pt x="206" y="47"/>
                  </a:cubicBezTo>
                  <a:cubicBezTo>
                    <a:pt x="208" y="47"/>
                    <a:pt x="208" y="47"/>
                    <a:pt x="208" y="47"/>
                  </a:cubicBezTo>
                  <a:cubicBezTo>
                    <a:pt x="209" y="46"/>
                    <a:pt x="209" y="46"/>
                    <a:pt x="209" y="46"/>
                  </a:cubicBezTo>
                  <a:cubicBezTo>
                    <a:pt x="209" y="45"/>
                    <a:pt x="209" y="45"/>
                    <a:pt x="209" y="45"/>
                  </a:cubicBezTo>
                  <a:cubicBezTo>
                    <a:pt x="210" y="45"/>
                    <a:pt x="210" y="45"/>
                    <a:pt x="210" y="45"/>
                  </a:cubicBezTo>
                  <a:cubicBezTo>
                    <a:pt x="211" y="46"/>
                    <a:pt x="211" y="46"/>
                    <a:pt x="211" y="46"/>
                  </a:cubicBezTo>
                  <a:cubicBezTo>
                    <a:pt x="211" y="47"/>
                    <a:pt x="211" y="47"/>
                    <a:pt x="211" y="47"/>
                  </a:cubicBezTo>
                  <a:cubicBezTo>
                    <a:pt x="212" y="48"/>
                    <a:pt x="212" y="48"/>
                    <a:pt x="212" y="48"/>
                  </a:cubicBezTo>
                  <a:cubicBezTo>
                    <a:pt x="211" y="49"/>
                    <a:pt x="211" y="49"/>
                    <a:pt x="211" y="49"/>
                  </a:cubicBezTo>
                  <a:cubicBezTo>
                    <a:pt x="211" y="50"/>
                    <a:pt x="211" y="50"/>
                    <a:pt x="211" y="50"/>
                  </a:cubicBezTo>
                  <a:cubicBezTo>
                    <a:pt x="210" y="51"/>
                    <a:pt x="210" y="51"/>
                    <a:pt x="210" y="51"/>
                  </a:cubicBezTo>
                  <a:cubicBezTo>
                    <a:pt x="210" y="51"/>
                    <a:pt x="210" y="51"/>
                    <a:pt x="210" y="51"/>
                  </a:cubicBezTo>
                  <a:cubicBezTo>
                    <a:pt x="210" y="52"/>
                    <a:pt x="210" y="52"/>
                    <a:pt x="210" y="52"/>
                  </a:cubicBezTo>
                  <a:cubicBezTo>
                    <a:pt x="209" y="52"/>
                    <a:pt x="209" y="52"/>
                    <a:pt x="209" y="52"/>
                  </a:cubicBezTo>
                  <a:cubicBezTo>
                    <a:pt x="209" y="52"/>
                    <a:pt x="209" y="52"/>
                    <a:pt x="209" y="52"/>
                  </a:cubicBezTo>
                  <a:cubicBezTo>
                    <a:pt x="208" y="51"/>
                    <a:pt x="208" y="51"/>
                    <a:pt x="208" y="51"/>
                  </a:cubicBezTo>
                  <a:cubicBezTo>
                    <a:pt x="207" y="50"/>
                    <a:pt x="207" y="50"/>
                    <a:pt x="207" y="50"/>
                  </a:cubicBezTo>
                  <a:cubicBezTo>
                    <a:pt x="205" y="50"/>
                    <a:pt x="205" y="50"/>
                    <a:pt x="205" y="50"/>
                  </a:cubicBezTo>
                  <a:cubicBezTo>
                    <a:pt x="204" y="50"/>
                    <a:pt x="204" y="50"/>
                    <a:pt x="204" y="50"/>
                  </a:cubicBezTo>
                  <a:cubicBezTo>
                    <a:pt x="204" y="51"/>
                    <a:pt x="204" y="51"/>
                    <a:pt x="204" y="51"/>
                  </a:cubicBezTo>
                  <a:cubicBezTo>
                    <a:pt x="204" y="52"/>
                    <a:pt x="204" y="52"/>
                    <a:pt x="204" y="52"/>
                  </a:cubicBezTo>
                  <a:cubicBezTo>
                    <a:pt x="203" y="52"/>
                    <a:pt x="203" y="52"/>
                    <a:pt x="203" y="52"/>
                  </a:cubicBezTo>
                  <a:cubicBezTo>
                    <a:pt x="203" y="52"/>
                    <a:pt x="203" y="52"/>
                    <a:pt x="203" y="52"/>
                  </a:cubicBezTo>
                  <a:cubicBezTo>
                    <a:pt x="203" y="52"/>
                    <a:pt x="203" y="52"/>
                    <a:pt x="203" y="52"/>
                  </a:cubicBezTo>
                  <a:cubicBezTo>
                    <a:pt x="203" y="53"/>
                    <a:pt x="203" y="53"/>
                    <a:pt x="203" y="53"/>
                  </a:cubicBezTo>
                  <a:cubicBezTo>
                    <a:pt x="204" y="54"/>
                    <a:pt x="204" y="54"/>
                    <a:pt x="204" y="54"/>
                  </a:cubicBezTo>
                  <a:cubicBezTo>
                    <a:pt x="205" y="54"/>
                    <a:pt x="205" y="54"/>
                    <a:pt x="205" y="54"/>
                  </a:cubicBezTo>
                  <a:cubicBezTo>
                    <a:pt x="206" y="54"/>
                    <a:pt x="206" y="54"/>
                    <a:pt x="206" y="54"/>
                  </a:cubicBezTo>
                  <a:cubicBezTo>
                    <a:pt x="206" y="53"/>
                    <a:pt x="206" y="53"/>
                    <a:pt x="206" y="53"/>
                  </a:cubicBezTo>
                  <a:cubicBezTo>
                    <a:pt x="207" y="53"/>
                    <a:pt x="207" y="53"/>
                    <a:pt x="207" y="53"/>
                  </a:cubicBezTo>
                  <a:cubicBezTo>
                    <a:pt x="208" y="53"/>
                    <a:pt x="208" y="53"/>
                    <a:pt x="208" y="53"/>
                  </a:cubicBezTo>
                  <a:cubicBezTo>
                    <a:pt x="209" y="54"/>
                    <a:pt x="209" y="54"/>
                    <a:pt x="209" y="54"/>
                  </a:cubicBezTo>
                  <a:cubicBezTo>
                    <a:pt x="208" y="55"/>
                    <a:pt x="208" y="55"/>
                    <a:pt x="208" y="55"/>
                  </a:cubicBezTo>
                  <a:cubicBezTo>
                    <a:pt x="208" y="55"/>
                    <a:pt x="208" y="55"/>
                    <a:pt x="208" y="55"/>
                  </a:cubicBezTo>
                  <a:cubicBezTo>
                    <a:pt x="208" y="56"/>
                    <a:pt x="208" y="56"/>
                    <a:pt x="208" y="56"/>
                  </a:cubicBezTo>
                  <a:cubicBezTo>
                    <a:pt x="207" y="56"/>
                    <a:pt x="207" y="56"/>
                    <a:pt x="207" y="56"/>
                  </a:cubicBezTo>
                  <a:cubicBezTo>
                    <a:pt x="206" y="57"/>
                    <a:pt x="206" y="57"/>
                    <a:pt x="206" y="57"/>
                  </a:cubicBezTo>
                  <a:cubicBezTo>
                    <a:pt x="204" y="56"/>
                    <a:pt x="204" y="56"/>
                    <a:pt x="204" y="56"/>
                  </a:cubicBezTo>
                  <a:cubicBezTo>
                    <a:pt x="203" y="55"/>
                    <a:pt x="203" y="55"/>
                    <a:pt x="203" y="55"/>
                  </a:cubicBezTo>
                  <a:cubicBezTo>
                    <a:pt x="203" y="55"/>
                    <a:pt x="203" y="55"/>
                    <a:pt x="203" y="55"/>
                  </a:cubicBezTo>
                  <a:cubicBezTo>
                    <a:pt x="203" y="55"/>
                    <a:pt x="203" y="55"/>
                    <a:pt x="203" y="55"/>
                  </a:cubicBezTo>
                  <a:cubicBezTo>
                    <a:pt x="202" y="55"/>
                    <a:pt x="202" y="55"/>
                    <a:pt x="202" y="55"/>
                  </a:cubicBezTo>
                  <a:cubicBezTo>
                    <a:pt x="201" y="56"/>
                    <a:pt x="201" y="56"/>
                    <a:pt x="201" y="56"/>
                  </a:cubicBezTo>
                  <a:cubicBezTo>
                    <a:pt x="200" y="55"/>
                    <a:pt x="200" y="55"/>
                    <a:pt x="200" y="55"/>
                  </a:cubicBezTo>
                  <a:cubicBezTo>
                    <a:pt x="198" y="54"/>
                    <a:pt x="198" y="54"/>
                    <a:pt x="198" y="54"/>
                  </a:cubicBezTo>
                  <a:cubicBezTo>
                    <a:pt x="197" y="54"/>
                    <a:pt x="197" y="54"/>
                    <a:pt x="197" y="54"/>
                  </a:cubicBezTo>
                  <a:cubicBezTo>
                    <a:pt x="196" y="53"/>
                    <a:pt x="196" y="53"/>
                    <a:pt x="196" y="53"/>
                  </a:cubicBezTo>
                  <a:cubicBezTo>
                    <a:pt x="195" y="56"/>
                    <a:pt x="195" y="56"/>
                    <a:pt x="195" y="56"/>
                  </a:cubicBezTo>
                  <a:cubicBezTo>
                    <a:pt x="194" y="56"/>
                    <a:pt x="194" y="56"/>
                    <a:pt x="194" y="56"/>
                  </a:cubicBezTo>
                  <a:cubicBezTo>
                    <a:pt x="193" y="57"/>
                    <a:pt x="193" y="57"/>
                    <a:pt x="193" y="57"/>
                  </a:cubicBezTo>
                  <a:cubicBezTo>
                    <a:pt x="192" y="56"/>
                    <a:pt x="192" y="56"/>
                    <a:pt x="192" y="56"/>
                  </a:cubicBezTo>
                  <a:cubicBezTo>
                    <a:pt x="192" y="56"/>
                    <a:pt x="192" y="56"/>
                    <a:pt x="192" y="56"/>
                  </a:cubicBezTo>
                  <a:cubicBezTo>
                    <a:pt x="192" y="55"/>
                    <a:pt x="192" y="55"/>
                    <a:pt x="192" y="55"/>
                  </a:cubicBezTo>
                  <a:cubicBezTo>
                    <a:pt x="192" y="54"/>
                    <a:pt x="192" y="54"/>
                    <a:pt x="192" y="54"/>
                  </a:cubicBezTo>
                  <a:cubicBezTo>
                    <a:pt x="192" y="53"/>
                    <a:pt x="192" y="53"/>
                    <a:pt x="192" y="53"/>
                  </a:cubicBezTo>
                  <a:cubicBezTo>
                    <a:pt x="193" y="52"/>
                    <a:pt x="193" y="52"/>
                    <a:pt x="193" y="52"/>
                  </a:cubicBezTo>
                  <a:cubicBezTo>
                    <a:pt x="193" y="51"/>
                    <a:pt x="193" y="51"/>
                    <a:pt x="193" y="51"/>
                  </a:cubicBezTo>
                  <a:cubicBezTo>
                    <a:pt x="192" y="50"/>
                    <a:pt x="192" y="50"/>
                    <a:pt x="192" y="50"/>
                  </a:cubicBezTo>
                  <a:cubicBezTo>
                    <a:pt x="192" y="49"/>
                    <a:pt x="192" y="49"/>
                    <a:pt x="192" y="49"/>
                  </a:cubicBezTo>
                  <a:cubicBezTo>
                    <a:pt x="192" y="48"/>
                    <a:pt x="192" y="48"/>
                    <a:pt x="192" y="48"/>
                  </a:cubicBezTo>
                  <a:cubicBezTo>
                    <a:pt x="192" y="48"/>
                    <a:pt x="192" y="48"/>
                    <a:pt x="192" y="48"/>
                  </a:cubicBezTo>
                  <a:cubicBezTo>
                    <a:pt x="193" y="47"/>
                    <a:pt x="193" y="47"/>
                    <a:pt x="193" y="47"/>
                  </a:cubicBezTo>
                  <a:cubicBezTo>
                    <a:pt x="193" y="47"/>
                    <a:pt x="193" y="47"/>
                    <a:pt x="193" y="47"/>
                  </a:cubicBezTo>
                  <a:cubicBezTo>
                    <a:pt x="192" y="47"/>
                    <a:pt x="192" y="47"/>
                    <a:pt x="192" y="47"/>
                  </a:cubicBezTo>
                  <a:cubicBezTo>
                    <a:pt x="192" y="46"/>
                    <a:pt x="192" y="46"/>
                    <a:pt x="192" y="46"/>
                  </a:cubicBezTo>
                  <a:cubicBezTo>
                    <a:pt x="192" y="45"/>
                    <a:pt x="192" y="45"/>
                    <a:pt x="192" y="45"/>
                  </a:cubicBezTo>
                  <a:cubicBezTo>
                    <a:pt x="192" y="44"/>
                    <a:pt x="192" y="44"/>
                    <a:pt x="192" y="44"/>
                  </a:cubicBezTo>
                  <a:cubicBezTo>
                    <a:pt x="192" y="43"/>
                    <a:pt x="192" y="43"/>
                    <a:pt x="192" y="43"/>
                  </a:cubicBezTo>
                  <a:cubicBezTo>
                    <a:pt x="192" y="42"/>
                    <a:pt x="192" y="42"/>
                    <a:pt x="192" y="42"/>
                  </a:cubicBezTo>
                  <a:cubicBezTo>
                    <a:pt x="193" y="41"/>
                    <a:pt x="193" y="41"/>
                    <a:pt x="193" y="41"/>
                  </a:cubicBezTo>
                  <a:cubicBezTo>
                    <a:pt x="194" y="39"/>
                    <a:pt x="194" y="39"/>
                    <a:pt x="194" y="39"/>
                  </a:cubicBezTo>
                  <a:cubicBezTo>
                    <a:pt x="194" y="39"/>
                    <a:pt x="194" y="39"/>
                    <a:pt x="194" y="39"/>
                  </a:cubicBezTo>
                  <a:cubicBezTo>
                    <a:pt x="195" y="39"/>
                    <a:pt x="195" y="39"/>
                    <a:pt x="195" y="39"/>
                  </a:cubicBezTo>
                  <a:cubicBezTo>
                    <a:pt x="195" y="39"/>
                    <a:pt x="195" y="39"/>
                    <a:pt x="195" y="39"/>
                  </a:cubicBezTo>
                  <a:cubicBezTo>
                    <a:pt x="195" y="40"/>
                    <a:pt x="195" y="40"/>
                    <a:pt x="195" y="40"/>
                  </a:cubicBezTo>
                  <a:cubicBezTo>
                    <a:pt x="195" y="40"/>
                    <a:pt x="195" y="40"/>
                    <a:pt x="195" y="40"/>
                  </a:cubicBezTo>
                  <a:cubicBezTo>
                    <a:pt x="196" y="40"/>
                    <a:pt x="196" y="40"/>
                    <a:pt x="196" y="40"/>
                  </a:cubicBezTo>
                  <a:cubicBezTo>
                    <a:pt x="196" y="42"/>
                    <a:pt x="196" y="42"/>
                    <a:pt x="196" y="42"/>
                  </a:cubicBezTo>
                  <a:cubicBezTo>
                    <a:pt x="195" y="43"/>
                    <a:pt x="195" y="43"/>
                    <a:pt x="195" y="43"/>
                  </a:cubicBezTo>
                  <a:cubicBezTo>
                    <a:pt x="195" y="43"/>
                    <a:pt x="195" y="43"/>
                    <a:pt x="195" y="43"/>
                  </a:cubicBezTo>
                  <a:cubicBezTo>
                    <a:pt x="195" y="45"/>
                    <a:pt x="195" y="45"/>
                    <a:pt x="195" y="45"/>
                  </a:cubicBezTo>
                  <a:cubicBezTo>
                    <a:pt x="195" y="46"/>
                    <a:pt x="195" y="46"/>
                    <a:pt x="195" y="46"/>
                  </a:cubicBezTo>
                  <a:cubicBezTo>
                    <a:pt x="196" y="46"/>
                    <a:pt x="196" y="46"/>
                    <a:pt x="196" y="46"/>
                  </a:cubicBezTo>
                  <a:close/>
                  <a:moveTo>
                    <a:pt x="197" y="45"/>
                  </a:moveTo>
                  <a:cubicBezTo>
                    <a:pt x="197" y="46"/>
                    <a:pt x="197" y="46"/>
                    <a:pt x="197" y="46"/>
                  </a:cubicBezTo>
                  <a:cubicBezTo>
                    <a:pt x="196" y="45"/>
                    <a:pt x="196" y="45"/>
                    <a:pt x="196" y="45"/>
                  </a:cubicBezTo>
                  <a:cubicBezTo>
                    <a:pt x="196" y="44"/>
                    <a:pt x="196" y="44"/>
                    <a:pt x="196" y="44"/>
                  </a:cubicBezTo>
                  <a:cubicBezTo>
                    <a:pt x="196" y="44"/>
                    <a:pt x="196" y="44"/>
                    <a:pt x="196" y="44"/>
                  </a:cubicBezTo>
                  <a:cubicBezTo>
                    <a:pt x="196" y="43"/>
                    <a:pt x="196" y="43"/>
                    <a:pt x="196" y="43"/>
                  </a:cubicBezTo>
                  <a:cubicBezTo>
                    <a:pt x="196" y="42"/>
                    <a:pt x="196" y="42"/>
                    <a:pt x="196" y="42"/>
                  </a:cubicBezTo>
                  <a:cubicBezTo>
                    <a:pt x="197" y="42"/>
                    <a:pt x="197" y="42"/>
                    <a:pt x="197" y="42"/>
                  </a:cubicBezTo>
                  <a:cubicBezTo>
                    <a:pt x="198" y="42"/>
                    <a:pt x="198" y="42"/>
                    <a:pt x="198" y="42"/>
                  </a:cubicBezTo>
                  <a:cubicBezTo>
                    <a:pt x="199" y="44"/>
                    <a:pt x="199" y="44"/>
                    <a:pt x="199" y="44"/>
                  </a:cubicBezTo>
                  <a:cubicBezTo>
                    <a:pt x="198" y="45"/>
                    <a:pt x="198" y="45"/>
                    <a:pt x="198" y="45"/>
                  </a:cubicBezTo>
                  <a:lnTo>
                    <a:pt x="197" y="4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224">
              <a:extLst>
                <a:ext uri="{FF2B5EF4-FFF2-40B4-BE49-F238E27FC236}">
                  <a16:creationId xmlns:a16="http://schemas.microsoft.com/office/drawing/2014/main" id="{D89A8FE6-AFFE-497D-982E-5B69F5B406BE}"/>
                </a:ext>
              </a:extLst>
            </p:cNvPr>
            <p:cNvSpPr>
              <a:spLocks/>
            </p:cNvSpPr>
            <p:nvPr/>
          </p:nvSpPr>
          <p:spPr bwMode="auto">
            <a:xfrm>
              <a:off x="11687796" y="8503593"/>
              <a:ext cx="90236" cy="237460"/>
            </a:xfrm>
            <a:custGeom>
              <a:avLst/>
              <a:gdLst>
                <a:gd name="T0" fmla="*/ 10 w 21"/>
                <a:gd name="T1" fmla="*/ 4 h 57"/>
                <a:gd name="T2" fmla="*/ 9 w 21"/>
                <a:gd name="T3" fmla="*/ 8 h 57"/>
                <a:gd name="T4" fmla="*/ 16 w 21"/>
                <a:gd name="T5" fmla="*/ 13 h 57"/>
                <a:gd name="T6" fmla="*/ 16 w 21"/>
                <a:gd name="T7" fmla="*/ 18 h 57"/>
                <a:gd name="T8" fmla="*/ 17 w 21"/>
                <a:gd name="T9" fmla="*/ 21 h 57"/>
                <a:gd name="T10" fmla="*/ 19 w 21"/>
                <a:gd name="T11" fmla="*/ 23 h 57"/>
                <a:gd name="T12" fmla="*/ 18 w 21"/>
                <a:gd name="T13" fmla="*/ 47 h 57"/>
                <a:gd name="T14" fmla="*/ 19 w 21"/>
                <a:gd name="T15" fmla="*/ 50 h 57"/>
                <a:gd name="T16" fmla="*/ 19 w 21"/>
                <a:gd name="T17" fmla="*/ 51 h 57"/>
                <a:gd name="T18" fmla="*/ 20 w 21"/>
                <a:gd name="T19" fmla="*/ 53 h 57"/>
                <a:gd name="T20" fmla="*/ 19 w 21"/>
                <a:gd name="T21" fmla="*/ 55 h 57"/>
                <a:gd name="T22" fmla="*/ 14 w 21"/>
                <a:gd name="T23" fmla="*/ 57 h 57"/>
                <a:gd name="T24" fmla="*/ 13 w 21"/>
                <a:gd name="T25" fmla="*/ 56 h 57"/>
                <a:gd name="T26" fmla="*/ 12 w 21"/>
                <a:gd name="T27" fmla="*/ 54 h 57"/>
                <a:gd name="T28" fmla="*/ 9 w 21"/>
                <a:gd name="T29" fmla="*/ 53 h 57"/>
                <a:gd name="T30" fmla="*/ 9 w 21"/>
                <a:gd name="T31" fmla="*/ 52 h 57"/>
                <a:gd name="T32" fmla="*/ 8 w 21"/>
                <a:gd name="T33" fmla="*/ 51 h 57"/>
                <a:gd name="T34" fmla="*/ 7 w 21"/>
                <a:gd name="T35" fmla="*/ 48 h 57"/>
                <a:gd name="T36" fmla="*/ 7 w 21"/>
                <a:gd name="T37" fmla="*/ 47 h 57"/>
                <a:gd name="T38" fmla="*/ 7 w 21"/>
                <a:gd name="T39" fmla="*/ 46 h 57"/>
                <a:gd name="T40" fmla="*/ 7 w 21"/>
                <a:gd name="T41" fmla="*/ 42 h 57"/>
                <a:gd name="T42" fmla="*/ 6 w 21"/>
                <a:gd name="T43" fmla="*/ 42 h 57"/>
                <a:gd name="T44" fmla="*/ 7 w 21"/>
                <a:gd name="T45" fmla="*/ 38 h 57"/>
                <a:gd name="T46" fmla="*/ 7 w 21"/>
                <a:gd name="T47" fmla="*/ 33 h 57"/>
                <a:gd name="T48" fmla="*/ 8 w 21"/>
                <a:gd name="T49" fmla="*/ 31 h 57"/>
                <a:gd name="T50" fmla="*/ 5 w 21"/>
                <a:gd name="T51" fmla="*/ 27 h 57"/>
                <a:gd name="T52" fmla="*/ 6 w 21"/>
                <a:gd name="T53" fmla="*/ 26 h 57"/>
                <a:gd name="T54" fmla="*/ 6 w 21"/>
                <a:gd name="T55" fmla="*/ 24 h 57"/>
                <a:gd name="T56" fmla="*/ 6 w 21"/>
                <a:gd name="T57" fmla="*/ 20 h 57"/>
                <a:gd name="T58" fmla="*/ 5 w 21"/>
                <a:gd name="T59" fmla="*/ 19 h 57"/>
                <a:gd name="T60" fmla="*/ 4 w 21"/>
                <a:gd name="T61" fmla="*/ 19 h 57"/>
                <a:gd name="T62" fmla="*/ 3 w 21"/>
                <a:gd name="T63" fmla="*/ 19 h 57"/>
                <a:gd name="T64" fmla="*/ 4 w 21"/>
                <a:gd name="T65" fmla="*/ 18 h 57"/>
                <a:gd name="T66" fmla="*/ 4 w 21"/>
                <a:gd name="T67" fmla="*/ 18 h 57"/>
                <a:gd name="T68" fmla="*/ 4 w 21"/>
                <a:gd name="T69" fmla="*/ 17 h 57"/>
                <a:gd name="T70" fmla="*/ 4 w 21"/>
                <a:gd name="T71" fmla="*/ 17 h 57"/>
                <a:gd name="T72" fmla="*/ 4 w 21"/>
                <a:gd name="T73" fmla="*/ 16 h 57"/>
                <a:gd name="T74" fmla="*/ 4 w 21"/>
                <a:gd name="T75" fmla="*/ 16 h 57"/>
                <a:gd name="T76" fmla="*/ 5 w 21"/>
                <a:gd name="T77" fmla="*/ 10 h 57"/>
                <a:gd name="T78" fmla="*/ 4 w 21"/>
                <a:gd name="T79" fmla="*/ 9 h 57"/>
                <a:gd name="T80" fmla="*/ 0 w 21"/>
                <a:gd name="T81" fmla="*/ 5 h 57"/>
                <a:gd name="T82" fmla="*/ 0 w 21"/>
                <a:gd name="T83" fmla="*/ 3 h 57"/>
                <a:gd name="T84" fmla="*/ 1 w 21"/>
                <a:gd name="T85" fmla="*/ 1 h 57"/>
                <a:gd name="T86" fmla="*/ 6 w 21"/>
                <a:gd name="T87" fmla="*/ 1 h 57"/>
                <a:gd name="T88" fmla="*/ 6 w 21"/>
                <a:gd name="T89" fmla="*/ 2 h 57"/>
                <a:gd name="T90" fmla="*/ 11 w 21"/>
                <a:gd name="T91"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 h="57">
                  <a:moveTo>
                    <a:pt x="11" y="1"/>
                  </a:moveTo>
                  <a:cubicBezTo>
                    <a:pt x="10" y="3"/>
                    <a:pt x="11" y="2"/>
                    <a:pt x="10" y="4"/>
                  </a:cubicBezTo>
                  <a:cubicBezTo>
                    <a:pt x="9" y="5"/>
                    <a:pt x="9" y="5"/>
                    <a:pt x="9" y="5"/>
                  </a:cubicBezTo>
                  <a:cubicBezTo>
                    <a:pt x="9" y="8"/>
                    <a:pt x="9" y="8"/>
                    <a:pt x="9" y="8"/>
                  </a:cubicBezTo>
                  <a:cubicBezTo>
                    <a:pt x="9" y="9"/>
                    <a:pt x="9" y="9"/>
                    <a:pt x="9" y="9"/>
                  </a:cubicBezTo>
                  <a:cubicBezTo>
                    <a:pt x="10" y="9"/>
                    <a:pt x="15" y="13"/>
                    <a:pt x="16" y="13"/>
                  </a:cubicBezTo>
                  <a:cubicBezTo>
                    <a:pt x="16" y="13"/>
                    <a:pt x="16" y="13"/>
                    <a:pt x="16" y="13"/>
                  </a:cubicBezTo>
                  <a:cubicBezTo>
                    <a:pt x="16" y="16"/>
                    <a:pt x="16" y="15"/>
                    <a:pt x="16" y="18"/>
                  </a:cubicBezTo>
                  <a:cubicBezTo>
                    <a:pt x="16" y="19"/>
                    <a:pt x="16" y="19"/>
                    <a:pt x="16" y="20"/>
                  </a:cubicBezTo>
                  <a:cubicBezTo>
                    <a:pt x="17" y="21"/>
                    <a:pt x="17" y="21"/>
                    <a:pt x="17" y="21"/>
                  </a:cubicBezTo>
                  <a:cubicBezTo>
                    <a:pt x="18" y="23"/>
                    <a:pt x="18" y="23"/>
                    <a:pt x="18" y="23"/>
                  </a:cubicBezTo>
                  <a:cubicBezTo>
                    <a:pt x="19" y="23"/>
                    <a:pt x="19" y="23"/>
                    <a:pt x="19" y="23"/>
                  </a:cubicBezTo>
                  <a:cubicBezTo>
                    <a:pt x="19" y="41"/>
                    <a:pt x="19" y="19"/>
                    <a:pt x="19" y="47"/>
                  </a:cubicBezTo>
                  <a:cubicBezTo>
                    <a:pt x="18" y="47"/>
                    <a:pt x="18" y="47"/>
                    <a:pt x="18" y="47"/>
                  </a:cubicBezTo>
                  <a:cubicBezTo>
                    <a:pt x="18" y="48"/>
                    <a:pt x="18" y="48"/>
                    <a:pt x="18" y="48"/>
                  </a:cubicBezTo>
                  <a:cubicBezTo>
                    <a:pt x="18" y="49"/>
                    <a:pt x="18" y="49"/>
                    <a:pt x="19" y="50"/>
                  </a:cubicBezTo>
                  <a:cubicBezTo>
                    <a:pt x="18" y="50"/>
                    <a:pt x="18" y="50"/>
                    <a:pt x="18" y="50"/>
                  </a:cubicBezTo>
                  <a:cubicBezTo>
                    <a:pt x="19" y="51"/>
                    <a:pt x="19" y="51"/>
                    <a:pt x="19" y="51"/>
                  </a:cubicBezTo>
                  <a:cubicBezTo>
                    <a:pt x="19" y="51"/>
                    <a:pt x="19" y="51"/>
                    <a:pt x="19" y="51"/>
                  </a:cubicBezTo>
                  <a:cubicBezTo>
                    <a:pt x="20" y="53"/>
                    <a:pt x="20" y="53"/>
                    <a:pt x="20" y="53"/>
                  </a:cubicBezTo>
                  <a:cubicBezTo>
                    <a:pt x="21" y="55"/>
                    <a:pt x="21" y="55"/>
                    <a:pt x="21" y="55"/>
                  </a:cubicBezTo>
                  <a:cubicBezTo>
                    <a:pt x="19" y="55"/>
                    <a:pt x="19" y="55"/>
                    <a:pt x="19" y="55"/>
                  </a:cubicBezTo>
                  <a:cubicBezTo>
                    <a:pt x="19" y="55"/>
                    <a:pt x="19" y="55"/>
                    <a:pt x="19" y="55"/>
                  </a:cubicBezTo>
                  <a:cubicBezTo>
                    <a:pt x="16" y="56"/>
                    <a:pt x="16" y="56"/>
                    <a:pt x="14" y="57"/>
                  </a:cubicBezTo>
                  <a:cubicBezTo>
                    <a:pt x="14" y="56"/>
                    <a:pt x="14" y="56"/>
                    <a:pt x="14" y="56"/>
                  </a:cubicBezTo>
                  <a:cubicBezTo>
                    <a:pt x="13" y="56"/>
                    <a:pt x="14" y="56"/>
                    <a:pt x="13" y="56"/>
                  </a:cubicBezTo>
                  <a:cubicBezTo>
                    <a:pt x="12" y="56"/>
                    <a:pt x="12" y="56"/>
                    <a:pt x="12" y="55"/>
                  </a:cubicBezTo>
                  <a:cubicBezTo>
                    <a:pt x="12" y="54"/>
                    <a:pt x="12" y="54"/>
                    <a:pt x="12" y="54"/>
                  </a:cubicBezTo>
                  <a:cubicBezTo>
                    <a:pt x="11" y="54"/>
                    <a:pt x="11" y="54"/>
                    <a:pt x="11" y="54"/>
                  </a:cubicBezTo>
                  <a:cubicBezTo>
                    <a:pt x="10" y="53"/>
                    <a:pt x="10" y="54"/>
                    <a:pt x="9" y="53"/>
                  </a:cubicBezTo>
                  <a:cubicBezTo>
                    <a:pt x="9" y="52"/>
                    <a:pt x="9" y="52"/>
                    <a:pt x="9" y="52"/>
                  </a:cubicBezTo>
                  <a:cubicBezTo>
                    <a:pt x="9" y="52"/>
                    <a:pt x="9" y="52"/>
                    <a:pt x="9" y="52"/>
                  </a:cubicBezTo>
                  <a:cubicBezTo>
                    <a:pt x="8" y="51"/>
                    <a:pt x="8" y="51"/>
                    <a:pt x="8" y="51"/>
                  </a:cubicBezTo>
                  <a:cubicBezTo>
                    <a:pt x="8" y="51"/>
                    <a:pt x="8" y="51"/>
                    <a:pt x="8" y="51"/>
                  </a:cubicBezTo>
                  <a:cubicBezTo>
                    <a:pt x="7" y="50"/>
                    <a:pt x="7" y="48"/>
                    <a:pt x="6" y="48"/>
                  </a:cubicBezTo>
                  <a:cubicBezTo>
                    <a:pt x="7" y="48"/>
                    <a:pt x="7" y="48"/>
                    <a:pt x="7" y="48"/>
                  </a:cubicBezTo>
                  <a:cubicBezTo>
                    <a:pt x="6" y="47"/>
                    <a:pt x="6" y="47"/>
                    <a:pt x="6" y="47"/>
                  </a:cubicBezTo>
                  <a:cubicBezTo>
                    <a:pt x="7" y="47"/>
                    <a:pt x="7" y="47"/>
                    <a:pt x="7" y="47"/>
                  </a:cubicBezTo>
                  <a:cubicBezTo>
                    <a:pt x="7" y="47"/>
                    <a:pt x="7" y="47"/>
                    <a:pt x="7" y="47"/>
                  </a:cubicBezTo>
                  <a:cubicBezTo>
                    <a:pt x="7" y="46"/>
                    <a:pt x="7" y="46"/>
                    <a:pt x="7" y="46"/>
                  </a:cubicBezTo>
                  <a:cubicBezTo>
                    <a:pt x="7" y="46"/>
                    <a:pt x="8" y="44"/>
                    <a:pt x="8" y="43"/>
                  </a:cubicBezTo>
                  <a:cubicBezTo>
                    <a:pt x="7" y="42"/>
                    <a:pt x="7" y="42"/>
                    <a:pt x="7" y="42"/>
                  </a:cubicBezTo>
                  <a:cubicBezTo>
                    <a:pt x="7" y="42"/>
                    <a:pt x="7" y="42"/>
                    <a:pt x="7" y="42"/>
                  </a:cubicBezTo>
                  <a:cubicBezTo>
                    <a:pt x="6" y="42"/>
                    <a:pt x="6" y="42"/>
                    <a:pt x="6" y="42"/>
                  </a:cubicBezTo>
                  <a:cubicBezTo>
                    <a:pt x="6" y="41"/>
                    <a:pt x="6" y="41"/>
                    <a:pt x="6" y="40"/>
                  </a:cubicBezTo>
                  <a:cubicBezTo>
                    <a:pt x="7" y="38"/>
                    <a:pt x="7" y="38"/>
                    <a:pt x="7" y="38"/>
                  </a:cubicBezTo>
                  <a:cubicBezTo>
                    <a:pt x="7" y="34"/>
                    <a:pt x="7" y="34"/>
                    <a:pt x="7" y="34"/>
                  </a:cubicBezTo>
                  <a:cubicBezTo>
                    <a:pt x="7" y="33"/>
                    <a:pt x="7" y="33"/>
                    <a:pt x="7" y="33"/>
                  </a:cubicBezTo>
                  <a:cubicBezTo>
                    <a:pt x="8" y="32"/>
                    <a:pt x="8" y="33"/>
                    <a:pt x="8" y="32"/>
                  </a:cubicBezTo>
                  <a:cubicBezTo>
                    <a:pt x="8" y="31"/>
                    <a:pt x="8" y="31"/>
                    <a:pt x="8" y="31"/>
                  </a:cubicBezTo>
                  <a:cubicBezTo>
                    <a:pt x="7" y="30"/>
                    <a:pt x="7" y="30"/>
                    <a:pt x="7" y="30"/>
                  </a:cubicBezTo>
                  <a:cubicBezTo>
                    <a:pt x="6" y="29"/>
                    <a:pt x="6" y="29"/>
                    <a:pt x="5" y="27"/>
                  </a:cubicBezTo>
                  <a:cubicBezTo>
                    <a:pt x="5" y="27"/>
                    <a:pt x="5" y="27"/>
                    <a:pt x="5" y="27"/>
                  </a:cubicBezTo>
                  <a:cubicBezTo>
                    <a:pt x="6" y="26"/>
                    <a:pt x="6" y="26"/>
                    <a:pt x="6" y="26"/>
                  </a:cubicBezTo>
                  <a:cubicBezTo>
                    <a:pt x="6" y="25"/>
                    <a:pt x="6" y="25"/>
                    <a:pt x="6" y="25"/>
                  </a:cubicBezTo>
                  <a:cubicBezTo>
                    <a:pt x="6" y="24"/>
                    <a:pt x="6" y="24"/>
                    <a:pt x="6" y="24"/>
                  </a:cubicBezTo>
                  <a:cubicBezTo>
                    <a:pt x="6" y="23"/>
                    <a:pt x="6" y="24"/>
                    <a:pt x="7" y="20"/>
                  </a:cubicBezTo>
                  <a:cubicBezTo>
                    <a:pt x="6" y="20"/>
                    <a:pt x="6" y="20"/>
                    <a:pt x="6" y="20"/>
                  </a:cubicBezTo>
                  <a:cubicBezTo>
                    <a:pt x="6" y="19"/>
                    <a:pt x="6" y="19"/>
                    <a:pt x="6" y="19"/>
                  </a:cubicBezTo>
                  <a:cubicBezTo>
                    <a:pt x="5" y="19"/>
                    <a:pt x="5" y="19"/>
                    <a:pt x="5" y="19"/>
                  </a:cubicBezTo>
                  <a:cubicBezTo>
                    <a:pt x="5" y="19"/>
                    <a:pt x="5" y="19"/>
                    <a:pt x="5" y="19"/>
                  </a:cubicBezTo>
                  <a:cubicBezTo>
                    <a:pt x="4" y="19"/>
                    <a:pt x="4" y="19"/>
                    <a:pt x="4" y="19"/>
                  </a:cubicBezTo>
                  <a:cubicBezTo>
                    <a:pt x="3" y="19"/>
                    <a:pt x="3" y="19"/>
                    <a:pt x="3" y="19"/>
                  </a:cubicBezTo>
                  <a:cubicBezTo>
                    <a:pt x="3" y="19"/>
                    <a:pt x="3" y="19"/>
                    <a:pt x="3" y="19"/>
                  </a:cubicBezTo>
                  <a:cubicBezTo>
                    <a:pt x="3" y="19"/>
                    <a:pt x="3" y="19"/>
                    <a:pt x="3" y="19"/>
                  </a:cubicBezTo>
                  <a:cubicBezTo>
                    <a:pt x="4" y="18"/>
                    <a:pt x="4" y="18"/>
                    <a:pt x="4" y="18"/>
                  </a:cubicBezTo>
                  <a:cubicBezTo>
                    <a:pt x="3" y="18"/>
                    <a:pt x="3" y="18"/>
                    <a:pt x="3" y="18"/>
                  </a:cubicBezTo>
                  <a:cubicBezTo>
                    <a:pt x="4" y="18"/>
                    <a:pt x="4" y="18"/>
                    <a:pt x="4" y="18"/>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6"/>
                    <a:pt x="4" y="16"/>
                    <a:pt x="4" y="16"/>
                  </a:cubicBezTo>
                  <a:cubicBezTo>
                    <a:pt x="4" y="16"/>
                    <a:pt x="4" y="16"/>
                    <a:pt x="4" y="16"/>
                  </a:cubicBezTo>
                  <a:cubicBezTo>
                    <a:pt x="4" y="16"/>
                    <a:pt x="4" y="16"/>
                    <a:pt x="4" y="16"/>
                  </a:cubicBezTo>
                  <a:cubicBezTo>
                    <a:pt x="5" y="12"/>
                    <a:pt x="4" y="16"/>
                    <a:pt x="5" y="10"/>
                  </a:cubicBezTo>
                  <a:cubicBezTo>
                    <a:pt x="5" y="10"/>
                    <a:pt x="5" y="10"/>
                    <a:pt x="5" y="10"/>
                  </a:cubicBezTo>
                  <a:cubicBezTo>
                    <a:pt x="5" y="9"/>
                    <a:pt x="5" y="9"/>
                    <a:pt x="5" y="9"/>
                  </a:cubicBezTo>
                  <a:cubicBezTo>
                    <a:pt x="4" y="9"/>
                    <a:pt x="4" y="9"/>
                    <a:pt x="4" y="9"/>
                  </a:cubicBezTo>
                  <a:cubicBezTo>
                    <a:pt x="1" y="7"/>
                    <a:pt x="3" y="8"/>
                    <a:pt x="0" y="6"/>
                  </a:cubicBezTo>
                  <a:cubicBezTo>
                    <a:pt x="0" y="5"/>
                    <a:pt x="0" y="5"/>
                    <a:pt x="0" y="5"/>
                  </a:cubicBezTo>
                  <a:cubicBezTo>
                    <a:pt x="0" y="5"/>
                    <a:pt x="0" y="5"/>
                    <a:pt x="0" y="5"/>
                  </a:cubicBezTo>
                  <a:cubicBezTo>
                    <a:pt x="0" y="3"/>
                    <a:pt x="0" y="4"/>
                    <a:pt x="0" y="3"/>
                  </a:cubicBezTo>
                  <a:cubicBezTo>
                    <a:pt x="1" y="1"/>
                    <a:pt x="1" y="1"/>
                    <a:pt x="1" y="1"/>
                  </a:cubicBezTo>
                  <a:cubicBezTo>
                    <a:pt x="1" y="1"/>
                    <a:pt x="1" y="1"/>
                    <a:pt x="1" y="1"/>
                  </a:cubicBezTo>
                  <a:cubicBezTo>
                    <a:pt x="0" y="0"/>
                    <a:pt x="0" y="0"/>
                    <a:pt x="0" y="0"/>
                  </a:cubicBezTo>
                  <a:cubicBezTo>
                    <a:pt x="3" y="1"/>
                    <a:pt x="2" y="0"/>
                    <a:pt x="6" y="1"/>
                  </a:cubicBezTo>
                  <a:cubicBezTo>
                    <a:pt x="6" y="2"/>
                    <a:pt x="6" y="2"/>
                    <a:pt x="6" y="2"/>
                  </a:cubicBezTo>
                  <a:cubicBezTo>
                    <a:pt x="6" y="2"/>
                    <a:pt x="6" y="2"/>
                    <a:pt x="6" y="2"/>
                  </a:cubicBezTo>
                  <a:cubicBezTo>
                    <a:pt x="7" y="2"/>
                    <a:pt x="7" y="2"/>
                    <a:pt x="7" y="2"/>
                  </a:cubicBezTo>
                  <a:cubicBezTo>
                    <a:pt x="8" y="1"/>
                    <a:pt x="9" y="2"/>
                    <a:pt x="1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225">
              <a:extLst>
                <a:ext uri="{FF2B5EF4-FFF2-40B4-BE49-F238E27FC236}">
                  <a16:creationId xmlns:a16="http://schemas.microsoft.com/office/drawing/2014/main" id="{7970D567-6C02-442C-88C2-A7FE623CFA10}"/>
                </a:ext>
              </a:extLst>
            </p:cNvPr>
            <p:cNvSpPr>
              <a:spLocks noEditPoints="1"/>
            </p:cNvSpPr>
            <p:nvPr/>
          </p:nvSpPr>
          <p:spPr bwMode="auto">
            <a:xfrm>
              <a:off x="16247034" y="8057168"/>
              <a:ext cx="384687" cy="707633"/>
            </a:xfrm>
            <a:custGeom>
              <a:avLst/>
              <a:gdLst>
                <a:gd name="T0" fmla="*/ 33 w 93"/>
                <a:gd name="T1" fmla="*/ 0 h 170"/>
                <a:gd name="T2" fmla="*/ 34 w 93"/>
                <a:gd name="T3" fmla="*/ 8 h 170"/>
                <a:gd name="T4" fmla="*/ 39 w 93"/>
                <a:gd name="T5" fmla="*/ 10 h 170"/>
                <a:gd name="T6" fmla="*/ 44 w 93"/>
                <a:gd name="T7" fmla="*/ 17 h 170"/>
                <a:gd name="T8" fmla="*/ 40 w 93"/>
                <a:gd name="T9" fmla="*/ 34 h 170"/>
                <a:gd name="T10" fmla="*/ 50 w 93"/>
                <a:gd name="T11" fmla="*/ 28 h 170"/>
                <a:gd name="T12" fmla="*/ 58 w 93"/>
                <a:gd name="T13" fmla="*/ 30 h 170"/>
                <a:gd name="T14" fmla="*/ 63 w 93"/>
                <a:gd name="T15" fmla="*/ 28 h 170"/>
                <a:gd name="T16" fmla="*/ 66 w 93"/>
                <a:gd name="T17" fmla="*/ 24 h 170"/>
                <a:gd name="T18" fmla="*/ 83 w 93"/>
                <a:gd name="T19" fmla="*/ 47 h 170"/>
                <a:gd name="T20" fmla="*/ 90 w 93"/>
                <a:gd name="T21" fmla="*/ 53 h 170"/>
                <a:gd name="T22" fmla="*/ 91 w 93"/>
                <a:gd name="T23" fmla="*/ 59 h 170"/>
                <a:gd name="T24" fmla="*/ 87 w 93"/>
                <a:gd name="T25" fmla="*/ 71 h 170"/>
                <a:gd name="T26" fmla="*/ 79 w 93"/>
                <a:gd name="T27" fmla="*/ 71 h 170"/>
                <a:gd name="T28" fmla="*/ 58 w 93"/>
                <a:gd name="T29" fmla="*/ 79 h 170"/>
                <a:gd name="T30" fmla="*/ 57 w 93"/>
                <a:gd name="T31" fmla="*/ 90 h 170"/>
                <a:gd name="T32" fmla="*/ 61 w 93"/>
                <a:gd name="T33" fmla="*/ 99 h 170"/>
                <a:gd name="T34" fmla="*/ 52 w 93"/>
                <a:gd name="T35" fmla="*/ 92 h 170"/>
                <a:gd name="T36" fmla="*/ 39 w 93"/>
                <a:gd name="T37" fmla="*/ 90 h 170"/>
                <a:gd name="T38" fmla="*/ 36 w 93"/>
                <a:gd name="T39" fmla="*/ 80 h 170"/>
                <a:gd name="T40" fmla="*/ 30 w 93"/>
                <a:gd name="T41" fmla="*/ 86 h 170"/>
                <a:gd name="T42" fmla="*/ 21 w 93"/>
                <a:gd name="T43" fmla="*/ 116 h 170"/>
                <a:gd name="T44" fmla="*/ 26 w 93"/>
                <a:gd name="T45" fmla="*/ 128 h 170"/>
                <a:gd name="T46" fmla="*/ 35 w 93"/>
                <a:gd name="T47" fmla="*/ 152 h 170"/>
                <a:gd name="T48" fmla="*/ 33 w 93"/>
                <a:gd name="T49" fmla="*/ 147 h 170"/>
                <a:gd name="T50" fmla="*/ 41 w 93"/>
                <a:gd name="T51" fmla="*/ 156 h 170"/>
                <a:gd name="T52" fmla="*/ 51 w 93"/>
                <a:gd name="T53" fmla="*/ 166 h 170"/>
                <a:gd name="T54" fmla="*/ 47 w 93"/>
                <a:gd name="T55" fmla="*/ 167 h 170"/>
                <a:gd name="T56" fmla="*/ 41 w 93"/>
                <a:gd name="T57" fmla="*/ 166 h 170"/>
                <a:gd name="T58" fmla="*/ 36 w 93"/>
                <a:gd name="T59" fmla="*/ 161 h 170"/>
                <a:gd name="T60" fmla="*/ 26 w 93"/>
                <a:gd name="T61" fmla="*/ 156 h 170"/>
                <a:gd name="T62" fmla="*/ 23 w 93"/>
                <a:gd name="T63" fmla="*/ 151 h 170"/>
                <a:gd name="T64" fmla="*/ 16 w 93"/>
                <a:gd name="T65" fmla="*/ 143 h 170"/>
                <a:gd name="T66" fmla="*/ 10 w 93"/>
                <a:gd name="T67" fmla="*/ 141 h 170"/>
                <a:gd name="T68" fmla="*/ 16 w 93"/>
                <a:gd name="T69" fmla="*/ 113 h 170"/>
                <a:gd name="T70" fmla="*/ 23 w 93"/>
                <a:gd name="T71" fmla="*/ 92 h 170"/>
                <a:gd name="T72" fmla="*/ 20 w 93"/>
                <a:gd name="T73" fmla="*/ 84 h 170"/>
                <a:gd name="T74" fmla="*/ 10 w 93"/>
                <a:gd name="T75" fmla="*/ 60 h 170"/>
                <a:gd name="T76" fmla="*/ 16 w 93"/>
                <a:gd name="T77" fmla="*/ 49 h 170"/>
                <a:gd name="T78" fmla="*/ 12 w 93"/>
                <a:gd name="T79" fmla="*/ 43 h 170"/>
                <a:gd name="T80" fmla="*/ 3 w 93"/>
                <a:gd name="T81" fmla="*/ 25 h 170"/>
                <a:gd name="T82" fmla="*/ 4 w 93"/>
                <a:gd name="T83" fmla="*/ 22 h 170"/>
                <a:gd name="T84" fmla="*/ 7 w 93"/>
                <a:gd name="T85" fmla="*/ 9 h 170"/>
                <a:gd name="T86" fmla="*/ 17 w 93"/>
                <a:gd name="T87" fmla="*/ 7 h 170"/>
                <a:gd name="T88" fmla="*/ 21 w 93"/>
                <a:gd name="T89" fmla="*/ 4 h 170"/>
                <a:gd name="T90" fmla="*/ 25 w 93"/>
                <a:gd name="T91" fmla="*/ 1 h 170"/>
                <a:gd name="T92" fmla="*/ 56 w 93"/>
                <a:gd name="T93" fmla="*/ 98 h 170"/>
                <a:gd name="T94" fmla="*/ 58 w 93"/>
                <a:gd name="T95" fmla="*/ 102 h 170"/>
                <a:gd name="T96" fmla="*/ 29 w 93"/>
                <a:gd name="T97" fmla="*/ 124 h 170"/>
                <a:gd name="T98" fmla="*/ 29 w 93"/>
                <a:gd name="T99" fmla="*/ 127 h 170"/>
                <a:gd name="T100" fmla="*/ 10 w 93"/>
                <a:gd name="T101" fmla="*/ 132 h 170"/>
                <a:gd name="T102" fmla="*/ 11 w 93"/>
                <a:gd name="T103" fmla="*/ 145 h 170"/>
                <a:gd name="T104" fmla="*/ 12 w 93"/>
                <a:gd name="T105" fmla="*/ 142 h 170"/>
                <a:gd name="T106" fmla="*/ 13 w 93"/>
                <a:gd name="T107" fmla="*/ 144 h 170"/>
                <a:gd name="T108" fmla="*/ 19 w 93"/>
                <a:gd name="T109" fmla="*/ 14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170">
                  <a:moveTo>
                    <a:pt x="31" y="1"/>
                  </a:moveTo>
                  <a:cubicBezTo>
                    <a:pt x="30" y="2"/>
                    <a:pt x="30" y="2"/>
                    <a:pt x="30" y="2"/>
                  </a:cubicBezTo>
                  <a:cubicBezTo>
                    <a:pt x="31" y="2"/>
                    <a:pt x="31" y="2"/>
                    <a:pt x="31" y="2"/>
                  </a:cubicBezTo>
                  <a:cubicBezTo>
                    <a:pt x="31" y="2"/>
                    <a:pt x="31" y="2"/>
                    <a:pt x="31" y="2"/>
                  </a:cubicBezTo>
                  <a:cubicBezTo>
                    <a:pt x="32" y="1"/>
                    <a:pt x="32" y="1"/>
                    <a:pt x="32" y="1"/>
                  </a:cubicBezTo>
                  <a:cubicBezTo>
                    <a:pt x="32" y="1"/>
                    <a:pt x="32" y="1"/>
                    <a:pt x="32" y="1"/>
                  </a:cubicBezTo>
                  <a:cubicBezTo>
                    <a:pt x="33" y="0"/>
                    <a:pt x="33" y="0"/>
                    <a:pt x="33" y="0"/>
                  </a:cubicBezTo>
                  <a:cubicBezTo>
                    <a:pt x="33" y="1"/>
                    <a:pt x="33" y="1"/>
                    <a:pt x="33" y="1"/>
                  </a:cubicBezTo>
                  <a:cubicBezTo>
                    <a:pt x="34" y="2"/>
                    <a:pt x="34" y="2"/>
                    <a:pt x="34" y="2"/>
                  </a:cubicBezTo>
                  <a:cubicBezTo>
                    <a:pt x="35" y="3"/>
                    <a:pt x="35" y="3"/>
                    <a:pt x="35" y="3"/>
                  </a:cubicBezTo>
                  <a:cubicBezTo>
                    <a:pt x="35" y="3"/>
                    <a:pt x="35" y="3"/>
                    <a:pt x="35" y="3"/>
                  </a:cubicBezTo>
                  <a:cubicBezTo>
                    <a:pt x="35" y="4"/>
                    <a:pt x="35" y="4"/>
                    <a:pt x="35" y="4"/>
                  </a:cubicBezTo>
                  <a:cubicBezTo>
                    <a:pt x="35" y="4"/>
                    <a:pt x="35" y="4"/>
                    <a:pt x="35" y="4"/>
                  </a:cubicBezTo>
                  <a:cubicBezTo>
                    <a:pt x="35" y="6"/>
                    <a:pt x="35" y="6"/>
                    <a:pt x="34" y="8"/>
                  </a:cubicBezTo>
                  <a:cubicBezTo>
                    <a:pt x="34" y="9"/>
                    <a:pt x="34" y="9"/>
                    <a:pt x="34" y="9"/>
                  </a:cubicBezTo>
                  <a:cubicBezTo>
                    <a:pt x="35" y="10"/>
                    <a:pt x="35" y="10"/>
                    <a:pt x="35" y="10"/>
                  </a:cubicBezTo>
                  <a:cubicBezTo>
                    <a:pt x="36" y="11"/>
                    <a:pt x="36" y="11"/>
                    <a:pt x="36" y="11"/>
                  </a:cubicBezTo>
                  <a:cubicBezTo>
                    <a:pt x="38" y="11"/>
                    <a:pt x="38" y="11"/>
                    <a:pt x="38" y="11"/>
                  </a:cubicBezTo>
                  <a:cubicBezTo>
                    <a:pt x="38" y="11"/>
                    <a:pt x="38" y="11"/>
                    <a:pt x="38" y="11"/>
                  </a:cubicBezTo>
                  <a:cubicBezTo>
                    <a:pt x="39" y="10"/>
                    <a:pt x="39" y="10"/>
                    <a:pt x="39" y="10"/>
                  </a:cubicBezTo>
                  <a:cubicBezTo>
                    <a:pt x="39" y="10"/>
                    <a:pt x="39" y="10"/>
                    <a:pt x="39" y="10"/>
                  </a:cubicBezTo>
                  <a:cubicBezTo>
                    <a:pt x="40" y="10"/>
                    <a:pt x="40" y="10"/>
                    <a:pt x="40" y="10"/>
                  </a:cubicBezTo>
                  <a:cubicBezTo>
                    <a:pt x="42" y="10"/>
                    <a:pt x="42" y="10"/>
                    <a:pt x="42" y="10"/>
                  </a:cubicBezTo>
                  <a:cubicBezTo>
                    <a:pt x="43" y="10"/>
                    <a:pt x="43" y="10"/>
                    <a:pt x="43" y="10"/>
                  </a:cubicBezTo>
                  <a:cubicBezTo>
                    <a:pt x="43" y="11"/>
                    <a:pt x="43" y="11"/>
                    <a:pt x="43" y="11"/>
                  </a:cubicBezTo>
                  <a:cubicBezTo>
                    <a:pt x="43" y="13"/>
                    <a:pt x="43" y="13"/>
                    <a:pt x="43" y="13"/>
                  </a:cubicBezTo>
                  <a:cubicBezTo>
                    <a:pt x="43" y="15"/>
                    <a:pt x="43" y="14"/>
                    <a:pt x="44" y="16"/>
                  </a:cubicBezTo>
                  <a:cubicBezTo>
                    <a:pt x="44" y="17"/>
                    <a:pt x="44" y="17"/>
                    <a:pt x="44" y="17"/>
                  </a:cubicBezTo>
                  <a:cubicBezTo>
                    <a:pt x="43" y="20"/>
                    <a:pt x="43" y="19"/>
                    <a:pt x="42" y="21"/>
                  </a:cubicBezTo>
                  <a:cubicBezTo>
                    <a:pt x="41" y="23"/>
                    <a:pt x="42" y="22"/>
                    <a:pt x="41" y="23"/>
                  </a:cubicBezTo>
                  <a:cubicBezTo>
                    <a:pt x="41" y="24"/>
                    <a:pt x="41" y="24"/>
                    <a:pt x="41" y="24"/>
                  </a:cubicBezTo>
                  <a:cubicBezTo>
                    <a:pt x="41" y="24"/>
                    <a:pt x="41" y="24"/>
                    <a:pt x="41" y="24"/>
                  </a:cubicBezTo>
                  <a:cubicBezTo>
                    <a:pt x="42" y="25"/>
                    <a:pt x="41" y="24"/>
                    <a:pt x="42" y="25"/>
                  </a:cubicBezTo>
                  <a:cubicBezTo>
                    <a:pt x="42" y="28"/>
                    <a:pt x="41" y="28"/>
                    <a:pt x="39" y="34"/>
                  </a:cubicBezTo>
                  <a:cubicBezTo>
                    <a:pt x="40" y="34"/>
                    <a:pt x="40" y="34"/>
                    <a:pt x="40" y="34"/>
                  </a:cubicBezTo>
                  <a:cubicBezTo>
                    <a:pt x="41" y="35"/>
                    <a:pt x="41" y="34"/>
                    <a:pt x="42" y="35"/>
                  </a:cubicBezTo>
                  <a:cubicBezTo>
                    <a:pt x="42" y="35"/>
                    <a:pt x="42" y="35"/>
                    <a:pt x="42" y="35"/>
                  </a:cubicBezTo>
                  <a:cubicBezTo>
                    <a:pt x="45" y="32"/>
                    <a:pt x="47" y="31"/>
                    <a:pt x="47" y="31"/>
                  </a:cubicBezTo>
                  <a:cubicBezTo>
                    <a:pt x="48" y="30"/>
                    <a:pt x="48" y="30"/>
                    <a:pt x="48" y="30"/>
                  </a:cubicBezTo>
                  <a:cubicBezTo>
                    <a:pt x="49" y="29"/>
                    <a:pt x="49" y="29"/>
                    <a:pt x="49" y="29"/>
                  </a:cubicBezTo>
                  <a:cubicBezTo>
                    <a:pt x="49" y="28"/>
                    <a:pt x="49" y="28"/>
                    <a:pt x="49" y="28"/>
                  </a:cubicBezTo>
                  <a:cubicBezTo>
                    <a:pt x="50" y="28"/>
                    <a:pt x="50" y="28"/>
                    <a:pt x="50" y="28"/>
                  </a:cubicBezTo>
                  <a:cubicBezTo>
                    <a:pt x="50" y="28"/>
                    <a:pt x="50" y="28"/>
                    <a:pt x="50" y="28"/>
                  </a:cubicBezTo>
                  <a:cubicBezTo>
                    <a:pt x="51" y="28"/>
                    <a:pt x="51" y="28"/>
                    <a:pt x="51" y="28"/>
                  </a:cubicBezTo>
                  <a:cubicBezTo>
                    <a:pt x="52" y="27"/>
                    <a:pt x="52" y="27"/>
                    <a:pt x="53" y="26"/>
                  </a:cubicBezTo>
                  <a:cubicBezTo>
                    <a:pt x="53" y="26"/>
                    <a:pt x="53" y="26"/>
                    <a:pt x="53" y="26"/>
                  </a:cubicBezTo>
                  <a:cubicBezTo>
                    <a:pt x="56" y="28"/>
                    <a:pt x="54" y="27"/>
                    <a:pt x="57" y="29"/>
                  </a:cubicBezTo>
                  <a:cubicBezTo>
                    <a:pt x="58" y="29"/>
                    <a:pt x="58" y="29"/>
                    <a:pt x="58" y="29"/>
                  </a:cubicBezTo>
                  <a:cubicBezTo>
                    <a:pt x="58" y="30"/>
                    <a:pt x="58" y="30"/>
                    <a:pt x="58" y="30"/>
                  </a:cubicBezTo>
                  <a:cubicBezTo>
                    <a:pt x="58" y="30"/>
                    <a:pt x="58" y="30"/>
                    <a:pt x="58" y="30"/>
                  </a:cubicBezTo>
                  <a:cubicBezTo>
                    <a:pt x="59" y="31"/>
                    <a:pt x="59" y="31"/>
                    <a:pt x="59" y="31"/>
                  </a:cubicBezTo>
                  <a:cubicBezTo>
                    <a:pt x="59" y="31"/>
                    <a:pt x="59" y="31"/>
                    <a:pt x="59" y="31"/>
                  </a:cubicBezTo>
                  <a:cubicBezTo>
                    <a:pt x="59" y="31"/>
                    <a:pt x="59" y="31"/>
                    <a:pt x="59" y="31"/>
                  </a:cubicBezTo>
                  <a:cubicBezTo>
                    <a:pt x="59" y="30"/>
                    <a:pt x="59" y="30"/>
                    <a:pt x="59" y="30"/>
                  </a:cubicBezTo>
                  <a:cubicBezTo>
                    <a:pt x="60" y="29"/>
                    <a:pt x="61" y="29"/>
                    <a:pt x="63" y="29"/>
                  </a:cubicBezTo>
                  <a:cubicBezTo>
                    <a:pt x="63" y="28"/>
                    <a:pt x="63" y="28"/>
                    <a:pt x="63" y="28"/>
                  </a:cubicBezTo>
                  <a:cubicBezTo>
                    <a:pt x="64" y="27"/>
                    <a:pt x="64" y="27"/>
                    <a:pt x="65" y="26"/>
                  </a:cubicBezTo>
                  <a:cubicBezTo>
                    <a:pt x="65" y="26"/>
                    <a:pt x="65" y="26"/>
                    <a:pt x="65" y="26"/>
                  </a:cubicBezTo>
                  <a:cubicBezTo>
                    <a:pt x="66" y="25"/>
                    <a:pt x="66" y="25"/>
                    <a:pt x="66" y="25"/>
                  </a:cubicBezTo>
                  <a:cubicBezTo>
                    <a:pt x="66" y="25"/>
                    <a:pt x="66" y="25"/>
                    <a:pt x="66" y="25"/>
                  </a:cubicBezTo>
                  <a:cubicBezTo>
                    <a:pt x="66" y="25"/>
                    <a:pt x="66" y="25"/>
                    <a:pt x="66" y="25"/>
                  </a:cubicBezTo>
                  <a:cubicBezTo>
                    <a:pt x="66" y="24"/>
                    <a:pt x="66" y="24"/>
                    <a:pt x="66" y="24"/>
                  </a:cubicBezTo>
                  <a:cubicBezTo>
                    <a:pt x="66" y="24"/>
                    <a:pt x="66" y="24"/>
                    <a:pt x="66" y="24"/>
                  </a:cubicBezTo>
                  <a:cubicBezTo>
                    <a:pt x="69" y="23"/>
                    <a:pt x="70" y="25"/>
                    <a:pt x="73" y="25"/>
                  </a:cubicBezTo>
                  <a:cubicBezTo>
                    <a:pt x="74" y="25"/>
                    <a:pt x="74" y="25"/>
                    <a:pt x="74" y="25"/>
                  </a:cubicBezTo>
                  <a:cubicBezTo>
                    <a:pt x="77" y="29"/>
                    <a:pt x="77" y="31"/>
                    <a:pt x="81" y="34"/>
                  </a:cubicBezTo>
                  <a:cubicBezTo>
                    <a:pt x="82" y="35"/>
                    <a:pt x="82" y="35"/>
                    <a:pt x="82" y="35"/>
                  </a:cubicBezTo>
                  <a:cubicBezTo>
                    <a:pt x="83" y="37"/>
                    <a:pt x="83" y="37"/>
                    <a:pt x="83" y="37"/>
                  </a:cubicBezTo>
                  <a:cubicBezTo>
                    <a:pt x="82" y="40"/>
                    <a:pt x="82" y="40"/>
                    <a:pt x="83" y="44"/>
                  </a:cubicBezTo>
                  <a:cubicBezTo>
                    <a:pt x="83" y="47"/>
                    <a:pt x="83" y="47"/>
                    <a:pt x="83" y="47"/>
                  </a:cubicBezTo>
                  <a:cubicBezTo>
                    <a:pt x="85" y="48"/>
                    <a:pt x="85" y="48"/>
                    <a:pt x="86" y="49"/>
                  </a:cubicBezTo>
                  <a:cubicBezTo>
                    <a:pt x="86" y="50"/>
                    <a:pt x="86" y="50"/>
                    <a:pt x="86" y="50"/>
                  </a:cubicBezTo>
                  <a:cubicBezTo>
                    <a:pt x="87" y="51"/>
                    <a:pt x="87" y="51"/>
                    <a:pt x="87" y="51"/>
                  </a:cubicBezTo>
                  <a:cubicBezTo>
                    <a:pt x="89" y="52"/>
                    <a:pt x="89" y="52"/>
                    <a:pt x="89" y="52"/>
                  </a:cubicBezTo>
                  <a:cubicBezTo>
                    <a:pt x="90" y="52"/>
                    <a:pt x="90" y="52"/>
                    <a:pt x="90" y="52"/>
                  </a:cubicBezTo>
                  <a:cubicBezTo>
                    <a:pt x="90" y="53"/>
                    <a:pt x="90" y="53"/>
                    <a:pt x="90" y="53"/>
                  </a:cubicBezTo>
                  <a:cubicBezTo>
                    <a:pt x="90" y="53"/>
                    <a:pt x="90" y="53"/>
                    <a:pt x="90" y="53"/>
                  </a:cubicBezTo>
                  <a:cubicBezTo>
                    <a:pt x="90" y="54"/>
                    <a:pt x="90" y="54"/>
                    <a:pt x="90" y="54"/>
                  </a:cubicBezTo>
                  <a:cubicBezTo>
                    <a:pt x="91" y="55"/>
                    <a:pt x="91" y="55"/>
                    <a:pt x="91" y="55"/>
                  </a:cubicBezTo>
                  <a:cubicBezTo>
                    <a:pt x="92" y="55"/>
                    <a:pt x="92" y="55"/>
                    <a:pt x="92" y="55"/>
                  </a:cubicBezTo>
                  <a:cubicBezTo>
                    <a:pt x="93" y="56"/>
                    <a:pt x="93" y="56"/>
                    <a:pt x="93" y="56"/>
                  </a:cubicBezTo>
                  <a:cubicBezTo>
                    <a:pt x="92" y="57"/>
                    <a:pt x="93" y="57"/>
                    <a:pt x="92" y="58"/>
                  </a:cubicBezTo>
                  <a:cubicBezTo>
                    <a:pt x="92" y="59"/>
                    <a:pt x="92" y="59"/>
                    <a:pt x="92" y="59"/>
                  </a:cubicBezTo>
                  <a:cubicBezTo>
                    <a:pt x="91" y="59"/>
                    <a:pt x="91" y="59"/>
                    <a:pt x="91" y="59"/>
                  </a:cubicBezTo>
                  <a:cubicBezTo>
                    <a:pt x="91" y="61"/>
                    <a:pt x="91" y="60"/>
                    <a:pt x="91" y="62"/>
                  </a:cubicBezTo>
                  <a:cubicBezTo>
                    <a:pt x="91" y="63"/>
                    <a:pt x="91" y="63"/>
                    <a:pt x="91" y="63"/>
                  </a:cubicBezTo>
                  <a:cubicBezTo>
                    <a:pt x="91" y="64"/>
                    <a:pt x="91" y="64"/>
                    <a:pt x="91" y="64"/>
                  </a:cubicBezTo>
                  <a:cubicBezTo>
                    <a:pt x="91" y="65"/>
                    <a:pt x="91" y="66"/>
                    <a:pt x="91" y="68"/>
                  </a:cubicBezTo>
                  <a:cubicBezTo>
                    <a:pt x="91" y="69"/>
                    <a:pt x="91" y="69"/>
                    <a:pt x="91" y="69"/>
                  </a:cubicBezTo>
                  <a:cubicBezTo>
                    <a:pt x="90" y="70"/>
                    <a:pt x="89" y="71"/>
                    <a:pt x="87" y="71"/>
                  </a:cubicBezTo>
                  <a:cubicBezTo>
                    <a:pt x="87" y="71"/>
                    <a:pt x="87" y="71"/>
                    <a:pt x="87" y="71"/>
                  </a:cubicBezTo>
                  <a:cubicBezTo>
                    <a:pt x="87" y="72"/>
                    <a:pt x="87" y="72"/>
                    <a:pt x="86" y="72"/>
                  </a:cubicBezTo>
                  <a:cubicBezTo>
                    <a:pt x="86" y="72"/>
                    <a:pt x="86" y="72"/>
                    <a:pt x="86" y="72"/>
                  </a:cubicBezTo>
                  <a:cubicBezTo>
                    <a:pt x="85" y="72"/>
                    <a:pt x="85" y="72"/>
                    <a:pt x="85" y="72"/>
                  </a:cubicBezTo>
                  <a:cubicBezTo>
                    <a:pt x="85" y="72"/>
                    <a:pt x="85" y="72"/>
                    <a:pt x="85" y="72"/>
                  </a:cubicBezTo>
                  <a:cubicBezTo>
                    <a:pt x="85" y="71"/>
                    <a:pt x="85" y="71"/>
                    <a:pt x="85" y="71"/>
                  </a:cubicBezTo>
                  <a:cubicBezTo>
                    <a:pt x="84" y="70"/>
                    <a:pt x="84" y="71"/>
                    <a:pt x="83" y="70"/>
                  </a:cubicBezTo>
                  <a:cubicBezTo>
                    <a:pt x="80" y="71"/>
                    <a:pt x="81" y="71"/>
                    <a:pt x="79" y="71"/>
                  </a:cubicBezTo>
                  <a:cubicBezTo>
                    <a:pt x="77" y="71"/>
                    <a:pt x="77" y="71"/>
                    <a:pt x="77" y="71"/>
                  </a:cubicBezTo>
                  <a:cubicBezTo>
                    <a:pt x="73" y="71"/>
                    <a:pt x="72" y="71"/>
                    <a:pt x="70" y="70"/>
                  </a:cubicBezTo>
                  <a:cubicBezTo>
                    <a:pt x="69" y="70"/>
                    <a:pt x="69" y="70"/>
                    <a:pt x="69" y="70"/>
                  </a:cubicBezTo>
                  <a:cubicBezTo>
                    <a:pt x="68" y="71"/>
                    <a:pt x="68" y="71"/>
                    <a:pt x="65" y="71"/>
                  </a:cubicBezTo>
                  <a:cubicBezTo>
                    <a:pt x="63" y="72"/>
                    <a:pt x="63" y="72"/>
                    <a:pt x="63" y="72"/>
                  </a:cubicBezTo>
                  <a:cubicBezTo>
                    <a:pt x="62" y="74"/>
                    <a:pt x="62" y="74"/>
                    <a:pt x="62" y="74"/>
                  </a:cubicBezTo>
                  <a:cubicBezTo>
                    <a:pt x="61" y="75"/>
                    <a:pt x="59" y="78"/>
                    <a:pt x="58" y="79"/>
                  </a:cubicBezTo>
                  <a:cubicBezTo>
                    <a:pt x="58" y="79"/>
                    <a:pt x="58" y="79"/>
                    <a:pt x="58" y="79"/>
                  </a:cubicBezTo>
                  <a:cubicBezTo>
                    <a:pt x="58" y="80"/>
                    <a:pt x="58" y="80"/>
                    <a:pt x="58" y="80"/>
                  </a:cubicBezTo>
                  <a:cubicBezTo>
                    <a:pt x="56" y="80"/>
                    <a:pt x="57" y="80"/>
                    <a:pt x="55" y="80"/>
                  </a:cubicBezTo>
                  <a:cubicBezTo>
                    <a:pt x="55" y="80"/>
                    <a:pt x="55" y="80"/>
                    <a:pt x="55" y="80"/>
                  </a:cubicBezTo>
                  <a:cubicBezTo>
                    <a:pt x="55" y="83"/>
                    <a:pt x="55" y="83"/>
                    <a:pt x="55" y="83"/>
                  </a:cubicBezTo>
                  <a:cubicBezTo>
                    <a:pt x="56" y="84"/>
                    <a:pt x="56" y="85"/>
                    <a:pt x="57" y="86"/>
                  </a:cubicBezTo>
                  <a:cubicBezTo>
                    <a:pt x="57" y="89"/>
                    <a:pt x="57" y="88"/>
                    <a:pt x="57" y="90"/>
                  </a:cubicBezTo>
                  <a:cubicBezTo>
                    <a:pt x="59" y="92"/>
                    <a:pt x="59" y="92"/>
                    <a:pt x="60" y="93"/>
                  </a:cubicBezTo>
                  <a:cubicBezTo>
                    <a:pt x="60" y="94"/>
                    <a:pt x="60" y="94"/>
                    <a:pt x="60" y="95"/>
                  </a:cubicBezTo>
                  <a:cubicBezTo>
                    <a:pt x="60" y="97"/>
                    <a:pt x="60" y="97"/>
                    <a:pt x="60" y="97"/>
                  </a:cubicBezTo>
                  <a:cubicBezTo>
                    <a:pt x="60" y="97"/>
                    <a:pt x="62" y="101"/>
                    <a:pt x="62" y="101"/>
                  </a:cubicBezTo>
                  <a:cubicBezTo>
                    <a:pt x="62" y="101"/>
                    <a:pt x="62" y="101"/>
                    <a:pt x="62" y="101"/>
                  </a:cubicBezTo>
                  <a:cubicBezTo>
                    <a:pt x="62" y="101"/>
                    <a:pt x="62" y="101"/>
                    <a:pt x="62" y="101"/>
                  </a:cubicBezTo>
                  <a:cubicBezTo>
                    <a:pt x="61" y="99"/>
                    <a:pt x="61" y="99"/>
                    <a:pt x="61" y="99"/>
                  </a:cubicBezTo>
                  <a:cubicBezTo>
                    <a:pt x="60" y="98"/>
                    <a:pt x="60" y="98"/>
                    <a:pt x="60" y="98"/>
                  </a:cubicBezTo>
                  <a:cubicBezTo>
                    <a:pt x="59" y="96"/>
                    <a:pt x="59" y="96"/>
                    <a:pt x="58" y="96"/>
                  </a:cubicBezTo>
                  <a:cubicBezTo>
                    <a:pt x="58" y="96"/>
                    <a:pt x="58" y="96"/>
                    <a:pt x="58" y="97"/>
                  </a:cubicBezTo>
                  <a:cubicBezTo>
                    <a:pt x="56" y="96"/>
                    <a:pt x="57" y="96"/>
                    <a:pt x="55" y="95"/>
                  </a:cubicBezTo>
                  <a:cubicBezTo>
                    <a:pt x="55" y="93"/>
                    <a:pt x="55" y="93"/>
                    <a:pt x="55" y="93"/>
                  </a:cubicBezTo>
                  <a:cubicBezTo>
                    <a:pt x="54" y="94"/>
                    <a:pt x="54" y="94"/>
                    <a:pt x="54" y="94"/>
                  </a:cubicBezTo>
                  <a:cubicBezTo>
                    <a:pt x="53" y="93"/>
                    <a:pt x="53" y="93"/>
                    <a:pt x="52" y="92"/>
                  </a:cubicBezTo>
                  <a:cubicBezTo>
                    <a:pt x="50" y="91"/>
                    <a:pt x="50" y="91"/>
                    <a:pt x="50" y="91"/>
                  </a:cubicBezTo>
                  <a:cubicBezTo>
                    <a:pt x="49" y="90"/>
                    <a:pt x="49" y="90"/>
                    <a:pt x="49" y="90"/>
                  </a:cubicBezTo>
                  <a:cubicBezTo>
                    <a:pt x="45" y="91"/>
                    <a:pt x="45" y="91"/>
                    <a:pt x="45" y="91"/>
                  </a:cubicBezTo>
                  <a:cubicBezTo>
                    <a:pt x="41" y="90"/>
                    <a:pt x="41" y="90"/>
                    <a:pt x="41" y="90"/>
                  </a:cubicBezTo>
                  <a:cubicBezTo>
                    <a:pt x="40" y="91"/>
                    <a:pt x="40" y="91"/>
                    <a:pt x="40" y="91"/>
                  </a:cubicBezTo>
                  <a:cubicBezTo>
                    <a:pt x="39" y="91"/>
                    <a:pt x="39" y="91"/>
                    <a:pt x="39" y="91"/>
                  </a:cubicBezTo>
                  <a:cubicBezTo>
                    <a:pt x="39" y="90"/>
                    <a:pt x="39" y="90"/>
                    <a:pt x="39" y="90"/>
                  </a:cubicBezTo>
                  <a:cubicBezTo>
                    <a:pt x="39" y="89"/>
                    <a:pt x="39" y="89"/>
                    <a:pt x="39" y="89"/>
                  </a:cubicBezTo>
                  <a:cubicBezTo>
                    <a:pt x="39" y="86"/>
                    <a:pt x="39" y="87"/>
                    <a:pt x="40" y="84"/>
                  </a:cubicBezTo>
                  <a:cubicBezTo>
                    <a:pt x="40" y="83"/>
                    <a:pt x="40" y="83"/>
                    <a:pt x="40" y="83"/>
                  </a:cubicBezTo>
                  <a:cubicBezTo>
                    <a:pt x="40" y="82"/>
                    <a:pt x="40" y="83"/>
                    <a:pt x="40" y="82"/>
                  </a:cubicBezTo>
                  <a:cubicBezTo>
                    <a:pt x="39" y="81"/>
                    <a:pt x="39" y="81"/>
                    <a:pt x="39" y="81"/>
                  </a:cubicBezTo>
                  <a:cubicBezTo>
                    <a:pt x="37" y="81"/>
                    <a:pt x="37" y="81"/>
                    <a:pt x="37" y="81"/>
                  </a:cubicBezTo>
                  <a:cubicBezTo>
                    <a:pt x="36" y="80"/>
                    <a:pt x="36" y="80"/>
                    <a:pt x="36" y="80"/>
                  </a:cubicBezTo>
                  <a:cubicBezTo>
                    <a:pt x="35" y="81"/>
                    <a:pt x="35" y="81"/>
                    <a:pt x="35" y="81"/>
                  </a:cubicBezTo>
                  <a:cubicBezTo>
                    <a:pt x="32" y="81"/>
                    <a:pt x="32" y="81"/>
                    <a:pt x="32" y="81"/>
                  </a:cubicBezTo>
                  <a:cubicBezTo>
                    <a:pt x="31" y="82"/>
                    <a:pt x="31" y="82"/>
                    <a:pt x="31" y="82"/>
                  </a:cubicBezTo>
                  <a:cubicBezTo>
                    <a:pt x="29" y="83"/>
                    <a:pt x="29" y="83"/>
                    <a:pt x="29" y="83"/>
                  </a:cubicBezTo>
                  <a:cubicBezTo>
                    <a:pt x="29" y="84"/>
                    <a:pt x="29" y="84"/>
                    <a:pt x="29" y="84"/>
                  </a:cubicBezTo>
                  <a:cubicBezTo>
                    <a:pt x="30" y="85"/>
                    <a:pt x="30" y="85"/>
                    <a:pt x="30" y="85"/>
                  </a:cubicBezTo>
                  <a:cubicBezTo>
                    <a:pt x="30" y="86"/>
                    <a:pt x="30" y="86"/>
                    <a:pt x="30" y="86"/>
                  </a:cubicBezTo>
                  <a:cubicBezTo>
                    <a:pt x="30" y="87"/>
                    <a:pt x="29" y="89"/>
                    <a:pt x="29" y="90"/>
                  </a:cubicBezTo>
                  <a:cubicBezTo>
                    <a:pt x="29" y="95"/>
                    <a:pt x="29" y="94"/>
                    <a:pt x="29" y="96"/>
                  </a:cubicBezTo>
                  <a:cubicBezTo>
                    <a:pt x="28" y="98"/>
                    <a:pt x="29" y="97"/>
                    <a:pt x="27" y="99"/>
                  </a:cubicBezTo>
                  <a:cubicBezTo>
                    <a:pt x="27" y="101"/>
                    <a:pt x="27" y="101"/>
                    <a:pt x="27" y="101"/>
                  </a:cubicBezTo>
                  <a:cubicBezTo>
                    <a:pt x="25" y="103"/>
                    <a:pt x="24" y="107"/>
                    <a:pt x="23" y="111"/>
                  </a:cubicBezTo>
                  <a:cubicBezTo>
                    <a:pt x="21" y="114"/>
                    <a:pt x="21" y="114"/>
                    <a:pt x="21" y="114"/>
                  </a:cubicBezTo>
                  <a:cubicBezTo>
                    <a:pt x="21" y="116"/>
                    <a:pt x="21" y="116"/>
                    <a:pt x="21" y="116"/>
                  </a:cubicBezTo>
                  <a:cubicBezTo>
                    <a:pt x="20" y="117"/>
                    <a:pt x="20" y="117"/>
                    <a:pt x="20" y="117"/>
                  </a:cubicBezTo>
                  <a:cubicBezTo>
                    <a:pt x="20" y="118"/>
                    <a:pt x="20" y="118"/>
                    <a:pt x="20" y="118"/>
                  </a:cubicBezTo>
                  <a:cubicBezTo>
                    <a:pt x="20" y="119"/>
                    <a:pt x="20" y="122"/>
                    <a:pt x="20" y="124"/>
                  </a:cubicBezTo>
                  <a:cubicBezTo>
                    <a:pt x="20" y="125"/>
                    <a:pt x="20" y="125"/>
                    <a:pt x="21" y="127"/>
                  </a:cubicBezTo>
                  <a:cubicBezTo>
                    <a:pt x="21" y="128"/>
                    <a:pt x="21" y="128"/>
                    <a:pt x="21" y="129"/>
                  </a:cubicBezTo>
                  <a:cubicBezTo>
                    <a:pt x="22" y="130"/>
                    <a:pt x="22" y="129"/>
                    <a:pt x="22" y="130"/>
                  </a:cubicBezTo>
                  <a:cubicBezTo>
                    <a:pt x="26" y="128"/>
                    <a:pt x="26" y="128"/>
                    <a:pt x="26" y="128"/>
                  </a:cubicBezTo>
                  <a:cubicBezTo>
                    <a:pt x="27" y="129"/>
                    <a:pt x="27" y="129"/>
                    <a:pt x="27" y="129"/>
                  </a:cubicBezTo>
                  <a:cubicBezTo>
                    <a:pt x="29" y="133"/>
                    <a:pt x="28" y="133"/>
                    <a:pt x="29" y="137"/>
                  </a:cubicBezTo>
                  <a:cubicBezTo>
                    <a:pt x="30" y="138"/>
                    <a:pt x="30" y="137"/>
                    <a:pt x="31" y="138"/>
                  </a:cubicBezTo>
                  <a:cubicBezTo>
                    <a:pt x="31" y="138"/>
                    <a:pt x="31" y="138"/>
                    <a:pt x="31" y="138"/>
                  </a:cubicBezTo>
                  <a:cubicBezTo>
                    <a:pt x="31" y="138"/>
                    <a:pt x="31" y="138"/>
                    <a:pt x="31" y="138"/>
                  </a:cubicBezTo>
                  <a:cubicBezTo>
                    <a:pt x="32" y="139"/>
                    <a:pt x="32" y="139"/>
                    <a:pt x="32" y="139"/>
                  </a:cubicBezTo>
                  <a:cubicBezTo>
                    <a:pt x="34" y="144"/>
                    <a:pt x="33" y="145"/>
                    <a:pt x="35" y="152"/>
                  </a:cubicBezTo>
                  <a:cubicBezTo>
                    <a:pt x="34" y="151"/>
                    <a:pt x="34" y="151"/>
                    <a:pt x="34" y="151"/>
                  </a:cubicBezTo>
                  <a:cubicBezTo>
                    <a:pt x="34" y="150"/>
                    <a:pt x="34" y="150"/>
                    <a:pt x="33" y="148"/>
                  </a:cubicBezTo>
                  <a:cubicBezTo>
                    <a:pt x="33" y="148"/>
                    <a:pt x="33" y="148"/>
                    <a:pt x="33" y="148"/>
                  </a:cubicBezTo>
                  <a:cubicBezTo>
                    <a:pt x="32" y="148"/>
                    <a:pt x="32" y="148"/>
                    <a:pt x="32" y="148"/>
                  </a:cubicBezTo>
                  <a:cubicBezTo>
                    <a:pt x="32" y="148"/>
                    <a:pt x="32" y="148"/>
                    <a:pt x="32" y="148"/>
                  </a:cubicBezTo>
                  <a:cubicBezTo>
                    <a:pt x="33" y="147"/>
                    <a:pt x="33" y="147"/>
                    <a:pt x="33" y="147"/>
                  </a:cubicBezTo>
                  <a:cubicBezTo>
                    <a:pt x="33" y="147"/>
                    <a:pt x="33" y="147"/>
                    <a:pt x="33" y="147"/>
                  </a:cubicBezTo>
                  <a:cubicBezTo>
                    <a:pt x="32" y="146"/>
                    <a:pt x="32" y="146"/>
                    <a:pt x="32" y="146"/>
                  </a:cubicBezTo>
                  <a:cubicBezTo>
                    <a:pt x="31" y="146"/>
                    <a:pt x="31" y="146"/>
                    <a:pt x="31" y="146"/>
                  </a:cubicBezTo>
                  <a:cubicBezTo>
                    <a:pt x="31" y="148"/>
                    <a:pt x="31" y="148"/>
                    <a:pt x="31" y="148"/>
                  </a:cubicBezTo>
                  <a:cubicBezTo>
                    <a:pt x="32" y="150"/>
                    <a:pt x="33" y="150"/>
                    <a:pt x="34" y="152"/>
                  </a:cubicBezTo>
                  <a:cubicBezTo>
                    <a:pt x="35" y="153"/>
                    <a:pt x="35" y="153"/>
                    <a:pt x="35" y="153"/>
                  </a:cubicBezTo>
                  <a:cubicBezTo>
                    <a:pt x="36" y="153"/>
                    <a:pt x="36" y="153"/>
                    <a:pt x="36" y="153"/>
                  </a:cubicBezTo>
                  <a:cubicBezTo>
                    <a:pt x="40" y="156"/>
                    <a:pt x="36" y="154"/>
                    <a:pt x="41" y="156"/>
                  </a:cubicBezTo>
                  <a:cubicBezTo>
                    <a:pt x="43" y="156"/>
                    <a:pt x="42" y="156"/>
                    <a:pt x="44" y="156"/>
                  </a:cubicBezTo>
                  <a:cubicBezTo>
                    <a:pt x="45" y="156"/>
                    <a:pt x="45" y="156"/>
                    <a:pt x="46" y="156"/>
                  </a:cubicBezTo>
                  <a:cubicBezTo>
                    <a:pt x="47" y="157"/>
                    <a:pt x="47" y="156"/>
                    <a:pt x="49" y="160"/>
                  </a:cubicBezTo>
                  <a:cubicBezTo>
                    <a:pt x="53" y="163"/>
                    <a:pt x="53" y="163"/>
                    <a:pt x="53" y="163"/>
                  </a:cubicBezTo>
                  <a:cubicBezTo>
                    <a:pt x="52" y="164"/>
                    <a:pt x="52" y="164"/>
                    <a:pt x="52" y="164"/>
                  </a:cubicBezTo>
                  <a:cubicBezTo>
                    <a:pt x="52" y="165"/>
                    <a:pt x="52" y="165"/>
                    <a:pt x="52" y="165"/>
                  </a:cubicBezTo>
                  <a:cubicBezTo>
                    <a:pt x="51" y="166"/>
                    <a:pt x="51" y="166"/>
                    <a:pt x="51" y="166"/>
                  </a:cubicBezTo>
                  <a:cubicBezTo>
                    <a:pt x="51" y="167"/>
                    <a:pt x="51" y="167"/>
                    <a:pt x="50" y="168"/>
                  </a:cubicBezTo>
                  <a:cubicBezTo>
                    <a:pt x="49" y="168"/>
                    <a:pt x="49" y="168"/>
                    <a:pt x="49" y="168"/>
                  </a:cubicBezTo>
                  <a:cubicBezTo>
                    <a:pt x="48" y="168"/>
                    <a:pt x="48" y="168"/>
                    <a:pt x="48" y="168"/>
                  </a:cubicBezTo>
                  <a:cubicBezTo>
                    <a:pt x="48" y="168"/>
                    <a:pt x="48" y="168"/>
                    <a:pt x="48" y="168"/>
                  </a:cubicBezTo>
                  <a:cubicBezTo>
                    <a:pt x="48" y="168"/>
                    <a:pt x="48" y="168"/>
                    <a:pt x="48" y="168"/>
                  </a:cubicBezTo>
                  <a:cubicBezTo>
                    <a:pt x="47" y="168"/>
                    <a:pt x="47" y="167"/>
                    <a:pt x="47" y="167"/>
                  </a:cubicBezTo>
                  <a:cubicBezTo>
                    <a:pt x="47" y="167"/>
                    <a:pt x="47" y="167"/>
                    <a:pt x="47" y="167"/>
                  </a:cubicBezTo>
                  <a:cubicBezTo>
                    <a:pt x="45" y="168"/>
                    <a:pt x="45" y="167"/>
                    <a:pt x="43" y="168"/>
                  </a:cubicBezTo>
                  <a:cubicBezTo>
                    <a:pt x="43" y="169"/>
                    <a:pt x="43" y="169"/>
                    <a:pt x="43" y="169"/>
                  </a:cubicBezTo>
                  <a:cubicBezTo>
                    <a:pt x="42" y="170"/>
                    <a:pt x="42" y="170"/>
                    <a:pt x="42" y="170"/>
                  </a:cubicBezTo>
                  <a:cubicBezTo>
                    <a:pt x="42" y="170"/>
                    <a:pt x="42" y="170"/>
                    <a:pt x="42" y="170"/>
                  </a:cubicBezTo>
                  <a:cubicBezTo>
                    <a:pt x="41" y="169"/>
                    <a:pt x="41" y="169"/>
                    <a:pt x="40" y="168"/>
                  </a:cubicBezTo>
                  <a:cubicBezTo>
                    <a:pt x="40" y="168"/>
                    <a:pt x="40" y="168"/>
                    <a:pt x="40" y="168"/>
                  </a:cubicBezTo>
                  <a:cubicBezTo>
                    <a:pt x="41" y="166"/>
                    <a:pt x="41" y="166"/>
                    <a:pt x="41" y="166"/>
                  </a:cubicBezTo>
                  <a:cubicBezTo>
                    <a:pt x="42" y="165"/>
                    <a:pt x="41" y="164"/>
                    <a:pt x="41" y="163"/>
                  </a:cubicBezTo>
                  <a:cubicBezTo>
                    <a:pt x="41" y="163"/>
                    <a:pt x="41" y="163"/>
                    <a:pt x="40" y="163"/>
                  </a:cubicBezTo>
                  <a:cubicBezTo>
                    <a:pt x="39" y="163"/>
                    <a:pt x="39" y="163"/>
                    <a:pt x="39" y="163"/>
                  </a:cubicBezTo>
                  <a:cubicBezTo>
                    <a:pt x="38" y="162"/>
                    <a:pt x="38" y="162"/>
                    <a:pt x="38" y="162"/>
                  </a:cubicBezTo>
                  <a:cubicBezTo>
                    <a:pt x="38" y="161"/>
                    <a:pt x="38" y="161"/>
                    <a:pt x="38" y="161"/>
                  </a:cubicBezTo>
                  <a:cubicBezTo>
                    <a:pt x="38" y="161"/>
                    <a:pt x="38" y="161"/>
                    <a:pt x="37" y="160"/>
                  </a:cubicBezTo>
                  <a:cubicBezTo>
                    <a:pt x="36" y="161"/>
                    <a:pt x="36" y="161"/>
                    <a:pt x="36" y="161"/>
                  </a:cubicBezTo>
                  <a:cubicBezTo>
                    <a:pt x="35" y="160"/>
                    <a:pt x="34" y="160"/>
                    <a:pt x="33" y="160"/>
                  </a:cubicBezTo>
                  <a:cubicBezTo>
                    <a:pt x="32" y="158"/>
                    <a:pt x="32" y="158"/>
                    <a:pt x="32" y="158"/>
                  </a:cubicBezTo>
                  <a:cubicBezTo>
                    <a:pt x="32" y="158"/>
                    <a:pt x="32" y="158"/>
                    <a:pt x="32" y="158"/>
                  </a:cubicBezTo>
                  <a:cubicBezTo>
                    <a:pt x="31" y="158"/>
                    <a:pt x="31" y="158"/>
                    <a:pt x="31" y="158"/>
                  </a:cubicBezTo>
                  <a:cubicBezTo>
                    <a:pt x="31" y="159"/>
                    <a:pt x="31" y="159"/>
                    <a:pt x="31" y="159"/>
                  </a:cubicBezTo>
                  <a:cubicBezTo>
                    <a:pt x="31" y="159"/>
                    <a:pt x="31" y="160"/>
                    <a:pt x="31" y="161"/>
                  </a:cubicBezTo>
                  <a:cubicBezTo>
                    <a:pt x="27" y="156"/>
                    <a:pt x="28" y="157"/>
                    <a:pt x="26" y="156"/>
                  </a:cubicBezTo>
                  <a:cubicBezTo>
                    <a:pt x="26" y="153"/>
                    <a:pt x="26" y="153"/>
                    <a:pt x="26" y="153"/>
                  </a:cubicBezTo>
                  <a:cubicBezTo>
                    <a:pt x="25" y="153"/>
                    <a:pt x="25" y="153"/>
                    <a:pt x="25" y="153"/>
                  </a:cubicBezTo>
                  <a:cubicBezTo>
                    <a:pt x="25" y="153"/>
                    <a:pt x="25" y="153"/>
                    <a:pt x="25" y="153"/>
                  </a:cubicBezTo>
                  <a:cubicBezTo>
                    <a:pt x="24" y="152"/>
                    <a:pt x="24" y="152"/>
                    <a:pt x="24" y="152"/>
                  </a:cubicBezTo>
                  <a:cubicBezTo>
                    <a:pt x="25" y="151"/>
                    <a:pt x="25" y="151"/>
                    <a:pt x="25" y="151"/>
                  </a:cubicBezTo>
                  <a:cubicBezTo>
                    <a:pt x="24" y="151"/>
                    <a:pt x="24" y="151"/>
                    <a:pt x="24" y="151"/>
                  </a:cubicBezTo>
                  <a:cubicBezTo>
                    <a:pt x="23" y="151"/>
                    <a:pt x="23" y="151"/>
                    <a:pt x="23" y="151"/>
                  </a:cubicBezTo>
                  <a:cubicBezTo>
                    <a:pt x="22" y="150"/>
                    <a:pt x="22" y="150"/>
                    <a:pt x="22" y="150"/>
                  </a:cubicBezTo>
                  <a:cubicBezTo>
                    <a:pt x="21" y="148"/>
                    <a:pt x="21" y="148"/>
                    <a:pt x="21" y="148"/>
                  </a:cubicBezTo>
                  <a:cubicBezTo>
                    <a:pt x="21" y="148"/>
                    <a:pt x="21" y="148"/>
                    <a:pt x="20" y="146"/>
                  </a:cubicBezTo>
                  <a:cubicBezTo>
                    <a:pt x="19" y="146"/>
                    <a:pt x="19" y="146"/>
                    <a:pt x="19" y="146"/>
                  </a:cubicBezTo>
                  <a:cubicBezTo>
                    <a:pt x="18" y="146"/>
                    <a:pt x="18" y="146"/>
                    <a:pt x="18" y="146"/>
                  </a:cubicBezTo>
                  <a:cubicBezTo>
                    <a:pt x="19" y="145"/>
                    <a:pt x="19" y="145"/>
                    <a:pt x="19" y="145"/>
                  </a:cubicBezTo>
                  <a:cubicBezTo>
                    <a:pt x="18" y="144"/>
                    <a:pt x="18" y="143"/>
                    <a:pt x="16" y="143"/>
                  </a:cubicBezTo>
                  <a:cubicBezTo>
                    <a:pt x="15" y="140"/>
                    <a:pt x="15" y="140"/>
                    <a:pt x="15" y="140"/>
                  </a:cubicBezTo>
                  <a:cubicBezTo>
                    <a:pt x="14" y="140"/>
                    <a:pt x="14" y="140"/>
                    <a:pt x="13" y="139"/>
                  </a:cubicBezTo>
                  <a:cubicBezTo>
                    <a:pt x="12" y="140"/>
                    <a:pt x="12" y="140"/>
                    <a:pt x="12" y="140"/>
                  </a:cubicBezTo>
                  <a:cubicBezTo>
                    <a:pt x="12" y="141"/>
                    <a:pt x="12" y="141"/>
                    <a:pt x="12" y="141"/>
                  </a:cubicBezTo>
                  <a:cubicBezTo>
                    <a:pt x="11" y="141"/>
                    <a:pt x="11" y="141"/>
                    <a:pt x="11" y="141"/>
                  </a:cubicBezTo>
                  <a:cubicBezTo>
                    <a:pt x="11" y="141"/>
                    <a:pt x="11" y="141"/>
                    <a:pt x="11" y="141"/>
                  </a:cubicBezTo>
                  <a:cubicBezTo>
                    <a:pt x="10" y="141"/>
                    <a:pt x="10" y="141"/>
                    <a:pt x="10" y="141"/>
                  </a:cubicBezTo>
                  <a:cubicBezTo>
                    <a:pt x="9" y="138"/>
                    <a:pt x="9" y="138"/>
                    <a:pt x="9" y="135"/>
                  </a:cubicBezTo>
                  <a:cubicBezTo>
                    <a:pt x="12" y="130"/>
                    <a:pt x="10" y="132"/>
                    <a:pt x="12" y="126"/>
                  </a:cubicBezTo>
                  <a:cubicBezTo>
                    <a:pt x="12" y="126"/>
                    <a:pt x="12" y="126"/>
                    <a:pt x="12" y="126"/>
                  </a:cubicBezTo>
                  <a:cubicBezTo>
                    <a:pt x="14" y="120"/>
                    <a:pt x="15" y="118"/>
                    <a:pt x="15" y="114"/>
                  </a:cubicBezTo>
                  <a:cubicBezTo>
                    <a:pt x="15" y="114"/>
                    <a:pt x="15" y="114"/>
                    <a:pt x="15" y="114"/>
                  </a:cubicBezTo>
                  <a:cubicBezTo>
                    <a:pt x="15" y="113"/>
                    <a:pt x="15" y="113"/>
                    <a:pt x="15" y="113"/>
                  </a:cubicBezTo>
                  <a:cubicBezTo>
                    <a:pt x="16" y="113"/>
                    <a:pt x="16" y="113"/>
                    <a:pt x="16" y="113"/>
                  </a:cubicBezTo>
                  <a:cubicBezTo>
                    <a:pt x="21" y="108"/>
                    <a:pt x="21" y="106"/>
                    <a:pt x="23" y="102"/>
                  </a:cubicBezTo>
                  <a:cubicBezTo>
                    <a:pt x="24" y="102"/>
                    <a:pt x="24" y="102"/>
                    <a:pt x="24" y="102"/>
                  </a:cubicBezTo>
                  <a:cubicBezTo>
                    <a:pt x="25" y="101"/>
                    <a:pt x="24" y="102"/>
                    <a:pt x="25" y="101"/>
                  </a:cubicBezTo>
                  <a:cubicBezTo>
                    <a:pt x="25" y="100"/>
                    <a:pt x="25" y="100"/>
                    <a:pt x="25" y="100"/>
                  </a:cubicBezTo>
                  <a:cubicBezTo>
                    <a:pt x="24" y="98"/>
                    <a:pt x="24" y="97"/>
                    <a:pt x="23" y="96"/>
                  </a:cubicBezTo>
                  <a:cubicBezTo>
                    <a:pt x="23" y="94"/>
                    <a:pt x="23" y="94"/>
                    <a:pt x="22" y="93"/>
                  </a:cubicBezTo>
                  <a:cubicBezTo>
                    <a:pt x="23" y="92"/>
                    <a:pt x="23" y="92"/>
                    <a:pt x="23" y="92"/>
                  </a:cubicBezTo>
                  <a:cubicBezTo>
                    <a:pt x="22" y="91"/>
                    <a:pt x="22" y="91"/>
                    <a:pt x="22" y="91"/>
                  </a:cubicBezTo>
                  <a:cubicBezTo>
                    <a:pt x="21" y="90"/>
                    <a:pt x="21" y="91"/>
                    <a:pt x="20" y="90"/>
                  </a:cubicBezTo>
                  <a:cubicBezTo>
                    <a:pt x="20" y="88"/>
                    <a:pt x="20" y="88"/>
                    <a:pt x="20" y="88"/>
                  </a:cubicBezTo>
                  <a:cubicBezTo>
                    <a:pt x="20" y="87"/>
                    <a:pt x="20" y="87"/>
                    <a:pt x="20" y="87"/>
                  </a:cubicBezTo>
                  <a:cubicBezTo>
                    <a:pt x="19" y="86"/>
                    <a:pt x="19" y="86"/>
                    <a:pt x="19" y="86"/>
                  </a:cubicBezTo>
                  <a:cubicBezTo>
                    <a:pt x="19" y="85"/>
                    <a:pt x="19" y="85"/>
                    <a:pt x="19" y="85"/>
                  </a:cubicBezTo>
                  <a:cubicBezTo>
                    <a:pt x="20" y="84"/>
                    <a:pt x="19" y="85"/>
                    <a:pt x="20" y="84"/>
                  </a:cubicBezTo>
                  <a:cubicBezTo>
                    <a:pt x="20" y="80"/>
                    <a:pt x="20" y="82"/>
                    <a:pt x="20" y="78"/>
                  </a:cubicBezTo>
                  <a:cubicBezTo>
                    <a:pt x="18" y="75"/>
                    <a:pt x="18" y="75"/>
                    <a:pt x="13" y="71"/>
                  </a:cubicBezTo>
                  <a:cubicBezTo>
                    <a:pt x="12" y="69"/>
                    <a:pt x="11" y="67"/>
                    <a:pt x="9" y="66"/>
                  </a:cubicBezTo>
                  <a:cubicBezTo>
                    <a:pt x="9" y="63"/>
                    <a:pt x="9" y="64"/>
                    <a:pt x="9" y="62"/>
                  </a:cubicBezTo>
                  <a:cubicBezTo>
                    <a:pt x="9" y="61"/>
                    <a:pt x="9" y="61"/>
                    <a:pt x="9" y="61"/>
                  </a:cubicBezTo>
                  <a:cubicBezTo>
                    <a:pt x="9" y="61"/>
                    <a:pt x="9" y="61"/>
                    <a:pt x="10" y="60"/>
                  </a:cubicBezTo>
                  <a:cubicBezTo>
                    <a:pt x="10" y="60"/>
                    <a:pt x="10" y="60"/>
                    <a:pt x="10" y="60"/>
                  </a:cubicBezTo>
                  <a:cubicBezTo>
                    <a:pt x="12" y="59"/>
                    <a:pt x="12" y="59"/>
                    <a:pt x="12" y="59"/>
                  </a:cubicBezTo>
                  <a:cubicBezTo>
                    <a:pt x="13" y="60"/>
                    <a:pt x="13" y="60"/>
                    <a:pt x="13" y="60"/>
                  </a:cubicBezTo>
                  <a:cubicBezTo>
                    <a:pt x="13" y="59"/>
                    <a:pt x="13" y="59"/>
                    <a:pt x="13" y="59"/>
                  </a:cubicBezTo>
                  <a:cubicBezTo>
                    <a:pt x="13" y="59"/>
                    <a:pt x="13" y="59"/>
                    <a:pt x="13" y="59"/>
                  </a:cubicBezTo>
                  <a:cubicBezTo>
                    <a:pt x="13" y="56"/>
                    <a:pt x="13" y="54"/>
                    <a:pt x="13" y="51"/>
                  </a:cubicBezTo>
                  <a:cubicBezTo>
                    <a:pt x="16" y="50"/>
                    <a:pt x="16" y="50"/>
                    <a:pt x="16" y="50"/>
                  </a:cubicBezTo>
                  <a:cubicBezTo>
                    <a:pt x="16" y="49"/>
                    <a:pt x="16" y="49"/>
                    <a:pt x="16" y="49"/>
                  </a:cubicBezTo>
                  <a:cubicBezTo>
                    <a:pt x="17" y="49"/>
                    <a:pt x="17" y="49"/>
                    <a:pt x="17" y="49"/>
                  </a:cubicBezTo>
                  <a:cubicBezTo>
                    <a:pt x="17" y="48"/>
                    <a:pt x="17" y="48"/>
                    <a:pt x="17" y="48"/>
                  </a:cubicBezTo>
                  <a:cubicBezTo>
                    <a:pt x="16" y="47"/>
                    <a:pt x="16" y="47"/>
                    <a:pt x="16" y="47"/>
                  </a:cubicBezTo>
                  <a:cubicBezTo>
                    <a:pt x="16" y="47"/>
                    <a:pt x="16" y="47"/>
                    <a:pt x="16" y="47"/>
                  </a:cubicBezTo>
                  <a:cubicBezTo>
                    <a:pt x="14" y="48"/>
                    <a:pt x="14" y="48"/>
                    <a:pt x="14" y="48"/>
                  </a:cubicBezTo>
                  <a:cubicBezTo>
                    <a:pt x="14" y="48"/>
                    <a:pt x="14" y="48"/>
                    <a:pt x="14" y="48"/>
                  </a:cubicBezTo>
                  <a:cubicBezTo>
                    <a:pt x="13" y="44"/>
                    <a:pt x="14" y="47"/>
                    <a:pt x="12" y="43"/>
                  </a:cubicBezTo>
                  <a:cubicBezTo>
                    <a:pt x="12" y="42"/>
                    <a:pt x="12" y="42"/>
                    <a:pt x="12" y="42"/>
                  </a:cubicBezTo>
                  <a:cubicBezTo>
                    <a:pt x="12" y="41"/>
                    <a:pt x="12" y="41"/>
                    <a:pt x="12" y="41"/>
                  </a:cubicBezTo>
                  <a:cubicBezTo>
                    <a:pt x="8" y="37"/>
                    <a:pt x="4" y="31"/>
                    <a:pt x="3" y="31"/>
                  </a:cubicBezTo>
                  <a:cubicBezTo>
                    <a:pt x="3" y="31"/>
                    <a:pt x="3" y="31"/>
                    <a:pt x="3" y="31"/>
                  </a:cubicBezTo>
                  <a:cubicBezTo>
                    <a:pt x="4" y="29"/>
                    <a:pt x="4" y="29"/>
                    <a:pt x="4" y="29"/>
                  </a:cubicBezTo>
                  <a:cubicBezTo>
                    <a:pt x="3" y="27"/>
                    <a:pt x="3" y="28"/>
                    <a:pt x="3" y="26"/>
                  </a:cubicBezTo>
                  <a:cubicBezTo>
                    <a:pt x="3" y="25"/>
                    <a:pt x="3" y="25"/>
                    <a:pt x="3" y="25"/>
                  </a:cubicBezTo>
                  <a:cubicBezTo>
                    <a:pt x="2" y="25"/>
                    <a:pt x="2" y="25"/>
                    <a:pt x="2" y="25"/>
                  </a:cubicBezTo>
                  <a:cubicBezTo>
                    <a:pt x="1" y="25"/>
                    <a:pt x="1" y="25"/>
                    <a:pt x="1" y="25"/>
                  </a:cubicBezTo>
                  <a:cubicBezTo>
                    <a:pt x="1" y="24"/>
                    <a:pt x="1" y="24"/>
                    <a:pt x="1" y="24"/>
                  </a:cubicBezTo>
                  <a:cubicBezTo>
                    <a:pt x="0" y="24"/>
                    <a:pt x="0" y="23"/>
                    <a:pt x="0" y="23"/>
                  </a:cubicBezTo>
                  <a:cubicBezTo>
                    <a:pt x="0" y="23"/>
                    <a:pt x="1" y="23"/>
                    <a:pt x="1" y="23"/>
                  </a:cubicBezTo>
                  <a:cubicBezTo>
                    <a:pt x="1" y="23"/>
                    <a:pt x="1" y="23"/>
                    <a:pt x="1" y="23"/>
                  </a:cubicBezTo>
                  <a:cubicBezTo>
                    <a:pt x="3" y="22"/>
                    <a:pt x="3" y="22"/>
                    <a:pt x="4" y="22"/>
                  </a:cubicBezTo>
                  <a:cubicBezTo>
                    <a:pt x="4" y="22"/>
                    <a:pt x="4" y="22"/>
                    <a:pt x="4" y="22"/>
                  </a:cubicBezTo>
                  <a:cubicBezTo>
                    <a:pt x="4" y="21"/>
                    <a:pt x="4" y="21"/>
                    <a:pt x="4" y="21"/>
                  </a:cubicBezTo>
                  <a:cubicBezTo>
                    <a:pt x="3" y="18"/>
                    <a:pt x="3" y="18"/>
                    <a:pt x="3" y="18"/>
                  </a:cubicBezTo>
                  <a:cubicBezTo>
                    <a:pt x="4" y="17"/>
                    <a:pt x="4" y="17"/>
                    <a:pt x="4" y="17"/>
                  </a:cubicBezTo>
                  <a:cubicBezTo>
                    <a:pt x="5" y="15"/>
                    <a:pt x="5" y="15"/>
                    <a:pt x="5" y="15"/>
                  </a:cubicBezTo>
                  <a:cubicBezTo>
                    <a:pt x="4" y="13"/>
                    <a:pt x="4" y="14"/>
                    <a:pt x="5" y="11"/>
                  </a:cubicBezTo>
                  <a:cubicBezTo>
                    <a:pt x="6" y="10"/>
                    <a:pt x="6" y="10"/>
                    <a:pt x="7" y="9"/>
                  </a:cubicBezTo>
                  <a:cubicBezTo>
                    <a:pt x="7" y="8"/>
                    <a:pt x="7" y="8"/>
                    <a:pt x="7" y="8"/>
                  </a:cubicBezTo>
                  <a:cubicBezTo>
                    <a:pt x="7" y="8"/>
                    <a:pt x="7" y="8"/>
                    <a:pt x="7" y="8"/>
                  </a:cubicBezTo>
                  <a:cubicBezTo>
                    <a:pt x="8" y="8"/>
                    <a:pt x="8" y="8"/>
                    <a:pt x="8" y="8"/>
                  </a:cubicBezTo>
                  <a:cubicBezTo>
                    <a:pt x="9" y="9"/>
                    <a:pt x="9" y="9"/>
                    <a:pt x="9" y="9"/>
                  </a:cubicBezTo>
                  <a:cubicBezTo>
                    <a:pt x="13" y="9"/>
                    <a:pt x="12" y="8"/>
                    <a:pt x="16" y="8"/>
                  </a:cubicBezTo>
                  <a:cubicBezTo>
                    <a:pt x="17" y="8"/>
                    <a:pt x="16" y="8"/>
                    <a:pt x="17" y="8"/>
                  </a:cubicBezTo>
                  <a:cubicBezTo>
                    <a:pt x="17" y="7"/>
                    <a:pt x="17" y="7"/>
                    <a:pt x="17" y="7"/>
                  </a:cubicBezTo>
                  <a:cubicBezTo>
                    <a:pt x="18" y="7"/>
                    <a:pt x="18" y="7"/>
                    <a:pt x="18" y="7"/>
                  </a:cubicBezTo>
                  <a:cubicBezTo>
                    <a:pt x="18" y="5"/>
                    <a:pt x="18" y="5"/>
                    <a:pt x="18" y="5"/>
                  </a:cubicBezTo>
                  <a:cubicBezTo>
                    <a:pt x="18" y="4"/>
                    <a:pt x="18" y="4"/>
                    <a:pt x="18" y="4"/>
                  </a:cubicBezTo>
                  <a:cubicBezTo>
                    <a:pt x="19" y="4"/>
                    <a:pt x="19" y="4"/>
                    <a:pt x="19" y="4"/>
                  </a:cubicBezTo>
                  <a:cubicBezTo>
                    <a:pt x="19" y="4"/>
                    <a:pt x="19" y="4"/>
                    <a:pt x="19" y="4"/>
                  </a:cubicBezTo>
                  <a:cubicBezTo>
                    <a:pt x="20" y="4"/>
                    <a:pt x="20" y="4"/>
                    <a:pt x="20" y="4"/>
                  </a:cubicBezTo>
                  <a:cubicBezTo>
                    <a:pt x="21" y="4"/>
                    <a:pt x="21" y="4"/>
                    <a:pt x="21" y="4"/>
                  </a:cubicBezTo>
                  <a:cubicBezTo>
                    <a:pt x="22" y="4"/>
                    <a:pt x="22" y="4"/>
                    <a:pt x="22" y="4"/>
                  </a:cubicBezTo>
                  <a:cubicBezTo>
                    <a:pt x="23" y="4"/>
                    <a:pt x="22" y="4"/>
                    <a:pt x="23" y="4"/>
                  </a:cubicBezTo>
                  <a:cubicBezTo>
                    <a:pt x="23" y="3"/>
                    <a:pt x="23" y="3"/>
                    <a:pt x="23" y="3"/>
                  </a:cubicBezTo>
                  <a:cubicBezTo>
                    <a:pt x="24" y="3"/>
                    <a:pt x="24" y="3"/>
                    <a:pt x="24" y="3"/>
                  </a:cubicBezTo>
                  <a:cubicBezTo>
                    <a:pt x="23" y="2"/>
                    <a:pt x="24" y="2"/>
                    <a:pt x="23" y="1"/>
                  </a:cubicBezTo>
                  <a:cubicBezTo>
                    <a:pt x="23" y="1"/>
                    <a:pt x="23" y="1"/>
                    <a:pt x="23" y="1"/>
                  </a:cubicBezTo>
                  <a:cubicBezTo>
                    <a:pt x="24" y="1"/>
                    <a:pt x="24" y="1"/>
                    <a:pt x="25" y="1"/>
                  </a:cubicBezTo>
                  <a:cubicBezTo>
                    <a:pt x="26" y="1"/>
                    <a:pt x="26" y="1"/>
                    <a:pt x="27" y="1"/>
                  </a:cubicBezTo>
                  <a:cubicBezTo>
                    <a:pt x="27" y="0"/>
                    <a:pt x="27" y="1"/>
                    <a:pt x="28" y="0"/>
                  </a:cubicBezTo>
                  <a:cubicBezTo>
                    <a:pt x="29" y="0"/>
                    <a:pt x="29" y="0"/>
                    <a:pt x="29" y="0"/>
                  </a:cubicBezTo>
                  <a:cubicBezTo>
                    <a:pt x="29" y="0"/>
                    <a:pt x="29" y="0"/>
                    <a:pt x="31" y="1"/>
                  </a:cubicBezTo>
                  <a:close/>
                  <a:moveTo>
                    <a:pt x="56" y="98"/>
                  </a:moveTo>
                  <a:cubicBezTo>
                    <a:pt x="56" y="98"/>
                    <a:pt x="56" y="98"/>
                    <a:pt x="56" y="98"/>
                  </a:cubicBezTo>
                  <a:cubicBezTo>
                    <a:pt x="56" y="98"/>
                    <a:pt x="56" y="98"/>
                    <a:pt x="56" y="98"/>
                  </a:cubicBezTo>
                  <a:cubicBezTo>
                    <a:pt x="55" y="98"/>
                    <a:pt x="55" y="98"/>
                    <a:pt x="55" y="98"/>
                  </a:cubicBezTo>
                  <a:cubicBezTo>
                    <a:pt x="55" y="97"/>
                    <a:pt x="55" y="97"/>
                    <a:pt x="55" y="97"/>
                  </a:cubicBezTo>
                  <a:cubicBezTo>
                    <a:pt x="55" y="96"/>
                    <a:pt x="55" y="96"/>
                    <a:pt x="55" y="96"/>
                  </a:cubicBezTo>
                  <a:cubicBezTo>
                    <a:pt x="55" y="96"/>
                    <a:pt x="55" y="96"/>
                    <a:pt x="55" y="96"/>
                  </a:cubicBezTo>
                  <a:cubicBezTo>
                    <a:pt x="56" y="97"/>
                    <a:pt x="56" y="97"/>
                    <a:pt x="56" y="98"/>
                  </a:cubicBezTo>
                  <a:cubicBezTo>
                    <a:pt x="56" y="98"/>
                    <a:pt x="56" y="98"/>
                    <a:pt x="56" y="98"/>
                  </a:cubicBezTo>
                  <a:close/>
                  <a:moveTo>
                    <a:pt x="58" y="102"/>
                  </a:moveTo>
                  <a:cubicBezTo>
                    <a:pt x="58" y="103"/>
                    <a:pt x="58" y="103"/>
                    <a:pt x="58" y="103"/>
                  </a:cubicBezTo>
                  <a:cubicBezTo>
                    <a:pt x="58" y="102"/>
                    <a:pt x="58" y="102"/>
                    <a:pt x="58" y="102"/>
                  </a:cubicBezTo>
                  <a:cubicBezTo>
                    <a:pt x="58" y="102"/>
                    <a:pt x="58" y="102"/>
                    <a:pt x="58" y="102"/>
                  </a:cubicBezTo>
                  <a:cubicBezTo>
                    <a:pt x="58" y="102"/>
                    <a:pt x="58" y="102"/>
                    <a:pt x="58" y="102"/>
                  </a:cubicBezTo>
                  <a:close/>
                  <a:moveTo>
                    <a:pt x="30" y="124"/>
                  </a:moveTo>
                  <a:cubicBezTo>
                    <a:pt x="30" y="124"/>
                    <a:pt x="30" y="124"/>
                    <a:pt x="30" y="124"/>
                  </a:cubicBezTo>
                  <a:cubicBezTo>
                    <a:pt x="29" y="124"/>
                    <a:pt x="30" y="124"/>
                    <a:pt x="29" y="124"/>
                  </a:cubicBezTo>
                  <a:cubicBezTo>
                    <a:pt x="29" y="123"/>
                    <a:pt x="29" y="123"/>
                    <a:pt x="29" y="123"/>
                  </a:cubicBezTo>
                  <a:cubicBezTo>
                    <a:pt x="30" y="123"/>
                    <a:pt x="30" y="123"/>
                    <a:pt x="30" y="123"/>
                  </a:cubicBezTo>
                  <a:cubicBezTo>
                    <a:pt x="30" y="124"/>
                    <a:pt x="30" y="124"/>
                    <a:pt x="30" y="124"/>
                  </a:cubicBezTo>
                  <a:close/>
                  <a:moveTo>
                    <a:pt x="30" y="125"/>
                  </a:moveTo>
                  <a:cubicBezTo>
                    <a:pt x="30" y="126"/>
                    <a:pt x="30" y="126"/>
                    <a:pt x="30" y="126"/>
                  </a:cubicBezTo>
                  <a:cubicBezTo>
                    <a:pt x="30" y="127"/>
                    <a:pt x="30" y="127"/>
                    <a:pt x="30" y="127"/>
                  </a:cubicBezTo>
                  <a:cubicBezTo>
                    <a:pt x="29" y="127"/>
                    <a:pt x="29" y="127"/>
                    <a:pt x="29" y="127"/>
                  </a:cubicBezTo>
                  <a:cubicBezTo>
                    <a:pt x="28" y="127"/>
                    <a:pt x="28" y="127"/>
                    <a:pt x="28" y="127"/>
                  </a:cubicBezTo>
                  <a:cubicBezTo>
                    <a:pt x="28" y="126"/>
                    <a:pt x="28" y="126"/>
                    <a:pt x="28" y="126"/>
                  </a:cubicBezTo>
                  <a:cubicBezTo>
                    <a:pt x="29" y="125"/>
                    <a:pt x="29" y="125"/>
                    <a:pt x="29" y="125"/>
                  </a:cubicBezTo>
                  <a:cubicBezTo>
                    <a:pt x="30" y="126"/>
                    <a:pt x="30" y="126"/>
                    <a:pt x="30" y="126"/>
                  </a:cubicBezTo>
                  <a:lnTo>
                    <a:pt x="30" y="125"/>
                  </a:lnTo>
                  <a:close/>
                  <a:moveTo>
                    <a:pt x="10" y="131"/>
                  </a:moveTo>
                  <a:cubicBezTo>
                    <a:pt x="10" y="132"/>
                    <a:pt x="10" y="132"/>
                    <a:pt x="10" y="132"/>
                  </a:cubicBezTo>
                  <a:cubicBezTo>
                    <a:pt x="10" y="131"/>
                    <a:pt x="10" y="131"/>
                    <a:pt x="10" y="131"/>
                  </a:cubicBezTo>
                  <a:cubicBezTo>
                    <a:pt x="10" y="131"/>
                    <a:pt x="10" y="131"/>
                    <a:pt x="10" y="131"/>
                  </a:cubicBezTo>
                  <a:cubicBezTo>
                    <a:pt x="10" y="130"/>
                    <a:pt x="10" y="130"/>
                    <a:pt x="10" y="130"/>
                  </a:cubicBezTo>
                  <a:cubicBezTo>
                    <a:pt x="10" y="131"/>
                    <a:pt x="10" y="131"/>
                    <a:pt x="10" y="131"/>
                  </a:cubicBezTo>
                  <a:close/>
                  <a:moveTo>
                    <a:pt x="11" y="144"/>
                  </a:moveTo>
                  <a:cubicBezTo>
                    <a:pt x="11" y="145"/>
                    <a:pt x="11" y="145"/>
                    <a:pt x="11" y="145"/>
                  </a:cubicBezTo>
                  <a:cubicBezTo>
                    <a:pt x="11" y="145"/>
                    <a:pt x="11" y="145"/>
                    <a:pt x="11" y="145"/>
                  </a:cubicBezTo>
                  <a:cubicBezTo>
                    <a:pt x="10" y="146"/>
                    <a:pt x="10" y="146"/>
                    <a:pt x="10" y="146"/>
                  </a:cubicBezTo>
                  <a:cubicBezTo>
                    <a:pt x="10" y="146"/>
                    <a:pt x="10" y="146"/>
                    <a:pt x="10" y="146"/>
                  </a:cubicBezTo>
                  <a:cubicBezTo>
                    <a:pt x="10" y="144"/>
                    <a:pt x="10" y="144"/>
                    <a:pt x="10" y="144"/>
                  </a:cubicBezTo>
                  <a:cubicBezTo>
                    <a:pt x="10" y="142"/>
                    <a:pt x="10" y="142"/>
                    <a:pt x="10" y="142"/>
                  </a:cubicBezTo>
                  <a:cubicBezTo>
                    <a:pt x="10" y="141"/>
                    <a:pt x="10" y="141"/>
                    <a:pt x="10" y="141"/>
                  </a:cubicBezTo>
                  <a:cubicBezTo>
                    <a:pt x="11" y="142"/>
                    <a:pt x="11" y="142"/>
                    <a:pt x="11" y="142"/>
                  </a:cubicBezTo>
                  <a:cubicBezTo>
                    <a:pt x="12" y="142"/>
                    <a:pt x="12" y="142"/>
                    <a:pt x="12" y="142"/>
                  </a:cubicBezTo>
                  <a:cubicBezTo>
                    <a:pt x="11" y="144"/>
                    <a:pt x="11" y="144"/>
                    <a:pt x="11" y="144"/>
                  </a:cubicBezTo>
                  <a:cubicBezTo>
                    <a:pt x="11" y="144"/>
                    <a:pt x="11" y="144"/>
                    <a:pt x="11" y="144"/>
                  </a:cubicBezTo>
                  <a:close/>
                  <a:moveTo>
                    <a:pt x="13" y="144"/>
                  </a:moveTo>
                  <a:cubicBezTo>
                    <a:pt x="13" y="144"/>
                    <a:pt x="13" y="144"/>
                    <a:pt x="13" y="144"/>
                  </a:cubicBezTo>
                  <a:cubicBezTo>
                    <a:pt x="13" y="142"/>
                    <a:pt x="13" y="142"/>
                    <a:pt x="13" y="142"/>
                  </a:cubicBezTo>
                  <a:cubicBezTo>
                    <a:pt x="14" y="143"/>
                    <a:pt x="14" y="143"/>
                    <a:pt x="14" y="143"/>
                  </a:cubicBezTo>
                  <a:cubicBezTo>
                    <a:pt x="14" y="143"/>
                    <a:pt x="13" y="144"/>
                    <a:pt x="13" y="144"/>
                  </a:cubicBezTo>
                  <a:close/>
                  <a:moveTo>
                    <a:pt x="19" y="148"/>
                  </a:moveTo>
                  <a:cubicBezTo>
                    <a:pt x="19" y="149"/>
                    <a:pt x="19" y="149"/>
                    <a:pt x="19" y="149"/>
                  </a:cubicBezTo>
                  <a:cubicBezTo>
                    <a:pt x="19" y="149"/>
                    <a:pt x="19" y="149"/>
                    <a:pt x="19" y="149"/>
                  </a:cubicBezTo>
                  <a:cubicBezTo>
                    <a:pt x="18" y="148"/>
                    <a:pt x="18" y="148"/>
                    <a:pt x="18" y="148"/>
                  </a:cubicBezTo>
                  <a:cubicBezTo>
                    <a:pt x="18" y="148"/>
                    <a:pt x="18" y="148"/>
                    <a:pt x="18" y="148"/>
                  </a:cubicBezTo>
                  <a:cubicBezTo>
                    <a:pt x="18" y="147"/>
                    <a:pt x="18" y="147"/>
                    <a:pt x="18" y="147"/>
                  </a:cubicBezTo>
                  <a:cubicBezTo>
                    <a:pt x="19" y="148"/>
                    <a:pt x="19" y="148"/>
                    <a:pt x="19" y="148"/>
                  </a:cubicBezTo>
                  <a:close/>
                  <a:moveTo>
                    <a:pt x="25" y="160"/>
                  </a:moveTo>
                  <a:cubicBezTo>
                    <a:pt x="25" y="160"/>
                    <a:pt x="25" y="160"/>
                    <a:pt x="25" y="160"/>
                  </a:cubicBezTo>
                  <a:cubicBezTo>
                    <a:pt x="25" y="159"/>
                    <a:pt x="25" y="159"/>
                    <a:pt x="25" y="159"/>
                  </a:cubicBezTo>
                  <a:cubicBezTo>
                    <a:pt x="25" y="158"/>
                    <a:pt x="25" y="158"/>
                    <a:pt x="25" y="158"/>
                  </a:cubicBezTo>
                  <a:cubicBezTo>
                    <a:pt x="26" y="159"/>
                    <a:pt x="26" y="159"/>
                    <a:pt x="26" y="159"/>
                  </a:cubicBezTo>
                  <a:cubicBezTo>
                    <a:pt x="25" y="160"/>
                    <a:pt x="25" y="160"/>
                    <a:pt x="25" y="16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226">
              <a:extLst>
                <a:ext uri="{FF2B5EF4-FFF2-40B4-BE49-F238E27FC236}">
                  <a16:creationId xmlns:a16="http://schemas.microsoft.com/office/drawing/2014/main" id="{6D4F1757-2269-4D57-9321-CFD6171492F8}"/>
                </a:ext>
              </a:extLst>
            </p:cNvPr>
            <p:cNvSpPr>
              <a:spLocks noEditPoints="1"/>
            </p:cNvSpPr>
            <p:nvPr/>
          </p:nvSpPr>
          <p:spPr bwMode="auto">
            <a:xfrm>
              <a:off x="14841269" y="6931607"/>
              <a:ext cx="365690" cy="256457"/>
            </a:xfrm>
            <a:custGeom>
              <a:avLst/>
              <a:gdLst>
                <a:gd name="T0" fmla="*/ 37 w 87"/>
                <a:gd name="T1" fmla="*/ 14 h 62"/>
                <a:gd name="T2" fmla="*/ 35 w 87"/>
                <a:gd name="T3" fmla="*/ 16 h 62"/>
                <a:gd name="T4" fmla="*/ 23 w 87"/>
                <a:gd name="T5" fmla="*/ 15 h 62"/>
                <a:gd name="T6" fmla="*/ 22 w 87"/>
                <a:gd name="T7" fmla="*/ 15 h 62"/>
                <a:gd name="T8" fmla="*/ 23 w 87"/>
                <a:gd name="T9" fmla="*/ 22 h 62"/>
                <a:gd name="T10" fmla="*/ 32 w 87"/>
                <a:gd name="T11" fmla="*/ 21 h 62"/>
                <a:gd name="T12" fmla="*/ 36 w 87"/>
                <a:gd name="T13" fmla="*/ 21 h 62"/>
                <a:gd name="T14" fmla="*/ 41 w 87"/>
                <a:gd name="T15" fmla="*/ 22 h 62"/>
                <a:gd name="T16" fmla="*/ 46 w 87"/>
                <a:gd name="T17" fmla="*/ 21 h 62"/>
                <a:gd name="T18" fmla="*/ 47 w 87"/>
                <a:gd name="T19" fmla="*/ 23 h 62"/>
                <a:gd name="T20" fmla="*/ 49 w 87"/>
                <a:gd name="T21" fmla="*/ 25 h 62"/>
                <a:gd name="T22" fmla="*/ 54 w 87"/>
                <a:gd name="T23" fmla="*/ 26 h 62"/>
                <a:gd name="T24" fmla="*/ 66 w 87"/>
                <a:gd name="T25" fmla="*/ 24 h 62"/>
                <a:gd name="T26" fmla="*/ 70 w 87"/>
                <a:gd name="T27" fmla="*/ 26 h 62"/>
                <a:gd name="T28" fmla="*/ 71 w 87"/>
                <a:gd name="T29" fmla="*/ 31 h 62"/>
                <a:gd name="T30" fmla="*/ 73 w 87"/>
                <a:gd name="T31" fmla="*/ 36 h 62"/>
                <a:gd name="T32" fmla="*/ 76 w 87"/>
                <a:gd name="T33" fmla="*/ 34 h 62"/>
                <a:gd name="T34" fmla="*/ 84 w 87"/>
                <a:gd name="T35" fmla="*/ 38 h 62"/>
                <a:gd name="T36" fmla="*/ 85 w 87"/>
                <a:gd name="T37" fmla="*/ 47 h 62"/>
                <a:gd name="T38" fmla="*/ 87 w 87"/>
                <a:gd name="T39" fmla="*/ 52 h 62"/>
                <a:gd name="T40" fmla="*/ 78 w 87"/>
                <a:gd name="T41" fmla="*/ 52 h 62"/>
                <a:gd name="T42" fmla="*/ 70 w 87"/>
                <a:gd name="T43" fmla="*/ 54 h 62"/>
                <a:gd name="T44" fmla="*/ 71 w 87"/>
                <a:gd name="T45" fmla="*/ 52 h 62"/>
                <a:gd name="T46" fmla="*/ 59 w 87"/>
                <a:gd name="T47" fmla="*/ 57 h 62"/>
                <a:gd name="T48" fmla="*/ 48 w 87"/>
                <a:gd name="T49" fmla="*/ 62 h 62"/>
                <a:gd name="T50" fmla="*/ 47 w 87"/>
                <a:gd name="T51" fmla="*/ 45 h 62"/>
                <a:gd name="T52" fmla="*/ 44 w 87"/>
                <a:gd name="T53" fmla="*/ 45 h 62"/>
                <a:gd name="T54" fmla="*/ 39 w 87"/>
                <a:gd name="T55" fmla="*/ 37 h 62"/>
                <a:gd name="T56" fmla="*/ 32 w 87"/>
                <a:gd name="T57" fmla="*/ 45 h 62"/>
                <a:gd name="T58" fmla="*/ 31 w 87"/>
                <a:gd name="T59" fmla="*/ 50 h 62"/>
                <a:gd name="T60" fmla="*/ 25 w 87"/>
                <a:gd name="T61" fmla="*/ 49 h 62"/>
                <a:gd name="T62" fmla="*/ 23 w 87"/>
                <a:gd name="T63" fmla="*/ 54 h 62"/>
                <a:gd name="T64" fmla="*/ 18 w 87"/>
                <a:gd name="T65" fmla="*/ 53 h 62"/>
                <a:gd name="T66" fmla="*/ 16 w 87"/>
                <a:gd name="T67" fmla="*/ 54 h 62"/>
                <a:gd name="T68" fmla="*/ 14 w 87"/>
                <a:gd name="T69" fmla="*/ 55 h 62"/>
                <a:gd name="T70" fmla="*/ 10 w 87"/>
                <a:gd name="T71" fmla="*/ 58 h 62"/>
                <a:gd name="T72" fmla="*/ 4 w 87"/>
                <a:gd name="T73" fmla="*/ 56 h 62"/>
                <a:gd name="T74" fmla="*/ 9 w 87"/>
                <a:gd name="T75" fmla="*/ 45 h 62"/>
                <a:gd name="T76" fmla="*/ 11 w 87"/>
                <a:gd name="T77" fmla="*/ 40 h 62"/>
                <a:gd name="T78" fmla="*/ 8 w 87"/>
                <a:gd name="T79" fmla="*/ 30 h 62"/>
                <a:gd name="T80" fmla="*/ 3 w 87"/>
                <a:gd name="T81" fmla="*/ 29 h 62"/>
                <a:gd name="T82" fmla="*/ 0 w 87"/>
                <a:gd name="T83" fmla="*/ 27 h 62"/>
                <a:gd name="T84" fmla="*/ 1 w 87"/>
                <a:gd name="T85" fmla="*/ 22 h 62"/>
                <a:gd name="T86" fmla="*/ 12 w 87"/>
                <a:gd name="T87" fmla="*/ 22 h 62"/>
                <a:gd name="T88" fmla="*/ 15 w 87"/>
                <a:gd name="T89" fmla="*/ 17 h 62"/>
                <a:gd name="T90" fmla="*/ 16 w 87"/>
                <a:gd name="T91" fmla="*/ 17 h 62"/>
                <a:gd name="T92" fmla="*/ 16 w 87"/>
                <a:gd name="T93" fmla="*/ 15 h 62"/>
                <a:gd name="T94" fmla="*/ 18 w 87"/>
                <a:gd name="T95" fmla="*/ 14 h 62"/>
                <a:gd name="T96" fmla="*/ 14 w 87"/>
                <a:gd name="T97" fmla="*/ 13 h 62"/>
                <a:gd name="T98" fmla="*/ 21 w 87"/>
                <a:gd name="T99" fmla="*/ 12 h 62"/>
                <a:gd name="T100" fmla="*/ 22 w 87"/>
                <a:gd name="T101" fmla="*/ 10 h 62"/>
                <a:gd name="T102" fmla="*/ 22 w 87"/>
                <a:gd name="T103" fmla="*/ 4 h 62"/>
                <a:gd name="T104" fmla="*/ 26 w 87"/>
                <a:gd name="T105" fmla="*/ 5 h 62"/>
                <a:gd name="T106" fmla="*/ 34 w 87"/>
                <a:gd name="T107" fmla="*/ 0 h 62"/>
                <a:gd name="T108" fmla="*/ 37 w 87"/>
                <a:gd name="T109" fmla="*/ 3 h 62"/>
                <a:gd name="T110" fmla="*/ 38 w 87"/>
                <a:gd name="T111" fmla="*/ 4 h 62"/>
                <a:gd name="T112" fmla="*/ 34 w 87"/>
                <a:gd name="T113" fmla="*/ 10 h 62"/>
                <a:gd name="T114" fmla="*/ 40 w 87"/>
                <a:gd name="T115" fmla="*/ 11 h 62"/>
                <a:gd name="T116" fmla="*/ 36 w 87"/>
                <a:gd name="T117" fmla="*/ 0 h 62"/>
                <a:gd name="T118" fmla="*/ 37 w 87"/>
                <a:gd name="T119" fmla="*/ 1 h 62"/>
                <a:gd name="T120" fmla="*/ 35 w 87"/>
                <a:gd name="T121" fmla="*/ 17 h 62"/>
                <a:gd name="T122" fmla="*/ 37 w 87"/>
                <a:gd name="T123" fmla="*/ 1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 h="62">
                  <a:moveTo>
                    <a:pt x="40" y="11"/>
                  </a:moveTo>
                  <a:cubicBezTo>
                    <a:pt x="40" y="12"/>
                    <a:pt x="40" y="12"/>
                    <a:pt x="40" y="12"/>
                  </a:cubicBezTo>
                  <a:cubicBezTo>
                    <a:pt x="40" y="12"/>
                    <a:pt x="40" y="12"/>
                    <a:pt x="40" y="12"/>
                  </a:cubicBezTo>
                  <a:cubicBezTo>
                    <a:pt x="37" y="13"/>
                    <a:pt x="38" y="13"/>
                    <a:pt x="37" y="14"/>
                  </a:cubicBezTo>
                  <a:cubicBezTo>
                    <a:pt x="36" y="15"/>
                    <a:pt x="36" y="15"/>
                    <a:pt x="36" y="15"/>
                  </a:cubicBezTo>
                  <a:cubicBezTo>
                    <a:pt x="36" y="15"/>
                    <a:pt x="36" y="15"/>
                    <a:pt x="36" y="15"/>
                  </a:cubicBezTo>
                  <a:cubicBezTo>
                    <a:pt x="36" y="16"/>
                    <a:pt x="36" y="16"/>
                    <a:pt x="36" y="16"/>
                  </a:cubicBezTo>
                  <a:cubicBezTo>
                    <a:pt x="35" y="16"/>
                    <a:pt x="35" y="16"/>
                    <a:pt x="35" y="16"/>
                  </a:cubicBezTo>
                  <a:cubicBezTo>
                    <a:pt x="34" y="14"/>
                    <a:pt x="34" y="14"/>
                    <a:pt x="34" y="14"/>
                  </a:cubicBezTo>
                  <a:cubicBezTo>
                    <a:pt x="32" y="13"/>
                    <a:pt x="32" y="13"/>
                    <a:pt x="29" y="12"/>
                  </a:cubicBezTo>
                  <a:cubicBezTo>
                    <a:pt x="26" y="13"/>
                    <a:pt x="27" y="12"/>
                    <a:pt x="24" y="13"/>
                  </a:cubicBezTo>
                  <a:cubicBezTo>
                    <a:pt x="24" y="14"/>
                    <a:pt x="24" y="14"/>
                    <a:pt x="23" y="15"/>
                  </a:cubicBezTo>
                  <a:cubicBezTo>
                    <a:pt x="23" y="15"/>
                    <a:pt x="23" y="15"/>
                    <a:pt x="24" y="16"/>
                  </a:cubicBezTo>
                  <a:cubicBezTo>
                    <a:pt x="24" y="16"/>
                    <a:pt x="24" y="16"/>
                    <a:pt x="24" y="16"/>
                  </a:cubicBezTo>
                  <a:cubicBezTo>
                    <a:pt x="23" y="16"/>
                    <a:pt x="23" y="16"/>
                    <a:pt x="23" y="16"/>
                  </a:cubicBezTo>
                  <a:cubicBezTo>
                    <a:pt x="22" y="16"/>
                    <a:pt x="22" y="16"/>
                    <a:pt x="22" y="15"/>
                  </a:cubicBezTo>
                  <a:cubicBezTo>
                    <a:pt x="21" y="17"/>
                    <a:pt x="21" y="17"/>
                    <a:pt x="21" y="18"/>
                  </a:cubicBezTo>
                  <a:cubicBezTo>
                    <a:pt x="21" y="20"/>
                    <a:pt x="21" y="20"/>
                    <a:pt x="21" y="20"/>
                  </a:cubicBezTo>
                  <a:cubicBezTo>
                    <a:pt x="22" y="22"/>
                    <a:pt x="22" y="22"/>
                    <a:pt x="22" y="22"/>
                  </a:cubicBezTo>
                  <a:cubicBezTo>
                    <a:pt x="23" y="22"/>
                    <a:pt x="22" y="22"/>
                    <a:pt x="23" y="22"/>
                  </a:cubicBezTo>
                  <a:cubicBezTo>
                    <a:pt x="25" y="21"/>
                    <a:pt x="25" y="21"/>
                    <a:pt x="25" y="21"/>
                  </a:cubicBezTo>
                  <a:cubicBezTo>
                    <a:pt x="25" y="21"/>
                    <a:pt x="31" y="21"/>
                    <a:pt x="31" y="21"/>
                  </a:cubicBezTo>
                  <a:cubicBezTo>
                    <a:pt x="31" y="21"/>
                    <a:pt x="31" y="21"/>
                    <a:pt x="31" y="21"/>
                  </a:cubicBezTo>
                  <a:cubicBezTo>
                    <a:pt x="32" y="21"/>
                    <a:pt x="32" y="21"/>
                    <a:pt x="32" y="21"/>
                  </a:cubicBezTo>
                  <a:cubicBezTo>
                    <a:pt x="32" y="22"/>
                    <a:pt x="32" y="22"/>
                    <a:pt x="32" y="22"/>
                  </a:cubicBezTo>
                  <a:cubicBezTo>
                    <a:pt x="34" y="21"/>
                    <a:pt x="34" y="21"/>
                    <a:pt x="34" y="21"/>
                  </a:cubicBezTo>
                  <a:cubicBezTo>
                    <a:pt x="35" y="21"/>
                    <a:pt x="35" y="21"/>
                    <a:pt x="35" y="21"/>
                  </a:cubicBezTo>
                  <a:cubicBezTo>
                    <a:pt x="36" y="21"/>
                    <a:pt x="36" y="21"/>
                    <a:pt x="36" y="21"/>
                  </a:cubicBezTo>
                  <a:cubicBezTo>
                    <a:pt x="37" y="23"/>
                    <a:pt x="37" y="22"/>
                    <a:pt x="38" y="23"/>
                  </a:cubicBezTo>
                  <a:cubicBezTo>
                    <a:pt x="38" y="24"/>
                    <a:pt x="38" y="24"/>
                    <a:pt x="38" y="24"/>
                  </a:cubicBezTo>
                  <a:cubicBezTo>
                    <a:pt x="41" y="23"/>
                    <a:pt x="41" y="23"/>
                    <a:pt x="41" y="23"/>
                  </a:cubicBezTo>
                  <a:cubicBezTo>
                    <a:pt x="41" y="22"/>
                    <a:pt x="41" y="22"/>
                    <a:pt x="41" y="22"/>
                  </a:cubicBezTo>
                  <a:cubicBezTo>
                    <a:pt x="42" y="22"/>
                    <a:pt x="42" y="22"/>
                    <a:pt x="42" y="22"/>
                  </a:cubicBezTo>
                  <a:cubicBezTo>
                    <a:pt x="43" y="22"/>
                    <a:pt x="43" y="22"/>
                    <a:pt x="44" y="22"/>
                  </a:cubicBezTo>
                  <a:cubicBezTo>
                    <a:pt x="44" y="21"/>
                    <a:pt x="44" y="21"/>
                    <a:pt x="45" y="21"/>
                  </a:cubicBezTo>
                  <a:cubicBezTo>
                    <a:pt x="46" y="21"/>
                    <a:pt x="46" y="21"/>
                    <a:pt x="46" y="21"/>
                  </a:cubicBezTo>
                  <a:cubicBezTo>
                    <a:pt x="46" y="21"/>
                    <a:pt x="46" y="21"/>
                    <a:pt x="46" y="21"/>
                  </a:cubicBezTo>
                  <a:cubicBezTo>
                    <a:pt x="46" y="21"/>
                    <a:pt x="46" y="21"/>
                    <a:pt x="46" y="21"/>
                  </a:cubicBezTo>
                  <a:cubicBezTo>
                    <a:pt x="46" y="22"/>
                    <a:pt x="46" y="22"/>
                    <a:pt x="46" y="22"/>
                  </a:cubicBezTo>
                  <a:cubicBezTo>
                    <a:pt x="47" y="23"/>
                    <a:pt x="47" y="23"/>
                    <a:pt x="47" y="23"/>
                  </a:cubicBezTo>
                  <a:cubicBezTo>
                    <a:pt x="48" y="23"/>
                    <a:pt x="48" y="23"/>
                    <a:pt x="48" y="23"/>
                  </a:cubicBezTo>
                  <a:cubicBezTo>
                    <a:pt x="49" y="23"/>
                    <a:pt x="49" y="23"/>
                    <a:pt x="49" y="23"/>
                  </a:cubicBezTo>
                  <a:cubicBezTo>
                    <a:pt x="49" y="24"/>
                    <a:pt x="49" y="24"/>
                    <a:pt x="49" y="25"/>
                  </a:cubicBezTo>
                  <a:cubicBezTo>
                    <a:pt x="49" y="25"/>
                    <a:pt x="49" y="25"/>
                    <a:pt x="49" y="25"/>
                  </a:cubicBezTo>
                  <a:cubicBezTo>
                    <a:pt x="50" y="25"/>
                    <a:pt x="50" y="25"/>
                    <a:pt x="50" y="25"/>
                  </a:cubicBezTo>
                  <a:cubicBezTo>
                    <a:pt x="52" y="24"/>
                    <a:pt x="52" y="24"/>
                    <a:pt x="52" y="24"/>
                  </a:cubicBezTo>
                  <a:cubicBezTo>
                    <a:pt x="52" y="24"/>
                    <a:pt x="52" y="24"/>
                    <a:pt x="52" y="24"/>
                  </a:cubicBezTo>
                  <a:cubicBezTo>
                    <a:pt x="53" y="25"/>
                    <a:pt x="53" y="26"/>
                    <a:pt x="54" y="26"/>
                  </a:cubicBezTo>
                  <a:cubicBezTo>
                    <a:pt x="55" y="26"/>
                    <a:pt x="55" y="26"/>
                    <a:pt x="55" y="26"/>
                  </a:cubicBezTo>
                  <a:cubicBezTo>
                    <a:pt x="55" y="25"/>
                    <a:pt x="55" y="26"/>
                    <a:pt x="56" y="25"/>
                  </a:cubicBezTo>
                  <a:cubicBezTo>
                    <a:pt x="57" y="24"/>
                    <a:pt x="58" y="24"/>
                    <a:pt x="59" y="24"/>
                  </a:cubicBezTo>
                  <a:cubicBezTo>
                    <a:pt x="62" y="24"/>
                    <a:pt x="62" y="24"/>
                    <a:pt x="66" y="24"/>
                  </a:cubicBezTo>
                  <a:cubicBezTo>
                    <a:pt x="67" y="23"/>
                    <a:pt x="67" y="23"/>
                    <a:pt x="67" y="23"/>
                  </a:cubicBezTo>
                  <a:cubicBezTo>
                    <a:pt x="68" y="23"/>
                    <a:pt x="68" y="23"/>
                    <a:pt x="68" y="23"/>
                  </a:cubicBezTo>
                  <a:cubicBezTo>
                    <a:pt x="70" y="23"/>
                    <a:pt x="70" y="23"/>
                    <a:pt x="70" y="23"/>
                  </a:cubicBezTo>
                  <a:cubicBezTo>
                    <a:pt x="70" y="24"/>
                    <a:pt x="70" y="25"/>
                    <a:pt x="70" y="26"/>
                  </a:cubicBezTo>
                  <a:cubicBezTo>
                    <a:pt x="71" y="28"/>
                    <a:pt x="71" y="28"/>
                    <a:pt x="72" y="29"/>
                  </a:cubicBezTo>
                  <a:cubicBezTo>
                    <a:pt x="72" y="30"/>
                    <a:pt x="72" y="30"/>
                    <a:pt x="72" y="30"/>
                  </a:cubicBezTo>
                  <a:cubicBezTo>
                    <a:pt x="72" y="30"/>
                    <a:pt x="72" y="30"/>
                    <a:pt x="72" y="30"/>
                  </a:cubicBezTo>
                  <a:cubicBezTo>
                    <a:pt x="71" y="31"/>
                    <a:pt x="71" y="31"/>
                    <a:pt x="71" y="31"/>
                  </a:cubicBezTo>
                  <a:cubicBezTo>
                    <a:pt x="71" y="31"/>
                    <a:pt x="71" y="31"/>
                    <a:pt x="71" y="31"/>
                  </a:cubicBezTo>
                  <a:cubicBezTo>
                    <a:pt x="71" y="31"/>
                    <a:pt x="71" y="31"/>
                    <a:pt x="71" y="31"/>
                  </a:cubicBezTo>
                  <a:cubicBezTo>
                    <a:pt x="71" y="32"/>
                    <a:pt x="71" y="33"/>
                    <a:pt x="72" y="35"/>
                  </a:cubicBezTo>
                  <a:cubicBezTo>
                    <a:pt x="73" y="36"/>
                    <a:pt x="73" y="36"/>
                    <a:pt x="73" y="36"/>
                  </a:cubicBezTo>
                  <a:cubicBezTo>
                    <a:pt x="74" y="36"/>
                    <a:pt x="74" y="36"/>
                    <a:pt x="74" y="36"/>
                  </a:cubicBezTo>
                  <a:cubicBezTo>
                    <a:pt x="75" y="36"/>
                    <a:pt x="75" y="36"/>
                    <a:pt x="75" y="36"/>
                  </a:cubicBezTo>
                  <a:cubicBezTo>
                    <a:pt x="75" y="35"/>
                    <a:pt x="75" y="35"/>
                    <a:pt x="75" y="35"/>
                  </a:cubicBezTo>
                  <a:cubicBezTo>
                    <a:pt x="76" y="34"/>
                    <a:pt x="76" y="34"/>
                    <a:pt x="76" y="34"/>
                  </a:cubicBezTo>
                  <a:cubicBezTo>
                    <a:pt x="76" y="34"/>
                    <a:pt x="76" y="34"/>
                    <a:pt x="77" y="34"/>
                  </a:cubicBezTo>
                  <a:cubicBezTo>
                    <a:pt x="81" y="35"/>
                    <a:pt x="80" y="35"/>
                    <a:pt x="83" y="36"/>
                  </a:cubicBezTo>
                  <a:cubicBezTo>
                    <a:pt x="83" y="37"/>
                    <a:pt x="83" y="37"/>
                    <a:pt x="83" y="37"/>
                  </a:cubicBezTo>
                  <a:cubicBezTo>
                    <a:pt x="84" y="38"/>
                    <a:pt x="84" y="38"/>
                    <a:pt x="84" y="38"/>
                  </a:cubicBezTo>
                  <a:cubicBezTo>
                    <a:pt x="83" y="40"/>
                    <a:pt x="83" y="40"/>
                    <a:pt x="83" y="40"/>
                  </a:cubicBezTo>
                  <a:cubicBezTo>
                    <a:pt x="83" y="41"/>
                    <a:pt x="83" y="41"/>
                    <a:pt x="83" y="42"/>
                  </a:cubicBezTo>
                  <a:cubicBezTo>
                    <a:pt x="84" y="44"/>
                    <a:pt x="84" y="45"/>
                    <a:pt x="84" y="46"/>
                  </a:cubicBezTo>
                  <a:cubicBezTo>
                    <a:pt x="85" y="47"/>
                    <a:pt x="85" y="46"/>
                    <a:pt x="85" y="47"/>
                  </a:cubicBezTo>
                  <a:cubicBezTo>
                    <a:pt x="84" y="48"/>
                    <a:pt x="85" y="48"/>
                    <a:pt x="84" y="49"/>
                  </a:cubicBezTo>
                  <a:cubicBezTo>
                    <a:pt x="85" y="50"/>
                    <a:pt x="85" y="50"/>
                    <a:pt x="85" y="50"/>
                  </a:cubicBezTo>
                  <a:cubicBezTo>
                    <a:pt x="85" y="50"/>
                    <a:pt x="85" y="50"/>
                    <a:pt x="87" y="51"/>
                  </a:cubicBezTo>
                  <a:cubicBezTo>
                    <a:pt x="87" y="52"/>
                    <a:pt x="87" y="52"/>
                    <a:pt x="87" y="52"/>
                  </a:cubicBezTo>
                  <a:cubicBezTo>
                    <a:pt x="85" y="54"/>
                    <a:pt x="86" y="53"/>
                    <a:pt x="84" y="55"/>
                  </a:cubicBezTo>
                  <a:cubicBezTo>
                    <a:pt x="83" y="53"/>
                    <a:pt x="85" y="54"/>
                    <a:pt x="82" y="52"/>
                  </a:cubicBezTo>
                  <a:cubicBezTo>
                    <a:pt x="80" y="52"/>
                    <a:pt x="80" y="52"/>
                    <a:pt x="80" y="52"/>
                  </a:cubicBezTo>
                  <a:cubicBezTo>
                    <a:pt x="79" y="52"/>
                    <a:pt x="80" y="52"/>
                    <a:pt x="78" y="52"/>
                  </a:cubicBezTo>
                  <a:cubicBezTo>
                    <a:pt x="77" y="52"/>
                    <a:pt x="77" y="52"/>
                    <a:pt x="77" y="52"/>
                  </a:cubicBezTo>
                  <a:cubicBezTo>
                    <a:pt x="76" y="53"/>
                    <a:pt x="77" y="52"/>
                    <a:pt x="76" y="53"/>
                  </a:cubicBezTo>
                  <a:cubicBezTo>
                    <a:pt x="75" y="53"/>
                    <a:pt x="73" y="54"/>
                    <a:pt x="71" y="55"/>
                  </a:cubicBezTo>
                  <a:cubicBezTo>
                    <a:pt x="70" y="54"/>
                    <a:pt x="70" y="54"/>
                    <a:pt x="70" y="54"/>
                  </a:cubicBezTo>
                  <a:cubicBezTo>
                    <a:pt x="70" y="54"/>
                    <a:pt x="70" y="54"/>
                    <a:pt x="70" y="54"/>
                  </a:cubicBezTo>
                  <a:cubicBezTo>
                    <a:pt x="70" y="54"/>
                    <a:pt x="70" y="54"/>
                    <a:pt x="70" y="54"/>
                  </a:cubicBezTo>
                  <a:cubicBezTo>
                    <a:pt x="71" y="53"/>
                    <a:pt x="71" y="53"/>
                    <a:pt x="71" y="53"/>
                  </a:cubicBezTo>
                  <a:cubicBezTo>
                    <a:pt x="71" y="52"/>
                    <a:pt x="71" y="52"/>
                    <a:pt x="71" y="52"/>
                  </a:cubicBezTo>
                  <a:cubicBezTo>
                    <a:pt x="71" y="52"/>
                    <a:pt x="71" y="52"/>
                    <a:pt x="71" y="52"/>
                  </a:cubicBezTo>
                  <a:cubicBezTo>
                    <a:pt x="71" y="52"/>
                    <a:pt x="70" y="51"/>
                    <a:pt x="68" y="51"/>
                  </a:cubicBezTo>
                  <a:cubicBezTo>
                    <a:pt x="66" y="51"/>
                    <a:pt x="62" y="53"/>
                    <a:pt x="60" y="55"/>
                  </a:cubicBezTo>
                  <a:cubicBezTo>
                    <a:pt x="59" y="57"/>
                    <a:pt x="59" y="57"/>
                    <a:pt x="59" y="57"/>
                  </a:cubicBezTo>
                  <a:cubicBezTo>
                    <a:pt x="56" y="58"/>
                    <a:pt x="56" y="58"/>
                    <a:pt x="56" y="58"/>
                  </a:cubicBezTo>
                  <a:cubicBezTo>
                    <a:pt x="51" y="60"/>
                    <a:pt x="54" y="59"/>
                    <a:pt x="50" y="62"/>
                  </a:cubicBezTo>
                  <a:cubicBezTo>
                    <a:pt x="49" y="62"/>
                    <a:pt x="49" y="62"/>
                    <a:pt x="49" y="62"/>
                  </a:cubicBezTo>
                  <a:cubicBezTo>
                    <a:pt x="48" y="62"/>
                    <a:pt x="48" y="62"/>
                    <a:pt x="48" y="62"/>
                  </a:cubicBezTo>
                  <a:cubicBezTo>
                    <a:pt x="47" y="61"/>
                    <a:pt x="47" y="61"/>
                    <a:pt x="47" y="61"/>
                  </a:cubicBezTo>
                  <a:cubicBezTo>
                    <a:pt x="46" y="60"/>
                    <a:pt x="47" y="61"/>
                    <a:pt x="45" y="56"/>
                  </a:cubicBezTo>
                  <a:cubicBezTo>
                    <a:pt x="46" y="54"/>
                    <a:pt x="46" y="48"/>
                    <a:pt x="47" y="46"/>
                  </a:cubicBezTo>
                  <a:cubicBezTo>
                    <a:pt x="47" y="45"/>
                    <a:pt x="47" y="45"/>
                    <a:pt x="47" y="45"/>
                  </a:cubicBezTo>
                  <a:cubicBezTo>
                    <a:pt x="47" y="45"/>
                    <a:pt x="47" y="45"/>
                    <a:pt x="47" y="45"/>
                  </a:cubicBezTo>
                  <a:cubicBezTo>
                    <a:pt x="46" y="45"/>
                    <a:pt x="46" y="45"/>
                    <a:pt x="46" y="45"/>
                  </a:cubicBezTo>
                  <a:cubicBezTo>
                    <a:pt x="45" y="45"/>
                    <a:pt x="45" y="45"/>
                    <a:pt x="44" y="45"/>
                  </a:cubicBezTo>
                  <a:cubicBezTo>
                    <a:pt x="44" y="45"/>
                    <a:pt x="44" y="45"/>
                    <a:pt x="44" y="45"/>
                  </a:cubicBezTo>
                  <a:cubicBezTo>
                    <a:pt x="44" y="44"/>
                    <a:pt x="44" y="44"/>
                    <a:pt x="44" y="41"/>
                  </a:cubicBezTo>
                  <a:cubicBezTo>
                    <a:pt x="44" y="39"/>
                    <a:pt x="44" y="39"/>
                    <a:pt x="44" y="39"/>
                  </a:cubicBezTo>
                  <a:cubicBezTo>
                    <a:pt x="41" y="38"/>
                    <a:pt x="41" y="38"/>
                    <a:pt x="41" y="38"/>
                  </a:cubicBezTo>
                  <a:cubicBezTo>
                    <a:pt x="39" y="37"/>
                    <a:pt x="39" y="37"/>
                    <a:pt x="39" y="37"/>
                  </a:cubicBezTo>
                  <a:cubicBezTo>
                    <a:pt x="38" y="38"/>
                    <a:pt x="38" y="38"/>
                    <a:pt x="38" y="38"/>
                  </a:cubicBezTo>
                  <a:cubicBezTo>
                    <a:pt x="36" y="39"/>
                    <a:pt x="36" y="39"/>
                    <a:pt x="36" y="39"/>
                  </a:cubicBezTo>
                  <a:cubicBezTo>
                    <a:pt x="34" y="43"/>
                    <a:pt x="34" y="42"/>
                    <a:pt x="32" y="45"/>
                  </a:cubicBezTo>
                  <a:cubicBezTo>
                    <a:pt x="32" y="45"/>
                    <a:pt x="32" y="45"/>
                    <a:pt x="32" y="45"/>
                  </a:cubicBezTo>
                  <a:cubicBezTo>
                    <a:pt x="32" y="47"/>
                    <a:pt x="32" y="47"/>
                    <a:pt x="32" y="47"/>
                  </a:cubicBezTo>
                  <a:cubicBezTo>
                    <a:pt x="32" y="48"/>
                    <a:pt x="32" y="48"/>
                    <a:pt x="32" y="48"/>
                  </a:cubicBezTo>
                  <a:cubicBezTo>
                    <a:pt x="32" y="50"/>
                    <a:pt x="32" y="50"/>
                    <a:pt x="32" y="50"/>
                  </a:cubicBezTo>
                  <a:cubicBezTo>
                    <a:pt x="31" y="50"/>
                    <a:pt x="31" y="50"/>
                    <a:pt x="31" y="50"/>
                  </a:cubicBezTo>
                  <a:cubicBezTo>
                    <a:pt x="30" y="50"/>
                    <a:pt x="30" y="50"/>
                    <a:pt x="30" y="50"/>
                  </a:cubicBezTo>
                  <a:cubicBezTo>
                    <a:pt x="29" y="50"/>
                    <a:pt x="29" y="50"/>
                    <a:pt x="29" y="50"/>
                  </a:cubicBezTo>
                  <a:cubicBezTo>
                    <a:pt x="29" y="49"/>
                    <a:pt x="29" y="49"/>
                    <a:pt x="29" y="49"/>
                  </a:cubicBezTo>
                  <a:cubicBezTo>
                    <a:pt x="27" y="49"/>
                    <a:pt x="28" y="49"/>
                    <a:pt x="25" y="49"/>
                  </a:cubicBezTo>
                  <a:cubicBezTo>
                    <a:pt x="24" y="50"/>
                    <a:pt x="24" y="50"/>
                    <a:pt x="24" y="50"/>
                  </a:cubicBezTo>
                  <a:cubicBezTo>
                    <a:pt x="23" y="51"/>
                    <a:pt x="23" y="51"/>
                    <a:pt x="23" y="51"/>
                  </a:cubicBezTo>
                  <a:cubicBezTo>
                    <a:pt x="23" y="52"/>
                    <a:pt x="23" y="52"/>
                    <a:pt x="23" y="52"/>
                  </a:cubicBezTo>
                  <a:cubicBezTo>
                    <a:pt x="23" y="54"/>
                    <a:pt x="23" y="54"/>
                    <a:pt x="23" y="54"/>
                  </a:cubicBezTo>
                  <a:cubicBezTo>
                    <a:pt x="23" y="55"/>
                    <a:pt x="23" y="55"/>
                    <a:pt x="23" y="55"/>
                  </a:cubicBezTo>
                  <a:cubicBezTo>
                    <a:pt x="22" y="56"/>
                    <a:pt x="22" y="56"/>
                    <a:pt x="22" y="56"/>
                  </a:cubicBezTo>
                  <a:cubicBezTo>
                    <a:pt x="21" y="56"/>
                    <a:pt x="21" y="56"/>
                    <a:pt x="21" y="56"/>
                  </a:cubicBezTo>
                  <a:cubicBezTo>
                    <a:pt x="19" y="55"/>
                    <a:pt x="20" y="55"/>
                    <a:pt x="18" y="53"/>
                  </a:cubicBezTo>
                  <a:cubicBezTo>
                    <a:pt x="17" y="53"/>
                    <a:pt x="17" y="53"/>
                    <a:pt x="17" y="53"/>
                  </a:cubicBezTo>
                  <a:cubicBezTo>
                    <a:pt x="17" y="53"/>
                    <a:pt x="17" y="53"/>
                    <a:pt x="17" y="53"/>
                  </a:cubicBezTo>
                  <a:cubicBezTo>
                    <a:pt x="16" y="54"/>
                    <a:pt x="16" y="54"/>
                    <a:pt x="16" y="54"/>
                  </a:cubicBezTo>
                  <a:cubicBezTo>
                    <a:pt x="16" y="54"/>
                    <a:pt x="16" y="54"/>
                    <a:pt x="16" y="54"/>
                  </a:cubicBezTo>
                  <a:cubicBezTo>
                    <a:pt x="16" y="54"/>
                    <a:pt x="16" y="54"/>
                    <a:pt x="16" y="54"/>
                  </a:cubicBezTo>
                  <a:cubicBezTo>
                    <a:pt x="15" y="54"/>
                    <a:pt x="15" y="54"/>
                    <a:pt x="15" y="54"/>
                  </a:cubicBezTo>
                  <a:cubicBezTo>
                    <a:pt x="14" y="54"/>
                    <a:pt x="14" y="54"/>
                    <a:pt x="14" y="54"/>
                  </a:cubicBezTo>
                  <a:cubicBezTo>
                    <a:pt x="14" y="55"/>
                    <a:pt x="14" y="55"/>
                    <a:pt x="14" y="55"/>
                  </a:cubicBezTo>
                  <a:cubicBezTo>
                    <a:pt x="13" y="55"/>
                    <a:pt x="13" y="55"/>
                    <a:pt x="11" y="56"/>
                  </a:cubicBezTo>
                  <a:cubicBezTo>
                    <a:pt x="10" y="57"/>
                    <a:pt x="10" y="57"/>
                    <a:pt x="10" y="57"/>
                  </a:cubicBezTo>
                  <a:cubicBezTo>
                    <a:pt x="10" y="57"/>
                    <a:pt x="10" y="57"/>
                    <a:pt x="10" y="57"/>
                  </a:cubicBezTo>
                  <a:cubicBezTo>
                    <a:pt x="10" y="58"/>
                    <a:pt x="10" y="58"/>
                    <a:pt x="10" y="58"/>
                  </a:cubicBezTo>
                  <a:cubicBezTo>
                    <a:pt x="9" y="57"/>
                    <a:pt x="9" y="57"/>
                    <a:pt x="9" y="57"/>
                  </a:cubicBezTo>
                  <a:cubicBezTo>
                    <a:pt x="8" y="58"/>
                    <a:pt x="8" y="58"/>
                    <a:pt x="8" y="58"/>
                  </a:cubicBezTo>
                  <a:cubicBezTo>
                    <a:pt x="6" y="58"/>
                    <a:pt x="6" y="58"/>
                    <a:pt x="6" y="58"/>
                  </a:cubicBezTo>
                  <a:cubicBezTo>
                    <a:pt x="5" y="57"/>
                    <a:pt x="5" y="57"/>
                    <a:pt x="4" y="56"/>
                  </a:cubicBezTo>
                  <a:cubicBezTo>
                    <a:pt x="4" y="55"/>
                    <a:pt x="4" y="55"/>
                    <a:pt x="4" y="55"/>
                  </a:cubicBezTo>
                  <a:cubicBezTo>
                    <a:pt x="5" y="54"/>
                    <a:pt x="5" y="54"/>
                    <a:pt x="5" y="54"/>
                  </a:cubicBezTo>
                  <a:cubicBezTo>
                    <a:pt x="5" y="51"/>
                    <a:pt x="5" y="51"/>
                    <a:pt x="5" y="51"/>
                  </a:cubicBezTo>
                  <a:cubicBezTo>
                    <a:pt x="5" y="50"/>
                    <a:pt x="8" y="45"/>
                    <a:pt x="9" y="45"/>
                  </a:cubicBezTo>
                  <a:cubicBezTo>
                    <a:pt x="10" y="44"/>
                    <a:pt x="10" y="44"/>
                    <a:pt x="10" y="44"/>
                  </a:cubicBezTo>
                  <a:cubicBezTo>
                    <a:pt x="11" y="42"/>
                    <a:pt x="11" y="42"/>
                    <a:pt x="11" y="41"/>
                  </a:cubicBezTo>
                  <a:cubicBezTo>
                    <a:pt x="11" y="41"/>
                    <a:pt x="11" y="41"/>
                    <a:pt x="11" y="41"/>
                  </a:cubicBezTo>
                  <a:cubicBezTo>
                    <a:pt x="11" y="40"/>
                    <a:pt x="11" y="40"/>
                    <a:pt x="11" y="40"/>
                  </a:cubicBezTo>
                  <a:cubicBezTo>
                    <a:pt x="10" y="39"/>
                    <a:pt x="10" y="40"/>
                    <a:pt x="9" y="38"/>
                  </a:cubicBezTo>
                  <a:cubicBezTo>
                    <a:pt x="8" y="37"/>
                    <a:pt x="8" y="37"/>
                    <a:pt x="7" y="34"/>
                  </a:cubicBezTo>
                  <a:cubicBezTo>
                    <a:pt x="9" y="31"/>
                    <a:pt x="9" y="31"/>
                    <a:pt x="9" y="31"/>
                  </a:cubicBezTo>
                  <a:cubicBezTo>
                    <a:pt x="8" y="30"/>
                    <a:pt x="9" y="31"/>
                    <a:pt x="8" y="30"/>
                  </a:cubicBezTo>
                  <a:cubicBezTo>
                    <a:pt x="7" y="30"/>
                    <a:pt x="7" y="30"/>
                    <a:pt x="7" y="30"/>
                  </a:cubicBezTo>
                  <a:cubicBezTo>
                    <a:pt x="7" y="29"/>
                    <a:pt x="7" y="29"/>
                    <a:pt x="7" y="29"/>
                  </a:cubicBezTo>
                  <a:cubicBezTo>
                    <a:pt x="5" y="30"/>
                    <a:pt x="4" y="30"/>
                    <a:pt x="4" y="29"/>
                  </a:cubicBezTo>
                  <a:cubicBezTo>
                    <a:pt x="3" y="29"/>
                    <a:pt x="3" y="29"/>
                    <a:pt x="3" y="29"/>
                  </a:cubicBezTo>
                  <a:cubicBezTo>
                    <a:pt x="3" y="28"/>
                    <a:pt x="3" y="28"/>
                    <a:pt x="3" y="28"/>
                  </a:cubicBezTo>
                  <a:cubicBezTo>
                    <a:pt x="3" y="28"/>
                    <a:pt x="3" y="28"/>
                    <a:pt x="3" y="28"/>
                  </a:cubicBezTo>
                  <a:cubicBezTo>
                    <a:pt x="3" y="27"/>
                    <a:pt x="3" y="27"/>
                    <a:pt x="3" y="27"/>
                  </a:cubicBezTo>
                  <a:cubicBezTo>
                    <a:pt x="0" y="27"/>
                    <a:pt x="0" y="27"/>
                    <a:pt x="0" y="27"/>
                  </a:cubicBezTo>
                  <a:cubicBezTo>
                    <a:pt x="0" y="26"/>
                    <a:pt x="0" y="26"/>
                    <a:pt x="0" y="26"/>
                  </a:cubicBezTo>
                  <a:cubicBezTo>
                    <a:pt x="0" y="26"/>
                    <a:pt x="0" y="26"/>
                    <a:pt x="0" y="26"/>
                  </a:cubicBezTo>
                  <a:cubicBezTo>
                    <a:pt x="1" y="23"/>
                    <a:pt x="1" y="23"/>
                    <a:pt x="1" y="23"/>
                  </a:cubicBezTo>
                  <a:cubicBezTo>
                    <a:pt x="1" y="22"/>
                    <a:pt x="1" y="22"/>
                    <a:pt x="1" y="22"/>
                  </a:cubicBezTo>
                  <a:cubicBezTo>
                    <a:pt x="1" y="22"/>
                    <a:pt x="1" y="22"/>
                    <a:pt x="2" y="21"/>
                  </a:cubicBezTo>
                  <a:cubicBezTo>
                    <a:pt x="4" y="20"/>
                    <a:pt x="4" y="20"/>
                    <a:pt x="4" y="20"/>
                  </a:cubicBezTo>
                  <a:cubicBezTo>
                    <a:pt x="7" y="21"/>
                    <a:pt x="8" y="21"/>
                    <a:pt x="11" y="22"/>
                  </a:cubicBezTo>
                  <a:cubicBezTo>
                    <a:pt x="12" y="22"/>
                    <a:pt x="12" y="22"/>
                    <a:pt x="12" y="22"/>
                  </a:cubicBezTo>
                  <a:cubicBezTo>
                    <a:pt x="13" y="21"/>
                    <a:pt x="12" y="21"/>
                    <a:pt x="14" y="20"/>
                  </a:cubicBezTo>
                  <a:cubicBezTo>
                    <a:pt x="14" y="18"/>
                    <a:pt x="14" y="19"/>
                    <a:pt x="14" y="17"/>
                  </a:cubicBezTo>
                  <a:cubicBezTo>
                    <a:pt x="15" y="17"/>
                    <a:pt x="15" y="17"/>
                    <a:pt x="15" y="17"/>
                  </a:cubicBezTo>
                  <a:cubicBezTo>
                    <a:pt x="15" y="17"/>
                    <a:pt x="15" y="17"/>
                    <a:pt x="15" y="17"/>
                  </a:cubicBezTo>
                  <a:cubicBezTo>
                    <a:pt x="15" y="17"/>
                    <a:pt x="15" y="17"/>
                    <a:pt x="15" y="17"/>
                  </a:cubicBezTo>
                  <a:cubicBezTo>
                    <a:pt x="16" y="17"/>
                    <a:pt x="16" y="17"/>
                    <a:pt x="16" y="16"/>
                  </a:cubicBezTo>
                  <a:cubicBezTo>
                    <a:pt x="16" y="16"/>
                    <a:pt x="16" y="16"/>
                    <a:pt x="16" y="16"/>
                  </a:cubicBezTo>
                  <a:cubicBezTo>
                    <a:pt x="16" y="17"/>
                    <a:pt x="16" y="17"/>
                    <a:pt x="16" y="17"/>
                  </a:cubicBezTo>
                  <a:cubicBezTo>
                    <a:pt x="17" y="16"/>
                    <a:pt x="17" y="16"/>
                    <a:pt x="17" y="16"/>
                  </a:cubicBezTo>
                  <a:cubicBezTo>
                    <a:pt x="17" y="16"/>
                    <a:pt x="17" y="16"/>
                    <a:pt x="17" y="16"/>
                  </a:cubicBezTo>
                  <a:cubicBezTo>
                    <a:pt x="17" y="16"/>
                    <a:pt x="17" y="16"/>
                    <a:pt x="17" y="16"/>
                  </a:cubicBezTo>
                  <a:cubicBezTo>
                    <a:pt x="16" y="15"/>
                    <a:pt x="16" y="16"/>
                    <a:pt x="16" y="15"/>
                  </a:cubicBezTo>
                  <a:cubicBezTo>
                    <a:pt x="16" y="14"/>
                    <a:pt x="16" y="14"/>
                    <a:pt x="16" y="14"/>
                  </a:cubicBezTo>
                  <a:cubicBezTo>
                    <a:pt x="16" y="14"/>
                    <a:pt x="16" y="14"/>
                    <a:pt x="16" y="14"/>
                  </a:cubicBezTo>
                  <a:cubicBezTo>
                    <a:pt x="17" y="14"/>
                    <a:pt x="17" y="14"/>
                    <a:pt x="18" y="14"/>
                  </a:cubicBezTo>
                  <a:cubicBezTo>
                    <a:pt x="18" y="14"/>
                    <a:pt x="18" y="14"/>
                    <a:pt x="18" y="14"/>
                  </a:cubicBezTo>
                  <a:cubicBezTo>
                    <a:pt x="18" y="13"/>
                    <a:pt x="18" y="13"/>
                    <a:pt x="18" y="13"/>
                  </a:cubicBezTo>
                  <a:cubicBezTo>
                    <a:pt x="17" y="13"/>
                    <a:pt x="17" y="13"/>
                    <a:pt x="17" y="13"/>
                  </a:cubicBezTo>
                  <a:cubicBezTo>
                    <a:pt x="15" y="13"/>
                    <a:pt x="16" y="13"/>
                    <a:pt x="14" y="13"/>
                  </a:cubicBezTo>
                  <a:cubicBezTo>
                    <a:pt x="14" y="13"/>
                    <a:pt x="14" y="13"/>
                    <a:pt x="14" y="13"/>
                  </a:cubicBezTo>
                  <a:cubicBezTo>
                    <a:pt x="14" y="12"/>
                    <a:pt x="14" y="12"/>
                    <a:pt x="14" y="12"/>
                  </a:cubicBezTo>
                  <a:cubicBezTo>
                    <a:pt x="14" y="12"/>
                    <a:pt x="14" y="12"/>
                    <a:pt x="14" y="12"/>
                  </a:cubicBezTo>
                  <a:cubicBezTo>
                    <a:pt x="18" y="12"/>
                    <a:pt x="18" y="12"/>
                    <a:pt x="18" y="12"/>
                  </a:cubicBezTo>
                  <a:cubicBezTo>
                    <a:pt x="20" y="12"/>
                    <a:pt x="19" y="12"/>
                    <a:pt x="21" y="12"/>
                  </a:cubicBezTo>
                  <a:cubicBezTo>
                    <a:pt x="21" y="12"/>
                    <a:pt x="21" y="12"/>
                    <a:pt x="21" y="12"/>
                  </a:cubicBezTo>
                  <a:cubicBezTo>
                    <a:pt x="21" y="11"/>
                    <a:pt x="21" y="11"/>
                    <a:pt x="21" y="11"/>
                  </a:cubicBezTo>
                  <a:cubicBezTo>
                    <a:pt x="22" y="11"/>
                    <a:pt x="22" y="11"/>
                    <a:pt x="22" y="11"/>
                  </a:cubicBezTo>
                  <a:cubicBezTo>
                    <a:pt x="22" y="10"/>
                    <a:pt x="22" y="10"/>
                    <a:pt x="22" y="10"/>
                  </a:cubicBezTo>
                  <a:cubicBezTo>
                    <a:pt x="21" y="7"/>
                    <a:pt x="21" y="7"/>
                    <a:pt x="21" y="7"/>
                  </a:cubicBezTo>
                  <a:cubicBezTo>
                    <a:pt x="21" y="6"/>
                    <a:pt x="21" y="6"/>
                    <a:pt x="21" y="6"/>
                  </a:cubicBezTo>
                  <a:cubicBezTo>
                    <a:pt x="22" y="6"/>
                    <a:pt x="22" y="6"/>
                    <a:pt x="22" y="6"/>
                  </a:cubicBezTo>
                  <a:cubicBezTo>
                    <a:pt x="22" y="4"/>
                    <a:pt x="22" y="4"/>
                    <a:pt x="22" y="4"/>
                  </a:cubicBezTo>
                  <a:cubicBezTo>
                    <a:pt x="22" y="4"/>
                    <a:pt x="22" y="4"/>
                    <a:pt x="22" y="4"/>
                  </a:cubicBezTo>
                  <a:cubicBezTo>
                    <a:pt x="23" y="3"/>
                    <a:pt x="23" y="3"/>
                    <a:pt x="23" y="3"/>
                  </a:cubicBezTo>
                  <a:cubicBezTo>
                    <a:pt x="24" y="4"/>
                    <a:pt x="24" y="4"/>
                    <a:pt x="24" y="4"/>
                  </a:cubicBezTo>
                  <a:cubicBezTo>
                    <a:pt x="24" y="4"/>
                    <a:pt x="25" y="5"/>
                    <a:pt x="26" y="5"/>
                  </a:cubicBezTo>
                  <a:cubicBezTo>
                    <a:pt x="26" y="5"/>
                    <a:pt x="26" y="5"/>
                    <a:pt x="26" y="5"/>
                  </a:cubicBezTo>
                  <a:cubicBezTo>
                    <a:pt x="30" y="3"/>
                    <a:pt x="28" y="5"/>
                    <a:pt x="33" y="2"/>
                  </a:cubicBezTo>
                  <a:cubicBezTo>
                    <a:pt x="33" y="1"/>
                    <a:pt x="33" y="1"/>
                    <a:pt x="33" y="1"/>
                  </a:cubicBezTo>
                  <a:cubicBezTo>
                    <a:pt x="34" y="0"/>
                    <a:pt x="34" y="0"/>
                    <a:pt x="34" y="0"/>
                  </a:cubicBezTo>
                  <a:cubicBezTo>
                    <a:pt x="34" y="0"/>
                    <a:pt x="34" y="0"/>
                    <a:pt x="34" y="0"/>
                  </a:cubicBezTo>
                  <a:cubicBezTo>
                    <a:pt x="34" y="0"/>
                    <a:pt x="34" y="0"/>
                    <a:pt x="34" y="0"/>
                  </a:cubicBezTo>
                  <a:cubicBezTo>
                    <a:pt x="36" y="2"/>
                    <a:pt x="36" y="1"/>
                    <a:pt x="37" y="3"/>
                  </a:cubicBezTo>
                  <a:cubicBezTo>
                    <a:pt x="37" y="3"/>
                    <a:pt x="37" y="3"/>
                    <a:pt x="37" y="3"/>
                  </a:cubicBezTo>
                  <a:cubicBezTo>
                    <a:pt x="37" y="3"/>
                    <a:pt x="37" y="3"/>
                    <a:pt x="37" y="3"/>
                  </a:cubicBezTo>
                  <a:cubicBezTo>
                    <a:pt x="37" y="3"/>
                    <a:pt x="37" y="3"/>
                    <a:pt x="37" y="3"/>
                  </a:cubicBezTo>
                  <a:cubicBezTo>
                    <a:pt x="38" y="4"/>
                    <a:pt x="38" y="4"/>
                    <a:pt x="38" y="4"/>
                  </a:cubicBezTo>
                  <a:cubicBezTo>
                    <a:pt x="38" y="4"/>
                    <a:pt x="38" y="4"/>
                    <a:pt x="38" y="4"/>
                  </a:cubicBezTo>
                  <a:cubicBezTo>
                    <a:pt x="38" y="5"/>
                    <a:pt x="38" y="5"/>
                    <a:pt x="37" y="5"/>
                  </a:cubicBezTo>
                  <a:cubicBezTo>
                    <a:pt x="37" y="5"/>
                    <a:pt x="34" y="8"/>
                    <a:pt x="34" y="8"/>
                  </a:cubicBezTo>
                  <a:cubicBezTo>
                    <a:pt x="34" y="9"/>
                    <a:pt x="34" y="9"/>
                    <a:pt x="34" y="9"/>
                  </a:cubicBezTo>
                  <a:cubicBezTo>
                    <a:pt x="34" y="10"/>
                    <a:pt x="34" y="10"/>
                    <a:pt x="34" y="10"/>
                  </a:cubicBezTo>
                  <a:cubicBezTo>
                    <a:pt x="35" y="10"/>
                    <a:pt x="35" y="10"/>
                    <a:pt x="35" y="10"/>
                  </a:cubicBezTo>
                  <a:cubicBezTo>
                    <a:pt x="36" y="11"/>
                    <a:pt x="36" y="11"/>
                    <a:pt x="36" y="12"/>
                  </a:cubicBezTo>
                  <a:cubicBezTo>
                    <a:pt x="37" y="12"/>
                    <a:pt x="37" y="12"/>
                    <a:pt x="37" y="12"/>
                  </a:cubicBezTo>
                  <a:cubicBezTo>
                    <a:pt x="37" y="12"/>
                    <a:pt x="40" y="11"/>
                    <a:pt x="40" y="11"/>
                  </a:cubicBezTo>
                  <a:close/>
                  <a:moveTo>
                    <a:pt x="37" y="1"/>
                  </a:moveTo>
                  <a:cubicBezTo>
                    <a:pt x="36" y="1"/>
                    <a:pt x="36" y="1"/>
                    <a:pt x="36" y="1"/>
                  </a:cubicBezTo>
                  <a:cubicBezTo>
                    <a:pt x="36" y="0"/>
                    <a:pt x="36" y="0"/>
                    <a:pt x="36" y="0"/>
                  </a:cubicBezTo>
                  <a:cubicBezTo>
                    <a:pt x="36" y="0"/>
                    <a:pt x="36" y="0"/>
                    <a:pt x="36" y="0"/>
                  </a:cubicBezTo>
                  <a:cubicBezTo>
                    <a:pt x="36" y="0"/>
                    <a:pt x="36" y="0"/>
                    <a:pt x="36" y="0"/>
                  </a:cubicBezTo>
                  <a:cubicBezTo>
                    <a:pt x="36" y="0"/>
                    <a:pt x="36" y="0"/>
                    <a:pt x="36" y="0"/>
                  </a:cubicBezTo>
                  <a:cubicBezTo>
                    <a:pt x="37" y="1"/>
                    <a:pt x="37" y="1"/>
                    <a:pt x="37" y="1"/>
                  </a:cubicBezTo>
                  <a:cubicBezTo>
                    <a:pt x="37" y="1"/>
                    <a:pt x="37" y="1"/>
                    <a:pt x="37" y="1"/>
                  </a:cubicBezTo>
                  <a:close/>
                  <a:moveTo>
                    <a:pt x="37" y="17"/>
                  </a:moveTo>
                  <a:cubicBezTo>
                    <a:pt x="36" y="18"/>
                    <a:pt x="36" y="18"/>
                    <a:pt x="36" y="18"/>
                  </a:cubicBezTo>
                  <a:cubicBezTo>
                    <a:pt x="36" y="18"/>
                    <a:pt x="36" y="18"/>
                    <a:pt x="36" y="18"/>
                  </a:cubicBezTo>
                  <a:cubicBezTo>
                    <a:pt x="35" y="17"/>
                    <a:pt x="35" y="18"/>
                    <a:pt x="35" y="17"/>
                  </a:cubicBezTo>
                  <a:cubicBezTo>
                    <a:pt x="35" y="17"/>
                    <a:pt x="35" y="17"/>
                    <a:pt x="35" y="17"/>
                  </a:cubicBezTo>
                  <a:cubicBezTo>
                    <a:pt x="35" y="17"/>
                    <a:pt x="35" y="17"/>
                    <a:pt x="35" y="17"/>
                  </a:cubicBezTo>
                  <a:cubicBezTo>
                    <a:pt x="36" y="17"/>
                    <a:pt x="37" y="17"/>
                    <a:pt x="37" y="17"/>
                  </a:cubicBezTo>
                  <a:cubicBezTo>
                    <a:pt x="37" y="17"/>
                    <a:pt x="37" y="17"/>
                    <a:pt x="37" y="1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227">
              <a:extLst>
                <a:ext uri="{FF2B5EF4-FFF2-40B4-BE49-F238E27FC236}">
                  <a16:creationId xmlns:a16="http://schemas.microsoft.com/office/drawing/2014/main" id="{268A1AFE-BD96-4BAB-9400-6AC0CA645BD9}"/>
                </a:ext>
              </a:extLst>
            </p:cNvPr>
            <p:cNvSpPr>
              <a:spLocks noEditPoints="1"/>
            </p:cNvSpPr>
            <p:nvPr/>
          </p:nvSpPr>
          <p:spPr bwMode="auto">
            <a:xfrm>
              <a:off x="20459579" y="9420192"/>
              <a:ext cx="61741" cy="42744"/>
            </a:xfrm>
            <a:custGeom>
              <a:avLst/>
              <a:gdLst>
                <a:gd name="T0" fmla="*/ 1 w 15"/>
                <a:gd name="T1" fmla="*/ 1 h 10"/>
                <a:gd name="T2" fmla="*/ 1 w 15"/>
                <a:gd name="T3" fmla="*/ 1 h 10"/>
                <a:gd name="T4" fmla="*/ 0 w 15"/>
                <a:gd name="T5" fmla="*/ 1 h 10"/>
                <a:gd name="T6" fmla="*/ 0 w 15"/>
                <a:gd name="T7" fmla="*/ 0 h 10"/>
                <a:gd name="T8" fmla="*/ 1 w 15"/>
                <a:gd name="T9" fmla="*/ 1 h 10"/>
                <a:gd name="T10" fmla="*/ 1 w 15"/>
                <a:gd name="T11" fmla="*/ 1 h 10"/>
                <a:gd name="T12" fmla="*/ 15 w 15"/>
                <a:gd name="T13" fmla="*/ 10 h 10"/>
                <a:gd name="T14" fmla="*/ 15 w 15"/>
                <a:gd name="T15" fmla="*/ 10 h 10"/>
                <a:gd name="T16" fmla="*/ 15 w 15"/>
                <a:gd name="T17" fmla="*/ 10 h 10"/>
                <a:gd name="T18" fmla="*/ 15 w 15"/>
                <a:gd name="T19" fmla="*/ 9 h 10"/>
                <a:gd name="T20" fmla="*/ 15 w 15"/>
                <a:gd name="T21" fmla="*/ 9 h 10"/>
                <a:gd name="T22" fmla="*/ 15 w 15"/>
                <a:gd name="T23" fmla="*/ 9 h 10"/>
                <a:gd name="T24" fmla="*/ 15 w 15"/>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0">
                  <a:moveTo>
                    <a:pt x="1" y="1"/>
                  </a:moveTo>
                  <a:cubicBezTo>
                    <a:pt x="1" y="1"/>
                    <a:pt x="1" y="1"/>
                    <a:pt x="1" y="1"/>
                  </a:cubicBezTo>
                  <a:cubicBezTo>
                    <a:pt x="1" y="1"/>
                    <a:pt x="1" y="1"/>
                    <a:pt x="0" y="1"/>
                  </a:cubicBezTo>
                  <a:cubicBezTo>
                    <a:pt x="0" y="0"/>
                    <a:pt x="0" y="0"/>
                    <a:pt x="0" y="0"/>
                  </a:cubicBezTo>
                  <a:cubicBezTo>
                    <a:pt x="1" y="1"/>
                    <a:pt x="1" y="1"/>
                    <a:pt x="1" y="1"/>
                  </a:cubicBezTo>
                  <a:cubicBezTo>
                    <a:pt x="1" y="1"/>
                    <a:pt x="1" y="1"/>
                    <a:pt x="1" y="1"/>
                  </a:cubicBezTo>
                  <a:close/>
                  <a:moveTo>
                    <a:pt x="15" y="10"/>
                  </a:moveTo>
                  <a:cubicBezTo>
                    <a:pt x="15" y="10"/>
                    <a:pt x="15" y="10"/>
                    <a:pt x="15" y="10"/>
                  </a:cubicBezTo>
                  <a:cubicBezTo>
                    <a:pt x="15" y="10"/>
                    <a:pt x="15" y="10"/>
                    <a:pt x="15" y="10"/>
                  </a:cubicBezTo>
                  <a:cubicBezTo>
                    <a:pt x="15" y="9"/>
                    <a:pt x="15" y="9"/>
                    <a:pt x="15" y="9"/>
                  </a:cubicBezTo>
                  <a:cubicBezTo>
                    <a:pt x="15" y="9"/>
                    <a:pt x="15" y="9"/>
                    <a:pt x="15" y="9"/>
                  </a:cubicBezTo>
                  <a:cubicBezTo>
                    <a:pt x="15" y="9"/>
                    <a:pt x="15" y="9"/>
                    <a:pt x="15" y="9"/>
                  </a:cubicBezTo>
                  <a:cubicBezTo>
                    <a:pt x="15" y="10"/>
                    <a:pt x="15" y="10"/>
                    <a:pt x="15" y="1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228">
              <a:extLst>
                <a:ext uri="{FF2B5EF4-FFF2-40B4-BE49-F238E27FC236}">
                  <a16:creationId xmlns:a16="http://schemas.microsoft.com/office/drawing/2014/main" id="{0BC239A7-707D-43AE-BCA4-D07A1505D75E}"/>
                </a:ext>
              </a:extLst>
            </p:cNvPr>
            <p:cNvSpPr>
              <a:spLocks noEditPoints="1"/>
            </p:cNvSpPr>
            <p:nvPr/>
          </p:nvSpPr>
          <p:spPr bwMode="auto">
            <a:xfrm>
              <a:off x="17491326" y="9405943"/>
              <a:ext cx="156725" cy="61741"/>
            </a:xfrm>
            <a:custGeom>
              <a:avLst/>
              <a:gdLst>
                <a:gd name="T0" fmla="*/ 18 w 37"/>
                <a:gd name="T1" fmla="*/ 0 h 15"/>
                <a:gd name="T2" fmla="*/ 17 w 37"/>
                <a:gd name="T3" fmla="*/ 2 h 15"/>
                <a:gd name="T4" fmla="*/ 17 w 37"/>
                <a:gd name="T5" fmla="*/ 1 h 15"/>
                <a:gd name="T6" fmla="*/ 18 w 37"/>
                <a:gd name="T7" fmla="*/ 0 h 15"/>
                <a:gd name="T8" fmla="*/ 12 w 37"/>
                <a:gd name="T9" fmla="*/ 15 h 15"/>
                <a:gd name="T10" fmla="*/ 11 w 37"/>
                <a:gd name="T11" fmla="*/ 14 h 15"/>
                <a:gd name="T12" fmla="*/ 10 w 37"/>
                <a:gd name="T13" fmla="*/ 13 h 15"/>
                <a:gd name="T14" fmla="*/ 10 w 37"/>
                <a:gd name="T15" fmla="*/ 12 h 15"/>
                <a:gd name="T16" fmla="*/ 10 w 37"/>
                <a:gd name="T17" fmla="*/ 12 h 15"/>
                <a:gd name="T18" fmla="*/ 11 w 37"/>
                <a:gd name="T19" fmla="*/ 12 h 15"/>
                <a:gd name="T20" fmla="*/ 12 w 37"/>
                <a:gd name="T21" fmla="*/ 12 h 15"/>
                <a:gd name="T22" fmla="*/ 13 w 37"/>
                <a:gd name="T23" fmla="*/ 11 h 15"/>
                <a:gd name="T24" fmla="*/ 12 w 37"/>
                <a:gd name="T25" fmla="*/ 10 h 15"/>
                <a:gd name="T26" fmla="*/ 12 w 37"/>
                <a:gd name="T27" fmla="*/ 10 h 15"/>
                <a:gd name="T28" fmla="*/ 12 w 37"/>
                <a:gd name="T29" fmla="*/ 10 h 15"/>
                <a:gd name="T30" fmla="*/ 11 w 37"/>
                <a:gd name="T31" fmla="*/ 10 h 15"/>
                <a:gd name="T32" fmla="*/ 10 w 37"/>
                <a:gd name="T33" fmla="*/ 10 h 15"/>
                <a:gd name="T34" fmla="*/ 10 w 37"/>
                <a:gd name="T35" fmla="*/ 10 h 15"/>
                <a:gd name="T36" fmla="*/ 10 w 37"/>
                <a:gd name="T37" fmla="*/ 9 h 15"/>
                <a:gd name="T38" fmla="*/ 11 w 37"/>
                <a:gd name="T39" fmla="*/ 8 h 15"/>
                <a:gd name="T40" fmla="*/ 12 w 37"/>
                <a:gd name="T41" fmla="*/ 6 h 15"/>
                <a:gd name="T42" fmla="*/ 13 w 37"/>
                <a:gd name="T43" fmla="*/ 6 h 15"/>
                <a:gd name="T44" fmla="*/ 33 w 37"/>
                <a:gd name="T45" fmla="*/ 2 h 15"/>
                <a:gd name="T46" fmla="*/ 36 w 37"/>
                <a:gd name="T47" fmla="*/ 3 h 15"/>
                <a:gd name="T48" fmla="*/ 37 w 37"/>
                <a:gd name="T49" fmla="*/ 3 h 15"/>
                <a:gd name="T50" fmla="*/ 32 w 37"/>
                <a:gd name="T51" fmla="*/ 6 h 15"/>
                <a:gd name="T52" fmla="*/ 30 w 37"/>
                <a:gd name="T53" fmla="*/ 7 h 15"/>
                <a:gd name="T54" fmla="*/ 28 w 37"/>
                <a:gd name="T55" fmla="*/ 8 h 15"/>
                <a:gd name="T56" fmla="*/ 28 w 37"/>
                <a:gd name="T57" fmla="*/ 9 h 15"/>
                <a:gd name="T58" fmla="*/ 26 w 37"/>
                <a:gd name="T59" fmla="*/ 9 h 15"/>
                <a:gd name="T60" fmla="*/ 21 w 37"/>
                <a:gd name="T61" fmla="*/ 11 h 15"/>
                <a:gd name="T62" fmla="*/ 20 w 37"/>
                <a:gd name="T63" fmla="*/ 11 h 15"/>
                <a:gd name="T64" fmla="*/ 12 w 37"/>
                <a:gd name="T65" fmla="*/ 15 h 15"/>
                <a:gd name="T66" fmla="*/ 0 w 37"/>
                <a:gd name="T67" fmla="*/ 13 h 15"/>
                <a:gd name="T68" fmla="*/ 5 w 37"/>
                <a:gd name="T69" fmla="*/ 12 h 15"/>
                <a:gd name="T70" fmla="*/ 4 w 37"/>
                <a:gd name="T71" fmla="*/ 13 h 15"/>
                <a:gd name="T72" fmla="*/ 3 w 37"/>
                <a:gd name="T73" fmla="*/ 14 h 15"/>
                <a:gd name="T74" fmla="*/ 3 w 37"/>
                <a:gd name="T75" fmla="*/ 14 h 15"/>
                <a:gd name="T76" fmla="*/ 1 w 37"/>
                <a:gd name="T77" fmla="*/ 14 h 15"/>
                <a:gd name="T78" fmla="*/ 1 w 37"/>
                <a:gd name="T79" fmla="*/ 14 h 15"/>
                <a:gd name="T80" fmla="*/ 1 w 37"/>
                <a:gd name="T81" fmla="*/ 14 h 15"/>
                <a:gd name="T82" fmla="*/ 0 w 37"/>
                <a:gd name="T83" fmla="*/ 14 h 15"/>
                <a:gd name="T84" fmla="*/ 0 w 37"/>
                <a:gd name="T85"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 h="15">
                  <a:moveTo>
                    <a:pt x="18" y="0"/>
                  </a:moveTo>
                  <a:cubicBezTo>
                    <a:pt x="17" y="2"/>
                    <a:pt x="17" y="2"/>
                    <a:pt x="17" y="2"/>
                  </a:cubicBezTo>
                  <a:cubicBezTo>
                    <a:pt x="17" y="1"/>
                    <a:pt x="17" y="1"/>
                    <a:pt x="17" y="1"/>
                  </a:cubicBezTo>
                  <a:cubicBezTo>
                    <a:pt x="17" y="1"/>
                    <a:pt x="17" y="0"/>
                    <a:pt x="18" y="0"/>
                  </a:cubicBezTo>
                  <a:close/>
                  <a:moveTo>
                    <a:pt x="12" y="15"/>
                  </a:moveTo>
                  <a:cubicBezTo>
                    <a:pt x="11" y="14"/>
                    <a:pt x="11" y="14"/>
                    <a:pt x="11" y="14"/>
                  </a:cubicBezTo>
                  <a:cubicBezTo>
                    <a:pt x="11" y="13"/>
                    <a:pt x="11" y="13"/>
                    <a:pt x="10" y="13"/>
                  </a:cubicBezTo>
                  <a:cubicBezTo>
                    <a:pt x="10" y="12"/>
                    <a:pt x="10" y="12"/>
                    <a:pt x="10" y="12"/>
                  </a:cubicBezTo>
                  <a:cubicBezTo>
                    <a:pt x="10" y="12"/>
                    <a:pt x="10" y="12"/>
                    <a:pt x="10" y="12"/>
                  </a:cubicBezTo>
                  <a:cubicBezTo>
                    <a:pt x="11" y="12"/>
                    <a:pt x="11" y="12"/>
                    <a:pt x="11" y="12"/>
                  </a:cubicBezTo>
                  <a:cubicBezTo>
                    <a:pt x="12" y="12"/>
                    <a:pt x="12" y="12"/>
                    <a:pt x="12" y="12"/>
                  </a:cubicBezTo>
                  <a:cubicBezTo>
                    <a:pt x="13" y="11"/>
                    <a:pt x="13" y="11"/>
                    <a:pt x="13" y="11"/>
                  </a:cubicBezTo>
                  <a:cubicBezTo>
                    <a:pt x="12" y="10"/>
                    <a:pt x="12" y="10"/>
                    <a:pt x="12" y="10"/>
                  </a:cubicBezTo>
                  <a:cubicBezTo>
                    <a:pt x="12" y="10"/>
                    <a:pt x="12" y="10"/>
                    <a:pt x="12" y="10"/>
                  </a:cubicBezTo>
                  <a:cubicBezTo>
                    <a:pt x="12" y="10"/>
                    <a:pt x="12" y="10"/>
                    <a:pt x="12" y="10"/>
                  </a:cubicBezTo>
                  <a:cubicBezTo>
                    <a:pt x="11" y="10"/>
                    <a:pt x="11" y="10"/>
                    <a:pt x="11" y="10"/>
                  </a:cubicBezTo>
                  <a:cubicBezTo>
                    <a:pt x="10" y="10"/>
                    <a:pt x="10" y="10"/>
                    <a:pt x="10" y="10"/>
                  </a:cubicBezTo>
                  <a:cubicBezTo>
                    <a:pt x="10" y="10"/>
                    <a:pt x="10" y="10"/>
                    <a:pt x="10" y="10"/>
                  </a:cubicBezTo>
                  <a:cubicBezTo>
                    <a:pt x="10" y="9"/>
                    <a:pt x="10" y="9"/>
                    <a:pt x="10" y="9"/>
                  </a:cubicBezTo>
                  <a:cubicBezTo>
                    <a:pt x="11" y="8"/>
                    <a:pt x="11" y="8"/>
                    <a:pt x="11" y="8"/>
                  </a:cubicBezTo>
                  <a:cubicBezTo>
                    <a:pt x="12" y="6"/>
                    <a:pt x="12" y="6"/>
                    <a:pt x="12" y="6"/>
                  </a:cubicBezTo>
                  <a:cubicBezTo>
                    <a:pt x="13" y="6"/>
                    <a:pt x="13" y="6"/>
                    <a:pt x="13" y="6"/>
                  </a:cubicBezTo>
                  <a:cubicBezTo>
                    <a:pt x="23" y="2"/>
                    <a:pt x="23" y="6"/>
                    <a:pt x="33" y="2"/>
                  </a:cubicBezTo>
                  <a:cubicBezTo>
                    <a:pt x="34" y="2"/>
                    <a:pt x="34" y="2"/>
                    <a:pt x="36" y="3"/>
                  </a:cubicBezTo>
                  <a:cubicBezTo>
                    <a:pt x="36" y="3"/>
                    <a:pt x="36" y="3"/>
                    <a:pt x="37" y="3"/>
                  </a:cubicBezTo>
                  <a:cubicBezTo>
                    <a:pt x="34" y="5"/>
                    <a:pt x="35" y="5"/>
                    <a:pt x="32" y="6"/>
                  </a:cubicBezTo>
                  <a:cubicBezTo>
                    <a:pt x="31" y="7"/>
                    <a:pt x="31" y="7"/>
                    <a:pt x="30" y="7"/>
                  </a:cubicBezTo>
                  <a:cubicBezTo>
                    <a:pt x="28" y="8"/>
                    <a:pt x="28" y="8"/>
                    <a:pt x="28" y="8"/>
                  </a:cubicBezTo>
                  <a:cubicBezTo>
                    <a:pt x="28" y="9"/>
                    <a:pt x="28" y="9"/>
                    <a:pt x="28" y="9"/>
                  </a:cubicBezTo>
                  <a:cubicBezTo>
                    <a:pt x="26" y="9"/>
                    <a:pt x="26" y="9"/>
                    <a:pt x="26" y="9"/>
                  </a:cubicBezTo>
                  <a:cubicBezTo>
                    <a:pt x="24" y="9"/>
                    <a:pt x="24" y="9"/>
                    <a:pt x="21" y="11"/>
                  </a:cubicBezTo>
                  <a:cubicBezTo>
                    <a:pt x="21" y="11"/>
                    <a:pt x="21" y="11"/>
                    <a:pt x="20" y="11"/>
                  </a:cubicBezTo>
                  <a:cubicBezTo>
                    <a:pt x="15" y="13"/>
                    <a:pt x="15" y="13"/>
                    <a:pt x="12" y="15"/>
                  </a:cubicBezTo>
                  <a:close/>
                  <a:moveTo>
                    <a:pt x="0" y="13"/>
                  </a:moveTo>
                  <a:cubicBezTo>
                    <a:pt x="2" y="12"/>
                    <a:pt x="1" y="13"/>
                    <a:pt x="5" y="12"/>
                  </a:cubicBezTo>
                  <a:cubicBezTo>
                    <a:pt x="5" y="12"/>
                    <a:pt x="5" y="12"/>
                    <a:pt x="4" y="13"/>
                  </a:cubicBezTo>
                  <a:cubicBezTo>
                    <a:pt x="4" y="14"/>
                    <a:pt x="4" y="13"/>
                    <a:pt x="3" y="14"/>
                  </a:cubicBezTo>
                  <a:cubicBezTo>
                    <a:pt x="3" y="14"/>
                    <a:pt x="3" y="14"/>
                    <a:pt x="3" y="14"/>
                  </a:cubicBezTo>
                  <a:cubicBezTo>
                    <a:pt x="1" y="14"/>
                    <a:pt x="1" y="14"/>
                    <a:pt x="1" y="14"/>
                  </a:cubicBezTo>
                  <a:cubicBezTo>
                    <a:pt x="1" y="14"/>
                    <a:pt x="1" y="14"/>
                    <a:pt x="1" y="14"/>
                  </a:cubicBezTo>
                  <a:cubicBezTo>
                    <a:pt x="1" y="14"/>
                    <a:pt x="1" y="14"/>
                    <a:pt x="1" y="14"/>
                  </a:cubicBezTo>
                  <a:cubicBezTo>
                    <a:pt x="0" y="14"/>
                    <a:pt x="0" y="14"/>
                    <a:pt x="0" y="14"/>
                  </a:cubicBezTo>
                  <a:cubicBezTo>
                    <a:pt x="0" y="13"/>
                    <a:pt x="0" y="13"/>
                    <a:pt x="0" y="1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229">
              <a:extLst>
                <a:ext uri="{FF2B5EF4-FFF2-40B4-BE49-F238E27FC236}">
                  <a16:creationId xmlns:a16="http://schemas.microsoft.com/office/drawing/2014/main" id="{FC931095-6DCD-4989-BFB8-0EC890832CF0}"/>
                </a:ext>
              </a:extLst>
            </p:cNvPr>
            <p:cNvSpPr>
              <a:spLocks noEditPoints="1"/>
            </p:cNvSpPr>
            <p:nvPr/>
          </p:nvSpPr>
          <p:spPr bwMode="auto">
            <a:xfrm>
              <a:off x="14147885" y="6817627"/>
              <a:ext cx="660141" cy="460675"/>
            </a:xfrm>
            <a:custGeom>
              <a:avLst/>
              <a:gdLst>
                <a:gd name="T0" fmla="*/ 147 w 159"/>
                <a:gd name="T1" fmla="*/ 78 h 110"/>
                <a:gd name="T2" fmla="*/ 130 w 159"/>
                <a:gd name="T3" fmla="*/ 98 h 110"/>
                <a:gd name="T4" fmla="*/ 119 w 159"/>
                <a:gd name="T5" fmla="*/ 101 h 110"/>
                <a:gd name="T6" fmla="*/ 111 w 159"/>
                <a:gd name="T7" fmla="*/ 109 h 110"/>
                <a:gd name="T8" fmla="*/ 103 w 159"/>
                <a:gd name="T9" fmla="*/ 107 h 110"/>
                <a:gd name="T10" fmla="*/ 98 w 159"/>
                <a:gd name="T11" fmla="*/ 102 h 110"/>
                <a:gd name="T12" fmla="*/ 97 w 159"/>
                <a:gd name="T13" fmla="*/ 91 h 110"/>
                <a:gd name="T14" fmla="*/ 81 w 159"/>
                <a:gd name="T15" fmla="*/ 83 h 110"/>
                <a:gd name="T16" fmla="*/ 76 w 159"/>
                <a:gd name="T17" fmla="*/ 78 h 110"/>
                <a:gd name="T18" fmla="*/ 69 w 159"/>
                <a:gd name="T19" fmla="*/ 76 h 110"/>
                <a:gd name="T20" fmla="*/ 63 w 159"/>
                <a:gd name="T21" fmla="*/ 74 h 110"/>
                <a:gd name="T22" fmla="*/ 54 w 159"/>
                <a:gd name="T23" fmla="*/ 71 h 110"/>
                <a:gd name="T24" fmla="*/ 53 w 159"/>
                <a:gd name="T25" fmla="*/ 68 h 110"/>
                <a:gd name="T26" fmla="*/ 44 w 159"/>
                <a:gd name="T27" fmla="*/ 67 h 110"/>
                <a:gd name="T28" fmla="*/ 41 w 159"/>
                <a:gd name="T29" fmla="*/ 70 h 110"/>
                <a:gd name="T30" fmla="*/ 29 w 159"/>
                <a:gd name="T31" fmla="*/ 72 h 110"/>
                <a:gd name="T32" fmla="*/ 23 w 159"/>
                <a:gd name="T33" fmla="*/ 79 h 110"/>
                <a:gd name="T34" fmla="*/ 15 w 159"/>
                <a:gd name="T35" fmla="*/ 75 h 110"/>
                <a:gd name="T36" fmla="*/ 15 w 159"/>
                <a:gd name="T37" fmla="*/ 62 h 110"/>
                <a:gd name="T38" fmla="*/ 14 w 159"/>
                <a:gd name="T39" fmla="*/ 54 h 110"/>
                <a:gd name="T40" fmla="*/ 9 w 159"/>
                <a:gd name="T41" fmla="*/ 51 h 110"/>
                <a:gd name="T42" fmla="*/ 9 w 159"/>
                <a:gd name="T43" fmla="*/ 48 h 110"/>
                <a:gd name="T44" fmla="*/ 11 w 159"/>
                <a:gd name="T45" fmla="*/ 47 h 110"/>
                <a:gd name="T46" fmla="*/ 9 w 159"/>
                <a:gd name="T47" fmla="*/ 43 h 110"/>
                <a:gd name="T48" fmla="*/ 4 w 159"/>
                <a:gd name="T49" fmla="*/ 43 h 110"/>
                <a:gd name="T50" fmla="*/ 4 w 159"/>
                <a:gd name="T51" fmla="*/ 29 h 110"/>
                <a:gd name="T52" fmla="*/ 9 w 159"/>
                <a:gd name="T53" fmla="*/ 30 h 110"/>
                <a:gd name="T54" fmla="*/ 15 w 159"/>
                <a:gd name="T55" fmla="*/ 32 h 110"/>
                <a:gd name="T56" fmla="*/ 21 w 159"/>
                <a:gd name="T57" fmla="*/ 31 h 110"/>
                <a:gd name="T58" fmla="*/ 25 w 159"/>
                <a:gd name="T59" fmla="*/ 29 h 110"/>
                <a:gd name="T60" fmla="*/ 20 w 159"/>
                <a:gd name="T61" fmla="*/ 22 h 110"/>
                <a:gd name="T62" fmla="*/ 15 w 159"/>
                <a:gd name="T63" fmla="*/ 11 h 110"/>
                <a:gd name="T64" fmla="*/ 7 w 159"/>
                <a:gd name="T65" fmla="*/ 11 h 110"/>
                <a:gd name="T66" fmla="*/ 4 w 159"/>
                <a:gd name="T67" fmla="*/ 18 h 110"/>
                <a:gd name="T68" fmla="*/ 1 w 159"/>
                <a:gd name="T69" fmla="*/ 19 h 110"/>
                <a:gd name="T70" fmla="*/ 8 w 159"/>
                <a:gd name="T71" fmla="*/ 9 h 110"/>
                <a:gd name="T72" fmla="*/ 19 w 159"/>
                <a:gd name="T73" fmla="*/ 8 h 110"/>
                <a:gd name="T74" fmla="*/ 27 w 159"/>
                <a:gd name="T75" fmla="*/ 14 h 110"/>
                <a:gd name="T76" fmla="*/ 32 w 159"/>
                <a:gd name="T77" fmla="*/ 22 h 110"/>
                <a:gd name="T78" fmla="*/ 38 w 159"/>
                <a:gd name="T79" fmla="*/ 22 h 110"/>
                <a:gd name="T80" fmla="*/ 50 w 159"/>
                <a:gd name="T81" fmla="*/ 23 h 110"/>
                <a:gd name="T82" fmla="*/ 51 w 159"/>
                <a:gd name="T83" fmla="*/ 21 h 110"/>
                <a:gd name="T84" fmla="*/ 53 w 159"/>
                <a:gd name="T85" fmla="*/ 11 h 110"/>
                <a:gd name="T86" fmla="*/ 61 w 159"/>
                <a:gd name="T87" fmla="*/ 7 h 110"/>
                <a:gd name="T88" fmla="*/ 64 w 159"/>
                <a:gd name="T89" fmla="*/ 6 h 110"/>
                <a:gd name="T90" fmla="*/ 66 w 159"/>
                <a:gd name="T91" fmla="*/ 8 h 110"/>
                <a:gd name="T92" fmla="*/ 65 w 159"/>
                <a:gd name="T93" fmla="*/ 4 h 110"/>
                <a:gd name="T94" fmla="*/ 66 w 159"/>
                <a:gd name="T95" fmla="*/ 2 h 110"/>
                <a:gd name="T96" fmla="*/ 72 w 159"/>
                <a:gd name="T97" fmla="*/ 4 h 110"/>
                <a:gd name="T98" fmla="*/ 77 w 159"/>
                <a:gd name="T99" fmla="*/ 7 h 110"/>
                <a:gd name="T100" fmla="*/ 84 w 159"/>
                <a:gd name="T101" fmla="*/ 9 h 110"/>
                <a:gd name="T102" fmla="*/ 83 w 159"/>
                <a:gd name="T103" fmla="*/ 13 h 110"/>
                <a:gd name="T104" fmla="*/ 86 w 159"/>
                <a:gd name="T105" fmla="*/ 16 h 110"/>
                <a:gd name="T106" fmla="*/ 85 w 159"/>
                <a:gd name="T107" fmla="*/ 19 h 110"/>
                <a:gd name="T108" fmla="*/ 90 w 159"/>
                <a:gd name="T109" fmla="*/ 24 h 110"/>
                <a:gd name="T110" fmla="*/ 98 w 159"/>
                <a:gd name="T111" fmla="*/ 24 h 110"/>
                <a:gd name="T112" fmla="*/ 103 w 159"/>
                <a:gd name="T113" fmla="*/ 24 h 110"/>
                <a:gd name="T114" fmla="*/ 109 w 159"/>
                <a:gd name="T115" fmla="*/ 34 h 110"/>
                <a:gd name="T116" fmla="*/ 114 w 159"/>
                <a:gd name="T117" fmla="*/ 44 h 110"/>
                <a:gd name="T118" fmla="*/ 148 w 159"/>
                <a:gd name="T119" fmla="*/ 67 h 110"/>
                <a:gd name="T120" fmla="*/ 159 w 159"/>
                <a:gd name="T121" fmla="*/ 72 h 110"/>
                <a:gd name="T122" fmla="*/ 6 w 159"/>
                <a:gd name="T123" fmla="*/ 5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 h="110">
                  <a:moveTo>
                    <a:pt x="157" y="80"/>
                  </a:moveTo>
                  <a:cubicBezTo>
                    <a:pt x="157" y="80"/>
                    <a:pt x="157" y="80"/>
                    <a:pt x="157" y="80"/>
                  </a:cubicBezTo>
                  <a:cubicBezTo>
                    <a:pt x="156" y="80"/>
                    <a:pt x="156" y="80"/>
                    <a:pt x="153" y="79"/>
                  </a:cubicBezTo>
                  <a:cubicBezTo>
                    <a:pt x="151" y="78"/>
                    <a:pt x="151" y="78"/>
                    <a:pt x="149" y="77"/>
                  </a:cubicBezTo>
                  <a:cubicBezTo>
                    <a:pt x="149" y="77"/>
                    <a:pt x="148" y="77"/>
                    <a:pt x="148" y="77"/>
                  </a:cubicBezTo>
                  <a:cubicBezTo>
                    <a:pt x="147" y="78"/>
                    <a:pt x="147" y="78"/>
                    <a:pt x="147" y="78"/>
                  </a:cubicBezTo>
                  <a:cubicBezTo>
                    <a:pt x="147" y="80"/>
                    <a:pt x="147" y="79"/>
                    <a:pt x="146" y="81"/>
                  </a:cubicBezTo>
                  <a:cubicBezTo>
                    <a:pt x="143" y="81"/>
                    <a:pt x="144" y="81"/>
                    <a:pt x="141" y="81"/>
                  </a:cubicBezTo>
                  <a:cubicBezTo>
                    <a:pt x="139" y="82"/>
                    <a:pt x="140" y="82"/>
                    <a:pt x="138" y="83"/>
                  </a:cubicBezTo>
                  <a:cubicBezTo>
                    <a:pt x="138" y="84"/>
                    <a:pt x="135" y="93"/>
                    <a:pt x="135" y="94"/>
                  </a:cubicBezTo>
                  <a:cubicBezTo>
                    <a:pt x="133" y="96"/>
                    <a:pt x="133" y="96"/>
                    <a:pt x="130" y="97"/>
                  </a:cubicBezTo>
                  <a:cubicBezTo>
                    <a:pt x="130" y="98"/>
                    <a:pt x="130" y="98"/>
                    <a:pt x="130" y="98"/>
                  </a:cubicBezTo>
                  <a:cubicBezTo>
                    <a:pt x="130" y="98"/>
                    <a:pt x="130" y="98"/>
                    <a:pt x="130" y="98"/>
                  </a:cubicBezTo>
                  <a:cubicBezTo>
                    <a:pt x="129" y="99"/>
                    <a:pt x="129" y="99"/>
                    <a:pt x="129" y="99"/>
                  </a:cubicBezTo>
                  <a:cubicBezTo>
                    <a:pt x="127" y="98"/>
                    <a:pt x="123" y="100"/>
                    <a:pt x="121" y="101"/>
                  </a:cubicBezTo>
                  <a:cubicBezTo>
                    <a:pt x="120" y="101"/>
                    <a:pt x="120" y="101"/>
                    <a:pt x="120" y="101"/>
                  </a:cubicBezTo>
                  <a:cubicBezTo>
                    <a:pt x="119" y="101"/>
                    <a:pt x="119" y="101"/>
                    <a:pt x="119" y="101"/>
                  </a:cubicBezTo>
                  <a:cubicBezTo>
                    <a:pt x="119" y="101"/>
                    <a:pt x="119" y="101"/>
                    <a:pt x="119" y="101"/>
                  </a:cubicBezTo>
                  <a:cubicBezTo>
                    <a:pt x="120" y="103"/>
                    <a:pt x="119" y="102"/>
                    <a:pt x="120" y="103"/>
                  </a:cubicBezTo>
                  <a:cubicBezTo>
                    <a:pt x="119" y="104"/>
                    <a:pt x="119" y="104"/>
                    <a:pt x="119" y="104"/>
                  </a:cubicBezTo>
                  <a:cubicBezTo>
                    <a:pt x="119" y="105"/>
                    <a:pt x="119" y="104"/>
                    <a:pt x="118" y="106"/>
                  </a:cubicBezTo>
                  <a:cubicBezTo>
                    <a:pt x="117" y="107"/>
                    <a:pt x="115" y="109"/>
                    <a:pt x="113" y="109"/>
                  </a:cubicBezTo>
                  <a:cubicBezTo>
                    <a:pt x="112" y="109"/>
                    <a:pt x="113" y="109"/>
                    <a:pt x="112" y="109"/>
                  </a:cubicBezTo>
                  <a:cubicBezTo>
                    <a:pt x="111" y="109"/>
                    <a:pt x="111" y="109"/>
                    <a:pt x="111" y="109"/>
                  </a:cubicBezTo>
                  <a:cubicBezTo>
                    <a:pt x="110" y="110"/>
                    <a:pt x="110" y="110"/>
                    <a:pt x="110" y="110"/>
                  </a:cubicBezTo>
                  <a:cubicBezTo>
                    <a:pt x="110" y="110"/>
                    <a:pt x="110" y="110"/>
                    <a:pt x="110" y="110"/>
                  </a:cubicBezTo>
                  <a:cubicBezTo>
                    <a:pt x="109" y="109"/>
                    <a:pt x="109" y="109"/>
                    <a:pt x="109" y="109"/>
                  </a:cubicBezTo>
                  <a:cubicBezTo>
                    <a:pt x="108" y="108"/>
                    <a:pt x="108" y="107"/>
                    <a:pt x="106" y="106"/>
                  </a:cubicBezTo>
                  <a:cubicBezTo>
                    <a:pt x="106" y="106"/>
                    <a:pt x="106" y="106"/>
                    <a:pt x="106" y="106"/>
                  </a:cubicBezTo>
                  <a:cubicBezTo>
                    <a:pt x="105" y="107"/>
                    <a:pt x="105" y="106"/>
                    <a:pt x="103" y="107"/>
                  </a:cubicBezTo>
                  <a:cubicBezTo>
                    <a:pt x="102" y="106"/>
                    <a:pt x="103" y="107"/>
                    <a:pt x="101" y="106"/>
                  </a:cubicBezTo>
                  <a:cubicBezTo>
                    <a:pt x="100" y="105"/>
                    <a:pt x="100" y="105"/>
                    <a:pt x="99" y="104"/>
                  </a:cubicBezTo>
                  <a:cubicBezTo>
                    <a:pt x="98" y="104"/>
                    <a:pt x="98" y="104"/>
                    <a:pt x="98" y="104"/>
                  </a:cubicBezTo>
                  <a:cubicBezTo>
                    <a:pt x="98" y="103"/>
                    <a:pt x="98" y="103"/>
                    <a:pt x="98" y="103"/>
                  </a:cubicBezTo>
                  <a:cubicBezTo>
                    <a:pt x="98" y="103"/>
                    <a:pt x="98" y="103"/>
                    <a:pt x="98" y="103"/>
                  </a:cubicBezTo>
                  <a:cubicBezTo>
                    <a:pt x="98" y="102"/>
                    <a:pt x="98" y="102"/>
                    <a:pt x="98" y="102"/>
                  </a:cubicBezTo>
                  <a:cubicBezTo>
                    <a:pt x="98" y="101"/>
                    <a:pt x="98" y="101"/>
                    <a:pt x="98" y="101"/>
                  </a:cubicBezTo>
                  <a:cubicBezTo>
                    <a:pt x="98" y="99"/>
                    <a:pt x="98" y="99"/>
                    <a:pt x="98" y="99"/>
                  </a:cubicBezTo>
                  <a:cubicBezTo>
                    <a:pt x="97" y="99"/>
                    <a:pt x="97" y="99"/>
                    <a:pt x="97" y="99"/>
                  </a:cubicBezTo>
                  <a:cubicBezTo>
                    <a:pt x="97" y="98"/>
                    <a:pt x="97" y="98"/>
                    <a:pt x="98" y="97"/>
                  </a:cubicBezTo>
                  <a:cubicBezTo>
                    <a:pt x="98" y="96"/>
                    <a:pt x="98" y="96"/>
                    <a:pt x="98" y="96"/>
                  </a:cubicBezTo>
                  <a:cubicBezTo>
                    <a:pt x="97" y="94"/>
                    <a:pt x="97" y="94"/>
                    <a:pt x="97" y="91"/>
                  </a:cubicBezTo>
                  <a:cubicBezTo>
                    <a:pt x="97" y="90"/>
                    <a:pt x="97" y="90"/>
                    <a:pt x="97" y="90"/>
                  </a:cubicBezTo>
                  <a:cubicBezTo>
                    <a:pt x="91" y="90"/>
                    <a:pt x="93" y="90"/>
                    <a:pt x="88" y="90"/>
                  </a:cubicBezTo>
                  <a:cubicBezTo>
                    <a:pt x="88" y="89"/>
                    <a:pt x="86" y="88"/>
                    <a:pt x="86" y="87"/>
                  </a:cubicBezTo>
                  <a:cubicBezTo>
                    <a:pt x="85" y="85"/>
                    <a:pt x="85" y="85"/>
                    <a:pt x="85" y="85"/>
                  </a:cubicBezTo>
                  <a:cubicBezTo>
                    <a:pt x="84" y="84"/>
                    <a:pt x="84" y="84"/>
                    <a:pt x="84" y="84"/>
                  </a:cubicBezTo>
                  <a:cubicBezTo>
                    <a:pt x="81" y="83"/>
                    <a:pt x="81" y="83"/>
                    <a:pt x="81" y="83"/>
                  </a:cubicBezTo>
                  <a:cubicBezTo>
                    <a:pt x="79" y="82"/>
                    <a:pt x="79" y="82"/>
                    <a:pt x="79" y="82"/>
                  </a:cubicBezTo>
                  <a:cubicBezTo>
                    <a:pt x="78" y="81"/>
                    <a:pt x="78" y="81"/>
                    <a:pt x="78" y="81"/>
                  </a:cubicBezTo>
                  <a:cubicBezTo>
                    <a:pt x="77" y="80"/>
                    <a:pt x="77" y="80"/>
                    <a:pt x="77" y="80"/>
                  </a:cubicBezTo>
                  <a:cubicBezTo>
                    <a:pt x="77" y="79"/>
                    <a:pt x="77" y="79"/>
                    <a:pt x="77" y="79"/>
                  </a:cubicBezTo>
                  <a:cubicBezTo>
                    <a:pt x="77" y="78"/>
                    <a:pt x="77" y="78"/>
                    <a:pt x="77" y="78"/>
                  </a:cubicBezTo>
                  <a:cubicBezTo>
                    <a:pt x="76" y="78"/>
                    <a:pt x="76" y="78"/>
                    <a:pt x="76" y="78"/>
                  </a:cubicBezTo>
                  <a:cubicBezTo>
                    <a:pt x="76" y="77"/>
                    <a:pt x="76" y="77"/>
                    <a:pt x="76" y="77"/>
                  </a:cubicBezTo>
                  <a:cubicBezTo>
                    <a:pt x="76" y="77"/>
                    <a:pt x="76" y="77"/>
                    <a:pt x="76" y="77"/>
                  </a:cubicBezTo>
                  <a:cubicBezTo>
                    <a:pt x="72" y="76"/>
                    <a:pt x="72" y="76"/>
                    <a:pt x="72" y="76"/>
                  </a:cubicBezTo>
                  <a:cubicBezTo>
                    <a:pt x="71" y="75"/>
                    <a:pt x="71" y="75"/>
                    <a:pt x="71" y="75"/>
                  </a:cubicBezTo>
                  <a:cubicBezTo>
                    <a:pt x="70" y="76"/>
                    <a:pt x="70" y="76"/>
                    <a:pt x="70" y="76"/>
                  </a:cubicBezTo>
                  <a:cubicBezTo>
                    <a:pt x="69" y="76"/>
                    <a:pt x="69" y="76"/>
                    <a:pt x="69" y="76"/>
                  </a:cubicBezTo>
                  <a:cubicBezTo>
                    <a:pt x="68" y="75"/>
                    <a:pt x="68" y="75"/>
                    <a:pt x="68" y="75"/>
                  </a:cubicBezTo>
                  <a:cubicBezTo>
                    <a:pt x="67" y="76"/>
                    <a:pt x="67" y="76"/>
                    <a:pt x="67" y="76"/>
                  </a:cubicBezTo>
                  <a:cubicBezTo>
                    <a:pt x="66" y="76"/>
                    <a:pt x="66" y="76"/>
                    <a:pt x="66" y="76"/>
                  </a:cubicBezTo>
                  <a:cubicBezTo>
                    <a:pt x="65" y="76"/>
                    <a:pt x="65" y="76"/>
                    <a:pt x="65" y="76"/>
                  </a:cubicBezTo>
                  <a:cubicBezTo>
                    <a:pt x="65" y="75"/>
                    <a:pt x="65" y="75"/>
                    <a:pt x="65" y="75"/>
                  </a:cubicBezTo>
                  <a:cubicBezTo>
                    <a:pt x="63" y="74"/>
                    <a:pt x="63" y="74"/>
                    <a:pt x="63" y="74"/>
                  </a:cubicBezTo>
                  <a:cubicBezTo>
                    <a:pt x="61" y="73"/>
                    <a:pt x="61" y="73"/>
                    <a:pt x="61" y="73"/>
                  </a:cubicBezTo>
                  <a:cubicBezTo>
                    <a:pt x="60" y="73"/>
                    <a:pt x="60" y="73"/>
                    <a:pt x="60" y="73"/>
                  </a:cubicBezTo>
                  <a:cubicBezTo>
                    <a:pt x="58" y="72"/>
                    <a:pt x="58" y="72"/>
                    <a:pt x="58" y="72"/>
                  </a:cubicBezTo>
                  <a:cubicBezTo>
                    <a:pt x="56" y="72"/>
                    <a:pt x="56" y="72"/>
                    <a:pt x="56" y="72"/>
                  </a:cubicBezTo>
                  <a:cubicBezTo>
                    <a:pt x="55" y="71"/>
                    <a:pt x="55" y="71"/>
                    <a:pt x="55" y="71"/>
                  </a:cubicBezTo>
                  <a:cubicBezTo>
                    <a:pt x="54" y="71"/>
                    <a:pt x="54" y="71"/>
                    <a:pt x="54" y="71"/>
                  </a:cubicBezTo>
                  <a:cubicBezTo>
                    <a:pt x="54" y="71"/>
                    <a:pt x="54" y="71"/>
                    <a:pt x="54" y="71"/>
                  </a:cubicBezTo>
                  <a:cubicBezTo>
                    <a:pt x="54" y="70"/>
                    <a:pt x="54" y="70"/>
                    <a:pt x="54" y="70"/>
                  </a:cubicBezTo>
                  <a:cubicBezTo>
                    <a:pt x="54" y="69"/>
                    <a:pt x="54" y="69"/>
                    <a:pt x="54" y="69"/>
                  </a:cubicBezTo>
                  <a:cubicBezTo>
                    <a:pt x="54" y="69"/>
                    <a:pt x="54" y="69"/>
                    <a:pt x="54" y="69"/>
                  </a:cubicBezTo>
                  <a:cubicBezTo>
                    <a:pt x="53" y="68"/>
                    <a:pt x="53" y="68"/>
                    <a:pt x="53" y="68"/>
                  </a:cubicBezTo>
                  <a:cubicBezTo>
                    <a:pt x="53" y="68"/>
                    <a:pt x="53" y="68"/>
                    <a:pt x="53" y="68"/>
                  </a:cubicBezTo>
                  <a:cubicBezTo>
                    <a:pt x="51" y="68"/>
                    <a:pt x="51" y="68"/>
                    <a:pt x="51" y="68"/>
                  </a:cubicBezTo>
                  <a:cubicBezTo>
                    <a:pt x="49" y="68"/>
                    <a:pt x="49" y="68"/>
                    <a:pt x="49" y="68"/>
                  </a:cubicBezTo>
                  <a:cubicBezTo>
                    <a:pt x="48" y="67"/>
                    <a:pt x="48" y="67"/>
                    <a:pt x="48" y="67"/>
                  </a:cubicBezTo>
                  <a:cubicBezTo>
                    <a:pt x="47" y="67"/>
                    <a:pt x="47" y="67"/>
                    <a:pt x="47" y="67"/>
                  </a:cubicBezTo>
                  <a:cubicBezTo>
                    <a:pt x="45" y="67"/>
                    <a:pt x="45" y="67"/>
                    <a:pt x="45" y="67"/>
                  </a:cubicBezTo>
                  <a:cubicBezTo>
                    <a:pt x="44" y="67"/>
                    <a:pt x="44" y="67"/>
                    <a:pt x="44" y="67"/>
                  </a:cubicBezTo>
                  <a:cubicBezTo>
                    <a:pt x="43" y="68"/>
                    <a:pt x="43" y="68"/>
                    <a:pt x="43" y="68"/>
                  </a:cubicBezTo>
                  <a:cubicBezTo>
                    <a:pt x="43" y="68"/>
                    <a:pt x="43" y="68"/>
                    <a:pt x="43" y="68"/>
                  </a:cubicBezTo>
                  <a:cubicBezTo>
                    <a:pt x="43" y="69"/>
                    <a:pt x="43" y="69"/>
                    <a:pt x="43" y="69"/>
                  </a:cubicBezTo>
                  <a:cubicBezTo>
                    <a:pt x="42" y="70"/>
                    <a:pt x="42" y="70"/>
                    <a:pt x="42" y="70"/>
                  </a:cubicBezTo>
                  <a:cubicBezTo>
                    <a:pt x="42" y="70"/>
                    <a:pt x="42" y="70"/>
                    <a:pt x="42" y="70"/>
                  </a:cubicBezTo>
                  <a:cubicBezTo>
                    <a:pt x="41" y="70"/>
                    <a:pt x="41" y="70"/>
                    <a:pt x="41" y="70"/>
                  </a:cubicBezTo>
                  <a:cubicBezTo>
                    <a:pt x="40" y="70"/>
                    <a:pt x="40" y="70"/>
                    <a:pt x="40" y="70"/>
                  </a:cubicBezTo>
                  <a:cubicBezTo>
                    <a:pt x="37" y="69"/>
                    <a:pt x="37" y="69"/>
                    <a:pt x="37" y="69"/>
                  </a:cubicBezTo>
                  <a:cubicBezTo>
                    <a:pt x="34" y="69"/>
                    <a:pt x="34" y="69"/>
                    <a:pt x="34" y="69"/>
                  </a:cubicBezTo>
                  <a:cubicBezTo>
                    <a:pt x="32" y="70"/>
                    <a:pt x="32" y="70"/>
                    <a:pt x="32" y="70"/>
                  </a:cubicBezTo>
                  <a:cubicBezTo>
                    <a:pt x="31" y="71"/>
                    <a:pt x="31" y="71"/>
                    <a:pt x="31" y="71"/>
                  </a:cubicBezTo>
                  <a:cubicBezTo>
                    <a:pt x="29" y="72"/>
                    <a:pt x="29" y="72"/>
                    <a:pt x="29" y="72"/>
                  </a:cubicBezTo>
                  <a:cubicBezTo>
                    <a:pt x="27" y="74"/>
                    <a:pt x="27" y="74"/>
                    <a:pt x="27" y="74"/>
                  </a:cubicBezTo>
                  <a:cubicBezTo>
                    <a:pt x="26" y="75"/>
                    <a:pt x="26" y="75"/>
                    <a:pt x="26" y="75"/>
                  </a:cubicBezTo>
                  <a:cubicBezTo>
                    <a:pt x="25" y="78"/>
                    <a:pt x="25" y="78"/>
                    <a:pt x="25" y="78"/>
                  </a:cubicBezTo>
                  <a:cubicBezTo>
                    <a:pt x="25" y="78"/>
                    <a:pt x="25" y="78"/>
                    <a:pt x="25" y="78"/>
                  </a:cubicBezTo>
                  <a:cubicBezTo>
                    <a:pt x="24" y="79"/>
                    <a:pt x="24" y="79"/>
                    <a:pt x="24" y="79"/>
                  </a:cubicBezTo>
                  <a:cubicBezTo>
                    <a:pt x="23" y="79"/>
                    <a:pt x="23" y="79"/>
                    <a:pt x="23" y="79"/>
                  </a:cubicBezTo>
                  <a:cubicBezTo>
                    <a:pt x="22" y="79"/>
                    <a:pt x="22" y="79"/>
                    <a:pt x="22" y="79"/>
                  </a:cubicBezTo>
                  <a:cubicBezTo>
                    <a:pt x="20" y="80"/>
                    <a:pt x="20" y="80"/>
                    <a:pt x="20" y="80"/>
                  </a:cubicBezTo>
                  <a:cubicBezTo>
                    <a:pt x="19" y="80"/>
                    <a:pt x="19" y="80"/>
                    <a:pt x="19" y="80"/>
                  </a:cubicBezTo>
                  <a:cubicBezTo>
                    <a:pt x="16" y="80"/>
                    <a:pt x="16" y="80"/>
                    <a:pt x="16" y="80"/>
                  </a:cubicBezTo>
                  <a:cubicBezTo>
                    <a:pt x="16" y="79"/>
                    <a:pt x="16" y="79"/>
                    <a:pt x="16" y="79"/>
                  </a:cubicBezTo>
                  <a:cubicBezTo>
                    <a:pt x="15" y="75"/>
                    <a:pt x="15" y="75"/>
                    <a:pt x="15" y="75"/>
                  </a:cubicBezTo>
                  <a:cubicBezTo>
                    <a:pt x="15" y="72"/>
                    <a:pt x="15" y="72"/>
                    <a:pt x="15" y="72"/>
                  </a:cubicBezTo>
                  <a:cubicBezTo>
                    <a:pt x="15" y="70"/>
                    <a:pt x="15" y="70"/>
                    <a:pt x="15" y="70"/>
                  </a:cubicBezTo>
                  <a:cubicBezTo>
                    <a:pt x="15" y="67"/>
                    <a:pt x="15" y="67"/>
                    <a:pt x="15" y="67"/>
                  </a:cubicBezTo>
                  <a:cubicBezTo>
                    <a:pt x="15" y="65"/>
                    <a:pt x="15" y="65"/>
                    <a:pt x="15" y="65"/>
                  </a:cubicBezTo>
                  <a:cubicBezTo>
                    <a:pt x="15" y="63"/>
                    <a:pt x="15" y="63"/>
                    <a:pt x="15" y="63"/>
                  </a:cubicBezTo>
                  <a:cubicBezTo>
                    <a:pt x="15" y="62"/>
                    <a:pt x="15" y="62"/>
                    <a:pt x="15" y="62"/>
                  </a:cubicBezTo>
                  <a:cubicBezTo>
                    <a:pt x="15" y="60"/>
                    <a:pt x="15" y="60"/>
                    <a:pt x="15" y="60"/>
                  </a:cubicBezTo>
                  <a:cubicBezTo>
                    <a:pt x="15" y="58"/>
                    <a:pt x="15" y="58"/>
                    <a:pt x="15" y="58"/>
                  </a:cubicBezTo>
                  <a:cubicBezTo>
                    <a:pt x="15" y="57"/>
                    <a:pt x="15" y="57"/>
                    <a:pt x="15" y="57"/>
                  </a:cubicBezTo>
                  <a:cubicBezTo>
                    <a:pt x="15" y="56"/>
                    <a:pt x="15" y="56"/>
                    <a:pt x="15" y="56"/>
                  </a:cubicBezTo>
                  <a:cubicBezTo>
                    <a:pt x="14" y="55"/>
                    <a:pt x="14" y="55"/>
                    <a:pt x="14" y="55"/>
                  </a:cubicBezTo>
                  <a:cubicBezTo>
                    <a:pt x="14" y="54"/>
                    <a:pt x="14" y="54"/>
                    <a:pt x="14" y="54"/>
                  </a:cubicBezTo>
                  <a:cubicBezTo>
                    <a:pt x="13" y="53"/>
                    <a:pt x="13" y="53"/>
                    <a:pt x="13" y="53"/>
                  </a:cubicBezTo>
                  <a:cubicBezTo>
                    <a:pt x="12" y="53"/>
                    <a:pt x="12" y="53"/>
                    <a:pt x="12" y="53"/>
                  </a:cubicBezTo>
                  <a:cubicBezTo>
                    <a:pt x="12" y="52"/>
                    <a:pt x="12" y="52"/>
                    <a:pt x="12" y="52"/>
                  </a:cubicBezTo>
                  <a:cubicBezTo>
                    <a:pt x="11" y="52"/>
                    <a:pt x="11" y="52"/>
                    <a:pt x="11" y="52"/>
                  </a:cubicBezTo>
                  <a:cubicBezTo>
                    <a:pt x="9" y="51"/>
                    <a:pt x="9" y="51"/>
                    <a:pt x="9" y="51"/>
                  </a:cubicBezTo>
                  <a:cubicBezTo>
                    <a:pt x="9" y="51"/>
                    <a:pt x="9" y="51"/>
                    <a:pt x="9" y="51"/>
                  </a:cubicBezTo>
                  <a:cubicBezTo>
                    <a:pt x="8" y="52"/>
                    <a:pt x="8" y="52"/>
                    <a:pt x="8" y="52"/>
                  </a:cubicBezTo>
                  <a:cubicBezTo>
                    <a:pt x="7" y="53"/>
                    <a:pt x="7" y="53"/>
                    <a:pt x="7" y="53"/>
                  </a:cubicBezTo>
                  <a:cubicBezTo>
                    <a:pt x="7" y="51"/>
                    <a:pt x="7" y="51"/>
                    <a:pt x="7" y="51"/>
                  </a:cubicBezTo>
                  <a:cubicBezTo>
                    <a:pt x="7" y="50"/>
                    <a:pt x="7" y="50"/>
                    <a:pt x="7" y="50"/>
                  </a:cubicBezTo>
                  <a:cubicBezTo>
                    <a:pt x="8" y="48"/>
                    <a:pt x="8" y="48"/>
                    <a:pt x="8" y="48"/>
                  </a:cubicBezTo>
                  <a:cubicBezTo>
                    <a:pt x="9" y="48"/>
                    <a:pt x="9" y="48"/>
                    <a:pt x="9" y="48"/>
                  </a:cubicBezTo>
                  <a:cubicBezTo>
                    <a:pt x="10" y="49"/>
                    <a:pt x="10" y="49"/>
                    <a:pt x="10" y="49"/>
                  </a:cubicBezTo>
                  <a:cubicBezTo>
                    <a:pt x="11" y="49"/>
                    <a:pt x="11" y="49"/>
                    <a:pt x="11" y="49"/>
                  </a:cubicBezTo>
                  <a:cubicBezTo>
                    <a:pt x="12" y="49"/>
                    <a:pt x="12" y="49"/>
                    <a:pt x="12" y="49"/>
                  </a:cubicBezTo>
                  <a:cubicBezTo>
                    <a:pt x="12" y="48"/>
                    <a:pt x="12" y="48"/>
                    <a:pt x="12" y="48"/>
                  </a:cubicBezTo>
                  <a:cubicBezTo>
                    <a:pt x="12" y="47"/>
                    <a:pt x="12" y="47"/>
                    <a:pt x="12" y="47"/>
                  </a:cubicBezTo>
                  <a:cubicBezTo>
                    <a:pt x="11" y="47"/>
                    <a:pt x="11" y="47"/>
                    <a:pt x="11" y="47"/>
                  </a:cubicBezTo>
                  <a:cubicBezTo>
                    <a:pt x="11" y="46"/>
                    <a:pt x="11" y="46"/>
                    <a:pt x="11" y="46"/>
                  </a:cubicBezTo>
                  <a:cubicBezTo>
                    <a:pt x="11" y="44"/>
                    <a:pt x="11" y="44"/>
                    <a:pt x="11" y="44"/>
                  </a:cubicBezTo>
                  <a:cubicBezTo>
                    <a:pt x="11" y="43"/>
                    <a:pt x="11" y="43"/>
                    <a:pt x="11" y="43"/>
                  </a:cubicBezTo>
                  <a:cubicBezTo>
                    <a:pt x="11" y="43"/>
                    <a:pt x="11" y="43"/>
                    <a:pt x="11" y="43"/>
                  </a:cubicBezTo>
                  <a:cubicBezTo>
                    <a:pt x="10" y="42"/>
                    <a:pt x="10" y="42"/>
                    <a:pt x="10" y="42"/>
                  </a:cubicBezTo>
                  <a:cubicBezTo>
                    <a:pt x="9" y="43"/>
                    <a:pt x="9" y="43"/>
                    <a:pt x="9" y="43"/>
                  </a:cubicBezTo>
                  <a:cubicBezTo>
                    <a:pt x="7" y="42"/>
                    <a:pt x="7" y="42"/>
                    <a:pt x="7" y="42"/>
                  </a:cubicBezTo>
                  <a:cubicBezTo>
                    <a:pt x="5" y="42"/>
                    <a:pt x="5" y="42"/>
                    <a:pt x="5" y="42"/>
                  </a:cubicBezTo>
                  <a:cubicBezTo>
                    <a:pt x="5" y="43"/>
                    <a:pt x="5" y="43"/>
                    <a:pt x="5" y="43"/>
                  </a:cubicBezTo>
                  <a:cubicBezTo>
                    <a:pt x="6" y="45"/>
                    <a:pt x="6" y="45"/>
                    <a:pt x="6" y="45"/>
                  </a:cubicBezTo>
                  <a:cubicBezTo>
                    <a:pt x="5" y="44"/>
                    <a:pt x="5" y="44"/>
                    <a:pt x="5" y="44"/>
                  </a:cubicBezTo>
                  <a:cubicBezTo>
                    <a:pt x="4" y="43"/>
                    <a:pt x="4" y="43"/>
                    <a:pt x="4" y="43"/>
                  </a:cubicBezTo>
                  <a:cubicBezTo>
                    <a:pt x="3" y="41"/>
                    <a:pt x="3" y="41"/>
                    <a:pt x="3" y="41"/>
                  </a:cubicBezTo>
                  <a:cubicBezTo>
                    <a:pt x="3" y="39"/>
                    <a:pt x="3" y="39"/>
                    <a:pt x="3" y="39"/>
                  </a:cubicBezTo>
                  <a:cubicBezTo>
                    <a:pt x="3" y="36"/>
                    <a:pt x="3" y="36"/>
                    <a:pt x="3" y="36"/>
                  </a:cubicBezTo>
                  <a:cubicBezTo>
                    <a:pt x="3" y="34"/>
                    <a:pt x="3" y="34"/>
                    <a:pt x="3" y="34"/>
                  </a:cubicBezTo>
                  <a:cubicBezTo>
                    <a:pt x="4" y="32"/>
                    <a:pt x="4" y="32"/>
                    <a:pt x="4" y="32"/>
                  </a:cubicBezTo>
                  <a:cubicBezTo>
                    <a:pt x="4" y="29"/>
                    <a:pt x="4" y="29"/>
                    <a:pt x="4" y="29"/>
                  </a:cubicBezTo>
                  <a:cubicBezTo>
                    <a:pt x="5" y="27"/>
                    <a:pt x="5" y="27"/>
                    <a:pt x="5" y="27"/>
                  </a:cubicBezTo>
                  <a:cubicBezTo>
                    <a:pt x="5" y="28"/>
                    <a:pt x="5" y="28"/>
                    <a:pt x="5" y="28"/>
                  </a:cubicBezTo>
                  <a:cubicBezTo>
                    <a:pt x="6" y="29"/>
                    <a:pt x="6" y="29"/>
                    <a:pt x="6" y="29"/>
                  </a:cubicBezTo>
                  <a:cubicBezTo>
                    <a:pt x="7" y="30"/>
                    <a:pt x="7" y="30"/>
                    <a:pt x="7" y="30"/>
                  </a:cubicBezTo>
                  <a:cubicBezTo>
                    <a:pt x="8" y="30"/>
                    <a:pt x="8" y="30"/>
                    <a:pt x="8" y="30"/>
                  </a:cubicBezTo>
                  <a:cubicBezTo>
                    <a:pt x="9" y="30"/>
                    <a:pt x="9" y="30"/>
                    <a:pt x="9" y="30"/>
                  </a:cubicBezTo>
                  <a:cubicBezTo>
                    <a:pt x="10" y="30"/>
                    <a:pt x="10" y="30"/>
                    <a:pt x="10" y="30"/>
                  </a:cubicBezTo>
                  <a:cubicBezTo>
                    <a:pt x="11" y="30"/>
                    <a:pt x="11" y="30"/>
                    <a:pt x="11" y="30"/>
                  </a:cubicBezTo>
                  <a:cubicBezTo>
                    <a:pt x="12" y="30"/>
                    <a:pt x="12" y="30"/>
                    <a:pt x="12" y="30"/>
                  </a:cubicBezTo>
                  <a:cubicBezTo>
                    <a:pt x="13" y="31"/>
                    <a:pt x="13" y="31"/>
                    <a:pt x="13" y="31"/>
                  </a:cubicBezTo>
                  <a:cubicBezTo>
                    <a:pt x="14" y="32"/>
                    <a:pt x="14" y="32"/>
                    <a:pt x="14" y="32"/>
                  </a:cubicBezTo>
                  <a:cubicBezTo>
                    <a:pt x="15" y="32"/>
                    <a:pt x="15" y="32"/>
                    <a:pt x="15" y="32"/>
                  </a:cubicBezTo>
                  <a:cubicBezTo>
                    <a:pt x="18" y="32"/>
                    <a:pt x="18" y="32"/>
                    <a:pt x="18" y="32"/>
                  </a:cubicBezTo>
                  <a:cubicBezTo>
                    <a:pt x="19" y="31"/>
                    <a:pt x="19" y="31"/>
                    <a:pt x="19" y="31"/>
                  </a:cubicBezTo>
                  <a:cubicBezTo>
                    <a:pt x="20" y="32"/>
                    <a:pt x="20" y="32"/>
                    <a:pt x="20" y="32"/>
                  </a:cubicBezTo>
                  <a:cubicBezTo>
                    <a:pt x="20" y="32"/>
                    <a:pt x="20" y="32"/>
                    <a:pt x="20" y="32"/>
                  </a:cubicBezTo>
                  <a:cubicBezTo>
                    <a:pt x="21" y="32"/>
                    <a:pt x="21" y="32"/>
                    <a:pt x="21" y="32"/>
                  </a:cubicBezTo>
                  <a:cubicBezTo>
                    <a:pt x="21" y="31"/>
                    <a:pt x="21" y="31"/>
                    <a:pt x="21" y="31"/>
                  </a:cubicBezTo>
                  <a:cubicBezTo>
                    <a:pt x="20" y="30"/>
                    <a:pt x="20" y="30"/>
                    <a:pt x="20" y="30"/>
                  </a:cubicBezTo>
                  <a:cubicBezTo>
                    <a:pt x="21" y="29"/>
                    <a:pt x="21" y="29"/>
                    <a:pt x="21" y="29"/>
                  </a:cubicBezTo>
                  <a:cubicBezTo>
                    <a:pt x="23" y="30"/>
                    <a:pt x="23" y="30"/>
                    <a:pt x="23" y="30"/>
                  </a:cubicBezTo>
                  <a:cubicBezTo>
                    <a:pt x="24" y="29"/>
                    <a:pt x="24" y="29"/>
                    <a:pt x="24" y="29"/>
                  </a:cubicBezTo>
                  <a:cubicBezTo>
                    <a:pt x="24" y="29"/>
                    <a:pt x="24" y="29"/>
                    <a:pt x="24" y="29"/>
                  </a:cubicBezTo>
                  <a:cubicBezTo>
                    <a:pt x="25" y="29"/>
                    <a:pt x="25" y="29"/>
                    <a:pt x="25" y="29"/>
                  </a:cubicBezTo>
                  <a:cubicBezTo>
                    <a:pt x="25" y="28"/>
                    <a:pt x="25" y="28"/>
                    <a:pt x="25" y="28"/>
                  </a:cubicBezTo>
                  <a:cubicBezTo>
                    <a:pt x="25" y="27"/>
                    <a:pt x="25" y="27"/>
                    <a:pt x="25" y="27"/>
                  </a:cubicBezTo>
                  <a:cubicBezTo>
                    <a:pt x="25" y="26"/>
                    <a:pt x="25" y="26"/>
                    <a:pt x="25" y="26"/>
                  </a:cubicBezTo>
                  <a:cubicBezTo>
                    <a:pt x="24" y="25"/>
                    <a:pt x="24" y="25"/>
                    <a:pt x="24" y="25"/>
                  </a:cubicBezTo>
                  <a:cubicBezTo>
                    <a:pt x="23" y="24"/>
                    <a:pt x="23" y="24"/>
                    <a:pt x="23" y="24"/>
                  </a:cubicBezTo>
                  <a:cubicBezTo>
                    <a:pt x="20" y="22"/>
                    <a:pt x="20" y="22"/>
                    <a:pt x="20" y="22"/>
                  </a:cubicBezTo>
                  <a:cubicBezTo>
                    <a:pt x="19" y="21"/>
                    <a:pt x="19" y="21"/>
                    <a:pt x="19" y="21"/>
                  </a:cubicBezTo>
                  <a:cubicBezTo>
                    <a:pt x="18" y="19"/>
                    <a:pt x="18" y="19"/>
                    <a:pt x="18" y="19"/>
                  </a:cubicBezTo>
                  <a:cubicBezTo>
                    <a:pt x="17" y="18"/>
                    <a:pt x="17" y="18"/>
                    <a:pt x="17" y="18"/>
                  </a:cubicBezTo>
                  <a:cubicBezTo>
                    <a:pt x="17" y="16"/>
                    <a:pt x="17" y="16"/>
                    <a:pt x="17" y="16"/>
                  </a:cubicBezTo>
                  <a:cubicBezTo>
                    <a:pt x="16" y="14"/>
                    <a:pt x="16" y="14"/>
                    <a:pt x="16" y="14"/>
                  </a:cubicBezTo>
                  <a:cubicBezTo>
                    <a:pt x="15" y="11"/>
                    <a:pt x="15" y="11"/>
                    <a:pt x="15" y="11"/>
                  </a:cubicBezTo>
                  <a:cubicBezTo>
                    <a:pt x="15" y="11"/>
                    <a:pt x="15" y="11"/>
                    <a:pt x="15" y="11"/>
                  </a:cubicBezTo>
                  <a:cubicBezTo>
                    <a:pt x="14" y="10"/>
                    <a:pt x="14" y="10"/>
                    <a:pt x="14" y="10"/>
                  </a:cubicBezTo>
                  <a:cubicBezTo>
                    <a:pt x="13" y="10"/>
                    <a:pt x="13" y="10"/>
                    <a:pt x="13" y="10"/>
                  </a:cubicBezTo>
                  <a:cubicBezTo>
                    <a:pt x="11" y="10"/>
                    <a:pt x="11" y="10"/>
                    <a:pt x="11" y="10"/>
                  </a:cubicBezTo>
                  <a:cubicBezTo>
                    <a:pt x="9" y="11"/>
                    <a:pt x="9" y="11"/>
                    <a:pt x="9" y="11"/>
                  </a:cubicBezTo>
                  <a:cubicBezTo>
                    <a:pt x="7" y="11"/>
                    <a:pt x="7" y="11"/>
                    <a:pt x="7" y="11"/>
                  </a:cubicBezTo>
                  <a:cubicBezTo>
                    <a:pt x="7" y="11"/>
                    <a:pt x="7" y="11"/>
                    <a:pt x="7" y="11"/>
                  </a:cubicBezTo>
                  <a:cubicBezTo>
                    <a:pt x="5" y="13"/>
                    <a:pt x="5" y="13"/>
                    <a:pt x="5" y="13"/>
                  </a:cubicBezTo>
                  <a:cubicBezTo>
                    <a:pt x="4" y="14"/>
                    <a:pt x="4" y="14"/>
                    <a:pt x="4" y="14"/>
                  </a:cubicBezTo>
                  <a:cubicBezTo>
                    <a:pt x="3" y="17"/>
                    <a:pt x="3" y="17"/>
                    <a:pt x="3" y="17"/>
                  </a:cubicBezTo>
                  <a:cubicBezTo>
                    <a:pt x="4" y="18"/>
                    <a:pt x="4" y="18"/>
                    <a:pt x="4" y="18"/>
                  </a:cubicBezTo>
                  <a:cubicBezTo>
                    <a:pt x="4" y="18"/>
                    <a:pt x="4" y="18"/>
                    <a:pt x="4" y="18"/>
                  </a:cubicBezTo>
                  <a:cubicBezTo>
                    <a:pt x="4" y="22"/>
                    <a:pt x="4" y="22"/>
                    <a:pt x="4" y="22"/>
                  </a:cubicBezTo>
                  <a:cubicBezTo>
                    <a:pt x="4" y="24"/>
                    <a:pt x="4" y="24"/>
                    <a:pt x="4" y="24"/>
                  </a:cubicBezTo>
                  <a:cubicBezTo>
                    <a:pt x="4" y="24"/>
                    <a:pt x="4" y="24"/>
                    <a:pt x="4" y="24"/>
                  </a:cubicBezTo>
                  <a:cubicBezTo>
                    <a:pt x="4" y="24"/>
                    <a:pt x="4" y="24"/>
                    <a:pt x="4" y="24"/>
                  </a:cubicBezTo>
                  <a:cubicBezTo>
                    <a:pt x="3" y="22"/>
                    <a:pt x="3" y="22"/>
                    <a:pt x="3" y="22"/>
                  </a:cubicBezTo>
                  <a:cubicBezTo>
                    <a:pt x="1" y="19"/>
                    <a:pt x="1" y="19"/>
                    <a:pt x="1" y="19"/>
                  </a:cubicBezTo>
                  <a:cubicBezTo>
                    <a:pt x="0" y="16"/>
                    <a:pt x="0" y="16"/>
                    <a:pt x="0" y="16"/>
                  </a:cubicBezTo>
                  <a:cubicBezTo>
                    <a:pt x="2" y="13"/>
                    <a:pt x="2" y="13"/>
                    <a:pt x="2" y="13"/>
                  </a:cubicBezTo>
                  <a:cubicBezTo>
                    <a:pt x="4" y="11"/>
                    <a:pt x="4" y="11"/>
                    <a:pt x="4" y="11"/>
                  </a:cubicBezTo>
                  <a:cubicBezTo>
                    <a:pt x="6" y="10"/>
                    <a:pt x="6" y="10"/>
                    <a:pt x="6" y="10"/>
                  </a:cubicBezTo>
                  <a:cubicBezTo>
                    <a:pt x="6" y="10"/>
                    <a:pt x="6" y="10"/>
                    <a:pt x="6" y="10"/>
                  </a:cubicBezTo>
                  <a:cubicBezTo>
                    <a:pt x="8" y="9"/>
                    <a:pt x="8" y="9"/>
                    <a:pt x="8" y="9"/>
                  </a:cubicBezTo>
                  <a:cubicBezTo>
                    <a:pt x="11" y="8"/>
                    <a:pt x="11" y="8"/>
                    <a:pt x="11" y="8"/>
                  </a:cubicBezTo>
                  <a:cubicBezTo>
                    <a:pt x="13" y="8"/>
                    <a:pt x="13" y="8"/>
                    <a:pt x="13" y="8"/>
                  </a:cubicBezTo>
                  <a:cubicBezTo>
                    <a:pt x="16" y="7"/>
                    <a:pt x="16" y="7"/>
                    <a:pt x="16" y="7"/>
                  </a:cubicBezTo>
                  <a:cubicBezTo>
                    <a:pt x="17" y="7"/>
                    <a:pt x="17" y="7"/>
                    <a:pt x="17" y="7"/>
                  </a:cubicBezTo>
                  <a:cubicBezTo>
                    <a:pt x="18" y="7"/>
                    <a:pt x="18" y="7"/>
                    <a:pt x="18" y="7"/>
                  </a:cubicBezTo>
                  <a:cubicBezTo>
                    <a:pt x="19" y="8"/>
                    <a:pt x="19" y="8"/>
                    <a:pt x="19" y="8"/>
                  </a:cubicBezTo>
                  <a:cubicBezTo>
                    <a:pt x="20" y="8"/>
                    <a:pt x="20" y="8"/>
                    <a:pt x="20" y="8"/>
                  </a:cubicBezTo>
                  <a:cubicBezTo>
                    <a:pt x="22" y="10"/>
                    <a:pt x="22" y="10"/>
                    <a:pt x="22" y="10"/>
                  </a:cubicBezTo>
                  <a:cubicBezTo>
                    <a:pt x="24" y="11"/>
                    <a:pt x="24" y="11"/>
                    <a:pt x="24" y="11"/>
                  </a:cubicBezTo>
                  <a:cubicBezTo>
                    <a:pt x="26" y="13"/>
                    <a:pt x="26" y="13"/>
                    <a:pt x="26" y="13"/>
                  </a:cubicBezTo>
                  <a:cubicBezTo>
                    <a:pt x="27" y="14"/>
                    <a:pt x="27" y="14"/>
                    <a:pt x="27" y="14"/>
                  </a:cubicBezTo>
                  <a:cubicBezTo>
                    <a:pt x="27" y="14"/>
                    <a:pt x="27" y="14"/>
                    <a:pt x="27" y="14"/>
                  </a:cubicBezTo>
                  <a:cubicBezTo>
                    <a:pt x="27" y="15"/>
                    <a:pt x="27" y="15"/>
                    <a:pt x="27" y="15"/>
                  </a:cubicBezTo>
                  <a:cubicBezTo>
                    <a:pt x="29" y="18"/>
                    <a:pt x="29" y="18"/>
                    <a:pt x="29" y="18"/>
                  </a:cubicBezTo>
                  <a:cubicBezTo>
                    <a:pt x="30" y="19"/>
                    <a:pt x="30" y="19"/>
                    <a:pt x="30" y="19"/>
                  </a:cubicBezTo>
                  <a:cubicBezTo>
                    <a:pt x="31" y="20"/>
                    <a:pt x="31" y="20"/>
                    <a:pt x="31" y="20"/>
                  </a:cubicBezTo>
                  <a:cubicBezTo>
                    <a:pt x="32" y="21"/>
                    <a:pt x="32" y="21"/>
                    <a:pt x="32" y="21"/>
                  </a:cubicBezTo>
                  <a:cubicBezTo>
                    <a:pt x="32" y="22"/>
                    <a:pt x="32" y="22"/>
                    <a:pt x="32" y="22"/>
                  </a:cubicBezTo>
                  <a:cubicBezTo>
                    <a:pt x="33" y="23"/>
                    <a:pt x="33" y="23"/>
                    <a:pt x="33" y="23"/>
                  </a:cubicBezTo>
                  <a:cubicBezTo>
                    <a:pt x="33" y="23"/>
                    <a:pt x="33" y="23"/>
                    <a:pt x="33" y="23"/>
                  </a:cubicBezTo>
                  <a:cubicBezTo>
                    <a:pt x="34" y="23"/>
                    <a:pt x="34" y="23"/>
                    <a:pt x="34" y="23"/>
                  </a:cubicBezTo>
                  <a:cubicBezTo>
                    <a:pt x="36" y="23"/>
                    <a:pt x="36" y="23"/>
                    <a:pt x="36" y="23"/>
                  </a:cubicBezTo>
                  <a:cubicBezTo>
                    <a:pt x="37" y="23"/>
                    <a:pt x="37" y="23"/>
                    <a:pt x="37" y="23"/>
                  </a:cubicBezTo>
                  <a:cubicBezTo>
                    <a:pt x="38" y="22"/>
                    <a:pt x="38" y="22"/>
                    <a:pt x="38" y="22"/>
                  </a:cubicBezTo>
                  <a:cubicBezTo>
                    <a:pt x="39" y="22"/>
                    <a:pt x="39" y="22"/>
                    <a:pt x="39" y="22"/>
                  </a:cubicBezTo>
                  <a:cubicBezTo>
                    <a:pt x="42" y="23"/>
                    <a:pt x="42" y="23"/>
                    <a:pt x="42" y="23"/>
                  </a:cubicBezTo>
                  <a:cubicBezTo>
                    <a:pt x="45" y="23"/>
                    <a:pt x="45" y="23"/>
                    <a:pt x="45" y="23"/>
                  </a:cubicBezTo>
                  <a:cubicBezTo>
                    <a:pt x="48" y="23"/>
                    <a:pt x="48" y="23"/>
                    <a:pt x="48" y="23"/>
                  </a:cubicBezTo>
                  <a:cubicBezTo>
                    <a:pt x="49" y="23"/>
                    <a:pt x="49" y="23"/>
                    <a:pt x="49" y="23"/>
                  </a:cubicBezTo>
                  <a:cubicBezTo>
                    <a:pt x="50" y="23"/>
                    <a:pt x="50" y="23"/>
                    <a:pt x="50" y="23"/>
                  </a:cubicBezTo>
                  <a:cubicBezTo>
                    <a:pt x="51" y="23"/>
                    <a:pt x="51" y="23"/>
                    <a:pt x="51" y="23"/>
                  </a:cubicBezTo>
                  <a:cubicBezTo>
                    <a:pt x="51" y="23"/>
                    <a:pt x="51" y="23"/>
                    <a:pt x="51" y="23"/>
                  </a:cubicBezTo>
                  <a:cubicBezTo>
                    <a:pt x="51" y="22"/>
                    <a:pt x="51" y="22"/>
                    <a:pt x="51" y="22"/>
                  </a:cubicBezTo>
                  <a:cubicBezTo>
                    <a:pt x="52" y="22"/>
                    <a:pt x="52" y="22"/>
                    <a:pt x="52" y="22"/>
                  </a:cubicBezTo>
                  <a:cubicBezTo>
                    <a:pt x="52" y="22"/>
                    <a:pt x="52" y="22"/>
                    <a:pt x="52" y="22"/>
                  </a:cubicBezTo>
                  <a:cubicBezTo>
                    <a:pt x="51" y="21"/>
                    <a:pt x="51" y="21"/>
                    <a:pt x="51" y="21"/>
                  </a:cubicBezTo>
                  <a:cubicBezTo>
                    <a:pt x="51" y="21"/>
                    <a:pt x="51" y="21"/>
                    <a:pt x="51" y="21"/>
                  </a:cubicBezTo>
                  <a:cubicBezTo>
                    <a:pt x="50" y="17"/>
                    <a:pt x="50" y="17"/>
                    <a:pt x="50" y="17"/>
                  </a:cubicBezTo>
                  <a:cubicBezTo>
                    <a:pt x="50" y="14"/>
                    <a:pt x="50" y="14"/>
                    <a:pt x="50" y="14"/>
                  </a:cubicBezTo>
                  <a:cubicBezTo>
                    <a:pt x="51" y="14"/>
                    <a:pt x="51" y="14"/>
                    <a:pt x="51" y="14"/>
                  </a:cubicBezTo>
                  <a:cubicBezTo>
                    <a:pt x="52" y="13"/>
                    <a:pt x="52" y="13"/>
                    <a:pt x="52" y="13"/>
                  </a:cubicBezTo>
                  <a:cubicBezTo>
                    <a:pt x="53" y="11"/>
                    <a:pt x="53" y="11"/>
                    <a:pt x="53" y="11"/>
                  </a:cubicBezTo>
                  <a:cubicBezTo>
                    <a:pt x="54" y="10"/>
                    <a:pt x="54" y="10"/>
                    <a:pt x="54" y="10"/>
                  </a:cubicBezTo>
                  <a:cubicBezTo>
                    <a:pt x="55" y="10"/>
                    <a:pt x="55" y="10"/>
                    <a:pt x="55" y="10"/>
                  </a:cubicBezTo>
                  <a:cubicBezTo>
                    <a:pt x="58" y="10"/>
                    <a:pt x="58" y="10"/>
                    <a:pt x="58" y="10"/>
                  </a:cubicBezTo>
                  <a:cubicBezTo>
                    <a:pt x="60" y="9"/>
                    <a:pt x="60" y="9"/>
                    <a:pt x="60" y="9"/>
                  </a:cubicBezTo>
                  <a:cubicBezTo>
                    <a:pt x="60" y="9"/>
                    <a:pt x="60" y="9"/>
                    <a:pt x="60" y="9"/>
                  </a:cubicBezTo>
                  <a:cubicBezTo>
                    <a:pt x="61" y="7"/>
                    <a:pt x="61" y="7"/>
                    <a:pt x="61" y="7"/>
                  </a:cubicBezTo>
                  <a:cubicBezTo>
                    <a:pt x="61" y="6"/>
                    <a:pt x="61" y="6"/>
                    <a:pt x="61" y="6"/>
                  </a:cubicBezTo>
                  <a:cubicBezTo>
                    <a:pt x="61" y="5"/>
                    <a:pt x="61" y="5"/>
                    <a:pt x="61" y="5"/>
                  </a:cubicBezTo>
                  <a:cubicBezTo>
                    <a:pt x="62" y="5"/>
                    <a:pt x="62" y="5"/>
                    <a:pt x="62" y="5"/>
                  </a:cubicBezTo>
                  <a:cubicBezTo>
                    <a:pt x="62" y="5"/>
                    <a:pt x="62" y="5"/>
                    <a:pt x="62" y="5"/>
                  </a:cubicBezTo>
                  <a:cubicBezTo>
                    <a:pt x="64" y="5"/>
                    <a:pt x="64" y="5"/>
                    <a:pt x="64" y="5"/>
                  </a:cubicBezTo>
                  <a:cubicBezTo>
                    <a:pt x="64" y="6"/>
                    <a:pt x="64" y="6"/>
                    <a:pt x="64" y="6"/>
                  </a:cubicBezTo>
                  <a:cubicBezTo>
                    <a:pt x="65" y="6"/>
                    <a:pt x="65" y="6"/>
                    <a:pt x="65" y="6"/>
                  </a:cubicBezTo>
                  <a:cubicBezTo>
                    <a:pt x="65" y="6"/>
                    <a:pt x="65" y="6"/>
                    <a:pt x="65" y="6"/>
                  </a:cubicBezTo>
                  <a:cubicBezTo>
                    <a:pt x="66" y="7"/>
                    <a:pt x="66" y="7"/>
                    <a:pt x="66" y="7"/>
                  </a:cubicBezTo>
                  <a:cubicBezTo>
                    <a:pt x="66" y="8"/>
                    <a:pt x="66" y="8"/>
                    <a:pt x="66" y="8"/>
                  </a:cubicBezTo>
                  <a:cubicBezTo>
                    <a:pt x="66" y="8"/>
                    <a:pt x="66" y="8"/>
                    <a:pt x="66" y="8"/>
                  </a:cubicBezTo>
                  <a:cubicBezTo>
                    <a:pt x="66" y="8"/>
                    <a:pt x="66" y="8"/>
                    <a:pt x="66" y="8"/>
                  </a:cubicBezTo>
                  <a:cubicBezTo>
                    <a:pt x="67" y="8"/>
                    <a:pt x="67" y="8"/>
                    <a:pt x="67" y="8"/>
                  </a:cubicBezTo>
                  <a:cubicBezTo>
                    <a:pt x="67" y="8"/>
                    <a:pt x="67" y="8"/>
                    <a:pt x="67" y="8"/>
                  </a:cubicBezTo>
                  <a:cubicBezTo>
                    <a:pt x="67" y="7"/>
                    <a:pt x="67" y="7"/>
                    <a:pt x="67" y="7"/>
                  </a:cubicBezTo>
                  <a:cubicBezTo>
                    <a:pt x="67" y="7"/>
                    <a:pt x="67" y="7"/>
                    <a:pt x="67" y="7"/>
                  </a:cubicBezTo>
                  <a:cubicBezTo>
                    <a:pt x="66" y="6"/>
                    <a:pt x="66" y="6"/>
                    <a:pt x="66" y="6"/>
                  </a:cubicBezTo>
                  <a:cubicBezTo>
                    <a:pt x="65" y="4"/>
                    <a:pt x="65" y="4"/>
                    <a:pt x="65" y="4"/>
                  </a:cubicBezTo>
                  <a:cubicBezTo>
                    <a:pt x="64" y="4"/>
                    <a:pt x="64" y="4"/>
                    <a:pt x="64" y="4"/>
                  </a:cubicBezTo>
                  <a:cubicBezTo>
                    <a:pt x="63" y="3"/>
                    <a:pt x="63" y="3"/>
                    <a:pt x="63" y="3"/>
                  </a:cubicBezTo>
                  <a:cubicBezTo>
                    <a:pt x="63" y="3"/>
                    <a:pt x="63" y="3"/>
                    <a:pt x="63" y="3"/>
                  </a:cubicBezTo>
                  <a:cubicBezTo>
                    <a:pt x="64" y="2"/>
                    <a:pt x="64" y="2"/>
                    <a:pt x="64" y="2"/>
                  </a:cubicBezTo>
                  <a:cubicBezTo>
                    <a:pt x="65" y="2"/>
                    <a:pt x="65" y="2"/>
                    <a:pt x="65" y="2"/>
                  </a:cubicBezTo>
                  <a:cubicBezTo>
                    <a:pt x="66" y="2"/>
                    <a:pt x="66" y="2"/>
                    <a:pt x="66" y="2"/>
                  </a:cubicBezTo>
                  <a:cubicBezTo>
                    <a:pt x="67" y="2"/>
                    <a:pt x="67" y="2"/>
                    <a:pt x="67" y="2"/>
                  </a:cubicBezTo>
                  <a:cubicBezTo>
                    <a:pt x="68" y="2"/>
                    <a:pt x="68" y="2"/>
                    <a:pt x="68" y="2"/>
                  </a:cubicBezTo>
                  <a:cubicBezTo>
                    <a:pt x="68" y="0"/>
                    <a:pt x="68" y="0"/>
                    <a:pt x="68" y="0"/>
                  </a:cubicBezTo>
                  <a:cubicBezTo>
                    <a:pt x="70" y="2"/>
                    <a:pt x="70" y="2"/>
                    <a:pt x="70" y="2"/>
                  </a:cubicBezTo>
                  <a:cubicBezTo>
                    <a:pt x="71" y="4"/>
                    <a:pt x="71" y="4"/>
                    <a:pt x="71" y="4"/>
                  </a:cubicBezTo>
                  <a:cubicBezTo>
                    <a:pt x="72" y="4"/>
                    <a:pt x="72" y="4"/>
                    <a:pt x="72" y="4"/>
                  </a:cubicBezTo>
                  <a:cubicBezTo>
                    <a:pt x="73" y="4"/>
                    <a:pt x="73" y="4"/>
                    <a:pt x="73" y="4"/>
                  </a:cubicBezTo>
                  <a:cubicBezTo>
                    <a:pt x="74" y="4"/>
                    <a:pt x="74" y="4"/>
                    <a:pt x="74" y="4"/>
                  </a:cubicBezTo>
                  <a:cubicBezTo>
                    <a:pt x="75" y="5"/>
                    <a:pt x="75" y="5"/>
                    <a:pt x="75" y="5"/>
                  </a:cubicBezTo>
                  <a:cubicBezTo>
                    <a:pt x="75" y="5"/>
                    <a:pt x="75" y="5"/>
                    <a:pt x="75" y="5"/>
                  </a:cubicBezTo>
                  <a:cubicBezTo>
                    <a:pt x="76" y="7"/>
                    <a:pt x="76" y="7"/>
                    <a:pt x="76" y="7"/>
                  </a:cubicBezTo>
                  <a:cubicBezTo>
                    <a:pt x="77" y="7"/>
                    <a:pt x="77" y="7"/>
                    <a:pt x="77" y="7"/>
                  </a:cubicBezTo>
                  <a:cubicBezTo>
                    <a:pt x="78" y="8"/>
                    <a:pt x="78" y="8"/>
                    <a:pt x="78" y="8"/>
                  </a:cubicBezTo>
                  <a:cubicBezTo>
                    <a:pt x="81" y="8"/>
                    <a:pt x="81" y="8"/>
                    <a:pt x="81" y="8"/>
                  </a:cubicBezTo>
                  <a:cubicBezTo>
                    <a:pt x="83" y="8"/>
                    <a:pt x="83" y="8"/>
                    <a:pt x="83" y="8"/>
                  </a:cubicBezTo>
                  <a:cubicBezTo>
                    <a:pt x="83" y="9"/>
                    <a:pt x="83" y="9"/>
                    <a:pt x="83" y="9"/>
                  </a:cubicBezTo>
                  <a:cubicBezTo>
                    <a:pt x="84" y="9"/>
                    <a:pt x="84" y="9"/>
                    <a:pt x="84" y="9"/>
                  </a:cubicBezTo>
                  <a:cubicBezTo>
                    <a:pt x="84" y="9"/>
                    <a:pt x="84" y="9"/>
                    <a:pt x="84" y="9"/>
                  </a:cubicBezTo>
                  <a:cubicBezTo>
                    <a:pt x="84" y="10"/>
                    <a:pt x="84" y="10"/>
                    <a:pt x="84" y="10"/>
                  </a:cubicBezTo>
                  <a:cubicBezTo>
                    <a:pt x="84" y="10"/>
                    <a:pt x="84" y="10"/>
                    <a:pt x="84" y="10"/>
                  </a:cubicBezTo>
                  <a:cubicBezTo>
                    <a:pt x="84" y="11"/>
                    <a:pt x="84" y="11"/>
                    <a:pt x="84" y="11"/>
                  </a:cubicBezTo>
                  <a:cubicBezTo>
                    <a:pt x="84" y="12"/>
                    <a:pt x="84" y="12"/>
                    <a:pt x="84" y="12"/>
                  </a:cubicBezTo>
                  <a:cubicBezTo>
                    <a:pt x="84" y="12"/>
                    <a:pt x="84" y="12"/>
                    <a:pt x="84" y="12"/>
                  </a:cubicBezTo>
                  <a:cubicBezTo>
                    <a:pt x="83" y="13"/>
                    <a:pt x="83" y="13"/>
                    <a:pt x="83" y="13"/>
                  </a:cubicBezTo>
                  <a:cubicBezTo>
                    <a:pt x="84" y="13"/>
                    <a:pt x="84" y="13"/>
                    <a:pt x="84" y="13"/>
                  </a:cubicBezTo>
                  <a:cubicBezTo>
                    <a:pt x="85" y="14"/>
                    <a:pt x="85" y="14"/>
                    <a:pt x="85" y="14"/>
                  </a:cubicBezTo>
                  <a:cubicBezTo>
                    <a:pt x="86" y="14"/>
                    <a:pt x="86" y="14"/>
                    <a:pt x="86" y="14"/>
                  </a:cubicBezTo>
                  <a:cubicBezTo>
                    <a:pt x="86" y="15"/>
                    <a:pt x="86" y="15"/>
                    <a:pt x="86" y="15"/>
                  </a:cubicBezTo>
                  <a:cubicBezTo>
                    <a:pt x="86" y="15"/>
                    <a:pt x="86" y="15"/>
                    <a:pt x="86" y="15"/>
                  </a:cubicBezTo>
                  <a:cubicBezTo>
                    <a:pt x="86" y="16"/>
                    <a:pt x="86" y="16"/>
                    <a:pt x="86" y="16"/>
                  </a:cubicBezTo>
                  <a:cubicBezTo>
                    <a:pt x="85" y="15"/>
                    <a:pt x="85" y="15"/>
                    <a:pt x="85" y="15"/>
                  </a:cubicBezTo>
                  <a:cubicBezTo>
                    <a:pt x="85" y="16"/>
                    <a:pt x="85" y="16"/>
                    <a:pt x="85" y="16"/>
                  </a:cubicBezTo>
                  <a:cubicBezTo>
                    <a:pt x="85" y="17"/>
                    <a:pt x="85" y="17"/>
                    <a:pt x="85" y="17"/>
                  </a:cubicBezTo>
                  <a:cubicBezTo>
                    <a:pt x="85" y="18"/>
                    <a:pt x="85" y="18"/>
                    <a:pt x="85" y="18"/>
                  </a:cubicBezTo>
                  <a:cubicBezTo>
                    <a:pt x="86" y="18"/>
                    <a:pt x="86" y="18"/>
                    <a:pt x="86" y="18"/>
                  </a:cubicBezTo>
                  <a:cubicBezTo>
                    <a:pt x="85" y="19"/>
                    <a:pt x="85" y="19"/>
                    <a:pt x="85" y="19"/>
                  </a:cubicBezTo>
                  <a:cubicBezTo>
                    <a:pt x="85" y="20"/>
                    <a:pt x="85" y="20"/>
                    <a:pt x="85" y="20"/>
                  </a:cubicBezTo>
                  <a:cubicBezTo>
                    <a:pt x="85" y="21"/>
                    <a:pt x="85" y="21"/>
                    <a:pt x="85" y="21"/>
                  </a:cubicBezTo>
                  <a:cubicBezTo>
                    <a:pt x="85" y="21"/>
                    <a:pt x="85" y="21"/>
                    <a:pt x="85" y="21"/>
                  </a:cubicBezTo>
                  <a:cubicBezTo>
                    <a:pt x="86" y="22"/>
                    <a:pt x="86" y="22"/>
                    <a:pt x="86" y="22"/>
                  </a:cubicBezTo>
                  <a:cubicBezTo>
                    <a:pt x="89" y="24"/>
                    <a:pt x="89" y="24"/>
                    <a:pt x="89" y="24"/>
                  </a:cubicBezTo>
                  <a:cubicBezTo>
                    <a:pt x="90" y="24"/>
                    <a:pt x="90" y="24"/>
                    <a:pt x="90" y="24"/>
                  </a:cubicBezTo>
                  <a:cubicBezTo>
                    <a:pt x="93" y="24"/>
                    <a:pt x="93" y="24"/>
                    <a:pt x="93" y="24"/>
                  </a:cubicBezTo>
                  <a:cubicBezTo>
                    <a:pt x="94" y="24"/>
                    <a:pt x="94" y="24"/>
                    <a:pt x="94" y="24"/>
                  </a:cubicBezTo>
                  <a:cubicBezTo>
                    <a:pt x="95" y="24"/>
                    <a:pt x="95" y="24"/>
                    <a:pt x="95" y="24"/>
                  </a:cubicBezTo>
                  <a:cubicBezTo>
                    <a:pt x="97" y="24"/>
                    <a:pt x="97" y="24"/>
                    <a:pt x="97" y="24"/>
                  </a:cubicBezTo>
                  <a:cubicBezTo>
                    <a:pt x="97" y="24"/>
                    <a:pt x="97" y="24"/>
                    <a:pt x="97" y="24"/>
                  </a:cubicBezTo>
                  <a:cubicBezTo>
                    <a:pt x="98" y="24"/>
                    <a:pt x="98" y="24"/>
                    <a:pt x="98" y="24"/>
                  </a:cubicBezTo>
                  <a:cubicBezTo>
                    <a:pt x="99" y="24"/>
                    <a:pt x="99" y="24"/>
                    <a:pt x="99" y="24"/>
                  </a:cubicBezTo>
                  <a:cubicBezTo>
                    <a:pt x="100" y="23"/>
                    <a:pt x="100" y="23"/>
                    <a:pt x="100" y="23"/>
                  </a:cubicBezTo>
                  <a:cubicBezTo>
                    <a:pt x="100" y="23"/>
                    <a:pt x="100" y="23"/>
                    <a:pt x="100" y="23"/>
                  </a:cubicBezTo>
                  <a:cubicBezTo>
                    <a:pt x="100" y="23"/>
                    <a:pt x="100" y="23"/>
                    <a:pt x="100" y="23"/>
                  </a:cubicBezTo>
                  <a:cubicBezTo>
                    <a:pt x="101" y="23"/>
                    <a:pt x="101" y="23"/>
                    <a:pt x="101" y="23"/>
                  </a:cubicBezTo>
                  <a:cubicBezTo>
                    <a:pt x="103" y="24"/>
                    <a:pt x="103" y="24"/>
                    <a:pt x="103" y="24"/>
                  </a:cubicBezTo>
                  <a:cubicBezTo>
                    <a:pt x="104" y="25"/>
                    <a:pt x="104" y="25"/>
                    <a:pt x="104" y="25"/>
                  </a:cubicBezTo>
                  <a:cubicBezTo>
                    <a:pt x="105" y="26"/>
                    <a:pt x="105" y="26"/>
                    <a:pt x="105" y="26"/>
                  </a:cubicBezTo>
                  <a:cubicBezTo>
                    <a:pt x="106" y="27"/>
                    <a:pt x="106" y="27"/>
                    <a:pt x="106" y="27"/>
                  </a:cubicBezTo>
                  <a:cubicBezTo>
                    <a:pt x="107" y="29"/>
                    <a:pt x="107" y="29"/>
                    <a:pt x="107" y="29"/>
                  </a:cubicBezTo>
                  <a:cubicBezTo>
                    <a:pt x="108" y="32"/>
                    <a:pt x="108" y="32"/>
                    <a:pt x="108" y="32"/>
                  </a:cubicBezTo>
                  <a:cubicBezTo>
                    <a:pt x="109" y="34"/>
                    <a:pt x="109" y="34"/>
                    <a:pt x="109" y="34"/>
                  </a:cubicBezTo>
                  <a:cubicBezTo>
                    <a:pt x="110" y="35"/>
                    <a:pt x="110" y="35"/>
                    <a:pt x="110" y="35"/>
                  </a:cubicBezTo>
                  <a:cubicBezTo>
                    <a:pt x="111" y="37"/>
                    <a:pt x="111" y="37"/>
                    <a:pt x="111" y="37"/>
                  </a:cubicBezTo>
                  <a:cubicBezTo>
                    <a:pt x="112" y="41"/>
                    <a:pt x="112" y="41"/>
                    <a:pt x="112" y="41"/>
                  </a:cubicBezTo>
                  <a:cubicBezTo>
                    <a:pt x="112" y="42"/>
                    <a:pt x="112" y="42"/>
                    <a:pt x="112" y="42"/>
                  </a:cubicBezTo>
                  <a:cubicBezTo>
                    <a:pt x="112" y="43"/>
                    <a:pt x="112" y="43"/>
                    <a:pt x="112" y="43"/>
                  </a:cubicBezTo>
                  <a:cubicBezTo>
                    <a:pt x="114" y="44"/>
                    <a:pt x="114" y="44"/>
                    <a:pt x="114" y="44"/>
                  </a:cubicBezTo>
                  <a:cubicBezTo>
                    <a:pt x="117" y="46"/>
                    <a:pt x="117" y="46"/>
                    <a:pt x="117" y="46"/>
                  </a:cubicBezTo>
                  <a:cubicBezTo>
                    <a:pt x="118" y="47"/>
                    <a:pt x="118" y="47"/>
                    <a:pt x="118" y="47"/>
                  </a:cubicBezTo>
                  <a:cubicBezTo>
                    <a:pt x="130" y="56"/>
                    <a:pt x="121" y="51"/>
                    <a:pt x="131" y="57"/>
                  </a:cubicBezTo>
                  <a:cubicBezTo>
                    <a:pt x="133" y="57"/>
                    <a:pt x="133" y="57"/>
                    <a:pt x="133" y="57"/>
                  </a:cubicBezTo>
                  <a:cubicBezTo>
                    <a:pt x="136" y="60"/>
                    <a:pt x="143" y="65"/>
                    <a:pt x="147" y="67"/>
                  </a:cubicBezTo>
                  <a:cubicBezTo>
                    <a:pt x="148" y="67"/>
                    <a:pt x="148" y="67"/>
                    <a:pt x="148" y="67"/>
                  </a:cubicBezTo>
                  <a:cubicBezTo>
                    <a:pt x="148" y="67"/>
                    <a:pt x="148" y="67"/>
                    <a:pt x="148" y="67"/>
                  </a:cubicBezTo>
                  <a:cubicBezTo>
                    <a:pt x="149" y="67"/>
                    <a:pt x="149" y="67"/>
                    <a:pt x="150" y="67"/>
                  </a:cubicBezTo>
                  <a:cubicBezTo>
                    <a:pt x="155" y="68"/>
                    <a:pt x="153" y="69"/>
                    <a:pt x="158" y="71"/>
                  </a:cubicBezTo>
                  <a:cubicBezTo>
                    <a:pt x="158" y="71"/>
                    <a:pt x="158" y="71"/>
                    <a:pt x="158" y="71"/>
                  </a:cubicBezTo>
                  <a:cubicBezTo>
                    <a:pt x="159" y="71"/>
                    <a:pt x="159" y="71"/>
                    <a:pt x="159" y="71"/>
                  </a:cubicBezTo>
                  <a:cubicBezTo>
                    <a:pt x="159" y="72"/>
                    <a:pt x="159" y="72"/>
                    <a:pt x="159" y="72"/>
                  </a:cubicBezTo>
                  <a:cubicBezTo>
                    <a:pt x="157" y="74"/>
                    <a:pt x="157" y="74"/>
                    <a:pt x="157" y="74"/>
                  </a:cubicBezTo>
                  <a:cubicBezTo>
                    <a:pt x="157" y="76"/>
                    <a:pt x="157" y="77"/>
                    <a:pt x="157" y="80"/>
                  </a:cubicBezTo>
                  <a:close/>
                  <a:moveTo>
                    <a:pt x="7" y="59"/>
                  </a:moveTo>
                  <a:cubicBezTo>
                    <a:pt x="7" y="60"/>
                    <a:pt x="7" y="60"/>
                    <a:pt x="7" y="60"/>
                  </a:cubicBezTo>
                  <a:cubicBezTo>
                    <a:pt x="6" y="58"/>
                    <a:pt x="6" y="58"/>
                    <a:pt x="6" y="58"/>
                  </a:cubicBezTo>
                  <a:cubicBezTo>
                    <a:pt x="6" y="56"/>
                    <a:pt x="6" y="56"/>
                    <a:pt x="6" y="56"/>
                  </a:cubicBezTo>
                  <a:cubicBezTo>
                    <a:pt x="6" y="55"/>
                    <a:pt x="6" y="55"/>
                    <a:pt x="6" y="55"/>
                  </a:cubicBezTo>
                  <a:cubicBezTo>
                    <a:pt x="7" y="55"/>
                    <a:pt x="7" y="55"/>
                    <a:pt x="7" y="55"/>
                  </a:cubicBezTo>
                  <a:cubicBezTo>
                    <a:pt x="6" y="56"/>
                    <a:pt x="6" y="56"/>
                    <a:pt x="6" y="56"/>
                  </a:cubicBezTo>
                  <a:lnTo>
                    <a:pt x="7" y="59"/>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230">
              <a:extLst>
                <a:ext uri="{FF2B5EF4-FFF2-40B4-BE49-F238E27FC236}">
                  <a16:creationId xmlns:a16="http://schemas.microsoft.com/office/drawing/2014/main" id="{67D60E3E-78E7-4090-9613-F0F3D73FF68E}"/>
                </a:ext>
              </a:extLst>
            </p:cNvPr>
            <p:cNvSpPr>
              <a:spLocks noEditPoints="1"/>
            </p:cNvSpPr>
            <p:nvPr/>
          </p:nvSpPr>
          <p:spPr bwMode="auto">
            <a:xfrm>
              <a:off x="12039237" y="7150071"/>
              <a:ext cx="189968" cy="403684"/>
            </a:xfrm>
            <a:custGeom>
              <a:avLst/>
              <a:gdLst>
                <a:gd name="T0" fmla="*/ 45 w 46"/>
                <a:gd name="T1" fmla="*/ 64 h 96"/>
                <a:gd name="T2" fmla="*/ 46 w 46"/>
                <a:gd name="T3" fmla="*/ 66 h 96"/>
                <a:gd name="T4" fmla="*/ 38 w 46"/>
                <a:gd name="T5" fmla="*/ 72 h 96"/>
                <a:gd name="T6" fmla="*/ 36 w 46"/>
                <a:gd name="T7" fmla="*/ 74 h 96"/>
                <a:gd name="T8" fmla="*/ 32 w 46"/>
                <a:gd name="T9" fmla="*/ 76 h 96"/>
                <a:gd name="T10" fmla="*/ 30 w 46"/>
                <a:gd name="T11" fmla="*/ 80 h 96"/>
                <a:gd name="T12" fmla="*/ 28 w 46"/>
                <a:gd name="T13" fmla="*/ 94 h 96"/>
                <a:gd name="T14" fmla="*/ 18 w 46"/>
                <a:gd name="T15" fmla="*/ 72 h 96"/>
                <a:gd name="T16" fmla="*/ 10 w 46"/>
                <a:gd name="T17" fmla="*/ 65 h 96"/>
                <a:gd name="T18" fmla="*/ 4 w 46"/>
                <a:gd name="T19" fmla="*/ 56 h 96"/>
                <a:gd name="T20" fmla="*/ 1 w 46"/>
                <a:gd name="T21" fmla="*/ 45 h 96"/>
                <a:gd name="T22" fmla="*/ 5 w 46"/>
                <a:gd name="T23" fmla="*/ 40 h 96"/>
                <a:gd name="T24" fmla="*/ 9 w 46"/>
                <a:gd name="T25" fmla="*/ 36 h 96"/>
                <a:gd name="T26" fmla="*/ 10 w 46"/>
                <a:gd name="T27" fmla="*/ 27 h 96"/>
                <a:gd name="T28" fmla="*/ 9 w 46"/>
                <a:gd name="T29" fmla="*/ 21 h 96"/>
                <a:gd name="T30" fmla="*/ 10 w 46"/>
                <a:gd name="T31" fmla="*/ 13 h 96"/>
                <a:gd name="T32" fmla="*/ 9 w 46"/>
                <a:gd name="T33" fmla="*/ 12 h 96"/>
                <a:gd name="T34" fmla="*/ 9 w 46"/>
                <a:gd name="T35" fmla="*/ 11 h 96"/>
                <a:gd name="T36" fmla="*/ 11 w 46"/>
                <a:gd name="T37" fmla="*/ 8 h 96"/>
                <a:gd name="T38" fmla="*/ 13 w 46"/>
                <a:gd name="T39" fmla="*/ 6 h 96"/>
                <a:gd name="T40" fmla="*/ 25 w 46"/>
                <a:gd name="T41" fmla="*/ 0 h 96"/>
                <a:gd name="T42" fmla="*/ 26 w 46"/>
                <a:gd name="T43" fmla="*/ 2 h 96"/>
                <a:gd name="T44" fmla="*/ 28 w 46"/>
                <a:gd name="T45" fmla="*/ 2 h 96"/>
                <a:gd name="T46" fmla="*/ 27 w 46"/>
                <a:gd name="T47" fmla="*/ 1 h 96"/>
                <a:gd name="T48" fmla="*/ 31 w 46"/>
                <a:gd name="T49" fmla="*/ 2 h 96"/>
                <a:gd name="T50" fmla="*/ 33 w 46"/>
                <a:gd name="T51" fmla="*/ 7 h 96"/>
                <a:gd name="T52" fmla="*/ 33 w 46"/>
                <a:gd name="T53" fmla="*/ 8 h 96"/>
                <a:gd name="T54" fmla="*/ 35 w 46"/>
                <a:gd name="T55" fmla="*/ 6 h 96"/>
                <a:gd name="T56" fmla="*/ 39 w 46"/>
                <a:gd name="T57" fmla="*/ 4 h 96"/>
                <a:gd name="T58" fmla="*/ 41 w 46"/>
                <a:gd name="T59" fmla="*/ 7 h 96"/>
                <a:gd name="T60" fmla="*/ 38 w 46"/>
                <a:gd name="T61" fmla="*/ 12 h 96"/>
                <a:gd name="T62" fmla="*/ 35 w 46"/>
                <a:gd name="T63" fmla="*/ 14 h 96"/>
                <a:gd name="T64" fmla="*/ 34 w 46"/>
                <a:gd name="T65" fmla="*/ 16 h 96"/>
                <a:gd name="T66" fmla="*/ 35 w 46"/>
                <a:gd name="T67" fmla="*/ 20 h 96"/>
                <a:gd name="T68" fmla="*/ 38 w 46"/>
                <a:gd name="T69" fmla="*/ 22 h 96"/>
                <a:gd name="T70" fmla="*/ 40 w 46"/>
                <a:gd name="T71" fmla="*/ 25 h 96"/>
                <a:gd name="T72" fmla="*/ 41 w 46"/>
                <a:gd name="T73" fmla="*/ 29 h 96"/>
                <a:gd name="T74" fmla="*/ 30 w 46"/>
                <a:gd name="T75" fmla="*/ 43 h 96"/>
                <a:gd name="T76" fmla="*/ 29 w 46"/>
                <a:gd name="T77" fmla="*/ 45 h 96"/>
                <a:gd name="T78" fmla="*/ 32 w 46"/>
                <a:gd name="T79" fmla="*/ 50 h 96"/>
                <a:gd name="T80" fmla="*/ 37 w 46"/>
                <a:gd name="T81" fmla="*/ 50 h 96"/>
                <a:gd name="T82" fmla="*/ 39 w 46"/>
                <a:gd name="T83" fmla="*/ 52 h 96"/>
                <a:gd name="T84" fmla="*/ 41 w 46"/>
                <a:gd name="T85" fmla="*/ 52 h 96"/>
                <a:gd name="T86" fmla="*/ 43 w 46"/>
                <a:gd name="T87" fmla="*/ 55 h 96"/>
                <a:gd name="T88" fmla="*/ 43 w 46"/>
                <a:gd name="T89" fmla="*/ 56 h 96"/>
                <a:gd name="T90" fmla="*/ 43 w 46"/>
                <a:gd name="T91" fmla="*/ 56 h 96"/>
                <a:gd name="T92" fmla="*/ 45 w 46"/>
                <a:gd name="T93" fmla="*/ 56 h 96"/>
                <a:gd name="T94" fmla="*/ 43 w 46"/>
                <a:gd name="T95" fmla="*/ 36 h 96"/>
                <a:gd name="T96" fmla="*/ 42 w 46"/>
                <a:gd name="T97" fmla="*/ 36 h 96"/>
                <a:gd name="T98" fmla="*/ 43 w 46"/>
                <a:gd name="T99" fmla="*/ 35 h 96"/>
                <a:gd name="T100" fmla="*/ 39 w 46"/>
                <a:gd name="T101" fmla="*/ 50 h 96"/>
                <a:gd name="T102" fmla="*/ 38 w 46"/>
                <a:gd name="T103" fmla="*/ 50 h 96"/>
                <a:gd name="T104" fmla="*/ 37 w 46"/>
                <a:gd name="T105" fmla="*/ 50 h 96"/>
                <a:gd name="T106" fmla="*/ 37 w 46"/>
                <a:gd name="T107" fmla="*/ 47 h 96"/>
                <a:gd name="T108" fmla="*/ 40 w 46"/>
                <a:gd name="T109" fmla="*/ 49 h 96"/>
                <a:gd name="T110" fmla="*/ 40 w 46"/>
                <a:gd name="T111" fmla="*/ 5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6" h="96">
                  <a:moveTo>
                    <a:pt x="46" y="57"/>
                  </a:moveTo>
                  <a:cubicBezTo>
                    <a:pt x="45" y="63"/>
                    <a:pt x="45" y="57"/>
                    <a:pt x="45" y="64"/>
                  </a:cubicBezTo>
                  <a:cubicBezTo>
                    <a:pt x="46" y="66"/>
                    <a:pt x="46" y="66"/>
                    <a:pt x="46" y="66"/>
                  </a:cubicBezTo>
                  <a:cubicBezTo>
                    <a:pt x="46" y="66"/>
                    <a:pt x="46" y="66"/>
                    <a:pt x="46" y="66"/>
                  </a:cubicBezTo>
                  <a:cubicBezTo>
                    <a:pt x="46" y="67"/>
                    <a:pt x="46" y="67"/>
                    <a:pt x="46" y="67"/>
                  </a:cubicBezTo>
                  <a:cubicBezTo>
                    <a:pt x="41" y="70"/>
                    <a:pt x="43" y="69"/>
                    <a:pt x="38" y="72"/>
                  </a:cubicBezTo>
                  <a:cubicBezTo>
                    <a:pt x="37" y="72"/>
                    <a:pt x="37" y="72"/>
                    <a:pt x="37" y="72"/>
                  </a:cubicBezTo>
                  <a:cubicBezTo>
                    <a:pt x="36" y="73"/>
                    <a:pt x="37" y="73"/>
                    <a:pt x="36" y="74"/>
                  </a:cubicBezTo>
                  <a:cubicBezTo>
                    <a:pt x="35" y="75"/>
                    <a:pt x="35" y="75"/>
                    <a:pt x="34" y="76"/>
                  </a:cubicBezTo>
                  <a:cubicBezTo>
                    <a:pt x="32" y="76"/>
                    <a:pt x="32" y="76"/>
                    <a:pt x="32" y="76"/>
                  </a:cubicBezTo>
                  <a:cubicBezTo>
                    <a:pt x="32" y="77"/>
                    <a:pt x="32" y="77"/>
                    <a:pt x="32" y="77"/>
                  </a:cubicBezTo>
                  <a:cubicBezTo>
                    <a:pt x="31" y="78"/>
                    <a:pt x="31" y="78"/>
                    <a:pt x="30" y="80"/>
                  </a:cubicBezTo>
                  <a:cubicBezTo>
                    <a:pt x="32" y="86"/>
                    <a:pt x="32" y="85"/>
                    <a:pt x="32" y="87"/>
                  </a:cubicBezTo>
                  <a:cubicBezTo>
                    <a:pt x="31" y="89"/>
                    <a:pt x="29" y="92"/>
                    <a:pt x="28" y="94"/>
                  </a:cubicBezTo>
                  <a:cubicBezTo>
                    <a:pt x="26" y="95"/>
                    <a:pt x="26" y="95"/>
                    <a:pt x="23" y="96"/>
                  </a:cubicBezTo>
                  <a:cubicBezTo>
                    <a:pt x="23" y="92"/>
                    <a:pt x="21" y="86"/>
                    <a:pt x="18" y="72"/>
                  </a:cubicBezTo>
                  <a:cubicBezTo>
                    <a:pt x="18" y="71"/>
                    <a:pt x="18" y="71"/>
                    <a:pt x="18" y="71"/>
                  </a:cubicBezTo>
                  <a:cubicBezTo>
                    <a:pt x="13" y="68"/>
                    <a:pt x="15" y="69"/>
                    <a:pt x="10" y="65"/>
                  </a:cubicBezTo>
                  <a:cubicBezTo>
                    <a:pt x="10" y="63"/>
                    <a:pt x="9" y="60"/>
                    <a:pt x="7" y="58"/>
                  </a:cubicBezTo>
                  <a:cubicBezTo>
                    <a:pt x="5" y="57"/>
                    <a:pt x="5" y="57"/>
                    <a:pt x="4" y="56"/>
                  </a:cubicBezTo>
                  <a:cubicBezTo>
                    <a:pt x="3" y="56"/>
                    <a:pt x="3" y="56"/>
                    <a:pt x="3" y="56"/>
                  </a:cubicBezTo>
                  <a:cubicBezTo>
                    <a:pt x="2" y="50"/>
                    <a:pt x="0" y="51"/>
                    <a:pt x="1" y="45"/>
                  </a:cubicBezTo>
                  <a:cubicBezTo>
                    <a:pt x="2" y="44"/>
                    <a:pt x="3" y="43"/>
                    <a:pt x="4" y="43"/>
                  </a:cubicBezTo>
                  <a:cubicBezTo>
                    <a:pt x="5" y="40"/>
                    <a:pt x="5" y="40"/>
                    <a:pt x="5" y="40"/>
                  </a:cubicBezTo>
                  <a:cubicBezTo>
                    <a:pt x="6" y="39"/>
                    <a:pt x="7" y="39"/>
                    <a:pt x="8" y="38"/>
                  </a:cubicBezTo>
                  <a:cubicBezTo>
                    <a:pt x="9" y="37"/>
                    <a:pt x="8" y="37"/>
                    <a:pt x="9" y="36"/>
                  </a:cubicBezTo>
                  <a:cubicBezTo>
                    <a:pt x="9" y="31"/>
                    <a:pt x="10" y="31"/>
                    <a:pt x="11" y="30"/>
                  </a:cubicBezTo>
                  <a:cubicBezTo>
                    <a:pt x="10" y="28"/>
                    <a:pt x="11" y="29"/>
                    <a:pt x="10" y="27"/>
                  </a:cubicBezTo>
                  <a:cubicBezTo>
                    <a:pt x="10" y="25"/>
                    <a:pt x="10" y="25"/>
                    <a:pt x="10" y="23"/>
                  </a:cubicBezTo>
                  <a:cubicBezTo>
                    <a:pt x="9" y="22"/>
                    <a:pt x="10" y="23"/>
                    <a:pt x="9" y="21"/>
                  </a:cubicBezTo>
                  <a:cubicBezTo>
                    <a:pt x="9" y="20"/>
                    <a:pt x="10" y="15"/>
                    <a:pt x="10" y="14"/>
                  </a:cubicBezTo>
                  <a:cubicBezTo>
                    <a:pt x="10" y="13"/>
                    <a:pt x="10" y="13"/>
                    <a:pt x="10" y="13"/>
                  </a:cubicBezTo>
                  <a:cubicBezTo>
                    <a:pt x="10" y="12"/>
                    <a:pt x="10" y="12"/>
                    <a:pt x="10" y="12"/>
                  </a:cubicBezTo>
                  <a:cubicBezTo>
                    <a:pt x="9" y="12"/>
                    <a:pt x="9" y="12"/>
                    <a:pt x="9" y="12"/>
                  </a:cubicBezTo>
                  <a:cubicBezTo>
                    <a:pt x="9" y="11"/>
                    <a:pt x="9" y="11"/>
                    <a:pt x="9" y="11"/>
                  </a:cubicBezTo>
                  <a:cubicBezTo>
                    <a:pt x="9" y="11"/>
                    <a:pt x="9" y="11"/>
                    <a:pt x="9" y="11"/>
                  </a:cubicBezTo>
                  <a:cubicBezTo>
                    <a:pt x="11" y="10"/>
                    <a:pt x="11" y="10"/>
                    <a:pt x="11" y="10"/>
                  </a:cubicBezTo>
                  <a:cubicBezTo>
                    <a:pt x="11" y="8"/>
                    <a:pt x="11" y="8"/>
                    <a:pt x="11" y="8"/>
                  </a:cubicBezTo>
                  <a:cubicBezTo>
                    <a:pt x="12" y="8"/>
                    <a:pt x="12" y="8"/>
                    <a:pt x="13" y="7"/>
                  </a:cubicBezTo>
                  <a:cubicBezTo>
                    <a:pt x="13" y="6"/>
                    <a:pt x="13" y="7"/>
                    <a:pt x="13" y="6"/>
                  </a:cubicBezTo>
                  <a:cubicBezTo>
                    <a:pt x="16" y="5"/>
                    <a:pt x="16" y="5"/>
                    <a:pt x="16" y="5"/>
                  </a:cubicBezTo>
                  <a:cubicBezTo>
                    <a:pt x="19" y="2"/>
                    <a:pt x="18" y="3"/>
                    <a:pt x="25" y="0"/>
                  </a:cubicBezTo>
                  <a:cubicBezTo>
                    <a:pt x="26" y="0"/>
                    <a:pt x="26" y="0"/>
                    <a:pt x="27" y="0"/>
                  </a:cubicBezTo>
                  <a:cubicBezTo>
                    <a:pt x="27" y="1"/>
                    <a:pt x="27" y="1"/>
                    <a:pt x="26" y="2"/>
                  </a:cubicBezTo>
                  <a:cubicBezTo>
                    <a:pt x="27" y="3"/>
                    <a:pt x="27" y="3"/>
                    <a:pt x="27" y="3"/>
                  </a:cubicBezTo>
                  <a:cubicBezTo>
                    <a:pt x="28" y="2"/>
                    <a:pt x="28" y="2"/>
                    <a:pt x="28" y="2"/>
                  </a:cubicBezTo>
                  <a:cubicBezTo>
                    <a:pt x="27" y="2"/>
                    <a:pt x="27" y="2"/>
                    <a:pt x="27" y="2"/>
                  </a:cubicBezTo>
                  <a:cubicBezTo>
                    <a:pt x="27" y="1"/>
                    <a:pt x="27" y="1"/>
                    <a:pt x="27" y="1"/>
                  </a:cubicBezTo>
                  <a:cubicBezTo>
                    <a:pt x="29" y="1"/>
                    <a:pt x="28" y="1"/>
                    <a:pt x="30" y="1"/>
                  </a:cubicBezTo>
                  <a:cubicBezTo>
                    <a:pt x="31" y="2"/>
                    <a:pt x="31" y="2"/>
                    <a:pt x="31" y="2"/>
                  </a:cubicBezTo>
                  <a:cubicBezTo>
                    <a:pt x="31" y="4"/>
                    <a:pt x="31" y="4"/>
                    <a:pt x="31" y="4"/>
                  </a:cubicBezTo>
                  <a:cubicBezTo>
                    <a:pt x="33" y="7"/>
                    <a:pt x="33" y="7"/>
                    <a:pt x="33" y="7"/>
                  </a:cubicBezTo>
                  <a:cubicBezTo>
                    <a:pt x="32" y="8"/>
                    <a:pt x="32" y="8"/>
                    <a:pt x="32" y="8"/>
                  </a:cubicBezTo>
                  <a:cubicBezTo>
                    <a:pt x="33" y="8"/>
                    <a:pt x="33" y="8"/>
                    <a:pt x="33" y="8"/>
                  </a:cubicBezTo>
                  <a:cubicBezTo>
                    <a:pt x="35" y="8"/>
                    <a:pt x="35" y="8"/>
                    <a:pt x="35" y="8"/>
                  </a:cubicBezTo>
                  <a:cubicBezTo>
                    <a:pt x="35" y="6"/>
                    <a:pt x="35" y="6"/>
                    <a:pt x="35" y="6"/>
                  </a:cubicBezTo>
                  <a:cubicBezTo>
                    <a:pt x="37" y="6"/>
                    <a:pt x="37" y="6"/>
                    <a:pt x="37" y="6"/>
                  </a:cubicBezTo>
                  <a:cubicBezTo>
                    <a:pt x="39" y="4"/>
                    <a:pt x="39" y="4"/>
                    <a:pt x="39" y="4"/>
                  </a:cubicBezTo>
                  <a:cubicBezTo>
                    <a:pt x="41" y="4"/>
                    <a:pt x="41" y="4"/>
                    <a:pt x="41" y="4"/>
                  </a:cubicBezTo>
                  <a:cubicBezTo>
                    <a:pt x="41" y="6"/>
                    <a:pt x="41" y="5"/>
                    <a:pt x="41" y="7"/>
                  </a:cubicBezTo>
                  <a:cubicBezTo>
                    <a:pt x="41" y="7"/>
                    <a:pt x="41" y="7"/>
                    <a:pt x="41" y="7"/>
                  </a:cubicBezTo>
                  <a:cubicBezTo>
                    <a:pt x="39" y="9"/>
                    <a:pt x="40" y="8"/>
                    <a:pt x="38" y="12"/>
                  </a:cubicBezTo>
                  <a:cubicBezTo>
                    <a:pt x="36" y="13"/>
                    <a:pt x="36" y="13"/>
                    <a:pt x="36" y="13"/>
                  </a:cubicBezTo>
                  <a:cubicBezTo>
                    <a:pt x="35" y="14"/>
                    <a:pt x="35" y="14"/>
                    <a:pt x="35" y="14"/>
                  </a:cubicBezTo>
                  <a:cubicBezTo>
                    <a:pt x="34" y="15"/>
                    <a:pt x="34" y="15"/>
                    <a:pt x="34" y="15"/>
                  </a:cubicBezTo>
                  <a:cubicBezTo>
                    <a:pt x="34" y="16"/>
                    <a:pt x="34" y="16"/>
                    <a:pt x="34" y="16"/>
                  </a:cubicBezTo>
                  <a:cubicBezTo>
                    <a:pt x="34" y="18"/>
                    <a:pt x="34" y="18"/>
                    <a:pt x="34" y="18"/>
                  </a:cubicBezTo>
                  <a:cubicBezTo>
                    <a:pt x="35" y="20"/>
                    <a:pt x="35" y="20"/>
                    <a:pt x="35" y="20"/>
                  </a:cubicBezTo>
                  <a:cubicBezTo>
                    <a:pt x="37" y="21"/>
                    <a:pt x="37" y="21"/>
                    <a:pt x="37" y="21"/>
                  </a:cubicBezTo>
                  <a:cubicBezTo>
                    <a:pt x="38" y="22"/>
                    <a:pt x="38" y="22"/>
                    <a:pt x="38" y="22"/>
                  </a:cubicBezTo>
                  <a:cubicBezTo>
                    <a:pt x="40" y="24"/>
                    <a:pt x="40" y="24"/>
                    <a:pt x="40" y="24"/>
                  </a:cubicBezTo>
                  <a:cubicBezTo>
                    <a:pt x="40" y="25"/>
                    <a:pt x="40" y="25"/>
                    <a:pt x="40" y="25"/>
                  </a:cubicBezTo>
                  <a:cubicBezTo>
                    <a:pt x="40" y="26"/>
                    <a:pt x="40" y="26"/>
                    <a:pt x="41" y="28"/>
                  </a:cubicBezTo>
                  <a:cubicBezTo>
                    <a:pt x="41" y="29"/>
                    <a:pt x="41" y="29"/>
                    <a:pt x="41" y="29"/>
                  </a:cubicBezTo>
                  <a:cubicBezTo>
                    <a:pt x="32" y="44"/>
                    <a:pt x="36" y="36"/>
                    <a:pt x="30" y="42"/>
                  </a:cubicBezTo>
                  <a:cubicBezTo>
                    <a:pt x="30" y="43"/>
                    <a:pt x="30" y="43"/>
                    <a:pt x="30" y="43"/>
                  </a:cubicBezTo>
                  <a:cubicBezTo>
                    <a:pt x="29" y="44"/>
                    <a:pt x="29" y="44"/>
                    <a:pt x="29" y="44"/>
                  </a:cubicBezTo>
                  <a:cubicBezTo>
                    <a:pt x="29" y="45"/>
                    <a:pt x="29" y="45"/>
                    <a:pt x="29" y="45"/>
                  </a:cubicBezTo>
                  <a:cubicBezTo>
                    <a:pt x="31" y="48"/>
                    <a:pt x="31" y="48"/>
                    <a:pt x="31" y="48"/>
                  </a:cubicBezTo>
                  <a:cubicBezTo>
                    <a:pt x="32" y="50"/>
                    <a:pt x="32" y="50"/>
                    <a:pt x="32" y="50"/>
                  </a:cubicBezTo>
                  <a:cubicBezTo>
                    <a:pt x="34" y="50"/>
                    <a:pt x="34" y="50"/>
                    <a:pt x="34" y="50"/>
                  </a:cubicBezTo>
                  <a:cubicBezTo>
                    <a:pt x="37" y="50"/>
                    <a:pt x="37" y="50"/>
                    <a:pt x="37" y="50"/>
                  </a:cubicBezTo>
                  <a:cubicBezTo>
                    <a:pt x="37" y="51"/>
                    <a:pt x="37" y="51"/>
                    <a:pt x="37" y="52"/>
                  </a:cubicBezTo>
                  <a:cubicBezTo>
                    <a:pt x="38" y="52"/>
                    <a:pt x="38" y="52"/>
                    <a:pt x="39" y="52"/>
                  </a:cubicBezTo>
                  <a:cubicBezTo>
                    <a:pt x="40" y="51"/>
                    <a:pt x="40" y="51"/>
                    <a:pt x="40" y="51"/>
                  </a:cubicBezTo>
                  <a:cubicBezTo>
                    <a:pt x="41" y="52"/>
                    <a:pt x="41" y="52"/>
                    <a:pt x="41" y="52"/>
                  </a:cubicBezTo>
                  <a:cubicBezTo>
                    <a:pt x="42" y="54"/>
                    <a:pt x="42" y="54"/>
                    <a:pt x="42" y="54"/>
                  </a:cubicBezTo>
                  <a:cubicBezTo>
                    <a:pt x="43" y="55"/>
                    <a:pt x="43" y="55"/>
                    <a:pt x="43" y="55"/>
                  </a:cubicBezTo>
                  <a:cubicBezTo>
                    <a:pt x="43" y="56"/>
                    <a:pt x="43" y="56"/>
                    <a:pt x="43" y="56"/>
                  </a:cubicBezTo>
                  <a:cubicBezTo>
                    <a:pt x="43" y="56"/>
                    <a:pt x="43" y="56"/>
                    <a:pt x="43" y="56"/>
                  </a:cubicBezTo>
                  <a:cubicBezTo>
                    <a:pt x="42" y="56"/>
                    <a:pt x="42" y="56"/>
                    <a:pt x="42" y="56"/>
                  </a:cubicBezTo>
                  <a:cubicBezTo>
                    <a:pt x="43" y="56"/>
                    <a:pt x="43" y="56"/>
                    <a:pt x="43" y="56"/>
                  </a:cubicBezTo>
                  <a:cubicBezTo>
                    <a:pt x="44" y="57"/>
                    <a:pt x="44" y="57"/>
                    <a:pt x="44" y="57"/>
                  </a:cubicBezTo>
                  <a:cubicBezTo>
                    <a:pt x="45" y="56"/>
                    <a:pt x="45" y="56"/>
                    <a:pt x="45" y="56"/>
                  </a:cubicBezTo>
                  <a:cubicBezTo>
                    <a:pt x="46" y="57"/>
                    <a:pt x="46" y="57"/>
                    <a:pt x="46" y="57"/>
                  </a:cubicBezTo>
                  <a:close/>
                  <a:moveTo>
                    <a:pt x="43" y="36"/>
                  </a:moveTo>
                  <a:cubicBezTo>
                    <a:pt x="41" y="37"/>
                    <a:pt x="41" y="37"/>
                    <a:pt x="41" y="37"/>
                  </a:cubicBezTo>
                  <a:cubicBezTo>
                    <a:pt x="42" y="36"/>
                    <a:pt x="42" y="36"/>
                    <a:pt x="42" y="36"/>
                  </a:cubicBezTo>
                  <a:cubicBezTo>
                    <a:pt x="43" y="35"/>
                    <a:pt x="43" y="35"/>
                    <a:pt x="43" y="35"/>
                  </a:cubicBezTo>
                  <a:cubicBezTo>
                    <a:pt x="43" y="35"/>
                    <a:pt x="43" y="35"/>
                    <a:pt x="43" y="35"/>
                  </a:cubicBezTo>
                  <a:lnTo>
                    <a:pt x="43" y="36"/>
                  </a:lnTo>
                  <a:close/>
                  <a:moveTo>
                    <a:pt x="39" y="50"/>
                  </a:moveTo>
                  <a:cubicBezTo>
                    <a:pt x="39" y="50"/>
                    <a:pt x="39" y="50"/>
                    <a:pt x="39" y="50"/>
                  </a:cubicBezTo>
                  <a:cubicBezTo>
                    <a:pt x="38" y="50"/>
                    <a:pt x="38" y="50"/>
                    <a:pt x="38" y="50"/>
                  </a:cubicBezTo>
                  <a:cubicBezTo>
                    <a:pt x="38" y="50"/>
                    <a:pt x="38" y="50"/>
                    <a:pt x="38" y="50"/>
                  </a:cubicBezTo>
                  <a:cubicBezTo>
                    <a:pt x="37" y="50"/>
                    <a:pt x="37" y="50"/>
                    <a:pt x="37" y="50"/>
                  </a:cubicBezTo>
                  <a:cubicBezTo>
                    <a:pt x="37" y="49"/>
                    <a:pt x="37" y="49"/>
                    <a:pt x="37" y="49"/>
                  </a:cubicBezTo>
                  <a:cubicBezTo>
                    <a:pt x="37" y="49"/>
                    <a:pt x="37" y="48"/>
                    <a:pt x="37" y="47"/>
                  </a:cubicBezTo>
                  <a:cubicBezTo>
                    <a:pt x="39" y="47"/>
                    <a:pt x="39" y="47"/>
                    <a:pt x="39" y="47"/>
                  </a:cubicBezTo>
                  <a:cubicBezTo>
                    <a:pt x="40" y="48"/>
                    <a:pt x="40" y="48"/>
                    <a:pt x="40" y="49"/>
                  </a:cubicBezTo>
                  <a:cubicBezTo>
                    <a:pt x="40" y="49"/>
                    <a:pt x="40" y="49"/>
                    <a:pt x="40" y="49"/>
                  </a:cubicBezTo>
                  <a:cubicBezTo>
                    <a:pt x="40" y="49"/>
                    <a:pt x="40" y="49"/>
                    <a:pt x="40" y="50"/>
                  </a:cubicBezTo>
                  <a:cubicBezTo>
                    <a:pt x="40" y="50"/>
                    <a:pt x="39" y="50"/>
                    <a:pt x="39" y="5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231">
              <a:extLst>
                <a:ext uri="{FF2B5EF4-FFF2-40B4-BE49-F238E27FC236}">
                  <a16:creationId xmlns:a16="http://schemas.microsoft.com/office/drawing/2014/main" id="{4A6AC9D0-47D7-4D36-9C4A-477D02A7BE80}"/>
                </a:ext>
              </a:extLst>
            </p:cNvPr>
            <p:cNvSpPr>
              <a:spLocks noEditPoints="1"/>
            </p:cNvSpPr>
            <p:nvPr/>
          </p:nvSpPr>
          <p:spPr bwMode="auto">
            <a:xfrm>
              <a:off x="20321853" y="9904611"/>
              <a:ext cx="71240" cy="142476"/>
            </a:xfrm>
            <a:custGeom>
              <a:avLst/>
              <a:gdLst>
                <a:gd name="T0" fmla="*/ 15 w 15"/>
                <a:gd name="T1" fmla="*/ 0 h 30"/>
                <a:gd name="T2" fmla="*/ 15 w 15"/>
                <a:gd name="T3" fmla="*/ 1 h 30"/>
                <a:gd name="T4" fmla="*/ 15 w 15"/>
                <a:gd name="T5" fmla="*/ 1 h 30"/>
                <a:gd name="T6" fmla="*/ 14 w 15"/>
                <a:gd name="T7" fmla="*/ 1 h 30"/>
                <a:gd name="T8" fmla="*/ 14 w 15"/>
                <a:gd name="T9" fmla="*/ 1 h 30"/>
                <a:gd name="T10" fmla="*/ 15 w 15"/>
                <a:gd name="T11" fmla="*/ 0 h 30"/>
                <a:gd name="T12" fmla="*/ 15 w 15"/>
                <a:gd name="T13" fmla="*/ 0 h 30"/>
                <a:gd name="T14" fmla="*/ 15 w 15"/>
                <a:gd name="T15" fmla="*/ 0 h 30"/>
                <a:gd name="T16" fmla="*/ 15 w 15"/>
                <a:gd name="T17" fmla="*/ 0 h 30"/>
                <a:gd name="T18" fmla="*/ 15 w 15"/>
                <a:gd name="T19" fmla="*/ 0 h 30"/>
                <a:gd name="T20" fmla="*/ 15 w 15"/>
                <a:gd name="T21" fmla="*/ 0 h 30"/>
                <a:gd name="T22" fmla="*/ 3 w 15"/>
                <a:gd name="T23" fmla="*/ 27 h 30"/>
                <a:gd name="T24" fmla="*/ 3 w 15"/>
                <a:gd name="T25" fmla="*/ 27 h 30"/>
                <a:gd name="T26" fmla="*/ 3 w 15"/>
                <a:gd name="T27" fmla="*/ 26 h 30"/>
                <a:gd name="T28" fmla="*/ 4 w 15"/>
                <a:gd name="T29" fmla="*/ 26 h 30"/>
                <a:gd name="T30" fmla="*/ 3 w 15"/>
                <a:gd name="T31" fmla="*/ 26 h 30"/>
                <a:gd name="T32" fmla="*/ 3 w 15"/>
                <a:gd name="T33" fmla="*/ 28 h 30"/>
                <a:gd name="T34" fmla="*/ 2 w 15"/>
                <a:gd name="T35" fmla="*/ 27 h 30"/>
                <a:gd name="T36" fmla="*/ 1 w 15"/>
                <a:gd name="T37" fmla="*/ 26 h 30"/>
                <a:gd name="T38" fmla="*/ 0 w 15"/>
                <a:gd name="T39" fmla="*/ 26 h 30"/>
                <a:gd name="T40" fmla="*/ 1 w 15"/>
                <a:gd name="T41" fmla="*/ 25 h 30"/>
                <a:gd name="T42" fmla="*/ 1 w 15"/>
                <a:gd name="T43" fmla="*/ 26 h 30"/>
                <a:gd name="T44" fmla="*/ 1 w 15"/>
                <a:gd name="T45" fmla="*/ 26 h 30"/>
                <a:gd name="T46" fmla="*/ 2 w 15"/>
                <a:gd name="T47" fmla="*/ 26 h 30"/>
                <a:gd name="T48" fmla="*/ 3 w 15"/>
                <a:gd name="T49" fmla="*/ 26 h 30"/>
                <a:gd name="T50" fmla="*/ 2 w 15"/>
                <a:gd name="T51" fmla="*/ 26 h 30"/>
                <a:gd name="T52" fmla="*/ 3 w 15"/>
                <a:gd name="T53" fmla="*/ 27 h 30"/>
                <a:gd name="T54" fmla="*/ 3 w 15"/>
                <a:gd name="T55" fmla="*/ 27 h 30"/>
                <a:gd name="T56" fmla="*/ 5 w 15"/>
                <a:gd name="T57" fmla="*/ 28 h 30"/>
                <a:gd name="T58" fmla="*/ 5 w 15"/>
                <a:gd name="T59" fmla="*/ 30 h 30"/>
                <a:gd name="T60" fmla="*/ 5 w 15"/>
                <a:gd name="T61" fmla="*/ 29 h 30"/>
                <a:gd name="T62" fmla="*/ 5 w 15"/>
                <a:gd name="T63" fmla="*/ 29 h 30"/>
                <a:gd name="T64" fmla="*/ 5 w 15"/>
                <a:gd name="T65" fmla="*/ 28 h 30"/>
                <a:gd name="T66" fmla="*/ 5 w 15"/>
                <a:gd name="T67" fmla="*/ 28 h 30"/>
                <a:gd name="T68" fmla="*/ 5 w 15"/>
                <a:gd name="T69"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30">
                  <a:moveTo>
                    <a:pt x="15" y="0"/>
                  </a:moveTo>
                  <a:lnTo>
                    <a:pt x="15" y="1"/>
                  </a:lnTo>
                  <a:lnTo>
                    <a:pt x="15" y="1"/>
                  </a:lnTo>
                  <a:lnTo>
                    <a:pt x="14" y="1"/>
                  </a:lnTo>
                  <a:lnTo>
                    <a:pt x="14" y="1"/>
                  </a:lnTo>
                  <a:lnTo>
                    <a:pt x="15" y="0"/>
                  </a:lnTo>
                  <a:lnTo>
                    <a:pt x="15" y="0"/>
                  </a:lnTo>
                  <a:lnTo>
                    <a:pt x="15" y="0"/>
                  </a:lnTo>
                  <a:lnTo>
                    <a:pt x="15" y="0"/>
                  </a:lnTo>
                  <a:lnTo>
                    <a:pt x="15" y="0"/>
                  </a:lnTo>
                  <a:lnTo>
                    <a:pt x="15" y="0"/>
                  </a:lnTo>
                  <a:close/>
                  <a:moveTo>
                    <a:pt x="3" y="27"/>
                  </a:moveTo>
                  <a:lnTo>
                    <a:pt x="3" y="27"/>
                  </a:lnTo>
                  <a:lnTo>
                    <a:pt x="3" y="26"/>
                  </a:lnTo>
                  <a:lnTo>
                    <a:pt x="4" y="26"/>
                  </a:lnTo>
                  <a:lnTo>
                    <a:pt x="3" y="26"/>
                  </a:lnTo>
                  <a:lnTo>
                    <a:pt x="3" y="28"/>
                  </a:lnTo>
                  <a:lnTo>
                    <a:pt x="2" y="27"/>
                  </a:lnTo>
                  <a:lnTo>
                    <a:pt x="1" y="26"/>
                  </a:lnTo>
                  <a:lnTo>
                    <a:pt x="0" y="26"/>
                  </a:lnTo>
                  <a:lnTo>
                    <a:pt x="1" y="25"/>
                  </a:lnTo>
                  <a:lnTo>
                    <a:pt x="1" y="26"/>
                  </a:lnTo>
                  <a:lnTo>
                    <a:pt x="1" y="26"/>
                  </a:lnTo>
                  <a:lnTo>
                    <a:pt x="2" y="26"/>
                  </a:lnTo>
                  <a:lnTo>
                    <a:pt x="3" y="26"/>
                  </a:lnTo>
                  <a:lnTo>
                    <a:pt x="2" y="26"/>
                  </a:lnTo>
                  <a:lnTo>
                    <a:pt x="3" y="27"/>
                  </a:lnTo>
                  <a:lnTo>
                    <a:pt x="3" y="27"/>
                  </a:lnTo>
                  <a:close/>
                  <a:moveTo>
                    <a:pt x="5" y="28"/>
                  </a:moveTo>
                  <a:lnTo>
                    <a:pt x="5" y="30"/>
                  </a:lnTo>
                  <a:lnTo>
                    <a:pt x="5" y="29"/>
                  </a:lnTo>
                  <a:lnTo>
                    <a:pt x="5" y="29"/>
                  </a:lnTo>
                  <a:lnTo>
                    <a:pt x="5" y="28"/>
                  </a:lnTo>
                  <a:lnTo>
                    <a:pt x="5" y="28"/>
                  </a:lnTo>
                  <a:lnTo>
                    <a:pt x="5" y="28"/>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232">
              <a:extLst>
                <a:ext uri="{FF2B5EF4-FFF2-40B4-BE49-F238E27FC236}">
                  <a16:creationId xmlns:a16="http://schemas.microsoft.com/office/drawing/2014/main" id="{2AD977E9-8C61-4359-8F80-00AD41872BE2}"/>
                </a:ext>
              </a:extLst>
            </p:cNvPr>
            <p:cNvSpPr>
              <a:spLocks noEditPoints="1"/>
            </p:cNvSpPr>
            <p:nvPr/>
          </p:nvSpPr>
          <p:spPr bwMode="auto">
            <a:xfrm>
              <a:off x="12894094" y="6865119"/>
              <a:ext cx="892851" cy="375189"/>
            </a:xfrm>
            <a:custGeom>
              <a:avLst/>
              <a:gdLst>
                <a:gd name="T0" fmla="*/ 35 w 215"/>
                <a:gd name="T1" fmla="*/ 17 h 90"/>
                <a:gd name="T2" fmla="*/ 18 w 215"/>
                <a:gd name="T3" fmla="*/ 21 h 90"/>
                <a:gd name="T4" fmla="*/ 12 w 215"/>
                <a:gd name="T5" fmla="*/ 23 h 90"/>
                <a:gd name="T6" fmla="*/ 7 w 215"/>
                <a:gd name="T7" fmla="*/ 16 h 90"/>
                <a:gd name="T8" fmla="*/ 10 w 215"/>
                <a:gd name="T9" fmla="*/ 10 h 90"/>
                <a:gd name="T10" fmla="*/ 7 w 215"/>
                <a:gd name="T11" fmla="*/ 5 h 90"/>
                <a:gd name="T12" fmla="*/ 10 w 215"/>
                <a:gd name="T13" fmla="*/ 2 h 90"/>
                <a:gd name="T14" fmla="*/ 21 w 215"/>
                <a:gd name="T15" fmla="*/ 2 h 90"/>
                <a:gd name="T16" fmla="*/ 178 w 215"/>
                <a:gd name="T17" fmla="*/ 8 h 90"/>
                <a:gd name="T18" fmla="*/ 190 w 215"/>
                <a:gd name="T19" fmla="*/ 8 h 90"/>
                <a:gd name="T20" fmla="*/ 196 w 215"/>
                <a:gd name="T21" fmla="*/ 12 h 90"/>
                <a:gd name="T22" fmla="*/ 199 w 215"/>
                <a:gd name="T23" fmla="*/ 14 h 90"/>
                <a:gd name="T24" fmla="*/ 201 w 215"/>
                <a:gd name="T25" fmla="*/ 17 h 90"/>
                <a:gd name="T26" fmla="*/ 201 w 215"/>
                <a:gd name="T27" fmla="*/ 26 h 90"/>
                <a:gd name="T28" fmla="*/ 215 w 215"/>
                <a:gd name="T29" fmla="*/ 36 h 90"/>
                <a:gd name="T30" fmla="*/ 209 w 215"/>
                <a:gd name="T31" fmla="*/ 40 h 90"/>
                <a:gd name="T32" fmla="*/ 207 w 215"/>
                <a:gd name="T33" fmla="*/ 45 h 90"/>
                <a:gd name="T34" fmla="*/ 210 w 215"/>
                <a:gd name="T35" fmla="*/ 55 h 90"/>
                <a:gd name="T36" fmla="*/ 209 w 215"/>
                <a:gd name="T37" fmla="*/ 62 h 90"/>
                <a:gd name="T38" fmla="*/ 212 w 215"/>
                <a:gd name="T39" fmla="*/ 68 h 90"/>
                <a:gd name="T40" fmla="*/ 212 w 215"/>
                <a:gd name="T41" fmla="*/ 71 h 90"/>
                <a:gd name="T42" fmla="*/ 208 w 215"/>
                <a:gd name="T43" fmla="*/ 70 h 90"/>
                <a:gd name="T44" fmla="*/ 195 w 215"/>
                <a:gd name="T45" fmla="*/ 69 h 90"/>
                <a:gd name="T46" fmla="*/ 187 w 215"/>
                <a:gd name="T47" fmla="*/ 72 h 90"/>
                <a:gd name="T48" fmla="*/ 169 w 215"/>
                <a:gd name="T49" fmla="*/ 72 h 90"/>
                <a:gd name="T50" fmla="*/ 127 w 215"/>
                <a:gd name="T51" fmla="*/ 78 h 90"/>
                <a:gd name="T52" fmla="*/ 123 w 215"/>
                <a:gd name="T53" fmla="*/ 84 h 90"/>
                <a:gd name="T54" fmla="*/ 118 w 215"/>
                <a:gd name="T55" fmla="*/ 89 h 90"/>
                <a:gd name="T56" fmla="*/ 114 w 215"/>
                <a:gd name="T57" fmla="*/ 83 h 90"/>
                <a:gd name="T58" fmla="*/ 112 w 215"/>
                <a:gd name="T59" fmla="*/ 78 h 90"/>
                <a:gd name="T60" fmla="*/ 100 w 215"/>
                <a:gd name="T61" fmla="*/ 77 h 90"/>
                <a:gd name="T62" fmla="*/ 71 w 215"/>
                <a:gd name="T63" fmla="*/ 80 h 90"/>
                <a:gd name="T64" fmla="*/ 54 w 215"/>
                <a:gd name="T65" fmla="*/ 83 h 90"/>
                <a:gd name="T66" fmla="*/ 39 w 215"/>
                <a:gd name="T67" fmla="*/ 82 h 90"/>
                <a:gd name="T68" fmla="*/ 35 w 215"/>
                <a:gd name="T69" fmla="*/ 78 h 90"/>
                <a:gd name="T70" fmla="*/ 26 w 215"/>
                <a:gd name="T71" fmla="*/ 78 h 90"/>
                <a:gd name="T72" fmla="*/ 20 w 215"/>
                <a:gd name="T73" fmla="*/ 77 h 90"/>
                <a:gd name="T74" fmla="*/ 29 w 215"/>
                <a:gd name="T75" fmla="*/ 73 h 90"/>
                <a:gd name="T76" fmla="*/ 19 w 215"/>
                <a:gd name="T77" fmla="*/ 72 h 90"/>
                <a:gd name="T78" fmla="*/ 17 w 215"/>
                <a:gd name="T79" fmla="*/ 68 h 90"/>
                <a:gd name="T80" fmla="*/ 17 w 215"/>
                <a:gd name="T81" fmla="*/ 60 h 90"/>
                <a:gd name="T82" fmla="*/ 10 w 215"/>
                <a:gd name="T83" fmla="*/ 57 h 90"/>
                <a:gd name="T84" fmla="*/ 8 w 215"/>
                <a:gd name="T85" fmla="*/ 54 h 90"/>
                <a:gd name="T86" fmla="*/ 10 w 215"/>
                <a:gd name="T87" fmla="*/ 52 h 90"/>
                <a:gd name="T88" fmla="*/ 12 w 215"/>
                <a:gd name="T89" fmla="*/ 54 h 90"/>
                <a:gd name="T90" fmla="*/ 14 w 215"/>
                <a:gd name="T91" fmla="*/ 53 h 90"/>
                <a:gd name="T92" fmla="*/ 14 w 215"/>
                <a:gd name="T93" fmla="*/ 47 h 90"/>
                <a:gd name="T94" fmla="*/ 13 w 215"/>
                <a:gd name="T95" fmla="*/ 44 h 90"/>
                <a:gd name="T96" fmla="*/ 5 w 215"/>
                <a:gd name="T97" fmla="*/ 39 h 90"/>
                <a:gd name="T98" fmla="*/ 12 w 215"/>
                <a:gd name="T99" fmla="*/ 25 h 90"/>
                <a:gd name="T100" fmla="*/ 23 w 215"/>
                <a:gd name="T101" fmla="*/ 26 h 90"/>
                <a:gd name="T102" fmla="*/ 26 w 215"/>
                <a:gd name="T103" fmla="*/ 24 h 90"/>
                <a:gd name="T104" fmla="*/ 37 w 215"/>
                <a:gd name="T105" fmla="*/ 24 h 90"/>
                <a:gd name="T106" fmla="*/ 38 w 215"/>
                <a:gd name="T107" fmla="*/ 16 h 90"/>
                <a:gd name="T108" fmla="*/ 62 w 215"/>
                <a:gd name="T109" fmla="*/ 15 h 90"/>
                <a:gd name="T110" fmla="*/ 105 w 215"/>
                <a:gd name="T111" fmla="*/ 0 h 90"/>
                <a:gd name="T112" fmla="*/ 111 w 215"/>
                <a:gd name="T113" fmla="*/ 7 h 90"/>
                <a:gd name="T114" fmla="*/ 121 w 215"/>
                <a:gd name="T115" fmla="*/ 12 h 90"/>
                <a:gd name="T116" fmla="*/ 136 w 215"/>
                <a:gd name="T117" fmla="*/ 15 h 90"/>
                <a:gd name="T118" fmla="*/ 162 w 215"/>
                <a:gd name="T119" fmla="*/ 17 h 90"/>
                <a:gd name="T120" fmla="*/ 3 w 215"/>
                <a:gd name="T121" fmla="*/ 29 h 90"/>
                <a:gd name="T122" fmla="*/ 3 w 215"/>
                <a:gd name="T123" fmla="*/ 2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5" h="90">
                  <a:moveTo>
                    <a:pt x="26" y="2"/>
                  </a:moveTo>
                  <a:cubicBezTo>
                    <a:pt x="26" y="3"/>
                    <a:pt x="26" y="3"/>
                    <a:pt x="26" y="3"/>
                  </a:cubicBezTo>
                  <a:cubicBezTo>
                    <a:pt x="27" y="6"/>
                    <a:pt x="26" y="5"/>
                    <a:pt x="28" y="8"/>
                  </a:cubicBezTo>
                  <a:cubicBezTo>
                    <a:pt x="31" y="10"/>
                    <a:pt x="36" y="12"/>
                    <a:pt x="38" y="13"/>
                  </a:cubicBezTo>
                  <a:cubicBezTo>
                    <a:pt x="37" y="15"/>
                    <a:pt x="37" y="15"/>
                    <a:pt x="37" y="16"/>
                  </a:cubicBezTo>
                  <a:cubicBezTo>
                    <a:pt x="35" y="17"/>
                    <a:pt x="35" y="17"/>
                    <a:pt x="35" y="17"/>
                  </a:cubicBezTo>
                  <a:cubicBezTo>
                    <a:pt x="32" y="16"/>
                    <a:pt x="30" y="15"/>
                    <a:pt x="28" y="15"/>
                  </a:cubicBezTo>
                  <a:cubicBezTo>
                    <a:pt x="27" y="15"/>
                    <a:pt x="27" y="15"/>
                    <a:pt x="25" y="16"/>
                  </a:cubicBezTo>
                  <a:cubicBezTo>
                    <a:pt x="23" y="16"/>
                    <a:pt x="23" y="16"/>
                    <a:pt x="23" y="16"/>
                  </a:cubicBezTo>
                  <a:cubicBezTo>
                    <a:pt x="20" y="17"/>
                    <a:pt x="20" y="17"/>
                    <a:pt x="20" y="17"/>
                  </a:cubicBezTo>
                  <a:cubicBezTo>
                    <a:pt x="20" y="19"/>
                    <a:pt x="20" y="19"/>
                    <a:pt x="20" y="19"/>
                  </a:cubicBezTo>
                  <a:cubicBezTo>
                    <a:pt x="18" y="21"/>
                    <a:pt x="18" y="21"/>
                    <a:pt x="18" y="21"/>
                  </a:cubicBezTo>
                  <a:cubicBezTo>
                    <a:pt x="14" y="23"/>
                    <a:pt x="15" y="22"/>
                    <a:pt x="12" y="24"/>
                  </a:cubicBezTo>
                  <a:cubicBezTo>
                    <a:pt x="8" y="28"/>
                    <a:pt x="9" y="27"/>
                    <a:pt x="7" y="29"/>
                  </a:cubicBezTo>
                  <a:cubicBezTo>
                    <a:pt x="6" y="30"/>
                    <a:pt x="7" y="29"/>
                    <a:pt x="6" y="30"/>
                  </a:cubicBezTo>
                  <a:cubicBezTo>
                    <a:pt x="6" y="29"/>
                    <a:pt x="6" y="29"/>
                    <a:pt x="6" y="28"/>
                  </a:cubicBezTo>
                  <a:cubicBezTo>
                    <a:pt x="6" y="27"/>
                    <a:pt x="6" y="27"/>
                    <a:pt x="6" y="26"/>
                  </a:cubicBezTo>
                  <a:cubicBezTo>
                    <a:pt x="8" y="24"/>
                    <a:pt x="8" y="25"/>
                    <a:pt x="12" y="23"/>
                  </a:cubicBezTo>
                  <a:cubicBezTo>
                    <a:pt x="12" y="22"/>
                    <a:pt x="12" y="22"/>
                    <a:pt x="12" y="22"/>
                  </a:cubicBezTo>
                  <a:cubicBezTo>
                    <a:pt x="12" y="22"/>
                    <a:pt x="5" y="22"/>
                    <a:pt x="5" y="22"/>
                  </a:cubicBezTo>
                  <a:cubicBezTo>
                    <a:pt x="4" y="21"/>
                    <a:pt x="4" y="21"/>
                    <a:pt x="4" y="20"/>
                  </a:cubicBezTo>
                  <a:cubicBezTo>
                    <a:pt x="4" y="20"/>
                    <a:pt x="4" y="20"/>
                    <a:pt x="5" y="20"/>
                  </a:cubicBezTo>
                  <a:cubicBezTo>
                    <a:pt x="6" y="18"/>
                    <a:pt x="6" y="18"/>
                    <a:pt x="7" y="17"/>
                  </a:cubicBezTo>
                  <a:cubicBezTo>
                    <a:pt x="7" y="16"/>
                    <a:pt x="7" y="16"/>
                    <a:pt x="7" y="16"/>
                  </a:cubicBezTo>
                  <a:cubicBezTo>
                    <a:pt x="7" y="16"/>
                    <a:pt x="7" y="16"/>
                    <a:pt x="7" y="16"/>
                  </a:cubicBezTo>
                  <a:cubicBezTo>
                    <a:pt x="7" y="15"/>
                    <a:pt x="7" y="15"/>
                    <a:pt x="7" y="15"/>
                  </a:cubicBezTo>
                  <a:cubicBezTo>
                    <a:pt x="7" y="14"/>
                    <a:pt x="7" y="14"/>
                    <a:pt x="7" y="13"/>
                  </a:cubicBezTo>
                  <a:cubicBezTo>
                    <a:pt x="9" y="11"/>
                    <a:pt x="9" y="11"/>
                    <a:pt x="9" y="11"/>
                  </a:cubicBezTo>
                  <a:cubicBezTo>
                    <a:pt x="10" y="11"/>
                    <a:pt x="10" y="11"/>
                    <a:pt x="10" y="11"/>
                  </a:cubicBezTo>
                  <a:cubicBezTo>
                    <a:pt x="10" y="10"/>
                    <a:pt x="10" y="10"/>
                    <a:pt x="10" y="10"/>
                  </a:cubicBezTo>
                  <a:cubicBezTo>
                    <a:pt x="10" y="8"/>
                    <a:pt x="10" y="9"/>
                    <a:pt x="10" y="7"/>
                  </a:cubicBezTo>
                  <a:cubicBezTo>
                    <a:pt x="10" y="7"/>
                    <a:pt x="10" y="7"/>
                    <a:pt x="10" y="7"/>
                  </a:cubicBezTo>
                  <a:cubicBezTo>
                    <a:pt x="9" y="7"/>
                    <a:pt x="9" y="7"/>
                    <a:pt x="9" y="7"/>
                  </a:cubicBezTo>
                  <a:cubicBezTo>
                    <a:pt x="9" y="6"/>
                    <a:pt x="9" y="6"/>
                    <a:pt x="8" y="6"/>
                  </a:cubicBezTo>
                  <a:cubicBezTo>
                    <a:pt x="7" y="6"/>
                    <a:pt x="7" y="6"/>
                    <a:pt x="7" y="6"/>
                  </a:cubicBezTo>
                  <a:cubicBezTo>
                    <a:pt x="7" y="5"/>
                    <a:pt x="7" y="5"/>
                    <a:pt x="7" y="5"/>
                  </a:cubicBezTo>
                  <a:cubicBezTo>
                    <a:pt x="7" y="5"/>
                    <a:pt x="7" y="5"/>
                    <a:pt x="7" y="5"/>
                  </a:cubicBezTo>
                  <a:cubicBezTo>
                    <a:pt x="8" y="4"/>
                    <a:pt x="8" y="4"/>
                    <a:pt x="8" y="4"/>
                  </a:cubicBezTo>
                  <a:cubicBezTo>
                    <a:pt x="9" y="4"/>
                    <a:pt x="9" y="4"/>
                    <a:pt x="9" y="4"/>
                  </a:cubicBezTo>
                  <a:cubicBezTo>
                    <a:pt x="9" y="4"/>
                    <a:pt x="9" y="4"/>
                    <a:pt x="9" y="4"/>
                  </a:cubicBezTo>
                  <a:cubicBezTo>
                    <a:pt x="10" y="3"/>
                    <a:pt x="10" y="3"/>
                    <a:pt x="10" y="2"/>
                  </a:cubicBezTo>
                  <a:cubicBezTo>
                    <a:pt x="10" y="2"/>
                    <a:pt x="10" y="2"/>
                    <a:pt x="10" y="2"/>
                  </a:cubicBezTo>
                  <a:cubicBezTo>
                    <a:pt x="12" y="2"/>
                    <a:pt x="13" y="2"/>
                    <a:pt x="14" y="1"/>
                  </a:cubicBezTo>
                  <a:cubicBezTo>
                    <a:pt x="15" y="0"/>
                    <a:pt x="15" y="0"/>
                    <a:pt x="15" y="0"/>
                  </a:cubicBezTo>
                  <a:cubicBezTo>
                    <a:pt x="17" y="0"/>
                    <a:pt x="17" y="0"/>
                    <a:pt x="17" y="0"/>
                  </a:cubicBezTo>
                  <a:cubicBezTo>
                    <a:pt x="17" y="0"/>
                    <a:pt x="17" y="0"/>
                    <a:pt x="17" y="0"/>
                  </a:cubicBezTo>
                  <a:cubicBezTo>
                    <a:pt x="18" y="0"/>
                    <a:pt x="18" y="0"/>
                    <a:pt x="18" y="0"/>
                  </a:cubicBezTo>
                  <a:cubicBezTo>
                    <a:pt x="19" y="1"/>
                    <a:pt x="20" y="2"/>
                    <a:pt x="21" y="2"/>
                  </a:cubicBezTo>
                  <a:cubicBezTo>
                    <a:pt x="21" y="2"/>
                    <a:pt x="21" y="2"/>
                    <a:pt x="22" y="2"/>
                  </a:cubicBezTo>
                  <a:cubicBezTo>
                    <a:pt x="23" y="2"/>
                    <a:pt x="23" y="2"/>
                    <a:pt x="24" y="2"/>
                  </a:cubicBezTo>
                  <a:cubicBezTo>
                    <a:pt x="24" y="2"/>
                    <a:pt x="24" y="2"/>
                    <a:pt x="24" y="2"/>
                  </a:cubicBezTo>
                  <a:cubicBezTo>
                    <a:pt x="25" y="1"/>
                    <a:pt x="25" y="1"/>
                    <a:pt x="25" y="1"/>
                  </a:cubicBezTo>
                  <a:cubicBezTo>
                    <a:pt x="26" y="2"/>
                    <a:pt x="26" y="2"/>
                    <a:pt x="26" y="2"/>
                  </a:cubicBezTo>
                  <a:close/>
                  <a:moveTo>
                    <a:pt x="178" y="8"/>
                  </a:moveTo>
                  <a:cubicBezTo>
                    <a:pt x="178" y="8"/>
                    <a:pt x="181" y="10"/>
                    <a:pt x="181" y="10"/>
                  </a:cubicBezTo>
                  <a:cubicBezTo>
                    <a:pt x="182" y="9"/>
                    <a:pt x="182" y="9"/>
                    <a:pt x="182" y="9"/>
                  </a:cubicBezTo>
                  <a:cubicBezTo>
                    <a:pt x="187" y="9"/>
                    <a:pt x="184" y="9"/>
                    <a:pt x="188" y="10"/>
                  </a:cubicBezTo>
                  <a:cubicBezTo>
                    <a:pt x="189" y="9"/>
                    <a:pt x="189" y="9"/>
                    <a:pt x="189" y="9"/>
                  </a:cubicBezTo>
                  <a:cubicBezTo>
                    <a:pt x="189" y="8"/>
                    <a:pt x="189" y="8"/>
                    <a:pt x="189" y="8"/>
                  </a:cubicBezTo>
                  <a:cubicBezTo>
                    <a:pt x="190" y="8"/>
                    <a:pt x="190" y="8"/>
                    <a:pt x="190" y="8"/>
                  </a:cubicBezTo>
                  <a:cubicBezTo>
                    <a:pt x="191" y="7"/>
                    <a:pt x="191" y="7"/>
                    <a:pt x="192" y="8"/>
                  </a:cubicBezTo>
                  <a:cubicBezTo>
                    <a:pt x="192" y="8"/>
                    <a:pt x="192" y="8"/>
                    <a:pt x="192" y="8"/>
                  </a:cubicBezTo>
                  <a:cubicBezTo>
                    <a:pt x="192" y="9"/>
                    <a:pt x="192" y="9"/>
                    <a:pt x="192" y="9"/>
                  </a:cubicBezTo>
                  <a:cubicBezTo>
                    <a:pt x="193" y="9"/>
                    <a:pt x="193" y="9"/>
                    <a:pt x="193" y="9"/>
                  </a:cubicBezTo>
                  <a:cubicBezTo>
                    <a:pt x="195" y="11"/>
                    <a:pt x="195" y="11"/>
                    <a:pt x="196" y="12"/>
                  </a:cubicBezTo>
                  <a:cubicBezTo>
                    <a:pt x="196" y="12"/>
                    <a:pt x="196" y="12"/>
                    <a:pt x="196" y="12"/>
                  </a:cubicBezTo>
                  <a:cubicBezTo>
                    <a:pt x="196" y="12"/>
                    <a:pt x="196" y="12"/>
                    <a:pt x="196" y="12"/>
                  </a:cubicBezTo>
                  <a:cubicBezTo>
                    <a:pt x="196" y="13"/>
                    <a:pt x="196" y="13"/>
                    <a:pt x="196" y="13"/>
                  </a:cubicBezTo>
                  <a:cubicBezTo>
                    <a:pt x="197" y="13"/>
                    <a:pt x="197" y="13"/>
                    <a:pt x="197" y="13"/>
                  </a:cubicBezTo>
                  <a:cubicBezTo>
                    <a:pt x="197" y="13"/>
                    <a:pt x="197" y="13"/>
                    <a:pt x="197" y="13"/>
                  </a:cubicBezTo>
                  <a:cubicBezTo>
                    <a:pt x="198" y="13"/>
                    <a:pt x="198" y="13"/>
                    <a:pt x="198" y="13"/>
                  </a:cubicBezTo>
                  <a:cubicBezTo>
                    <a:pt x="199" y="14"/>
                    <a:pt x="199" y="14"/>
                    <a:pt x="199" y="14"/>
                  </a:cubicBezTo>
                  <a:cubicBezTo>
                    <a:pt x="199" y="14"/>
                    <a:pt x="199" y="14"/>
                    <a:pt x="199" y="14"/>
                  </a:cubicBezTo>
                  <a:cubicBezTo>
                    <a:pt x="199" y="14"/>
                    <a:pt x="199" y="14"/>
                    <a:pt x="199" y="14"/>
                  </a:cubicBezTo>
                  <a:cubicBezTo>
                    <a:pt x="199" y="15"/>
                    <a:pt x="199" y="15"/>
                    <a:pt x="199" y="15"/>
                  </a:cubicBezTo>
                  <a:cubicBezTo>
                    <a:pt x="199" y="15"/>
                    <a:pt x="199" y="15"/>
                    <a:pt x="199" y="15"/>
                  </a:cubicBezTo>
                  <a:cubicBezTo>
                    <a:pt x="200" y="16"/>
                    <a:pt x="200" y="16"/>
                    <a:pt x="200" y="16"/>
                  </a:cubicBezTo>
                  <a:cubicBezTo>
                    <a:pt x="201" y="17"/>
                    <a:pt x="201" y="17"/>
                    <a:pt x="201" y="17"/>
                  </a:cubicBezTo>
                  <a:cubicBezTo>
                    <a:pt x="201" y="17"/>
                    <a:pt x="201" y="17"/>
                    <a:pt x="201" y="17"/>
                  </a:cubicBezTo>
                  <a:cubicBezTo>
                    <a:pt x="202" y="20"/>
                    <a:pt x="202" y="19"/>
                    <a:pt x="202" y="20"/>
                  </a:cubicBezTo>
                  <a:cubicBezTo>
                    <a:pt x="202" y="21"/>
                    <a:pt x="202" y="21"/>
                    <a:pt x="202" y="21"/>
                  </a:cubicBezTo>
                  <a:cubicBezTo>
                    <a:pt x="202" y="23"/>
                    <a:pt x="202" y="22"/>
                    <a:pt x="201" y="24"/>
                  </a:cubicBezTo>
                  <a:cubicBezTo>
                    <a:pt x="201" y="25"/>
                    <a:pt x="201" y="24"/>
                    <a:pt x="201" y="25"/>
                  </a:cubicBezTo>
                  <a:cubicBezTo>
                    <a:pt x="201" y="26"/>
                    <a:pt x="201" y="26"/>
                    <a:pt x="201" y="26"/>
                  </a:cubicBezTo>
                  <a:cubicBezTo>
                    <a:pt x="202" y="28"/>
                    <a:pt x="202" y="27"/>
                    <a:pt x="202" y="28"/>
                  </a:cubicBezTo>
                  <a:cubicBezTo>
                    <a:pt x="202" y="29"/>
                    <a:pt x="202" y="29"/>
                    <a:pt x="202" y="29"/>
                  </a:cubicBezTo>
                  <a:cubicBezTo>
                    <a:pt x="202" y="29"/>
                    <a:pt x="202" y="29"/>
                    <a:pt x="202" y="29"/>
                  </a:cubicBezTo>
                  <a:cubicBezTo>
                    <a:pt x="203" y="30"/>
                    <a:pt x="204" y="30"/>
                    <a:pt x="206" y="31"/>
                  </a:cubicBezTo>
                  <a:cubicBezTo>
                    <a:pt x="208" y="30"/>
                    <a:pt x="207" y="30"/>
                    <a:pt x="209" y="30"/>
                  </a:cubicBezTo>
                  <a:cubicBezTo>
                    <a:pt x="211" y="32"/>
                    <a:pt x="213" y="34"/>
                    <a:pt x="215" y="36"/>
                  </a:cubicBezTo>
                  <a:cubicBezTo>
                    <a:pt x="214" y="36"/>
                    <a:pt x="214" y="36"/>
                    <a:pt x="214" y="36"/>
                  </a:cubicBezTo>
                  <a:cubicBezTo>
                    <a:pt x="213" y="35"/>
                    <a:pt x="213" y="35"/>
                    <a:pt x="212" y="34"/>
                  </a:cubicBezTo>
                  <a:cubicBezTo>
                    <a:pt x="211" y="35"/>
                    <a:pt x="211" y="35"/>
                    <a:pt x="211" y="35"/>
                  </a:cubicBezTo>
                  <a:cubicBezTo>
                    <a:pt x="211" y="36"/>
                    <a:pt x="211" y="36"/>
                    <a:pt x="211" y="36"/>
                  </a:cubicBezTo>
                  <a:cubicBezTo>
                    <a:pt x="210" y="39"/>
                    <a:pt x="210" y="39"/>
                    <a:pt x="210" y="39"/>
                  </a:cubicBezTo>
                  <a:cubicBezTo>
                    <a:pt x="209" y="40"/>
                    <a:pt x="209" y="40"/>
                    <a:pt x="209" y="40"/>
                  </a:cubicBezTo>
                  <a:cubicBezTo>
                    <a:pt x="208" y="40"/>
                    <a:pt x="208" y="40"/>
                    <a:pt x="207" y="40"/>
                  </a:cubicBezTo>
                  <a:cubicBezTo>
                    <a:pt x="206" y="40"/>
                    <a:pt x="206" y="40"/>
                    <a:pt x="206" y="40"/>
                  </a:cubicBezTo>
                  <a:cubicBezTo>
                    <a:pt x="206" y="40"/>
                    <a:pt x="206" y="40"/>
                    <a:pt x="206" y="40"/>
                  </a:cubicBezTo>
                  <a:cubicBezTo>
                    <a:pt x="206" y="41"/>
                    <a:pt x="206" y="41"/>
                    <a:pt x="206" y="42"/>
                  </a:cubicBezTo>
                  <a:cubicBezTo>
                    <a:pt x="207" y="43"/>
                    <a:pt x="207" y="43"/>
                    <a:pt x="208" y="43"/>
                  </a:cubicBezTo>
                  <a:cubicBezTo>
                    <a:pt x="208" y="44"/>
                    <a:pt x="208" y="45"/>
                    <a:pt x="207" y="45"/>
                  </a:cubicBezTo>
                  <a:cubicBezTo>
                    <a:pt x="207" y="46"/>
                    <a:pt x="207" y="46"/>
                    <a:pt x="207" y="46"/>
                  </a:cubicBezTo>
                  <a:cubicBezTo>
                    <a:pt x="208" y="48"/>
                    <a:pt x="208" y="47"/>
                    <a:pt x="209" y="48"/>
                  </a:cubicBezTo>
                  <a:cubicBezTo>
                    <a:pt x="208" y="50"/>
                    <a:pt x="208" y="50"/>
                    <a:pt x="208" y="50"/>
                  </a:cubicBezTo>
                  <a:cubicBezTo>
                    <a:pt x="210" y="53"/>
                    <a:pt x="208" y="51"/>
                    <a:pt x="209" y="54"/>
                  </a:cubicBezTo>
                  <a:cubicBezTo>
                    <a:pt x="209" y="54"/>
                    <a:pt x="209" y="54"/>
                    <a:pt x="209" y="54"/>
                  </a:cubicBezTo>
                  <a:cubicBezTo>
                    <a:pt x="210" y="54"/>
                    <a:pt x="210" y="54"/>
                    <a:pt x="210" y="55"/>
                  </a:cubicBezTo>
                  <a:cubicBezTo>
                    <a:pt x="211" y="55"/>
                    <a:pt x="211" y="55"/>
                    <a:pt x="211" y="55"/>
                  </a:cubicBezTo>
                  <a:cubicBezTo>
                    <a:pt x="211" y="55"/>
                    <a:pt x="211" y="55"/>
                    <a:pt x="211" y="55"/>
                  </a:cubicBezTo>
                  <a:cubicBezTo>
                    <a:pt x="210" y="56"/>
                    <a:pt x="210" y="56"/>
                    <a:pt x="210" y="56"/>
                  </a:cubicBezTo>
                  <a:cubicBezTo>
                    <a:pt x="209" y="59"/>
                    <a:pt x="209" y="58"/>
                    <a:pt x="208" y="61"/>
                  </a:cubicBezTo>
                  <a:cubicBezTo>
                    <a:pt x="208" y="61"/>
                    <a:pt x="208" y="61"/>
                    <a:pt x="208" y="61"/>
                  </a:cubicBezTo>
                  <a:cubicBezTo>
                    <a:pt x="209" y="62"/>
                    <a:pt x="209" y="62"/>
                    <a:pt x="209" y="62"/>
                  </a:cubicBezTo>
                  <a:cubicBezTo>
                    <a:pt x="210" y="62"/>
                    <a:pt x="211" y="62"/>
                    <a:pt x="212" y="63"/>
                  </a:cubicBezTo>
                  <a:cubicBezTo>
                    <a:pt x="212" y="64"/>
                    <a:pt x="212" y="64"/>
                    <a:pt x="212" y="64"/>
                  </a:cubicBezTo>
                  <a:cubicBezTo>
                    <a:pt x="212" y="65"/>
                    <a:pt x="212" y="65"/>
                    <a:pt x="212" y="65"/>
                  </a:cubicBezTo>
                  <a:cubicBezTo>
                    <a:pt x="212" y="65"/>
                    <a:pt x="212" y="65"/>
                    <a:pt x="212" y="65"/>
                  </a:cubicBezTo>
                  <a:cubicBezTo>
                    <a:pt x="212" y="65"/>
                    <a:pt x="212" y="65"/>
                    <a:pt x="212" y="65"/>
                  </a:cubicBezTo>
                  <a:cubicBezTo>
                    <a:pt x="212" y="66"/>
                    <a:pt x="212" y="67"/>
                    <a:pt x="212" y="68"/>
                  </a:cubicBezTo>
                  <a:cubicBezTo>
                    <a:pt x="213" y="68"/>
                    <a:pt x="214" y="69"/>
                    <a:pt x="214" y="70"/>
                  </a:cubicBezTo>
                  <a:cubicBezTo>
                    <a:pt x="214" y="70"/>
                    <a:pt x="214" y="70"/>
                    <a:pt x="214" y="70"/>
                  </a:cubicBezTo>
                  <a:cubicBezTo>
                    <a:pt x="214" y="71"/>
                    <a:pt x="214" y="71"/>
                    <a:pt x="214" y="71"/>
                  </a:cubicBezTo>
                  <a:cubicBezTo>
                    <a:pt x="214" y="71"/>
                    <a:pt x="214" y="72"/>
                    <a:pt x="214" y="72"/>
                  </a:cubicBezTo>
                  <a:cubicBezTo>
                    <a:pt x="214" y="71"/>
                    <a:pt x="214" y="71"/>
                    <a:pt x="214" y="71"/>
                  </a:cubicBezTo>
                  <a:cubicBezTo>
                    <a:pt x="213" y="71"/>
                    <a:pt x="213" y="71"/>
                    <a:pt x="212" y="71"/>
                  </a:cubicBezTo>
                  <a:cubicBezTo>
                    <a:pt x="212" y="72"/>
                    <a:pt x="210" y="73"/>
                    <a:pt x="209" y="74"/>
                  </a:cubicBezTo>
                  <a:cubicBezTo>
                    <a:pt x="208" y="74"/>
                    <a:pt x="208" y="74"/>
                    <a:pt x="208" y="74"/>
                  </a:cubicBezTo>
                  <a:cubicBezTo>
                    <a:pt x="208" y="74"/>
                    <a:pt x="208" y="74"/>
                    <a:pt x="208" y="74"/>
                  </a:cubicBezTo>
                  <a:cubicBezTo>
                    <a:pt x="208" y="73"/>
                    <a:pt x="208" y="73"/>
                    <a:pt x="208" y="73"/>
                  </a:cubicBezTo>
                  <a:cubicBezTo>
                    <a:pt x="208" y="71"/>
                    <a:pt x="208" y="71"/>
                    <a:pt x="208" y="71"/>
                  </a:cubicBezTo>
                  <a:cubicBezTo>
                    <a:pt x="208" y="70"/>
                    <a:pt x="208" y="70"/>
                    <a:pt x="208" y="70"/>
                  </a:cubicBezTo>
                  <a:cubicBezTo>
                    <a:pt x="207" y="70"/>
                    <a:pt x="207" y="70"/>
                    <a:pt x="207" y="70"/>
                  </a:cubicBezTo>
                  <a:cubicBezTo>
                    <a:pt x="207" y="69"/>
                    <a:pt x="206" y="69"/>
                    <a:pt x="206" y="69"/>
                  </a:cubicBezTo>
                  <a:cubicBezTo>
                    <a:pt x="205" y="70"/>
                    <a:pt x="205" y="70"/>
                    <a:pt x="204" y="71"/>
                  </a:cubicBezTo>
                  <a:cubicBezTo>
                    <a:pt x="200" y="71"/>
                    <a:pt x="201" y="71"/>
                    <a:pt x="198" y="69"/>
                  </a:cubicBezTo>
                  <a:cubicBezTo>
                    <a:pt x="197" y="69"/>
                    <a:pt x="197" y="69"/>
                    <a:pt x="197" y="69"/>
                  </a:cubicBezTo>
                  <a:cubicBezTo>
                    <a:pt x="196" y="69"/>
                    <a:pt x="197" y="69"/>
                    <a:pt x="195" y="69"/>
                  </a:cubicBezTo>
                  <a:cubicBezTo>
                    <a:pt x="194" y="69"/>
                    <a:pt x="194" y="69"/>
                    <a:pt x="194" y="69"/>
                  </a:cubicBezTo>
                  <a:cubicBezTo>
                    <a:pt x="193" y="69"/>
                    <a:pt x="193" y="69"/>
                    <a:pt x="193" y="69"/>
                  </a:cubicBezTo>
                  <a:cubicBezTo>
                    <a:pt x="192" y="69"/>
                    <a:pt x="192" y="69"/>
                    <a:pt x="192" y="69"/>
                  </a:cubicBezTo>
                  <a:cubicBezTo>
                    <a:pt x="191" y="69"/>
                    <a:pt x="191" y="69"/>
                    <a:pt x="191" y="69"/>
                  </a:cubicBezTo>
                  <a:cubicBezTo>
                    <a:pt x="190" y="71"/>
                    <a:pt x="191" y="70"/>
                    <a:pt x="188" y="72"/>
                  </a:cubicBezTo>
                  <a:cubicBezTo>
                    <a:pt x="187" y="72"/>
                    <a:pt x="187" y="72"/>
                    <a:pt x="187" y="72"/>
                  </a:cubicBezTo>
                  <a:cubicBezTo>
                    <a:pt x="187" y="71"/>
                    <a:pt x="187" y="71"/>
                    <a:pt x="187" y="71"/>
                  </a:cubicBezTo>
                  <a:cubicBezTo>
                    <a:pt x="186" y="70"/>
                    <a:pt x="186" y="70"/>
                    <a:pt x="186" y="70"/>
                  </a:cubicBezTo>
                  <a:cubicBezTo>
                    <a:pt x="186" y="70"/>
                    <a:pt x="186" y="70"/>
                    <a:pt x="185" y="70"/>
                  </a:cubicBezTo>
                  <a:cubicBezTo>
                    <a:pt x="185" y="70"/>
                    <a:pt x="185" y="70"/>
                    <a:pt x="185" y="70"/>
                  </a:cubicBezTo>
                  <a:cubicBezTo>
                    <a:pt x="184" y="71"/>
                    <a:pt x="184" y="71"/>
                    <a:pt x="184" y="71"/>
                  </a:cubicBezTo>
                  <a:cubicBezTo>
                    <a:pt x="174" y="74"/>
                    <a:pt x="174" y="72"/>
                    <a:pt x="169" y="72"/>
                  </a:cubicBezTo>
                  <a:cubicBezTo>
                    <a:pt x="151" y="80"/>
                    <a:pt x="157" y="78"/>
                    <a:pt x="147" y="78"/>
                  </a:cubicBezTo>
                  <a:cubicBezTo>
                    <a:pt x="146" y="78"/>
                    <a:pt x="146" y="78"/>
                    <a:pt x="146" y="78"/>
                  </a:cubicBezTo>
                  <a:cubicBezTo>
                    <a:pt x="143" y="75"/>
                    <a:pt x="143" y="75"/>
                    <a:pt x="140" y="75"/>
                  </a:cubicBezTo>
                  <a:cubicBezTo>
                    <a:pt x="137" y="77"/>
                    <a:pt x="133" y="78"/>
                    <a:pt x="132" y="79"/>
                  </a:cubicBezTo>
                  <a:cubicBezTo>
                    <a:pt x="129" y="79"/>
                    <a:pt x="130" y="79"/>
                    <a:pt x="128" y="79"/>
                  </a:cubicBezTo>
                  <a:cubicBezTo>
                    <a:pt x="127" y="78"/>
                    <a:pt x="127" y="78"/>
                    <a:pt x="127" y="78"/>
                  </a:cubicBezTo>
                  <a:cubicBezTo>
                    <a:pt x="126" y="77"/>
                    <a:pt x="126" y="77"/>
                    <a:pt x="126" y="77"/>
                  </a:cubicBezTo>
                  <a:cubicBezTo>
                    <a:pt x="124" y="77"/>
                    <a:pt x="125" y="77"/>
                    <a:pt x="123" y="77"/>
                  </a:cubicBezTo>
                  <a:cubicBezTo>
                    <a:pt x="123" y="77"/>
                    <a:pt x="123" y="77"/>
                    <a:pt x="123" y="77"/>
                  </a:cubicBezTo>
                  <a:cubicBezTo>
                    <a:pt x="122" y="78"/>
                    <a:pt x="122" y="80"/>
                    <a:pt x="122" y="81"/>
                  </a:cubicBezTo>
                  <a:cubicBezTo>
                    <a:pt x="123" y="84"/>
                    <a:pt x="123" y="84"/>
                    <a:pt x="123" y="84"/>
                  </a:cubicBezTo>
                  <a:cubicBezTo>
                    <a:pt x="123" y="84"/>
                    <a:pt x="123" y="84"/>
                    <a:pt x="123" y="84"/>
                  </a:cubicBezTo>
                  <a:cubicBezTo>
                    <a:pt x="122" y="85"/>
                    <a:pt x="122" y="85"/>
                    <a:pt x="121" y="85"/>
                  </a:cubicBezTo>
                  <a:cubicBezTo>
                    <a:pt x="120" y="85"/>
                    <a:pt x="120" y="85"/>
                    <a:pt x="120" y="85"/>
                  </a:cubicBezTo>
                  <a:cubicBezTo>
                    <a:pt x="120" y="85"/>
                    <a:pt x="120" y="85"/>
                    <a:pt x="120" y="85"/>
                  </a:cubicBezTo>
                  <a:cubicBezTo>
                    <a:pt x="120" y="88"/>
                    <a:pt x="120" y="88"/>
                    <a:pt x="120" y="88"/>
                  </a:cubicBezTo>
                  <a:cubicBezTo>
                    <a:pt x="119" y="88"/>
                    <a:pt x="119" y="88"/>
                    <a:pt x="119" y="88"/>
                  </a:cubicBezTo>
                  <a:cubicBezTo>
                    <a:pt x="118" y="89"/>
                    <a:pt x="118" y="89"/>
                    <a:pt x="118" y="89"/>
                  </a:cubicBezTo>
                  <a:cubicBezTo>
                    <a:pt x="117" y="90"/>
                    <a:pt x="117" y="90"/>
                    <a:pt x="117" y="90"/>
                  </a:cubicBezTo>
                  <a:cubicBezTo>
                    <a:pt x="117" y="90"/>
                    <a:pt x="117" y="90"/>
                    <a:pt x="117" y="90"/>
                  </a:cubicBezTo>
                  <a:cubicBezTo>
                    <a:pt x="115" y="89"/>
                    <a:pt x="115" y="89"/>
                    <a:pt x="115" y="89"/>
                  </a:cubicBezTo>
                  <a:cubicBezTo>
                    <a:pt x="115" y="89"/>
                    <a:pt x="115" y="89"/>
                    <a:pt x="115" y="89"/>
                  </a:cubicBezTo>
                  <a:cubicBezTo>
                    <a:pt x="115" y="88"/>
                    <a:pt x="115" y="88"/>
                    <a:pt x="115" y="88"/>
                  </a:cubicBezTo>
                  <a:cubicBezTo>
                    <a:pt x="114" y="85"/>
                    <a:pt x="115" y="86"/>
                    <a:pt x="114" y="83"/>
                  </a:cubicBezTo>
                  <a:cubicBezTo>
                    <a:pt x="115" y="82"/>
                    <a:pt x="116" y="80"/>
                    <a:pt x="118" y="79"/>
                  </a:cubicBezTo>
                  <a:cubicBezTo>
                    <a:pt x="118" y="77"/>
                    <a:pt x="118" y="78"/>
                    <a:pt x="118" y="76"/>
                  </a:cubicBezTo>
                  <a:cubicBezTo>
                    <a:pt x="117" y="76"/>
                    <a:pt x="117" y="76"/>
                    <a:pt x="116" y="75"/>
                  </a:cubicBezTo>
                  <a:cubicBezTo>
                    <a:pt x="114" y="76"/>
                    <a:pt x="115" y="76"/>
                    <a:pt x="113" y="77"/>
                  </a:cubicBezTo>
                  <a:cubicBezTo>
                    <a:pt x="113" y="77"/>
                    <a:pt x="113" y="77"/>
                    <a:pt x="113" y="77"/>
                  </a:cubicBezTo>
                  <a:cubicBezTo>
                    <a:pt x="112" y="78"/>
                    <a:pt x="112" y="78"/>
                    <a:pt x="112" y="78"/>
                  </a:cubicBezTo>
                  <a:cubicBezTo>
                    <a:pt x="112" y="79"/>
                    <a:pt x="112" y="79"/>
                    <a:pt x="112" y="79"/>
                  </a:cubicBezTo>
                  <a:cubicBezTo>
                    <a:pt x="111" y="79"/>
                    <a:pt x="111" y="79"/>
                    <a:pt x="111" y="79"/>
                  </a:cubicBezTo>
                  <a:cubicBezTo>
                    <a:pt x="109" y="80"/>
                    <a:pt x="109" y="80"/>
                    <a:pt x="109" y="80"/>
                  </a:cubicBezTo>
                  <a:cubicBezTo>
                    <a:pt x="105" y="78"/>
                    <a:pt x="104" y="78"/>
                    <a:pt x="102" y="77"/>
                  </a:cubicBezTo>
                  <a:cubicBezTo>
                    <a:pt x="101" y="76"/>
                    <a:pt x="101" y="76"/>
                    <a:pt x="101" y="76"/>
                  </a:cubicBezTo>
                  <a:cubicBezTo>
                    <a:pt x="100" y="77"/>
                    <a:pt x="100" y="77"/>
                    <a:pt x="100" y="77"/>
                  </a:cubicBezTo>
                  <a:cubicBezTo>
                    <a:pt x="92" y="83"/>
                    <a:pt x="95" y="84"/>
                    <a:pt x="88" y="86"/>
                  </a:cubicBezTo>
                  <a:cubicBezTo>
                    <a:pt x="87" y="86"/>
                    <a:pt x="87" y="86"/>
                    <a:pt x="87" y="86"/>
                  </a:cubicBezTo>
                  <a:cubicBezTo>
                    <a:pt x="82" y="86"/>
                    <a:pt x="83" y="86"/>
                    <a:pt x="81" y="86"/>
                  </a:cubicBezTo>
                  <a:cubicBezTo>
                    <a:pt x="80" y="87"/>
                    <a:pt x="80" y="87"/>
                    <a:pt x="80" y="87"/>
                  </a:cubicBezTo>
                  <a:cubicBezTo>
                    <a:pt x="77" y="86"/>
                    <a:pt x="77" y="86"/>
                    <a:pt x="77" y="86"/>
                  </a:cubicBezTo>
                  <a:cubicBezTo>
                    <a:pt x="73" y="84"/>
                    <a:pt x="75" y="84"/>
                    <a:pt x="71" y="80"/>
                  </a:cubicBezTo>
                  <a:cubicBezTo>
                    <a:pt x="67" y="79"/>
                    <a:pt x="69" y="80"/>
                    <a:pt x="64" y="77"/>
                  </a:cubicBezTo>
                  <a:cubicBezTo>
                    <a:pt x="61" y="76"/>
                    <a:pt x="58" y="76"/>
                    <a:pt x="56" y="76"/>
                  </a:cubicBezTo>
                  <a:cubicBezTo>
                    <a:pt x="55" y="77"/>
                    <a:pt x="55" y="77"/>
                    <a:pt x="55" y="77"/>
                  </a:cubicBezTo>
                  <a:cubicBezTo>
                    <a:pt x="55" y="80"/>
                    <a:pt x="55" y="80"/>
                    <a:pt x="55" y="80"/>
                  </a:cubicBezTo>
                  <a:cubicBezTo>
                    <a:pt x="54" y="81"/>
                    <a:pt x="54" y="81"/>
                    <a:pt x="54" y="81"/>
                  </a:cubicBezTo>
                  <a:cubicBezTo>
                    <a:pt x="54" y="83"/>
                    <a:pt x="54" y="83"/>
                    <a:pt x="54" y="83"/>
                  </a:cubicBezTo>
                  <a:cubicBezTo>
                    <a:pt x="53" y="84"/>
                    <a:pt x="53" y="84"/>
                    <a:pt x="53" y="84"/>
                  </a:cubicBezTo>
                  <a:cubicBezTo>
                    <a:pt x="53" y="84"/>
                    <a:pt x="53" y="84"/>
                    <a:pt x="53" y="84"/>
                  </a:cubicBezTo>
                  <a:cubicBezTo>
                    <a:pt x="52" y="84"/>
                    <a:pt x="52" y="84"/>
                    <a:pt x="51" y="83"/>
                  </a:cubicBezTo>
                  <a:cubicBezTo>
                    <a:pt x="49" y="84"/>
                    <a:pt x="47" y="85"/>
                    <a:pt x="45" y="86"/>
                  </a:cubicBezTo>
                  <a:cubicBezTo>
                    <a:pt x="40" y="84"/>
                    <a:pt x="42" y="84"/>
                    <a:pt x="40" y="83"/>
                  </a:cubicBezTo>
                  <a:cubicBezTo>
                    <a:pt x="39" y="82"/>
                    <a:pt x="39" y="82"/>
                    <a:pt x="39" y="82"/>
                  </a:cubicBezTo>
                  <a:cubicBezTo>
                    <a:pt x="38" y="80"/>
                    <a:pt x="38" y="80"/>
                    <a:pt x="38" y="80"/>
                  </a:cubicBezTo>
                  <a:cubicBezTo>
                    <a:pt x="38" y="80"/>
                    <a:pt x="38" y="80"/>
                    <a:pt x="38" y="80"/>
                  </a:cubicBezTo>
                  <a:cubicBezTo>
                    <a:pt x="38" y="79"/>
                    <a:pt x="38" y="79"/>
                    <a:pt x="38" y="78"/>
                  </a:cubicBezTo>
                  <a:cubicBezTo>
                    <a:pt x="37" y="78"/>
                    <a:pt x="37" y="78"/>
                    <a:pt x="37" y="78"/>
                  </a:cubicBezTo>
                  <a:cubicBezTo>
                    <a:pt x="36" y="78"/>
                    <a:pt x="36" y="78"/>
                    <a:pt x="36" y="78"/>
                  </a:cubicBezTo>
                  <a:cubicBezTo>
                    <a:pt x="35" y="78"/>
                    <a:pt x="35" y="78"/>
                    <a:pt x="35" y="78"/>
                  </a:cubicBezTo>
                  <a:cubicBezTo>
                    <a:pt x="34" y="78"/>
                    <a:pt x="33" y="77"/>
                    <a:pt x="31" y="77"/>
                  </a:cubicBezTo>
                  <a:cubicBezTo>
                    <a:pt x="29" y="76"/>
                    <a:pt x="29" y="76"/>
                    <a:pt x="29" y="76"/>
                  </a:cubicBezTo>
                  <a:cubicBezTo>
                    <a:pt x="28" y="78"/>
                    <a:pt x="28" y="78"/>
                    <a:pt x="28" y="78"/>
                  </a:cubicBezTo>
                  <a:cubicBezTo>
                    <a:pt x="27" y="79"/>
                    <a:pt x="27" y="79"/>
                    <a:pt x="27" y="79"/>
                  </a:cubicBezTo>
                  <a:cubicBezTo>
                    <a:pt x="26" y="79"/>
                    <a:pt x="26" y="79"/>
                    <a:pt x="26" y="79"/>
                  </a:cubicBezTo>
                  <a:cubicBezTo>
                    <a:pt x="26" y="78"/>
                    <a:pt x="26" y="78"/>
                    <a:pt x="26" y="78"/>
                  </a:cubicBezTo>
                  <a:cubicBezTo>
                    <a:pt x="27" y="77"/>
                    <a:pt x="27" y="77"/>
                    <a:pt x="27" y="77"/>
                  </a:cubicBezTo>
                  <a:cubicBezTo>
                    <a:pt x="24" y="77"/>
                    <a:pt x="24" y="77"/>
                    <a:pt x="24" y="77"/>
                  </a:cubicBezTo>
                  <a:cubicBezTo>
                    <a:pt x="22" y="78"/>
                    <a:pt x="22" y="78"/>
                    <a:pt x="22" y="78"/>
                  </a:cubicBezTo>
                  <a:cubicBezTo>
                    <a:pt x="21" y="78"/>
                    <a:pt x="21" y="78"/>
                    <a:pt x="21" y="78"/>
                  </a:cubicBezTo>
                  <a:cubicBezTo>
                    <a:pt x="20" y="78"/>
                    <a:pt x="20" y="78"/>
                    <a:pt x="20" y="78"/>
                  </a:cubicBezTo>
                  <a:cubicBezTo>
                    <a:pt x="20" y="77"/>
                    <a:pt x="20" y="77"/>
                    <a:pt x="20" y="77"/>
                  </a:cubicBezTo>
                  <a:cubicBezTo>
                    <a:pt x="21" y="77"/>
                    <a:pt x="21" y="77"/>
                    <a:pt x="22" y="77"/>
                  </a:cubicBezTo>
                  <a:cubicBezTo>
                    <a:pt x="25" y="76"/>
                    <a:pt x="25" y="76"/>
                    <a:pt x="25" y="76"/>
                  </a:cubicBezTo>
                  <a:cubicBezTo>
                    <a:pt x="26" y="76"/>
                    <a:pt x="26" y="76"/>
                    <a:pt x="26" y="76"/>
                  </a:cubicBezTo>
                  <a:cubicBezTo>
                    <a:pt x="27" y="75"/>
                    <a:pt x="27" y="75"/>
                    <a:pt x="27" y="75"/>
                  </a:cubicBezTo>
                  <a:cubicBezTo>
                    <a:pt x="28" y="74"/>
                    <a:pt x="28" y="74"/>
                    <a:pt x="28" y="74"/>
                  </a:cubicBezTo>
                  <a:cubicBezTo>
                    <a:pt x="29" y="73"/>
                    <a:pt x="29" y="73"/>
                    <a:pt x="29" y="73"/>
                  </a:cubicBezTo>
                  <a:cubicBezTo>
                    <a:pt x="24" y="73"/>
                    <a:pt x="26" y="74"/>
                    <a:pt x="19" y="74"/>
                  </a:cubicBezTo>
                  <a:cubicBezTo>
                    <a:pt x="18" y="74"/>
                    <a:pt x="18" y="74"/>
                    <a:pt x="18" y="74"/>
                  </a:cubicBezTo>
                  <a:cubicBezTo>
                    <a:pt x="18" y="74"/>
                    <a:pt x="18" y="74"/>
                    <a:pt x="18" y="74"/>
                  </a:cubicBezTo>
                  <a:cubicBezTo>
                    <a:pt x="17" y="73"/>
                    <a:pt x="17" y="73"/>
                    <a:pt x="17" y="73"/>
                  </a:cubicBezTo>
                  <a:cubicBezTo>
                    <a:pt x="18" y="72"/>
                    <a:pt x="18" y="72"/>
                    <a:pt x="18" y="72"/>
                  </a:cubicBezTo>
                  <a:cubicBezTo>
                    <a:pt x="19" y="72"/>
                    <a:pt x="19" y="72"/>
                    <a:pt x="19" y="72"/>
                  </a:cubicBezTo>
                  <a:cubicBezTo>
                    <a:pt x="21" y="72"/>
                    <a:pt x="21" y="72"/>
                    <a:pt x="21" y="72"/>
                  </a:cubicBezTo>
                  <a:cubicBezTo>
                    <a:pt x="21" y="70"/>
                    <a:pt x="21" y="70"/>
                    <a:pt x="21" y="70"/>
                  </a:cubicBezTo>
                  <a:cubicBezTo>
                    <a:pt x="19" y="69"/>
                    <a:pt x="19" y="69"/>
                    <a:pt x="19" y="69"/>
                  </a:cubicBezTo>
                  <a:cubicBezTo>
                    <a:pt x="19" y="69"/>
                    <a:pt x="19" y="69"/>
                    <a:pt x="19" y="69"/>
                  </a:cubicBezTo>
                  <a:cubicBezTo>
                    <a:pt x="18" y="69"/>
                    <a:pt x="18" y="69"/>
                    <a:pt x="18" y="69"/>
                  </a:cubicBezTo>
                  <a:cubicBezTo>
                    <a:pt x="17" y="68"/>
                    <a:pt x="17" y="68"/>
                    <a:pt x="17" y="68"/>
                  </a:cubicBezTo>
                  <a:cubicBezTo>
                    <a:pt x="17" y="67"/>
                    <a:pt x="17" y="67"/>
                    <a:pt x="16" y="65"/>
                  </a:cubicBezTo>
                  <a:cubicBezTo>
                    <a:pt x="15" y="65"/>
                    <a:pt x="15" y="65"/>
                    <a:pt x="15" y="65"/>
                  </a:cubicBezTo>
                  <a:cubicBezTo>
                    <a:pt x="16" y="64"/>
                    <a:pt x="16" y="64"/>
                    <a:pt x="16" y="64"/>
                  </a:cubicBezTo>
                  <a:cubicBezTo>
                    <a:pt x="17" y="64"/>
                    <a:pt x="17" y="64"/>
                    <a:pt x="17" y="64"/>
                  </a:cubicBezTo>
                  <a:cubicBezTo>
                    <a:pt x="18" y="61"/>
                    <a:pt x="18" y="61"/>
                    <a:pt x="18" y="61"/>
                  </a:cubicBezTo>
                  <a:cubicBezTo>
                    <a:pt x="17" y="60"/>
                    <a:pt x="17" y="60"/>
                    <a:pt x="17" y="60"/>
                  </a:cubicBezTo>
                  <a:cubicBezTo>
                    <a:pt x="16" y="60"/>
                    <a:pt x="16" y="60"/>
                    <a:pt x="16" y="60"/>
                  </a:cubicBezTo>
                  <a:cubicBezTo>
                    <a:pt x="14" y="59"/>
                    <a:pt x="14" y="59"/>
                    <a:pt x="14" y="59"/>
                  </a:cubicBezTo>
                  <a:cubicBezTo>
                    <a:pt x="13" y="59"/>
                    <a:pt x="13" y="59"/>
                    <a:pt x="13" y="59"/>
                  </a:cubicBezTo>
                  <a:cubicBezTo>
                    <a:pt x="13" y="58"/>
                    <a:pt x="13" y="58"/>
                    <a:pt x="13" y="58"/>
                  </a:cubicBezTo>
                  <a:cubicBezTo>
                    <a:pt x="11" y="57"/>
                    <a:pt x="11" y="57"/>
                    <a:pt x="11" y="57"/>
                  </a:cubicBezTo>
                  <a:cubicBezTo>
                    <a:pt x="10" y="57"/>
                    <a:pt x="10" y="57"/>
                    <a:pt x="10" y="57"/>
                  </a:cubicBezTo>
                  <a:cubicBezTo>
                    <a:pt x="10" y="58"/>
                    <a:pt x="10" y="58"/>
                    <a:pt x="10" y="58"/>
                  </a:cubicBezTo>
                  <a:cubicBezTo>
                    <a:pt x="9" y="57"/>
                    <a:pt x="9" y="57"/>
                    <a:pt x="9" y="57"/>
                  </a:cubicBezTo>
                  <a:cubicBezTo>
                    <a:pt x="8" y="57"/>
                    <a:pt x="9" y="57"/>
                    <a:pt x="7" y="56"/>
                  </a:cubicBezTo>
                  <a:cubicBezTo>
                    <a:pt x="7" y="56"/>
                    <a:pt x="7" y="56"/>
                    <a:pt x="7" y="56"/>
                  </a:cubicBezTo>
                  <a:cubicBezTo>
                    <a:pt x="7" y="54"/>
                    <a:pt x="7" y="54"/>
                    <a:pt x="7" y="54"/>
                  </a:cubicBezTo>
                  <a:cubicBezTo>
                    <a:pt x="8" y="54"/>
                    <a:pt x="8" y="54"/>
                    <a:pt x="8" y="54"/>
                  </a:cubicBezTo>
                  <a:cubicBezTo>
                    <a:pt x="8" y="53"/>
                    <a:pt x="8" y="53"/>
                    <a:pt x="8" y="53"/>
                  </a:cubicBezTo>
                  <a:cubicBezTo>
                    <a:pt x="8" y="52"/>
                    <a:pt x="8" y="52"/>
                    <a:pt x="8" y="52"/>
                  </a:cubicBezTo>
                  <a:cubicBezTo>
                    <a:pt x="8" y="51"/>
                    <a:pt x="8" y="51"/>
                    <a:pt x="8" y="51"/>
                  </a:cubicBezTo>
                  <a:cubicBezTo>
                    <a:pt x="8" y="51"/>
                    <a:pt x="8" y="51"/>
                    <a:pt x="8" y="51"/>
                  </a:cubicBezTo>
                  <a:cubicBezTo>
                    <a:pt x="9" y="51"/>
                    <a:pt x="9" y="51"/>
                    <a:pt x="9" y="51"/>
                  </a:cubicBezTo>
                  <a:cubicBezTo>
                    <a:pt x="10" y="52"/>
                    <a:pt x="10" y="52"/>
                    <a:pt x="10" y="52"/>
                  </a:cubicBezTo>
                  <a:cubicBezTo>
                    <a:pt x="10" y="53"/>
                    <a:pt x="10" y="53"/>
                    <a:pt x="10" y="53"/>
                  </a:cubicBezTo>
                  <a:cubicBezTo>
                    <a:pt x="10" y="54"/>
                    <a:pt x="10" y="54"/>
                    <a:pt x="10" y="54"/>
                  </a:cubicBezTo>
                  <a:cubicBezTo>
                    <a:pt x="11" y="55"/>
                    <a:pt x="11" y="55"/>
                    <a:pt x="11" y="55"/>
                  </a:cubicBezTo>
                  <a:cubicBezTo>
                    <a:pt x="11" y="55"/>
                    <a:pt x="11" y="55"/>
                    <a:pt x="11" y="55"/>
                  </a:cubicBezTo>
                  <a:cubicBezTo>
                    <a:pt x="11" y="54"/>
                    <a:pt x="11" y="54"/>
                    <a:pt x="11" y="54"/>
                  </a:cubicBezTo>
                  <a:cubicBezTo>
                    <a:pt x="12" y="54"/>
                    <a:pt x="12" y="54"/>
                    <a:pt x="12" y="54"/>
                  </a:cubicBezTo>
                  <a:cubicBezTo>
                    <a:pt x="12" y="54"/>
                    <a:pt x="12" y="54"/>
                    <a:pt x="12" y="54"/>
                  </a:cubicBezTo>
                  <a:cubicBezTo>
                    <a:pt x="13" y="54"/>
                    <a:pt x="13" y="54"/>
                    <a:pt x="13" y="54"/>
                  </a:cubicBezTo>
                  <a:cubicBezTo>
                    <a:pt x="16" y="54"/>
                    <a:pt x="16" y="54"/>
                    <a:pt x="16" y="54"/>
                  </a:cubicBezTo>
                  <a:cubicBezTo>
                    <a:pt x="16" y="53"/>
                    <a:pt x="16" y="53"/>
                    <a:pt x="16" y="53"/>
                  </a:cubicBezTo>
                  <a:cubicBezTo>
                    <a:pt x="14" y="53"/>
                    <a:pt x="14" y="53"/>
                    <a:pt x="14" y="53"/>
                  </a:cubicBezTo>
                  <a:cubicBezTo>
                    <a:pt x="14" y="53"/>
                    <a:pt x="14" y="53"/>
                    <a:pt x="14" y="53"/>
                  </a:cubicBezTo>
                  <a:cubicBezTo>
                    <a:pt x="13" y="52"/>
                    <a:pt x="13" y="52"/>
                    <a:pt x="12" y="51"/>
                  </a:cubicBezTo>
                  <a:cubicBezTo>
                    <a:pt x="12" y="50"/>
                    <a:pt x="12" y="50"/>
                    <a:pt x="12" y="50"/>
                  </a:cubicBezTo>
                  <a:cubicBezTo>
                    <a:pt x="12" y="49"/>
                    <a:pt x="12" y="49"/>
                    <a:pt x="12" y="49"/>
                  </a:cubicBezTo>
                  <a:cubicBezTo>
                    <a:pt x="14" y="49"/>
                    <a:pt x="14" y="49"/>
                    <a:pt x="14" y="49"/>
                  </a:cubicBezTo>
                  <a:cubicBezTo>
                    <a:pt x="15" y="47"/>
                    <a:pt x="15" y="47"/>
                    <a:pt x="15" y="47"/>
                  </a:cubicBezTo>
                  <a:cubicBezTo>
                    <a:pt x="14" y="47"/>
                    <a:pt x="14" y="47"/>
                    <a:pt x="14" y="47"/>
                  </a:cubicBezTo>
                  <a:cubicBezTo>
                    <a:pt x="14" y="46"/>
                    <a:pt x="14" y="46"/>
                    <a:pt x="14" y="46"/>
                  </a:cubicBezTo>
                  <a:cubicBezTo>
                    <a:pt x="13" y="47"/>
                    <a:pt x="13" y="47"/>
                    <a:pt x="13" y="47"/>
                  </a:cubicBezTo>
                  <a:cubicBezTo>
                    <a:pt x="13" y="46"/>
                    <a:pt x="13" y="46"/>
                    <a:pt x="13" y="46"/>
                  </a:cubicBezTo>
                  <a:cubicBezTo>
                    <a:pt x="13" y="45"/>
                    <a:pt x="13" y="45"/>
                    <a:pt x="13" y="45"/>
                  </a:cubicBezTo>
                  <a:cubicBezTo>
                    <a:pt x="13" y="45"/>
                    <a:pt x="13" y="45"/>
                    <a:pt x="13" y="45"/>
                  </a:cubicBezTo>
                  <a:cubicBezTo>
                    <a:pt x="13" y="44"/>
                    <a:pt x="13" y="44"/>
                    <a:pt x="13" y="44"/>
                  </a:cubicBezTo>
                  <a:cubicBezTo>
                    <a:pt x="12" y="43"/>
                    <a:pt x="12" y="42"/>
                    <a:pt x="11" y="41"/>
                  </a:cubicBezTo>
                  <a:cubicBezTo>
                    <a:pt x="11" y="41"/>
                    <a:pt x="11" y="41"/>
                    <a:pt x="11" y="41"/>
                  </a:cubicBezTo>
                  <a:cubicBezTo>
                    <a:pt x="13" y="39"/>
                    <a:pt x="12" y="40"/>
                    <a:pt x="14" y="38"/>
                  </a:cubicBezTo>
                  <a:cubicBezTo>
                    <a:pt x="14" y="37"/>
                    <a:pt x="14" y="37"/>
                    <a:pt x="14" y="37"/>
                  </a:cubicBezTo>
                  <a:cubicBezTo>
                    <a:pt x="13" y="37"/>
                    <a:pt x="13" y="37"/>
                    <a:pt x="13" y="37"/>
                  </a:cubicBezTo>
                  <a:cubicBezTo>
                    <a:pt x="8" y="38"/>
                    <a:pt x="8" y="38"/>
                    <a:pt x="5" y="39"/>
                  </a:cubicBezTo>
                  <a:cubicBezTo>
                    <a:pt x="5" y="38"/>
                    <a:pt x="5" y="38"/>
                    <a:pt x="5" y="38"/>
                  </a:cubicBezTo>
                  <a:cubicBezTo>
                    <a:pt x="5" y="37"/>
                    <a:pt x="5" y="37"/>
                    <a:pt x="5" y="37"/>
                  </a:cubicBezTo>
                  <a:cubicBezTo>
                    <a:pt x="5" y="36"/>
                    <a:pt x="5" y="36"/>
                    <a:pt x="5" y="36"/>
                  </a:cubicBezTo>
                  <a:cubicBezTo>
                    <a:pt x="5" y="32"/>
                    <a:pt x="5" y="33"/>
                    <a:pt x="6" y="31"/>
                  </a:cubicBezTo>
                  <a:cubicBezTo>
                    <a:pt x="7" y="31"/>
                    <a:pt x="7" y="31"/>
                    <a:pt x="7" y="31"/>
                  </a:cubicBezTo>
                  <a:cubicBezTo>
                    <a:pt x="9" y="28"/>
                    <a:pt x="8" y="29"/>
                    <a:pt x="12" y="25"/>
                  </a:cubicBezTo>
                  <a:cubicBezTo>
                    <a:pt x="15" y="25"/>
                    <a:pt x="15" y="25"/>
                    <a:pt x="15" y="25"/>
                  </a:cubicBezTo>
                  <a:cubicBezTo>
                    <a:pt x="16" y="24"/>
                    <a:pt x="16" y="24"/>
                    <a:pt x="16" y="24"/>
                  </a:cubicBezTo>
                  <a:cubicBezTo>
                    <a:pt x="18" y="24"/>
                    <a:pt x="18" y="24"/>
                    <a:pt x="18" y="24"/>
                  </a:cubicBezTo>
                  <a:cubicBezTo>
                    <a:pt x="18" y="25"/>
                    <a:pt x="18" y="25"/>
                    <a:pt x="18" y="25"/>
                  </a:cubicBezTo>
                  <a:cubicBezTo>
                    <a:pt x="20" y="26"/>
                    <a:pt x="20" y="26"/>
                    <a:pt x="20" y="26"/>
                  </a:cubicBezTo>
                  <a:cubicBezTo>
                    <a:pt x="23" y="26"/>
                    <a:pt x="23" y="26"/>
                    <a:pt x="23" y="26"/>
                  </a:cubicBezTo>
                  <a:cubicBezTo>
                    <a:pt x="24" y="26"/>
                    <a:pt x="23" y="26"/>
                    <a:pt x="24" y="25"/>
                  </a:cubicBezTo>
                  <a:cubicBezTo>
                    <a:pt x="23" y="24"/>
                    <a:pt x="23" y="24"/>
                    <a:pt x="23" y="24"/>
                  </a:cubicBezTo>
                  <a:cubicBezTo>
                    <a:pt x="23" y="23"/>
                    <a:pt x="23" y="23"/>
                    <a:pt x="23" y="23"/>
                  </a:cubicBezTo>
                  <a:cubicBezTo>
                    <a:pt x="25" y="23"/>
                    <a:pt x="25" y="23"/>
                    <a:pt x="25" y="23"/>
                  </a:cubicBezTo>
                  <a:cubicBezTo>
                    <a:pt x="26" y="24"/>
                    <a:pt x="26" y="24"/>
                    <a:pt x="26" y="24"/>
                  </a:cubicBezTo>
                  <a:cubicBezTo>
                    <a:pt x="26" y="24"/>
                    <a:pt x="26" y="24"/>
                    <a:pt x="26" y="24"/>
                  </a:cubicBezTo>
                  <a:cubicBezTo>
                    <a:pt x="25" y="25"/>
                    <a:pt x="26" y="24"/>
                    <a:pt x="25" y="25"/>
                  </a:cubicBezTo>
                  <a:cubicBezTo>
                    <a:pt x="26" y="26"/>
                    <a:pt x="26" y="26"/>
                    <a:pt x="26" y="26"/>
                  </a:cubicBezTo>
                  <a:cubicBezTo>
                    <a:pt x="30" y="25"/>
                    <a:pt x="28" y="25"/>
                    <a:pt x="33" y="25"/>
                  </a:cubicBezTo>
                  <a:cubicBezTo>
                    <a:pt x="35" y="25"/>
                    <a:pt x="35" y="25"/>
                    <a:pt x="37" y="25"/>
                  </a:cubicBezTo>
                  <a:cubicBezTo>
                    <a:pt x="38" y="25"/>
                    <a:pt x="38" y="25"/>
                    <a:pt x="38" y="25"/>
                  </a:cubicBezTo>
                  <a:cubicBezTo>
                    <a:pt x="37" y="24"/>
                    <a:pt x="37" y="24"/>
                    <a:pt x="37" y="24"/>
                  </a:cubicBezTo>
                  <a:cubicBezTo>
                    <a:pt x="36" y="24"/>
                    <a:pt x="36" y="24"/>
                    <a:pt x="35" y="23"/>
                  </a:cubicBezTo>
                  <a:cubicBezTo>
                    <a:pt x="37" y="22"/>
                    <a:pt x="37" y="22"/>
                    <a:pt x="37" y="22"/>
                  </a:cubicBezTo>
                  <a:cubicBezTo>
                    <a:pt x="40" y="21"/>
                    <a:pt x="44" y="20"/>
                    <a:pt x="47" y="20"/>
                  </a:cubicBezTo>
                  <a:cubicBezTo>
                    <a:pt x="47" y="20"/>
                    <a:pt x="47" y="20"/>
                    <a:pt x="47" y="20"/>
                  </a:cubicBezTo>
                  <a:cubicBezTo>
                    <a:pt x="46" y="20"/>
                    <a:pt x="42" y="19"/>
                    <a:pt x="41" y="19"/>
                  </a:cubicBezTo>
                  <a:cubicBezTo>
                    <a:pt x="39" y="18"/>
                    <a:pt x="38" y="17"/>
                    <a:pt x="38" y="16"/>
                  </a:cubicBezTo>
                  <a:cubicBezTo>
                    <a:pt x="38" y="14"/>
                    <a:pt x="38" y="15"/>
                    <a:pt x="38" y="14"/>
                  </a:cubicBezTo>
                  <a:cubicBezTo>
                    <a:pt x="39" y="13"/>
                    <a:pt x="39" y="13"/>
                    <a:pt x="39" y="13"/>
                  </a:cubicBezTo>
                  <a:cubicBezTo>
                    <a:pt x="42" y="13"/>
                    <a:pt x="40" y="13"/>
                    <a:pt x="47" y="14"/>
                  </a:cubicBezTo>
                  <a:cubicBezTo>
                    <a:pt x="52" y="13"/>
                    <a:pt x="52" y="13"/>
                    <a:pt x="52" y="13"/>
                  </a:cubicBezTo>
                  <a:cubicBezTo>
                    <a:pt x="57" y="15"/>
                    <a:pt x="57" y="15"/>
                    <a:pt x="57" y="15"/>
                  </a:cubicBezTo>
                  <a:cubicBezTo>
                    <a:pt x="62" y="15"/>
                    <a:pt x="62" y="15"/>
                    <a:pt x="62" y="15"/>
                  </a:cubicBezTo>
                  <a:cubicBezTo>
                    <a:pt x="64" y="14"/>
                    <a:pt x="64" y="14"/>
                    <a:pt x="64" y="14"/>
                  </a:cubicBezTo>
                  <a:cubicBezTo>
                    <a:pt x="65" y="11"/>
                    <a:pt x="65" y="11"/>
                    <a:pt x="65" y="11"/>
                  </a:cubicBezTo>
                  <a:cubicBezTo>
                    <a:pt x="73" y="7"/>
                    <a:pt x="71" y="8"/>
                    <a:pt x="74" y="5"/>
                  </a:cubicBezTo>
                  <a:cubicBezTo>
                    <a:pt x="75" y="5"/>
                    <a:pt x="86" y="1"/>
                    <a:pt x="86" y="1"/>
                  </a:cubicBezTo>
                  <a:cubicBezTo>
                    <a:pt x="97" y="2"/>
                    <a:pt x="94" y="2"/>
                    <a:pt x="102" y="2"/>
                  </a:cubicBezTo>
                  <a:cubicBezTo>
                    <a:pt x="105" y="0"/>
                    <a:pt x="105" y="0"/>
                    <a:pt x="105" y="0"/>
                  </a:cubicBezTo>
                  <a:cubicBezTo>
                    <a:pt x="106" y="1"/>
                    <a:pt x="106" y="1"/>
                    <a:pt x="106" y="1"/>
                  </a:cubicBezTo>
                  <a:cubicBezTo>
                    <a:pt x="106" y="1"/>
                    <a:pt x="106" y="1"/>
                    <a:pt x="106" y="1"/>
                  </a:cubicBezTo>
                  <a:cubicBezTo>
                    <a:pt x="106" y="2"/>
                    <a:pt x="106" y="2"/>
                    <a:pt x="106" y="2"/>
                  </a:cubicBezTo>
                  <a:cubicBezTo>
                    <a:pt x="106" y="3"/>
                    <a:pt x="106" y="3"/>
                    <a:pt x="106" y="3"/>
                  </a:cubicBezTo>
                  <a:cubicBezTo>
                    <a:pt x="107" y="5"/>
                    <a:pt x="107" y="4"/>
                    <a:pt x="108" y="5"/>
                  </a:cubicBezTo>
                  <a:cubicBezTo>
                    <a:pt x="111" y="7"/>
                    <a:pt x="111" y="7"/>
                    <a:pt x="111" y="7"/>
                  </a:cubicBezTo>
                  <a:cubicBezTo>
                    <a:pt x="115" y="6"/>
                    <a:pt x="115" y="6"/>
                    <a:pt x="115" y="6"/>
                  </a:cubicBezTo>
                  <a:cubicBezTo>
                    <a:pt x="116" y="6"/>
                    <a:pt x="115" y="6"/>
                    <a:pt x="116" y="6"/>
                  </a:cubicBezTo>
                  <a:cubicBezTo>
                    <a:pt x="118" y="10"/>
                    <a:pt x="118" y="10"/>
                    <a:pt x="118" y="10"/>
                  </a:cubicBezTo>
                  <a:cubicBezTo>
                    <a:pt x="119" y="11"/>
                    <a:pt x="119" y="11"/>
                    <a:pt x="119" y="11"/>
                  </a:cubicBezTo>
                  <a:cubicBezTo>
                    <a:pt x="120" y="12"/>
                    <a:pt x="120" y="12"/>
                    <a:pt x="120" y="12"/>
                  </a:cubicBezTo>
                  <a:cubicBezTo>
                    <a:pt x="121" y="12"/>
                    <a:pt x="121" y="12"/>
                    <a:pt x="121" y="12"/>
                  </a:cubicBezTo>
                  <a:cubicBezTo>
                    <a:pt x="122" y="11"/>
                    <a:pt x="122" y="11"/>
                    <a:pt x="122" y="11"/>
                  </a:cubicBezTo>
                  <a:cubicBezTo>
                    <a:pt x="123" y="11"/>
                    <a:pt x="123" y="11"/>
                    <a:pt x="123" y="11"/>
                  </a:cubicBezTo>
                  <a:cubicBezTo>
                    <a:pt x="124" y="11"/>
                    <a:pt x="124" y="11"/>
                    <a:pt x="124" y="11"/>
                  </a:cubicBezTo>
                  <a:cubicBezTo>
                    <a:pt x="127" y="12"/>
                    <a:pt x="127" y="12"/>
                    <a:pt x="127" y="12"/>
                  </a:cubicBezTo>
                  <a:cubicBezTo>
                    <a:pt x="128" y="13"/>
                    <a:pt x="128" y="13"/>
                    <a:pt x="128" y="13"/>
                  </a:cubicBezTo>
                  <a:cubicBezTo>
                    <a:pt x="133" y="15"/>
                    <a:pt x="131" y="14"/>
                    <a:pt x="136" y="15"/>
                  </a:cubicBezTo>
                  <a:cubicBezTo>
                    <a:pt x="137" y="16"/>
                    <a:pt x="137" y="16"/>
                    <a:pt x="137" y="16"/>
                  </a:cubicBezTo>
                  <a:cubicBezTo>
                    <a:pt x="142" y="17"/>
                    <a:pt x="142" y="17"/>
                    <a:pt x="142" y="17"/>
                  </a:cubicBezTo>
                  <a:cubicBezTo>
                    <a:pt x="142" y="17"/>
                    <a:pt x="150" y="15"/>
                    <a:pt x="154" y="15"/>
                  </a:cubicBezTo>
                  <a:cubicBezTo>
                    <a:pt x="156" y="15"/>
                    <a:pt x="158" y="16"/>
                    <a:pt x="160" y="17"/>
                  </a:cubicBezTo>
                  <a:cubicBezTo>
                    <a:pt x="161" y="17"/>
                    <a:pt x="161" y="17"/>
                    <a:pt x="161" y="17"/>
                  </a:cubicBezTo>
                  <a:cubicBezTo>
                    <a:pt x="162" y="17"/>
                    <a:pt x="162" y="17"/>
                    <a:pt x="162" y="17"/>
                  </a:cubicBezTo>
                  <a:cubicBezTo>
                    <a:pt x="164" y="17"/>
                    <a:pt x="166" y="16"/>
                    <a:pt x="168" y="15"/>
                  </a:cubicBezTo>
                  <a:cubicBezTo>
                    <a:pt x="170" y="13"/>
                    <a:pt x="170" y="13"/>
                    <a:pt x="170" y="13"/>
                  </a:cubicBezTo>
                  <a:cubicBezTo>
                    <a:pt x="171" y="13"/>
                    <a:pt x="171" y="13"/>
                    <a:pt x="171" y="13"/>
                  </a:cubicBezTo>
                  <a:cubicBezTo>
                    <a:pt x="173" y="12"/>
                    <a:pt x="174" y="11"/>
                    <a:pt x="177" y="10"/>
                  </a:cubicBezTo>
                  <a:cubicBezTo>
                    <a:pt x="178" y="8"/>
                    <a:pt x="178" y="8"/>
                    <a:pt x="178" y="8"/>
                  </a:cubicBezTo>
                  <a:close/>
                  <a:moveTo>
                    <a:pt x="3" y="29"/>
                  </a:moveTo>
                  <a:cubicBezTo>
                    <a:pt x="1" y="29"/>
                    <a:pt x="1" y="29"/>
                    <a:pt x="1" y="29"/>
                  </a:cubicBezTo>
                  <a:cubicBezTo>
                    <a:pt x="0" y="29"/>
                    <a:pt x="0" y="29"/>
                    <a:pt x="0" y="29"/>
                  </a:cubicBezTo>
                  <a:cubicBezTo>
                    <a:pt x="1" y="28"/>
                    <a:pt x="1" y="28"/>
                    <a:pt x="1" y="28"/>
                  </a:cubicBezTo>
                  <a:cubicBezTo>
                    <a:pt x="1" y="28"/>
                    <a:pt x="2" y="28"/>
                    <a:pt x="3" y="27"/>
                  </a:cubicBezTo>
                  <a:cubicBezTo>
                    <a:pt x="3" y="28"/>
                    <a:pt x="3" y="28"/>
                    <a:pt x="3" y="28"/>
                  </a:cubicBezTo>
                  <a:cubicBezTo>
                    <a:pt x="3" y="29"/>
                    <a:pt x="3" y="29"/>
                    <a:pt x="3" y="2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233">
              <a:extLst>
                <a:ext uri="{FF2B5EF4-FFF2-40B4-BE49-F238E27FC236}">
                  <a16:creationId xmlns:a16="http://schemas.microsoft.com/office/drawing/2014/main" id="{2A395A0A-D5C0-49CF-9178-EA1BF1487187}"/>
                </a:ext>
              </a:extLst>
            </p:cNvPr>
            <p:cNvSpPr>
              <a:spLocks noEditPoints="1"/>
            </p:cNvSpPr>
            <p:nvPr/>
          </p:nvSpPr>
          <p:spPr bwMode="auto">
            <a:xfrm>
              <a:off x="8800278" y="8498846"/>
              <a:ext cx="61741" cy="56990"/>
            </a:xfrm>
            <a:custGeom>
              <a:avLst/>
              <a:gdLst>
                <a:gd name="T0" fmla="*/ 12 w 15"/>
                <a:gd name="T1" fmla="*/ 1 h 14"/>
                <a:gd name="T2" fmla="*/ 12 w 15"/>
                <a:gd name="T3" fmla="*/ 1 h 14"/>
                <a:gd name="T4" fmla="*/ 13 w 15"/>
                <a:gd name="T5" fmla="*/ 0 h 14"/>
                <a:gd name="T6" fmla="*/ 15 w 15"/>
                <a:gd name="T7" fmla="*/ 0 h 14"/>
                <a:gd name="T8" fmla="*/ 15 w 15"/>
                <a:gd name="T9" fmla="*/ 0 h 14"/>
                <a:gd name="T10" fmla="*/ 15 w 15"/>
                <a:gd name="T11" fmla="*/ 0 h 14"/>
                <a:gd name="T12" fmla="*/ 12 w 15"/>
                <a:gd name="T13" fmla="*/ 1 h 14"/>
                <a:gd name="T14" fmla="*/ 10 w 15"/>
                <a:gd name="T15" fmla="*/ 13 h 14"/>
                <a:gd name="T16" fmla="*/ 8 w 15"/>
                <a:gd name="T17" fmla="*/ 14 h 14"/>
                <a:gd name="T18" fmla="*/ 0 w 15"/>
                <a:gd name="T19" fmla="*/ 14 h 14"/>
                <a:gd name="T20" fmla="*/ 2 w 15"/>
                <a:gd name="T21" fmla="*/ 13 h 14"/>
                <a:gd name="T22" fmla="*/ 3 w 15"/>
                <a:gd name="T23" fmla="*/ 12 h 14"/>
                <a:gd name="T24" fmla="*/ 4 w 15"/>
                <a:gd name="T25" fmla="*/ 12 h 14"/>
                <a:gd name="T26" fmla="*/ 4 w 15"/>
                <a:gd name="T27" fmla="*/ 12 h 14"/>
                <a:gd name="T28" fmla="*/ 5 w 15"/>
                <a:gd name="T29" fmla="*/ 9 h 14"/>
                <a:gd name="T30" fmla="*/ 4 w 15"/>
                <a:gd name="T31" fmla="*/ 8 h 14"/>
                <a:gd name="T32" fmla="*/ 4 w 15"/>
                <a:gd name="T33" fmla="*/ 8 h 14"/>
                <a:gd name="T34" fmla="*/ 3 w 15"/>
                <a:gd name="T35" fmla="*/ 7 h 14"/>
                <a:gd name="T36" fmla="*/ 2 w 15"/>
                <a:gd name="T37" fmla="*/ 7 h 14"/>
                <a:gd name="T38" fmla="*/ 3 w 15"/>
                <a:gd name="T39" fmla="*/ 6 h 14"/>
                <a:gd name="T40" fmla="*/ 6 w 15"/>
                <a:gd name="T41" fmla="*/ 6 h 14"/>
                <a:gd name="T42" fmla="*/ 8 w 15"/>
                <a:gd name="T43" fmla="*/ 6 h 14"/>
                <a:gd name="T44" fmla="*/ 11 w 15"/>
                <a:gd name="T45" fmla="*/ 5 h 14"/>
                <a:gd name="T46" fmla="*/ 9 w 15"/>
                <a:gd name="T47" fmla="*/ 7 h 14"/>
                <a:gd name="T48" fmla="*/ 10 w 15"/>
                <a:gd name="T49" fmla="*/ 8 h 14"/>
                <a:gd name="T50" fmla="*/ 9 w 15"/>
                <a:gd name="T51" fmla="*/ 9 h 14"/>
                <a:gd name="T52" fmla="*/ 10 w 15"/>
                <a:gd name="T53" fmla="*/ 10 h 14"/>
                <a:gd name="T54" fmla="*/ 10 w 15"/>
                <a:gd name="T55" fmla="*/ 11 h 14"/>
                <a:gd name="T56" fmla="*/ 10 w 15"/>
                <a:gd name="T57" fmla="*/ 12 h 14"/>
                <a:gd name="T58" fmla="*/ 10 w 15"/>
                <a:gd name="T5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12" y="1"/>
                  </a:moveTo>
                  <a:cubicBezTo>
                    <a:pt x="12" y="1"/>
                    <a:pt x="12" y="1"/>
                    <a:pt x="12" y="1"/>
                  </a:cubicBezTo>
                  <a:cubicBezTo>
                    <a:pt x="13" y="0"/>
                    <a:pt x="13" y="0"/>
                    <a:pt x="13" y="0"/>
                  </a:cubicBezTo>
                  <a:cubicBezTo>
                    <a:pt x="15" y="0"/>
                    <a:pt x="15" y="0"/>
                    <a:pt x="15" y="0"/>
                  </a:cubicBezTo>
                  <a:cubicBezTo>
                    <a:pt x="15" y="0"/>
                    <a:pt x="15" y="0"/>
                    <a:pt x="15" y="0"/>
                  </a:cubicBezTo>
                  <a:cubicBezTo>
                    <a:pt x="15" y="0"/>
                    <a:pt x="15" y="0"/>
                    <a:pt x="15" y="0"/>
                  </a:cubicBezTo>
                  <a:cubicBezTo>
                    <a:pt x="14" y="1"/>
                    <a:pt x="13" y="1"/>
                    <a:pt x="12" y="1"/>
                  </a:cubicBezTo>
                  <a:close/>
                  <a:moveTo>
                    <a:pt x="10" y="13"/>
                  </a:moveTo>
                  <a:cubicBezTo>
                    <a:pt x="8" y="14"/>
                    <a:pt x="8" y="14"/>
                    <a:pt x="8" y="14"/>
                  </a:cubicBezTo>
                  <a:cubicBezTo>
                    <a:pt x="8" y="14"/>
                    <a:pt x="0" y="14"/>
                    <a:pt x="0" y="14"/>
                  </a:cubicBezTo>
                  <a:cubicBezTo>
                    <a:pt x="2" y="13"/>
                    <a:pt x="2" y="13"/>
                    <a:pt x="2" y="13"/>
                  </a:cubicBezTo>
                  <a:cubicBezTo>
                    <a:pt x="3" y="12"/>
                    <a:pt x="3" y="12"/>
                    <a:pt x="3" y="12"/>
                  </a:cubicBezTo>
                  <a:cubicBezTo>
                    <a:pt x="4" y="12"/>
                    <a:pt x="4" y="12"/>
                    <a:pt x="4" y="12"/>
                  </a:cubicBezTo>
                  <a:cubicBezTo>
                    <a:pt x="4" y="12"/>
                    <a:pt x="4" y="12"/>
                    <a:pt x="4" y="12"/>
                  </a:cubicBezTo>
                  <a:cubicBezTo>
                    <a:pt x="5" y="9"/>
                    <a:pt x="5" y="9"/>
                    <a:pt x="5" y="9"/>
                  </a:cubicBezTo>
                  <a:cubicBezTo>
                    <a:pt x="4" y="8"/>
                    <a:pt x="4" y="8"/>
                    <a:pt x="4" y="8"/>
                  </a:cubicBezTo>
                  <a:cubicBezTo>
                    <a:pt x="4" y="8"/>
                    <a:pt x="4" y="8"/>
                    <a:pt x="4" y="8"/>
                  </a:cubicBezTo>
                  <a:cubicBezTo>
                    <a:pt x="4" y="7"/>
                    <a:pt x="4" y="7"/>
                    <a:pt x="3" y="7"/>
                  </a:cubicBezTo>
                  <a:cubicBezTo>
                    <a:pt x="2" y="7"/>
                    <a:pt x="2" y="7"/>
                    <a:pt x="2" y="7"/>
                  </a:cubicBezTo>
                  <a:cubicBezTo>
                    <a:pt x="3" y="6"/>
                    <a:pt x="3" y="6"/>
                    <a:pt x="3" y="6"/>
                  </a:cubicBezTo>
                  <a:cubicBezTo>
                    <a:pt x="5" y="6"/>
                    <a:pt x="4" y="6"/>
                    <a:pt x="6" y="6"/>
                  </a:cubicBezTo>
                  <a:cubicBezTo>
                    <a:pt x="8" y="6"/>
                    <a:pt x="8" y="6"/>
                    <a:pt x="8" y="6"/>
                  </a:cubicBezTo>
                  <a:cubicBezTo>
                    <a:pt x="9" y="5"/>
                    <a:pt x="9" y="5"/>
                    <a:pt x="11" y="5"/>
                  </a:cubicBezTo>
                  <a:cubicBezTo>
                    <a:pt x="10" y="6"/>
                    <a:pt x="10" y="6"/>
                    <a:pt x="9" y="7"/>
                  </a:cubicBezTo>
                  <a:cubicBezTo>
                    <a:pt x="10" y="8"/>
                    <a:pt x="10" y="8"/>
                    <a:pt x="10" y="8"/>
                  </a:cubicBezTo>
                  <a:cubicBezTo>
                    <a:pt x="9" y="9"/>
                    <a:pt x="9" y="9"/>
                    <a:pt x="9" y="9"/>
                  </a:cubicBezTo>
                  <a:cubicBezTo>
                    <a:pt x="10" y="10"/>
                    <a:pt x="10" y="10"/>
                    <a:pt x="10" y="10"/>
                  </a:cubicBezTo>
                  <a:cubicBezTo>
                    <a:pt x="10" y="11"/>
                    <a:pt x="10" y="11"/>
                    <a:pt x="10" y="11"/>
                  </a:cubicBezTo>
                  <a:cubicBezTo>
                    <a:pt x="10" y="12"/>
                    <a:pt x="10" y="12"/>
                    <a:pt x="10" y="12"/>
                  </a:cubicBezTo>
                  <a:cubicBezTo>
                    <a:pt x="10" y="12"/>
                    <a:pt x="10" y="13"/>
                    <a:pt x="10" y="1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234">
              <a:extLst>
                <a:ext uri="{FF2B5EF4-FFF2-40B4-BE49-F238E27FC236}">
                  <a16:creationId xmlns:a16="http://schemas.microsoft.com/office/drawing/2014/main" id="{A83F1296-EBAC-417C-BA01-64B2537144D6}"/>
                </a:ext>
              </a:extLst>
            </p:cNvPr>
            <p:cNvSpPr>
              <a:spLocks noEditPoints="1"/>
            </p:cNvSpPr>
            <p:nvPr/>
          </p:nvSpPr>
          <p:spPr bwMode="auto">
            <a:xfrm>
              <a:off x="19937166" y="9310959"/>
              <a:ext cx="137728" cy="113981"/>
            </a:xfrm>
            <a:custGeom>
              <a:avLst/>
              <a:gdLst>
                <a:gd name="T0" fmla="*/ 11 w 33"/>
                <a:gd name="T1" fmla="*/ 0 h 28"/>
                <a:gd name="T2" fmla="*/ 11 w 33"/>
                <a:gd name="T3" fmla="*/ 0 h 28"/>
                <a:gd name="T4" fmla="*/ 11 w 33"/>
                <a:gd name="T5" fmla="*/ 0 h 28"/>
                <a:gd name="T6" fmla="*/ 11 w 33"/>
                <a:gd name="T7" fmla="*/ 0 h 28"/>
                <a:gd name="T8" fmla="*/ 11 w 33"/>
                <a:gd name="T9" fmla="*/ 0 h 28"/>
                <a:gd name="T10" fmla="*/ 11 w 33"/>
                <a:gd name="T11" fmla="*/ 0 h 28"/>
                <a:gd name="T12" fmla="*/ 0 w 33"/>
                <a:gd name="T13" fmla="*/ 2 h 28"/>
                <a:gd name="T14" fmla="*/ 0 w 33"/>
                <a:gd name="T15" fmla="*/ 2 h 28"/>
                <a:gd name="T16" fmla="*/ 0 w 33"/>
                <a:gd name="T17" fmla="*/ 2 h 28"/>
                <a:gd name="T18" fmla="*/ 0 w 33"/>
                <a:gd name="T19" fmla="*/ 2 h 28"/>
                <a:gd name="T20" fmla="*/ 0 w 33"/>
                <a:gd name="T21" fmla="*/ 2 h 28"/>
                <a:gd name="T22" fmla="*/ 0 w 33"/>
                <a:gd name="T23" fmla="*/ 2 h 28"/>
                <a:gd name="T24" fmla="*/ 27 w 33"/>
                <a:gd name="T25" fmla="*/ 15 h 28"/>
                <a:gd name="T26" fmla="*/ 27 w 33"/>
                <a:gd name="T27" fmla="*/ 16 h 28"/>
                <a:gd name="T28" fmla="*/ 27 w 33"/>
                <a:gd name="T29" fmla="*/ 15 h 28"/>
                <a:gd name="T30" fmla="*/ 27 w 33"/>
                <a:gd name="T31" fmla="*/ 15 h 28"/>
                <a:gd name="T32" fmla="*/ 27 w 33"/>
                <a:gd name="T33" fmla="*/ 15 h 28"/>
                <a:gd name="T34" fmla="*/ 33 w 33"/>
                <a:gd name="T35" fmla="*/ 28 h 28"/>
                <a:gd name="T36" fmla="*/ 32 w 33"/>
                <a:gd name="T37" fmla="*/ 28 h 28"/>
                <a:gd name="T38" fmla="*/ 32 w 33"/>
                <a:gd name="T39" fmla="*/ 27 h 28"/>
                <a:gd name="T40" fmla="*/ 33 w 33"/>
                <a:gd name="T41" fmla="*/ 27 h 28"/>
                <a:gd name="T42" fmla="*/ 33 w 33"/>
                <a:gd name="T43" fmla="*/ 27 h 28"/>
                <a:gd name="T44" fmla="*/ 33 w 33"/>
                <a:gd name="T45"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8">
                  <a:moveTo>
                    <a:pt x="11" y="0"/>
                  </a:move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lose/>
                  <a:moveTo>
                    <a:pt x="0" y="2"/>
                  </a:moveTo>
                  <a:cubicBezTo>
                    <a:pt x="0" y="2"/>
                    <a:pt x="0" y="2"/>
                    <a:pt x="0" y="2"/>
                  </a:cubicBezTo>
                  <a:cubicBezTo>
                    <a:pt x="0" y="2"/>
                    <a:pt x="0" y="2"/>
                    <a:pt x="0" y="2"/>
                  </a:cubicBezTo>
                  <a:cubicBezTo>
                    <a:pt x="0" y="2"/>
                    <a:pt x="0" y="2"/>
                    <a:pt x="0" y="2"/>
                  </a:cubicBezTo>
                  <a:cubicBezTo>
                    <a:pt x="0" y="2"/>
                    <a:pt x="0" y="2"/>
                    <a:pt x="0" y="2"/>
                  </a:cubicBezTo>
                  <a:cubicBezTo>
                    <a:pt x="0" y="2"/>
                    <a:pt x="0" y="2"/>
                    <a:pt x="0" y="2"/>
                  </a:cubicBezTo>
                  <a:close/>
                  <a:moveTo>
                    <a:pt x="27" y="15"/>
                  </a:moveTo>
                  <a:cubicBezTo>
                    <a:pt x="27" y="16"/>
                    <a:pt x="27" y="16"/>
                    <a:pt x="27" y="16"/>
                  </a:cubicBezTo>
                  <a:cubicBezTo>
                    <a:pt x="27" y="15"/>
                    <a:pt x="27" y="15"/>
                    <a:pt x="27" y="15"/>
                  </a:cubicBezTo>
                  <a:cubicBezTo>
                    <a:pt x="27" y="15"/>
                    <a:pt x="27" y="15"/>
                    <a:pt x="27" y="15"/>
                  </a:cubicBezTo>
                  <a:cubicBezTo>
                    <a:pt x="27" y="15"/>
                    <a:pt x="27" y="15"/>
                    <a:pt x="27" y="15"/>
                  </a:cubicBezTo>
                  <a:close/>
                  <a:moveTo>
                    <a:pt x="33" y="28"/>
                  </a:moveTo>
                  <a:cubicBezTo>
                    <a:pt x="32" y="28"/>
                    <a:pt x="32" y="28"/>
                    <a:pt x="32" y="28"/>
                  </a:cubicBezTo>
                  <a:cubicBezTo>
                    <a:pt x="32" y="27"/>
                    <a:pt x="32" y="27"/>
                    <a:pt x="32" y="27"/>
                  </a:cubicBezTo>
                  <a:cubicBezTo>
                    <a:pt x="33" y="27"/>
                    <a:pt x="33" y="27"/>
                    <a:pt x="33" y="27"/>
                  </a:cubicBezTo>
                  <a:cubicBezTo>
                    <a:pt x="33" y="27"/>
                    <a:pt x="33" y="27"/>
                    <a:pt x="33" y="27"/>
                  </a:cubicBezTo>
                  <a:cubicBezTo>
                    <a:pt x="33" y="27"/>
                    <a:pt x="33" y="27"/>
                    <a:pt x="33" y="2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235">
              <a:extLst>
                <a:ext uri="{FF2B5EF4-FFF2-40B4-BE49-F238E27FC236}">
                  <a16:creationId xmlns:a16="http://schemas.microsoft.com/office/drawing/2014/main" id="{D63D5EF3-4FEC-48D4-9FAA-505EA4C3F58F}"/>
                </a:ext>
              </a:extLst>
            </p:cNvPr>
            <p:cNvSpPr>
              <a:spLocks noEditPoints="1"/>
            </p:cNvSpPr>
            <p:nvPr/>
          </p:nvSpPr>
          <p:spPr bwMode="auto">
            <a:xfrm>
              <a:off x="17220620" y="7810209"/>
              <a:ext cx="170971" cy="170971"/>
            </a:xfrm>
            <a:custGeom>
              <a:avLst/>
              <a:gdLst>
                <a:gd name="T0" fmla="*/ 31 w 41"/>
                <a:gd name="T1" fmla="*/ 33 h 41"/>
                <a:gd name="T2" fmla="*/ 29 w 41"/>
                <a:gd name="T3" fmla="*/ 41 h 41"/>
                <a:gd name="T4" fmla="*/ 28 w 41"/>
                <a:gd name="T5" fmla="*/ 41 h 41"/>
                <a:gd name="T6" fmla="*/ 27 w 41"/>
                <a:gd name="T7" fmla="*/ 40 h 41"/>
                <a:gd name="T8" fmla="*/ 27 w 41"/>
                <a:gd name="T9" fmla="*/ 38 h 41"/>
                <a:gd name="T10" fmla="*/ 26 w 41"/>
                <a:gd name="T11" fmla="*/ 36 h 41"/>
                <a:gd name="T12" fmla="*/ 25 w 41"/>
                <a:gd name="T13" fmla="*/ 35 h 41"/>
                <a:gd name="T14" fmla="*/ 24 w 41"/>
                <a:gd name="T15" fmla="*/ 34 h 41"/>
                <a:gd name="T16" fmla="*/ 23 w 41"/>
                <a:gd name="T17" fmla="*/ 34 h 41"/>
                <a:gd name="T18" fmla="*/ 23 w 41"/>
                <a:gd name="T19" fmla="*/ 34 h 41"/>
                <a:gd name="T20" fmla="*/ 21 w 41"/>
                <a:gd name="T21" fmla="*/ 27 h 41"/>
                <a:gd name="T22" fmla="*/ 21 w 41"/>
                <a:gd name="T23" fmla="*/ 26 h 41"/>
                <a:gd name="T24" fmla="*/ 21 w 41"/>
                <a:gd name="T25" fmla="*/ 23 h 41"/>
                <a:gd name="T26" fmla="*/ 21 w 41"/>
                <a:gd name="T27" fmla="*/ 20 h 41"/>
                <a:gd name="T28" fmla="*/ 31 w 41"/>
                <a:gd name="T29" fmla="*/ 3 h 41"/>
                <a:gd name="T30" fmla="*/ 35 w 41"/>
                <a:gd name="T31" fmla="*/ 2 h 41"/>
                <a:gd name="T32" fmla="*/ 36 w 41"/>
                <a:gd name="T33" fmla="*/ 1 h 41"/>
                <a:gd name="T34" fmla="*/ 37 w 41"/>
                <a:gd name="T35" fmla="*/ 0 h 41"/>
                <a:gd name="T36" fmla="*/ 38 w 41"/>
                <a:gd name="T37" fmla="*/ 0 h 41"/>
                <a:gd name="T38" fmla="*/ 39 w 41"/>
                <a:gd name="T39" fmla="*/ 1 h 41"/>
                <a:gd name="T40" fmla="*/ 41 w 41"/>
                <a:gd name="T41" fmla="*/ 2 h 41"/>
                <a:gd name="T42" fmla="*/ 41 w 41"/>
                <a:gd name="T43" fmla="*/ 3 h 41"/>
                <a:gd name="T44" fmla="*/ 41 w 41"/>
                <a:gd name="T45" fmla="*/ 4 h 41"/>
                <a:gd name="T46" fmla="*/ 41 w 41"/>
                <a:gd name="T47" fmla="*/ 5 h 41"/>
                <a:gd name="T48" fmla="*/ 40 w 41"/>
                <a:gd name="T49" fmla="*/ 6 h 41"/>
                <a:gd name="T50" fmla="*/ 40 w 41"/>
                <a:gd name="T51" fmla="*/ 9 h 41"/>
                <a:gd name="T52" fmla="*/ 31 w 41"/>
                <a:gd name="T53" fmla="*/ 33 h 41"/>
                <a:gd name="T54" fmla="*/ 2 w 41"/>
                <a:gd name="T55" fmla="*/ 10 h 41"/>
                <a:gd name="T56" fmla="*/ 2 w 41"/>
                <a:gd name="T57" fmla="*/ 10 h 41"/>
                <a:gd name="T58" fmla="*/ 2 w 41"/>
                <a:gd name="T59" fmla="*/ 11 h 41"/>
                <a:gd name="T60" fmla="*/ 1 w 41"/>
                <a:gd name="T61" fmla="*/ 11 h 41"/>
                <a:gd name="T62" fmla="*/ 0 w 41"/>
                <a:gd name="T63" fmla="*/ 10 h 41"/>
                <a:gd name="T64" fmla="*/ 1 w 41"/>
                <a:gd name="T65" fmla="*/ 10 h 41"/>
                <a:gd name="T66" fmla="*/ 2 w 41"/>
                <a:gd name="T67"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41">
                  <a:moveTo>
                    <a:pt x="31" y="33"/>
                  </a:moveTo>
                  <a:cubicBezTo>
                    <a:pt x="29" y="38"/>
                    <a:pt x="30" y="36"/>
                    <a:pt x="29" y="41"/>
                  </a:cubicBezTo>
                  <a:cubicBezTo>
                    <a:pt x="28" y="41"/>
                    <a:pt x="28" y="41"/>
                    <a:pt x="28" y="41"/>
                  </a:cubicBezTo>
                  <a:cubicBezTo>
                    <a:pt x="27" y="40"/>
                    <a:pt x="27" y="40"/>
                    <a:pt x="27" y="40"/>
                  </a:cubicBezTo>
                  <a:cubicBezTo>
                    <a:pt x="27" y="38"/>
                    <a:pt x="27" y="38"/>
                    <a:pt x="27" y="38"/>
                  </a:cubicBezTo>
                  <a:cubicBezTo>
                    <a:pt x="27" y="37"/>
                    <a:pt x="27" y="37"/>
                    <a:pt x="26" y="36"/>
                  </a:cubicBezTo>
                  <a:cubicBezTo>
                    <a:pt x="25" y="35"/>
                    <a:pt x="25" y="35"/>
                    <a:pt x="25" y="35"/>
                  </a:cubicBezTo>
                  <a:cubicBezTo>
                    <a:pt x="24" y="34"/>
                    <a:pt x="24" y="34"/>
                    <a:pt x="24" y="34"/>
                  </a:cubicBezTo>
                  <a:cubicBezTo>
                    <a:pt x="23" y="34"/>
                    <a:pt x="23" y="34"/>
                    <a:pt x="23" y="34"/>
                  </a:cubicBezTo>
                  <a:cubicBezTo>
                    <a:pt x="23" y="34"/>
                    <a:pt x="23" y="34"/>
                    <a:pt x="23" y="34"/>
                  </a:cubicBezTo>
                  <a:cubicBezTo>
                    <a:pt x="22" y="31"/>
                    <a:pt x="22" y="29"/>
                    <a:pt x="21" y="27"/>
                  </a:cubicBezTo>
                  <a:cubicBezTo>
                    <a:pt x="21" y="26"/>
                    <a:pt x="21" y="26"/>
                    <a:pt x="21" y="26"/>
                  </a:cubicBezTo>
                  <a:cubicBezTo>
                    <a:pt x="21" y="25"/>
                    <a:pt x="21" y="25"/>
                    <a:pt x="21" y="23"/>
                  </a:cubicBezTo>
                  <a:cubicBezTo>
                    <a:pt x="21" y="21"/>
                    <a:pt x="21" y="22"/>
                    <a:pt x="21" y="20"/>
                  </a:cubicBezTo>
                  <a:cubicBezTo>
                    <a:pt x="23" y="16"/>
                    <a:pt x="28" y="8"/>
                    <a:pt x="31" y="3"/>
                  </a:cubicBezTo>
                  <a:cubicBezTo>
                    <a:pt x="32" y="3"/>
                    <a:pt x="34" y="2"/>
                    <a:pt x="35" y="2"/>
                  </a:cubicBezTo>
                  <a:cubicBezTo>
                    <a:pt x="36" y="1"/>
                    <a:pt x="36" y="1"/>
                    <a:pt x="36" y="1"/>
                  </a:cubicBezTo>
                  <a:cubicBezTo>
                    <a:pt x="37" y="0"/>
                    <a:pt x="37" y="0"/>
                    <a:pt x="37" y="0"/>
                  </a:cubicBezTo>
                  <a:cubicBezTo>
                    <a:pt x="38" y="0"/>
                    <a:pt x="38" y="0"/>
                    <a:pt x="38" y="0"/>
                  </a:cubicBezTo>
                  <a:cubicBezTo>
                    <a:pt x="38" y="1"/>
                    <a:pt x="38" y="1"/>
                    <a:pt x="39" y="1"/>
                  </a:cubicBezTo>
                  <a:cubicBezTo>
                    <a:pt x="39" y="2"/>
                    <a:pt x="40" y="2"/>
                    <a:pt x="41" y="2"/>
                  </a:cubicBezTo>
                  <a:cubicBezTo>
                    <a:pt x="41" y="3"/>
                    <a:pt x="41" y="3"/>
                    <a:pt x="41" y="3"/>
                  </a:cubicBezTo>
                  <a:cubicBezTo>
                    <a:pt x="41" y="4"/>
                    <a:pt x="41" y="4"/>
                    <a:pt x="41" y="4"/>
                  </a:cubicBezTo>
                  <a:cubicBezTo>
                    <a:pt x="41" y="5"/>
                    <a:pt x="41" y="5"/>
                    <a:pt x="41" y="5"/>
                  </a:cubicBezTo>
                  <a:cubicBezTo>
                    <a:pt x="40" y="6"/>
                    <a:pt x="40" y="6"/>
                    <a:pt x="40" y="6"/>
                  </a:cubicBezTo>
                  <a:cubicBezTo>
                    <a:pt x="40" y="7"/>
                    <a:pt x="40" y="8"/>
                    <a:pt x="40" y="9"/>
                  </a:cubicBezTo>
                  <a:cubicBezTo>
                    <a:pt x="34" y="27"/>
                    <a:pt x="37" y="26"/>
                    <a:pt x="31" y="33"/>
                  </a:cubicBezTo>
                  <a:close/>
                  <a:moveTo>
                    <a:pt x="2" y="10"/>
                  </a:moveTo>
                  <a:cubicBezTo>
                    <a:pt x="2" y="10"/>
                    <a:pt x="2" y="10"/>
                    <a:pt x="2" y="10"/>
                  </a:cubicBezTo>
                  <a:cubicBezTo>
                    <a:pt x="2" y="11"/>
                    <a:pt x="2" y="11"/>
                    <a:pt x="2" y="11"/>
                  </a:cubicBezTo>
                  <a:cubicBezTo>
                    <a:pt x="1" y="11"/>
                    <a:pt x="1" y="11"/>
                    <a:pt x="1" y="11"/>
                  </a:cubicBezTo>
                  <a:cubicBezTo>
                    <a:pt x="0" y="10"/>
                    <a:pt x="0" y="10"/>
                    <a:pt x="0" y="10"/>
                  </a:cubicBezTo>
                  <a:cubicBezTo>
                    <a:pt x="1" y="10"/>
                    <a:pt x="1" y="10"/>
                    <a:pt x="1" y="10"/>
                  </a:cubicBezTo>
                  <a:cubicBezTo>
                    <a:pt x="2" y="10"/>
                    <a:pt x="2" y="10"/>
                    <a:pt x="2" y="1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236">
              <a:extLst>
                <a:ext uri="{FF2B5EF4-FFF2-40B4-BE49-F238E27FC236}">
                  <a16:creationId xmlns:a16="http://schemas.microsoft.com/office/drawing/2014/main" id="{647DFA34-8DA5-4AC2-9532-8BDCC7BA1050}"/>
                </a:ext>
              </a:extLst>
            </p:cNvPr>
            <p:cNvSpPr>
              <a:spLocks noEditPoints="1"/>
            </p:cNvSpPr>
            <p:nvPr/>
          </p:nvSpPr>
          <p:spPr bwMode="auto">
            <a:xfrm>
              <a:off x="13065066" y="9073498"/>
              <a:ext cx="522413" cy="503416"/>
            </a:xfrm>
            <a:custGeom>
              <a:avLst/>
              <a:gdLst>
                <a:gd name="T0" fmla="*/ 115 w 125"/>
                <a:gd name="T1" fmla="*/ 78 h 121"/>
                <a:gd name="T2" fmla="*/ 118 w 125"/>
                <a:gd name="T3" fmla="*/ 75 h 121"/>
                <a:gd name="T4" fmla="*/ 114 w 125"/>
                <a:gd name="T5" fmla="*/ 58 h 121"/>
                <a:gd name="T6" fmla="*/ 114 w 125"/>
                <a:gd name="T7" fmla="*/ 61 h 121"/>
                <a:gd name="T8" fmla="*/ 112 w 125"/>
                <a:gd name="T9" fmla="*/ 59 h 121"/>
                <a:gd name="T10" fmla="*/ 111 w 125"/>
                <a:gd name="T11" fmla="*/ 55 h 121"/>
                <a:gd name="T12" fmla="*/ 113 w 125"/>
                <a:gd name="T13" fmla="*/ 55 h 121"/>
                <a:gd name="T14" fmla="*/ 118 w 125"/>
                <a:gd name="T15" fmla="*/ 44 h 121"/>
                <a:gd name="T16" fmla="*/ 117 w 125"/>
                <a:gd name="T17" fmla="*/ 50 h 121"/>
                <a:gd name="T18" fmla="*/ 116 w 125"/>
                <a:gd name="T19" fmla="*/ 44 h 121"/>
                <a:gd name="T20" fmla="*/ 52 w 125"/>
                <a:gd name="T21" fmla="*/ 0 h 121"/>
                <a:gd name="T22" fmla="*/ 94 w 125"/>
                <a:gd name="T23" fmla="*/ 26 h 121"/>
                <a:gd name="T24" fmla="*/ 93 w 125"/>
                <a:gd name="T25" fmla="*/ 28 h 121"/>
                <a:gd name="T26" fmla="*/ 111 w 125"/>
                <a:gd name="T27" fmla="*/ 41 h 121"/>
                <a:gd name="T28" fmla="*/ 106 w 125"/>
                <a:gd name="T29" fmla="*/ 57 h 121"/>
                <a:gd name="T30" fmla="*/ 112 w 125"/>
                <a:gd name="T31" fmla="*/ 65 h 121"/>
                <a:gd name="T32" fmla="*/ 113 w 125"/>
                <a:gd name="T33" fmla="*/ 69 h 121"/>
                <a:gd name="T34" fmla="*/ 113 w 125"/>
                <a:gd name="T35" fmla="*/ 76 h 121"/>
                <a:gd name="T36" fmla="*/ 114 w 125"/>
                <a:gd name="T37" fmla="*/ 88 h 121"/>
                <a:gd name="T38" fmla="*/ 115 w 125"/>
                <a:gd name="T39" fmla="*/ 94 h 121"/>
                <a:gd name="T40" fmla="*/ 118 w 125"/>
                <a:gd name="T41" fmla="*/ 101 h 121"/>
                <a:gd name="T42" fmla="*/ 124 w 125"/>
                <a:gd name="T43" fmla="*/ 105 h 121"/>
                <a:gd name="T44" fmla="*/ 110 w 125"/>
                <a:gd name="T45" fmla="*/ 114 h 121"/>
                <a:gd name="T46" fmla="*/ 96 w 125"/>
                <a:gd name="T47" fmla="*/ 116 h 121"/>
                <a:gd name="T48" fmla="*/ 92 w 125"/>
                <a:gd name="T49" fmla="*/ 120 h 121"/>
                <a:gd name="T50" fmla="*/ 86 w 125"/>
                <a:gd name="T51" fmla="*/ 119 h 121"/>
                <a:gd name="T52" fmla="*/ 77 w 125"/>
                <a:gd name="T53" fmla="*/ 120 h 121"/>
                <a:gd name="T54" fmla="*/ 71 w 125"/>
                <a:gd name="T55" fmla="*/ 119 h 121"/>
                <a:gd name="T56" fmla="*/ 62 w 125"/>
                <a:gd name="T57" fmla="*/ 116 h 121"/>
                <a:gd name="T58" fmla="*/ 59 w 125"/>
                <a:gd name="T59" fmla="*/ 107 h 121"/>
                <a:gd name="T60" fmla="*/ 58 w 125"/>
                <a:gd name="T61" fmla="*/ 101 h 121"/>
                <a:gd name="T62" fmla="*/ 52 w 125"/>
                <a:gd name="T63" fmla="*/ 95 h 121"/>
                <a:gd name="T64" fmla="*/ 52 w 125"/>
                <a:gd name="T65" fmla="*/ 97 h 121"/>
                <a:gd name="T66" fmla="*/ 46 w 125"/>
                <a:gd name="T67" fmla="*/ 97 h 121"/>
                <a:gd name="T68" fmla="*/ 41 w 125"/>
                <a:gd name="T69" fmla="*/ 94 h 121"/>
                <a:gd name="T70" fmla="*/ 35 w 125"/>
                <a:gd name="T71" fmla="*/ 91 h 121"/>
                <a:gd name="T72" fmla="*/ 29 w 125"/>
                <a:gd name="T73" fmla="*/ 90 h 121"/>
                <a:gd name="T74" fmla="*/ 26 w 125"/>
                <a:gd name="T75" fmla="*/ 89 h 121"/>
                <a:gd name="T76" fmla="*/ 23 w 125"/>
                <a:gd name="T77" fmla="*/ 85 h 121"/>
                <a:gd name="T78" fmla="*/ 4 w 125"/>
                <a:gd name="T79" fmla="*/ 63 h 121"/>
                <a:gd name="T80" fmla="*/ 3 w 125"/>
                <a:gd name="T81" fmla="*/ 53 h 121"/>
                <a:gd name="T82" fmla="*/ 4 w 125"/>
                <a:gd name="T83" fmla="*/ 39 h 121"/>
                <a:gd name="T84" fmla="*/ 11 w 125"/>
                <a:gd name="T85" fmla="*/ 31 h 121"/>
                <a:gd name="T86" fmla="*/ 14 w 125"/>
                <a:gd name="T87" fmla="*/ 27 h 121"/>
                <a:gd name="T88" fmla="*/ 16 w 125"/>
                <a:gd name="T89" fmla="*/ 25 h 121"/>
                <a:gd name="T90" fmla="*/ 16 w 125"/>
                <a:gd name="T91" fmla="*/ 22 h 121"/>
                <a:gd name="T92" fmla="*/ 12 w 125"/>
                <a:gd name="T93" fmla="*/ 21 h 121"/>
                <a:gd name="T94" fmla="*/ 12 w 125"/>
                <a:gd name="T95" fmla="*/ 18 h 121"/>
                <a:gd name="T96" fmla="*/ 16 w 125"/>
                <a:gd name="T97" fmla="*/ 15 h 121"/>
                <a:gd name="T98" fmla="*/ 17 w 125"/>
                <a:gd name="T99" fmla="*/ 12 h 121"/>
                <a:gd name="T100" fmla="*/ 14 w 125"/>
                <a:gd name="T101" fmla="*/ 4 h 121"/>
                <a:gd name="T102" fmla="*/ 14 w 125"/>
                <a:gd name="T103" fmla="*/ 1 h 121"/>
                <a:gd name="T104" fmla="*/ 17 w 125"/>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5" h="121">
                  <a:moveTo>
                    <a:pt x="116" y="78"/>
                  </a:moveTo>
                  <a:cubicBezTo>
                    <a:pt x="116" y="78"/>
                    <a:pt x="116" y="78"/>
                    <a:pt x="116" y="78"/>
                  </a:cubicBezTo>
                  <a:cubicBezTo>
                    <a:pt x="116" y="78"/>
                    <a:pt x="116" y="78"/>
                    <a:pt x="116" y="78"/>
                  </a:cubicBezTo>
                  <a:cubicBezTo>
                    <a:pt x="115" y="78"/>
                    <a:pt x="115" y="78"/>
                    <a:pt x="115" y="78"/>
                  </a:cubicBezTo>
                  <a:cubicBezTo>
                    <a:pt x="116" y="77"/>
                    <a:pt x="116" y="77"/>
                    <a:pt x="116" y="77"/>
                  </a:cubicBezTo>
                  <a:cubicBezTo>
                    <a:pt x="116" y="76"/>
                    <a:pt x="116" y="77"/>
                    <a:pt x="118" y="75"/>
                  </a:cubicBezTo>
                  <a:cubicBezTo>
                    <a:pt x="118" y="75"/>
                    <a:pt x="118" y="75"/>
                    <a:pt x="119" y="74"/>
                  </a:cubicBezTo>
                  <a:cubicBezTo>
                    <a:pt x="118" y="75"/>
                    <a:pt x="118" y="75"/>
                    <a:pt x="118" y="75"/>
                  </a:cubicBezTo>
                  <a:cubicBezTo>
                    <a:pt x="118" y="77"/>
                    <a:pt x="118" y="77"/>
                    <a:pt x="118" y="77"/>
                  </a:cubicBezTo>
                  <a:cubicBezTo>
                    <a:pt x="117" y="77"/>
                    <a:pt x="117" y="77"/>
                    <a:pt x="117" y="77"/>
                  </a:cubicBezTo>
                  <a:cubicBezTo>
                    <a:pt x="116" y="78"/>
                    <a:pt x="116" y="78"/>
                    <a:pt x="116" y="78"/>
                  </a:cubicBezTo>
                  <a:close/>
                  <a:moveTo>
                    <a:pt x="114" y="58"/>
                  </a:moveTo>
                  <a:cubicBezTo>
                    <a:pt x="115" y="60"/>
                    <a:pt x="115" y="60"/>
                    <a:pt x="115" y="60"/>
                  </a:cubicBezTo>
                  <a:cubicBezTo>
                    <a:pt x="115" y="61"/>
                    <a:pt x="115" y="61"/>
                    <a:pt x="115" y="61"/>
                  </a:cubicBezTo>
                  <a:cubicBezTo>
                    <a:pt x="114" y="61"/>
                    <a:pt x="114" y="61"/>
                    <a:pt x="114" y="61"/>
                  </a:cubicBezTo>
                  <a:cubicBezTo>
                    <a:pt x="114" y="61"/>
                    <a:pt x="114" y="61"/>
                    <a:pt x="114" y="61"/>
                  </a:cubicBezTo>
                  <a:cubicBezTo>
                    <a:pt x="113" y="61"/>
                    <a:pt x="113" y="61"/>
                    <a:pt x="113" y="61"/>
                  </a:cubicBezTo>
                  <a:cubicBezTo>
                    <a:pt x="113" y="60"/>
                    <a:pt x="113" y="60"/>
                    <a:pt x="113" y="60"/>
                  </a:cubicBezTo>
                  <a:cubicBezTo>
                    <a:pt x="113" y="60"/>
                    <a:pt x="113" y="60"/>
                    <a:pt x="113" y="60"/>
                  </a:cubicBezTo>
                  <a:cubicBezTo>
                    <a:pt x="112" y="59"/>
                    <a:pt x="112" y="59"/>
                    <a:pt x="112" y="59"/>
                  </a:cubicBezTo>
                  <a:cubicBezTo>
                    <a:pt x="111" y="59"/>
                    <a:pt x="111" y="59"/>
                    <a:pt x="111" y="59"/>
                  </a:cubicBezTo>
                  <a:cubicBezTo>
                    <a:pt x="110" y="58"/>
                    <a:pt x="110" y="58"/>
                    <a:pt x="110" y="58"/>
                  </a:cubicBezTo>
                  <a:cubicBezTo>
                    <a:pt x="111" y="57"/>
                    <a:pt x="111" y="57"/>
                    <a:pt x="111" y="57"/>
                  </a:cubicBezTo>
                  <a:cubicBezTo>
                    <a:pt x="111" y="55"/>
                    <a:pt x="111" y="55"/>
                    <a:pt x="111" y="55"/>
                  </a:cubicBezTo>
                  <a:cubicBezTo>
                    <a:pt x="111" y="54"/>
                    <a:pt x="111" y="54"/>
                    <a:pt x="111" y="54"/>
                  </a:cubicBezTo>
                  <a:cubicBezTo>
                    <a:pt x="112" y="53"/>
                    <a:pt x="112" y="53"/>
                    <a:pt x="112" y="53"/>
                  </a:cubicBezTo>
                  <a:cubicBezTo>
                    <a:pt x="112" y="54"/>
                    <a:pt x="112" y="54"/>
                    <a:pt x="112" y="54"/>
                  </a:cubicBezTo>
                  <a:cubicBezTo>
                    <a:pt x="113" y="55"/>
                    <a:pt x="113" y="55"/>
                    <a:pt x="113" y="55"/>
                  </a:cubicBezTo>
                  <a:cubicBezTo>
                    <a:pt x="113" y="57"/>
                    <a:pt x="113" y="57"/>
                    <a:pt x="113" y="57"/>
                  </a:cubicBezTo>
                  <a:cubicBezTo>
                    <a:pt x="113" y="57"/>
                    <a:pt x="114" y="58"/>
                    <a:pt x="114" y="58"/>
                  </a:cubicBezTo>
                  <a:close/>
                  <a:moveTo>
                    <a:pt x="118" y="44"/>
                  </a:moveTo>
                  <a:cubicBezTo>
                    <a:pt x="118" y="44"/>
                    <a:pt x="118" y="44"/>
                    <a:pt x="118" y="44"/>
                  </a:cubicBezTo>
                  <a:cubicBezTo>
                    <a:pt x="118" y="45"/>
                    <a:pt x="118" y="45"/>
                    <a:pt x="118" y="45"/>
                  </a:cubicBezTo>
                  <a:cubicBezTo>
                    <a:pt x="118" y="47"/>
                    <a:pt x="118" y="46"/>
                    <a:pt x="118" y="48"/>
                  </a:cubicBezTo>
                  <a:cubicBezTo>
                    <a:pt x="117" y="49"/>
                    <a:pt x="117" y="49"/>
                    <a:pt x="117" y="49"/>
                  </a:cubicBezTo>
                  <a:cubicBezTo>
                    <a:pt x="117" y="50"/>
                    <a:pt x="117" y="50"/>
                    <a:pt x="117" y="50"/>
                  </a:cubicBezTo>
                  <a:cubicBezTo>
                    <a:pt x="116" y="49"/>
                    <a:pt x="116" y="50"/>
                    <a:pt x="116" y="49"/>
                  </a:cubicBezTo>
                  <a:cubicBezTo>
                    <a:pt x="116" y="49"/>
                    <a:pt x="116" y="49"/>
                    <a:pt x="116" y="49"/>
                  </a:cubicBezTo>
                  <a:cubicBezTo>
                    <a:pt x="116" y="46"/>
                    <a:pt x="116" y="46"/>
                    <a:pt x="116" y="46"/>
                  </a:cubicBezTo>
                  <a:cubicBezTo>
                    <a:pt x="116" y="44"/>
                    <a:pt x="116" y="44"/>
                    <a:pt x="116" y="44"/>
                  </a:cubicBezTo>
                  <a:cubicBezTo>
                    <a:pt x="117" y="44"/>
                    <a:pt x="117" y="44"/>
                    <a:pt x="117" y="44"/>
                  </a:cubicBezTo>
                  <a:cubicBezTo>
                    <a:pt x="118" y="44"/>
                    <a:pt x="118" y="44"/>
                    <a:pt x="118" y="44"/>
                  </a:cubicBezTo>
                  <a:close/>
                  <a:moveTo>
                    <a:pt x="17" y="0"/>
                  </a:moveTo>
                  <a:cubicBezTo>
                    <a:pt x="17" y="0"/>
                    <a:pt x="52" y="0"/>
                    <a:pt x="52" y="0"/>
                  </a:cubicBezTo>
                  <a:cubicBezTo>
                    <a:pt x="53" y="1"/>
                    <a:pt x="92" y="22"/>
                    <a:pt x="93" y="23"/>
                  </a:cubicBezTo>
                  <a:cubicBezTo>
                    <a:pt x="93" y="23"/>
                    <a:pt x="93" y="23"/>
                    <a:pt x="93" y="23"/>
                  </a:cubicBezTo>
                  <a:cubicBezTo>
                    <a:pt x="94" y="24"/>
                    <a:pt x="94" y="24"/>
                    <a:pt x="94" y="25"/>
                  </a:cubicBezTo>
                  <a:cubicBezTo>
                    <a:pt x="94" y="26"/>
                    <a:pt x="94" y="26"/>
                    <a:pt x="94" y="26"/>
                  </a:cubicBezTo>
                  <a:cubicBezTo>
                    <a:pt x="93" y="27"/>
                    <a:pt x="93" y="27"/>
                    <a:pt x="93" y="27"/>
                  </a:cubicBezTo>
                  <a:cubicBezTo>
                    <a:pt x="93" y="28"/>
                    <a:pt x="93" y="28"/>
                    <a:pt x="93" y="28"/>
                  </a:cubicBezTo>
                  <a:cubicBezTo>
                    <a:pt x="93" y="28"/>
                    <a:pt x="93" y="28"/>
                    <a:pt x="93" y="28"/>
                  </a:cubicBezTo>
                  <a:cubicBezTo>
                    <a:pt x="93" y="28"/>
                    <a:pt x="93" y="28"/>
                    <a:pt x="93" y="28"/>
                  </a:cubicBezTo>
                  <a:cubicBezTo>
                    <a:pt x="94" y="28"/>
                    <a:pt x="94" y="28"/>
                    <a:pt x="94" y="28"/>
                  </a:cubicBezTo>
                  <a:cubicBezTo>
                    <a:pt x="94" y="29"/>
                    <a:pt x="94" y="29"/>
                    <a:pt x="94" y="29"/>
                  </a:cubicBezTo>
                  <a:cubicBezTo>
                    <a:pt x="94" y="29"/>
                    <a:pt x="94" y="29"/>
                    <a:pt x="94" y="29"/>
                  </a:cubicBezTo>
                  <a:cubicBezTo>
                    <a:pt x="95" y="30"/>
                    <a:pt x="110" y="41"/>
                    <a:pt x="111" y="41"/>
                  </a:cubicBezTo>
                  <a:cubicBezTo>
                    <a:pt x="111" y="42"/>
                    <a:pt x="110" y="43"/>
                    <a:pt x="110" y="44"/>
                  </a:cubicBezTo>
                  <a:cubicBezTo>
                    <a:pt x="110" y="46"/>
                    <a:pt x="109" y="49"/>
                    <a:pt x="108" y="50"/>
                  </a:cubicBezTo>
                  <a:cubicBezTo>
                    <a:pt x="107" y="52"/>
                    <a:pt x="108" y="51"/>
                    <a:pt x="106" y="55"/>
                  </a:cubicBezTo>
                  <a:cubicBezTo>
                    <a:pt x="106" y="57"/>
                    <a:pt x="106" y="57"/>
                    <a:pt x="106" y="57"/>
                  </a:cubicBezTo>
                  <a:cubicBezTo>
                    <a:pt x="107" y="58"/>
                    <a:pt x="107" y="58"/>
                    <a:pt x="107" y="60"/>
                  </a:cubicBezTo>
                  <a:cubicBezTo>
                    <a:pt x="108" y="61"/>
                    <a:pt x="108" y="61"/>
                    <a:pt x="108" y="61"/>
                  </a:cubicBezTo>
                  <a:cubicBezTo>
                    <a:pt x="109" y="61"/>
                    <a:pt x="109" y="61"/>
                    <a:pt x="109" y="61"/>
                  </a:cubicBezTo>
                  <a:cubicBezTo>
                    <a:pt x="111" y="63"/>
                    <a:pt x="111" y="64"/>
                    <a:pt x="112" y="65"/>
                  </a:cubicBezTo>
                  <a:cubicBezTo>
                    <a:pt x="114" y="66"/>
                    <a:pt x="114" y="66"/>
                    <a:pt x="114" y="66"/>
                  </a:cubicBezTo>
                  <a:cubicBezTo>
                    <a:pt x="115" y="67"/>
                    <a:pt x="115" y="67"/>
                    <a:pt x="115" y="67"/>
                  </a:cubicBezTo>
                  <a:cubicBezTo>
                    <a:pt x="114" y="69"/>
                    <a:pt x="114" y="69"/>
                    <a:pt x="114" y="69"/>
                  </a:cubicBezTo>
                  <a:cubicBezTo>
                    <a:pt x="113" y="69"/>
                    <a:pt x="113" y="69"/>
                    <a:pt x="113" y="69"/>
                  </a:cubicBezTo>
                  <a:cubicBezTo>
                    <a:pt x="112" y="71"/>
                    <a:pt x="113" y="71"/>
                    <a:pt x="112" y="73"/>
                  </a:cubicBezTo>
                  <a:cubicBezTo>
                    <a:pt x="112" y="76"/>
                    <a:pt x="112" y="76"/>
                    <a:pt x="112" y="76"/>
                  </a:cubicBezTo>
                  <a:cubicBezTo>
                    <a:pt x="112" y="76"/>
                    <a:pt x="112" y="76"/>
                    <a:pt x="112" y="76"/>
                  </a:cubicBezTo>
                  <a:cubicBezTo>
                    <a:pt x="113" y="76"/>
                    <a:pt x="113" y="76"/>
                    <a:pt x="113" y="76"/>
                  </a:cubicBezTo>
                  <a:cubicBezTo>
                    <a:pt x="113" y="78"/>
                    <a:pt x="113" y="78"/>
                    <a:pt x="113" y="78"/>
                  </a:cubicBezTo>
                  <a:cubicBezTo>
                    <a:pt x="113" y="80"/>
                    <a:pt x="112" y="81"/>
                    <a:pt x="112" y="83"/>
                  </a:cubicBezTo>
                  <a:cubicBezTo>
                    <a:pt x="113" y="86"/>
                    <a:pt x="113" y="86"/>
                    <a:pt x="113" y="86"/>
                  </a:cubicBezTo>
                  <a:cubicBezTo>
                    <a:pt x="114" y="88"/>
                    <a:pt x="114" y="88"/>
                    <a:pt x="114" y="88"/>
                  </a:cubicBezTo>
                  <a:cubicBezTo>
                    <a:pt x="114" y="89"/>
                    <a:pt x="114" y="89"/>
                    <a:pt x="114" y="89"/>
                  </a:cubicBezTo>
                  <a:cubicBezTo>
                    <a:pt x="113" y="89"/>
                    <a:pt x="113" y="89"/>
                    <a:pt x="113" y="89"/>
                  </a:cubicBezTo>
                  <a:cubicBezTo>
                    <a:pt x="116" y="92"/>
                    <a:pt x="116" y="92"/>
                    <a:pt x="116" y="92"/>
                  </a:cubicBezTo>
                  <a:cubicBezTo>
                    <a:pt x="115" y="94"/>
                    <a:pt x="115" y="94"/>
                    <a:pt x="115" y="94"/>
                  </a:cubicBezTo>
                  <a:cubicBezTo>
                    <a:pt x="117" y="99"/>
                    <a:pt x="116" y="96"/>
                    <a:pt x="117" y="99"/>
                  </a:cubicBezTo>
                  <a:cubicBezTo>
                    <a:pt x="117" y="100"/>
                    <a:pt x="117" y="100"/>
                    <a:pt x="117" y="100"/>
                  </a:cubicBezTo>
                  <a:cubicBezTo>
                    <a:pt x="117" y="101"/>
                    <a:pt x="117" y="101"/>
                    <a:pt x="117" y="101"/>
                  </a:cubicBezTo>
                  <a:cubicBezTo>
                    <a:pt x="118" y="101"/>
                    <a:pt x="118" y="101"/>
                    <a:pt x="118" y="101"/>
                  </a:cubicBezTo>
                  <a:cubicBezTo>
                    <a:pt x="119" y="102"/>
                    <a:pt x="119" y="102"/>
                    <a:pt x="119" y="102"/>
                  </a:cubicBezTo>
                  <a:cubicBezTo>
                    <a:pt x="119" y="103"/>
                    <a:pt x="119" y="103"/>
                    <a:pt x="119" y="103"/>
                  </a:cubicBezTo>
                  <a:cubicBezTo>
                    <a:pt x="121" y="103"/>
                    <a:pt x="121" y="103"/>
                    <a:pt x="121" y="103"/>
                  </a:cubicBezTo>
                  <a:cubicBezTo>
                    <a:pt x="121" y="103"/>
                    <a:pt x="124" y="105"/>
                    <a:pt x="124" y="105"/>
                  </a:cubicBezTo>
                  <a:cubicBezTo>
                    <a:pt x="125" y="106"/>
                    <a:pt x="124" y="105"/>
                    <a:pt x="125" y="106"/>
                  </a:cubicBezTo>
                  <a:cubicBezTo>
                    <a:pt x="119" y="111"/>
                    <a:pt x="120" y="110"/>
                    <a:pt x="118" y="111"/>
                  </a:cubicBezTo>
                  <a:cubicBezTo>
                    <a:pt x="114" y="112"/>
                    <a:pt x="115" y="111"/>
                    <a:pt x="112" y="114"/>
                  </a:cubicBezTo>
                  <a:cubicBezTo>
                    <a:pt x="110" y="114"/>
                    <a:pt x="110" y="114"/>
                    <a:pt x="110" y="114"/>
                  </a:cubicBezTo>
                  <a:cubicBezTo>
                    <a:pt x="108" y="114"/>
                    <a:pt x="108" y="114"/>
                    <a:pt x="108" y="114"/>
                  </a:cubicBezTo>
                  <a:cubicBezTo>
                    <a:pt x="106" y="115"/>
                    <a:pt x="107" y="114"/>
                    <a:pt x="103" y="117"/>
                  </a:cubicBezTo>
                  <a:cubicBezTo>
                    <a:pt x="101" y="116"/>
                    <a:pt x="101" y="116"/>
                    <a:pt x="101" y="116"/>
                  </a:cubicBezTo>
                  <a:cubicBezTo>
                    <a:pt x="99" y="115"/>
                    <a:pt x="99" y="115"/>
                    <a:pt x="96" y="116"/>
                  </a:cubicBezTo>
                  <a:cubicBezTo>
                    <a:pt x="96" y="116"/>
                    <a:pt x="96" y="116"/>
                    <a:pt x="96" y="116"/>
                  </a:cubicBezTo>
                  <a:cubicBezTo>
                    <a:pt x="95" y="117"/>
                    <a:pt x="96" y="116"/>
                    <a:pt x="95" y="118"/>
                  </a:cubicBezTo>
                  <a:cubicBezTo>
                    <a:pt x="94" y="119"/>
                    <a:pt x="94" y="119"/>
                    <a:pt x="94" y="119"/>
                  </a:cubicBezTo>
                  <a:cubicBezTo>
                    <a:pt x="92" y="120"/>
                    <a:pt x="92" y="120"/>
                    <a:pt x="92" y="120"/>
                  </a:cubicBezTo>
                  <a:cubicBezTo>
                    <a:pt x="90" y="120"/>
                    <a:pt x="90" y="120"/>
                    <a:pt x="90" y="120"/>
                  </a:cubicBezTo>
                  <a:cubicBezTo>
                    <a:pt x="88" y="120"/>
                    <a:pt x="89" y="120"/>
                    <a:pt x="87" y="120"/>
                  </a:cubicBezTo>
                  <a:cubicBezTo>
                    <a:pt x="87" y="119"/>
                    <a:pt x="87" y="119"/>
                    <a:pt x="87" y="119"/>
                  </a:cubicBezTo>
                  <a:cubicBezTo>
                    <a:pt x="86" y="119"/>
                    <a:pt x="86" y="119"/>
                    <a:pt x="86" y="119"/>
                  </a:cubicBezTo>
                  <a:cubicBezTo>
                    <a:pt x="85" y="119"/>
                    <a:pt x="85" y="119"/>
                    <a:pt x="85" y="119"/>
                  </a:cubicBezTo>
                  <a:cubicBezTo>
                    <a:pt x="83" y="119"/>
                    <a:pt x="83" y="119"/>
                    <a:pt x="83" y="119"/>
                  </a:cubicBezTo>
                  <a:cubicBezTo>
                    <a:pt x="82" y="120"/>
                    <a:pt x="82" y="120"/>
                    <a:pt x="82" y="120"/>
                  </a:cubicBezTo>
                  <a:cubicBezTo>
                    <a:pt x="80" y="120"/>
                    <a:pt x="80" y="121"/>
                    <a:pt x="77" y="120"/>
                  </a:cubicBezTo>
                  <a:cubicBezTo>
                    <a:pt x="77" y="119"/>
                    <a:pt x="77" y="119"/>
                    <a:pt x="77" y="119"/>
                  </a:cubicBezTo>
                  <a:cubicBezTo>
                    <a:pt x="76" y="118"/>
                    <a:pt x="76" y="119"/>
                    <a:pt x="74" y="117"/>
                  </a:cubicBezTo>
                  <a:cubicBezTo>
                    <a:pt x="72" y="117"/>
                    <a:pt x="72" y="117"/>
                    <a:pt x="72" y="117"/>
                  </a:cubicBezTo>
                  <a:cubicBezTo>
                    <a:pt x="71" y="119"/>
                    <a:pt x="72" y="118"/>
                    <a:pt x="71" y="119"/>
                  </a:cubicBezTo>
                  <a:cubicBezTo>
                    <a:pt x="70" y="119"/>
                    <a:pt x="70" y="119"/>
                    <a:pt x="69" y="119"/>
                  </a:cubicBezTo>
                  <a:cubicBezTo>
                    <a:pt x="68" y="119"/>
                    <a:pt x="65" y="119"/>
                    <a:pt x="63" y="119"/>
                  </a:cubicBezTo>
                  <a:cubicBezTo>
                    <a:pt x="63" y="118"/>
                    <a:pt x="63" y="118"/>
                    <a:pt x="63" y="118"/>
                  </a:cubicBezTo>
                  <a:cubicBezTo>
                    <a:pt x="62" y="117"/>
                    <a:pt x="62" y="117"/>
                    <a:pt x="62" y="116"/>
                  </a:cubicBezTo>
                  <a:cubicBezTo>
                    <a:pt x="61" y="116"/>
                    <a:pt x="61" y="116"/>
                    <a:pt x="61" y="116"/>
                  </a:cubicBezTo>
                  <a:cubicBezTo>
                    <a:pt x="61" y="116"/>
                    <a:pt x="59" y="113"/>
                    <a:pt x="59" y="113"/>
                  </a:cubicBezTo>
                  <a:cubicBezTo>
                    <a:pt x="59" y="113"/>
                    <a:pt x="59" y="113"/>
                    <a:pt x="59" y="113"/>
                  </a:cubicBezTo>
                  <a:cubicBezTo>
                    <a:pt x="60" y="110"/>
                    <a:pt x="61" y="110"/>
                    <a:pt x="59" y="107"/>
                  </a:cubicBezTo>
                  <a:cubicBezTo>
                    <a:pt x="59" y="107"/>
                    <a:pt x="59" y="107"/>
                    <a:pt x="59" y="107"/>
                  </a:cubicBezTo>
                  <a:cubicBezTo>
                    <a:pt x="59" y="105"/>
                    <a:pt x="59" y="106"/>
                    <a:pt x="59" y="105"/>
                  </a:cubicBezTo>
                  <a:cubicBezTo>
                    <a:pt x="59" y="104"/>
                    <a:pt x="59" y="104"/>
                    <a:pt x="58" y="102"/>
                  </a:cubicBezTo>
                  <a:cubicBezTo>
                    <a:pt x="58" y="101"/>
                    <a:pt x="58" y="101"/>
                    <a:pt x="58" y="101"/>
                  </a:cubicBezTo>
                  <a:cubicBezTo>
                    <a:pt x="57" y="100"/>
                    <a:pt x="57" y="100"/>
                    <a:pt x="56" y="98"/>
                  </a:cubicBezTo>
                  <a:cubicBezTo>
                    <a:pt x="56" y="98"/>
                    <a:pt x="56" y="98"/>
                    <a:pt x="56" y="98"/>
                  </a:cubicBezTo>
                  <a:cubicBezTo>
                    <a:pt x="53" y="96"/>
                    <a:pt x="53" y="96"/>
                    <a:pt x="53" y="96"/>
                  </a:cubicBezTo>
                  <a:cubicBezTo>
                    <a:pt x="52" y="95"/>
                    <a:pt x="52" y="95"/>
                    <a:pt x="52" y="95"/>
                  </a:cubicBezTo>
                  <a:cubicBezTo>
                    <a:pt x="52" y="96"/>
                    <a:pt x="52" y="96"/>
                    <a:pt x="52" y="96"/>
                  </a:cubicBezTo>
                  <a:cubicBezTo>
                    <a:pt x="52" y="96"/>
                    <a:pt x="52" y="96"/>
                    <a:pt x="52" y="96"/>
                  </a:cubicBezTo>
                  <a:cubicBezTo>
                    <a:pt x="52" y="97"/>
                    <a:pt x="52" y="97"/>
                    <a:pt x="52" y="97"/>
                  </a:cubicBezTo>
                  <a:cubicBezTo>
                    <a:pt x="52" y="97"/>
                    <a:pt x="52" y="97"/>
                    <a:pt x="52" y="97"/>
                  </a:cubicBezTo>
                  <a:cubicBezTo>
                    <a:pt x="52" y="97"/>
                    <a:pt x="52" y="97"/>
                    <a:pt x="52" y="97"/>
                  </a:cubicBezTo>
                  <a:cubicBezTo>
                    <a:pt x="51" y="97"/>
                    <a:pt x="51" y="97"/>
                    <a:pt x="51" y="97"/>
                  </a:cubicBezTo>
                  <a:cubicBezTo>
                    <a:pt x="50" y="97"/>
                    <a:pt x="50" y="97"/>
                    <a:pt x="50" y="97"/>
                  </a:cubicBezTo>
                  <a:cubicBezTo>
                    <a:pt x="48" y="96"/>
                    <a:pt x="47" y="96"/>
                    <a:pt x="46" y="97"/>
                  </a:cubicBezTo>
                  <a:cubicBezTo>
                    <a:pt x="46" y="96"/>
                    <a:pt x="46" y="96"/>
                    <a:pt x="46" y="96"/>
                  </a:cubicBezTo>
                  <a:cubicBezTo>
                    <a:pt x="45" y="95"/>
                    <a:pt x="45" y="95"/>
                    <a:pt x="45" y="95"/>
                  </a:cubicBezTo>
                  <a:cubicBezTo>
                    <a:pt x="43" y="95"/>
                    <a:pt x="44" y="95"/>
                    <a:pt x="43" y="95"/>
                  </a:cubicBezTo>
                  <a:cubicBezTo>
                    <a:pt x="41" y="94"/>
                    <a:pt x="41" y="94"/>
                    <a:pt x="41" y="94"/>
                  </a:cubicBezTo>
                  <a:cubicBezTo>
                    <a:pt x="40" y="94"/>
                    <a:pt x="40" y="94"/>
                    <a:pt x="40" y="94"/>
                  </a:cubicBezTo>
                  <a:cubicBezTo>
                    <a:pt x="40" y="94"/>
                    <a:pt x="40" y="94"/>
                    <a:pt x="40" y="94"/>
                  </a:cubicBezTo>
                  <a:cubicBezTo>
                    <a:pt x="38" y="93"/>
                    <a:pt x="35" y="92"/>
                    <a:pt x="35" y="92"/>
                  </a:cubicBezTo>
                  <a:cubicBezTo>
                    <a:pt x="35" y="91"/>
                    <a:pt x="35" y="91"/>
                    <a:pt x="35" y="91"/>
                  </a:cubicBezTo>
                  <a:cubicBezTo>
                    <a:pt x="33" y="91"/>
                    <a:pt x="34" y="91"/>
                    <a:pt x="32" y="91"/>
                  </a:cubicBezTo>
                  <a:cubicBezTo>
                    <a:pt x="31" y="90"/>
                    <a:pt x="31" y="90"/>
                    <a:pt x="31" y="90"/>
                  </a:cubicBezTo>
                  <a:cubicBezTo>
                    <a:pt x="30" y="90"/>
                    <a:pt x="30" y="90"/>
                    <a:pt x="29" y="90"/>
                  </a:cubicBezTo>
                  <a:cubicBezTo>
                    <a:pt x="29" y="90"/>
                    <a:pt x="29" y="90"/>
                    <a:pt x="29" y="90"/>
                  </a:cubicBezTo>
                  <a:cubicBezTo>
                    <a:pt x="29" y="89"/>
                    <a:pt x="29" y="89"/>
                    <a:pt x="29" y="89"/>
                  </a:cubicBezTo>
                  <a:cubicBezTo>
                    <a:pt x="29" y="89"/>
                    <a:pt x="29" y="89"/>
                    <a:pt x="29" y="89"/>
                  </a:cubicBezTo>
                  <a:cubicBezTo>
                    <a:pt x="28" y="89"/>
                    <a:pt x="28" y="89"/>
                    <a:pt x="28" y="89"/>
                  </a:cubicBezTo>
                  <a:cubicBezTo>
                    <a:pt x="27" y="89"/>
                    <a:pt x="27" y="89"/>
                    <a:pt x="26" y="89"/>
                  </a:cubicBezTo>
                  <a:cubicBezTo>
                    <a:pt x="26" y="89"/>
                    <a:pt x="26" y="89"/>
                    <a:pt x="26" y="89"/>
                  </a:cubicBezTo>
                  <a:cubicBezTo>
                    <a:pt x="25" y="88"/>
                    <a:pt x="26" y="88"/>
                    <a:pt x="25" y="87"/>
                  </a:cubicBezTo>
                  <a:cubicBezTo>
                    <a:pt x="25" y="86"/>
                    <a:pt x="25" y="86"/>
                    <a:pt x="25" y="86"/>
                  </a:cubicBezTo>
                  <a:cubicBezTo>
                    <a:pt x="23" y="86"/>
                    <a:pt x="24" y="86"/>
                    <a:pt x="23" y="85"/>
                  </a:cubicBezTo>
                  <a:cubicBezTo>
                    <a:pt x="19" y="85"/>
                    <a:pt x="19" y="85"/>
                    <a:pt x="19" y="85"/>
                  </a:cubicBezTo>
                  <a:cubicBezTo>
                    <a:pt x="19" y="85"/>
                    <a:pt x="19" y="85"/>
                    <a:pt x="19" y="85"/>
                  </a:cubicBezTo>
                  <a:cubicBezTo>
                    <a:pt x="15" y="83"/>
                    <a:pt x="13" y="69"/>
                    <a:pt x="5" y="64"/>
                  </a:cubicBezTo>
                  <a:cubicBezTo>
                    <a:pt x="4" y="63"/>
                    <a:pt x="4" y="63"/>
                    <a:pt x="4" y="63"/>
                  </a:cubicBezTo>
                  <a:cubicBezTo>
                    <a:pt x="3" y="61"/>
                    <a:pt x="3" y="61"/>
                    <a:pt x="2" y="59"/>
                  </a:cubicBezTo>
                  <a:cubicBezTo>
                    <a:pt x="2" y="57"/>
                    <a:pt x="2" y="58"/>
                    <a:pt x="2" y="56"/>
                  </a:cubicBezTo>
                  <a:cubicBezTo>
                    <a:pt x="2" y="55"/>
                    <a:pt x="2" y="55"/>
                    <a:pt x="2" y="55"/>
                  </a:cubicBezTo>
                  <a:cubicBezTo>
                    <a:pt x="3" y="53"/>
                    <a:pt x="3" y="53"/>
                    <a:pt x="3" y="53"/>
                  </a:cubicBezTo>
                  <a:cubicBezTo>
                    <a:pt x="3" y="53"/>
                    <a:pt x="3" y="53"/>
                    <a:pt x="3" y="53"/>
                  </a:cubicBezTo>
                  <a:cubicBezTo>
                    <a:pt x="2" y="50"/>
                    <a:pt x="0" y="46"/>
                    <a:pt x="0" y="44"/>
                  </a:cubicBezTo>
                  <a:cubicBezTo>
                    <a:pt x="0" y="42"/>
                    <a:pt x="1" y="40"/>
                    <a:pt x="1" y="39"/>
                  </a:cubicBezTo>
                  <a:cubicBezTo>
                    <a:pt x="4" y="39"/>
                    <a:pt x="4" y="39"/>
                    <a:pt x="4" y="39"/>
                  </a:cubicBezTo>
                  <a:cubicBezTo>
                    <a:pt x="5" y="38"/>
                    <a:pt x="6" y="38"/>
                    <a:pt x="7" y="37"/>
                  </a:cubicBezTo>
                  <a:cubicBezTo>
                    <a:pt x="9" y="34"/>
                    <a:pt x="9" y="34"/>
                    <a:pt x="9" y="34"/>
                  </a:cubicBezTo>
                  <a:cubicBezTo>
                    <a:pt x="10" y="33"/>
                    <a:pt x="9" y="34"/>
                    <a:pt x="10" y="32"/>
                  </a:cubicBezTo>
                  <a:cubicBezTo>
                    <a:pt x="11" y="31"/>
                    <a:pt x="11" y="31"/>
                    <a:pt x="11" y="31"/>
                  </a:cubicBezTo>
                  <a:cubicBezTo>
                    <a:pt x="12" y="30"/>
                    <a:pt x="12" y="30"/>
                    <a:pt x="12" y="30"/>
                  </a:cubicBezTo>
                  <a:cubicBezTo>
                    <a:pt x="12" y="29"/>
                    <a:pt x="12" y="30"/>
                    <a:pt x="12" y="29"/>
                  </a:cubicBezTo>
                  <a:cubicBezTo>
                    <a:pt x="14" y="28"/>
                    <a:pt x="13" y="28"/>
                    <a:pt x="14" y="27"/>
                  </a:cubicBezTo>
                  <a:cubicBezTo>
                    <a:pt x="14" y="27"/>
                    <a:pt x="14" y="27"/>
                    <a:pt x="14" y="27"/>
                  </a:cubicBezTo>
                  <a:cubicBezTo>
                    <a:pt x="14" y="26"/>
                    <a:pt x="14" y="26"/>
                    <a:pt x="14" y="26"/>
                  </a:cubicBezTo>
                  <a:cubicBezTo>
                    <a:pt x="14" y="26"/>
                    <a:pt x="14" y="26"/>
                    <a:pt x="14" y="26"/>
                  </a:cubicBezTo>
                  <a:cubicBezTo>
                    <a:pt x="15" y="26"/>
                    <a:pt x="15" y="26"/>
                    <a:pt x="15" y="26"/>
                  </a:cubicBezTo>
                  <a:cubicBezTo>
                    <a:pt x="16" y="25"/>
                    <a:pt x="16" y="25"/>
                    <a:pt x="16" y="25"/>
                  </a:cubicBezTo>
                  <a:cubicBezTo>
                    <a:pt x="16" y="25"/>
                    <a:pt x="16" y="25"/>
                    <a:pt x="16" y="25"/>
                  </a:cubicBezTo>
                  <a:cubicBezTo>
                    <a:pt x="16" y="24"/>
                    <a:pt x="16" y="24"/>
                    <a:pt x="16" y="24"/>
                  </a:cubicBezTo>
                  <a:cubicBezTo>
                    <a:pt x="16" y="23"/>
                    <a:pt x="16" y="23"/>
                    <a:pt x="16" y="23"/>
                  </a:cubicBezTo>
                  <a:cubicBezTo>
                    <a:pt x="16" y="22"/>
                    <a:pt x="16" y="22"/>
                    <a:pt x="16" y="22"/>
                  </a:cubicBezTo>
                  <a:cubicBezTo>
                    <a:pt x="16" y="22"/>
                    <a:pt x="16" y="22"/>
                    <a:pt x="16" y="22"/>
                  </a:cubicBezTo>
                  <a:cubicBezTo>
                    <a:pt x="15" y="22"/>
                    <a:pt x="15" y="22"/>
                    <a:pt x="15" y="22"/>
                  </a:cubicBezTo>
                  <a:cubicBezTo>
                    <a:pt x="13" y="21"/>
                    <a:pt x="14" y="22"/>
                    <a:pt x="12" y="21"/>
                  </a:cubicBezTo>
                  <a:cubicBezTo>
                    <a:pt x="12" y="21"/>
                    <a:pt x="12" y="21"/>
                    <a:pt x="12" y="21"/>
                  </a:cubicBezTo>
                  <a:cubicBezTo>
                    <a:pt x="12" y="20"/>
                    <a:pt x="12" y="20"/>
                    <a:pt x="12" y="20"/>
                  </a:cubicBezTo>
                  <a:cubicBezTo>
                    <a:pt x="12" y="20"/>
                    <a:pt x="12" y="20"/>
                    <a:pt x="13" y="19"/>
                  </a:cubicBezTo>
                  <a:cubicBezTo>
                    <a:pt x="12" y="19"/>
                    <a:pt x="12" y="19"/>
                    <a:pt x="12" y="19"/>
                  </a:cubicBezTo>
                  <a:cubicBezTo>
                    <a:pt x="12" y="18"/>
                    <a:pt x="12" y="18"/>
                    <a:pt x="12" y="18"/>
                  </a:cubicBezTo>
                  <a:cubicBezTo>
                    <a:pt x="13" y="18"/>
                    <a:pt x="13" y="16"/>
                    <a:pt x="14" y="16"/>
                  </a:cubicBezTo>
                  <a:cubicBezTo>
                    <a:pt x="14" y="16"/>
                    <a:pt x="14" y="16"/>
                    <a:pt x="14" y="16"/>
                  </a:cubicBezTo>
                  <a:cubicBezTo>
                    <a:pt x="15" y="15"/>
                    <a:pt x="15" y="15"/>
                    <a:pt x="15" y="15"/>
                  </a:cubicBezTo>
                  <a:cubicBezTo>
                    <a:pt x="16" y="15"/>
                    <a:pt x="16" y="15"/>
                    <a:pt x="16" y="15"/>
                  </a:cubicBezTo>
                  <a:cubicBezTo>
                    <a:pt x="16" y="15"/>
                    <a:pt x="16" y="15"/>
                    <a:pt x="16" y="15"/>
                  </a:cubicBezTo>
                  <a:cubicBezTo>
                    <a:pt x="17" y="15"/>
                    <a:pt x="17" y="15"/>
                    <a:pt x="17" y="15"/>
                  </a:cubicBezTo>
                  <a:cubicBezTo>
                    <a:pt x="17" y="14"/>
                    <a:pt x="17" y="14"/>
                    <a:pt x="17" y="13"/>
                  </a:cubicBezTo>
                  <a:cubicBezTo>
                    <a:pt x="17" y="12"/>
                    <a:pt x="17" y="12"/>
                    <a:pt x="17" y="12"/>
                  </a:cubicBezTo>
                  <a:cubicBezTo>
                    <a:pt x="17" y="11"/>
                    <a:pt x="17" y="11"/>
                    <a:pt x="17" y="11"/>
                  </a:cubicBezTo>
                  <a:cubicBezTo>
                    <a:pt x="16" y="8"/>
                    <a:pt x="17" y="10"/>
                    <a:pt x="17" y="6"/>
                  </a:cubicBezTo>
                  <a:cubicBezTo>
                    <a:pt x="16" y="5"/>
                    <a:pt x="16" y="5"/>
                    <a:pt x="15" y="4"/>
                  </a:cubicBezTo>
                  <a:cubicBezTo>
                    <a:pt x="14" y="4"/>
                    <a:pt x="14" y="4"/>
                    <a:pt x="14" y="4"/>
                  </a:cubicBezTo>
                  <a:cubicBezTo>
                    <a:pt x="13" y="3"/>
                    <a:pt x="13" y="3"/>
                    <a:pt x="13" y="1"/>
                  </a:cubicBezTo>
                  <a:cubicBezTo>
                    <a:pt x="13" y="1"/>
                    <a:pt x="13" y="1"/>
                    <a:pt x="13" y="1"/>
                  </a:cubicBezTo>
                  <a:cubicBezTo>
                    <a:pt x="13" y="1"/>
                    <a:pt x="13" y="1"/>
                    <a:pt x="13" y="1"/>
                  </a:cubicBezTo>
                  <a:cubicBezTo>
                    <a:pt x="14" y="1"/>
                    <a:pt x="14" y="1"/>
                    <a:pt x="14" y="1"/>
                  </a:cubicBezTo>
                  <a:cubicBezTo>
                    <a:pt x="15" y="1"/>
                    <a:pt x="15" y="1"/>
                    <a:pt x="15" y="1"/>
                  </a:cubicBezTo>
                  <a:cubicBezTo>
                    <a:pt x="16" y="0"/>
                    <a:pt x="16" y="0"/>
                    <a:pt x="16" y="0"/>
                  </a:cubicBezTo>
                  <a:cubicBezTo>
                    <a:pt x="16" y="0"/>
                    <a:pt x="16" y="0"/>
                    <a:pt x="16" y="0"/>
                  </a:cubicBezTo>
                  <a:cubicBezTo>
                    <a:pt x="17" y="0"/>
                    <a:pt x="17" y="0"/>
                    <a:pt x="17"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237">
              <a:extLst>
                <a:ext uri="{FF2B5EF4-FFF2-40B4-BE49-F238E27FC236}">
                  <a16:creationId xmlns:a16="http://schemas.microsoft.com/office/drawing/2014/main" id="{841765E1-0432-4814-8B67-96FAB648F9F0}"/>
                </a:ext>
              </a:extLst>
            </p:cNvPr>
            <p:cNvSpPr>
              <a:spLocks noEditPoints="1"/>
            </p:cNvSpPr>
            <p:nvPr/>
          </p:nvSpPr>
          <p:spPr bwMode="auto">
            <a:xfrm>
              <a:off x="12727870" y="6157485"/>
              <a:ext cx="840611" cy="560406"/>
            </a:xfrm>
            <a:custGeom>
              <a:avLst/>
              <a:gdLst>
                <a:gd name="T0" fmla="*/ 163 w 202"/>
                <a:gd name="T1" fmla="*/ 97 h 135"/>
                <a:gd name="T2" fmla="*/ 147 w 202"/>
                <a:gd name="T3" fmla="*/ 106 h 135"/>
                <a:gd name="T4" fmla="*/ 143 w 202"/>
                <a:gd name="T5" fmla="*/ 106 h 135"/>
                <a:gd name="T6" fmla="*/ 158 w 202"/>
                <a:gd name="T7" fmla="*/ 118 h 135"/>
                <a:gd name="T8" fmla="*/ 152 w 202"/>
                <a:gd name="T9" fmla="*/ 123 h 135"/>
                <a:gd name="T10" fmla="*/ 139 w 202"/>
                <a:gd name="T11" fmla="*/ 129 h 135"/>
                <a:gd name="T12" fmla="*/ 129 w 202"/>
                <a:gd name="T13" fmla="*/ 126 h 135"/>
                <a:gd name="T14" fmla="*/ 117 w 202"/>
                <a:gd name="T15" fmla="*/ 119 h 135"/>
                <a:gd name="T16" fmla="*/ 121 w 202"/>
                <a:gd name="T17" fmla="*/ 107 h 135"/>
                <a:gd name="T18" fmla="*/ 111 w 202"/>
                <a:gd name="T19" fmla="*/ 103 h 135"/>
                <a:gd name="T20" fmla="*/ 112 w 202"/>
                <a:gd name="T21" fmla="*/ 99 h 135"/>
                <a:gd name="T22" fmla="*/ 110 w 202"/>
                <a:gd name="T23" fmla="*/ 94 h 135"/>
                <a:gd name="T24" fmla="*/ 101 w 202"/>
                <a:gd name="T25" fmla="*/ 99 h 135"/>
                <a:gd name="T26" fmla="*/ 84 w 202"/>
                <a:gd name="T27" fmla="*/ 115 h 135"/>
                <a:gd name="T28" fmla="*/ 75 w 202"/>
                <a:gd name="T29" fmla="*/ 120 h 135"/>
                <a:gd name="T30" fmla="*/ 69 w 202"/>
                <a:gd name="T31" fmla="*/ 119 h 135"/>
                <a:gd name="T32" fmla="*/ 72 w 202"/>
                <a:gd name="T33" fmla="*/ 113 h 135"/>
                <a:gd name="T34" fmla="*/ 77 w 202"/>
                <a:gd name="T35" fmla="*/ 102 h 135"/>
                <a:gd name="T36" fmla="*/ 81 w 202"/>
                <a:gd name="T37" fmla="*/ 102 h 135"/>
                <a:gd name="T38" fmla="*/ 86 w 202"/>
                <a:gd name="T39" fmla="*/ 102 h 135"/>
                <a:gd name="T40" fmla="*/ 84 w 202"/>
                <a:gd name="T41" fmla="*/ 93 h 135"/>
                <a:gd name="T42" fmla="*/ 82 w 202"/>
                <a:gd name="T43" fmla="*/ 88 h 135"/>
                <a:gd name="T44" fmla="*/ 78 w 202"/>
                <a:gd name="T45" fmla="*/ 77 h 135"/>
                <a:gd name="T46" fmla="*/ 70 w 202"/>
                <a:gd name="T47" fmla="*/ 73 h 135"/>
                <a:gd name="T48" fmla="*/ 66 w 202"/>
                <a:gd name="T49" fmla="*/ 71 h 135"/>
                <a:gd name="T50" fmla="*/ 57 w 202"/>
                <a:gd name="T51" fmla="*/ 70 h 135"/>
                <a:gd name="T52" fmla="*/ 37 w 202"/>
                <a:gd name="T53" fmla="*/ 78 h 135"/>
                <a:gd name="T54" fmla="*/ 22 w 202"/>
                <a:gd name="T55" fmla="*/ 77 h 135"/>
                <a:gd name="T56" fmla="*/ 8 w 202"/>
                <a:gd name="T57" fmla="*/ 76 h 135"/>
                <a:gd name="T58" fmla="*/ 3 w 202"/>
                <a:gd name="T59" fmla="*/ 72 h 135"/>
                <a:gd name="T60" fmla="*/ 2 w 202"/>
                <a:gd name="T61" fmla="*/ 65 h 135"/>
                <a:gd name="T62" fmla="*/ 6 w 202"/>
                <a:gd name="T63" fmla="*/ 56 h 135"/>
                <a:gd name="T64" fmla="*/ 22 w 202"/>
                <a:gd name="T65" fmla="*/ 31 h 135"/>
                <a:gd name="T66" fmla="*/ 19 w 202"/>
                <a:gd name="T67" fmla="*/ 22 h 135"/>
                <a:gd name="T68" fmla="*/ 18 w 202"/>
                <a:gd name="T69" fmla="*/ 13 h 135"/>
                <a:gd name="T70" fmla="*/ 48 w 202"/>
                <a:gd name="T71" fmla="*/ 9 h 135"/>
                <a:gd name="T72" fmla="*/ 62 w 202"/>
                <a:gd name="T73" fmla="*/ 14 h 135"/>
                <a:gd name="T74" fmla="*/ 68 w 202"/>
                <a:gd name="T75" fmla="*/ 14 h 135"/>
                <a:gd name="T76" fmla="*/ 75 w 202"/>
                <a:gd name="T77" fmla="*/ 15 h 135"/>
                <a:gd name="T78" fmla="*/ 89 w 202"/>
                <a:gd name="T79" fmla="*/ 16 h 135"/>
                <a:gd name="T80" fmla="*/ 95 w 202"/>
                <a:gd name="T81" fmla="*/ 16 h 135"/>
                <a:gd name="T82" fmla="*/ 112 w 202"/>
                <a:gd name="T83" fmla="*/ 6 h 135"/>
                <a:gd name="T84" fmla="*/ 124 w 202"/>
                <a:gd name="T85" fmla="*/ 0 h 135"/>
                <a:gd name="T86" fmla="*/ 135 w 202"/>
                <a:gd name="T87" fmla="*/ 12 h 135"/>
                <a:gd name="T88" fmla="*/ 136 w 202"/>
                <a:gd name="T89" fmla="*/ 20 h 135"/>
                <a:gd name="T90" fmla="*/ 147 w 202"/>
                <a:gd name="T91" fmla="*/ 24 h 135"/>
                <a:gd name="T92" fmla="*/ 149 w 202"/>
                <a:gd name="T93" fmla="*/ 31 h 135"/>
                <a:gd name="T94" fmla="*/ 158 w 202"/>
                <a:gd name="T95" fmla="*/ 36 h 135"/>
                <a:gd name="T96" fmla="*/ 171 w 202"/>
                <a:gd name="T97" fmla="*/ 35 h 135"/>
                <a:gd name="T98" fmla="*/ 180 w 202"/>
                <a:gd name="T99" fmla="*/ 43 h 135"/>
                <a:gd name="T100" fmla="*/ 191 w 202"/>
                <a:gd name="T101" fmla="*/ 45 h 135"/>
                <a:gd name="T102" fmla="*/ 201 w 202"/>
                <a:gd name="T103" fmla="*/ 49 h 135"/>
                <a:gd name="T104" fmla="*/ 197 w 202"/>
                <a:gd name="T105" fmla="*/ 60 h 135"/>
                <a:gd name="T106" fmla="*/ 197 w 202"/>
                <a:gd name="T107" fmla="*/ 66 h 135"/>
                <a:gd name="T108" fmla="*/ 200 w 202"/>
                <a:gd name="T109" fmla="*/ 72 h 135"/>
                <a:gd name="T110" fmla="*/ 186 w 202"/>
                <a:gd name="T111" fmla="*/ 81 h 135"/>
                <a:gd name="T112" fmla="*/ 181 w 202"/>
                <a:gd name="T113" fmla="*/ 88 h 135"/>
                <a:gd name="T114" fmla="*/ 112 w 202"/>
                <a:gd name="T115" fmla="*/ 10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2" h="135">
                  <a:moveTo>
                    <a:pt x="181" y="91"/>
                  </a:moveTo>
                  <a:cubicBezTo>
                    <a:pt x="180" y="91"/>
                    <a:pt x="180" y="91"/>
                    <a:pt x="180" y="91"/>
                  </a:cubicBezTo>
                  <a:cubicBezTo>
                    <a:pt x="175" y="91"/>
                    <a:pt x="177" y="91"/>
                    <a:pt x="173" y="92"/>
                  </a:cubicBezTo>
                  <a:cubicBezTo>
                    <a:pt x="171" y="94"/>
                    <a:pt x="171" y="94"/>
                    <a:pt x="171" y="94"/>
                  </a:cubicBezTo>
                  <a:cubicBezTo>
                    <a:pt x="169" y="94"/>
                    <a:pt x="169" y="94"/>
                    <a:pt x="169" y="94"/>
                  </a:cubicBezTo>
                  <a:cubicBezTo>
                    <a:pt x="167" y="95"/>
                    <a:pt x="168" y="95"/>
                    <a:pt x="166" y="96"/>
                  </a:cubicBezTo>
                  <a:cubicBezTo>
                    <a:pt x="165" y="97"/>
                    <a:pt x="165" y="97"/>
                    <a:pt x="165" y="97"/>
                  </a:cubicBezTo>
                  <a:cubicBezTo>
                    <a:pt x="163" y="97"/>
                    <a:pt x="163" y="97"/>
                    <a:pt x="163" y="97"/>
                  </a:cubicBezTo>
                  <a:cubicBezTo>
                    <a:pt x="162" y="97"/>
                    <a:pt x="162" y="97"/>
                    <a:pt x="162" y="97"/>
                  </a:cubicBezTo>
                  <a:cubicBezTo>
                    <a:pt x="161" y="97"/>
                    <a:pt x="161" y="97"/>
                    <a:pt x="161" y="97"/>
                  </a:cubicBezTo>
                  <a:cubicBezTo>
                    <a:pt x="159" y="98"/>
                    <a:pt x="159" y="98"/>
                    <a:pt x="159" y="98"/>
                  </a:cubicBezTo>
                  <a:cubicBezTo>
                    <a:pt x="158" y="99"/>
                    <a:pt x="158" y="99"/>
                    <a:pt x="158" y="99"/>
                  </a:cubicBezTo>
                  <a:cubicBezTo>
                    <a:pt x="156" y="98"/>
                    <a:pt x="156" y="98"/>
                    <a:pt x="156" y="98"/>
                  </a:cubicBezTo>
                  <a:cubicBezTo>
                    <a:pt x="154" y="99"/>
                    <a:pt x="154" y="99"/>
                    <a:pt x="154" y="99"/>
                  </a:cubicBezTo>
                  <a:cubicBezTo>
                    <a:pt x="149" y="103"/>
                    <a:pt x="149" y="103"/>
                    <a:pt x="149" y="103"/>
                  </a:cubicBezTo>
                  <a:cubicBezTo>
                    <a:pt x="147" y="106"/>
                    <a:pt x="147" y="106"/>
                    <a:pt x="147" y="106"/>
                  </a:cubicBezTo>
                  <a:cubicBezTo>
                    <a:pt x="147" y="106"/>
                    <a:pt x="147" y="106"/>
                    <a:pt x="146" y="107"/>
                  </a:cubicBezTo>
                  <a:cubicBezTo>
                    <a:pt x="145" y="107"/>
                    <a:pt x="145" y="107"/>
                    <a:pt x="145" y="107"/>
                  </a:cubicBezTo>
                  <a:cubicBezTo>
                    <a:pt x="145" y="107"/>
                    <a:pt x="145" y="107"/>
                    <a:pt x="145" y="107"/>
                  </a:cubicBezTo>
                  <a:cubicBezTo>
                    <a:pt x="146" y="106"/>
                    <a:pt x="147" y="106"/>
                    <a:pt x="148" y="105"/>
                  </a:cubicBezTo>
                  <a:cubicBezTo>
                    <a:pt x="148" y="104"/>
                    <a:pt x="148" y="104"/>
                    <a:pt x="148" y="103"/>
                  </a:cubicBezTo>
                  <a:cubicBezTo>
                    <a:pt x="147" y="102"/>
                    <a:pt x="147" y="102"/>
                    <a:pt x="147" y="102"/>
                  </a:cubicBezTo>
                  <a:cubicBezTo>
                    <a:pt x="145" y="105"/>
                    <a:pt x="145" y="105"/>
                    <a:pt x="145" y="105"/>
                  </a:cubicBezTo>
                  <a:cubicBezTo>
                    <a:pt x="144" y="105"/>
                    <a:pt x="144" y="105"/>
                    <a:pt x="143" y="106"/>
                  </a:cubicBezTo>
                  <a:cubicBezTo>
                    <a:pt x="143" y="109"/>
                    <a:pt x="143" y="113"/>
                    <a:pt x="149" y="119"/>
                  </a:cubicBezTo>
                  <a:cubicBezTo>
                    <a:pt x="150" y="120"/>
                    <a:pt x="150" y="120"/>
                    <a:pt x="150" y="120"/>
                  </a:cubicBezTo>
                  <a:cubicBezTo>
                    <a:pt x="151" y="120"/>
                    <a:pt x="151" y="120"/>
                    <a:pt x="151" y="120"/>
                  </a:cubicBezTo>
                  <a:cubicBezTo>
                    <a:pt x="153" y="119"/>
                    <a:pt x="153" y="119"/>
                    <a:pt x="153" y="119"/>
                  </a:cubicBezTo>
                  <a:cubicBezTo>
                    <a:pt x="154" y="119"/>
                    <a:pt x="154" y="119"/>
                    <a:pt x="154" y="119"/>
                  </a:cubicBezTo>
                  <a:cubicBezTo>
                    <a:pt x="156" y="119"/>
                    <a:pt x="156" y="119"/>
                    <a:pt x="156" y="119"/>
                  </a:cubicBezTo>
                  <a:cubicBezTo>
                    <a:pt x="157" y="118"/>
                    <a:pt x="157" y="118"/>
                    <a:pt x="157" y="118"/>
                  </a:cubicBezTo>
                  <a:cubicBezTo>
                    <a:pt x="158" y="118"/>
                    <a:pt x="158" y="118"/>
                    <a:pt x="158" y="118"/>
                  </a:cubicBezTo>
                  <a:cubicBezTo>
                    <a:pt x="159" y="118"/>
                    <a:pt x="159" y="118"/>
                    <a:pt x="159" y="118"/>
                  </a:cubicBezTo>
                  <a:cubicBezTo>
                    <a:pt x="161" y="118"/>
                    <a:pt x="160" y="118"/>
                    <a:pt x="162" y="119"/>
                  </a:cubicBezTo>
                  <a:cubicBezTo>
                    <a:pt x="161" y="120"/>
                    <a:pt x="162" y="120"/>
                    <a:pt x="161" y="121"/>
                  </a:cubicBezTo>
                  <a:cubicBezTo>
                    <a:pt x="160" y="123"/>
                    <a:pt x="161" y="122"/>
                    <a:pt x="160" y="124"/>
                  </a:cubicBezTo>
                  <a:cubicBezTo>
                    <a:pt x="158" y="125"/>
                    <a:pt x="158" y="125"/>
                    <a:pt x="158" y="125"/>
                  </a:cubicBezTo>
                  <a:cubicBezTo>
                    <a:pt x="156" y="124"/>
                    <a:pt x="157" y="124"/>
                    <a:pt x="154" y="125"/>
                  </a:cubicBezTo>
                  <a:cubicBezTo>
                    <a:pt x="153" y="124"/>
                    <a:pt x="154" y="124"/>
                    <a:pt x="153" y="124"/>
                  </a:cubicBezTo>
                  <a:cubicBezTo>
                    <a:pt x="152" y="123"/>
                    <a:pt x="152" y="123"/>
                    <a:pt x="152" y="123"/>
                  </a:cubicBezTo>
                  <a:cubicBezTo>
                    <a:pt x="151" y="123"/>
                    <a:pt x="151" y="123"/>
                    <a:pt x="151" y="123"/>
                  </a:cubicBezTo>
                  <a:cubicBezTo>
                    <a:pt x="150" y="123"/>
                    <a:pt x="150" y="123"/>
                    <a:pt x="150" y="123"/>
                  </a:cubicBezTo>
                  <a:cubicBezTo>
                    <a:pt x="149" y="125"/>
                    <a:pt x="149" y="125"/>
                    <a:pt x="149" y="125"/>
                  </a:cubicBezTo>
                  <a:cubicBezTo>
                    <a:pt x="146" y="127"/>
                    <a:pt x="146" y="127"/>
                    <a:pt x="146" y="127"/>
                  </a:cubicBezTo>
                  <a:cubicBezTo>
                    <a:pt x="145" y="128"/>
                    <a:pt x="145" y="128"/>
                    <a:pt x="145" y="128"/>
                  </a:cubicBezTo>
                  <a:cubicBezTo>
                    <a:pt x="143" y="128"/>
                    <a:pt x="143" y="128"/>
                    <a:pt x="143" y="128"/>
                  </a:cubicBezTo>
                  <a:cubicBezTo>
                    <a:pt x="141" y="128"/>
                    <a:pt x="141" y="128"/>
                    <a:pt x="141" y="128"/>
                  </a:cubicBezTo>
                  <a:cubicBezTo>
                    <a:pt x="139" y="129"/>
                    <a:pt x="139" y="129"/>
                    <a:pt x="139" y="129"/>
                  </a:cubicBezTo>
                  <a:cubicBezTo>
                    <a:pt x="136" y="132"/>
                    <a:pt x="136" y="132"/>
                    <a:pt x="136" y="132"/>
                  </a:cubicBezTo>
                  <a:cubicBezTo>
                    <a:pt x="134" y="134"/>
                    <a:pt x="134" y="134"/>
                    <a:pt x="134" y="134"/>
                  </a:cubicBezTo>
                  <a:cubicBezTo>
                    <a:pt x="132" y="135"/>
                    <a:pt x="132" y="135"/>
                    <a:pt x="132" y="135"/>
                  </a:cubicBezTo>
                  <a:cubicBezTo>
                    <a:pt x="131" y="134"/>
                    <a:pt x="131" y="134"/>
                    <a:pt x="131" y="134"/>
                  </a:cubicBezTo>
                  <a:cubicBezTo>
                    <a:pt x="129" y="134"/>
                    <a:pt x="129" y="133"/>
                    <a:pt x="127" y="132"/>
                  </a:cubicBezTo>
                  <a:cubicBezTo>
                    <a:pt x="127" y="131"/>
                    <a:pt x="127" y="131"/>
                    <a:pt x="127" y="131"/>
                  </a:cubicBezTo>
                  <a:cubicBezTo>
                    <a:pt x="128" y="131"/>
                    <a:pt x="128" y="131"/>
                    <a:pt x="128" y="131"/>
                  </a:cubicBezTo>
                  <a:cubicBezTo>
                    <a:pt x="128" y="130"/>
                    <a:pt x="128" y="128"/>
                    <a:pt x="129" y="126"/>
                  </a:cubicBezTo>
                  <a:cubicBezTo>
                    <a:pt x="129" y="125"/>
                    <a:pt x="129" y="126"/>
                    <a:pt x="128" y="123"/>
                  </a:cubicBezTo>
                  <a:cubicBezTo>
                    <a:pt x="126" y="122"/>
                    <a:pt x="126" y="122"/>
                    <a:pt x="126" y="122"/>
                  </a:cubicBezTo>
                  <a:cubicBezTo>
                    <a:pt x="125" y="122"/>
                    <a:pt x="125" y="122"/>
                    <a:pt x="125" y="122"/>
                  </a:cubicBezTo>
                  <a:cubicBezTo>
                    <a:pt x="124" y="122"/>
                    <a:pt x="122" y="120"/>
                    <a:pt x="121" y="119"/>
                  </a:cubicBezTo>
                  <a:cubicBezTo>
                    <a:pt x="119" y="119"/>
                    <a:pt x="119" y="119"/>
                    <a:pt x="119" y="119"/>
                  </a:cubicBezTo>
                  <a:cubicBezTo>
                    <a:pt x="118" y="120"/>
                    <a:pt x="118" y="120"/>
                    <a:pt x="118" y="120"/>
                  </a:cubicBezTo>
                  <a:cubicBezTo>
                    <a:pt x="117" y="119"/>
                    <a:pt x="117" y="119"/>
                    <a:pt x="117" y="119"/>
                  </a:cubicBezTo>
                  <a:cubicBezTo>
                    <a:pt x="117" y="119"/>
                    <a:pt x="117" y="119"/>
                    <a:pt x="117" y="119"/>
                  </a:cubicBezTo>
                  <a:cubicBezTo>
                    <a:pt x="121" y="115"/>
                    <a:pt x="119" y="116"/>
                    <a:pt x="124" y="113"/>
                  </a:cubicBezTo>
                  <a:cubicBezTo>
                    <a:pt x="125" y="113"/>
                    <a:pt x="125" y="113"/>
                    <a:pt x="125" y="113"/>
                  </a:cubicBezTo>
                  <a:cubicBezTo>
                    <a:pt x="128" y="111"/>
                    <a:pt x="127" y="112"/>
                    <a:pt x="129" y="110"/>
                  </a:cubicBezTo>
                  <a:cubicBezTo>
                    <a:pt x="129" y="108"/>
                    <a:pt x="129" y="109"/>
                    <a:pt x="129" y="107"/>
                  </a:cubicBezTo>
                  <a:cubicBezTo>
                    <a:pt x="127" y="108"/>
                    <a:pt x="128" y="108"/>
                    <a:pt x="127" y="108"/>
                  </a:cubicBezTo>
                  <a:cubicBezTo>
                    <a:pt x="125" y="107"/>
                    <a:pt x="125" y="107"/>
                    <a:pt x="125" y="107"/>
                  </a:cubicBezTo>
                  <a:cubicBezTo>
                    <a:pt x="124" y="106"/>
                    <a:pt x="124" y="106"/>
                    <a:pt x="124" y="106"/>
                  </a:cubicBezTo>
                  <a:cubicBezTo>
                    <a:pt x="121" y="107"/>
                    <a:pt x="121" y="107"/>
                    <a:pt x="121" y="107"/>
                  </a:cubicBezTo>
                  <a:cubicBezTo>
                    <a:pt x="120" y="107"/>
                    <a:pt x="120" y="107"/>
                    <a:pt x="120" y="107"/>
                  </a:cubicBezTo>
                  <a:cubicBezTo>
                    <a:pt x="116" y="108"/>
                    <a:pt x="116" y="108"/>
                    <a:pt x="116" y="108"/>
                  </a:cubicBezTo>
                  <a:cubicBezTo>
                    <a:pt x="113" y="106"/>
                    <a:pt x="112" y="105"/>
                    <a:pt x="110" y="104"/>
                  </a:cubicBezTo>
                  <a:cubicBezTo>
                    <a:pt x="109" y="104"/>
                    <a:pt x="109" y="104"/>
                    <a:pt x="109" y="104"/>
                  </a:cubicBezTo>
                  <a:cubicBezTo>
                    <a:pt x="108" y="104"/>
                    <a:pt x="108" y="104"/>
                    <a:pt x="108" y="104"/>
                  </a:cubicBezTo>
                  <a:cubicBezTo>
                    <a:pt x="109" y="103"/>
                    <a:pt x="109" y="103"/>
                    <a:pt x="109" y="103"/>
                  </a:cubicBezTo>
                  <a:cubicBezTo>
                    <a:pt x="110" y="103"/>
                    <a:pt x="110" y="103"/>
                    <a:pt x="111" y="103"/>
                  </a:cubicBezTo>
                  <a:cubicBezTo>
                    <a:pt x="111" y="103"/>
                    <a:pt x="111" y="103"/>
                    <a:pt x="111" y="103"/>
                  </a:cubicBezTo>
                  <a:cubicBezTo>
                    <a:pt x="111" y="102"/>
                    <a:pt x="111" y="102"/>
                    <a:pt x="111" y="102"/>
                  </a:cubicBezTo>
                  <a:cubicBezTo>
                    <a:pt x="109" y="101"/>
                    <a:pt x="110" y="102"/>
                    <a:pt x="108" y="101"/>
                  </a:cubicBezTo>
                  <a:cubicBezTo>
                    <a:pt x="106" y="101"/>
                    <a:pt x="107" y="101"/>
                    <a:pt x="106" y="100"/>
                  </a:cubicBezTo>
                  <a:cubicBezTo>
                    <a:pt x="108" y="100"/>
                    <a:pt x="108" y="100"/>
                    <a:pt x="108" y="100"/>
                  </a:cubicBezTo>
                  <a:cubicBezTo>
                    <a:pt x="110" y="101"/>
                    <a:pt x="111" y="100"/>
                    <a:pt x="115" y="101"/>
                  </a:cubicBezTo>
                  <a:cubicBezTo>
                    <a:pt x="116" y="100"/>
                    <a:pt x="117" y="100"/>
                    <a:pt x="117" y="99"/>
                  </a:cubicBezTo>
                  <a:cubicBezTo>
                    <a:pt x="115" y="100"/>
                    <a:pt x="115" y="100"/>
                    <a:pt x="115" y="100"/>
                  </a:cubicBezTo>
                  <a:cubicBezTo>
                    <a:pt x="112" y="99"/>
                    <a:pt x="112" y="99"/>
                    <a:pt x="112" y="99"/>
                  </a:cubicBezTo>
                  <a:cubicBezTo>
                    <a:pt x="111" y="99"/>
                    <a:pt x="111" y="99"/>
                    <a:pt x="111" y="99"/>
                  </a:cubicBezTo>
                  <a:cubicBezTo>
                    <a:pt x="111" y="98"/>
                    <a:pt x="111" y="98"/>
                    <a:pt x="111" y="98"/>
                  </a:cubicBezTo>
                  <a:cubicBezTo>
                    <a:pt x="110" y="96"/>
                    <a:pt x="110" y="96"/>
                    <a:pt x="110" y="96"/>
                  </a:cubicBezTo>
                  <a:cubicBezTo>
                    <a:pt x="110" y="95"/>
                    <a:pt x="110" y="95"/>
                    <a:pt x="110" y="95"/>
                  </a:cubicBezTo>
                  <a:cubicBezTo>
                    <a:pt x="110" y="93"/>
                    <a:pt x="110" y="93"/>
                    <a:pt x="110" y="93"/>
                  </a:cubicBezTo>
                  <a:cubicBezTo>
                    <a:pt x="109" y="91"/>
                    <a:pt x="109" y="91"/>
                    <a:pt x="109" y="90"/>
                  </a:cubicBezTo>
                  <a:cubicBezTo>
                    <a:pt x="108" y="89"/>
                    <a:pt x="108" y="89"/>
                    <a:pt x="108" y="89"/>
                  </a:cubicBezTo>
                  <a:cubicBezTo>
                    <a:pt x="110" y="93"/>
                    <a:pt x="109" y="91"/>
                    <a:pt x="110" y="94"/>
                  </a:cubicBezTo>
                  <a:cubicBezTo>
                    <a:pt x="110" y="96"/>
                    <a:pt x="110" y="97"/>
                    <a:pt x="109" y="98"/>
                  </a:cubicBezTo>
                  <a:cubicBezTo>
                    <a:pt x="108" y="99"/>
                    <a:pt x="108" y="99"/>
                    <a:pt x="108" y="99"/>
                  </a:cubicBezTo>
                  <a:cubicBezTo>
                    <a:pt x="107" y="99"/>
                    <a:pt x="107" y="99"/>
                    <a:pt x="106" y="98"/>
                  </a:cubicBezTo>
                  <a:cubicBezTo>
                    <a:pt x="106" y="96"/>
                    <a:pt x="106" y="96"/>
                    <a:pt x="106" y="96"/>
                  </a:cubicBezTo>
                  <a:cubicBezTo>
                    <a:pt x="105" y="97"/>
                    <a:pt x="105" y="97"/>
                    <a:pt x="105" y="97"/>
                  </a:cubicBezTo>
                  <a:cubicBezTo>
                    <a:pt x="104" y="99"/>
                    <a:pt x="104" y="99"/>
                    <a:pt x="104" y="99"/>
                  </a:cubicBezTo>
                  <a:cubicBezTo>
                    <a:pt x="103" y="99"/>
                    <a:pt x="103" y="99"/>
                    <a:pt x="103" y="99"/>
                  </a:cubicBezTo>
                  <a:cubicBezTo>
                    <a:pt x="101" y="99"/>
                    <a:pt x="101" y="99"/>
                    <a:pt x="101" y="99"/>
                  </a:cubicBezTo>
                  <a:cubicBezTo>
                    <a:pt x="97" y="100"/>
                    <a:pt x="97" y="100"/>
                    <a:pt x="97" y="100"/>
                  </a:cubicBezTo>
                  <a:cubicBezTo>
                    <a:pt x="96" y="105"/>
                    <a:pt x="97" y="102"/>
                    <a:pt x="96" y="105"/>
                  </a:cubicBezTo>
                  <a:cubicBezTo>
                    <a:pt x="94" y="108"/>
                    <a:pt x="95" y="106"/>
                    <a:pt x="91" y="111"/>
                  </a:cubicBezTo>
                  <a:cubicBezTo>
                    <a:pt x="91" y="111"/>
                    <a:pt x="87" y="113"/>
                    <a:pt x="86" y="113"/>
                  </a:cubicBezTo>
                  <a:cubicBezTo>
                    <a:pt x="85" y="113"/>
                    <a:pt x="85" y="113"/>
                    <a:pt x="85" y="113"/>
                  </a:cubicBezTo>
                  <a:cubicBezTo>
                    <a:pt x="84" y="113"/>
                    <a:pt x="84" y="113"/>
                    <a:pt x="84" y="113"/>
                  </a:cubicBezTo>
                  <a:cubicBezTo>
                    <a:pt x="84" y="114"/>
                    <a:pt x="84" y="114"/>
                    <a:pt x="84" y="114"/>
                  </a:cubicBezTo>
                  <a:cubicBezTo>
                    <a:pt x="84" y="115"/>
                    <a:pt x="84" y="115"/>
                    <a:pt x="84" y="115"/>
                  </a:cubicBezTo>
                  <a:cubicBezTo>
                    <a:pt x="85" y="116"/>
                    <a:pt x="85" y="116"/>
                    <a:pt x="85" y="116"/>
                  </a:cubicBezTo>
                  <a:cubicBezTo>
                    <a:pt x="85" y="120"/>
                    <a:pt x="85" y="120"/>
                    <a:pt x="85" y="120"/>
                  </a:cubicBezTo>
                  <a:cubicBezTo>
                    <a:pt x="85" y="121"/>
                    <a:pt x="85" y="121"/>
                    <a:pt x="85" y="121"/>
                  </a:cubicBezTo>
                  <a:cubicBezTo>
                    <a:pt x="84" y="120"/>
                    <a:pt x="85" y="120"/>
                    <a:pt x="83" y="119"/>
                  </a:cubicBezTo>
                  <a:cubicBezTo>
                    <a:pt x="82" y="118"/>
                    <a:pt x="82" y="118"/>
                    <a:pt x="82" y="118"/>
                  </a:cubicBezTo>
                  <a:cubicBezTo>
                    <a:pt x="80" y="119"/>
                    <a:pt x="80" y="119"/>
                    <a:pt x="80" y="119"/>
                  </a:cubicBezTo>
                  <a:cubicBezTo>
                    <a:pt x="77" y="120"/>
                    <a:pt x="78" y="120"/>
                    <a:pt x="76" y="120"/>
                  </a:cubicBezTo>
                  <a:cubicBezTo>
                    <a:pt x="75" y="120"/>
                    <a:pt x="75" y="120"/>
                    <a:pt x="75" y="120"/>
                  </a:cubicBezTo>
                  <a:cubicBezTo>
                    <a:pt x="75" y="120"/>
                    <a:pt x="75" y="120"/>
                    <a:pt x="75" y="120"/>
                  </a:cubicBezTo>
                  <a:cubicBezTo>
                    <a:pt x="74" y="120"/>
                    <a:pt x="74" y="120"/>
                    <a:pt x="74" y="120"/>
                  </a:cubicBezTo>
                  <a:cubicBezTo>
                    <a:pt x="75" y="121"/>
                    <a:pt x="75" y="121"/>
                    <a:pt x="75" y="121"/>
                  </a:cubicBezTo>
                  <a:cubicBezTo>
                    <a:pt x="75" y="121"/>
                    <a:pt x="75" y="121"/>
                    <a:pt x="75" y="121"/>
                  </a:cubicBezTo>
                  <a:cubicBezTo>
                    <a:pt x="75" y="121"/>
                    <a:pt x="75" y="121"/>
                    <a:pt x="75" y="121"/>
                  </a:cubicBezTo>
                  <a:cubicBezTo>
                    <a:pt x="74" y="121"/>
                    <a:pt x="74" y="121"/>
                    <a:pt x="74" y="121"/>
                  </a:cubicBezTo>
                  <a:cubicBezTo>
                    <a:pt x="71" y="120"/>
                    <a:pt x="71" y="120"/>
                    <a:pt x="71" y="120"/>
                  </a:cubicBezTo>
                  <a:cubicBezTo>
                    <a:pt x="69" y="119"/>
                    <a:pt x="69" y="119"/>
                    <a:pt x="69" y="119"/>
                  </a:cubicBezTo>
                  <a:cubicBezTo>
                    <a:pt x="68" y="118"/>
                    <a:pt x="68" y="118"/>
                    <a:pt x="68" y="118"/>
                  </a:cubicBezTo>
                  <a:cubicBezTo>
                    <a:pt x="69" y="117"/>
                    <a:pt x="69" y="117"/>
                    <a:pt x="69" y="117"/>
                  </a:cubicBezTo>
                  <a:cubicBezTo>
                    <a:pt x="69" y="117"/>
                    <a:pt x="69" y="117"/>
                    <a:pt x="69" y="117"/>
                  </a:cubicBezTo>
                  <a:cubicBezTo>
                    <a:pt x="71" y="117"/>
                    <a:pt x="71" y="117"/>
                    <a:pt x="71" y="117"/>
                  </a:cubicBezTo>
                  <a:cubicBezTo>
                    <a:pt x="71" y="117"/>
                    <a:pt x="71" y="117"/>
                    <a:pt x="71" y="117"/>
                  </a:cubicBezTo>
                  <a:cubicBezTo>
                    <a:pt x="72" y="116"/>
                    <a:pt x="72" y="116"/>
                    <a:pt x="72" y="116"/>
                  </a:cubicBezTo>
                  <a:cubicBezTo>
                    <a:pt x="72" y="115"/>
                    <a:pt x="72" y="115"/>
                    <a:pt x="71" y="114"/>
                  </a:cubicBezTo>
                  <a:cubicBezTo>
                    <a:pt x="72" y="113"/>
                    <a:pt x="72" y="113"/>
                    <a:pt x="72" y="113"/>
                  </a:cubicBezTo>
                  <a:cubicBezTo>
                    <a:pt x="73" y="112"/>
                    <a:pt x="73" y="112"/>
                    <a:pt x="73" y="112"/>
                  </a:cubicBezTo>
                  <a:cubicBezTo>
                    <a:pt x="74" y="111"/>
                    <a:pt x="74" y="111"/>
                    <a:pt x="74" y="111"/>
                  </a:cubicBezTo>
                  <a:cubicBezTo>
                    <a:pt x="74" y="110"/>
                    <a:pt x="74" y="110"/>
                    <a:pt x="74" y="110"/>
                  </a:cubicBezTo>
                  <a:cubicBezTo>
                    <a:pt x="75" y="109"/>
                    <a:pt x="75" y="109"/>
                    <a:pt x="75" y="109"/>
                  </a:cubicBezTo>
                  <a:cubicBezTo>
                    <a:pt x="77" y="108"/>
                    <a:pt x="77" y="108"/>
                    <a:pt x="77" y="108"/>
                  </a:cubicBezTo>
                  <a:cubicBezTo>
                    <a:pt x="77" y="107"/>
                    <a:pt x="77" y="107"/>
                    <a:pt x="77" y="106"/>
                  </a:cubicBezTo>
                  <a:cubicBezTo>
                    <a:pt x="76" y="104"/>
                    <a:pt x="76" y="104"/>
                    <a:pt x="76" y="102"/>
                  </a:cubicBezTo>
                  <a:cubicBezTo>
                    <a:pt x="77" y="102"/>
                    <a:pt x="77" y="102"/>
                    <a:pt x="77" y="102"/>
                  </a:cubicBezTo>
                  <a:cubicBezTo>
                    <a:pt x="78" y="101"/>
                    <a:pt x="77" y="101"/>
                    <a:pt x="79" y="101"/>
                  </a:cubicBezTo>
                  <a:cubicBezTo>
                    <a:pt x="79" y="101"/>
                    <a:pt x="79" y="101"/>
                    <a:pt x="79" y="101"/>
                  </a:cubicBezTo>
                  <a:cubicBezTo>
                    <a:pt x="79" y="101"/>
                    <a:pt x="79" y="101"/>
                    <a:pt x="79" y="101"/>
                  </a:cubicBezTo>
                  <a:cubicBezTo>
                    <a:pt x="79" y="103"/>
                    <a:pt x="79" y="103"/>
                    <a:pt x="79" y="103"/>
                  </a:cubicBezTo>
                  <a:cubicBezTo>
                    <a:pt x="80" y="103"/>
                    <a:pt x="80" y="103"/>
                    <a:pt x="80" y="103"/>
                  </a:cubicBezTo>
                  <a:cubicBezTo>
                    <a:pt x="80" y="103"/>
                    <a:pt x="80" y="103"/>
                    <a:pt x="80" y="103"/>
                  </a:cubicBezTo>
                  <a:cubicBezTo>
                    <a:pt x="81" y="101"/>
                    <a:pt x="81" y="101"/>
                    <a:pt x="81" y="101"/>
                  </a:cubicBezTo>
                  <a:cubicBezTo>
                    <a:pt x="81" y="102"/>
                    <a:pt x="81" y="102"/>
                    <a:pt x="81" y="102"/>
                  </a:cubicBezTo>
                  <a:cubicBezTo>
                    <a:pt x="82" y="102"/>
                    <a:pt x="82" y="102"/>
                    <a:pt x="82" y="102"/>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2"/>
                    <a:pt x="85" y="102"/>
                    <a:pt x="85" y="102"/>
                  </a:cubicBezTo>
                  <a:cubicBezTo>
                    <a:pt x="85" y="102"/>
                    <a:pt x="85" y="102"/>
                    <a:pt x="85" y="102"/>
                  </a:cubicBezTo>
                  <a:cubicBezTo>
                    <a:pt x="86" y="102"/>
                    <a:pt x="86" y="102"/>
                    <a:pt x="86" y="102"/>
                  </a:cubicBezTo>
                  <a:cubicBezTo>
                    <a:pt x="87" y="103"/>
                    <a:pt x="87" y="103"/>
                    <a:pt x="87" y="103"/>
                  </a:cubicBezTo>
                  <a:cubicBezTo>
                    <a:pt x="87" y="103"/>
                    <a:pt x="88" y="103"/>
                    <a:pt x="89" y="103"/>
                  </a:cubicBezTo>
                  <a:cubicBezTo>
                    <a:pt x="90" y="102"/>
                    <a:pt x="89" y="103"/>
                    <a:pt x="90" y="102"/>
                  </a:cubicBezTo>
                  <a:cubicBezTo>
                    <a:pt x="87" y="100"/>
                    <a:pt x="87" y="100"/>
                    <a:pt x="87" y="100"/>
                  </a:cubicBezTo>
                  <a:cubicBezTo>
                    <a:pt x="88" y="99"/>
                    <a:pt x="88" y="99"/>
                    <a:pt x="88" y="97"/>
                  </a:cubicBezTo>
                  <a:cubicBezTo>
                    <a:pt x="87" y="96"/>
                    <a:pt x="88" y="97"/>
                    <a:pt x="87" y="96"/>
                  </a:cubicBezTo>
                  <a:cubicBezTo>
                    <a:pt x="85" y="95"/>
                    <a:pt x="86" y="95"/>
                    <a:pt x="84" y="94"/>
                  </a:cubicBezTo>
                  <a:cubicBezTo>
                    <a:pt x="84" y="93"/>
                    <a:pt x="84" y="93"/>
                    <a:pt x="84" y="93"/>
                  </a:cubicBezTo>
                  <a:cubicBezTo>
                    <a:pt x="83" y="93"/>
                    <a:pt x="84" y="93"/>
                    <a:pt x="83" y="92"/>
                  </a:cubicBezTo>
                  <a:cubicBezTo>
                    <a:pt x="83" y="91"/>
                    <a:pt x="83" y="91"/>
                    <a:pt x="83" y="91"/>
                  </a:cubicBezTo>
                  <a:cubicBezTo>
                    <a:pt x="83" y="91"/>
                    <a:pt x="83" y="91"/>
                    <a:pt x="83" y="91"/>
                  </a:cubicBezTo>
                  <a:cubicBezTo>
                    <a:pt x="83" y="90"/>
                    <a:pt x="83" y="90"/>
                    <a:pt x="83" y="90"/>
                  </a:cubicBezTo>
                  <a:cubicBezTo>
                    <a:pt x="83" y="89"/>
                    <a:pt x="83" y="89"/>
                    <a:pt x="83" y="89"/>
                  </a:cubicBezTo>
                  <a:cubicBezTo>
                    <a:pt x="83" y="88"/>
                    <a:pt x="83" y="88"/>
                    <a:pt x="83" y="88"/>
                  </a:cubicBezTo>
                  <a:cubicBezTo>
                    <a:pt x="83" y="88"/>
                    <a:pt x="83" y="88"/>
                    <a:pt x="83" y="88"/>
                  </a:cubicBezTo>
                  <a:cubicBezTo>
                    <a:pt x="82" y="88"/>
                    <a:pt x="82" y="88"/>
                    <a:pt x="82" y="88"/>
                  </a:cubicBezTo>
                  <a:cubicBezTo>
                    <a:pt x="81" y="87"/>
                    <a:pt x="81" y="87"/>
                    <a:pt x="81" y="87"/>
                  </a:cubicBezTo>
                  <a:cubicBezTo>
                    <a:pt x="81" y="87"/>
                    <a:pt x="81" y="87"/>
                    <a:pt x="81" y="87"/>
                  </a:cubicBezTo>
                  <a:cubicBezTo>
                    <a:pt x="79" y="85"/>
                    <a:pt x="79" y="85"/>
                    <a:pt x="79" y="85"/>
                  </a:cubicBezTo>
                  <a:cubicBezTo>
                    <a:pt x="79" y="85"/>
                    <a:pt x="79" y="85"/>
                    <a:pt x="79" y="85"/>
                  </a:cubicBezTo>
                  <a:cubicBezTo>
                    <a:pt x="79" y="85"/>
                    <a:pt x="79" y="85"/>
                    <a:pt x="78" y="84"/>
                  </a:cubicBezTo>
                  <a:cubicBezTo>
                    <a:pt x="80" y="81"/>
                    <a:pt x="80" y="81"/>
                    <a:pt x="79" y="78"/>
                  </a:cubicBezTo>
                  <a:cubicBezTo>
                    <a:pt x="79" y="77"/>
                    <a:pt x="79" y="77"/>
                    <a:pt x="79" y="77"/>
                  </a:cubicBezTo>
                  <a:cubicBezTo>
                    <a:pt x="78" y="77"/>
                    <a:pt x="78" y="77"/>
                    <a:pt x="78" y="77"/>
                  </a:cubicBezTo>
                  <a:cubicBezTo>
                    <a:pt x="77" y="77"/>
                    <a:pt x="78" y="77"/>
                    <a:pt x="77" y="77"/>
                  </a:cubicBezTo>
                  <a:cubicBezTo>
                    <a:pt x="76" y="77"/>
                    <a:pt x="76" y="77"/>
                    <a:pt x="76" y="77"/>
                  </a:cubicBezTo>
                  <a:cubicBezTo>
                    <a:pt x="75" y="76"/>
                    <a:pt x="75" y="76"/>
                    <a:pt x="75" y="74"/>
                  </a:cubicBezTo>
                  <a:cubicBezTo>
                    <a:pt x="73" y="74"/>
                    <a:pt x="73" y="74"/>
                    <a:pt x="72" y="74"/>
                  </a:cubicBezTo>
                  <a:cubicBezTo>
                    <a:pt x="71" y="75"/>
                    <a:pt x="71" y="75"/>
                    <a:pt x="71" y="75"/>
                  </a:cubicBezTo>
                  <a:cubicBezTo>
                    <a:pt x="71" y="74"/>
                    <a:pt x="71" y="74"/>
                    <a:pt x="71" y="74"/>
                  </a:cubicBezTo>
                  <a:cubicBezTo>
                    <a:pt x="71" y="74"/>
                    <a:pt x="71" y="74"/>
                    <a:pt x="71" y="74"/>
                  </a:cubicBezTo>
                  <a:cubicBezTo>
                    <a:pt x="70" y="73"/>
                    <a:pt x="70" y="73"/>
                    <a:pt x="70" y="73"/>
                  </a:cubicBezTo>
                  <a:cubicBezTo>
                    <a:pt x="70" y="74"/>
                    <a:pt x="70" y="74"/>
                    <a:pt x="70" y="74"/>
                  </a:cubicBezTo>
                  <a:cubicBezTo>
                    <a:pt x="70" y="74"/>
                    <a:pt x="70" y="74"/>
                    <a:pt x="70" y="74"/>
                  </a:cubicBezTo>
                  <a:cubicBezTo>
                    <a:pt x="70" y="73"/>
                    <a:pt x="70" y="73"/>
                    <a:pt x="70" y="73"/>
                  </a:cubicBezTo>
                  <a:cubicBezTo>
                    <a:pt x="69" y="72"/>
                    <a:pt x="69" y="72"/>
                    <a:pt x="69" y="72"/>
                  </a:cubicBezTo>
                  <a:cubicBezTo>
                    <a:pt x="68" y="72"/>
                    <a:pt x="68" y="72"/>
                    <a:pt x="68" y="72"/>
                  </a:cubicBezTo>
                  <a:cubicBezTo>
                    <a:pt x="67" y="72"/>
                    <a:pt x="67" y="72"/>
                    <a:pt x="67" y="72"/>
                  </a:cubicBezTo>
                  <a:cubicBezTo>
                    <a:pt x="67" y="71"/>
                    <a:pt x="67" y="71"/>
                    <a:pt x="67" y="71"/>
                  </a:cubicBezTo>
                  <a:cubicBezTo>
                    <a:pt x="66" y="71"/>
                    <a:pt x="66" y="71"/>
                    <a:pt x="66" y="71"/>
                  </a:cubicBezTo>
                  <a:cubicBezTo>
                    <a:pt x="65" y="71"/>
                    <a:pt x="65" y="71"/>
                    <a:pt x="65" y="71"/>
                  </a:cubicBezTo>
                  <a:cubicBezTo>
                    <a:pt x="64" y="70"/>
                    <a:pt x="65" y="70"/>
                    <a:pt x="64" y="69"/>
                  </a:cubicBezTo>
                  <a:cubicBezTo>
                    <a:pt x="63" y="69"/>
                    <a:pt x="63" y="69"/>
                    <a:pt x="63" y="69"/>
                  </a:cubicBezTo>
                  <a:cubicBezTo>
                    <a:pt x="61" y="68"/>
                    <a:pt x="61" y="68"/>
                    <a:pt x="61" y="68"/>
                  </a:cubicBezTo>
                  <a:cubicBezTo>
                    <a:pt x="61" y="68"/>
                    <a:pt x="61" y="68"/>
                    <a:pt x="61" y="68"/>
                  </a:cubicBezTo>
                  <a:cubicBezTo>
                    <a:pt x="60" y="69"/>
                    <a:pt x="60" y="69"/>
                    <a:pt x="59" y="69"/>
                  </a:cubicBezTo>
                  <a:cubicBezTo>
                    <a:pt x="58" y="69"/>
                    <a:pt x="58" y="69"/>
                    <a:pt x="58" y="69"/>
                  </a:cubicBezTo>
                  <a:cubicBezTo>
                    <a:pt x="57" y="70"/>
                    <a:pt x="57" y="70"/>
                    <a:pt x="57" y="70"/>
                  </a:cubicBezTo>
                  <a:cubicBezTo>
                    <a:pt x="54" y="70"/>
                    <a:pt x="55" y="70"/>
                    <a:pt x="54" y="70"/>
                  </a:cubicBezTo>
                  <a:cubicBezTo>
                    <a:pt x="53" y="70"/>
                    <a:pt x="53" y="70"/>
                    <a:pt x="53" y="70"/>
                  </a:cubicBezTo>
                  <a:cubicBezTo>
                    <a:pt x="51" y="71"/>
                    <a:pt x="51" y="71"/>
                    <a:pt x="51" y="71"/>
                  </a:cubicBezTo>
                  <a:cubicBezTo>
                    <a:pt x="50" y="72"/>
                    <a:pt x="50" y="72"/>
                    <a:pt x="50" y="72"/>
                  </a:cubicBezTo>
                  <a:cubicBezTo>
                    <a:pt x="50" y="72"/>
                    <a:pt x="48" y="73"/>
                    <a:pt x="47" y="73"/>
                  </a:cubicBezTo>
                  <a:cubicBezTo>
                    <a:pt x="47" y="74"/>
                    <a:pt x="47" y="74"/>
                    <a:pt x="47" y="74"/>
                  </a:cubicBezTo>
                  <a:cubicBezTo>
                    <a:pt x="46" y="75"/>
                    <a:pt x="46" y="75"/>
                    <a:pt x="45" y="76"/>
                  </a:cubicBezTo>
                  <a:cubicBezTo>
                    <a:pt x="38" y="77"/>
                    <a:pt x="44" y="77"/>
                    <a:pt x="37" y="78"/>
                  </a:cubicBezTo>
                  <a:cubicBezTo>
                    <a:pt x="34" y="79"/>
                    <a:pt x="34" y="79"/>
                    <a:pt x="34" y="79"/>
                  </a:cubicBezTo>
                  <a:cubicBezTo>
                    <a:pt x="33" y="80"/>
                    <a:pt x="33" y="80"/>
                    <a:pt x="33" y="80"/>
                  </a:cubicBezTo>
                  <a:cubicBezTo>
                    <a:pt x="32" y="81"/>
                    <a:pt x="32" y="81"/>
                    <a:pt x="31" y="81"/>
                  </a:cubicBezTo>
                  <a:cubicBezTo>
                    <a:pt x="29" y="79"/>
                    <a:pt x="30" y="80"/>
                    <a:pt x="27" y="77"/>
                  </a:cubicBezTo>
                  <a:cubicBezTo>
                    <a:pt x="26" y="77"/>
                    <a:pt x="26" y="77"/>
                    <a:pt x="26" y="77"/>
                  </a:cubicBezTo>
                  <a:cubicBezTo>
                    <a:pt x="25" y="77"/>
                    <a:pt x="26" y="77"/>
                    <a:pt x="24" y="78"/>
                  </a:cubicBezTo>
                  <a:cubicBezTo>
                    <a:pt x="23" y="78"/>
                    <a:pt x="23" y="78"/>
                    <a:pt x="23" y="78"/>
                  </a:cubicBezTo>
                  <a:cubicBezTo>
                    <a:pt x="22" y="77"/>
                    <a:pt x="22" y="77"/>
                    <a:pt x="22" y="77"/>
                  </a:cubicBezTo>
                  <a:cubicBezTo>
                    <a:pt x="21" y="77"/>
                    <a:pt x="21" y="77"/>
                    <a:pt x="21" y="77"/>
                  </a:cubicBezTo>
                  <a:cubicBezTo>
                    <a:pt x="16" y="76"/>
                    <a:pt x="18" y="76"/>
                    <a:pt x="14" y="76"/>
                  </a:cubicBezTo>
                  <a:cubicBezTo>
                    <a:pt x="12" y="75"/>
                    <a:pt x="12" y="75"/>
                    <a:pt x="12" y="75"/>
                  </a:cubicBezTo>
                  <a:cubicBezTo>
                    <a:pt x="11" y="75"/>
                    <a:pt x="11" y="75"/>
                    <a:pt x="11" y="75"/>
                  </a:cubicBezTo>
                  <a:cubicBezTo>
                    <a:pt x="11" y="76"/>
                    <a:pt x="11" y="75"/>
                    <a:pt x="10" y="76"/>
                  </a:cubicBezTo>
                  <a:cubicBezTo>
                    <a:pt x="10" y="76"/>
                    <a:pt x="9" y="77"/>
                    <a:pt x="8" y="77"/>
                  </a:cubicBezTo>
                  <a:cubicBezTo>
                    <a:pt x="8" y="77"/>
                    <a:pt x="8" y="77"/>
                    <a:pt x="8" y="77"/>
                  </a:cubicBezTo>
                  <a:cubicBezTo>
                    <a:pt x="8" y="76"/>
                    <a:pt x="8" y="76"/>
                    <a:pt x="8" y="76"/>
                  </a:cubicBezTo>
                  <a:cubicBezTo>
                    <a:pt x="8" y="76"/>
                    <a:pt x="8" y="76"/>
                    <a:pt x="8" y="76"/>
                  </a:cubicBezTo>
                  <a:cubicBezTo>
                    <a:pt x="8" y="75"/>
                    <a:pt x="8" y="75"/>
                    <a:pt x="8" y="75"/>
                  </a:cubicBezTo>
                  <a:cubicBezTo>
                    <a:pt x="8" y="75"/>
                    <a:pt x="7" y="75"/>
                    <a:pt x="7" y="74"/>
                  </a:cubicBezTo>
                  <a:cubicBezTo>
                    <a:pt x="7" y="74"/>
                    <a:pt x="6" y="74"/>
                    <a:pt x="6" y="74"/>
                  </a:cubicBezTo>
                  <a:cubicBezTo>
                    <a:pt x="6" y="74"/>
                    <a:pt x="6" y="74"/>
                    <a:pt x="6" y="74"/>
                  </a:cubicBezTo>
                  <a:cubicBezTo>
                    <a:pt x="5" y="74"/>
                    <a:pt x="5" y="74"/>
                    <a:pt x="5" y="74"/>
                  </a:cubicBezTo>
                  <a:cubicBezTo>
                    <a:pt x="4" y="73"/>
                    <a:pt x="4" y="73"/>
                    <a:pt x="4" y="73"/>
                  </a:cubicBezTo>
                  <a:cubicBezTo>
                    <a:pt x="3" y="72"/>
                    <a:pt x="3" y="72"/>
                    <a:pt x="3" y="72"/>
                  </a:cubicBezTo>
                  <a:cubicBezTo>
                    <a:pt x="2" y="72"/>
                    <a:pt x="2" y="72"/>
                    <a:pt x="2" y="72"/>
                  </a:cubicBezTo>
                  <a:cubicBezTo>
                    <a:pt x="2" y="71"/>
                    <a:pt x="2" y="71"/>
                    <a:pt x="2" y="71"/>
                  </a:cubicBezTo>
                  <a:cubicBezTo>
                    <a:pt x="2" y="71"/>
                    <a:pt x="2" y="71"/>
                    <a:pt x="2" y="70"/>
                  </a:cubicBezTo>
                  <a:cubicBezTo>
                    <a:pt x="1" y="69"/>
                    <a:pt x="1" y="69"/>
                    <a:pt x="1" y="69"/>
                  </a:cubicBezTo>
                  <a:cubicBezTo>
                    <a:pt x="1" y="69"/>
                    <a:pt x="1" y="69"/>
                    <a:pt x="1" y="69"/>
                  </a:cubicBezTo>
                  <a:cubicBezTo>
                    <a:pt x="0" y="69"/>
                    <a:pt x="0" y="69"/>
                    <a:pt x="0" y="69"/>
                  </a:cubicBezTo>
                  <a:cubicBezTo>
                    <a:pt x="0" y="67"/>
                    <a:pt x="0" y="67"/>
                    <a:pt x="0" y="67"/>
                  </a:cubicBezTo>
                  <a:cubicBezTo>
                    <a:pt x="2" y="65"/>
                    <a:pt x="2" y="65"/>
                    <a:pt x="2" y="65"/>
                  </a:cubicBezTo>
                  <a:cubicBezTo>
                    <a:pt x="4" y="60"/>
                    <a:pt x="1" y="64"/>
                    <a:pt x="4" y="59"/>
                  </a:cubicBezTo>
                  <a:cubicBezTo>
                    <a:pt x="5" y="58"/>
                    <a:pt x="5" y="58"/>
                    <a:pt x="5" y="58"/>
                  </a:cubicBezTo>
                  <a:cubicBezTo>
                    <a:pt x="5" y="58"/>
                    <a:pt x="5" y="58"/>
                    <a:pt x="5" y="58"/>
                  </a:cubicBezTo>
                  <a:cubicBezTo>
                    <a:pt x="7" y="59"/>
                    <a:pt x="6" y="59"/>
                    <a:pt x="8" y="59"/>
                  </a:cubicBezTo>
                  <a:cubicBezTo>
                    <a:pt x="8" y="59"/>
                    <a:pt x="8" y="59"/>
                    <a:pt x="8" y="59"/>
                  </a:cubicBezTo>
                  <a:cubicBezTo>
                    <a:pt x="8" y="58"/>
                    <a:pt x="8" y="58"/>
                    <a:pt x="8" y="58"/>
                  </a:cubicBezTo>
                  <a:cubicBezTo>
                    <a:pt x="8" y="58"/>
                    <a:pt x="8" y="58"/>
                    <a:pt x="8" y="58"/>
                  </a:cubicBezTo>
                  <a:cubicBezTo>
                    <a:pt x="7" y="57"/>
                    <a:pt x="7" y="57"/>
                    <a:pt x="6" y="56"/>
                  </a:cubicBezTo>
                  <a:cubicBezTo>
                    <a:pt x="6" y="56"/>
                    <a:pt x="6" y="56"/>
                    <a:pt x="6" y="56"/>
                  </a:cubicBezTo>
                  <a:cubicBezTo>
                    <a:pt x="7" y="55"/>
                    <a:pt x="7" y="55"/>
                    <a:pt x="7" y="54"/>
                  </a:cubicBezTo>
                  <a:cubicBezTo>
                    <a:pt x="6" y="52"/>
                    <a:pt x="6" y="52"/>
                    <a:pt x="6" y="50"/>
                  </a:cubicBezTo>
                  <a:cubicBezTo>
                    <a:pt x="9" y="44"/>
                    <a:pt x="15" y="39"/>
                    <a:pt x="18" y="35"/>
                  </a:cubicBezTo>
                  <a:cubicBezTo>
                    <a:pt x="21" y="35"/>
                    <a:pt x="21" y="35"/>
                    <a:pt x="21" y="35"/>
                  </a:cubicBezTo>
                  <a:cubicBezTo>
                    <a:pt x="21" y="34"/>
                    <a:pt x="21" y="34"/>
                    <a:pt x="22" y="33"/>
                  </a:cubicBezTo>
                  <a:cubicBezTo>
                    <a:pt x="22" y="33"/>
                    <a:pt x="22" y="33"/>
                    <a:pt x="22" y="33"/>
                  </a:cubicBezTo>
                  <a:cubicBezTo>
                    <a:pt x="22" y="31"/>
                    <a:pt x="22" y="31"/>
                    <a:pt x="22" y="31"/>
                  </a:cubicBezTo>
                  <a:cubicBezTo>
                    <a:pt x="22" y="29"/>
                    <a:pt x="22" y="29"/>
                    <a:pt x="22" y="29"/>
                  </a:cubicBezTo>
                  <a:cubicBezTo>
                    <a:pt x="21" y="29"/>
                    <a:pt x="21" y="29"/>
                    <a:pt x="21" y="28"/>
                  </a:cubicBezTo>
                  <a:cubicBezTo>
                    <a:pt x="21" y="28"/>
                    <a:pt x="21" y="28"/>
                    <a:pt x="21" y="28"/>
                  </a:cubicBezTo>
                  <a:cubicBezTo>
                    <a:pt x="21" y="28"/>
                    <a:pt x="21" y="28"/>
                    <a:pt x="22" y="28"/>
                  </a:cubicBezTo>
                  <a:cubicBezTo>
                    <a:pt x="22" y="27"/>
                    <a:pt x="22" y="27"/>
                    <a:pt x="22" y="27"/>
                  </a:cubicBezTo>
                  <a:cubicBezTo>
                    <a:pt x="22" y="27"/>
                    <a:pt x="22" y="27"/>
                    <a:pt x="22" y="27"/>
                  </a:cubicBezTo>
                  <a:cubicBezTo>
                    <a:pt x="21" y="26"/>
                    <a:pt x="21" y="26"/>
                    <a:pt x="21" y="26"/>
                  </a:cubicBezTo>
                  <a:cubicBezTo>
                    <a:pt x="20" y="24"/>
                    <a:pt x="20" y="24"/>
                    <a:pt x="19" y="22"/>
                  </a:cubicBezTo>
                  <a:cubicBezTo>
                    <a:pt x="19" y="21"/>
                    <a:pt x="18" y="20"/>
                    <a:pt x="17" y="19"/>
                  </a:cubicBezTo>
                  <a:cubicBezTo>
                    <a:pt x="17" y="18"/>
                    <a:pt x="17" y="18"/>
                    <a:pt x="17" y="18"/>
                  </a:cubicBezTo>
                  <a:cubicBezTo>
                    <a:pt x="17" y="17"/>
                    <a:pt x="17" y="17"/>
                    <a:pt x="17" y="17"/>
                  </a:cubicBezTo>
                  <a:cubicBezTo>
                    <a:pt x="17" y="16"/>
                    <a:pt x="17" y="17"/>
                    <a:pt x="17" y="15"/>
                  </a:cubicBezTo>
                  <a:cubicBezTo>
                    <a:pt x="17" y="15"/>
                    <a:pt x="17" y="15"/>
                    <a:pt x="17" y="15"/>
                  </a:cubicBezTo>
                  <a:cubicBezTo>
                    <a:pt x="17" y="14"/>
                    <a:pt x="17" y="14"/>
                    <a:pt x="17" y="14"/>
                  </a:cubicBezTo>
                  <a:cubicBezTo>
                    <a:pt x="17" y="13"/>
                    <a:pt x="17" y="13"/>
                    <a:pt x="17" y="13"/>
                  </a:cubicBezTo>
                  <a:cubicBezTo>
                    <a:pt x="18" y="13"/>
                    <a:pt x="18" y="13"/>
                    <a:pt x="18" y="13"/>
                  </a:cubicBezTo>
                  <a:cubicBezTo>
                    <a:pt x="19" y="13"/>
                    <a:pt x="18" y="13"/>
                    <a:pt x="19" y="13"/>
                  </a:cubicBezTo>
                  <a:cubicBezTo>
                    <a:pt x="20" y="14"/>
                    <a:pt x="20" y="14"/>
                    <a:pt x="20" y="14"/>
                  </a:cubicBezTo>
                  <a:cubicBezTo>
                    <a:pt x="21" y="14"/>
                    <a:pt x="21" y="14"/>
                    <a:pt x="21" y="14"/>
                  </a:cubicBezTo>
                  <a:cubicBezTo>
                    <a:pt x="23" y="12"/>
                    <a:pt x="22" y="13"/>
                    <a:pt x="24" y="11"/>
                  </a:cubicBezTo>
                  <a:cubicBezTo>
                    <a:pt x="25" y="9"/>
                    <a:pt x="25" y="9"/>
                    <a:pt x="25" y="9"/>
                  </a:cubicBezTo>
                  <a:cubicBezTo>
                    <a:pt x="25" y="9"/>
                    <a:pt x="25" y="9"/>
                    <a:pt x="25" y="9"/>
                  </a:cubicBezTo>
                  <a:cubicBezTo>
                    <a:pt x="29" y="8"/>
                    <a:pt x="30" y="9"/>
                    <a:pt x="33" y="8"/>
                  </a:cubicBezTo>
                  <a:cubicBezTo>
                    <a:pt x="43" y="7"/>
                    <a:pt x="44" y="9"/>
                    <a:pt x="48" y="9"/>
                  </a:cubicBezTo>
                  <a:cubicBezTo>
                    <a:pt x="49" y="10"/>
                    <a:pt x="49" y="10"/>
                    <a:pt x="49" y="10"/>
                  </a:cubicBezTo>
                  <a:cubicBezTo>
                    <a:pt x="51" y="10"/>
                    <a:pt x="53" y="11"/>
                    <a:pt x="56" y="11"/>
                  </a:cubicBezTo>
                  <a:cubicBezTo>
                    <a:pt x="56" y="11"/>
                    <a:pt x="56" y="11"/>
                    <a:pt x="56" y="11"/>
                  </a:cubicBezTo>
                  <a:cubicBezTo>
                    <a:pt x="58" y="13"/>
                    <a:pt x="58" y="13"/>
                    <a:pt x="58" y="13"/>
                  </a:cubicBezTo>
                  <a:cubicBezTo>
                    <a:pt x="58" y="14"/>
                    <a:pt x="58" y="14"/>
                    <a:pt x="58" y="14"/>
                  </a:cubicBezTo>
                  <a:cubicBezTo>
                    <a:pt x="59" y="14"/>
                    <a:pt x="59" y="14"/>
                    <a:pt x="59" y="14"/>
                  </a:cubicBezTo>
                  <a:cubicBezTo>
                    <a:pt x="60" y="14"/>
                    <a:pt x="59" y="14"/>
                    <a:pt x="61" y="14"/>
                  </a:cubicBezTo>
                  <a:cubicBezTo>
                    <a:pt x="62" y="14"/>
                    <a:pt x="62" y="14"/>
                    <a:pt x="62" y="14"/>
                  </a:cubicBezTo>
                  <a:cubicBezTo>
                    <a:pt x="62" y="16"/>
                    <a:pt x="62" y="16"/>
                    <a:pt x="62" y="16"/>
                  </a:cubicBezTo>
                  <a:cubicBezTo>
                    <a:pt x="63" y="16"/>
                    <a:pt x="63" y="16"/>
                    <a:pt x="63" y="16"/>
                  </a:cubicBezTo>
                  <a:cubicBezTo>
                    <a:pt x="63" y="16"/>
                    <a:pt x="63" y="16"/>
                    <a:pt x="63" y="16"/>
                  </a:cubicBezTo>
                  <a:cubicBezTo>
                    <a:pt x="64" y="15"/>
                    <a:pt x="63" y="15"/>
                    <a:pt x="64" y="14"/>
                  </a:cubicBezTo>
                  <a:cubicBezTo>
                    <a:pt x="64" y="14"/>
                    <a:pt x="64" y="14"/>
                    <a:pt x="64" y="14"/>
                  </a:cubicBezTo>
                  <a:cubicBezTo>
                    <a:pt x="66" y="14"/>
                    <a:pt x="66" y="14"/>
                    <a:pt x="66" y="14"/>
                  </a:cubicBezTo>
                  <a:cubicBezTo>
                    <a:pt x="67" y="14"/>
                    <a:pt x="67" y="14"/>
                    <a:pt x="67" y="14"/>
                  </a:cubicBezTo>
                  <a:cubicBezTo>
                    <a:pt x="68" y="14"/>
                    <a:pt x="68" y="14"/>
                    <a:pt x="68" y="14"/>
                  </a:cubicBezTo>
                  <a:cubicBezTo>
                    <a:pt x="68" y="14"/>
                    <a:pt x="68" y="14"/>
                    <a:pt x="68" y="14"/>
                  </a:cubicBezTo>
                  <a:cubicBezTo>
                    <a:pt x="70" y="14"/>
                    <a:pt x="70" y="14"/>
                    <a:pt x="72" y="14"/>
                  </a:cubicBezTo>
                  <a:cubicBezTo>
                    <a:pt x="73" y="15"/>
                    <a:pt x="73" y="15"/>
                    <a:pt x="73" y="15"/>
                  </a:cubicBezTo>
                  <a:cubicBezTo>
                    <a:pt x="73" y="16"/>
                    <a:pt x="73" y="16"/>
                    <a:pt x="73" y="16"/>
                  </a:cubicBezTo>
                  <a:cubicBezTo>
                    <a:pt x="74" y="17"/>
                    <a:pt x="74" y="17"/>
                    <a:pt x="74" y="17"/>
                  </a:cubicBezTo>
                  <a:cubicBezTo>
                    <a:pt x="74" y="17"/>
                    <a:pt x="74" y="17"/>
                    <a:pt x="74" y="17"/>
                  </a:cubicBezTo>
                  <a:cubicBezTo>
                    <a:pt x="75" y="15"/>
                    <a:pt x="75" y="15"/>
                    <a:pt x="75" y="15"/>
                  </a:cubicBezTo>
                  <a:cubicBezTo>
                    <a:pt x="75" y="15"/>
                    <a:pt x="75" y="15"/>
                    <a:pt x="75" y="15"/>
                  </a:cubicBezTo>
                  <a:cubicBezTo>
                    <a:pt x="76" y="14"/>
                    <a:pt x="76" y="14"/>
                    <a:pt x="77" y="14"/>
                  </a:cubicBezTo>
                  <a:cubicBezTo>
                    <a:pt x="77" y="14"/>
                    <a:pt x="77" y="14"/>
                    <a:pt x="78" y="13"/>
                  </a:cubicBezTo>
                  <a:cubicBezTo>
                    <a:pt x="78" y="13"/>
                    <a:pt x="78" y="13"/>
                    <a:pt x="78" y="13"/>
                  </a:cubicBezTo>
                  <a:cubicBezTo>
                    <a:pt x="79" y="13"/>
                    <a:pt x="79" y="13"/>
                    <a:pt x="79" y="13"/>
                  </a:cubicBezTo>
                  <a:cubicBezTo>
                    <a:pt x="79" y="14"/>
                    <a:pt x="80" y="16"/>
                    <a:pt x="80" y="17"/>
                  </a:cubicBezTo>
                  <a:cubicBezTo>
                    <a:pt x="81" y="18"/>
                    <a:pt x="81" y="18"/>
                    <a:pt x="81" y="18"/>
                  </a:cubicBezTo>
                  <a:cubicBezTo>
                    <a:pt x="83" y="17"/>
                    <a:pt x="82" y="17"/>
                    <a:pt x="83" y="17"/>
                  </a:cubicBezTo>
                  <a:cubicBezTo>
                    <a:pt x="87" y="17"/>
                    <a:pt x="87" y="16"/>
                    <a:pt x="89" y="16"/>
                  </a:cubicBezTo>
                  <a:cubicBezTo>
                    <a:pt x="90" y="16"/>
                    <a:pt x="90" y="16"/>
                    <a:pt x="90" y="16"/>
                  </a:cubicBezTo>
                  <a:cubicBezTo>
                    <a:pt x="91" y="16"/>
                    <a:pt x="91" y="16"/>
                    <a:pt x="92" y="17"/>
                  </a:cubicBezTo>
                  <a:cubicBezTo>
                    <a:pt x="92" y="19"/>
                    <a:pt x="92" y="19"/>
                    <a:pt x="92" y="19"/>
                  </a:cubicBezTo>
                  <a:cubicBezTo>
                    <a:pt x="93" y="20"/>
                    <a:pt x="93" y="20"/>
                    <a:pt x="93" y="20"/>
                  </a:cubicBezTo>
                  <a:cubicBezTo>
                    <a:pt x="94" y="20"/>
                    <a:pt x="94" y="20"/>
                    <a:pt x="94" y="20"/>
                  </a:cubicBezTo>
                  <a:cubicBezTo>
                    <a:pt x="95" y="19"/>
                    <a:pt x="95" y="19"/>
                    <a:pt x="95" y="19"/>
                  </a:cubicBezTo>
                  <a:cubicBezTo>
                    <a:pt x="95" y="18"/>
                    <a:pt x="95" y="18"/>
                    <a:pt x="95" y="18"/>
                  </a:cubicBezTo>
                  <a:cubicBezTo>
                    <a:pt x="95" y="17"/>
                    <a:pt x="95" y="17"/>
                    <a:pt x="95" y="16"/>
                  </a:cubicBezTo>
                  <a:cubicBezTo>
                    <a:pt x="95" y="15"/>
                    <a:pt x="95" y="15"/>
                    <a:pt x="94" y="14"/>
                  </a:cubicBezTo>
                  <a:cubicBezTo>
                    <a:pt x="96" y="9"/>
                    <a:pt x="96" y="9"/>
                    <a:pt x="99" y="6"/>
                  </a:cubicBezTo>
                  <a:cubicBezTo>
                    <a:pt x="100" y="5"/>
                    <a:pt x="100" y="5"/>
                    <a:pt x="100" y="5"/>
                  </a:cubicBezTo>
                  <a:cubicBezTo>
                    <a:pt x="102" y="5"/>
                    <a:pt x="101" y="5"/>
                    <a:pt x="102" y="6"/>
                  </a:cubicBezTo>
                  <a:cubicBezTo>
                    <a:pt x="103" y="5"/>
                    <a:pt x="103" y="5"/>
                    <a:pt x="103" y="5"/>
                  </a:cubicBezTo>
                  <a:cubicBezTo>
                    <a:pt x="105" y="5"/>
                    <a:pt x="107" y="4"/>
                    <a:pt x="108" y="5"/>
                  </a:cubicBezTo>
                  <a:cubicBezTo>
                    <a:pt x="110" y="5"/>
                    <a:pt x="109" y="5"/>
                    <a:pt x="111" y="6"/>
                  </a:cubicBezTo>
                  <a:cubicBezTo>
                    <a:pt x="111" y="6"/>
                    <a:pt x="111" y="6"/>
                    <a:pt x="112" y="6"/>
                  </a:cubicBezTo>
                  <a:cubicBezTo>
                    <a:pt x="113" y="5"/>
                    <a:pt x="113" y="5"/>
                    <a:pt x="114" y="4"/>
                  </a:cubicBezTo>
                  <a:cubicBezTo>
                    <a:pt x="115" y="1"/>
                    <a:pt x="115" y="1"/>
                    <a:pt x="115" y="1"/>
                  </a:cubicBezTo>
                  <a:cubicBezTo>
                    <a:pt x="115" y="1"/>
                    <a:pt x="115" y="1"/>
                    <a:pt x="115" y="1"/>
                  </a:cubicBezTo>
                  <a:cubicBezTo>
                    <a:pt x="116" y="1"/>
                    <a:pt x="116" y="1"/>
                    <a:pt x="116" y="1"/>
                  </a:cubicBezTo>
                  <a:cubicBezTo>
                    <a:pt x="117" y="1"/>
                    <a:pt x="117" y="1"/>
                    <a:pt x="117" y="1"/>
                  </a:cubicBezTo>
                  <a:cubicBezTo>
                    <a:pt x="118" y="1"/>
                    <a:pt x="118" y="1"/>
                    <a:pt x="120" y="2"/>
                  </a:cubicBezTo>
                  <a:cubicBezTo>
                    <a:pt x="121" y="2"/>
                    <a:pt x="121" y="2"/>
                    <a:pt x="121" y="2"/>
                  </a:cubicBezTo>
                  <a:cubicBezTo>
                    <a:pt x="124" y="0"/>
                    <a:pt x="124" y="0"/>
                    <a:pt x="124" y="0"/>
                  </a:cubicBezTo>
                  <a:cubicBezTo>
                    <a:pt x="125" y="0"/>
                    <a:pt x="125" y="0"/>
                    <a:pt x="125" y="0"/>
                  </a:cubicBezTo>
                  <a:cubicBezTo>
                    <a:pt x="128" y="0"/>
                    <a:pt x="128" y="1"/>
                    <a:pt x="130" y="0"/>
                  </a:cubicBezTo>
                  <a:cubicBezTo>
                    <a:pt x="131" y="1"/>
                    <a:pt x="131" y="1"/>
                    <a:pt x="131" y="1"/>
                  </a:cubicBezTo>
                  <a:cubicBezTo>
                    <a:pt x="133" y="3"/>
                    <a:pt x="133" y="4"/>
                    <a:pt x="135" y="7"/>
                  </a:cubicBezTo>
                  <a:cubicBezTo>
                    <a:pt x="138" y="10"/>
                    <a:pt x="138" y="10"/>
                    <a:pt x="138" y="10"/>
                  </a:cubicBezTo>
                  <a:cubicBezTo>
                    <a:pt x="138" y="11"/>
                    <a:pt x="138" y="11"/>
                    <a:pt x="138" y="11"/>
                  </a:cubicBezTo>
                  <a:cubicBezTo>
                    <a:pt x="138" y="12"/>
                    <a:pt x="138" y="12"/>
                    <a:pt x="138" y="12"/>
                  </a:cubicBezTo>
                  <a:cubicBezTo>
                    <a:pt x="136" y="12"/>
                    <a:pt x="136" y="12"/>
                    <a:pt x="135" y="12"/>
                  </a:cubicBezTo>
                  <a:cubicBezTo>
                    <a:pt x="135" y="13"/>
                    <a:pt x="135" y="13"/>
                    <a:pt x="135" y="13"/>
                  </a:cubicBezTo>
                  <a:cubicBezTo>
                    <a:pt x="135" y="14"/>
                    <a:pt x="135" y="13"/>
                    <a:pt x="136" y="15"/>
                  </a:cubicBezTo>
                  <a:cubicBezTo>
                    <a:pt x="136" y="16"/>
                    <a:pt x="136" y="16"/>
                    <a:pt x="136" y="17"/>
                  </a:cubicBezTo>
                  <a:cubicBezTo>
                    <a:pt x="136" y="18"/>
                    <a:pt x="136" y="18"/>
                    <a:pt x="136" y="18"/>
                  </a:cubicBezTo>
                  <a:cubicBezTo>
                    <a:pt x="136" y="18"/>
                    <a:pt x="136" y="18"/>
                    <a:pt x="136" y="18"/>
                  </a:cubicBezTo>
                  <a:cubicBezTo>
                    <a:pt x="136" y="19"/>
                    <a:pt x="136" y="19"/>
                    <a:pt x="136" y="19"/>
                  </a:cubicBezTo>
                  <a:cubicBezTo>
                    <a:pt x="136" y="19"/>
                    <a:pt x="136" y="19"/>
                    <a:pt x="136" y="19"/>
                  </a:cubicBezTo>
                  <a:cubicBezTo>
                    <a:pt x="136" y="20"/>
                    <a:pt x="136" y="20"/>
                    <a:pt x="136" y="20"/>
                  </a:cubicBezTo>
                  <a:cubicBezTo>
                    <a:pt x="136" y="20"/>
                    <a:pt x="136" y="20"/>
                    <a:pt x="136" y="20"/>
                  </a:cubicBezTo>
                  <a:cubicBezTo>
                    <a:pt x="139" y="20"/>
                    <a:pt x="139" y="20"/>
                    <a:pt x="139" y="20"/>
                  </a:cubicBezTo>
                  <a:cubicBezTo>
                    <a:pt x="140" y="21"/>
                    <a:pt x="140" y="21"/>
                    <a:pt x="141" y="21"/>
                  </a:cubicBezTo>
                  <a:cubicBezTo>
                    <a:pt x="142" y="21"/>
                    <a:pt x="142" y="21"/>
                    <a:pt x="142" y="21"/>
                  </a:cubicBezTo>
                  <a:cubicBezTo>
                    <a:pt x="143" y="21"/>
                    <a:pt x="144" y="21"/>
                    <a:pt x="145" y="21"/>
                  </a:cubicBezTo>
                  <a:cubicBezTo>
                    <a:pt x="146" y="21"/>
                    <a:pt x="146" y="21"/>
                    <a:pt x="146" y="21"/>
                  </a:cubicBezTo>
                  <a:cubicBezTo>
                    <a:pt x="146" y="23"/>
                    <a:pt x="146" y="22"/>
                    <a:pt x="146" y="23"/>
                  </a:cubicBezTo>
                  <a:cubicBezTo>
                    <a:pt x="147" y="24"/>
                    <a:pt x="147" y="24"/>
                    <a:pt x="147" y="24"/>
                  </a:cubicBezTo>
                  <a:cubicBezTo>
                    <a:pt x="148" y="24"/>
                    <a:pt x="147" y="24"/>
                    <a:pt x="148" y="24"/>
                  </a:cubicBezTo>
                  <a:cubicBezTo>
                    <a:pt x="148" y="24"/>
                    <a:pt x="148" y="24"/>
                    <a:pt x="148" y="24"/>
                  </a:cubicBezTo>
                  <a:cubicBezTo>
                    <a:pt x="148" y="25"/>
                    <a:pt x="148" y="25"/>
                    <a:pt x="148" y="25"/>
                  </a:cubicBezTo>
                  <a:cubicBezTo>
                    <a:pt x="148" y="25"/>
                    <a:pt x="148" y="25"/>
                    <a:pt x="148" y="25"/>
                  </a:cubicBezTo>
                  <a:cubicBezTo>
                    <a:pt x="148" y="26"/>
                    <a:pt x="148" y="26"/>
                    <a:pt x="149" y="28"/>
                  </a:cubicBezTo>
                  <a:cubicBezTo>
                    <a:pt x="149" y="29"/>
                    <a:pt x="149" y="28"/>
                    <a:pt x="149" y="29"/>
                  </a:cubicBezTo>
                  <a:cubicBezTo>
                    <a:pt x="149" y="30"/>
                    <a:pt x="149" y="30"/>
                    <a:pt x="149" y="30"/>
                  </a:cubicBezTo>
                  <a:cubicBezTo>
                    <a:pt x="149" y="31"/>
                    <a:pt x="149" y="31"/>
                    <a:pt x="149" y="31"/>
                  </a:cubicBezTo>
                  <a:cubicBezTo>
                    <a:pt x="149" y="33"/>
                    <a:pt x="149" y="33"/>
                    <a:pt x="149" y="33"/>
                  </a:cubicBezTo>
                  <a:cubicBezTo>
                    <a:pt x="150" y="34"/>
                    <a:pt x="150" y="34"/>
                    <a:pt x="150" y="34"/>
                  </a:cubicBezTo>
                  <a:cubicBezTo>
                    <a:pt x="151" y="34"/>
                    <a:pt x="151" y="34"/>
                    <a:pt x="151" y="34"/>
                  </a:cubicBezTo>
                  <a:cubicBezTo>
                    <a:pt x="151" y="36"/>
                    <a:pt x="151" y="36"/>
                    <a:pt x="151" y="36"/>
                  </a:cubicBezTo>
                  <a:cubicBezTo>
                    <a:pt x="152" y="36"/>
                    <a:pt x="152" y="36"/>
                    <a:pt x="152" y="36"/>
                  </a:cubicBezTo>
                  <a:cubicBezTo>
                    <a:pt x="154" y="35"/>
                    <a:pt x="153" y="35"/>
                    <a:pt x="154" y="34"/>
                  </a:cubicBezTo>
                  <a:cubicBezTo>
                    <a:pt x="156" y="35"/>
                    <a:pt x="156" y="35"/>
                    <a:pt x="157" y="35"/>
                  </a:cubicBezTo>
                  <a:cubicBezTo>
                    <a:pt x="158" y="36"/>
                    <a:pt x="158" y="36"/>
                    <a:pt x="158" y="36"/>
                  </a:cubicBezTo>
                  <a:cubicBezTo>
                    <a:pt x="158" y="37"/>
                    <a:pt x="158" y="37"/>
                    <a:pt x="158" y="37"/>
                  </a:cubicBezTo>
                  <a:cubicBezTo>
                    <a:pt x="159" y="37"/>
                    <a:pt x="159" y="37"/>
                    <a:pt x="159" y="37"/>
                  </a:cubicBezTo>
                  <a:cubicBezTo>
                    <a:pt x="160" y="37"/>
                    <a:pt x="160" y="37"/>
                    <a:pt x="160" y="37"/>
                  </a:cubicBezTo>
                  <a:cubicBezTo>
                    <a:pt x="161" y="37"/>
                    <a:pt x="161" y="37"/>
                    <a:pt x="161" y="37"/>
                  </a:cubicBezTo>
                  <a:cubicBezTo>
                    <a:pt x="162" y="38"/>
                    <a:pt x="162" y="38"/>
                    <a:pt x="162" y="38"/>
                  </a:cubicBezTo>
                  <a:cubicBezTo>
                    <a:pt x="163" y="38"/>
                    <a:pt x="163" y="38"/>
                    <a:pt x="163" y="38"/>
                  </a:cubicBezTo>
                  <a:cubicBezTo>
                    <a:pt x="164" y="38"/>
                    <a:pt x="163" y="38"/>
                    <a:pt x="164" y="37"/>
                  </a:cubicBezTo>
                  <a:cubicBezTo>
                    <a:pt x="171" y="35"/>
                    <a:pt x="164" y="37"/>
                    <a:pt x="171" y="35"/>
                  </a:cubicBezTo>
                  <a:cubicBezTo>
                    <a:pt x="172" y="35"/>
                    <a:pt x="172" y="35"/>
                    <a:pt x="172" y="35"/>
                  </a:cubicBezTo>
                  <a:cubicBezTo>
                    <a:pt x="173" y="36"/>
                    <a:pt x="172" y="36"/>
                    <a:pt x="173" y="37"/>
                  </a:cubicBezTo>
                  <a:cubicBezTo>
                    <a:pt x="174" y="38"/>
                    <a:pt x="174" y="38"/>
                    <a:pt x="174" y="38"/>
                  </a:cubicBezTo>
                  <a:cubicBezTo>
                    <a:pt x="175" y="40"/>
                    <a:pt x="175" y="40"/>
                    <a:pt x="175" y="40"/>
                  </a:cubicBezTo>
                  <a:cubicBezTo>
                    <a:pt x="176" y="42"/>
                    <a:pt x="177" y="42"/>
                    <a:pt x="179" y="43"/>
                  </a:cubicBezTo>
                  <a:cubicBezTo>
                    <a:pt x="179" y="43"/>
                    <a:pt x="179" y="43"/>
                    <a:pt x="179" y="43"/>
                  </a:cubicBezTo>
                  <a:cubicBezTo>
                    <a:pt x="180" y="43"/>
                    <a:pt x="180" y="43"/>
                    <a:pt x="180" y="43"/>
                  </a:cubicBezTo>
                  <a:cubicBezTo>
                    <a:pt x="180" y="43"/>
                    <a:pt x="180" y="43"/>
                    <a:pt x="180" y="43"/>
                  </a:cubicBezTo>
                  <a:cubicBezTo>
                    <a:pt x="180" y="42"/>
                    <a:pt x="180" y="42"/>
                    <a:pt x="180" y="42"/>
                  </a:cubicBezTo>
                  <a:cubicBezTo>
                    <a:pt x="181" y="41"/>
                    <a:pt x="181" y="41"/>
                    <a:pt x="181" y="41"/>
                  </a:cubicBezTo>
                  <a:cubicBezTo>
                    <a:pt x="181" y="41"/>
                    <a:pt x="181" y="41"/>
                    <a:pt x="181" y="41"/>
                  </a:cubicBezTo>
                  <a:cubicBezTo>
                    <a:pt x="183" y="43"/>
                    <a:pt x="183" y="43"/>
                    <a:pt x="183" y="43"/>
                  </a:cubicBezTo>
                  <a:cubicBezTo>
                    <a:pt x="185" y="43"/>
                    <a:pt x="184" y="43"/>
                    <a:pt x="185" y="43"/>
                  </a:cubicBezTo>
                  <a:cubicBezTo>
                    <a:pt x="187" y="44"/>
                    <a:pt x="187" y="44"/>
                    <a:pt x="188" y="45"/>
                  </a:cubicBezTo>
                  <a:cubicBezTo>
                    <a:pt x="190" y="45"/>
                    <a:pt x="190" y="45"/>
                    <a:pt x="190" y="45"/>
                  </a:cubicBezTo>
                  <a:cubicBezTo>
                    <a:pt x="191" y="45"/>
                    <a:pt x="191" y="45"/>
                    <a:pt x="191" y="45"/>
                  </a:cubicBezTo>
                  <a:cubicBezTo>
                    <a:pt x="192" y="45"/>
                    <a:pt x="192" y="45"/>
                    <a:pt x="192" y="45"/>
                  </a:cubicBezTo>
                  <a:cubicBezTo>
                    <a:pt x="192" y="46"/>
                    <a:pt x="192" y="46"/>
                    <a:pt x="192" y="46"/>
                  </a:cubicBezTo>
                  <a:cubicBezTo>
                    <a:pt x="193" y="47"/>
                    <a:pt x="193" y="47"/>
                    <a:pt x="193" y="47"/>
                  </a:cubicBezTo>
                  <a:cubicBezTo>
                    <a:pt x="194" y="47"/>
                    <a:pt x="193" y="47"/>
                    <a:pt x="195" y="47"/>
                  </a:cubicBezTo>
                  <a:cubicBezTo>
                    <a:pt x="197" y="48"/>
                    <a:pt x="196" y="48"/>
                    <a:pt x="198" y="49"/>
                  </a:cubicBezTo>
                  <a:cubicBezTo>
                    <a:pt x="199" y="50"/>
                    <a:pt x="199" y="50"/>
                    <a:pt x="199" y="50"/>
                  </a:cubicBezTo>
                  <a:cubicBezTo>
                    <a:pt x="200" y="49"/>
                    <a:pt x="200" y="49"/>
                    <a:pt x="200" y="49"/>
                  </a:cubicBezTo>
                  <a:cubicBezTo>
                    <a:pt x="201" y="49"/>
                    <a:pt x="201" y="49"/>
                    <a:pt x="201" y="49"/>
                  </a:cubicBezTo>
                  <a:cubicBezTo>
                    <a:pt x="202" y="49"/>
                    <a:pt x="202" y="49"/>
                    <a:pt x="202" y="49"/>
                  </a:cubicBezTo>
                  <a:cubicBezTo>
                    <a:pt x="202" y="50"/>
                    <a:pt x="202" y="50"/>
                    <a:pt x="202" y="50"/>
                  </a:cubicBezTo>
                  <a:cubicBezTo>
                    <a:pt x="201" y="51"/>
                    <a:pt x="201" y="51"/>
                    <a:pt x="201" y="51"/>
                  </a:cubicBezTo>
                  <a:cubicBezTo>
                    <a:pt x="201" y="52"/>
                    <a:pt x="201" y="52"/>
                    <a:pt x="201" y="52"/>
                  </a:cubicBezTo>
                  <a:cubicBezTo>
                    <a:pt x="202" y="53"/>
                    <a:pt x="202" y="53"/>
                    <a:pt x="202" y="53"/>
                  </a:cubicBezTo>
                  <a:cubicBezTo>
                    <a:pt x="202" y="56"/>
                    <a:pt x="201" y="56"/>
                    <a:pt x="199" y="58"/>
                  </a:cubicBezTo>
                  <a:cubicBezTo>
                    <a:pt x="198" y="59"/>
                    <a:pt x="198" y="59"/>
                    <a:pt x="197" y="59"/>
                  </a:cubicBezTo>
                  <a:cubicBezTo>
                    <a:pt x="197" y="60"/>
                    <a:pt x="197" y="60"/>
                    <a:pt x="197" y="60"/>
                  </a:cubicBezTo>
                  <a:cubicBezTo>
                    <a:pt x="198" y="61"/>
                    <a:pt x="198" y="61"/>
                    <a:pt x="198" y="61"/>
                  </a:cubicBezTo>
                  <a:cubicBezTo>
                    <a:pt x="199" y="61"/>
                    <a:pt x="199" y="61"/>
                    <a:pt x="201" y="62"/>
                  </a:cubicBezTo>
                  <a:cubicBezTo>
                    <a:pt x="201" y="62"/>
                    <a:pt x="201" y="62"/>
                    <a:pt x="201" y="62"/>
                  </a:cubicBezTo>
                  <a:cubicBezTo>
                    <a:pt x="200" y="63"/>
                    <a:pt x="200" y="63"/>
                    <a:pt x="200" y="63"/>
                  </a:cubicBezTo>
                  <a:cubicBezTo>
                    <a:pt x="200" y="63"/>
                    <a:pt x="200" y="63"/>
                    <a:pt x="200" y="63"/>
                  </a:cubicBezTo>
                  <a:cubicBezTo>
                    <a:pt x="198" y="63"/>
                    <a:pt x="198" y="63"/>
                    <a:pt x="198" y="63"/>
                  </a:cubicBezTo>
                  <a:cubicBezTo>
                    <a:pt x="198" y="63"/>
                    <a:pt x="198" y="63"/>
                    <a:pt x="197" y="64"/>
                  </a:cubicBezTo>
                  <a:cubicBezTo>
                    <a:pt x="197" y="65"/>
                    <a:pt x="197" y="65"/>
                    <a:pt x="197" y="66"/>
                  </a:cubicBezTo>
                  <a:cubicBezTo>
                    <a:pt x="198" y="67"/>
                    <a:pt x="198" y="67"/>
                    <a:pt x="198" y="67"/>
                  </a:cubicBezTo>
                  <a:cubicBezTo>
                    <a:pt x="199" y="67"/>
                    <a:pt x="199" y="67"/>
                    <a:pt x="199" y="67"/>
                  </a:cubicBezTo>
                  <a:cubicBezTo>
                    <a:pt x="199" y="70"/>
                    <a:pt x="199" y="69"/>
                    <a:pt x="199" y="70"/>
                  </a:cubicBezTo>
                  <a:cubicBezTo>
                    <a:pt x="199" y="71"/>
                    <a:pt x="199" y="71"/>
                    <a:pt x="199" y="71"/>
                  </a:cubicBezTo>
                  <a:cubicBezTo>
                    <a:pt x="199" y="71"/>
                    <a:pt x="199" y="71"/>
                    <a:pt x="199" y="71"/>
                  </a:cubicBezTo>
                  <a:cubicBezTo>
                    <a:pt x="199" y="71"/>
                    <a:pt x="199" y="71"/>
                    <a:pt x="199" y="71"/>
                  </a:cubicBezTo>
                  <a:cubicBezTo>
                    <a:pt x="200" y="71"/>
                    <a:pt x="200" y="71"/>
                    <a:pt x="200" y="71"/>
                  </a:cubicBezTo>
                  <a:cubicBezTo>
                    <a:pt x="200" y="72"/>
                    <a:pt x="200" y="72"/>
                    <a:pt x="200" y="72"/>
                  </a:cubicBezTo>
                  <a:cubicBezTo>
                    <a:pt x="200" y="72"/>
                    <a:pt x="200" y="72"/>
                    <a:pt x="200" y="72"/>
                  </a:cubicBezTo>
                  <a:cubicBezTo>
                    <a:pt x="199" y="73"/>
                    <a:pt x="199" y="73"/>
                    <a:pt x="199" y="73"/>
                  </a:cubicBezTo>
                  <a:cubicBezTo>
                    <a:pt x="198" y="76"/>
                    <a:pt x="199" y="76"/>
                    <a:pt x="198" y="77"/>
                  </a:cubicBezTo>
                  <a:cubicBezTo>
                    <a:pt x="198" y="78"/>
                    <a:pt x="198" y="78"/>
                    <a:pt x="198" y="78"/>
                  </a:cubicBezTo>
                  <a:cubicBezTo>
                    <a:pt x="198" y="79"/>
                    <a:pt x="198" y="79"/>
                    <a:pt x="198" y="79"/>
                  </a:cubicBezTo>
                  <a:cubicBezTo>
                    <a:pt x="193" y="79"/>
                    <a:pt x="192" y="79"/>
                    <a:pt x="188" y="79"/>
                  </a:cubicBezTo>
                  <a:cubicBezTo>
                    <a:pt x="187" y="79"/>
                    <a:pt x="187" y="79"/>
                    <a:pt x="187" y="79"/>
                  </a:cubicBezTo>
                  <a:cubicBezTo>
                    <a:pt x="186" y="81"/>
                    <a:pt x="186" y="81"/>
                    <a:pt x="186" y="81"/>
                  </a:cubicBezTo>
                  <a:cubicBezTo>
                    <a:pt x="185" y="82"/>
                    <a:pt x="185" y="82"/>
                    <a:pt x="185" y="82"/>
                  </a:cubicBezTo>
                  <a:cubicBezTo>
                    <a:pt x="184" y="82"/>
                    <a:pt x="184" y="82"/>
                    <a:pt x="184" y="82"/>
                  </a:cubicBezTo>
                  <a:cubicBezTo>
                    <a:pt x="182" y="83"/>
                    <a:pt x="182" y="83"/>
                    <a:pt x="182" y="83"/>
                  </a:cubicBezTo>
                  <a:cubicBezTo>
                    <a:pt x="181" y="84"/>
                    <a:pt x="181" y="84"/>
                    <a:pt x="181" y="84"/>
                  </a:cubicBezTo>
                  <a:cubicBezTo>
                    <a:pt x="181" y="85"/>
                    <a:pt x="181" y="86"/>
                    <a:pt x="181" y="87"/>
                  </a:cubicBezTo>
                  <a:cubicBezTo>
                    <a:pt x="181" y="87"/>
                    <a:pt x="181" y="87"/>
                    <a:pt x="181" y="87"/>
                  </a:cubicBezTo>
                  <a:cubicBezTo>
                    <a:pt x="180" y="87"/>
                    <a:pt x="180" y="87"/>
                    <a:pt x="180" y="87"/>
                  </a:cubicBezTo>
                  <a:cubicBezTo>
                    <a:pt x="181" y="88"/>
                    <a:pt x="181" y="88"/>
                    <a:pt x="181" y="88"/>
                  </a:cubicBezTo>
                  <a:cubicBezTo>
                    <a:pt x="181" y="88"/>
                    <a:pt x="181" y="88"/>
                    <a:pt x="181" y="88"/>
                  </a:cubicBezTo>
                  <a:cubicBezTo>
                    <a:pt x="181" y="89"/>
                    <a:pt x="181" y="89"/>
                    <a:pt x="181" y="89"/>
                  </a:cubicBezTo>
                  <a:cubicBezTo>
                    <a:pt x="181" y="89"/>
                    <a:pt x="181" y="89"/>
                    <a:pt x="181" y="89"/>
                  </a:cubicBezTo>
                  <a:cubicBezTo>
                    <a:pt x="181" y="89"/>
                    <a:pt x="181" y="89"/>
                    <a:pt x="181" y="89"/>
                  </a:cubicBezTo>
                  <a:cubicBezTo>
                    <a:pt x="180" y="90"/>
                    <a:pt x="180" y="90"/>
                    <a:pt x="180" y="90"/>
                  </a:cubicBezTo>
                  <a:cubicBezTo>
                    <a:pt x="180" y="91"/>
                    <a:pt x="180" y="90"/>
                    <a:pt x="181" y="91"/>
                  </a:cubicBezTo>
                  <a:close/>
                  <a:moveTo>
                    <a:pt x="111" y="106"/>
                  </a:moveTo>
                  <a:cubicBezTo>
                    <a:pt x="112" y="107"/>
                    <a:pt x="112" y="107"/>
                    <a:pt x="112" y="107"/>
                  </a:cubicBezTo>
                  <a:cubicBezTo>
                    <a:pt x="110" y="106"/>
                    <a:pt x="108" y="106"/>
                    <a:pt x="106" y="105"/>
                  </a:cubicBezTo>
                  <a:cubicBezTo>
                    <a:pt x="105" y="104"/>
                    <a:pt x="106" y="104"/>
                    <a:pt x="105" y="103"/>
                  </a:cubicBezTo>
                  <a:cubicBezTo>
                    <a:pt x="106" y="104"/>
                    <a:pt x="106" y="104"/>
                    <a:pt x="107" y="105"/>
                  </a:cubicBezTo>
                  <a:cubicBezTo>
                    <a:pt x="111" y="106"/>
                    <a:pt x="111" y="106"/>
                    <a:pt x="111" y="10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238">
              <a:extLst>
                <a:ext uri="{FF2B5EF4-FFF2-40B4-BE49-F238E27FC236}">
                  <a16:creationId xmlns:a16="http://schemas.microsoft.com/office/drawing/2014/main" id="{05D9FF0D-3EA0-4CF3-9A47-86BBC0FDE3DE}"/>
                </a:ext>
              </a:extLst>
            </p:cNvPr>
            <p:cNvSpPr>
              <a:spLocks/>
            </p:cNvSpPr>
            <p:nvPr/>
          </p:nvSpPr>
          <p:spPr bwMode="auto">
            <a:xfrm>
              <a:off x="13074564" y="8831290"/>
              <a:ext cx="256457" cy="261208"/>
            </a:xfrm>
            <a:custGeom>
              <a:avLst/>
              <a:gdLst>
                <a:gd name="T0" fmla="*/ 14 w 62"/>
                <a:gd name="T1" fmla="*/ 58 h 63"/>
                <a:gd name="T2" fmla="*/ 13 w 62"/>
                <a:gd name="T3" fmla="*/ 59 h 63"/>
                <a:gd name="T4" fmla="*/ 11 w 62"/>
                <a:gd name="T5" fmla="*/ 59 h 63"/>
                <a:gd name="T6" fmla="*/ 10 w 62"/>
                <a:gd name="T7" fmla="*/ 59 h 63"/>
                <a:gd name="T8" fmla="*/ 5 w 62"/>
                <a:gd name="T9" fmla="*/ 63 h 63"/>
                <a:gd name="T10" fmla="*/ 4 w 62"/>
                <a:gd name="T11" fmla="*/ 63 h 63"/>
                <a:gd name="T12" fmla="*/ 3 w 62"/>
                <a:gd name="T13" fmla="*/ 62 h 63"/>
                <a:gd name="T14" fmla="*/ 0 w 62"/>
                <a:gd name="T15" fmla="*/ 58 h 63"/>
                <a:gd name="T16" fmla="*/ 1 w 62"/>
                <a:gd name="T17" fmla="*/ 52 h 63"/>
                <a:gd name="T18" fmla="*/ 3 w 62"/>
                <a:gd name="T19" fmla="*/ 45 h 63"/>
                <a:gd name="T20" fmla="*/ 5 w 62"/>
                <a:gd name="T21" fmla="*/ 41 h 63"/>
                <a:gd name="T22" fmla="*/ 5 w 62"/>
                <a:gd name="T23" fmla="*/ 38 h 63"/>
                <a:gd name="T24" fmla="*/ 7 w 62"/>
                <a:gd name="T25" fmla="*/ 36 h 63"/>
                <a:gd name="T26" fmla="*/ 9 w 62"/>
                <a:gd name="T27" fmla="*/ 34 h 63"/>
                <a:gd name="T28" fmla="*/ 19 w 62"/>
                <a:gd name="T29" fmla="*/ 24 h 63"/>
                <a:gd name="T30" fmla="*/ 19 w 62"/>
                <a:gd name="T31" fmla="*/ 22 h 63"/>
                <a:gd name="T32" fmla="*/ 18 w 62"/>
                <a:gd name="T33" fmla="*/ 21 h 63"/>
                <a:gd name="T34" fmla="*/ 17 w 62"/>
                <a:gd name="T35" fmla="*/ 21 h 63"/>
                <a:gd name="T36" fmla="*/ 15 w 62"/>
                <a:gd name="T37" fmla="*/ 20 h 63"/>
                <a:gd name="T38" fmla="*/ 15 w 62"/>
                <a:gd name="T39" fmla="*/ 15 h 63"/>
                <a:gd name="T40" fmla="*/ 15 w 62"/>
                <a:gd name="T41" fmla="*/ 14 h 63"/>
                <a:gd name="T42" fmla="*/ 16 w 62"/>
                <a:gd name="T43" fmla="*/ 9 h 63"/>
                <a:gd name="T44" fmla="*/ 15 w 62"/>
                <a:gd name="T45" fmla="*/ 8 h 63"/>
                <a:gd name="T46" fmla="*/ 18 w 62"/>
                <a:gd name="T47" fmla="*/ 5 h 63"/>
                <a:gd name="T48" fmla="*/ 22 w 62"/>
                <a:gd name="T49" fmla="*/ 6 h 63"/>
                <a:gd name="T50" fmla="*/ 26 w 62"/>
                <a:gd name="T51" fmla="*/ 4 h 63"/>
                <a:gd name="T52" fmla="*/ 29 w 62"/>
                <a:gd name="T53" fmla="*/ 7 h 63"/>
                <a:gd name="T54" fmla="*/ 30 w 62"/>
                <a:gd name="T55" fmla="*/ 7 h 63"/>
                <a:gd name="T56" fmla="*/ 32 w 62"/>
                <a:gd name="T57" fmla="*/ 5 h 63"/>
                <a:gd name="T58" fmla="*/ 41 w 62"/>
                <a:gd name="T59" fmla="*/ 5 h 63"/>
                <a:gd name="T60" fmla="*/ 50 w 62"/>
                <a:gd name="T61" fmla="*/ 0 h 63"/>
                <a:gd name="T62" fmla="*/ 52 w 62"/>
                <a:gd name="T63" fmla="*/ 4 h 63"/>
                <a:gd name="T64" fmla="*/ 53 w 62"/>
                <a:gd name="T65" fmla="*/ 5 h 63"/>
                <a:gd name="T66" fmla="*/ 55 w 62"/>
                <a:gd name="T67" fmla="*/ 6 h 63"/>
                <a:gd name="T68" fmla="*/ 55 w 62"/>
                <a:gd name="T69" fmla="*/ 9 h 63"/>
                <a:gd name="T70" fmla="*/ 56 w 62"/>
                <a:gd name="T71" fmla="*/ 12 h 63"/>
                <a:gd name="T72" fmla="*/ 58 w 62"/>
                <a:gd name="T73" fmla="*/ 15 h 63"/>
                <a:gd name="T74" fmla="*/ 59 w 62"/>
                <a:gd name="T75" fmla="*/ 18 h 63"/>
                <a:gd name="T76" fmla="*/ 60 w 62"/>
                <a:gd name="T77" fmla="*/ 18 h 63"/>
                <a:gd name="T78" fmla="*/ 60 w 62"/>
                <a:gd name="T79" fmla="*/ 20 h 63"/>
                <a:gd name="T80" fmla="*/ 61 w 62"/>
                <a:gd name="T81" fmla="*/ 29 h 63"/>
                <a:gd name="T82" fmla="*/ 59 w 62"/>
                <a:gd name="T83" fmla="*/ 33 h 63"/>
                <a:gd name="T84" fmla="*/ 59 w 62"/>
                <a:gd name="T85" fmla="*/ 33 h 63"/>
                <a:gd name="T86" fmla="*/ 55 w 62"/>
                <a:gd name="T87" fmla="*/ 37 h 63"/>
                <a:gd name="T88" fmla="*/ 53 w 62"/>
                <a:gd name="T89" fmla="*/ 39 h 63"/>
                <a:gd name="T90" fmla="*/ 50 w 62"/>
                <a:gd name="T91"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 h="63">
                  <a:moveTo>
                    <a:pt x="49" y="58"/>
                  </a:moveTo>
                  <a:cubicBezTo>
                    <a:pt x="49" y="58"/>
                    <a:pt x="15" y="58"/>
                    <a:pt x="14" y="58"/>
                  </a:cubicBezTo>
                  <a:cubicBezTo>
                    <a:pt x="14" y="58"/>
                    <a:pt x="14" y="58"/>
                    <a:pt x="14" y="58"/>
                  </a:cubicBezTo>
                  <a:cubicBezTo>
                    <a:pt x="13" y="59"/>
                    <a:pt x="13" y="59"/>
                    <a:pt x="13" y="59"/>
                  </a:cubicBezTo>
                  <a:cubicBezTo>
                    <a:pt x="12" y="59"/>
                    <a:pt x="12" y="59"/>
                    <a:pt x="12" y="59"/>
                  </a:cubicBezTo>
                  <a:cubicBezTo>
                    <a:pt x="11" y="59"/>
                    <a:pt x="11" y="59"/>
                    <a:pt x="11" y="59"/>
                  </a:cubicBezTo>
                  <a:cubicBezTo>
                    <a:pt x="11" y="59"/>
                    <a:pt x="11" y="59"/>
                    <a:pt x="11" y="59"/>
                  </a:cubicBezTo>
                  <a:cubicBezTo>
                    <a:pt x="11" y="59"/>
                    <a:pt x="11" y="59"/>
                    <a:pt x="10" y="59"/>
                  </a:cubicBezTo>
                  <a:cubicBezTo>
                    <a:pt x="9" y="59"/>
                    <a:pt x="9" y="59"/>
                    <a:pt x="9" y="59"/>
                  </a:cubicBezTo>
                  <a:cubicBezTo>
                    <a:pt x="7" y="61"/>
                    <a:pt x="7" y="62"/>
                    <a:pt x="5" y="63"/>
                  </a:cubicBezTo>
                  <a:cubicBezTo>
                    <a:pt x="4" y="63"/>
                    <a:pt x="4" y="63"/>
                    <a:pt x="4" y="63"/>
                  </a:cubicBezTo>
                  <a:cubicBezTo>
                    <a:pt x="4" y="63"/>
                    <a:pt x="4" y="63"/>
                    <a:pt x="4" y="63"/>
                  </a:cubicBezTo>
                  <a:cubicBezTo>
                    <a:pt x="4" y="62"/>
                    <a:pt x="4" y="62"/>
                    <a:pt x="4" y="62"/>
                  </a:cubicBezTo>
                  <a:cubicBezTo>
                    <a:pt x="3" y="62"/>
                    <a:pt x="3" y="62"/>
                    <a:pt x="3" y="62"/>
                  </a:cubicBezTo>
                  <a:cubicBezTo>
                    <a:pt x="3" y="62"/>
                    <a:pt x="1" y="62"/>
                    <a:pt x="1" y="62"/>
                  </a:cubicBezTo>
                  <a:cubicBezTo>
                    <a:pt x="1" y="62"/>
                    <a:pt x="0" y="59"/>
                    <a:pt x="0" y="58"/>
                  </a:cubicBezTo>
                  <a:cubicBezTo>
                    <a:pt x="1" y="55"/>
                    <a:pt x="1" y="55"/>
                    <a:pt x="1" y="53"/>
                  </a:cubicBezTo>
                  <a:cubicBezTo>
                    <a:pt x="1" y="52"/>
                    <a:pt x="1" y="52"/>
                    <a:pt x="1" y="52"/>
                  </a:cubicBezTo>
                  <a:cubicBezTo>
                    <a:pt x="1" y="50"/>
                    <a:pt x="2" y="47"/>
                    <a:pt x="2" y="46"/>
                  </a:cubicBezTo>
                  <a:cubicBezTo>
                    <a:pt x="3" y="45"/>
                    <a:pt x="3" y="45"/>
                    <a:pt x="3" y="45"/>
                  </a:cubicBezTo>
                  <a:cubicBezTo>
                    <a:pt x="3" y="45"/>
                    <a:pt x="3" y="45"/>
                    <a:pt x="3" y="45"/>
                  </a:cubicBezTo>
                  <a:cubicBezTo>
                    <a:pt x="4" y="42"/>
                    <a:pt x="4" y="42"/>
                    <a:pt x="5" y="41"/>
                  </a:cubicBezTo>
                  <a:cubicBezTo>
                    <a:pt x="4" y="39"/>
                    <a:pt x="4" y="40"/>
                    <a:pt x="5" y="38"/>
                  </a:cubicBezTo>
                  <a:cubicBezTo>
                    <a:pt x="5" y="38"/>
                    <a:pt x="5" y="38"/>
                    <a:pt x="5" y="38"/>
                  </a:cubicBezTo>
                  <a:cubicBezTo>
                    <a:pt x="6" y="37"/>
                    <a:pt x="6" y="37"/>
                    <a:pt x="6" y="37"/>
                  </a:cubicBezTo>
                  <a:cubicBezTo>
                    <a:pt x="7" y="36"/>
                    <a:pt x="7" y="36"/>
                    <a:pt x="7" y="36"/>
                  </a:cubicBezTo>
                  <a:cubicBezTo>
                    <a:pt x="8" y="35"/>
                    <a:pt x="8" y="35"/>
                    <a:pt x="8" y="35"/>
                  </a:cubicBezTo>
                  <a:cubicBezTo>
                    <a:pt x="9" y="34"/>
                    <a:pt x="9" y="34"/>
                    <a:pt x="9" y="34"/>
                  </a:cubicBezTo>
                  <a:cubicBezTo>
                    <a:pt x="11" y="33"/>
                    <a:pt x="11" y="33"/>
                    <a:pt x="11" y="33"/>
                  </a:cubicBezTo>
                  <a:cubicBezTo>
                    <a:pt x="15" y="29"/>
                    <a:pt x="16" y="29"/>
                    <a:pt x="19" y="24"/>
                  </a:cubicBezTo>
                  <a:cubicBezTo>
                    <a:pt x="19" y="23"/>
                    <a:pt x="19" y="24"/>
                    <a:pt x="20" y="23"/>
                  </a:cubicBezTo>
                  <a:cubicBezTo>
                    <a:pt x="19" y="22"/>
                    <a:pt x="19" y="22"/>
                    <a:pt x="19" y="22"/>
                  </a:cubicBezTo>
                  <a:cubicBezTo>
                    <a:pt x="19" y="22"/>
                    <a:pt x="19" y="22"/>
                    <a:pt x="19" y="22"/>
                  </a:cubicBezTo>
                  <a:cubicBezTo>
                    <a:pt x="18" y="21"/>
                    <a:pt x="18" y="21"/>
                    <a:pt x="18" y="21"/>
                  </a:cubicBezTo>
                  <a:cubicBezTo>
                    <a:pt x="18" y="21"/>
                    <a:pt x="18" y="21"/>
                    <a:pt x="18" y="21"/>
                  </a:cubicBezTo>
                  <a:cubicBezTo>
                    <a:pt x="17" y="21"/>
                    <a:pt x="17" y="21"/>
                    <a:pt x="17" y="21"/>
                  </a:cubicBezTo>
                  <a:cubicBezTo>
                    <a:pt x="17" y="20"/>
                    <a:pt x="17" y="20"/>
                    <a:pt x="16" y="20"/>
                  </a:cubicBezTo>
                  <a:cubicBezTo>
                    <a:pt x="15" y="20"/>
                    <a:pt x="15" y="20"/>
                    <a:pt x="15" y="20"/>
                  </a:cubicBezTo>
                  <a:cubicBezTo>
                    <a:pt x="14" y="19"/>
                    <a:pt x="14" y="19"/>
                    <a:pt x="14" y="19"/>
                  </a:cubicBezTo>
                  <a:cubicBezTo>
                    <a:pt x="14" y="18"/>
                    <a:pt x="14" y="17"/>
                    <a:pt x="15" y="15"/>
                  </a:cubicBezTo>
                  <a:cubicBezTo>
                    <a:pt x="15" y="15"/>
                    <a:pt x="15" y="15"/>
                    <a:pt x="15" y="15"/>
                  </a:cubicBezTo>
                  <a:cubicBezTo>
                    <a:pt x="15" y="14"/>
                    <a:pt x="15" y="14"/>
                    <a:pt x="15" y="14"/>
                  </a:cubicBezTo>
                  <a:cubicBezTo>
                    <a:pt x="14" y="13"/>
                    <a:pt x="14" y="13"/>
                    <a:pt x="14" y="13"/>
                  </a:cubicBezTo>
                  <a:cubicBezTo>
                    <a:pt x="14" y="10"/>
                    <a:pt x="14" y="11"/>
                    <a:pt x="16" y="9"/>
                  </a:cubicBezTo>
                  <a:cubicBezTo>
                    <a:pt x="15" y="8"/>
                    <a:pt x="15" y="8"/>
                    <a:pt x="15" y="8"/>
                  </a:cubicBezTo>
                  <a:cubicBezTo>
                    <a:pt x="15" y="8"/>
                    <a:pt x="15" y="8"/>
                    <a:pt x="15" y="8"/>
                  </a:cubicBezTo>
                  <a:cubicBezTo>
                    <a:pt x="15" y="7"/>
                    <a:pt x="15" y="7"/>
                    <a:pt x="16" y="6"/>
                  </a:cubicBezTo>
                  <a:cubicBezTo>
                    <a:pt x="17" y="5"/>
                    <a:pt x="17" y="5"/>
                    <a:pt x="18" y="5"/>
                  </a:cubicBezTo>
                  <a:cubicBezTo>
                    <a:pt x="19" y="5"/>
                    <a:pt x="19" y="5"/>
                    <a:pt x="19" y="5"/>
                  </a:cubicBezTo>
                  <a:cubicBezTo>
                    <a:pt x="21" y="5"/>
                    <a:pt x="20" y="5"/>
                    <a:pt x="22" y="6"/>
                  </a:cubicBezTo>
                  <a:cubicBezTo>
                    <a:pt x="23" y="6"/>
                    <a:pt x="23" y="6"/>
                    <a:pt x="23" y="6"/>
                  </a:cubicBezTo>
                  <a:cubicBezTo>
                    <a:pt x="24" y="5"/>
                    <a:pt x="24" y="5"/>
                    <a:pt x="26" y="4"/>
                  </a:cubicBezTo>
                  <a:cubicBezTo>
                    <a:pt x="26" y="5"/>
                    <a:pt x="27" y="6"/>
                    <a:pt x="27" y="7"/>
                  </a:cubicBezTo>
                  <a:cubicBezTo>
                    <a:pt x="29" y="7"/>
                    <a:pt x="28" y="7"/>
                    <a:pt x="29" y="7"/>
                  </a:cubicBezTo>
                  <a:cubicBezTo>
                    <a:pt x="29" y="8"/>
                    <a:pt x="29" y="8"/>
                    <a:pt x="29" y="8"/>
                  </a:cubicBezTo>
                  <a:cubicBezTo>
                    <a:pt x="30" y="7"/>
                    <a:pt x="30" y="7"/>
                    <a:pt x="30" y="7"/>
                  </a:cubicBezTo>
                  <a:cubicBezTo>
                    <a:pt x="30" y="7"/>
                    <a:pt x="30" y="7"/>
                    <a:pt x="30" y="7"/>
                  </a:cubicBezTo>
                  <a:cubicBezTo>
                    <a:pt x="31" y="6"/>
                    <a:pt x="30" y="6"/>
                    <a:pt x="32" y="5"/>
                  </a:cubicBezTo>
                  <a:cubicBezTo>
                    <a:pt x="36" y="5"/>
                    <a:pt x="36" y="5"/>
                    <a:pt x="39" y="4"/>
                  </a:cubicBezTo>
                  <a:cubicBezTo>
                    <a:pt x="41" y="5"/>
                    <a:pt x="41" y="5"/>
                    <a:pt x="41" y="5"/>
                  </a:cubicBezTo>
                  <a:cubicBezTo>
                    <a:pt x="43" y="5"/>
                    <a:pt x="42" y="5"/>
                    <a:pt x="45" y="5"/>
                  </a:cubicBezTo>
                  <a:cubicBezTo>
                    <a:pt x="46" y="4"/>
                    <a:pt x="49" y="1"/>
                    <a:pt x="50" y="0"/>
                  </a:cubicBezTo>
                  <a:cubicBezTo>
                    <a:pt x="52" y="3"/>
                    <a:pt x="52" y="3"/>
                    <a:pt x="52" y="3"/>
                  </a:cubicBezTo>
                  <a:cubicBezTo>
                    <a:pt x="52" y="4"/>
                    <a:pt x="52" y="4"/>
                    <a:pt x="52" y="4"/>
                  </a:cubicBezTo>
                  <a:cubicBezTo>
                    <a:pt x="52" y="4"/>
                    <a:pt x="52" y="4"/>
                    <a:pt x="52" y="4"/>
                  </a:cubicBezTo>
                  <a:cubicBezTo>
                    <a:pt x="53" y="5"/>
                    <a:pt x="53" y="5"/>
                    <a:pt x="53" y="5"/>
                  </a:cubicBezTo>
                  <a:cubicBezTo>
                    <a:pt x="55" y="6"/>
                    <a:pt x="55" y="6"/>
                    <a:pt x="55" y="6"/>
                  </a:cubicBezTo>
                  <a:cubicBezTo>
                    <a:pt x="55" y="6"/>
                    <a:pt x="55" y="6"/>
                    <a:pt x="55" y="6"/>
                  </a:cubicBezTo>
                  <a:cubicBezTo>
                    <a:pt x="55" y="7"/>
                    <a:pt x="55" y="7"/>
                    <a:pt x="55" y="7"/>
                  </a:cubicBezTo>
                  <a:cubicBezTo>
                    <a:pt x="55" y="9"/>
                    <a:pt x="55" y="9"/>
                    <a:pt x="55" y="9"/>
                  </a:cubicBezTo>
                  <a:cubicBezTo>
                    <a:pt x="55" y="10"/>
                    <a:pt x="55" y="11"/>
                    <a:pt x="55" y="12"/>
                  </a:cubicBezTo>
                  <a:cubicBezTo>
                    <a:pt x="56" y="12"/>
                    <a:pt x="56" y="12"/>
                    <a:pt x="56" y="12"/>
                  </a:cubicBezTo>
                  <a:cubicBezTo>
                    <a:pt x="57" y="14"/>
                    <a:pt x="57" y="14"/>
                    <a:pt x="57" y="14"/>
                  </a:cubicBezTo>
                  <a:cubicBezTo>
                    <a:pt x="58" y="15"/>
                    <a:pt x="58" y="15"/>
                    <a:pt x="58" y="15"/>
                  </a:cubicBezTo>
                  <a:cubicBezTo>
                    <a:pt x="59" y="15"/>
                    <a:pt x="59" y="15"/>
                    <a:pt x="59" y="15"/>
                  </a:cubicBezTo>
                  <a:cubicBezTo>
                    <a:pt x="59" y="17"/>
                    <a:pt x="59" y="16"/>
                    <a:pt x="59" y="18"/>
                  </a:cubicBezTo>
                  <a:cubicBezTo>
                    <a:pt x="60" y="18"/>
                    <a:pt x="60" y="18"/>
                    <a:pt x="60" y="18"/>
                  </a:cubicBezTo>
                  <a:cubicBezTo>
                    <a:pt x="60" y="18"/>
                    <a:pt x="60" y="18"/>
                    <a:pt x="60" y="18"/>
                  </a:cubicBezTo>
                  <a:cubicBezTo>
                    <a:pt x="60" y="19"/>
                    <a:pt x="60" y="19"/>
                    <a:pt x="60" y="19"/>
                  </a:cubicBezTo>
                  <a:cubicBezTo>
                    <a:pt x="60" y="20"/>
                    <a:pt x="60" y="20"/>
                    <a:pt x="60" y="20"/>
                  </a:cubicBezTo>
                  <a:cubicBezTo>
                    <a:pt x="61" y="23"/>
                    <a:pt x="62" y="25"/>
                    <a:pt x="61" y="29"/>
                  </a:cubicBezTo>
                  <a:cubicBezTo>
                    <a:pt x="61" y="29"/>
                    <a:pt x="61" y="29"/>
                    <a:pt x="61" y="29"/>
                  </a:cubicBezTo>
                  <a:cubicBezTo>
                    <a:pt x="60" y="30"/>
                    <a:pt x="60" y="30"/>
                    <a:pt x="59" y="31"/>
                  </a:cubicBezTo>
                  <a:cubicBezTo>
                    <a:pt x="59" y="33"/>
                    <a:pt x="59" y="33"/>
                    <a:pt x="59" y="33"/>
                  </a:cubicBezTo>
                  <a:cubicBezTo>
                    <a:pt x="59" y="33"/>
                    <a:pt x="59" y="33"/>
                    <a:pt x="59" y="33"/>
                  </a:cubicBezTo>
                  <a:cubicBezTo>
                    <a:pt x="59" y="33"/>
                    <a:pt x="59" y="33"/>
                    <a:pt x="59" y="33"/>
                  </a:cubicBezTo>
                  <a:cubicBezTo>
                    <a:pt x="57" y="34"/>
                    <a:pt x="57" y="34"/>
                    <a:pt x="56" y="35"/>
                  </a:cubicBezTo>
                  <a:cubicBezTo>
                    <a:pt x="55" y="37"/>
                    <a:pt x="55" y="37"/>
                    <a:pt x="55" y="37"/>
                  </a:cubicBezTo>
                  <a:cubicBezTo>
                    <a:pt x="54" y="39"/>
                    <a:pt x="54" y="39"/>
                    <a:pt x="54" y="39"/>
                  </a:cubicBezTo>
                  <a:cubicBezTo>
                    <a:pt x="53" y="39"/>
                    <a:pt x="53" y="39"/>
                    <a:pt x="53" y="39"/>
                  </a:cubicBezTo>
                  <a:cubicBezTo>
                    <a:pt x="52" y="40"/>
                    <a:pt x="52" y="40"/>
                    <a:pt x="52" y="40"/>
                  </a:cubicBezTo>
                  <a:cubicBezTo>
                    <a:pt x="50" y="44"/>
                    <a:pt x="52" y="42"/>
                    <a:pt x="50" y="45"/>
                  </a:cubicBezTo>
                  <a:cubicBezTo>
                    <a:pt x="49" y="46"/>
                    <a:pt x="49" y="57"/>
                    <a:pt x="49" y="5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239">
              <a:extLst>
                <a:ext uri="{FF2B5EF4-FFF2-40B4-BE49-F238E27FC236}">
                  <a16:creationId xmlns:a16="http://schemas.microsoft.com/office/drawing/2014/main" id="{B74917AE-83B3-4CD1-BA8D-A54BCA88B4BC}"/>
                </a:ext>
              </a:extLst>
            </p:cNvPr>
            <p:cNvSpPr>
              <a:spLocks/>
            </p:cNvSpPr>
            <p:nvPr/>
          </p:nvSpPr>
          <p:spPr bwMode="auto">
            <a:xfrm>
              <a:off x="4207794" y="9045003"/>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7" name="Rectangle 240">
              <a:extLst>
                <a:ext uri="{FF2B5EF4-FFF2-40B4-BE49-F238E27FC236}">
                  <a16:creationId xmlns:a16="http://schemas.microsoft.com/office/drawing/2014/main" id="{36BF2F06-7198-47BD-9A7F-EE929AC5E7F5}"/>
                </a:ext>
              </a:extLst>
            </p:cNvPr>
            <p:cNvSpPr>
              <a:spLocks noChangeArrowheads="1"/>
            </p:cNvSpPr>
            <p:nvPr/>
          </p:nvSpPr>
          <p:spPr bwMode="auto">
            <a:xfrm>
              <a:off x="20274361" y="9011760"/>
              <a:ext cx="4751" cy="4751"/>
            </a:xfrm>
            <a:prstGeom prst="rect">
              <a:avLst/>
            </a:pr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241">
              <a:extLst>
                <a:ext uri="{FF2B5EF4-FFF2-40B4-BE49-F238E27FC236}">
                  <a16:creationId xmlns:a16="http://schemas.microsoft.com/office/drawing/2014/main" id="{D14FCD38-3612-4E67-8778-51DF375C50C3}"/>
                </a:ext>
              </a:extLst>
            </p:cNvPr>
            <p:cNvSpPr>
              <a:spLocks/>
            </p:cNvSpPr>
            <p:nvPr/>
          </p:nvSpPr>
          <p:spPr bwMode="auto">
            <a:xfrm>
              <a:off x="20264863" y="898801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9" name="Rectangle 242">
              <a:extLst>
                <a:ext uri="{FF2B5EF4-FFF2-40B4-BE49-F238E27FC236}">
                  <a16:creationId xmlns:a16="http://schemas.microsoft.com/office/drawing/2014/main" id="{486B7A4D-0927-4CC1-AF9D-1FA97BBE4AF4}"/>
                </a:ext>
              </a:extLst>
            </p:cNvPr>
            <p:cNvSpPr>
              <a:spLocks noChangeArrowheads="1"/>
            </p:cNvSpPr>
            <p:nvPr/>
          </p:nvSpPr>
          <p:spPr bwMode="auto">
            <a:xfrm>
              <a:off x="20597307" y="8237638"/>
              <a:ext cx="4751" cy="4751"/>
            </a:xfrm>
            <a:prstGeom prst="rect">
              <a:avLst/>
            </a:pr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243">
              <a:extLst>
                <a:ext uri="{FF2B5EF4-FFF2-40B4-BE49-F238E27FC236}">
                  <a16:creationId xmlns:a16="http://schemas.microsoft.com/office/drawing/2014/main" id="{F50577AA-6FB6-4B8F-8B61-067D97C292BF}"/>
                </a:ext>
              </a:extLst>
            </p:cNvPr>
            <p:cNvSpPr>
              <a:spLocks/>
            </p:cNvSpPr>
            <p:nvPr/>
          </p:nvSpPr>
          <p:spPr bwMode="auto">
            <a:xfrm>
              <a:off x="20226869" y="7658235"/>
              <a:ext cx="4751" cy="0"/>
            </a:xfrm>
            <a:custGeom>
              <a:avLst/>
              <a:gdLst>
                <a:gd name="T0" fmla="*/ 1 w 1"/>
                <a:gd name="T1" fmla="*/ 1 w 1"/>
                <a:gd name="T2" fmla="*/ 0 w 1"/>
                <a:gd name="T3" fmla="*/ 1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lnTo>
                    <a:pt x="1" y="0"/>
                  </a:lnTo>
                  <a:lnTo>
                    <a:pt x="0" y="0"/>
                  </a:lnTo>
                  <a:lnTo>
                    <a:pt x="1" y="0"/>
                  </a:lnTo>
                  <a:lnTo>
                    <a:pt x="1" y="0"/>
                  </a:lnTo>
                  <a:lnTo>
                    <a:pt x="1"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244">
              <a:extLst>
                <a:ext uri="{FF2B5EF4-FFF2-40B4-BE49-F238E27FC236}">
                  <a16:creationId xmlns:a16="http://schemas.microsoft.com/office/drawing/2014/main" id="{839BD303-0603-43D0-B78E-F7C9FD065E01}"/>
                </a:ext>
              </a:extLst>
            </p:cNvPr>
            <p:cNvSpPr>
              <a:spLocks/>
            </p:cNvSpPr>
            <p:nvPr/>
          </p:nvSpPr>
          <p:spPr bwMode="auto">
            <a:xfrm>
              <a:off x="19481242" y="8109411"/>
              <a:ext cx="4751" cy="4751"/>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0 h 1"/>
                <a:gd name="T12" fmla="*/ 0 w 1"/>
                <a:gd name="T13" fmla="*/ 0 h 1"/>
                <a:gd name="T14" fmla="*/ 1 w 1"/>
                <a:gd name="T15" fmla="*/ 0 h 1"/>
                <a:gd name="T16" fmla="*/ 0 w 1"/>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1"/>
                  </a:moveTo>
                  <a:lnTo>
                    <a:pt x="0" y="1"/>
                  </a:lnTo>
                  <a:lnTo>
                    <a:pt x="0" y="0"/>
                  </a:lnTo>
                  <a:lnTo>
                    <a:pt x="0" y="0"/>
                  </a:lnTo>
                  <a:lnTo>
                    <a:pt x="0" y="0"/>
                  </a:lnTo>
                  <a:lnTo>
                    <a:pt x="0" y="0"/>
                  </a:lnTo>
                  <a:lnTo>
                    <a:pt x="0" y="0"/>
                  </a:lnTo>
                  <a:lnTo>
                    <a:pt x="1" y="0"/>
                  </a:lnTo>
                  <a:lnTo>
                    <a:pt x="0"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245">
              <a:extLst>
                <a:ext uri="{FF2B5EF4-FFF2-40B4-BE49-F238E27FC236}">
                  <a16:creationId xmlns:a16="http://schemas.microsoft.com/office/drawing/2014/main" id="{787C29D1-8B1E-479A-A4AF-8FE2F0D5B2F5}"/>
                </a:ext>
              </a:extLst>
            </p:cNvPr>
            <p:cNvSpPr>
              <a:spLocks noEditPoints="1"/>
            </p:cNvSpPr>
            <p:nvPr/>
          </p:nvSpPr>
          <p:spPr bwMode="auto">
            <a:xfrm>
              <a:off x="3785116" y="4196064"/>
              <a:ext cx="4777702" cy="3932343"/>
            </a:xfrm>
            <a:custGeom>
              <a:avLst/>
              <a:gdLst>
                <a:gd name="T0" fmla="*/ 427 w 1147"/>
                <a:gd name="T1" fmla="*/ 402 h 944"/>
                <a:gd name="T2" fmla="*/ 382 w 1147"/>
                <a:gd name="T3" fmla="*/ 343 h 944"/>
                <a:gd name="T4" fmla="*/ 341 w 1147"/>
                <a:gd name="T5" fmla="*/ 335 h 944"/>
                <a:gd name="T6" fmla="*/ 246 w 1147"/>
                <a:gd name="T7" fmla="*/ 294 h 944"/>
                <a:gd name="T8" fmla="*/ 218 w 1147"/>
                <a:gd name="T9" fmla="*/ 319 h 944"/>
                <a:gd name="T10" fmla="*/ 200 w 1147"/>
                <a:gd name="T11" fmla="*/ 293 h 944"/>
                <a:gd name="T12" fmla="*/ 142 w 1147"/>
                <a:gd name="T13" fmla="*/ 374 h 944"/>
                <a:gd name="T14" fmla="*/ 86 w 1147"/>
                <a:gd name="T15" fmla="*/ 413 h 944"/>
                <a:gd name="T16" fmla="*/ 96 w 1147"/>
                <a:gd name="T17" fmla="*/ 401 h 944"/>
                <a:gd name="T18" fmla="*/ 78 w 1147"/>
                <a:gd name="T19" fmla="*/ 346 h 944"/>
                <a:gd name="T20" fmla="*/ 43 w 1147"/>
                <a:gd name="T21" fmla="*/ 288 h 944"/>
                <a:gd name="T22" fmla="*/ 87 w 1147"/>
                <a:gd name="T23" fmla="*/ 209 h 944"/>
                <a:gd name="T24" fmla="*/ 41 w 1147"/>
                <a:gd name="T25" fmla="*/ 156 h 944"/>
                <a:gd name="T26" fmla="*/ 26 w 1147"/>
                <a:gd name="T27" fmla="*/ 99 h 944"/>
                <a:gd name="T28" fmla="*/ 161 w 1147"/>
                <a:gd name="T29" fmla="*/ 18 h 944"/>
                <a:gd name="T30" fmla="*/ 236 w 1147"/>
                <a:gd name="T31" fmla="*/ 296 h 944"/>
                <a:gd name="T32" fmla="*/ 33 w 1147"/>
                <a:gd name="T33" fmla="*/ 322 h 944"/>
                <a:gd name="T34" fmla="*/ 190 w 1147"/>
                <a:gd name="T35" fmla="*/ 352 h 944"/>
                <a:gd name="T36" fmla="*/ 391 w 1147"/>
                <a:gd name="T37" fmla="*/ 355 h 944"/>
                <a:gd name="T38" fmla="*/ 185 w 1147"/>
                <a:gd name="T39" fmla="*/ 374 h 944"/>
                <a:gd name="T40" fmla="*/ 177 w 1147"/>
                <a:gd name="T41" fmla="*/ 364 h 944"/>
                <a:gd name="T42" fmla="*/ 182 w 1147"/>
                <a:gd name="T43" fmla="*/ 378 h 944"/>
                <a:gd name="T44" fmla="*/ 166 w 1147"/>
                <a:gd name="T45" fmla="*/ 390 h 944"/>
                <a:gd name="T46" fmla="*/ 415 w 1147"/>
                <a:gd name="T47" fmla="*/ 416 h 944"/>
                <a:gd name="T48" fmla="*/ 419 w 1147"/>
                <a:gd name="T49" fmla="*/ 417 h 944"/>
                <a:gd name="T50" fmla="*/ 401 w 1147"/>
                <a:gd name="T51" fmla="*/ 417 h 944"/>
                <a:gd name="T52" fmla="*/ 68 w 1147"/>
                <a:gd name="T53" fmla="*/ 427 h 944"/>
                <a:gd name="T54" fmla="*/ 31 w 1147"/>
                <a:gd name="T55" fmla="*/ 446 h 944"/>
                <a:gd name="T56" fmla="*/ 8 w 1147"/>
                <a:gd name="T57" fmla="*/ 453 h 944"/>
                <a:gd name="T58" fmla="*/ 906 w 1147"/>
                <a:gd name="T59" fmla="*/ 567 h 944"/>
                <a:gd name="T60" fmla="*/ 948 w 1147"/>
                <a:gd name="T61" fmla="*/ 582 h 944"/>
                <a:gd name="T62" fmla="*/ 912 w 1147"/>
                <a:gd name="T63" fmla="*/ 626 h 944"/>
                <a:gd name="T64" fmla="*/ 956 w 1147"/>
                <a:gd name="T65" fmla="*/ 588 h 944"/>
                <a:gd name="T66" fmla="*/ 964 w 1147"/>
                <a:gd name="T67" fmla="*/ 647 h 944"/>
                <a:gd name="T68" fmla="*/ 1041 w 1147"/>
                <a:gd name="T69" fmla="*/ 610 h 944"/>
                <a:gd name="T70" fmla="*/ 1146 w 1147"/>
                <a:gd name="T71" fmla="*/ 598 h 944"/>
                <a:gd name="T72" fmla="*/ 1105 w 1147"/>
                <a:gd name="T73" fmla="*/ 626 h 944"/>
                <a:gd name="T74" fmla="*/ 1069 w 1147"/>
                <a:gd name="T75" fmla="*/ 655 h 944"/>
                <a:gd name="T76" fmla="*/ 1049 w 1147"/>
                <a:gd name="T77" fmla="*/ 701 h 944"/>
                <a:gd name="T78" fmla="*/ 1041 w 1147"/>
                <a:gd name="T79" fmla="*/ 685 h 944"/>
                <a:gd name="T80" fmla="*/ 1041 w 1147"/>
                <a:gd name="T81" fmla="*/ 712 h 944"/>
                <a:gd name="T82" fmla="*/ 1039 w 1147"/>
                <a:gd name="T83" fmla="*/ 741 h 944"/>
                <a:gd name="T84" fmla="*/ 988 w 1147"/>
                <a:gd name="T85" fmla="*/ 784 h 944"/>
                <a:gd name="T86" fmla="*/ 983 w 1147"/>
                <a:gd name="T87" fmla="*/ 861 h 944"/>
                <a:gd name="T88" fmla="*/ 936 w 1147"/>
                <a:gd name="T89" fmla="*/ 806 h 944"/>
                <a:gd name="T90" fmla="*/ 893 w 1147"/>
                <a:gd name="T91" fmla="*/ 813 h 944"/>
                <a:gd name="T92" fmla="*/ 846 w 1147"/>
                <a:gd name="T93" fmla="*/ 809 h 944"/>
                <a:gd name="T94" fmla="*/ 795 w 1147"/>
                <a:gd name="T95" fmla="*/ 858 h 944"/>
                <a:gd name="T96" fmla="*/ 571 w 1147"/>
                <a:gd name="T97" fmla="*/ 759 h 944"/>
                <a:gd name="T98" fmla="*/ 524 w 1147"/>
                <a:gd name="T99" fmla="*/ 699 h 944"/>
                <a:gd name="T100" fmla="*/ 507 w 1147"/>
                <a:gd name="T101" fmla="*/ 569 h 944"/>
                <a:gd name="T102" fmla="*/ 523 w 1147"/>
                <a:gd name="T103" fmla="*/ 559 h 944"/>
                <a:gd name="T104" fmla="*/ 518 w 1147"/>
                <a:gd name="T105" fmla="*/ 539 h 944"/>
                <a:gd name="T106" fmla="*/ 523 w 1147"/>
                <a:gd name="T107" fmla="*/ 554 h 944"/>
                <a:gd name="T108" fmla="*/ 880 w 1147"/>
                <a:gd name="T109" fmla="*/ 567 h 944"/>
                <a:gd name="T110" fmla="*/ 923 w 1147"/>
                <a:gd name="T111" fmla="*/ 589 h 944"/>
                <a:gd name="T112" fmla="*/ 1128 w 1147"/>
                <a:gd name="T113" fmla="*/ 608 h 944"/>
                <a:gd name="T114" fmla="*/ 1075 w 1147"/>
                <a:gd name="T115" fmla="*/ 658 h 944"/>
                <a:gd name="T116" fmla="*/ 551 w 1147"/>
                <a:gd name="T117" fmla="*/ 756 h 944"/>
                <a:gd name="T118" fmla="*/ 945 w 1147"/>
                <a:gd name="T119" fmla="*/ 813 h 944"/>
                <a:gd name="T120" fmla="*/ 991 w 1147"/>
                <a:gd name="T121" fmla="*/ 874 h 944"/>
                <a:gd name="T122" fmla="*/ 125 w 1147"/>
                <a:gd name="T123" fmla="*/ 916 h 944"/>
                <a:gd name="T124" fmla="*/ 159 w 1147"/>
                <a:gd name="T125" fmla="*/ 935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7" h="944">
                  <a:moveTo>
                    <a:pt x="316" y="59"/>
                  </a:moveTo>
                  <a:cubicBezTo>
                    <a:pt x="316" y="84"/>
                    <a:pt x="316" y="285"/>
                    <a:pt x="316" y="310"/>
                  </a:cubicBezTo>
                  <a:cubicBezTo>
                    <a:pt x="319" y="311"/>
                    <a:pt x="318" y="310"/>
                    <a:pt x="321" y="312"/>
                  </a:cubicBezTo>
                  <a:cubicBezTo>
                    <a:pt x="322" y="310"/>
                    <a:pt x="322" y="310"/>
                    <a:pt x="322" y="310"/>
                  </a:cubicBezTo>
                  <a:cubicBezTo>
                    <a:pt x="325" y="311"/>
                    <a:pt x="324" y="311"/>
                    <a:pt x="327" y="312"/>
                  </a:cubicBezTo>
                  <a:cubicBezTo>
                    <a:pt x="329" y="310"/>
                    <a:pt x="328" y="311"/>
                    <a:pt x="331" y="309"/>
                  </a:cubicBezTo>
                  <a:cubicBezTo>
                    <a:pt x="335" y="309"/>
                    <a:pt x="335" y="309"/>
                    <a:pt x="337" y="309"/>
                  </a:cubicBezTo>
                  <a:cubicBezTo>
                    <a:pt x="337" y="310"/>
                    <a:pt x="337" y="310"/>
                    <a:pt x="337" y="310"/>
                  </a:cubicBezTo>
                  <a:cubicBezTo>
                    <a:pt x="337" y="313"/>
                    <a:pt x="337" y="312"/>
                    <a:pt x="336" y="315"/>
                  </a:cubicBezTo>
                  <a:cubicBezTo>
                    <a:pt x="338" y="317"/>
                    <a:pt x="338" y="317"/>
                    <a:pt x="338" y="317"/>
                  </a:cubicBezTo>
                  <a:cubicBezTo>
                    <a:pt x="340" y="318"/>
                    <a:pt x="339" y="317"/>
                    <a:pt x="341" y="319"/>
                  </a:cubicBezTo>
                  <a:cubicBezTo>
                    <a:pt x="342" y="321"/>
                    <a:pt x="342" y="321"/>
                    <a:pt x="342" y="321"/>
                  </a:cubicBezTo>
                  <a:cubicBezTo>
                    <a:pt x="346" y="325"/>
                    <a:pt x="349" y="328"/>
                    <a:pt x="354" y="334"/>
                  </a:cubicBezTo>
                  <a:cubicBezTo>
                    <a:pt x="355" y="337"/>
                    <a:pt x="354" y="335"/>
                    <a:pt x="355" y="339"/>
                  </a:cubicBezTo>
                  <a:cubicBezTo>
                    <a:pt x="355" y="340"/>
                    <a:pt x="355" y="340"/>
                    <a:pt x="355" y="340"/>
                  </a:cubicBezTo>
                  <a:cubicBezTo>
                    <a:pt x="356" y="341"/>
                    <a:pt x="356" y="341"/>
                    <a:pt x="356" y="341"/>
                  </a:cubicBezTo>
                  <a:cubicBezTo>
                    <a:pt x="358" y="338"/>
                    <a:pt x="356" y="340"/>
                    <a:pt x="363" y="335"/>
                  </a:cubicBezTo>
                  <a:cubicBezTo>
                    <a:pt x="365" y="335"/>
                    <a:pt x="365" y="335"/>
                    <a:pt x="365" y="335"/>
                  </a:cubicBezTo>
                  <a:cubicBezTo>
                    <a:pt x="367" y="332"/>
                    <a:pt x="367" y="332"/>
                    <a:pt x="367" y="332"/>
                  </a:cubicBezTo>
                  <a:cubicBezTo>
                    <a:pt x="367" y="329"/>
                    <a:pt x="367" y="329"/>
                    <a:pt x="367" y="329"/>
                  </a:cubicBezTo>
                  <a:cubicBezTo>
                    <a:pt x="368" y="329"/>
                    <a:pt x="368" y="329"/>
                    <a:pt x="368" y="329"/>
                  </a:cubicBezTo>
                  <a:cubicBezTo>
                    <a:pt x="369" y="328"/>
                    <a:pt x="369" y="328"/>
                    <a:pt x="369" y="328"/>
                  </a:cubicBezTo>
                  <a:cubicBezTo>
                    <a:pt x="369" y="327"/>
                    <a:pt x="369" y="327"/>
                    <a:pt x="369" y="327"/>
                  </a:cubicBezTo>
                  <a:cubicBezTo>
                    <a:pt x="368" y="325"/>
                    <a:pt x="368" y="325"/>
                    <a:pt x="368" y="325"/>
                  </a:cubicBezTo>
                  <a:cubicBezTo>
                    <a:pt x="374" y="324"/>
                    <a:pt x="371" y="325"/>
                    <a:pt x="378" y="321"/>
                  </a:cubicBezTo>
                  <a:cubicBezTo>
                    <a:pt x="381" y="324"/>
                    <a:pt x="379" y="322"/>
                    <a:pt x="382" y="326"/>
                  </a:cubicBezTo>
                  <a:cubicBezTo>
                    <a:pt x="383" y="327"/>
                    <a:pt x="383" y="327"/>
                    <a:pt x="383" y="327"/>
                  </a:cubicBezTo>
                  <a:cubicBezTo>
                    <a:pt x="382" y="328"/>
                    <a:pt x="383" y="327"/>
                    <a:pt x="382" y="329"/>
                  </a:cubicBezTo>
                  <a:cubicBezTo>
                    <a:pt x="384" y="332"/>
                    <a:pt x="384" y="332"/>
                    <a:pt x="384" y="332"/>
                  </a:cubicBezTo>
                  <a:cubicBezTo>
                    <a:pt x="384" y="333"/>
                    <a:pt x="384" y="333"/>
                    <a:pt x="384" y="333"/>
                  </a:cubicBezTo>
                  <a:cubicBezTo>
                    <a:pt x="385" y="333"/>
                    <a:pt x="385" y="333"/>
                    <a:pt x="385" y="333"/>
                  </a:cubicBezTo>
                  <a:cubicBezTo>
                    <a:pt x="387" y="334"/>
                    <a:pt x="387" y="334"/>
                    <a:pt x="387" y="334"/>
                  </a:cubicBezTo>
                  <a:cubicBezTo>
                    <a:pt x="387" y="335"/>
                    <a:pt x="387" y="335"/>
                    <a:pt x="387" y="335"/>
                  </a:cubicBezTo>
                  <a:cubicBezTo>
                    <a:pt x="389" y="337"/>
                    <a:pt x="389" y="337"/>
                    <a:pt x="389" y="337"/>
                  </a:cubicBezTo>
                  <a:cubicBezTo>
                    <a:pt x="390" y="337"/>
                    <a:pt x="390" y="337"/>
                    <a:pt x="390" y="337"/>
                  </a:cubicBezTo>
                  <a:cubicBezTo>
                    <a:pt x="390" y="340"/>
                    <a:pt x="390" y="339"/>
                    <a:pt x="391" y="341"/>
                  </a:cubicBezTo>
                  <a:cubicBezTo>
                    <a:pt x="392" y="342"/>
                    <a:pt x="392" y="342"/>
                    <a:pt x="392" y="342"/>
                  </a:cubicBezTo>
                  <a:cubicBezTo>
                    <a:pt x="394" y="344"/>
                    <a:pt x="394" y="343"/>
                    <a:pt x="396" y="345"/>
                  </a:cubicBezTo>
                  <a:cubicBezTo>
                    <a:pt x="400" y="351"/>
                    <a:pt x="400" y="350"/>
                    <a:pt x="401" y="351"/>
                  </a:cubicBezTo>
                  <a:cubicBezTo>
                    <a:pt x="401" y="353"/>
                    <a:pt x="401" y="353"/>
                    <a:pt x="401" y="353"/>
                  </a:cubicBezTo>
                  <a:cubicBezTo>
                    <a:pt x="403" y="356"/>
                    <a:pt x="413" y="375"/>
                    <a:pt x="414" y="377"/>
                  </a:cubicBezTo>
                  <a:cubicBezTo>
                    <a:pt x="413" y="378"/>
                    <a:pt x="414" y="378"/>
                    <a:pt x="413" y="379"/>
                  </a:cubicBezTo>
                  <a:cubicBezTo>
                    <a:pt x="415" y="380"/>
                    <a:pt x="415" y="380"/>
                    <a:pt x="416" y="380"/>
                  </a:cubicBezTo>
                  <a:cubicBezTo>
                    <a:pt x="416" y="382"/>
                    <a:pt x="416" y="381"/>
                    <a:pt x="416" y="384"/>
                  </a:cubicBezTo>
                  <a:cubicBezTo>
                    <a:pt x="417" y="385"/>
                    <a:pt x="417" y="385"/>
                    <a:pt x="418" y="385"/>
                  </a:cubicBezTo>
                  <a:cubicBezTo>
                    <a:pt x="418" y="386"/>
                    <a:pt x="418" y="386"/>
                    <a:pt x="418" y="386"/>
                  </a:cubicBezTo>
                  <a:cubicBezTo>
                    <a:pt x="419" y="387"/>
                    <a:pt x="419" y="387"/>
                    <a:pt x="419" y="387"/>
                  </a:cubicBezTo>
                  <a:cubicBezTo>
                    <a:pt x="419" y="389"/>
                    <a:pt x="419" y="389"/>
                    <a:pt x="419" y="389"/>
                  </a:cubicBezTo>
                  <a:cubicBezTo>
                    <a:pt x="420" y="389"/>
                    <a:pt x="420" y="389"/>
                    <a:pt x="422" y="389"/>
                  </a:cubicBezTo>
                  <a:cubicBezTo>
                    <a:pt x="425" y="392"/>
                    <a:pt x="424" y="391"/>
                    <a:pt x="427" y="393"/>
                  </a:cubicBezTo>
                  <a:cubicBezTo>
                    <a:pt x="429" y="394"/>
                    <a:pt x="428" y="393"/>
                    <a:pt x="431" y="394"/>
                  </a:cubicBezTo>
                  <a:cubicBezTo>
                    <a:pt x="432" y="396"/>
                    <a:pt x="432" y="396"/>
                    <a:pt x="432" y="396"/>
                  </a:cubicBezTo>
                  <a:cubicBezTo>
                    <a:pt x="434" y="397"/>
                    <a:pt x="434" y="397"/>
                    <a:pt x="434" y="397"/>
                  </a:cubicBezTo>
                  <a:cubicBezTo>
                    <a:pt x="435" y="399"/>
                    <a:pt x="435" y="399"/>
                    <a:pt x="435" y="399"/>
                  </a:cubicBezTo>
                  <a:cubicBezTo>
                    <a:pt x="437" y="400"/>
                    <a:pt x="437" y="400"/>
                    <a:pt x="437" y="400"/>
                  </a:cubicBezTo>
                  <a:cubicBezTo>
                    <a:pt x="438" y="399"/>
                    <a:pt x="438" y="399"/>
                    <a:pt x="438" y="399"/>
                  </a:cubicBezTo>
                  <a:cubicBezTo>
                    <a:pt x="439" y="400"/>
                    <a:pt x="438" y="400"/>
                    <a:pt x="439" y="401"/>
                  </a:cubicBezTo>
                  <a:cubicBezTo>
                    <a:pt x="439" y="402"/>
                    <a:pt x="439" y="402"/>
                    <a:pt x="439" y="403"/>
                  </a:cubicBezTo>
                  <a:cubicBezTo>
                    <a:pt x="436" y="409"/>
                    <a:pt x="439" y="411"/>
                    <a:pt x="439" y="415"/>
                  </a:cubicBezTo>
                  <a:cubicBezTo>
                    <a:pt x="437" y="419"/>
                    <a:pt x="437" y="419"/>
                    <a:pt x="437" y="420"/>
                  </a:cubicBezTo>
                  <a:cubicBezTo>
                    <a:pt x="437" y="420"/>
                    <a:pt x="437" y="420"/>
                    <a:pt x="437" y="420"/>
                  </a:cubicBezTo>
                  <a:cubicBezTo>
                    <a:pt x="434" y="424"/>
                    <a:pt x="435" y="422"/>
                    <a:pt x="433" y="425"/>
                  </a:cubicBezTo>
                  <a:cubicBezTo>
                    <a:pt x="432" y="425"/>
                    <a:pt x="432" y="425"/>
                    <a:pt x="432" y="425"/>
                  </a:cubicBezTo>
                  <a:cubicBezTo>
                    <a:pt x="430" y="425"/>
                    <a:pt x="430" y="425"/>
                    <a:pt x="430" y="425"/>
                  </a:cubicBezTo>
                  <a:cubicBezTo>
                    <a:pt x="428" y="420"/>
                    <a:pt x="429" y="421"/>
                    <a:pt x="427" y="418"/>
                  </a:cubicBezTo>
                  <a:cubicBezTo>
                    <a:pt x="427" y="417"/>
                    <a:pt x="427" y="417"/>
                    <a:pt x="427" y="417"/>
                  </a:cubicBezTo>
                  <a:cubicBezTo>
                    <a:pt x="428" y="416"/>
                    <a:pt x="428" y="416"/>
                    <a:pt x="428" y="416"/>
                  </a:cubicBezTo>
                  <a:cubicBezTo>
                    <a:pt x="431" y="415"/>
                    <a:pt x="431" y="415"/>
                    <a:pt x="431" y="415"/>
                  </a:cubicBezTo>
                  <a:cubicBezTo>
                    <a:pt x="431" y="415"/>
                    <a:pt x="431" y="415"/>
                    <a:pt x="431" y="415"/>
                  </a:cubicBezTo>
                  <a:cubicBezTo>
                    <a:pt x="430" y="414"/>
                    <a:pt x="430" y="414"/>
                    <a:pt x="430" y="414"/>
                  </a:cubicBezTo>
                  <a:cubicBezTo>
                    <a:pt x="430" y="414"/>
                    <a:pt x="430" y="414"/>
                    <a:pt x="430" y="414"/>
                  </a:cubicBezTo>
                  <a:cubicBezTo>
                    <a:pt x="429" y="407"/>
                    <a:pt x="431" y="409"/>
                    <a:pt x="427" y="402"/>
                  </a:cubicBezTo>
                  <a:cubicBezTo>
                    <a:pt x="426" y="401"/>
                    <a:pt x="426" y="401"/>
                    <a:pt x="426" y="401"/>
                  </a:cubicBezTo>
                  <a:cubicBezTo>
                    <a:pt x="427" y="400"/>
                    <a:pt x="427" y="401"/>
                    <a:pt x="428" y="399"/>
                  </a:cubicBezTo>
                  <a:cubicBezTo>
                    <a:pt x="424" y="401"/>
                    <a:pt x="421" y="402"/>
                    <a:pt x="419" y="404"/>
                  </a:cubicBezTo>
                  <a:cubicBezTo>
                    <a:pt x="419" y="404"/>
                    <a:pt x="419" y="404"/>
                    <a:pt x="419" y="404"/>
                  </a:cubicBezTo>
                  <a:cubicBezTo>
                    <a:pt x="419" y="404"/>
                    <a:pt x="419" y="404"/>
                    <a:pt x="419" y="404"/>
                  </a:cubicBezTo>
                  <a:cubicBezTo>
                    <a:pt x="419" y="406"/>
                    <a:pt x="419" y="406"/>
                    <a:pt x="419" y="406"/>
                  </a:cubicBezTo>
                  <a:cubicBezTo>
                    <a:pt x="419" y="406"/>
                    <a:pt x="419" y="406"/>
                    <a:pt x="419" y="406"/>
                  </a:cubicBezTo>
                  <a:cubicBezTo>
                    <a:pt x="419" y="406"/>
                    <a:pt x="419" y="406"/>
                    <a:pt x="419" y="406"/>
                  </a:cubicBezTo>
                  <a:cubicBezTo>
                    <a:pt x="418" y="409"/>
                    <a:pt x="418" y="408"/>
                    <a:pt x="417" y="410"/>
                  </a:cubicBezTo>
                  <a:cubicBezTo>
                    <a:pt x="417" y="410"/>
                    <a:pt x="417" y="410"/>
                    <a:pt x="417" y="410"/>
                  </a:cubicBezTo>
                  <a:cubicBezTo>
                    <a:pt x="415" y="410"/>
                    <a:pt x="415" y="410"/>
                    <a:pt x="415" y="410"/>
                  </a:cubicBezTo>
                  <a:cubicBezTo>
                    <a:pt x="415" y="409"/>
                    <a:pt x="415" y="409"/>
                    <a:pt x="415" y="409"/>
                  </a:cubicBezTo>
                  <a:cubicBezTo>
                    <a:pt x="414" y="407"/>
                    <a:pt x="414" y="407"/>
                    <a:pt x="414" y="407"/>
                  </a:cubicBezTo>
                  <a:cubicBezTo>
                    <a:pt x="414" y="406"/>
                    <a:pt x="414" y="406"/>
                    <a:pt x="414" y="406"/>
                  </a:cubicBezTo>
                  <a:cubicBezTo>
                    <a:pt x="416" y="404"/>
                    <a:pt x="418" y="400"/>
                    <a:pt x="419" y="398"/>
                  </a:cubicBezTo>
                  <a:cubicBezTo>
                    <a:pt x="420" y="398"/>
                    <a:pt x="420" y="398"/>
                    <a:pt x="420" y="398"/>
                  </a:cubicBezTo>
                  <a:cubicBezTo>
                    <a:pt x="422" y="397"/>
                    <a:pt x="422" y="397"/>
                    <a:pt x="422" y="397"/>
                  </a:cubicBezTo>
                  <a:cubicBezTo>
                    <a:pt x="419" y="397"/>
                    <a:pt x="419" y="397"/>
                    <a:pt x="419" y="397"/>
                  </a:cubicBezTo>
                  <a:cubicBezTo>
                    <a:pt x="418" y="396"/>
                    <a:pt x="418" y="396"/>
                    <a:pt x="418" y="396"/>
                  </a:cubicBezTo>
                  <a:cubicBezTo>
                    <a:pt x="418" y="396"/>
                    <a:pt x="417" y="395"/>
                    <a:pt x="417" y="394"/>
                  </a:cubicBezTo>
                  <a:cubicBezTo>
                    <a:pt x="415" y="393"/>
                    <a:pt x="415" y="393"/>
                    <a:pt x="415" y="393"/>
                  </a:cubicBezTo>
                  <a:cubicBezTo>
                    <a:pt x="415" y="393"/>
                    <a:pt x="415" y="393"/>
                    <a:pt x="415" y="393"/>
                  </a:cubicBezTo>
                  <a:cubicBezTo>
                    <a:pt x="414" y="391"/>
                    <a:pt x="414" y="391"/>
                    <a:pt x="413" y="391"/>
                  </a:cubicBezTo>
                  <a:cubicBezTo>
                    <a:pt x="413" y="390"/>
                    <a:pt x="413" y="390"/>
                    <a:pt x="413" y="390"/>
                  </a:cubicBezTo>
                  <a:cubicBezTo>
                    <a:pt x="413" y="389"/>
                    <a:pt x="413" y="389"/>
                    <a:pt x="413" y="389"/>
                  </a:cubicBezTo>
                  <a:cubicBezTo>
                    <a:pt x="413" y="389"/>
                    <a:pt x="413" y="389"/>
                    <a:pt x="413" y="389"/>
                  </a:cubicBezTo>
                  <a:cubicBezTo>
                    <a:pt x="412" y="388"/>
                    <a:pt x="412" y="388"/>
                    <a:pt x="412" y="388"/>
                  </a:cubicBezTo>
                  <a:cubicBezTo>
                    <a:pt x="411" y="388"/>
                    <a:pt x="411" y="388"/>
                    <a:pt x="411" y="388"/>
                  </a:cubicBezTo>
                  <a:cubicBezTo>
                    <a:pt x="411" y="386"/>
                    <a:pt x="411" y="386"/>
                    <a:pt x="411" y="386"/>
                  </a:cubicBezTo>
                  <a:cubicBezTo>
                    <a:pt x="410" y="385"/>
                    <a:pt x="410" y="385"/>
                    <a:pt x="410" y="385"/>
                  </a:cubicBezTo>
                  <a:cubicBezTo>
                    <a:pt x="409" y="385"/>
                    <a:pt x="409" y="385"/>
                    <a:pt x="409" y="385"/>
                  </a:cubicBezTo>
                  <a:cubicBezTo>
                    <a:pt x="408" y="383"/>
                    <a:pt x="408" y="383"/>
                    <a:pt x="407" y="382"/>
                  </a:cubicBezTo>
                  <a:cubicBezTo>
                    <a:pt x="408" y="380"/>
                    <a:pt x="408" y="380"/>
                    <a:pt x="408" y="380"/>
                  </a:cubicBezTo>
                  <a:cubicBezTo>
                    <a:pt x="407" y="380"/>
                    <a:pt x="407" y="380"/>
                    <a:pt x="407" y="380"/>
                  </a:cubicBezTo>
                  <a:cubicBezTo>
                    <a:pt x="406" y="380"/>
                    <a:pt x="406" y="380"/>
                    <a:pt x="406" y="380"/>
                  </a:cubicBezTo>
                  <a:cubicBezTo>
                    <a:pt x="400" y="377"/>
                    <a:pt x="400" y="377"/>
                    <a:pt x="400" y="377"/>
                  </a:cubicBezTo>
                  <a:cubicBezTo>
                    <a:pt x="401" y="374"/>
                    <a:pt x="401" y="374"/>
                    <a:pt x="401" y="374"/>
                  </a:cubicBezTo>
                  <a:cubicBezTo>
                    <a:pt x="399" y="369"/>
                    <a:pt x="399" y="369"/>
                    <a:pt x="399" y="369"/>
                  </a:cubicBezTo>
                  <a:cubicBezTo>
                    <a:pt x="398" y="368"/>
                    <a:pt x="398" y="368"/>
                    <a:pt x="398" y="368"/>
                  </a:cubicBezTo>
                  <a:cubicBezTo>
                    <a:pt x="398" y="367"/>
                    <a:pt x="398" y="367"/>
                    <a:pt x="398" y="367"/>
                  </a:cubicBezTo>
                  <a:cubicBezTo>
                    <a:pt x="399" y="366"/>
                    <a:pt x="399" y="366"/>
                    <a:pt x="399" y="366"/>
                  </a:cubicBezTo>
                  <a:cubicBezTo>
                    <a:pt x="399" y="366"/>
                    <a:pt x="399" y="366"/>
                    <a:pt x="399" y="366"/>
                  </a:cubicBezTo>
                  <a:cubicBezTo>
                    <a:pt x="402" y="368"/>
                    <a:pt x="401" y="367"/>
                    <a:pt x="404" y="369"/>
                  </a:cubicBezTo>
                  <a:cubicBezTo>
                    <a:pt x="404" y="369"/>
                    <a:pt x="404" y="369"/>
                    <a:pt x="404" y="369"/>
                  </a:cubicBezTo>
                  <a:cubicBezTo>
                    <a:pt x="403" y="368"/>
                    <a:pt x="401" y="366"/>
                    <a:pt x="400" y="365"/>
                  </a:cubicBezTo>
                  <a:cubicBezTo>
                    <a:pt x="399" y="363"/>
                    <a:pt x="400" y="364"/>
                    <a:pt x="399" y="363"/>
                  </a:cubicBezTo>
                  <a:cubicBezTo>
                    <a:pt x="400" y="363"/>
                    <a:pt x="400" y="363"/>
                    <a:pt x="400" y="363"/>
                  </a:cubicBezTo>
                  <a:cubicBezTo>
                    <a:pt x="403" y="363"/>
                    <a:pt x="403" y="363"/>
                    <a:pt x="403" y="363"/>
                  </a:cubicBezTo>
                  <a:cubicBezTo>
                    <a:pt x="403" y="363"/>
                    <a:pt x="403" y="363"/>
                    <a:pt x="403" y="363"/>
                  </a:cubicBezTo>
                  <a:cubicBezTo>
                    <a:pt x="400" y="362"/>
                    <a:pt x="400" y="362"/>
                    <a:pt x="400" y="362"/>
                  </a:cubicBezTo>
                  <a:cubicBezTo>
                    <a:pt x="399" y="362"/>
                    <a:pt x="399" y="362"/>
                    <a:pt x="399" y="362"/>
                  </a:cubicBezTo>
                  <a:cubicBezTo>
                    <a:pt x="398" y="363"/>
                    <a:pt x="398" y="363"/>
                    <a:pt x="398" y="363"/>
                  </a:cubicBezTo>
                  <a:cubicBezTo>
                    <a:pt x="398" y="363"/>
                    <a:pt x="398" y="363"/>
                    <a:pt x="398" y="363"/>
                  </a:cubicBezTo>
                  <a:cubicBezTo>
                    <a:pt x="397" y="363"/>
                    <a:pt x="397" y="363"/>
                    <a:pt x="397" y="363"/>
                  </a:cubicBezTo>
                  <a:cubicBezTo>
                    <a:pt x="397" y="363"/>
                    <a:pt x="397" y="363"/>
                    <a:pt x="397" y="363"/>
                  </a:cubicBezTo>
                  <a:cubicBezTo>
                    <a:pt x="396" y="360"/>
                    <a:pt x="396" y="361"/>
                    <a:pt x="394" y="359"/>
                  </a:cubicBezTo>
                  <a:cubicBezTo>
                    <a:pt x="393" y="355"/>
                    <a:pt x="394" y="354"/>
                    <a:pt x="395" y="350"/>
                  </a:cubicBezTo>
                  <a:cubicBezTo>
                    <a:pt x="396" y="349"/>
                    <a:pt x="396" y="349"/>
                    <a:pt x="396" y="349"/>
                  </a:cubicBezTo>
                  <a:cubicBezTo>
                    <a:pt x="396" y="349"/>
                    <a:pt x="396" y="349"/>
                    <a:pt x="396" y="349"/>
                  </a:cubicBezTo>
                  <a:cubicBezTo>
                    <a:pt x="395" y="349"/>
                    <a:pt x="395" y="349"/>
                    <a:pt x="395" y="349"/>
                  </a:cubicBezTo>
                  <a:cubicBezTo>
                    <a:pt x="395" y="349"/>
                    <a:pt x="395" y="349"/>
                    <a:pt x="395" y="349"/>
                  </a:cubicBezTo>
                  <a:cubicBezTo>
                    <a:pt x="394" y="352"/>
                    <a:pt x="394" y="351"/>
                    <a:pt x="393" y="354"/>
                  </a:cubicBezTo>
                  <a:cubicBezTo>
                    <a:pt x="392" y="355"/>
                    <a:pt x="392" y="355"/>
                    <a:pt x="392" y="355"/>
                  </a:cubicBezTo>
                  <a:cubicBezTo>
                    <a:pt x="391" y="355"/>
                    <a:pt x="391" y="355"/>
                    <a:pt x="391" y="355"/>
                  </a:cubicBezTo>
                  <a:cubicBezTo>
                    <a:pt x="391" y="354"/>
                    <a:pt x="391" y="354"/>
                    <a:pt x="391" y="354"/>
                  </a:cubicBezTo>
                  <a:cubicBezTo>
                    <a:pt x="389" y="352"/>
                    <a:pt x="389" y="352"/>
                    <a:pt x="389" y="352"/>
                  </a:cubicBezTo>
                  <a:cubicBezTo>
                    <a:pt x="387" y="352"/>
                    <a:pt x="387" y="352"/>
                    <a:pt x="387" y="352"/>
                  </a:cubicBezTo>
                  <a:cubicBezTo>
                    <a:pt x="386" y="350"/>
                    <a:pt x="386" y="350"/>
                    <a:pt x="386" y="350"/>
                  </a:cubicBezTo>
                  <a:cubicBezTo>
                    <a:pt x="384" y="346"/>
                    <a:pt x="384" y="346"/>
                    <a:pt x="384" y="346"/>
                  </a:cubicBezTo>
                  <a:cubicBezTo>
                    <a:pt x="383" y="344"/>
                    <a:pt x="383" y="344"/>
                    <a:pt x="383" y="344"/>
                  </a:cubicBezTo>
                  <a:cubicBezTo>
                    <a:pt x="383" y="344"/>
                    <a:pt x="383" y="344"/>
                    <a:pt x="383" y="344"/>
                  </a:cubicBezTo>
                  <a:cubicBezTo>
                    <a:pt x="382" y="343"/>
                    <a:pt x="382" y="343"/>
                    <a:pt x="382" y="343"/>
                  </a:cubicBezTo>
                  <a:cubicBezTo>
                    <a:pt x="382" y="342"/>
                    <a:pt x="382" y="342"/>
                    <a:pt x="382" y="342"/>
                  </a:cubicBezTo>
                  <a:cubicBezTo>
                    <a:pt x="380" y="335"/>
                    <a:pt x="379" y="332"/>
                    <a:pt x="379" y="330"/>
                  </a:cubicBezTo>
                  <a:cubicBezTo>
                    <a:pt x="379" y="329"/>
                    <a:pt x="379" y="329"/>
                    <a:pt x="379" y="329"/>
                  </a:cubicBezTo>
                  <a:cubicBezTo>
                    <a:pt x="378" y="331"/>
                    <a:pt x="379" y="331"/>
                    <a:pt x="378" y="332"/>
                  </a:cubicBezTo>
                  <a:cubicBezTo>
                    <a:pt x="378" y="332"/>
                    <a:pt x="378" y="332"/>
                    <a:pt x="378" y="332"/>
                  </a:cubicBezTo>
                  <a:cubicBezTo>
                    <a:pt x="379" y="334"/>
                    <a:pt x="378" y="333"/>
                    <a:pt x="379" y="334"/>
                  </a:cubicBezTo>
                  <a:cubicBezTo>
                    <a:pt x="378" y="334"/>
                    <a:pt x="378" y="334"/>
                    <a:pt x="378" y="334"/>
                  </a:cubicBezTo>
                  <a:cubicBezTo>
                    <a:pt x="377" y="334"/>
                    <a:pt x="377" y="334"/>
                    <a:pt x="377" y="334"/>
                  </a:cubicBezTo>
                  <a:cubicBezTo>
                    <a:pt x="379" y="337"/>
                    <a:pt x="379" y="337"/>
                    <a:pt x="379" y="337"/>
                  </a:cubicBezTo>
                  <a:cubicBezTo>
                    <a:pt x="380" y="344"/>
                    <a:pt x="382" y="351"/>
                    <a:pt x="382" y="354"/>
                  </a:cubicBezTo>
                  <a:cubicBezTo>
                    <a:pt x="382" y="354"/>
                    <a:pt x="382" y="354"/>
                    <a:pt x="382" y="355"/>
                  </a:cubicBezTo>
                  <a:cubicBezTo>
                    <a:pt x="381" y="355"/>
                    <a:pt x="381" y="355"/>
                    <a:pt x="381" y="355"/>
                  </a:cubicBezTo>
                  <a:cubicBezTo>
                    <a:pt x="380" y="355"/>
                    <a:pt x="380" y="355"/>
                    <a:pt x="380" y="355"/>
                  </a:cubicBezTo>
                  <a:cubicBezTo>
                    <a:pt x="379" y="354"/>
                    <a:pt x="379" y="354"/>
                    <a:pt x="378" y="352"/>
                  </a:cubicBezTo>
                  <a:cubicBezTo>
                    <a:pt x="377" y="351"/>
                    <a:pt x="377" y="351"/>
                    <a:pt x="377" y="351"/>
                  </a:cubicBezTo>
                  <a:cubicBezTo>
                    <a:pt x="373" y="352"/>
                    <a:pt x="373" y="352"/>
                    <a:pt x="373" y="352"/>
                  </a:cubicBezTo>
                  <a:cubicBezTo>
                    <a:pt x="373" y="352"/>
                    <a:pt x="373" y="352"/>
                    <a:pt x="373" y="352"/>
                  </a:cubicBezTo>
                  <a:cubicBezTo>
                    <a:pt x="373" y="350"/>
                    <a:pt x="373" y="351"/>
                    <a:pt x="373" y="348"/>
                  </a:cubicBezTo>
                  <a:cubicBezTo>
                    <a:pt x="373" y="346"/>
                    <a:pt x="372" y="345"/>
                    <a:pt x="371" y="343"/>
                  </a:cubicBezTo>
                  <a:cubicBezTo>
                    <a:pt x="371" y="342"/>
                    <a:pt x="371" y="342"/>
                    <a:pt x="371" y="342"/>
                  </a:cubicBezTo>
                  <a:cubicBezTo>
                    <a:pt x="374" y="341"/>
                    <a:pt x="374" y="341"/>
                    <a:pt x="374" y="341"/>
                  </a:cubicBezTo>
                  <a:cubicBezTo>
                    <a:pt x="373" y="341"/>
                    <a:pt x="373" y="341"/>
                    <a:pt x="373" y="341"/>
                  </a:cubicBezTo>
                  <a:cubicBezTo>
                    <a:pt x="372" y="341"/>
                    <a:pt x="372" y="341"/>
                    <a:pt x="372" y="341"/>
                  </a:cubicBezTo>
                  <a:cubicBezTo>
                    <a:pt x="371" y="341"/>
                    <a:pt x="371" y="341"/>
                    <a:pt x="371" y="341"/>
                  </a:cubicBezTo>
                  <a:cubicBezTo>
                    <a:pt x="371" y="339"/>
                    <a:pt x="371" y="339"/>
                    <a:pt x="370" y="338"/>
                  </a:cubicBezTo>
                  <a:cubicBezTo>
                    <a:pt x="370" y="338"/>
                    <a:pt x="370" y="338"/>
                    <a:pt x="370" y="338"/>
                  </a:cubicBezTo>
                  <a:cubicBezTo>
                    <a:pt x="370" y="340"/>
                    <a:pt x="370" y="340"/>
                    <a:pt x="370" y="340"/>
                  </a:cubicBezTo>
                  <a:cubicBezTo>
                    <a:pt x="371" y="341"/>
                    <a:pt x="371" y="341"/>
                    <a:pt x="370" y="343"/>
                  </a:cubicBezTo>
                  <a:cubicBezTo>
                    <a:pt x="370" y="343"/>
                    <a:pt x="370" y="343"/>
                    <a:pt x="370" y="343"/>
                  </a:cubicBezTo>
                  <a:cubicBezTo>
                    <a:pt x="370" y="344"/>
                    <a:pt x="370" y="344"/>
                    <a:pt x="370" y="344"/>
                  </a:cubicBezTo>
                  <a:cubicBezTo>
                    <a:pt x="369" y="344"/>
                    <a:pt x="369" y="344"/>
                    <a:pt x="369" y="344"/>
                  </a:cubicBezTo>
                  <a:cubicBezTo>
                    <a:pt x="368" y="343"/>
                    <a:pt x="369" y="343"/>
                    <a:pt x="368" y="342"/>
                  </a:cubicBezTo>
                  <a:cubicBezTo>
                    <a:pt x="367" y="342"/>
                    <a:pt x="367" y="342"/>
                    <a:pt x="367" y="342"/>
                  </a:cubicBezTo>
                  <a:cubicBezTo>
                    <a:pt x="366" y="342"/>
                    <a:pt x="366" y="342"/>
                    <a:pt x="366" y="342"/>
                  </a:cubicBezTo>
                  <a:cubicBezTo>
                    <a:pt x="366" y="341"/>
                    <a:pt x="366" y="341"/>
                    <a:pt x="366" y="341"/>
                  </a:cubicBezTo>
                  <a:cubicBezTo>
                    <a:pt x="365" y="340"/>
                    <a:pt x="365" y="340"/>
                    <a:pt x="365" y="340"/>
                  </a:cubicBezTo>
                  <a:cubicBezTo>
                    <a:pt x="362" y="339"/>
                    <a:pt x="363" y="339"/>
                    <a:pt x="361" y="338"/>
                  </a:cubicBezTo>
                  <a:cubicBezTo>
                    <a:pt x="361" y="338"/>
                    <a:pt x="361" y="338"/>
                    <a:pt x="361" y="338"/>
                  </a:cubicBezTo>
                  <a:cubicBezTo>
                    <a:pt x="361" y="339"/>
                    <a:pt x="361" y="339"/>
                    <a:pt x="361" y="339"/>
                  </a:cubicBezTo>
                  <a:cubicBezTo>
                    <a:pt x="361" y="340"/>
                    <a:pt x="361" y="340"/>
                    <a:pt x="361" y="340"/>
                  </a:cubicBezTo>
                  <a:cubicBezTo>
                    <a:pt x="361" y="340"/>
                    <a:pt x="361" y="340"/>
                    <a:pt x="361" y="340"/>
                  </a:cubicBezTo>
                  <a:cubicBezTo>
                    <a:pt x="360" y="341"/>
                    <a:pt x="360" y="341"/>
                    <a:pt x="360" y="341"/>
                  </a:cubicBezTo>
                  <a:cubicBezTo>
                    <a:pt x="360" y="341"/>
                    <a:pt x="360" y="341"/>
                    <a:pt x="360" y="341"/>
                  </a:cubicBezTo>
                  <a:cubicBezTo>
                    <a:pt x="361" y="341"/>
                    <a:pt x="361" y="341"/>
                    <a:pt x="361" y="341"/>
                  </a:cubicBezTo>
                  <a:cubicBezTo>
                    <a:pt x="362" y="341"/>
                    <a:pt x="362" y="341"/>
                    <a:pt x="362" y="341"/>
                  </a:cubicBezTo>
                  <a:cubicBezTo>
                    <a:pt x="363" y="342"/>
                    <a:pt x="364" y="342"/>
                    <a:pt x="365" y="343"/>
                  </a:cubicBezTo>
                  <a:cubicBezTo>
                    <a:pt x="366" y="344"/>
                    <a:pt x="366" y="344"/>
                    <a:pt x="366" y="344"/>
                  </a:cubicBezTo>
                  <a:cubicBezTo>
                    <a:pt x="366" y="344"/>
                    <a:pt x="366" y="344"/>
                    <a:pt x="366" y="344"/>
                  </a:cubicBezTo>
                  <a:cubicBezTo>
                    <a:pt x="367" y="345"/>
                    <a:pt x="367" y="345"/>
                    <a:pt x="367" y="345"/>
                  </a:cubicBezTo>
                  <a:cubicBezTo>
                    <a:pt x="367" y="346"/>
                    <a:pt x="367" y="346"/>
                    <a:pt x="367" y="346"/>
                  </a:cubicBezTo>
                  <a:cubicBezTo>
                    <a:pt x="366" y="347"/>
                    <a:pt x="366" y="347"/>
                    <a:pt x="366" y="347"/>
                  </a:cubicBezTo>
                  <a:cubicBezTo>
                    <a:pt x="368" y="347"/>
                    <a:pt x="368" y="347"/>
                    <a:pt x="368" y="347"/>
                  </a:cubicBezTo>
                  <a:cubicBezTo>
                    <a:pt x="369" y="347"/>
                    <a:pt x="369" y="347"/>
                    <a:pt x="369" y="347"/>
                  </a:cubicBezTo>
                  <a:cubicBezTo>
                    <a:pt x="371" y="350"/>
                    <a:pt x="371" y="349"/>
                    <a:pt x="371" y="350"/>
                  </a:cubicBezTo>
                  <a:cubicBezTo>
                    <a:pt x="371" y="352"/>
                    <a:pt x="371" y="352"/>
                    <a:pt x="371" y="352"/>
                  </a:cubicBezTo>
                  <a:cubicBezTo>
                    <a:pt x="371" y="352"/>
                    <a:pt x="371" y="352"/>
                    <a:pt x="371" y="352"/>
                  </a:cubicBezTo>
                  <a:cubicBezTo>
                    <a:pt x="370" y="353"/>
                    <a:pt x="370" y="353"/>
                    <a:pt x="370" y="353"/>
                  </a:cubicBezTo>
                  <a:cubicBezTo>
                    <a:pt x="367" y="353"/>
                    <a:pt x="367" y="353"/>
                    <a:pt x="367" y="353"/>
                  </a:cubicBezTo>
                  <a:cubicBezTo>
                    <a:pt x="365" y="355"/>
                    <a:pt x="365" y="355"/>
                    <a:pt x="365" y="355"/>
                  </a:cubicBezTo>
                  <a:cubicBezTo>
                    <a:pt x="365" y="355"/>
                    <a:pt x="365" y="355"/>
                    <a:pt x="365" y="355"/>
                  </a:cubicBezTo>
                  <a:cubicBezTo>
                    <a:pt x="362" y="354"/>
                    <a:pt x="357" y="349"/>
                    <a:pt x="354" y="348"/>
                  </a:cubicBezTo>
                  <a:cubicBezTo>
                    <a:pt x="354" y="347"/>
                    <a:pt x="354" y="347"/>
                    <a:pt x="354" y="347"/>
                  </a:cubicBezTo>
                  <a:cubicBezTo>
                    <a:pt x="354" y="347"/>
                    <a:pt x="354" y="347"/>
                    <a:pt x="354" y="347"/>
                  </a:cubicBezTo>
                  <a:cubicBezTo>
                    <a:pt x="354" y="346"/>
                    <a:pt x="354" y="346"/>
                    <a:pt x="354" y="346"/>
                  </a:cubicBezTo>
                  <a:cubicBezTo>
                    <a:pt x="353" y="346"/>
                    <a:pt x="353" y="346"/>
                    <a:pt x="353" y="346"/>
                  </a:cubicBezTo>
                  <a:cubicBezTo>
                    <a:pt x="351" y="344"/>
                    <a:pt x="350" y="342"/>
                    <a:pt x="350" y="341"/>
                  </a:cubicBezTo>
                  <a:cubicBezTo>
                    <a:pt x="348" y="339"/>
                    <a:pt x="346" y="337"/>
                    <a:pt x="344" y="336"/>
                  </a:cubicBezTo>
                  <a:cubicBezTo>
                    <a:pt x="343" y="336"/>
                    <a:pt x="343" y="336"/>
                    <a:pt x="343" y="336"/>
                  </a:cubicBezTo>
                  <a:cubicBezTo>
                    <a:pt x="343" y="336"/>
                    <a:pt x="343" y="336"/>
                    <a:pt x="343" y="336"/>
                  </a:cubicBezTo>
                  <a:cubicBezTo>
                    <a:pt x="344" y="335"/>
                    <a:pt x="344" y="335"/>
                    <a:pt x="344" y="335"/>
                  </a:cubicBezTo>
                  <a:cubicBezTo>
                    <a:pt x="344" y="335"/>
                    <a:pt x="344" y="335"/>
                    <a:pt x="344" y="335"/>
                  </a:cubicBezTo>
                  <a:cubicBezTo>
                    <a:pt x="341" y="335"/>
                    <a:pt x="341" y="335"/>
                    <a:pt x="341" y="335"/>
                  </a:cubicBezTo>
                  <a:cubicBezTo>
                    <a:pt x="337" y="332"/>
                    <a:pt x="331" y="329"/>
                    <a:pt x="329" y="327"/>
                  </a:cubicBezTo>
                  <a:cubicBezTo>
                    <a:pt x="329" y="327"/>
                    <a:pt x="329" y="327"/>
                    <a:pt x="329" y="327"/>
                  </a:cubicBezTo>
                  <a:cubicBezTo>
                    <a:pt x="330" y="326"/>
                    <a:pt x="330" y="326"/>
                    <a:pt x="330" y="326"/>
                  </a:cubicBezTo>
                  <a:cubicBezTo>
                    <a:pt x="331" y="326"/>
                    <a:pt x="330" y="326"/>
                    <a:pt x="331" y="325"/>
                  </a:cubicBezTo>
                  <a:cubicBezTo>
                    <a:pt x="332" y="323"/>
                    <a:pt x="332" y="323"/>
                    <a:pt x="332" y="323"/>
                  </a:cubicBezTo>
                  <a:cubicBezTo>
                    <a:pt x="332" y="323"/>
                    <a:pt x="332" y="323"/>
                    <a:pt x="332" y="323"/>
                  </a:cubicBezTo>
                  <a:cubicBezTo>
                    <a:pt x="332" y="321"/>
                    <a:pt x="331" y="320"/>
                    <a:pt x="332" y="318"/>
                  </a:cubicBezTo>
                  <a:cubicBezTo>
                    <a:pt x="332" y="317"/>
                    <a:pt x="332" y="318"/>
                    <a:pt x="333" y="317"/>
                  </a:cubicBezTo>
                  <a:cubicBezTo>
                    <a:pt x="333" y="317"/>
                    <a:pt x="333" y="317"/>
                    <a:pt x="333" y="317"/>
                  </a:cubicBezTo>
                  <a:cubicBezTo>
                    <a:pt x="334" y="319"/>
                    <a:pt x="334" y="319"/>
                    <a:pt x="334" y="319"/>
                  </a:cubicBezTo>
                  <a:cubicBezTo>
                    <a:pt x="335" y="320"/>
                    <a:pt x="335" y="320"/>
                    <a:pt x="335" y="320"/>
                  </a:cubicBezTo>
                  <a:cubicBezTo>
                    <a:pt x="335" y="323"/>
                    <a:pt x="334" y="322"/>
                    <a:pt x="335" y="325"/>
                  </a:cubicBezTo>
                  <a:cubicBezTo>
                    <a:pt x="335" y="325"/>
                    <a:pt x="335" y="325"/>
                    <a:pt x="335" y="325"/>
                  </a:cubicBezTo>
                  <a:cubicBezTo>
                    <a:pt x="335" y="323"/>
                    <a:pt x="335" y="323"/>
                    <a:pt x="336" y="321"/>
                  </a:cubicBezTo>
                  <a:cubicBezTo>
                    <a:pt x="336" y="320"/>
                    <a:pt x="336" y="320"/>
                    <a:pt x="336" y="320"/>
                  </a:cubicBezTo>
                  <a:cubicBezTo>
                    <a:pt x="338" y="320"/>
                    <a:pt x="338" y="320"/>
                    <a:pt x="338" y="320"/>
                  </a:cubicBezTo>
                  <a:cubicBezTo>
                    <a:pt x="338" y="320"/>
                    <a:pt x="338" y="320"/>
                    <a:pt x="338" y="320"/>
                  </a:cubicBezTo>
                  <a:cubicBezTo>
                    <a:pt x="335" y="319"/>
                    <a:pt x="335" y="319"/>
                    <a:pt x="335" y="319"/>
                  </a:cubicBezTo>
                  <a:cubicBezTo>
                    <a:pt x="334" y="316"/>
                    <a:pt x="334" y="316"/>
                    <a:pt x="334" y="316"/>
                  </a:cubicBezTo>
                  <a:cubicBezTo>
                    <a:pt x="333" y="316"/>
                    <a:pt x="333" y="316"/>
                    <a:pt x="333" y="316"/>
                  </a:cubicBezTo>
                  <a:cubicBezTo>
                    <a:pt x="332" y="316"/>
                    <a:pt x="332" y="316"/>
                    <a:pt x="332" y="316"/>
                  </a:cubicBezTo>
                  <a:cubicBezTo>
                    <a:pt x="327" y="321"/>
                    <a:pt x="331" y="319"/>
                    <a:pt x="325" y="323"/>
                  </a:cubicBezTo>
                  <a:cubicBezTo>
                    <a:pt x="321" y="323"/>
                    <a:pt x="317" y="323"/>
                    <a:pt x="311" y="319"/>
                  </a:cubicBezTo>
                  <a:cubicBezTo>
                    <a:pt x="312" y="317"/>
                    <a:pt x="312" y="317"/>
                    <a:pt x="312" y="317"/>
                  </a:cubicBezTo>
                  <a:cubicBezTo>
                    <a:pt x="312" y="316"/>
                    <a:pt x="312" y="316"/>
                    <a:pt x="312" y="316"/>
                  </a:cubicBezTo>
                  <a:cubicBezTo>
                    <a:pt x="312" y="315"/>
                    <a:pt x="312" y="315"/>
                    <a:pt x="312" y="315"/>
                  </a:cubicBezTo>
                  <a:cubicBezTo>
                    <a:pt x="312" y="314"/>
                    <a:pt x="312" y="314"/>
                    <a:pt x="312" y="314"/>
                  </a:cubicBezTo>
                  <a:cubicBezTo>
                    <a:pt x="311" y="314"/>
                    <a:pt x="311" y="314"/>
                    <a:pt x="311" y="314"/>
                  </a:cubicBezTo>
                  <a:cubicBezTo>
                    <a:pt x="311" y="314"/>
                    <a:pt x="311" y="314"/>
                    <a:pt x="311" y="314"/>
                  </a:cubicBezTo>
                  <a:cubicBezTo>
                    <a:pt x="311" y="315"/>
                    <a:pt x="311" y="314"/>
                    <a:pt x="311" y="316"/>
                  </a:cubicBezTo>
                  <a:cubicBezTo>
                    <a:pt x="311" y="316"/>
                    <a:pt x="311" y="316"/>
                    <a:pt x="311" y="316"/>
                  </a:cubicBezTo>
                  <a:cubicBezTo>
                    <a:pt x="310" y="317"/>
                    <a:pt x="310" y="317"/>
                    <a:pt x="308" y="317"/>
                  </a:cubicBezTo>
                  <a:cubicBezTo>
                    <a:pt x="287" y="311"/>
                    <a:pt x="290" y="317"/>
                    <a:pt x="280" y="316"/>
                  </a:cubicBezTo>
                  <a:cubicBezTo>
                    <a:pt x="280" y="315"/>
                    <a:pt x="280" y="315"/>
                    <a:pt x="280" y="315"/>
                  </a:cubicBezTo>
                  <a:cubicBezTo>
                    <a:pt x="281" y="315"/>
                    <a:pt x="281" y="315"/>
                    <a:pt x="281" y="315"/>
                  </a:cubicBezTo>
                  <a:cubicBezTo>
                    <a:pt x="281" y="315"/>
                    <a:pt x="281" y="315"/>
                    <a:pt x="281" y="315"/>
                  </a:cubicBezTo>
                  <a:cubicBezTo>
                    <a:pt x="280" y="313"/>
                    <a:pt x="280" y="313"/>
                    <a:pt x="280" y="313"/>
                  </a:cubicBezTo>
                  <a:cubicBezTo>
                    <a:pt x="278" y="312"/>
                    <a:pt x="278" y="312"/>
                    <a:pt x="278" y="312"/>
                  </a:cubicBezTo>
                  <a:cubicBezTo>
                    <a:pt x="276" y="312"/>
                    <a:pt x="276" y="312"/>
                    <a:pt x="275" y="311"/>
                  </a:cubicBezTo>
                  <a:cubicBezTo>
                    <a:pt x="275" y="311"/>
                    <a:pt x="275" y="311"/>
                    <a:pt x="275" y="311"/>
                  </a:cubicBezTo>
                  <a:cubicBezTo>
                    <a:pt x="274" y="310"/>
                    <a:pt x="274" y="310"/>
                    <a:pt x="272" y="310"/>
                  </a:cubicBezTo>
                  <a:cubicBezTo>
                    <a:pt x="272" y="309"/>
                    <a:pt x="272" y="309"/>
                    <a:pt x="272" y="309"/>
                  </a:cubicBezTo>
                  <a:cubicBezTo>
                    <a:pt x="273" y="304"/>
                    <a:pt x="273" y="304"/>
                    <a:pt x="274" y="301"/>
                  </a:cubicBezTo>
                  <a:cubicBezTo>
                    <a:pt x="274" y="302"/>
                    <a:pt x="274" y="302"/>
                    <a:pt x="274" y="302"/>
                  </a:cubicBezTo>
                  <a:cubicBezTo>
                    <a:pt x="271" y="304"/>
                    <a:pt x="270" y="307"/>
                    <a:pt x="268" y="308"/>
                  </a:cubicBezTo>
                  <a:cubicBezTo>
                    <a:pt x="267" y="308"/>
                    <a:pt x="267" y="308"/>
                    <a:pt x="267" y="308"/>
                  </a:cubicBezTo>
                  <a:cubicBezTo>
                    <a:pt x="264" y="306"/>
                    <a:pt x="265" y="307"/>
                    <a:pt x="263" y="306"/>
                  </a:cubicBezTo>
                  <a:cubicBezTo>
                    <a:pt x="261" y="306"/>
                    <a:pt x="261" y="306"/>
                    <a:pt x="261" y="306"/>
                  </a:cubicBezTo>
                  <a:cubicBezTo>
                    <a:pt x="261" y="306"/>
                    <a:pt x="261" y="306"/>
                    <a:pt x="261" y="306"/>
                  </a:cubicBezTo>
                  <a:cubicBezTo>
                    <a:pt x="262" y="305"/>
                    <a:pt x="262" y="305"/>
                    <a:pt x="263" y="302"/>
                  </a:cubicBezTo>
                  <a:cubicBezTo>
                    <a:pt x="263" y="302"/>
                    <a:pt x="263" y="302"/>
                    <a:pt x="263" y="302"/>
                  </a:cubicBezTo>
                  <a:cubicBezTo>
                    <a:pt x="258" y="302"/>
                    <a:pt x="258" y="302"/>
                    <a:pt x="258" y="302"/>
                  </a:cubicBezTo>
                  <a:cubicBezTo>
                    <a:pt x="258" y="301"/>
                    <a:pt x="258" y="301"/>
                    <a:pt x="258" y="300"/>
                  </a:cubicBezTo>
                  <a:cubicBezTo>
                    <a:pt x="258" y="300"/>
                    <a:pt x="258" y="300"/>
                    <a:pt x="258" y="300"/>
                  </a:cubicBezTo>
                  <a:cubicBezTo>
                    <a:pt x="257" y="300"/>
                    <a:pt x="257" y="300"/>
                    <a:pt x="257" y="300"/>
                  </a:cubicBezTo>
                  <a:cubicBezTo>
                    <a:pt x="256" y="300"/>
                    <a:pt x="256" y="300"/>
                    <a:pt x="254" y="301"/>
                  </a:cubicBezTo>
                  <a:cubicBezTo>
                    <a:pt x="253" y="300"/>
                    <a:pt x="253" y="300"/>
                    <a:pt x="253" y="300"/>
                  </a:cubicBezTo>
                  <a:cubicBezTo>
                    <a:pt x="253" y="300"/>
                    <a:pt x="253" y="300"/>
                    <a:pt x="253" y="300"/>
                  </a:cubicBezTo>
                  <a:cubicBezTo>
                    <a:pt x="254" y="299"/>
                    <a:pt x="254" y="299"/>
                    <a:pt x="254" y="299"/>
                  </a:cubicBezTo>
                  <a:cubicBezTo>
                    <a:pt x="255" y="298"/>
                    <a:pt x="255" y="298"/>
                    <a:pt x="255" y="298"/>
                  </a:cubicBezTo>
                  <a:cubicBezTo>
                    <a:pt x="254" y="297"/>
                    <a:pt x="254" y="297"/>
                    <a:pt x="254" y="297"/>
                  </a:cubicBezTo>
                  <a:cubicBezTo>
                    <a:pt x="253" y="297"/>
                    <a:pt x="253" y="297"/>
                    <a:pt x="252" y="296"/>
                  </a:cubicBezTo>
                  <a:cubicBezTo>
                    <a:pt x="252" y="294"/>
                    <a:pt x="252" y="294"/>
                    <a:pt x="252" y="294"/>
                  </a:cubicBezTo>
                  <a:cubicBezTo>
                    <a:pt x="253" y="293"/>
                    <a:pt x="253" y="293"/>
                    <a:pt x="253" y="293"/>
                  </a:cubicBezTo>
                  <a:cubicBezTo>
                    <a:pt x="256" y="291"/>
                    <a:pt x="256" y="291"/>
                    <a:pt x="256" y="291"/>
                  </a:cubicBezTo>
                  <a:cubicBezTo>
                    <a:pt x="255" y="291"/>
                    <a:pt x="255" y="291"/>
                    <a:pt x="255" y="291"/>
                  </a:cubicBezTo>
                  <a:cubicBezTo>
                    <a:pt x="253" y="291"/>
                    <a:pt x="253" y="291"/>
                    <a:pt x="253" y="291"/>
                  </a:cubicBezTo>
                  <a:cubicBezTo>
                    <a:pt x="251" y="292"/>
                    <a:pt x="252" y="292"/>
                    <a:pt x="250" y="294"/>
                  </a:cubicBezTo>
                  <a:cubicBezTo>
                    <a:pt x="249" y="294"/>
                    <a:pt x="249" y="294"/>
                    <a:pt x="249" y="294"/>
                  </a:cubicBezTo>
                  <a:cubicBezTo>
                    <a:pt x="248" y="294"/>
                    <a:pt x="248" y="294"/>
                    <a:pt x="248" y="294"/>
                  </a:cubicBezTo>
                  <a:cubicBezTo>
                    <a:pt x="247" y="294"/>
                    <a:pt x="247" y="294"/>
                    <a:pt x="247" y="294"/>
                  </a:cubicBezTo>
                  <a:cubicBezTo>
                    <a:pt x="246" y="294"/>
                    <a:pt x="246" y="294"/>
                    <a:pt x="246" y="294"/>
                  </a:cubicBezTo>
                  <a:cubicBezTo>
                    <a:pt x="246" y="294"/>
                    <a:pt x="246" y="294"/>
                    <a:pt x="246" y="294"/>
                  </a:cubicBezTo>
                  <a:cubicBezTo>
                    <a:pt x="245" y="295"/>
                    <a:pt x="245" y="295"/>
                    <a:pt x="245" y="295"/>
                  </a:cubicBezTo>
                  <a:cubicBezTo>
                    <a:pt x="244" y="296"/>
                    <a:pt x="244" y="296"/>
                    <a:pt x="244" y="296"/>
                  </a:cubicBezTo>
                  <a:cubicBezTo>
                    <a:pt x="244" y="296"/>
                    <a:pt x="244" y="296"/>
                    <a:pt x="244" y="296"/>
                  </a:cubicBezTo>
                  <a:cubicBezTo>
                    <a:pt x="243" y="295"/>
                    <a:pt x="243" y="295"/>
                    <a:pt x="243" y="295"/>
                  </a:cubicBezTo>
                  <a:cubicBezTo>
                    <a:pt x="242" y="294"/>
                    <a:pt x="242" y="294"/>
                    <a:pt x="242" y="294"/>
                  </a:cubicBezTo>
                  <a:cubicBezTo>
                    <a:pt x="242" y="294"/>
                    <a:pt x="242" y="294"/>
                    <a:pt x="242" y="294"/>
                  </a:cubicBezTo>
                  <a:cubicBezTo>
                    <a:pt x="242" y="294"/>
                    <a:pt x="242" y="294"/>
                    <a:pt x="242" y="294"/>
                  </a:cubicBezTo>
                  <a:cubicBezTo>
                    <a:pt x="241" y="295"/>
                    <a:pt x="241" y="295"/>
                    <a:pt x="241" y="295"/>
                  </a:cubicBezTo>
                  <a:cubicBezTo>
                    <a:pt x="241" y="296"/>
                    <a:pt x="241" y="296"/>
                    <a:pt x="241" y="296"/>
                  </a:cubicBezTo>
                  <a:cubicBezTo>
                    <a:pt x="239" y="296"/>
                    <a:pt x="239" y="296"/>
                    <a:pt x="239" y="296"/>
                  </a:cubicBezTo>
                  <a:cubicBezTo>
                    <a:pt x="238" y="296"/>
                    <a:pt x="238" y="296"/>
                    <a:pt x="238" y="296"/>
                  </a:cubicBezTo>
                  <a:cubicBezTo>
                    <a:pt x="237" y="295"/>
                    <a:pt x="237" y="295"/>
                    <a:pt x="237" y="295"/>
                  </a:cubicBezTo>
                  <a:cubicBezTo>
                    <a:pt x="237" y="294"/>
                    <a:pt x="237" y="294"/>
                    <a:pt x="237" y="294"/>
                  </a:cubicBezTo>
                  <a:cubicBezTo>
                    <a:pt x="238" y="293"/>
                    <a:pt x="239" y="290"/>
                    <a:pt x="240" y="289"/>
                  </a:cubicBezTo>
                  <a:cubicBezTo>
                    <a:pt x="240" y="289"/>
                    <a:pt x="240" y="289"/>
                    <a:pt x="240" y="289"/>
                  </a:cubicBezTo>
                  <a:cubicBezTo>
                    <a:pt x="238" y="290"/>
                    <a:pt x="238" y="291"/>
                    <a:pt x="237" y="292"/>
                  </a:cubicBezTo>
                  <a:cubicBezTo>
                    <a:pt x="235" y="292"/>
                    <a:pt x="235" y="292"/>
                    <a:pt x="235" y="292"/>
                  </a:cubicBezTo>
                  <a:cubicBezTo>
                    <a:pt x="235" y="292"/>
                    <a:pt x="235" y="292"/>
                    <a:pt x="235" y="292"/>
                  </a:cubicBezTo>
                  <a:cubicBezTo>
                    <a:pt x="234" y="292"/>
                    <a:pt x="234" y="292"/>
                    <a:pt x="234" y="292"/>
                  </a:cubicBezTo>
                  <a:cubicBezTo>
                    <a:pt x="233" y="292"/>
                    <a:pt x="233" y="292"/>
                    <a:pt x="233" y="293"/>
                  </a:cubicBezTo>
                  <a:cubicBezTo>
                    <a:pt x="233" y="293"/>
                    <a:pt x="233" y="293"/>
                    <a:pt x="233" y="293"/>
                  </a:cubicBezTo>
                  <a:cubicBezTo>
                    <a:pt x="233" y="294"/>
                    <a:pt x="233" y="294"/>
                    <a:pt x="233" y="294"/>
                  </a:cubicBezTo>
                  <a:cubicBezTo>
                    <a:pt x="234" y="293"/>
                    <a:pt x="234" y="293"/>
                    <a:pt x="235" y="293"/>
                  </a:cubicBezTo>
                  <a:cubicBezTo>
                    <a:pt x="235" y="293"/>
                    <a:pt x="235" y="293"/>
                    <a:pt x="235" y="293"/>
                  </a:cubicBezTo>
                  <a:cubicBezTo>
                    <a:pt x="234" y="296"/>
                    <a:pt x="234" y="295"/>
                    <a:pt x="233" y="297"/>
                  </a:cubicBezTo>
                  <a:cubicBezTo>
                    <a:pt x="233" y="298"/>
                    <a:pt x="233" y="298"/>
                    <a:pt x="233" y="298"/>
                  </a:cubicBezTo>
                  <a:cubicBezTo>
                    <a:pt x="232" y="298"/>
                    <a:pt x="232" y="298"/>
                    <a:pt x="232" y="298"/>
                  </a:cubicBezTo>
                  <a:cubicBezTo>
                    <a:pt x="231" y="298"/>
                    <a:pt x="231" y="298"/>
                    <a:pt x="231" y="298"/>
                  </a:cubicBezTo>
                  <a:cubicBezTo>
                    <a:pt x="231" y="298"/>
                    <a:pt x="231" y="298"/>
                    <a:pt x="231" y="298"/>
                  </a:cubicBezTo>
                  <a:cubicBezTo>
                    <a:pt x="233" y="300"/>
                    <a:pt x="233" y="300"/>
                    <a:pt x="233" y="300"/>
                  </a:cubicBezTo>
                  <a:cubicBezTo>
                    <a:pt x="233" y="300"/>
                    <a:pt x="233" y="300"/>
                    <a:pt x="233" y="300"/>
                  </a:cubicBezTo>
                  <a:cubicBezTo>
                    <a:pt x="234" y="301"/>
                    <a:pt x="234" y="301"/>
                    <a:pt x="234" y="301"/>
                  </a:cubicBezTo>
                  <a:cubicBezTo>
                    <a:pt x="234" y="301"/>
                    <a:pt x="234" y="301"/>
                    <a:pt x="234" y="301"/>
                  </a:cubicBezTo>
                  <a:cubicBezTo>
                    <a:pt x="234" y="302"/>
                    <a:pt x="234" y="303"/>
                    <a:pt x="234" y="303"/>
                  </a:cubicBezTo>
                  <a:cubicBezTo>
                    <a:pt x="233" y="304"/>
                    <a:pt x="233" y="304"/>
                    <a:pt x="233" y="304"/>
                  </a:cubicBezTo>
                  <a:cubicBezTo>
                    <a:pt x="232" y="304"/>
                    <a:pt x="232" y="304"/>
                    <a:pt x="232" y="304"/>
                  </a:cubicBezTo>
                  <a:cubicBezTo>
                    <a:pt x="231" y="304"/>
                    <a:pt x="231" y="304"/>
                    <a:pt x="231" y="304"/>
                  </a:cubicBezTo>
                  <a:cubicBezTo>
                    <a:pt x="230" y="305"/>
                    <a:pt x="231" y="305"/>
                    <a:pt x="230" y="305"/>
                  </a:cubicBezTo>
                  <a:cubicBezTo>
                    <a:pt x="230" y="306"/>
                    <a:pt x="230" y="306"/>
                    <a:pt x="230" y="306"/>
                  </a:cubicBezTo>
                  <a:cubicBezTo>
                    <a:pt x="231" y="305"/>
                    <a:pt x="231" y="305"/>
                    <a:pt x="231" y="305"/>
                  </a:cubicBezTo>
                  <a:cubicBezTo>
                    <a:pt x="234" y="304"/>
                    <a:pt x="232" y="305"/>
                    <a:pt x="235" y="304"/>
                  </a:cubicBezTo>
                  <a:cubicBezTo>
                    <a:pt x="236" y="304"/>
                    <a:pt x="236" y="304"/>
                    <a:pt x="236" y="304"/>
                  </a:cubicBezTo>
                  <a:cubicBezTo>
                    <a:pt x="237" y="304"/>
                    <a:pt x="237" y="304"/>
                    <a:pt x="237" y="304"/>
                  </a:cubicBezTo>
                  <a:cubicBezTo>
                    <a:pt x="237" y="305"/>
                    <a:pt x="237" y="305"/>
                    <a:pt x="237" y="305"/>
                  </a:cubicBezTo>
                  <a:cubicBezTo>
                    <a:pt x="238" y="306"/>
                    <a:pt x="238" y="306"/>
                    <a:pt x="238" y="306"/>
                  </a:cubicBezTo>
                  <a:cubicBezTo>
                    <a:pt x="237" y="306"/>
                    <a:pt x="237" y="306"/>
                    <a:pt x="237" y="306"/>
                  </a:cubicBezTo>
                  <a:cubicBezTo>
                    <a:pt x="237" y="307"/>
                    <a:pt x="237" y="307"/>
                    <a:pt x="237" y="307"/>
                  </a:cubicBezTo>
                  <a:cubicBezTo>
                    <a:pt x="236" y="307"/>
                    <a:pt x="236" y="307"/>
                    <a:pt x="236" y="307"/>
                  </a:cubicBezTo>
                  <a:cubicBezTo>
                    <a:pt x="235" y="308"/>
                    <a:pt x="235" y="308"/>
                    <a:pt x="235" y="308"/>
                  </a:cubicBezTo>
                  <a:cubicBezTo>
                    <a:pt x="234" y="309"/>
                    <a:pt x="235" y="311"/>
                    <a:pt x="235" y="313"/>
                  </a:cubicBezTo>
                  <a:cubicBezTo>
                    <a:pt x="235" y="313"/>
                    <a:pt x="235" y="313"/>
                    <a:pt x="235" y="313"/>
                  </a:cubicBezTo>
                  <a:cubicBezTo>
                    <a:pt x="234" y="313"/>
                    <a:pt x="234" y="313"/>
                    <a:pt x="234" y="313"/>
                  </a:cubicBezTo>
                  <a:cubicBezTo>
                    <a:pt x="234" y="313"/>
                    <a:pt x="234" y="313"/>
                    <a:pt x="234" y="313"/>
                  </a:cubicBezTo>
                  <a:cubicBezTo>
                    <a:pt x="233" y="314"/>
                    <a:pt x="233" y="314"/>
                    <a:pt x="233" y="314"/>
                  </a:cubicBezTo>
                  <a:cubicBezTo>
                    <a:pt x="232" y="317"/>
                    <a:pt x="232" y="317"/>
                    <a:pt x="232" y="317"/>
                  </a:cubicBezTo>
                  <a:cubicBezTo>
                    <a:pt x="232" y="317"/>
                    <a:pt x="232" y="317"/>
                    <a:pt x="232" y="317"/>
                  </a:cubicBezTo>
                  <a:cubicBezTo>
                    <a:pt x="231" y="317"/>
                    <a:pt x="231" y="317"/>
                    <a:pt x="231" y="317"/>
                  </a:cubicBezTo>
                  <a:cubicBezTo>
                    <a:pt x="231" y="317"/>
                    <a:pt x="231" y="317"/>
                    <a:pt x="231" y="317"/>
                  </a:cubicBezTo>
                  <a:cubicBezTo>
                    <a:pt x="231" y="317"/>
                    <a:pt x="231" y="317"/>
                    <a:pt x="231" y="317"/>
                  </a:cubicBezTo>
                  <a:cubicBezTo>
                    <a:pt x="229" y="318"/>
                    <a:pt x="229" y="318"/>
                    <a:pt x="228" y="318"/>
                  </a:cubicBezTo>
                  <a:cubicBezTo>
                    <a:pt x="225" y="317"/>
                    <a:pt x="226" y="317"/>
                    <a:pt x="225" y="317"/>
                  </a:cubicBezTo>
                  <a:cubicBezTo>
                    <a:pt x="225" y="316"/>
                    <a:pt x="225" y="316"/>
                    <a:pt x="225" y="316"/>
                  </a:cubicBezTo>
                  <a:cubicBezTo>
                    <a:pt x="223" y="317"/>
                    <a:pt x="223" y="317"/>
                    <a:pt x="223" y="317"/>
                  </a:cubicBezTo>
                  <a:cubicBezTo>
                    <a:pt x="222" y="316"/>
                    <a:pt x="222" y="316"/>
                    <a:pt x="222" y="316"/>
                  </a:cubicBezTo>
                  <a:cubicBezTo>
                    <a:pt x="221" y="314"/>
                    <a:pt x="221" y="314"/>
                    <a:pt x="221" y="314"/>
                  </a:cubicBezTo>
                  <a:cubicBezTo>
                    <a:pt x="221" y="314"/>
                    <a:pt x="221" y="314"/>
                    <a:pt x="221" y="314"/>
                  </a:cubicBezTo>
                  <a:cubicBezTo>
                    <a:pt x="221" y="316"/>
                    <a:pt x="221" y="316"/>
                    <a:pt x="221" y="316"/>
                  </a:cubicBezTo>
                  <a:cubicBezTo>
                    <a:pt x="221" y="317"/>
                    <a:pt x="221" y="317"/>
                    <a:pt x="220" y="319"/>
                  </a:cubicBezTo>
                  <a:cubicBezTo>
                    <a:pt x="219" y="322"/>
                    <a:pt x="219" y="322"/>
                    <a:pt x="219" y="322"/>
                  </a:cubicBezTo>
                  <a:cubicBezTo>
                    <a:pt x="219" y="322"/>
                    <a:pt x="219" y="322"/>
                    <a:pt x="219" y="322"/>
                  </a:cubicBezTo>
                  <a:cubicBezTo>
                    <a:pt x="219" y="321"/>
                    <a:pt x="218" y="320"/>
                    <a:pt x="218" y="319"/>
                  </a:cubicBezTo>
                  <a:cubicBezTo>
                    <a:pt x="218" y="318"/>
                    <a:pt x="218" y="318"/>
                    <a:pt x="218" y="318"/>
                  </a:cubicBezTo>
                  <a:cubicBezTo>
                    <a:pt x="217" y="320"/>
                    <a:pt x="217" y="320"/>
                    <a:pt x="217" y="320"/>
                  </a:cubicBezTo>
                  <a:cubicBezTo>
                    <a:pt x="217" y="320"/>
                    <a:pt x="217" y="320"/>
                    <a:pt x="217" y="320"/>
                  </a:cubicBezTo>
                  <a:cubicBezTo>
                    <a:pt x="217" y="322"/>
                    <a:pt x="217" y="322"/>
                    <a:pt x="217" y="322"/>
                  </a:cubicBezTo>
                  <a:cubicBezTo>
                    <a:pt x="217" y="322"/>
                    <a:pt x="217" y="322"/>
                    <a:pt x="217" y="322"/>
                  </a:cubicBezTo>
                  <a:cubicBezTo>
                    <a:pt x="215" y="321"/>
                    <a:pt x="215" y="321"/>
                    <a:pt x="215" y="321"/>
                  </a:cubicBezTo>
                  <a:cubicBezTo>
                    <a:pt x="215" y="321"/>
                    <a:pt x="215" y="321"/>
                    <a:pt x="215" y="321"/>
                  </a:cubicBezTo>
                  <a:cubicBezTo>
                    <a:pt x="215" y="322"/>
                    <a:pt x="215" y="322"/>
                    <a:pt x="215" y="322"/>
                  </a:cubicBezTo>
                  <a:cubicBezTo>
                    <a:pt x="215" y="323"/>
                    <a:pt x="215" y="323"/>
                    <a:pt x="215" y="323"/>
                  </a:cubicBezTo>
                  <a:cubicBezTo>
                    <a:pt x="215" y="323"/>
                    <a:pt x="215" y="323"/>
                    <a:pt x="215" y="323"/>
                  </a:cubicBezTo>
                  <a:cubicBezTo>
                    <a:pt x="212" y="326"/>
                    <a:pt x="212" y="326"/>
                    <a:pt x="212" y="326"/>
                  </a:cubicBezTo>
                  <a:cubicBezTo>
                    <a:pt x="212" y="326"/>
                    <a:pt x="212" y="326"/>
                    <a:pt x="212" y="326"/>
                  </a:cubicBezTo>
                  <a:cubicBezTo>
                    <a:pt x="211" y="326"/>
                    <a:pt x="211" y="326"/>
                    <a:pt x="211" y="326"/>
                  </a:cubicBezTo>
                  <a:cubicBezTo>
                    <a:pt x="211" y="326"/>
                    <a:pt x="211" y="326"/>
                    <a:pt x="211" y="326"/>
                  </a:cubicBezTo>
                  <a:cubicBezTo>
                    <a:pt x="209" y="327"/>
                    <a:pt x="209" y="327"/>
                    <a:pt x="209" y="327"/>
                  </a:cubicBezTo>
                  <a:cubicBezTo>
                    <a:pt x="209" y="327"/>
                    <a:pt x="209" y="327"/>
                    <a:pt x="209" y="327"/>
                  </a:cubicBezTo>
                  <a:cubicBezTo>
                    <a:pt x="208" y="326"/>
                    <a:pt x="208" y="326"/>
                    <a:pt x="208" y="326"/>
                  </a:cubicBezTo>
                  <a:cubicBezTo>
                    <a:pt x="208" y="326"/>
                    <a:pt x="208" y="326"/>
                    <a:pt x="208" y="326"/>
                  </a:cubicBezTo>
                  <a:cubicBezTo>
                    <a:pt x="208" y="327"/>
                    <a:pt x="208" y="327"/>
                    <a:pt x="208" y="328"/>
                  </a:cubicBezTo>
                  <a:cubicBezTo>
                    <a:pt x="207" y="329"/>
                    <a:pt x="207" y="329"/>
                    <a:pt x="207" y="329"/>
                  </a:cubicBezTo>
                  <a:cubicBezTo>
                    <a:pt x="205" y="331"/>
                    <a:pt x="205" y="331"/>
                    <a:pt x="205" y="331"/>
                  </a:cubicBezTo>
                  <a:cubicBezTo>
                    <a:pt x="204" y="332"/>
                    <a:pt x="205" y="332"/>
                    <a:pt x="204" y="333"/>
                  </a:cubicBezTo>
                  <a:cubicBezTo>
                    <a:pt x="204" y="333"/>
                    <a:pt x="204" y="333"/>
                    <a:pt x="204" y="333"/>
                  </a:cubicBezTo>
                  <a:cubicBezTo>
                    <a:pt x="202" y="332"/>
                    <a:pt x="203" y="333"/>
                    <a:pt x="201" y="332"/>
                  </a:cubicBezTo>
                  <a:cubicBezTo>
                    <a:pt x="201" y="332"/>
                    <a:pt x="201" y="332"/>
                    <a:pt x="201" y="332"/>
                  </a:cubicBezTo>
                  <a:cubicBezTo>
                    <a:pt x="202" y="333"/>
                    <a:pt x="202" y="333"/>
                    <a:pt x="202" y="333"/>
                  </a:cubicBezTo>
                  <a:cubicBezTo>
                    <a:pt x="202" y="333"/>
                    <a:pt x="202" y="333"/>
                    <a:pt x="202" y="333"/>
                  </a:cubicBezTo>
                  <a:cubicBezTo>
                    <a:pt x="201" y="334"/>
                    <a:pt x="201" y="334"/>
                    <a:pt x="201" y="334"/>
                  </a:cubicBezTo>
                  <a:cubicBezTo>
                    <a:pt x="200" y="334"/>
                    <a:pt x="200" y="334"/>
                    <a:pt x="199" y="333"/>
                  </a:cubicBezTo>
                  <a:cubicBezTo>
                    <a:pt x="198" y="334"/>
                    <a:pt x="198" y="334"/>
                    <a:pt x="198" y="334"/>
                  </a:cubicBezTo>
                  <a:cubicBezTo>
                    <a:pt x="197" y="335"/>
                    <a:pt x="197" y="335"/>
                    <a:pt x="197" y="335"/>
                  </a:cubicBezTo>
                  <a:cubicBezTo>
                    <a:pt x="195" y="334"/>
                    <a:pt x="195" y="334"/>
                    <a:pt x="195" y="334"/>
                  </a:cubicBezTo>
                  <a:cubicBezTo>
                    <a:pt x="193" y="333"/>
                    <a:pt x="193" y="333"/>
                    <a:pt x="193" y="333"/>
                  </a:cubicBezTo>
                  <a:cubicBezTo>
                    <a:pt x="193" y="333"/>
                    <a:pt x="193" y="333"/>
                    <a:pt x="193" y="333"/>
                  </a:cubicBezTo>
                  <a:cubicBezTo>
                    <a:pt x="193" y="332"/>
                    <a:pt x="193" y="332"/>
                    <a:pt x="193" y="332"/>
                  </a:cubicBezTo>
                  <a:cubicBezTo>
                    <a:pt x="193" y="330"/>
                    <a:pt x="194" y="330"/>
                    <a:pt x="196" y="328"/>
                  </a:cubicBezTo>
                  <a:cubicBezTo>
                    <a:pt x="198" y="328"/>
                    <a:pt x="198" y="328"/>
                    <a:pt x="198" y="328"/>
                  </a:cubicBezTo>
                  <a:cubicBezTo>
                    <a:pt x="201" y="326"/>
                    <a:pt x="201" y="325"/>
                    <a:pt x="203" y="322"/>
                  </a:cubicBezTo>
                  <a:cubicBezTo>
                    <a:pt x="203" y="321"/>
                    <a:pt x="203" y="321"/>
                    <a:pt x="203" y="321"/>
                  </a:cubicBezTo>
                  <a:cubicBezTo>
                    <a:pt x="202" y="321"/>
                    <a:pt x="202" y="321"/>
                    <a:pt x="202" y="321"/>
                  </a:cubicBezTo>
                  <a:cubicBezTo>
                    <a:pt x="202" y="322"/>
                    <a:pt x="199" y="324"/>
                    <a:pt x="198" y="324"/>
                  </a:cubicBezTo>
                  <a:cubicBezTo>
                    <a:pt x="198" y="324"/>
                    <a:pt x="198" y="324"/>
                    <a:pt x="198" y="324"/>
                  </a:cubicBezTo>
                  <a:cubicBezTo>
                    <a:pt x="195" y="323"/>
                    <a:pt x="195" y="323"/>
                    <a:pt x="195" y="323"/>
                  </a:cubicBezTo>
                  <a:cubicBezTo>
                    <a:pt x="194" y="323"/>
                    <a:pt x="194" y="323"/>
                    <a:pt x="194" y="323"/>
                  </a:cubicBezTo>
                  <a:cubicBezTo>
                    <a:pt x="194" y="321"/>
                    <a:pt x="194" y="321"/>
                    <a:pt x="194" y="321"/>
                  </a:cubicBezTo>
                  <a:cubicBezTo>
                    <a:pt x="197" y="308"/>
                    <a:pt x="200" y="318"/>
                    <a:pt x="199" y="300"/>
                  </a:cubicBezTo>
                  <a:cubicBezTo>
                    <a:pt x="200" y="300"/>
                    <a:pt x="200" y="300"/>
                    <a:pt x="200" y="300"/>
                  </a:cubicBezTo>
                  <a:cubicBezTo>
                    <a:pt x="208" y="295"/>
                    <a:pt x="200" y="299"/>
                    <a:pt x="210" y="293"/>
                  </a:cubicBezTo>
                  <a:cubicBezTo>
                    <a:pt x="211" y="293"/>
                    <a:pt x="211" y="293"/>
                    <a:pt x="211" y="293"/>
                  </a:cubicBezTo>
                  <a:cubicBezTo>
                    <a:pt x="212" y="295"/>
                    <a:pt x="212" y="295"/>
                    <a:pt x="213" y="295"/>
                  </a:cubicBezTo>
                  <a:cubicBezTo>
                    <a:pt x="215" y="295"/>
                    <a:pt x="215" y="295"/>
                    <a:pt x="215" y="295"/>
                  </a:cubicBezTo>
                  <a:cubicBezTo>
                    <a:pt x="216" y="295"/>
                    <a:pt x="216" y="295"/>
                    <a:pt x="216" y="295"/>
                  </a:cubicBezTo>
                  <a:cubicBezTo>
                    <a:pt x="221" y="295"/>
                    <a:pt x="222" y="296"/>
                    <a:pt x="225" y="297"/>
                  </a:cubicBezTo>
                  <a:cubicBezTo>
                    <a:pt x="225" y="296"/>
                    <a:pt x="225" y="296"/>
                    <a:pt x="225" y="296"/>
                  </a:cubicBezTo>
                  <a:cubicBezTo>
                    <a:pt x="224" y="295"/>
                    <a:pt x="224" y="295"/>
                    <a:pt x="224" y="295"/>
                  </a:cubicBezTo>
                  <a:cubicBezTo>
                    <a:pt x="221" y="295"/>
                    <a:pt x="218" y="294"/>
                    <a:pt x="214" y="290"/>
                  </a:cubicBezTo>
                  <a:cubicBezTo>
                    <a:pt x="214" y="289"/>
                    <a:pt x="214" y="289"/>
                    <a:pt x="214" y="289"/>
                  </a:cubicBezTo>
                  <a:cubicBezTo>
                    <a:pt x="216" y="289"/>
                    <a:pt x="216" y="289"/>
                    <a:pt x="216" y="289"/>
                  </a:cubicBezTo>
                  <a:cubicBezTo>
                    <a:pt x="216" y="288"/>
                    <a:pt x="216" y="288"/>
                    <a:pt x="216" y="288"/>
                  </a:cubicBezTo>
                  <a:cubicBezTo>
                    <a:pt x="216" y="288"/>
                    <a:pt x="216" y="288"/>
                    <a:pt x="216" y="288"/>
                  </a:cubicBezTo>
                  <a:cubicBezTo>
                    <a:pt x="218" y="285"/>
                    <a:pt x="219" y="284"/>
                    <a:pt x="222" y="282"/>
                  </a:cubicBezTo>
                  <a:cubicBezTo>
                    <a:pt x="221" y="282"/>
                    <a:pt x="221" y="282"/>
                    <a:pt x="219" y="282"/>
                  </a:cubicBezTo>
                  <a:cubicBezTo>
                    <a:pt x="218" y="283"/>
                    <a:pt x="218" y="283"/>
                    <a:pt x="218" y="283"/>
                  </a:cubicBezTo>
                  <a:cubicBezTo>
                    <a:pt x="217" y="284"/>
                    <a:pt x="217" y="284"/>
                    <a:pt x="217" y="284"/>
                  </a:cubicBezTo>
                  <a:cubicBezTo>
                    <a:pt x="216" y="285"/>
                    <a:pt x="216" y="285"/>
                    <a:pt x="215" y="287"/>
                  </a:cubicBezTo>
                  <a:cubicBezTo>
                    <a:pt x="215" y="287"/>
                    <a:pt x="215" y="287"/>
                    <a:pt x="215" y="287"/>
                  </a:cubicBezTo>
                  <a:cubicBezTo>
                    <a:pt x="213" y="288"/>
                    <a:pt x="212" y="288"/>
                    <a:pt x="209" y="288"/>
                  </a:cubicBezTo>
                  <a:cubicBezTo>
                    <a:pt x="209" y="287"/>
                    <a:pt x="209" y="287"/>
                    <a:pt x="209" y="287"/>
                  </a:cubicBezTo>
                  <a:cubicBezTo>
                    <a:pt x="208" y="287"/>
                    <a:pt x="208" y="287"/>
                    <a:pt x="208" y="287"/>
                  </a:cubicBezTo>
                  <a:cubicBezTo>
                    <a:pt x="208" y="287"/>
                    <a:pt x="208" y="287"/>
                    <a:pt x="208" y="287"/>
                  </a:cubicBezTo>
                  <a:cubicBezTo>
                    <a:pt x="205" y="289"/>
                    <a:pt x="204" y="289"/>
                    <a:pt x="202" y="292"/>
                  </a:cubicBezTo>
                  <a:cubicBezTo>
                    <a:pt x="200" y="293"/>
                    <a:pt x="200" y="293"/>
                    <a:pt x="200" y="293"/>
                  </a:cubicBezTo>
                  <a:cubicBezTo>
                    <a:pt x="198" y="294"/>
                    <a:pt x="199" y="293"/>
                    <a:pt x="197" y="294"/>
                  </a:cubicBezTo>
                  <a:cubicBezTo>
                    <a:pt x="195" y="296"/>
                    <a:pt x="195" y="296"/>
                    <a:pt x="195" y="296"/>
                  </a:cubicBezTo>
                  <a:cubicBezTo>
                    <a:pt x="195" y="297"/>
                    <a:pt x="195" y="297"/>
                    <a:pt x="195" y="297"/>
                  </a:cubicBezTo>
                  <a:cubicBezTo>
                    <a:pt x="195" y="298"/>
                    <a:pt x="195" y="298"/>
                    <a:pt x="195" y="298"/>
                  </a:cubicBezTo>
                  <a:cubicBezTo>
                    <a:pt x="195" y="299"/>
                    <a:pt x="195" y="299"/>
                    <a:pt x="195" y="299"/>
                  </a:cubicBezTo>
                  <a:cubicBezTo>
                    <a:pt x="195" y="300"/>
                    <a:pt x="195" y="300"/>
                    <a:pt x="195" y="300"/>
                  </a:cubicBezTo>
                  <a:cubicBezTo>
                    <a:pt x="194" y="300"/>
                    <a:pt x="194" y="300"/>
                    <a:pt x="194" y="300"/>
                  </a:cubicBezTo>
                  <a:cubicBezTo>
                    <a:pt x="192" y="301"/>
                    <a:pt x="191" y="302"/>
                    <a:pt x="189" y="305"/>
                  </a:cubicBezTo>
                  <a:cubicBezTo>
                    <a:pt x="189" y="306"/>
                    <a:pt x="189" y="306"/>
                    <a:pt x="189" y="306"/>
                  </a:cubicBezTo>
                  <a:cubicBezTo>
                    <a:pt x="189" y="306"/>
                    <a:pt x="189" y="306"/>
                    <a:pt x="189" y="306"/>
                  </a:cubicBezTo>
                  <a:cubicBezTo>
                    <a:pt x="189" y="307"/>
                    <a:pt x="189" y="307"/>
                    <a:pt x="189" y="307"/>
                  </a:cubicBezTo>
                  <a:cubicBezTo>
                    <a:pt x="188" y="309"/>
                    <a:pt x="187" y="310"/>
                    <a:pt x="185" y="311"/>
                  </a:cubicBezTo>
                  <a:cubicBezTo>
                    <a:pt x="184" y="311"/>
                    <a:pt x="184" y="311"/>
                    <a:pt x="184" y="311"/>
                  </a:cubicBezTo>
                  <a:cubicBezTo>
                    <a:pt x="183" y="311"/>
                    <a:pt x="183" y="311"/>
                    <a:pt x="183" y="311"/>
                  </a:cubicBezTo>
                  <a:cubicBezTo>
                    <a:pt x="182" y="310"/>
                    <a:pt x="182" y="310"/>
                    <a:pt x="182" y="310"/>
                  </a:cubicBezTo>
                  <a:cubicBezTo>
                    <a:pt x="181" y="310"/>
                    <a:pt x="181" y="310"/>
                    <a:pt x="181" y="310"/>
                  </a:cubicBezTo>
                  <a:cubicBezTo>
                    <a:pt x="181" y="310"/>
                    <a:pt x="181" y="310"/>
                    <a:pt x="181" y="310"/>
                  </a:cubicBezTo>
                  <a:cubicBezTo>
                    <a:pt x="183" y="311"/>
                    <a:pt x="183" y="312"/>
                    <a:pt x="185" y="314"/>
                  </a:cubicBezTo>
                  <a:cubicBezTo>
                    <a:pt x="185" y="315"/>
                    <a:pt x="185" y="315"/>
                    <a:pt x="185" y="315"/>
                  </a:cubicBezTo>
                  <a:cubicBezTo>
                    <a:pt x="185" y="316"/>
                    <a:pt x="185" y="316"/>
                    <a:pt x="185" y="316"/>
                  </a:cubicBezTo>
                  <a:cubicBezTo>
                    <a:pt x="185" y="316"/>
                    <a:pt x="185" y="316"/>
                    <a:pt x="184" y="318"/>
                  </a:cubicBezTo>
                  <a:cubicBezTo>
                    <a:pt x="181" y="320"/>
                    <a:pt x="181" y="319"/>
                    <a:pt x="179" y="320"/>
                  </a:cubicBezTo>
                  <a:cubicBezTo>
                    <a:pt x="179" y="320"/>
                    <a:pt x="179" y="320"/>
                    <a:pt x="179" y="320"/>
                  </a:cubicBezTo>
                  <a:cubicBezTo>
                    <a:pt x="181" y="321"/>
                    <a:pt x="181" y="321"/>
                    <a:pt x="181" y="321"/>
                  </a:cubicBezTo>
                  <a:cubicBezTo>
                    <a:pt x="181" y="321"/>
                    <a:pt x="181" y="321"/>
                    <a:pt x="181" y="321"/>
                  </a:cubicBezTo>
                  <a:cubicBezTo>
                    <a:pt x="180" y="323"/>
                    <a:pt x="180" y="323"/>
                    <a:pt x="180" y="323"/>
                  </a:cubicBezTo>
                  <a:cubicBezTo>
                    <a:pt x="180" y="323"/>
                    <a:pt x="179" y="323"/>
                    <a:pt x="178" y="324"/>
                  </a:cubicBezTo>
                  <a:cubicBezTo>
                    <a:pt x="177" y="324"/>
                    <a:pt x="177" y="324"/>
                    <a:pt x="177" y="324"/>
                  </a:cubicBezTo>
                  <a:cubicBezTo>
                    <a:pt x="177" y="324"/>
                    <a:pt x="177" y="324"/>
                    <a:pt x="177" y="324"/>
                  </a:cubicBezTo>
                  <a:cubicBezTo>
                    <a:pt x="177" y="323"/>
                    <a:pt x="177" y="323"/>
                    <a:pt x="177" y="323"/>
                  </a:cubicBezTo>
                  <a:cubicBezTo>
                    <a:pt x="177" y="323"/>
                    <a:pt x="177" y="323"/>
                    <a:pt x="177" y="323"/>
                  </a:cubicBezTo>
                  <a:cubicBezTo>
                    <a:pt x="176" y="322"/>
                    <a:pt x="176" y="322"/>
                    <a:pt x="176" y="322"/>
                  </a:cubicBezTo>
                  <a:cubicBezTo>
                    <a:pt x="175" y="323"/>
                    <a:pt x="174" y="324"/>
                    <a:pt x="173" y="325"/>
                  </a:cubicBezTo>
                  <a:cubicBezTo>
                    <a:pt x="174" y="325"/>
                    <a:pt x="174" y="325"/>
                    <a:pt x="174" y="325"/>
                  </a:cubicBezTo>
                  <a:cubicBezTo>
                    <a:pt x="174" y="325"/>
                    <a:pt x="174" y="325"/>
                    <a:pt x="174" y="325"/>
                  </a:cubicBezTo>
                  <a:cubicBezTo>
                    <a:pt x="171" y="329"/>
                    <a:pt x="175" y="326"/>
                    <a:pt x="169" y="331"/>
                  </a:cubicBezTo>
                  <a:cubicBezTo>
                    <a:pt x="169" y="331"/>
                    <a:pt x="169" y="331"/>
                    <a:pt x="169" y="331"/>
                  </a:cubicBezTo>
                  <a:cubicBezTo>
                    <a:pt x="168" y="334"/>
                    <a:pt x="168" y="333"/>
                    <a:pt x="168" y="335"/>
                  </a:cubicBezTo>
                  <a:cubicBezTo>
                    <a:pt x="168" y="336"/>
                    <a:pt x="168" y="336"/>
                    <a:pt x="168" y="336"/>
                  </a:cubicBezTo>
                  <a:cubicBezTo>
                    <a:pt x="174" y="338"/>
                    <a:pt x="171" y="336"/>
                    <a:pt x="176" y="339"/>
                  </a:cubicBezTo>
                  <a:cubicBezTo>
                    <a:pt x="177" y="341"/>
                    <a:pt x="177" y="341"/>
                    <a:pt x="177" y="341"/>
                  </a:cubicBezTo>
                  <a:cubicBezTo>
                    <a:pt x="177" y="341"/>
                    <a:pt x="177" y="341"/>
                    <a:pt x="177" y="341"/>
                  </a:cubicBezTo>
                  <a:cubicBezTo>
                    <a:pt x="177" y="343"/>
                    <a:pt x="175" y="346"/>
                    <a:pt x="172" y="347"/>
                  </a:cubicBezTo>
                  <a:cubicBezTo>
                    <a:pt x="171" y="348"/>
                    <a:pt x="170" y="349"/>
                    <a:pt x="170" y="350"/>
                  </a:cubicBezTo>
                  <a:cubicBezTo>
                    <a:pt x="169" y="351"/>
                    <a:pt x="169" y="351"/>
                    <a:pt x="169" y="351"/>
                  </a:cubicBezTo>
                  <a:cubicBezTo>
                    <a:pt x="169" y="352"/>
                    <a:pt x="169" y="352"/>
                    <a:pt x="169" y="352"/>
                  </a:cubicBezTo>
                  <a:cubicBezTo>
                    <a:pt x="169" y="352"/>
                    <a:pt x="169" y="352"/>
                    <a:pt x="169" y="352"/>
                  </a:cubicBezTo>
                  <a:cubicBezTo>
                    <a:pt x="167" y="354"/>
                    <a:pt x="167" y="354"/>
                    <a:pt x="167" y="354"/>
                  </a:cubicBezTo>
                  <a:cubicBezTo>
                    <a:pt x="167" y="354"/>
                    <a:pt x="167" y="354"/>
                    <a:pt x="167" y="354"/>
                  </a:cubicBezTo>
                  <a:cubicBezTo>
                    <a:pt x="167" y="354"/>
                    <a:pt x="167" y="354"/>
                    <a:pt x="167" y="354"/>
                  </a:cubicBezTo>
                  <a:cubicBezTo>
                    <a:pt x="167" y="355"/>
                    <a:pt x="167" y="355"/>
                    <a:pt x="167" y="357"/>
                  </a:cubicBezTo>
                  <a:cubicBezTo>
                    <a:pt x="167" y="357"/>
                    <a:pt x="167" y="357"/>
                    <a:pt x="167" y="357"/>
                  </a:cubicBezTo>
                  <a:cubicBezTo>
                    <a:pt x="165" y="357"/>
                    <a:pt x="165" y="357"/>
                    <a:pt x="165" y="357"/>
                  </a:cubicBezTo>
                  <a:cubicBezTo>
                    <a:pt x="163" y="358"/>
                    <a:pt x="163" y="358"/>
                    <a:pt x="163" y="358"/>
                  </a:cubicBezTo>
                  <a:cubicBezTo>
                    <a:pt x="163" y="358"/>
                    <a:pt x="163" y="358"/>
                    <a:pt x="163" y="358"/>
                  </a:cubicBezTo>
                  <a:cubicBezTo>
                    <a:pt x="163" y="359"/>
                    <a:pt x="163" y="359"/>
                    <a:pt x="163" y="359"/>
                  </a:cubicBezTo>
                  <a:cubicBezTo>
                    <a:pt x="158" y="360"/>
                    <a:pt x="158" y="360"/>
                    <a:pt x="158" y="360"/>
                  </a:cubicBezTo>
                  <a:cubicBezTo>
                    <a:pt x="157" y="362"/>
                    <a:pt x="157" y="364"/>
                    <a:pt x="153" y="365"/>
                  </a:cubicBezTo>
                  <a:cubicBezTo>
                    <a:pt x="152" y="366"/>
                    <a:pt x="152" y="366"/>
                    <a:pt x="152" y="366"/>
                  </a:cubicBezTo>
                  <a:cubicBezTo>
                    <a:pt x="152" y="366"/>
                    <a:pt x="152" y="366"/>
                    <a:pt x="152" y="366"/>
                  </a:cubicBezTo>
                  <a:cubicBezTo>
                    <a:pt x="151" y="367"/>
                    <a:pt x="151" y="367"/>
                    <a:pt x="151" y="367"/>
                  </a:cubicBezTo>
                  <a:cubicBezTo>
                    <a:pt x="150" y="368"/>
                    <a:pt x="150" y="368"/>
                    <a:pt x="150" y="368"/>
                  </a:cubicBezTo>
                  <a:cubicBezTo>
                    <a:pt x="150" y="369"/>
                    <a:pt x="150" y="369"/>
                    <a:pt x="150" y="369"/>
                  </a:cubicBezTo>
                  <a:cubicBezTo>
                    <a:pt x="149" y="369"/>
                    <a:pt x="149" y="369"/>
                    <a:pt x="149" y="369"/>
                  </a:cubicBezTo>
                  <a:cubicBezTo>
                    <a:pt x="147" y="370"/>
                    <a:pt x="147" y="370"/>
                    <a:pt x="147" y="370"/>
                  </a:cubicBezTo>
                  <a:cubicBezTo>
                    <a:pt x="147" y="370"/>
                    <a:pt x="147" y="370"/>
                    <a:pt x="147" y="370"/>
                  </a:cubicBezTo>
                  <a:cubicBezTo>
                    <a:pt x="147" y="372"/>
                    <a:pt x="147" y="372"/>
                    <a:pt x="147" y="372"/>
                  </a:cubicBezTo>
                  <a:cubicBezTo>
                    <a:pt x="146" y="372"/>
                    <a:pt x="146" y="372"/>
                    <a:pt x="146" y="372"/>
                  </a:cubicBezTo>
                  <a:cubicBezTo>
                    <a:pt x="146" y="371"/>
                    <a:pt x="146" y="371"/>
                    <a:pt x="146" y="371"/>
                  </a:cubicBezTo>
                  <a:cubicBezTo>
                    <a:pt x="145" y="372"/>
                    <a:pt x="145" y="372"/>
                    <a:pt x="145" y="372"/>
                  </a:cubicBezTo>
                  <a:cubicBezTo>
                    <a:pt x="144" y="372"/>
                    <a:pt x="143" y="373"/>
                    <a:pt x="142" y="374"/>
                  </a:cubicBezTo>
                  <a:cubicBezTo>
                    <a:pt x="142" y="374"/>
                    <a:pt x="142" y="374"/>
                    <a:pt x="142" y="374"/>
                  </a:cubicBezTo>
                  <a:cubicBezTo>
                    <a:pt x="142" y="375"/>
                    <a:pt x="142" y="375"/>
                    <a:pt x="142" y="375"/>
                  </a:cubicBezTo>
                  <a:cubicBezTo>
                    <a:pt x="143" y="376"/>
                    <a:pt x="143" y="376"/>
                    <a:pt x="143" y="376"/>
                  </a:cubicBezTo>
                  <a:cubicBezTo>
                    <a:pt x="143" y="377"/>
                    <a:pt x="143" y="377"/>
                    <a:pt x="143" y="377"/>
                  </a:cubicBezTo>
                  <a:cubicBezTo>
                    <a:pt x="142" y="379"/>
                    <a:pt x="142" y="379"/>
                    <a:pt x="142" y="379"/>
                  </a:cubicBezTo>
                  <a:cubicBezTo>
                    <a:pt x="142" y="379"/>
                    <a:pt x="142" y="379"/>
                    <a:pt x="142" y="379"/>
                  </a:cubicBezTo>
                  <a:cubicBezTo>
                    <a:pt x="141" y="380"/>
                    <a:pt x="141" y="380"/>
                    <a:pt x="141" y="380"/>
                  </a:cubicBezTo>
                  <a:cubicBezTo>
                    <a:pt x="140" y="381"/>
                    <a:pt x="140" y="381"/>
                    <a:pt x="140" y="381"/>
                  </a:cubicBezTo>
                  <a:cubicBezTo>
                    <a:pt x="139" y="381"/>
                    <a:pt x="139" y="381"/>
                    <a:pt x="139" y="381"/>
                  </a:cubicBezTo>
                  <a:cubicBezTo>
                    <a:pt x="139" y="381"/>
                    <a:pt x="139" y="381"/>
                    <a:pt x="139" y="381"/>
                  </a:cubicBezTo>
                  <a:cubicBezTo>
                    <a:pt x="138" y="382"/>
                    <a:pt x="138" y="382"/>
                    <a:pt x="138" y="382"/>
                  </a:cubicBezTo>
                  <a:cubicBezTo>
                    <a:pt x="138" y="382"/>
                    <a:pt x="138" y="382"/>
                    <a:pt x="138" y="382"/>
                  </a:cubicBezTo>
                  <a:cubicBezTo>
                    <a:pt x="137" y="382"/>
                    <a:pt x="137" y="382"/>
                    <a:pt x="137" y="382"/>
                  </a:cubicBezTo>
                  <a:cubicBezTo>
                    <a:pt x="135" y="384"/>
                    <a:pt x="137" y="383"/>
                    <a:pt x="135" y="384"/>
                  </a:cubicBezTo>
                  <a:cubicBezTo>
                    <a:pt x="134" y="385"/>
                    <a:pt x="134" y="385"/>
                    <a:pt x="134" y="385"/>
                  </a:cubicBezTo>
                  <a:cubicBezTo>
                    <a:pt x="133" y="385"/>
                    <a:pt x="133" y="385"/>
                    <a:pt x="133" y="385"/>
                  </a:cubicBezTo>
                  <a:cubicBezTo>
                    <a:pt x="132" y="385"/>
                    <a:pt x="132" y="385"/>
                    <a:pt x="132" y="385"/>
                  </a:cubicBezTo>
                  <a:cubicBezTo>
                    <a:pt x="132" y="385"/>
                    <a:pt x="132" y="385"/>
                    <a:pt x="132" y="385"/>
                  </a:cubicBezTo>
                  <a:cubicBezTo>
                    <a:pt x="131" y="385"/>
                    <a:pt x="131" y="385"/>
                    <a:pt x="131" y="386"/>
                  </a:cubicBezTo>
                  <a:cubicBezTo>
                    <a:pt x="130" y="388"/>
                    <a:pt x="130" y="388"/>
                    <a:pt x="130" y="388"/>
                  </a:cubicBezTo>
                  <a:cubicBezTo>
                    <a:pt x="130" y="388"/>
                    <a:pt x="130" y="388"/>
                    <a:pt x="130" y="388"/>
                  </a:cubicBezTo>
                  <a:cubicBezTo>
                    <a:pt x="129" y="389"/>
                    <a:pt x="129" y="389"/>
                    <a:pt x="129" y="389"/>
                  </a:cubicBezTo>
                  <a:cubicBezTo>
                    <a:pt x="128" y="388"/>
                    <a:pt x="129" y="388"/>
                    <a:pt x="127" y="388"/>
                  </a:cubicBezTo>
                  <a:cubicBezTo>
                    <a:pt x="126" y="388"/>
                    <a:pt x="126" y="388"/>
                    <a:pt x="126" y="388"/>
                  </a:cubicBezTo>
                  <a:cubicBezTo>
                    <a:pt x="125" y="389"/>
                    <a:pt x="125" y="389"/>
                    <a:pt x="125" y="389"/>
                  </a:cubicBezTo>
                  <a:cubicBezTo>
                    <a:pt x="124" y="390"/>
                    <a:pt x="124" y="390"/>
                    <a:pt x="124" y="390"/>
                  </a:cubicBezTo>
                  <a:cubicBezTo>
                    <a:pt x="125" y="390"/>
                    <a:pt x="125" y="390"/>
                    <a:pt x="126" y="390"/>
                  </a:cubicBezTo>
                  <a:cubicBezTo>
                    <a:pt x="126" y="391"/>
                    <a:pt x="126" y="391"/>
                    <a:pt x="126" y="391"/>
                  </a:cubicBezTo>
                  <a:cubicBezTo>
                    <a:pt x="125" y="391"/>
                    <a:pt x="125" y="391"/>
                    <a:pt x="125" y="391"/>
                  </a:cubicBezTo>
                  <a:cubicBezTo>
                    <a:pt x="124" y="391"/>
                    <a:pt x="124" y="391"/>
                    <a:pt x="124" y="391"/>
                  </a:cubicBezTo>
                  <a:cubicBezTo>
                    <a:pt x="123" y="391"/>
                    <a:pt x="123" y="391"/>
                    <a:pt x="123" y="391"/>
                  </a:cubicBezTo>
                  <a:cubicBezTo>
                    <a:pt x="123" y="392"/>
                    <a:pt x="123" y="392"/>
                    <a:pt x="123" y="392"/>
                  </a:cubicBezTo>
                  <a:cubicBezTo>
                    <a:pt x="121" y="392"/>
                    <a:pt x="121" y="392"/>
                    <a:pt x="120" y="392"/>
                  </a:cubicBezTo>
                  <a:cubicBezTo>
                    <a:pt x="120" y="393"/>
                    <a:pt x="119" y="394"/>
                    <a:pt x="119" y="395"/>
                  </a:cubicBezTo>
                  <a:cubicBezTo>
                    <a:pt x="119" y="395"/>
                    <a:pt x="119" y="395"/>
                    <a:pt x="119" y="395"/>
                  </a:cubicBezTo>
                  <a:cubicBezTo>
                    <a:pt x="120" y="395"/>
                    <a:pt x="120" y="395"/>
                    <a:pt x="120" y="395"/>
                  </a:cubicBezTo>
                  <a:cubicBezTo>
                    <a:pt x="121" y="395"/>
                    <a:pt x="121" y="395"/>
                    <a:pt x="121" y="395"/>
                  </a:cubicBezTo>
                  <a:cubicBezTo>
                    <a:pt x="121" y="396"/>
                    <a:pt x="121" y="396"/>
                    <a:pt x="121" y="396"/>
                  </a:cubicBezTo>
                  <a:cubicBezTo>
                    <a:pt x="121" y="396"/>
                    <a:pt x="121" y="396"/>
                    <a:pt x="122" y="397"/>
                  </a:cubicBezTo>
                  <a:cubicBezTo>
                    <a:pt x="122" y="397"/>
                    <a:pt x="122" y="397"/>
                    <a:pt x="122" y="397"/>
                  </a:cubicBezTo>
                  <a:cubicBezTo>
                    <a:pt x="121" y="398"/>
                    <a:pt x="120" y="399"/>
                    <a:pt x="120" y="400"/>
                  </a:cubicBezTo>
                  <a:cubicBezTo>
                    <a:pt x="119" y="400"/>
                    <a:pt x="119" y="400"/>
                    <a:pt x="119" y="400"/>
                  </a:cubicBezTo>
                  <a:cubicBezTo>
                    <a:pt x="119" y="400"/>
                    <a:pt x="119" y="400"/>
                    <a:pt x="119" y="400"/>
                  </a:cubicBezTo>
                  <a:cubicBezTo>
                    <a:pt x="119" y="398"/>
                    <a:pt x="119" y="398"/>
                    <a:pt x="119" y="398"/>
                  </a:cubicBezTo>
                  <a:cubicBezTo>
                    <a:pt x="119" y="398"/>
                    <a:pt x="119" y="398"/>
                    <a:pt x="119" y="398"/>
                  </a:cubicBezTo>
                  <a:cubicBezTo>
                    <a:pt x="118" y="397"/>
                    <a:pt x="118" y="397"/>
                    <a:pt x="118" y="397"/>
                  </a:cubicBezTo>
                  <a:cubicBezTo>
                    <a:pt x="118" y="398"/>
                    <a:pt x="117" y="399"/>
                    <a:pt x="117" y="400"/>
                  </a:cubicBezTo>
                  <a:cubicBezTo>
                    <a:pt x="116" y="401"/>
                    <a:pt x="116" y="401"/>
                    <a:pt x="116" y="401"/>
                  </a:cubicBezTo>
                  <a:cubicBezTo>
                    <a:pt x="114" y="402"/>
                    <a:pt x="109" y="404"/>
                    <a:pt x="108" y="405"/>
                  </a:cubicBezTo>
                  <a:cubicBezTo>
                    <a:pt x="107" y="407"/>
                    <a:pt x="107" y="407"/>
                    <a:pt x="107" y="408"/>
                  </a:cubicBezTo>
                  <a:cubicBezTo>
                    <a:pt x="106" y="409"/>
                    <a:pt x="106" y="409"/>
                    <a:pt x="106" y="409"/>
                  </a:cubicBezTo>
                  <a:cubicBezTo>
                    <a:pt x="106" y="408"/>
                    <a:pt x="106" y="408"/>
                    <a:pt x="106" y="408"/>
                  </a:cubicBezTo>
                  <a:cubicBezTo>
                    <a:pt x="106" y="405"/>
                    <a:pt x="106" y="405"/>
                    <a:pt x="106" y="405"/>
                  </a:cubicBezTo>
                  <a:cubicBezTo>
                    <a:pt x="106" y="405"/>
                    <a:pt x="106" y="405"/>
                    <a:pt x="106" y="405"/>
                  </a:cubicBezTo>
                  <a:cubicBezTo>
                    <a:pt x="105" y="404"/>
                    <a:pt x="105" y="404"/>
                    <a:pt x="105" y="404"/>
                  </a:cubicBezTo>
                  <a:cubicBezTo>
                    <a:pt x="105" y="404"/>
                    <a:pt x="105" y="404"/>
                    <a:pt x="105" y="405"/>
                  </a:cubicBezTo>
                  <a:cubicBezTo>
                    <a:pt x="104" y="405"/>
                    <a:pt x="104" y="405"/>
                    <a:pt x="104" y="405"/>
                  </a:cubicBezTo>
                  <a:cubicBezTo>
                    <a:pt x="103" y="405"/>
                    <a:pt x="103" y="405"/>
                    <a:pt x="103" y="405"/>
                  </a:cubicBezTo>
                  <a:cubicBezTo>
                    <a:pt x="103" y="405"/>
                    <a:pt x="103" y="405"/>
                    <a:pt x="103" y="405"/>
                  </a:cubicBezTo>
                  <a:cubicBezTo>
                    <a:pt x="102" y="406"/>
                    <a:pt x="101" y="407"/>
                    <a:pt x="100" y="408"/>
                  </a:cubicBezTo>
                  <a:cubicBezTo>
                    <a:pt x="98" y="408"/>
                    <a:pt x="98" y="408"/>
                    <a:pt x="98" y="408"/>
                  </a:cubicBezTo>
                  <a:cubicBezTo>
                    <a:pt x="98" y="409"/>
                    <a:pt x="98" y="409"/>
                    <a:pt x="97" y="410"/>
                  </a:cubicBezTo>
                  <a:cubicBezTo>
                    <a:pt x="97" y="410"/>
                    <a:pt x="97" y="410"/>
                    <a:pt x="97" y="410"/>
                  </a:cubicBezTo>
                  <a:cubicBezTo>
                    <a:pt x="96" y="410"/>
                    <a:pt x="96" y="410"/>
                    <a:pt x="96" y="410"/>
                  </a:cubicBezTo>
                  <a:cubicBezTo>
                    <a:pt x="95" y="410"/>
                    <a:pt x="95" y="410"/>
                    <a:pt x="95" y="410"/>
                  </a:cubicBezTo>
                  <a:cubicBezTo>
                    <a:pt x="95" y="410"/>
                    <a:pt x="95" y="410"/>
                    <a:pt x="95" y="410"/>
                  </a:cubicBezTo>
                  <a:cubicBezTo>
                    <a:pt x="94" y="411"/>
                    <a:pt x="94" y="411"/>
                    <a:pt x="94" y="411"/>
                  </a:cubicBezTo>
                  <a:cubicBezTo>
                    <a:pt x="94" y="411"/>
                    <a:pt x="94" y="411"/>
                    <a:pt x="94" y="411"/>
                  </a:cubicBezTo>
                  <a:cubicBezTo>
                    <a:pt x="92" y="411"/>
                    <a:pt x="92" y="411"/>
                    <a:pt x="92" y="411"/>
                  </a:cubicBezTo>
                  <a:cubicBezTo>
                    <a:pt x="92" y="411"/>
                    <a:pt x="92" y="411"/>
                    <a:pt x="92" y="411"/>
                  </a:cubicBezTo>
                  <a:cubicBezTo>
                    <a:pt x="91" y="413"/>
                    <a:pt x="91" y="412"/>
                    <a:pt x="90" y="413"/>
                  </a:cubicBezTo>
                  <a:cubicBezTo>
                    <a:pt x="89" y="413"/>
                    <a:pt x="88" y="413"/>
                    <a:pt x="87" y="414"/>
                  </a:cubicBezTo>
                  <a:cubicBezTo>
                    <a:pt x="86" y="413"/>
                    <a:pt x="86" y="413"/>
                    <a:pt x="86" y="413"/>
                  </a:cubicBezTo>
                  <a:cubicBezTo>
                    <a:pt x="86" y="413"/>
                    <a:pt x="86" y="413"/>
                    <a:pt x="86" y="413"/>
                  </a:cubicBezTo>
                  <a:cubicBezTo>
                    <a:pt x="86" y="412"/>
                    <a:pt x="86" y="412"/>
                    <a:pt x="86" y="412"/>
                  </a:cubicBezTo>
                  <a:cubicBezTo>
                    <a:pt x="86" y="411"/>
                    <a:pt x="86" y="411"/>
                    <a:pt x="86" y="411"/>
                  </a:cubicBezTo>
                  <a:cubicBezTo>
                    <a:pt x="87" y="410"/>
                    <a:pt x="86" y="411"/>
                    <a:pt x="87" y="410"/>
                  </a:cubicBezTo>
                  <a:cubicBezTo>
                    <a:pt x="88" y="410"/>
                    <a:pt x="88" y="410"/>
                    <a:pt x="88" y="410"/>
                  </a:cubicBezTo>
                  <a:cubicBezTo>
                    <a:pt x="89" y="410"/>
                    <a:pt x="89" y="410"/>
                    <a:pt x="89" y="410"/>
                  </a:cubicBezTo>
                  <a:cubicBezTo>
                    <a:pt x="89" y="410"/>
                    <a:pt x="89" y="410"/>
                    <a:pt x="89" y="410"/>
                  </a:cubicBezTo>
                  <a:cubicBezTo>
                    <a:pt x="88" y="409"/>
                    <a:pt x="87" y="409"/>
                    <a:pt x="86" y="409"/>
                  </a:cubicBezTo>
                  <a:cubicBezTo>
                    <a:pt x="85" y="409"/>
                    <a:pt x="85" y="409"/>
                    <a:pt x="84" y="410"/>
                  </a:cubicBezTo>
                  <a:cubicBezTo>
                    <a:pt x="84" y="411"/>
                    <a:pt x="84" y="411"/>
                    <a:pt x="84" y="411"/>
                  </a:cubicBezTo>
                  <a:cubicBezTo>
                    <a:pt x="83" y="413"/>
                    <a:pt x="84" y="413"/>
                    <a:pt x="79" y="418"/>
                  </a:cubicBezTo>
                  <a:cubicBezTo>
                    <a:pt x="78" y="418"/>
                    <a:pt x="78" y="418"/>
                    <a:pt x="78" y="418"/>
                  </a:cubicBezTo>
                  <a:cubicBezTo>
                    <a:pt x="78" y="419"/>
                    <a:pt x="78" y="418"/>
                    <a:pt x="77" y="420"/>
                  </a:cubicBezTo>
                  <a:cubicBezTo>
                    <a:pt x="76" y="420"/>
                    <a:pt x="76" y="420"/>
                    <a:pt x="76" y="420"/>
                  </a:cubicBezTo>
                  <a:cubicBezTo>
                    <a:pt x="76" y="420"/>
                    <a:pt x="76" y="420"/>
                    <a:pt x="76" y="420"/>
                  </a:cubicBezTo>
                  <a:cubicBezTo>
                    <a:pt x="75" y="420"/>
                    <a:pt x="75" y="420"/>
                    <a:pt x="75" y="420"/>
                  </a:cubicBezTo>
                  <a:cubicBezTo>
                    <a:pt x="75" y="419"/>
                    <a:pt x="75" y="419"/>
                    <a:pt x="75" y="419"/>
                  </a:cubicBezTo>
                  <a:cubicBezTo>
                    <a:pt x="75" y="419"/>
                    <a:pt x="75" y="419"/>
                    <a:pt x="75" y="419"/>
                  </a:cubicBezTo>
                  <a:cubicBezTo>
                    <a:pt x="75" y="419"/>
                    <a:pt x="75" y="419"/>
                    <a:pt x="75" y="419"/>
                  </a:cubicBezTo>
                  <a:cubicBezTo>
                    <a:pt x="75" y="418"/>
                    <a:pt x="75" y="418"/>
                    <a:pt x="75" y="418"/>
                  </a:cubicBezTo>
                  <a:cubicBezTo>
                    <a:pt x="74" y="417"/>
                    <a:pt x="74" y="417"/>
                    <a:pt x="74" y="416"/>
                  </a:cubicBezTo>
                  <a:cubicBezTo>
                    <a:pt x="73" y="416"/>
                    <a:pt x="73" y="416"/>
                    <a:pt x="73" y="416"/>
                  </a:cubicBezTo>
                  <a:cubicBezTo>
                    <a:pt x="73" y="417"/>
                    <a:pt x="73" y="417"/>
                    <a:pt x="73" y="417"/>
                  </a:cubicBezTo>
                  <a:cubicBezTo>
                    <a:pt x="73" y="418"/>
                    <a:pt x="73" y="419"/>
                    <a:pt x="73" y="420"/>
                  </a:cubicBezTo>
                  <a:cubicBezTo>
                    <a:pt x="72" y="421"/>
                    <a:pt x="72" y="421"/>
                    <a:pt x="72" y="421"/>
                  </a:cubicBezTo>
                  <a:cubicBezTo>
                    <a:pt x="71" y="422"/>
                    <a:pt x="71" y="422"/>
                    <a:pt x="71" y="422"/>
                  </a:cubicBezTo>
                  <a:cubicBezTo>
                    <a:pt x="70" y="422"/>
                    <a:pt x="70" y="422"/>
                    <a:pt x="70" y="422"/>
                  </a:cubicBezTo>
                  <a:cubicBezTo>
                    <a:pt x="69" y="420"/>
                    <a:pt x="69" y="420"/>
                    <a:pt x="69" y="420"/>
                  </a:cubicBezTo>
                  <a:cubicBezTo>
                    <a:pt x="67" y="420"/>
                    <a:pt x="67" y="420"/>
                    <a:pt x="67" y="420"/>
                  </a:cubicBezTo>
                  <a:cubicBezTo>
                    <a:pt x="67" y="420"/>
                    <a:pt x="67" y="420"/>
                    <a:pt x="67" y="420"/>
                  </a:cubicBezTo>
                  <a:cubicBezTo>
                    <a:pt x="68" y="421"/>
                    <a:pt x="68" y="421"/>
                    <a:pt x="68" y="421"/>
                  </a:cubicBezTo>
                  <a:cubicBezTo>
                    <a:pt x="67" y="423"/>
                    <a:pt x="67" y="423"/>
                    <a:pt x="67" y="423"/>
                  </a:cubicBezTo>
                  <a:cubicBezTo>
                    <a:pt x="66" y="424"/>
                    <a:pt x="66" y="424"/>
                    <a:pt x="65" y="424"/>
                  </a:cubicBezTo>
                  <a:cubicBezTo>
                    <a:pt x="65" y="424"/>
                    <a:pt x="65" y="424"/>
                    <a:pt x="65" y="424"/>
                  </a:cubicBezTo>
                  <a:cubicBezTo>
                    <a:pt x="65" y="423"/>
                    <a:pt x="65" y="423"/>
                    <a:pt x="65" y="423"/>
                  </a:cubicBezTo>
                  <a:cubicBezTo>
                    <a:pt x="66" y="422"/>
                    <a:pt x="65" y="422"/>
                    <a:pt x="66" y="421"/>
                  </a:cubicBezTo>
                  <a:cubicBezTo>
                    <a:pt x="65" y="420"/>
                    <a:pt x="65" y="420"/>
                    <a:pt x="65" y="420"/>
                  </a:cubicBezTo>
                  <a:cubicBezTo>
                    <a:pt x="65" y="419"/>
                    <a:pt x="65" y="419"/>
                    <a:pt x="65" y="419"/>
                  </a:cubicBezTo>
                  <a:cubicBezTo>
                    <a:pt x="66" y="419"/>
                    <a:pt x="66" y="419"/>
                    <a:pt x="66" y="419"/>
                  </a:cubicBezTo>
                  <a:cubicBezTo>
                    <a:pt x="67" y="417"/>
                    <a:pt x="67" y="417"/>
                    <a:pt x="67" y="417"/>
                  </a:cubicBezTo>
                  <a:cubicBezTo>
                    <a:pt x="68" y="417"/>
                    <a:pt x="68" y="417"/>
                    <a:pt x="68" y="417"/>
                  </a:cubicBezTo>
                  <a:cubicBezTo>
                    <a:pt x="69" y="417"/>
                    <a:pt x="69" y="417"/>
                    <a:pt x="69" y="417"/>
                  </a:cubicBezTo>
                  <a:cubicBezTo>
                    <a:pt x="69" y="417"/>
                    <a:pt x="69" y="417"/>
                    <a:pt x="69" y="417"/>
                  </a:cubicBezTo>
                  <a:cubicBezTo>
                    <a:pt x="70" y="417"/>
                    <a:pt x="70" y="417"/>
                    <a:pt x="70" y="417"/>
                  </a:cubicBezTo>
                  <a:cubicBezTo>
                    <a:pt x="70" y="417"/>
                    <a:pt x="70" y="417"/>
                    <a:pt x="70" y="417"/>
                  </a:cubicBezTo>
                  <a:cubicBezTo>
                    <a:pt x="70" y="416"/>
                    <a:pt x="70" y="416"/>
                    <a:pt x="70" y="416"/>
                  </a:cubicBezTo>
                  <a:cubicBezTo>
                    <a:pt x="81" y="404"/>
                    <a:pt x="77" y="406"/>
                    <a:pt x="89" y="401"/>
                  </a:cubicBezTo>
                  <a:cubicBezTo>
                    <a:pt x="89" y="401"/>
                    <a:pt x="89" y="401"/>
                    <a:pt x="89" y="401"/>
                  </a:cubicBezTo>
                  <a:cubicBezTo>
                    <a:pt x="89" y="402"/>
                    <a:pt x="89" y="402"/>
                    <a:pt x="89" y="402"/>
                  </a:cubicBezTo>
                  <a:cubicBezTo>
                    <a:pt x="89" y="402"/>
                    <a:pt x="89" y="402"/>
                    <a:pt x="89" y="402"/>
                  </a:cubicBezTo>
                  <a:cubicBezTo>
                    <a:pt x="90" y="402"/>
                    <a:pt x="90" y="402"/>
                    <a:pt x="90" y="402"/>
                  </a:cubicBezTo>
                  <a:cubicBezTo>
                    <a:pt x="92" y="402"/>
                    <a:pt x="92" y="402"/>
                    <a:pt x="92" y="402"/>
                  </a:cubicBezTo>
                  <a:cubicBezTo>
                    <a:pt x="92" y="401"/>
                    <a:pt x="92" y="401"/>
                    <a:pt x="92" y="401"/>
                  </a:cubicBezTo>
                  <a:cubicBezTo>
                    <a:pt x="93" y="402"/>
                    <a:pt x="93" y="402"/>
                    <a:pt x="93" y="402"/>
                  </a:cubicBezTo>
                  <a:cubicBezTo>
                    <a:pt x="92" y="402"/>
                    <a:pt x="92" y="402"/>
                    <a:pt x="92" y="402"/>
                  </a:cubicBezTo>
                  <a:cubicBezTo>
                    <a:pt x="91" y="403"/>
                    <a:pt x="91" y="403"/>
                    <a:pt x="91" y="403"/>
                  </a:cubicBezTo>
                  <a:cubicBezTo>
                    <a:pt x="91" y="403"/>
                    <a:pt x="91" y="403"/>
                    <a:pt x="91" y="403"/>
                  </a:cubicBezTo>
                  <a:cubicBezTo>
                    <a:pt x="93" y="406"/>
                    <a:pt x="93" y="406"/>
                    <a:pt x="93" y="406"/>
                  </a:cubicBezTo>
                  <a:cubicBezTo>
                    <a:pt x="93" y="406"/>
                    <a:pt x="93" y="406"/>
                    <a:pt x="93" y="406"/>
                  </a:cubicBezTo>
                  <a:cubicBezTo>
                    <a:pt x="94" y="406"/>
                    <a:pt x="94" y="406"/>
                    <a:pt x="94" y="406"/>
                  </a:cubicBezTo>
                  <a:cubicBezTo>
                    <a:pt x="94" y="406"/>
                    <a:pt x="94" y="406"/>
                    <a:pt x="94" y="406"/>
                  </a:cubicBezTo>
                  <a:cubicBezTo>
                    <a:pt x="94" y="404"/>
                    <a:pt x="94" y="404"/>
                    <a:pt x="94" y="404"/>
                  </a:cubicBezTo>
                  <a:cubicBezTo>
                    <a:pt x="94" y="404"/>
                    <a:pt x="94" y="404"/>
                    <a:pt x="94" y="404"/>
                  </a:cubicBezTo>
                  <a:cubicBezTo>
                    <a:pt x="96" y="404"/>
                    <a:pt x="96" y="404"/>
                    <a:pt x="96" y="404"/>
                  </a:cubicBezTo>
                  <a:cubicBezTo>
                    <a:pt x="96" y="404"/>
                    <a:pt x="96" y="404"/>
                    <a:pt x="96" y="404"/>
                  </a:cubicBezTo>
                  <a:cubicBezTo>
                    <a:pt x="97" y="404"/>
                    <a:pt x="97" y="404"/>
                    <a:pt x="97" y="404"/>
                  </a:cubicBezTo>
                  <a:cubicBezTo>
                    <a:pt x="98" y="405"/>
                    <a:pt x="97" y="405"/>
                    <a:pt x="99" y="405"/>
                  </a:cubicBezTo>
                  <a:cubicBezTo>
                    <a:pt x="99" y="405"/>
                    <a:pt x="99" y="405"/>
                    <a:pt x="99" y="405"/>
                  </a:cubicBezTo>
                  <a:cubicBezTo>
                    <a:pt x="99" y="405"/>
                    <a:pt x="99" y="405"/>
                    <a:pt x="99" y="405"/>
                  </a:cubicBezTo>
                  <a:cubicBezTo>
                    <a:pt x="99" y="404"/>
                    <a:pt x="99" y="404"/>
                    <a:pt x="99" y="404"/>
                  </a:cubicBezTo>
                  <a:cubicBezTo>
                    <a:pt x="98" y="403"/>
                    <a:pt x="97" y="403"/>
                    <a:pt x="96" y="402"/>
                  </a:cubicBezTo>
                  <a:cubicBezTo>
                    <a:pt x="96" y="401"/>
                    <a:pt x="96" y="401"/>
                    <a:pt x="96" y="401"/>
                  </a:cubicBezTo>
                  <a:cubicBezTo>
                    <a:pt x="97" y="399"/>
                    <a:pt x="98" y="397"/>
                    <a:pt x="99" y="395"/>
                  </a:cubicBezTo>
                  <a:cubicBezTo>
                    <a:pt x="100" y="394"/>
                    <a:pt x="103" y="392"/>
                    <a:pt x="105" y="390"/>
                  </a:cubicBezTo>
                  <a:cubicBezTo>
                    <a:pt x="110" y="387"/>
                    <a:pt x="110" y="387"/>
                    <a:pt x="110" y="387"/>
                  </a:cubicBezTo>
                  <a:cubicBezTo>
                    <a:pt x="112" y="385"/>
                    <a:pt x="111" y="386"/>
                    <a:pt x="114" y="384"/>
                  </a:cubicBezTo>
                  <a:cubicBezTo>
                    <a:pt x="115" y="383"/>
                    <a:pt x="115" y="383"/>
                    <a:pt x="115" y="383"/>
                  </a:cubicBezTo>
                  <a:cubicBezTo>
                    <a:pt x="115" y="384"/>
                    <a:pt x="115" y="384"/>
                    <a:pt x="115" y="384"/>
                  </a:cubicBezTo>
                  <a:cubicBezTo>
                    <a:pt x="115" y="385"/>
                    <a:pt x="115" y="385"/>
                    <a:pt x="115" y="385"/>
                  </a:cubicBezTo>
                  <a:cubicBezTo>
                    <a:pt x="116" y="385"/>
                    <a:pt x="116" y="385"/>
                    <a:pt x="117" y="385"/>
                  </a:cubicBezTo>
                  <a:cubicBezTo>
                    <a:pt x="117" y="385"/>
                    <a:pt x="117" y="385"/>
                    <a:pt x="117" y="385"/>
                  </a:cubicBezTo>
                  <a:cubicBezTo>
                    <a:pt x="117" y="384"/>
                    <a:pt x="117" y="384"/>
                    <a:pt x="117" y="384"/>
                  </a:cubicBezTo>
                  <a:cubicBezTo>
                    <a:pt x="117" y="383"/>
                    <a:pt x="117" y="382"/>
                    <a:pt x="117" y="380"/>
                  </a:cubicBezTo>
                  <a:cubicBezTo>
                    <a:pt x="119" y="378"/>
                    <a:pt x="121" y="375"/>
                    <a:pt x="123" y="373"/>
                  </a:cubicBezTo>
                  <a:cubicBezTo>
                    <a:pt x="124" y="373"/>
                    <a:pt x="124" y="373"/>
                    <a:pt x="126" y="370"/>
                  </a:cubicBezTo>
                  <a:cubicBezTo>
                    <a:pt x="127" y="370"/>
                    <a:pt x="126" y="370"/>
                    <a:pt x="128" y="370"/>
                  </a:cubicBezTo>
                  <a:cubicBezTo>
                    <a:pt x="128" y="370"/>
                    <a:pt x="128" y="370"/>
                    <a:pt x="128" y="370"/>
                  </a:cubicBezTo>
                  <a:cubicBezTo>
                    <a:pt x="129" y="370"/>
                    <a:pt x="129" y="370"/>
                    <a:pt x="129" y="370"/>
                  </a:cubicBezTo>
                  <a:cubicBezTo>
                    <a:pt x="129" y="371"/>
                    <a:pt x="129" y="371"/>
                    <a:pt x="129" y="371"/>
                  </a:cubicBezTo>
                  <a:cubicBezTo>
                    <a:pt x="130" y="371"/>
                    <a:pt x="130" y="371"/>
                    <a:pt x="130" y="371"/>
                  </a:cubicBezTo>
                  <a:cubicBezTo>
                    <a:pt x="131" y="370"/>
                    <a:pt x="131" y="370"/>
                    <a:pt x="131" y="370"/>
                  </a:cubicBezTo>
                  <a:cubicBezTo>
                    <a:pt x="131" y="370"/>
                    <a:pt x="131" y="370"/>
                    <a:pt x="131" y="370"/>
                  </a:cubicBezTo>
                  <a:cubicBezTo>
                    <a:pt x="130" y="370"/>
                    <a:pt x="130" y="370"/>
                    <a:pt x="130" y="370"/>
                  </a:cubicBezTo>
                  <a:cubicBezTo>
                    <a:pt x="130" y="370"/>
                    <a:pt x="130" y="370"/>
                    <a:pt x="130" y="370"/>
                  </a:cubicBezTo>
                  <a:cubicBezTo>
                    <a:pt x="129" y="368"/>
                    <a:pt x="129" y="368"/>
                    <a:pt x="129" y="368"/>
                  </a:cubicBezTo>
                  <a:cubicBezTo>
                    <a:pt x="128" y="368"/>
                    <a:pt x="128" y="368"/>
                    <a:pt x="128" y="368"/>
                  </a:cubicBezTo>
                  <a:cubicBezTo>
                    <a:pt x="128" y="367"/>
                    <a:pt x="128" y="367"/>
                    <a:pt x="128" y="367"/>
                  </a:cubicBezTo>
                  <a:cubicBezTo>
                    <a:pt x="129" y="362"/>
                    <a:pt x="129" y="365"/>
                    <a:pt x="129" y="359"/>
                  </a:cubicBezTo>
                  <a:cubicBezTo>
                    <a:pt x="130" y="357"/>
                    <a:pt x="130" y="357"/>
                    <a:pt x="130" y="357"/>
                  </a:cubicBezTo>
                  <a:cubicBezTo>
                    <a:pt x="131" y="356"/>
                    <a:pt x="131" y="356"/>
                    <a:pt x="131" y="356"/>
                  </a:cubicBezTo>
                  <a:cubicBezTo>
                    <a:pt x="134" y="356"/>
                    <a:pt x="134" y="356"/>
                    <a:pt x="134" y="356"/>
                  </a:cubicBezTo>
                  <a:cubicBezTo>
                    <a:pt x="132" y="355"/>
                    <a:pt x="132" y="355"/>
                    <a:pt x="132" y="355"/>
                  </a:cubicBezTo>
                  <a:cubicBezTo>
                    <a:pt x="132" y="355"/>
                    <a:pt x="132" y="355"/>
                    <a:pt x="132" y="355"/>
                  </a:cubicBezTo>
                  <a:cubicBezTo>
                    <a:pt x="131" y="355"/>
                    <a:pt x="131" y="355"/>
                    <a:pt x="131" y="355"/>
                  </a:cubicBezTo>
                  <a:cubicBezTo>
                    <a:pt x="130" y="352"/>
                    <a:pt x="130" y="353"/>
                    <a:pt x="130" y="351"/>
                  </a:cubicBezTo>
                  <a:cubicBezTo>
                    <a:pt x="131" y="349"/>
                    <a:pt x="131" y="349"/>
                    <a:pt x="131" y="349"/>
                  </a:cubicBezTo>
                  <a:cubicBezTo>
                    <a:pt x="134" y="346"/>
                    <a:pt x="133" y="347"/>
                    <a:pt x="136" y="344"/>
                  </a:cubicBezTo>
                  <a:cubicBezTo>
                    <a:pt x="136" y="344"/>
                    <a:pt x="136" y="344"/>
                    <a:pt x="136" y="344"/>
                  </a:cubicBezTo>
                  <a:cubicBezTo>
                    <a:pt x="136" y="344"/>
                    <a:pt x="136" y="344"/>
                    <a:pt x="136" y="344"/>
                  </a:cubicBezTo>
                  <a:cubicBezTo>
                    <a:pt x="137" y="338"/>
                    <a:pt x="137" y="340"/>
                    <a:pt x="138" y="336"/>
                  </a:cubicBezTo>
                  <a:cubicBezTo>
                    <a:pt x="136" y="339"/>
                    <a:pt x="137" y="338"/>
                    <a:pt x="134" y="341"/>
                  </a:cubicBezTo>
                  <a:cubicBezTo>
                    <a:pt x="133" y="342"/>
                    <a:pt x="124" y="347"/>
                    <a:pt x="123" y="347"/>
                  </a:cubicBezTo>
                  <a:cubicBezTo>
                    <a:pt x="121" y="346"/>
                    <a:pt x="121" y="346"/>
                    <a:pt x="121" y="346"/>
                  </a:cubicBezTo>
                  <a:cubicBezTo>
                    <a:pt x="119" y="342"/>
                    <a:pt x="121" y="346"/>
                    <a:pt x="119" y="342"/>
                  </a:cubicBezTo>
                  <a:cubicBezTo>
                    <a:pt x="120" y="340"/>
                    <a:pt x="119" y="340"/>
                    <a:pt x="120" y="339"/>
                  </a:cubicBezTo>
                  <a:cubicBezTo>
                    <a:pt x="121" y="338"/>
                    <a:pt x="121" y="338"/>
                    <a:pt x="121" y="338"/>
                  </a:cubicBezTo>
                  <a:cubicBezTo>
                    <a:pt x="123" y="339"/>
                    <a:pt x="123" y="339"/>
                    <a:pt x="123" y="339"/>
                  </a:cubicBezTo>
                  <a:cubicBezTo>
                    <a:pt x="124" y="339"/>
                    <a:pt x="124" y="339"/>
                    <a:pt x="124" y="339"/>
                  </a:cubicBezTo>
                  <a:cubicBezTo>
                    <a:pt x="122" y="337"/>
                    <a:pt x="123" y="338"/>
                    <a:pt x="120" y="337"/>
                  </a:cubicBezTo>
                  <a:cubicBezTo>
                    <a:pt x="119" y="337"/>
                    <a:pt x="119" y="337"/>
                    <a:pt x="119" y="337"/>
                  </a:cubicBezTo>
                  <a:cubicBezTo>
                    <a:pt x="118" y="339"/>
                    <a:pt x="118" y="339"/>
                    <a:pt x="118" y="339"/>
                  </a:cubicBezTo>
                  <a:cubicBezTo>
                    <a:pt x="117" y="340"/>
                    <a:pt x="117" y="340"/>
                    <a:pt x="117" y="340"/>
                  </a:cubicBezTo>
                  <a:cubicBezTo>
                    <a:pt x="116" y="340"/>
                    <a:pt x="116" y="340"/>
                    <a:pt x="116" y="340"/>
                  </a:cubicBezTo>
                  <a:cubicBezTo>
                    <a:pt x="116" y="339"/>
                    <a:pt x="116" y="339"/>
                    <a:pt x="116" y="339"/>
                  </a:cubicBezTo>
                  <a:cubicBezTo>
                    <a:pt x="116" y="341"/>
                    <a:pt x="116" y="341"/>
                    <a:pt x="116" y="341"/>
                  </a:cubicBezTo>
                  <a:cubicBezTo>
                    <a:pt x="115" y="343"/>
                    <a:pt x="116" y="343"/>
                    <a:pt x="115" y="345"/>
                  </a:cubicBezTo>
                  <a:cubicBezTo>
                    <a:pt x="116" y="349"/>
                    <a:pt x="116" y="349"/>
                    <a:pt x="116" y="349"/>
                  </a:cubicBezTo>
                  <a:cubicBezTo>
                    <a:pt x="116" y="351"/>
                    <a:pt x="116" y="351"/>
                    <a:pt x="116" y="351"/>
                  </a:cubicBezTo>
                  <a:cubicBezTo>
                    <a:pt x="114" y="351"/>
                    <a:pt x="114" y="351"/>
                    <a:pt x="114" y="351"/>
                  </a:cubicBezTo>
                  <a:cubicBezTo>
                    <a:pt x="113" y="350"/>
                    <a:pt x="113" y="350"/>
                    <a:pt x="113" y="350"/>
                  </a:cubicBezTo>
                  <a:cubicBezTo>
                    <a:pt x="108" y="342"/>
                    <a:pt x="109" y="343"/>
                    <a:pt x="106" y="341"/>
                  </a:cubicBezTo>
                  <a:cubicBezTo>
                    <a:pt x="105" y="341"/>
                    <a:pt x="105" y="341"/>
                    <a:pt x="105" y="341"/>
                  </a:cubicBezTo>
                  <a:cubicBezTo>
                    <a:pt x="104" y="342"/>
                    <a:pt x="104" y="342"/>
                    <a:pt x="104" y="342"/>
                  </a:cubicBezTo>
                  <a:cubicBezTo>
                    <a:pt x="103" y="342"/>
                    <a:pt x="103" y="342"/>
                    <a:pt x="103" y="342"/>
                  </a:cubicBezTo>
                  <a:cubicBezTo>
                    <a:pt x="100" y="340"/>
                    <a:pt x="100" y="341"/>
                    <a:pt x="98" y="337"/>
                  </a:cubicBezTo>
                  <a:cubicBezTo>
                    <a:pt x="95" y="339"/>
                    <a:pt x="96" y="339"/>
                    <a:pt x="93" y="341"/>
                  </a:cubicBezTo>
                  <a:cubicBezTo>
                    <a:pt x="92" y="341"/>
                    <a:pt x="92" y="341"/>
                    <a:pt x="92" y="341"/>
                  </a:cubicBezTo>
                  <a:cubicBezTo>
                    <a:pt x="89" y="343"/>
                    <a:pt x="89" y="343"/>
                    <a:pt x="89" y="343"/>
                  </a:cubicBezTo>
                  <a:cubicBezTo>
                    <a:pt x="88" y="343"/>
                    <a:pt x="88" y="343"/>
                    <a:pt x="88" y="343"/>
                  </a:cubicBezTo>
                  <a:cubicBezTo>
                    <a:pt x="88" y="344"/>
                    <a:pt x="88" y="344"/>
                    <a:pt x="88" y="344"/>
                  </a:cubicBezTo>
                  <a:cubicBezTo>
                    <a:pt x="88" y="344"/>
                    <a:pt x="88" y="344"/>
                    <a:pt x="88" y="344"/>
                  </a:cubicBezTo>
                  <a:cubicBezTo>
                    <a:pt x="87" y="346"/>
                    <a:pt x="87" y="346"/>
                    <a:pt x="87" y="346"/>
                  </a:cubicBezTo>
                  <a:cubicBezTo>
                    <a:pt x="83" y="347"/>
                    <a:pt x="83" y="347"/>
                    <a:pt x="83" y="347"/>
                  </a:cubicBezTo>
                  <a:cubicBezTo>
                    <a:pt x="78" y="346"/>
                    <a:pt x="78" y="346"/>
                    <a:pt x="78" y="346"/>
                  </a:cubicBezTo>
                  <a:cubicBezTo>
                    <a:pt x="80" y="345"/>
                    <a:pt x="79" y="346"/>
                    <a:pt x="82" y="345"/>
                  </a:cubicBezTo>
                  <a:cubicBezTo>
                    <a:pt x="83" y="343"/>
                    <a:pt x="83" y="343"/>
                    <a:pt x="83" y="343"/>
                  </a:cubicBezTo>
                  <a:cubicBezTo>
                    <a:pt x="82" y="340"/>
                    <a:pt x="82" y="341"/>
                    <a:pt x="82" y="338"/>
                  </a:cubicBezTo>
                  <a:cubicBezTo>
                    <a:pt x="84" y="336"/>
                    <a:pt x="84" y="336"/>
                    <a:pt x="84" y="336"/>
                  </a:cubicBezTo>
                  <a:cubicBezTo>
                    <a:pt x="82" y="336"/>
                    <a:pt x="82" y="336"/>
                    <a:pt x="82" y="336"/>
                  </a:cubicBezTo>
                  <a:cubicBezTo>
                    <a:pt x="81" y="337"/>
                    <a:pt x="81" y="337"/>
                    <a:pt x="81" y="337"/>
                  </a:cubicBezTo>
                  <a:cubicBezTo>
                    <a:pt x="80" y="335"/>
                    <a:pt x="80" y="335"/>
                    <a:pt x="80" y="335"/>
                  </a:cubicBezTo>
                  <a:cubicBezTo>
                    <a:pt x="80" y="332"/>
                    <a:pt x="80" y="332"/>
                    <a:pt x="80" y="332"/>
                  </a:cubicBezTo>
                  <a:cubicBezTo>
                    <a:pt x="81" y="330"/>
                    <a:pt x="82" y="329"/>
                    <a:pt x="82" y="326"/>
                  </a:cubicBezTo>
                  <a:cubicBezTo>
                    <a:pt x="79" y="317"/>
                    <a:pt x="80" y="322"/>
                    <a:pt x="77" y="312"/>
                  </a:cubicBezTo>
                  <a:cubicBezTo>
                    <a:pt x="75" y="310"/>
                    <a:pt x="75" y="310"/>
                    <a:pt x="75" y="310"/>
                  </a:cubicBezTo>
                  <a:cubicBezTo>
                    <a:pt x="77" y="305"/>
                    <a:pt x="76" y="307"/>
                    <a:pt x="78" y="303"/>
                  </a:cubicBezTo>
                  <a:cubicBezTo>
                    <a:pt x="81" y="301"/>
                    <a:pt x="81" y="301"/>
                    <a:pt x="81" y="301"/>
                  </a:cubicBezTo>
                  <a:cubicBezTo>
                    <a:pt x="80" y="301"/>
                    <a:pt x="80" y="301"/>
                    <a:pt x="80" y="301"/>
                  </a:cubicBezTo>
                  <a:cubicBezTo>
                    <a:pt x="79" y="301"/>
                    <a:pt x="79" y="301"/>
                    <a:pt x="78" y="301"/>
                  </a:cubicBezTo>
                  <a:cubicBezTo>
                    <a:pt x="75" y="307"/>
                    <a:pt x="74" y="308"/>
                    <a:pt x="73" y="310"/>
                  </a:cubicBezTo>
                  <a:cubicBezTo>
                    <a:pt x="72" y="310"/>
                    <a:pt x="72" y="310"/>
                    <a:pt x="72" y="310"/>
                  </a:cubicBezTo>
                  <a:cubicBezTo>
                    <a:pt x="74" y="311"/>
                    <a:pt x="74" y="311"/>
                    <a:pt x="74" y="311"/>
                  </a:cubicBezTo>
                  <a:cubicBezTo>
                    <a:pt x="74" y="312"/>
                    <a:pt x="74" y="312"/>
                    <a:pt x="74" y="314"/>
                  </a:cubicBezTo>
                  <a:cubicBezTo>
                    <a:pt x="74" y="316"/>
                    <a:pt x="74" y="316"/>
                    <a:pt x="74" y="317"/>
                  </a:cubicBezTo>
                  <a:cubicBezTo>
                    <a:pt x="72" y="317"/>
                    <a:pt x="72" y="317"/>
                    <a:pt x="72" y="317"/>
                  </a:cubicBezTo>
                  <a:cubicBezTo>
                    <a:pt x="70" y="318"/>
                    <a:pt x="70" y="318"/>
                    <a:pt x="70" y="318"/>
                  </a:cubicBezTo>
                  <a:cubicBezTo>
                    <a:pt x="66" y="320"/>
                    <a:pt x="64" y="321"/>
                    <a:pt x="59" y="321"/>
                  </a:cubicBezTo>
                  <a:cubicBezTo>
                    <a:pt x="56" y="319"/>
                    <a:pt x="56" y="319"/>
                    <a:pt x="56" y="319"/>
                  </a:cubicBezTo>
                  <a:cubicBezTo>
                    <a:pt x="56" y="317"/>
                    <a:pt x="56" y="318"/>
                    <a:pt x="56" y="317"/>
                  </a:cubicBezTo>
                  <a:cubicBezTo>
                    <a:pt x="52" y="313"/>
                    <a:pt x="52" y="313"/>
                    <a:pt x="52" y="313"/>
                  </a:cubicBezTo>
                  <a:cubicBezTo>
                    <a:pt x="50" y="310"/>
                    <a:pt x="50" y="310"/>
                    <a:pt x="50" y="310"/>
                  </a:cubicBezTo>
                  <a:cubicBezTo>
                    <a:pt x="49" y="310"/>
                    <a:pt x="49" y="310"/>
                    <a:pt x="49" y="310"/>
                  </a:cubicBezTo>
                  <a:cubicBezTo>
                    <a:pt x="47" y="308"/>
                    <a:pt x="48" y="309"/>
                    <a:pt x="46" y="307"/>
                  </a:cubicBezTo>
                  <a:cubicBezTo>
                    <a:pt x="46" y="306"/>
                    <a:pt x="46" y="306"/>
                    <a:pt x="46" y="305"/>
                  </a:cubicBezTo>
                  <a:cubicBezTo>
                    <a:pt x="45" y="305"/>
                    <a:pt x="45" y="305"/>
                    <a:pt x="45" y="305"/>
                  </a:cubicBezTo>
                  <a:cubicBezTo>
                    <a:pt x="44" y="305"/>
                    <a:pt x="44" y="305"/>
                    <a:pt x="44" y="305"/>
                  </a:cubicBezTo>
                  <a:cubicBezTo>
                    <a:pt x="42" y="304"/>
                    <a:pt x="42" y="304"/>
                    <a:pt x="42" y="304"/>
                  </a:cubicBezTo>
                  <a:cubicBezTo>
                    <a:pt x="46" y="300"/>
                    <a:pt x="46" y="300"/>
                    <a:pt x="46" y="300"/>
                  </a:cubicBezTo>
                  <a:cubicBezTo>
                    <a:pt x="47" y="297"/>
                    <a:pt x="47" y="297"/>
                    <a:pt x="47" y="297"/>
                  </a:cubicBezTo>
                  <a:cubicBezTo>
                    <a:pt x="48" y="296"/>
                    <a:pt x="48" y="296"/>
                    <a:pt x="48" y="296"/>
                  </a:cubicBezTo>
                  <a:cubicBezTo>
                    <a:pt x="52" y="297"/>
                    <a:pt x="50" y="297"/>
                    <a:pt x="53" y="298"/>
                  </a:cubicBezTo>
                  <a:cubicBezTo>
                    <a:pt x="54" y="299"/>
                    <a:pt x="54" y="299"/>
                    <a:pt x="54" y="299"/>
                  </a:cubicBezTo>
                  <a:cubicBezTo>
                    <a:pt x="55" y="300"/>
                    <a:pt x="55" y="300"/>
                    <a:pt x="55" y="300"/>
                  </a:cubicBezTo>
                  <a:cubicBezTo>
                    <a:pt x="54" y="302"/>
                    <a:pt x="54" y="302"/>
                    <a:pt x="53" y="303"/>
                  </a:cubicBezTo>
                  <a:cubicBezTo>
                    <a:pt x="54" y="303"/>
                    <a:pt x="54" y="303"/>
                    <a:pt x="54" y="303"/>
                  </a:cubicBezTo>
                  <a:cubicBezTo>
                    <a:pt x="56" y="300"/>
                    <a:pt x="56" y="301"/>
                    <a:pt x="58" y="299"/>
                  </a:cubicBezTo>
                  <a:cubicBezTo>
                    <a:pt x="58" y="299"/>
                    <a:pt x="58" y="299"/>
                    <a:pt x="58" y="299"/>
                  </a:cubicBezTo>
                  <a:cubicBezTo>
                    <a:pt x="59" y="300"/>
                    <a:pt x="59" y="300"/>
                    <a:pt x="59" y="300"/>
                  </a:cubicBezTo>
                  <a:cubicBezTo>
                    <a:pt x="60" y="302"/>
                    <a:pt x="59" y="301"/>
                    <a:pt x="61" y="303"/>
                  </a:cubicBezTo>
                  <a:cubicBezTo>
                    <a:pt x="63" y="301"/>
                    <a:pt x="63" y="301"/>
                    <a:pt x="63" y="301"/>
                  </a:cubicBezTo>
                  <a:cubicBezTo>
                    <a:pt x="64" y="299"/>
                    <a:pt x="64" y="299"/>
                    <a:pt x="64" y="299"/>
                  </a:cubicBezTo>
                  <a:cubicBezTo>
                    <a:pt x="63" y="298"/>
                    <a:pt x="63" y="298"/>
                    <a:pt x="63" y="298"/>
                  </a:cubicBezTo>
                  <a:cubicBezTo>
                    <a:pt x="61" y="298"/>
                    <a:pt x="61" y="298"/>
                    <a:pt x="59" y="297"/>
                  </a:cubicBezTo>
                  <a:cubicBezTo>
                    <a:pt x="59" y="297"/>
                    <a:pt x="59" y="297"/>
                    <a:pt x="59" y="297"/>
                  </a:cubicBezTo>
                  <a:cubicBezTo>
                    <a:pt x="61" y="297"/>
                    <a:pt x="61" y="297"/>
                    <a:pt x="61" y="297"/>
                  </a:cubicBezTo>
                  <a:cubicBezTo>
                    <a:pt x="62" y="296"/>
                    <a:pt x="62" y="296"/>
                    <a:pt x="62" y="296"/>
                  </a:cubicBezTo>
                  <a:cubicBezTo>
                    <a:pt x="61" y="295"/>
                    <a:pt x="62" y="295"/>
                    <a:pt x="60" y="294"/>
                  </a:cubicBezTo>
                  <a:cubicBezTo>
                    <a:pt x="58" y="297"/>
                    <a:pt x="58" y="297"/>
                    <a:pt x="58" y="297"/>
                  </a:cubicBezTo>
                  <a:cubicBezTo>
                    <a:pt x="53" y="297"/>
                    <a:pt x="53" y="297"/>
                    <a:pt x="53" y="297"/>
                  </a:cubicBezTo>
                  <a:cubicBezTo>
                    <a:pt x="49" y="295"/>
                    <a:pt x="49" y="295"/>
                    <a:pt x="49" y="295"/>
                  </a:cubicBezTo>
                  <a:cubicBezTo>
                    <a:pt x="46" y="296"/>
                    <a:pt x="46" y="296"/>
                    <a:pt x="46" y="296"/>
                  </a:cubicBezTo>
                  <a:cubicBezTo>
                    <a:pt x="45" y="295"/>
                    <a:pt x="45" y="295"/>
                    <a:pt x="45" y="295"/>
                  </a:cubicBezTo>
                  <a:cubicBezTo>
                    <a:pt x="44" y="295"/>
                    <a:pt x="44" y="295"/>
                    <a:pt x="44" y="295"/>
                  </a:cubicBezTo>
                  <a:cubicBezTo>
                    <a:pt x="47" y="292"/>
                    <a:pt x="46" y="293"/>
                    <a:pt x="48" y="292"/>
                  </a:cubicBezTo>
                  <a:cubicBezTo>
                    <a:pt x="48" y="291"/>
                    <a:pt x="48" y="291"/>
                    <a:pt x="48" y="291"/>
                  </a:cubicBezTo>
                  <a:cubicBezTo>
                    <a:pt x="47" y="291"/>
                    <a:pt x="47" y="291"/>
                    <a:pt x="47" y="291"/>
                  </a:cubicBezTo>
                  <a:cubicBezTo>
                    <a:pt x="45" y="292"/>
                    <a:pt x="45" y="292"/>
                    <a:pt x="45" y="292"/>
                  </a:cubicBezTo>
                  <a:cubicBezTo>
                    <a:pt x="45" y="291"/>
                    <a:pt x="45" y="291"/>
                    <a:pt x="45" y="291"/>
                  </a:cubicBezTo>
                  <a:cubicBezTo>
                    <a:pt x="45" y="289"/>
                    <a:pt x="45" y="289"/>
                    <a:pt x="45" y="289"/>
                  </a:cubicBezTo>
                  <a:cubicBezTo>
                    <a:pt x="45" y="289"/>
                    <a:pt x="45" y="289"/>
                    <a:pt x="45" y="289"/>
                  </a:cubicBezTo>
                  <a:cubicBezTo>
                    <a:pt x="44" y="290"/>
                    <a:pt x="44" y="290"/>
                    <a:pt x="44" y="290"/>
                  </a:cubicBezTo>
                  <a:cubicBezTo>
                    <a:pt x="43" y="290"/>
                    <a:pt x="43" y="290"/>
                    <a:pt x="43" y="290"/>
                  </a:cubicBezTo>
                  <a:cubicBezTo>
                    <a:pt x="42" y="289"/>
                    <a:pt x="42" y="289"/>
                    <a:pt x="42" y="289"/>
                  </a:cubicBezTo>
                  <a:cubicBezTo>
                    <a:pt x="43" y="288"/>
                    <a:pt x="43" y="289"/>
                    <a:pt x="44" y="287"/>
                  </a:cubicBezTo>
                  <a:cubicBezTo>
                    <a:pt x="43" y="287"/>
                    <a:pt x="43" y="287"/>
                    <a:pt x="43" y="287"/>
                  </a:cubicBezTo>
                  <a:cubicBezTo>
                    <a:pt x="43" y="288"/>
                    <a:pt x="43" y="288"/>
                    <a:pt x="43" y="288"/>
                  </a:cubicBezTo>
                  <a:cubicBezTo>
                    <a:pt x="42" y="289"/>
                    <a:pt x="42" y="289"/>
                    <a:pt x="42" y="289"/>
                  </a:cubicBezTo>
                  <a:cubicBezTo>
                    <a:pt x="42" y="290"/>
                    <a:pt x="42" y="290"/>
                    <a:pt x="42" y="291"/>
                  </a:cubicBezTo>
                  <a:cubicBezTo>
                    <a:pt x="41" y="292"/>
                    <a:pt x="41" y="292"/>
                    <a:pt x="41" y="292"/>
                  </a:cubicBezTo>
                  <a:cubicBezTo>
                    <a:pt x="40" y="291"/>
                    <a:pt x="40" y="291"/>
                    <a:pt x="40" y="291"/>
                  </a:cubicBezTo>
                  <a:cubicBezTo>
                    <a:pt x="39" y="290"/>
                    <a:pt x="39" y="291"/>
                    <a:pt x="39" y="287"/>
                  </a:cubicBezTo>
                  <a:cubicBezTo>
                    <a:pt x="37" y="286"/>
                    <a:pt x="37" y="286"/>
                    <a:pt x="37" y="286"/>
                  </a:cubicBezTo>
                  <a:cubicBezTo>
                    <a:pt x="36" y="284"/>
                    <a:pt x="36" y="284"/>
                    <a:pt x="36" y="284"/>
                  </a:cubicBezTo>
                  <a:cubicBezTo>
                    <a:pt x="37" y="282"/>
                    <a:pt x="37" y="282"/>
                    <a:pt x="37" y="282"/>
                  </a:cubicBezTo>
                  <a:cubicBezTo>
                    <a:pt x="37" y="281"/>
                    <a:pt x="37" y="281"/>
                    <a:pt x="37" y="281"/>
                  </a:cubicBezTo>
                  <a:cubicBezTo>
                    <a:pt x="36" y="281"/>
                    <a:pt x="36" y="281"/>
                    <a:pt x="36" y="281"/>
                  </a:cubicBezTo>
                  <a:cubicBezTo>
                    <a:pt x="34" y="282"/>
                    <a:pt x="34" y="282"/>
                    <a:pt x="34" y="282"/>
                  </a:cubicBezTo>
                  <a:cubicBezTo>
                    <a:pt x="33" y="281"/>
                    <a:pt x="33" y="281"/>
                    <a:pt x="33" y="281"/>
                  </a:cubicBezTo>
                  <a:cubicBezTo>
                    <a:pt x="33" y="280"/>
                    <a:pt x="33" y="280"/>
                    <a:pt x="33" y="279"/>
                  </a:cubicBezTo>
                  <a:cubicBezTo>
                    <a:pt x="34" y="278"/>
                    <a:pt x="34" y="278"/>
                    <a:pt x="34" y="278"/>
                  </a:cubicBezTo>
                  <a:cubicBezTo>
                    <a:pt x="34" y="279"/>
                    <a:pt x="34" y="279"/>
                    <a:pt x="34" y="279"/>
                  </a:cubicBezTo>
                  <a:cubicBezTo>
                    <a:pt x="37" y="278"/>
                    <a:pt x="37" y="278"/>
                    <a:pt x="37" y="278"/>
                  </a:cubicBezTo>
                  <a:cubicBezTo>
                    <a:pt x="37" y="277"/>
                    <a:pt x="37" y="277"/>
                    <a:pt x="37" y="277"/>
                  </a:cubicBezTo>
                  <a:cubicBezTo>
                    <a:pt x="35" y="276"/>
                    <a:pt x="35" y="276"/>
                    <a:pt x="35" y="276"/>
                  </a:cubicBezTo>
                  <a:cubicBezTo>
                    <a:pt x="34" y="275"/>
                    <a:pt x="34" y="275"/>
                    <a:pt x="34" y="275"/>
                  </a:cubicBezTo>
                  <a:cubicBezTo>
                    <a:pt x="35" y="274"/>
                    <a:pt x="35" y="274"/>
                    <a:pt x="35" y="274"/>
                  </a:cubicBezTo>
                  <a:cubicBezTo>
                    <a:pt x="37" y="274"/>
                    <a:pt x="37" y="274"/>
                    <a:pt x="37" y="274"/>
                  </a:cubicBezTo>
                  <a:cubicBezTo>
                    <a:pt x="39" y="273"/>
                    <a:pt x="39" y="273"/>
                    <a:pt x="39" y="273"/>
                  </a:cubicBezTo>
                  <a:cubicBezTo>
                    <a:pt x="38" y="272"/>
                    <a:pt x="38" y="272"/>
                    <a:pt x="38" y="272"/>
                  </a:cubicBezTo>
                  <a:cubicBezTo>
                    <a:pt x="38" y="271"/>
                    <a:pt x="38" y="271"/>
                    <a:pt x="38" y="270"/>
                  </a:cubicBezTo>
                  <a:cubicBezTo>
                    <a:pt x="38" y="268"/>
                    <a:pt x="38" y="268"/>
                    <a:pt x="38" y="268"/>
                  </a:cubicBezTo>
                  <a:cubicBezTo>
                    <a:pt x="40" y="265"/>
                    <a:pt x="43" y="260"/>
                    <a:pt x="45" y="258"/>
                  </a:cubicBezTo>
                  <a:cubicBezTo>
                    <a:pt x="46" y="257"/>
                    <a:pt x="46" y="257"/>
                    <a:pt x="46" y="257"/>
                  </a:cubicBezTo>
                  <a:cubicBezTo>
                    <a:pt x="48" y="258"/>
                    <a:pt x="48" y="258"/>
                    <a:pt x="48" y="258"/>
                  </a:cubicBezTo>
                  <a:cubicBezTo>
                    <a:pt x="49" y="259"/>
                    <a:pt x="49" y="259"/>
                    <a:pt x="49" y="259"/>
                  </a:cubicBezTo>
                  <a:cubicBezTo>
                    <a:pt x="49" y="258"/>
                    <a:pt x="49" y="258"/>
                    <a:pt x="49" y="258"/>
                  </a:cubicBezTo>
                  <a:cubicBezTo>
                    <a:pt x="49" y="258"/>
                    <a:pt x="49" y="258"/>
                    <a:pt x="49" y="258"/>
                  </a:cubicBezTo>
                  <a:cubicBezTo>
                    <a:pt x="48" y="256"/>
                    <a:pt x="48" y="256"/>
                    <a:pt x="48" y="256"/>
                  </a:cubicBezTo>
                  <a:cubicBezTo>
                    <a:pt x="50" y="256"/>
                    <a:pt x="50" y="256"/>
                    <a:pt x="50" y="256"/>
                  </a:cubicBezTo>
                  <a:cubicBezTo>
                    <a:pt x="51" y="254"/>
                    <a:pt x="51" y="254"/>
                    <a:pt x="51" y="254"/>
                  </a:cubicBezTo>
                  <a:cubicBezTo>
                    <a:pt x="51" y="253"/>
                    <a:pt x="51" y="253"/>
                    <a:pt x="51" y="253"/>
                  </a:cubicBezTo>
                  <a:cubicBezTo>
                    <a:pt x="50" y="254"/>
                    <a:pt x="50" y="254"/>
                    <a:pt x="49" y="255"/>
                  </a:cubicBezTo>
                  <a:cubicBezTo>
                    <a:pt x="48" y="254"/>
                    <a:pt x="48" y="255"/>
                    <a:pt x="48" y="251"/>
                  </a:cubicBezTo>
                  <a:cubicBezTo>
                    <a:pt x="49" y="247"/>
                    <a:pt x="49" y="248"/>
                    <a:pt x="49" y="247"/>
                  </a:cubicBezTo>
                  <a:cubicBezTo>
                    <a:pt x="50" y="245"/>
                    <a:pt x="50" y="245"/>
                    <a:pt x="50" y="245"/>
                  </a:cubicBezTo>
                  <a:cubicBezTo>
                    <a:pt x="53" y="245"/>
                    <a:pt x="53" y="245"/>
                    <a:pt x="53" y="245"/>
                  </a:cubicBezTo>
                  <a:cubicBezTo>
                    <a:pt x="53" y="245"/>
                    <a:pt x="53" y="245"/>
                    <a:pt x="53" y="245"/>
                  </a:cubicBezTo>
                  <a:cubicBezTo>
                    <a:pt x="53" y="245"/>
                    <a:pt x="53" y="245"/>
                    <a:pt x="53" y="245"/>
                  </a:cubicBezTo>
                  <a:cubicBezTo>
                    <a:pt x="52" y="243"/>
                    <a:pt x="52" y="243"/>
                    <a:pt x="52" y="243"/>
                  </a:cubicBezTo>
                  <a:cubicBezTo>
                    <a:pt x="52" y="241"/>
                    <a:pt x="52" y="241"/>
                    <a:pt x="53" y="241"/>
                  </a:cubicBezTo>
                  <a:cubicBezTo>
                    <a:pt x="56" y="239"/>
                    <a:pt x="56" y="239"/>
                    <a:pt x="56" y="239"/>
                  </a:cubicBezTo>
                  <a:cubicBezTo>
                    <a:pt x="58" y="240"/>
                    <a:pt x="58" y="240"/>
                    <a:pt x="58" y="240"/>
                  </a:cubicBezTo>
                  <a:cubicBezTo>
                    <a:pt x="60" y="241"/>
                    <a:pt x="60" y="241"/>
                    <a:pt x="60" y="241"/>
                  </a:cubicBezTo>
                  <a:cubicBezTo>
                    <a:pt x="62" y="243"/>
                    <a:pt x="62" y="243"/>
                    <a:pt x="62" y="243"/>
                  </a:cubicBezTo>
                  <a:cubicBezTo>
                    <a:pt x="62" y="244"/>
                    <a:pt x="62" y="244"/>
                    <a:pt x="62" y="244"/>
                  </a:cubicBezTo>
                  <a:cubicBezTo>
                    <a:pt x="61" y="244"/>
                    <a:pt x="61" y="244"/>
                    <a:pt x="61" y="244"/>
                  </a:cubicBezTo>
                  <a:cubicBezTo>
                    <a:pt x="61" y="245"/>
                    <a:pt x="61" y="245"/>
                    <a:pt x="61" y="245"/>
                  </a:cubicBezTo>
                  <a:cubicBezTo>
                    <a:pt x="60" y="245"/>
                    <a:pt x="60" y="245"/>
                    <a:pt x="60" y="245"/>
                  </a:cubicBezTo>
                  <a:cubicBezTo>
                    <a:pt x="60" y="246"/>
                    <a:pt x="60" y="246"/>
                    <a:pt x="60" y="246"/>
                  </a:cubicBezTo>
                  <a:cubicBezTo>
                    <a:pt x="62" y="244"/>
                    <a:pt x="61" y="245"/>
                    <a:pt x="63" y="243"/>
                  </a:cubicBezTo>
                  <a:cubicBezTo>
                    <a:pt x="64" y="244"/>
                    <a:pt x="64" y="244"/>
                    <a:pt x="64" y="244"/>
                  </a:cubicBezTo>
                  <a:cubicBezTo>
                    <a:pt x="65" y="245"/>
                    <a:pt x="65" y="245"/>
                    <a:pt x="65" y="245"/>
                  </a:cubicBezTo>
                  <a:cubicBezTo>
                    <a:pt x="66" y="245"/>
                    <a:pt x="66" y="245"/>
                    <a:pt x="66" y="245"/>
                  </a:cubicBezTo>
                  <a:cubicBezTo>
                    <a:pt x="68" y="244"/>
                    <a:pt x="68" y="244"/>
                    <a:pt x="68" y="244"/>
                  </a:cubicBezTo>
                  <a:cubicBezTo>
                    <a:pt x="69" y="243"/>
                    <a:pt x="69" y="243"/>
                    <a:pt x="69" y="243"/>
                  </a:cubicBezTo>
                  <a:cubicBezTo>
                    <a:pt x="71" y="241"/>
                    <a:pt x="71" y="241"/>
                    <a:pt x="71" y="241"/>
                  </a:cubicBezTo>
                  <a:cubicBezTo>
                    <a:pt x="73" y="239"/>
                    <a:pt x="73" y="239"/>
                    <a:pt x="73" y="239"/>
                  </a:cubicBezTo>
                  <a:cubicBezTo>
                    <a:pt x="76" y="234"/>
                    <a:pt x="76" y="235"/>
                    <a:pt x="77" y="233"/>
                  </a:cubicBezTo>
                  <a:cubicBezTo>
                    <a:pt x="78" y="232"/>
                    <a:pt x="78" y="232"/>
                    <a:pt x="78" y="232"/>
                  </a:cubicBezTo>
                  <a:cubicBezTo>
                    <a:pt x="79" y="233"/>
                    <a:pt x="79" y="233"/>
                    <a:pt x="79" y="233"/>
                  </a:cubicBezTo>
                  <a:cubicBezTo>
                    <a:pt x="79" y="234"/>
                    <a:pt x="79" y="234"/>
                    <a:pt x="79" y="234"/>
                  </a:cubicBezTo>
                  <a:cubicBezTo>
                    <a:pt x="80" y="235"/>
                    <a:pt x="80" y="235"/>
                    <a:pt x="80" y="235"/>
                  </a:cubicBezTo>
                  <a:cubicBezTo>
                    <a:pt x="86" y="234"/>
                    <a:pt x="84" y="235"/>
                    <a:pt x="88" y="234"/>
                  </a:cubicBezTo>
                  <a:cubicBezTo>
                    <a:pt x="90" y="232"/>
                    <a:pt x="90" y="232"/>
                    <a:pt x="93" y="228"/>
                  </a:cubicBezTo>
                  <a:cubicBezTo>
                    <a:pt x="94" y="225"/>
                    <a:pt x="94" y="225"/>
                    <a:pt x="94" y="225"/>
                  </a:cubicBezTo>
                  <a:cubicBezTo>
                    <a:pt x="92" y="217"/>
                    <a:pt x="93" y="224"/>
                    <a:pt x="91" y="214"/>
                  </a:cubicBezTo>
                  <a:cubicBezTo>
                    <a:pt x="89" y="211"/>
                    <a:pt x="89" y="211"/>
                    <a:pt x="89" y="211"/>
                  </a:cubicBezTo>
                  <a:cubicBezTo>
                    <a:pt x="87" y="209"/>
                    <a:pt x="87" y="209"/>
                    <a:pt x="87" y="209"/>
                  </a:cubicBezTo>
                  <a:cubicBezTo>
                    <a:pt x="86" y="210"/>
                    <a:pt x="86" y="210"/>
                    <a:pt x="86" y="210"/>
                  </a:cubicBezTo>
                  <a:cubicBezTo>
                    <a:pt x="87" y="207"/>
                    <a:pt x="87" y="207"/>
                    <a:pt x="87" y="207"/>
                  </a:cubicBezTo>
                  <a:cubicBezTo>
                    <a:pt x="89" y="207"/>
                    <a:pt x="89" y="207"/>
                    <a:pt x="89" y="207"/>
                  </a:cubicBezTo>
                  <a:cubicBezTo>
                    <a:pt x="91" y="207"/>
                    <a:pt x="91" y="207"/>
                    <a:pt x="91" y="207"/>
                  </a:cubicBezTo>
                  <a:cubicBezTo>
                    <a:pt x="92" y="206"/>
                    <a:pt x="92" y="206"/>
                    <a:pt x="92" y="206"/>
                  </a:cubicBezTo>
                  <a:cubicBezTo>
                    <a:pt x="92" y="205"/>
                    <a:pt x="92" y="205"/>
                    <a:pt x="93" y="203"/>
                  </a:cubicBezTo>
                  <a:cubicBezTo>
                    <a:pt x="93" y="201"/>
                    <a:pt x="93" y="201"/>
                    <a:pt x="92" y="200"/>
                  </a:cubicBezTo>
                  <a:cubicBezTo>
                    <a:pt x="91" y="199"/>
                    <a:pt x="92" y="199"/>
                    <a:pt x="91" y="197"/>
                  </a:cubicBezTo>
                  <a:cubicBezTo>
                    <a:pt x="90" y="197"/>
                    <a:pt x="90" y="197"/>
                    <a:pt x="90" y="197"/>
                  </a:cubicBezTo>
                  <a:cubicBezTo>
                    <a:pt x="89" y="197"/>
                    <a:pt x="89" y="197"/>
                    <a:pt x="89" y="197"/>
                  </a:cubicBezTo>
                  <a:cubicBezTo>
                    <a:pt x="86" y="200"/>
                    <a:pt x="86" y="200"/>
                    <a:pt x="86" y="200"/>
                  </a:cubicBezTo>
                  <a:cubicBezTo>
                    <a:pt x="84" y="200"/>
                    <a:pt x="84" y="200"/>
                    <a:pt x="84" y="200"/>
                  </a:cubicBezTo>
                  <a:cubicBezTo>
                    <a:pt x="83" y="200"/>
                    <a:pt x="83" y="200"/>
                    <a:pt x="83" y="200"/>
                  </a:cubicBezTo>
                  <a:cubicBezTo>
                    <a:pt x="81" y="202"/>
                    <a:pt x="81" y="202"/>
                    <a:pt x="81" y="202"/>
                  </a:cubicBezTo>
                  <a:cubicBezTo>
                    <a:pt x="78" y="203"/>
                    <a:pt x="78" y="203"/>
                    <a:pt x="78" y="203"/>
                  </a:cubicBezTo>
                  <a:cubicBezTo>
                    <a:pt x="73" y="208"/>
                    <a:pt x="73" y="209"/>
                    <a:pt x="72" y="211"/>
                  </a:cubicBezTo>
                  <a:cubicBezTo>
                    <a:pt x="71" y="211"/>
                    <a:pt x="71" y="211"/>
                    <a:pt x="71" y="211"/>
                  </a:cubicBezTo>
                  <a:cubicBezTo>
                    <a:pt x="70" y="207"/>
                    <a:pt x="70" y="207"/>
                    <a:pt x="70" y="207"/>
                  </a:cubicBezTo>
                  <a:cubicBezTo>
                    <a:pt x="66" y="204"/>
                    <a:pt x="66" y="204"/>
                    <a:pt x="66" y="204"/>
                  </a:cubicBezTo>
                  <a:cubicBezTo>
                    <a:pt x="65" y="205"/>
                    <a:pt x="65" y="205"/>
                    <a:pt x="65" y="205"/>
                  </a:cubicBezTo>
                  <a:cubicBezTo>
                    <a:pt x="66" y="206"/>
                    <a:pt x="66" y="206"/>
                    <a:pt x="66" y="206"/>
                  </a:cubicBezTo>
                  <a:cubicBezTo>
                    <a:pt x="67" y="207"/>
                    <a:pt x="67" y="207"/>
                    <a:pt x="67" y="207"/>
                  </a:cubicBezTo>
                  <a:cubicBezTo>
                    <a:pt x="68" y="207"/>
                    <a:pt x="68" y="207"/>
                    <a:pt x="68" y="207"/>
                  </a:cubicBezTo>
                  <a:cubicBezTo>
                    <a:pt x="67" y="209"/>
                    <a:pt x="68" y="208"/>
                    <a:pt x="67" y="210"/>
                  </a:cubicBezTo>
                  <a:cubicBezTo>
                    <a:pt x="66" y="208"/>
                    <a:pt x="66" y="209"/>
                    <a:pt x="63" y="207"/>
                  </a:cubicBezTo>
                  <a:cubicBezTo>
                    <a:pt x="61" y="206"/>
                    <a:pt x="61" y="206"/>
                    <a:pt x="61" y="206"/>
                  </a:cubicBezTo>
                  <a:cubicBezTo>
                    <a:pt x="54" y="206"/>
                    <a:pt x="54" y="206"/>
                    <a:pt x="54" y="206"/>
                  </a:cubicBezTo>
                  <a:cubicBezTo>
                    <a:pt x="50" y="208"/>
                    <a:pt x="50" y="208"/>
                    <a:pt x="50" y="208"/>
                  </a:cubicBezTo>
                  <a:cubicBezTo>
                    <a:pt x="49" y="207"/>
                    <a:pt x="49" y="207"/>
                    <a:pt x="49" y="207"/>
                  </a:cubicBezTo>
                  <a:cubicBezTo>
                    <a:pt x="49" y="207"/>
                    <a:pt x="49" y="207"/>
                    <a:pt x="49" y="207"/>
                  </a:cubicBezTo>
                  <a:cubicBezTo>
                    <a:pt x="48" y="208"/>
                    <a:pt x="48" y="208"/>
                    <a:pt x="48" y="208"/>
                  </a:cubicBezTo>
                  <a:cubicBezTo>
                    <a:pt x="48" y="208"/>
                    <a:pt x="48" y="208"/>
                    <a:pt x="48" y="208"/>
                  </a:cubicBezTo>
                  <a:cubicBezTo>
                    <a:pt x="47" y="209"/>
                    <a:pt x="47" y="209"/>
                    <a:pt x="47" y="209"/>
                  </a:cubicBezTo>
                  <a:cubicBezTo>
                    <a:pt x="47" y="209"/>
                    <a:pt x="47" y="209"/>
                    <a:pt x="47" y="209"/>
                  </a:cubicBezTo>
                  <a:cubicBezTo>
                    <a:pt x="47" y="209"/>
                    <a:pt x="40" y="207"/>
                    <a:pt x="33" y="206"/>
                  </a:cubicBezTo>
                  <a:cubicBezTo>
                    <a:pt x="31" y="205"/>
                    <a:pt x="31" y="205"/>
                    <a:pt x="31" y="205"/>
                  </a:cubicBezTo>
                  <a:cubicBezTo>
                    <a:pt x="30" y="202"/>
                    <a:pt x="30" y="202"/>
                    <a:pt x="30" y="202"/>
                  </a:cubicBezTo>
                  <a:cubicBezTo>
                    <a:pt x="30" y="200"/>
                    <a:pt x="30" y="200"/>
                    <a:pt x="30" y="200"/>
                  </a:cubicBezTo>
                  <a:cubicBezTo>
                    <a:pt x="30" y="199"/>
                    <a:pt x="30" y="199"/>
                    <a:pt x="30" y="199"/>
                  </a:cubicBezTo>
                  <a:cubicBezTo>
                    <a:pt x="30" y="197"/>
                    <a:pt x="30" y="197"/>
                    <a:pt x="30" y="197"/>
                  </a:cubicBezTo>
                  <a:cubicBezTo>
                    <a:pt x="29" y="196"/>
                    <a:pt x="29" y="196"/>
                    <a:pt x="29" y="196"/>
                  </a:cubicBezTo>
                  <a:cubicBezTo>
                    <a:pt x="25" y="192"/>
                    <a:pt x="26" y="193"/>
                    <a:pt x="25" y="191"/>
                  </a:cubicBezTo>
                  <a:cubicBezTo>
                    <a:pt x="25" y="190"/>
                    <a:pt x="25" y="190"/>
                    <a:pt x="25" y="190"/>
                  </a:cubicBezTo>
                  <a:cubicBezTo>
                    <a:pt x="25" y="191"/>
                    <a:pt x="25" y="191"/>
                    <a:pt x="25" y="191"/>
                  </a:cubicBezTo>
                  <a:cubicBezTo>
                    <a:pt x="27" y="191"/>
                    <a:pt x="27" y="191"/>
                    <a:pt x="27" y="191"/>
                  </a:cubicBezTo>
                  <a:cubicBezTo>
                    <a:pt x="29" y="191"/>
                    <a:pt x="29" y="191"/>
                    <a:pt x="29" y="191"/>
                  </a:cubicBezTo>
                  <a:cubicBezTo>
                    <a:pt x="30" y="188"/>
                    <a:pt x="30" y="188"/>
                    <a:pt x="30" y="188"/>
                  </a:cubicBezTo>
                  <a:cubicBezTo>
                    <a:pt x="32" y="187"/>
                    <a:pt x="32" y="187"/>
                    <a:pt x="32" y="187"/>
                  </a:cubicBezTo>
                  <a:cubicBezTo>
                    <a:pt x="34" y="188"/>
                    <a:pt x="34" y="188"/>
                    <a:pt x="34" y="188"/>
                  </a:cubicBezTo>
                  <a:cubicBezTo>
                    <a:pt x="33" y="187"/>
                    <a:pt x="33" y="187"/>
                    <a:pt x="33" y="187"/>
                  </a:cubicBezTo>
                  <a:cubicBezTo>
                    <a:pt x="28" y="185"/>
                    <a:pt x="28" y="185"/>
                    <a:pt x="28" y="185"/>
                  </a:cubicBezTo>
                  <a:cubicBezTo>
                    <a:pt x="28" y="186"/>
                    <a:pt x="28" y="186"/>
                    <a:pt x="28" y="186"/>
                  </a:cubicBezTo>
                  <a:cubicBezTo>
                    <a:pt x="19" y="183"/>
                    <a:pt x="19" y="183"/>
                    <a:pt x="19" y="183"/>
                  </a:cubicBezTo>
                  <a:cubicBezTo>
                    <a:pt x="13" y="180"/>
                    <a:pt x="13" y="180"/>
                    <a:pt x="13" y="180"/>
                  </a:cubicBezTo>
                  <a:cubicBezTo>
                    <a:pt x="12" y="179"/>
                    <a:pt x="12" y="179"/>
                    <a:pt x="12" y="179"/>
                  </a:cubicBezTo>
                  <a:cubicBezTo>
                    <a:pt x="12" y="177"/>
                    <a:pt x="12" y="177"/>
                    <a:pt x="12" y="177"/>
                  </a:cubicBezTo>
                  <a:cubicBezTo>
                    <a:pt x="13" y="175"/>
                    <a:pt x="13" y="175"/>
                    <a:pt x="13" y="175"/>
                  </a:cubicBezTo>
                  <a:cubicBezTo>
                    <a:pt x="13" y="175"/>
                    <a:pt x="13" y="175"/>
                    <a:pt x="13" y="175"/>
                  </a:cubicBezTo>
                  <a:cubicBezTo>
                    <a:pt x="13" y="176"/>
                    <a:pt x="13" y="175"/>
                    <a:pt x="14" y="176"/>
                  </a:cubicBezTo>
                  <a:cubicBezTo>
                    <a:pt x="17" y="174"/>
                    <a:pt x="17" y="174"/>
                    <a:pt x="17" y="174"/>
                  </a:cubicBezTo>
                  <a:cubicBezTo>
                    <a:pt x="19" y="172"/>
                    <a:pt x="19" y="172"/>
                    <a:pt x="19" y="172"/>
                  </a:cubicBezTo>
                  <a:cubicBezTo>
                    <a:pt x="23" y="171"/>
                    <a:pt x="23" y="171"/>
                    <a:pt x="23" y="171"/>
                  </a:cubicBezTo>
                  <a:cubicBezTo>
                    <a:pt x="25" y="170"/>
                    <a:pt x="25" y="168"/>
                    <a:pt x="27" y="166"/>
                  </a:cubicBezTo>
                  <a:cubicBezTo>
                    <a:pt x="29" y="165"/>
                    <a:pt x="29" y="165"/>
                    <a:pt x="31" y="164"/>
                  </a:cubicBezTo>
                  <a:cubicBezTo>
                    <a:pt x="33" y="163"/>
                    <a:pt x="33" y="163"/>
                    <a:pt x="33" y="163"/>
                  </a:cubicBezTo>
                  <a:cubicBezTo>
                    <a:pt x="34" y="164"/>
                    <a:pt x="34" y="164"/>
                    <a:pt x="34" y="164"/>
                  </a:cubicBezTo>
                  <a:cubicBezTo>
                    <a:pt x="35" y="164"/>
                    <a:pt x="37" y="165"/>
                    <a:pt x="38" y="165"/>
                  </a:cubicBezTo>
                  <a:cubicBezTo>
                    <a:pt x="39" y="164"/>
                    <a:pt x="39" y="164"/>
                    <a:pt x="40" y="164"/>
                  </a:cubicBezTo>
                  <a:cubicBezTo>
                    <a:pt x="40" y="163"/>
                    <a:pt x="40" y="163"/>
                    <a:pt x="40" y="163"/>
                  </a:cubicBezTo>
                  <a:cubicBezTo>
                    <a:pt x="37" y="161"/>
                    <a:pt x="37" y="161"/>
                    <a:pt x="37" y="161"/>
                  </a:cubicBezTo>
                  <a:cubicBezTo>
                    <a:pt x="37" y="160"/>
                    <a:pt x="37" y="160"/>
                    <a:pt x="38" y="159"/>
                  </a:cubicBezTo>
                  <a:cubicBezTo>
                    <a:pt x="41" y="156"/>
                    <a:pt x="41" y="156"/>
                    <a:pt x="41" y="156"/>
                  </a:cubicBezTo>
                  <a:cubicBezTo>
                    <a:pt x="44" y="156"/>
                    <a:pt x="44" y="156"/>
                    <a:pt x="44" y="156"/>
                  </a:cubicBezTo>
                  <a:cubicBezTo>
                    <a:pt x="46" y="156"/>
                    <a:pt x="46" y="156"/>
                    <a:pt x="46" y="156"/>
                  </a:cubicBezTo>
                  <a:cubicBezTo>
                    <a:pt x="50" y="152"/>
                    <a:pt x="50" y="152"/>
                    <a:pt x="50" y="152"/>
                  </a:cubicBezTo>
                  <a:cubicBezTo>
                    <a:pt x="54" y="151"/>
                    <a:pt x="56" y="151"/>
                    <a:pt x="61" y="151"/>
                  </a:cubicBezTo>
                  <a:cubicBezTo>
                    <a:pt x="62" y="152"/>
                    <a:pt x="62" y="152"/>
                    <a:pt x="62" y="152"/>
                  </a:cubicBezTo>
                  <a:cubicBezTo>
                    <a:pt x="60" y="151"/>
                    <a:pt x="60" y="151"/>
                    <a:pt x="60" y="151"/>
                  </a:cubicBezTo>
                  <a:cubicBezTo>
                    <a:pt x="59" y="152"/>
                    <a:pt x="59" y="152"/>
                    <a:pt x="59" y="152"/>
                  </a:cubicBezTo>
                  <a:cubicBezTo>
                    <a:pt x="59" y="152"/>
                    <a:pt x="59" y="152"/>
                    <a:pt x="59" y="152"/>
                  </a:cubicBezTo>
                  <a:cubicBezTo>
                    <a:pt x="60" y="153"/>
                    <a:pt x="60" y="153"/>
                    <a:pt x="60" y="153"/>
                  </a:cubicBezTo>
                  <a:cubicBezTo>
                    <a:pt x="60" y="154"/>
                    <a:pt x="59" y="156"/>
                    <a:pt x="59" y="157"/>
                  </a:cubicBezTo>
                  <a:cubicBezTo>
                    <a:pt x="59" y="160"/>
                    <a:pt x="59" y="160"/>
                    <a:pt x="59" y="160"/>
                  </a:cubicBezTo>
                  <a:cubicBezTo>
                    <a:pt x="58" y="161"/>
                    <a:pt x="58" y="160"/>
                    <a:pt x="57" y="162"/>
                  </a:cubicBezTo>
                  <a:cubicBezTo>
                    <a:pt x="61" y="165"/>
                    <a:pt x="61" y="165"/>
                    <a:pt x="61" y="165"/>
                  </a:cubicBezTo>
                  <a:cubicBezTo>
                    <a:pt x="68" y="166"/>
                    <a:pt x="67" y="166"/>
                    <a:pt x="70" y="165"/>
                  </a:cubicBezTo>
                  <a:cubicBezTo>
                    <a:pt x="72" y="166"/>
                    <a:pt x="72" y="166"/>
                    <a:pt x="72" y="166"/>
                  </a:cubicBezTo>
                  <a:cubicBezTo>
                    <a:pt x="73" y="166"/>
                    <a:pt x="73" y="166"/>
                    <a:pt x="73" y="166"/>
                  </a:cubicBezTo>
                  <a:cubicBezTo>
                    <a:pt x="78" y="166"/>
                    <a:pt x="78" y="166"/>
                    <a:pt x="78" y="166"/>
                  </a:cubicBezTo>
                  <a:cubicBezTo>
                    <a:pt x="81" y="167"/>
                    <a:pt x="81" y="167"/>
                    <a:pt x="81" y="167"/>
                  </a:cubicBezTo>
                  <a:cubicBezTo>
                    <a:pt x="82" y="166"/>
                    <a:pt x="82" y="166"/>
                    <a:pt x="82" y="166"/>
                  </a:cubicBezTo>
                  <a:cubicBezTo>
                    <a:pt x="85" y="161"/>
                    <a:pt x="85" y="161"/>
                    <a:pt x="85" y="161"/>
                  </a:cubicBezTo>
                  <a:cubicBezTo>
                    <a:pt x="86" y="160"/>
                    <a:pt x="86" y="160"/>
                    <a:pt x="86" y="160"/>
                  </a:cubicBezTo>
                  <a:cubicBezTo>
                    <a:pt x="88" y="161"/>
                    <a:pt x="87" y="161"/>
                    <a:pt x="89" y="162"/>
                  </a:cubicBezTo>
                  <a:cubicBezTo>
                    <a:pt x="90" y="161"/>
                    <a:pt x="90" y="161"/>
                    <a:pt x="90" y="161"/>
                  </a:cubicBezTo>
                  <a:cubicBezTo>
                    <a:pt x="91" y="163"/>
                    <a:pt x="91" y="163"/>
                    <a:pt x="91" y="163"/>
                  </a:cubicBezTo>
                  <a:cubicBezTo>
                    <a:pt x="90" y="160"/>
                    <a:pt x="90" y="160"/>
                    <a:pt x="90" y="160"/>
                  </a:cubicBezTo>
                  <a:cubicBezTo>
                    <a:pt x="90" y="158"/>
                    <a:pt x="90" y="158"/>
                    <a:pt x="90" y="158"/>
                  </a:cubicBezTo>
                  <a:cubicBezTo>
                    <a:pt x="85" y="156"/>
                    <a:pt x="85" y="156"/>
                    <a:pt x="85" y="156"/>
                  </a:cubicBezTo>
                  <a:cubicBezTo>
                    <a:pt x="82" y="157"/>
                    <a:pt x="82" y="157"/>
                    <a:pt x="82" y="157"/>
                  </a:cubicBezTo>
                  <a:cubicBezTo>
                    <a:pt x="81" y="156"/>
                    <a:pt x="81" y="156"/>
                    <a:pt x="81" y="156"/>
                  </a:cubicBezTo>
                  <a:cubicBezTo>
                    <a:pt x="81" y="154"/>
                    <a:pt x="81" y="154"/>
                    <a:pt x="81" y="154"/>
                  </a:cubicBezTo>
                  <a:cubicBezTo>
                    <a:pt x="78" y="148"/>
                    <a:pt x="78" y="148"/>
                    <a:pt x="78" y="148"/>
                  </a:cubicBezTo>
                  <a:cubicBezTo>
                    <a:pt x="76" y="147"/>
                    <a:pt x="76" y="147"/>
                    <a:pt x="76" y="147"/>
                  </a:cubicBezTo>
                  <a:cubicBezTo>
                    <a:pt x="75" y="147"/>
                    <a:pt x="75" y="147"/>
                    <a:pt x="75" y="147"/>
                  </a:cubicBezTo>
                  <a:cubicBezTo>
                    <a:pt x="74" y="145"/>
                    <a:pt x="74" y="146"/>
                    <a:pt x="73" y="143"/>
                  </a:cubicBezTo>
                  <a:cubicBezTo>
                    <a:pt x="75" y="142"/>
                    <a:pt x="75" y="142"/>
                    <a:pt x="75" y="142"/>
                  </a:cubicBezTo>
                  <a:cubicBezTo>
                    <a:pt x="76" y="141"/>
                    <a:pt x="76" y="141"/>
                    <a:pt x="76" y="141"/>
                  </a:cubicBezTo>
                  <a:cubicBezTo>
                    <a:pt x="77" y="142"/>
                    <a:pt x="77" y="142"/>
                    <a:pt x="77" y="142"/>
                  </a:cubicBezTo>
                  <a:cubicBezTo>
                    <a:pt x="79" y="145"/>
                    <a:pt x="79" y="145"/>
                    <a:pt x="79" y="145"/>
                  </a:cubicBezTo>
                  <a:cubicBezTo>
                    <a:pt x="80" y="146"/>
                    <a:pt x="80" y="146"/>
                    <a:pt x="80" y="146"/>
                  </a:cubicBezTo>
                  <a:cubicBezTo>
                    <a:pt x="79" y="149"/>
                    <a:pt x="79" y="149"/>
                    <a:pt x="79" y="149"/>
                  </a:cubicBezTo>
                  <a:cubicBezTo>
                    <a:pt x="81" y="152"/>
                    <a:pt x="81" y="152"/>
                    <a:pt x="81" y="152"/>
                  </a:cubicBezTo>
                  <a:cubicBezTo>
                    <a:pt x="85" y="155"/>
                    <a:pt x="85" y="155"/>
                    <a:pt x="85" y="155"/>
                  </a:cubicBezTo>
                  <a:cubicBezTo>
                    <a:pt x="87" y="154"/>
                    <a:pt x="87" y="154"/>
                    <a:pt x="87" y="154"/>
                  </a:cubicBezTo>
                  <a:cubicBezTo>
                    <a:pt x="89" y="154"/>
                    <a:pt x="89" y="154"/>
                    <a:pt x="89" y="154"/>
                  </a:cubicBezTo>
                  <a:cubicBezTo>
                    <a:pt x="91" y="155"/>
                    <a:pt x="92" y="156"/>
                    <a:pt x="94" y="157"/>
                  </a:cubicBezTo>
                  <a:cubicBezTo>
                    <a:pt x="95" y="157"/>
                    <a:pt x="95" y="157"/>
                    <a:pt x="95" y="157"/>
                  </a:cubicBezTo>
                  <a:cubicBezTo>
                    <a:pt x="100" y="156"/>
                    <a:pt x="100" y="156"/>
                    <a:pt x="100" y="156"/>
                  </a:cubicBezTo>
                  <a:cubicBezTo>
                    <a:pt x="100" y="153"/>
                    <a:pt x="100" y="154"/>
                    <a:pt x="100" y="152"/>
                  </a:cubicBezTo>
                  <a:cubicBezTo>
                    <a:pt x="98" y="151"/>
                    <a:pt x="98" y="151"/>
                    <a:pt x="98" y="151"/>
                  </a:cubicBezTo>
                  <a:cubicBezTo>
                    <a:pt x="95" y="151"/>
                    <a:pt x="95" y="151"/>
                    <a:pt x="95" y="151"/>
                  </a:cubicBezTo>
                  <a:cubicBezTo>
                    <a:pt x="93" y="149"/>
                    <a:pt x="93" y="149"/>
                    <a:pt x="93" y="149"/>
                  </a:cubicBezTo>
                  <a:cubicBezTo>
                    <a:pt x="91" y="150"/>
                    <a:pt x="91" y="150"/>
                    <a:pt x="91" y="150"/>
                  </a:cubicBezTo>
                  <a:cubicBezTo>
                    <a:pt x="87" y="152"/>
                    <a:pt x="87" y="152"/>
                    <a:pt x="87" y="152"/>
                  </a:cubicBezTo>
                  <a:cubicBezTo>
                    <a:pt x="85" y="151"/>
                    <a:pt x="85" y="151"/>
                    <a:pt x="85" y="151"/>
                  </a:cubicBezTo>
                  <a:cubicBezTo>
                    <a:pt x="83" y="149"/>
                    <a:pt x="84" y="150"/>
                    <a:pt x="82" y="148"/>
                  </a:cubicBezTo>
                  <a:cubicBezTo>
                    <a:pt x="81" y="145"/>
                    <a:pt x="81" y="145"/>
                    <a:pt x="81" y="145"/>
                  </a:cubicBezTo>
                  <a:cubicBezTo>
                    <a:pt x="83" y="141"/>
                    <a:pt x="83" y="142"/>
                    <a:pt x="84" y="140"/>
                  </a:cubicBezTo>
                  <a:cubicBezTo>
                    <a:pt x="83" y="139"/>
                    <a:pt x="83" y="139"/>
                    <a:pt x="83" y="139"/>
                  </a:cubicBezTo>
                  <a:cubicBezTo>
                    <a:pt x="80" y="138"/>
                    <a:pt x="80" y="138"/>
                    <a:pt x="80" y="138"/>
                  </a:cubicBezTo>
                  <a:cubicBezTo>
                    <a:pt x="76" y="139"/>
                    <a:pt x="76" y="139"/>
                    <a:pt x="76" y="139"/>
                  </a:cubicBezTo>
                  <a:cubicBezTo>
                    <a:pt x="75" y="138"/>
                    <a:pt x="75" y="138"/>
                    <a:pt x="75" y="137"/>
                  </a:cubicBezTo>
                  <a:cubicBezTo>
                    <a:pt x="73" y="139"/>
                    <a:pt x="73" y="139"/>
                    <a:pt x="73" y="139"/>
                  </a:cubicBezTo>
                  <a:cubicBezTo>
                    <a:pt x="71" y="139"/>
                    <a:pt x="71" y="139"/>
                    <a:pt x="71" y="139"/>
                  </a:cubicBezTo>
                  <a:cubicBezTo>
                    <a:pt x="69" y="139"/>
                    <a:pt x="69" y="139"/>
                    <a:pt x="69" y="139"/>
                  </a:cubicBezTo>
                  <a:cubicBezTo>
                    <a:pt x="63" y="137"/>
                    <a:pt x="63" y="137"/>
                    <a:pt x="63" y="137"/>
                  </a:cubicBezTo>
                  <a:cubicBezTo>
                    <a:pt x="61" y="134"/>
                    <a:pt x="61" y="134"/>
                    <a:pt x="61" y="134"/>
                  </a:cubicBezTo>
                  <a:cubicBezTo>
                    <a:pt x="58" y="127"/>
                    <a:pt x="60" y="130"/>
                    <a:pt x="56" y="122"/>
                  </a:cubicBezTo>
                  <a:cubicBezTo>
                    <a:pt x="42" y="109"/>
                    <a:pt x="42" y="109"/>
                    <a:pt x="42" y="109"/>
                  </a:cubicBezTo>
                  <a:cubicBezTo>
                    <a:pt x="36" y="106"/>
                    <a:pt x="36" y="106"/>
                    <a:pt x="36" y="106"/>
                  </a:cubicBezTo>
                  <a:cubicBezTo>
                    <a:pt x="32" y="102"/>
                    <a:pt x="32" y="102"/>
                    <a:pt x="32" y="102"/>
                  </a:cubicBezTo>
                  <a:cubicBezTo>
                    <a:pt x="30" y="101"/>
                    <a:pt x="31" y="101"/>
                    <a:pt x="29" y="101"/>
                  </a:cubicBezTo>
                  <a:cubicBezTo>
                    <a:pt x="26" y="99"/>
                    <a:pt x="26" y="99"/>
                    <a:pt x="26" y="99"/>
                  </a:cubicBezTo>
                  <a:cubicBezTo>
                    <a:pt x="28" y="98"/>
                    <a:pt x="28" y="98"/>
                    <a:pt x="28" y="98"/>
                  </a:cubicBezTo>
                  <a:cubicBezTo>
                    <a:pt x="29" y="97"/>
                    <a:pt x="29" y="97"/>
                    <a:pt x="29" y="97"/>
                  </a:cubicBezTo>
                  <a:cubicBezTo>
                    <a:pt x="28" y="99"/>
                    <a:pt x="28" y="99"/>
                    <a:pt x="28" y="99"/>
                  </a:cubicBezTo>
                  <a:cubicBezTo>
                    <a:pt x="29" y="99"/>
                    <a:pt x="29" y="99"/>
                    <a:pt x="29" y="99"/>
                  </a:cubicBezTo>
                  <a:cubicBezTo>
                    <a:pt x="30" y="99"/>
                    <a:pt x="30" y="99"/>
                    <a:pt x="30" y="99"/>
                  </a:cubicBezTo>
                  <a:cubicBezTo>
                    <a:pt x="31" y="97"/>
                    <a:pt x="31" y="97"/>
                    <a:pt x="31" y="97"/>
                  </a:cubicBezTo>
                  <a:cubicBezTo>
                    <a:pt x="32" y="92"/>
                    <a:pt x="32" y="94"/>
                    <a:pt x="33" y="86"/>
                  </a:cubicBezTo>
                  <a:cubicBezTo>
                    <a:pt x="33" y="83"/>
                    <a:pt x="33" y="83"/>
                    <a:pt x="33" y="83"/>
                  </a:cubicBezTo>
                  <a:cubicBezTo>
                    <a:pt x="46" y="84"/>
                    <a:pt x="40" y="84"/>
                    <a:pt x="54" y="82"/>
                  </a:cubicBezTo>
                  <a:cubicBezTo>
                    <a:pt x="60" y="79"/>
                    <a:pt x="65" y="73"/>
                    <a:pt x="66" y="67"/>
                  </a:cubicBezTo>
                  <a:cubicBezTo>
                    <a:pt x="67" y="68"/>
                    <a:pt x="67" y="68"/>
                    <a:pt x="67" y="68"/>
                  </a:cubicBezTo>
                  <a:cubicBezTo>
                    <a:pt x="67" y="67"/>
                    <a:pt x="67" y="67"/>
                    <a:pt x="67" y="67"/>
                  </a:cubicBezTo>
                  <a:cubicBezTo>
                    <a:pt x="68" y="63"/>
                    <a:pt x="66" y="57"/>
                    <a:pt x="81" y="37"/>
                  </a:cubicBezTo>
                  <a:cubicBezTo>
                    <a:pt x="82" y="37"/>
                    <a:pt x="82" y="38"/>
                    <a:pt x="82" y="39"/>
                  </a:cubicBezTo>
                  <a:cubicBezTo>
                    <a:pt x="83" y="39"/>
                    <a:pt x="83" y="39"/>
                    <a:pt x="83" y="39"/>
                  </a:cubicBezTo>
                  <a:cubicBezTo>
                    <a:pt x="82" y="39"/>
                    <a:pt x="82" y="39"/>
                    <a:pt x="82" y="39"/>
                  </a:cubicBezTo>
                  <a:cubicBezTo>
                    <a:pt x="81" y="41"/>
                    <a:pt x="81" y="41"/>
                    <a:pt x="81" y="41"/>
                  </a:cubicBezTo>
                  <a:cubicBezTo>
                    <a:pt x="80" y="42"/>
                    <a:pt x="80" y="42"/>
                    <a:pt x="80" y="42"/>
                  </a:cubicBezTo>
                  <a:cubicBezTo>
                    <a:pt x="79" y="42"/>
                    <a:pt x="79" y="42"/>
                    <a:pt x="79" y="42"/>
                  </a:cubicBezTo>
                  <a:cubicBezTo>
                    <a:pt x="80" y="42"/>
                    <a:pt x="81" y="42"/>
                    <a:pt x="83" y="41"/>
                  </a:cubicBezTo>
                  <a:cubicBezTo>
                    <a:pt x="84" y="40"/>
                    <a:pt x="84" y="40"/>
                    <a:pt x="84" y="40"/>
                  </a:cubicBezTo>
                  <a:cubicBezTo>
                    <a:pt x="91" y="38"/>
                    <a:pt x="91" y="38"/>
                    <a:pt x="91" y="38"/>
                  </a:cubicBezTo>
                  <a:cubicBezTo>
                    <a:pt x="95" y="34"/>
                    <a:pt x="95" y="34"/>
                    <a:pt x="95" y="34"/>
                  </a:cubicBezTo>
                  <a:cubicBezTo>
                    <a:pt x="95" y="33"/>
                    <a:pt x="95" y="33"/>
                    <a:pt x="95" y="33"/>
                  </a:cubicBezTo>
                  <a:cubicBezTo>
                    <a:pt x="101" y="28"/>
                    <a:pt x="101" y="28"/>
                    <a:pt x="101" y="28"/>
                  </a:cubicBezTo>
                  <a:cubicBezTo>
                    <a:pt x="102" y="28"/>
                    <a:pt x="102" y="28"/>
                    <a:pt x="102" y="28"/>
                  </a:cubicBezTo>
                  <a:cubicBezTo>
                    <a:pt x="103" y="29"/>
                    <a:pt x="103" y="29"/>
                    <a:pt x="103" y="29"/>
                  </a:cubicBezTo>
                  <a:cubicBezTo>
                    <a:pt x="101" y="32"/>
                    <a:pt x="101" y="32"/>
                    <a:pt x="101" y="32"/>
                  </a:cubicBezTo>
                  <a:cubicBezTo>
                    <a:pt x="102" y="33"/>
                    <a:pt x="102" y="33"/>
                    <a:pt x="102" y="33"/>
                  </a:cubicBezTo>
                  <a:cubicBezTo>
                    <a:pt x="101" y="37"/>
                    <a:pt x="101" y="37"/>
                    <a:pt x="101" y="37"/>
                  </a:cubicBezTo>
                  <a:cubicBezTo>
                    <a:pt x="103" y="37"/>
                    <a:pt x="103" y="37"/>
                    <a:pt x="103" y="37"/>
                  </a:cubicBezTo>
                  <a:cubicBezTo>
                    <a:pt x="104" y="38"/>
                    <a:pt x="104" y="38"/>
                    <a:pt x="104" y="38"/>
                  </a:cubicBezTo>
                  <a:cubicBezTo>
                    <a:pt x="104" y="35"/>
                    <a:pt x="104" y="35"/>
                    <a:pt x="105" y="31"/>
                  </a:cubicBezTo>
                  <a:cubicBezTo>
                    <a:pt x="106" y="32"/>
                    <a:pt x="106" y="32"/>
                    <a:pt x="106" y="32"/>
                  </a:cubicBezTo>
                  <a:cubicBezTo>
                    <a:pt x="109" y="30"/>
                    <a:pt x="109" y="30"/>
                    <a:pt x="109" y="30"/>
                  </a:cubicBezTo>
                  <a:cubicBezTo>
                    <a:pt x="105" y="30"/>
                    <a:pt x="105" y="30"/>
                    <a:pt x="105" y="30"/>
                  </a:cubicBezTo>
                  <a:cubicBezTo>
                    <a:pt x="103" y="27"/>
                    <a:pt x="103" y="27"/>
                    <a:pt x="103" y="27"/>
                  </a:cubicBezTo>
                  <a:cubicBezTo>
                    <a:pt x="102" y="27"/>
                    <a:pt x="102" y="27"/>
                    <a:pt x="102" y="27"/>
                  </a:cubicBezTo>
                  <a:cubicBezTo>
                    <a:pt x="107" y="20"/>
                    <a:pt x="105" y="22"/>
                    <a:pt x="110" y="18"/>
                  </a:cubicBezTo>
                  <a:cubicBezTo>
                    <a:pt x="111" y="18"/>
                    <a:pt x="111" y="18"/>
                    <a:pt x="111" y="18"/>
                  </a:cubicBezTo>
                  <a:cubicBezTo>
                    <a:pt x="112" y="19"/>
                    <a:pt x="112" y="19"/>
                    <a:pt x="112" y="19"/>
                  </a:cubicBezTo>
                  <a:cubicBezTo>
                    <a:pt x="112" y="20"/>
                    <a:pt x="112" y="20"/>
                    <a:pt x="112" y="20"/>
                  </a:cubicBezTo>
                  <a:cubicBezTo>
                    <a:pt x="111" y="20"/>
                    <a:pt x="111" y="20"/>
                    <a:pt x="111" y="20"/>
                  </a:cubicBezTo>
                  <a:cubicBezTo>
                    <a:pt x="110" y="22"/>
                    <a:pt x="110" y="22"/>
                    <a:pt x="110" y="22"/>
                  </a:cubicBezTo>
                  <a:cubicBezTo>
                    <a:pt x="110" y="23"/>
                    <a:pt x="110" y="23"/>
                    <a:pt x="110" y="23"/>
                  </a:cubicBezTo>
                  <a:cubicBezTo>
                    <a:pt x="111" y="23"/>
                    <a:pt x="111" y="23"/>
                    <a:pt x="111" y="23"/>
                  </a:cubicBezTo>
                  <a:cubicBezTo>
                    <a:pt x="113" y="22"/>
                    <a:pt x="113" y="22"/>
                    <a:pt x="113" y="22"/>
                  </a:cubicBezTo>
                  <a:cubicBezTo>
                    <a:pt x="114" y="21"/>
                    <a:pt x="114" y="21"/>
                    <a:pt x="114" y="21"/>
                  </a:cubicBezTo>
                  <a:cubicBezTo>
                    <a:pt x="118" y="21"/>
                    <a:pt x="118" y="21"/>
                    <a:pt x="118" y="21"/>
                  </a:cubicBezTo>
                  <a:cubicBezTo>
                    <a:pt x="119" y="20"/>
                    <a:pt x="119" y="20"/>
                    <a:pt x="119" y="20"/>
                  </a:cubicBezTo>
                  <a:cubicBezTo>
                    <a:pt x="119" y="19"/>
                    <a:pt x="119" y="19"/>
                    <a:pt x="119" y="19"/>
                  </a:cubicBezTo>
                  <a:cubicBezTo>
                    <a:pt x="125" y="19"/>
                    <a:pt x="125" y="19"/>
                    <a:pt x="125" y="19"/>
                  </a:cubicBezTo>
                  <a:cubicBezTo>
                    <a:pt x="134" y="15"/>
                    <a:pt x="134" y="7"/>
                    <a:pt x="142" y="0"/>
                  </a:cubicBezTo>
                  <a:cubicBezTo>
                    <a:pt x="143" y="0"/>
                    <a:pt x="143" y="0"/>
                    <a:pt x="143" y="0"/>
                  </a:cubicBezTo>
                  <a:cubicBezTo>
                    <a:pt x="142" y="1"/>
                    <a:pt x="142" y="1"/>
                    <a:pt x="142" y="1"/>
                  </a:cubicBezTo>
                  <a:cubicBezTo>
                    <a:pt x="141" y="2"/>
                    <a:pt x="141" y="2"/>
                    <a:pt x="141" y="2"/>
                  </a:cubicBezTo>
                  <a:cubicBezTo>
                    <a:pt x="142" y="4"/>
                    <a:pt x="142" y="4"/>
                    <a:pt x="142" y="4"/>
                  </a:cubicBezTo>
                  <a:cubicBezTo>
                    <a:pt x="149" y="8"/>
                    <a:pt x="149" y="8"/>
                    <a:pt x="149" y="8"/>
                  </a:cubicBezTo>
                  <a:cubicBezTo>
                    <a:pt x="151" y="8"/>
                    <a:pt x="151" y="8"/>
                    <a:pt x="151" y="8"/>
                  </a:cubicBezTo>
                  <a:cubicBezTo>
                    <a:pt x="152" y="10"/>
                    <a:pt x="152" y="10"/>
                    <a:pt x="152" y="10"/>
                  </a:cubicBezTo>
                  <a:cubicBezTo>
                    <a:pt x="151" y="12"/>
                    <a:pt x="151" y="12"/>
                    <a:pt x="151" y="12"/>
                  </a:cubicBezTo>
                  <a:cubicBezTo>
                    <a:pt x="150" y="14"/>
                    <a:pt x="150" y="14"/>
                    <a:pt x="150" y="14"/>
                  </a:cubicBezTo>
                  <a:cubicBezTo>
                    <a:pt x="146" y="17"/>
                    <a:pt x="146" y="17"/>
                    <a:pt x="146" y="17"/>
                  </a:cubicBezTo>
                  <a:cubicBezTo>
                    <a:pt x="147" y="17"/>
                    <a:pt x="147" y="17"/>
                    <a:pt x="147" y="17"/>
                  </a:cubicBezTo>
                  <a:cubicBezTo>
                    <a:pt x="148" y="19"/>
                    <a:pt x="148" y="19"/>
                    <a:pt x="148" y="19"/>
                  </a:cubicBezTo>
                  <a:cubicBezTo>
                    <a:pt x="149" y="20"/>
                    <a:pt x="149" y="20"/>
                    <a:pt x="149" y="20"/>
                  </a:cubicBezTo>
                  <a:cubicBezTo>
                    <a:pt x="151" y="19"/>
                    <a:pt x="151" y="19"/>
                    <a:pt x="151" y="19"/>
                  </a:cubicBezTo>
                  <a:cubicBezTo>
                    <a:pt x="154" y="16"/>
                    <a:pt x="155" y="13"/>
                    <a:pt x="156" y="11"/>
                  </a:cubicBezTo>
                  <a:cubicBezTo>
                    <a:pt x="157" y="11"/>
                    <a:pt x="157" y="11"/>
                    <a:pt x="157" y="11"/>
                  </a:cubicBezTo>
                  <a:cubicBezTo>
                    <a:pt x="159" y="11"/>
                    <a:pt x="159" y="11"/>
                    <a:pt x="159" y="11"/>
                  </a:cubicBezTo>
                  <a:cubicBezTo>
                    <a:pt x="161" y="13"/>
                    <a:pt x="160" y="12"/>
                    <a:pt x="162" y="14"/>
                  </a:cubicBezTo>
                  <a:cubicBezTo>
                    <a:pt x="162" y="17"/>
                    <a:pt x="162" y="16"/>
                    <a:pt x="161" y="18"/>
                  </a:cubicBezTo>
                  <a:cubicBezTo>
                    <a:pt x="163" y="19"/>
                    <a:pt x="163" y="19"/>
                    <a:pt x="163" y="19"/>
                  </a:cubicBezTo>
                  <a:cubicBezTo>
                    <a:pt x="165" y="20"/>
                    <a:pt x="165" y="20"/>
                    <a:pt x="165" y="20"/>
                  </a:cubicBezTo>
                  <a:cubicBezTo>
                    <a:pt x="168" y="21"/>
                    <a:pt x="168" y="21"/>
                    <a:pt x="168" y="21"/>
                  </a:cubicBezTo>
                  <a:cubicBezTo>
                    <a:pt x="171" y="18"/>
                    <a:pt x="171" y="18"/>
                    <a:pt x="171" y="18"/>
                  </a:cubicBezTo>
                  <a:cubicBezTo>
                    <a:pt x="174" y="18"/>
                    <a:pt x="173" y="18"/>
                    <a:pt x="175" y="18"/>
                  </a:cubicBezTo>
                  <a:cubicBezTo>
                    <a:pt x="178" y="16"/>
                    <a:pt x="178" y="16"/>
                    <a:pt x="178" y="16"/>
                  </a:cubicBezTo>
                  <a:cubicBezTo>
                    <a:pt x="183" y="18"/>
                    <a:pt x="183" y="18"/>
                    <a:pt x="183" y="18"/>
                  </a:cubicBezTo>
                  <a:cubicBezTo>
                    <a:pt x="185" y="18"/>
                    <a:pt x="185" y="18"/>
                    <a:pt x="185" y="18"/>
                  </a:cubicBezTo>
                  <a:cubicBezTo>
                    <a:pt x="187" y="18"/>
                    <a:pt x="187" y="18"/>
                    <a:pt x="187" y="18"/>
                  </a:cubicBezTo>
                  <a:cubicBezTo>
                    <a:pt x="189" y="19"/>
                    <a:pt x="189" y="19"/>
                    <a:pt x="189" y="19"/>
                  </a:cubicBezTo>
                  <a:cubicBezTo>
                    <a:pt x="190" y="21"/>
                    <a:pt x="190" y="21"/>
                    <a:pt x="190" y="21"/>
                  </a:cubicBezTo>
                  <a:cubicBezTo>
                    <a:pt x="187" y="23"/>
                    <a:pt x="187" y="23"/>
                    <a:pt x="187" y="23"/>
                  </a:cubicBezTo>
                  <a:cubicBezTo>
                    <a:pt x="187" y="26"/>
                    <a:pt x="187" y="26"/>
                    <a:pt x="187" y="26"/>
                  </a:cubicBezTo>
                  <a:cubicBezTo>
                    <a:pt x="188" y="27"/>
                    <a:pt x="188" y="27"/>
                    <a:pt x="188" y="27"/>
                  </a:cubicBezTo>
                  <a:cubicBezTo>
                    <a:pt x="189" y="27"/>
                    <a:pt x="189" y="27"/>
                    <a:pt x="189" y="27"/>
                  </a:cubicBezTo>
                  <a:cubicBezTo>
                    <a:pt x="189" y="29"/>
                    <a:pt x="189" y="29"/>
                    <a:pt x="189" y="29"/>
                  </a:cubicBezTo>
                  <a:cubicBezTo>
                    <a:pt x="190" y="29"/>
                    <a:pt x="190" y="29"/>
                    <a:pt x="190" y="29"/>
                  </a:cubicBezTo>
                  <a:cubicBezTo>
                    <a:pt x="195" y="29"/>
                    <a:pt x="195" y="29"/>
                    <a:pt x="195" y="29"/>
                  </a:cubicBezTo>
                  <a:cubicBezTo>
                    <a:pt x="194" y="30"/>
                    <a:pt x="195" y="30"/>
                    <a:pt x="194" y="31"/>
                  </a:cubicBezTo>
                  <a:cubicBezTo>
                    <a:pt x="193" y="33"/>
                    <a:pt x="193" y="33"/>
                    <a:pt x="193" y="33"/>
                  </a:cubicBezTo>
                  <a:cubicBezTo>
                    <a:pt x="201" y="34"/>
                    <a:pt x="201" y="34"/>
                    <a:pt x="201" y="34"/>
                  </a:cubicBezTo>
                  <a:cubicBezTo>
                    <a:pt x="202" y="33"/>
                    <a:pt x="202" y="33"/>
                    <a:pt x="202" y="33"/>
                  </a:cubicBezTo>
                  <a:cubicBezTo>
                    <a:pt x="203" y="32"/>
                    <a:pt x="203" y="33"/>
                    <a:pt x="207" y="31"/>
                  </a:cubicBezTo>
                  <a:cubicBezTo>
                    <a:pt x="209" y="31"/>
                    <a:pt x="209" y="31"/>
                    <a:pt x="209" y="31"/>
                  </a:cubicBezTo>
                  <a:cubicBezTo>
                    <a:pt x="210" y="33"/>
                    <a:pt x="210" y="33"/>
                    <a:pt x="210" y="33"/>
                  </a:cubicBezTo>
                  <a:cubicBezTo>
                    <a:pt x="212" y="33"/>
                    <a:pt x="212" y="33"/>
                    <a:pt x="212" y="33"/>
                  </a:cubicBezTo>
                  <a:cubicBezTo>
                    <a:pt x="213" y="33"/>
                    <a:pt x="213" y="33"/>
                    <a:pt x="213" y="33"/>
                  </a:cubicBezTo>
                  <a:cubicBezTo>
                    <a:pt x="216" y="31"/>
                    <a:pt x="216" y="31"/>
                    <a:pt x="216" y="31"/>
                  </a:cubicBezTo>
                  <a:cubicBezTo>
                    <a:pt x="220" y="31"/>
                    <a:pt x="220" y="31"/>
                    <a:pt x="220" y="31"/>
                  </a:cubicBezTo>
                  <a:cubicBezTo>
                    <a:pt x="221" y="31"/>
                    <a:pt x="221" y="31"/>
                    <a:pt x="221" y="31"/>
                  </a:cubicBezTo>
                  <a:cubicBezTo>
                    <a:pt x="223" y="31"/>
                    <a:pt x="223" y="31"/>
                    <a:pt x="223" y="31"/>
                  </a:cubicBezTo>
                  <a:cubicBezTo>
                    <a:pt x="228" y="34"/>
                    <a:pt x="228" y="34"/>
                    <a:pt x="228" y="34"/>
                  </a:cubicBezTo>
                  <a:cubicBezTo>
                    <a:pt x="229" y="34"/>
                    <a:pt x="229" y="34"/>
                    <a:pt x="229" y="34"/>
                  </a:cubicBezTo>
                  <a:cubicBezTo>
                    <a:pt x="232" y="37"/>
                    <a:pt x="232" y="37"/>
                    <a:pt x="232" y="37"/>
                  </a:cubicBezTo>
                  <a:cubicBezTo>
                    <a:pt x="233" y="37"/>
                    <a:pt x="233" y="37"/>
                    <a:pt x="233" y="37"/>
                  </a:cubicBezTo>
                  <a:cubicBezTo>
                    <a:pt x="234" y="36"/>
                    <a:pt x="234" y="36"/>
                    <a:pt x="234" y="36"/>
                  </a:cubicBezTo>
                  <a:cubicBezTo>
                    <a:pt x="236" y="36"/>
                    <a:pt x="236" y="36"/>
                    <a:pt x="236" y="36"/>
                  </a:cubicBezTo>
                  <a:cubicBezTo>
                    <a:pt x="237" y="37"/>
                    <a:pt x="237" y="37"/>
                    <a:pt x="237" y="37"/>
                  </a:cubicBezTo>
                  <a:cubicBezTo>
                    <a:pt x="239" y="38"/>
                    <a:pt x="239" y="38"/>
                    <a:pt x="239" y="38"/>
                  </a:cubicBezTo>
                  <a:cubicBezTo>
                    <a:pt x="240" y="40"/>
                    <a:pt x="240" y="40"/>
                    <a:pt x="240" y="40"/>
                  </a:cubicBezTo>
                  <a:cubicBezTo>
                    <a:pt x="240" y="41"/>
                    <a:pt x="240" y="41"/>
                    <a:pt x="240" y="41"/>
                  </a:cubicBezTo>
                  <a:cubicBezTo>
                    <a:pt x="248" y="42"/>
                    <a:pt x="248" y="42"/>
                    <a:pt x="248" y="42"/>
                  </a:cubicBezTo>
                  <a:cubicBezTo>
                    <a:pt x="252" y="41"/>
                    <a:pt x="250" y="41"/>
                    <a:pt x="256" y="42"/>
                  </a:cubicBezTo>
                  <a:cubicBezTo>
                    <a:pt x="259" y="43"/>
                    <a:pt x="259" y="43"/>
                    <a:pt x="259" y="43"/>
                  </a:cubicBezTo>
                  <a:cubicBezTo>
                    <a:pt x="262" y="42"/>
                    <a:pt x="262" y="42"/>
                    <a:pt x="262" y="42"/>
                  </a:cubicBezTo>
                  <a:cubicBezTo>
                    <a:pt x="266" y="46"/>
                    <a:pt x="266" y="46"/>
                    <a:pt x="266" y="46"/>
                  </a:cubicBezTo>
                  <a:cubicBezTo>
                    <a:pt x="268" y="47"/>
                    <a:pt x="268" y="47"/>
                    <a:pt x="268" y="47"/>
                  </a:cubicBezTo>
                  <a:cubicBezTo>
                    <a:pt x="269" y="47"/>
                    <a:pt x="269" y="47"/>
                    <a:pt x="269" y="47"/>
                  </a:cubicBezTo>
                  <a:cubicBezTo>
                    <a:pt x="275" y="48"/>
                    <a:pt x="275" y="48"/>
                    <a:pt x="275" y="48"/>
                  </a:cubicBezTo>
                  <a:cubicBezTo>
                    <a:pt x="277" y="46"/>
                    <a:pt x="277" y="46"/>
                    <a:pt x="277" y="46"/>
                  </a:cubicBezTo>
                  <a:cubicBezTo>
                    <a:pt x="281" y="46"/>
                    <a:pt x="281" y="46"/>
                    <a:pt x="281" y="46"/>
                  </a:cubicBezTo>
                  <a:cubicBezTo>
                    <a:pt x="285" y="44"/>
                    <a:pt x="285" y="44"/>
                    <a:pt x="285" y="44"/>
                  </a:cubicBezTo>
                  <a:cubicBezTo>
                    <a:pt x="287" y="44"/>
                    <a:pt x="286" y="44"/>
                    <a:pt x="289" y="45"/>
                  </a:cubicBezTo>
                  <a:cubicBezTo>
                    <a:pt x="290" y="45"/>
                    <a:pt x="290" y="45"/>
                    <a:pt x="290" y="45"/>
                  </a:cubicBezTo>
                  <a:cubicBezTo>
                    <a:pt x="291" y="44"/>
                    <a:pt x="291" y="44"/>
                    <a:pt x="291" y="44"/>
                  </a:cubicBezTo>
                  <a:cubicBezTo>
                    <a:pt x="297" y="47"/>
                    <a:pt x="297" y="47"/>
                    <a:pt x="297" y="47"/>
                  </a:cubicBezTo>
                  <a:cubicBezTo>
                    <a:pt x="300" y="50"/>
                    <a:pt x="300" y="49"/>
                    <a:pt x="301" y="52"/>
                  </a:cubicBezTo>
                  <a:cubicBezTo>
                    <a:pt x="308" y="55"/>
                    <a:pt x="308" y="55"/>
                    <a:pt x="308" y="55"/>
                  </a:cubicBezTo>
                  <a:cubicBezTo>
                    <a:pt x="310" y="57"/>
                    <a:pt x="310" y="57"/>
                    <a:pt x="311" y="59"/>
                  </a:cubicBezTo>
                  <a:cubicBezTo>
                    <a:pt x="312" y="59"/>
                    <a:pt x="312" y="59"/>
                    <a:pt x="312" y="59"/>
                  </a:cubicBezTo>
                  <a:cubicBezTo>
                    <a:pt x="312" y="59"/>
                    <a:pt x="312" y="59"/>
                    <a:pt x="312" y="59"/>
                  </a:cubicBezTo>
                  <a:cubicBezTo>
                    <a:pt x="314" y="59"/>
                    <a:pt x="315" y="59"/>
                    <a:pt x="316" y="59"/>
                  </a:cubicBezTo>
                  <a:close/>
                  <a:moveTo>
                    <a:pt x="34" y="161"/>
                  </a:moveTo>
                  <a:cubicBezTo>
                    <a:pt x="33" y="162"/>
                    <a:pt x="33" y="162"/>
                    <a:pt x="33" y="162"/>
                  </a:cubicBezTo>
                  <a:cubicBezTo>
                    <a:pt x="33" y="161"/>
                    <a:pt x="33" y="161"/>
                    <a:pt x="33" y="161"/>
                  </a:cubicBezTo>
                  <a:cubicBezTo>
                    <a:pt x="35" y="160"/>
                    <a:pt x="34" y="160"/>
                    <a:pt x="37" y="159"/>
                  </a:cubicBezTo>
                  <a:cubicBezTo>
                    <a:pt x="37" y="159"/>
                    <a:pt x="37" y="159"/>
                    <a:pt x="37" y="159"/>
                  </a:cubicBezTo>
                  <a:cubicBezTo>
                    <a:pt x="35" y="160"/>
                    <a:pt x="36" y="160"/>
                    <a:pt x="34" y="161"/>
                  </a:cubicBezTo>
                  <a:close/>
                  <a:moveTo>
                    <a:pt x="236" y="298"/>
                  </a:moveTo>
                  <a:cubicBezTo>
                    <a:pt x="236" y="298"/>
                    <a:pt x="236" y="298"/>
                    <a:pt x="236" y="298"/>
                  </a:cubicBezTo>
                  <a:cubicBezTo>
                    <a:pt x="236" y="297"/>
                    <a:pt x="236" y="297"/>
                    <a:pt x="236" y="297"/>
                  </a:cubicBezTo>
                  <a:cubicBezTo>
                    <a:pt x="236" y="296"/>
                    <a:pt x="236" y="296"/>
                    <a:pt x="236" y="296"/>
                  </a:cubicBezTo>
                  <a:cubicBezTo>
                    <a:pt x="236" y="296"/>
                    <a:pt x="236" y="296"/>
                    <a:pt x="236" y="296"/>
                  </a:cubicBezTo>
                  <a:cubicBezTo>
                    <a:pt x="237" y="295"/>
                    <a:pt x="237" y="295"/>
                    <a:pt x="237" y="295"/>
                  </a:cubicBezTo>
                  <a:cubicBezTo>
                    <a:pt x="238" y="296"/>
                    <a:pt x="238" y="296"/>
                    <a:pt x="238" y="296"/>
                  </a:cubicBezTo>
                  <a:cubicBezTo>
                    <a:pt x="238" y="297"/>
                    <a:pt x="238" y="297"/>
                    <a:pt x="238" y="297"/>
                  </a:cubicBezTo>
                  <a:cubicBezTo>
                    <a:pt x="238" y="298"/>
                    <a:pt x="238" y="298"/>
                    <a:pt x="236" y="298"/>
                  </a:cubicBezTo>
                  <a:close/>
                  <a:moveTo>
                    <a:pt x="192" y="308"/>
                  </a:moveTo>
                  <a:cubicBezTo>
                    <a:pt x="191" y="308"/>
                    <a:pt x="191" y="308"/>
                    <a:pt x="191" y="308"/>
                  </a:cubicBezTo>
                  <a:cubicBezTo>
                    <a:pt x="192" y="307"/>
                    <a:pt x="192" y="307"/>
                    <a:pt x="192" y="307"/>
                  </a:cubicBezTo>
                  <a:cubicBezTo>
                    <a:pt x="193" y="305"/>
                    <a:pt x="193" y="305"/>
                    <a:pt x="193" y="305"/>
                  </a:cubicBezTo>
                  <a:cubicBezTo>
                    <a:pt x="193" y="305"/>
                    <a:pt x="193" y="305"/>
                    <a:pt x="193" y="305"/>
                  </a:cubicBezTo>
                  <a:cubicBezTo>
                    <a:pt x="194" y="306"/>
                    <a:pt x="194" y="306"/>
                    <a:pt x="194" y="306"/>
                  </a:cubicBezTo>
                  <a:cubicBezTo>
                    <a:pt x="192" y="308"/>
                    <a:pt x="192" y="308"/>
                    <a:pt x="192" y="308"/>
                  </a:cubicBezTo>
                  <a:cubicBezTo>
                    <a:pt x="192" y="308"/>
                    <a:pt x="192" y="308"/>
                    <a:pt x="192" y="308"/>
                  </a:cubicBezTo>
                  <a:close/>
                  <a:moveTo>
                    <a:pt x="241" y="307"/>
                  </a:moveTo>
                  <a:cubicBezTo>
                    <a:pt x="241" y="308"/>
                    <a:pt x="241" y="308"/>
                    <a:pt x="241" y="308"/>
                  </a:cubicBezTo>
                  <a:cubicBezTo>
                    <a:pt x="241" y="309"/>
                    <a:pt x="241" y="309"/>
                    <a:pt x="241" y="309"/>
                  </a:cubicBezTo>
                  <a:cubicBezTo>
                    <a:pt x="241" y="310"/>
                    <a:pt x="240" y="312"/>
                    <a:pt x="240" y="312"/>
                  </a:cubicBezTo>
                  <a:cubicBezTo>
                    <a:pt x="240" y="313"/>
                    <a:pt x="240" y="313"/>
                    <a:pt x="240" y="313"/>
                  </a:cubicBezTo>
                  <a:cubicBezTo>
                    <a:pt x="239" y="312"/>
                    <a:pt x="239" y="312"/>
                    <a:pt x="239" y="312"/>
                  </a:cubicBezTo>
                  <a:cubicBezTo>
                    <a:pt x="239" y="312"/>
                    <a:pt x="239" y="312"/>
                    <a:pt x="239" y="312"/>
                  </a:cubicBezTo>
                  <a:cubicBezTo>
                    <a:pt x="239" y="311"/>
                    <a:pt x="239" y="311"/>
                    <a:pt x="239" y="311"/>
                  </a:cubicBezTo>
                  <a:cubicBezTo>
                    <a:pt x="239" y="311"/>
                    <a:pt x="239" y="311"/>
                    <a:pt x="239" y="311"/>
                  </a:cubicBezTo>
                  <a:cubicBezTo>
                    <a:pt x="238" y="310"/>
                    <a:pt x="238" y="310"/>
                    <a:pt x="238" y="310"/>
                  </a:cubicBezTo>
                  <a:cubicBezTo>
                    <a:pt x="239" y="309"/>
                    <a:pt x="239" y="309"/>
                    <a:pt x="239" y="309"/>
                  </a:cubicBezTo>
                  <a:cubicBezTo>
                    <a:pt x="239" y="308"/>
                    <a:pt x="239" y="307"/>
                    <a:pt x="239" y="306"/>
                  </a:cubicBezTo>
                  <a:cubicBezTo>
                    <a:pt x="240" y="306"/>
                    <a:pt x="240" y="306"/>
                    <a:pt x="240" y="306"/>
                  </a:cubicBezTo>
                  <a:cubicBezTo>
                    <a:pt x="240" y="306"/>
                    <a:pt x="240" y="306"/>
                    <a:pt x="240" y="306"/>
                  </a:cubicBezTo>
                  <a:cubicBezTo>
                    <a:pt x="240" y="307"/>
                    <a:pt x="240" y="307"/>
                    <a:pt x="240" y="307"/>
                  </a:cubicBezTo>
                  <a:cubicBezTo>
                    <a:pt x="240" y="306"/>
                    <a:pt x="240" y="306"/>
                    <a:pt x="240" y="306"/>
                  </a:cubicBezTo>
                  <a:cubicBezTo>
                    <a:pt x="240" y="306"/>
                    <a:pt x="240" y="306"/>
                    <a:pt x="240" y="306"/>
                  </a:cubicBezTo>
                  <a:cubicBezTo>
                    <a:pt x="241" y="305"/>
                    <a:pt x="241" y="305"/>
                    <a:pt x="241" y="305"/>
                  </a:cubicBezTo>
                  <a:cubicBezTo>
                    <a:pt x="241" y="306"/>
                    <a:pt x="241" y="306"/>
                    <a:pt x="241" y="306"/>
                  </a:cubicBezTo>
                  <a:cubicBezTo>
                    <a:pt x="241" y="306"/>
                    <a:pt x="241" y="307"/>
                    <a:pt x="241" y="307"/>
                  </a:cubicBezTo>
                  <a:close/>
                  <a:moveTo>
                    <a:pt x="255" y="306"/>
                  </a:moveTo>
                  <a:cubicBezTo>
                    <a:pt x="255" y="307"/>
                    <a:pt x="255" y="307"/>
                    <a:pt x="255" y="307"/>
                  </a:cubicBezTo>
                  <a:cubicBezTo>
                    <a:pt x="256" y="307"/>
                    <a:pt x="257" y="307"/>
                    <a:pt x="258" y="307"/>
                  </a:cubicBezTo>
                  <a:cubicBezTo>
                    <a:pt x="258" y="307"/>
                    <a:pt x="258" y="307"/>
                    <a:pt x="258" y="307"/>
                  </a:cubicBezTo>
                  <a:cubicBezTo>
                    <a:pt x="258" y="308"/>
                    <a:pt x="258" y="308"/>
                    <a:pt x="258" y="308"/>
                  </a:cubicBezTo>
                  <a:cubicBezTo>
                    <a:pt x="257" y="308"/>
                    <a:pt x="255" y="309"/>
                    <a:pt x="253" y="310"/>
                  </a:cubicBezTo>
                  <a:cubicBezTo>
                    <a:pt x="253" y="310"/>
                    <a:pt x="253" y="310"/>
                    <a:pt x="253" y="310"/>
                  </a:cubicBezTo>
                  <a:cubicBezTo>
                    <a:pt x="252" y="309"/>
                    <a:pt x="252" y="309"/>
                    <a:pt x="252" y="309"/>
                  </a:cubicBezTo>
                  <a:cubicBezTo>
                    <a:pt x="252" y="308"/>
                    <a:pt x="252" y="308"/>
                    <a:pt x="252" y="308"/>
                  </a:cubicBezTo>
                  <a:cubicBezTo>
                    <a:pt x="252" y="308"/>
                    <a:pt x="252" y="308"/>
                    <a:pt x="252" y="308"/>
                  </a:cubicBezTo>
                  <a:cubicBezTo>
                    <a:pt x="252" y="307"/>
                    <a:pt x="252" y="307"/>
                    <a:pt x="252" y="307"/>
                  </a:cubicBezTo>
                  <a:cubicBezTo>
                    <a:pt x="252" y="307"/>
                    <a:pt x="252" y="307"/>
                    <a:pt x="253" y="306"/>
                  </a:cubicBezTo>
                  <a:cubicBezTo>
                    <a:pt x="253" y="306"/>
                    <a:pt x="253" y="306"/>
                    <a:pt x="253" y="306"/>
                  </a:cubicBezTo>
                  <a:cubicBezTo>
                    <a:pt x="255" y="306"/>
                    <a:pt x="255" y="306"/>
                    <a:pt x="255" y="306"/>
                  </a:cubicBezTo>
                  <a:close/>
                  <a:moveTo>
                    <a:pt x="269" y="309"/>
                  </a:moveTo>
                  <a:cubicBezTo>
                    <a:pt x="269" y="309"/>
                    <a:pt x="269" y="309"/>
                    <a:pt x="269" y="309"/>
                  </a:cubicBezTo>
                  <a:cubicBezTo>
                    <a:pt x="268" y="309"/>
                    <a:pt x="268" y="309"/>
                    <a:pt x="268" y="309"/>
                  </a:cubicBezTo>
                  <a:cubicBezTo>
                    <a:pt x="268" y="309"/>
                    <a:pt x="268" y="309"/>
                    <a:pt x="268" y="309"/>
                  </a:cubicBezTo>
                  <a:cubicBezTo>
                    <a:pt x="269" y="307"/>
                    <a:pt x="269" y="307"/>
                    <a:pt x="269" y="307"/>
                  </a:cubicBezTo>
                  <a:cubicBezTo>
                    <a:pt x="270" y="308"/>
                    <a:pt x="270" y="308"/>
                    <a:pt x="270" y="308"/>
                  </a:cubicBezTo>
                  <a:lnTo>
                    <a:pt x="269" y="309"/>
                  </a:lnTo>
                  <a:close/>
                  <a:moveTo>
                    <a:pt x="34" y="308"/>
                  </a:moveTo>
                  <a:cubicBezTo>
                    <a:pt x="35" y="309"/>
                    <a:pt x="35" y="309"/>
                    <a:pt x="35" y="309"/>
                  </a:cubicBezTo>
                  <a:cubicBezTo>
                    <a:pt x="35" y="309"/>
                    <a:pt x="35" y="309"/>
                    <a:pt x="35" y="309"/>
                  </a:cubicBezTo>
                  <a:cubicBezTo>
                    <a:pt x="37" y="309"/>
                    <a:pt x="37" y="309"/>
                    <a:pt x="37" y="309"/>
                  </a:cubicBezTo>
                  <a:cubicBezTo>
                    <a:pt x="37" y="309"/>
                    <a:pt x="37" y="309"/>
                    <a:pt x="37" y="309"/>
                  </a:cubicBezTo>
                  <a:cubicBezTo>
                    <a:pt x="38" y="309"/>
                    <a:pt x="38" y="309"/>
                    <a:pt x="38" y="309"/>
                  </a:cubicBezTo>
                  <a:cubicBezTo>
                    <a:pt x="38" y="310"/>
                    <a:pt x="38" y="310"/>
                    <a:pt x="38" y="310"/>
                  </a:cubicBezTo>
                  <a:cubicBezTo>
                    <a:pt x="39" y="311"/>
                    <a:pt x="39" y="311"/>
                    <a:pt x="39" y="311"/>
                  </a:cubicBezTo>
                  <a:cubicBezTo>
                    <a:pt x="38" y="313"/>
                    <a:pt x="38" y="313"/>
                    <a:pt x="38" y="313"/>
                  </a:cubicBezTo>
                  <a:cubicBezTo>
                    <a:pt x="38" y="314"/>
                    <a:pt x="38" y="314"/>
                    <a:pt x="38" y="315"/>
                  </a:cubicBezTo>
                  <a:cubicBezTo>
                    <a:pt x="39" y="316"/>
                    <a:pt x="39" y="316"/>
                    <a:pt x="39" y="316"/>
                  </a:cubicBezTo>
                  <a:cubicBezTo>
                    <a:pt x="40" y="317"/>
                    <a:pt x="39" y="317"/>
                    <a:pt x="40" y="318"/>
                  </a:cubicBezTo>
                  <a:cubicBezTo>
                    <a:pt x="37" y="319"/>
                    <a:pt x="38" y="319"/>
                    <a:pt x="36" y="319"/>
                  </a:cubicBezTo>
                  <a:cubicBezTo>
                    <a:pt x="34" y="320"/>
                    <a:pt x="34" y="320"/>
                    <a:pt x="34" y="320"/>
                  </a:cubicBezTo>
                  <a:cubicBezTo>
                    <a:pt x="34" y="321"/>
                    <a:pt x="34" y="321"/>
                    <a:pt x="34" y="321"/>
                  </a:cubicBezTo>
                  <a:cubicBezTo>
                    <a:pt x="34" y="322"/>
                    <a:pt x="34" y="322"/>
                    <a:pt x="34" y="322"/>
                  </a:cubicBezTo>
                  <a:cubicBezTo>
                    <a:pt x="33" y="322"/>
                    <a:pt x="33" y="322"/>
                    <a:pt x="33" y="322"/>
                  </a:cubicBezTo>
                  <a:cubicBezTo>
                    <a:pt x="33" y="322"/>
                    <a:pt x="33" y="322"/>
                    <a:pt x="33" y="322"/>
                  </a:cubicBezTo>
                  <a:cubicBezTo>
                    <a:pt x="32" y="321"/>
                    <a:pt x="32" y="321"/>
                    <a:pt x="32" y="321"/>
                  </a:cubicBezTo>
                  <a:cubicBezTo>
                    <a:pt x="31" y="320"/>
                    <a:pt x="30" y="320"/>
                    <a:pt x="28" y="320"/>
                  </a:cubicBezTo>
                  <a:cubicBezTo>
                    <a:pt x="24" y="317"/>
                    <a:pt x="24" y="317"/>
                    <a:pt x="24" y="317"/>
                  </a:cubicBezTo>
                  <a:cubicBezTo>
                    <a:pt x="22" y="316"/>
                    <a:pt x="22" y="316"/>
                    <a:pt x="22" y="316"/>
                  </a:cubicBezTo>
                  <a:cubicBezTo>
                    <a:pt x="20" y="314"/>
                    <a:pt x="21" y="315"/>
                    <a:pt x="19" y="312"/>
                  </a:cubicBezTo>
                  <a:cubicBezTo>
                    <a:pt x="20" y="311"/>
                    <a:pt x="20" y="311"/>
                    <a:pt x="21" y="311"/>
                  </a:cubicBezTo>
                  <a:cubicBezTo>
                    <a:pt x="26" y="312"/>
                    <a:pt x="26" y="312"/>
                    <a:pt x="26" y="312"/>
                  </a:cubicBezTo>
                  <a:cubicBezTo>
                    <a:pt x="26" y="310"/>
                    <a:pt x="26" y="310"/>
                    <a:pt x="26" y="310"/>
                  </a:cubicBezTo>
                  <a:cubicBezTo>
                    <a:pt x="27" y="309"/>
                    <a:pt x="27" y="309"/>
                    <a:pt x="27" y="309"/>
                  </a:cubicBezTo>
                  <a:cubicBezTo>
                    <a:pt x="28" y="309"/>
                    <a:pt x="28" y="309"/>
                    <a:pt x="28" y="309"/>
                  </a:cubicBezTo>
                  <a:cubicBezTo>
                    <a:pt x="30" y="308"/>
                    <a:pt x="30" y="308"/>
                    <a:pt x="30" y="308"/>
                  </a:cubicBezTo>
                  <a:cubicBezTo>
                    <a:pt x="30" y="308"/>
                    <a:pt x="30" y="308"/>
                    <a:pt x="30" y="308"/>
                  </a:cubicBezTo>
                  <a:cubicBezTo>
                    <a:pt x="31" y="308"/>
                    <a:pt x="31" y="308"/>
                    <a:pt x="31" y="308"/>
                  </a:cubicBezTo>
                  <a:cubicBezTo>
                    <a:pt x="33" y="308"/>
                    <a:pt x="32" y="308"/>
                    <a:pt x="33" y="308"/>
                  </a:cubicBezTo>
                  <a:cubicBezTo>
                    <a:pt x="34" y="308"/>
                    <a:pt x="34" y="308"/>
                    <a:pt x="34" y="308"/>
                  </a:cubicBezTo>
                  <a:close/>
                  <a:moveTo>
                    <a:pt x="240" y="321"/>
                  </a:moveTo>
                  <a:cubicBezTo>
                    <a:pt x="239" y="321"/>
                    <a:pt x="239" y="321"/>
                    <a:pt x="239" y="321"/>
                  </a:cubicBezTo>
                  <a:cubicBezTo>
                    <a:pt x="239" y="320"/>
                    <a:pt x="239" y="320"/>
                    <a:pt x="239" y="320"/>
                  </a:cubicBezTo>
                  <a:cubicBezTo>
                    <a:pt x="239" y="318"/>
                    <a:pt x="239" y="319"/>
                    <a:pt x="240" y="318"/>
                  </a:cubicBezTo>
                  <a:cubicBezTo>
                    <a:pt x="240" y="318"/>
                    <a:pt x="240" y="318"/>
                    <a:pt x="240" y="318"/>
                  </a:cubicBezTo>
                  <a:cubicBezTo>
                    <a:pt x="243" y="314"/>
                    <a:pt x="245" y="313"/>
                    <a:pt x="246" y="308"/>
                  </a:cubicBezTo>
                  <a:cubicBezTo>
                    <a:pt x="247" y="308"/>
                    <a:pt x="247" y="308"/>
                    <a:pt x="247" y="308"/>
                  </a:cubicBezTo>
                  <a:cubicBezTo>
                    <a:pt x="248" y="309"/>
                    <a:pt x="248" y="309"/>
                    <a:pt x="248" y="309"/>
                  </a:cubicBezTo>
                  <a:cubicBezTo>
                    <a:pt x="249" y="310"/>
                    <a:pt x="249" y="310"/>
                    <a:pt x="249" y="310"/>
                  </a:cubicBezTo>
                  <a:cubicBezTo>
                    <a:pt x="249" y="311"/>
                    <a:pt x="249" y="311"/>
                    <a:pt x="249" y="311"/>
                  </a:cubicBezTo>
                  <a:cubicBezTo>
                    <a:pt x="248" y="311"/>
                    <a:pt x="245" y="315"/>
                    <a:pt x="244" y="315"/>
                  </a:cubicBezTo>
                  <a:cubicBezTo>
                    <a:pt x="244" y="317"/>
                    <a:pt x="244" y="317"/>
                    <a:pt x="244" y="317"/>
                  </a:cubicBezTo>
                  <a:cubicBezTo>
                    <a:pt x="244" y="317"/>
                    <a:pt x="244" y="317"/>
                    <a:pt x="244" y="317"/>
                  </a:cubicBezTo>
                  <a:cubicBezTo>
                    <a:pt x="243" y="317"/>
                    <a:pt x="243" y="317"/>
                    <a:pt x="243" y="317"/>
                  </a:cubicBezTo>
                  <a:cubicBezTo>
                    <a:pt x="243" y="318"/>
                    <a:pt x="243" y="318"/>
                    <a:pt x="243" y="318"/>
                  </a:cubicBezTo>
                  <a:cubicBezTo>
                    <a:pt x="243" y="319"/>
                    <a:pt x="243" y="319"/>
                    <a:pt x="243" y="319"/>
                  </a:cubicBezTo>
                  <a:cubicBezTo>
                    <a:pt x="242" y="319"/>
                    <a:pt x="242" y="319"/>
                    <a:pt x="242" y="319"/>
                  </a:cubicBezTo>
                  <a:cubicBezTo>
                    <a:pt x="242" y="320"/>
                    <a:pt x="242" y="320"/>
                    <a:pt x="242" y="320"/>
                  </a:cubicBezTo>
                  <a:cubicBezTo>
                    <a:pt x="241" y="320"/>
                    <a:pt x="241" y="320"/>
                    <a:pt x="241" y="320"/>
                  </a:cubicBezTo>
                  <a:cubicBezTo>
                    <a:pt x="241" y="320"/>
                    <a:pt x="241" y="320"/>
                    <a:pt x="241" y="320"/>
                  </a:cubicBezTo>
                  <a:cubicBezTo>
                    <a:pt x="240" y="321"/>
                    <a:pt x="240" y="321"/>
                    <a:pt x="240" y="321"/>
                  </a:cubicBezTo>
                  <a:close/>
                  <a:moveTo>
                    <a:pt x="237" y="315"/>
                  </a:moveTo>
                  <a:cubicBezTo>
                    <a:pt x="236" y="316"/>
                    <a:pt x="236" y="316"/>
                    <a:pt x="236" y="316"/>
                  </a:cubicBezTo>
                  <a:cubicBezTo>
                    <a:pt x="234" y="315"/>
                    <a:pt x="234" y="315"/>
                    <a:pt x="234" y="315"/>
                  </a:cubicBezTo>
                  <a:cubicBezTo>
                    <a:pt x="235" y="314"/>
                    <a:pt x="235" y="314"/>
                    <a:pt x="235" y="314"/>
                  </a:cubicBezTo>
                  <a:cubicBezTo>
                    <a:pt x="236" y="313"/>
                    <a:pt x="236" y="313"/>
                    <a:pt x="236" y="313"/>
                  </a:cubicBezTo>
                  <a:cubicBezTo>
                    <a:pt x="238" y="314"/>
                    <a:pt x="238" y="314"/>
                    <a:pt x="238" y="314"/>
                  </a:cubicBezTo>
                  <a:cubicBezTo>
                    <a:pt x="237" y="315"/>
                    <a:pt x="237" y="315"/>
                    <a:pt x="237" y="315"/>
                  </a:cubicBezTo>
                  <a:close/>
                  <a:moveTo>
                    <a:pt x="276" y="321"/>
                  </a:moveTo>
                  <a:cubicBezTo>
                    <a:pt x="275" y="321"/>
                    <a:pt x="275" y="321"/>
                    <a:pt x="275" y="321"/>
                  </a:cubicBezTo>
                  <a:cubicBezTo>
                    <a:pt x="277" y="318"/>
                    <a:pt x="277" y="318"/>
                    <a:pt x="278" y="317"/>
                  </a:cubicBezTo>
                  <a:cubicBezTo>
                    <a:pt x="279" y="316"/>
                    <a:pt x="279" y="316"/>
                    <a:pt x="279" y="316"/>
                  </a:cubicBezTo>
                  <a:cubicBezTo>
                    <a:pt x="279" y="317"/>
                    <a:pt x="279" y="317"/>
                    <a:pt x="279" y="317"/>
                  </a:cubicBezTo>
                  <a:cubicBezTo>
                    <a:pt x="277" y="319"/>
                    <a:pt x="278" y="318"/>
                    <a:pt x="276" y="321"/>
                  </a:cubicBezTo>
                  <a:close/>
                  <a:moveTo>
                    <a:pt x="92" y="348"/>
                  </a:moveTo>
                  <a:cubicBezTo>
                    <a:pt x="91" y="348"/>
                    <a:pt x="91" y="348"/>
                    <a:pt x="91" y="348"/>
                  </a:cubicBezTo>
                  <a:cubicBezTo>
                    <a:pt x="90" y="348"/>
                    <a:pt x="90" y="348"/>
                    <a:pt x="90" y="348"/>
                  </a:cubicBezTo>
                  <a:cubicBezTo>
                    <a:pt x="90" y="346"/>
                    <a:pt x="90" y="346"/>
                    <a:pt x="90" y="346"/>
                  </a:cubicBezTo>
                  <a:cubicBezTo>
                    <a:pt x="90" y="346"/>
                    <a:pt x="90" y="346"/>
                    <a:pt x="90" y="346"/>
                  </a:cubicBezTo>
                  <a:cubicBezTo>
                    <a:pt x="91" y="344"/>
                    <a:pt x="91" y="344"/>
                    <a:pt x="91" y="344"/>
                  </a:cubicBezTo>
                  <a:cubicBezTo>
                    <a:pt x="92" y="344"/>
                    <a:pt x="94" y="343"/>
                    <a:pt x="94" y="343"/>
                  </a:cubicBezTo>
                  <a:lnTo>
                    <a:pt x="92" y="348"/>
                  </a:lnTo>
                  <a:close/>
                  <a:moveTo>
                    <a:pt x="187" y="350"/>
                  </a:moveTo>
                  <a:cubicBezTo>
                    <a:pt x="186" y="350"/>
                    <a:pt x="186" y="350"/>
                    <a:pt x="186" y="350"/>
                  </a:cubicBezTo>
                  <a:cubicBezTo>
                    <a:pt x="185" y="349"/>
                    <a:pt x="186" y="349"/>
                    <a:pt x="185" y="348"/>
                  </a:cubicBezTo>
                  <a:cubicBezTo>
                    <a:pt x="185" y="348"/>
                    <a:pt x="185" y="348"/>
                    <a:pt x="185" y="348"/>
                  </a:cubicBezTo>
                  <a:cubicBezTo>
                    <a:pt x="187" y="347"/>
                    <a:pt x="187" y="347"/>
                    <a:pt x="187" y="347"/>
                  </a:cubicBezTo>
                  <a:cubicBezTo>
                    <a:pt x="188" y="347"/>
                    <a:pt x="188" y="347"/>
                    <a:pt x="188" y="347"/>
                  </a:cubicBezTo>
                  <a:cubicBezTo>
                    <a:pt x="188" y="347"/>
                    <a:pt x="188" y="347"/>
                    <a:pt x="188" y="347"/>
                  </a:cubicBezTo>
                  <a:cubicBezTo>
                    <a:pt x="188" y="347"/>
                    <a:pt x="188" y="347"/>
                    <a:pt x="188" y="347"/>
                  </a:cubicBezTo>
                  <a:cubicBezTo>
                    <a:pt x="188" y="348"/>
                    <a:pt x="188" y="348"/>
                    <a:pt x="188" y="348"/>
                  </a:cubicBezTo>
                  <a:cubicBezTo>
                    <a:pt x="188" y="349"/>
                    <a:pt x="187" y="350"/>
                    <a:pt x="187" y="350"/>
                  </a:cubicBezTo>
                  <a:close/>
                  <a:moveTo>
                    <a:pt x="188" y="352"/>
                  </a:moveTo>
                  <a:cubicBezTo>
                    <a:pt x="188" y="353"/>
                    <a:pt x="188" y="353"/>
                    <a:pt x="188" y="353"/>
                  </a:cubicBezTo>
                  <a:cubicBezTo>
                    <a:pt x="188" y="351"/>
                    <a:pt x="188" y="351"/>
                    <a:pt x="188" y="351"/>
                  </a:cubicBezTo>
                  <a:cubicBezTo>
                    <a:pt x="189" y="351"/>
                    <a:pt x="189" y="351"/>
                    <a:pt x="189" y="351"/>
                  </a:cubicBezTo>
                  <a:cubicBezTo>
                    <a:pt x="190" y="352"/>
                    <a:pt x="190" y="352"/>
                    <a:pt x="190" y="352"/>
                  </a:cubicBezTo>
                  <a:cubicBezTo>
                    <a:pt x="191" y="352"/>
                    <a:pt x="191" y="352"/>
                    <a:pt x="191" y="352"/>
                  </a:cubicBezTo>
                  <a:cubicBezTo>
                    <a:pt x="191" y="353"/>
                    <a:pt x="191" y="353"/>
                    <a:pt x="191" y="353"/>
                  </a:cubicBezTo>
                  <a:cubicBezTo>
                    <a:pt x="192" y="354"/>
                    <a:pt x="192" y="354"/>
                    <a:pt x="192" y="354"/>
                  </a:cubicBezTo>
                  <a:cubicBezTo>
                    <a:pt x="192" y="353"/>
                    <a:pt x="192" y="353"/>
                    <a:pt x="192" y="353"/>
                  </a:cubicBezTo>
                  <a:cubicBezTo>
                    <a:pt x="193" y="353"/>
                    <a:pt x="193" y="353"/>
                    <a:pt x="193" y="353"/>
                  </a:cubicBezTo>
                  <a:cubicBezTo>
                    <a:pt x="192" y="355"/>
                    <a:pt x="192" y="355"/>
                    <a:pt x="192" y="355"/>
                  </a:cubicBezTo>
                  <a:cubicBezTo>
                    <a:pt x="191" y="356"/>
                    <a:pt x="191" y="356"/>
                    <a:pt x="191" y="356"/>
                  </a:cubicBezTo>
                  <a:cubicBezTo>
                    <a:pt x="191" y="357"/>
                    <a:pt x="191" y="357"/>
                    <a:pt x="191" y="357"/>
                  </a:cubicBezTo>
                  <a:cubicBezTo>
                    <a:pt x="191" y="356"/>
                    <a:pt x="190" y="356"/>
                    <a:pt x="190" y="356"/>
                  </a:cubicBezTo>
                  <a:cubicBezTo>
                    <a:pt x="190" y="355"/>
                    <a:pt x="190" y="356"/>
                    <a:pt x="189" y="355"/>
                  </a:cubicBezTo>
                  <a:cubicBezTo>
                    <a:pt x="189" y="355"/>
                    <a:pt x="189" y="355"/>
                    <a:pt x="189" y="355"/>
                  </a:cubicBezTo>
                  <a:cubicBezTo>
                    <a:pt x="188" y="356"/>
                    <a:pt x="188" y="356"/>
                    <a:pt x="188" y="356"/>
                  </a:cubicBezTo>
                  <a:cubicBezTo>
                    <a:pt x="188" y="356"/>
                    <a:pt x="188" y="356"/>
                    <a:pt x="188" y="356"/>
                  </a:cubicBezTo>
                  <a:cubicBezTo>
                    <a:pt x="189" y="357"/>
                    <a:pt x="189" y="357"/>
                    <a:pt x="189" y="357"/>
                  </a:cubicBezTo>
                  <a:cubicBezTo>
                    <a:pt x="189" y="357"/>
                    <a:pt x="189" y="357"/>
                    <a:pt x="189" y="357"/>
                  </a:cubicBezTo>
                  <a:cubicBezTo>
                    <a:pt x="188" y="357"/>
                    <a:pt x="188" y="357"/>
                    <a:pt x="188" y="357"/>
                  </a:cubicBezTo>
                  <a:cubicBezTo>
                    <a:pt x="187" y="357"/>
                    <a:pt x="187" y="357"/>
                    <a:pt x="187" y="357"/>
                  </a:cubicBezTo>
                  <a:cubicBezTo>
                    <a:pt x="186" y="358"/>
                    <a:pt x="186" y="358"/>
                    <a:pt x="186" y="358"/>
                  </a:cubicBezTo>
                  <a:cubicBezTo>
                    <a:pt x="186" y="358"/>
                    <a:pt x="186" y="358"/>
                    <a:pt x="186" y="358"/>
                  </a:cubicBezTo>
                  <a:cubicBezTo>
                    <a:pt x="186" y="356"/>
                    <a:pt x="186" y="356"/>
                    <a:pt x="186" y="356"/>
                  </a:cubicBezTo>
                  <a:cubicBezTo>
                    <a:pt x="186" y="357"/>
                    <a:pt x="186" y="357"/>
                    <a:pt x="186" y="357"/>
                  </a:cubicBezTo>
                  <a:cubicBezTo>
                    <a:pt x="185" y="358"/>
                    <a:pt x="185" y="358"/>
                    <a:pt x="185" y="359"/>
                  </a:cubicBezTo>
                  <a:cubicBezTo>
                    <a:pt x="184" y="359"/>
                    <a:pt x="184" y="359"/>
                    <a:pt x="184" y="359"/>
                  </a:cubicBezTo>
                  <a:cubicBezTo>
                    <a:pt x="183" y="360"/>
                    <a:pt x="183" y="360"/>
                    <a:pt x="183" y="360"/>
                  </a:cubicBezTo>
                  <a:cubicBezTo>
                    <a:pt x="183" y="360"/>
                    <a:pt x="183" y="360"/>
                    <a:pt x="183" y="360"/>
                  </a:cubicBezTo>
                  <a:cubicBezTo>
                    <a:pt x="182" y="360"/>
                    <a:pt x="182" y="360"/>
                    <a:pt x="182" y="360"/>
                  </a:cubicBezTo>
                  <a:cubicBezTo>
                    <a:pt x="181" y="360"/>
                    <a:pt x="178" y="359"/>
                    <a:pt x="177" y="358"/>
                  </a:cubicBezTo>
                  <a:cubicBezTo>
                    <a:pt x="180" y="354"/>
                    <a:pt x="180" y="355"/>
                    <a:pt x="181" y="354"/>
                  </a:cubicBezTo>
                  <a:cubicBezTo>
                    <a:pt x="182" y="354"/>
                    <a:pt x="182" y="354"/>
                    <a:pt x="182" y="354"/>
                  </a:cubicBezTo>
                  <a:cubicBezTo>
                    <a:pt x="183" y="354"/>
                    <a:pt x="183" y="354"/>
                    <a:pt x="183" y="354"/>
                  </a:cubicBezTo>
                  <a:cubicBezTo>
                    <a:pt x="184" y="354"/>
                    <a:pt x="184" y="354"/>
                    <a:pt x="184" y="354"/>
                  </a:cubicBezTo>
                  <a:cubicBezTo>
                    <a:pt x="184" y="353"/>
                    <a:pt x="184" y="353"/>
                    <a:pt x="184" y="353"/>
                  </a:cubicBezTo>
                  <a:cubicBezTo>
                    <a:pt x="183" y="352"/>
                    <a:pt x="183" y="352"/>
                    <a:pt x="183" y="352"/>
                  </a:cubicBezTo>
                  <a:cubicBezTo>
                    <a:pt x="183" y="351"/>
                    <a:pt x="183" y="351"/>
                    <a:pt x="183" y="351"/>
                  </a:cubicBezTo>
                  <a:cubicBezTo>
                    <a:pt x="185" y="350"/>
                    <a:pt x="185" y="350"/>
                    <a:pt x="185" y="350"/>
                  </a:cubicBezTo>
                  <a:cubicBezTo>
                    <a:pt x="185" y="351"/>
                    <a:pt x="185" y="351"/>
                    <a:pt x="185" y="351"/>
                  </a:cubicBezTo>
                  <a:cubicBezTo>
                    <a:pt x="187" y="351"/>
                    <a:pt x="187" y="351"/>
                    <a:pt x="188" y="352"/>
                  </a:cubicBezTo>
                  <a:close/>
                  <a:moveTo>
                    <a:pt x="392" y="357"/>
                  </a:moveTo>
                  <a:cubicBezTo>
                    <a:pt x="396" y="363"/>
                    <a:pt x="395" y="364"/>
                    <a:pt x="396" y="368"/>
                  </a:cubicBezTo>
                  <a:cubicBezTo>
                    <a:pt x="396" y="368"/>
                    <a:pt x="396" y="368"/>
                    <a:pt x="396" y="368"/>
                  </a:cubicBezTo>
                  <a:cubicBezTo>
                    <a:pt x="395" y="367"/>
                    <a:pt x="395" y="367"/>
                    <a:pt x="395" y="367"/>
                  </a:cubicBezTo>
                  <a:cubicBezTo>
                    <a:pt x="395" y="365"/>
                    <a:pt x="394" y="365"/>
                    <a:pt x="394" y="364"/>
                  </a:cubicBezTo>
                  <a:cubicBezTo>
                    <a:pt x="394" y="363"/>
                    <a:pt x="394" y="363"/>
                    <a:pt x="394" y="363"/>
                  </a:cubicBezTo>
                  <a:cubicBezTo>
                    <a:pt x="393" y="362"/>
                    <a:pt x="393" y="362"/>
                    <a:pt x="392" y="360"/>
                  </a:cubicBezTo>
                  <a:cubicBezTo>
                    <a:pt x="392" y="360"/>
                    <a:pt x="392" y="360"/>
                    <a:pt x="392" y="360"/>
                  </a:cubicBezTo>
                  <a:cubicBezTo>
                    <a:pt x="392" y="359"/>
                    <a:pt x="392" y="359"/>
                    <a:pt x="392" y="359"/>
                  </a:cubicBezTo>
                  <a:cubicBezTo>
                    <a:pt x="391" y="359"/>
                    <a:pt x="391" y="359"/>
                    <a:pt x="391" y="359"/>
                  </a:cubicBezTo>
                  <a:cubicBezTo>
                    <a:pt x="391" y="359"/>
                    <a:pt x="391" y="359"/>
                    <a:pt x="391" y="359"/>
                  </a:cubicBezTo>
                  <a:cubicBezTo>
                    <a:pt x="391" y="359"/>
                    <a:pt x="391" y="359"/>
                    <a:pt x="391" y="359"/>
                  </a:cubicBezTo>
                  <a:cubicBezTo>
                    <a:pt x="391" y="361"/>
                    <a:pt x="391" y="360"/>
                    <a:pt x="391" y="362"/>
                  </a:cubicBezTo>
                  <a:cubicBezTo>
                    <a:pt x="392" y="363"/>
                    <a:pt x="395" y="369"/>
                    <a:pt x="395" y="369"/>
                  </a:cubicBezTo>
                  <a:cubicBezTo>
                    <a:pt x="395" y="371"/>
                    <a:pt x="395" y="371"/>
                    <a:pt x="395" y="371"/>
                  </a:cubicBezTo>
                  <a:cubicBezTo>
                    <a:pt x="395" y="372"/>
                    <a:pt x="395" y="372"/>
                    <a:pt x="395" y="372"/>
                  </a:cubicBezTo>
                  <a:cubicBezTo>
                    <a:pt x="395" y="373"/>
                    <a:pt x="395" y="373"/>
                    <a:pt x="395" y="373"/>
                  </a:cubicBezTo>
                  <a:cubicBezTo>
                    <a:pt x="395" y="374"/>
                    <a:pt x="395" y="374"/>
                    <a:pt x="395" y="374"/>
                  </a:cubicBezTo>
                  <a:cubicBezTo>
                    <a:pt x="395" y="374"/>
                    <a:pt x="395" y="374"/>
                    <a:pt x="395" y="374"/>
                  </a:cubicBezTo>
                  <a:cubicBezTo>
                    <a:pt x="393" y="375"/>
                    <a:pt x="393" y="375"/>
                    <a:pt x="393" y="375"/>
                  </a:cubicBezTo>
                  <a:cubicBezTo>
                    <a:pt x="391" y="378"/>
                    <a:pt x="391" y="378"/>
                    <a:pt x="391" y="378"/>
                  </a:cubicBezTo>
                  <a:cubicBezTo>
                    <a:pt x="389" y="380"/>
                    <a:pt x="389" y="380"/>
                    <a:pt x="389" y="380"/>
                  </a:cubicBezTo>
                  <a:cubicBezTo>
                    <a:pt x="389" y="380"/>
                    <a:pt x="389" y="380"/>
                    <a:pt x="389" y="380"/>
                  </a:cubicBezTo>
                  <a:cubicBezTo>
                    <a:pt x="388" y="380"/>
                    <a:pt x="388" y="380"/>
                    <a:pt x="388" y="380"/>
                  </a:cubicBezTo>
                  <a:cubicBezTo>
                    <a:pt x="388" y="379"/>
                    <a:pt x="388" y="379"/>
                    <a:pt x="388" y="379"/>
                  </a:cubicBezTo>
                  <a:cubicBezTo>
                    <a:pt x="387" y="378"/>
                    <a:pt x="387" y="378"/>
                    <a:pt x="387" y="377"/>
                  </a:cubicBezTo>
                  <a:cubicBezTo>
                    <a:pt x="388" y="376"/>
                    <a:pt x="388" y="376"/>
                    <a:pt x="388" y="376"/>
                  </a:cubicBezTo>
                  <a:cubicBezTo>
                    <a:pt x="388" y="374"/>
                    <a:pt x="389" y="373"/>
                    <a:pt x="389" y="371"/>
                  </a:cubicBezTo>
                  <a:cubicBezTo>
                    <a:pt x="387" y="369"/>
                    <a:pt x="388" y="369"/>
                    <a:pt x="387" y="368"/>
                  </a:cubicBezTo>
                  <a:cubicBezTo>
                    <a:pt x="384" y="353"/>
                    <a:pt x="384" y="353"/>
                    <a:pt x="384" y="353"/>
                  </a:cubicBezTo>
                  <a:cubicBezTo>
                    <a:pt x="384" y="353"/>
                    <a:pt x="384" y="353"/>
                    <a:pt x="384" y="353"/>
                  </a:cubicBezTo>
                  <a:cubicBezTo>
                    <a:pt x="385" y="353"/>
                    <a:pt x="385" y="353"/>
                    <a:pt x="385" y="353"/>
                  </a:cubicBezTo>
                  <a:cubicBezTo>
                    <a:pt x="386" y="356"/>
                    <a:pt x="386" y="355"/>
                    <a:pt x="387" y="357"/>
                  </a:cubicBezTo>
                  <a:cubicBezTo>
                    <a:pt x="391" y="357"/>
                    <a:pt x="386" y="357"/>
                    <a:pt x="392" y="357"/>
                  </a:cubicBezTo>
                  <a:close/>
                  <a:moveTo>
                    <a:pt x="391" y="355"/>
                  </a:moveTo>
                  <a:cubicBezTo>
                    <a:pt x="391" y="356"/>
                    <a:pt x="391" y="356"/>
                    <a:pt x="391" y="356"/>
                  </a:cubicBezTo>
                  <a:cubicBezTo>
                    <a:pt x="389" y="356"/>
                    <a:pt x="389" y="356"/>
                    <a:pt x="389" y="356"/>
                  </a:cubicBezTo>
                  <a:cubicBezTo>
                    <a:pt x="388" y="355"/>
                    <a:pt x="388" y="355"/>
                    <a:pt x="388" y="355"/>
                  </a:cubicBezTo>
                  <a:cubicBezTo>
                    <a:pt x="387" y="354"/>
                    <a:pt x="387" y="354"/>
                    <a:pt x="387" y="354"/>
                  </a:cubicBezTo>
                  <a:cubicBezTo>
                    <a:pt x="387" y="353"/>
                    <a:pt x="387" y="353"/>
                    <a:pt x="387" y="353"/>
                  </a:cubicBezTo>
                  <a:cubicBezTo>
                    <a:pt x="388" y="353"/>
                    <a:pt x="388" y="353"/>
                    <a:pt x="388" y="353"/>
                  </a:cubicBezTo>
                  <a:cubicBezTo>
                    <a:pt x="390" y="354"/>
                    <a:pt x="390" y="354"/>
                    <a:pt x="390" y="354"/>
                  </a:cubicBezTo>
                  <a:lnTo>
                    <a:pt x="391" y="355"/>
                  </a:lnTo>
                  <a:close/>
                  <a:moveTo>
                    <a:pt x="375" y="355"/>
                  </a:moveTo>
                  <a:cubicBezTo>
                    <a:pt x="376" y="357"/>
                    <a:pt x="376" y="357"/>
                    <a:pt x="376" y="357"/>
                  </a:cubicBezTo>
                  <a:cubicBezTo>
                    <a:pt x="376" y="358"/>
                    <a:pt x="376" y="358"/>
                    <a:pt x="376" y="359"/>
                  </a:cubicBezTo>
                  <a:cubicBezTo>
                    <a:pt x="375" y="359"/>
                    <a:pt x="375" y="359"/>
                    <a:pt x="375" y="359"/>
                  </a:cubicBezTo>
                  <a:cubicBezTo>
                    <a:pt x="376" y="360"/>
                    <a:pt x="376" y="360"/>
                    <a:pt x="376" y="360"/>
                  </a:cubicBezTo>
                  <a:cubicBezTo>
                    <a:pt x="376" y="360"/>
                    <a:pt x="376" y="360"/>
                    <a:pt x="376" y="360"/>
                  </a:cubicBezTo>
                  <a:cubicBezTo>
                    <a:pt x="377" y="359"/>
                    <a:pt x="377" y="359"/>
                    <a:pt x="379" y="357"/>
                  </a:cubicBezTo>
                  <a:cubicBezTo>
                    <a:pt x="379" y="357"/>
                    <a:pt x="379" y="357"/>
                    <a:pt x="379" y="357"/>
                  </a:cubicBezTo>
                  <a:cubicBezTo>
                    <a:pt x="382" y="358"/>
                    <a:pt x="381" y="358"/>
                    <a:pt x="383" y="359"/>
                  </a:cubicBezTo>
                  <a:cubicBezTo>
                    <a:pt x="384" y="360"/>
                    <a:pt x="384" y="360"/>
                    <a:pt x="384" y="360"/>
                  </a:cubicBezTo>
                  <a:cubicBezTo>
                    <a:pt x="384" y="361"/>
                    <a:pt x="384" y="361"/>
                    <a:pt x="384" y="361"/>
                  </a:cubicBezTo>
                  <a:cubicBezTo>
                    <a:pt x="383" y="364"/>
                    <a:pt x="383" y="364"/>
                    <a:pt x="383" y="364"/>
                  </a:cubicBezTo>
                  <a:cubicBezTo>
                    <a:pt x="382" y="364"/>
                    <a:pt x="382" y="364"/>
                    <a:pt x="382" y="364"/>
                  </a:cubicBezTo>
                  <a:cubicBezTo>
                    <a:pt x="381" y="364"/>
                    <a:pt x="381" y="364"/>
                    <a:pt x="381" y="364"/>
                  </a:cubicBezTo>
                  <a:cubicBezTo>
                    <a:pt x="380" y="364"/>
                    <a:pt x="380" y="364"/>
                    <a:pt x="380" y="364"/>
                  </a:cubicBezTo>
                  <a:cubicBezTo>
                    <a:pt x="379" y="365"/>
                    <a:pt x="379" y="365"/>
                    <a:pt x="379" y="365"/>
                  </a:cubicBezTo>
                  <a:cubicBezTo>
                    <a:pt x="380" y="366"/>
                    <a:pt x="380" y="366"/>
                    <a:pt x="380" y="366"/>
                  </a:cubicBezTo>
                  <a:cubicBezTo>
                    <a:pt x="383" y="366"/>
                    <a:pt x="383" y="366"/>
                    <a:pt x="383" y="366"/>
                  </a:cubicBezTo>
                  <a:cubicBezTo>
                    <a:pt x="384" y="367"/>
                    <a:pt x="384" y="367"/>
                    <a:pt x="384" y="367"/>
                  </a:cubicBezTo>
                  <a:cubicBezTo>
                    <a:pt x="384" y="369"/>
                    <a:pt x="384" y="369"/>
                    <a:pt x="384" y="369"/>
                  </a:cubicBezTo>
                  <a:cubicBezTo>
                    <a:pt x="384" y="371"/>
                    <a:pt x="384" y="371"/>
                    <a:pt x="384" y="371"/>
                  </a:cubicBezTo>
                  <a:cubicBezTo>
                    <a:pt x="382" y="370"/>
                    <a:pt x="382" y="370"/>
                    <a:pt x="382" y="370"/>
                  </a:cubicBezTo>
                  <a:cubicBezTo>
                    <a:pt x="381" y="369"/>
                    <a:pt x="381" y="369"/>
                    <a:pt x="377" y="367"/>
                  </a:cubicBezTo>
                  <a:cubicBezTo>
                    <a:pt x="377" y="367"/>
                    <a:pt x="377" y="367"/>
                    <a:pt x="377" y="367"/>
                  </a:cubicBezTo>
                  <a:cubicBezTo>
                    <a:pt x="376" y="367"/>
                    <a:pt x="376" y="367"/>
                    <a:pt x="376" y="367"/>
                  </a:cubicBezTo>
                  <a:cubicBezTo>
                    <a:pt x="376" y="368"/>
                    <a:pt x="376" y="368"/>
                    <a:pt x="376" y="371"/>
                  </a:cubicBezTo>
                  <a:cubicBezTo>
                    <a:pt x="375" y="372"/>
                    <a:pt x="375" y="372"/>
                    <a:pt x="375" y="372"/>
                  </a:cubicBezTo>
                  <a:cubicBezTo>
                    <a:pt x="373" y="372"/>
                    <a:pt x="373" y="372"/>
                    <a:pt x="373" y="372"/>
                  </a:cubicBezTo>
                  <a:cubicBezTo>
                    <a:pt x="372" y="369"/>
                    <a:pt x="372" y="370"/>
                    <a:pt x="371" y="367"/>
                  </a:cubicBezTo>
                  <a:cubicBezTo>
                    <a:pt x="370" y="366"/>
                    <a:pt x="368" y="364"/>
                    <a:pt x="367" y="363"/>
                  </a:cubicBezTo>
                  <a:cubicBezTo>
                    <a:pt x="365" y="361"/>
                    <a:pt x="365" y="361"/>
                    <a:pt x="365" y="361"/>
                  </a:cubicBezTo>
                  <a:cubicBezTo>
                    <a:pt x="366" y="359"/>
                    <a:pt x="366" y="359"/>
                    <a:pt x="366" y="358"/>
                  </a:cubicBezTo>
                  <a:cubicBezTo>
                    <a:pt x="367" y="358"/>
                    <a:pt x="367" y="358"/>
                    <a:pt x="367" y="358"/>
                  </a:cubicBezTo>
                  <a:cubicBezTo>
                    <a:pt x="368" y="357"/>
                    <a:pt x="368" y="357"/>
                    <a:pt x="368" y="357"/>
                  </a:cubicBezTo>
                  <a:cubicBezTo>
                    <a:pt x="368" y="355"/>
                    <a:pt x="368" y="355"/>
                    <a:pt x="368" y="355"/>
                  </a:cubicBezTo>
                  <a:cubicBezTo>
                    <a:pt x="369" y="357"/>
                    <a:pt x="369" y="356"/>
                    <a:pt x="370" y="358"/>
                  </a:cubicBezTo>
                  <a:cubicBezTo>
                    <a:pt x="370" y="357"/>
                    <a:pt x="370" y="357"/>
                    <a:pt x="370" y="357"/>
                  </a:cubicBezTo>
                  <a:cubicBezTo>
                    <a:pt x="371" y="356"/>
                    <a:pt x="371" y="356"/>
                    <a:pt x="371" y="356"/>
                  </a:cubicBezTo>
                  <a:cubicBezTo>
                    <a:pt x="372" y="356"/>
                    <a:pt x="372" y="356"/>
                    <a:pt x="372" y="356"/>
                  </a:cubicBezTo>
                  <a:cubicBezTo>
                    <a:pt x="372" y="356"/>
                    <a:pt x="372" y="356"/>
                    <a:pt x="372" y="356"/>
                  </a:cubicBezTo>
                  <a:cubicBezTo>
                    <a:pt x="373" y="355"/>
                    <a:pt x="373" y="355"/>
                    <a:pt x="373" y="355"/>
                  </a:cubicBezTo>
                  <a:cubicBezTo>
                    <a:pt x="374" y="354"/>
                    <a:pt x="374" y="354"/>
                    <a:pt x="374" y="354"/>
                  </a:cubicBezTo>
                  <a:cubicBezTo>
                    <a:pt x="375" y="355"/>
                    <a:pt x="375" y="355"/>
                    <a:pt x="375" y="355"/>
                  </a:cubicBezTo>
                  <a:close/>
                  <a:moveTo>
                    <a:pt x="182" y="364"/>
                  </a:moveTo>
                  <a:cubicBezTo>
                    <a:pt x="182" y="365"/>
                    <a:pt x="182" y="365"/>
                    <a:pt x="182" y="365"/>
                  </a:cubicBezTo>
                  <a:cubicBezTo>
                    <a:pt x="183" y="365"/>
                    <a:pt x="183" y="365"/>
                    <a:pt x="183" y="365"/>
                  </a:cubicBezTo>
                  <a:cubicBezTo>
                    <a:pt x="185" y="363"/>
                    <a:pt x="185" y="364"/>
                    <a:pt x="185" y="363"/>
                  </a:cubicBezTo>
                  <a:cubicBezTo>
                    <a:pt x="186" y="363"/>
                    <a:pt x="186" y="363"/>
                    <a:pt x="186" y="363"/>
                  </a:cubicBezTo>
                  <a:cubicBezTo>
                    <a:pt x="187" y="364"/>
                    <a:pt x="187" y="364"/>
                    <a:pt x="187" y="364"/>
                  </a:cubicBezTo>
                  <a:cubicBezTo>
                    <a:pt x="188" y="364"/>
                    <a:pt x="188" y="364"/>
                    <a:pt x="188" y="364"/>
                  </a:cubicBezTo>
                  <a:cubicBezTo>
                    <a:pt x="188" y="365"/>
                    <a:pt x="188" y="365"/>
                    <a:pt x="188" y="365"/>
                  </a:cubicBezTo>
                  <a:cubicBezTo>
                    <a:pt x="187" y="366"/>
                    <a:pt x="187" y="366"/>
                    <a:pt x="187" y="366"/>
                  </a:cubicBezTo>
                  <a:cubicBezTo>
                    <a:pt x="187" y="366"/>
                    <a:pt x="187" y="366"/>
                    <a:pt x="187" y="366"/>
                  </a:cubicBezTo>
                  <a:cubicBezTo>
                    <a:pt x="188" y="367"/>
                    <a:pt x="188" y="367"/>
                    <a:pt x="188" y="367"/>
                  </a:cubicBezTo>
                  <a:cubicBezTo>
                    <a:pt x="190" y="368"/>
                    <a:pt x="190" y="368"/>
                    <a:pt x="190" y="368"/>
                  </a:cubicBezTo>
                  <a:cubicBezTo>
                    <a:pt x="190" y="368"/>
                    <a:pt x="190" y="368"/>
                    <a:pt x="190" y="368"/>
                  </a:cubicBezTo>
                  <a:cubicBezTo>
                    <a:pt x="190" y="369"/>
                    <a:pt x="190" y="369"/>
                    <a:pt x="190" y="369"/>
                  </a:cubicBezTo>
                  <a:cubicBezTo>
                    <a:pt x="189" y="370"/>
                    <a:pt x="189" y="371"/>
                    <a:pt x="188" y="371"/>
                  </a:cubicBezTo>
                  <a:cubicBezTo>
                    <a:pt x="188" y="371"/>
                    <a:pt x="188" y="371"/>
                    <a:pt x="188" y="371"/>
                  </a:cubicBezTo>
                  <a:cubicBezTo>
                    <a:pt x="185" y="371"/>
                    <a:pt x="183" y="370"/>
                    <a:pt x="182" y="370"/>
                  </a:cubicBezTo>
                  <a:cubicBezTo>
                    <a:pt x="182" y="371"/>
                    <a:pt x="182" y="370"/>
                    <a:pt x="181" y="371"/>
                  </a:cubicBezTo>
                  <a:cubicBezTo>
                    <a:pt x="181" y="371"/>
                    <a:pt x="181" y="371"/>
                    <a:pt x="181" y="371"/>
                  </a:cubicBezTo>
                  <a:cubicBezTo>
                    <a:pt x="183" y="372"/>
                    <a:pt x="183" y="372"/>
                    <a:pt x="183" y="372"/>
                  </a:cubicBezTo>
                  <a:cubicBezTo>
                    <a:pt x="184" y="373"/>
                    <a:pt x="184" y="373"/>
                    <a:pt x="185" y="374"/>
                  </a:cubicBezTo>
                  <a:cubicBezTo>
                    <a:pt x="184" y="374"/>
                    <a:pt x="184" y="374"/>
                    <a:pt x="184" y="374"/>
                  </a:cubicBezTo>
                  <a:cubicBezTo>
                    <a:pt x="183" y="374"/>
                    <a:pt x="184" y="374"/>
                    <a:pt x="182" y="374"/>
                  </a:cubicBezTo>
                  <a:cubicBezTo>
                    <a:pt x="181" y="375"/>
                    <a:pt x="181" y="375"/>
                    <a:pt x="181" y="375"/>
                  </a:cubicBezTo>
                  <a:cubicBezTo>
                    <a:pt x="180" y="376"/>
                    <a:pt x="180" y="376"/>
                    <a:pt x="180" y="376"/>
                  </a:cubicBezTo>
                  <a:cubicBezTo>
                    <a:pt x="178" y="376"/>
                    <a:pt x="178" y="376"/>
                    <a:pt x="178" y="376"/>
                  </a:cubicBezTo>
                  <a:cubicBezTo>
                    <a:pt x="177" y="377"/>
                    <a:pt x="176" y="377"/>
                    <a:pt x="175" y="378"/>
                  </a:cubicBezTo>
                  <a:cubicBezTo>
                    <a:pt x="175" y="379"/>
                    <a:pt x="175" y="379"/>
                    <a:pt x="175" y="379"/>
                  </a:cubicBezTo>
                  <a:cubicBezTo>
                    <a:pt x="174" y="379"/>
                    <a:pt x="174" y="379"/>
                    <a:pt x="174" y="379"/>
                  </a:cubicBezTo>
                  <a:cubicBezTo>
                    <a:pt x="173" y="380"/>
                    <a:pt x="173" y="380"/>
                    <a:pt x="173" y="380"/>
                  </a:cubicBezTo>
                  <a:cubicBezTo>
                    <a:pt x="174" y="380"/>
                    <a:pt x="174" y="380"/>
                    <a:pt x="174" y="380"/>
                  </a:cubicBezTo>
                  <a:cubicBezTo>
                    <a:pt x="174" y="381"/>
                    <a:pt x="174" y="381"/>
                    <a:pt x="174" y="381"/>
                  </a:cubicBezTo>
                  <a:cubicBezTo>
                    <a:pt x="174" y="381"/>
                    <a:pt x="174" y="381"/>
                    <a:pt x="174" y="381"/>
                  </a:cubicBezTo>
                  <a:cubicBezTo>
                    <a:pt x="174" y="382"/>
                    <a:pt x="174" y="382"/>
                    <a:pt x="174" y="382"/>
                  </a:cubicBezTo>
                  <a:cubicBezTo>
                    <a:pt x="173" y="384"/>
                    <a:pt x="173" y="384"/>
                    <a:pt x="173" y="384"/>
                  </a:cubicBezTo>
                  <a:cubicBezTo>
                    <a:pt x="170" y="386"/>
                    <a:pt x="170" y="386"/>
                    <a:pt x="170" y="386"/>
                  </a:cubicBezTo>
                  <a:cubicBezTo>
                    <a:pt x="169" y="385"/>
                    <a:pt x="169" y="385"/>
                    <a:pt x="169" y="385"/>
                  </a:cubicBezTo>
                  <a:cubicBezTo>
                    <a:pt x="169" y="385"/>
                    <a:pt x="169" y="385"/>
                    <a:pt x="169" y="385"/>
                  </a:cubicBezTo>
                  <a:cubicBezTo>
                    <a:pt x="169" y="385"/>
                    <a:pt x="169" y="385"/>
                    <a:pt x="169" y="385"/>
                  </a:cubicBezTo>
                  <a:cubicBezTo>
                    <a:pt x="169" y="385"/>
                    <a:pt x="169" y="385"/>
                    <a:pt x="169" y="385"/>
                  </a:cubicBezTo>
                  <a:cubicBezTo>
                    <a:pt x="172" y="381"/>
                    <a:pt x="172" y="381"/>
                    <a:pt x="172" y="381"/>
                  </a:cubicBezTo>
                  <a:cubicBezTo>
                    <a:pt x="172" y="381"/>
                    <a:pt x="172" y="381"/>
                    <a:pt x="172" y="381"/>
                  </a:cubicBezTo>
                  <a:cubicBezTo>
                    <a:pt x="171" y="381"/>
                    <a:pt x="171" y="381"/>
                    <a:pt x="171" y="381"/>
                  </a:cubicBezTo>
                  <a:cubicBezTo>
                    <a:pt x="170" y="380"/>
                    <a:pt x="170" y="380"/>
                    <a:pt x="170" y="380"/>
                  </a:cubicBezTo>
                  <a:cubicBezTo>
                    <a:pt x="169" y="380"/>
                    <a:pt x="169" y="380"/>
                    <a:pt x="169" y="380"/>
                  </a:cubicBezTo>
                  <a:cubicBezTo>
                    <a:pt x="169" y="380"/>
                    <a:pt x="169" y="380"/>
                    <a:pt x="169" y="380"/>
                  </a:cubicBezTo>
                  <a:cubicBezTo>
                    <a:pt x="169" y="380"/>
                    <a:pt x="169" y="380"/>
                    <a:pt x="169" y="380"/>
                  </a:cubicBezTo>
                  <a:cubicBezTo>
                    <a:pt x="170" y="379"/>
                    <a:pt x="170" y="379"/>
                    <a:pt x="170" y="379"/>
                  </a:cubicBezTo>
                  <a:cubicBezTo>
                    <a:pt x="169" y="378"/>
                    <a:pt x="169" y="378"/>
                    <a:pt x="169" y="378"/>
                  </a:cubicBezTo>
                  <a:cubicBezTo>
                    <a:pt x="169" y="378"/>
                    <a:pt x="169" y="378"/>
                    <a:pt x="169" y="378"/>
                  </a:cubicBezTo>
                  <a:cubicBezTo>
                    <a:pt x="168" y="378"/>
                    <a:pt x="168" y="378"/>
                    <a:pt x="167" y="378"/>
                  </a:cubicBezTo>
                  <a:cubicBezTo>
                    <a:pt x="166" y="378"/>
                    <a:pt x="166" y="378"/>
                    <a:pt x="166" y="378"/>
                  </a:cubicBezTo>
                  <a:cubicBezTo>
                    <a:pt x="166" y="379"/>
                    <a:pt x="166" y="379"/>
                    <a:pt x="166" y="379"/>
                  </a:cubicBezTo>
                  <a:cubicBezTo>
                    <a:pt x="166" y="379"/>
                    <a:pt x="166" y="379"/>
                    <a:pt x="166" y="379"/>
                  </a:cubicBezTo>
                  <a:cubicBezTo>
                    <a:pt x="167" y="379"/>
                    <a:pt x="167" y="379"/>
                    <a:pt x="167" y="379"/>
                  </a:cubicBezTo>
                  <a:cubicBezTo>
                    <a:pt x="167" y="379"/>
                    <a:pt x="167" y="379"/>
                    <a:pt x="167" y="379"/>
                  </a:cubicBezTo>
                  <a:cubicBezTo>
                    <a:pt x="168" y="380"/>
                    <a:pt x="168" y="380"/>
                    <a:pt x="168" y="381"/>
                  </a:cubicBezTo>
                  <a:cubicBezTo>
                    <a:pt x="167" y="382"/>
                    <a:pt x="168" y="381"/>
                    <a:pt x="167" y="383"/>
                  </a:cubicBezTo>
                  <a:cubicBezTo>
                    <a:pt x="166" y="383"/>
                    <a:pt x="166" y="383"/>
                    <a:pt x="166" y="383"/>
                  </a:cubicBezTo>
                  <a:cubicBezTo>
                    <a:pt x="164" y="380"/>
                    <a:pt x="164" y="380"/>
                    <a:pt x="164" y="380"/>
                  </a:cubicBezTo>
                  <a:cubicBezTo>
                    <a:pt x="163" y="377"/>
                    <a:pt x="163" y="377"/>
                    <a:pt x="163" y="377"/>
                  </a:cubicBezTo>
                  <a:cubicBezTo>
                    <a:pt x="162" y="374"/>
                    <a:pt x="162" y="374"/>
                    <a:pt x="162" y="374"/>
                  </a:cubicBezTo>
                  <a:cubicBezTo>
                    <a:pt x="162" y="373"/>
                    <a:pt x="162" y="373"/>
                    <a:pt x="162" y="373"/>
                  </a:cubicBezTo>
                  <a:cubicBezTo>
                    <a:pt x="162" y="372"/>
                    <a:pt x="162" y="372"/>
                    <a:pt x="162" y="372"/>
                  </a:cubicBezTo>
                  <a:cubicBezTo>
                    <a:pt x="164" y="369"/>
                    <a:pt x="164" y="369"/>
                    <a:pt x="164" y="369"/>
                  </a:cubicBezTo>
                  <a:cubicBezTo>
                    <a:pt x="165" y="369"/>
                    <a:pt x="165" y="369"/>
                    <a:pt x="165" y="369"/>
                  </a:cubicBezTo>
                  <a:cubicBezTo>
                    <a:pt x="167" y="368"/>
                    <a:pt x="167" y="368"/>
                    <a:pt x="167" y="368"/>
                  </a:cubicBezTo>
                  <a:cubicBezTo>
                    <a:pt x="168" y="367"/>
                    <a:pt x="168" y="367"/>
                    <a:pt x="168" y="367"/>
                  </a:cubicBezTo>
                  <a:cubicBezTo>
                    <a:pt x="168" y="367"/>
                    <a:pt x="168" y="367"/>
                    <a:pt x="168" y="367"/>
                  </a:cubicBezTo>
                  <a:cubicBezTo>
                    <a:pt x="169" y="368"/>
                    <a:pt x="169" y="368"/>
                    <a:pt x="169" y="368"/>
                  </a:cubicBezTo>
                  <a:cubicBezTo>
                    <a:pt x="170" y="369"/>
                    <a:pt x="170" y="369"/>
                    <a:pt x="170" y="369"/>
                  </a:cubicBezTo>
                  <a:cubicBezTo>
                    <a:pt x="170" y="369"/>
                    <a:pt x="170" y="369"/>
                    <a:pt x="170" y="369"/>
                  </a:cubicBezTo>
                  <a:cubicBezTo>
                    <a:pt x="170" y="369"/>
                    <a:pt x="170" y="369"/>
                    <a:pt x="170" y="369"/>
                  </a:cubicBezTo>
                  <a:cubicBezTo>
                    <a:pt x="170" y="370"/>
                    <a:pt x="170" y="370"/>
                    <a:pt x="170" y="370"/>
                  </a:cubicBezTo>
                  <a:cubicBezTo>
                    <a:pt x="171" y="372"/>
                    <a:pt x="171" y="373"/>
                    <a:pt x="173" y="374"/>
                  </a:cubicBezTo>
                  <a:cubicBezTo>
                    <a:pt x="173" y="375"/>
                    <a:pt x="173" y="375"/>
                    <a:pt x="173" y="375"/>
                  </a:cubicBezTo>
                  <a:cubicBezTo>
                    <a:pt x="173" y="373"/>
                    <a:pt x="173" y="373"/>
                    <a:pt x="173" y="373"/>
                  </a:cubicBezTo>
                  <a:cubicBezTo>
                    <a:pt x="171" y="369"/>
                    <a:pt x="173" y="371"/>
                    <a:pt x="172" y="368"/>
                  </a:cubicBezTo>
                  <a:cubicBezTo>
                    <a:pt x="172" y="367"/>
                    <a:pt x="172" y="367"/>
                    <a:pt x="172" y="367"/>
                  </a:cubicBezTo>
                  <a:cubicBezTo>
                    <a:pt x="173" y="368"/>
                    <a:pt x="173" y="368"/>
                    <a:pt x="173" y="368"/>
                  </a:cubicBezTo>
                  <a:cubicBezTo>
                    <a:pt x="173" y="367"/>
                    <a:pt x="173" y="367"/>
                    <a:pt x="173" y="367"/>
                  </a:cubicBezTo>
                  <a:cubicBezTo>
                    <a:pt x="172" y="366"/>
                    <a:pt x="172" y="366"/>
                    <a:pt x="171" y="365"/>
                  </a:cubicBezTo>
                  <a:cubicBezTo>
                    <a:pt x="171" y="364"/>
                    <a:pt x="171" y="364"/>
                    <a:pt x="171" y="364"/>
                  </a:cubicBezTo>
                  <a:cubicBezTo>
                    <a:pt x="171" y="364"/>
                    <a:pt x="171" y="364"/>
                    <a:pt x="171" y="364"/>
                  </a:cubicBezTo>
                  <a:cubicBezTo>
                    <a:pt x="172" y="363"/>
                    <a:pt x="172" y="363"/>
                    <a:pt x="172" y="363"/>
                  </a:cubicBezTo>
                  <a:cubicBezTo>
                    <a:pt x="172" y="363"/>
                    <a:pt x="172" y="363"/>
                    <a:pt x="172" y="363"/>
                  </a:cubicBezTo>
                  <a:cubicBezTo>
                    <a:pt x="172" y="363"/>
                    <a:pt x="172" y="363"/>
                    <a:pt x="172" y="363"/>
                  </a:cubicBezTo>
                  <a:cubicBezTo>
                    <a:pt x="173" y="363"/>
                    <a:pt x="173" y="363"/>
                    <a:pt x="173" y="363"/>
                  </a:cubicBezTo>
                  <a:cubicBezTo>
                    <a:pt x="174" y="363"/>
                    <a:pt x="174" y="363"/>
                    <a:pt x="174" y="363"/>
                  </a:cubicBezTo>
                  <a:cubicBezTo>
                    <a:pt x="174" y="364"/>
                    <a:pt x="174" y="365"/>
                    <a:pt x="175" y="366"/>
                  </a:cubicBezTo>
                  <a:cubicBezTo>
                    <a:pt x="176" y="366"/>
                    <a:pt x="176" y="366"/>
                    <a:pt x="176" y="366"/>
                  </a:cubicBezTo>
                  <a:cubicBezTo>
                    <a:pt x="176" y="365"/>
                    <a:pt x="176" y="365"/>
                    <a:pt x="176" y="365"/>
                  </a:cubicBezTo>
                  <a:cubicBezTo>
                    <a:pt x="176" y="365"/>
                    <a:pt x="176" y="365"/>
                    <a:pt x="177" y="364"/>
                  </a:cubicBezTo>
                  <a:cubicBezTo>
                    <a:pt x="177" y="364"/>
                    <a:pt x="177" y="364"/>
                    <a:pt x="177" y="364"/>
                  </a:cubicBezTo>
                  <a:cubicBezTo>
                    <a:pt x="178" y="364"/>
                    <a:pt x="178" y="364"/>
                    <a:pt x="178" y="364"/>
                  </a:cubicBezTo>
                  <a:cubicBezTo>
                    <a:pt x="179" y="364"/>
                    <a:pt x="179" y="364"/>
                    <a:pt x="179" y="364"/>
                  </a:cubicBezTo>
                  <a:cubicBezTo>
                    <a:pt x="179" y="364"/>
                    <a:pt x="179" y="364"/>
                    <a:pt x="179" y="364"/>
                  </a:cubicBezTo>
                  <a:cubicBezTo>
                    <a:pt x="179" y="363"/>
                    <a:pt x="179" y="363"/>
                    <a:pt x="179" y="363"/>
                  </a:cubicBezTo>
                  <a:cubicBezTo>
                    <a:pt x="179" y="363"/>
                    <a:pt x="179" y="363"/>
                    <a:pt x="179" y="363"/>
                  </a:cubicBezTo>
                  <a:cubicBezTo>
                    <a:pt x="179" y="362"/>
                    <a:pt x="179" y="362"/>
                    <a:pt x="179" y="362"/>
                  </a:cubicBezTo>
                  <a:cubicBezTo>
                    <a:pt x="178" y="361"/>
                    <a:pt x="178" y="361"/>
                    <a:pt x="178" y="361"/>
                  </a:cubicBezTo>
                  <a:cubicBezTo>
                    <a:pt x="179" y="361"/>
                    <a:pt x="179" y="361"/>
                    <a:pt x="179" y="361"/>
                  </a:cubicBezTo>
                  <a:cubicBezTo>
                    <a:pt x="182" y="361"/>
                    <a:pt x="182" y="361"/>
                    <a:pt x="182" y="361"/>
                  </a:cubicBezTo>
                  <a:cubicBezTo>
                    <a:pt x="183" y="362"/>
                    <a:pt x="183" y="362"/>
                    <a:pt x="183" y="362"/>
                  </a:cubicBezTo>
                  <a:cubicBezTo>
                    <a:pt x="182" y="364"/>
                    <a:pt x="182" y="364"/>
                    <a:pt x="182" y="364"/>
                  </a:cubicBezTo>
                  <a:close/>
                  <a:moveTo>
                    <a:pt x="178" y="363"/>
                  </a:moveTo>
                  <a:cubicBezTo>
                    <a:pt x="178" y="364"/>
                    <a:pt x="178" y="364"/>
                    <a:pt x="178" y="364"/>
                  </a:cubicBezTo>
                  <a:cubicBezTo>
                    <a:pt x="178" y="364"/>
                    <a:pt x="178" y="364"/>
                    <a:pt x="178" y="364"/>
                  </a:cubicBezTo>
                  <a:cubicBezTo>
                    <a:pt x="176" y="362"/>
                    <a:pt x="177" y="363"/>
                    <a:pt x="175" y="361"/>
                  </a:cubicBezTo>
                  <a:cubicBezTo>
                    <a:pt x="175" y="361"/>
                    <a:pt x="175" y="361"/>
                    <a:pt x="175" y="361"/>
                  </a:cubicBezTo>
                  <a:cubicBezTo>
                    <a:pt x="176" y="361"/>
                    <a:pt x="176" y="361"/>
                    <a:pt x="176" y="361"/>
                  </a:cubicBezTo>
                  <a:cubicBezTo>
                    <a:pt x="177" y="361"/>
                    <a:pt x="177" y="361"/>
                    <a:pt x="177" y="361"/>
                  </a:cubicBezTo>
                  <a:cubicBezTo>
                    <a:pt x="178" y="362"/>
                    <a:pt x="178" y="362"/>
                    <a:pt x="178" y="363"/>
                  </a:cubicBezTo>
                  <a:close/>
                  <a:moveTo>
                    <a:pt x="383" y="374"/>
                  </a:moveTo>
                  <a:cubicBezTo>
                    <a:pt x="385" y="378"/>
                    <a:pt x="387" y="384"/>
                    <a:pt x="387" y="389"/>
                  </a:cubicBezTo>
                  <a:cubicBezTo>
                    <a:pt x="387" y="390"/>
                    <a:pt x="387" y="390"/>
                    <a:pt x="387" y="390"/>
                  </a:cubicBezTo>
                  <a:cubicBezTo>
                    <a:pt x="387" y="390"/>
                    <a:pt x="387" y="390"/>
                    <a:pt x="387" y="390"/>
                  </a:cubicBezTo>
                  <a:cubicBezTo>
                    <a:pt x="387" y="393"/>
                    <a:pt x="388" y="391"/>
                    <a:pt x="387" y="397"/>
                  </a:cubicBezTo>
                  <a:cubicBezTo>
                    <a:pt x="387" y="397"/>
                    <a:pt x="387" y="397"/>
                    <a:pt x="387" y="397"/>
                  </a:cubicBezTo>
                  <a:cubicBezTo>
                    <a:pt x="386" y="396"/>
                    <a:pt x="386" y="396"/>
                    <a:pt x="386" y="396"/>
                  </a:cubicBezTo>
                  <a:cubicBezTo>
                    <a:pt x="385" y="395"/>
                    <a:pt x="383" y="392"/>
                    <a:pt x="383" y="390"/>
                  </a:cubicBezTo>
                  <a:cubicBezTo>
                    <a:pt x="383" y="389"/>
                    <a:pt x="383" y="389"/>
                    <a:pt x="383" y="389"/>
                  </a:cubicBezTo>
                  <a:cubicBezTo>
                    <a:pt x="384" y="389"/>
                    <a:pt x="384" y="388"/>
                    <a:pt x="384" y="388"/>
                  </a:cubicBezTo>
                  <a:cubicBezTo>
                    <a:pt x="384" y="387"/>
                    <a:pt x="384" y="387"/>
                    <a:pt x="384" y="387"/>
                  </a:cubicBezTo>
                  <a:cubicBezTo>
                    <a:pt x="384" y="388"/>
                    <a:pt x="384" y="388"/>
                    <a:pt x="384" y="388"/>
                  </a:cubicBezTo>
                  <a:cubicBezTo>
                    <a:pt x="383" y="388"/>
                    <a:pt x="383" y="388"/>
                    <a:pt x="383" y="388"/>
                  </a:cubicBezTo>
                  <a:cubicBezTo>
                    <a:pt x="382" y="387"/>
                    <a:pt x="382" y="387"/>
                    <a:pt x="381" y="387"/>
                  </a:cubicBezTo>
                  <a:cubicBezTo>
                    <a:pt x="381" y="385"/>
                    <a:pt x="381" y="385"/>
                    <a:pt x="381" y="385"/>
                  </a:cubicBezTo>
                  <a:cubicBezTo>
                    <a:pt x="381" y="384"/>
                    <a:pt x="381" y="384"/>
                    <a:pt x="381" y="384"/>
                  </a:cubicBezTo>
                  <a:cubicBezTo>
                    <a:pt x="380" y="385"/>
                    <a:pt x="380" y="385"/>
                    <a:pt x="380" y="385"/>
                  </a:cubicBezTo>
                  <a:cubicBezTo>
                    <a:pt x="379" y="385"/>
                    <a:pt x="379" y="385"/>
                    <a:pt x="379" y="385"/>
                  </a:cubicBezTo>
                  <a:cubicBezTo>
                    <a:pt x="379" y="384"/>
                    <a:pt x="379" y="384"/>
                    <a:pt x="379" y="383"/>
                  </a:cubicBezTo>
                  <a:cubicBezTo>
                    <a:pt x="380" y="382"/>
                    <a:pt x="380" y="381"/>
                    <a:pt x="381" y="380"/>
                  </a:cubicBezTo>
                  <a:cubicBezTo>
                    <a:pt x="381" y="380"/>
                    <a:pt x="381" y="380"/>
                    <a:pt x="381" y="380"/>
                  </a:cubicBezTo>
                  <a:cubicBezTo>
                    <a:pt x="380" y="380"/>
                    <a:pt x="380" y="380"/>
                    <a:pt x="380" y="380"/>
                  </a:cubicBezTo>
                  <a:cubicBezTo>
                    <a:pt x="379" y="379"/>
                    <a:pt x="379" y="379"/>
                    <a:pt x="379" y="379"/>
                  </a:cubicBezTo>
                  <a:cubicBezTo>
                    <a:pt x="379" y="377"/>
                    <a:pt x="379" y="377"/>
                    <a:pt x="379" y="377"/>
                  </a:cubicBezTo>
                  <a:cubicBezTo>
                    <a:pt x="378" y="376"/>
                    <a:pt x="378" y="376"/>
                    <a:pt x="378" y="376"/>
                  </a:cubicBezTo>
                  <a:cubicBezTo>
                    <a:pt x="377" y="376"/>
                    <a:pt x="377" y="376"/>
                    <a:pt x="377" y="376"/>
                  </a:cubicBezTo>
                  <a:cubicBezTo>
                    <a:pt x="376" y="379"/>
                    <a:pt x="376" y="379"/>
                    <a:pt x="376" y="379"/>
                  </a:cubicBezTo>
                  <a:cubicBezTo>
                    <a:pt x="376" y="380"/>
                    <a:pt x="376" y="380"/>
                    <a:pt x="376" y="380"/>
                  </a:cubicBezTo>
                  <a:cubicBezTo>
                    <a:pt x="374" y="381"/>
                    <a:pt x="374" y="381"/>
                    <a:pt x="374" y="381"/>
                  </a:cubicBezTo>
                  <a:cubicBezTo>
                    <a:pt x="374" y="379"/>
                    <a:pt x="374" y="380"/>
                    <a:pt x="374" y="379"/>
                  </a:cubicBezTo>
                  <a:cubicBezTo>
                    <a:pt x="374" y="377"/>
                    <a:pt x="374" y="377"/>
                    <a:pt x="374" y="375"/>
                  </a:cubicBezTo>
                  <a:cubicBezTo>
                    <a:pt x="374" y="374"/>
                    <a:pt x="374" y="374"/>
                    <a:pt x="374" y="374"/>
                  </a:cubicBezTo>
                  <a:cubicBezTo>
                    <a:pt x="375" y="374"/>
                    <a:pt x="375" y="374"/>
                    <a:pt x="375" y="374"/>
                  </a:cubicBezTo>
                  <a:cubicBezTo>
                    <a:pt x="376" y="374"/>
                    <a:pt x="376" y="374"/>
                    <a:pt x="376" y="374"/>
                  </a:cubicBezTo>
                  <a:cubicBezTo>
                    <a:pt x="377" y="373"/>
                    <a:pt x="377" y="373"/>
                    <a:pt x="377" y="373"/>
                  </a:cubicBezTo>
                  <a:cubicBezTo>
                    <a:pt x="377" y="372"/>
                    <a:pt x="377" y="372"/>
                    <a:pt x="377" y="372"/>
                  </a:cubicBezTo>
                  <a:cubicBezTo>
                    <a:pt x="378" y="370"/>
                    <a:pt x="378" y="370"/>
                    <a:pt x="378" y="370"/>
                  </a:cubicBezTo>
                  <a:cubicBezTo>
                    <a:pt x="378" y="370"/>
                    <a:pt x="378" y="370"/>
                    <a:pt x="378" y="370"/>
                  </a:cubicBezTo>
                  <a:cubicBezTo>
                    <a:pt x="379" y="370"/>
                    <a:pt x="379" y="370"/>
                    <a:pt x="379" y="370"/>
                  </a:cubicBezTo>
                  <a:cubicBezTo>
                    <a:pt x="382" y="372"/>
                    <a:pt x="382" y="372"/>
                    <a:pt x="382" y="372"/>
                  </a:cubicBezTo>
                  <a:cubicBezTo>
                    <a:pt x="382" y="372"/>
                    <a:pt x="382" y="372"/>
                    <a:pt x="382" y="372"/>
                  </a:cubicBezTo>
                  <a:cubicBezTo>
                    <a:pt x="383" y="374"/>
                    <a:pt x="383" y="374"/>
                    <a:pt x="383" y="374"/>
                  </a:cubicBezTo>
                  <a:close/>
                  <a:moveTo>
                    <a:pt x="181" y="378"/>
                  </a:moveTo>
                  <a:cubicBezTo>
                    <a:pt x="180" y="379"/>
                    <a:pt x="180" y="379"/>
                    <a:pt x="180" y="379"/>
                  </a:cubicBezTo>
                  <a:cubicBezTo>
                    <a:pt x="179" y="379"/>
                    <a:pt x="179" y="379"/>
                    <a:pt x="179" y="379"/>
                  </a:cubicBezTo>
                  <a:cubicBezTo>
                    <a:pt x="178" y="380"/>
                    <a:pt x="178" y="380"/>
                    <a:pt x="178" y="380"/>
                  </a:cubicBezTo>
                  <a:cubicBezTo>
                    <a:pt x="178" y="381"/>
                    <a:pt x="178" y="381"/>
                    <a:pt x="178" y="381"/>
                  </a:cubicBezTo>
                  <a:cubicBezTo>
                    <a:pt x="177" y="380"/>
                    <a:pt x="177" y="380"/>
                    <a:pt x="177" y="380"/>
                  </a:cubicBezTo>
                  <a:cubicBezTo>
                    <a:pt x="177" y="378"/>
                    <a:pt x="177" y="378"/>
                    <a:pt x="177" y="378"/>
                  </a:cubicBezTo>
                  <a:cubicBezTo>
                    <a:pt x="178" y="377"/>
                    <a:pt x="178" y="377"/>
                    <a:pt x="178" y="377"/>
                  </a:cubicBezTo>
                  <a:cubicBezTo>
                    <a:pt x="182" y="377"/>
                    <a:pt x="182" y="377"/>
                    <a:pt x="182" y="377"/>
                  </a:cubicBezTo>
                  <a:cubicBezTo>
                    <a:pt x="182" y="378"/>
                    <a:pt x="182" y="378"/>
                    <a:pt x="182" y="378"/>
                  </a:cubicBezTo>
                  <a:cubicBezTo>
                    <a:pt x="182" y="378"/>
                    <a:pt x="182" y="378"/>
                    <a:pt x="182" y="378"/>
                  </a:cubicBezTo>
                  <a:cubicBezTo>
                    <a:pt x="182" y="378"/>
                    <a:pt x="182" y="378"/>
                    <a:pt x="182" y="378"/>
                  </a:cubicBezTo>
                  <a:lnTo>
                    <a:pt x="181" y="378"/>
                  </a:lnTo>
                  <a:close/>
                  <a:moveTo>
                    <a:pt x="401" y="381"/>
                  </a:moveTo>
                  <a:cubicBezTo>
                    <a:pt x="402" y="381"/>
                    <a:pt x="402" y="381"/>
                    <a:pt x="402" y="381"/>
                  </a:cubicBezTo>
                  <a:cubicBezTo>
                    <a:pt x="403" y="381"/>
                    <a:pt x="403" y="381"/>
                    <a:pt x="403" y="381"/>
                  </a:cubicBezTo>
                  <a:cubicBezTo>
                    <a:pt x="403" y="381"/>
                    <a:pt x="403" y="381"/>
                    <a:pt x="403" y="381"/>
                  </a:cubicBezTo>
                  <a:cubicBezTo>
                    <a:pt x="405" y="381"/>
                    <a:pt x="405" y="381"/>
                    <a:pt x="405" y="381"/>
                  </a:cubicBezTo>
                  <a:cubicBezTo>
                    <a:pt x="406" y="382"/>
                    <a:pt x="406" y="382"/>
                    <a:pt x="406" y="382"/>
                  </a:cubicBezTo>
                  <a:cubicBezTo>
                    <a:pt x="406" y="383"/>
                    <a:pt x="406" y="383"/>
                    <a:pt x="406" y="383"/>
                  </a:cubicBezTo>
                  <a:cubicBezTo>
                    <a:pt x="406" y="384"/>
                    <a:pt x="406" y="387"/>
                    <a:pt x="406" y="388"/>
                  </a:cubicBezTo>
                  <a:cubicBezTo>
                    <a:pt x="405" y="389"/>
                    <a:pt x="405" y="389"/>
                    <a:pt x="405" y="389"/>
                  </a:cubicBezTo>
                  <a:cubicBezTo>
                    <a:pt x="405" y="389"/>
                    <a:pt x="405" y="389"/>
                    <a:pt x="405" y="389"/>
                  </a:cubicBezTo>
                  <a:cubicBezTo>
                    <a:pt x="404" y="387"/>
                    <a:pt x="404" y="388"/>
                    <a:pt x="403" y="385"/>
                  </a:cubicBezTo>
                  <a:cubicBezTo>
                    <a:pt x="402" y="384"/>
                    <a:pt x="402" y="384"/>
                    <a:pt x="402" y="384"/>
                  </a:cubicBezTo>
                  <a:cubicBezTo>
                    <a:pt x="402" y="385"/>
                    <a:pt x="402" y="385"/>
                    <a:pt x="402" y="385"/>
                  </a:cubicBezTo>
                  <a:cubicBezTo>
                    <a:pt x="402" y="385"/>
                    <a:pt x="402" y="385"/>
                    <a:pt x="403" y="387"/>
                  </a:cubicBezTo>
                  <a:cubicBezTo>
                    <a:pt x="403" y="387"/>
                    <a:pt x="403" y="387"/>
                    <a:pt x="403" y="387"/>
                  </a:cubicBezTo>
                  <a:cubicBezTo>
                    <a:pt x="404" y="389"/>
                    <a:pt x="404" y="389"/>
                    <a:pt x="404" y="391"/>
                  </a:cubicBezTo>
                  <a:cubicBezTo>
                    <a:pt x="404" y="392"/>
                    <a:pt x="404" y="392"/>
                    <a:pt x="404" y="392"/>
                  </a:cubicBezTo>
                  <a:cubicBezTo>
                    <a:pt x="403" y="392"/>
                    <a:pt x="403" y="392"/>
                    <a:pt x="403" y="392"/>
                  </a:cubicBezTo>
                  <a:cubicBezTo>
                    <a:pt x="401" y="392"/>
                    <a:pt x="401" y="392"/>
                    <a:pt x="401" y="392"/>
                  </a:cubicBezTo>
                  <a:cubicBezTo>
                    <a:pt x="400" y="392"/>
                    <a:pt x="400" y="392"/>
                    <a:pt x="400" y="392"/>
                  </a:cubicBezTo>
                  <a:cubicBezTo>
                    <a:pt x="399" y="392"/>
                    <a:pt x="399" y="392"/>
                    <a:pt x="399" y="392"/>
                  </a:cubicBezTo>
                  <a:cubicBezTo>
                    <a:pt x="398" y="391"/>
                    <a:pt x="398" y="391"/>
                    <a:pt x="398" y="391"/>
                  </a:cubicBezTo>
                  <a:cubicBezTo>
                    <a:pt x="398" y="391"/>
                    <a:pt x="398" y="388"/>
                    <a:pt x="398" y="385"/>
                  </a:cubicBezTo>
                  <a:cubicBezTo>
                    <a:pt x="396" y="381"/>
                    <a:pt x="397" y="384"/>
                    <a:pt x="395" y="381"/>
                  </a:cubicBezTo>
                  <a:cubicBezTo>
                    <a:pt x="395" y="380"/>
                    <a:pt x="395" y="380"/>
                    <a:pt x="395" y="380"/>
                  </a:cubicBezTo>
                  <a:cubicBezTo>
                    <a:pt x="396" y="379"/>
                    <a:pt x="396" y="379"/>
                    <a:pt x="396" y="379"/>
                  </a:cubicBezTo>
                  <a:cubicBezTo>
                    <a:pt x="397" y="380"/>
                    <a:pt x="397" y="379"/>
                    <a:pt x="401" y="381"/>
                  </a:cubicBezTo>
                  <a:close/>
                  <a:moveTo>
                    <a:pt x="394" y="384"/>
                  </a:moveTo>
                  <a:cubicBezTo>
                    <a:pt x="395" y="385"/>
                    <a:pt x="395" y="385"/>
                    <a:pt x="395" y="385"/>
                  </a:cubicBezTo>
                  <a:cubicBezTo>
                    <a:pt x="396" y="385"/>
                    <a:pt x="396" y="385"/>
                    <a:pt x="396" y="385"/>
                  </a:cubicBezTo>
                  <a:cubicBezTo>
                    <a:pt x="397" y="387"/>
                    <a:pt x="397" y="386"/>
                    <a:pt x="397" y="388"/>
                  </a:cubicBezTo>
                  <a:cubicBezTo>
                    <a:pt x="397" y="389"/>
                    <a:pt x="397" y="389"/>
                    <a:pt x="397" y="389"/>
                  </a:cubicBezTo>
                  <a:cubicBezTo>
                    <a:pt x="396" y="389"/>
                    <a:pt x="396" y="389"/>
                    <a:pt x="396" y="389"/>
                  </a:cubicBezTo>
                  <a:cubicBezTo>
                    <a:pt x="396" y="389"/>
                    <a:pt x="396" y="389"/>
                    <a:pt x="396" y="389"/>
                  </a:cubicBezTo>
                  <a:cubicBezTo>
                    <a:pt x="396" y="389"/>
                    <a:pt x="395" y="399"/>
                    <a:pt x="395" y="399"/>
                  </a:cubicBezTo>
                  <a:cubicBezTo>
                    <a:pt x="395" y="399"/>
                    <a:pt x="395" y="399"/>
                    <a:pt x="395" y="399"/>
                  </a:cubicBezTo>
                  <a:cubicBezTo>
                    <a:pt x="394" y="399"/>
                    <a:pt x="394" y="399"/>
                    <a:pt x="394" y="399"/>
                  </a:cubicBezTo>
                  <a:cubicBezTo>
                    <a:pt x="394" y="399"/>
                    <a:pt x="394" y="399"/>
                    <a:pt x="394" y="399"/>
                  </a:cubicBezTo>
                  <a:cubicBezTo>
                    <a:pt x="394" y="399"/>
                    <a:pt x="394" y="399"/>
                    <a:pt x="394" y="399"/>
                  </a:cubicBezTo>
                  <a:cubicBezTo>
                    <a:pt x="393" y="400"/>
                    <a:pt x="393" y="400"/>
                    <a:pt x="393" y="400"/>
                  </a:cubicBezTo>
                  <a:cubicBezTo>
                    <a:pt x="392" y="400"/>
                    <a:pt x="392" y="400"/>
                    <a:pt x="392" y="400"/>
                  </a:cubicBezTo>
                  <a:cubicBezTo>
                    <a:pt x="392" y="397"/>
                    <a:pt x="392" y="397"/>
                    <a:pt x="392" y="397"/>
                  </a:cubicBezTo>
                  <a:cubicBezTo>
                    <a:pt x="392" y="393"/>
                    <a:pt x="392" y="393"/>
                    <a:pt x="392" y="393"/>
                  </a:cubicBezTo>
                  <a:cubicBezTo>
                    <a:pt x="393" y="392"/>
                    <a:pt x="393" y="392"/>
                    <a:pt x="393" y="392"/>
                  </a:cubicBezTo>
                  <a:cubicBezTo>
                    <a:pt x="393" y="391"/>
                    <a:pt x="393" y="391"/>
                    <a:pt x="393" y="391"/>
                  </a:cubicBezTo>
                  <a:cubicBezTo>
                    <a:pt x="391" y="389"/>
                    <a:pt x="391" y="389"/>
                    <a:pt x="391" y="389"/>
                  </a:cubicBezTo>
                  <a:cubicBezTo>
                    <a:pt x="391" y="389"/>
                    <a:pt x="391" y="389"/>
                    <a:pt x="391" y="389"/>
                  </a:cubicBezTo>
                  <a:cubicBezTo>
                    <a:pt x="390" y="387"/>
                    <a:pt x="390" y="387"/>
                    <a:pt x="390" y="387"/>
                  </a:cubicBezTo>
                  <a:cubicBezTo>
                    <a:pt x="390" y="386"/>
                    <a:pt x="390" y="385"/>
                    <a:pt x="390" y="384"/>
                  </a:cubicBezTo>
                  <a:cubicBezTo>
                    <a:pt x="391" y="383"/>
                    <a:pt x="391" y="383"/>
                    <a:pt x="391" y="383"/>
                  </a:cubicBezTo>
                  <a:cubicBezTo>
                    <a:pt x="393" y="382"/>
                    <a:pt x="393" y="382"/>
                    <a:pt x="393" y="382"/>
                  </a:cubicBezTo>
                  <a:cubicBezTo>
                    <a:pt x="394" y="383"/>
                    <a:pt x="394" y="383"/>
                    <a:pt x="394" y="384"/>
                  </a:cubicBezTo>
                  <a:cubicBezTo>
                    <a:pt x="394" y="384"/>
                    <a:pt x="394" y="384"/>
                    <a:pt x="394" y="384"/>
                  </a:cubicBezTo>
                  <a:close/>
                  <a:moveTo>
                    <a:pt x="408" y="391"/>
                  </a:moveTo>
                  <a:cubicBezTo>
                    <a:pt x="408" y="391"/>
                    <a:pt x="408" y="391"/>
                    <a:pt x="408" y="391"/>
                  </a:cubicBezTo>
                  <a:cubicBezTo>
                    <a:pt x="407" y="391"/>
                    <a:pt x="407" y="391"/>
                    <a:pt x="407" y="391"/>
                  </a:cubicBezTo>
                  <a:cubicBezTo>
                    <a:pt x="406" y="391"/>
                    <a:pt x="406" y="391"/>
                    <a:pt x="406" y="391"/>
                  </a:cubicBezTo>
                  <a:cubicBezTo>
                    <a:pt x="406" y="390"/>
                    <a:pt x="406" y="390"/>
                    <a:pt x="406" y="390"/>
                  </a:cubicBezTo>
                  <a:cubicBezTo>
                    <a:pt x="406" y="389"/>
                    <a:pt x="406" y="389"/>
                    <a:pt x="406" y="389"/>
                  </a:cubicBezTo>
                  <a:cubicBezTo>
                    <a:pt x="407" y="387"/>
                    <a:pt x="407" y="387"/>
                    <a:pt x="407" y="385"/>
                  </a:cubicBezTo>
                  <a:cubicBezTo>
                    <a:pt x="409" y="386"/>
                    <a:pt x="409" y="387"/>
                    <a:pt x="410" y="388"/>
                  </a:cubicBezTo>
                  <a:cubicBezTo>
                    <a:pt x="410" y="390"/>
                    <a:pt x="410" y="390"/>
                    <a:pt x="410" y="390"/>
                  </a:cubicBezTo>
                  <a:cubicBezTo>
                    <a:pt x="410" y="390"/>
                    <a:pt x="410" y="390"/>
                    <a:pt x="410" y="390"/>
                  </a:cubicBezTo>
                  <a:cubicBezTo>
                    <a:pt x="409" y="390"/>
                    <a:pt x="409" y="390"/>
                    <a:pt x="409" y="390"/>
                  </a:cubicBezTo>
                  <a:lnTo>
                    <a:pt x="408" y="391"/>
                  </a:lnTo>
                  <a:close/>
                  <a:moveTo>
                    <a:pt x="167" y="391"/>
                  </a:moveTo>
                  <a:cubicBezTo>
                    <a:pt x="167" y="391"/>
                    <a:pt x="167" y="391"/>
                    <a:pt x="167" y="391"/>
                  </a:cubicBezTo>
                  <a:cubicBezTo>
                    <a:pt x="166" y="390"/>
                    <a:pt x="166" y="390"/>
                    <a:pt x="166" y="390"/>
                  </a:cubicBezTo>
                  <a:cubicBezTo>
                    <a:pt x="166" y="390"/>
                    <a:pt x="166" y="390"/>
                    <a:pt x="166" y="390"/>
                  </a:cubicBezTo>
                  <a:cubicBezTo>
                    <a:pt x="167" y="389"/>
                    <a:pt x="167" y="389"/>
                    <a:pt x="167" y="389"/>
                  </a:cubicBezTo>
                  <a:cubicBezTo>
                    <a:pt x="169" y="389"/>
                    <a:pt x="169" y="389"/>
                    <a:pt x="169" y="389"/>
                  </a:cubicBezTo>
                  <a:cubicBezTo>
                    <a:pt x="169" y="389"/>
                    <a:pt x="169" y="389"/>
                    <a:pt x="169" y="389"/>
                  </a:cubicBezTo>
                  <a:cubicBezTo>
                    <a:pt x="169" y="390"/>
                    <a:pt x="169" y="390"/>
                    <a:pt x="168" y="390"/>
                  </a:cubicBezTo>
                  <a:cubicBezTo>
                    <a:pt x="168" y="391"/>
                    <a:pt x="168" y="390"/>
                    <a:pt x="167" y="391"/>
                  </a:cubicBezTo>
                  <a:close/>
                  <a:moveTo>
                    <a:pt x="162" y="392"/>
                  </a:moveTo>
                  <a:cubicBezTo>
                    <a:pt x="161" y="393"/>
                    <a:pt x="161" y="393"/>
                    <a:pt x="161" y="393"/>
                  </a:cubicBezTo>
                  <a:cubicBezTo>
                    <a:pt x="161" y="393"/>
                    <a:pt x="161" y="393"/>
                    <a:pt x="161" y="393"/>
                  </a:cubicBezTo>
                  <a:cubicBezTo>
                    <a:pt x="161" y="392"/>
                    <a:pt x="161" y="392"/>
                    <a:pt x="161" y="392"/>
                  </a:cubicBezTo>
                  <a:cubicBezTo>
                    <a:pt x="161" y="392"/>
                    <a:pt x="161" y="392"/>
                    <a:pt x="162" y="391"/>
                  </a:cubicBezTo>
                  <a:cubicBezTo>
                    <a:pt x="163" y="390"/>
                    <a:pt x="163" y="390"/>
                    <a:pt x="164" y="389"/>
                  </a:cubicBezTo>
                  <a:cubicBezTo>
                    <a:pt x="165" y="389"/>
                    <a:pt x="165" y="389"/>
                    <a:pt x="165" y="389"/>
                  </a:cubicBezTo>
                  <a:cubicBezTo>
                    <a:pt x="165" y="390"/>
                    <a:pt x="165" y="390"/>
                    <a:pt x="165" y="390"/>
                  </a:cubicBezTo>
                  <a:cubicBezTo>
                    <a:pt x="164" y="391"/>
                    <a:pt x="164" y="390"/>
                    <a:pt x="162" y="392"/>
                  </a:cubicBezTo>
                  <a:close/>
                  <a:moveTo>
                    <a:pt x="415" y="399"/>
                  </a:moveTo>
                  <a:cubicBezTo>
                    <a:pt x="415" y="402"/>
                    <a:pt x="415" y="402"/>
                    <a:pt x="415" y="402"/>
                  </a:cubicBezTo>
                  <a:cubicBezTo>
                    <a:pt x="415" y="402"/>
                    <a:pt x="415" y="402"/>
                    <a:pt x="415" y="402"/>
                  </a:cubicBezTo>
                  <a:cubicBezTo>
                    <a:pt x="414" y="402"/>
                    <a:pt x="414" y="402"/>
                    <a:pt x="414" y="402"/>
                  </a:cubicBezTo>
                  <a:cubicBezTo>
                    <a:pt x="414" y="403"/>
                    <a:pt x="414" y="403"/>
                    <a:pt x="414" y="403"/>
                  </a:cubicBezTo>
                  <a:cubicBezTo>
                    <a:pt x="413" y="402"/>
                    <a:pt x="413" y="402"/>
                    <a:pt x="413" y="402"/>
                  </a:cubicBezTo>
                  <a:cubicBezTo>
                    <a:pt x="412" y="402"/>
                    <a:pt x="412" y="402"/>
                    <a:pt x="412" y="402"/>
                  </a:cubicBezTo>
                  <a:cubicBezTo>
                    <a:pt x="412" y="402"/>
                    <a:pt x="412" y="402"/>
                    <a:pt x="412" y="402"/>
                  </a:cubicBezTo>
                  <a:cubicBezTo>
                    <a:pt x="412" y="401"/>
                    <a:pt x="412" y="401"/>
                    <a:pt x="412" y="401"/>
                  </a:cubicBezTo>
                  <a:cubicBezTo>
                    <a:pt x="412" y="400"/>
                    <a:pt x="412" y="400"/>
                    <a:pt x="412" y="400"/>
                  </a:cubicBezTo>
                  <a:cubicBezTo>
                    <a:pt x="411" y="400"/>
                    <a:pt x="410" y="400"/>
                    <a:pt x="409" y="400"/>
                  </a:cubicBezTo>
                  <a:cubicBezTo>
                    <a:pt x="409" y="399"/>
                    <a:pt x="409" y="399"/>
                    <a:pt x="409" y="399"/>
                  </a:cubicBezTo>
                  <a:cubicBezTo>
                    <a:pt x="409" y="397"/>
                    <a:pt x="409" y="397"/>
                    <a:pt x="409" y="397"/>
                  </a:cubicBezTo>
                  <a:cubicBezTo>
                    <a:pt x="409" y="397"/>
                    <a:pt x="409" y="397"/>
                    <a:pt x="409" y="397"/>
                  </a:cubicBezTo>
                  <a:cubicBezTo>
                    <a:pt x="410" y="396"/>
                    <a:pt x="410" y="396"/>
                    <a:pt x="410" y="396"/>
                  </a:cubicBezTo>
                  <a:cubicBezTo>
                    <a:pt x="411" y="395"/>
                    <a:pt x="411" y="395"/>
                    <a:pt x="411" y="395"/>
                  </a:cubicBezTo>
                  <a:cubicBezTo>
                    <a:pt x="411" y="394"/>
                    <a:pt x="411" y="394"/>
                    <a:pt x="411" y="394"/>
                  </a:cubicBezTo>
                  <a:cubicBezTo>
                    <a:pt x="412" y="391"/>
                    <a:pt x="412" y="391"/>
                    <a:pt x="412" y="391"/>
                  </a:cubicBezTo>
                  <a:cubicBezTo>
                    <a:pt x="413" y="391"/>
                    <a:pt x="413" y="391"/>
                    <a:pt x="413" y="391"/>
                  </a:cubicBezTo>
                  <a:cubicBezTo>
                    <a:pt x="415" y="394"/>
                    <a:pt x="414" y="393"/>
                    <a:pt x="416" y="396"/>
                  </a:cubicBezTo>
                  <a:cubicBezTo>
                    <a:pt x="415" y="399"/>
                    <a:pt x="415" y="399"/>
                    <a:pt x="415" y="399"/>
                  </a:cubicBezTo>
                  <a:close/>
                  <a:moveTo>
                    <a:pt x="408" y="396"/>
                  </a:moveTo>
                  <a:cubicBezTo>
                    <a:pt x="407" y="396"/>
                    <a:pt x="407" y="396"/>
                    <a:pt x="407" y="396"/>
                  </a:cubicBezTo>
                  <a:cubicBezTo>
                    <a:pt x="407" y="396"/>
                    <a:pt x="407" y="396"/>
                    <a:pt x="407" y="396"/>
                  </a:cubicBezTo>
                  <a:cubicBezTo>
                    <a:pt x="405" y="394"/>
                    <a:pt x="405" y="394"/>
                    <a:pt x="405" y="394"/>
                  </a:cubicBezTo>
                  <a:cubicBezTo>
                    <a:pt x="405" y="394"/>
                    <a:pt x="405" y="394"/>
                    <a:pt x="405" y="394"/>
                  </a:cubicBezTo>
                  <a:cubicBezTo>
                    <a:pt x="405" y="393"/>
                    <a:pt x="405" y="393"/>
                    <a:pt x="405" y="393"/>
                  </a:cubicBezTo>
                  <a:cubicBezTo>
                    <a:pt x="406" y="393"/>
                    <a:pt x="406" y="392"/>
                    <a:pt x="407" y="392"/>
                  </a:cubicBezTo>
                  <a:cubicBezTo>
                    <a:pt x="409" y="392"/>
                    <a:pt x="409" y="392"/>
                    <a:pt x="409" y="392"/>
                  </a:cubicBezTo>
                  <a:cubicBezTo>
                    <a:pt x="410" y="392"/>
                    <a:pt x="410" y="392"/>
                    <a:pt x="410" y="392"/>
                  </a:cubicBezTo>
                  <a:cubicBezTo>
                    <a:pt x="410" y="393"/>
                    <a:pt x="410" y="393"/>
                    <a:pt x="410" y="393"/>
                  </a:cubicBezTo>
                  <a:cubicBezTo>
                    <a:pt x="410" y="393"/>
                    <a:pt x="410" y="393"/>
                    <a:pt x="410" y="393"/>
                  </a:cubicBezTo>
                  <a:cubicBezTo>
                    <a:pt x="409" y="394"/>
                    <a:pt x="409" y="394"/>
                    <a:pt x="409" y="394"/>
                  </a:cubicBezTo>
                  <a:cubicBezTo>
                    <a:pt x="409" y="394"/>
                    <a:pt x="409" y="394"/>
                    <a:pt x="409" y="394"/>
                  </a:cubicBezTo>
                  <a:cubicBezTo>
                    <a:pt x="409" y="395"/>
                    <a:pt x="409" y="395"/>
                    <a:pt x="409" y="395"/>
                  </a:cubicBezTo>
                  <a:cubicBezTo>
                    <a:pt x="409" y="395"/>
                    <a:pt x="409" y="395"/>
                    <a:pt x="409" y="395"/>
                  </a:cubicBezTo>
                  <a:cubicBezTo>
                    <a:pt x="408" y="396"/>
                    <a:pt x="408" y="396"/>
                    <a:pt x="408" y="396"/>
                  </a:cubicBezTo>
                  <a:close/>
                  <a:moveTo>
                    <a:pt x="399" y="394"/>
                  </a:moveTo>
                  <a:cubicBezTo>
                    <a:pt x="402" y="395"/>
                    <a:pt x="401" y="395"/>
                    <a:pt x="403" y="395"/>
                  </a:cubicBezTo>
                  <a:cubicBezTo>
                    <a:pt x="404" y="396"/>
                    <a:pt x="405" y="397"/>
                    <a:pt x="405" y="399"/>
                  </a:cubicBezTo>
                  <a:cubicBezTo>
                    <a:pt x="404" y="399"/>
                    <a:pt x="404" y="399"/>
                    <a:pt x="404" y="399"/>
                  </a:cubicBezTo>
                  <a:cubicBezTo>
                    <a:pt x="404" y="399"/>
                    <a:pt x="404" y="399"/>
                    <a:pt x="404" y="399"/>
                  </a:cubicBezTo>
                  <a:cubicBezTo>
                    <a:pt x="408" y="401"/>
                    <a:pt x="408" y="401"/>
                    <a:pt x="408" y="401"/>
                  </a:cubicBezTo>
                  <a:cubicBezTo>
                    <a:pt x="413" y="406"/>
                    <a:pt x="410" y="404"/>
                    <a:pt x="414" y="410"/>
                  </a:cubicBezTo>
                  <a:cubicBezTo>
                    <a:pt x="414" y="411"/>
                    <a:pt x="414" y="411"/>
                    <a:pt x="414" y="411"/>
                  </a:cubicBezTo>
                  <a:cubicBezTo>
                    <a:pt x="415" y="412"/>
                    <a:pt x="415" y="412"/>
                    <a:pt x="415" y="412"/>
                  </a:cubicBezTo>
                  <a:cubicBezTo>
                    <a:pt x="415" y="412"/>
                    <a:pt x="415" y="412"/>
                    <a:pt x="415" y="412"/>
                  </a:cubicBezTo>
                  <a:cubicBezTo>
                    <a:pt x="413" y="411"/>
                    <a:pt x="413" y="410"/>
                    <a:pt x="411" y="409"/>
                  </a:cubicBezTo>
                  <a:cubicBezTo>
                    <a:pt x="411" y="409"/>
                    <a:pt x="411" y="409"/>
                    <a:pt x="411" y="409"/>
                  </a:cubicBezTo>
                  <a:cubicBezTo>
                    <a:pt x="411" y="410"/>
                    <a:pt x="411" y="410"/>
                    <a:pt x="410" y="411"/>
                  </a:cubicBezTo>
                  <a:cubicBezTo>
                    <a:pt x="410" y="412"/>
                    <a:pt x="410" y="412"/>
                    <a:pt x="410" y="412"/>
                  </a:cubicBezTo>
                  <a:cubicBezTo>
                    <a:pt x="410" y="412"/>
                    <a:pt x="410" y="412"/>
                    <a:pt x="410" y="412"/>
                  </a:cubicBezTo>
                  <a:cubicBezTo>
                    <a:pt x="412" y="411"/>
                    <a:pt x="412" y="411"/>
                    <a:pt x="412" y="411"/>
                  </a:cubicBezTo>
                  <a:cubicBezTo>
                    <a:pt x="414" y="413"/>
                    <a:pt x="414" y="413"/>
                    <a:pt x="414" y="413"/>
                  </a:cubicBezTo>
                  <a:cubicBezTo>
                    <a:pt x="414" y="413"/>
                    <a:pt x="414" y="413"/>
                    <a:pt x="414" y="413"/>
                  </a:cubicBezTo>
                  <a:cubicBezTo>
                    <a:pt x="415" y="415"/>
                    <a:pt x="415" y="415"/>
                    <a:pt x="415" y="415"/>
                  </a:cubicBezTo>
                  <a:cubicBezTo>
                    <a:pt x="415" y="415"/>
                    <a:pt x="415" y="415"/>
                    <a:pt x="415" y="415"/>
                  </a:cubicBezTo>
                  <a:cubicBezTo>
                    <a:pt x="415" y="416"/>
                    <a:pt x="415" y="416"/>
                    <a:pt x="415" y="416"/>
                  </a:cubicBezTo>
                  <a:cubicBezTo>
                    <a:pt x="414" y="416"/>
                    <a:pt x="414" y="416"/>
                    <a:pt x="414" y="416"/>
                  </a:cubicBezTo>
                  <a:cubicBezTo>
                    <a:pt x="414" y="417"/>
                    <a:pt x="414" y="417"/>
                    <a:pt x="414" y="417"/>
                  </a:cubicBezTo>
                  <a:cubicBezTo>
                    <a:pt x="415" y="417"/>
                    <a:pt x="415" y="417"/>
                    <a:pt x="415" y="417"/>
                  </a:cubicBezTo>
                  <a:cubicBezTo>
                    <a:pt x="417" y="416"/>
                    <a:pt x="417" y="416"/>
                    <a:pt x="417" y="416"/>
                  </a:cubicBezTo>
                  <a:cubicBezTo>
                    <a:pt x="417" y="417"/>
                    <a:pt x="417" y="417"/>
                    <a:pt x="417" y="417"/>
                  </a:cubicBezTo>
                  <a:cubicBezTo>
                    <a:pt x="417" y="420"/>
                    <a:pt x="417" y="420"/>
                    <a:pt x="417" y="420"/>
                  </a:cubicBezTo>
                  <a:cubicBezTo>
                    <a:pt x="417" y="421"/>
                    <a:pt x="417" y="424"/>
                    <a:pt x="417" y="425"/>
                  </a:cubicBezTo>
                  <a:cubicBezTo>
                    <a:pt x="417" y="426"/>
                    <a:pt x="417" y="426"/>
                    <a:pt x="417" y="426"/>
                  </a:cubicBezTo>
                  <a:cubicBezTo>
                    <a:pt x="416" y="427"/>
                    <a:pt x="416" y="427"/>
                    <a:pt x="416" y="427"/>
                  </a:cubicBezTo>
                  <a:cubicBezTo>
                    <a:pt x="415" y="427"/>
                    <a:pt x="415" y="427"/>
                    <a:pt x="415" y="427"/>
                  </a:cubicBezTo>
                  <a:cubicBezTo>
                    <a:pt x="415" y="426"/>
                    <a:pt x="415" y="426"/>
                    <a:pt x="415" y="426"/>
                  </a:cubicBezTo>
                  <a:cubicBezTo>
                    <a:pt x="414" y="425"/>
                    <a:pt x="414" y="425"/>
                    <a:pt x="413" y="423"/>
                  </a:cubicBezTo>
                  <a:cubicBezTo>
                    <a:pt x="413" y="422"/>
                    <a:pt x="413" y="422"/>
                    <a:pt x="413" y="422"/>
                  </a:cubicBezTo>
                  <a:cubicBezTo>
                    <a:pt x="412" y="422"/>
                    <a:pt x="412" y="422"/>
                    <a:pt x="412" y="422"/>
                  </a:cubicBezTo>
                  <a:cubicBezTo>
                    <a:pt x="411" y="422"/>
                    <a:pt x="411" y="422"/>
                    <a:pt x="411" y="422"/>
                  </a:cubicBezTo>
                  <a:cubicBezTo>
                    <a:pt x="411" y="422"/>
                    <a:pt x="411" y="422"/>
                    <a:pt x="411" y="422"/>
                  </a:cubicBezTo>
                  <a:cubicBezTo>
                    <a:pt x="410" y="421"/>
                    <a:pt x="410" y="421"/>
                    <a:pt x="410" y="421"/>
                  </a:cubicBezTo>
                  <a:cubicBezTo>
                    <a:pt x="410" y="420"/>
                    <a:pt x="410" y="420"/>
                    <a:pt x="410" y="420"/>
                  </a:cubicBezTo>
                  <a:cubicBezTo>
                    <a:pt x="410" y="419"/>
                    <a:pt x="410" y="419"/>
                    <a:pt x="410" y="419"/>
                  </a:cubicBezTo>
                  <a:cubicBezTo>
                    <a:pt x="410" y="418"/>
                    <a:pt x="410" y="418"/>
                    <a:pt x="410" y="418"/>
                  </a:cubicBezTo>
                  <a:cubicBezTo>
                    <a:pt x="409" y="418"/>
                    <a:pt x="409" y="418"/>
                    <a:pt x="409" y="418"/>
                  </a:cubicBezTo>
                  <a:cubicBezTo>
                    <a:pt x="409" y="418"/>
                    <a:pt x="409" y="418"/>
                    <a:pt x="409" y="418"/>
                  </a:cubicBezTo>
                  <a:cubicBezTo>
                    <a:pt x="409" y="420"/>
                    <a:pt x="409" y="420"/>
                    <a:pt x="409" y="420"/>
                  </a:cubicBezTo>
                  <a:cubicBezTo>
                    <a:pt x="409" y="420"/>
                    <a:pt x="409" y="420"/>
                    <a:pt x="409" y="420"/>
                  </a:cubicBezTo>
                  <a:cubicBezTo>
                    <a:pt x="408" y="420"/>
                    <a:pt x="408" y="420"/>
                    <a:pt x="408" y="420"/>
                  </a:cubicBezTo>
                  <a:cubicBezTo>
                    <a:pt x="407" y="418"/>
                    <a:pt x="406" y="416"/>
                    <a:pt x="404" y="415"/>
                  </a:cubicBezTo>
                  <a:cubicBezTo>
                    <a:pt x="404" y="414"/>
                    <a:pt x="404" y="414"/>
                    <a:pt x="404" y="414"/>
                  </a:cubicBezTo>
                  <a:cubicBezTo>
                    <a:pt x="405" y="414"/>
                    <a:pt x="405" y="414"/>
                    <a:pt x="405" y="414"/>
                  </a:cubicBezTo>
                  <a:cubicBezTo>
                    <a:pt x="406" y="414"/>
                    <a:pt x="406" y="414"/>
                    <a:pt x="406" y="414"/>
                  </a:cubicBezTo>
                  <a:cubicBezTo>
                    <a:pt x="406" y="413"/>
                    <a:pt x="406" y="413"/>
                    <a:pt x="406" y="413"/>
                  </a:cubicBezTo>
                  <a:cubicBezTo>
                    <a:pt x="405" y="411"/>
                    <a:pt x="405" y="411"/>
                    <a:pt x="405" y="411"/>
                  </a:cubicBezTo>
                  <a:cubicBezTo>
                    <a:pt x="405" y="410"/>
                    <a:pt x="405" y="410"/>
                    <a:pt x="405" y="410"/>
                  </a:cubicBezTo>
                  <a:cubicBezTo>
                    <a:pt x="405" y="409"/>
                    <a:pt x="405" y="409"/>
                    <a:pt x="405" y="409"/>
                  </a:cubicBezTo>
                  <a:cubicBezTo>
                    <a:pt x="405" y="409"/>
                    <a:pt x="405" y="409"/>
                    <a:pt x="405" y="409"/>
                  </a:cubicBezTo>
                  <a:cubicBezTo>
                    <a:pt x="403" y="409"/>
                    <a:pt x="403" y="409"/>
                    <a:pt x="403" y="409"/>
                  </a:cubicBezTo>
                  <a:cubicBezTo>
                    <a:pt x="402" y="409"/>
                    <a:pt x="402" y="409"/>
                    <a:pt x="402" y="409"/>
                  </a:cubicBezTo>
                  <a:cubicBezTo>
                    <a:pt x="402" y="408"/>
                    <a:pt x="402" y="408"/>
                    <a:pt x="401" y="407"/>
                  </a:cubicBezTo>
                  <a:cubicBezTo>
                    <a:pt x="400" y="407"/>
                    <a:pt x="400" y="407"/>
                    <a:pt x="399" y="407"/>
                  </a:cubicBezTo>
                  <a:cubicBezTo>
                    <a:pt x="398" y="406"/>
                    <a:pt x="398" y="406"/>
                    <a:pt x="398" y="405"/>
                  </a:cubicBezTo>
                  <a:cubicBezTo>
                    <a:pt x="398" y="405"/>
                    <a:pt x="398" y="405"/>
                    <a:pt x="398" y="405"/>
                  </a:cubicBezTo>
                  <a:cubicBezTo>
                    <a:pt x="399" y="404"/>
                    <a:pt x="399" y="404"/>
                    <a:pt x="399" y="404"/>
                  </a:cubicBezTo>
                  <a:cubicBezTo>
                    <a:pt x="400" y="405"/>
                    <a:pt x="400" y="405"/>
                    <a:pt x="400" y="405"/>
                  </a:cubicBezTo>
                  <a:cubicBezTo>
                    <a:pt x="401" y="405"/>
                    <a:pt x="401" y="405"/>
                    <a:pt x="401" y="405"/>
                  </a:cubicBezTo>
                  <a:cubicBezTo>
                    <a:pt x="401" y="405"/>
                    <a:pt x="401" y="405"/>
                    <a:pt x="401" y="405"/>
                  </a:cubicBezTo>
                  <a:cubicBezTo>
                    <a:pt x="402" y="404"/>
                    <a:pt x="402" y="404"/>
                    <a:pt x="402" y="404"/>
                  </a:cubicBezTo>
                  <a:cubicBezTo>
                    <a:pt x="402" y="403"/>
                    <a:pt x="402" y="403"/>
                    <a:pt x="402" y="403"/>
                  </a:cubicBezTo>
                  <a:cubicBezTo>
                    <a:pt x="403" y="403"/>
                    <a:pt x="403" y="403"/>
                    <a:pt x="403" y="403"/>
                  </a:cubicBezTo>
                  <a:cubicBezTo>
                    <a:pt x="403" y="402"/>
                    <a:pt x="403" y="402"/>
                    <a:pt x="402" y="401"/>
                  </a:cubicBezTo>
                  <a:cubicBezTo>
                    <a:pt x="401" y="400"/>
                    <a:pt x="401" y="400"/>
                    <a:pt x="401" y="400"/>
                  </a:cubicBezTo>
                  <a:cubicBezTo>
                    <a:pt x="399" y="401"/>
                    <a:pt x="400" y="401"/>
                    <a:pt x="398" y="402"/>
                  </a:cubicBezTo>
                  <a:cubicBezTo>
                    <a:pt x="397" y="402"/>
                    <a:pt x="397" y="402"/>
                    <a:pt x="397" y="402"/>
                  </a:cubicBezTo>
                  <a:cubicBezTo>
                    <a:pt x="397" y="401"/>
                    <a:pt x="397" y="401"/>
                    <a:pt x="397" y="401"/>
                  </a:cubicBezTo>
                  <a:cubicBezTo>
                    <a:pt x="399" y="399"/>
                    <a:pt x="399" y="399"/>
                    <a:pt x="400" y="398"/>
                  </a:cubicBezTo>
                  <a:cubicBezTo>
                    <a:pt x="399" y="398"/>
                    <a:pt x="399" y="398"/>
                    <a:pt x="399" y="398"/>
                  </a:cubicBezTo>
                  <a:cubicBezTo>
                    <a:pt x="399" y="397"/>
                    <a:pt x="399" y="397"/>
                    <a:pt x="399" y="397"/>
                  </a:cubicBezTo>
                  <a:cubicBezTo>
                    <a:pt x="399" y="395"/>
                    <a:pt x="399" y="395"/>
                    <a:pt x="399" y="395"/>
                  </a:cubicBezTo>
                  <a:lnTo>
                    <a:pt x="399" y="394"/>
                  </a:lnTo>
                  <a:close/>
                  <a:moveTo>
                    <a:pt x="428" y="411"/>
                  </a:moveTo>
                  <a:cubicBezTo>
                    <a:pt x="428" y="414"/>
                    <a:pt x="428" y="413"/>
                    <a:pt x="427" y="416"/>
                  </a:cubicBezTo>
                  <a:cubicBezTo>
                    <a:pt x="426" y="417"/>
                    <a:pt x="426" y="417"/>
                    <a:pt x="426" y="417"/>
                  </a:cubicBezTo>
                  <a:cubicBezTo>
                    <a:pt x="425" y="417"/>
                    <a:pt x="425" y="417"/>
                    <a:pt x="425" y="417"/>
                  </a:cubicBezTo>
                  <a:cubicBezTo>
                    <a:pt x="424" y="416"/>
                    <a:pt x="424" y="416"/>
                    <a:pt x="424" y="416"/>
                  </a:cubicBezTo>
                  <a:cubicBezTo>
                    <a:pt x="424" y="416"/>
                    <a:pt x="424" y="416"/>
                    <a:pt x="424" y="416"/>
                  </a:cubicBezTo>
                  <a:cubicBezTo>
                    <a:pt x="423" y="416"/>
                    <a:pt x="423" y="416"/>
                    <a:pt x="423" y="416"/>
                  </a:cubicBezTo>
                  <a:cubicBezTo>
                    <a:pt x="423" y="415"/>
                    <a:pt x="423" y="415"/>
                    <a:pt x="423" y="415"/>
                  </a:cubicBezTo>
                  <a:cubicBezTo>
                    <a:pt x="423" y="414"/>
                    <a:pt x="423" y="414"/>
                    <a:pt x="423" y="414"/>
                  </a:cubicBezTo>
                  <a:cubicBezTo>
                    <a:pt x="423" y="413"/>
                    <a:pt x="423" y="413"/>
                    <a:pt x="423" y="413"/>
                  </a:cubicBezTo>
                  <a:cubicBezTo>
                    <a:pt x="423" y="414"/>
                    <a:pt x="423" y="414"/>
                    <a:pt x="423" y="414"/>
                  </a:cubicBezTo>
                  <a:cubicBezTo>
                    <a:pt x="422" y="414"/>
                    <a:pt x="422" y="414"/>
                    <a:pt x="422" y="414"/>
                  </a:cubicBezTo>
                  <a:cubicBezTo>
                    <a:pt x="421" y="415"/>
                    <a:pt x="421" y="415"/>
                    <a:pt x="421" y="415"/>
                  </a:cubicBezTo>
                  <a:cubicBezTo>
                    <a:pt x="420" y="417"/>
                    <a:pt x="420" y="417"/>
                    <a:pt x="419" y="418"/>
                  </a:cubicBezTo>
                  <a:cubicBezTo>
                    <a:pt x="419" y="417"/>
                    <a:pt x="419" y="417"/>
                    <a:pt x="419" y="417"/>
                  </a:cubicBezTo>
                  <a:cubicBezTo>
                    <a:pt x="419" y="415"/>
                    <a:pt x="419" y="414"/>
                    <a:pt x="418" y="413"/>
                  </a:cubicBezTo>
                  <a:cubicBezTo>
                    <a:pt x="420" y="411"/>
                    <a:pt x="419" y="411"/>
                    <a:pt x="421" y="409"/>
                  </a:cubicBezTo>
                  <a:cubicBezTo>
                    <a:pt x="421" y="405"/>
                    <a:pt x="421" y="405"/>
                    <a:pt x="421" y="405"/>
                  </a:cubicBezTo>
                  <a:cubicBezTo>
                    <a:pt x="425" y="402"/>
                    <a:pt x="425" y="402"/>
                    <a:pt x="425" y="402"/>
                  </a:cubicBezTo>
                  <a:cubicBezTo>
                    <a:pt x="425" y="402"/>
                    <a:pt x="425" y="402"/>
                    <a:pt x="425" y="402"/>
                  </a:cubicBezTo>
                  <a:cubicBezTo>
                    <a:pt x="427" y="404"/>
                    <a:pt x="428" y="405"/>
                    <a:pt x="428" y="408"/>
                  </a:cubicBezTo>
                  <a:cubicBezTo>
                    <a:pt x="428" y="410"/>
                    <a:pt x="428" y="409"/>
                    <a:pt x="428" y="411"/>
                  </a:cubicBezTo>
                  <a:close/>
                  <a:moveTo>
                    <a:pt x="152" y="405"/>
                  </a:moveTo>
                  <a:cubicBezTo>
                    <a:pt x="152" y="405"/>
                    <a:pt x="152" y="405"/>
                    <a:pt x="152" y="405"/>
                  </a:cubicBezTo>
                  <a:cubicBezTo>
                    <a:pt x="151" y="405"/>
                    <a:pt x="151" y="405"/>
                    <a:pt x="151" y="405"/>
                  </a:cubicBezTo>
                  <a:cubicBezTo>
                    <a:pt x="150" y="405"/>
                    <a:pt x="150" y="405"/>
                    <a:pt x="150" y="405"/>
                  </a:cubicBezTo>
                  <a:cubicBezTo>
                    <a:pt x="150" y="405"/>
                    <a:pt x="150" y="405"/>
                    <a:pt x="150" y="405"/>
                  </a:cubicBezTo>
                  <a:cubicBezTo>
                    <a:pt x="151" y="404"/>
                    <a:pt x="151" y="403"/>
                    <a:pt x="152" y="403"/>
                  </a:cubicBezTo>
                  <a:cubicBezTo>
                    <a:pt x="152" y="403"/>
                    <a:pt x="152" y="403"/>
                    <a:pt x="152" y="403"/>
                  </a:cubicBezTo>
                  <a:cubicBezTo>
                    <a:pt x="152" y="403"/>
                    <a:pt x="152" y="403"/>
                    <a:pt x="152" y="405"/>
                  </a:cubicBezTo>
                  <a:close/>
                  <a:moveTo>
                    <a:pt x="402" y="411"/>
                  </a:moveTo>
                  <a:cubicBezTo>
                    <a:pt x="402" y="411"/>
                    <a:pt x="402" y="411"/>
                    <a:pt x="402" y="411"/>
                  </a:cubicBezTo>
                  <a:cubicBezTo>
                    <a:pt x="401" y="412"/>
                    <a:pt x="401" y="412"/>
                    <a:pt x="401" y="412"/>
                  </a:cubicBezTo>
                  <a:cubicBezTo>
                    <a:pt x="401" y="413"/>
                    <a:pt x="401" y="413"/>
                    <a:pt x="401" y="413"/>
                  </a:cubicBezTo>
                  <a:cubicBezTo>
                    <a:pt x="400" y="414"/>
                    <a:pt x="400" y="414"/>
                    <a:pt x="400" y="414"/>
                  </a:cubicBezTo>
                  <a:cubicBezTo>
                    <a:pt x="400" y="414"/>
                    <a:pt x="400" y="414"/>
                    <a:pt x="399" y="415"/>
                  </a:cubicBezTo>
                  <a:cubicBezTo>
                    <a:pt x="398" y="416"/>
                    <a:pt x="398" y="416"/>
                    <a:pt x="398" y="416"/>
                  </a:cubicBezTo>
                  <a:cubicBezTo>
                    <a:pt x="398" y="413"/>
                    <a:pt x="398" y="413"/>
                    <a:pt x="398" y="413"/>
                  </a:cubicBezTo>
                  <a:cubicBezTo>
                    <a:pt x="397" y="411"/>
                    <a:pt x="397" y="411"/>
                    <a:pt x="397" y="411"/>
                  </a:cubicBezTo>
                  <a:cubicBezTo>
                    <a:pt x="398" y="410"/>
                    <a:pt x="398" y="410"/>
                    <a:pt x="398" y="410"/>
                  </a:cubicBezTo>
                  <a:cubicBezTo>
                    <a:pt x="399" y="411"/>
                    <a:pt x="399" y="411"/>
                    <a:pt x="400" y="411"/>
                  </a:cubicBezTo>
                  <a:cubicBezTo>
                    <a:pt x="402" y="410"/>
                    <a:pt x="402" y="410"/>
                    <a:pt x="402" y="410"/>
                  </a:cubicBezTo>
                  <a:cubicBezTo>
                    <a:pt x="402" y="410"/>
                    <a:pt x="402" y="410"/>
                    <a:pt x="402" y="410"/>
                  </a:cubicBezTo>
                  <a:cubicBezTo>
                    <a:pt x="402" y="410"/>
                    <a:pt x="402" y="411"/>
                    <a:pt x="402" y="411"/>
                  </a:cubicBezTo>
                  <a:close/>
                  <a:moveTo>
                    <a:pt x="95" y="415"/>
                  </a:moveTo>
                  <a:cubicBezTo>
                    <a:pt x="95" y="415"/>
                    <a:pt x="95" y="415"/>
                    <a:pt x="95" y="415"/>
                  </a:cubicBezTo>
                  <a:cubicBezTo>
                    <a:pt x="95" y="415"/>
                    <a:pt x="95" y="415"/>
                    <a:pt x="95" y="415"/>
                  </a:cubicBezTo>
                  <a:cubicBezTo>
                    <a:pt x="96" y="414"/>
                    <a:pt x="96" y="414"/>
                    <a:pt x="96" y="414"/>
                  </a:cubicBezTo>
                  <a:cubicBezTo>
                    <a:pt x="96" y="413"/>
                    <a:pt x="96" y="413"/>
                    <a:pt x="96" y="413"/>
                  </a:cubicBezTo>
                  <a:cubicBezTo>
                    <a:pt x="96" y="414"/>
                    <a:pt x="96" y="414"/>
                    <a:pt x="96" y="414"/>
                  </a:cubicBezTo>
                  <a:cubicBezTo>
                    <a:pt x="96" y="415"/>
                    <a:pt x="96" y="415"/>
                    <a:pt x="96" y="415"/>
                  </a:cubicBezTo>
                  <a:cubicBezTo>
                    <a:pt x="96" y="416"/>
                    <a:pt x="96" y="416"/>
                    <a:pt x="96" y="416"/>
                  </a:cubicBezTo>
                  <a:cubicBezTo>
                    <a:pt x="97" y="417"/>
                    <a:pt x="97" y="417"/>
                    <a:pt x="97" y="417"/>
                  </a:cubicBezTo>
                  <a:cubicBezTo>
                    <a:pt x="97" y="417"/>
                    <a:pt x="97" y="417"/>
                    <a:pt x="97" y="417"/>
                  </a:cubicBezTo>
                  <a:cubicBezTo>
                    <a:pt x="96" y="418"/>
                    <a:pt x="96" y="418"/>
                    <a:pt x="96" y="418"/>
                  </a:cubicBezTo>
                  <a:cubicBezTo>
                    <a:pt x="95" y="417"/>
                    <a:pt x="95" y="417"/>
                    <a:pt x="95" y="417"/>
                  </a:cubicBezTo>
                  <a:cubicBezTo>
                    <a:pt x="94" y="418"/>
                    <a:pt x="94" y="418"/>
                    <a:pt x="94" y="418"/>
                  </a:cubicBezTo>
                  <a:cubicBezTo>
                    <a:pt x="94" y="418"/>
                    <a:pt x="94" y="418"/>
                    <a:pt x="94" y="418"/>
                  </a:cubicBezTo>
                  <a:cubicBezTo>
                    <a:pt x="93" y="418"/>
                    <a:pt x="93" y="418"/>
                    <a:pt x="93" y="418"/>
                  </a:cubicBezTo>
                  <a:cubicBezTo>
                    <a:pt x="93" y="417"/>
                    <a:pt x="93" y="415"/>
                    <a:pt x="93" y="414"/>
                  </a:cubicBezTo>
                  <a:cubicBezTo>
                    <a:pt x="94" y="413"/>
                    <a:pt x="94" y="413"/>
                    <a:pt x="94" y="413"/>
                  </a:cubicBezTo>
                  <a:cubicBezTo>
                    <a:pt x="94" y="413"/>
                    <a:pt x="94" y="413"/>
                    <a:pt x="94" y="413"/>
                  </a:cubicBezTo>
                  <a:cubicBezTo>
                    <a:pt x="95" y="413"/>
                    <a:pt x="95" y="413"/>
                    <a:pt x="95" y="413"/>
                  </a:cubicBezTo>
                  <a:cubicBezTo>
                    <a:pt x="95" y="414"/>
                    <a:pt x="95" y="414"/>
                    <a:pt x="95" y="414"/>
                  </a:cubicBezTo>
                  <a:cubicBezTo>
                    <a:pt x="95" y="414"/>
                    <a:pt x="95" y="414"/>
                    <a:pt x="95" y="414"/>
                  </a:cubicBezTo>
                  <a:cubicBezTo>
                    <a:pt x="95" y="415"/>
                    <a:pt x="95" y="415"/>
                    <a:pt x="95" y="415"/>
                  </a:cubicBezTo>
                  <a:close/>
                  <a:moveTo>
                    <a:pt x="99" y="414"/>
                  </a:moveTo>
                  <a:cubicBezTo>
                    <a:pt x="99" y="416"/>
                    <a:pt x="99" y="416"/>
                    <a:pt x="99" y="416"/>
                  </a:cubicBezTo>
                  <a:cubicBezTo>
                    <a:pt x="97" y="415"/>
                    <a:pt x="97" y="415"/>
                    <a:pt x="97" y="415"/>
                  </a:cubicBezTo>
                  <a:cubicBezTo>
                    <a:pt x="97" y="414"/>
                    <a:pt x="97" y="414"/>
                    <a:pt x="97" y="414"/>
                  </a:cubicBezTo>
                  <a:cubicBezTo>
                    <a:pt x="97" y="414"/>
                    <a:pt x="97" y="414"/>
                    <a:pt x="97" y="414"/>
                  </a:cubicBezTo>
                  <a:cubicBezTo>
                    <a:pt x="98" y="414"/>
                    <a:pt x="98" y="414"/>
                    <a:pt x="98" y="414"/>
                  </a:cubicBezTo>
                  <a:lnTo>
                    <a:pt x="99" y="414"/>
                  </a:lnTo>
                  <a:close/>
                  <a:moveTo>
                    <a:pt x="407" y="423"/>
                  </a:moveTo>
                  <a:cubicBezTo>
                    <a:pt x="407" y="423"/>
                    <a:pt x="407" y="423"/>
                    <a:pt x="407" y="423"/>
                  </a:cubicBezTo>
                  <a:cubicBezTo>
                    <a:pt x="408" y="423"/>
                    <a:pt x="408" y="423"/>
                    <a:pt x="408" y="423"/>
                  </a:cubicBezTo>
                  <a:cubicBezTo>
                    <a:pt x="408" y="422"/>
                    <a:pt x="408" y="422"/>
                    <a:pt x="408" y="422"/>
                  </a:cubicBezTo>
                  <a:cubicBezTo>
                    <a:pt x="409" y="423"/>
                    <a:pt x="409" y="422"/>
                    <a:pt x="409" y="423"/>
                  </a:cubicBezTo>
                  <a:cubicBezTo>
                    <a:pt x="410" y="423"/>
                    <a:pt x="410" y="423"/>
                    <a:pt x="410" y="423"/>
                  </a:cubicBezTo>
                  <a:cubicBezTo>
                    <a:pt x="410" y="424"/>
                    <a:pt x="410" y="424"/>
                    <a:pt x="409" y="426"/>
                  </a:cubicBezTo>
                  <a:cubicBezTo>
                    <a:pt x="409" y="426"/>
                    <a:pt x="409" y="426"/>
                    <a:pt x="409" y="427"/>
                  </a:cubicBezTo>
                  <a:cubicBezTo>
                    <a:pt x="408" y="427"/>
                    <a:pt x="408" y="427"/>
                    <a:pt x="408" y="427"/>
                  </a:cubicBezTo>
                  <a:cubicBezTo>
                    <a:pt x="406" y="424"/>
                    <a:pt x="405" y="424"/>
                    <a:pt x="405" y="422"/>
                  </a:cubicBezTo>
                  <a:cubicBezTo>
                    <a:pt x="405" y="422"/>
                    <a:pt x="405" y="422"/>
                    <a:pt x="405" y="422"/>
                  </a:cubicBezTo>
                  <a:cubicBezTo>
                    <a:pt x="404" y="422"/>
                    <a:pt x="404" y="422"/>
                    <a:pt x="404" y="422"/>
                  </a:cubicBezTo>
                  <a:cubicBezTo>
                    <a:pt x="403" y="419"/>
                    <a:pt x="403" y="420"/>
                    <a:pt x="403" y="418"/>
                  </a:cubicBezTo>
                  <a:cubicBezTo>
                    <a:pt x="402" y="417"/>
                    <a:pt x="402" y="417"/>
                    <a:pt x="401" y="417"/>
                  </a:cubicBezTo>
                  <a:cubicBezTo>
                    <a:pt x="400" y="416"/>
                    <a:pt x="400" y="416"/>
                    <a:pt x="400" y="416"/>
                  </a:cubicBezTo>
                  <a:cubicBezTo>
                    <a:pt x="401" y="415"/>
                    <a:pt x="401" y="415"/>
                    <a:pt x="401" y="415"/>
                  </a:cubicBezTo>
                  <a:cubicBezTo>
                    <a:pt x="402" y="415"/>
                    <a:pt x="402" y="415"/>
                    <a:pt x="402" y="415"/>
                  </a:cubicBezTo>
                  <a:cubicBezTo>
                    <a:pt x="404" y="417"/>
                    <a:pt x="404" y="417"/>
                    <a:pt x="404" y="417"/>
                  </a:cubicBezTo>
                  <a:cubicBezTo>
                    <a:pt x="405" y="418"/>
                    <a:pt x="405" y="418"/>
                    <a:pt x="405" y="418"/>
                  </a:cubicBezTo>
                  <a:cubicBezTo>
                    <a:pt x="406" y="419"/>
                    <a:pt x="406" y="419"/>
                    <a:pt x="406" y="419"/>
                  </a:cubicBezTo>
                  <a:cubicBezTo>
                    <a:pt x="406" y="420"/>
                    <a:pt x="406" y="420"/>
                    <a:pt x="406" y="420"/>
                  </a:cubicBezTo>
                  <a:cubicBezTo>
                    <a:pt x="406" y="421"/>
                    <a:pt x="407" y="422"/>
                    <a:pt x="407" y="423"/>
                  </a:cubicBezTo>
                  <a:close/>
                  <a:moveTo>
                    <a:pt x="104" y="418"/>
                  </a:moveTo>
                  <a:cubicBezTo>
                    <a:pt x="103" y="419"/>
                    <a:pt x="103" y="419"/>
                    <a:pt x="103" y="419"/>
                  </a:cubicBezTo>
                  <a:cubicBezTo>
                    <a:pt x="103" y="419"/>
                    <a:pt x="103" y="419"/>
                    <a:pt x="103" y="419"/>
                  </a:cubicBezTo>
                  <a:cubicBezTo>
                    <a:pt x="102" y="420"/>
                    <a:pt x="102" y="420"/>
                    <a:pt x="102" y="420"/>
                  </a:cubicBezTo>
                  <a:cubicBezTo>
                    <a:pt x="102" y="420"/>
                    <a:pt x="101" y="421"/>
                    <a:pt x="101" y="422"/>
                  </a:cubicBezTo>
                  <a:cubicBezTo>
                    <a:pt x="100" y="422"/>
                    <a:pt x="100" y="422"/>
                    <a:pt x="100" y="422"/>
                  </a:cubicBezTo>
                  <a:cubicBezTo>
                    <a:pt x="101" y="420"/>
                    <a:pt x="101" y="420"/>
                    <a:pt x="100" y="419"/>
                  </a:cubicBezTo>
                  <a:cubicBezTo>
                    <a:pt x="101" y="419"/>
                    <a:pt x="101" y="419"/>
                    <a:pt x="101" y="419"/>
                  </a:cubicBezTo>
                  <a:cubicBezTo>
                    <a:pt x="101" y="418"/>
                    <a:pt x="101" y="418"/>
                    <a:pt x="101" y="418"/>
                  </a:cubicBezTo>
                  <a:cubicBezTo>
                    <a:pt x="102" y="417"/>
                    <a:pt x="102" y="417"/>
                    <a:pt x="102" y="417"/>
                  </a:cubicBezTo>
                  <a:cubicBezTo>
                    <a:pt x="103" y="417"/>
                    <a:pt x="103" y="417"/>
                    <a:pt x="103" y="417"/>
                  </a:cubicBezTo>
                  <a:cubicBezTo>
                    <a:pt x="103" y="416"/>
                    <a:pt x="103" y="416"/>
                    <a:pt x="103" y="416"/>
                  </a:cubicBezTo>
                  <a:cubicBezTo>
                    <a:pt x="104" y="416"/>
                    <a:pt x="104" y="416"/>
                    <a:pt x="104" y="416"/>
                  </a:cubicBezTo>
                  <a:cubicBezTo>
                    <a:pt x="104" y="416"/>
                    <a:pt x="104" y="416"/>
                    <a:pt x="104" y="416"/>
                  </a:cubicBezTo>
                  <a:cubicBezTo>
                    <a:pt x="104" y="417"/>
                    <a:pt x="104" y="417"/>
                    <a:pt x="104" y="417"/>
                  </a:cubicBezTo>
                  <a:cubicBezTo>
                    <a:pt x="104" y="417"/>
                    <a:pt x="104" y="417"/>
                    <a:pt x="104" y="417"/>
                  </a:cubicBezTo>
                  <a:cubicBezTo>
                    <a:pt x="104" y="418"/>
                    <a:pt x="104" y="418"/>
                    <a:pt x="104" y="418"/>
                  </a:cubicBezTo>
                  <a:cubicBezTo>
                    <a:pt x="104" y="418"/>
                    <a:pt x="104" y="418"/>
                    <a:pt x="104" y="418"/>
                  </a:cubicBezTo>
                  <a:close/>
                  <a:moveTo>
                    <a:pt x="424" y="419"/>
                  </a:moveTo>
                  <a:cubicBezTo>
                    <a:pt x="425" y="422"/>
                    <a:pt x="425" y="422"/>
                    <a:pt x="425" y="422"/>
                  </a:cubicBezTo>
                  <a:cubicBezTo>
                    <a:pt x="425" y="423"/>
                    <a:pt x="425" y="423"/>
                    <a:pt x="425" y="423"/>
                  </a:cubicBezTo>
                  <a:cubicBezTo>
                    <a:pt x="424" y="423"/>
                    <a:pt x="424" y="423"/>
                    <a:pt x="424" y="423"/>
                  </a:cubicBezTo>
                  <a:cubicBezTo>
                    <a:pt x="423" y="423"/>
                    <a:pt x="423" y="423"/>
                    <a:pt x="423" y="423"/>
                  </a:cubicBezTo>
                  <a:cubicBezTo>
                    <a:pt x="423" y="423"/>
                    <a:pt x="423" y="423"/>
                    <a:pt x="423" y="423"/>
                  </a:cubicBezTo>
                  <a:cubicBezTo>
                    <a:pt x="423" y="422"/>
                    <a:pt x="423" y="422"/>
                    <a:pt x="423" y="422"/>
                  </a:cubicBezTo>
                  <a:cubicBezTo>
                    <a:pt x="423" y="421"/>
                    <a:pt x="423" y="421"/>
                    <a:pt x="423" y="421"/>
                  </a:cubicBezTo>
                  <a:cubicBezTo>
                    <a:pt x="423" y="420"/>
                    <a:pt x="423" y="420"/>
                    <a:pt x="423" y="420"/>
                  </a:cubicBezTo>
                  <a:cubicBezTo>
                    <a:pt x="422" y="420"/>
                    <a:pt x="422" y="420"/>
                    <a:pt x="422" y="420"/>
                  </a:cubicBezTo>
                  <a:cubicBezTo>
                    <a:pt x="421" y="420"/>
                    <a:pt x="421" y="420"/>
                    <a:pt x="421" y="420"/>
                  </a:cubicBezTo>
                  <a:cubicBezTo>
                    <a:pt x="421" y="419"/>
                    <a:pt x="421" y="419"/>
                    <a:pt x="421" y="419"/>
                  </a:cubicBezTo>
                  <a:cubicBezTo>
                    <a:pt x="422" y="418"/>
                    <a:pt x="422" y="418"/>
                    <a:pt x="422" y="418"/>
                  </a:cubicBezTo>
                  <a:cubicBezTo>
                    <a:pt x="421" y="417"/>
                    <a:pt x="422" y="417"/>
                    <a:pt x="421" y="416"/>
                  </a:cubicBezTo>
                  <a:cubicBezTo>
                    <a:pt x="422" y="416"/>
                    <a:pt x="422" y="416"/>
                    <a:pt x="422" y="416"/>
                  </a:cubicBezTo>
                  <a:cubicBezTo>
                    <a:pt x="422" y="416"/>
                    <a:pt x="422" y="416"/>
                    <a:pt x="422" y="416"/>
                  </a:cubicBezTo>
                  <a:cubicBezTo>
                    <a:pt x="423" y="417"/>
                    <a:pt x="423" y="417"/>
                    <a:pt x="423" y="417"/>
                  </a:cubicBezTo>
                  <a:cubicBezTo>
                    <a:pt x="424" y="419"/>
                    <a:pt x="424" y="419"/>
                    <a:pt x="424" y="419"/>
                  </a:cubicBezTo>
                  <a:close/>
                  <a:moveTo>
                    <a:pt x="108" y="418"/>
                  </a:moveTo>
                  <a:cubicBezTo>
                    <a:pt x="108" y="420"/>
                    <a:pt x="108" y="420"/>
                    <a:pt x="108" y="420"/>
                  </a:cubicBezTo>
                  <a:cubicBezTo>
                    <a:pt x="108" y="420"/>
                    <a:pt x="108" y="420"/>
                    <a:pt x="108" y="420"/>
                  </a:cubicBezTo>
                  <a:cubicBezTo>
                    <a:pt x="107" y="419"/>
                    <a:pt x="107" y="419"/>
                    <a:pt x="107" y="419"/>
                  </a:cubicBezTo>
                  <a:cubicBezTo>
                    <a:pt x="107" y="420"/>
                    <a:pt x="107" y="420"/>
                    <a:pt x="107" y="420"/>
                  </a:cubicBezTo>
                  <a:cubicBezTo>
                    <a:pt x="106" y="420"/>
                    <a:pt x="106" y="420"/>
                    <a:pt x="106" y="420"/>
                  </a:cubicBezTo>
                  <a:cubicBezTo>
                    <a:pt x="107" y="419"/>
                    <a:pt x="107" y="419"/>
                    <a:pt x="107" y="419"/>
                  </a:cubicBezTo>
                  <a:cubicBezTo>
                    <a:pt x="106" y="419"/>
                    <a:pt x="106" y="419"/>
                    <a:pt x="106" y="419"/>
                  </a:cubicBezTo>
                  <a:cubicBezTo>
                    <a:pt x="107" y="419"/>
                    <a:pt x="107" y="419"/>
                    <a:pt x="107" y="419"/>
                  </a:cubicBezTo>
                  <a:cubicBezTo>
                    <a:pt x="107" y="418"/>
                    <a:pt x="107" y="418"/>
                    <a:pt x="107" y="418"/>
                  </a:cubicBezTo>
                  <a:cubicBezTo>
                    <a:pt x="107" y="417"/>
                    <a:pt x="107" y="417"/>
                    <a:pt x="107" y="417"/>
                  </a:cubicBezTo>
                  <a:cubicBezTo>
                    <a:pt x="107" y="417"/>
                    <a:pt x="107" y="417"/>
                    <a:pt x="107" y="417"/>
                  </a:cubicBezTo>
                  <a:cubicBezTo>
                    <a:pt x="108" y="417"/>
                    <a:pt x="108" y="417"/>
                    <a:pt x="108" y="417"/>
                  </a:cubicBezTo>
                  <a:cubicBezTo>
                    <a:pt x="108" y="418"/>
                    <a:pt x="108" y="418"/>
                    <a:pt x="108" y="418"/>
                  </a:cubicBezTo>
                  <a:close/>
                  <a:moveTo>
                    <a:pt x="110" y="422"/>
                  </a:moveTo>
                  <a:cubicBezTo>
                    <a:pt x="109" y="422"/>
                    <a:pt x="109" y="422"/>
                    <a:pt x="109" y="422"/>
                  </a:cubicBezTo>
                  <a:cubicBezTo>
                    <a:pt x="109" y="421"/>
                    <a:pt x="109" y="421"/>
                    <a:pt x="109" y="421"/>
                  </a:cubicBezTo>
                  <a:cubicBezTo>
                    <a:pt x="109" y="420"/>
                    <a:pt x="109" y="420"/>
                    <a:pt x="109" y="420"/>
                  </a:cubicBezTo>
                  <a:cubicBezTo>
                    <a:pt x="108" y="420"/>
                    <a:pt x="108" y="420"/>
                    <a:pt x="108" y="420"/>
                  </a:cubicBezTo>
                  <a:cubicBezTo>
                    <a:pt x="109" y="420"/>
                    <a:pt x="109" y="420"/>
                    <a:pt x="109" y="420"/>
                  </a:cubicBezTo>
                  <a:cubicBezTo>
                    <a:pt x="110" y="421"/>
                    <a:pt x="110" y="421"/>
                    <a:pt x="110" y="421"/>
                  </a:cubicBezTo>
                  <a:cubicBezTo>
                    <a:pt x="110" y="421"/>
                    <a:pt x="110" y="422"/>
                    <a:pt x="110" y="422"/>
                  </a:cubicBezTo>
                  <a:close/>
                  <a:moveTo>
                    <a:pt x="63" y="421"/>
                  </a:moveTo>
                  <a:cubicBezTo>
                    <a:pt x="64" y="425"/>
                    <a:pt x="64" y="425"/>
                    <a:pt x="64" y="425"/>
                  </a:cubicBezTo>
                  <a:cubicBezTo>
                    <a:pt x="65" y="425"/>
                    <a:pt x="65" y="425"/>
                    <a:pt x="65" y="425"/>
                  </a:cubicBezTo>
                  <a:cubicBezTo>
                    <a:pt x="66" y="426"/>
                    <a:pt x="65" y="425"/>
                    <a:pt x="67" y="426"/>
                  </a:cubicBezTo>
                  <a:cubicBezTo>
                    <a:pt x="67" y="426"/>
                    <a:pt x="67" y="426"/>
                    <a:pt x="67" y="426"/>
                  </a:cubicBezTo>
                  <a:cubicBezTo>
                    <a:pt x="68" y="427"/>
                    <a:pt x="68" y="427"/>
                    <a:pt x="68" y="427"/>
                  </a:cubicBezTo>
                  <a:cubicBezTo>
                    <a:pt x="68" y="427"/>
                    <a:pt x="68" y="427"/>
                    <a:pt x="68" y="427"/>
                  </a:cubicBezTo>
                  <a:cubicBezTo>
                    <a:pt x="65" y="426"/>
                    <a:pt x="65" y="426"/>
                    <a:pt x="65" y="426"/>
                  </a:cubicBezTo>
                  <a:cubicBezTo>
                    <a:pt x="63" y="428"/>
                    <a:pt x="63" y="428"/>
                    <a:pt x="63" y="428"/>
                  </a:cubicBezTo>
                  <a:cubicBezTo>
                    <a:pt x="62" y="428"/>
                    <a:pt x="62" y="428"/>
                    <a:pt x="62" y="428"/>
                  </a:cubicBezTo>
                  <a:cubicBezTo>
                    <a:pt x="57" y="428"/>
                    <a:pt x="57" y="428"/>
                    <a:pt x="57" y="428"/>
                  </a:cubicBezTo>
                  <a:cubicBezTo>
                    <a:pt x="56" y="429"/>
                    <a:pt x="56" y="429"/>
                    <a:pt x="56" y="429"/>
                  </a:cubicBezTo>
                  <a:cubicBezTo>
                    <a:pt x="54" y="430"/>
                    <a:pt x="54" y="430"/>
                    <a:pt x="53" y="432"/>
                  </a:cubicBezTo>
                  <a:cubicBezTo>
                    <a:pt x="52" y="432"/>
                    <a:pt x="53" y="432"/>
                    <a:pt x="51" y="433"/>
                  </a:cubicBezTo>
                  <a:cubicBezTo>
                    <a:pt x="49" y="432"/>
                    <a:pt x="49" y="432"/>
                    <a:pt x="48" y="432"/>
                  </a:cubicBezTo>
                  <a:cubicBezTo>
                    <a:pt x="48" y="431"/>
                    <a:pt x="48" y="431"/>
                    <a:pt x="48" y="431"/>
                  </a:cubicBezTo>
                  <a:cubicBezTo>
                    <a:pt x="47" y="429"/>
                    <a:pt x="47" y="430"/>
                    <a:pt x="48" y="429"/>
                  </a:cubicBezTo>
                  <a:cubicBezTo>
                    <a:pt x="50" y="427"/>
                    <a:pt x="49" y="428"/>
                    <a:pt x="52" y="423"/>
                  </a:cubicBezTo>
                  <a:cubicBezTo>
                    <a:pt x="52" y="423"/>
                    <a:pt x="52" y="423"/>
                    <a:pt x="52" y="423"/>
                  </a:cubicBezTo>
                  <a:cubicBezTo>
                    <a:pt x="53" y="423"/>
                    <a:pt x="53" y="423"/>
                    <a:pt x="53" y="423"/>
                  </a:cubicBezTo>
                  <a:cubicBezTo>
                    <a:pt x="54" y="423"/>
                    <a:pt x="54" y="423"/>
                    <a:pt x="54" y="423"/>
                  </a:cubicBezTo>
                  <a:cubicBezTo>
                    <a:pt x="57" y="421"/>
                    <a:pt x="59" y="420"/>
                    <a:pt x="60" y="420"/>
                  </a:cubicBezTo>
                  <a:cubicBezTo>
                    <a:pt x="62" y="420"/>
                    <a:pt x="62" y="420"/>
                    <a:pt x="62" y="420"/>
                  </a:cubicBezTo>
                  <a:cubicBezTo>
                    <a:pt x="63" y="420"/>
                    <a:pt x="63" y="420"/>
                    <a:pt x="63" y="420"/>
                  </a:cubicBezTo>
                  <a:cubicBezTo>
                    <a:pt x="63" y="421"/>
                    <a:pt x="63" y="421"/>
                    <a:pt x="63" y="421"/>
                  </a:cubicBezTo>
                  <a:close/>
                  <a:moveTo>
                    <a:pt x="77" y="424"/>
                  </a:moveTo>
                  <a:cubicBezTo>
                    <a:pt x="76" y="424"/>
                    <a:pt x="76" y="424"/>
                    <a:pt x="76" y="424"/>
                  </a:cubicBezTo>
                  <a:cubicBezTo>
                    <a:pt x="76" y="423"/>
                    <a:pt x="76" y="423"/>
                    <a:pt x="76" y="423"/>
                  </a:cubicBezTo>
                  <a:cubicBezTo>
                    <a:pt x="75" y="423"/>
                    <a:pt x="75" y="423"/>
                    <a:pt x="75" y="423"/>
                  </a:cubicBezTo>
                  <a:cubicBezTo>
                    <a:pt x="75" y="422"/>
                    <a:pt x="75" y="422"/>
                    <a:pt x="75" y="422"/>
                  </a:cubicBezTo>
                  <a:cubicBezTo>
                    <a:pt x="77" y="421"/>
                    <a:pt x="77" y="421"/>
                    <a:pt x="77" y="421"/>
                  </a:cubicBezTo>
                  <a:cubicBezTo>
                    <a:pt x="77" y="421"/>
                    <a:pt x="77" y="421"/>
                    <a:pt x="77" y="421"/>
                  </a:cubicBezTo>
                  <a:cubicBezTo>
                    <a:pt x="77" y="422"/>
                    <a:pt x="77" y="422"/>
                    <a:pt x="77" y="422"/>
                  </a:cubicBezTo>
                  <a:cubicBezTo>
                    <a:pt x="77" y="422"/>
                    <a:pt x="77" y="422"/>
                    <a:pt x="77" y="422"/>
                  </a:cubicBezTo>
                  <a:cubicBezTo>
                    <a:pt x="77" y="424"/>
                    <a:pt x="77" y="424"/>
                    <a:pt x="77" y="424"/>
                  </a:cubicBezTo>
                  <a:close/>
                  <a:moveTo>
                    <a:pt x="74" y="433"/>
                  </a:moveTo>
                  <a:cubicBezTo>
                    <a:pt x="73" y="433"/>
                    <a:pt x="73" y="433"/>
                    <a:pt x="73" y="433"/>
                  </a:cubicBezTo>
                  <a:cubicBezTo>
                    <a:pt x="72" y="433"/>
                    <a:pt x="72" y="433"/>
                    <a:pt x="72" y="433"/>
                  </a:cubicBezTo>
                  <a:cubicBezTo>
                    <a:pt x="71" y="432"/>
                    <a:pt x="71" y="432"/>
                    <a:pt x="71" y="432"/>
                  </a:cubicBezTo>
                  <a:cubicBezTo>
                    <a:pt x="71" y="431"/>
                    <a:pt x="71" y="431"/>
                    <a:pt x="71" y="431"/>
                  </a:cubicBezTo>
                  <a:cubicBezTo>
                    <a:pt x="73" y="431"/>
                    <a:pt x="73" y="431"/>
                    <a:pt x="73" y="431"/>
                  </a:cubicBezTo>
                  <a:cubicBezTo>
                    <a:pt x="73" y="432"/>
                    <a:pt x="73" y="432"/>
                    <a:pt x="73" y="432"/>
                  </a:cubicBezTo>
                  <a:cubicBezTo>
                    <a:pt x="74" y="433"/>
                    <a:pt x="74" y="433"/>
                    <a:pt x="74" y="433"/>
                  </a:cubicBezTo>
                  <a:close/>
                  <a:moveTo>
                    <a:pt x="40" y="438"/>
                  </a:moveTo>
                  <a:cubicBezTo>
                    <a:pt x="40" y="438"/>
                    <a:pt x="40" y="438"/>
                    <a:pt x="40" y="438"/>
                  </a:cubicBezTo>
                  <a:cubicBezTo>
                    <a:pt x="39" y="438"/>
                    <a:pt x="39" y="438"/>
                    <a:pt x="39" y="438"/>
                  </a:cubicBezTo>
                  <a:cubicBezTo>
                    <a:pt x="39" y="437"/>
                    <a:pt x="39" y="437"/>
                    <a:pt x="39" y="435"/>
                  </a:cubicBezTo>
                  <a:cubicBezTo>
                    <a:pt x="40" y="435"/>
                    <a:pt x="40" y="435"/>
                    <a:pt x="40" y="435"/>
                  </a:cubicBezTo>
                  <a:cubicBezTo>
                    <a:pt x="40" y="435"/>
                    <a:pt x="40" y="435"/>
                    <a:pt x="40" y="435"/>
                  </a:cubicBezTo>
                  <a:cubicBezTo>
                    <a:pt x="40" y="435"/>
                    <a:pt x="40" y="435"/>
                    <a:pt x="40" y="435"/>
                  </a:cubicBezTo>
                  <a:cubicBezTo>
                    <a:pt x="41" y="436"/>
                    <a:pt x="41" y="436"/>
                    <a:pt x="41" y="436"/>
                  </a:cubicBezTo>
                  <a:cubicBezTo>
                    <a:pt x="41" y="436"/>
                    <a:pt x="41" y="436"/>
                    <a:pt x="42" y="437"/>
                  </a:cubicBezTo>
                  <a:cubicBezTo>
                    <a:pt x="41" y="437"/>
                    <a:pt x="41" y="437"/>
                    <a:pt x="40" y="438"/>
                  </a:cubicBezTo>
                  <a:close/>
                  <a:moveTo>
                    <a:pt x="37" y="439"/>
                  </a:moveTo>
                  <a:cubicBezTo>
                    <a:pt x="36" y="439"/>
                    <a:pt x="36" y="439"/>
                    <a:pt x="36" y="439"/>
                  </a:cubicBezTo>
                  <a:cubicBezTo>
                    <a:pt x="36" y="439"/>
                    <a:pt x="36" y="439"/>
                    <a:pt x="36" y="439"/>
                  </a:cubicBezTo>
                  <a:cubicBezTo>
                    <a:pt x="36" y="439"/>
                    <a:pt x="36" y="439"/>
                    <a:pt x="36" y="439"/>
                  </a:cubicBezTo>
                  <a:cubicBezTo>
                    <a:pt x="35" y="439"/>
                    <a:pt x="35" y="439"/>
                    <a:pt x="35" y="439"/>
                  </a:cubicBezTo>
                  <a:cubicBezTo>
                    <a:pt x="34" y="439"/>
                    <a:pt x="34" y="439"/>
                    <a:pt x="34" y="439"/>
                  </a:cubicBezTo>
                  <a:cubicBezTo>
                    <a:pt x="34" y="438"/>
                    <a:pt x="34" y="438"/>
                    <a:pt x="34" y="438"/>
                  </a:cubicBezTo>
                  <a:cubicBezTo>
                    <a:pt x="34" y="437"/>
                    <a:pt x="34" y="437"/>
                    <a:pt x="34" y="437"/>
                  </a:cubicBezTo>
                  <a:cubicBezTo>
                    <a:pt x="34" y="437"/>
                    <a:pt x="34" y="437"/>
                    <a:pt x="34" y="437"/>
                  </a:cubicBezTo>
                  <a:cubicBezTo>
                    <a:pt x="35" y="437"/>
                    <a:pt x="34" y="437"/>
                    <a:pt x="35" y="436"/>
                  </a:cubicBezTo>
                  <a:cubicBezTo>
                    <a:pt x="36" y="436"/>
                    <a:pt x="36" y="436"/>
                    <a:pt x="36" y="436"/>
                  </a:cubicBezTo>
                  <a:cubicBezTo>
                    <a:pt x="38" y="438"/>
                    <a:pt x="38" y="437"/>
                    <a:pt x="38" y="438"/>
                  </a:cubicBezTo>
                  <a:cubicBezTo>
                    <a:pt x="39" y="438"/>
                    <a:pt x="39" y="438"/>
                    <a:pt x="39" y="438"/>
                  </a:cubicBezTo>
                  <a:cubicBezTo>
                    <a:pt x="38" y="439"/>
                    <a:pt x="38" y="439"/>
                    <a:pt x="38" y="439"/>
                  </a:cubicBezTo>
                  <a:cubicBezTo>
                    <a:pt x="37" y="439"/>
                    <a:pt x="37" y="439"/>
                    <a:pt x="37" y="439"/>
                  </a:cubicBezTo>
                  <a:close/>
                  <a:moveTo>
                    <a:pt x="28" y="442"/>
                  </a:moveTo>
                  <a:cubicBezTo>
                    <a:pt x="29" y="443"/>
                    <a:pt x="29" y="443"/>
                    <a:pt x="29" y="443"/>
                  </a:cubicBezTo>
                  <a:cubicBezTo>
                    <a:pt x="29" y="442"/>
                    <a:pt x="29" y="442"/>
                    <a:pt x="29" y="442"/>
                  </a:cubicBezTo>
                  <a:cubicBezTo>
                    <a:pt x="31" y="441"/>
                    <a:pt x="30" y="441"/>
                    <a:pt x="31" y="440"/>
                  </a:cubicBezTo>
                  <a:cubicBezTo>
                    <a:pt x="31" y="441"/>
                    <a:pt x="31" y="441"/>
                    <a:pt x="31" y="441"/>
                  </a:cubicBezTo>
                  <a:cubicBezTo>
                    <a:pt x="32" y="442"/>
                    <a:pt x="32" y="442"/>
                    <a:pt x="32" y="442"/>
                  </a:cubicBezTo>
                  <a:cubicBezTo>
                    <a:pt x="31" y="443"/>
                    <a:pt x="32" y="442"/>
                    <a:pt x="30" y="444"/>
                  </a:cubicBezTo>
                  <a:cubicBezTo>
                    <a:pt x="29" y="445"/>
                    <a:pt x="29" y="445"/>
                    <a:pt x="29" y="445"/>
                  </a:cubicBezTo>
                  <a:cubicBezTo>
                    <a:pt x="29" y="446"/>
                    <a:pt x="29" y="446"/>
                    <a:pt x="29" y="446"/>
                  </a:cubicBezTo>
                  <a:cubicBezTo>
                    <a:pt x="31" y="446"/>
                    <a:pt x="31" y="446"/>
                    <a:pt x="31" y="446"/>
                  </a:cubicBezTo>
                  <a:cubicBezTo>
                    <a:pt x="31" y="446"/>
                    <a:pt x="31" y="446"/>
                    <a:pt x="31" y="446"/>
                  </a:cubicBezTo>
                  <a:cubicBezTo>
                    <a:pt x="32" y="446"/>
                    <a:pt x="32" y="446"/>
                    <a:pt x="32" y="446"/>
                  </a:cubicBezTo>
                  <a:cubicBezTo>
                    <a:pt x="31" y="446"/>
                    <a:pt x="31" y="446"/>
                    <a:pt x="31" y="446"/>
                  </a:cubicBezTo>
                  <a:cubicBezTo>
                    <a:pt x="30" y="447"/>
                    <a:pt x="30" y="447"/>
                    <a:pt x="30" y="447"/>
                  </a:cubicBezTo>
                  <a:cubicBezTo>
                    <a:pt x="29" y="448"/>
                    <a:pt x="30" y="447"/>
                    <a:pt x="27" y="449"/>
                  </a:cubicBezTo>
                  <a:cubicBezTo>
                    <a:pt x="26" y="450"/>
                    <a:pt x="26" y="450"/>
                    <a:pt x="26" y="450"/>
                  </a:cubicBezTo>
                  <a:cubicBezTo>
                    <a:pt x="26" y="451"/>
                    <a:pt x="26" y="451"/>
                    <a:pt x="26" y="451"/>
                  </a:cubicBezTo>
                  <a:cubicBezTo>
                    <a:pt x="24" y="451"/>
                    <a:pt x="24" y="451"/>
                    <a:pt x="21" y="452"/>
                  </a:cubicBezTo>
                  <a:cubicBezTo>
                    <a:pt x="20" y="453"/>
                    <a:pt x="20" y="453"/>
                    <a:pt x="20" y="453"/>
                  </a:cubicBezTo>
                  <a:cubicBezTo>
                    <a:pt x="20" y="453"/>
                    <a:pt x="20" y="453"/>
                    <a:pt x="20" y="453"/>
                  </a:cubicBezTo>
                  <a:cubicBezTo>
                    <a:pt x="20" y="453"/>
                    <a:pt x="20" y="453"/>
                    <a:pt x="20" y="453"/>
                  </a:cubicBezTo>
                  <a:cubicBezTo>
                    <a:pt x="19" y="453"/>
                    <a:pt x="19" y="453"/>
                    <a:pt x="19" y="453"/>
                  </a:cubicBezTo>
                  <a:cubicBezTo>
                    <a:pt x="18" y="454"/>
                    <a:pt x="18" y="454"/>
                    <a:pt x="18" y="454"/>
                  </a:cubicBezTo>
                  <a:cubicBezTo>
                    <a:pt x="18" y="454"/>
                    <a:pt x="18" y="454"/>
                    <a:pt x="18" y="454"/>
                  </a:cubicBezTo>
                  <a:cubicBezTo>
                    <a:pt x="17" y="454"/>
                    <a:pt x="17" y="454"/>
                    <a:pt x="17" y="454"/>
                  </a:cubicBezTo>
                  <a:cubicBezTo>
                    <a:pt x="17" y="454"/>
                    <a:pt x="17" y="454"/>
                    <a:pt x="17" y="454"/>
                  </a:cubicBezTo>
                  <a:cubicBezTo>
                    <a:pt x="16" y="454"/>
                    <a:pt x="16" y="454"/>
                    <a:pt x="16" y="454"/>
                  </a:cubicBezTo>
                  <a:cubicBezTo>
                    <a:pt x="15" y="453"/>
                    <a:pt x="15" y="453"/>
                    <a:pt x="15" y="453"/>
                  </a:cubicBezTo>
                  <a:cubicBezTo>
                    <a:pt x="15" y="453"/>
                    <a:pt x="15" y="453"/>
                    <a:pt x="15" y="453"/>
                  </a:cubicBezTo>
                  <a:cubicBezTo>
                    <a:pt x="16" y="452"/>
                    <a:pt x="16" y="452"/>
                    <a:pt x="16" y="452"/>
                  </a:cubicBezTo>
                  <a:cubicBezTo>
                    <a:pt x="17" y="452"/>
                    <a:pt x="16" y="452"/>
                    <a:pt x="18" y="452"/>
                  </a:cubicBezTo>
                  <a:cubicBezTo>
                    <a:pt x="20" y="450"/>
                    <a:pt x="21" y="450"/>
                    <a:pt x="22" y="449"/>
                  </a:cubicBezTo>
                  <a:cubicBezTo>
                    <a:pt x="23" y="447"/>
                    <a:pt x="23" y="447"/>
                    <a:pt x="23" y="447"/>
                  </a:cubicBezTo>
                  <a:cubicBezTo>
                    <a:pt x="23" y="447"/>
                    <a:pt x="23" y="447"/>
                    <a:pt x="23" y="447"/>
                  </a:cubicBezTo>
                  <a:cubicBezTo>
                    <a:pt x="24" y="446"/>
                    <a:pt x="24" y="446"/>
                    <a:pt x="24" y="446"/>
                  </a:cubicBezTo>
                  <a:cubicBezTo>
                    <a:pt x="25" y="446"/>
                    <a:pt x="25" y="446"/>
                    <a:pt x="25" y="446"/>
                  </a:cubicBezTo>
                  <a:cubicBezTo>
                    <a:pt x="26" y="447"/>
                    <a:pt x="26" y="447"/>
                    <a:pt x="26" y="447"/>
                  </a:cubicBezTo>
                  <a:cubicBezTo>
                    <a:pt x="26" y="447"/>
                    <a:pt x="26" y="447"/>
                    <a:pt x="26" y="447"/>
                  </a:cubicBezTo>
                  <a:cubicBezTo>
                    <a:pt x="26" y="447"/>
                    <a:pt x="26" y="447"/>
                    <a:pt x="26" y="447"/>
                  </a:cubicBezTo>
                  <a:cubicBezTo>
                    <a:pt x="26" y="446"/>
                    <a:pt x="26" y="446"/>
                    <a:pt x="26" y="446"/>
                  </a:cubicBezTo>
                  <a:cubicBezTo>
                    <a:pt x="27" y="446"/>
                    <a:pt x="27" y="446"/>
                    <a:pt x="27" y="446"/>
                  </a:cubicBezTo>
                  <a:cubicBezTo>
                    <a:pt x="26" y="445"/>
                    <a:pt x="26" y="445"/>
                    <a:pt x="26" y="445"/>
                  </a:cubicBezTo>
                  <a:cubicBezTo>
                    <a:pt x="25" y="445"/>
                    <a:pt x="25" y="445"/>
                    <a:pt x="24" y="445"/>
                  </a:cubicBezTo>
                  <a:cubicBezTo>
                    <a:pt x="24" y="445"/>
                    <a:pt x="24" y="445"/>
                    <a:pt x="24" y="445"/>
                  </a:cubicBezTo>
                  <a:cubicBezTo>
                    <a:pt x="23" y="444"/>
                    <a:pt x="23" y="444"/>
                    <a:pt x="23" y="444"/>
                  </a:cubicBezTo>
                  <a:cubicBezTo>
                    <a:pt x="23" y="444"/>
                    <a:pt x="23" y="444"/>
                    <a:pt x="23" y="444"/>
                  </a:cubicBezTo>
                  <a:cubicBezTo>
                    <a:pt x="22" y="443"/>
                    <a:pt x="22" y="443"/>
                    <a:pt x="22" y="443"/>
                  </a:cubicBezTo>
                  <a:cubicBezTo>
                    <a:pt x="23" y="443"/>
                    <a:pt x="23" y="443"/>
                    <a:pt x="23" y="443"/>
                  </a:cubicBezTo>
                  <a:cubicBezTo>
                    <a:pt x="23" y="442"/>
                    <a:pt x="23" y="442"/>
                    <a:pt x="23" y="441"/>
                  </a:cubicBezTo>
                  <a:cubicBezTo>
                    <a:pt x="24" y="441"/>
                    <a:pt x="24" y="441"/>
                    <a:pt x="24" y="441"/>
                  </a:cubicBezTo>
                  <a:cubicBezTo>
                    <a:pt x="25" y="441"/>
                    <a:pt x="27" y="440"/>
                    <a:pt x="28" y="440"/>
                  </a:cubicBezTo>
                  <a:cubicBezTo>
                    <a:pt x="28" y="440"/>
                    <a:pt x="28" y="440"/>
                    <a:pt x="28" y="440"/>
                  </a:cubicBezTo>
                  <a:cubicBezTo>
                    <a:pt x="28" y="440"/>
                    <a:pt x="28" y="442"/>
                    <a:pt x="28" y="442"/>
                  </a:cubicBezTo>
                  <a:close/>
                  <a:moveTo>
                    <a:pt x="33" y="446"/>
                  </a:moveTo>
                  <a:cubicBezTo>
                    <a:pt x="33" y="446"/>
                    <a:pt x="33" y="446"/>
                    <a:pt x="33" y="446"/>
                  </a:cubicBezTo>
                  <a:cubicBezTo>
                    <a:pt x="32" y="445"/>
                    <a:pt x="32" y="445"/>
                    <a:pt x="32" y="445"/>
                  </a:cubicBezTo>
                  <a:cubicBezTo>
                    <a:pt x="32" y="445"/>
                    <a:pt x="32" y="445"/>
                    <a:pt x="32" y="445"/>
                  </a:cubicBezTo>
                  <a:cubicBezTo>
                    <a:pt x="33" y="444"/>
                    <a:pt x="33" y="444"/>
                    <a:pt x="33" y="444"/>
                  </a:cubicBezTo>
                  <a:cubicBezTo>
                    <a:pt x="33" y="443"/>
                    <a:pt x="33" y="443"/>
                    <a:pt x="33" y="443"/>
                  </a:cubicBezTo>
                  <a:cubicBezTo>
                    <a:pt x="34" y="443"/>
                    <a:pt x="34" y="443"/>
                    <a:pt x="34" y="443"/>
                  </a:cubicBezTo>
                  <a:cubicBezTo>
                    <a:pt x="34" y="443"/>
                    <a:pt x="34" y="443"/>
                    <a:pt x="34" y="443"/>
                  </a:cubicBezTo>
                  <a:cubicBezTo>
                    <a:pt x="34" y="444"/>
                    <a:pt x="34" y="444"/>
                    <a:pt x="34" y="444"/>
                  </a:cubicBezTo>
                  <a:cubicBezTo>
                    <a:pt x="33" y="445"/>
                    <a:pt x="33" y="445"/>
                    <a:pt x="33" y="445"/>
                  </a:cubicBezTo>
                  <a:lnTo>
                    <a:pt x="33" y="446"/>
                  </a:lnTo>
                  <a:close/>
                  <a:moveTo>
                    <a:pt x="13" y="453"/>
                  </a:moveTo>
                  <a:cubicBezTo>
                    <a:pt x="10" y="455"/>
                    <a:pt x="10" y="455"/>
                    <a:pt x="10" y="455"/>
                  </a:cubicBezTo>
                  <a:cubicBezTo>
                    <a:pt x="8" y="456"/>
                    <a:pt x="8" y="457"/>
                    <a:pt x="7" y="458"/>
                  </a:cubicBezTo>
                  <a:cubicBezTo>
                    <a:pt x="6" y="458"/>
                    <a:pt x="6" y="458"/>
                    <a:pt x="6" y="458"/>
                  </a:cubicBezTo>
                  <a:cubicBezTo>
                    <a:pt x="6" y="459"/>
                    <a:pt x="6" y="459"/>
                    <a:pt x="5" y="460"/>
                  </a:cubicBezTo>
                  <a:cubicBezTo>
                    <a:pt x="4" y="460"/>
                    <a:pt x="4" y="460"/>
                    <a:pt x="4" y="460"/>
                  </a:cubicBezTo>
                  <a:cubicBezTo>
                    <a:pt x="1" y="462"/>
                    <a:pt x="1" y="462"/>
                    <a:pt x="1" y="462"/>
                  </a:cubicBezTo>
                  <a:cubicBezTo>
                    <a:pt x="0" y="462"/>
                    <a:pt x="0" y="462"/>
                    <a:pt x="0" y="462"/>
                  </a:cubicBezTo>
                  <a:cubicBezTo>
                    <a:pt x="1" y="462"/>
                    <a:pt x="1" y="462"/>
                    <a:pt x="1" y="462"/>
                  </a:cubicBezTo>
                  <a:cubicBezTo>
                    <a:pt x="4" y="459"/>
                    <a:pt x="1" y="461"/>
                    <a:pt x="4" y="458"/>
                  </a:cubicBezTo>
                  <a:cubicBezTo>
                    <a:pt x="4" y="458"/>
                    <a:pt x="4" y="458"/>
                    <a:pt x="4" y="456"/>
                  </a:cubicBezTo>
                  <a:cubicBezTo>
                    <a:pt x="4" y="456"/>
                    <a:pt x="4" y="456"/>
                    <a:pt x="4" y="456"/>
                  </a:cubicBezTo>
                  <a:cubicBezTo>
                    <a:pt x="5" y="455"/>
                    <a:pt x="5" y="455"/>
                    <a:pt x="5" y="454"/>
                  </a:cubicBezTo>
                  <a:cubicBezTo>
                    <a:pt x="6" y="454"/>
                    <a:pt x="6" y="454"/>
                    <a:pt x="6" y="454"/>
                  </a:cubicBezTo>
                  <a:cubicBezTo>
                    <a:pt x="8" y="454"/>
                    <a:pt x="8" y="454"/>
                    <a:pt x="8" y="454"/>
                  </a:cubicBezTo>
                  <a:cubicBezTo>
                    <a:pt x="8" y="454"/>
                    <a:pt x="8" y="454"/>
                    <a:pt x="8" y="454"/>
                  </a:cubicBezTo>
                  <a:cubicBezTo>
                    <a:pt x="9" y="453"/>
                    <a:pt x="9" y="453"/>
                    <a:pt x="9" y="453"/>
                  </a:cubicBezTo>
                  <a:cubicBezTo>
                    <a:pt x="8" y="453"/>
                    <a:pt x="8" y="453"/>
                    <a:pt x="8" y="453"/>
                  </a:cubicBezTo>
                  <a:cubicBezTo>
                    <a:pt x="8" y="452"/>
                    <a:pt x="8" y="453"/>
                    <a:pt x="8" y="451"/>
                  </a:cubicBezTo>
                  <a:cubicBezTo>
                    <a:pt x="9" y="451"/>
                    <a:pt x="9" y="451"/>
                    <a:pt x="9" y="451"/>
                  </a:cubicBezTo>
                  <a:cubicBezTo>
                    <a:pt x="9" y="450"/>
                    <a:pt x="9" y="450"/>
                    <a:pt x="9" y="450"/>
                  </a:cubicBezTo>
                  <a:cubicBezTo>
                    <a:pt x="11" y="449"/>
                    <a:pt x="10" y="449"/>
                    <a:pt x="12" y="449"/>
                  </a:cubicBezTo>
                  <a:cubicBezTo>
                    <a:pt x="13" y="449"/>
                    <a:pt x="13" y="449"/>
                    <a:pt x="13" y="449"/>
                  </a:cubicBezTo>
                  <a:cubicBezTo>
                    <a:pt x="15" y="450"/>
                    <a:pt x="15" y="450"/>
                    <a:pt x="15" y="450"/>
                  </a:cubicBezTo>
                  <a:cubicBezTo>
                    <a:pt x="15" y="450"/>
                    <a:pt x="15" y="450"/>
                    <a:pt x="15" y="450"/>
                  </a:cubicBezTo>
                  <a:cubicBezTo>
                    <a:pt x="14" y="451"/>
                    <a:pt x="14" y="451"/>
                    <a:pt x="14" y="452"/>
                  </a:cubicBezTo>
                  <a:cubicBezTo>
                    <a:pt x="13" y="453"/>
                    <a:pt x="13" y="453"/>
                    <a:pt x="13" y="453"/>
                  </a:cubicBezTo>
                  <a:close/>
                  <a:moveTo>
                    <a:pt x="850" y="537"/>
                  </a:moveTo>
                  <a:cubicBezTo>
                    <a:pt x="855" y="536"/>
                    <a:pt x="856" y="538"/>
                    <a:pt x="860" y="540"/>
                  </a:cubicBezTo>
                  <a:cubicBezTo>
                    <a:pt x="861" y="541"/>
                    <a:pt x="861" y="541"/>
                    <a:pt x="861" y="543"/>
                  </a:cubicBezTo>
                  <a:cubicBezTo>
                    <a:pt x="862" y="543"/>
                    <a:pt x="862" y="543"/>
                    <a:pt x="862" y="543"/>
                  </a:cubicBezTo>
                  <a:cubicBezTo>
                    <a:pt x="862" y="542"/>
                    <a:pt x="862" y="542"/>
                    <a:pt x="862" y="542"/>
                  </a:cubicBezTo>
                  <a:cubicBezTo>
                    <a:pt x="864" y="542"/>
                    <a:pt x="864" y="542"/>
                    <a:pt x="864" y="542"/>
                  </a:cubicBezTo>
                  <a:cubicBezTo>
                    <a:pt x="866" y="542"/>
                    <a:pt x="866" y="542"/>
                    <a:pt x="866" y="542"/>
                  </a:cubicBezTo>
                  <a:cubicBezTo>
                    <a:pt x="867" y="544"/>
                    <a:pt x="867" y="544"/>
                    <a:pt x="871" y="546"/>
                  </a:cubicBezTo>
                  <a:cubicBezTo>
                    <a:pt x="873" y="546"/>
                    <a:pt x="873" y="546"/>
                    <a:pt x="873" y="546"/>
                  </a:cubicBezTo>
                  <a:cubicBezTo>
                    <a:pt x="875" y="545"/>
                    <a:pt x="874" y="546"/>
                    <a:pt x="877" y="544"/>
                  </a:cubicBezTo>
                  <a:cubicBezTo>
                    <a:pt x="878" y="544"/>
                    <a:pt x="878" y="544"/>
                    <a:pt x="878" y="544"/>
                  </a:cubicBezTo>
                  <a:cubicBezTo>
                    <a:pt x="879" y="544"/>
                    <a:pt x="879" y="544"/>
                    <a:pt x="879" y="544"/>
                  </a:cubicBezTo>
                  <a:cubicBezTo>
                    <a:pt x="879" y="545"/>
                    <a:pt x="879" y="545"/>
                    <a:pt x="879" y="545"/>
                  </a:cubicBezTo>
                  <a:cubicBezTo>
                    <a:pt x="880" y="545"/>
                    <a:pt x="880" y="545"/>
                    <a:pt x="880" y="545"/>
                  </a:cubicBezTo>
                  <a:cubicBezTo>
                    <a:pt x="884" y="545"/>
                    <a:pt x="882" y="546"/>
                    <a:pt x="887" y="545"/>
                  </a:cubicBezTo>
                  <a:cubicBezTo>
                    <a:pt x="888" y="546"/>
                    <a:pt x="888" y="546"/>
                    <a:pt x="888" y="547"/>
                  </a:cubicBezTo>
                  <a:cubicBezTo>
                    <a:pt x="889" y="547"/>
                    <a:pt x="889" y="547"/>
                    <a:pt x="889" y="547"/>
                  </a:cubicBezTo>
                  <a:cubicBezTo>
                    <a:pt x="891" y="547"/>
                    <a:pt x="891" y="547"/>
                    <a:pt x="891" y="547"/>
                  </a:cubicBezTo>
                  <a:cubicBezTo>
                    <a:pt x="893" y="547"/>
                    <a:pt x="893" y="547"/>
                    <a:pt x="893" y="547"/>
                  </a:cubicBezTo>
                  <a:cubicBezTo>
                    <a:pt x="893" y="547"/>
                    <a:pt x="893" y="547"/>
                    <a:pt x="893" y="547"/>
                  </a:cubicBezTo>
                  <a:cubicBezTo>
                    <a:pt x="892" y="547"/>
                    <a:pt x="892" y="547"/>
                    <a:pt x="892" y="547"/>
                  </a:cubicBezTo>
                  <a:cubicBezTo>
                    <a:pt x="881" y="554"/>
                    <a:pt x="881" y="550"/>
                    <a:pt x="865" y="567"/>
                  </a:cubicBezTo>
                  <a:cubicBezTo>
                    <a:pt x="865" y="568"/>
                    <a:pt x="865" y="568"/>
                    <a:pt x="865" y="568"/>
                  </a:cubicBezTo>
                  <a:cubicBezTo>
                    <a:pt x="865" y="568"/>
                    <a:pt x="865" y="568"/>
                    <a:pt x="865" y="568"/>
                  </a:cubicBezTo>
                  <a:cubicBezTo>
                    <a:pt x="866" y="569"/>
                    <a:pt x="866" y="569"/>
                    <a:pt x="866" y="569"/>
                  </a:cubicBezTo>
                  <a:cubicBezTo>
                    <a:pt x="868" y="569"/>
                    <a:pt x="872" y="568"/>
                    <a:pt x="875" y="566"/>
                  </a:cubicBezTo>
                  <a:cubicBezTo>
                    <a:pt x="875" y="566"/>
                    <a:pt x="875" y="566"/>
                    <a:pt x="875" y="566"/>
                  </a:cubicBezTo>
                  <a:cubicBezTo>
                    <a:pt x="875" y="566"/>
                    <a:pt x="875" y="566"/>
                    <a:pt x="876" y="566"/>
                  </a:cubicBezTo>
                  <a:cubicBezTo>
                    <a:pt x="878" y="565"/>
                    <a:pt x="878" y="565"/>
                    <a:pt x="878" y="565"/>
                  </a:cubicBezTo>
                  <a:cubicBezTo>
                    <a:pt x="878" y="564"/>
                    <a:pt x="878" y="564"/>
                    <a:pt x="878" y="564"/>
                  </a:cubicBezTo>
                  <a:cubicBezTo>
                    <a:pt x="879" y="564"/>
                    <a:pt x="879" y="564"/>
                    <a:pt x="879" y="564"/>
                  </a:cubicBezTo>
                  <a:cubicBezTo>
                    <a:pt x="879" y="565"/>
                    <a:pt x="879" y="565"/>
                    <a:pt x="879" y="565"/>
                  </a:cubicBezTo>
                  <a:cubicBezTo>
                    <a:pt x="880" y="565"/>
                    <a:pt x="880" y="565"/>
                    <a:pt x="880" y="565"/>
                  </a:cubicBezTo>
                  <a:cubicBezTo>
                    <a:pt x="879" y="567"/>
                    <a:pt x="879" y="566"/>
                    <a:pt x="879" y="568"/>
                  </a:cubicBezTo>
                  <a:cubicBezTo>
                    <a:pt x="879" y="568"/>
                    <a:pt x="879" y="568"/>
                    <a:pt x="879" y="568"/>
                  </a:cubicBezTo>
                  <a:cubicBezTo>
                    <a:pt x="878" y="569"/>
                    <a:pt x="878" y="569"/>
                    <a:pt x="878" y="570"/>
                  </a:cubicBezTo>
                  <a:cubicBezTo>
                    <a:pt x="878" y="570"/>
                    <a:pt x="878" y="570"/>
                    <a:pt x="878" y="570"/>
                  </a:cubicBezTo>
                  <a:cubicBezTo>
                    <a:pt x="880" y="570"/>
                    <a:pt x="880" y="570"/>
                    <a:pt x="880" y="570"/>
                  </a:cubicBezTo>
                  <a:cubicBezTo>
                    <a:pt x="880" y="569"/>
                    <a:pt x="880" y="569"/>
                    <a:pt x="880" y="569"/>
                  </a:cubicBezTo>
                  <a:cubicBezTo>
                    <a:pt x="880" y="569"/>
                    <a:pt x="880" y="569"/>
                    <a:pt x="880" y="569"/>
                  </a:cubicBezTo>
                  <a:cubicBezTo>
                    <a:pt x="880" y="569"/>
                    <a:pt x="880" y="569"/>
                    <a:pt x="880" y="569"/>
                  </a:cubicBezTo>
                  <a:cubicBezTo>
                    <a:pt x="880" y="569"/>
                    <a:pt x="880" y="569"/>
                    <a:pt x="880" y="569"/>
                  </a:cubicBezTo>
                  <a:cubicBezTo>
                    <a:pt x="881" y="570"/>
                    <a:pt x="882" y="570"/>
                    <a:pt x="883" y="571"/>
                  </a:cubicBezTo>
                  <a:cubicBezTo>
                    <a:pt x="886" y="570"/>
                    <a:pt x="888" y="569"/>
                    <a:pt x="890" y="567"/>
                  </a:cubicBezTo>
                  <a:cubicBezTo>
                    <a:pt x="893" y="566"/>
                    <a:pt x="891" y="567"/>
                    <a:pt x="895" y="566"/>
                  </a:cubicBezTo>
                  <a:cubicBezTo>
                    <a:pt x="897" y="565"/>
                    <a:pt x="896" y="565"/>
                    <a:pt x="898" y="564"/>
                  </a:cubicBezTo>
                  <a:cubicBezTo>
                    <a:pt x="898" y="564"/>
                    <a:pt x="898" y="564"/>
                    <a:pt x="898" y="564"/>
                  </a:cubicBezTo>
                  <a:cubicBezTo>
                    <a:pt x="899" y="563"/>
                    <a:pt x="899" y="563"/>
                    <a:pt x="899" y="563"/>
                  </a:cubicBezTo>
                  <a:cubicBezTo>
                    <a:pt x="900" y="563"/>
                    <a:pt x="900" y="563"/>
                    <a:pt x="900" y="563"/>
                  </a:cubicBezTo>
                  <a:cubicBezTo>
                    <a:pt x="901" y="562"/>
                    <a:pt x="902" y="561"/>
                    <a:pt x="903" y="560"/>
                  </a:cubicBezTo>
                  <a:cubicBezTo>
                    <a:pt x="904" y="560"/>
                    <a:pt x="904" y="560"/>
                    <a:pt x="904" y="560"/>
                  </a:cubicBezTo>
                  <a:cubicBezTo>
                    <a:pt x="904" y="560"/>
                    <a:pt x="904" y="560"/>
                    <a:pt x="904" y="560"/>
                  </a:cubicBezTo>
                  <a:cubicBezTo>
                    <a:pt x="904" y="561"/>
                    <a:pt x="904" y="561"/>
                    <a:pt x="904" y="561"/>
                  </a:cubicBezTo>
                  <a:cubicBezTo>
                    <a:pt x="904" y="561"/>
                    <a:pt x="904" y="561"/>
                    <a:pt x="904" y="561"/>
                  </a:cubicBezTo>
                  <a:cubicBezTo>
                    <a:pt x="905" y="562"/>
                    <a:pt x="905" y="562"/>
                    <a:pt x="905" y="562"/>
                  </a:cubicBezTo>
                  <a:cubicBezTo>
                    <a:pt x="905" y="562"/>
                    <a:pt x="905" y="562"/>
                    <a:pt x="905" y="562"/>
                  </a:cubicBezTo>
                  <a:cubicBezTo>
                    <a:pt x="905" y="563"/>
                    <a:pt x="905" y="563"/>
                    <a:pt x="905" y="563"/>
                  </a:cubicBezTo>
                  <a:cubicBezTo>
                    <a:pt x="905" y="563"/>
                    <a:pt x="905" y="563"/>
                    <a:pt x="905" y="563"/>
                  </a:cubicBezTo>
                  <a:cubicBezTo>
                    <a:pt x="905" y="564"/>
                    <a:pt x="905" y="564"/>
                    <a:pt x="905" y="564"/>
                  </a:cubicBezTo>
                  <a:cubicBezTo>
                    <a:pt x="906" y="564"/>
                    <a:pt x="906" y="564"/>
                    <a:pt x="906" y="564"/>
                  </a:cubicBezTo>
                  <a:cubicBezTo>
                    <a:pt x="905" y="566"/>
                    <a:pt x="905" y="566"/>
                    <a:pt x="905" y="566"/>
                  </a:cubicBezTo>
                  <a:cubicBezTo>
                    <a:pt x="906" y="567"/>
                    <a:pt x="905" y="567"/>
                    <a:pt x="906" y="567"/>
                  </a:cubicBezTo>
                  <a:cubicBezTo>
                    <a:pt x="906" y="567"/>
                    <a:pt x="906" y="567"/>
                    <a:pt x="906" y="567"/>
                  </a:cubicBezTo>
                  <a:cubicBezTo>
                    <a:pt x="906" y="566"/>
                    <a:pt x="906" y="566"/>
                    <a:pt x="906" y="566"/>
                  </a:cubicBezTo>
                  <a:cubicBezTo>
                    <a:pt x="908" y="565"/>
                    <a:pt x="908" y="565"/>
                    <a:pt x="908" y="565"/>
                  </a:cubicBezTo>
                  <a:cubicBezTo>
                    <a:pt x="909" y="564"/>
                    <a:pt x="909" y="564"/>
                    <a:pt x="909" y="564"/>
                  </a:cubicBezTo>
                  <a:cubicBezTo>
                    <a:pt x="909" y="565"/>
                    <a:pt x="909" y="565"/>
                    <a:pt x="909" y="565"/>
                  </a:cubicBezTo>
                  <a:cubicBezTo>
                    <a:pt x="911" y="565"/>
                    <a:pt x="912" y="565"/>
                    <a:pt x="913" y="566"/>
                  </a:cubicBezTo>
                  <a:cubicBezTo>
                    <a:pt x="914" y="566"/>
                    <a:pt x="914" y="566"/>
                    <a:pt x="915" y="567"/>
                  </a:cubicBezTo>
                  <a:cubicBezTo>
                    <a:pt x="916" y="568"/>
                    <a:pt x="916" y="569"/>
                    <a:pt x="917" y="570"/>
                  </a:cubicBezTo>
                  <a:cubicBezTo>
                    <a:pt x="917" y="570"/>
                    <a:pt x="917" y="570"/>
                    <a:pt x="917" y="570"/>
                  </a:cubicBezTo>
                  <a:cubicBezTo>
                    <a:pt x="918" y="570"/>
                    <a:pt x="918" y="570"/>
                    <a:pt x="918" y="570"/>
                  </a:cubicBezTo>
                  <a:cubicBezTo>
                    <a:pt x="918" y="571"/>
                    <a:pt x="918" y="571"/>
                    <a:pt x="918" y="571"/>
                  </a:cubicBezTo>
                  <a:cubicBezTo>
                    <a:pt x="918" y="572"/>
                    <a:pt x="918" y="572"/>
                    <a:pt x="918" y="572"/>
                  </a:cubicBezTo>
                  <a:cubicBezTo>
                    <a:pt x="920" y="572"/>
                    <a:pt x="920" y="572"/>
                    <a:pt x="921" y="572"/>
                  </a:cubicBezTo>
                  <a:cubicBezTo>
                    <a:pt x="922" y="571"/>
                    <a:pt x="922" y="571"/>
                    <a:pt x="922" y="571"/>
                  </a:cubicBezTo>
                  <a:cubicBezTo>
                    <a:pt x="922" y="571"/>
                    <a:pt x="922" y="571"/>
                    <a:pt x="922" y="571"/>
                  </a:cubicBezTo>
                  <a:cubicBezTo>
                    <a:pt x="923" y="572"/>
                    <a:pt x="923" y="572"/>
                    <a:pt x="923" y="572"/>
                  </a:cubicBezTo>
                  <a:cubicBezTo>
                    <a:pt x="924" y="572"/>
                    <a:pt x="924" y="572"/>
                    <a:pt x="924" y="572"/>
                  </a:cubicBezTo>
                  <a:cubicBezTo>
                    <a:pt x="924" y="572"/>
                    <a:pt x="924" y="572"/>
                    <a:pt x="924" y="572"/>
                  </a:cubicBezTo>
                  <a:cubicBezTo>
                    <a:pt x="925" y="572"/>
                    <a:pt x="925" y="572"/>
                    <a:pt x="925" y="572"/>
                  </a:cubicBezTo>
                  <a:cubicBezTo>
                    <a:pt x="926" y="573"/>
                    <a:pt x="926" y="572"/>
                    <a:pt x="926" y="573"/>
                  </a:cubicBezTo>
                  <a:cubicBezTo>
                    <a:pt x="926" y="573"/>
                    <a:pt x="926" y="573"/>
                    <a:pt x="926" y="573"/>
                  </a:cubicBezTo>
                  <a:cubicBezTo>
                    <a:pt x="928" y="571"/>
                    <a:pt x="929" y="570"/>
                    <a:pt x="932" y="569"/>
                  </a:cubicBezTo>
                  <a:cubicBezTo>
                    <a:pt x="932" y="569"/>
                    <a:pt x="932" y="569"/>
                    <a:pt x="932" y="569"/>
                  </a:cubicBezTo>
                  <a:cubicBezTo>
                    <a:pt x="937" y="568"/>
                    <a:pt x="936" y="570"/>
                    <a:pt x="941" y="568"/>
                  </a:cubicBezTo>
                  <a:cubicBezTo>
                    <a:pt x="943" y="567"/>
                    <a:pt x="943" y="567"/>
                    <a:pt x="944" y="567"/>
                  </a:cubicBezTo>
                  <a:cubicBezTo>
                    <a:pt x="945" y="568"/>
                    <a:pt x="945" y="568"/>
                    <a:pt x="945" y="568"/>
                  </a:cubicBezTo>
                  <a:cubicBezTo>
                    <a:pt x="944" y="568"/>
                    <a:pt x="944" y="568"/>
                    <a:pt x="944" y="568"/>
                  </a:cubicBezTo>
                  <a:cubicBezTo>
                    <a:pt x="944" y="570"/>
                    <a:pt x="944" y="569"/>
                    <a:pt x="944" y="571"/>
                  </a:cubicBezTo>
                  <a:cubicBezTo>
                    <a:pt x="944" y="571"/>
                    <a:pt x="944" y="571"/>
                    <a:pt x="944" y="571"/>
                  </a:cubicBezTo>
                  <a:cubicBezTo>
                    <a:pt x="944" y="572"/>
                    <a:pt x="944" y="572"/>
                    <a:pt x="944" y="572"/>
                  </a:cubicBezTo>
                  <a:cubicBezTo>
                    <a:pt x="944" y="572"/>
                    <a:pt x="944" y="572"/>
                    <a:pt x="944" y="572"/>
                  </a:cubicBezTo>
                  <a:cubicBezTo>
                    <a:pt x="945" y="572"/>
                    <a:pt x="945" y="572"/>
                    <a:pt x="945" y="572"/>
                  </a:cubicBezTo>
                  <a:cubicBezTo>
                    <a:pt x="946" y="572"/>
                    <a:pt x="946" y="572"/>
                    <a:pt x="946" y="572"/>
                  </a:cubicBezTo>
                  <a:cubicBezTo>
                    <a:pt x="947" y="572"/>
                    <a:pt x="947" y="572"/>
                    <a:pt x="947" y="572"/>
                  </a:cubicBezTo>
                  <a:cubicBezTo>
                    <a:pt x="948" y="572"/>
                    <a:pt x="948" y="572"/>
                    <a:pt x="948" y="572"/>
                  </a:cubicBezTo>
                  <a:cubicBezTo>
                    <a:pt x="948" y="572"/>
                    <a:pt x="948" y="572"/>
                    <a:pt x="948" y="572"/>
                  </a:cubicBezTo>
                  <a:cubicBezTo>
                    <a:pt x="949" y="573"/>
                    <a:pt x="949" y="573"/>
                    <a:pt x="949" y="573"/>
                  </a:cubicBezTo>
                  <a:cubicBezTo>
                    <a:pt x="950" y="573"/>
                    <a:pt x="950" y="573"/>
                    <a:pt x="950" y="573"/>
                  </a:cubicBezTo>
                  <a:cubicBezTo>
                    <a:pt x="951" y="572"/>
                    <a:pt x="950" y="573"/>
                    <a:pt x="951" y="572"/>
                  </a:cubicBezTo>
                  <a:cubicBezTo>
                    <a:pt x="951" y="572"/>
                    <a:pt x="951" y="572"/>
                    <a:pt x="951" y="572"/>
                  </a:cubicBezTo>
                  <a:cubicBezTo>
                    <a:pt x="952" y="572"/>
                    <a:pt x="952" y="572"/>
                    <a:pt x="952" y="572"/>
                  </a:cubicBezTo>
                  <a:cubicBezTo>
                    <a:pt x="952" y="572"/>
                    <a:pt x="952" y="572"/>
                    <a:pt x="952" y="572"/>
                  </a:cubicBezTo>
                  <a:cubicBezTo>
                    <a:pt x="954" y="575"/>
                    <a:pt x="953" y="573"/>
                    <a:pt x="953" y="575"/>
                  </a:cubicBezTo>
                  <a:cubicBezTo>
                    <a:pt x="953" y="576"/>
                    <a:pt x="953" y="576"/>
                    <a:pt x="953" y="576"/>
                  </a:cubicBezTo>
                  <a:cubicBezTo>
                    <a:pt x="953" y="576"/>
                    <a:pt x="953" y="576"/>
                    <a:pt x="953" y="576"/>
                  </a:cubicBezTo>
                  <a:cubicBezTo>
                    <a:pt x="953" y="577"/>
                    <a:pt x="953" y="577"/>
                    <a:pt x="953" y="577"/>
                  </a:cubicBezTo>
                  <a:cubicBezTo>
                    <a:pt x="953" y="577"/>
                    <a:pt x="953" y="577"/>
                    <a:pt x="953" y="577"/>
                  </a:cubicBezTo>
                  <a:cubicBezTo>
                    <a:pt x="954" y="577"/>
                    <a:pt x="954" y="577"/>
                    <a:pt x="954" y="577"/>
                  </a:cubicBezTo>
                  <a:cubicBezTo>
                    <a:pt x="955" y="577"/>
                    <a:pt x="955" y="577"/>
                    <a:pt x="955" y="577"/>
                  </a:cubicBezTo>
                  <a:cubicBezTo>
                    <a:pt x="955" y="578"/>
                    <a:pt x="955" y="578"/>
                    <a:pt x="955" y="578"/>
                  </a:cubicBezTo>
                  <a:cubicBezTo>
                    <a:pt x="955" y="578"/>
                    <a:pt x="955" y="578"/>
                    <a:pt x="955" y="578"/>
                  </a:cubicBezTo>
                  <a:cubicBezTo>
                    <a:pt x="955" y="579"/>
                    <a:pt x="955" y="579"/>
                    <a:pt x="955" y="579"/>
                  </a:cubicBezTo>
                  <a:cubicBezTo>
                    <a:pt x="955" y="579"/>
                    <a:pt x="955" y="579"/>
                    <a:pt x="955" y="579"/>
                  </a:cubicBezTo>
                  <a:cubicBezTo>
                    <a:pt x="957" y="580"/>
                    <a:pt x="957" y="580"/>
                    <a:pt x="957" y="580"/>
                  </a:cubicBezTo>
                  <a:cubicBezTo>
                    <a:pt x="957" y="580"/>
                    <a:pt x="957" y="580"/>
                    <a:pt x="957" y="580"/>
                  </a:cubicBezTo>
                  <a:cubicBezTo>
                    <a:pt x="957" y="580"/>
                    <a:pt x="957" y="580"/>
                    <a:pt x="957" y="580"/>
                  </a:cubicBezTo>
                  <a:cubicBezTo>
                    <a:pt x="956" y="581"/>
                    <a:pt x="956" y="581"/>
                    <a:pt x="956" y="581"/>
                  </a:cubicBezTo>
                  <a:cubicBezTo>
                    <a:pt x="956" y="581"/>
                    <a:pt x="956" y="581"/>
                    <a:pt x="956" y="581"/>
                  </a:cubicBezTo>
                  <a:cubicBezTo>
                    <a:pt x="954" y="580"/>
                    <a:pt x="952" y="580"/>
                    <a:pt x="951" y="580"/>
                  </a:cubicBezTo>
                  <a:cubicBezTo>
                    <a:pt x="950" y="580"/>
                    <a:pt x="950" y="580"/>
                    <a:pt x="950" y="580"/>
                  </a:cubicBezTo>
                  <a:cubicBezTo>
                    <a:pt x="950" y="580"/>
                    <a:pt x="950" y="580"/>
                    <a:pt x="950" y="580"/>
                  </a:cubicBezTo>
                  <a:cubicBezTo>
                    <a:pt x="950" y="580"/>
                    <a:pt x="950" y="580"/>
                    <a:pt x="950" y="580"/>
                  </a:cubicBezTo>
                  <a:cubicBezTo>
                    <a:pt x="950" y="580"/>
                    <a:pt x="950" y="580"/>
                    <a:pt x="950" y="580"/>
                  </a:cubicBezTo>
                  <a:cubicBezTo>
                    <a:pt x="950" y="580"/>
                    <a:pt x="950" y="580"/>
                    <a:pt x="950" y="580"/>
                  </a:cubicBezTo>
                  <a:cubicBezTo>
                    <a:pt x="949" y="580"/>
                    <a:pt x="949" y="580"/>
                    <a:pt x="949" y="580"/>
                  </a:cubicBezTo>
                  <a:cubicBezTo>
                    <a:pt x="949" y="579"/>
                    <a:pt x="949" y="579"/>
                    <a:pt x="949" y="579"/>
                  </a:cubicBezTo>
                  <a:cubicBezTo>
                    <a:pt x="949" y="579"/>
                    <a:pt x="949" y="579"/>
                    <a:pt x="949" y="579"/>
                  </a:cubicBezTo>
                  <a:cubicBezTo>
                    <a:pt x="948" y="579"/>
                    <a:pt x="948" y="579"/>
                    <a:pt x="948" y="579"/>
                  </a:cubicBezTo>
                  <a:cubicBezTo>
                    <a:pt x="947" y="581"/>
                    <a:pt x="947" y="581"/>
                    <a:pt x="947" y="581"/>
                  </a:cubicBezTo>
                  <a:cubicBezTo>
                    <a:pt x="948" y="581"/>
                    <a:pt x="948" y="581"/>
                    <a:pt x="948" y="581"/>
                  </a:cubicBezTo>
                  <a:cubicBezTo>
                    <a:pt x="947" y="582"/>
                    <a:pt x="947" y="582"/>
                    <a:pt x="947" y="582"/>
                  </a:cubicBezTo>
                  <a:cubicBezTo>
                    <a:pt x="948" y="582"/>
                    <a:pt x="948" y="582"/>
                    <a:pt x="948" y="582"/>
                  </a:cubicBezTo>
                  <a:cubicBezTo>
                    <a:pt x="948" y="582"/>
                    <a:pt x="948" y="582"/>
                    <a:pt x="948" y="582"/>
                  </a:cubicBezTo>
                  <a:cubicBezTo>
                    <a:pt x="947" y="582"/>
                    <a:pt x="947" y="582"/>
                    <a:pt x="947" y="582"/>
                  </a:cubicBezTo>
                  <a:cubicBezTo>
                    <a:pt x="947" y="582"/>
                    <a:pt x="947" y="582"/>
                    <a:pt x="947" y="582"/>
                  </a:cubicBezTo>
                  <a:cubicBezTo>
                    <a:pt x="947" y="582"/>
                    <a:pt x="947" y="582"/>
                    <a:pt x="947" y="582"/>
                  </a:cubicBezTo>
                  <a:cubicBezTo>
                    <a:pt x="944" y="580"/>
                    <a:pt x="943" y="578"/>
                    <a:pt x="939" y="578"/>
                  </a:cubicBezTo>
                  <a:cubicBezTo>
                    <a:pt x="938" y="579"/>
                    <a:pt x="938" y="579"/>
                    <a:pt x="938" y="579"/>
                  </a:cubicBezTo>
                  <a:cubicBezTo>
                    <a:pt x="937" y="580"/>
                    <a:pt x="937" y="580"/>
                    <a:pt x="937" y="580"/>
                  </a:cubicBezTo>
                  <a:cubicBezTo>
                    <a:pt x="936" y="580"/>
                    <a:pt x="936" y="580"/>
                    <a:pt x="936" y="580"/>
                  </a:cubicBezTo>
                  <a:cubicBezTo>
                    <a:pt x="935" y="580"/>
                    <a:pt x="935" y="580"/>
                    <a:pt x="934" y="581"/>
                  </a:cubicBezTo>
                  <a:cubicBezTo>
                    <a:pt x="934" y="581"/>
                    <a:pt x="934" y="581"/>
                    <a:pt x="934" y="581"/>
                  </a:cubicBezTo>
                  <a:cubicBezTo>
                    <a:pt x="934" y="581"/>
                    <a:pt x="934" y="581"/>
                    <a:pt x="934" y="581"/>
                  </a:cubicBezTo>
                  <a:cubicBezTo>
                    <a:pt x="933" y="581"/>
                    <a:pt x="933" y="581"/>
                    <a:pt x="933" y="581"/>
                  </a:cubicBezTo>
                  <a:cubicBezTo>
                    <a:pt x="932" y="581"/>
                    <a:pt x="932" y="581"/>
                    <a:pt x="932" y="581"/>
                  </a:cubicBezTo>
                  <a:cubicBezTo>
                    <a:pt x="931" y="581"/>
                    <a:pt x="931" y="581"/>
                    <a:pt x="931" y="581"/>
                  </a:cubicBezTo>
                  <a:cubicBezTo>
                    <a:pt x="930" y="581"/>
                    <a:pt x="930" y="581"/>
                    <a:pt x="930" y="581"/>
                  </a:cubicBezTo>
                  <a:cubicBezTo>
                    <a:pt x="929" y="582"/>
                    <a:pt x="929" y="582"/>
                    <a:pt x="929" y="582"/>
                  </a:cubicBezTo>
                  <a:cubicBezTo>
                    <a:pt x="929" y="583"/>
                    <a:pt x="929" y="583"/>
                    <a:pt x="929" y="583"/>
                  </a:cubicBezTo>
                  <a:cubicBezTo>
                    <a:pt x="929" y="583"/>
                    <a:pt x="929" y="583"/>
                    <a:pt x="927" y="584"/>
                  </a:cubicBezTo>
                  <a:cubicBezTo>
                    <a:pt x="927" y="584"/>
                    <a:pt x="927" y="584"/>
                    <a:pt x="927" y="584"/>
                  </a:cubicBezTo>
                  <a:cubicBezTo>
                    <a:pt x="926" y="585"/>
                    <a:pt x="926" y="585"/>
                    <a:pt x="926" y="586"/>
                  </a:cubicBezTo>
                  <a:cubicBezTo>
                    <a:pt x="926" y="586"/>
                    <a:pt x="926" y="586"/>
                    <a:pt x="926" y="586"/>
                  </a:cubicBezTo>
                  <a:cubicBezTo>
                    <a:pt x="926" y="586"/>
                    <a:pt x="926" y="586"/>
                    <a:pt x="926" y="586"/>
                  </a:cubicBezTo>
                  <a:cubicBezTo>
                    <a:pt x="925" y="586"/>
                    <a:pt x="925" y="586"/>
                    <a:pt x="925" y="586"/>
                  </a:cubicBezTo>
                  <a:cubicBezTo>
                    <a:pt x="925" y="585"/>
                    <a:pt x="925" y="585"/>
                    <a:pt x="925" y="585"/>
                  </a:cubicBezTo>
                  <a:cubicBezTo>
                    <a:pt x="926" y="584"/>
                    <a:pt x="926" y="584"/>
                    <a:pt x="926" y="584"/>
                  </a:cubicBezTo>
                  <a:cubicBezTo>
                    <a:pt x="926" y="584"/>
                    <a:pt x="926" y="584"/>
                    <a:pt x="926" y="584"/>
                  </a:cubicBezTo>
                  <a:cubicBezTo>
                    <a:pt x="927" y="584"/>
                    <a:pt x="927" y="584"/>
                    <a:pt x="927" y="584"/>
                  </a:cubicBezTo>
                  <a:cubicBezTo>
                    <a:pt x="927" y="583"/>
                    <a:pt x="927" y="583"/>
                    <a:pt x="927" y="583"/>
                  </a:cubicBezTo>
                  <a:cubicBezTo>
                    <a:pt x="927" y="582"/>
                    <a:pt x="927" y="582"/>
                    <a:pt x="927" y="582"/>
                  </a:cubicBezTo>
                  <a:cubicBezTo>
                    <a:pt x="927" y="582"/>
                    <a:pt x="927" y="582"/>
                    <a:pt x="927" y="582"/>
                  </a:cubicBezTo>
                  <a:cubicBezTo>
                    <a:pt x="926" y="582"/>
                    <a:pt x="926" y="582"/>
                    <a:pt x="926" y="582"/>
                  </a:cubicBezTo>
                  <a:cubicBezTo>
                    <a:pt x="926" y="582"/>
                    <a:pt x="926" y="582"/>
                    <a:pt x="926" y="582"/>
                  </a:cubicBezTo>
                  <a:cubicBezTo>
                    <a:pt x="925" y="582"/>
                    <a:pt x="925" y="582"/>
                    <a:pt x="925" y="582"/>
                  </a:cubicBezTo>
                  <a:cubicBezTo>
                    <a:pt x="925" y="582"/>
                    <a:pt x="925" y="582"/>
                    <a:pt x="925" y="582"/>
                  </a:cubicBezTo>
                  <a:cubicBezTo>
                    <a:pt x="924" y="583"/>
                    <a:pt x="924" y="583"/>
                    <a:pt x="924" y="583"/>
                  </a:cubicBezTo>
                  <a:cubicBezTo>
                    <a:pt x="924" y="584"/>
                    <a:pt x="924" y="584"/>
                    <a:pt x="923" y="585"/>
                  </a:cubicBezTo>
                  <a:cubicBezTo>
                    <a:pt x="923" y="585"/>
                    <a:pt x="923" y="585"/>
                    <a:pt x="923" y="585"/>
                  </a:cubicBezTo>
                  <a:cubicBezTo>
                    <a:pt x="922" y="584"/>
                    <a:pt x="922" y="584"/>
                    <a:pt x="922" y="584"/>
                  </a:cubicBezTo>
                  <a:cubicBezTo>
                    <a:pt x="922" y="583"/>
                    <a:pt x="922" y="583"/>
                    <a:pt x="922" y="582"/>
                  </a:cubicBezTo>
                  <a:cubicBezTo>
                    <a:pt x="922" y="581"/>
                    <a:pt x="922" y="581"/>
                    <a:pt x="922" y="581"/>
                  </a:cubicBezTo>
                  <a:cubicBezTo>
                    <a:pt x="921" y="582"/>
                    <a:pt x="921" y="584"/>
                    <a:pt x="921" y="585"/>
                  </a:cubicBezTo>
                  <a:cubicBezTo>
                    <a:pt x="920" y="585"/>
                    <a:pt x="920" y="585"/>
                    <a:pt x="920" y="585"/>
                  </a:cubicBezTo>
                  <a:cubicBezTo>
                    <a:pt x="918" y="589"/>
                    <a:pt x="919" y="588"/>
                    <a:pt x="916" y="593"/>
                  </a:cubicBezTo>
                  <a:cubicBezTo>
                    <a:pt x="915" y="593"/>
                    <a:pt x="915" y="593"/>
                    <a:pt x="915" y="593"/>
                  </a:cubicBezTo>
                  <a:cubicBezTo>
                    <a:pt x="915" y="594"/>
                    <a:pt x="915" y="594"/>
                    <a:pt x="915" y="594"/>
                  </a:cubicBezTo>
                  <a:cubicBezTo>
                    <a:pt x="915" y="595"/>
                    <a:pt x="915" y="595"/>
                    <a:pt x="915" y="595"/>
                  </a:cubicBezTo>
                  <a:cubicBezTo>
                    <a:pt x="914" y="596"/>
                    <a:pt x="914" y="596"/>
                    <a:pt x="914" y="596"/>
                  </a:cubicBezTo>
                  <a:cubicBezTo>
                    <a:pt x="913" y="597"/>
                    <a:pt x="913" y="597"/>
                    <a:pt x="913" y="597"/>
                  </a:cubicBezTo>
                  <a:cubicBezTo>
                    <a:pt x="912" y="597"/>
                    <a:pt x="912" y="597"/>
                    <a:pt x="912" y="597"/>
                  </a:cubicBezTo>
                  <a:cubicBezTo>
                    <a:pt x="912" y="598"/>
                    <a:pt x="912" y="598"/>
                    <a:pt x="912" y="598"/>
                  </a:cubicBezTo>
                  <a:cubicBezTo>
                    <a:pt x="911" y="601"/>
                    <a:pt x="911" y="601"/>
                    <a:pt x="910" y="602"/>
                  </a:cubicBezTo>
                  <a:cubicBezTo>
                    <a:pt x="911" y="603"/>
                    <a:pt x="911" y="603"/>
                    <a:pt x="911" y="603"/>
                  </a:cubicBezTo>
                  <a:cubicBezTo>
                    <a:pt x="911" y="603"/>
                    <a:pt x="911" y="603"/>
                    <a:pt x="911" y="603"/>
                  </a:cubicBezTo>
                  <a:cubicBezTo>
                    <a:pt x="912" y="603"/>
                    <a:pt x="912" y="603"/>
                    <a:pt x="912" y="603"/>
                  </a:cubicBezTo>
                  <a:cubicBezTo>
                    <a:pt x="912" y="602"/>
                    <a:pt x="912" y="602"/>
                    <a:pt x="913" y="602"/>
                  </a:cubicBezTo>
                  <a:cubicBezTo>
                    <a:pt x="914" y="601"/>
                    <a:pt x="914" y="601"/>
                    <a:pt x="914" y="599"/>
                  </a:cubicBezTo>
                  <a:cubicBezTo>
                    <a:pt x="915" y="598"/>
                    <a:pt x="915" y="598"/>
                    <a:pt x="915" y="598"/>
                  </a:cubicBezTo>
                  <a:cubicBezTo>
                    <a:pt x="916" y="598"/>
                    <a:pt x="916" y="598"/>
                    <a:pt x="916" y="598"/>
                  </a:cubicBezTo>
                  <a:cubicBezTo>
                    <a:pt x="916" y="598"/>
                    <a:pt x="916" y="598"/>
                    <a:pt x="916" y="598"/>
                  </a:cubicBezTo>
                  <a:cubicBezTo>
                    <a:pt x="917" y="598"/>
                    <a:pt x="917" y="598"/>
                    <a:pt x="917" y="598"/>
                  </a:cubicBezTo>
                  <a:cubicBezTo>
                    <a:pt x="917" y="598"/>
                    <a:pt x="917" y="598"/>
                    <a:pt x="917" y="598"/>
                  </a:cubicBezTo>
                  <a:cubicBezTo>
                    <a:pt x="918" y="599"/>
                    <a:pt x="918" y="599"/>
                    <a:pt x="918" y="599"/>
                  </a:cubicBezTo>
                  <a:cubicBezTo>
                    <a:pt x="918" y="600"/>
                    <a:pt x="918" y="600"/>
                    <a:pt x="918" y="600"/>
                  </a:cubicBezTo>
                  <a:cubicBezTo>
                    <a:pt x="917" y="603"/>
                    <a:pt x="916" y="601"/>
                    <a:pt x="916" y="607"/>
                  </a:cubicBezTo>
                  <a:cubicBezTo>
                    <a:pt x="916" y="608"/>
                    <a:pt x="916" y="608"/>
                    <a:pt x="916" y="608"/>
                  </a:cubicBezTo>
                  <a:cubicBezTo>
                    <a:pt x="916" y="609"/>
                    <a:pt x="916" y="609"/>
                    <a:pt x="916" y="609"/>
                  </a:cubicBezTo>
                  <a:cubicBezTo>
                    <a:pt x="914" y="611"/>
                    <a:pt x="913" y="613"/>
                    <a:pt x="914" y="616"/>
                  </a:cubicBezTo>
                  <a:cubicBezTo>
                    <a:pt x="914" y="616"/>
                    <a:pt x="914" y="616"/>
                    <a:pt x="914" y="616"/>
                  </a:cubicBezTo>
                  <a:cubicBezTo>
                    <a:pt x="913" y="618"/>
                    <a:pt x="912" y="622"/>
                    <a:pt x="912" y="625"/>
                  </a:cubicBezTo>
                  <a:cubicBezTo>
                    <a:pt x="912" y="625"/>
                    <a:pt x="912" y="625"/>
                    <a:pt x="912" y="625"/>
                  </a:cubicBezTo>
                  <a:cubicBezTo>
                    <a:pt x="912" y="625"/>
                    <a:pt x="912" y="625"/>
                    <a:pt x="912" y="625"/>
                  </a:cubicBezTo>
                  <a:cubicBezTo>
                    <a:pt x="912" y="626"/>
                    <a:pt x="912" y="626"/>
                    <a:pt x="912" y="626"/>
                  </a:cubicBezTo>
                  <a:cubicBezTo>
                    <a:pt x="912" y="626"/>
                    <a:pt x="912" y="626"/>
                    <a:pt x="912" y="626"/>
                  </a:cubicBezTo>
                  <a:cubicBezTo>
                    <a:pt x="912" y="626"/>
                    <a:pt x="912" y="626"/>
                    <a:pt x="912" y="626"/>
                  </a:cubicBezTo>
                  <a:cubicBezTo>
                    <a:pt x="912" y="627"/>
                    <a:pt x="912" y="627"/>
                    <a:pt x="912" y="627"/>
                  </a:cubicBezTo>
                  <a:cubicBezTo>
                    <a:pt x="912" y="627"/>
                    <a:pt x="912" y="627"/>
                    <a:pt x="912" y="627"/>
                  </a:cubicBezTo>
                  <a:cubicBezTo>
                    <a:pt x="913" y="629"/>
                    <a:pt x="912" y="628"/>
                    <a:pt x="913" y="630"/>
                  </a:cubicBezTo>
                  <a:cubicBezTo>
                    <a:pt x="913" y="631"/>
                    <a:pt x="913" y="631"/>
                    <a:pt x="913" y="631"/>
                  </a:cubicBezTo>
                  <a:cubicBezTo>
                    <a:pt x="913" y="633"/>
                    <a:pt x="913" y="637"/>
                    <a:pt x="913" y="639"/>
                  </a:cubicBezTo>
                  <a:cubicBezTo>
                    <a:pt x="914" y="641"/>
                    <a:pt x="914" y="641"/>
                    <a:pt x="914" y="641"/>
                  </a:cubicBezTo>
                  <a:cubicBezTo>
                    <a:pt x="915" y="643"/>
                    <a:pt x="915" y="646"/>
                    <a:pt x="917" y="647"/>
                  </a:cubicBezTo>
                  <a:cubicBezTo>
                    <a:pt x="917" y="647"/>
                    <a:pt x="917" y="647"/>
                    <a:pt x="917" y="647"/>
                  </a:cubicBezTo>
                  <a:cubicBezTo>
                    <a:pt x="917" y="647"/>
                    <a:pt x="917" y="647"/>
                    <a:pt x="917" y="647"/>
                  </a:cubicBezTo>
                  <a:cubicBezTo>
                    <a:pt x="922" y="649"/>
                    <a:pt x="936" y="642"/>
                    <a:pt x="927" y="617"/>
                  </a:cubicBezTo>
                  <a:cubicBezTo>
                    <a:pt x="927" y="617"/>
                    <a:pt x="927" y="617"/>
                    <a:pt x="927" y="617"/>
                  </a:cubicBezTo>
                  <a:cubicBezTo>
                    <a:pt x="928" y="615"/>
                    <a:pt x="928" y="615"/>
                    <a:pt x="928" y="615"/>
                  </a:cubicBezTo>
                  <a:cubicBezTo>
                    <a:pt x="928" y="613"/>
                    <a:pt x="928" y="612"/>
                    <a:pt x="927" y="611"/>
                  </a:cubicBezTo>
                  <a:cubicBezTo>
                    <a:pt x="927" y="611"/>
                    <a:pt x="927" y="611"/>
                    <a:pt x="927" y="611"/>
                  </a:cubicBezTo>
                  <a:cubicBezTo>
                    <a:pt x="930" y="607"/>
                    <a:pt x="930" y="606"/>
                    <a:pt x="930" y="602"/>
                  </a:cubicBezTo>
                  <a:cubicBezTo>
                    <a:pt x="930" y="601"/>
                    <a:pt x="930" y="601"/>
                    <a:pt x="930" y="601"/>
                  </a:cubicBezTo>
                  <a:cubicBezTo>
                    <a:pt x="930" y="601"/>
                    <a:pt x="930" y="601"/>
                    <a:pt x="930" y="601"/>
                  </a:cubicBezTo>
                  <a:cubicBezTo>
                    <a:pt x="931" y="600"/>
                    <a:pt x="931" y="600"/>
                    <a:pt x="931" y="600"/>
                  </a:cubicBezTo>
                  <a:cubicBezTo>
                    <a:pt x="932" y="600"/>
                    <a:pt x="932" y="600"/>
                    <a:pt x="932" y="600"/>
                  </a:cubicBezTo>
                  <a:cubicBezTo>
                    <a:pt x="932" y="599"/>
                    <a:pt x="932" y="599"/>
                    <a:pt x="932" y="599"/>
                  </a:cubicBezTo>
                  <a:cubicBezTo>
                    <a:pt x="932" y="598"/>
                    <a:pt x="932" y="598"/>
                    <a:pt x="932" y="598"/>
                  </a:cubicBezTo>
                  <a:cubicBezTo>
                    <a:pt x="933" y="597"/>
                    <a:pt x="933" y="597"/>
                    <a:pt x="933" y="597"/>
                  </a:cubicBezTo>
                  <a:cubicBezTo>
                    <a:pt x="933" y="597"/>
                    <a:pt x="933" y="597"/>
                    <a:pt x="933" y="597"/>
                  </a:cubicBezTo>
                  <a:cubicBezTo>
                    <a:pt x="933" y="597"/>
                    <a:pt x="933" y="597"/>
                    <a:pt x="933" y="597"/>
                  </a:cubicBezTo>
                  <a:cubicBezTo>
                    <a:pt x="934" y="597"/>
                    <a:pt x="934" y="597"/>
                    <a:pt x="934" y="597"/>
                  </a:cubicBezTo>
                  <a:cubicBezTo>
                    <a:pt x="934" y="596"/>
                    <a:pt x="934" y="596"/>
                    <a:pt x="934" y="596"/>
                  </a:cubicBezTo>
                  <a:cubicBezTo>
                    <a:pt x="935" y="597"/>
                    <a:pt x="935" y="597"/>
                    <a:pt x="935" y="597"/>
                  </a:cubicBezTo>
                  <a:cubicBezTo>
                    <a:pt x="936" y="596"/>
                    <a:pt x="936" y="596"/>
                    <a:pt x="936" y="596"/>
                  </a:cubicBezTo>
                  <a:cubicBezTo>
                    <a:pt x="937" y="594"/>
                    <a:pt x="937" y="594"/>
                    <a:pt x="937" y="593"/>
                  </a:cubicBezTo>
                  <a:cubicBezTo>
                    <a:pt x="938" y="593"/>
                    <a:pt x="938" y="593"/>
                    <a:pt x="938" y="593"/>
                  </a:cubicBezTo>
                  <a:cubicBezTo>
                    <a:pt x="938" y="593"/>
                    <a:pt x="938" y="593"/>
                    <a:pt x="938" y="593"/>
                  </a:cubicBezTo>
                  <a:cubicBezTo>
                    <a:pt x="938" y="593"/>
                    <a:pt x="938" y="593"/>
                    <a:pt x="938" y="593"/>
                  </a:cubicBezTo>
                  <a:cubicBezTo>
                    <a:pt x="938" y="594"/>
                    <a:pt x="938" y="594"/>
                    <a:pt x="938" y="594"/>
                  </a:cubicBezTo>
                  <a:cubicBezTo>
                    <a:pt x="938" y="595"/>
                    <a:pt x="938" y="595"/>
                    <a:pt x="938" y="595"/>
                  </a:cubicBezTo>
                  <a:cubicBezTo>
                    <a:pt x="938" y="595"/>
                    <a:pt x="938" y="595"/>
                    <a:pt x="937" y="596"/>
                  </a:cubicBezTo>
                  <a:cubicBezTo>
                    <a:pt x="938" y="596"/>
                    <a:pt x="938" y="596"/>
                    <a:pt x="938" y="596"/>
                  </a:cubicBezTo>
                  <a:cubicBezTo>
                    <a:pt x="937" y="598"/>
                    <a:pt x="937" y="598"/>
                    <a:pt x="937" y="598"/>
                  </a:cubicBezTo>
                  <a:cubicBezTo>
                    <a:pt x="937" y="599"/>
                    <a:pt x="937" y="599"/>
                    <a:pt x="937" y="599"/>
                  </a:cubicBezTo>
                  <a:cubicBezTo>
                    <a:pt x="937" y="599"/>
                    <a:pt x="937" y="599"/>
                    <a:pt x="937" y="599"/>
                  </a:cubicBezTo>
                  <a:cubicBezTo>
                    <a:pt x="938" y="599"/>
                    <a:pt x="938" y="599"/>
                    <a:pt x="938" y="599"/>
                  </a:cubicBezTo>
                  <a:cubicBezTo>
                    <a:pt x="938" y="598"/>
                    <a:pt x="938" y="598"/>
                    <a:pt x="938" y="598"/>
                  </a:cubicBezTo>
                  <a:cubicBezTo>
                    <a:pt x="938" y="597"/>
                    <a:pt x="938" y="597"/>
                    <a:pt x="938" y="597"/>
                  </a:cubicBezTo>
                  <a:cubicBezTo>
                    <a:pt x="938" y="597"/>
                    <a:pt x="938" y="596"/>
                    <a:pt x="939" y="596"/>
                  </a:cubicBezTo>
                  <a:cubicBezTo>
                    <a:pt x="939" y="596"/>
                    <a:pt x="939" y="596"/>
                    <a:pt x="939" y="596"/>
                  </a:cubicBezTo>
                  <a:cubicBezTo>
                    <a:pt x="939" y="596"/>
                    <a:pt x="939" y="596"/>
                    <a:pt x="939" y="596"/>
                  </a:cubicBezTo>
                  <a:cubicBezTo>
                    <a:pt x="939" y="598"/>
                    <a:pt x="938" y="598"/>
                    <a:pt x="938" y="599"/>
                  </a:cubicBezTo>
                  <a:cubicBezTo>
                    <a:pt x="938" y="600"/>
                    <a:pt x="938" y="600"/>
                    <a:pt x="938" y="600"/>
                  </a:cubicBezTo>
                  <a:cubicBezTo>
                    <a:pt x="941" y="596"/>
                    <a:pt x="940" y="595"/>
                    <a:pt x="940" y="592"/>
                  </a:cubicBezTo>
                  <a:cubicBezTo>
                    <a:pt x="940" y="592"/>
                    <a:pt x="940" y="592"/>
                    <a:pt x="940" y="592"/>
                  </a:cubicBezTo>
                  <a:cubicBezTo>
                    <a:pt x="941" y="590"/>
                    <a:pt x="942" y="590"/>
                    <a:pt x="943" y="590"/>
                  </a:cubicBezTo>
                  <a:cubicBezTo>
                    <a:pt x="944" y="590"/>
                    <a:pt x="944" y="590"/>
                    <a:pt x="945" y="590"/>
                  </a:cubicBezTo>
                  <a:cubicBezTo>
                    <a:pt x="945" y="589"/>
                    <a:pt x="945" y="589"/>
                    <a:pt x="945" y="589"/>
                  </a:cubicBezTo>
                  <a:cubicBezTo>
                    <a:pt x="945" y="589"/>
                    <a:pt x="945" y="589"/>
                    <a:pt x="945" y="589"/>
                  </a:cubicBezTo>
                  <a:cubicBezTo>
                    <a:pt x="944" y="589"/>
                    <a:pt x="944" y="589"/>
                    <a:pt x="944" y="589"/>
                  </a:cubicBezTo>
                  <a:cubicBezTo>
                    <a:pt x="944" y="589"/>
                    <a:pt x="944" y="589"/>
                    <a:pt x="944" y="589"/>
                  </a:cubicBezTo>
                  <a:cubicBezTo>
                    <a:pt x="943" y="588"/>
                    <a:pt x="943" y="588"/>
                    <a:pt x="943" y="588"/>
                  </a:cubicBezTo>
                  <a:cubicBezTo>
                    <a:pt x="943" y="587"/>
                    <a:pt x="943" y="587"/>
                    <a:pt x="943" y="587"/>
                  </a:cubicBezTo>
                  <a:cubicBezTo>
                    <a:pt x="943" y="586"/>
                    <a:pt x="943" y="586"/>
                    <a:pt x="943" y="586"/>
                  </a:cubicBezTo>
                  <a:cubicBezTo>
                    <a:pt x="944" y="586"/>
                    <a:pt x="944" y="586"/>
                    <a:pt x="944" y="586"/>
                  </a:cubicBezTo>
                  <a:cubicBezTo>
                    <a:pt x="945" y="585"/>
                    <a:pt x="945" y="585"/>
                    <a:pt x="945" y="585"/>
                  </a:cubicBezTo>
                  <a:cubicBezTo>
                    <a:pt x="945" y="584"/>
                    <a:pt x="945" y="584"/>
                    <a:pt x="945" y="584"/>
                  </a:cubicBezTo>
                  <a:cubicBezTo>
                    <a:pt x="945" y="584"/>
                    <a:pt x="945" y="584"/>
                    <a:pt x="945" y="584"/>
                  </a:cubicBezTo>
                  <a:cubicBezTo>
                    <a:pt x="945" y="584"/>
                    <a:pt x="945" y="584"/>
                    <a:pt x="945" y="584"/>
                  </a:cubicBezTo>
                  <a:cubicBezTo>
                    <a:pt x="946" y="584"/>
                    <a:pt x="946" y="584"/>
                    <a:pt x="946" y="584"/>
                  </a:cubicBezTo>
                  <a:cubicBezTo>
                    <a:pt x="947" y="584"/>
                    <a:pt x="947" y="584"/>
                    <a:pt x="947" y="584"/>
                  </a:cubicBezTo>
                  <a:cubicBezTo>
                    <a:pt x="947" y="583"/>
                    <a:pt x="947" y="583"/>
                    <a:pt x="947" y="583"/>
                  </a:cubicBezTo>
                  <a:cubicBezTo>
                    <a:pt x="949" y="584"/>
                    <a:pt x="948" y="584"/>
                    <a:pt x="951" y="585"/>
                  </a:cubicBezTo>
                  <a:cubicBezTo>
                    <a:pt x="952" y="585"/>
                    <a:pt x="952" y="585"/>
                    <a:pt x="953" y="586"/>
                  </a:cubicBezTo>
                  <a:cubicBezTo>
                    <a:pt x="954" y="587"/>
                    <a:pt x="954" y="587"/>
                    <a:pt x="954" y="588"/>
                  </a:cubicBezTo>
                  <a:cubicBezTo>
                    <a:pt x="955" y="588"/>
                    <a:pt x="955" y="588"/>
                    <a:pt x="955" y="588"/>
                  </a:cubicBezTo>
                  <a:cubicBezTo>
                    <a:pt x="956" y="588"/>
                    <a:pt x="956" y="588"/>
                    <a:pt x="956" y="588"/>
                  </a:cubicBezTo>
                  <a:cubicBezTo>
                    <a:pt x="957" y="588"/>
                    <a:pt x="957" y="588"/>
                    <a:pt x="957" y="588"/>
                  </a:cubicBezTo>
                  <a:cubicBezTo>
                    <a:pt x="957" y="589"/>
                    <a:pt x="957" y="589"/>
                    <a:pt x="957" y="589"/>
                  </a:cubicBezTo>
                  <a:cubicBezTo>
                    <a:pt x="959" y="589"/>
                    <a:pt x="961" y="590"/>
                    <a:pt x="962" y="591"/>
                  </a:cubicBezTo>
                  <a:cubicBezTo>
                    <a:pt x="962" y="592"/>
                    <a:pt x="962" y="592"/>
                    <a:pt x="962" y="592"/>
                  </a:cubicBezTo>
                  <a:cubicBezTo>
                    <a:pt x="962" y="592"/>
                    <a:pt x="962" y="592"/>
                    <a:pt x="962" y="592"/>
                  </a:cubicBezTo>
                  <a:cubicBezTo>
                    <a:pt x="962" y="593"/>
                    <a:pt x="962" y="593"/>
                    <a:pt x="962" y="593"/>
                  </a:cubicBezTo>
                  <a:cubicBezTo>
                    <a:pt x="963" y="593"/>
                    <a:pt x="963" y="593"/>
                    <a:pt x="963" y="593"/>
                  </a:cubicBezTo>
                  <a:cubicBezTo>
                    <a:pt x="963" y="593"/>
                    <a:pt x="963" y="593"/>
                    <a:pt x="963" y="593"/>
                  </a:cubicBezTo>
                  <a:cubicBezTo>
                    <a:pt x="963" y="595"/>
                    <a:pt x="963" y="594"/>
                    <a:pt x="963" y="595"/>
                  </a:cubicBezTo>
                  <a:cubicBezTo>
                    <a:pt x="964" y="595"/>
                    <a:pt x="964" y="595"/>
                    <a:pt x="964" y="595"/>
                  </a:cubicBezTo>
                  <a:cubicBezTo>
                    <a:pt x="964" y="595"/>
                    <a:pt x="964" y="595"/>
                    <a:pt x="964" y="595"/>
                  </a:cubicBezTo>
                  <a:cubicBezTo>
                    <a:pt x="963" y="595"/>
                    <a:pt x="963" y="595"/>
                    <a:pt x="963" y="595"/>
                  </a:cubicBezTo>
                  <a:cubicBezTo>
                    <a:pt x="962" y="595"/>
                    <a:pt x="962" y="595"/>
                    <a:pt x="962" y="595"/>
                  </a:cubicBezTo>
                  <a:cubicBezTo>
                    <a:pt x="962" y="596"/>
                    <a:pt x="962" y="596"/>
                    <a:pt x="962" y="596"/>
                  </a:cubicBezTo>
                  <a:cubicBezTo>
                    <a:pt x="962" y="596"/>
                    <a:pt x="962" y="596"/>
                    <a:pt x="962" y="596"/>
                  </a:cubicBezTo>
                  <a:cubicBezTo>
                    <a:pt x="962" y="597"/>
                    <a:pt x="962" y="597"/>
                    <a:pt x="962" y="597"/>
                  </a:cubicBezTo>
                  <a:cubicBezTo>
                    <a:pt x="963" y="598"/>
                    <a:pt x="963" y="598"/>
                    <a:pt x="963" y="598"/>
                  </a:cubicBezTo>
                  <a:cubicBezTo>
                    <a:pt x="964" y="600"/>
                    <a:pt x="963" y="599"/>
                    <a:pt x="964" y="601"/>
                  </a:cubicBezTo>
                  <a:cubicBezTo>
                    <a:pt x="963" y="602"/>
                    <a:pt x="963" y="605"/>
                    <a:pt x="963" y="606"/>
                  </a:cubicBezTo>
                  <a:cubicBezTo>
                    <a:pt x="963" y="607"/>
                    <a:pt x="963" y="607"/>
                    <a:pt x="963" y="607"/>
                  </a:cubicBezTo>
                  <a:cubicBezTo>
                    <a:pt x="962" y="608"/>
                    <a:pt x="962" y="608"/>
                    <a:pt x="962" y="608"/>
                  </a:cubicBezTo>
                  <a:cubicBezTo>
                    <a:pt x="962" y="607"/>
                    <a:pt x="962" y="607"/>
                    <a:pt x="962" y="607"/>
                  </a:cubicBezTo>
                  <a:cubicBezTo>
                    <a:pt x="961" y="607"/>
                    <a:pt x="961" y="607"/>
                    <a:pt x="961" y="607"/>
                  </a:cubicBezTo>
                  <a:cubicBezTo>
                    <a:pt x="961" y="608"/>
                    <a:pt x="961" y="608"/>
                    <a:pt x="961" y="608"/>
                  </a:cubicBezTo>
                  <a:cubicBezTo>
                    <a:pt x="960" y="610"/>
                    <a:pt x="961" y="609"/>
                    <a:pt x="960" y="611"/>
                  </a:cubicBezTo>
                  <a:cubicBezTo>
                    <a:pt x="959" y="611"/>
                    <a:pt x="959" y="611"/>
                    <a:pt x="959" y="611"/>
                  </a:cubicBezTo>
                  <a:cubicBezTo>
                    <a:pt x="959" y="611"/>
                    <a:pt x="959" y="611"/>
                    <a:pt x="959" y="611"/>
                  </a:cubicBezTo>
                  <a:cubicBezTo>
                    <a:pt x="959" y="611"/>
                    <a:pt x="959" y="611"/>
                    <a:pt x="959" y="611"/>
                  </a:cubicBezTo>
                  <a:cubicBezTo>
                    <a:pt x="959" y="612"/>
                    <a:pt x="959" y="612"/>
                    <a:pt x="959" y="612"/>
                  </a:cubicBezTo>
                  <a:cubicBezTo>
                    <a:pt x="958" y="612"/>
                    <a:pt x="958" y="612"/>
                    <a:pt x="958" y="612"/>
                  </a:cubicBezTo>
                  <a:cubicBezTo>
                    <a:pt x="957" y="612"/>
                    <a:pt x="957" y="612"/>
                    <a:pt x="957" y="612"/>
                  </a:cubicBezTo>
                  <a:cubicBezTo>
                    <a:pt x="956" y="614"/>
                    <a:pt x="956" y="614"/>
                    <a:pt x="956" y="614"/>
                  </a:cubicBezTo>
                  <a:cubicBezTo>
                    <a:pt x="957" y="614"/>
                    <a:pt x="957" y="614"/>
                    <a:pt x="957" y="614"/>
                  </a:cubicBezTo>
                  <a:cubicBezTo>
                    <a:pt x="956" y="615"/>
                    <a:pt x="956" y="615"/>
                    <a:pt x="956" y="615"/>
                  </a:cubicBezTo>
                  <a:cubicBezTo>
                    <a:pt x="956" y="616"/>
                    <a:pt x="956" y="616"/>
                    <a:pt x="956" y="616"/>
                  </a:cubicBezTo>
                  <a:cubicBezTo>
                    <a:pt x="957" y="616"/>
                    <a:pt x="957" y="616"/>
                    <a:pt x="957" y="616"/>
                  </a:cubicBezTo>
                  <a:cubicBezTo>
                    <a:pt x="957" y="617"/>
                    <a:pt x="957" y="617"/>
                    <a:pt x="959" y="618"/>
                  </a:cubicBezTo>
                  <a:cubicBezTo>
                    <a:pt x="959" y="618"/>
                    <a:pt x="959" y="618"/>
                    <a:pt x="959" y="618"/>
                  </a:cubicBezTo>
                  <a:cubicBezTo>
                    <a:pt x="960" y="617"/>
                    <a:pt x="960" y="617"/>
                    <a:pt x="960" y="617"/>
                  </a:cubicBezTo>
                  <a:cubicBezTo>
                    <a:pt x="960" y="616"/>
                    <a:pt x="960" y="616"/>
                    <a:pt x="960" y="616"/>
                  </a:cubicBezTo>
                  <a:cubicBezTo>
                    <a:pt x="961" y="616"/>
                    <a:pt x="961" y="616"/>
                    <a:pt x="961" y="616"/>
                  </a:cubicBezTo>
                  <a:cubicBezTo>
                    <a:pt x="962" y="616"/>
                    <a:pt x="962" y="616"/>
                    <a:pt x="962" y="616"/>
                  </a:cubicBezTo>
                  <a:cubicBezTo>
                    <a:pt x="962" y="615"/>
                    <a:pt x="962" y="614"/>
                    <a:pt x="963" y="614"/>
                  </a:cubicBezTo>
                  <a:cubicBezTo>
                    <a:pt x="963" y="613"/>
                    <a:pt x="963" y="613"/>
                    <a:pt x="963" y="613"/>
                  </a:cubicBezTo>
                  <a:cubicBezTo>
                    <a:pt x="962" y="613"/>
                    <a:pt x="962" y="613"/>
                    <a:pt x="962" y="613"/>
                  </a:cubicBezTo>
                  <a:cubicBezTo>
                    <a:pt x="963" y="613"/>
                    <a:pt x="963" y="613"/>
                    <a:pt x="963" y="613"/>
                  </a:cubicBezTo>
                  <a:cubicBezTo>
                    <a:pt x="963" y="613"/>
                    <a:pt x="963" y="613"/>
                    <a:pt x="963" y="613"/>
                  </a:cubicBezTo>
                  <a:cubicBezTo>
                    <a:pt x="963" y="613"/>
                    <a:pt x="963" y="613"/>
                    <a:pt x="963" y="613"/>
                  </a:cubicBezTo>
                  <a:cubicBezTo>
                    <a:pt x="964" y="612"/>
                    <a:pt x="964" y="612"/>
                    <a:pt x="964" y="612"/>
                  </a:cubicBezTo>
                  <a:cubicBezTo>
                    <a:pt x="964" y="612"/>
                    <a:pt x="964" y="612"/>
                    <a:pt x="966" y="611"/>
                  </a:cubicBezTo>
                  <a:cubicBezTo>
                    <a:pt x="967" y="611"/>
                    <a:pt x="967" y="611"/>
                    <a:pt x="967" y="611"/>
                  </a:cubicBezTo>
                  <a:cubicBezTo>
                    <a:pt x="967" y="611"/>
                    <a:pt x="967" y="611"/>
                    <a:pt x="967" y="611"/>
                  </a:cubicBezTo>
                  <a:cubicBezTo>
                    <a:pt x="968" y="611"/>
                    <a:pt x="968" y="611"/>
                    <a:pt x="969" y="612"/>
                  </a:cubicBezTo>
                  <a:cubicBezTo>
                    <a:pt x="971" y="614"/>
                    <a:pt x="971" y="615"/>
                    <a:pt x="973" y="626"/>
                  </a:cubicBezTo>
                  <a:cubicBezTo>
                    <a:pt x="973" y="627"/>
                    <a:pt x="973" y="627"/>
                    <a:pt x="973" y="627"/>
                  </a:cubicBezTo>
                  <a:cubicBezTo>
                    <a:pt x="972" y="632"/>
                    <a:pt x="973" y="631"/>
                    <a:pt x="972" y="633"/>
                  </a:cubicBezTo>
                  <a:cubicBezTo>
                    <a:pt x="969" y="635"/>
                    <a:pt x="970" y="634"/>
                    <a:pt x="968" y="637"/>
                  </a:cubicBezTo>
                  <a:cubicBezTo>
                    <a:pt x="967" y="637"/>
                    <a:pt x="967" y="637"/>
                    <a:pt x="966" y="638"/>
                  </a:cubicBezTo>
                  <a:cubicBezTo>
                    <a:pt x="966" y="638"/>
                    <a:pt x="966" y="638"/>
                    <a:pt x="966" y="638"/>
                  </a:cubicBezTo>
                  <a:cubicBezTo>
                    <a:pt x="966" y="638"/>
                    <a:pt x="966" y="638"/>
                    <a:pt x="966" y="638"/>
                  </a:cubicBezTo>
                  <a:cubicBezTo>
                    <a:pt x="965" y="640"/>
                    <a:pt x="965" y="640"/>
                    <a:pt x="965" y="641"/>
                  </a:cubicBezTo>
                  <a:cubicBezTo>
                    <a:pt x="965" y="642"/>
                    <a:pt x="965" y="642"/>
                    <a:pt x="965" y="642"/>
                  </a:cubicBezTo>
                  <a:cubicBezTo>
                    <a:pt x="965" y="642"/>
                    <a:pt x="965" y="642"/>
                    <a:pt x="964" y="643"/>
                  </a:cubicBezTo>
                  <a:cubicBezTo>
                    <a:pt x="964" y="643"/>
                    <a:pt x="964" y="643"/>
                    <a:pt x="964" y="643"/>
                  </a:cubicBezTo>
                  <a:cubicBezTo>
                    <a:pt x="964" y="643"/>
                    <a:pt x="964" y="643"/>
                    <a:pt x="964" y="643"/>
                  </a:cubicBezTo>
                  <a:cubicBezTo>
                    <a:pt x="964" y="643"/>
                    <a:pt x="964" y="643"/>
                    <a:pt x="964" y="643"/>
                  </a:cubicBezTo>
                  <a:cubicBezTo>
                    <a:pt x="964" y="643"/>
                    <a:pt x="964" y="643"/>
                    <a:pt x="964" y="643"/>
                  </a:cubicBezTo>
                  <a:cubicBezTo>
                    <a:pt x="963" y="644"/>
                    <a:pt x="962" y="645"/>
                    <a:pt x="962" y="646"/>
                  </a:cubicBezTo>
                  <a:cubicBezTo>
                    <a:pt x="962" y="646"/>
                    <a:pt x="962" y="646"/>
                    <a:pt x="962" y="646"/>
                  </a:cubicBezTo>
                  <a:cubicBezTo>
                    <a:pt x="963" y="647"/>
                    <a:pt x="963" y="647"/>
                    <a:pt x="963" y="647"/>
                  </a:cubicBezTo>
                  <a:cubicBezTo>
                    <a:pt x="964" y="647"/>
                    <a:pt x="964" y="647"/>
                    <a:pt x="964" y="647"/>
                  </a:cubicBezTo>
                  <a:cubicBezTo>
                    <a:pt x="964" y="647"/>
                    <a:pt x="964" y="647"/>
                    <a:pt x="964" y="647"/>
                  </a:cubicBezTo>
                  <a:cubicBezTo>
                    <a:pt x="966" y="648"/>
                    <a:pt x="966" y="648"/>
                    <a:pt x="966" y="648"/>
                  </a:cubicBezTo>
                  <a:cubicBezTo>
                    <a:pt x="967" y="649"/>
                    <a:pt x="967" y="649"/>
                    <a:pt x="967" y="649"/>
                  </a:cubicBezTo>
                  <a:cubicBezTo>
                    <a:pt x="967" y="649"/>
                    <a:pt x="967" y="649"/>
                    <a:pt x="967" y="649"/>
                  </a:cubicBezTo>
                  <a:cubicBezTo>
                    <a:pt x="968" y="649"/>
                    <a:pt x="968" y="649"/>
                    <a:pt x="968" y="649"/>
                  </a:cubicBezTo>
                  <a:cubicBezTo>
                    <a:pt x="968" y="649"/>
                    <a:pt x="968" y="649"/>
                    <a:pt x="968" y="649"/>
                  </a:cubicBezTo>
                  <a:cubicBezTo>
                    <a:pt x="968" y="649"/>
                    <a:pt x="968" y="649"/>
                    <a:pt x="968" y="649"/>
                  </a:cubicBezTo>
                  <a:cubicBezTo>
                    <a:pt x="969" y="649"/>
                    <a:pt x="969" y="649"/>
                    <a:pt x="969" y="649"/>
                  </a:cubicBezTo>
                  <a:cubicBezTo>
                    <a:pt x="969" y="649"/>
                    <a:pt x="969" y="649"/>
                    <a:pt x="969" y="649"/>
                  </a:cubicBezTo>
                  <a:cubicBezTo>
                    <a:pt x="970" y="649"/>
                    <a:pt x="970" y="649"/>
                    <a:pt x="970" y="649"/>
                  </a:cubicBezTo>
                  <a:cubicBezTo>
                    <a:pt x="970" y="650"/>
                    <a:pt x="970" y="650"/>
                    <a:pt x="970" y="650"/>
                  </a:cubicBezTo>
                  <a:cubicBezTo>
                    <a:pt x="969" y="650"/>
                    <a:pt x="967" y="650"/>
                    <a:pt x="967" y="651"/>
                  </a:cubicBezTo>
                  <a:cubicBezTo>
                    <a:pt x="967" y="651"/>
                    <a:pt x="967" y="651"/>
                    <a:pt x="967" y="651"/>
                  </a:cubicBezTo>
                  <a:cubicBezTo>
                    <a:pt x="968" y="651"/>
                    <a:pt x="968" y="651"/>
                    <a:pt x="968" y="651"/>
                  </a:cubicBezTo>
                  <a:cubicBezTo>
                    <a:pt x="969" y="650"/>
                    <a:pt x="969" y="650"/>
                    <a:pt x="969" y="650"/>
                  </a:cubicBezTo>
                  <a:cubicBezTo>
                    <a:pt x="970" y="650"/>
                    <a:pt x="970" y="650"/>
                    <a:pt x="971" y="651"/>
                  </a:cubicBezTo>
                  <a:cubicBezTo>
                    <a:pt x="971" y="650"/>
                    <a:pt x="971" y="650"/>
                    <a:pt x="971" y="650"/>
                  </a:cubicBezTo>
                  <a:cubicBezTo>
                    <a:pt x="972" y="651"/>
                    <a:pt x="972" y="651"/>
                    <a:pt x="972" y="651"/>
                  </a:cubicBezTo>
                  <a:cubicBezTo>
                    <a:pt x="973" y="651"/>
                    <a:pt x="973" y="651"/>
                    <a:pt x="973" y="651"/>
                  </a:cubicBezTo>
                  <a:cubicBezTo>
                    <a:pt x="973" y="651"/>
                    <a:pt x="973" y="651"/>
                    <a:pt x="973" y="651"/>
                  </a:cubicBezTo>
                  <a:cubicBezTo>
                    <a:pt x="976" y="649"/>
                    <a:pt x="978" y="650"/>
                    <a:pt x="981" y="650"/>
                  </a:cubicBezTo>
                  <a:cubicBezTo>
                    <a:pt x="1001" y="638"/>
                    <a:pt x="1002" y="640"/>
                    <a:pt x="1010" y="633"/>
                  </a:cubicBezTo>
                  <a:cubicBezTo>
                    <a:pt x="1011" y="632"/>
                    <a:pt x="1011" y="632"/>
                    <a:pt x="1013" y="631"/>
                  </a:cubicBezTo>
                  <a:cubicBezTo>
                    <a:pt x="1013" y="630"/>
                    <a:pt x="1013" y="630"/>
                    <a:pt x="1013" y="630"/>
                  </a:cubicBezTo>
                  <a:cubicBezTo>
                    <a:pt x="1013" y="630"/>
                    <a:pt x="1013" y="630"/>
                    <a:pt x="1013" y="630"/>
                  </a:cubicBezTo>
                  <a:cubicBezTo>
                    <a:pt x="1013" y="629"/>
                    <a:pt x="1013" y="629"/>
                    <a:pt x="1013" y="628"/>
                  </a:cubicBezTo>
                  <a:cubicBezTo>
                    <a:pt x="1013" y="627"/>
                    <a:pt x="1013" y="627"/>
                    <a:pt x="1013" y="627"/>
                  </a:cubicBezTo>
                  <a:cubicBezTo>
                    <a:pt x="1013" y="627"/>
                    <a:pt x="1013" y="627"/>
                    <a:pt x="1013" y="627"/>
                  </a:cubicBezTo>
                  <a:cubicBezTo>
                    <a:pt x="1013" y="626"/>
                    <a:pt x="1013" y="626"/>
                    <a:pt x="1013" y="626"/>
                  </a:cubicBezTo>
                  <a:cubicBezTo>
                    <a:pt x="1013" y="626"/>
                    <a:pt x="1013" y="626"/>
                    <a:pt x="1013" y="626"/>
                  </a:cubicBezTo>
                  <a:cubicBezTo>
                    <a:pt x="1011" y="626"/>
                    <a:pt x="1011" y="626"/>
                    <a:pt x="1011" y="626"/>
                  </a:cubicBezTo>
                  <a:cubicBezTo>
                    <a:pt x="1011" y="623"/>
                    <a:pt x="1011" y="623"/>
                    <a:pt x="1011" y="623"/>
                  </a:cubicBezTo>
                  <a:cubicBezTo>
                    <a:pt x="1011" y="623"/>
                    <a:pt x="1011" y="623"/>
                    <a:pt x="1011" y="623"/>
                  </a:cubicBezTo>
                  <a:cubicBezTo>
                    <a:pt x="1016" y="621"/>
                    <a:pt x="1021" y="620"/>
                    <a:pt x="1026" y="622"/>
                  </a:cubicBezTo>
                  <a:cubicBezTo>
                    <a:pt x="1027" y="623"/>
                    <a:pt x="1027" y="623"/>
                    <a:pt x="1027" y="623"/>
                  </a:cubicBezTo>
                  <a:cubicBezTo>
                    <a:pt x="1028" y="623"/>
                    <a:pt x="1028" y="623"/>
                    <a:pt x="1028" y="623"/>
                  </a:cubicBezTo>
                  <a:cubicBezTo>
                    <a:pt x="1030" y="623"/>
                    <a:pt x="1031" y="622"/>
                    <a:pt x="1034" y="623"/>
                  </a:cubicBezTo>
                  <a:cubicBezTo>
                    <a:pt x="1035" y="623"/>
                    <a:pt x="1035" y="623"/>
                    <a:pt x="1035" y="623"/>
                  </a:cubicBezTo>
                  <a:cubicBezTo>
                    <a:pt x="1035" y="623"/>
                    <a:pt x="1035" y="623"/>
                    <a:pt x="1035" y="623"/>
                  </a:cubicBezTo>
                  <a:cubicBezTo>
                    <a:pt x="1035" y="623"/>
                    <a:pt x="1035" y="623"/>
                    <a:pt x="1035" y="623"/>
                  </a:cubicBezTo>
                  <a:cubicBezTo>
                    <a:pt x="1036" y="622"/>
                    <a:pt x="1036" y="622"/>
                    <a:pt x="1037" y="622"/>
                  </a:cubicBezTo>
                  <a:cubicBezTo>
                    <a:pt x="1037" y="622"/>
                    <a:pt x="1037" y="622"/>
                    <a:pt x="1037" y="622"/>
                  </a:cubicBezTo>
                  <a:cubicBezTo>
                    <a:pt x="1038" y="622"/>
                    <a:pt x="1038" y="622"/>
                    <a:pt x="1038" y="622"/>
                  </a:cubicBezTo>
                  <a:cubicBezTo>
                    <a:pt x="1039" y="620"/>
                    <a:pt x="1040" y="620"/>
                    <a:pt x="1041" y="619"/>
                  </a:cubicBezTo>
                  <a:cubicBezTo>
                    <a:pt x="1042" y="619"/>
                    <a:pt x="1042" y="619"/>
                    <a:pt x="1042" y="619"/>
                  </a:cubicBezTo>
                  <a:cubicBezTo>
                    <a:pt x="1043" y="619"/>
                    <a:pt x="1043" y="619"/>
                    <a:pt x="1043" y="619"/>
                  </a:cubicBezTo>
                  <a:cubicBezTo>
                    <a:pt x="1043" y="618"/>
                    <a:pt x="1043" y="618"/>
                    <a:pt x="1043" y="618"/>
                  </a:cubicBezTo>
                  <a:cubicBezTo>
                    <a:pt x="1043" y="618"/>
                    <a:pt x="1043" y="618"/>
                    <a:pt x="1043" y="618"/>
                  </a:cubicBezTo>
                  <a:cubicBezTo>
                    <a:pt x="1043" y="618"/>
                    <a:pt x="1043" y="618"/>
                    <a:pt x="1043" y="618"/>
                  </a:cubicBezTo>
                  <a:cubicBezTo>
                    <a:pt x="1043" y="617"/>
                    <a:pt x="1043" y="617"/>
                    <a:pt x="1043" y="617"/>
                  </a:cubicBezTo>
                  <a:cubicBezTo>
                    <a:pt x="1043" y="617"/>
                    <a:pt x="1043" y="617"/>
                    <a:pt x="1043" y="617"/>
                  </a:cubicBezTo>
                  <a:cubicBezTo>
                    <a:pt x="1043" y="616"/>
                    <a:pt x="1043" y="615"/>
                    <a:pt x="1043" y="614"/>
                  </a:cubicBezTo>
                  <a:cubicBezTo>
                    <a:pt x="1042" y="614"/>
                    <a:pt x="1042" y="614"/>
                    <a:pt x="1042" y="614"/>
                  </a:cubicBezTo>
                  <a:cubicBezTo>
                    <a:pt x="1042" y="614"/>
                    <a:pt x="1042" y="614"/>
                    <a:pt x="1042" y="614"/>
                  </a:cubicBezTo>
                  <a:cubicBezTo>
                    <a:pt x="1043" y="613"/>
                    <a:pt x="1043" y="613"/>
                    <a:pt x="1043" y="613"/>
                  </a:cubicBezTo>
                  <a:cubicBezTo>
                    <a:pt x="1043" y="614"/>
                    <a:pt x="1043" y="614"/>
                    <a:pt x="1043" y="614"/>
                  </a:cubicBezTo>
                  <a:cubicBezTo>
                    <a:pt x="1043" y="614"/>
                    <a:pt x="1043" y="614"/>
                    <a:pt x="1043" y="614"/>
                  </a:cubicBezTo>
                  <a:cubicBezTo>
                    <a:pt x="1043" y="614"/>
                    <a:pt x="1043" y="614"/>
                    <a:pt x="1043" y="614"/>
                  </a:cubicBezTo>
                  <a:cubicBezTo>
                    <a:pt x="1044" y="613"/>
                    <a:pt x="1044" y="613"/>
                    <a:pt x="1044" y="613"/>
                  </a:cubicBezTo>
                  <a:cubicBezTo>
                    <a:pt x="1044" y="613"/>
                    <a:pt x="1044" y="613"/>
                    <a:pt x="1044" y="613"/>
                  </a:cubicBezTo>
                  <a:cubicBezTo>
                    <a:pt x="1044" y="612"/>
                    <a:pt x="1044" y="612"/>
                    <a:pt x="1044" y="612"/>
                  </a:cubicBezTo>
                  <a:cubicBezTo>
                    <a:pt x="1045" y="612"/>
                    <a:pt x="1045" y="612"/>
                    <a:pt x="1045" y="612"/>
                  </a:cubicBezTo>
                  <a:cubicBezTo>
                    <a:pt x="1044" y="612"/>
                    <a:pt x="1044" y="612"/>
                    <a:pt x="1044" y="612"/>
                  </a:cubicBezTo>
                  <a:cubicBezTo>
                    <a:pt x="1043" y="612"/>
                    <a:pt x="1043" y="612"/>
                    <a:pt x="1043" y="612"/>
                  </a:cubicBezTo>
                  <a:cubicBezTo>
                    <a:pt x="1043" y="612"/>
                    <a:pt x="1043" y="612"/>
                    <a:pt x="1043" y="612"/>
                  </a:cubicBezTo>
                  <a:cubicBezTo>
                    <a:pt x="1044" y="611"/>
                    <a:pt x="1044" y="611"/>
                    <a:pt x="1044" y="611"/>
                  </a:cubicBezTo>
                  <a:cubicBezTo>
                    <a:pt x="1044" y="611"/>
                    <a:pt x="1044" y="611"/>
                    <a:pt x="1044" y="611"/>
                  </a:cubicBezTo>
                  <a:cubicBezTo>
                    <a:pt x="1043" y="610"/>
                    <a:pt x="1043" y="610"/>
                    <a:pt x="1043" y="610"/>
                  </a:cubicBezTo>
                  <a:cubicBezTo>
                    <a:pt x="1043" y="610"/>
                    <a:pt x="1043" y="610"/>
                    <a:pt x="1043" y="610"/>
                  </a:cubicBezTo>
                  <a:cubicBezTo>
                    <a:pt x="1042" y="611"/>
                    <a:pt x="1042" y="611"/>
                    <a:pt x="1042" y="611"/>
                  </a:cubicBezTo>
                  <a:cubicBezTo>
                    <a:pt x="1042" y="611"/>
                    <a:pt x="1042" y="611"/>
                    <a:pt x="1042" y="611"/>
                  </a:cubicBezTo>
                  <a:cubicBezTo>
                    <a:pt x="1042" y="611"/>
                    <a:pt x="1042" y="611"/>
                    <a:pt x="1042" y="611"/>
                  </a:cubicBezTo>
                  <a:cubicBezTo>
                    <a:pt x="1041" y="610"/>
                    <a:pt x="1041" y="610"/>
                    <a:pt x="1041" y="610"/>
                  </a:cubicBezTo>
                  <a:cubicBezTo>
                    <a:pt x="1043" y="609"/>
                    <a:pt x="1047" y="606"/>
                    <a:pt x="1048" y="605"/>
                  </a:cubicBezTo>
                  <a:cubicBezTo>
                    <a:pt x="1048" y="605"/>
                    <a:pt x="1048" y="605"/>
                    <a:pt x="1048" y="605"/>
                  </a:cubicBezTo>
                  <a:cubicBezTo>
                    <a:pt x="1048" y="604"/>
                    <a:pt x="1048" y="604"/>
                    <a:pt x="1048" y="604"/>
                  </a:cubicBezTo>
                  <a:cubicBezTo>
                    <a:pt x="1048" y="604"/>
                    <a:pt x="1048" y="604"/>
                    <a:pt x="1048" y="604"/>
                  </a:cubicBezTo>
                  <a:cubicBezTo>
                    <a:pt x="1049" y="602"/>
                    <a:pt x="1054" y="597"/>
                    <a:pt x="1058" y="596"/>
                  </a:cubicBezTo>
                  <a:cubicBezTo>
                    <a:pt x="1058" y="596"/>
                    <a:pt x="1096" y="596"/>
                    <a:pt x="1096" y="596"/>
                  </a:cubicBezTo>
                  <a:cubicBezTo>
                    <a:pt x="1097" y="593"/>
                    <a:pt x="1097" y="593"/>
                    <a:pt x="1097" y="593"/>
                  </a:cubicBezTo>
                  <a:cubicBezTo>
                    <a:pt x="1098" y="591"/>
                    <a:pt x="1098" y="591"/>
                    <a:pt x="1098" y="591"/>
                  </a:cubicBezTo>
                  <a:cubicBezTo>
                    <a:pt x="1099" y="592"/>
                    <a:pt x="1099" y="592"/>
                    <a:pt x="1099" y="592"/>
                  </a:cubicBezTo>
                  <a:cubicBezTo>
                    <a:pt x="1100" y="592"/>
                    <a:pt x="1100" y="592"/>
                    <a:pt x="1100" y="592"/>
                  </a:cubicBezTo>
                  <a:cubicBezTo>
                    <a:pt x="1101" y="591"/>
                    <a:pt x="1101" y="591"/>
                    <a:pt x="1102" y="591"/>
                  </a:cubicBezTo>
                  <a:cubicBezTo>
                    <a:pt x="1102" y="591"/>
                    <a:pt x="1102" y="591"/>
                    <a:pt x="1102" y="591"/>
                  </a:cubicBezTo>
                  <a:cubicBezTo>
                    <a:pt x="1102" y="592"/>
                    <a:pt x="1102" y="591"/>
                    <a:pt x="1103" y="592"/>
                  </a:cubicBezTo>
                  <a:cubicBezTo>
                    <a:pt x="1103" y="592"/>
                    <a:pt x="1103" y="592"/>
                    <a:pt x="1103" y="592"/>
                  </a:cubicBezTo>
                  <a:cubicBezTo>
                    <a:pt x="1103" y="591"/>
                    <a:pt x="1103" y="591"/>
                    <a:pt x="1103" y="591"/>
                  </a:cubicBezTo>
                  <a:cubicBezTo>
                    <a:pt x="1103" y="590"/>
                    <a:pt x="1103" y="590"/>
                    <a:pt x="1103" y="590"/>
                  </a:cubicBezTo>
                  <a:cubicBezTo>
                    <a:pt x="1104" y="590"/>
                    <a:pt x="1104" y="590"/>
                    <a:pt x="1104" y="590"/>
                  </a:cubicBezTo>
                  <a:cubicBezTo>
                    <a:pt x="1104" y="589"/>
                    <a:pt x="1104" y="590"/>
                    <a:pt x="1105" y="590"/>
                  </a:cubicBezTo>
                  <a:cubicBezTo>
                    <a:pt x="1105" y="589"/>
                    <a:pt x="1105" y="589"/>
                    <a:pt x="1105" y="589"/>
                  </a:cubicBezTo>
                  <a:cubicBezTo>
                    <a:pt x="1105" y="589"/>
                    <a:pt x="1105" y="589"/>
                    <a:pt x="1105" y="588"/>
                  </a:cubicBezTo>
                  <a:cubicBezTo>
                    <a:pt x="1105" y="587"/>
                    <a:pt x="1105" y="587"/>
                    <a:pt x="1105" y="587"/>
                  </a:cubicBezTo>
                  <a:cubicBezTo>
                    <a:pt x="1106" y="586"/>
                    <a:pt x="1106" y="586"/>
                    <a:pt x="1106" y="586"/>
                  </a:cubicBezTo>
                  <a:cubicBezTo>
                    <a:pt x="1107" y="585"/>
                    <a:pt x="1107" y="585"/>
                    <a:pt x="1108" y="584"/>
                  </a:cubicBezTo>
                  <a:cubicBezTo>
                    <a:pt x="1108" y="583"/>
                    <a:pt x="1108" y="583"/>
                    <a:pt x="1108" y="583"/>
                  </a:cubicBezTo>
                  <a:cubicBezTo>
                    <a:pt x="1109" y="582"/>
                    <a:pt x="1109" y="582"/>
                    <a:pt x="1109" y="582"/>
                  </a:cubicBezTo>
                  <a:cubicBezTo>
                    <a:pt x="1110" y="581"/>
                    <a:pt x="1110" y="581"/>
                    <a:pt x="1110" y="581"/>
                  </a:cubicBezTo>
                  <a:cubicBezTo>
                    <a:pt x="1109" y="580"/>
                    <a:pt x="1109" y="580"/>
                    <a:pt x="1109" y="580"/>
                  </a:cubicBezTo>
                  <a:cubicBezTo>
                    <a:pt x="1109" y="579"/>
                    <a:pt x="1110" y="578"/>
                    <a:pt x="1110" y="576"/>
                  </a:cubicBezTo>
                  <a:cubicBezTo>
                    <a:pt x="1111" y="574"/>
                    <a:pt x="1110" y="575"/>
                    <a:pt x="1112" y="573"/>
                  </a:cubicBezTo>
                  <a:cubicBezTo>
                    <a:pt x="1112" y="570"/>
                    <a:pt x="1112" y="571"/>
                    <a:pt x="1113" y="569"/>
                  </a:cubicBezTo>
                  <a:cubicBezTo>
                    <a:pt x="1114" y="567"/>
                    <a:pt x="1120" y="558"/>
                    <a:pt x="1121" y="556"/>
                  </a:cubicBezTo>
                  <a:cubicBezTo>
                    <a:pt x="1123" y="557"/>
                    <a:pt x="1122" y="556"/>
                    <a:pt x="1123" y="557"/>
                  </a:cubicBezTo>
                  <a:cubicBezTo>
                    <a:pt x="1123" y="558"/>
                    <a:pt x="1123" y="558"/>
                    <a:pt x="1123" y="558"/>
                  </a:cubicBezTo>
                  <a:cubicBezTo>
                    <a:pt x="1123" y="559"/>
                    <a:pt x="1123" y="559"/>
                    <a:pt x="1123" y="559"/>
                  </a:cubicBezTo>
                  <a:cubicBezTo>
                    <a:pt x="1124" y="560"/>
                    <a:pt x="1124" y="560"/>
                    <a:pt x="1124" y="560"/>
                  </a:cubicBezTo>
                  <a:cubicBezTo>
                    <a:pt x="1125" y="560"/>
                    <a:pt x="1125" y="560"/>
                    <a:pt x="1125" y="560"/>
                  </a:cubicBezTo>
                  <a:cubicBezTo>
                    <a:pt x="1125" y="561"/>
                    <a:pt x="1125" y="560"/>
                    <a:pt x="1126" y="560"/>
                  </a:cubicBezTo>
                  <a:cubicBezTo>
                    <a:pt x="1130" y="558"/>
                    <a:pt x="1127" y="560"/>
                    <a:pt x="1131" y="559"/>
                  </a:cubicBezTo>
                  <a:cubicBezTo>
                    <a:pt x="1131" y="558"/>
                    <a:pt x="1131" y="558"/>
                    <a:pt x="1131" y="558"/>
                  </a:cubicBezTo>
                  <a:cubicBezTo>
                    <a:pt x="1132" y="558"/>
                    <a:pt x="1132" y="558"/>
                    <a:pt x="1132" y="558"/>
                  </a:cubicBezTo>
                  <a:cubicBezTo>
                    <a:pt x="1133" y="558"/>
                    <a:pt x="1133" y="558"/>
                    <a:pt x="1133" y="558"/>
                  </a:cubicBezTo>
                  <a:cubicBezTo>
                    <a:pt x="1135" y="560"/>
                    <a:pt x="1135" y="560"/>
                    <a:pt x="1137" y="562"/>
                  </a:cubicBezTo>
                  <a:cubicBezTo>
                    <a:pt x="1137" y="562"/>
                    <a:pt x="1138" y="576"/>
                    <a:pt x="1138" y="581"/>
                  </a:cubicBezTo>
                  <a:cubicBezTo>
                    <a:pt x="1138" y="581"/>
                    <a:pt x="1138" y="581"/>
                    <a:pt x="1138" y="581"/>
                  </a:cubicBezTo>
                  <a:cubicBezTo>
                    <a:pt x="1138" y="582"/>
                    <a:pt x="1138" y="582"/>
                    <a:pt x="1138" y="583"/>
                  </a:cubicBezTo>
                  <a:cubicBezTo>
                    <a:pt x="1138" y="583"/>
                    <a:pt x="1138" y="583"/>
                    <a:pt x="1138" y="583"/>
                  </a:cubicBezTo>
                  <a:cubicBezTo>
                    <a:pt x="1137" y="584"/>
                    <a:pt x="1137" y="584"/>
                    <a:pt x="1137" y="584"/>
                  </a:cubicBezTo>
                  <a:cubicBezTo>
                    <a:pt x="1138" y="585"/>
                    <a:pt x="1138" y="585"/>
                    <a:pt x="1138" y="585"/>
                  </a:cubicBezTo>
                  <a:cubicBezTo>
                    <a:pt x="1138" y="585"/>
                    <a:pt x="1138" y="585"/>
                    <a:pt x="1138" y="585"/>
                  </a:cubicBezTo>
                  <a:cubicBezTo>
                    <a:pt x="1138" y="585"/>
                    <a:pt x="1138" y="585"/>
                    <a:pt x="1138" y="585"/>
                  </a:cubicBezTo>
                  <a:cubicBezTo>
                    <a:pt x="1140" y="586"/>
                    <a:pt x="1138" y="585"/>
                    <a:pt x="1140" y="586"/>
                  </a:cubicBezTo>
                  <a:cubicBezTo>
                    <a:pt x="1140" y="586"/>
                    <a:pt x="1140" y="586"/>
                    <a:pt x="1140" y="586"/>
                  </a:cubicBezTo>
                  <a:cubicBezTo>
                    <a:pt x="1141" y="586"/>
                    <a:pt x="1141" y="586"/>
                    <a:pt x="1141" y="586"/>
                  </a:cubicBezTo>
                  <a:cubicBezTo>
                    <a:pt x="1142" y="586"/>
                    <a:pt x="1142" y="586"/>
                    <a:pt x="1142" y="586"/>
                  </a:cubicBezTo>
                  <a:cubicBezTo>
                    <a:pt x="1142" y="587"/>
                    <a:pt x="1142" y="587"/>
                    <a:pt x="1142" y="587"/>
                  </a:cubicBezTo>
                  <a:cubicBezTo>
                    <a:pt x="1142" y="588"/>
                    <a:pt x="1142" y="588"/>
                    <a:pt x="1142" y="588"/>
                  </a:cubicBezTo>
                  <a:cubicBezTo>
                    <a:pt x="1141" y="588"/>
                    <a:pt x="1141" y="588"/>
                    <a:pt x="1141" y="588"/>
                  </a:cubicBezTo>
                  <a:cubicBezTo>
                    <a:pt x="1141" y="589"/>
                    <a:pt x="1141" y="589"/>
                    <a:pt x="1141" y="589"/>
                  </a:cubicBezTo>
                  <a:cubicBezTo>
                    <a:pt x="1141" y="589"/>
                    <a:pt x="1141" y="589"/>
                    <a:pt x="1142" y="590"/>
                  </a:cubicBezTo>
                  <a:cubicBezTo>
                    <a:pt x="1142" y="591"/>
                    <a:pt x="1142" y="591"/>
                    <a:pt x="1142" y="591"/>
                  </a:cubicBezTo>
                  <a:cubicBezTo>
                    <a:pt x="1141" y="591"/>
                    <a:pt x="1141" y="591"/>
                    <a:pt x="1141" y="591"/>
                  </a:cubicBezTo>
                  <a:cubicBezTo>
                    <a:pt x="1141" y="592"/>
                    <a:pt x="1141" y="592"/>
                    <a:pt x="1141" y="592"/>
                  </a:cubicBezTo>
                  <a:cubicBezTo>
                    <a:pt x="1141" y="592"/>
                    <a:pt x="1141" y="592"/>
                    <a:pt x="1141" y="592"/>
                  </a:cubicBezTo>
                  <a:cubicBezTo>
                    <a:pt x="1142" y="593"/>
                    <a:pt x="1142" y="593"/>
                    <a:pt x="1142" y="593"/>
                  </a:cubicBezTo>
                  <a:cubicBezTo>
                    <a:pt x="1143" y="594"/>
                    <a:pt x="1143" y="594"/>
                    <a:pt x="1143" y="594"/>
                  </a:cubicBezTo>
                  <a:cubicBezTo>
                    <a:pt x="1144" y="593"/>
                    <a:pt x="1143" y="593"/>
                    <a:pt x="1144" y="593"/>
                  </a:cubicBezTo>
                  <a:cubicBezTo>
                    <a:pt x="1144" y="593"/>
                    <a:pt x="1144" y="593"/>
                    <a:pt x="1145" y="593"/>
                  </a:cubicBezTo>
                  <a:cubicBezTo>
                    <a:pt x="1145" y="594"/>
                    <a:pt x="1145" y="594"/>
                    <a:pt x="1145" y="594"/>
                  </a:cubicBezTo>
                  <a:cubicBezTo>
                    <a:pt x="1145" y="595"/>
                    <a:pt x="1145" y="594"/>
                    <a:pt x="1146" y="596"/>
                  </a:cubicBezTo>
                  <a:cubicBezTo>
                    <a:pt x="1145" y="597"/>
                    <a:pt x="1145" y="597"/>
                    <a:pt x="1145" y="597"/>
                  </a:cubicBezTo>
                  <a:cubicBezTo>
                    <a:pt x="1145" y="598"/>
                    <a:pt x="1145" y="598"/>
                    <a:pt x="1145" y="598"/>
                  </a:cubicBezTo>
                  <a:cubicBezTo>
                    <a:pt x="1146" y="598"/>
                    <a:pt x="1146" y="598"/>
                    <a:pt x="1146" y="598"/>
                  </a:cubicBezTo>
                  <a:cubicBezTo>
                    <a:pt x="1147" y="598"/>
                    <a:pt x="1147" y="598"/>
                    <a:pt x="1147" y="598"/>
                  </a:cubicBezTo>
                  <a:cubicBezTo>
                    <a:pt x="1147" y="599"/>
                    <a:pt x="1147" y="599"/>
                    <a:pt x="1147" y="599"/>
                  </a:cubicBezTo>
                  <a:cubicBezTo>
                    <a:pt x="1144" y="601"/>
                    <a:pt x="1144" y="601"/>
                    <a:pt x="1144" y="601"/>
                  </a:cubicBezTo>
                  <a:cubicBezTo>
                    <a:pt x="1142" y="601"/>
                    <a:pt x="1142" y="601"/>
                    <a:pt x="1142" y="601"/>
                  </a:cubicBezTo>
                  <a:cubicBezTo>
                    <a:pt x="1141" y="601"/>
                    <a:pt x="1141" y="601"/>
                    <a:pt x="1141" y="601"/>
                  </a:cubicBezTo>
                  <a:cubicBezTo>
                    <a:pt x="1140" y="602"/>
                    <a:pt x="1140" y="602"/>
                    <a:pt x="1140" y="602"/>
                  </a:cubicBezTo>
                  <a:cubicBezTo>
                    <a:pt x="1140" y="603"/>
                    <a:pt x="1140" y="603"/>
                    <a:pt x="1140" y="603"/>
                  </a:cubicBezTo>
                  <a:cubicBezTo>
                    <a:pt x="1139" y="603"/>
                    <a:pt x="1139" y="603"/>
                    <a:pt x="1139" y="603"/>
                  </a:cubicBezTo>
                  <a:cubicBezTo>
                    <a:pt x="1138" y="603"/>
                    <a:pt x="1138" y="603"/>
                    <a:pt x="1138" y="603"/>
                  </a:cubicBezTo>
                  <a:cubicBezTo>
                    <a:pt x="1138" y="603"/>
                    <a:pt x="1138" y="603"/>
                    <a:pt x="1138" y="603"/>
                  </a:cubicBezTo>
                  <a:cubicBezTo>
                    <a:pt x="1137" y="603"/>
                    <a:pt x="1137" y="603"/>
                    <a:pt x="1137" y="603"/>
                  </a:cubicBezTo>
                  <a:cubicBezTo>
                    <a:pt x="1136" y="605"/>
                    <a:pt x="1136" y="605"/>
                    <a:pt x="1136" y="605"/>
                  </a:cubicBezTo>
                  <a:cubicBezTo>
                    <a:pt x="1136" y="604"/>
                    <a:pt x="1136" y="604"/>
                    <a:pt x="1136" y="604"/>
                  </a:cubicBezTo>
                  <a:cubicBezTo>
                    <a:pt x="1135" y="605"/>
                    <a:pt x="1135" y="605"/>
                    <a:pt x="1135" y="605"/>
                  </a:cubicBezTo>
                  <a:cubicBezTo>
                    <a:pt x="1135" y="606"/>
                    <a:pt x="1135" y="605"/>
                    <a:pt x="1135" y="606"/>
                  </a:cubicBezTo>
                  <a:cubicBezTo>
                    <a:pt x="1134" y="605"/>
                    <a:pt x="1134" y="605"/>
                    <a:pt x="1134" y="604"/>
                  </a:cubicBezTo>
                  <a:cubicBezTo>
                    <a:pt x="1133" y="604"/>
                    <a:pt x="1134" y="604"/>
                    <a:pt x="1133" y="604"/>
                  </a:cubicBezTo>
                  <a:cubicBezTo>
                    <a:pt x="1132" y="604"/>
                    <a:pt x="1132" y="604"/>
                    <a:pt x="1132" y="604"/>
                  </a:cubicBezTo>
                  <a:cubicBezTo>
                    <a:pt x="1132" y="604"/>
                    <a:pt x="1132" y="604"/>
                    <a:pt x="1132" y="604"/>
                  </a:cubicBezTo>
                  <a:cubicBezTo>
                    <a:pt x="1132" y="604"/>
                    <a:pt x="1132" y="604"/>
                    <a:pt x="1131" y="605"/>
                  </a:cubicBezTo>
                  <a:cubicBezTo>
                    <a:pt x="1131" y="604"/>
                    <a:pt x="1131" y="604"/>
                    <a:pt x="1131" y="604"/>
                  </a:cubicBezTo>
                  <a:cubicBezTo>
                    <a:pt x="1130" y="604"/>
                    <a:pt x="1130" y="604"/>
                    <a:pt x="1130" y="604"/>
                  </a:cubicBezTo>
                  <a:cubicBezTo>
                    <a:pt x="1130" y="605"/>
                    <a:pt x="1130" y="605"/>
                    <a:pt x="1129" y="606"/>
                  </a:cubicBezTo>
                  <a:cubicBezTo>
                    <a:pt x="1129" y="607"/>
                    <a:pt x="1129" y="607"/>
                    <a:pt x="1129" y="607"/>
                  </a:cubicBezTo>
                  <a:cubicBezTo>
                    <a:pt x="1129" y="608"/>
                    <a:pt x="1129" y="608"/>
                    <a:pt x="1129" y="608"/>
                  </a:cubicBezTo>
                  <a:cubicBezTo>
                    <a:pt x="1129" y="608"/>
                    <a:pt x="1129" y="608"/>
                    <a:pt x="1129" y="608"/>
                  </a:cubicBezTo>
                  <a:cubicBezTo>
                    <a:pt x="1128" y="607"/>
                    <a:pt x="1128" y="607"/>
                    <a:pt x="1128" y="607"/>
                  </a:cubicBezTo>
                  <a:cubicBezTo>
                    <a:pt x="1127" y="606"/>
                    <a:pt x="1127" y="606"/>
                    <a:pt x="1127" y="606"/>
                  </a:cubicBezTo>
                  <a:cubicBezTo>
                    <a:pt x="1126" y="606"/>
                    <a:pt x="1126" y="606"/>
                    <a:pt x="1126" y="606"/>
                  </a:cubicBezTo>
                  <a:cubicBezTo>
                    <a:pt x="1126" y="606"/>
                    <a:pt x="1126" y="606"/>
                    <a:pt x="1126" y="606"/>
                  </a:cubicBezTo>
                  <a:cubicBezTo>
                    <a:pt x="1127" y="605"/>
                    <a:pt x="1127" y="605"/>
                    <a:pt x="1127" y="605"/>
                  </a:cubicBezTo>
                  <a:cubicBezTo>
                    <a:pt x="1127" y="605"/>
                    <a:pt x="1127" y="605"/>
                    <a:pt x="1127" y="605"/>
                  </a:cubicBezTo>
                  <a:cubicBezTo>
                    <a:pt x="1126" y="605"/>
                    <a:pt x="1126" y="605"/>
                    <a:pt x="1126" y="605"/>
                  </a:cubicBezTo>
                  <a:cubicBezTo>
                    <a:pt x="1126" y="605"/>
                    <a:pt x="1126" y="605"/>
                    <a:pt x="1126" y="605"/>
                  </a:cubicBezTo>
                  <a:cubicBezTo>
                    <a:pt x="1127" y="604"/>
                    <a:pt x="1127" y="604"/>
                    <a:pt x="1127" y="604"/>
                  </a:cubicBezTo>
                  <a:cubicBezTo>
                    <a:pt x="1127" y="603"/>
                    <a:pt x="1127" y="603"/>
                    <a:pt x="1127" y="603"/>
                  </a:cubicBezTo>
                  <a:cubicBezTo>
                    <a:pt x="1126" y="603"/>
                    <a:pt x="1126" y="603"/>
                    <a:pt x="1126" y="603"/>
                  </a:cubicBezTo>
                  <a:cubicBezTo>
                    <a:pt x="1126" y="604"/>
                    <a:pt x="1126" y="604"/>
                    <a:pt x="1126" y="604"/>
                  </a:cubicBezTo>
                  <a:cubicBezTo>
                    <a:pt x="1124" y="605"/>
                    <a:pt x="1124" y="605"/>
                    <a:pt x="1124" y="605"/>
                  </a:cubicBezTo>
                  <a:cubicBezTo>
                    <a:pt x="1124" y="606"/>
                    <a:pt x="1124" y="606"/>
                    <a:pt x="1124" y="606"/>
                  </a:cubicBezTo>
                  <a:cubicBezTo>
                    <a:pt x="1123" y="609"/>
                    <a:pt x="1123" y="609"/>
                    <a:pt x="1123" y="609"/>
                  </a:cubicBezTo>
                  <a:cubicBezTo>
                    <a:pt x="1123" y="610"/>
                    <a:pt x="1123" y="610"/>
                    <a:pt x="1123" y="610"/>
                  </a:cubicBezTo>
                  <a:cubicBezTo>
                    <a:pt x="1122" y="611"/>
                    <a:pt x="1123" y="611"/>
                    <a:pt x="1121" y="612"/>
                  </a:cubicBezTo>
                  <a:cubicBezTo>
                    <a:pt x="1120" y="612"/>
                    <a:pt x="1120" y="612"/>
                    <a:pt x="1120" y="612"/>
                  </a:cubicBezTo>
                  <a:cubicBezTo>
                    <a:pt x="1119" y="612"/>
                    <a:pt x="1119" y="612"/>
                    <a:pt x="1119" y="612"/>
                  </a:cubicBezTo>
                  <a:cubicBezTo>
                    <a:pt x="1119" y="613"/>
                    <a:pt x="1119" y="613"/>
                    <a:pt x="1119" y="613"/>
                  </a:cubicBezTo>
                  <a:cubicBezTo>
                    <a:pt x="1118" y="613"/>
                    <a:pt x="1118" y="613"/>
                    <a:pt x="1118" y="613"/>
                  </a:cubicBezTo>
                  <a:cubicBezTo>
                    <a:pt x="1118" y="612"/>
                    <a:pt x="1118" y="612"/>
                    <a:pt x="1118" y="612"/>
                  </a:cubicBezTo>
                  <a:cubicBezTo>
                    <a:pt x="1118" y="612"/>
                    <a:pt x="1118" y="612"/>
                    <a:pt x="1118" y="612"/>
                  </a:cubicBezTo>
                  <a:cubicBezTo>
                    <a:pt x="1117" y="614"/>
                    <a:pt x="1117" y="614"/>
                    <a:pt x="1117" y="614"/>
                  </a:cubicBezTo>
                  <a:cubicBezTo>
                    <a:pt x="1117" y="614"/>
                    <a:pt x="1117" y="614"/>
                    <a:pt x="1117" y="614"/>
                  </a:cubicBezTo>
                  <a:cubicBezTo>
                    <a:pt x="1117" y="612"/>
                    <a:pt x="1117" y="613"/>
                    <a:pt x="1117" y="612"/>
                  </a:cubicBezTo>
                  <a:cubicBezTo>
                    <a:pt x="1116" y="612"/>
                    <a:pt x="1116" y="612"/>
                    <a:pt x="1116" y="612"/>
                  </a:cubicBezTo>
                  <a:cubicBezTo>
                    <a:pt x="1116" y="614"/>
                    <a:pt x="1116" y="614"/>
                    <a:pt x="1116" y="614"/>
                  </a:cubicBezTo>
                  <a:cubicBezTo>
                    <a:pt x="1115" y="614"/>
                    <a:pt x="1115" y="614"/>
                    <a:pt x="1115" y="614"/>
                  </a:cubicBezTo>
                  <a:cubicBezTo>
                    <a:pt x="1115" y="613"/>
                    <a:pt x="1115" y="613"/>
                    <a:pt x="1115" y="613"/>
                  </a:cubicBezTo>
                  <a:cubicBezTo>
                    <a:pt x="1115" y="613"/>
                    <a:pt x="1115" y="613"/>
                    <a:pt x="1115" y="613"/>
                  </a:cubicBezTo>
                  <a:cubicBezTo>
                    <a:pt x="1115" y="614"/>
                    <a:pt x="1115" y="614"/>
                    <a:pt x="1115" y="614"/>
                  </a:cubicBezTo>
                  <a:cubicBezTo>
                    <a:pt x="1115" y="615"/>
                    <a:pt x="1115" y="615"/>
                    <a:pt x="1115" y="615"/>
                  </a:cubicBezTo>
                  <a:cubicBezTo>
                    <a:pt x="1115" y="615"/>
                    <a:pt x="1115" y="615"/>
                    <a:pt x="1115" y="615"/>
                  </a:cubicBezTo>
                  <a:cubicBezTo>
                    <a:pt x="1114" y="615"/>
                    <a:pt x="1115" y="615"/>
                    <a:pt x="1114" y="615"/>
                  </a:cubicBezTo>
                  <a:cubicBezTo>
                    <a:pt x="1114" y="615"/>
                    <a:pt x="1114" y="615"/>
                    <a:pt x="1114" y="615"/>
                  </a:cubicBezTo>
                  <a:cubicBezTo>
                    <a:pt x="1113" y="615"/>
                    <a:pt x="1113" y="615"/>
                    <a:pt x="1113" y="615"/>
                  </a:cubicBezTo>
                  <a:cubicBezTo>
                    <a:pt x="1113" y="614"/>
                    <a:pt x="1113" y="615"/>
                    <a:pt x="1113" y="614"/>
                  </a:cubicBezTo>
                  <a:cubicBezTo>
                    <a:pt x="1112" y="614"/>
                    <a:pt x="1112" y="614"/>
                    <a:pt x="1112" y="614"/>
                  </a:cubicBezTo>
                  <a:cubicBezTo>
                    <a:pt x="1111" y="615"/>
                    <a:pt x="1111" y="615"/>
                    <a:pt x="1111" y="615"/>
                  </a:cubicBezTo>
                  <a:cubicBezTo>
                    <a:pt x="1110" y="617"/>
                    <a:pt x="1110" y="617"/>
                    <a:pt x="1110" y="617"/>
                  </a:cubicBezTo>
                  <a:cubicBezTo>
                    <a:pt x="1110" y="617"/>
                    <a:pt x="1110" y="617"/>
                    <a:pt x="1110" y="618"/>
                  </a:cubicBezTo>
                  <a:cubicBezTo>
                    <a:pt x="1108" y="620"/>
                    <a:pt x="1109" y="619"/>
                    <a:pt x="1107" y="622"/>
                  </a:cubicBezTo>
                  <a:cubicBezTo>
                    <a:pt x="1106" y="625"/>
                    <a:pt x="1106" y="625"/>
                    <a:pt x="1106" y="625"/>
                  </a:cubicBezTo>
                  <a:cubicBezTo>
                    <a:pt x="1105" y="625"/>
                    <a:pt x="1105" y="625"/>
                    <a:pt x="1105" y="625"/>
                  </a:cubicBezTo>
                  <a:cubicBezTo>
                    <a:pt x="1105" y="626"/>
                    <a:pt x="1105" y="626"/>
                    <a:pt x="1105" y="626"/>
                  </a:cubicBezTo>
                  <a:cubicBezTo>
                    <a:pt x="1104" y="629"/>
                    <a:pt x="1104" y="628"/>
                    <a:pt x="1103" y="630"/>
                  </a:cubicBezTo>
                  <a:cubicBezTo>
                    <a:pt x="1104" y="631"/>
                    <a:pt x="1104" y="630"/>
                    <a:pt x="1104" y="631"/>
                  </a:cubicBezTo>
                  <a:cubicBezTo>
                    <a:pt x="1104" y="632"/>
                    <a:pt x="1104" y="632"/>
                    <a:pt x="1104" y="632"/>
                  </a:cubicBezTo>
                  <a:cubicBezTo>
                    <a:pt x="1105" y="632"/>
                    <a:pt x="1105" y="632"/>
                    <a:pt x="1105" y="632"/>
                  </a:cubicBezTo>
                  <a:cubicBezTo>
                    <a:pt x="1105" y="632"/>
                    <a:pt x="1105" y="632"/>
                    <a:pt x="1105" y="632"/>
                  </a:cubicBezTo>
                  <a:cubicBezTo>
                    <a:pt x="1106" y="632"/>
                    <a:pt x="1106" y="632"/>
                    <a:pt x="1106" y="632"/>
                  </a:cubicBezTo>
                  <a:cubicBezTo>
                    <a:pt x="1106" y="633"/>
                    <a:pt x="1106" y="633"/>
                    <a:pt x="1106" y="633"/>
                  </a:cubicBezTo>
                  <a:cubicBezTo>
                    <a:pt x="1106" y="633"/>
                    <a:pt x="1106" y="633"/>
                    <a:pt x="1106" y="633"/>
                  </a:cubicBezTo>
                  <a:cubicBezTo>
                    <a:pt x="1105" y="633"/>
                    <a:pt x="1105" y="633"/>
                    <a:pt x="1105" y="633"/>
                  </a:cubicBezTo>
                  <a:cubicBezTo>
                    <a:pt x="1104" y="634"/>
                    <a:pt x="1104" y="634"/>
                    <a:pt x="1104" y="634"/>
                  </a:cubicBezTo>
                  <a:cubicBezTo>
                    <a:pt x="1103" y="634"/>
                    <a:pt x="1103" y="634"/>
                    <a:pt x="1103" y="634"/>
                  </a:cubicBezTo>
                  <a:cubicBezTo>
                    <a:pt x="1103" y="636"/>
                    <a:pt x="1102" y="636"/>
                    <a:pt x="1101" y="637"/>
                  </a:cubicBezTo>
                  <a:cubicBezTo>
                    <a:pt x="1102" y="638"/>
                    <a:pt x="1102" y="638"/>
                    <a:pt x="1102" y="638"/>
                  </a:cubicBezTo>
                  <a:cubicBezTo>
                    <a:pt x="1104" y="638"/>
                    <a:pt x="1104" y="638"/>
                    <a:pt x="1104" y="638"/>
                  </a:cubicBezTo>
                  <a:cubicBezTo>
                    <a:pt x="1104" y="639"/>
                    <a:pt x="1104" y="639"/>
                    <a:pt x="1104" y="639"/>
                  </a:cubicBezTo>
                  <a:cubicBezTo>
                    <a:pt x="1106" y="642"/>
                    <a:pt x="1106" y="642"/>
                    <a:pt x="1106" y="642"/>
                  </a:cubicBezTo>
                  <a:cubicBezTo>
                    <a:pt x="1106" y="642"/>
                    <a:pt x="1106" y="642"/>
                    <a:pt x="1106" y="642"/>
                  </a:cubicBezTo>
                  <a:cubicBezTo>
                    <a:pt x="1105" y="643"/>
                    <a:pt x="1105" y="643"/>
                    <a:pt x="1105" y="643"/>
                  </a:cubicBezTo>
                  <a:cubicBezTo>
                    <a:pt x="1107" y="643"/>
                    <a:pt x="1107" y="643"/>
                    <a:pt x="1107" y="643"/>
                  </a:cubicBezTo>
                  <a:cubicBezTo>
                    <a:pt x="1107" y="645"/>
                    <a:pt x="1107" y="645"/>
                    <a:pt x="1107" y="645"/>
                  </a:cubicBezTo>
                  <a:cubicBezTo>
                    <a:pt x="1108" y="646"/>
                    <a:pt x="1108" y="646"/>
                    <a:pt x="1108" y="646"/>
                  </a:cubicBezTo>
                  <a:cubicBezTo>
                    <a:pt x="1109" y="646"/>
                    <a:pt x="1109" y="646"/>
                    <a:pt x="1109" y="646"/>
                  </a:cubicBezTo>
                  <a:cubicBezTo>
                    <a:pt x="1112" y="646"/>
                    <a:pt x="1111" y="646"/>
                    <a:pt x="1113" y="645"/>
                  </a:cubicBezTo>
                  <a:cubicBezTo>
                    <a:pt x="1113" y="644"/>
                    <a:pt x="1113" y="644"/>
                    <a:pt x="1113" y="644"/>
                  </a:cubicBezTo>
                  <a:cubicBezTo>
                    <a:pt x="1112" y="643"/>
                    <a:pt x="1112" y="643"/>
                    <a:pt x="1112" y="642"/>
                  </a:cubicBezTo>
                  <a:cubicBezTo>
                    <a:pt x="1111" y="641"/>
                    <a:pt x="1111" y="641"/>
                    <a:pt x="1111" y="641"/>
                  </a:cubicBezTo>
                  <a:cubicBezTo>
                    <a:pt x="1111" y="642"/>
                    <a:pt x="1111" y="642"/>
                    <a:pt x="1111" y="642"/>
                  </a:cubicBezTo>
                  <a:cubicBezTo>
                    <a:pt x="1110" y="641"/>
                    <a:pt x="1110" y="641"/>
                    <a:pt x="1110" y="641"/>
                  </a:cubicBezTo>
                  <a:cubicBezTo>
                    <a:pt x="1110" y="641"/>
                    <a:pt x="1110" y="641"/>
                    <a:pt x="1110" y="641"/>
                  </a:cubicBezTo>
                  <a:cubicBezTo>
                    <a:pt x="1110" y="641"/>
                    <a:pt x="1110" y="641"/>
                    <a:pt x="1110" y="641"/>
                  </a:cubicBezTo>
                  <a:cubicBezTo>
                    <a:pt x="1111" y="641"/>
                    <a:pt x="1111" y="641"/>
                    <a:pt x="1111" y="641"/>
                  </a:cubicBezTo>
                  <a:cubicBezTo>
                    <a:pt x="1112" y="641"/>
                    <a:pt x="1112" y="641"/>
                    <a:pt x="1112" y="641"/>
                  </a:cubicBezTo>
                  <a:cubicBezTo>
                    <a:pt x="1113" y="643"/>
                    <a:pt x="1113" y="643"/>
                    <a:pt x="1113" y="643"/>
                  </a:cubicBezTo>
                  <a:cubicBezTo>
                    <a:pt x="1113" y="646"/>
                    <a:pt x="1113" y="645"/>
                    <a:pt x="1114" y="647"/>
                  </a:cubicBezTo>
                  <a:cubicBezTo>
                    <a:pt x="1113" y="647"/>
                    <a:pt x="1113" y="647"/>
                    <a:pt x="1113" y="647"/>
                  </a:cubicBezTo>
                  <a:cubicBezTo>
                    <a:pt x="1113" y="647"/>
                    <a:pt x="1113" y="647"/>
                    <a:pt x="1113" y="647"/>
                  </a:cubicBezTo>
                  <a:cubicBezTo>
                    <a:pt x="1112" y="647"/>
                    <a:pt x="1110" y="648"/>
                    <a:pt x="1108" y="648"/>
                  </a:cubicBezTo>
                  <a:cubicBezTo>
                    <a:pt x="1107" y="649"/>
                    <a:pt x="1107" y="649"/>
                    <a:pt x="1107" y="649"/>
                  </a:cubicBezTo>
                  <a:cubicBezTo>
                    <a:pt x="1105" y="649"/>
                    <a:pt x="1105" y="649"/>
                    <a:pt x="1105" y="649"/>
                  </a:cubicBezTo>
                  <a:cubicBezTo>
                    <a:pt x="1105" y="649"/>
                    <a:pt x="1105" y="649"/>
                    <a:pt x="1105" y="649"/>
                  </a:cubicBezTo>
                  <a:cubicBezTo>
                    <a:pt x="1105" y="648"/>
                    <a:pt x="1105" y="648"/>
                    <a:pt x="1105" y="648"/>
                  </a:cubicBezTo>
                  <a:cubicBezTo>
                    <a:pt x="1105" y="647"/>
                    <a:pt x="1105" y="647"/>
                    <a:pt x="1105" y="647"/>
                  </a:cubicBezTo>
                  <a:cubicBezTo>
                    <a:pt x="1105" y="647"/>
                    <a:pt x="1105" y="647"/>
                    <a:pt x="1105" y="647"/>
                  </a:cubicBezTo>
                  <a:cubicBezTo>
                    <a:pt x="1102" y="649"/>
                    <a:pt x="1102" y="649"/>
                    <a:pt x="1102" y="649"/>
                  </a:cubicBezTo>
                  <a:cubicBezTo>
                    <a:pt x="1101" y="649"/>
                    <a:pt x="1101" y="649"/>
                    <a:pt x="1101" y="649"/>
                  </a:cubicBezTo>
                  <a:cubicBezTo>
                    <a:pt x="1100" y="650"/>
                    <a:pt x="1100" y="650"/>
                    <a:pt x="1100" y="650"/>
                  </a:cubicBezTo>
                  <a:cubicBezTo>
                    <a:pt x="1099" y="650"/>
                    <a:pt x="1099" y="650"/>
                    <a:pt x="1099" y="650"/>
                  </a:cubicBezTo>
                  <a:cubicBezTo>
                    <a:pt x="1099" y="648"/>
                    <a:pt x="1099" y="648"/>
                    <a:pt x="1099" y="648"/>
                  </a:cubicBezTo>
                  <a:cubicBezTo>
                    <a:pt x="1100" y="646"/>
                    <a:pt x="1100" y="646"/>
                    <a:pt x="1100" y="646"/>
                  </a:cubicBezTo>
                  <a:cubicBezTo>
                    <a:pt x="1100" y="646"/>
                    <a:pt x="1100" y="646"/>
                    <a:pt x="1100" y="646"/>
                  </a:cubicBezTo>
                  <a:cubicBezTo>
                    <a:pt x="1098" y="647"/>
                    <a:pt x="1098" y="647"/>
                    <a:pt x="1098" y="647"/>
                  </a:cubicBezTo>
                  <a:cubicBezTo>
                    <a:pt x="1098" y="647"/>
                    <a:pt x="1098" y="647"/>
                    <a:pt x="1098" y="647"/>
                  </a:cubicBezTo>
                  <a:cubicBezTo>
                    <a:pt x="1098" y="646"/>
                    <a:pt x="1098" y="646"/>
                    <a:pt x="1098" y="646"/>
                  </a:cubicBezTo>
                  <a:cubicBezTo>
                    <a:pt x="1098" y="646"/>
                    <a:pt x="1098" y="646"/>
                    <a:pt x="1098" y="646"/>
                  </a:cubicBezTo>
                  <a:cubicBezTo>
                    <a:pt x="1097" y="645"/>
                    <a:pt x="1097" y="645"/>
                    <a:pt x="1097" y="645"/>
                  </a:cubicBezTo>
                  <a:cubicBezTo>
                    <a:pt x="1097" y="647"/>
                    <a:pt x="1097" y="647"/>
                    <a:pt x="1097" y="647"/>
                  </a:cubicBezTo>
                  <a:cubicBezTo>
                    <a:pt x="1097" y="648"/>
                    <a:pt x="1097" y="648"/>
                    <a:pt x="1097" y="648"/>
                  </a:cubicBezTo>
                  <a:cubicBezTo>
                    <a:pt x="1097" y="651"/>
                    <a:pt x="1097" y="651"/>
                    <a:pt x="1097" y="651"/>
                  </a:cubicBezTo>
                  <a:cubicBezTo>
                    <a:pt x="1096" y="652"/>
                    <a:pt x="1096" y="652"/>
                    <a:pt x="1096" y="652"/>
                  </a:cubicBezTo>
                  <a:cubicBezTo>
                    <a:pt x="1093" y="652"/>
                    <a:pt x="1093" y="652"/>
                    <a:pt x="1093" y="652"/>
                  </a:cubicBezTo>
                  <a:cubicBezTo>
                    <a:pt x="1091" y="652"/>
                    <a:pt x="1091" y="652"/>
                    <a:pt x="1087" y="653"/>
                  </a:cubicBezTo>
                  <a:cubicBezTo>
                    <a:pt x="1086" y="653"/>
                    <a:pt x="1086" y="653"/>
                    <a:pt x="1086" y="653"/>
                  </a:cubicBezTo>
                  <a:cubicBezTo>
                    <a:pt x="1085" y="653"/>
                    <a:pt x="1085" y="653"/>
                    <a:pt x="1085" y="653"/>
                  </a:cubicBezTo>
                  <a:cubicBezTo>
                    <a:pt x="1081" y="653"/>
                    <a:pt x="1081" y="653"/>
                    <a:pt x="1081" y="653"/>
                  </a:cubicBezTo>
                  <a:cubicBezTo>
                    <a:pt x="1080" y="653"/>
                    <a:pt x="1080" y="653"/>
                    <a:pt x="1080" y="653"/>
                  </a:cubicBezTo>
                  <a:cubicBezTo>
                    <a:pt x="1079" y="654"/>
                    <a:pt x="1079" y="654"/>
                    <a:pt x="1079" y="654"/>
                  </a:cubicBezTo>
                  <a:cubicBezTo>
                    <a:pt x="1072" y="656"/>
                    <a:pt x="1073" y="657"/>
                    <a:pt x="1070" y="660"/>
                  </a:cubicBezTo>
                  <a:cubicBezTo>
                    <a:pt x="1069" y="660"/>
                    <a:pt x="1069" y="660"/>
                    <a:pt x="1069" y="660"/>
                  </a:cubicBezTo>
                  <a:cubicBezTo>
                    <a:pt x="1068" y="661"/>
                    <a:pt x="1069" y="660"/>
                    <a:pt x="1068" y="661"/>
                  </a:cubicBezTo>
                  <a:cubicBezTo>
                    <a:pt x="1069" y="658"/>
                    <a:pt x="1069" y="658"/>
                    <a:pt x="1069" y="655"/>
                  </a:cubicBezTo>
                  <a:cubicBezTo>
                    <a:pt x="1069" y="654"/>
                    <a:pt x="1069" y="654"/>
                    <a:pt x="1068" y="654"/>
                  </a:cubicBezTo>
                  <a:cubicBezTo>
                    <a:pt x="1069" y="655"/>
                    <a:pt x="1069" y="655"/>
                    <a:pt x="1069" y="655"/>
                  </a:cubicBezTo>
                  <a:cubicBezTo>
                    <a:pt x="1069" y="658"/>
                    <a:pt x="1069" y="657"/>
                    <a:pt x="1069" y="659"/>
                  </a:cubicBezTo>
                  <a:cubicBezTo>
                    <a:pt x="1068" y="661"/>
                    <a:pt x="1068" y="661"/>
                    <a:pt x="1068" y="661"/>
                  </a:cubicBezTo>
                  <a:cubicBezTo>
                    <a:pt x="1067" y="662"/>
                    <a:pt x="1067" y="661"/>
                    <a:pt x="1067" y="662"/>
                  </a:cubicBezTo>
                  <a:cubicBezTo>
                    <a:pt x="1066" y="662"/>
                    <a:pt x="1066" y="662"/>
                    <a:pt x="1066" y="662"/>
                  </a:cubicBezTo>
                  <a:cubicBezTo>
                    <a:pt x="1066" y="663"/>
                    <a:pt x="1066" y="662"/>
                    <a:pt x="1065" y="663"/>
                  </a:cubicBezTo>
                  <a:cubicBezTo>
                    <a:pt x="1065" y="664"/>
                    <a:pt x="1065" y="664"/>
                    <a:pt x="1065" y="664"/>
                  </a:cubicBezTo>
                  <a:cubicBezTo>
                    <a:pt x="1065" y="665"/>
                    <a:pt x="1065" y="665"/>
                    <a:pt x="1065" y="665"/>
                  </a:cubicBezTo>
                  <a:cubicBezTo>
                    <a:pt x="1067" y="666"/>
                    <a:pt x="1067" y="666"/>
                    <a:pt x="1067" y="666"/>
                  </a:cubicBezTo>
                  <a:cubicBezTo>
                    <a:pt x="1068" y="665"/>
                    <a:pt x="1068" y="665"/>
                    <a:pt x="1068" y="665"/>
                  </a:cubicBezTo>
                  <a:cubicBezTo>
                    <a:pt x="1068" y="666"/>
                    <a:pt x="1068" y="666"/>
                    <a:pt x="1068" y="667"/>
                  </a:cubicBezTo>
                  <a:cubicBezTo>
                    <a:pt x="1068" y="667"/>
                    <a:pt x="1067" y="675"/>
                    <a:pt x="1067" y="675"/>
                  </a:cubicBezTo>
                  <a:cubicBezTo>
                    <a:pt x="1067" y="674"/>
                    <a:pt x="1067" y="673"/>
                    <a:pt x="1067" y="672"/>
                  </a:cubicBezTo>
                  <a:cubicBezTo>
                    <a:pt x="1067" y="672"/>
                    <a:pt x="1067" y="672"/>
                    <a:pt x="1067" y="672"/>
                  </a:cubicBezTo>
                  <a:cubicBezTo>
                    <a:pt x="1066" y="673"/>
                    <a:pt x="1066" y="675"/>
                    <a:pt x="1066" y="676"/>
                  </a:cubicBezTo>
                  <a:cubicBezTo>
                    <a:pt x="1065" y="678"/>
                    <a:pt x="1065" y="677"/>
                    <a:pt x="1064" y="679"/>
                  </a:cubicBezTo>
                  <a:cubicBezTo>
                    <a:pt x="1063" y="679"/>
                    <a:pt x="1063" y="679"/>
                    <a:pt x="1063" y="679"/>
                  </a:cubicBezTo>
                  <a:cubicBezTo>
                    <a:pt x="1063" y="679"/>
                    <a:pt x="1063" y="679"/>
                    <a:pt x="1063" y="679"/>
                  </a:cubicBezTo>
                  <a:cubicBezTo>
                    <a:pt x="1063" y="680"/>
                    <a:pt x="1063" y="680"/>
                    <a:pt x="1063" y="680"/>
                  </a:cubicBezTo>
                  <a:cubicBezTo>
                    <a:pt x="1063" y="681"/>
                    <a:pt x="1063" y="681"/>
                    <a:pt x="1063" y="681"/>
                  </a:cubicBezTo>
                  <a:cubicBezTo>
                    <a:pt x="1063" y="682"/>
                    <a:pt x="1063" y="682"/>
                    <a:pt x="1063" y="682"/>
                  </a:cubicBezTo>
                  <a:cubicBezTo>
                    <a:pt x="1062" y="681"/>
                    <a:pt x="1062" y="681"/>
                    <a:pt x="1062" y="681"/>
                  </a:cubicBezTo>
                  <a:cubicBezTo>
                    <a:pt x="1061" y="682"/>
                    <a:pt x="1061" y="682"/>
                    <a:pt x="1061" y="682"/>
                  </a:cubicBezTo>
                  <a:cubicBezTo>
                    <a:pt x="1061" y="682"/>
                    <a:pt x="1061" y="682"/>
                    <a:pt x="1061" y="682"/>
                  </a:cubicBezTo>
                  <a:cubicBezTo>
                    <a:pt x="1061" y="683"/>
                    <a:pt x="1061" y="683"/>
                    <a:pt x="1061" y="683"/>
                  </a:cubicBezTo>
                  <a:cubicBezTo>
                    <a:pt x="1060" y="684"/>
                    <a:pt x="1060" y="685"/>
                    <a:pt x="1059" y="686"/>
                  </a:cubicBezTo>
                  <a:cubicBezTo>
                    <a:pt x="1057" y="687"/>
                    <a:pt x="1057" y="687"/>
                    <a:pt x="1057" y="687"/>
                  </a:cubicBezTo>
                  <a:cubicBezTo>
                    <a:pt x="1057" y="687"/>
                    <a:pt x="1057" y="687"/>
                    <a:pt x="1057" y="687"/>
                  </a:cubicBezTo>
                  <a:cubicBezTo>
                    <a:pt x="1058" y="685"/>
                    <a:pt x="1057" y="686"/>
                    <a:pt x="1058" y="684"/>
                  </a:cubicBezTo>
                  <a:cubicBezTo>
                    <a:pt x="1057" y="684"/>
                    <a:pt x="1057" y="684"/>
                    <a:pt x="1056" y="683"/>
                  </a:cubicBezTo>
                  <a:cubicBezTo>
                    <a:pt x="1055" y="683"/>
                    <a:pt x="1055" y="683"/>
                    <a:pt x="1055" y="683"/>
                  </a:cubicBezTo>
                  <a:cubicBezTo>
                    <a:pt x="1054" y="682"/>
                    <a:pt x="1054" y="682"/>
                    <a:pt x="1054" y="682"/>
                  </a:cubicBezTo>
                  <a:cubicBezTo>
                    <a:pt x="1053" y="682"/>
                    <a:pt x="1053" y="682"/>
                    <a:pt x="1053" y="682"/>
                  </a:cubicBezTo>
                  <a:cubicBezTo>
                    <a:pt x="1051" y="679"/>
                    <a:pt x="1051" y="679"/>
                    <a:pt x="1051" y="679"/>
                  </a:cubicBezTo>
                  <a:cubicBezTo>
                    <a:pt x="1051" y="679"/>
                    <a:pt x="1051" y="679"/>
                    <a:pt x="1051" y="678"/>
                  </a:cubicBezTo>
                  <a:cubicBezTo>
                    <a:pt x="1051" y="676"/>
                    <a:pt x="1051" y="676"/>
                    <a:pt x="1052" y="675"/>
                  </a:cubicBezTo>
                  <a:cubicBezTo>
                    <a:pt x="1053" y="674"/>
                    <a:pt x="1053" y="674"/>
                    <a:pt x="1053" y="674"/>
                  </a:cubicBezTo>
                  <a:cubicBezTo>
                    <a:pt x="1055" y="674"/>
                    <a:pt x="1055" y="674"/>
                    <a:pt x="1055" y="674"/>
                  </a:cubicBezTo>
                  <a:cubicBezTo>
                    <a:pt x="1056" y="673"/>
                    <a:pt x="1055" y="673"/>
                    <a:pt x="1056" y="672"/>
                  </a:cubicBezTo>
                  <a:cubicBezTo>
                    <a:pt x="1055" y="674"/>
                    <a:pt x="1055" y="674"/>
                    <a:pt x="1055" y="674"/>
                  </a:cubicBezTo>
                  <a:cubicBezTo>
                    <a:pt x="1053" y="674"/>
                    <a:pt x="1053" y="674"/>
                    <a:pt x="1052" y="674"/>
                  </a:cubicBezTo>
                  <a:cubicBezTo>
                    <a:pt x="1051" y="675"/>
                    <a:pt x="1051" y="675"/>
                    <a:pt x="1051" y="675"/>
                  </a:cubicBezTo>
                  <a:cubicBezTo>
                    <a:pt x="1051" y="676"/>
                    <a:pt x="1051" y="676"/>
                    <a:pt x="1051" y="676"/>
                  </a:cubicBezTo>
                  <a:cubicBezTo>
                    <a:pt x="1050" y="677"/>
                    <a:pt x="1050" y="677"/>
                    <a:pt x="1050" y="677"/>
                  </a:cubicBezTo>
                  <a:cubicBezTo>
                    <a:pt x="1050" y="678"/>
                    <a:pt x="1050" y="678"/>
                    <a:pt x="1050" y="678"/>
                  </a:cubicBezTo>
                  <a:cubicBezTo>
                    <a:pt x="1050" y="680"/>
                    <a:pt x="1050" y="680"/>
                    <a:pt x="1050" y="680"/>
                  </a:cubicBezTo>
                  <a:cubicBezTo>
                    <a:pt x="1051" y="681"/>
                    <a:pt x="1051" y="680"/>
                    <a:pt x="1052" y="682"/>
                  </a:cubicBezTo>
                  <a:cubicBezTo>
                    <a:pt x="1052" y="685"/>
                    <a:pt x="1052" y="685"/>
                    <a:pt x="1052" y="685"/>
                  </a:cubicBezTo>
                  <a:cubicBezTo>
                    <a:pt x="1053" y="687"/>
                    <a:pt x="1053" y="686"/>
                    <a:pt x="1055" y="689"/>
                  </a:cubicBezTo>
                  <a:cubicBezTo>
                    <a:pt x="1056" y="690"/>
                    <a:pt x="1056" y="690"/>
                    <a:pt x="1056" y="690"/>
                  </a:cubicBezTo>
                  <a:cubicBezTo>
                    <a:pt x="1056" y="690"/>
                    <a:pt x="1056" y="690"/>
                    <a:pt x="1056" y="690"/>
                  </a:cubicBezTo>
                  <a:cubicBezTo>
                    <a:pt x="1055" y="692"/>
                    <a:pt x="1055" y="692"/>
                    <a:pt x="1055" y="692"/>
                  </a:cubicBezTo>
                  <a:cubicBezTo>
                    <a:pt x="1055" y="692"/>
                    <a:pt x="1055" y="692"/>
                    <a:pt x="1055" y="692"/>
                  </a:cubicBezTo>
                  <a:cubicBezTo>
                    <a:pt x="1055" y="692"/>
                    <a:pt x="1055" y="692"/>
                    <a:pt x="1055" y="692"/>
                  </a:cubicBezTo>
                  <a:cubicBezTo>
                    <a:pt x="1056" y="693"/>
                    <a:pt x="1056" y="693"/>
                    <a:pt x="1056" y="693"/>
                  </a:cubicBezTo>
                  <a:cubicBezTo>
                    <a:pt x="1056" y="694"/>
                    <a:pt x="1056" y="694"/>
                    <a:pt x="1056" y="694"/>
                  </a:cubicBezTo>
                  <a:cubicBezTo>
                    <a:pt x="1056" y="695"/>
                    <a:pt x="1056" y="695"/>
                    <a:pt x="1056" y="695"/>
                  </a:cubicBezTo>
                  <a:cubicBezTo>
                    <a:pt x="1056" y="696"/>
                    <a:pt x="1056" y="696"/>
                    <a:pt x="1056" y="696"/>
                  </a:cubicBezTo>
                  <a:cubicBezTo>
                    <a:pt x="1056" y="695"/>
                    <a:pt x="1056" y="695"/>
                    <a:pt x="1056" y="695"/>
                  </a:cubicBezTo>
                  <a:cubicBezTo>
                    <a:pt x="1056" y="695"/>
                    <a:pt x="1056" y="695"/>
                    <a:pt x="1056" y="695"/>
                  </a:cubicBezTo>
                  <a:cubicBezTo>
                    <a:pt x="1055" y="695"/>
                    <a:pt x="1055" y="695"/>
                    <a:pt x="1055" y="695"/>
                  </a:cubicBezTo>
                  <a:cubicBezTo>
                    <a:pt x="1055" y="695"/>
                    <a:pt x="1055" y="695"/>
                    <a:pt x="1055" y="695"/>
                  </a:cubicBezTo>
                  <a:cubicBezTo>
                    <a:pt x="1055" y="697"/>
                    <a:pt x="1055" y="697"/>
                    <a:pt x="1055" y="697"/>
                  </a:cubicBezTo>
                  <a:cubicBezTo>
                    <a:pt x="1054" y="697"/>
                    <a:pt x="1054" y="697"/>
                    <a:pt x="1054" y="697"/>
                  </a:cubicBezTo>
                  <a:cubicBezTo>
                    <a:pt x="1054" y="698"/>
                    <a:pt x="1053" y="699"/>
                    <a:pt x="1050" y="706"/>
                  </a:cubicBezTo>
                  <a:cubicBezTo>
                    <a:pt x="1050" y="707"/>
                    <a:pt x="1050" y="707"/>
                    <a:pt x="1050" y="707"/>
                  </a:cubicBezTo>
                  <a:cubicBezTo>
                    <a:pt x="1049" y="707"/>
                    <a:pt x="1050" y="707"/>
                    <a:pt x="1049" y="708"/>
                  </a:cubicBezTo>
                  <a:cubicBezTo>
                    <a:pt x="1048" y="708"/>
                    <a:pt x="1048" y="708"/>
                    <a:pt x="1047" y="709"/>
                  </a:cubicBezTo>
                  <a:cubicBezTo>
                    <a:pt x="1047" y="711"/>
                    <a:pt x="1047" y="710"/>
                    <a:pt x="1046" y="713"/>
                  </a:cubicBezTo>
                  <a:cubicBezTo>
                    <a:pt x="1046" y="712"/>
                    <a:pt x="1046" y="712"/>
                    <a:pt x="1046" y="712"/>
                  </a:cubicBezTo>
                  <a:cubicBezTo>
                    <a:pt x="1045" y="711"/>
                    <a:pt x="1045" y="711"/>
                    <a:pt x="1045" y="711"/>
                  </a:cubicBezTo>
                  <a:cubicBezTo>
                    <a:pt x="1046" y="707"/>
                    <a:pt x="1047" y="705"/>
                    <a:pt x="1049" y="703"/>
                  </a:cubicBezTo>
                  <a:cubicBezTo>
                    <a:pt x="1049" y="701"/>
                    <a:pt x="1049" y="701"/>
                    <a:pt x="1049" y="701"/>
                  </a:cubicBezTo>
                  <a:cubicBezTo>
                    <a:pt x="1048" y="701"/>
                    <a:pt x="1048" y="701"/>
                    <a:pt x="1048" y="701"/>
                  </a:cubicBezTo>
                  <a:cubicBezTo>
                    <a:pt x="1047" y="701"/>
                    <a:pt x="1047" y="701"/>
                    <a:pt x="1047" y="701"/>
                  </a:cubicBezTo>
                  <a:cubicBezTo>
                    <a:pt x="1047" y="700"/>
                    <a:pt x="1047" y="700"/>
                    <a:pt x="1048" y="700"/>
                  </a:cubicBezTo>
                  <a:cubicBezTo>
                    <a:pt x="1047" y="699"/>
                    <a:pt x="1047" y="699"/>
                    <a:pt x="1047" y="699"/>
                  </a:cubicBezTo>
                  <a:cubicBezTo>
                    <a:pt x="1047" y="699"/>
                    <a:pt x="1047" y="699"/>
                    <a:pt x="1047" y="699"/>
                  </a:cubicBezTo>
                  <a:cubicBezTo>
                    <a:pt x="1046" y="698"/>
                    <a:pt x="1046" y="698"/>
                    <a:pt x="1046" y="698"/>
                  </a:cubicBezTo>
                  <a:cubicBezTo>
                    <a:pt x="1047" y="698"/>
                    <a:pt x="1047" y="698"/>
                    <a:pt x="1047" y="698"/>
                  </a:cubicBezTo>
                  <a:cubicBezTo>
                    <a:pt x="1047" y="697"/>
                    <a:pt x="1047" y="697"/>
                    <a:pt x="1047" y="697"/>
                  </a:cubicBezTo>
                  <a:cubicBezTo>
                    <a:pt x="1047" y="696"/>
                    <a:pt x="1047" y="696"/>
                    <a:pt x="1047" y="696"/>
                  </a:cubicBezTo>
                  <a:cubicBezTo>
                    <a:pt x="1047" y="696"/>
                    <a:pt x="1047" y="696"/>
                    <a:pt x="1047" y="696"/>
                  </a:cubicBezTo>
                  <a:cubicBezTo>
                    <a:pt x="1047" y="696"/>
                    <a:pt x="1047" y="696"/>
                    <a:pt x="1047" y="696"/>
                  </a:cubicBezTo>
                  <a:cubicBezTo>
                    <a:pt x="1046" y="696"/>
                    <a:pt x="1046" y="696"/>
                    <a:pt x="1046" y="697"/>
                  </a:cubicBezTo>
                  <a:cubicBezTo>
                    <a:pt x="1046" y="696"/>
                    <a:pt x="1046" y="696"/>
                    <a:pt x="1046" y="696"/>
                  </a:cubicBezTo>
                  <a:cubicBezTo>
                    <a:pt x="1045" y="696"/>
                    <a:pt x="1045" y="696"/>
                    <a:pt x="1045" y="696"/>
                  </a:cubicBezTo>
                  <a:cubicBezTo>
                    <a:pt x="1045" y="697"/>
                    <a:pt x="1045" y="697"/>
                    <a:pt x="1045" y="697"/>
                  </a:cubicBezTo>
                  <a:cubicBezTo>
                    <a:pt x="1045" y="697"/>
                    <a:pt x="1045" y="697"/>
                    <a:pt x="1045" y="697"/>
                  </a:cubicBezTo>
                  <a:cubicBezTo>
                    <a:pt x="1044" y="696"/>
                    <a:pt x="1044" y="696"/>
                    <a:pt x="1043" y="696"/>
                  </a:cubicBezTo>
                  <a:cubicBezTo>
                    <a:pt x="1042" y="694"/>
                    <a:pt x="1042" y="695"/>
                    <a:pt x="1042" y="694"/>
                  </a:cubicBezTo>
                  <a:cubicBezTo>
                    <a:pt x="1042" y="692"/>
                    <a:pt x="1042" y="692"/>
                    <a:pt x="1042" y="692"/>
                  </a:cubicBezTo>
                  <a:cubicBezTo>
                    <a:pt x="1043" y="692"/>
                    <a:pt x="1043" y="692"/>
                    <a:pt x="1043" y="692"/>
                  </a:cubicBezTo>
                  <a:cubicBezTo>
                    <a:pt x="1044" y="692"/>
                    <a:pt x="1044" y="692"/>
                    <a:pt x="1045" y="692"/>
                  </a:cubicBezTo>
                  <a:cubicBezTo>
                    <a:pt x="1045" y="692"/>
                    <a:pt x="1045" y="692"/>
                    <a:pt x="1045" y="692"/>
                  </a:cubicBezTo>
                  <a:cubicBezTo>
                    <a:pt x="1045" y="692"/>
                    <a:pt x="1045" y="692"/>
                    <a:pt x="1045" y="692"/>
                  </a:cubicBezTo>
                  <a:cubicBezTo>
                    <a:pt x="1043" y="691"/>
                    <a:pt x="1043" y="691"/>
                    <a:pt x="1043" y="691"/>
                  </a:cubicBezTo>
                  <a:cubicBezTo>
                    <a:pt x="1043" y="690"/>
                    <a:pt x="1043" y="690"/>
                    <a:pt x="1043" y="690"/>
                  </a:cubicBezTo>
                  <a:cubicBezTo>
                    <a:pt x="1042" y="690"/>
                    <a:pt x="1042" y="690"/>
                    <a:pt x="1042" y="690"/>
                  </a:cubicBezTo>
                  <a:cubicBezTo>
                    <a:pt x="1042" y="690"/>
                    <a:pt x="1042" y="690"/>
                    <a:pt x="1042" y="690"/>
                  </a:cubicBezTo>
                  <a:cubicBezTo>
                    <a:pt x="1042" y="691"/>
                    <a:pt x="1042" y="691"/>
                    <a:pt x="1042" y="691"/>
                  </a:cubicBezTo>
                  <a:cubicBezTo>
                    <a:pt x="1042" y="689"/>
                    <a:pt x="1042" y="689"/>
                    <a:pt x="1042" y="689"/>
                  </a:cubicBezTo>
                  <a:cubicBezTo>
                    <a:pt x="1043" y="689"/>
                    <a:pt x="1043" y="689"/>
                    <a:pt x="1043" y="689"/>
                  </a:cubicBezTo>
                  <a:cubicBezTo>
                    <a:pt x="1044" y="689"/>
                    <a:pt x="1044" y="689"/>
                    <a:pt x="1044" y="689"/>
                  </a:cubicBezTo>
                  <a:cubicBezTo>
                    <a:pt x="1043" y="688"/>
                    <a:pt x="1043" y="688"/>
                    <a:pt x="1043" y="688"/>
                  </a:cubicBezTo>
                  <a:cubicBezTo>
                    <a:pt x="1043" y="687"/>
                    <a:pt x="1043" y="687"/>
                    <a:pt x="1043" y="687"/>
                  </a:cubicBezTo>
                  <a:cubicBezTo>
                    <a:pt x="1042" y="688"/>
                    <a:pt x="1042" y="688"/>
                    <a:pt x="1042" y="688"/>
                  </a:cubicBezTo>
                  <a:cubicBezTo>
                    <a:pt x="1042" y="687"/>
                    <a:pt x="1042" y="687"/>
                    <a:pt x="1042" y="686"/>
                  </a:cubicBezTo>
                  <a:cubicBezTo>
                    <a:pt x="1043" y="686"/>
                    <a:pt x="1043" y="686"/>
                    <a:pt x="1043" y="686"/>
                  </a:cubicBezTo>
                  <a:cubicBezTo>
                    <a:pt x="1043" y="687"/>
                    <a:pt x="1043" y="687"/>
                    <a:pt x="1043" y="687"/>
                  </a:cubicBezTo>
                  <a:cubicBezTo>
                    <a:pt x="1044" y="685"/>
                    <a:pt x="1044" y="685"/>
                    <a:pt x="1044" y="685"/>
                  </a:cubicBezTo>
                  <a:cubicBezTo>
                    <a:pt x="1044" y="685"/>
                    <a:pt x="1044" y="685"/>
                    <a:pt x="1044" y="685"/>
                  </a:cubicBezTo>
                  <a:cubicBezTo>
                    <a:pt x="1043" y="686"/>
                    <a:pt x="1043" y="686"/>
                    <a:pt x="1043" y="686"/>
                  </a:cubicBezTo>
                  <a:cubicBezTo>
                    <a:pt x="1043" y="684"/>
                    <a:pt x="1043" y="684"/>
                    <a:pt x="1043" y="684"/>
                  </a:cubicBezTo>
                  <a:cubicBezTo>
                    <a:pt x="1044" y="682"/>
                    <a:pt x="1044" y="682"/>
                    <a:pt x="1044" y="682"/>
                  </a:cubicBezTo>
                  <a:cubicBezTo>
                    <a:pt x="1045" y="681"/>
                    <a:pt x="1045" y="681"/>
                    <a:pt x="1045" y="681"/>
                  </a:cubicBezTo>
                  <a:cubicBezTo>
                    <a:pt x="1046" y="681"/>
                    <a:pt x="1045" y="681"/>
                    <a:pt x="1047" y="681"/>
                  </a:cubicBezTo>
                  <a:cubicBezTo>
                    <a:pt x="1046" y="681"/>
                    <a:pt x="1046" y="681"/>
                    <a:pt x="1045" y="681"/>
                  </a:cubicBezTo>
                  <a:cubicBezTo>
                    <a:pt x="1046" y="680"/>
                    <a:pt x="1046" y="680"/>
                    <a:pt x="1046" y="680"/>
                  </a:cubicBezTo>
                  <a:cubicBezTo>
                    <a:pt x="1046" y="680"/>
                    <a:pt x="1046" y="680"/>
                    <a:pt x="1046" y="680"/>
                  </a:cubicBezTo>
                  <a:cubicBezTo>
                    <a:pt x="1047" y="679"/>
                    <a:pt x="1047" y="679"/>
                    <a:pt x="1047" y="679"/>
                  </a:cubicBezTo>
                  <a:cubicBezTo>
                    <a:pt x="1046" y="679"/>
                    <a:pt x="1046" y="679"/>
                    <a:pt x="1046" y="679"/>
                  </a:cubicBezTo>
                  <a:cubicBezTo>
                    <a:pt x="1046" y="678"/>
                    <a:pt x="1046" y="678"/>
                    <a:pt x="1046" y="678"/>
                  </a:cubicBezTo>
                  <a:cubicBezTo>
                    <a:pt x="1045" y="678"/>
                    <a:pt x="1045" y="678"/>
                    <a:pt x="1045" y="678"/>
                  </a:cubicBezTo>
                  <a:cubicBezTo>
                    <a:pt x="1044" y="679"/>
                    <a:pt x="1044" y="679"/>
                    <a:pt x="1044" y="679"/>
                  </a:cubicBezTo>
                  <a:cubicBezTo>
                    <a:pt x="1044" y="680"/>
                    <a:pt x="1044" y="680"/>
                    <a:pt x="1044" y="680"/>
                  </a:cubicBezTo>
                  <a:cubicBezTo>
                    <a:pt x="1044" y="680"/>
                    <a:pt x="1044" y="680"/>
                    <a:pt x="1044" y="680"/>
                  </a:cubicBezTo>
                  <a:cubicBezTo>
                    <a:pt x="1044" y="681"/>
                    <a:pt x="1044" y="681"/>
                    <a:pt x="1044" y="681"/>
                  </a:cubicBezTo>
                  <a:cubicBezTo>
                    <a:pt x="1043" y="681"/>
                    <a:pt x="1043" y="681"/>
                    <a:pt x="1043" y="681"/>
                  </a:cubicBezTo>
                  <a:cubicBezTo>
                    <a:pt x="1043" y="680"/>
                    <a:pt x="1043" y="680"/>
                    <a:pt x="1043" y="680"/>
                  </a:cubicBezTo>
                  <a:cubicBezTo>
                    <a:pt x="1043" y="680"/>
                    <a:pt x="1043" y="680"/>
                    <a:pt x="1043" y="680"/>
                  </a:cubicBezTo>
                  <a:cubicBezTo>
                    <a:pt x="1043" y="681"/>
                    <a:pt x="1043" y="681"/>
                    <a:pt x="1043" y="681"/>
                  </a:cubicBezTo>
                  <a:cubicBezTo>
                    <a:pt x="1042" y="682"/>
                    <a:pt x="1042" y="682"/>
                    <a:pt x="1042" y="682"/>
                  </a:cubicBezTo>
                  <a:cubicBezTo>
                    <a:pt x="1042" y="681"/>
                    <a:pt x="1042" y="681"/>
                    <a:pt x="1042" y="681"/>
                  </a:cubicBezTo>
                  <a:cubicBezTo>
                    <a:pt x="1041" y="681"/>
                    <a:pt x="1041" y="681"/>
                    <a:pt x="1041" y="681"/>
                  </a:cubicBezTo>
                  <a:cubicBezTo>
                    <a:pt x="1042" y="681"/>
                    <a:pt x="1042" y="681"/>
                    <a:pt x="1042" y="681"/>
                  </a:cubicBezTo>
                  <a:cubicBezTo>
                    <a:pt x="1041" y="682"/>
                    <a:pt x="1041" y="682"/>
                    <a:pt x="1041" y="682"/>
                  </a:cubicBezTo>
                  <a:cubicBezTo>
                    <a:pt x="1041" y="682"/>
                    <a:pt x="1041" y="682"/>
                    <a:pt x="1041" y="682"/>
                  </a:cubicBezTo>
                  <a:cubicBezTo>
                    <a:pt x="1041" y="683"/>
                    <a:pt x="1041" y="683"/>
                    <a:pt x="1041" y="683"/>
                  </a:cubicBezTo>
                  <a:cubicBezTo>
                    <a:pt x="1041" y="683"/>
                    <a:pt x="1041" y="683"/>
                    <a:pt x="1041" y="683"/>
                  </a:cubicBezTo>
                  <a:cubicBezTo>
                    <a:pt x="1039" y="683"/>
                    <a:pt x="1039" y="683"/>
                    <a:pt x="1039" y="683"/>
                  </a:cubicBezTo>
                  <a:cubicBezTo>
                    <a:pt x="1039" y="683"/>
                    <a:pt x="1039" y="683"/>
                    <a:pt x="1039" y="683"/>
                  </a:cubicBezTo>
                  <a:cubicBezTo>
                    <a:pt x="1040" y="684"/>
                    <a:pt x="1040" y="684"/>
                    <a:pt x="1040" y="684"/>
                  </a:cubicBezTo>
                  <a:cubicBezTo>
                    <a:pt x="1041" y="685"/>
                    <a:pt x="1041" y="685"/>
                    <a:pt x="1041" y="685"/>
                  </a:cubicBezTo>
                  <a:cubicBezTo>
                    <a:pt x="1041" y="685"/>
                    <a:pt x="1041" y="685"/>
                    <a:pt x="1041" y="685"/>
                  </a:cubicBezTo>
                  <a:cubicBezTo>
                    <a:pt x="1040" y="686"/>
                    <a:pt x="1040" y="686"/>
                    <a:pt x="1040" y="686"/>
                  </a:cubicBezTo>
                  <a:cubicBezTo>
                    <a:pt x="1039" y="686"/>
                    <a:pt x="1039" y="686"/>
                    <a:pt x="1039" y="686"/>
                  </a:cubicBezTo>
                  <a:cubicBezTo>
                    <a:pt x="1039" y="686"/>
                    <a:pt x="1039" y="686"/>
                    <a:pt x="1039" y="686"/>
                  </a:cubicBezTo>
                  <a:cubicBezTo>
                    <a:pt x="1040" y="687"/>
                    <a:pt x="1040" y="686"/>
                    <a:pt x="1040" y="687"/>
                  </a:cubicBezTo>
                  <a:cubicBezTo>
                    <a:pt x="1040" y="688"/>
                    <a:pt x="1040" y="688"/>
                    <a:pt x="1040" y="688"/>
                  </a:cubicBezTo>
                  <a:cubicBezTo>
                    <a:pt x="1040" y="689"/>
                    <a:pt x="1040" y="689"/>
                    <a:pt x="1039" y="690"/>
                  </a:cubicBezTo>
                  <a:cubicBezTo>
                    <a:pt x="1040" y="693"/>
                    <a:pt x="1040" y="693"/>
                    <a:pt x="1040" y="693"/>
                  </a:cubicBezTo>
                  <a:cubicBezTo>
                    <a:pt x="1040" y="694"/>
                    <a:pt x="1041" y="695"/>
                    <a:pt x="1041" y="696"/>
                  </a:cubicBezTo>
                  <a:cubicBezTo>
                    <a:pt x="1040" y="696"/>
                    <a:pt x="1040" y="696"/>
                    <a:pt x="1040" y="696"/>
                  </a:cubicBezTo>
                  <a:cubicBezTo>
                    <a:pt x="1039" y="695"/>
                    <a:pt x="1040" y="695"/>
                    <a:pt x="1039" y="695"/>
                  </a:cubicBezTo>
                  <a:cubicBezTo>
                    <a:pt x="1038" y="693"/>
                    <a:pt x="1038" y="693"/>
                    <a:pt x="1038" y="693"/>
                  </a:cubicBezTo>
                  <a:cubicBezTo>
                    <a:pt x="1038" y="692"/>
                    <a:pt x="1038" y="693"/>
                    <a:pt x="1038" y="692"/>
                  </a:cubicBezTo>
                  <a:cubicBezTo>
                    <a:pt x="1038" y="693"/>
                    <a:pt x="1038" y="693"/>
                    <a:pt x="1038" y="694"/>
                  </a:cubicBezTo>
                  <a:cubicBezTo>
                    <a:pt x="1041" y="697"/>
                    <a:pt x="1041" y="697"/>
                    <a:pt x="1041" y="697"/>
                  </a:cubicBezTo>
                  <a:cubicBezTo>
                    <a:pt x="1041" y="698"/>
                    <a:pt x="1041" y="698"/>
                    <a:pt x="1042" y="699"/>
                  </a:cubicBezTo>
                  <a:cubicBezTo>
                    <a:pt x="1042" y="700"/>
                    <a:pt x="1042" y="700"/>
                    <a:pt x="1042" y="700"/>
                  </a:cubicBezTo>
                  <a:cubicBezTo>
                    <a:pt x="1041" y="699"/>
                    <a:pt x="1041" y="699"/>
                    <a:pt x="1040" y="698"/>
                  </a:cubicBezTo>
                  <a:cubicBezTo>
                    <a:pt x="1038" y="697"/>
                    <a:pt x="1039" y="698"/>
                    <a:pt x="1037" y="697"/>
                  </a:cubicBezTo>
                  <a:cubicBezTo>
                    <a:pt x="1036" y="695"/>
                    <a:pt x="1036" y="695"/>
                    <a:pt x="1036" y="695"/>
                  </a:cubicBezTo>
                  <a:cubicBezTo>
                    <a:pt x="1036" y="696"/>
                    <a:pt x="1036" y="696"/>
                    <a:pt x="1036" y="696"/>
                  </a:cubicBezTo>
                  <a:cubicBezTo>
                    <a:pt x="1035" y="697"/>
                    <a:pt x="1035" y="697"/>
                    <a:pt x="1035" y="697"/>
                  </a:cubicBezTo>
                  <a:cubicBezTo>
                    <a:pt x="1035" y="696"/>
                    <a:pt x="1035" y="696"/>
                    <a:pt x="1034" y="695"/>
                  </a:cubicBezTo>
                  <a:cubicBezTo>
                    <a:pt x="1034" y="694"/>
                    <a:pt x="1034" y="694"/>
                    <a:pt x="1034" y="694"/>
                  </a:cubicBezTo>
                  <a:cubicBezTo>
                    <a:pt x="1033" y="694"/>
                    <a:pt x="1033" y="694"/>
                    <a:pt x="1033" y="694"/>
                  </a:cubicBezTo>
                  <a:cubicBezTo>
                    <a:pt x="1032" y="695"/>
                    <a:pt x="1032" y="695"/>
                    <a:pt x="1032" y="695"/>
                  </a:cubicBezTo>
                  <a:cubicBezTo>
                    <a:pt x="1032" y="695"/>
                    <a:pt x="1032" y="695"/>
                    <a:pt x="1032" y="695"/>
                  </a:cubicBezTo>
                  <a:cubicBezTo>
                    <a:pt x="1031" y="694"/>
                    <a:pt x="1031" y="694"/>
                    <a:pt x="1031" y="694"/>
                  </a:cubicBezTo>
                  <a:cubicBezTo>
                    <a:pt x="1032" y="693"/>
                    <a:pt x="1032" y="692"/>
                    <a:pt x="1033" y="692"/>
                  </a:cubicBezTo>
                  <a:cubicBezTo>
                    <a:pt x="1034" y="691"/>
                    <a:pt x="1034" y="691"/>
                    <a:pt x="1034" y="691"/>
                  </a:cubicBezTo>
                  <a:cubicBezTo>
                    <a:pt x="1034" y="690"/>
                    <a:pt x="1034" y="690"/>
                    <a:pt x="1034" y="690"/>
                  </a:cubicBezTo>
                  <a:cubicBezTo>
                    <a:pt x="1034" y="688"/>
                    <a:pt x="1034" y="688"/>
                    <a:pt x="1034" y="688"/>
                  </a:cubicBezTo>
                  <a:cubicBezTo>
                    <a:pt x="1034" y="690"/>
                    <a:pt x="1034" y="690"/>
                    <a:pt x="1034" y="690"/>
                  </a:cubicBezTo>
                  <a:cubicBezTo>
                    <a:pt x="1033" y="691"/>
                    <a:pt x="1033" y="691"/>
                    <a:pt x="1033" y="691"/>
                  </a:cubicBezTo>
                  <a:cubicBezTo>
                    <a:pt x="1032" y="691"/>
                    <a:pt x="1032" y="691"/>
                    <a:pt x="1031" y="692"/>
                  </a:cubicBezTo>
                  <a:cubicBezTo>
                    <a:pt x="1031" y="693"/>
                    <a:pt x="1031" y="693"/>
                    <a:pt x="1031" y="695"/>
                  </a:cubicBezTo>
                  <a:cubicBezTo>
                    <a:pt x="1031" y="696"/>
                    <a:pt x="1031" y="696"/>
                    <a:pt x="1031" y="696"/>
                  </a:cubicBezTo>
                  <a:cubicBezTo>
                    <a:pt x="1032" y="696"/>
                    <a:pt x="1032" y="696"/>
                    <a:pt x="1032" y="696"/>
                  </a:cubicBezTo>
                  <a:cubicBezTo>
                    <a:pt x="1033" y="696"/>
                    <a:pt x="1033" y="696"/>
                    <a:pt x="1033" y="696"/>
                  </a:cubicBezTo>
                  <a:cubicBezTo>
                    <a:pt x="1034" y="696"/>
                    <a:pt x="1034" y="696"/>
                    <a:pt x="1034" y="696"/>
                  </a:cubicBezTo>
                  <a:cubicBezTo>
                    <a:pt x="1035" y="698"/>
                    <a:pt x="1035" y="698"/>
                    <a:pt x="1035" y="698"/>
                  </a:cubicBezTo>
                  <a:cubicBezTo>
                    <a:pt x="1037" y="699"/>
                    <a:pt x="1038" y="699"/>
                    <a:pt x="1039" y="699"/>
                  </a:cubicBezTo>
                  <a:cubicBezTo>
                    <a:pt x="1040" y="701"/>
                    <a:pt x="1040" y="701"/>
                    <a:pt x="1040" y="701"/>
                  </a:cubicBezTo>
                  <a:cubicBezTo>
                    <a:pt x="1041" y="701"/>
                    <a:pt x="1041" y="701"/>
                    <a:pt x="1041" y="701"/>
                  </a:cubicBezTo>
                  <a:cubicBezTo>
                    <a:pt x="1042" y="702"/>
                    <a:pt x="1042" y="702"/>
                    <a:pt x="1042" y="702"/>
                  </a:cubicBezTo>
                  <a:cubicBezTo>
                    <a:pt x="1042" y="703"/>
                    <a:pt x="1042" y="703"/>
                    <a:pt x="1042" y="703"/>
                  </a:cubicBezTo>
                  <a:cubicBezTo>
                    <a:pt x="1042" y="704"/>
                    <a:pt x="1042" y="704"/>
                    <a:pt x="1042" y="704"/>
                  </a:cubicBezTo>
                  <a:cubicBezTo>
                    <a:pt x="1042" y="705"/>
                    <a:pt x="1042" y="705"/>
                    <a:pt x="1042" y="705"/>
                  </a:cubicBezTo>
                  <a:cubicBezTo>
                    <a:pt x="1042" y="705"/>
                    <a:pt x="1042" y="705"/>
                    <a:pt x="1042" y="705"/>
                  </a:cubicBezTo>
                  <a:cubicBezTo>
                    <a:pt x="1040" y="705"/>
                    <a:pt x="1040" y="705"/>
                    <a:pt x="1040" y="705"/>
                  </a:cubicBezTo>
                  <a:cubicBezTo>
                    <a:pt x="1040" y="705"/>
                    <a:pt x="1040" y="705"/>
                    <a:pt x="1040" y="705"/>
                  </a:cubicBezTo>
                  <a:cubicBezTo>
                    <a:pt x="1039" y="705"/>
                    <a:pt x="1037" y="702"/>
                    <a:pt x="1036" y="701"/>
                  </a:cubicBezTo>
                  <a:cubicBezTo>
                    <a:pt x="1035" y="699"/>
                    <a:pt x="1035" y="699"/>
                    <a:pt x="1035" y="699"/>
                  </a:cubicBezTo>
                  <a:cubicBezTo>
                    <a:pt x="1033" y="698"/>
                    <a:pt x="1033" y="698"/>
                    <a:pt x="1033" y="698"/>
                  </a:cubicBezTo>
                  <a:cubicBezTo>
                    <a:pt x="1033" y="698"/>
                    <a:pt x="1033" y="698"/>
                    <a:pt x="1033" y="698"/>
                  </a:cubicBezTo>
                  <a:cubicBezTo>
                    <a:pt x="1035" y="700"/>
                    <a:pt x="1035" y="700"/>
                    <a:pt x="1035" y="700"/>
                  </a:cubicBezTo>
                  <a:cubicBezTo>
                    <a:pt x="1037" y="703"/>
                    <a:pt x="1037" y="704"/>
                    <a:pt x="1038" y="704"/>
                  </a:cubicBezTo>
                  <a:cubicBezTo>
                    <a:pt x="1039" y="705"/>
                    <a:pt x="1039" y="705"/>
                    <a:pt x="1039" y="705"/>
                  </a:cubicBezTo>
                  <a:cubicBezTo>
                    <a:pt x="1040" y="706"/>
                    <a:pt x="1040" y="706"/>
                    <a:pt x="1040" y="706"/>
                  </a:cubicBezTo>
                  <a:cubicBezTo>
                    <a:pt x="1042" y="707"/>
                    <a:pt x="1042" y="707"/>
                    <a:pt x="1042" y="707"/>
                  </a:cubicBezTo>
                  <a:cubicBezTo>
                    <a:pt x="1041" y="707"/>
                    <a:pt x="1041" y="707"/>
                    <a:pt x="1041" y="707"/>
                  </a:cubicBezTo>
                  <a:cubicBezTo>
                    <a:pt x="1042" y="708"/>
                    <a:pt x="1042" y="708"/>
                    <a:pt x="1042" y="708"/>
                  </a:cubicBezTo>
                  <a:cubicBezTo>
                    <a:pt x="1043" y="709"/>
                    <a:pt x="1043" y="709"/>
                    <a:pt x="1043" y="709"/>
                  </a:cubicBezTo>
                  <a:cubicBezTo>
                    <a:pt x="1042" y="710"/>
                    <a:pt x="1042" y="710"/>
                    <a:pt x="1042" y="710"/>
                  </a:cubicBezTo>
                  <a:cubicBezTo>
                    <a:pt x="1041" y="709"/>
                    <a:pt x="1041" y="709"/>
                    <a:pt x="1041" y="709"/>
                  </a:cubicBezTo>
                  <a:cubicBezTo>
                    <a:pt x="1041" y="710"/>
                    <a:pt x="1041" y="710"/>
                    <a:pt x="1041" y="710"/>
                  </a:cubicBezTo>
                  <a:cubicBezTo>
                    <a:pt x="1041" y="711"/>
                    <a:pt x="1041" y="711"/>
                    <a:pt x="1041" y="711"/>
                  </a:cubicBezTo>
                  <a:cubicBezTo>
                    <a:pt x="1040" y="711"/>
                    <a:pt x="1040" y="711"/>
                    <a:pt x="1040" y="711"/>
                  </a:cubicBezTo>
                  <a:cubicBezTo>
                    <a:pt x="1039" y="711"/>
                    <a:pt x="1039" y="711"/>
                    <a:pt x="1039" y="711"/>
                  </a:cubicBezTo>
                  <a:cubicBezTo>
                    <a:pt x="1037" y="708"/>
                    <a:pt x="1037" y="708"/>
                    <a:pt x="1037" y="708"/>
                  </a:cubicBezTo>
                  <a:cubicBezTo>
                    <a:pt x="1037" y="708"/>
                    <a:pt x="1037" y="708"/>
                    <a:pt x="1037" y="708"/>
                  </a:cubicBezTo>
                  <a:cubicBezTo>
                    <a:pt x="1038" y="710"/>
                    <a:pt x="1039" y="711"/>
                    <a:pt x="1040" y="711"/>
                  </a:cubicBezTo>
                  <a:cubicBezTo>
                    <a:pt x="1041" y="712"/>
                    <a:pt x="1041" y="712"/>
                    <a:pt x="1041" y="712"/>
                  </a:cubicBezTo>
                  <a:cubicBezTo>
                    <a:pt x="1042" y="713"/>
                    <a:pt x="1042" y="713"/>
                    <a:pt x="1042" y="713"/>
                  </a:cubicBezTo>
                  <a:cubicBezTo>
                    <a:pt x="1042" y="714"/>
                    <a:pt x="1042" y="714"/>
                    <a:pt x="1042" y="714"/>
                  </a:cubicBezTo>
                  <a:cubicBezTo>
                    <a:pt x="1042" y="715"/>
                    <a:pt x="1042" y="715"/>
                    <a:pt x="1042" y="715"/>
                  </a:cubicBezTo>
                  <a:cubicBezTo>
                    <a:pt x="1041" y="715"/>
                    <a:pt x="1041" y="715"/>
                    <a:pt x="1041" y="715"/>
                  </a:cubicBezTo>
                  <a:cubicBezTo>
                    <a:pt x="1040" y="715"/>
                    <a:pt x="1039" y="714"/>
                    <a:pt x="1039" y="713"/>
                  </a:cubicBezTo>
                  <a:cubicBezTo>
                    <a:pt x="1038" y="712"/>
                    <a:pt x="1038" y="712"/>
                    <a:pt x="1038" y="712"/>
                  </a:cubicBezTo>
                  <a:cubicBezTo>
                    <a:pt x="1037" y="712"/>
                    <a:pt x="1037" y="712"/>
                    <a:pt x="1037" y="712"/>
                  </a:cubicBezTo>
                  <a:cubicBezTo>
                    <a:pt x="1034" y="710"/>
                    <a:pt x="1034" y="710"/>
                    <a:pt x="1034" y="710"/>
                  </a:cubicBezTo>
                  <a:cubicBezTo>
                    <a:pt x="1031" y="710"/>
                    <a:pt x="1031" y="710"/>
                    <a:pt x="1031" y="710"/>
                  </a:cubicBezTo>
                  <a:cubicBezTo>
                    <a:pt x="1032" y="711"/>
                    <a:pt x="1032" y="711"/>
                    <a:pt x="1032" y="711"/>
                  </a:cubicBezTo>
                  <a:cubicBezTo>
                    <a:pt x="1032" y="711"/>
                    <a:pt x="1032" y="711"/>
                    <a:pt x="1032" y="711"/>
                  </a:cubicBezTo>
                  <a:cubicBezTo>
                    <a:pt x="1034" y="711"/>
                    <a:pt x="1034" y="711"/>
                    <a:pt x="1034" y="711"/>
                  </a:cubicBezTo>
                  <a:cubicBezTo>
                    <a:pt x="1035" y="712"/>
                    <a:pt x="1035" y="712"/>
                    <a:pt x="1035" y="712"/>
                  </a:cubicBezTo>
                  <a:cubicBezTo>
                    <a:pt x="1037" y="712"/>
                    <a:pt x="1037" y="712"/>
                    <a:pt x="1038" y="712"/>
                  </a:cubicBezTo>
                  <a:cubicBezTo>
                    <a:pt x="1038" y="714"/>
                    <a:pt x="1038" y="714"/>
                    <a:pt x="1038" y="714"/>
                  </a:cubicBezTo>
                  <a:cubicBezTo>
                    <a:pt x="1040" y="715"/>
                    <a:pt x="1040" y="715"/>
                    <a:pt x="1040" y="715"/>
                  </a:cubicBezTo>
                  <a:cubicBezTo>
                    <a:pt x="1040" y="716"/>
                    <a:pt x="1040" y="716"/>
                    <a:pt x="1040" y="716"/>
                  </a:cubicBezTo>
                  <a:cubicBezTo>
                    <a:pt x="1041" y="716"/>
                    <a:pt x="1041" y="716"/>
                    <a:pt x="1041" y="716"/>
                  </a:cubicBezTo>
                  <a:cubicBezTo>
                    <a:pt x="1043" y="716"/>
                    <a:pt x="1043" y="716"/>
                    <a:pt x="1043" y="716"/>
                  </a:cubicBezTo>
                  <a:cubicBezTo>
                    <a:pt x="1044" y="716"/>
                    <a:pt x="1043" y="716"/>
                    <a:pt x="1045" y="716"/>
                  </a:cubicBezTo>
                  <a:cubicBezTo>
                    <a:pt x="1046" y="717"/>
                    <a:pt x="1046" y="717"/>
                    <a:pt x="1046" y="717"/>
                  </a:cubicBezTo>
                  <a:cubicBezTo>
                    <a:pt x="1048" y="727"/>
                    <a:pt x="1050" y="728"/>
                    <a:pt x="1051" y="731"/>
                  </a:cubicBezTo>
                  <a:cubicBezTo>
                    <a:pt x="1047" y="727"/>
                    <a:pt x="1047" y="724"/>
                    <a:pt x="1046" y="720"/>
                  </a:cubicBezTo>
                  <a:cubicBezTo>
                    <a:pt x="1046" y="720"/>
                    <a:pt x="1046" y="720"/>
                    <a:pt x="1046" y="720"/>
                  </a:cubicBezTo>
                  <a:cubicBezTo>
                    <a:pt x="1046" y="720"/>
                    <a:pt x="1046" y="720"/>
                    <a:pt x="1046" y="720"/>
                  </a:cubicBezTo>
                  <a:cubicBezTo>
                    <a:pt x="1046" y="720"/>
                    <a:pt x="1046" y="720"/>
                    <a:pt x="1046" y="720"/>
                  </a:cubicBezTo>
                  <a:cubicBezTo>
                    <a:pt x="1046" y="721"/>
                    <a:pt x="1046" y="721"/>
                    <a:pt x="1046" y="721"/>
                  </a:cubicBezTo>
                  <a:cubicBezTo>
                    <a:pt x="1045" y="722"/>
                    <a:pt x="1045" y="722"/>
                    <a:pt x="1045" y="722"/>
                  </a:cubicBezTo>
                  <a:cubicBezTo>
                    <a:pt x="1046" y="723"/>
                    <a:pt x="1046" y="723"/>
                    <a:pt x="1046" y="723"/>
                  </a:cubicBezTo>
                  <a:cubicBezTo>
                    <a:pt x="1046" y="723"/>
                    <a:pt x="1046" y="723"/>
                    <a:pt x="1046" y="723"/>
                  </a:cubicBezTo>
                  <a:cubicBezTo>
                    <a:pt x="1047" y="725"/>
                    <a:pt x="1047" y="725"/>
                    <a:pt x="1047" y="727"/>
                  </a:cubicBezTo>
                  <a:cubicBezTo>
                    <a:pt x="1047" y="726"/>
                    <a:pt x="1047" y="726"/>
                    <a:pt x="1047" y="726"/>
                  </a:cubicBezTo>
                  <a:cubicBezTo>
                    <a:pt x="1044" y="725"/>
                    <a:pt x="1047" y="727"/>
                    <a:pt x="1044" y="725"/>
                  </a:cubicBezTo>
                  <a:cubicBezTo>
                    <a:pt x="1044" y="726"/>
                    <a:pt x="1044" y="726"/>
                    <a:pt x="1044" y="727"/>
                  </a:cubicBezTo>
                  <a:cubicBezTo>
                    <a:pt x="1043" y="726"/>
                    <a:pt x="1043" y="727"/>
                    <a:pt x="1042" y="726"/>
                  </a:cubicBezTo>
                  <a:cubicBezTo>
                    <a:pt x="1043" y="727"/>
                    <a:pt x="1043" y="727"/>
                    <a:pt x="1043" y="727"/>
                  </a:cubicBezTo>
                  <a:cubicBezTo>
                    <a:pt x="1042" y="727"/>
                    <a:pt x="1042" y="727"/>
                    <a:pt x="1042" y="727"/>
                  </a:cubicBezTo>
                  <a:cubicBezTo>
                    <a:pt x="1041" y="727"/>
                    <a:pt x="1041" y="727"/>
                    <a:pt x="1041" y="727"/>
                  </a:cubicBezTo>
                  <a:cubicBezTo>
                    <a:pt x="1041" y="728"/>
                    <a:pt x="1041" y="728"/>
                    <a:pt x="1041" y="728"/>
                  </a:cubicBezTo>
                  <a:cubicBezTo>
                    <a:pt x="1040" y="728"/>
                    <a:pt x="1040" y="728"/>
                    <a:pt x="1040" y="728"/>
                  </a:cubicBezTo>
                  <a:cubicBezTo>
                    <a:pt x="1039" y="729"/>
                    <a:pt x="1039" y="729"/>
                    <a:pt x="1039" y="729"/>
                  </a:cubicBezTo>
                  <a:cubicBezTo>
                    <a:pt x="1038" y="728"/>
                    <a:pt x="1038" y="728"/>
                    <a:pt x="1038" y="728"/>
                  </a:cubicBezTo>
                  <a:cubicBezTo>
                    <a:pt x="1037" y="726"/>
                    <a:pt x="1037" y="727"/>
                    <a:pt x="1037" y="726"/>
                  </a:cubicBezTo>
                  <a:cubicBezTo>
                    <a:pt x="1037" y="729"/>
                    <a:pt x="1037" y="727"/>
                    <a:pt x="1037" y="729"/>
                  </a:cubicBezTo>
                  <a:cubicBezTo>
                    <a:pt x="1039" y="730"/>
                    <a:pt x="1039" y="730"/>
                    <a:pt x="1039" y="730"/>
                  </a:cubicBezTo>
                  <a:cubicBezTo>
                    <a:pt x="1041" y="729"/>
                    <a:pt x="1040" y="730"/>
                    <a:pt x="1042" y="729"/>
                  </a:cubicBezTo>
                  <a:cubicBezTo>
                    <a:pt x="1043" y="729"/>
                    <a:pt x="1043" y="729"/>
                    <a:pt x="1043" y="729"/>
                  </a:cubicBezTo>
                  <a:cubicBezTo>
                    <a:pt x="1045" y="729"/>
                    <a:pt x="1045" y="729"/>
                    <a:pt x="1045" y="729"/>
                  </a:cubicBezTo>
                  <a:cubicBezTo>
                    <a:pt x="1045" y="731"/>
                    <a:pt x="1045" y="731"/>
                    <a:pt x="1044" y="733"/>
                  </a:cubicBezTo>
                  <a:cubicBezTo>
                    <a:pt x="1045" y="733"/>
                    <a:pt x="1045" y="733"/>
                    <a:pt x="1045" y="733"/>
                  </a:cubicBezTo>
                  <a:cubicBezTo>
                    <a:pt x="1045" y="733"/>
                    <a:pt x="1045" y="733"/>
                    <a:pt x="1045" y="733"/>
                  </a:cubicBezTo>
                  <a:cubicBezTo>
                    <a:pt x="1046" y="730"/>
                    <a:pt x="1046" y="730"/>
                    <a:pt x="1046" y="730"/>
                  </a:cubicBezTo>
                  <a:cubicBezTo>
                    <a:pt x="1047" y="729"/>
                    <a:pt x="1047" y="729"/>
                    <a:pt x="1047" y="729"/>
                  </a:cubicBezTo>
                  <a:cubicBezTo>
                    <a:pt x="1047" y="729"/>
                    <a:pt x="1047" y="729"/>
                    <a:pt x="1047" y="729"/>
                  </a:cubicBezTo>
                  <a:cubicBezTo>
                    <a:pt x="1048" y="730"/>
                    <a:pt x="1048" y="730"/>
                    <a:pt x="1048" y="730"/>
                  </a:cubicBezTo>
                  <a:cubicBezTo>
                    <a:pt x="1048" y="731"/>
                    <a:pt x="1048" y="731"/>
                    <a:pt x="1048" y="732"/>
                  </a:cubicBezTo>
                  <a:cubicBezTo>
                    <a:pt x="1048" y="734"/>
                    <a:pt x="1048" y="734"/>
                    <a:pt x="1048" y="734"/>
                  </a:cubicBezTo>
                  <a:cubicBezTo>
                    <a:pt x="1045" y="736"/>
                    <a:pt x="1046" y="735"/>
                    <a:pt x="1044" y="737"/>
                  </a:cubicBezTo>
                  <a:cubicBezTo>
                    <a:pt x="1043" y="738"/>
                    <a:pt x="1043" y="738"/>
                    <a:pt x="1043" y="738"/>
                  </a:cubicBezTo>
                  <a:cubicBezTo>
                    <a:pt x="1042" y="737"/>
                    <a:pt x="1041" y="737"/>
                    <a:pt x="1040" y="737"/>
                  </a:cubicBezTo>
                  <a:cubicBezTo>
                    <a:pt x="1040" y="737"/>
                    <a:pt x="1040" y="737"/>
                    <a:pt x="1040" y="737"/>
                  </a:cubicBezTo>
                  <a:cubicBezTo>
                    <a:pt x="1040" y="736"/>
                    <a:pt x="1040" y="736"/>
                    <a:pt x="1040" y="736"/>
                  </a:cubicBezTo>
                  <a:cubicBezTo>
                    <a:pt x="1039" y="736"/>
                    <a:pt x="1039" y="736"/>
                    <a:pt x="1039" y="736"/>
                  </a:cubicBezTo>
                  <a:cubicBezTo>
                    <a:pt x="1039" y="735"/>
                    <a:pt x="1039" y="735"/>
                    <a:pt x="1039" y="735"/>
                  </a:cubicBezTo>
                  <a:cubicBezTo>
                    <a:pt x="1039" y="735"/>
                    <a:pt x="1039" y="735"/>
                    <a:pt x="1039" y="735"/>
                  </a:cubicBezTo>
                  <a:cubicBezTo>
                    <a:pt x="1038" y="736"/>
                    <a:pt x="1038" y="736"/>
                    <a:pt x="1038" y="736"/>
                  </a:cubicBezTo>
                  <a:cubicBezTo>
                    <a:pt x="1037" y="737"/>
                    <a:pt x="1037" y="737"/>
                    <a:pt x="1037" y="737"/>
                  </a:cubicBezTo>
                  <a:cubicBezTo>
                    <a:pt x="1035" y="736"/>
                    <a:pt x="1036" y="736"/>
                    <a:pt x="1034" y="735"/>
                  </a:cubicBezTo>
                  <a:cubicBezTo>
                    <a:pt x="1034" y="736"/>
                    <a:pt x="1034" y="736"/>
                    <a:pt x="1034" y="736"/>
                  </a:cubicBezTo>
                  <a:cubicBezTo>
                    <a:pt x="1036" y="737"/>
                    <a:pt x="1039" y="738"/>
                    <a:pt x="1040" y="739"/>
                  </a:cubicBezTo>
                  <a:cubicBezTo>
                    <a:pt x="1039" y="740"/>
                    <a:pt x="1039" y="739"/>
                    <a:pt x="1039" y="740"/>
                  </a:cubicBezTo>
                  <a:cubicBezTo>
                    <a:pt x="1039" y="741"/>
                    <a:pt x="1039" y="741"/>
                    <a:pt x="1039" y="741"/>
                  </a:cubicBezTo>
                  <a:cubicBezTo>
                    <a:pt x="1038" y="741"/>
                    <a:pt x="1038" y="741"/>
                    <a:pt x="1038" y="741"/>
                  </a:cubicBezTo>
                  <a:cubicBezTo>
                    <a:pt x="1037" y="743"/>
                    <a:pt x="1037" y="743"/>
                    <a:pt x="1037" y="743"/>
                  </a:cubicBezTo>
                  <a:cubicBezTo>
                    <a:pt x="1036" y="742"/>
                    <a:pt x="1036" y="742"/>
                    <a:pt x="1036" y="742"/>
                  </a:cubicBezTo>
                  <a:cubicBezTo>
                    <a:pt x="1033" y="740"/>
                    <a:pt x="1033" y="740"/>
                    <a:pt x="1033" y="740"/>
                  </a:cubicBezTo>
                  <a:cubicBezTo>
                    <a:pt x="1034" y="742"/>
                    <a:pt x="1034" y="742"/>
                    <a:pt x="1034" y="742"/>
                  </a:cubicBezTo>
                  <a:cubicBezTo>
                    <a:pt x="1035" y="743"/>
                    <a:pt x="1035" y="743"/>
                    <a:pt x="1035" y="743"/>
                  </a:cubicBezTo>
                  <a:cubicBezTo>
                    <a:pt x="1037" y="743"/>
                    <a:pt x="1037" y="743"/>
                    <a:pt x="1037" y="743"/>
                  </a:cubicBezTo>
                  <a:cubicBezTo>
                    <a:pt x="1040" y="743"/>
                    <a:pt x="1040" y="743"/>
                    <a:pt x="1040" y="743"/>
                  </a:cubicBezTo>
                  <a:cubicBezTo>
                    <a:pt x="1041" y="743"/>
                    <a:pt x="1041" y="743"/>
                    <a:pt x="1041" y="743"/>
                  </a:cubicBezTo>
                  <a:cubicBezTo>
                    <a:pt x="1040" y="745"/>
                    <a:pt x="1041" y="744"/>
                    <a:pt x="1040" y="745"/>
                  </a:cubicBezTo>
                  <a:cubicBezTo>
                    <a:pt x="1038" y="746"/>
                    <a:pt x="1039" y="746"/>
                    <a:pt x="1037" y="746"/>
                  </a:cubicBezTo>
                  <a:cubicBezTo>
                    <a:pt x="1037" y="746"/>
                    <a:pt x="1037" y="746"/>
                    <a:pt x="1037" y="746"/>
                  </a:cubicBezTo>
                  <a:cubicBezTo>
                    <a:pt x="1036" y="747"/>
                    <a:pt x="1034" y="747"/>
                    <a:pt x="1033" y="746"/>
                  </a:cubicBezTo>
                  <a:cubicBezTo>
                    <a:pt x="1031" y="748"/>
                    <a:pt x="1031" y="748"/>
                    <a:pt x="1031" y="748"/>
                  </a:cubicBezTo>
                  <a:cubicBezTo>
                    <a:pt x="1031" y="748"/>
                    <a:pt x="1031" y="748"/>
                    <a:pt x="1031" y="748"/>
                  </a:cubicBezTo>
                  <a:cubicBezTo>
                    <a:pt x="1030" y="748"/>
                    <a:pt x="1030" y="748"/>
                    <a:pt x="1030" y="748"/>
                  </a:cubicBezTo>
                  <a:cubicBezTo>
                    <a:pt x="1030" y="747"/>
                    <a:pt x="1030" y="747"/>
                    <a:pt x="1030" y="747"/>
                  </a:cubicBezTo>
                  <a:cubicBezTo>
                    <a:pt x="1030" y="746"/>
                    <a:pt x="1030" y="746"/>
                    <a:pt x="1030" y="746"/>
                  </a:cubicBezTo>
                  <a:cubicBezTo>
                    <a:pt x="1030" y="747"/>
                    <a:pt x="1029" y="748"/>
                    <a:pt x="1030" y="749"/>
                  </a:cubicBezTo>
                  <a:cubicBezTo>
                    <a:pt x="1030" y="749"/>
                    <a:pt x="1030" y="749"/>
                    <a:pt x="1030" y="749"/>
                  </a:cubicBezTo>
                  <a:cubicBezTo>
                    <a:pt x="1026" y="752"/>
                    <a:pt x="1026" y="752"/>
                    <a:pt x="1025" y="754"/>
                  </a:cubicBezTo>
                  <a:cubicBezTo>
                    <a:pt x="1024" y="756"/>
                    <a:pt x="1024" y="755"/>
                    <a:pt x="1024" y="757"/>
                  </a:cubicBezTo>
                  <a:cubicBezTo>
                    <a:pt x="1024" y="756"/>
                    <a:pt x="1024" y="756"/>
                    <a:pt x="1024" y="755"/>
                  </a:cubicBezTo>
                  <a:cubicBezTo>
                    <a:pt x="1023" y="754"/>
                    <a:pt x="1023" y="754"/>
                    <a:pt x="1023" y="754"/>
                  </a:cubicBezTo>
                  <a:cubicBezTo>
                    <a:pt x="1023" y="756"/>
                    <a:pt x="1023" y="756"/>
                    <a:pt x="1023" y="756"/>
                  </a:cubicBezTo>
                  <a:cubicBezTo>
                    <a:pt x="1023" y="757"/>
                    <a:pt x="1023" y="757"/>
                    <a:pt x="1023" y="757"/>
                  </a:cubicBezTo>
                  <a:cubicBezTo>
                    <a:pt x="1018" y="757"/>
                    <a:pt x="1018" y="757"/>
                    <a:pt x="1018" y="757"/>
                  </a:cubicBezTo>
                  <a:cubicBezTo>
                    <a:pt x="1016" y="758"/>
                    <a:pt x="1016" y="758"/>
                    <a:pt x="1016" y="758"/>
                  </a:cubicBezTo>
                  <a:cubicBezTo>
                    <a:pt x="1012" y="760"/>
                    <a:pt x="1013" y="759"/>
                    <a:pt x="1010" y="764"/>
                  </a:cubicBezTo>
                  <a:cubicBezTo>
                    <a:pt x="1010" y="766"/>
                    <a:pt x="1010" y="766"/>
                    <a:pt x="1010" y="766"/>
                  </a:cubicBezTo>
                  <a:cubicBezTo>
                    <a:pt x="1009" y="765"/>
                    <a:pt x="1009" y="765"/>
                    <a:pt x="1009" y="765"/>
                  </a:cubicBezTo>
                  <a:cubicBezTo>
                    <a:pt x="1009" y="764"/>
                    <a:pt x="1009" y="765"/>
                    <a:pt x="1009" y="764"/>
                  </a:cubicBezTo>
                  <a:cubicBezTo>
                    <a:pt x="1009" y="765"/>
                    <a:pt x="1009" y="765"/>
                    <a:pt x="1009" y="765"/>
                  </a:cubicBezTo>
                  <a:cubicBezTo>
                    <a:pt x="1009" y="767"/>
                    <a:pt x="1009" y="767"/>
                    <a:pt x="1009" y="767"/>
                  </a:cubicBezTo>
                  <a:cubicBezTo>
                    <a:pt x="1008" y="768"/>
                    <a:pt x="1008" y="768"/>
                    <a:pt x="1007" y="769"/>
                  </a:cubicBezTo>
                  <a:cubicBezTo>
                    <a:pt x="1006" y="769"/>
                    <a:pt x="1006" y="769"/>
                    <a:pt x="1005" y="769"/>
                  </a:cubicBezTo>
                  <a:cubicBezTo>
                    <a:pt x="1005" y="771"/>
                    <a:pt x="1005" y="771"/>
                    <a:pt x="1005" y="771"/>
                  </a:cubicBezTo>
                  <a:cubicBezTo>
                    <a:pt x="1003" y="772"/>
                    <a:pt x="1003" y="772"/>
                    <a:pt x="1003" y="772"/>
                  </a:cubicBezTo>
                  <a:cubicBezTo>
                    <a:pt x="1001" y="772"/>
                    <a:pt x="1001" y="772"/>
                    <a:pt x="1001" y="772"/>
                  </a:cubicBezTo>
                  <a:cubicBezTo>
                    <a:pt x="1002" y="773"/>
                    <a:pt x="1002" y="773"/>
                    <a:pt x="1002" y="773"/>
                  </a:cubicBezTo>
                  <a:cubicBezTo>
                    <a:pt x="1001" y="774"/>
                    <a:pt x="1001" y="774"/>
                    <a:pt x="1001" y="774"/>
                  </a:cubicBezTo>
                  <a:cubicBezTo>
                    <a:pt x="1000" y="775"/>
                    <a:pt x="1001" y="774"/>
                    <a:pt x="999" y="775"/>
                  </a:cubicBezTo>
                  <a:cubicBezTo>
                    <a:pt x="998" y="775"/>
                    <a:pt x="998" y="775"/>
                    <a:pt x="998" y="775"/>
                  </a:cubicBezTo>
                  <a:cubicBezTo>
                    <a:pt x="998" y="775"/>
                    <a:pt x="998" y="775"/>
                    <a:pt x="998" y="775"/>
                  </a:cubicBezTo>
                  <a:cubicBezTo>
                    <a:pt x="997" y="776"/>
                    <a:pt x="997" y="776"/>
                    <a:pt x="997" y="776"/>
                  </a:cubicBezTo>
                  <a:cubicBezTo>
                    <a:pt x="996" y="776"/>
                    <a:pt x="996" y="776"/>
                    <a:pt x="996" y="776"/>
                  </a:cubicBezTo>
                  <a:cubicBezTo>
                    <a:pt x="995" y="776"/>
                    <a:pt x="996" y="776"/>
                    <a:pt x="994" y="776"/>
                  </a:cubicBezTo>
                  <a:cubicBezTo>
                    <a:pt x="993" y="776"/>
                    <a:pt x="993" y="776"/>
                    <a:pt x="993" y="776"/>
                  </a:cubicBezTo>
                  <a:cubicBezTo>
                    <a:pt x="995" y="776"/>
                    <a:pt x="995" y="776"/>
                    <a:pt x="995" y="776"/>
                  </a:cubicBezTo>
                  <a:cubicBezTo>
                    <a:pt x="995" y="777"/>
                    <a:pt x="995" y="777"/>
                    <a:pt x="995" y="777"/>
                  </a:cubicBezTo>
                  <a:cubicBezTo>
                    <a:pt x="995" y="778"/>
                    <a:pt x="995" y="778"/>
                    <a:pt x="995" y="778"/>
                  </a:cubicBezTo>
                  <a:cubicBezTo>
                    <a:pt x="995" y="778"/>
                    <a:pt x="995" y="778"/>
                    <a:pt x="995" y="778"/>
                  </a:cubicBezTo>
                  <a:cubicBezTo>
                    <a:pt x="994" y="779"/>
                    <a:pt x="994" y="779"/>
                    <a:pt x="994" y="779"/>
                  </a:cubicBezTo>
                  <a:cubicBezTo>
                    <a:pt x="994" y="779"/>
                    <a:pt x="994" y="779"/>
                    <a:pt x="994" y="779"/>
                  </a:cubicBezTo>
                  <a:cubicBezTo>
                    <a:pt x="993" y="778"/>
                    <a:pt x="994" y="778"/>
                    <a:pt x="993" y="777"/>
                  </a:cubicBezTo>
                  <a:cubicBezTo>
                    <a:pt x="993" y="778"/>
                    <a:pt x="993" y="778"/>
                    <a:pt x="993" y="778"/>
                  </a:cubicBezTo>
                  <a:cubicBezTo>
                    <a:pt x="993" y="778"/>
                    <a:pt x="993" y="778"/>
                    <a:pt x="993" y="778"/>
                  </a:cubicBezTo>
                  <a:cubicBezTo>
                    <a:pt x="993" y="778"/>
                    <a:pt x="993" y="778"/>
                    <a:pt x="993" y="778"/>
                  </a:cubicBezTo>
                  <a:cubicBezTo>
                    <a:pt x="991" y="777"/>
                    <a:pt x="991" y="777"/>
                    <a:pt x="991" y="777"/>
                  </a:cubicBezTo>
                  <a:cubicBezTo>
                    <a:pt x="992" y="778"/>
                    <a:pt x="992" y="778"/>
                    <a:pt x="992" y="778"/>
                  </a:cubicBezTo>
                  <a:cubicBezTo>
                    <a:pt x="992" y="779"/>
                    <a:pt x="992" y="779"/>
                    <a:pt x="992" y="779"/>
                  </a:cubicBezTo>
                  <a:cubicBezTo>
                    <a:pt x="992" y="779"/>
                    <a:pt x="992" y="779"/>
                    <a:pt x="992" y="779"/>
                  </a:cubicBezTo>
                  <a:cubicBezTo>
                    <a:pt x="993" y="779"/>
                    <a:pt x="993" y="779"/>
                    <a:pt x="993" y="779"/>
                  </a:cubicBezTo>
                  <a:cubicBezTo>
                    <a:pt x="993" y="780"/>
                    <a:pt x="993" y="780"/>
                    <a:pt x="993" y="780"/>
                  </a:cubicBezTo>
                  <a:cubicBezTo>
                    <a:pt x="992" y="781"/>
                    <a:pt x="992" y="781"/>
                    <a:pt x="992" y="781"/>
                  </a:cubicBezTo>
                  <a:cubicBezTo>
                    <a:pt x="992" y="781"/>
                    <a:pt x="992" y="781"/>
                    <a:pt x="992" y="781"/>
                  </a:cubicBezTo>
                  <a:cubicBezTo>
                    <a:pt x="991" y="781"/>
                    <a:pt x="991" y="781"/>
                    <a:pt x="991" y="781"/>
                  </a:cubicBezTo>
                  <a:cubicBezTo>
                    <a:pt x="991" y="782"/>
                    <a:pt x="991" y="782"/>
                    <a:pt x="991" y="782"/>
                  </a:cubicBezTo>
                  <a:cubicBezTo>
                    <a:pt x="991" y="782"/>
                    <a:pt x="991" y="782"/>
                    <a:pt x="991" y="782"/>
                  </a:cubicBezTo>
                  <a:cubicBezTo>
                    <a:pt x="990" y="783"/>
                    <a:pt x="990" y="783"/>
                    <a:pt x="990" y="783"/>
                  </a:cubicBezTo>
                  <a:cubicBezTo>
                    <a:pt x="989" y="784"/>
                    <a:pt x="989" y="784"/>
                    <a:pt x="989" y="784"/>
                  </a:cubicBezTo>
                  <a:cubicBezTo>
                    <a:pt x="988" y="784"/>
                    <a:pt x="988" y="784"/>
                    <a:pt x="988" y="784"/>
                  </a:cubicBezTo>
                  <a:cubicBezTo>
                    <a:pt x="988" y="784"/>
                    <a:pt x="988" y="784"/>
                    <a:pt x="988" y="784"/>
                  </a:cubicBezTo>
                  <a:cubicBezTo>
                    <a:pt x="988" y="785"/>
                    <a:pt x="988" y="785"/>
                    <a:pt x="988" y="785"/>
                  </a:cubicBezTo>
                  <a:cubicBezTo>
                    <a:pt x="989" y="785"/>
                    <a:pt x="989" y="785"/>
                    <a:pt x="989" y="785"/>
                  </a:cubicBezTo>
                  <a:cubicBezTo>
                    <a:pt x="989" y="785"/>
                    <a:pt x="989" y="785"/>
                    <a:pt x="989" y="785"/>
                  </a:cubicBezTo>
                  <a:cubicBezTo>
                    <a:pt x="988" y="786"/>
                    <a:pt x="988" y="786"/>
                    <a:pt x="988" y="786"/>
                  </a:cubicBezTo>
                  <a:cubicBezTo>
                    <a:pt x="987" y="786"/>
                    <a:pt x="987" y="786"/>
                    <a:pt x="987" y="786"/>
                  </a:cubicBezTo>
                  <a:cubicBezTo>
                    <a:pt x="987" y="787"/>
                    <a:pt x="987" y="787"/>
                    <a:pt x="987" y="787"/>
                  </a:cubicBezTo>
                  <a:cubicBezTo>
                    <a:pt x="987" y="787"/>
                    <a:pt x="987" y="787"/>
                    <a:pt x="987" y="787"/>
                  </a:cubicBezTo>
                  <a:cubicBezTo>
                    <a:pt x="987" y="787"/>
                    <a:pt x="987" y="787"/>
                    <a:pt x="987" y="787"/>
                  </a:cubicBezTo>
                  <a:cubicBezTo>
                    <a:pt x="987" y="788"/>
                    <a:pt x="987" y="788"/>
                    <a:pt x="987" y="788"/>
                  </a:cubicBezTo>
                  <a:cubicBezTo>
                    <a:pt x="987" y="788"/>
                    <a:pt x="987" y="788"/>
                    <a:pt x="987" y="788"/>
                  </a:cubicBezTo>
                  <a:cubicBezTo>
                    <a:pt x="986" y="789"/>
                    <a:pt x="986" y="789"/>
                    <a:pt x="986" y="789"/>
                  </a:cubicBezTo>
                  <a:cubicBezTo>
                    <a:pt x="987" y="789"/>
                    <a:pt x="987" y="789"/>
                    <a:pt x="987" y="789"/>
                  </a:cubicBezTo>
                  <a:cubicBezTo>
                    <a:pt x="987" y="789"/>
                    <a:pt x="987" y="789"/>
                    <a:pt x="987" y="789"/>
                  </a:cubicBezTo>
                  <a:cubicBezTo>
                    <a:pt x="987" y="789"/>
                    <a:pt x="987" y="789"/>
                    <a:pt x="987" y="789"/>
                  </a:cubicBezTo>
                  <a:cubicBezTo>
                    <a:pt x="987" y="790"/>
                    <a:pt x="987" y="789"/>
                    <a:pt x="986" y="790"/>
                  </a:cubicBezTo>
                  <a:cubicBezTo>
                    <a:pt x="986" y="791"/>
                    <a:pt x="986" y="791"/>
                    <a:pt x="986" y="791"/>
                  </a:cubicBezTo>
                  <a:cubicBezTo>
                    <a:pt x="985" y="791"/>
                    <a:pt x="985" y="791"/>
                    <a:pt x="985" y="791"/>
                  </a:cubicBezTo>
                  <a:cubicBezTo>
                    <a:pt x="985" y="791"/>
                    <a:pt x="985" y="791"/>
                    <a:pt x="985" y="791"/>
                  </a:cubicBezTo>
                  <a:cubicBezTo>
                    <a:pt x="986" y="792"/>
                    <a:pt x="986" y="792"/>
                    <a:pt x="986" y="792"/>
                  </a:cubicBezTo>
                  <a:cubicBezTo>
                    <a:pt x="986" y="792"/>
                    <a:pt x="986" y="792"/>
                    <a:pt x="986" y="792"/>
                  </a:cubicBezTo>
                  <a:cubicBezTo>
                    <a:pt x="985" y="793"/>
                    <a:pt x="985" y="793"/>
                    <a:pt x="985" y="793"/>
                  </a:cubicBezTo>
                  <a:cubicBezTo>
                    <a:pt x="985" y="793"/>
                    <a:pt x="985" y="793"/>
                    <a:pt x="985" y="793"/>
                  </a:cubicBezTo>
                  <a:cubicBezTo>
                    <a:pt x="984" y="793"/>
                    <a:pt x="984" y="793"/>
                    <a:pt x="984" y="793"/>
                  </a:cubicBezTo>
                  <a:cubicBezTo>
                    <a:pt x="984" y="794"/>
                    <a:pt x="984" y="794"/>
                    <a:pt x="984" y="794"/>
                  </a:cubicBezTo>
                  <a:cubicBezTo>
                    <a:pt x="984" y="795"/>
                    <a:pt x="984" y="795"/>
                    <a:pt x="984" y="795"/>
                  </a:cubicBezTo>
                  <a:cubicBezTo>
                    <a:pt x="984" y="796"/>
                    <a:pt x="984" y="796"/>
                    <a:pt x="983" y="797"/>
                  </a:cubicBezTo>
                  <a:cubicBezTo>
                    <a:pt x="983" y="799"/>
                    <a:pt x="983" y="798"/>
                    <a:pt x="984" y="799"/>
                  </a:cubicBezTo>
                  <a:cubicBezTo>
                    <a:pt x="984" y="800"/>
                    <a:pt x="986" y="810"/>
                    <a:pt x="986" y="811"/>
                  </a:cubicBezTo>
                  <a:cubicBezTo>
                    <a:pt x="991" y="824"/>
                    <a:pt x="992" y="822"/>
                    <a:pt x="995" y="828"/>
                  </a:cubicBezTo>
                  <a:cubicBezTo>
                    <a:pt x="994" y="829"/>
                    <a:pt x="994" y="829"/>
                    <a:pt x="994" y="829"/>
                  </a:cubicBezTo>
                  <a:cubicBezTo>
                    <a:pt x="994" y="832"/>
                    <a:pt x="994" y="833"/>
                    <a:pt x="995" y="835"/>
                  </a:cubicBezTo>
                  <a:cubicBezTo>
                    <a:pt x="995" y="835"/>
                    <a:pt x="995" y="835"/>
                    <a:pt x="995" y="835"/>
                  </a:cubicBezTo>
                  <a:cubicBezTo>
                    <a:pt x="994" y="832"/>
                    <a:pt x="994" y="832"/>
                    <a:pt x="994" y="832"/>
                  </a:cubicBezTo>
                  <a:cubicBezTo>
                    <a:pt x="993" y="830"/>
                    <a:pt x="993" y="831"/>
                    <a:pt x="994" y="828"/>
                  </a:cubicBezTo>
                  <a:cubicBezTo>
                    <a:pt x="993" y="828"/>
                    <a:pt x="993" y="828"/>
                    <a:pt x="993" y="828"/>
                  </a:cubicBezTo>
                  <a:cubicBezTo>
                    <a:pt x="993" y="829"/>
                    <a:pt x="993" y="828"/>
                    <a:pt x="993" y="829"/>
                  </a:cubicBezTo>
                  <a:cubicBezTo>
                    <a:pt x="993" y="830"/>
                    <a:pt x="993" y="830"/>
                    <a:pt x="993" y="830"/>
                  </a:cubicBezTo>
                  <a:cubicBezTo>
                    <a:pt x="992" y="828"/>
                    <a:pt x="992" y="828"/>
                    <a:pt x="992" y="828"/>
                  </a:cubicBezTo>
                  <a:cubicBezTo>
                    <a:pt x="992" y="828"/>
                    <a:pt x="992" y="828"/>
                    <a:pt x="992" y="828"/>
                  </a:cubicBezTo>
                  <a:cubicBezTo>
                    <a:pt x="993" y="827"/>
                    <a:pt x="993" y="827"/>
                    <a:pt x="993" y="827"/>
                  </a:cubicBezTo>
                  <a:cubicBezTo>
                    <a:pt x="993" y="827"/>
                    <a:pt x="993" y="827"/>
                    <a:pt x="993" y="827"/>
                  </a:cubicBezTo>
                  <a:cubicBezTo>
                    <a:pt x="992" y="826"/>
                    <a:pt x="992" y="826"/>
                    <a:pt x="992" y="826"/>
                  </a:cubicBezTo>
                  <a:cubicBezTo>
                    <a:pt x="992" y="826"/>
                    <a:pt x="992" y="826"/>
                    <a:pt x="992" y="826"/>
                  </a:cubicBezTo>
                  <a:cubicBezTo>
                    <a:pt x="992" y="825"/>
                    <a:pt x="992" y="825"/>
                    <a:pt x="992" y="825"/>
                  </a:cubicBezTo>
                  <a:cubicBezTo>
                    <a:pt x="991" y="825"/>
                    <a:pt x="991" y="825"/>
                    <a:pt x="991" y="825"/>
                  </a:cubicBezTo>
                  <a:cubicBezTo>
                    <a:pt x="991" y="825"/>
                    <a:pt x="991" y="825"/>
                    <a:pt x="991" y="825"/>
                  </a:cubicBezTo>
                  <a:cubicBezTo>
                    <a:pt x="991" y="826"/>
                    <a:pt x="992" y="827"/>
                    <a:pt x="992" y="829"/>
                  </a:cubicBezTo>
                  <a:cubicBezTo>
                    <a:pt x="994" y="833"/>
                    <a:pt x="997" y="843"/>
                    <a:pt x="999" y="846"/>
                  </a:cubicBezTo>
                  <a:cubicBezTo>
                    <a:pt x="1001" y="851"/>
                    <a:pt x="999" y="853"/>
                    <a:pt x="999" y="861"/>
                  </a:cubicBezTo>
                  <a:cubicBezTo>
                    <a:pt x="999" y="861"/>
                    <a:pt x="999" y="861"/>
                    <a:pt x="999" y="861"/>
                  </a:cubicBezTo>
                  <a:cubicBezTo>
                    <a:pt x="999" y="861"/>
                    <a:pt x="999" y="861"/>
                    <a:pt x="999" y="861"/>
                  </a:cubicBezTo>
                  <a:cubicBezTo>
                    <a:pt x="999" y="861"/>
                    <a:pt x="999" y="861"/>
                    <a:pt x="999" y="861"/>
                  </a:cubicBezTo>
                  <a:cubicBezTo>
                    <a:pt x="998" y="863"/>
                    <a:pt x="998" y="862"/>
                    <a:pt x="997" y="864"/>
                  </a:cubicBezTo>
                  <a:cubicBezTo>
                    <a:pt x="997" y="867"/>
                    <a:pt x="997" y="866"/>
                    <a:pt x="996" y="868"/>
                  </a:cubicBezTo>
                  <a:cubicBezTo>
                    <a:pt x="995" y="869"/>
                    <a:pt x="995" y="869"/>
                    <a:pt x="995" y="869"/>
                  </a:cubicBezTo>
                  <a:cubicBezTo>
                    <a:pt x="994" y="869"/>
                    <a:pt x="994" y="869"/>
                    <a:pt x="994" y="869"/>
                  </a:cubicBezTo>
                  <a:cubicBezTo>
                    <a:pt x="992" y="870"/>
                    <a:pt x="992" y="870"/>
                    <a:pt x="992" y="870"/>
                  </a:cubicBezTo>
                  <a:cubicBezTo>
                    <a:pt x="991" y="869"/>
                    <a:pt x="991" y="869"/>
                    <a:pt x="991" y="869"/>
                  </a:cubicBezTo>
                  <a:cubicBezTo>
                    <a:pt x="989" y="870"/>
                    <a:pt x="989" y="870"/>
                    <a:pt x="989" y="870"/>
                  </a:cubicBezTo>
                  <a:cubicBezTo>
                    <a:pt x="988" y="870"/>
                    <a:pt x="988" y="870"/>
                    <a:pt x="988" y="870"/>
                  </a:cubicBezTo>
                  <a:cubicBezTo>
                    <a:pt x="987" y="869"/>
                    <a:pt x="987" y="869"/>
                    <a:pt x="987" y="869"/>
                  </a:cubicBezTo>
                  <a:cubicBezTo>
                    <a:pt x="987" y="868"/>
                    <a:pt x="987" y="868"/>
                    <a:pt x="987" y="868"/>
                  </a:cubicBezTo>
                  <a:cubicBezTo>
                    <a:pt x="988" y="868"/>
                    <a:pt x="988" y="868"/>
                    <a:pt x="988" y="868"/>
                  </a:cubicBezTo>
                  <a:cubicBezTo>
                    <a:pt x="988" y="868"/>
                    <a:pt x="988" y="868"/>
                    <a:pt x="988" y="868"/>
                  </a:cubicBezTo>
                  <a:cubicBezTo>
                    <a:pt x="990" y="869"/>
                    <a:pt x="990" y="869"/>
                    <a:pt x="990" y="869"/>
                  </a:cubicBezTo>
                  <a:cubicBezTo>
                    <a:pt x="990" y="868"/>
                    <a:pt x="990" y="868"/>
                    <a:pt x="990" y="868"/>
                  </a:cubicBezTo>
                  <a:cubicBezTo>
                    <a:pt x="989" y="868"/>
                    <a:pt x="989" y="868"/>
                    <a:pt x="989" y="868"/>
                  </a:cubicBezTo>
                  <a:cubicBezTo>
                    <a:pt x="988" y="867"/>
                    <a:pt x="989" y="868"/>
                    <a:pt x="988" y="867"/>
                  </a:cubicBezTo>
                  <a:cubicBezTo>
                    <a:pt x="986" y="864"/>
                    <a:pt x="987" y="865"/>
                    <a:pt x="985" y="863"/>
                  </a:cubicBezTo>
                  <a:cubicBezTo>
                    <a:pt x="985" y="861"/>
                    <a:pt x="985" y="861"/>
                    <a:pt x="985" y="861"/>
                  </a:cubicBezTo>
                  <a:cubicBezTo>
                    <a:pt x="983" y="861"/>
                    <a:pt x="983" y="861"/>
                    <a:pt x="983" y="861"/>
                  </a:cubicBezTo>
                  <a:cubicBezTo>
                    <a:pt x="981" y="860"/>
                    <a:pt x="981" y="860"/>
                    <a:pt x="981" y="860"/>
                  </a:cubicBezTo>
                  <a:cubicBezTo>
                    <a:pt x="980" y="857"/>
                    <a:pt x="980" y="857"/>
                    <a:pt x="980" y="857"/>
                  </a:cubicBezTo>
                  <a:cubicBezTo>
                    <a:pt x="980" y="854"/>
                    <a:pt x="980" y="854"/>
                    <a:pt x="980" y="854"/>
                  </a:cubicBezTo>
                  <a:cubicBezTo>
                    <a:pt x="979" y="853"/>
                    <a:pt x="979" y="853"/>
                    <a:pt x="979" y="853"/>
                  </a:cubicBezTo>
                  <a:cubicBezTo>
                    <a:pt x="979" y="852"/>
                    <a:pt x="979" y="852"/>
                    <a:pt x="980" y="851"/>
                  </a:cubicBezTo>
                  <a:cubicBezTo>
                    <a:pt x="979" y="851"/>
                    <a:pt x="979" y="851"/>
                    <a:pt x="979" y="851"/>
                  </a:cubicBezTo>
                  <a:cubicBezTo>
                    <a:pt x="979" y="851"/>
                    <a:pt x="979" y="851"/>
                    <a:pt x="979" y="851"/>
                  </a:cubicBezTo>
                  <a:cubicBezTo>
                    <a:pt x="978" y="852"/>
                    <a:pt x="978" y="852"/>
                    <a:pt x="978" y="852"/>
                  </a:cubicBezTo>
                  <a:cubicBezTo>
                    <a:pt x="978" y="853"/>
                    <a:pt x="978" y="853"/>
                    <a:pt x="978" y="853"/>
                  </a:cubicBezTo>
                  <a:cubicBezTo>
                    <a:pt x="978" y="852"/>
                    <a:pt x="978" y="852"/>
                    <a:pt x="978" y="852"/>
                  </a:cubicBezTo>
                  <a:cubicBezTo>
                    <a:pt x="977" y="851"/>
                    <a:pt x="977" y="851"/>
                    <a:pt x="977" y="851"/>
                  </a:cubicBezTo>
                  <a:cubicBezTo>
                    <a:pt x="977" y="848"/>
                    <a:pt x="977" y="848"/>
                    <a:pt x="977" y="848"/>
                  </a:cubicBezTo>
                  <a:cubicBezTo>
                    <a:pt x="978" y="847"/>
                    <a:pt x="978" y="847"/>
                    <a:pt x="978" y="847"/>
                  </a:cubicBezTo>
                  <a:cubicBezTo>
                    <a:pt x="977" y="847"/>
                    <a:pt x="977" y="847"/>
                    <a:pt x="977" y="847"/>
                  </a:cubicBezTo>
                  <a:cubicBezTo>
                    <a:pt x="976" y="848"/>
                    <a:pt x="976" y="848"/>
                    <a:pt x="976" y="848"/>
                  </a:cubicBezTo>
                  <a:cubicBezTo>
                    <a:pt x="976" y="848"/>
                    <a:pt x="976" y="848"/>
                    <a:pt x="976" y="848"/>
                  </a:cubicBezTo>
                  <a:cubicBezTo>
                    <a:pt x="976" y="849"/>
                    <a:pt x="976" y="849"/>
                    <a:pt x="976" y="849"/>
                  </a:cubicBezTo>
                  <a:cubicBezTo>
                    <a:pt x="975" y="849"/>
                    <a:pt x="975" y="849"/>
                    <a:pt x="975" y="849"/>
                  </a:cubicBezTo>
                  <a:cubicBezTo>
                    <a:pt x="975" y="848"/>
                    <a:pt x="975" y="848"/>
                    <a:pt x="975" y="848"/>
                  </a:cubicBezTo>
                  <a:cubicBezTo>
                    <a:pt x="972" y="845"/>
                    <a:pt x="972" y="842"/>
                    <a:pt x="970" y="841"/>
                  </a:cubicBezTo>
                  <a:cubicBezTo>
                    <a:pt x="970" y="840"/>
                    <a:pt x="970" y="840"/>
                    <a:pt x="970" y="840"/>
                  </a:cubicBezTo>
                  <a:cubicBezTo>
                    <a:pt x="971" y="840"/>
                    <a:pt x="971" y="840"/>
                    <a:pt x="971" y="840"/>
                  </a:cubicBezTo>
                  <a:cubicBezTo>
                    <a:pt x="972" y="838"/>
                    <a:pt x="972" y="838"/>
                    <a:pt x="973" y="837"/>
                  </a:cubicBezTo>
                  <a:cubicBezTo>
                    <a:pt x="974" y="836"/>
                    <a:pt x="974" y="836"/>
                    <a:pt x="974" y="836"/>
                  </a:cubicBezTo>
                  <a:cubicBezTo>
                    <a:pt x="973" y="836"/>
                    <a:pt x="973" y="836"/>
                    <a:pt x="973" y="836"/>
                  </a:cubicBezTo>
                  <a:cubicBezTo>
                    <a:pt x="973" y="835"/>
                    <a:pt x="973" y="835"/>
                    <a:pt x="973" y="835"/>
                  </a:cubicBezTo>
                  <a:cubicBezTo>
                    <a:pt x="972" y="836"/>
                    <a:pt x="972" y="836"/>
                    <a:pt x="972" y="836"/>
                  </a:cubicBezTo>
                  <a:cubicBezTo>
                    <a:pt x="972" y="836"/>
                    <a:pt x="972" y="836"/>
                    <a:pt x="972" y="836"/>
                  </a:cubicBezTo>
                  <a:cubicBezTo>
                    <a:pt x="972" y="835"/>
                    <a:pt x="972" y="835"/>
                    <a:pt x="972" y="835"/>
                  </a:cubicBezTo>
                  <a:cubicBezTo>
                    <a:pt x="971" y="834"/>
                    <a:pt x="971" y="834"/>
                    <a:pt x="971" y="834"/>
                  </a:cubicBezTo>
                  <a:cubicBezTo>
                    <a:pt x="970" y="835"/>
                    <a:pt x="970" y="835"/>
                    <a:pt x="970" y="835"/>
                  </a:cubicBezTo>
                  <a:cubicBezTo>
                    <a:pt x="971" y="836"/>
                    <a:pt x="971" y="836"/>
                    <a:pt x="971" y="836"/>
                  </a:cubicBezTo>
                  <a:cubicBezTo>
                    <a:pt x="971" y="836"/>
                    <a:pt x="971" y="836"/>
                    <a:pt x="971" y="836"/>
                  </a:cubicBezTo>
                  <a:cubicBezTo>
                    <a:pt x="971" y="837"/>
                    <a:pt x="971" y="837"/>
                    <a:pt x="971" y="837"/>
                  </a:cubicBezTo>
                  <a:cubicBezTo>
                    <a:pt x="971" y="837"/>
                    <a:pt x="971" y="837"/>
                    <a:pt x="971" y="837"/>
                  </a:cubicBezTo>
                  <a:cubicBezTo>
                    <a:pt x="971" y="838"/>
                    <a:pt x="971" y="838"/>
                    <a:pt x="971" y="838"/>
                  </a:cubicBezTo>
                  <a:cubicBezTo>
                    <a:pt x="970" y="838"/>
                    <a:pt x="970" y="838"/>
                    <a:pt x="970" y="838"/>
                  </a:cubicBezTo>
                  <a:cubicBezTo>
                    <a:pt x="970" y="838"/>
                    <a:pt x="970" y="838"/>
                    <a:pt x="970" y="838"/>
                  </a:cubicBezTo>
                  <a:cubicBezTo>
                    <a:pt x="969" y="837"/>
                    <a:pt x="969" y="837"/>
                    <a:pt x="969" y="836"/>
                  </a:cubicBezTo>
                  <a:cubicBezTo>
                    <a:pt x="970" y="830"/>
                    <a:pt x="970" y="832"/>
                    <a:pt x="971" y="828"/>
                  </a:cubicBezTo>
                  <a:cubicBezTo>
                    <a:pt x="971" y="827"/>
                    <a:pt x="971" y="824"/>
                    <a:pt x="971" y="823"/>
                  </a:cubicBezTo>
                  <a:cubicBezTo>
                    <a:pt x="969" y="821"/>
                    <a:pt x="969" y="821"/>
                    <a:pt x="969" y="821"/>
                  </a:cubicBezTo>
                  <a:cubicBezTo>
                    <a:pt x="962" y="815"/>
                    <a:pt x="965" y="817"/>
                    <a:pt x="959" y="810"/>
                  </a:cubicBezTo>
                  <a:cubicBezTo>
                    <a:pt x="955" y="807"/>
                    <a:pt x="955" y="807"/>
                    <a:pt x="955" y="807"/>
                  </a:cubicBezTo>
                  <a:cubicBezTo>
                    <a:pt x="952" y="808"/>
                    <a:pt x="952" y="808"/>
                    <a:pt x="952" y="808"/>
                  </a:cubicBezTo>
                  <a:cubicBezTo>
                    <a:pt x="952" y="808"/>
                    <a:pt x="952" y="808"/>
                    <a:pt x="952" y="808"/>
                  </a:cubicBezTo>
                  <a:cubicBezTo>
                    <a:pt x="951" y="809"/>
                    <a:pt x="951" y="809"/>
                    <a:pt x="951" y="809"/>
                  </a:cubicBezTo>
                  <a:cubicBezTo>
                    <a:pt x="952" y="810"/>
                    <a:pt x="952" y="810"/>
                    <a:pt x="952" y="810"/>
                  </a:cubicBezTo>
                  <a:cubicBezTo>
                    <a:pt x="951" y="810"/>
                    <a:pt x="951" y="810"/>
                    <a:pt x="951" y="810"/>
                  </a:cubicBezTo>
                  <a:cubicBezTo>
                    <a:pt x="950" y="810"/>
                    <a:pt x="951" y="810"/>
                    <a:pt x="949" y="810"/>
                  </a:cubicBezTo>
                  <a:cubicBezTo>
                    <a:pt x="947" y="812"/>
                    <a:pt x="947" y="812"/>
                    <a:pt x="947" y="812"/>
                  </a:cubicBezTo>
                  <a:cubicBezTo>
                    <a:pt x="946" y="812"/>
                    <a:pt x="946" y="812"/>
                    <a:pt x="946" y="812"/>
                  </a:cubicBezTo>
                  <a:cubicBezTo>
                    <a:pt x="945" y="812"/>
                    <a:pt x="945" y="812"/>
                    <a:pt x="944" y="812"/>
                  </a:cubicBezTo>
                  <a:cubicBezTo>
                    <a:pt x="942" y="812"/>
                    <a:pt x="943" y="812"/>
                    <a:pt x="941" y="813"/>
                  </a:cubicBezTo>
                  <a:cubicBezTo>
                    <a:pt x="940" y="813"/>
                    <a:pt x="940" y="813"/>
                    <a:pt x="940" y="813"/>
                  </a:cubicBezTo>
                  <a:cubicBezTo>
                    <a:pt x="940" y="812"/>
                    <a:pt x="940" y="812"/>
                    <a:pt x="940" y="812"/>
                  </a:cubicBezTo>
                  <a:cubicBezTo>
                    <a:pt x="940" y="811"/>
                    <a:pt x="940" y="811"/>
                    <a:pt x="940" y="811"/>
                  </a:cubicBezTo>
                  <a:cubicBezTo>
                    <a:pt x="940" y="811"/>
                    <a:pt x="940" y="811"/>
                    <a:pt x="940" y="811"/>
                  </a:cubicBezTo>
                  <a:cubicBezTo>
                    <a:pt x="941" y="812"/>
                    <a:pt x="941" y="812"/>
                    <a:pt x="941" y="812"/>
                  </a:cubicBezTo>
                  <a:cubicBezTo>
                    <a:pt x="941" y="812"/>
                    <a:pt x="941" y="812"/>
                    <a:pt x="941" y="812"/>
                  </a:cubicBezTo>
                  <a:cubicBezTo>
                    <a:pt x="941" y="811"/>
                    <a:pt x="941" y="811"/>
                    <a:pt x="941" y="811"/>
                  </a:cubicBezTo>
                  <a:cubicBezTo>
                    <a:pt x="940" y="810"/>
                    <a:pt x="940" y="810"/>
                    <a:pt x="940" y="810"/>
                  </a:cubicBezTo>
                  <a:cubicBezTo>
                    <a:pt x="938" y="809"/>
                    <a:pt x="939" y="809"/>
                    <a:pt x="937" y="807"/>
                  </a:cubicBezTo>
                  <a:cubicBezTo>
                    <a:pt x="937" y="807"/>
                    <a:pt x="937" y="807"/>
                    <a:pt x="937" y="807"/>
                  </a:cubicBezTo>
                  <a:cubicBezTo>
                    <a:pt x="938" y="807"/>
                    <a:pt x="938" y="807"/>
                    <a:pt x="938" y="807"/>
                  </a:cubicBezTo>
                  <a:cubicBezTo>
                    <a:pt x="937" y="806"/>
                    <a:pt x="937" y="806"/>
                    <a:pt x="937" y="806"/>
                  </a:cubicBezTo>
                  <a:cubicBezTo>
                    <a:pt x="937" y="805"/>
                    <a:pt x="937" y="806"/>
                    <a:pt x="938" y="805"/>
                  </a:cubicBezTo>
                  <a:cubicBezTo>
                    <a:pt x="937" y="805"/>
                    <a:pt x="937" y="805"/>
                    <a:pt x="937" y="805"/>
                  </a:cubicBezTo>
                  <a:cubicBezTo>
                    <a:pt x="936" y="806"/>
                    <a:pt x="936" y="806"/>
                    <a:pt x="936" y="806"/>
                  </a:cubicBezTo>
                  <a:cubicBezTo>
                    <a:pt x="936" y="806"/>
                    <a:pt x="936" y="806"/>
                    <a:pt x="936" y="806"/>
                  </a:cubicBezTo>
                  <a:cubicBezTo>
                    <a:pt x="936" y="807"/>
                    <a:pt x="936" y="807"/>
                    <a:pt x="936" y="807"/>
                  </a:cubicBezTo>
                  <a:cubicBezTo>
                    <a:pt x="936" y="806"/>
                    <a:pt x="936" y="806"/>
                    <a:pt x="936" y="806"/>
                  </a:cubicBezTo>
                  <a:cubicBezTo>
                    <a:pt x="933" y="805"/>
                    <a:pt x="930" y="804"/>
                    <a:pt x="928" y="804"/>
                  </a:cubicBezTo>
                  <a:cubicBezTo>
                    <a:pt x="930" y="803"/>
                    <a:pt x="930" y="803"/>
                    <a:pt x="930" y="803"/>
                  </a:cubicBezTo>
                  <a:cubicBezTo>
                    <a:pt x="932" y="803"/>
                    <a:pt x="932" y="803"/>
                    <a:pt x="932" y="803"/>
                  </a:cubicBezTo>
                  <a:cubicBezTo>
                    <a:pt x="932" y="803"/>
                    <a:pt x="932" y="803"/>
                    <a:pt x="932" y="803"/>
                  </a:cubicBezTo>
                  <a:cubicBezTo>
                    <a:pt x="931" y="803"/>
                    <a:pt x="931" y="803"/>
                    <a:pt x="931" y="803"/>
                  </a:cubicBezTo>
                  <a:cubicBezTo>
                    <a:pt x="930" y="802"/>
                    <a:pt x="930" y="802"/>
                    <a:pt x="930" y="802"/>
                  </a:cubicBezTo>
                  <a:cubicBezTo>
                    <a:pt x="929" y="802"/>
                    <a:pt x="929" y="802"/>
                    <a:pt x="929" y="802"/>
                  </a:cubicBezTo>
                  <a:cubicBezTo>
                    <a:pt x="928" y="802"/>
                    <a:pt x="928" y="802"/>
                    <a:pt x="928" y="802"/>
                  </a:cubicBezTo>
                  <a:cubicBezTo>
                    <a:pt x="924" y="804"/>
                    <a:pt x="928" y="803"/>
                    <a:pt x="920" y="804"/>
                  </a:cubicBezTo>
                  <a:cubicBezTo>
                    <a:pt x="920" y="804"/>
                    <a:pt x="920" y="804"/>
                    <a:pt x="921" y="804"/>
                  </a:cubicBezTo>
                  <a:cubicBezTo>
                    <a:pt x="922" y="803"/>
                    <a:pt x="922" y="803"/>
                    <a:pt x="922" y="803"/>
                  </a:cubicBezTo>
                  <a:cubicBezTo>
                    <a:pt x="922" y="802"/>
                    <a:pt x="922" y="802"/>
                    <a:pt x="922" y="802"/>
                  </a:cubicBezTo>
                  <a:cubicBezTo>
                    <a:pt x="922" y="801"/>
                    <a:pt x="922" y="801"/>
                    <a:pt x="922" y="801"/>
                  </a:cubicBezTo>
                  <a:cubicBezTo>
                    <a:pt x="922" y="802"/>
                    <a:pt x="922" y="802"/>
                    <a:pt x="922" y="802"/>
                  </a:cubicBezTo>
                  <a:cubicBezTo>
                    <a:pt x="921" y="802"/>
                    <a:pt x="921" y="802"/>
                    <a:pt x="921" y="802"/>
                  </a:cubicBezTo>
                  <a:cubicBezTo>
                    <a:pt x="921" y="802"/>
                    <a:pt x="921" y="802"/>
                    <a:pt x="921" y="802"/>
                  </a:cubicBezTo>
                  <a:cubicBezTo>
                    <a:pt x="920" y="802"/>
                    <a:pt x="920" y="802"/>
                    <a:pt x="920" y="802"/>
                  </a:cubicBezTo>
                  <a:cubicBezTo>
                    <a:pt x="920" y="803"/>
                    <a:pt x="920" y="803"/>
                    <a:pt x="920" y="803"/>
                  </a:cubicBezTo>
                  <a:cubicBezTo>
                    <a:pt x="919" y="804"/>
                    <a:pt x="919" y="804"/>
                    <a:pt x="919" y="804"/>
                  </a:cubicBezTo>
                  <a:cubicBezTo>
                    <a:pt x="919" y="804"/>
                    <a:pt x="919" y="804"/>
                    <a:pt x="919" y="804"/>
                  </a:cubicBezTo>
                  <a:cubicBezTo>
                    <a:pt x="917" y="805"/>
                    <a:pt x="917" y="805"/>
                    <a:pt x="917" y="805"/>
                  </a:cubicBezTo>
                  <a:cubicBezTo>
                    <a:pt x="916" y="805"/>
                    <a:pt x="916" y="805"/>
                    <a:pt x="916" y="805"/>
                  </a:cubicBezTo>
                  <a:cubicBezTo>
                    <a:pt x="917" y="804"/>
                    <a:pt x="917" y="804"/>
                    <a:pt x="917" y="804"/>
                  </a:cubicBezTo>
                  <a:cubicBezTo>
                    <a:pt x="917" y="804"/>
                    <a:pt x="917" y="804"/>
                    <a:pt x="917" y="804"/>
                  </a:cubicBezTo>
                  <a:cubicBezTo>
                    <a:pt x="916" y="804"/>
                    <a:pt x="916" y="804"/>
                    <a:pt x="916" y="804"/>
                  </a:cubicBezTo>
                  <a:cubicBezTo>
                    <a:pt x="915" y="805"/>
                    <a:pt x="915" y="805"/>
                    <a:pt x="915" y="805"/>
                  </a:cubicBezTo>
                  <a:cubicBezTo>
                    <a:pt x="911" y="806"/>
                    <a:pt x="911" y="806"/>
                    <a:pt x="911" y="806"/>
                  </a:cubicBezTo>
                  <a:cubicBezTo>
                    <a:pt x="911" y="805"/>
                    <a:pt x="911" y="805"/>
                    <a:pt x="911" y="805"/>
                  </a:cubicBezTo>
                  <a:cubicBezTo>
                    <a:pt x="912" y="805"/>
                    <a:pt x="912" y="805"/>
                    <a:pt x="913" y="805"/>
                  </a:cubicBezTo>
                  <a:cubicBezTo>
                    <a:pt x="913" y="804"/>
                    <a:pt x="913" y="804"/>
                    <a:pt x="912" y="803"/>
                  </a:cubicBezTo>
                  <a:cubicBezTo>
                    <a:pt x="912" y="803"/>
                    <a:pt x="912" y="803"/>
                    <a:pt x="912" y="803"/>
                  </a:cubicBezTo>
                  <a:cubicBezTo>
                    <a:pt x="912" y="803"/>
                    <a:pt x="912" y="803"/>
                    <a:pt x="912" y="803"/>
                  </a:cubicBezTo>
                  <a:cubicBezTo>
                    <a:pt x="912" y="801"/>
                    <a:pt x="912" y="801"/>
                    <a:pt x="912" y="801"/>
                  </a:cubicBezTo>
                  <a:cubicBezTo>
                    <a:pt x="911" y="801"/>
                    <a:pt x="911" y="801"/>
                    <a:pt x="911" y="801"/>
                  </a:cubicBezTo>
                  <a:cubicBezTo>
                    <a:pt x="911" y="800"/>
                    <a:pt x="911" y="800"/>
                    <a:pt x="911" y="800"/>
                  </a:cubicBezTo>
                  <a:cubicBezTo>
                    <a:pt x="910" y="800"/>
                    <a:pt x="910" y="800"/>
                    <a:pt x="910" y="800"/>
                  </a:cubicBezTo>
                  <a:cubicBezTo>
                    <a:pt x="909" y="804"/>
                    <a:pt x="910" y="801"/>
                    <a:pt x="909" y="804"/>
                  </a:cubicBezTo>
                  <a:cubicBezTo>
                    <a:pt x="908" y="804"/>
                    <a:pt x="908" y="804"/>
                    <a:pt x="903" y="804"/>
                  </a:cubicBezTo>
                  <a:cubicBezTo>
                    <a:pt x="902" y="804"/>
                    <a:pt x="901" y="803"/>
                    <a:pt x="901" y="803"/>
                  </a:cubicBezTo>
                  <a:cubicBezTo>
                    <a:pt x="898" y="804"/>
                    <a:pt x="899" y="804"/>
                    <a:pt x="897" y="804"/>
                  </a:cubicBezTo>
                  <a:cubicBezTo>
                    <a:pt x="897" y="804"/>
                    <a:pt x="897" y="804"/>
                    <a:pt x="897" y="804"/>
                  </a:cubicBezTo>
                  <a:cubicBezTo>
                    <a:pt x="896" y="804"/>
                    <a:pt x="896" y="804"/>
                    <a:pt x="896" y="804"/>
                  </a:cubicBezTo>
                  <a:cubicBezTo>
                    <a:pt x="895" y="806"/>
                    <a:pt x="895" y="806"/>
                    <a:pt x="895" y="806"/>
                  </a:cubicBezTo>
                  <a:cubicBezTo>
                    <a:pt x="893" y="807"/>
                    <a:pt x="893" y="807"/>
                    <a:pt x="893" y="807"/>
                  </a:cubicBezTo>
                  <a:cubicBezTo>
                    <a:pt x="889" y="805"/>
                    <a:pt x="889" y="805"/>
                    <a:pt x="889" y="805"/>
                  </a:cubicBezTo>
                  <a:cubicBezTo>
                    <a:pt x="888" y="804"/>
                    <a:pt x="888" y="804"/>
                    <a:pt x="888" y="804"/>
                  </a:cubicBezTo>
                  <a:cubicBezTo>
                    <a:pt x="887" y="804"/>
                    <a:pt x="887" y="804"/>
                    <a:pt x="886" y="804"/>
                  </a:cubicBezTo>
                  <a:cubicBezTo>
                    <a:pt x="885" y="805"/>
                    <a:pt x="885" y="805"/>
                    <a:pt x="885" y="805"/>
                  </a:cubicBezTo>
                  <a:cubicBezTo>
                    <a:pt x="884" y="807"/>
                    <a:pt x="884" y="807"/>
                    <a:pt x="884" y="807"/>
                  </a:cubicBezTo>
                  <a:cubicBezTo>
                    <a:pt x="885" y="808"/>
                    <a:pt x="885" y="808"/>
                    <a:pt x="886" y="808"/>
                  </a:cubicBezTo>
                  <a:cubicBezTo>
                    <a:pt x="888" y="808"/>
                    <a:pt x="888" y="808"/>
                    <a:pt x="888" y="808"/>
                  </a:cubicBezTo>
                  <a:cubicBezTo>
                    <a:pt x="889" y="807"/>
                    <a:pt x="889" y="807"/>
                    <a:pt x="889" y="807"/>
                  </a:cubicBezTo>
                  <a:cubicBezTo>
                    <a:pt x="890" y="807"/>
                    <a:pt x="890" y="807"/>
                    <a:pt x="890" y="807"/>
                  </a:cubicBezTo>
                  <a:cubicBezTo>
                    <a:pt x="891" y="807"/>
                    <a:pt x="891" y="807"/>
                    <a:pt x="891" y="807"/>
                  </a:cubicBezTo>
                  <a:cubicBezTo>
                    <a:pt x="891" y="806"/>
                    <a:pt x="891" y="806"/>
                    <a:pt x="891" y="806"/>
                  </a:cubicBezTo>
                  <a:cubicBezTo>
                    <a:pt x="892" y="807"/>
                    <a:pt x="892" y="807"/>
                    <a:pt x="892" y="807"/>
                  </a:cubicBezTo>
                  <a:cubicBezTo>
                    <a:pt x="892" y="807"/>
                    <a:pt x="892" y="807"/>
                    <a:pt x="892" y="807"/>
                  </a:cubicBezTo>
                  <a:cubicBezTo>
                    <a:pt x="891" y="808"/>
                    <a:pt x="892" y="808"/>
                    <a:pt x="891" y="808"/>
                  </a:cubicBezTo>
                  <a:cubicBezTo>
                    <a:pt x="890" y="809"/>
                    <a:pt x="890" y="809"/>
                    <a:pt x="890" y="809"/>
                  </a:cubicBezTo>
                  <a:cubicBezTo>
                    <a:pt x="891" y="810"/>
                    <a:pt x="891" y="810"/>
                    <a:pt x="891" y="810"/>
                  </a:cubicBezTo>
                  <a:cubicBezTo>
                    <a:pt x="892" y="810"/>
                    <a:pt x="892" y="810"/>
                    <a:pt x="892" y="810"/>
                  </a:cubicBezTo>
                  <a:cubicBezTo>
                    <a:pt x="893" y="810"/>
                    <a:pt x="893" y="810"/>
                    <a:pt x="893" y="810"/>
                  </a:cubicBezTo>
                  <a:cubicBezTo>
                    <a:pt x="893" y="809"/>
                    <a:pt x="893" y="809"/>
                    <a:pt x="893" y="809"/>
                  </a:cubicBezTo>
                  <a:cubicBezTo>
                    <a:pt x="894" y="808"/>
                    <a:pt x="894" y="808"/>
                    <a:pt x="894" y="808"/>
                  </a:cubicBezTo>
                  <a:cubicBezTo>
                    <a:pt x="895" y="808"/>
                    <a:pt x="895" y="808"/>
                    <a:pt x="895" y="808"/>
                  </a:cubicBezTo>
                  <a:cubicBezTo>
                    <a:pt x="895" y="809"/>
                    <a:pt x="895" y="809"/>
                    <a:pt x="895" y="809"/>
                  </a:cubicBezTo>
                  <a:cubicBezTo>
                    <a:pt x="895" y="809"/>
                    <a:pt x="895" y="809"/>
                    <a:pt x="895" y="810"/>
                  </a:cubicBezTo>
                  <a:cubicBezTo>
                    <a:pt x="895" y="811"/>
                    <a:pt x="895" y="811"/>
                    <a:pt x="895" y="811"/>
                  </a:cubicBezTo>
                  <a:cubicBezTo>
                    <a:pt x="895" y="811"/>
                    <a:pt x="895" y="811"/>
                    <a:pt x="895" y="811"/>
                  </a:cubicBezTo>
                  <a:cubicBezTo>
                    <a:pt x="894" y="812"/>
                    <a:pt x="895" y="811"/>
                    <a:pt x="894" y="812"/>
                  </a:cubicBezTo>
                  <a:cubicBezTo>
                    <a:pt x="893" y="812"/>
                    <a:pt x="893" y="812"/>
                    <a:pt x="893" y="812"/>
                  </a:cubicBezTo>
                  <a:cubicBezTo>
                    <a:pt x="893" y="813"/>
                    <a:pt x="893" y="813"/>
                    <a:pt x="893" y="813"/>
                  </a:cubicBezTo>
                  <a:cubicBezTo>
                    <a:pt x="893" y="813"/>
                    <a:pt x="893" y="813"/>
                    <a:pt x="893" y="813"/>
                  </a:cubicBezTo>
                  <a:cubicBezTo>
                    <a:pt x="892" y="813"/>
                    <a:pt x="892" y="813"/>
                    <a:pt x="892" y="813"/>
                  </a:cubicBezTo>
                  <a:cubicBezTo>
                    <a:pt x="892" y="813"/>
                    <a:pt x="892" y="813"/>
                    <a:pt x="892" y="813"/>
                  </a:cubicBezTo>
                  <a:cubicBezTo>
                    <a:pt x="892" y="813"/>
                    <a:pt x="892" y="813"/>
                    <a:pt x="892" y="813"/>
                  </a:cubicBezTo>
                  <a:cubicBezTo>
                    <a:pt x="891" y="814"/>
                    <a:pt x="891" y="814"/>
                    <a:pt x="891" y="814"/>
                  </a:cubicBezTo>
                  <a:cubicBezTo>
                    <a:pt x="892" y="815"/>
                    <a:pt x="892" y="815"/>
                    <a:pt x="892" y="815"/>
                  </a:cubicBezTo>
                  <a:cubicBezTo>
                    <a:pt x="893" y="815"/>
                    <a:pt x="893" y="815"/>
                    <a:pt x="893" y="815"/>
                  </a:cubicBezTo>
                  <a:cubicBezTo>
                    <a:pt x="894" y="816"/>
                    <a:pt x="894" y="816"/>
                    <a:pt x="894" y="816"/>
                  </a:cubicBezTo>
                  <a:cubicBezTo>
                    <a:pt x="897" y="817"/>
                    <a:pt x="897" y="817"/>
                    <a:pt x="897" y="817"/>
                  </a:cubicBezTo>
                  <a:cubicBezTo>
                    <a:pt x="897" y="817"/>
                    <a:pt x="897" y="817"/>
                    <a:pt x="897" y="817"/>
                  </a:cubicBezTo>
                  <a:cubicBezTo>
                    <a:pt x="898" y="818"/>
                    <a:pt x="898" y="818"/>
                    <a:pt x="898" y="818"/>
                  </a:cubicBezTo>
                  <a:cubicBezTo>
                    <a:pt x="899" y="819"/>
                    <a:pt x="899" y="819"/>
                    <a:pt x="899" y="819"/>
                  </a:cubicBezTo>
                  <a:cubicBezTo>
                    <a:pt x="899" y="820"/>
                    <a:pt x="899" y="820"/>
                    <a:pt x="899" y="820"/>
                  </a:cubicBezTo>
                  <a:cubicBezTo>
                    <a:pt x="898" y="820"/>
                    <a:pt x="898" y="820"/>
                    <a:pt x="898" y="820"/>
                  </a:cubicBezTo>
                  <a:cubicBezTo>
                    <a:pt x="898" y="821"/>
                    <a:pt x="898" y="821"/>
                    <a:pt x="898" y="821"/>
                  </a:cubicBezTo>
                  <a:cubicBezTo>
                    <a:pt x="897" y="821"/>
                    <a:pt x="897" y="821"/>
                    <a:pt x="897" y="820"/>
                  </a:cubicBezTo>
                  <a:cubicBezTo>
                    <a:pt x="896" y="822"/>
                    <a:pt x="896" y="822"/>
                    <a:pt x="896" y="822"/>
                  </a:cubicBezTo>
                  <a:cubicBezTo>
                    <a:pt x="895" y="822"/>
                    <a:pt x="895" y="822"/>
                    <a:pt x="895" y="822"/>
                  </a:cubicBezTo>
                  <a:cubicBezTo>
                    <a:pt x="896" y="821"/>
                    <a:pt x="896" y="821"/>
                    <a:pt x="896" y="821"/>
                  </a:cubicBezTo>
                  <a:cubicBezTo>
                    <a:pt x="895" y="820"/>
                    <a:pt x="895" y="820"/>
                    <a:pt x="894" y="819"/>
                  </a:cubicBezTo>
                  <a:cubicBezTo>
                    <a:pt x="894" y="818"/>
                    <a:pt x="894" y="818"/>
                    <a:pt x="894" y="818"/>
                  </a:cubicBezTo>
                  <a:cubicBezTo>
                    <a:pt x="893" y="818"/>
                    <a:pt x="893" y="818"/>
                    <a:pt x="893" y="818"/>
                  </a:cubicBezTo>
                  <a:cubicBezTo>
                    <a:pt x="893" y="818"/>
                    <a:pt x="893" y="818"/>
                    <a:pt x="893" y="818"/>
                  </a:cubicBezTo>
                  <a:cubicBezTo>
                    <a:pt x="892" y="817"/>
                    <a:pt x="892" y="817"/>
                    <a:pt x="892" y="817"/>
                  </a:cubicBezTo>
                  <a:cubicBezTo>
                    <a:pt x="891" y="818"/>
                    <a:pt x="891" y="818"/>
                    <a:pt x="891" y="818"/>
                  </a:cubicBezTo>
                  <a:cubicBezTo>
                    <a:pt x="891" y="817"/>
                    <a:pt x="891" y="817"/>
                    <a:pt x="891" y="817"/>
                  </a:cubicBezTo>
                  <a:cubicBezTo>
                    <a:pt x="891" y="817"/>
                    <a:pt x="891" y="817"/>
                    <a:pt x="891" y="817"/>
                  </a:cubicBezTo>
                  <a:cubicBezTo>
                    <a:pt x="890" y="816"/>
                    <a:pt x="890" y="816"/>
                    <a:pt x="890" y="816"/>
                  </a:cubicBezTo>
                  <a:cubicBezTo>
                    <a:pt x="890" y="816"/>
                    <a:pt x="890" y="816"/>
                    <a:pt x="890" y="816"/>
                  </a:cubicBezTo>
                  <a:cubicBezTo>
                    <a:pt x="886" y="815"/>
                    <a:pt x="886" y="815"/>
                    <a:pt x="886" y="815"/>
                  </a:cubicBezTo>
                  <a:cubicBezTo>
                    <a:pt x="886" y="815"/>
                    <a:pt x="886" y="815"/>
                    <a:pt x="886" y="815"/>
                  </a:cubicBezTo>
                  <a:cubicBezTo>
                    <a:pt x="887" y="815"/>
                    <a:pt x="887" y="815"/>
                    <a:pt x="887" y="815"/>
                  </a:cubicBezTo>
                  <a:cubicBezTo>
                    <a:pt x="887" y="816"/>
                    <a:pt x="887" y="815"/>
                    <a:pt x="888" y="816"/>
                  </a:cubicBezTo>
                  <a:cubicBezTo>
                    <a:pt x="888" y="817"/>
                    <a:pt x="888" y="817"/>
                    <a:pt x="888" y="817"/>
                  </a:cubicBezTo>
                  <a:cubicBezTo>
                    <a:pt x="887" y="818"/>
                    <a:pt x="887" y="818"/>
                    <a:pt x="887" y="818"/>
                  </a:cubicBezTo>
                  <a:cubicBezTo>
                    <a:pt x="887" y="819"/>
                    <a:pt x="887" y="818"/>
                    <a:pt x="887" y="819"/>
                  </a:cubicBezTo>
                  <a:cubicBezTo>
                    <a:pt x="887" y="820"/>
                    <a:pt x="887" y="820"/>
                    <a:pt x="887" y="820"/>
                  </a:cubicBezTo>
                  <a:cubicBezTo>
                    <a:pt x="886" y="820"/>
                    <a:pt x="886" y="820"/>
                    <a:pt x="886" y="820"/>
                  </a:cubicBezTo>
                  <a:cubicBezTo>
                    <a:pt x="885" y="820"/>
                    <a:pt x="885" y="820"/>
                    <a:pt x="885" y="820"/>
                  </a:cubicBezTo>
                  <a:cubicBezTo>
                    <a:pt x="885" y="818"/>
                    <a:pt x="885" y="818"/>
                    <a:pt x="885" y="818"/>
                  </a:cubicBezTo>
                  <a:cubicBezTo>
                    <a:pt x="884" y="818"/>
                    <a:pt x="884" y="818"/>
                    <a:pt x="884" y="818"/>
                  </a:cubicBezTo>
                  <a:cubicBezTo>
                    <a:pt x="883" y="818"/>
                    <a:pt x="883" y="818"/>
                    <a:pt x="883" y="818"/>
                  </a:cubicBezTo>
                  <a:cubicBezTo>
                    <a:pt x="882" y="818"/>
                    <a:pt x="882" y="818"/>
                    <a:pt x="882" y="818"/>
                  </a:cubicBezTo>
                  <a:cubicBezTo>
                    <a:pt x="881" y="820"/>
                    <a:pt x="881" y="820"/>
                    <a:pt x="881" y="820"/>
                  </a:cubicBezTo>
                  <a:cubicBezTo>
                    <a:pt x="880" y="820"/>
                    <a:pt x="880" y="820"/>
                    <a:pt x="880" y="820"/>
                  </a:cubicBezTo>
                  <a:cubicBezTo>
                    <a:pt x="876" y="819"/>
                    <a:pt x="878" y="819"/>
                    <a:pt x="874" y="818"/>
                  </a:cubicBezTo>
                  <a:cubicBezTo>
                    <a:pt x="874" y="817"/>
                    <a:pt x="874" y="817"/>
                    <a:pt x="874" y="817"/>
                  </a:cubicBezTo>
                  <a:cubicBezTo>
                    <a:pt x="874" y="817"/>
                    <a:pt x="874" y="817"/>
                    <a:pt x="874" y="817"/>
                  </a:cubicBezTo>
                  <a:cubicBezTo>
                    <a:pt x="875" y="817"/>
                    <a:pt x="875" y="817"/>
                    <a:pt x="875" y="817"/>
                  </a:cubicBezTo>
                  <a:cubicBezTo>
                    <a:pt x="875" y="817"/>
                    <a:pt x="875" y="817"/>
                    <a:pt x="875" y="817"/>
                  </a:cubicBezTo>
                  <a:cubicBezTo>
                    <a:pt x="874" y="816"/>
                    <a:pt x="874" y="816"/>
                    <a:pt x="874" y="816"/>
                  </a:cubicBezTo>
                  <a:cubicBezTo>
                    <a:pt x="874" y="815"/>
                    <a:pt x="874" y="815"/>
                    <a:pt x="874" y="815"/>
                  </a:cubicBezTo>
                  <a:cubicBezTo>
                    <a:pt x="874" y="814"/>
                    <a:pt x="874" y="814"/>
                    <a:pt x="874" y="814"/>
                  </a:cubicBezTo>
                  <a:cubicBezTo>
                    <a:pt x="874" y="814"/>
                    <a:pt x="874" y="814"/>
                    <a:pt x="874" y="814"/>
                  </a:cubicBezTo>
                  <a:cubicBezTo>
                    <a:pt x="873" y="815"/>
                    <a:pt x="873" y="815"/>
                    <a:pt x="873" y="815"/>
                  </a:cubicBezTo>
                  <a:cubicBezTo>
                    <a:pt x="871" y="814"/>
                    <a:pt x="871" y="814"/>
                    <a:pt x="871" y="814"/>
                  </a:cubicBezTo>
                  <a:cubicBezTo>
                    <a:pt x="870" y="814"/>
                    <a:pt x="870" y="813"/>
                    <a:pt x="869" y="812"/>
                  </a:cubicBezTo>
                  <a:cubicBezTo>
                    <a:pt x="868" y="812"/>
                    <a:pt x="868" y="812"/>
                    <a:pt x="868" y="812"/>
                  </a:cubicBezTo>
                  <a:cubicBezTo>
                    <a:pt x="867" y="811"/>
                    <a:pt x="867" y="811"/>
                    <a:pt x="867" y="811"/>
                  </a:cubicBezTo>
                  <a:cubicBezTo>
                    <a:pt x="866" y="811"/>
                    <a:pt x="866" y="811"/>
                    <a:pt x="866" y="811"/>
                  </a:cubicBezTo>
                  <a:cubicBezTo>
                    <a:pt x="865" y="812"/>
                    <a:pt x="865" y="812"/>
                    <a:pt x="865" y="812"/>
                  </a:cubicBezTo>
                  <a:cubicBezTo>
                    <a:pt x="864" y="813"/>
                    <a:pt x="864" y="813"/>
                    <a:pt x="864" y="813"/>
                  </a:cubicBezTo>
                  <a:cubicBezTo>
                    <a:pt x="864" y="813"/>
                    <a:pt x="864" y="813"/>
                    <a:pt x="865" y="814"/>
                  </a:cubicBezTo>
                  <a:cubicBezTo>
                    <a:pt x="865" y="814"/>
                    <a:pt x="865" y="814"/>
                    <a:pt x="865" y="814"/>
                  </a:cubicBezTo>
                  <a:cubicBezTo>
                    <a:pt x="863" y="814"/>
                    <a:pt x="863" y="814"/>
                    <a:pt x="863" y="814"/>
                  </a:cubicBezTo>
                  <a:cubicBezTo>
                    <a:pt x="853" y="813"/>
                    <a:pt x="851" y="809"/>
                    <a:pt x="845" y="812"/>
                  </a:cubicBezTo>
                  <a:cubicBezTo>
                    <a:pt x="845" y="812"/>
                    <a:pt x="845" y="812"/>
                    <a:pt x="845" y="812"/>
                  </a:cubicBezTo>
                  <a:cubicBezTo>
                    <a:pt x="845" y="811"/>
                    <a:pt x="845" y="811"/>
                    <a:pt x="845" y="811"/>
                  </a:cubicBezTo>
                  <a:cubicBezTo>
                    <a:pt x="845" y="811"/>
                    <a:pt x="845" y="811"/>
                    <a:pt x="845" y="811"/>
                  </a:cubicBezTo>
                  <a:cubicBezTo>
                    <a:pt x="845" y="811"/>
                    <a:pt x="845" y="811"/>
                    <a:pt x="845" y="811"/>
                  </a:cubicBezTo>
                  <a:cubicBezTo>
                    <a:pt x="846" y="810"/>
                    <a:pt x="846" y="810"/>
                    <a:pt x="846" y="810"/>
                  </a:cubicBezTo>
                  <a:cubicBezTo>
                    <a:pt x="846" y="809"/>
                    <a:pt x="846" y="809"/>
                    <a:pt x="846" y="809"/>
                  </a:cubicBezTo>
                  <a:cubicBezTo>
                    <a:pt x="846" y="809"/>
                    <a:pt x="846" y="809"/>
                    <a:pt x="846" y="809"/>
                  </a:cubicBezTo>
                  <a:cubicBezTo>
                    <a:pt x="845" y="809"/>
                    <a:pt x="845" y="809"/>
                    <a:pt x="845" y="809"/>
                  </a:cubicBezTo>
                  <a:cubicBezTo>
                    <a:pt x="844" y="811"/>
                    <a:pt x="844" y="811"/>
                    <a:pt x="844" y="811"/>
                  </a:cubicBezTo>
                  <a:cubicBezTo>
                    <a:pt x="845" y="812"/>
                    <a:pt x="845" y="812"/>
                    <a:pt x="845" y="812"/>
                  </a:cubicBezTo>
                  <a:cubicBezTo>
                    <a:pt x="845" y="813"/>
                    <a:pt x="845" y="813"/>
                    <a:pt x="845" y="813"/>
                  </a:cubicBezTo>
                  <a:cubicBezTo>
                    <a:pt x="842" y="813"/>
                    <a:pt x="842" y="813"/>
                    <a:pt x="842" y="813"/>
                  </a:cubicBezTo>
                  <a:cubicBezTo>
                    <a:pt x="836" y="816"/>
                    <a:pt x="838" y="815"/>
                    <a:pt x="835" y="817"/>
                  </a:cubicBezTo>
                  <a:cubicBezTo>
                    <a:pt x="835" y="816"/>
                    <a:pt x="835" y="816"/>
                    <a:pt x="835" y="816"/>
                  </a:cubicBezTo>
                  <a:cubicBezTo>
                    <a:pt x="837" y="814"/>
                    <a:pt x="837" y="814"/>
                    <a:pt x="837" y="814"/>
                  </a:cubicBezTo>
                  <a:cubicBezTo>
                    <a:pt x="837" y="814"/>
                    <a:pt x="837" y="814"/>
                    <a:pt x="837" y="814"/>
                  </a:cubicBezTo>
                  <a:cubicBezTo>
                    <a:pt x="835" y="815"/>
                    <a:pt x="835" y="815"/>
                    <a:pt x="835" y="815"/>
                  </a:cubicBezTo>
                  <a:cubicBezTo>
                    <a:pt x="835" y="814"/>
                    <a:pt x="835" y="814"/>
                    <a:pt x="835" y="814"/>
                  </a:cubicBezTo>
                  <a:cubicBezTo>
                    <a:pt x="835" y="813"/>
                    <a:pt x="835" y="813"/>
                    <a:pt x="835" y="813"/>
                  </a:cubicBezTo>
                  <a:cubicBezTo>
                    <a:pt x="835" y="812"/>
                    <a:pt x="835" y="812"/>
                    <a:pt x="835" y="812"/>
                  </a:cubicBezTo>
                  <a:cubicBezTo>
                    <a:pt x="834" y="812"/>
                    <a:pt x="834" y="812"/>
                    <a:pt x="834" y="812"/>
                  </a:cubicBezTo>
                  <a:cubicBezTo>
                    <a:pt x="833" y="813"/>
                    <a:pt x="833" y="813"/>
                    <a:pt x="833" y="813"/>
                  </a:cubicBezTo>
                  <a:cubicBezTo>
                    <a:pt x="833" y="813"/>
                    <a:pt x="833" y="813"/>
                    <a:pt x="833" y="813"/>
                  </a:cubicBezTo>
                  <a:cubicBezTo>
                    <a:pt x="832" y="812"/>
                    <a:pt x="832" y="812"/>
                    <a:pt x="832" y="812"/>
                  </a:cubicBezTo>
                  <a:cubicBezTo>
                    <a:pt x="832" y="812"/>
                    <a:pt x="832" y="812"/>
                    <a:pt x="832" y="812"/>
                  </a:cubicBezTo>
                  <a:cubicBezTo>
                    <a:pt x="832" y="815"/>
                    <a:pt x="832" y="815"/>
                    <a:pt x="832" y="815"/>
                  </a:cubicBezTo>
                  <a:cubicBezTo>
                    <a:pt x="833" y="816"/>
                    <a:pt x="833" y="815"/>
                    <a:pt x="833" y="817"/>
                  </a:cubicBezTo>
                  <a:cubicBezTo>
                    <a:pt x="832" y="818"/>
                    <a:pt x="832" y="818"/>
                    <a:pt x="831" y="819"/>
                  </a:cubicBezTo>
                  <a:cubicBezTo>
                    <a:pt x="830" y="820"/>
                    <a:pt x="830" y="820"/>
                    <a:pt x="830" y="820"/>
                  </a:cubicBezTo>
                  <a:cubicBezTo>
                    <a:pt x="827" y="824"/>
                    <a:pt x="822" y="826"/>
                    <a:pt x="819" y="828"/>
                  </a:cubicBezTo>
                  <a:cubicBezTo>
                    <a:pt x="818" y="828"/>
                    <a:pt x="818" y="828"/>
                    <a:pt x="818" y="828"/>
                  </a:cubicBezTo>
                  <a:cubicBezTo>
                    <a:pt x="820" y="827"/>
                    <a:pt x="819" y="827"/>
                    <a:pt x="821" y="826"/>
                  </a:cubicBezTo>
                  <a:cubicBezTo>
                    <a:pt x="820" y="826"/>
                    <a:pt x="820" y="826"/>
                    <a:pt x="820" y="826"/>
                  </a:cubicBezTo>
                  <a:cubicBezTo>
                    <a:pt x="818" y="826"/>
                    <a:pt x="818" y="826"/>
                    <a:pt x="817" y="826"/>
                  </a:cubicBezTo>
                  <a:cubicBezTo>
                    <a:pt x="817" y="826"/>
                    <a:pt x="817" y="826"/>
                    <a:pt x="817" y="826"/>
                  </a:cubicBezTo>
                  <a:cubicBezTo>
                    <a:pt x="816" y="827"/>
                    <a:pt x="816" y="827"/>
                    <a:pt x="816" y="827"/>
                  </a:cubicBezTo>
                  <a:cubicBezTo>
                    <a:pt x="815" y="826"/>
                    <a:pt x="815" y="826"/>
                    <a:pt x="815" y="826"/>
                  </a:cubicBezTo>
                  <a:cubicBezTo>
                    <a:pt x="814" y="825"/>
                    <a:pt x="814" y="825"/>
                    <a:pt x="814" y="825"/>
                  </a:cubicBezTo>
                  <a:cubicBezTo>
                    <a:pt x="814" y="825"/>
                    <a:pt x="814" y="825"/>
                    <a:pt x="814" y="825"/>
                  </a:cubicBezTo>
                  <a:cubicBezTo>
                    <a:pt x="814" y="825"/>
                    <a:pt x="814" y="825"/>
                    <a:pt x="814" y="825"/>
                  </a:cubicBezTo>
                  <a:cubicBezTo>
                    <a:pt x="815" y="828"/>
                    <a:pt x="815" y="828"/>
                    <a:pt x="815" y="828"/>
                  </a:cubicBezTo>
                  <a:cubicBezTo>
                    <a:pt x="816" y="828"/>
                    <a:pt x="815" y="828"/>
                    <a:pt x="816" y="828"/>
                  </a:cubicBezTo>
                  <a:cubicBezTo>
                    <a:pt x="815" y="829"/>
                    <a:pt x="816" y="829"/>
                    <a:pt x="815" y="830"/>
                  </a:cubicBezTo>
                  <a:cubicBezTo>
                    <a:pt x="813" y="830"/>
                    <a:pt x="813" y="830"/>
                    <a:pt x="813" y="830"/>
                  </a:cubicBezTo>
                  <a:cubicBezTo>
                    <a:pt x="812" y="829"/>
                    <a:pt x="812" y="829"/>
                    <a:pt x="812" y="829"/>
                  </a:cubicBezTo>
                  <a:cubicBezTo>
                    <a:pt x="812" y="830"/>
                    <a:pt x="812" y="830"/>
                    <a:pt x="812" y="831"/>
                  </a:cubicBezTo>
                  <a:cubicBezTo>
                    <a:pt x="811" y="832"/>
                    <a:pt x="812" y="832"/>
                    <a:pt x="811" y="832"/>
                  </a:cubicBezTo>
                  <a:cubicBezTo>
                    <a:pt x="811" y="832"/>
                    <a:pt x="811" y="832"/>
                    <a:pt x="811" y="832"/>
                  </a:cubicBezTo>
                  <a:cubicBezTo>
                    <a:pt x="810" y="831"/>
                    <a:pt x="810" y="831"/>
                    <a:pt x="810" y="831"/>
                  </a:cubicBezTo>
                  <a:cubicBezTo>
                    <a:pt x="810" y="832"/>
                    <a:pt x="810" y="832"/>
                    <a:pt x="810" y="832"/>
                  </a:cubicBezTo>
                  <a:cubicBezTo>
                    <a:pt x="809" y="832"/>
                    <a:pt x="809" y="832"/>
                    <a:pt x="809" y="832"/>
                  </a:cubicBezTo>
                  <a:cubicBezTo>
                    <a:pt x="808" y="832"/>
                    <a:pt x="809" y="832"/>
                    <a:pt x="808" y="832"/>
                  </a:cubicBezTo>
                  <a:cubicBezTo>
                    <a:pt x="808" y="833"/>
                    <a:pt x="808" y="833"/>
                    <a:pt x="808" y="833"/>
                  </a:cubicBezTo>
                  <a:cubicBezTo>
                    <a:pt x="809" y="833"/>
                    <a:pt x="809" y="833"/>
                    <a:pt x="809" y="833"/>
                  </a:cubicBezTo>
                  <a:cubicBezTo>
                    <a:pt x="809" y="834"/>
                    <a:pt x="809" y="834"/>
                    <a:pt x="809" y="834"/>
                  </a:cubicBezTo>
                  <a:cubicBezTo>
                    <a:pt x="808" y="836"/>
                    <a:pt x="808" y="836"/>
                    <a:pt x="808" y="836"/>
                  </a:cubicBezTo>
                  <a:cubicBezTo>
                    <a:pt x="807" y="836"/>
                    <a:pt x="807" y="836"/>
                    <a:pt x="807" y="836"/>
                  </a:cubicBezTo>
                  <a:cubicBezTo>
                    <a:pt x="805" y="836"/>
                    <a:pt x="805" y="836"/>
                    <a:pt x="805" y="836"/>
                  </a:cubicBezTo>
                  <a:cubicBezTo>
                    <a:pt x="805" y="836"/>
                    <a:pt x="805" y="836"/>
                    <a:pt x="805" y="836"/>
                  </a:cubicBezTo>
                  <a:cubicBezTo>
                    <a:pt x="805" y="836"/>
                    <a:pt x="805" y="836"/>
                    <a:pt x="805" y="836"/>
                  </a:cubicBezTo>
                  <a:cubicBezTo>
                    <a:pt x="806" y="838"/>
                    <a:pt x="806" y="838"/>
                    <a:pt x="806" y="838"/>
                  </a:cubicBezTo>
                  <a:cubicBezTo>
                    <a:pt x="806" y="840"/>
                    <a:pt x="806" y="841"/>
                    <a:pt x="805" y="843"/>
                  </a:cubicBezTo>
                  <a:cubicBezTo>
                    <a:pt x="804" y="843"/>
                    <a:pt x="804" y="843"/>
                    <a:pt x="804" y="843"/>
                  </a:cubicBezTo>
                  <a:cubicBezTo>
                    <a:pt x="802" y="842"/>
                    <a:pt x="802" y="842"/>
                    <a:pt x="801" y="841"/>
                  </a:cubicBezTo>
                  <a:cubicBezTo>
                    <a:pt x="802" y="843"/>
                    <a:pt x="802" y="843"/>
                    <a:pt x="802" y="843"/>
                  </a:cubicBezTo>
                  <a:cubicBezTo>
                    <a:pt x="804" y="844"/>
                    <a:pt x="804" y="844"/>
                    <a:pt x="804" y="844"/>
                  </a:cubicBezTo>
                  <a:cubicBezTo>
                    <a:pt x="804" y="845"/>
                    <a:pt x="804" y="844"/>
                    <a:pt x="804" y="845"/>
                  </a:cubicBezTo>
                  <a:cubicBezTo>
                    <a:pt x="804" y="846"/>
                    <a:pt x="804" y="846"/>
                    <a:pt x="803" y="847"/>
                  </a:cubicBezTo>
                  <a:cubicBezTo>
                    <a:pt x="806" y="853"/>
                    <a:pt x="803" y="850"/>
                    <a:pt x="807" y="858"/>
                  </a:cubicBezTo>
                  <a:cubicBezTo>
                    <a:pt x="808" y="858"/>
                    <a:pt x="808" y="858"/>
                    <a:pt x="808" y="858"/>
                  </a:cubicBezTo>
                  <a:cubicBezTo>
                    <a:pt x="808" y="859"/>
                    <a:pt x="808" y="859"/>
                    <a:pt x="808" y="859"/>
                  </a:cubicBezTo>
                  <a:cubicBezTo>
                    <a:pt x="808" y="860"/>
                    <a:pt x="808" y="860"/>
                    <a:pt x="808" y="860"/>
                  </a:cubicBezTo>
                  <a:cubicBezTo>
                    <a:pt x="807" y="860"/>
                    <a:pt x="807" y="860"/>
                    <a:pt x="807" y="860"/>
                  </a:cubicBezTo>
                  <a:cubicBezTo>
                    <a:pt x="806" y="860"/>
                    <a:pt x="806" y="860"/>
                    <a:pt x="806" y="860"/>
                  </a:cubicBezTo>
                  <a:cubicBezTo>
                    <a:pt x="806" y="861"/>
                    <a:pt x="806" y="861"/>
                    <a:pt x="806" y="861"/>
                  </a:cubicBezTo>
                  <a:cubicBezTo>
                    <a:pt x="805" y="861"/>
                    <a:pt x="805" y="861"/>
                    <a:pt x="805" y="861"/>
                  </a:cubicBezTo>
                  <a:cubicBezTo>
                    <a:pt x="803" y="859"/>
                    <a:pt x="803" y="859"/>
                    <a:pt x="803" y="859"/>
                  </a:cubicBezTo>
                  <a:cubicBezTo>
                    <a:pt x="798" y="858"/>
                    <a:pt x="801" y="859"/>
                    <a:pt x="795" y="858"/>
                  </a:cubicBezTo>
                  <a:cubicBezTo>
                    <a:pt x="794" y="857"/>
                    <a:pt x="794" y="857"/>
                    <a:pt x="793" y="856"/>
                  </a:cubicBezTo>
                  <a:cubicBezTo>
                    <a:pt x="792" y="856"/>
                    <a:pt x="792" y="856"/>
                    <a:pt x="792" y="856"/>
                  </a:cubicBezTo>
                  <a:cubicBezTo>
                    <a:pt x="791" y="856"/>
                    <a:pt x="791" y="856"/>
                    <a:pt x="791" y="856"/>
                  </a:cubicBezTo>
                  <a:cubicBezTo>
                    <a:pt x="790" y="855"/>
                    <a:pt x="790" y="855"/>
                    <a:pt x="790" y="855"/>
                  </a:cubicBezTo>
                  <a:cubicBezTo>
                    <a:pt x="788" y="854"/>
                    <a:pt x="789" y="855"/>
                    <a:pt x="787" y="854"/>
                  </a:cubicBezTo>
                  <a:cubicBezTo>
                    <a:pt x="786" y="854"/>
                    <a:pt x="786" y="854"/>
                    <a:pt x="786" y="854"/>
                  </a:cubicBezTo>
                  <a:cubicBezTo>
                    <a:pt x="784" y="850"/>
                    <a:pt x="786" y="852"/>
                    <a:pt x="784" y="848"/>
                  </a:cubicBezTo>
                  <a:cubicBezTo>
                    <a:pt x="784" y="848"/>
                    <a:pt x="782" y="846"/>
                    <a:pt x="782" y="846"/>
                  </a:cubicBezTo>
                  <a:cubicBezTo>
                    <a:pt x="782" y="846"/>
                    <a:pt x="782" y="846"/>
                    <a:pt x="782" y="846"/>
                  </a:cubicBezTo>
                  <a:cubicBezTo>
                    <a:pt x="782" y="846"/>
                    <a:pt x="782" y="845"/>
                    <a:pt x="782" y="845"/>
                  </a:cubicBezTo>
                  <a:cubicBezTo>
                    <a:pt x="782" y="844"/>
                    <a:pt x="782" y="844"/>
                    <a:pt x="782" y="844"/>
                  </a:cubicBezTo>
                  <a:cubicBezTo>
                    <a:pt x="782" y="843"/>
                    <a:pt x="782" y="843"/>
                    <a:pt x="782" y="843"/>
                  </a:cubicBezTo>
                  <a:cubicBezTo>
                    <a:pt x="781" y="843"/>
                    <a:pt x="781" y="843"/>
                    <a:pt x="781" y="843"/>
                  </a:cubicBezTo>
                  <a:cubicBezTo>
                    <a:pt x="782" y="842"/>
                    <a:pt x="782" y="842"/>
                    <a:pt x="782" y="842"/>
                  </a:cubicBezTo>
                  <a:cubicBezTo>
                    <a:pt x="782" y="841"/>
                    <a:pt x="782" y="841"/>
                    <a:pt x="782" y="840"/>
                  </a:cubicBezTo>
                  <a:cubicBezTo>
                    <a:pt x="780" y="839"/>
                    <a:pt x="781" y="839"/>
                    <a:pt x="779" y="838"/>
                  </a:cubicBezTo>
                  <a:cubicBezTo>
                    <a:pt x="775" y="834"/>
                    <a:pt x="778" y="836"/>
                    <a:pt x="775" y="832"/>
                  </a:cubicBezTo>
                  <a:cubicBezTo>
                    <a:pt x="774" y="831"/>
                    <a:pt x="774" y="831"/>
                    <a:pt x="774" y="831"/>
                  </a:cubicBezTo>
                  <a:cubicBezTo>
                    <a:pt x="773" y="830"/>
                    <a:pt x="773" y="830"/>
                    <a:pt x="773" y="830"/>
                  </a:cubicBezTo>
                  <a:cubicBezTo>
                    <a:pt x="772" y="829"/>
                    <a:pt x="772" y="829"/>
                    <a:pt x="772" y="828"/>
                  </a:cubicBezTo>
                  <a:cubicBezTo>
                    <a:pt x="772" y="828"/>
                    <a:pt x="772" y="828"/>
                    <a:pt x="772" y="828"/>
                  </a:cubicBezTo>
                  <a:cubicBezTo>
                    <a:pt x="770" y="824"/>
                    <a:pt x="771" y="826"/>
                    <a:pt x="769" y="822"/>
                  </a:cubicBezTo>
                  <a:cubicBezTo>
                    <a:pt x="769" y="821"/>
                    <a:pt x="769" y="821"/>
                    <a:pt x="769" y="821"/>
                  </a:cubicBezTo>
                  <a:cubicBezTo>
                    <a:pt x="767" y="818"/>
                    <a:pt x="767" y="819"/>
                    <a:pt x="765" y="816"/>
                  </a:cubicBezTo>
                  <a:cubicBezTo>
                    <a:pt x="764" y="816"/>
                    <a:pt x="764" y="816"/>
                    <a:pt x="764" y="816"/>
                  </a:cubicBezTo>
                  <a:cubicBezTo>
                    <a:pt x="764" y="816"/>
                    <a:pt x="764" y="816"/>
                    <a:pt x="764" y="816"/>
                  </a:cubicBezTo>
                  <a:cubicBezTo>
                    <a:pt x="761" y="813"/>
                    <a:pt x="761" y="813"/>
                    <a:pt x="761" y="813"/>
                  </a:cubicBezTo>
                  <a:cubicBezTo>
                    <a:pt x="761" y="812"/>
                    <a:pt x="761" y="812"/>
                    <a:pt x="761" y="812"/>
                  </a:cubicBezTo>
                  <a:cubicBezTo>
                    <a:pt x="760" y="812"/>
                    <a:pt x="760" y="812"/>
                    <a:pt x="760" y="812"/>
                  </a:cubicBezTo>
                  <a:cubicBezTo>
                    <a:pt x="759" y="812"/>
                    <a:pt x="759" y="812"/>
                    <a:pt x="759" y="812"/>
                  </a:cubicBezTo>
                  <a:cubicBezTo>
                    <a:pt x="759" y="811"/>
                    <a:pt x="759" y="811"/>
                    <a:pt x="759" y="811"/>
                  </a:cubicBezTo>
                  <a:cubicBezTo>
                    <a:pt x="759" y="811"/>
                    <a:pt x="759" y="811"/>
                    <a:pt x="759" y="811"/>
                  </a:cubicBezTo>
                  <a:cubicBezTo>
                    <a:pt x="758" y="811"/>
                    <a:pt x="758" y="811"/>
                    <a:pt x="758" y="811"/>
                  </a:cubicBezTo>
                  <a:cubicBezTo>
                    <a:pt x="758" y="811"/>
                    <a:pt x="758" y="811"/>
                    <a:pt x="758" y="811"/>
                  </a:cubicBezTo>
                  <a:cubicBezTo>
                    <a:pt x="754" y="812"/>
                    <a:pt x="754" y="811"/>
                    <a:pt x="752" y="811"/>
                  </a:cubicBezTo>
                  <a:cubicBezTo>
                    <a:pt x="751" y="810"/>
                    <a:pt x="751" y="810"/>
                    <a:pt x="751" y="810"/>
                  </a:cubicBezTo>
                  <a:cubicBezTo>
                    <a:pt x="750" y="810"/>
                    <a:pt x="750" y="810"/>
                    <a:pt x="750" y="810"/>
                  </a:cubicBezTo>
                  <a:cubicBezTo>
                    <a:pt x="749" y="811"/>
                    <a:pt x="749" y="811"/>
                    <a:pt x="749" y="811"/>
                  </a:cubicBezTo>
                  <a:cubicBezTo>
                    <a:pt x="748" y="812"/>
                    <a:pt x="748" y="812"/>
                    <a:pt x="748" y="812"/>
                  </a:cubicBezTo>
                  <a:cubicBezTo>
                    <a:pt x="747" y="812"/>
                    <a:pt x="747" y="812"/>
                    <a:pt x="747" y="812"/>
                  </a:cubicBezTo>
                  <a:cubicBezTo>
                    <a:pt x="745" y="813"/>
                    <a:pt x="745" y="813"/>
                    <a:pt x="745" y="813"/>
                  </a:cubicBezTo>
                  <a:cubicBezTo>
                    <a:pt x="744" y="816"/>
                    <a:pt x="744" y="816"/>
                    <a:pt x="744" y="817"/>
                  </a:cubicBezTo>
                  <a:cubicBezTo>
                    <a:pt x="744" y="818"/>
                    <a:pt x="744" y="818"/>
                    <a:pt x="744" y="818"/>
                  </a:cubicBezTo>
                  <a:cubicBezTo>
                    <a:pt x="744" y="819"/>
                    <a:pt x="744" y="819"/>
                    <a:pt x="744" y="819"/>
                  </a:cubicBezTo>
                  <a:cubicBezTo>
                    <a:pt x="743" y="819"/>
                    <a:pt x="743" y="819"/>
                    <a:pt x="743" y="819"/>
                  </a:cubicBezTo>
                  <a:cubicBezTo>
                    <a:pt x="742" y="820"/>
                    <a:pt x="742" y="820"/>
                    <a:pt x="741" y="821"/>
                  </a:cubicBezTo>
                  <a:cubicBezTo>
                    <a:pt x="740" y="822"/>
                    <a:pt x="740" y="822"/>
                    <a:pt x="740" y="822"/>
                  </a:cubicBezTo>
                  <a:cubicBezTo>
                    <a:pt x="739" y="821"/>
                    <a:pt x="739" y="821"/>
                    <a:pt x="739" y="821"/>
                  </a:cubicBezTo>
                  <a:cubicBezTo>
                    <a:pt x="736" y="820"/>
                    <a:pt x="735" y="818"/>
                    <a:pt x="731" y="817"/>
                  </a:cubicBezTo>
                  <a:cubicBezTo>
                    <a:pt x="729" y="816"/>
                    <a:pt x="729" y="815"/>
                    <a:pt x="727" y="814"/>
                  </a:cubicBezTo>
                  <a:cubicBezTo>
                    <a:pt x="724" y="812"/>
                    <a:pt x="724" y="811"/>
                    <a:pt x="723" y="809"/>
                  </a:cubicBezTo>
                  <a:cubicBezTo>
                    <a:pt x="723" y="807"/>
                    <a:pt x="723" y="807"/>
                    <a:pt x="723" y="807"/>
                  </a:cubicBezTo>
                  <a:cubicBezTo>
                    <a:pt x="721" y="800"/>
                    <a:pt x="721" y="801"/>
                    <a:pt x="717" y="798"/>
                  </a:cubicBezTo>
                  <a:cubicBezTo>
                    <a:pt x="712" y="794"/>
                    <a:pt x="710" y="791"/>
                    <a:pt x="707" y="790"/>
                  </a:cubicBezTo>
                  <a:cubicBezTo>
                    <a:pt x="704" y="787"/>
                    <a:pt x="706" y="789"/>
                    <a:pt x="704" y="786"/>
                  </a:cubicBezTo>
                  <a:cubicBezTo>
                    <a:pt x="704" y="786"/>
                    <a:pt x="684" y="786"/>
                    <a:pt x="684" y="786"/>
                  </a:cubicBezTo>
                  <a:cubicBezTo>
                    <a:pt x="684" y="787"/>
                    <a:pt x="684" y="788"/>
                    <a:pt x="684" y="791"/>
                  </a:cubicBezTo>
                  <a:cubicBezTo>
                    <a:pt x="673" y="791"/>
                    <a:pt x="664" y="791"/>
                    <a:pt x="652" y="791"/>
                  </a:cubicBezTo>
                  <a:cubicBezTo>
                    <a:pt x="637" y="786"/>
                    <a:pt x="625" y="782"/>
                    <a:pt x="609" y="776"/>
                  </a:cubicBezTo>
                  <a:cubicBezTo>
                    <a:pt x="610" y="775"/>
                    <a:pt x="610" y="775"/>
                    <a:pt x="610" y="775"/>
                  </a:cubicBezTo>
                  <a:cubicBezTo>
                    <a:pt x="611" y="773"/>
                    <a:pt x="611" y="773"/>
                    <a:pt x="611" y="773"/>
                  </a:cubicBezTo>
                  <a:cubicBezTo>
                    <a:pt x="609" y="773"/>
                    <a:pt x="586" y="775"/>
                    <a:pt x="584" y="776"/>
                  </a:cubicBezTo>
                  <a:cubicBezTo>
                    <a:pt x="584" y="775"/>
                    <a:pt x="584" y="774"/>
                    <a:pt x="584" y="774"/>
                  </a:cubicBezTo>
                  <a:cubicBezTo>
                    <a:pt x="583" y="774"/>
                    <a:pt x="583" y="774"/>
                    <a:pt x="583" y="774"/>
                  </a:cubicBezTo>
                  <a:cubicBezTo>
                    <a:pt x="582" y="774"/>
                    <a:pt x="582" y="774"/>
                    <a:pt x="582" y="774"/>
                  </a:cubicBezTo>
                  <a:cubicBezTo>
                    <a:pt x="582" y="772"/>
                    <a:pt x="582" y="772"/>
                    <a:pt x="582" y="772"/>
                  </a:cubicBezTo>
                  <a:cubicBezTo>
                    <a:pt x="582" y="771"/>
                    <a:pt x="582" y="771"/>
                    <a:pt x="582" y="771"/>
                  </a:cubicBezTo>
                  <a:cubicBezTo>
                    <a:pt x="582" y="770"/>
                    <a:pt x="582" y="769"/>
                    <a:pt x="582" y="768"/>
                  </a:cubicBezTo>
                  <a:cubicBezTo>
                    <a:pt x="580" y="765"/>
                    <a:pt x="580" y="765"/>
                    <a:pt x="580" y="765"/>
                  </a:cubicBezTo>
                  <a:cubicBezTo>
                    <a:pt x="577" y="763"/>
                    <a:pt x="573" y="760"/>
                    <a:pt x="573" y="760"/>
                  </a:cubicBezTo>
                  <a:cubicBezTo>
                    <a:pt x="572" y="759"/>
                    <a:pt x="572" y="759"/>
                    <a:pt x="572" y="759"/>
                  </a:cubicBezTo>
                  <a:cubicBezTo>
                    <a:pt x="571" y="759"/>
                    <a:pt x="571" y="759"/>
                    <a:pt x="571" y="759"/>
                  </a:cubicBezTo>
                  <a:cubicBezTo>
                    <a:pt x="571" y="760"/>
                    <a:pt x="571" y="760"/>
                    <a:pt x="571" y="760"/>
                  </a:cubicBezTo>
                  <a:cubicBezTo>
                    <a:pt x="569" y="759"/>
                    <a:pt x="569" y="759"/>
                    <a:pt x="569" y="759"/>
                  </a:cubicBezTo>
                  <a:cubicBezTo>
                    <a:pt x="570" y="758"/>
                    <a:pt x="570" y="758"/>
                    <a:pt x="570" y="758"/>
                  </a:cubicBezTo>
                  <a:cubicBezTo>
                    <a:pt x="568" y="756"/>
                    <a:pt x="568" y="756"/>
                    <a:pt x="568" y="756"/>
                  </a:cubicBezTo>
                  <a:cubicBezTo>
                    <a:pt x="567" y="755"/>
                    <a:pt x="567" y="755"/>
                    <a:pt x="567" y="755"/>
                  </a:cubicBezTo>
                  <a:cubicBezTo>
                    <a:pt x="565" y="756"/>
                    <a:pt x="565" y="756"/>
                    <a:pt x="565" y="756"/>
                  </a:cubicBezTo>
                  <a:cubicBezTo>
                    <a:pt x="561" y="754"/>
                    <a:pt x="561" y="754"/>
                    <a:pt x="561" y="754"/>
                  </a:cubicBezTo>
                  <a:cubicBezTo>
                    <a:pt x="560" y="754"/>
                    <a:pt x="560" y="754"/>
                    <a:pt x="560" y="754"/>
                  </a:cubicBezTo>
                  <a:cubicBezTo>
                    <a:pt x="560" y="752"/>
                    <a:pt x="560" y="752"/>
                    <a:pt x="560" y="752"/>
                  </a:cubicBezTo>
                  <a:cubicBezTo>
                    <a:pt x="558" y="751"/>
                    <a:pt x="558" y="752"/>
                    <a:pt x="556" y="750"/>
                  </a:cubicBezTo>
                  <a:cubicBezTo>
                    <a:pt x="555" y="751"/>
                    <a:pt x="555" y="751"/>
                    <a:pt x="555" y="751"/>
                  </a:cubicBezTo>
                  <a:cubicBezTo>
                    <a:pt x="552" y="750"/>
                    <a:pt x="552" y="750"/>
                    <a:pt x="550" y="750"/>
                  </a:cubicBezTo>
                  <a:cubicBezTo>
                    <a:pt x="548" y="750"/>
                    <a:pt x="547" y="750"/>
                    <a:pt x="546" y="750"/>
                  </a:cubicBezTo>
                  <a:cubicBezTo>
                    <a:pt x="545" y="749"/>
                    <a:pt x="545" y="749"/>
                    <a:pt x="545" y="749"/>
                  </a:cubicBezTo>
                  <a:cubicBezTo>
                    <a:pt x="544" y="748"/>
                    <a:pt x="544" y="748"/>
                    <a:pt x="544" y="748"/>
                  </a:cubicBezTo>
                  <a:cubicBezTo>
                    <a:pt x="544" y="747"/>
                    <a:pt x="544" y="747"/>
                    <a:pt x="544" y="747"/>
                  </a:cubicBezTo>
                  <a:cubicBezTo>
                    <a:pt x="544" y="746"/>
                    <a:pt x="544" y="746"/>
                    <a:pt x="544" y="746"/>
                  </a:cubicBezTo>
                  <a:cubicBezTo>
                    <a:pt x="544" y="745"/>
                    <a:pt x="544" y="745"/>
                    <a:pt x="544" y="745"/>
                  </a:cubicBezTo>
                  <a:cubicBezTo>
                    <a:pt x="544" y="743"/>
                    <a:pt x="544" y="743"/>
                    <a:pt x="544" y="743"/>
                  </a:cubicBezTo>
                  <a:cubicBezTo>
                    <a:pt x="544" y="741"/>
                    <a:pt x="544" y="741"/>
                    <a:pt x="544" y="741"/>
                  </a:cubicBezTo>
                  <a:cubicBezTo>
                    <a:pt x="544" y="741"/>
                    <a:pt x="544" y="741"/>
                    <a:pt x="544" y="741"/>
                  </a:cubicBezTo>
                  <a:cubicBezTo>
                    <a:pt x="544" y="740"/>
                    <a:pt x="544" y="740"/>
                    <a:pt x="544" y="740"/>
                  </a:cubicBezTo>
                  <a:cubicBezTo>
                    <a:pt x="542" y="740"/>
                    <a:pt x="542" y="740"/>
                    <a:pt x="542" y="740"/>
                  </a:cubicBezTo>
                  <a:cubicBezTo>
                    <a:pt x="542" y="739"/>
                    <a:pt x="542" y="739"/>
                    <a:pt x="542" y="739"/>
                  </a:cubicBezTo>
                  <a:cubicBezTo>
                    <a:pt x="542" y="737"/>
                    <a:pt x="542" y="737"/>
                    <a:pt x="542" y="737"/>
                  </a:cubicBezTo>
                  <a:cubicBezTo>
                    <a:pt x="541" y="737"/>
                    <a:pt x="541" y="737"/>
                    <a:pt x="541" y="737"/>
                  </a:cubicBezTo>
                  <a:cubicBezTo>
                    <a:pt x="540" y="736"/>
                    <a:pt x="540" y="736"/>
                    <a:pt x="540" y="736"/>
                  </a:cubicBezTo>
                  <a:cubicBezTo>
                    <a:pt x="539" y="734"/>
                    <a:pt x="539" y="734"/>
                    <a:pt x="539" y="734"/>
                  </a:cubicBezTo>
                  <a:cubicBezTo>
                    <a:pt x="537" y="733"/>
                    <a:pt x="537" y="733"/>
                    <a:pt x="537" y="733"/>
                  </a:cubicBezTo>
                  <a:cubicBezTo>
                    <a:pt x="536" y="732"/>
                    <a:pt x="536" y="732"/>
                    <a:pt x="536" y="732"/>
                  </a:cubicBezTo>
                  <a:cubicBezTo>
                    <a:pt x="535" y="731"/>
                    <a:pt x="535" y="731"/>
                    <a:pt x="535" y="731"/>
                  </a:cubicBezTo>
                  <a:cubicBezTo>
                    <a:pt x="534" y="728"/>
                    <a:pt x="532" y="726"/>
                    <a:pt x="530" y="724"/>
                  </a:cubicBezTo>
                  <a:cubicBezTo>
                    <a:pt x="530" y="722"/>
                    <a:pt x="530" y="723"/>
                    <a:pt x="530" y="721"/>
                  </a:cubicBezTo>
                  <a:cubicBezTo>
                    <a:pt x="531" y="719"/>
                    <a:pt x="531" y="720"/>
                    <a:pt x="531" y="719"/>
                  </a:cubicBezTo>
                  <a:cubicBezTo>
                    <a:pt x="531" y="717"/>
                    <a:pt x="531" y="718"/>
                    <a:pt x="531" y="717"/>
                  </a:cubicBezTo>
                  <a:cubicBezTo>
                    <a:pt x="530" y="716"/>
                    <a:pt x="530" y="716"/>
                    <a:pt x="530" y="716"/>
                  </a:cubicBezTo>
                  <a:cubicBezTo>
                    <a:pt x="527" y="715"/>
                    <a:pt x="527" y="715"/>
                    <a:pt x="527" y="715"/>
                  </a:cubicBezTo>
                  <a:cubicBezTo>
                    <a:pt x="525" y="712"/>
                    <a:pt x="525" y="712"/>
                    <a:pt x="525" y="712"/>
                  </a:cubicBezTo>
                  <a:cubicBezTo>
                    <a:pt x="524" y="710"/>
                    <a:pt x="524" y="710"/>
                    <a:pt x="524" y="710"/>
                  </a:cubicBezTo>
                  <a:cubicBezTo>
                    <a:pt x="523" y="707"/>
                    <a:pt x="523" y="707"/>
                    <a:pt x="523" y="707"/>
                  </a:cubicBezTo>
                  <a:cubicBezTo>
                    <a:pt x="523" y="705"/>
                    <a:pt x="523" y="706"/>
                    <a:pt x="523" y="704"/>
                  </a:cubicBezTo>
                  <a:cubicBezTo>
                    <a:pt x="524" y="704"/>
                    <a:pt x="524" y="704"/>
                    <a:pt x="524" y="704"/>
                  </a:cubicBezTo>
                  <a:cubicBezTo>
                    <a:pt x="525" y="704"/>
                    <a:pt x="525" y="704"/>
                    <a:pt x="525" y="704"/>
                  </a:cubicBezTo>
                  <a:cubicBezTo>
                    <a:pt x="525" y="704"/>
                    <a:pt x="525" y="704"/>
                    <a:pt x="525" y="704"/>
                  </a:cubicBezTo>
                  <a:cubicBezTo>
                    <a:pt x="525" y="706"/>
                    <a:pt x="525" y="706"/>
                    <a:pt x="525" y="706"/>
                  </a:cubicBezTo>
                  <a:cubicBezTo>
                    <a:pt x="526" y="706"/>
                    <a:pt x="526" y="706"/>
                    <a:pt x="526" y="706"/>
                  </a:cubicBezTo>
                  <a:cubicBezTo>
                    <a:pt x="526" y="707"/>
                    <a:pt x="526" y="707"/>
                    <a:pt x="526" y="707"/>
                  </a:cubicBezTo>
                  <a:cubicBezTo>
                    <a:pt x="527" y="708"/>
                    <a:pt x="527" y="708"/>
                    <a:pt x="527" y="708"/>
                  </a:cubicBezTo>
                  <a:cubicBezTo>
                    <a:pt x="528" y="708"/>
                    <a:pt x="528" y="708"/>
                    <a:pt x="528" y="708"/>
                  </a:cubicBezTo>
                  <a:cubicBezTo>
                    <a:pt x="528" y="708"/>
                    <a:pt x="528" y="708"/>
                    <a:pt x="528" y="708"/>
                  </a:cubicBezTo>
                  <a:cubicBezTo>
                    <a:pt x="528" y="707"/>
                    <a:pt x="528" y="708"/>
                    <a:pt x="528" y="707"/>
                  </a:cubicBezTo>
                  <a:cubicBezTo>
                    <a:pt x="527" y="706"/>
                    <a:pt x="527" y="706"/>
                    <a:pt x="527" y="704"/>
                  </a:cubicBezTo>
                  <a:cubicBezTo>
                    <a:pt x="526" y="704"/>
                    <a:pt x="526" y="704"/>
                    <a:pt x="526" y="704"/>
                  </a:cubicBezTo>
                  <a:cubicBezTo>
                    <a:pt x="525" y="702"/>
                    <a:pt x="525" y="702"/>
                    <a:pt x="525" y="702"/>
                  </a:cubicBezTo>
                  <a:cubicBezTo>
                    <a:pt x="525" y="702"/>
                    <a:pt x="525" y="702"/>
                    <a:pt x="525" y="702"/>
                  </a:cubicBezTo>
                  <a:cubicBezTo>
                    <a:pt x="525" y="701"/>
                    <a:pt x="525" y="701"/>
                    <a:pt x="525" y="701"/>
                  </a:cubicBezTo>
                  <a:cubicBezTo>
                    <a:pt x="525" y="701"/>
                    <a:pt x="525" y="701"/>
                    <a:pt x="525" y="701"/>
                  </a:cubicBezTo>
                  <a:cubicBezTo>
                    <a:pt x="527" y="700"/>
                    <a:pt x="527" y="700"/>
                    <a:pt x="527" y="700"/>
                  </a:cubicBezTo>
                  <a:cubicBezTo>
                    <a:pt x="529" y="700"/>
                    <a:pt x="530" y="700"/>
                    <a:pt x="532" y="700"/>
                  </a:cubicBezTo>
                  <a:cubicBezTo>
                    <a:pt x="533" y="700"/>
                    <a:pt x="533" y="700"/>
                    <a:pt x="533" y="700"/>
                  </a:cubicBezTo>
                  <a:cubicBezTo>
                    <a:pt x="534" y="700"/>
                    <a:pt x="534" y="700"/>
                    <a:pt x="534" y="700"/>
                  </a:cubicBezTo>
                  <a:cubicBezTo>
                    <a:pt x="533" y="699"/>
                    <a:pt x="533" y="699"/>
                    <a:pt x="533" y="699"/>
                  </a:cubicBezTo>
                  <a:cubicBezTo>
                    <a:pt x="533" y="700"/>
                    <a:pt x="533" y="700"/>
                    <a:pt x="533" y="700"/>
                  </a:cubicBezTo>
                  <a:cubicBezTo>
                    <a:pt x="532" y="700"/>
                    <a:pt x="532" y="700"/>
                    <a:pt x="530" y="700"/>
                  </a:cubicBezTo>
                  <a:cubicBezTo>
                    <a:pt x="530" y="699"/>
                    <a:pt x="530" y="699"/>
                    <a:pt x="530" y="699"/>
                  </a:cubicBezTo>
                  <a:cubicBezTo>
                    <a:pt x="529" y="699"/>
                    <a:pt x="529" y="699"/>
                    <a:pt x="529" y="699"/>
                  </a:cubicBezTo>
                  <a:cubicBezTo>
                    <a:pt x="529" y="699"/>
                    <a:pt x="529" y="699"/>
                    <a:pt x="529" y="699"/>
                  </a:cubicBezTo>
                  <a:cubicBezTo>
                    <a:pt x="527" y="700"/>
                    <a:pt x="527" y="700"/>
                    <a:pt x="527" y="700"/>
                  </a:cubicBezTo>
                  <a:cubicBezTo>
                    <a:pt x="527" y="700"/>
                    <a:pt x="527" y="700"/>
                    <a:pt x="527" y="700"/>
                  </a:cubicBezTo>
                  <a:cubicBezTo>
                    <a:pt x="525" y="699"/>
                    <a:pt x="525" y="699"/>
                    <a:pt x="525" y="699"/>
                  </a:cubicBezTo>
                  <a:cubicBezTo>
                    <a:pt x="525" y="699"/>
                    <a:pt x="525" y="699"/>
                    <a:pt x="525" y="699"/>
                  </a:cubicBezTo>
                  <a:cubicBezTo>
                    <a:pt x="524" y="699"/>
                    <a:pt x="524" y="699"/>
                    <a:pt x="524" y="699"/>
                  </a:cubicBezTo>
                  <a:cubicBezTo>
                    <a:pt x="523" y="702"/>
                    <a:pt x="523" y="701"/>
                    <a:pt x="524" y="703"/>
                  </a:cubicBezTo>
                  <a:cubicBezTo>
                    <a:pt x="523" y="703"/>
                    <a:pt x="523" y="703"/>
                    <a:pt x="523" y="703"/>
                  </a:cubicBezTo>
                  <a:cubicBezTo>
                    <a:pt x="522" y="702"/>
                    <a:pt x="522" y="702"/>
                    <a:pt x="522" y="702"/>
                  </a:cubicBezTo>
                  <a:cubicBezTo>
                    <a:pt x="520" y="701"/>
                    <a:pt x="521" y="701"/>
                    <a:pt x="519" y="700"/>
                  </a:cubicBezTo>
                  <a:cubicBezTo>
                    <a:pt x="518" y="701"/>
                    <a:pt x="518" y="701"/>
                    <a:pt x="518" y="701"/>
                  </a:cubicBezTo>
                  <a:cubicBezTo>
                    <a:pt x="518" y="700"/>
                    <a:pt x="518" y="700"/>
                    <a:pt x="518" y="700"/>
                  </a:cubicBezTo>
                  <a:cubicBezTo>
                    <a:pt x="518" y="699"/>
                    <a:pt x="518" y="699"/>
                    <a:pt x="518" y="699"/>
                  </a:cubicBezTo>
                  <a:cubicBezTo>
                    <a:pt x="518" y="697"/>
                    <a:pt x="518" y="697"/>
                    <a:pt x="518" y="697"/>
                  </a:cubicBezTo>
                  <a:cubicBezTo>
                    <a:pt x="519" y="699"/>
                    <a:pt x="519" y="699"/>
                    <a:pt x="519" y="699"/>
                  </a:cubicBezTo>
                  <a:cubicBezTo>
                    <a:pt x="519" y="698"/>
                    <a:pt x="519" y="698"/>
                    <a:pt x="519" y="698"/>
                  </a:cubicBezTo>
                  <a:cubicBezTo>
                    <a:pt x="518" y="697"/>
                    <a:pt x="518" y="697"/>
                    <a:pt x="518" y="697"/>
                  </a:cubicBezTo>
                  <a:cubicBezTo>
                    <a:pt x="517" y="696"/>
                    <a:pt x="517" y="696"/>
                    <a:pt x="517" y="696"/>
                  </a:cubicBezTo>
                  <a:cubicBezTo>
                    <a:pt x="516" y="694"/>
                    <a:pt x="516" y="694"/>
                    <a:pt x="516" y="694"/>
                  </a:cubicBezTo>
                  <a:cubicBezTo>
                    <a:pt x="515" y="693"/>
                    <a:pt x="515" y="693"/>
                    <a:pt x="515" y="693"/>
                  </a:cubicBezTo>
                  <a:cubicBezTo>
                    <a:pt x="513" y="691"/>
                    <a:pt x="514" y="692"/>
                    <a:pt x="510" y="688"/>
                  </a:cubicBezTo>
                  <a:cubicBezTo>
                    <a:pt x="510" y="684"/>
                    <a:pt x="510" y="686"/>
                    <a:pt x="509" y="681"/>
                  </a:cubicBezTo>
                  <a:cubicBezTo>
                    <a:pt x="509" y="679"/>
                    <a:pt x="509" y="679"/>
                    <a:pt x="509" y="679"/>
                  </a:cubicBezTo>
                  <a:cubicBezTo>
                    <a:pt x="509" y="675"/>
                    <a:pt x="508" y="674"/>
                    <a:pt x="503" y="668"/>
                  </a:cubicBezTo>
                  <a:cubicBezTo>
                    <a:pt x="502" y="666"/>
                    <a:pt x="503" y="667"/>
                    <a:pt x="502" y="665"/>
                  </a:cubicBezTo>
                  <a:cubicBezTo>
                    <a:pt x="503" y="663"/>
                    <a:pt x="503" y="664"/>
                    <a:pt x="503" y="661"/>
                  </a:cubicBezTo>
                  <a:cubicBezTo>
                    <a:pt x="504" y="661"/>
                    <a:pt x="504" y="661"/>
                    <a:pt x="504" y="661"/>
                  </a:cubicBezTo>
                  <a:cubicBezTo>
                    <a:pt x="504" y="661"/>
                    <a:pt x="504" y="661"/>
                    <a:pt x="504" y="661"/>
                  </a:cubicBezTo>
                  <a:cubicBezTo>
                    <a:pt x="504" y="662"/>
                    <a:pt x="504" y="662"/>
                    <a:pt x="504" y="662"/>
                  </a:cubicBezTo>
                  <a:cubicBezTo>
                    <a:pt x="504" y="662"/>
                    <a:pt x="504" y="662"/>
                    <a:pt x="504" y="662"/>
                  </a:cubicBezTo>
                  <a:cubicBezTo>
                    <a:pt x="504" y="661"/>
                    <a:pt x="504" y="661"/>
                    <a:pt x="504" y="661"/>
                  </a:cubicBezTo>
                  <a:cubicBezTo>
                    <a:pt x="504" y="661"/>
                    <a:pt x="504" y="661"/>
                    <a:pt x="504" y="661"/>
                  </a:cubicBezTo>
                  <a:cubicBezTo>
                    <a:pt x="504" y="661"/>
                    <a:pt x="504" y="661"/>
                    <a:pt x="504" y="661"/>
                  </a:cubicBezTo>
                  <a:cubicBezTo>
                    <a:pt x="504" y="660"/>
                    <a:pt x="504" y="660"/>
                    <a:pt x="504" y="660"/>
                  </a:cubicBezTo>
                  <a:cubicBezTo>
                    <a:pt x="504" y="660"/>
                    <a:pt x="505" y="658"/>
                    <a:pt x="505" y="658"/>
                  </a:cubicBezTo>
                  <a:cubicBezTo>
                    <a:pt x="505" y="654"/>
                    <a:pt x="505" y="656"/>
                    <a:pt x="506" y="651"/>
                  </a:cubicBezTo>
                  <a:cubicBezTo>
                    <a:pt x="506" y="650"/>
                    <a:pt x="506" y="649"/>
                    <a:pt x="505" y="646"/>
                  </a:cubicBezTo>
                  <a:cubicBezTo>
                    <a:pt x="504" y="645"/>
                    <a:pt x="504" y="645"/>
                    <a:pt x="504" y="645"/>
                  </a:cubicBezTo>
                  <a:cubicBezTo>
                    <a:pt x="504" y="644"/>
                    <a:pt x="504" y="644"/>
                    <a:pt x="504" y="644"/>
                  </a:cubicBezTo>
                  <a:cubicBezTo>
                    <a:pt x="504" y="642"/>
                    <a:pt x="504" y="642"/>
                    <a:pt x="504" y="642"/>
                  </a:cubicBezTo>
                  <a:cubicBezTo>
                    <a:pt x="503" y="640"/>
                    <a:pt x="503" y="640"/>
                    <a:pt x="503" y="640"/>
                  </a:cubicBezTo>
                  <a:cubicBezTo>
                    <a:pt x="502" y="636"/>
                    <a:pt x="502" y="638"/>
                    <a:pt x="502" y="633"/>
                  </a:cubicBezTo>
                  <a:cubicBezTo>
                    <a:pt x="502" y="632"/>
                    <a:pt x="502" y="632"/>
                    <a:pt x="501" y="630"/>
                  </a:cubicBezTo>
                  <a:cubicBezTo>
                    <a:pt x="501" y="630"/>
                    <a:pt x="501" y="627"/>
                    <a:pt x="503" y="622"/>
                  </a:cubicBezTo>
                  <a:cubicBezTo>
                    <a:pt x="503" y="621"/>
                    <a:pt x="503" y="621"/>
                    <a:pt x="503" y="621"/>
                  </a:cubicBezTo>
                  <a:cubicBezTo>
                    <a:pt x="503" y="621"/>
                    <a:pt x="503" y="621"/>
                    <a:pt x="503" y="621"/>
                  </a:cubicBezTo>
                  <a:cubicBezTo>
                    <a:pt x="504" y="621"/>
                    <a:pt x="504" y="621"/>
                    <a:pt x="504" y="621"/>
                  </a:cubicBezTo>
                  <a:cubicBezTo>
                    <a:pt x="504" y="620"/>
                    <a:pt x="504" y="620"/>
                    <a:pt x="504" y="620"/>
                  </a:cubicBezTo>
                  <a:cubicBezTo>
                    <a:pt x="503" y="621"/>
                    <a:pt x="503" y="621"/>
                    <a:pt x="503" y="621"/>
                  </a:cubicBezTo>
                  <a:cubicBezTo>
                    <a:pt x="504" y="619"/>
                    <a:pt x="504" y="618"/>
                    <a:pt x="505" y="616"/>
                  </a:cubicBezTo>
                  <a:cubicBezTo>
                    <a:pt x="505" y="610"/>
                    <a:pt x="505" y="612"/>
                    <a:pt x="505" y="606"/>
                  </a:cubicBezTo>
                  <a:cubicBezTo>
                    <a:pt x="506" y="605"/>
                    <a:pt x="506" y="605"/>
                    <a:pt x="506" y="605"/>
                  </a:cubicBezTo>
                  <a:cubicBezTo>
                    <a:pt x="505" y="601"/>
                    <a:pt x="507" y="591"/>
                    <a:pt x="507" y="588"/>
                  </a:cubicBezTo>
                  <a:cubicBezTo>
                    <a:pt x="507" y="587"/>
                    <a:pt x="507" y="587"/>
                    <a:pt x="507" y="587"/>
                  </a:cubicBezTo>
                  <a:cubicBezTo>
                    <a:pt x="507" y="582"/>
                    <a:pt x="507" y="584"/>
                    <a:pt x="507" y="578"/>
                  </a:cubicBezTo>
                  <a:cubicBezTo>
                    <a:pt x="507" y="577"/>
                    <a:pt x="507" y="577"/>
                    <a:pt x="507" y="576"/>
                  </a:cubicBezTo>
                  <a:cubicBezTo>
                    <a:pt x="507" y="576"/>
                    <a:pt x="507" y="576"/>
                    <a:pt x="507" y="576"/>
                  </a:cubicBezTo>
                  <a:cubicBezTo>
                    <a:pt x="508" y="577"/>
                    <a:pt x="508" y="577"/>
                    <a:pt x="508" y="577"/>
                  </a:cubicBezTo>
                  <a:cubicBezTo>
                    <a:pt x="510" y="577"/>
                    <a:pt x="510" y="577"/>
                    <a:pt x="510" y="577"/>
                  </a:cubicBezTo>
                  <a:cubicBezTo>
                    <a:pt x="512" y="576"/>
                    <a:pt x="512" y="576"/>
                    <a:pt x="512" y="576"/>
                  </a:cubicBezTo>
                  <a:cubicBezTo>
                    <a:pt x="513" y="577"/>
                    <a:pt x="513" y="577"/>
                    <a:pt x="513" y="577"/>
                  </a:cubicBezTo>
                  <a:cubicBezTo>
                    <a:pt x="513" y="578"/>
                    <a:pt x="513" y="578"/>
                    <a:pt x="513" y="578"/>
                  </a:cubicBezTo>
                  <a:cubicBezTo>
                    <a:pt x="514" y="578"/>
                    <a:pt x="514" y="578"/>
                    <a:pt x="514" y="578"/>
                  </a:cubicBezTo>
                  <a:cubicBezTo>
                    <a:pt x="515" y="578"/>
                    <a:pt x="515" y="578"/>
                    <a:pt x="515" y="578"/>
                  </a:cubicBezTo>
                  <a:cubicBezTo>
                    <a:pt x="515" y="577"/>
                    <a:pt x="515" y="577"/>
                    <a:pt x="515" y="577"/>
                  </a:cubicBezTo>
                  <a:cubicBezTo>
                    <a:pt x="514" y="577"/>
                    <a:pt x="514" y="577"/>
                    <a:pt x="514" y="577"/>
                  </a:cubicBezTo>
                  <a:cubicBezTo>
                    <a:pt x="513" y="576"/>
                    <a:pt x="513" y="576"/>
                    <a:pt x="513" y="576"/>
                  </a:cubicBezTo>
                  <a:cubicBezTo>
                    <a:pt x="513" y="576"/>
                    <a:pt x="513" y="576"/>
                    <a:pt x="513" y="576"/>
                  </a:cubicBezTo>
                  <a:cubicBezTo>
                    <a:pt x="510" y="576"/>
                    <a:pt x="510" y="576"/>
                    <a:pt x="510" y="576"/>
                  </a:cubicBezTo>
                  <a:cubicBezTo>
                    <a:pt x="510" y="575"/>
                    <a:pt x="510" y="575"/>
                    <a:pt x="510" y="575"/>
                  </a:cubicBezTo>
                  <a:cubicBezTo>
                    <a:pt x="508" y="576"/>
                    <a:pt x="508" y="576"/>
                    <a:pt x="508" y="576"/>
                  </a:cubicBezTo>
                  <a:cubicBezTo>
                    <a:pt x="507" y="575"/>
                    <a:pt x="507" y="575"/>
                    <a:pt x="507" y="575"/>
                  </a:cubicBezTo>
                  <a:cubicBezTo>
                    <a:pt x="506" y="575"/>
                    <a:pt x="506" y="575"/>
                    <a:pt x="506" y="575"/>
                  </a:cubicBezTo>
                  <a:cubicBezTo>
                    <a:pt x="506" y="574"/>
                    <a:pt x="506" y="573"/>
                    <a:pt x="506" y="570"/>
                  </a:cubicBezTo>
                  <a:cubicBezTo>
                    <a:pt x="506" y="572"/>
                    <a:pt x="506" y="572"/>
                    <a:pt x="506" y="572"/>
                  </a:cubicBezTo>
                  <a:cubicBezTo>
                    <a:pt x="507" y="573"/>
                    <a:pt x="507" y="573"/>
                    <a:pt x="507" y="573"/>
                  </a:cubicBezTo>
                  <a:cubicBezTo>
                    <a:pt x="508" y="571"/>
                    <a:pt x="507" y="572"/>
                    <a:pt x="508" y="569"/>
                  </a:cubicBezTo>
                  <a:cubicBezTo>
                    <a:pt x="507" y="569"/>
                    <a:pt x="507" y="569"/>
                    <a:pt x="507" y="569"/>
                  </a:cubicBezTo>
                  <a:cubicBezTo>
                    <a:pt x="506" y="568"/>
                    <a:pt x="506" y="568"/>
                    <a:pt x="506" y="568"/>
                  </a:cubicBezTo>
                  <a:cubicBezTo>
                    <a:pt x="505" y="566"/>
                    <a:pt x="505" y="566"/>
                    <a:pt x="505" y="566"/>
                  </a:cubicBezTo>
                  <a:cubicBezTo>
                    <a:pt x="508" y="564"/>
                    <a:pt x="508" y="564"/>
                    <a:pt x="508" y="564"/>
                  </a:cubicBezTo>
                  <a:cubicBezTo>
                    <a:pt x="507" y="564"/>
                    <a:pt x="507" y="564"/>
                    <a:pt x="507" y="564"/>
                  </a:cubicBezTo>
                  <a:cubicBezTo>
                    <a:pt x="506" y="563"/>
                    <a:pt x="506" y="563"/>
                    <a:pt x="506" y="563"/>
                  </a:cubicBezTo>
                  <a:cubicBezTo>
                    <a:pt x="505" y="563"/>
                    <a:pt x="505" y="563"/>
                    <a:pt x="505" y="563"/>
                  </a:cubicBezTo>
                  <a:cubicBezTo>
                    <a:pt x="505" y="564"/>
                    <a:pt x="505" y="564"/>
                    <a:pt x="505" y="564"/>
                  </a:cubicBezTo>
                  <a:cubicBezTo>
                    <a:pt x="504" y="562"/>
                    <a:pt x="503" y="555"/>
                    <a:pt x="501" y="551"/>
                  </a:cubicBezTo>
                  <a:cubicBezTo>
                    <a:pt x="500" y="549"/>
                    <a:pt x="500" y="549"/>
                    <a:pt x="500" y="549"/>
                  </a:cubicBezTo>
                  <a:cubicBezTo>
                    <a:pt x="498" y="546"/>
                    <a:pt x="499" y="545"/>
                    <a:pt x="499" y="542"/>
                  </a:cubicBezTo>
                  <a:cubicBezTo>
                    <a:pt x="499" y="541"/>
                    <a:pt x="499" y="541"/>
                    <a:pt x="499" y="541"/>
                  </a:cubicBezTo>
                  <a:cubicBezTo>
                    <a:pt x="499" y="541"/>
                    <a:pt x="499" y="541"/>
                    <a:pt x="499" y="541"/>
                  </a:cubicBezTo>
                  <a:cubicBezTo>
                    <a:pt x="502" y="542"/>
                    <a:pt x="501" y="542"/>
                    <a:pt x="505" y="543"/>
                  </a:cubicBezTo>
                  <a:cubicBezTo>
                    <a:pt x="505" y="544"/>
                    <a:pt x="505" y="544"/>
                    <a:pt x="505" y="544"/>
                  </a:cubicBezTo>
                  <a:cubicBezTo>
                    <a:pt x="507" y="545"/>
                    <a:pt x="512" y="545"/>
                    <a:pt x="514" y="545"/>
                  </a:cubicBezTo>
                  <a:cubicBezTo>
                    <a:pt x="515" y="545"/>
                    <a:pt x="515" y="545"/>
                    <a:pt x="515" y="545"/>
                  </a:cubicBezTo>
                  <a:cubicBezTo>
                    <a:pt x="516" y="545"/>
                    <a:pt x="516" y="545"/>
                    <a:pt x="516" y="545"/>
                  </a:cubicBezTo>
                  <a:cubicBezTo>
                    <a:pt x="516" y="545"/>
                    <a:pt x="516" y="545"/>
                    <a:pt x="516" y="545"/>
                  </a:cubicBezTo>
                  <a:cubicBezTo>
                    <a:pt x="518" y="546"/>
                    <a:pt x="518" y="546"/>
                    <a:pt x="518" y="546"/>
                  </a:cubicBezTo>
                  <a:cubicBezTo>
                    <a:pt x="518" y="546"/>
                    <a:pt x="518" y="546"/>
                    <a:pt x="518" y="546"/>
                  </a:cubicBezTo>
                  <a:cubicBezTo>
                    <a:pt x="519" y="546"/>
                    <a:pt x="519" y="546"/>
                    <a:pt x="519" y="546"/>
                  </a:cubicBezTo>
                  <a:cubicBezTo>
                    <a:pt x="519" y="546"/>
                    <a:pt x="519" y="546"/>
                    <a:pt x="519" y="546"/>
                  </a:cubicBezTo>
                  <a:cubicBezTo>
                    <a:pt x="520" y="545"/>
                    <a:pt x="520" y="545"/>
                    <a:pt x="520" y="545"/>
                  </a:cubicBezTo>
                  <a:cubicBezTo>
                    <a:pt x="520" y="545"/>
                    <a:pt x="520" y="545"/>
                    <a:pt x="520" y="545"/>
                  </a:cubicBezTo>
                  <a:cubicBezTo>
                    <a:pt x="520" y="546"/>
                    <a:pt x="520" y="546"/>
                    <a:pt x="520" y="546"/>
                  </a:cubicBezTo>
                  <a:cubicBezTo>
                    <a:pt x="521" y="549"/>
                    <a:pt x="521" y="547"/>
                    <a:pt x="522" y="549"/>
                  </a:cubicBezTo>
                  <a:cubicBezTo>
                    <a:pt x="520" y="552"/>
                    <a:pt x="520" y="552"/>
                    <a:pt x="520" y="552"/>
                  </a:cubicBezTo>
                  <a:cubicBezTo>
                    <a:pt x="520" y="552"/>
                    <a:pt x="520" y="552"/>
                    <a:pt x="520" y="552"/>
                  </a:cubicBezTo>
                  <a:cubicBezTo>
                    <a:pt x="520" y="551"/>
                    <a:pt x="520" y="551"/>
                    <a:pt x="520" y="551"/>
                  </a:cubicBezTo>
                  <a:cubicBezTo>
                    <a:pt x="520" y="551"/>
                    <a:pt x="520" y="551"/>
                    <a:pt x="520" y="551"/>
                  </a:cubicBezTo>
                  <a:cubicBezTo>
                    <a:pt x="517" y="555"/>
                    <a:pt x="517" y="554"/>
                    <a:pt x="516" y="557"/>
                  </a:cubicBezTo>
                  <a:cubicBezTo>
                    <a:pt x="516" y="558"/>
                    <a:pt x="516" y="557"/>
                    <a:pt x="516" y="558"/>
                  </a:cubicBezTo>
                  <a:cubicBezTo>
                    <a:pt x="517" y="558"/>
                    <a:pt x="517" y="558"/>
                    <a:pt x="517" y="558"/>
                  </a:cubicBezTo>
                  <a:cubicBezTo>
                    <a:pt x="517" y="558"/>
                    <a:pt x="517" y="558"/>
                    <a:pt x="517" y="558"/>
                  </a:cubicBezTo>
                  <a:cubicBezTo>
                    <a:pt x="519" y="557"/>
                    <a:pt x="519" y="557"/>
                    <a:pt x="519" y="557"/>
                  </a:cubicBezTo>
                  <a:cubicBezTo>
                    <a:pt x="519" y="557"/>
                    <a:pt x="519" y="557"/>
                    <a:pt x="519" y="557"/>
                  </a:cubicBezTo>
                  <a:cubicBezTo>
                    <a:pt x="517" y="557"/>
                    <a:pt x="518" y="557"/>
                    <a:pt x="517" y="557"/>
                  </a:cubicBezTo>
                  <a:cubicBezTo>
                    <a:pt x="517" y="556"/>
                    <a:pt x="517" y="556"/>
                    <a:pt x="518" y="555"/>
                  </a:cubicBezTo>
                  <a:cubicBezTo>
                    <a:pt x="520" y="553"/>
                    <a:pt x="519" y="554"/>
                    <a:pt x="521" y="552"/>
                  </a:cubicBezTo>
                  <a:cubicBezTo>
                    <a:pt x="521" y="551"/>
                    <a:pt x="521" y="551"/>
                    <a:pt x="521" y="551"/>
                  </a:cubicBezTo>
                  <a:cubicBezTo>
                    <a:pt x="521" y="551"/>
                    <a:pt x="522" y="550"/>
                    <a:pt x="522" y="550"/>
                  </a:cubicBezTo>
                  <a:cubicBezTo>
                    <a:pt x="522" y="549"/>
                    <a:pt x="522" y="549"/>
                    <a:pt x="522" y="549"/>
                  </a:cubicBezTo>
                  <a:cubicBezTo>
                    <a:pt x="522" y="548"/>
                    <a:pt x="522" y="548"/>
                    <a:pt x="522" y="548"/>
                  </a:cubicBezTo>
                  <a:cubicBezTo>
                    <a:pt x="523" y="549"/>
                    <a:pt x="523" y="549"/>
                    <a:pt x="523" y="549"/>
                  </a:cubicBezTo>
                  <a:cubicBezTo>
                    <a:pt x="523" y="550"/>
                    <a:pt x="523" y="550"/>
                    <a:pt x="523" y="550"/>
                  </a:cubicBezTo>
                  <a:cubicBezTo>
                    <a:pt x="523" y="551"/>
                    <a:pt x="523" y="551"/>
                    <a:pt x="523" y="551"/>
                  </a:cubicBezTo>
                  <a:cubicBezTo>
                    <a:pt x="522" y="552"/>
                    <a:pt x="522" y="552"/>
                    <a:pt x="522" y="552"/>
                  </a:cubicBezTo>
                  <a:cubicBezTo>
                    <a:pt x="522" y="552"/>
                    <a:pt x="522" y="552"/>
                    <a:pt x="522" y="552"/>
                  </a:cubicBezTo>
                  <a:cubicBezTo>
                    <a:pt x="522" y="554"/>
                    <a:pt x="522" y="554"/>
                    <a:pt x="522" y="554"/>
                  </a:cubicBezTo>
                  <a:cubicBezTo>
                    <a:pt x="522" y="554"/>
                    <a:pt x="522" y="554"/>
                    <a:pt x="522" y="554"/>
                  </a:cubicBezTo>
                  <a:cubicBezTo>
                    <a:pt x="522" y="554"/>
                    <a:pt x="522" y="554"/>
                    <a:pt x="522" y="554"/>
                  </a:cubicBezTo>
                  <a:cubicBezTo>
                    <a:pt x="521" y="554"/>
                    <a:pt x="521" y="554"/>
                    <a:pt x="521" y="554"/>
                  </a:cubicBezTo>
                  <a:cubicBezTo>
                    <a:pt x="522" y="555"/>
                    <a:pt x="522" y="555"/>
                    <a:pt x="522" y="555"/>
                  </a:cubicBezTo>
                  <a:cubicBezTo>
                    <a:pt x="523" y="557"/>
                    <a:pt x="523" y="557"/>
                    <a:pt x="523" y="559"/>
                  </a:cubicBezTo>
                  <a:cubicBezTo>
                    <a:pt x="522" y="559"/>
                    <a:pt x="522" y="559"/>
                    <a:pt x="522" y="559"/>
                  </a:cubicBezTo>
                  <a:cubicBezTo>
                    <a:pt x="522" y="559"/>
                    <a:pt x="522" y="559"/>
                    <a:pt x="522" y="559"/>
                  </a:cubicBezTo>
                  <a:cubicBezTo>
                    <a:pt x="521" y="559"/>
                    <a:pt x="521" y="559"/>
                    <a:pt x="521" y="559"/>
                  </a:cubicBezTo>
                  <a:cubicBezTo>
                    <a:pt x="521" y="559"/>
                    <a:pt x="521" y="559"/>
                    <a:pt x="521" y="559"/>
                  </a:cubicBezTo>
                  <a:cubicBezTo>
                    <a:pt x="520" y="560"/>
                    <a:pt x="520" y="560"/>
                    <a:pt x="520" y="560"/>
                  </a:cubicBezTo>
                  <a:cubicBezTo>
                    <a:pt x="520" y="560"/>
                    <a:pt x="520" y="560"/>
                    <a:pt x="520" y="560"/>
                  </a:cubicBezTo>
                  <a:cubicBezTo>
                    <a:pt x="520" y="558"/>
                    <a:pt x="520" y="558"/>
                    <a:pt x="520" y="558"/>
                  </a:cubicBezTo>
                  <a:cubicBezTo>
                    <a:pt x="520" y="558"/>
                    <a:pt x="520" y="558"/>
                    <a:pt x="520" y="558"/>
                  </a:cubicBezTo>
                  <a:cubicBezTo>
                    <a:pt x="519" y="559"/>
                    <a:pt x="519" y="559"/>
                    <a:pt x="519" y="559"/>
                  </a:cubicBezTo>
                  <a:cubicBezTo>
                    <a:pt x="518" y="560"/>
                    <a:pt x="518" y="560"/>
                    <a:pt x="518" y="561"/>
                  </a:cubicBezTo>
                  <a:cubicBezTo>
                    <a:pt x="517" y="561"/>
                    <a:pt x="517" y="561"/>
                    <a:pt x="517" y="561"/>
                  </a:cubicBezTo>
                  <a:cubicBezTo>
                    <a:pt x="519" y="562"/>
                    <a:pt x="519" y="562"/>
                    <a:pt x="519" y="562"/>
                  </a:cubicBezTo>
                  <a:cubicBezTo>
                    <a:pt x="520" y="561"/>
                    <a:pt x="520" y="561"/>
                    <a:pt x="520" y="561"/>
                  </a:cubicBezTo>
                  <a:cubicBezTo>
                    <a:pt x="521" y="562"/>
                    <a:pt x="521" y="562"/>
                    <a:pt x="521" y="562"/>
                  </a:cubicBezTo>
                  <a:cubicBezTo>
                    <a:pt x="521" y="562"/>
                    <a:pt x="521" y="562"/>
                    <a:pt x="521" y="562"/>
                  </a:cubicBezTo>
                  <a:cubicBezTo>
                    <a:pt x="522" y="561"/>
                    <a:pt x="522" y="561"/>
                    <a:pt x="522" y="561"/>
                  </a:cubicBezTo>
                  <a:cubicBezTo>
                    <a:pt x="522" y="561"/>
                    <a:pt x="523" y="560"/>
                    <a:pt x="523" y="559"/>
                  </a:cubicBezTo>
                  <a:cubicBezTo>
                    <a:pt x="523" y="559"/>
                    <a:pt x="523" y="559"/>
                    <a:pt x="523" y="559"/>
                  </a:cubicBezTo>
                  <a:cubicBezTo>
                    <a:pt x="524" y="559"/>
                    <a:pt x="524" y="559"/>
                    <a:pt x="524" y="559"/>
                  </a:cubicBezTo>
                  <a:cubicBezTo>
                    <a:pt x="524" y="559"/>
                    <a:pt x="524" y="559"/>
                    <a:pt x="524" y="559"/>
                  </a:cubicBezTo>
                  <a:cubicBezTo>
                    <a:pt x="525" y="558"/>
                    <a:pt x="525" y="558"/>
                    <a:pt x="525" y="558"/>
                  </a:cubicBezTo>
                  <a:cubicBezTo>
                    <a:pt x="525" y="557"/>
                    <a:pt x="525" y="556"/>
                    <a:pt x="525" y="554"/>
                  </a:cubicBezTo>
                  <a:cubicBezTo>
                    <a:pt x="525" y="553"/>
                    <a:pt x="525" y="553"/>
                    <a:pt x="525" y="553"/>
                  </a:cubicBezTo>
                  <a:cubicBezTo>
                    <a:pt x="524" y="553"/>
                    <a:pt x="524" y="553"/>
                    <a:pt x="524" y="553"/>
                  </a:cubicBezTo>
                  <a:cubicBezTo>
                    <a:pt x="524" y="553"/>
                    <a:pt x="524" y="553"/>
                    <a:pt x="524" y="553"/>
                  </a:cubicBezTo>
                  <a:cubicBezTo>
                    <a:pt x="525" y="552"/>
                    <a:pt x="525" y="552"/>
                    <a:pt x="525" y="552"/>
                  </a:cubicBezTo>
                  <a:cubicBezTo>
                    <a:pt x="525" y="551"/>
                    <a:pt x="525" y="551"/>
                    <a:pt x="525" y="551"/>
                  </a:cubicBezTo>
                  <a:cubicBezTo>
                    <a:pt x="524" y="551"/>
                    <a:pt x="524" y="551"/>
                    <a:pt x="524" y="551"/>
                  </a:cubicBezTo>
                  <a:cubicBezTo>
                    <a:pt x="525" y="550"/>
                    <a:pt x="525" y="550"/>
                    <a:pt x="525" y="550"/>
                  </a:cubicBezTo>
                  <a:cubicBezTo>
                    <a:pt x="525" y="549"/>
                    <a:pt x="525" y="549"/>
                    <a:pt x="525" y="549"/>
                  </a:cubicBezTo>
                  <a:cubicBezTo>
                    <a:pt x="525" y="548"/>
                    <a:pt x="525" y="548"/>
                    <a:pt x="525" y="548"/>
                  </a:cubicBezTo>
                  <a:cubicBezTo>
                    <a:pt x="526" y="547"/>
                    <a:pt x="526" y="547"/>
                    <a:pt x="526" y="547"/>
                  </a:cubicBezTo>
                  <a:cubicBezTo>
                    <a:pt x="526" y="546"/>
                    <a:pt x="526" y="546"/>
                    <a:pt x="526" y="546"/>
                  </a:cubicBezTo>
                  <a:cubicBezTo>
                    <a:pt x="525" y="545"/>
                    <a:pt x="525" y="546"/>
                    <a:pt x="525" y="544"/>
                  </a:cubicBezTo>
                  <a:cubicBezTo>
                    <a:pt x="524" y="544"/>
                    <a:pt x="524" y="544"/>
                    <a:pt x="524" y="544"/>
                  </a:cubicBezTo>
                  <a:cubicBezTo>
                    <a:pt x="524" y="544"/>
                    <a:pt x="524" y="544"/>
                    <a:pt x="524" y="544"/>
                  </a:cubicBezTo>
                  <a:cubicBezTo>
                    <a:pt x="525" y="546"/>
                    <a:pt x="525" y="546"/>
                    <a:pt x="525" y="546"/>
                  </a:cubicBezTo>
                  <a:cubicBezTo>
                    <a:pt x="525" y="546"/>
                    <a:pt x="525" y="546"/>
                    <a:pt x="525" y="546"/>
                  </a:cubicBezTo>
                  <a:cubicBezTo>
                    <a:pt x="523" y="545"/>
                    <a:pt x="523" y="545"/>
                    <a:pt x="523" y="545"/>
                  </a:cubicBezTo>
                  <a:cubicBezTo>
                    <a:pt x="523" y="545"/>
                    <a:pt x="523" y="545"/>
                    <a:pt x="523" y="545"/>
                  </a:cubicBezTo>
                  <a:cubicBezTo>
                    <a:pt x="523" y="544"/>
                    <a:pt x="523" y="544"/>
                    <a:pt x="523" y="544"/>
                  </a:cubicBezTo>
                  <a:cubicBezTo>
                    <a:pt x="523" y="543"/>
                    <a:pt x="523" y="543"/>
                    <a:pt x="523" y="543"/>
                  </a:cubicBezTo>
                  <a:cubicBezTo>
                    <a:pt x="524" y="543"/>
                    <a:pt x="524" y="543"/>
                    <a:pt x="524" y="543"/>
                  </a:cubicBezTo>
                  <a:cubicBezTo>
                    <a:pt x="524" y="543"/>
                    <a:pt x="524" y="543"/>
                    <a:pt x="524" y="543"/>
                  </a:cubicBezTo>
                  <a:cubicBezTo>
                    <a:pt x="524" y="542"/>
                    <a:pt x="524" y="542"/>
                    <a:pt x="524" y="542"/>
                  </a:cubicBezTo>
                  <a:cubicBezTo>
                    <a:pt x="524" y="541"/>
                    <a:pt x="523" y="541"/>
                    <a:pt x="522" y="540"/>
                  </a:cubicBezTo>
                  <a:cubicBezTo>
                    <a:pt x="522" y="540"/>
                    <a:pt x="522" y="540"/>
                    <a:pt x="522" y="540"/>
                  </a:cubicBezTo>
                  <a:cubicBezTo>
                    <a:pt x="522" y="540"/>
                    <a:pt x="522" y="540"/>
                    <a:pt x="522" y="540"/>
                  </a:cubicBezTo>
                  <a:cubicBezTo>
                    <a:pt x="521" y="539"/>
                    <a:pt x="521" y="539"/>
                    <a:pt x="521" y="539"/>
                  </a:cubicBezTo>
                  <a:cubicBezTo>
                    <a:pt x="522" y="539"/>
                    <a:pt x="522" y="539"/>
                    <a:pt x="522" y="539"/>
                  </a:cubicBezTo>
                  <a:cubicBezTo>
                    <a:pt x="522" y="539"/>
                    <a:pt x="522" y="539"/>
                    <a:pt x="522" y="539"/>
                  </a:cubicBezTo>
                  <a:cubicBezTo>
                    <a:pt x="523" y="539"/>
                    <a:pt x="523" y="539"/>
                    <a:pt x="523" y="539"/>
                  </a:cubicBezTo>
                  <a:cubicBezTo>
                    <a:pt x="523" y="539"/>
                    <a:pt x="523" y="539"/>
                    <a:pt x="523" y="539"/>
                  </a:cubicBezTo>
                  <a:cubicBezTo>
                    <a:pt x="523" y="538"/>
                    <a:pt x="523" y="538"/>
                    <a:pt x="523" y="538"/>
                  </a:cubicBezTo>
                  <a:cubicBezTo>
                    <a:pt x="523" y="538"/>
                    <a:pt x="523" y="538"/>
                    <a:pt x="523" y="538"/>
                  </a:cubicBezTo>
                  <a:cubicBezTo>
                    <a:pt x="523" y="536"/>
                    <a:pt x="523" y="536"/>
                    <a:pt x="523" y="534"/>
                  </a:cubicBezTo>
                  <a:cubicBezTo>
                    <a:pt x="523" y="534"/>
                    <a:pt x="523" y="534"/>
                    <a:pt x="523" y="534"/>
                  </a:cubicBezTo>
                  <a:cubicBezTo>
                    <a:pt x="522" y="534"/>
                    <a:pt x="522" y="534"/>
                    <a:pt x="522" y="534"/>
                  </a:cubicBezTo>
                  <a:cubicBezTo>
                    <a:pt x="522" y="534"/>
                    <a:pt x="522" y="534"/>
                    <a:pt x="522" y="534"/>
                  </a:cubicBezTo>
                  <a:cubicBezTo>
                    <a:pt x="522" y="534"/>
                    <a:pt x="522" y="534"/>
                    <a:pt x="522" y="534"/>
                  </a:cubicBezTo>
                  <a:cubicBezTo>
                    <a:pt x="521" y="533"/>
                    <a:pt x="521" y="532"/>
                    <a:pt x="520" y="530"/>
                  </a:cubicBezTo>
                  <a:cubicBezTo>
                    <a:pt x="537" y="530"/>
                    <a:pt x="825" y="530"/>
                    <a:pt x="830" y="530"/>
                  </a:cubicBezTo>
                  <a:cubicBezTo>
                    <a:pt x="830" y="526"/>
                    <a:pt x="830" y="527"/>
                    <a:pt x="830" y="524"/>
                  </a:cubicBezTo>
                  <a:cubicBezTo>
                    <a:pt x="833" y="524"/>
                    <a:pt x="833" y="524"/>
                    <a:pt x="833" y="524"/>
                  </a:cubicBezTo>
                  <a:cubicBezTo>
                    <a:pt x="833" y="525"/>
                    <a:pt x="833" y="525"/>
                    <a:pt x="834" y="525"/>
                  </a:cubicBezTo>
                  <a:cubicBezTo>
                    <a:pt x="834" y="528"/>
                    <a:pt x="834" y="530"/>
                    <a:pt x="835" y="533"/>
                  </a:cubicBezTo>
                  <a:cubicBezTo>
                    <a:pt x="835" y="533"/>
                    <a:pt x="835" y="533"/>
                    <a:pt x="835" y="533"/>
                  </a:cubicBezTo>
                  <a:cubicBezTo>
                    <a:pt x="835" y="534"/>
                    <a:pt x="835" y="534"/>
                    <a:pt x="835" y="534"/>
                  </a:cubicBezTo>
                  <a:cubicBezTo>
                    <a:pt x="836" y="534"/>
                    <a:pt x="836" y="534"/>
                    <a:pt x="836" y="534"/>
                  </a:cubicBezTo>
                  <a:cubicBezTo>
                    <a:pt x="836" y="535"/>
                    <a:pt x="836" y="535"/>
                    <a:pt x="836" y="535"/>
                  </a:cubicBezTo>
                  <a:cubicBezTo>
                    <a:pt x="841" y="536"/>
                    <a:pt x="841" y="535"/>
                    <a:pt x="845" y="537"/>
                  </a:cubicBezTo>
                  <a:cubicBezTo>
                    <a:pt x="846" y="538"/>
                    <a:pt x="846" y="538"/>
                    <a:pt x="846" y="538"/>
                  </a:cubicBezTo>
                  <a:cubicBezTo>
                    <a:pt x="847" y="538"/>
                    <a:pt x="847" y="538"/>
                    <a:pt x="847" y="538"/>
                  </a:cubicBezTo>
                  <a:cubicBezTo>
                    <a:pt x="849" y="538"/>
                    <a:pt x="848" y="538"/>
                    <a:pt x="849" y="538"/>
                  </a:cubicBezTo>
                  <a:cubicBezTo>
                    <a:pt x="850" y="537"/>
                    <a:pt x="850" y="537"/>
                    <a:pt x="850" y="537"/>
                  </a:cubicBezTo>
                  <a:close/>
                  <a:moveTo>
                    <a:pt x="520" y="536"/>
                  </a:moveTo>
                  <a:cubicBezTo>
                    <a:pt x="520" y="537"/>
                    <a:pt x="520" y="537"/>
                    <a:pt x="520" y="537"/>
                  </a:cubicBezTo>
                  <a:cubicBezTo>
                    <a:pt x="520" y="537"/>
                    <a:pt x="520" y="537"/>
                    <a:pt x="520" y="537"/>
                  </a:cubicBezTo>
                  <a:cubicBezTo>
                    <a:pt x="519" y="536"/>
                    <a:pt x="519" y="536"/>
                    <a:pt x="519" y="536"/>
                  </a:cubicBezTo>
                  <a:cubicBezTo>
                    <a:pt x="519" y="536"/>
                    <a:pt x="519" y="536"/>
                    <a:pt x="519" y="536"/>
                  </a:cubicBezTo>
                  <a:cubicBezTo>
                    <a:pt x="519" y="537"/>
                    <a:pt x="519" y="537"/>
                    <a:pt x="519" y="537"/>
                  </a:cubicBezTo>
                  <a:cubicBezTo>
                    <a:pt x="519" y="537"/>
                    <a:pt x="519" y="537"/>
                    <a:pt x="519" y="537"/>
                  </a:cubicBezTo>
                  <a:cubicBezTo>
                    <a:pt x="518" y="537"/>
                    <a:pt x="518" y="537"/>
                    <a:pt x="518" y="537"/>
                  </a:cubicBezTo>
                  <a:cubicBezTo>
                    <a:pt x="518" y="536"/>
                    <a:pt x="518" y="536"/>
                    <a:pt x="518" y="536"/>
                  </a:cubicBezTo>
                  <a:cubicBezTo>
                    <a:pt x="518" y="536"/>
                    <a:pt x="518" y="536"/>
                    <a:pt x="518" y="536"/>
                  </a:cubicBezTo>
                  <a:cubicBezTo>
                    <a:pt x="519" y="535"/>
                    <a:pt x="519" y="535"/>
                    <a:pt x="519" y="535"/>
                  </a:cubicBezTo>
                  <a:cubicBezTo>
                    <a:pt x="519" y="535"/>
                    <a:pt x="519" y="535"/>
                    <a:pt x="519" y="535"/>
                  </a:cubicBezTo>
                  <a:cubicBezTo>
                    <a:pt x="520" y="536"/>
                    <a:pt x="520" y="536"/>
                    <a:pt x="520" y="536"/>
                  </a:cubicBezTo>
                  <a:cubicBezTo>
                    <a:pt x="520" y="536"/>
                    <a:pt x="520" y="536"/>
                    <a:pt x="520" y="536"/>
                  </a:cubicBezTo>
                  <a:close/>
                  <a:moveTo>
                    <a:pt x="518" y="539"/>
                  </a:moveTo>
                  <a:cubicBezTo>
                    <a:pt x="518" y="539"/>
                    <a:pt x="518" y="539"/>
                    <a:pt x="518" y="539"/>
                  </a:cubicBezTo>
                  <a:cubicBezTo>
                    <a:pt x="517" y="539"/>
                    <a:pt x="517" y="539"/>
                    <a:pt x="517" y="539"/>
                  </a:cubicBezTo>
                  <a:cubicBezTo>
                    <a:pt x="516" y="539"/>
                    <a:pt x="516" y="539"/>
                    <a:pt x="516" y="539"/>
                  </a:cubicBezTo>
                  <a:cubicBezTo>
                    <a:pt x="516" y="538"/>
                    <a:pt x="516" y="538"/>
                    <a:pt x="516" y="538"/>
                  </a:cubicBezTo>
                  <a:cubicBezTo>
                    <a:pt x="516" y="537"/>
                    <a:pt x="516" y="537"/>
                    <a:pt x="516" y="537"/>
                  </a:cubicBezTo>
                  <a:cubicBezTo>
                    <a:pt x="516" y="537"/>
                    <a:pt x="516" y="537"/>
                    <a:pt x="516" y="537"/>
                  </a:cubicBezTo>
                  <a:cubicBezTo>
                    <a:pt x="517" y="537"/>
                    <a:pt x="517" y="537"/>
                    <a:pt x="517" y="537"/>
                  </a:cubicBezTo>
                  <a:cubicBezTo>
                    <a:pt x="518" y="538"/>
                    <a:pt x="518" y="538"/>
                    <a:pt x="518" y="538"/>
                  </a:cubicBezTo>
                  <a:cubicBezTo>
                    <a:pt x="518" y="539"/>
                    <a:pt x="518" y="539"/>
                    <a:pt x="518" y="539"/>
                  </a:cubicBezTo>
                  <a:close/>
                  <a:moveTo>
                    <a:pt x="520" y="540"/>
                  </a:moveTo>
                  <a:cubicBezTo>
                    <a:pt x="520" y="540"/>
                    <a:pt x="520" y="540"/>
                    <a:pt x="520" y="540"/>
                  </a:cubicBezTo>
                  <a:cubicBezTo>
                    <a:pt x="519" y="540"/>
                    <a:pt x="519" y="540"/>
                    <a:pt x="519" y="540"/>
                  </a:cubicBezTo>
                  <a:cubicBezTo>
                    <a:pt x="519" y="540"/>
                    <a:pt x="519" y="540"/>
                    <a:pt x="519" y="540"/>
                  </a:cubicBezTo>
                  <a:cubicBezTo>
                    <a:pt x="519" y="539"/>
                    <a:pt x="519" y="539"/>
                    <a:pt x="519" y="539"/>
                  </a:cubicBezTo>
                  <a:cubicBezTo>
                    <a:pt x="519" y="538"/>
                    <a:pt x="519" y="538"/>
                    <a:pt x="519" y="538"/>
                  </a:cubicBezTo>
                  <a:cubicBezTo>
                    <a:pt x="519" y="538"/>
                    <a:pt x="519" y="538"/>
                    <a:pt x="519" y="538"/>
                  </a:cubicBezTo>
                  <a:cubicBezTo>
                    <a:pt x="519" y="538"/>
                    <a:pt x="519" y="538"/>
                    <a:pt x="519" y="538"/>
                  </a:cubicBezTo>
                  <a:cubicBezTo>
                    <a:pt x="519" y="539"/>
                    <a:pt x="519" y="539"/>
                    <a:pt x="519" y="539"/>
                  </a:cubicBezTo>
                  <a:cubicBezTo>
                    <a:pt x="520" y="540"/>
                    <a:pt x="520" y="540"/>
                    <a:pt x="520" y="540"/>
                  </a:cubicBezTo>
                  <a:close/>
                  <a:moveTo>
                    <a:pt x="523" y="547"/>
                  </a:moveTo>
                  <a:cubicBezTo>
                    <a:pt x="523" y="546"/>
                    <a:pt x="523" y="546"/>
                    <a:pt x="523" y="546"/>
                  </a:cubicBezTo>
                  <a:cubicBezTo>
                    <a:pt x="525" y="547"/>
                    <a:pt x="525" y="547"/>
                    <a:pt x="525" y="547"/>
                  </a:cubicBezTo>
                  <a:cubicBezTo>
                    <a:pt x="525" y="548"/>
                    <a:pt x="525" y="548"/>
                    <a:pt x="525" y="548"/>
                  </a:cubicBezTo>
                  <a:cubicBezTo>
                    <a:pt x="525" y="548"/>
                    <a:pt x="525" y="548"/>
                    <a:pt x="525" y="548"/>
                  </a:cubicBezTo>
                  <a:cubicBezTo>
                    <a:pt x="524" y="549"/>
                    <a:pt x="524" y="549"/>
                    <a:pt x="524" y="549"/>
                  </a:cubicBezTo>
                  <a:cubicBezTo>
                    <a:pt x="524" y="548"/>
                    <a:pt x="524" y="548"/>
                    <a:pt x="524" y="548"/>
                  </a:cubicBezTo>
                  <a:cubicBezTo>
                    <a:pt x="524" y="548"/>
                    <a:pt x="524" y="548"/>
                    <a:pt x="524" y="548"/>
                  </a:cubicBezTo>
                  <a:cubicBezTo>
                    <a:pt x="523" y="548"/>
                    <a:pt x="523" y="548"/>
                    <a:pt x="523" y="548"/>
                  </a:cubicBezTo>
                  <a:cubicBezTo>
                    <a:pt x="523" y="547"/>
                    <a:pt x="523" y="547"/>
                    <a:pt x="523" y="547"/>
                  </a:cubicBezTo>
                  <a:cubicBezTo>
                    <a:pt x="522" y="547"/>
                    <a:pt x="522" y="547"/>
                    <a:pt x="522" y="546"/>
                  </a:cubicBezTo>
                  <a:cubicBezTo>
                    <a:pt x="522" y="545"/>
                    <a:pt x="522" y="545"/>
                    <a:pt x="522" y="545"/>
                  </a:cubicBezTo>
                  <a:cubicBezTo>
                    <a:pt x="522" y="545"/>
                    <a:pt x="522" y="545"/>
                    <a:pt x="522" y="545"/>
                  </a:cubicBezTo>
                  <a:cubicBezTo>
                    <a:pt x="522" y="545"/>
                    <a:pt x="522" y="545"/>
                    <a:pt x="522" y="545"/>
                  </a:cubicBezTo>
                  <a:cubicBezTo>
                    <a:pt x="521" y="544"/>
                    <a:pt x="521" y="544"/>
                    <a:pt x="521" y="544"/>
                  </a:cubicBezTo>
                  <a:cubicBezTo>
                    <a:pt x="521" y="544"/>
                    <a:pt x="521" y="544"/>
                    <a:pt x="521" y="543"/>
                  </a:cubicBezTo>
                  <a:cubicBezTo>
                    <a:pt x="521" y="542"/>
                    <a:pt x="522" y="541"/>
                    <a:pt x="522" y="541"/>
                  </a:cubicBezTo>
                  <a:cubicBezTo>
                    <a:pt x="522" y="541"/>
                    <a:pt x="522" y="541"/>
                    <a:pt x="522" y="541"/>
                  </a:cubicBezTo>
                  <a:cubicBezTo>
                    <a:pt x="523" y="541"/>
                    <a:pt x="523" y="541"/>
                    <a:pt x="523" y="542"/>
                  </a:cubicBezTo>
                  <a:cubicBezTo>
                    <a:pt x="523" y="542"/>
                    <a:pt x="523" y="542"/>
                    <a:pt x="523" y="542"/>
                  </a:cubicBezTo>
                  <a:cubicBezTo>
                    <a:pt x="521" y="543"/>
                    <a:pt x="521" y="543"/>
                    <a:pt x="521" y="543"/>
                  </a:cubicBezTo>
                  <a:cubicBezTo>
                    <a:pt x="521" y="543"/>
                    <a:pt x="521" y="543"/>
                    <a:pt x="521" y="543"/>
                  </a:cubicBezTo>
                  <a:cubicBezTo>
                    <a:pt x="522" y="544"/>
                    <a:pt x="522" y="544"/>
                    <a:pt x="522" y="544"/>
                  </a:cubicBezTo>
                  <a:cubicBezTo>
                    <a:pt x="522" y="544"/>
                    <a:pt x="522" y="544"/>
                    <a:pt x="522" y="544"/>
                  </a:cubicBezTo>
                  <a:cubicBezTo>
                    <a:pt x="523" y="545"/>
                    <a:pt x="523" y="545"/>
                    <a:pt x="523" y="547"/>
                  </a:cubicBezTo>
                  <a:close/>
                  <a:moveTo>
                    <a:pt x="900" y="549"/>
                  </a:moveTo>
                  <a:cubicBezTo>
                    <a:pt x="900" y="549"/>
                    <a:pt x="900" y="549"/>
                    <a:pt x="900" y="549"/>
                  </a:cubicBezTo>
                  <a:cubicBezTo>
                    <a:pt x="900" y="549"/>
                    <a:pt x="900" y="549"/>
                    <a:pt x="900" y="549"/>
                  </a:cubicBezTo>
                  <a:cubicBezTo>
                    <a:pt x="899" y="550"/>
                    <a:pt x="898" y="550"/>
                    <a:pt x="898" y="550"/>
                  </a:cubicBezTo>
                  <a:cubicBezTo>
                    <a:pt x="897" y="550"/>
                    <a:pt x="897" y="550"/>
                    <a:pt x="897" y="550"/>
                  </a:cubicBezTo>
                  <a:cubicBezTo>
                    <a:pt x="897" y="549"/>
                    <a:pt x="897" y="549"/>
                    <a:pt x="897" y="549"/>
                  </a:cubicBezTo>
                  <a:cubicBezTo>
                    <a:pt x="898" y="549"/>
                    <a:pt x="898" y="549"/>
                    <a:pt x="898" y="549"/>
                  </a:cubicBezTo>
                  <a:cubicBezTo>
                    <a:pt x="898" y="549"/>
                    <a:pt x="898" y="549"/>
                    <a:pt x="898" y="549"/>
                  </a:cubicBezTo>
                  <a:cubicBezTo>
                    <a:pt x="897" y="549"/>
                    <a:pt x="897" y="549"/>
                    <a:pt x="897" y="549"/>
                  </a:cubicBezTo>
                  <a:cubicBezTo>
                    <a:pt x="897" y="548"/>
                    <a:pt x="897" y="548"/>
                    <a:pt x="897" y="548"/>
                  </a:cubicBezTo>
                  <a:cubicBezTo>
                    <a:pt x="899" y="547"/>
                    <a:pt x="903" y="545"/>
                    <a:pt x="905" y="544"/>
                  </a:cubicBezTo>
                  <a:cubicBezTo>
                    <a:pt x="905" y="544"/>
                    <a:pt x="905" y="544"/>
                    <a:pt x="905" y="544"/>
                  </a:cubicBezTo>
                  <a:cubicBezTo>
                    <a:pt x="904" y="545"/>
                    <a:pt x="904" y="545"/>
                    <a:pt x="904" y="545"/>
                  </a:cubicBezTo>
                  <a:cubicBezTo>
                    <a:pt x="904" y="546"/>
                    <a:pt x="904" y="546"/>
                    <a:pt x="904" y="546"/>
                  </a:cubicBezTo>
                  <a:cubicBezTo>
                    <a:pt x="904" y="546"/>
                    <a:pt x="904" y="546"/>
                    <a:pt x="904" y="546"/>
                  </a:cubicBezTo>
                  <a:cubicBezTo>
                    <a:pt x="904" y="547"/>
                    <a:pt x="904" y="547"/>
                    <a:pt x="904" y="547"/>
                  </a:cubicBezTo>
                  <a:cubicBezTo>
                    <a:pt x="903" y="547"/>
                    <a:pt x="901" y="548"/>
                    <a:pt x="900" y="548"/>
                  </a:cubicBezTo>
                  <a:cubicBezTo>
                    <a:pt x="900" y="548"/>
                    <a:pt x="900" y="549"/>
                    <a:pt x="900" y="549"/>
                  </a:cubicBezTo>
                  <a:close/>
                  <a:moveTo>
                    <a:pt x="523" y="554"/>
                  </a:moveTo>
                  <a:cubicBezTo>
                    <a:pt x="523" y="554"/>
                    <a:pt x="523" y="554"/>
                    <a:pt x="523" y="554"/>
                  </a:cubicBezTo>
                  <a:cubicBezTo>
                    <a:pt x="523" y="554"/>
                    <a:pt x="523" y="554"/>
                    <a:pt x="523" y="554"/>
                  </a:cubicBezTo>
                  <a:cubicBezTo>
                    <a:pt x="523" y="554"/>
                    <a:pt x="523" y="554"/>
                    <a:pt x="523" y="554"/>
                  </a:cubicBezTo>
                  <a:cubicBezTo>
                    <a:pt x="523" y="553"/>
                    <a:pt x="523" y="553"/>
                    <a:pt x="523" y="553"/>
                  </a:cubicBezTo>
                  <a:cubicBezTo>
                    <a:pt x="523" y="552"/>
                    <a:pt x="523" y="552"/>
                    <a:pt x="523" y="552"/>
                  </a:cubicBezTo>
                  <a:cubicBezTo>
                    <a:pt x="523" y="552"/>
                    <a:pt x="523" y="552"/>
                    <a:pt x="523" y="552"/>
                  </a:cubicBezTo>
                  <a:cubicBezTo>
                    <a:pt x="523" y="552"/>
                    <a:pt x="523" y="552"/>
                    <a:pt x="523" y="552"/>
                  </a:cubicBezTo>
                  <a:cubicBezTo>
                    <a:pt x="523" y="552"/>
                    <a:pt x="523" y="552"/>
                    <a:pt x="523" y="552"/>
                  </a:cubicBezTo>
                  <a:cubicBezTo>
                    <a:pt x="523" y="554"/>
                    <a:pt x="523" y="554"/>
                    <a:pt x="523" y="554"/>
                  </a:cubicBezTo>
                  <a:close/>
                  <a:moveTo>
                    <a:pt x="525" y="557"/>
                  </a:moveTo>
                  <a:cubicBezTo>
                    <a:pt x="525" y="558"/>
                    <a:pt x="525" y="558"/>
                    <a:pt x="525" y="558"/>
                  </a:cubicBezTo>
                  <a:cubicBezTo>
                    <a:pt x="524" y="558"/>
                    <a:pt x="524" y="558"/>
                    <a:pt x="524" y="558"/>
                  </a:cubicBezTo>
                  <a:cubicBezTo>
                    <a:pt x="524" y="558"/>
                    <a:pt x="524" y="558"/>
                    <a:pt x="524" y="558"/>
                  </a:cubicBezTo>
                  <a:cubicBezTo>
                    <a:pt x="524" y="557"/>
                    <a:pt x="524" y="557"/>
                    <a:pt x="524" y="557"/>
                  </a:cubicBezTo>
                  <a:cubicBezTo>
                    <a:pt x="524" y="557"/>
                    <a:pt x="524" y="557"/>
                    <a:pt x="524" y="557"/>
                  </a:cubicBezTo>
                  <a:cubicBezTo>
                    <a:pt x="523" y="558"/>
                    <a:pt x="523" y="558"/>
                    <a:pt x="523" y="558"/>
                  </a:cubicBezTo>
                  <a:cubicBezTo>
                    <a:pt x="523" y="557"/>
                    <a:pt x="523" y="557"/>
                    <a:pt x="524" y="556"/>
                  </a:cubicBezTo>
                  <a:cubicBezTo>
                    <a:pt x="524" y="556"/>
                    <a:pt x="524" y="556"/>
                    <a:pt x="524" y="556"/>
                  </a:cubicBezTo>
                  <a:cubicBezTo>
                    <a:pt x="524" y="557"/>
                    <a:pt x="524" y="556"/>
                    <a:pt x="525" y="557"/>
                  </a:cubicBezTo>
                  <a:close/>
                  <a:moveTo>
                    <a:pt x="908" y="560"/>
                  </a:moveTo>
                  <a:cubicBezTo>
                    <a:pt x="908" y="561"/>
                    <a:pt x="908" y="561"/>
                    <a:pt x="908" y="561"/>
                  </a:cubicBezTo>
                  <a:cubicBezTo>
                    <a:pt x="908" y="561"/>
                    <a:pt x="908" y="561"/>
                    <a:pt x="908" y="561"/>
                  </a:cubicBezTo>
                  <a:cubicBezTo>
                    <a:pt x="906" y="563"/>
                    <a:pt x="907" y="563"/>
                    <a:pt x="906" y="563"/>
                  </a:cubicBezTo>
                  <a:cubicBezTo>
                    <a:pt x="906" y="564"/>
                    <a:pt x="906" y="564"/>
                    <a:pt x="906" y="564"/>
                  </a:cubicBezTo>
                  <a:cubicBezTo>
                    <a:pt x="905" y="563"/>
                    <a:pt x="905" y="563"/>
                    <a:pt x="905" y="563"/>
                  </a:cubicBezTo>
                  <a:cubicBezTo>
                    <a:pt x="905" y="562"/>
                    <a:pt x="905" y="562"/>
                    <a:pt x="905" y="562"/>
                  </a:cubicBezTo>
                  <a:cubicBezTo>
                    <a:pt x="906" y="562"/>
                    <a:pt x="906" y="562"/>
                    <a:pt x="906" y="562"/>
                  </a:cubicBezTo>
                  <a:cubicBezTo>
                    <a:pt x="906" y="561"/>
                    <a:pt x="906" y="561"/>
                    <a:pt x="906" y="561"/>
                  </a:cubicBezTo>
                  <a:cubicBezTo>
                    <a:pt x="906" y="561"/>
                    <a:pt x="906" y="561"/>
                    <a:pt x="906" y="561"/>
                  </a:cubicBezTo>
                  <a:cubicBezTo>
                    <a:pt x="906" y="561"/>
                    <a:pt x="906" y="561"/>
                    <a:pt x="906" y="561"/>
                  </a:cubicBezTo>
                  <a:cubicBezTo>
                    <a:pt x="906" y="561"/>
                    <a:pt x="906" y="561"/>
                    <a:pt x="906" y="561"/>
                  </a:cubicBezTo>
                  <a:cubicBezTo>
                    <a:pt x="906" y="562"/>
                    <a:pt x="906" y="562"/>
                    <a:pt x="906" y="562"/>
                  </a:cubicBezTo>
                  <a:cubicBezTo>
                    <a:pt x="906" y="562"/>
                    <a:pt x="906" y="562"/>
                    <a:pt x="906" y="562"/>
                  </a:cubicBezTo>
                  <a:cubicBezTo>
                    <a:pt x="904" y="561"/>
                    <a:pt x="904" y="561"/>
                    <a:pt x="904" y="561"/>
                  </a:cubicBezTo>
                  <a:cubicBezTo>
                    <a:pt x="904" y="561"/>
                    <a:pt x="904" y="561"/>
                    <a:pt x="904" y="561"/>
                  </a:cubicBezTo>
                  <a:cubicBezTo>
                    <a:pt x="904" y="560"/>
                    <a:pt x="904" y="560"/>
                    <a:pt x="904" y="560"/>
                  </a:cubicBezTo>
                  <a:cubicBezTo>
                    <a:pt x="906" y="557"/>
                    <a:pt x="908" y="556"/>
                    <a:pt x="912" y="556"/>
                  </a:cubicBezTo>
                  <a:cubicBezTo>
                    <a:pt x="913" y="556"/>
                    <a:pt x="913" y="556"/>
                    <a:pt x="913" y="556"/>
                  </a:cubicBezTo>
                  <a:cubicBezTo>
                    <a:pt x="914" y="557"/>
                    <a:pt x="914" y="557"/>
                    <a:pt x="914" y="557"/>
                  </a:cubicBezTo>
                  <a:cubicBezTo>
                    <a:pt x="913" y="557"/>
                    <a:pt x="913" y="557"/>
                    <a:pt x="913" y="557"/>
                  </a:cubicBezTo>
                  <a:cubicBezTo>
                    <a:pt x="910" y="557"/>
                    <a:pt x="910" y="557"/>
                    <a:pt x="910" y="557"/>
                  </a:cubicBezTo>
                  <a:cubicBezTo>
                    <a:pt x="910" y="557"/>
                    <a:pt x="910" y="557"/>
                    <a:pt x="910" y="557"/>
                  </a:cubicBezTo>
                  <a:cubicBezTo>
                    <a:pt x="911" y="558"/>
                    <a:pt x="911" y="558"/>
                    <a:pt x="911" y="558"/>
                  </a:cubicBezTo>
                  <a:cubicBezTo>
                    <a:pt x="911" y="558"/>
                    <a:pt x="911" y="558"/>
                    <a:pt x="911" y="558"/>
                  </a:cubicBezTo>
                  <a:cubicBezTo>
                    <a:pt x="910" y="559"/>
                    <a:pt x="909" y="560"/>
                    <a:pt x="908" y="560"/>
                  </a:cubicBezTo>
                  <a:close/>
                  <a:moveTo>
                    <a:pt x="519" y="561"/>
                  </a:moveTo>
                  <a:cubicBezTo>
                    <a:pt x="519" y="561"/>
                    <a:pt x="519" y="561"/>
                    <a:pt x="519" y="561"/>
                  </a:cubicBezTo>
                  <a:cubicBezTo>
                    <a:pt x="519" y="560"/>
                    <a:pt x="519" y="560"/>
                    <a:pt x="519" y="560"/>
                  </a:cubicBezTo>
                  <a:cubicBezTo>
                    <a:pt x="519" y="560"/>
                    <a:pt x="519" y="560"/>
                    <a:pt x="519" y="560"/>
                  </a:cubicBezTo>
                  <a:cubicBezTo>
                    <a:pt x="519" y="559"/>
                    <a:pt x="519" y="559"/>
                    <a:pt x="519" y="559"/>
                  </a:cubicBezTo>
                  <a:cubicBezTo>
                    <a:pt x="519" y="560"/>
                    <a:pt x="519" y="560"/>
                    <a:pt x="519" y="560"/>
                  </a:cubicBezTo>
                  <a:cubicBezTo>
                    <a:pt x="519" y="560"/>
                    <a:pt x="519" y="560"/>
                    <a:pt x="519" y="561"/>
                  </a:cubicBezTo>
                  <a:close/>
                  <a:moveTo>
                    <a:pt x="883" y="563"/>
                  </a:moveTo>
                  <a:cubicBezTo>
                    <a:pt x="883" y="564"/>
                    <a:pt x="883" y="564"/>
                    <a:pt x="883" y="564"/>
                  </a:cubicBezTo>
                  <a:cubicBezTo>
                    <a:pt x="883" y="563"/>
                    <a:pt x="883" y="563"/>
                    <a:pt x="883" y="563"/>
                  </a:cubicBezTo>
                  <a:cubicBezTo>
                    <a:pt x="883" y="563"/>
                    <a:pt x="883" y="563"/>
                    <a:pt x="883" y="563"/>
                  </a:cubicBezTo>
                  <a:cubicBezTo>
                    <a:pt x="883" y="563"/>
                    <a:pt x="883" y="563"/>
                    <a:pt x="883" y="563"/>
                  </a:cubicBezTo>
                  <a:cubicBezTo>
                    <a:pt x="884" y="563"/>
                    <a:pt x="884" y="563"/>
                    <a:pt x="884" y="563"/>
                  </a:cubicBezTo>
                  <a:cubicBezTo>
                    <a:pt x="884" y="563"/>
                    <a:pt x="884" y="563"/>
                    <a:pt x="884" y="563"/>
                  </a:cubicBezTo>
                  <a:cubicBezTo>
                    <a:pt x="884" y="563"/>
                    <a:pt x="884" y="563"/>
                    <a:pt x="884" y="563"/>
                  </a:cubicBezTo>
                  <a:lnTo>
                    <a:pt x="883" y="563"/>
                  </a:lnTo>
                  <a:close/>
                  <a:moveTo>
                    <a:pt x="880" y="565"/>
                  </a:moveTo>
                  <a:cubicBezTo>
                    <a:pt x="880" y="565"/>
                    <a:pt x="880" y="565"/>
                    <a:pt x="880" y="565"/>
                  </a:cubicBezTo>
                  <a:cubicBezTo>
                    <a:pt x="880" y="565"/>
                    <a:pt x="880" y="565"/>
                    <a:pt x="880" y="565"/>
                  </a:cubicBezTo>
                  <a:cubicBezTo>
                    <a:pt x="880" y="565"/>
                    <a:pt x="880" y="565"/>
                    <a:pt x="880" y="565"/>
                  </a:cubicBezTo>
                  <a:cubicBezTo>
                    <a:pt x="880" y="564"/>
                    <a:pt x="880" y="564"/>
                    <a:pt x="880" y="564"/>
                  </a:cubicBezTo>
                  <a:cubicBezTo>
                    <a:pt x="880" y="564"/>
                    <a:pt x="880" y="564"/>
                    <a:pt x="880" y="564"/>
                  </a:cubicBezTo>
                  <a:cubicBezTo>
                    <a:pt x="880" y="565"/>
                    <a:pt x="880" y="565"/>
                    <a:pt x="880" y="565"/>
                  </a:cubicBezTo>
                  <a:cubicBezTo>
                    <a:pt x="880" y="565"/>
                    <a:pt x="880" y="565"/>
                    <a:pt x="880" y="565"/>
                  </a:cubicBezTo>
                  <a:close/>
                  <a:moveTo>
                    <a:pt x="882" y="565"/>
                  </a:moveTo>
                  <a:cubicBezTo>
                    <a:pt x="881" y="565"/>
                    <a:pt x="881" y="565"/>
                    <a:pt x="881" y="565"/>
                  </a:cubicBezTo>
                  <a:cubicBezTo>
                    <a:pt x="881" y="565"/>
                    <a:pt x="881" y="565"/>
                    <a:pt x="881" y="565"/>
                  </a:cubicBezTo>
                  <a:cubicBezTo>
                    <a:pt x="882" y="565"/>
                    <a:pt x="882" y="564"/>
                    <a:pt x="882" y="564"/>
                  </a:cubicBezTo>
                  <a:cubicBezTo>
                    <a:pt x="882" y="565"/>
                    <a:pt x="882" y="565"/>
                    <a:pt x="882" y="565"/>
                  </a:cubicBezTo>
                  <a:cubicBezTo>
                    <a:pt x="882" y="565"/>
                    <a:pt x="882" y="565"/>
                    <a:pt x="882" y="565"/>
                  </a:cubicBezTo>
                  <a:cubicBezTo>
                    <a:pt x="882" y="565"/>
                    <a:pt x="882" y="565"/>
                    <a:pt x="882" y="565"/>
                  </a:cubicBezTo>
                  <a:close/>
                  <a:moveTo>
                    <a:pt x="880" y="567"/>
                  </a:moveTo>
                  <a:cubicBezTo>
                    <a:pt x="880" y="568"/>
                    <a:pt x="880" y="568"/>
                    <a:pt x="880" y="568"/>
                  </a:cubicBezTo>
                  <a:cubicBezTo>
                    <a:pt x="879" y="567"/>
                    <a:pt x="879" y="567"/>
                    <a:pt x="879" y="567"/>
                  </a:cubicBezTo>
                  <a:cubicBezTo>
                    <a:pt x="879" y="567"/>
                    <a:pt x="879" y="567"/>
                    <a:pt x="879" y="567"/>
                  </a:cubicBezTo>
                  <a:cubicBezTo>
                    <a:pt x="880" y="567"/>
                    <a:pt x="880" y="567"/>
                    <a:pt x="880" y="567"/>
                  </a:cubicBezTo>
                  <a:cubicBezTo>
                    <a:pt x="881" y="566"/>
                    <a:pt x="881" y="566"/>
                    <a:pt x="881" y="566"/>
                  </a:cubicBezTo>
                  <a:cubicBezTo>
                    <a:pt x="882" y="566"/>
                    <a:pt x="882" y="566"/>
                    <a:pt x="882" y="566"/>
                  </a:cubicBezTo>
                  <a:cubicBezTo>
                    <a:pt x="882" y="566"/>
                    <a:pt x="882" y="566"/>
                    <a:pt x="882" y="566"/>
                  </a:cubicBezTo>
                  <a:cubicBezTo>
                    <a:pt x="881" y="566"/>
                    <a:pt x="881" y="567"/>
                    <a:pt x="881" y="567"/>
                  </a:cubicBezTo>
                  <a:cubicBezTo>
                    <a:pt x="881" y="567"/>
                    <a:pt x="881" y="567"/>
                    <a:pt x="881" y="567"/>
                  </a:cubicBezTo>
                  <a:cubicBezTo>
                    <a:pt x="880" y="567"/>
                    <a:pt x="880" y="567"/>
                    <a:pt x="880" y="567"/>
                  </a:cubicBezTo>
                  <a:close/>
                  <a:moveTo>
                    <a:pt x="954" y="574"/>
                  </a:moveTo>
                  <a:cubicBezTo>
                    <a:pt x="954" y="575"/>
                    <a:pt x="954" y="575"/>
                    <a:pt x="954" y="575"/>
                  </a:cubicBezTo>
                  <a:cubicBezTo>
                    <a:pt x="954" y="574"/>
                    <a:pt x="954" y="574"/>
                    <a:pt x="954" y="574"/>
                  </a:cubicBezTo>
                  <a:cubicBezTo>
                    <a:pt x="953" y="574"/>
                    <a:pt x="953" y="574"/>
                    <a:pt x="953" y="574"/>
                  </a:cubicBezTo>
                  <a:cubicBezTo>
                    <a:pt x="953" y="574"/>
                    <a:pt x="953" y="574"/>
                    <a:pt x="953" y="573"/>
                  </a:cubicBezTo>
                  <a:cubicBezTo>
                    <a:pt x="953" y="572"/>
                    <a:pt x="953" y="572"/>
                    <a:pt x="953" y="572"/>
                  </a:cubicBezTo>
                  <a:cubicBezTo>
                    <a:pt x="953" y="571"/>
                    <a:pt x="953" y="571"/>
                    <a:pt x="953" y="571"/>
                  </a:cubicBezTo>
                  <a:cubicBezTo>
                    <a:pt x="954" y="571"/>
                    <a:pt x="954" y="571"/>
                    <a:pt x="954" y="571"/>
                  </a:cubicBezTo>
                  <a:cubicBezTo>
                    <a:pt x="954" y="571"/>
                    <a:pt x="954" y="571"/>
                    <a:pt x="954" y="571"/>
                  </a:cubicBezTo>
                  <a:cubicBezTo>
                    <a:pt x="954" y="572"/>
                    <a:pt x="954" y="572"/>
                    <a:pt x="954" y="572"/>
                  </a:cubicBezTo>
                  <a:cubicBezTo>
                    <a:pt x="954" y="573"/>
                    <a:pt x="954" y="573"/>
                    <a:pt x="954" y="573"/>
                  </a:cubicBezTo>
                  <a:cubicBezTo>
                    <a:pt x="954" y="573"/>
                    <a:pt x="954" y="573"/>
                    <a:pt x="954" y="573"/>
                  </a:cubicBezTo>
                  <a:cubicBezTo>
                    <a:pt x="954" y="574"/>
                    <a:pt x="954" y="574"/>
                    <a:pt x="954" y="574"/>
                  </a:cubicBezTo>
                  <a:close/>
                  <a:moveTo>
                    <a:pt x="954" y="576"/>
                  </a:moveTo>
                  <a:cubicBezTo>
                    <a:pt x="954" y="576"/>
                    <a:pt x="954" y="576"/>
                    <a:pt x="954" y="576"/>
                  </a:cubicBezTo>
                  <a:cubicBezTo>
                    <a:pt x="954" y="576"/>
                    <a:pt x="954" y="576"/>
                    <a:pt x="954" y="576"/>
                  </a:cubicBezTo>
                  <a:cubicBezTo>
                    <a:pt x="953" y="575"/>
                    <a:pt x="953" y="575"/>
                    <a:pt x="953" y="575"/>
                  </a:cubicBezTo>
                  <a:cubicBezTo>
                    <a:pt x="953" y="575"/>
                    <a:pt x="953" y="575"/>
                    <a:pt x="953" y="575"/>
                  </a:cubicBezTo>
                  <a:cubicBezTo>
                    <a:pt x="954" y="575"/>
                    <a:pt x="954" y="575"/>
                    <a:pt x="954" y="575"/>
                  </a:cubicBezTo>
                  <a:cubicBezTo>
                    <a:pt x="954" y="575"/>
                    <a:pt x="954" y="575"/>
                    <a:pt x="954" y="575"/>
                  </a:cubicBezTo>
                  <a:cubicBezTo>
                    <a:pt x="954" y="575"/>
                    <a:pt x="954" y="575"/>
                    <a:pt x="954" y="575"/>
                  </a:cubicBezTo>
                  <a:cubicBezTo>
                    <a:pt x="954" y="576"/>
                    <a:pt x="954" y="576"/>
                    <a:pt x="954" y="576"/>
                  </a:cubicBezTo>
                  <a:cubicBezTo>
                    <a:pt x="954" y="576"/>
                    <a:pt x="954" y="576"/>
                    <a:pt x="954" y="576"/>
                  </a:cubicBezTo>
                  <a:close/>
                  <a:moveTo>
                    <a:pt x="961" y="580"/>
                  </a:moveTo>
                  <a:cubicBezTo>
                    <a:pt x="961" y="580"/>
                    <a:pt x="961" y="580"/>
                    <a:pt x="961" y="580"/>
                  </a:cubicBezTo>
                  <a:cubicBezTo>
                    <a:pt x="961" y="581"/>
                    <a:pt x="961" y="581"/>
                    <a:pt x="961" y="581"/>
                  </a:cubicBezTo>
                  <a:cubicBezTo>
                    <a:pt x="960" y="581"/>
                    <a:pt x="960" y="581"/>
                    <a:pt x="960" y="581"/>
                  </a:cubicBezTo>
                  <a:cubicBezTo>
                    <a:pt x="958" y="581"/>
                    <a:pt x="959" y="581"/>
                    <a:pt x="958" y="581"/>
                  </a:cubicBezTo>
                  <a:cubicBezTo>
                    <a:pt x="957" y="580"/>
                    <a:pt x="957" y="580"/>
                    <a:pt x="957" y="580"/>
                  </a:cubicBezTo>
                  <a:cubicBezTo>
                    <a:pt x="957" y="580"/>
                    <a:pt x="957" y="580"/>
                    <a:pt x="957" y="580"/>
                  </a:cubicBezTo>
                  <a:cubicBezTo>
                    <a:pt x="957" y="580"/>
                    <a:pt x="957" y="580"/>
                    <a:pt x="957" y="580"/>
                  </a:cubicBezTo>
                  <a:cubicBezTo>
                    <a:pt x="957" y="580"/>
                    <a:pt x="957" y="580"/>
                    <a:pt x="957" y="580"/>
                  </a:cubicBezTo>
                  <a:cubicBezTo>
                    <a:pt x="958" y="580"/>
                    <a:pt x="958" y="580"/>
                    <a:pt x="958" y="580"/>
                  </a:cubicBezTo>
                  <a:cubicBezTo>
                    <a:pt x="958" y="580"/>
                    <a:pt x="958" y="580"/>
                    <a:pt x="958" y="580"/>
                  </a:cubicBezTo>
                  <a:cubicBezTo>
                    <a:pt x="959" y="579"/>
                    <a:pt x="959" y="579"/>
                    <a:pt x="959" y="579"/>
                  </a:cubicBezTo>
                  <a:cubicBezTo>
                    <a:pt x="959" y="579"/>
                    <a:pt x="959" y="579"/>
                    <a:pt x="959" y="579"/>
                  </a:cubicBezTo>
                  <a:cubicBezTo>
                    <a:pt x="959" y="578"/>
                    <a:pt x="959" y="578"/>
                    <a:pt x="959" y="578"/>
                  </a:cubicBezTo>
                  <a:cubicBezTo>
                    <a:pt x="959" y="578"/>
                    <a:pt x="959" y="578"/>
                    <a:pt x="959" y="578"/>
                  </a:cubicBezTo>
                  <a:cubicBezTo>
                    <a:pt x="960" y="578"/>
                    <a:pt x="960" y="578"/>
                    <a:pt x="960" y="578"/>
                  </a:cubicBezTo>
                  <a:cubicBezTo>
                    <a:pt x="960" y="579"/>
                    <a:pt x="960" y="579"/>
                    <a:pt x="960" y="579"/>
                  </a:cubicBezTo>
                  <a:cubicBezTo>
                    <a:pt x="961" y="580"/>
                    <a:pt x="961" y="580"/>
                    <a:pt x="961" y="580"/>
                  </a:cubicBezTo>
                  <a:cubicBezTo>
                    <a:pt x="961" y="580"/>
                    <a:pt x="961" y="580"/>
                    <a:pt x="961" y="580"/>
                  </a:cubicBezTo>
                  <a:close/>
                  <a:moveTo>
                    <a:pt x="949" y="583"/>
                  </a:moveTo>
                  <a:cubicBezTo>
                    <a:pt x="951" y="583"/>
                    <a:pt x="951" y="583"/>
                    <a:pt x="951" y="583"/>
                  </a:cubicBezTo>
                  <a:cubicBezTo>
                    <a:pt x="951" y="583"/>
                    <a:pt x="951" y="583"/>
                    <a:pt x="951" y="583"/>
                  </a:cubicBezTo>
                  <a:cubicBezTo>
                    <a:pt x="951" y="583"/>
                    <a:pt x="951" y="583"/>
                    <a:pt x="951" y="583"/>
                  </a:cubicBezTo>
                  <a:cubicBezTo>
                    <a:pt x="951" y="584"/>
                    <a:pt x="951" y="584"/>
                    <a:pt x="951" y="584"/>
                  </a:cubicBezTo>
                  <a:cubicBezTo>
                    <a:pt x="951" y="584"/>
                    <a:pt x="951" y="584"/>
                    <a:pt x="951" y="584"/>
                  </a:cubicBezTo>
                  <a:cubicBezTo>
                    <a:pt x="951" y="584"/>
                    <a:pt x="951" y="584"/>
                    <a:pt x="951" y="584"/>
                  </a:cubicBezTo>
                  <a:cubicBezTo>
                    <a:pt x="951" y="584"/>
                    <a:pt x="951" y="584"/>
                    <a:pt x="951" y="584"/>
                  </a:cubicBezTo>
                  <a:cubicBezTo>
                    <a:pt x="950" y="584"/>
                    <a:pt x="950" y="584"/>
                    <a:pt x="949" y="583"/>
                  </a:cubicBezTo>
                  <a:close/>
                  <a:moveTo>
                    <a:pt x="938" y="586"/>
                  </a:moveTo>
                  <a:cubicBezTo>
                    <a:pt x="938" y="586"/>
                    <a:pt x="938" y="586"/>
                    <a:pt x="938" y="586"/>
                  </a:cubicBezTo>
                  <a:cubicBezTo>
                    <a:pt x="938" y="586"/>
                    <a:pt x="938" y="586"/>
                    <a:pt x="938" y="586"/>
                  </a:cubicBezTo>
                  <a:cubicBezTo>
                    <a:pt x="938" y="586"/>
                    <a:pt x="937" y="586"/>
                    <a:pt x="938" y="584"/>
                  </a:cubicBezTo>
                  <a:cubicBezTo>
                    <a:pt x="938" y="584"/>
                    <a:pt x="938" y="584"/>
                    <a:pt x="938" y="584"/>
                  </a:cubicBezTo>
                  <a:cubicBezTo>
                    <a:pt x="939" y="584"/>
                    <a:pt x="939" y="584"/>
                    <a:pt x="939" y="584"/>
                  </a:cubicBezTo>
                  <a:cubicBezTo>
                    <a:pt x="939" y="584"/>
                    <a:pt x="939" y="584"/>
                    <a:pt x="939" y="584"/>
                  </a:cubicBezTo>
                  <a:cubicBezTo>
                    <a:pt x="939" y="585"/>
                    <a:pt x="939" y="585"/>
                    <a:pt x="939" y="585"/>
                  </a:cubicBezTo>
                  <a:cubicBezTo>
                    <a:pt x="939" y="586"/>
                    <a:pt x="939" y="586"/>
                    <a:pt x="939" y="586"/>
                  </a:cubicBezTo>
                  <a:cubicBezTo>
                    <a:pt x="938" y="586"/>
                    <a:pt x="938" y="586"/>
                    <a:pt x="938" y="586"/>
                  </a:cubicBezTo>
                  <a:close/>
                  <a:moveTo>
                    <a:pt x="923" y="590"/>
                  </a:moveTo>
                  <a:cubicBezTo>
                    <a:pt x="923" y="591"/>
                    <a:pt x="923" y="591"/>
                    <a:pt x="923" y="591"/>
                  </a:cubicBezTo>
                  <a:cubicBezTo>
                    <a:pt x="923" y="590"/>
                    <a:pt x="923" y="590"/>
                    <a:pt x="923" y="590"/>
                  </a:cubicBezTo>
                  <a:cubicBezTo>
                    <a:pt x="922" y="590"/>
                    <a:pt x="922" y="590"/>
                    <a:pt x="922" y="590"/>
                  </a:cubicBezTo>
                  <a:cubicBezTo>
                    <a:pt x="923" y="589"/>
                    <a:pt x="923" y="589"/>
                    <a:pt x="923" y="589"/>
                  </a:cubicBezTo>
                  <a:cubicBezTo>
                    <a:pt x="923" y="589"/>
                    <a:pt x="923" y="589"/>
                    <a:pt x="923" y="589"/>
                  </a:cubicBezTo>
                  <a:cubicBezTo>
                    <a:pt x="923" y="589"/>
                    <a:pt x="923" y="589"/>
                    <a:pt x="923" y="589"/>
                  </a:cubicBezTo>
                  <a:cubicBezTo>
                    <a:pt x="923" y="589"/>
                    <a:pt x="923" y="589"/>
                    <a:pt x="923" y="589"/>
                  </a:cubicBezTo>
                  <a:cubicBezTo>
                    <a:pt x="924" y="590"/>
                    <a:pt x="924" y="590"/>
                    <a:pt x="924" y="590"/>
                  </a:cubicBezTo>
                  <a:lnTo>
                    <a:pt x="923" y="590"/>
                  </a:lnTo>
                  <a:close/>
                  <a:moveTo>
                    <a:pt x="922" y="592"/>
                  </a:moveTo>
                  <a:cubicBezTo>
                    <a:pt x="922" y="592"/>
                    <a:pt x="922" y="592"/>
                    <a:pt x="922" y="592"/>
                  </a:cubicBezTo>
                  <a:cubicBezTo>
                    <a:pt x="921" y="592"/>
                    <a:pt x="921" y="592"/>
                    <a:pt x="921" y="592"/>
                  </a:cubicBezTo>
                  <a:cubicBezTo>
                    <a:pt x="921" y="593"/>
                    <a:pt x="921" y="593"/>
                    <a:pt x="921" y="593"/>
                  </a:cubicBezTo>
                  <a:cubicBezTo>
                    <a:pt x="921" y="593"/>
                    <a:pt x="921" y="593"/>
                    <a:pt x="921" y="593"/>
                  </a:cubicBezTo>
                  <a:cubicBezTo>
                    <a:pt x="921" y="594"/>
                    <a:pt x="921" y="594"/>
                    <a:pt x="921" y="594"/>
                  </a:cubicBezTo>
                  <a:cubicBezTo>
                    <a:pt x="921" y="594"/>
                    <a:pt x="921" y="594"/>
                    <a:pt x="921" y="594"/>
                  </a:cubicBezTo>
                  <a:cubicBezTo>
                    <a:pt x="921" y="594"/>
                    <a:pt x="921" y="594"/>
                    <a:pt x="921" y="594"/>
                  </a:cubicBezTo>
                  <a:cubicBezTo>
                    <a:pt x="921" y="594"/>
                    <a:pt x="921" y="594"/>
                    <a:pt x="921" y="594"/>
                  </a:cubicBezTo>
                  <a:cubicBezTo>
                    <a:pt x="921" y="594"/>
                    <a:pt x="921" y="594"/>
                    <a:pt x="921" y="594"/>
                  </a:cubicBezTo>
                  <a:cubicBezTo>
                    <a:pt x="921" y="595"/>
                    <a:pt x="921" y="595"/>
                    <a:pt x="921" y="595"/>
                  </a:cubicBezTo>
                  <a:cubicBezTo>
                    <a:pt x="921" y="595"/>
                    <a:pt x="921" y="595"/>
                    <a:pt x="921" y="595"/>
                  </a:cubicBezTo>
                  <a:cubicBezTo>
                    <a:pt x="921" y="595"/>
                    <a:pt x="921" y="595"/>
                    <a:pt x="921" y="595"/>
                  </a:cubicBezTo>
                  <a:cubicBezTo>
                    <a:pt x="920" y="595"/>
                    <a:pt x="920" y="596"/>
                    <a:pt x="920" y="597"/>
                  </a:cubicBezTo>
                  <a:cubicBezTo>
                    <a:pt x="920" y="597"/>
                    <a:pt x="920" y="597"/>
                    <a:pt x="920" y="597"/>
                  </a:cubicBezTo>
                  <a:cubicBezTo>
                    <a:pt x="920" y="597"/>
                    <a:pt x="920" y="597"/>
                    <a:pt x="920" y="597"/>
                  </a:cubicBezTo>
                  <a:cubicBezTo>
                    <a:pt x="919" y="599"/>
                    <a:pt x="919" y="599"/>
                    <a:pt x="919" y="599"/>
                  </a:cubicBezTo>
                  <a:cubicBezTo>
                    <a:pt x="918" y="599"/>
                    <a:pt x="918" y="599"/>
                    <a:pt x="918" y="599"/>
                  </a:cubicBezTo>
                  <a:cubicBezTo>
                    <a:pt x="918" y="599"/>
                    <a:pt x="918" y="599"/>
                    <a:pt x="918" y="599"/>
                  </a:cubicBezTo>
                  <a:cubicBezTo>
                    <a:pt x="918" y="598"/>
                    <a:pt x="918" y="598"/>
                    <a:pt x="918" y="598"/>
                  </a:cubicBezTo>
                  <a:cubicBezTo>
                    <a:pt x="917" y="597"/>
                    <a:pt x="917" y="598"/>
                    <a:pt x="917" y="597"/>
                  </a:cubicBezTo>
                  <a:cubicBezTo>
                    <a:pt x="917" y="597"/>
                    <a:pt x="917" y="597"/>
                    <a:pt x="917" y="597"/>
                  </a:cubicBezTo>
                  <a:cubicBezTo>
                    <a:pt x="919" y="595"/>
                    <a:pt x="919" y="595"/>
                    <a:pt x="919" y="594"/>
                  </a:cubicBezTo>
                  <a:cubicBezTo>
                    <a:pt x="919" y="593"/>
                    <a:pt x="919" y="593"/>
                    <a:pt x="919" y="593"/>
                  </a:cubicBezTo>
                  <a:cubicBezTo>
                    <a:pt x="920" y="593"/>
                    <a:pt x="920" y="593"/>
                    <a:pt x="920" y="593"/>
                  </a:cubicBezTo>
                  <a:cubicBezTo>
                    <a:pt x="921" y="592"/>
                    <a:pt x="921" y="592"/>
                    <a:pt x="921" y="592"/>
                  </a:cubicBezTo>
                  <a:cubicBezTo>
                    <a:pt x="921" y="592"/>
                    <a:pt x="921" y="592"/>
                    <a:pt x="921" y="592"/>
                  </a:cubicBezTo>
                  <a:cubicBezTo>
                    <a:pt x="921" y="591"/>
                    <a:pt x="921" y="591"/>
                    <a:pt x="921" y="591"/>
                  </a:cubicBezTo>
                  <a:cubicBezTo>
                    <a:pt x="922" y="591"/>
                    <a:pt x="922" y="591"/>
                    <a:pt x="922" y="591"/>
                  </a:cubicBezTo>
                  <a:cubicBezTo>
                    <a:pt x="922" y="592"/>
                    <a:pt x="922" y="592"/>
                    <a:pt x="922" y="592"/>
                  </a:cubicBezTo>
                  <a:cubicBezTo>
                    <a:pt x="922" y="592"/>
                    <a:pt x="922" y="592"/>
                    <a:pt x="922" y="592"/>
                  </a:cubicBezTo>
                  <a:close/>
                  <a:moveTo>
                    <a:pt x="933" y="594"/>
                  </a:moveTo>
                  <a:cubicBezTo>
                    <a:pt x="933" y="595"/>
                    <a:pt x="933" y="595"/>
                    <a:pt x="933" y="595"/>
                  </a:cubicBezTo>
                  <a:cubicBezTo>
                    <a:pt x="933" y="595"/>
                    <a:pt x="933" y="595"/>
                    <a:pt x="933" y="595"/>
                  </a:cubicBezTo>
                  <a:cubicBezTo>
                    <a:pt x="933" y="594"/>
                    <a:pt x="933" y="594"/>
                    <a:pt x="933" y="594"/>
                  </a:cubicBezTo>
                  <a:cubicBezTo>
                    <a:pt x="932" y="594"/>
                    <a:pt x="932" y="594"/>
                    <a:pt x="932" y="594"/>
                  </a:cubicBezTo>
                  <a:cubicBezTo>
                    <a:pt x="933" y="594"/>
                    <a:pt x="933" y="594"/>
                    <a:pt x="933" y="594"/>
                  </a:cubicBezTo>
                  <a:cubicBezTo>
                    <a:pt x="933" y="594"/>
                    <a:pt x="933" y="594"/>
                    <a:pt x="933" y="594"/>
                  </a:cubicBezTo>
                  <a:cubicBezTo>
                    <a:pt x="933" y="594"/>
                    <a:pt x="933" y="594"/>
                    <a:pt x="933" y="594"/>
                  </a:cubicBezTo>
                  <a:cubicBezTo>
                    <a:pt x="933" y="594"/>
                    <a:pt x="933" y="594"/>
                    <a:pt x="933" y="594"/>
                  </a:cubicBezTo>
                  <a:close/>
                  <a:moveTo>
                    <a:pt x="1133" y="606"/>
                  </a:moveTo>
                  <a:cubicBezTo>
                    <a:pt x="1132" y="607"/>
                    <a:pt x="1132" y="607"/>
                    <a:pt x="1132" y="607"/>
                  </a:cubicBezTo>
                  <a:cubicBezTo>
                    <a:pt x="1132" y="607"/>
                    <a:pt x="1132" y="607"/>
                    <a:pt x="1132" y="607"/>
                  </a:cubicBezTo>
                  <a:cubicBezTo>
                    <a:pt x="1132" y="607"/>
                    <a:pt x="1132" y="607"/>
                    <a:pt x="1132" y="607"/>
                  </a:cubicBezTo>
                  <a:cubicBezTo>
                    <a:pt x="1132" y="608"/>
                    <a:pt x="1132" y="608"/>
                    <a:pt x="1132" y="608"/>
                  </a:cubicBezTo>
                  <a:cubicBezTo>
                    <a:pt x="1131" y="607"/>
                    <a:pt x="1131" y="607"/>
                    <a:pt x="1131" y="607"/>
                  </a:cubicBezTo>
                  <a:cubicBezTo>
                    <a:pt x="1131" y="606"/>
                    <a:pt x="1131" y="606"/>
                    <a:pt x="1131" y="606"/>
                  </a:cubicBezTo>
                  <a:cubicBezTo>
                    <a:pt x="1131" y="605"/>
                    <a:pt x="1131" y="605"/>
                    <a:pt x="1131" y="605"/>
                  </a:cubicBezTo>
                  <a:cubicBezTo>
                    <a:pt x="1132" y="605"/>
                    <a:pt x="1132" y="605"/>
                    <a:pt x="1132" y="605"/>
                  </a:cubicBezTo>
                  <a:cubicBezTo>
                    <a:pt x="1133" y="605"/>
                    <a:pt x="1133" y="605"/>
                    <a:pt x="1133" y="605"/>
                  </a:cubicBezTo>
                  <a:cubicBezTo>
                    <a:pt x="1133" y="606"/>
                    <a:pt x="1133" y="606"/>
                    <a:pt x="1133" y="606"/>
                  </a:cubicBezTo>
                  <a:cubicBezTo>
                    <a:pt x="1133" y="606"/>
                    <a:pt x="1133" y="606"/>
                    <a:pt x="1133" y="606"/>
                  </a:cubicBezTo>
                  <a:close/>
                  <a:moveTo>
                    <a:pt x="1044" y="607"/>
                  </a:moveTo>
                  <a:cubicBezTo>
                    <a:pt x="1044" y="607"/>
                    <a:pt x="1044" y="607"/>
                    <a:pt x="1044" y="607"/>
                  </a:cubicBezTo>
                  <a:cubicBezTo>
                    <a:pt x="1044" y="607"/>
                    <a:pt x="1044" y="607"/>
                    <a:pt x="1044" y="607"/>
                  </a:cubicBezTo>
                  <a:cubicBezTo>
                    <a:pt x="1044" y="607"/>
                    <a:pt x="1044" y="607"/>
                    <a:pt x="1044" y="607"/>
                  </a:cubicBezTo>
                  <a:cubicBezTo>
                    <a:pt x="1044" y="607"/>
                    <a:pt x="1044" y="607"/>
                    <a:pt x="1044" y="607"/>
                  </a:cubicBezTo>
                  <a:cubicBezTo>
                    <a:pt x="1045" y="607"/>
                    <a:pt x="1045" y="607"/>
                    <a:pt x="1045" y="607"/>
                  </a:cubicBezTo>
                  <a:cubicBezTo>
                    <a:pt x="1045" y="607"/>
                    <a:pt x="1045" y="607"/>
                    <a:pt x="1045" y="607"/>
                  </a:cubicBezTo>
                  <a:cubicBezTo>
                    <a:pt x="1044" y="607"/>
                    <a:pt x="1044" y="607"/>
                    <a:pt x="1044" y="607"/>
                  </a:cubicBezTo>
                  <a:close/>
                  <a:moveTo>
                    <a:pt x="1128" y="609"/>
                  </a:moveTo>
                  <a:cubicBezTo>
                    <a:pt x="1128" y="609"/>
                    <a:pt x="1128" y="609"/>
                    <a:pt x="1128" y="609"/>
                  </a:cubicBezTo>
                  <a:cubicBezTo>
                    <a:pt x="1127" y="609"/>
                    <a:pt x="1127" y="609"/>
                    <a:pt x="1127" y="609"/>
                  </a:cubicBezTo>
                  <a:cubicBezTo>
                    <a:pt x="1127" y="608"/>
                    <a:pt x="1127" y="608"/>
                    <a:pt x="1127" y="608"/>
                  </a:cubicBezTo>
                  <a:cubicBezTo>
                    <a:pt x="1127" y="608"/>
                    <a:pt x="1127" y="608"/>
                    <a:pt x="1127" y="608"/>
                  </a:cubicBezTo>
                  <a:cubicBezTo>
                    <a:pt x="1128" y="608"/>
                    <a:pt x="1128" y="608"/>
                    <a:pt x="1128" y="608"/>
                  </a:cubicBezTo>
                  <a:cubicBezTo>
                    <a:pt x="1128" y="608"/>
                    <a:pt x="1128" y="608"/>
                    <a:pt x="1128" y="608"/>
                  </a:cubicBezTo>
                  <a:lnTo>
                    <a:pt x="1128" y="609"/>
                  </a:lnTo>
                  <a:close/>
                  <a:moveTo>
                    <a:pt x="1042" y="612"/>
                  </a:moveTo>
                  <a:cubicBezTo>
                    <a:pt x="1042" y="612"/>
                    <a:pt x="1042" y="612"/>
                    <a:pt x="1042" y="612"/>
                  </a:cubicBezTo>
                  <a:cubicBezTo>
                    <a:pt x="1042" y="612"/>
                    <a:pt x="1042" y="612"/>
                    <a:pt x="1042" y="612"/>
                  </a:cubicBezTo>
                  <a:cubicBezTo>
                    <a:pt x="1042" y="611"/>
                    <a:pt x="1042" y="611"/>
                    <a:pt x="1042" y="611"/>
                  </a:cubicBezTo>
                  <a:cubicBezTo>
                    <a:pt x="1043" y="611"/>
                    <a:pt x="1043" y="611"/>
                    <a:pt x="1043" y="611"/>
                  </a:cubicBezTo>
                  <a:cubicBezTo>
                    <a:pt x="1043" y="611"/>
                    <a:pt x="1043" y="611"/>
                    <a:pt x="1043" y="611"/>
                  </a:cubicBezTo>
                  <a:lnTo>
                    <a:pt x="1042" y="612"/>
                  </a:lnTo>
                  <a:close/>
                  <a:moveTo>
                    <a:pt x="1013" y="627"/>
                  </a:moveTo>
                  <a:cubicBezTo>
                    <a:pt x="1012" y="627"/>
                    <a:pt x="1012" y="627"/>
                    <a:pt x="1012" y="627"/>
                  </a:cubicBezTo>
                  <a:cubicBezTo>
                    <a:pt x="1012" y="627"/>
                    <a:pt x="1012" y="627"/>
                    <a:pt x="1012" y="627"/>
                  </a:cubicBezTo>
                  <a:cubicBezTo>
                    <a:pt x="1012" y="627"/>
                    <a:pt x="1012" y="627"/>
                    <a:pt x="1012" y="627"/>
                  </a:cubicBezTo>
                  <a:cubicBezTo>
                    <a:pt x="1012" y="627"/>
                    <a:pt x="1012" y="627"/>
                    <a:pt x="1012" y="627"/>
                  </a:cubicBezTo>
                  <a:cubicBezTo>
                    <a:pt x="1012" y="626"/>
                    <a:pt x="1012" y="626"/>
                    <a:pt x="1012" y="626"/>
                  </a:cubicBezTo>
                  <a:cubicBezTo>
                    <a:pt x="1012" y="626"/>
                    <a:pt x="1012" y="626"/>
                    <a:pt x="1012" y="626"/>
                  </a:cubicBezTo>
                  <a:cubicBezTo>
                    <a:pt x="1013" y="626"/>
                    <a:pt x="1013" y="626"/>
                    <a:pt x="1013" y="626"/>
                  </a:cubicBezTo>
                  <a:cubicBezTo>
                    <a:pt x="1013" y="626"/>
                    <a:pt x="1013" y="626"/>
                    <a:pt x="1013" y="626"/>
                  </a:cubicBezTo>
                  <a:cubicBezTo>
                    <a:pt x="1013" y="627"/>
                    <a:pt x="1013" y="627"/>
                    <a:pt x="1013" y="627"/>
                  </a:cubicBezTo>
                  <a:close/>
                  <a:moveTo>
                    <a:pt x="1099" y="650"/>
                  </a:moveTo>
                  <a:cubicBezTo>
                    <a:pt x="1098" y="650"/>
                    <a:pt x="1098" y="650"/>
                    <a:pt x="1098" y="650"/>
                  </a:cubicBezTo>
                  <a:cubicBezTo>
                    <a:pt x="1098" y="650"/>
                    <a:pt x="1098" y="650"/>
                    <a:pt x="1098" y="650"/>
                  </a:cubicBezTo>
                  <a:cubicBezTo>
                    <a:pt x="1098" y="650"/>
                    <a:pt x="1098" y="650"/>
                    <a:pt x="1098" y="650"/>
                  </a:cubicBezTo>
                  <a:cubicBezTo>
                    <a:pt x="1098" y="649"/>
                    <a:pt x="1098" y="648"/>
                    <a:pt x="1099" y="648"/>
                  </a:cubicBezTo>
                  <a:cubicBezTo>
                    <a:pt x="1099" y="647"/>
                    <a:pt x="1099" y="647"/>
                    <a:pt x="1099" y="647"/>
                  </a:cubicBezTo>
                  <a:lnTo>
                    <a:pt x="1099" y="650"/>
                  </a:lnTo>
                  <a:close/>
                  <a:moveTo>
                    <a:pt x="1097" y="650"/>
                  </a:moveTo>
                  <a:cubicBezTo>
                    <a:pt x="1097" y="650"/>
                    <a:pt x="1097" y="650"/>
                    <a:pt x="1097" y="650"/>
                  </a:cubicBezTo>
                  <a:cubicBezTo>
                    <a:pt x="1097" y="650"/>
                    <a:pt x="1097" y="650"/>
                    <a:pt x="1097" y="650"/>
                  </a:cubicBezTo>
                  <a:cubicBezTo>
                    <a:pt x="1097" y="649"/>
                    <a:pt x="1097" y="649"/>
                    <a:pt x="1097" y="649"/>
                  </a:cubicBezTo>
                  <a:cubicBezTo>
                    <a:pt x="1097" y="649"/>
                    <a:pt x="1097" y="649"/>
                    <a:pt x="1097" y="649"/>
                  </a:cubicBezTo>
                  <a:cubicBezTo>
                    <a:pt x="1098" y="649"/>
                    <a:pt x="1098" y="649"/>
                    <a:pt x="1098" y="649"/>
                  </a:cubicBezTo>
                  <a:lnTo>
                    <a:pt x="1097" y="650"/>
                  </a:lnTo>
                  <a:close/>
                  <a:moveTo>
                    <a:pt x="1107" y="652"/>
                  </a:moveTo>
                  <a:cubicBezTo>
                    <a:pt x="1104" y="652"/>
                    <a:pt x="1104" y="652"/>
                    <a:pt x="1104" y="652"/>
                  </a:cubicBezTo>
                  <a:cubicBezTo>
                    <a:pt x="1103" y="652"/>
                    <a:pt x="1103" y="652"/>
                    <a:pt x="1103" y="652"/>
                  </a:cubicBezTo>
                  <a:cubicBezTo>
                    <a:pt x="1104" y="652"/>
                    <a:pt x="1104" y="652"/>
                    <a:pt x="1104" y="652"/>
                  </a:cubicBezTo>
                  <a:cubicBezTo>
                    <a:pt x="1105" y="651"/>
                    <a:pt x="1105" y="651"/>
                    <a:pt x="1105" y="651"/>
                  </a:cubicBezTo>
                  <a:cubicBezTo>
                    <a:pt x="1106" y="650"/>
                    <a:pt x="1106" y="650"/>
                    <a:pt x="1106" y="650"/>
                  </a:cubicBezTo>
                  <a:cubicBezTo>
                    <a:pt x="1107" y="651"/>
                    <a:pt x="1107" y="651"/>
                    <a:pt x="1107" y="651"/>
                  </a:cubicBezTo>
                  <a:lnTo>
                    <a:pt x="1107" y="652"/>
                  </a:lnTo>
                  <a:close/>
                  <a:moveTo>
                    <a:pt x="1113" y="653"/>
                  </a:moveTo>
                  <a:cubicBezTo>
                    <a:pt x="1112" y="653"/>
                    <a:pt x="1112" y="653"/>
                    <a:pt x="1112" y="653"/>
                  </a:cubicBezTo>
                  <a:cubicBezTo>
                    <a:pt x="1110" y="653"/>
                    <a:pt x="1110" y="653"/>
                    <a:pt x="1110" y="653"/>
                  </a:cubicBezTo>
                  <a:cubicBezTo>
                    <a:pt x="1112" y="652"/>
                    <a:pt x="1112" y="652"/>
                    <a:pt x="1112" y="652"/>
                  </a:cubicBezTo>
                  <a:cubicBezTo>
                    <a:pt x="1112" y="652"/>
                    <a:pt x="1112" y="652"/>
                    <a:pt x="1112" y="652"/>
                  </a:cubicBezTo>
                  <a:cubicBezTo>
                    <a:pt x="1112" y="652"/>
                    <a:pt x="1112" y="652"/>
                    <a:pt x="1112" y="651"/>
                  </a:cubicBezTo>
                  <a:cubicBezTo>
                    <a:pt x="1113" y="652"/>
                    <a:pt x="1113" y="653"/>
                    <a:pt x="1113" y="653"/>
                  </a:cubicBezTo>
                  <a:close/>
                  <a:moveTo>
                    <a:pt x="1084" y="658"/>
                  </a:moveTo>
                  <a:cubicBezTo>
                    <a:pt x="1085" y="658"/>
                    <a:pt x="1085" y="658"/>
                    <a:pt x="1085" y="658"/>
                  </a:cubicBezTo>
                  <a:cubicBezTo>
                    <a:pt x="1085" y="658"/>
                    <a:pt x="1085" y="658"/>
                    <a:pt x="1085" y="658"/>
                  </a:cubicBezTo>
                  <a:cubicBezTo>
                    <a:pt x="1086" y="657"/>
                    <a:pt x="1087" y="657"/>
                    <a:pt x="1089" y="656"/>
                  </a:cubicBezTo>
                  <a:cubicBezTo>
                    <a:pt x="1089" y="657"/>
                    <a:pt x="1089" y="657"/>
                    <a:pt x="1089" y="657"/>
                  </a:cubicBezTo>
                  <a:cubicBezTo>
                    <a:pt x="1090" y="656"/>
                    <a:pt x="1090" y="657"/>
                    <a:pt x="1091" y="656"/>
                  </a:cubicBezTo>
                  <a:cubicBezTo>
                    <a:pt x="1084" y="660"/>
                    <a:pt x="1078" y="662"/>
                    <a:pt x="1077" y="662"/>
                  </a:cubicBezTo>
                  <a:cubicBezTo>
                    <a:pt x="1076" y="662"/>
                    <a:pt x="1076" y="662"/>
                    <a:pt x="1076" y="662"/>
                  </a:cubicBezTo>
                  <a:cubicBezTo>
                    <a:pt x="1072" y="663"/>
                    <a:pt x="1070" y="663"/>
                    <a:pt x="1069" y="664"/>
                  </a:cubicBezTo>
                  <a:cubicBezTo>
                    <a:pt x="1070" y="663"/>
                    <a:pt x="1070" y="663"/>
                    <a:pt x="1070" y="663"/>
                  </a:cubicBezTo>
                  <a:cubicBezTo>
                    <a:pt x="1070" y="663"/>
                    <a:pt x="1070" y="663"/>
                    <a:pt x="1070" y="663"/>
                  </a:cubicBezTo>
                  <a:cubicBezTo>
                    <a:pt x="1070" y="662"/>
                    <a:pt x="1070" y="662"/>
                    <a:pt x="1070" y="662"/>
                  </a:cubicBezTo>
                  <a:cubicBezTo>
                    <a:pt x="1069" y="662"/>
                    <a:pt x="1069" y="662"/>
                    <a:pt x="1069" y="662"/>
                  </a:cubicBezTo>
                  <a:cubicBezTo>
                    <a:pt x="1069" y="663"/>
                    <a:pt x="1069" y="663"/>
                    <a:pt x="1069" y="663"/>
                  </a:cubicBezTo>
                  <a:cubicBezTo>
                    <a:pt x="1068" y="663"/>
                    <a:pt x="1068" y="663"/>
                    <a:pt x="1068" y="663"/>
                  </a:cubicBezTo>
                  <a:cubicBezTo>
                    <a:pt x="1068" y="663"/>
                    <a:pt x="1068" y="663"/>
                    <a:pt x="1068" y="663"/>
                  </a:cubicBezTo>
                  <a:cubicBezTo>
                    <a:pt x="1068" y="661"/>
                    <a:pt x="1068" y="661"/>
                    <a:pt x="1069" y="660"/>
                  </a:cubicBezTo>
                  <a:cubicBezTo>
                    <a:pt x="1071" y="660"/>
                    <a:pt x="1071" y="660"/>
                    <a:pt x="1071" y="659"/>
                  </a:cubicBezTo>
                  <a:cubicBezTo>
                    <a:pt x="1072" y="660"/>
                    <a:pt x="1072" y="660"/>
                    <a:pt x="1072" y="660"/>
                  </a:cubicBezTo>
                  <a:cubicBezTo>
                    <a:pt x="1072" y="659"/>
                    <a:pt x="1072" y="659"/>
                    <a:pt x="1072" y="659"/>
                  </a:cubicBezTo>
                  <a:cubicBezTo>
                    <a:pt x="1072" y="659"/>
                    <a:pt x="1072" y="659"/>
                    <a:pt x="1072" y="659"/>
                  </a:cubicBezTo>
                  <a:cubicBezTo>
                    <a:pt x="1073" y="658"/>
                    <a:pt x="1073" y="658"/>
                    <a:pt x="1073" y="658"/>
                  </a:cubicBezTo>
                  <a:cubicBezTo>
                    <a:pt x="1074" y="658"/>
                    <a:pt x="1074" y="658"/>
                    <a:pt x="1074" y="658"/>
                  </a:cubicBezTo>
                  <a:cubicBezTo>
                    <a:pt x="1075" y="658"/>
                    <a:pt x="1075" y="658"/>
                    <a:pt x="1075" y="658"/>
                  </a:cubicBezTo>
                  <a:cubicBezTo>
                    <a:pt x="1075" y="658"/>
                    <a:pt x="1075" y="658"/>
                    <a:pt x="1075" y="658"/>
                  </a:cubicBezTo>
                  <a:cubicBezTo>
                    <a:pt x="1076" y="658"/>
                    <a:pt x="1076" y="658"/>
                    <a:pt x="1076" y="658"/>
                  </a:cubicBezTo>
                  <a:cubicBezTo>
                    <a:pt x="1077" y="658"/>
                    <a:pt x="1077" y="658"/>
                    <a:pt x="1077" y="658"/>
                  </a:cubicBezTo>
                  <a:cubicBezTo>
                    <a:pt x="1078" y="658"/>
                    <a:pt x="1078" y="658"/>
                    <a:pt x="1078" y="658"/>
                  </a:cubicBezTo>
                  <a:cubicBezTo>
                    <a:pt x="1078" y="658"/>
                    <a:pt x="1081" y="658"/>
                    <a:pt x="1083" y="657"/>
                  </a:cubicBezTo>
                  <a:cubicBezTo>
                    <a:pt x="1084" y="657"/>
                    <a:pt x="1084" y="657"/>
                    <a:pt x="1086" y="655"/>
                  </a:cubicBezTo>
                  <a:cubicBezTo>
                    <a:pt x="1087" y="655"/>
                    <a:pt x="1087" y="655"/>
                    <a:pt x="1087" y="655"/>
                  </a:cubicBezTo>
                  <a:cubicBezTo>
                    <a:pt x="1085" y="657"/>
                    <a:pt x="1085" y="657"/>
                    <a:pt x="1084" y="658"/>
                  </a:cubicBezTo>
                  <a:close/>
                  <a:moveTo>
                    <a:pt x="1066" y="664"/>
                  </a:moveTo>
                  <a:cubicBezTo>
                    <a:pt x="1065" y="664"/>
                    <a:pt x="1065" y="664"/>
                    <a:pt x="1065" y="664"/>
                  </a:cubicBezTo>
                  <a:cubicBezTo>
                    <a:pt x="1066" y="663"/>
                    <a:pt x="1066" y="663"/>
                    <a:pt x="1066" y="663"/>
                  </a:cubicBezTo>
                  <a:cubicBezTo>
                    <a:pt x="1067" y="662"/>
                    <a:pt x="1067" y="662"/>
                    <a:pt x="1067" y="662"/>
                  </a:cubicBezTo>
                  <a:cubicBezTo>
                    <a:pt x="1067" y="662"/>
                    <a:pt x="1067" y="662"/>
                    <a:pt x="1067" y="662"/>
                  </a:cubicBezTo>
                  <a:cubicBezTo>
                    <a:pt x="1067" y="663"/>
                    <a:pt x="1067" y="663"/>
                    <a:pt x="1067" y="663"/>
                  </a:cubicBezTo>
                  <a:cubicBezTo>
                    <a:pt x="1067" y="663"/>
                    <a:pt x="1067" y="663"/>
                    <a:pt x="1067" y="663"/>
                  </a:cubicBezTo>
                  <a:cubicBezTo>
                    <a:pt x="1066" y="664"/>
                    <a:pt x="1066" y="664"/>
                    <a:pt x="1066" y="664"/>
                  </a:cubicBezTo>
                  <a:cubicBezTo>
                    <a:pt x="1066" y="664"/>
                    <a:pt x="1066" y="664"/>
                    <a:pt x="1066" y="664"/>
                  </a:cubicBezTo>
                  <a:close/>
                  <a:moveTo>
                    <a:pt x="1065" y="679"/>
                  </a:moveTo>
                  <a:cubicBezTo>
                    <a:pt x="1065" y="678"/>
                    <a:pt x="1065" y="678"/>
                    <a:pt x="1065" y="678"/>
                  </a:cubicBezTo>
                  <a:cubicBezTo>
                    <a:pt x="1067" y="676"/>
                    <a:pt x="1067" y="676"/>
                    <a:pt x="1067" y="676"/>
                  </a:cubicBezTo>
                  <a:cubicBezTo>
                    <a:pt x="1066" y="677"/>
                    <a:pt x="1066" y="677"/>
                    <a:pt x="1065" y="679"/>
                  </a:cubicBezTo>
                  <a:close/>
                  <a:moveTo>
                    <a:pt x="1053" y="702"/>
                  </a:moveTo>
                  <a:cubicBezTo>
                    <a:pt x="1052" y="702"/>
                    <a:pt x="1052" y="702"/>
                    <a:pt x="1052" y="702"/>
                  </a:cubicBezTo>
                  <a:cubicBezTo>
                    <a:pt x="1056" y="697"/>
                    <a:pt x="1053" y="700"/>
                    <a:pt x="1056" y="696"/>
                  </a:cubicBezTo>
                  <a:cubicBezTo>
                    <a:pt x="1055" y="699"/>
                    <a:pt x="1054" y="700"/>
                    <a:pt x="1053" y="702"/>
                  </a:cubicBezTo>
                  <a:close/>
                  <a:moveTo>
                    <a:pt x="1049" y="731"/>
                  </a:moveTo>
                  <a:cubicBezTo>
                    <a:pt x="1049" y="731"/>
                    <a:pt x="1049" y="731"/>
                    <a:pt x="1049" y="731"/>
                  </a:cubicBezTo>
                  <a:cubicBezTo>
                    <a:pt x="1049" y="729"/>
                    <a:pt x="1049" y="729"/>
                    <a:pt x="1049" y="729"/>
                  </a:cubicBezTo>
                  <a:cubicBezTo>
                    <a:pt x="1049" y="730"/>
                    <a:pt x="1049" y="730"/>
                    <a:pt x="1049" y="730"/>
                  </a:cubicBezTo>
                  <a:cubicBezTo>
                    <a:pt x="1049" y="730"/>
                    <a:pt x="1049" y="730"/>
                    <a:pt x="1049" y="730"/>
                  </a:cubicBezTo>
                  <a:cubicBezTo>
                    <a:pt x="1049" y="731"/>
                    <a:pt x="1049" y="731"/>
                    <a:pt x="1049" y="731"/>
                  </a:cubicBezTo>
                  <a:close/>
                  <a:moveTo>
                    <a:pt x="1051" y="739"/>
                  </a:moveTo>
                  <a:cubicBezTo>
                    <a:pt x="1049" y="739"/>
                    <a:pt x="1049" y="739"/>
                    <a:pt x="1049" y="739"/>
                  </a:cubicBezTo>
                  <a:cubicBezTo>
                    <a:pt x="1049" y="739"/>
                    <a:pt x="1049" y="739"/>
                    <a:pt x="1049" y="739"/>
                  </a:cubicBezTo>
                  <a:cubicBezTo>
                    <a:pt x="1051" y="739"/>
                    <a:pt x="1051" y="739"/>
                    <a:pt x="1051" y="739"/>
                  </a:cubicBezTo>
                  <a:cubicBezTo>
                    <a:pt x="1052" y="733"/>
                    <a:pt x="1051" y="736"/>
                    <a:pt x="1051" y="732"/>
                  </a:cubicBezTo>
                  <a:cubicBezTo>
                    <a:pt x="1052" y="734"/>
                    <a:pt x="1051" y="736"/>
                    <a:pt x="1051" y="739"/>
                  </a:cubicBezTo>
                  <a:cubicBezTo>
                    <a:pt x="1051" y="739"/>
                    <a:pt x="1051" y="739"/>
                    <a:pt x="1051" y="739"/>
                  </a:cubicBezTo>
                  <a:close/>
                  <a:moveTo>
                    <a:pt x="1048" y="740"/>
                  </a:moveTo>
                  <a:cubicBezTo>
                    <a:pt x="1046" y="741"/>
                    <a:pt x="1046" y="741"/>
                    <a:pt x="1046" y="741"/>
                  </a:cubicBezTo>
                  <a:cubicBezTo>
                    <a:pt x="1046" y="741"/>
                    <a:pt x="1046" y="741"/>
                    <a:pt x="1046" y="741"/>
                  </a:cubicBezTo>
                  <a:cubicBezTo>
                    <a:pt x="1047" y="740"/>
                    <a:pt x="1047" y="740"/>
                    <a:pt x="1048" y="740"/>
                  </a:cubicBezTo>
                  <a:close/>
                  <a:moveTo>
                    <a:pt x="1040" y="747"/>
                  </a:moveTo>
                  <a:cubicBezTo>
                    <a:pt x="1039" y="747"/>
                    <a:pt x="1039" y="747"/>
                    <a:pt x="1039" y="747"/>
                  </a:cubicBezTo>
                  <a:cubicBezTo>
                    <a:pt x="1041" y="745"/>
                    <a:pt x="1040" y="746"/>
                    <a:pt x="1043" y="744"/>
                  </a:cubicBezTo>
                  <a:cubicBezTo>
                    <a:pt x="1043" y="743"/>
                    <a:pt x="1043" y="743"/>
                    <a:pt x="1043" y="743"/>
                  </a:cubicBezTo>
                  <a:cubicBezTo>
                    <a:pt x="1041" y="745"/>
                    <a:pt x="1042" y="745"/>
                    <a:pt x="1040" y="747"/>
                  </a:cubicBezTo>
                  <a:close/>
                  <a:moveTo>
                    <a:pt x="1039" y="747"/>
                  </a:moveTo>
                  <a:cubicBezTo>
                    <a:pt x="1039" y="747"/>
                    <a:pt x="1039" y="747"/>
                    <a:pt x="1039" y="747"/>
                  </a:cubicBezTo>
                  <a:cubicBezTo>
                    <a:pt x="1039" y="747"/>
                    <a:pt x="1039" y="747"/>
                    <a:pt x="1038" y="747"/>
                  </a:cubicBezTo>
                  <a:cubicBezTo>
                    <a:pt x="1038" y="746"/>
                    <a:pt x="1038" y="746"/>
                    <a:pt x="1038" y="746"/>
                  </a:cubicBezTo>
                  <a:cubicBezTo>
                    <a:pt x="1038" y="747"/>
                    <a:pt x="1038" y="747"/>
                    <a:pt x="1038" y="747"/>
                  </a:cubicBezTo>
                  <a:cubicBezTo>
                    <a:pt x="1039" y="747"/>
                    <a:pt x="1039" y="747"/>
                    <a:pt x="1039" y="747"/>
                  </a:cubicBezTo>
                  <a:close/>
                  <a:moveTo>
                    <a:pt x="553" y="755"/>
                  </a:moveTo>
                  <a:cubicBezTo>
                    <a:pt x="555" y="756"/>
                    <a:pt x="555" y="756"/>
                    <a:pt x="555" y="756"/>
                  </a:cubicBezTo>
                  <a:cubicBezTo>
                    <a:pt x="556" y="755"/>
                    <a:pt x="556" y="755"/>
                    <a:pt x="556" y="755"/>
                  </a:cubicBezTo>
                  <a:cubicBezTo>
                    <a:pt x="557" y="756"/>
                    <a:pt x="557" y="756"/>
                    <a:pt x="557" y="756"/>
                  </a:cubicBezTo>
                  <a:cubicBezTo>
                    <a:pt x="556" y="756"/>
                    <a:pt x="556" y="756"/>
                    <a:pt x="556" y="756"/>
                  </a:cubicBezTo>
                  <a:cubicBezTo>
                    <a:pt x="554" y="756"/>
                    <a:pt x="554" y="756"/>
                    <a:pt x="554" y="756"/>
                  </a:cubicBezTo>
                  <a:cubicBezTo>
                    <a:pt x="553" y="756"/>
                    <a:pt x="553" y="756"/>
                    <a:pt x="553" y="756"/>
                  </a:cubicBezTo>
                  <a:cubicBezTo>
                    <a:pt x="553" y="756"/>
                    <a:pt x="553" y="756"/>
                    <a:pt x="553" y="756"/>
                  </a:cubicBezTo>
                  <a:cubicBezTo>
                    <a:pt x="552" y="755"/>
                    <a:pt x="552" y="755"/>
                    <a:pt x="552" y="755"/>
                  </a:cubicBezTo>
                  <a:lnTo>
                    <a:pt x="553" y="755"/>
                  </a:lnTo>
                  <a:close/>
                  <a:moveTo>
                    <a:pt x="548" y="756"/>
                  </a:moveTo>
                  <a:cubicBezTo>
                    <a:pt x="547" y="756"/>
                    <a:pt x="548" y="756"/>
                    <a:pt x="547" y="756"/>
                  </a:cubicBezTo>
                  <a:cubicBezTo>
                    <a:pt x="547" y="755"/>
                    <a:pt x="547" y="755"/>
                    <a:pt x="547" y="755"/>
                  </a:cubicBezTo>
                  <a:cubicBezTo>
                    <a:pt x="547" y="755"/>
                    <a:pt x="547" y="755"/>
                    <a:pt x="547" y="755"/>
                  </a:cubicBezTo>
                  <a:cubicBezTo>
                    <a:pt x="548" y="755"/>
                    <a:pt x="548" y="755"/>
                    <a:pt x="548" y="756"/>
                  </a:cubicBezTo>
                  <a:close/>
                  <a:moveTo>
                    <a:pt x="551" y="757"/>
                  </a:moveTo>
                  <a:cubicBezTo>
                    <a:pt x="550" y="757"/>
                    <a:pt x="550" y="757"/>
                    <a:pt x="550" y="757"/>
                  </a:cubicBezTo>
                  <a:cubicBezTo>
                    <a:pt x="550" y="757"/>
                    <a:pt x="550" y="757"/>
                    <a:pt x="550" y="757"/>
                  </a:cubicBezTo>
                  <a:cubicBezTo>
                    <a:pt x="549" y="756"/>
                    <a:pt x="549" y="756"/>
                    <a:pt x="549" y="756"/>
                  </a:cubicBezTo>
                  <a:cubicBezTo>
                    <a:pt x="551" y="756"/>
                    <a:pt x="551" y="756"/>
                    <a:pt x="551" y="756"/>
                  </a:cubicBezTo>
                  <a:cubicBezTo>
                    <a:pt x="552" y="756"/>
                    <a:pt x="552" y="756"/>
                    <a:pt x="552" y="756"/>
                  </a:cubicBezTo>
                  <a:cubicBezTo>
                    <a:pt x="552" y="756"/>
                    <a:pt x="552" y="756"/>
                    <a:pt x="552" y="756"/>
                  </a:cubicBezTo>
                  <a:cubicBezTo>
                    <a:pt x="551" y="757"/>
                    <a:pt x="551" y="757"/>
                    <a:pt x="551" y="757"/>
                  </a:cubicBezTo>
                  <a:close/>
                  <a:moveTo>
                    <a:pt x="570" y="764"/>
                  </a:moveTo>
                  <a:cubicBezTo>
                    <a:pt x="571" y="765"/>
                    <a:pt x="571" y="765"/>
                    <a:pt x="571" y="765"/>
                  </a:cubicBezTo>
                  <a:cubicBezTo>
                    <a:pt x="570" y="765"/>
                    <a:pt x="570" y="765"/>
                    <a:pt x="569" y="765"/>
                  </a:cubicBezTo>
                  <a:cubicBezTo>
                    <a:pt x="569" y="764"/>
                    <a:pt x="569" y="765"/>
                    <a:pt x="568" y="764"/>
                  </a:cubicBezTo>
                  <a:cubicBezTo>
                    <a:pt x="568" y="764"/>
                    <a:pt x="568" y="764"/>
                    <a:pt x="568" y="764"/>
                  </a:cubicBezTo>
                  <a:cubicBezTo>
                    <a:pt x="568" y="764"/>
                    <a:pt x="568" y="764"/>
                    <a:pt x="568" y="764"/>
                  </a:cubicBezTo>
                  <a:cubicBezTo>
                    <a:pt x="568" y="764"/>
                    <a:pt x="568" y="764"/>
                    <a:pt x="568" y="764"/>
                  </a:cubicBezTo>
                  <a:cubicBezTo>
                    <a:pt x="568" y="763"/>
                    <a:pt x="568" y="763"/>
                    <a:pt x="568" y="763"/>
                  </a:cubicBezTo>
                  <a:cubicBezTo>
                    <a:pt x="568" y="763"/>
                    <a:pt x="568" y="763"/>
                    <a:pt x="568" y="763"/>
                  </a:cubicBezTo>
                  <a:cubicBezTo>
                    <a:pt x="569" y="763"/>
                    <a:pt x="569" y="764"/>
                    <a:pt x="570" y="764"/>
                  </a:cubicBezTo>
                  <a:close/>
                  <a:moveTo>
                    <a:pt x="557" y="766"/>
                  </a:moveTo>
                  <a:cubicBezTo>
                    <a:pt x="556" y="766"/>
                    <a:pt x="556" y="766"/>
                    <a:pt x="556" y="766"/>
                  </a:cubicBezTo>
                  <a:cubicBezTo>
                    <a:pt x="557" y="766"/>
                    <a:pt x="557" y="766"/>
                    <a:pt x="557" y="766"/>
                  </a:cubicBezTo>
                  <a:cubicBezTo>
                    <a:pt x="557" y="766"/>
                    <a:pt x="557" y="766"/>
                    <a:pt x="557" y="766"/>
                  </a:cubicBezTo>
                  <a:cubicBezTo>
                    <a:pt x="558" y="766"/>
                    <a:pt x="558" y="766"/>
                    <a:pt x="558" y="766"/>
                  </a:cubicBezTo>
                  <a:cubicBezTo>
                    <a:pt x="558" y="766"/>
                    <a:pt x="558" y="766"/>
                    <a:pt x="558" y="766"/>
                  </a:cubicBezTo>
                  <a:cubicBezTo>
                    <a:pt x="557" y="766"/>
                    <a:pt x="558" y="767"/>
                    <a:pt x="557" y="766"/>
                  </a:cubicBezTo>
                  <a:close/>
                  <a:moveTo>
                    <a:pt x="570" y="772"/>
                  </a:moveTo>
                  <a:cubicBezTo>
                    <a:pt x="569" y="772"/>
                    <a:pt x="569" y="772"/>
                    <a:pt x="569" y="772"/>
                  </a:cubicBezTo>
                  <a:cubicBezTo>
                    <a:pt x="569" y="772"/>
                    <a:pt x="569" y="772"/>
                    <a:pt x="569" y="772"/>
                  </a:cubicBezTo>
                  <a:cubicBezTo>
                    <a:pt x="568" y="770"/>
                    <a:pt x="568" y="770"/>
                    <a:pt x="567" y="769"/>
                  </a:cubicBezTo>
                  <a:cubicBezTo>
                    <a:pt x="568" y="769"/>
                    <a:pt x="568" y="769"/>
                    <a:pt x="568" y="769"/>
                  </a:cubicBezTo>
                  <a:cubicBezTo>
                    <a:pt x="568" y="770"/>
                    <a:pt x="568" y="770"/>
                    <a:pt x="570" y="772"/>
                  </a:cubicBezTo>
                  <a:close/>
                  <a:moveTo>
                    <a:pt x="985" y="796"/>
                  </a:moveTo>
                  <a:cubicBezTo>
                    <a:pt x="984" y="799"/>
                    <a:pt x="984" y="799"/>
                    <a:pt x="984" y="799"/>
                  </a:cubicBezTo>
                  <a:cubicBezTo>
                    <a:pt x="984" y="798"/>
                    <a:pt x="984" y="798"/>
                    <a:pt x="984" y="797"/>
                  </a:cubicBezTo>
                  <a:cubicBezTo>
                    <a:pt x="984" y="796"/>
                    <a:pt x="984" y="796"/>
                    <a:pt x="984" y="796"/>
                  </a:cubicBezTo>
                  <a:cubicBezTo>
                    <a:pt x="985" y="796"/>
                    <a:pt x="985" y="796"/>
                    <a:pt x="985" y="796"/>
                  </a:cubicBezTo>
                  <a:close/>
                  <a:moveTo>
                    <a:pt x="910" y="805"/>
                  </a:moveTo>
                  <a:cubicBezTo>
                    <a:pt x="909" y="806"/>
                    <a:pt x="909" y="806"/>
                    <a:pt x="909" y="806"/>
                  </a:cubicBezTo>
                  <a:cubicBezTo>
                    <a:pt x="907" y="806"/>
                    <a:pt x="907" y="806"/>
                    <a:pt x="907" y="806"/>
                  </a:cubicBezTo>
                  <a:cubicBezTo>
                    <a:pt x="907" y="806"/>
                    <a:pt x="907" y="806"/>
                    <a:pt x="907" y="806"/>
                  </a:cubicBezTo>
                  <a:cubicBezTo>
                    <a:pt x="908" y="805"/>
                    <a:pt x="908" y="805"/>
                    <a:pt x="909" y="805"/>
                  </a:cubicBezTo>
                  <a:cubicBezTo>
                    <a:pt x="910" y="805"/>
                    <a:pt x="910" y="805"/>
                    <a:pt x="910" y="805"/>
                  </a:cubicBezTo>
                  <a:close/>
                  <a:moveTo>
                    <a:pt x="904" y="806"/>
                  </a:moveTo>
                  <a:cubicBezTo>
                    <a:pt x="904" y="806"/>
                    <a:pt x="904" y="806"/>
                    <a:pt x="904" y="806"/>
                  </a:cubicBezTo>
                  <a:cubicBezTo>
                    <a:pt x="903" y="806"/>
                    <a:pt x="903" y="806"/>
                    <a:pt x="903" y="806"/>
                  </a:cubicBezTo>
                  <a:cubicBezTo>
                    <a:pt x="903" y="805"/>
                    <a:pt x="903" y="805"/>
                    <a:pt x="903" y="805"/>
                  </a:cubicBezTo>
                  <a:cubicBezTo>
                    <a:pt x="904" y="806"/>
                    <a:pt x="904" y="806"/>
                    <a:pt x="904" y="806"/>
                  </a:cubicBezTo>
                  <a:cubicBezTo>
                    <a:pt x="904" y="806"/>
                    <a:pt x="904" y="806"/>
                    <a:pt x="904" y="806"/>
                  </a:cubicBezTo>
                  <a:close/>
                  <a:moveTo>
                    <a:pt x="897" y="808"/>
                  </a:moveTo>
                  <a:cubicBezTo>
                    <a:pt x="897" y="808"/>
                    <a:pt x="897" y="808"/>
                    <a:pt x="897" y="808"/>
                  </a:cubicBezTo>
                  <a:cubicBezTo>
                    <a:pt x="896" y="808"/>
                    <a:pt x="896" y="808"/>
                    <a:pt x="896" y="808"/>
                  </a:cubicBezTo>
                  <a:cubicBezTo>
                    <a:pt x="896" y="808"/>
                    <a:pt x="896" y="808"/>
                    <a:pt x="896" y="808"/>
                  </a:cubicBezTo>
                  <a:cubicBezTo>
                    <a:pt x="896" y="808"/>
                    <a:pt x="896" y="808"/>
                    <a:pt x="896" y="807"/>
                  </a:cubicBezTo>
                  <a:cubicBezTo>
                    <a:pt x="896" y="807"/>
                    <a:pt x="896" y="807"/>
                    <a:pt x="896" y="807"/>
                  </a:cubicBezTo>
                  <a:cubicBezTo>
                    <a:pt x="897" y="806"/>
                    <a:pt x="897" y="806"/>
                    <a:pt x="897" y="806"/>
                  </a:cubicBezTo>
                  <a:cubicBezTo>
                    <a:pt x="897" y="807"/>
                    <a:pt x="897" y="807"/>
                    <a:pt x="897" y="808"/>
                  </a:cubicBezTo>
                  <a:close/>
                  <a:moveTo>
                    <a:pt x="901" y="811"/>
                  </a:moveTo>
                  <a:cubicBezTo>
                    <a:pt x="901" y="812"/>
                    <a:pt x="901" y="812"/>
                    <a:pt x="901" y="812"/>
                  </a:cubicBezTo>
                  <a:cubicBezTo>
                    <a:pt x="901" y="810"/>
                    <a:pt x="901" y="810"/>
                    <a:pt x="901" y="810"/>
                  </a:cubicBezTo>
                  <a:cubicBezTo>
                    <a:pt x="901" y="808"/>
                    <a:pt x="901" y="808"/>
                    <a:pt x="901" y="808"/>
                  </a:cubicBezTo>
                  <a:cubicBezTo>
                    <a:pt x="901" y="809"/>
                    <a:pt x="901" y="809"/>
                    <a:pt x="901" y="809"/>
                  </a:cubicBezTo>
                  <a:cubicBezTo>
                    <a:pt x="902" y="810"/>
                    <a:pt x="902" y="810"/>
                    <a:pt x="902" y="810"/>
                  </a:cubicBezTo>
                  <a:cubicBezTo>
                    <a:pt x="901" y="811"/>
                    <a:pt x="901" y="811"/>
                    <a:pt x="901" y="811"/>
                  </a:cubicBezTo>
                  <a:close/>
                  <a:moveTo>
                    <a:pt x="901" y="812"/>
                  </a:moveTo>
                  <a:cubicBezTo>
                    <a:pt x="900" y="813"/>
                    <a:pt x="900" y="813"/>
                    <a:pt x="900" y="813"/>
                  </a:cubicBezTo>
                  <a:cubicBezTo>
                    <a:pt x="900" y="813"/>
                    <a:pt x="900" y="813"/>
                    <a:pt x="900" y="813"/>
                  </a:cubicBezTo>
                  <a:cubicBezTo>
                    <a:pt x="901" y="812"/>
                    <a:pt x="901" y="812"/>
                    <a:pt x="901" y="812"/>
                  </a:cubicBezTo>
                  <a:cubicBezTo>
                    <a:pt x="901" y="812"/>
                    <a:pt x="901" y="812"/>
                    <a:pt x="901" y="812"/>
                  </a:cubicBezTo>
                  <a:cubicBezTo>
                    <a:pt x="901" y="812"/>
                    <a:pt x="901" y="812"/>
                    <a:pt x="901" y="812"/>
                  </a:cubicBezTo>
                  <a:close/>
                  <a:moveTo>
                    <a:pt x="945" y="813"/>
                  </a:moveTo>
                  <a:cubicBezTo>
                    <a:pt x="944" y="814"/>
                    <a:pt x="944" y="814"/>
                    <a:pt x="944" y="814"/>
                  </a:cubicBezTo>
                  <a:cubicBezTo>
                    <a:pt x="943" y="813"/>
                    <a:pt x="943" y="813"/>
                    <a:pt x="943" y="813"/>
                  </a:cubicBezTo>
                  <a:cubicBezTo>
                    <a:pt x="944" y="813"/>
                    <a:pt x="944" y="813"/>
                    <a:pt x="944" y="813"/>
                  </a:cubicBezTo>
                  <a:cubicBezTo>
                    <a:pt x="944" y="813"/>
                    <a:pt x="944" y="813"/>
                    <a:pt x="944" y="813"/>
                  </a:cubicBezTo>
                  <a:cubicBezTo>
                    <a:pt x="946" y="813"/>
                    <a:pt x="946" y="813"/>
                    <a:pt x="946" y="812"/>
                  </a:cubicBezTo>
                  <a:cubicBezTo>
                    <a:pt x="947" y="812"/>
                    <a:pt x="947" y="812"/>
                    <a:pt x="947" y="812"/>
                  </a:cubicBezTo>
                  <a:cubicBezTo>
                    <a:pt x="945" y="813"/>
                    <a:pt x="945" y="813"/>
                    <a:pt x="945" y="813"/>
                  </a:cubicBezTo>
                  <a:close/>
                  <a:moveTo>
                    <a:pt x="868" y="815"/>
                  </a:moveTo>
                  <a:cubicBezTo>
                    <a:pt x="868" y="815"/>
                    <a:pt x="868" y="815"/>
                    <a:pt x="868" y="815"/>
                  </a:cubicBezTo>
                  <a:cubicBezTo>
                    <a:pt x="866" y="814"/>
                    <a:pt x="866" y="814"/>
                    <a:pt x="866" y="814"/>
                  </a:cubicBezTo>
                  <a:cubicBezTo>
                    <a:pt x="866" y="814"/>
                    <a:pt x="866" y="814"/>
                    <a:pt x="866" y="814"/>
                  </a:cubicBezTo>
                  <a:cubicBezTo>
                    <a:pt x="867" y="813"/>
                    <a:pt x="867" y="813"/>
                    <a:pt x="867" y="813"/>
                  </a:cubicBezTo>
                  <a:cubicBezTo>
                    <a:pt x="867" y="813"/>
                    <a:pt x="867" y="813"/>
                    <a:pt x="867" y="813"/>
                  </a:cubicBezTo>
                  <a:cubicBezTo>
                    <a:pt x="868" y="814"/>
                    <a:pt x="868" y="814"/>
                    <a:pt x="868" y="814"/>
                  </a:cubicBezTo>
                  <a:cubicBezTo>
                    <a:pt x="869" y="814"/>
                    <a:pt x="869" y="814"/>
                    <a:pt x="869" y="814"/>
                  </a:cubicBezTo>
                  <a:cubicBezTo>
                    <a:pt x="868" y="815"/>
                    <a:pt x="868" y="815"/>
                    <a:pt x="868" y="815"/>
                  </a:cubicBezTo>
                  <a:cubicBezTo>
                    <a:pt x="868" y="815"/>
                    <a:pt x="868" y="815"/>
                    <a:pt x="868" y="815"/>
                  </a:cubicBezTo>
                  <a:close/>
                  <a:moveTo>
                    <a:pt x="832" y="820"/>
                  </a:moveTo>
                  <a:cubicBezTo>
                    <a:pt x="831" y="820"/>
                    <a:pt x="831" y="820"/>
                    <a:pt x="831" y="820"/>
                  </a:cubicBezTo>
                  <a:cubicBezTo>
                    <a:pt x="832" y="819"/>
                    <a:pt x="833" y="818"/>
                    <a:pt x="834" y="817"/>
                  </a:cubicBezTo>
                  <a:cubicBezTo>
                    <a:pt x="835" y="817"/>
                    <a:pt x="835" y="817"/>
                    <a:pt x="835" y="817"/>
                  </a:cubicBezTo>
                  <a:cubicBezTo>
                    <a:pt x="833" y="818"/>
                    <a:pt x="834" y="818"/>
                    <a:pt x="832" y="820"/>
                  </a:cubicBezTo>
                  <a:close/>
                  <a:moveTo>
                    <a:pt x="812" y="832"/>
                  </a:moveTo>
                  <a:cubicBezTo>
                    <a:pt x="812" y="832"/>
                    <a:pt x="812" y="832"/>
                    <a:pt x="812" y="832"/>
                  </a:cubicBezTo>
                  <a:cubicBezTo>
                    <a:pt x="814" y="831"/>
                    <a:pt x="814" y="831"/>
                    <a:pt x="815" y="830"/>
                  </a:cubicBezTo>
                  <a:cubicBezTo>
                    <a:pt x="816" y="830"/>
                    <a:pt x="816" y="830"/>
                    <a:pt x="816" y="830"/>
                  </a:cubicBezTo>
                  <a:cubicBezTo>
                    <a:pt x="816" y="829"/>
                    <a:pt x="816" y="829"/>
                    <a:pt x="816" y="829"/>
                  </a:cubicBezTo>
                  <a:cubicBezTo>
                    <a:pt x="816" y="829"/>
                    <a:pt x="816" y="829"/>
                    <a:pt x="816" y="829"/>
                  </a:cubicBezTo>
                  <a:cubicBezTo>
                    <a:pt x="816" y="830"/>
                    <a:pt x="816" y="830"/>
                    <a:pt x="816" y="830"/>
                  </a:cubicBezTo>
                  <a:cubicBezTo>
                    <a:pt x="815" y="831"/>
                    <a:pt x="815" y="831"/>
                    <a:pt x="812" y="832"/>
                  </a:cubicBezTo>
                  <a:cubicBezTo>
                    <a:pt x="812" y="832"/>
                    <a:pt x="812" y="832"/>
                    <a:pt x="812" y="832"/>
                  </a:cubicBezTo>
                  <a:close/>
                  <a:moveTo>
                    <a:pt x="810" y="835"/>
                  </a:moveTo>
                  <a:cubicBezTo>
                    <a:pt x="809" y="835"/>
                    <a:pt x="809" y="835"/>
                    <a:pt x="809" y="835"/>
                  </a:cubicBezTo>
                  <a:cubicBezTo>
                    <a:pt x="810" y="835"/>
                    <a:pt x="810" y="835"/>
                    <a:pt x="810" y="834"/>
                  </a:cubicBezTo>
                  <a:cubicBezTo>
                    <a:pt x="811" y="833"/>
                    <a:pt x="811" y="833"/>
                    <a:pt x="811" y="833"/>
                  </a:cubicBezTo>
                  <a:cubicBezTo>
                    <a:pt x="811" y="833"/>
                    <a:pt x="811" y="833"/>
                    <a:pt x="811" y="833"/>
                  </a:cubicBezTo>
                  <a:cubicBezTo>
                    <a:pt x="811" y="833"/>
                    <a:pt x="811" y="833"/>
                    <a:pt x="811" y="833"/>
                  </a:cubicBezTo>
                  <a:cubicBezTo>
                    <a:pt x="810" y="834"/>
                    <a:pt x="811" y="834"/>
                    <a:pt x="810" y="835"/>
                  </a:cubicBezTo>
                  <a:close/>
                  <a:moveTo>
                    <a:pt x="998" y="843"/>
                  </a:moveTo>
                  <a:cubicBezTo>
                    <a:pt x="999" y="844"/>
                    <a:pt x="999" y="844"/>
                    <a:pt x="999" y="844"/>
                  </a:cubicBezTo>
                  <a:cubicBezTo>
                    <a:pt x="997" y="840"/>
                    <a:pt x="996" y="839"/>
                    <a:pt x="996" y="836"/>
                  </a:cubicBezTo>
                  <a:cubicBezTo>
                    <a:pt x="996" y="837"/>
                    <a:pt x="996" y="837"/>
                    <a:pt x="996" y="837"/>
                  </a:cubicBezTo>
                  <a:cubicBezTo>
                    <a:pt x="997" y="839"/>
                    <a:pt x="998" y="841"/>
                    <a:pt x="998" y="843"/>
                  </a:cubicBezTo>
                  <a:close/>
                  <a:moveTo>
                    <a:pt x="805" y="844"/>
                  </a:moveTo>
                  <a:cubicBezTo>
                    <a:pt x="805" y="843"/>
                    <a:pt x="805" y="843"/>
                    <a:pt x="805" y="843"/>
                  </a:cubicBezTo>
                  <a:cubicBezTo>
                    <a:pt x="807" y="840"/>
                    <a:pt x="806" y="841"/>
                    <a:pt x="808" y="837"/>
                  </a:cubicBezTo>
                  <a:cubicBezTo>
                    <a:pt x="809" y="836"/>
                    <a:pt x="809" y="836"/>
                    <a:pt x="809" y="836"/>
                  </a:cubicBezTo>
                  <a:cubicBezTo>
                    <a:pt x="805" y="843"/>
                    <a:pt x="808" y="839"/>
                    <a:pt x="805" y="844"/>
                  </a:cubicBezTo>
                  <a:close/>
                  <a:moveTo>
                    <a:pt x="808" y="857"/>
                  </a:moveTo>
                  <a:cubicBezTo>
                    <a:pt x="808" y="858"/>
                    <a:pt x="808" y="858"/>
                    <a:pt x="808" y="858"/>
                  </a:cubicBezTo>
                  <a:cubicBezTo>
                    <a:pt x="806" y="854"/>
                    <a:pt x="804" y="849"/>
                    <a:pt x="805" y="844"/>
                  </a:cubicBezTo>
                  <a:cubicBezTo>
                    <a:pt x="806" y="854"/>
                    <a:pt x="806" y="848"/>
                    <a:pt x="808" y="857"/>
                  </a:cubicBezTo>
                  <a:close/>
                  <a:moveTo>
                    <a:pt x="977" y="852"/>
                  </a:moveTo>
                  <a:cubicBezTo>
                    <a:pt x="977" y="853"/>
                    <a:pt x="977" y="853"/>
                    <a:pt x="977" y="853"/>
                  </a:cubicBezTo>
                  <a:cubicBezTo>
                    <a:pt x="976" y="852"/>
                    <a:pt x="977" y="852"/>
                    <a:pt x="976" y="851"/>
                  </a:cubicBezTo>
                  <a:cubicBezTo>
                    <a:pt x="977" y="851"/>
                    <a:pt x="977" y="851"/>
                    <a:pt x="977" y="851"/>
                  </a:cubicBezTo>
                  <a:lnTo>
                    <a:pt x="977" y="852"/>
                  </a:lnTo>
                  <a:close/>
                  <a:moveTo>
                    <a:pt x="978" y="854"/>
                  </a:moveTo>
                  <a:cubicBezTo>
                    <a:pt x="977" y="854"/>
                    <a:pt x="977" y="854"/>
                    <a:pt x="977" y="854"/>
                  </a:cubicBezTo>
                  <a:cubicBezTo>
                    <a:pt x="976" y="854"/>
                    <a:pt x="976" y="854"/>
                    <a:pt x="976" y="854"/>
                  </a:cubicBezTo>
                  <a:cubicBezTo>
                    <a:pt x="976" y="853"/>
                    <a:pt x="976" y="853"/>
                    <a:pt x="976" y="853"/>
                  </a:cubicBezTo>
                  <a:cubicBezTo>
                    <a:pt x="976" y="852"/>
                    <a:pt x="976" y="852"/>
                    <a:pt x="976" y="852"/>
                  </a:cubicBezTo>
                  <a:cubicBezTo>
                    <a:pt x="976" y="853"/>
                    <a:pt x="976" y="853"/>
                    <a:pt x="977" y="854"/>
                  </a:cubicBezTo>
                  <a:cubicBezTo>
                    <a:pt x="978" y="854"/>
                    <a:pt x="978" y="854"/>
                    <a:pt x="978" y="854"/>
                  </a:cubicBezTo>
                  <a:close/>
                  <a:moveTo>
                    <a:pt x="996" y="870"/>
                  </a:moveTo>
                  <a:cubicBezTo>
                    <a:pt x="994" y="872"/>
                    <a:pt x="994" y="872"/>
                    <a:pt x="994" y="872"/>
                  </a:cubicBezTo>
                  <a:cubicBezTo>
                    <a:pt x="995" y="871"/>
                    <a:pt x="995" y="871"/>
                    <a:pt x="995" y="870"/>
                  </a:cubicBezTo>
                  <a:cubicBezTo>
                    <a:pt x="996" y="869"/>
                    <a:pt x="996" y="869"/>
                    <a:pt x="996" y="869"/>
                  </a:cubicBezTo>
                  <a:cubicBezTo>
                    <a:pt x="997" y="869"/>
                    <a:pt x="997" y="869"/>
                    <a:pt x="997" y="869"/>
                  </a:cubicBezTo>
                  <a:cubicBezTo>
                    <a:pt x="997" y="868"/>
                    <a:pt x="997" y="868"/>
                    <a:pt x="997" y="868"/>
                  </a:cubicBezTo>
                  <a:cubicBezTo>
                    <a:pt x="997" y="867"/>
                    <a:pt x="997" y="867"/>
                    <a:pt x="997" y="867"/>
                  </a:cubicBezTo>
                  <a:cubicBezTo>
                    <a:pt x="998" y="867"/>
                    <a:pt x="998" y="867"/>
                    <a:pt x="998" y="867"/>
                  </a:cubicBezTo>
                  <a:cubicBezTo>
                    <a:pt x="996" y="870"/>
                    <a:pt x="996" y="870"/>
                    <a:pt x="996" y="870"/>
                  </a:cubicBezTo>
                  <a:close/>
                  <a:moveTo>
                    <a:pt x="993" y="873"/>
                  </a:moveTo>
                  <a:cubicBezTo>
                    <a:pt x="993" y="873"/>
                    <a:pt x="993" y="873"/>
                    <a:pt x="993" y="873"/>
                  </a:cubicBezTo>
                  <a:cubicBezTo>
                    <a:pt x="993" y="872"/>
                    <a:pt x="993" y="872"/>
                    <a:pt x="993" y="872"/>
                  </a:cubicBezTo>
                  <a:cubicBezTo>
                    <a:pt x="994" y="872"/>
                    <a:pt x="994" y="872"/>
                    <a:pt x="994" y="872"/>
                  </a:cubicBezTo>
                  <a:lnTo>
                    <a:pt x="993" y="873"/>
                  </a:lnTo>
                  <a:close/>
                  <a:moveTo>
                    <a:pt x="991" y="874"/>
                  </a:moveTo>
                  <a:cubicBezTo>
                    <a:pt x="991" y="874"/>
                    <a:pt x="991" y="874"/>
                    <a:pt x="991" y="874"/>
                  </a:cubicBezTo>
                  <a:cubicBezTo>
                    <a:pt x="991" y="874"/>
                    <a:pt x="991" y="874"/>
                    <a:pt x="991" y="874"/>
                  </a:cubicBezTo>
                  <a:cubicBezTo>
                    <a:pt x="992" y="874"/>
                    <a:pt x="992" y="874"/>
                    <a:pt x="992" y="874"/>
                  </a:cubicBezTo>
                  <a:cubicBezTo>
                    <a:pt x="992" y="874"/>
                    <a:pt x="992" y="874"/>
                    <a:pt x="992" y="874"/>
                  </a:cubicBezTo>
                  <a:cubicBezTo>
                    <a:pt x="992" y="874"/>
                    <a:pt x="992" y="874"/>
                    <a:pt x="992" y="874"/>
                  </a:cubicBezTo>
                  <a:lnTo>
                    <a:pt x="991" y="874"/>
                  </a:lnTo>
                  <a:close/>
                  <a:moveTo>
                    <a:pt x="989" y="875"/>
                  </a:moveTo>
                  <a:cubicBezTo>
                    <a:pt x="988" y="875"/>
                    <a:pt x="988" y="875"/>
                    <a:pt x="988" y="875"/>
                  </a:cubicBezTo>
                  <a:cubicBezTo>
                    <a:pt x="988" y="875"/>
                    <a:pt x="988" y="875"/>
                    <a:pt x="988" y="875"/>
                  </a:cubicBezTo>
                  <a:cubicBezTo>
                    <a:pt x="988" y="875"/>
                    <a:pt x="988" y="875"/>
                    <a:pt x="988" y="875"/>
                  </a:cubicBezTo>
                  <a:cubicBezTo>
                    <a:pt x="990" y="875"/>
                    <a:pt x="990" y="875"/>
                    <a:pt x="990" y="875"/>
                  </a:cubicBezTo>
                  <a:cubicBezTo>
                    <a:pt x="989" y="875"/>
                    <a:pt x="989" y="875"/>
                    <a:pt x="989" y="875"/>
                  </a:cubicBezTo>
                  <a:cubicBezTo>
                    <a:pt x="989" y="875"/>
                    <a:pt x="989" y="875"/>
                    <a:pt x="989" y="875"/>
                  </a:cubicBezTo>
                  <a:close/>
                  <a:moveTo>
                    <a:pt x="986" y="876"/>
                  </a:moveTo>
                  <a:cubicBezTo>
                    <a:pt x="985" y="876"/>
                    <a:pt x="985" y="876"/>
                    <a:pt x="985" y="876"/>
                  </a:cubicBezTo>
                  <a:cubicBezTo>
                    <a:pt x="985" y="876"/>
                    <a:pt x="985" y="876"/>
                    <a:pt x="985" y="876"/>
                  </a:cubicBezTo>
                  <a:cubicBezTo>
                    <a:pt x="985" y="876"/>
                    <a:pt x="985" y="876"/>
                    <a:pt x="985" y="876"/>
                  </a:cubicBezTo>
                  <a:cubicBezTo>
                    <a:pt x="985" y="875"/>
                    <a:pt x="985" y="875"/>
                    <a:pt x="985" y="875"/>
                  </a:cubicBezTo>
                  <a:cubicBezTo>
                    <a:pt x="985" y="875"/>
                    <a:pt x="985" y="875"/>
                    <a:pt x="985" y="875"/>
                  </a:cubicBezTo>
                  <a:cubicBezTo>
                    <a:pt x="986" y="876"/>
                    <a:pt x="986" y="876"/>
                    <a:pt x="986" y="876"/>
                  </a:cubicBezTo>
                  <a:cubicBezTo>
                    <a:pt x="986" y="876"/>
                    <a:pt x="986" y="876"/>
                    <a:pt x="986" y="876"/>
                  </a:cubicBezTo>
                  <a:cubicBezTo>
                    <a:pt x="986" y="876"/>
                    <a:pt x="986" y="876"/>
                    <a:pt x="986" y="876"/>
                  </a:cubicBezTo>
                  <a:close/>
                  <a:moveTo>
                    <a:pt x="983" y="877"/>
                  </a:moveTo>
                  <a:cubicBezTo>
                    <a:pt x="982" y="877"/>
                    <a:pt x="982" y="877"/>
                    <a:pt x="982" y="877"/>
                  </a:cubicBezTo>
                  <a:cubicBezTo>
                    <a:pt x="983" y="876"/>
                    <a:pt x="983" y="876"/>
                    <a:pt x="983" y="876"/>
                  </a:cubicBezTo>
                  <a:cubicBezTo>
                    <a:pt x="983" y="875"/>
                    <a:pt x="983" y="875"/>
                    <a:pt x="983" y="875"/>
                  </a:cubicBezTo>
                  <a:cubicBezTo>
                    <a:pt x="983" y="876"/>
                    <a:pt x="983" y="876"/>
                    <a:pt x="983" y="876"/>
                  </a:cubicBezTo>
                  <a:cubicBezTo>
                    <a:pt x="983" y="876"/>
                    <a:pt x="983" y="876"/>
                    <a:pt x="983" y="876"/>
                  </a:cubicBezTo>
                  <a:cubicBezTo>
                    <a:pt x="983" y="877"/>
                    <a:pt x="983" y="877"/>
                    <a:pt x="983" y="877"/>
                  </a:cubicBezTo>
                  <a:close/>
                  <a:moveTo>
                    <a:pt x="980" y="877"/>
                  </a:moveTo>
                  <a:cubicBezTo>
                    <a:pt x="980" y="877"/>
                    <a:pt x="980" y="877"/>
                    <a:pt x="980" y="877"/>
                  </a:cubicBezTo>
                  <a:cubicBezTo>
                    <a:pt x="980" y="877"/>
                    <a:pt x="980" y="877"/>
                    <a:pt x="980" y="877"/>
                  </a:cubicBezTo>
                  <a:cubicBezTo>
                    <a:pt x="981" y="877"/>
                    <a:pt x="981" y="877"/>
                    <a:pt x="981" y="877"/>
                  </a:cubicBezTo>
                  <a:cubicBezTo>
                    <a:pt x="981" y="877"/>
                    <a:pt x="981" y="877"/>
                    <a:pt x="981" y="877"/>
                  </a:cubicBezTo>
                  <a:cubicBezTo>
                    <a:pt x="981" y="877"/>
                    <a:pt x="981" y="877"/>
                    <a:pt x="981" y="877"/>
                  </a:cubicBezTo>
                  <a:cubicBezTo>
                    <a:pt x="980" y="877"/>
                    <a:pt x="980" y="877"/>
                    <a:pt x="980" y="877"/>
                  </a:cubicBezTo>
                  <a:close/>
                  <a:moveTo>
                    <a:pt x="109" y="909"/>
                  </a:moveTo>
                  <a:cubicBezTo>
                    <a:pt x="108" y="910"/>
                    <a:pt x="108" y="910"/>
                    <a:pt x="108" y="910"/>
                  </a:cubicBezTo>
                  <a:cubicBezTo>
                    <a:pt x="108" y="909"/>
                    <a:pt x="108" y="909"/>
                    <a:pt x="108" y="909"/>
                  </a:cubicBezTo>
                  <a:cubicBezTo>
                    <a:pt x="107" y="909"/>
                    <a:pt x="107" y="909"/>
                    <a:pt x="107" y="909"/>
                  </a:cubicBezTo>
                  <a:cubicBezTo>
                    <a:pt x="106" y="909"/>
                    <a:pt x="106" y="909"/>
                    <a:pt x="106" y="909"/>
                  </a:cubicBezTo>
                  <a:cubicBezTo>
                    <a:pt x="105" y="908"/>
                    <a:pt x="105" y="908"/>
                    <a:pt x="105" y="908"/>
                  </a:cubicBezTo>
                  <a:cubicBezTo>
                    <a:pt x="105" y="908"/>
                    <a:pt x="105" y="908"/>
                    <a:pt x="105" y="908"/>
                  </a:cubicBezTo>
                  <a:cubicBezTo>
                    <a:pt x="105" y="906"/>
                    <a:pt x="105" y="906"/>
                    <a:pt x="105" y="906"/>
                  </a:cubicBezTo>
                  <a:cubicBezTo>
                    <a:pt x="107" y="905"/>
                    <a:pt x="107" y="905"/>
                    <a:pt x="107" y="905"/>
                  </a:cubicBezTo>
                  <a:cubicBezTo>
                    <a:pt x="110" y="906"/>
                    <a:pt x="110" y="906"/>
                    <a:pt x="110" y="906"/>
                  </a:cubicBezTo>
                  <a:cubicBezTo>
                    <a:pt x="110" y="906"/>
                    <a:pt x="110" y="906"/>
                    <a:pt x="110" y="906"/>
                  </a:cubicBezTo>
                  <a:cubicBezTo>
                    <a:pt x="110" y="907"/>
                    <a:pt x="110" y="907"/>
                    <a:pt x="110" y="907"/>
                  </a:cubicBezTo>
                  <a:cubicBezTo>
                    <a:pt x="110" y="908"/>
                    <a:pt x="110" y="908"/>
                    <a:pt x="110" y="908"/>
                  </a:cubicBezTo>
                  <a:cubicBezTo>
                    <a:pt x="110" y="908"/>
                    <a:pt x="110" y="908"/>
                    <a:pt x="110" y="908"/>
                  </a:cubicBezTo>
                  <a:cubicBezTo>
                    <a:pt x="109" y="909"/>
                    <a:pt x="109" y="909"/>
                    <a:pt x="109" y="909"/>
                  </a:cubicBezTo>
                  <a:close/>
                  <a:moveTo>
                    <a:pt x="100" y="910"/>
                  </a:moveTo>
                  <a:cubicBezTo>
                    <a:pt x="100" y="911"/>
                    <a:pt x="100" y="911"/>
                    <a:pt x="100" y="911"/>
                  </a:cubicBezTo>
                  <a:cubicBezTo>
                    <a:pt x="100" y="911"/>
                    <a:pt x="100" y="911"/>
                    <a:pt x="100" y="911"/>
                  </a:cubicBezTo>
                  <a:cubicBezTo>
                    <a:pt x="100" y="910"/>
                    <a:pt x="100" y="910"/>
                    <a:pt x="100" y="910"/>
                  </a:cubicBezTo>
                  <a:cubicBezTo>
                    <a:pt x="100" y="909"/>
                    <a:pt x="100" y="909"/>
                    <a:pt x="100" y="909"/>
                  </a:cubicBezTo>
                  <a:cubicBezTo>
                    <a:pt x="101" y="909"/>
                    <a:pt x="100" y="909"/>
                    <a:pt x="101" y="908"/>
                  </a:cubicBezTo>
                  <a:cubicBezTo>
                    <a:pt x="102" y="908"/>
                    <a:pt x="102" y="908"/>
                    <a:pt x="102" y="908"/>
                  </a:cubicBezTo>
                  <a:cubicBezTo>
                    <a:pt x="102" y="909"/>
                    <a:pt x="102" y="909"/>
                    <a:pt x="102" y="909"/>
                  </a:cubicBezTo>
                  <a:cubicBezTo>
                    <a:pt x="102" y="909"/>
                    <a:pt x="102" y="909"/>
                    <a:pt x="102" y="909"/>
                  </a:cubicBezTo>
                  <a:cubicBezTo>
                    <a:pt x="101" y="910"/>
                    <a:pt x="101" y="910"/>
                    <a:pt x="101" y="910"/>
                  </a:cubicBezTo>
                  <a:cubicBezTo>
                    <a:pt x="100" y="910"/>
                    <a:pt x="100" y="910"/>
                    <a:pt x="100" y="910"/>
                  </a:cubicBezTo>
                  <a:close/>
                  <a:moveTo>
                    <a:pt x="127" y="915"/>
                  </a:moveTo>
                  <a:cubicBezTo>
                    <a:pt x="128" y="915"/>
                    <a:pt x="128" y="915"/>
                    <a:pt x="128" y="915"/>
                  </a:cubicBezTo>
                  <a:cubicBezTo>
                    <a:pt x="128" y="915"/>
                    <a:pt x="128" y="915"/>
                    <a:pt x="128" y="915"/>
                  </a:cubicBezTo>
                  <a:cubicBezTo>
                    <a:pt x="128" y="916"/>
                    <a:pt x="128" y="916"/>
                    <a:pt x="128" y="916"/>
                  </a:cubicBezTo>
                  <a:cubicBezTo>
                    <a:pt x="129" y="916"/>
                    <a:pt x="129" y="916"/>
                    <a:pt x="129" y="916"/>
                  </a:cubicBezTo>
                  <a:cubicBezTo>
                    <a:pt x="128" y="917"/>
                    <a:pt x="128" y="917"/>
                    <a:pt x="128" y="917"/>
                  </a:cubicBezTo>
                  <a:cubicBezTo>
                    <a:pt x="127" y="917"/>
                    <a:pt x="127" y="917"/>
                    <a:pt x="127" y="917"/>
                  </a:cubicBezTo>
                  <a:cubicBezTo>
                    <a:pt x="127" y="917"/>
                    <a:pt x="127" y="917"/>
                    <a:pt x="127" y="917"/>
                  </a:cubicBezTo>
                  <a:cubicBezTo>
                    <a:pt x="126" y="916"/>
                    <a:pt x="126" y="916"/>
                    <a:pt x="126" y="916"/>
                  </a:cubicBezTo>
                  <a:cubicBezTo>
                    <a:pt x="125" y="916"/>
                    <a:pt x="125" y="916"/>
                    <a:pt x="125" y="916"/>
                  </a:cubicBezTo>
                  <a:cubicBezTo>
                    <a:pt x="125" y="916"/>
                    <a:pt x="125" y="916"/>
                    <a:pt x="125" y="916"/>
                  </a:cubicBezTo>
                  <a:cubicBezTo>
                    <a:pt x="125" y="916"/>
                    <a:pt x="125" y="916"/>
                    <a:pt x="125" y="916"/>
                  </a:cubicBezTo>
                  <a:cubicBezTo>
                    <a:pt x="125" y="916"/>
                    <a:pt x="125" y="916"/>
                    <a:pt x="125" y="916"/>
                  </a:cubicBezTo>
                  <a:cubicBezTo>
                    <a:pt x="125" y="916"/>
                    <a:pt x="125" y="916"/>
                    <a:pt x="125" y="916"/>
                  </a:cubicBezTo>
                  <a:cubicBezTo>
                    <a:pt x="125" y="916"/>
                    <a:pt x="124" y="916"/>
                    <a:pt x="124" y="916"/>
                  </a:cubicBezTo>
                  <a:cubicBezTo>
                    <a:pt x="123" y="916"/>
                    <a:pt x="123" y="916"/>
                    <a:pt x="123" y="916"/>
                  </a:cubicBezTo>
                  <a:cubicBezTo>
                    <a:pt x="122" y="914"/>
                    <a:pt x="122" y="914"/>
                    <a:pt x="122" y="914"/>
                  </a:cubicBezTo>
                  <a:cubicBezTo>
                    <a:pt x="122" y="914"/>
                    <a:pt x="122" y="914"/>
                    <a:pt x="122" y="914"/>
                  </a:cubicBezTo>
                  <a:cubicBezTo>
                    <a:pt x="122" y="913"/>
                    <a:pt x="122" y="913"/>
                    <a:pt x="122" y="913"/>
                  </a:cubicBezTo>
                  <a:cubicBezTo>
                    <a:pt x="123" y="913"/>
                    <a:pt x="123" y="913"/>
                    <a:pt x="123" y="913"/>
                  </a:cubicBezTo>
                  <a:cubicBezTo>
                    <a:pt x="125" y="912"/>
                    <a:pt x="125" y="912"/>
                    <a:pt x="125" y="912"/>
                  </a:cubicBezTo>
                  <a:cubicBezTo>
                    <a:pt x="125" y="912"/>
                    <a:pt x="125" y="912"/>
                    <a:pt x="125" y="912"/>
                  </a:cubicBezTo>
                  <a:cubicBezTo>
                    <a:pt x="127" y="914"/>
                    <a:pt x="127" y="914"/>
                    <a:pt x="127" y="914"/>
                  </a:cubicBezTo>
                  <a:cubicBezTo>
                    <a:pt x="127" y="914"/>
                    <a:pt x="127" y="914"/>
                    <a:pt x="127" y="914"/>
                  </a:cubicBezTo>
                  <a:cubicBezTo>
                    <a:pt x="127" y="915"/>
                    <a:pt x="127" y="915"/>
                    <a:pt x="127" y="915"/>
                  </a:cubicBezTo>
                  <a:close/>
                  <a:moveTo>
                    <a:pt x="134" y="918"/>
                  </a:moveTo>
                  <a:cubicBezTo>
                    <a:pt x="136" y="918"/>
                    <a:pt x="136" y="918"/>
                    <a:pt x="136" y="918"/>
                  </a:cubicBezTo>
                  <a:cubicBezTo>
                    <a:pt x="137" y="918"/>
                    <a:pt x="137" y="918"/>
                    <a:pt x="137" y="918"/>
                  </a:cubicBezTo>
                  <a:cubicBezTo>
                    <a:pt x="137" y="918"/>
                    <a:pt x="137" y="918"/>
                    <a:pt x="137" y="918"/>
                  </a:cubicBezTo>
                  <a:cubicBezTo>
                    <a:pt x="138" y="918"/>
                    <a:pt x="139" y="918"/>
                    <a:pt x="139" y="918"/>
                  </a:cubicBezTo>
                  <a:cubicBezTo>
                    <a:pt x="139" y="919"/>
                    <a:pt x="139" y="919"/>
                    <a:pt x="139" y="919"/>
                  </a:cubicBezTo>
                  <a:cubicBezTo>
                    <a:pt x="138" y="919"/>
                    <a:pt x="138" y="919"/>
                    <a:pt x="138" y="919"/>
                  </a:cubicBezTo>
                  <a:cubicBezTo>
                    <a:pt x="136" y="919"/>
                    <a:pt x="136" y="919"/>
                    <a:pt x="133" y="919"/>
                  </a:cubicBezTo>
                  <a:cubicBezTo>
                    <a:pt x="133" y="918"/>
                    <a:pt x="133" y="918"/>
                    <a:pt x="133" y="918"/>
                  </a:cubicBezTo>
                  <a:cubicBezTo>
                    <a:pt x="133" y="918"/>
                    <a:pt x="133" y="918"/>
                    <a:pt x="133" y="918"/>
                  </a:cubicBezTo>
                  <a:cubicBezTo>
                    <a:pt x="133" y="917"/>
                    <a:pt x="133" y="917"/>
                    <a:pt x="133" y="917"/>
                  </a:cubicBezTo>
                  <a:cubicBezTo>
                    <a:pt x="134" y="918"/>
                    <a:pt x="134" y="918"/>
                    <a:pt x="134" y="918"/>
                  </a:cubicBezTo>
                  <a:close/>
                  <a:moveTo>
                    <a:pt x="142" y="921"/>
                  </a:moveTo>
                  <a:cubicBezTo>
                    <a:pt x="142" y="921"/>
                    <a:pt x="142" y="921"/>
                    <a:pt x="142" y="921"/>
                  </a:cubicBezTo>
                  <a:cubicBezTo>
                    <a:pt x="144" y="921"/>
                    <a:pt x="143" y="921"/>
                    <a:pt x="144" y="921"/>
                  </a:cubicBezTo>
                  <a:cubicBezTo>
                    <a:pt x="146" y="922"/>
                    <a:pt x="146" y="922"/>
                    <a:pt x="146" y="922"/>
                  </a:cubicBezTo>
                  <a:cubicBezTo>
                    <a:pt x="146" y="922"/>
                    <a:pt x="146" y="922"/>
                    <a:pt x="146" y="922"/>
                  </a:cubicBezTo>
                  <a:cubicBezTo>
                    <a:pt x="147" y="923"/>
                    <a:pt x="147" y="923"/>
                    <a:pt x="147" y="923"/>
                  </a:cubicBezTo>
                  <a:cubicBezTo>
                    <a:pt x="147" y="923"/>
                    <a:pt x="147" y="923"/>
                    <a:pt x="147" y="923"/>
                  </a:cubicBezTo>
                  <a:cubicBezTo>
                    <a:pt x="147" y="924"/>
                    <a:pt x="147" y="924"/>
                    <a:pt x="147" y="924"/>
                  </a:cubicBezTo>
                  <a:cubicBezTo>
                    <a:pt x="146" y="924"/>
                    <a:pt x="146" y="924"/>
                    <a:pt x="146" y="924"/>
                  </a:cubicBezTo>
                  <a:cubicBezTo>
                    <a:pt x="145" y="925"/>
                    <a:pt x="145" y="925"/>
                    <a:pt x="145" y="925"/>
                  </a:cubicBezTo>
                  <a:cubicBezTo>
                    <a:pt x="144" y="925"/>
                    <a:pt x="144" y="925"/>
                    <a:pt x="144" y="925"/>
                  </a:cubicBezTo>
                  <a:cubicBezTo>
                    <a:pt x="143" y="925"/>
                    <a:pt x="143" y="925"/>
                    <a:pt x="143" y="925"/>
                  </a:cubicBezTo>
                  <a:cubicBezTo>
                    <a:pt x="142" y="925"/>
                    <a:pt x="142" y="925"/>
                    <a:pt x="142" y="925"/>
                  </a:cubicBezTo>
                  <a:cubicBezTo>
                    <a:pt x="142" y="923"/>
                    <a:pt x="142" y="924"/>
                    <a:pt x="142" y="923"/>
                  </a:cubicBezTo>
                  <a:cubicBezTo>
                    <a:pt x="141" y="923"/>
                    <a:pt x="141" y="923"/>
                    <a:pt x="141" y="923"/>
                  </a:cubicBezTo>
                  <a:cubicBezTo>
                    <a:pt x="140" y="922"/>
                    <a:pt x="140" y="922"/>
                    <a:pt x="140" y="922"/>
                  </a:cubicBezTo>
                  <a:cubicBezTo>
                    <a:pt x="140" y="921"/>
                    <a:pt x="140" y="921"/>
                    <a:pt x="140" y="921"/>
                  </a:cubicBezTo>
                  <a:cubicBezTo>
                    <a:pt x="139" y="921"/>
                    <a:pt x="139" y="921"/>
                    <a:pt x="139" y="921"/>
                  </a:cubicBezTo>
                  <a:cubicBezTo>
                    <a:pt x="140" y="920"/>
                    <a:pt x="140" y="920"/>
                    <a:pt x="140" y="920"/>
                  </a:cubicBezTo>
                  <a:cubicBezTo>
                    <a:pt x="141" y="920"/>
                    <a:pt x="141" y="920"/>
                    <a:pt x="141" y="920"/>
                  </a:cubicBezTo>
                  <a:cubicBezTo>
                    <a:pt x="141" y="920"/>
                    <a:pt x="141" y="920"/>
                    <a:pt x="142" y="921"/>
                  </a:cubicBezTo>
                  <a:close/>
                  <a:moveTo>
                    <a:pt x="138" y="923"/>
                  </a:moveTo>
                  <a:cubicBezTo>
                    <a:pt x="137" y="923"/>
                    <a:pt x="137" y="923"/>
                    <a:pt x="137" y="923"/>
                  </a:cubicBezTo>
                  <a:cubicBezTo>
                    <a:pt x="136" y="923"/>
                    <a:pt x="136" y="923"/>
                    <a:pt x="136" y="923"/>
                  </a:cubicBezTo>
                  <a:cubicBezTo>
                    <a:pt x="136" y="922"/>
                    <a:pt x="136" y="922"/>
                    <a:pt x="136" y="922"/>
                  </a:cubicBezTo>
                  <a:cubicBezTo>
                    <a:pt x="136" y="921"/>
                    <a:pt x="136" y="921"/>
                    <a:pt x="136" y="921"/>
                  </a:cubicBezTo>
                  <a:cubicBezTo>
                    <a:pt x="137" y="921"/>
                    <a:pt x="137" y="921"/>
                    <a:pt x="137" y="921"/>
                  </a:cubicBezTo>
                  <a:cubicBezTo>
                    <a:pt x="137" y="921"/>
                    <a:pt x="137" y="921"/>
                    <a:pt x="137" y="921"/>
                  </a:cubicBezTo>
                  <a:cubicBezTo>
                    <a:pt x="138" y="922"/>
                    <a:pt x="138" y="922"/>
                    <a:pt x="138" y="922"/>
                  </a:cubicBezTo>
                  <a:lnTo>
                    <a:pt x="138" y="923"/>
                  </a:lnTo>
                  <a:close/>
                  <a:moveTo>
                    <a:pt x="152" y="944"/>
                  </a:moveTo>
                  <a:cubicBezTo>
                    <a:pt x="152" y="944"/>
                    <a:pt x="152" y="944"/>
                    <a:pt x="152" y="944"/>
                  </a:cubicBezTo>
                  <a:cubicBezTo>
                    <a:pt x="151" y="944"/>
                    <a:pt x="151" y="944"/>
                    <a:pt x="151" y="944"/>
                  </a:cubicBezTo>
                  <a:cubicBezTo>
                    <a:pt x="149" y="943"/>
                    <a:pt x="149" y="943"/>
                    <a:pt x="149" y="943"/>
                  </a:cubicBezTo>
                  <a:cubicBezTo>
                    <a:pt x="148" y="942"/>
                    <a:pt x="148" y="942"/>
                    <a:pt x="148" y="942"/>
                  </a:cubicBezTo>
                  <a:cubicBezTo>
                    <a:pt x="149" y="939"/>
                    <a:pt x="149" y="939"/>
                    <a:pt x="149" y="939"/>
                  </a:cubicBezTo>
                  <a:cubicBezTo>
                    <a:pt x="148" y="936"/>
                    <a:pt x="148" y="937"/>
                    <a:pt x="147" y="935"/>
                  </a:cubicBezTo>
                  <a:cubicBezTo>
                    <a:pt x="149" y="932"/>
                    <a:pt x="147" y="935"/>
                    <a:pt x="149" y="932"/>
                  </a:cubicBezTo>
                  <a:cubicBezTo>
                    <a:pt x="149" y="930"/>
                    <a:pt x="149" y="930"/>
                    <a:pt x="149" y="930"/>
                  </a:cubicBezTo>
                  <a:cubicBezTo>
                    <a:pt x="149" y="929"/>
                    <a:pt x="149" y="929"/>
                    <a:pt x="149" y="929"/>
                  </a:cubicBezTo>
                  <a:cubicBezTo>
                    <a:pt x="149" y="929"/>
                    <a:pt x="149" y="929"/>
                    <a:pt x="149" y="929"/>
                  </a:cubicBezTo>
                  <a:cubicBezTo>
                    <a:pt x="151" y="930"/>
                    <a:pt x="150" y="930"/>
                    <a:pt x="156" y="932"/>
                  </a:cubicBezTo>
                  <a:cubicBezTo>
                    <a:pt x="158" y="934"/>
                    <a:pt x="158" y="934"/>
                    <a:pt x="158" y="934"/>
                  </a:cubicBezTo>
                  <a:cubicBezTo>
                    <a:pt x="158" y="935"/>
                    <a:pt x="158" y="935"/>
                    <a:pt x="158" y="935"/>
                  </a:cubicBezTo>
                  <a:cubicBezTo>
                    <a:pt x="159" y="935"/>
                    <a:pt x="159" y="935"/>
                    <a:pt x="159" y="935"/>
                  </a:cubicBezTo>
                  <a:cubicBezTo>
                    <a:pt x="159" y="936"/>
                    <a:pt x="159" y="936"/>
                    <a:pt x="159" y="936"/>
                  </a:cubicBezTo>
                  <a:cubicBezTo>
                    <a:pt x="160" y="937"/>
                    <a:pt x="160" y="937"/>
                    <a:pt x="160" y="937"/>
                  </a:cubicBezTo>
                  <a:cubicBezTo>
                    <a:pt x="161" y="938"/>
                    <a:pt x="161" y="938"/>
                    <a:pt x="161" y="938"/>
                  </a:cubicBezTo>
                  <a:cubicBezTo>
                    <a:pt x="160" y="939"/>
                    <a:pt x="160" y="939"/>
                    <a:pt x="160" y="939"/>
                  </a:cubicBezTo>
                  <a:cubicBezTo>
                    <a:pt x="158" y="940"/>
                    <a:pt x="158" y="940"/>
                    <a:pt x="158" y="940"/>
                  </a:cubicBezTo>
                  <a:cubicBezTo>
                    <a:pt x="155" y="941"/>
                    <a:pt x="155" y="941"/>
                    <a:pt x="155" y="941"/>
                  </a:cubicBezTo>
                  <a:cubicBezTo>
                    <a:pt x="153" y="943"/>
                    <a:pt x="153" y="943"/>
                    <a:pt x="153" y="943"/>
                  </a:cubicBezTo>
                  <a:cubicBezTo>
                    <a:pt x="152" y="944"/>
                    <a:pt x="152" y="944"/>
                    <a:pt x="152" y="944"/>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246">
              <a:extLst>
                <a:ext uri="{FF2B5EF4-FFF2-40B4-BE49-F238E27FC236}">
                  <a16:creationId xmlns:a16="http://schemas.microsoft.com/office/drawing/2014/main" id="{532FAEA9-7213-48E0-872E-C2D5BF2A909E}"/>
                </a:ext>
              </a:extLst>
            </p:cNvPr>
            <p:cNvSpPr>
              <a:spLocks/>
            </p:cNvSpPr>
            <p:nvPr/>
          </p:nvSpPr>
          <p:spPr bwMode="auto">
            <a:xfrm>
              <a:off x="8961751" y="10493513"/>
              <a:ext cx="246959" cy="265956"/>
            </a:xfrm>
            <a:custGeom>
              <a:avLst/>
              <a:gdLst>
                <a:gd name="T0" fmla="*/ 56 w 59"/>
                <a:gd name="T1" fmla="*/ 49 h 64"/>
                <a:gd name="T2" fmla="*/ 55 w 59"/>
                <a:gd name="T3" fmla="*/ 52 h 64"/>
                <a:gd name="T4" fmla="*/ 52 w 59"/>
                <a:gd name="T5" fmla="*/ 57 h 64"/>
                <a:gd name="T6" fmla="*/ 46 w 59"/>
                <a:gd name="T7" fmla="*/ 61 h 64"/>
                <a:gd name="T8" fmla="*/ 39 w 59"/>
                <a:gd name="T9" fmla="*/ 64 h 64"/>
                <a:gd name="T10" fmla="*/ 34 w 59"/>
                <a:gd name="T11" fmla="*/ 63 h 64"/>
                <a:gd name="T12" fmla="*/ 26 w 59"/>
                <a:gd name="T13" fmla="*/ 64 h 64"/>
                <a:gd name="T14" fmla="*/ 22 w 59"/>
                <a:gd name="T15" fmla="*/ 62 h 64"/>
                <a:gd name="T16" fmla="*/ 14 w 59"/>
                <a:gd name="T17" fmla="*/ 58 h 64"/>
                <a:gd name="T18" fmla="*/ 6 w 59"/>
                <a:gd name="T19" fmla="*/ 58 h 64"/>
                <a:gd name="T20" fmla="*/ 0 w 59"/>
                <a:gd name="T21" fmla="*/ 51 h 64"/>
                <a:gd name="T22" fmla="*/ 1 w 59"/>
                <a:gd name="T23" fmla="*/ 42 h 64"/>
                <a:gd name="T24" fmla="*/ 1 w 59"/>
                <a:gd name="T25" fmla="*/ 40 h 64"/>
                <a:gd name="T26" fmla="*/ 3 w 59"/>
                <a:gd name="T27" fmla="*/ 38 h 64"/>
                <a:gd name="T28" fmla="*/ 2 w 59"/>
                <a:gd name="T29" fmla="*/ 31 h 64"/>
                <a:gd name="T30" fmla="*/ 3 w 59"/>
                <a:gd name="T31" fmla="*/ 28 h 64"/>
                <a:gd name="T32" fmla="*/ 2 w 59"/>
                <a:gd name="T33" fmla="*/ 27 h 64"/>
                <a:gd name="T34" fmla="*/ 3 w 59"/>
                <a:gd name="T35" fmla="*/ 25 h 64"/>
                <a:gd name="T36" fmla="*/ 3 w 59"/>
                <a:gd name="T37" fmla="*/ 23 h 64"/>
                <a:gd name="T38" fmla="*/ 4 w 59"/>
                <a:gd name="T39" fmla="*/ 22 h 64"/>
                <a:gd name="T40" fmla="*/ 4 w 59"/>
                <a:gd name="T41" fmla="*/ 19 h 64"/>
                <a:gd name="T42" fmla="*/ 4 w 59"/>
                <a:gd name="T43" fmla="*/ 17 h 64"/>
                <a:gd name="T44" fmla="*/ 6 w 59"/>
                <a:gd name="T45" fmla="*/ 12 h 64"/>
                <a:gd name="T46" fmla="*/ 6 w 59"/>
                <a:gd name="T47" fmla="*/ 11 h 64"/>
                <a:gd name="T48" fmla="*/ 7 w 59"/>
                <a:gd name="T49" fmla="*/ 8 h 64"/>
                <a:gd name="T50" fmla="*/ 6 w 59"/>
                <a:gd name="T51" fmla="*/ 5 h 64"/>
                <a:gd name="T52" fmla="*/ 8 w 59"/>
                <a:gd name="T53" fmla="*/ 2 h 64"/>
                <a:gd name="T54" fmla="*/ 10 w 59"/>
                <a:gd name="T55" fmla="*/ 2 h 64"/>
                <a:gd name="T56" fmla="*/ 14 w 59"/>
                <a:gd name="T57" fmla="*/ 2 h 64"/>
                <a:gd name="T58" fmla="*/ 15 w 59"/>
                <a:gd name="T59" fmla="*/ 0 h 64"/>
                <a:gd name="T60" fmla="*/ 27 w 59"/>
                <a:gd name="T61" fmla="*/ 10 h 64"/>
                <a:gd name="T62" fmla="*/ 27 w 59"/>
                <a:gd name="T63" fmla="*/ 13 h 64"/>
                <a:gd name="T64" fmla="*/ 29 w 59"/>
                <a:gd name="T65" fmla="*/ 12 h 64"/>
                <a:gd name="T66" fmla="*/ 31 w 59"/>
                <a:gd name="T67" fmla="*/ 10 h 64"/>
                <a:gd name="T68" fmla="*/ 34 w 59"/>
                <a:gd name="T69" fmla="*/ 13 h 64"/>
                <a:gd name="T70" fmla="*/ 37 w 59"/>
                <a:gd name="T71" fmla="*/ 16 h 64"/>
                <a:gd name="T72" fmla="*/ 39 w 59"/>
                <a:gd name="T73" fmla="*/ 17 h 64"/>
                <a:gd name="T74" fmla="*/ 47 w 59"/>
                <a:gd name="T75" fmla="*/ 23 h 64"/>
                <a:gd name="T76" fmla="*/ 52 w 59"/>
                <a:gd name="T77" fmla="*/ 26 h 64"/>
                <a:gd name="T78" fmla="*/ 58 w 59"/>
                <a:gd name="T79" fmla="*/ 33 h 64"/>
                <a:gd name="T80" fmla="*/ 59 w 59"/>
                <a:gd name="T81" fmla="*/ 35 h 64"/>
                <a:gd name="T82" fmla="*/ 55 w 59"/>
                <a:gd name="T83" fmla="*/ 40 h 64"/>
                <a:gd name="T84" fmla="*/ 55 w 59"/>
                <a:gd name="T85" fmla="*/ 47 h 64"/>
                <a:gd name="T86" fmla="*/ 56 w 59"/>
                <a:gd name="T87"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64">
                  <a:moveTo>
                    <a:pt x="56" y="48"/>
                  </a:moveTo>
                  <a:cubicBezTo>
                    <a:pt x="56" y="49"/>
                    <a:pt x="56" y="49"/>
                    <a:pt x="56" y="49"/>
                  </a:cubicBezTo>
                  <a:cubicBezTo>
                    <a:pt x="55" y="50"/>
                    <a:pt x="55" y="50"/>
                    <a:pt x="55" y="50"/>
                  </a:cubicBezTo>
                  <a:cubicBezTo>
                    <a:pt x="55" y="52"/>
                    <a:pt x="55" y="52"/>
                    <a:pt x="55" y="52"/>
                  </a:cubicBezTo>
                  <a:cubicBezTo>
                    <a:pt x="52" y="55"/>
                    <a:pt x="52" y="55"/>
                    <a:pt x="52" y="55"/>
                  </a:cubicBezTo>
                  <a:cubicBezTo>
                    <a:pt x="52" y="57"/>
                    <a:pt x="52" y="57"/>
                    <a:pt x="52" y="57"/>
                  </a:cubicBezTo>
                  <a:cubicBezTo>
                    <a:pt x="49" y="59"/>
                    <a:pt x="50" y="58"/>
                    <a:pt x="47" y="61"/>
                  </a:cubicBezTo>
                  <a:cubicBezTo>
                    <a:pt x="46" y="61"/>
                    <a:pt x="46" y="61"/>
                    <a:pt x="46" y="61"/>
                  </a:cubicBezTo>
                  <a:cubicBezTo>
                    <a:pt x="45" y="62"/>
                    <a:pt x="45" y="62"/>
                    <a:pt x="45" y="62"/>
                  </a:cubicBezTo>
                  <a:cubicBezTo>
                    <a:pt x="39" y="64"/>
                    <a:pt x="39" y="64"/>
                    <a:pt x="39" y="64"/>
                  </a:cubicBezTo>
                  <a:cubicBezTo>
                    <a:pt x="37" y="64"/>
                    <a:pt x="37" y="64"/>
                    <a:pt x="35" y="64"/>
                  </a:cubicBezTo>
                  <a:cubicBezTo>
                    <a:pt x="34" y="63"/>
                    <a:pt x="34" y="63"/>
                    <a:pt x="34" y="63"/>
                  </a:cubicBezTo>
                  <a:cubicBezTo>
                    <a:pt x="31" y="62"/>
                    <a:pt x="31" y="62"/>
                    <a:pt x="31" y="62"/>
                  </a:cubicBezTo>
                  <a:cubicBezTo>
                    <a:pt x="28" y="63"/>
                    <a:pt x="29" y="62"/>
                    <a:pt x="26" y="64"/>
                  </a:cubicBezTo>
                  <a:cubicBezTo>
                    <a:pt x="24" y="64"/>
                    <a:pt x="24" y="64"/>
                    <a:pt x="23" y="63"/>
                  </a:cubicBezTo>
                  <a:cubicBezTo>
                    <a:pt x="22" y="62"/>
                    <a:pt x="22" y="62"/>
                    <a:pt x="22" y="62"/>
                  </a:cubicBezTo>
                  <a:cubicBezTo>
                    <a:pt x="17" y="61"/>
                    <a:pt x="17" y="61"/>
                    <a:pt x="17" y="61"/>
                  </a:cubicBezTo>
                  <a:cubicBezTo>
                    <a:pt x="14" y="58"/>
                    <a:pt x="14" y="58"/>
                    <a:pt x="14" y="58"/>
                  </a:cubicBezTo>
                  <a:cubicBezTo>
                    <a:pt x="9" y="58"/>
                    <a:pt x="10" y="58"/>
                    <a:pt x="6" y="58"/>
                  </a:cubicBezTo>
                  <a:cubicBezTo>
                    <a:pt x="6" y="58"/>
                    <a:pt x="6" y="58"/>
                    <a:pt x="6" y="58"/>
                  </a:cubicBezTo>
                  <a:cubicBezTo>
                    <a:pt x="6" y="57"/>
                    <a:pt x="6" y="57"/>
                    <a:pt x="5" y="56"/>
                  </a:cubicBezTo>
                  <a:cubicBezTo>
                    <a:pt x="2" y="53"/>
                    <a:pt x="3" y="54"/>
                    <a:pt x="0" y="51"/>
                  </a:cubicBezTo>
                  <a:cubicBezTo>
                    <a:pt x="0" y="48"/>
                    <a:pt x="0" y="48"/>
                    <a:pt x="0" y="48"/>
                  </a:cubicBezTo>
                  <a:cubicBezTo>
                    <a:pt x="0" y="44"/>
                    <a:pt x="0" y="46"/>
                    <a:pt x="1" y="42"/>
                  </a:cubicBezTo>
                  <a:cubicBezTo>
                    <a:pt x="0" y="41"/>
                    <a:pt x="0" y="41"/>
                    <a:pt x="0" y="41"/>
                  </a:cubicBezTo>
                  <a:cubicBezTo>
                    <a:pt x="1" y="40"/>
                    <a:pt x="1" y="40"/>
                    <a:pt x="1" y="40"/>
                  </a:cubicBezTo>
                  <a:cubicBezTo>
                    <a:pt x="2" y="40"/>
                    <a:pt x="2" y="40"/>
                    <a:pt x="2" y="40"/>
                  </a:cubicBezTo>
                  <a:cubicBezTo>
                    <a:pt x="3" y="39"/>
                    <a:pt x="3" y="39"/>
                    <a:pt x="3" y="38"/>
                  </a:cubicBezTo>
                  <a:cubicBezTo>
                    <a:pt x="4" y="37"/>
                    <a:pt x="4" y="37"/>
                    <a:pt x="4" y="37"/>
                  </a:cubicBezTo>
                  <a:cubicBezTo>
                    <a:pt x="3" y="34"/>
                    <a:pt x="3" y="34"/>
                    <a:pt x="2" y="31"/>
                  </a:cubicBezTo>
                  <a:cubicBezTo>
                    <a:pt x="3" y="29"/>
                    <a:pt x="3" y="29"/>
                    <a:pt x="3" y="29"/>
                  </a:cubicBezTo>
                  <a:cubicBezTo>
                    <a:pt x="3" y="28"/>
                    <a:pt x="3" y="28"/>
                    <a:pt x="3" y="28"/>
                  </a:cubicBezTo>
                  <a:cubicBezTo>
                    <a:pt x="3" y="27"/>
                    <a:pt x="3" y="27"/>
                    <a:pt x="3" y="27"/>
                  </a:cubicBezTo>
                  <a:cubicBezTo>
                    <a:pt x="2" y="27"/>
                    <a:pt x="2" y="27"/>
                    <a:pt x="2" y="27"/>
                  </a:cubicBezTo>
                  <a:cubicBezTo>
                    <a:pt x="3" y="26"/>
                    <a:pt x="3" y="26"/>
                    <a:pt x="3" y="26"/>
                  </a:cubicBezTo>
                  <a:cubicBezTo>
                    <a:pt x="3" y="25"/>
                    <a:pt x="3" y="25"/>
                    <a:pt x="3" y="25"/>
                  </a:cubicBezTo>
                  <a:cubicBezTo>
                    <a:pt x="2" y="24"/>
                    <a:pt x="2" y="24"/>
                    <a:pt x="2" y="24"/>
                  </a:cubicBezTo>
                  <a:cubicBezTo>
                    <a:pt x="3" y="23"/>
                    <a:pt x="3" y="23"/>
                    <a:pt x="3" y="23"/>
                  </a:cubicBezTo>
                  <a:cubicBezTo>
                    <a:pt x="3" y="23"/>
                    <a:pt x="3" y="23"/>
                    <a:pt x="3" y="23"/>
                  </a:cubicBezTo>
                  <a:cubicBezTo>
                    <a:pt x="4" y="22"/>
                    <a:pt x="4" y="22"/>
                    <a:pt x="4" y="22"/>
                  </a:cubicBezTo>
                  <a:cubicBezTo>
                    <a:pt x="4" y="21"/>
                    <a:pt x="5" y="21"/>
                    <a:pt x="5" y="19"/>
                  </a:cubicBezTo>
                  <a:cubicBezTo>
                    <a:pt x="4" y="19"/>
                    <a:pt x="4" y="19"/>
                    <a:pt x="4" y="19"/>
                  </a:cubicBezTo>
                  <a:cubicBezTo>
                    <a:pt x="4" y="18"/>
                    <a:pt x="4" y="18"/>
                    <a:pt x="4" y="18"/>
                  </a:cubicBezTo>
                  <a:cubicBezTo>
                    <a:pt x="4" y="17"/>
                    <a:pt x="4" y="17"/>
                    <a:pt x="4" y="17"/>
                  </a:cubicBezTo>
                  <a:cubicBezTo>
                    <a:pt x="5" y="15"/>
                    <a:pt x="6" y="15"/>
                    <a:pt x="6" y="12"/>
                  </a:cubicBezTo>
                  <a:cubicBezTo>
                    <a:pt x="6" y="12"/>
                    <a:pt x="6" y="12"/>
                    <a:pt x="6" y="12"/>
                  </a:cubicBezTo>
                  <a:cubicBezTo>
                    <a:pt x="6" y="11"/>
                    <a:pt x="6" y="11"/>
                    <a:pt x="6" y="11"/>
                  </a:cubicBezTo>
                  <a:cubicBezTo>
                    <a:pt x="6" y="11"/>
                    <a:pt x="6" y="11"/>
                    <a:pt x="6" y="11"/>
                  </a:cubicBezTo>
                  <a:cubicBezTo>
                    <a:pt x="7" y="10"/>
                    <a:pt x="7" y="10"/>
                    <a:pt x="7" y="10"/>
                  </a:cubicBezTo>
                  <a:cubicBezTo>
                    <a:pt x="7" y="8"/>
                    <a:pt x="7" y="8"/>
                    <a:pt x="7" y="8"/>
                  </a:cubicBezTo>
                  <a:cubicBezTo>
                    <a:pt x="6" y="7"/>
                    <a:pt x="6" y="7"/>
                    <a:pt x="6" y="7"/>
                  </a:cubicBezTo>
                  <a:cubicBezTo>
                    <a:pt x="6" y="5"/>
                    <a:pt x="6" y="5"/>
                    <a:pt x="6" y="5"/>
                  </a:cubicBezTo>
                  <a:cubicBezTo>
                    <a:pt x="8" y="4"/>
                    <a:pt x="8" y="4"/>
                    <a:pt x="8" y="3"/>
                  </a:cubicBezTo>
                  <a:cubicBezTo>
                    <a:pt x="8" y="2"/>
                    <a:pt x="8" y="2"/>
                    <a:pt x="8" y="2"/>
                  </a:cubicBezTo>
                  <a:cubicBezTo>
                    <a:pt x="9" y="1"/>
                    <a:pt x="9" y="1"/>
                    <a:pt x="9" y="1"/>
                  </a:cubicBezTo>
                  <a:cubicBezTo>
                    <a:pt x="10" y="2"/>
                    <a:pt x="10" y="2"/>
                    <a:pt x="10" y="2"/>
                  </a:cubicBezTo>
                  <a:cubicBezTo>
                    <a:pt x="12" y="3"/>
                    <a:pt x="11" y="3"/>
                    <a:pt x="13" y="3"/>
                  </a:cubicBezTo>
                  <a:cubicBezTo>
                    <a:pt x="14" y="2"/>
                    <a:pt x="14" y="2"/>
                    <a:pt x="14" y="2"/>
                  </a:cubicBezTo>
                  <a:cubicBezTo>
                    <a:pt x="14" y="1"/>
                    <a:pt x="14" y="1"/>
                    <a:pt x="14" y="1"/>
                  </a:cubicBezTo>
                  <a:cubicBezTo>
                    <a:pt x="15" y="0"/>
                    <a:pt x="15" y="0"/>
                    <a:pt x="15" y="0"/>
                  </a:cubicBezTo>
                  <a:cubicBezTo>
                    <a:pt x="17" y="0"/>
                    <a:pt x="16" y="0"/>
                    <a:pt x="18" y="0"/>
                  </a:cubicBezTo>
                  <a:cubicBezTo>
                    <a:pt x="20" y="3"/>
                    <a:pt x="25" y="7"/>
                    <a:pt x="27" y="10"/>
                  </a:cubicBezTo>
                  <a:cubicBezTo>
                    <a:pt x="27" y="11"/>
                    <a:pt x="27" y="12"/>
                    <a:pt x="27" y="13"/>
                  </a:cubicBezTo>
                  <a:cubicBezTo>
                    <a:pt x="27" y="13"/>
                    <a:pt x="27" y="13"/>
                    <a:pt x="27" y="13"/>
                  </a:cubicBezTo>
                  <a:cubicBezTo>
                    <a:pt x="28" y="13"/>
                    <a:pt x="27" y="13"/>
                    <a:pt x="28" y="13"/>
                  </a:cubicBezTo>
                  <a:cubicBezTo>
                    <a:pt x="29" y="12"/>
                    <a:pt x="29" y="12"/>
                    <a:pt x="29" y="12"/>
                  </a:cubicBezTo>
                  <a:cubicBezTo>
                    <a:pt x="30" y="12"/>
                    <a:pt x="30" y="11"/>
                    <a:pt x="31" y="11"/>
                  </a:cubicBezTo>
                  <a:cubicBezTo>
                    <a:pt x="31" y="10"/>
                    <a:pt x="31" y="11"/>
                    <a:pt x="31" y="10"/>
                  </a:cubicBezTo>
                  <a:cubicBezTo>
                    <a:pt x="31" y="10"/>
                    <a:pt x="31" y="10"/>
                    <a:pt x="31" y="10"/>
                  </a:cubicBezTo>
                  <a:cubicBezTo>
                    <a:pt x="32" y="11"/>
                    <a:pt x="33" y="12"/>
                    <a:pt x="34" y="13"/>
                  </a:cubicBezTo>
                  <a:cubicBezTo>
                    <a:pt x="35" y="14"/>
                    <a:pt x="35" y="13"/>
                    <a:pt x="35" y="15"/>
                  </a:cubicBezTo>
                  <a:cubicBezTo>
                    <a:pt x="36" y="16"/>
                    <a:pt x="36" y="16"/>
                    <a:pt x="37" y="16"/>
                  </a:cubicBezTo>
                  <a:cubicBezTo>
                    <a:pt x="38" y="16"/>
                    <a:pt x="38" y="16"/>
                    <a:pt x="38" y="16"/>
                  </a:cubicBezTo>
                  <a:cubicBezTo>
                    <a:pt x="39" y="17"/>
                    <a:pt x="39" y="17"/>
                    <a:pt x="39" y="17"/>
                  </a:cubicBezTo>
                  <a:cubicBezTo>
                    <a:pt x="43" y="18"/>
                    <a:pt x="43" y="18"/>
                    <a:pt x="43" y="18"/>
                  </a:cubicBezTo>
                  <a:cubicBezTo>
                    <a:pt x="45" y="21"/>
                    <a:pt x="43" y="20"/>
                    <a:pt x="47" y="23"/>
                  </a:cubicBezTo>
                  <a:cubicBezTo>
                    <a:pt x="50" y="25"/>
                    <a:pt x="48" y="23"/>
                    <a:pt x="50" y="24"/>
                  </a:cubicBezTo>
                  <a:cubicBezTo>
                    <a:pt x="51" y="25"/>
                    <a:pt x="51" y="26"/>
                    <a:pt x="52" y="26"/>
                  </a:cubicBezTo>
                  <a:cubicBezTo>
                    <a:pt x="52" y="26"/>
                    <a:pt x="53" y="29"/>
                    <a:pt x="54" y="30"/>
                  </a:cubicBezTo>
                  <a:cubicBezTo>
                    <a:pt x="56" y="33"/>
                    <a:pt x="56" y="33"/>
                    <a:pt x="58" y="33"/>
                  </a:cubicBezTo>
                  <a:cubicBezTo>
                    <a:pt x="59" y="34"/>
                    <a:pt x="59" y="34"/>
                    <a:pt x="59" y="34"/>
                  </a:cubicBezTo>
                  <a:cubicBezTo>
                    <a:pt x="59" y="35"/>
                    <a:pt x="59" y="35"/>
                    <a:pt x="59" y="35"/>
                  </a:cubicBezTo>
                  <a:cubicBezTo>
                    <a:pt x="58" y="37"/>
                    <a:pt x="57" y="38"/>
                    <a:pt x="55" y="39"/>
                  </a:cubicBezTo>
                  <a:cubicBezTo>
                    <a:pt x="55" y="40"/>
                    <a:pt x="55" y="40"/>
                    <a:pt x="55" y="40"/>
                  </a:cubicBezTo>
                  <a:cubicBezTo>
                    <a:pt x="55" y="41"/>
                    <a:pt x="55" y="41"/>
                    <a:pt x="55" y="41"/>
                  </a:cubicBezTo>
                  <a:cubicBezTo>
                    <a:pt x="55" y="41"/>
                    <a:pt x="55" y="47"/>
                    <a:pt x="55" y="47"/>
                  </a:cubicBezTo>
                  <a:cubicBezTo>
                    <a:pt x="55" y="47"/>
                    <a:pt x="55" y="47"/>
                    <a:pt x="55" y="47"/>
                  </a:cubicBezTo>
                  <a:cubicBezTo>
                    <a:pt x="55" y="48"/>
                    <a:pt x="56" y="48"/>
                    <a:pt x="56" y="4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247">
              <a:extLst>
                <a:ext uri="{FF2B5EF4-FFF2-40B4-BE49-F238E27FC236}">
                  <a16:creationId xmlns:a16="http://schemas.microsoft.com/office/drawing/2014/main" id="{998D7595-764B-494F-88DE-A1A886E927D3}"/>
                </a:ext>
              </a:extLst>
            </p:cNvPr>
            <p:cNvSpPr>
              <a:spLocks noEditPoints="1"/>
            </p:cNvSpPr>
            <p:nvPr/>
          </p:nvSpPr>
          <p:spPr bwMode="auto">
            <a:xfrm>
              <a:off x="14309358" y="6641904"/>
              <a:ext cx="802617" cy="517665"/>
            </a:xfrm>
            <a:custGeom>
              <a:avLst/>
              <a:gdLst>
                <a:gd name="T0" fmla="*/ 166 w 193"/>
                <a:gd name="T1" fmla="*/ 56 h 125"/>
                <a:gd name="T2" fmla="*/ 165 w 193"/>
                <a:gd name="T3" fmla="*/ 64 h 125"/>
                <a:gd name="T4" fmla="*/ 173 w 193"/>
                <a:gd name="T5" fmla="*/ 68 h 125"/>
                <a:gd name="T6" fmla="*/ 176 w 193"/>
                <a:gd name="T7" fmla="*/ 62 h 125"/>
                <a:gd name="T8" fmla="*/ 180 w 193"/>
                <a:gd name="T9" fmla="*/ 68 h 125"/>
                <a:gd name="T10" fmla="*/ 187 w 193"/>
                <a:gd name="T11" fmla="*/ 72 h 125"/>
                <a:gd name="T12" fmla="*/ 192 w 193"/>
                <a:gd name="T13" fmla="*/ 73 h 125"/>
                <a:gd name="T14" fmla="*/ 184 w 193"/>
                <a:gd name="T15" fmla="*/ 77 h 125"/>
                <a:gd name="T16" fmla="*/ 182 w 193"/>
                <a:gd name="T17" fmla="*/ 78 h 125"/>
                <a:gd name="T18" fmla="*/ 173 w 193"/>
                <a:gd name="T19" fmla="*/ 81 h 125"/>
                <a:gd name="T20" fmla="*/ 162 w 193"/>
                <a:gd name="T21" fmla="*/ 79 h 125"/>
                <a:gd name="T22" fmla="*/ 165 w 193"/>
                <a:gd name="T23" fmla="*/ 73 h 125"/>
                <a:gd name="T24" fmla="*/ 152 w 193"/>
                <a:gd name="T25" fmla="*/ 74 h 125"/>
                <a:gd name="T26" fmla="*/ 149 w 193"/>
                <a:gd name="T27" fmla="*/ 81 h 125"/>
                <a:gd name="T28" fmla="*/ 142 w 193"/>
                <a:gd name="T29" fmla="*/ 83 h 125"/>
                <a:gd name="T30" fmla="*/ 145 w 193"/>
                <a:gd name="T31" fmla="*/ 86 h 125"/>
                <a:gd name="T32" fmla="*/ 143 w 193"/>
                <a:gd name="T33" fmla="*/ 87 h 125"/>
                <a:gd name="T34" fmla="*/ 128 w 193"/>
                <a:gd name="T35" fmla="*/ 93 h 125"/>
                <a:gd name="T36" fmla="*/ 132 w 193"/>
                <a:gd name="T37" fmla="*/ 99 h 125"/>
                <a:gd name="T38" fmla="*/ 139 w 193"/>
                <a:gd name="T39" fmla="*/ 111 h 125"/>
                <a:gd name="T40" fmla="*/ 132 w 193"/>
                <a:gd name="T41" fmla="*/ 125 h 125"/>
                <a:gd name="T42" fmla="*/ 122 w 193"/>
                <a:gd name="T43" fmla="*/ 123 h 125"/>
                <a:gd name="T44" fmla="*/ 109 w 193"/>
                <a:gd name="T45" fmla="*/ 110 h 125"/>
                <a:gd name="T46" fmla="*/ 92 w 193"/>
                <a:gd name="T47" fmla="*/ 100 h 125"/>
                <a:gd name="T48" fmla="*/ 71 w 193"/>
                <a:gd name="T49" fmla="*/ 78 h 125"/>
                <a:gd name="T50" fmla="*/ 62 w 193"/>
                <a:gd name="T51" fmla="*/ 66 h 125"/>
                <a:gd name="T52" fmla="*/ 56 w 193"/>
                <a:gd name="T53" fmla="*/ 67 h 125"/>
                <a:gd name="T54" fmla="*/ 46 w 193"/>
                <a:gd name="T55" fmla="*/ 63 h 125"/>
                <a:gd name="T56" fmla="*/ 47 w 193"/>
                <a:gd name="T57" fmla="*/ 58 h 125"/>
                <a:gd name="T58" fmla="*/ 45 w 193"/>
                <a:gd name="T59" fmla="*/ 54 h 125"/>
                <a:gd name="T60" fmla="*/ 39 w 193"/>
                <a:gd name="T61" fmla="*/ 51 h 125"/>
                <a:gd name="T62" fmla="*/ 32 w 193"/>
                <a:gd name="T63" fmla="*/ 47 h 125"/>
                <a:gd name="T64" fmla="*/ 24 w 193"/>
                <a:gd name="T65" fmla="*/ 46 h 125"/>
                <a:gd name="T66" fmla="*/ 28 w 193"/>
                <a:gd name="T67" fmla="*/ 51 h 125"/>
                <a:gd name="T68" fmla="*/ 24 w 193"/>
                <a:gd name="T69" fmla="*/ 48 h 125"/>
                <a:gd name="T70" fmla="*/ 19 w 193"/>
                <a:gd name="T71" fmla="*/ 53 h 125"/>
                <a:gd name="T72" fmla="*/ 12 w 193"/>
                <a:gd name="T73" fmla="*/ 63 h 125"/>
                <a:gd name="T74" fmla="*/ 10 w 193"/>
                <a:gd name="T75" fmla="*/ 66 h 125"/>
                <a:gd name="T76" fmla="*/ 0 w 193"/>
                <a:gd name="T77" fmla="*/ 52 h 125"/>
                <a:gd name="T78" fmla="*/ 0 w 193"/>
                <a:gd name="T79" fmla="*/ 23 h 125"/>
                <a:gd name="T80" fmla="*/ 7 w 193"/>
                <a:gd name="T81" fmla="*/ 7 h 125"/>
                <a:gd name="T82" fmla="*/ 24 w 193"/>
                <a:gd name="T83" fmla="*/ 1 h 125"/>
                <a:gd name="T84" fmla="*/ 36 w 193"/>
                <a:gd name="T85" fmla="*/ 5 h 125"/>
                <a:gd name="T86" fmla="*/ 49 w 193"/>
                <a:gd name="T87" fmla="*/ 13 h 125"/>
                <a:gd name="T88" fmla="*/ 58 w 193"/>
                <a:gd name="T89" fmla="*/ 22 h 125"/>
                <a:gd name="T90" fmla="*/ 68 w 193"/>
                <a:gd name="T91" fmla="*/ 33 h 125"/>
                <a:gd name="T92" fmla="*/ 86 w 193"/>
                <a:gd name="T93" fmla="*/ 31 h 125"/>
                <a:gd name="T94" fmla="*/ 98 w 193"/>
                <a:gd name="T95" fmla="*/ 30 h 125"/>
                <a:gd name="T96" fmla="*/ 107 w 193"/>
                <a:gd name="T97" fmla="*/ 35 h 125"/>
                <a:gd name="T98" fmla="*/ 113 w 193"/>
                <a:gd name="T99" fmla="*/ 42 h 125"/>
                <a:gd name="T100" fmla="*/ 132 w 193"/>
                <a:gd name="T101" fmla="*/ 67 h 125"/>
                <a:gd name="T102" fmla="*/ 142 w 193"/>
                <a:gd name="T103" fmla="*/ 74 h 125"/>
                <a:gd name="T104" fmla="*/ 151 w 193"/>
                <a:gd name="T105" fmla="*/ 62 h 125"/>
                <a:gd name="T106" fmla="*/ 166 w 193"/>
                <a:gd name="T107" fmla="*/ 52 h 125"/>
                <a:gd name="T108" fmla="*/ 164 w 193"/>
                <a:gd name="T109" fmla="*/ 70 h 125"/>
                <a:gd name="T110" fmla="*/ 168 w 193"/>
                <a:gd name="T111" fmla="*/ 83 h 125"/>
                <a:gd name="T112" fmla="*/ 171 w 193"/>
                <a:gd name="T113" fmla="*/ 86 h 125"/>
                <a:gd name="T114" fmla="*/ 177 w 193"/>
                <a:gd name="T115" fmla="*/ 8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3" h="125">
                  <a:moveTo>
                    <a:pt x="168" y="52"/>
                  </a:moveTo>
                  <a:cubicBezTo>
                    <a:pt x="168" y="51"/>
                    <a:pt x="168" y="51"/>
                    <a:pt x="169" y="51"/>
                  </a:cubicBezTo>
                  <a:cubicBezTo>
                    <a:pt x="170" y="52"/>
                    <a:pt x="170" y="51"/>
                    <a:pt x="171" y="52"/>
                  </a:cubicBezTo>
                  <a:cubicBezTo>
                    <a:pt x="171" y="52"/>
                    <a:pt x="171" y="52"/>
                    <a:pt x="171" y="52"/>
                  </a:cubicBezTo>
                  <a:cubicBezTo>
                    <a:pt x="171" y="53"/>
                    <a:pt x="171" y="53"/>
                    <a:pt x="171" y="53"/>
                  </a:cubicBezTo>
                  <a:cubicBezTo>
                    <a:pt x="170" y="54"/>
                    <a:pt x="168" y="55"/>
                    <a:pt x="167" y="55"/>
                  </a:cubicBezTo>
                  <a:cubicBezTo>
                    <a:pt x="167" y="55"/>
                    <a:pt x="167" y="55"/>
                    <a:pt x="167" y="55"/>
                  </a:cubicBezTo>
                  <a:cubicBezTo>
                    <a:pt x="166" y="56"/>
                    <a:pt x="166" y="56"/>
                    <a:pt x="166" y="56"/>
                  </a:cubicBezTo>
                  <a:cubicBezTo>
                    <a:pt x="165" y="57"/>
                    <a:pt x="166" y="57"/>
                    <a:pt x="164" y="57"/>
                  </a:cubicBezTo>
                  <a:cubicBezTo>
                    <a:pt x="164" y="58"/>
                    <a:pt x="164" y="58"/>
                    <a:pt x="163" y="59"/>
                  </a:cubicBezTo>
                  <a:cubicBezTo>
                    <a:pt x="159" y="62"/>
                    <a:pt x="159" y="62"/>
                    <a:pt x="159" y="62"/>
                  </a:cubicBezTo>
                  <a:cubicBezTo>
                    <a:pt x="159" y="62"/>
                    <a:pt x="159" y="62"/>
                    <a:pt x="159" y="62"/>
                  </a:cubicBezTo>
                  <a:cubicBezTo>
                    <a:pt x="160" y="63"/>
                    <a:pt x="160" y="63"/>
                    <a:pt x="160" y="63"/>
                  </a:cubicBezTo>
                  <a:cubicBezTo>
                    <a:pt x="161" y="63"/>
                    <a:pt x="161" y="63"/>
                    <a:pt x="163" y="64"/>
                  </a:cubicBezTo>
                  <a:cubicBezTo>
                    <a:pt x="165" y="63"/>
                    <a:pt x="165" y="63"/>
                    <a:pt x="165" y="63"/>
                  </a:cubicBezTo>
                  <a:cubicBezTo>
                    <a:pt x="165" y="64"/>
                    <a:pt x="165" y="64"/>
                    <a:pt x="165" y="64"/>
                  </a:cubicBezTo>
                  <a:cubicBezTo>
                    <a:pt x="166" y="64"/>
                    <a:pt x="166" y="64"/>
                    <a:pt x="166" y="64"/>
                  </a:cubicBezTo>
                  <a:cubicBezTo>
                    <a:pt x="166" y="66"/>
                    <a:pt x="166" y="66"/>
                    <a:pt x="166" y="66"/>
                  </a:cubicBezTo>
                  <a:cubicBezTo>
                    <a:pt x="167" y="67"/>
                    <a:pt x="167" y="67"/>
                    <a:pt x="169" y="67"/>
                  </a:cubicBezTo>
                  <a:cubicBezTo>
                    <a:pt x="170" y="68"/>
                    <a:pt x="170" y="68"/>
                    <a:pt x="170" y="68"/>
                  </a:cubicBezTo>
                  <a:cubicBezTo>
                    <a:pt x="171" y="68"/>
                    <a:pt x="171" y="68"/>
                    <a:pt x="171" y="68"/>
                  </a:cubicBezTo>
                  <a:cubicBezTo>
                    <a:pt x="172" y="68"/>
                    <a:pt x="172" y="68"/>
                    <a:pt x="172" y="68"/>
                  </a:cubicBezTo>
                  <a:cubicBezTo>
                    <a:pt x="173" y="68"/>
                    <a:pt x="173" y="68"/>
                    <a:pt x="173" y="68"/>
                  </a:cubicBezTo>
                  <a:cubicBezTo>
                    <a:pt x="173" y="68"/>
                    <a:pt x="173" y="68"/>
                    <a:pt x="173" y="68"/>
                  </a:cubicBezTo>
                  <a:cubicBezTo>
                    <a:pt x="173" y="65"/>
                    <a:pt x="173" y="65"/>
                    <a:pt x="173" y="65"/>
                  </a:cubicBezTo>
                  <a:cubicBezTo>
                    <a:pt x="174" y="66"/>
                    <a:pt x="174" y="66"/>
                    <a:pt x="174" y="66"/>
                  </a:cubicBezTo>
                  <a:cubicBezTo>
                    <a:pt x="175" y="66"/>
                    <a:pt x="175" y="66"/>
                    <a:pt x="175" y="66"/>
                  </a:cubicBezTo>
                  <a:cubicBezTo>
                    <a:pt x="175" y="65"/>
                    <a:pt x="175" y="65"/>
                    <a:pt x="175" y="65"/>
                  </a:cubicBezTo>
                  <a:cubicBezTo>
                    <a:pt x="175" y="65"/>
                    <a:pt x="175" y="65"/>
                    <a:pt x="175" y="65"/>
                  </a:cubicBezTo>
                  <a:cubicBezTo>
                    <a:pt x="176" y="64"/>
                    <a:pt x="176" y="64"/>
                    <a:pt x="176" y="64"/>
                  </a:cubicBezTo>
                  <a:cubicBezTo>
                    <a:pt x="175" y="63"/>
                    <a:pt x="175" y="63"/>
                    <a:pt x="175" y="63"/>
                  </a:cubicBezTo>
                  <a:cubicBezTo>
                    <a:pt x="176" y="62"/>
                    <a:pt x="176" y="62"/>
                    <a:pt x="176" y="62"/>
                  </a:cubicBezTo>
                  <a:cubicBezTo>
                    <a:pt x="176" y="62"/>
                    <a:pt x="176" y="62"/>
                    <a:pt x="176" y="62"/>
                  </a:cubicBezTo>
                  <a:cubicBezTo>
                    <a:pt x="176" y="62"/>
                    <a:pt x="176" y="62"/>
                    <a:pt x="176" y="62"/>
                  </a:cubicBezTo>
                  <a:cubicBezTo>
                    <a:pt x="176" y="63"/>
                    <a:pt x="176" y="63"/>
                    <a:pt x="176" y="63"/>
                  </a:cubicBezTo>
                  <a:cubicBezTo>
                    <a:pt x="176" y="63"/>
                    <a:pt x="176" y="63"/>
                    <a:pt x="176" y="63"/>
                  </a:cubicBezTo>
                  <a:cubicBezTo>
                    <a:pt x="177" y="64"/>
                    <a:pt x="177" y="64"/>
                    <a:pt x="178" y="64"/>
                  </a:cubicBezTo>
                  <a:cubicBezTo>
                    <a:pt x="178" y="65"/>
                    <a:pt x="178" y="65"/>
                    <a:pt x="178" y="66"/>
                  </a:cubicBezTo>
                  <a:cubicBezTo>
                    <a:pt x="178" y="67"/>
                    <a:pt x="178" y="67"/>
                    <a:pt x="178" y="67"/>
                  </a:cubicBezTo>
                  <a:cubicBezTo>
                    <a:pt x="180" y="67"/>
                    <a:pt x="179" y="67"/>
                    <a:pt x="180" y="68"/>
                  </a:cubicBezTo>
                  <a:cubicBezTo>
                    <a:pt x="181" y="67"/>
                    <a:pt x="181" y="67"/>
                    <a:pt x="181" y="67"/>
                  </a:cubicBezTo>
                  <a:cubicBezTo>
                    <a:pt x="182" y="68"/>
                    <a:pt x="182" y="68"/>
                    <a:pt x="182" y="68"/>
                  </a:cubicBezTo>
                  <a:cubicBezTo>
                    <a:pt x="182" y="69"/>
                    <a:pt x="182" y="68"/>
                    <a:pt x="182" y="70"/>
                  </a:cubicBezTo>
                  <a:cubicBezTo>
                    <a:pt x="182" y="70"/>
                    <a:pt x="182" y="70"/>
                    <a:pt x="182" y="70"/>
                  </a:cubicBezTo>
                  <a:cubicBezTo>
                    <a:pt x="183" y="70"/>
                    <a:pt x="183" y="70"/>
                    <a:pt x="183" y="70"/>
                  </a:cubicBezTo>
                  <a:cubicBezTo>
                    <a:pt x="184" y="70"/>
                    <a:pt x="184" y="70"/>
                    <a:pt x="184" y="70"/>
                  </a:cubicBezTo>
                  <a:cubicBezTo>
                    <a:pt x="185" y="70"/>
                    <a:pt x="184" y="70"/>
                    <a:pt x="186" y="70"/>
                  </a:cubicBezTo>
                  <a:cubicBezTo>
                    <a:pt x="187" y="72"/>
                    <a:pt x="187" y="72"/>
                    <a:pt x="187" y="72"/>
                  </a:cubicBezTo>
                  <a:cubicBezTo>
                    <a:pt x="187" y="72"/>
                    <a:pt x="187" y="72"/>
                    <a:pt x="187" y="72"/>
                  </a:cubicBezTo>
                  <a:cubicBezTo>
                    <a:pt x="189" y="72"/>
                    <a:pt x="189" y="72"/>
                    <a:pt x="189" y="72"/>
                  </a:cubicBezTo>
                  <a:cubicBezTo>
                    <a:pt x="190" y="73"/>
                    <a:pt x="190" y="73"/>
                    <a:pt x="190" y="73"/>
                  </a:cubicBezTo>
                  <a:cubicBezTo>
                    <a:pt x="190" y="73"/>
                    <a:pt x="190" y="73"/>
                    <a:pt x="190" y="73"/>
                  </a:cubicBezTo>
                  <a:cubicBezTo>
                    <a:pt x="191" y="72"/>
                    <a:pt x="191" y="72"/>
                    <a:pt x="191" y="72"/>
                  </a:cubicBezTo>
                  <a:cubicBezTo>
                    <a:pt x="193" y="73"/>
                    <a:pt x="193" y="73"/>
                    <a:pt x="193" y="73"/>
                  </a:cubicBezTo>
                  <a:cubicBezTo>
                    <a:pt x="193" y="73"/>
                    <a:pt x="193" y="73"/>
                    <a:pt x="193" y="73"/>
                  </a:cubicBezTo>
                  <a:cubicBezTo>
                    <a:pt x="192" y="73"/>
                    <a:pt x="192" y="73"/>
                    <a:pt x="192" y="73"/>
                  </a:cubicBezTo>
                  <a:cubicBezTo>
                    <a:pt x="189" y="75"/>
                    <a:pt x="189" y="75"/>
                    <a:pt x="189" y="75"/>
                  </a:cubicBezTo>
                  <a:cubicBezTo>
                    <a:pt x="188" y="76"/>
                    <a:pt x="188" y="76"/>
                    <a:pt x="188" y="76"/>
                  </a:cubicBezTo>
                  <a:cubicBezTo>
                    <a:pt x="187" y="77"/>
                    <a:pt x="187" y="77"/>
                    <a:pt x="187" y="77"/>
                  </a:cubicBezTo>
                  <a:cubicBezTo>
                    <a:pt x="187" y="77"/>
                    <a:pt x="187" y="77"/>
                    <a:pt x="187" y="77"/>
                  </a:cubicBezTo>
                  <a:cubicBezTo>
                    <a:pt x="186" y="77"/>
                    <a:pt x="186" y="77"/>
                    <a:pt x="186" y="77"/>
                  </a:cubicBezTo>
                  <a:cubicBezTo>
                    <a:pt x="184" y="76"/>
                    <a:pt x="184" y="76"/>
                    <a:pt x="184" y="76"/>
                  </a:cubicBezTo>
                  <a:cubicBezTo>
                    <a:pt x="184" y="77"/>
                    <a:pt x="184" y="77"/>
                    <a:pt x="184" y="77"/>
                  </a:cubicBezTo>
                  <a:cubicBezTo>
                    <a:pt x="184" y="77"/>
                    <a:pt x="184" y="77"/>
                    <a:pt x="184" y="77"/>
                  </a:cubicBezTo>
                  <a:cubicBezTo>
                    <a:pt x="184" y="77"/>
                    <a:pt x="184" y="77"/>
                    <a:pt x="184" y="77"/>
                  </a:cubicBezTo>
                  <a:cubicBezTo>
                    <a:pt x="184" y="78"/>
                    <a:pt x="184" y="78"/>
                    <a:pt x="184" y="78"/>
                  </a:cubicBezTo>
                  <a:cubicBezTo>
                    <a:pt x="184" y="79"/>
                    <a:pt x="184" y="79"/>
                    <a:pt x="184" y="79"/>
                  </a:cubicBezTo>
                  <a:cubicBezTo>
                    <a:pt x="184" y="79"/>
                    <a:pt x="184" y="79"/>
                    <a:pt x="184" y="79"/>
                  </a:cubicBezTo>
                  <a:cubicBezTo>
                    <a:pt x="183" y="79"/>
                    <a:pt x="183" y="79"/>
                    <a:pt x="183" y="79"/>
                  </a:cubicBezTo>
                  <a:cubicBezTo>
                    <a:pt x="182" y="78"/>
                    <a:pt x="182" y="78"/>
                    <a:pt x="182" y="78"/>
                  </a:cubicBezTo>
                  <a:cubicBezTo>
                    <a:pt x="182" y="78"/>
                    <a:pt x="182" y="78"/>
                    <a:pt x="182" y="78"/>
                  </a:cubicBezTo>
                  <a:cubicBezTo>
                    <a:pt x="182" y="78"/>
                    <a:pt x="182" y="78"/>
                    <a:pt x="182" y="78"/>
                  </a:cubicBezTo>
                  <a:cubicBezTo>
                    <a:pt x="181" y="78"/>
                    <a:pt x="181" y="78"/>
                    <a:pt x="181" y="78"/>
                  </a:cubicBezTo>
                  <a:cubicBezTo>
                    <a:pt x="180" y="79"/>
                    <a:pt x="180" y="80"/>
                    <a:pt x="179" y="81"/>
                  </a:cubicBezTo>
                  <a:cubicBezTo>
                    <a:pt x="179" y="81"/>
                    <a:pt x="179" y="81"/>
                    <a:pt x="178" y="81"/>
                  </a:cubicBezTo>
                  <a:cubicBezTo>
                    <a:pt x="177" y="82"/>
                    <a:pt x="178" y="82"/>
                    <a:pt x="176" y="83"/>
                  </a:cubicBezTo>
                  <a:cubicBezTo>
                    <a:pt x="176" y="82"/>
                    <a:pt x="176" y="82"/>
                    <a:pt x="176" y="82"/>
                  </a:cubicBezTo>
                  <a:cubicBezTo>
                    <a:pt x="176" y="82"/>
                    <a:pt x="176" y="82"/>
                    <a:pt x="176" y="82"/>
                  </a:cubicBezTo>
                  <a:cubicBezTo>
                    <a:pt x="175" y="82"/>
                    <a:pt x="175" y="82"/>
                    <a:pt x="174" y="82"/>
                  </a:cubicBezTo>
                  <a:cubicBezTo>
                    <a:pt x="174" y="81"/>
                    <a:pt x="174" y="81"/>
                    <a:pt x="173" y="81"/>
                  </a:cubicBezTo>
                  <a:cubicBezTo>
                    <a:pt x="172" y="81"/>
                    <a:pt x="172" y="81"/>
                    <a:pt x="172" y="81"/>
                  </a:cubicBezTo>
                  <a:cubicBezTo>
                    <a:pt x="169" y="81"/>
                    <a:pt x="170" y="81"/>
                    <a:pt x="169" y="81"/>
                  </a:cubicBezTo>
                  <a:cubicBezTo>
                    <a:pt x="168" y="81"/>
                    <a:pt x="168" y="81"/>
                    <a:pt x="168" y="81"/>
                  </a:cubicBezTo>
                  <a:cubicBezTo>
                    <a:pt x="167" y="81"/>
                    <a:pt x="166" y="82"/>
                    <a:pt x="165" y="82"/>
                  </a:cubicBezTo>
                  <a:cubicBezTo>
                    <a:pt x="164" y="82"/>
                    <a:pt x="164" y="82"/>
                    <a:pt x="164" y="82"/>
                  </a:cubicBezTo>
                  <a:cubicBezTo>
                    <a:pt x="164" y="81"/>
                    <a:pt x="164" y="81"/>
                    <a:pt x="163" y="80"/>
                  </a:cubicBezTo>
                  <a:cubicBezTo>
                    <a:pt x="162" y="80"/>
                    <a:pt x="163" y="80"/>
                    <a:pt x="162" y="80"/>
                  </a:cubicBezTo>
                  <a:cubicBezTo>
                    <a:pt x="162" y="79"/>
                    <a:pt x="162" y="79"/>
                    <a:pt x="162" y="79"/>
                  </a:cubicBezTo>
                  <a:cubicBezTo>
                    <a:pt x="162" y="79"/>
                    <a:pt x="162" y="79"/>
                    <a:pt x="162" y="78"/>
                  </a:cubicBezTo>
                  <a:cubicBezTo>
                    <a:pt x="162" y="78"/>
                    <a:pt x="165" y="75"/>
                    <a:pt x="165" y="75"/>
                  </a:cubicBezTo>
                  <a:cubicBezTo>
                    <a:pt x="166" y="75"/>
                    <a:pt x="165" y="75"/>
                    <a:pt x="166" y="74"/>
                  </a:cubicBezTo>
                  <a:cubicBezTo>
                    <a:pt x="166" y="74"/>
                    <a:pt x="166" y="74"/>
                    <a:pt x="166" y="74"/>
                  </a:cubicBezTo>
                  <a:cubicBezTo>
                    <a:pt x="165" y="73"/>
                    <a:pt x="165" y="73"/>
                    <a:pt x="165" y="73"/>
                  </a:cubicBezTo>
                  <a:cubicBezTo>
                    <a:pt x="165" y="73"/>
                    <a:pt x="165" y="73"/>
                    <a:pt x="165" y="73"/>
                  </a:cubicBezTo>
                  <a:cubicBezTo>
                    <a:pt x="165" y="73"/>
                    <a:pt x="165" y="73"/>
                    <a:pt x="165" y="73"/>
                  </a:cubicBezTo>
                  <a:cubicBezTo>
                    <a:pt x="165" y="73"/>
                    <a:pt x="165" y="73"/>
                    <a:pt x="165" y="73"/>
                  </a:cubicBezTo>
                  <a:cubicBezTo>
                    <a:pt x="164" y="71"/>
                    <a:pt x="164" y="72"/>
                    <a:pt x="162" y="70"/>
                  </a:cubicBezTo>
                  <a:cubicBezTo>
                    <a:pt x="162" y="70"/>
                    <a:pt x="162" y="70"/>
                    <a:pt x="162" y="70"/>
                  </a:cubicBezTo>
                  <a:cubicBezTo>
                    <a:pt x="162" y="70"/>
                    <a:pt x="162" y="70"/>
                    <a:pt x="162" y="70"/>
                  </a:cubicBezTo>
                  <a:cubicBezTo>
                    <a:pt x="161" y="71"/>
                    <a:pt x="161" y="71"/>
                    <a:pt x="161" y="71"/>
                  </a:cubicBezTo>
                  <a:cubicBezTo>
                    <a:pt x="161" y="72"/>
                    <a:pt x="161" y="72"/>
                    <a:pt x="161" y="72"/>
                  </a:cubicBezTo>
                  <a:cubicBezTo>
                    <a:pt x="156" y="75"/>
                    <a:pt x="158" y="73"/>
                    <a:pt x="154" y="75"/>
                  </a:cubicBezTo>
                  <a:cubicBezTo>
                    <a:pt x="154" y="75"/>
                    <a:pt x="154" y="75"/>
                    <a:pt x="154" y="75"/>
                  </a:cubicBezTo>
                  <a:cubicBezTo>
                    <a:pt x="153" y="75"/>
                    <a:pt x="152" y="74"/>
                    <a:pt x="152" y="74"/>
                  </a:cubicBezTo>
                  <a:cubicBezTo>
                    <a:pt x="151" y="73"/>
                    <a:pt x="151" y="73"/>
                    <a:pt x="151" y="73"/>
                  </a:cubicBezTo>
                  <a:cubicBezTo>
                    <a:pt x="150" y="74"/>
                    <a:pt x="150" y="74"/>
                    <a:pt x="150" y="74"/>
                  </a:cubicBezTo>
                  <a:cubicBezTo>
                    <a:pt x="150" y="74"/>
                    <a:pt x="150" y="74"/>
                    <a:pt x="150" y="74"/>
                  </a:cubicBezTo>
                  <a:cubicBezTo>
                    <a:pt x="150" y="76"/>
                    <a:pt x="150" y="76"/>
                    <a:pt x="150" y="76"/>
                  </a:cubicBezTo>
                  <a:cubicBezTo>
                    <a:pt x="149" y="76"/>
                    <a:pt x="149" y="76"/>
                    <a:pt x="149" y="76"/>
                  </a:cubicBezTo>
                  <a:cubicBezTo>
                    <a:pt x="148" y="77"/>
                    <a:pt x="148" y="77"/>
                    <a:pt x="148" y="77"/>
                  </a:cubicBezTo>
                  <a:cubicBezTo>
                    <a:pt x="150" y="80"/>
                    <a:pt x="150" y="80"/>
                    <a:pt x="150" y="80"/>
                  </a:cubicBezTo>
                  <a:cubicBezTo>
                    <a:pt x="149" y="81"/>
                    <a:pt x="149" y="81"/>
                    <a:pt x="149" y="81"/>
                  </a:cubicBezTo>
                  <a:cubicBezTo>
                    <a:pt x="149" y="81"/>
                    <a:pt x="149" y="81"/>
                    <a:pt x="149" y="81"/>
                  </a:cubicBezTo>
                  <a:cubicBezTo>
                    <a:pt x="149" y="82"/>
                    <a:pt x="149" y="82"/>
                    <a:pt x="149" y="82"/>
                  </a:cubicBezTo>
                  <a:cubicBezTo>
                    <a:pt x="149" y="82"/>
                    <a:pt x="149" y="82"/>
                    <a:pt x="149" y="82"/>
                  </a:cubicBezTo>
                  <a:cubicBezTo>
                    <a:pt x="147" y="82"/>
                    <a:pt x="148" y="82"/>
                    <a:pt x="146" y="82"/>
                  </a:cubicBezTo>
                  <a:cubicBezTo>
                    <a:pt x="142" y="82"/>
                    <a:pt x="142" y="82"/>
                    <a:pt x="142" y="82"/>
                  </a:cubicBezTo>
                  <a:cubicBezTo>
                    <a:pt x="142" y="82"/>
                    <a:pt x="142" y="82"/>
                    <a:pt x="142" y="82"/>
                  </a:cubicBezTo>
                  <a:cubicBezTo>
                    <a:pt x="142" y="83"/>
                    <a:pt x="142" y="83"/>
                    <a:pt x="142" y="83"/>
                  </a:cubicBezTo>
                  <a:cubicBezTo>
                    <a:pt x="142" y="83"/>
                    <a:pt x="142" y="83"/>
                    <a:pt x="142" y="83"/>
                  </a:cubicBezTo>
                  <a:cubicBezTo>
                    <a:pt x="144" y="83"/>
                    <a:pt x="143" y="83"/>
                    <a:pt x="145" y="83"/>
                  </a:cubicBezTo>
                  <a:cubicBezTo>
                    <a:pt x="146" y="83"/>
                    <a:pt x="146" y="83"/>
                    <a:pt x="146" y="83"/>
                  </a:cubicBezTo>
                  <a:cubicBezTo>
                    <a:pt x="146" y="84"/>
                    <a:pt x="146" y="84"/>
                    <a:pt x="146" y="84"/>
                  </a:cubicBezTo>
                  <a:cubicBezTo>
                    <a:pt x="146" y="84"/>
                    <a:pt x="146" y="84"/>
                    <a:pt x="146" y="84"/>
                  </a:cubicBezTo>
                  <a:cubicBezTo>
                    <a:pt x="145" y="84"/>
                    <a:pt x="145" y="84"/>
                    <a:pt x="144" y="84"/>
                  </a:cubicBezTo>
                  <a:cubicBezTo>
                    <a:pt x="144" y="84"/>
                    <a:pt x="144" y="84"/>
                    <a:pt x="144" y="84"/>
                  </a:cubicBezTo>
                  <a:cubicBezTo>
                    <a:pt x="144" y="85"/>
                    <a:pt x="144" y="85"/>
                    <a:pt x="144" y="85"/>
                  </a:cubicBezTo>
                  <a:cubicBezTo>
                    <a:pt x="144" y="86"/>
                    <a:pt x="144" y="85"/>
                    <a:pt x="145" y="86"/>
                  </a:cubicBezTo>
                  <a:cubicBezTo>
                    <a:pt x="145" y="86"/>
                    <a:pt x="145" y="86"/>
                    <a:pt x="145" y="86"/>
                  </a:cubicBezTo>
                  <a:cubicBezTo>
                    <a:pt x="145" y="86"/>
                    <a:pt x="145" y="86"/>
                    <a:pt x="145" y="86"/>
                  </a:cubicBezTo>
                  <a:cubicBezTo>
                    <a:pt x="144" y="87"/>
                    <a:pt x="144" y="87"/>
                    <a:pt x="144" y="87"/>
                  </a:cubicBezTo>
                  <a:cubicBezTo>
                    <a:pt x="144" y="86"/>
                    <a:pt x="144" y="86"/>
                    <a:pt x="144" y="86"/>
                  </a:cubicBezTo>
                  <a:cubicBezTo>
                    <a:pt x="144" y="86"/>
                    <a:pt x="144" y="86"/>
                    <a:pt x="144" y="86"/>
                  </a:cubicBezTo>
                  <a:cubicBezTo>
                    <a:pt x="144" y="87"/>
                    <a:pt x="144" y="87"/>
                    <a:pt x="143" y="87"/>
                  </a:cubicBezTo>
                  <a:cubicBezTo>
                    <a:pt x="143" y="87"/>
                    <a:pt x="143" y="87"/>
                    <a:pt x="143" y="87"/>
                  </a:cubicBezTo>
                  <a:cubicBezTo>
                    <a:pt x="143" y="87"/>
                    <a:pt x="143" y="87"/>
                    <a:pt x="143" y="87"/>
                  </a:cubicBezTo>
                  <a:cubicBezTo>
                    <a:pt x="142" y="87"/>
                    <a:pt x="142" y="87"/>
                    <a:pt x="142" y="87"/>
                  </a:cubicBezTo>
                  <a:cubicBezTo>
                    <a:pt x="142" y="89"/>
                    <a:pt x="142" y="88"/>
                    <a:pt x="142" y="90"/>
                  </a:cubicBezTo>
                  <a:cubicBezTo>
                    <a:pt x="140" y="91"/>
                    <a:pt x="141" y="91"/>
                    <a:pt x="140" y="92"/>
                  </a:cubicBezTo>
                  <a:cubicBezTo>
                    <a:pt x="139" y="92"/>
                    <a:pt x="139" y="92"/>
                    <a:pt x="139" y="92"/>
                  </a:cubicBezTo>
                  <a:cubicBezTo>
                    <a:pt x="136" y="91"/>
                    <a:pt x="135" y="91"/>
                    <a:pt x="132" y="90"/>
                  </a:cubicBezTo>
                  <a:cubicBezTo>
                    <a:pt x="130" y="91"/>
                    <a:pt x="130" y="91"/>
                    <a:pt x="130" y="91"/>
                  </a:cubicBezTo>
                  <a:cubicBezTo>
                    <a:pt x="129" y="92"/>
                    <a:pt x="129" y="92"/>
                    <a:pt x="129" y="92"/>
                  </a:cubicBezTo>
                  <a:cubicBezTo>
                    <a:pt x="128" y="93"/>
                    <a:pt x="128" y="93"/>
                    <a:pt x="128" y="93"/>
                  </a:cubicBezTo>
                  <a:cubicBezTo>
                    <a:pt x="128" y="96"/>
                    <a:pt x="128" y="96"/>
                    <a:pt x="128" y="96"/>
                  </a:cubicBezTo>
                  <a:cubicBezTo>
                    <a:pt x="128" y="96"/>
                    <a:pt x="128" y="96"/>
                    <a:pt x="128" y="96"/>
                  </a:cubicBezTo>
                  <a:cubicBezTo>
                    <a:pt x="128" y="97"/>
                    <a:pt x="128" y="97"/>
                    <a:pt x="128" y="97"/>
                  </a:cubicBezTo>
                  <a:cubicBezTo>
                    <a:pt x="131" y="97"/>
                    <a:pt x="131" y="97"/>
                    <a:pt x="131" y="97"/>
                  </a:cubicBezTo>
                  <a:cubicBezTo>
                    <a:pt x="131" y="98"/>
                    <a:pt x="131" y="98"/>
                    <a:pt x="131" y="98"/>
                  </a:cubicBezTo>
                  <a:cubicBezTo>
                    <a:pt x="131" y="98"/>
                    <a:pt x="131" y="98"/>
                    <a:pt x="131" y="98"/>
                  </a:cubicBezTo>
                  <a:cubicBezTo>
                    <a:pt x="131" y="99"/>
                    <a:pt x="131" y="99"/>
                    <a:pt x="131" y="99"/>
                  </a:cubicBezTo>
                  <a:cubicBezTo>
                    <a:pt x="132" y="99"/>
                    <a:pt x="132" y="99"/>
                    <a:pt x="132" y="99"/>
                  </a:cubicBezTo>
                  <a:cubicBezTo>
                    <a:pt x="132" y="100"/>
                    <a:pt x="133" y="100"/>
                    <a:pt x="134" y="99"/>
                  </a:cubicBezTo>
                  <a:cubicBezTo>
                    <a:pt x="135" y="100"/>
                    <a:pt x="135" y="100"/>
                    <a:pt x="135" y="100"/>
                  </a:cubicBezTo>
                  <a:cubicBezTo>
                    <a:pt x="136" y="100"/>
                    <a:pt x="136" y="100"/>
                    <a:pt x="136" y="100"/>
                  </a:cubicBezTo>
                  <a:cubicBezTo>
                    <a:pt x="136" y="101"/>
                    <a:pt x="136" y="100"/>
                    <a:pt x="137" y="101"/>
                  </a:cubicBezTo>
                  <a:cubicBezTo>
                    <a:pt x="135" y="104"/>
                    <a:pt x="135" y="104"/>
                    <a:pt x="135" y="104"/>
                  </a:cubicBezTo>
                  <a:cubicBezTo>
                    <a:pt x="136" y="107"/>
                    <a:pt x="136" y="107"/>
                    <a:pt x="137" y="108"/>
                  </a:cubicBezTo>
                  <a:cubicBezTo>
                    <a:pt x="138" y="110"/>
                    <a:pt x="138" y="109"/>
                    <a:pt x="139" y="110"/>
                  </a:cubicBezTo>
                  <a:cubicBezTo>
                    <a:pt x="139" y="111"/>
                    <a:pt x="139" y="111"/>
                    <a:pt x="139" y="111"/>
                  </a:cubicBezTo>
                  <a:cubicBezTo>
                    <a:pt x="139" y="111"/>
                    <a:pt x="139" y="111"/>
                    <a:pt x="139" y="111"/>
                  </a:cubicBezTo>
                  <a:cubicBezTo>
                    <a:pt x="139" y="113"/>
                    <a:pt x="138" y="113"/>
                    <a:pt x="138" y="114"/>
                  </a:cubicBezTo>
                  <a:cubicBezTo>
                    <a:pt x="137" y="115"/>
                    <a:pt x="137" y="115"/>
                    <a:pt x="137" y="115"/>
                  </a:cubicBezTo>
                  <a:cubicBezTo>
                    <a:pt x="136" y="115"/>
                    <a:pt x="133" y="120"/>
                    <a:pt x="133" y="121"/>
                  </a:cubicBezTo>
                  <a:cubicBezTo>
                    <a:pt x="133" y="124"/>
                    <a:pt x="133" y="124"/>
                    <a:pt x="133" y="124"/>
                  </a:cubicBezTo>
                  <a:cubicBezTo>
                    <a:pt x="132" y="125"/>
                    <a:pt x="132" y="125"/>
                    <a:pt x="132" y="125"/>
                  </a:cubicBezTo>
                  <a:cubicBezTo>
                    <a:pt x="132" y="125"/>
                    <a:pt x="132" y="125"/>
                    <a:pt x="132" y="125"/>
                  </a:cubicBezTo>
                  <a:cubicBezTo>
                    <a:pt x="132" y="125"/>
                    <a:pt x="132" y="125"/>
                    <a:pt x="132" y="125"/>
                  </a:cubicBezTo>
                  <a:cubicBezTo>
                    <a:pt x="131" y="125"/>
                    <a:pt x="131" y="125"/>
                    <a:pt x="131" y="125"/>
                  </a:cubicBezTo>
                  <a:cubicBezTo>
                    <a:pt x="130" y="124"/>
                    <a:pt x="130" y="124"/>
                    <a:pt x="130" y="124"/>
                  </a:cubicBezTo>
                  <a:cubicBezTo>
                    <a:pt x="130" y="124"/>
                    <a:pt x="130" y="124"/>
                    <a:pt x="130" y="124"/>
                  </a:cubicBezTo>
                  <a:cubicBezTo>
                    <a:pt x="129" y="124"/>
                    <a:pt x="129" y="124"/>
                    <a:pt x="129" y="124"/>
                  </a:cubicBezTo>
                  <a:cubicBezTo>
                    <a:pt x="127" y="125"/>
                    <a:pt x="127" y="125"/>
                    <a:pt x="127" y="125"/>
                  </a:cubicBezTo>
                  <a:cubicBezTo>
                    <a:pt x="126" y="124"/>
                    <a:pt x="126" y="124"/>
                    <a:pt x="126" y="124"/>
                  </a:cubicBezTo>
                  <a:cubicBezTo>
                    <a:pt x="124" y="123"/>
                    <a:pt x="124" y="123"/>
                    <a:pt x="124" y="123"/>
                  </a:cubicBezTo>
                  <a:cubicBezTo>
                    <a:pt x="122" y="123"/>
                    <a:pt x="122" y="123"/>
                    <a:pt x="122" y="123"/>
                  </a:cubicBezTo>
                  <a:cubicBezTo>
                    <a:pt x="118" y="123"/>
                    <a:pt x="118" y="123"/>
                    <a:pt x="118" y="123"/>
                  </a:cubicBezTo>
                  <a:cubicBezTo>
                    <a:pt x="118" y="120"/>
                    <a:pt x="118" y="120"/>
                    <a:pt x="118" y="117"/>
                  </a:cubicBezTo>
                  <a:cubicBezTo>
                    <a:pt x="120" y="115"/>
                    <a:pt x="120" y="115"/>
                    <a:pt x="120" y="115"/>
                  </a:cubicBezTo>
                  <a:cubicBezTo>
                    <a:pt x="120" y="114"/>
                    <a:pt x="120" y="114"/>
                    <a:pt x="120" y="114"/>
                  </a:cubicBezTo>
                  <a:cubicBezTo>
                    <a:pt x="119" y="114"/>
                    <a:pt x="119" y="114"/>
                    <a:pt x="119" y="114"/>
                  </a:cubicBezTo>
                  <a:cubicBezTo>
                    <a:pt x="119" y="114"/>
                    <a:pt x="119" y="114"/>
                    <a:pt x="119" y="114"/>
                  </a:cubicBezTo>
                  <a:cubicBezTo>
                    <a:pt x="114" y="112"/>
                    <a:pt x="116" y="111"/>
                    <a:pt x="111" y="110"/>
                  </a:cubicBezTo>
                  <a:cubicBezTo>
                    <a:pt x="110" y="110"/>
                    <a:pt x="110" y="110"/>
                    <a:pt x="109" y="110"/>
                  </a:cubicBezTo>
                  <a:cubicBezTo>
                    <a:pt x="109" y="110"/>
                    <a:pt x="109" y="110"/>
                    <a:pt x="109" y="110"/>
                  </a:cubicBezTo>
                  <a:cubicBezTo>
                    <a:pt x="108" y="110"/>
                    <a:pt x="108" y="110"/>
                    <a:pt x="108" y="110"/>
                  </a:cubicBezTo>
                  <a:cubicBezTo>
                    <a:pt x="102" y="106"/>
                    <a:pt x="106" y="109"/>
                    <a:pt x="99" y="104"/>
                  </a:cubicBezTo>
                  <a:cubicBezTo>
                    <a:pt x="97" y="103"/>
                    <a:pt x="97" y="103"/>
                    <a:pt x="97" y="103"/>
                  </a:cubicBezTo>
                  <a:cubicBezTo>
                    <a:pt x="97" y="103"/>
                    <a:pt x="97" y="103"/>
                    <a:pt x="97" y="103"/>
                  </a:cubicBezTo>
                  <a:cubicBezTo>
                    <a:pt x="96" y="102"/>
                    <a:pt x="96" y="102"/>
                    <a:pt x="96" y="102"/>
                  </a:cubicBezTo>
                  <a:cubicBezTo>
                    <a:pt x="94" y="100"/>
                    <a:pt x="94" y="100"/>
                    <a:pt x="94" y="100"/>
                  </a:cubicBezTo>
                  <a:cubicBezTo>
                    <a:pt x="92" y="100"/>
                    <a:pt x="92" y="100"/>
                    <a:pt x="92" y="100"/>
                  </a:cubicBezTo>
                  <a:cubicBezTo>
                    <a:pt x="82" y="94"/>
                    <a:pt x="91" y="99"/>
                    <a:pt x="79" y="90"/>
                  </a:cubicBezTo>
                  <a:cubicBezTo>
                    <a:pt x="78" y="89"/>
                    <a:pt x="78" y="89"/>
                    <a:pt x="78" y="89"/>
                  </a:cubicBezTo>
                  <a:cubicBezTo>
                    <a:pt x="75" y="87"/>
                    <a:pt x="75" y="87"/>
                    <a:pt x="75" y="87"/>
                  </a:cubicBezTo>
                  <a:cubicBezTo>
                    <a:pt x="73" y="86"/>
                    <a:pt x="73" y="86"/>
                    <a:pt x="73" y="86"/>
                  </a:cubicBezTo>
                  <a:cubicBezTo>
                    <a:pt x="73" y="85"/>
                    <a:pt x="73" y="85"/>
                    <a:pt x="73" y="85"/>
                  </a:cubicBezTo>
                  <a:cubicBezTo>
                    <a:pt x="73" y="84"/>
                    <a:pt x="73" y="84"/>
                    <a:pt x="73" y="84"/>
                  </a:cubicBezTo>
                  <a:cubicBezTo>
                    <a:pt x="72" y="80"/>
                    <a:pt x="72" y="80"/>
                    <a:pt x="72" y="80"/>
                  </a:cubicBezTo>
                  <a:cubicBezTo>
                    <a:pt x="71" y="78"/>
                    <a:pt x="71" y="78"/>
                    <a:pt x="71" y="78"/>
                  </a:cubicBezTo>
                  <a:cubicBezTo>
                    <a:pt x="70" y="77"/>
                    <a:pt x="70" y="77"/>
                    <a:pt x="70" y="77"/>
                  </a:cubicBezTo>
                  <a:cubicBezTo>
                    <a:pt x="69" y="75"/>
                    <a:pt x="69" y="75"/>
                    <a:pt x="69" y="75"/>
                  </a:cubicBezTo>
                  <a:cubicBezTo>
                    <a:pt x="68" y="72"/>
                    <a:pt x="68" y="72"/>
                    <a:pt x="68" y="72"/>
                  </a:cubicBezTo>
                  <a:cubicBezTo>
                    <a:pt x="67" y="70"/>
                    <a:pt x="67" y="70"/>
                    <a:pt x="67" y="70"/>
                  </a:cubicBezTo>
                  <a:cubicBezTo>
                    <a:pt x="66" y="69"/>
                    <a:pt x="66" y="69"/>
                    <a:pt x="66" y="69"/>
                  </a:cubicBezTo>
                  <a:cubicBezTo>
                    <a:pt x="65" y="68"/>
                    <a:pt x="65" y="68"/>
                    <a:pt x="65" y="68"/>
                  </a:cubicBezTo>
                  <a:cubicBezTo>
                    <a:pt x="64" y="67"/>
                    <a:pt x="64" y="67"/>
                    <a:pt x="64" y="67"/>
                  </a:cubicBezTo>
                  <a:cubicBezTo>
                    <a:pt x="62" y="66"/>
                    <a:pt x="62" y="66"/>
                    <a:pt x="62" y="66"/>
                  </a:cubicBezTo>
                  <a:cubicBezTo>
                    <a:pt x="61" y="66"/>
                    <a:pt x="61" y="66"/>
                    <a:pt x="61" y="66"/>
                  </a:cubicBezTo>
                  <a:cubicBezTo>
                    <a:pt x="61" y="66"/>
                    <a:pt x="61" y="66"/>
                    <a:pt x="61" y="66"/>
                  </a:cubicBezTo>
                  <a:cubicBezTo>
                    <a:pt x="61" y="66"/>
                    <a:pt x="61" y="66"/>
                    <a:pt x="61" y="66"/>
                  </a:cubicBezTo>
                  <a:cubicBezTo>
                    <a:pt x="60" y="67"/>
                    <a:pt x="60" y="67"/>
                    <a:pt x="60" y="67"/>
                  </a:cubicBezTo>
                  <a:cubicBezTo>
                    <a:pt x="59" y="67"/>
                    <a:pt x="59" y="67"/>
                    <a:pt x="59" y="67"/>
                  </a:cubicBezTo>
                  <a:cubicBezTo>
                    <a:pt x="58" y="67"/>
                    <a:pt x="58" y="67"/>
                    <a:pt x="58" y="67"/>
                  </a:cubicBezTo>
                  <a:cubicBezTo>
                    <a:pt x="58" y="67"/>
                    <a:pt x="58" y="67"/>
                    <a:pt x="58" y="67"/>
                  </a:cubicBezTo>
                  <a:cubicBezTo>
                    <a:pt x="56" y="67"/>
                    <a:pt x="56" y="67"/>
                    <a:pt x="56" y="67"/>
                  </a:cubicBezTo>
                  <a:cubicBezTo>
                    <a:pt x="55" y="66"/>
                    <a:pt x="55" y="66"/>
                    <a:pt x="55" y="66"/>
                  </a:cubicBezTo>
                  <a:cubicBezTo>
                    <a:pt x="54" y="67"/>
                    <a:pt x="54" y="67"/>
                    <a:pt x="54" y="67"/>
                  </a:cubicBezTo>
                  <a:cubicBezTo>
                    <a:pt x="51" y="67"/>
                    <a:pt x="51" y="67"/>
                    <a:pt x="51" y="67"/>
                  </a:cubicBezTo>
                  <a:cubicBezTo>
                    <a:pt x="50" y="67"/>
                    <a:pt x="50" y="67"/>
                    <a:pt x="50" y="67"/>
                  </a:cubicBezTo>
                  <a:cubicBezTo>
                    <a:pt x="47" y="65"/>
                    <a:pt x="47" y="65"/>
                    <a:pt x="47" y="65"/>
                  </a:cubicBezTo>
                  <a:cubicBezTo>
                    <a:pt x="46" y="64"/>
                    <a:pt x="46" y="64"/>
                    <a:pt x="46" y="64"/>
                  </a:cubicBezTo>
                  <a:cubicBezTo>
                    <a:pt x="46" y="64"/>
                    <a:pt x="46" y="64"/>
                    <a:pt x="46" y="64"/>
                  </a:cubicBezTo>
                  <a:cubicBezTo>
                    <a:pt x="46" y="63"/>
                    <a:pt x="46" y="63"/>
                    <a:pt x="46" y="63"/>
                  </a:cubicBezTo>
                  <a:cubicBezTo>
                    <a:pt x="46" y="62"/>
                    <a:pt x="46" y="62"/>
                    <a:pt x="46" y="62"/>
                  </a:cubicBezTo>
                  <a:cubicBezTo>
                    <a:pt x="47" y="61"/>
                    <a:pt x="47" y="61"/>
                    <a:pt x="47" y="61"/>
                  </a:cubicBezTo>
                  <a:cubicBezTo>
                    <a:pt x="46" y="61"/>
                    <a:pt x="46" y="61"/>
                    <a:pt x="46" y="61"/>
                  </a:cubicBezTo>
                  <a:cubicBezTo>
                    <a:pt x="46" y="60"/>
                    <a:pt x="46" y="60"/>
                    <a:pt x="46" y="60"/>
                  </a:cubicBezTo>
                  <a:cubicBezTo>
                    <a:pt x="46" y="59"/>
                    <a:pt x="46" y="59"/>
                    <a:pt x="46" y="59"/>
                  </a:cubicBezTo>
                  <a:cubicBezTo>
                    <a:pt x="46" y="58"/>
                    <a:pt x="46" y="58"/>
                    <a:pt x="46" y="58"/>
                  </a:cubicBezTo>
                  <a:cubicBezTo>
                    <a:pt x="47" y="59"/>
                    <a:pt x="47" y="59"/>
                    <a:pt x="47" y="59"/>
                  </a:cubicBezTo>
                  <a:cubicBezTo>
                    <a:pt x="47" y="58"/>
                    <a:pt x="47" y="58"/>
                    <a:pt x="47" y="58"/>
                  </a:cubicBezTo>
                  <a:cubicBezTo>
                    <a:pt x="47" y="58"/>
                    <a:pt x="47" y="58"/>
                    <a:pt x="47" y="58"/>
                  </a:cubicBezTo>
                  <a:cubicBezTo>
                    <a:pt x="47" y="57"/>
                    <a:pt x="47" y="57"/>
                    <a:pt x="47" y="57"/>
                  </a:cubicBezTo>
                  <a:cubicBezTo>
                    <a:pt x="46" y="57"/>
                    <a:pt x="46" y="57"/>
                    <a:pt x="46" y="57"/>
                  </a:cubicBezTo>
                  <a:cubicBezTo>
                    <a:pt x="45" y="56"/>
                    <a:pt x="45" y="56"/>
                    <a:pt x="45" y="56"/>
                  </a:cubicBezTo>
                  <a:cubicBezTo>
                    <a:pt x="44" y="56"/>
                    <a:pt x="44" y="56"/>
                    <a:pt x="44" y="56"/>
                  </a:cubicBezTo>
                  <a:cubicBezTo>
                    <a:pt x="45" y="55"/>
                    <a:pt x="45" y="55"/>
                    <a:pt x="45" y="55"/>
                  </a:cubicBezTo>
                  <a:cubicBezTo>
                    <a:pt x="45" y="55"/>
                    <a:pt x="45" y="55"/>
                    <a:pt x="45" y="55"/>
                  </a:cubicBezTo>
                  <a:cubicBezTo>
                    <a:pt x="45" y="54"/>
                    <a:pt x="45" y="54"/>
                    <a:pt x="45" y="54"/>
                  </a:cubicBezTo>
                  <a:cubicBezTo>
                    <a:pt x="45" y="53"/>
                    <a:pt x="45" y="53"/>
                    <a:pt x="45" y="53"/>
                  </a:cubicBezTo>
                  <a:cubicBezTo>
                    <a:pt x="45" y="53"/>
                    <a:pt x="45" y="53"/>
                    <a:pt x="45" y="53"/>
                  </a:cubicBezTo>
                  <a:cubicBezTo>
                    <a:pt x="45" y="52"/>
                    <a:pt x="45" y="52"/>
                    <a:pt x="45" y="52"/>
                  </a:cubicBezTo>
                  <a:cubicBezTo>
                    <a:pt x="45" y="52"/>
                    <a:pt x="45" y="52"/>
                    <a:pt x="45" y="52"/>
                  </a:cubicBezTo>
                  <a:cubicBezTo>
                    <a:pt x="44" y="52"/>
                    <a:pt x="44" y="52"/>
                    <a:pt x="44" y="52"/>
                  </a:cubicBezTo>
                  <a:cubicBezTo>
                    <a:pt x="44" y="51"/>
                    <a:pt x="44" y="51"/>
                    <a:pt x="44" y="51"/>
                  </a:cubicBezTo>
                  <a:cubicBezTo>
                    <a:pt x="42" y="51"/>
                    <a:pt x="42" y="51"/>
                    <a:pt x="42" y="51"/>
                  </a:cubicBezTo>
                  <a:cubicBezTo>
                    <a:pt x="39" y="51"/>
                    <a:pt x="39" y="51"/>
                    <a:pt x="39" y="51"/>
                  </a:cubicBezTo>
                  <a:cubicBezTo>
                    <a:pt x="38" y="50"/>
                    <a:pt x="38" y="50"/>
                    <a:pt x="38" y="50"/>
                  </a:cubicBezTo>
                  <a:cubicBezTo>
                    <a:pt x="37" y="50"/>
                    <a:pt x="37" y="50"/>
                    <a:pt x="37" y="50"/>
                  </a:cubicBezTo>
                  <a:cubicBezTo>
                    <a:pt x="36" y="48"/>
                    <a:pt x="36" y="48"/>
                    <a:pt x="36" y="48"/>
                  </a:cubicBezTo>
                  <a:cubicBezTo>
                    <a:pt x="36" y="48"/>
                    <a:pt x="36" y="48"/>
                    <a:pt x="36" y="48"/>
                  </a:cubicBezTo>
                  <a:cubicBezTo>
                    <a:pt x="35" y="47"/>
                    <a:pt x="35" y="47"/>
                    <a:pt x="35" y="47"/>
                  </a:cubicBezTo>
                  <a:cubicBezTo>
                    <a:pt x="34" y="47"/>
                    <a:pt x="34" y="47"/>
                    <a:pt x="34" y="47"/>
                  </a:cubicBezTo>
                  <a:cubicBezTo>
                    <a:pt x="33" y="47"/>
                    <a:pt x="33" y="47"/>
                    <a:pt x="33" y="47"/>
                  </a:cubicBezTo>
                  <a:cubicBezTo>
                    <a:pt x="32" y="47"/>
                    <a:pt x="32" y="47"/>
                    <a:pt x="32" y="47"/>
                  </a:cubicBezTo>
                  <a:cubicBezTo>
                    <a:pt x="31" y="45"/>
                    <a:pt x="31" y="45"/>
                    <a:pt x="31" y="45"/>
                  </a:cubicBezTo>
                  <a:cubicBezTo>
                    <a:pt x="29" y="43"/>
                    <a:pt x="29" y="43"/>
                    <a:pt x="29" y="43"/>
                  </a:cubicBezTo>
                  <a:cubicBezTo>
                    <a:pt x="29" y="45"/>
                    <a:pt x="29" y="45"/>
                    <a:pt x="29" y="45"/>
                  </a:cubicBezTo>
                  <a:cubicBezTo>
                    <a:pt x="28" y="45"/>
                    <a:pt x="28" y="45"/>
                    <a:pt x="28" y="45"/>
                  </a:cubicBezTo>
                  <a:cubicBezTo>
                    <a:pt x="27" y="45"/>
                    <a:pt x="27" y="45"/>
                    <a:pt x="27" y="45"/>
                  </a:cubicBezTo>
                  <a:cubicBezTo>
                    <a:pt x="26" y="45"/>
                    <a:pt x="26" y="45"/>
                    <a:pt x="26" y="45"/>
                  </a:cubicBezTo>
                  <a:cubicBezTo>
                    <a:pt x="25" y="45"/>
                    <a:pt x="25" y="45"/>
                    <a:pt x="25" y="45"/>
                  </a:cubicBezTo>
                  <a:cubicBezTo>
                    <a:pt x="24" y="46"/>
                    <a:pt x="24" y="46"/>
                    <a:pt x="24" y="46"/>
                  </a:cubicBezTo>
                  <a:cubicBezTo>
                    <a:pt x="24" y="46"/>
                    <a:pt x="24" y="46"/>
                    <a:pt x="24" y="46"/>
                  </a:cubicBezTo>
                  <a:cubicBezTo>
                    <a:pt x="25" y="47"/>
                    <a:pt x="25" y="47"/>
                    <a:pt x="25" y="47"/>
                  </a:cubicBezTo>
                  <a:cubicBezTo>
                    <a:pt x="26" y="47"/>
                    <a:pt x="26" y="47"/>
                    <a:pt x="26" y="47"/>
                  </a:cubicBezTo>
                  <a:cubicBezTo>
                    <a:pt x="27" y="49"/>
                    <a:pt x="27" y="49"/>
                    <a:pt x="27" y="49"/>
                  </a:cubicBezTo>
                  <a:cubicBezTo>
                    <a:pt x="28" y="50"/>
                    <a:pt x="28" y="50"/>
                    <a:pt x="28" y="50"/>
                  </a:cubicBezTo>
                  <a:cubicBezTo>
                    <a:pt x="28" y="50"/>
                    <a:pt x="28" y="50"/>
                    <a:pt x="28" y="50"/>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0"/>
                    <a:pt x="27" y="50"/>
                    <a:pt x="27" y="50"/>
                  </a:cubicBezTo>
                  <a:cubicBezTo>
                    <a:pt x="26" y="49"/>
                    <a:pt x="26" y="49"/>
                    <a:pt x="26" y="49"/>
                  </a:cubicBezTo>
                  <a:cubicBezTo>
                    <a:pt x="26" y="49"/>
                    <a:pt x="26" y="49"/>
                    <a:pt x="26" y="49"/>
                  </a:cubicBezTo>
                  <a:cubicBezTo>
                    <a:pt x="25" y="48"/>
                    <a:pt x="25" y="48"/>
                    <a:pt x="25" y="48"/>
                  </a:cubicBezTo>
                  <a:cubicBezTo>
                    <a:pt x="24" y="48"/>
                    <a:pt x="24" y="48"/>
                    <a:pt x="24" y="48"/>
                  </a:cubicBezTo>
                  <a:cubicBezTo>
                    <a:pt x="23" y="48"/>
                    <a:pt x="23" y="48"/>
                    <a:pt x="23" y="48"/>
                  </a:cubicBezTo>
                  <a:cubicBezTo>
                    <a:pt x="23" y="48"/>
                    <a:pt x="23" y="48"/>
                    <a:pt x="23" y="48"/>
                  </a:cubicBezTo>
                  <a:cubicBezTo>
                    <a:pt x="22" y="48"/>
                    <a:pt x="22" y="48"/>
                    <a:pt x="22" y="48"/>
                  </a:cubicBezTo>
                  <a:cubicBezTo>
                    <a:pt x="22" y="49"/>
                    <a:pt x="22" y="49"/>
                    <a:pt x="22" y="49"/>
                  </a:cubicBezTo>
                  <a:cubicBezTo>
                    <a:pt x="22" y="50"/>
                    <a:pt x="22" y="50"/>
                    <a:pt x="22" y="50"/>
                  </a:cubicBezTo>
                  <a:cubicBezTo>
                    <a:pt x="21" y="52"/>
                    <a:pt x="21" y="52"/>
                    <a:pt x="21" y="52"/>
                  </a:cubicBezTo>
                  <a:cubicBezTo>
                    <a:pt x="21" y="52"/>
                    <a:pt x="21" y="52"/>
                    <a:pt x="21" y="52"/>
                  </a:cubicBezTo>
                  <a:cubicBezTo>
                    <a:pt x="19" y="53"/>
                    <a:pt x="19" y="53"/>
                    <a:pt x="19" y="53"/>
                  </a:cubicBezTo>
                  <a:cubicBezTo>
                    <a:pt x="16" y="53"/>
                    <a:pt x="16" y="53"/>
                    <a:pt x="16" y="53"/>
                  </a:cubicBezTo>
                  <a:cubicBezTo>
                    <a:pt x="15" y="53"/>
                    <a:pt x="15" y="53"/>
                    <a:pt x="15" y="53"/>
                  </a:cubicBezTo>
                  <a:cubicBezTo>
                    <a:pt x="14" y="54"/>
                    <a:pt x="14" y="54"/>
                    <a:pt x="14" y="54"/>
                  </a:cubicBezTo>
                  <a:cubicBezTo>
                    <a:pt x="13" y="56"/>
                    <a:pt x="13" y="56"/>
                    <a:pt x="13" y="56"/>
                  </a:cubicBezTo>
                  <a:cubicBezTo>
                    <a:pt x="12" y="57"/>
                    <a:pt x="12" y="57"/>
                    <a:pt x="12" y="57"/>
                  </a:cubicBezTo>
                  <a:cubicBezTo>
                    <a:pt x="11" y="57"/>
                    <a:pt x="11" y="57"/>
                    <a:pt x="11" y="57"/>
                  </a:cubicBezTo>
                  <a:cubicBezTo>
                    <a:pt x="11" y="60"/>
                    <a:pt x="11" y="60"/>
                    <a:pt x="11" y="60"/>
                  </a:cubicBezTo>
                  <a:cubicBezTo>
                    <a:pt x="12" y="63"/>
                    <a:pt x="12" y="63"/>
                    <a:pt x="12" y="63"/>
                  </a:cubicBezTo>
                  <a:cubicBezTo>
                    <a:pt x="12" y="64"/>
                    <a:pt x="12" y="64"/>
                    <a:pt x="12" y="64"/>
                  </a:cubicBezTo>
                  <a:cubicBezTo>
                    <a:pt x="13" y="65"/>
                    <a:pt x="13" y="65"/>
                    <a:pt x="13" y="65"/>
                  </a:cubicBezTo>
                  <a:cubicBezTo>
                    <a:pt x="13" y="65"/>
                    <a:pt x="13" y="65"/>
                    <a:pt x="13" y="65"/>
                  </a:cubicBezTo>
                  <a:cubicBezTo>
                    <a:pt x="12" y="65"/>
                    <a:pt x="12" y="65"/>
                    <a:pt x="12" y="65"/>
                  </a:cubicBezTo>
                  <a:cubicBezTo>
                    <a:pt x="12" y="66"/>
                    <a:pt x="12" y="66"/>
                    <a:pt x="12" y="66"/>
                  </a:cubicBezTo>
                  <a:cubicBezTo>
                    <a:pt x="12" y="66"/>
                    <a:pt x="12" y="66"/>
                    <a:pt x="12" y="66"/>
                  </a:cubicBezTo>
                  <a:cubicBezTo>
                    <a:pt x="11" y="66"/>
                    <a:pt x="11" y="66"/>
                    <a:pt x="11" y="66"/>
                  </a:cubicBezTo>
                  <a:cubicBezTo>
                    <a:pt x="10" y="66"/>
                    <a:pt x="10" y="66"/>
                    <a:pt x="10" y="66"/>
                  </a:cubicBezTo>
                  <a:cubicBezTo>
                    <a:pt x="9" y="66"/>
                    <a:pt x="9" y="66"/>
                    <a:pt x="9" y="66"/>
                  </a:cubicBezTo>
                  <a:cubicBezTo>
                    <a:pt x="6" y="66"/>
                    <a:pt x="6" y="66"/>
                    <a:pt x="6" y="66"/>
                  </a:cubicBezTo>
                  <a:cubicBezTo>
                    <a:pt x="3" y="66"/>
                    <a:pt x="3" y="66"/>
                    <a:pt x="3" y="66"/>
                  </a:cubicBezTo>
                  <a:cubicBezTo>
                    <a:pt x="0" y="65"/>
                    <a:pt x="0" y="65"/>
                    <a:pt x="0" y="65"/>
                  </a:cubicBezTo>
                  <a:cubicBezTo>
                    <a:pt x="0" y="62"/>
                    <a:pt x="0" y="62"/>
                    <a:pt x="0" y="62"/>
                  </a:cubicBezTo>
                  <a:cubicBezTo>
                    <a:pt x="0" y="59"/>
                    <a:pt x="0" y="59"/>
                    <a:pt x="0" y="59"/>
                  </a:cubicBezTo>
                  <a:cubicBezTo>
                    <a:pt x="0" y="55"/>
                    <a:pt x="0" y="55"/>
                    <a:pt x="0" y="55"/>
                  </a:cubicBezTo>
                  <a:cubicBezTo>
                    <a:pt x="0" y="52"/>
                    <a:pt x="0" y="52"/>
                    <a:pt x="0" y="52"/>
                  </a:cubicBezTo>
                  <a:cubicBezTo>
                    <a:pt x="0" y="48"/>
                    <a:pt x="0" y="48"/>
                    <a:pt x="0" y="48"/>
                  </a:cubicBezTo>
                  <a:cubicBezTo>
                    <a:pt x="0" y="45"/>
                    <a:pt x="0" y="45"/>
                    <a:pt x="0" y="45"/>
                  </a:cubicBezTo>
                  <a:cubicBezTo>
                    <a:pt x="0" y="41"/>
                    <a:pt x="0" y="41"/>
                    <a:pt x="0" y="41"/>
                  </a:cubicBezTo>
                  <a:cubicBezTo>
                    <a:pt x="0" y="38"/>
                    <a:pt x="0" y="38"/>
                    <a:pt x="0" y="38"/>
                  </a:cubicBezTo>
                  <a:cubicBezTo>
                    <a:pt x="0" y="34"/>
                    <a:pt x="0" y="34"/>
                    <a:pt x="0" y="34"/>
                  </a:cubicBezTo>
                  <a:cubicBezTo>
                    <a:pt x="0" y="31"/>
                    <a:pt x="0" y="31"/>
                    <a:pt x="0" y="31"/>
                  </a:cubicBezTo>
                  <a:cubicBezTo>
                    <a:pt x="0" y="27"/>
                    <a:pt x="0" y="27"/>
                    <a:pt x="0" y="27"/>
                  </a:cubicBezTo>
                  <a:cubicBezTo>
                    <a:pt x="0" y="23"/>
                    <a:pt x="0" y="23"/>
                    <a:pt x="0" y="23"/>
                  </a:cubicBezTo>
                  <a:cubicBezTo>
                    <a:pt x="0" y="20"/>
                    <a:pt x="0" y="20"/>
                    <a:pt x="0" y="20"/>
                  </a:cubicBezTo>
                  <a:cubicBezTo>
                    <a:pt x="0" y="16"/>
                    <a:pt x="0" y="16"/>
                    <a:pt x="0" y="16"/>
                  </a:cubicBezTo>
                  <a:cubicBezTo>
                    <a:pt x="0" y="13"/>
                    <a:pt x="0" y="13"/>
                    <a:pt x="0" y="13"/>
                  </a:cubicBezTo>
                  <a:cubicBezTo>
                    <a:pt x="0" y="9"/>
                    <a:pt x="0" y="9"/>
                    <a:pt x="0" y="9"/>
                  </a:cubicBezTo>
                  <a:cubicBezTo>
                    <a:pt x="1" y="9"/>
                    <a:pt x="1" y="9"/>
                    <a:pt x="1" y="9"/>
                  </a:cubicBezTo>
                  <a:cubicBezTo>
                    <a:pt x="3" y="8"/>
                    <a:pt x="3" y="8"/>
                    <a:pt x="3" y="8"/>
                  </a:cubicBezTo>
                  <a:cubicBezTo>
                    <a:pt x="5" y="7"/>
                    <a:pt x="5" y="7"/>
                    <a:pt x="5" y="7"/>
                  </a:cubicBezTo>
                  <a:cubicBezTo>
                    <a:pt x="7" y="7"/>
                    <a:pt x="7" y="7"/>
                    <a:pt x="7" y="7"/>
                  </a:cubicBezTo>
                  <a:cubicBezTo>
                    <a:pt x="9" y="6"/>
                    <a:pt x="9" y="6"/>
                    <a:pt x="9" y="6"/>
                  </a:cubicBezTo>
                  <a:cubicBezTo>
                    <a:pt x="11" y="5"/>
                    <a:pt x="11" y="5"/>
                    <a:pt x="11" y="5"/>
                  </a:cubicBezTo>
                  <a:cubicBezTo>
                    <a:pt x="13" y="5"/>
                    <a:pt x="13" y="5"/>
                    <a:pt x="13" y="5"/>
                  </a:cubicBezTo>
                  <a:cubicBezTo>
                    <a:pt x="15" y="4"/>
                    <a:pt x="15" y="4"/>
                    <a:pt x="15" y="4"/>
                  </a:cubicBezTo>
                  <a:cubicBezTo>
                    <a:pt x="17" y="4"/>
                    <a:pt x="17" y="4"/>
                    <a:pt x="17" y="4"/>
                  </a:cubicBezTo>
                  <a:cubicBezTo>
                    <a:pt x="19" y="3"/>
                    <a:pt x="19" y="3"/>
                    <a:pt x="19" y="3"/>
                  </a:cubicBezTo>
                  <a:cubicBezTo>
                    <a:pt x="22" y="2"/>
                    <a:pt x="22" y="2"/>
                    <a:pt x="22" y="2"/>
                  </a:cubicBezTo>
                  <a:cubicBezTo>
                    <a:pt x="24" y="1"/>
                    <a:pt x="24" y="1"/>
                    <a:pt x="24" y="1"/>
                  </a:cubicBezTo>
                  <a:cubicBezTo>
                    <a:pt x="26" y="1"/>
                    <a:pt x="26" y="1"/>
                    <a:pt x="26" y="1"/>
                  </a:cubicBezTo>
                  <a:cubicBezTo>
                    <a:pt x="28" y="0"/>
                    <a:pt x="28" y="0"/>
                    <a:pt x="28" y="0"/>
                  </a:cubicBezTo>
                  <a:cubicBezTo>
                    <a:pt x="29" y="0"/>
                    <a:pt x="29" y="0"/>
                    <a:pt x="29" y="0"/>
                  </a:cubicBezTo>
                  <a:cubicBezTo>
                    <a:pt x="30" y="1"/>
                    <a:pt x="30" y="1"/>
                    <a:pt x="30" y="1"/>
                  </a:cubicBezTo>
                  <a:cubicBezTo>
                    <a:pt x="32" y="2"/>
                    <a:pt x="32" y="2"/>
                    <a:pt x="32" y="2"/>
                  </a:cubicBezTo>
                  <a:cubicBezTo>
                    <a:pt x="33" y="3"/>
                    <a:pt x="33" y="3"/>
                    <a:pt x="33" y="3"/>
                  </a:cubicBezTo>
                  <a:cubicBezTo>
                    <a:pt x="35" y="4"/>
                    <a:pt x="35" y="4"/>
                    <a:pt x="35" y="4"/>
                  </a:cubicBezTo>
                  <a:cubicBezTo>
                    <a:pt x="36" y="5"/>
                    <a:pt x="36" y="5"/>
                    <a:pt x="36" y="5"/>
                  </a:cubicBezTo>
                  <a:cubicBezTo>
                    <a:pt x="38" y="6"/>
                    <a:pt x="38" y="6"/>
                    <a:pt x="38" y="6"/>
                  </a:cubicBezTo>
                  <a:cubicBezTo>
                    <a:pt x="39" y="7"/>
                    <a:pt x="39" y="7"/>
                    <a:pt x="39" y="7"/>
                  </a:cubicBezTo>
                  <a:cubicBezTo>
                    <a:pt x="41" y="8"/>
                    <a:pt x="41" y="8"/>
                    <a:pt x="41" y="8"/>
                  </a:cubicBezTo>
                  <a:cubicBezTo>
                    <a:pt x="43" y="9"/>
                    <a:pt x="43" y="9"/>
                    <a:pt x="43" y="9"/>
                  </a:cubicBezTo>
                  <a:cubicBezTo>
                    <a:pt x="44" y="10"/>
                    <a:pt x="44" y="10"/>
                    <a:pt x="44" y="10"/>
                  </a:cubicBezTo>
                  <a:cubicBezTo>
                    <a:pt x="46" y="11"/>
                    <a:pt x="46" y="11"/>
                    <a:pt x="46" y="11"/>
                  </a:cubicBezTo>
                  <a:cubicBezTo>
                    <a:pt x="47" y="12"/>
                    <a:pt x="47" y="12"/>
                    <a:pt x="47" y="12"/>
                  </a:cubicBezTo>
                  <a:cubicBezTo>
                    <a:pt x="49" y="13"/>
                    <a:pt x="49" y="13"/>
                    <a:pt x="49" y="13"/>
                  </a:cubicBezTo>
                  <a:cubicBezTo>
                    <a:pt x="50" y="14"/>
                    <a:pt x="50" y="14"/>
                    <a:pt x="50" y="14"/>
                  </a:cubicBezTo>
                  <a:cubicBezTo>
                    <a:pt x="52" y="15"/>
                    <a:pt x="52" y="15"/>
                    <a:pt x="52" y="15"/>
                  </a:cubicBezTo>
                  <a:cubicBezTo>
                    <a:pt x="53" y="17"/>
                    <a:pt x="53" y="17"/>
                    <a:pt x="53" y="17"/>
                  </a:cubicBezTo>
                  <a:cubicBezTo>
                    <a:pt x="55" y="18"/>
                    <a:pt x="55" y="18"/>
                    <a:pt x="55" y="18"/>
                  </a:cubicBezTo>
                  <a:cubicBezTo>
                    <a:pt x="56" y="19"/>
                    <a:pt x="56" y="19"/>
                    <a:pt x="56" y="19"/>
                  </a:cubicBezTo>
                  <a:cubicBezTo>
                    <a:pt x="57" y="19"/>
                    <a:pt x="57" y="19"/>
                    <a:pt x="57" y="19"/>
                  </a:cubicBezTo>
                  <a:cubicBezTo>
                    <a:pt x="57" y="21"/>
                    <a:pt x="57" y="21"/>
                    <a:pt x="57" y="21"/>
                  </a:cubicBezTo>
                  <a:cubicBezTo>
                    <a:pt x="58" y="22"/>
                    <a:pt x="58" y="22"/>
                    <a:pt x="58" y="22"/>
                  </a:cubicBezTo>
                  <a:cubicBezTo>
                    <a:pt x="59" y="23"/>
                    <a:pt x="59" y="23"/>
                    <a:pt x="59" y="23"/>
                  </a:cubicBezTo>
                  <a:cubicBezTo>
                    <a:pt x="61" y="25"/>
                    <a:pt x="61" y="25"/>
                    <a:pt x="61" y="25"/>
                  </a:cubicBezTo>
                  <a:cubicBezTo>
                    <a:pt x="62" y="27"/>
                    <a:pt x="62" y="27"/>
                    <a:pt x="62" y="27"/>
                  </a:cubicBezTo>
                  <a:cubicBezTo>
                    <a:pt x="63" y="28"/>
                    <a:pt x="63" y="28"/>
                    <a:pt x="63" y="28"/>
                  </a:cubicBezTo>
                  <a:cubicBezTo>
                    <a:pt x="64" y="29"/>
                    <a:pt x="64" y="29"/>
                    <a:pt x="64" y="29"/>
                  </a:cubicBezTo>
                  <a:cubicBezTo>
                    <a:pt x="66" y="31"/>
                    <a:pt x="66" y="31"/>
                    <a:pt x="66" y="31"/>
                  </a:cubicBezTo>
                  <a:cubicBezTo>
                    <a:pt x="67" y="33"/>
                    <a:pt x="67" y="33"/>
                    <a:pt x="67" y="33"/>
                  </a:cubicBezTo>
                  <a:cubicBezTo>
                    <a:pt x="68" y="33"/>
                    <a:pt x="68" y="33"/>
                    <a:pt x="68" y="33"/>
                  </a:cubicBezTo>
                  <a:cubicBezTo>
                    <a:pt x="70" y="32"/>
                    <a:pt x="70" y="32"/>
                    <a:pt x="70" y="32"/>
                  </a:cubicBezTo>
                  <a:cubicBezTo>
                    <a:pt x="73" y="32"/>
                    <a:pt x="73" y="32"/>
                    <a:pt x="73" y="32"/>
                  </a:cubicBezTo>
                  <a:cubicBezTo>
                    <a:pt x="75" y="31"/>
                    <a:pt x="75" y="31"/>
                    <a:pt x="75" y="31"/>
                  </a:cubicBezTo>
                  <a:cubicBezTo>
                    <a:pt x="77" y="31"/>
                    <a:pt x="77" y="31"/>
                    <a:pt x="77" y="31"/>
                  </a:cubicBezTo>
                  <a:cubicBezTo>
                    <a:pt x="79" y="31"/>
                    <a:pt x="79" y="31"/>
                    <a:pt x="79" y="31"/>
                  </a:cubicBezTo>
                  <a:cubicBezTo>
                    <a:pt x="81" y="30"/>
                    <a:pt x="81" y="30"/>
                    <a:pt x="81" y="30"/>
                  </a:cubicBezTo>
                  <a:cubicBezTo>
                    <a:pt x="84" y="31"/>
                    <a:pt x="84" y="31"/>
                    <a:pt x="84" y="31"/>
                  </a:cubicBezTo>
                  <a:cubicBezTo>
                    <a:pt x="86" y="31"/>
                    <a:pt x="86" y="31"/>
                    <a:pt x="86" y="31"/>
                  </a:cubicBezTo>
                  <a:cubicBezTo>
                    <a:pt x="88" y="31"/>
                    <a:pt x="88" y="31"/>
                    <a:pt x="88" y="31"/>
                  </a:cubicBezTo>
                  <a:cubicBezTo>
                    <a:pt x="90" y="31"/>
                    <a:pt x="90" y="31"/>
                    <a:pt x="90" y="31"/>
                  </a:cubicBezTo>
                  <a:cubicBezTo>
                    <a:pt x="92" y="31"/>
                    <a:pt x="92" y="31"/>
                    <a:pt x="92" y="31"/>
                  </a:cubicBezTo>
                  <a:cubicBezTo>
                    <a:pt x="94" y="31"/>
                    <a:pt x="94" y="31"/>
                    <a:pt x="94" y="31"/>
                  </a:cubicBezTo>
                  <a:cubicBezTo>
                    <a:pt x="95" y="32"/>
                    <a:pt x="95" y="32"/>
                    <a:pt x="95" y="32"/>
                  </a:cubicBezTo>
                  <a:cubicBezTo>
                    <a:pt x="96" y="31"/>
                    <a:pt x="96" y="31"/>
                    <a:pt x="96" y="31"/>
                  </a:cubicBezTo>
                  <a:cubicBezTo>
                    <a:pt x="97" y="31"/>
                    <a:pt x="97" y="31"/>
                    <a:pt x="97" y="31"/>
                  </a:cubicBezTo>
                  <a:cubicBezTo>
                    <a:pt x="98" y="30"/>
                    <a:pt x="98" y="30"/>
                    <a:pt x="98" y="30"/>
                  </a:cubicBezTo>
                  <a:cubicBezTo>
                    <a:pt x="99" y="29"/>
                    <a:pt x="99" y="29"/>
                    <a:pt x="99" y="29"/>
                  </a:cubicBezTo>
                  <a:cubicBezTo>
                    <a:pt x="100" y="29"/>
                    <a:pt x="100" y="29"/>
                    <a:pt x="100" y="29"/>
                  </a:cubicBezTo>
                  <a:cubicBezTo>
                    <a:pt x="101" y="30"/>
                    <a:pt x="101" y="30"/>
                    <a:pt x="101" y="30"/>
                  </a:cubicBezTo>
                  <a:cubicBezTo>
                    <a:pt x="102" y="31"/>
                    <a:pt x="102" y="31"/>
                    <a:pt x="102" y="31"/>
                  </a:cubicBezTo>
                  <a:cubicBezTo>
                    <a:pt x="103" y="32"/>
                    <a:pt x="103" y="32"/>
                    <a:pt x="103" y="32"/>
                  </a:cubicBezTo>
                  <a:cubicBezTo>
                    <a:pt x="104" y="34"/>
                    <a:pt x="104" y="34"/>
                    <a:pt x="104" y="34"/>
                  </a:cubicBezTo>
                  <a:cubicBezTo>
                    <a:pt x="105" y="34"/>
                    <a:pt x="105" y="34"/>
                    <a:pt x="105" y="34"/>
                  </a:cubicBezTo>
                  <a:cubicBezTo>
                    <a:pt x="107" y="35"/>
                    <a:pt x="107" y="35"/>
                    <a:pt x="107" y="35"/>
                  </a:cubicBezTo>
                  <a:cubicBezTo>
                    <a:pt x="108" y="37"/>
                    <a:pt x="108" y="37"/>
                    <a:pt x="108" y="37"/>
                  </a:cubicBezTo>
                  <a:cubicBezTo>
                    <a:pt x="109" y="39"/>
                    <a:pt x="109" y="39"/>
                    <a:pt x="109" y="39"/>
                  </a:cubicBezTo>
                  <a:cubicBezTo>
                    <a:pt x="109" y="41"/>
                    <a:pt x="109" y="41"/>
                    <a:pt x="109" y="41"/>
                  </a:cubicBezTo>
                  <a:cubicBezTo>
                    <a:pt x="110" y="42"/>
                    <a:pt x="110" y="42"/>
                    <a:pt x="110" y="42"/>
                  </a:cubicBezTo>
                  <a:cubicBezTo>
                    <a:pt x="111" y="41"/>
                    <a:pt x="111" y="41"/>
                    <a:pt x="111" y="41"/>
                  </a:cubicBezTo>
                  <a:cubicBezTo>
                    <a:pt x="113" y="41"/>
                    <a:pt x="113" y="41"/>
                    <a:pt x="113" y="41"/>
                  </a:cubicBezTo>
                  <a:cubicBezTo>
                    <a:pt x="114" y="40"/>
                    <a:pt x="114" y="40"/>
                    <a:pt x="114" y="40"/>
                  </a:cubicBezTo>
                  <a:cubicBezTo>
                    <a:pt x="113" y="42"/>
                    <a:pt x="113" y="42"/>
                    <a:pt x="113" y="42"/>
                  </a:cubicBezTo>
                  <a:cubicBezTo>
                    <a:pt x="113" y="44"/>
                    <a:pt x="113" y="44"/>
                    <a:pt x="113" y="44"/>
                  </a:cubicBezTo>
                  <a:cubicBezTo>
                    <a:pt x="113" y="46"/>
                    <a:pt x="113" y="46"/>
                    <a:pt x="113" y="46"/>
                  </a:cubicBezTo>
                  <a:cubicBezTo>
                    <a:pt x="113" y="53"/>
                    <a:pt x="113" y="46"/>
                    <a:pt x="113" y="55"/>
                  </a:cubicBezTo>
                  <a:cubicBezTo>
                    <a:pt x="117" y="55"/>
                    <a:pt x="114" y="55"/>
                    <a:pt x="118" y="55"/>
                  </a:cubicBezTo>
                  <a:cubicBezTo>
                    <a:pt x="118" y="59"/>
                    <a:pt x="119" y="64"/>
                    <a:pt x="120" y="68"/>
                  </a:cubicBezTo>
                  <a:cubicBezTo>
                    <a:pt x="121" y="68"/>
                    <a:pt x="121" y="68"/>
                    <a:pt x="121" y="68"/>
                  </a:cubicBezTo>
                  <a:cubicBezTo>
                    <a:pt x="122" y="68"/>
                    <a:pt x="122" y="68"/>
                    <a:pt x="122" y="68"/>
                  </a:cubicBezTo>
                  <a:cubicBezTo>
                    <a:pt x="127" y="68"/>
                    <a:pt x="129" y="68"/>
                    <a:pt x="132" y="67"/>
                  </a:cubicBezTo>
                  <a:cubicBezTo>
                    <a:pt x="133" y="68"/>
                    <a:pt x="133" y="68"/>
                    <a:pt x="133" y="68"/>
                  </a:cubicBezTo>
                  <a:cubicBezTo>
                    <a:pt x="134" y="67"/>
                    <a:pt x="133" y="68"/>
                    <a:pt x="134" y="67"/>
                  </a:cubicBezTo>
                  <a:cubicBezTo>
                    <a:pt x="135" y="69"/>
                    <a:pt x="135" y="69"/>
                    <a:pt x="136" y="70"/>
                  </a:cubicBezTo>
                  <a:cubicBezTo>
                    <a:pt x="136" y="71"/>
                    <a:pt x="136" y="72"/>
                    <a:pt x="135" y="73"/>
                  </a:cubicBezTo>
                  <a:cubicBezTo>
                    <a:pt x="137" y="75"/>
                    <a:pt x="138" y="76"/>
                    <a:pt x="140" y="76"/>
                  </a:cubicBezTo>
                  <a:cubicBezTo>
                    <a:pt x="141" y="76"/>
                    <a:pt x="141" y="76"/>
                    <a:pt x="141" y="76"/>
                  </a:cubicBezTo>
                  <a:cubicBezTo>
                    <a:pt x="142" y="75"/>
                    <a:pt x="142" y="75"/>
                    <a:pt x="142" y="75"/>
                  </a:cubicBezTo>
                  <a:cubicBezTo>
                    <a:pt x="142" y="74"/>
                    <a:pt x="142" y="74"/>
                    <a:pt x="142" y="74"/>
                  </a:cubicBezTo>
                  <a:cubicBezTo>
                    <a:pt x="141" y="74"/>
                    <a:pt x="141" y="74"/>
                    <a:pt x="141" y="74"/>
                  </a:cubicBezTo>
                  <a:cubicBezTo>
                    <a:pt x="141" y="73"/>
                    <a:pt x="141" y="73"/>
                    <a:pt x="141" y="73"/>
                  </a:cubicBezTo>
                  <a:cubicBezTo>
                    <a:pt x="142" y="70"/>
                    <a:pt x="144" y="69"/>
                    <a:pt x="146" y="67"/>
                  </a:cubicBezTo>
                  <a:cubicBezTo>
                    <a:pt x="147" y="66"/>
                    <a:pt x="147" y="66"/>
                    <a:pt x="147" y="66"/>
                  </a:cubicBezTo>
                  <a:cubicBezTo>
                    <a:pt x="147" y="65"/>
                    <a:pt x="147" y="65"/>
                    <a:pt x="147" y="65"/>
                  </a:cubicBezTo>
                  <a:cubicBezTo>
                    <a:pt x="148" y="64"/>
                    <a:pt x="148" y="64"/>
                    <a:pt x="148" y="64"/>
                  </a:cubicBezTo>
                  <a:cubicBezTo>
                    <a:pt x="149" y="63"/>
                    <a:pt x="149" y="63"/>
                    <a:pt x="150" y="63"/>
                  </a:cubicBezTo>
                  <a:cubicBezTo>
                    <a:pt x="151" y="62"/>
                    <a:pt x="151" y="62"/>
                    <a:pt x="151" y="62"/>
                  </a:cubicBezTo>
                  <a:cubicBezTo>
                    <a:pt x="153" y="61"/>
                    <a:pt x="152" y="61"/>
                    <a:pt x="154" y="60"/>
                  </a:cubicBezTo>
                  <a:cubicBezTo>
                    <a:pt x="156" y="59"/>
                    <a:pt x="157" y="59"/>
                    <a:pt x="158" y="58"/>
                  </a:cubicBezTo>
                  <a:cubicBezTo>
                    <a:pt x="160" y="56"/>
                    <a:pt x="160" y="55"/>
                    <a:pt x="162" y="54"/>
                  </a:cubicBezTo>
                  <a:cubicBezTo>
                    <a:pt x="163" y="54"/>
                    <a:pt x="163" y="54"/>
                    <a:pt x="163" y="54"/>
                  </a:cubicBezTo>
                  <a:cubicBezTo>
                    <a:pt x="163" y="55"/>
                    <a:pt x="163" y="55"/>
                    <a:pt x="163" y="55"/>
                  </a:cubicBezTo>
                  <a:cubicBezTo>
                    <a:pt x="164" y="55"/>
                    <a:pt x="164" y="55"/>
                    <a:pt x="164" y="55"/>
                  </a:cubicBezTo>
                  <a:cubicBezTo>
                    <a:pt x="164" y="54"/>
                    <a:pt x="165" y="53"/>
                    <a:pt x="165" y="53"/>
                  </a:cubicBezTo>
                  <a:cubicBezTo>
                    <a:pt x="166" y="52"/>
                    <a:pt x="166" y="52"/>
                    <a:pt x="166" y="52"/>
                  </a:cubicBezTo>
                  <a:cubicBezTo>
                    <a:pt x="167" y="52"/>
                    <a:pt x="167" y="52"/>
                    <a:pt x="167" y="52"/>
                  </a:cubicBezTo>
                  <a:cubicBezTo>
                    <a:pt x="168" y="52"/>
                    <a:pt x="168" y="52"/>
                    <a:pt x="168" y="52"/>
                  </a:cubicBezTo>
                  <a:close/>
                  <a:moveTo>
                    <a:pt x="165" y="71"/>
                  </a:moveTo>
                  <a:cubicBezTo>
                    <a:pt x="165" y="71"/>
                    <a:pt x="165" y="71"/>
                    <a:pt x="165" y="71"/>
                  </a:cubicBezTo>
                  <a:cubicBezTo>
                    <a:pt x="164" y="70"/>
                    <a:pt x="164" y="70"/>
                    <a:pt x="164" y="70"/>
                  </a:cubicBezTo>
                  <a:cubicBezTo>
                    <a:pt x="164" y="70"/>
                    <a:pt x="164" y="70"/>
                    <a:pt x="164" y="70"/>
                  </a:cubicBezTo>
                  <a:cubicBezTo>
                    <a:pt x="164" y="70"/>
                    <a:pt x="164" y="70"/>
                    <a:pt x="164" y="70"/>
                  </a:cubicBezTo>
                  <a:cubicBezTo>
                    <a:pt x="164" y="70"/>
                    <a:pt x="164" y="70"/>
                    <a:pt x="164" y="70"/>
                  </a:cubicBezTo>
                  <a:cubicBezTo>
                    <a:pt x="164" y="71"/>
                    <a:pt x="164" y="71"/>
                    <a:pt x="164" y="71"/>
                  </a:cubicBezTo>
                  <a:cubicBezTo>
                    <a:pt x="165" y="71"/>
                    <a:pt x="165" y="71"/>
                    <a:pt x="165" y="71"/>
                  </a:cubicBezTo>
                  <a:close/>
                  <a:moveTo>
                    <a:pt x="169" y="86"/>
                  </a:moveTo>
                  <a:cubicBezTo>
                    <a:pt x="169" y="86"/>
                    <a:pt x="169" y="85"/>
                    <a:pt x="169" y="85"/>
                  </a:cubicBezTo>
                  <a:cubicBezTo>
                    <a:pt x="169" y="85"/>
                    <a:pt x="169" y="85"/>
                    <a:pt x="169" y="85"/>
                  </a:cubicBezTo>
                  <a:cubicBezTo>
                    <a:pt x="168" y="84"/>
                    <a:pt x="168" y="84"/>
                    <a:pt x="168" y="84"/>
                  </a:cubicBezTo>
                  <a:cubicBezTo>
                    <a:pt x="168" y="84"/>
                    <a:pt x="168" y="84"/>
                    <a:pt x="168" y="84"/>
                  </a:cubicBezTo>
                  <a:cubicBezTo>
                    <a:pt x="168" y="83"/>
                    <a:pt x="168" y="83"/>
                    <a:pt x="168" y="83"/>
                  </a:cubicBezTo>
                  <a:cubicBezTo>
                    <a:pt x="169" y="83"/>
                    <a:pt x="169" y="83"/>
                    <a:pt x="169" y="83"/>
                  </a:cubicBezTo>
                  <a:cubicBezTo>
                    <a:pt x="169" y="83"/>
                    <a:pt x="169" y="83"/>
                    <a:pt x="169" y="83"/>
                  </a:cubicBezTo>
                  <a:cubicBezTo>
                    <a:pt x="170" y="84"/>
                    <a:pt x="170" y="84"/>
                    <a:pt x="170" y="84"/>
                  </a:cubicBezTo>
                  <a:cubicBezTo>
                    <a:pt x="170" y="84"/>
                    <a:pt x="170" y="84"/>
                    <a:pt x="170" y="84"/>
                  </a:cubicBezTo>
                  <a:cubicBezTo>
                    <a:pt x="171" y="84"/>
                    <a:pt x="171" y="84"/>
                    <a:pt x="171" y="84"/>
                  </a:cubicBezTo>
                  <a:cubicBezTo>
                    <a:pt x="171" y="85"/>
                    <a:pt x="171" y="85"/>
                    <a:pt x="171" y="85"/>
                  </a:cubicBezTo>
                  <a:cubicBezTo>
                    <a:pt x="171" y="86"/>
                    <a:pt x="171" y="86"/>
                    <a:pt x="171" y="86"/>
                  </a:cubicBezTo>
                  <a:cubicBezTo>
                    <a:pt x="171" y="86"/>
                    <a:pt x="171" y="86"/>
                    <a:pt x="171" y="86"/>
                  </a:cubicBezTo>
                  <a:cubicBezTo>
                    <a:pt x="170" y="86"/>
                    <a:pt x="171" y="87"/>
                    <a:pt x="169" y="86"/>
                  </a:cubicBezTo>
                  <a:close/>
                  <a:moveTo>
                    <a:pt x="177" y="86"/>
                  </a:moveTo>
                  <a:cubicBezTo>
                    <a:pt x="177" y="86"/>
                    <a:pt x="177" y="86"/>
                    <a:pt x="177" y="86"/>
                  </a:cubicBezTo>
                  <a:cubicBezTo>
                    <a:pt x="177" y="86"/>
                    <a:pt x="177" y="86"/>
                    <a:pt x="177" y="86"/>
                  </a:cubicBezTo>
                  <a:cubicBezTo>
                    <a:pt x="176" y="86"/>
                    <a:pt x="176" y="86"/>
                    <a:pt x="176" y="86"/>
                  </a:cubicBezTo>
                  <a:cubicBezTo>
                    <a:pt x="176" y="85"/>
                    <a:pt x="176" y="85"/>
                    <a:pt x="176" y="85"/>
                  </a:cubicBezTo>
                  <a:cubicBezTo>
                    <a:pt x="177" y="85"/>
                    <a:pt x="177" y="85"/>
                    <a:pt x="177" y="85"/>
                  </a:cubicBezTo>
                  <a:cubicBezTo>
                    <a:pt x="177" y="85"/>
                    <a:pt x="177" y="85"/>
                    <a:pt x="177" y="85"/>
                  </a:cubicBezTo>
                  <a:lnTo>
                    <a:pt x="177" y="86"/>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248">
              <a:extLst>
                <a:ext uri="{FF2B5EF4-FFF2-40B4-BE49-F238E27FC236}">
                  <a16:creationId xmlns:a16="http://schemas.microsoft.com/office/drawing/2014/main" id="{66468210-1C56-4461-80C9-9D3021FBCC69}"/>
                </a:ext>
              </a:extLst>
            </p:cNvPr>
            <p:cNvSpPr>
              <a:spLocks/>
            </p:cNvSpPr>
            <p:nvPr/>
          </p:nvSpPr>
          <p:spPr bwMode="auto">
            <a:xfrm>
              <a:off x="12271947" y="687936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249">
              <a:extLst>
                <a:ext uri="{FF2B5EF4-FFF2-40B4-BE49-F238E27FC236}">
                  <a16:creationId xmlns:a16="http://schemas.microsoft.com/office/drawing/2014/main" id="{53A1FCFE-F2AE-4350-9AE9-CCEE25164571}"/>
                </a:ext>
              </a:extLst>
            </p:cNvPr>
            <p:cNvSpPr>
              <a:spLocks noEditPoints="1"/>
            </p:cNvSpPr>
            <p:nvPr/>
          </p:nvSpPr>
          <p:spPr bwMode="auto">
            <a:xfrm>
              <a:off x="8824023" y="8399111"/>
              <a:ext cx="9498" cy="33246"/>
            </a:xfrm>
            <a:custGeom>
              <a:avLst/>
              <a:gdLst>
                <a:gd name="T0" fmla="*/ 2 w 2"/>
                <a:gd name="T1" fmla="*/ 3 h 8"/>
                <a:gd name="T2" fmla="*/ 2 w 2"/>
                <a:gd name="T3" fmla="*/ 3 h 8"/>
                <a:gd name="T4" fmla="*/ 1 w 2"/>
                <a:gd name="T5" fmla="*/ 2 h 8"/>
                <a:gd name="T6" fmla="*/ 1 w 2"/>
                <a:gd name="T7" fmla="*/ 1 h 8"/>
                <a:gd name="T8" fmla="*/ 2 w 2"/>
                <a:gd name="T9" fmla="*/ 1 h 8"/>
                <a:gd name="T10" fmla="*/ 2 w 2"/>
                <a:gd name="T11" fmla="*/ 0 h 8"/>
                <a:gd name="T12" fmla="*/ 2 w 2"/>
                <a:gd name="T13" fmla="*/ 1 h 8"/>
                <a:gd name="T14" fmla="*/ 2 w 2"/>
                <a:gd name="T15" fmla="*/ 2 h 8"/>
                <a:gd name="T16" fmla="*/ 2 w 2"/>
                <a:gd name="T17" fmla="*/ 3 h 8"/>
                <a:gd name="T18" fmla="*/ 1 w 2"/>
                <a:gd name="T19" fmla="*/ 5 h 8"/>
                <a:gd name="T20" fmla="*/ 1 w 2"/>
                <a:gd name="T21" fmla="*/ 5 h 8"/>
                <a:gd name="T22" fmla="*/ 1 w 2"/>
                <a:gd name="T23" fmla="*/ 5 h 8"/>
                <a:gd name="T24" fmla="*/ 1 w 2"/>
                <a:gd name="T25" fmla="*/ 5 h 8"/>
                <a:gd name="T26" fmla="*/ 1 w 2"/>
                <a:gd name="T27" fmla="*/ 5 h 8"/>
                <a:gd name="T28" fmla="*/ 1 w 2"/>
                <a:gd name="T29" fmla="*/ 5 h 8"/>
                <a:gd name="T30" fmla="*/ 1 w 2"/>
                <a:gd name="T31" fmla="*/ 5 h 8"/>
                <a:gd name="T32" fmla="*/ 1 w 2"/>
                <a:gd name="T33" fmla="*/ 5 h 8"/>
                <a:gd name="T34" fmla="*/ 1 w 2"/>
                <a:gd name="T35" fmla="*/ 5 h 8"/>
                <a:gd name="T36" fmla="*/ 1 w 2"/>
                <a:gd name="T37" fmla="*/ 5 h 8"/>
                <a:gd name="T38" fmla="*/ 1 w 2"/>
                <a:gd name="T39" fmla="*/ 5 h 8"/>
                <a:gd name="T40" fmla="*/ 1 w 2"/>
                <a:gd name="T41" fmla="*/ 4 h 8"/>
                <a:gd name="T42" fmla="*/ 2 w 2"/>
                <a:gd name="T43" fmla="*/ 4 h 8"/>
                <a:gd name="T44" fmla="*/ 2 w 2"/>
                <a:gd name="T45" fmla="*/ 4 h 8"/>
                <a:gd name="T46" fmla="*/ 2 w 2"/>
                <a:gd name="T47" fmla="*/ 4 h 8"/>
                <a:gd name="T48" fmla="*/ 2 w 2"/>
                <a:gd name="T49" fmla="*/ 4 h 8"/>
                <a:gd name="T50" fmla="*/ 1 w 2"/>
                <a:gd name="T51" fmla="*/ 5 h 8"/>
                <a:gd name="T52" fmla="*/ 0 w 2"/>
                <a:gd name="T53" fmla="*/ 8 h 8"/>
                <a:gd name="T54" fmla="*/ 0 w 2"/>
                <a:gd name="T55" fmla="*/ 8 h 8"/>
                <a:gd name="T56" fmla="*/ 0 w 2"/>
                <a:gd name="T57" fmla="*/ 8 h 8"/>
                <a:gd name="T58" fmla="*/ 0 w 2"/>
                <a:gd name="T59" fmla="*/ 8 h 8"/>
                <a:gd name="T60" fmla="*/ 0 w 2"/>
                <a:gd name="T61" fmla="*/ 8 h 8"/>
                <a:gd name="T62" fmla="*/ 0 w 2"/>
                <a:gd name="T63" fmla="*/ 8 h 8"/>
                <a:gd name="T64" fmla="*/ 0 w 2"/>
                <a:gd name="T65" fmla="*/ 8 h 8"/>
                <a:gd name="T66" fmla="*/ 0 w 2"/>
                <a:gd name="T67" fmla="*/ 8 h 8"/>
                <a:gd name="T68" fmla="*/ 0 w 2"/>
                <a:gd name="T69" fmla="*/ 8 h 8"/>
                <a:gd name="T70" fmla="*/ 0 w 2"/>
                <a:gd name="T71" fmla="*/ 8 h 8"/>
                <a:gd name="T72" fmla="*/ 0 w 2"/>
                <a:gd name="T73" fmla="*/ 8 h 8"/>
                <a:gd name="T74" fmla="*/ 0 w 2"/>
                <a:gd name="T75" fmla="*/ 8 h 8"/>
                <a:gd name="T76" fmla="*/ 0 w 2"/>
                <a:gd name="T77" fmla="*/ 8 h 8"/>
                <a:gd name="T78" fmla="*/ 0 w 2"/>
                <a:gd name="T7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 h="8">
                  <a:moveTo>
                    <a:pt x="2" y="3"/>
                  </a:moveTo>
                  <a:cubicBezTo>
                    <a:pt x="2" y="3"/>
                    <a:pt x="2" y="3"/>
                    <a:pt x="2" y="3"/>
                  </a:cubicBezTo>
                  <a:cubicBezTo>
                    <a:pt x="1" y="2"/>
                    <a:pt x="1" y="2"/>
                    <a:pt x="1" y="2"/>
                  </a:cubicBezTo>
                  <a:cubicBezTo>
                    <a:pt x="1" y="1"/>
                    <a:pt x="1" y="1"/>
                    <a:pt x="1" y="1"/>
                  </a:cubicBezTo>
                  <a:cubicBezTo>
                    <a:pt x="1" y="1"/>
                    <a:pt x="1" y="1"/>
                    <a:pt x="2" y="1"/>
                  </a:cubicBezTo>
                  <a:cubicBezTo>
                    <a:pt x="2" y="0"/>
                    <a:pt x="2" y="0"/>
                    <a:pt x="2" y="0"/>
                  </a:cubicBezTo>
                  <a:cubicBezTo>
                    <a:pt x="2" y="1"/>
                    <a:pt x="2" y="1"/>
                    <a:pt x="2" y="1"/>
                  </a:cubicBezTo>
                  <a:cubicBezTo>
                    <a:pt x="2" y="2"/>
                    <a:pt x="2" y="2"/>
                    <a:pt x="2" y="2"/>
                  </a:cubicBezTo>
                  <a:cubicBezTo>
                    <a:pt x="2" y="3"/>
                    <a:pt x="2" y="3"/>
                    <a:pt x="2" y="3"/>
                  </a:cubicBezTo>
                  <a:close/>
                  <a:moveTo>
                    <a:pt x="1" y="5"/>
                  </a:move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4"/>
                    <a:pt x="1" y="4"/>
                    <a:pt x="1" y="4"/>
                  </a:cubicBezTo>
                  <a:cubicBezTo>
                    <a:pt x="1" y="4"/>
                    <a:pt x="1" y="4"/>
                    <a:pt x="2" y="4"/>
                  </a:cubicBezTo>
                  <a:cubicBezTo>
                    <a:pt x="2" y="4"/>
                    <a:pt x="2" y="4"/>
                    <a:pt x="2" y="4"/>
                  </a:cubicBezTo>
                  <a:cubicBezTo>
                    <a:pt x="2" y="4"/>
                    <a:pt x="2" y="4"/>
                    <a:pt x="2" y="4"/>
                  </a:cubicBezTo>
                  <a:cubicBezTo>
                    <a:pt x="2" y="4"/>
                    <a:pt x="2" y="4"/>
                    <a:pt x="2" y="4"/>
                  </a:cubicBezTo>
                  <a:cubicBezTo>
                    <a:pt x="1" y="4"/>
                    <a:pt x="1" y="4"/>
                    <a:pt x="1" y="5"/>
                  </a:cubicBezTo>
                  <a:close/>
                  <a:moveTo>
                    <a:pt x="0" y="8"/>
                  </a:move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250">
              <a:extLst>
                <a:ext uri="{FF2B5EF4-FFF2-40B4-BE49-F238E27FC236}">
                  <a16:creationId xmlns:a16="http://schemas.microsoft.com/office/drawing/2014/main" id="{FF4DA950-D2B3-4D2B-8997-ED7AFCC450BA}"/>
                </a:ext>
              </a:extLst>
            </p:cNvPr>
            <p:cNvSpPr>
              <a:spLocks noEditPoints="1"/>
            </p:cNvSpPr>
            <p:nvPr/>
          </p:nvSpPr>
          <p:spPr bwMode="auto">
            <a:xfrm>
              <a:off x="8263616" y="8456101"/>
              <a:ext cx="631646" cy="536662"/>
            </a:xfrm>
            <a:custGeom>
              <a:avLst/>
              <a:gdLst>
                <a:gd name="T0" fmla="*/ 150 w 152"/>
                <a:gd name="T1" fmla="*/ 46 h 129"/>
                <a:gd name="T2" fmla="*/ 142 w 152"/>
                <a:gd name="T3" fmla="*/ 53 h 129"/>
                <a:gd name="T4" fmla="*/ 145 w 152"/>
                <a:gd name="T5" fmla="*/ 57 h 129"/>
                <a:gd name="T6" fmla="*/ 146 w 152"/>
                <a:gd name="T7" fmla="*/ 59 h 129"/>
                <a:gd name="T8" fmla="*/ 137 w 152"/>
                <a:gd name="T9" fmla="*/ 65 h 129"/>
                <a:gd name="T10" fmla="*/ 142 w 152"/>
                <a:gd name="T11" fmla="*/ 79 h 129"/>
                <a:gd name="T12" fmla="*/ 139 w 152"/>
                <a:gd name="T13" fmla="*/ 86 h 129"/>
                <a:gd name="T14" fmla="*/ 123 w 152"/>
                <a:gd name="T15" fmla="*/ 90 h 129"/>
                <a:gd name="T16" fmla="*/ 118 w 152"/>
                <a:gd name="T17" fmla="*/ 97 h 129"/>
                <a:gd name="T18" fmla="*/ 109 w 152"/>
                <a:gd name="T19" fmla="*/ 93 h 129"/>
                <a:gd name="T20" fmla="*/ 98 w 152"/>
                <a:gd name="T21" fmla="*/ 90 h 129"/>
                <a:gd name="T22" fmla="*/ 98 w 152"/>
                <a:gd name="T23" fmla="*/ 92 h 129"/>
                <a:gd name="T24" fmla="*/ 105 w 152"/>
                <a:gd name="T25" fmla="*/ 109 h 129"/>
                <a:gd name="T26" fmla="*/ 111 w 152"/>
                <a:gd name="T27" fmla="*/ 113 h 129"/>
                <a:gd name="T28" fmla="*/ 100 w 152"/>
                <a:gd name="T29" fmla="*/ 121 h 129"/>
                <a:gd name="T30" fmla="*/ 89 w 152"/>
                <a:gd name="T31" fmla="*/ 129 h 129"/>
                <a:gd name="T32" fmla="*/ 86 w 152"/>
                <a:gd name="T33" fmla="*/ 126 h 129"/>
                <a:gd name="T34" fmla="*/ 73 w 152"/>
                <a:gd name="T35" fmla="*/ 122 h 129"/>
                <a:gd name="T36" fmla="*/ 70 w 152"/>
                <a:gd name="T37" fmla="*/ 113 h 129"/>
                <a:gd name="T38" fmla="*/ 65 w 152"/>
                <a:gd name="T39" fmla="*/ 106 h 129"/>
                <a:gd name="T40" fmla="*/ 68 w 152"/>
                <a:gd name="T41" fmla="*/ 99 h 129"/>
                <a:gd name="T42" fmla="*/ 62 w 152"/>
                <a:gd name="T43" fmla="*/ 78 h 129"/>
                <a:gd name="T44" fmla="*/ 66 w 152"/>
                <a:gd name="T45" fmla="*/ 71 h 129"/>
                <a:gd name="T46" fmla="*/ 50 w 152"/>
                <a:gd name="T47" fmla="*/ 68 h 129"/>
                <a:gd name="T48" fmla="*/ 44 w 152"/>
                <a:gd name="T49" fmla="*/ 68 h 129"/>
                <a:gd name="T50" fmla="*/ 14 w 152"/>
                <a:gd name="T51" fmla="*/ 57 h 129"/>
                <a:gd name="T52" fmla="*/ 11 w 152"/>
                <a:gd name="T53" fmla="*/ 46 h 129"/>
                <a:gd name="T54" fmla="*/ 4 w 152"/>
                <a:gd name="T55" fmla="*/ 35 h 129"/>
                <a:gd name="T56" fmla="*/ 0 w 152"/>
                <a:gd name="T57" fmla="*/ 33 h 129"/>
                <a:gd name="T58" fmla="*/ 16 w 152"/>
                <a:gd name="T59" fmla="*/ 6 h 129"/>
                <a:gd name="T60" fmla="*/ 19 w 152"/>
                <a:gd name="T61" fmla="*/ 13 h 129"/>
                <a:gd name="T62" fmla="*/ 19 w 152"/>
                <a:gd name="T63" fmla="*/ 20 h 129"/>
                <a:gd name="T64" fmla="*/ 17 w 152"/>
                <a:gd name="T65" fmla="*/ 31 h 129"/>
                <a:gd name="T66" fmla="*/ 20 w 152"/>
                <a:gd name="T67" fmla="*/ 35 h 129"/>
                <a:gd name="T68" fmla="*/ 24 w 152"/>
                <a:gd name="T69" fmla="*/ 23 h 129"/>
                <a:gd name="T70" fmla="*/ 35 w 152"/>
                <a:gd name="T71" fmla="*/ 9 h 129"/>
                <a:gd name="T72" fmla="*/ 40 w 152"/>
                <a:gd name="T73" fmla="*/ 7 h 129"/>
                <a:gd name="T74" fmla="*/ 35 w 152"/>
                <a:gd name="T75" fmla="*/ 1 h 129"/>
                <a:gd name="T76" fmla="*/ 46 w 152"/>
                <a:gd name="T77" fmla="*/ 7 h 129"/>
                <a:gd name="T78" fmla="*/ 57 w 152"/>
                <a:gd name="T79" fmla="*/ 16 h 129"/>
                <a:gd name="T80" fmla="*/ 84 w 152"/>
                <a:gd name="T81" fmla="*/ 22 h 129"/>
                <a:gd name="T82" fmla="*/ 107 w 152"/>
                <a:gd name="T83" fmla="*/ 18 h 129"/>
                <a:gd name="T84" fmla="*/ 120 w 152"/>
                <a:gd name="T85" fmla="*/ 16 h 129"/>
                <a:gd name="T86" fmla="*/ 118 w 152"/>
                <a:gd name="T87" fmla="*/ 19 h 129"/>
                <a:gd name="T88" fmla="*/ 120 w 152"/>
                <a:gd name="T89" fmla="*/ 24 h 129"/>
                <a:gd name="T90" fmla="*/ 121 w 152"/>
                <a:gd name="T91" fmla="*/ 22 h 129"/>
                <a:gd name="T92" fmla="*/ 126 w 152"/>
                <a:gd name="T93" fmla="*/ 27 h 129"/>
                <a:gd name="T94" fmla="*/ 129 w 152"/>
                <a:gd name="T95" fmla="*/ 27 h 129"/>
                <a:gd name="T96" fmla="*/ 130 w 152"/>
                <a:gd name="T97" fmla="*/ 27 h 129"/>
                <a:gd name="T98" fmla="*/ 141 w 152"/>
                <a:gd name="T99" fmla="*/ 32 h 129"/>
                <a:gd name="T100" fmla="*/ 136 w 152"/>
                <a:gd name="T101" fmla="*/ 41 h 129"/>
                <a:gd name="T102" fmla="*/ 145 w 152"/>
                <a:gd name="T103" fmla="*/ 41 h 129"/>
                <a:gd name="T104" fmla="*/ 107 w 152"/>
                <a:gd name="T105" fmla="*/ 13 h 129"/>
                <a:gd name="T106" fmla="*/ 103 w 152"/>
                <a:gd name="T107" fmla="*/ 14 h 129"/>
                <a:gd name="T108" fmla="*/ 104 w 152"/>
                <a:gd name="T109" fmla="*/ 13 h 129"/>
                <a:gd name="T110" fmla="*/ 91 w 152"/>
                <a:gd name="T111" fmla="*/ 15 h 129"/>
                <a:gd name="T112" fmla="*/ 92 w 152"/>
                <a:gd name="T113" fmla="*/ 14 h 129"/>
                <a:gd name="T114" fmla="*/ 141 w 152"/>
                <a:gd name="T115" fmla="*/ 34 h 129"/>
                <a:gd name="T116" fmla="*/ 139 w 152"/>
                <a:gd name="T117" fmla="*/ 38 h 129"/>
                <a:gd name="T118" fmla="*/ 140 w 152"/>
                <a:gd name="T119" fmla="*/ 3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 h="129">
                  <a:moveTo>
                    <a:pt x="150" y="41"/>
                  </a:moveTo>
                  <a:cubicBezTo>
                    <a:pt x="152" y="44"/>
                    <a:pt x="152" y="44"/>
                    <a:pt x="152" y="44"/>
                  </a:cubicBezTo>
                  <a:cubicBezTo>
                    <a:pt x="152" y="44"/>
                    <a:pt x="152" y="44"/>
                    <a:pt x="152" y="44"/>
                  </a:cubicBezTo>
                  <a:cubicBezTo>
                    <a:pt x="152" y="45"/>
                    <a:pt x="152" y="45"/>
                    <a:pt x="152" y="45"/>
                  </a:cubicBezTo>
                  <a:cubicBezTo>
                    <a:pt x="150" y="45"/>
                    <a:pt x="150" y="45"/>
                    <a:pt x="150" y="45"/>
                  </a:cubicBezTo>
                  <a:cubicBezTo>
                    <a:pt x="150" y="46"/>
                    <a:pt x="150" y="46"/>
                    <a:pt x="150" y="46"/>
                  </a:cubicBezTo>
                  <a:cubicBezTo>
                    <a:pt x="150" y="47"/>
                    <a:pt x="150" y="47"/>
                    <a:pt x="150" y="47"/>
                  </a:cubicBezTo>
                  <a:cubicBezTo>
                    <a:pt x="146" y="48"/>
                    <a:pt x="148" y="48"/>
                    <a:pt x="146" y="49"/>
                  </a:cubicBezTo>
                  <a:cubicBezTo>
                    <a:pt x="144" y="49"/>
                    <a:pt x="144" y="49"/>
                    <a:pt x="144" y="49"/>
                  </a:cubicBezTo>
                  <a:cubicBezTo>
                    <a:pt x="144" y="50"/>
                    <a:pt x="144" y="50"/>
                    <a:pt x="144" y="50"/>
                  </a:cubicBezTo>
                  <a:cubicBezTo>
                    <a:pt x="143" y="52"/>
                    <a:pt x="143" y="52"/>
                    <a:pt x="142" y="53"/>
                  </a:cubicBezTo>
                  <a:cubicBezTo>
                    <a:pt x="142" y="53"/>
                    <a:pt x="142" y="53"/>
                    <a:pt x="142" y="53"/>
                  </a:cubicBezTo>
                  <a:cubicBezTo>
                    <a:pt x="142" y="54"/>
                    <a:pt x="143" y="54"/>
                    <a:pt x="143" y="55"/>
                  </a:cubicBezTo>
                  <a:cubicBezTo>
                    <a:pt x="143" y="56"/>
                    <a:pt x="143" y="56"/>
                    <a:pt x="143" y="56"/>
                  </a:cubicBezTo>
                  <a:cubicBezTo>
                    <a:pt x="143" y="56"/>
                    <a:pt x="143" y="56"/>
                    <a:pt x="143" y="56"/>
                  </a:cubicBezTo>
                  <a:cubicBezTo>
                    <a:pt x="143" y="57"/>
                    <a:pt x="143" y="57"/>
                    <a:pt x="143" y="57"/>
                  </a:cubicBezTo>
                  <a:cubicBezTo>
                    <a:pt x="144" y="57"/>
                    <a:pt x="144" y="57"/>
                    <a:pt x="144" y="57"/>
                  </a:cubicBezTo>
                  <a:cubicBezTo>
                    <a:pt x="145" y="57"/>
                    <a:pt x="145" y="57"/>
                    <a:pt x="145"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59"/>
                    <a:pt x="146" y="59"/>
                    <a:pt x="146" y="59"/>
                  </a:cubicBezTo>
                  <a:cubicBezTo>
                    <a:pt x="146" y="59"/>
                    <a:pt x="146" y="59"/>
                    <a:pt x="146" y="59"/>
                  </a:cubicBezTo>
                  <a:cubicBezTo>
                    <a:pt x="144" y="60"/>
                    <a:pt x="143" y="60"/>
                    <a:pt x="142" y="61"/>
                  </a:cubicBezTo>
                  <a:cubicBezTo>
                    <a:pt x="141" y="61"/>
                    <a:pt x="141" y="61"/>
                    <a:pt x="140" y="61"/>
                  </a:cubicBezTo>
                  <a:cubicBezTo>
                    <a:pt x="140" y="61"/>
                    <a:pt x="140" y="61"/>
                    <a:pt x="139" y="62"/>
                  </a:cubicBezTo>
                  <a:cubicBezTo>
                    <a:pt x="139" y="62"/>
                    <a:pt x="138" y="62"/>
                    <a:pt x="137" y="62"/>
                  </a:cubicBezTo>
                  <a:cubicBezTo>
                    <a:pt x="137" y="63"/>
                    <a:pt x="137" y="62"/>
                    <a:pt x="137" y="63"/>
                  </a:cubicBezTo>
                  <a:cubicBezTo>
                    <a:pt x="137" y="64"/>
                    <a:pt x="137" y="64"/>
                    <a:pt x="137" y="65"/>
                  </a:cubicBezTo>
                  <a:cubicBezTo>
                    <a:pt x="137" y="66"/>
                    <a:pt x="137" y="66"/>
                    <a:pt x="137" y="67"/>
                  </a:cubicBezTo>
                  <a:cubicBezTo>
                    <a:pt x="137" y="68"/>
                    <a:pt x="137" y="68"/>
                    <a:pt x="137" y="68"/>
                  </a:cubicBezTo>
                  <a:cubicBezTo>
                    <a:pt x="136" y="69"/>
                    <a:pt x="135" y="69"/>
                    <a:pt x="134" y="70"/>
                  </a:cubicBezTo>
                  <a:cubicBezTo>
                    <a:pt x="135" y="71"/>
                    <a:pt x="135" y="71"/>
                    <a:pt x="135" y="71"/>
                  </a:cubicBezTo>
                  <a:cubicBezTo>
                    <a:pt x="141" y="77"/>
                    <a:pt x="140" y="76"/>
                    <a:pt x="142" y="79"/>
                  </a:cubicBezTo>
                  <a:cubicBezTo>
                    <a:pt x="142" y="79"/>
                    <a:pt x="142" y="79"/>
                    <a:pt x="142" y="79"/>
                  </a:cubicBezTo>
                  <a:cubicBezTo>
                    <a:pt x="142" y="79"/>
                    <a:pt x="142" y="79"/>
                    <a:pt x="142" y="79"/>
                  </a:cubicBezTo>
                  <a:cubicBezTo>
                    <a:pt x="143" y="80"/>
                    <a:pt x="143" y="80"/>
                    <a:pt x="143" y="81"/>
                  </a:cubicBezTo>
                  <a:cubicBezTo>
                    <a:pt x="143" y="82"/>
                    <a:pt x="143" y="82"/>
                    <a:pt x="143" y="82"/>
                  </a:cubicBezTo>
                  <a:cubicBezTo>
                    <a:pt x="143" y="82"/>
                    <a:pt x="143" y="82"/>
                    <a:pt x="143" y="82"/>
                  </a:cubicBezTo>
                  <a:cubicBezTo>
                    <a:pt x="142" y="84"/>
                    <a:pt x="142" y="83"/>
                    <a:pt x="140" y="85"/>
                  </a:cubicBezTo>
                  <a:cubicBezTo>
                    <a:pt x="139" y="85"/>
                    <a:pt x="139" y="86"/>
                    <a:pt x="139" y="86"/>
                  </a:cubicBezTo>
                  <a:cubicBezTo>
                    <a:pt x="138" y="87"/>
                    <a:pt x="137" y="87"/>
                    <a:pt x="136" y="86"/>
                  </a:cubicBezTo>
                  <a:cubicBezTo>
                    <a:pt x="135" y="87"/>
                    <a:pt x="135" y="87"/>
                    <a:pt x="135" y="87"/>
                  </a:cubicBezTo>
                  <a:cubicBezTo>
                    <a:pt x="133" y="88"/>
                    <a:pt x="133" y="88"/>
                    <a:pt x="133" y="88"/>
                  </a:cubicBezTo>
                  <a:cubicBezTo>
                    <a:pt x="133" y="89"/>
                    <a:pt x="133" y="89"/>
                    <a:pt x="133" y="89"/>
                  </a:cubicBezTo>
                  <a:cubicBezTo>
                    <a:pt x="130" y="90"/>
                    <a:pt x="126" y="91"/>
                    <a:pt x="126" y="91"/>
                  </a:cubicBezTo>
                  <a:cubicBezTo>
                    <a:pt x="123" y="90"/>
                    <a:pt x="123" y="90"/>
                    <a:pt x="123" y="90"/>
                  </a:cubicBezTo>
                  <a:cubicBezTo>
                    <a:pt x="122" y="91"/>
                    <a:pt x="122" y="91"/>
                    <a:pt x="122" y="91"/>
                  </a:cubicBezTo>
                  <a:cubicBezTo>
                    <a:pt x="121" y="91"/>
                    <a:pt x="122" y="91"/>
                    <a:pt x="121" y="92"/>
                  </a:cubicBezTo>
                  <a:cubicBezTo>
                    <a:pt x="120" y="92"/>
                    <a:pt x="120" y="92"/>
                    <a:pt x="120" y="92"/>
                  </a:cubicBezTo>
                  <a:cubicBezTo>
                    <a:pt x="120" y="92"/>
                    <a:pt x="120" y="92"/>
                    <a:pt x="120" y="92"/>
                  </a:cubicBezTo>
                  <a:cubicBezTo>
                    <a:pt x="119" y="93"/>
                    <a:pt x="119" y="94"/>
                    <a:pt x="119" y="96"/>
                  </a:cubicBezTo>
                  <a:cubicBezTo>
                    <a:pt x="118" y="97"/>
                    <a:pt x="118" y="97"/>
                    <a:pt x="118" y="97"/>
                  </a:cubicBezTo>
                  <a:cubicBezTo>
                    <a:pt x="117" y="97"/>
                    <a:pt x="117" y="97"/>
                    <a:pt x="117" y="97"/>
                  </a:cubicBezTo>
                  <a:cubicBezTo>
                    <a:pt x="116" y="96"/>
                    <a:pt x="114" y="95"/>
                    <a:pt x="113" y="93"/>
                  </a:cubicBezTo>
                  <a:cubicBezTo>
                    <a:pt x="113" y="93"/>
                    <a:pt x="113" y="93"/>
                    <a:pt x="113" y="93"/>
                  </a:cubicBezTo>
                  <a:cubicBezTo>
                    <a:pt x="112" y="93"/>
                    <a:pt x="112" y="93"/>
                    <a:pt x="112" y="93"/>
                  </a:cubicBezTo>
                  <a:cubicBezTo>
                    <a:pt x="110" y="93"/>
                    <a:pt x="110" y="93"/>
                    <a:pt x="110" y="93"/>
                  </a:cubicBezTo>
                  <a:cubicBezTo>
                    <a:pt x="109" y="93"/>
                    <a:pt x="110" y="93"/>
                    <a:pt x="109" y="93"/>
                  </a:cubicBezTo>
                  <a:cubicBezTo>
                    <a:pt x="108" y="93"/>
                    <a:pt x="107" y="93"/>
                    <a:pt x="105" y="93"/>
                  </a:cubicBezTo>
                  <a:cubicBezTo>
                    <a:pt x="104" y="92"/>
                    <a:pt x="104" y="92"/>
                    <a:pt x="104" y="92"/>
                  </a:cubicBezTo>
                  <a:cubicBezTo>
                    <a:pt x="104" y="91"/>
                    <a:pt x="104" y="91"/>
                    <a:pt x="104" y="91"/>
                  </a:cubicBezTo>
                  <a:cubicBezTo>
                    <a:pt x="103" y="91"/>
                    <a:pt x="103" y="91"/>
                    <a:pt x="103" y="91"/>
                  </a:cubicBezTo>
                  <a:cubicBezTo>
                    <a:pt x="102" y="91"/>
                    <a:pt x="100" y="91"/>
                    <a:pt x="99" y="91"/>
                  </a:cubicBezTo>
                  <a:cubicBezTo>
                    <a:pt x="98" y="90"/>
                    <a:pt x="98" y="90"/>
                    <a:pt x="98" y="90"/>
                  </a:cubicBezTo>
                  <a:cubicBezTo>
                    <a:pt x="98" y="90"/>
                    <a:pt x="98" y="90"/>
                    <a:pt x="98" y="90"/>
                  </a:cubicBezTo>
                  <a:cubicBezTo>
                    <a:pt x="97" y="89"/>
                    <a:pt x="97" y="89"/>
                    <a:pt x="97" y="89"/>
                  </a:cubicBezTo>
                  <a:cubicBezTo>
                    <a:pt x="96" y="89"/>
                    <a:pt x="96" y="89"/>
                    <a:pt x="96" y="89"/>
                  </a:cubicBezTo>
                  <a:cubicBezTo>
                    <a:pt x="96" y="90"/>
                    <a:pt x="96" y="90"/>
                    <a:pt x="96" y="90"/>
                  </a:cubicBezTo>
                  <a:cubicBezTo>
                    <a:pt x="97" y="91"/>
                    <a:pt x="97" y="91"/>
                    <a:pt x="97" y="91"/>
                  </a:cubicBezTo>
                  <a:cubicBezTo>
                    <a:pt x="98" y="92"/>
                    <a:pt x="98" y="92"/>
                    <a:pt x="98" y="92"/>
                  </a:cubicBezTo>
                  <a:cubicBezTo>
                    <a:pt x="99" y="94"/>
                    <a:pt x="100" y="94"/>
                    <a:pt x="102" y="96"/>
                  </a:cubicBezTo>
                  <a:cubicBezTo>
                    <a:pt x="103" y="97"/>
                    <a:pt x="103" y="97"/>
                    <a:pt x="103" y="97"/>
                  </a:cubicBezTo>
                  <a:cubicBezTo>
                    <a:pt x="102" y="99"/>
                    <a:pt x="103" y="99"/>
                    <a:pt x="103" y="101"/>
                  </a:cubicBezTo>
                  <a:cubicBezTo>
                    <a:pt x="104" y="103"/>
                    <a:pt x="105" y="105"/>
                    <a:pt x="105" y="107"/>
                  </a:cubicBezTo>
                  <a:cubicBezTo>
                    <a:pt x="105" y="108"/>
                    <a:pt x="105" y="108"/>
                    <a:pt x="105" y="109"/>
                  </a:cubicBezTo>
                  <a:cubicBezTo>
                    <a:pt x="105" y="109"/>
                    <a:pt x="105" y="109"/>
                    <a:pt x="105" y="109"/>
                  </a:cubicBezTo>
                  <a:cubicBezTo>
                    <a:pt x="105" y="109"/>
                    <a:pt x="105" y="109"/>
                    <a:pt x="105" y="109"/>
                  </a:cubicBezTo>
                  <a:cubicBezTo>
                    <a:pt x="107" y="110"/>
                    <a:pt x="110" y="110"/>
                    <a:pt x="112" y="110"/>
                  </a:cubicBezTo>
                  <a:cubicBezTo>
                    <a:pt x="112" y="111"/>
                    <a:pt x="112" y="111"/>
                    <a:pt x="112" y="111"/>
                  </a:cubicBezTo>
                  <a:cubicBezTo>
                    <a:pt x="112" y="112"/>
                    <a:pt x="112" y="112"/>
                    <a:pt x="112" y="112"/>
                  </a:cubicBezTo>
                  <a:cubicBezTo>
                    <a:pt x="111" y="113"/>
                    <a:pt x="111" y="113"/>
                    <a:pt x="111" y="113"/>
                  </a:cubicBezTo>
                  <a:cubicBezTo>
                    <a:pt x="111" y="113"/>
                    <a:pt x="111" y="113"/>
                    <a:pt x="111" y="113"/>
                  </a:cubicBezTo>
                  <a:cubicBezTo>
                    <a:pt x="110" y="113"/>
                    <a:pt x="110" y="113"/>
                    <a:pt x="110" y="113"/>
                  </a:cubicBezTo>
                  <a:cubicBezTo>
                    <a:pt x="108" y="114"/>
                    <a:pt x="109" y="114"/>
                    <a:pt x="107" y="115"/>
                  </a:cubicBezTo>
                  <a:cubicBezTo>
                    <a:pt x="106" y="115"/>
                    <a:pt x="105" y="115"/>
                    <a:pt x="105" y="116"/>
                  </a:cubicBezTo>
                  <a:cubicBezTo>
                    <a:pt x="104" y="117"/>
                    <a:pt x="104" y="117"/>
                    <a:pt x="104" y="119"/>
                  </a:cubicBezTo>
                  <a:cubicBezTo>
                    <a:pt x="103" y="120"/>
                    <a:pt x="103" y="120"/>
                    <a:pt x="102" y="121"/>
                  </a:cubicBezTo>
                  <a:cubicBezTo>
                    <a:pt x="100" y="121"/>
                    <a:pt x="101" y="121"/>
                    <a:pt x="100" y="121"/>
                  </a:cubicBezTo>
                  <a:cubicBezTo>
                    <a:pt x="99" y="121"/>
                    <a:pt x="99" y="121"/>
                    <a:pt x="99" y="121"/>
                  </a:cubicBezTo>
                  <a:cubicBezTo>
                    <a:pt x="98" y="122"/>
                    <a:pt x="98" y="122"/>
                    <a:pt x="97" y="123"/>
                  </a:cubicBezTo>
                  <a:cubicBezTo>
                    <a:pt x="96" y="123"/>
                    <a:pt x="96" y="123"/>
                    <a:pt x="96" y="123"/>
                  </a:cubicBezTo>
                  <a:cubicBezTo>
                    <a:pt x="95" y="123"/>
                    <a:pt x="94" y="123"/>
                    <a:pt x="93" y="124"/>
                  </a:cubicBezTo>
                  <a:cubicBezTo>
                    <a:pt x="91" y="126"/>
                    <a:pt x="91" y="126"/>
                    <a:pt x="90" y="127"/>
                  </a:cubicBezTo>
                  <a:cubicBezTo>
                    <a:pt x="89" y="128"/>
                    <a:pt x="89" y="128"/>
                    <a:pt x="89" y="129"/>
                  </a:cubicBezTo>
                  <a:cubicBezTo>
                    <a:pt x="88" y="129"/>
                    <a:pt x="88" y="129"/>
                    <a:pt x="88" y="129"/>
                  </a:cubicBezTo>
                  <a:cubicBezTo>
                    <a:pt x="88" y="128"/>
                    <a:pt x="88" y="128"/>
                    <a:pt x="88" y="128"/>
                  </a:cubicBezTo>
                  <a:cubicBezTo>
                    <a:pt x="88" y="127"/>
                    <a:pt x="88" y="127"/>
                    <a:pt x="88" y="127"/>
                  </a:cubicBezTo>
                  <a:cubicBezTo>
                    <a:pt x="88" y="126"/>
                    <a:pt x="88" y="126"/>
                    <a:pt x="88" y="126"/>
                  </a:cubicBezTo>
                  <a:cubicBezTo>
                    <a:pt x="87" y="126"/>
                    <a:pt x="87" y="126"/>
                    <a:pt x="86" y="126"/>
                  </a:cubicBezTo>
                  <a:cubicBezTo>
                    <a:pt x="86" y="126"/>
                    <a:pt x="86" y="126"/>
                    <a:pt x="86" y="126"/>
                  </a:cubicBezTo>
                  <a:cubicBezTo>
                    <a:pt x="85" y="126"/>
                    <a:pt x="85" y="126"/>
                    <a:pt x="83" y="128"/>
                  </a:cubicBezTo>
                  <a:cubicBezTo>
                    <a:pt x="81" y="128"/>
                    <a:pt x="81" y="128"/>
                    <a:pt x="79" y="128"/>
                  </a:cubicBezTo>
                  <a:cubicBezTo>
                    <a:pt x="79" y="128"/>
                    <a:pt x="79" y="128"/>
                    <a:pt x="79" y="128"/>
                  </a:cubicBezTo>
                  <a:cubicBezTo>
                    <a:pt x="77" y="127"/>
                    <a:pt x="74" y="124"/>
                    <a:pt x="73" y="123"/>
                  </a:cubicBezTo>
                  <a:cubicBezTo>
                    <a:pt x="73" y="122"/>
                    <a:pt x="73" y="122"/>
                    <a:pt x="73" y="122"/>
                  </a:cubicBezTo>
                  <a:cubicBezTo>
                    <a:pt x="73" y="122"/>
                    <a:pt x="73" y="122"/>
                    <a:pt x="73" y="122"/>
                  </a:cubicBezTo>
                  <a:cubicBezTo>
                    <a:pt x="72" y="120"/>
                    <a:pt x="72" y="121"/>
                    <a:pt x="72" y="119"/>
                  </a:cubicBezTo>
                  <a:cubicBezTo>
                    <a:pt x="72" y="119"/>
                    <a:pt x="72" y="119"/>
                    <a:pt x="72" y="119"/>
                  </a:cubicBezTo>
                  <a:cubicBezTo>
                    <a:pt x="72" y="118"/>
                    <a:pt x="72" y="118"/>
                    <a:pt x="72" y="118"/>
                  </a:cubicBezTo>
                  <a:cubicBezTo>
                    <a:pt x="71" y="117"/>
                    <a:pt x="71" y="115"/>
                    <a:pt x="70" y="115"/>
                  </a:cubicBezTo>
                  <a:cubicBezTo>
                    <a:pt x="70" y="114"/>
                    <a:pt x="70" y="114"/>
                    <a:pt x="70" y="114"/>
                  </a:cubicBezTo>
                  <a:cubicBezTo>
                    <a:pt x="70" y="113"/>
                    <a:pt x="70" y="113"/>
                    <a:pt x="70" y="113"/>
                  </a:cubicBezTo>
                  <a:cubicBezTo>
                    <a:pt x="70" y="113"/>
                    <a:pt x="70" y="113"/>
                    <a:pt x="70" y="113"/>
                  </a:cubicBezTo>
                  <a:cubicBezTo>
                    <a:pt x="69" y="111"/>
                    <a:pt x="69" y="111"/>
                    <a:pt x="69" y="111"/>
                  </a:cubicBezTo>
                  <a:cubicBezTo>
                    <a:pt x="69" y="111"/>
                    <a:pt x="69" y="111"/>
                    <a:pt x="69" y="111"/>
                  </a:cubicBezTo>
                  <a:cubicBezTo>
                    <a:pt x="69" y="110"/>
                    <a:pt x="69" y="110"/>
                    <a:pt x="69" y="110"/>
                  </a:cubicBezTo>
                  <a:cubicBezTo>
                    <a:pt x="68" y="109"/>
                    <a:pt x="66" y="107"/>
                    <a:pt x="65" y="107"/>
                  </a:cubicBezTo>
                  <a:cubicBezTo>
                    <a:pt x="65" y="106"/>
                    <a:pt x="65" y="106"/>
                    <a:pt x="65" y="106"/>
                  </a:cubicBezTo>
                  <a:cubicBezTo>
                    <a:pt x="64" y="106"/>
                    <a:pt x="64" y="106"/>
                    <a:pt x="64" y="106"/>
                  </a:cubicBezTo>
                  <a:cubicBezTo>
                    <a:pt x="64" y="106"/>
                    <a:pt x="64" y="106"/>
                    <a:pt x="63" y="105"/>
                  </a:cubicBezTo>
                  <a:cubicBezTo>
                    <a:pt x="62" y="106"/>
                    <a:pt x="62" y="106"/>
                    <a:pt x="62" y="106"/>
                  </a:cubicBezTo>
                  <a:cubicBezTo>
                    <a:pt x="62" y="105"/>
                    <a:pt x="62" y="105"/>
                    <a:pt x="62" y="105"/>
                  </a:cubicBezTo>
                  <a:cubicBezTo>
                    <a:pt x="63" y="103"/>
                    <a:pt x="67" y="100"/>
                    <a:pt x="68" y="100"/>
                  </a:cubicBezTo>
                  <a:cubicBezTo>
                    <a:pt x="68" y="99"/>
                    <a:pt x="68" y="99"/>
                    <a:pt x="68" y="99"/>
                  </a:cubicBezTo>
                  <a:cubicBezTo>
                    <a:pt x="67" y="98"/>
                    <a:pt x="66" y="97"/>
                    <a:pt x="66" y="96"/>
                  </a:cubicBezTo>
                  <a:cubicBezTo>
                    <a:pt x="65" y="95"/>
                    <a:pt x="65" y="95"/>
                    <a:pt x="65" y="95"/>
                  </a:cubicBezTo>
                  <a:cubicBezTo>
                    <a:pt x="64" y="93"/>
                    <a:pt x="62" y="90"/>
                    <a:pt x="62" y="88"/>
                  </a:cubicBezTo>
                  <a:cubicBezTo>
                    <a:pt x="62" y="87"/>
                    <a:pt x="62" y="87"/>
                    <a:pt x="62" y="87"/>
                  </a:cubicBezTo>
                  <a:cubicBezTo>
                    <a:pt x="62" y="86"/>
                    <a:pt x="62" y="86"/>
                    <a:pt x="62" y="86"/>
                  </a:cubicBezTo>
                  <a:cubicBezTo>
                    <a:pt x="62" y="82"/>
                    <a:pt x="63" y="82"/>
                    <a:pt x="62" y="78"/>
                  </a:cubicBezTo>
                  <a:cubicBezTo>
                    <a:pt x="63" y="77"/>
                    <a:pt x="63" y="77"/>
                    <a:pt x="63" y="77"/>
                  </a:cubicBezTo>
                  <a:cubicBezTo>
                    <a:pt x="64" y="76"/>
                    <a:pt x="64" y="76"/>
                    <a:pt x="64" y="76"/>
                  </a:cubicBezTo>
                  <a:cubicBezTo>
                    <a:pt x="64" y="75"/>
                    <a:pt x="64" y="75"/>
                    <a:pt x="64" y="75"/>
                  </a:cubicBezTo>
                  <a:cubicBezTo>
                    <a:pt x="64" y="73"/>
                    <a:pt x="64" y="73"/>
                    <a:pt x="64" y="73"/>
                  </a:cubicBezTo>
                  <a:cubicBezTo>
                    <a:pt x="65" y="72"/>
                    <a:pt x="65" y="72"/>
                    <a:pt x="65" y="72"/>
                  </a:cubicBezTo>
                  <a:cubicBezTo>
                    <a:pt x="66" y="71"/>
                    <a:pt x="66" y="71"/>
                    <a:pt x="66" y="71"/>
                  </a:cubicBezTo>
                  <a:cubicBezTo>
                    <a:pt x="66" y="69"/>
                    <a:pt x="66" y="69"/>
                    <a:pt x="66" y="69"/>
                  </a:cubicBezTo>
                  <a:cubicBezTo>
                    <a:pt x="66" y="68"/>
                    <a:pt x="66" y="69"/>
                    <a:pt x="66" y="68"/>
                  </a:cubicBezTo>
                  <a:cubicBezTo>
                    <a:pt x="65" y="67"/>
                    <a:pt x="65" y="67"/>
                    <a:pt x="65" y="67"/>
                  </a:cubicBezTo>
                  <a:cubicBezTo>
                    <a:pt x="63" y="66"/>
                    <a:pt x="64" y="67"/>
                    <a:pt x="62" y="67"/>
                  </a:cubicBezTo>
                  <a:cubicBezTo>
                    <a:pt x="61" y="67"/>
                    <a:pt x="61" y="67"/>
                    <a:pt x="61" y="67"/>
                  </a:cubicBezTo>
                  <a:cubicBezTo>
                    <a:pt x="54" y="68"/>
                    <a:pt x="52" y="68"/>
                    <a:pt x="50" y="68"/>
                  </a:cubicBezTo>
                  <a:cubicBezTo>
                    <a:pt x="48" y="68"/>
                    <a:pt x="48" y="68"/>
                    <a:pt x="48" y="68"/>
                  </a:cubicBezTo>
                  <a:cubicBezTo>
                    <a:pt x="47" y="68"/>
                    <a:pt x="47" y="68"/>
                    <a:pt x="47" y="68"/>
                  </a:cubicBezTo>
                  <a:cubicBezTo>
                    <a:pt x="46" y="69"/>
                    <a:pt x="46" y="69"/>
                    <a:pt x="46" y="69"/>
                  </a:cubicBezTo>
                  <a:cubicBezTo>
                    <a:pt x="45" y="68"/>
                    <a:pt x="45" y="68"/>
                    <a:pt x="45" y="68"/>
                  </a:cubicBezTo>
                  <a:cubicBezTo>
                    <a:pt x="45" y="68"/>
                    <a:pt x="45" y="68"/>
                    <a:pt x="45" y="68"/>
                  </a:cubicBezTo>
                  <a:cubicBezTo>
                    <a:pt x="44" y="68"/>
                    <a:pt x="44" y="68"/>
                    <a:pt x="44" y="68"/>
                  </a:cubicBezTo>
                  <a:cubicBezTo>
                    <a:pt x="43" y="68"/>
                    <a:pt x="37" y="60"/>
                    <a:pt x="37" y="59"/>
                  </a:cubicBezTo>
                  <a:cubicBezTo>
                    <a:pt x="36" y="59"/>
                    <a:pt x="36" y="59"/>
                    <a:pt x="36" y="59"/>
                  </a:cubicBezTo>
                  <a:cubicBezTo>
                    <a:pt x="30" y="59"/>
                    <a:pt x="33" y="56"/>
                    <a:pt x="26" y="59"/>
                  </a:cubicBezTo>
                  <a:cubicBezTo>
                    <a:pt x="21" y="59"/>
                    <a:pt x="23" y="57"/>
                    <a:pt x="16" y="59"/>
                  </a:cubicBezTo>
                  <a:cubicBezTo>
                    <a:pt x="15" y="58"/>
                    <a:pt x="15" y="58"/>
                    <a:pt x="15" y="58"/>
                  </a:cubicBezTo>
                  <a:cubicBezTo>
                    <a:pt x="14" y="57"/>
                    <a:pt x="14" y="57"/>
                    <a:pt x="14" y="57"/>
                  </a:cubicBezTo>
                  <a:cubicBezTo>
                    <a:pt x="13" y="55"/>
                    <a:pt x="14" y="56"/>
                    <a:pt x="13" y="54"/>
                  </a:cubicBezTo>
                  <a:cubicBezTo>
                    <a:pt x="12" y="54"/>
                    <a:pt x="12" y="54"/>
                    <a:pt x="11" y="54"/>
                  </a:cubicBezTo>
                  <a:cubicBezTo>
                    <a:pt x="10" y="53"/>
                    <a:pt x="10" y="53"/>
                    <a:pt x="10" y="53"/>
                  </a:cubicBezTo>
                  <a:cubicBezTo>
                    <a:pt x="10" y="53"/>
                    <a:pt x="10" y="53"/>
                    <a:pt x="10" y="53"/>
                  </a:cubicBezTo>
                  <a:cubicBezTo>
                    <a:pt x="10" y="51"/>
                    <a:pt x="10" y="50"/>
                    <a:pt x="10" y="48"/>
                  </a:cubicBezTo>
                  <a:cubicBezTo>
                    <a:pt x="11" y="47"/>
                    <a:pt x="11" y="47"/>
                    <a:pt x="11" y="46"/>
                  </a:cubicBezTo>
                  <a:cubicBezTo>
                    <a:pt x="11" y="45"/>
                    <a:pt x="11" y="44"/>
                    <a:pt x="11" y="43"/>
                  </a:cubicBezTo>
                  <a:cubicBezTo>
                    <a:pt x="9" y="42"/>
                    <a:pt x="10" y="42"/>
                    <a:pt x="8" y="40"/>
                  </a:cubicBezTo>
                  <a:cubicBezTo>
                    <a:pt x="7" y="37"/>
                    <a:pt x="7" y="38"/>
                    <a:pt x="6" y="35"/>
                  </a:cubicBezTo>
                  <a:cubicBezTo>
                    <a:pt x="6" y="35"/>
                    <a:pt x="6" y="35"/>
                    <a:pt x="6" y="35"/>
                  </a:cubicBezTo>
                  <a:cubicBezTo>
                    <a:pt x="5" y="35"/>
                    <a:pt x="5" y="35"/>
                    <a:pt x="5" y="35"/>
                  </a:cubicBezTo>
                  <a:cubicBezTo>
                    <a:pt x="4" y="35"/>
                    <a:pt x="4" y="35"/>
                    <a:pt x="4" y="35"/>
                  </a:cubicBezTo>
                  <a:cubicBezTo>
                    <a:pt x="4" y="33"/>
                    <a:pt x="4" y="33"/>
                    <a:pt x="4" y="33"/>
                  </a:cubicBezTo>
                  <a:cubicBezTo>
                    <a:pt x="3" y="33"/>
                    <a:pt x="3" y="33"/>
                    <a:pt x="3" y="33"/>
                  </a:cubicBezTo>
                  <a:cubicBezTo>
                    <a:pt x="2" y="34"/>
                    <a:pt x="3" y="33"/>
                    <a:pt x="2" y="34"/>
                  </a:cubicBezTo>
                  <a:cubicBezTo>
                    <a:pt x="0" y="34"/>
                    <a:pt x="0" y="34"/>
                    <a:pt x="0" y="34"/>
                  </a:cubicBezTo>
                  <a:cubicBezTo>
                    <a:pt x="0" y="34"/>
                    <a:pt x="0" y="34"/>
                    <a:pt x="0" y="34"/>
                  </a:cubicBezTo>
                  <a:cubicBezTo>
                    <a:pt x="0" y="33"/>
                    <a:pt x="0" y="33"/>
                    <a:pt x="0" y="33"/>
                  </a:cubicBezTo>
                  <a:cubicBezTo>
                    <a:pt x="1" y="32"/>
                    <a:pt x="3" y="29"/>
                    <a:pt x="4" y="27"/>
                  </a:cubicBezTo>
                  <a:cubicBezTo>
                    <a:pt x="5" y="21"/>
                    <a:pt x="5" y="23"/>
                    <a:pt x="5" y="19"/>
                  </a:cubicBezTo>
                  <a:cubicBezTo>
                    <a:pt x="7" y="17"/>
                    <a:pt x="7" y="17"/>
                    <a:pt x="8" y="15"/>
                  </a:cubicBezTo>
                  <a:cubicBezTo>
                    <a:pt x="8" y="14"/>
                    <a:pt x="9" y="13"/>
                    <a:pt x="10" y="12"/>
                  </a:cubicBezTo>
                  <a:cubicBezTo>
                    <a:pt x="12" y="11"/>
                    <a:pt x="12" y="11"/>
                    <a:pt x="12" y="11"/>
                  </a:cubicBezTo>
                  <a:cubicBezTo>
                    <a:pt x="13" y="10"/>
                    <a:pt x="15" y="7"/>
                    <a:pt x="16" y="6"/>
                  </a:cubicBezTo>
                  <a:cubicBezTo>
                    <a:pt x="25" y="4"/>
                    <a:pt x="19" y="5"/>
                    <a:pt x="23" y="4"/>
                  </a:cubicBezTo>
                  <a:cubicBezTo>
                    <a:pt x="23" y="4"/>
                    <a:pt x="23" y="4"/>
                    <a:pt x="23" y="4"/>
                  </a:cubicBezTo>
                  <a:cubicBezTo>
                    <a:pt x="22" y="5"/>
                    <a:pt x="22" y="5"/>
                    <a:pt x="22" y="5"/>
                  </a:cubicBezTo>
                  <a:cubicBezTo>
                    <a:pt x="19" y="6"/>
                    <a:pt x="17" y="6"/>
                    <a:pt x="16" y="7"/>
                  </a:cubicBezTo>
                  <a:cubicBezTo>
                    <a:pt x="16" y="8"/>
                    <a:pt x="16" y="8"/>
                    <a:pt x="16" y="9"/>
                  </a:cubicBezTo>
                  <a:cubicBezTo>
                    <a:pt x="18" y="12"/>
                    <a:pt x="17" y="11"/>
                    <a:pt x="19" y="13"/>
                  </a:cubicBezTo>
                  <a:cubicBezTo>
                    <a:pt x="19" y="13"/>
                    <a:pt x="19" y="13"/>
                    <a:pt x="19" y="13"/>
                  </a:cubicBezTo>
                  <a:cubicBezTo>
                    <a:pt x="18" y="13"/>
                    <a:pt x="18" y="13"/>
                    <a:pt x="18" y="13"/>
                  </a:cubicBezTo>
                  <a:cubicBezTo>
                    <a:pt x="19" y="15"/>
                    <a:pt x="19" y="15"/>
                    <a:pt x="19" y="15"/>
                  </a:cubicBezTo>
                  <a:cubicBezTo>
                    <a:pt x="20" y="17"/>
                    <a:pt x="20" y="17"/>
                    <a:pt x="20" y="17"/>
                  </a:cubicBezTo>
                  <a:cubicBezTo>
                    <a:pt x="20" y="17"/>
                    <a:pt x="20" y="17"/>
                    <a:pt x="20" y="17"/>
                  </a:cubicBezTo>
                  <a:cubicBezTo>
                    <a:pt x="19" y="20"/>
                    <a:pt x="19" y="20"/>
                    <a:pt x="19" y="20"/>
                  </a:cubicBezTo>
                  <a:cubicBezTo>
                    <a:pt x="17" y="21"/>
                    <a:pt x="18" y="21"/>
                    <a:pt x="17" y="23"/>
                  </a:cubicBezTo>
                  <a:cubicBezTo>
                    <a:pt x="16" y="24"/>
                    <a:pt x="16" y="24"/>
                    <a:pt x="16" y="24"/>
                  </a:cubicBezTo>
                  <a:cubicBezTo>
                    <a:pt x="14" y="27"/>
                    <a:pt x="14" y="27"/>
                    <a:pt x="14" y="27"/>
                  </a:cubicBezTo>
                  <a:cubicBezTo>
                    <a:pt x="15" y="29"/>
                    <a:pt x="15" y="29"/>
                    <a:pt x="15" y="29"/>
                  </a:cubicBezTo>
                  <a:cubicBezTo>
                    <a:pt x="16" y="30"/>
                    <a:pt x="16" y="30"/>
                    <a:pt x="16" y="30"/>
                  </a:cubicBezTo>
                  <a:cubicBezTo>
                    <a:pt x="17" y="31"/>
                    <a:pt x="17" y="31"/>
                    <a:pt x="17" y="31"/>
                  </a:cubicBezTo>
                  <a:cubicBezTo>
                    <a:pt x="17" y="32"/>
                    <a:pt x="17" y="32"/>
                    <a:pt x="17" y="32"/>
                  </a:cubicBezTo>
                  <a:cubicBezTo>
                    <a:pt x="18" y="32"/>
                    <a:pt x="18" y="32"/>
                    <a:pt x="18" y="32"/>
                  </a:cubicBezTo>
                  <a:cubicBezTo>
                    <a:pt x="18" y="33"/>
                    <a:pt x="18" y="33"/>
                    <a:pt x="18" y="33"/>
                  </a:cubicBezTo>
                  <a:cubicBezTo>
                    <a:pt x="18" y="35"/>
                    <a:pt x="18" y="35"/>
                    <a:pt x="18" y="35"/>
                  </a:cubicBezTo>
                  <a:cubicBezTo>
                    <a:pt x="19" y="35"/>
                    <a:pt x="19" y="35"/>
                    <a:pt x="19" y="35"/>
                  </a:cubicBezTo>
                  <a:cubicBezTo>
                    <a:pt x="20" y="35"/>
                    <a:pt x="20" y="35"/>
                    <a:pt x="20" y="35"/>
                  </a:cubicBezTo>
                  <a:cubicBezTo>
                    <a:pt x="20" y="35"/>
                    <a:pt x="20" y="35"/>
                    <a:pt x="20" y="35"/>
                  </a:cubicBezTo>
                  <a:cubicBezTo>
                    <a:pt x="22" y="35"/>
                    <a:pt x="23" y="35"/>
                    <a:pt x="24" y="34"/>
                  </a:cubicBezTo>
                  <a:cubicBezTo>
                    <a:pt x="24" y="33"/>
                    <a:pt x="25" y="33"/>
                    <a:pt x="26" y="32"/>
                  </a:cubicBezTo>
                  <a:cubicBezTo>
                    <a:pt x="26" y="30"/>
                    <a:pt x="26" y="31"/>
                    <a:pt x="26" y="28"/>
                  </a:cubicBezTo>
                  <a:cubicBezTo>
                    <a:pt x="26" y="27"/>
                    <a:pt x="26" y="27"/>
                    <a:pt x="26" y="27"/>
                  </a:cubicBezTo>
                  <a:cubicBezTo>
                    <a:pt x="24" y="24"/>
                    <a:pt x="24" y="25"/>
                    <a:pt x="24" y="23"/>
                  </a:cubicBezTo>
                  <a:cubicBezTo>
                    <a:pt x="22" y="22"/>
                    <a:pt x="22" y="22"/>
                    <a:pt x="22" y="22"/>
                  </a:cubicBezTo>
                  <a:cubicBezTo>
                    <a:pt x="21" y="17"/>
                    <a:pt x="21" y="19"/>
                    <a:pt x="20" y="16"/>
                  </a:cubicBezTo>
                  <a:cubicBezTo>
                    <a:pt x="21" y="15"/>
                    <a:pt x="21" y="15"/>
                    <a:pt x="21" y="15"/>
                  </a:cubicBezTo>
                  <a:cubicBezTo>
                    <a:pt x="21" y="14"/>
                    <a:pt x="21" y="14"/>
                    <a:pt x="21" y="14"/>
                  </a:cubicBezTo>
                  <a:cubicBezTo>
                    <a:pt x="24" y="13"/>
                    <a:pt x="24" y="13"/>
                    <a:pt x="24" y="13"/>
                  </a:cubicBezTo>
                  <a:cubicBezTo>
                    <a:pt x="33" y="9"/>
                    <a:pt x="25" y="13"/>
                    <a:pt x="35" y="9"/>
                  </a:cubicBezTo>
                  <a:cubicBezTo>
                    <a:pt x="36" y="9"/>
                    <a:pt x="36" y="9"/>
                    <a:pt x="36" y="9"/>
                  </a:cubicBezTo>
                  <a:cubicBezTo>
                    <a:pt x="37" y="7"/>
                    <a:pt x="37" y="7"/>
                    <a:pt x="37" y="7"/>
                  </a:cubicBezTo>
                  <a:cubicBezTo>
                    <a:pt x="37" y="7"/>
                    <a:pt x="37" y="7"/>
                    <a:pt x="37" y="7"/>
                  </a:cubicBezTo>
                  <a:cubicBezTo>
                    <a:pt x="39" y="8"/>
                    <a:pt x="39" y="8"/>
                    <a:pt x="39" y="8"/>
                  </a:cubicBezTo>
                  <a:cubicBezTo>
                    <a:pt x="40" y="8"/>
                    <a:pt x="40" y="8"/>
                    <a:pt x="40" y="8"/>
                  </a:cubicBezTo>
                  <a:cubicBezTo>
                    <a:pt x="40" y="7"/>
                    <a:pt x="40" y="7"/>
                    <a:pt x="40" y="7"/>
                  </a:cubicBezTo>
                  <a:cubicBezTo>
                    <a:pt x="40" y="6"/>
                    <a:pt x="40" y="6"/>
                    <a:pt x="40" y="6"/>
                  </a:cubicBezTo>
                  <a:cubicBezTo>
                    <a:pt x="38" y="6"/>
                    <a:pt x="37" y="6"/>
                    <a:pt x="36" y="6"/>
                  </a:cubicBezTo>
                  <a:cubicBezTo>
                    <a:pt x="35" y="6"/>
                    <a:pt x="35" y="6"/>
                    <a:pt x="35" y="6"/>
                  </a:cubicBezTo>
                  <a:cubicBezTo>
                    <a:pt x="35" y="5"/>
                    <a:pt x="35" y="5"/>
                    <a:pt x="35" y="5"/>
                  </a:cubicBezTo>
                  <a:cubicBezTo>
                    <a:pt x="34" y="3"/>
                    <a:pt x="34" y="3"/>
                    <a:pt x="34" y="3"/>
                  </a:cubicBezTo>
                  <a:cubicBezTo>
                    <a:pt x="35" y="2"/>
                    <a:pt x="35" y="2"/>
                    <a:pt x="35" y="1"/>
                  </a:cubicBezTo>
                  <a:cubicBezTo>
                    <a:pt x="37" y="0"/>
                    <a:pt x="36" y="1"/>
                    <a:pt x="38" y="0"/>
                  </a:cubicBezTo>
                  <a:cubicBezTo>
                    <a:pt x="39" y="1"/>
                    <a:pt x="39" y="1"/>
                    <a:pt x="39" y="1"/>
                  </a:cubicBezTo>
                  <a:cubicBezTo>
                    <a:pt x="40" y="2"/>
                    <a:pt x="40" y="2"/>
                    <a:pt x="40" y="2"/>
                  </a:cubicBezTo>
                  <a:cubicBezTo>
                    <a:pt x="40" y="4"/>
                    <a:pt x="40" y="5"/>
                    <a:pt x="41" y="7"/>
                  </a:cubicBezTo>
                  <a:cubicBezTo>
                    <a:pt x="42" y="8"/>
                    <a:pt x="42" y="8"/>
                    <a:pt x="42" y="8"/>
                  </a:cubicBezTo>
                  <a:cubicBezTo>
                    <a:pt x="43" y="8"/>
                    <a:pt x="45" y="8"/>
                    <a:pt x="46" y="7"/>
                  </a:cubicBezTo>
                  <a:cubicBezTo>
                    <a:pt x="49" y="8"/>
                    <a:pt x="48" y="8"/>
                    <a:pt x="51" y="8"/>
                  </a:cubicBezTo>
                  <a:cubicBezTo>
                    <a:pt x="54" y="10"/>
                    <a:pt x="53" y="10"/>
                    <a:pt x="56" y="12"/>
                  </a:cubicBezTo>
                  <a:cubicBezTo>
                    <a:pt x="56" y="13"/>
                    <a:pt x="56" y="13"/>
                    <a:pt x="56" y="13"/>
                  </a:cubicBezTo>
                  <a:cubicBezTo>
                    <a:pt x="57" y="14"/>
                    <a:pt x="57" y="14"/>
                    <a:pt x="57" y="14"/>
                  </a:cubicBezTo>
                  <a:cubicBezTo>
                    <a:pt x="57" y="15"/>
                    <a:pt x="57" y="15"/>
                    <a:pt x="57" y="15"/>
                  </a:cubicBezTo>
                  <a:cubicBezTo>
                    <a:pt x="57" y="16"/>
                    <a:pt x="57" y="16"/>
                    <a:pt x="57" y="16"/>
                  </a:cubicBezTo>
                  <a:cubicBezTo>
                    <a:pt x="57" y="17"/>
                    <a:pt x="57" y="17"/>
                    <a:pt x="58" y="18"/>
                  </a:cubicBezTo>
                  <a:cubicBezTo>
                    <a:pt x="59" y="19"/>
                    <a:pt x="59" y="19"/>
                    <a:pt x="59" y="19"/>
                  </a:cubicBezTo>
                  <a:cubicBezTo>
                    <a:pt x="60" y="19"/>
                    <a:pt x="73" y="18"/>
                    <a:pt x="80" y="18"/>
                  </a:cubicBezTo>
                  <a:cubicBezTo>
                    <a:pt x="81" y="18"/>
                    <a:pt x="81" y="18"/>
                    <a:pt x="81" y="18"/>
                  </a:cubicBezTo>
                  <a:cubicBezTo>
                    <a:pt x="82" y="19"/>
                    <a:pt x="82" y="19"/>
                    <a:pt x="82" y="19"/>
                  </a:cubicBezTo>
                  <a:cubicBezTo>
                    <a:pt x="84" y="22"/>
                    <a:pt x="84" y="22"/>
                    <a:pt x="84" y="22"/>
                  </a:cubicBezTo>
                  <a:cubicBezTo>
                    <a:pt x="86" y="22"/>
                    <a:pt x="91" y="24"/>
                    <a:pt x="92" y="24"/>
                  </a:cubicBezTo>
                  <a:cubicBezTo>
                    <a:pt x="95" y="24"/>
                    <a:pt x="93" y="24"/>
                    <a:pt x="96" y="24"/>
                  </a:cubicBezTo>
                  <a:cubicBezTo>
                    <a:pt x="103" y="20"/>
                    <a:pt x="103" y="20"/>
                    <a:pt x="103" y="20"/>
                  </a:cubicBezTo>
                  <a:cubicBezTo>
                    <a:pt x="107" y="20"/>
                    <a:pt x="107" y="20"/>
                    <a:pt x="107" y="20"/>
                  </a:cubicBezTo>
                  <a:cubicBezTo>
                    <a:pt x="108" y="19"/>
                    <a:pt x="107" y="19"/>
                    <a:pt x="108" y="19"/>
                  </a:cubicBezTo>
                  <a:cubicBezTo>
                    <a:pt x="107" y="18"/>
                    <a:pt x="107" y="18"/>
                    <a:pt x="107" y="18"/>
                  </a:cubicBezTo>
                  <a:cubicBezTo>
                    <a:pt x="103" y="18"/>
                    <a:pt x="103" y="18"/>
                    <a:pt x="103" y="18"/>
                  </a:cubicBezTo>
                  <a:cubicBezTo>
                    <a:pt x="102" y="19"/>
                    <a:pt x="102" y="19"/>
                    <a:pt x="102" y="19"/>
                  </a:cubicBezTo>
                  <a:cubicBezTo>
                    <a:pt x="102" y="18"/>
                    <a:pt x="102" y="18"/>
                    <a:pt x="102" y="18"/>
                  </a:cubicBezTo>
                  <a:cubicBezTo>
                    <a:pt x="106" y="18"/>
                    <a:pt x="103" y="17"/>
                    <a:pt x="111" y="17"/>
                  </a:cubicBezTo>
                  <a:cubicBezTo>
                    <a:pt x="113" y="17"/>
                    <a:pt x="115" y="16"/>
                    <a:pt x="117" y="17"/>
                  </a:cubicBezTo>
                  <a:cubicBezTo>
                    <a:pt x="120" y="16"/>
                    <a:pt x="120" y="16"/>
                    <a:pt x="120" y="16"/>
                  </a:cubicBezTo>
                  <a:cubicBezTo>
                    <a:pt x="126" y="17"/>
                    <a:pt x="124" y="17"/>
                    <a:pt x="129" y="16"/>
                  </a:cubicBezTo>
                  <a:cubicBezTo>
                    <a:pt x="128" y="17"/>
                    <a:pt x="128" y="17"/>
                    <a:pt x="128" y="17"/>
                  </a:cubicBezTo>
                  <a:cubicBezTo>
                    <a:pt x="127" y="17"/>
                    <a:pt x="127" y="17"/>
                    <a:pt x="125" y="18"/>
                  </a:cubicBezTo>
                  <a:cubicBezTo>
                    <a:pt x="123" y="19"/>
                    <a:pt x="123" y="19"/>
                    <a:pt x="123" y="19"/>
                  </a:cubicBezTo>
                  <a:cubicBezTo>
                    <a:pt x="119" y="18"/>
                    <a:pt x="120" y="18"/>
                    <a:pt x="117" y="19"/>
                  </a:cubicBezTo>
                  <a:cubicBezTo>
                    <a:pt x="118" y="19"/>
                    <a:pt x="118" y="19"/>
                    <a:pt x="118" y="19"/>
                  </a:cubicBezTo>
                  <a:cubicBezTo>
                    <a:pt x="118" y="20"/>
                    <a:pt x="118" y="20"/>
                    <a:pt x="118" y="20"/>
                  </a:cubicBezTo>
                  <a:cubicBezTo>
                    <a:pt x="118" y="20"/>
                    <a:pt x="118" y="20"/>
                    <a:pt x="118" y="20"/>
                  </a:cubicBezTo>
                  <a:cubicBezTo>
                    <a:pt x="119" y="20"/>
                    <a:pt x="119" y="20"/>
                    <a:pt x="119" y="20"/>
                  </a:cubicBezTo>
                  <a:cubicBezTo>
                    <a:pt x="120" y="21"/>
                    <a:pt x="120" y="21"/>
                    <a:pt x="120" y="21"/>
                  </a:cubicBezTo>
                  <a:cubicBezTo>
                    <a:pt x="120" y="21"/>
                    <a:pt x="120" y="21"/>
                    <a:pt x="120" y="22"/>
                  </a:cubicBezTo>
                  <a:cubicBezTo>
                    <a:pt x="120" y="24"/>
                    <a:pt x="120" y="24"/>
                    <a:pt x="120" y="24"/>
                  </a:cubicBezTo>
                  <a:cubicBezTo>
                    <a:pt x="119" y="24"/>
                    <a:pt x="119" y="24"/>
                    <a:pt x="119" y="24"/>
                  </a:cubicBezTo>
                  <a:cubicBezTo>
                    <a:pt x="120" y="24"/>
                    <a:pt x="120" y="24"/>
                    <a:pt x="120" y="24"/>
                  </a:cubicBezTo>
                  <a:cubicBezTo>
                    <a:pt x="121" y="23"/>
                    <a:pt x="121" y="23"/>
                    <a:pt x="121" y="23"/>
                  </a:cubicBezTo>
                  <a:cubicBezTo>
                    <a:pt x="121" y="23"/>
                    <a:pt x="121" y="23"/>
                    <a:pt x="121" y="23"/>
                  </a:cubicBezTo>
                  <a:cubicBezTo>
                    <a:pt x="121" y="22"/>
                    <a:pt x="121" y="22"/>
                    <a:pt x="121" y="22"/>
                  </a:cubicBezTo>
                  <a:cubicBezTo>
                    <a:pt x="121" y="22"/>
                    <a:pt x="121" y="22"/>
                    <a:pt x="121" y="22"/>
                  </a:cubicBezTo>
                  <a:cubicBezTo>
                    <a:pt x="122" y="23"/>
                    <a:pt x="122" y="23"/>
                    <a:pt x="122" y="23"/>
                  </a:cubicBezTo>
                  <a:cubicBezTo>
                    <a:pt x="123" y="26"/>
                    <a:pt x="123" y="26"/>
                    <a:pt x="124" y="27"/>
                  </a:cubicBezTo>
                  <a:cubicBezTo>
                    <a:pt x="124" y="27"/>
                    <a:pt x="124" y="27"/>
                    <a:pt x="124" y="27"/>
                  </a:cubicBezTo>
                  <a:cubicBezTo>
                    <a:pt x="125" y="27"/>
                    <a:pt x="125" y="27"/>
                    <a:pt x="125" y="26"/>
                  </a:cubicBezTo>
                  <a:cubicBezTo>
                    <a:pt x="125" y="27"/>
                    <a:pt x="125" y="27"/>
                    <a:pt x="126" y="27"/>
                  </a:cubicBezTo>
                  <a:cubicBezTo>
                    <a:pt x="126" y="27"/>
                    <a:pt x="126" y="27"/>
                    <a:pt x="126" y="27"/>
                  </a:cubicBezTo>
                  <a:cubicBezTo>
                    <a:pt x="126" y="26"/>
                    <a:pt x="126" y="26"/>
                    <a:pt x="126" y="26"/>
                  </a:cubicBezTo>
                  <a:cubicBezTo>
                    <a:pt x="126" y="25"/>
                    <a:pt x="126" y="25"/>
                    <a:pt x="126" y="25"/>
                  </a:cubicBezTo>
                  <a:cubicBezTo>
                    <a:pt x="126" y="25"/>
                    <a:pt x="126" y="25"/>
                    <a:pt x="126" y="25"/>
                  </a:cubicBezTo>
                  <a:cubicBezTo>
                    <a:pt x="126" y="25"/>
                    <a:pt x="126" y="25"/>
                    <a:pt x="126" y="25"/>
                  </a:cubicBezTo>
                  <a:cubicBezTo>
                    <a:pt x="127" y="25"/>
                    <a:pt x="127" y="25"/>
                    <a:pt x="127" y="25"/>
                  </a:cubicBezTo>
                  <a:cubicBezTo>
                    <a:pt x="129" y="26"/>
                    <a:pt x="128" y="26"/>
                    <a:pt x="129" y="27"/>
                  </a:cubicBezTo>
                  <a:cubicBezTo>
                    <a:pt x="129" y="28"/>
                    <a:pt x="129" y="28"/>
                    <a:pt x="129" y="28"/>
                  </a:cubicBezTo>
                  <a:cubicBezTo>
                    <a:pt x="130" y="28"/>
                    <a:pt x="130" y="28"/>
                    <a:pt x="130" y="28"/>
                  </a:cubicBezTo>
                  <a:cubicBezTo>
                    <a:pt x="130" y="29"/>
                    <a:pt x="130" y="29"/>
                    <a:pt x="130" y="29"/>
                  </a:cubicBezTo>
                  <a:cubicBezTo>
                    <a:pt x="131" y="28"/>
                    <a:pt x="131" y="28"/>
                    <a:pt x="131" y="28"/>
                  </a:cubicBezTo>
                  <a:cubicBezTo>
                    <a:pt x="130" y="28"/>
                    <a:pt x="130" y="28"/>
                    <a:pt x="130" y="28"/>
                  </a:cubicBezTo>
                  <a:cubicBezTo>
                    <a:pt x="130" y="27"/>
                    <a:pt x="130" y="27"/>
                    <a:pt x="130" y="27"/>
                  </a:cubicBezTo>
                  <a:cubicBezTo>
                    <a:pt x="132" y="27"/>
                    <a:pt x="132" y="27"/>
                    <a:pt x="132" y="27"/>
                  </a:cubicBezTo>
                  <a:cubicBezTo>
                    <a:pt x="132" y="26"/>
                    <a:pt x="132" y="26"/>
                    <a:pt x="132" y="26"/>
                  </a:cubicBezTo>
                  <a:cubicBezTo>
                    <a:pt x="133" y="26"/>
                    <a:pt x="133" y="26"/>
                    <a:pt x="133" y="26"/>
                  </a:cubicBezTo>
                  <a:cubicBezTo>
                    <a:pt x="135" y="29"/>
                    <a:pt x="135" y="29"/>
                    <a:pt x="135" y="29"/>
                  </a:cubicBezTo>
                  <a:cubicBezTo>
                    <a:pt x="136" y="29"/>
                    <a:pt x="137" y="29"/>
                    <a:pt x="139" y="30"/>
                  </a:cubicBezTo>
                  <a:cubicBezTo>
                    <a:pt x="140" y="31"/>
                    <a:pt x="140" y="31"/>
                    <a:pt x="141" y="32"/>
                  </a:cubicBezTo>
                  <a:cubicBezTo>
                    <a:pt x="141" y="33"/>
                    <a:pt x="141" y="33"/>
                    <a:pt x="141" y="33"/>
                  </a:cubicBezTo>
                  <a:cubicBezTo>
                    <a:pt x="139" y="34"/>
                    <a:pt x="139" y="34"/>
                    <a:pt x="139" y="34"/>
                  </a:cubicBezTo>
                  <a:cubicBezTo>
                    <a:pt x="138" y="34"/>
                    <a:pt x="139" y="34"/>
                    <a:pt x="138" y="35"/>
                  </a:cubicBezTo>
                  <a:cubicBezTo>
                    <a:pt x="138" y="36"/>
                    <a:pt x="138" y="36"/>
                    <a:pt x="138" y="36"/>
                  </a:cubicBezTo>
                  <a:cubicBezTo>
                    <a:pt x="138" y="36"/>
                    <a:pt x="138" y="36"/>
                    <a:pt x="138" y="36"/>
                  </a:cubicBezTo>
                  <a:cubicBezTo>
                    <a:pt x="137" y="38"/>
                    <a:pt x="137" y="38"/>
                    <a:pt x="136" y="41"/>
                  </a:cubicBezTo>
                  <a:cubicBezTo>
                    <a:pt x="132" y="41"/>
                    <a:pt x="132" y="41"/>
                    <a:pt x="132" y="41"/>
                  </a:cubicBezTo>
                  <a:cubicBezTo>
                    <a:pt x="135" y="42"/>
                    <a:pt x="132" y="41"/>
                    <a:pt x="135" y="43"/>
                  </a:cubicBezTo>
                  <a:cubicBezTo>
                    <a:pt x="137" y="42"/>
                    <a:pt x="137" y="42"/>
                    <a:pt x="137" y="42"/>
                  </a:cubicBezTo>
                  <a:cubicBezTo>
                    <a:pt x="138" y="42"/>
                    <a:pt x="138" y="42"/>
                    <a:pt x="138" y="42"/>
                  </a:cubicBezTo>
                  <a:cubicBezTo>
                    <a:pt x="139" y="41"/>
                    <a:pt x="140" y="41"/>
                    <a:pt x="141" y="41"/>
                  </a:cubicBezTo>
                  <a:cubicBezTo>
                    <a:pt x="145" y="41"/>
                    <a:pt x="145" y="41"/>
                    <a:pt x="145" y="41"/>
                  </a:cubicBezTo>
                  <a:cubicBezTo>
                    <a:pt x="145" y="40"/>
                    <a:pt x="145" y="40"/>
                    <a:pt x="145" y="40"/>
                  </a:cubicBezTo>
                  <a:cubicBezTo>
                    <a:pt x="146" y="40"/>
                    <a:pt x="146" y="40"/>
                    <a:pt x="146" y="40"/>
                  </a:cubicBezTo>
                  <a:cubicBezTo>
                    <a:pt x="148" y="40"/>
                    <a:pt x="148" y="40"/>
                    <a:pt x="148" y="40"/>
                  </a:cubicBezTo>
                  <a:cubicBezTo>
                    <a:pt x="150" y="41"/>
                    <a:pt x="150" y="41"/>
                    <a:pt x="150" y="41"/>
                  </a:cubicBezTo>
                  <a:close/>
                  <a:moveTo>
                    <a:pt x="107" y="12"/>
                  </a:moveTo>
                  <a:cubicBezTo>
                    <a:pt x="107" y="13"/>
                    <a:pt x="107" y="13"/>
                    <a:pt x="107" y="13"/>
                  </a:cubicBezTo>
                  <a:cubicBezTo>
                    <a:pt x="107" y="14"/>
                    <a:pt x="107" y="14"/>
                    <a:pt x="107" y="14"/>
                  </a:cubicBezTo>
                  <a:cubicBezTo>
                    <a:pt x="106" y="15"/>
                    <a:pt x="106" y="15"/>
                    <a:pt x="106" y="15"/>
                  </a:cubicBezTo>
                  <a:cubicBezTo>
                    <a:pt x="105" y="15"/>
                    <a:pt x="105" y="15"/>
                    <a:pt x="105" y="15"/>
                  </a:cubicBezTo>
                  <a:cubicBezTo>
                    <a:pt x="104" y="15"/>
                    <a:pt x="104" y="15"/>
                    <a:pt x="104" y="15"/>
                  </a:cubicBezTo>
                  <a:cubicBezTo>
                    <a:pt x="103" y="14"/>
                    <a:pt x="103" y="14"/>
                    <a:pt x="103" y="14"/>
                  </a:cubicBezTo>
                  <a:cubicBezTo>
                    <a:pt x="103" y="14"/>
                    <a:pt x="103" y="14"/>
                    <a:pt x="103" y="14"/>
                  </a:cubicBezTo>
                  <a:cubicBezTo>
                    <a:pt x="101" y="14"/>
                    <a:pt x="101" y="14"/>
                    <a:pt x="101" y="14"/>
                  </a:cubicBezTo>
                  <a:cubicBezTo>
                    <a:pt x="101" y="14"/>
                    <a:pt x="101" y="14"/>
                    <a:pt x="101" y="14"/>
                  </a:cubicBezTo>
                  <a:cubicBezTo>
                    <a:pt x="101" y="13"/>
                    <a:pt x="101" y="13"/>
                    <a:pt x="101" y="13"/>
                  </a:cubicBezTo>
                  <a:cubicBezTo>
                    <a:pt x="102" y="13"/>
                    <a:pt x="102" y="13"/>
                    <a:pt x="103" y="12"/>
                  </a:cubicBezTo>
                  <a:cubicBezTo>
                    <a:pt x="103" y="13"/>
                    <a:pt x="103" y="13"/>
                    <a:pt x="103" y="13"/>
                  </a:cubicBezTo>
                  <a:cubicBezTo>
                    <a:pt x="104" y="13"/>
                    <a:pt x="104" y="13"/>
                    <a:pt x="104" y="13"/>
                  </a:cubicBezTo>
                  <a:cubicBezTo>
                    <a:pt x="105" y="13"/>
                    <a:pt x="105" y="13"/>
                    <a:pt x="105" y="13"/>
                  </a:cubicBezTo>
                  <a:cubicBezTo>
                    <a:pt x="105" y="13"/>
                    <a:pt x="105" y="13"/>
                    <a:pt x="105" y="13"/>
                  </a:cubicBezTo>
                  <a:cubicBezTo>
                    <a:pt x="106" y="12"/>
                    <a:pt x="106" y="12"/>
                    <a:pt x="106" y="12"/>
                  </a:cubicBezTo>
                  <a:cubicBezTo>
                    <a:pt x="106" y="12"/>
                    <a:pt x="107" y="12"/>
                    <a:pt x="107" y="12"/>
                  </a:cubicBezTo>
                  <a:close/>
                  <a:moveTo>
                    <a:pt x="92" y="14"/>
                  </a:moveTo>
                  <a:cubicBezTo>
                    <a:pt x="91" y="15"/>
                    <a:pt x="91" y="15"/>
                    <a:pt x="91" y="15"/>
                  </a:cubicBezTo>
                  <a:cubicBezTo>
                    <a:pt x="90" y="14"/>
                    <a:pt x="90" y="14"/>
                    <a:pt x="90" y="14"/>
                  </a:cubicBezTo>
                  <a:cubicBezTo>
                    <a:pt x="89" y="14"/>
                    <a:pt x="89" y="14"/>
                    <a:pt x="89" y="14"/>
                  </a:cubicBezTo>
                  <a:cubicBezTo>
                    <a:pt x="90" y="14"/>
                    <a:pt x="90" y="14"/>
                    <a:pt x="90" y="14"/>
                  </a:cubicBezTo>
                  <a:cubicBezTo>
                    <a:pt x="91" y="14"/>
                    <a:pt x="91" y="14"/>
                    <a:pt x="91" y="14"/>
                  </a:cubicBezTo>
                  <a:cubicBezTo>
                    <a:pt x="91" y="14"/>
                    <a:pt x="91" y="14"/>
                    <a:pt x="91" y="14"/>
                  </a:cubicBezTo>
                  <a:lnTo>
                    <a:pt x="92" y="14"/>
                  </a:lnTo>
                  <a:close/>
                  <a:moveTo>
                    <a:pt x="141" y="34"/>
                  </a:moveTo>
                  <a:cubicBezTo>
                    <a:pt x="139" y="35"/>
                    <a:pt x="139" y="35"/>
                    <a:pt x="139" y="35"/>
                  </a:cubicBezTo>
                  <a:cubicBezTo>
                    <a:pt x="139" y="35"/>
                    <a:pt x="139" y="35"/>
                    <a:pt x="139" y="35"/>
                  </a:cubicBezTo>
                  <a:cubicBezTo>
                    <a:pt x="140" y="34"/>
                    <a:pt x="140" y="34"/>
                    <a:pt x="140" y="34"/>
                  </a:cubicBezTo>
                  <a:cubicBezTo>
                    <a:pt x="141" y="34"/>
                    <a:pt x="141" y="34"/>
                    <a:pt x="141" y="34"/>
                  </a:cubicBezTo>
                  <a:cubicBezTo>
                    <a:pt x="141" y="34"/>
                    <a:pt x="141" y="34"/>
                    <a:pt x="141" y="34"/>
                  </a:cubicBezTo>
                  <a:cubicBezTo>
                    <a:pt x="141" y="34"/>
                    <a:pt x="141" y="34"/>
                    <a:pt x="141" y="34"/>
                  </a:cubicBezTo>
                  <a:cubicBezTo>
                    <a:pt x="142" y="34"/>
                    <a:pt x="142" y="34"/>
                    <a:pt x="142" y="34"/>
                  </a:cubicBezTo>
                  <a:cubicBezTo>
                    <a:pt x="142" y="34"/>
                    <a:pt x="142" y="34"/>
                    <a:pt x="142" y="34"/>
                  </a:cubicBezTo>
                  <a:cubicBezTo>
                    <a:pt x="141" y="34"/>
                    <a:pt x="141" y="34"/>
                    <a:pt x="141" y="34"/>
                  </a:cubicBezTo>
                  <a:cubicBezTo>
                    <a:pt x="141" y="34"/>
                    <a:pt x="141" y="34"/>
                    <a:pt x="141" y="34"/>
                  </a:cubicBezTo>
                  <a:close/>
                  <a:moveTo>
                    <a:pt x="139" y="38"/>
                  </a:moveTo>
                  <a:cubicBezTo>
                    <a:pt x="138" y="38"/>
                    <a:pt x="138" y="38"/>
                    <a:pt x="138" y="38"/>
                  </a:cubicBezTo>
                  <a:cubicBezTo>
                    <a:pt x="138" y="37"/>
                    <a:pt x="138" y="37"/>
                    <a:pt x="138" y="37"/>
                  </a:cubicBezTo>
                  <a:cubicBezTo>
                    <a:pt x="138" y="36"/>
                    <a:pt x="138" y="36"/>
                    <a:pt x="138" y="36"/>
                  </a:cubicBezTo>
                  <a:cubicBezTo>
                    <a:pt x="139" y="36"/>
                    <a:pt x="139" y="36"/>
                    <a:pt x="140" y="35"/>
                  </a:cubicBezTo>
                  <a:cubicBezTo>
                    <a:pt x="140" y="35"/>
                    <a:pt x="140" y="35"/>
                    <a:pt x="140" y="35"/>
                  </a:cubicBezTo>
                  <a:cubicBezTo>
                    <a:pt x="140" y="36"/>
                    <a:pt x="140" y="36"/>
                    <a:pt x="140" y="36"/>
                  </a:cubicBezTo>
                  <a:cubicBezTo>
                    <a:pt x="140" y="36"/>
                    <a:pt x="140" y="36"/>
                    <a:pt x="140" y="36"/>
                  </a:cubicBezTo>
                  <a:cubicBezTo>
                    <a:pt x="140" y="37"/>
                    <a:pt x="140" y="37"/>
                    <a:pt x="140" y="37"/>
                  </a:cubicBezTo>
                  <a:cubicBezTo>
                    <a:pt x="140" y="37"/>
                    <a:pt x="140" y="37"/>
                    <a:pt x="140" y="37"/>
                  </a:cubicBezTo>
                  <a:cubicBezTo>
                    <a:pt x="139" y="38"/>
                    <a:pt x="139" y="38"/>
                    <a:pt x="139" y="3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251">
              <a:extLst>
                <a:ext uri="{FF2B5EF4-FFF2-40B4-BE49-F238E27FC236}">
                  <a16:creationId xmlns:a16="http://schemas.microsoft.com/office/drawing/2014/main" id="{3DB779AE-5859-43D5-B56E-27CBD8968929}"/>
                </a:ext>
              </a:extLst>
            </p:cNvPr>
            <p:cNvSpPr>
              <a:spLocks noEditPoints="1"/>
            </p:cNvSpPr>
            <p:nvPr/>
          </p:nvSpPr>
          <p:spPr bwMode="auto">
            <a:xfrm>
              <a:off x="8667300" y="8137906"/>
              <a:ext cx="18997" cy="18997"/>
            </a:xfrm>
            <a:custGeom>
              <a:avLst/>
              <a:gdLst>
                <a:gd name="T0" fmla="*/ 4 w 4"/>
                <a:gd name="T1" fmla="*/ 0 h 4"/>
                <a:gd name="T2" fmla="*/ 4 w 4"/>
                <a:gd name="T3" fmla="*/ 0 h 4"/>
                <a:gd name="T4" fmla="*/ 4 w 4"/>
                <a:gd name="T5" fmla="*/ 0 h 4"/>
                <a:gd name="T6" fmla="*/ 3 w 4"/>
                <a:gd name="T7" fmla="*/ 0 h 4"/>
                <a:gd name="T8" fmla="*/ 3 w 4"/>
                <a:gd name="T9" fmla="*/ 0 h 4"/>
                <a:gd name="T10" fmla="*/ 3 w 4"/>
                <a:gd name="T11" fmla="*/ 0 h 4"/>
                <a:gd name="T12" fmla="*/ 2 w 4"/>
                <a:gd name="T13" fmla="*/ 0 h 4"/>
                <a:gd name="T14" fmla="*/ 3 w 4"/>
                <a:gd name="T15" fmla="*/ 0 h 4"/>
                <a:gd name="T16" fmla="*/ 4 w 4"/>
                <a:gd name="T17" fmla="*/ 0 h 4"/>
                <a:gd name="T18" fmla="*/ 3 w 4"/>
                <a:gd name="T19" fmla="*/ 3 h 4"/>
                <a:gd name="T20" fmla="*/ 2 w 4"/>
                <a:gd name="T21" fmla="*/ 3 h 4"/>
                <a:gd name="T22" fmla="*/ 2 w 4"/>
                <a:gd name="T23" fmla="*/ 3 h 4"/>
                <a:gd name="T24" fmla="*/ 2 w 4"/>
                <a:gd name="T25" fmla="*/ 3 h 4"/>
                <a:gd name="T26" fmla="*/ 2 w 4"/>
                <a:gd name="T27" fmla="*/ 3 h 4"/>
                <a:gd name="T28" fmla="*/ 3 w 4"/>
                <a:gd name="T29" fmla="*/ 3 h 4"/>
                <a:gd name="T30" fmla="*/ 3 w 4"/>
                <a:gd name="T31" fmla="*/ 3 h 4"/>
                <a:gd name="T32" fmla="*/ 1 w 4"/>
                <a:gd name="T33" fmla="*/ 4 h 4"/>
                <a:gd name="T34" fmla="*/ 1 w 4"/>
                <a:gd name="T35" fmla="*/ 4 h 4"/>
                <a:gd name="T36" fmla="*/ 0 w 4"/>
                <a:gd name="T37" fmla="*/ 4 h 4"/>
                <a:gd name="T38" fmla="*/ 1 w 4"/>
                <a:gd name="T39" fmla="*/ 3 h 4"/>
                <a:gd name="T40" fmla="*/ 2 w 4"/>
                <a:gd name="T41" fmla="*/ 3 h 4"/>
                <a:gd name="T42" fmla="*/ 2 w 4"/>
                <a:gd name="T43" fmla="*/ 4 h 4"/>
                <a:gd name="T44" fmla="*/ 1 w 4"/>
                <a:gd name="T4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4">
                  <a:moveTo>
                    <a:pt x="4" y="0"/>
                  </a:moveTo>
                  <a:lnTo>
                    <a:pt x="4" y="0"/>
                  </a:lnTo>
                  <a:lnTo>
                    <a:pt x="4" y="0"/>
                  </a:lnTo>
                  <a:lnTo>
                    <a:pt x="3" y="0"/>
                  </a:lnTo>
                  <a:lnTo>
                    <a:pt x="3" y="0"/>
                  </a:lnTo>
                  <a:lnTo>
                    <a:pt x="3" y="0"/>
                  </a:lnTo>
                  <a:lnTo>
                    <a:pt x="2" y="0"/>
                  </a:lnTo>
                  <a:lnTo>
                    <a:pt x="3" y="0"/>
                  </a:lnTo>
                  <a:lnTo>
                    <a:pt x="4" y="0"/>
                  </a:lnTo>
                  <a:close/>
                  <a:moveTo>
                    <a:pt x="3" y="3"/>
                  </a:moveTo>
                  <a:lnTo>
                    <a:pt x="2" y="3"/>
                  </a:lnTo>
                  <a:lnTo>
                    <a:pt x="2" y="3"/>
                  </a:lnTo>
                  <a:lnTo>
                    <a:pt x="2" y="3"/>
                  </a:lnTo>
                  <a:lnTo>
                    <a:pt x="2" y="3"/>
                  </a:lnTo>
                  <a:lnTo>
                    <a:pt x="3" y="3"/>
                  </a:lnTo>
                  <a:lnTo>
                    <a:pt x="3" y="3"/>
                  </a:lnTo>
                  <a:close/>
                  <a:moveTo>
                    <a:pt x="1" y="4"/>
                  </a:moveTo>
                  <a:lnTo>
                    <a:pt x="1" y="4"/>
                  </a:lnTo>
                  <a:lnTo>
                    <a:pt x="0" y="4"/>
                  </a:lnTo>
                  <a:lnTo>
                    <a:pt x="1" y="3"/>
                  </a:lnTo>
                  <a:lnTo>
                    <a:pt x="2" y="3"/>
                  </a:lnTo>
                  <a:lnTo>
                    <a:pt x="2" y="4"/>
                  </a:lnTo>
                  <a:lnTo>
                    <a:pt x="1" y="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252">
              <a:extLst>
                <a:ext uri="{FF2B5EF4-FFF2-40B4-BE49-F238E27FC236}">
                  <a16:creationId xmlns:a16="http://schemas.microsoft.com/office/drawing/2014/main" id="{765E8371-71CE-4D41-953C-96630B6D6E37}"/>
                </a:ext>
              </a:extLst>
            </p:cNvPr>
            <p:cNvSpPr>
              <a:spLocks noEditPoints="1"/>
            </p:cNvSpPr>
            <p:nvPr/>
          </p:nvSpPr>
          <p:spPr bwMode="auto">
            <a:xfrm>
              <a:off x="8653051" y="8156903"/>
              <a:ext cx="23748" cy="33246"/>
            </a:xfrm>
            <a:custGeom>
              <a:avLst/>
              <a:gdLst>
                <a:gd name="T0" fmla="*/ 1 w 5"/>
                <a:gd name="T1" fmla="*/ 1 h 8"/>
                <a:gd name="T2" fmla="*/ 0 w 5"/>
                <a:gd name="T3" fmla="*/ 0 h 8"/>
                <a:gd name="T4" fmla="*/ 1 w 5"/>
                <a:gd name="T5" fmla="*/ 0 h 8"/>
                <a:gd name="T6" fmla="*/ 1 w 5"/>
                <a:gd name="T7" fmla="*/ 0 h 8"/>
                <a:gd name="T8" fmla="*/ 2 w 5"/>
                <a:gd name="T9" fmla="*/ 1 h 8"/>
                <a:gd name="T10" fmla="*/ 1 w 5"/>
                <a:gd name="T11" fmla="*/ 1 h 8"/>
                <a:gd name="T12" fmla="*/ 4 w 5"/>
                <a:gd name="T13" fmla="*/ 1 h 8"/>
                <a:gd name="T14" fmla="*/ 3 w 5"/>
                <a:gd name="T15" fmla="*/ 1 h 8"/>
                <a:gd name="T16" fmla="*/ 2 w 5"/>
                <a:gd name="T17" fmla="*/ 1 h 8"/>
                <a:gd name="T18" fmla="*/ 2 w 5"/>
                <a:gd name="T19" fmla="*/ 1 h 8"/>
                <a:gd name="T20" fmla="*/ 3 w 5"/>
                <a:gd name="T21" fmla="*/ 0 h 8"/>
                <a:gd name="T22" fmla="*/ 4 w 5"/>
                <a:gd name="T23" fmla="*/ 1 h 8"/>
                <a:gd name="T24" fmla="*/ 3 w 5"/>
                <a:gd name="T25" fmla="*/ 7 h 8"/>
                <a:gd name="T26" fmla="*/ 3 w 5"/>
                <a:gd name="T27" fmla="*/ 8 h 8"/>
                <a:gd name="T28" fmla="*/ 5 w 5"/>
                <a:gd name="T29" fmla="*/ 8 h 8"/>
                <a:gd name="T30" fmla="*/ 3 w 5"/>
                <a:gd name="T31" fmla="*/ 8 h 8"/>
                <a:gd name="T32" fmla="*/ 1 w 5"/>
                <a:gd name="T33" fmla="*/ 8 h 8"/>
                <a:gd name="T34" fmla="*/ 1 w 5"/>
                <a:gd name="T35" fmla="*/ 7 h 8"/>
                <a:gd name="T36" fmla="*/ 3 w 5"/>
                <a:gd name="T3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8">
                  <a:moveTo>
                    <a:pt x="1" y="1"/>
                  </a:moveTo>
                  <a:cubicBezTo>
                    <a:pt x="0" y="0"/>
                    <a:pt x="0" y="0"/>
                    <a:pt x="0" y="0"/>
                  </a:cubicBezTo>
                  <a:cubicBezTo>
                    <a:pt x="1" y="0"/>
                    <a:pt x="1" y="0"/>
                    <a:pt x="1" y="0"/>
                  </a:cubicBezTo>
                  <a:cubicBezTo>
                    <a:pt x="1" y="0"/>
                    <a:pt x="1" y="0"/>
                    <a:pt x="1" y="0"/>
                  </a:cubicBezTo>
                  <a:cubicBezTo>
                    <a:pt x="2" y="1"/>
                    <a:pt x="2" y="1"/>
                    <a:pt x="2" y="1"/>
                  </a:cubicBezTo>
                  <a:cubicBezTo>
                    <a:pt x="2" y="1"/>
                    <a:pt x="1" y="1"/>
                    <a:pt x="1" y="1"/>
                  </a:cubicBezTo>
                  <a:close/>
                  <a:moveTo>
                    <a:pt x="4" y="1"/>
                  </a:moveTo>
                  <a:cubicBezTo>
                    <a:pt x="3" y="1"/>
                    <a:pt x="3" y="1"/>
                    <a:pt x="3" y="1"/>
                  </a:cubicBezTo>
                  <a:cubicBezTo>
                    <a:pt x="2" y="1"/>
                    <a:pt x="2" y="1"/>
                    <a:pt x="2" y="1"/>
                  </a:cubicBezTo>
                  <a:cubicBezTo>
                    <a:pt x="2" y="1"/>
                    <a:pt x="2" y="1"/>
                    <a:pt x="2" y="1"/>
                  </a:cubicBezTo>
                  <a:cubicBezTo>
                    <a:pt x="3" y="0"/>
                    <a:pt x="3" y="0"/>
                    <a:pt x="3" y="0"/>
                  </a:cubicBezTo>
                  <a:lnTo>
                    <a:pt x="4" y="1"/>
                  </a:lnTo>
                  <a:close/>
                  <a:moveTo>
                    <a:pt x="3" y="7"/>
                  </a:moveTo>
                  <a:cubicBezTo>
                    <a:pt x="3" y="8"/>
                    <a:pt x="3" y="8"/>
                    <a:pt x="3" y="8"/>
                  </a:cubicBezTo>
                  <a:cubicBezTo>
                    <a:pt x="5" y="8"/>
                    <a:pt x="5" y="8"/>
                    <a:pt x="5" y="8"/>
                  </a:cubicBezTo>
                  <a:cubicBezTo>
                    <a:pt x="3" y="8"/>
                    <a:pt x="3" y="8"/>
                    <a:pt x="3" y="8"/>
                  </a:cubicBezTo>
                  <a:cubicBezTo>
                    <a:pt x="1" y="8"/>
                    <a:pt x="1" y="8"/>
                    <a:pt x="1" y="8"/>
                  </a:cubicBezTo>
                  <a:cubicBezTo>
                    <a:pt x="1" y="7"/>
                    <a:pt x="1" y="7"/>
                    <a:pt x="1" y="7"/>
                  </a:cubicBezTo>
                  <a:lnTo>
                    <a:pt x="3" y="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253">
              <a:extLst>
                <a:ext uri="{FF2B5EF4-FFF2-40B4-BE49-F238E27FC236}">
                  <a16:creationId xmlns:a16="http://schemas.microsoft.com/office/drawing/2014/main" id="{95E07525-4D3C-4E24-A1A9-BD9C48D02A0A}"/>
                </a:ext>
              </a:extLst>
            </p:cNvPr>
            <p:cNvSpPr>
              <a:spLocks noEditPoints="1"/>
            </p:cNvSpPr>
            <p:nvPr/>
          </p:nvSpPr>
          <p:spPr bwMode="auto">
            <a:xfrm>
              <a:off x="16465498" y="7909944"/>
              <a:ext cx="341943" cy="717132"/>
            </a:xfrm>
            <a:custGeom>
              <a:avLst/>
              <a:gdLst>
                <a:gd name="T0" fmla="*/ 56 w 82"/>
                <a:gd name="T1" fmla="*/ 29 h 172"/>
                <a:gd name="T2" fmla="*/ 52 w 82"/>
                <a:gd name="T3" fmla="*/ 28 h 172"/>
                <a:gd name="T4" fmla="*/ 45 w 82"/>
                <a:gd name="T5" fmla="*/ 40 h 172"/>
                <a:gd name="T6" fmla="*/ 40 w 82"/>
                <a:gd name="T7" fmla="*/ 50 h 172"/>
                <a:gd name="T8" fmla="*/ 48 w 82"/>
                <a:gd name="T9" fmla="*/ 66 h 172"/>
                <a:gd name="T10" fmla="*/ 61 w 82"/>
                <a:gd name="T11" fmla="*/ 80 h 172"/>
                <a:gd name="T12" fmla="*/ 68 w 82"/>
                <a:gd name="T13" fmla="*/ 85 h 172"/>
                <a:gd name="T14" fmla="*/ 78 w 82"/>
                <a:gd name="T15" fmla="*/ 102 h 172"/>
                <a:gd name="T16" fmla="*/ 80 w 82"/>
                <a:gd name="T17" fmla="*/ 118 h 172"/>
                <a:gd name="T18" fmla="*/ 80 w 82"/>
                <a:gd name="T19" fmla="*/ 128 h 172"/>
                <a:gd name="T20" fmla="*/ 79 w 82"/>
                <a:gd name="T21" fmla="*/ 133 h 172"/>
                <a:gd name="T22" fmla="*/ 78 w 82"/>
                <a:gd name="T23" fmla="*/ 138 h 172"/>
                <a:gd name="T24" fmla="*/ 66 w 82"/>
                <a:gd name="T25" fmla="*/ 148 h 172"/>
                <a:gd name="T26" fmla="*/ 55 w 82"/>
                <a:gd name="T27" fmla="*/ 148 h 172"/>
                <a:gd name="T28" fmla="*/ 50 w 82"/>
                <a:gd name="T29" fmla="*/ 150 h 172"/>
                <a:gd name="T30" fmla="*/ 49 w 82"/>
                <a:gd name="T31" fmla="*/ 152 h 172"/>
                <a:gd name="T32" fmla="*/ 50 w 82"/>
                <a:gd name="T33" fmla="*/ 157 h 172"/>
                <a:gd name="T34" fmla="*/ 48 w 82"/>
                <a:gd name="T35" fmla="*/ 161 h 172"/>
                <a:gd name="T36" fmla="*/ 34 w 82"/>
                <a:gd name="T37" fmla="*/ 171 h 172"/>
                <a:gd name="T38" fmla="*/ 33 w 82"/>
                <a:gd name="T39" fmla="*/ 157 h 172"/>
                <a:gd name="T40" fmla="*/ 29 w 82"/>
                <a:gd name="T41" fmla="*/ 154 h 172"/>
                <a:gd name="T42" fmla="*/ 31 w 82"/>
                <a:gd name="T43" fmla="*/ 150 h 172"/>
                <a:gd name="T44" fmla="*/ 37 w 82"/>
                <a:gd name="T45" fmla="*/ 145 h 172"/>
                <a:gd name="T46" fmla="*/ 45 w 82"/>
                <a:gd name="T47" fmla="*/ 147 h 172"/>
                <a:gd name="T48" fmla="*/ 42 w 82"/>
                <a:gd name="T49" fmla="*/ 138 h 172"/>
                <a:gd name="T50" fmla="*/ 48 w 82"/>
                <a:gd name="T51" fmla="*/ 134 h 172"/>
                <a:gd name="T52" fmla="*/ 59 w 82"/>
                <a:gd name="T53" fmla="*/ 130 h 172"/>
                <a:gd name="T54" fmla="*/ 59 w 82"/>
                <a:gd name="T55" fmla="*/ 110 h 172"/>
                <a:gd name="T56" fmla="*/ 60 w 82"/>
                <a:gd name="T57" fmla="*/ 98 h 172"/>
                <a:gd name="T58" fmla="*/ 59 w 82"/>
                <a:gd name="T59" fmla="*/ 88 h 172"/>
                <a:gd name="T60" fmla="*/ 53 w 82"/>
                <a:gd name="T61" fmla="*/ 81 h 172"/>
                <a:gd name="T62" fmla="*/ 48 w 82"/>
                <a:gd name="T63" fmla="*/ 75 h 172"/>
                <a:gd name="T64" fmla="*/ 34 w 82"/>
                <a:gd name="T65" fmla="*/ 56 h 172"/>
                <a:gd name="T66" fmla="*/ 22 w 82"/>
                <a:gd name="T67" fmla="*/ 46 h 172"/>
                <a:gd name="T68" fmla="*/ 30 w 82"/>
                <a:gd name="T69" fmla="*/ 42 h 172"/>
                <a:gd name="T70" fmla="*/ 29 w 82"/>
                <a:gd name="T71" fmla="*/ 38 h 172"/>
                <a:gd name="T72" fmla="*/ 27 w 82"/>
                <a:gd name="T73" fmla="*/ 33 h 172"/>
                <a:gd name="T74" fmla="*/ 17 w 82"/>
                <a:gd name="T75" fmla="*/ 32 h 172"/>
                <a:gd name="T76" fmla="*/ 8 w 82"/>
                <a:gd name="T77" fmla="*/ 19 h 172"/>
                <a:gd name="T78" fmla="*/ 6 w 82"/>
                <a:gd name="T79" fmla="*/ 20 h 172"/>
                <a:gd name="T80" fmla="*/ 4 w 82"/>
                <a:gd name="T81" fmla="*/ 7 h 172"/>
                <a:gd name="T82" fmla="*/ 13 w 82"/>
                <a:gd name="T83" fmla="*/ 7 h 172"/>
                <a:gd name="T84" fmla="*/ 17 w 82"/>
                <a:gd name="T85" fmla="*/ 7 h 172"/>
                <a:gd name="T86" fmla="*/ 24 w 82"/>
                <a:gd name="T87" fmla="*/ 8 h 172"/>
                <a:gd name="T88" fmla="*/ 31 w 82"/>
                <a:gd name="T89" fmla="*/ 2 h 172"/>
                <a:gd name="T90" fmla="*/ 44 w 82"/>
                <a:gd name="T91" fmla="*/ 4 h 172"/>
                <a:gd name="T92" fmla="*/ 51 w 82"/>
                <a:gd name="T93" fmla="*/ 8 h 172"/>
                <a:gd name="T94" fmla="*/ 51 w 82"/>
                <a:gd name="T95" fmla="*/ 13 h 172"/>
                <a:gd name="T96" fmla="*/ 55 w 82"/>
                <a:gd name="T97" fmla="*/ 18 h 172"/>
                <a:gd name="T98" fmla="*/ 64 w 82"/>
                <a:gd name="T99" fmla="*/ 20 h 172"/>
                <a:gd name="T100" fmla="*/ 61 w 82"/>
                <a:gd name="T101" fmla="*/ 26 h 172"/>
                <a:gd name="T102" fmla="*/ 61 w 82"/>
                <a:gd name="T103" fmla="*/ 28 h 172"/>
                <a:gd name="T104" fmla="*/ 53 w 82"/>
                <a:gd name="T105" fmla="*/ 30 h 172"/>
                <a:gd name="T106" fmla="*/ 55 w 82"/>
                <a:gd name="T107" fmla="*/ 30 h 172"/>
                <a:gd name="T108" fmla="*/ 57 w 82"/>
                <a:gd name="T109" fmla="*/ 151 h 172"/>
                <a:gd name="T110" fmla="*/ 21 w 82"/>
                <a:gd name="T111" fmla="*/ 155 h 172"/>
                <a:gd name="T112" fmla="*/ 50 w 82"/>
                <a:gd name="T113" fmla="*/ 17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2" h="172">
                  <a:moveTo>
                    <a:pt x="66" y="22"/>
                  </a:moveTo>
                  <a:cubicBezTo>
                    <a:pt x="65" y="22"/>
                    <a:pt x="65" y="22"/>
                    <a:pt x="64" y="22"/>
                  </a:cubicBezTo>
                  <a:cubicBezTo>
                    <a:pt x="62" y="24"/>
                    <a:pt x="62" y="23"/>
                    <a:pt x="59" y="25"/>
                  </a:cubicBezTo>
                  <a:cubicBezTo>
                    <a:pt x="59" y="26"/>
                    <a:pt x="59" y="26"/>
                    <a:pt x="59" y="26"/>
                  </a:cubicBezTo>
                  <a:cubicBezTo>
                    <a:pt x="59" y="27"/>
                    <a:pt x="59" y="26"/>
                    <a:pt x="59" y="28"/>
                  </a:cubicBezTo>
                  <a:cubicBezTo>
                    <a:pt x="57" y="29"/>
                    <a:pt x="57" y="29"/>
                    <a:pt x="57" y="29"/>
                  </a:cubicBezTo>
                  <a:cubicBezTo>
                    <a:pt x="56" y="29"/>
                    <a:pt x="56" y="29"/>
                    <a:pt x="56" y="29"/>
                  </a:cubicBezTo>
                  <a:cubicBezTo>
                    <a:pt x="56" y="28"/>
                    <a:pt x="56" y="28"/>
                    <a:pt x="56" y="28"/>
                  </a:cubicBezTo>
                  <a:cubicBezTo>
                    <a:pt x="55" y="28"/>
                    <a:pt x="55" y="28"/>
                    <a:pt x="55" y="28"/>
                  </a:cubicBezTo>
                  <a:cubicBezTo>
                    <a:pt x="55" y="29"/>
                    <a:pt x="55" y="29"/>
                    <a:pt x="55" y="29"/>
                  </a:cubicBezTo>
                  <a:cubicBezTo>
                    <a:pt x="54" y="28"/>
                    <a:pt x="54" y="28"/>
                    <a:pt x="54" y="28"/>
                  </a:cubicBezTo>
                  <a:cubicBezTo>
                    <a:pt x="53" y="29"/>
                    <a:pt x="53" y="29"/>
                    <a:pt x="53" y="29"/>
                  </a:cubicBezTo>
                  <a:cubicBezTo>
                    <a:pt x="53" y="29"/>
                    <a:pt x="53" y="29"/>
                    <a:pt x="53" y="29"/>
                  </a:cubicBezTo>
                  <a:cubicBezTo>
                    <a:pt x="52" y="28"/>
                    <a:pt x="52" y="28"/>
                    <a:pt x="52" y="28"/>
                  </a:cubicBezTo>
                  <a:cubicBezTo>
                    <a:pt x="52" y="28"/>
                    <a:pt x="52" y="28"/>
                    <a:pt x="51" y="28"/>
                  </a:cubicBezTo>
                  <a:cubicBezTo>
                    <a:pt x="51" y="29"/>
                    <a:pt x="51" y="29"/>
                    <a:pt x="51" y="29"/>
                  </a:cubicBezTo>
                  <a:cubicBezTo>
                    <a:pt x="52" y="30"/>
                    <a:pt x="52" y="30"/>
                    <a:pt x="52" y="31"/>
                  </a:cubicBezTo>
                  <a:cubicBezTo>
                    <a:pt x="50" y="34"/>
                    <a:pt x="50" y="34"/>
                    <a:pt x="50" y="34"/>
                  </a:cubicBezTo>
                  <a:cubicBezTo>
                    <a:pt x="50" y="35"/>
                    <a:pt x="50" y="35"/>
                    <a:pt x="50" y="35"/>
                  </a:cubicBezTo>
                  <a:cubicBezTo>
                    <a:pt x="49" y="37"/>
                    <a:pt x="49" y="37"/>
                    <a:pt x="49" y="37"/>
                  </a:cubicBezTo>
                  <a:cubicBezTo>
                    <a:pt x="48" y="38"/>
                    <a:pt x="48" y="37"/>
                    <a:pt x="45" y="40"/>
                  </a:cubicBezTo>
                  <a:cubicBezTo>
                    <a:pt x="44" y="40"/>
                    <a:pt x="44" y="40"/>
                    <a:pt x="44" y="40"/>
                  </a:cubicBezTo>
                  <a:cubicBezTo>
                    <a:pt x="43" y="41"/>
                    <a:pt x="43" y="41"/>
                    <a:pt x="43" y="41"/>
                  </a:cubicBezTo>
                  <a:cubicBezTo>
                    <a:pt x="41" y="45"/>
                    <a:pt x="41" y="45"/>
                    <a:pt x="41" y="45"/>
                  </a:cubicBezTo>
                  <a:cubicBezTo>
                    <a:pt x="41" y="46"/>
                    <a:pt x="41" y="46"/>
                    <a:pt x="41" y="46"/>
                  </a:cubicBezTo>
                  <a:cubicBezTo>
                    <a:pt x="41" y="47"/>
                    <a:pt x="41" y="47"/>
                    <a:pt x="41" y="47"/>
                  </a:cubicBezTo>
                  <a:cubicBezTo>
                    <a:pt x="41" y="48"/>
                    <a:pt x="41" y="48"/>
                    <a:pt x="41" y="48"/>
                  </a:cubicBezTo>
                  <a:cubicBezTo>
                    <a:pt x="40" y="50"/>
                    <a:pt x="40" y="50"/>
                    <a:pt x="40" y="50"/>
                  </a:cubicBezTo>
                  <a:cubicBezTo>
                    <a:pt x="39" y="51"/>
                    <a:pt x="39" y="51"/>
                    <a:pt x="39" y="51"/>
                  </a:cubicBezTo>
                  <a:cubicBezTo>
                    <a:pt x="39" y="52"/>
                    <a:pt x="39" y="52"/>
                    <a:pt x="39" y="52"/>
                  </a:cubicBezTo>
                  <a:cubicBezTo>
                    <a:pt x="41" y="56"/>
                    <a:pt x="43" y="60"/>
                    <a:pt x="46" y="61"/>
                  </a:cubicBezTo>
                  <a:cubicBezTo>
                    <a:pt x="48" y="63"/>
                    <a:pt x="48" y="63"/>
                    <a:pt x="49" y="64"/>
                  </a:cubicBezTo>
                  <a:cubicBezTo>
                    <a:pt x="49" y="65"/>
                    <a:pt x="49" y="65"/>
                    <a:pt x="49" y="65"/>
                  </a:cubicBezTo>
                  <a:cubicBezTo>
                    <a:pt x="49" y="67"/>
                    <a:pt x="49" y="67"/>
                    <a:pt x="49" y="67"/>
                  </a:cubicBezTo>
                  <a:cubicBezTo>
                    <a:pt x="48" y="66"/>
                    <a:pt x="48" y="66"/>
                    <a:pt x="48" y="66"/>
                  </a:cubicBezTo>
                  <a:cubicBezTo>
                    <a:pt x="48" y="67"/>
                    <a:pt x="48" y="67"/>
                    <a:pt x="48" y="67"/>
                  </a:cubicBezTo>
                  <a:cubicBezTo>
                    <a:pt x="49" y="68"/>
                    <a:pt x="49" y="68"/>
                    <a:pt x="49" y="68"/>
                  </a:cubicBezTo>
                  <a:cubicBezTo>
                    <a:pt x="52" y="71"/>
                    <a:pt x="52" y="71"/>
                    <a:pt x="52" y="71"/>
                  </a:cubicBezTo>
                  <a:cubicBezTo>
                    <a:pt x="54" y="73"/>
                    <a:pt x="53" y="72"/>
                    <a:pt x="56" y="75"/>
                  </a:cubicBezTo>
                  <a:cubicBezTo>
                    <a:pt x="57" y="77"/>
                    <a:pt x="57" y="77"/>
                    <a:pt x="57" y="77"/>
                  </a:cubicBezTo>
                  <a:cubicBezTo>
                    <a:pt x="59" y="78"/>
                    <a:pt x="58" y="77"/>
                    <a:pt x="61" y="80"/>
                  </a:cubicBezTo>
                  <a:cubicBezTo>
                    <a:pt x="61" y="80"/>
                    <a:pt x="61" y="80"/>
                    <a:pt x="61" y="80"/>
                  </a:cubicBezTo>
                  <a:cubicBezTo>
                    <a:pt x="61" y="80"/>
                    <a:pt x="61" y="80"/>
                    <a:pt x="63" y="81"/>
                  </a:cubicBezTo>
                  <a:cubicBezTo>
                    <a:pt x="64" y="82"/>
                    <a:pt x="64" y="82"/>
                    <a:pt x="64" y="82"/>
                  </a:cubicBezTo>
                  <a:cubicBezTo>
                    <a:pt x="64" y="83"/>
                    <a:pt x="64" y="83"/>
                    <a:pt x="64" y="83"/>
                  </a:cubicBezTo>
                  <a:cubicBezTo>
                    <a:pt x="65" y="83"/>
                    <a:pt x="65" y="83"/>
                    <a:pt x="65" y="83"/>
                  </a:cubicBezTo>
                  <a:cubicBezTo>
                    <a:pt x="65" y="83"/>
                    <a:pt x="65" y="83"/>
                    <a:pt x="66" y="83"/>
                  </a:cubicBezTo>
                  <a:cubicBezTo>
                    <a:pt x="66" y="83"/>
                    <a:pt x="66" y="83"/>
                    <a:pt x="66" y="83"/>
                  </a:cubicBezTo>
                  <a:cubicBezTo>
                    <a:pt x="67" y="84"/>
                    <a:pt x="67" y="84"/>
                    <a:pt x="68" y="85"/>
                  </a:cubicBezTo>
                  <a:cubicBezTo>
                    <a:pt x="68" y="86"/>
                    <a:pt x="68" y="86"/>
                    <a:pt x="68" y="86"/>
                  </a:cubicBezTo>
                  <a:cubicBezTo>
                    <a:pt x="69" y="86"/>
                    <a:pt x="69" y="86"/>
                    <a:pt x="69" y="86"/>
                  </a:cubicBezTo>
                  <a:cubicBezTo>
                    <a:pt x="69" y="86"/>
                    <a:pt x="69" y="86"/>
                    <a:pt x="69" y="86"/>
                  </a:cubicBezTo>
                  <a:cubicBezTo>
                    <a:pt x="69" y="87"/>
                    <a:pt x="69" y="87"/>
                    <a:pt x="69" y="87"/>
                  </a:cubicBezTo>
                  <a:cubicBezTo>
                    <a:pt x="70" y="88"/>
                    <a:pt x="70" y="88"/>
                    <a:pt x="70" y="88"/>
                  </a:cubicBezTo>
                  <a:cubicBezTo>
                    <a:pt x="72" y="91"/>
                    <a:pt x="73" y="93"/>
                    <a:pt x="75" y="94"/>
                  </a:cubicBezTo>
                  <a:cubicBezTo>
                    <a:pt x="77" y="98"/>
                    <a:pt x="76" y="99"/>
                    <a:pt x="78" y="102"/>
                  </a:cubicBezTo>
                  <a:cubicBezTo>
                    <a:pt x="78" y="104"/>
                    <a:pt x="78" y="104"/>
                    <a:pt x="78" y="104"/>
                  </a:cubicBezTo>
                  <a:cubicBezTo>
                    <a:pt x="79" y="106"/>
                    <a:pt x="79" y="105"/>
                    <a:pt x="79" y="107"/>
                  </a:cubicBezTo>
                  <a:cubicBezTo>
                    <a:pt x="80" y="109"/>
                    <a:pt x="79" y="107"/>
                    <a:pt x="81" y="112"/>
                  </a:cubicBezTo>
                  <a:cubicBezTo>
                    <a:pt x="80" y="113"/>
                    <a:pt x="80" y="113"/>
                    <a:pt x="80" y="113"/>
                  </a:cubicBezTo>
                  <a:cubicBezTo>
                    <a:pt x="80" y="112"/>
                    <a:pt x="80" y="112"/>
                    <a:pt x="80" y="112"/>
                  </a:cubicBezTo>
                  <a:cubicBezTo>
                    <a:pt x="80" y="115"/>
                    <a:pt x="80" y="115"/>
                    <a:pt x="80" y="116"/>
                  </a:cubicBezTo>
                  <a:cubicBezTo>
                    <a:pt x="80" y="118"/>
                    <a:pt x="80" y="118"/>
                    <a:pt x="80" y="118"/>
                  </a:cubicBezTo>
                  <a:cubicBezTo>
                    <a:pt x="81" y="119"/>
                    <a:pt x="81" y="120"/>
                    <a:pt x="81" y="121"/>
                  </a:cubicBezTo>
                  <a:cubicBezTo>
                    <a:pt x="82" y="122"/>
                    <a:pt x="82" y="122"/>
                    <a:pt x="82" y="122"/>
                  </a:cubicBezTo>
                  <a:cubicBezTo>
                    <a:pt x="82" y="125"/>
                    <a:pt x="82" y="125"/>
                    <a:pt x="82" y="126"/>
                  </a:cubicBezTo>
                  <a:cubicBezTo>
                    <a:pt x="81" y="125"/>
                    <a:pt x="82" y="126"/>
                    <a:pt x="81" y="124"/>
                  </a:cubicBezTo>
                  <a:cubicBezTo>
                    <a:pt x="80" y="125"/>
                    <a:pt x="80" y="125"/>
                    <a:pt x="80" y="126"/>
                  </a:cubicBezTo>
                  <a:cubicBezTo>
                    <a:pt x="81" y="129"/>
                    <a:pt x="81" y="129"/>
                    <a:pt x="81" y="129"/>
                  </a:cubicBezTo>
                  <a:cubicBezTo>
                    <a:pt x="80" y="128"/>
                    <a:pt x="80" y="128"/>
                    <a:pt x="80" y="128"/>
                  </a:cubicBezTo>
                  <a:cubicBezTo>
                    <a:pt x="80" y="132"/>
                    <a:pt x="80" y="132"/>
                    <a:pt x="80" y="132"/>
                  </a:cubicBezTo>
                  <a:cubicBezTo>
                    <a:pt x="80" y="133"/>
                    <a:pt x="80" y="133"/>
                    <a:pt x="80" y="133"/>
                  </a:cubicBezTo>
                  <a:cubicBezTo>
                    <a:pt x="80" y="134"/>
                    <a:pt x="80" y="134"/>
                    <a:pt x="80" y="134"/>
                  </a:cubicBezTo>
                  <a:cubicBezTo>
                    <a:pt x="80" y="134"/>
                    <a:pt x="80" y="134"/>
                    <a:pt x="80" y="134"/>
                  </a:cubicBezTo>
                  <a:cubicBezTo>
                    <a:pt x="80" y="133"/>
                    <a:pt x="80" y="133"/>
                    <a:pt x="80" y="133"/>
                  </a:cubicBezTo>
                  <a:cubicBezTo>
                    <a:pt x="80" y="133"/>
                    <a:pt x="80" y="133"/>
                    <a:pt x="80" y="133"/>
                  </a:cubicBezTo>
                  <a:cubicBezTo>
                    <a:pt x="79" y="133"/>
                    <a:pt x="79" y="133"/>
                    <a:pt x="79" y="133"/>
                  </a:cubicBezTo>
                  <a:cubicBezTo>
                    <a:pt x="79" y="133"/>
                    <a:pt x="79" y="133"/>
                    <a:pt x="79" y="133"/>
                  </a:cubicBezTo>
                  <a:cubicBezTo>
                    <a:pt x="79" y="134"/>
                    <a:pt x="79" y="134"/>
                    <a:pt x="79" y="134"/>
                  </a:cubicBezTo>
                  <a:cubicBezTo>
                    <a:pt x="79" y="135"/>
                    <a:pt x="79" y="135"/>
                    <a:pt x="79" y="135"/>
                  </a:cubicBezTo>
                  <a:cubicBezTo>
                    <a:pt x="79" y="136"/>
                    <a:pt x="79" y="136"/>
                    <a:pt x="79" y="136"/>
                  </a:cubicBezTo>
                  <a:cubicBezTo>
                    <a:pt x="79" y="136"/>
                    <a:pt x="79" y="136"/>
                    <a:pt x="79" y="136"/>
                  </a:cubicBezTo>
                  <a:cubicBezTo>
                    <a:pt x="79" y="137"/>
                    <a:pt x="79" y="137"/>
                    <a:pt x="79" y="138"/>
                  </a:cubicBezTo>
                  <a:cubicBezTo>
                    <a:pt x="78" y="138"/>
                    <a:pt x="78" y="138"/>
                    <a:pt x="78" y="138"/>
                  </a:cubicBezTo>
                  <a:cubicBezTo>
                    <a:pt x="77" y="139"/>
                    <a:pt x="77" y="139"/>
                    <a:pt x="77" y="141"/>
                  </a:cubicBezTo>
                  <a:cubicBezTo>
                    <a:pt x="75" y="141"/>
                    <a:pt x="75" y="141"/>
                    <a:pt x="75" y="141"/>
                  </a:cubicBezTo>
                  <a:cubicBezTo>
                    <a:pt x="74" y="142"/>
                    <a:pt x="74" y="142"/>
                    <a:pt x="74" y="142"/>
                  </a:cubicBezTo>
                  <a:cubicBezTo>
                    <a:pt x="72" y="143"/>
                    <a:pt x="72" y="143"/>
                    <a:pt x="72" y="143"/>
                  </a:cubicBezTo>
                  <a:cubicBezTo>
                    <a:pt x="70" y="144"/>
                    <a:pt x="71" y="144"/>
                    <a:pt x="69" y="145"/>
                  </a:cubicBezTo>
                  <a:cubicBezTo>
                    <a:pt x="68" y="145"/>
                    <a:pt x="68" y="145"/>
                    <a:pt x="67" y="146"/>
                  </a:cubicBezTo>
                  <a:cubicBezTo>
                    <a:pt x="66" y="148"/>
                    <a:pt x="66" y="148"/>
                    <a:pt x="66" y="148"/>
                  </a:cubicBezTo>
                  <a:cubicBezTo>
                    <a:pt x="64" y="148"/>
                    <a:pt x="64" y="148"/>
                    <a:pt x="64" y="148"/>
                  </a:cubicBezTo>
                  <a:cubicBezTo>
                    <a:pt x="62" y="149"/>
                    <a:pt x="61" y="149"/>
                    <a:pt x="60" y="150"/>
                  </a:cubicBezTo>
                  <a:cubicBezTo>
                    <a:pt x="59" y="151"/>
                    <a:pt x="59" y="150"/>
                    <a:pt x="58" y="151"/>
                  </a:cubicBezTo>
                  <a:cubicBezTo>
                    <a:pt x="57" y="151"/>
                    <a:pt x="57" y="151"/>
                    <a:pt x="57" y="150"/>
                  </a:cubicBezTo>
                  <a:cubicBezTo>
                    <a:pt x="56" y="150"/>
                    <a:pt x="56" y="150"/>
                    <a:pt x="56" y="150"/>
                  </a:cubicBezTo>
                  <a:cubicBezTo>
                    <a:pt x="55" y="149"/>
                    <a:pt x="55" y="149"/>
                    <a:pt x="55" y="149"/>
                  </a:cubicBezTo>
                  <a:cubicBezTo>
                    <a:pt x="55" y="149"/>
                    <a:pt x="55" y="149"/>
                    <a:pt x="55" y="148"/>
                  </a:cubicBezTo>
                  <a:cubicBezTo>
                    <a:pt x="55" y="149"/>
                    <a:pt x="55" y="149"/>
                    <a:pt x="55" y="149"/>
                  </a:cubicBezTo>
                  <a:cubicBezTo>
                    <a:pt x="54" y="151"/>
                    <a:pt x="54" y="151"/>
                    <a:pt x="54" y="151"/>
                  </a:cubicBezTo>
                  <a:cubicBezTo>
                    <a:pt x="54" y="151"/>
                    <a:pt x="54" y="151"/>
                    <a:pt x="54" y="151"/>
                  </a:cubicBezTo>
                  <a:cubicBezTo>
                    <a:pt x="54" y="151"/>
                    <a:pt x="54" y="151"/>
                    <a:pt x="54" y="151"/>
                  </a:cubicBezTo>
                  <a:cubicBezTo>
                    <a:pt x="53" y="151"/>
                    <a:pt x="53" y="151"/>
                    <a:pt x="53" y="151"/>
                  </a:cubicBezTo>
                  <a:cubicBezTo>
                    <a:pt x="52" y="150"/>
                    <a:pt x="52" y="150"/>
                    <a:pt x="52" y="150"/>
                  </a:cubicBezTo>
                  <a:cubicBezTo>
                    <a:pt x="50" y="150"/>
                    <a:pt x="50" y="150"/>
                    <a:pt x="50" y="150"/>
                  </a:cubicBezTo>
                  <a:cubicBezTo>
                    <a:pt x="51" y="151"/>
                    <a:pt x="51" y="151"/>
                    <a:pt x="51" y="151"/>
                  </a:cubicBezTo>
                  <a:cubicBezTo>
                    <a:pt x="51" y="151"/>
                    <a:pt x="51" y="151"/>
                    <a:pt x="51" y="151"/>
                  </a:cubicBezTo>
                  <a:cubicBezTo>
                    <a:pt x="52" y="151"/>
                    <a:pt x="52" y="151"/>
                    <a:pt x="52" y="151"/>
                  </a:cubicBezTo>
                  <a:cubicBezTo>
                    <a:pt x="52" y="151"/>
                    <a:pt x="52" y="151"/>
                    <a:pt x="52" y="151"/>
                  </a:cubicBezTo>
                  <a:cubicBezTo>
                    <a:pt x="52" y="152"/>
                    <a:pt x="52" y="152"/>
                    <a:pt x="52" y="152"/>
                  </a:cubicBezTo>
                  <a:cubicBezTo>
                    <a:pt x="52" y="152"/>
                    <a:pt x="52" y="152"/>
                    <a:pt x="52" y="152"/>
                  </a:cubicBezTo>
                  <a:cubicBezTo>
                    <a:pt x="51" y="152"/>
                    <a:pt x="51" y="153"/>
                    <a:pt x="49" y="152"/>
                  </a:cubicBezTo>
                  <a:cubicBezTo>
                    <a:pt x="49" y="152"/>
                    <a:pt x="49" y="152"/>
                    <a:pt x="49" y="152"/>
                  </a:cubicBezTo>
                  <a:cubicBezTo>
                    <a:pt x="51" y="153"/>
                    <a:pt x="50" y="153"/>
                    <a:pt x="52" y="154"/>
                  </a:cubicBezTo>
                  <a:cubicBezTo>
                    <a:pt x="52" y="154"/>
                    <a:pt x="52" y="154"/>
                    <a:pt x="52" y="154"/>
                  </a:cubicBezTo>
                  <a:cubicBezTo>
                    <a:pt x="52" y="154"/>
                    <a:pt x="52" y="154"/>
                    <a:pt x="52" y="154"/>
                  </a:cubicBezTo>
                  <a:cubicBezTo>
                    <a:pt x="51" y="155"/>
                    <a:pt x="52" y="155"/>
                    <a:pt x="51" y="156"/>
                  </a:cubicBezTo>
                  <a:cubicBezTo>
                    <a:pt x="51" y="156"/>
                    <a:pt x="51" y="156"/>
                    <a:pt x="51" y="157"/>
                  </a:cubicBezTo>
                  <a:cubicBezTo>
                    <a:pt x="50" y="157"/>
                    <a:pt x="50" y="157"/>
                    <a:pt x="50" y="157"/>
                  </a:cubicBezTo>
                  <a:cubicBezTo>
                    <a:pt x="50" y="157"/>
                    <a:pt x="50" y="157"/>
                    <a:pt x="50" y="157"/>
                  </a:cubicBezTo>
                  <a:cubicBezTo>
                    <a:pt x="48" y="156"/>
                    <a:pt x="47" y="155"/>
                    <a:pt x="45" y="153"/>
                  </a:cubicBezTo>
                  <a:cubicBezTo>
                    <a:pt x="46" y="155"/>
                    <a:pt x="48" y="157"/>
                    <a:pt x="49" y="158"/>
                  </a:cubicBezTo>
                  <a:cubicBezTo>
                    <a:pt x="50" y="159"/>
                    <a:pt x="50" y="159"/>
                    <a:pt x="50" y="159"/>
                  </a:cubicBezTo>
                  <a:cubicBezTo>
                    <a:pt x="50" y="160"/>
                    <a:pt x="50" y="160"/>
                    <a:pt x="50" y="160"/>
                  </a:cubicBezTo>
                  <a:cubicBezTo>
                    <a:pt x="49" y="160"/>
                    <a:pt x="50" y="160"/>
                    <a:pt x="49" y="161"/>
                  </a:cubicBezTo>
                  <a:cubicBezTo>
                    <a:pt x="48" y="161"/>
                    <a:pt x="48" y="161"/>
                    <a:pt x="48" y="161"/>
                  </a:cubicBezTo>
                  <a:cubicBezTo>
                    <a:pt x="46" y="160"/>
                    <a:pt x="47" y="160"/>
                    <a:pt x="43" y="156"/>
                  </a:cubicBezTo>
                  <a:cubicBezTo>
                    <a:pt x="42" y="156"/>
                    <a:pt x="42" y="156"/>
                    <a:pt x="42" y="156"/>
                  </a:cubicBezTo>
                  <a:cubicBezTo>
                    <a:pt x="45" y="160"/>
                    <a:pt x="45" y="159"/>
                    <a:pt x="46" y="161"/>
                  </a:cubicBezTo>
                  <a:cubicBezTo>
                    <a:pt x="46" y="162"/>
                    <a:pt x="46" y="162"/>
                    <a:pt x="45" y="163"/>
                  </a:cubicBezTo>
                  <a:cubicBezTo>
                    <a:pt x="38" y="166"/>
                    <a:pt x="38" y="166"/>
                    <a:pt x="38" y="166"/>
                  </a:cubicBezTo>
                  <a:cubicBezTo>
                    <a:pt x="37" y="168"/>
                    <a:pt x="37" y="167"/>
                    <a:pt x="36" y="169"/>
                  </a:cubicBezTo>
                  <a:cubicBezTo>
                    <a:pt x="34" y="171"/>
                    <a:pt x="35" y="170"/>
                    <a:pt x="34" y="171"/>
                  </a:cubicBezTo>
                  <a:cubicBezTo>
                    <a:pt x="31" y="172"/>
                    <a:pt x="31" y="172"/>
                    <a:pt x="31" y="172"/>
                  </a:cubicBezTo>
                  <a:cubicBezTo>
                    <a:pt x="30" y="172"/>
                    <a:pt x="30" y="172"/>
                    <a:pt x="30" y="172"/>
                  </a:cubicBezTo>
                  <a:cubicBezTo>
                    <a:pt x="31" y="170"/>
                    <a:pt x="31" y="170"/>
                    <a:pt x="31" y="170"/>
                  </a:cubicBezTo>
                  <a:cubicBezTo>
                    <a:pt x="30" y="169"/>
                    <a:pt x="30" y="169"/>
                    <a:pt x="30" y="169"/>
                  </a:cubicBezTo>
                  <a:cubicBezTo>
                    <a:pt x="30" y="165"/>
                    <a:pt x="30" y="162"/>
                    <a:pt x="31" y="158"/>
                  </a:cubicBezTo>
                  <a:cubicBezTo>
                    <a:pt x="32" y="157"/>
                    <a:pt x="32" y="157"/>
                    <a:pt x="32" y="157"/>
                  </a:cubicBezTo>
                  <a:cubicBezTo>
                    <a:pt x="33" y="157"/>
                    <a:pt x="33" y="157"/>
                    <a:pt x="33" y="157"/>
                  </a:cubicBezTo>
                  <a:cubicBezTo>
                    <a:pt x="33" y="156"/>
                    <a:pt x="33" y="156"/>
                    <a:pt x="33" y="156"/>
                  </a:cubicBezTo>
                  <a:cubicBezTo>
                    <a:pt x="33" y="155"/>
                    <a:pt x="33" y="155"/>
                    <a:pt x="33" y="155"/>
                  </a:cubicBezTo>
                  <a:cubicBezTo>
                    <a:pt x="32" y="155"/>
                    <a:pt x="32" y="155"/>
                    <a:pt x="32" y="155"/>
                  </a:cubicBezTo>
                  <a:cubicBezTo>
                    <a:pt x="31" y="154"/>
                    <a:pt x="31" y="154"/>
                    <a:pt x="31" y="154"/>
                  </a:cubicBezTo>
                  <a:cubicBezTo>
                    <a:pt x="30" y="153"/>
                    <a:pt x="30" y="153"/>
                    <a:pt x="30" y="153"/>
                  </a:cubicBezTo>
                  <a:cubicBezTo>
                    <a:pt x="29" y="153"/>
                    <a:pt x="29" y="153"/>
                    <a:pt x="29" y="153"/>
                  </a:cubicBezTo>
                  <a:cubicBezTo>
                    <a:pt x="29" y="154"/>
                    <a:pt x="29" y="154"/>
                    <a:pt x="29" y="154"/>
                  </a:cubicBezTo>
                  <a:cubicBezTo>
                    <a:pt x="28" y="153"/>
                    <a:pt x="28" y="153"/>
                    <a:pt x="28" y="153"/>
                  </a:cubicBezTo>
                  <a:cubicBezTo>
                    <a:pt x="28" y="153"/>
                    <a:pt x="28" y="153"/>
                    <a:pt x="28" y="153"/>
                  </a:cubicBezTo>
                  <a:cubicBezTo>
                    <a:pt x="27" y="152"/>
                    <a:pt x="27" y="152"/>
                    <a:pt x="26" y="151"/>
                  </a:cubicBezTo>
                  <a:cubicBezTo>
                    <a:pt x="26" y="151"/>
                    <a:pt x="26" y="151"/>
                    <a:pt x="26" y="151"/>
                  </a:cubicBezTo>
                  <a:cubicBezTo>
                    <a:pt x="27" y="150"/>
                    <a:pt x="27" y="151"/>
                    <a:pt x="27" y="150"/>
                  </a:cubicBezTo>
                  <a:cubicBezTo>
                    <a:pt x="29" y="150"/>
                    <a:pt x="29" y="150"/>
                    <a:pt x="30" y="150"/>
                  </a:cubicBezTo>
                  <a:cubicBezTo>
                    <a:pt x="31" y="150"/>
                    <a:pt x="31" y="150"/>
                    <a:pt x="31" y="150"/>
                  </a:cubicBezTo>
                  <a:cubicBezTo>
                    <a:pt x="32" y="148"/>
                    <a:pt x="32" y="148"/>
                    <a:pt x="33" y="148"/>
                  </a:cubicBezTo>
                  <a:cubicBezTo>
                    <a:pt x="33" y="147"/>
                    <a:pt x="33" y="147"/>
                    <a:pt x="33" y="147"/>
                  </a:cubicBezTo>
                  <a:cubicBezTo>
                    <a:pt x="33" y="146"/>
                    <a:pt x="33" y="147"/>
                    <a:pt x="33" y="146"/>
                  </a:cubicBezTo>
                  <a:cubicBezTo>
                    <a:pt x="33" y="145"/>
                    <a:pt x="33" y="145"/>
                    <a:pt x="33" y="145"/>
                  </a:cubicBezTo>
                  <a:cubicBezTo>
                    <a:pt x="34" y="146"/>
                    <a:pt x="35" y="146"/>
                    <a:pt x="36" y="146"/>
                  </a:cubicBezTo>
                  <a:cubicBezTo>
                    <a:pt x="37" y="145"/>
                    <a:pt x="37" y="145"/>
                    <a:pt x="37" y="145"/>
                  </a:cubicBezTo>
                  <a:cubicBezTo>
                    <a:pt x="37" y="145"/>
                    <a:pt x="37" y="145"/>
                    <a:pt x="37" y="145"/>
                  </a:cubicBezTo>
                  <a:cubicBezTo>
                    <a:pt x="38" y="145"/>
                    <a:pt x="39" y="145"/>
                    <a:pt x="40" y="144"/>
                  </a:cubicBezTo>
                  <a:cubicBezTo>
                    <a:pt x="41" y="145"/>
                    <a:pt x="41" y="145"/>
                    <a:pt x="41" y="145"/>
                  </a:cubicBezTo>
                  <a:cubicBezTo>
                    <a:pt x="42" y="145"/>
                    <a:pt x="41" y="145"/>
                    <a:pt x="42" y="146"/>
                  </a:cubicBezTo>
                  <a:cubicBezTo>
                    <a:pt x="42" y="146"/>
                    <a:pt x="42" y="146"/>
                    <a:pt x="42" y="146"/>
                  </a:cubicBezTo>
                  <a:cubicBezTo>
                    <a:pt x="43" y="146"/>
                    <a:pt x="43" y="146"/>
                    <a:pt x="43" y="146"/>
                  </a:cubicBezTo>
                  <a:cubicBezTo>
                    <a:pt x="43" y="146"/>
                    <a:pt x="43" y="146"/>
                    <a:pt x="45" y="147"/>
                  </a:cubicBezTo>
                  <a:cubicBezTo>
                    <a:pt x="45" y="147"/>
                    <a:pt x="45" y="147"/>
                    <a:pt x="45" y="147"/>
                  </a:cubicBezTo>
                  <a:cubicBezTo>
                    <a:pt x="45" y="145"/>
                    <a:pt x="45" y="145"/>
                    <a:pt x="45" y="145"/>
                  </a:cubicBezTo>
                  <a:cubicBezTo>
                    <a:pt x="45" y="144"/>
                    <a:pt x="45" y="144"/>
                    <a:pt x="45" y="144"/>
                  </a:cubicBezTo>
                  <a:cubicBezTo>
                    <a:pt x="45" y="144"/>
                    <a:pt x="45" y="144"/>
                    <a:pt x="45" y="144"/>
                  </a:cubicBezTo>
                  <a:cubicBezTo>
                    <a:pt x="44" y="143"/>
                    <a:pt x="43" y="142"/>
                    <a:pt x="42" y="142"/>
                  </a:cubicBezTo>
                  <a:cubicBezTo>
                    <a:pt x="42" y="141"/>
                    <a:pt x="42" y="141"/>
                    <a:pt x="42" y="141"/>
                  </a:cubicBezTo>
                  <a:cubicBezTo>
                    <a:pt x="42" y="139"/>
                    <a:pt x="42" y="139"/>
                    <a:pt x="42" y="138"/>
                  </a:cubicBezTo>
                  <a:cubicBezTo>
                    <a:pt x="42" y="138"/>
                    <a:pt x="42" y="138"/>
                    <a:pt x="42" y="138"/>
                  </a:cubicBezTo>
                  <a:cubicBezTo>
                    <a:pt x="42" y="137"/>
                    <a:pt x="42" y="137"/>
                    <a:pt x="42" y="137"/>
                  </a:cubicBezTo>
                  <a:cubicBezTo>
                    <a:pt x="42" y="137"/>
                    <a:pt x="42" y="137"/>
                    <a:pt x="43" y="137"/>
                  </a:cubicBezTo>
                  <a:cubicBezTo>
                    <a:pt x="43" y="137"/>
                    <a:pt x="43" y="137"/>
                    <a:pt x="44" y="136"/>
                  </a:cubicBezTo>
                  <a:cubicBezTo>
                    <a:pt x="45" y="136"/>
                    <a:pt x="46" y="136"/>
                    <a:pt x="47" y="137"/>
                  </a:cubicBezTo>
                  <a:cubicBezTo>
                    <a:pt x="48" y="137"/>
                    <a:pt x="48" y="137"/>
                    <a:pt x="48" y="137"/>
                  </a:cubicBezTo>
                  <a:cubicBezTo>
                    <a:pt x="48" y="136"/>
                    <a:pt x="48" y="136"/>
                    <a:pt x="48" y="136"/>
                  </a:cubicBezTo>
                  <a:cubicBezTo>
                    <a:pt x="48" y="135"/>
                    <a:pt x="48" y="134"/>
                    <a:pt x="48" y="134"/>
                  </a:cubicBezTo>
                  <a:cubicBezTo>
                    <a:pt x="50" y="133"/>
                    <a:pt x="49" y="134"/>
                    <a:pt x="51" y="133"/>
                  </a:cubicBezTo>
                  <a:cubicBezTo>
                    <a:pt x="52" y="132"/>
                    <a:pt x="52" y="132"/>
                    <a:pt x="52" y="132"/>
                  </a:cubicBezTo>
                  <a:cubicBezTo>
                    <a:pt x="54" y="132"/>
                    <a:pt x="54" y="132"/>
                    <a:pt x="54" y="132"/>
                  </a:cubicBezTo>
                  <a:cubicBezTo>
                    <a:pt x="56" y="131"/>
                    <a:pt x="55" y="131"/>
                    <a:pt x="57" y="130"/>
                  </a:cubicBezTo>
                  <a:cubicBezTo>
                    <a:pt x="57" y="129"/>
                    <a:pt x="57" y="130"/>
                    <a:pt x="58" y="129"/>
                  </a:cubicBezTo>
                  <a:cubicBezTo>
                    <a:pt x="58" y="129"/>
                    <a:pt x="58" y="129"/>
                    <a:pt x="58" y="129"/>
                  </a:cubicBezTo>
                  <a:cubicBezTo>
                    <a:pt x="59" y="130"/>
                    <a:pt x="59" y="130"/>
                    <a:pt x="59" y="130"/>
                  </a:cubicBezTo>
                  <a:cubicBezTo>
                    <a:pt x="60" y="130"/>
                    <a:pt x="60" y="130"/>
                    <a:pt x="60" y="129"/>
                  </a:cubicBezTo>
                  <a:cubicBezTo>
                    <a:pt x="61" y="128"/>
                    <a:pt x="61" y="128"/>
                    <a:pt x="61" y="128"/>
                  </a:cubicBezTo>
                  <a:cubicBezTo>
                    <a:pt x="61" y="124"/>
                    <a:pt x="60" y="125"/>
                    <a:pt x="60" y="121"/>
                  </a:cubicBezTo>
                  <a:cubicBezTo>
                    <a:pt x="61" y="119"/>
                    <a:pt x="61" y="120"/>
                    <a:pt x="62" y="117"/>
                  </a:cubicBezTo>
                  <a:cubicBezTo>
                    <a:pt x="61" y="116"/>
                    <a:pt x="61" y="116"/>
                    <a:pt x="61" y="116"/>
                  </a:cubicBezTo>
                  <a:cubicBezTo>
                    <a:pt x="60" y="114"/>
                    <a:pt x="60" y="113"/>
                    <a:pt x="59" y="110"/>
                  </a:cubicBezTo>
                  <a:cubicBezTo>
                    <a:pt x="59" y="110"/>
                    <a:pt x="59" y="110"/>
                    <a:pt x="59" y="110"/>
                  </a:cubicBezTo>
                  <a:cubicBezTo>
                    <a:pt x="59" y="109"/>
                    <a:pt x="59" y="109"/>
                    <a:pt x="58" y="109"/>
                  </a:cubicBezTo>
                  <a:cubicBezTo>
                    <a:pt x="59" y="108"/>
                    <a:pt x="59" y="107"/>
                    <a:pt x="59" y="106"/>
                  </a:cubicBezTo>
                  <a:cubicBezTo>
                    <a:pt x="60" y="105"/>
                    <a:pt x="60" y="105"/>
                    <a:pt x="60" y="105"/>
                  </a:cubicBezTo>
                  <a:cubicBezTo>
                    <a:pt x="60" y="104"/>
                    <a:pt x="60" y="104"/>
                    <a:pt x="61" y="103"/>
                  </a:cubicBezTo>
                  <a:cubicBezTo>
                    <a:pt x="60" y="101"/>
                    <a:pt x="61" y="101"/>
                    <a:pt x="61" y="100"/>
                  </a:cubicBezTo>
                  <a:cubicBezTo>
                    <a:pt x="60" y="99"/>
                    <a:pt x="60" y="100"/>
                    <a:pt x="60" y="99"/>
                  </a:cubicBezTo>
                  <a:cubicBezTo>
                    <a:pt x="60" y="98"/>
                    <a:pt x="60" y="98"/>
                    <a:pt x="60" y="98"/>
                  </a:cubicBezTo>
                  <a:cubicBezTo>
                    <a:pt x="61" y="98"/>
                    <a:pt x="61" y="98"/>
                    <a:pt x="61" y="98"/>
                  </a:cubicBezTo>
                  <a:cubicBezTo>
                    <a:pt x="62" y="97"/>
                    <a:pt x="62" y="97"/>
                    <a:pt x="62" y="96"/>
                  </a:cubicBezTo>
                  <a:cubicBezTo>
                    <a:pt x="62" y="95"/>
                    <a:pt x="62" y="95"/>
                    <a:pt x="61" y="94"/>
                  </a:cubicBezTo>
                  <a:cubicBezTo>
                    <a:pt x="59" y="93"/>
                    <a:pt x="58" y="92"/>
                    <a:pt x="57" y="89"/>
                  </a:cubicBezTo>
                  <a:cubicBezTo>
                    <a:pt x="57" y="89"/>
                    <a:pt x="57" y="89"/>
                    <a:pt x="57" y="89"/>
                  </a:cubicBezTo>
                  <a:cubicBezTo>
                    <a:pt x="59" y="88"/>
                    <a:pt x="59" y="88"/>
                    <a:pt x="59" y="88"/>
                  </a:cubicBezTo>
                  <a:cubicBezTo>
                    <a:pt x="59" y="88"/>
                    <a:pt x="59" y="88"/>
                    <a:pt x="59" y="88"/>
                  </a:cubicBezTo>
                  <a:cubicBezTo>
                    <a:pt x="59" y="87"/>
                    <a:pt x="59" y="87"/>
                    <a:pt x="59" y="87"/>
                  </a:cubicBezTo>
                  <a:cubicBezTo>
                    <a:pt x="59" y="87"/>
                    <a:pt x="59" y="87"/>
                    <a:pt x="59" y="87"/>
                  </a:cubicBezTo>
                  <a:cubicBezTo>
                    <a:pt x="59" y="86"/>
                    <a:pt x="59" y="86"/>
                    <a:pt x="58" y="86"/>
                  </a:cubicBezTo>
                  <a:cubicBezTo>
                    <a:pt x="57" y="86"/>
                    <a:pt x="58" y="86"/>
                    <a:pt x="56" y="84"/>
                  </a:cubicBezTo>
                  <a:cubicBezTo>
                    <a:pt x="55" y="83"/>
                    <a:pt x="55" y="84"/>
                    <a:pt x="54" y="83"/>
                  </a:cubicBezTo>
                  <a:cubicBezTo>
                    <a:pt x="54" y="82"/>
                    <a:pt x="54" y="82"/>
                    <a:pt x="54" y="82"/>
                  </a:cubicBezTo>
                  <a:cubicBezTo>
                    <a:pt x="53" y="81"/>
                    <a:pt x="53" y="81"/>
                    <a:pt x="53" y="81"/>
                  </a:cubicBezTo>
                  <a:cubicBezTo>
                    <a:pt x="53" y="81"/>
                    <a:pt x="53" y="81"/>
                    <a:pt x="53" y="81"/>
                  </a:cubicBezTo>
                  <a:cubicBezTo>
                    <a:pt x="52" y="81"/>
                    <a:pt x="53" y="81"/>
                    <a:pt x="52" y="82"/>
                  </a:cubicBezTo>
                  <a:cubicBezTo>
                    <a:pt x="51" y="82"/>
                    <a:pt x="51" y="82"/>
                    <a:pt x="51" y="82"/>
                  </a:cubicBezTo>
                  <a:cubicBezTo>
                    <a:pt x="51" y="81"/>
                    <a:pt x="51" y="81"/>
                    <a:pt x="51" y="81"/>
                  </a:cubicBezTo>
                  <a:cubicBezTo>
                    <a:pt x="51" y="81"/>
                    <a:pt x="51" y="81"/>
                    <a:pt x="50" y="79"/>
                  </a:cubicBezTo>
                  <a:cubicBezTo>
                    <a:pt x="50" y="78"/>
                    <a:pt x="50" y="77"/>
                    <a:pt x="49" y="76"/>
                  </a:cubicBezTo>
                  <a:cubicBezTo>
                    <a:pt x="49" y="76"/>
                    <a:pt x="49" y="76"/>
                    <a:pt x="48" y="75"/>
                  </a:cubicBezTo>
                  <a:cubicBezTo>
                    <a:pt x="45" y="71"/>
                    <a:pt x="40" y="68"/>
                    <a:pt x="39" y="64"/>
                  </a:cubicBezTo>
                  <a:cubicBezTo>
                    <a:pt x="38" y="63"/>
                    <a:pt x="38" y="63"/>
                    <a:pt x="37" y="62"/>
                  </a:cubicBezTo>
                  <a:cubicBezTo>
                    <a:pt x="37" y="62"/>
                    <a:pt x="37" y="62"/>
                    <a:pt x="36" y="61"/>
                  </a:cubicBezTo>
                  <a:cubicBezTo>
                    <a:pt x="34" y="60"/>
                    <a:pt x="34" y="60"/>
                    <a:pt x="33" y="58"/>
                  </a:cubicBezTo>
                  <a:cubicBezTo>
                    <a:pt x="33" y="58"/>
                    <a:pt x="33" y="58"/>
                    <a:pt x="33" y="58"/>
                  </a:cubicBezTo>
                  <a:cubicBezTo>
                    <a:pt x="34" y="57"/>
                    <a:pt x="34" y="57"/>
                    <a:pt x="34" y="57"/>
                  </a:cubicBezTo>
                  <a:cubicBezTo>
                    <a:pt x="34" y="56"/>
                    <a:pt x="34" y="56"/>
                    <a:pt x="34" y="56"/>
                  </a:cubicBezTo>
                  <a:cubicBezTo>
                    <a:pt x="34" y="56"/>
                    <a:pt x="34" y="56"/>
                    <a:pt x="34" y="56"/>
                  </a:cubicBezTo>
                  <a:cubicBezTo>
                    <a:pt x="34" y="56"/>
                    <a:pt x="34" y="56"/>
                    <a:pt x="34" y="56"/>
                  </a:cubicBezTo>
                  <a:cubicBezTo>
                    <a:pt x="21" y="50"/>
                    <a:pt x="29" y="53"/>
                    <a:pt x="20" y="49"/>
                  </a:cubicBezTo>
                  <a:cubicBezTo>
                    <a:pt x="20" y="48"/>
                    <a:pt x="20" y="48"/>
                    <a:pt x="20" y="48"/>
                  </a:cubicBezTo>
                  <a:cubicBezTo>
                    <a:pt x="20" y="48"/>
                    <a:pt x="20" y="48"/>
                    <a:pt x="20" y="48"/>
                  </a:cubicBezTo>
                  <a:cubicBezTo>
                    <a:pt x="20" y="47"/>
                    <a:pt x="21" y="47"/>
                    <a:pt x="21" y="47"/>
                  </a:cubicBezTo>
                  <a:cubicBezTo>
                    <a:pt x="22" y="46"/>
                    <a:pt x="22" y="46"/>
                    <a:pt x="22" y="46"/>
                  </a:cubicBezTo>
                  <a:cubicBezTo>
                    <a:pt x="22" y="45"/>
                    <a:pt x="22" y="45"/>
                    <a:pt x="22" y="45"/>
                  </a:cubicBezTo>
                  <a:cubicBezTo>
                    <a:pt x="21" y="44"/>
                    <a:pt x="21" y="44"/>
                    <a:pt x="21" y="44"/>
                  </a:cubicBezTo>
                  <a:cubicBezTo>
                    <a:pt x="21" y="44"/>
                    <a:pt x="21" y="44"/>
                    <a:pt x="21" y="44"/>
                  </a:cubicBezTo>
                  <a:cubicBezTo>
                    <a:pt x="22" y="44"/>
                    <a:pt x="23" y="44"/>
                    <a:pt x="24" y="44"/>
                  </a:cubicBezTo>
                  <a:cubicBezTo>
                    <a:pt x="27" y="45"/>
                    <a:pt x="27" y="45"/>
                    <a:pt x="27" y="45"/>
                  </a:cubicBezTo>
                  <a:cubicBezTo>
                    <a:pt x="28" y="45"/>
                    <a:pt x="28" y="45"/>
                    <a:pt x="28" y="45"/>
                  </a:cubicBezTo>
                  <a:cubicBezTo>
                    <a:pt x="30" y="43"/>
                    <a:pt x="30" y="43"/>
                    <a:pt x="30" y="42"/>
                  </a:cubicBezTo>
                  <a:cubicBezTo>
                    <a:pt x="30" y="41"/>
                    <a:pt x="30" y="41"/>
                    <a:pt x="30" y="41"/>
                  </a:cubicBezTo>
                  <a:cubicBezTo>
                    <a:pt x="31" y="41"/>
                    <a:pt x="30" y="41"/>
                    <a:pt x="32" y="40"/>
                  </a:cubicBezTo>
                  <a:cubicBezTo>
                    <a:pt x="32" y="39"/>
                    <a:pt x="32" y="39"/>
                    <a:pt x="32" y="39"/>
                  </a:cubicBezTo>
                  <a:cubicBezTo>
                    <a:pt x="31" y="38"/>
                    <a:pt x="31" y="38"/>
                    <a:pt x="31" y="38"/>
                  </a:cubicBezTo>
                  <a:cubicBezTo>
                    <a:pt x="31" y="38"/>
                    <a:pt x="31" y="38"/>
                    <a:pt x="31" y="38"/>
                  </a:cubicBezTo>
                  <a:cubicBezTo>
                    <a:pt x="30" y="38"/>
                    <a:pt x="30" y="38"/>
                    <a:pt x="30" y="38"/>
                  </a:cubicBezTo>
                  <a:cubicBezTo>
                    <a:pt x="29" y="38"/>
                    <a:pt x="29" y="38"/>
                    <a:pt x="29" y="38"/>
                  </a:cubicBezTo>
                  <a:cubicBezTo>
                    <a:pt x="29" y="37"/>
                    <a:pt x="29" y="37"/>
                    <a:pt x="29" y="37"/>
                  </a:cubicBezTo>
                  <a:cubicBezTo>
                    <a:pt x="29" y="37"/>
                    <a:pt x="29" y="37"/>
                    <a:pt x="28" y="36"/>
                  </a:cubicBezTo>
                  <a:cubicBezTo>
                    <a:pt x="28" y="36"/>
                    <a:pt x="28" y="36"/>
                    <a:pt x="28" y="36"/>
                  </a:cubicBezTo>
                  <a:cubicBezTo>
                    <a:pt x="26" y="35"/>
                    <a:pt x="27" y="35"/>
                    <a:pt x="26" y="35"/>
                  </a:cubicBezTo>
                  <a:cubicBezTo>
                    <a:pt x="25" y="35"/>
                    <a:pt x="25" y="35"/>
                    <a:pt x="25" y="35"/>
                  </a:cubicBezTo>
                  <a:cubicBezTo>
                    <a:pt x="26" y="34"/>
                    <a:pt x="26" y="34"/>
                    <a:pt x="26" y="34"/>
                  </a:cubicBezTo>
                  <a:cubicBezTo>
                    <a:pt x="27" y="34"/>
                    <a:pt x="26" y="34"/>
                    <a:pt x="27" y="33"/>
                  </a:cubicBezTo>
                  <a:cubicBezTo>
                    <a:pt x="28" y="33"/>
                    <a:pt x="28" y="33"/>
                    <a:pt x="28" y="33"/>
                  </a:cubicBezTo>
                  <a:cubicBezTo>
                    <a:pt x="28" y="32"/>
                    <a:pt x="28" y="32"/>
                    <a:pt x="28" y="32"/>
                  </a:cubicBezTo>
                  <a:cubicBezTo>
                    <a:pt x="26" y="31"/>
                    <a:pt x="24" y="30"/>
                    <a:pt x="22" y="29"/>
                  </a:cubicBezTo>
                  <a:cubicBezTo>
                    <a:pt x="22" y="29"/>
                    <a:pt x="22" y="29"/>
                    <a:pt x="22" y="29"/>
                  </a:cubicBezTo>
                  <a:cubicBezTo>
                    <a:pt x="20" y="30"/>
                    <a:pt x="20" y="30"/>
                    <a:pt x="19" y="30"/>
                  </a:cubicBezTo>
                  <a:cubicBezTo>
                    <a:pt x="18" y="32"/>
                    <a:pt x="18" y="32"/>
                    <a:pt x="18" y="32"/>
                  </a:cubicBezTo>
                  <a:cubicBezTo>
                    <a:pt x="17" y="32"/>
                    <a:pt x="17" y="32"/>
                    <a:pt x="17" y="32"/>
                  </a:cubicBezTo>
                  <a:cubicBezTo>
                    <a:pt x="13" y="29"/>
                    <a:pt x="15" y="31"/>
                    <a:pt x="11" y="29"/>
                  </a:cubicBezTo>
                  <a:cubicBezTo>
                    <a:pt x="10" y="28"/>
                    <a:pt x="9" y="26"/>
                    <a:pt x="8" y="25"/>
                  </a:cubicBezTo>
                  <a:cubicBezTo>
                    <a:pt x="9" y="23"/>
                    <a:pt x="8" y="23"/>
                    <a:pt x="9" y="21"/>
                  </a:cubicBezTo>
                  <a:cubicBezTo>
                    <a:pt x="9" y="21"/>
                    <a:pt x="9" y="21"/>
                    <a:pt x="9" y="21"/>
                  </a:cubicBezTo>
                  <a:cubicBezTo>
                    <a:pt x="9" y="20"/>
                    <a:pt x="9" y="20"/>
                    <a:pt x="9" y="20"/>
                  </a:cubicBezTo>
                  <a:cubicBezTo>
                    <a:pt x="9" y="20"/>
                    <a:pt x="9" y="20"/>
                    <a:pt x="9" y="20"/>
                  </a:cubicBezTo>
                  <a:cubicBezTo>
                    <a:pt x="8" y="19"/>
                    <a:pt x="9" y="20"/>
                    <a:pt x="8" y="19"/>
                  </a:cubicBezTo>
                  <a:cubicBezTo>
                    <a:pt x="8" y="18"/>
                    <a:pt x="8" y="18"/>
                    <a:pt x="8" y="18"/>
                  </a:cubicBezTo>
                  <a:cubicBezTo>
                    <a:pt x="8" y="19"/>
                    <a:pt x="8" y="19"/>
                    <a:pt x="8" y="19"/>
                  </a:cubicBezTo>
                  <a:cubicBezTo>
                    <a:pt x="7" y="20"/>
                    <a:pt x="7" y="20"/>
                    <a:pt x="7" y="20"/>
                  </a:cubicBezTo>
                  <a:cubicBezTo>
                    <a:pt x="7" y="20"/>
                    <a:pt x="7" y="20"/>
                    <a:pt x="7" y="20"/>
                  </a:cubicBezTo>
                  <a:cubicBezTo>
                    <a:pt x="6" y="20"/>
                    <a:pt x="6" y="20"/>
                    <a:pt x="6" y="20"/>
                  </a:cubicBezTo>
                  <a:cubicBezTo>
                    <a:pt x="6" y="20"/>
                    <a:pt x="6" y="20"/>
                    <a:pt x="6" y="20"/>
                  </a:cubicBezTo>
                  <a:cubicBezTo>
                    <a:pt x="6" y="20"/>
                    <a:pt x="6" y="20"/>
                    <a:pt x="6" y="20"/>
                  </a:cubicBezTo>
                  <a:cubicBezTo>
                    <a:pt x="6" y="18"/>
                    <a:pt x="5" y="18"/>
                    <a:pt x="5" y="17"/>
                  </a:cubicBezTo>
                  <a:cubicBezTo>
                    <a:pt x="4" y="17"/>
                    <a:pt x="4" y="17"/>
                    <a:pt x="4" y="17"/>
                  </a:cubicBezTo>
                  <a:cubicBezTo>
                    <a:pt x="3" y="15"/>
                    <a:pt x="2" y="14"/>
                    <a:pt x="1" y="13"/>
                  </a:cubicBezTo>
                  <a:cubicBezTo>
                    <a:pt x="0" y="12"/>
                    <a:pt x="0" y="12"/>
                    <a:pt x="0" y="12"/>
                  </a:cubicBezTo>
                  <a:cubicBezTo>
                    <a:pt x="3" y="9"/>
                    <a:pt x="1" y="10"/>
                    <a:pt x="3" y="7"/>
                  </a:cubicBezTo>
                  <a:cubicBezTo>
                    <a:pt x="4" y="7"/>
                    <a:pt x="4" y="7"/>
                    <a:pt x="4" y="7"/>
                  </a:cubicBezTo>
                  <a:cubicBezTo>
                    <a:pt x="4" y="7"/>
                    <a:pt x="4" y="7"/>
                    <a:pt x="4" y="7"/>
                  </a:cubicBezTo>
                  <a:cubicBezTo>
                    <a:pt x="7" y="9"/>
                    <a:pt x="5" y="8"/>
                    <a:pt x="8" y="9"/>
                  </a:cubicBezTo>
                  <a:cubicBezTo>
                    <a:pt x="9" y="10"/>
                    <a:pt x="8" y="10"/>
                    <a:pt x="9" y="11"/>
                  </a:cubicBezTo>
                  <a:cubicBezTo>
                    <a:pt x="10" y="11"/>
                    <a:pt x="10" y="11"/>
                    <a:pt x="10" y="11"/>
                  </a:cubicBezTo>
                  <a:cubicBezTo>
                    <a:pt x="10" y="11"/>
                    <a:pt x="10" y="11"/>
                    <a:pt x="10" y="11"/>
                  </a:cubicBezTo>
                  <a:cubicBezTo>
                    <a:pt x="11" y="10"/>
                    <a:pt x="11" y="10"/>
                    <a:pt x="11" y="10"/>
                  </a:cubicBezTo>
                  <a:cubicBezTo>
                    <a:pt x="11" y="9"/>
                    <a:pt x="11" y="9"/>
                    <a:pt x="11" y="9"/>
                  </a:cubicBezTo>
                  <a:cubicBezTo>
                    <a:pt x="13" y="8"/>
                    <a:pt x="13" y="8"/>
                    <a:pt x="13" y="7"/>
                  </a:cubicBezTo>
                  <a:cubicBezTo>
                    <a:pt x="14" y="7"/>
                    <a:pt x="14" y="7"/>
                    <a:pt x="14" y="7"/>
                  </a:cubicBezTo>
                  <a:cubicBezTo>
                    <a:pt x="14" y="7"/>
                    <a:pt x="14" y="7"/>
                    <a:pt x="14" y="7"/>
                  </a:cubicBezTo>
                  <a:cubicBezTo>
                    <a:pt x="15" y="9"/>
                    <a:pt x="15" y="9"/>
                    <a:pt x="15" y="9"/>
                  </a:cubicBezTo>
                  <a:cubicBezTo>
                    <a:pt x="15" y="9"/>
                    <a:pt x="15" y="9"/>
                    <a:pt x="15" y="9"/>
                  </a:cubicBezTo>
                  <a:cubicBezTo>
                    <a:pt x="16" y="9"/>
                    <a:pt x="16" y="9"/>
                    <a:pt x="16" y="9"/>
                  </a:cubicBezTo>
                  <a:cubicBezTo>
                    <a:pt x="16" y="7"/>
                    <a:pt x="16" y="7"/>
                    <a:pt x="16" y="7"/>
                  </a:cubicBezTo>
                  <a:cubicBezTo>
                    <a:pt x="17" y="7"/>
                    <a:pt x="17" y="7"/>
                    <a:pt x="17" y="7"/>
                  </a:cubicBezTo>
                  <a:cubicBezTo>
                    <a:pt x="17" y="7"/>
                    <a:pt x="20" y="9"/>
                    <a:pt x="20" y="10"/>
                  </a:cubicBezTo>
                  <a:cubicBezTo>
                    <a:pt x="20" y="10"/>
                    <a:pt x="20" y="10"/>
                    <a:pt x="20" y="10"/>
                  </a:cubicBezTo>
                  <a:cubicBezTo>
                    <a:pt x="21" y="10"/>
                    <a:pt x="21" y="10"/>
                    <a:pt x="21" y="10"/>
                  </a:cubicBezTo>
                  <a:cubicBezTo>
                    <a:pt x="21" y="9"/>
                    <a:pt x="21" y="8"/>
                    <a:pt x="22" y="7"/>
                  </a:cubicBezTo>
                  <a:cubicBezTo>
                    <a:pt x="23" y="7"/>
                    <a:pt x="23" y="7"/>
                    <a:pt x="23" y="7"/>
                  </a:cubicBezTo>
                  <a:cubicBezTo>
                    <a:pt x="23" y="6"/>
                    <a:pt x="23" y="6"/>
                    <a:pt x="23" y="6"/>
                  </a:cubicBezTo>
                  <a:cubicBezTo>
                    <a:pt x="24" y="7"/>
                    <a:pt x="24" y="7"/>
                    <a:pt x="24" y="8"/>
                  </a:cubicBezTo>
                  <a:cubicBezTo>
                    <a:pt x="25" y="8"/>
                    <a:pt x="25" y="8"/>
                    <a:pt x="25" y="8"/>
                  </a:cubicBezTo>
                  <a:cubicBezTo>
                    <a:pt x="27" y="6"/>
                    <a:pt x="27" y="6"/>
                    <a:pt x="27" y="6"/>
                  </a:cubicBezTo>
                  <a:cubicBezTo>
                    <a:pt x="28" y="6"/>
                    <a:pt x="28" y="6"/>
                    <a:pt x="28" y="6"/>
                  </a:cubicBezTo>
                  <a:cubicBezTo>
                    <a:pt x="28" y="6"/>
                    <a:pt x="28" y="6"/>
                    <a:pt x="29" y="6"/>
                  </a:cubicBezTo>
                  <a:cubicBezTo>
                    <a:pt x="30" y="6"/>
                    <a:pt x="29" y="6"/>
                    <a:pt x="30" y="5"/>
                  </a:cubicBezTo>
                  <a:cubicBezTo>
                    <a:pt x="30" y="4"/>
                    <a:pt x="30" y="4"/>
                    <a:pt x="30" y="3"/>
                  </a:cubicBezTo>
                  <a:cubicBezTo>
                    <a:pt x="31" y="2"/>
                    <a:pt x="31" y="2"/>
                    <a:pt x="31" y="2"/>
                  </a:cubicBezTo>
                  <a:cubicBezTo>
                    <a:pt x="31" y="2"/>
                    <a:pt x="34" y="1"/>
                    <a:pt x="34" y="1"/>
                  </a:cubicBezTo>
                  <a:cubicBezTo>
                    <a:pt x="35" y="0"/>
                    <a:pt x="35" y="0"/>
                    <a:pt x="35" y="0"/>
                  </a:cubicBezTo>
                  <a:cubicBezTo>
                    <a:pt x="38" y="1"/>
                    <a:pt x="38" y="2"/>
                    <a:pt x="38" y="3"/>
                  </a:cubicBezTo>
                  <a:cubicBezTo>
                    <a:pt x="40" y="4"/>
                    <a:pt x="40" y="4"/>
                    <a:pt x="40" y="4"/>
                  </a:cubicBezTo>
                  <a:cubicBezTo>
                    <a:pt x="41" y="5"/>
                    <a:pt x="41" y="4"/>
                    <a:pt x="42" y="5"/>
                  </a:cubicBezTo>
                  <a:cubicBezTo>
                    <a:pt x="43" y="5"/>
                    <a:pt x="42" y="5"/>
                    <a:pt x="43" y="5"/>
                  </a:cubicBezTo>
                  <a:cubicBezTo>
                    <a:pt x="44" y="4"/>
                    <a:pt x="44" y="4"/>
                    <a:pt x="44" y="4"/>
                  </a:cubicBezTo>
                  <a:cubicBezTo>
                    <a:pt x="44" y="4"/>
                    <a:pt x="44" y="4"/>
                    <a:pt x="45" y="4"/>
                  </a:cubicBezTo>
                  <a:cubicBezTo>
                    <a:pt x="46" y="5"/>
                    <a:pt x="46" y="5"/>
                    <a:pt x="46" y="5"/>
                  </a:cubicBezTo>
                  <a:cubicBezTo>
                    <a:pt x="46" y="6"/>
                    <a:pt x="46" y="6"/>
                    <a:pt x="46" y="6"/>
                  </a:cubicBezTo>
                  <a:cubicBezTo>
                    <a:pt x="47" y="6"/>
                    <a:pt x="47" y="6"/>
                    <a:pt x="47" y="6"/>
                  </a:cubicBezTo>
                  <a:cubicBezTo>
                    <a:pt x="48" y="6"/>
                    <a:pt x="48" y="5"/>
                    <a:pt x="50" y="5"/>
                  </a:cubicBezTo>
                  <a:cubicBezTo>
                    <a:pt x="50" y="6"/>
                    <a:pt x="50" y="5"/>
                    <a:pt x="52" y="7"/>
                  </a:cubicBezTo>
                  <a:cubicBezTo>
                    <a:pt x="52" y="8"/>
                    <a:pt x="52" y="7"/>
                    <a:pt x="51" y="8"/>
                  </a:cubicBezTo>
                  <a:cubicBezTo>
                    <a:pt x="51" y="9"/>
                    <a:pt x="51" y="9"/>
                    <a:pt x="51" y="9"/>
                  </a:cubicBezTo>
                  <a:cubicBezTo>
                    <a:pt x="50" y="9"/>
                    <a:pt x="50" y="9"/>
                    <a:pt x="50" y="9"/>
                  </a:cubicBezTo>
                  <a:cubicBezTo>
                    <a:pt x="50" y="10"/>
                    <a:pt x="50" y="10"/>
                    <a:pt x="50" y="10"/>
                  </a:cubicBezTo>
                  <a:cubicBezTo>
                    <a:pt x="50" y="11"/>
                    <a:pt x="50" y="11"/>
                    <a:pt x="50" y="11"/>
                  </a:cubicBezTo>
                  <a:cubicBezTo>
                    <a:pt x="50" y="12"/>
                    <a:pt x="50" y="12"/>
                    <a:pt x="50" y="12"/>
                  </a:cubicBezTo>
                  <a:cubicBezTo>
                    <a:pt x="50" y="12"/>
                    <a:pt x="50" y="12"/>
                    <a:pt x="50" y="12"/>
                  </a:cubicBezTo>
                  <a:cubicBezTo>
                    <a:pt x="51" y="13"/>
                    <a:pt x="51" y="13"/>
                    <a:pt x="51" y="13"/>
                  </a:cubicBezTo>
                  <a:cubicBezTo>
                    <a:pt x="51" y="13"/>
                    <a:pt x="51" y="13"/>
                    <a:pt x="51" y="13"/>
                  </a:cubicBezTo>
                  <a:cubicBezTo>
                    <a:pt x="51" y="14"/>
                    <a:pt x="51" y="16"/>
                    <a:pt x="51" y="16"/>
                  </a:cubicBezTo>
                  <a:cubicBezTo>
                    <a:pt x="51" y="16"/>
                    <a:pt x="51" y="16"/>
                    <a:pt x="52" y="16"/>
                  </a:cubicBezTo>
                  <a:cubicBezTo>
                    <a:pt x="53" y="17"/>
                    <a:pt x="53" y="17"/>
                    <a:pt x="54" y="17"/>
                  </a:cubicBezTo>
                  <a:cubicBezTo>
                    <a:pt x="54" y="17"/>
                    <a:pt x="54" y="17"/>
                    <a:pt x="54" y="17"/>
                  </a:cubicBezTo>
                  <a:cubicBezTo>
                    <a:pt x="55" y="17"/>
                    <a:pt x="55" y="17"/>
                    <a:pt x="55" y="17"/>
                  </a:cubicBezTo>
                  <a:cubicBezTo>
                    <a:pt x="55" y="18"/>
                    <a:pt x="55" y="18"/>
                    <a:pt x="55" y="18"/>
                  </a:cubicBezTo>
                  <a:cubicBezTo>
                    <a:pt x="56" y="19"/>
                    <a:pt x="56" y="19"/>
                    <a:pt x="57" y="20"/>
                  </a:cubicBezTo>
                  <a:cubicBezTo>
                    <a:pt x="58" y="20"/>
                    <a:pt x="58" y="20"/>
                    <a:pt x="58" y="20"/>
                  </a:cubicBezTo>
                  <a:cubicBezTo>
                    <a:pt x="59" y="21"/>
                    <a:pt x="59" y="21"/>
                    <a:pt x="59" y="21"/>
                  </a:cubicBezTo>
                  <a:cubicBezTo>
                    <a:pt x="60" y="20"/>
                    <a:pt x="60" y="20"/>
                    <a:pt x="60" y="20"/>
                  </a:cubicBezTo>
                  <a:cubicBezTo>
                    <a:pt x="60" y="21"/>
                    <a:pt x="60" y="21"/>
                    <a:pt x="60" y="21"/>
                  </a:cubicBezTo>
                  <a:cubicBezTo>
                    <a:pt x="62" y="21"/>
                    <a:pt x="62" y="21"/>
                    <a:pt x="63" y="20"/>
                  </a:cubicBezTo>
                  <a:cubicBezTo>
                    <a:pt x="64" y="20"/>
                    <a:pt x="64" y="20"/>
                    <a:pt x="64" y="20"/>
                  </a:cubicBezTo>
                  <a:cubicBezTo>
                    <a:pt x="65" y="22"/>
                    <a:pt x="65" y="21"/>
                    <a:pt x="66" y="22"/>
                  </a:cubicBezTo>
                  <a:close/>
                  <a:moveTo>
                    <a:pt x="62" y="26"/>
                  </a:moveTo>
                  <a:cubicBezTo>
                    <a:pt x="60" y="27"/>
                    <a:pt x="60" y="27"/>
                    <a:pt x="60" y="27"/>
                  </a:cubicBezTo>
                  <a:cubicBezTo>
                    <a:pt x="59" y="27"/>
                    <a:pt x="59" y="27"/>
                    <a:pt x="59" y="27"/>
                  </a:cubicBezTo>
                  <a:cubicBezTo>
                    <a:pt x="60" y="25"/>
                    <a:pt x="60" y="25"/>
                    <a:pt x="60" y="25"/>
                  </a:cubicBezTo>
                  <a:cubicBezTo>
                    <a:pt x="60" y="25"/>
                    <a:pt x="60" y="25"/>
                    <a:pt x="60" y="25"/>
                  </a:cubicBezTo>
                  <a:cubicBezTo>
                    <a:pt x="61" y="26"/>
                    <a:pt x="61" y="26"/>
                    <a:pt x="61" y="26"/>
                  </a:cubicBezTo>
                  <a:cubicBezTo>
                    <a:pt x="62" y="26"/>
                    <a:pt x="62" y="26"/>
                    <a:pt x="62" y="26"/>
                  </a:cubicBezTo>
                  <a:close/>
                  <a:moveTo>
                    <a:pt x="61" y="29"/>
                  </a:moveTo>
                  <a:cubicBezTo>
                    <a:pt x="60" y="29"/>
                    <a:pt x="60" y="29"/>
                    <a:pt x="60" y="29"/>
                  </a:cubicBezTo>
                  <a:cubicBezTo>
                    <a:pt x="59" y="29"/>
                    <a:pt x="59" y="29"/>
                    <a:pt x="59" y="29"/>
                  </a:cubicBezTo>
                  <a:cubicBezTo>
                    <a:pt x="60" y="29"/>
                    <a:pt x="60" y="29"/>
                    <a:pt x="60" y="29"/>
                  </a:cubicBezTo>
                  <a:cubicBezTo>
                    <a:pt x="61" y="28"/>
                    <a:pt x="61" y="28"/>
                    <a:pt x="61" y="28"/>
                  </a:cubicBezTo>
                  <a:cubicBezTo>
                    <a:pt x="61" y="28"/>
                    <a:pt x="61" y="28"/>
                    <a:pt x="61" y="28"/>
                  </a:cubicBezTo>
                  <a:cubicBezTo>
                    <a:pt x="61" y="28"/>
                    <a:pt x="61" y="28"/>
                    <a:pt x="61" y="28"/>
                  </a:cubicBezTo>
                  <a:cubicBezTo>
                    <a:pt x="61" y="29"/>
                    <a:pt x="61" y="29"/>
                    <a:pt x="61" y="29"/>
                  </a:cubicBezTo>
                  <a:close/>
                  <a:moveTo>
                    <a:pt x="53" y="30"/>
                  </a:moveTo>
                  <a:cubicBezTo>
                    <a:pt x="53" y="31"/>
                    <a:pt x="53" y="31"/>
                    <a:pt x="53" y="31"/>
                  </a:cubicBezTo>
                  <a:cubicBezTo>
                    <a:pt x="52" y="30"/>
                    <a:pt x="53" y="30"/>
                    <a:pt x="52" y="30"/>
                  </a:cubicBezTo>
                  <a:cubicBezTo>
                    <a:pt x="52" y="29"/>
                    <a:pt x="52" y="29"/>
                    <a:pt x="52" y="29"/>
                  </a:cubicBezTo>
                  <a:cubicBezTo>
                    <a:pt x="53" y="30"/>
                    <a:pt x="53" y="30"/>
                    <a:pt x="53" y="30"/>
                  </a:cubicBezTo>
                  <a:cubicBezTo>
                    <a:pt x="53" y="30"/>
                    <a:pt x="53" y="30"/>
                    <a:pt x="53" y="30"/>
                  </a:cubicBezTo>
                  <a:close/>
                  <a:moveTo>
                    <a:pt x="55" y="31"/>
                  </a:moveTo>
                  <a:cubicBezTo>
                    <a:pt x="55" y="31"/>
                    <a:pt x="55" y="31"/>
                    <a:pt x="55" y="31"/>
                  </a:cubicBezTo>
                  <a:cubicBezTo>
                    <a:pt x="54" y="30"/>
                    <a:pt x="54" y="30"/>
                    <a:pt x="54" y="30"/>
                  </a:cubicBezTo>
                  <a:cubicBezTo>
                    <a:pt x="54" y="30"/>
                    <a:pt x="54" y="30"/>
                    <a:pt x="54" y="30"/>
                  </a:cubicBezTo>
                  <a:cubicBezTo>
                    <a:pt x="55" y="30"/>
                    <a:pt x="55" y="30"/>
                    <a:pt x="55" y="30"/>
                  </a:cubicBezTo>
                  <a:cubicBezTo>
                    <a:pt x="55" y="30"/>
                    <a:pt x="55" y="30"/>
                    <a:pt x="55" y="30"/>
                  </a:cubicBezTo>
                  <a:cubicBezTo>
                    <a:pt x="55" y="31"/>
                    <a:pt x="55" y="31"/>
                    <a:pt x="55" y="31"/>
                  </a:cubicBezTo>
                  <a:cubicBezTo>
                    <a:pt x="55" y="31"/>
                    <a:pt x="55" y="31"/>
                    <a:pt x="55" y="31"/>
                  </a:cubicBezTo>
                  <a:close/>
                  <a:moveTo>
                    <a:pt x="57" y="151"/>
                  </a:moveTo>
                  <a:cubicBezTo>
                    <a:pt x="56" y="152"/>
                    <a:pt x="56" y="152"/>
                    <a:pt x="56" y="152"/>
                  </a:cubicBezTo>
                  <a:cubicBezTo>
                    <a:pt x="56" y="151"/>
                    <a:pt x="56" y="151"/>
                    <a:pt x="56" y="151"/>
                  </a:cubicBezTo>
                  <a:cubicBezTo>
                    <a:pt x="56" y="151"/>
                    <a:pt x="56" y="151"/>
                    <a:pt x="56" y="151"/>
                  </a:cubicBezTo>
                  <a:cubicBezTo>
                    <a:pt x="57" y="151"/>
                    <a:pt x="57" y="151"/>
                    <a:pt x="57" y="151"/>
                  </a:cubicBezTo>
                  <a:cubicBezTo>
                    <a:pt x="57" y="151"/>
                    <a:pt x="57" y="151"/>
                    <a:pt x="57" y="151"/>
                  </a:cubicBezTo>
                  <a:close/>
                  <a:moveTo>
                    <a:pt x="22" y="151"/>
                  </a:moveTo>
                  <a:cubicBezTo>
                    <a:pt x="22" y="152"/>
                    <a:pt x="22" y="152"/>
                    <a:pt x="22" y="152"/>
                  </a:cubicBezTo>
                  <a:cubicBezTo>
                    <a:pt x="22" y="153"/>
                    <a:pt x="22" y="153"/>
                    <a:pt x="22" y="153"/>
                  </a:cubicBezTo>
                  <a:cubicBezTo>
                    <a:pt x="21" y="154"/>
                    <a:pt x="21" y="154"/>
                    <a:pt x="21" y="154"/>
                  </a:cubicBezTo>
                  <a:cubicBezTo>
                    <a:pt x="22" y="155"/>
                    <a:pt x="22" y="155"/>
                    <a:pt x="22" y="155"/>
                  </a:cubicBezTo>
                  <a:cubicBezTo>
                    <a:pt x="21" y="155"/>
                    <a:pt x="21" y="155"/>
                    <a:pt x="21" y="155"/>
                  </a:cubicBezTo>
                  <a:cubicBezTo>
                    <a:pt x="21" y="153"/>
                    <a:pt x="21" y="153"/>
                    <a:pt x="21" y="153"/>
                  </a:cubicBezTo>
                  <a:cubicBezTo>
                    <a:pt x="20" y="152"/>
                    <a:pt x="20" y="152"/>
                    <a:pt x="19" y="152"/>
                  </a:cubicBezTo>
                  <a:cubicBezTo>
                    <a:pt x="20" y="152"/>
                    <a:pt x="20" y="152"/>
                    <a:pt x="20" y="152"/>
                  </a:cubicBezTo>
                  <a:cubicBezTo>
                    <a:pt x="21" y="151"/>
                    <a:pt x="21" y="151"/>
                    <a:pt x="21" y="151"/>
                  </a:cubicBezTo>
                  <a:cubicBezTo>
                    <a:pt x="21" y="151"/>
                    <a:pt x="21" y="151"/>
                    <a:pt x="21" y="151"/>
                  </a:cubicBezTo>
                  <a:cubicBezTo>
                    <a:pt x="21" y="151"/>
                    <a:pt x="22" y="151"/>
                    <a:pt x="22" y="151"/>
                  </a:cubicBezTo>
                  <a:close/>
                  <a:moveTo>
                    <a:pt x="50" y="171"/>
                  </a:moveTo>
                  <a:cubicBezTo>
                    <a:pt x="50" y="171"/>
                    <a:pt x="50" y="171"/>
                    <a:pt x="50" y="171"/>
                  </a:cubicBezTo>
                  <a:cubicBezTo>
                    <a:pt x="50" y="170"/>
                    <a:pt x="50" y="170"/>
                    <a:pt x="50" y="170"/>
                  </a:cubicBezTo>
                  <a:cubicBezTo>
                    <a:pt x="51" y="170"/>
                    <a:pt x="51" y="170"/>
                    <a:pt x="51" y="170"/>
                  </a:cubicBezTo>
                  <a:cubicBezTo>
                    <a:pt x="51" y="170"/>
                    <a:pt x="51" y="170"/>
                    <a:pt x="51" y="170"/>
                  </a:cubicBezTo>
                  <a:cubicBezTo>
                    <a:pt x="51" y="170"/>
                    <a:pt x="51" y="170"/>
                    <a:pt x="51" y="170"/>
                  </a:cubicBezTo>
                  <a:lnTo>
                    <a:pt x="50" y="17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254">
              <a:extLst>
                <a:ext uri="{FF2B5EF4-FFF2-40B4-BE49-F238E27FC236}">
                  <a16:creationId xmlns:a16="http://schemas.microsoft.com/office/drawing/2014/main" id="{A5FE47CB-C0DC-49C1-BC88-845FD85FD239}"/>
                </a:ext>
              </a:extLst>
            </p:cNvPr>
            <p:cNvSpPr>
              <a:spLocks noEditPoints="1"/>
            </p:cNvSpPr>
            <p:nvPr/>
          </p:nvSpPr>
          <p:spPr bwMode="auto">
            <a:xfrm>
              <a:off x="19476495" y="9667151"/>
              <a:ext cx="161473" cy="318198"/>
            </a:xfrm>
            <a:custGeom>
              <a:avLst/>
              <a:gdLst>
                <a:gd name="T0" fmla="*/ 10 w 38"/>
                <a:gd name="T1" fmla="*/ 3 h 76"/>
                <a:gd name="T2" fmla="*/ 11 w 38"/>
                <a:gd name="T3" fmla="*/ 0 h 76"/>
                <a:gd name="T4" fmla="*/ 11 w 38"/>
                <a:gd name="T5" fmla="*/ 2 h 76"/>
                <a:gd name="T6" fmla="*/ 12 w 38"/>
                <a:gd name="T7" fmla="*/ 7 h 76"/>
                <a:gd name="T8" fmla="*/ 10 w 38"/>
                <a:gd name="T9" fmla="*/ 7 h 76"/>
                <a:gd name="T10" fmla="*/ 11 w 38"/>
                <a:gd name="T11" fmla="*/ 5 h 76"/>
                <a:gd name="T12" fmla="*/ 2 w 38"/>
                <a:gd name="T13" fmla="*/ 13 h 76"/>
                <a:gd name="T14" fmla="*/ 4 w 38"/>
                <a:gd name="T15" fmla="*/ 17 h 76"/>
                <a:gd name="T16" fmla="*/ 6 w 38"/>
                <a:gd name="T17" fmla="*/ 14 h 76"/>
                <a:gd name="T18" fmla="*/ 6 w 38"/>
                <a:gd name="T19" fmla="*/ 16 h 76"/>
                <a:gd name="T20" fmla="*/ 8 w 38"/>
                <a:gd name="T21" fmla="*/ 20 h 76"/>
                <a:gd name="T22" fmla="*/ 5 w 38"/>
                <a:gd name="T23" fmla="*/ 22 h 76"/>
                <a:gd name="T24" fmla="*/ 3 w 38"/>
                <a:gd name="T25" fmla="*/ 22 h 76"/>
                <a:gd name="T26" fmla="*/ 1 w 38"/>
                <a:gd name="T27" fmla="*/ 18 h 76"/>
                <a:gd name="T28" fmla="*/ 0 w 38"/>
                <a:gd name="T29" fmla="*/ 11 h 76"/>
                <a:gd name="T30" fmla="*/ 19 w 38"/>
                <a:gd name="T31" fmla="*/ 19 h 76"/>
                <a:gd name="T32" fmla="*/ 18 w 38"/>
                <a:gd name="T33" fmla="*/ 15 h 76"/>
                <a:gd name="T34" fmla="*/ 19 w 38"/>
                <a:gd name="T35" fmla="*/ 19 h 76"/>
                <a:gd name="T36" fmla="*/ 13 w 38"/>
                <a:gd name="T37" fmla="*/ 21 h 76"/>
                <a:gd name="T38" fmla="*/ 17 w 38"/>
                <a:gd name="T39" fmla="*/ 18 h 76"/>
                <a:gd name="T40" fmla="*/ 19 w 38"/>
                <a:gd name="T41" fmla="*/ 26 h 76"/>
                <a:gd name="T42" fmla="*/ 20 w 38"/>
                <a:gd name="T43" fmla="*/ 25 h 76"/>
                <a:gd name="T44" fmla="*/ 8 w 38"/>
                <a:gd name="T45" fmla="*/ 23 h 76"/>
                <a:gd name="T46" fmla="*/ 7 w 38"/>
                <a:gd name="T47" fmla="*/ 22 h 76"/>
                <a:gd name="T48" fmla="*/ 10 w 38"/>
                <a:gd name="T49" fmla="*/ 28 h 76"/>
                <a:gd name="T50" fmla="*/ 11 w 38"/>
                <a:gd name="T51" fmla="*/ 29 h 76"/>
                <a:gd name="T52" fmla="*/ 13 w 38"/>
                <a:gd name="T53" fmla="*/ 30 h 76"/>
                <a:gd name="T54" fmla="*/ 15 w 38"/>
                <a:gd name="T55" fmla="*/ 32 h 76"/>
                <a:gd name="T56" fmla="*/ 11 w 38"/>
                <a:gd name="T57" fmla="*/ 33 h 76"/>
                <a:gd name="T58" fmla="*/ 10 w 38"/>
                <a:gd name="T59" fmla="*/ 32 h 76"/>
                <a:gd name="T60" fmla="*/ 9 w 38"/>
                <a:gd name="T61" fmla="*/ 28 h 76"/>
                <a:gd name="T62" fmla="*/ 8 w 38"/>
                <a:gd name="T63" fmla="*/ 25 h 76"/>
                <a:gd name="T64" fmla="*/ 10 w 38"/>
                <a:gd name="T65" fmla="*/ 28 h 76"/>
                <a:gd name="T66" fmla="*/ 17 w 38"/>
                <a:gd name="T67" fmla="*/ 30 h 76"/>
                <a:gd name="T68" fmla="*/ 16 w 38"/>
                <a:gd name="T69" fmla="*/ 29 h 76"/>
                <a:gd name="T70" fmla="*/ 19 w 38"/>
                <a:gd name="T71" fmla="*/ 28 h 76"/>
                <a:gd name="T72" fmla="*/ 20 w 38"/>
                <a:gd name="T73" fmla="*/ 30 h 76"/>
                <a:gd name="T74" fmla="*/ 22 w 38"/>
                <a:gd name="T75" fmla="*/ 36 h 76"/>
                <a:gd name="T76" fmla="*/ 19 w 38"/>
                <a:gd name="T77" fmla="*/ 36 h 76"/>
                <a:gd name="T78" fmla="*/ 18 w 38"/>
                <a:gd name="T79" fmla="*/ 34 h 76"/>
                <a:gd name="T80" fmla="*/ 20 w 38"/>
                <a:gd name="T81" fmla="*/ 34 h 76"/>
                <a:gd name="T82" fmla="*/ 22 w 38"/>
                <a:gd name="T83" fmla="*/ 36 h 76"/>
                <a:gd name="T84" fmla="*/ 23 w 38"/>
                <a:gd name="T85" fmla="*/ 46 h 76"/>
                <a:gd name="T86" fmla="*/ 20 w 38"/>
                <a:gd name="T87" fmla="*/ 47 h 76"/>
                <a:gd name="T88" fmla="*/ 19 w 38"/>
                <a:gd name="T89" fmla="*/ 47 h 76"/>
                <a:gd name="T90" fmla="*/ 20 w 38"/>
                <a:gd name="T91" fmla="*/ 45 h 76"/>
                <a:gd name="T92" fmla="*/ 32 w 38"/>
                <a:gd name="T93" fmla="*/ 61 h 76"/>
                <a:gd name="T94" fmla="*/ 28 w 38"/>
                <a:gd name="T95" fmla="*/ 60 h 76"/>
                <a:gd name="T96" fmla="*/ 28 w 38"/>
                <a:gd name="T97" fmla="*/ 58 h 76"/>
                <a:gd name="T98" fmla="*/ 30 w 38"/>
                <a:gd name="T99" fmla="*/ 59 h 76"/>
                <a:gd name="T100" fmla="*/ 31 w 38"/>
                <a:gd name="T101" fmla="*/ 60 h 76"/>
                <a:gd name="T102" fmla="*/ 33 w 38"/>
                <a:gd name="T103" fmla="*/ 69 h 76"/>
                <a:gd name="T104" fmla="*/ 31 w 38"/>
                <a:gd name="T105" fmla="*/ 66 h 76"/>
                <a:gd name="T106" fmla="*/ 32 w 38"/>
                <a:gd name="T107" fmla="*/ 67 h 76"/>
                <a:gd name="T108" fmla="*/ 37 w 38"/>
                <a:gd name="T109" fmla="*/ 76 h 76"/>
                <a:gd name="T110" fmla="*/ 36 w 38"/>
                <a:gd name="T111" fmla="*/ 75 h 76"/>
                <a:gd name="T112" fmla="*/ 38 w 38"/>
                <a:gd name="T113"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 h="76">
                  <a:moveTo>
                    <a:pt x="11" y="2"/>
                  </a:moveTo>
                  <a:cubicBezTo>
                    <a:pt x="11" y="3"/>
                    <a:pt x="11" y="3"/>
                    <a:pt x="11" y="3"/>
                  </a:cubicBezTo>
                  <a:cubicBezTo>
                    <a:pt x="10" y="3"/>
                    <a:pt x="10" y="3"/>
                    <a:pt x="10" y="3"/>
                  </a:cubicBezTo>
                  <a:cubicBezTo>
                    <a:pt x="10" y="1"/>
                    <a:pt x="10" y="1"/>
                    <a:pt x="10" y="1"/>
                  </a:cubicBezTo>
                  <a:cubicBezTo>
                    <a:pt x="10" y="1"/>
                    <a:pt x="10" y="1"/>
                    <a:pt x="10" y="1"/>
                  </a:cubicBezTo>
                  <a:cubicBezTo>
                    <a:pt x="11" y="0"/>
                    <a:pt x="11" y="0"/>
                    <a:pt x="11" y="0"/>
                  </a:cubicBezTo>
                  <a:cubicBezTo>
                    <a:pt x="11" y="1"/>
                    <a:pt x="11" y="1"/>
                    <a:pt x="11" y="1"/>
                  </a:cubicBezTo>
                  <a:cubicBezTo>
                    <a:pt x="12" y="1"/>
                    <a:pt x="12" y="1"/>
                    <a:pt x="12" y="2"/>
                  </a:cubicBezTo>
                  <a:cubicBezTo>
                    <a:pt x="11" y="2"/>
                    <a:pt x="11" y="2"/>
                    <a:pt x="11" y="2"/>
                  </a:cubicBezTo>
                  <a:cubicBezTo>
                    <a:pt x="11" y="2"/>
                    <a:pt x="11" y="2"/>
                    <a:pt x="11" y="2"/>
                  </a:cubicBezTo>
                  <a:cubicBezTo>
                    <a:pt x="11" y="2"/>
                    <a:pt x="11" y="2"/>
                    <a:pt x="11" y="2"/>
                  </a:cubicBezTo>
                  <a:close/>
                  <a:moveTo>
                    <a:pt x="12" y="7"/>
                  </a:moveTo>
                  <a:cubicBezTo>
                    <a:pt x="11" y="7"/>
                    <a:pt x="11" y="7"/>
                    <a:pt x="11" y="7"/>
                  </a:cubicBezTo>
                  <a:cubicBezTo>
                    <a:pt x="10" y="7"/>
                    <a:pt x="10" y="7"/>
                    <a:pt x="10" y="7"/>
                  </a:cubicBezTo>
                  <a:cubicBezTo>
                    <a:pt x="10" y="7"/>
                    <a:pt x="10" y="7"/>
                    <a:pt x="10" y="7"/>
                  </a:cubicBezTo>
                  <a:cubicBezTo>
                    <a:pt x="10" y="6"/>
                    <a:pt x="10" y="6"/>
                    <a:pt x="10" y="6"/>
                  </a:cubicBezTo>
                  <a:cubicBezTo>
                    <a:pt x="10" y="5"/>
                    <a:pt x="10" y="5"/>
                    <a:pt x="10" y="5"/>
                  </a:cubicBezTo>
                  <a:cubicBezTo>
                    <a:pt x="11" y="5"/>
                    <a:pt x="11" y="5"/>
                    <a:pt x="11" y="5"/>
                  </a:cubicBezTo>
                  <a:cubicBezTo>
                    <a:pt x="12" y="6"/>
                    <a:pt x="12" y="6"/>
                    <a:pt x="12" y="6"/>
                  </a:cubicBezTo>
                  <a:cubicBezTo>
                    <a:pt x="12" y="6"/>
                    <a:pt x="12" y="7"/>
                    <a:pt x="12" y="7"/>
                  </a:cubicBezTo>
                  <a:close/>
                  <a:moveTo>
                    <a:pt x="2" y="13"/>
                  </a:moveTo>
                  <a:cubicBezTo>
                    <a:pt x="3" y="17"/>
                    <a:pt x="3" y="17"/>
                    <a:pt x="3" y="17"/>
                  </a:cubicBezTo>
                  <a:cubicBezTo>
                    <a:pt x="4" y="17"/>
                    <a:pt x="4" y="17"/>
                    <a:pt x="4" y="17"/>
                  </a:cubicBezTo>
                  <a:cubicBezTo>
                    <a:pt x="4" y="17"/>
                    <a:pt x="4" y="17"/>
                    <a:pt x="4" y="17"/>
                  </a:cubicBezTo>
                  <a:cubicBezTo>
                    <a:pt x="5" y="16"/>
                    <a:pt x="5" y="16"/>
                    <a:pt x="5" y="16"/>
                  </a:cubicBezTo>
                  <a:cubicBezTo>
                    <a:pt x="5" y="14"/>
                    <a:pt x="5" y="14"/>
                    <a:pt x="5" y="14"/>
                  </a:cubicBezTo>
                  <a:cubicBezTo>
                    <a:pt x="6" y="14"/>
                    <a:pt x="6" y="14"/>
                    <a:pt x="6" y="14"/>
                  </a:cubicBezTo>
                  <a:cubicBezTo>
                    <a:pt x="6" y="14"/>
                    <a:pt x="6" y="14"/>
                    <a:pt x="6" y="14"/>
                  </a:cubicBezTo>
                  <a:cubicBezTo>
                    <a:pt x="6" y="15"/>
                    <a:pt x="6" y="15"/>
                    <a:pt x="6" y="15"/>
                  </a:cubicBezTo>
                  <a:cubicBezTo>
                    <a:pt x="6" y="16"/>
                    <a:pt x="6" y="16"/>
                    <a:pt x="6" y="16"/>
                  </a:cubicBezTo>
                  <a:cubicBezTo>
                    <a:pt x="7" y="17"/>
                    <a:pt x="7" y="17"/>
                    <a:pt x="7" y="17"/>
                  </a:cubicBezTo>
                  <a:cubicBezTo>
                    <a:pt x="7" y="17"/>
                    <a:pt x="7" y="17"/>
                    <a:pt x="7" y="17"/>
                  </a:cubicBezTo>
                  <a:cubicBezTo>
                    <a:pt x="7" y="18"/>
                    <a:pt x="7" y="19"/>
                    <a:pt x="8" y="20"/>
                  </a:cubicBezTo>
                  <a:cubicBezTo>
                    <a:pt x="8" y="21"/>
                    <a:pt x="8" y="21"/>
                    <a:pt x="8" y="21"/>
                  </a:cubicBezTo>
                  <a:cubicBezTo>
                    <a:pt x="6" y="22"/>
                    <a:pt x="6" y="22"/>
                    <a:pt x="6" y="22"/>
                  </a:cubicBezTo>
                  <a:cubicBezTo>
                    <a:pt x="5" y="22"/>
                    <a:pt x="5" y="22"/>
                    <a:pt x="5" y="22"/>
                  </a:cubicBezTo>
                  <a:cubicBezTo>
                    <a:pt x="3" y="22"/>
                    <a:pt x="3" y="22"/>
                    <a:pt x="3" y="22"/>
                  </a:cubicBezTo>
                  <a:cubicBezTo>
                    <a:pt x="3" y="22"/>
                    <a:pt x="3" y="22"/>
                    <a:pt x="3" y="22"/>
                  </a:cubicBezTo>
                  <a:cubicBezTo>
                    <a:pt x="3" y="22"/>
                    <a:pt x="3" y="22"/>
                    <a:pt x="3" y="22"/>
                  </a:cubicBezTo>
                  <a:cubicBezTo>
                    <a:pt x="2" y="21"/>
                    <a:pt x="2" y="21"/>
                    <a:pt x="2" y="21"/>
                  </a:cubicBezTo>
                  <a:cubicBezTo>
                    <a:pt x="1" y="20"/>
                    <a:pt x="1" y="20"/>
                    <a:pt x="1" y="20"/>
                  </a:cubicBezTo>
                  <a:cubicBezTo>
                    <a:pt x="1" y="18"/>
                    <a:pt x="1" y="18"/>
                    <a:pt x="1" y="18"/>
                  </a:cubicBezTo>
                  <a:cubicBezTo>
                    <a:pt x="0" y="13"/>
                    <a:pt x="0" y="13"/>
                    <a:pt x="0" y="13"/>
                  </a:cubicBezTo>
                  <a:cubicBezTo>
                    <a:pt x="0" y="12"/>
                    <a:pt x="0" y="12"/>
                    <a:pt x="0" y="12"/>
                  </a:cubicBezTo>
                  <a:cubicBezTo>
                    <a:pt x="0" y="11"/>
                    <a:pt x="0" y="11"/>
                    <a:pt x="0" y="11"/>
                  </a:cubicBezTo>
                  <a:cubicBezTo>
                    <a:pt x="1" y="11"/>
                    <a:pt x="1" y="11"/>
                    <a:pt x="1" y="11"/>
                  </a:cubicBezTo>
                  <a:cubicBezTo>
                    <a:pt x="2" y="12"/>
                    <a:pt x="1" y="12"/>
                    <a:pt x="2" y="13"/>
                  </a:cubicBezTo>
                  <a:close/>
                  <a:moveTo>
                    <a:pt x="19" y="19"/>
                  </a:moveTo>
                  <a:cubicBezTo>
                    <a:pt x="18" y="20"/>
                    <a:pt x="18" y="20"/>
                    <a:pt x="18" y="20"/>
                  </a:cubicBezTo>
                  <a:cubicBezTo>
                    <a:pt x="18" y="19"/>
                    <a:pt x="18" y="19"/>
                    <a:pt x="18" y="19"/>
                  </a:cubicBezTo>
                  <a:cubicBezTo>
                    <a:pt x="18" y="15"/>
                    <a:pt x="18" y="15"/>
                    <a:pt x="18" y="15"/>
                  </a:cubicBezTo>
                  <a:cubicBezTo>
                    <a:pt x="18" y="15"/>
                    <a:pt x="18" y="15"/>
                    <a:pt x="18" y="15"/>
                  </a:cubicBezTo>
                  <a:cubicBezTo>
                    <a:pt x="18" y="15"/>
                    <a:pt x="18" y="15"/>
                    <a:pt x="18" y="15"/>
                  </a:cubicBezTo>
                  <a:cubicBezTo>
                    <a:pt x="19" y="17"/>
                    <a:pt x="19" y="17"/>
                    <a:pt x="19" y="19"/>
                  </a:cubicBezTo>
                  <a:close/>
                  <a:moveTo>
                    <a:pt x="16" y="20"/>
                  </a:moveTo>
                  <a:cubicBezTo>
                    <a:pt x="15" y="21"/>
                    <a:pt x="15" y="21"/>
                    <a:pt x="15" y="21"/>
                  </a:cubicBezTo>
                  <a:cubicBezTo>
                    <a:pt x="13" y="21"/>
                    <a:pt x="13" y="21"/>
                    <a:pt x="13" y="21"/>
                  </a:cubicBezTo>
                  <a:cubicBezTo>
                    <a:pt x="13" y="20"/>
                    <a:pt x="13" y="20"/>
                    <a:pt x="13" y="20"/>
                  </a:cubicBezTo>
                  <a:cubicBezTo>
                    <a:pt x="15" y="19"/>
                    <a:pt x="15" y="19"/>
                    <a:pt x="15" y="19"/>
                  </a:cubicBezTo>
                  <a:cubicBezTo>
                    <a:pt x="17" y="18"/>
                    <a:pt x="17" y="18"/>
                    <a:pt x="17" y="18"/>
                  </a:cubicBezTo>
                  <a:cubicBezTo>
                    <a:pt x="16" y="20"/>
                    <a:pt x="16" y="20"/>
                    <a:pt x="16" y="20"/>
                  </a:cubicBezTo>
                  <a:close/>
                  <a:moveTo>
                    <a:pt x="19" y="26"/>
                  </a:moveTo>
                  <a:cubicBezTo>
                    <a:pt x="19" y="26"/>
                    <a:pt x="19" y="26"/>
                    <a:pt x="19" y="26"/>
                  </a:cubicBezTo>
                  <a:cubicBezTo>
                    <a:pt x="18" y="26"/>
                    <a:pt x="18" y="24"/>
                    <a:pt x="18" y="23"/>
                  </a:cubicBezTo>
                  <a:cubicBezTo>
                    <a:pt x="18" y="20"/>
                    <a:pt x="18" y="20"/>
                    <a:pt x="18" y="20"/>
                  </a:cubicBezTo>
                  <a:cubicBezTo>
                    <a:pt x="19" y="21"/>
                    <a:pt x="19" y="24"/>
                    <a:pt x="20" y="25"/>
                  </a:cubicBezTo>
                  <a:cubicBezTo>
                    <a:pt x="19" y="26"/>
                    <a:pt x="19" y="26"/>
                    <a:pt x="19" y="26"/>
                  </a:cubicBezTo>
                  <a:cubicBezTo>
                    <a:pt x="19" y="26"/>
                    <a:pt x="19" y="26"/>
                    <a:pt x="19" y="26"/>
                  </a:cubicBezTo>
                  <a:close/>
                  <a:moveTo>
                    <a:pt x="8" y="23"/>
                  </a:moveTo>
                  <a:cubicBezTo>
                    <a:pt x="8" y="24"/>
                    <a:pt x="8" y="24"/>
                    <a:pt x="8" y="24"/>
                  </a:cubicBezTo>
                  <a:cubicBezTo>
                    <a:pt x="6" y="23"/>
                    <a:pt x="6" y="23"/>
                    <a:pt x="6" y="23"/>
                  </a:cubicBezTo>
                  <a:cubicBezTo>
                    <a:pt x="7" y="22"/>
                    <a:pt x="7" y="22"/>
                    <a:pt x="7" y="22"/>
                  </a:cubicBezTo>
                  <a:cubicBezTo>
                    <a:pt x="8" y="23"/>
                    <a:pt x="8" y="23"/>
                    <a:pt x="8" y="23"/>
                  </a:cubicBezTo>
                  <a:cubicBezTo>
                    <a:pt x="8" y="23"/>
                    <a:pt x="8" y="23"/>
                    <a:pt x="8" y="23"/>
                  </a:cubicBezTo>
                  <a:close/>
                  <a:moveTo>
                    <a:pt x="10" y="28"/>
                  </a:moveTo>
                  <a:cubicBezTo>
                    <a:pt x="10" y="28"/>
                    <a:pt x="10" y="28"/>
                    <a:pt x="10" y="28"/>
                  </a:cubicBezTo>
                  <a:cubicBezTo>
                    <a:pt x="11" y="28"/>
                    <a:pt x="11" y="28"/>
                    <a:pt x="11" y="28"/>
                  </a:cubicBezTo>
                  <a:cubicBezTo>
                    <a:pt x="11" y="29"/>
                    <a:pt x="11" y="29"/>
                    <a:pt x="11" y="29"/>
                  </a:cubicBezTo>
                  <a:cubicBezTo>
                    <a:pt x="13" y="30"/>
                    <a:pt x="13" y="30"/>
                    <a:pt x="13" y="30"/>
                  </a:cubicBezTo>
                  <a:cubicBezTo>
                    <a:pt x="13" y="30"/>
                    <a:pt x="13" y="30"/>
                    <a:pt x="13" y="30"/>
                  </a:cubicBezTo>
                  <a:cubicBezTo>
                    <a:pt x="13" y="30"/>
                    <a:pt x="13" y="30"/>
                    <a:pt x="13" y="30"/>
                  </a:cubicBezTo>
                  <a:cubicBezTo>
                    <a:pt x="14" y="31"/>
                    <a:pt x="14" y="31"/>
                    <a:pt x="14" y="31"/>
                  </a:cubicBezTo>
                  <a:cubicBezTo>
                    <a:pt x="14" y="31"/>
                    <a:pt x="14" y="31"/>
                    <a:pt x="14" y="31"/>
                  </a:cubicBezTo>
                  <a:cubicBezTo>
                    <a:pt x="15" y="32"/>
                    <a:pt x="15" y="32"/>
                    <a:pt x="15" y="32"/>
                  </a:cubicBezTo>
                  <a:cubicBezTo>
                    <a:pt x="14" y="33"/>
                    <a:pt x="14" y="33"/>
                    <a:pt x="14" y="33"/>
                  </a:cubicBezTo>
                  <a:cubicBezTo>
                    <a:pt x="12" y="32"/>
                    <a:pt x="12" y="32"/>
                    <a:pt x="12" y="32"/>
                  </a:cubicBezTo>
                  <a:cubicBezTo>
                    <a:pt x="11" y="33"/>
                    <a:pt x="11" y="33"/>
                    <a:pt x="11" y="33"/>
                  </a:cubicBezTo>
                  <a:cubicBezTo>
                    <a:pt x="10" y="33"/>
                    <a:pt x="10" y="33"/>
                    <a:pt x="10" y="33"/>
                  </a:cubicBezTo>
                  <a:cubicBezTo>
                    <a:pt x="10" y="33"/>
                    <a:pt x="10" y="33"/>
                    <a:pt x="10" y="33"/>
                  </a:cubicBezTo>
                  <a:cubicBezTo>
                    <a:pt x="10" y="32"/>
                    <a:pt x="10" y="32"/>
                    <a:pt x="10" y="32"/>
                  </a:cubicBezTo>
                  <a:cubicBezTo>
                    <a:pt x="10" y="31"/>
                    <a:pt x="10" y="31"/>
                    <a:pt x="10" y="31"/>
                  </a:cubicBezTo>
                  <a:cubicBezTo>
                    <a:pt x="10" y="29"/>
                    <a:pt x="10" y="30"/>
                    <a:pt x="9" y="28"/>
                  </a:cubicBezTo>
                  <a:cubicBezTo>
                    <a:pt x="9" y="28"/>
                    <a:pt x="9" y="28"/>
                    <a:pt x="9" y="28"/>
                  </a:cubicBezTo>
                  <a:cubicBezTo>
                    <a:pt x="8" y="28"/>
                    <a:pt x="8" y="28"/>
                    <a:pt x="8" y="28"/>
                  </a:cubicBezTo>
                  <a:cubicBezTo>
                    <a:pt x="7" y="28"/>
                    <a:pt x="7" y="28"/>
                    <a:pt x="7" y="28"/>
                  </a:cubicBezTo>
                  <a:cubicBezTo>
                    <a:pt x="7" y="27"/>
                    <a:pt x="7" y="26"/>
                    <a:pt x="8" y="25"/>
                  </a:cubicBezTo>
                  <a:cubicBezTo>
                    <a:pt x="8" y="25"/>
                    <a:pt x="8" y="25"/>
                    <a:pt x="8" y="25"/>
                  </a:cubicBezTo>
                  <a:cubicBezTo>
                    <a:pt x="9" y="26"/>
                    <a:pt x="9" y="26"/>
                    <a:pt x="9" y="26"/>
                  </a:cubicBezTo>
                  <a:cubicBezTo>
                    <a:pt x="10" y="28"/>
                    <a:pt x="10" y="28"/>
                    <a:pt x="10" y="28"/>
                  </a:cubicBezTo>
                  <a:close/>
                  <a:moveTo>
                    <a:pt x="20" y="31"/>
                  </a:moveTo>
                  <a:cubicBezTo>
                    <a:pt x="19" y="31"/>
                    <a:pt x="19" y="31"/>
                    <a:pt x="19" y="31"/>
                  </a:cubicBezTo>
                  <a:cubicBezTo>
                    <a:pt x="17" y="30"/>
                    <a:pt x="17" y="30"/>
                    <a:pt x="17" y="30"/>
                  </a:cubicBezTo>
                  <a:cubicBezTo>
                    <a:pt x="16" y="30"/>
                    <a:pt x="16" y="30"/>
                    <a:pt x="16" y="30"/>
                  </a:cubicBezTo>
                  <a:cubicBezTo>
                    <a:pt x="16" y="29"/>
                    <a:pt x="16" y="29"/>
                    <a:pt x="16" y="29"/>
                  </a:cubicBezTo>
                  <a:cubicBezTo>
                    <a:pt x="16" y="29"/>
                    <a:pt x="16" y="29"/>
                    <a:pt x="16" y="29"/>
                  </a:cubicBezTo>
                  <a:cubicBezTo>
                    <a:pt x="17" y="29"/>
                    <a:pt x="17" y="29"/>
                    <a:pt x="17" y="29"/>
                  </a:cubicBezTo>
                  <a:cubicBezTo>
                    <a:pt x="18" y="28"/>
                    <a:pt x="18" y="28"/>
                    <a:pt x="18" y="28"/>
                  </a:cubicBezTo>
                  <a:cubicBezTo>
                    <a:pt x="19" y="28"/>
                    <a:pt x="19" y="28"/>
                    <a:pt x="19" y="28"/>
                  </a:cubicBezTo>
                  <a:cubicBezTo>
                    <a:pt x="19" y="29"/>
                    <a:pt x="19" y="29"/>
                    <a:pt x="19" y="29"/>
                  </a:cubicBezTo>
                  <a:cubicBezTo>
                    <a:pt x="20" y="30"/>
                    <a:pt x="20" y="30"/>
                    <a:pt x="20" y="30"/>
                  </a:cubicBezTo>
                  <a:cubicBezTo>
                    <a:pt x="20" y="30"/>
                    <a:pt x="20" y="30"/>
                    <a:pt x="20" y="30"/>
                  </a:cubicBezTo>
                  <a:cubicBezTo>
                    <a:pt x="20" y="30"/>
                    <a:pt x="20" y="31"/>
                    <a:pt x="20" y="31"/>
                  </a:cubicBezTo>
                  <a:close/>
                  <a:moveTo>
                    <a:pt x="22" y="36"/>
                  </a:moveTo>
                  <a:cubicBezTo>
                    <a:pt x="22" y="36"/>
                    <a:pt x="22" y="36"/>
                    <a:pt x="22" y="36"/>
                  </a:cubicBezTo>
                  <a:cubicBezTo>
                    <a:pt x="22" y="36"/>
                    <a:pt x="22" y="36"/>
                    <a:pt x="22" y="36"/>
                  </a:cubicBezTo>
                  <a:cubicBezTo>
                    <a:pt x="20" y="36"/>
                    <a:pt x="20" y="36"/>
                    <a:pt x="20" y="36"/>
                  </a:cubicBezTo>
                  <a:cubicBezTo>
                    <a:pt x="20" y="36"/>
                    <a:pt x="19" y="36"/>
                    <a:pt x="19" y="36"/>
                  </a:cubicBezTo>
                  <a:cubicBezTo>
                    <a:pt x="18" y="36"/>
                    <a:pt x="18" y="36"/>
                    <a:pt x="18" y="36"/>
                  </a:cubicBezTo>
                  <a:cubicBezTo>
                    <a:pt x="18" y="35"/>
                    <a:pt x="18" y="35"/>
                    <a:pt x="18" y="35"/>
                  </a:cubicBezTo>
                  <a:cubicBezTo>
                    <a:pt x="18" y="34"/>
                    <a:pt x="18" y="34"/>
                    <a:pt x="18" y="34"/>
                  </a:cubicBezTo>
                  <a:cubicBezTo>
                    <a:pt x="19" y="34"/>
                    <a:pt x="19" y="34"/>
                    <a:pt x="19" y="34"/>
                  </a:cubicBezTo>
                  <a:cubicBezTo>
                    <a:pt x="19" y="34"/>
                    <a:pt x="19" y="34"/>
                    <a:pt x="19" y="34"/>
                  </a:cubicBezTo>
                  <a:cubicBezTo>
                    <a:pt x="19" y="34"/>
                    <a:pt x="19" y="34"/>
                    <a:pt x="20" y="34"/>
                  </a:cubicBezTo>
                  <a:cubicBezTo>
                    <a:pt x="20" y="35"/>
                    <a:pt x="20" y="35"/>
                    <a:pt x="20" y="35"/>
                  </a:cubicBezTo>
                  <a:cubicBezTo>
                    <a:pt x="21" y="35"/>
                    <a:pt x="21" y="35"/>
                    <a:pt x="21" y="35"/>
                  </a:cubicBezTo>
                  <a:cubicBezTo>
                    <a:pt x="22" y="36"/>
                    <a:pt x="22" y="36"/>
                    <a:pt x="22" y="36"/>
                  </a:cubicBezTo>
                  <a:close/>
                  <a:moveTo>
                    <a:pt x="22" y="45"/>
                  </a:moveTo>
                  <a:cubicBezTo>
                    <a:pt x="23" y="46"/>
                    <a:pt x="23" y="46"/>
                    <a:pt x="23" y="46"/>
                  </a:cubicBezTo>
                  <a:cubicBezTo>
                    <a:pt x="23" y="46"/>
                    <a:pt x="23" y="46"/>
                    <a:pt x="23" y="46"/>
                  </a:cubicBezTo>
                  <a:cubicBezTo>
                    <a:pt x="22" y="48"/>
                    <a:pt x="22" y="48"/>
                    <a:pt x="22" y="48"/>
                  </a:cubicBezTo>
                  <a:cubicBezTo>
                    <a:pt x="21" y="48"/>
                    <a:pt x="21" y="48"/>
                    <a:pt x="19" y="47"/>
                  </a:cubicBezTo>
                  <a:cubicBezTo>
                    <a:pt x="20" y="47"/>
                    <a:pt x="20" y="47"/>
                    <a:pt x="20" y="47"/>
                  </a:cubicBezTo>
                  <a:cubicBezTo>
                    <a:pt x="20" y="47"/>
                    <a:pt x="20" y="47"/>
                    <a:pt x="20" y="47"/>
                  </a:cubicBezTo>
                  <a:cubicBezTo>
                    <a:pt x="19" y="46"/>
                    <a:pt x="19" y="46"/>
                    <a:pt x="19" y="46"/>
                  </a:cubicBezTo>
                  <a:cubicBezTo>
                    <a:pt x="19" y="47"/>
                    <a:pt x="19" y="47"/>
                    <a:pt x="19" y="47"/>
                  </a:cubicBezTo>
                  <a:cubicBezTo>
                    <a:pt x="18" y="47"/>
                    <a:pt x="18" y="47"/>
                    <a:pt x="18" y="47"/>
                  </a:cubicBezTo>
                  <a:cubicBezTo>
                    <a:pt x="19" y="46"/>
                    <a:pt x="19" y="46"/>
                    <a:pt x="20" y="45"/>
                  </a:cubicBezTo>
                  <a:cubicBezTo>
                    <a:pt x="20" y="45"/>
                    <a:pt x="20" y="45"/>
                    <a:pt x="20" y="45"/>
                  </a:cubicBezTo>
                  <a:cubicBezTo>
                    <a:pt x="20" y="45"/>
                    <a:pt x="20" y="45"/>
                    <a:pt x="20" y="45"/>
                  </a:cubicBezTo>
                  <a:cubicBezTo>
                    <a:pt x="22" y="45"/>
                    <a:pt x="22" y="45"/>
                    <a:pt x="22" y="45"/>
                  </a:cubicBezTo>
                  <a:close/>
                  <a:moveTo>
                    <a:pt x="32" y="61"/>
                  </a:moveTo>
                  <a:cubicBezTo>
                    <a:pt x="31" y="62"/>
                    <a:pt x="31" y="62"/>
                    <a:pt x="31" y="62"/>
                  </a:cubicBezTo>
                  <a:cubicBezTo>
                    <a:pt x="31" y="62"/>
                    <a:pt x="31" y="62"/>
                    <a:pt x="31" y="62"/>
                  </a:cubicBezTo>
                  <a:cubicBezTo>
                    <a:pt x="28" y="60"/>
                    <a:pt x="28" y="60"/>
                    <a:pt x="28" y="60"/>
                  </a:cubicBezTo>
                  <a:cubicBezTo>
                    <a:pt x="28" y="60"/>
                    <a:pt x="28" y="60"/>
                    <a:pt x="28" y="60"/>
                  </a:cubicBezTo>
                  <a:cubicBezTo>
                    <a:pt x="28" y="58"/>
                    <a:pt x="28" y="58"/>
                    <a:pt x="28" y="58"/>
                  </a:cubicBezTo>
                  <a:cubicBezTo>
                    <a:pt x="28" y="58"/>
                    <a:pt x="28" y="58"/>
                    <a:pt x="28" y="58"/>
                  </a:cubicBezTo>
                  <a:cubicBezTo>
                    <a:pt x="29" y="57"/>
                    <a:pt x="29" y="57"/>
                    <a:pt x="29" y="57"/>
                  </a:cubicBezTo>
                  <a:cubicBezTo>
                    <a:pt x="29" y="57"/>
                    <a:pt x="29" y="57"/>
                    <a:pt x="29" y="57"/>
                  </a:cubicBezTo>
                  <a:cubicBezTo>
                    <a:pt x="30" y="59"/>
                    <a:pt x="30" y="59"/>
                    <a:pt x="30" y="59"/>
                  </a:cubicBezTo>
                  <a:cubicBezTo>
                    <a:pt x="31" y="59"/>
                    <a:pt x="31" y="59"/>
                    <a:pt x="31" y="59"/>
                  </a:cubicBezTo>
                  <a:cubicBezTo>
                    <a:pt x="30" y="59"/>
                    <a:pt x="30" y="59"/>
                    <a:pt x="30" y="59"/>
                  </a:cubicBezTo>
                  <a:cubicBezTo>
                    <a:pt x="31" y="60"/>
                    <a:pt x="31" y="60"/>
                    <a:pt x="31" y="60"/>
                  </a:cubicBezTo>
                  <a:cubicBezTo>
                    <a:pt x="32" y="61"/>
                    <a:pt x="32" y="61"/>
                    <a:pt x="32" y="61"/>
                  </a:cubicBezTo>
                  <a:close/>
                  <a:moveTo>
                    <a:pt x="33" y="68"/>
                  </a:moveTo>
                  <a:cubicBezTo>
                    <a:pt x="33" y="69"/>
                    <a:pt x="33" y="69"/>
                    <a:pt x="33" y="69"/>
                  </a:cubicBezTo>
                  <a:cubicBezTo>
                    <a:pt x="32" y="69"/>
                    <a:pt x="32" y="69"/>
                    <a:pt x="32" y="69"/>
                  </a:cubicBezTo>
                  <a:cubicBezTo>
                    <a:pt x="31" y="68"/>
                    <a:pt x="31" y="68"/>
                    <a:pt x="30" y="67"/>
                  </a:cubicBezTo>
                  <a:cubicBezTo>
                    <a:pt x="31" y="66"/>
                    <a:pt x="31" y="66"/>
                    <a:pt x="31" y="66"/>
                  </a:cubicBezTo>
                  <a:cubicBezTo>
                    <a:pt x="31" y="66"/>
                    <a:pt x="31" y="66"/>
                    <a:pt x="31" y="66"/>
                  </a:cubicBezTo>
                  <a:cubicBezTo>
                    <a:pt x="32" y="66"/>
                    <a:pt x="32" y="66"/>
                    <a:pt x="32" y="66"/>
                  </a:cubicBezTo>
                  <a:cubicBezTo>
                    <a:pt x="32" y="67"/>
                    <a:pt x="32" y="67"/>
                    <a:pt x="32" y="67"/>
                  </a:cubicBezTo>
                  <a:cubicBezTo>
                    <a:pt x="33" y="68"/>
                    <a:pt x="33" y="68"/>
                    <a:pt x="33" y="68"/>
                  </a:cubicBezTo>
                  <a:close/>
                  <a:moveTo>
                    <a:pt x="38" y="76"/>
                  </a:moveTo>
                  <a:cubicBezTo>
                    <a:pt x="37" y="76"/>
                    <a:pt x="37" y="76"/>
                    <a:pt x="37" y="76"/>
                  </a:cubicBezTo>
                  <a:cubicBezTo>
                    <a:pt x="37" y="76"/>
                    <a:pt x="37" y="76"/>
                    <a:pt x="37" y="76"/>
                  </a:cubicBezTo>
                  <a:cubicBezTo>
                    <a:pt x="36" y="76"/>
                    <a:pt x="36" y="76"/>
                    <a:pt x="36" y="76"/>
                  </a:cubicBezTo>
                  <a:cubicBezTo>
                    <a:pt x="36" y="75"/>
                    <a:pt x="36" y="75"/>
                    <a:pt x="36" y="75"/>
                  </a:cubicBezTo>
                  <a:cubicBezTo>
                    <a:pt x="37" y="75"/>
                    <a:pt x="37" y="75"/>
                    <a:pt x="37" y="75"/>
                  </a:cubicBezTo>
                  <a:cubicBezTo>
                    <a:pt x="37" y="75"/>
                    <a:pt x="37" y="75"/>
                    <a:pt x="37" y="75"/>
                  </a:cubicBezTo>
                  <a:cubicBezTo>
                    <a:pt x="38" y="76"/>
                    <a:pt x="38" y="76"/>
                    <a:pt x="38" y="7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255">
              <a:extLst>
                <a:ext uri="{FF2B5EF4-FFF2-40B4-BE49-F238E27FC236}">
                  <a16:creationId xmlns:a16="http://schemas.microsoft.com/office/drawing/2014/main" id="{E745D2FB-FE9A-42E7-9944-F8C4E9D49445}"/>
                </a:ext>
              </a:extLst>
            </p:cNvPr>
            <p:cNvSpPr>
              <a:spLocks noEditPoints="1"/>
            </p:cNvSpPr>
            <p:nvPr/>
          </p:nvSpPr>
          <p:spPr bwMode="auto">
            <a:xfrm>
              <a:off x="20193623" y="9648154"/>
              <a:ext cx="94984" cy="47492"/>
            </a:xfrm>
            <a:custGeom>
              <a:avLst/>
              <a:gdLst>
                <a:gd name="T0" fmla="*/ 20 w 20"/>
                <a:gd name="T1" fmla="*/ 1 h 10"/>
                <a:gd name="T2" fmla="*/ 20 w 20"/>
                <a:gd name="T3" fmla="*/ 1 h 10"/>
                <a:gd name="T4" fmla="*/ 20 w 20"/>
                <a:gd name="T5" fmla="*/ 1 h 10"/>
                <a:gd name="T6" fmla="*/ 20 w 20"/>
                <a:gd name="T7" fmla="*/ 0 h 10"/>
                <a:gd name="T8" fmla="*/ 20 w 20"/>
                <a:gd name="T9" fmla="*/ 0 h 10"/>
                <a:gd name="T10" fmla="*/ 20 w 20"/>
                <a:gd name="T11" fmla="*/ 0 h 10"/>
                <a:gd name="T12" fmla="*/ 20 w 20"/>
                <a:gd name="T13" fmla="*/ 1 h 10"/>
                <a:gd name="T14" fmla="*/ 1 w 20"/>
                <a:gd name="T15" fmla="*/ 10 h 10"/>
                <a:gd name="T16" fmla="*/ 1 w 20"/>
                <a:gd name="T17" fmla="*/ 10 h 10"/>
                <a:gd name="T18" fmla="*/ 0 w 20"/>
                <a:gd name="T19" fmla="*/ 10 h 10"/>
                <a:gd name="T20" fmla="*/ 0 w 20"/>
                <a:gd name="T21" fmla="*/ 9 h 10"/>
                <a:gd name="T22" fmla="*/ 0 w 20"/>
                <a:gd name="T23" fmla="*/ 9 h 10"/>
                <a:gd name="T24" fmla="*/ 0 w 20"/>
                <a:gd name="T25" fmla="*/ 9 h 10"/>
                <a:gd name="T26" fmla="*/ 1 w 20"/>
                <a:gd name="T27" fmla="*/ 10 h 10"/>
                <a:gd name="T28" fmla="*/ 1 w 20"/>
                <a:gd name="T29" fmla="*/ 10 h 10"/>
                <a:gd name="T30" fmla="*/ 1 w 20"/>
                <a:gd name="T31" fmla="*/ 10 h 10"/>
                <a:gd name="T32" fmla="*/ 1 w 20"/>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0">
                  <a:moveTo>
                    <a:pt x="20" y="1"/>
                  </a:moveTo>
                  <a:lnTo>
                    <a:pt x="20" y="1"/>
                  </a:lnTo>
                  <a:lnTo>
                    <a:pt x="20" y="1"/>
                  </a:lnTo>
                  <a:lnTo>
                    <a:pt x="20" y="0"/>
                  </a:lnTo>
                  <a:lnTo>
                    <a:pt x="20" y="0"/>
                  </a:lnTo>
                  <a:lnTo>
                    <a:pt x="20" y="0"/>
                  </a:lnTo>
                  <a:lnTo>
                    <a:pt x="20" y="1"/>
                  </a:lnTo>
                  <a:close/>
                  <a:moveTo>
                    <a:pt x="1" y="10"/>
                  </a:moveTo>
                  <a:lnTo>
                    <a:pt x="1" y="10"/>
                  </a:lnTo>
                  <a:lnTo>
                    <a:pt x="0" y="10"/>
                  </a:lnTo>
                  <a:lnTo>
                    <a:pt x="0" y="9"/>
                  </a:lnTo>
                  <a:lnTo>
                    <a:pt x="0" y="9"/>
                  </a:lnTo>
                  <a:lnTo>
                    <a:pt x="0" y="9"/>
                  </a:lnTo>
                  <a:lnTo>
                    <a:pt x="1" y="10"/>
                  </a:lnTo>
                  <a:lnTo>
                    <a:pt x="1" y="10"/>
                  </a:lnTo>
                  <a:lnTo>
                    <a:pt x="1" y="10"/>
                  </a:lnTo>
                  <a:lnTo>
                    <a:pt x="1" y="1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256">
              <a:extLst>
                <a:ext uri="{FF2B5EF4-FFF2-40B4-BE49-F238E27FC236}">
                  <a16:creationId xmlns:a16="http://schemas.microsoft.com/office/drawing/2014/main" id="{DAA9669E-F959-4AB7-9BBC-CDD99E71F35B}"/>
                </a:ext>
              </a:extLst>
            </p:cNvPr>
            <p:cNvSpPr>
              <a:spLocks noEditPoints="1"/>
            </p:cNvSpPr>
            <p:nvPr/>
          </p:nvSpPr>
          <p:spPr bwMode="auto">
            <a:xfrm>
              <a:off x="20445333" y="9652901"/>
              <a:ext cx="61741" cy="33246"/>
            </a:xfrm>
            <a:custGeom>
              <a:avLst/>
              <a:gdLst>
                <a:gd name="T0" fmla="*/ 5 w 15"/>
                <a:gd name="T1" fmla="*/ 0 h 7"/>
                <a:gd name="T2" fmla="*/ 7 w 15"/>
                <a:gd name="T3" fmla="*/ 1 h 7"/>
                <a:gd name="T4" fmla="*/ 7 w 15"/>
                <a:gd name="T5" fmla="*/ 3 h 7"/>
                <a:gd name="T6" fmla="*/ 7 w 15"/>
                <a:gd name="T7" fmla="*/ 4 h 7"/>
                <a:gd name="T8" fmla="*/ 5 w 15"/>
                <a:gd name="T9" fmla="*/ 4 h 7"/>
                <a:gd name="T10" fmla="*/ 4 w 15"/>
                <a:gd name="T11" fmla="*/ 4 h 7"/>
                <a:gd name="T12" fmla="*/ 3 w 15"/>
                <a:gd name="T13" fmla="*/ 4 h 7"/>
                <a:gd name="T14" fmla="*/ 1 w 15"/>
                <a:gd name="T15" fmla="*/ 2 h 7"/>
                <a:gd name="T16" fmla="*/ 0 w 15"/>
                <a:gd name="T17" fmla="*/ 1 h 7"/>
                <a:gd name="T18" fmla="*/ 2 w 15"/>
                <a:gd name="T19" fmla="*/ 1 h 7"/>
                <a:gd name="T20" fmla="*/ 5 w 15"/>
                <a:gd name="T21" fmla="*/ 0 h 7"/>
                <a:gd name="T22" fmla="*/ 15 w 15"/>
                <a:gd name="T23" fmla="*/ 7 h 7"/>
                <a:gd name="T24" fmla="*/ 12 w 15"/>
                <a:gd name="T25" fmla="*/ 7 h 7"/>
                <a:gd name="T26" fmla="*/ 11 w 15"/>
                <a:gd name="T27" fmla="*/ 7 h 7"/>
                <a:gd name="T28" fmla="*/ 10 w 15"/>
                <a:gd name="T29" fmla="*/ 7 h 7"/>
                <a:gd name="T30" fmla="*/ 9 w 15"/>
                <a:gd name="T31" fmla="*/ 5 h 7"/>
                <a:gd name="T32" fmla="*/ 9 w 15"/>
                <a:gd name="T33" fmla="*/ 5 h 7"/>
                <a:gd name="T34" fmla="*/ 9 w 15"/>
                <a:gd name="T35" fmla="*/ 5 h 7"/>
                <a:gd name="T36" fmla="*/ 11 w 15"/>
                <a:gd name="T37" fmla="*/ 4 h 7"/>
                <a:gd name="T38" fmla="*/ 14 w 15"/>
                <a:gd name="T39" fmla="*/ 5 h 7"/>
                <a:gd name="T40" fmla="*/ 14 w 15"/>
                <a:gd name="T41" fmla="*/ 6 h 7"/>
                <a:gd name="T42" fmla="*/ 15 w 15"/>
                <a:gd name="T43" fmla="*/ 6 h 7"/>
                <a:gd name="T44" fmla="*/ 15 w 15"/>
                <a:gd name="T45" fmla="*/ 6 h 7"/>
                <a:gd name="T46" fmla="*/ 15 w 15"/>
                <a:gd name="T47" fmla="*/ 7 h 7"/>
                <a:gd name="T48" fmla="*/ 15 w 15"/>
                <a:gd name="T4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7">
                  <a:moveTo>
                    <a:pt x="5" y="0"/>
                  </a:moveTo>
                  <a:cubicBezTo>
                    <a:pt x="7" y="1"/>
                    <a:pt x="7" y="1"/>
                    <a:pt x="7" y="1"/>
                  </a:cubicBezTo>
                  <a:cubicBezTo>
                    <a:pt x="7" y="3"/>
                    <a:pt x="7" y="3"/>
                    <a:pt x="7" y="3"/>
                  </a:cubicBezTo>
                  <a:cubicBezTo>
                    <a:pt x="7" y="4"/>
                    <a:pt x="7" y="4"/>
                    <a:pt x="7" y="4"/>
                  </a:cubicBezTo>
                  <a:cubicBezTo>
                    <a:pt x="5" y="4"/>
                    <a:pt x="5" y="4"/>
                    <a:pt x="5" y="4"/>
                  </a:cubicBezTo>
                  <a:cubicBezTo>
                    <a:pt x="4" y="4"/>
                    <a:pt x="4" y="4"/>
                    <a:pt x="4" y="4"/>
                  </a:cubicBezTo>
                  <a:cubicBezTo>
                    <a:pt x="3" y="4"/>
                    <a:pt x="3" y="4"/>
                    <a:pt x="3" y="4"/>
                  </a:cubicBezTo>
                  <a:cubicBezTo>
                    <a:pt x="1" y="2"/>
                    <a:pt x="2" y="2"/>
                    <a:pt x="1" y="2"/>
                  </a:cubicBezTo>
                  <a:cubicBezTo>
                    <a:pt x="0" y="1"/>
                    <a:pt x="0" y="1"/>
                    <a:pt x="0" y="1"/>
                  </a:cubicBezTo>
                  <a:cubicBezTo>
                    <a:pt x="2" y="1"/>
                    <a:pt x="2" y="1"/>
                    <a:pt x="2" y="1"/>
                  </a:cubicBezTo>
                  <a:cubicBezTo>
                    <a:pt x="4" y="1"/>
                    <a:pt x="3" y="1"/>
                    <a:pt x="5" y="0"/>
                  </a:cubicBezTo>
                  <a:close/>
                  <a:moveTo>
                    <a:pt x="15" y="7"/>
                  </a:moveTo>
                  <a:cubicBezTo>
                    <a:pt x="12" y="7"/>
                    <a:pt x="12" y="7"/>
                    <a:pt x="12" y="7"/>
                  </a:cubicBezTo>
                  <a:cubicBezTo>
                    <a:pt x="11" y="7"/>
                    <a:pt x="11" y="7"/>
                    <a:pt x="11" y="7"/>
                  </a:cubicBezTo>
                  <a:cubicBezTo>
                    <a:pt x="10" y="7"/>
                    <a:pt x="10" y="7"/>
                    <a:pt x="10" y="7"/>
                  </a:cubicBezTo>
                  <a:cubicBezTo>
                    <a:pt x="9" y="5"/>
                    <a:pt x="9" y="5"/>
                    <a:pt x="9" y="5"/>
                  </a:cubicBezTo>
                  <a:cubicBezTo>
                    <a:pt x="9" y="5"/>
                    <a:pt x="9" y="5"/>
                    <a:pt x="9" y="5"/>
                  </a:cubicBezTo>
                  <a:cubicBezTo>
                    <a:pt x="9" y="5"/>
                    <a:pt x="9" y="5"/>
                    <a:pt x="9" y="5"/>
                  </a:cubicBezTo>
                  <a:cubicBezTo>
                    <a:pt x="11" y="4"/>
                    <a:pt x="11" y="4"/>
                    <a:pt x="11" y="4"/>
                  </a:cubicBezTo>
                  <a:cubicBezTo>
                    <a:pt x="14" y="5"/>
                    <a:pt x="14" y="5"/>
                    <a:pt x="14" y="5"/>
                  </a:cubicBezTo>
                  <a:cubicBezTo>
                    <a:pt x="14" y="6"/>
                    <a:pt x="14" y="6"/>
                    <a:pt x="14" y="6"/>
                  </a:cubicBezTo>
                  <a:cubicBezTo>
                    <a:pt x="15" y="6"/>
                    <a:pt x="15" y="6"/>
                    <a:pt x="15" y="6"/>
                  </a:cubicBezTo>
                  <a:cubicBezTo>
                    <a:pt x="15" y="6"/>
                    <a:pt x="15" y="6"/>
                    <a:pt x="15" y="6"/>
                  </a:cubicBezTo>
                  <a:cubicBezTo>
                    <a:pt x="15" y="7"/>
                    <a:pt x="15" y="7"/>
                    <a:pt x="15" y="7"/>
                  </a:cubicBezTo>
                  <a:cubicBezTo>
                    <a:pt x="15" y="7"/>
                    <a:pt x="15" y="7"/>
                    <a:pt x="15"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257">
              <a:extLst>
                <a:ext uri="{FF2B5EF4-FFF2-40B4-BE49-F238E27FC236}">
                  <a16:creationId xmlns:a16="http://schemas.microsoft.com/office/drawing/2014/main" id="{334383C7-7940-450C-8A14-F97FC8428262}"/>
                </a:ext>
              </a:extLst>
            </p:cNvPr>
            <p:cNvSpPr>
              <a:spLocks noEditPoints="1"/>
            </p:cNvSpPr>
            <p:nvPr/>
          </p:nvSpPr>
          <p:spPr bwMode="auto">
            <a:xfrm>
              <a:off x="13682463" y="8128408"/>
              <a:ext cx="560406" cy="318198"/>
            </a:xfrm>
            <a:custGeom>
              <a:avLst/>
              <a:gdLst>
                <a:gd name="T0" fmla="*/ 108 w 135"/>
                <a:gd name="T1" fmla="*/ 36 h 77"/>
                <a:gd name="T2" fmla="*/ 109 w 135"/>
                <a:gd name="T3" fmla="*/ 39 h 77"/>
                <a:gd name="T4" fmla="*/ 104 w 135"/>
                <a:gd name="T5" fmla="*/ 42 h 77"/>
                <a:gd name="T6" fmla="*/ 86 w 135"/>
                <a:gd name="T7" fmla="*/ 48 h 77"/>
                <a:gd name="T8" fmla="*/ 73 w 135"/>
                <a:gd name="T9" fmla="*/ 54 h 77"/>
                <a:gd name="T10" fmla="*/ 61 w 135"/>
                <a:gd name="T11" fmla="*/ 58 h 77"/>
                <a:gd name="T12" fmla="*/ 60 w 135"/>
                <a:gd name="T13" fmla="*/ 59 h 77"/>
                <a:gd name="T14" fmla="*/ 55 w 135"/>
                <a:gd name="T15" fmla="*/ 62 h 77"/>
                <a:gd name="T16" fmla="*/ 32 w 135"/>
                <a:gd name="T17" fmla="*/ 69 h 77"/>
                <a:gd name="T18" fmla="*/ 28 w 135"/>
                <a:gd name="T19" fmla="*/ 72 h 77"/>
                <a:gd name="T20" fmla="*/ 23 w 135"/>
                <a:gd name="T21" fmla="*/ 72 h 77"/>
                <a:gd name="T22" fmla="*/ 17 w 135"/>
                <a:gd name="T23" fmla="*/ 74 h 77"/>
                <a:gd name="T24" fmla="*/ 12 w 135"/>
                <a:gd name="T25" fmla="*/ 73 h 77"/>
                <a:gd name="T26" fmla="*/ 11 w 135"/>
                <a:gd name="T27" fmla="*/ 71 h 77"/>
                <a:gd name="T28" fmla="*/ 8 w 135"/>
                <a:gd name="T29" fmla="*/ 62 h 77"/>
                <a:gd name="T30" fmla="*/ 6 w 135"/>
                <a:gd name="T31" fmla="*/ 58 h 77"/>
                <a:gd name="T32" fmla="*/ 5 w 135"/>
                <a:gd name="T33" fmla="*/ 53 h 77"/>
                <a:gd name="T34" fmla="*/ 4 w 135"/>
                <a:gd name="T35" fmla="*/ 49 h 77"/>
                <a:gd name="T36" fmla="*/ 5 w 135"/>
                <a:gd name="T37" fmla="*/ 48 h 77"/>
                <a:gd name="T38" fmla="*/ 4 w 135"/>
                <a:gd name="T39" fmla="*/ 45 h 77"/>
                <a:gd name="T40" fmla="*/ 2 w 135"/>
                <a:gd name="T41" fmla="*/ 43 h 77"/>
                <a:gd name="T42" fmla="*/ 3 w 135"/>
                <a:gd name="T43" fmla="*/ 42 h 77"/>
                <a:gd name="T44" fmla="*/ 4 w 135"/>
                <a:gd name="T45" fmla="*/ 35 h 77"/>
                <a:gd name="T46" fmla="*/ 6 w 135"/>
                <a:gd name="T47" fmla="*/ 27 h 77"/>
                <a:gd name="T48" fmla="*/ 7 w 135"/>
                <a:gd name="T49" fmla="*/ 26 h 77"/>
                <a:gd name="T50" fmla="*/ 7 w 135"/>
                <a:gd name="T51" fmla="*/ 25 h 77"/>
                <a:gd name="T52" fmla="*/ 7 w 135"/>
                <a:gd name="T53" fmla="*/ 21 h 77"/>
                <a:gd name="T54" fmla="*/ 8 w 135"/>
                <a:gd name="T55" fmla="*/ 20 h 77"/>
                <a:gd name="T56" fmla="*/ 7 w 135"/>
                <a:gd name="T57" fmla="*/ 19 h 77"/>
                <a:gd name="T58" fmla="*/ 12 w 135"/>
                <a:gd name="T59" fmla="*/ 18 h 77"/>
                <a:gd name="T60" fmla="*/ 14 w 135"/>
                <a:gd name="T61" fmla="*/ 19 h 77"/>
                <a:gd name="T62" fmla="*/ 16 w 135"/>
                <a:gd name="T63" fmla="*/ 20 h 77"/>
                <a:gd name="T64" fmla="*/ 17 w 135"/>
                <a:gd name="T65" fmla="*/ 19 h 77"/>
                <a:gd name="T66" fmla="*/ 30 w 135"/>
                <a:gd name="T67" fmla="*/ 18 h 77"/>
                <a:gd name="T68" fmla="*/ 47 w 135"/>
                <a:gd name="T69" fmla="*/ 20 h 77"/>
                <a:gd name="T70" fmla="*/ 52 w 135"/>
                <a:gd name="T71" fmla="*/ 24 h 77"/>
                <a:gd name="T72" fmla="*/ 57 w 135"/>
                <a:gd name="T73" fmla="*/ 18 h 77"/>
                <a:gd name="T74" fmla="*/ 106 w 135"/>
                <a:gd name="T75" fmla="*/ 0 h 77"/>
                <a:gd name="T76" fmla="*/ 115 w 135"/>
                <a:gd name="T77" fmla="*/ 20 h 77"/>
                <a:gd name="T78" fmla="*/ 109 w 135"/>
                <a:gd name="T79" fmla="*/ 33 h 77"/>
                <a:gd name="T80" fmla="*/ 0 w 135"/>
                <a:gd name="T81" fmla="*/ 43 h 77"/>
                <a:gd name="T82" fmla="*/ 0 w 135"/>
                <a:gd name="T83" fmla="*/ 42 h 77"/>
                <a:gd name="T84" fmla="*/ 1 w 135"/>
                <a:gd name="T85" fmla="*/ 42 h 77"/>
                <a:gd name="T86" fmla="*/ 3 w 135"/>
                <a:gd name="T87" fmla="*/ 58 h 77"/>
                <a:gd name="T88" fmla="*/ 3 w 135"/>
                <a:gd name="T89" fmla="*/ 59 h 77"/>
                <a:gd name="T90" fmla="*/ 3 w 135"/>
                <a:gd name="T91" fmla="*/ 57 h 77"/>
                <a:gd name="T92" fmla="*/ 3 w 135"/>
                <a:gd name="T93" fmla="*/ 58 h 77"/>
                <a:gd name="T94" fmla="*/ 2 w 135"/>
                <a:gd name="T95" fmla="*/ 62 h 77"/>
                <a:gd name="T96" fmla="*/ 3 w 135"/>
                <a:gd name="T97" fmla="*/ 61 h 77"/>
                <a:gd name="T98" fmla="*/ 3 w 135"/>
                <a:gd name="T99" fmla="*/ 62 h 77"/>
                <a:gd name="T100" fmla="*/ 127 w 135"/>
                <a:gd name="T101" fmla="*/ 74 h 77"/>
                <a:gd name="T102" fmla="*/ 131 w 135"/>
                <a:gd name="T103" fmla="*/ 73 h 77"/>
                <a:gd name="T104" fmla="*/ 134 w 135"/>
                <a:gd name="T105" fmla="*/ 75 h 77"/>
                <a:gd name="T106" fmla="*/ 132 w 135"/>
                <a:gd name="T107" fmla="*/ 76 h 77"/>
                <a:gd name="T108" fmla="*/ 126 w 135"/>
                <a:gd name="T109" fmla="*/ 77 h 77"/>
                <a:gd name="T110" fmla="*/ 121 w 135"/>
                <a:gd name="T111" fmla="*/ 75 h 77"/>
                <a:gd name="T112" fmla="*/ 122 w 135"/>
                <a:gd name="T113" fmla="*/ 74 h 77"/>
                <a:gd name="T114" fmla="*/ 124 w 135"/>
                <a:gd name="T115" fmla="*/ 73 h 77"/>
                <a:gd name="T116" fmla="*/ 126 w 135"/>
                <a:gd name="T117" fmla="*/ 7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5" h="77">
                  <a:moveTo>
                    <a:pt x="109" y="33"/>
                  </a:moveTo>
                  <a:cubicBezTo>
                    <a:pt x="108" y="36"/>
                    <a:pt x="108" y="36"/>
                    <a:pt x="108" y="36"/>
                  </a:cubicBezTo>
                  <a:cubicBezTo>
                    <a:pt x="109" y="38"/>
                    <a:pt x="109" y="38"/>
                    <a:pt x="109" y="38"/>
                  </a:cubicBezTo>
                  <a:cubicBezTo>
                    <a:pt x="109" y="39"/>
                    <a:pt x="109" y="39"/>
                    <a:pt x="109" y="39"/>
                  </a:cubicBezTo>
                  <a:cubicBezTo>
                    <a:pt x="105" y="41"/>
                    <a:pt x="108" y="39"/>
                    <a:pt x="104" y="41"/>
                  </a:cubicBezTo>
                  <a:cubicBezTo>
                    <a:pt x="104" y="42"/>
                    <a:pt x="104" y="42"/>
                    <a:pt x="104" y="42"/>
                  </a:cubicBezTo>
                  <a:cubicBezTo>
                    <a:pt x="101" y="44"/>
                    <a:pt x="93" y="45"/>
                    <a:pt x="90" y="46"/>
                  </a:cubicBezTo>
                  <a:cubicBezTo>
                    <a:pt x="87" y="48"/>
                    <a:pt x="88" y="47"/>
                    <a:pt x="86" y="48"/>
                  </a:cubicBezTo>
                  <a:cubicBezTo>
                    <a:pt x="80" y="49"/>
                    <a:pt x="76" y="51"/>
                    <a:pt x="73" y="53"/>
                  </a:cubicBezTo>
                  <a:cubicBezTo>
                    <a:pt x="73" y="54"/>
                    <a:pt x="73" y="54"/>
                    <a:pt x="73" y="54"/>
                  </a:cubicBezTo>
                  <a:cubicBezTo>
                    <a:pt x="71" y="57"/>
                    <a:pt x="70" y="57"/>
                    <a:pt x="69" y="58"/>
                  </a:cubicBezTo>
                  <a:cubicBezTo>
                    <a:pt x="64" y="58"/>
                    <a:pt x="69" y="59"/>
                    <a:pt x="61" y="58"/>
                  </a:cubicBezTo>
                  <a:cubicBezTo>
                    <a:pt x="60" y="58"/>
                    <a:pt x="60" y="58"/>
                    <a:pt x="60" y="58"/>
                  </a:cubicBezTo>
                  <a:cubicBezTo>
                    <a:pt x="60" y="59"/>
                    <a:pt x="60" y="59"/>
                    <a:pt x="60" y="59"/>
                  </a:cubicBezTo>
                  <a:cubicBezTo>
                    <a:pt x="57" y="60"/>
                    <a:pt x="57" y="60"/>
                    <a:pt x="57" y="60"/>
                  </a:cubicBezTo>
                  <a:cubicBezTo>
                    <a:pt x="55" y="62"/>
                    <a:pt x="55" y="62"/>
                    <a:pt x="55" y="62"/>
                  </a:cubicBezTo>
                  <a:cubicBezTo>
                    <a:pt x="38" y="67"/>
                    <a:pt x="48" y="63"/>
                    <a:pt x="35" y="66"/>
                  </a:cubicBezTo>
                  <a:cubicBezTo>
                    <a:pt x="33" y="67"/>
                    <a:pt x="34" y="67"/>
                    <a:pt x="32" y="69"/>
                  </a:cubicBezTo>
                  <a:cubicBezTo>
                    <a:pt x="30" y="70"/>
                    <a:pt x="30" y="70"/>
                    <a:pt x="30" y="70"/>
                  </a:cubicBezTo>
                  <a:cubicBezTo>
                    <a:pt x="29" y="70"/>
                    <a:pt x="29" y="70"/>
                    <a:pt x="28" y="72"/>
                  </a:cubicBezTo>
                  <a:cubicBezTo>
                    <a:pt x="26" y="72"/>
                    <a:pt x="27" y="72"/>
                    <a:pt x="25" y="72"/>
                  </a:cubicBezTo>
                  <a:cubicBezTo>
                    <a:pt x="23" y="72"/>
                    <a:pt x="23" y="72"/>
                    <a:pt x="23" y="72"/>
                  </a:cubicBezTo>
                  <a:cubicBezTo>
                    <a:pt x="21" y="73"/>
                    <a:pt x="21" y="73"/>
                    <a:pt x="21" y="73"/>
                  </a:cubicBezTo>
                  <a:cubicBezTo>
                    <a:pt x="18" y="74"/>
                    <a:pt x="19" y="73"/>
                    <a:pt x="17" y="74"/>
                  </a:cubicBezTo>
                  <a:cubicBezTo>
                    <a:pt x="16" y="74"/>
                    <a:pt x="16" y="74"/>
                    <a:pt x="16" y="74"/>
                  </a:cubicBezTo>
                  <a:cubicBezTo>
                    <a:pt x="15" y="73"/>
                    <a:pt x="15" y="73"/>
                    <a:pt x="12" y="73"/>
                  </a:cubicBezTo>
                  <a:cubicBezTo>
                    <a:pt x="11" y="73"/>
                    <a:pt x="11" y="73"/>
                    <a:pt x="11" y="73"/>
                  </a:cubicBezTo>
                  <a:cubicBezTo>
                    <a:pt x="11" y="71"/>
                    <a:pt x="11" y="71"/>
                    <a:pt x="11" y="71"/>
                  </a:cubicBezTo>
                  <a:cubicBezTo>
                    <a:pt x="8" y="67"/>
                    <a:pt x="8" y="67"/>
                    <a:pt x="8" y="67"/>
                  </a:cubicBezTo>
                  <a:cubicBezTo>
                    <a:pt x="8" y="66"/>
                    <a:pt x="8" y="63"/>
                    <a:pt x="8" y="62"/>
                  </a:cubicBezTo>
                  <a:cubicBezTo>
                    <a:pt x="8" y="60"/>
                    <a:pt x="8" y="60"/>
                    <a:pt x="8" y="60"/>
                  </a:cubicBezTo>
                  <a:cubicBezTo>
                    <a:pt x="6" y="58"/>
                    <a:pt x="6" y="58"/>
                    <a:pt x="6" y="58"/>
                  </a:cubicBezTo>
                  <a:cubicBezTo>
                    <a:pt x="6" y="56"/>
                    <a:pt x="6" y="56"/>
                    <a:pt x="6" y="56"/>
                  </a:cubicBezTo>
                  <a:cubicBezTo>
                    <a:pt x="6" y="54"/>
                    <a:pt x="6" y="55"/>
                    <a:pt x="5" y="53"/>
                  </a:cubicBezTo>
                  <a:cubicBezTo>
                    <a:pt x="6" y="52"/>
                    <a:pt x="6" y="52"/>
                    <a:pt x="6" y="52"/>
                  </a:cubicBezTo>
                  <a:cubicBezTo>
                    <a:pt x="5" y="51"/>
                    <a:pt x="5" y="49"/>
                    <a:pt x="4" y="49"/>
                  </a:cubicBezTo>
                  <a:cubicBezTo>
                    <a:pt x="4" y="48"/>
                    <a:pt x="4" y="48"/>
                    <a:pt x="4" y="48"/>
                  </a:cubicBezTo>
                  <a:cubicBezTo>
                    <a:pt x="5" y="48"/>
                    <a:pt x="5" y="48"/>
                    <a:pt x="5" y="48"/>
                  </a:cubicBezTo>
                  <a:cubicBezTo>
                    <a:pt x="5" y="47"/>
                    <a:pt x="5" y="47"/>
                    <a:pt x="5" y="47"/>
                  </a:cubicBezTo>
                  <a:cubicBezTo>
                    <a:pt x="4" y="47"/>
                    <a:pt x="4" y="47"/>
                    <a:pt x="4" y="45"/>
                  </a:cubicBezTo>
                  <a:cubicBezTo>
                    <a:pt x="1" y="44"/>
                    <a:pt x="1" y="44"/>
                    <a:pt x="1" y="44"/>
                  </a:cubicBezTo>
                  <a:cubicBezTo>
                    <a:pt x="2" y="43"/>
                    <a:pt x="2" y="43"/>
                    <a:pt x="2" y="43"/>
                  </a:cubicBezTo>
                  <a:cubicBezTo>
                    <a:pt x="2" y="43"/>
                    <a:pt x="2" y="43"/>
                    <a:pt x="3" y="44"/>
                  </a:cubicBezTo>
                  <a:cubicBezTo>
                    <a:pt x="3" y="43"/>
                    <a:pt x="3" y="43"/>
                    <a:pt x="3" y="42"/>
                  </a:cubicBezTo>
                  <a:cubicBezTo>
                    <a:pt x="2" y="39"/>
                    <a:pt x="2" y="39"/>
                    <a:pt x="2" y="39"/>
                  </a:cubicBezTo>
                  <a:cubicBezTo>
                    <a:pt x="4" y="35"/>
                    <a:pt x="4" y="35"/>
                    <a:pt x="4" y="35"/>
                  </a:cubicBezTo>
                  <a:cubicBezTo>
                    <a:pt x="3" y="31"/>
                    <a:pt x="3" y="31"/>
                    <a:pt x="3" y="31"/>
                  </a:cubicBezTo>
                  <a:cubicBezTo>
                    <a:pt x="6" y="28"/>
                    <a:pt x="6" y="28"/>
                    <a:pt x="6" y="27"/>
                  </a:cubicBezTo>
                  <a:cubicBezTo>
                    <a:pt x="7" y="27"/>
                    <a:pt x="7" y="27"/>
                    <a:pt x="7" y="27"/>
                  </a:cubicBezTo>
                  <a:cubicBezTo>
                    <a:pt x="7" y="26"/>
                    <a:pt x="7" y="26"/>
                    <a:pt x="7" y="26"/>
                  </a:cubicBezTo>
                  <a:cubicBezTo>
                    <a:pt x="7" y="26"/>
                    <a:pt x="7" y="26"/>
                    <a:pt x="7" y="26"/>
                  </a:cubicBezTo>
                  <a:cubicBezTo>
                    <a:pt x="7" y="25"/>
                    <a:pt x="7" y="25"/>
                    <a:pt x="7" y="25"/>
                  </a:cubicBezTo>
                  <a:cubicBezTo>
                    <a:pt x="7" y="24"/>
                    <a:pt x="7" y="24"/>
                    <a:pt x="7" y="24"/>
                  </a:cubicBezTo>
                  <a:cubicBezTo>
                    <a:pt x="7" y="22"/>
                    <a:pt x="7" y="23"/>
                    <a:pt x="7" y="21"/>
                  </a:cubicBezTo>
                  <a:cubicBezTo>
                    <a:pt x="8" y="21"/>
                    <a:pt x="8" y="21"/>
                    <a:pt x="8" y="21"/>
                  </a:cubicBezTo>
                  <a:cubicBezTo>
                    <a:pt x="8" y="20"/>
                    <a:pt x="8" y="20"/>
                    <a:pt x="8" y="20"/>
                  </a:cubicBezTo>
                  <a:cubicBezTo>
                    <a:pt x="7" y="20"/>
                    <a:pt x="7" y="20"/>
                    <a:pt x="7" y="20"/>
                  </a:cubicBezTo>
                  <a:cubicBezTo>
                    <a:pt x="7" y="19"/>
                    <a:pt x="7" y="19"/>
                    <a:pt x="7" y="19"/>
                  </a:cubicBezTo>
                  <a:cubicBezTo>
                    <a:pt x="9" y="18"/>
                    <a:pt x="9" y="18"/>
                    <a:pt x="10" y="17"/>
                  </a:cubicBezTo>
                  <a:cubicBezTo>
                    <a:pt x="11" y="17"/>
                    <a:pt x="11" y="17"/>
                    <a:pt x="12" y="18"/>
                  </a:cubicBezTo>
                  <a:cubicBezTo>
                    <a:pt x="13" y="19"/>
                    <a:pt x="12" y="18"/>
                    <a:pt x="13" y="19"/>
                  </a:cubicBezTo>
                  <a:cubicBezTo>
                    <a:pt x="14" y="19"/>
                    <a:pt x="14" y="19"/>
                    <a:pt x="14" y="19"/>
                  </a:cubicBezTo>
                  <a:cubicBezTo>
                    <a:pt x="15" y="19"/>
                    <a:pt x="15" y="19"/>
                    <a:pt x="15" y="19"/>
                  </a:cubicBezTo>
                  <a:cubicBezTo>
                    <a:pt x="16" y="20"/>
                    <a:pt x="16" y="20"/>
                    <a:pt x="16" y="20"/>
                  </a:cubicBezTo>
                  <a:cubicBezTo>
                    <a:pt x="16" y="19"/>
                    <a:pt x="16" y="20"/>
                    <a:pt x="17" y="19"/>
                  </a:cubicBezTo>
                  <a:cubicBezTo>
                    <a:pt x="17" y="19"/>
                    <a:pt x="17" y="19"/>
                    <a:pt x="17" y="19"/>
                  </a:cubicBezTo>
                  <a:cubicBezTo>
                    <a:pt x="18" y="19"/>
                    <a:pt x="18" y="19"/>
                    <a:pt x="18" y="19"/>
                  </a:cubicBezTo>
                  <a:cubicBezTo>
                    <a:pt x="21" y="19"/>
                    <a:pt x="28" y="18"/>
                    <a:pt x="30" y="18"/>
                  </a:cubicBezTo>
                  <a:cubicBezTo>
                    <a:pt x="31" y="19"/>
                    <a:pt x="32" y="19"/>
                    <a:pt x="32" y="20"/>
                  </a:cubicBezTo>
                  <a:cubicBezTo>
                    <a:pt x="46" y="22"/>
                    <a:pt x="43" y="20"/>
                    <a:pt x="47" y="20"/>
                  </a:cubicBezTo>
                  <a:cubicBezTo>
                    <a:pt x="48" y="21"/>
                    <a:pt x="49" y="23"/>
                    <a:pt x="50" y="24"/>
                  </a:cubicBezTo>
                  <a:cubicBezTo>
                    <a:pt x="52" y="24"/>
                    <a:pt x="52" y="24"/>
                    <a:pt x="52" y="24"/>
                  </a:cubicBezTo>
                  <a:cubicBezTo>
                    <a:pt x="53" y="23"/>
                    <a:pt x="54" y="23"/>
                    <a:pt x="55" y="22"/>
                  </a:cubicBezTo>
                  <a:cubicBezTo>
                    <a:pt x="56" y="19"/>
                    <a:pt x="56" y="20"/>
                    <a:pt x="57" y="18"/>
                  </a:cubicBezTo>
                  <a:cubicBezTo>
                    <a:pt x="59" y="16"/>
                    <a:pt x="59" y="15"/>
                    <a:pt x="63" y="10"/>
                  </a:cubicBezTo>
                  <a:cubicBezTo>
                    <a:pt x="76" y="3"/>
                    <a:pt x="67" y="5"/>
                    <a:pt x="106" y="0"/>
                  </a:cubicBezTo>
                  <a:cubicBezTo>
                    <a:pt x="110" y="8"/>
                    <a:pt x="114" y="18"/>
                    <a:pt x="115" y="20"/>
                  </a:cubicBezTo>
                  <a:cubicBezTo>
                    <a:pt x="115" y="20"/>
                    <a:pt x="115" y="20"/>
                    <a:pt x="115" y="20"/>
                  </a:cubicBezTo>
                  <a:cubicBezTo>
                    <a:pt x="117" y="23"/>
                    <a:pt x="117" y="25"/>
                    <a:pt x="119" y="27"/>
                  </a:cubicBezTo>
                  <a:cubicBezTo>
                    <a:pt x="115" y="28"/>
                    <a:pt x="111" y="30"/>
                    <a:pt x="109" y="33"/>
                  </a:cubicBezTo>
                  <a:close/>
                  <a:moveTo>
                    <a:pt x="1" y="43"/>
                  </a:moveTo>
                  <a:cubicBezTo>
                    <a:pt x="0" y="43"/>
                    <a:pt x="0" y="43"/>
                    <a:pt x="0" y="43"/>
                  </a:cubicBezTo>
                  <a:cubicBezTo>
                    <a:pt x="0" y="43"/>
                    <a:pt x="0" y="43"/>
                    <a:pt x="0" y="43"/>
                  </a:cubicBezTo>
                  <a:cubicBezTo>
                    <a:pt x="0" y="42"/>
                    <a:pt x="0" y="42"/>
                    <a:pt x="0" y="42"/>
                  </a:cubicBezTo>
                  <a:cubicBezTo>
                    <a:pt x="1" y="42"/>
                    <a:pt x="1" y="42"/>
                    <a:pt x="1" y="42"/>
                  </a:cubicBezTo>
                  <a:cubicBezTo>
                    <a:pt x="1" y="42"/>
                    <a:pt x="1" y="42"/>
                    <a:pt x="1" y="42"/>
                  </a:cubicBezTo>
                  <a:cubicBezTo>
                    <a:pt x="1" y="43"/>
                    <a:pt x="1" y="43"/>
                    <a:pt x="1" y="43"/>
                  </a:cubicBezTo>
                  <a:close/>
                  <a:moveTo>
                    <a:pt x="3" y="58"/>
                  </a:moveTo>
                  <a:cubicBezTo>
                    <a:pt x="3" y="59"/>
                    <a:pt x="3" y="59"/>
                    <a:pt x="3" y="59"/>
                  </a:cubicBezTo>
                  <a:cubicBezTo>
                    <a:pt x="3" y="59"/>
                    <a:pt x="3" y="59"/>
                    <a:pt x="3" y="59"/>
                  </a:cubicBezTo>
                  <a:cubicBezTo>
                    <a:pt x="2" y="58"/>
                    <a:pt x="2" y="58"/>
                    <a:pt x="2" y="58"/>
                  </a:cubicBezTo>
                  <a:cubicBezTo>
                    <a:pt x="3" y="57"/>
                    <a:pt x="3" y="57"/>
                    <a:pt x="3" y="57"/>
                  </a:cubicBezTo>
                  <a:cubicBezTo>
                    <a:pt x="3" y="58"/>
                    <a:pt x="3" y="58"/>
                    <a:pt x="3" y="58"/>
                  </a:cubicBezTo>
                  <a:cubicBezTo>
                    <a:pt x="3" y="58"/>
                    <a:pt x="3" y="58"/>
                    <a:pt x="3" y="58"/>
                  </a:cubicBezTo>
                  <a:close/>
                  <a:moveTo>
                    <a:pt x="3" y="62"/>
                  </a:moveTo>
                  <a:cubicBezTo>
                    <a:pt x="2" y="62"/>
                    <a:pt x="2" y="62"/>
                    <a:pt x="2" y="62"/>
                  </a:cubicBezTo>
                  <a:cubicBezTo>
                    <a:pt x="2" y="61"/>
                    <a:pt x="2" y="61"/>
                    <a:pt x="2" y="61"/>
                  </a:cubicBezTo>
                  <a:cubicBezTo>
                    <a:pt x="3" y="61"/>
                    <a:pt x="3" y="61"/>
                    <a:pt x="3" y="61"/>
                  </a:cubicBezTo>
                  <a:cubicBezTo>
                    <a:pt x="3" y="61"/>
                    <a:pt x="3" y="61"/>
                    <a:pt x="3" y="61"/>
                  </a:cubicBezTo>
                  <a:cubicBezTo>
                    <a:pt x="3" y="62"/>
                    <a:pt x="3" y="62"/>
                    <a:pt x="3" y="62"/>
                  </a:cubicBezTo>
                  <a:close/>
                  <a:moveTo>
                    <a:pt x="126" y="74"/>
                  </a:moveTo>
                  <a:cubicBezTo>
                    <a:pt x="127" y="74"/>
                    <a:pt x="127" y="74"/>
                    <a:pt x="127" y="74"/>
                  </a:cubicBezTo>
                  <a:cubicBezTo>
                    <a:pt x="128" y="73"/>
                    <a:pt x="128" y="73"/>
                    <a:pt x="128" y="73"/>
                  </a:cubicBezTo>
                  <a:cubicBezTo>
                    <a:pt x="131" y="73"/>
                    <a:pt x="131" y="73"/>
                    <a:pt x="131" y="73"/>
                  </a:cubicBezTo>
                  <a:cubicBezTo>
                    <a:pt x="135" y="75"/>
                    <a:pt x="135" y="75"/>
                    <a:pt x="135" y="75"/>
                  </a:cubicBezTo>
                  <a:cubicBezTo>
                    <a:pt x="134" y="75"/>
                    <a:pt x="134" y="75"/>
                    <a:pt x="134" y="75"/>
                  </a:cubicBezTo>
                  <a:cubicBezTo>
                    <a:pt x="133" y="76"/>
                    <a:pt x="133" y="76"/>
                    <a:pt x="133" y="76"/>
                  </a:cubicBezTo>
                  <a:cubicBezTo>
                    <a:pt x="132" y="76"/>
                    <a:pt x="132" y="76"/>
                    <a:pt x="132" y="76"/>
                  </a:cubicBezTo>
                  <a:cubicBezTo>
                    <a:pt x="130" y="77"/>
                    <a:pt x="130" y="77"/>
                    <a:pt x="130" y="77"/>
                  </a:cubicBezTo>
                  <a:cubicBezTo>
                    <a:pt x="126" y="77"/>
                    <a:pt x="126" y="77"/>
                    <a:pt x="126" y="77"/>
                  </a:cubicBezTo>
                  <a:cubicBezTo>
                    <a:pt x="124" y="77"/>
                    <a:pt x="124" y="77"/>
                    <a:pt x="124" y="77"/>
                  </a:cubicBezTo>
                  <a:cubicBezTo>
                    <a:pt x="123" y="76"/>
                    <a:pt x="123" y="76"/>
                    <a:pt x="121" y="75"/>
                  </a:cubicBezTo>
                  <a:cubicBezTo>
                    <a:pt x="122" y="74"/>
                    <a:pt x="122" y="74"/>
                    <a:pt x="122" y="74"/>
                  </a:cubicBezTo>
                  <a:cubicBezTo>
                    <a:pt x="122" y="74"/>
                    <a:pt x="122" y="74"/>
                    <a:pt x="122" y="74"/>
                  </a:cubicBezTo>
                  <a:cubicBezTo>
                    <a:pt x="122" y="73"/>
                    <a:pt x="122" y="73"/>
                    <a:pt x="122" y="73"/>
                  </a:cubicBezTo>
                  <a:cubicBezTo>
                    <a:pt x="124" y="73"/>
                    <a:pt x="124" y="73"/>
                    <a:pt x="124" y="73"/>
                  </a:cubicBezTo>
                  <a:cubicBezTo>
                    <a:pt x="125" y="73"/>
                    <a:pt x="125" y="73"/>
                    <a:pt x="125" y="73"/>
                  </a:cubicBezTo>
                  <a:cubicBezTo>
                    <a:pt x="126" y="74"/>
                    <a:pt x="126" y="74"/>
                    <a:pt x="126" y="7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258">
              <a:extLst>
                <a:ext uri="{FF2B5EF4-FFF2-40B4-BE49-F238E27FC236}">
                  <a16:creationId xmlns:a16="http://schemas.microsoft.com/office/drawing/2014/main" id="{EB8B85C3-0CD0-4741-B46F-245F061E5D17}"/>
                </a:ext>
              </a:extLst>
            </p:cNvPr>
            <p:cNvSpPr>
              <a:spLocks/>
            </p:cNvSpPr>
            <p:nvPr/>
          </p:nvSpPr>
          <p:spPr bwMode="auto">
            <a:xfrm>
              <a:off x="13796443" y="9619659"/>
              <a:ext cx="9498" cy="14249"/>
            </a:xfrm>
            <a:custGeom>
              <a:avLst/>
              <a:gdLst>
                <a:gd name="T0" fmla="*/ 2 w 2"/>
                <a:gd name="T1" fmla="*/ 4 h 4"/>
                <a:gd name="T2" fmla="*/ 1 w 2"/>
                <a:gd name="T3" fmla="*/ 4 h 4"/>
                <a:gd name="T4" fmla="*/ 1 w 2"/>
                <a:gd name="T5" fmla="*/ 4 h 4"/>
                <a:gd name="T6" fmla="*/ 1 w 2"/>
                <a:gd name="T7" fmla="*/ 3 h 4"/>
                <a:gd name="T8" fmla="*/ 1 w 2"/>
                <a:gd name="T9" fmla="*/ 2 h 4"/>
                <a:gd name="T10" fmla="*/ 0 w 2"/>
                <a:gd name="T11" fmla="*/ 1 h 4"/>
                <a:gd name="T12" fmla="*/ 1 w 2"/>
                <a:gd name="T13" fmla="*/ 0 h 4"/>
                <a:gd name="T14" fmla="*/ 1 w 2"/>
                <a:gd name="T15" fmla="*/ 1 h 4"/>
                <a:gd name="T16" fmla="*/ 2 w 2"/>
                <a:gd name="T17" fmla="*/ 1 h 4"/>
                <a:gd name="T18" fmla="*/ 2 w 2"/>
                <a:gd name="T19" fmla="*/ 1 h 4"/>
                <a:gd name="T20" fmla="*/ 2 w 2"/>
                <a:gd name="T21" fmla="*/ 2 h 4"/>
                <a:gd name="T22" fmla="*/ 2 w 2"/>
                <a:gd name="T23" fmla="*/ 2 h 4"/>
                <a:gd name="T24" fmla="*/ 2 w 2"/>
                <a:gd name="T25" fmla="*/ 3 h 4"/>
                <a:gd name="T26" fmla="*/ 2 w 2"/>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4">
                  <a:moveTo>
                    <a:pt x="2" y="4"/>
                  </a:moveTo>
                  <a:cubicBezTo>
                    <a:pt x="1" y="4"/>
                    <a:pt x="1" y="4"/>
                    <a:pt x="1" y="4"/>
                  </a:cubicBezTo>
                  <a:cubicBezTo>
                    <a:pt x="1" y="4"/>
                    <a:pt x="1" y="4"/>
                    <a:pt x="1" y="4"/>
                  </a:cubicBezTo>
                  <a:cubicBezTo>
                    <a:pt x="1" y="3"/>
                    <a:pt x="1" y="3"/>
                    <a:pt x="1" y="3"/>
                  </a:cubicBezTo>
                  <a:cubicBezTo>
                    <a:pt x="1" y="2"/>
                    <a:pt x="1" y="2"/>
                    <a:pt x="1" y="2"/>
                  </a:cubicBezTo>
                  <a:cubicBezTo>
                    <a:pt x="0" y="1"/>
                    <a:pt x="0" y="1"/>
                    <a:pt x="0" y="1"/>
                  </a:cubicBezTo>
                  <a:cubicBezTo>
                    <a:pt x="1" y="0"/>
                    <a:pt x="1" y="0"/>
                    <a:pt x="1" y="0"/>
                  </a:cubicBezTo>
                  <a:cubicBezTo>
                    <a:pt x="1" y="1"/>
                    <a:pt x="1" y="1"/>
                    <a:pt x="1" y="1"/>
                  </a:cubicBezTo>
                  <a:cubicBezTo>
                    <a:pt x="2" y="1"/>
                    <a:pt x="2" y="1"/>
                    <a:pt x="2" y="1"/>
                  </a:cubicBezTo>
                  <a:cubicBezTo>
                    <a:pt x="2" y="1"/>
                    <a:pt x="2" y="1"/>
                    <a:pt x="2" y="1"/>
                  </a:cubicBezTo>
                  <a:cubicBezTo>
                    <a:pt x="2" y="2"/>
                    <a:pt x="2" y="2"/>
                    <a:pt x="2" y="2"/>
                  </a:cubicBezTo>
                  <a:cubicBezTo>
                    <a:pt x="2" y="2"/>
                    <a:pt x="2" y="2"/>
                    <a:pt x="2" y="2"/>
                  </a:cubicBezTo>
                  <a:cubicBezTo>
                    <a:pt x="2" y="3"/>
                    <a:pt x="2" y="3"/>
                    <a:pt x="2" y="3"/>
                  </a:cubicBezTo>
                  <a:lnTo>
                    <a:pt x="2" y="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259">
              <a:extLst>
                <a:ext uri="{FF2B5EF4-FFF2-40B4-BE49-F238E27FC236}">
                  <a16:creationId xmlns:a16="http://schemas.microsoft.com/office/drawing/2014/main" id="{19703441-C7CB-4D0A-9F9C-8E8B0F447784}"/>
                </a:ext>
              </a:extLst>
            </p:cNvPr>
            <p:cNvSpPr>
              <a:spLocks noEditPoints="1"/>
            </p:cNvSpPr>
            <p:nvPr/>
          </p:nvSpPr>
          <p:spPr bwMode="auto">
            <a:xfrm>
              <a:off x="12461915" y="10080330"/>
              <a:ext cx="1002084" cy="1424762"/>
            </a:xfrm>
            <a:custGeom>
              <a:avLst/>
              <a:gdLst>
                <a:gd name="T0" fmla="*/ 173 w 241"/>
                <a:gd name="T1" fmla="*/ 21 h 342"/>
                <a:gd name="T2" fmla="*/ 173 w 241"/>
                <a:gd name="T3" fmla="*/ 47 h 342"/>
                <a:gd name="T4" fmla="*/ 165 w 241"/>
                <a:gd name="T5" fmla="*/ 47 h 342"/>
                <a:gd name="T6" fmla="*/ 161 w 241"/>
                <a:gd name="T7" fmla="*/ 57 h 342"/>
                <a:gd name="T8" fmla="*/ 174 w 241"/>
                <a:gd name="T9" fmla="*/ 64 h 342"/>
                <a:gd name="T10" fmla="*/ 177 w 241"/>
                <a:gd name="T11" fmla="*/ 58 h 342"/>
                <a:gd name="T12" fmla="*/ 112 w 241"/>
                <a:gd name="T13" fmla="*/ 147 h 342"/>
                <a:gd name="T14" fmla="*/ 103 w 241"/>
                <a:gd name="T15" fmla="*/ 151 h 342"/>
                <a:gd name="T16" fmla="*/ 94 w 241"/>
                <a:gd name="T17" fmla="*/ 153 h 342"/>
                <a:gd name="T18" fmla="*/ 69 w 241"/>
                <a:gd name="T19" fmla="*/ 151 h 342"/>
                <a:gd name="T20" fmla="*/ 50 w 241"/>
                <a:gd name="T21" fmla="*/ 156 h 342"/>
                <a:gd name="T22" fmla="*/ 36 w 241"/>
                <a:gd name="T23" fmla="*/ 161 h 342"/>
                <a:gd name="T24" fmla="*/ 33 w 241"/>
                <a:gd name="T25" fmla="*/ 157 h 342"/>
                <a:gd name="T26" fmla="*/ 28 w 241"/>
                <a:gd name="T27" fmla="*/ 155 h 342"/>
                <a:gd name="T28" fmla="*/ 26 w 241"/>
                <a:gd name="T29" fmla="*/ 152 h 342"/>
                <a:gd name="T30" fmla="*/ 23 w 241"/>
                <a:gd name="T31" fmla="*/ 155 h 342"/>
                <a:gd name="T32" fmla="*/ 22 w 241"/>
                <a:gd name="T33" fmla="*/ 150 h 342"/>
                <a:gd name="T34" fmla="*/ 18 w 241"/>
                <a:gd name="T35" fmla="*/ 140 h 342"/>
                <a:gd name="T36" fmla="*/ 16 w 241"/>
                <a:gd name="T37" fmla="*/ 135 h 342"/>
                <a:gd name="T38" fmla="*/ 19 w 241"/>
                <a:gd name="T39" fmla="*/ 134 h 342"/>
                <a:gd name="T40" fmla="*/ 1 w 241"/>
                <a:gd name="T41" fmla="*/ 81 h 342"/>
                <a:gd name="T42" fmla="*/ 3 w 241"/>
                <a:gd name="T43" fmla="*/ 78 h 342"/>
                <a:gd name="T44" fmla="*/ 5 w 241"/>
                <a:gd name="T45" fmla="*/ 74 h 342"/>
                <a:gd name="T46" fmla="*/ 9 w 241"/>
                <a:gd name="T47" fmla="*/ 74 h 342"/>
                <a:gd name="T48" fmla="*/ 10 w 241"/>
                <a:gd name="T49" fmla="*/ 76 h 342"/>
                <a:gd name="T50" fmla="*/ 10 w 241"/>
                <a:gd name="T51" fmla="*/ 79 h 342"/>
                <a:gd name="T52" fmla="*/ 19 w 241"/>
                <a:gd name="T53" fmla="*/ 84 h 342"/>
                <a:gd name="T54" fmla="*/ 32 w 241"/>
                <a:gd name="T55" fmla="*/ 83 h 342"/>
                <a:gd name="T56" fmla="*/ 34 w 241"/>
                <a:gd name="T57" fmla="*/ 81 h 342"/>
                <a:gd name="T58" fmla="*/ 40 w 241"/>
                <a:gd name="T59" fmla="*/ 32 h 342"/>
                <a:gd name="T60" fmla="*/ 49 w 241"/>
                <a:gd name="T61" fmla="*/ 49 h 342"/>
                <a:gd name="T62" fmla="*/ 48 w 241"/>
                <a:gd name="T63" fmla="*/ 58 h 342"/>
                <a:gd name="T64" fmla="*/ 59 w 241"/>
                <a:gd name="T65" fmla="*/ 58 h 342"/>
                <a:gd name="T66" fmla="*/ 61 w 241"/>
                <a:gd name="T67" fmla="*/ 56 h 342"/>
                <a:gd name="T68" fmla="*/ 69 w 241"/>
                <a:gd name="T69" fmla="*/ 50 h 342"/>
                <a:gd name="T70" fmla="*/ 77 w 241"/>
                <a:gd name="T71" fmla="*/ 38 h 342"/>
                <a:gd name="T72" fmla="*/ 89 w 241"/>
                <a:gd name="T73" fmla="*/ 44 h 342"/>
                <a:gd name="T74" fmla="*/ 103 w 241"/>
                <a:gd name="T75" fmla="*/ 42 h 342"/>
                <a:gd name="T76" fmla="*/ 113 w 241"/>
                <a:gd name="T77" fmla="*/ 30 h 342"/>
                <a:gd name="T78" fmla="*/ 121 w 241"/>
                <a:gd name="T79" fmla="*/ 17 h 342"/>
                <a:gd name="T80" fmla="*/ 125 w 241"/>
                <a:gd name="T81" fmla="*/ 15 h 342"/>
                <a:gd name="T82" fmla="*/ 127 w 241"/>
                <a:gd name="T83" fmla="*/ 13 h 342"/>
                <a:gd name="T84" fmla="*/ 129 w 241"/>
                <a:gd name="T85" fmla="*/ 11 h 342"/>
                <a:gd name="T86" fmla="*/ 141 w 241"/>
                <a:gd name="T87" fmla="*/ 3 h 342"/>
                <a:gd name="T88" fmla="*/ 158 w 241"/>
                <a:gd name="T89" fmla="*/ 2 h 342"/>
                <a:gd name="T90" fmla="*/ 142 w 241"/>
                <a:gd name="T91" fmla="*/ 97 h 342"/>
                <a:gd name="T92" fmla="*/ 146 w 241"/>
                <a:gd name="T93" fmla="*/ 89 h 342"/>
                <a:gd name="T94" fmla="*/ 137 w 241"/>
                <a:gd name="T95" fmla="*/ 80 h 342"/>
                <a:gd name="T96" fmla="*/ 122 w 241"/>
                <a:gd name="T97" fmla="*/ 92 h 342"/>
                <a:gd name="T98" fmla="*/ 123 w 241"/>
                <a:gd name="T99" fmla="*/ 101 h 342"/>
                <a:gd name="T100" fmla="*/ 127 w 241"/>
                <a:gd name="T101" fmla="*/ 106 h 342"/>
                <a:gd name="T102" fmla="*/ 131 w 241"/>
                <a:gd name="T103" fmla="*/ 104 h 342"/>
                <a:gd name="T104" fmla="*/ 240 w 241"/>
                <a:gd name="T105" fmla="*/ 342 h 342"/>
                <a:gd name="T106" fmla="*/ 240 w 241"/>
                <a:gd name="T107" fmla="*/ 340 h 342"/>
                <a:gd name="T108" fmla="*/ 240 w 241"/>
                <a:gd name="T109" fmla="*/ 34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1" h="342">
                  <a:moveTo>
                    <a:pt x="167" y="3"/>
                  </a:moveTo>
                  <a:cubicBezTo>
                    <a:pt x="167" y="7"/>
                    <a:pt x="170" y="9"/>
                    <a:pt x="170" y="16"/>
                  </a:cubicBezTo>
                  <a:cubicBezTo>
                    <a:pt x="170" y="16"/>
                    <a:pt x="170" y="16"/>
                    <a:pt x="170" y="16"/>
                  </a:cubicBezTo>
                  <a:cubicBezTo>
                    <a:pt x="172" y="19"/>
                    <a:pt x="171" y="19"/>
                    <a:pt x="173" y="21"/>
                  </a:cubicBezTo>
                  <a:cubicBezTo>
                    <a:pt x="176" y="30"/>
                    <a:pt x="174" y="28"/>
                    <a:pt x="175" y="43"/>
                  </a:cubicBezTo>
                  <a:cubicBezTo>
                    <a:pt x="174" y="45"/>
                    <a:pt x="174" y="45"/>
                    <a:pt x="174" y="45"/>
                  </a:cubicBezTo>
                  <a:cubicBezTo>
                    <a:pt x="174" y="46"/>
                    <a:pt x="174" y="46"/>
                    <a:pt x="174" y="47"/>
                  </a:cubicBezTo>
                  <a:cubicBezTo>
                    <a:pt x="174" y="47"/>
                    <a:pt x="174" y="47"/>
                    <a:pt x="173" y="47"/>
                  </a:cubicBezTo>
                  <a:cubicBezTo>
                    <a:pt x="170" y="45"/>
                    <a:pt x="171" y="46"/>
                    <a:pt x="168" y="44"/>
                  </a:cubicBezTo>
                  <a:cubicBezTo>
                    <a:pt x="168" y="44"/>
                    <a:pt x="168" y="44"/>
                    <a:pt x="168" y="44"/>
                  </a:cubicBezTo>
                  <a:cubicBezTo>
                    <a:pt x="167" y="44"/>
                    <a:pt x="167" y="44"/>
                    <a:pt x="167" y="44"/>
                  </a:cubicBezTo>
                  <a:cubicBezTo>
                    <a:pt x="166" y="46"/>
                    <a:pt x="166" y="45"/>
                    <a:pt x="165" y="47"/>
                  </a:cubicBezTo>
                  <a:cubicBezTo>
                    <a:pt x="164" y="49"/>
                    <a:pt x="163" y="51"/>
                    <a:pt x="161" y="53"/>
                  </a:cubicBezTo>
                  <a:cubicBezTo>
                    <a:pt x="161" y="53"/>
                    <a:pt x="161" y="53"/>
                    <a:pt x="161" y="53"/>
                  </a:cubicBezTo>
                  <a:cubicBezTo>
                    <a:pt x="161" y="55"/>
                    <a:pt x="161" y="55"/>
                    <a:pt x="161" y="57"/>
                  </a:cubicBezTo>
                  <a:cubicBezTo>
                    <a:pt x="161" y="57"/>
                    <a:pt x="161" y="57"/>
                    <a:pt x="161" y="57"/>
                  </a:cubicBezTo>
                  <a:cubicBezTo>
                    <a:pt x="162" y="57"/>
                    <a:pt x="162" y="57"/>
                    <a:pt x="162" y="57"/>
                  </a:cubicBezTo>
                  <a:cubicBezTo>
                    <a:pt x="163" y="59"/>
                    <a:pt x="163" y="58"/>
                    <a:pt x="164" y="61"/>
                  </a:cubicBezTo>
                  <a:cubicBezTo>
                    <a:pt x="167" y="63"/>
                    <a:pt x="167" y="63"/>
                    <a:pt x="167" y="63"/>
                  </a:cubicBezTo>
                  <a:cubicBezTo>
                    <a:pt x="169" y="63"/>
                    <a:pt x="169" y="64"/>
                    <a:pt x="174" y="64"/>
                  </a:cubicBezTo>
                  <a:cubicBezTo>
                    <a:pt x="174" y="62"/>
                    <a:pt x="174" y="62"/>
                    <a:pt x="175" y="58"/>
                  </a:cubicBezTo>
                  <a:cubicBezTo>
                    <a:pt x="175" y="57"/>
                    <a:pt x="175" y="57"/>
                    <a:pt x="175" y="57"/>
                  </a:cubicBezTo>
                  <a:cubicBezTo>
                    <a:pt x="176" y="58"/>
                    <a:pt x="176" y="58"/>
                    <a:pt x="176" y="58"/>
                  </a:cubicBezTo>
                  <a:cubicBezTo>
                    <a:pt x="177" y="58"/>
                    <a:pt x="177" y="58"/>
                    <a:pt x="177" y="58"/>
                  </a:cubicBezTo>
                  <a:cubicBezTo>
                    <a:pt x="180" y="58"/>
                    <a:pt x="178" y="58"/>
                    <a:pt x="185" y="58"/>
                  </a:cubicBezTo>
                  <a:cubicBezTo>
                    <a:pt x="183" y="68"/>
                    <a:pt x="180" y="82"/>
                    <a:pt x="172" y="84"/>
                  </a:cubicBezTo>
                  <a:cubicBezTo>
                    <a:pt x="152" y="107"/>
                    <a:pt x="175" y="93"/>
                    <a:pt x="128" y="138"/>
                  </a:cubicBezTo>
                  <a:cubicBezTo>
                    <a:pt x="124" y="140"/>
                    <a:pt x="122" y="144"/>
                    <a:pt x="112" y="147"/>
                  </a:cubicBezTo>
                  <a:cubicBezTo>
                    <a:pt x="107" y="147"/>
                    <a:pt x="107" y="147"/>
                    <a:pt x="107" y="147"/>
                  </a:cubicBezTo>
                  <a:cubicBezTo>
                    <a:pt x="105" y="147"/>
                    <a:pt x="105" y="147"/>
                    <a:pt x="105" y="147"/>
                  </a:cubicBezTo>
                  <a:cubicBezTo>
                    <a:pt x="104" y="149"/>
                    <a:pt x="104" y="149"/>
                    <a:pt x="104" y="149"/>
                  </a:cubicBezTo>
                  <a:cubicBezTo>
                    <a:pt x="103" y="151"/>
                    <a:pt x="103" y="151"/>
                    <a:pt x="103" y="151"/>
                  </a:cubicBezTo>
                  <a:cubicBezTo>
                    <a:pt x="103" y="151"/>
                    <a:pt x="103" y="151"/>
                    <a:pt x="103" y="151"/>
                  </a:cubicBezTo>
                  <a:cubicBezTo>
                    <a:pt x="101" y="151"/>
                    <a:pt x="100" y="151"/>
                    <a:pt x="98" y="150"/>
                  </a:cubicBezTo>
                  <a:cubicBezTo>
                    <a:pt x="96" y="150"/>
                    <a:pt x="96" y="150"/>
                    <a:pt x="96" y="150"/>
                  </a:cubicBezTo>
                  <a:cubicBezTo>
                    <a:pt x="95" y="152"/>
                    <a:pt x="95" y="151"/>
                    <a:pt x="94" y="153"/>
                  </a:cubicBezTo>
                  <a:cubicBezTo>
                    <a:pt x="92" y="153"/>
                    <a:pt x="92" y="153"/>
                    <a:pt x="92" y="153"/>
                  </a:cubicBezTo>
                  <a:cubicBezTo>
                    <a:pt x="88" y="152"/>
                    <a:pt x="86" y="151"/>
                    <a:pt x="80" y="150"/>
                  </a:cubicBezTo>
                  <a:cubicBezTo>
                    <a:pt x="77" y="152"/>
                    <a:pt x="76" y="153"/>
                    <a:pt x="71" y="151"/>
                  </a:cubicBezTo>
                  <a:cubicBezTo>
                    <a:pt x="69" y="151"/>
                    <a:pt x="69" y="151"/>
                    <a:pt x="69" y="151"/>
                  </a:cubicBezTo>
                  <a:cubicBezTo>
                    <a:pt x="67" y="152"/>
                    <a:pt x="68" y="151"/>
                    <a:pt x="65" y="152"/>
                  </a:cubicBezTo>
                  <a:cubicBezTo>
                    <a:pt x="60" y="156"/>
                    <a:pt x="60" y="156"/>
                    <a:pt x="60" y="156"/>
                  </a:cubicBezTo>
                  <a:cubicBezTo>
                    <a:pt x="54" y="156"/>
                    <a:pt x="57" y="157"/>
                    <a:pt x="52" y="156"/>
                  </a:cubicBezTo>
                  <a:cubicBezTo>
                    <a:pt x="51" y="156"/>
                    <a:pt x="51" y="156"/>
                    <a:pt x="50" y="156"/>
                  </a:cubicBezTo>
                  <a:cubicBezTo>
                    <a:pt x="49" y="157"/>
                    <a:pt x="49" y="157"/>
                    <a:pt x="49" y="157"/>
                  </a:cubicBezTo>
                  <a:cubicBezTo>
                    <a:pt x="46" y="157"/>
                    <a:pt x="46" y="157"/>
                    <a:pt x="46" y="157"/>
                  </a:cubicBezTo>
                  <a:cubicBezTo>
                    <a:pt x="44" y="158"/>
                    <a:pt x="42" y="160"/>
                    <a:pt x="40" y="161"/>
                  </a:cubicBezTo>
                  <a:cubicBezTo>
                    <a:pt x="37" y="161"/>
                    <a:pt x="40" y="161"/>
                    <a:pt x="36" y="161"/>
                  </a:cubicBezTo>
                  <a:cubicBezTo>
                    <a:pt x="33" y="159"/>
                    <a:pt x="33" y="159"/>
                    <a:pt x="33" y="159"/>
                  </a:cubicBezTo>
                  <a:cubicBezTo>
                    <a:pt x="32" y="159"/>
                    <a:pt x="32" y="159"/>
                    <a:pt x="32" y="159"/>
                  </a:cubicBezTo>
                  <a:cubicBezTo>
                    <a:pt x="33" y="158"/>
                    <a:pt x="33" y="158"/>
                    <a:pt x="33" y="158"/>
                  </a:cubicBezTo>
                  <a:cubicBezTo>
                    <a:pt x="33" y="157"/>
                    <a:pt x="33" y="157"/>
                    <a:pt x="33" y="157"/>
                  </a:cubicBezTo>
                  <a:cubicBezTo>
                    <a:pt x="32" y="156"/>
                    <a:pt x="32" y="157"/>
                    <a:pt x="32" y="156"/>
                  </a:cubicBezTo>
                  <a:cubicBezTo>
                    <a:pt x="31" y="156"/>
                    <a:pt x="31" y="156"/>
                    <a:pt x="31" y="156"/>
                  </a:cubicBezTo>
                  <a:cubicBezTo>
                    <a:pt x="30" y="155"/>
                    <a:pt x="30" y="155"/>
                    <a:pt x="30" y="155"/>
                  </a:cubicBezTo>
                  <a:cubicBezTo>
                    <a:pt x="28" y="155"/>
                    <a:pt x="28" y="155"/>
                    <a:pt x="28" y="155"/>
                  </a:cubicBezTo>
                  <a:cubicBezTo>
                    <a:pt x="28" y="156"/>
                    <a:pt x="28" y="156"/>
                    <a:pt x="28" y="156"/>
                  </a:cubicBezTo>
                  <a:cubicBezTo>
                    <a:pt x="27" y="156"/>
                    <a:pt x="27" y="156"/>
                    <a:pt x="27" y="156"/>
                  </a:cubicBezTo>
                  <a:cubicBezTo>
                    <a:pt x="27" y="153"/>
                    <a:pt x="27" y="155"/>
                    <a:pt x="27" y="152"/>
                  </a:cubicBezTo>
                  <a:cubicBezTo>
                    <a:pt x="26" y="152"/>
                    <a:pt x="26" y="152"/>
                    <a:pt x="26" y="152"/>
                  </a:cubicBezTo>
                  <a:cubicBezTo>
                    <a:pt x="24" y="152"/>
                    <a:pt x="25" y="152"/>
                    <a:pt x="24" y="152"/>
                  </a:cubicBezTo>
                  <a:cubicBezTo>
                    <a:pt x="23" y="152"/>
                    <a:pt x="23" y="152"/>
                    <a:pt x="23" y="152"/>
                  </a:cubicBezTo>
                  <a:cubicBezTo>
                    <a:pt x="23" y="153"/>
                    <a:pt x="23" y="153"/>
                    <a:pt x="23" y="153"/>
                  </a:cubicBezTo>
                  <a:cubicBezTo>
                    <a:pt x="23" y="155"/>
                    <a:pt x="23" y="155"/>
                    <a:pt x="23" y="155"/>
                  </a:cubicBezTo>
                  <a:cubicBezTo>
                    <a:pt x="22" y="155"/>
                    <a:pt x="22" y="155"/>
                    <a:pt x="22" y="155"/>
                  </a:cubicBezTo>
                  <a:cubicBezTo>
                    <a:pt x="22" y="153"/>
                    <a:pt x="22" y="153"/>
                    <a:pt x="22" y="153"/>
                  </a:cubicBezTo>
                  <a:cubicBezTo>
                    <a:pt x="21" y="152"/>
                    <a:pt x="21" y="152"/>
                    <a:pt x="21" y="152"/>
                  </a:cubicBezTo>
                  <a:cubicBezTo>
                    <a:pt x="22" y="150"/>
                    <a:pt x="22" y="150"/>
                    <a:pt x="22" y="150"/>
                  </a:cubicBezTo>
                  <a:cubicBezTo>
                    <a:pt x="23" y="149"/>
                    <a:pt x="23" y="149"/>
                    <a:pt x="23" y="149"/>
                  </a:cubicBezTo>
                  <a:cubicBezTo>
                    <a:pt x="23" y="146"/>
                    <a:pt x="23" y="148"/>
                    <a:pt x="21" y="143"/>
                  </a:cubicBezTo>
                  <a:cubicBezTo>
                    <a:pt x="19" y="142"/>
                    <a:pt x="19" y="142"/>
                    <a:pt x="19" y="142"/>
                  </a:cubicBezTo>
                  <a:cubicBezTo>
                    <a:pt x="18" y="140"/>
                    <a:pt x="18" y="140"/>
                    <a:pt x="18" y="140"/>
                  </a:cubicBezTo>
                  <a:cubicBezTo>
                    <a:pt x="18" y="139"/>
                    <a:pt x="18" y="139"/>
                    <a:pt x="18" y="139"/>
                  </a:cubicBezTo>
                  <a:cubicBezTo>
                    <a:pt x="17" y="138"/>
                    <a:pt x="17" y="138"/>
                    <a:pt x="17" y="138"/>
                  </a:cubicBezTo>
                  <a:cubicBezTo>
                    <a:pt x="16" y="137"/>
                    <a:pt x="16" y="137"/>
                    <a:pt x="16" y="137"/>
                  </a:cubicBezTo>
                  <a:cubicBezTo>
                    <a:pt x="16" y="135"/>
                    <a:pt x="16" y="135"/>
                    <a:pt x="16" y="135"/>
                  </a:cubicBezTo>
                  <a:cubicBezTo>
                    <a:pt x="16" y="134"/>
                    <a:pt x="16" y="134"/>
                    <a:pt x="16" y="134"/>
                  </a:cubicBezTo>
                  <a:cubicBezTo>
                    <a:pt x="17" y="133"/>
                    <a:pt x="17" y="133"/>
                    <a:pt x="17" y="133"/>
                  </a:cubicBezTo>
                  <a:cubicBezTo>
                    <a:pt x="18" y="134"/>
                    <a:pt x="18" y="134"/>
                    <a:pt x="18" y="134"/>
                  </a:cubicBezTo>
                  <a:cubicBezTo>
                    <a:pt x="19" y="134"/>
                    <a:pt x="19" y="134"/>
                    <a:pt x="19" y="134"/>
                  </a:cubicBezTo>
                  <a:cubicBezTo>
                    <a:pt x="20" y="133"/>
                    <a:pt x="20" y="133"/>
                    <a:pt x="20" y="133"/>
                  </a:cubicBezTo>
                  <a:cubicBezTo>
                    <a:pt x="21" y="131"/>
                    <a:pt x="21" y="131"/>
                    <a:pt x="21" y="131"/>
                  </a:cubicBezTo>
                  <a:cubicBezTo>
                    <a:pt x="22" y="113"/>
                    <a:pt x="16" y="124"/>
                    <a:pt x="6" y="90"/>
                  </a:cubicBezTo>
                  <a:cubicBezTo>
                    <a:pt x="3" y="84"/>
                    <a:pt x="4" y="86"/>
                    <a:pt x="1" y="81"/>
                  </a:cubicBezTo>
                  <a:cubicBezTo>
                    <a:pt x="0" y="80"/>
                    <a:pt x="0" y="80"/>
                    <a:pt x="0" y="80"/>
                  </a:cubicBezTo>
                  <a:cubicBezTo>
                    <a:pt x="1" y="80"/>
                    <a:pt x="1" y="80"/>
                    <a:pt x="1" y="80"/>
                  </a:cubicBezTo>
                  <a:cubicBezTo>
                    <a:pt x="2" y="79"/>
                    <a:pt x="2" y="79"/>
                    <a:pt x="3" y="78"/>
                  </a:cubicBezTo>
                  <a:cubicBezTo>
                    <a:pt x="3" y="78"/>
                    <a:pt x="3" y="78"/>
                    <a:pt x="3" y="78"/>
                  </a:cubicBezTo>
                  <a:cubicBezTo>
                    <a:pt x="4" y="78"/>
                    <a:pt x="4" y="78"/>
                    <a:pt x="4" y="78"/>
                  </a:cubicBezTo>
                  <a:cubicBezTo>
                    <a:pt x="4" y="77"/>
                    <a:pt x="4" y="77"/>
                    <a:pt x="4" y="77"/>
                  </a:cubicBezTo>
                  <a:cubicBezTo>
                    <a:pt x="4" y="77"/>
                    <a:pt x="4" y="77"/>
                    <a:pt x="4" y="76"/>
                  </a:cubicBezTo>
                  <a:cubicBezTo>
                    <a:pt x="5" y="75"/>
                    <a:pt x="5" y="75"/>
                    <a:pt x="5" y="74"/>
                  </a:cubicBezTo>
                  <a:cubicBezTo>
                    <a:pt x="6" y="73"/>
                    <a:pt x="6" y="73"/>
                    <a:pt x="6" y="73"/>
                  </a:cubicBezTo>
                  <a:cubicBezTo>
                    <a:pt x="7" y="73"/>
                    <a:pt x="7" y="73"/>
                    <a:pt x="7" y="73"/>
                  </a:cubicBezTo>
                  <a:cubicBezTo>
                    <a:pt x="8" y="73"/>
                    <a:pt x="8" y="73"/>
                    <a:pt x="8" y="73"/>
                  </a:cubicBezTo>
                  <a:cubicBezTo>
                    <a:pt x="9" y="74"/>
                    <a:pt x="9" y="74"/>
                    <a:pt x="9" y="74"/>
                  </a:cubicBezTo>
                  <a:cubicBezTo>
                    <a:pt x="9" y="75"/>
                    <a:pt x="9" y="75"/>
                    <a:pt x="9" y="75"/>
                  </a:cubicBezTo>
                  <a:cubicBezTo>
                    <a:pt x="9" y="75"/>
                    <a:pt x="9" y="75"/>
                    <a:pt x="9" y="75"/>
                  </a:cubicBezTo>
                  <a:cubicBezTo>
                    <a:pt x="10" y="75"/>
                    <a:pt x="10" y="75"/>
                    <a:pt x="10" y="75"/>
                  </a:cubicBezTo>
                  <a:cubicBezTo>
                    <a:pt x="10" y="76"/>
                    <a:pt x="10" y="76"/>
                    <a:pt x="10" y="76"/>
                  </a:cubicBezTo>
                  <a:cubicBezTo>
                    <a:pt x="11" y="77"/>
                    <a:pt x="11" y="77"/>
                    <a:pt x="11" y="77"/>
                  </a:cubicBezTo>
                  <a:cubicBezTo>
                    <a:pt x="11" y="78"/>
                    <a:pt x="11" y="78"/>
                    <a:pt x="11" y="78"/>
                  </a:cubicBezTo>
                  <a:cubicBezTo>
                    <a:pt x="10" y="78"/>
                    <a:pt x="10" y="78"/>
                    <a:pt x="10" y="78"/>
                  </a:cubicBezTo>
                  <a:cubicBezTo>
                    <a:pt x="10" y="79"/>
                    <a:pt x="10" y="79"/>
                    <a:pt x="10" y="79"/>
                  </a:cubicBezTo>
                  <a:cubicBezTo>
                    <a:pt x="11" y="80"/>
                    <a:pt x="11" y="80"/>
                    <a:pt x="11" y="80"/>
                  </a:cubicBezTo>
                  <a:cubicBezTo>
                    <a:pt x="11" y="80"/>
                    <a:pt x="11" y="80"/>
                    <a:pt x="11" y="81"/>
                  </a:cubicBezTo>
                  <a:cubicBezTo>
                    <a:pt x="14" y="82"/>
                    <a:pt x="13" y="82"/>
                    <a:pt x="14" y="82"/>
                  </a:cubicBezTo>
                  <a:cubicBezTo>
                    <a:pt x="17" y="82"/>
                    <a:pt x="17" y="83"/>
                    <a:pt x="19" y="84"/>
                  </a:cubicBezTo>
                  <a:cubicBezTo>
                    <a:pt x="25" y="84"/>
                    <a:pt x="21" y="83"/>
                    <a:pt x="27" y="83"/>
                  </a:cubicBezTo>
                  <a:cubicBezTo>
                    <a:pt x="30" y="84"/>
                    <a:pt x="29" y="84"/>
                    <a:pt x="31" y="84"/>
                  </a:cubicBezTo>
                  <a:cubicBezTo>
                    <a:pt x="32" y="84"/>
                    <a:pt x="32" y="84"/>
                    <a:pt x="32" y="84"/>
                  </a:cubicBezTo>
                  <a:cubicBezTo>
                    <a:pt x="32" y="83"/>
                    <a:pt x="32" y="83"/>
                    <a:pt x="32" y="83"/>
                  </a:cubicBezTo>
                  <a:cubicBezTo>
                    <a:pt x="32" y="82"/>
                    <a:pt x="32" y="82"/>
                    <a:pt x="32" y="82"/>
                  </a:cubicBezTo>
                  <a:cubicBezTo>
                    <a:pt x="32" y="82"/>
                    <a:pt x="32" y="82"/>
                    <a:pt x="32" y="82"/>
                  </a:cubicBezTo>
                  <a:cubicBezTo>
                    <a:pt x="33" y="82"/>
                    <a:pt x="33" y="82"/>
                    <a:pt x="33" y="82"/>
                  </a:cubicBezTo>
                  <a:cubicBezTo>
                    <a:pt x="34" y="81"/>
                    <a:pt x="34" y="81"/>
                    <a:pt x="34" y="81"/>
                  </a:cubicBezTo>
                  <a:cubicBezTo>
                    <a:pt x="35" y="80"/>
                    <a:pt x="35" y="80"/>
                    <a:pt x="35" y="80"/>
                  </a:cubicBezTo>
                  <a:cubicBezTo>
                    <a:pt x="37" y="79"/>
                    <a:pt x="36" y="79"/>
                    <a:pt x="39" y="78"/>
                  </a:cubicBezTo>
                  <a:cubicBezTo>
                    <a:pt x="40" y="78"/>
                    <a:pt x="40" y="78"/>
                    <a:pt x="40" y="78"/>
                  </a:cubicBezTo>
                  <a:cubicBezTo>
                    <a:pt x="40" y="61"/>
                    <a:pt x="40" y="50"/>
                    <a:pt x="40" y="32"/>
                  </a:cubicBezTo>
                  <a:cubicBezTo>
                    <a:pt x="41" y="33"/>
                    <a:pt x="43" y="35"/>
                    <a:pt x="44" y="35"/>
                  </a:cubicBezTo>
                  <a:cubicBezTo>
                    <a:pt x="46" y="39"/>
                    <a:pt x="46" y="40"/>
                    <a:pt x="49" y="46"/>
                  </a:cubicBezTo>
                  <a:cubicBezTo>
                    <a:pt x="49" y="47"/>
                    <a:pt x="49" y="48"/>
                    <a:pt x="49" y="49"/>
                  </a:cubicBezTo>
                  <a:cubicBezTo>
                    <a:pt x="49" y="49"/>
                    <a:pt x="49" y="49"/>
                    <a:pt x="49" y="49"/>
                  </a:cubicBezTo>
                  <a:cubicBezTo>
                    <a:pt x="48" y="51"/>
                    <a:pt x="48" y="51"/>
                    <a:pt x="47" y="53"/>
                  </a:cubicBezTo>
                  <a:cubicBezTo>
                    <a:pt x="47" y="55"/>
                    <a:pt x="47" y="54"/>
                    <a:pt x="47" y="57"/>
                  </a:cubicBezTo>
                  <a:cubicBezTo>
                    <a:pt x="48" y="58"/>
                    <a:pt x="48" y="58"/>
                    <a:pt x="48" y="58"/>
                  </a:cubicBezTo>
                  <a:cubicBezTo>
                    <a:pt x="48" y="58"/>
                    <a:pt x="48" y="58"/>
                    <a:pt x="48" y="58"/>
                  </a:cubicBezTo>
                  <a:cubicBezTo>
                    <a:pt x="50" y="57"/>
                    <a:pt x="50" y="57"/>
                    <a:pt x="50" y="57"/>
                  </a:cubicBezTo>
                  <a:cubicBezTo>
                    <a:pt x="51" y="58"/>
                    <a:pt x="51" y="58"/>
                    <a:pt x="52" y="58"/>
                  </a:cubicBezTo>
                  <a:cubicBezTo>
                    <a:pt x="56" y="58"/>
                    <a:pt x="56" y="58"/>
                    <a:pt x="56" y="58"/>
                  </a:cubicBezTo>
                  <a:cubicBezTo>
                    <a:pt x="57" y="58"/>
                    <a:pt x="58" y="58"/>
                    <a:pt x="59" y="58"/>
                  </a:cubicBezTo>
                  <a:cubicBezTo>
                    <a:pt x="59" y="58"/>
                    <a:pt x="59" y="58"/>
                    <a:pt x="59" y="58"/>
                  </a:cubicBezTo>
                  <a:cubicBezTo>
                    <a:pt x="60" y="57"/>
                    <a:pt x="60" y="57"/>
                    <a:pt x="60" y="57"/>
                  </a:cubicBezTo>
                  <a:cubicBezTo>
                    <a:pt x="60" y="56"/>
                    <a:pt x="60" y="56"/>
                    <a:pt x="60" y="56"/>
                  </a:cubicBezTo>
                  <a:cubicBezTo>
                    <a:pt x="61" y="56"/>
                    <a:pt x="61" y="56"/>
                    <a:pt x="61" y="56"/>
                  </a:cubicBezTo>
                  <a:cubicBezTo>
                    <a:pt x="62" y="56"/>
                    <a:pt x="61" y="56"/>
                    <a:pt x="63" y="55"/>
                  </a:cubicBezTo>
                  <a:cubicBezTo>
                    <a:pt x="64" y="55"/>
                    <a:pt x="64" y="55"/>
                    <a:pt x="64" y="55"/>
                  </a:cubicBezTo>
                  <a:cubicBezTo>
                    <a:pt x="65" y="52"/>
                    <a:pt x="65" y="52"/>
                    <a:pt x="65" y="52"/>
                  </a:cubicBezTo>
                  <a:cubicBezTo>
                    <a:pt x="66" y="51"/>
                    <a:pt x="67" y="50"/>
                    <a:pt x="69" y="50"/>
                  </a:cubicBezTo>
                  <a:cubicBezTo>
                    <a:pt x="70" y="48"/>
                    <a:pt x="72" y="43"/>
                    <a:pt x="72" y="41"/>
                  </a:cubicBezTo>
                  <a:cubicBezTo>
                    <a:pt x="73" y="40"/>
                    <a:pt x="73" y="40"/>
                    <a:pt x="73" y="40"/>
                  </a:cubicBezTo>
                  <a:cubicBezTo>
                    <a:pt x="74" y="39"/>
                    <a:pt x="74" y="39"/>
                    <a:pt x="74" y="39"/>
                  </a:cubicBezTo>
                  <a:cubicBezTo>
                    <a:pt x="75" y="39"/>
                    <a:pt x="76" y="39"/>
                    <a:pt x="77" y="38"/>
                  </a:cubicBezTo>
                  <a:cubicBezTo>
                    <a:pt x="78" y="39"/>
                    <a:pt x="80" y="39"/>
                    <a:pt x="84" y="42"/>
                  </a:cubicBezTo>
                  <a:cubicBezTo>
                    <a:pt x="85" y="43"/>
                    <a:pt x="85" y="43"/>
                    <a:pt x="85" y="43"/>
                  </a:cubicBezTo>
                  <a:cubicBezTo>
                    <a:pt x="86" y="43"/>
                    <a:pt x="86" y="43"/>
                    <a:pt x="87" y="43"/>
                  </a:cubicBezTo>
                  <a:cubicBezTo>
                    <a:pt x="89" y="44"/>
                    <a:pt x="89" y="44"/>
                    <a:pt x="89" y="44"/>
                  </a:cubicBezTo>
                  <a:cubicBezTo>
                    <a:pt x="92" y="44"/>
                    <a:pt x="92" y="45"/>
                    <a:pt x="95" y="45"/>
                  </a:cubicBezTo>
                  <a:cubicBezTo>
                    <a:pt x="96" y="44"/>
                    <a:pt x="96" y="44"/>
                    <a:pt x="96" y="44"/>
                  </a:cubicBezTo>
                  <a:cubicBezTo>
                    <a:pt x="99" y="44"/>
                    <a:pt x="99" y="45"/>
                    <a:pt x="101" y="44"/>
                  </a:cubicBezTo>
                  <a:cubicBezTo>
                    <a:pt x="102" y="43"/>
                    <a:pt x="102" y="43"/>
                    <a:pt x="103" y="42"/>
                  </a:cubicBezTo>
                  <a:cubicBezTo>
                    <a:pt x="104" y="40"/>
                    <a:pt x="106" y="35"/>
                    <a:pt x="106" y="32"/>
                  </a:cubicBezTo>
                  <a:cubicBezTo>
                    <a:pt x="106" y="32"/>
                    <a:pt x="106" y="32"/>
                    <a:pt x="106" y="32"/>
                  </a:cubicBezTo>
                  <a:cubicBezTo>
                    <a:pt x="109" y="31"/>
                    <a:pt x="108" y="31"/>
                    <a:pt x="112" y="30"/>
                  </a:cubicBezTo>
                  <a:cubicBezTo>
                    <a:pt x="113" y="30"/>
                    <a:pt x="113" y="30"/>
                    <a:pt x="113" y="30"/>
                  </a:cubicBezTo>
                  <a:cubicBezTo>
                    <a:pt x="114" y="28"/>
                    <a:pt x="115" y="28"/>
                    <a:pt x="117" y="26"/>
                  </a:cubicBezTo>
                  <a:cubicBezTo>
                    <a:pt x="117" y="25"/>
                    <a:pt x="118" y="20"/>
                    <a:pt x="119" y="19"/>
                  </a:cubicBezTo>
                  <a:cubicBezTo>
                    <a:pt x="120" y="17"/>
                    <a:pt x="120" y="18"/>
                    <a:pt x="120" y="17"/>
                  </a:cubicBezTo>
                  <a:cubicBezTo>
                    <a:pt x="121" y="17"/>
                    <a:pt x="121" y="17"/>
                    <a:pt x="121" y="17"/>
                  </a:cubicBezTo>
                  <a:cubicBezTo>
                    <a:pt x="121" y="16"/>
                    <a:pt x="121" y="17"/>
                    <a:pt x="122" y="16"/>
                  </a:cubicBezTo>
                  <a:cubicBezTo>
                    <a:pt x="123" y="15"/>
                    <a:pt x="123" y="15"/>
                    <a:pt x="123" y="15"/>
                  </a:cubicBezTo>
                  <a:cubicBezTo>
                    <a:pt x="124" y="15"/>
                    <a:pt x="124" y="15"/>
                    <a:pt x="124" y="15"/>
                  </a:cubicBezTo>
                  <a:cubicBezTo>
                    <a:pt x="125" y="15"/>
                    <a:pt x="125" y="15"/>
                    <a:pt x="125" y="15"/>
                  </a:cubicBezTo>
                  <a:cubicBezTo>
                    <a:pt x="125" y="14"/>
                    <a:pt x="125" y="14"/>
                    <a:pt x="125" y="14"/>
                  </a:cubicBezTo>
                  <a:cubicBezTo>
                    <a:pt x="126" y="13"/>
                    <a:pt x="126" y="13"/>
                    <a:pt x="126" y="13"/>
                  </a:cubicBezTo>
                  <a:cubicBezTo>
                    <a:pt x="127" y="13"/>
                    <a:pt x="127" y="13"/>
                    <a:pt x="127" y="13"/>
                  </a:cubicBezTo>
                  <a:cubicBezTo>
                    <a:pt x="127" y="13"/>
                    <a:pt x="127" y="13"/>
                    <a:pt x="127" y="13"/>
                  </a:cubicBezTo>
                  <a:cubicBezTo>
                    <a:pt x="127" y="12"/>
                    <a:pt x="127" y="12"/>
                    <a:pt x="127" y="12"/>
                  </a:cubicBezTo>
                  <a:cubicBezTo>
                    <a:pt x="128" y="12"/>
                    <a:pt x="128" y="12"/>
                    <a:pt x="128" y="12"/>
                  </a:cubicBezTo>
                  <a:cubicBezTo>
                    <a:pt x="129" y="11"/>
                    <a:pt x="129" y="11"/>
                    <a:pt x="129" y="11"/>
                  </a:cubicBezTo>
                  <a:cubicBezTo>
                    <a:pt x="129" y="11"/>
                    <a:pt x="129" y="11"/>
                    <a:pt x="129" y="11"/>
                  </a:cubicBezTo>
                  <a:cubicBezTo>
                    <a:pt x="129" y="10"/>
                    <a:pt x="129" y="10"/>
                    <a:pt x="129" y="10"/>
                  </a:cubicBezTo>
                  <a:cubicBezTo>
                    <a:pt x="132" y="7"/>
                    <a:pt x="132" y="7"/>
                    <a:pt x="134" y="6"/>
                  </a:cubicBezTo>
                  <a:cubicBezTo>
                    <a:pt x="137" y="5"/>
                    <a:pt x="137" y="5"/>
                    <a:pt x="139" y="4"/>
                  </a:cubicBezTo>
                  <a:cubicBezTo>
                    <a:pt x="141" y="3"/>
                    <a:pt x="141" y="3"/>
                    <a:pt x="141" y="3"/>
                  </a:cubicBezTo>
                  <a:cubicBezTo>
                    <a:pt x="141" y="2"/>
                    <a:pt x="141" y="2"/>
                    <a:pt x="141" y="2"/>
                  </a:cubicBezTo>
                  <a:cubicBezTo>
                    <a:pt x="143" y="1"/>
                    <a:pt x="143" y="1"/>
                    <a:pt x="143" y="1"/>
                  </a:cubicBezTo>
                  <a:cubicBezTo>
                    <a:pt x="146" y="1"/>
                    <a:pt x="145" y="1"/>
                    <a:pt x="149" y="0"/>
                  </a:cubicBezTo>
                  <a:cubicBezTo>
                    <a:pt x="155" y="1"/>
                    <a:pt x="151" y="1"/>
                    <a:pt x="158" y="2"/>
                  </a:cubicBezTo>
                  <a:cubicBezTo>
                    <a:pt x="161" y="2"/>
                    <a:pt x="163" y="2"/>
                    <a:pt x="166" y="3"/>
                  </a:cubicBezTo>
                  <a:cubicBezTo>
                    <a:pt x="167" y="3"/>
                    <a:pt x="167" y="3"/>
                    <a:pt x="167" y="3"/>
                  </a:cubicBezTo>
                  <a:close/>
                  <a:moveTo>
                    <a:pt x="138" y="99"/>
                  </a:moveTo>
                  <a:cubicBezTo>
                    <a:pt x="140" y="98"/>
                    <a:pt x="141" y="98"/>
                    <a:pt x="142" y="97"/>
                  </a:cubicBezTo>
                  <a:cubicBezTo>
                    <a:pt x="143" y="95"/>
                    <a:pt x="142" y="96"/>
                    <a:pt x="143" y="94"/>
                  </a:cubicBezTo>
                  <a:cubicBezTo>
                    <a:pt x="143" y="93"/>
                    <a:pt x="143" y="94"/>
                    <a:pt x="144" y="93"/>
                  </a:cubicBezTo>
                  <a:cubicBezTo>
                    <a:pt x="144" y="92"/>
                    <a:pt x="144" y="92"/>
                    <a:pt x="144" y="92"/>
                  </a:cubicBezTo>
                  <a:cubicBezTo>
                    <a:pt x="145" y="91"/>
                    <a:pt x="145" y="90"/>
                    <a:pt x="146" y="89"/>
                  </a:cubicBezTo>
                  <a:cubicBezTo>
                    <a:pt x="145" y="88"/>
                    <a:pt x="145" y="87"/>
                    <a:pt x="145" y="86"/>
                  </a:cubicBezTo>
                  <a:cubicBezTo>
                    <a:pt x="143" y="86"/>
                    <a:pt x="141" y="84"/>
                    <a:pt x="140" y="82"/>
                  </a:cubicBezTo>
                  <a:cubicBezTo>
                    <a:pt x="138" y="82"/>
                    <a:pt x="138" y="81"/>
                    <a:pt x="137" y="80"/>
                  </a:cubicBezTo>
                  <a:cubicBezTo>
                    <a:pt x="137" y="80"/>
                    <a:pt x="137" y="80"/>
                    <a:pt x="137" y="80"/>
                  </a:cubicBezTo>
                  <a:cubicBezTo>
                    <a:pt x="133" y="81"/>
                    <a:pt x="133" y="81"/>
                    <a:pt x="129" y="84"/>
                  </a:cubicBezTo>
                  <a:cubicBezTo>
                    <a:pt x="128" y="84"/>
                    <a:pt x="128" y="84"/>
                    <a:pt x="127" y="84"/>
                  </a:cubicBezTo>
                  <a:cubicBezTo>
                    <a:pt x="126" y="85"/>
                    <a:pt x="125" y="88"/>
                    <a:pt x="124" y="89"/>
                  </a:cubicBezTo>
                  <a:cubicBezTo>
                    <a:pt x="123" y="91"/>
                    <a:pt x="123" y="91"/>
                    <a:pt x="122" y="92"/>
                  </a:cubicBezTo>
                  <a:cubicBezTo>
                    <a:pt x="121" y="92"/>
                    <a:pt x="120" y="93"/>
                    <a:pt x="119" y="93"/>
                  </a:cubicBezTo>
                  <a:cubicBezTo>
                    <a:pt x="119" y="94"/>
                    <a:pt x="119" y="94"/>
                    <a:pt x="119" y="94"/>
                  </a:cubicBezTo>
                  <a:cubicBezTo>
                    <a:pt x="120" y="96"/>
                    <a:pt x="120" y="97"/>
                    <a:pt x="123" y="100"/>
                  </a:cubicBezTo>
                  <a:cubicBezTo>
                    <a:pt x="123" y="101"/>
                    <a:pt x="123" y="101"/>
                    <a:pt x="123" y="101"/>
                  </a:cubicBezTo>
                  <a:cubicBezTo>
                    <a:pt x="123" y="102"/>
                    <a:pt x="123" y="102"/>
                    <a:pt x="123" y="102"/>
                  </a:cubicBezTo>
                  <a:cubicBezTo>
                    <a:pt x="124" y="102"/>
                    <a:pt x="123" y="102"/>
                    <a:pt x="124" y="103"/>
                  </a:cubicBezTo>
                  <a:cubicBezTo>
                    <a:pt x="124" y="103"/>
                    <a:pt x="124" y="103"/>
                    <a:pt x="125" y="103"/>
                  </a:cubicBezTo>
                  <a:cubicBezTo>
                    <a:pt x="126" y="105"/>
                    <a:pt x="126" y="105"/>
                    <a:pt x="127" y="106"/>
                  </a:cubicBezTo>
                  <a:cubicBezTo>
                    <a:pt x="129" y="106"/>
                    <a:pt x="129" y="106"/>
                    <a:pt x="130" y="106"/>
                  </a:cubicBezTo>
                  <a:cubicBezTo>
                    <a:pt x="131" y="106"/>
                    <a:pt x="131" y="106"/>
                    <a:pt x="131" y="106"/>
                  </a:cubicBezTo>
                  <a:cubicBezTo>
                    <a:pt x="131" y="105"/>
                    <a:pt x="131" y="106"/>
                    <a:pt x="131" y="105"/>
                  </a:cubicBezTo>
                  <a:cubicBezTo>
                    <a:pt x="131" y="104"/>
                    <a:pt x="131" y="104"/>
                    <a:pt x="131" y="104"/>
                  </a:cubicBezTo>
                  <a:cubicBezTo>
                    <a:pt x="133" y="102"/>
                    <a:pt x="132" y="102"/>
                    <a:pt x="134" y="100"/>
                  </a:cubicBezTo>
                  <a:cubicBezTo>
                    <a:pt x="136" y="100"/>
                    <a:pt x="135" y="99"/>
                    <a:pt x="137" y="100"/>
                  </a:cubicBezTo>
                  <a:cubicBezTo>
                    <a:pt x="137" y="100"/>
                    <a:pt x="138" y="99"/>
                    <a:pt x="138" y="99"/>
                  </a:cubicBezTo>
                  <a:close/>
                  <a:moveTo>
                    <a:pt x="240" y="342"/>
                  </a:moveTo>
                  <a:cubicBezTo>
                    <a:pt x="238" y="342"/>
                    <a:pt x="238" y="342"/>
                    <a:pt x="238" y="342"/>
                  </a:cubicBezTo>
                  <a:cubicBezTo>
                    <a:pt x="238" y="341"/>
                    <a:pt x="238" y="341"/>
                    <a:pt x="238" y="341"/>
                  </a:cubicBezTo>
                  <a:cubicBezTo>
                    <a:pt x="238" y="340"/>
                    <a:pt x="238" y="340"/>
                    <a:pt x="239" y="340"/>
                  </a:cubicBezTo>
                  <a:cubicBezTo>
                    <a:pt x="240" y="340"/>
                    <a:pt x="240" y="340"/>
                    <a:pt x="240" y="340"/>
                  </a:cubicBezTo>
                  <a:cubicBezTo>
                    <a:pt x="241" y="341"/>
                    <a:pt x="241" y="341"/>
                    <a:pt x="241" y="341"/>
                  </a:cubicBezTo>
                  <a:cubicBezTo>
                    <a:pt x="241" y="341"/>
                    <a:pt x="241" y="341"/>
                    <a:pt x="241" y="341"/>
                  </a:cubicBezTo>
                  <a:cubicBezTo>
                    <a:pt x="241" y="342"/>
                    <a:pt x="241" y="342"/>
                    <a:pt x="241" y="342"/>
                  </a:cubicBezTo>
                  <a:cubicBezTo>
                    <a:pt x="241" y="342"/>
                    <a:pt x="240" y="342"/>
                    <a:pt x="240" y="34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260">
              <a:extLst>
                <a:ext uri="{FF2B5EF4-FFF2-40B4-BE49-F238E27FC236}">
                  <a16:creationId xmlns:a16="http://schemas.microsoft.com/office/drawing/2014/main" id="{C174AD24-D3EC-4BFB-9D97-A30CB15ACF0A}"/>
                </a:ext>
              </a:extLst>
            </p:cNvPr>
            <p:cNvSpPr>
              <a:spLocks/>
            </p:cNvSpPr>
            <p:nvPr/>
          </p:nvSpPr>
          <p:spPr bwMode="auto">
            <a:xfrm>
              <a:off x="12718372" y="9410693"/>
              <a:ext cx="546160" cy="465422"/>
            </a:xfrm>
            <a:custGeom>
              <a:avLst/>
              <a:gdLst>
                <a:gd name="T0" fmla="*/ 124 w 131"/>
                <a:gd name="T1" fmla="*/ 14 h 112"/>
                <a:gd name="T2" fmla="*/ 125 w 131"/>
                <a:gd name="T3" fmla="*/ 15 h 112"/>
                <a:gd name="T4" fmla="*/ 127 w 131"/>
                <a:gd name="T5" fmla="*/ 17 h 112"/>
                <a:gd name="T6" fmla="*/ 130 w 131"/>
                <a:gd name="T7" fmla="*/ 23 h 112"/>
                <a:gd name="T8" fmla="*/ 131 w 131"/>
                <a:gd name="T9" fmla="*/ 27 h 112"/>
                <a:gd name="T10" fmla="*/ 127 w 131"/>
                <a:gd name="T11" fmla="*/ 30 h 112"/>
                <a:gd name="T12" fmla="*/ 127 w 131"/>
                <a:gd name="T13" fmla="*/ 36 h 112"/>
                <a:gd name="T14" fmla="*/ 127 w 131"/>
                <a:gd name="T15" fmla="*/ 38 h 112"/>
                <a:gd name="T16" fmla="*/ 128 w 131"/>
                <a:gd name="T17" fmla="*/ 46 h 112"/>
                <a:gd name="T18" fmla="*/ 130 w 131"/>
                <a:gd name="T19" fmla="*/ 47 h 112"/>
                <a:gd name="T20" fmla="*/ 124 w 131"/>
                <a:gd name="T21" fmla="*/ 50 h 112"/>
                <a:gd name="T22" fmla="*/ 124 w 131"/>
                <a:gd name="T23" fmla="*/ 53 h 112"/>
                <a:gd name="T24" fmla="*/ 124 w 131"/>
                <a:gd name="T25" fmla="*/ 57 h 112"/>
                <a:gd name="T26" fmla="*/ 120 w 131"/>
                <a:gd name="T27" fmla="*/ 61 h 112"/>
                <a:gd name="T28" fmla="*/ 122 w 131"/>
                <a:gd name="T29" fmla="*/ 62 h 112"/>
                <a:gd name="T30" fmla="*/ 123 w 131"/>
                <a:gd name="T31" fmla="*/ 63 h 112"/>
                <a:gd name="T32" fmla="*/ 124 w 131"/>
                <a:gd name="T33" fmla="*/ 66 h 112"/>
                <a:gd name="T34" fmla="*/ 126 w 131"/>
                <a:gd name="T35" fmla="*/ 65 h 112"/>
                <a:gd name="T36" fmla="*/ 93 w 131"/>
                <a:gd name="T37" fmla="*/ 77 h 112"/>
                <a:gd name="T38" fmla="*/ 78 w 131"/>
                <a:gd name="T39" fmla="*/ 89 h 112"/>
                <a:gd name="T40" fmla="*/ 76 w 131"/>
                <a:gd name="T41" fmla="*/ 95 h 112"/>
                <a:gd name="T42" fmla="*/ 57 w 131"/>
                <a:gd name="T43" fmla="*/ 111 h 112"/>
                <a:gd name="T44" fmla="*/ 49 w 131"/>
                <a:gd name="T45" fmla="*/ 111 h 112"/>
                <a:gd name="T46" fmla="*/ 44 w 131"/>
                <a:gd name="T47" fmla="*/ 111 h 112"/>
                <a:gd name="T48" fmla="*/ 40 w 131"/>
                <a:gd name="T49" fmla="*/ 110 h 112"/>
                <a:gd name="T50" fmla="*/ 16 w 131"/>
                <a:gd name="T51" fmla="*/ 108 h 112"/>
                <a:gd name="T52" fmla="*/ 23 w 131"/>
                <a:gd name="T53" fmla="*/ 54 h 112"/>
                <a:gd name="T54" fmla="*/ 23 w 131"/>
                <a:gd name="T55" fmla="*/ 47 h 112"/>
                <a:gd name="T56" fmla="*/ 24 w 131"/>
                <a:gd name="T57" fmla="*/ 36 h 112"/>
                <a:gd name="T58" fmla="*/ 25 w 131"/>
                <a:gd name="T59" fmla="*/ 32 h 112"/>
                <a:gd name="T60" fmla="*/ 27 w 131"/>
                <a:gd name="T61" fmla="*/ 34 h 112"/>
                <a:gd name="T62" fmla="*/ 27 w 131"/>
                <a:gd name="T63" fmla="*/ 36 h 112"/>
                <a:gd name="T64" fmla="*/ 31 w 131"/>
                <a:gd name="T65" fmla="*/ 35 h 112"/>
                <a:gd name="T66" fmla="*/ 37 w 131"/>
                <a:gd name="T67" fmla="*/ 34 h 112"/>
                <a:gd name="T68" fmla="*/ 38 w 131"/>
                <a:gd name="T69" fmla="*/ 38 h 112"/>
                <a:gd name="T70" fmla="*/ 41 w 131"/>
                <a:gd name="T71" fmla="*/ 40 h 112"/>
                <a:gd name="T72" fmla="*/ 57 w 131"/>
                <a:gd name="T73" fmla="*/ 38 h 112"/>
                <a:gd name="T74" fmla="*/ 59 w 131"/>
                <a:gd name="T75" fmla="*/ 40 h 112"/>
                <a:gd name="T76" fmla="*/ 64 w 131"/>
                <a:gd name="T77" fmla="*/ 46 h 112"/>
                <a:gd name="T78" fmla="*/ 74 w 131"/>
                <a:gd name="T79" fmla="*/ 52 h 112"/>
                <a:gd name="T80" fmla="*/ 78 w 131"/>
                <a:gd name="T81" fmla="*/ 58 h 112"/>
                <a:gd name="T82" fmla="*/ 85 w 131"/>
                <a:gd name="T83" fmla="*/ 57 h 112"/>
                <a:gd name="T84" fmla="*/ 86 w 131"/>
                <a:gd name="T85" fmla="*/ 59 h 112"/>
                <a:gd name="T86" fmla="*/ 88 w 131"/>
                <a:gd name="T87" fmla="*/ 59 h 112"/>
                <a:gd name="T88" fmla="*/ 87 w 131"/>
                <a:gd name="T89" fmla="*/ 45 h 112"/>
                <a:gd name="T90" fmla="*/ 85 w 131"/>
                <a:gd name="T91" fmla="*/ 46 h 112"/>
                <a:gd name="T92" fmla="*/ 84 w 131"/>
                <a:gd name="T93" fmla="*/ 48 h 112"/>
                <a:gd name="T94" fmla="*/ 72 w 131"/>
                <a:gd name="T95" fmla="*/ 37 h 112"/>
                <a:gd name="T96" fmla="*/ 75 w 131"/>
                <a:gd name="T97" fmla="*/ 26 h 112"/>
                <a:gd name="T98" fmla="*/ 72 w 131"/>
                <a:gd name="T99" fmla="*/ 11 h 112"/>
                <a:gd name="T100" fmla="*/ 78 w 131"/>
                <a:gd name="T101" fmla="*/ 3 h 112"/>
                <a:gd name="T102" fmla="*/ 102 w 131"/>
                <a:gd name="T103" fmla="*/ 4 h 112"/>
                <a:gd name="T104" fmla="*/ 108 w 131"/>
                <a:gd name="T105" fmla="*/ 6 h 112"/>
                <a:gd name="T106" fmla="*/ 111 w 131"/>
                <a:gd name="T107" fmla="*/ 8 h 112"/>
                <a:gd name="T108" fmla="*/ 112 w 131"/>
                <a:gd name="T109" fmla="*/ 9 h 112"/>
                <a:gd name="T110" fmla="*/ 115 w 131"/>
                <a:gd name="T111" fmla="*/ 10 h 112"/>
                <a:gd name="T112" fmla="*/ 123 w 131"/>
                <a:gd name="T113" fmla="*/ 1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1" h="112">
                  <a:moveTo>
                    <a:pt x="123" y="13"/>
                  </a:moveTo>
                  <a:cubicBezTo>
                    <a:pt x="123" y="14"/>
                    <a:pt x="123" y="14"/>
                    <a:pt x="123" y="14"/>
                  </a:cubicBezTo>
                  <a:cubicBezTo>
                    <a:pt x="124" y="14"/>
                    <a:pt x="123" y="14"/>
                    <a:pt x="124" y="14"/>
                  </a:cubicBezTo>
                  <a:cubicBezTo>
                    <a:pt x="124" y="15"/>
                    <a:pt x="124" y="15"/>
                    <a:pt x="124" y="16"/>
                  </a:cubicBezTo>
                  <a:cubicBezTo>
                    <a:pt x="125" y="16"/>
                    <a:pt x="124" y="16"/>
                    <a:pt x="125" y="16"/>
                  </a:cubicBezTo>
                  <a:cubicBezTo>
                    <a:pt x="125" y="15"/>
                    <a:pt x="125" y="15"/>
                    <a:pt x="125" y="15"/>
                  </a:cubicBezTo>
                  <a:cubicBezTo>
                    <a:pt x="126" y="15"/>
                    <a:pt x="126" y="15"/>
                    <a:pt x="126" y="15"/>
                  </a:cubicBezTo>
                  <a:cubicBezTo>
                    <a:pt x="126" y="16"/>
                    <a:pt x="126" y="16"/>
                    <a:pt x="126" y="16"/>
                  </a:cubicBezTo>
                  <a:cubicBezTo>
                    <a:pt x="126" y="16"/>
                    <a:pt x="126" y="16"/>
                    <a:pt x="127" y="17"/>
                  </a:cubicBezTo>
                  <a:cubicBezTo>
                    <a:pt x="128" y="18"/>
                    <a:pt x="127" y="18"/>
                    <a:pt x="128" y="18"/>
                  </a:cubicBezTo>
                  <a:cubicBezTo>
                    <a:pt x="128" y="20"/>
                    <a:pt x="128" y="19"/>
                    <a:pt x="128" y="20"/>
                  </a:cubicBezTo>
                  <a:cubicBezTo>
                    <a:pt x="128" y="21"/>
                    <a:pt x="130" y="22"/>
                    <a:pt x="130" y="23"/>
                  </a:cubicBezTo>
                  <a:cubicBezTo>
                    <a:pt x="130" y="24"/>
                    <a:pt x="130" y="24"/>
                    <a:pt x="130" y="24"/>
                  </a:cubicBezTo>
                  <a:cubicBezTo>
                    <a:pt x="130" y="24"/>
                    <a:pt x="131" y="25"/>
                    <a:pt x="131" y="26"/>
                  </a:cubicBezTo>
                  <a:cubicBezTo>
                    <a:pt x="131" y="27"/>
                    <a:pt x="131" y="27"/>
                    <a:pt x="131" y="27"/>
                  </a:cubicBezTo>
                  <a:cubicBezTo>
                    <a:pt x="129" y="29"/>
                    <a:pt x="129" y="29"/>
                    <a:pt x="129" y="29"/>
                  </a:cubicBezTo>
                  <a:cubicBezTo>
                    <a:pt x="128" y="29"/>
                    <a:pt x="129" y="29"/>
                    <a:pt x="128" y="29"/>
                  </a:cubicBezTo>
                  <a:cubicBezTo>
                    <a:pt x="127" y="30"/>
                    <a:pt x="127" y="30"/>
                    <a:pt x="127" y="30"/>
                  </a:cubicBezTo>
                  <a:cubicBezTo>
                    <a:pt x="127" y="30"/>
                    <a:pt x="127" y="30"/>
                    <a:pt x="127" y="30"/>
                  </a:cubicBezTo>
                  <a:cubicBezTo>
                    <a:pt x="128" y="32"/>
                    <a:pt x="127" y="30"/>
                    <a:pt x="128" y="33"/>
                  </a:cubicBezTo>
                  <a:cubicBezTo>
                    <a:pt x="128" y="34"/>
                    <a:pt x="128" y="34"/>
                    <a:pt x="127" y="36"/>
                  </a:cubicBezTo>
                  <a:cubicBezTo>
                    <a:pt x="127" y="36"/>
                    <a:pt x="127" y="36"/>
                    <a:pt x="127" y="36"/>
                  </a:cubicBezTo>
                  <a:cubicBezTo>
                    <a:pt x="127" y="37"/>
                    <a:pt x="127" y="37"/>
                    <a:pt x="127" y="37"/>
                  </a:cubicBezTo>
                  <a:cubicBezTo>
                    <a:pt x="127" y="38"/>
                    <a:pt x="127" y="38"/>
                    <a:pt x="127" y="38"/>
                  </a:cubicBezTo>
                  <a:cubicBezTo>
                    <a:pt x="127" y="38"/>
                    <a:pt x="127" y="38"/>
                    <a:pt x="127" y="38"/>
                  </a:cubicBezTo>
                  <a:cubicBezTo>
                    <a:pt x="128" y="41"/>
                    <a:pt x="127" y="42"/>
                    <a:pt x="127" y="44"/>
                  </a:cubicBezTo>
                  <a:cubicBezTo>
                    <a:pt x="128" y="46"/>
                    <a:pt x="128" y="46"/>
                    <a:pt x="128" y="46"/>
                  </a:cubicBezTo>
                  <a:cubicBezTo>
                    <a:pt x="128" y="46"/>
                    <a:pt x="128" y="46"/>
                    <a:pt x="128" y="46"/>
                  </a:cubicBezTo>
                  <a:cubicBezTo>
                    <a:pt x="130" y="46"/>
                    <a:pt x="130" y="46"/>
                    <a:pt x="130" y="46"/>
                  </a:cubicBezTo>
                  <a:cubicBezTo>
                    <a:pt x="130" y="47"/>
                    <a:pt x="130" y="47"/>
                    <a:pt x="130" y="47"/>
                  </a:cubicBezTo>
                  <a:cubicBezTo>
                    <a:pt x="129" y="47"/>
                    <a:pt x="129" y="47"/>
                    <a:pt x="129" y="47"/>
                  </a:cubicBezTo>
                  <a:cubicBezTo>
                    <a:pt x="129" y="48"/>
                    <a:pt x="129" y="48"/>
                    <a:pt x="129" y="48"/>
                  </a:cubicBezTo>
                  <a:cubicBezTo>
                    <a:pt x="126" y="49"/>
                    <a:pt x="127" y="49"/>
                    <a:pt x="124" y="50"/>
                  </a:cubicBezTo>
                  <a:cubicBezTo>
                    <a:pt x="124" y="51"/>
                    <a:pt x="124" y="51"/>
                    <a:pt x="124" y="51"/>
                  </a:cubicBezTo>
                  <a:cubicBezTo>
                    <a:pt x="123" y="52"/>
                    <a:pt x="123" y="52"/>
                    <a:pt x="123" y="52"/>
                  </a:cubicBezTo>
                  <a:cubicBezTo>
                    <a:pt x="124" y="53"/>
                    <a:pt x="124" y="53"/>
                    <a:pt x="124" y="53"/>
                  </a:cubicBezTo>
                  <a:cubicBezTo>
                    <a:pt x="124" y="53"/>
                    <a:pt x="124" y="53"/>
                    <a:pt x="124" y="53"/>
                  </a:cubicBezTo>
                  <a:cubicBezTo>
                    <a:pt x="124" y="54"/>
                    <a:pt x="124" y="54"/>
                    <a:pt x="124" y="55"/>
                  </a:cubicBezTo>
                  <a:cubicBezTo>
                    <a:pt x="124" y="56"/>
                    <a:pt x="124" y="56"/>
                    <a:pt x="124" y="57"/>
                  </a:cubicBezTo>
                  <a:cubicBezTo>
                    <a:pt x="123" y="57"/>
                    <a:pt x="123" y="57"/>
                    <a:pt x="123" y="57"/>
                  </a:cubicBezTo>
                  <a:cubicBezTo>
                    <a:pt x="122" y="60"/>
                    <a:pt x="122" y="60"/>
                    <a:pt x="121" y="60"/>
                  </a:cubicBezTo>
                  <a:cubicBezTo>
                    <a:pt x="120" y="61"/>
                    <a:pt x="120" y="61"/>
                    <a:pt x="120" y="61"/>
                  </a:cubicBezTo>
                  <a:cubicBezTo>
                    <a:pt x="120" y="61"/>
                    <a:pt x="120" y="61"/>
                    <a:pt x="120" y="61"/>
                  </a:cubicBezTo>
                  <a:cubicBezTo>
                    <a:pt x="121" y="62"/>
                    <a:pt x="121" y="62"/>
                    <a:pt x="121" y="62"/>
                  </a:cubicBezTo>
                  <a:cubicBezTo>
                    <a:pt x="122" y="62"/>
                    <a:pt x="122" y="62"/>
                    <a:pt x="122" y="62"/>
                  </a:cubicBezTo>
                  <a:cubicBezTo>
                    <a:pt x="122" y="62"/>
                    <a:pt x="122" y="62"/>
                    <a:pt x="122" y="62"/>
                  </a:cubicBezTo>
                  <a:cubicBezTo>
                    <a:pt x="122" y="63"/>
                    <a:pt x="122" y="62"/>
                    <a:pt x="121" y="63"/>
                  </a:cubicBezTo>
                  <a:cubicBezTo>
                    <a:pt x="122" y="63"/>
                    <a:pt x="122" y="63"/>
                    <a:pt x="123" y="63"/>
                  </a:cubicBezTo>
                  <a:cubicBezTo>
                    <a:pt x="123" y="64"/>
                    <a:pt x="123" y="64"/>
                    <a:pt x="124" y="66"/>
                  </a:cubicBezTo>
                  <a:cubicBezTo>
                    <a:pt x="124" y="66"/>
                    <a:pt x="124" y="66"/>
                    <a:pt x="124" y="66"/>
                  </a:cubicBezTo>
                  <a:cubicBezTo>
                    <a:pt x="124" y="66"/>
                    <a:pt x="124" y="66"/>
                    <a:pt x="124" y="66"/>
                  </a:cubicBezTo>
                  <a:cubicBezTo>
                    <a:pt x="125" y="66"/>
                    <a:pt x="125" y="66"/>
                    <a:pt x="125" y="66"/>
                  </a:cubicBezTo>
                  <a:cubicBezTo>
                    <a:pt x="125" y="65"/>
                    <a:pt x="125" y="65"/>
                    <a:pt x="125" y="65"/>
                  </a:cubicBezTo>
                  <a:cubicBezTo>
                    <a:pt x="126" y="65"/>
                    <a:pt x="126" y="65"/>
                    <a:pt x="126" y="65"/>
                  </a:cubicBezTo>
                  <a:cubicBezTo>
                    <a:pt x="126" y="66"/>
                    <a:pt x="126" y="66"/>
                    <a:pt x="126" y="66"/>
                  </a:cubicBezTo>
                  <a:cubicBezTo>
                    <a:pt x="125" y="66"/>
                    <a:pt x="94" y="77"/>
                    <a:pt x="93" y="77"/>
                  </a:cubicBezTo>
                  <a:cubicBezTo>
                    <a:pt x="93" y="77"/>
                    <a:pt x="93" y="77"/>
                    <a:pt x="93" y="77"/>
                  </a:cubicBezTo>
                  <a:cubicBezTo>
                    <a:pt x="93" y="79"/>
                    <a:pt x="93" y="80"/>
                    <a:pt x="94" y="81"/>
                  </a:cubicBezTo>
                  <a:cubicBezTo>
                    <a:pt x="95" y="83"/>
                    <a:pt x="95" y="83"/>
                    <a:pt x="95" y="85"/>
                  </a:cubicBezTo>
                  <a:cubicBezTo>
                    <a:pt x="87" y="85"/>
                    <a:pt x="85" y="84"/>
                    <a:pt x="78" y="89"/>
                  </a:cubicBezTo>
                  <a:cubicBezTo>
                    <a:pt x="78" y="89"/>
                    <a:pt x="78" y="89"/>
                    <a:pt x="78" y="89"/>
                  </a:cubicBezTo>
                  <a:cubicBezTo>
                    <a:pt x="77" y="92"/>
                    <a:pt x="78" y="90"/>
                    <a:pt x="77" y="94"/>
                  </a:cubicBezTo>
                  <a:cubicBezTo>
                    <a:pt x="76" y="95"/>
                    <a:pt x="76" y="95"/>
                    <a:pt x="76" y="95"/>
                  </a:cubicBezTo>
                  <a:cubicBezTo>
                    <a:pt x="76" y="95"/>
                    <a:pt x="76" y="95"/>
                    <a:pt x="76" y="95"/>
                  </a:cubicBezTo>
                  <a:cubicBezTo>
                    <a:pt x="72" y="97"/>
                    <a:pt x="69" y="97"/>
                    <a:pt x="65" y="101"/>
                  </a:cubicBezTo>
                  <a:cubicBezTo>
                    <a:pt x="63" y="105"/>
                    <a:pt x="63" y="105"/>
                    <a:pt x="57" y="111"/>
                  </a:cubicBezTo>
                  <a:cubicBezTo>
                    <a:pt x="54" y="112"/>
                    <a:pt x="54" y="112"/>
                    <a:pt x="54" y="112"/>
                  </a:cubicBezTo>
                  <a:cubicBezTo>
                    <a:pt x="52" y="112"/>
                    <a:pt x="52" y="112"/>
                    <a:pt x="52" y="112"/>
                  </a:cubicBezTo>
                  <a:cubicBezTo>
                    <a:pt x="49" y="111"/>
                    <a:pt x="49" y="111"/>
                    <a:pt x="49" y="111"/>
                  </a:cubicBezTo>
                  <a:cubicBezTo>
                    <a:pt x="47" y="111"/>
                    <a:pt x="47" y="111"/>
                    <a:pt x="47" y="111"/>
                  </a:cubicBezTo>
                  <a:cubicBezTo>
                    <a:pt x="45" y="112"/>
                    <a:pt x="45" y="112"/>
                    <a:pt x="45" y="112"/>
                  </a:cubicBezTo>
                  <a:cubicBezTo>
                    <a:pt x="44" y="111"/>
                    <a:pt x="44" y="111"/>
                    <a:pt x="44" y="111"/>
                  </a:cubicBezTo>
                  <a:cubicBezTo>
                    <a:pt x="43" y="110"/>
                    <a:pt x="43" y="110"/>
                    <a:pt x="43" y="110"/>
                  </a:cubicBezTo>
                  <a:cubicBezTo>
                    <a:pt x="41" y="110"/>
                    <a:pt x="41" y="110"/>
                    <a:pt x="41" y="110"/>
                  </a:cubicBezTo>
                  <a:cubicBezTo>
                    <a:pt x="40" y="110"/>
                    <a:pt x="40" y="110"/>
                    <a:pt x="40" y="110"/>
                  </a:cubicBezTo>
                  <a:cubicBezTo>
                    <a:pt x="39" y="110"/>
                    <a:pt x="40" y="110"/>
                    <a:pt x="37" y="110"/>
                  </a:cubicBezTo>
                  <a:cubicBezTo>
                    <a:pt x="35" y="107"/>
                    <a:pt x="35" y="108"/>
                    <a:pt x="34" y="107"/>
                  </a:cubicBezTo>
                  <a:cubicBezTo>
                    <a:pt x="29" y="105"/>
                    <a:pt x="22" y="107"/>
                    <a:pt x="16" y="108"/>
                  </a:cubicBezTo>
                  <a:cubicBezTo>
                    <a:pt x="1" y="95"/>
                    <a:pt x="10" y="101"/>
                    <a:pt x="2" y="96"/>
                  </a:cubicBezTo>
                  <a:cubicBezTo>
                    <a:pt x="0" y="88"/>
                    <a:pt x="0" y="94"/>
                    <a:pt x="0" y="54"/>
                  </a:cubicBezTo>
                  <a:cubicBezTo>
                    <a:pt x="2" y="54"/>
                    <a:pt x="21" y="54"/>
                    <a:pt x="23" y="54"/>
                  </a:cubicBezTo>
                  <a:cubicBezTo>
                    <a:pt x="23" y="54"/>
                    <a:pt x="23" y="54"/>
                    <a:pt x="23" y="54"/>
                  </a:cubicBezTo>
                  <a:cubicBezTo>
                    <a:pt x="22" y="52"/>
                    <a:pt x="22" y="52"/>
                    <a:pt x="22" y="52"/>
                  </a:cubicBezTo>
                  <a:cubicBezTo>
                    <a:pt x="22" y="50"/>
                    <a:pt x="22" y="49"/>
                    <a:pt x="23" y="47"/>
                  </a:cubicBezTo>
                  <a:cubicBezTo>
                    <a:pt x="23" y="47"/>
                    <a:pt x="23" y="39"/>
                    <a:pt x="23" y="38"/>
                  </a:cubicBezTo>
                  <a:cubicBezTo>
                    <a:pt x="23" y="37"/>
                    <a:pt x="23" y="38"/>
                    <a:pt x="23" y="36"/>
                  </a:cubicBezTo>
                  <a:cubicBezTo>
                    <a:pt x="24" y="36"/>
                    <a:pt x="24" y="36"/>
                    <a:pt x="24" y="36"/>
                  </a:cubicBezTo>
                  <a:cubicBezTo>
                    <a:pt x="23" y="32"/>
                    <a:pt x="23" y="34"/>
                    <a:pt x="23" y="30"/>
                  </a:cubicBezTo>
                  <a:cubicBezTo>
                    <a:pt x="23" y="30"/>
                    <a:pt x="23" y="30"/>
                    <a:pt x="24" y="30"/>
                  </a:cubicBezTo>
                  <a:cubicBezTo>
                    <a:pt x="24" y="31"/>
                    <a:pt x="24" y="31"/>
                    <a:pt x="25" y="32"/>
                  </a:cubicBezTo>
                  <a:cubicBezTo>
                    <a:pt x="25" y="32"/>
                    <a:pt x="26" y="32"/>
                    <a:pt x="27" y="32"/>
                  </a:cubicBezTo>
                  <a:cubicBezTo>
                    <a:pt x="27" y="33"/>
                    <a:pt x="27" y="33"/>
                    <a:pt x="27" y="33"/>
                  </a:cubicBezTo>
                  <a:cubicBezTo>
                    <a:pt x="27" y="34"/>
                    <a:pt x="27" y="34"/>
                    <a:pt x="27" y="34"/>
                  </a:cubicBezTo>
                  <a:cubicBezTo>
                    <a:pt x="27" y="35"/>
                    <a:pt x="27" y="35"/>
                    <a:pt x="27" y="35"/>
                  </a:cubicBezTo>
                  <a:cubicBezTo>
                    <a:pt x="27" y="35"/>
                    <a:pt x="27" y="35"/>
                    <a:pt x="27" y="35"/>
                  </a:cubicBezTo>
                  <a:cubicBezTo>
                    <a:pt x="27" y="36"/>
                    <a:pt x="27" y="36"/>
                    <a:pt x="27" y="36"/>
                  </a:cubicBezTo>
                  <a:cubicBezTo>
                    <a:pt x="28" y="36"/>
                    <a:pt x="28" y="36"/>
                    <a:pt x="28" y="36"/>
                  </a:cubicBezTo>
                  <a:cubicBezTo>
                    <a:pt x="29" y="36"/>
                    <a:pt x="29" y="36"/>
                    <a:pt x="29" y="36"/>
                  </a:cubicBezTo>
                  <a:cubicBezTo>
                    <a:pt x="31" y="35"/>
                    <a:pt x="31" y="35"/>
                    <a:pt x="31" y="35"/>
                  </a:cubicBezTo>
                  <a:cubicBezTo>
                    <a:pt x="34" y="34"/>
                    <a:pt x="34" y="34"/>
                    <a:pt x="36" y="34"/>
                  </a:cubicBezTo>
                  <a:cubicBezTo>
                    <a:pt x="37" y="34"/>
                    <a:pt x="37" y="34"/>
                    <a:pt x="37" y="34"/>
                  </a:cubicBezTo>
                  <a:cubicBezTo>
                    <a:pt x="37" y="34"/>
                    <a:pt x="37" y="34"/>
                    <a:pt x="37" y="34"/>
                  </a:cubicBezTo>
                  <a:cubicBezTo>
                    <a:pt x="38" y="34"/>
                    <a:pt x="38" y="34"/>
                    <a:pt x="38" y="34"/>
                  </a:cubicBezTo>
                  <a:cubicBezTo>
                    <a:pt x="37" y="35"/>
                    <a:pt x="38" y="35"/>
                    <a:pt x="37" y="36"/>
                  </a:cubicBezTo>
                  <a:cubicBezTo>
                    <a:pt x="38" y="38"/>
                    <a:pt x="38" y="38"/>
                    <a:pt x="38" y="38"/>
                  </a:cubicBezTo>
                  <a:cubicBezTo>
                    <a:pt x="39" y="39"/>
                    <a:pt x="39" y="39"/>
                    <a:pt x="39" y="39"/>
                  </a:cubicBezTo>
                  <a:cubicBezTo>
                    <a:pt x="40" y="40"/>
                    <a:pt x="40" y="40"/>
                    <a:pt x="40" y="40"/>
                  </a:cubicBezTo>
                  <a:cubicBezTo>
                    <a:pt x="41" y="40"/>
                    <a:pt x="41" y="40"/>
                    <a:pt x="41" y="40"/>
                  </a:cubicBezTo>
                  <a:cubicBezTo>
                    <a:pt x="45" y="41"/>
                    <a:pt x="53" y="44"/>
                    <a:pt x="56" y="42"/>
                  </a:cubicBezTo>
                  <a:cubicBezTo>
                    <a:pt x="56" y="41"/>
                    <a:pt x="56" y="41"/>
                    <a:pt x="56" y="41"/>
                  </a:cubicBezTo>
                  <a:cubicBezTo>
                    <a:pt x="57" y="40"/>
                    <a:pt x="57" y="39"/>
                    <a:pt x="57" y="38"/>
                  </a:cubicBezTo>
                  <a:cubicBezTo>
                    <a:pt x="58" y="38"/>
                    <a:pt x="58" y="38"/>
                    <a:pt x="58" y="38"/>
                  </a:cubicBezTo>
                  <a:cubicBezTo>
                    <a:pt x="59" y="38"/>
                    <a:pt x="59" y="38"/>
                    <a:pt x="59" y="38"/>
                  </a:cubicBezTo>
                  <a:cubicBezTo>
                    <a:pt x="59" y="40"/>
                    <a:pt x="59" y="40"/>
                    <a:pt x="59" y="40"/>
                  </a:cubicBezTo>
                  <a:cubicBezTo>
                    <a:pt x="61" y="42"/>
                    <a:pt x="61" y="42"/>
                    <a:pt x="61" y="42"/>
                  </a:cubicBezTo>
                  <a:cubicBezTo>
                    <a:pt x="62" y="44"/>
                    <a:pt x="62" y="43"/>
                    <a:pt x="63" y="45"/>
                  </a:cubicBezTo>
                  <a:cubicBezTo>
                    <a:pt x="63" y="45"/>
                    <a:pt x="63" y="45"/>
                    <a:pt x="64" y="46"/>
                  </a:cubicBezTo>
                  <a:cubicBezTo>
                    <a:pt x="65" y="46"/>
                    <a:pt x="65" y="46"/>
                    <a:pt x="66" y="46"/>
                  </a:cubicBezTo>
                  <a:cubicBezTo>
                    <a:pt x="67" y="46"/>
                    <a:pt x="72" y="48"/>
                    <a:pt x="73" y="49"/>
                  </a:cubicBezTo>
                  <a:cubicBezTo>
                    <a:pt x="74" y="50"/>
                    <a:pt x="73" y="50"/>
                    <a:pt x="74" y="52"/>
                  </a:cubicBezTo>
                  <a:cubicBezTo>
                    <a:pt x="75" y="52"/>
                    <a:pt x="75" y="52"/>
                    <a:pt x="75" y="52"/>
                  </a:cubicBezTo>
                  <a:cubicBezTo>
                    <a:pt x="77" y="54"/>
                    <a:pt x="77" y="54"/>
                    <a:pt x="78" y="57"/>
                  </a:cubicBezTo>
                  <a:cubicBezTo>
                    <a:pt x="78" y="58"/>
                    <a:pt x="78" y="58"/>
                    <a:pt x="78" y="58"/>
                  </a:cubicBezTo>
                  <a:cubicBezTo>
                    <a:pt x="79" y="58"/>
                    <a:pt x="79" y="58"/>
                    <a:pt x="79" y="58"/>
                  </a:cubicBezTo>
                  <a:cubicBezTo>
                    <a:pt x="81" y="59"/>
                    <a:pt x="80" y="59"/>
                    <a:pt x="81" y="59"/>
                  </a:cubicBezTo>
                  <a:cubicBezTo>
                    <a:pt x="82" y="58"/>
                    <a:pt x="85" y="57"/>
                    <a:pt x="85" y="57"/>
                  </a:cubicBezTo>
                  <a:cubicBezTo>
                    <a:pt x="86" y="57"/>
                    <a:pt x="86" y="57"/>
                    <a:pt x="86" y="57"/>
                  </a:cubicBezTo>
                  <a:cubicBezTo>
                    <a:pt x="86" y="57"/>
                    <a:pt x="86" y="57"/>
                    <a:pt x="86" y="57"/>
                  </a:cubicBezTo>
                  <a:cubicBezTo>
                    <a:pt x="86" y="58"/>
                    <a:pt x="86" y="58"/>
                    <a:pt x="86" y="59"/>
                  </a:cubicBezTo>
                  <a:cubicBezTo>
                    <a:pt x="87" y="59"/>
                    <a:pt x="87" y="59"/>
                    <a:pt x="87" y="59"/>
                  </a:cubicBezTo>
                  <a:cubicBezTo>
                    <a:pt x="88" y="59"/>
                    <a:pt x="88" y="59"/>
                    <a:pt x="88" y="59"/>
                  </a:cubicBezTo>
                  <a:cubicBezTo>
                    <a:pt x="88" y="59"/>
                    <a:pt x="88" y="59"/>
                    <a:pt x="88" y="59"/>
                  </a:cubicBezTo>
                  <a:cubicBezTo>
                    <a:pt x="88" y="58"/>
                    <a:pt x="88" y="45"/>
                    <a:pt x="88" y="44"/>
                  </a:cubicBezTo>
                  <a:cubicBezTo>
                    <a:pt x="88" y="45"/>
                    <a:pt x="88" y="45"/>
                    <a:pt x="88" y="45"/>
                  </a:cubicBezTo>
                  <a:cubicBezTo>
                    <a:pt x="87" y="45"/>
                    <a:pt x="87" y="45"/>
                    <a:pt x="87" y="45"/>
                  </a:cubicBezTo>
                  <a:cubicBezTo>
                    <a:pt x="85" y="45"/>
                    <a:pt x="85" y="45"/>
                    <a:pt x="85" y="45"/>
                  </a:cubicBezTo>
                  <a:cubicBezTo>
                    <a:pt x="85" y="45"/>
                    <a:pt x="85" y="45"/>
                    <a:pt x="85" y="45"/>
                  </a:cubicBezTo>
                  <a:cubicBezTo>
                    <a:pt x="85" y="46"/>
                    <a:pt x="85" y="46"/>
                    <a:pt x="85" y="46"/>
                  </a:cubicBezTo>
                  <a:cubicBezTo>
                    <a:pt x="85" y="46"/>
                    <a:pt x="85" y="46"/>
                    <a:pt x="85" y="47"/>
                  </a:cubicBezTo>
                  <a:cubicBezTo>
                    <a:pt x="85" y="47"/>
                    <a:pt x="85" y="47"/>
                    <a:pt x="85" y="47"/>
                  </a:cubicBezTo>
                  <a:cubicBezTo>
                    <a:pt x="84" y="48"/>
                    <a:pt x="84" y="48"/>
                    <a:pt x="84" y="48"/>
                  </a:cubicBezTo>
                  <a:cubicBezTo>
                    <a:pt x="82" y="47"/>
                    <a:pt x="81" y="47"/>
                    <a:pt x="80" y="47"/>
                  </a:cubicBezTo>
                  <a:cubicBezTo>
                    <a:pt x="76" y="43"/>
                    <a:pt x="73" y="41"/>
                    <a:pt x="73" y="41"/>
                  </a:cubicBezTo>
                  <a:cubicBezTo>
                    <a:pt x="73" y="40"/>
                    <a:pt x="73" y="39"/>
                    <a:pt x="72" y="37"/>
                  </a:cubicBezTo>
                  <a:cubicBezTo>
                    <a:pt x="73" y="35"/>
                    <a:pt x="74" y="31"/>
                    <a:pt x="74" y="29"/>
                  </a:cubicBezTo>
                  <a:cubicBezTo>
                    <a:pt x="75" y="28"/>
                    <a:pt x="75" y="28"/>
                    <a:pt x="75" y="28"/>
                  </a:cubicBezTo>
                  <a:cubicBezTo>
                    <a:pt x="75" y="26"/>
                    <a:pt x="75" y="26"/>
                    <a:pt x="75" y="26"/>
                  </a:cubicBezTo>
                  <a:cubicBezTo>
                    <a:pt x="75" y="24"/>
                    <a:pt x="75" y="24"/>
                    <a:pt x="75" y="24"/>
                  </a:cubicBezTo>
                  <a:cubicBezTo>
                    <a:pt x="76" y="17"/>
                    <a:pt x="75" y="16"/>
                    <a:pt x="72" y="12"/>
                  </a:cubicBezTo>
                  <a:cubicBezTo>
                    <a:pt x="72" y="11"/>
                    <a:pt x="72" y="11"/>
                    <a:pt x="72" y="11"/>
                  </a:cubicBezTo>
                  <a:cubicBezTo>
                    <a:pt x="75" y="9"/>
                    <a:pt x="77" y="8"/>
                    <a:pt x="78" y="5"/>
                  </a:cubicBezTo>
                  <a:cubicBezTo>
                    <a:pt x="78" y="4"/>
                    <a:pt x="78" y="4"/>
                    <a:pt x="78" y="4"/>
                  </a:cubicBezTo>
                  <a:cubicBezTo>
                    <a:pt x="78" y="3"/>
                    <a:pt x="78" y="3"/>
                    <a:pt x="78" y="3"/>
                  </a:cubicBezTo>
                  <a:cubicBezTo>
                    <a:pt x="79" y="2"/>
                    <a:pt x="98" y="0"/>
                    <a:pt x="99" y="0"/>
                  </a:cubicBezTo>
                  <a:cubicBezTo>
                    <a:pt x="100" y="2"/>
                    <a:pt x="100" y="3"/>
                    <a:pt x="102" y="4"/>
                  </a:cubicBezTo>
                  <a:cubicBezTo>
                    <a:pt x="102" y="4"/>
                    <a:pt x="102" y="4"/>
                    <a:pt x="102" y="4"/>
                  </a:cubicBezTo>
                  <a:cubicBezTo>
                    <a:pt x="106" y="4"/>
                    <a:pt x="106" y="4"/>
                    <a:pt x="106" y="4"/>
                  </a:cubicBezTo>
                  <a:cubicBezTo>
                    <a:pt x="107" y="5"/>
                    <a:pt x="106" y="5"/>
                    <a:pt x="108" y="5"/>
                  </a:cubicBezTo>
                  <a:cubicBezTo>
                    <a:pt x="108" y="6"/>
                    <a:pt x="108" y="6"/>
                    <a:pt x="108" y="6"/>
                  </a:cubicBezTo>
                  <a:cubicBezTo>
                    <a:pt x="109" y="7"/>
                    <a:pt x="108" y="7"/>
                    <a:pt x="109" y="8"/>
                  </a:cubicBezTo>
                  <a:cubicBezTo>
                    <a:pt x="109" y="8"/>
                    <a:pt x="109" y="8"/>
                    <a:pt x="109" y="8"/>
                  </a:cubicBezTo>
                  <a:cubicBezTo>
                    <a:pt x="110" y="8"/>
                    <a:pt x="110" y="8"/>
                    <a:pt x="111" y="8"/>
                  </a:cubicBezTo>
                  <a:cubicBezTo>
                    <a:pt x="112" y="8"/>
                    <a:pt x="112" y="8"/>
                    <a:pt x="112" y="8"/>
                  </a:cubicBezTo>
                  <a:cubicBezTo>
                    <a:pt x="112" y="8"/>
                    <a:pt x="112" y="8"/>
                    <a:pt x="112" y="8"/>
                  </a:cubicBezTo>
                  <a:cubicBezTo>
                    <a:pt x="112" y="9"/>
                    <a:pt x="112" y="9"/>
                    <a:pt x="112" y="9"/>
                  </a:cubicBezTo>
                  <a:cubicBezTo>
                    <a:pt x="112" y="9"/>
                    <a:pt x="112" y="9"/>
                    <a:pt x="112" y="9"/>
                  </a:cubicBezTo>
                  <a:cubicBezTo>
                    <a:pt x="113" y="9"/>
                    <a:pt x="113" y="9"/>
                    <a:pt x="114" y="9"/>
                  </a:cubicBezTo>
                  <a:cubicBezTo>
                    <a:pt x="115" y="10"/>
                    <a:pt x="115" y="10"/>
                    <a:pt x="115" y="10"/>
                  </a:cubicBezTo>
                  <a:cubicBezTo>
                    <a:pt x="117" y="10"/>
                    <a:pt x="116" y="10"/>
                    <a:pt x="118" y="10"/>
                  </a:cubicBezTo>
                  <a:cubicBezTo>
                    <a:pt x="118" y="11"/>
                    <a:pt x="118" y="11"/>
                    <a:pt x="118" y="11"/>
                  </a:cubicBezTo>
                  <a:cubicBezTo>
                    <a:pt x="119" y="11"/>
                    <a:pt x="120" y="12"/>
                    <a:pt x="123" y="1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261">
              <a:extLst>
                <a:ext uri="{FF2B5EF4-FFF2-40B4-BE49-F238E27FC236}">
                  <a16:creationId xmlns:a16="http://schemas.microsoft.com/office/drawing/2014/main" id="{2480A48D-AEAE-4DB5-A762-D4FB0672119C}"/>
                </a:ext>
              </a:extLst>
            </p:cNvPr>
            <p:cNvSpPr>
              <a:spLocks/>
            </p:cNvSpPr>
            <p:nvPr/>
          </p:nvSpPr>
          <p:spPr bwMode="auto">
            <a:xfrm>
              <a:off x="12875097" y="9757384"/>
              <a:ext cx="360940" cy="332444"/>
            </a:xfrm>
            <a:custGeom>
              <a:avLst/>
              <a:gdLst>
                <a:gd name="T0" fmla="*/ 67 w 87"/>
                <a:gd name="T1" fmla="*/ 80 h 80"/>
                <a:gd name="T2" fmla="*/ 50 w 87"/>
                <a:gd name="T3" fmla="*/ 77 h 80"/>
                <a:gd name="T4" fmla="*/ 45 w 87"/>
                <a:gd name="T5" fmla="*/ 76 h 80"/>
                <a:gd name="T6" fmla="*/ 43 w 87"/>
                <a:gd name="T7" fmla="*/ 76 h 80"/>
                <a:gd name="T8" fmla="*/ 42 w 87"/>
                <a:gd name="T9" fmla="*/ 75 h 80"/>
                <a:gd name="T10" fmla="*/ 43 w 87"/>
                <a:gd name="T11" fmla="*/ 73 h 80"/>
                <a:gd name="T12" fmla="*/ 31 w 87"/>
                <a:gd name="T13" fmla="*/ 70 h 80"/>
                <a:gd name="T14" fmla="*/ 27 w 87"/>
                <a:gd name="T15" fmla="*/ 65 h 80"/>
                <a:gd name="T16" fmla="*/ 28 w 87"/>
                <a:gd name="T17" fmla="*/ 61 h 80"/>
                <a:gd name="T18" fmla="*/ 27 w 87"/>
                <a:gd name="T19" fmla="*/ 58 h 80"/>
                <a:gd name="T20" fmla="*/ 23 w 87"/>
                <a:gd name="T21" fmla="*/ 57 h 80"/>
                <a:gd name="T22" fmla="*/ 22 w 87"/>
                <a:gd name="T23" fmla="*/ 53 h 80"/>
                <a:gd name="T24" fmla="*/ 10 w 87"/>
                <a:gd name="T25" fmla="*/ 46 h 80"/>
                <a:gd name="T26" fmla="*/ 8 w 87"/>
                <a:gd name="T27" fmla="*/ 40 h 80"/>
                <a:gd name="T28" fmla="*/ 6 w 87"/>
                <a:gd name="T29" fmla="*/ 37 h 80"/>
                <a:gd name="T30" fmla="*/ 2 w 87"/>
                <a:gd name="T31" fmla="*/ 30 h 80"/>
                <a:gd name="T32" fmla="*/ 0 w 87"/>
                <a:gd name="T33" fmla="*/ 26 h 80"/>
                <a:gd name="T34" fmla="*/ 4 w 87"/>
                <a:gd name="T35" fmla="*/ 26 h 80"/>
                <a:gd name="T36" fmla="*/ 7 w 87"/>
                <a:gd name="T37" fmla="*/ 27 h 80"/>
                <a:gd name="T38" fmla="*/ 10 w 87"/>
                <a:gd name="T39" fmla="*/ 27 h 80"/>
                <a:gd name="T40" fmla="*/ 15 w 87"/>
                <a:gd name="T41" fmla="*/ 28 h 80"/>
                <a:gd name="T42" fmla="*/ 20 w 87"/>
                <a:gd name="T43" fmla="*/ 27 h 80"/>
                <a:gd name="T44" fmla="*/ 39 w 87"/>
                <a:gd name="T45" fmla="*/ 11 h 80"/>
                <a:gd name="T46" fmla="*/ 40 w 87"/>
                <a:gd name="T47" fmla="*/ 10 h 80"/>
                <a:gd name="T48" fmla="*/ 41 w 87"/>
                <a:gd name="T49" fmla="*/ 5 h 80"/>
                <a:gd name="T50" fmla="*/ 58 w 87"/>
                <a:gd name="T51" fmla="*/ 4 h 80"/>
                <a:gd name="T52" fmla="*/ 67 w 87"/>
                <a:gd name="T53" fmla="*/ 5 h 80"/>
                <a:gd name="T54" fmla="*/ 75 w 87"/>
                <a:gd name="T55" fmla="*/ 10 h 80"/>
                <a:gd name="T56" fmla="*/ 84 w 87"/>
                <a:gd name="T57" fmla="*/ 13 h 80"/>
                <a:gd name="T58" fmla="*/ 86 w 87"/>
                <a:gd name="T59" fmla="*/ 14 h 80"/>
                <a:gd name="T60" fmla="*/ 86 w 87"/>
                <a:gd name="T61" fmla="*/ 17 h 80"/>
                <a:gd name="T62" fmla="*/ 87 w 87"/>
                <a:gd name="T63" fmla="*/ 32 h 80"/>
                <a:gd name="T64" fmla="*/ 86 w 87"/>
                <a:gd name="T65" fmla="*/ 36 h 80"/>
                <a:gd name="T66" fmla="*/ 85 w 87"/>
                <a:gd name="T67" fmla="*/ 37 h 80"/>
                <a:gd name="T68" fmla="*/ 84 w 87"/>
                <a:gd name="T69" fmla="*/ 38 h 80"/>
                <a:gd name="T70" fmla="*/ 85 w 87"/>
                <a:gd name="T71" fmla="*/ 40 h 80"/>
                <a:gd name="T72" fmla="*/ 85 w 87"/>
                <a:gd name="T73" fmla="*/ 44 h 80"/>
                <a:gd name="T74" fmla="*/ 83 w 87"/>
                <a:gd name="T75" fmla="*/ 58 h 80"/>
                <a:gd name="T76" fmla="*/ 81 w 87"/>
                <a:gd name="T77" fmla="*/ 59 h 80"/>
                <a:gd name="T78" fmla="*/ 81 w 87"/>
                <a:gd name="T79" fmla="*/ 63 h 80"/>
                <a:gd name="T80" fmla="*/ 81 w 87"/>
                <a:gd name="T81" fmla="*/ 67 h 80"/>
                <a:gd name="T82" fmla="*/ 68 w 87"/>
                <a:gd name="T83"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80">
                  <a:moveTo>
                    <a:pt x="68" y="80"/>
                  </a:moveTo>
                  <a:cubicBezTo>
                    <a:pt x="67" y="80"/>
                    <a:pt x="67" y="80"/>
                    <a:pt x="67" y="80"/>
                  </a:cubicBezTo>
                  <a:cubicBezTo>
                    <a:pt x="64" y="79"/>
                    <a:pt x="62" y="79"/>
                    <a:pt x="59" y="79"/>
                  </a:cubicBezTo>
                  <a:cubicBezTo>
                    <a:pt x="52" y="78"/>
                    <a:pt x="56" y="78"/>
                    <a:pt x="50" y="77"/>
                  </a:cubicBezTo>
                  <a:cubicBezTo>
                    <a:pt x="49" y="77"/>
                    <a:pt x="46" y="78"/>
                    <a:pt x="46" y="78"/>
                  </a:cubicBezTo>
                  <a:cubicBezTo>
                    <a:pt x="46" y="77"/>
                    <a:pt x="46" y="78"/>
                    <a:pt x="45" y="76"/>
                  </a:cubicBezTo>
                  <a:cubicBezTo>
                    <a:pt x="43" y="76"/>
                    <a:pt x="43" y="76"/>
                    <a:pt x="43" y="76"/>
                  </a:cubicBezTo>
                  <a:cubicBezTo>
                    <a:pt x="43" y="76"/>
                    <a:pt x="43" y="76"/>
                    <a:pt x="43" y="76"/>
                  </a:cubicBezTo>
                  <a:cubicBezTo>
                    <a:pt x="43" y="76"/>
                    <a:pt x="43" y="76"/>
                    <a:pt x="43" y="76"/>
                  </a:cubicBezTo>
                  <a:cubicBezTo>
                    <a:pt x="42" y="75"/>
                    <a:pt x="42" y="75"/>
                    <a:pt x="42" y="75"/>
                  </a:cubicBezTo>
                  <a:cubicBezTo>
                    <a:pt x="42" y="75"/>
                    <a:pt x="42" y="75"/>
                    <a:pt x="42" y="75"/>
                  </a:cubicBezTo>
                  <a:cubicBezTo>
                    <a:pt x="43" y="73"/>
                    <a:pt x="43" y="73"/>
                    <a:pt x="43" y="73"/>
                  </a:cubicBezTo>
                  <a:cubicBezTo>
                    <a:pt x="42" y="73"/>
                    <a:pt x="42" y="73"/>
                    <a:pt x="42" y="73"/>
                  </a:cubicBezTo>
                  <a:cubicBezTo>
                    <a:pt x="41" y="72"/>
                    <a:pt x="36" y="71"/>
                    <a:pt x="31" y="70"/>
                  </a:cubicBezTo>
                  <a:cubicBezTo>
                    <a:pt x="31" y="70"/>
                    <a:pt x="31" y="70"/>
                    <a:pt x="31" y="70"/>
                  </a:cubicBezTo>
                  <a:cubicBezTo>
                    <a:pt x="28" y="66"/>
                    <a:pt x="33" y="70"/>
                    <a:pt x="27" y="65"/>
                  </a:cubicBezTo>
                  <a:cubicBezTo>
                    <a:pt x="27" y="64"/>
                    <a:pt x="27" y="64"/>
                    <a:pt x="27" y="64"/>
                  </a:cubicBezTo>
                  <a:cubicBezTo>
                    <a:pt x="27" y="62"/>
                    <a:pt x="27" y="62"/>
                    <a:pt x="28" y="61"/>
                  </a:cubicBezTo>
                  <a:cubicBezTo>
                    <a:pt x="27" y="59"/>
                    <a:pt x="27" y="59"/>
                    <a:pt x="28" y="58"/>
                  </a:cubicBezTo>
                  <a:cubicBezTo>
                    <a:pt x="27" y="58"/>
                    <a:pt x="27" y="58"/>
                    <a:pt x="27" y="58"/>
                  </a:cubicBezTo>
                  <a:cubicBezTo>
                    <a:pt x="27" y="57"/>
                    <a:pt x="27" y="57"/>
                    <a:pt x="27" y="57"/>
                  </a:cubicBezTo>
                  <a:cubicBezTo>
                    <a:pt x="25" y="57"/>
                    <a:pt x="25" y="57"/>
                    <a:pt x="23" y="57"/>
                  </a:cubicBezTo>
                  <a:cubicBezTo>
                    <a:pt x="23" y="56"/>
                    <a:pt x="23" y="55"/>
                    <a:pt x="22" y="53"/>
                  </a:cubicBezTo>
                  <a:cubicBezTo>
                    <a:pt x="22" y="53"/>
                    <a:pt x="22" y="53"/>
                    <a:pt x="22" y="53"/>
                  </a:cubicBezTo>
                  <a:cubicBezTo>
                    <a:pt x="17" y="50"/>
                    <a:pt x="19" y="53"/>
                    <a:pt x="11" y="46"/>
                  </a:cubicBezTo>
                  <a:cubicBezTo>
                    <a:pt x="10" y="46"/>
                    <a:pt x="10" y="46"/>
                    <a:pt x="10" y="46"/>
                  </a:cubicBezTo>
                  <a:cubicBezTo>
                    <a:pt x="9" y="44"/>
                    <a:pt x="10" y="45"/>
                    <a:pt x="8" y="41"/>
                  </a:cubicBezTo>
                  <a:cubicBezTo>
                    <a:pt x="8" y="40"/>
                    <a:pt x="8" y="40"/>
                    <a:pt x="8" y="40"/>
                  </a:cubicBezTo>
                  <a:cubicBezTo>
                    <a:pt x="8" y="39"/>
                    <a:pt x="8" y="39"/>
                    <a:pt x="8" y="39"/>
                  </a:cubicBezTo>
                  <a:cubicBezTo>
                    <a:pt x="6" y="37"/>
                    <a:pt x="6" y="37"/>
                    <a:pt x="6" y="37"/>
                  </a:cubicBezTo>
                  <a:cubicBezTo>
                    <a:pt x="6" y="36"/>
                    <a:pt x="6" y="37"/>
                    <a:pt x="6" y="36"/>
                  </a:cubicBezTo>
                  <a:cubicBezTo>
                    <a:pt x="2" y="31"/>
                    <a:pt x="3" y="33"/>
                    <a:pt x="2" y="30"/>
                  </a:cubicBezTo>
                  <a:cubicBezTo>
                    <a:pt x="0" y="29"/>
                    <a:pt x="0" y="28"/>
                    <a:pt x="0" y="27"/>
                  </a:cubicBezTo>
                  <a:cubicBezTo>
                    <a:pt x="0" y="26"/>
                    <a:pt x="0" y="26"/>
                    <a:pt x="0" y="26"/>
                  </a:cubicBezTo>
                  <a:cubicBezTo>
                    <a:pt x="3" y="26"/>
                    <a:pt x="2" y="26"/>
                    <a:pt x="3" y="26"/>
                  </a:cubicBezTo>
                  <a:cubicBezTo>
                    <a:pt x="4" y="26"/>
                    <a:pt x="4" y="26"/>
                    <a:pt x="4" y="26"/>
                  </a:cubicBezTo>
                  <a:cubicBezTo>
                    <a:pt x="6" y="26"/>
                    <a:pt x="6" y="26"/>
                    <a:pt x="6" y="26"/>
                  </a:cubicBezTo>
                  <a:cubicBezTo>
                    <a:pt x="7" y="27"/>
                    <a:pt x="7" y="27"/>
                    <a:pt x="7" y="27"/>
                  </a:cubicBezTo>
                  <a:cubicBezTo>
                    <a:pt x="8" y="28"/>
                    <a:pt x="8" y="28"/>
                    <a:pt x="8" y="28"/>
                  </a:cubicBezTo>
                  <a:cubicBezTo>
                    <a:pt x="10" y="27"/>
                    <a:pt x="10" y="27"/>
                    <a:pt x="10" y="27"/>
                  </a:cubicBezTo>
                  <a:cubicBezTo>
                    <a:pt x="12" y="27"/>
                    <a:pt x="12" y="27"/>
                    <a:pt x="12" y="27"/>
                  </a:cubicBezTo>
                  <a:cubicBezTo>
                    <a:pt x="15" y="28"/>
                    <a:pt x="15" y="28"/>
                    <a:pt x="15" y="28"/>
                  </a:cubicBezTo>
                  <a:cubicBezTo>
                    <a:pt x="17" y="28"/>
                    <a:pt x="17" y="28"/>
                    <a:pt x="17" y="28"/>
                  </a:cubicBezTo>
                  <a:cubicBezTo>
                    <a:pt x="20" y="27"/>
                    <a:pt x="20" y="27"/>
                    <a:pt x="20" y="27"/>
                  </a:cubicBezTo>
                  <a:cubicBezTo>
                    <a:pt x="26" y="21"/>
                    <a:pt x="26" y="21"/>
                    <a:pt x="28" y="17"/>
                  </a:cubicBezTo>
                  <a:cubicBezTo>
                    <a:pt x="32" y="13"/>
                    <a:pt x="35" y="13"/>
                    <a:pt x="39" y="11"/>
                  </a:cubicBezTo>
                  <a:cubicBezTo>
                    <a:pt x="39" y="11"/>
                    <a:pt x="39" y="11"/>
                    <a:pt x="39" y="11"/>
                  </a:cubicBezTo>
                  <a:cubicBezTo>
                    <a:pt x="40" y="10"/>
                    <a:pt x="40" y="10"/>
                    <a:pt x="40" y="10"/>
                  </a:cubicBezTo>
                  <a:cubicBezTo>
                    <a:pt x="41" y="7"/>
                    <a:pt x="40" y="8"/>
                    <a:pt x="41" y="5"/>
                  </a:cubicBezTo>
                  <a:cubicBezTo>
                    <a:pt x="41" y="5"/>
                    <a:pt x="41" y="5"/>
                    <a:pt x="41" y="5"/>
                  </a:cubicBezTo>
                  <a:cubicBezTo>
                    <a:pt x="48" y="0"/>
                    <a:pt x="50" y="1"/>
                    <a:pt x="58" y="1"/>
                  </a:cubicBezTo>
                  <a:cubicBezTo>
                    <a:pt x="58" y="3"/>
                    <a:pt x="58" y="2"/>
                    <a:pt x="58" y="4"/>
                  </a:cubicBezTo>
                  <a:cubicBezTo>
                    <a:pt x="58" y="5"/>
                    <a:pt x="58" y="5"/>
                    <a:pt x="58" y="5"/>
                  </a:cubicBezTo>
                  <a:cubicBezTo>
                    <a:pt x="61" y="5"/>
                    <a:pt x="59" y="5"/>
                    <a:pt x="67" y="5"/>
                  </a:cubicBezTo>
                  <a:cubicBezTo>
                    <a:pt x="70" y="7"/>
                    <a:pt x="69" y="7"/>
                    <a:pt x="72" y="7"/>
                  </a:cubicBezTo>
                  <a:cubicBezTo>
                    <a:pt x="75" y="10"/>
                    <a:pt x="75" y="10"/>
                    <a:pt x="75" y="10"/>
                  </a:cubicBezTo>
                  <a:cubicBezTo>
                    <a:pt x="79" y="10"/>
                    <a:pt x="78" y="10"/>
                    <a:pt x="83" y="11"/>
                  </a:cubicBezTo>
                  <a:cubicBezTo>
                    <a:pt x="84" y="13"/>
                    <a:pt x="84" y="13"/>
                    <a:pt x="84" y="13"/>
                  </a:cubicBezTo>
                  <a:cubicBezTo>
                    <a:pt x="86" y="13"/>
                    <a:pt x="85" y="13"/>
                    <a:pt x="86" y="13"/>
                  </a:cubicBezTo>
                  <a:cubicBezTo>
                    <a:pt x="86" y="14"/>
                    <a:pt x="86" y="14"/>
                    <a:pt x="86" y="14"/>
                  </a:cubicBezTo>
                  <a:cubicBezTo>
                    <a:pt x="86" y="15"/>
                    <a:pt x="86" y="15"/>
                    <a:pt x="86" y="15"/>
                  </a:cubicBezTo>
                  <a:cubicBezTo>
                    <a:pt x="86" y="17"/>
                    <a:pt x="86" y="17"/>
                    <a:pt x="86" y="17"/>
                  </a:cubicBezTo>
                  <a:cubicBezTo>
                    <a:pt x="87" y="19"/>
                    <a:pt x="87" y="19"/>
                    <a:pt x="87" y="19"/>
                  </a:cubicBezTo>
                  <a:cubicBezTo>
                    <a:pt x="87" y="23"/>
                    <a:pt x="86" y="29"/>
                    <a:pt x="87" y="32"/>
                  </a:cubicBezTo>
                  <a:cubicBezTo>
                    <a:pt x="87" y="32"/>
                    <a:pt x="87" y="32"/>
                    <a:pt x="87" y="32"/>
                  </a:cubicBezTo>
                  <a:cubicBezTo>
                    <a:pt x="87" y="33"/>
                    <a:pt x="86" y="35"/>
                    <a:pt x="86" y="36"/>
                  </a:cubicBezTo>
                  <a:cubicBezTo>
                    <a:pt x="86" y="37"/>
                    <a:pt x="86" y="37"/>
                    <a:pt x="86" y="37"/>
                  </a:cubicBezTo>
                  <a:cubicBezTo>
                    <a:pt x="85" y="37"/>
                    <a:pt x="85" y="37"/>
                    <a:pt x="85" y="37"/>
                  </a:cubicBezTo>
                  <a:cubicBezTo>
                    <a:pt x="84" y="38"/>
                    <a:pt x="84" y="38"/>
                    <a:pt x="84" y="38"/>
                  </a:cubicBezTo>
                  <a:cubicBezTo>
                    <a:pt x="84" y="38"/>
                    <a:pt x="84" y="38"/>
                    <a:pt x="84" y="38"/>
                  </a:cubicBezTo>
                  <a:cubicBezTo>
                    <a:pt x="84" y="39"/>
                    <a:pt x="84" y="39"/>
                    <a:pt x="84" y="40"/>
                  </a:cubicBezTo>
                  <a:cubicBezTo>
                    <a:pt x="85" y="40"/>
                    <a:pt x="84" y="40"/>
                    <a:pt x="85" y="40"/>
                  </a:cubicBezTo>
                  <a:cubicBezTo>
                    <a:pt x="85" y="41"/>
                    <a:pt x="85" y="41"/>
                    <a:pt x="85" y="41"/>
                  </a:cubicBezTo>
                  <a:cubicBezTo>
                    <a:pt x="85" y="42"/>
                    <a:pt x="85" y="43"/>
                    <a:pt x="85" y="44"/>
                  </a:cubicBezTo>
                  <a:cubicBezTo>
                    <a:pt x="86" y="49"/>
                    <a:pt x="85" y="46"/>
                    <a:pt x="87" y="50"/>
                  </a:cubicBezTo>
                  <a:cubicBezTo>
                    <a:pt x="87" y="52"/>
                    <a:pt x="85" y="56"/>
                    <a:pt x="83" y="58"/>
                  </a:cubicBezTo>
                  <a:cubicBezTo>
                    <a:pt x="82" y="59"/>
                    <a:pt x="82" y="59"/>
                    <a:pt x="82" y="59"/>
                  </a:cubicBezTo>
                  <a:cubicBezTo>
                    <a:pt x="81" y="59"/>
                    <a:pt x="81" y="59"/>
                    <a:pt x="81" y="59"/>
                  </a:cubicBezTo>
                  <a:cubicBezTo>
                    <a:pt x="81" y="60"/>
                    <a:pt x="81" y="60"/>
                    <a:pt x="81" y="60"/>
                  </a:cubicBezTo>
                  <a:cubicBezTo>
                    <a:pt x="81" y="62"/>
                    <a:pt x="81" y="61"/>
                    <a:pt x="81" y="63"/>
                  </a:cubicBezTo>
                  <a:cubicBezTo>
                    <a:pt x="80" y="65"/>
                    <a:pt x="80" y="65"/>
                    <a:pt x="80" y="65"/>
                  </a:cubicBezTo>
                  <a:cubicBezTo>
                    <a:pt x="81" y="67"/>
                    <a:pt x="81" y="67"/>
                    <a:pt x="81" y="67"/>
                  </a:cubicBezTo>
                  <a:cubicBezTo>
                    <a:pt x="80" y="67"/>
                    <a:pt x="81" y="67"/>
                    <a:pt x="80" y="68"/>
                  </a:cubicBezTo>
                  <a:cubicBezTo>
                    <a:pt x="78" y="70"/>
                    <a:pt x="70" y="79"/>
                    <a:pt x="68" y="8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59" name="Group 258">
            <a:extLst>
              <a:ext uri="{FF2B5EF4-FFF2-40B4-BE49-F238E27FC236}">
                <a16:creationId xmlns:a16="http://schemas.microsoft.com/office/drawing/2014/main" id="{20599F33-20A4-47D9-89FD-9D5481DBE1EA}"/>
              </a:ext>
            </a:extLst>
          </p:cNvPr>
          <p:cNvGrpSpPr/>
          <p:nvPr/>
        </p:nvGrpSpPr>
        <p:grpSpPr>
          <a:xfrm>
            <a:off x="3355349" y="9874624"/>
            <a:ext cx="4892686" cy="2507880"/>
            <a:chOff x="2227742" y="5919780"/>
            <a:chExt cx="4892686" cy="2507880"/>
          </a:xfrm>
        </p:grpSpPr>
        <p:sp>
          <p:nvSpPr>
            <p:cNvPr id="260" name="TextBox 259">
              <a:extLst>
                <a:ext uri="{FF2B5EF4-FFF2-40B4-BE49-F238E27FC236}">
                  <a16:creationId xmlns:a16="http://schemas.microsoft.com/office/drawing/2014/main" id="{45FE71F3-B9A7-45CD-8F0D-774EBDD6ECA9}"/>
                </a:ext>
              </a:extLst>
            </p:cNvPr>
            <p:cNvSpPr txBox="1"/>
            <p:nvPr/>
          </p:nvSpPr>
          <p:spPr>
            <a:xfrm>
              <a:off x="2349571" y="5919780"/>
              <a:ext cx="4649029" cy="769441"/>
            </a:xfrm>
            <a:prstGeom prst="rect">
              <a:avLst/>
            </a:prstGeom>
            <a:noFill/>
          </p:spPr>
          <p:txBody>
            <a:bodyPr wrap="none" rtlCol="0">
              <a:spAutoFit/>
            </a:bodyPr>
            <a:lstStyle/>
            <a:p>
              <a:pPr algn="ctr"/>
              <a:r>
                <a:rPr lang="en-US" sz="4400">
                  <a:latin typeface="Open Sans" panose="020B0606030504020204" pitchFamily="34" charset="0"/>
                  <a:ea typeface="Open Sans" panose="020B0606030504020204" pitchFamily="34" charset="0"/>
                  <a:cs typeface="Open Sans" panose="020B0606030504020204" pitchFamily="34" charset="0"/>
                </a:rPr>
                <a:t>Confirmed Cases</a:t>
              </a:r>
            </a:p>
          </p:txBody>
        </p:sp>
        <p:sp>
          <p:nvSpPr>
            <p:cNvPr id="261" name="TextBox 260">
              <a:extLst>
                <a:ext uri="{FF2B5EF4-FFF2-40B4-BE49-F238E27FC236}">
                  <a16:creationId xmlns:a16="http://schemas.microsoft.com/office/drawing/2014/main" id="{694D9BAE-19B4-46DC-A91A-0FDA3120AF06}"/>
                </a:ext>
              </a:extLst>
            </p:cNvPr>
            <p:cNvSpPr txBox="1"/>
            <p:nvPr/>
          </p:nvSpPr>
          <p:spPr>
            <a:xfrm>
              <a:off x="2227742" y="6858000"/>
              <a:ext cx="4892686" cy="1569660"/>
            </a:xfrm>
            <a:prstGeom prst="rect">
              <a:avLst/>
            </a:prstGeom>
            <a:noFill/>
          </p:spPr>
          <p:txBody>
            <a:bodyPr wrap="none" rtlCol="0">
              <a:spAutoFit/>
            </a:bodyPr>
            <a:lstStyle/>
            <a:p>
              <a:pPr algn="ctr"/>
              <a:r>
                <a:rPr lang="en-US" sz="9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275,450</a:t>
              </a:r>
            </a:p>
          </p:txBody>
        </p:sp>
      </p:grpSp>
      <p:grpSp>
        <p:nvGrpSpPr>
          <p:cNvPr id="262" name="Group 261">
            <a:extLst>
              <a:ext uri="{FF2B5EF4-FFF2-40B4-BE49-F238E27FC236}">
                <a16:creationId xmlns:a16="http://schemas.microsoft.com/office/drawing/2014/main" id="{2D76277C-2A7A-4CEC-9AB7-0AE2C71AE6B5}"/>
              </a:ext>
            </a:extLst>
          </p:cNvPr>
          <p:cNvGrpSpPr/>
          <p:nvPr/>
        </p:nvGrpSpPr>
        <p:grpSpPr>
          <a:xfrm>
            <a:off x="10381745" y="9874624"/>
            <a:ext cx="4171335" cy="2507880"/>
            <a:chOff x="9236643" y="5919780"/>
            <a:chExt cx="4171335" cy="2507880"/>
          </a:xfrm>
        </p:grpSpPr>
        <p:sp>
          <p:nvSpPr>
            <p:cNvPr id="263" name="TextBox 262">
              <a:extLst>
                <a:ext uri="{FF2B5EF4-FFF2-40B4-BE49-F238E27FC236}">
                  <a16:creationId xmlns:a16="http://schemas.microsoft.com/office/drawing/2014/main" id="{F4DB2929-DF39-46BB-807E-3EA386838CE7}"/>
                </a:ext>
              </a:extLst>
            </p:cNvPr>
            <p:cNvSpPr txBox="1"/>
            <p:nvPr/>
          </p:nvSpPr>
          <p:spPr>
            <a:xfrm>
              <a:off x="9593764" y="5919780"/>
              <a:ext cx="3457100" cy="769441"/>
            </a:xfrm>
            <a:prstGeom prst="rect">
              <a:avLst/>
            </a:prstGeom>
            <a:noFill/>
          </p:spPr>
          <p:txBody>
            <a:bodyPr wrap="none" rtlCol="0">
              <a:spAutoFit/>
            </a:bodyPr>
            <a:lstStyle/>
            <a:p>
              <a:pPr algn="ctr"/>
              <a:r>
                <a:rPr lang="en-US" sz="4400">
                  <a:latin typeface="Open Sans" panose="020B0606030504020204" pitchFamily="34" charset="0"/>
                  <a:ea typeface="Open Sans" panose="020B0606030504020204" pitchFamily="34" charset="0"/>
                  <a:cs typeface="Open Sans" panose="020B0606030504020204" pitchFamily="34" charset="0"/>
                </a:rPr>
                <a:t>Total Deaths</a:t>
              </a:r>
            </a:p>
          </p:txBody>
        </p:sp>
        <p:sp>
          <p:nvSpPr>
            <p:cNvPr id="264" name="TextBox 263">
              <a:extLst>
                <a:ext uri="{FF2B5EF4-FFF2-40B4-BE49-F238E27FC236}">
                  <a16:creationId xmlns:a16="http://schemas.microsoft.com/office/drawing/2014/main" id="{F17DB7E9-EC86-4880-A4FE-19A76B7D409B}"/>
                </a:ext>
              </a:extLst>
            </p:cNvPr>
            <p:cNvSpPr txBox="1"/>
            <p:nvPr/>
          </p:nvSpPr>
          <p:spPr>
            <a:xfrm>
              <a:off x="9236643" y="6858000"/>
              <a:ext cx="4171335" cy="1569660"/>
            </a:xfrm>
            <a:prstGeom prst="rect">
              <a:avLst/>
            </a:prstGeom>
            <a:noFill/>
          </p:spPr>
          <p:txBody>
            <a:bodyPr wrap="none" rtlCol="0">
              <a:spAutoFit/>
            </a:bodyPr>
            <a:lstStyle/>
            <a:p>
              <a:pPr algn="ctr"/>
              <a:r>
                <a:rPr lang="en-US" sz="9600">
                  <a:latin typeface="Open Sans Extrabold" panose="020B0906030804020204" pitchFamily="34" charset="0"/>
                  <a:ea typeface="Open Sans Extrabold" panose="020B0906030804020204" pitchFamily="34" charset="0"/>
                  <a:cs typeface="Open Sans Extrabold" panose="020B0906030804020204" pitchFamily="34" charset="0"/>
                </a:rPr>
                <a:t>11,399</a:t>
              </a:r>
            </a:p>
          </p:txBody>
        </p:sp>
      </p:grpSp>
      <p:grpSp>
        <p:nvGrpSpPr>
          <p:cNvPr id="265" name="Group 264">
            <a:extLst>
              <a:ext uri="{FF2B5EF4-FFF2-40B4-BE49-F238E27FC236}">
                <a16:creationId xmlns:a16="http://schemas.microsoft.com/office/drawing/2014/main" id="{EE884E89-835B-4C92-BC67-7B18FBC480B6}"/>
              </a:ext>
            </a:extLst>
          </p:cNvPr>
          <p:cNvGrpSpPr/>
          <p:nvPr/>
        </p:nvGrpSpPr>
        <p:grpSpPr>
          <a:xfrm>
            <a:off x="16686790" y="9874624"/>
            <a:ext cx="4345036" cy="2507880"/>
            <a:chOff x="15559183" y="5919780"/>
            <a:chExt cx="4345036" cy="2507880"/>
          </a:xfrm>
        </p:grpSpPr>
        <p:sp>
          <p:nvSpPr>
            <p:cNvPr id="266" name="TextBox 265">
              <a:extLst>
                <a:ext uri="{FF2B5EF4-FFF2-40B4-BE49-F238E27FC236}">
                  <a16:creationId xmlns:a16="http://schemas.microsoft.com/office/drawing/2014/main" id="{7F8AE6D6-29D6-409B-8FD3-A66D9ACA0891}"/>
                </a:ext>
              </a:extLst>
            </p:cNvPr>
            <p:cNvSpPr txBox="1"/>
            <p:nvPr/>
          </p:nvSpPr>
          <p:spPr>
            <a:xfrm>
              <a:off x="15559183" y="5919780"/>
              <a:ext cx="4345036" cy="769441"/>
            </a:xfrm>
            <a:prstGeom prst="rect">
              <a:avLst/>
            </a:prstGeom>
            <a:noFill/>
          </p:spPr>
          <p:txBody>
            <a:bodyPr wrap="none" rtlCol="0">
              <a:spAutoFit/>
            </a:bodyPr>
            <a:lstStyle/>
            <a:p>
              <a:pPr algn="ctr"/>
              <a:r>
                <a:rPr lang="en-US" sz="4400">
                  <a:solidFill>
                    <a:schemeClr val="accent5"/>
                  </a:solidFill>
                  <a:latin typeface="Open Sans" panose="020B0606030504020204" pitchFamily="34" charset="0"/>
                  <a:ea typeface="Open Sans" panose="020B0606030504020204" pitchFamily="34" charset="0"/>
                  <a:cs typeface="Open Sans" panose="020B0606030504020204" pitchFamily="34" charset="0"/>
                </a:rPr>
                <a:t>Total Recovered</a:t>
              </a:r>
            </a:p>
          </p:txBody>
        </p:sp>
        <p:sp>
          <p:nvSpPr>
            <p:cNvPr id="267" name="TextBox 266">
              <a:extLst>
                <a:ext uri="{FF2B5EF4-FFF2-40B4-BE49-F238E27FC236}">
                  <a16:creationId xmlns:a16="http://schemas.microsoft.com/office/drawing/2014/main" id="{58F8253D-B51A-4DE3-BE56-F14AC023B565}"/>
                </a:ext>
              </a:extLst>
            </p:cNvPr>
            <p:cNvSpPr txBox="1"/>
            <p:nvPr/>
          </p:nvSpPr>
          <p:spPr>
            <a:xfrm>
              <a:off x="15646029" y="6858000"/>
              <a:ext cx="4171335" cy="1569660"/>
            </a:xfrm>
            <a:prstGeom prst="rect">
              <a:avLst/>
            </a:prstGeom>
            <a:noFill/>
          </p:spPr>
          <p:txBody>
            <a:bodyPr wrap="none" rtlCol="0">
              <a:spAutoFit/>
            </a:bodyPr>
            <a:lstStyle/>
            <a:p>
              <a:pPr algn="ctr"/>
              <a:r>
                <a:rPr lang="en-US" sz="96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88,256</a:t>
              </a:r>
            </a:p>
          </p:txBody>
        </p:sp>
      </p:grpSp>
      <p:sp>
        <p:nvSpPr>
          <p:cNvPr id="268" name="TextBox 267">
            <a:extLst>
              <a:ext uri="{FF2B5EF4-FFF2-40B4-BE49-F238E27FC236}">
                <a16:creationId xmlns:a16="http://schemas.microsoft.com/office/drawing/2014/main" id="{EFA39837-F371-4284-AC0C-1E1D200AA484}"/>
              </a:ext>
            </a:extLst>
          </p:cNvPr>
          <p:cNvSpPr txBox="1"/>
          <p:nvPr/>
        </p:nvSpPr>
        <p:spPr>
          <a:xfrm>
            <a:off x="5771724" y="5740264"/>
            <a:ext cx="12843726" cy="2800767"/>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of the </a:t>
            </a:r>
          </a:p>
          <a:p>
            <a:pPr algn="ct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34752009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68"/>
                                        </p:tgtEl>
                                        <p:attrNameLst>
                                          <p:attrName>style.visibility</p:attrName>
                                        </p:attrNameLst>
                                      </p:cBhvr>
                                      <p:to>
                                        <p:strVal val="visible"/>
                                      </p:to>
                                    </p:set>
                                    <p:anim calcmode="lin" valueType="num">
                                      <p:cBhvr additive="base">
                                        <p:cTn id="7" dur="1500" fill="hold"/>
                                        <p:tgtEl>
                                          <p:spTgt spid="268"/>
                                        </p:tgtEl>
                                        <p:attrNameLst>
                                          <p:attrName>ppt_x</p:attrName>
                                        </p:attrNameLst>
                                      </p:cBhvr>
                                      <p:tavLst>
                                        <p:tav tm="0">
                                          <p:val>
                                            <p:strVal val="#ppt_x"/>
                                          </p:val>
                                        </p:tav>
                                        <p:tav tm="100000">
                                          <p:val>
                                            <p:strVal val="#ppt_x"/>
                                          </p:val>
                                        </p:tav>
                                      </p:tavLst>
                                    </p:anim>
                                    <p:anim calcmode="lin" valueType="num">
                                      <p:cBhvr additive="base">
                                        <p:cTn id="8" dur="1500" fill="hold"/>
                                        <p:tgtEl>
                                          <p:spTgt spid="268"/>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259"/>
                                        </p:tgtEl>
                                        <p:attrNameLst>
                                          <p:attrName>style.visibility</p:attrName>
                                        </p:attrNameLst>
                                      </p:cBhvr>
                                      <p:to>
                                        <p:strVal val="visible"/>
                                      </p:to>
                                    </p:set>
                                    <p:anim calcmode="lin" valueType="num">
                                      <p:cBhvr additive="base">
                                        <p:cTn id="11" dur="1500" fill="hold"/>
                                        <p:tgtEl>
                                          <p:spTgt spid="259"/>
                                        </p:tgtEl>
                                        <p:attrNameLst>
                                          <p:attrName>ppt_x</p:attrName>
                                        </p:attrNameLst>
                                      </p:cBhvr>
                                      <p:tavLst>
                                        <p:tav tm="0">
                                          <p:val>
                                            <p:strVal val="#ppt_x"/>
                                          </p:val>
                                        </p:tav>
                                        <p:tav tm="100000">
                                          <p:val>
                                            <p:strVal val="#ppt_x"/>
                                          </p:val>
                                        </p:tav>
                                      </p:tavLst>
                                    </p:anim>
                                    <p:anim calcmode="lin" valueType="num">
                                      <p:cBhvr additive="base">
                                        <p:cTn id="12" dur="1500" fill="hold"/>
                                        <p:tgtEl>
                                          <p:spTgt spid="259"/>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262"/>
                                        </p:tgtEl>
                                        <p:attrNameLst>
                                          <p:attrName>style.visibility</p:attrName>
                                        </p:attrNameLst>
                                      </p:cBhvr>
                                      <p:to>
                                        <p:strVal val="visible"/>
                                      </p:to>
                                    </p:set>
                                    <p:anim calcmode="lin" valueType="num">
                                      <p:cBhvr additive="base">
                                        <p:cTn id="15" dur="1500" fill="hold"/>
                                        <p:tgtEl>
                                          <p:spTgt spid="262"/>
                                        </p:tgtEl>
                                        <p:attrNameLst>
                                          <p:attrName>ppt_x</p:attrName>
                                        </p:attrNameLst>
                                      </p:cBhvr>
                                      <p:tavLst>
                                        <p:tav tm="0">
                                          <p:val>
                                            <p:strVal val="#ppt_x"/>
                                          </p:val>
                                        </p:tav>
                                        <p:tav tm="100000">
                                          <p:val>
                                            <p:strVal val="#ppt_x"/>
                                          </p:val>
                                        </p:tav>
                                      </p:tavLst>
                                    </p:anim>
                                    <p:anim calcmode="lin" valueType="num">
                                      <p:cBhvr additive="base">
                                        <p:cTn id="16" dur="1500" fill="hold"/>
                                        <p:tgtEl>
                                          <p:spTgt spid="262"/>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265"/>
                                        </p:tgtEl>
                                        <p:attrNameLst>
                                          <p:attrName>style.visibility</p:attrName>
                                        </p:attrNameLst>
                                      </p:cBhvr>
                                      <p:to>
                                        <p:strVal val="visible"/>
                                      </p:to>
                                    </p:set>
                                    <p:anim calcmode="lin" valueType="num">
                                      <p:cBhvr additive="base">
                                        <p:cTn id="19" dur="1500" fill="hold"/>
                                        <p:tgtEl>
                                          <p:spTgt spid="265"/>
                                        </p:tgtEl>
                                        <p:attrNameLst>
                                          <p:attrName>ppt_x</p:attrName>
                                        </p:attrNameLst>
                                      </p:cBhvr>
                                      <p:tavLst>
                                        <p:tav tm="0">
                                          <p:val>
                                            <p:strVal val="#ppt_x"/>
                                          </p:val>
                                        </p:tav>
                                        <p:tav tm="100000">
                                          <p:val>
                                            <p:strVal val="#ppt_x"/>
                                          </p:val>
                                        </p:tav>
                                      </p:tavLst>
                                    </p:anim>
                                    <p:anim calcmode="lin" valueType="num">
                                      <p:cBhvr additive="base">
                                        <p:cTn id="20" dur="1500" fill="hold"/>
                                        <p:tgtEl>
                                          <p:spTgt spid="2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8" grpId="0"/>
    </p:bldLst>
  </p:timing>
</p:sld>
</file>

<file path=ppt/slides/slide27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1127880C-F3E7-42C0-90CE-86BCE1B37190}"/>
              </a:ext>
            </a:extLst>
          </p:cNvPr>
          <p:cNvGrpSpPr/>
          <p:nvPr/>
        </p:nvGrpSpPr>
        <p:grpSpPr>
          <a:xfrm>
            <a:off x="3785116" y="3873418"/>
            <a:ext cx="16816942" cy="11079910"/>
            <a:chOff x="3785116" y="1318045"/>
            <a:chExt cx="16816942" cy="11079910"/>
          </a:xfrm>
          <a:solidFill>
            <a:schemeClr val="tx2">
              <a:lumMod val="10000"/>
              <a:lumOff val="90000"/>
              <a:alpha val="6000"/>
            </a:schemeClr>
          </a:solidFill>
        </p:grpSpPr>
        <p:sp>
          <p:nvSpPr>
            <p:cNvPr id="3" name="Freeform 5">
              <a:extLst>
                <a:ext uri="{FF2B5EF4-FFF2-40B4-BE49-F238E27FC236}">
                  <a16:creationId xmlns:a16="http://schemas.microsoft.com/office/drawing/2014/main" id="{54CD69C3-E45A-4398-96E7-AC9FC6F3380A}"/>
                </a:ext>
              </a:extLst>
            </p:cNvPr>
            <p:cNvSpPr>
              <a:spLocks/>
            </p:cNvSpPr>
            <p:nvPr/>
          </p:nvSpPr>
          <p:spPr bwMode="auto">
            <a:xfrm>
              <a:off x="11754285" y="6831879"/>
              <a:ext cx="18997" cy="14249"/>
            </a:xfrm>
            <a:custGeom>
              <a:avLst/>
              <a:gdLst>
                <a:gd name="T0" fmla="*/ 4 w 4"/>
                <a:gd name="T1" fmla="*/ 2 h 3"/>
                <a:gd name="T2" fmla="*/ 1 w 4"/>
                <a:gd name="T3" fmla="*/ 3 h 3"/>
                <a:gd name="T4" fmla="*/ 1 w 4"/>
                <a:gd name="T5" fmla="*/ 3 h 3"/>
                <a:gd name="T6" fmla="*/ 1 w 4"/>
                <a:gd name="T7" fmla="*/ 2 h 3"/>
                <a:gd name="T8" fmla="*/ 0 w 4"/>
                <a:gd name="T9" fmla="*/ 1 h 3"/>
                <a:gd name="T10" fmla="*/ 1 w 4"/>
                <a:gd name="T11" fmla="*/ 0 h 3"/>
                <a:gd name="T12" fmla="*/ 1 w 4"/>
                <a:gd name="T13" fmla="*/ 0 h 3"/>
                <a:gd name="T14" fmla="*/ 4 w 4"/>
                <a:gd name="T15" fmla="*/ 0 h 3"/>
                <a:gd name="T16" fmla="*/ 4 w 4"/>
                <a:gd name="T17" fmla="*/ 1 h 3"/>
                <a:gd name="T18" fmla="*/ 4 w 4"/>
                <a:gd name="T19" fmla="*/ 1 h 3"/>
                <a:gd name="T20" fmla="*/ 4 w 4"/>
                <a:gd name="T21" fmla="*/ 1 h 3"/>
                <a:gd name="T22" fmla="*/ 4 w 4"/>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4" y="2"/>
                  </a:moveTo>
                  <a:cubicBezTo>
                    <a:pt x="2" y="2"/>
                    <a:pt x="3" y="2"/>
                    <a:pt x="1" y="3"/>
                  </a:cubicBezTo>
                  <a:cubicBezTo>
                    <a:pt x="1" y="3"/>
                    <a:pt x="1" y="3"/>
                    <a:pt x="1" y="3"/>
                  </a:cubicBezTo>
                  <a:cubicBezTo>
                    <a:pt x="1" y="2"/>
                    <a:pt x="1" y="2"/>
                    <a:pt x="1" y="2"/>
                  </a:cubicBezTo>
                  <a:cubicBezTo>
                    <a:pt x="1" y="2"/>
                    <a:pt x="1" y="2"/>
                    <a:pt x="0" y="1"/>
                  </a:cubicBezTo>
                  <a:cubicBezTo>
                    <a:pt x="1" y="0"/>
                    <a:pt x="1" y="0"/>
                    <a:pt x="1" y="0"/>
                  </a:cubicBezTo>
                  <a:cubicBezTo>
                    <a:pt x="1" y="0"/>
                    <a:pt x="1" y="0"/>
                    <a:pt x="1" y="0"/>
                  </a:cubicBezTo>
                  <a:cubicBezTo>
                    <a:pt x="2" y="0"/>
                    <a:pt x="2" y="0"/>
                    <a:pt x="4" y="0"/>
                  </a:cubicBezTo>
                  <a:cubicBezTo>
                    <a:pt x="4" y="1"/>
                    <a:pt x="4" y="1"/>
                    <a:pt x="4" y="1"/>
                  </a:cubicBezTo>
                  <a:cubicBezTo>
                    <a:pt x="4" y="1"/>
                    <a:pt x="4" y="1"/>
                    <a:pt x="4" y="1"/>
                  </a:cubicBezTo>
                  <a:cubicBezTo>
                    <a:pt x="4" y="1"/>
                    <a:pt x="4" y="1"/>
                    <a:pt x="4" y="1"/>
                  </a:cubicBezTo>
                  <a:lnTo>
                    <a:pt x="4" y="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 name="Freeform 6">
              <a:extLst>
                <a:ext uri="{FF2B5EF4-FFF2-40B4-BE49-F238E27FC236}">
                  <a16:creationId xmlns:a16="http://schemas.microsoft.com/office/drawing/2014/main" id="{E4A568B3-69EA-433C-B213-FB4291CBEC11}"/>
                </a:ext>
              </a:extLst>
            </p:cNvPr>
            <p:cNvSpPr>
              <a:spLocks noEditPoints="1"/>
            </p:cNvSpPr>
            <p:nvPr/>
          </p:nvSpPr>
          <p:spPr bwMode="auto">
            <a:xfrm>
              <a:off x="14105143" y="7767474"/>
              <a:ext cx="223214" cy="180470"/>
            </a:xfrm>
            <a:custGeom>
              <a:avLst/>
              <a:gdLst>
                <a:gd name="T0" fmla="*/ 53 w 54"/>
                <a:gd name="T1" fmla="*/ 7 h 43"/>
                <a:gd name="T2" fmla="*/ 54 w 54"/>
                <a:gd name="T3" fmla="*/ 14 h 43"/>
                <a:gd name="T4" fmla="*/ 52 w 54"/>
                <a:gd name="T5" fmla="*/ 15 h 43"/>
                <a:gd name="T6" fmla="*/ 50 w 54"/>
                <a:gd name="T7" fmla="*/ 17 h 43"/>
                <a:gd name="T8" fmla="*/ 49 w 54"/>
                <a:gd name="T9" fmla="*/ 15 h 43"/>
                <a:gd name="T10" fmla="*/ 49 w 54"/>
                <a:gd name="T11" fmla="*/ 15 h 43"/>
                <a:gd name="T12" fmla="*/ 49 w 54"/>
                <a:gd name="T13" fmla="*/ 14 h 43"/>
                <a:gd name="T14" fmla="*/ 48 w 54"/>
                <a:gd name="T15" fmla="*/ 14 h 43"/>
                <a:gd name="T16" fmla="*/ 47 w 54"/>
                <a:gd name="T17" fmla="*/ 15 h 43"/>
                <a:gd name="T18" fmla="*/ 47 w 54"/>
                <a:gd name="T19" fmla="*/ 19 h 43"/>
                <a:gd name="T20" fmla="*/ 47 w 54"/>
                <a:gd name="T21" fmla="*/ 21 h 43"/>
                <a:gd name="T22" fmla="*/ 47 w 54"/>
                <a:gd name="T23" fmla="*/ 23 h 43"/>
                <a:gd name="T24" fmla="*/ 48 w 54"/>
                <a:gd name="T25" fmla="*/ 23 h 43"/>
                <a:gd name="T26" fmla="*/ 49 w 54"/>
                <a:gd name="T27" fmla="*/ 25 h 43"/>
                <a:gd name="T28" fmla="*/ 46 w 54"/>
                <a:gd name="T29" fmla="*/ 26 h 43"/>
                <a:gd name="T30" fmla="*/ 43 w 54"/>
                <a:gd name="T31" fmla="*/ 27 h 43"/>
                <a:gd name="T32" fmla="*/ 44 w 54"/>
                <a:gd name="T33" fmla="*/ 28 h 43"/>
                <a:gd name="T34" fmla="*/ 40 w 54"/>
                <a:gd name="T35" fmla="*/ 42 h 43"/>
                <a:gd name="T36" fmla="*/ 39 w 54"/>
                <a:gd name="T37" fmla="*/ 43 h 43"/>
                <a:gd name="T38" fmla="*/ 0 w 54"/>
                <a:gd name="T39" fmla="*/ 25 h 43"/>
                <a:gd name="T40" fmla="*/ 0 w 54"/>
                <a:gd name="T41" fmla="*/ 22 h 43"/>
                <a:gd name="T42" fmla="*/ 1 w 54"/>
                <a:gd name="T43" fmla="*/ 23 h 43"/>
                <a:gd name="T44" fmla="*/ 2 w 54"/>
                <a:gd name="T45" fmla="*/ 23 h 43"/>
                <a:gd name="T46" fmla="*/ 3 w 54"/>
                <a:gd name="T47" fmla="*/ 26 h 43"/>
                <a:gd name="T48" fmla="*/ 6 w 54"/>
                <a:gd name="T49" fmla="*/ 26 h 43"/>
                <a:gd name="T50" fmla="*/ 26 w 54"/>
                <a:gd name="T51" fmla="*/ 25 h 43"/>
                <a:gd name="T52" fmla="*/ 32 w 54"/>
                <a:gd name="T53" fmla="*/ 22 h 43"/>
                <a:gd name="T54" fmla="*/ 33 w 54"/>
                <a:gd name="T55" fmla="*/ 19 h 43"/>
                <a:gd name="T56" fmla="*/ 34 w 54"/>
                <a:gd name="T57" fmla="*/ 17 h 43"/>
                <a:gd name="T58" fmla="*/ 42 w 54"/>
                <a:gd name="T59" fmla="*/ 10 h 43"/>
                <a:gd name="T60" fmla="*/ 50 w 54"/>
                <a:gd name="T61" fmla="*/ 1 h 43"/>
                <a:gd name="T62" fmla="*/ 51 w 54"/>
                <a:gd name="T63" fmla="*/ 1 h 43"/>
                <a:gd name="T64" fmla="*/ 51 w 54"/>
                <a:gd name="T65" fmla="*/ 6 h 43"/>
                <a:gd name="T66" fmla="*/ 52 w 54"/>
                <a:gd name="T67" fmla="*/ 6 h 43"/>
                <a:gd name="T68" fmla="*/ 52 w 54"/>
                <a:gd name="T69" fmla="*/ 11 h 43"/>
                <a:gd name="T70" fmla="*/ 52 w 54"/>
                <a:gd name="T71" fmla="*/ 10 h 43"/>
                <a:gd name="T72" fmla="*/ 52 w 54"/>
                <a:gd name="T73" fmla="*/ 10 h 43"/>
                <a:gd name="T74" fmla="*/ 52 w 54"/>
                <a:gd name="T75" fmla="*/ 11 h 43"/>
                <a:gd name="T76" fmla="*/ 32 w 54"/>
                <a:gd name="T77" fmla="*/ 21 h 43"/>
                <a:gd name="T78" fmla="*/ 31 w 54"/>
                <a:gd name="T79" fmla="*/ 21 h 43"/>
                <a:gd name="T80" fmla="*/ 31 w 54"/>
                <a:gd name="T81" fmla="*/ 20 h 43"/>
                <a:gd name="T82" fmla="*/ 32 w 54"/>
                <a:gd name="T83" fmla="*/ 20 h 43"/>
                <a:gd name="T84" fmla="*/ 19 w 54"/>
                <a:gd name="T85" fmla="*/ 23 h 43"/>
                <a:gd name="T86" fmla="*/ 18 w 54"/>
                <a:gd name="T87" fmla="*/ 22 h 43"/>
                <a:gd name="T88" fmla="*/ 20 w 54"/>
                <a:gd name="T89" fmla="*/ 21 h 43"/>
                <a:gd name="T90" fmla="*/ 20 w 54"/>
                <a:gd name="T91" fmla="*/ 22 h 43"/>
                <a:gd name="T92" fmla="*/ 11 w 54"/>
                <a:gd name="T93" fmla="*/ 22 h 43"/>
                <a:gd name="T94" fmla="*/ 11 w 54"/>
                <a:gd name="T95" fmla="*/ 22 h 43"/>
                <a:gd name="T96" fmla="*/ 11 w 54"/>
                <a:gd name="T97" fmla="*/ 21 h 43"/>
                <a:gd name="T98" fmla="*/ 11 w 54"/>
                <a:gd name="T99" fmla="*/ 22 h 43"/>
                <a:gd name="T100" fmla="*/ 26 w 54"/>
                <a:gd name="T101" fmla="*/ 24 h 43"/>
                <a:gd name="T102" fmla="*/ 25 w 54"/>
                <a:gd name="T103" fmla="*/ 24 h 43"/>
                <a:gd name="T104" fmla="*/ 23 w 54"/>
                <a:gd name="T105" fmla="*/ 23 h 43"/>
                <a:gd name="T106" fmla="*/ 26 w 54"/>
                <a:gd name="T107"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43">
                  <a:moveTo>
                    <a:pt x="53" y="6"/>
                  </a:moveTo>
                  <a:cubicBezTo>
                    <a:pt x="53" y="7"/>
                    <a:pt x="53" y="7"/>
                    <a:pt x="53" y="7"/>
                  </a:cubicBezTo>
                  <a:cubicBezTo>
                    <a:pt x="53" y="13"/>
                    <a:pt x="53" y="13"/>
                    <a:pt x="53" y="13"/>
                  </a:cubicBezTo>
                  <a:cubicBezTo>
                    <a:pt x="54" y="14"/>
                    <a:pt x="54" y="14"/>
                    <a:pt x="54" y="14"/>
                  </a:cubicBezTo>
                  <a:cubicBezTo>
                    <a:pt x="53" y="14"/>
                    <a:pt x="53" y="14"/>
                    <a:pt x="53" y="14"/>
                  </a:cubicBezTo>
                  <a:cubicBezTo>
                    <a:pt x="53" y="15"/>
                    <a:pt x="53" y="14"/>
                    <a:pt x="52" y="15"/>
                  </a:cubicBezTo>
                  <a:cubicBezTo>
                    <a:pt x="51" y="16"/>
                    <a:pt x="51" y="16"/>
                    <a:pt x="50" y="17"/>
                  </a:cubicBezTo>
                  <a:cubicBezTo>
                    <a:pt x="50" y="17"/>
                    <a:pt x="50" y="17"/>
                    <a:pt x="50" y="17"/>
                  </a:cubicBezTo>
                  <a:cubicBezTo>
                    <a:pt x="49" y="16"/>
                    <a:pt x="49" y="16"/>
                    <a:pt x="49" y="15"/>
                  </a:cubicBezTo>
                  <a:cubicBezTo>
                    <a:pt x="49" y="15"/>
                    <a:pt x="49" y="15"/>
                    <a:pt x="49" y="15"/>
                  </a:cubicBezTo>
                  <a:cubicBezTo>
                    <a:pt x="49" y="15"/>
                    <a:pt x="49" y="15"/>
                    <a:pt x="49" y="15"/>
                  </a:cubicBezTo>
                  <a:cubicBezTo>
                    <a:pt x="49" y="15"/>
                    <a:pt x="49" y="15"/>
                    <a:pt x="49" y="15"/>
                  </a:cubicBezTo>
                  <a:cubicBezTo>
                    <a:pt x="49" y="14"/>
                    <a:pt x="49" y="14"/>
                    <a:pt x="49" y="14"/>
                  </a:cubicBezTo>
                  <a:cubicBezTo>
                    <a:pt x="49" y="14"/>
                    <a:pt x="49" y="14"/>
                    <a:pt x="49" y="14"/>
                  </a:cubicBezTo>
                  <a:cubicBezTo>
                    <a:pt x="48" y="14"/>
                    <a:pt x="48" y="14"/>
                    <a:pt x="48" y="14"/>
                  </a:cubicBezTo>
                  <a:cubicBezTo>
                    <a:pt x="48" y="14"/>
                    <a:pt x="48" y="14"/>
                    <a:pt x="48" y="14"/>
                  </a:cubicBezTo>
                  <a:cubicBezTo>
                    <a:pt x="47" y="15"/>
                    <a:pt x="47" y="15"/>
                    <a:pt x="47" y="15"/>
                  </a:cubicBezTo>
                  <a:cubicBezTo>
                    <a:pt x="47" y="15"/>
                    <a:pt x="47" y="15"/>
                    <a:pt x="47" y="15"/>
                  </a:cubicBezTo>
                  <a:cubicBezTo>
                    <a:pt x="47" y="18"/>
                    <a:pt x="47" y="16"/>
                    <a:pt x="47" y="18"/>
                  </a:cubicBezTo>
                  <a:cubicBezTo>
                    <a:pt x="47" y="19"/>
                    <a:pt x="47" y="19"/>
                    <a:pt x="47" y="19"/>
                  </a:cubicBezTo>
                  <a:cubicBezTo>
                    <a:pt x="47" y="20"/>
                    <a:pt x="47" y="20"/>
                    <a:pt x="47" y="20"/>
                  </a:cubicBezTo>
                  <a:cubicBezTo>
                    <a:pt x="47" y="21"/>
                    <a:pt x="47" y="21"/>
                    <a:pt x="47" y="21"/>
                  </a:cubicBezTo>
                  <a:cubicBezTo>
                    <a:pt x="47" y="22"/>
                    <a:pt x="47" y="22"/>
                    <a:pt x="47" y="22"/>
                  </a:cubicBezTo>
                  <a:cubicBezTo>
                    <a:pt x="47" y="23"/>
                    <a:pt x="47" y="23"/>
                    <a:pt x="47" y="23"/>
                  </a:cubicBezTo>
                  <a:cubicBezTo>
                    <a:pt x="47" y="23"/>
                    <a:pt x="47" y="23"/>
                    <a:pt x="47" y="23"/>
                  </a:cubicBezTo>
                  <a:cubicBezTo>
                    <a:pt x="48" y="23"/>
                    <a:pt x="48" y="23"/>
                    <a:pt x="48" y="23"/>
                  </a:cubicBezTo>
                  <a:cubicBezTo>
                    <a:pt x="49" y="24"/>
                    <a:pt x="49" y="24"/>
                    <a:pt x="49" y="25"/>
                  </a:cubicBezTo>
                  <a:cubicBezTo>
                    <a:pt x="49" y="25"/>
                    <a:pt x="49" y="25"/>
                    <a:pt x="49" y="25"/>
                  </a:cubicBezTo>
                  <a:cubicBezTo>
                    <a:pt x="48" y="25"/>
                    <a:pt x="48" y="25"/>
                    <a:pt x="47" y="26"/>
                  </a:cubicBezTo>
                  <a:cubicBezTo>
                    <a:pt x="46" y="26"/>
                    <a:pt x="46" y="26"/>
                    <a:pt x="46" y="26"/>
                  </a:cubicBezTo>
                  <a:cubicBezTo>
                    <a:pt x="44" y="26"/>
                    <a:pt x="44" y="26"/>
                    <a:pt x="44" y="26"/>
                  </a:cubicBezTo>
                  <a:cubicBezTo>
                    <a:pt x="43" y="27"/>
                    <a:pt x="43" y="27"/>
                    <a:pt x="43" y="27"/>
                  </a:cubicBezTo>
                  <a:cubicBezTo>
                    <a:pt x="44" y="27"/>
                    <a:pt x="43" y="27"/>
                    <a:pt x="44" y="27"/>
                  </a:cubicBezTo>
                  <a:cubicBezTo>
                    <a:pt x="44" y="28"/>
                    <a:pt x="44" y="28"/>
                    <a:pt x="44" y="28"/>
                  </a:cubicBezTo>
                  <a:cubicBezTo>
                    <a:pt x="44" y="30"/>
                    <a:pt x="41" y="36"/>
                    <a:pt x="40" y="38"/>
                  </a:cubicBezTo>
                  <a:cubicBezTo>
                    <a:pt x="40" y="40"/>
                    <a:pt x="40" y="39"/>
                    <a:pt x="40" y="42"/>
                  </a:cubicBezTo>
                  <a:cubicBezTo>
                    <a:pt x="39" y="43"/>
                    <a:pt x="39" y="43"/>
                    <a:pt x="39" y="43"/>
                  </a:cubicBezTo>
                  <a:cubicBezTo>
                    <a:pt x="39" y="43"/>
                    <a:pt x="39" y="43"/>
                    <a:pt x="39" y="43"/>
                  </a:cubicBezTo>
                  <a:cubicBezTo>
                    <a:pt x="37" y="42"/>
                    <a:pt x="13" y="39"/>
                    <a:pt x="11" y="39"/>
                  </a:cubicBezTo>
                  <a:cubicBezTo>
                    <a:pt x="1" y="27"/>
                    <a:pt x="0" y="25"/>
                    <a:pt x="0" y="25"/>
                  </a:cubicBezTo>
                  <a:cubicBezTo>
                    <a:pt x="0" y="24"/>
                    <a:pt x="0" y="24"/>
                    <a:pt x="0" y="24"/>
                  </a:cubicBezTo>
                  <a:cubicBezTo>
                    <a:pt x="0" y="24"/>
                    <a:pt x="0" y="23"/>
                    <a:pt x="0" y="22"/>
                  </a:cubicBezTo>
                  <a:cubicBezTo>
                    <a:pt x="0" y="22"/>
                    <a:pt x="0" y="22"/>
                    <a:pt x="0" y="22"/>
                  </a:cubicBezTo>
                  <a:cubicBezTo>
                    <a:pt x="0" y="22"/>
                    <a:pt x="0" y="22"/>
                    <a:pt x="1" y="23"/>
                  </a:cubicBezTo>
                  <a:cubicBezTo>
                    <a:pt x="1" y="23"/>
                    <a:pt x="1" y="23"/>
                    <a:pt x="1" y="23"/>
                  </a:cubicBezTo>
                  <a:cubicBezTo>
                    <a:pt x="2" y="23"/>
                    <a:pt x="2" y="23"/>
                    <a:pt x="2" y="23"/>
                  </a:cubicBezTo>
                  <a:cubicBezTo>
                    <a:pt x="2" y="25"/>
                    <a:pt x="2" y="25"/>
                    <a:pt x="2" y="25"/>
                  </a:cubicBezTo>
                  <a:cubicBezTo>
                    <a:pt x="3" y="26"/>
                    <a:pt x="3" y="26"/>
                    <a:pt x="3" y="26"/>
                  </a:cubicBezTo>
                  <a:cubicBezTo>
                    <a:pt x="3" y="26"/>
                    <a:pt x="3" y="26"/>
                    <a:pt x="3" y="26"/>
                  </a:cubicBezTo>
                  <a:cubicBezTo>
                    <a:pt x="6" y="26"/>
                    <a:pt x="6" y="26"/>
                    <a:pt x="6" y="26"/>
                  </a:cubicBezTo>
                  <a:cubicBezTo>
                    <a:pt x="8" y="26"/>
                    <a:pt x="9" y="25"/>
                    <a:pt x="12" y="24"/>
                  </a:cubicBezTo>
                  <a:cubicBezTo>
                    <a:pt x="17" y="24"/>
                    <a:pt x="23" y="25"/>
                    <a:pt x="26" y="25"/>
                  </a:cubicBezTo>
                  <a:cubicBezTo>
                    <a:pt x="27" y="24"/>
                    <a:pt x="31" y="23"/>
                    <a:pt x="31" y="23"/>
                  </a:cubicBezTo>
                  <a:cubicBezTo>
                    <a:pt x="32" y="22"/>
                    <a:pt x="32" y="22"/>
                    <a:pt x="32" y="22"/>
                  </a:cubicBezTo>
                  <a:cubicBezTo>
                    <a:pt x="32" y="20"/>
                    <a:pt x="32" y="20"/>
                    <a:pt x="33" y="19"/>
                  </a:cubicBezTo>
                  <a:cubicBezTo>
                    <a:pt x="33" y="19"/>
                    <a:pt x="33" y="19"/>
                    <a:pt x="33" y="19"/>
                  </a:cubicBezTo>
                  <a:cubicBezTo>
                    <a:pt x="34" y="18"/>
                    <a:pt x="34" y="18"/>
                    <a:pt x="34" y="18"/>
                  </a:cubicBezTo>
                  <a:cubicBezTo>
                    <a:pt x="34" y="17"/>
                    <a:pt x="34" y="17"/>
                    <a:pt x="34" y="17"/>
                  </a:cubicBezTo>
                  <a:cubicBezTo>
                    <a:pt x="35" y="16"/>
                    <a:pt x="39" y="14"/>
                    <a:pt x="41" y="11"/>
                  </a:cubicBezTo>
                  <a:cubicBezTo>
                    <a:pt x="42" y="10"/>
                    <a:pt x="42" y="10"/>
                    <a:pt x="42" y="10"/>
                  </a:cubicBezTo>
                  <a:cubicBezTo>
                    <a:pt x="46" y="6"/>
                    <a:pt x="40" y="10"/>
                    <a:pt x="49" y="4"/>
                  </a:cubicBezTo>
                  <a:cubicBezTo>
                    <a:pt x="50" y="2"/>
                    <a:pt x="50" y="1"/>
                    <a:pt x="50" y="1"/>
                  </a:cubicBezTo>
                  <a:cubicBezTo>
                    <a:pt x="51" y="0"/>
                    <a:pt x="51" y="0"/>
                    <a:pt x="51" y="0"/>
                  </a:cubicBezTo>
                  <a:cubicBezTo>
                    <a:pt x="51" y="1"/>
                    <a:pt x="51" y="1"/>
                    <a:pt x="51" y="1"/>
                  </a:cubicBezTo>
                  <a:cubicBezTo>
                    <a:pt x="51" y="2"/>
                    <a:pt x="51" y="5"/>
                    <a:pt x="51" y="5"/>
                  </a:cubicBezTo>
                  <a:cubicBezTo>
                    <a:pt x="51" y="6"/>
                    <a:pt x="51" y="6"/>
                    <a:pt x="51" y="6"/>
                  </a:cubicBezTo>
                  <a:cubicBezTo>
                    <a:pt x="52" y="6"/>
                    <a:pt x="52" y="6"/>
                    <a:pt x="52" y="6"/>
                  </a:cubicBezTo>
                  <a:cubicBezTo>
                    <a:pt x="52" y="6"/>
                    <a:pt x="52" y="6"/>
                    <a:pt x="52" y="6"/>
                  </a:cubicBezTo>
                  <a:cubicBezTo>
                    <a:pt x="53" y="6"/>
                    <a:pt x="53" y="6"/>
                    <a:pt x="53" y="6"/>
                  </a:cubicBezTo>
                  <a:close/>
                  <a:moveTo>
                    <a:pt x="52" y="11"/>
                  </a:moveTo>
                  <a:cubicBezTo>
                    <a:pt x="52" y="10"/>
                    <a:pt x="52" y="10"/>
                    <a:pt x="52" y="10"/>
                  </a:cubicBezTo>
                  <a:cubicBezTo>
                    <a:pt x="52" y="10"/>
                    <a:pt x="52" y="10"/>
                    <a:pt x="52" y="10"/>
                  </a:cubicBezTo>
                  <a:cubicBezTo>
                    <a:pt x="52" y="10"/>
                    <a:pt x="52" y="10"/>
                    <a:pt x="52" y="10"/>
                  </a:cubicBezTo>
                  <a:cubicBezTo>
                    <a:pt x="52" y="10"/>
                    <a:pt x="52" y="10"/>
                    <a:pt x="52" y="10"/>
                  </a:cubicBezTo>
                  <a:cubicBezTo>
                    <a:pt x="52" y="11"/>
                    <a:pt x="52" y="11"/>
                    <a:pt x="52" y="11"/>
                  </a:cubicBezTo>
                  <a:cubicBezTo>
                    <a:pt x="52" y="11"/>
                    <a:pt x="52" y="11"/>
                    <a:pt x="52" y="11"/>
                  </a:cubicBezTo>
                  <a:cubicBezTo>
                    <a:pt x="52" y="11"/>
                    <a:pt x="52" y="11"/>
                    <a:pt x="52" y="11"/>
                  </a:cubicBezTo>
                  <a:close/>
                  <a:moveTo>
                    <a:pt x="32" y="21"/>
                  </a:moveTo>
                  <a:cubicBezTo>
                    <a:pt x="32" y="21"/>
                    <a:pt x="32" y="21"/>
                    <a:pt x="32"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1"/>
                    <a:pt x="32" y="21"/>
                    <a:pt x="32" y="21"/>
                  </a:cubicBezTo>
                  <a:close/>
                  <a:moveTo>
                    <a:pt x="19" y="23"/>
                  </a:moveTo>
                  <a:cubicBezTo>
                    <a:pt x="18" y="23"/>
                    <a:pt x="18" y="23"/>
                    <a:pt x="18" y="23"/>
                  </a:cubicBezTo>
                  <a:cubicBezTo>
                    <a:pt x="18" y="22"/>
                    <a:pt x="18" y="22"/>
                    <a:pt x="18" y="22"/>
                  </a:cubicBezTo>
                  <a:cubicBezTo>
                    <a:pt x="18" y="22"/>
                    <a:pt x="19" y="22"/>
                    <a:pt x="20" y="21"/>
                  </a:cubicBezTo>
                  <a:cubicBezTo>
                    <a:pt x="20" y="21"/>
                    <a:pt x="20" y="21"/>
                    <a:pt x="20" y="21"/>
                  </a:cubicBezTo>
                  <a:cubicBezTo>
                    <a:pt x="21" y="21"/>
                    <a:pt x="21" y="21"/>
                    <a:pt x="21" y="21"/>
                  </a:cubicBezTo>
                  <a:cubicBezTo>
                    <a:pt x="20" y="22"/>
                    <a:pt x="20" y="22"/>
                    <a:pt x="20" y="22"/>
                  </a:cubicBezTo>
                  <a:cubicBezTo>
                    <a:pt x="19" y="23"/>
                    <a:pt x="19" y="23"/>
                    <a:pt x="19" y="23"/>
                  </a:cubicBezTo>
                  <a:close/>
                  <a:moveTo>
                    <a:pt x="11" y="22"/>
                  </a:moveTo>
                  <a:cubicBezTo>
                    <a:pt x="11" y="22"/>
                    <a:pt x="11" y="22"/>
                    <a:pt x="11" y="22"/>
                  </a:cubicBezTo>
                  <a:cubicBezTo>
                    <a:pt x="11" y="22"/>
                    <a:pt x="11" y="22"/>
                    <a:pt x="11" y="22"/>
                  </a:cubicBezTo>
                  <a:cubicBezTo>
                    <a:pt x="11" y="22"/>
                    <a:pt x="11" y="22"/>
                    <a:pt x="11" y="22"/>
                  </a:cubicBezTo>
                  <a:cubicBezTo>
                    <a:pt x="11" y="21"/>
                    <a:pt x="11" y="21"/>
                    <a:pt x="11" y="21"/>
                  </a:cubicBezTo>
                  <a:cubicBezTo>
                    <a:pt x="12" y="22"/>
                    <a:pt x="12" y="22"/>
                    <a:pt x="12" y="22"/>
                  </a:cubicBezTo>
                  <a:lnTo>
                    <a:pt x="11" y="22"/>
                  </a:lnTo>
                  <a:close/>
                  <a:moveTo>
                    <a:pt x="26" y="24"/>
                  </a:moveTo>
                  <a:cubicBezTo>
                    <a:pt x="26" y="24"/>
                    <a:pt x="26" y="24"/>
                    <a:pt x="26" y="24"/>
                  </a:cubicBezTo>
                  <a:cubicBezTo>
                    <a:pt x="25" y="24"/>
                    <a:pt x="25" y="24"/>
                    <a:pt x="25" y="24"/>
                  </a:cubicBezTo>
                  <a:cubicBezTo>
                    <a:pt x="25" y="24"/>
                    <a:pt x="25" y="24"/>
                    <a:pt x="25" y="24"/>
                  </a:cubicBezTo>
                  <a:cubicBezTo>
                    <a:pt x="23" y="24"/>
                    <a:pt x="24" y="24"/>
                    <a:pt x="23" y="24"/>
                  </a:cubicBezTo>
                  <a:cubicBezTo>
                    <a:pt x="23" y="23"/>
                    <a:pt x="23" y="23"/>
                    <a:pt x="23" y="23"/>
                  </a:cubicBezTo>
                  <a:cubicBezTo>
                    <a:pt x="25" y="23"/>
                    <a:pt x="25" y="23"/>
                    <a:pt x="25" y="23"/>
                  </a:cubicBezTo>
                  <a:cubicBezTo>
                    <a:pt x="26" y="23"/>
                    <a:pt x="26" y="23"/>
                    <a:pt x="26" y="2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 name="Freeform 7">
              <a:extLst>
                <a:ext uri="{FF2B5EF4-FFF2-40B4-BE49-F238E27FC236}">
                  <a16:creationId xmlns:a16="http://schemas.microsoft.com/office/drawing/2014/main" id="{693E9E57-C545-4E13-8832-FBA9A8E6D49E}"/>
                </a:ext>
              </a:extLst>
            </p:cNvPr>
            <p:cNvSpPr>
              <a:spLocks/>
            </p:cNvSpPr>
            <p:nvPr/>
          </p:nvSpPr>
          <p:spPr bwMode="auto">
            <a:xfrm>
              <a:off x="14523074" y="7083588"/>
              <a:ext cx="674387" cy="508167"/>
            </a:xfrm>
            <a:custGeom>
              <a:avLst/>
              <a:gdLst>
                <a:gd name="T0" fmla="*/ 160 w 162"/>
                <a:gd name="T1" fmla="*/ 17 h 122"/>
                <a:gd name="T2" fmla="*/ 157 w 162"/>
                <a:gd name="T3" fmla="*/ 20 h 122"/>
                <a:gd name="T4" fmla="*/ 136 w 162"/>
                <a:gd name="T5" fmla="*/ 23 h 122"/>
                <a:gd name="T6" fmla="*/ 127 w 162"/>
                <a:gd name="T7" fmla="*/ 28 h 122"/>
                <a:gd name="T8" fmla="*/ 120 w 162"/>
                <a:gd name="T9" fmla="*/ 34 h 122"/>
                <a:gd name="T10" fmla="*/ 124 w 162"/>
                <a:gd name="T11" fmla="*/ 41 h 122"/>
                <a:gd name="T12" fmla="*/ 125 w 162"/>
                <a:gd name="T13" fmla="*/ 46 h 122"/>
                <a:gd name="T14" fmla="*/ 121 w 162"/>
                <a:gd name="T15" fmla="*/ 50 h 122"/>
                <a:gd name="T16" fmla="*/ 117 w 162"/>
                <a:gd name="T17" fmla="*/ 55 h 122"/>
                <a:gd name="T18" fmla="*/ 118 w 162"/>
                <a:gd name="T19" fmla="*/ 61 h 122"/>
                <a:gd name="T20" fmla="*/ 110 w 162"/>
                <a:gd name="T21" fmla="*/ 70 h 122"/>
                <a:gd name="T22" fmla="*/ 101 w 162"/>
                <a:gd name="T23" fmla="*/ 75 h 122"/>
                <a:gd name="T24" fmla="*/ 99 w 162"/>
                <a:gd name="T25" fmla="*/ 81 h 122"/>
                <a:gd name="T26" fmla="*/ 95 w 162"/>
                <a:gd name="T27" fmla="*/ 93 h 122"/>
                <a:gd name="T28" fmla="*/ 91 w 162"/>
                <a:gd name="T29" fmla="*/ 91 h 122"/>
                <a:gd name="T30" fmla="*/ 86 w 162"/>
                <a:gd name="T31" fmla="*/ 91 h 122"/>
                <a:gd name="T32" fmla="*/ 80 w 162"/>
                <a:gd name="T33" fmla="*/ 95 h 122"/>
                <a:gd name="T34" fmla="*/ 81 w 162"/>
                <a:gd name="T35" fmla="*/ 97 h 122"/>
                <a:gd name="T36" fmla="*/ 73 w 162"/>
                <a:gd name="T37" fmla="*/ 98 h 122"/>
                <a:gd name="T38" fmla="*/ 66 w 162"/>
                <a:gd name="T39" fmla="*/ 103 h 122"/>
                <a:gd name="T40" fmla="*/ 64 w 162"/>
                <a:gd name="T41" fmla="*/ 114 h 122"/>
                <a:gd name="T42" fmla="*/ 63 w 162"/>
                <a:gd name="T43" fmla="*/ 117 h 122"/>
                <a:gd name="T44" fmla="*/ 47 w 162"/>
                <a:gd name="T45" fmla="*/ 120 h 122"/>
                <a:gd name="T46" fmla="*/ 34 w 162"/>
                <a:gd name="T47" fmla="*/ 121 h 122"/>
                <a:gd name="T48" fmla="*/ 14 w 162"/>
                <a:gd name="T49" fmla="*/ 98 h 122"/>
                <a:gd name="T50" fmla="*/ 3 w 162"/>
                <a:gd name="T51" fmla="*/ 92 h 122"/>
                <a:gd name="T52" fmla="*/ 0 w 162"/>
                <a:gd name="T53" fmla="*/ 74 h 122"/>
                <a:gd name="T54" fmla="*/ 1 w 162"/>
                <a:gd name="T55" fmla="*/ 67 h 122"/>
                <a:gd name="T56" fmla="*/ 0 w 162"/>
                <a:gd name="T57" fmla="*/ 61 h 122"/>
                <a:gd name="T58" fmla="*/ 2 w 162"/>
                <a:gd name="T59" fmla="*/ 55 h 122"/>
                <a:gd name="T60" fmla="*/ 5 w 162"/>
                <a:gd name="T61" fmla="*/ 53 h 122"/>
                <a:gd name="T62" fmla="*/ 7 w 162"/>
                <a:gd name="T63" fmla="*/ 47 h 122"/>
                <a:gd name="T64" fmla="*/ 8 w 162"/>
                <a:gd name="T65" fmla="*/ 41 h 122"/>
                <a:gd name="T66" fmla="*/ 11 w 162"/>
                <a:gd name="T67" fmla="*/ 42 h 122"/>
                <a:gd name="T68" fmla="*/ 19 w 162"/>
                <a:gd name="T69" fmla="*/ 45 h 122"/>
                <a:gd name="T70" fmla="*/ 22 w 162"/>
                <a:gd name="T71" fmla="*/ 45 h 122"/>
                <a:gd name="T72" fmla="*/ 30 w 162"/>
                <a:gd name="T73" fmla="*/ 39 h 122"/>
                <a:gd name="T74" fmla="*/ 31 w 162"/>
                <a:gd name="T75" fmla="*/ 37 h 122"/>
                <a:gd name="T76" fmla="*/ 40 w 162"/>
                <a:gd name="T77" fmla="*/ 33 h 122"/>
                <a:gd name="T78" fmla="*/ 57 w 162"/>
                <a:gd name="T79" fmla="*/ 17 h 122"/>
                <a:gd name="T80" fmla="*/ 63 w 162"/>
                <a:gd name="T81" fmla="*/ 15 h 122"/>
                <a:gd name="T82" fmla="*/ 75 w 162"/>
                <a:gd name="T83" fmla="*/ 17 h 122"/>
                <a:gd name="T84" fmla="*/ 79 w 162"/>
                <a:gd name="T85" fmla="*/ 17 h 122"/>
                <a:gd name="T86" fmla="*/ 81 w 162"/>
                <a:gd name="T87" fmla="*/ 19 h 122"/>
                <a:gd name="T88" fmla="*/ 87 w 162"/>
                <a:gd name="T89" fmla="*/ 21 h 122"/>
                <a:gd name="T90" fmla="*/ 91 w 162"/>
                <a:gd name="T91" fmla="*/ 18 h 122"/>
                <a:gd name="T92" fmla="*/ 93 w 162"/>
                <a:gd name="T93" fmla="*/ 17 h 122"/>
                <a:gd name="T94" fmla="*/ 95 w 162"/>
                <a:gd name="T95" fmla="*/ 16 h 122"/>
                <a:gd name="T96" fmla="*/ 100 w 162"/>
                <a:gd name="T97" fmla="*/ 17 h 122"/>
                <a:gd name="T98" fmla="*/ 102 w 162"/>
                <a:gd name="T99" fmla="*/ 12 h 122"/>
                <a:gd name="T100" fmla="*/ 108 w 162"/>
                <a:gd name="T101" fmla="*/ 13 h 122"/>
                <a:gd name="T102" fmla="*/ 109 w 162"/>
                <a:gd name="T103" fmla="*/ 8 h 122"/>
                <a:gd name="T104" fmla="*/ 116 w 162"/>
                <a:gd name="T105" fmla="*/ 0 h 122"/>
                <a:gd name="T106" fmla="*/ 121 w 162"/>
                <a:gd name="T107" fmla="*/ 8 h 122"/>
                <a:gd name="T108" fmla="*/ 124 w 162"/>
                <a:gd name="T109" fmla="*/ 8 h 122"/>
                <a:gd name="T110" fmla="*/ 125 w 162"/>
                <a:gd name="T111" fmla="*/ 25 h 122"/>
                <a:gd name="T112" fmla="*/ 136 w 162"/>
                <a:gd name="T113" fmla="*/ 20 h 122"/>
                <a:gd name="T114" fmla="*/ 148 w 162"/>
                <a:gd name="T115" fmla="*/ 15 h 122"/>
                <a:gd name="T116" fmla="*/ 147 w 162"/>
                <a:gd name="T117" fmla="*/ 17 h 122"/>
                <a:gd name="T118" fmla="*/ 155 w 162"/>
                <a:gd name="T119"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2" h="122">
                  <a:moveTo>
                    <a:pt x="161" y="18"/>
                  </a:moveTo>
                  <a:cubicBezTo>
                    <a:pt x="161" y="18"/>
                    <a:pt x="161" y="18"/>
                    <a:pt x="161" y="18"/>
                  </a:cubicBezTo>
                  <a:cubicBezTo>
                    <a:pt x="160" y="17"/>
                    <a:pt x="160" y="17"/>
                    <a:pt x="160" y="17"/>
                  </a:cubicBezTo>
                  <a:cubicBezTo>
                    <a:pt x="160" y="17"/>
                    <a:pt x="160" y="17"/>
                    <a:pt x="160" y="17"/>
                  </a:cubicBezTo>
                  <a:cubicBezTo>
                    <a:pt x="159" y="17"/>
                    <a:pt x="159" y="17"/>
                    <a:pt x="159" y="17"/>
                  </a:cubicBezTo>
                  <a:cubicBezTo>
                    <a:pt x="159" y="17"/>
                    <a:pt x="158" y="17"/>
                    <a:pt x="155" y="19"/>
                  </a:cubicBezTo>
                  <a:cubicBezTo>
                    <a:pt x="156" y="19"/>
                    <a:pt x="156" y="19"/>
                    <a:pt x="156" y="19"/>
                  </a:cubicBezTo>
                  <a:cubicBezTo>
                    <a:pt x="157" y="20"/>
                    <a:pt x="157" y="20"/>
                    <a:pt x="157" y="20"/>
                  </a:cubicBezTo>
                  <a:cubicBezTo>
                    <a:pt x="153" y="22"/>
                    <a:pt x="153" y="22"/>
                    <a:pt x="152" y="23"/>
                  </a:cubicBezTo>
                  <a:cubicBezTo>
                    <a:pt x="151" y="23"/>
                    <a:pt x="151" y="23"/>
                    <a:pt x="151" y="23"/>
                  </a:cubicBezTo>
                  <a:cubicBezTo>
                    <a:pt x="150" y="23"/>
                    <a:pt x="151" y="23"/>
                    <a:pt x="149" y="22"/>
                  </a:cubicBezTo>
                  <a:cubicBezTo>
                    <a:pt x="137" y="23"/>
                    <a:pt x="144" y="23"/>
                    <a:pt x="136" y="23"/>
                  </a:cubicBezTo>
                  <a:cubicBezTo>
                    <a:pt x="134" y="24"/>
                    <a:pt x="134" y="24"/>
                    <a:pt x="132" y="24"/>
                  </a:cubicBezTo>
                  <a:cubicBezTo>
                    <a:pt x="131" y="25"/>
                    <a:pt x="131" y="25"/>
                    <a:pt x="131" y="25"/>
                  </a:cubicBezTo>
                  <a:cubicBezTo>
                    <a:pt x="130" y="26"/>
                    <a:pt x="130" y="26"/>
                    <a:pt x="130" y="26"/>
                  </a:cubicBezTo>
                  <a:cubicBezTo>
                    <a:pt x="128" y="28"/>
                    <a:pt x="128" y="27"/>
                    <a:pt x="127" y="28"/>
                  </a:cubicBezTo>
                  <a:cubicBezTo>
                    <a:pt x="126" y="29"/>
                    <a:pt x="126" y="29"/>
                    <a:pt x="126" y="29"/>
                  </a:cubicBezTo>
                  <a:cubicBezTo>
                    <a:pt x="126" y="29"/>
                    <a:pt x="126" y="29"/>
                    <a:pt x="125" y="29"/>
                  </a:cubicBezTo>
                  <a:cubicBezTo>
                    <a:pt x="123" y="31"/>
                    <a:pt x="123" y="31"/>
                    <a:pt x="120" y="33"/>
                  </a:cubicBezTo>
                  <a:cubicBezTo>
                    <a:pt x="120" y="34"/>
                    <a:pt x="120" y="34"/>
                    <a:pt x="120" y="34"/>
                  </a:cubicBezTo>
                  <a:cubicBezTo>
                    <a:pt x="120" y="35"/>
                    <a:pt x="120" y="35"/>
                    <a:pt x="120" y="35"/>
                  </a:cubicBezTo>
                  <a:cubicBezTo>
                    <a:pt x="121" y="36"/>
                    <a:pt x="121" y="36"/>
                    <a:pt x="121" y="36"/>
                  </a:cubicBezTo>
                  <a:cubicBezTo>
                    <a:pt x="122" y="37"/>
                    <a:pt x="123" y="37"/>
                    <a:pt x="123" y="40"/>
                  </a:cubicBezTo>
                  <a:cubicBezTo>
                    <a:pt x="124" y="41"/>
                    <a:pt x="124" y="41"/>
                    <a:pt x="124" y="41"/>
                  </a:cubicBezTo>
                  <a:cubicBezTo>
                    <a:pt x="124" y="42"/>
                    <a:pt x="124" y="42"/>
                    <a:pt x="124" y="43"/>
                  </a:cubicBezTo>
                  <a:cubicBezTo>
                    <a:pt x="124" y="43"/>
                    <a:pt x="124" y="43"/>
                    <a:pt x="124" y="44"/>
                  </a:cubicBezTo>
                  <a:cubicBezTo>
                    <a:pt x="124" y="44"/>
                    <a:pt x="124" y="44"/>
                    <a:pt x="124" y="44"/>
                  </a:cubicBezTo>
                  <a:cubicBezTo>
                    <a:pt x="124" y="45"/>
                    <a:pt x="124" y="45"/>
                    <a:pt x="125" y="46"/>
                  </a:cubicBezTo>
                  <a:cubicBezTo>
                    <a:pt x="124" y="46"/>
                    <a:pt x="124" y="46"/>
                    <a:pt x="124" y="46"/>
                  </a:cubicBezTo>
                  <a:cubicBezTo>
                    <a:pt x="124" y="47"/>
                    <a:pt x="124" y="47"/>
                    <a:pt x="124" y="47"/>
                  </a:cubicBezTo>
                  <a:cubicBezTo>
                    <a:pt x="123" y="48"/>
                    <a:pt x="124" y="48"/>
                    <a:pt x="123" y="49"/>
                  </a:cubicBezTo>
                  <a:cubicBezTo>
                    <a:pt x="121" y="50"/>
                    <a:pt x="122" y="50"/>
                    <a:pt x="121" y="50"/>
                  </a:cubicBezTo>
                  <a:cubicBezTo>
                    <a:pt x="120" y="52"/>
                    <a:pt x="120" y="51"/>
                    <a:pt x="119" y="53"/>
                  </a:cubicBezTo>
                  <a:cubicBezTo>
                    <a:pt x="118" y="54"/>
                    <a:pt x="118" y="54"/>
                    <a:pt x="118" y="54"/>
                  </a:cubicBezTo>
                  <a:cubicBezTo>
                    <a:pt x="118" y="54"/>
                    <a:pt x="118" y="54"/>
                    <a:pt x="118" y="54"/>
                  </a:cubicBezTo>
                  <a:cubicBezTo>
                    <a:pt x="117" y="55"/>
                    <a:pt x="117" y="55"/>
                    <a:pt x="117" y="55"/>
                  </a:cubicBezTo>
                  <a:cubicBezTo>
                    <a:pt x="117" y="55"/>
                    <a:pt x="117" y="55"/>
                    <a:pt x="117" y="55"/>
                  </a:cubicBezTo>
                  <a:cubicBezTo>
                    <a:pt x="118" y="56"/>
                    <a:pt x="118" y="56"/>
                    <a:pt x="119" y="57"/>
                  </a:cubicBezTo>
                  <a:cubicBezTo>
                    <a:pt x="119" y="59"/>
                    <a:pt x="119" y="59"/>
                    <a:pt x="119" y="60"/>
                  </a:cubicBezTo>
                  <a:cubicBezTo>
                    <a:pt x="118" y="61"/>
                    <a:pt x="118" y="61"/>
                    <a:pt x="118" y="61"/>
                  </a:cubicBezTo>
                  <a:cubicBezTo>
                    <a:pt x="112" y="64"/>
                    <a:pt x="110" y="63"/>
                    <a:pt x="106" y="61"/>
                  </a:cubicBezTo>
                  <a:cubicBezTo>
                    <a:pt x="105" y="62"/>
                    <a:pt x="105" y="62"/>
                    <a:pt x="105" y="62"/>
                  </a:cubicBezTo>
                  <a:cubicBezTo>
                    <a:pt x="105" y="63"/>
                    <a:pt x="105" y="63"/>
                    <a:pt x="105" y="63"/>
                  </a:cubicBezTo>
                  <a:cubicBezTo>
                    <a:pt x="110" y="69"/>
                    <a:pt x="107" y="66"/>
                    <a:pt x="110" y="70"/>
                  </a:cubicBezTo>
                  <a:cubicBezTo>
                    <a:pt x="109" y="72"/>
                    <a:pt x="109" y="72"/>
                    <a:pt x="109" y="72"/>
                  </a:cubicBezTo>
                  <a:cubicBezTo>
                    <a:pt x="107" y="73"/>
                    <a:pt x="108" y="72"/>
                    <a:pt x="106" y="74"/>
                  </a:cubicBezTo>
                  <a:cubicBezTo>
                    <a:pt x="103" y="74"/>
                    <a:pt x="103" y="74"/>
                    <a:pt x="102" y="75"/>
                  </a:cubicBezTo>
                  <a:cubicBezTo>
                    <a:pt x="101" y="75"/>
                    <a:pt x="101" y="75"/>
                    <a:pt x="101" y="75"/>
                  </a:cubicBezTo>
                  <a:cubicBezTo>
                    <a:pt x="100" y="78"/>
                    <a:pt x="100" y="78"/>
                    <a:pt x="100" y="78"/>
                  </a:cubicBezTo>
                  <a:cubicBezTo>
                    <a:pt x="100" y="78"/>
                    <a:pt x="100" y="78"/>
                    <a:pt x="100" y="78"/>
                  </a:cubicBezTo>
                  <a:cubicBezTo>
                    <a:pt x="100" y="80"/>
                    <a:pt x="100" y="80"/>
                    <a:pt x="100" y="80"/>
                  </a:cubicBezTo>
                  <a:cubicBezTo>
                    <a:pt x="99" y="81"/>
                    <a:pt x="99" y="81"/>
                    <a:pt x="99" y="81"/>
                  </a:cubicBezTo>
                  <a:cubicBezTo>
                    <a:pt x="98" y="82"/>
                    <a:pt x="98" y="82"/>
                    <a:pt x="98" y="82"/>
                  </a:cubicBezTo>
                  <a:cubicBezTo>
                    <a:pt x="98" y="83"/>
                    <a:pt x="98" y="83"/>
                    <a:pt x="98" y="83"/>
                  </a:cubicBezTo>
                  <a:cubicBezTo>
                    <a:pt x="98" y="85"/>
                    <a:pt x="98" y="84"/>
                    <a:pt x="98" y="89"/>
                  </a:cubicBezTo>
                  <a:cubicBezTo>
                    <a:pt x="96" y="92"/>
                    <a:pt x="96" y="92"/>
                    <a:pt x="95" y="93"/>
                  </a:cubicBezTo>
                  <a:cubicBezTo>
                    <a:pt x="94" y="93"/>
                    <a:pt x="94" y="93"/>
                    <a:pt x="94" y="93"/>
                  </a:cubicBezTo>
                  <a:cubicBezTo>
                    <a:pt x="93" y="93"/>
                    <a:pt x="93" y="93"/>
                    <a:pt x="93" y="93"/>
                  </a:cubicBezTo>
                  <a:cubicBezTo>
                    <a:pt x="92" y="92"/>
                    <a:pt x="92" y="93"/>
                    <a:pt x="92" y="92"/>
                  </a:cubicBezTo>
                  <a:cubicBezTo>
                    <a:pt x="91" y="91"/>
                    <a:pt x="91" y="91"/>
                    <a:pt x="91" y="91"/>
                  </a:cubicBezTo>
                  <a:cubicBezTo>
                    <a:pt x="90" y="91"/>
                    <a:pt x="90" y="91"/>
                    <a:pt x="90" y="91"/>
                  </a:cubicBezTo>
                  <a:cubicBezTo>
                    <a:pt x="89" y="92"/>
                    <a:pt x="89" y="92"/>
                    <a:pt x="89" y="92"/>
                  </a:cubicBezTo>
                  <a:cubicBezTo>
                    <a:pt x="88" y="92"/>
                    <a:pt x="88" y="92"/>
                    <a:pt x="88" y="92"/>
                  </a:cubicBezTo>
                  <a:cubicBezTo>
                    <a:pt x="86" y="91"/>
                    <a:pt x="86" y="91"/>
                    <a:pt x="86" y="91"/>
                  </a:cubicBezTo>
                  <a:cubicBezTo>
                    <a:pt x="86" y="91"/>
                    <a:pt x="86" y="91"/>
                    <a:pt x="86" y="91"/>
                  </a:cubicBezTo>
                  <a:cubicBezTo>
                    <a:pt x="85" y="92"/>
                    <a:pt x="85" y="92"/>
                    <a:pt x="85" y="92"/>
                  </a:cubicBezTo>
                  <a:cubicBezTo>
                    <a:pt x="84" y="93"/>
                    <a:pt x="85" y="93"/>
                    <a:pt x="81" y="95"/>
                  </a:cubicBezTo>
                  <a:cubicBezTo>
                    <a:pt x="80" y="95"/>
                    <a:pt x="80" y="95"/>
                    <a:pt x="80" y="95"/>
                  </a:cubicBezTo>
                  <a:cubicBezTo>
                    <a:pt x="79" y="95"/>
                    <a:pt x="79" y="95"/>
                    <a:pt x="79" y="95"/>
                  </a:cubicBezTo>
                  <a:cubicBezTo>
                    <a:pt x="79" y="96"/>
                    <a:pt x="79" y="96"/>
                    <a:pt x="79" y="96"/>
                  </a:cubicBezTo>
                  <a:cubicBezTo>
                    <a:pt x="80" y="96"/>
                    <a:pt x="80" y="96"/>
                    <a:pt x="80" y="96"/>
                  </a:cubicBezTo>
                  <a:cubicBezTo>
                    <a:pt x="81" y="97"/>
                    <a:pt x="81" y="97"/>
                    <a:pt x="81" y="97"/>
                  </a:cubicBezTo>
                  <a:cubicBezTo>
                    <a:pt x="81" y="97"/>
                    <a:pt x="81" y="97"/>
                    <a:pt x="81" y="97"/>
                  </a:cubicBezTo>
                  <a:cubicBezTo>
                    <a:pt x="79" y="98"/>
                    <a:pt x="80" y="98"/>
                    <a:pt x="76" y="99"/>
                  </a:cubicBezTo>
                  <a:cubicBezTo>
                    <a:pt x="74" y="99"/>
                    <a:pt x="74" y="99"/>
                    <a:pt x="74" y="99"/>
                  </a:cubicBezTo>
                  <a:cubicBezTo>
                    <a:pt x="73" y="98"/>
                    <a:pt x="73" y="98"/>
                    <a:pt x="73" y="98"/>
                  </a:cubicBezTo>
                  <a:cubicBezTo>
                    <a:pt x="72" y="98"/>
                    <a:pt x="72" y="98"/>
                    <a:pt x="72" y="98"/>
                  </a:cubicBezTo>
                  <a:cubicBezTo>
                    <a:pt x="71" y="98"/>
                    <a:pt x="71" y="98"/>
                    <a:pt x="70" y="99"/>
                  </a:cubicBezTo>
                  <a:cubicBezTo>
                    <a:pt x="69" y="100"/>
                    <a:pt x="69" y="101"/>
                    <a:pt x="68" y="102"/>
                  </a:cubicBezTo>
                  <a:cubicBezTo>
                    <a:pt x="67" y="102"/>
                    <a:pt x="67" y="102"/>
                    <a:pt x="66" y="103"/>
                  </a:cubicBezTo>
                  <a:cubicBezTo>
                    <a:pt x="65" y="104"/>
                    <a:pt x="65" y="104"/>
                    <a:pt x="65" y="107"/>
                  </a:cubicBezTo>
                  <a:cubicBezTo>
                    <a:pt x="65" y="110"/>
                    <a:pt x="65" y="111"/>
                    <a:pt x="65" y="112"/>
                  </a:cubicBezTo>
                  <a:cubicBezTo>
                    <a:pt x="64" y="113"/>
                    <a:pt x="64" y="113"/>
                    <a:pt x="64" y="113"/>
                  </a:cubicBezTo>
                  <a:cubicBezTo>
                    <a:pt x="64" y="114"/>
                    <a:pt x="64" y="114"/>
                    <a:pt x="64" y="114"/>
                  </a:cubicBezTo>
                  <a:cubicBezTo>
                    <a:pt x="65" y="115"/>
                    <a:pt x="65" y="115"/>
                    <a:pt x="65" y="115"/>
                  </a:cubicBezTo>
                  <a:cubicBezTo>
                    <a:pt x="65" y="116"/>
                    <a:pt x="65" y="116"/>
                    <a:pt x="65" y="116"/>
                  </a:cubicBezTo>
                  <a:cubicBezTo>
                    <a:pt x="64" y="116"/>
                    <a:pt x="64" y="116"/>
                    <a:pt x="64" y="116"/>
                  </a:cubicBezTo>
                  <a:cubicBezTo>
                    <a:pt x="63" y="117"/>
                    <a:pt x="63" y="117"/>
                    <a:pt x="63" y="117"/>
                  </a:cubicBezTo>
                  <a:cubicBezTo>
                    <a:pt x="61" y="118"/>
                    <a:pt x="62" y="117"/>
                    <a:pt x="58" y="119"/>
                  </a:cubicBezTo>
                  <a:cubicBezTo>
                    <a:pt x="55" y="119"/>
                    <a:pt x="56" y="119"/>
                    <a:pt x="52" y="120"/>
                  </a:cubicBezTo>
                  <a:cubicBezTo>
                    <a:pt x="51" y="120"/>
                    <a:pt x="52" y="120"/>
                    <a:pt x="49" y="120"/>
                  </a:cubicBezTo>
                  <a:cubicBezTo>
                    <a:pt x="48" y="120"/>
                    <a:pt x="49" y="120"/>
                    <a:pt x="47" y="120"/>
                  </a:cubicBezTo>
                  <a:cubicBezTo>
                    <a:pt x="44" y="120"/>
                    <a:pt x="45" y="120"/>
                    <a:pt x="43" y="121"/>
                  </a:cubicBezTo>
                  <a:cubicBezTo>
                    <a:pt x="42" y="121"/>
                    <a:pt x="42" y="121"/>
                    <a:pt x="41" y="122"/>
                  </a:cubicBezTo>
                  <a:cubicBezTo>
                    <a:pt x="41" y="122"/>
                    <a:pt x="40" y="122"/>
                    <a:pt x="40" y="122"/>
                  </a:cubicBezTo>
                  <a:cubicBezTo>
                    <a:pt x="38" y="122"/>
                    <a:pt x="37" y="122"/>
                    <a:pt x="34" y="121"/>
                  </a:cubicBezTo>
                  <a:cubicBezTo>
                    <a:pt x="22" y="122"/>
                    <a:pt x="22" y="122"/>
                    <a:pt x="22" y="122"/>
                  </a:cubicBezTo>
                  <a:cubicBezTo>
                    <a:pt x="20" y="122"/>
                    <a:pt x="6" y="117"/>
                    <a:pt x="4" y="116"/>
                  </a:cubicBezTo>
                  <a:cubicBezTo>
                    <a:pt x="10" y="109"/>
                    <a:pt x="11" y="108"/>
                    <a:pt x="14" y="104"/>
                  </a:cubicBezTo>
                  <a:cubicBezTo>
                    <a:pt x="15" y="101"/>
                    <a:pt x="14" y="100"/>
                    <a:pt x="14" y="98"/>
                  </a:cubicBezTo>
                  <a:cubicBezTo>
                    <a:pt x="13" y="97"/>
                    <a:pt x="13" y="97"/>
                    <a:pt x="13" y="97"/>
                  </a:cubicBezTo>
                  <a:cubicBezTo>
                    <a:pt x="12" y="97"/>
                    <a:pt x="4" y="95"/>
                    <a:pt x="3" y="95"/>
                  </a:cubicBezTo>
                  <a:cubicBezTo>
                    <a:pt x="3" y="93"/>
                    <a:pt x="3" y="93"/>
                    <a:pt x="3" y="93"/>
                  </a:cubicBezTo>
                  <a:cubicBezTo>
                    <a:pt x="3" y="92"/>
                    <a:pt x="3" y="92"/>
                    <a:pt x="3" y="92"/>
                  </a:cubicBezTo>
                  <a:cubicBezTo>
                    <a:pt x="3" y="90"/>
                    <a:pt x="3" y="91"/>
                    <a:pt x="3" y="89"/>
                  </a:cubicBezTo>
                  <a:cubicBezTo>
                    <a:pt x="3" y="86"/>
                    <a:pt x="3" y="86"/>
                    <a:pt x="3" y="86"/>
                  </a:cubicBezTo>
                  <a:cubicBezTo>
                    <a:pt x="3" y="85"/>
                    <a:pt x="3" y="85"/>
                    <a:pt x="3" y="85"/>
                  </a:cubicBezTo>
                  <a:cubicBezTo>
                    <a:pt x="3" y="83"/>
                    <a:pt x="0" y="76"/>
                    <a:pt x="0" y="74"/>
                  </a:cubicBezTo>
                  <a:cubicBezTo>
                    <a:pt x="2" y="72"/>
                    <a:pt x="2" y="71"/>
                    <a:pt x="4" y="69"/>
                  </a:cubicBezTo>
                  <a:cubicBezTo>
                    <a:pt x="4" y="68"/>
                    <a:pt x="4" y="68"/>
                    <a:pt x="4" y="68"/>
                  </a:cubicBezTo>
                  <a:cubicBezTo>
                    <a:pt x="3" y="68"/>
                    <a:pt x="3" y="68"/>
                    <a:pt x="1" y="68"/>
                  </a:cubicBezTo>
                  <a:cubicBezTo>
                    <a:pt x="1" y="67"/>
                    <a:pt x="1" y="67"/>
                    <a:pt x="1" y="67"/>
                  </a:cubicBezTo>
                  <a:cubicBezTo>
                    <a:pt x="0" y="67"/>
                    <a:pt x="0" y="67"/>
                    <a:pt x="0" y="67"/>
                  </a:cubicBezTo>
                  <a:cubicBezTo>
                    <a:pt x="0" y="66"/>
                    <a:pt x="0" y="66"/>
                    <a:pt x="0" y="66"/>
                  </a:cubicBezTo>
                  <a:cubicBezTo>
                    <a:pt x="0" y="64"/>
                    <a:pt x="0" y="64"/>
                    <a:pt x="0" y="64"/>
                  </a:cubicBezTo>
                  <a:cubicBezTo>
                    <a:pt x="0" y="61"/>
                    <a:pt x="0" y="61"/>
                    <a:pt x="0" y="61"/>
                  </a:cubicBezTo>
                  <a:cubicBezTo>
                    <a:pt x="1" y="59"/>
                    <a:pt x="0" y="59"/>
                    <a:pt x="1" y="58"/>
                  </a:cubicBezTo>
                  <a:cubicBezTo>
                    <a:pt x="4" y="58"/>
                    <a:pt x="4" y="58"/>
                    <a:pt x="4" y="58"/>
                  </a:cubicBezTo>
                  <a:cubicBezTo>
                    <a:pt x="3" y="56"/>
                    <a:pt x="3" y="56"/>
                    <a:pt x="3" y="56"/>
                  </a:cubicBezTo>
                  <a:cubicBezTo>
                    <a:pt x="2" y="55"/>
                    <a:pt x="2" y="55"/>
                    <a:pt x="2" y="55"/>
                  </a:cubicBezTo>
                  <a:cubicBezTo>
                    <a:pt x="2" y="55"/>
                    <a:pt x="2" y="55"/>
                    <a:pt x="2" y="55"/>
                  </a:cubicBezTo>
                  <a:cubicBezTo>
                    <a:pt x="2" y="55"/>
                    <a:pt x="2" y="55"/>
                    <a:pt x="2" y="55"/>
                  </a:cubicBezTo>
                  <a:cubicBezTo>
                    <a:pt x="3" y="54"/>
                    <a:pt x="3" y="54"/>
                    <a:pt x="3" y="54"/>
                  </a:cubicBezTo>
                  <a:cubicBezTo>
                    <a:pt x="4" y="54"/>
                    <a:pt x="4" y="53"/>
                    <a:pt x="5" y="53"/>
                  </a:cubicBezTo>
                  <a:cubicBezTo>
                    <a:pt x="5" y="52"/>
                    <a:pt x="5" y="52"/>
                    <a:pt x="5" y="52"/>
                  </a:cubicBezTo>
                  <a:cubicBezTo>
                    <a:pt x="6" y="51"/>
                    <a:pt x="5" y="52"/>
                    <a:pt x="6" y="50"/>
                  </a:cubicBezTo>
                  <a:cubicBezTo>
                    <a:pt x="6" y="49"/>
                    <a:pt x="6" y="49"/>
                    <a:pt x="6" y="49"/>
                  </a:cubicBezTo>
                  <a:cubicBezTo>
                    <a:pt x="7" y="48"/>
                    <a:pt x="7" y="48"/>
                    <a:pt x="7" y="47"/>
                  </a:cubicBezTo>
                  <a:cubicBezTo>
                    <a:pt x="6" y="45"/>
                    <a:pt x="7" y="45"/>
                    <a:pt x="6" y="45"/>
                  </a:cubicBezTo>
                  <a:cubicBezTo>
                    <a:pt x="7" y="44"/>
                    <a:pt x="7" y="45"/>
                    <a:pt x="7" y="44"/>
                  </a:cubicBezTo>
                  <a:cubicBezTo>
                    <a:pt x="8" y="43"/>
                    <a:pt x="8" y="43"/>
                    <a:pt x="8" y="42"/>
                  </a:cubicBezTo>
                  <a:cubicBezTo>
                    <a:pt x="8" y="41"/>
                    <a:pt x="8" y="41"/>
                    <a:pt x="8" y="41"/>
                  </a:cubicBezTo>
                  <a:cubicBezTo>
                    <a:pt x="9" y="41"/>
                    <a:pt x="9" y="41"/>
                    <a:pt x="9" y="41"/>
                  </a:cubicBezTo>
                  <a:cubicBezTo>
                    <a:pt x="8" y="40"/>
                    <a:pt x="8" y="40"/>
                    <a:pt x="8" y="40"/>
                  </a:cubicBezTo>
                  <a:cubicBezTo>
                    <a:pt x="9" y="40"/>
                    <a:pt x="9" y="40"/>
                    <a:pt x="9" y="40"/>
                  </a:cubicBezTo>
                  <a:cubicBezTo>
                    <a:pt x="10" y="41"/>
                    <a:pt x="10" y="41"/>
                    <a:pt x="11" y="42"/>
                  </a:cubicBezTo>
                  <a:cubicBezTo>
                    <a:pt x="13" y="43"/>
                    <a:pt x="12" y="42"/>
                    <a:pt x="13" y="43"/>
                  </a:cubicBezTo>
                  <a:cubicBezTo>
                    <a:pt x="15" y="42"/>
                    <a:pt x="15" y="43"/>
                    <a:pt x="16" y="42"/>
                  </a:cubicBezTo>
                  <a:cubicBezTo>
                    <a:pt x="16" y="42"/>
                    <a:pt x="16" y="42"/>
                    <a:pt x="16" y="42"/>
                  </a:cubicBezTo>
                  <a:cubicBezTo>
                    <a:pt x="18" y="43"/>
                    <a:pt x="19" y="44"/>
                    <a:pt x="19" y="45"/>
                  </a:cubicBezTo>
                  <a:cubicBezTo>
                    <a:pt x="20" y="46"/>
                    <a:pt x="20" y="46"/>
                    <a:pt x="20" y="46"/>
                  </a:cubicBezTo>
                  <a:cubicBezTo>
                    <a:pt x="20" y="46"/>
                    <a:pt x="20" y="46"/>
                    <a:pt x="20" y="46"/>
                  </a:cubicBezTo>
                  <a:cubicBezTo>
                    <a:pt x="21" y="45"/>
                    <a:pt x="21" y="45"/>
                    <a:pt x="21" y="45"/>
                  </a:cubicBezTo>
                  <a:cubicBezTo>
                    <a:pt x="22" y="45"/>
                    <a:pt x="22" y="45"/>
                    <a:pt x="22" y="45"/>
                  </a:cubicBezTo>
                  <a:cubicBezTo>
                    <a:pt x="23" y="45"/>
                    <a:pt x="22" y="45"/>
                    <a:pt x="23" y="45"/>
                  </a:cubicBezTo>
                  <a:cubicBezTo>
                    <a:pt x="24" y="45"/>
                    <a:pt x="27" y="43"/>
                    <a:pt x="28" y="42"/>
                  </a:cubicBezTo>
                  <a:cubicBezTo>
                    <a:pt x="29" y="40"/>
                    <a:pt x="29" y="41"/>
                    <a:pt x="29" y="40"/>
                  </a:cubicBezTo>
                  <a:cubicBezTo>
                    <a:pt x="30" y="39"/>
                    <a:pt x="30" y="39"/>
                    <a:pt x="30" y="39"/>
                  </a:cubicBezTo>
                  <a:cubicBezTo>
                    <a:pt x="29" y="38"/>
                    <a:pt x="30" y="39"/>
                    <a:pt x="29" y="37"/>
                  </a:cubicBezTo>
                  <a:cubicBezTo>
                    <a:pt x="29" y="37"/>
                    <a:pt x="29" y="37"/>
                    <a:pt x="29" y="37"/>
                  </a:cubicBezTo>
                  <a:cubicBezTo>
                    <a:pt x="30" y="37"/>
                    <a:pt x="30" y="37"/>
                    <a:pt x="30" y="37"/>
                  </a:cubicBezTo>
                  <a:cubicBezTo>
                    <a:pt x="31" y="37"/>
                    <a:pt x="31" y="37"/>
                    <a:pt x="31" y="37"/>
                  </a:cubicBezTo>
                  <a:cubicBezTo>
                    <a:pt x="33" y="36"/>
                    <a:pt x="37" y="34"/>
                    <a:pt x="39" y="35"/>
                  </a:cubicBezTo>
                  <a:cubicBezTo>
                    <a:pt x="40" y="34"/>
                    <a:pt x="40" y="34"/>
                    <a:pt x="40" y="34"/>
                  </a:cubicBezTo>
                  <a:cubicBezTo>
                    <a:pt x="40" y="34"/>
                    <a:pt x="40" y="34"/>
                    <a:pt x="40" y="34"/>
                  </a:cubicBezTo>
                  <a:cubicBezTo>
                    <a:pt x="40" y="33"/>
                    <a:pt x="40" y="33"/>
                    <a:pt x="40" y="33"/>
                  </a:cubicBezTo>
                  <a:cubicBezTo>
                    <a:pt x="43" y="31"/>
                    <a:pt x="43" y="32"/>
                    <a:pt x="45" y="30"/>
                  </a:cubicBezTo>
                  <a:cubicBezTo>
                    <a:pt x="46" y="29"/>
                    <a:pt x="48" y="20"/>
                    <a:pt x="48" y="19"/>
                  </a:cubicBezTo>
                  <a:cubicBezTo>
                    <a:pt x="50" y="18"/>
                    <a:pt x="49" y="18"/>
                    <a:pt x="51" y="17"/>
                  </a:cubicBezTo>
                  <a:cubicBezTo>
                    <a:pt x="54" y="17"/>
                    <a:pt x="53" y="17"/>
                    <a:pt x="57" y="17"/>
                  </a:cubicBezTo>
                  <a:cubicBezTo>
                    <a:pt x="57" y="15"/>
                    <a:pt x="57" y="16"/>
                    <a:pt x="57" y="14"/>
                  </a:cubicBezTo>
                  <a:cubicBezTo>
                    <a:pt x="58" y="13"/>
                    <a:pt x="58" y="13"/>
                    <a:pt x="58" y="13"/>
                  </a:cubicBezTo>
                  <a:cubicBezTo>
                    <a:pt x="58" y="13"/>
                    <a:pt x="59" y="13"/>
                    <a:pt x="59" y="13"/>
                  </a:cubicBezTo>
                  <a:cubicBezTo>
                    <a:pt x="61" y="14"/>
                    <a:pt x="60" y="13"/>
                    <a:pt x="63" y="15"/>
                  </a:cubicBezTo>
                  <a:cubicBezTo>
                    <a:pt x="66" y="16"/>
                    <a:pt x="66" y="16"/>
                    <a:pt x="67" y="16"/>
                  </a:cubicBezTo>
                  <a:cubicBezTo>
                    <a:pt x="68" y="16"/>
                    <a:pt x="70" y="16"/>
                    <a:pt x="71" y="16"/>
                  </a:cubicBezTo>
                  <a:cubicBezTo>
                    <a:pt x="73" y="16"/>
                    <a:pt x="73" y="16"/>
                    <a:pt x="73" y="16"/>
                  </a:cubicBezTo>
                  <a:cubicBezTo>
                    <a:pt x="75" y="17"/>
                    <a:pt x="75" y="17"/>
                    <a:pt x="75" y="17"/>
                  </a:cubicBezTo>
                  <a:cubicBezTo>
                    <a:pt x="76" y="18"/>
                    <a:pt x="76" y="18"/>
                    <a:pt x="76" y="18"/>
                  </a:cubicBezTo>
                  <a:cubicBezTo>
                    <a:pt x="78" y="17"/>
                    <a:pt x="78" y="17"/>
                    <a:pt x="78" y="17"/>
                  </a:cubicBezTo>
                  <a:cubicBezTo>
                    <a:pt x="79" y="17"/>
                    <a:pt x="79" y="17"/>
                    <a:pt x="79" y="17"/>
                  </a:cubicBezTo>
                  <a:cubicBezTo>
                    <a:pt x="79" y="17"/>
                    <a:pt x="79" y="17"/>
                    <a:pt x="79" y="17"/>
                  </a:cubicBezTo>
                  <a:cubicBezTo>
                    <a:pt x="80" y="18"/>
                    <a:pt x="80" y="18"/>
                    <a:pt x="80" y="18"/>
                  </a:cubicBezTo>
                  <a:cubicBezTo>
                    <a:pt x="81" y="18"/>
                    <a:pt x="81" y="18"/>
                    <a:pt x="81" y="18"/>
                  </a:cubicBezTo>
                  <a:cubicBezTo>
                    <a:pt x="81" y="18"/>
                    <a:pt x="81" y="18"/>
                    <a:pt x="81" y="18"/>
                  </a:cubicBezTo>
                  <a:cubicBezTo>
                    <a:pt x="81" y="18"/>
                    <a:pt x="81" y="18"/>
                    <a:pt x="81" y="19"/>
                  </a:cubicBezTo>
                  <a:cubicBezTo>
                    <a:pt x="82" y="20"/>
                    <a:pt x="82" y="20"/>
                    <a:pt x="83" y="21"/>
                  </a:cubicBezTo>
                  <a:cubicBezTo>
                    <a:pt x="85" y="21"/>
                    <a:pt x="85" y="21"/>
                    <a:pt x="85" y="21"/>
                  </a:cubicBezTo>
                  <a:cubicBezTo>
                    <a:pt x="86" y="20"/>
                    <a:pt x="86" y="20"/>
                    <a:pt x="86" y="20"/>
                  </a:cubicBezTo>
                  <a:cubicBezTo>
                    <a:pt x="87" y="21"/>
                    <a:pt x="87" y="21"/>
                    <a:pt x="87" y="21"/>
                  </a:cubicBezTo>
                  <a:cubicBezTo>
                    <a:pt x="87" y="20"/>
                    <a:pt x="87" y="20"/>
                    <a:pt x="87" y="20"/>
                  </a:cubicBezTo>
                  <a:cubicBezTo>
                    <a:pt x="87" y="20"/>
                    <a:pt x="87" y="20"/>
                    <a:pt x="87" y="20"/>
                  </a:cubicBezTo>
                  <a:cubicBezTo>
                    <a:pt x="88" y="19"/>
                    <a:pt x="88" y="19"/>
                    <a:pt x="88" y="19"/>
                  </a:cubicBezTo>
                  <a:cubicBezTo>
                    <a:pt x="90" y="18"/>
                    <a:pt x="90" y="18"/>
                    <a:pt x="91" y="18"/>
                  </a:cubicBezTo>
                  <a:cubicBezTo>
                    <a:pt x="91" y="17"/>
                    <a:pt x="91" y="17"/>
                    <a:pt x="91" y="17"/>
                  </a:cubicBezTo>
                  <a:cubicBezTo>
                    <a:pt x="92" y="17"/>
                    <a:pt x="92" y="17"/>
                    <a:pt x="92" y="17"/>
                  </a:cubicBezTo>
                  <a:cubicBezTo>
                    <a:pt x="93" y="17"/>
                    <a:pt x="93" y="17"/>
                    <a:pt x="93" y="17"/>
                  </a:cubicBezTo>
                  <a:cubicBezTo>
                    <a:pt x="93" y="17"/>
                    <a:pt x="93" y="17"/>
                    <a:pt x="93" y="17"/>
                  </a:cubicBezTo>
                  <a:cubicBezTo>
                    <a:pt x="93" y="17"/>
                    <a:pt x="93" y="17"/>
                    <a:pt x="93" y="17"/>
                  </a:cubicBezTo>
                  <a:cubicBezTo>
                    <a:pt x="94" y="16"/>
                    <a:pt x="94" y="16"/>
                    <a:pt x="94" y="16"/>
                  </a:cubicBezTo>
                  <a:cubicBezTo>
                    <a:pt x="94" y="16"/>
                    <a:pt x="94" y="16"/>
                    <a:pt x="94" y="16"/>
                  </a:cubicBezTo>
                  <a:cubicBezTo>
                    <a:pt x="95" y="16"/>
                    <a:pt x="95" y="16"/>
                    <a:pt x="95" y="16"/>
                  </a:cubicBezTo>
                  <a:cubicBezTo>
                    <a:pt x="97" y="18"/>
                    <a:pt x="96" y="18"/>
                    <a:pt x="98" y="19"/>
                  </a:cubicBezTo>
                  <a:cubicBezTo>
                    <a:pt x="99" y="19"/>
                    <a:pt x="99" y="19"/>
                    <a:pt x="99" y="19"/>
                  </a:cubicBezTo>
                  <a:cubicBezTo>
                    <a:pt x="99" y="19"/>
                    <a:pt x="99" y="19"/>
                    <a:pt x="100" y="18"/>
                  </a:cubicBezTo>
                  <a:cubicBezTo>
                    <a:pt x="100" y="17"/>
                    <a:pt x="100" y="17"/>
                    <a:pt x="100" y="17"/>
                  </a:cubicBezTo>
                  <a:cubicBezTo>
                    <a:pt x="100" y="15"/>
                    <a:pt x="100" y="15"/>
                    <a:pt x="100" y="15"/>
                  </a:cubicBezTo>
                  <a:cubicBezTo>
                    <a:pt x="100" y="14"/>
                    <a:pt x="100" y="14"/>
                    <a:pt x="100" y="14"/>
                  </a:cubicBezTo>
                  <a:cubicBezTo>
                    <a:pt x="101" y="13"/>
                    <a:pt x="101" y="13"/>
                    <a:pt x="101" y="13"/>
                  </a:cubicBezTo>
                  <a:cubicBezTo>
                    <a:pt x="102" y="12"/>
                    <a:pt x="102" y="12"/>
                    <a:pt x="102" y="12"/>
                  </a:cubicBezTo>
                  <a:cubicBezTo>
                    <a:pt x="105" y="12"/>
                    <a:pt x="104" y="12"/>
                    <a:pt x="106" y="12"/>
                  </a:cubicBezTo>
                  <a:cubicBezTo>
                    <a:pt x="106" y="13"/>
                    <a:pt x="106" y="13"/>
                    <a:pt x="106" y="13"/>
                  </a:cubicBezTo>
                  <a:cubicBezTo>
                    <a:pt x="107" y="13"/>
                    <a:pt x="107" y="13"/>
                    <a:pt x="107" y="13"/>
                  </a:cubicBezTo>
                  <a:cubicBezTo>
                    <a:pt x="108" y="13"/>
                    <a:pt x="108" y="13"/>
                    <a:pt x="108" y="13"/>
                  </a:cubicBezTo>
                  <a:cubicBezTo>
                    <a:pt x="109" y="13"/>
                    <a:pt x="109" y="13"/>
                    <a:pt x="109" y="13"/>
                  </a:cubicBezTo>
                  <a:cubicBezTo>
                    <a:pt x="109" y="11"/>
                    <a:pt x="109" y="11"/>
                    <a:pt x="109" y="11"/>
                  </a:cubicBezTo>
                  <a:cubicBezTo>
                    <a:pt x="109" y="10"/>
                    <a:pt x="109" y="10"/>
                    <a:pt x="109" y="10"/>
                  </a:cubicBezTo>
                  <a:cubicBezTo>
                    <a:pt x="109" y="8"/>
                    <a:pt x="109" y="8"/>
                    <a:pt x="109" y="8"/>
                  </a:cubicBezTo>
                  <a:cubicBezTo>
                    <a:pt x="109" y="8"/>
                    <a:pt x="109" y="8"/>
                    <a:pt x="109" y="8"/>
                  </a:cubicBezTo>
                  <a:cubicBezTo>
                    <a:pt x="111" y="5"/>
                    <a:pt x="111" y="6"/>
                    <a:pt x="113" y="2"/>
                  </a:cubicBezTo>
                  <a:cubicBezTo>
                    <a:pt x="115" y="1"/>
                    <a:pt x="115" y="1"/>
                    <a:pt x="115" y="1"/>
                  </a:cubicBezTo>
                  <a:cubicBezTo>
                    <a:pt x="116" y="0"/>
                    <a:pt x="116" y="0"/>
                    <a:pt x="116" y="0"/>
                  </a:cubicBezTo>
                  <a:cubicBezTo>
                    <a:pt x="118" y="1"/>
                    <a:pt x="118" y="1"/>
                    <a:pt x="118" y="1"/>
                  </a:cubicBezTo>
                  <a:cubicBezTo>
                    <a:pt x="121" y="2"/>
                    <a:pt x="121" y="2"/>
                    <a:pt x="121" y="2"/>
                  </a:cubicBezTo>
                  <a:cubicBezTo>
                    <a:pt x="121" y="4"/>
                    <a:pt x="121" y="4"/>
                    <a:pt x="121" y="4"/>
                  </a:cubicBezTo>
                  <a:cubicBezTo>
                    <a:pt x="121" y="7"/>
                    <a:pt x="121" y="7"/>
                    <a:pt x="121" y="8"/>
                  </a:cubicBezTo>
                  <a:cubicBezTo>
                    <a:pt x="121" y="8"/>
                    <a:pt x="121" y="8"/>
                    <a:pt x="121" y="8"/>
                  </a:cubicBezTo>
                  <a:cubicBezTo>
                    <a:pt x="122" y="8"/>
                    <a:pt x="122" y="8"/>
                    <a:pt x="123" y="8"/>
                  </a:cubicBezTo>
                  <a:cubicBezTo>
                    <a:pt x="124" y="8"/>
                    <a:pt x="124" y="8"/>
                    <a:pt x="124" y="8"/>
                  </a:cubicBezTo>
                  <a:cubicBezTo>
                    <a:pt x="124" y="8"/>
                    <a:pt x="124" y="8"/>
                    <a:pt x="124" y="8"/>
                  </a:cubicBezTo>
                  <a:cubicBezTo>
                    <a:pt x="124" y="9"/>
                    <a:pt x="124" y="9"/>
                    <a:pt x="124" y="9"/>
                  </a:cubicBezTo>
                  <a:cubicBezTo>
                    <a:pt x="123" y="11"/>
                    <a:pt x="123" y="17"/>
                    <a:pt x="122" y="19"/>
                  </a:cubicBezTo>
                  <a:cubicBezTo>
                    <a:pt x="124" y="24"/>
                    <a:pt x="124" y="23"/>
                    <a:pt x="124" y="25"/>
                  </a:cubicBezTo>
                  <a:cubicBezTo>
                    <a:pt x="125" y="25"/>
                    <a:pt x="125" y="25"/>
                    <a:pt x="125" y="25"/>
                  </a:cubicBezTo>
                  <a:cubicBezTo>
                    <a:pt x="126" y="25"/>
                    <a:pt x="126" y="25"/>
                    <a:pt x="126" y="25"/>
                  </a:cubicBezTo>
                  <a:cubicBezTo>
                    <a:pt x="127" y="25"/>
                    <a:pt x="127" y="25"/>
                    <a:pt x="127" y="25"/>
                  </a:cubicBezTo>
                  <a:cubicBezTo>
                    <a:pt x="131" y="22"/>
                    <a:pt x="128" y="23"/>
                    <a:pt x="133" y="21"/>
                  </a:cubicBezTo>
                  <a:cubicBezTo>
                    <a:pt x="136" y="20"/>
                    <a:pt x="136" y="20"/>
                    <a:pt x="136" y="20"/>
                  </a:cubicBezTo>
                  <a:cubicBezTo>
                    <a:pt x="137" y="18"/>
                    <a:pt x="137" y="18"/>
                    <a:pt x="137" y="18"/>
                  </a:cubicBezTo>
                  <a:cubicBezTo>
                    <a:pt x="139" y="17"/>
                    <a:pt x="143" y="14"/>
                    <a:pt x="145" y="14"/>
                  </a:cubicBezTo>
                  <a:cubicBezTo>
                    <a:pt x="146" y="14"/>
                    <a:pt x="147" y="15"/>
                    <a:pt x="148" y="15"/>
                  </a:cubicBezTo>
                  <a:cubicBezTo>
                    <a:pt x="148" y="15"/>
                    <a:pt x="148" y="15"/>
                    <a:pt x="148" y="15"/>
                  </a:cubicBezTo>
                  <a:cubicBezTo>
                    <a:pt x="148" y="16"/>
                    <a:pt x="148" y="16"/>
                    <a:pt x="148" y="16"/>
                  </a:cubicBezTo>
                  <a:cubicBezTo>
                    <a:pt x="147" y="17"/>
                    <a:pt x="147" y="17"/>
                    <a:pt x="147" y="17"/>
                  </a:cubicBezTo>
                  <a:cubicBezTo>
                    <a:pt x="147" y="17"/>
                    <a:pt x="147" y="17"/>
                    <a:pt x="147" y="17"/>
                  </a:cubicBezTo>
                  <a:cubicBezTo>
                    <a:pt x="147" y="17"/>
                    <a:pt x="147" y="17"/>
                    <a:pt x="147" y="17"/>
                  </a:cubicBezTo>
                  <a:cubicBezTo>
                    <a:pt x="148" y="18"/>
                    <a:pt x="148" y="18"/>
                    <a:pt x="148" y="18"/>
                  </a:cubicBezTo>
                  <a:cubicBezTo>
                    <a:pt x="150" y="17"/>
                    <a:pt x="152" y="16"/>
                    <a:pt x="153" y="16"/>
                  </a:cubicBezTo>
                  <a:cubicBezTo>
                    <a:pt x="154" y="15"/>
                    <a:pt x="153" y="16"/>
                    <a:pt x="154" y="15"/>
                  </a:cubicBezTo>
                  <a:cubicBezTo>
                    <a:pt x="155" y="15"/>
                    <a:pt x="155" y="15"/>
                    <a:pt x="155" y="15"/>
                  </a:cubicBezTo>
                  <a:cubicBezTo>
                    <a:pt x="157" y="15"/>
                    <a:pt x="156" y="15"/>
                    <a:pt x="157" y="15"/>
                  </a:cubicBezTo>
                  <a:cubicBezTo>
                    <a:pt x="159" y="15"/>
                    <a:pt x="159" y="15"/>
                    <a:pt x="159" y="15"/>
                  </a:cubicBezTo>
                  <a:cubicBezTo>
                    <a:pt x="162" y="17"/>
                    <a:pt x="160" y="16"/>
                    <a:pt x="161" y="1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8">
              <a:extLst>
                <a:ext uri="{FF2B5EF4-FFF2-40B4-BE49-F238E27FC236}">
                  <a16:creationId xmlns:a16="http://schemas.microsoft.com/office/drawing/2014/main" id="{C8B01E68-82DD-4CE9-8C0A-016E37F7309A}"/>
                </a:ext>
              </a:extLst>
            </p:cNvPr>
            <p:cNvSpPr>
              <a:spLocks noEditPoints="1"/>
            </p:cNvSpPr>
            <p:nvPr/>
          </p:nvSpPr>
          <p:spPr bwMode="auto">
            <a:xfrm>
              <a:off x="8800278" y="8190155"/>
              <a:ext cx="9498" cy="33246"/>
            </a:xfrm>
            <a:custGeom>
              <a:avLst/>
              <a:gdLst>
                <a:gd name="T0" fmla="*/ 2 w 2"/>
                <a:gd name="T1" fmla="*/ 7 h 7"/>
                <a:gd name="T2" fmla="*/ 1 w 2"/>
                <a:gd name="T3" fmla="*/ 7 h 7"/>
                <a:gd name="T4" fmla="*/ 0 w 2"/>
                <a:gd name="T5" fmla="*/ 7 h 7"/>
                <a:gd name="T6" fmla="*/ 0 w 2"/>
                <a:gd name="T7" fmla="*/ 7 h 7"/>
                <a:gd name="T8" fmla="*/ 0 w 2"/>
                <a:gd name="T9" fmla="*/ 6 h 7"/>
                <a:gd name="T10" fmla="*/ 1 w 2"/>
                <a:gd name="T11" fmla="*/ 5 h 7"/>
                <a:gd name="T12" fmla="*/ 2 w 2"/>
                <a:gd name="T13" fmla="*/ 6 h 7"/>
                <a:gd name="T14" fmla="*/ 2 w 2"/>
                <a:gd name="T15" fmla="*/ 6 h 7"/>
                <a:gd name="T16" fmla="*/ 2 w 2"/>
                <a:gd name="T17" fmla="*/ 6 h 7"/>
                <a:gd name="T18" fmla="*/ 2 w 2"/>
                <a:gd name="T19" fmla="*/ 7 h 7"/>
                <a:gd name="T20" fmla="*/ 2 w 2"/>
                <a:gd name="T21" fmla="*/ 7 h 7"/>
                <a:gd name="T22" fmla="*/ 2 w 2"/>
                <a:gd name="T23" fmla="*/ 7 h 7"/>
                <a:gd name="T24" fmla="*/ 2 w 2"/>
                <a:gd name="T25" fmla="*/ 7 h 7"/>
                <a:gd name="T26" fmla="*/ 1 w 2"/>
                <a:gd name="T27" fmla="*/ 2 h 7"/>
                <a:gd name="T28" fmla="*/ 1 w 2"/>
                <a:gd name="T29" fmla="*/ 2 h 7"/>
                <a:gd name="T30" fmla="*/ 0 w 2"/>
                <a:gd name="T31" fmla="*/ 1 h 7"/>
                <a:gd name="T32" fmla="*/ 0 w 2"/>
                <a:gd name="T33" fmla="*/ 0 h 7"/>
                <a:gd name="T34" fmla="*/ 0 w 2"/>
                <a:gd name="T35" fmla="*/ 0 h 7"/>
                <a:gd name="T36" fmla="*/ 0 w 2"/>
                <a:gd name="T37" fmla="*/ 0 h 7"/>
                <a:gd name="T38" fmla="*/ 1 w 2"/>
                <a:gd name="T39" fmla="*/ 0 h 7"/>
                <a:gd name="T40" fmla="*/ 1 w 2"/>
                <a:gd name="T41" fmla="*/ 0 h 7"/>
                <a:gd name="T42" fmla="*/ 1 w 2"/>
                <a:gd name="T43" fmla="*/ 1 h 7"/>
                <a:gd name="T44" fmla="*/ 1 w 2"/>
                <a:gd name="T4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7">
                  <a:moveTo>
                    <a:pt x="2" y="7"/>
                  </a:moveTo>
                  <a:lnTo>
                    <a:pt x="1" y="7"/>
                  </a:lnTo>
                  <a:lnTo>
                    <a:pt x="0" y="7"/>
                  </a:lnTo>
                  <a:lnTo>
                    <a:pt x="0" y="7"/>
                  </a:lnTo>
                  <a:lnTo>
                    <a:pt x="0" y="6"/>
                  </a:lnTo>
                  <a:lnTo>
                    <a:pt x="1" y="5"/>
                  </a:lnTo>
                  <a:lnTo>
                    <a:pt x="2" y="6"/>
                  </a:lnTo>
                  <a:lnTo>
                    <a:pt x="2" y="6"/>
                  </a:lnTo>
                  <a:lnTo>
                    <a:pt x="2" y="6"/>
                  </a:lnTo>
                  <a:lnTo>
                    <a:pt x="2" y="7"/>
                  </a:lnTo>
                  <a:lnTo>
                    <a:pt x="2" y="7"/>
                  </a:lnTo>
                  <a:lnTo>
                    <a:pt x="2" y="7"/>
                  </a:lnTo>
                  <a:lnTo>
                    <a:pt x="2" y="7"/>
                  </a:lnTo>
                  <a:close/>
                  <a:moveTo>
                    <a:pt x="1" y="2"/>
                  </a:moveTo>
                  <a:lnTo>
                    <a:pt x="1" y="2"/>
                  </a:lnTo>
                  <a:lnTo>
                    <a:pt x="0" y="1"/>
                  </a:lnTo>
                  <a:lnTo>
                    <a:pt x="0" y="0"/>
                  </a:lnTo>
                  <a:lnTo>
                    <a:pt x="0" y="0"/>
                  </a:lnTo>
                  <a:lnTo>
                    <a:pt x="0" y="0"/>
                  </a:lnTo>
                  <a:lnTo>
                    <a:pt x="1" y="0"/>
                  </a:lnTo>
                  <a:lnTo>
                    <a:pt x="1" y="0"/>
                  </a:lnTo>
                  <a:lnTo>
                    <a:pt x="1" y="1"/>
                  </a:lnTo>
                  <a:lnTo>
                    <a:pt x="1" y="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9">
              <a:extLst>
                <a:ext uri="{FF2B5EF4-FFF2-40B4-BE49-F238E27FC236}">
                  <a16:creationId xmlns:a16="http://schemas.microsoft.com/office/drawing/2014/main" id="{B3A75D5D-ED80-49E9-BD0F-7DE20F74090A}"/>
                </a:ext>
              </a:extLst>
            </p:cNvPr>
            <p:cNvSpPr>
              <a:spLocks/>
            </p:cNvSpPr>
            <p:nvPr/>
          </p:nvSpPr>
          <p:spPr bwMode="auto">
            <a:xfrm>
              <a:off x="8743288" y="8161660"/>
              <a:ext cx="4751" cy="4751"/>
            </a:xfrm>
            <a:custGeom>
              <a:avLst/>
              <a:gdLst>
                <a:gd name="T0" fmla="*/ 0 w 1"/>
                <a:gd name="T1" fmla="*/ 0 h 1"/>
                <a:gd name="T2" fmla="*/ 0 w 1"/>
                <a:gd name="T3" fmla="*/ 1 h 1"/>
                <a:gd name="T4" fmla="*/ 0 w 1"/>
                <a:gd name="T5" fmla="*/ 0 h 1"/>
                <a:gd name="T6" fmla="*/ 0 w 1"/>
                <a:gd name="T7" fmla="*/ 0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lnTo>
                    <a:pt x="0" y="1"/>
                  </a:lnTo>
                  <a:lnTo>
                    <a:pt x="0" y="0"/>
                  </a:lnTo>
                  <a:lnTo>
                    <a:pt x="0" y="0"/>
                  </a:lnTo>
                  <a:lnTo>
                    <a:pt x="1" y="0"/>
                  </a:lnTo>
                  <a:lnTo>
                    <a:pt x="0"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10">
              <a:extLst>
                <a:ext uri="{FF2B5EF4-FFF2-40B4-BE49-F238E27FC236}">
                  <a16:creationId xmlns:a16="http://schemas.microsoft.com/office/drawing/2014/main" id="{8CBD4F41-9996-470C-9536-10327CAE34B8}"/>
                </a:ext>
              </a:extLst>
            </p:cNvPr>
            <p:cNvSpPr>
              <a:spLocks/>
            </p:cNvSpPr>
            <p:nvPr/>
          </p:nvSpPr>
          <p:spPr bwMode="auto">
            <a:xfrm>
              <a:off x="12594896" y="6827131"/>
              <a:ext cx="80738" cy="185221"/>
            </a:xfrm>
            <a:custGeom>
              <a:avLst/>
              <a:gdLst>
                <a:gd name="T0" fmla="*/ 9 w 20"/>
                <a:gd name="T1" fmla="*/ 2 h 45"/>
                <a:gd name="T2" fmla="*/ 12 w 20"/>
                <a:gd name="T3" fmla="*/ 6 h 45"/>
                <a:gd name="T4" fmla="*/ 15 w 20"/>
                <a:gd name="T5" fmla="*/ 12 h 45"/>
                <a:gd name="T6" fmla="*/ 14 w 20"/>
                <a:gd name="T7" fmla="*/ 12 h 45"/>
                <a:gd name="T8" fmla="*/ 14 w 20"/>
                <a:gd name="T9" fmla="*/ 17 h 45"/>
                <a:gd name="T10" fmla="*/ 13 w 20"/>
                <a:gd name="T11" fmla="*/ 17 h 45"/>
                <a:gd name="T12" fmla="*/ 14 w 20"/>
                <a:gd name="T13" fmla="*/ 21 h 45"/>
                <a:gd name="T14" fmla="*/ 15 w 20"/>
                <a:gd name="T15" fmla="*/ 24 h 45"/>
                <a:gd name="T16" fmla="*/ 16 w 20"/>
                <a:gd name="T17" fmla="*/ 26 h 45"/>
                <a:gd name="T18" fmla="*/ 18 w 20"/>
                <a:gd name="T19" fmla="*/ 26 h 45"/>
                <a:gd name="T20" fmla="*/ 19 w 20"/>
                <a:gd name="T21" fmla="*/ 27 h 45"/>
                <a:gd name="T22" fmla="*/ 19 w 20"/>
                <a:gd name="T23" fmla="*/ 29 h 45"/>
                <a:gd name="T24" fmla="*/ 20 w 20"/>
                <a:gd name="T25" fmla="*/ 31 h 45"/>
                <a:gd name="T26" fmla="*/ 17 w 20"/>
                <a:gd name="T27" fmla="*/ 33 h 45"/>
                <a:gd name="T28" fmla="*/ 15 w 20"/>
                <a:gd name="T29" fmla="*/ 38 h 45"/>
                <a:gd name="T30" fmla="*/ 13 w 20"/>
                <a:gd name="T31" fmla="*/ 39 h 45"/>
                <a:gd name="T32" fmla="*/ 12 w 20"/>
                <a:gd name="T33" fmla="*/ 40 h 45"/>
                <a:gd name="T34" fmla="*/ 12 w 20"/>
                <a:gd name="T35" fmla="*/ 41 h 45"/>
                <a:gd name="T36" fmla="*/ 12 w 20"/>
                <a:gd name="T37" fmla="*/ 43 h 45"/>
                <a:gd name="T38" fmla="*/ 12 w 20"/>
                <a:gd name="T39" fmla="*/ 43 h 45"/>
                <a:gd name="T40" fmla="*/ 11 w 20"/>
                <a:gd name="T41" fmla="*/ 44 h 45"/>
                <a:gd name="T42" fmla="*/ 10 w 20"/>
                <a:gd name="T43" fmla="*/ 45 h 45"/>
                <a:gd name="T44" fmla="*/ 8 w 20"/>
                <a:gd name="T45" fmla="*/ 44 h 45"/>
                <a:gd name="T46" fmla="*/ 6 w 20"/>
                <a:gd name="T47" fmla="*/ 39 h 45"/>
                <a:gd name="T48" fmla="*/ 1 w 20"/>
                <a:gd name="T49" fmla="*/ 36 h 45"/>
                <a:gd name="T50" fmla="*/ 1 w 20"/>
                <a:gd name="T51" fmla="*/ 34 h 45"/>
                <a:gd name="T52" fmla="*/ 2 w 20"/>
                <a:gd name="T53" fmla="*/ 34 h 45"/>
                <a:gd name="T54" fmla="*/ 1 w 20"/>
                <a:gd name="T55" fmla="*/ 30 h 45"/>
                <a:gd name="T56" fmla="*/ 2 w 20"/>
                <a:gd name="T57" fmla="*/ 22 h 45"/>
                <a:gd name="T58" fmla="*/ 2 w 20"/>
                <a:gd name="T59" fmla="*/ 17 h 45"/>
                <a:gd name="T60" fmla="*/ 3 w 20"/>
                <a:gd name="T61" fmla="*/ 16 h 45"/>
                <a:gd name="T62" fmla="*/ 2 w 20"/>
                <a:gd name="T63" fmla="*/ 12 h 45"/>
                <a:gd name="T64" fmla="*/ 1 w 20"/>
                <a:gd name="T65" fmla="*/ 10 h 45"/>
                <a:gd name="T66" fmla="*/ 1 w 20"/>
                <a:gd name="T67" fmla="*/ 9 h 45"/>
                <a:gd name="T68" fmla="*/ 0 w 20"/>
                <a:gd name="T69" fmla="*/ 8 h 45"/>
                <a:gd name="T70" fmla="*/ 5 w 20"/>
                <a:gd name="T71" fmla="*/ 0 h 45"/>
                <a:gd name="T72" fmla="*/ 5 w 20"/>
                <a:gd name="T73" fmla="*/ 1 h 45"/>
                <a:gd name="T74" fmla="*/ 5 w 20"/>
                <a:gd name="T75" fmla="*/ 3 h 45"/>
                <a:gd name="T76" fmla="*/ 9 w 20"/>
                <a:gd name="T77" fmla="*/ 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 h="45">
                  <a:moveTo>
                    <a:pt x="9" y="2"/>
                  </a:moveTo>
                  <a:cubicBezTo>
                    <a:pt x="9" y="2"/>
                    <a:pt x="9" y="2"/>
                    <a:pt x="9" y="2"/>
                  </a:cubicBezTo>
                  <a:cubicBezTo>
                    <a:pt x="10" y="4"/>
                    <a:pt x="10" y="4"/>
                    <a:pt x="11" y="5"/>
                  </a:cubicBezTo>
                  <a:cubicBezTo>
                    <a:pt x="12" y="6"/>
                    <a:pt x="12" y="6"/>
                    <a:pt x="12" y="6"/>
                  </a:cubicBezTo>
                  <a:cubicBezTo>
                    <a:pt x="13" y="6"/>
                    <a:pt x="13" y="6"/>
                    <a:pt x="14" y="7"/>
                  </a:cubicBezTo>
                  <a:cubicBezTo>
                    <a:pt x="15" y="9"/>
                    <a:pt x="15" y="10"/>
                    <a:pt x="15" y="12"/>
                  </a:cubicBezTo>
                  <a:cubicBezTo>
                    <a:pt x="14" y="12"/>
                    <a:pt x="14" y="12"/>
                    <a:pt x="14" y="12"/>
                  </a:cubicBezTo>
                  <a:cubicBezTo>
                    <a:pt x="14" y="12"/>
                    <a:pt x="14" y="12"/>
                    <a:pt x="14" y="12"/>
                  </a:cubicBezTo>
                  <a:cubicBezTo>
                    <a:pt x="14" y="15"/>
                    <a:pt x="14" y="15"/>
                    <a:pt x="14" y="15"/>
                  </a:cubicBezTo>
                  <a:cubicBezTo>
                    <a:pt x="14" y="16"/>
                    <a:pt x="14" y="16"/>
                    <a:pt x="14" y="17"/>
                  </a:cubicBezTo>
                  <a:cubicBezTo>
                    <a:pt x="13" y="17"/>
                    <a:pt x="13" y="17"/>
                    <a:pt x="13" y="17"/>
                  </a:cubicBezTo>
                  <a:cubicBezTo>
                    <a:pt x="13" y="17"/>
                    <a:pt x="13" y="17"/>
                    <a:pt x="13" y="17"/>
                  </a:cubicBezTo>
                  <a:cubicBezTo>
                    <a:pt x="14" y="19"/>
                    <a:pt x="14" y="19"/>
                    <a:pt x="14" y="19"/>
                  </a:cubicBezTo>
                  <a:cubicBezTo>
                    <a:pt x="14" y="20"/>
                    <a:pt x="14" y="20"/>
                    <a:pt x="14" y="21"/>
                  </a:cubicBezTo>
                  <a:cubicBezTo>
                    <a:pt x="14" y="23"/>
                    <a:pt x="14" y="23"/>
                    <a:pt x="14" y="23"/>
                  </a:cubicBezTo>
                  <a:cubicBezTo>
                    <a:pt x="15" y="24"/>
                    <a:pt x="15" y="24"/>
                    <a:pt x="15" y="24"/>
                  </a:cubicBezTo>
                  <a:cubicBezTo>
                    <a:pt x="15" y="24"/>
                    <a:pt x="15" y="24"/>
                    <a:pt x="15" y="24"/>
                  </a:cubicBezTo>
                  <a:cubicBezTo>
                    <a:pt x="16" y="26"/>
                    <a:pt x="16" y="26"/>
                    <a:pt x="16" y="26"/>
                  </a:cubicBezTo>
                  <a:cubicBezTo>
                    <a:pt x="16" y="27"/>
                    <a:pt x="16" y="27"/>
                    <a:pt x="16" y="27"/>
                  </a:cubicBezTo>
                  <a:cubicBezTo>
                    <a:pt x="18" y="26"/>
                    <a:pt x="18" y="26"/>
                    <a:pt x="18" y="26"/>
                  </a:cubicBezTo>
                  <a:cubicBezTo>
                    <a:pt x="19" y="27"/>
                    <a:pt x="19" y="27"/>
                    <a:pt x="19" y="27"/>
                  </a:cubicBezTo>
                  <a:cubicBezTo>
                    <a:pt x="19" y="27"/>
                    <a:pt x="19" y="27"/>
                    <a:pt x="19" y="27"/>
                  </a:cubicBezTo>
                  <a:cubicBezTo>
                    <a:pt x="19" y="27"/>
                    <a:pt x="19" y="27"/>
                    <a:pt x="19" y="27"/>
                  </a:cubicBezTo>
                  <a:cubicBezTo>
                    <a:pt x="19" y="29"/>
                    <a:pt x="19" y="29"/>
                    <a:pt x="19" y="29"/>
                  </a:cubicBezTo>
                  <a:cubicBezTo>
                    <a:pt x="19" y="30"/>
                    <a:pt x="19" y="29"/>
                    <a:pt x="20" y="30"/>
                  </a:cubicBezTo>
                  <a:cubicBezTo>
                    <a:pt x="20" y="31"/>
                    <a:pt x="20" y="31"/>
                    <a:pt x="20" y="31"/>
                  </a:cubicBezTo>
                  <a:cubicBezTo>
                    <a:pt x="19" y="32"/>
                    <a:pt x="19" y="31"/>
                    <a:pt x="19" y="33"/>
                  </a:cubicBezTo>
                  <a:cubicBezTo>
                    <a:pt x="18" y="33"/>
                    <a:pt x="18" y="33"/>
                    <a:pt x="17" y="33"/>
                  </a:cubicBezTo>
                  <a:cubicBezTo>
                    <a:pt x="17" y="34"/>
                    <a:pt x="17" y="34"/>
                    <a:pt x="17" y="35"/>
                  </a:cubicBezTo>
                  <a:cubicBezTo>
                    <a:pt x="16" y="36"/>
                    <a:pt x="16" y="36"/>
                    <a:pt x="15" y="38"/>
                  </a:cubicBezTo>
                  <a:cubicBezTo>
                    <a:pt x="15" y="39"/>
                    <a:pt x="15" y="39"/>
                    <a:pt x="15" y="39"/>
                  </a:cubicBezTo>
                  <a:cubicBezTo>
                    <a:pt x="14" y="39"/>
                    <a:pt x="14" y="39"/>
                    <a:pt x="13" y="39"/>
                  </a:cubicBezTo>
                  <a:cubicBezTo>
                    <a:pt x="13" y="39"/>
                    <a:pt x="13" y="39"/>
                    <a:pt x="13" y="39"/>
                  </a:cubicBezTo>
                  <a:cubicBezTo>
                    <a:pt x="12" y="40"/>
                    <a:pt x="12" y="40"/>
                    <a:pt x="12" y="40"/>
                  </a:cubicBezTo>
                  <a:cubicBezTo>
                    <a:pt x="12" y="40"/>
                    <a:pt x="12" y="40"/>
                    <a:pt x="12" y="40"/>
                  </a:cubicBezTo>
                  <a:cubicBezTo>
                    <a:pt x="12" y="41"/>
                    <a:pt x="12" y="41"/>
                    <a:pt x="12" y="41"/>
                  </a:cubicBezTo>
                  <a:cubicBezTo>
                    <a:pt x="12" y="42"/>
                    <a:pt x="12" y="41"/>
                    <a:pt x="12" y="42"/>
                  </a:cubicBezTo>
                  <a:cubicBezTo>
                    <a:pt x="12" y="43"/>
                    <a:pt x="12" y="43"/>
                    <a:pt x="12" y="43"/>
                  </a:cubicBezTo>
                  <a:cubicBezTo>
                    <a:pt x="12" y="43"/>
                    <a:pt x="12" y="43"/>
                    <a:pt x="12" y="43"/>
                  </a:cubicBezTo>
                  <a:cubicBezTo>
                    <a:pt x="12" y="43"/>
                    <a:pt x="12" y="43"/>
                    <a:pt x="12" y="43"/>
                  </a:cubicBezTo>
                  <a:cubicBezTo>
                    <a:pt x="11" y="43"/>
                    <a:pt x="11" y="43"/>
                    <a:pt x="11" y="43"/>
                  </a:cubicBezTo>
                  <a:cubicBezTo>
                    <a:pt x="11" y="44"/>
                    <a:pt x="11" y="44"/>
                    <a:pt x="11" y="44"/>
                  </a:cubicBezTo>
                  <a:cubicBezTo>
                    <a:pt x="11" y="45"/>
                    <a:pt x="11" y="45"/>
                    <a:pt x="10" y="45"/>
                  </a:cubicBezTo>
                  <a:cubicBezTo>
                    <a:pt x="10" y="45"/>
                    <a:pt x="10" y="45"/>
                    <a:pt x="10" y="45"/>
                  </a:cubicBezTo>
                  <a:cubicBezTo>
                    <a:pt x="9" y="44"/>
                    <a:pt x="9" y="44"/>
                    <a:pt x="8" y="44"/>
                  </a:cubicBezTo>
                  <a:cubicBezTo>
                    <a:pt x="8" y="44"/>
                    <a:pt x="8" y="44"/>
                    <a:pt x="8" y="44"/>
                  </a:cubicBezTo>
                  <a:cubicBezTo>
                    <a:pt x="8" y="43"/>
                    <a:pt x="8" y="43"/>
                    <a:pt x="8" y="43"/>
                  </a:cubicBezTo>
                  <a:cubicBezTo>
                    <a:pt x="8" y="41"/>
                    <a:pt x="7" y="41"/>
                    <a:pt x="6" y="39"/>
                  </a:cubicBezTo>
                  <a:cubicBezTo>
                    <a:pt x="2" y="37"/>
                    <a:pt x="2" y="37"/>
                    <a:pt x="2" y="37"/>
                  </a:cubicBezTo>
                  <a:cubicBezTo>
                    <a:pt x="1" y="36"/>
                    <a:pt x="1" y="36"/>
                    <a:pt x="1" y="36"/>
                  </a:cubicBezTo>
                  <a:cubicBezTo>
                    <a:pt x="1" y="35"/>
                    <a:pt x="1" y="35"/>
                    <a:pt x="0" y="34"/>
                  </a:cubicBezTo>
                  <a:cubicBezTo>
                    <a:pt x="1" y="34"/>
                    <a:pt x="1" y="34"/>
                    <a:pt x="1" y="34"/>
                  </a:cubicBezTo>
                  <a:cubicBezTo>
                    <a:pt x="1" y="34"/>
                    <a:pt x="1" y="34"/>
                    <a:pt x="2" y="34"/>
                  </a:cubicBezTo>
                  <a:cubicBezTo>
                    <a:pt x="2" y="34"/>
                    <a:pt x="2" y="34"/>
                    <a:pt x="2" y="34"/>
                  </a:cubicBezTo>
                  <a:cubicBezTo>
                    <a:pt x="2" y="33"/>
                    <a:pt x="1" y="32"/>
                    <a:pt x="1" y="31"/>
                  </a:cubicBezTo>
                  <a:cubicBezTo>
                    <a:pt x="1" y="30"/>
                    <a:pt x="1" y="30"/>
                    <a:pt x="1" y="30"/>
                  </a:cubicBezTo>
                  <a:cubicBezTo>
                    <a:pt x="1" y="28"/>
                    <a:pt x="1" y="29"/>
                    <a:pt x="2" y="26"/>
                  </a:cubicBezTo>
                  <a:cubicBezTo>
                    <a:pt x="2" y="23"/>
                    <a:pt x="2" y="24"/>
                    <a:pt x="2" y="22"/>
                  </a:cubicBezTo>
                  <a:cubicBezTo>
                    <a:pt x="2" y="20"/>
                    <a:pt x="2" y="21"/>
                    <a:pt x="2" y="19"/>
                  </a:cubicBezTo>
                  <a:cubicBezTo>
                    <a:pt x="2" y="17"/>
                    <a:pt x="2" y="17"/>
                    <a:pt x="2" y="17"/>
                  </a:cubicBezTo>
                  <a:cubicBezTo>
                    <a:pt x="3" y="16"/>
                    <a:pt x="3" y="16"/>
                    <a:pt x="3" y="16"/>
                  </a:cubicBezTo>
                  <a:cubicBezTo>
                    <a:pt x="3" y="16"/>
                    <a:pt x="3" y="16"/>
                    <a:pt x="3" y="16"/>
                  </a:cubicBezTo>
                  <a:cubicBezTo>
                    <a:pt x="3" y="13"/>
                    <a:pt x="3" y="13"/>
                    <a:pt x="3" y="13"/>
                  </a:cubicBezTo>
                  <a:cubicBezTo>
                    <a:pt x="2" y="12"/>
                    <a:pt x="2" y="12"/>
                    <a:pt x="2" y="12"/>
                  </a:cubicBezTo>
                  <a:cubicBezTo>
                    <a:pt x="1" y="12"/>
                    <a:pt x="1" y="12"/>
                    <a:pt x="1" y="12"/>
                  </a:cubicBezTo>
                  <a:cubicBezTo>
                    <a:pt x="1" y="11"/>
                    <a:pt x="1" y="12"/>
                    <a:pt x="1" y="10"/>
                  </a:cubicBezTo>
                  <a:cubicBezTo>
                    <a:pt x="1" y="10"/>
                    <a:pt x="1" y="10"/>
                    <a:pt x="1" y="10"/>
                  </a:cubicBezTo>
                  <a:cubicBezTo>
                    <a:pt x="1" y="9"/>
                    <a:pt x="1" y="9"/>
                    <a:pt x="1" y="9"/>
                  </a:cubicBezTo>
                  <a:cubicBezTo>
                    <a:pt x="1" y="8"/>
                    <a:pt x="1" y="8"/>
                    <a:pt x="1" y="8"/>
                  </a:cubicBezTo>
                  <a:cubicBezTo>
                    <a:pt x="0" y="8"/>
                    <a:pt x="0" y="8"/>
                    <a:pt x="0" y="8"/>
                  </a:cubicBezTo>
                  <a:cubicBezTo>
                    <a:pt x="1" y="5"/>
                    <a:pt x="1" y="6"/>
                    <a:pt x="4" y="1"/>
                  </a:cubicBezTo>
                  <a:cubicBezTo>
                    <a:pt x="5" y="0"/>
                    <a:pt x="5" y="0"/>
                    <a:pt x="5" y="0"/>
                  </a:cubicBezTo>
                  <a:cubicBezTo>
                    <a:pt x="5" y="1"/>
                    <a:pt x="5" y="1"/>
                    <a:pt x="5" y="1"/>
                  </a:cubicBezTo>
                  <a:cubicBezTo>
                    <a:pt x="5" y="1"/>
                    <a:pt x="5" y="1"/>
                    <a:pt x="5" y="1"/>
                  </a:cubicBezTo>
                  <a:cubicBezTo>
                    <a:pt x="5" y="2"/>
                    <a:pt x="5" y="2"/>
                    <a:pt x="5" y="2"/>
                  </a:cubicBezTo>
                  <a:cubicBezTo>
                    <a:pt x="5" y="3"/>
                    <a:pt x="5" y="3"/>
                    <a:pt x="5" y="3"/>
                  </a:cubicBezTo>
                  <a:cubicBezTo>
                    <a:pt x="6" y="3"/>
                    <a:pt x="6" y="3"/>
                    <a:pt x="6" y="3"/>
                  </a:cubicBezTo>
                  <a:cubicBezTo>
                    <a:pt x="7" y="3"/>
                    <a:pt x="7" y="3"/>
                    <a:pt x="9" y="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11">
              <a:extLst>
                <a:ext uri="{FF2B5EF4-FFF2-40B4-BE49-F238E27FC236}">
                  <a16:creationId xmlns:a16="http://schemas.microsoft.com/office/drawing/2014/main" id="{2673821C-1A63-423C-8381-53C8A9D128BF}"/>
                </a:ext>
              </a:extLst>
            </p:cNvPr>
            <p:cNvSpPr>
              <a:spLocks noEditPoints="1"/>
            </p:cNvSpPr>
            <p:nvPr/>
          </p:nvSpPr>
          <p:spPr bwMode="auto">
            <a:xfrm>
              <a:off x="13720456" y="6912617"/>
              <a:ext cx="151975" cy="147227"/>
            </a:xfrm>
            <a:custGeom>
              <a:avLst/>
              <a:gdLst>
                <a:gd name="T0" fmla="*/ 33 w 36"/>
                <a:gd name="T1" fmla="*/ 35 h 35"/>
                <a:gd name="T2" fmla="*/ 30 w 36"/>
                <a:gd name="T3" fmla="*/ 35 h 35"/>
                <a:gd name="T4" fmla="*/ 29 w 36"/>
                <a:gd name="T5" fmla="*/ 30 h 35"/>
                <a:gd name="T6" fmla="*/ 27 w 36"/>
                <a:gd name="T7" fmla="*/ 26 h 35"/>
                <a:gd name="T8" fmla="*/ 26 w 36"/>
                <a:gd name="T9" fmla="*/ 25 h 35"/>
                <a:gd name="T10" fmla="*/ 21 w 36"/>
                <a:gd name="T11" fmla="*/ 25 h 35"/>
                <a:gd name="T12" fmla="*/ 19 w 36"/>
                <a:gd name="T13" fmla="*/ 25 h 35"/>
                <a:gd name="T14" fmla="*/ 19 w 36"/>
                <a:gd name="T15" fmla="*/ 23 h 35"/>
                <a:gd name="T16" fmla="*/ 15 w 36"/>
                <a:gd name="T17" fmla="*/ 23 h 35"/>
                <a:gd name="T18" fmla="*/ 7 w 36"/>
                <a:gd name="T19" fmla="*/ 19 h 35"/>
                <a:gd name="T20" fmla="*/ 3 w 36"/>
                <a:gd name="T21" fmla="*/ 17 h 35"/>
                <a:gd name="T22" fmla="*/ 2 w 36"/>
                <a:gd name="T23" fmla="*/ 14 h 35"/>
                <a:gd name="T24" fmla="*/ 2 w 36"/>
                <a:gd name="T25" fmla="*/ 12 h 35"/>
                <a:gd name="T26" fmla="*/ 3 w 36"/>
                <a:gd name="T27" fmla="*/ 8 h 35"/>
                <a:gd name="T28" fmla="*/ 2 w 36"/>
                <a:gd name="T29" fmla="*/ 5 h 35"/>
                <a:gd name="T30" fmla="*/ 0 w 36"/>
                <a:gd name="T31" fmla="*/ 3 h 35"/>
                <a:gd name="T32" fmla="*/ 9 w 36"/>
                <a:gd name="T33" fmla="*/ 1 h 35"/>
                <a:gd name="T34" fmla="*/ 16 w 36"/>
                <a:gd name="T35" fmla="*/ 1 h 35"/>
                <a:gd name="T36" fmla="*/ 16 w 36"/>
                <a:gd name="T37" fmla="*/ 1 h 35"/>
                <a:gd name="T38" fmla="*/ 17 w 36"/>
                <a:gd name="T39" fmla="*/ 0 h 35"/>
                <a:gd name="T40" fmla="*/ 18 w 36"/>
                <a:gd name="T41" fmla="*/ 1 h 35"/>
                <a:gd name="T42" fmla="*/ 19 w 36"/>
                <a:gd name="T43" fmla="*/ 2 h 35"/>
                <a:gd name="T44" fmla="*/ 20 w 36"/>
                <a:gd name="T45" fmla="*/ 2 h 35"/>
                <a:gd name="T46" fmla="*/ 18 w 36"/>
                <a:gd name="T47" fmla="*/ 3 h 35"/>
                <a:gd name="T48" fmla="*/ 21 w 36"/>
                <a:gd name="T49" fmla="*/ 4 h 35"/>
                <a:gd name="T50" fmla="*/ 22 w 36"/>
                <a:gd name="T51" fmla="*/ 4 h 35"/>
                <a:gd name="T52" fmla="*/ 24 w 36"/>
                <a:gd name="T53" fmla="*/ 6 h 35"/>
                <a:gd name="T54" fmla="*/ 24 w 36"/>
                <a:gd name="T55" fmla="*/ 7 h 35"/>
                <a:gd name="T56" fmla="*/ 22 w 36"/>
                <a:gd name="T57" fmla="*/ 9 h 35"/>
                <a:gd name="T58" fmla="*/ 24 w 36"/>
                <a:gd name="T59" fmla="*/ 13 h 35"/>
                <a:gd name="T60" fmla="*/ 29 w 36"/>
                <a:gd name="T61" fmla="*/ 16 h 35"/>
                <a:gd name="T62" fmla="*/ 27 w 36"/>
                <a:gd name="T63" fmla="*/ 19 h 35"/>
                <a:gd name="T64" fmla="*/ 24 w 36"/>
                <a:gd name="T65" fmla="*/ 19 h 35"/>
                <a:gd name="T66" fmla="*/ 24 w 36"/>
                <a:gd name="T67" fmla="*/ 19 h 35"/>
                <a:gd name="T68" fmla="*/ 27 w 36"/>
                <a:gd name="T69" fmla="*/ 22 h 35"/>
                <a:gd name="T70" fmla="*/ 33 w 36"/>
                <a:gd name="T71" fmla="*/ 24 h 35"/>
                <a:gd name="T72" fmla="*/ 34 w 36"/>
                <a:gd name="T73" fmla="*/ 26 h 35"/>
                <a:gd name="T74" fmla="*/ 33 w 36"/>
                <a:gd name="T75" fmla="*/ 27 h 35"/>
                <a:gd name="T76" fmla="*/ 33 w 36"/>
                <a:gd name="T77" fmla="*/ 28 h 35"/>
                <a:gd name="T78" fmla="*/ 36 w 36"/>
                <a:gd name="T79" fmla="*/ 30 h 35"/>
                <a:gd name="T80" fmla="*/ 34 w 36"/>
                <a:gd name="T81" fmla="*/ 31 h 35"/>
                <a:gd name="T82" fmla="*/ 33 w 36"/>
                <a:gd name="T83" fmla="*/ 31 h 35"/>
                <a:gd name="T84" fmla="*/ 34 w 36"/>
                <a:gd name="T85" fmla="*/ 32 h 35"/>
                <a:gd name="T86" fmla="*/ 34 w 36"/>
                <a:gd name="T87" fmla="*/ 35 h 35"/>
                <a:gd name="T88" fmla="*/ 18 w 36"/>
                <a:gd name="T89" fmla="*/ 3 h 35"/>
                <a:gd name="T90" fmla="*/ 18 w 36"/>
                <a:gd name="T91" fmla="*/ 3 h 35"/>
                <a:gd name="T92" fmla="*/ 17 w 36"/>
                <a:gd name="T93" fmla="*/ 3 h 35"/>
                <a:gd name="T94" fmla="*/ 18 w 36"/>
                <a:gd name="T95" fmla="*/ 4 h 35"/>
                <a:gd name="T96" fmla="*/ 23 w 36"/>
                <a:gd name="T97" fmla="*/ 10 h 35"/>
                <a:gd name="T98" fmla="*/ 23 w 36"/>
                <a:gd name="T99" fmla="*/ 9 h 35"/>
                <a:gd name="T100" fmla="*/ 24 w 36"/>
                <a:gd name="T101" fmla="*/ 9 h 35"/>
                <a:gd name="T102" fmla="*/ 24 w 36"/>
                <a:gd name="T103"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 h="35">
                  <a:moveTo>
                    <a:pt x="34" y="35"/>
                  </a:moveTo>
                  <a:cubicBezTo>
                    <a:pt x="33" y="35"/>
                    <a:pt x="33" y="35"/>
                    <a:pt x="33" y="35"/>
                  </a:cubicBezTo>
                  <a:cubicBezTo>
                    <a:pt x="31" y="35"/>
                    <a:pt x="31" y="35"/>
                    <a:pt x="31" y="35"/>
                  </a:cubicBezTo>
                  <a:cubicBezTo>
                    <a:pt x="30" y="35"/>
                    <a:pt x="30" y="35"/>
                    <a:pt x="30" y="35"/>
                  </a:cubicBezTo>
                  <a:cubicBezTo>
                    <a:pt x="29" y="33"/>
                    <a:pt x="30" y="33"/>
                    <a:pt x="28" y="31"/>
                  </a:cubicBezTo>
                  <a:cubicBezTo>
                    <a:pt x="29" y="30"/>
                    <a:pt x="29" y="30"/>
                    <a:pt x="29" y="30"/>
                  </a:cubicBezTo>
                  <a:cubicBezTo>
                    <a:pt x="28" y="29"/>
                    <a:pt x="27" y="29"/>
                    <a:pt x="26" y="28"/>
                  </a:cubicBezTo>
                  <a:cubicBezTo>
                    <a:pt x="27" y="27"/>
                    <a:pt x="27" y="28"/>
                    <a:pt x="27" y="26"/>
                  </a:cubicBezTo>
                  <a:cubicBezTo>
                    <a:pt x="27" y="26"/>
                    <a:pt x="27" y="26"/>
                    <a:pt x="27" y="26"/>
                  </a:cubicBezTo>
                  <a:cubicBezTo>
                    <a:pt x="26" y="25"/>
                    <a:pt x="26" y="25"/>
                    <a:pt x="26" y="25"/>
                  </a:cubicBezTo>
                  <a:cubicBezTo>
                    <a:pt x="25" y="25"/>
                    <a:pt x="24" y="26"/>
                    <a:pt x="23" y="26"/>
                  </a:cubicBezTo>
                  <a:cubicBezTo>
                    <a:pt x="22" y="26"/>
                    <a:pt x="21" y="26"/>
                    <a:pt x="21" y="25"/>
                  </a:cubicBezTo>
                  <a:cubicBezTo>
                    <a:pt x="20" y="25"/>
                    <a:pt x="20" y="25"/>
                    <a:pt x="20" y="25"/>
                  </a:cubicBezTo>
                  <a:cubicBezTo>
                    <a:pt x="19" y="25"/>
                    <a:pt x="19" y="25"/>
                    <a:pt x="19" y="25"/>
                  </a:cubicBezTo>
                  <a:cubicBezTo>
                    <a:pt x="19" y="24"/>
                    <a:pt x="19" y="24"/>
                    <a:pt x="19" y="24"/>
                  </a:cubicBezTo>
                  <a:cubicBezTo>
                    <a:pt x="19" y="23"/>
                    <a:pt x="19" y="23"/>
                    <a:pt x="19" y="23"/>
                  </a:cubicBezTo>
                  <a:cubicBezTo>
                    <a:pt x="18" y="22"/>
                    <a:pt x="18" y="22"/>
                    <a:pt x="18" y="22"/>
                  </a:cubicBezTo>
                  <a:cubicBezTo>
                    <a:pt x="16" y="23"/>
                    <a:pt x="16" y="23"/>
                    <a:pt x="15" y="23"/>
                  </a:cubicBezTo>
                  <a:cubicBezTo>
                    <a:pt x="14" y="22"/>
                    <a:pt x="12" y="19"/>
                    <a:pt x="10" y="18"/>
                  </a:cubicBezTo>
                  <a:cubicBezTo>
                    <a:pt x="8" y="18"/>
                    <a:pt x="9" y="18"/>
                    <a:pt x="7" y="19"/>
                  </a:cubicBezTo>
                  <a:cubicBezTo>
                    <a:pt x="5" y="18"/>
                    <a:pt x="4" y="18"/>
                    <a:pt x="3" y="17"/>
                  </a:cubicBezTo>
                  <a:cubicBezTo>
                    <a:pt x="3" y="17"/>
                    <a:pt x="3" y="17"/>
                    <a:pt x="3" y="17"/>
                  </a:cubicBezTo>
                  <a:cubicBezTo>
                    <a:pt x="3" y="16"/>
                    <a:pt x="3" y="16"/>
                    <a:pt x="3" y="16"/>
                  </a:cubicBezTo>
                  <a:cubicBezTo>
                    <a:pt x="3" y="15"/>
                    <a:pt x="3" y="16"/>
                    <a:pt x="2" y="14"/>
                  </a:cubicBezTo>
                  <a:cubicBezTo>
                    <a:pt x="2" y="13"/>
                    <a:pt x="2" y="13"/>
                    <a:pt x="2" y="13"/>
                  </a:cubicBezTo>
                  <a:cubicBezTo>
                    <a:pt x="2" y="12"/>
                    <a:pt x="2" y="13"/>
                    <a:pt x="2" y="12"/>
                  </a:cubicBezTo>
                  <a:cubicBezTo>
                    <a:pt x="3" y="10"/>
                    <a:pt x="3" y="11"/>
                    <a:pt x="3" y="9"/>
                  </a:cubicBezTo>
                  <a:cubicBezTo>
                    <a:pt x="3" y="8"/>
                    <a:pt x="3" y="8"/>
                    <a:pt x="3" y="8"/>
                  </a:cubicBezTo>
                  <a:cubicBezTo>
                    <a:pt x="3" y="7"/>
                    <a:pt x="3" y="8"/>
                    <a:pt x="2" y="5"/>
                  </a:cubicBezTo>
                  <a:cubicBezTo>
                    <a:pt x="2" y="5"/>
                    <a:pt x="2" y="5"/>
                    <a:pt x="2" y="5"/>
                  </a:cubicBezTo>
                  <a:cubicBezTo>
                    <a:pt x="1" y="4"/>
                    <a:pt x="1" y="4"/>
                    <a:pt x="1" y="4"/>
                  </a:cubicBezTo>
                  <a:cubicBezTo>
                    <a:pt x="0" y="3"/>
                    <a:pt x="0" y="3"/>
                    <a:pt x="0" y="3"/>
                  </a:cubicBezTo>
                  <a:cubicBezTo>
                    <a:pt x="0" y="3"/>
                    <a:pt x="0" y="3"/>
                    <a:pt x="0" y="3"/>
                  </a:cubicBezTo>
                  <a:cubicBezTo>
                    <a:pt x="0" y="3"/>
                    <a:pt x="9" y="1"/>
                    <a:pt x="9" y="1"/>
                  </a:cubicBezTo>
                  <a:cubicBezTo>
                    <a:pt x="12" y="1"/>
                    <a:pt x="12" y="1"/>
                    <a:pt x="12" y="1"/>
                  </a:cubicBezTo>
                  <a:cubicBezTo>
                    <a:pt x="13" y="1"/>
                    <a:pt x="14" y="1"/>
                    <a:pt x="16" y="1"/>
                  </a:cubicBezTo>
                  <a:cubicBezTo>
                    <a:pt x="16" y="1"/>
                    <a:pt x="16" y="1"/>
                    <a:pt x="16" y="1"/>
                  </a:cubicBezTo>
                  <a:cubicBezTo>
                    <a:pt x="16" y="1"/>
                    <a:pt x="16" y="1"/>
                    <a:pt x="16" y="1"/>
                  </a:cubicBezTo>
                  <a:cubicBezTo>
                    <a:pt x="16" y="0"/>
                    <a:pt x="16" y="0"/>
                    <a:pt x="16" y="0"/>
                  </a:cubicBezTo>
                  <a:cubicBezTo>
                    <a:pt x="17" y="0"/>
                    <a:pt x="17" y="0"/>
                    <a:pt x="17" y="0"/>
                  </a:cubicBezTo>
                  <a:cubicBezTo>
                    <a:pt x="18" y="0"/>
                    <a:pt x="18" y="0"/>
                    <a:pt x="18" y="0"/>
                  </a:cubicBezTo>
                  <a:cubicBezTo>
                    <a:pt x="18" y="1"/>
                    <a:pt x="18" y="1"/>
                    <a:pt x="18" y="1"/>
                  </a:cubicBezTo>
                  <a:cubicBezTo>
                    <a:pt x="19" y="1"/>
                    <a:pt x="19" y="1"/>
                    <a:pt x="19" y="1"/>
                  </a:cubicBezTo>
                  <a:cubicBezTo>
                    <a:pt x="19" y="2"/>
                    <a:pt x="19" y="2"/>
                    <a:pt x="19" y="2"/>
                  </a:cubicBezTo>
                  <a:cubicBezTo>
                    <a:pt x="20" y="2"/>
                    <a:pt x="20" y="2"/>
                    <a:pt x="20" y="2"/>
                  </a:cubicBezTo>
                  <a:cubicBezTo>
                    <a:pt x="20" y="2"/>
                    <a:pt x="20" y="2"/>
                    <a:pt x="20" y="2"/>
                  </a:cubicBezTo>
                  <a:cubicBezTo>
                    <a:pt x="19" y="3"/>
                    <a:pt x="19" y="3"/>
                    <a:pt x="19" y="3"/>
                  </a:cubicBezTo>
                  <a:cubicBezTo>
                    <a:pt x="18" y="3"/>
                    <a:pt x="18" y="3"/>
                    <a:pt x="18" y="3"/>
                  </a:cubicBezTo>
                  <a:cubicBezTo>
                    <a:pt x="19" y="3"/>
                    <a:pt x="19" y="3"/>
                    <a:pt x="19" y="3"/>
                  </a:cubicBezTo>
                  <a:cubicBezTo>
                    <a:pt x="19" y="3"/>
                    <a:pt x="20" y="4"/>
                    <a:pt x="21" y="4"/>
                  </a:cubicBezTo>
                  <a:cubicBezTo>
                    <a:pt x="22" y="4"/>
                    <a:pt x="22" y="4"/>
                    <a:pt x="22" y="4"/>
                  </a:cubicBezTo>
                  <a:cubicBezTo>
                    <a:pt x="22" y="4"/>
                    <a:pt x="22" y="4"/>
                    <a:pt x="22" y="4"/>
                  </a:cubicBezTo>
                  <a:cubicBezTo>
                    <a:pt x="23" y="5"/>
                    <a:pt x="23" y="5"/>
                    <a:pt x="23" y="5"/>
                  </a:cubicBezTo>
                  <a:cubicBezTo>
                    <a:pt x="24" y="6"/>
                    <a:pt x="23" y="6"/>
                    <a:pt x="24" y="6"/>
                  </a:cubicBezTo>
                  <a:cubicBezTo>
                    <a:pt x="24" y="7"/>
                    <a:pt x="24" y="7"/>
                    <a:pt x="24" y="7"/>
                  </a:cubicBezTo>
                  <a:cubicBezTo>
                    <a:pt x="24" y="7"/>
                    <a:pt x="24" y="7"/>
                    <a:pt x="24" y="7"/>
                  </a:cubicBezTo>
                  <a:cubicBezTo>
                    <a:pt x="22" y="9"/>
                    <a:pt x="22" y="9"/>
                    <a:pt x="22" y="9"/>
                  </a:cubicBezTo>
                  <a:cubicBezTo>
                    <a:pt x="22" y="9"/>
                    <a:pt x="22" y="9"/>
                    <a:pt x="22" y="9"/>
                  </a:cubicBezTo>
                  <a:cubicBezTo>
                    <a:pt x="22" y="10"/>
                    <a:pt x="22" y="10"/>
                    <a:pt x="22" y="10"/>
                  </a:cubicBezTo>
                  <a:cubicBezTo>
                    <a:pt x="23" y="11"/>
                    <a:pt x="23" y="11"/>
                    <a:pt x="24" y="13"/>
                  </a:cubicBezTo>
                  <a:cubicBezTo>
                    <a:pt x="26" y="14"/>
                    <a:pt x="25" y="14"/>
                    <a:pt x="29" y="15"/>
                  </a:cubicBezTo>
                  <a:cubicBezTo>
                    <a:pt x="29" y="16"/>
                    <a:pt x="29" y="16"/>
                    <a:pt x="29" y="16"/>
                  </a:cubicBezTo>
                  <a:cubicBezTo>
                    <a:pt x="28" y="17"/>
                    <a:pt x="28" y="18"/>
                    <a:pt x="28" y="19"/>
                  </a:cubicBezTo>
                  <a:cubicBezTo>
                    <a:pt x="27" y="19"/>
                    <a:pt x="27" y="19"/>
                    <a:pt x="27" y="19"/>
                  </a:cubicBezTo>
                  <a:cubicBezTo>
                    <a:pt x="25" y="19"/>
                    <a:pt x="25" y="19"/>
                    <a:pt x="25" y="19"/>
                  </a:cubicBezTo>
                  <a:cubicBezTo>
                    <a:pt x="24" y="19"/>
                    <a:pt x="24" y="19"/>
                    <a:pt x="24" y="19"/>
                  </a:cubicBezTo>
                  <a:cubicBezTo>
                    <a:pt x="24" y="19"/>
                    <a:pt x="24" y="19"/>
                    <a:pt x="24" y="19"/>
                  </a:cubicBezTo>
                  <a:cubicBezTo>
                    <a:pt x="24" y="19"/>
                    <a:pt x="24" y="19"/>
                    <a:pt x="24" y="19"/>
                  </a:cubicBezTo>
                  <a:cubicBezTo>
                    <a:pt x="25" y="20"/>
                    <a:pt x="25" y="20"/>
                    <a:pt x="25" y="20"/>
                  </a:cubicBezTo>
                  <a:cubicBezTo>
                    <a:pt x="27" y="21"/>
                    <a:pt x="26" y="20"/>
                    <a:pt x="27" y="22"/>
                  </a:cubicBezTo>
                  <a:cubicBezTo>
                    <a:pt x="29" y="22"/>
                    <a:pt x="30" y="24"/>
                    <a:pt x="31" y="25"/>
                  </a:cubicBezTo>
                  <a:cubicBezTo>
                    <a:pt x="33" y="24"/>
                    <a:pt x="33" y="24"/>
                    <a:pt x="33" y="24"/>
                  </a:cubicBezTo>
                  <a:cubicBezTo>
                    <a:pt x="34" y="25"/>
                    <a:pt x="34" y="25"/>
                    <a:pt x="34" y="25"/>
                  </a:cubicBezTo>
                  <a:cubicBezTo>
                    <a:pt x="34" y="26"/>
                    <a:pt x="34" y="26"/>
                    <a:pt x="34" y="26"/>
                  </a:cubicBezTo>
                  <a:cubicBezTo>
                    <a:pt x="34" y="27"/>
                    <a:pt x="34" y="27"/>
                    <a:pt x="34" y="27"/>
                  </a:cubicBezTo>
                  <a:cubicBezTo>
                    <a:pt x="33" y="27"/>
                    <a:pt x="33" y="27"/>
                    <a:pt x="33" y="27"/>
                  </a:cubicBezTo>
                  <a:cubicBezTo>
                    <a:pt x="33" y="27"/>
                    <a:pt x="33" y="27"/>
                    <a:pt x="33" y="27"/>
                  </a:cubicBezTo>
                  <a:cubicBezTo>
                    <a:pt x="33" y="28"/>
                    <a:pt x="33" y="28"/>
                    <a:pt x="33" y="28"/>
                  </a:cubicBezTo>
                  <a:cubicBezTo>
                    <a:pt x="33" y="28"/>
                    <a:pt x="33" y="28"/>
                    <a:pt x="33" y="28"/>
                  </a:cubicBezTo>
                  <a:cubicBezTo>
                    <a:pt x="35" y="29"/>
                    <a:pt x="35" y="29"/>
                    <a:pt x="36" y="30"/>
                  </a:cubicBezTo>
                  <a:cubicBezTo>
                    <a:pt x="35" y="30"/>
                    <a:pt x="35" y="30"/>
                    <a:pt x="35" y="30"/>
                  </a:cubicBezTo>
                  <a:cubicBezTo>
                    <a:pt x="34" y="31"/>
                    <a:pt x="34" y="31"/>
                    <a:pt x="34" y="31"/>
                  </a:cubicBezTo>
                  <a:cubicBezTo>
                    <a:pt x="34" y="30"/>
                    <a:pt x="34" y="30"/>
                    <a:pt x="34" y="30"/>
                  </a:cubicBezTo>
                  <a:cubicBezTo>
                    <a:pt x="33" y="31"/>
                    <a:pt x="33" y="31"/>
                    <a:pt x="33" y="31"/>
                  </a:cubicBezTo>
                  <a:cubicBezTo>
                    <a:pt x="33" y="31"/>
                    <a:pt x="33" y="31"/>
                    <a:pt x="33" y="31"/>
                  </a:cubicBezTo>
                  <a:cubicBezTo>
                    <a:pt x="34" y="32"/>
                    <a:pt x="34" y="32"/>
                    <a:pt x="34" y="32"/>
                  </a:cubicBezTo>
                  <a:cubicBezTo>
                    <a:pt x="34" y="32"/>
                    <a:pt x="34" y="32"/>
                    <a:pt x="34" y="32"/>
                  </a:cubicBezTo>
                  <a:cubicBezTo>
                    <a:pt x="34" y="34"/>
                    <a:pt x="34" y="33"/>
                    <a:pt x="34" y="35"/>
                  </a:cubicBezTo>
                  <a:close/>
                  <a:moveTo>
                    <a:pt x="18" y="4"/>
                  </a:move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4"/>
                    <a:pt x="17" y="4"/>
                    <a:pt x="17" y="4"/>
                  </a:cubicBezTo>
                  <a:cubicBezTo>
                    <a:pt x="18" y="4"/>
                    <a:pt x="18" y="4"/>
                    <a:pt x="18" y="4"/>
                  </a:cubicBezTo>
                  <a:close/>
                  <a:moveTo>
                    <a:pt x="24" y="10"/>
                  </a:moveTo>
                  <a:cubicBezTo>
                    <a:pt x="23" y="10"/>
                    <a:pt x="23" y="10"/>
                    <a:pt x="23" y="10"/>
                  </a:cubicBezTo>
                  <a:cubicBezTo>
                    <a:pt x="23" y="9"/>
                    <a:pt x="23" y="9"/>
                    <a:pt x="23" y="9"/>
                  </a:cubicBezTo>
                  <a:cubicBezTo>
                    <a:pt x="23" y="9"/>
                    <a:pt x="23" y="9"/>
                    <a:pt x="23" y="9"/>
                  </a:cubicBezTo>
                  <a:cubicBezTo>
                    <a:pt x="24" y="9"/>
                    <a:pt x="24" y="9"/>
                    <a:pt x="24" y="9"/>
                  </a:cubicBezTo>
                  <a:cubicBezTo>
                    <a:pt x="24" y="9"/>
                    <a:pt x="24" y="9"/>
                    <a:pt x="24" y="9"/>
                  </a:cubicBezTo>
                  <a:cubicBezTo>
                    <a:pt x="24" y="10"/>
                    <a:pt x="24" y="10"/>
                    <a:pt x="24" y="10"/>
                  </a:cubicBezTo>
                  <a:cubicBezTo>
                    <a:pt x="24" y="10"/>
                    <a:pt x="24" y="10"/>
                    <a:pt x="24" y="1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2">
              <a:extLst>
                <a:ext uri="{FF2B5EF4-FFF2-40B4-BE49-F238E27FC236}">
                  <a16:creationId xmlns:a16="http://schemas.microsoft.com/office/drawing/2014/main" id="{96A124C5-AF03-4A89-87EA-F89438AF18E9}"/>
                </a:ext>
              </a:extLst>
            </p:cNvPr>
            <p:cNvSpPr>
              <a:spLocks noEditPoints="1"/>
            </p:cNvSpPr>
            <p:nvPr/>
          </p:nvSpPr>
          <p:spPr bwMode="auto">
            <a:xfrm>
              <a:off x="12238704" y="9230230"/>
              <a:ext cx="579403" cy="645892"/>
            </a:xfrm>
            <a:custGeom>
              <a:avLst/>
              <a:gdLst>
                <a:gd name="T0" fmla="*/ 13 w 139"/>
                <a:gd name="T1" fmla="*/ 4 h 155"/>
                <a:gd name="T2" fmla="*/ 9 w 139"/>
                <a:gd name="T3" fmla="*/ 8 h 155"/>
                <a:gd name="T4" fmla="*/ 6 w 139"/>
                <a:gd name="T5" fmla="*/ 15 h 155"/>
                <a:gd name="T6" fmla="*/ 5 w 139"/>
                <a:gd name="T7" fmla="*/ 10 h 155"/>
                <a:gd name="T8" fmla="*/ 7 w 139"/>
                <a:gd name="T9" fmla="*/ 4 h 155"/>
                <a:gd name="T10" fmla="*/ 10 w 139"/>
                <a:gd name="T11" fmla="*/ 1 h 155"/>
                <a:gd name="T12" fmla="*/ 13 w 139"/>
                <a:gd name="T13" fmla="*/ 0 h 155"/>
                <a:gd name="T14" fmla="*/ 139 w 139"/>
                <a:gd name="T15" fmla="*/ 79 h 155"/>
                <a:gd name="T16" fmla="*/ 138 w 139"/>
                <a:gd name="T17" fmla="*/ 90 h 155"/>
                <a:gd name="T18" fmla="*/ 138 w 139"/>
                <a:gd name="T19" fmla="*/ 97 h 155"/>
                <a:gd name="T20" fmla="*/ 131 w 139"/>
                <a:gd name="T21" fmla="*/ 151 h 155"/>
                <a:gd name="T22" fmla="*/ 106 w 139"/>
                <a:gd name="T23" fmla="*/ 154 h 155"/>
                <a:gd name="T24" fmla="*/ 79 w 139"/>
                <a:gd name="T25" fmla="*/ 152 h 155"/>
                <a:gd name="T26" fmla="*/ 25 w 139"/>
                <a:gd name="T27" fmla="*/ 148 h 155"/>
                <a:gd name="T28" fmla="*/ 16 w 139"/>
                <a:gd name="T29" fmla="*/ 143 h 155"/>
                <a:gd name="T30" fmla="*/ 5 w 139"/>
                <a:gd name="T31" fmla="*/ 145 h 155"/>
                <a:gd name="T32" fmla="*/ 0 w 139"/>
                <a:gd name="T33" fmla="*/ 146 h 155"/>
                <a:gd name="T34" fmla="*/ 3 w 139"/>
                <a:gd name="T35" fmla="*/ 127 h 155"/>
                <a:gd name="T36" fmla="*/ 13 w 139"/>
                <a:gd name="T37" fmla="*/ 97 h 155"/>
                <a:gd name="T38" fmla="*/ 23 w 139"/>
                <a:gd name="T39" fmla="*/ 84 h 155"/>
                <a:gd name="T40" fmla="*/ 23 w 139"/>
                <a:gd name="T41" fmla="*/ 70 h 155"/>
                <a:gd name="T42" fmla="*/ 18 w 139"/>
                <a:gd name="T43" fmla="*/ 63 h 155"/>
                <a:gd name="T44" fmla="*/ 15 w 139"/>
                <a:gd name="T45" fmla="*/ 52 h 155"/>
                <a:gd name="T46" fmla="*/ 16 w 139"/>
                <a:gd name="T47" fmla="*/ 50 h 155"/>
                <a:gd name="T48" fmla="*/ 19 w 139"/>
                <a:gd name="T49" fmla="*/ 48 h 155"/>
                <a:gd name="T50" fmla="*/ 13 w 139"/>
                <a:gd name="T51" fmla="*/ 29 h 155"/>
                <a:gd name="T52" fmla="*/ 7 w 139"/>
                <a:gd name="T53" fmla="*/ 19 h 155"/>
                <a:gd name="T54" fmla="*/ 18 w 139"/>
                <a:gd name="T55" fmla="*/ 17 h 155"/>
                <a:gd name="T56" fmla="*/ 53 w 139"/>
                <a:gd name="T57" fmla="*/ 17 h 155"/>
                <a:gd name="T58" fmla="*/ 56 w 139"/>
                <a:gd name="T59" fmla="*/ 20 h 155"/>
                <a:gd name="T60" fmla="*/ 59 w 139"/>
                <a:gd name="T61" fmla="*/ 31 h 155"/>
                <a:gd name="T62" fmla="*/ 66 w 139"/>
                <a:gd name="T63" fmla="*/ 41 h 155"/>
                <a:gd name="T64" fmla="*/ 71 w 139"/>
                <a:gd name="T65" fmla="*/ 41 h 155"/>
                <a:gd name="T66" fmla="*/ 86 w 139"/>
                <a:gd name="T67" fmla="*/ 40 h 155"/>
                <a:gd name="T68" fmla="*/ 87 w 139"/>
                <a:gd name="T69" fmla="*/ 32 h 155"/>
                <a:gd name="T70" fmla="*/ 100 w 139"/>
                <a:gd name="T71" fmla="*/ 28 h 155"/>
                <a:gd name="T72" fmla="*/ 99 w 139"/>
                <a:gd name="T73" fmla="*/ 31 h 155"/>
                <a:gd name="T74" fmla="*/ 113 w 139"/>
                <a:gd name="T75" fmla="*/ 33 h 155"/>
                <a:gd name="T76" fmla="*/ 113 w 139"/>
                <a:gd name="T77" fmla="*/ 42 h 155"/>
                <a:gd name="T78" fmla="*/ 114 w 139"/>
                <a:gd name="T79" fmla="*/ 58 h 155"/>
                <a:gd name="T80" fmla="*/ 119 w 139"/>
                <a:gd name="T81" fmla="*/ 71 h 155"/>
                <a:gd name="T82" fmla="*/ 118 w 139"/>
                <a:gd name="T83" fmla="*/ 73 h 155"/>
                <a:gd name="T84" fmla="*/ 119 w 139"/>
                <a:gd name="T85" fmla="*/ 77 h 155"/>
                <a:gd name="T86" fmla="*/ 131 w 139"/>
                <a:gd name="T87" fmla="*/ 74 h 155"/>
                <a:gd name="T88" fmla="*/ 137 w 139"/>
                <a:gd name="T89" fmla="*/ 7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9" h="155">
                  <a:moveTo>
                    <a:pt x="15" y="3"/>
                  </a:moveTo>
                  <a:cubicBezTo>
                    <a:pt x="15" y="3"/>
                    <a:pt x="15" y="3"/>
                    <a:pt x="15" y="3"/>
                  </a:cubicBezTo>
                  <a:cubicBezTo>
                    <a:pt x="14" y="3"/>
                    <a:pt x="14" y="3"/>
                    <a:pt x="13" y="4"/>
                  </a:cubicBezTo>
                  <a:cubicBezTo>
                    <a:pt x="9" y="7"/>
                    <a:pt x="10" y="6"/>
                    <a:pt x="8" y="7"/>
                  </a:cubicBezTo>
                  <a:cubicBezTo>
                    <a:pt x="8" y="8"/>
                    <a:pt x="8" y="8"/>
                    <a:pt x="8" y="8"/>
                  </a:cubicBezTo>
                  <a:cubicBezTo>
                    <a:pt x="9" y="8"/>
                    <a:pt x="9" y="8"/>
                    <a:pt x="9" y="8"/>
                  </a:cubicBezTo>
                  <a:cubicBezTo>
                    <a:pt x="9" y="12"/>
                    <a:pt x="9" y="11"/>
                    <a:pt x="9" y="14"/>
                  </a:cubicBezTo>
                  <a:cubicBezTo>
                    <a:pt x="9" y="15"/>
                    <a:pt x="9" y="15"/>
                    <a:pt x="9" y="15"/>
                  </a:cubicBezTo>
                  <a:cubicBezTo>
                    <a:pt x="8" y="15"/>
                    <a:pt x="7" y="15"/>
                    <a:pt x="6" y="15"/>
                  </a:cubicBezTo>
                  <a:cubicBezTo>
                    <a:pt x="5" y="15"/>
                    <a:pt x="5" y="14"/>
                    <a:pt x="5" y="14"/>
                  </a:cubicBezTo>
                  <a:cubicBezTo>
                    <a:pt x="5" y="12"/>
                    <a:pt x="5" y="13"/>
                    <a:pt x="6" y="12"/>
                  </a:cubicBezTo>
                  <a:cubicBezTo>
                    <a:pt x="5" y="10"/>
                    <a:pt x="5" y="10"/>
                    <a:pt x="5" y="10"/>
                  </a:cubicBezTo>
                  <a:cubicBezTo>
                    <a:pt x="5" y="10"/>
                    <a:pt x="4" y="7"/>
                    <a:pt x="3" y="7"/>
                  </a:cubicBezTo>
                  <a:cubicBezTo>
                    <a:pt x="4" y="6"/>
                    <a:pt x="4" y="6"/>
                    <a:pt x="6" y="4"/>
                  </a:cubicBezTo>
                  <a:cubicBezTo>
                    <a:pt x="7" y="4"/>
                    <a:pt x="7" y="4"/>
                    <a:pt x="7" y="4"/>
                  </a:cubicBezTo>
                  <a:cubicBezTo>
                    <a:pt x="7" y="4"/>
                    <a:pt x="7" y="4"/>
                    <a:pt x="7" y="4"/>
                  </a:cubicBezTo>
                  <a:cubicBezTo>
                    <a:pt x="8" y="3"/>
                    <a:pt x="7" y="3"/>
                    <a:pt x="8" y="2"/>
                  </a:cubicBezTo>
                  <a:cubicBezTo>
                    <a:pt x="9" y="2"/>
                    <a:pt x="9" y="2"/>
                    <a:pt x="10" y="1"/>
                  </a:cubicBezTo>
                  <a:cubicBezTo>
                    <a:pt x="12" y="1"/>
                    <a:pt x="11" y="1"/>
                    <a:pt x="12" y="0"/>
                  </a:cubicBezTo>
                  <a:cubicBezTo>
                    <a:pt x="13" y="0"/>
                    <a:pt x="13" y="0"/>
                    <a:pt x="13" y="0"/>
                  </a:cubicBezTo>
                  <a:cubicBezTo>
                    <a:pt x="13" y="0"/>
                    <a:pt x="13" y="0"/>
                    <a:pt x="13" y="0"/>
                  </a:cubicBezTo>
                  <a:cubicBezTo>
                    <a:pt x="14" y="1"/>
                    <a:pt x="14" y="2"/>
                    <a:pt x="15" y="3"/>
                  </a:cubicBezTo>
                  <a:close/>
                  <a:moveTo>
                    <a:pt x="138" y="73"/>
                  </a:moveTo>
                  <a:cubicBezTo>
                    <a:pt x="138" y="77"/>
                    <a:pt x="138" y="74"/>
                    <a:pt x="139" y="79"/>
                  </a:cubicBezTo>
                  <a:cubicBezTo>
                    <a:pt x="138" y="79"/>
                    <a:pt x="138" y="79"/>
                    <a:pt x="138" y="79"/>
                  </a:cubicBezTo>
                  <a:cubicBezTo>
                    <a:pt x="138" y="81"/>
                    <a:pt x="138" y="80"/>
                    <a:pt x="138" y="81"/>
                  </a:cubicBezTo>
                  <a:cubicBezTo>
                    <a:pt x="138" y="82"/>
                    <a:pt x="138" y="90"/>
                    <a:pt x="138" y="90"/>
                  </a:cubicBezTo>
                  <a:cubicBezTo>
                    <a:pt x="137" y="92"/>
                    <a:pt x="137" y="93"/>
                    <a:pt x="137" y="95"/>
                  </a:cubicBezTo>
                  <a:cubicBezTo>
                    <a:pt x="138" y="97"/>
                    <a:pt x="138" y="97"/>
                    <a:pt x="138" y="97"/>
                  </a:cubicBezTo>
                  <a:cubicBezTo>
                    <a:pt x="138" y="97"/>
                    <a:pt x="138" y="97"/>
                    <a:pt x="138" y="97"/>
                  </a:cubicBezTo>
                  <a:cubicBezTo>
                    <a:pt x="136" y="97"/>
                    <a:pt x="117" y="97"/>
                    <a:pt x="115" y="97"/>
                  </a:cubicBezTo>
                  <a:cubicBezTo>
                    <a:pt x="115" y="136"/>
                    <a:pt x="115" y="131"/>
                    <a:pt x="117" y="139"/>
                  </a:cubicBezTo>
                  <a:cubicBezTo>
                    <a:pt x="125" y="144"/>
                    <a:pt x="116" y="138"/>
                    <a:pt x="131" y="151"/>
                  </a:cubicBezTo>
                  <a:cubicBezTo>
                    <a:pt x="130" y="151"/>
                    <a:pt x="110" y="155"/>
                    <a:pt x="108" y="155"/>
                  </a:cubicBezTo>
                  <a:cubicBezTo>
                    <a:pt x="108" y="155"/>
                    <a:pt x="108" y="155"/>
                    <a:pt x="108" y="155"/>
                  </a:cubicBezTo>
                  <a:cubicBezTo>
                    <a:pt x="106" y="154"/>
                    <a:pt x="106" y="154"/>
                    <a:pt x="106" y="154"/>
                  </a:cubicBezTo>
                  <a:cubicBezTo>
                    <a:pt x="103" y="155"/>
                    <a:pt x="104" y="155"/>
                    <a:pt x="101" y="155"/>
                  </a:cubicBezTo>
                  <a:cubicBezTo>
                    <a:pt x="99" y="155"/>
                    <a:pt x="99" y="155"/>
                    <a:pt x="97" y="154"/>
                  </a:cubicBezTo>
                  <a:cubicBezTo>
                    <a:pt x="93" y="153"/>
                    <a:pt x="83" y="154"/>
                    <a:pt x="79" y="152"/>
                  </a:cubicBezTo>
                  <a:cubicBezTo>
                    <a:pt x="77" y="150"/>
                    <a:pt x="77" y="150"/>
                    <a:pt x="76" y="148"/>
                  </a:cubicBezTo>
                  <a:cubicBezTo>
                    <a:pt x="76" y="148"/>
                    <a:pt x="76" y="148"/>
                    <a:pt x="75" y="148"/>
                  </a:cubicBezTo>
                  <a:cubicBezTo>
                    <a:pt x="74" y="148"/>
                    <a:pt x="25" y="148"/>
                    <a:pt x="25" y="148"/>
                  </a:cubicBezTo>
                  <a:cubicBezTo>
                    <a:pt x="22" y="146"/>
                    <a:pt x="22" y="147"/>
                    <a:pt x="20" y="144"/>
                  </a:cubicBezTo>
                  <a:cubicBezTo>
                    <a:pt x="19" y="143"/>
                    <a:pt x="19" y="143"/>
                    <a:pt x="19" y="143"/>
                  </a:cubicBezTo>
                  <a:cubicBezTo>
                    <a:pt x="17" y="143"/>
                    <a:pt x="17" y="143"/>
                    <a:pt x="16" y="143"/>
                  </a:cubicBezTo>
                  <a:cubicBezTo>
                    <a:pt x="14" y="144"/>
                    <a:pt x="11" y="145"/>
                    <a:pt x="9" y="146"/>
                  </a:cubicBezTo>
                  <a:cubicBezTo>
                    <a:pt x="7" y="146"/>
                    <a:pt x="7" y="146"/>
                    <a:pt x="6" y="146"/>
                  </a:cubicBezTo>
                  <a:cubicBezTo>
                    <a:pt x="5" y="145"/>
                    <a:pt x="5" y="145"/>
                    <a:pt x="5" y="145"/>
                  </a:cubicBezTo>
                  <a:cubicBezTo>
                    <a:pt x="3" y="145"/>
                    <a:pt x="3" y="145"/>
                    <a:pt x="3" y="145"/>
                  </a:cubicBezTo>
                  <a:cubicBezTo>
                    <a:pt x="2" y="146"/>
                    <a:pt x="2" y="146"/>
                    <a:pt x="2" y="146"/>
                  </a:cubicBezTo>
                  <a:cubicBezTo>
                    <a:pt x="0" y="146"/>
                    <a:pt x="0" y="146"/>
                    <a:pt x="0" y="146"/>
                  </a:cubicBezTo>
                  <a:cubicBezTo>
                    <a:pt x="1" y="136"/>
                    <a:pt x="1" y="144"/>
                    <a:pt x="1" y="131"/>
                  </a:cubicBezTo>
                  <a:cubicBezTo>
                    <a:pt x="1" y="130"/>
                    <a:pt x="1" y="131"/>
                    <a:pt x="0" y="130"/>
                  </a:cubicBezTo>
                  <a:cubicBezTo>
                    <a:pt x="2" y="129"/>
                    <a:pt x="2" y="129"/>
                    <a:pt x="3" y="127"/>
                  </a:cubicBezTo>
                  <a:cubicBezTo>
                    <a:pt x="4" y="124"/>
                    <a:pt x="8" y="109"/>
                    <a:pt x="9" y="106"/>
                  </a:cubicBezTo>
                  <a:cubicBezTo>
                    <a:pt x="9" y="102"/>
                    <a:pt x="9" y="102"/>
                    <a:pt x="9" y="102"/>
                  </a:cubicBezTo>
                  <a:cubicBezTo>
                    <a:pt x="13" y="97"/>
                    <a:pt x="13" y="97"/>
                    <a:pt x="13" y="97"/>
                  </a:cubicBezTo>
                  <a:cubicBezTo>
                    <a:pt x="14" y="95"/>
                    <a:pt x="14" y="95"/>
                    <a:pt x="14" y="95"/>
                  </a:cubicBezTo>
                  <a:cubicBezTo>
                    <a:pt x="17" y="93"/>
                    <a:pt x="16" y="93"/>
                    <a:pt x="19" y="92"/>
                  </a:cubicBezTo>
                  <a:cubicBezTo>
                    <a:pt x="22" y="88"/>
                    <a:pt x="22" y="88"/>
                    <a:pt x="23" y="84"/>
                  </a:cubicBezTo>
                  <a:cubicBezTo>
                    <a:pt x="23" y="79"/>
                    <a:pt x="24" y="75"/>
                    <a:pt x="24" y="73"/>
                  </a:cubicBezTo>
                  <a:cubicBezTo>
                    <a:pt x="23" y="72"/>
                    <a:pt x="23" y="72"/>
                    <a:pt x="23" y="72"/>
                  </a:cubicBezTo>
                  <a:cubicBezTo>
                    <a:pt x="23" y="70"/>
                    <a:pt x="23" y="70"/>
                    <a:pt x="23" y="70"/>
                  </a:cubicBezTo>
                  <a:cubicBezTo>
                    <a:pt x="21" y="68"/>
                    <a:pt x="22" y="69"/>
                    <a:pt x="21" y="68"/>
                  </a:cubicBezTo>
                  <a:cubicBezTo>
                    <a:pt x="20" y="66"/>
                    <a:pt x="20" y="66"/>
                    <a:pt x="20" y="66"/>
                  </a:cubicBezTo>
                  <a:cubicBezTo>
                    <a:pt x="18" y="63"/>
                    <a:pt x="18" y="63"/>
                    <a:pt x="18" y="63"/>
                  </a:cubicBezTo>
                  <a:cubicBezTo>
                    <a:pt x="18" y="61"/>
                    <a:pt x="18" y="61"/>
                    <a:pt x="18" y="61"/>
                  </a:cubicBezTo>
                  <a:cubicBezTo>
                    <a:pt x="17" y="60"/>
                    <a:pt x="17" y="60"/>
                    <a:pt x="17" y="60"/>
                  </a:cubicBezTo>
                  <a:cubicBezTo>
                    <a:pt x="17" y="56"/>
                    <a:pt x="16" y="57"/>
                    <a:pt x="15" y="52"/>
                  </a:cubicBezTo>
                  <a:cubicBezTo>
                    <a:pt x="15" y="52"/>
                    <a:pt x="15" y="52"/>
                    <a:pt x="15" y="52"/>
                  </a:cubicBezTo>
                  <a:cubicBezTo>
                    <a:pt x="15" y="51"/>
                    <a:pt x="15" y="51"/>
                    <a:pt x="15" y="51"/>
                  </a:cubicBezTo>
                  <a:cubicBezTo>
                    <a:pt x="16" y="50"/>
                    <a:pt x="16" y="50"/>
                    <a:pt x="16" y="50"/>
                  </a:cubicBezTo>
                  <a:cubicBezTo>
                    <a:pt x="15" y="51"/>
                    <a:pt x="15" y="51"/>
                    <a:pt x="15" y="51"/>
                  </a:cubicBezTo>
                  <a:cubicBezTo>
                    <a:pt x="15" y="52"/>
                    <a:pt x="15" y="52"/>
                    <a:pt x="15" y="52"/>
                  </a:cubicBezTo>
                  <a:cubicBezTo>
                    <a:pt x="19" y="48"/>
                    <a:pt x="19" y="48"/>
                    <a:pt x="19" y="48"/>
                  </a:cubicBezTo>
                  <a:cubicBezTo>
                    <a:pt x="19" y="47"/>
                    <a:pt x="19" y="47"/>
                    <a:pt x="19" y="47"/>
                  </a:cubicBezTo>
                  <a:cubicBezTo>
                    <a:pt x="19" y="46"/>
                    <a:pt x="19" y="46"/>
                    <a:pt x="19" y="45"/>
                  </a:cubicBezTo>
                  <a:cubicBezTo>
                    <a:pt x="13" y="32"/>
                    <a:pt x="13" y="33"/>
                    <a:pt x="13" y="29"/>
                  </a:cubicBezTo>
                  <a:cubicBezTo>
                    <a:pt x="9" y="24"/>
                    <a:pt x="9" y="25"/>
                    <a:pt x="7" y="20"/>
                  </a:cubicBezTo>
                  <a:cubicBezTo>
                    <a:pt x="6" y="19"/>
                    <a:pt x="6" y="19"/>
                    <a:pt x="6" y="19"/>
                  </a:cubicBezTo>
                  <a:cubicBezTo>
                    <a:pt x="7" y="19"/>
                    <a:pt x="7" y="19"/>
                    <a:pt x="7" y="19"/>
                  </a:cubicBezTo>
                  <a:cubicBezTo>
                    <a:pt x="9" y="19"/>
                    <a:pt x="13" y="18"/>
                    <a:pt x="15" y="16"/>
                  </a:cubicBezTo>
                  <a:cubicBezTo>
                    <a:pt x="17" y="16"/>
                    <a:pt x="17" y="16"/>
                    <a:pt x="17" y="16"/>
                  </a:cubicBezTo>
                  <a:cubicBezTo>
                    <a:pt x="18" y="17"/>
                    <a:pt x="18" y="17"/>
                    <a:pt x="18" y="17"/>
                  </a:cubicBezTo>
                  <a:cubicBezTo>
                    <a:pt x="18" y="16"/>
                    <a:pt x="18" y="16"/>
                    <a:pt x="18" y="16"/>
                  </a:cubicBezTo>
                  <a:cubicBezTo>
                    <a:pt x="18" y="16"/>
                    <a:pt x="52" y="16"/>
                    <a:pt x="52" y="16"/>
                  </a:cubicBezTo>
                  <a:cubicBezTo>
                    <a:pt x="53" y="17"/>
                    <a:pt x="53" y="17"/>
                    <a:pt x="53" y="17"/>
                  </a:cubicBezTo>
                  <a:cubicBezTo>
                    <a:pt x="54" y="17"/>
                    <a:pt x="54" y="17"/>
                    <a:pt x="54" y="17"/>
                  </a:cubicBezTo>
                  <a:cubicBezTo>
                    <a:pt x="55" y="19"/>
                    <a:pt x="55" y="18"/>
                    <a:pt x="55" y="19"/>
                  </a:cubicBezTo>
                  <a:cubicBezTo>
                    <a:pt x="56" y="20"/>
                    <a:pt x="56" y="20"/>
                    <a:pt x="56" y="20"/>
                  </a:cubicBezTo>
                  <a:cubicBezTo>
                    <a:pt x="56" y="21"/>
                    <a:pt x="56" y="21"/>
                    <a:pt x="56" y="21"/>
                  </a:cubicBezTo>
                  <a:cubicBezTo>
                    <a:pt x="56" y="25"/>
                    <a:pt x="58" y="26"/>
                    <a:pt x="59" y="30"/>
                  </a:cubicBezTo>
                  <a:cubicBezTo>
                    <a:pt x="59" y="31"/>
                    <a:pt x="59" y="31"/>
                    <a:pt x="59" y="31"/>
                  </a:cubicBezTo>
                  <a:cubicBezTo>
                    <a:pt x="59" y="32"/>
                    <a:pt x="59" y="32"/>
                    <a:pt x="59" y="32"/>
                  </a:cubicBezTo>
                  <a:cubicBezTo>
                    <a:pt x="62" y="36"/>
                    <a:pt x="58" y="29"/>
                    <a:pt x="65" y="41"/>
                  </a:cubicBezTo>
                  <a:cubicBezTo>
                    <a:pt x="66" y="41"/>
                    <a:pt x="66" y="41"/>
                    <a:pt x="66" y="41"/>
                  </a:cubicBezTo>
                  <a:cubicBezTo>
                    <a:pt x="69" y="41"/>
                    <a:pt x="68" y="41"/>
                    <a:pt x="70" y="41"/>
                  </a:cubicBezTo>
                  <a:cubicBezTo>
                    <a:pt x="71" y="42"/>
                    <a:pt x="71" y="42"/>
                    <a:pt x="71" y="42"/>
                  </a:cubicBezTo>
                  <a:cubicBezTo>
                    <a:pt x="71" y="41"/>
                    <a:pt x="71" y="41"/>
                    <a:pt x="71" y="41"/>
                  </a:cubicBezTo>
                  <a:cubicBezTo>
                    <a:pt x="73" y="41"/>
                    <a:pt x="73" y="41"/>
                    <a:pt x="73" y="41"/>
                  </a:cubicBezTo>
                  <a:cubicBezTo>
                    <a:pt x="74" y="40"/>
                    <a:pt x="76" y="40"/>
                    <a:pt x="77" y="40"/>
                  </a:cubicBezTo>
                  <a:cubicBezTo>
                    <a:pt x="81" y="40"/>
                    <a:pt x="79" y="41"/>
                    <a:pt x="86" y="40"/>
                  </a:cubicBezTo>
                  <a:cubicBezTo>
                    <a:pt x="86" y="39"/>
                    <a:pt x="86" y="37"/>
                    <a:pt x="86" y="36"/>
                  </a:cubicBezTo>
                  <a:cubicBezTo>
                    <a:pt x="87" y="35"/>
                    <a:pt x="86" y="36"/>
                    <a:pt x="87" y="34"/>
                  </a:cubicBezTo>
                  <a:cubicBezTo>
                    <a:pt x="87" y="33"/>
                    <a:pt x="87" y="34"/>
                    <a:pt x="87" y="32"/>
                  </a:cubicBezTo>
                  <a:cubicBezTo>
                    <a:pt x="88" y="31"/>
                    <a:pt x="88" y="31"/>
                    <a:pt x="88" y="31"/>
                  </a:cubicBezTo>
                  <a:cubicBezTo>
                    <a:pt x="89" y="29"/>
                    <a:pt x="89" y="29"/>
                    <a:pt x="89" y="29"/>
                  </a:cubicBezTo>
                  <a:cubicBezTo>
                    <a:pt x="92" y="29"/>
                    <a:pt x="97" y="28"/>
                    <a:pt x="100" y="28"/>
                  </a:cubicBezTo>
                  <a:cubicBezTo>
                    <a:pt x="100" y="28"/>
                    <a:pt x="100" y="28"/>
                    <a:pt x="100" y="28"/>
                  </a:cubicBezTo>
                  <a:cubicBezTo>
                    <a:pt x="99" y="30"/>
                    <a:pt x="99" y="30"/>
                    <a:pt x="99" y="30"/>
                  </a:cubicBezTo>
                  <a:cubicBezTo>
                    <a:pt x="99" y="31"/>
                    <a:pt x="99" y="31"/>
                    <a:pt x="99" y="31"/>
                  </a:cubicBezTo>
                  <a:cubicBezTo>
                    <a:pt x="99" y="32"/>
                    <a:pt x="99" y="32"/>
                    <a:pt x="99" y="32"/>
                  </a:cubicBezTo>
                  <a:cubicBezTo>
                    <a:pt x="100" y="32"/>
                    <a:pt x="100" y="32"/>
                    <a:pt x="100" y="32"/>
                  </a:cubicBezTo>
                  <a:cubicBezTo>
                    <a:pt x="101" y="32"/>
                    <a:pt x="112" y="32"/>
                    <a:pt x="113" y="33"/>
                  </a:cubicBezTo>
                  <a:cubicBezTo>
                    <a:pt x="114" y="34"/>
                    <a:pt x="114" y="34"/>
                    <a:pt x="114" y="34"/>
                  </a:cubicBezTo>
                  <a:cubicBezTo>
                    <a:pt x="114" y="36"/>
                    <a:pt x="114" y="35"/>
                    <a:pt x="113" y="39"/>
                  </a:cubicBezTo>
                  <a:cubicBezTo>
                    <a:pt x="113" y="42"/>
                    <a:pt x="113" y="42"/>
                    <a:pt x="113" y="42"/>
                  </a:cubicBezTo>
                  <a:cubicBezTo>
                    <a:pt x="114" y="44"/>
                    <a:pt x="114" y="44"/>
                    <a:pt x="114" y="44"/>
                  </a:cubicBezTo>
                  <a:cubicBezTo>
                    <a:pt x="115" y="51"/>
                    <a:pt x="114" y="49"/>
                    <a:pt x="113" y="57"/>
                  </a:cubicBezTo>
                  <a:cubicBezTo>
                    <a:pt x="114" y="58"/>
                    <a:pt x="114" y="58"/>
                    <a:pt x="114" y="58"/>
                  </a:cubicBezTo>
                  <a:cubicBezTo>
                    <a:pt x="117" y="62"/>
                    <a:pt x="118" y="61"/>
                    <a:pt x="119" y="67"/>
                  </a:cubicBezTo>
                  <a:cubicBezTo>
                    <a:pt x="119" y="68"/>
                    <a:pt x="119" y="68"/>
                    <a:pt x="119" y="68"/>
                  </a:cubicBezTo>
                  <a:cubicBezTo>
                    <a:pt x="119" y="69"/>
                    <a:pt x="119" y="69"/>
                    <a:pt x="119" y="71"/>
                  </a:cubicBezTo>
                  <a:cubicBezTo>
                    <a:pt x="119" y="72"/>
                    <a:pt x="119" y="72"/>
                    <a:pt x="119" y="72"/>
                  </a:cubicBezTo>
                  <a:cubicBezTo>
                    <a:pt x="118" y="72"/>
                    <a:pt x="118" y="72"/>
                    <a:pt x="118" y="72"/>
                  </a:cubicBezTo>
                  <a:cubicBezTo>
                    <a:pt x="118" y="73"/>
                    <a:pt x="118" y="73"/>
                    <a:pt x="118" y="73"/>
                  </a:cubicBezTo>
                  <a:cubicBezTo>
                    <a:pt x="118" y="75"/>
                    <a:pt x="118" y="74"/>
                    <a:pt x="118" y="76"/>
                  </a:cubicBezTo>
                  <a:cubicBezTo>
                    <a:pt x="119" y="76"/>
                    <a:pt x="118" y="76"/>
                    <a:pt x="119" y="76"/>
                  </a:cubicBezTo>
                  <a:cubicBezTo>
                    <a:pt x="119" y="77"/>
                    <a:pt x="119" y="77"/>
                    <a:pt x="119" y="77"/>
                  </a:cubicBezTo>
                  <a:cubicBezTo>
                    <a:pt x="120" y="76"/>
                    <a:pt x="120" y="76"/>
                    <a:pt x="121" y="75"/>
                  </a:cubicBezTo>
                  <a:cubicBezTo>
                    <a:pt x="122" y="75"/>
                    <a:pt x="122" y="75"/>
                    <a:pt x="122" y="75"/>
                  </a:cubicBezTo>
                  <a:cubicBezTo>
                    <a:pt x="129" y="75"/>
                    <a:pt x="127" y="76"/>
                    <a:pt x="131" y="74"/>
                  </a:cubicBezTo>
                  <a:cubicBezTo>
                    <a:pt x="133" y="74"/>
                    <a:pt x="134" y="74"/>
                    <a:pt x="136" y="74"/>
                  </a:cubicBezTo>
                  <a:cubicBezTo>
                    <a:pt x="137" y="74"/>
                    <a:pt x="137" y="74"/>
                    <a:pt x="137" y="74"/>
                  </a:cubicBezTo>
                  <a:cubicBezTo>
                    <a:pt x="137" y="74"/>
                    <a:pt x="137" y="74"/>
                    <a:pt x="137" y="73"/>
                  </a:cubicBezTo>
                  <a:cubicBezTo>
                    <a:pt x="138" y="73"/>
                    <a:pt x="138" y="73"/>
                    <a:pt x="138" y="7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3">
              <a:extLst>
                <a:ext uri="{FF2B5EF4-FFF2-40B4-BE49-F238E27FC236}">
                  <a16:creationId xmlns:a16="http://schemas.microsoft.com/office/drawing/2014/main" id="{8F2ABE15-F6A2-4E59-A4FA-854D4E3DCFF1}"/>
                </a:ext>
              </a:extLst>
            </p:cNvPr>
            <p:cNvSpPr>
              <a:spLocks noEditPoints="1"/>
            </p:cNvSpPr>
            <p:nvPr/>
          </p:nvSpPr>
          <p:spPr bwMode="auto">
            <a:xfrm>
              <a:off x="8254118" y="10061342"/>
              <a:ext cx="930844" cy="2042162"/>
            </a:xfrm>
            <a:custGeom>
              <a:avLst/>
              <a:gdLst>
                <a:gd name="T0" fmla="*/ 170 w 223"/>
                <a:gd name="T1" fmla="*/ 38 h 490"/>
                <a:gd name="T2" fmla="*/ 176 w 223"/>
                <a:gd name="T3" fmla="*/ 51 h 490"/>
                <a:gd name="T4" fmla="*/ 171 w 223"/>
                <a:gd name="T5" fmla="*/ 61 h 490"/>
                <a:gd name="T6" fmla="*/ 184 w 223"/>
                <a:gd name="T7" fmla="*/ 70 h 490"/>
                <a:gd name="T8" fmla="*/ 196 w 223"/>
                <a:gd name="T9" fmla="*/ 68 h 490"/>
                <a:gd name="T10" fmla="*/ 204 w 223"/>
                <a:gd name="T11" fmla="*/ 64 h 490"/>
                <a:gd name="T12" fmla="*/ 213 w 223"/>
                <a:gd name="T13" fmla="*/ 46 h 490"/>
                <a:gd name="T14" fmla="*/ 221 w 223"/>
                <a:gd name="T15" fmla="*/ 51 h 490"/>
                <a:gd name="T16" fmla="*/ 218 w 223"/>
                <a:gd name="T17" fmla="*/ 67 h 490"/>
                <a:gd name="T18" fmla="*/ 210 w 223"/>
                <a:gd name="T19" fmla="*/ 71 h 490"/>
                <a:gd name="T20" fmla="*/ 203 w 223"/>
                <a:gd name="T21" fmla="*/ 78 h 490"/>
                <a:gd name="T22" fmla="*/ 198 w 223"/>
                <a:gd name="T23" fmla="*/ 82 h 490"/>
                <a:gd name="T24" fmla="*/ 182 w 223"/>
                <a:gd name="T25" fmla="*/ 101 h 490"/>
                <a:gd name="T26" fmla="*/ 174 w 223"/>
                <a:gd name="T27" fmla="*/ 120 h 490"/>
                <a:gd name="T28" fmla="*/ 173 w 223"/>
                <a:gd name="T29" fmla="*/ 131 h 490"/>
                <a:gd name="T30" fmla="*/ 170 w 223"/>
                <a:gd name="T31" fmla="*/ 158 h 490"/>
                <a:gd name="T32" fmla="*/ 186 w 223"/>
                <a:gd name="T33" fmla="*/ 187 h 490"/>
                <a:gd name="T34" fmla="*/ 126 w 223"/>
                <a:gd name="T35" fmla="*/ 224 h 490"/>
                <a:gd name="T36" fmla="*/ 127 w 223"/>
                <a:gd name="T37" fmla="*/ 249 h 490"/>
                <a:gd name="T38" fmla="*/ 95 w 223"/>
                <a:gd name="T39" fmla="*/ 268 h 490"/>
                <a:gd name="T40" fmla="*/ 106 w 223"/>
                <a:gd name="T41" fmla="*/ 274 h 490"/>
                <a:gd name="T42" fmla="*/ 104 w 223"/>
                <a:gd name="T43" fmla="*/ 278 h 490"/>
                <a:gd name="T44" fmla="*/ 93 w 223"/>
                <a:gd name="T45" fmla="*/ 292 h 490"/>
                <a:gd name="T46" fmla="*/ 89 w 223"/>
                <a:gd name="T47" fmla="*/ 315 h 490"/>
                <a:gd name="T48" fmla="*/ 86 w 223"/>
                <a:gd name="T49" fmla="*/ 350 h 490"/>
                <a:gd name="T50" fmla="*/ 80 w 223"/>
                <a:gd name="T51" fmla="*/ 369 h 490"/>
                <a:gd name="T52" fmla="*/ 55 w 223"/>
                <a:gd name="T53" fmla="*/ 394 h 490"/>
                <a:gd name="T54" fmla="*/ 49 w 223"/>
                <a:gd name="T55" fmla="*/ 413 h 490"/>
                <a:gd name="T56" fmla="*/ 51 w 223"/>
                <a:gd name="T57" fmla="*/ 427 h 490"/>
                <a:gd name="T58" fmla="*/ 14 w 223"/>
                <a:gd name="T59" fmla="*/ 428 h 490"/>
                <a:gd name="T60" fmla="*/ 12 w 223"/>
                <a:gd name="T61" fmla="*/ 408 h 490"/>
                <a:gd name="T62" fmla="*/ 0 w 223"/>
                <a:gd name="T63" fmla="*/ 388 h 490"/>
                <a:gd name="T64" fmla="*/ 12 w 223"/>
                <a:gd name="T65" fmla="*/ 370 h 490"/>
                <a:gd name="T66" fmla="*/ 18 w 223"/>
                <a:gd name="T67" fmla="*/ 350 h 490"/>
                <a:gd name="T68" fmla="*/ 21 w 223"/>
                <a:gd name="T69" fmla="*/ 329 h 490"/>
                <a:gd name="T70" fmla="*/ 17 w 223"/>
                <a:gd name="T71" fmla="*/ 311 h 490"/>
                <a:gd name="T72" fmla="*/ 20 w 223"/>
                <a:gd name="T73" fmla="*/ 300 h 490"/>
                <a:gd name="T74" fmla="*/ 17 w 223"/>
                <a:gd name="T75" fmla="*/ 285 h 490"/>
                <a:gd name="T76" fmla="*/ 20 w 223"/>
                <a:gd name="T77" fmla="*/ 270 h 490"/>
                <a:gd name="T78" fmla="*/ 20 w 223"/>
                <a:gd name="T79" fmla="*/ 243 h 490"/>
                <a:gd name="T80" fmla="*/ 21 w 223"/>
                <a:gd name="T81" fmla="*/ 233 h 490"/>
                <a:gd name="T82" fmla="*/ 28 w 223"/>
                <a:gd name="T83" fmla="*/ 211 h 490"/>
                <a:gd name="T84" fmla="*/ 31 w 223"/>
                <a:gd name="T85" fmla="*/ 188 h 490"/>
                <a:gd name="T86" fmla="*/ 34 w 223"/>
                <a:gd name="T87" fmla="*/ 173 h 490"/>
                <a:gd name="T88" fmla="*/ 42 w 223"/>
                <a:gd name="T89" fmla="*/ 147 h 490"/>
                <a:gd name="T90" fmla="*/ 38 w 223"/>
                <a:gd name="T91" fmla="*/ 136 h 490"/>
                <a:gd name="T92" fmla="*/ 35 w 223"/>
                <a:gd name="T93" fmla="*/ 127 h 490"/>
                <a:gd name="T94" fmla="*/ 38 w 223"/>
                <a:gd name="T95" fmla="*/ 108 h 490"/>
                <a:gd name="T96" fmla="*/ 39 w 223"/>
                <a:gd name="T97" fmla="*/ 93 h 490"/>
                <a:gd name="T98" fmla="*/ 51 w 223"/>
                <a:gd name="T99" fmla="*/ 69 h 490"/>
                <a:gd name="T100" fmla="*/ 56 w 223"/>
                <a:gd name="T101" fmla="*/ 58 h 490"/>
                <a:gd name="T102" fmla="*/ 56 w 223"/>
                <a:gd name="T103" fmla="*/ 37 h 490"/>
                <a:gd name="T104" fmla="*/ 73 w 223"/>
                <a:gd name="T105" fmla="*/ 9 h 490"/>
                <a:gd name="T106" fmla="*/ 100 w 223"/>
                <a:gd name="T107" fmla="*/ 5 h 490"/>
                <a:gd name="T108" fmla="*/ 121 w 223"/>
                <a:gd name="T109" fmla="*/ 4 h 490"/>
                <a:gd name="T110" fmla="*/ 60 w 223"/>
                <a:gd name="T111" fmla="*/ 453 h 490"/>
                <a:gd name="T112" fmla="*/ 93 w 223"/>
                <a:gd name="T113" fmla="*/ 483 h 490"/>
                <a:gd name="T114" fmla="*/ 55 w 223"/>
                <a:gd name="T115" fmla="*/ 487 h 490"/>
                <a:gd name="T116" fmla="*/ 103 w 223"/>
                <a:gd name="T117" fmla="*/ 48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3" h="490">
                  <a:moveTo>
                    <a:pt x="122" y="5"/>
                  </a:moveTo>
                  <a:cubicBezTo>
                    <a:pt x="123" y="6"/>
                    <a:pt x="123" y="6"/>
                    <a:pt x="123" y="6"/>
                  </a:cubicBezTo>
                  <a:cubicBezTo>
                    <a:pt x="123" y="6"/>
                    <a:pt x="123" y="6"/>
                    <a:pt x="123" y="6"/>
                  </a:cubicBezTo>
                  <a:cubicBezTo>
                    <a:pt x="123" y="7"/>
                    <a:pt x="123" y="7"/>
                    <a:pt x="125" y="8"/>
                  </a:cubicBezTo>
                  <a:cubicBezTo>
                    <a:pt x="131" y="14"/>
                    <a:pt x="126" y="12"/>
                    <a:pt x="135" y="19"/>
                  </a:cubicBezTo>
                  <a:cubicBezTo>
                    <a:pt x="135" y="19"/>
                    <a:pt x="135" y="19"/>
                    <a:pt x="135" y="19"/>
                  </a:cubicBezTo>
                  <a:cubicBezTo>
                    <a:pt x="138" y="22"/>
                    <a:pt x="137" y="20"/>
                    <a:pt x="140" y="23"/>
                  </a:cubicBezTo>
                  <a:cubicBezTo>
                    <a:pt x="140" y="24"/>
                    <a:pt x="140" y="24"/>
                    <a:pt x="140" y="24"/>
                  </a:cubicBezTo>
                  <a:cubicBezTo>
                    <a:pt x="144" y="26"/>
                    <a:pt x="147" y="27"/>
                    <a:pt x="151" y="27"/>
                  </a:cubicBezTo>
                  <a:cubicBezTo>
                    <a:pt x="155" y="29"/>
                    <a:pt x="158" y="31"/>
                    <a:pt x="159" y="32"/>
                  </a:cubicBezTo>
                  <a:cubicBezTo>
                    <a:pt x="169" y="38"/>
                    <a:pt x="166" y="35"/>
                    <a:pt x="170" y="38"/>
                  </a:cubicBezTo>
                  <a:cubicBezTo>
                    <a:pt x="170" y="39"/>
                    <a:pt x="170" y="39"/>
                    <a:pt x="170" y="39"/>
                  </a:cubicBezTo>
                  <a:cubicBezTo>
                    <a:pt x="171" y="39"/>
                    <a:pt x="171" y="39"/>
                    <a:pt x="171" y="39"/>
                  </a:cubicBezTo>
                  <a:cubicBezTo>
                    <a:pt x="172" y="38"/>
                    <a:pt x="172" y="38"/>
                    <a:pt x="172" y="38"/>
                  </a:cubicBezTo>
                  <a:cubicBezTo>
                    <a:pt x="174" y="39"/>
                    <a:pt x="175" y="39"/>
                    <a:pt x="176" y="41"/>
                  </a:cubicBezTo>
                  <a:cubicBezTo>
                    <a:pt x="178" y="42"/>
                    <a:pt x="178" y="43"/>
                    <a:pt x="179" y="44"/>
                  </a:cubicBezTo>
                  <a:cubicBezTo>
                    <a:pt x="179" y="45"/>
                    <a:pt x="179" y="45"/>
                    <a:pt x="179" y="45"/>
                  </a:cubicBezTo>
                  <a:cubicBezTo>
                    <a:pt x="179" y="46"/>
                    <a:pt x="179" y="46"/>
                    <a:pt x="179" y="46"/>
                  </a:cubicBezTo>
                  <a:cubicBezTo>
                    <a:pt x="179" y="46"/>
                    <a:pt x="179" y="46"/>
                    <a:pt x="179" y="46"/>
                  </a:cubicBezTo>
                  <a:cubicBezTo>
                    <a:pt x="178" y="47"/>
                    <a:pt x="178" y="47"/>
                    <a:pt x="177" y="48"/>
                  </a:cubicBezTo>
                  <a:cubicBezTo>
                    <a:pt x="177" y="48"/>
                    <a:pt x="177" y="48"/>
                    <a:pt x="177" y="48"/>
                  </a:cubicBezTo>
                  <a:cubicBezTo>
                    <a:pt x="177" y="50"/>
                    <a:pt x="176" y="50"/>
                    <a:pt x="176" y="51"/>
                  </a:cubicBezTo>
                  <a:cubicBezTo>
                    <a:pt x="175" y="52"/>
                    <a:pt x="175" y="52"/>
                    <a:pt x="174" y="53"/>
                  </a:cubicBezTo>
                  <a:cubicBezTo>
                    <a:pt x="173" y="54"/>
                    <a:pt x="173" y="54"/>
                    <a:pt x="173" y="54"/>
                  </a:cubicBezTo>
                  <a:cubicBezTo>
                    <a:pt x="173" y="54"/>
                    <a:pt x="173" y="54"/>
                    <a:pt x="173" y="54"/>
                  </a:cubicBezTo>
                  <a:cubicBezTo>
                    <a:pt x="173" y="55"/>
                    <a:pt x="173" y="55"/>
                    <a:pt x="173" y="55"/>
                  </a:cubicBezTo>
                  <a:cubicBezTo>
                    <a:pt x="173" y="55"/>
                    <a:pt x="173" y="55"/>
                    <a:pt x="173" y="55"/>
                  </a:cubicBezTo>
                  <a:cubicBezTo>
                    <a:pt x="172" y="57"/>
                    <a:pt x="172" y="57"/>
                    <a:pt x="172" y="59"/>
                  </a:cubicBezTo>
                  <a:cubicBezTo>
                    <a:pt x="172" y="59"/>
                    <a:pt x="172" y="59"/>
                    <a:pt x="172" y="59"/>
                  </a:cubicBezTo>
                  <a:cubicBezTo>
                    <a:pt x="172" y="60"/>
                    <a:pt x="172" y="60"/>
                    <a:pt x="172" y="60"/>
                  </a:cubicBezTo>
                  <a:cubicBezTo>
                    <a:pt x="172" y="61"/>
                    <a:pt x="172" y="61"/>
                    <a:pt x="172" y="61"/>
                  </a:cubicBezTo>
                  <a:cubicBezTo>
                    <a:pt x="171" y="61"/>
                    <a:pt x="171" y="61"/>
                    <a:pt x="171" y="61"/>
                  </a:cubicBezTo>
                  <a:cubicBezTo>
                    <a:pt x="171" y="61"/>
                    <a:pt x="171" y="61"/>
                    <a:pt x="171" y="61"/>
                  </a:cubicBezTo>
                  <a:cubicBezTo>
                    <a:pt x="171" y="62"/>
                    <a:pt x="171" y="62"/>
                    <a:pt x="171" y="62"/>
                  </a:cubicBezTo>
                  <a:cubicBezTo>
                    <a:pt x="171" y="62"/>
                    <a:pt x="171" y="62"/>
                    <a:pt x="171" y="62"/>
                  </a:cubicBezTo>
                  <a:cubicBezTo>
                    <a:pt x="170" y="62"/>
                    <a:pt x="170" y="62"/>
                    <a:pt x="170" y="62"/>
                  </a:cubicBezTo>
                  <a:cubicBezTo>
                    <a:pt x="170" y="63"/>
                    <a:pt x="170" y="63"/>
                    <a:pt x="170" y="63"/>
                  </a:cubicBezTo>
                  <a:cubicBezTo>
                    <a:pt x="169" y="63"/>
                    <a:pt x="169" y="63"/>
                    <a:pt x="169" y="63"/>
                  </a:cubicBezTo>
                  <a:cubicBezTo>
                    <a:pt x="169" y="64"/>
                    <a:pt x="169" y="64"/>
                    <a:pt x="169" y="64"/>
                  </a:cubicBezTo>
                  <a:cubicBezTo>
                    <a:pt x="168" y="65"/>
                    <a:pt x="168" y="65"/>
                    <a:pt x="168" y="65"/>
                  </a:cubicBezTo>
                  <a:cubicBezTo>
                    <a:pt x="168" y="66"/>
                    <a:pt x="168" y="66"/>
                    <a:pt x="168" y="66"/>
                  </a:cubicBezTo>
                  <a:cubicBezTo>
                    <a:pt x="167" y="66"/>
                    <a:pt x="167" y="66"/>
                    <a:pt x="167" y="66"/>
                  </a:cubicBezTo>
                  <a:cubicBezTo>
                    <a:pt x="168" y="68"/>
                    <a:pt x="168" y="68"/>
                    <a:pt x="168" y="68"/>
                  </a:cubicBezTo>
                  <a:cubicBezTo>
                    <a:pt x="178" y="67"/>
                    <a:pt x="174" y="68"/>
                    <a:pt x="184" y="70"/>
                  </a:cubicBezTo>
                  <a:cubicBezTo>
                    <a:pt x="186" y="69"/>
                    <a:pt x="186" y="69"/>
                    <a:pt x="186" y="69"/>
                  </a:cubicBezTo>
                  <a:cubicBezTo>
                    <a:pt x="187" y="69"/>
                    <a:pt x="187" y="69"/>
                    <a:pt x="187" y="69"/>
                  </a:cubicBezTo>
                  <a:cubicBezTo>
                    <a:pt x="188" y="70"/>
                    <a:pt x="188" y="70"/>
                    <a:pt x="188" y="70"/>
                  </a:cubicBezTo>
                  <a:cubicBezTo>
                    <a:pt x="189" y="70"/>
                    <a:pt x="189" y="70"/>
                    <a:pt x="189" y="70"/>
                  </a:cubicBezTo>
                  <a:cubicBezTo>
                    <a:pt x="190" y="70"/>
                    <a:pt x="190" y="70"/>
                    <a:pt x="190" y="70"/>
                  </a:cubicBezTo>
                  <a:cubicBezTo>
                    <a:pt x="191" y="70"/>
                    <a:pt x="191" y="70"/>
                    <a:pt x="191" y="70"/>
                  </a:cubicBezTo>
                  <a:cubicBezTo>
                    <a:pt x="192" y="71"/>
                    <a:pt x="192" y="71"/>
                    <a:pt x="192" y="71"/>
                  </a:cubicBezTo>
                  <a:cubicBezTo>
                    <a:pt x="193" y="71"/>
                    <a:pt x="193" y="71"/>
                    <a:pt x="193" y="71"/>
                  </a:cubicBezTo>
                  <a:cubicBezTo>
                    <a:pt x="194" y="69"/>
                    <a:pt x="193" y="70"/>
                    <a:pt x="194" y="68"/>
                  </a:cubicBezTo>
                  <a:cubicBezTo>
                    <a:pt x="195" y="68"/>
                    <a:pt x="195" y="68"/>
                    <a:pt x="195" y="68"/>
                  </a:cubicBezTo>
                  <a:cubicBezTo>
                    <a:pt x="196" y="68"/>
                    <a:pt x="196" y="68"/>
                    <a:pt x="196" y="68"/>
                  </a:cubicBezTo>
                  <a:cubicBezTo>
                    <a:pt x="198" y="68"/>
                    <a:pt x="197" y="68"/>
                    <a:pt x="198" y="68"/>
                  </a:cubicBezTo>
                  <a:cubicBezTo>
                    <a:pt x="199" y="69"/>
                    <a:pt x="199" y="69"/>
                    <a:pt x="199" y="69"/>
                  </a:cubicBezTo>
                  <a:cubicBezTo>
                    <a:pt x="200" y="69"/>
                    <a:pt x="200" y="69"/>
                    <a:pt x="200" y="69"/>
                  </a:cubicBezTo>
                  <a:cubicBezTo>
                    <a:pt x="201" y="68"/>
                    <a:pt x="201" y="68"/>
                    <a:pt x="201" y="68"/>
                  </a:cubicBezTo>
                  <a:cubicBezTo>
                    <a:pt x="201" y="67"/>
                    <a:pt x="201" y="67"/>
                    <a:pt x="201" y="67"/>
                  </a:cubicBezTo>
                  <a:cubicBezTo>
                    <a:pt x="201" y="66"/>
                    <a:pt x="201" y="66"/>
                    <a:pt x="201" y="66"/>
                  </a:cubicBezTo>
                  <a:cubicBezTo>
                    <a:pt x="202" y="66"/>
                    <a:pt x="202" y="66"/>
                    <a:pt x="202" y="66"/>
                  </a:cubicBezTo>
                  <a:cubicBezTo>
                    <a:pt x="203" y="65"/>
                    <a:pt x="203" y="65"/>
                    <a:pt x="203" y="65"/>
                  </a:cubicBezTo>
                  <a:cubicBezTo>
                    <a:pt x="203" y="65"/>
                    <a:pt x="203" y="65"/>
                    <a:pt x="203" y="65"/>
                  </a:cubicBezTo>
                  <a:cubicBezTo>
                    <a:pt x="203" y="64"/>
                    <a:pt x="203" y="64"/>
                    <a:pt x="203" y="64"/>
                  </a:cubicBezTo>
                  <a:cubicBezTo>
                    <a:pt x="204" y="64"/>
                    <a:pt x="204" y="64"/>
                    <a:pt x="204" y="64"/>
                  </a:cubicBezTo>
                  <a:cubicBezTo>
                    <a:pt x="206" y="63"/>
                    <a:pt x="206" y="63"/>
                    <a:pt x="206" y="63"/>
                  </a:cubicBezTo>
                  <a:cubicBezTo>
                    <a:pt x="207" y="63"/>
                    <a:pt x="207" y="63"/>
                    <a:pt x="207" y="63"/>
                  </a:cubicBezTo>
                  <a:cubicBezTo>
                    <a:pt x="207" y="62"/>
                    <a:pt x="207" y="62"/>
                    <a:pt x="207" y="62"/>
                  </a:cubicBezTo>
                  <a:cubicBezTo>
                    <a:pt x="207" y="62"/>
                    <a:pt x="207" y="62"/>
                    <a:pt x="207" y="62"/>
                  </a:cubicBezTo>
                  <a:cubicBezTo>
                    <a:pt x="208" y="61"/>
                    <a:pt x="208" y="61"/>
                    <a:pt x="208" y="61"/>
                  </a:cubicBezTo>
                  <a:cubicBezTo>
                    <a:pt x="209" y="61"/>
                    <a:pt x="209" y="61"/>
                    <a:pt x="209" y="61"/>
                  </a:cubicBezTo>
                  <a:cubicBezTo>
                    <a:pt x="209" y="60"/>
                    <a:pt x="209" y="60"/>
                    <a:pt x="209" y="60"/>
                  </a:cubicBezTo>
                  <a:cubicBezTo>
                    <a:pt x="209" y="60"/>
                    <a:pt x="209" y="60"/>
                    <a:pt x="209" y="60"/>
                  </a:cubicBezTo>
                  <a:cubicBezTo>
                    <a:pt x="210" y="60"/>
                    <a:pt x="210" y="60"/>
                    <a:pt x="210" y="60"/>
                  </a:cubicBezTo>
                  <a:cubicBezTo>
                    <a:pt x="212" y="55"/>
                    <a:pt x="212" y="52"/>
                    <a:pt x="212" y="46"/>
                  </a:cubicBezTo>
                  <a:cubicBezTo>
                    <a:pt x="213" y="46"/>
                    <a:pt x="213" y="46"/>
                    <a:pt x="213" y="46"/>
                  </a:cubicBezTo>
                  <a:cubicBezTo>
                    <a:pt x="214" y="47"/>
                    <a:pt x="214" y="47"/>
                    <a:pt x="214" y="47"/>
                  </a:cubicBezTo>
                  <a:cubicBezTo>
                    <a:pt x="214" y="47"/>
                    <a:pt x="214" y="47"/>
                    <a:pt x="214" y="47"/>
                  </a:cubicBezTo>
                  <a:cubicBezTo>
                    <a:pt x="215" y="46"/>
                    <a:pt x="215" y="46"/>
                    <a:pt x="216" y="46"/>
                  </a:cubicBezTo>
                  <a:cubicBezTo>
                    <a:pt x="217" y="46"/>
                    <a:pt x="217" y="46"/>
                    <a:pt x="217" y="46"/>
                  </a:cubicBezTo>
                  <a:cubicBezTo>
                    <a:pt x="217" y="46"/>
                    <a:pt x="217" y="46"/>
                    <a:pt x="217" y="46"/>
                  </a:cubicBezTo>
                  <a:cubicBezTo>
                    <a:pt x="218" y="45"/>
                    <a:pt x="218" y="45"/>
                    <a:pt x="218" y="45"/>
                  </a:cubicBezTo>
                  <a:cubicBezTo>
                    <a:pt x="218" y="46"/>
                    <a:pt x="218" y="46"/>
                    <a:pt x="218" y="46"/>
                  </a:cubicBezTo>
                  <a:cubicBezTo>
                    <a:pt x="219" y="46"/>
                    <a:pt x="219" y="46"/>
                    <a:pt x="219" y="46"/>
                  </a:cubicBezTo>
                  <a:cubicBezTo>
                    <a:pt x="220" y="47"/>
                    <a:pt x="220" y="47"/>
                    <a:pt x="220" y="47"/>
                  </a:cubicBezTo>
                  <a:cubicBezTo>
                    <a:pt x="221" y="47"/>
                    <a:pt x="221" y="47"/>
                    <a:pt x="221" y="47"/>
                  </a:cubicBezTo>
                  <a:cubicBezTo>
                    <a:pt x="221" y="49"/>
                    <a:pt x="221" y="49"/>
                    <a:pt x="221" y="51"/>
                  </a:cubicBezTo>
                  <a:cubicBezTo>
                    <a:pt x="222" y="53"/>
                    <a:pt x="222" y="52"/>
                    <a:pt x="223" y="54"/>
                  </a:cubicBezTo>
                  <a:cubicBezTo>
                    <a:pt x="223" y="55"/>
                    <a:pt x="223" y="55"/>
                    <a:pt x="223" y="55"/>
                  </a:cubicBezTo>
                  <a:cubicBezTo>
                    <a:pt x="223" y="56"/>
                    <a:pt x="223" y="56"/>
                    <a:pt x="223" y="56"/>
                  </a:cubicBezTo>
                  <a:cubicBezTo>
                    <a:pt x="222" y="58"/>
                    <a:pt x="222" y="59"/>
                    <a:pt x="222" y="61"/>
                  </a:cubicBezTo>
                  <a:cubicBezTo>
                    <a:pt x="222" y="61"/>
                    <a:pt x="222" y="61"/>
                    <a:pt x="222" y="61"/>
                  </a:cubicBezTo>
                  <a:cubicBezTo>
                    <a:pt x="223" y="62"/>
                    <a:pt x="223" y="62"/>
                    <a:pt x="223" y="62"/>
                  </a:cubicBezTo>
                  <a:cubicBezTo>
                    <a:pt x="222" y="64"/>
                    <a:pt x="222" y="63"/>
                    <a:pt x="221" y="65"/>
                  </a:cubicBezTo>
                  <a:cubicBezTo>
                    <a:pt x="220" y="66"/>
                    <a:pt x="220" y="66"/>
                    <a:pt x="220" y="66"/>
                  </a:cubicBezTo>
                  <a:cubicBezTo>
                    <a:pt x="220" y="66"/>
                    <a:pt x="220" y="66"/>
                    <a:pt x="220" y="66"/>
                  </a:cubicBezTo>
                  <a:cubicBezTo>
                    <a:pt x="219" y="67"/>
                    <a:pt x="219" y="67"/>
                    <a:pt x="219" y="67"/>
                  </a:cubicBezTo>
                  <a:cubicBezTo>
                    <a:pt x="218" y="67"/>
                    <a:pt x="218" y="67"/>
                    <a:pt x="218" y="67"/>
                  </a:cubicBezTo>
                  <a:cubicBezTo>
                    <a:pt x="218" y="67"/>
                    <a:pt x="218" y="67"/>
                    <a:pt x="218" y="67"/>
                  </a:cubicBezTo>
                  <a:cubicBezTo>
                    <a:pt x="217" y="68"/>
                    <a:pt x="217" y="68"/>
                    <a:pt x="217" y="68"/>
                  </a:cubicBezTo>
                  <a:cubicBezTo>
                    <a:pt x="216" y="69"/>
                    <a:pt x="216" y="69"/>
                    <a:pt x="216" y="69"/>
                  </a:cubicBezTo>
                  <a:cubicBezTo>
                    <a:pt x="216" y="69"/>
                    <a:pt x="216" y="69"/>
                    <a:pt x="216" y="69"/>
                  </a:cubicBezTo>
                  <a:cubicBezTo>
                    <a:pt x="215" y="69"/>
                    <a:pt x="215" y="69"/>
                    <a:pt x="214" y="70"/>
                  </a:cubicBezTo>
                  <a:cubicBezTo>
                    <a:pt x="213" y="70"/>
                    <a:pt x="213" y="70"/>
                    <a:pt x="213" y="70"/>
                  </a:cubicBezTo>
                  <a:cubicBezTo>
                    <a:pt x="212" y="70"/>
                    <a:pt x="212" y="70"/>
                    <a:pt x="212" y="70"/>
                  </a:cubicBezTo>
                  <a:cubicBezTo>
                    <a:pt x="212" y="70"/>
                    <a:pt x="212" y="70"/>
                    <a:pt x="212" y="70"/>
                  </a:cubicBezTo>
                  <a:cubicBezTo>
                    <a:pt x="211" y="71"/>
                    <a:pt x="211" y="71"/>
                    <a:pt x="211" y="71"/>
                  </a:cubicBezTo>
                  <a:cubicBezTo>
                    <a:pt x="211" y="71"/>
                    <a:pt x="211" y="71"/>
                    <a:pt x="211" y="71"/>
                  </a:cubicBezTo>
                  <a:cubicBezTo>
                    <a:pt x="210" y="71"/>
                    <a:pt x="210" y="71"/>
                    <a:pt x="210" y="71"/>
                  </a:cubicBezTo>
                  <a:cubicBezTo>
                    <a:pt x="210" y="71"/>
                    <a:pt x="210" y="71"/>
                    <a:pt x="210" y="71"/>
                  </a:cubicBezTo>
                  <a:cubicBezTo>
                    <a:pt x="209" y="72"/>
                    <a:pt x="209" y="72"/>
                    <a:pt x="209" y="72"/>
                  </a:cubicBezTo>
                  <a:cubicBezTo>
                    <a:pt x="209" y="73"/>
                    <a:pt x="209" y="73"/>
                    <a:pt x="209" y="73"/>
                  </a:cubicBezTo>
                  <a:cubicBezTo>
                    <a:pt x="209" y="73"/>
                    <a:pt x="209" y="73"/>
                    <a:pt x="209" y="73"/>
                  </a:cubicBezTo>
                  <a:cubicBezTo>
                    <a:pt x="208" y="74"/>
                    <a:pt x="208" y="74"/>
                    <a:pt x="208" y="74"/>
                  </a:cubicBezTo>
                  <a:cubicBezTo>
                    <a:pt x="207" y="74"/>
                    <a:pt x="207" y="74"/>
                    <a:pt x="207" y="74"/>
                  </a:cubicBezTo>
                  <a:cubicBezTo>
                    <a:pt x="207" y="74"/>
                    <a:pt x="207" y="74"/>
                    <a:pt x="207" y="74"/>
                  </a:cubicBezTo>
                  <a:cubicBezTo>
                    <a:pt x="207" y="75"/>
                    <a:pt x="207" y="75"/>
                    <a:pt x="207" y="75"/>
                  </a:cubicBezTo>
                  <a:cubicBezTo>
                    <a:pt x="205" y="75"/>
                    <a:pt x="205" y="75"/>
                    <a:pt x="205" y="75"/>
                  </a:cubicBezTo>
                  <a:cubicBezTo>
                    <a:pt x="204" y="76"/>
                    <a:pt x="204" y="76"/>
                    <a:pt x="204" y="76"/>
                  </a:cubicBezTo>
                  <a:cubicBezTo>
                    <a:pt x="203" y="77"/>
                    <a:pt x="204" y="77"/>
                    <a:pt x="203" y="78"/>
                  </a:cubicBezTo>
                  <a:cubicBezTo>
                    <a:pt x="201" y="78"/>
                    <a:pt x="202" y="78"/>
                    <a:pt x="200" y="79"/>
                  </a:cubicBezTo>
                  <a:cubicBezTo>
                    <a:pt x="200" y="80"/>
                    <a:pt x="200" y="80"/>
                    <a:pt x="200" y="80"/>
                  </a:cubicBezTo>
                  <a:cubicBezTo>
                    <a:pt x="200" y="80"/>
                    <a:pt x="200" y="80"/>
                    <a:pt x="200" y="80"/>
                  </a:cubicBezTo>
                  <a:cubicBezTo>
                    <a:pt x="201" y="81"/>
                    <a:pt x="201" y="81"/>
                    <a:pt x="201" y="81"/>
                  </a:cubicBezTo>
                  <a:cubicBezTo>
                    <a:pt x="200" y="81"/>
                    <a:pt x="200" y="81"/>
                    <a:pt x="200" y="81"/>
                  </a:cubicBezTo>
                  <a:cubicBezTo>
                    <a:pt x="200" y="81"/>
                    <a:pt x="200" y="81"/>
                    <a:pt x="200" y="81"/>
                  </a:cubicBezTo>
                  <a:cubicBezTo>
                    <a:pt x="199" y="81"/>
                    <a:pt x="199" y="81"/>
                    <a:pt x="199" y="81"/>
                  </a:cubicBezTo>
                  <a:cubicBezTo>
                    <a:pt x="198" y="81"/>
                    <a:pt x="198" y="81"/>
                    <a:pt x="198" y="81"/>
                  </a:cubicBezTo>
                  <a:cubicBezTo>
                    <a:pt x="198" y="81"/>
                    <a:pt x="198" y="81"/>
                    <a:pt x="198" y="81"/>
                  </a:cubicBezTo>
                  <a:cubicBezTo>
                    <a:pt x="198" y="82"/>
                    <a:pt x="198" y="82"/>
                    <a:pt x="198" y="82"/>
                  </a:cubicBezTo>
                  <a:cubicBezTo>
                    <a:pt x="198" y="82"/>
                    <a:pt x="198" y="82"/>
                    <a:pt x="198" y="82"/>
                  </a:cubicBezTo>
                  <a:cubicBezTo>
                    <a:pt x="198" y="82"/>
                    <a:pt x="198" y="82"/>
                    <a:pt x="198" y="82"/>
                  </a:cubicBezTo>
                  <a:cubicBezTo>
                    <a:pt x="197" y="83"/>
                    <a:pt x="197" y="83"/>
                    <a:pt x="197" y="83"/>
                  </a:cubicBezTo>
                  <a:cubicBezTo>
                    <a:pt x="197" y="83"/>
                    <a:pt x="197" y="83"/>
                    <a:pt x="197" y="83"/>
                  </a:cubicBezTo>
                  <a:cubicBezTo>
                    <a:pt x="197" y="84"/>
                    <a:pt x="197" y="84"/>
                    <a:pt x="197" y="84"/>
                  </a:cubicBezTo>
                  <a:cubicBezTo>
                    <a:pt x="196" y="85"/>
                    <a:pt x="196" y="85"/>
                    <a:pt x="194" y="86"/>
                  </a:cubicBezTo>
                  <a:cubicBezTo>
                    <a:pt x="192" y="90"/>
                    <a:pt x="194" y="87"/>
                    <a:pt x="192" y="90"/>
                  </a:cubicBezTo>
                  <a:cubicBezTo>
                    <a:pt x="191" y="91"/>
                    <a:pt x="191" y="91"/>
                    <a:pt x="191" y="91"/>
                  </a:cubicBezTo>
                  <a:cubicBezTo>
                    <a:pt x="190" y="92"/>
                    <a:pt x="190" y="92"/>
                    <a:pt x="190" y="92"/>
                  </a:cubicBezTo>
                  <a:cubicBezTo>
                    <a:pt x="189" y="94"/>
                    <a:pt x="187" y="97"/>
                    <a:pt x="183" y="99"/>
                  </a:cubicBezTo>
                  <a:cubicBezTo>
                    <a:pt x="182" y="100"/>
                    <a:pt x="182" y="100"/>
                    <a:pt x="182" y="100"/>
                  </a:cubicBezTo>
                  <a:cubicBezTo>
                    <a:pt x="182" y="101"/>
                    <a:pt x="182" y="101"/>
                    <a:pt x="182" y="101"/>
                  </a:cubicBezTo>
                  <a:cubicBezTo>
                    <a:pt x="180" y="104"/>
                    <a:pt x="181" y="102"/>
                    <a:pt x="178" y="105"/>
                  </a:cubicBezTo>
                  <a:cubicBezTo>
                    <a:pt x="178" y="106"/>
                    <a:pt x="178" y="106"/>
                    <a:pt x="178" y="106"/>
                  </a:cubicBezTo>
                  <a:cubicBezTo>
                    <a:pt x="178" y="107"/>
                    <a:pt x="178" y="107"/>
                    <a:pt x="176" y="108"/>
                  </a:cubicBezTo>
                  <a:cubicBezTo>
                    <a:pt x="176" y="110"/>
                    <a:pt x="176" y="110"/>
                    <a:pt x="176" y="110"/>
                  </a:cubicBezTo>
                  <a:cubicBezTo>
                    <a:pt x="176" y="111"/>
                    <a:pt x="176" y="111"/>
                    <a:pt x="176" y="111"/>
                  </a:cubicBezTo>
                  <a:cubicBezTo>
                    <a:pt x="177" y="113"/>
                    <a:pt x="177" y="113"/>
                    <a:pt x="177" y="113"/>
                  </a:cubicBezTo>
                  <a:cubicBezTo>
                    <a:pt x="176" y="114"/>
                    <a:pt x="176" y="114"/>
                    <a:pt x="176" y="114"/>
                  </a:cubicBezTo>
                  <a:cubicBezTo>
                    <a:pt x="176" y="114"/>
                    <a:pt x="176" y="114"/>
                    <a:pt x="176" y="114"/>
                  </a:cubicBezTo>
                  <a:cubicBezTo>
                    <a:pt x="176" y="115"/>
                    <a:pt x="176" y="115"/>
                    <a:pt x="176" y="115"/>
                  </a:cubicBezTo>
                  <a:cubicBezTo>
                    <a:pt x="176" y="115"/>
                    <a:pt x="176" y="115"/>
                    <a:pt x="176" y="115"/>
                  </a:cubicBezTo>
                  <a:cubicBezTo>
                    <a:pt x="176" y="118"/>
                    <a:pt x="175" y="119"/>
                    <a:pt x="174" y="120"/>
                  </a:cubicBezTo>
                  <a:cubicBezTo>
                    <a:pt x="174" y="121"/>
                    <a:pt x="174" y="121"/>
                    <a:pt x="174" y="121"/>
                  </a:cubicBezTo>
                  <a:cubicBezTo>
                    <a:pt x="174" y="122"/>
                    <a:pt x="174" y="122"/>
                    <a:pt x="174" y="122"/>
                  </a:cubicBezTo>
                  <a:cubicBezTo>
                    <a:pt x="175" y="123"/>
                    <a:pt x="175" y="123"/>
                    <a:pt x="175" y="123"/>
                  </a:cubicBezTo>
                  <a:cubicBezTo>
                    <a:pt x="175" y="124"/>
                    <a:pt x="174" y="124"/>
                    <a:pt x="174" y="125"/>
                  </a:cubicBezTo>
                  <a:cubicBezTo>
                    <a:pt x="173" y="126"/>
                    <a:pt x="173" y="126"/>
                    <a:pt x="173" y="126"/>
                  </a:cubicBezTo>
                  <a:cubicBezTo>
                    <a:pt x="173" y="126"/>
                    <a:pt x="173" y="126"/>
                    <a:pt x="173" y="126"/>
                  </a:cubicBezTo>
                  <a:cubicBezTo>
                    <a:pt x="172" y="127"/>
                    <a:pt x="172" y="127"/>
                    <a:pt x="172" y="127"/>
                  </a:cubicBezTo>
                  <a:cubicBezTo>
                    <a:pt x="173" y="128"/>
                    <a:pt x="173" y="128"/>
                    <a:pt x="173" y="128"/>
                  </a:cubicBezTo>
                  <a:cubicBezTo>
                    <a:pt x="173" y="129"/>
                    <a:pt x="173" y="129"/>
                    <a:pt x="173" y="129"/>
                  </a:cubicBezTo>
                  <a:cubicBezTo>
                    <a:pt x="172" y="130"/>
                    <a:pt x="172" y="130"/>
                    <a:pt x="172" y="130"/>
                  </a:cubicBezTo>
                  <a:cubicBezTo>
                    <a:pt x="173" y="131"/>
                    <a:pt x="173" y="131"/>
                    <a:pt x="173" y="131"/>
                  </a:cubicBezTo>
                  <a:cubicBezTo>
                    <a:pt x="173" y="131"/>
                    <a:pt x="173" y="131"/>
                    <a:pt x="173" y="131"/>
                  </a:cubicBezTo>
                  <a:cubicBezTo>
                    <a:pt x="173" y="132"/>
                    <a:pt x="173" y="132"/>
                    <a:pt x="173" y="132"/>
                  </a:cubicBezTo>
                  <a:cubicBezTo>
                    <a:pt x="172" y="135"/>
                    <a:pt x="172" y="134"/>
                    <a:pt x="172" y="136"/>
                  </a:cubicBezTo>
                  <a:cubicBezTo>
                    <a:pt x="173" y="141"/>
                    <a:pt x="173" y="141"/>
                    <a:pt x="173" y="141"/>
                  </a:cubicBezTo>
                  <a:cubicBezTo>
                    <a:pt x="172" y="142"/>
                    <a:pt x="172" y="141"/>
                    <a:pt x="172" y="142"/>
                  </a:cubicBezTo>
                  <a:cubicBezTo>
                    <a:pt x="171" y="142"/>
                    <a:pt x="171" y="142"/>
                    <a:pt x="171" y="142"/>
                  </a:cubicBezTo>
                  <a:cubicBezTo>
                    <a:pt x="170" y="142"/>
                    <a:pt x="170" y="142"/>
                    <a:pt x="170" y="142"/>
                  </a:cubicBezTo>
                  <a:cubicBezTo>
                    <a:pt x="170" y="143"/>
                    <a:pt x="170" y="143"/>
                    <a:pt x="170" y="143"/>
                  </a:cubicBezTo>
                  <a:cubicBezTo>
                    <a:pt x="169" y="145"/>
                    <a:pt x="170" y="144"/>
                    <a:pt x="168" y="150"/>
                  </a:cubicBezTo>
                  <a:cubicBezTo>
                    <a:pt x="169" y="154"/>
                    <a:pt x="169" y="151"/>
                    <a:pt x="170" y="157"/>
                  </a:cubicBezTo>
                  <a:cubicBezTo>
                    <a:pt x="170" y="158"/>
                    <a:pt x="170" y="158"/>
                    <a:pt x="170" y="158"/>
                  </a:cubicBezTo>
                  <a:cubicBezTo>
                    <a:pt x="169" y="158"/>
                    <a:pt x="169" y="158"/>
                    <a:pt x="169" y="158"/>
                  </a:cubicBezTo>
                  <a:cubicBezTo>
                    <a:pt x="169" y="159"/>
                    <a:pt x="169" y="159"/>
                    <a:pt x="169" y="159"/>
                  </a:cubicBezTo>
                  <a:cubicBezTo>
                    <a:pt x="169" y="162"/>
                    <a:pt x="169" y="161"/>
                    <a:pt x="171" y="164"/>
                  </a:cubicBezTo>
                  <a:cubicBezTo>
                    <a:pt x="178" y="168"/>
                    <a:pt x="178" y="167"/>
                    <a:pt x="182" y="171"/>
                  </a:cubicBezTo>
                  <a:cubicBezTo>
                    <a:pt x="184" y="173"/>
                    <a:pt x="184" y="173"/>
                    <a:pt x="184" y="173"/>
                  </a:cubicBezTo>
                  <a:cubicBezTo>
                    <a:pt x="184" y="175"/>
                    <a:pt x="184" y="175"/>
                    <a:pt x="184" y="175"/>
                  </a:cubicBezTo>
                  <a:cubicBezTo>
                    <a:pt x="182" y="178"/>
                    <a:pt x="182" y="178"/>
                    <a:pt x="182" y="178"/>
                  </a:cubicBezTo>
                  <a:cubicBezTo>
                    <a:pt x="181" y="181"/>
                    <a:pt x="181" y="181"/>
                    <a:pt x="181" y="181"/>
                  </a:cubicBezTo>
                  <a:cubicBezTo>
                    <a:pt x="182" y="183"/>
                    <a:pt x="182" y="182"/>
                    <a:pt x="183" y="184"/>
                  </a:cubicBezTo>
                  <a:cubicBezTo>
                    <a:pt x="185" y="186"/>
                    <a:pt x="185" y="186"/>
                    <a:pt x="185" y="186"/>
                  </a:cubicBezTo>
                  <a:cubicBezTo>
                    <a:pt x="186" y="187"/>
                    <a:pt x="186" y="187"/>
                    <a:pt x="186" y="187"/>
                  </a:cubicBezTo>
                  <a:cubicBezTo>
                    <a:pt x="188" y="187"/>
                    <a:pt x="188" y="187"/>
                    <a:pt x="188" y="187"/>
                  </a:cubicBezTo>
                  <a:cubicBezTo>
                    <a:pt x="189" y="188"/>
                    <a:pt x="189" y="187"/>
                    <a:pt x="189" y="188"/>
                  </a:cubicBezTo>
                  <a:cubicBezTo>
                    <a:pt x="189" y="193"/>
                    <a:pt x="189" y="192"/>
                    <a:pt x="189" y="194"/>
                  </a:cubicBezTo>
                  <a:cubicBezTo>
                    <a:pt x="186" y="201"/>
                    <a:pt x="182" y="205"/>
                    <a:pt x="180" y="209"/>
                  </a:cubicBezTo>
                  <a:cubicBezTo>
                    <a:pt x="180" y="211"/>
                    <a:pt x="180" y="211"/>
                    <a:pt x="180" y="211"/>
                  </a:cubicBezTo>
                  <a:cubicBezTo>
                    <a:pt x="171" y="221"/>
                    <a:pt x="146" y="223"/>
                    <a:pt x="134" y="224"/>
                  </a:cubicBezTo>
                  <a:cubicBezTo>
                    <a:pt x="131" y="224"/>
                    <a:pt x="132" y="224"/>
                    <a:pt x="129" y="223"/>
                  </a:cubicBezTo>
                  <a:cubicBezTo>
                    <a:pt x="127" y="222"/>
                    <a:pt x="127" y="222"/>
                    <a:pt x="127" y="222"/>
                  </a:cubicBezTo>
                  <a:cubicBezTo>
                    <a:pt x="126" y="221"/>
                    <a:pt x="126" y="221"/>
                    <a:pt x="126" y="221"/>
                  </a:cubicBezTo>
                  <a:cubicBezTo>
                    <a:pt x="125" y="222"/>
                    <a:pt x="125" y="222"/>
                    <a:pt x="125" y="222"/>
                  </a:cubicBezTo>
                  <a:cubicBezTo>
                    <a:pt x="126" y="224"/>
                    <a:pt x="126" y="224"/>
                    <a:pt x="126" y="224"/>
                  </a:cubicBezTo>
                  <a:cubicBezTo>
                    <a:pt x="126" y="226"/>
                    <a:pt x="126" y="226"/>
                    <a:pt x="126" y="226"/>
                  </a:cubicBezTo>
                  <a:cubicBezTo>
                    <a:pt x="126" y="228"/>
                    <a:pt x="126" y="228"/>
                    <a:pt x="126" y="228"/>
                  </a:cubicBezTo>
                  <a:cubicBezTo>
                    <a:pt x="127" y="228"/>
                    <a:pt x="127" y="228"/>
                    <a:pt x="127" y="228"/>
                  </a:cubicBezTo>
                  <a:cubicBezTo>
                    <a:pt x="128" y="229"/>
                    <a:pt x="128" y="229"/>
                    <a:pt x="129" y="230"/>
                  </a:cubicBezTo>
                  <a:cubicBezTo>
                    <a:pt x="128" y="230"/>
                    <a:pt x="128" y="230"/>
                    <a:pt x="128" y="230"/>
                  </a:cubicBezTo>
                  <a:cubicBezTo>
                    <a:pt x="128" y="231"/>
                    <a:pt x="128" y="231"/>
                    <a:pt x="128" y="231"/>
                  </a:cubicBezTo>
                  <a:cubicBezTo>
                    <a:pt x="129" y="231"/>
                    <a:pt x="129" y="231"/>
                    <a:pt x="129" y="231"/>
                  </a:cubicBezTo>
                  <a:cubicBezTo>
                    <a:pt x="129" y="233"/>
                    <a:pt x="129" y="232"/>
                    <a:pt x="128" y="236"/>
                  </a:cubicBezTo>
                  <a:cubicBezTo>
                    <a:pt x="127" y="237"/>
                    <a:pt x="127" y="237"/>
                    <a:pt x="126" y="237"/>
                  </a:cubicBezTo>
                  <a:cubicBezTo>
                    <a:pt x="125" y="239"/>
                    <a:pt x="125" y="242"/>
                    <a:pt x="125" y="244"/>
                  </a:cubicBezTo>
                  <a:cubicBezTo>
                    <a:pt x="125" y="246"/>
                    <a:pt x="126" y="246"/>
                    <a:pt x="127" y="249"/>
                  </a:cubicBezTo>
                  <a:cubicBezTo>
                    <a:pt x="126" y="251"/>
                    <a:pt x="126" y="251"/>
                    <a:pt x="126" y="251"/>
                  </a:cubicBezTo>
                  <a:cubicBezTo>
                    <a:pt x="125" y="252"/>
                    <a:pt x="125" y="252"/>
                    <a:pt x="125" y="252"/>
                  </a:cubicBezTo>
                  <a:cubicBezTo>
                    <a:pt x="119" y="255"/>
                    <a:pt x="118" y="256"/>
                    <a:pt x="110" y="256"/>
                  </a:cubicBezTo>
                  <a:cubicBezTo>
                    <a:pt x="105" y="253"/>
                    <a:pt x="103" y="252"/>
                    <a:pt x="98" y="251"/>
                  </a:cubicBezTo>
                  <a:cubicBezTo>
                    <a:pt x="98" y="250"/>
                    <a:pt x="98" y="250"/>
                    <a:pt x="98" y="250"/>
                  </a:cubicBezTo>
                  <a:cubicBezTo>
                    <a:pt x="98" y="250"/>
                    <a:pt x="98" y="250"/>
                    <a:pt x="98" y="250"/>
                  </a:cubicBezTo>
                  <a:cubicBezTo>
                    <a:pt x="97" y="250"/>
                    <a:pt x="97" y="250"/>
                    <a:pt x="97" y="250"/>
                  </a:cubicBezTo>
                  <a:cubicBezTo>
                    <a:pt x="97" y="250"/>
                    <a:pt x="97" y="250"/>
                    <a:pt x="97" y="250"/>
                  </a:cubicBezTo>
                  <a:cubicBezTo>
                    <a:pt x="95" y="251"/>
                    <a:pt x="95" y="251"/>
                    <a:pt x="95" y="251"/>
                  </a:cubicBezTo>
                  <a:cubicBezTo>
                    <a:pt x="94" y="252"/>
                    <a:pt x="94" y="252"/>
                    <a:pt x="94" y="252"/>
                  </a:cubicBezTo>
                  <a:cubicBezTo>
                    <a:pt x="93" y="258"/>
                    <a:pt x="97" y="259"/>
                    <a:pt x="95" y="268"/>
                  </a:cubicBezTo>
                  <a:cubicBezTo>
                    <a:pt x="96" y="270"/>
                    <a:pt x="96" y="270"/>
                    <a:pt x="96" y="270"/>
                  </a:cubicBezTo>
                  <a:cubicBezTo>
                    <a:pt x="97" y="271"/>
                    <a:pt x="97" y="271"/>
                    <a:pt x="97" y="271"/>
                  </a:cubicBezTo>
                  <a:cubicBezTo>
                    <a:pt x="99" y="272"/>
                    <a:pt x="99" y="272"/>
                    <a:pt x="100" y="272"/>
                  </a:cubicBezTo>
                  <a:cubicBezTo>
                    <a:pt x="101" y="272"/>
                    <a:pt x="101" y="272"/>
                    <a:pt x="101" y="272"/>
                  </a:cubicBezTo>
                  <a:cubicBezTo>
                    <a:pt x="101" y="273"/>
                    <a:pt x="101" y="273"/>
                    <a:pt x="101" y="273"/>
                  </a:cubicBezTo>
                  <a:cubicBezTo>
                    <a:pt x="101" y="273"/>
                    <a:pt x="101" y="273"/>
                    <a:pt x="101" y="273"/>
                  </a:cubicBezTo>
                  <a:cubicBezTo>
                    <a:pt x="101" y="274"/>
                    <a:pt x="101" y="274"/>
                    <a:pt x="101" y="274"/>
                  </a:cubicBezTo>
                  <a:cubicBezTo>
                    <a:pt x="101" y="275"/>
                    <a:pt x="101" y="275"/>
                    <a:pt x="101" y="275"/>
                  </a:cubicBezTo>
                  <a:cubicBezTo>
                    <a:pt x="102" y="275"/>
                    <a:pt x="102" y="275"/>
                    <a:pt x="102" y="275"/>
                  </a:cubicBezTo>
                  <a:cubicBezTo>
                    <a:pt x="105" y="275"/>
                    <a:pt x="104" y="275"/>
                    <a:pt x="106" y="274"/>
                  </a:cubicBezTo>
                  <a:cubicBezTo>
                    <a:pt x="106" y="274"/>
                    <a:pt x="106" y="274"/>
                    <a:pt x="106" y="274"/>
                  </a:cubicBezTo>
                  <a:cubicBezTo>
                    <a:pt x="106" y="272"/>
                    <a:pt x="106" y="272"/>
                    <a:pt x="106" y="272"/>
                  </a:cubicBezTo>
                  <a:cubicBezTo>
                    <a:pt x="104" y="272"/>
                    <a:pt x="104" y="272"/>
                    <a:pt x="104" y="272"/>
                  </a:cubicBezTo>
                  <a:cubicBezTo>
                    <a:pt x="105" y="272"/>
                    <a:pt x="105" y="272"/>
                    <a:pt x="105" y="272"/>
                  </a:cubicBezTo>
                  <a:cubicBezTo>
                    <a:pt x="106" y="271"/>
                    <a:pt x="108" y="270"/>
                    <a:pt x="109" y="270"/>
                  </a:cubicBezTo>
                  <a:cubicBezTo>
                    <a:pt x="110" y="271"/>
                    <a:pt x="110" y="271"/>
                    <a:pt x="111" y="271"/>
                  </a:cubicBezTo>
                  <a:cubicBezTo>
                    <a:pt x="112" y="274"/>
                    <a:pt x="112" y="276"/>
                    <a:pt x="111" y="279"/>
                  </a:cubicBezTo>
                  <a:cubicBezTo>
                    <a:pt x="111" y="280"/>
                    <a:pt x="111" y="280"/>
                    <a:pt x="111" y="281"/>
                  </a:cubicBezTo>
                  <a:cubicBezTo>
                    <a:pt x="107" y="282"/>
                    <a:pt x="107" y="282"/>
                    <a:pt x="107" y="282"/>
                  </a:cubicBezTo>
                  <a:cubicBezTo>
                    <a:pt x="106" y="281"/>
                    <a:pt x="106" y="281"/>
                    <a:pt x="106" y="281"/>
                  </a:cubicBezTo>
                  <a:cubicBezTo>
                    <a:pt x="105" y="280"/>
                    <a:pt x="105" y="280"/>
                    <a:pt x="105" y="280"/>
                  </a:cubicBezTo>
                  <a:cubicBezTo>
                    <a:pt x="104" y="278"/>
                    <a:pt x="104" y="278"/>
                    <a:pt x="104" y="278"/>
                  </a:cubicBezTo>
                  <a:cubicBezTo>
                    <a:pt x="103" y="277"/>
                    <a:pt x="103" y="277"/>
                    <a:pt x="103" y="277"/>
                  </a:cubicBezTo>
                  <a:cubicBezTo>
                    <a:pt x="102" y="276"/>
                    <a:pt x="102" y="276"/>
                    <a:pt x="102" y="276"/>
                  </a:cubicBezTo>
                  <a:cubicBezTo>
                    <a:pt x="100" y="276"/>
                    <a:pt x="100" y="276"/>
                    <a:pt x="100" y="276"/>
                  </a:cubicBezTo>
                  <a:cubicBezTo>
                    <a:pt x="98" y="278"/>
                    <a:pt x="98" y="278"/>
                    <a:pt x="98" y="278"/>
                  </a:cubicBezTo>
                  <a:cubicBezTo>
                    <a:pt x="96" y="279"/>
                    <a:pt x="96" y="279"/>
                    <a:pt x="96" y="279"/>
                  </a:cubicBezTo>
                  <a:cubicBezTo>
                    <a:pt x="96" y="280"/>
                    <a:pt x="96" y="280"/>
                    <a:pt x="96" y="280"/>
                  </a:cubicBezTo>
                  <a:cubicBezTo>
                    <a:pt x="101" y="283"/>
                    <a:pt x="99" y="282"/>
                    <a:pt x="102" y="283"/>
                  </a:cubicBezTo>
                  <a:cubicBezTo>
                    <a:pt x="103" y="283"/>
                    <a:pt x="103" y="283"/>
                    <a:pt x="103" y="283"/>
                  </a:cubicBezTo>
                  <a:cubicBezTo>
                    <a:pt x="104" y="283"/>
                    <a:pt x="104" y="283"/>
                    <a:pt x="104" y="283"/>
                  </a:cubicBezTo>
                  <a:cubicBezTo>
                    <a:pt x="103" y="284"/>
                    <a:pt x="103" y="284"/>
                    <a:pt x="102" y="285"/>
                  </a:cubicBezTo>
                  <a:cubicBezTo>
                    <a:pt x="94" y="287"/>
                    <a:pt x="97" y="288"/>
                    <a:pt x="93" y="292"/>
                  </a:cubicBezTo>
                  <a:cubicBezTo>
                    <a:pt x="93" y="293"/>
                    <a:pt x="93" y="293"/>
                    <a:pt x="93" y="293"/>
                  </a:cubicBezTo>
                  <a:cubicBezTo>
                    <a:pt x="92" y="296"/>
                    <a:pt x="92" y="296"/>
                    <a:pt x="92" y="296"/>
                  </a:cubicBezTo>
                  <a:cubicBezTo>
                    <a:pt x="93" y="300"/>
                    <a:pt x="93" y="300"/>
                    <a:pt x="93" y="300"/>
                  </a:cubicBezTo>
                  <a:cubicBezTo>
                    <a:pt x="92" y="301"/>
                    <a:pt x="92" y="301"/>
                    <a:pt x="92" y="301"/>
                  </a:cubicBezTo>
                  <a:cubicBezTo>
                    <a:pt x="93" y="303"/>
                    <a:pt x="93" y="303"/>
                    <a:pt x="93" y="303"/>
                  </a:cubicBezTo>
                  <a:cubicBezTo>
                    <a:pt x="93" y="305"/>
                    <a:pt x="93" y="304"/>
                    <a:pt x="92" y="306"/>
                  </a:cubicBezTo>
                  <a:cubicBezTo>
                    <a:pt x="89" y="309"/>
                    <a:pt x="89" y="309"/>
                    <a:pt x="89" y="309"/>
                  </a:cubicBezTo>
                  <a:cubicBezTo>
                    <a:pt x="88" y="311"/>
                    <a:pt x="88" y="311"/>
                    <a:pt x="88" y="311"/>
                  </a:cubicBezTo>
                  <a:cubicBezTo>
                    <a:pt x="89" y="313"/>
                    <a:pt x="89" y="313"/>
                    <a:pt x="89" y="313"/>
                  </a:cubicBezTo>
                  <a:cubicBezTo>
                    <a:pt x="89" y="314"/>
                    <a:pt x="89" y="314"/>
                    <a:pt x="89" y="314"/>
                  </a:cubicBezTo>
                  <a:cubicBezTo>
                    <a:pt x="89" y="315"/>
                    <a:pt x="89" y="315"/>
                    <a:pt x="89" y="315"/>
                  </a:cubicBezTo>
                  <a:cubicBezTo>
                    <a:pt x="87" y="315"/>
                    <a:pt x="85" y="314"/>
                    <a:pt x="83" y="314"/>
                  </a:cubicBezTo>
                  <a:cubicBezTo>
                    <a:pt x="80" y="315"/>
                    <a:pt x="81" y="315"/>
                    <a:pt x="79" y="317"/>
                  </a:cubicBezTo>
                  <a:cubicBezTo>
                    <a:pt x="79" y="317"/>
                    <a:pt x="79" y="317"/>
                    <a:pt x="79" y="317"/>
                  </a:cubicBezTo>
                  <a:cubicBezTo>
                    <a:pt x="78" y="318"/>
                    <a:pt x="78" y="318"/>
                    <a:pt x="78" y="318"/>
                  </a:cubicBezTo>
                  <a:cubicBezTo>
                    <a:pt x="75" y="318"/>
                    <a:pt x="75" y="318"/>
                    <a:pt x="75" y="318"/>
                  </a:cubicBezTo>
                  <a:cubicBezTo>
                    <a:pt x="74" y="319"/>
                    <a:pt x="74" y="319"/>
                    <a:pt x="74" y="319"/>
                  </a:cubicBezTo>
                  <a:cubicBezTo>
                    <a:pt x="70" y="325"/>
                    <a:pt x="67" y="330"/>
                    <a:pt x="67" y="332"/>
                  </a:cubicBezTo>
                  <a:cubicBezTo>
                    <a:pt x="66" y="338"/>
                    <a:pt x="68" y="339"/>
                    <a:pt x="76" y="347"/>
                  </a:cubicBezTo>
                  <a:cubicBezTo>
                    <a:pt x="77" y="348"/>
                    <a:pt x="77" y="348"/>
                    <a:pt x="77" y="348"/>
                  </a:cubicBezTo>
                  <a:cubicBezTo>
                    <a:pt x="85" y="348"/>
                    <a:pt x="85" y="348"/>
                    <a:pt x="85" y="348"/>
                  </a:cubicBezTo>
                  <a:cubicBezTo>
                    <a:pt x="86" y="350"/>
                    <a:pt x="86" y="350"/>
                    <a:pt x="86" y="350"/>
                  </a:cubicBezTo>
                  <a:cubicBezTo>
                    <a:pt x="87" y="351"/>
                    <a:pt x="87" y="351"/>
                    <a:pt x="87" y="351"/>
                  </a:cubicBezTo>
                  <a:cubicBezTo>
                    <a:pt x="88" y="353"/>
                    <a:pt x="88" y="353"/>
                    <a:pt x="88" y="353"/>
                  </a:cubicBezTo>
                  <a:cubicBezTo>
                    <a:pt x="87" y="355"/>
                    <a:pt x="87" y="356"/>
                    <a:pt x="87" y="357"/>
                  </a:cubicBezTo>
                  <a:cubicBezTo>
                    <a:pt x="86" y="359"/>
                    <a:pt x="86" y="358"/>
                    <a:pt x="84" y="360"/>
                  </a:cubicBezTo>
                  <a:cubicBezTo>
                    <a:pt x="82" y="361"/>
                    <a:pt x="82" y="361"/>
                    <a:pt x="82" y="361"/>
                  </a:cubicBezTo>
                  <a:cubicBezTo>
                    <a:pt x="83" y="361"/>
                    <a:pt x="83" y="361"/>
                    <a:pt x="83" y="361"/>
                  </a:cubicBezTo>
                  <a:cubicBezTo>
                    <a:pt x="83" y="361"/>
                    <a:pt x="83" y="361"/>
                    <a:pt x="85" y="361"/>
                  </a:cubicBezTo>
                  <a:cubicBezTo>
                    <a:pt x="86" y="361"/>
                    <a:pt x="86" y="361"/>
                    <a:pt x="86" y="361"/>
                  </a:cubicBezTo>
                  <a:cubicBezTo>
                    <a:pt x="87" y="363"/>
                    <a:pt x="87" y="363"/>
                    <a:pt x="87" y="363"/>
                  </a:cubicBezTo>
                  <a:cubicBezTo>
                    <a:pt x="86" y="363"/>
                    <a:pt x="86" y="363"/>
                    <a:pt x="86" y="363"/>
                  </a:cubicBezTo>
                  <a:cubicBezTo>
                    <a:pt x="85" y="365"/>
                    <a:pt x="82" y="367"/>
                    <a:pt x="80" y="369"/>
                  </a:cubicBezTo>
                  <a:cubicBezTo>
                    <a:pt x="71" y="374"/>
                    <a:pt x="73" y="375"/>
                    <a:pt x="68" y="380"/>
                  </a:cubicBezTo>
                  <a:cubicBezTo>
                    <a:pt x="66" y="385"/>
                    <a:pt x="66" y="385"/>
                    <a:pt x="66" y="385"/>
                  </a:cubicBezTo>
                  <a:cubicBezTo>
                    <a:pt x="66" y="386"/>
                    <a:pt x="66" y="386"/>
                    <a:pt x="66" y="386"/>
                  </a:cubicBezTo>
                  <a:cubicBezTo>
                    <a:pt x="66" y="386"/>
                    <a:pt x="66" y="386"/>
                    <a:pt x="66" y="386"/>
                  </a:cubicBezTo>
                  <a:cubicBezTo>
                    <a:pt x="65" y="395"/>
                    <a:pt x="65" y="395"/>
                    <a:pt x="65" y="395"/>
                  </a:cubicBezTo>
                  <a:cubicBezTo>
                    <a:pt x="64" y="396"/>
                    <a:pt x="64" y="396"/>
                    <a:pt x="64" y="396"/>
                  </a:cubicBezTo>
                  <a:cubicBezTo>
                    <a:pt x="63" y="397"/>
                    <a:pt x="64" y="397"/>
                    <a:pt x="61" y="399"/>
                  </a:cubicBezTo>
                  <a:cubicBezTo>
                    <a:pt x="59" y="399"/>
                    <a:pt x="59" y="399"/>
                    <a:pt x="59" y="399"/>
                  </a:cubicBezTo>
                  <a:cubicBezTo>
                    <a:pt x="58" y="398"/>
                    <a:pt x="58" y="398"/>
                    <a:pt x="58" y="398"/>
                  </a:cubicBezTo>
                  <a:cubicBezTo>
                    <a:pt x="57" y="397"/>
                    <a:pt x="56" y="395"/>
                    <a:pt x="55" y="393"/>
                  </a:cubicBezTo>
                  <a:cubicBezTo>
                    <a:pt x="55" y="394"/>
                    <a:pt x="55" y="394"/>
                    <a:pt x="55" y="394"/>
                  </a:cubicBezTo>
                  <a:cubicBezTo>
                    <a:pt x="55" y="395"/>
                    <a:pt x="55" y="395"/>
                    <a:pt x="55" y="395"/>
                  </a:cubicBezTo>
                  <a:cubicBezTo>
                    <a:pt x="55" y="397"/>
                    <a:pt x="55" y="397"/>
                    <a:pt x="55" y="397"/>
                  </a:cubicBezTo>
                  <a:cubicBezTo>
                    <a:pt x="52" y="397"/>
                    <a:pt x="52" y="397"/>
                    <a:pt x="52" y="397"/>
                  </a:cubicBezTo>
                  <a:cubicBezTo>
                    <a:pt x="51" y="398"/>
                    <a:pt x="51" y="398"/>
                    <a:pt x="51" y="398"/>
                  </a:cubicBezTo>
                  <a:cubicBezTo>
                    <a:pt x="54" y="397"/>
                    <a:pt x="54" y="397"/>
                    <a:pt x="54" y="397"/>
                  </a:cubicBezTo>
                  <a:cubicBezTo>
                    <a:pt x="55" y="398"/>
                    <a:pt x="55" y="398"/>
                    <a:pt x="55" y="398"/>
                  </a:cubicBezTo>
                  <a:cubicBezTo>
                    <a:pt x="56" y="398"/>
                    <a:pt x="56" y="398"/>
                    <a:pt x="56" y="398"/>
                  </a:cubicBezTo>
                  <a:cubicBezTo>
                    <a:pt x="57" y="399"/>
                    <a:pt x="57" y="399"/>
                    <a:pt x="57" y="400"/>
                  </a:cubicBezTo>
                  <a:cubicBezTo>
                    <a:pt x="57" y="401"/>
                    <a:pt x="57" y="401"/>
                    <a:pt x="57" y="401"/>
                  </a:cubicBezTo>
                  <a:cubicBezTo>
                    <a:pt x="54" y="402"/>
                    <a:pt x="54" y="402"/>
                    <a:pt x="52" y="404"/>
                  </a:cubicBezTo>
                  <a:cubicBezTo>
                    <a:pt x="50" y="407"/>
                    <a:pt x="50" y="408"/>
                    <a:pt x="49" y="413"/>
                  </a:cubicBezTo>
                  <a:cubicBezTo>
                    <a:pt x="48" y="415"/>
                    <a:pt x="49" y="414"/>
                    <a:pt x="47" y="416"/>
                  </a:cubicBezTo>
                  <a:cubicBezTo>
                    <a:pt x="47" y="416"/>
                    <a:pt x="47" y="416"/>
                    <a:pt x="47" y="416"/>
                  </a:cubicBezTo>
                  <a:cubicBezTo>
                    <a:pt x="48" y="415"/>
                    <a:pt x="48" y="415"/>
                    <a:pt x="48" y="415"/>
                  </a:cubicBezTo>
                  <a:cubicBezTo>
                    <a:pt x="49" y="415"/>
                    <a:pt x="49" y="415"/>
                    <a:pt x="49" y="415"/>
                  </a:cubicBezTo>
                  <a:cubicBezTo>
                    <a:pt x="50" y="418"/>
                    <a:pt x="51" y="422"/>
                    <a:pt x="50" y="425"/>
                  </a:cubicBezTo>
                  <a:cubicBezTo>
                    <a:pt x="48" y="425"/>
                    <a:pt x="49" y="425"/>
                    <a:pt x="47" y="425"/>
                  </a:cubicBezTo>
                  <a:cubicBezTo>
                    <a:pt x="46" y="426"/>
                    <a:pt x="46" y="426"/>
                    <a:pt x="46" y="426"/>
                  </a:cubicBezTo>
                  <a:cubicBezTo>
                    <a:pt x="46" y="426"/>
                    <a:pt x="46" y="426"/>
                    <a:pt x="46" y="426"/>
                  </a:cubicBezTo>
                  <a:cubicBezTo>
                    <a:pt x="47" y="426"/>
                    <a:pt x="47" y="426"/>
                    <a:pt x="47" y="426"/>
                  </a:cubicBezTo>
                  <a:cubicBezTo>
                    <a:pt x="49" y="427"/>
                    <a:pt x="49" y="427"/>
                    <a:pt x="49" y="427"/>
                  </a:cubicBezTo>
                  <a:cubicBezTo>
                    <a:pt x="51" y="427"/>
                    <a:pt x="51" y="427"/>
                    <a:pt x="51" y="427"/>
                  </a:cubicBezTo>
                  <a:cubicBezTo>
                    <a:pt x="51" y="427"/>
                    <a:pt x="57" y="438"/>
                    <a:pt x="58" y="439"/>
                  </a:cubicBezTo>
                  <a:cubicBezTo>
                    <a:pt x="57" y="440"/>
                    <a:pt x="57" y="440"/>
                    <a:pt x="57" y="440"/>
                  </a:cubicBezTo>
                  <a:cubicBezTo>
                    <a:pt x="57" y="439"/>
                    <a:pt x="57" y="439"/>
                    <a:pt x="57" y="439"/>
                  </a:cubicBezTo>
                  <a:cubicBezTo>
                    <a:pt x="55" y="438"/>
                    <a:pt x="55" y="438"/>
                    <a:pt x="49" y="436"/>
                  </a:cubicBezTo>
                  <a:cubicBezTo>
                    <a:pt x="45" y="436"/>
                    <a:pt x="45" y="436"/>
                    <a:pt x="45" y="436"/>
                  </a:cubicBezTo>
                  <a:cubicBezTo>
                    <a:pt x="42" y="434"/>
                    <a:pt x="43" y="435"/>
                    <a:pt x="40" y="433"/>
                  </a:cubicBezTo>
                  <a:cubicBezTo>
                    <a:pt x="33" y="433"/>
                    <a:pt x="25" y="433"/>
                    <a:pt x="18" y="433"/>
                  </a:cubicBezTo>
                  <a:cubicBezTo>
                    <a:pt x="18" y="433"/>
                    <a:pt x="18" y="433"/>
                    <a:pt x="18" y="433"/>
                  </a:cubicBezTo>
                  <a:cubicBezTo>
                    <a:pt x="18" y="431"/>
                    <a:pt x="18" y="431"/>
                    <a:pt x="18" y="431"/>
                  </a:cubicBezTo>
                  <a:cubicBezTo>
                    <a:pt x="17" y="430"/>
                    <a:pt x="17" y="430"/>
                    <a:pt x="16" y="429"/>
                  </a:cubicBezTo>
                  <a:cubicBezTo>
                    <a:pt x="14" y="428"/>
                    <a:pt x="14" y="428"/>
                    <a:pt x="14" y="428"/>
                  </a:cubicBezTo>
                  <a:cubicBezTo>
                    <a:pt x="13" y="426"/>
                    <a:pt x="14" y="427"/>
                    <a:pt x="13" y="425"/>
                  </a:cubicBezTo>
                  <a:cubicBezTo>
                    <a:pt x="14" y="421"/>
                    <a:pt x="14" y="420"/>
                    <a:pt x="14" y="419"/>
                  </a:cubicBezTo>
                  <a:cubicBezTo>
                    <a:pt x="13" y="418"/>
                    <a:pt x="13" y="418"/>
                    <a:pt x="13" y="418"/>
                  </a:cubicBezTo>
                  <a:cubicBezTo>
                    <a:pt x="13" y="417"/>
                    <a:pt x="13" y="417"/>
                    <a:pt x="13" y="417"/>
                  </a:cubicBezTo>
                  <a:cubicBezTo>
                    <a:pt x="13" y="416"/>
                    <a:pt x="13" y="416"/>
                    <a:pt x="13" y="416"/>
                  </a:cubicBezTo>
                  <a:cubicBezTo>
                    <a:pt x="14" y="416"/>
                    <a:pt x="14" y="416"/>
                    <a:pt x="14" y="416"/>
                  </a:cubicBezTo>
                  <a:cubicBezTo>
                    <a:pt x="14" y="414"/>
                    <a:pt x="14" y="414"/>
                    <a:pt x="14" y="414"/>
                  </a:cubicBezTo>
                  <a:cubicBezTo>
                    <a:pt x="14" y="411"/>
                    <a:pt x="14" y="412"/>
                    <a:pt x="13" y="410"/>
                  </a:cubicBezTo>
                  <a:cubicBezTo>
                    <a:pt x="13" y="409"/>
                    <a:pt x="13" y="409"/>
                    <a:pt x="13" y="409"/>
                  </a:cubicBezTo>
                  <a:cubicBezTo>
                    <a:pt x="12" y="408"/>
                    <a:pt x="12" y="408"/>
                    <a:pt x="12" y="408"/>
                  </a:cubicBezTo>
                  <a:cubicBezTo>
                    <a:pt x="12" y="408"/>
                    <a:pt x="12" y="408"/>
                    <a:pt x="12" y="408"/>
                  </a:cubicBezTo>
                  <a:cubicBezTo>
                    <a:pt x="10" y="409"/>
                    <a:pt x="10" y="409"/>
                    <a:pt x="10" y="409"/>
                  </a:cubicBezTo>
                  <a:cubicBezTo>
                    <a:pt x="8" y="409"/>
                    <a:pt x="8" y="409"/>
                    <a:pt x="8" y="409"/>
                  </a:cubicBezTo>
                  <a:cubicBezTo>
                    <a:pt x="8" y="409"/>
                    <a:pt x="8" y="409"/>
                    <a:pt x="8" y="409"/>
                  </a:cubicBezTo>
                  <a:cubicBezTo>
                    <a:pt x="6" y="410"/>
                    <a:pt x="7" y="410"/>
                    <a:pt x="5" y="411"/>
                  </a:cubicBezTo>
                  <a:cubicBezTo>
                    <a:pt x="4" y="411"/>
                    <a:pt x="4" y="411"/>
                    <a:pt x="4" y="411"/>
                  </a:cubicBezTo>
                  <a:cubicBezTo>
                    <a:pt x="4" y="409"/>
                    <a:pt x="4" y="409"/>
                    <a:pt x="4" y="409"/>
                  </a:cubicBezTo>
                  <a:cubicBezTo>
                    <a:pt x="2" y="405"/>
                    <a:pt x="4" y="405"/>
                    <a:pt x="0" y="400"/>
                  </a:cubicBezTo>
                  <a:cubicBezTo>
                    <a:pt x="0" y="398"/>
                    <a:pt x="0" y="399"/>
                    <a:pt x="0" y="396"/>
                  </a:cubicBezTo>
                  <a:cubicBezTo>
                    <a:pt x="1" y="394"/>
                    <a:pt x="1" y="394"/>
                    <a:pt x="1" y="394"/>
                  </a:cubicBezTo>
                  <a:cubicBezTo>
                    <a:pt x="0" y="392"/>
                    <a:pt x="1" y="393"/>
                    <a:pt x="0" y="390"/>
                  </a:cubicBezTo>
                  <a:cubicBezTo>
                    <a:pt x="0" y="388"/>
                    <a:pt x="0" y="388"/>
                    <a:pt x="0" y="388"/>
                  </a:cubicBezTo>
                  <a:cubicBezTo>
                    <a:pt x="1" y="387"/>
                    <a:pt x="1" y="387"/>
                    <a:pt x="1" y="387"/>
                  </a:cubicBezTo>
                  <a:cubicBezTo>
                    <a:pt x="1" y="386"/>
                    <a:pt x="1" y="386"/>
                    <a:pt x="1" y="386"/>
                  </a:cubicBezTo>
                  <a:cubicBezTo>
                    <a:pt x="5" y="386"/>
                    <a:pt x="5" y="386"/>
                    <a:pt x="5" y="386"/>
                  </a:cubicBezTo>
                  <a:cubicBezTo>
                    <a:pt x="4" y="384"/>
                    <a:pt x="4" y="384"/>
                    <a:pt x="4" y="384"/>
                  </a:cubicBezTo>
                  <a:cubicBezTo>
                    <a:pt x="5" y="382"/>
                    <a:pt x="5" y="382"/>
                    <a:pt x="6" y="381"/>
                  </a:cubicBezTo>
                  <a:cubicBezTo>
                    <a:pt x="6" y="380"/>
                    <a:pt x="6" y="380"/>
                    <a:pt x="6" y="380"/>
                  </a:cubicBezTo>
                  <a:cubicBezTo>
                    <a:pt x="8" y="379"/>
                    <a:pt x="7" y="380"/>
                    <a:pt x="9" y="379"/>
                  </a:cubicBezTo>
                  <a:cubicBezTo>
                    <a:pt x="10" y="378"/>
                    <a:pt x="10" y="378"/>
                    <a:pt x="10" y="378"/>
                  </a:cubicBezTo>
                  <a:cubicBezTo>
                    <a:pt x="11" y="376"/>
                    <a:pt x="11" y="375"/>
                    <a:pt x="10" y="372"/>
                  </a:cubicBezTo>
                  <a:cubicBezTo>
                    <a:pt x="11" y="371"/>
                    <a:pt x="11" y="371"/>
                    <a:pt x="11" y="371"/>
                  </a:cubicBezTo>
                  <a:cubicBezTo>
                    <a:pt x="12" y="370"/>
                    <a:pt x="12" y="370"/>
                    <a:pt x="12" y="370"/>
                  </a:cubicBezTo>
                  <a:cubicBezTo>
                    <a:pt x="13" y="370"/>
                    <a:pt x="13" y="370"/>
                    <a:pt x="13" y="370"/>
                  </a:cubicBezTo>
                  <a:cubicBezTo>
                    <a:pt x="14" y="367"/>
                    <a:pt x="14" y="367"/>
                    <a:pt x="14" y="367"/>
                  </a:cubicBezTo>
                  <a:cubicBezTo>
                    <a:pt x="14" y="365"/>
                    <a:pt x="14" y="365"/>
                    <a:pt x="14" y="365"/>
                  </a:cubicBezTo>
                  <a:cubicBezTo>
                    <a:pt x="13" y="364"/>
                    <a:pt x="13" y="364"/>
                    <a:pt x="13" y="364"/>
                  </a:cubicBezTo>
                  <a:cubicBezTo>
                    <a:pt x="12" y="363"/>
                    <a:pt x="12" y="363"/>
                    <a:pt x="12" y="363"/>
                  </a:cubicBezTo>
                  <a:cubicBezTo>
                    <a:pt x="11" y="361"/>
                    <a:pt x="11" y="361"/>
                    <a:pt x="11" y="361"/>
                  </a:cubicBezTo>
                  <a:cubicBezTo>
                    <a:pt x="12" y="359"/>
                    <a:pt x="13" y="358"/>
                    <a:pt x="13" y="356"/>
                  </a:cubicBezTo>
                  <a:cubicBezTo>
                    <a:pt x="13" y="355"/>
                    <a:pt x="13" y="355"/>
                    <a:pt x="13" y="355"/>
                  </a:cubicBezTo>
                  <a:cubicBezTo>
                    <a:pt x="14" y="354"/>
                    <a:pt x="15" y="354"/>
                    <a:pt x="16" y="353"/>
                  </a:cubicBezTo>
                  <a:cubicBezTo>
                    <a:pt x="17" y="351"/>
                    <a:pt x="17" y="351"/>
                    <a:pt x="17" y="351"/>
                  </a:cubicBezTo>
                  <a:cubicBezTo>
                    <a:pt x="18" y="350"/>
                    <a:pt x="18" y="350"/>
                    <a:pt x="18" y="350"/>
                  </a:cubicBezTo>
                  <a:cubicBezTo>
                    <a:pt x="18" y="350"/>
                    <a:pt x="18" y="350"/>
                    <a:pt x="18" y="350"/>
                  </a:cubicBezTo>
                  <a:cubicBezTo>
                    <a:pt x="18" y="349"/>
                    <a:pt x="18" y="349"/>
                    <a:pt x="18" y="349"/>
                  </a:cubicBezTo>
                  <a:cubicBezTo>
                    <a:pt x="18" y="348"/>
                    <a:pt x="18" y="348"/>
                    <a:pt x="18" y="348"/>
                  </a:cubicBezTo>
                  <a:cubicBezTo>
                    <a:pt x="18" y="347"/>
                    <a:pt x="18" y="346"/>
                    <a:pt x="18" y="344"/>
                  </a:cubicBezTo>
                  <a:cubicBezTo>
                    <a:pt x="19" y="343"/>
                    <a:pt x="19" y="344"/>
                    <a:pt x="20" y="342"/>
                  </a:cubicBezTo>
                  <a:cubicBezTo>
                    <a:pt x="21" y="341"/>
                    <a:pt x="21" y="341"/>
                    <a:pt x="21" y="341"/>
                  </a:cubicBezTo>
                  <a:cubicBezTo>
                    <a:pt x="21" y="339"/>
                    <a:pt x="20" y="336"/>
                    <a:pt x="19" y="333"/>
                  </a:cubicBezTo>
                  <a:cubicBezTo>
                    <a:pt x="19" y="332"/>
                    <a:pt x="19" y="332"/>
                    <a:pt x="19" y="332"/>
                  </a:cubicBezTo>
                  <a:cubicBezTo>
                    <a:pt x="21" y="331"/>
                    <a:pt x="21" y="331"/>
                    <a:pt x="21" y="331"/>
                  </a:cubicBezTo>
                  <a:cubicBezTo>
                    <a:pt x="21" y="330"/>
                    <a:pt x="21" y="330"/>
                    <a:pt x="21" y="330"/>
                  </a:cubicBezTo>
                  <a:cubicBezTo>
                    <a:pt x="21" y="329"/>
                    <a:pt x="21" y="329"/>
                    <a:pt x="21" y="329"/>
                  </a:cubicBezTo>
                  <a:cubicBezTo>
                    <a:pt x="20" y="328"/>
                    <a:pt x="20" y="328"/>
                    <a:pt x="20" y="328"/>
                  </a:cubicBezTo>
                  <a:cubicBezTo>
                    <a:pt x="20" y="326"/>
                    <a:pt x="20" y="327"/>
                    <a:pt x="20" y="324"/>
                  </a:cubicBezTo>
                  <a:cubicBezTo>
                    <a:pt x="21" y="323"/>
                    <a:pt x="21" y="323"/>
                    <a:pt x="21" y="323"/>
                  </a:cubicBezTo>
                  <a:cubicBezTo>
                    <a:pt x="23" y="323"/>
                    <a:pt x="23" y="323"/>
                    <a:pt x="23" y="323"/>
                  </a:cubicBezTo>
                  <a:cubicBezTo>
                    <a:pt x="23" y="322"/>
                    <a:pt x="23" y="322"/>
                    <a:pt x="23" y="322"/>
                  </a:cubicBezTo>
                  <a:cubicBezTo>
                    <a:pt x="25" y="320"/>
                    <a:pt x="25" y="320"/>
                    <a:pt x="25" y="320"/>
                  </a:cubicBezTo>
                  <a:cubicBezTo>
                    <a:pt x="25" y="318"/>
                    <a:pt x="25" y="318"/>
                    <a:pt x="25" y="318"/>
                  </a:cubicBezTo>
                  <a:cubicBezTo>
                    <a:pt x="24" y="318"/>
                    <a:pt x="23" y="318"/>
                    <a:pt x="22" y="314"/>
                  </a:cubicBezTo>
                  <a:cubicBezTo>
                    <a:pt x="19" y="313"/>
                    <a:pt x="20" y="314"/>
                    <a:pt x="17" y="313"/>
                  </a:cubicBezTo>
                  <a:cubicBezTo>
                    <a:pt x="16" y="312"/>
                    <a:pt x="16" y="312"/>
                    <a:pt x="16" y="312"/>
                  </a:cubicBezTo>
                  <a:cubicBezTo>
                    <a:pt x="17" y="311"/>
                    <a:pt x="17" y="311"/>
                    <a:pt x="17" y="311"/>
                  </a:cubicBezTo>
                  <a:cubicBezTo>
                    <a:pt x="18" y="311"/>
                    <a:pt x="18" y="311"/>
                    <a:pt x="18" y="311"/>
                  </a:cubicBezTo>
                  <a:cubicBezTo>
                    <a:pt x="22" y="311"/>
                    <a:pt x="19" y="311"/>
                    <a:pt x="23" y="311"/>
                  </a:cubicBezTo>
                  <a:cubicBezTo>
                    <a:pt x="24" y="311"/>
                    <a:pt x="24" y="311"/>
                    <a:pt x="24" y="311"/>
                  </a:cubicBezTo>
                  <a:cubicBezTo>
                    <a:pt x="26" y="311"/>
                    <a:pt x="26" y="311"/>
                    <a:pt x="26" y="311"/>
                  </a:cubicBezTo>
                  <a:cubicBezTo>
                    <a:pt x="26" y="309"/>
                    <a:pt x="26" y="309"/>
                    <a:pt x="26" y="309"/>
                  </a:cubicBezTo>
                  <a:cubicBezTo>
                    <a:pt x="27" y="308"/>
                    <a:pt x="27" y="308"/>
                    <a:pt x="27" y="308"/>
                  </a:cubicBezTo>
                  <a:cubicBezTo>
                    <a:pt x="27" y="307"/>
                    <a:pt x="27" y="307"/>
                    <a:pt x="27" y="307"/>
                  </a:cubicBezTo>
                  <a:cubicBezTo>
                    <a:pt x="26" y="306"/>
                    <a:pt x="26" y="306"/>
                    <a:pt x="26" y="306"/>
                  </a:cubicBezTo>
                  <a:cubicBezTo>
                    <a:pt x="24" y="306"/>
                    <a:pt x="21" y="305"/>
                    <a:pt x="19" y="305"/>
                  </a:cubicBezTo>
                  <a:cubicBezTo>
                    <a:pt x="19" y="303"/>
                    <a:pt x="19" y="303"/>
                    <a:pt x="19" y="301"/>
                  </a:cubicBezTo>
                  <a:cubicBezTo>
                    <a:pt x="20" y="300"/>
                    <a:pt x="20" y="300"/>
                    <a:pt x="20" y="300"/>
                  </a:cubicBezTo>
                  <a:cubicBezTo>
                    <a:pt x="21" y="299"/>
                    <a:pt x="20" y="299"/>
                    <a:pt x="21" y="298"/>
                  </a:cubicBezTo>
                  <a:cubicBezTo>
                    <a:pt x="20" y="297"/>
                    <a:pt x="21" y="297"/>
                    <a:pt x="20" y="295"/>
                  </a:cubicBezTo>
                  <a:cubicBezTo>
                    <a:pt x="20" y="294"/>
                    <a:pt x="20" y="294"/>
                    <a:pt x="20" y="294"/>
                  </a:cubicBezTo>
                  <a:cubicBezTo>
                    <a:pt x="20" y="294"/>
                    <a:pt x="20" y="294"/>
                    <a:pt x="20" y="294"/>
                  </a:cubicBezTo>
                  <a:cubicBezTo>
                    <a:pt x="20" y="293"/>
                    <a:pt x="20" y="293"/>
                    <a:pt x="20" y="293"/>
                  </a:cubicBezTo>
                  <a:cubicBezTo>
                    <a:pt x="19" y="291"/>
                    <a:pt x="19" y="292"/>
                    <a:pt x="18" y="290"/>
                  </a:cubicBezTo>
                  <a:cubicBezTo>
                    <a:pt x="18" y="289"/>
                    <a:pt x="18" y="289"/>
                    <a:pt x="18" y="289"/>
                  </a:cubicBezTo>
                  <a:cubicBezTo>
                    <a:pt x="19" y="288"/>
                    <a:pt x="19" y="289"/>
                    <a:pt x="20" y="288"/>
                  </a:cubicBezTo>
                  <a:cubicBezTo>
                    <a:pt x="20" y="287"/>
                    <a:pt x="20" y="287"/>
                    <a:pt x="20" y="287"/>
                  </a:cubicBezTo>
                  <a:cubicBezTo>
                    <a:pt x="20" y="286"/>
                    <a:pt x="20" y="286"/>
                    <a:pt x="20" y="286"/>
                  </a:cubicBezTo>
                  <a:cubicBezTo>
                    <a:pt x="18" y="286"/>
                    <a:pt x="19" y="286"/>
                    <a:pt x="17" y="285"/>
                  </a:cubicBezTo>
                  <a:cubicBezTo>
                    <a:pt x="16" y="285"/>
                    <a:pt x="16" y="285"/>
                    <a:pt x="16" y="285"/>
                  </a:cubicBezTo>
                  <a:cubicBezTo>
                    <a:pt x="16" y="283"/>
                    <a:pt x="16" y="283"/>
                    <a:pt x="16" y="283"/>
                  </a:cubicBezTo>
                  <a:cubicBezTo>
                    <a:pt x="16" y="280"/>
                    <a:pt x="16" y="280"/>
                    <a:pt x="16" y="277"/>
                  </a:cubicBezTo>
                  <a:cubicBezTo>
                    <a:pt x="16" y="276"/>
                    <a:pt x="16" y="276"/>
                    <a:pt x="17" y="276"/>
                  </a:cubicBezTo>
                  <a:cubicBezTo>
                    <a:pt x="16" y="274"/>
                    <a:pt x="16" y="274"/>
                    <a:pt x="16" y="274"/>
                  </a:cubicBezTo>
                  <a:cubicBezTo>
                    <a:pt x="16" y="273"/>
                    <a:pt x="16" y="273"/>
                    <a:pt x="16" y="273"/>
                  </a:cubicBezTo>
                  <a:cubicBezTo>
                    <a:pt x="16" y="272"/>
                    <a:pt x="16" y="272"/>
                    <a:pt x="16" y="272"/>
                  </a:cubicBezTo>
                  <a:cubicBezTo>
                    <a:pt x="17" y="271"/>
                    <a:pt x="16" y="272"/>
                    <a:pt x="17" y="271"/>
                  </a:cubicBezTo>
                  <a:cubicBezTo>
                    <a:pt x="17" y="270"/>
                    <a:pt x="17" y="270"/>
                    <a:pt x="17" y="270"/>
                  </a:cubicBezTo>
                  <a:cubicBezTo>
                    <a:pt x="18" y="271"/>
                    <a:pt x="18" y="271"/>
                    <a:pt x="18" y="271"/>
                  </a:cubicBezTo>
                  <a:cubicBezTo>
                    <a:pt x="19" y="271"/>
                    <a:pt x="19" y="271"/>
                    <a:pt x="20" y="270"/>
                  </a:cubicBezTo>
                  <a:cubicBezTo>
                    <a:pt x="20" y="269"/>
                    <a:pt x="20" y="269"/>
                    <a:pt x="20" y="269"/>
                  </a:cubicBezTo>
                  <a:cubicBezTo>
                    <a:pt x="19" y="266"/>
                    <a:pt x="19" y="265"/>
                    <a:pt x="18" y="263"/>
                  </a:cubicBezTo>
                  <a:cubicBezTo>
                    <a:pt x="18" y="262"/>
                    <a:pt x="18" y="263"/>
                    <a:pt x="19" y="262"/>
                  </a:cubicBezTo>
                  <a:cubicBezTo>
                    <a:pt x="18" y="259"/>
                    <a:pt x="19" y="254"/>
                    <a:pt x="19" y="252"/>
                  </a:cubicBezTo>
                  <a:cubicBezTo>
                    <a:pt x="18" y="250"/>
                    <a:pt x="18" y="250"/>
                    <a:pt x="18" y="250"/>
                  </a:cubicBezTo>
                  <a:cubicBezTo>
                    <a:pt x="18" y="249"/>
                    <a:pt x="18" y="249"/>
                    <a:pt x="18" y="249"/>
                  </a:cubicBezTo>
                  <a:cubicBezTo>
                    <a:pt x="19" y="248"/>
                    <a:pt x="19" y="248"/>
                    <a:pt x="19" y="245"/>
                  </a:cubicBezTo>
                  <a:cubicBezTo>
                    <a:pt x="20" y="245"/>
                    <a:pt x="20" y="245"/>
                    <a:pt x="20" y="245"/>
                  </a:cubicBezTo>
                  <a:cubicBezTo>
                    <a:pt x="21" y="244"/>
                    <a:pt x="21" y="244"/>
                    <a:pt x="21" y="244"/>
                  </a:cubicBezTo>
                  <a:cubicBezTo>
                    <a:pt x="21" y="244"/>
                    <a:pt x="21" y="244"/>
                    <a:pt x="21" y="244"/>
                  </a:cubicBezTo>
                  <a:cubicBezTo>
                    <a:pt x="20" y="243"/>
                    <a:pt x="20" y="243"/>
                    <a:pt x="20" y="243"/>
                  </a:cubicBezTo>
                  <a:cubicBezTo>
                    <a:pt x="20" y="242"/>
                    <a:pt x="20" y="242"/>
                    <a:pt x="20" y="242"/>
                  </a:cubicBezTo>
                  <a:cubicBezTo>
                    <a:pt x="19" y="241"/>
                    <a:pt x="19" y="241"/>
                    <a:pt x="19" y="241"/>
                  </a:cubicBezTo>
                  <a:cubicBezTo>
                    <a:pt x="20" y="241"/>
                    <a:pt x="20" y="241"/>
                    <a:pt x="20" y="241"/>
                  </a:cubicBezTo>
                  <a:cubicBezTo>
                    <a:pt x="20" y="240"/>
                    <a:pt x="20" y="240"/>
                    <a:pt x="20" y="240"/>
                  </a:cubicBezTo>
                  <a:cubicBezTo>
                    <a:pt x="21" y="240"/>
                    <a:pt x="21" y="240"/>
                    <a:pt x="21" y="240"/>
                  </a:cubicBezTo>
                  <a:cubicBezTo>
                    <a:pt x="21" y="239"/>
                    <a:pt x="21" y="239"/>
                    <a:pt x="21" y="239"/>
                  </a:cubicBezTo>
                  <a:cubicBezTo>
                    <a:pt x="21" y="238"/>
                    <a:pt x="21" y="238"/>
                    <a:pt x="21" y="237"/>
                  </a:cubicBezTo>
                  <a:cubicBezTo>
                    <a:pt x="21" y="236"/>
                    <a:pt x="21" y="236"/>
                    <a:pt x="21" y="236"/>
                  </a:cubicBezTo>
                  <a:cubicBezTo>
                    <a:pt x="21" y="234"/>
                    <a:pt x="21" y="235"/>
                    <a:pt x="20" y="233"/>
                  </a:cubicBezTo>
                  <a:cubicBezTo>
                    <a:pt x="21" y="233"/>
                    <a:pt x="21" y="233"/>
                    <a:pt x="21" y="233"/>
                  </a:cubicBezTo>
                  <a:cubicBezTo>
                    <a:pt x="21" y="233"/>
                    <a:pt x="21" y="233"/>
                    <a:pt x="21" y="233"/>
                  </a:cubicBezTo>
                  <a:cubicBezTo>
                    <a:pt x="22" y="233"/>
                    <a:pt x="22" y="233"/>
                    <a:pt x="22" y="233"/>
                  </a:cubicBezTo>
                  <a:cubicBezTo>
                    <a:pt x="22" y="233"/>
                    <a:pt x="22" y="233"/>
                    <a:pt x="22" y="233"/>
                  </a:cubicBezTo>
                  <a:cubicBezTo>
                    <a:pt x="23" y="232"/>
                    <a:pt x="23" y="233"/>
                    <a:pt x="23" y="232"/>
                  </a:cubicBezTo>
                  <a:cubicBezTo>
                    <a:pt x="24" y="229"/>
                    <a:pt x="24" y="228"/>
                    <a:pt x="24" y="224"/>
                  </a:cubicBezTo>
                  <a:cubicBezTo>
                    <a:pt x="24" y="223"/>
                    <a:pt x="24" y="223"/>
                    <a:pt x="24" y="223"/>
                  </a:cubicBezTo>
                  <a:cubicBezTo>
                    <a:pt x="25" y="222"/>
                    <a:pt x="26" y="222"/>
                    <a:pt x="28" y="221"/>
                  </a:cubicBezTo>
                  <a:cubicBezTo>
                    <a:pt x="29" y="221"/>
                    <a:pt x="29" y="221"/>
                    <a:pt x="29" y="221"/>
                  </a:cubicBezTo>
                  <a:cubicBezTo>
                    <a:pt x="30" y="220"/>
                    <a:pt x="30" y="220"/>
                    <a:pt x="30" y="220"/>
                  </a:cubicBezTo>
                  <a:cubicBezTo>
                    <a:pt x="30" y="218"/>
                    <a:pt x="30" y="219"/>
                    <a:pt x="30" y="218"/>
                  </a:cubicBezTo>
                  <a:cubicBezTo>
                    <a:pt x="30" y="217"/>
                    <a:pt x="30" y="217"/>
                    <a:pt x="29" y="216"/>
                  </a:cubicBezTo>
                  <a:cubicBezTo>
                    <a:pt x="28" y="214"/>
                    <a:pt x="28" y="214"/>
                    <a:pt x="28" y="211"/>
                  </a:cubicBezTo>
                  <a:cubicBezTo>
                    <a:pt x="26" y="206"/>
                    <a:pt x="27" y="206"/>
                    <a:pt x="26" y="205"/>
                  </a:cubicBezTo>
                  <a:cubicBezTo>
                    <a:pt x="27" y="204"/>
                    <a:pt x="27" y="204"/>
                    <a:pt x="27" y="202"/>
                  </a:cubicBezTo>
                  <a:cubicBezTo>
                    <a:pt x="27" y="201"/>
                    <a:pt x="27" y="202"/>
                    <a:pt x="26" y="200"/>
                  </a:cubicBezTo>
                  <a:cubicBezTo>
                    <a:pt x="27" y="199"/>
                    <a:pt x="27" y="199"/>
                    <a:pt x="27" y="198"/>
                  </a:cubicBezTo>
                  <a:cubicBezTo>
                    <a:pt x="27" y="196"/>
                    <a:pt x="27" y="195"/>
                    <a:pt x="26" y="194"/>
                  </a:cubicBezTo>
                  <a:cubicBezTo>
                    <a:pt x="27" y="193"/>
                    <a:pt x="27" y="192"/>
                    <a:pt x="28" y="191"/>
                  </a:cubicBezTo>
                  <a:cubicBezTo>
                    <a:pt x="28" y="190"/>
                    <a:pt x="28" y="190"/>
                    <a:pt x="28" y="190"/>
                  </a:cubicBezTo>
                  <a:cubicBezTo>
                    <a:pt x="28" y="189"/>
                    <a:pt x="28" y="189"/>
                    <a:pt x="28" y="189"/>
                  </a:cubicBezTo>
                  <a:cubicBezTo>
                    <a:pt x="29" y="189"/>
                    <a:pt x="29" y="189"/>
                    <a:pt x="29" y="189"/>
                  </a:cubicBezTo>
                  <a:cubicBezTo>
                    <a:pt x="30" y="188"/>
                    <a:pt x="30" y="188"/>
                    <a:pt x="30" y="188"/>
                  </a:cubicBezTo>
                  <a:cubicBezTo>
                    <a:pt x="30" y="188"/>
                    <a:pt x="30" y="188"/>
                    <a:pt x="31" y="188"/>
                  </a:cubicBezTo>
                  <a:cubicBezTo>
                    <a:pt x="31" y="187"/>
                    <a:pt x="31" y="187"/>
                    <a:pt x="31" y="187"/>
                  </a:cubicBezTo>
                  <a:cubicBezTo>
                    <a:pt x="32" y="187"/>
                    <a:pt x="31" y="187"/>
                    <a:pt x="32" y="186"/>
                  </a:cubicBezTo>
                  <a:cubicBezTo>
                    <a:pt x="33" y="185"/>
                    <a:pt x="33" y="185"/>
                    <a:pt x="33" y="184"/>
                  </a:cubicBezTo>
                  <a:cubicBezTo>
                    <a:pt x="35" y="184"/>
                    <a:pt x="35" y="184"/>
                    <a:pt x="35" y="184"/>
                  </a:cubicBezTo>
                  <a:cubicBezTo>
                    <a:pt x="35" y="183"/>
                    <a:pt x="35" y="183"/>
                    <a:pt x="35" y="183"/>
                  </a:cubicBezTo>
                  <a:cubicBezTo>
                    <a:pt x="35" y="181"/>
                    <a:pt x="35" y="182"/>
                    <a:pt x="35" y="180"/>
                  </a:cubicBezTo>
                  <a:cubicBezTo>
                    <a:pt x="35" y="179"/>
                    <a:pt x="35" y="179"/>
                    <a:pt x="35" y="179"/>
                  </a:cubicBezTo>
                  <a:cubicBezTo>
                    <a:pt x="35" y="176"/>
                    <a:pt x="35" y="177"/>
                    <a:pt x="35" y="175"/>
                  </a:cubicBezTo>
                  <a:cubicBezTo>
                    <a:pt x="35" y="174"/>
                    <a:pt x="35" y="174"/>
                    <a:pt x="35" y="174"/>
                  </a:cubicBezTo>
                  <a:cubicBezTo>
                    <a:pt x="35" y="173"/>
                    <a:pt x="35" y="173"/>
                    <a:pt x="35" y="173"/>
                  </a:cubicBezTo>
                  <a:cubicBezTo>
                    <a:pt x="34" y="173"/>
                    <a:pt x="34" y="173"/>
                    <a:pt x="34" y="173"/>
                  </a:cubicBezTo>
                  <a:cubicBezTo>
                    <a:pt x="34" y="172"/>
                    <a:pt x="34" y="172"/>
                    <a:pt x="34" y="172"/>
                  </a:cubicBezTo>
                  <a:cubicBezTo>
                    <a:pt x="34" y="172"/>
                    <a:pt x="34" y="172"/>
                    <a:pt x="34" y="172"/>
                  </a:cubicBezTo>
                  <a:cubicBezTo>
                    <a:pt x="34" y="171"/>
                    <a:pt x="34" y="171"/>
                    <a:pt x="34" y="171"/>
                  </a:cubicBezTo>
                  <a:cubicBezTo>
                    <a:pt x="35" y="171"/>
                    <a:pt x="34" y="171"/>
                    <a:pt x="35" y="170"/>
                  </a:cubicBezTo>
                  <a:cubicBezTo>
                    <a:pt x="36" y="165"/>
                    <a:pt x="36" y="168"/>
                    <a:pt x="37" y="165"/>
                  </a:cubicBezTo>
                  <a:cubicBezTo>
                    <a:pt x="36" y="165"/>
                    <a:pt x="36" y="165"/>
                    <a:pt x="36" y="165"/>
                  </a:cubicBezTo>
                  <a:cubicBezTo>
                    <a:pt x="37" y="163"/>
                    <a:pt x="39" y="160"/>
                    <a:pt x="39" y="159"/>
                  </a:cubicBezTo>
                  <a:cubicBezTo>
                    <a:pt x="40" y="158"/>
                    <a:pt x="40" y="158"/>
                    <a:pt x="40" y="158"/>
                  </a:cubicBezTo>
                  <a:cubicBezTo>
                    <a:pt x="40" y="158"/>
                    <a:pt x="40" y="158"/>
                    <a:pt x="41" y="158"/>
                  </a:cubicBezTo>
                  <a:cubicBezTo>
                    <a:pt x="41" y="158"/>
                    <a:pt x="41" y="158"/>
                    <a:pt x="41" y="158"/>
                  </a:cubicBezTo>
                  <a:cubicBezTo>
                    <a:pt x="41" y="153"/>
                    <a:pt x="40" y="150"/>
                    <a:pt x="42" y="147"/>
                  </a:cubicBezTo>
                  <a:cubicBezTo>
                    <a:pt x="42" y="146"/>
                    <a:pt x="42" y="146"/>
                    <a:pt x="42" y="145"/>
                  </a:cubicBezTo>
                  <a:cubicBezTo>
                    <a:pt x="41" y="145"/>
                    <a:pt x="41" y="145"/>
                    <a:pt x="41" y="145"/>
                  </a:cubicBezTo>
                  <a:cubicBezTo>
                    <a:pt x="40" y="145"/>
                    <a:pt x="40" y="145"/>
                    <a:pt x="40" y="145"/>
                  </a:cubicBezTo>
                  <a:cubicBezTo>
                    <a:pt x="40" y="145"/>
                    <a:pt x="40" y="145"/>
                    <a:pt x="40" y="145"/>
                  </a:cubicBezTo>
                  <a:cubicBezTo>
                    <a:pt x="39" y="144"/>
                    <a:pt x="39" y="144"/>
                    <a:pt x="39" y="144"/>
                  </a:cubicBezTo>
                  <a:cubicBezTo>
                    <a:pt x="39" y="143"/>
                    <a:pt x="39" y="143"/>
                    <a:pt x="39" y="143"/>
                  </a:cubicBezTo>
                  <a:cubicBezTo>
                    <a:pt x="39" y="142"/>
                    <a:pt x="39" y="142"/>
                    <a:pt x="39" y="142"/>
                  </a:cubicBezTo>
                  <a:cubicBezTo>
                    <a:pt x="39" y="141"/>
                    <a:pt x="39" y="141"/>
                    <a:pt x="39" y="141"/>
                  </a:cubicBezTo>
                  <a:cubicBezTo>
                    <a:pt x="39" y="140"/>
                    <a:pt x="39" y="140"/>
                    <a:pt x="39" y="140"/>
                  </a:cubicBezTo>
                  <a:cubicBezTo>
                    <a:pt x="39" y="139"/>
                    <a:pt x="39" y="140"/>
                    <a:pt x="38" y="139"/>
                  </a:cubicBezTo>
                  <a:cubicBezTo>
                    <a:pt x="38" y="136"/>
                    <a:pt x="38" y="136"/>
                    <a:pt x="38" y="136"/>
                  </a:cubicBezTo>
                  <a:cubicBezTo>
                    <a:pt x="38" y="134"/>
                    <a:pt x="38" y="134"/>
                    <a:pt x="38" y="134"/>
                  </a:cubicBezTo>
                  <a:cubicBezTo>
                    <a:pt x="37" y="134"/>
                    <a:pt x="37" y="134"/>
                    <a:pt x="37" y="134"/>
                  </a:cubicBezTo>
                  <a:cubicBezTo>
                    <a:pt x="37" y="132"/>
                    <a:pt x="37" y="132"/>
                    <a:pt x="37" y="132"/>
                  </a:cubicBezTo>
                  <a:cubicBezTo>
                    <a:pt x="36" y="132"/>
                    <a:pt x="36" y="132"/>
                    <a:pt x="36" y="132"/>
                  </a:cubicBezTo>
                  <a:cubicBezTo>
                    <a:pt x="36" y="130"/>
                    <a:pt x="36" y="131"/>
                    <a:pt x="36" y="129"/>
                  </a:cubicBezTo>
                  <a:cubicBezTo>
                    <a:pt x="36" y="129"/>
                    <a:pt x="36" y="129"/>
                    <a:pt x="36" y="129"/>
                  </a:cubicBezTo>
                  <a:cubicBezTo>
                    <a:pt x="36" y="128"/>
                    <a:pt x="36" y="128"/>
                    <a:pt x="36" y="128"/>
                  </a:cubicBezTo>
                  <a:cubicBezTo>
                    <a:pt x="37" y="127"/>
                    <a:pt x="37" y="127"/>
                    <a:pt x="37" y="127"/>
                  </a:cubicBezTo>
                  <a:cubicBezTo>
                    <a:pt x="37" y="127"/>
                    <a:pt x="37" y="127"/>
                    <a:pt x="37" y="127"/>
                  </a:cubicBezTo>
                  <a:cubicBezTo>
                    <a:pt x="36" y="126"/>
                    <a:pt x="36" y="126"/>
                    <a:pt x="36" y="126"/>
                  </a:cubicBezTo>
                  <a:cubicBezTo>
                    <a:pt x="35" y="127"/>
                    <a:pt x="35" y="127"/>
                    <a:pt x="35" y="127"/>
                  </a:cubicBezTo>
                  <a:cubicBezTo>
                    <a:pt x="35" y="126"/>
                    <a:pt x="35" y="126"/>
                    <a:pt x="35" y="126"/>
                  </a:cubicBezTo>
                  <a:cubicBezTo>
                    <a:pt x="34" y="123"/>
                    <a:pt x="34" y="124"/>
                    <a:pt x="33" y="122"/>
                  </a:cubicBezTo>
                  <a:cubicBezTo>
                    <a:pt x="34" y="119"/>
                    <a:pt x="34" y="117"/>
                    <a:pt x="34" y="117"/>
                  </a:cubicBezTo>
                  <a:cubicBezTo>
                    <a:pt x="34" y="116"/>
                    <a:pt x="34" y="116"/>
                    <a:pt x="34" y="116"/>
                  </a:cubicBezTo>
                  <a:cubicBezTo>
                    <a:pt x="35" y="117"/>
                    <a:pt x="35" y="117"/>
                    <a:pt x="35" y="117"/>
                  </a:cubicBezTo>
                  <a:cubicBezTo>
                    <a:pt x="35" y="117"/>
                    <a:pt x="35" y="117"/>
                    <a:pt x="35" y="117"/>
                  </a:cubicBezTo>
                  <a:cubicBezTo>
                    <a:pt x="36" y="116"/>
                    <a:pt x="36" y="116"/>
                    <a:pt x="36" y="115"/>
                  </a:cubicBezTo>
                  <a:cubicBezTo>
                    <a:pt x="36" y="115"/>
                    <a:pt x="36" y="115"/>
                    <a:pt x="36" y="115"/>
                  </a:cubicBezTo>
                  <a:cubicBezTo>
                    <a:pt x="36" y="114"/>
                    <a:pt x="36" y="114"/>
                    <a:pt x="36" y="114"/>
                  </a:cubicBezTo>
                  <a:cubicBezTo>
                    <a:pt x="36" y="114"/>
                    <a:pt x="36" y="114"/>
                    <a:pt x="36" y="114"/>
                  </a:cubicBezTo>
                  <a:cubicBezTo>
                    <a:pt x="37" y="111"/>
                    <a:pt x="36" y="112"/>
                    <a:pt x="38" y="108"/>
                  </a:cubicBezTo>
                  <a:cubicBezTo>
                    <a:pt x="38" y="107"/>
                    <a:pt x="38" y="107"/>
                    <a:pt x="38" y="107"/>
                  </a:cubicBezTo>
                  <a:cubicBezTo>
                    <a:pt x="38" y="107"/>
                    <a:pt x="38" y="107"/>
                    <a:pt x="38" y="107"/>
                  </a:cubicBezTo>
                  <a:cubicBezTo>
                    <a:pt x="39" y="107"/>
                    <a:pt x="39" y="107"/>
                    <a:pt x="39" y="107"/>
                  </a:cubicBezTo>
                  <a:cubicBezTo>
                    <a:pt x="40" y="107"/>
                    <a:pt x="40" y="107"/>
                    <a:pt x="40" y="107"/>
                  </a:cubicBezTo>
                  <a:cubicBezTo>
                    <a:pt x="41" y="106"/>
                    <a:pt x="41" y="106"/>
                    <a:pt x="41" y="106"/>
                  </a:cubicBezTo>
                  <a:cubicBezTo>
                    <a:pt x="41" y="105"/>
                    <a:pt x="41" y="105"/>
                    <a:pt x="41" y="105"/>
                  </a:cubicBezTo>
                  <a:cubicBezTo>
                    <a:pt x="41" y="104"/>
                    <a:pt x="41" y="104"/>
                    <a:pt x="41" y="104"/>
                  </a:cubicBezTo>
                  <a:cubicBezTo>
                    <a:pt x="41" y="104"/>
                    <a:pt x="41" y="104"/>
                    <a:pt x="41" y="104"/>
                  </a:cubicBezTo>
                  <a:cubicBezTo>
                    <a:pt x="41" y="103"/>
                    <a:pt x="41" y="103"/>
                    <a:pt x="41" y="103"/>
                  </a:cubicBezTo>
                  <a:cubicBezTo>
                    <a:pt x="40" y="103"/>
                    <a:pt x="40" y="103"/>
                    <a:pt x="40" y="103"/>
                  </a:cubicBezTo>
                  <a:cubicBezTo>
                    <a:pt x="41" y="99"/>
                    <a:pt x="41" y="100"/>
                    <a:pt x="39" y="93"/>
                  </a:cubicBezTo>
                  <a:cubicBezTo>
                    <a:pt x="40" y="92"/>
                    <a:pt x="40" y="92"/>
                    <a:pt x="40" y="92"/>
                  </a:cubicBezTo>
                  <a:cubicBezTo>
                    <a:pt x="41" y="91"/>
                    <a:pt x="41" y="91"/>
                    <a:pt x="42" y="90"/>
                  </a:cubicBezTo>
                  <a:cubicBezTo>
                    <a:pt x="42" y="87"/>
                    <a:pt x="43" y="88"/>
                    <a:pt x="43" y="85"/>
                  </a:cubicBezTo>
                  <a:cubicBezTo>
                    <a:pt x="43" y="84"/>
                    <a:pt x="43" y="84"/>
                    <a:pt x="43" y="84"/>
                  </a:cubicBezTo>
                  <a:cubicBezTo>
                    <a:pt x="44" y="82"/>
                    <a:pt x="44" y="82"/>
                    <a:pt x="44" y="82"/>
                  </a:cubicBezTo>
                  <a:cubicBezTo>
                    <a:pt x="45" y="80"/>
                    <a:pt x="45" y="80"/>
                    <a:pt x="45" y="80"/>
                  </a:cubicBezTo>
                  <a:cubicBezTo>
                    <a:pt x="45" y="79"/>
                    <a:pt x="45" y="79"/>
                    <a:pt x="45" y="79"/>
                  </a:cubicBezTo>
                  <a:cubicBezTo>
                    <a:pt x="46" y="79"/>
                    <a:pt x="46" y="79"/>
                    <a:pt x="46" y="79"/>
                  </a:cubicBezTo>
                  <a:cubicBezTo>
                    <a:pt x="46" y="79"/>
                    <a:pt x="47" y="77"/>
                    <a:pt x="48" y="76"/>
                  </a:cubicBezTo>
                  <a:cubicBezTo>
                    <a:pt x="49" y="75"/>
                    <a:pt x="49" y="75"/>
                    <a:pt x="49" y="75"/>
                  </a:cubicBezTo>
                  <a:cubicBezTo>
                    <a:pt x="50" y="73"/>
                    <a:pt x="50" y="72"/>
                    <a:pt x="51" y="69"/>
                  </a:cubicBezTo>
                  <a:cubicBezTo>
                    <a:pt x="52" y="69"/>
                    <a:pt x="52" y="69"/>
                    <a:pt x="52" y="69"/>
                  </a:cubicBezTo>
                  <a:cubicBezTo>
                    <a:pt x="52" y="67"/>
                    <a:pt x="52" y="67"/>
                    <a:pt x="53" y="66"/>
                  </a:cubicBezTo>
                  <a:cubicBezTo>
                    <a:pt x="54" y="65"/>
                    <a:pt x="54" y="65"/>
                    <a:pt x="54" y="65"/>
                  </a:cubicBezTo>
                  <a:cubicBezTo>
                    <a:pt x="54" y="65"/>
                    <a:pt x="54" y="65"/>
                    <a:pt x="54" y="65"/>
                  </a:cubicBezTo>
                  <a:cubicBezTo>
                    <a:pt x="55" y="66"/>
                    <a:pt x="55" y="66"/>
                    <a:pt x="55" y="66"/>
                  </a:cubicBezTo>
                  <a:cubicBezTo>
                    <a:pt x="56" y="66"/>
                    <a:pt x="56" y="66"/>
                    <a:pt x="56" y="66"/>
                  </a:cubicBezTo>
                  <a:cubicBezTo>
                    <a:pt x="56" y="65"/>
                    <a:pt x="56" y="65"/>
                    <a:pt x="56" y="65"/>
                  </a:cubicBezTo>
                  <a:cubicBezTo>
                    <a:pt x="58" y="64"/>
                    <a:pt x="58" y="64"/>
                    <a:pt x="58" y="64"/>
                  </a:cubicBezTo>
                  <a:cubicBezTo>
                    <a:pt x="59" y="64"/>
                    <a:pt x="59" y="64"/>
                    <a:pt x="59" y="64"/>
                  </a:cubicBezTo>
                  <a:cubicBezTo>
                    <a:pt x="59" y="62"/>
                    <a:pt x="59" y="62"/>
                    <a:pt x="59" y="62"/>
                  </a:cubicBezTo>
                  <a:cubicBezTo>
                    <a:pt x="56" y="59"/>
                    <a:pt x="57" y="61"/>
                    <a:pt x="56" y="58"/>
                  </a:cubicBezTo>
                  <a:cubicBezTo>
                    <a:pt x="55" y="57"/>
                    <a:pt x="56" y="57"/>
                    <a:pt x="56" y="56"/>
                  </a:cubicBezTo>
                  <a:cubicBezTo>
                    <a:pt x="56" y="55"/>
                    <a:pt x="56" y="55"/>
                    <a:pt x="58" y="53"/>
                  </a:cubicBezTo>
                  <a:cubicBezTo>
                    <a:pt x="57" y="50"/>
                    <a:pt x="56" y="48"/>
                    <a:pt x="55" y="45"/>
                  </a:cubicBezTo>
                  <a:cubicBezTo>
                    <a:pt x="56" y="42"/>
                    <a:pt x="56" y="42"/>
                    <a:pt x="57" y="41"/>
                  </a:cubicBezTo>
                  <a:cubicBezTo>
                    <a:pt x="57" y="41"/>
                    <a:pt x="57" y="41"/>
                    <a:pt x="57" y="41"/>
                  </a:cubicBezTo>
                  <a:cubicBezTo>
                    <a:pt x="58" y="41"/>
                    <a:pt x="58" y="41"/>
                    <a:pt x="58" y="41"/>
                  </a:cubicBezTo>
                  <a:cubicBezTo>
                    <a:pt x="58" y="40"/>
                    <a:pt x="58" y="40"/>
                    <a:pt x="58" y="40"/>
                  </a:cubicBezTo>
                  <a:cubicBezTo>
                    <a:pt x="57" y="40"/>
                    <a:pt x="57" y="40"/>
                    <a:pt x="57" y="40"/>
                  </a:cubicBezTo>
                  <a:cubicBezTo>
                    <a:pt x="57" y="39"/>
                    <a:pt x="57" y="39"/>
                    <a:pt x="57" y="38"/>
                  </a:cubicBezTo>
                  <a:cubicBezTo>
                    <a:pt x="56" y="38"/>
                    <a:pt x="56" y="38"/>
                    <a:pt x="56" y="38"/>
                  </a:cubicBezTo>
                  <a:cubicBezTo>
                    <a:pt x="56" y="37"/>
                    <a:pt x="56" y="37"/>
                    <a:pt x="56" y="37"/>
                  </a:cubicBezTo>
                  <a:cubicBezTo>
                    <a:pt x="56" y="36"/>
                    <a:pt x="56" y="36"/>
                    <a:pt x="56" y="36"/>
                  </a:cubicBezTo>
                  <a:cubicBezTo>
                    <a:pt x="57" y="34"/>
                    <a:pt x="57" y="34"/>
                    <a:pt x="57" y="34"/>
                  </a:cubicBezTo>
                  <a:cubicBezTo>
                    <a:pt x="57" y="34"/>
                    <a:pt x="57" y="34"/>
                    <a:pt x="57" y="34"/>
                  </a:cubicBezTo>
                  <a:cubicBezTo>
                    <a:pt x="57" y="33"/>
                    <a:pt x="57" y="33"/>
                    <a:pt x="57" y="33"/>
                  </a:cubicBezTo>
                  <a:cubicBezTo>
                    <a:pt x="58" y="33"/>
                    <a:pt x="58" y="33"/>
                    <a:pt x="59" y="32"/>
                  </a:cubicBezTo>
                  <a:cubicBezTo>
                    <a:pt x="59" y="32"/>
                    <a:pt x="59" y="32"/>
                    <a:pt x="59" y="32"/>
                  </a:cubicBezTo>
                  <a:cubicBezTo>
                    <a:pt x="62" y="30"/>
                    <a:pt x="61" y="31"/>
                    <a:pt x="69" y="27"/>
                  </a:cubicBezTo>
                  <a:cubicBezTo>
                    <a:pt x="71" y="23"/>
                    <a:pt x="68" y="32"/>
                    <a:pt x="73" y="15"/>
                  </a:cubicBezTo>
                  <a:cubicBezTo>
                    <a:pt x="71" y="12"/>
                    <a:pt x="71" y="12"/>
                    <a:pt x="71" y="12"/>
                  </a:cubicBezTo>
                  <a:cubicBezTo>
                    <a:pt x="72" y="12"/>
                    <a:pt x="72" y="11"/>
                    <a:pt x="73" y="10"/>
                  </a:cubicBezTo>
                  <a:cubicBezTo>
                    <a:pt x="73" y="9"/>
                    <a:pt x="73" y="9"/>
                    <a:pt x="73" y="9"/>
                  </a:cubicBezTo>
                  <a:cubicBezTo>
                    <a:pt x="74" y="9"/>
                    <a:pt x="74" y="9"/>
                    <a:pt x="74" y="9"/>
                  </a:cubicBezTo>
                  <a:cubicBezTo>
                    <a:pt x="76" y="7"/>
                    <a:pt x="76" y="7"/>
                    <a:pt x="76" y="7"/>
                  </a:cubicBezTo>
                  <a:cubicBezTo>
                    <a:pt x="76" y="6"/>
                    <a:pt x="76" y="7"/>
                    <a:pt x="76" y="6"/>
                  </a:cubicBezTo>
                  <a:cubicBezTo>
                    <a:pt x="77" y="5"/>
                    <a:pt x="77" y="5"/>
                    <a:pt x="77" y="5"/>
                  </a:cubicBezTo>
                  <a:cubicBezTo>
                    <a:pt x="78" y="5"/>
                    <a:pt x="80" y="4"/>
                    <a:pt x="81" y="4"/>
                  </a:cubicBezTo>
                  <a:cubicBezTo>
                    <a:pt x="81" y="3"/>
                    <a:pt x="81" y="2"/>
                    <a:pt x="82" y="0"/>
                  </a:cubicBezTo>
                  <a:cubicBezTo>
                    <a:pt x="82" y="0"/>
                    <a:pt x="82" y="0"/>
                    <a:pt x="82" y="0"/>
                  </a:cubicBezTo>
                  <a:cubicBezTo>
                    <a:pt x="83" y="0"/>
                    <a:pt x="83" y="0"/>
                    <a:pt x="83" y="0"/>
                  </a:cubicBezTo>
                  <a:cubicBezTo>
                    <a:pt x="84" y="0"/>
                    <a:pt x="84" y="0"/>
                    <a:pt x="84" y="0"/>
                  </a:cubicBezTo>
                  <a:cubicBezTo>
                    <a:pt x="84" y="1"/>
                    <a:pt x="86" y="3"/>
                    <a:pt x="87" y="4"/>
                  </a:cubicBezTo>
                  <a:cubicBezTo>
                    <a:pt x="91" y="4"/>
                    <a:pt x="95" y="3"/>
                    <a:pt x="100" y="5"/>
                  </a:cubicBezTo>
                  <a:cubicBezTo>
                    <a:pt x="101" y="7"/>
                    <a:pt x="103" y="11"/>
                    <a:pt x="103" y="12"/>
                  </a:cubicBezTo>
                  <a:cubicBezTo>
                    <a:pt x="104" y="12"/>
                    <a:pt x="104" y="12"/>
                    <a:pt x="104" y="12"/>
                  </a:cubicBezTo>
                  <a:cubicBezTo>
                    <a:pt x="104" y="9"/>
                    <a:pt x="104" y="11"/>
                    <a:pt x="107" y="3"/>
                  </a:cubicBezTo>
                  <a:cubicBezTo>
                    <a:pt x="108" y="3"/>
                    <a:pt x="108" y="3"/>
                    <a:pt x="108" y="3"/>
                  </a:cubicBezTo>
                  <a:cubicBezTo>
                    <a:pt x="109" y="3"/>
                    <a:pt x="109" y="3"/>
                    <a:pt x="109" y="3"/>
                  </a:cubicBezTo>
                  <a:cubicBezTo>
                    <a:pt x="109" y="3"/>
                    <a:pt x="109" y="3"/>
                    <a:pt x="109" y="3"/>
                  </a:cubicBezTo>
                  <a:cubicBezTo>
                    <a:pt x="110" y="3"/>
                    <a:pt x="110" y="3"/>
                    <a:pt x="110" y="3"/>
                  </a:cubicBezTo>
                  <a:cubicBezTo>
                    <a:pt x="110" y="3"/>
                    <a:pt x="110" y="3"/>
                    <a:pt x="110" y="3"/>
                  </a:cubicBezTo>
                  <a:cubicBezTo>
                    <a:pt x="111" y="3"/>
                    <a:pt x="111" y="3"/>
                    <a:pt x="111" y="3"/>
                  </a:cubicBezTo>
                  <a:cubicBezTo>
                    <a:pt x="111" y="3"/>
                    <a:pt x="120" y="2"/>
                    <a:pt x="120" y="2"/>
                  </a:cubicBezTo>
                  <a:cubicBezTo>
                    <a:pt x="120" y="3"/>
                    <a:pt x="121" y="3"/>
                    <a:pt x="121" y="4"/>
                  </a:cubicBezTo>
                  <a:cubicBezTo>
                    <a:pt x="122" y="5"/>
                    <a:pt x="122" y="5"/>
                    <a:pt x="122" y="5"/>
                  </a:cubicBezTo>
                  <a:close/>
                  <a:moveTo>
                    <a:pt x="131" y="227"/>
                  </a:moveTo>
                  <a:cubicBezTo>
                    <a:pt x="131" y="228"/>
                    <a:pt x="131" y="228"/>
                    <a:pt x="131" y="228"/>
                  </a:cubicBezTo>
                  <a:cubicBezTo>
                    <a:pt x="130" y="228"/>
                    <a:pt x="130" y="228"/>
                    <a:pt x="130" y="228"/>
                  </a:cubicBezTo>
                  <a:cubicBezTo>
                    <a:pt x="129" y="227"/>
                    <a:pt x="129" y="227"/>
                    <a:pt x="129" y="227"/>
                  </a:cubicBezTo>
                  <a:cubicBezTo>
                    <a:pt x="129" y="226"/>
                    <a:pt x="129" y="226"/>
                    <a:pt x="129" y="226"/>
                  </a:cubicBezTo>
                  <a:cubicBezTo>
                    <a:pt x="130" y="226"/>
                    <a:pt x="130" y="226"/>
                    <a:pt x="131" y="226"/>
                  </a:cubicBezTo>
                  <a:cubicBezTo>
                    <a:pt x="131" y="227"/>
                    <a:pt x="131" y="227"/>
                    <a:pt x="131" y="227"/>
                  </a:cubicBezTo>
                  <a:close/>
                  <a:moveTo>
                    <a:pt x="55" y="487"/>
                  </a:moveTo>
                  <a:cubicBezTo>
                    <a:pt x="55" y="473"/>
                    <a:pt x="55" y="485"/>
                    <a:pt x="55" y="445"/>
                  </a:cubicBezTo>
                  <a:cubicBezTo>
                    <a:pt x="58" y="449"/>
                    <a:pt x="59" y="450"/>
                    <a:pt x="60" y="453"/>
                  </a:cubicBezTo>
                  <a:cubicBezTo>
                    <a:pt x="58" y="452"/>
                    <a:pt x="58" y="452"/>
                    <a:pt x="58" y="452"/>
                  </a:cubicBezTo>
                  <a:cubicBezTo>
                    <a:pt x="57" y="453"/>
                    <a:pt x="57" y="453"/>
                    <a:pt x="57" y="453"/>
                  </a:cubicBezTo>
                  <a:cubicBezTo>
                    <a:pt x="57" y="454"/>
                    <a:pt x="57" y="453"/>
                    <a:pt x="56" y="455"/>
                  </a:cubicBezTo>
                  <a:cubicBezTo>
                    <a:pt x="56" y="456"/>
                    <a:pt x="56" y="456"/>
                    <a:pt x="56" y="456"/>
                  </a:cubicBezTo>
                  <a:cubicBezTo>
                    <a:pt x="57" y="456"/>
                    <a:pt x="57" y="456"/>
                    <a:pt x="57" y="456"/>
                  </a:cubicBezTo>
                  <a:cubicBezTo>
                    <a:pt x="58" y="457"/>
                    <a:pt x="58" y="457"/>
                    <a:pt x="58" y="457"/>
                  </a:cubicBezTo>
                  <a:cubicBezTo>
                    <a:pt x="60" y="457"/>
                    <a:pt x="60" y="457"/>
                    <a:pt x="60" y="457"/>
                  </a:cubicBezTo>
                  <a:cubicBezTo>
                    <a:pt x="61" y="458"/>
                    <a:pt x="61" y="458"/>
                    <a:pt x="61" y="458"/>
                  </a:cubicBezTo>
                  <a:cubicBezTo>
                    <a:pt x="62" y="462"/>
                    <a:pt x="62" y="462"/>
                    <a:pt x="62" y="462"/>
                  </a:cubicBezTo>
                  <a:cubicBezTo>
                    <a:pt x="67" y="469"/>
                    <a:pt x="78" y="479"/>
                    <a:pt x="87" y="483"/>
                  </a:cubicBezTo>
                  <a:cubicBezTo>
                    <a:pt x="90" y="483"/>
                    <a:pt x="91" y="483"/>
                    <a:pt x="93" y="483"/>
                  </a:cubicBezTo>
                  <a:cubicBezTo>
                    <a:pt x="94" y="483"/>
                    <a:pt x="94" y="483"/>
                    <a:pt x="94" y="483"/>
                  </a:cubicBezTo>
                  <a:cubicBezTo>
                    <a:pt x="93" y="486"/>
                    <a:pt x="93" y="485"/>
                    <a:pt x="92" y="487"/>
                  </a:cubicBezTo>
                  <a:cubicBezTo>
                    <a:pt x="91" y="488"/>
                    <a:pt x="91" y="488"/>
                    <a:pt x="91" y="488"/>
                  </a:cubicBezTo>
                  <a:cubicBezTo>
                    <a:pt x="88" y="488"/>
                    <a:pt x="88" y="488"/>
                    <a:pt x="86" y="488"/>
                  </a:cubicBezTo>
                  <a:cubicBezTo>
                    <a:pt x="85" y="488"/>
                    <a:pt x="85" y="488"/>
                    <a:pt x="85" y="488"/>
                  </a:cubicBezTo>
                  <a:cubicBezTo>
                    <a:pt x="84" y="489"/>
                    <a:pt x="84" y="489"/>
                    <a:pt x="84" y="489"/>
                  </a:cubicBezTo>
                  <a:cubicBezTo>
                    <a:pt x="82" y="489"/>
                    <a:pt x="83" y="489"/>
                    <a:pt x="81" y="489"/>
                  </a:cubicBezTo>
                  <a:cubicBezTo>
                    <a:pt x="80" y="490"/>
                    <a:pt x="80" y="490"/>
                    <a:pt x="79" y="490"/>
                  </a:cubicBezTo>
                  <a:cubicBezTo>
                    <a:pt x="77" y="490"/>
                    <a:pt x="76" y="489"/>
                    <a:pt x="74" y="488"/>
                  </a:cubicBezTo>
                  <a:cubicBezTo>
                    <a:pt x="72" y="488"/>
                    <a:pt x="64" y="487"/>
                    <a:pt x="55" y="486"/>
                  </a:cubicBezTo>
                  <a:cubicBezTo>
                    <a:pt x="55" y="487"/>
                    <a:pt x="55" y="487"/>
                    <a:pt x="55" y="487"/>
                  </a:cubicBezTo>
                  <a:close/>
                  <a:moveTo>
                    <a:pt x="101" y="484"/>
                  </a:moveTo>
                  <a:cubicBezTo>
                    <a:pt x="102" y="485"/>
                    <a:pt x="102" y="485"/>
                    <a:pt x="102" y="485"/>
                  </a:cubicBezTo>
                  <a:cubicBezTo>
                    <a:pt x="105" y="484"/>
                    <a:pt x="105" y="484"/>
                    <a:pt x="106" y="484"/>
                  </a:cubicBezTo>
                  <a:cubicBezTo>
                    <a:pt x="107" y="484"/>
                    <a:pt x="107" y="484"/>
                    <a:pt x="107" y="484"/>
                  </a:cubicBezTo>
                  <a:cubicBezTo>
                    <a:pt x="107" y="485"/>
                    <a:pt x="107" y="485"/>
                    <a:pt x="107" y="485"/>
                  </a:cubicBezTo>
                  <a:cubicBezTo>
                    <a:pt x="108" y="484"/>
                    <a:pt x="108" y="484"/>
                    <a:pt x="108" y="484"/>
                  </a:cubicBezTo>
                  <a:cubicBezTo>
                    <a:pt x="109" y="484"/>
                    <a:pt x="109" y="484"/>
                    <a:pt x="109" y="484"/>
                  </a:cubicBezTo>
                  <a:cubicBezTo>
                    <a:pt x="109" y="485"/>
                    <a:pt x="109" y="485"/>
                    <a:pt x="109" y="485"/>
                  </a:cubicBezTo>
                  <a:cubicBezTo>
                    <a:pt x="107" y="486"/>
                    <a:pt x="107" y="486"/>
                    <a:pt x="107" y="486"/>
                  </a:cubicBezTo>
                  <a:cubicBezTo>
                    <a:pt x="107" y="486"/>
                    <a:pt x="107" y="486"/>
                    <a:pt x="107" y="486"/>
                  </a:cubicBezTo>
                  <a:cubicBezTo>
                    <a:pt x="103" y="486"/>
                    <a:pt x="103" y="486"/>
                    <a:pt x="103" y="486"/>
                  </a:cubicBezTo>
                  <a:cubicBezTo>
                    <a:pt x="102" y="487"/>
                    <a:pt x="102" y="487"/>
                    <a:pt x="102" y="487"/>
                  </a:cubicBezTo>
                  <a:cubicBezTo>
                    <a:pt x="101" y="487"/>
                    <a:pt x="101" y="487"/>
                    <a:pt x="101" y="487"/>
                  </a:cubicBezTo>
                  <a:cubicBezTo>
                    <a:pt x="100" y="488"/>
                    <a:pt x="100" y="488"/>
                    <a:pt x="100" y="488"/>
                  </a:cubicBezTo>
                  <a:cubicBezTo>
                    <a:pt x="99" y="487"/>
                    <a:pt x="99" y="487"/>
                    <a:pt x="99" y="487"/>
                  </a:cubicBezTo>
                  <a:cubicBezTo>
                    <a:pt x="99" y="486"/>
                    <a:pt x="99" y="486"/>
                    <a:pt x="99" y="486"/>
                  </a:cubicBezTo>
                  <a:cubicBezTo>
                    <a:pt x="99" y="485"/>
                    <a:pt x="99" y="485"/>
                    <a:pt x="99" y="485"/>
                  </a:cubicBezTo>
                  <a:cubicBezTo>
                    <a:pt x="100" y="485"/>
                    <a:pt x="100" y="485"/>
                    <a:pt x="100" y="485"/>
                  </a:cubicBezTo>
                  <a:cubicBezTo>
                    <a:pt x="101" y="485"/>
                    <a:pt x="101" y="485"/>
                    <a:pt x="101" y="485"/>
                  </a:cubicBezTo>
                  <a:cubicBezTo>
                    <a:pt x="101" y="484"/>
                    <a:pt x="101" y="484"/>
                    <a:pt x="101" y="48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4">
              <a:extLst>
                <a:ext uri="{FF2B5EF4-FFF2-40B4-BE49-F238E27FC236}">
                  <a16:creationId xmlns:a16="http://schemas.microsoft.com/office/drawing/2014/main" id="{8E8F9909-0C23-4B18-A997-E9D5B7BD725D}"/>
                </a:ext>
              </a:extLst>
            </p:cNvPr>
            <p:cNvSpPr>
              <a:spLocks/>
            </p:cNvSpPr>
            <p:nvPr/>
          </p:nvSpPr>
          <p:spPr bwMode="auto">
            <a:xfrm>
              <a:off x="20535569" y="9695655"/>
              <a:ext cx="14249" cy="4751"/>
            </a:xfrm>
            <a:custGeom>
              <a:avLst/>
              <a:gdLst>
                <a:gd name="T0" fmla="*/ 1 w 3"/>
                <a:gd name="T1" fmla="*/ 1 h 1"/>
                <a:gd name="T2" fmla="*/ 1 w 3"/>
                <a:gd name="T3" fmla="*/ 1 h 1"/>
                <a:gd name="T4" fmla="*/ 0 w 3"/>
                <a:gd name="T5" fmla="*/ 0 h 1"/>
                <a:gd name="T6" fmla="*/ 2 w 3"/>
                <a:gd name="T7" fmla="*/ 0 h 1"/>
                <a:gd name="T8" fmla="*/ 3 w 3"/>
                <a:gd name="T9" fmla="*/ 0 h 1"/>
                <a:gd name="T10" fmla="*/ 2 w 3"/>
                <a:gd name="T11" fmla="*/ 0 h 1"/>
                <a:gd name="T12" fmla="*/ 1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1"/>
                  </a:moveTo>
                  <a:cubicBezTo>
                    <a:pt x="1" y="1"/>
                    <a:pt x="1" y="1"/>
                    <a:pt x="1" y="1"/>
                  </a:cubicBezTo>
                  <a:cubicBezTo>
                    <a:pt x="0" y="0"/>
                    <a:pt x="0" y="0"/>
                    <a:pt x="0" y="0"/>
                  </a:cubicBezTo>
                  <a:cubicBezTo>
                    <a:pt x="1" y="0"/>
                    <a:pt x="1" y="0"/>
                    <a:pt x="2" y="0"/>
                  </a:cubicBezTo>
                  <a:cubicBezTo>
                    <a:pt x="3" y="0"/>
                    <a:pt x="3" y="0"/>
                    <a:pt x="3" y="0"/>
                  </a:cubicBezTo>
                  <a:cubicBezTo>
                    <a:pt x="2" y="0"/>
                    <a:pt x="2" y="0"/>
                    <a:pt x="2" y="0"/>
                  </a:cubicBezTo>
                  <a:lnTo>
                    <a:pt x="1"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5">
              <a:extLst>
                <a:ext uri="{FF2B5EF4-FFF2-40B4-BE49-F238E27FC236}">
                  <a16:creationId xmlns:a16="http://schemas.microsoft.com/office/drawing/2014/main" id="{D1417906-AB84-4A4E-98A0-25F70AF68F39}"/>
                </a:ext>
              </a:extLst>
            </p:cNvPr>
            <p:cNvSpPr>
              <a:spLocks/>
            </p:cNvSpPr>
            <p:nvPr/>
          </p:nvSpPr>
          <p:spPr bwMode="auto">
            <a:xfrm>
              <a:off x="12134221" y="6404450"/>
              <a:ext cx="360940" cy="180470"/>
            </a:xfrm>
            <a:custGeom>
              <a:avLst/>
              <a:gdLst>
                <a:gd name="T0" fmla="*/ 83 w 86"/>
                <a:gd name="T1" fmla="*/ 10 h 44"/>
                <a:gd name="T2" fmla="*/ 86 w 86"/>
                <a:gd name="T3" fmla="*/ 17 h 44"/>
                <a:gd name="T4" fmla="*/ 85 w 86"/>
                <a:gd name="T5" fmla="*/ 19 h 44"/>
                <a:gd name="T6" fmla="*/ 85 w 86"/>
                <a:gd name="T7" fmla="*/ 22 h 44"/>
                <a:gd name="T8" fmla="*/ 82 w 86"/>
                <a:gd name="T9" fmla="*/ 22 h 44"/>
                <a:gd name="T10" fmla="*/ 79 w 86"/>
                <a:gd name="T11" fmla="*/ 21 h 44"/>
                <a:gd name="T12" fmla="*/ 80 w 86"/>
                <a:gd name="T13" fmla="*/ 24 h 44"/>
                <a:gd name="T14" fmla="*/ 79 w 86"/>
                <a:gd name="T15" fmla="*/ 27 h 44"/>
                <a:gd name="T16" fmla="*/ 78 w 86"/>
                <a:gd name="T17" fmla="*/ 29 h 44"/>
                <a:gd name="T18" fmla="*/ 79 w 86"/>
                <a:gd name="T19" fmla="*/ 31 h 44"/>
                <a:gd name="T20" fmla="*/ 78 w 86"/>
                <a:gd name="T21" fmla="*/ 34 h 44"/>
                <a:gd name="T22" fmla="*/ 74 w 86"/>
                <a:gd name="T23" fmla="*/ 36 h 44"/>
                <a:gd name="T24" fmla="*/ 73 w 86"/>
                <a:gd name="T25" fmla="*/ 39 h 44"/>
                <a:gd name="T26" fmla="*/ 69 w 86"/>
                <a:gd name="T27" fmla="*/ 39 h 44"/>
                <a:gd name="T28" fmla="*/ 61 w 86"/>
                <a:gd name="T29" fmla="*/ 40 h 44"/>
                <a:gd name="T30" fmla="*/ 57 w 86"/>
                <a:gd name="T31" fmla="*/ 43 h 44"/>
                <a:gd name="T32" fmla="*/ 56 w 86"/>
                <a:gd name="T33" fmla="*/ 43 h 44"/>
                <a:gd name="T34" fmla="*/ 30 w 86"/>
                <a:gd name="T35" fmla="*/ 35 h 44"/>
                <a:gd name="T36" fmla="*/ 31 w 86"/>
                <a:gd name="T37" fmla="*/ 33 h 44"/>
                <a:gd name="T38" fmla="*/ 20 w 86"/>
                <a:gd name="T39" fmla="*/ 34 h 44"/>
                <a:gd name="T40" fmla="*/ 17 w 86"/>
                <a:gd name="T41" fmla="*/ 37 h 44"/>
                <a:gd name="T42" fmla="*/ 14 w 86"/>
                <a:gd name="T43" fmla="*/ 36 h 44"/>
                <a:gd name="T44" fmla="*/ 11 w 86"/>
                <a:gd name="T45" fmla="*/ 35 h 44"/>
                <a:gd name="T46" fmla="*/ 8 w 86"/>
                <a:gd name="T47" fmla="*/ 36 h 44"/>
                <a:gd name="T48" fmla="*/ 4 w 86"/>
                <a:gd name="T49" fmla="*/ 34 h 44"/>
                <a:gd name="T50" fmla="*/ 1 w 86"/>
                <a:gd name="T51" fmla="*/ 32 h 44"/>
                <a:gd name="T52" fmla="*/ 1 w 86"/>
                <a:gd name="T53" fmla="*/ 27 h 44"/>
                <a:gd name="T54" fmla="*/ 1 w 86"/>
                <a:gd name="T55" fmla="*/ 25 h 44"/>
                <a:gd name="T56" fmla="*/ 3 w 86"/>
                <a:gd name="T57" fmla="*/ 24 h 44"/>
                <a:gd name="T58" fmla="*/ 7 w 86"/>
                <a:gd name="T59" fmla="*/ 27 h 44"/>
                <a:gd name="T60" fmla="*/ 8 w 86"/>
                <a:gd name="T61" fmla="*/ 29 h 44"/>
                <a:gd name="T62" fmla="*/ 10 w 86"/>
                <a:gd name="T63" fmla="*/ 27 h 44"/>
                <a:gd name="T64" fmla="*/ 11 w 86"/>
                <a:gd name="T65" fmla="*/ 25 h 44"/>
                <a:gd name="T66" fmla="*/ 16 w 86"/>
                <a:gd name="T67" fmla="*/ 25 h 44"/>
                <a:gd name="T68" fmla="*/ 18 w 86"/>
                <a:gd name="T69" fmla="*/ 27 h 44"/>
                <a:gd name="T70" fmla="*/ 20 w 86"/>
                <a:gd name="T71" fmla="*/ 27 h 44"/>
                <a:gd name="T72" fmla="*/ 30 w 86"/>
                <a:gd name="T73" fmla="*/ 24 h 44"/>
                <a:gd name="T74" fmla="*/ 31 w 86"/>
                <a:gd name="T75" fmla="*/ 22 h 44"/>
                <a:gd name="T76" fmla="*/ 34 w 86"/>
                <a:gd name="T77" fmla="*/ 23 h 44"/>
                <a:gd name="T78" fmla="*/ 37 w 86"/>
                <a:gd name="T79" fmla="*/ 24 h 44"/>
                <a:gd name="T80" fmla="*/ 39 w 86"/>
                <a:gd name="T81" fmla="*/ 26 h 44"/>
                <a:gd name="T82" fmla="*/ 40 w 86"/>
                <a:gd name="T83" fmla="*/ 22 h 44"/>
                <a:gd name="T84" fmla="*/ 39 w 86"/>
                <a:gd name="T85" fmla="*/ 20 h 44"/>
                <a:gd name="T86" fmla="*/ 37 w 86"/>
                <a:gd name="T87" fmla="*/ 15 h 44"/>
                <a:gd name="T88" fmla="*/ 44 w 86"/>
                <a:gd name="T89" fmla="*/ 11 h 44"/>
                <a:gd name="T90" fmla="*/ 47 w 86"/>
                <a:gd name="T91" fmla="*/ 8 h 44"/>
                <a:gd name="T92" fmla="*/ 48 w 86"/>
                <a:gd name="T93" fmla="*/ 7 h 44"/>
                <a:gd name="T94" fmla="*/ 49 w 86"/>
                <a:gd name="T95" fmla="*/ 4 h 44"/>
                <a:gd name="T96" fmla="*/ 55 w 86"/>
                <a:gd name="T97" fmla="*/ 8 h 44"/>
                <a:gd name="T98" fmla="*/ 59 w 86"/>
                <a:gd name="T99" fmla="*/ 7 h 44"/>
                <a:gd name="T100" fmla="*/ 61 w 86"/>
                <a:gd name="T101" fmla="*/ 4 h 44"/>
                <a:gd name="T102" fmla="*/ 63 w 86"/>
                <a:gd name="T103" fmla="*/ 0 h 44"/>
                <a:gd name="T104" fmla="*/ 64 w 86"/>
                <a:gd name="T105" fmla="*/ 1 h 44"/>
                <a:gd name="T106" fmla="*/ 71 w 86"/>
                <a:gd name="T107" fmla="*/ 3 h 44"/>
                <a:gd name="T108" fmla="*/ 79 w 86"/>
                <a:gd name="T109" fmla="*/ 4 h 44"/>
                <a:gd name="T110" fmla="*/ 84 w 86"/>
                <a:gd name="T111"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44">
                  <a:moveTo>
                    <a:pt x="84" y="7"/>
                  </a:moveTo>
                  <a:cubicBezTo>
                    <a:pt x="84" y="7"/>
                    <a:pt x="84" y="8"/>
                    <a:pt x="84" y="8"/>
                  </a:cubicBezTo>
                  <a:cubicBezTo>
                    <a:pt x="83" y="9"/>
                    <a:pt x="83" y="8"/>
                    <a:pt x="83" y="10"/>
                  </a:cubicBezTo>
                  <a:cubicBezTo>
                    <a:pt x="83" y="11"/>
                    <a:pt x="83" y="11"/>
                    <a:pt x="83" y="11"/>
                  </a:cubicBezTo>
                  <a:cubicBezTo>
                    <a:pt x="84" y="13"/>
                    <a:pt x="85" y="16"/>
                    <a:pt x="85" y="17"/>
                  </a:cubicBezTo>
                  <a:cubicBezTo>
                    <a:pt x="86" y="17"/>
                    <a:pt x="86" y="17"/>
                    <a:pt x="86" y="17"/>
                  </a:cubicBezTo>
                  <a:cubicBezTo>
                    <a:pt x="85" y="18"/>
                    <a:pt x="85" y="18"/>
                    <a:pt x="85" y="18"/>
                  </a:cubicBezTo>
                  <a:cubicBezTo>
                    <a:pt x="85" y="19"/>
                    <a:pt x="85" y="19"/>
                    <a:pt x="85" y="19"/>
                  </a:cubicBezTo>
                  <a:cubicBezTo>
                    <a:pt x="85" y="19"/>
                    <a:pt x="85" y="19"/>
                    <a:pt x="85" y="19"/>
                  </a:cubicBezTo>
                  <a:cubicBezTo>
                    <a:pt x="85" y="20"/>
                    <a:pt x="85" y="20"/>
                    <a:pt x="85" y="20"/>
                  </a:cubicBezTo>
                  <a:cubicBezTo>
                    <a:pt x="85" y="20"/>
                    <a:pt x="85" y="20"/>
                    <a:pt x="85" y="20"/>
                  </a:cubicBezTo>
                  <a:cubicBezTo>
                    <a:pt x="85" y="21"/>
                    <a:pt x="85" y="21"/>
                    <a:pt x="85" y="22"/>
                  </a:cubicBezTo>
                  <a:cubicBezTo>
                    <a:pt x="83" y="23"/>
                    <a:pt x="85" y="22"/>
                    <a:pt x="82" y="22"/>
                  </a:cubicBezTo>
                  <a:cubicBezTo>
                    <a:pt x="82" y="23"/>
                    <a:pt x="82" y="23"/>
                    <a:pt x="82" y="23"/>
                  </a:cubicBezTo>
                  <a:cubicBezTo>
                    <a:pt x="82" y="22"/>
                    <a:pt x="82" y="22"/>
                    <a:pt x="82" y="22"/>
                  </a:cubicBezTo>
                  <a:cubicBezTo>
                    <a:pt x="80" y="22"/>
                    <a:pt x="80" y="22"/>
                    <a:pt x="80" y="22"/>
                  </a:cubicBezTo>
                  <a:cubicBezTo>
                    <a:pt x="80" y="21"/>
                    <a:pt x="80" y="21"/>
                    <a:pt x="80" y="21"/>
                  </a:cubicBezTo>
                  <a:cubicBezTo>
                    <a:pt x="79" y="21"/>
                    <a:pt x="79" y="21"/>
                    <a:pt x="79" y="21"/>
                  </a:cubicBezTo>
                  <a:cubicBezTo>
                    <a:pt x="79" y="22"/>
                    <a:pt x="79" y="22"/>
                    <a:pt x="78" y="23"/>
                  </a:cubicBezTo>
                  <a:cubicBezTo>
                    <a:pt x="78" y="23"/>
                    <a:pt x="78" y="23"/>
                    <a:pt x="78" y="23"/>
                  </a:cubicBezTo>
                  <a:cubicBezTo>
                    <a:pt x="80" y="24"/>
                    <a:pt x="80" y="24"/>
                    <a:pt x="80" y="24"/>
                  </a:cubicBezTo>
                  <a:cubicBezTo>
                    <a:pt x="81" y="25"/>
                    <a:pt x="81" y="25"/>
                    <a:pt x="81" y="25"/>
                  </a:cubicBezTo>
                  <a:cubicBezTo>
                    <a:pt x="80" y="26"/>
                    <a:pt x="80" y="26"/>
                    <a:pt x="80" y="26"/>
                  </a:cubicBezTo>
                  <a:cubicBezTo>
                    <a:pt x="80" y="27"/>
                    <a:pt x="80" y="27"/>
                    <a:pt x="79" y="27"/>
                  </a:cubicBezTo>
                  <a:cubicBezTo>
                    <a:pt x="78" y="27"/>
                    <a:pt x="78" y="27"/>
                    <a:pt x="78" y="27"/>
                  </a:cubicBezTo>
                  <a:cubicBezTo>
                    <a:pt x="78" y="28"/>
                    <a:pt x="78" y="28"/>
                    <a:pt x="78" y="28"/>
                  </a:cubicBezTo>
                  <a:cubicBezTo>
                    <a:pt x="78" y="29"/>
                    <a:pt x="78" y="29"/>
                    <a:pt x="78" y="29"/>
                  </a:cubicBezTo>
                  <a:cubicBezTo>
                    <a:pt x="78" y="30"/>
                    <a:pt x="78" y="30"/>
                    <a:pt x="78" y="30"/>
                  </a:cubicBezTo>
                  <a:cubicBezTo>
                    <a:pt x="78" y="31"/>
                    <a:pt x="78" y="31"/>
                    <a:pt x="78" y="31"/>
                  </a:cubicBezTo>
                  <a:cubicBezTo>
                    <a:pt x="79" y="31"/>
                    <a:pt x="79" y="31"/>
                    <a:pt x="79" y="31"/>
                  </a:cubicBezTo>
                  <a:cubicBezTo>
                    <a:pt x="79" y="32"/>
                    <a:pt x="79" y="32"/>
                    <a:pt x="79" y="32"/>
                  </a:cubicBezTo>
                  <a:cubicBezTo>
                    <a:pt x="79" y="33"/>
                    <a:pt x="79" y="33"/>
                    <a:pt x="78" y="34"/>
                  </a:cubicBezTo>
                  <a:cubicBezTo>
                    <a:pt x="78" y="34"/>
                    <a:pt x="78" y="34"/>
                    <a:pt x="78" y="34"/>
                  </a:cubicBezTo>
                  <a:cubicBezTo>
                    <a:pt x="77" y="34"/>
                    <a:pt x="77" y="34"/>
                    <a:pt x="77" y="34"/>
                  </a:cubicBezTo>
                  <a:cubicBezTo>
                    <a:pt x="76" y="34"/>
                    <a:pt x="76" y="34"/>
                    <a:pt x="76" y="34"/>
                  </a:cubicBezTo>
                  <a:cubicBezTo>
                    <a:pt x="74" y="36"/>
                    <a:pt x="74" y="36"/>
                    <a:pt x="74" y="36"/>
                  </a:cubicBezTo>
                  <a:cubicBezTo>
                    <a:pt x="74" y="36"/>
                    <a:pt x="74" y="36"/>
                    <a:pt x="74" y="36"/>
                  </a:cubicBezTo>
                  <a:cubicBezTo>
                    <a:pt x="73" y="37"/>
                    <a:pt x="73" y="37"/>
                    <a:pt x="73" y="37"/>
                  </a:cubicBezTo>
                  <a:cubicBezTo>
                    <a:pt x="73" y="39"/>
                    <a:pt x="73" y="39"/>
                    <a:pt x="73" y="39"/>
                  </a:cubicBezTo>
                  <a:cubicBezTo>
                    <a:pt x="73" y="39"/>
                    <a:pt x="73" y="39"/>
                    <a:pt x="73" y="39"/>
                  </a:cubicBezTo>
                  <a:cubicBezTo>
                    <a:pt x="71" y="38"/>
                    <a:pt x="71" y="38"/>
                    <a:pt x="71" y="38"/>
                  </a:cubicBezTo>
                  <a:cubicBezTo>
                    <a:pt x="70" y="39"/>
                    <a:pt x="69" y="39"/>
                    <a:pt x="69" y="39"/>
                  </a:cubicBezTo>
                  <a:cubicBezTo>
                    <a:pt x="68" y="39"/>
                    <a:pt x="68" y="39"/>
                    <a:pt x="68" y="39"/>
                  </a:cubicBezTo>
                  <a:cubicBezTo>
                    <a:pt x="67" y="40"/>
                    <a:pt x="67" y="40"/>
                    <a:pt x="67" y="40"/>
                  </a:cubicBezTo>
                  <a:cubicBezTo>
                    <a:pt x="64" y="40"/>
                    <a:pt x="65" y="39"/>
                    <a:pt x="61" y="40"/>
                  </a:cubicBezTo>
                  <a:cubicBezTo>
                    <a:pt x="60" y="41"/>
                    <a:pt x="60" y="41"/>
                    <a:pt x="60" y="41"/>
                  </a:cubicBezTo>
                  <a:cubicBezTo>
                    <a:pt x="60" y="41"/>
                    <a:pt x="60" y="41"/>
                    <a:pt x="59" y="42"/>
                  </a:cubicBezTo>
                  <a:cubicBezTo>
                    <a:pt x="58" y="43"/>
                    <a:pt x="59" y="42"/>
                    <a:pt x="57" y="43"/>
                  </a:cubicBezTo>
                  <a:cubicBezTo>
                    <a:pt x="57" y="43"/>
                    <a:pt x="57" y="43"/>
                    <a:pt x="57" y="43"/>
                  </a:cubicBezTo>
                  <a:cubicBezTo>
                    <a:pt x="57" y="44"/>
                    <a:pt x="57" y="44"/>
                    <a:pt x="57" y="44"/>
                  </a:cubicBezTo>
                  <a:cubicBezTo>
                    <a:pt x="56" y="43"/>
                    <a:pt x="56" y="43"/>
                    <a:pt x="56" y="43"/>
                  </a:cubicBezTo>
                  <a:cubicBezTo>
                    <a:pt x="56" y="43"/>
                    <a:pt x="56" y="43"/>
                    <a:pt x="56" y="43"/>
                  </a:cubicBezTo>
                  <a:cubicBezTo>
                    <a:pt x="53" y="42"/>
                    <a:pt x="36" y="40"/>
                    <a:pt x="33" y="39"/>
                  </a:cubicBezTo>
                  <a:cubicBezTo>
                    <a:pt x="30" y="35"/>
                    <a:pt x="33" y="38"/>
                    <a:pt x="30" y="35"/>
                  </a:cubicBezTo>
                  <a:cubicBezTo>
                    <a:pt x="30" y="34"/>
                    <a:pt x="30" y="34"/>
                    <a:pt x="30" y="34"/>
                  </a:cubicBezTo>
                  <a:cubicBezTo>
                    <a:pt x="30" y="33"/>
                    <a:pt x="30" y="33"/>
                    <a:pt x="31" y="33"/>
                  </a:cubicBezTo>
                  <a:cubicBezTo>
                    <a:pt x="31" y="33"/>
                    <a:pt x="31" y="33"/>
                    <a:pt x="31" y="33"/>
                  </a:cubicBezTo>
                  <a:cubicBezTo>
                    <a:pt x="30" y="32"/>
                    <a:pt x="30" y="32"/>
                    <a:pt x="30" y="32"/>
                  </a:cubicBezTo>
                  <a:cubicBezTo>
                    <a:pt x="27" y="33"/>
                    <a:pt x="28" y="33"/>
                    <a:pt x="26" y="34"/>
                  </a:cubicBezTo>
                  <a:cubicBezTo>
                    <a:pt x="26" y="34"/>
                    <a:pt x="26" y="34"/>
                    <a:pt x="20" y="34"/>
                  </a:cubicBezTo>
                  <a:cubicBezTo>
                    <a:pt x="19" y="35"/>
                    <a:pt x="19" y="35"/>
                    <a:pt x="19" y="35"/>
                  </a:cubicBezTo>
                  <a:cubicBezTo>
                    <a:pt x="18" y="36"/>
                    <a:pt x="18" y="36"/>
                    <a:pt x="17" y="37"/>
                  </a:cubicBezTo>
                  <a:cubicBezTo>
                    <a:pt x="17" y="37"/>
                    <a:pt x="17" y="37"/>
                    <a:pt x="17" y="37"/>
                  </a:cubicBezTo>
                  <a:cubicBezTo>
                    <a:pt x="16" y="38"/>
                    <a:pt x="16" y="38"/>
                    <a:pt x="15" y="37"/>
                  </a:cubicBezTo>
                  <a:cubicBezTo>
                    <a:pt x="14" y="37"/>
                    <a:pt x="14" y="37"/>
                    <a:pt x="14" y="37"/>
                  </a:cubicBezTo>
                  <a:cubicBezTo>
                    <a:pt x="14" y="36"/>
                    <a:pt x="14" y="36"/>
                    <a:pt x="14" y="36"/>
                  </a:cubicBezTo>
                  <a:cubicBezTo>
                    <a:pt x="12" y="36"/>
                    <a:pt x="13" y="36"/>
                    <a:pt x="11" y="36"/>
                  </a:cubicBezTo>
                  <a:cubicBezTo>
                    <a:pt x="11" y="36"/>
                    <a:pt x="11" y="36"/>
                    <a:pt x="11" y="36"/>
                  </a:cubicBezTo>
                  <a:cubicBezTo>
                    <a:pt x="11" y="35"/>
                    <a:pt x="11" y="35"/>
                    <a:pt x="11" y="35"/>
                  </a:cubicBezTo>
                  <a:cubicBezTo>
                    <a:pt x="10" y="34"/>
                    <a:pt x="10" y="34"/>
                    <a:pt x="10" y="34"/>
                  </a:cubicBezTo>
                  <a:cubicBezTo>
                    <a:pt x="10" y="34"/>
                    <a:pt x="10" y="34"/>
                    <a:pt x="10" y="34"/>
                  </a:cubicBezTo>
                  <a:cubicBezTo>
                    <a:pt x="8" y="36"/>
                    <a:pt x="8" y="36"/>
                    <a:pt x="8" y="36"/>
                  </a:cubicBezTo>
                  <a:cubicBezTo>
                    <a:pt x="7" y="36"/>
                    <a:pt x="7" y="36"/>
                    <a:pt x="7" y="36"/>
                  </a:cubicBezTo>
                  <a:cubicBezTo>
                    <a:pt x="5" y="36"/>
                    <a:pt x="6" y="36"/>
                    <a:pt x="4" y="35"/>
                  </a:cubicBezTo>
                  <a:cubicBezTo>
                    <a:pt x="4" y="34"/>
                    <a:pt x="4" y="34"/>
                    <a:pt x="4" y="34"/>
                  </a:cubicBezTo>
                  <a:cubicBezTo>
                    <a:pt x="3" y="33"/>
                    <a:pt x="2" y="33"/>
                    <a:pt x="1" y="33"/>
                  </a:cubicBezTo>
                  <a:cubicBezTo>
                    <a:pt x="1" y="32"/>
                    <a:pt x="1" y="33"/>
                    <a:pt x="1" y="32"/>
                  </a:cubicBezTo>
                  <a:cubicBezTo>
                    <a:pt x="1" y="32"/>
                    <a:pt x="1" y="32"/>
                    <a:pt x="1" y="32"/>
                  </a:cubicBezTo>
                  <a:cubicBezTo>
                    <a:pt x="1" y="31"/>
                    <a:pt x="1" y="31"/>
                    <a:pt x="1" y="31"/>
                  </a:cubicBezTo>
                  <a:cubicBezTo>
                    <a:pt x="1" y="30"/>
                    <a:pt x="1" y="30"/>
                    <a:pt x="1" y="29"/>
                  </a:cubicBezTo>
                  <a:cubicBezTo>
                    <a:pt x="1" y="27"/>
                    <a:pt x="1" y="27"/>
                    <a:pt x="1" y="27"/>
                  </a:cubicBezTo>
                  <a:cubicBezTo>
                    <a:pt x="2" y="26"/>
                    <a:pt x="2" y="26"/>
                    <a:pt x="2" y="26"/>
                  </a:cubicBezTo>
                  <a:cubicBezTo>
                    <a:pt x="1" y="26"/>
                    <a:pt x="1" y="25"/>
                    <a:pt x="0" y="25"/>
                  </a:cubicBezTo>
                  <a:cubicBezTo>
                    <a:pt x="1" y="25"/>
                    <a:pt x="1" y="25"/>
                    <a:pt x="1" y="25"/>
                  </a:cubicBezTo>
                  <a:cubicBezTo>
                    <a:pt x="2" y="25"/>
                    <a:pt x="2" y="25"/>
                    <a:pt x="2" y="25"/>
                  </a:cubicBezTo>
                  <a:cubicBezTo>
                    <a:pt x="3" y="25"/>
                    <a:pt x="3" y="25"/>
                    <a:pt x="3" y="25"/>
                  </a:cubicBezTo>
                  <a:cubicBezTo>
                    <a:pt x="3" y="24"/>
                    <a:pt x="3" y="24"/>
                    <a:pt x="3" y="24"/>
                  </a:cubicBezTo>
                  <a:cubicBezTo>
                    <a:pt x="5" y="25"/>
                    <a:pt x="5" y="25"/>
                    <a:pt x="6" y="26"/>
                  </a:cubicBezTo>
                  <a:cubicBezTo>
                    <a:pt x="7" y="26"/>
                    <a:pt x="6" y="26"/>
                    <a:pt x="7" y="27"/>
                  </a:cubicBezTo>
                  <a:cubicBezTo>
                    <a:pt x="7" y="27"/>
                    <a:pt x="7" y="27"/>
                    <a:pt x="7" y="27"/>
                  </a:cubicBezTo>
                  <a:cubicBezTo>
                    <a:pt x="7" y="28"/>
                    <a:pt x="7" y="28"/>
                    <a:pt x="7" y="28"/>
                  </a:cubicBezTo>
                  <a:cubicBezTo>
                    <a:pt x="8" y="28"/>
                    <a:pt x="8" y="28"/>
                    <a:pt x="8" y="28"/>
                  </a:cubicBezTo>
                  <a:cubicBezTo>
                    <a:pt x="8" y="29"/>
                    <a:pt x="8" y="28"/>
                    <a:pt x="8" y="29"/>
                  </a:cubicBezTo>
                  <a:cubicBezTo>
                    <a:pt x="9" y="29"/>
                    <a:pt x="9" y="29"/>
                    <a:pt x="9" y="29"/>
                  </a:cubicBezTo>
                  <a:cubicBezTo>
                    <a:pt x="9" y="29"/>
                    <a:pt x="9" y="29"/>
                    <a:pt x="9" y="29"/>
                  </a:cubicBezTo>
                  <a:cubicBezTo>
                    <a:pt x="10" y="28"/>
                    <a:pt x="10" y="28"/>
                    <a:pt x="10" y="27"/>
                  </a:cubicBezTo>
                  <a:cubicBezTo>
                    <a:pt x="11" y="25"/>
                    <a:pt x="11" y="25"/>
                    <a:pt x="11" y="25"/>
                  </a:cubicBezTo>
                  <a:cubicBezTo>
                    <a:pt x="11" y="25"/>
                    <a:pt x="11" y="25"/>
                    <a:pt x="11" y="25"/>
                  </a:cubicBezTo>
                  <a:cubicBezTo>
                    <a:pt x="11" y="25"/>
                    <a:pt x="11" y="25"/>
                    <a:pt x="11" y="25"/>
                  </a:cubicBezTo>
                  <a:cubicBezTo>
                    <a:pt x="13" y="25"/>
                    <a:pt x="13" y="25"/>
                    <a:pt x="13" y="25"/>
                  </a:cubicBezTo>
                  <a:cubicBezTo>
                    <a:pt x="14" y="25"/>
                    <a:pt x="14" y="25"/>
                    <a:pt x="14" y="25"/>
                  </a:cubicBezTo>
                  <a:cubicBezTo>
                    <a:pt x="16" y="25"/>
                    <a:pt x="16" y="25"/>
                    <a:pt x="16" y="25"/>
                  </a:cubicBezTo>
                  <a:cubicBezTo>
                    <a:pt x="16" y="26"/>
                    <a:pt x="16" y="26"/>
                    <a:pt x="16" y="26"/>
                  </a:cubicBezTo>
                  <a:cubicBezTo>
                    <a:pt x="16" y="26"/>
                    <a:pt x="16" y="26"/>
                    <a:pt x="17" y="27"/>
                  </a:cubicBezTo>
                  <a:cubicBezTo>
                    <a:pt x="18" y="27"/>
                    <a:pt x="18" y="27"/>
                    <a:pt x="18" y="27"/>
                  </a:cubicBezTo>
                  <a:cubicBezTo>
                    <a:pt x="19" y="27"/>
                    <a:pt x="19" y="27"/>
                    <a:pt x="19" y="27"/>
                  </a:cubicBezTo>
                  <a:cubicBezTo>
                    <a:pt x="19" y="27"/>
                    <a:pt x="19" y="27"/>
                    <a:pt x="19" y="27"/>
                  </a:cubicBezTo>
                  <a:cubicBezTo>
                    <a:pt x="20" y="27"/>
                    <a:pt x="20" y="27"/>
                    <a:pt x="20" y="27"/>
                  </a:cubicBezTo>
                  <a:cubicBezTo>
                    <a:pt x="21" y="26"/>
                    <a:pt x="21" y="26"/>
                    <a:pt x="21" y="26"/>
                  </a:cubicBezTo>
                  <a:cubicBezTo>
                    <a:pt x="21" y="26"/>
                    <a:pt x="21" y="26"/>
                    <a:pt x="21" y="26"/>
                  </a:cubicBezTo>
                  <a:cubicBezTo>
                    <a:pt x="25" y="24"/>
                    <a:pt x="21" y="25"/>
                    <a:pt x="30" y="24"/>
                  </a:cubicBezTo>
                  <a:cubicBezTo>
                    <a:pt x="31" y="23"/>
                    <a:pt x="31" y="23"/>
                    <a:pt x="31" y="23"/>
                  </a:cubicBezTo>
                  <a:cubicBezTo>
                    <a:pt x="31" y="22"/>
                    <a:pt x="31" y="22"/>
                    <a:pt x="31" y="22"/>
                  </a:cubicBezTo>
                  <a:cubicBezTo>
                    <a:pt x="31" y="22"/>
                    <a:pt x="31" y="22"/>
                    <a:pt x="31" y="22"/>
                  </a:cubicBezTo>
                  <a:cubicBezTo>
                    <a:pt x="32" y="23"/>
                    <a:pt x="31" y="22"/>
                    <a:pt x="33" y="23"/>
                  </a:cubicBezTo>
                  <a:cubicBezTo>
                    <a:pt x="34" y="23"/>
                    <a:pt x="34" y="23"/>
                    <a:pt x="34" y="23"/>
                  </a:cubicBezTo>
                  <a:cubicBezTo>
                    <a:pt x="34" y="23"/>
                    <a:pt x="34" y="23"/>
                    <a:pt x="34" y="23"/>
                  </a:cubicBezTo>
                  <a:cubicBezTo>
                    <a:pt x="35" y="23"/>
                    <a:pt x="35" y="23"/>
                    <a:pt x="36" y="23"/>
                  </a:cubicBezTo>
                  <a:cubicBezTo>
                    <a:pt x="37" y="23"/>
                    <a:pt x="37" y="23"/>
                    <a:pt x="37" y="23"/>
                  </a:cubicBezTo>
                  <a:cubicBezTo>
                    <a:pt x="37" y="24"/>
                    <a:pt x="37" y="24"/>
                    <a:pt x="37" y="24"/>
                  </a:cubicBezTo>
                  <a:cubicBezTo>
                    <a:pt x="37" y="24"/>
                    <a:pt x="37" y="24"/>
                    <a:pt x="37" y="24"/>
                  </a:cubicBezTo>
                  <a:cubicBezTo>
                    <a:pt x="37" y="24"/>
                    <a:pt x="37" y="24"/>
                    <a:pt x="37" y="24"/>
                  </a:cubicBezTo>
                  <a:cubicBezTo>
                    <a:pt x="38" y="25"/>
                    <a:pt x="38" y="25"/>
                    <a:pt x="39" y="26"/>
                  </a:cubicBezTo>
                  <a:cubicBezTo>
                    <a:pt x="40" y="26"/>
                    <a:pt x="40" y="26"/>
                    <a:pt x="40" y="26"/>
                  </a:cubicBezTo>
                  <a:cubicBezTo>
                    <a:pt x="40" y="25"/>
                    <a:pt x="40" y="24"/>
                    <a:pt x="40" y="23"/>
                  </a:cubicBezTo>
                  <a:cubicBezTo>
                    <a:pt x="40" y="22"/>
                    <a:pt x="40" y="22"/>
                    <a:pt x="40" y="22"/>
                  </a:cubicBezTo>
                  <a:cubicBezTo>
                    <a:pt x="39" y="22"/>
                    <a:pt x="39" y="22"/>
                    <a:pt x="39" y="22"/>
                  </a:cubicBezTo>
                  <a:cubicBezTo>
                    <a:pt x="38" y="22"/>
                    <a:pt x="38" y="22"/>
                    <a:pt x="38" y="22"/>
                  </a:cubicBezTo>
                  <a:cubicBezTo>
                    <a:pt x="39" y="21"/>
                    <a:pt x="39" y="21"/>
                    <a:pt x="39" y="20"/>
                  </a:cubicBezTo>
                  <a:cubicBezTo>
                    <a:pt x="39" y="19"/>
                    <a:pt x="39" y="19"/>
                    <a:pt x="39" y="19"/>
                  </a:cubicBezTo>
                  <a:cubicBezTo>
                    <a:pt x="38" y="17"/>
                    <a:pt x="38" y="18"/>
                    <a:pt x="37" y="16"/>
                  </a:cubicBezTo>
                  <a:cubicBezTo>
                    <a:pt x="37" y="15"/>
                    <a:pt x="37" y="15"/>
                    <a:pt x="37" y="15"/>
                  </a:cubicBezTo>
                  <a:cubicBezTo>
                    <a:pt x="37" y="15"/>
                    <a:pt x="37" y="15"/>
                    <a:pt x="37" y="15"/>
                  </a:cubicBezTo>
                  <a:cubicBezTo>
                    <a:pt x="41" y="12"/>
                    <a:pt x="40" y="13"/>
                    <a:pt x="43" y="12"/>
                  </a:cubicBezTo>
                  <a:cubicBezTo>
                    <a:pt x="44" y="11"/>
                    <a:pt x="44" y="11"/>
                    <a:pt x="44" y="11"/>
                  </a:cubicBezTo>
                  <a:cubicBezTo>
                    <a:pt x="45" y="8"/>
                    <a:pt x="45" y="8"/>
                    <a:pt x="45" y="8"/>
                  </a:cubicBezTo>
                  <a:cubicBezTo>
                    <a:pt x="45" y="8"/>
                    <a:pt x="45" y="8"/>
                    <a:pt x="45" y="7"/>
                  </a:cubicBezTo>
                  <a:cubicBezTo>
                    <a:pt x="47" y="8"/>
                    <a:pt x="47" y="8"/>
                    <a:pt x="47" y="8"/>
                  </a:cubicBezTo>
                  <a:cubicBezTo>
                    <a:pt x="47" y="8"/>
                    <a:pt x="47" y="8"/>
                    <a:pt x="47" y="8"/>
                  </a:cubicBezTo>
                  <a:cubicBezTo>
                    <a:pt x="48" y="8"/>
                    <a:pt x="48" y="8"/>
                    <a:pt x="48" y="8"/>
                  </a:cubicBezTo>
                  <a:cubicBezTo>
                    <a:pt x="48" y="7"/>
                    <a:pt x="48" y="7"/>
                    <a:pt x="48" y="7"/>
                  </a:cubicBezTo>
                  <a:cubicBezTo>
                    <a:pt x="48" y="7"/>
                    <a:pt x="48" y="7"/>
                    <a:pt x="48" y="7"/>
                  </a:cubicBezTo>
                  <a:cubicBezTo>
                    <a:pt x="48" y="5"/>
                    <a:pt x="48" y="6"/>
                    <a:pt x="49" y="5"/>
                  </a:cubicBezTo>
                  <a:cubicBezTo>
                    <a:pt x="49" y="4"/>
                    <a:pt x="49" y="4"/>
                    <a:pt x="49" y="4"/>
                  </a:cubicBezTo>
                  <a:cubicBezTo>
                    <a:pt x="50" y="5"/>
                    <a:pt x="50" y="5"/>
                    <a:pt x="51" y="6"/>
                  </a:cubicBezTo>
                  <a:cubicBezTo>
                    <a:pt x="51" y="7"/>
                    <a:pt x="51" y="7"/>
                    <a:pt x="51" y="7"/>
                  </a:cubicBezTo>
                  <a:cubicBezTo>
                    <a:pt x="53" y="8"/>
                    <a:pt x="52" y="7"/>
                    <a:pt x="55" y="8"/>
                  </a:cubicBezTo>
                  <a:cubicBezTo>
                    <a:pt x="56" y="7"/>
                    <a:pt x="56" y="7"/>
                    <a:pt x="56" y="7"/>
                  </a:cubicBezTo>
                  <a:cubicBezTo>
                    <a:pt x="56" y="7"/>
                    <a:pt x="56" y="7"/>
                    <a:pt x="56" y="7"/>
                  </a:cubicBezTo>
                  <a:cubicBezTo>
                    <a:pt x="57" y="7"/>
                    <a:pt x="57" y="7"/>
                    <a:pt x="59" y="7"/>
                  </a:cubicBezTo>
                  <a:cubicBezTo>
                    <a:pt x="59" y="6"/>
                    <a:pt x="59" y="6"/>
                    <a:pt x="59" y="6"/>
                  </a:cubicBezTo>
                  <a:cubicBezTo>
                    <a:pt x="59" y="5"/>
                    <a:pt x="59" y="5"/>
                    <a:pt x="60" y="4"/>
                  </a:cubicBezTo>
                  <a:cubicBezTo>
                    <a:pt x="61" y="4"/>
                    <a:pt x="61" y="4"/>
                    <a:pt x="61" y="4"/>
                  </a:cubicBezTo>
                  <a:cubicBezTo>
                    <a:pt x="61" y="3"/>
                    <a:pt x="61" y="2"/>
                    <a:pt x="62" y="1"/>
                  </a:cubicBezTo>
                  <a:cubicBezTo>
                    <a:pt x="62" y="0"/>
                    <a:pt x="62" y="0"/>
                    <a:pt x="62" y="0"/>
                  </a:cubicBezTo>
                  <a:cubicBezTo>
                    <a:pt x="63" y="0"/>
                    <a:pt x="63" y="0"/>
                    <a:pt x="63" y="0"/>
                  </a:cubicBezTo>
                  <a:cubicBezTo>
                    <a:pt x="64" y="1"/>
                    <a:pt x="64" y="1"/>
                    <a:pt x="64" y="1"/>
                  </a:cubicBezTo>
                  <a:cubicBezTo>
                    <a:pt x="64" y="1"/>
                    <a:pt x="64" y="1"/>
                    <a:pt x="64" y="1"/>
                  </a:cubicBezTo>
                  <a:cubicBezTo>
                    <a:pt x="64" y="1"/>
                    <a:pt x="64" y="1"/>
                    <a:pt x="64" y="1"/>
                  </a:cubicBezTo>
                  <a:cubicBezTo>
                    <a:pt x="65" y="1"/>
                    <a:pt x="65" y="1"/>
                    <a:pt x="65" y="1"/>
                  </a:cubicBezTo>
                  <a:cubicBezTo>
                    <a:pt x="67" y="1"/>
                    <a:pt x="68" y="2"/>
                    <a:pt x="70" y="3"/>
                  </a:cubicBezTo>
                  <a:cubicBezTo>
                    <a:pt x="71" y="3"/>
                    <a:pt x="70" y="3"/>
                    <a:pt x="71" y="3"/>
                  </a:cubicBezTo>
                  <a:cubicBezTo>
                    <a:pt x="74" y="4"/>
                    <a:pt x="74" y="4"/>
                    <a:pt x="74" y="4"/>
                  </a:cubicBezTo>
                  <a:cubicBezTo>
                    <a:pt x="76" y="5"/>
                    <a:pt x="75" y="5"/>
                    <a:pt x="77" y="5"/>
                  </a:cubicBezTo>
                  <a:cubicBezTo>
                    <a:pt x="78" y="4"/>
                    <a:pt x="78" y="4"/>
                    <a:pt x="79" y="4"/>
                  </a:cubicBezTo>
                  <a:cubicBezTo>
                    <a:pt x="79" y="4"/>
                    <a:pt x="79" y="4"/>
                    <a:pt x="79" y="4"/>
                  </a:cubicBezTo>
                  <a:cubicBezTo>
                    <a:pt x="80" y="4"/>
                    <a:pt x="82" y="5"/>
                    <a:pt x="83" y="5"/>
                  </a:cubicBezTo>
                  <a:cubicBezTo>
                    <a:pt x="84" y="7"/>
                    <a:pt x="84" y="7"/>
                    <a:pt x="84" y="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6">
              <a:extLst>
                <a:ext uri="{FF2B5EF4-FFF2-40B4-BE49-F238E27FC236}">
                  <a16:creationId xmlns:a16="http://schemas.microsoft.com/office/drawing/2014/main" id="{A010D0BB-ACAF-49BB-B8C7-D60E709E33F0}"/>
                </a:ext>
              </a:extLst>
            </p:cNvPr>
            <p:cNvSpPr>
              <a:spLocks noEditPoints="1"/>
            </p:cNvSpPr>
            <p:nvPr/>
          </p:nvSpPr>
          <p:spPr bwMode="auto">
            <a:xfrm>
              <a:off x="16973664" y="9496188"/>
              <a:ext cx="2151392" cy="2588319"/>
            </a:xfrm>
            <a:custGeom>
              <a:avLst/>
              <a:gdLst>
                <a:gd name="T0" fmla="*/ 208 w 517"/>
                <a:gd name="T1" fmla="*/ 17 h 621"/>
                <a:gd name="T2" fmla="*/ 298 w 517"/>
                <a:gd name="T3" fmla="*/ 75 h 621"/>
                <a:gd name="T4" fmla="*/ 267 w 517"/>
                <a:gd name="T5" fmla="*/ 13 h 621"/>
                <a:gd name="T6" fmla="*/ 269 w 517"/>
                <a:gd name="T7" fmla="*/ 63 h 621"/>
                <a:gd name="T8" fmla="*/ 268 w 517"/>
                <a:gd name="T9" fmla="*/ 46 h 621"/>
                <a:gd name="T10" fmla="*/ 263 w 517"/>
                <a:gd name="T11" fmla="*/ 47 h 621"/>
                <a:gd name="T12" fmla="*/ 451 w 517"/>
                <a:gd name="T13" fmla="*/ 185 h 621"/>
                <a:gd name="T14" fmla="*/ 455 w 517"/>
                <a:gd name="T15" fmla="*/ 204 h 621"/>
                <a:gd name="T16" fmla="*/ 422 w 517"/>
                <a:gd name="T17" fmla="*/ 142 h 621"/>
                <a:gd name="T18" fmla="*/ 330 w 517"/>
                <a:gd name="T19" fmla="*/ 2 h 621"/>
                <a:gd name="T20" fmla="*/ 405 w 517"/>
                <a:gd name="T21" fmla="*/ 118 h 621"/>
                <a:gd name="T22" fmla="*/ 392 w 517"/>
                <a:gd name="T23" fmla="*/ 373 h 621"/>
                <a:gd name="T24" fmla="*/ 364 w 517"/>
                <a:gd name="T25" fmla="*/ 354 h 621"/>
                <a:gd name="T26" fmla="*/ 261 w 517"/>
                <a:gd name="T27" fmla="*/ 42 h 621"/>
                <a:gd name="T28" fmla="*/ 398 w 517"/>
                <a:gd name="T29" fmla="*/ 406 h 621"/>
                <a:gd name="T30" fmla="*/ 369 w 517"/>
                <a:gd name="T31" fmla="*/ 389 h 621"/>
                <a:gd name="T32" fmla="*/ 366 w 517"/>
                <a:gd name="T33" fmla="*/ 410 h 621"/>
                <a:gd name="T34" fmla="*/ 378 w 517"/>
                <a:gd name="T35" fmla="*/ 427 h 621"/>
                <a:gd name="T36" fmla="*/ 389 w 517"/>
                <a:gd name="T37" fmla="*/ 417 h 621"/>
                <a:gd name="T38" fmla="*/ 396 w 517"/>
                <a:gd name="T39" fmla="*/ 405 h 621"/>
                <a:gd name="T40" fmla="*/ 446 w 517"/>
                <a:gd name="T41" fmla="*/ 177 h 621"/>
                <a:gd name="T42" fmla="*/ 414 w 517"/>
                <a:gd name="T43" fmla="*/ 143 h 621"/>
                <a:gd name="T44" fmla="*/ 388 w 517"/>
                <a:gd name="T45" fmla="*/ 108 h 621"/>
                <a:gd name="T46" fmla="*/ 363 w 517"/>
                <a:gd name="T47" fmla="*/ 57 h 621"/>
                <a:gd name="T48" fmla="*/ 335 w 517"/>
                <a:gd name="T49" fmla="*/ 10 h 621"/>
                <a:gd name="T50" fmla="*/ 325 w 517"/>
                <a:gd name="T51" fmla="*/ 31 h 621"/>
                <a:gd name="T52" fmla="*/ 293 w 517"/>
                <a:gd name="T53" fmla="*/ 78 h 621"/>
                <a:gd name="T54" fmla="*/ 258 w 517"/>
                <a:gd name="T55" fmla="*/ 46 h 621"/>
                <a:gd name="T56" fmla="*/ 263 w 517"/>
                <a:gd name="T57" fmla="*/ 24 h 621"/>
                <a:gd name="T58" fmla="*/ 251 w 517"/>
                <a:gd name="T59" fmla="*/ 24 h 621"/>
                <a:gd name="T60" fmla="*/ 214 w 517"/>
                <a:gd name="T61" fmla="*/ 12 h 621"/>
                <a:gd name="T62" fmla="*/ 207 w 517"/>
                <a:gd name="T63" fmla="*/ 24 h 621"/>
                <a:gd name="T64" fmla="*/ 193 w 517"/>
                <a:gd name="T65" fmla="*/ 35 h 621"/>
                <a:gd name="T66" fmla="*/ 187 w 517"/>
                <a:gd name="T67" fmla="*/ 57 h 621"/>
                <a:gd name="T68" fmla="*/ 172 w 517"/>
                <a:gd name="T69" fmla="*/ 53 h 621"/>
                <a:gd name="T70" fmla="*/ 148 w 517"/>
                <a:gd name="T71" fmla="*/ 47 h 621"/>
                <a:gd name="T72" fmla="*/ 138 w 517"/>
                <a:gd name="T73" fmla="*/ 53 h 621"/>
                <a:gd name="T74" fmla="*/ 137 w 517"/>
                <a:gd name="T75" fmla="*/ 61 h 621"/>
                <a:gd name="T76" fmla="*/ 132 w 517"/>
                <a:gd name="T77" fmla="*/ 72 h 621"/>
                <a:gd name="T78" fmla="*/ 123 w 517"/>
                <a:gd name="T79" fmla="*/ 78 h 621"/>
                <a:gd name="T80" fmla="*/ 106 w 517"/>
                <a:gd name="T81" fmla="*/ 91 h 621"/>
                <a:gd name="T82" fmla="*/ 14 w 517"/>
                <a:gd name="T83" fmla="*/ 136 h 621"/>
                <a:gd name="T84" fmla="*/ 6 w 517"/>
                <a:gd name="T85" fmla="*/ 184 h 621"/>
                <a:gd name="T86" fmla="*/ 31 w 517"/>
                <a:gd name="T87" fmla="*/ 260 h 621"/>
                <a:gd name="T88" fmla="*/ 76 w 517"/>
                <a:gd name="T89" fmla="*/ 292 h 621"/>
                <a:gd name="T90" fmla="*/ 218 w 517"/>
                <a:gd name="T91" fmla="*/ 264 h 621"/>
                <a:gd name="T92" fmla="*/ 252 w 517"/>
                <a:gd name="T93" fmla="*/ 299 h 621"/>
                <a:gd name="T94" fmla="*/ 273 w 517"/>
                <a:gd name="T95" fmla="*/ 286 h 621"/>
                <a:gd name="T96" fmla="*/ 283 w 517"/>
                <a:gd name="T97" fmla="*/ 293 h 621"/>
                <a:gd name="T98" fmla="*/ 303 w 517"/>
                <a:gd name="T99" fmla="*/ 327 h 621"/>
                <a:gd name="T100" fmla="*/ 356 w 517"/>
                <a:gd name="T101" fmla="*/ 348 h 621"/>
                <a:gd name="T102" fmla="*/ 375 w 517"/>
                <a:gd name="T103" fmla="*/ 362 h 621"/>
                <a:gd name="T104" fmla="*/ 425 w 517"/>
                <a:gd name="T105" fmla="*/ 306 h 621"/>
                <a:gd name="T106" fmla="*/ 441 w 517"/>
                <a:gd name="T107" fmla="*/ 274 h 621"/>
                <a:gd name="T108" fmla="*/ 198 w 517"/>
                <a:gd name="T109" fmla="*/ 18 h 621"/>
                <a:gd name="T110" fmla="*/ 3 w 517"/>
                <a:gd name="T111" fmla="*/ 189 h 621"/>
                <a:gd name="T112" fmla="*/ 138 w 517"/>
                <a:gd name="T113" fmla="*/ 50 h 621"/>
                <a:gd name="T114" fmla="*/ 385 w 517"/>
                <a:gd name="T115" fmla="*/ 426 h 621"/>
                <a:gd name="T116" fmla="*/ 277 w 517"/>
                <a:gd name="T117" fmla="*/ 314 h 621"/>
                <a:gd name="T118" fmla="*/ 283 w 517"/>
                <a:gd name="T119" fmla="*/ 316 h 621"/>
                <a:gd name="T120" fmla="*/ 120 w 517"/>
                <a:gd name="T121" fmla="*/ 27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7" h="621">
                  <a:moveTo>
                    <a:pt x="196" y="14"/>
                  </a:moveTo>
                  <a:cubicBezTo>
                    <a:pt x="196" y="13"/>
                    <a:pt x="196" y="13"/>
                    <a:pt x="196" y="13"/>
                  </a:cubicBezTo>
                  <a:cubicBezTo>
                    <a:pt x="196" y="12"/>
                    <a:pt x="196" y="12"/>
                    <a:pt x="196" y="12"/>
                  </a:cubicBezTo>
                  <a:cubicBezTo>
                    <a:pt x="196" y="12"/>
                    <a:pt x="196" y="12"/>
                    <a:pt x="196" y="12"/>
                  </a:cubicBezTo>
                  <a:cubicBezTo>
                    <a:pt x="197" y="12"/>
                    <a:pt x="197" y="12"/>
                    <a:pt x="197" y="12"/>
                  </a:cubicBezTo>
                  <a:cubicBezTo>
                    <a:pt x="197" y="13"/>
                    <a:pt x="198" y="13"/>
                    <a:pt x="198" y="14"/>
                  </a:cubicBezTo>
                  <a:cubicBezTo>
                    <a:pt x="199" y="15"/>
                    <a:pt x="199" y="15"/>
                    <a:pt x="199" y="15"/>
                  </a:cubicBezTo>
                  <a:cubicBezTo>
                    <a:pt x="200" y="15"/>
                    <a:pt x="200" y="15"/>
                    <a:pt x="200" y="15"/>
                  </a:cubicBezTo>
                  <a:cubicBezTo>
                    <a:pt x="202" y="14"/>
                    <a:pt x="202" y="14"/>
                    <a:pt x="202" y="14"/>
                  </a:cubicBezTo>
                  <a:cubicBezTo>
                    <a:pt x="203" y="14"/>
                    <a:pt x="203" y="14"/>
                    <a:pt x="203" y="14"/>
                  </a:cubicBezTo>
                  <a:cubicBezTo>
                    <a:pt x="203" y="14"/>
                    <a:pt x="203" y="14"/>
                    <a:pt x="203" y="14"/>
                  </a:cubicBezTo>
                  <a:cubicBezTo>
                    <a:pt x="205" y="13"/>
                    <a:pt x="205" y="13"/>
                    <a:pt x="205" y="13"/>
                  </a:cubicBezTo>
                  <a:cubicBezTo>
                    <a:pt x="206" y="13"/>
                    <a:pt x="206" y="13"/>
                    <a:pt x="206" y="13"/>
                  </a:cubicBezTo>
                  <a:cubicBezTo>
                    <a:pt x="206" y="12"/>
                    <a:pt x="206" y="12"/>
                    <a:pt x="206" y="12"/>
                  </a:cubicBezTo>
                  <a:cubicBezTo>
                    <a:pt x="207" y="13"/>
                    <a:pt x="207" y="13"/>
                    <a:pt x="207" y="13"/>
                  </a:cubicBezTo>
                  <a:cubicBezTo>
                    <a:pt x="208" y="14"/>
                    <a:pt x="208" y="14"/>
                    <a:pt x="208" y="14"/>
                  </a:cubicBezTo>
                  <a:cubicBezTo>
                    <a:pt x="208" y="15"/>
                    <a:pt x="208" y="15"/>
                    <a:pt x="208" y="15"/>
                  </a:cubicBezTo>
                  <a:cubicBezTo>
                    <a:pt x="209" y="15"/>
                    <a:pt x="209" y="15"/>
                    <a:pt x="209" y="15"/>
                  </a:cubicBezTo>
                  <a:cubicBezTo>
                    <a:pt x="209" y="15"/>
                    <a:pt x="209" y="15"/>
                    <a:pt x="209" y="15"/>
                  </a:cubicBezTo>
                  <a:cubicBezTo>
                    <a:pt x="208" y="16"/>
                    <a:pt x="208" y="16"/>
                    <a:pt x="208" y="16"/>
                  </a:cubicBezTo>
                  <a:cubicBezTo>
                    <a:pt x="208" y="17"/>
                    <a:pt x="208" y="17"/>
                    <a:pt x="208" y="17"/>
                  </a:cubicBezTo>
                  <a:cubicBezTo>
                    <a:pt x="207" y="17"/>
                    <a:pt x="207" y="17"/>
                    <a:pt x="207" y="17"/>
                  </a:cubicBezTo>
                  <a:cubicBezTo>
                    <a:pt x="206" y="18"/>
                    <a:pt x="206" y="18"/>
                    <a:pt x="206" y="18"/>
                  </a:cubicBezTo>
                  <a:cubicBezTo>
                    <a:pt x="203" y="21"/>
                    <a:pt x="203" y="21"/>
                    <a:pt x="203" y="21"/>
                  </a:cubicBezTo>
                  <a:cubicBezTo>
                    <a:pt x="198" y="18"/>
                    <a:pt x="199" y="19"/>
                    <a:pt x="198" y="17"/>
                  </a:cubicBezTo>
                  <a:cubicBezTo>
                    <a:pt x="197" y="15"/>
                    <a:pt x="197" y="15"/>
                    <a:pt x="197" y="15"/>
                  </a:cubicBezTo>
                  <a:cubicBezTo>
                    <a:pt x="196" y="14"/>
                    <a:pt x="196" y="14"/>
                    <a:pt x="196" y="14"/>
                  </a:cubicBezTo>
                  <a:close/>
                  <a:moveTo>
                    <a:pt x="270" y="64"/>
                  </a:moveTo>
                  <a:cubicBezTo>
                    <a:pt x="270" y="65"/>
                    <a:pt x="270" y="65"/>
                    <a:pt x="270" y="65"/>
                  </a:cubicBezTo>
                  <a:cubicBezTo>
                    <a:pt x="271" y="66"/>
                    <a:pt x="271" y="66"/>
                    <a:pt x="271" y="66"/>
                  </a:cubicBezTo>
                  <a:cubicBezTo>
                    <a:pt x="272" y="65"/>
                    <a:pt x="272" y="65"/>
                    <a:pt x="272" y="65"/>
                  </a:cubicBezTo>
                  <a:cubicBezTo>
                    <a:pt x="271" y="65"/>
                    <a:pt x="271" y="65"/>
                    <a:pt x="271" y="65"/>
                  </a:cubicBezTo>
                  <a:cubicBezTo>
                    <a:pt x="271" y="64"/>
                    <a:pt x="271" y="64"/>
                    <a:pt x="271" y="64"/>
                  </a:cubicBezTo>
                  <a:cubicBezTo>
                    <a:pt x="271" y="63"/>
                    <a:pt x="271" y="63"/>
                    <a:pt x="271" y="63"/>
                  </a:cubicBezTo>
                  <a:cubicBezTo>
                    <a:pt x="270" y="64"/>
                    <a:pt x="270" y="64"/>
                    <a:pt x="270" y="64"/>
                  </a:cubicBezTo>
                  <a:cubicBezTo>
                    <a:pt x="270" y="64"/>
                    <a:pt x="270" y="64"/>
                    <a:pt x="270" y="64"/>
                  </a:cubicBezTo>
                  <a:cubicBezTo>
                    <a:pt x="270" y="64"/>
                    <a:pt x="270" y="64"/>
                    <a:pt x="270" y="64"/>
                  </a:cubicBezTo>
                  <a:close/>
                  <a:moveTo>
                    <a:pt x="296" y="76"/>
                  </a:moveTo>
                  <a:cubicBezTo>
                    <a:pt x="296" y="76"/>
                    <a:pt x="296" y="76"/>
                    <a:pt x="296" y="76"/>
                  </a:cubicBezTo>
                  <a:cubicBezTo>
                    <a:pt x="297" y="76"/>
                    <a:pt x="297" y="76"/>
                    <a:pt x="297" y="76"/>
                  </a:cubicBezTo>
                  <a:cubicBezTo>
                    <a:pt x="297" y="75"/>
                    <a:pt x="297" y="75"/>
                    <a:pt x="297" y="75"/>
                  </a:cubicBezTo>
                  <a:cubicBezTo>
                    <a:pt x="298" y="75"/>
                    <a:pt x="298" y="75"/>
                    <a:pt x="298" y="75"/>
                  </a:cubicBezTo>
                  <a:cubicBezTo>
                    <a:pt x="299" y="74"/>
                    <a:pt x="299" y="74"/>
                    <a:pt x="299" y="74"/>
                  </a:cubicBezTo>
                  <a:cubicBezTo>
                    <a:pt x="301" y="74"/>
                    <a:pt x="301" y="74"/>
                    <a:pt x="301" y="74"/>
                  </a:cubicBezTo>
                  <a:cubicBezTo>
                    <a:pt x="300" y="72"/>
                    <a:pt x="300" y="72"/>
                    <a:pt x="300" y="72"/>
                  </a:cubicBezTo>
                  <a:cubicBezTo>
                    <a:pt x="300" y="72"/>
                    <a:pt x="300" y="72"/>
                    <a:pt x="300" y="72"/>
                  </a:cubicBezTo>
                  <a:cubicBezTo>
                    <a:pt x="298" y="73"/>
                    <a:pt x="299" y="73"/>
                    <a:pt x="296" y="73"/>
                  </a:cubicBezTo>
                  <a:cubicBezTo>
                    <a:pt x="295" y="74"/>
                    <a:pt x="296" y="74"/>
                    <a:pt x="295" y="75"/>
                  </a:cubicBezTo>
                  <a:cubicBezTo>
                    <a:pt x="295" y="76"/>
                    <a:pt x="295" y="76"/>
                    <a:pt x="295" y="76"/>
                  </a:cubicBezTo>
                  <a:cubicBezTo>
                    <a:pt x="295" y="76"/>
                    <a:pt x="295" y="76"/>
                    <a:pt x="295" y="76"/>
                  </a:cubicBezTo>
                  <a:cubicBezTo>
                    <a:pt x="296" y="76"/>
                    <a:pt x="296" y="76"/>
                    <a:pt x="296" y="76"/>
                  </a:cubicBezTo>
                  <a:close/>
                  <a:moveTo>
                    <a:pt x="329" y="1"/>
                  </a:moveTo>
                  <a:cubicBezTo>
                    <a:pt x="329" y="0"/>
                    <a:pt x="329" y="0"/>
                    <a:pt x="329" y="0"/>
                  </a:cubicBezTo>
                  <a:cubicBezTo>
                    <a:pt x="328" y="0"/>
                    <a:pt x="328" y="0"/>
                    <a:pt x="328" y="0"/>
                  </a:cubicBezTo>
                  <a:cubicBezTo>
                    <a:pt x="328" y="0"/>
                    <a:pt x="328" y="0"/>
                    <a:pt x="328" y="0"/>
                  </a:cubicBezTo>
                  <a:cubicBezTo>
                    <a:pt x="328" y="1"/>
                    <a:pt x="328" y="1"/>
                    <a:pt x="328" y="1"/>
                  </a:cubicBezTo>
                  <a:cubicBezTo>
                    <a:pt x="329" y="1"/>
                    <a:pt x="329" y="1"/>
                    <a:pt x="329" y="1"/>
                  </a:cubicBezTo>
                  <a:close/>
                  <a:moveTo>
                    <a:pt x="266" y="15"/>
                  </a:moveTo>
                  <a:cubicBezTo>
                    <a:pt x="268" y="12"/>
                    <a:pt x="268" y="12"/>
                    <a:pt x="268" y="12"/>
                  </a:cubicBezTo>
                  <a:cubicBezTo>
                    <a:pt x="268" y="10"/>
                    <a:pt x="268" y="10"/>
                    <a:pt x="268" y="10"/>
                  </a:cubicBezTo>
                  <a:cubicBezTo>
                    <a:pt x="268" y="11"/>
                    <a:pt x="268" y="11"/>
                    <a:pt x="268" y="11"/>
                  </a:cubicBezTo>
                  <a:cubicBezTo>
                    <a:pt x="267" y="12"/>
                    <a:pt x="268" y="11"/>
                    <a:pt x="267" y="12"/>
                  </a:cubicBezTo>
                  <a:cubicBezTo>
                    <a:pt x="267" y="12"/>
                    <a:pt x="267" y="12"/>
                    <a:pt x="267" y="13"/>
                  </a:cubicBezTo>
                  <a:cubicBezTo>
                    <a:pt x="266" y="14"/>
                    <a:pt x="266" y="14"/>
                    <a:pt x="266" y="14"/>
                  </a:cubicBezTo>
                  <a:cubicBezTo>
                    <a:pt x="265" y="15"/>
                    <a:pt x="265" y="15"/>
                    <a:pt x="265" y="15"/>
                  </a:cubicBezTo>
                  <a:cubicBezTo>
                    <a:pt x="265" y="15"/>
                    <a:pt x="265" y="15"/>
                    <a:pt x="265" y="15"/>
                  </a:cubicBezTo>
                  <a:cubicBezTo>
                    <a:pt x="266" y="15"/>
                    <a:pt x="266" y="15"/>
                    <a:pt x="266" y="15"/>
                  </a:cubicBezTo>
                  <a:close/>
                  <a:moveTo>
                    <a:pt x="220" y="12"/>
                  </a:moveTo>
                  <a:cubicBezTo>
                    <a:pt x="221" y="14"/>
                    <a:pt x="221" y="14"/>
                    <a:pt x="221" y="14"/>
                  </a:cubicBezTo>
                  <a:cubicBezTo>
                    <a:pt x="221" y="14"/>
                    <a:pt x="221" y="14"/>
                    <a:pt x="221" y="14"/>
                  </a:cubicBezTo>
                  <a:cubicBezTo>
                    <a:pt x="221" y="12"/>
                    <a:pt x="221" y="12"/>
                    <a:pt x="221" y="12"/>
                  </a:cubicBezTo>
                  <a:cubicBezTo>
                    <a:pt x="221" y="11"/>
                    <a:pt x="221" y="11"/>
                    <a:pt x="221" y="11"/>
                  </a:cubicBezTo>
                  <a:cubicBezTo>
                    <a:pt x="221" y="10"/>
                    <a:pt x="221" y="10"/>
                    <a:pt x="221" y="10"/>
                  </a:cubicBezTo>
                  <a:cubicBezTo>
                    <a:pt x="221" y="10"/>
                    <a:pt x="221" y="10"/>
                    <a:pt x="221" y="10"/>
                  </a:cubicBezTo>
                  <a:cubicBezTo>
                    <a:pt x="220" y="11"/>
                    <a:pt x="220" y="11"/>
                    <a:pt x="220" y="11"/>
                  </a:cubicBezTo>
                  <a:cubicBezTo>
                    <a:pt x="220" y="11"/>
                    <a:pt x="220" y="11"/>
                    <a:pt x="220" y="11"/>
                  </a:cubicBezTo>
                  <a:cubicBezTo>
                    <a:pt x="220" y="12"/>
                    <a:pt x="220" y="12"/>
                    <a:pt x="220" y="12"/>
                  </a:cubicBezTo>
                  <a:cubicBezTo>
                    <a:pt x="220" y="12"/>
                    <a:pt x="220" y="12"/>
                    <a:pt x="220" y="12"/>
                  </a:cubicBezTo>
                  <a:close/>
                  <a:moveTo>
                    <a:pt x="265" y="16"/>
                  </a:moveTo>
                  <a:cubicBezTo>
                    <a:pt x="265" y="16"/>
                    <a:pt x="265" y="16"/>
                    <a:pt x="265" y="16"/>
                  </a:cubicBezTo>
                  <a:cubicBezTo>
                    <a:pt x="264" y="16"/>
                    <a:pt x="263" y="17"/>
                    <a:pt x="262" y="17"/>
                  </a:cubicBezTo>
                  <a:cubicBezTo>
                    <a:pt x="261" y="18"/>
                    <a:pt x="261" y="18"/>
                    <a:pt x="261" y="18"/>
                  </a:cubicBezTo>
                  <a:cubicBezTo>
                    <a:pt x="264" y="17"/>
                    <a:pt x="263" y="17"/>
                    <a:pt x="265" y="16"/>
                  </a:cubicBezTo>
                  <a:close/>
                  <a:moveTo>
                    <a:pt x="269" y="63"/>
                  </a:moveTo>
                  <a:cubicBezTo>
                    <a:pt x="269" y="63"/>
                    <a:pt x="269" y="63"/>
                    <a:pt x="269" y="63"/>
                  </a:cubicBezTo>
                  <a:cubicBezTo>
                    <a:pt x="269" y="63"/>
                    <a:pt x="269" y="63"/>
                    <a:pt x="269" y="63"/>
                  </a:cubicBezTo>
                  <a:cubicBezTo>
                    <a:pt x="269" y="62"/>
                    <a:pt x="269" y="62"/>
                    <a:pt x="269" y="62"/>
                  </a:cubicBezTo>
                  <a:cubicBezTo>
                    <a:pt x="269" y="62"/>
                    <a:pt x="269" y="62"/>
                    <a:pt x="269" y="62"/>
                  </a:cubicBezTo>
                  <a:lnTo>
                    <a:pt x="269" y="63"/>
                  </a:lnTo>
                  <a:close/>
                  <a:moveTo>
                    <a:pt x="328" y="6"/>
                  </a:moveTo>
                  <a:cubicBezTo>
                    <a:pt x="328" y="7"/>
                    <a:pt x="328" y="7"/>
                    <a:pt x="328" y="7"/>
                  </a:cubicBezTo>
                  <a:cubicBezTo>
                    <a:pt x="328" y="7"/>
                    <a:pt x="328" y="7"/>
                    <a:pt x="328" y="7"/>
                  </a:cubicBezTo>
                  <a:cubicBezTo>
                    <a:pt x="329" y="8"/>
                    <a:pt x="329" y="8"/>
                    <a:pt x="329" y="8"/>
                  </a:cubicBezTo>
                  <a:cubicBezTo>
                    <a:pt x="330" y="7"/>
                    <a:pt x="330" y="7"/>
                    <a:pt x="330" y="7"/>
                  </a:cubicBezTo>
                  <a:cubicBezTo>
                    <a:pt x="329" y="6"/>
                    <a:pt x="329" y="6"/>
                    <a:pt x="329" y="6"/>
                  </a:cubicBezTo>
                  <a:cubicBezTo>
                    <a:pt x="328" y="6"/>
                    <a:pt x="328" y="6"/>
                    <a:pt x="328" y="6"/>
                  </a:cubicBezTo>
                  <a:close/>
                  <a:moveTo>
                    <a:pt x="265" y="63"/>
                  </a:moveTo>
                  <a:cubicBezTo>
                    <a:pt x="265" y="63"/>
                    <a:pt x="265" y="63"/>
                    <a:pt x="265" y="63"/>
                  </a:cubicBezTo>
                  <a:cubicBezTo>
                    <a:pt x="265" y="63"/>
                    <a:pt x="265" y="63"/>
                    <a:pt x="265" y="63"/>
                  </a:cubicBezTo>
                  <a:cubicBezTo>
                    <a:pt x="266" y="63"/>
                    <a:pt x="266" y="63"/>
                    <a:pt x="266" y="63"/>
                  </a:cubicBezTo>
                  <a:cubicBezTo>
                    <a:pt x="266" y="62"/>
                    <a:pt x="266" y="62"/>
                    <a:pt x="266" y="62"/>
                  </a:cubicBezTo>
                  <a:cubicBezTo>
                    <a:pt x="266" y="62"/>
                    <a:pt x="266" y="62"/>
                    <a:pt x="266" y="62"/>
                  </a:cubicBezTo>
                  <a:cubicBezTo>
                    <a:pt x="265" y="62"/>
                    <a:pt x="265" y="62"/>
                    <a:pt x="265" y="62"/>
                  </a:cubicBezTo>
                  <a:cubicBezTo>
                    <a:pt x="265" y="63"/>
                    <a:pt x="265" y="63"/>
                    <a:pt x="265" y="63"/>
                  </a:cubicBezTo>
                  <a:close/>
                  <a:moveTo>
                    <a:pt x="268" y="46"/>
                  </a:moveTo>
                  <a:cubicBezTo>
                    <a:pt x="268" y="46"/>
                    <a:pt x="268" y="46"/>
                    <a:pt x="268" y="46"/>
                  </a:cubicBezTo>
                  <a:cubicBezTo>
                    <a:pt x="268" y="45"/>
                    <a:pt x="268" y="45"/>
                    <a:pt x="268" y="45"/>
                  </a:cubicBezTo>
                  <a:cubicBezTo>
                    <a:pt x="268" y="44"/>
                    <a:pt x="268" y="44"/>
                    <a:pt x="268" y="44"/>
                  </a:cubicBezTo>
                  <a:cubicBezTo>
                    <a:pt x="268" y="43"/>
                    <a:pt x="268" y="43"/>
                    <a:pt x="268" y="43"/>
                  </a:cubicBezTo>
                  <a:cubicBezTo>
                    <a:pt x="269" y="43"/>
                    <a:pt x="269" y="43"/>
                    <a:pt x="269" y="43"/>
                  </a:cubicBezTo>
                  <a:cubicBezTo>
                    <a:pt x="269" y="43"/>
                    <a:pt x="269" y="43"/>
                    <a:pt x="269" y="43"/>
                  </a:cubicBezTo>
                  <a:cubicBezTo>
                    <a:pt x="269" y="42"/>
                    <a:pt x="269" y="42"/>
                    <a:pt x="269" y="42"/>
                  </a:cubicBezTo>
                  <a:cubicBezTo>
                    <a:pt x="269" y="42"/>
                    <a:pt x="269" y="42"/>
                    <a:pt x="269" y="42"/>
                  </a:cubicBezTo>
                  <a:cubicBezTo>
                    <a:pt x="269" y="42"/>
                    <a:pt x="269" y="42"/>
                    <a:pt x="269" y="42"/>
                  </a:cubicBezTo>
                  <a:cubicBezTo>
                    <a:pt x="268" y="43"/>
                    <a:pt x="268" y="43"/>
                    <a:pt x="268" y="43"/>
                  </a:cubicBezTo>
                  <a:cubicBezTo>
                    <a:pt x="268" y="43"/>
                    <a:pt x="268" y="43"/>
                    <a:pt x="268" y="43"/>
                  </a:cubicBezTo>
                  <a:cubicBezTo>
                    <a:pt x="267" y="42"/>
                    <a:pt x="267" y="42"/>
                    <a:pt x="267" y="42"/>
                  </a:cubicBezTo>
                  <a:cubicBezTo>
                    <a:pt x="267" y="41"/>
                    <a:pt x="267" y="41"/>
                    <a:pt x="267" y="41"/>
                  </a:cubicBezTo>
                  <a:cubicBezTo>
                    <a:pt x="267" y="41"/>
                    <a:pt x="267" y="41"/>
                    <a:pt x="267" y="41"/>
                  </a:cubicBezTo>
                  <a:cubicBezTo>
                    <a:pt x="267" y="41"/>
                    <a:pt x="267" y="41"/>
                    <a:pt x="267" y="41"/>
                  </a:cubicBezTo>
                  <a:cubicBezTo>
                    <a:pt x="266" y="41"/>
                    <a:pt x="266" y="41"/>
                    <a:pt x="266" y="41"/>
                  </a:cubicBezTo>
                  <a:cubicBezTo>
                    <a:pt x="265" y="42"/>
                    <a:pt x="265" y="42"/>
                    <a:pt x="265" y="42"/>
                  </a:cubicBezTo>
                  <a:cubicBezTo>
                    <a:pt x="264" y="43"/>
                    <a:pt x="264" y="43"/>
                    <a:pt x="264" y="43"/>
                  </a:cubicBezTo>
                  <a:cubicBezTo>
                    <a:pt x="264" y="45"/>
                    <a:pt x="264" y="44"/>
                    <a:pt x="264" y="46"/>
                  </a:cubicBezTo>
                  <a:cubicBezTo>
                    <a:pt x="264" y="47"/>
                    <a:pt x="264" y="47"/>
                    <a:pt x="264" y="47"/>
                  </a:cubicBezTo>
                  <a:cubicBezTo>
                    <a:pt x="263" y="47"/>
                    <a:pt x="263" y="47"/>
                    <a:pt x="263" y="47"/>
                  </a:cubicBezTo>
                  <a:cubicBezTo>
                    <a:pt x="263" y="47"/>
                    <a:pt x="263" y="47"/>
                    <a:pt x="263" y="47"/>
                  </a:cubicBezTo>
                  <a:cubicBezTo>
                    <a:pt x="264" y="47"/>
                    <a:pt x="264" y="47"/>
                    <a:pt x="267" y="48"/>
                  </a:cubicBezTo>
                  <a:cubicBezTo>
                    <a:pt x="268" y="48"/>
                    <a:pt x="268" y="48"/>
                    <a:pt x="269" y="48"/>
                  </a:cubicBezTo>
                  <a:cubicBezTo>
                    <a:pt x="270" y="47"/>
                    <a:pt x="270" y="47"/>
                    <a:pt x="270" y="47"/>
                  </a:cubicBezTo>
                  <a:cubicBezTo>
                    <a:pt x="270" y="47"/>
                    <a:pt x="270" y="47"/>
                    <a:pt x="270" y="47"/>
                  </a:cubicBezTo>
                  <a:cubicBezTo>
                    <a:pt x="270" y="47"/>
                    <a:pt x="270" y="47"/>
                    <a:pt x="270" y="47"/>
                  </a:cubicBezTo>
                  <a:cubicBezTo>
                    <a:pt x="269" y="47"/>
                    <a:pt x="269" y="47"/>
                    <a:pt x="269" y="47"/>
                  </a:cubicBezTo>
                  <a:cubicBezTo>
                    <a:pt x="269" y="47"/>
                    <a:pt x="268" y="46"/>
                    <a:pt x="268" y="46"/>
                  </a:cubicBezTo>
                  <a:close/>
                  <a:moveTo>
                    <a:pt x="430" y="160"/>
                  </a:moveTo>
                  <a:cubicBezTo>
                    <a:pt x="431" y="160"/>
                    <a:pt x="431" y="160"/>
                    <a:pt x="431" y="160"/>
                  </a:cubicBezTo>
                  <a:cubicBezTo>
                    <a:pt x="431" y="159"/>
                    <a:pt x="431" y="159"/>
                    <a:pt x="431" y="159"/>
                  </a:cubicBezTo>
                  <a:cubicBezTo>
                    <a:pt x="431" y="159"/>
                    <a:pt x="431" y="159"/>
                    <a:pt x="430" y="158"/>
                  </a:cubicBezTo>
                  <a:cubicBezTo>
                    <a:pt x="430" y="157"/>
                    <a:pt x="430" y="157"/>
                    <a:pt x="430" y="157"/>
                  </a:cubicBezTo>
                  <a:cubicBezTo>
                    <a:pt x="430" y="157"/>
                    <a:pt x="430" y="157"/>
                    <a:pt x="430" y="157"/>
                  </a:cubicBezTo>
                  <a:cubicBezTo>
                    <a:pt x="430" y="157"/>
                    <a:pt x="430" y="157"/>
                    <a:pt x="430" y="157"/>
                  </a:cubicBezTo>
                  <a:cubicBezTo>
                    <a:pt x="429" y="157"/>
                    <a:pt x="429" y="157"/>
                    <a:pt x="429" y="157"/>
                  </a:cubicBezTo>
                  <a:cubicBezTo>
                    <a:pt x="428" y="156"/>
                    <a:pt x="428" y="156"/>
                    <a:pt x="428" y="156"/>
                  </a:cubicBezTo>
                  <a:cubicBezTo>
                    <a:pt x="428" y="157"/>
                    <a:pt x="428" y="157"/>
                    <a:pt x="428" y="157"/>
                  </a:cubicBezTo>
                  <a:cubicBezTo>
                    <a:pt x="430" y="160"/>
                    <a:pt x="430" y="160"/>
                    <a:pt x="430" y="160"/>
                  </a:cubicBezTo>
                  <a:cubicBezTo>
                    <a:pt x="430" y="160"/>
                    <a:pt x="430" y="160"/>
                    <a:pt x="430" y="160"/>
                  </a:cubicBezTo>
                  <a:close/>
                  <a:moveTo>
                    <a:pt x="451" y="185"/>
                  </a:moveTo>
                  <a:cubicBezTo>
                    <a:pt x="451" y="184"/>
                    <a:pt x="451" y="184"/>
                    <a:pt x="451" y="184"/>
                  </a:cubicBezTo>
                  <a:cubicBezTo>
                    <a:pt x="451" y="182"/>
                    <a:pt x="453" y="178"/>
                    <a:pt x="454" y="176"/>
                  </a:cubicBezTo>
                  <a:cubicBezTo>
                    <a:pt x="454" y="175"/>
                    <a:pt x="454" y="175"/>
                    <a:pt x="454" y="175"/>
                  </a:cubicBezTo>
                  <a:cubicBezTo>
                    <a:pt x="453" y="174"/>
                    <a:pt x="453" y="174"/>
                    <a:pt x="453" y="174"/>
                  </a:cubicBezTo>
                  <a:cubicBezTo>
                    <a:pt x="453" y="172"/>
                    <a:pt x="453" y="172"/>
                    <a:pt x="453" y="172"/>
                  </a:cubicBezTo>
                  <a:cubicBezTo>
                    <a:pt x="453" y="172"/>
                    <a:pt x="453" y="172"/>
                    <a:pt x="453" y="172"/>
                  </a:cubicBezTo>
                  <a:cubicBezTo>
                    <a:pt x="453" y="172"/>
                    <a:pt x="453" y="172"/>
                    <a:pt x="452" y="172"/>
                  </a:cubicBezTo>
                  <a:cubicBezTo>
                    <a:pt x="452" y="173"/>
                    <a:pt x="452" y="173"/>
                    <a:pt x="452" y="173"/>
                  </a:cubicBezTo>
                  <a:cubicBezTo>
                    <a:pt x="452" y="173"/>
                    <a:pt x="452" y="173"/>
                    <a:pt x="452" y="173"/>
                  </a:cubicBezTo>
                  <a:cubicBezTo>
                    <a:pt x="453" y="174"/>
                    <a:pt x="453" y="174"/>
                    <a:pt x="453" y="174"/>
                  </a:cubicBezTo>
                  <a:cubicBezTo>
                    <a:pt x="453" y="175"/>
                    <a:pt x="453" y="175"/>
                    <a:pt x="453" y="175"/>
                  </a:cubicBezTo>
                  <a:cubicBezTo>
                    <a:pt x="452" y="176"/>
                    <a:pt x="452" y="176"/>
                    <a:pt x="452" y="176"/>
                  </a:cubicBezTo>
                  <a:cubicBezTo>
                    <a:pt x="451" y="177"/>
                    <a:pt x="451" y="177"/>
                    <a:pt x="451" y="177"/>
                  </a:cubicBezTo>
                  <a:cubicBezTo>
                    <a:pt x="451" y="179"/>
                    <a:pt x="451" y="179"/>
                    <a:pt x="451" y="179"/>
                  </a:cubicBezTo>
                  <a:cubicBezTo>
                    <a:pt x="451" y="179"/>
                    <a:pt x="451" y="179"/>
                    <a:pt x="451" y="179"/>
                  </a:cubicBezTo>
                  <a:cubicBezTo>
                    <a:pt x="450" y="181"/>
                    <a:pt x="450" y="181"/>
                    <a:pt x="450" y="181"/>
                  </a:cubicBezTo>
                  <a:cubicBezTo>
                    <a:pt x="450" y="182"/>
                    <a:pt x="450" y="182"/>
                    <a:pt x="450" y="182"/>
                  </a:cubicBezTo>
                  <a:cubicBezTo>
                    <a:pt x="450" y="184"/>
                    <a:pt x="450" y="184"/>
                    <a:pt x="450" y="184"/>
                  </a:cubicBezTo>
                  <a:cubicBezTo>
                    <a:pt x="451" y="185"/>
                    <a:pt x="451" y="185"/>
                    <a:pt x="451" y="185"/>
                  </a:cubicBezTo>
                  <a:close/>
                  <a:moveTo>
                    <a:pt x="455" y="204"/>
                  </a:moveTo>
                  <a:cubicBezTo>
                    <a:pt x="455" y="204"/>
                    <a:pt x="455" y="204"/>
                    <a:pt x="455" y="204"/>
                  </a:cubicBezTo>
                  <a:cubicBezTo>
                    <a:pt x="455" y="202"/>
                    <a:pt x="455" y="202"/>
                    <a:pt x="455" y="202"/>
                  </a:cubicBezTo>
                  <a:cubicBezTo>
                    <a:pt x="455" y="200"/>
                    <a:pt x="455" y="200"/>
                    <a:pt x="455" y="200"/>
                  </a:cubicBezTo>
                  <a:cubicBezTo>
                    <a:pt x="455" y="200"/>
                    <a:pt x="455" y="200"/>
                    <a:pt x="455" y="200"/>
                  </a:cubicBezTo>
                  <a:cubicBezTo>
                    <a:pt x="454" y="200"/>
                    <a:pt x="454" y="200"/>
                    <a:pt x="454" y="200"/>
                  </a:cubicBezTo>
                  <a:cubicBezTo>
                    <a:pt x="454" y="202"/>
                    <a:pt x="454" y="201"/>
                    <a:pt x="454" y="203"/>
                  </a:cubicBezTo>
                  <a:lnTo>
                    <a:pt x="455" y="204"/>
                  </a:lnTo>
                  <a:close/>
                  <a:moveTo>
                    <a:pt x="455" y="206"/>
                  </a:moveTo>
                  <a:cubicBezTo>
                    <a:pt x="455" y="208"/>
                    <a:pt x="455" y="208"/>
                    <a:pt x="455" y="208"/>
                  </a:cubicBezTo>
                  <a:cubicBezTo>
                    <a:pt x="455" y="209"/>
                    <a:pt x="455" y="209"/>
                    <a:pt x="455" y="209"/>
                  </a:cubicBezTo>
                  <a:cubicBezTo>
                    <a:pt x="455" y="209"/>
                    <a:pt x="455" y="209"/>
                    <a:pt x="455" y="209"/>
                  </a:cubicBezTo>
                  <a:cubicBezTo>
                    <a:pt x="456" y="205"/>
                    <a:pt x="456" y="205"/>
                    <a:pt x="456" y="205"/>
                  </a:cubicBezTo>
                  <a:cubicBezTo>
                    <a:pt x="456" y="205"/>
                    <a:pt x="456" y="205"/>
                    <a:pt x="456" y="205"/>
                  </a:cubicBezTo>
                  <a:cubicBezTo>
                    <a:pt x="455" y="205"/>
                    <a:pt x="455" y="205"/>
                    <a:pt x="455" y="205"/>
                  </a:cubicBezTo>
                  <a:cubicBezTo>
                    <a:pt x="455" y="206"/>
                    <a:pt x="455" y="206"/>
                    <a:pt x="455" y="206"/>
                  </a:cubicBezTo>
                  <a:close/>
                  <a:moveTo>
                    <a:pt x="422" y="142"/>
                  </a:moveTo>
                  <a:cubicBezTo>
                    <a:pt x="423" y="142"/>
                    <a:pt x="423" y="142"/>
                    <a:pt x="423" y="142"/>
                  </a:cubicBezTo>
                  <a:cubicBezTo>
                    <a:pt x="422" y="141"/>
                    <a:pt x="422" y="141"/>
                    <a:pt x="422" y="141"/>
                  </a:cubicBezTo>
                  <a:cubicBezTo>
                    <a:pt x="422" y="141"/>
                    <a:pt x="422" y="141"/>
                    <a:pt x="422" y="141"/>
                  </a:cubicBezTo>
                  <a:cubicBezTo>
                    <a:pt x="422" y="142"/>
                    <a:pt x="422" y="142"/>
                    <a:pt x="422" y="142"/>
                  </a:cubicBezTo>
                  <a:cubicBezTo>
                    <a:pt x="422" y="142"/>
                    <a:pt x="422" y="142"/>
                    <a:pt x="422" y="142"/>
                  </a:cubicBezTo>
                  <a:cubicBezTo>
                    <a:pt x="422" y="142"/>
                    <a:pt x="422" y="142"/>
                    <a:pt x="422" y="142"/>
                  </a:cubicBezTo>
                  <a:cubicBezTo>
                    <a:pt x="422" y="142"/>
                    <a:pt x="422" y="142"/>
                    <a:pt x="422" y="142"/>
                  </a:cubicBezTo>
                  <a:close/>
                  <a:moveTo>
                    <a:pt x="416" y="141"/>
                  </a:moveTo>
                  <a:cubicBezTo>
                    <a:pt x="416" y="140"/>
                    <a:pt x="416" y="140"/>
                    <a:pt x="415" y="139"/>
                  </a:cubicBezTo>
                  <a:cubicBezTo>
                    <a:pt x="415" y="139"/>
                    <a:pt x="415" y="139"/>
                    <a:pt x="415" y="139"/>
                  </a:cubicBezTo>
                  <a:cubicBezTo>
                    <a:pt x="415" y="140"/>
                    <a:pt x="415" y="140"/>
                    <a:pt x="415" y="140"/>
                  </a:cubicBezTo>
                  <a:cubicBezTo>
                    <a:pt x="415" y="141"/>
                    <a:pt x="415" y="141"/>
                    <a:pt x="415" y="141"/>
                  </a:cubicBezTo>
                  <a:cubicBezTo>
                    <a:pt x="416" y="141"/>
                    <a:pt x="416" y="141"/>
                    <a:pt x="416" y="141"/>
                  </a:cubicBezTo>
                  <a:close/>
                  <a:moveTo>
                    <a:pt x="373" y="94"/>
                  </a:moveTo>
                  <a:cubicBezTo>
                    <a:pt x="374" y="95"/>
                    <a:pt x="374" y="95"/>
                    <a:pt x="374" y="95"/>
                  </a:cubicBezTo>
                  <a:cubicBezTo>
                    <a:pt x="374" y="96"/>
                    <a:pt x="374" y="96"/>
                    <a:pt x="374" y="96"/>
                  </a:cubicBezTo>
                  <a:cubicBezTo>
                    <a:pt x="375" y="97"/>
                    <a:pt x="375" y="97"/>
                    <a:pt x="375" y="97"/>
                  </a:cubicBezTo>
                  <a:cubicBezTo>
                    <a:pt x="375" y="96"/>
                    <a:pt x="375" y="96"/>
                    <a:pt x="375" y="96"/>
                  </a:cubicBezTo>
                  <a:cubicBezTo>
                    <a:pt x="375" y="96"/>
                    <a:pt x="375" y="96"/>
                    <a:pt x="375" y="96"/>
                  </a:cubicBezTo>
                  <a:cubicBezTo>
                    <a:pt x="375" y="95"/>
                    <a:pt x="375" y="95"/>
                    <a:pt x="375" y="95"/>
                  </a:cubicBezTo>
                  <a:cubicBezTo>
                    <a:pt x="375" y="94"/>
                    <a:pt x="375" y="94"/>
                    <a:pt x="375" y="94"/>
                  </a:cubicBezTo>
                  <a:cubicBezTo>
                    <a:pt x="374" y="94"/>
                    <a:pt x="374" y="94"/>
                    <a:pt x="374" y="94"/>
                  </a:cubicBezTo>
                  <a:cubicBezTo>
                    <a:pt x="374" y="94"/>
                    <a:pt x="374" y="94"/>
                    <a:pt x="374" y="94"/>
                  </a:cubicBezTo>
                  <a:cubicBezTo>
                    <a:pt x="374" y="94"/>
                    <a:pt x="374" y="94"/>
                    <a:pt x="374" y="94"/>
                  </a:cubicBezTo>
                  <a:cubicBezTo>
                    <a:pt x="373" y="94"/>
                    <a:pt x="373" y="94"/>
                    <a:pt x="373" y="94"/>
                  </a:cubicBezTo>
                  <a:cubicBezTo>
                    <a:pt x="373" y="94"/>
                    <a:pt x="373" y="94"/>
                    <a:pt x="373" y="94"/>
                  </a:cubicBezTo>
                  <a:close/>
                  <a:moveTo>
                    <a:pt x="330" y="2"/>
                  </a:moveTo>
                  <a:cubicBezTo>
                    <a:pt x="330" y="1"/>
                    <a:pt x="330" y="1"/>
                    <a:pt x="330" y="1"/>
                  </a:cubicBezTo>
                  <a:cubicBezTo>
                    <a:pt x="330" y="1"/>
                    <a:pt x="330" y="1"/>
                    <a:pt x="330" y="1"/>
                  </a:cubicBezTo>
                  <a:cubicBezTo>
                    <a:pt x="329" y="1"/>
                    <a:pt x="329" y="1"/>
                    <a:pt x="329" y="1"/>
                  </a:cubicBezTo>
                  <a:cubicBezTo>
                    <a:pt x="329" y="1"/>
                    <a:pt x="329" y="1"/>
                    <a:pt x="329" y="1"/>
                  </a:cubicBezTo>
                  <a:cubicBezTo>
                    <a:pt x="329" y="2"/>
                    <a:pt x="329" y="2"/>
                    <a:pt x="329" y="2"/>
                  </a:cubicBezTo>
                  <a:cubicBezTo>
                    <a:pt x="330" y="2"/>
                    <a:pt x="330" y="2"/>
                    <a:pt x="330" y="2"/>
                  </a:cubicBezTo>
                  <a:close/>
                  <a:moveTo>
                    <a:pt x="405" y="116"/>
                  </a:moveTo>
                  <a:cubicBezTo>
                    <a:pt x="405" y="115"/>
                    <a:pt x="405" y="115"/>
                    <a:pt x="405" y="115"/>
                  </a:cubicBezTo>
                  <a:cubicBezTo>
                    <a:pt x="404" y="115"/>
                    <a:pt x="404" y="115"/>
                    <a:pt x="404" y="115"/>
                  </a:cubicBezTo>
                  <a:cubicBezTo>
                    <a:pt x="404" y="116"/>
                    <a:pt x="404" y="116"/>
                    <a:pt x="404" y="116"/>
                  </a:cubicBezTo>
                  <a:cubicBezTo>
                    <a:pt x="404" y="116"/>
                    <a:pt x="404" y="116"/>
                    <a:pt x="404" y="116"/>
                  </a:cubicBezTo>
                  <a:cubicBezTo>
                    <a:pt x="405" y="116"/>
                    <a:pt x="405" y="116"/>
                    <a:pt x="405" y="116"/>
                  </a:cubicBezTo>
                  <a:cubicBezTo>
                    <a:pt x="405" y="116"/>
                    <a:pt x="405" y="116"/>
                    <a:pt x="405" y="116"/>
                  </a:cubicBezTo>
                  <a:close/>
                  <a:moveTo>
                    <a:pt x="405" y="118"/>
                  </a:moveTo>
                  <a:cubicBezTo>
                    <a:pt x="405" y="118"/>
                    <a:pt x="405" y="118"/>
                    <a:pt x="405" y="118"/>
                  </a:cubicBezTo>
                  <a:cubicBezTo>
                    <a:pt x="406" y="118"/>
                    <a:pt x="406" y="118"/>
                    <a:pt x="406" y="118"/>
                  </a:cubicBezTo>
                  <a:cubicBezTo>
                    <a:pt x="406" y="118"/>
                    <a:pt x="406" y="118"/>
                    <a:pt x="406" y="118"/>
                  </a:cubicBezTo>
                  <a:cubicBezTo>
                    <a:pt x="405" y="117"/>
                    <a:pt x="405" y="117"/>
                    <a:pt x="405" y="117"/>
                  </a:cubicBezTo>
                  <a:cubicBezTo>
                    <a:pt x="405" y="116"/>
                    <a:pt x="405" y="116"/>
                    <a:pt x="405" y="116"/>
                  </a:cubicBezTo>
                  <a:cubicBezTo>
                    <a:pt x="405" y="118"/>
                    <a:pt x="405" y="118"/>
                    <a:pt x="405" y="118"/>
                  </a:cubicBezTo>
                  <a:cubicBezTo>
                    <a:pt x="405" y="118"/>
                    <a:pt x="405" y="118"/>
                    <a:pt x="405" y="118"/>
                  </a:cubicBezTo>
                  <a:close/>
                  <a:moveTo>
                    <a:pt x="298" y="80"/>
                  </a:moveTo>
                  <a:cubicBezTo>
                    <a:pt x="298" y="80"/>
                    <a:pt x="298" y="80"/>
                    <a:pt x="298" y="80"/>
                  </a:cubicBezTo>
                  <a:cubicBezTo>
                    <a:pt x="298" y="81"/>
                    <a:pt x="298" y="81"/>
                    <a:pt x="298" y="81"/>
                  </a:cubicBezTo>
                  <a:cubicBezTo>
                    <a:pt x="298" y="81"/>
                    <a:pt x="299" y="81"/>
                    <a:pt x="299" y="80"/>
                  </a:cubicBezTo>
                  <a:cubicBezTo>
                    <a:pt x="299" y="80"/>
                    <a:pt x="299" y="80"/>
                    <a:pt x="299" y="80"/>
                  </a:cubicBezTo>
                  <a:cubicBezTo>
                    <a:pt x="299" y="79"/>
                    <a:pt x="299" y="79"/>
                    <a:pt x="299" y="79"/>
                  </a:cubicBezTo>
                  <a:cubicBezTo>
                    <a:pt x="298" y="80"/>
                    <a:pt x="298" y="80"/>
                    <a:pt x="298" y="80"/>
                  </a:cubicBezTo>
                  <a:close/>
                  <a:moveTo>
                    <a:pt x="366" y="351"/>
                  </a:moveTo>
                  <a:cubicBezTo>
                    <a:pt x="365" y="350"/>
                    <a:pt x="365" y="350"/>
                    <a:pt x="365" y="350"/>
                  </a:cubicBezTo>
                  <a:cubicBezTo>
                    <a:pt x="364" y="351"/>
                    <a:pt x="364" y="351"/>
                    <a:pt x="364" y="351"/>
                  </a:cubicBezTo>
                  <a:cubicBezTo>
                    <a:pt x="364" y="351"/>
                    <a:pt x="364" y="351"/>
                    <a:pt x="363" y="352"/>
                  </a:cubicBezTo>
                  <a:cubicBezTo>
                    <a:pt x="364" y="352"/>
                    <a:pt x="364" y="352"/>
                    <a:pt x="364" y="352"/>
                  </a:cubicBezTo>
                  <a:cubicBezTo>
                    <a:pt x="366" y="351"/>
                    <a:pt x="366" y="351"/>
                    <a:pt x="366" y="351"/>
                  </a:cubicBezTo>
                  <a:close/>
                  <a:moveTo>
                    <a:pt x="397" y="375"/>
                  </a:moveTo>
                  <a:cubicBezTo>
                    <a:pt x="397" y="374"/>
                    <a:pt x="397" y="374"/>
                    <a:pt x="397" y="374"/>
                  </a:cubicBezTo>
                  <a:cubicBezTo>
                    <a:pt x="396" y="374"/>
                    <a:pt x="396" y="374"/>
                    <a:pt x="396" y="374"/>
                  </a:cubicBezTo>
                  <a:cubicBezTo>
                    <a:pt x="394" y="371"/>
                    <a:pt x="394" y="371"/>
                    <a:pt x="394" y="371"/>
                  </a:cubicBezTo>
                  <a:cubicBezTo>
                    <a:pt x="393" y="371"/>
                    <a:pt x="393" y="371"/>
                    <a:pt x="393" y="371"/>
                  </a:cubicBezTo>
                  <a:cubicBezTo>
                    <a:pt x="392" y="372"/>
                    <a:pt x="392" y="372"/>
                    <a:pt x="392" y="372"/>
                  </a:cubicBezTo>
                  <a:cubicBezTo>
                    <a:pt x="391" y="373"/>
                    <a:pt x="391" y="373"/>
                    <a:pt x="391" y="373"/>
                  </a:cubicBezTo>
                  <a:cubicBezTo>
                    <a:pt x="392" y="373"/>
                    <a:pt x="392" y="373"/>
                    <a:pt x="392" y="373"/>
                  </a:cubicBezTo>
                  <a:cubicBezTo>
                    <a:pt x="393" y="373"/>
                    <a:pt x="393" y="373"/>
                    <a:pt x="393" y="373"/>
                  </a:cubicBezTo>
                  <a:cubicBezTo>
                    <a:pt x="393" y="374"/>
                    <a:pt x="393" y="374"/>
                    <a:pt x="393" y="374"/>
                  </a:cubicBezTo>
                  <a:cubicBezTo>
                    <a:pt x="393" y="375"/>
                    <a:pt x="393" y="375"/>
                    <a:pt x="393" y="375"/>
                  </a:cubicBezTo>
                  <a:cubicBezTo>
                    <a:pt x="393" y="376"/>
                    <a:pt x="395" y="378"/>
                    <a:pt x="395" y="379"/>
                  </a:cubicBezTo>
                  <a:cubicBezTo>
                    <a:pt x="396" y="378"/>
                    <a:pt x="396" y="378"/>
                    <a:pt x="396" y="378"/>
                  </a:cubicBezTo>
                  <a:cubicBezTo>
                    <a:pt x="397" y="377"/>
                    <a:pt x="397" y="377"/>
                    <a:pt x="397" y="377"/>
                  </a:cubicBezTo>
                  <a:cubicBezTo>
                    <a:pt x="398" y="377"/>
                    <a:pt x="398" y="377"/>
                    <a:pt x="398" y="377"/>
                  </a:cubicBezTo>
                  <a:cubicBezTo>
                    <a:pt x="398" y="377"/>
                    <a:pt x="398" y="377"/>
                    <a:pt x="398" y="377"/>
                  </a:cubicBezTo>
                  <a:cubicBezTo>
                    <a:pt x="397" y="376"/>
                    <a:pt x="397" y="376"/>
                    <a:pt x="397" y="376"/>
                  </a:cubicBezTo>
                  <a:cubicBezTo>
                    <a:pt x="397" y="376"/>
                    <a:pt x="397" y="376"/>
                    <a:pt x="397" y="376"/>
                  </a:cubicBezTo>
                  <a:cubicBezTo>
                    <a:pt x="397" y="375"/>
                    <a:pt x="397" y="375"/>
                    <a:pt x="397" y="375"/>
                  </a:cubicBezTo>
                  <a:close/>
                  <a:moveTo>
                    <a:pt x="397" y="382"/>
                  </a:moveTo>
                  <a:cubicBezTo>
                    <a:pt x="396" y="382"/>
                    <a:pt x="396" y="382"/>
                    <a:pt x="396" y="382"/>
                  </a:cubicBezTo>
                  <a:cubicBezTo>
                    <a:pt x="396" y="382"/>
                    <a:pt x="396" y="382"/>
                    <a:pt x="396" y="382"/>
                  </a:cubicBezTo>
                  <a:cubicBezTo>
                    <a:pt x="395" y="382"/>
                    <a:pt x="395" y="382"/>
                    <a:pt x="395" y="382"/>
                  </a:cubicBezTo>
                  <a:cubicBezTo>
                    <a:pt x="395" y="383"/>
                    <a:pt x="395" y="383"/>
                    <a:pt x="395" y="383"/>
                  </a:cubicBezTo>
                  <a:cubicBezTo>
                    <a:pt x="396" y="383"/>
                    <a:pt x="396" y="383"/>
                    <a:pt x="396" y="383"/>
                  </a:cubicBezTo>
                  <a:cubicBezTo>
                    <a:pt x="397" y="382"/>
                    <a:pt x="397" y="382"/>
                    <a:pt x="397" y="382"/>
                  </a:cubicBezTo>
                  <a:close/>
                  <a:moveTo>
                    <a:pt x="362" y="354"/>
                  </a:moveTo>
                  <a:cubicBezTo>
                    <a:pt x="363" y="353"/>
                    <a:pt x="363" y="353"/>
                    <a:pt x="363" y="353"/>
                  </a:cubicBezTo>
                  <a:cubicBezTo>
                    <a:pt x="364" y="354"/>
                    <a:pt x="364" y="354"/>
                    <a:pt x="364" y="354"/>
                  </a:cubicBezTo>
                  <a:cubicBezTo>
                    <a:pt x="364" y="354"/>
                    <a:pt x="364" y="354"/>
                    <a:pt x="364" y="354"/>
                  </a:cubicBezTo>
                  <a:cubicBezTo>
                    <a:pt x="364" y="353"/>
                    <a:pt x="364" y="353"/>
                    <a:pt x="364" y="353"/>
                  </a:cubicBezTo>
                  <a:cubicBezTo>
                    <a:pt x="364" y="353"/>
                    <a:pt x="364" y="353"/>
                    <a:pt x="364" y="353"/>
                  </a:cubicBezTo>
                  <a:cubicBezTo>
                    <a:pt x="363" y="353"/>
                    <a:pt x="363" y="353"/>
                    <a:pt x="363" y="353"/>
                  </a:cubicBezTo>
                  <a:lnTo>
                    <a:pt x="362" y="354"/>
                  </a:lnTo>
                  <a:close/>
                  <a:moveTo>
                    <a:pt x="358" y="382"/>
                  </a:moveTo>
                  <a:cubicBezTo>
                    <a:pt x="358" y="381"/>
                    <a:pt x="358" y="381"/>
                    <a:pt x="358" y="381"/>
                  </a:cubicBezTo>
                  <a:cubicBezTo>
                    <a:pt x="358" y="381"/>
                    <a:pt x="358" y="381"/>
                    <a:pt x="358" y="381"/>
                  </a:cubicBezTo>
                  <a:cubicBezTo>
                    <a:pt x="358" y="382"/>
                    <a:pt x="358" y="382"/>
                    <a:pt x="358" y="382"/>
                  </a:cubicBezTo>
                  <a:cubicBezTo>
                    <a:pt x="357" y="382"/>
                    <a:pt x="357" y="382"/>
                    <a:pt x="357" y="382"/>
                  </a:cubicBezTo>
                  <a:cubicBezTo>
                    <a:pt x="358" y="383"/>
                    <a:pt x="358" y="383"/>
                    <a:pt x="358" y="383"/>
                  </a:cubicBezTo>
                  <a:cubicBezTo>
                    <a:pt x="358" y="382"/>
                    <a:pt x="358" y="382"/>
                    <a:pt x="358" y="382"/>
                  </a:cubicBezTo>
                  <a:close/>
                  <a:moveTo>
                    <a:pt x="261" y="42"/>
                  </a:moveTo>
                  <a:cubicBezTo>
                    <a:pt x="261" y="42"/>
                    <a:pt x="261" y="42"/>
                    <a:pt x="261" y="42"/>
                  </a:cubicBezTo>
                  <a:cubicBezTo>
                    <a:pt x="261" y="42"/>
                    <a:pt x="261" y="42"/>
                    <a:pt x="261" y="42"/>
                  </a:cubicBezTo>
                  <a:cubicBezTo>
                    <a:pt x="262" y="43"/>
                    <a:pt x="262" y="43"/>
                    <a:pt x="262" y="43"/>
                  </a:cubicBezTo>
                  <a:cubicBezTo>
                    <a:pt x="262" y="43"/>
                    <a:pt x="262" y="43"/>
                    <a:pt x="262" y="43"/>
                  </a:cubicBezTo>
                  <a:cubicBezTo>
                    <a:pt x="262" y="42"/>
                    <a:pt x="262" y="42"/>
                    <a:pt x="262" y="42"/>
                  </a:cubicBezTo>
                  <a:cubicBezTo>
                    <a:pt x="262" y="41"/>
                    <a:pt x="262" y="41"/>
                    <a:pt x="262" y="41"/>
                  </a:cubicBezTo>
                  <a:cubicBezTo>
                    <a:pt x="262" y="41"/>
                    <a:pt x="262" y="41"/>
                    <a:pt x="262" y="41"/>
                  </a:cubicBezTo>
                  <a:cubicBezTo>
                    <a:pt x="261" y="42"/>
                    <a:pt x="261" y="42"/>
                    <a:pt x="261" y="42"/>
                  </a:cubicBezTo>
                  <a:cubicBezTo>
                    <a:pt x="261" y="42"/>
                    <a:pt x="261" y="42"/>
                    <a:pt x="261" y="42"/>
                  </a:cubicBezTo>
                  <a:close/>
                  <a:moveTo>
                    <a:pt x="516" y="616"/>
                  </a:moveTo>
                  <a:cubicBezTo>
                    <a:pt x="516" y="620"/>
                    <a:pt x="516" y="620"/>
                    <a:pt x="516" y="620"/>
                  </a:cubicBezTo>
                  <a:cubicBezTo>
                    <a:pt x="516" y="621"/>
                    <a:pt x="516" y="621"/>
                    <a:pt x="516" y="621"/>
                  </a:cubicBezTo>
                  <a:cubicBezTo>
                    <a:pt x="517" y="618"/>
                    <a:pt x="517" y="617"/>
                    <a:pt x="517" y="615"/>
                  </a:cubicBezTo>
                  <a:cubicBezTo>
                    <a:pt x="516" y="616"/>
                    <a:pt x="516" y="616"/>
                    <a:pt x="516" y="616"/>
                  </a:cubicBezTo>
                  <a:close/>
                  <a:moveTo>
                    <a:pt x="398" y="379"/>
                  </a:moveTo>
                  <a:cubicBezTo>
                    <a:pt x="396" y="380"/>
                    <a:pt x="396" y="380"/>
                    <a:pt x="396" y="380"/>
                  </a:cubicBezTo>
                  <a:cubicBezTo>
                    <a:pt x="395" y="380"/>
                    <a:pt x="395" y="380"/>
                    <a:pt x="395" y="380"/>
                  </a:cubicBezTo>
                  <a:cubicBezTo>
                    <a:pt x="394" y="380"/>
                    <a:pt x="394" y="380"/>
                    <a:pt x="394" y="380"/>
                  </a:cubicBezTo>
                  <a:cubicBezTo>
                    <a:pt x="394" y="381"/>
                    <a:pt x="394" y="381"/>
                    <a:pt x="394" y="381"/>
                  </a:cubicBezTo>
                  <a:cubicBezTo>
                    <a:pt x="395" y="381"/>
                    <a:pt x="395" y="381"/>
                    <a:pt x="395" y="381"/>
                  </a:cubicBezTo>
                  <a:cubicBezTo>
                    <a:pt x="396" y="381"/>
                    <a:pt x="396" y="381"/>
                    <a:pt x="396" y="381"/>
                  </a:cubicBezTo>
                  <a:cubicBezTo>
                    <a:pt x="398" y="381"/>
                    <a:pt x="398" y="381"/>
                    <a:pt x="398" y="381"/>
                  </a:cubicBezTo>
                  <a:cubicBezTo>
                    <a:pt x="398" y="382"/>
                    <a:pt x="398" y="382"/>
                    <a:pt x="398" y="382"/>
                  </a:cubicBezTo>
                  <a:cubicBezTo>
                    <a:pt x="399" y="382"/>
                    <a:pt x="399" y="382"/>
                    <a:pt x="399" y="382"/>
                  </a:cubicBezTo>
                  <a:cubicBezTo>
                    <a:pt x="399" y="381"/>
                    <a:pt x="399" y="381"/>
                    <a:pt x="399" y="381"/>
                  </a:cubicBezTo>
                  <a:cubicBezTo>
                    <a:pt x="399" y="380"/>
                    <a:pt x="399" y="380"/>
                    <a:pt x="399" y="380"/>
                  </a:cubicBezTo>
                  <a:lnTo>
                    <a:pt x="398" y="379"/>
                  </a:lnTo>
                  <a:close/>
                  <a:moveTo>
                    <a:pt x="398" y="406"/>
                  </a:moveTo>
                  <a:cubicBezTo>
                    <a:pt x="398" y="406"/>
                    <a:pt x="398" y="406"/>
                    <a:pt x="398" y="406"/>
                  </a:cubicBezTo>
                  <a:cubicBezTo>
                    <a:pt x="397" y="405"/>
                    <a:pt x="397" y="405"/>
                    <a:pt x="397" y="405"/>
                  </a:cubicBezTo>
                  <a:cubicBezTo>
                    <a:pt x="397" y="405"/>
                    <a:pt x="397" y="405"/>
                    <a:pt x="398" y="403"/>
                  </a:cubicBezTo>
                  <a:cubicBezTo>
                    <a:pt x="397" y="401"/>
                    <a:pt x="397" y="390"/>
                    <a:pt x="397" y="389"/>
                  </a:cubicBezTo>
                  <a:cubicBezTo>
                    <a:pt x="396" y="387"/>
                    <a:pt x="396" y="387"/>
                    <a:pt x="396" y="387"/>
                  </a:cubicBezTo>
                  <a:cubicBezTo>
                    <a:pt x="394" y="386"/>
                    <a:pt x="394" y="386"/>
                    <a:pt x="394" y="386"/>
                  </a:cubicBezTo>
                  <a:cubicBezTo>
                    <a:pt x="394" y="386"/>
                    <a:pt x="394" y="386"/>
                    <a:pt x="394" y="386"/>
                  </a:cubicBezTo>
                  <a:cubicBezTo>
                    <a:pt x="393" y="388"/>
                    <a:pt x="393" y="388"/>
                    <a:pt x="393" y="388"/>
                  </a:cubicBezTo>
                  <a:cubicBezTo>
                    <a:pt x="392" y="388"/>
                    <a:pt x="391" y="387"/>
                    <a:pt x="390" y="387"/>
                  </a:cubicBezTo>
                  <a:cubicBezTo>
                    <a:pt x="389" y="388"/>
                    <a:pt x="389" y="388"/>
                    <a:pt x="388" y="390"/>
                  </a:cubicBezTo>
                  <a:cubicBezTo>
                    <a:pt x="387" y="389"/>
                    <a:pt x="387" y="389"/>
                    <a:pt x="386" y="389"/>
                  </a:cubicBezTo>
                  <a:cubicBezTo>
                    <a:pt x="386" y="389"/>
                    <a:pt x="386" y="389"/>
                    <a:pt x="386" y="389"/>
                  </a:cubicBezTo>
                  <a:cubicBezTo>
                    <a:pt x="385" y="389"/>
                    <a:pt x="385" y="389"/>
                    <a:pt x="385" y="389"/>
                  </a:cubicBezTo>
                  <a:cubicBezTo>
                    <a:pt x="384" y="389"/>
                    <a:pt x="384" y="389"/>
                    <a:pt x="383" y="389"/>
                  </a:cubicBezTo>
                  <a:cubicBezTo>
                    <a:pt x="382" y="390"/>
                    <a:pt x="382" y="390"/>
                    <a:pt x="381" y="390"/>
                  </a:cubicBezTo>
                  <a:cubicBezTo>
                    <a:pt x="381" y="391"/>
                    <a:pt x="381" y="391"/>
                    <a:pt x="381" y="391"/>
                  </a:cubicBezTo>
                  <a:cubicBezTo>
                    <a:pt x="381" y="392"/>
                    <a:pt x="381" y="392"/>
                    <a:pt x="381" y="392"/>
                  </a:cubicBezTo>
                  <a:cubicBezTo>
                    <a:pt x="380" y="391"/>
                    <a:pt x="381" y="391"/>
                    <a:pt x="380" y="391"/>
                  </a:cubicBezTo>
                  <a:cubicBezTo>
                    <a:pt x="379" y="391"/>
                    <a:pt x="379" y="391"/>
                    <a:pt x="378" y="392"/>
                  </a:cubicBezTo>
                  <a:cubicBezTo>
                    <a:pt x="375" y="392"/>
                    <a:pt x="375" y="392"/>
                    <a:pt x="375" y="392"/>
                  </a:cubicBezTo>
                  <a:cubicBezTo>
                    <a:pt x="372" y="391"/>
                    <a:pt x="373" y="391"/>
                    <a:pt x="370" y="390"/>
                  </a:cubicBezTo>
                  <a:cubicBezTo>
                    <a:pt x="369" y="389"/>
                    <a:pt x="369" y="390"/>
                    <a:pt x="369" y="389"/>
                  </a:cubicBezTo>
                  <a:cubicBezTo>
                    <a:pt x="368" y="389"/>
                    <a:pt x="368" y="389"/>
                    <a:pt x="367" y="388"/>
                  </a:cubicBezTo>
                  <a:cubicBezTo>
                    <a:pt x="366" y="387"/>
                    <a:pt x="366" y="387"/>
                    <a:pt x="366" y="387"/>
                  </a:cubicBezTo>
                  <a:cubicBezTo>
                    <a:pt x="366" y="387"/>
                    <a:pt x="366" y="387"/>
                    <a:pt x="366" y="387"/>
                  </a:cubicBezTo>
                  <a:cubicBezTo>
                    <a:pt x="365" y="387"/>
                    <a:pt x="365" y="387"/>
                    <a:pt x="365" y="387"/>
                  </a:cubicBezTo>
                  <a:cubicBezTo>
                    <a:pt x="364" y="387"/>
                    <a:pt x="364" y="387"/>
                    <a:pt x="364" y="387"/>
                  </a:cubicBezTo>
                  <a:cubicBezTo>
                    <a:pt x="364" y="386"/>
                    <a:pt x="364" y="386"/>
                    <a:pt x="364" y="386"/>
                  </a:cubicBezTo>
                  <a:cubicBezTo>
                    <a:pt x="363" y="386"/>
                    <a:pt x="363" y="386"/>
                    <a:pt x="363" y="386"/>
                  </a:cubicBezTo>
                  <a:cubicBezTo>
                    <a:pt x="362" y="386"/>
                    <a:pt x="362" y="386"/>
                    <a:pt x="362" y="386"/>
                  </a:cubicBezTo>
                  <a:cubicBezTo>
                    <a:pt x="361" y="386"/>
                    <a:pt x="361" y="386"/>
                    <a:pt x="361" y="386"/>
                  </a:cubicBezTo>
                  <a:cubicBezTo>
                    <a:pt x="358" y="385"/>
                    <a:pt x="358" y="385"/>
                    <a:pt x="357" y="385"/>
                  </a:cubicBezTo>
                  <a:cubicBezTo>
                    <a:pt x="357" y="386"/>
                    <a:pt x="357" y="386"/>
                    <a:pt x="356" y="389"/>
                  </a:cubicBezTo>
                  <a:cubicBezTo>
                    <a:pt x="357" y="392"/>
                    <a:pt x="357" y="392"/>
                    <a:pt x="358" y="395"/>
                  </a:cubicBezTo>
                  <a:cubicBezTo>
                    <a:pt x="358" y="395"/>
                    <a:pt x="358" y="395"/>
                    <a:pt x="358" y="395"/>
                  </a:cubicBezTo>
                  <a:cubicBezTo>
                    <a:pt x="359" y="398"/>
                    <a:pt x="361" y="402"/>
                    <a:pt x="363" y="405"/>
                  </a:cubicBezTo>
                  <a:cubicBezTo>
                    <a:pt x="363" y="406"/>
                    <a:pt x="363" y="406"/>
                    <a:pt x="363" y="406"/>
                  </a:cubicBezTo>
                  <a:cubicBezTo>
                    <a:pt x="363" y="407"/>
                    <a:pt x="363" y="407"/>
                    <a:pt x="363" y="407"/>
                  </a:cubicBezTo>
                  <a:cubicBezTo>
                    <a:pt x="364" y="407"/>
                    <a:pt x="364" y="407"/>
                    <a:pt x="364" y="407"/>
                  </a:cubicBezTo>
                  <a:cubicBezTo>
                    <a:pt x="364" y="407"/>
                    <a:pt x="364" y="407"/>
                    <a:pt x="364" y="407"/>
                  </a:cubicBezTo>
                  <a:cubicBezTo>
                    <a:pt x="364" y="407"/>
                    <a:pt x="364" y="407"/>
                    <a:pt x="364" y="408"/>
                  </a:cubicBezTo>
                  <a:cubicBezTo>
                    <a:pt x="366" y="410"/>
                    <a:pt x="366" y="410"/>
                    <a:pt x="366" y="410"/>
                  </a:cubicBezTo>
                  <a:cubicBezTo>
                    <a:pt x="366" y="410"/>
                    <a:pt x="366" y="410"/>
                    <a:pt x="366" y="410"/>
                  </a:cubicBezTo>
                  <a:cubicBezTo>
                    <a:pt x="366" y="412"/>
                    <a:pt x="366" y="412"/>
                    <a:pt x="366" y="412"/>
                  </a:cubicBezTo>
                  <a:cubicBezTo>
                    <a:pt x="365" y="411"/>
                    <a:pt x="365" y="411"/>
                    <a:pt x="365" y="411"/>
                  </a:cubicBezTo>
                  <a:cubicBezTo>
                    <a:pt x="365" y="410"/>
                    <a:pt x="365" y="410"/>
                    <a:pt x="365" y="410"/>
                  </a:cubicBezTo>
                  <a:cubicBezTo>
                    <a:pt x="363" y="408"/>
                    <a:pt x="363" y="408"/>
                    <a:pt x="363" y="408"/>
                  </a:cubicBezTo>
                  <a:cubicBezTo>
                    <a:pt x="363" y="413"/>
                    <a:pt x="363" y="411"/>
                    <a:pt x="366" y="418"/>
                  </a:cubicBezTo>
                  <a:cubicBezTo>
                    <a:pt x="366" y="419"/>
                    <a:pt x="366" y="419"/>
                    <a:pt x="366" y="419"/>
                  </a:cubicBezTo>
                  <a:cubicBezTo>
                    <a:pt x="367" y="419"/>
                    <a:pt x="367" y="419"/>
                    <a:pt x="367" y="419"/>
                  </a:cubicBezTo>
                  <a:cubicBezTo>
                    <a:pt x="368" y="420"/>
                    <a:pt x="369" y="422"/>
                    <a:pt x="369" y="423"/>
                  </a:cubicBezTo>
                  <a:cubicBezTo>
                    <a:pt x="370" y="424"/>
                    <a:pt x="370" y="424"/>
                    <a:pt x="370" y="424"/>
                  </a:cubicBezTo>
                  <a:cubicBezTo>
                    <a:pt x="371" y="424"/>
                    <a:pt x="371" y="424"/>
                    <a:pt x="371" y="424"/>
                  </a:cubicBezTo>
                  <a:cubicBezTo>
                    <a:pt x="373" y="424"/>
                    <a:pt x="373" y="424"/>
                    <a:pt x="373" y="424"/>
                  </a:cubicBezTo>
                  <a:cubicBezTo>
                    <a:pt x="374" y="424"/>
                    <a:pt x="374" y="424"/>
                    <a:pt x="374" y="424"/>
                  </a:cubicBezTo>
                  <a:cubicBezTo>
                    <a:pt x="374" y="424"/>
                    <a:pt x="374" y="424"/>
                    <a:pt x="374" y="424"/>
                  </a:cubicBezTo>
                  <a:cubicBezTo>
                    <a:pt x="374" y="425"/>
                    <a:pt x="374" y="425"/>
                    <a:pt x="374" y="425"/>
                  </a:cubicBezTo>
                  <a:cubicBezTo>
                    <a:pt x="373" y="425"/>
                    <a:pt x="373" y="425"/>
                    <a:pt x="373" y="425"/>
                  </a:cubicBezTo>
                  <a:cubicBezTo>
                    <a:pt x="372" y="425"/>
                    <a:pt x="372" y="425"/>
                    <a:pt x="372" y="425"/>
                  </a:cubicBezTo>
                  <a:cubicBezTo>
                    <a:pt x="371" y="426"/>
                    <a:pt x="371" y="426"/>
                    <a:pt x="371" y="426"/>
                  </a:cubicBezTo>
                  <a:cubicBezTo>
                    <a:pt x="372" y="426"/>
                    <a:pt x="372" y="426"/>
                    <a:pt x="372" y="426"/>
                  </a:cubicBezTo>
                  <a:cubicBezTo>
                    <a:pt x="372" y="428"/>
                    <a:pt x="372" y="428"/>
                    <a:pt x="372" y="428"/>
                  </a:cubicBezTo>
                  <a:cubicBezTo>
                    <a:pt x="374" y="427"/>
                    <a:pt x="374" y="427"/>
                    <a:pt x="374" y="427"/>
                  </a:cubicBezTo>
                  <a:cubicBezTo>
                    <a:pt x="377" y="428"/>
                    <a:pt x="376" y="428"/>
                    <a:pt x="378" y="427"/>
                  </a:cubicBezTo>
                  <a:cubicBezTo>
                    <a:pt x="379" y="429"/>
                    <a:pt x="379" y="429"/>
                    <a:pt x="379" y="429"/>
                  </a:cubicBezTo>
                  <a:cubicBezTo>
                    <a:pt x="381" y="429"/>
                    <a:pt x="381" y="429"/>
                    <a:pt x="381" y="429"/>
                  </a:cubicBezTo>
                  <a:cubicBezTo>
                    <a:pt x="381" y="429"/>
                    <a:pt x="381" y="429"/>
                    <a:pt x="381" y="429"/>
                  </a:cubicBezTo>
                  <a:cubicBezTo>
                    <a:pt x="383" y="427"/>
                    <a:pt x="383" y="425"/>
                    <a:pt x="384" y="424"/>
                  </a:cubicBezTo>
                  <a:cubicBezTo>
                    <a:pt x="383" y="423"/>
                    <a:pt x="383" y="423"/>
                    <a:pt x="383" y="423"/>
                  </a:cubicBezTo>
                  <a:cubicBezTo>
                    <a:pt x="383" y="422"/>
                    <a:pt x="383" y="422"/>
                    <a:pt x="383" y="422"/>
                  </a:cubicBezTo>
                  <a:cubicBezTo>
                    <a:pt x="383" y="422"/>
                    <a:pt x="383" y="422"/>
                    <a:pt x="383" y="422"/>
                  </a:cubicBezTo>
                  <a:cubicBezTo>
                    <a:pt x="385" y="424"/>
                    <a:pt x="385" y="424"/>
                    <a:pt x="385" y="424"/>
                  </a:cubicBezTo>
                  <a:cubicBezTo>
                    <a:pt x="386" y="423"/>
                    <a:pt x="386" y="423"/>
                    <a:pt x="386" y="423"/>
                  </a:cubicBezTo>
                  <a:cubicBezTo>
                    <a:pt x="386" y="421"/>
                    <a:pt x="386" y="422"/>
                    <a:pt x="386" y="421"/>
                  </a:cubicBezTo>
                  <a:cubicBezTo>
                    <a:pt x="386" y="420"/>
                    <a:pt x="386" y="420"/>
                    <a:pt x="386" y="420"/>
                  </a:cubicBezTo>
                  <a:cubicBezTo>
                    <a:pt x="386" y="420"/>
                    <a:pt x="386" y="420"/>
                    <a:pt x="386" y="420"/>
                  </a:cubicBezTo>
                  <a:cubicBezTo>
                    <a:pt x="387" y="419"/>
                    <a:pt x="387" y="419"/>
                    <a:pt x="387" y="418"/>
                  </a:cubicBezTo>
                  <a:cubicBezTo>
                    <a:pt x="386" y="417"/>
                    <a:pt x="386" y="417"/>
                    <a:pt x="386" y="417"/>
                  </a:cubicBezTo>
                  <a:cubicBezTo>
                    <a:pt x="386" y="416"/>
                    <a:pt x="386" y="416"/>
                    <a:pt x="386" y="416"/>
                  </a:cubicBezTo>
                  <a:cubicBezTo>
                    <a:pt x="387" y="418"/>
                    <a:pt x="387" y="418"/>
                    <a:pt x="387" y="418"/>
                  </a:cubicBezTo>
                  <a:cubicBezTo>
                    <a:pt x="388" y="420"/>
                    <a:pt x="388" y="420"/>
                    <a:pt x="388" y="420"/>
                  </a:cubicBezTo>
                  <a:cubicBezTo>
                    <a:pt x="389" y="420"/>
                    <a:pt x="389" y="420"/>
                    <a:pt x="389" y="420"/>
                  </a:cubicBezTo>
                  <a:cubicBezTo>
                    <a:pt x="389" y="419"/>
                    <a:pt x="389" y="419"/>
                    <a:pt x="389" y="419"/>
                  </a:cubicBezTo>
                  <a:cubicBezTo>
                    <a:pt x="389" y="418"/>
                    <a:pt x="389" y="418"/>
                    <a:pt x="389" y="418"/>
                  </a:cubicBezTo>
                  <a:cubicBezTo>
                    <a:pt x="389" y="417"/>
                    <a:pt x="389" y="417"/>
                    <a:pt x="389" y="417"/>
                  </a:cubicBezTo>
                  <a:cubicBezTo>
                    <a:pt x="391" y="418"/>
                    <a:pt x="391" y="418"/>
                    <a:pt x="391" y="418"/>
                  </a:cubicBezTo>
                  <a:cubicBezTo>
                    <a:pt x="392" y="418"/>
                    <a:pt x="392" y="418"/>
                    <a:pt x="392" y="418"/>
                  </a:cubicBezTo>
                  <a:cubicBezTo>
                    <a:pt x="392" y="419"/>
                    <a:pt x="392" y="419"/>
                    <a:pt x="392" y="419"/>
                  </a:cubicBezTo>
                  <a:cubicBezTo>
                    <a:pt x="392" y="419"/>
                    <a:pt x="392" y="419"/>
                    <a:pt x="392" y="419"/>
                  </a:cubicBezTo>
                  <a:cubicBezTo>
                    <a:pt x="391" y="420"/>
                    <a:pt x="391" y="420"/>
                    <a:pt x="391" y="420"/>
                  </a:cubicBezTo>
                  <a:cubicBezTo>
                    <a:pt x="391" y="419"/>
                    <a:pt x="391" y="419"/>
                    <a:pt x="391" y="419"/>
                  </a:cubicBezTo>
                  <a:cubicBezTo>
                    <a:pt x="390" y="420"/>
                    <a:pt x="390" y="420"/>
                    <a:pt x="390" y="420"/>
                  </a:cubicBezTo>
                  <a:cubicBezTo>
                    <a:pt x="391" y="422"/>
                    <a:pt x="390" y="421"/>
                    <a:pt x="392" y="423"/>
                  </a:cubicBezTo>
                  <a:cubicBezTo>
                    <a:pt x="392" y="423"/>
                    <a:pt x="392" y="423"/>
                    <a:pt x="392" y="423"/>
                  </a:cubicBezTo>
                  <a:cubicBezTo>
                    <a:pt x="393" y="422"/>
                    <a:pt x="393" y="422"/>
                    <a:pt x="393" y="422"/>
                  </a:cubicBezTo>
                  <a:cubicBezTo>
                    <a:pt x="394" y="422"/>
                    <a:pt x="394" y="422"/>
                    <a:pt x="394" y="422"/>
                  </a:cubicBezTo>
                  <a:cubicBezTo>
                    <a:pt x="393" y="416"/>
                    <a:pt x="393" y="418"/>
                    <a:pt x="393" y="413"/>
                  </a:cubicBezTo>
                  <a:cubicBezTo>
                    <a:pt x="394" y="412"/>
                    <a:pt x="394" y="412"/>
                    <a:pt x="394" y="411"/>
                  </a:cubicBezTo>
                  <a:cubicBezTo>
                    <a:pt x="394" y="409"/>
                    <a:pt x="394" y="408"/>
                    <a:pt x="395" y="406"/>
                  </a:cubicBezTo>
                  <a:cubicBezTo>
                    <a:pt x="396" y="406"/>
                    <a:pt x="396" y="406"/>
                    <a:pt x="396" y="406"/>
                  </a:cubicBezTo>
                  <a:cubicBezTo>
                    <a:pt x="396" y="405"/>
                    <a:pt x="396" y="405"/>
                    <a:pt x="396" y="405"/>
                  </a:cubicBezTo>
                  <a:cubicBezTo>
                    <a:pt x="396" y="405"/>
                    <a:pt x="396" y="405"/>
                    <a:pt x="396" y="405"/>
                  </a:cubicBezTo>
                  <a:cubicBezTo>
                    <a:pt x="396" y="404"/>
                    <a:pt x="396" y="404"/>
                    <a:pt x="396" y="404"/>
                  </a:cubicBezTo>
                  <a:cubicBezTo>
                    <a:pt x="397" y="405"/>
                    <a:pt x="397" y="405"/>
                    <a:pt x="397" y="405"/>
                  </a:cubicBezTo>
                  <a:cubicBezTo>
                    <a:pt x="396" y="405"/>
                    <a:pt x="396" y="405"/>
                    <a:pt x="396" y="405"/>
                  </a:cubicBezTo>
                  <a:cubicBezTo>
                    <a:pt x="396" y="405"/>
                    <a:pt x="396" y="405"/>
                    <a:pt x="396" y="405"/>
                  </a:cubicBezTo>
                  <a:cubicBezTo>
                    <a:pt x="397" y="406"/>
                    <a:pt x="397" y="406"/>
                    <a:pt x="397" y="406"/>
                  </a:cubicBezTo>
                  <a:cubicBezTo>
                    <a:pt x="397" y="406"/>
                    <a:pt x="397" y="406"/>
                    <a:pt x="397" y="406"/>
                  </a:cubicBezTo>
                  <a:cubicBezTo>
                    <a:pt x="397" y="407"/>
                    <a:pt x="397" y="407"/>
                    <a:pt x="397" y="407"/>
                  </a:cubicBezTo>
                  <a:cubicBezTo>
                    <a:pt x="397" y="408"/>
                    <a:pt x="397" y="408"/>
                    <a:pt x="397" y="408"/>
                  </a:cubicBezTo>
                  <a:cubicBezTo>
                    <a:pt x="397" y="408"/>
                    <a:pt x="397" y="408"/>
                    <a:pt x="397" y="408"/>
                  </a:cubicBezTo>
                  <a:cubicBezTo>
                    <a:pt x="398" y="408"/>
                    <a:pt x="398" y="408"/>
                    <a:pt x="398" y="408"/>
                  </a:cubicBezTo>
                  <a:cubicBezTo>
                    <a:pt x="398" y="408"/>
                    <a:pt x="398" y="408"/>
                    <a:pt x="398" y="408"/>
                  </a:cubicBezTo>
                  <a:cubicBezTo>
                    <a:pt x="398" y="407"/>
                    <a:pt x="398" y="407"/>
                    <a:pt x="398" y="407"/>
                  </a:cubicBezTo>
                  <a:cubicBezTo>
                    <a:pt x="398" y="406"/>
                    <a:pt x="398" y="406"/>
                    <a:pt x="398" y="406"/>
                  </a:cubicBezTo>
                  <a:close/>
                  <a:moveTo>
                    <a:pt x="457" y="215"/>
                  </a:moveTo>
                  <a:cubicBezTo>
                    <a:pt x="455" y="213"/>
                    <a:pt x="455" y="213"/>
                    <a:pt x="455" y="213"/>
                  </a:cubicBezTo>
                  <a:cubicBezTo>
                    <a:pt x="454" y="208"/>
                    <a:pt x="454" y="210"/>
                    <a:pt x="451" y="202"/>
                  </a:cubicBezTo>
                  <a:cubicBezTo>
                    <a:pt x="452" y="200"/>
                    <a:pt x="452" y="200"/>
                    <a:pt x="452" y="200"/>
                  </a:cubicBezTo>
                  <a:cubicBezTo>
                    <a:pt x="451" y="191"/>
                    <a:pt x="451" y="191"/>
                    <a:pt x="451" y="191"/>
                  </a:cubicBezTo>
                  <a:cubicBezTo>
                    <a:pt x="452" y="187"/>
                    <a:pt x="452" y="187"/>
                    <a:pt x="452" y="187"/>
                  </a:cubicBezTo>
                  <a:cubicBezTo>
                    <a:pt x="452" y="186"/>
                    <a:pt x="452" y="186"/>
                    <a:pt x="452" y="186"/>
                  </a:cubicBezTo>
                  <a:cubicBezTo>
                    <a:pt x="450" y="186"/>
                    <a:pt x="450" y="186"/>
                    <a:pt x="450" y="186"/>
                  </a:cubicBezTo>
                  <a:cubicBezTo>
                    <a:pt x="450" y="185"/>
                    <a:pt x="450" y="185"/>
                    <a:pt x="449" y="184"/>
                  </a:cubicBezTo>
                  <a:cubicBezTo>
                    <a:pt x="449" y="180"/>
                    <a:pt x="449" y="180"/>
                    <a:pt x="449" y="180"/>
                  </a:cubicBezTo>
                  <a:cubicBezTo>
                    <a:pt x="448" y="178"/>
                    <a:pt x="448" y="178"/>
                    <a:pt x="448" y="178"/>
                  </a:cubicBezTo>
                  <a:cubicBezTo>
                    <a:pt x="446" y="177"/>
                    <a:pt x="446" y="177"/>
                    <a:pt x="446" y="177"/>
                  </a:cubicBezTo>
                  <a:cubicBezTo>
                    <a:pt x="445" y="176"/>
                    <a:pt x="445" y="176"/>
                    <a:pt x="445" y="175"/>
                  </a:cubicBezTo>
                  <a:cubicBezTo>
                    <a:pt x="444" y="174"/>
                    <a:pt x="445" y="174"/>
                    <a:pt x="444" y="173"/>
                  </a:cubicBezTo>
                  <a:cubicBezTo>
                    <a:pt x="442" y="171"/>
                    <a:pt x="443" y="172"/>
                    <a:pt x="440" y="170"/>
                  </a:cubicBezTo>
                  <a:cubicBezTo>
                    <a:pt x="439" y="167"/>
                    <a:pt x="438" y="166"/>
                    <a:pt x="437" y="164"/>
                  </a:cubicBezTo>
                  <a:cubicBezTo>
                    <a:pt x="435" y="163"/>
                    <a:pt x="435" y="163"/>
                    <a:pt x="435" y="163"/>
                  </a:cubicBezTo>
                  <a:cubicBezTo>
                    <a:pt x="434" y="163"/>
                    <a:pt x="434" y="163"/>
                    <a:pt x="433" y="163"/>
                  </a:cubicBezTo>
                  <a:cubicBezTo>
                    <a:pt x="432" y="162"/>
                    <a:pt x="431" y="161"/>
                    <a:pt x="429" y="160"/>
                  </a:cubicBezTo>
                  <a:cubicBezTo>
                    <a:pt x="429" y="159"/>
                    <a:pt x="427" y="157"/>
                    <a:pt x="426" y="156"/>
                  </a:cubicBezTo>
                  <a:cubicBezTo>
                    <a:pt x="425" y="150"/>
                    <a:pt x="426" y="156"/>
                    <a:pt x="425" y="145"/>
                  </a:cubicBezTo>
                  <a:cubicBezTo>
                    <a:pt x="424" y="144"/>
                    <a:pt x="424" y="144"/>
                    <a:pt x="423" y="143"/>
                  </a:cubicBezTo>
                  <a:cubicBezTo>
                    <a:pt x="423" y="143"/>
                    <a:pt x="423" y="143"/>
                    <a:pt x="423" y="143"/>
                  </a:cubicBezTo>
                  <a:cubicBezTo>
                    <a:pt x="423" y="145"/>
                    <a:pt x="423" y="144"/>
                    <a:pt x="423" y="145"/>
                  </a:cubicBezTo>
                  <a:cubicBezTo>
                    <a:pt x="423" y="145"/>
                    <a:pt x="423" y="145"/>
                    <a:pt x="423" y="145"/>
                  </a:cubicBezTo>
                  <a:cubicBezTo>
                    <a:pt x="421" y="144"/>
                    <a:pt x="421" y="144"/>
                    <a:pt x="419" y="143"/>
                  </a:cubicBezTo>
                  <a:cubicBezTo>
                    <a:pt x="418" y="141"/>
                    <a:pt x="418" y="142"/>
                    <a:pt x="417" y="140"/>
                  </a:cubicBezTo>
                  <a:cubicBezTo>
                    <a:pt x="417" y="141"/>
                    <a:pt x="417" y="141"/>
                    <a:pt x="417" y="141"/>
                  </a:cubicBezTo>
                  <a:cubicBezTo>
                    <a:pt x="416" y="141"/>
                    <a:pt x="416" y="141"/>
                    <a:pt x="416" y="141"/>
                  </a:cubicBezTo>
                  <a:cubicBezTo>
                    <a:pt x="416" y="142"/>
                    <a:pt x="416" y="142"/>
                    <a:pt x="416" y="142"/>
                  </a:cubicBezTo>
                  <a:cubicBezTo>
                    <a:pt x="417" y="145"/>
                    <a:pt x="417" y="145"/>
                    <a:pt x="417" y="145"/>
                  </a:cubicBezTo>
                  <a:cubicBezTo>
                    <a:pt x="416" y="145"/>
                    <a:pt x="416" y="145"/>
                    <a:pt x="416" y="145"/>
                  </a:cubicBezTo>
                  <a:cubicBezTo>
                    <a:pt x="416" y="145"/>
                    <a:pt x="416" y="145"/>
                    <a:pt x="414" y="143"/>
                  </a:cubicBezTo>
                  <a:cubicBezTo>
                    <a:pt x="414" y="144"/>
                    <a:pt x="414" y="144"/>
                    <a:pt x="414" y="144"/>
                  </a:cubicBezTo>
                  <a:cubicBezTo>
                    <a:pt x="413" y="144"/>
                    <a:pt x="413" y="144"/>
                    <a:pt x="413" y="144"/>
                  </a:cubicBezTo>
                  <a:cubicBezTo>
                    <a:pt x="412" y="142"/>
                    <a:pt x="413" y="143"/>
                    <a:pt x="412" y="142"/>
                  </a:cubicBezTo>
                  <a:cubicBezTo>
                    <a:pt x="410" y="136"/>
                    <a:pt x="410" y="137"/>
                    <a:pt x="410" y="133"/>
                  </a:cubicBezTo>
                  <a:cubicBezTo>
                    <a:pt x="409" y="132"/>
                    <a:pt x="409" y="132"/>
                    <a:pt x="409" y="132"/>
                  </a:cubicBezTo>
                  <a:cubicBezTo>
                    <a:pt x="408" y="130"/>
                    <a:pt x="408" y="130"/>
                    <a:pt x="408" y="130"/>
                  </a:cubicBezTo>
                  <a:cubicBezTo>
                    <a:pt x="408" y="129"/>
                    <a:pt x="408" y="129"/>
                    <a:pt x="408" y="129"/>
                  </a:cubicBezTo>
                  <a:cubicBezTo>
                    <a:pt x="408" y="128"/>
                    <a:pt x="408" y="128"/>
                    <a:pt x="408" y="128"/>
                  </a:cubicBezTo>
                  <a:cubicBezTo>
                    <a:pt x="405" y="125"/>
                    <a:pt x="404" y="125"/>
                    <a:pt x="402" y="121"/>
                  </a:cubicBezTo>
                  <a:cubicBezTo>
                    <a:pt x="402" y="120"/>
                    <a:pt x="402" y="120"/>
                    <a:pt x="402" y="120"/>
                  </a:cubicBezTo>
                  <a:cubicBezTo>
                    <a:pt x="403" y="120"/>
                    <a:pt x="403" y="120"/>
                    <a:pt x="403" y="120"/>
                  </a:cubicBezTo>
                  <a:cubicBezTo>
                    <a:pt x="404" y="120"/>
                    <a:pt x="404" y="120"/>
                    <a:pt x="404" y="120"/>
                  </a:cubicBezTo>
                  <a:cubicBezTo>
                    <a:pt x="403" y="118"/>
                    <a:pt x="403" y="118"/>
                    <a:pt x="401" y="116"/>
                  </a:cubicBezTo>
                  <a:cubicBezTo>
                    <a:pt x="400" y="116"/>
                    <a:pt x="400" y="116"/>
                    <a:pt x="400" y="116"/>
                  </a:cubicBezTo>
                  <a:cubicBezTo>
                    <a:pt x="398" y="116"/>
                    <a:pt x="398" y="116"/>
                    <a:pt x="398" y="116"/>
                  </a:cubicBezTo>
                  <a:cubicBezTo>
                    <a:pt x="396" y="114"/>
                    <a:pt x="396" y="114"/>
                    <a:pt x="395" y="113"/>
                  </a:cubicBezTo>
                  <a:cubicBezTo>
                    <a:pt x="394" y="113"/>
                    <a:pt x="394" y="113"/>
                    <a:pt x="393" y="113"/>
                  </a:cubicBezTo>
                  <a:cubicBezTo>
                    <a:pt x="392" y="112"/>
                    <a:pt x="392" y="112"/>
                    <a:pt x="392" y="112"/>
                  </a:cubicBezTo>
                  <a:cubicBezTo>
                    <a:pt x="391" y="112"/>
                    <a:pt x="391" y="112"/>
                    <a:pt x="391" y="112"/>
                  </a:cubicBezTo>
                  <a:cubicBezTo>
                    <a:pt x="389" y="110"/>
                    <a:pt x="389" y="110"/>
                    <a:pt x="389" y="110"/>
                  </a:cubicBezTo>
                  <a:cubicBezTo>
                    <a:pt x="389" y="109"/>
                    <a:pt x="389" y="109"/>
                    <a:pt x="388" y="108"/>
                  </a:cubicBezTo>
                  <a:cubicBezTo>
                    <a:pt x="387" y="107"/>
                    <a:pt x="387" y="107"/>
                    <a:pt x="387" y="107"/>
                  </a:cubicBezTo>
                  <a:cubicBezTo>
                    <a:pt x="386" y="108"/>
                    <a:pt x="387" y="107"/>
                    <a:pt x="386" y="108"/>
                  </a:cubicBezTo>
                  <a:cubicBezTo>
                    <a:pt x="384" y="107"/>
                    <a:pt x="384" y="107"/>
                    <a:pt x="384" y="107"/>
                  </a:cubicBezTo>
                  <a:cubicBezTo>
                    <a:pt x="384" y="107"/>
                    <a:pt x="384" y="107"/>
                    <a:pt x="383" y="106"/>
                  </a:cubicBezTo>
                  <a:cubicBezTo>
                    <a:pt x="381" y="106"/>
                    <a:pt x="380" y="106"/>
                    <a:pt x="377" y="104"/>
                  </a:cubicBezTo>
                  <a:cubicBezTo>
                    <a:pt x="376" y="102"/>
                    <a:pt x="376" y="103"/>
                    <a:pt x="375" y="101"/>
                  </a:cubicBezTo>
                  <a:cubicBezTo>
                    <a:pt x="375" y="98"/>
                    <a:pt x="375" y="99"/>
                    <a:pt x="375" y="97"/>
                  </a:cubicBezTo>
                  <a:cubicBezTo>
                    <a:pt x="374" y="97"/>
                    <a:pt x="374" y="97"/>
                    <a:pt x="374" y="97"/>
                  </a:cubicBezTo>
                  <a:cubicBezTo>
                    <a:pt x="372" y="94"/>
                    <a:pt x="372" y="94"/>
                    <a:pt x="372" y="94"/>
                  </a:cubicBezTo>
                  <a:cubicBezTo>
                    <a:pt x="372" y="93"/>
                    <a:pt x="372" y="93"/>
                    <a:pt x="372" y="93"/>
                  </a:cubicBezTo>
                  <a:cubicBezTo>
                    <a:pt x="372" y="91"/>
                    <a:pt x="372" y="92"/>
                    <a:pt x="373" y="87"/>
                  </a:cubicBezTo>
                  <a:cubicBezTo>
                    <a:pt x="372" y="83"/>
                    <a:pt x="373" y="85"/>
                    <a:pt x="370" y="80"/>
                  </a:cubicBezTo>
                  <a:cubicBezTo>
                    <a:pt x="371" y="78"/>
                    <a:pt x="371" y="78"/>
                    <a:pt x="371" y="78"/>
                  </a:cubicBezTo>
                  <a:cubicBezTo>
                    <a:pt x="370" y="78"/>
                    <a:pt x="370" y="78"/>
                    <a:pt x="370" y="78"/>
                  </a:cubicBezTo>
                  <a:cubicBezTo>
                    <a:pt x="369" y="78"/>
                    <a:pt x="369" y="78"/>
                    <a:pt x="369" y="78"/>
                  </a:cubicBezTo>
                  <a:cubicBezTo>
                    <a:pt x="366" y="75"/>
                    <a:pt x="367" y="75"/>
                    <a:pt x="365" y="72"/>
                  </a:cubicBezTo>
                  <a:cubicBezTo>
                    <a:pt x="366" y="68"/>
                    <a:pt x="365" y="73"/>
                    <a:pt x="365" y="68"/>
                  </a:cubicBezTo>
                  <a:cubicBezTo>
                    <a:pt x="365" y="66"/>
                    <a:pt x="365" y="66"/>
                    <a:pt x="365" y="66"/>
                  </a:cubicBezTo>
                  <a:cubicBezTo>
                    <a:pt x="364" y="64"/>
                    <a:pt x="364" y="65"/>
                    <a:pt x="363" y="62"/>
                  </a:cubicBezTo>
                  <a:cubicBezTo>
                    <a:pt x="364" y="60"/>
                    <a:pt x="364" y="60"/>
                    <a:pt x="364" y="60"/>
                  </a:cubicBezTo>
                  <a:cubicBezTo>
                    <a:pt x="363" y="58"/>
                    <a:pt x="364" y="59"/>
                    <a:pt x="363" y="57"/>
                  </a:cubicBezTo>
                  <a:cubicBezTo>
                    <a:pt x="364" y="56"/>
                    <a:pt x="363" y="57"/>
                    <a:pt x="364" y="55"/>
                  </a:cubicBezTo>
                  <a:cubicBezTo>
                    <a:pt x="362" y="54"/>
                    <a:pt x="357" y="51"/>
                    <a:pt x="356" y="50"/>
                  </a:cubicBezTo>
                  <a:cubicBezTo>
                    <a:pt x="356" y="49"/>
                    <a:pt x="356" y="49"/>
                    <a:pt x="356" y="49"/>
                  </a:cubicBezTo>
                  <a:cubicBezTo>
                    <a:pt x="354" y="47"/>
                    <a:pt x="354" y="47"/>
                    <a:pt x="354" y="47"/>
                  </a:cubicBezTo>
                  <a:cubicBezTo>
                    <a:pt x="352" y="48"/>
                    <a:pt x="353" y="48"/>
                    <a:pt x="351" y="48"/>
                  </a:cubicBezTo>
                  <a:cubicBezTo>
                    <a:pt x="350" y="49"/>
                    <a:pt x="350" y="49"/>
                    <a:pt x="350" y="49"/>
                  </a:cubicBezTo>
                  <a:cubicBezTo>
                    <a:pt x="349" y="50"/>
                    <a:pt x="349" y="50"/>
                    <a:pt x="349" y="50"/>
                  </a:cubicBezTo>
                  <a:cubicBezTo>
                    <a:pt x="347" y="49"/>
                    <a:pt x="347" y="49"/>
                    <a:pt x="346" y="49"/>
                  </a:cubicBezTo>
                  <a:cubicBezTo>
                    <a:pt x="345" y="42"/>
                    <a:pt x="345" y="46"/>
                    <a:pt x="344" y="42"/>
                  </a:cubicBezTo>
                  <a:cubicBezTo>
                    <a:pt x="344" y="38"/>
                    <a:pt x="344" y="38"/>
                    <a:pt x="344" y="38"/>
                  </a:cubicBezTo>
                  <a:cubicBezTo>
                    <a:pt x="344" y="37"/>
                    <a:pt x="344" y="37"/>
                    <a:pt x="344" y="37"/>
                  </a:cubicBezTo>
                  <a:cubicBezTo>
                    <a:pt x="343" y="32"/>
                    <a:pt x="343" y="31"/>
                    <a:pt x="342" y="30"/>
                  </a:cubicBezTo>
                  <a:cubicBezTo>
                    <a:pt x="342" y="29"/>
                    <a:pt x="342" y="29"/>
                    <a:pt x="342" y="29"/>
                  </a:cubicBezTo>
                  <a:cubicBezTo>
                    <a:pt x="341" y="27"/>
                    <a:pt x="341" y="27"/>
                    <a:pt x="341" y="27"/>
                  </a:cubicBezTo>
                  <a:cubicBezTo>
                    <a:pt x="341" y="26"/>
                    <a:pt x="341" y="26"/>
                    <a:pt x="341" y="26"/>
                  </a:cubicBezTo>
                  <a:cubicBezTo>
                    <a:pt x="340" y="26"/>
                    <a:pt x="340" y="26"/>
                    <a:pt x="339" y="25"/>
                  </a:cubicBezTo>
                  <a:cubicBezTo>
                    <a:pt x="339" y="24"/>
                    <a:pt x="339" y="24"/>
                    <a:pt x="339" y="24"/>
                  </a:cubicBezTo>
                  <a:cubicBezTo>
                    <a:pt x="340" y="22"/>
                    <a:pt x="340" y="23"/>
                    <a:pt x="340" y="21"/>
                  </a:cubicBezTo>
                  <a:cubicBezTo>
                    <a:pt x="338" y="21"/>
                    <a:pt x="339" y="21"/>
                    <a:pt x="338" y="21"/>
                  </a:cubicBezTo>
                  <a:cubicBezTo>
                    <a:pt x="337" y="20"/>
                    <a:pt x="337" y="20"/>
                    <a:pt x="336" y="20"/>
                  </a:cubicBezTo>
                  <a:cubicBezTo>
                    <a:pt x="336" y="15"/>
                    <a:pt x="337" y="14"/>
                    <a:pt x="335" y="10"/>
                  </a:cubicBezTo>
                  <a:cubicBezTo>
                    <a:pt x="333" y="9"/>
                    <a:pt x="333" y="9"/>
                    <a:pt x="333" y="9"/>
                  </a:cubicBezTo>
                  <a:cubicBezTo>
                    <a:pt x="333" y="8"/>
                    <a:pt x="333" y="8"/>
                    <a:pt x="333" y="8"/>
                  </a:cubicBezTo>
                  <a:cubicBezTo>
                    <a:pt x="333" y="7"/>
                    <a:pt x="333" y="7"/>
                    <a:pt x="333" y="7"/>
                  </a:cubicBezTo>
                  <a:cubicBezTo>
                    <a:pt x="333" y="7"/>
                    <a:pt x="333" y="7"/>
                    <a:pt x="333" y="7"/>
                  </a:cubicBezTo>
                  <a:cubicBezTo>
                    <a:pt x="332" y="7"/>
                    <a:pt x="332" y="7"/>
                    <a:pt x="332" y="7"/>
                  </a:cubicBezTo>
                  <a:cubicBezTo>
                    <a:pt x="331" y="8"/>
                    <a:pt x="331" y="8"/>
                    <a:pt x="331" y="8"/>
                  </a:cubicBezTo>
                  <a:cubicBezTo>
                    <a:pt x="330" y="9"/>
                    <a:pt x="330" y="9"/>
                    <a:pt x="330" y="9"/>
                  </a:cubicBezTo>
                  <a:cubicBezTo>
                    <a:pt x="329" y="10"/>
                    <a:pt x="329" y="10"/>
                    <a:pt x="329" y="10"/>
                  </a:cubicBezTo>
                  <a:cubicBezTo>
                    <a:pt x="328" y="13"/>
                    <a:pt x="328" y="13"/>
                    <a:pt x="326" y="20"/>
                  </a:cubicBezTo>
                  <a:cubicBezTo>
                    <a:pt x="326" y="21"/>
                    <a:pt x="326" y="21"/>
                    <a:pt x="326" y="21"/>
                  </a:cubicBezTo>
                  <a:cubicBezTo>
                    <a:pt x="326" y="22"/>
                    <a:pt x="326" y="22"/>
                    <a:pt x="326" y="22"/>
                  </a:cubicBezTo>
                  <a:cubicBezTo>
                    <a:pt x="326" y="22"/>
                    <a:pt x="326" y="22"/>
                    <a:pt x="325" y="21"/>
                  </a:cubicBezTo>
                  <a:cubicBezTo>
                    <a:pt x="324" y="23"/>
                    <a:pt x="324" y="24"/>
                    <a:pt x="323" y="26"/>
                  </a:cubicBezTo>
                  <a:cubicBezTo>
                    <a:pt x="323" y="27"/>
                    <a:pt x="323" y="27"/>
                    <a:pt x="323" y="27"/>
                  </a:cubicBezTo>
                  <a:cubicBezTo>
                    <a:pt x="324" y="28"/>
                    <a:pt x="324" y="28"/>
                    <a:pt x="324" y="28"/>
                  </a:cubicBezTo>
                  <a:cubicBezTo>
                    <a:pt x="325" y="28"/>
                    <a:pt x="325" y="28"/>
                    <a:pt x="325" y="28"/>
                  </a:cubicBezTo>
                  <a:cubicBezTo>
                    <a:pt x="325" y="29"/>
                    <a:pt x="325" y="29"/>
                    <a:pt x="325" y="29"/>
                  </a:cubicBezTo>
                  <a:cubicBezTo>
                    <a:pt x="325" y="29"/>
                    <a:pt x="325" y="29"/>
                    <a:pt x="325" y="29"/>
                  </a:cubicBezTo>
                  <a:cubicBezTo>
                    <a:pt x="326" y="30"/>
                    <a:pt x="326" y="30"/>
                    <a:pt x="326" y="30"/>
                  </a:cubicBezTo>
                  <a:cubicBezTo>
                    <a:pt x="326" y="31"/>
                    <a:pt x="326" y="31"/>
                    <a:pt x="326" y="31"/>
                  </a:cubicBezTo>
                  <a:cubicBezTo>
                    <a:pt x="325" y="31"/>
                    <a:pt x="325" y="31"/>
                    <a:pt x="325" y="31"/>
                  </a:cubicBezTo>
                  <a:cubicBezTo>
                    <a:pt x="324" y="31"/>
                    <a:pt x="324" y="31"/>
                    <a:pt x="324" y="31"/>
                  </a:cubicBezTo>
                  <a:cubicBezTo>
                    <a:pt x="324" y="31"/>
                    <a:pt x="324" y="31"/>
                    <a:pt x="322" y="32"/>
                  </a:cubicBezTo>
                  <a:cubicBezTo>
                    <a:pt x="323" y="36"/>
                    <a:pt x="323" y="36"/>
                    <a:pt x="323" y="36"/>
                  </a:cubicBezTo>
                  <a:cubicBezTo>
                    <a:pt x="321" y="41"/>
                    <a:pt x="322" y="37"/>
                    <a:pt x="321" y="42"/>
                  </a:cubicBezTo>
                  <a:cubicBezTo>
                    <a:pt x="321" y="44"/>
                    <a:pt x="321" y="44"/>
                    <a:pt x="321" y="44"/>
                  </a:cubicBezTo>
                  <a:cubicBezTo>
                    <a:pt x="322" y="45"/>
                    <a:pt x="321" y="44"/>
                    <a:pt x="322" y="46"/>
                  </a:cubicBezTo>
                  <a:cubicBezTo>
                    <a:pt x="322" y="49"/>
                    <a:pt x="322" y="48"/>
                    <a:pt x="321" y="50"/>
                  </a:cubicBezTo>
                  <a:cubicBezTo>
                    <a:pt x="322" y="56"/>
                    <a:pt x="322" y="55"/>
                    <a:pt x="322" y="57"/>
                  </a:cubicBezTo>
                  <a:cubicBezTo>
                    <a:pt x="320" y="65"/>
                    <a:pt x="321" y="63"/>
                    <a:pt x="320" y="67"/>
                  </a:cubicBezTo>
                  <a:cubicBezTo>
                    <a:pt x="320" y="68"/>
                    <a:pt x="320" y="68"/>
                    <a:pt x="320" y="68"/>
                  </a:cubicBezTo>
                  <a:cubicBezTo>
                    <a:pt x="317" y="76"/>
                    <a:pt x="320" y="72"/>
                    <a:pt x="315" y="79"/>
                  </a:cubicBezTo>
                  <a:cubicBezTo>
                    <a:pt x="314" y="82"/>
                    <a:pt x="315" y="81"/>
                    <a:pt x="314" y="84"/>
                  </a:cubicBezTo>
                  <a:cubicBezTo>
                    <a:pt x="311" y="86"/>
                    <a:pt x="312" y="85"/>
                    <a:pt x="310" y="87"/>
                  </a:cubicBezTo>
                  <a:cubicBezTo>
                    <a:pt x="307" y="88"/>
                    <a:pt x="307" y="88"/>
                    <a:pt x="307" y="88"/>
                  </a:cubicBezTo>
                  <a:cubicBezTo>
                    <a:pt x="305" y="87"/>
                    <a:pt x="305" y="87"/>
                    <a:pt x="305" y="87"/>
                  </a:cubicBezTo>
                  <a:cubicBezTo>
                    <a:pt x="303" y="87"/>
                    <a:pt x="304" y="87"/>
                    <a:pt x="303" y="86"/>
                  </a:cubicBezTo>
                  <a:cubicBezTo>
                    <a:pt x="300" y="85"/>
                    <a:pt x="301" y="86"/>
                    <a:pt x="298" y="84"/>
                  </a:cubicBezTo>
                  <a:cubicBezTo>
                    <a:pt x="296" y="83"/>
                    <a:pt x="296" y="83"/>
                    <a:pt x="296" y="83"/>
                  </a:cubicBezTo>
                  <a:cubicBezTo>
                    <a:pt x="295" y="81"/>
                    <a:pt x="295" y="81"/>
                    <a:pt x="295" y="81"/>
                  </a:cubicBezTo>
                  <a:cubicBezTo>
                    <a:pt x="295" y="80"/>
                    <a:pt x="295" y="81"/>
                    <a:pt x="294" y="79"/>
                  </a:cubicBezTo>
                  <a:cubicBezTo>
                    <a:pt x="293" y="78"/>
                    <a:pt x="293" y="78"/>
                    <a:pt x="293" y="78"/>
                  </a:cubicBezTo>
                  <a:cubicBezTo>
                    <a:pt x="290" y="78"/>
                    <a:pt x="291" y="78"/>
                    <a:pt x="289" y="77"/>
                  </a:cubicBezTo>
                  <a:cubicBezTo>
                    <a:pt x="287" y="77"/>
                    <a:pt x="287" y="77"/>
                    <a:pt x="287" y="77"/>
                  </a:cubicBezTo>
                  <a:cubicBezTo>
                    <a:pt x="285" y="76"/>
                    <a:pt x="285" y="76"/>
                    <a:pt x="285" y="76"/>
                  </a:cubicBezTo>
                  <a:cubicBezTo>
                    <a:pt x="281" y="74"/>
                    <a:pt x="281" y="73"/>
                    <a:pt x="278" y="70"/>
                  </a:cubicBezTo>
                  <a:cubicBezTo>
                    <a:pt x="275" y="69"/>
                    <a:pt x="274" y="68"/>
                    <a:pt x="271" y="66"/>
                  </a:cubicBezTo>
                  <a:cubicBezTo>
                    <a:pt x="270" y="66"/>
                    <a:pt x="270" y="66"/>
                    <a:pt x="268" y="66"/>
                  </a:cubicBezTo>
                  <a:cubicBezTo>
                    <a:pt x="267" y="66"/>
                    <a:pt x="267" y="66"/>
                    <a:pt x="267" y="66"/>
                  </a:cubicBezTo>
                  <a:cubicBezTo>
                    <a:pt x="267" y="65"/>
                    <a:pt x="267" y="65"/>
                    <a:pt x="267" y="65"/>
                  </a:cubicBezTo>
                  <a:cubicBezTo>
                    <a:pt x="267" y="65"/>
                    <a:pt x="267" y="65"/>
                    <a:pt x="267" y="65"/>
                  </a:cubicBezTo>
                  <a:cubicBezTo>
                    <a:pt x="267" y="64"/>
                    <a:pt x="267" y="64"/>
                    <a:pt x="267" y="64"/>
                  </a:cubicBezTo>
                  <a:cubicBezTo>
                    <a:pt x="267" y="64"/>
                    <a:pt x="267" y="64"/>
                    <a:pt x="267" y="64"/>
                  </a:cubicBezTo>
                  <a:cubicBezTo>
                    <a:pt x="267" y="64"/>
                    <a:pt x="267" y="64"/>
                    <a:pt x="267" y="64"/>
                  </a:cubicBezTo>
                  <a:cubicBezTo>
                    <a:pt x="266" y="64"/>
                    <a:pt x="266" y="64"/>
                    <a:pt x="266" y="64"/>
                  </a:cubicBezTo>
                  <a:cubicBezTo>
                    <a:pt x="266" y="64"/>
                    <a:pt x="266" y="64"/>
                    <a:pt x="266" y="64"/>
                  </a:cubicBezTo>
                  <a:cubicBezTo>
                    <a:pt x="264" y="64"/>
                    <a:pt x="265" y="64"/>
                    <a:pt x="263" y="63"/>
                  </a:cubicBezTo>
                  <a:cubicBezTo>
                    <a:pt x="262" y="62"/>
                    <a:pt x="262" y="62"/>
                    <a:pt x="262" y="61"/>
                  </a:cubicBezTo>
                  <a:cubicBezTo>
                    <a:pt x="255" y="57"/>
                    <a:pt x="261" y="60"/>
                    <a:pt x="254" y="56"/>
                  </a:cubicBezTo>
                  <a:cubicBezTo>
                    <a:pt x="253" y="55"/>
                    <a:pt x="253" y="55"/>
                    <a:pt x="253" y="55"/>
                  </a:cubicBezTo>
                  <a:cubicBezTo>
                    <a:pt x="253" y="54"/>
                    <a:pt x="253" y="55"/>
                    <a:pt x="253" y="53"/>
                  </a:cubicBezTo>
                  <a:cubicBezTo>
                    <a:pt x="253" y="53"/>
                    <a:pt x="254" y="51"/>
                    <a:pt x="256" y="48"/>
                  </a:cubicBezTo>
                  <a:cubicBezTo>
                    <a:pt x="257" y="47"/>
                    <a:pt x="257" y="47"/>
                    <a:pt x="258" y="46"/>
                  </a:cubicBezTo>
                  <a:cubicBezTo>
                    <a:pt x="259" y="43"/>
                    <a:pt x="259" y="44"/>
                    <a:pt x="259" y="42"/>
                  </a:cubicBezTo>
                  <a:cubicBezTo>
                    <a:pt x="259" y="40"/>
                    <a:pt x="259" y="40"/>
                    <a:pt x="259" y="40"/>
                  </a:cubicBezTo>
                  <a:cubicBezTo>
                    <a:pt x="258" y="37"/>
                    <a:pt x="258" y="37"/>
                    <a:pt x="258" y="37"/>
                  </a:cubicBezTo>
                  <a:cubicBezTo>
                    <a:pt x="264" y="34"/>
                    <a:pt x="259" y="36"/>
                    <a:pt x="263" y="35"/>
                  </a:cubicBezTo>
                  <a:cubicBezTo>
                    <a:pt x="263" y="35"/>
                    <a:pt x="263" y="35"/>
                    <a:pt x="263" y="35"/>
                  </a:cubicBezTo>
                  <a:cubicBezTo>
                    <a:pt x="264" y="36"/>
                    <a:pt x="264" y="36"/>
                    <a:pt x="264" y="36"/>
                  </a:cubicBezTo>
                  <a:cubicBezTo>
                    <a:pt x="264" y="36"/>
                    <a:pt x="264" y="36"/>
                    <a:pt x="264" y="36"/>
                  </a:cubicBezTo>
                  <a:cubicBezTo>
                    <a:pt x="266" y="33"/>
                    <a:pt x="266" y="33"/>
                    <a:pt x="266" y="33"/>
                  </a:cubicBezTo>
                  <a:cubicBezTo>
                    <a:pt x="266" y="32"/>
                    <a:pt x="266" y="32"/>
                    <a:pt x="266" y="32"/>
                  </a:cubicBezTo>
                  <a:cubicBezTo>
                    <a:pt x="265" y="31"/>
                    <a:pt x="265" y="31"/>
                    <a:pt x="265" y="31"/>
                  </a:cubicBezTo>
                  <a:cubicBezTo>
                    <a:pt x="265" y="31"/>
                    <a:pt x="265" y="31"/>
                    <a:pt x="265" y="31"/>
                  </a:cubicBezTo>
                  <a:cubicBezTo>
                    <a:pt x="270" y="26"/>
                    <a:pt x="270" y="26"/>
                    <a:pt x="270" y="26"/>
                  </a:cubicBezTo>
                  <a:cubicBezTo>
                    <a:pt x="269" y="24"/>
                    <a:pt x="269" y="24"/>
                    <a:pt x="269" y="24"/>
                  </a:cubicBezTo>
                  <a:cubicBezTo>
                    <a:pt x="269" y="24"/>
                    <a:pt x="269" y="24"/>
                    <a:pt x="269" y="24"/>
                  </a:cubicBezTo>
                  <a:cubicBezTo>
                    <a:pt x="267" y="24"/>
                    <a:pt x="267" y="24"/>
                    <a:pt x="267" y="24"/>
                  </a:cubicBezTo>
                  <a:cubicBezTo>
                    <a:pt x="266" y="23"/>
                    <a:pt x="266" y="23"/>
                    <a:pt x="266" y="23"/>
                  </a:cubicBezTo>
                  <a:cubicBezTo>
                    <a:pt x="265" y="21"/>
                    <a:pt x="265" y="21"/>
                    <a:pt x="265" y="21"/>
                  </a:cubicBezTo>
                  <a:cubicBezTo>
                    <a:pt x="264" y="21"/>
                    <a:pt x="264" y="21"/>
                    <a:pt x="264" y="21"/>
                  </a:cubicBezTo>
                  <a:cubicBezTo>
                    <a:pt x="262" y="23"/>
                    <a:pt x="262" y="23"/>
                    <a:pt x="262" y="23"/>
                  </a:cubicBezTo>
                  <a:cubicBezTo>
                    <a:pt x="262" y="24"/>
                    <a:pt x="262" y="24"/>
                    <a:pt x="262" y="24"/>
                  </a:cubicBezTo>
                  <a:cubicBezTo>
                    <a:pt x="263" y="24"/>
                    <a:pt x="263" y="24"/>
                    <a:pt x="263" y="24"/>
                  </a:cubicBezTo>
                  <a:cubicBezTo>
                    <a:pt x="263" y="25"/>
                    <a:pt x="263" y="25"/>
                    <a:pt x="263" y="25"/>
                  </a:cubicBezTo>
                  <a:cubicBezTo>
                    <a:pt x="262" y="27"/>
                    <a:pt x="262" y="27"/>
                    <a:pt x="262" y="27"/>
                  </a:cubicBezTo>
                  <a:cubicBezTo>
                    <a:pt x="261" y="27"/>
                    <a:pt x="262" y="27"/>
                    <a:pt x="260" y="26"/>
                  </a:cubicBezTo>
                  <a:cubicBezTo>
                    <a:pt x="260" y="25"/>
                    <a:pt x="260" y="25"/>
                    <a:pt x="260" y="25"/>
                  </a:cubicBezTo>
                  <a:cubicBezTo>
                    <a:pt x="259" y="24"/>
                    <a:pt x="259" y="24"/>
                    <a:pt x="259" y="24"/>
                  </a:cubicBezTo>
                  <a:cubicBezTo>
                    <a:pt x="259" y="23"/>
                    <a:pt x="259" y="23"/>
                    <a:pt x="259" y="23"/>
                  </a:cubicBezTo>
                  <a:cubicBezTo>
                    <a:pt x="258" y="24"/>
                    <a:pt x="258" y="24"/>
                    <a:pt x="258" y="24"/>
                  </a:cubicBezTo>
                  <a:cubicBezTo>
                    <a:pt x="257" y="24"/>
                    <a:pt x="257" y="24"/>
                    <a:pt x="257" y="24"/>
                  </a:cubicBezTo>
                  <a:cubicBezTo>
                    <a:pt x="256" y="24"/>
                    <a:pt x="256" y="24"/>
                    <a:pt x="256" y="24"/>
                  </a:cubicBezTo>
                  <a:cubicBezTo>
                    <a:pt x="256" y="24"/>
                    <a:pt x="256" y="24"/>
                    <a:pt x="256" y="24"/>
                  </a:cubicBezTo>
                  <a:cubicBezTo>
                    <a:pt x="256" y="23"/>
                    <a:pt x="256" y="23"/>
                    <a:pt x="256" y="23"/>
                  </a:cubicBezTo>
                  <a:cubicBezTo>
                    <a:pt x="257" y="22"/>
                    <a:pt x="257" y="22"/>
                    <a:pt x="258" y="22"/>
                  </a:cubicBezTo>
                  <a:cubicBezTo>
                    <a:pt x="258" y="21"/>
                    <a:pt x="258" y="21"/>
                    <a:pt x="258" y="21"/>
                  </a:cubicBezTo>
                  <a:cubicBezTo>
                    <a:pt x="257" y="21"/>
                    <a:pt x="257" y="21"/>
                    <a:pt x="257" y="21"/>
                  </a:cubicBezTo>
                  <a:cubicBezTo>
                    <a:pt x="258" y="21"/>
                    <a:pt x="258" y="21"/>
                    <a:pt x="258" y="21"/>
                  </a:cubicBezTo>
                  <a:cubicBezTo>
                    <a:pt x="258" y="20"/>
                    <a:pt x="258" y="20"/>
                    <a:pt x="258" y="20"/>
                  </a:cubicBezTo>
                  <a:cubicBezTo>
                    <a:pt x="258" y="20"/>
                    <a:pt x="258" y="20"/>
                    <a:pt x="258" y="20"/>
                  </a:cubicBezTo>
                  <a:cubicBezTo>
                    <a:pt x="257" y="21"/>
                    <a:pt x="257" y="21"/>
                    <a:pt x="257" y="21"/>
                  </a:cubicBezTo>
                  <a:cubicBezTo>
                    <a:pt x="256" y="21"/>
                    <a:pt x="256" y="21"/>
                    <a:pt x="254" y="22"/>
                  </a:cubicBezTo>
                  <a:cubicBezTo>
                    <a:pt x="252" y="23"/>
                    <a:pt x="252" y="23"/>
                    <a:pt x="252" y="23"/>
                  </a:cubicBezTo>
                  <a:cubicBezTo>
                    <a:pt x="251" y="24"/>
                    <a:pt x="251" y="24"/>
                    <a:pt x="251" y="24"/>
                  </a:cubicBezTo>
                  <a:cubicBezTo>
                    <a:pt x="248" y="24"/>
                    <a:pt x="248" y="24"/>
                    <a:pt x="248" y="24"/>
                  </a:cubicBezTo>
                  <a:cubicBezTo>
                    <a:pt x="246" y="23"/>
                    <a:pt x="246" y="23"/>
                    <a:pt x="246" y="23"/>
                  </a:cubicBezTo>
                  <a:cubicBezTo>
                    <a:pt x="246" y="22"/>
                    <a:pt x="246" y="22"/>
                    <a:pt x="245" y="21"/>
                  </a:cubicBezTo>
                  <a:cubicBezTo>
                    <a:pt x="243" y="22"/>
                    <a:pt x="243" y="22"/>
                    <a:pt x="243" y="22"/>
                  </a:cubicBezTo>
                  <a:cubicBezTo>
                    <a:pt x="242" y="22"/>
                    <a:pt x="242" y="22"/>
                    <a:pt x="242" y="22"/>
                  </a:cubicBezTo>
                  <a:cubicBezTo>
                    <a:pt x="241" y="22"/>
                    <a:pt x="241" y="22"/>
                    <a:pt x="240" y="22"/>
                  </a:cubicBezTo>
                  <a:cubicBezTo>
                    <a:pt x="239" y="21"/>
                    <a:pt x="239" y="21"/>
                    <a:pt x="236" y="20"/>
                  </a:cubicBezTo>
                  <a:cubicBezTo>
                    <a:pt x="232" y="19"/>
                    <a:pt x="233" y="19"/>
                    <a:pt x="232" y="20"/>
                  </a:cubicBezTo>
                  <a:cubicBezTo>
                    <a:pt x="230" y="18"/>
                    <a:pt x="230" y="19"/>
                    <a:pt x="228" y="18"/>
                  </a:cubicBezTo>
                  <a:cubicBezTo>
                    <a:pt x="227" y="17"/>
                    <a:pt x="227" y="18"/>
                    <a:pt x="226" y="15"/>
                  </a:cubicBezTo>
                  <a:cubicBezTo>
                    <a:pt x="225" y="15"/>
                    <a:pt x="225" y="15"/>
                    <a:pt x="225" y="15"/>
                  </a:cubicBezTo>
                  <a:cubicBezTo>
                    <a:pt x="224" y="15"/>
                    <a:pt x="224" y="15"/>
                    <a:pt x="224" y="15"/>
                  </a:cubicBezTo>
                  <a:cubicBezTo>
                    <a:pt x="223" y="16"/>
                    <a:pt x="223" y="16"/>
                    <a:pt x="222" y="16"/>
                  </a:cubicBezTo>
                  <a:cubicBezTo>
                    <a:pt x="221" y="14"/>
                    <a:pt x="221" y="14"/>
                    <a:pt x="221" y="14"/>
                  </a:cubicBezTo>
                  <a:cubicBezTo>
                    <a:pt x="218" y="13"/>
                    <a:pt x="218" y="13"/>
                    <a:pt x="218" y="13"/>
                  </a:cubicBezTo>
                  <a:cubicBezTo>
                    <a:pt x="217" y="13"/>
                    <a:pt x="217" y="13"/>
                    <a:pt x="217" y="13"/>
                  </a:cubicBezTo>
                  <a:cubicBezTo>
                    <a:pt x="217" y="13"/>
                    <a:pt x="217" y="13"/>
                    <a:pt x="217" y="13"/>
                  </a:cubicBezTo>
                  <a:cubicBezTo>
                    <a:pt x="217" y="14"/>
                    <a:pt x="217" y="14"/>
                    <a:pt x="217" y="14"/>
                  </a:cubicBezTo>
                  <a:cubicBezTo>
                    <a:pt x="216" y="14"/>
                    <a:pt x="216" y="14"/>
                    <a:pt x="216" y="14"/>
                  </a:cubicBezTo>
                  <a:cubicBezTo>
                    <a:pt x="216" y="13"/>
                    <a:pt x="216" y="14"/>
                    <a:pt x="215" y="12"/>
                  </a:cubicBezTo>
                  <a:cubicBezTo>
                    <a:pt x="214" y="12"/>
                    <a:pt x="214" y="12"/>
                    <a:pt x="214" y="12"/>
                  </a:cubicBezTo>
                  <a:cubicBezTo>
                    <a:pt x="212" y="13"/>
                    <a:pt x="212" y="13"/>
                    <a:pt x="212" y="13"/>
                  </a:cubicBezTo>
                  <a:cubicBezTo>
                    <a:pt x="212" y="14"/>
                    <a:pt x="212" y="14"/>
                    <a:pt x="212" y="14"/>
                  </a:cubicBezTo>
                  <a:cubicBezTo>
                    <a:pt x="214" y="14"/>
                    <a:pt x="214" y="14"/>
                    <a:pt x="214" y="14"/>
                  </a:cubicBezTo>
                  <a:cubicBezTo>
                    <a:pt x="215" y="16"/>
                    <a:pt x="215" y="16"/>
                    <a:pt x="215" y="16"/>
                  </a:cubicBezTo>
                  <a:cubicBezTo>
                    <a:pt x="216" y="16"/>
                    <a:pt x="216" y="16"/>
                    <a:pt x="216" y="16"/>
                  </a:cubicBezTo>
                  <a:cubicBezTo>
                    <a:pt x="218" y="16"/>
                    <a:pt x="218" y="16"/>
                    <a:pt x="218" y="16"/>
                  </a:cubicBezTo>
                  <a:cubicBezTo>
                    <a:pt x="220" y="16"/>
                    <a:pt x="220" y="16"/>
                    <a:pt x="220" y="16"/>
                  </a:cubicBezTo>
                  <a:cubicBezTo>
                    <a:pt x="222" y="18"/>
                    <a:pt x="222" y="18"/>
                    <a:pt x="222" y="18"/>
                  </a:cubicBezTo>
                  <a:cubicBezTo>
                    <a:pt x="221" y="20"/>
                    <a:pt x="222" y="20"/>
                    <a:pt x="221" y="22"/>
                  </a:cubicBezTo>
                  <a:cubicBezTo>
                    <a:pt x="222" y="23"/>
                    <a:pt x="222" y="23"/>
                    <a:pt x="222" y="23"/>
                  </a:cubicBezTo>
                  <a:cubicBezTo>
                    <a:pt x="222" y="23"/>
                    <a:pt x="222" y="23"/>
                    <a:pt x="222" y="23"/>
                  </a:cubicBezTo>
                  <a:cubicBezTo>
                    <a:pt x="221" y="23"/>
                    <a:pt x="221" y="23"/>
                    <a:pt x="221" y="23"/>
                  </a:cubicBezTo>
                  <a:cubicBezTo>
                    <a:pt x="220" y="23"/>
                    <a:pt x="220" y="23"/>
                    <a:pt x="219" y="24"/>
                  </a:cubicBezTo>
                  <a:cubicBezTo>
                    <a:pt x="219" y="25"/>
                    <a:pt x="219" y="25"/>
                    <a:pt x="219" y="25"/>
                  </a:cubicBezTo>
                  <a:cubicBezTo>
                    <a:pt x="219" y="24"/>
                    <a:pt x="219" y="24"/>
                    <a:pt x="219" y="24"/>
                  </a:cubicBezTo>
                  <a:cubicBezTo>
                    <a:pt x="217" y="24"/>
                    <a:pt x="217" y="24"/>
                    <a:pt x="217" y="24"/>
                  </a:cubicBezTo>
                  <a:cubicBezTo>
                    <a:pt x="216" y="24"/>
                    <a:pt x="217" y="24"/>
                    <a:pt x="215" y="25"/>
                  </a:cubicBezTo>
                  <a:cubicBezTo>
                    <a:pt x="214" y="25"/>
                    <a:pt x="214" y="25"/>
                    <a:pt x="213" y="24"/>
                  </a:cubicBezTo>
                  <a:cubicBezTo>
                    <a:pt x="211" y="25"/>
                    <a:pt x="211" y="25"/>
                    <a:pt x="211" y="25"/>
                  </a:cubicBezTo>
                  <a:cubicBezTo>
                    <a:pt x="208" y="25"/>
                    <a:pt x="208" y="25"/>
                    <a:pt x="208" y="25"/>
                  </a:cubicBezTo>
                  <a:cubicBezTo>
                    <a:pt x="207" y="24"/>
                    <a:pt x="207" y="24"/>
                    <a:pt x="207" y="24"/>
                  </a:cubicBezTo>
                  <a:cubicBezTo>
                    <a:pt x="207" y="23"/>
                    <a:pt x="207" y="23"/>
                    <a:pt x="207" y="23"/>
                  </a:cubicBezTo>
                  <a:cubicBezTo>
                    <a:pt x="206" y="22"/>
                    <a:pt x="206" y="22"/>
                    <a:pt x="206" y="22"/>
                  </a:cubicBezTo>
                  <a:cubicBezTo>
                    <a:pt x="206" y="23"/>
                    <a:pt x="206" y="23"/>
                    <a:pt x="206" y="24"/>
                  </a:cubicBezTo>
                  <a:cubicBezTo>
                    <a:pt x="204" y="24"/>
                    <a:pt x="204" y="24"/>
                    <a:pt x="204" y="24"/>
                  </a:cubicBezTo>
                  <a:cubicBezTo>
                    <a:pt x="203" y="24"/>
                    <a:pt x="203" y="24"/>
                    <a:pt x="203" y="24"/>
                  </a:cubicBezTo>
                  <a:cubicBezTo>
                    <a:pt x="204" y="25"/>
                    <a:pt x="204" y="25"/>
                    <a:pt x="204" y="25"/>
                  </a:cubicBezTo>
                  <a:cubicBezTo>
                    <a:pt x="203" y="26"/>
                    <a:pt x="203" y="26"/>
                    <a:pt x="203" y="26"/>
                  </a:cubicBezTo>
                  <a:cubicBezTo>
                    <a:pt x="203" y="26"/>
                    <a:pt x="203" y="26"/>
                    <a:pt x="202" y="26"/>
                  </a:cubicBezTo>
                  <a:cubicBezTo>
                    <a:pt x="202" y="27"/>
                    <a:pt x="202" y="27"/>
                    <a:pt x="202" y="28"/>
                  </a:cubicBezTo>
                  <a:cubicBezTo>
                    <a:pt x="202" y="28"/>
                    <a:pt x="202" y="28"/>
                    <a:pt x="202" y="28"/>
                  </a:cubicBezTo>
                  <a:cubicBezTo>
                    <a:pt x="201" y="27"/>
                    <a:pt x="201" y="27"/>
                    <a:pt x="201" y="27"/>
                  </a:cubicBezTo>
                  <a:cubicBezTo>
                    <a:pt x="200" y="27"/>
                    <a:pt x="200" y="27"/>
                    <a:pt x="200" y="27"/>
                  </a:cubicBezTo>
                  <a:cubicBezTo>
                    <a:pt x="200" y="26"/>
                    <a:pt x="200" y="26"/>
                    <a:pt x="200" y="26"/>
                  </a:cubicBezTo>
                  <a:cubicBezTo>
                    <a:pt x="199" y="27"/>
                    <a:pt x="199" y="27"/>
                    <a:pt x="199" y="27"/>
                  </a:cubicBezTo>
                  <a:cubicBezTo>
                    <a:pt x="199" y="27"/>
                    <a:pt x="199" y="28"/>
                    <a:pt x="199" y="29"/>
                  </a:cubicBezTo>
                  <a:cubicBezTo>
                    <a:pt x="198" y="29"/>
                    <a:pt x="198" y="29"/>
                    <a:pt x="198" y="29"/>
                  </a:cubicBezTo>
                  <a:cubicBezTo>
                    <a:pt x="197" y="29"/>
                    <a:pt x="197" y="29"/>
                    <a:pt x="197" y="29"/>
                  </a:cubicBezTo>
                  <a:cubicBezTo>
                    <a:pt x="196" y="29"/>
                    <a:pt x="196" y="29"/>
                    <a:pt x="196" y="29"/>
                  </a:cubicBezTo>
                  <a:cubicBezTo>
                    <a:pt x="196" y="32"/>
                    <a:pt x="196" y="32"/>
                    <a:pt x="196" y="32"/>
                  </a:cubicBezTo>
                  <a:cubicBezTo>
                    <a:pt x="194" y="33"/>
                    <a:pt x="194" y="33"/>
                    <a:pt x="194" y="33"/>
                  </a:cubicBezTo>
                  <a:cubicBezTo>
                    <a:pt x="194" y="34"/>
                    <a:pt x="194" y="34"/>
                    <a:pt x="193" y="35"/>
                  </a:cubicBezTo>
                  <a:cubicBezTo>
                    <a:pt x="195" y="37"/>
                    <a:pt x="195" y="37"/>
                    <a:pt x="195" y="37"/>
                  </a:cubicBezTo>
                  <a:cubicBezTo>
                    <a:pt x="194" y="38"/>
                    <a:pt x="194" y="37"/>
                    <a:pt x="193" y="38"/>
                  </a:cubicBezTo>
                  <a:cubicBezTo>
                    <a:pt x="193" y="38"/>
                    <a:pt x="193" y="38"/>
                    <a:pt x="191" y="39"/>
                  </a:cubicBezTo>
                  <a:cubicBezTo>
                    <a:pt x="190" y="40"/>
                    <a:pt x="190" y="40"/>
                    <a:pt x="190" y="40"/>
                  </a:cubicBezTo>
                  <a:cubicBezTo>
                    <a:pt x="190" y="40"/>
                    <a:pt x="190" y="40"/>
                    <a:pt x="190" y="40"/>
                  </a:cubicBezTo>
                  <a:cubicBezTo>
                    <a:pt x="189" y="43"/>
                    <a:pt x="189" y="42"/>
                    <a:pt x="189" y="44"/>
                  </a:cubicBezTo>
                  <a:cubicBezTo>
                    <a:pt x="188" y="45"/>
                    <a:pt x="188" y="45"/>
                    <a:pt x="186" y="47"/>
                  </a:cubicBezTo>
                  <a:cubicBezTo>
                    <a:pt x="185" y="49"/>
                    <a:pt x="185" y="49"/>
                    <a:pt x="185" y="49"/>
                  </a:cubicBezTo>
                  <a:cubicBezTo>
                    <a:pt x="186" y="50"/>
                    <a:pt x="186" y="50"/>
                    <a:pt x="188" y="51"/>
                  </a:cubicBezTo>
                  <a:cubicBezTo>
                    <a:pt x="189" y="51"/>
                    <a:pt x="189" y="51"/>
                    <a:pt x="189" y="51"/>
                  </a:cubicBezTo>
                  <a:cubicBezTo>
                    <a:pt x="189" y="51"/>
                    <a:pt x="189" y="51"/>
                    <a:pt x="189" y="51"/>
                  </a:cubicBezTo>
                  <a:cubicBezTo>
                    <a:pt x="188" y="52"/>
                    <a:pt x="188" y="52"/>
                    <a:pt x="188" y="52"/>
                  </a:cubicBezTo>
                  <a:cubicBezTo>
                    <a:pt x="188" y="53"/>
                    <a:pt x="188" y="53"/>
                    <a:pt x="189" y="54"/>
                  </a:cubicBezTo>
                  <a:cubicBezTo>
                    <a:pt x="190" y="54"/>
                    <a:pt x="190" y="54"/>
                    <a:pt x="190" y="54"/>
                  </a:cubicBezTo>
                  <a:cubicBezTo>
                    <a:pt x="190" y="54"/>
                    <a:pt x="190" y="54"/>
                    <a:pt x="190" y="54"/>
                  </a:cubicBezTo>
                  <a:cubicBezTo>
                    <a:pt x="189" y="54"/>
                    <a:pt x="190" y="54"/>
                    <a:pt x="188" y="54"/>
                  </a:cubicBezTo>
                  <a:cubicBezTo>
                    <a:pt x="188" y="55"/>
                    <a:pt x="188" y="55"/>
                    <a:pt x="188" y="55"/>
                  </a:cubicBezTo>
                  <a:cubicBezTo>
                    <a:pt x="188" y="56"/>
                    <a:pt x="188" y="56"/>
                    <a:pt x="188" y="57"/>
                  </a:cubicBezTo>
                  <a:cubicBezTo>
                    <a:pt x="188" y="58"/>
                    <a:pt x="188" y="58"/>
                    <a:pt x="188" y="58"/>
                  </a:cubicBezTo>
                  <a:cubicBezTo>
                    <a:pt x="187" y="57"/>
                    <a:pt x="187" y="57"/>
                    <a:pt x="187" y="57"/>
                  </a:cubicBezTo>
                  <a:cubicBezTo>
                    <a:pt x="187" y="57"/>
                    <a:pt x="187" y="57"/>
                    <a:pt x="187" y="57"/>
                  </a:cubicBezTo>
                  <a:cubicBezTo>
                    <a:pt x="186" y="55"/>
                    <a:pt x="186" y="55"/>
                    <a:pt x="186" y="55"/>
                  </a:cubicBezTo>
                  <a:cubicBezTo>
                    <a:pt x="185" y="55"/>
                    <a:pt x="185" y="55"/>
                    <a:pt x="184" y="55"/>
                  </a:cubicBezTo>
                  <a:cubicBezTo>
                    <a:pt x="183" y="55"/>
                    <a:pt x="183" y="55"/>
                    <a:pt x="183" y="55"/>
                  </a:cubicBezTo>
                  <a:cubicBezTo>
                    <a:pt x="183" y="57"/>
                    <a:pt x="183" y="57"/>
                    <a:pt x="183" y="57"/>
                  </a:cubicBezTo>
                  <a:cubicBezTo>
                    <a:pt x="183" y="58"/>
                    <a:pt x="183" y="58"/>
                    <a:pt x="183" y="58"/>
                  </a:cubicBezTo>
                  <a:cubicBezTo>
                    <a:pt x="183" y="57"/>
                    <a:pt x="183" y="57"/>
                    <a:pt x="183" y="57"/>
                  </a:cubicBezTo>
                  <a:cubicBezTo>
                    <a:pt x="183" y="56"/>
                    <a:pt x="183" y="56"/>
                    <a:pt x="183" y="56"/>
                  </a:cubicBezTo>
                  <a:cubicBezTo>
                    <a:pt x="181" y="55"/>
                    <a:pt x="181" y="55"/>
                    <a:pt x="181" y="55"/>
                  </a:cubicBezTo>
                  <a:cubicBezTo>
                    <a:pt x="179" y="54"/>
                    <a:pt x="177" y="53"/>
                    <a:pt x="175" y="54"/>
                  </a:cubicBezTo>
                  <a:cubicBezTo>
                    <a:pt x="174" y="54"/>
                    <a:pt x="174" y="54"/>
                    <a:pt x="174" y="54"/>
                  </a:cubicBezTo>
                  <a:cubicBezTo>
                    <a:pt x="174" y="55"/>
                    <a:pt x="174" y="55"/>
                    <a:pt x="174" y="55"/>
                  </a:cubicBezTo>
                  <a:cubicBezTo>
                    <a:pt x="172" y="56"/>
                    <a:pt x="173" y="55"/>
                    <a:pt x="171" y="57"/>
                  </a:cubicBezTo>
                  <a:cubicBezTo>
                    <a:pt x="171" y="57"/>
                    <a:pt x="171" y="57"/>
                    <a:pt x="171" y="57"/>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1" y="59"/>
                    <a:pt x="171" y="59"/>
                    <a:pt x="171" y="59"/>
                  </a:cubicBezTo>
                  <a:cubicBezTo>
                    <a:pt x="171" y="60"/>
                    <a:pt x="171" y="60"/>
                    <a:pt x="171" y="60"/>
                  </a:cubicBezTo>
                  <a:cubicBezTo>
                    <a:pt x="170" y="60"/>
                    <a:pt x="170" y="60"/>
                    <a:pt x="170" y="60"/>
                  </a:cubicBezTo>
                  <a:cubicBezTo>
                    <a:pt x="170" y="57"/>
                    <a:pt x="170" y="56"/>
                    <a:pt x="172" y="53"/>
                  </a:cubicBezTo>
                  <a:cubicBezTo>
                    <a:pt x="172" y="53"/>
                    <a:pt x="172" y="53"/>
                    <a:pt x="172" y="53"/>
                  </a:cubicBezTo>
                  <a:cubicBezTo>
                    <a:pt x="168" y="50"/>
                    <a:pt x="168" y="50"/>
                    <a:pt x="168" y="50"/>
                  </a:cubicBezTo>
                  <a:cubicBezTo>
                    <a:pt x="166" y="47"/>
                    <a:pt x="165" y="45"/>
                    <a:pt x="159" y="43"/>
                  </a:cubicBezTo>
                  <a:cubicBezTo>
                    <a:pt x="158" y="42"/>
                    <a:pt x="158" y="42"/>
                    <a:pt x="158" y="42"/>
                  </a:cubicBezTo>
                  <a:cubicBezTo>
                    <a:pt x="157" y="42"/>
                    <a:pt x="157" y="42"/>
                    <a:pt x="157" y="42"/>
                  </a:cubicBezTo>
                  <a:cubicBezTo>
                    <a:pt x="156" y="42"/>
                    <a:pt x="156" y="42"/>
                    <a:pt x="156" y="42"/>
                  </a:cubicBezTo>
                  <a:cubicBezTo>
                    <a:pt x="156" y="43"/>
                    <a:pt x="156" y="43"/>
                    <a:pt x="156" y="43"/>
                  </a:cubicBezTo>
                  <a:cubicBezTo>
                    <a:pt x="156" y="44"/>
                    <a:pt x="156" y="44"/>
                    <a:pt x="156" y="44"/>
                  </a:cubicBezTo>
                  <a:cubicBezTo>
                    <a:pt x="155" y="46"/>
                    <a:pt x="155" y="46"/>
                    <a:pt x="155" y="46"/>
                  </a:cubicBezTo>
                  <a:cubicBezTo>
                    <a:pt x="153" y="46"/>
                    <a:pt x="153" y="46"/>
                    <a:pt x="153" y="46"/>
                  </a:cubicBezTo>
                  <a:cubicBezTo>
                    <a:pt x="152" y="45"/>
                    <a:pt x="153" y="46"/>
                    <a:pt x="152" y="45"/>
                  </a:cubicBezTo>
                  <a:cubicBezTo>
                    <a:pt x="151" y="45"/>
                    <a:pt x="151" y="45"/>
                    <a:pt x="151" y="45"/>
                  </a:cubicBezTo>
                  <a:cubicBezTo>
                    <a:pt x="150" y="46"/>
                    <a:pt x="150" y="46"/>
                    <a:pt x="150" y="46"/>
                  </a:cubicBezTo>
                  <a:cubicBezTo>
                    <a:pt x="150" y="46"/>
                    <a:pt x="150" y="46"/>
                    <a:pt x="150" y="46"/>
                  </a:cubicBezTo>
                  <a:cubicBezTo>
                    <a:pt x="150" y="46"/>
                    <a:pt x="150" y="46"/>
                    <a:pt x="149" y="45"/>
                  </a:cubicBezTo>
                  <a:cubicBezTo>
                    <a:pt x="148" y="44"/>
                    <a:pt x="148" y="44"/>
                    <a:pt x="148" y="44"/>
                  </a:cubicBezTo>
                  <a:cubicBezTo>
                    <a:pt x="148" y="44"/>
                    <a:pt x="148" y="44"/>
                    <a:pt x="148" y="44"/>
                  </a:cubicBezTo>
                  <a:cubicBezTo>
                    <a:pt x="148" y="45"/>
                    <a:pt x="148" y="45"/>
                    <a:pt x="148" y="45"/>
                  </a:cubicBezTo>
                  <a:cubicBezTo>
                    <a:pt x="148" y="46"/>
                    <a:pt x="148" y="46"/>
                    <a:pt x="148" y="46"/>
                  </a:cubicBezTo>
                  <a:cubicBezTo>
                    <a:pt x="148" y="47"/>
                    <a:pt x="148" y="47"/>
                    <a:pt x="148" y="47"/>
                  </a:cubicBezTo>
                  <a:cubicBezTo>
                    <a:pt x="148" y="47"/>
                    <a:pt x="148" y="47"/>
                    <a:pt x="148" y="47"/>
                  </a:cubicBezTo>
                  <a:cubicBezTo>
                    <a:pt x="148" y="48"/>
                    <a:pt x="148" y="48"/>
                    <a:pt x="147" y="49"/>
                  </a:cubicBezTo>
                  <a:cubicBezTo>
                    <a:pt x="147" y="50"/>
                    <a:pt x="147" y="50"/>
                    <a:pt x="147" y="50"/>
                  </a:cubicBezTo>
                  <a:cubicBezTo>
                    <a:pt x="146" y="51"/>
                    <a:pt x="146" y="51"/>
                    <a:pt x="146" y="51"/>
                  </a:cubicBezTo>
                  <a:cubicBezTo>
                    <a:pt x="146" y="52"/>
                    <a:pt x="146" y="52"/>
                    <a:pt x="146" y="52"/>
                  </a:cubicBezTo>
                  <a:cubicBezTo>
                    <a:pt x="145" y="51"/>
                    <a:pt x="145" y="51"/>
                    <a:pt x="145" y="51"/>
                  </a:cubicBezTo>
                  <a:cubicBezTo>
                    <a:pt x="145" y="51"/>
                    <a:pt x="145" y="51"/>
                    <a:pt x="145" y="50"/>
                  </a:cubicBezTo>
                  <a:cubicBezTo>
                    <a:pt x="144" y="50"/>
                    <a:pt x="144" y="50"/>
                    <a:pt x="144" y="50"/>
                  </a:cubicBezTo>
                  <a:cubicBezTo>
                    <a:pt x="144" y="50"/>
                    <a:pt x="144" y="50"/>
                    <a:pt x="144" y="50"/>
                  </a:cubicBezTo>
                  <a:cubicBezTo>
                    <a:pt x="144" y="51"/>
                    <a:pt x="144" y="51"/>
                    <a:pt x="144" y="51"/>
                  </a:cubicBezTo>
                  <a:cubicBezTo>
                    <a:pt x="143" y="51"/>
                    <a:pt x="143" y="51"/>
                    <a:pt x="143" y="51"/>
                  </a:cubicBezTo>
                  <a:cubicBezTo>
                    <a:pt x="143" y="50"/>
                    <a:pt x="143" y="50"/>
                    <a:pt x="143" y="50"/>
                  </a:cubicBezTo>
                  <a:cubicBezTo>
                    <a:pt x="143" y="49"/>
                    <a:pt x="143" y="49"/>
                    <a:pt x="144" y="48"/>
                  </a:cubicBezTo>
                  <a:cubicBezTo>
                    <a:pt x="143" y="47"/>
                    <a:pt x="143" y="47"/>
                    <a:pt x="143" y="47"/>
                  </a:cubicBezTo>
                  <a:cubicBezTo>
                    <a:pt x="143" y="48"/>
                    <a:pt x="143" y="48"/>
                    <a:pt x="143" y="48"/>
                  </a:cubicBezTo>
                  <a:cubicBezTo>
                    <a:pt x="143" y="49"/>
                    <a:pt x="143" y="48"/>
                    <a:pt x="142" y="50"/>
                  </a:cubicBezTo>
                  <a:cubicBezTo>
                    <a:pt x="141" y="50"/>
                    <a:pt x="141" y="50"/>
                    <a:pt x="141" y="50"/>
                  </a:cubicBezTo>
                  <a:cubicBezTo>
                    <a:pt x="141" y="51"/>
                    <a:pt x="141" y="51"/>
                    <a:pt x="141" y="51"/>
                  </a:cubicBezTo>
                  <a:cubicBezTo>
                    <a:pt x="140" y="51"/>
                    <a:pt x="140" y="51"/>
                    <a:pt x="140" y="51"/>
                  </a:cubicBezTo>
                  <a:cubicBezTo>
                    <a:pt x="139" y="51"/>
                    <a:pt x="139" y="51"/>
                    <a:pt x="139" y="51"/>
                  </a:cubicBezTo>
                  <a:cubicBezTo>
                    <a:pt x="139" y="52"/>
                    <a:pt x="139" y="52"/>
                    <a:pt x="139" y="52"/>
                  </a:cubicBezTo>
                  <a:cubicBezTo>
                    <a:pt x="138" y="53"/>
                    <a:pt x="138" y="53"/>
                    <a:pt x="138" y="53"/>
                  </a:cubicBezTo>
                  <a:cubicBezTo>
                    <a:pt x="138" y="54"/>
                    <a:pt x="138" y="54"/>
                    <a:pt x="138" y="54"/>
                  </a:cubicBezTo>
                  <a:cubicBezTo>
                    <a:pt x="139" y="55"/>
                    <a:pt x="139" y="55"/>
                    <a:pt x="139" y="55"/>
                  </a:cubicBezTo>
                  <a:cubicBezTo>
                    <a:pt x="139" y="55"/>
                    <a:pt x="139" y="55"/>
                    <a:pt x="139" y="55"/>
                  </a:cubicBezTo>
                  <a:cubicBezTo>
                    <a:pt x="140" y="56"/>
                    <a:pt x="140" y="56"/>
                    <a:pt x="140" y="56"/>
                  </a:cubicBezTo>
                  <a:cubicBezTo>
                    <a:pt x="140" y="57"/>
                    <a:pt x="140" y="57"/>
                    <a:pt x="140" y="57"/>
                  </a:cubicBezTo>
                  <a:cubicBezTo>
                    <a:pt x="140" y="57"/>
                    <a:pt x="140" y="57"/>
                    <a:pt x="140" y="57"/>
                  </a:cubicBezTo>
                  <a:cubicBezTo>
                    <a:pt x="139" y="57"/>
                    <a:pt x="139" y="57"/>
                    <a:pt x="138" y="57"/>
                  </a:cubicBezTo>
                  <a:cubicBezTo>
                    <a:pt x="137" y="56"/>
                    <a:pt x="137" y="56"/>
                    <a:pt x="137" y="56"/>
                  </a:cubicBezTo>
                  <a:cubicBezTo>
                    <a:pt x="136" y="56"/>
                    <a:pt x="136" y="56"/>
                    <a:pt x="136" y="56"/>
                  </a:cubicBezTo>
                  <a:cubicBezTo>
                    <a:pt x="136" y="56"/>
                    <a:pt x="136" y="56"/>
                    <a:pt x="136" y="56"/>
                  </a:cubicBezTo>
                  <a:cubicBezTo>
                    <a:pt x="136" y="57"/>
                    <a:pt x="136" y="57"/>
                    <a:pt x="136" y="57"/>
                  </a:cubicBezTo>
                  <a:cubicBezTo>
                    <a:pt x="136" y="57"/>
                    <a:pt x="136" y="57"/>
                    <a:pt x="136" y="57"/>
                  </a:cubicBezTo>
                  <a:cubicBezTo>
                    <a:pt x="135" y="57"/>
                    <a:pt x="135" y="57"/>
                    <a:pt x="135" y="57"/>
                  </a:cubicBezTo>
                  <a:cubicBezTo>
                    <a:pt x="134" y="58"/>
                    <a:pt x="134" y="58"/>
                    <a:pt x="134" y="58"/>
                  </a:cubicBezTo>
                  <a:cubicBezTo>
                    <a:pt x="135" y="59"/>
                    <a:pt x="135" y="59"/>
                    <a:pt x="135" y="59"/>
                  </a:cubicBezTo>
                  <a:cubicBezTo>
                    <a:pt x="135" y="59"/>
                    <a:pt x="135" y="59"/>
                    <a:pt x="135" y="59"/>
                  </a:cubicBezTo>
                  <a:cubicBezTo>
                    <a:pt x="135" y="60"/>
                    <a:pt x="135" y="60"/>
                    <a:pt x="135" y="60"/>
                  </a:cubicBezTo>
                  <a:cubicBezTo>
                    <a:pt x="136" y="60"/>
                    <a:pt x="136" y="60"/>
                    <a:pt x="136" y="60"/>
                  </a:cubicBezTo>
                  <a:cubicBezTo>
                    <a:pt x="137" y="60"/>
                    <a:pt x="137" y="60"/>
                    <a:pt x="137" y="60"/>
                  </a:cubicBezTo>
                  <a:cubicBezTo>
                    <a:pt x="137" y="60"/>
                    <a:pt x="137" y="60"/>
                    <a:pt x="137" y="60"/>
                  </a:cubicBezTo>
                  <a:cubicBezTo>
                    <a:pt x="137" y="61"/>
                    <a:pt x="137" y="61"/>
                    <a:pt x="137" y="61"/>
                  </a:cubicBezTo>
                  <a:cubicBezTo>
                    <a:pt x="136" y="61"/>
                    <a:pt x="136" y="61"/>
                    <a:pt x="136" y="61"/>
                  </a:cubicBezTo>
                  <a:cubicBezTo>
                    <a:pt x="136" y="61"/>
                    <a:pt x="136" y="61"/>
                    <a:pt x="136" y="61"/>
                  </a:cubicBezTo>
                  <a:cubicBezTo>
                    <a:pt x="133" y="59"/>
                    <a:pt x="133" y="59"/>
                    <a:pt x="133" y="59"/>
                  </a:cubicBezTo>
                  <a:cubicBezTo>
                    <a:pt x="132" y="59"/>
                    <a:pt x="132" y="59"/>
                    <a:pt x="132" y="59"/>
                  </a:cubicBezTo>
                  <a:cubicBezTo>
                    <a:pt x="132" y="60"/>
                    <a:pt x="132" y="60"/>
                    <a:pt x="132" y="60"/>
                  </a:cubicBezTo>
                  <a:cubicBezTo>
                    <a:pt x="132" y="60"/>
                    <a:pt x="132" y="60"/>
                    <a:pt x="132" y="60"/>
                  </a:cubicBezTo>
                  <a:cubicBezTo>
                    <a:pt x="132" y="61"/>
                    <a:pt x="132" y="61"/>
                    <a:pt x="131" y="62"/>
                  </a:cubicBezTo>
                  <a:cubicBezTo>
                    <a:pt x="130" y="62"/>
                    <a:pt x="130" y="62"/>
                    <a:pt x="130" y="62"/>
                  </a:cubicBezTo>
                  <a:cubicBezTo>
                    <a:pt x="130" y="62"/>
                    <a:pt x="130" y="62"/>
                    <a:pt x="130" y="62"/>
                  </a:cubicBezTo>
                  <a:cubicBezTo>
                    <a:pt x="129" y="64"/>
                    <a:pt x="129" y="63"/>
                    <a:pt x="129" y="65"/>
                  </a:cubicBezTo>
                  <a:cubicBezTo>
                    <a:pt x="130" y="66"/>
                    <a:pt x="130" y="66"/>
                    <a:pt x="130" y="66"/>
                  </a:cubicBezTo>
                  <a:cubicBezTo>
                    <a:pt x="130" y="67"/>
                    <a:pt x="130" y="67"/>
                    <a:pt x="130" y="67"/>
                  </a:cubicBezTo>
                  <a:cubicBezTo>
                    <a:pt x="131" y="66"/>
                    <a:pt x="131" y="66"/>
                    <a:pt x="131" y="66"/>
                  </a:cubicBezTo>
                  <a:cubicBezTo>
                    <a:pt x="132" y="65"/>
                    <a:pt x="132" y="65"/>
                    <a:pt x="132" y="65"/>
                  </a:cubicBezTo>
                  <a:cubicBezTo>
                    <a:pt x="132" y="66"/>
                    <a:pt x="132" y="66"/>
                    <a:pt x="132" y="66"/>
                  </a:cubicBezTo>
                  <a:cubicBezTo>
                    <a:pt x="131" y="67"/>
                    <a:pt x="131" y="68"/>
                    <a:pt x="131" y="69"/>
                  </a:cubicBezTo>
                  <a:cubicBezTo>
                    <a:pt x="130" y="69"/>
                    <a:pt x="131" y="69"/>
                    <a:pt x="129" y="69"/>
                  </a:cubicBezTo>
                  <a:cubicBezTo>
                    <a:pt x="129" y="69"/>
                    <a:pt x="129" y="69"/>
                    <a:pt x="129" y="70"/>
                  </a:cubicBezTo>
                  <a:cubicBezTo>
                    <a:pt x="129" y="71"/>
                    <a:pt x="129" y="71"/>
                    <a:pt x="129" y="71"/>
                  </a:cubicBezTo>
                  <a:cubicBezTo>
                    <a:pt x="130" y="72"/>
                    <a:pt x="130" y="72"/>
                    <a:pt x="130" y="72"/>
                  </a:cubicBezTo>
                  <a:cubicBezTo>
                    <a:pt x="131" y="71"/>
                    <a:pt x="131" y="71"/>
                    <a:pt x="132" y="72"/>
                  </a:cubicBezTo>
                  <a:cubicBezTo>
                    <a:pt x="133" y="72"/>
                    <a:pt x="133" y="72"/>
                    <a:pt x="133" y="72"/>
                  </a:cubicBezTo>
                  <a:cubicBezTo>
                    <a:pt x="133" y="72"/>
                    <a:pt x="133" y="72"/>
                    <a:pt x="133" y="72"/>
                  </a:cubicBezTo>
                  <a:cubicBezTo>
                    <a:pt x="132" y="72"/>
                    <a:pt x="132" y="72"/>
                    <a:pt x="132" y="72"/>
                  </a:cubicBezTo>
                  <a:cubicBezTo>
                    <a:pt x="128" y="72"/>
                    <a:pt x="132" y="72"/>
                    <a:pt x="128" y="72"/>
                  </a:cubicBezTo>
                  <a:cubicBezTo>
                    <a:pt x="127" y="72"/>
                    <a:pt x="127" y="72"/>
                    <a:pt x="127" y="72"/>
                  </a:cubicBezTo>
                  <a:cubicBezTo>
                    <a:pt x="126" y="71"/>
                    <a:pt x="126" y="71"/>
                    <a:pt x="126" y="71"/>
                  </a:cubicBezTo>
                  <a:cubicBezTo>
                    <a:pt x="125" y="71"/>
                    <a:pt x="125" y="71"/>
                    <a:pt x="125" y="71"/>
                  </a:cubicBezTo>
                  <a:cubicBezTo>
                    <a:pt x="124" y="71"/>
                    <a:pt x="124" y="71"/>
                    <a:pt x="124" y="71"/>
                  </a:cubicBezTo>
                  <a:cubicBezTo>
                    <a:pt x="124" y="72"/>
                    <a:pt x="124" y="72"/>
                    <a:pt x="124" y="72"/>
                  </a:cubicBezTo>
                  <a:cubicBezTo>
                    <a:pt x="123" y="72"/>
                    <a:pt x="123" y="72"/>
                    <a:pt x="123" y="72"/>
                  </a:cubicBezTo>
                  <a:cubicBezTo>
                    <a:pt x="122" y="70"/>
                    <a:pt x="122" y="70"/>
                    <a:pt x="122" y="70"/>
                  </a:cubicBezTo>
                  <a:cubicBezTo>
                    <a:pt x="121" y="70"/>
                    <a:pt x="121" y="70"/>
                    <a:pt x="121" y="70"/>
                  </a:cubicBezTo>
                  <a:cubicBezTo>
                    <a:pt x="120" y="70"/>
                    <a:pt x="120" y="70"/>
                    <a:pt x="120" y="70"/>
                  </a:cubicBezTo>
                  <a:cubicBezTo>
                    <a:pt x="121" y="72"/>
                    <a:pt x="121" y="72"/>
                    <a:pt x="121" y="72"/>
                  </a:cubicBezTo>
                  <a:cubicBezTo>
                    <a:pt x="120" y="72"/>
                    <a:pt x="120" y="72"/>
                    <a:pt x="120" y="72"/>
                  </a:cubicBezTo>
                  <a:cubicBezTo>
                    <a:pt x="120" y="73"/>
                    <a:pt x="120" y="73"/>
                    <a:pt x="120" y="73"/>
                  </a:cubicBezTo>
                  <a:cubicBezTo>
                    <a:pt x="119" y="73"/>
                    <a:pt x="119" y="73"/>
                    <a:pt x="119" y="73"/>
                  </a:cubicBezTo>
                  <a:cubicBezTo>
                    <a:pt x="119" y="73"/>
                    <a:pt x="119" y="73"/>
                    <a:pt x="119" y="73"/>
                  </a:cubicBezTo>
                  <a:cubicBezTo>
                    <a:pt x="119" y="74"/>
                    <a:pt x="120" y="75"/>
                    <a:pt x="120" y="75"/>
                  </a:cubicBezTo>
                  <a:cubicBezTo>
                    <a:pt x="121" y="76"/>
                    <a:pt x="121" y="76"/>
                    <a:pt x="122" y="78"/>
                  </a:cubicBezTo>
                  <a:cubicBezTo>
                    <a:pt x="123" y="78"/>
                    <a:pt x="123" y="78"/>
                    <a:pt x="123" y="78"/>
                  </a:cubicBezTo>
                  <a:cubicBezTo>
                    <a:pt x="123" y="78"/>
                    <a:pt x="123" y="78"/>
                    <a:pt x="123" y="78"/>
                  </a:cubicBezTo>
                  <a:cubicBezTo>
                    <a:pt x="123" y="79"/>
                    <a:pt x="123" y="79"/>
                    <a:pt x="123" y="79"/>
                  </a:cubicBezTo>
                  <a:cubicBezTo>
                    <a:pt x="123" y="81"/>
                    <a:pt x="123" y="81"/>
                    <a:pt x="123" y="81"/>
                  </a:cubicBezTo>
                  <a:cubicBezTo>
                    <a:pt x="122" y="81"/>
                    <a:pt x="122" y="81"/>
                    <a:pt x="122" y="81"/>
                  </a:cubicBezTo>
                  <a:cubicBezTo>
                    <a:pt x="122" y="80"/>
                    <a:pt x="122" y="81"/>
                    <a:pt x="121" y="80"/>
                  </a:cubicBezTo>
                  <a:cubicBezTo>
                    <a:pt x="120" y="79"/>
                    <a:pt x="120" y="79"/>
                    <a:pt x="120" y="79"/>
                  </a:cubicBezTo>
                  <a:cubicBezTo>
                    <a:pt x="120" y="80"/>
                    <a:pt x="120" y="80"/>
                    <a:pt x="120" y="80"/>
                  </a:cubicBezTo>
                  <a:cubicBezTo>
                    <a:pt x="120" y="80"/>
                    <a:pt x="120" y="80"/>
                    <a:pt x="120" y="80"/>
                  </a:cubicBezTo>
                  <a:cubicBezTo>
                    <a:pt x="120" y="82"/>
                    <a:pt x="120" y="82"/>
                    <a:pt x="120" y="82"/>
                  </a:cubicBezTo>
                  <a:cubicBezTo>
                    <a:pt x="120" y="84"/>
                    <a:pt x="120" y="84"/>
                    <a:pt x="120" y="84"/>
                  </a:cubicBezTo>
                  <a:cubicBezTo>
                    <a:pt x="120" y="85"/>
                    <a:pt x="120" y="85"/>
                    <a:pt x="120" y="85"/>
                  </a:cubicBezTo>
                  <a:cubicBezTo>
                    <a:pt x="120" y="85"/>
                    <a:pt x="120" y="85"/>
                    <a:pt x="120" y="85"/>
                  </a:cubicBezTo>
                  <a:cubicBezTo>
                    <a:pt x="119" y="85"/>
                    <a:pt x="119" y="85"/>
                    <a:pt x="119" y="85"/>
                  </a:cubicBezTo>
                  <a:cubicBezTo>
                    <a:pt x="113" y="75"/>
                    <a:pt x="114" y="76"/>
                    <a:pt x="113" y="73"/>
                  </a:cubicBezTo>
                  <a:cubicBezTo>
                    <a:pt x="112" y="73"/>
                    <a:pt x="112" y="73"/>
                    <a:pt x="112" y="73"/>
                  </a:cubicBezTo>
                  <a:cubicBezTo>
                    <a:pt x="111" y="75"/>
                    <a:pt x="111" y="76"/>
                    <a:pt x="110" y="77"/>
                  </a:cubicBezTo>
                  <a:cubicBezTo>
                    <a:pt x="109" y="78"/>
                    <a:pt x="109" y="78"/>
                    <a:pt x="108" y="79"/>
                  </a:cubicBezTo>
                  <a:cubicBezTo>
                    <a:pt x="107" y="79"/>
                    <a:pt x="107" y="79"/>
                    <a:pt x="107" y="79"/>
                  </a:cubicBezTo>
                  <a:cubicBezTo>
                    <a:pt x="105" y="81"/>
                    <a:pt x="105" y="80"/>
                    <a:pt x="104" y="83"/>
                  </a:cubicBezTo>
                  <a:cubicBezTo>
                    <a:pt x="104" y="86"/>
                    <a:pt x="104" y="84"/>
                    <a:pt x="105" y="91"/>
                  </a:cubicBezTo>
                  <a:cubicBezTo>
                    <a:pt x="106" y="91"/>
                    <a:pt x="106" y="91"/>
                    <a:pt x="106" y="91"/>
                  </a:cubicBezTo>
                  <a:cubicBezTo>
                    <a:pt x="106" y="91"/>
                    <a:pt x="106" y="91"/>
                    <a:pt x="106" y="91"/>
                  </a:cubicBezTo>
                  <a:cubicBezTo>
                    <a:pt x="106" y="92"/>
                    <a:pt x="106" y="92"/>
                    <a:pt x="106" y="92"/>
                  </a:cubicBezTo>
                  <a:cubicBezTo>
                    <a:pt x="105" y="93"/>
                    <a:pt x="103" y="94"/>
                    <a:pt x="102" y="96"/>
                  </a:cubicBezTo>
                  <a:cubicBezTo>
                    <a:pt x="100" y="97"/>
                    <a:pt x="100" y="97"/>
                    <a:pt x="100" y="97"/>
                  </a:cubicBezTo>
                  <a:cubicBezTo>
                    <a:pt x="96" y="102"/>
                    <a:pt x="98" y="112"/>
                    <a:pt x="77" y="114"/>
                  </a:cubicBezTo>
                  <a:cubicBezTo>
                    <a:pt x="75" y="115"/>
                    <a:pt x="75" y="115"/>
                    <a:pt x="75" y="115"/>
                  </a:cubicBezTo>
                  <a:cubicBezTo>
                    <a:pt x="72" y="115"/>
                    <a:pt x="73" y="115"/>
                    <a:pt x="70" y="115"/>
                  </a:cubicBezTo>
                  <a:cubicBezTo>
                    <a:pt x="66" y="118"/>
                    <a:pt x="66" y="118"/>
                    <a:pt x="66" y="118"/>
                  </a:cubicBezTo>
                  <a:cubicBezTo>
                    <a:pt x="51" y="121"/>
                    <a:pt x="61" y="120"/>
                    <a:pt x="51" y="123"/>
                  </a:cubicBezTo>
                  <a:cubicBezTo>
                    <a:pt x="49" y="123"/>
                    <a:pt x="49" y="123"/>
                    <a:pt x="49" y="123"/>
                  </a:cubicBezTo>
                  <a:cubicBezTo>
                    <a:pt x="48" y="122"/>
                    <a:pt x="48" y="122"/>
                    <a:pt x="48" y="122"/>
                  </a:cubicBezTo>
                  <a:cubicBezTo>
                    <a:pt x="44" y="123"/>
                    <a:pt x="46" y="122"/>
                    <a:pt x="43" y="122"/>
                  </a:cubicBezTo>
                  <a:cubicBezTo>
                    <a:pt x="37" y="126"/>
                    <a:pt x="35" y="126"/>
                    <a:pt x="29" y="132"/>
                  </a:cubicBezTo>
                  <a:cubicBezTo>
                    <a:pt x="24" y="135"/>
                    <a:pt x="22" y="135"/>
                    <a:pt x="20" y="136"/>
                  </a:cubicBezTo>
                  <a:cubicBezTo>
                    <a:pt x="19" y="138"/>
                    <a:pt x="17" y="141"/>
                    <a:pt x="17" y="143"/>
                  </a:cubicBezTo>
                  <a:cubicBezTo>
                    <a:pt x="16" y="144"/>
                    <a:pt x="16" y="144"/>
                    <a:pt x="16" y="144"/>
                  </a:cubicBezTo>
                  <a:cubicBezTo>
                    <a:pt x="14" y="144"/>
                    <a:pt x="15" y="144"/>
                    <a:pt x="14" y="144"/>
                  </a:cubicBezTo>
                  <a:cubicBezTo>
                    <a:pt x="14" y="142"/>
                    <a:pt x="14" y="142"/>
                    <a:pt x="14" y="142"/>
                  </a:cubicBezTo>
                  <a:cubicBezTo>
                    <a:pt x="13" y="141"/>
                    <a:pt x="13" y="141"/>
                    <a:pt x="13" y="141"/>
                  </a:cubicBezTo>
                  <a:cubicBezTo>
                    <a:pt x="14" y="137"/>
                    <a:pt x="14" y="137"/>
                    <a:pt x="14" y="137"/>
                  </a:cubicBezTo>
                  <a:cubicBezTo>
                    <a:pt x="14" y="136"/>
                    <a:pt x="14" y="136"/>
                    <a:pt x="14" y="136"/>
                  </a:cubicBezTo>
                  <a:cubicBezTo>
                    <a:pt x="12" y="137"/>
                    <a:pt x="13" y="137"/>
                    <a:pt x="12" y="138"/>
                  </a:cubicBezTo>
                  <a:cubicBezTo>
                    <a:pt x="10" y="144"/>
                    <a:pt x="10" y="142"/>
                    <a:pt x="9" y="146"/>
                  </a:cubicBezTo>
                  <a:cubicBezTo>
                    <a:pt x="11" y="150"/>
                    <a:pt x="10" y="149"/>
                    <a:pt x="10" y="156"/>
                  </a:cubicBezTo>
                  <a:cubicBezTo>
                    <a:pt x="6" y="161"/>
                    <a:pt x="6" y="162"/>
                    <a:pt x="6" y="168"/>
                  </a:cubicBezTo>
                  <a:cubicBezTo>
                    <a:pt x="11" y="179"/>
                    <a:pt x="10" y="178"/>
                    <a:pt x="15" y="186"/>
                  </a:cubicBezTo>
                  <a:cubicBezTo>
                    <a:pt x="15" y="189"/>
                    <a:pt x="15" y="187"/>
                    <a:pt x="15" y="191"/>
                  </a:cubicBezTo>
                  <a:cubicBezTo>
                    <a:pt x="14" y="192"/>
                    <a:pt x="14" y="192"/>
                    <a:pt x="14" y="192"/>
                  </a:cubicBezTo>
                  <a:cubicBezTo>
                    <a:pt x="13" y="192"/>
                    <a:pt x="13" y="192"/>
                    <a:pt x="13" y="192"/>
                  </a:cubicBezTo>
                  <a:cubicBezTo>
                    <a:pt x="12" y="191"/>
                    <a:pt x="12" y="191"/>
                    <a:pt x="12" y="191"/>
                  </a:cubicBezTo>
                  <a:cubicBezTo>
                    <a:pt x="12" y="191"/>
                    <a:pt x="12" y="191"/>
                    <a:pt x="12" y="191"/>
                  </a:cubicBezTo>
                  <a:cubicBezTo>
                    <a:pt x="11" y="188"/>
                    <a:pt x="11" y="188"/>
                    <a:pt x="11" y="188"/>
                  </a:cubicBezTo>
                  <a:cubicBezTo>
                    <a:pt x="11" y="188"/>
                    <a:pt x="11" y="188"/>
                    <a:pt x="11" y="188"/>
                  </a:cubicBezTo>
                  <a:cubicBezTo>
                    <a:pt x="10" y="189"/>
                    <a:pt x="10" y="189"/>
                    <a:pt x="10" y="189"/>
                  </a:cubicBezTo>
                  <a:cubicBezTo>
                    <a:pt x="10" y="189"/>
                    <a:pt x="10" y="189"/>
                    <a:pt x="10" y="189"/>
                  </a:cubicBezTo>
                  <a:cubicBezTo>
                    <a:pt x="9" y="189"/>
                    <a:pt x="9" y="189"/>
                    <a:pt x="9" y="189"/>
                  </a:cubicBezTo>
                  <a:cubicBezTo>
                    <a:pt x="9" y="188"/>
                    <a:pt x="9" y="188"/>
                    <a:pt x="9" y="188"/>
                  </a:cubicBezTo>
                  <a:cubicBezTo>
                    <a:pt x="9" y="187"/>
                    <a:pt x="9" y="186"/>
                    <a:pt x="9" y="185"/>
                  </a:cubicBezTo>
                  <a:cubicBezTo>
                    <a:pt x="8" y="184"/>
                    <a:pt x="8" y="184"/>
                    <a:pt x="7" y="183"/>
                  </a:cubicBezTo>
                  <a:cubicBezTo>
                    <a:pt x="6" y="182"/>
                    <a:pt x="6" y="182"/>
                    <a:pt x="6" y="182"/>
                  </a:cubicBezTo>
                  <a:cubicBezTo>
                    <a:pt x="6" y="183"/>
                    <a:pt x="6" y="183"/>
                    <a:pt x="6" y="183"/>
                  </a:cubicBezTo>
                  <a:cubicBezTo>
                    <a:pt x="6" y="184"/>
                    <a:pt x="6" y="184"/>
                    <a:pt x="6" y="184"/>
                  </a:cubicBezTo>
                  <a:cubicBezTo>
                    <a:pt x="7" y="187"/>
                    <a:pt x="7" y="186"/>
                    <a:pt x="8" y="189"/>
                  </a:cubicBezTo>
                  <a:cubicBezTo>
                    <a:pt x="9" y="190"/>
                    <a:pt x="9" y="190"/>
                    <a:pt x="9" y="190"/>
                  </a:cubicBezTo>
                  <a:cubicBezTo>
                    <a:pt x="10" y="191"/>
                    <a:pt x="10" y="191"/>
                    <a:pt x="10" y="191"/>
                  </a:cubicBezTo>
                  <a:cubicBezTo>
                    <a:pt x="11" y="192"/>
                    <a:pt x="11" y="192"/>
                    <a:pt x="11" y="192"/>
                  </a:cubicBezTo>
                  <a:cubicBezTo>
                    <a:pt x="11" y="194"/>
                    <a:pt x="11" y="194"/>
                    <a:pt x="11" y="194"/>
                  </a:cubicBezTo>
                  <a:cubicBezTo>
                    <a:pt x="10" y="195"/>
                    <a:pt x="10" y="194"/>
                    <a:pt x="9" y="195"/>
                  </a:cubicBezTo>
                  <a:cubicBezTo>
                    <a:pt x="8" y="194"/>
                    <a:pt x="8" y="194"/>
                    <a:pt x="8" y="194"/>
                  </a:cubicBezTo>
                  <a:cubicBezTo>
                    <a:pt x="7" y="192"/>
                    <a:pt x="7" y="192"/>
                    <a:pt x="6" y="189"/>
                  </a:cubicBezTo>
                  <a:cubicBezTo>
                    <a:pt x="5" y="188"/>
                    <a:pt x="5" y="188"/>
                    <a:pt x="5" y="188"/>
                  </a:cubicBezTo>
                  <a:cubicBezTo>
                    <a:pt x="5" y="189"/>
                    <a:pt x="5" y="189"/>
                    <a:pt x="5" y="189"/>
                  </a:cubicBezTo>
                  <a:cubicBezTo>
                    <a:pt x="5" y="190"/>
                    <a:pt x="5" y="190"/>
                    <a:pt x="5" y="190"/>
                  </a:cubicBezTo>
                  <a:cubicBezTo>
                    <a:pt x="5" y="190"/>
                    <a:pt x="5" y="190"/>
                    <a:pt x="5" y="190"/>
                  </a:cubicBezTo>
                  <a:cubicBezTo>
                    <a:pt x="5" y="190"/>
                    <a:pt x="5" y="190"/>
                    <a:pt x="5" y="190"/>
                  </a:cubicBezTo>
                  <a:cubicBezTo>
                    <a:pt x="4" y="190"/>
                    <a:pt x="4" y="190"/>
                    <a:pt x="4" y="190"/>
                  </a:cubicBezTo>
                  <a:cubicBezTo>
                    <a:pt x="3" y="190"/>
                    <a:pt x="3" y="190"/>
                    <a:pt x="3" y="190"/>
                  </a:cubicBezTo>
                  <a:cubicBezTo>
                    <a:pt x="18" y="211"/>
                    <a:pt x="12" y="204"/>
                    <a:pt x="14" y="213"/>
                  </a:cubicBezTo>
                  <a:cubicBezTo>
                    <a:pt x="16" y="216"/>
                    <a:pt x="18" y="218"/>
                    <a:pt x="19" y="221"/>
                  </a:cubicBezTo>
                  <a:cubicBezTo>
                    <a:pt x="19" y="222"/>
                    <a:pt x="19" y="222"/>
                    <a:pt x="19" y="222"/>
                  </a:cubicBezTo>
                  <a:cubicBezTo>
                    <a:pt x="19" y="224"/>
                    <a:pt x="19" y="224"/>
                    <a:pt x="19" y="224"/>
                  </a:cubicBezTo>
                  <a:cubicBezTo>
                    <a:pt x="22" y="227"/>
                    <a:pt x="22" y="227"/>
                    <a:pt x="22" y="227"/>
                  </a:cubicBezTo>
                  <a:cubicBezTo>
                    <a:pt x="26" y="240"/>
                    <a:pt x="18" y="236"/>
                    <a:pt x="31" y="260"/>
                  </a:cubicBezTo>
                  <a:cubicBezTo>
                    <a:pt x="32" y="264"/>
                    <a:pt x="32" y="268"/>
                    <a:pt x="32" y="272"/>
                  </a:cubicBezTo>
                  <a:cubicBezTo>
                    <a:pt x="31" y="272"/>
                    <a:pt x="31" y="272"/>
                    <a:pt x="31" y="272"/>
                  </a:cubicBezTo>
                  <a:cubicBezTo>
                    <a:pt x="31" y="273"/>
                    <a:pt x="31" y="273"/>
                    <a:pt x="31" y="273"/>
                  </a:cubicBezTo>
                  <a:cubicBezTo>
                    <a:pt x="31" y="278"/>
                    <a:pt x="31" y="277"/>
                    <a:pt x="31" y="280"/>
                  </a:cubicBezTo>
                  <a:cubicBezTo>
                    <a:pt x="30" y="283"/>
                    <a:pt x="31" y="282"/>
                    <a:pt x="29" y="284"/>
                  </a:cubicBezTo>
                  <a:cubicBezTo>
                    <a:pt x="28" y="286"/>
                    <a:pt x="28" y="286"/>
                    <a:pt x="28" y="286"/>
                  </a:cubicBezTo>
                  <a:cubicBezTo>
                    <a:pt x="26" y="286"/>
                    <a:pt x="26" y="286"/>
                    <a:pt x="26" y="286"/>
                  </a:cubicBezTo>
                  <a:cubicBezTo>
                    <a:pt x="24" y="285"/>
                    <a:pt x="25" y="285"/>
                    <a:pt x="24" y="284"/>
                  </a:cubicBezTo>
                  <a:cubicBezTo>
                    <a:pt x="23" y="289"/>
                    <a:pt x="23" y="287"/>
                    <a:pt x="23" y="291"/>
                  </a:cubicBezTo>
                  <a:cubicBezTo>
                    <a:pt x="24" y="293"/>
                    <a:pt x="24" y="292"/>
                    <a:pt x="24" y="294"/>
                  </a:cubicBezTo>
                  <a:cubicBezTo>
                    <a:pt x="25" y="295"/>
                    <a:pt x="25" y="295"/>
                    <a:pt x="25" y="295"/>
                  </a:cubicBezTo>
                  <a:cubicBezTo>
                    <a:pt x="26" y="295"/>
                    <a:pt x="26" y="295"/>
                    <a:pt x="26" y="295"/>
                  </a:cubicBezTo>
                  <a:cubicBezTo>
                    <a:pt x="27" y="295"/>
                    <a:pt x="27" y="295"/>
                    <a:pt x="27" y="295"/>
                  </a:cubicBezTo>
                  <a:cubicBezTo>
                    <a:pt x="32" y="297"/>
                    <a:pt x="31" y="297"/>
                    <a:pt x="35" y="301"/>
                  </a:cubicBezTo>
                  <a:cubicBezTo>
                    <a:pt x="38" y="303"/>
                    <a:pt x="37" y="302"/>
                    <a:pt x="41" y="304"/>
                  </a:cubicBezTo>
                  <a:cubicBezTo>
                    <a:pt x="51" y="306"/>
                    <a:pt x="42" y="304"/>
                    <a:pt x="53" y="306"/>
                  </a:cubicBezTo>
                  <a:cubicBezTo>
                    <a:pt x="53" y="306"/>
                    <a:pt x="58" y="304"/>
                    <a:pt x="59" y="304"/>
                  </a:cubicBezTo>
                  <a:cubicBezTo>
                    <a:pt x="64" y="300"/>
                    <a:pt x="62" y="302"/>
                    <a:pt x="67" y="297"/>
                  </a:cubicBezTo>
                  <a:cubicBezTo>
                    <a:pt x="70" y="297"/>
                    <a:pt x="69" y="297"/>
                    <a:pt x="71" y="297"/>
                  </a:cubicBezTo>
                  <a:cubicBezTo>
                    <a:pt x="74" y="296"/>
                    <a:pt x="74" y="296"/>
                    <a:pt x="74" y="296"/>
                  </a:cubicBezTo>
                  <a:cubicBezTo>
                    <a:pt x="76" y="292"/>
                    <a:pt x="76" y="292"/>
                    <a:pt x="76" y="292"/>
                  </a:cubicBezTo>
                  <a:cubicBezTo>
                    <a:pt x="77" y="291"/>
                    <a:pt x="76" y="291"/>
                    <a:pt x="78" y="290"/>
                  </a:cubicBezTo>
                  <a:cubicBezTo>
                    <a:pt x="82" y="290"/>
                    <a:pt x="82" y="290"/>
                    <a:pt x="82" y="290"/>
                  </a:cubicBezTo>
                  <a:cubicBezTo>
                    <a:pt x="84" y="290"/>
                    <a:pt x="84" y="290"/>
                    <a:pt x="84" y="290"/>
                  </a:cubicBezTo>
                  <a:cubicBezTo>
                    <a:pt x="89" y="288"/>
                    <a:pt x="99" y="288"/>
                    <a:pt x="103" y="289"/>
                  </a:cubicBezTo>
                  <a:cubicBezTo>
                    <a:pt x="104" y="291"/>
                    <a:pt x="104" y="291"/>
                    <a:pt x="104" y="291"/>
                  </a:cubicBezTo>
                  <a:cubicBezTo>
                    <a:pt x="110" y="289"/>
                    <a:pt x="111" y="289"/>
                    <a:pt x="114" y="289"/>
                  </a:cubicBezTo>
                  <a:cubicBezTo>
                    <a:pt x="116" y="291"/>
                    <a:pt x="116" y="291"/>
                    <a:pt x="116" y="291"/>
                  </a:cubicBezTo>
                  <a:cubicBezTo>
                    <a:pt x="117" y="289"/>
                    <a:pt x="117" y="289"/>
                    <a:pt x="117" y="289"/>
                  </a:cubicBezTo>
                  <a:cubicBezTo>
                    <a:pt x="119" y="290"/>
                    <a:pt x="119" y="290"/>
                    <a:pt x="119" y="290"/>
                  </a:cubicBezTo>
                  <a:cubicBezTo>
                    <a:pt x="121" y="289"/>
                    <a:pt x="121" y="289"/>
                    <a:pt x="121" y="289"/>
                  </a:cubicBezTo>
                  <a:cubicBezTo>
                    <a:pt x="124" y="284"/>
                    <a:pt x="123" y="285"/>
                    <a:pt x="126" y="279"/>
                  </a:cubicBezTo>
                  <a:cubicBezTo>
                    <a:pt x="127" y="278"/>
                    <a:pt x="127" y="278"/>
                    <a:pt x="127" y="278"/>
                  </a:cubicBezTo>
                  <a:cubicBezTo>
                    <a:pt x="129" y="277"/>
                    <a:pt x="129" y="277"/>
                    <a:pt x="129" y="277"/>
                  </a:cubicBezTo>
                  <a:cubicBezTo>
                    <a:pt x="131" y="277"/>
                    <a:pt x="130" y="277"/>
                    <a:pt x="133" y="276"/>
                  </a:cubicBezTo>
                  <a:cubicBezTo>
                    <a:pt x="146" y="268"/>
                    <a:pt x="136" y="275"/>
                    <a:pt x="146" y="268"/>
                  </a:cubicBezTo>
                  <a:cubicBezTo>
                    <a:pt x="149" y="267"/>
                    <a:pt x="149" y="267"/>
                    <a:pt x="149" y="267"/>
                  </a:cubicBezTo>
                  <a:cubicBezTo>
                    <a:pt x="157" y="268"/>
                    <a:pt x="163" y="270"/>
                    <a:pt x="180" y="260"/>
                  </a:cubicBezTo>
                  <a:cubicBezTo>
                    <a:pt x="190" y="258"/>
                    <a:pt x="197" y="259"/>
                    <a:pt x="201" y="259"/>
                  </a:cubicBezTo>
                  <a:cubicBezTo>
                    <a:pt x="204" y="258"/>
                    <a:pt x="201" y="259"/>
                    <a:pt x="205" y="257"/>
                  </a:cubicBezTo>
                  <a:cubicBezTo>
                    <a:pt x="209" y="258"/>
                    <a:pt x="209" y="259"/>
                    <a:pt x="217" y="264"/>
                  </a:cubicBezTo>
                  <a:cubicBezTo>
                    <a:pt x="218" y="264"/>
                    <a:pt x="218" y="264"/>
                    <a:pt x="218" y="264"/>
                  </a:cubicBezTo>
                  <a:cubicBezTo>
                    <a:pt x="222" y="263"/>
                    <a:pt x="222" y="263"/>
                    <a:pt x="222" y="263"/>
                  </a:cubicBezTo>
                  <a:cubicBezTo>
                    <a:pt x="223" y="264"/>
                    <a:pt x="223" y="264"/>
                    <a:pt x="223" y="264"/>
                  </a:cubicBezTo>
                  <a:cubicBezTo>
                    <a:pt x="228" y="267"/>
                    <a:pt x="228" y="267"/>
                    <a:pt x="228" y="267"/>
                  </a:cubicBezTo>
                  <a:cubicBezTo>
                    <a:pt x="231" y="267"/>
                    <a:pt x="230" y="267"/>
                    <a:pt x="232" y="267"/>
                  </a:cubicBezTo>
                  <a:cubicBezTo>
                    <a:pt x="233" y="267"/>
                    <a:pt x="233" y="267"/>
                    <a:pt x="233" y="267"/>
                  </a:cubicBezTo>
                  <a:cubicBezTo>
                    <a:pt x="234" y="268"/>
                    <a:pt x="234" y="268"/>
                    <a:pt x="234" y="268"/>
                  </a:cubicBezTo>
                  <a:cubicBezTo>
                    <a:pt x="236" y="270"/>
                    <a:pt x="236" y="270"/>
                    <a:pt x="236" y="270"/>
                  </a:cubicBezTo>
                  <a:cubicBezTo>
                    <a:pt x="239" y="271"/>
                    <a:pt x="239" y="271"/>
                    <a:pt x="239" y="271"/>
                  </a:cubicBezTo>
                  <a:cubicBezTo>
                    <a:pt x="240" y="273"/>
                    <a:pt x="240" y="273"/>
                    <a:pt x="240" y="273"/>
                  </a:cubicBezTo>
                  <a:cubicBezTo>
                    <a:pt x="239" y="274"/>
                    <a:pt x="239" y="274"/>
                    <a:pt x="239" y="274"/>
                  </a:cubicBezTo>
                  <a:cubicBezTo>
                    <a:pt x="238" y="274"/>
                    <a:pt x="239" y="274"/>
                    <a:pt x="238" y="274"/>
                  </a:cubicBezTo>
                  <a:cubicBezTo>
                    <a:pt x="239" y="277"/>
                    <a:pt x="239" y="277"/>
                    <a:pt x="239" y="277"/>
                  </a:cubicBezTo>
                  <a:cubicBezTo>
                    <a:pt x="240" y="280"/>
                    <a:pt x="240" y="280"/>
                    <a:pt x="240" y="280"/>
                  </a:cubicBezTo>
                  <a:cubicBezTo>
                    <a:pt x="244" y="280"/>
                    <a:pt x="244" y="280"/>
                    <a:pt x="244" y="280"/>
                  </a:cubicBezTo>
                  <a:cubicBezTo>
                    <a:pt x="245" y="281"/>
                    <a:pt x="245" y="281"/>
                    <a:pt x="245" y="281"/>
                  </a:cubicBezTo>
                  <a:cubicBezTo>
                    <a:pt x="246" y="282"/>
                    <a:pt x="246" y="282"/>
                    <a:pt x="246" y="282"/>
                  </a:cubicBezTo>
                  <a:cubicBezTo>
                    <a:pt x="246" y="284"/>
                    <a:pt x="246" y="283"/>
                    <a:pt x="247" y="286"/>
                  </a:cubicBezTo>
                  <a:cubicBezTo>
                    <a:pt x="249" y="288"/>
                    <a:pt x="248" y="287"/>
                    <a:pt x="250" y="289"/>
                  </a:cubicBezTo>
                  <a:cubicBezTo>
                    <a:pt x="251" y="291"/>
                    <a:pt x="253" y="297"/>
                    <a:pt x="253" y="299"/>
                  </a:cubicBezTo>
                  <a:cubicBezTo>
                    <a:pt x="253" y="299"/>
                    <a:pt x="253" y="299"/>
                    <a:pt x="253" y="299"/>
                  </a:cubicBezTo>
                  <a:cubicBezTo>
                    <a:pt x="252" y="299"/>
                    <a:pt x="252" y="299"/>
                    <a:pt x="252" y="299"/>
                  </a:cubicBezTo>
                  <a:cubicBezTo>
                    <a:pt x="251" y="298"/>
                    <a:pt x="252" y="298"/>
                    <a:pt x="251" y="297"/>
                  </a:cubicBezTo>
                  <a:cubicBezTo>
                    <a:pt x="250" y="297"/>
                    <a:pt x="250" y="297"/>
                    <a:pt x="250" y="297"/>
                  </a:cubicBezTo>
                  <a:cubicBezTo>
                    <a:pt x="250" y="298"/>
                    <a:pt x="250" y="298"/>
                    <a:pt x="250" y="298"/>
                  </a:cubicBezTo>
                  <a:cubicBezTo>
                    <a:pt x="249" y="299"/>
                    <a:pt x="249" y="299"/>
                    <a:pt x="249" y="299"/>
                  </a:cubicBezTo>
                  <a:cubicBezTo>
                    <a:pt x="250" y="298"/>
                    <a:pt x="250" y="298"/>
                    <a:pt x="250" y="298"/>
                  </a:cubicBezTo>
                  <a:cubicBezTo>
                    <a:pt x="251" y="299"/>
                    <a:pt x="251" y="299"/>
                    <a:pt x="251" y="299"/>
                  </a:cubicBezTo>
                  <a:cubicBezTo>
                    <a:pt x="252" y="300"/>
                    <a:pt x="252" y="300"/>
                    <a:pt x="253" y="301"/>
                  </a:cubicBezTo>
                  <a:cubicBezTo>
                    <a:pt x="255" y="303"/>
                    <a:pt x="255" y="303"/>
                    <a:pt x="255" y="303"/>
                  </a:cubicBezTo>
                  <a:cubicBezTo>
                    <a:pt x="256" y="303"/>
                    <a:pt x="256" y="303"/>
                    <a:pt x="257" y="302"/>
                  </a:cubicBezTo>
                  <a:cubicBezTo>
                    <a:pt x="258" y="304"/>
                    <a:pt x="258" y="304"/>
                    <a:pt x="258" y="304"/>
                  </a:cubicBezTo>
                  <a:cubicBezTo>
                    <a:pt x="259" y="304"/>
                    <a:pt x="259" y="304"/>
                    <a:pt x="259" y="304"/>
                  </a:cubicBezTo>
                  <a:cubicBezTo>
                    <a:pt x="259" y="304"/>
                    <a:pt x="259" y="304"/>
                    <a:pt x="259" y="304"/>
                  </a:cubicBezTo>
                  <a:cubicBezTo>
                    <a:pt x="259" y="301"/>
                    <a:pt x="259" y="301"/>
                    <a:pt x="259" y="301"/>
                  </a:cubicBezTo>
                  <a:cubicBezTo>
                    <a:pt x="258" y="301"/>
                    <a:pt x="258" y="301"/>
                    <a:pt x="258" y="301"/>
                  </a:cubicBezTo>
                  <a:cubicBezTo>
                    <a:pt x="258" y="300"/>
                    <a:pt x="258" y="300"/>
                    <a:pt x="258" y="300"/>
                  </a:cubicBezTo>
                  <a:cubicBezTo>
                    <a:pt x="259" y="299"/>
                    <a:pt x="259" y="299"/>
                    <a:pt x="259" y="299"/>
                  </a:cubicBezTo>
                  <a:cubicBezTo>
                    <a:pt x="259" y="298"/>
                    <a:pt x="259" y="298"/>
                    <a:pt x="259" y="298"/>
                  </a:cubicBezTo>
                  <a:cubicBezTo>
                    <a:pt x="261" y="296"/>
                    <a:pt x="260" y="297"/>
                    <a:pt x="264" y="291"/>
                  </a:cubicBezTo>
                  <a:cubicBezTo>
                    <a:pt x="265" y="290"/>
                    <a:pt x="265" y="291"/>
                    <a:pt x="266" y="289"/>
                  </a:cubicBezTo>
                  <a:cubicBezTo>
                    <a:pt x="271" y="287"/>
                    <a:pt x="270" y="287"/>
                    <a:pt x="272" y="287"/>
                  </a:cubicBezTo>
                  <a:cubicBezTo>
                    <a:pt x="273" y="286"/>
                    <a:pt x="273" y="286"/>
                    <a:pt x="273" y="286"/>
                  </a:cubicBezTo>
                  <a:cubicBezTo>
                    <a:pt x="275" y="282"/>
                    <a:pt x="274" y="284"/>
                    <a:pt x="276" y="280"/>
                  </a:cubicBezTo>
                  <a:cubicBezTo>
                    <a:pt x="277" y="278"/>
                    <a:pt x="276" y="279"/>
                    <a:pt x="278" y="277"/>
                  </a:cubicBezTo>
                  <a:cubicBezTo>
                    <a:pt x="279" y="275"/>
                    <a:pt x="279" y="275"/>
                    <a:pt x="279" y="275"/>
                  </a:cubicBezTo>
                  <a:cubicBezTo>
                    <a:pt x="279" y="273"/>
                    <a:pt x="279" y="274"/>
                    <a:pt x="279" y="272"/>
                  </a:cubicBezTo>
                  <a:cubicBezTo>
                    <a:pt x="281" y="273"/>
                    <a:pt x="280" y="273"/>
                    <a:pt x="282" y="279"/>
                  </a:cubicBezTo>
                  <a:cubicBezTo>
                    <a:pt x="281" y="280"/>
                    <a:pt x="281" y="280"/>
                    <a:pt x="281" y="280"/>
                  </a:cubicBezTo>
                  <a:cubicBezTo>
                    <a:pt x="280" y="280"/>
                    <a:pt x="280" y="280"/>
                    <a:pt x="280" y="280"/>
                  </a:cubicBezTo>
                  <a:cubicBezTo>
                    <a:pt x="280" y="284"/>
                    <a:pt x="281" y="281"/>
                    <a:pt x="281" y="285"/>
                  </a:cubicBezTo>
                  <a:cubicBezTo>
                    <a:pt x="278" y="288"/>
                    <a:pt x="278" y="288"/>
                    <a:pt x="276" y="293"/>
                  </a:cubicBezTo>
                  <a:cubicBezTo>
                    <a:pt x="276" y="296"/>
                    <a:pt x="275" y="295"/>
                    <a:pt x="276" y="299"/>
                  </a:cubicBezTo>
                  <a:cubicBezTo>
                    <a:pt x="276" y="302"/>
                    <a:pt x="276" y="301"/>
                    <a:pt x="275" y="303"/>
                  </a:cubicBezTo>
                  <a:cubicBezTo>
                    <a:pt x="274" y="303"/>
                    <a:pt x="272" y="303"/>
                    <a:pt x="271" y="303"/>
                  </a:cubicBezTo>
                  <a:cubicBezTo>
                    <a:pt x="269" y="308"/>
                    <a:pt x="269" y="308"/>
                    <a:pt x="269" y="308"/>
                  </a:cubicBezTo>
                  <a:cubicBezTo>
                    <a:pt x="270" y="308"/>
                    <a:pt x="270" y="308"/>
                    <a:pt x="270" y="308"/>
                  </a:cubicBezTo>
                  <a:cubicBezTo>
                    <a:pt x="271" y="308"/>
                    <a:pt x="271" y="308"/>
                    <a:pt x="271" y="308"/>
                  </a:cubicBezTo>
                  <a:cubicBezTo>
                    <a:pt x="272" y="308"/>
                    <a:pt x="272" y="308"/>
                    <a:pt x="272" y="308"/>
                  </a:cubicBezTo>
                  <a:cubicBezTo>
                    <a:pt x="274" y="307"/>
                    <a:pt x="273" y="307"/>
                    <a:pt x="276" y="306"/>
                  </a:cubicBezTo>
                  <a:cubicBezTo>
                    <a:pt x="277" y="306"/>
                    <a:pt x="277" y="306"/>
                    <a:pt x="278" y="306"/>
                  </a:cubicBezTo>
                  <a:cubicBezTo>
                    <a:pt x="281" y="299"/>
                    <a:pt x="280" y="302"/>
                    <a:pt x="281" y="297"/>
                  </a:cubicBezTo>
                  <a:cubicBezTo>
                    <a:pt x="282" y="295"/>
                    <a:pt x="282" y="295"/>
                    <a:pt x="282" y="295"/>
                  </a:cubicBezTo>
                  <a:cubicBezTo>
                    <a:pt x="282" y="294"/>
                    <a:pt x="282" y="294"/>
                    <a:pt x="283" y="293"/>
                  </a:cubicBezTo>
                  <a:cubicBezTo>
                    <a:pt x="283" y="294"/>
                    <a:pt x="287" y="300"/>
                    <a:pt x="287" y="301"/>
                  </a:cubicBezTo>
                  <a:cubicBezTo>
                    <a:pt x="288" y="305"/>
                    <a:pt x="288" y="305"/>
                    <a:pt x="288" y="305"/>
                  </a:cubicBezTo>
                  <a:cubicBezTo>
                    <a:pt x="286" y="309"/>
                    <a:pt x="286" y="309"/>
                    <a:pt x="286" y="309"/>
                  </a:cubicBezTo>
                  <a:cubicBezTo>
                    <a:pt x="285" y="310"/>
                    <a:pt x="286" y="310"/>
                    <a:pt x="285" y="311"/>
                  </a:cubicBezTo>
                  <a:cubicBezTo>
                    <a:pt x="284" y="313"/>
                    <a:pt x="284" y="313"/>
                    <a:pt x="284" y="313"/>
                  </a:cubicBezTo>
                  <a:cubicBezTo>
                    <a:pt x="286" y="313"/>
                    <a:pt x="286" y="313"/>
                    <a:pt x="288" y="313"/>
                  </a:cubicBezTo>
                  <a:cubicBezTo>
                    <a:pt x="288" y="313"/>
                    <a:pt x="290" y="312"/>
                    <a:pt x="290" y="312"/>
                  </a:cubicBezTo>
                  <a:cubicBezTo>
                    <a:pt x="292" y="312"/>
                    <a:pt x="292" y="312"/>
                    <a:pt x="292" y="312"/>
                  </a:cubicBezTo>
                  <a:cubicBezTo>
                    <a:pt x="292" y="311"/>
                    <a:pt x="292" y="311"/>
                    <a:pt x="292" y="311"/>
                  </a:cubicBezTo>
                  <a:cubicBezTo>
                    <a:pt x="295" y="309"/>
                    <a:pt x="292" y="310"/>
                    <a:pt x="295" y="309"/>
                  </a:cubicBezTo>
                  <a:cubicBezTo>
                    <a:pt x="296" y="309"/>
                    <a:pt x="296" y="309"/>
                    <a:pt x="296" y="309"/>
                  </a:cubicBezTo>
                  <a:cubicBezTo>
                    <a:pt x="296" y="310"/>
                    <a:pt x="296" y="310"/>
                    <a:pt x="297" y="310"/>
                  </a:cubicBezTo>
                  <a:cubicBezTo>
                    <a:pt x="296" y="311"/>
                    <a:pt x="296" y="311"/>
                    <a:pt x="296" y="311"/>
                  </a:cubicBezTo>
                  <a:cubicBezTo>
                    <a:pt x="296" y="313"/>
                    <a:pt x="296" y="313"/>
                    <a:pt x="296" y="313"/>
                  </a:cubicBezTo>
                  <a:cubicBezTo>
                    <a:pt x="296" y="312"/>
                    <a:pt x="296" y="312"/>
                    <a:pt x="296" y="312"/>
                  </a:cubicBezTo>
                  <a:cubicBezTo>
                    <a:pt x="295" y="311"/>
                    <a:pt x="295" y="311"/>
                    <a:pt x="295" y="311"/>
                  </a:cubicBezTo>
                  <a:cubicBezTo>
                    <a:pt x="294" y="312"/>
                    <a:pt x="294" y="312"/>
                    <a:pt x="294" y="312"/>
                  </a:cubicBezTo>
                  <a:cubicBezTo>
                    <a:pt x="294" y="313"/>
                    <a:pt x="294" y="313"/>
                    <a:pt x="294" y="313"/>
                  </a:cubicBezTo>
                  <a:cubicBezTo>
                    <a:pt x="293" y="312"/>
                    <a:pt x="293" y="312"/>
                    <a:pt x="293" y="312"/>
                  </a:cubicBezTo>
                  <a:cubicBezTo>
                    <a:pt x="293" y="313"/>
                    <a:pt x="293" y="313"/>
                    <a:pt x="293" y="314"/>
                  </a:cubicBezTo>
                  <a:cubicBezTo>
                    <a:pt x="299" y="319"/>
                    <a:pt x="300" y="320"/>
                    <a:pt x="303" y="327"/>
                  </a:cubicBezTo>
                  <a:cubicBezTo>
                    <a:pt x="303" y="328"/>
                    <a:pt x="302" y="331"/>
                    <a:pt x="301" y="333"/>
                  </a:cubicBezTo>
                  <a:cubicBezTo>
                    <a:pt x="301" y="334"/>
                    <a:pt x="301" y="334"/>
                    <a:pt x="301" y="334"/>
                  </a:cubicBezTo>
                  <a:cubicBezTo>
                    <a:pt x="302" y="335"/>
                    <a:pt x="302" y="335"/>
                    <a:pt x="302" y="335"/>
                  </a:cubicBezTo>
                  <a:cubicBezTo>
                    <a:pt x="305" y="341"/>
                    <a:pt x="305" y="337"/>
                    <a:pt x="309" y="345"/>
                  </a:cubicBezTo>
                  <a:cubicBezTo>
                    <a:pt x="311" y="346"/>
                    <a:pt x="311" y="346"/>
                    <a:pt x="311" y="346"/>
                  </a:cubicBezTo>
                  <a:cubicBezTo>
                    <a:pt x="316" y="347"/>
                    <a:pt x="316" y="347"/>
                    <a:pt x="316" y="347"/>
                  </a:cubicBezTo>
                  <a:cubicBezTo>
                    <a:pt x="318" y="348"/>
                    <a:pt x="318" y="348"/>
                    <a:pt x="318" y="348"/>
                  </a:cubicBezTo>
                  <a:cubicBezTo>
                    <a:pt x="320" y="351"/>
                    <a:pt x="320" y="351"/>
                    <a:pt x="320" y="351"/>
                  </a:cubicBezTo>
                  <a:cubicBezTo>
                    <a:pt x="321" y="351"/>
                    <a:pt x="321" y="351"/>
                    <a:pt x="322" y="352"/>
                  </a:cubicBezTo>
                  <a:cubicBezTo>
                    <a:pt x="324" y="350"/>
                    <a:pt x="324" y="350"/>
                    <a:pt x="324" y="350"/>
                  </a:cubicBezTo>
                  <a:cubicBezTo>
                    <a:pt x="326" y="350"/>
                    <a:pt x="326" y="350"/>
                    <a:pt x="326" y="350"/>
                  </a:cubicBezTo>
                  <a:cubicBezTo>
                    <a:pt x="329" y="352"/>
                    <a:pt x="329" y="352"/>
                    <a:pt x="329" y="352"/>
                  </a:cubicBezTo>
                  <a:cubicBezTo>
                    <a:pt x="331" y="351"/>
                    <a:pt x="331" y="351"/>
                    <a:pt x="331" y="351"/>
                  </a:cubicBezTo>
                  <a:cubicBezTo>
                    <a:pt x="332" y="352"/>
                    <a:pt x="332" y="352"/>
                    <a:pt x="332" y="352"/>
                  </a:cubicBezTo>
                  <a:cubicBezTo>
                    <a:pt x="334" y="353"/>
                    <a:pt x="333" y="352"/>
                    <a:pt x="336" y="354"/>
                  </a:cubicBezTo>
                  <a:cubicBezTo>
                    <a:pt x="339" y="355"/>
                    <a:pt x="339" y="355"/>
                    <a:pt x="339" y="355"/>
                  </a:cubicBezTo>
                  <a:cubicBezTo>
                    <a:pt x="340" y="357"/>
                    <a:pt x="340" y="357"/>
                    <a:pt x="340" y="357"/>
                  </a:cubicBezTo>
                  <a:cubicBezTo>
                    <a:pt x="342" y="357"/>
                    <a:pt x="341" y="357"/>
                    <a:pt x="344" y="358"/>
                  </a:cubicBezTo>
                  <a:cubicBezTo>
                    <a:pt x="350" y="355"/>
                    <a:pt x="349" y="352"/>
                    <a:pt x="355" y="350"/>
                  </a:cubicBezTo>
                  <a:cubicBezTo>
                    <a:pt x="357" y="349"/>
                    <a:pt x="357" y="349"/>
                    <a:pt x="357" y="349"/>
                  </a:cubicBezTo>
                  <a:cubicBezTo>
                    <a:pt x="356" y="348"/>
                    <a:pt x="356" y="348"/>
                    <a:pt x="356" y="348"/>
                  </a:cubicBezTo>
                  <a:cubicBezTo>
                    <a:pt x="355" y="348"/>
                    <a:pt x="355" y="348"/>
                    <a:pt x="355" y="348"/>
                  </a:cubicBezTo>
                  <a:cubicBezTo>
                    <a:pt x="354" y="348"/>
                    <a:pt x="354" y="348"/>
                    <a:pt x="354" y="348"/>
                  </a:cubicBezTo>
                  <a:cubicBezTo>
                    <a:pt x="354" y="348"/>
                    <a:pt x="355" y="347"/>
                    <a:pt x="359" y="345"/>
                  </a:cubicBezTo>
                  <a:cubicBezTo>
                    <a:pt x="360" y="345"/>
                    <a:pt x="360" y="345"/>
                    <a:pt x="362" y="347"/>
                  </a:cubicBezTo>
                  <a:cubicBezTo>
                    <a:pt x="361" y="350"/>
                    <a:pt x="361" y="349"/>
                    <a:pt x="359" y="351"/>
                  </a:cubicBezTo>
                  <a:cubicBezTo>
                    <a:pt x="358" y="351"/>
                    <a:pt x="358" y="351"/>
                    <a:pt x="357" y="351"/>
                  </a:cubicBezTo>
                  <a:cubicBezTo>
                    <a:pt x="359" y="353"/>
                    <a:pt x="358" y="352"/>
                    <a:pt x="360" y="353"/>
                  </a:cubicBezTo>
                  <a:cubicBezTo>
                    <a:pt x="362" y="351"/>
                    <a:pt x="362" y="351"/>
                    <a:pt x="362" y="351"/>
                  </a:cubicBezTo>
                  <a:cubicBezTo>
                    <a:pt x="363" y="350"/>
                    <a:pt x="363" y="350"/>
                    <a:pt x="364" y="349"/>
                  </a:cubicBezTo>
                  <a:cubicBezTo>
                    <a:pt x="364" y="349"/>
                    <a:pt x="364" y="349"/>
                    <a:pt x="364" y="349"/>
                  </a:cubicBezTo>
                  <a:cubicBezTo>
                    <a:pt x="366" y="349"/>
                    <a:pt x="366" y="349"/>
                    <a:pt x="366" y="349"/>
                  </a:cubicBezTo>
                  <a:cubicBezTo>
                    <a:pt x="366" y="351"/>
                    <a:pt x="366" y="350"/>
                    <a:pt x="366" y="352"/>
                  </a:cubicBezTo>
                  <a:cubicBezTo>
                    <a:pt x="366" y="352"/>
                    <a:pt x="366" y="352"/>
                    <a:pt x="366" y="352"/>
                  </a:cubicBezTo>
                  <a:cubicBezTo>
                    <a:pt x="365" y="353"/>
                    <a:pt x="365" y="353"/>
                    <a:pt x="365" y="354"/>
                  </a:cubicBezTo>
                  <a:cubicBezTo>
                    <a:pt x="367" y="355"/>
                    <a:pt x="366" y="355"/>
                    <a:pt x="367" y="355"/>
                  </a:cubicBezTo>
                  <a:cubicBezTo>
                    <a:pt x="368" y="355"/>
                    <a:pt x="368" y="355"/>
                    <a:pt x="369" y="356"/>
                  </a:cubicBezTo>
                  <a:cubicBezTo>
                    <a:pt x="370" y="357"/>
                    <a:pt x="370" y="357"/>
                    <a:pt x="371" y="359"/>
                  </a:cubicBezTo>
                  <a:cubicBezTo>
                    <a:pt x="372" y="358"/>
                    <a:pt x="372" y="358"/>
                    <a:pt x="372" y="358"/>
                  </a:cubicBezTo>
                  <a:cubicBezTo>
                    <a:pt x="373" y="358"/>
                    <a:pt x="373" y="358"/>
                    <a:pt x="373" y="358"/>
                  </a:cubicBezTo>
                  <a:cubicBezTo>
                    <a:pt x="375" y="360"/>
                    <a:pt x="374" y="359"/>
                    <a:pt x="375" y="361"/>
                  </a:cubicBezTo>
                  <a:cubicBezTo>
                    <a:pt x="375" y="362"/>
                    <a:pt x="375" y="362"/>
                    <a:pt x="375" y="362"/>
                  </a:cubicBezTo>
                  <a:cubicBezTo>
                    <a:pt x="376" y="362"/>
                    <a:pt x="376" y="362"/>
                    <a:pt x="376" y="362"/>
                  </a:cubicBezTo>
                  <a:cubicBezTo>
                    <a:pt x="377" y="362"/>
                    <a:pt x="377" y="362"/>
                    <a:pt x="377" y="362"/>
                  </a:cubicBezTo>
                  <a:cubicBezTo>
                    <a:pt x="377" y="361"/>
                    <a:pt x="377" y="361"/>
                    <a:pt x="377" y="361"/>
                  </a:cubicBezTo>
                  <a:cubicBezTo>
                    <a:pt x="377" y="360"/>
                    <a:pt x="377" y="360"/>
                    <a:pt x="377" y="358"/>
                  </a:cubicBezTo>
                  <a:cubicBezTo>
                    <a:pt x="376" y="358"/>
                    <a:pt x="376" y="358"/>
                    <a:pt x="376" y="358"/>
                  </a:cubicBezTo>
                  <a:cubicBezTo>
                    <a:pt x="375" y="359"/>
                    <a:pt x="375" y="359"/>
                    <a:pt x="375" y="359"/>
                  </a:cubicBezTo>
                  <a:cubicBezTo>
                    <a:pt x="375" y="358"/>
                    <a:pt x="375" y="358"/>
                    <a:pt x="374" y="357"/>
                  </a:cubicBezTo>
                  <a:cubicBezTo>
                    <a:pt x="374" y="356"/>
                    <a:pt x="374" y="356"/>
                    <a:pt x="374" y="356"/>
                  </a:cubicBezTo>
                  <a:cubicBezTo>
                    <a:pt x="375" y="356"/>
                    <a:pt x="375" y="356"/>
                    <a:pt x="375" y="356"/>
                  </a:cubicBezTo>
                  <a:cubicBezTo>
                    <a:pt x="376" y="356"/>
                    <a:pt x="379" y="356"/>
                    <a:pt x="381" y="355"/>
                  </a:cubicBezTo>
                  <a:cubicBezTo>
                    <a:pt x="398" y="338"/>
                    <a:pt x="396" y="346"/>
                    <a:pt x="411" y="343"/>
                  </a:cubicBezTo>
                  <a:cubicBezTo>
                    <a:pt x="412" y="342"/>
                    <a:pt x="413" y="341"/>
                    <a:pt x="414" y="340"/>
                  </a:cubicBezTo>
                  <a:cubicBezTo>
                    <a:pt x="416" y="339"/>
                    <a:pt x="416" y="339"/>
                    <a:pt x="416" y="339"/>
                  </a:cubicBezTo>
                  <a:cubicBezTo>
                    <a:pt x="416" y="338"/>
                    <a:pt x="416" y="338"/>
                    <a:pt x="416" y="338"/>
                  </a:cubicBezTo>
                  <a:cubicBezTo>
                    <a:pt x="416" y="337"/>
                    <a:pt x="416" y="337"/>
                    <a:pt x="416" y="336"/>
                  </a:cubicBezTo>
                  <a:cubicBezTo>
                    <a:pt x="416" y="331"/>
                    <a:pt x="418" y="319"/>
                    <a:pt x="419" y="316"/>
                  </a:cubicBezTo>
                  <a:cubicBezTo>
                    <a:pt x="422" y="309"/>
                    <a:pt x="419" y="316"/>
                    <a:pt x="423" y="307"/>
                  </a:cubicBezTo>
                  <a:cubicBezTo>
                    <a:pt x="424" y="307"/>
                    <a:pt x="424" y="307"/>
                    <a:pt x="424" y="307"/>
                  </a:cubicBezTo>
                  <a:cubicBezTo>
                    <a:pt x="424" y="307"/>
                    <a:pt x="424" y="307"/>
                    <a:pt x="424" y="307"/>
                  </a:cubicBezTo>
                  <a:cubicBezTo>
                    <a:pt x="424" y="306"/>
                    <a:pt x="424" y="306"/>
                    <a:pt x="424" y="306"/>
                  </a:cubicBezTo>
                  <a:cubicBezTo>
                    <a:pt x="425" y="306"/>
                    <a:pt x="425" y="306"/>
                    <a:pt x="425" y="306"/>
                  </a:cubicBezTo>
                  <a:cubicBezTo>
                    <a:pt x="424" y="306"/>
                    <a:pt x="424" y="306"/>
                    <a:pt x="424" y="306"/>
                  </a:cubicBezTo>
                  <a:cubicBezTo>
                    <a:pt x="424" y="305"/>
                    <a:pt x="424" y="305"/>
                    <a:pt x="424" y="305"/>
                  </a:cubicBezTo>
                  <a:cubicBezTo>
                    <a:pt x="424" y="305"/>
                    <a:pt x="424" y="305"/>
                    <a:pt x="424" y="305"/>
                  </a:cubicBezTo>
                  <a:cubicBezTo>
                    <a:pt x="425" y="304"/>
                    <a:pt x="425" y="304"/>
                    <a:pt x="425" y="304"/>
                  </a:cubicBezTo>
                  <a:cubicBezTo>
                    <a:pt x="425" y="305"/>
                    <a:pt x="425" y="305"/>
                    <a:pt x="425" y="305"/>
                  </a:cubicBezTo>
                  <a:cubicBezTo>
                    <a:pt x="425" y="304"/>
                    <a:pt x="425" y="304"/>
                    <a:pt x="425" y="304"/>
                  </a:cubicBezTo>
                  <a:cubicBezTo>
                    <a:pt x="426" y="304"/>
                    <a:pt x="426" y="304"/>
                    <a:pt x="426" y="304"/>
                  </a:cubicBezTo>
                  <a:cubicBezTo>
                    <a:pt x="425" y="303"/>
                    <a:pt x="425" y="303"/>
                    <a:pt x="425" y="303"/>
                  </a:cubicBezTo>
                  <a:cubicBezTo>
                    <a:pt x="427" y="296"/>
                    <a:pt x="425" y="302"/>
                    <a:pt x="427" y="295"/>
                  </a:cubicBezTo>
                  <a:cubicBezTo>
                    <a:pt x="429" y="293"/>
                    <a:pt x="428" y="293"/>
                    <a:pt x="430" y="291"/>
                  </a:cubicBezTo>
                  <a:cubicBezTo>
                    <a:pt x="430" y="291"/>
                    <a:pt x="430" y="291"/>
                    <a:pt x="429" y="291"/>
                  </a:cubicBezTo>
                  <a:cubicBezTo>
                    <a:pt x="430" y="290"/>
                    <a:pt x="430" y="290"/>
                    <a:pt x="430" y="290"/>
                  </a:cubicBezTo>
                  <a:cubicBezTo>
                    <a:pt x="430" y="290"/>
                    <a:pt x="430" y="290"/>
                    <a:pt x="430" y="290"/>
                  </a:cubicBezTo>
                  <a:cubicBezTo>
                    <a:pt x="430" y="291"/>
                    <a:pt x="430" y="291"/>
                    <a:pt x="430" y="291"/>
                  </a:cubicBezTo>
                  <a:cubicBezTo>
                    <a:pt x="431" y="290"/>
                    <a:pt x="431" y="290"/>
                    <a:pt x="431" y="290"/>
                  </a:cubicBezTo>
                  <a:cubicBezTo>
                    <a:pt x="431" y="288"/>
                    <a:pt x="431" y="289"/>
                    <a:pt x="431" y="287"/>
                  </a:cubicBezTo>
                  <a:cubicBezTo>
                    <a:pt x="431" y="285"/>
                    <a:pt x="431" y="285"/>
                    <a:pt x="431" y="285"/>
                  </a:cubicBezTo>
                  <a:cubicBezTo>
                    <a:pt x="432" y="284"/>
                    <a:pt x="432" y="285"/>
                    <a:pt x="433" y="284"/>
                  </a:cubicBezTo>
                  <a:cubicBezTo>
                    <a:pt x="433" y="283"/>
                    <a:pt x="433" y="283"/>
                    <a:pt x="433" y="282"/>
                  </a:cubicBezTo>
                  <a:cubicBezTo>
                    <a:pt x="434" y="281"/>
                    <a:pt x="435" y="278"/>
                    <a:pt x="437" y="276"/>
                  </a:cubicBezTo>
                  <a:cubicBezTo>
                    <a:pt x="439" y="275"/>
                    <a:pt x="438" y="275"/>
                    <a:pt x="441" y="274"/>
                  </a:cubicBezTo>
                  <a:cubicBezTo>
                    <a:pt x="441" y="274"/>
                    <a:pt x="441" y="274"/>
                    <a:pt x="441" y="274"/>
                  </a:cubicBezTo>
                  <a:cubicBezTo>
                    <a:pt x="440" y="273"/>
                    <a:pt x="440" y="273"/>
                    <a:pt x="440" y="273"/>
                  </a:cubicBezTo>
                  <a:cubicBezTo>
                    <a:pt x="440" y="273"/>
                    <a:pt x="440" y="273"/>
                    <a:pt x="440" y="273"/>
                  </a:cubicBezTo>
                  <a:cubicBezTo>
                    <a:pt x="441" y="273"/>
                    <a:pt x="441" y="273"/>
                    <a:pt x="441" y="273"/>
                  </a:cubicBezTo>
                  <a:cubicBezTo>
                    <a:pt x="442" y="272"/>
                    <a:pt x="442" y="272"/>
                    <a:pt x="442" y="272"/>
                  </a:cubicBezTo>
                  <a:cubicBezTo>
                    <a:pt x="443" y="272"/>
                    <a:pt x="442" y="272"/>
                    <a:pt x="444" y="270"/>
                  </a:cubicBezTo>
                  <a:cubicBezTo>
                    <a:pt x="445" y="267"/>
                    <a:pt x="445" y="268"/>
                    <a:pt x="445" y="265"/>
                  </a:cubicBezTo>
                  <a:cubicBezTo>
                    <a:pt x="448" y="261"/>
                    <a:pt x="448" y="261"/>
                    <a:pt x="448" y="261"/>
                  </a:cubicBezTo>
                  <a:cubicBezTo>
                    <a:pt x="452" y="251"/>
                    <a:pt x="450" y="250"/>
                    <a:pt x="450" y="245"/>
                  </a:cubicBezTo>
                  <a:cubicBezTo>
                    <a:pt x="452" y="240"/>
                    <a:pt x="454" y="235"/>
                    <a:pt x="454" y="229"/>
                  </a:cubicBezTo>
                  <a:cubicBezTo>
                    <a:pt x="456" y="225"/>
                    <a:pt x="455" y="226"/>
                    <a:pt x="457" y="223"/>
                  </a:cubicBezTo>
                  <a:cubicBezTo>
                    <a:pt x="457" y="221"/>
                    <a:pt x="457" y="221"/>
                    <a:pt x="457" y="221"/>
                  </a:cubicBezTo>
                  <a:cubicBezTo>
                    <a:pt x="457" y="219"/>
                    <a:pt x="457" y="219"/>
                    <a:pt x="457" y="219"/>
                  </a:cubicBezTo>
                  <a:cubicBezTo>
                    <a:pt x="457" y="215"/>
                    <a:pt x="457" y="215"/>
                    <a:pt x="457" y="215"/>
                  </a:cubicBezTo>
                  <a:close/>
                  <a:moveTo>
                    <a:pt x="193" y="20"/>
                  </a:moveTo>
                  <a:cubicBezTo>
                    <a:pt x="196" y="19"/>
                    <a:pt x="196" y="19"/>
                    <a:pt x="196" y="19"/>
                  </a:cubicBezTo>
                  <a:cubicBezTo>
                    <a:pt x="198" y="20"/>
                    <a:pt x="198" y="20"/>
                    <a:pt x="198" y="20"/>
                  </a:cubicBezTo>
                  <a:cubicBezTo>
                    <a:pt x="199" y="20"/>
                    <a:pt x="199" y="20"/>
                    <a:pt x="199" y="20"/>
                  </a:cubicBezTo>
                  <a:cubicBezTo>
                    <a:pt x="199" y="19"/>
                    <a:pt x="199" y="19"/>
                    <a:pt x="199" y="19"/>
                  </a:cubicBezTo>
                  <a:cubicBezTo>
                    <a:pt x="198" y="19"/>
                    <a:pt x="198" y="19"/>
                    <a:pt x="198" y="19"/>
                  </a:cubicBezTo>
                  <a:cubicBezTo>
                    <a:pt x="198" y="18"/>
                    <a:pt x="198" y="18"/>
                    <a:pt x="198" y="18"/>
                  </a:cubicBezTo>
                  <a:cubicBezTo>
                    <a:pt x="197" y="18"/>
                    <a:pt x="197" y="18"/>
                    <a:pt x="197" y="18"/>
                  </a:cubicBezTo>
                  <a:cubicBezTo>
                    <a:pt x="197" y="17"/>
                    <a:pt x="197" y="17"/>
                    <a:pt x="196" y="16"/>
                  </a:cubicBezTo>
                  <a:cubicBezTo>
                    <a:pt x="196" y="15"/>
                    <a:pt x="196" y="15"/>
                    <a:pt x="196" y="15"/>
                  </a:cubicBezTo>
                  <a:cubicBezTo>
                    <a:pt x="196" y="14"/>
                    <a:pt x="196" y="14"/>
                    <a:pt x="196" y="14"/>
                  </a:cubicBezTo>
                  <a:cubicBezTo>
                    <a:pt x="195" y="14"/>
                    <a:pt x="195" y="14"/>
                    <a:pt x="195" y="14"/>
                  </a:cubicBezTo>
                  <a:cubicBezTo>
                    <a:pt x="195" y="14"/>
                    <a:pt x="195" y="14"/>
                    <a:pt x="195" y="14"/>
                  </a:cubicBezTo>
                  <a:cubicBezTo>
                    <a:pt x="194" y="16"/>
                    <a:pt x="194" y="16"/>
                    <a:pt x="194" y="16"/>
                  </a:cubicBezTo>
                  <a:cubicBezTo>
                    <a:pt x="194" y="16"/>
                    <a:pt x="194" y="16"/>
                    <a:pt x="194" y="16"/>
                  </a:cubicBezTo>
                  <a:cubicBezTo>
                    <a:pt x="194" y="18"/>
                    <a:pt x="194" y="18"/>
                    <a:pt x="194" y="18"/>
                  </a:cubicBezTo>
                  <a:cubicBezTo>
                    <a:pt x="194" y="18"/>
                    <a:pt x="194" y="18"/>
                    <a:pt x="194" y="18"/>
                  </a:cubicBezTo>
                  <a:cubicBezTo>
                    <a:pt x="193" y="18"/>
                    <a:pt x="193" y="18"/>
                    <a:pt x="193" y="18"/>
                  </a:cubicBezTo>
                  <a:cubicBezTo>
                    <a:pt x="192" y="19"/>
                    <a:pt x="192" y="19"/>
                    <a:pt x="192" y="19"/>
                  </a:cubicBezTo>
                  <a:cubicBezTo>
                    <a:pt x="193" y="20"/>
                    <a:pt x="193" y="20"/>
                    <a:pt x="193" y="20"/>
                  </a:cubicBezTo>
                  <a:cubicBezTo>
                    <a:pt x="193" y="20"/>
                    <a:pt x="193" y="20"/>
                    <a:pt x="193" y="20"/>
                  </a:cubicBezTo>
                  <a:close/>
                  <a:moveTo>
                    <a:pt x="3" y="187"/>
                  </a:moveTo>
                  <a:cubicBezTo>
                    <a:pt x="3" y="186"/>
                    <a:pt x="3" y="186"/>
                    <a:pt x="3" y="186"/>
                  </a:cubicBezTo>
                  <a:cubicBezTo>
                    <a:pt x="2" y="185"/>
                    <a:pt x="1" y="183"/>
                    <a:pt x="1" y="181"/>
                  </a:cubicBezTo>
                  <a:cubicBezTo>
                    <a:pt x="1" y="182"/>
                    <a:pt x="1" y="182"/>
                    <a:pt x="1" y="182"/>
                  </a:cubicBezTo>
                  <a:cubicBezTo>
                    <a:pt x="0" y="182"/>
                    <a:pt x="0" y="182"/>
                    <a:pt x="0" y="182"/>
                  </a:cubicBezTo>
                  <a:cubicBezTo>
                    <a:pt x="1" y="185"/>
                    <a:pt x="1" y="185"/>
                    <a:pt x="1" y="185"/>
                  </a:cubicBezTo>
                  <a:cubicBezTo>
                    <a:pt x="3" y="189"/>
                    <a:pt x="3" y="189"/>
                    <a:pt x="3" y="189"/>
                  </a:cubicBezTo>
                  <a:cubicBezTo>
                    <a:pt x="3" y="188"/>
                    <a:pt x="3" y="188"/>
                    <a:pt x="3" y="188"/>
                  </a:cubicBezTo>
                  <a:cubicBezTo>
                    <a:pt x="3" y="188"/>
                    <a:pt x="3" y="187"/>
                    <a:pt x="3" y="187"/>
                  </a:cubicBezTo>
                  <a:close/>
                  <a:moveTo>
                    <a:pt x="28" y="125"/>
                  </a:moveTo>
                  <a:cubicBezTo>
                    <a:pt x="29" y="124"/>
                    <a:pt x="29" y="124"/>
                    <a:pt x="29" y="124"/>
                  </a:cubicBezTo>
                  <a:cubicBezTo>
                    <a:pt x="29" y="123"/>
                    <a:pt x="29" y="123"/>
                    <a:pt x="29" y="123"/>
                  </a:cubicBezTo>
                  <a:cubicBezTo>
                    <a:pt x="28" y="123"/>
                    <a:pt x="28" y="123"/>
                    <a:pt x="28" y="123"/>
                  </a:cubicBezTo>
                  <a:cubicBezTo>
                    <a:pt x="27" y="124"/>
                    <a:pt x="28" y="123"/>
                    <a:pt x="27" y="124"/>
                  </a:cubicBezTo>
                  <a:cubicBezTo>
                    <a:pt x="27" y="125"/>
                    <a:pt x="27" y="125"/>
                    <a:pt x="27" y="125"/>
                  </a:cubicBezTo>
                  <a:lnTo>
                    <a:pt x="28" y="125"/>
                  </a:lnTo>
                  <a:close/>
                  <a:moveTo>
                    <a:pt x="131" y="61"/>
                  </a:moveTo>
                  <a:cubicBezTo>
                    <a:pt x="131" y="61"/>
                    <a:pt x="131" y="61"/>
                    <a:pt x="131" y="61"/>
                  </a:cubicBezTo>
                  <a:cubicBezTo>
                    <a:pt x="131" y="60"/>
                    <a:pt x="131" y="60"/>
                    <a:pt x="131" y="60"/>
                  </a:cubicBezTo>
                  <a:cubicBezTo>
                    <a:pt x="131" y="60"/>
                    <a:pt x="131" y="60"/>
                    <a:pt x="131" y="60"/>
                  </a:cubicBezTo>
                  <a:cubicBezTo>
                    <a:pt x="131" y="59"/>
                    <a:pt x="131" y="59"/>
                    <a:pt x="131" y="59"/>
                  </a:cubicBezTo>
                  <a:cubicBezTo>
                    <a:pt x="130" y="59"/>
                    <a:pt x="130" y="59"/>
                    <a:pt x="130" y="59"/>
                  </a:cubicBezTo>
                  <a:cubicBezTo>
                    <a:pt x="130" y="59"/>
                    <a:pt x="130" y="59"/>
                    <a:pt x="130" y="60"/>
                  </a:cubicBezTo>
                  <a:cubicBezTo>
                    <a:pt x="130" y="60"/>
                    <a:pt x="130" y="60"/>
                    <a:pt x="130" y="60"/>
                  </a:cubicBezTo>
                  <a:cubicBezTo>
                    <a:pt x="130" y="61"/>
                    <a:pt x="130" y="61"/>
                    <a:pt x="130" y="61"/>
                  </a:cubicBezTo>
                  <a:cubicBezTo>
                    <a:pt x="130" y="61"/>
                    <a:pt x="131" y="61"/>
                    <a:pt x="131" y="61"/>
                  </a:cubicBezTo>
                  <a:close/>
                  <a:moveTo>
                    <a:pt x="138" y="50"/>
                  </a:moveTo>
                  <a:cubicBezTo>
                    <a:pt x="138" y="50"/>
                    <a:pt x="138" y="50"/>
                    <a:pt x="138" y="50"/>
                  </a:cubicBezTo>
                  <a:cubicBezTo>
                    <a:pt x="137" y="50"/>
                    <a:pt x="137" y="50"/>
                    <a:pt x="137" y="50"/>
                  </a:cubicBezTo>
                  <a:cubicBezTo>
                    <a:pt x="137" y="51"/>
                    <a:pt x="137" y="51"/>
                    <a:pt x="137" y="51"/>
                  </a:cubicBezTo>
                  <a:cubicBezTo>
                    <a:pt x="137" y="52"/>
                    <a:pt x="137" y="52"/>
                    <a:pt x="137" y="52"/>
                  </a:cubicBezTo>
                  <a:cubicBezTo>
                    <a:pt x="138" y="51"/>
                    <a:pt x="138" y="51"/>
                    <a:pt x="138" y="51"/>
                  </a:cubicBezTo>
                  <a:cubicBezTo>
                    <a:pt x="138" y="51"/>
                    <a:pt x="138" y="50"/>
                    <a:pt x="138" y="50"/>
                  </a:cubicBezTo>
                  <a:close/>
                  <a:moveTo>
                    <a:pt x="387" y="421"/>
                  </a:moveTo>
                  <a:cubicBezTo>
                    <a:pt x="386" y="421"/>
                    <a:pt x="386" y="421"/>
                    <a:pt x="386" y="421"/>
                  </a:cubicBezTo>
                  <a:cubicBezTo>
                    <a:pt x="386" y="422"/>
                    <a:pt x="386" y="422"/>
                    <a:pt x="386" y="422"/>
                  </a:cubicBezTo>
                  <a:cubicBezTo>
                    <a:pt x="386" y="422"/>
                    <a:pt x="386" y="422"/>
                    <a:pt x="386" y="422"/>
                  </a:cubicBezTo>
                  <a:cubicBezTo>
                    <a:pt x="387" y="422"/>
                    <a:pt x="387" y="422"/>
                    <a:pt x="387" y="422"/>
                  </a:cubicBezTo>
                  <a:cubicBezTo>
                    <a:pt x="387" y="423"/>
                    <a:pt x="387" y="423"/>
                    <a:pt x="387" y="423"/>
                  </a:cubicBezTo>
                  <a:cubicBezTo>
                    <a:pt x="387" y="423"/>
                    <a:pt x="387" y="423"/>
                    <a:pt x="387" y="423"/>
                  </a:cubicBezTo>
                  <a:cubicBezTo>
                    <a:pt x="388" y="423"/>
                    <a:pt x="388" y="423"/>
                    <a:pt x="388" y="423"/>
                  </a:cubicBezTo>
                  <a:cubicBezTo>
                    <a:pt x="387" y="421"/>
                    <a:pt x="387" y="421"/>
                    <a:pt x="387" y="421"/>
                  </a:cubicBezTo>
                  <a:cubicBezTo>
                    <a:pt x="387" y="421"/>
                    <a:pt x="387" y="421"/>
                    <a:pt x="387" y="421"/>
                  </a:cubicBezTo>
                  <a:close/>
                  <a:moveTo>
                    <a:pt x="386" y="424"/>
                  </a:moveTo>
                  <a:cubicBezTo>
                    <a:pt x="386" y="424"/>
                    <a:pt x="386" y="424"/>
                    <a:pt x="386" y="424"/>
                  </a:cubicBezTo>
                  <a:cubicBezTo>
                    <a:pt x="385" y="425"/>
                    <a:pt x="385" y="425"/>
                    <a:pt x="385" y="425"/>
                  </a:cubicBezTo>
                  <a:cubicBezTo>
                    <a:pt x="385" y="425"/>
                    <a:pt x="385" y="425"/>
                    <a:pt x="385" y="425"/>
                  </a:cubicBezTo>
                  <a:cubicBezTo>
                    <a:pt x="385" y="425"/>
                    <a:pt x="385" y="425"/>
                    <a:pt x="385" y="425"/>
                  </a:cubicBezTo>
                  <a:cubicBezTo>
                    <a:pt x="385" y="426"/>
                    <a:pt x="385" y="426"/>
                    <a:pt x="385" y="426"/>
                  </a:cubicBezTo>
                  <a:cubicBezTo>
                    <a:pt x="385" y="426"/>
                    <a:pt x="385" y="426"/>
                    <a:pt x="385" y="426"/>
                  </a:cubicBezTo>
                  <a:cubicBezTo>
                    <a:pt x="384" y="426"/>
                    <a:pt x="384" y="426"/>
                    <a:pt x="384" y="426"/>
                  </a:cubicBezTo>
                  <a:cubicBezTo>
                    <a:pt x="384" y="426"/>
                    <a:pt x="384" y="426"/>
                    <a:pt x="384" y="426"/>
                  </a:cubicBezTo>
                  <a:cubicBezTo>
                    <a:pt x="385" y="427"/>
                    <a:pt x="385" y="427"/>
                    <a:pt x="385" y="427"/>
                  </a:cubicBezTo>
                  <a:cubicBezTo>
                    <a:pt x="385" y="427"/>
                    <a:pt x="385" y="427"/>
                    <a:pt x="385" y="427"/>
                  </a:cubicBezTo>
                  <a:cubicBezTo>
                    <a:pt x="386" y="427"/>
                    <a:pt x="386" y="427"/>
                    <a:pt x="386" y="427"/>
                  </a:cubicBezTo>
                  <a:cubicBezTo>
                    <a:pt x="387" y="426"/>
                    <a:pt x="387" y="426"/>
                    <a:pt x="387" y="426"/>
                  </a:cubicBezTo>
                  <a:cubicBezTo>
                    <a:pt x="387" y="425"/>
                    <a:pt x="387" y="425"/>
                    <a:pt x="386" y="424"/>
                  </a:cubicBezTo>
                  <a:close/>
                  <a:moveTo>
                    <a:pt x="396" y="414"/>
                  </a:moveTo>
                  <a:cubicBezTo>
                    <a:pt x="395" y="413"/>
                    <a:pt x="395" y="413"/>
                    <a:pt x="395" y="413"/>
                  </a:cubicBezTo>
                  <a:cubicBezTo>
                    <a:pt x="394" y="414"/>
                    <a:pt x="394" y="414"/>
                    <a:pt x="394" y="414"/>
                  </a:cubicBezTo>
                  <a:cubicBezTo>
                    <a:pt x="394" y="414"/>
                    <a:pt x="394" y="414"/>
                    <a:pt x="394" y="414"/>
                  </a:cubicBezTo>
                  <a:cubicBezTo>
                    <a:pt x="394" y="415"/>
                    <a:pt x="394" y="415"/>
                    <a:pt x="394" y="415"/>
                  </a:cubicBezTo>
                  <a:cubicBezTo>
                    <a:pt x="395" y="415"/>
                    <a:pt x="395" y="415"/>
                    <a:pt x="395" y="415"/>
                  </a:cubicBezTo>
                  <a:cubicBezTo>
                    <a:pt x="395" y="415"/>
                    <a:pt x="395" y="415"/>
                    <a:pt x="395" y="415"/>
                  </a:cubicBezTo>
                  <a:cubicBezTo>
                    <a:pt x="395" y="415"/>
                    <a:pt x="395" y="415"/>
                    <a:pt x="395" y="415"/>
                  </a:cubicBezTo>
                  <a:cubicBezTo>
                    <a:pt x="396" y="414"/>
                    <a:pt x="396" y="414"/>
                    <a:pt x="396" y="414"/>
                  </a:cubicBezTo>
                  <a:cubicBezTo>
                    <a:pt x="396" y="414"/>
                    <a:pt x="396" y="414"/>
                    <a:pt x="396" y="414"/>
                  </a:cubicBezTo>
                  <a:close/>
                  <a:moveTo>
                    <a:pt x="281" y="314"/>
                  </a:moveTo>
                  <a:cubicBezTo>
                    <a:pt x="280" y="315"/>
                    <a:pt x="280" y="315"/>
                    <a:pt x="280" y="315"/>
                  </a:cubicBezTo>
                  <a:cubicBezTo>
                    <a:pt x="277" y="314"/>
                    <a:pt x="277" y="314"/>
                    <a:pt x="277" y="314"/>
                  </a:cubicBezTo>
                  <a:cubicBezTo>
                    <a:pt x="277" y="314"/>
                    <a:pt x="277" y="314"/>
                    <a:pt x="277" y="314"/>
                  </a:cubicBezTo>
                  <a:cubicBezTo>
                    <a:pt x="278" y="313"/>
                    <a:pt x="278" y="313"/>
                    <a:pt x="278" y="313"/>
                  </a:cubicBezTo>
                  <a:cubicBezTo>
                    <a:pt x="277" y="313"/>
                    <a:pt x="277" y="313"/>
                    <a:pt x="277" y="313"/>
                  </a:cubicBezTo>
                  <a:cubicBezTo>
                    <a:pt x="276" y="312"/>
                    <a:pt x="275" y="312"/>
                    <a:pt x="274" y="312"/>
                  </a:cubicBezTo>
                  <a:cubicBezTo>
                    <a:pt x="270" y="314"/>
                    <a:pt x="272" y="313"/>
                    <a:pt x="266" y="315"/>
                  </a:cubicBezTo>
                  <a:cubicBezTo>
                    <a:pt x="266" y="315"/>
                    <a:pt x="266" y="315"/>
                    <a:pt x="266" y="315"/>
                  </a:cubicBezTo>
                  <a:cubicBezTo>
                    <a:pt x="265" y="316"/>
                    <a:pt x="265" y="316"/>
                    <a:pt x="265" y="316"/>
                  </a:cubicBezTo>
                  <a:cubicBezTo>
                    <a:pt x="266" y="317"/>
                    <a:pt x="267" y="318"/>
                    <a:pt x="268" y="318"/>
                  </a:cubicBezTo>
                  <a:cubicBezTo>
                    <a:pt x="270" y="319"/>
                    <a:pt x="270" y="319"/>
                    <a:pt x="270" y="319"/>
                  </a:cubicBezTo>
                  <a:cubicBezTo>
                    <a:pt x="271" y="318"/>
                    <a:pt x="271" y="318"/>
                    <a:pt x="271" y="318"/>
                  </a:cubicBezTo>
                  <a:cubicBezTo>
                    <a:pt x="272" y="319"/>
                    <a:pt x="272" y="319"/>
                    <a:pt x="272" y="319"/>
                  </a:cubicBezTo>
                  <a:cubicBezTo>
                    <a:pt x="273" y="318"/>
                    <a:pt x="273" y="318"/>
                    <a:pt x="273" y="318"/>
                  </a:cubicBezTo>
                  <a:cubicBezTo>
                    <a:pt x="275" y="318"/>
                    <a:pt x="275" y="318"/>
                    <a:pt x="275" y="318"/>
                  </a:cubicBezTo>
                  <a:cubicBezTo>
                    <a:pt x="276" y="319"/>
                    <a:pt x="276" y="319"/>
                    <a:pt x="276" y="319"/>
                  </a:cubicBezTo>
                  <a:cubicBezTo>
                    <a:pt x="277" y="318"/>
                    <a:pt x="277" y="318"/>
                    <a:pt x="277" y="318"/>
                  </a:cubicBezTo>
                  <a:cubicBezTo>
                    <a:pt x="278" y="317"/>
                    <a:pt x="278" y="317"/>
                    <a:pt x="278" y="317"/>
                  </a:cubicBezTo>
                  <a:cubicBezTo>
                    <a:pt x="278" y="317"/>
                    <a:pt x="278" y="317"/>
                    <a:pt x="278" y="317"/>
                  </a:cubicBezTo>
                  <a:cubicBezTo>
                    <a:pt x="280" y="316"/>
                    <a:pt x="280" y="316"/>
                    <a:pt x="280" y="316"/>
                  </a:cubicBezTo>
                  <a:cubicBezTo>
                    <a:pt x="282" y="317"/>
                    <a:pt x="282" y="317"/>
                    <a:pt x="282" y="317"/>
                  </a:cubicBezTo>
                  <a:cubicBezTo>
                    <a:pt x="283" y="317"/>
                    <a:pt x="283" y="317"/>
                    <a:pt x="283" y="317"/>
                  </a:cubicBezTo>
                  <a:cubicBezTo>
                    <a:pt x="283" y="316"/>
                    <a:pt x="283" y="316"/>
                    <a:pt x="283" y="316"/>
                  </a:cubicBezTo>
                  <a:cubicBezTo>
                    <a:pt x="282" y="315"/>
                    <a:pt x="282" y="315"/>
                    <a:pt x="282" y="315"/>
                  </a:cubicBezTo>
                  <a:cubicBezTo>
                    <a:pt x="281" y="314"/>
                    <a:pt x="281" y="314"/>
                    <a:pt x="281" y="314"/>
                  </a:cubicBezTo>
                  <a:close/>
                  <a:moveTo>
                    <a:pt x="350" y="372"/>
                  </a:moveTo>
                  <a:cubicBezTo>
                    <a:pt x="350" y="369"/>
                    <a:pt x="350" y="369"/>
                    <a:pt x="350" y="369"/>
                  </a:cubicBezTo>
                  <a:cubicBezTo>
                    <a:pt x="349" y="369"/>
                    <a:pt x="349" y="369"/>
                    <a:pt x="349" y="369"/>
                  </a:cubicBezTo>
                  <a:cubicBezTo>
                    <a:pt x="349" y="369"/>
                    <a:pt x="349" y="369"/>
                    <a:pt x="349" y="369"/>
                  </a:cubicBezTo>
                  <a:cubicBezTo>
                    <a:pt x="348" y="370"/>
                    <a:pt x="348" y="370"/>
                    <a:pt x="348" y="370"/>
                  </a:cubicBezTo>
                  <a:cubicBezTo>
                    <a:pt x="348" y="370"/>
                    <a:pt x="348" y="370"/>
                    <a:pt x="348" y="370"/>
                  </a:cubicBezTo>
                  <a:cubicBezTo>
                    <a:pt x="348" y="371"/>
                    <a:pt x="348" y="371"/>
                    <a:pt x="348" y="371"/>
                  </a:cubicBezTo>
                  <a:cubicBezTo>
                    <a:pt x="348" y="372"/>
                    <a:pt x="348" y="372"/>
                    <a:pt x="348" y="372"/>
                  </a:cubicBezTo>
                  <a:cubicBezTo>
                    <a:pt x="347" y="373"/>
                    <a:pt x="347" y="373"/>
                    <a:pt x="347" y="373"/>
                  </a:cubicBezTo>
                  <a:cubicBezTo>
                    <a:pt x="348" y="375"/>
                    <a:pt x="348" y="375"/>
                    <a:pt x="348" y="375"/>
                  </a:cubicBezTo>
                  <a:cubicBezTo>
                    <a:pt x="348" y="376"/>
                    <a:pt x="348" y="376"/>
                    <a:pt x="348" y="376"/>
                  </a:cubicBezTo>
                  <a:cubicBezTo>
                    <a:pt x="348" y="377"/>
                    <a:pt x="348" y="377"/>
                    <a:pt x="348" y="377"/>
                  </a:cubicBezTo>
                  <a:cubicBezTo>
                    <a:pt x="348" y="376"/>
                    <a:pt x="349" y="376"/>
                    <a:pt x="350" y="376"/>
                  </a:cubicBezTo>
                  <a:cubicBezTo>
                    <a:pt x="350" y="375"/>
                    <a:pt x="350" y="375"/>
                    <a:pt x="350" y="375"/>
                  </a:cubicBezTo>
                  <a:cubicBezTo>
                    <a:pt x="351" y="374"/>
                    <a:pt x="351" y="374"/>
                    <a:pt x="351" y="374"/>
                  </a:cubicBezTo>
                  <a:cubicBezTo>
                    <a:pt x="350" y="373"/>
                    <a:pt x="350" y="373"/>
                    <a:pt x="350" y="373"/>
                  </a:cubicBezTo>
                  <a:cubicBezTo>
                    <a:pt x="350" y="372"/>
                    <a:pt x="350" y="372"/>
                    <a:pt x="350" y="372"/>
                  </a:cubicBezTo>
                  <a:close/>
                  <a:moveTo>
                    <a:pt x="120" y="27"/>
                  </a:moveTo>
                  <a:cubicBezTo>
                    <a:pt x="120" y="27"/>
                    <a:pt x="120" y="27"/>
                    <a:pt x="120" y="27"/>
                  </a:cubicBezTo>
                  <a:cubicBezTo>
                    <a:pt x="120" y="26"/>
                    <a:pt x="120" y="26"/>
                    <a:pt x="120" y="26"/>
                  </a:cubicBezTo>
                  <a:cubicBezTo>
                    <a:pt x="120" y="27"/>
                    <a:pt x="120" y="27"/>
                    <a:pt x="120" y="2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7">
              <a:extLst>
                <a:ext uri="{FF2B5EF4-FFF2-40B4-BE49-F238E27FC236}">
                  <a16:creationId xmlns:a16="http://schemas.microsoft.com/office/drawing/2014/main" id="{94567186-1E21-411D-97F5-4E42923BEF8D}"/>
                </a:ext>
              </a:extLst>
            </p:cNvPr>
            <p:cNvSpPr>
              <a:spLocks/>
            </p:cNvSpPr>
            <p:nvPr/>
          </p:nvSpPr>
          <p:spPr bwMode="auto">
            <a:xfrm>
              <a:off x="8415591" y="8432363"/>
              <a:ext cx="9498" cy="9498"/>
            </a:xfrm>
            <a:custGeom>
              <a:avLst/>
              <a:gdLst>
                <a:gd name="T0" fmla="*/ 2 w 2"/>
                <a:gd name="T1" fmla="*/ 2 h 2"/>
                <a:gd name="T2" fmla="*/ 2 w 2"/>
                <a:gd name="T3" fmla="*/ 2 h 2"/>
                <a:gd name="T4" fmla="*/ 1 w 2"/>
                <a:gd name="T5" fmla="*/ 2 h 2"/>
                <a:gd name="T6" fmla="*/ 0 w 2"/>
                <a:gd name="T7" fmla="*/ 1 h 2"/>
                <a:gd name="T8" fmla="*/ 0 w 2"/>
                <a:gd name="T9" fmla="*/ 0 h 2"/>
                <a:gd name="T10" fmla="*/ 0 w 2"/>
                <a:gd name="T11" fmla="*/ 0 h 2"/>
                <a:gd name="T12" fmla="*/ 1 w 2"/>
                <a:gd name="T13" fmla="*/ 1 h 2"/>
                <a:gd name="T14" fmla="*/ 2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2"/>
                  </a:moveTo>
                  <a:cubicBezTo>
                    <a:pt x="2" y="2"/>
                    <a:pt x="2" y="2"/>
                    <a:pt x="2" y="2"/>
                  </a:cubicBezTo>
                  <a:cubicBezTo>
                    <a:pt x="1" y="2"/>
                    <a:pt x="1" y="2"/>
                    <a:pt x="1" y="2"/>
                  </a:cubicBezTo>
                  <a:cubicBezTo>
                    <a:pt x="1" y="1"/>
                    <a:pt x="1" y="1"/>
                    <a:pt x="0" y="1"/>
                  </a:cubicBezTo>
                  <a:cubicBezTo>
                    <a:pt x="0" y="0"/>
                    <a:pt x="0" y="0"/>
                    <a:pt x="0" y="0"/>
                  </a:cubicBezTo>
                  <a:cubicBezTo>
                    <a:pt x="0" y="0"/>
                    <a:pt x="0" y="0"/>
                    <a:pt x="0" y="0"/>
                  </a:cubicBezTo>
                  <a:cubicBezTo>
                    <a:pt x="1" y="1"/>
                    <a:pt x="1" y="1"/>
                    <a:pt x="1" y="1"/>
                  </a:cubicBezTo>
                  <a:cubicBezTo>
                    <a:pt x="1" y="1"/>
                    <a:pt x="2" y="1"/>
                    <a:pt x="2" y="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8">
              <a:extLst>
                <a:ext uri="{FF2B5EF4-FFF2-40B4-BE49-F238E27FC236}">
                  <a16:creationId xmlns:a16="http://schemas.microsoft.com/office/drawing/2014/main" id="{4995CD30-A4B8-4F8F-88FB-4D8CBBBF53BB}"/>
                </a:ext>
              </a:extLst>
            </p:cNvPr>
            <p:cNvSpPr>
              <a:spLocks noEditPoints="1"/>
            </p:cNvSpPr>
            <p:nvPr/>
          </p:nvSpPr>
          <p:spPr bwMode="auto">
            <a:xfrm>
              <a:off x="12604394" y="5473605"/>
              <a:ext cx="52243" cy="37994"/>
            </a:xfrm>
            <a:custGeom>
              <a:avLst/>
              <a:gdLst>
                <a:gd name="T0" fmla="*/ 5 w 12"/>
                <a:gd name="T1" fmla="*/ 2 h 9"/>
                <a:gd name="T2" fmla="*/ 5 w 12"/>
                <a:gd name="T3" fmla="*/ 2 h 9"/>
                <a:gd name="T4" fmla="*/ 5 w 12"/>
                <a:gd name="T5" fmla="*/ 1 h 9"/>
                <a:gd name="T6" fmla="*/ 6 w 12"/>
                <a:gd name="T7" fmla="*/ 2 h 9"/>
                <a:gd name="T8" fmla="*/ 7 w 12"/>
                <a:gd name="T9" fmla="*/ 2 h 9"/>
                <a:gd name="T10" fmla="*/ 7 w 12"/>
                <a:gd name="T11" fmla="*/ 3 h 9"/>
                <a:gd name="T12" fmla="*/ 8 w 12"/>
                <a:gd name="T13" fmla="*/ 3 h 9"/>
                <a:gd name="T14" fmla="*/ 8 w 12"/>
                <a:gd name="T15" fmla="*/ 4 h 9"/>
                <a:gd name="T16" fmla="*/ 7 w 12"/>
                <a:gd name="T17" fmla="*/ 5 h 9"/>
                <a:gd name="T18" fmla="*/ 7 w 12"/>
                <a:gd name="T19" fmla="*/ 5 h 9"/>
                <a:gd name="T20" fmla="*/ 7 w 12"/>
                <a:gd name="T21" fmla="*/ 5 h 9"/>
                <a:gd name="T22" fmla="*/ 6 w 12"/>
                <a:gd name="T23" fmla="*/ 5 h 9"/>
                <a:gd name="T24" fmla="*/ 6 w 12"/>
                <a:gd name="T25" fmla="*/ 5 h 9"/>
                <a:gd name="T26" fmla="*/ 5 w 12"/>
                <a:gd name="T27" fmla="*/ 7 h 9"/>
                <a:gd name="T28" fmla="*/ 3 w 12"/>
                <a:gd name="T29" fmla="*/ 8 h 9"/>
                <a:gd name="T30" fmla="*/ 2 w 12"/>
                <a:gd name="T31" fmla="*/ 7 h 9"/>
                <a:gd name="T32" fmla="*/ 1 w 12"/>
                <a:gd name="T33" fmla="*/ 4 h 9"/>
                <a:gd name="T34" fmla="*/ 2 w 12"/>
                <a:gd name="T35" fmla="*/ 3 h 9"/>
                <a:gd name="T36" fmla="*/ 2 w 12"/>
                <a:gd name="T37" fmla="*/ 3 h 9"/>
                <a:gd name="T38" fmla="*/ 3 w 12"/>
                <a:gd name="T39" fmla="*/ 3 h 9"/>
                <a:gd name="T40" fmla="*/ 3 w 12"/>
                <a:gd name="T41" fmla="*/ 5 h 9"/>
                <a:gd name="T42" fmla="*/ 3 w 12"/>
                <a:gd name="T43" fmla="*/ 5 h 9"/>
                <a:gd name="T44" fmla="*/ 4 w 12"/>
                <a:gd name="T45" fmla="*/ 3 h 9"/>
                <a:gd name="T46" fmla="*/ 3 w 12"/>
                <a:gd name="T47" fmla="*/ 2 h 9"/>
                <a:gd name="T48" fmla="*/ 3 w 12"/>
                <a:gd name="T49" fmla="*/ 2 h 9"/>
                <a:gd name="T50" fmla="*/ 3 w 12"/>
                <a:gd name="T51" fmla="*/ 2 h 9"/>
                <a:gd name="T52" fmla="*/ 3 w 12"/>
                <a:gd name="T53" fmla="*/ 1 h 9"/>
                <a:gd name="T54" fmla="*/ 4 w 12"/>
                <a:gd name="T55" fmla="*/ 0 h 9"/>
                <a:gd name="T56" fmla="*/ 4 w 12"/>
                <a:gd name="T57" fmla="*/ 1 h 9"/>
                <a:gd name="T58" fmla="*/ 5 w 12"/>
                <a:gd name="T59" fmla="*/ 2 h 9"/>
                <a:gd name="T60" fmla="*/ 1 w 12"/>
                <a:gd name="T61" fmla="*/ 5 h 9"/>
                <a:gd name="T62" fmla="*/ 1 w 12"/>
                <a:gd name="T63" fmla="*/ 6 h 9"/>
                <a:gd name="T64" fmla="*/ 1 w 12"/>
                <a:gd name="T65" fmla="*/ 6 h 9"/>
                <a:gd name="T66" fmla="*/ 1 w 12"/>
                <a:gd name="T67" fmla="*/ 6 h 9"/>
                <a:gd name="T68" fmla="*/ 0 w 12"/>
                <a:gd name="T69" fmla="*/ 6 h 9"/>
                <a:gd name="T70" fmla="*/ 0 w 12"/>
                <a:gd name="T71" fmla="*/ 6 h 9"/>
                <a:gd name="T72" fmla="*/ 0 w 12"/>
                <a:gd name="T73" fmla="*/ 5 h 9"/>
                <a:gd name="T74" fmla="*/ 0 w 12"/>
                <a:gd name="T75" fmla="*/ 4 h 9"/>
                <a:gd name="T76" fmla="*/ 1 w 12"/>
                <a:gd name="T77" fmla="*/ 4 h 9"/>
                <a:gd name="T78" fmla="*/ 1 w 12"/>
                <a:gd name="T79" fmla="*/ 5 h 9"/>
                <a:gd name="T80" fmla="*/ 12 w 12"/>
                <a:gd name="T81" fmla="*/ 9 h 9"/>
                <a:gd name="T82" fmla="*/ 12 w 12"/>
                <a:gd name="T83" fmla="*/ 9 h 9"/>
                <a:gd name="T84" fmla="*/ 11 w 12"/>
                <a:gd name="T85" fmla="*/ 9 h 9"/>
                <a:gd name="T86" fmla="*/ 11 w 12"/>
                <a:gd name="T87" fmla="*/ 9 h 9"/>
                <a:gd name="T88" fmla="*/ 10 w 12"/>
                <a:gd name="T89" fmla="*/ 9 h 9"/>
                <a:gd name="T90" fmla="*/ 10 w 12"/>
                <a:gd name="T91" fmla="*/ 9 h 9"/>
                <a:gd name="T92" fmla="*/ 10 w 12"/>
                <a:gd name="T93" fmla="*/ 8 h 9"/>
                <a:gd name="T94" fmla="*/ 11 w 12"/>
                <a:gd name="T95" fmla="*/ 8 h 9"/>
                <a:gd name="T96" fmla="*/ 11 w 12"/>
                <a:gd name="T97" fmla="*/ 8 h 9"/>
                <a:gd name="T98" fmla="*/ 12 w 12"/>
                <a:gd name="T9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5" y="2"/>
                  </a:moveTo>
                  <a:cubicBezTo>
                    <a:pt x="5" y="2"/>
                    <a:pt x="5" y="2"/>
                    <a:pt x="5" y="2"/>
                  </a:cubicBezTo>
                  <a:cubicBezTo>
                    <a:pt x="5" y="1"/>
                    <a:pt x="5" y="1"/>
                    <a:pt x="5" y="1"/>
                  </a:cubicBezTo>
                  <a:cubicBezTo>
                    <a:pt x="6" y="2"/>
                    <a:pt x="6" y="2"/>
                    <a:pt x="6" y="2"/>
                  </a:cubicBezTo>
                  <a:cubicBezTo>
                    <a:pt x="7" y="2"/>
                    <a:pt x="7" y="2"/>
                    <a:pt x="7" y="2"/>
                  </a:cubicBezTo>
                  <a:cubicBezTo>
                    <a:pt x="7" y="3"/>
                    <a:pt x="7" y="3"/>
                    <a:pt x="7" y="3"/>
                  </a:cubicBezTo>
                  <a:cubicBezTo>
                    <a:pt x="8" y="3"/>
                    <a:pt x="8" y="3"/>
                    <a:pt x="8" y="3"/>
                  </a:cubicBezTo>
                  <a:cubicBezTo>
                    <a:pt x="8" y="4"/>
                    <a:pt x="8" y="4"/>
                    <a:pt x="8" y="4"/>
                  </a:cubicBezTo>
                  <a:cubicBezTo>
                    <a:pt x="7" y="5"/>
                    <a:pt x="7" y="5"/>
                    <a:pt x="7" y="5"/>
                  </a:cubicBezTo>
                  <a:cubicBezTo>
                    <a:pt x="7" y="5"/>
                    <a:pt x="7" y="5"/>
                    <a:pt x="7" y="5"/>
                  </a:cubicBezTo>
                  <a:cubicBezTo>
                    <a:pt x="7" y="5"/>
                    <a:pt x="7" y="5"/>
                    <a:pt x="7" y="5"/>
                  </a:cubicBezTo>
                  <a:cubicBezTo>
                    <a:pt x="6" y="5"/>
                    <a:pt x="6" y="5"/>
                    <a:pt x="6" y="5"/>
                  </a:cubicBezTo>
                  <a:cubicBezTo>
                    <a:pt x="6" y="5"/>
                    <a:pt x="6" y="5"/>
                    <a:pt x="6" y="5"/>
                  </a:cubicBezTo>
                  <a:cubicBezTo>
                    <a:pt x="5" y="6"/>
                    <a:pt x="5" y="6"/>
                    <a:pt x="5" y="7"/>
                  </a:cubicBezTo>
                  <a:cubicBezTo>
                    <a:pt x="3" y="8"/>
                    <a:pt x="3" y="8"/>
                    <a:pt x="3" y="8"/>
                  </a:cubicBezTo>
                  <a:cubicBezTo>
                    <a:pt x="2" y="7"/>
                    <a:pt x="2" y="7"/>
                    <a:pt x="2" y="7"/>
                  </a:cubicBezTo>
                  <a:cubicBezTo>
                    <a:pt x="1" y="4"/>
                    <a:pt x="1" y="4"/>
                    <a:pt x="1" y="4"/>
                  </a:cubicBezTo>
                  <a:cubicBezTo>
                    <a:pt x="2" y="3"/>
                    <a:pt x="2" y="3"/>
                    <a:pt x="2" y="3"/>
                  </a:cubicBezTo>
                  <a:cubicBezTo>
                    <a:pt x="2" y="3"/>
                    <a:pt x="2" y="3"/>
                    <a:pt x="2" y="3"/>
                  </a:cubicBezTo>
                  <a:cubicBezTo>
                    <a:pt x="3" y="3"/>
                    <a:pt x="3" y="3"/>
                    <a:pt x="3" y="3"/>
                  </a:cubicBezTo>
                  <a:cubicBezTo>
                    <a:pt x="3" y="5"/>
                    <a:pt x="3" y="5"/>
                    <a:pt x="3" y="5"/>
                  </a:cubicBezTo>
                  <a:cubicBezTo>
                    <a:pt x="3" y="5"/>
                    <a:pt x="3" y="5"/>
                    <a:pt x="3" y="5"/>
                  </a:cubicBezTo>
                  <a:cubicBezTo>
                    <a:pt x="4" y="3"/>
                    <a:pt x="4" y="4"/>
                    <a:pt x="4" y="3"/>
                  </a:cubicBezTo>
                  <a:cubicBezTo>
                    <a:pt x="3" y="2"/>
                    <a:pt x="3" y="2"/>
                    <a:pt x="3" y="2"/>
                  </a:cubicBezTo>
                  <a:cubicBezTo>
                    <a:pt x="3" y="2"/>
                    <a:pt x="3" y="2"/>
                    <a:pt x="3" y="2"/>
                  </a:cubicBezTo>
                  <a:cubicBezTo>
                    <a:pt x="3" y="2"/>
                    <a:pt x="3" y="2"/>
                    <a:pt x="3" y="2"/>
                  </a:cubicBezTo>
                  <a:cubicBezTo>
                    <a:pt x="3" y="1"/>
                    <a:pt x="3" y="1"/>
                    <a:pt x="3" y="1"/>
                  </a:cubicBezTo>
                  <a:cubicBezTo>
                    <a:pt x="4" y="0"/>
                    <a:pt x="4" y="0"/>
                    <a:pt x="4" y="0"/>
                  </a:cubicBezTo>
                  <a:cubicBezTo>
                    <a:pt x="4" y="1"/>
                    <a:pt x="4" y="1"/>
                    <a:pt x="4" y="1"/>
                  </a:cubicBezTo>
                  <a:cubicBezTo>
                    <a:pt x="5" y="2"/>
                    <a:pt x="5" y="2"/>
                    <a:pt x="5" y="2"/>
                  </a:cubicBezTo>
                  <a:close/>
                  <a:moveTo>
                    <a:pt x="1" y="5"/>
                  </a:move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5"/>
                    <a:pt x="0" y="5"/>
                    <a:pt x="0" y="5"/>
                  </a:cubicBezTo>
                  <a:cubicBezTo>
                    <a:pt x="0" y="4"/>
                    <a:pt x="0" y="4"/>
                    <a:pt x="0" y="4"/>
                  </a:cubicBezTo>
                  <a:cubicBezTo>
                    <a:pt x="1" y="4"/>
                    <a:pt x="1" y="4"/>
                    <a:pt x="1" y="4"/>
                  </a:cubicBezTo>
                  <a:cubicBezTo>
                    <a:pt x="1" y="5"/>
                    <a:pt x="1" y="5"/>
                    <a:pt x="1" y="5"/>
                  </a:cubicBezTo>
                  <a:close/>
                  <a:moveTo>
                    <a:pt x="12" y="9"/>
                  </a:moveTo>
                  <a:cubicBezTo>
                    <a:pt x="12" y="9"/>
                    <a:pt x="12" y="9"/>
                    <a:pt x="12" y="9"/>
                  </a:cubicBezTo>
                  <a:cubicBezTo>
                    <a:pt x="11" y="9"/>
                    <a:pt x="11" y="9"/>
                    <a:pt x="11" y="9"/>
                  </a:cubicBezTo>
                  <a:cubicBezTo>
                    <a:pt x="11" y="9"/>
                    <a:pt x="11" y="9"/>
                    <a:pt x="11" y="9"/>
                  </a:cubicBezTo>
                  <a:cubicBezTo>
                    <a:pt x="10" y="9"/>
                    <a:pt x="10" y="9"/>
                    <a:pt x="10" y="9"/>
                  </a:cubicBezTo>
                  <a:cubicBezTo>
                    <a:pt x="10" y="9"/>
                    <a:pt x="10" y="9"/>
                    <a:pt x="10" y="9"/>
                  </a:cubicBezTo>
                  <a:cubicBezTo>
                    <a:pt x="10" y="8"/>
                    <a:pt x="10" y="8"/>
                    <a:pt x="10" y="8"/>
                  </a:cubicBezTo>
                  <a:cubicBezTo>
                    <a:pt x="11" y="8"/>
                    <a:pt x="11" y="8"/>
                    <a:pt x="11" y="8"/>
                  </a:cubicBezTo>
                  <a:cubicBezTo>
                    <a:pt x="11" y="8"/>
                    <a:pt x="11" y="8"/>
                    <a:pt x="11" y="8"/>
                  </a:cubicBezTo>
                  <a:lnTo>
                    <a:pt x="12" y="9"/>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9">
              <a:extLst>
                <a:ext uri="{FF2B5EF4-FFF2-40B4-BE49-F238E27FC236}">
                  <a16:creationId xmlns:a16="http://schemas.microsoft.com/office/drawing/2014/main" id="{EF2E630A-55BF-4F8A-B0A3-93FA949B0957}"/>
                </a:ext>
              </a:extLst>
            </p:cNvPr>
            <p:cNvSpPr>
              <a:spLocks noEditPoints="1"/>
            </p:cNvSpPr>
            <p:nvPr/>
          </p:nvSpPr>
          <p:spPr bwMode="auto">
            <a:xfrm>
              <a:off x="13786945" y="6879371"/>
              <a:ext cx="261208" cy="208965"/>
            </a:xfrm>
            <a:custGeom>
              <a:avLst/>
              <a:gdLst>
                <a:gd name="T0" fmla="*/ 46 w 63"/>
                <a:gd name="T1" fmla="*/ 4 h 51"/>
                <a:gd name="T2" fmla="*/ 49 w 63"/>
                <a:gd name="T3" fmla="*/ 10 h 51"/>
                <a:gd name="T4" fmla="*/ 53 w 63"/>
                <a:gd name="T5" fmla="*/ 16 h 51"/>
                <a:gd name="T6" fmla="*/ 56 w 63"/>
                <a:gd name="T7" fmla="*/ 19 h 51"/>
                <a:gd name="T8" fmla="*/ 63 w 63"/>
                <a:gd name="T9" fmla="*/ 24 h 51"/>
                <a:gd name="T10" fmla="*/ 53 w 63"/>
                <a:gd name="T11" fmla="*/ 27 h 51"/>
                <a:gd name="T12" fmla="*/ 52 w 63"/>
                <a:gd name="T13" fmla="*/ 37 h 51"/>
                <a:gd name="T14" fmla="*/ 50 w 63"/>
                <a:gd name="T15" fmla="*/ 41 h 51"/>
                <a:gd name="T16" fmla="*/ 49 w 63"/>
                <a:gd name="T17" fmla="*/ 42 h 51"/>
                <a:gd name="T18" fmla="*/ 47 w 63"/>
                <a:gd name="T19" fmla="*/ 41 h 51"/>
                <a:gd name="T20" fmla="*/ 46 w 63"/>
                <a:gd name="T21" fmla="*/ 50 h 51"/>
                <a:gd name="T22" fmla="*/ 41 w 63"/>
                <a:gd name="T23" fmla="*/ 48 h 51"/>
                <a:gd name="T24" fmla="*/ 39 w 63"/>
                <a:gd name="T25" fmla="*/ 48 h 51"/>
                <a:gd name="T26" fmla="*/ 36 w 63"/>
                <a:gd name="T27" fmla="*/ 44 h 51"/>
                <a:gd name="T28" fmla="*/ 39 w 63"/>
                <a:gd name="T29" fmla="*/ 43 h 51"/>
                <a:gd name="T30" fmla="*/ 40 w 63"/>
                <a:gd name="T31" fmla="*/ 42 h 51"/>
                <a:gd name="T32" fmla="*/ 38 w 63"/>
                <a:gd name="T33" fmla="*/ 39 h 51"/>
                <a:gd name="T34" fmla="*/ 39 w 63"/>
                <a:gd name="T35" fmla="*/ 37 h 51"/>
                <a:gd name="T36" fmla="*/ 35 w 63"/>
                <a:gd name="T37" fmla="*/ 32 h 51"/>
                <a:gd name="T38" fmla="*/ 20 w 63"/>
                <a:gd name="T39" fmla="*/ 44 h 51"/>
                <a:gd name="T40" fmla="*/ 19 w 63"/>
                <a:gd name="T41" fmla="*/ 41 h 51"/>
                <a:gd name="T42" fmla="*/ 19 w 63"/>
                <a:gd name="T43" fmla="*/ 39 h 51"/>
                <a:gd name="T44" fmla="*/ 21 w 63"/>
                <a:gd name="T45" fmla="*/ 39 h 51"/>
                <a:gd name="T46" fmla="*/ 18 w 63"/>
                <a:gd name="T47" fmla="*/ 36 h 51"/>
                <a:gd name="T48" fmla="*/ 19 w 63"/>
                <a:gd name="T49" fmla="*/ 35 h 51"/>
                <a:gd name="T50" fmla="*/ 16 w 63"/>
                <a:gd name="T51" fmla="*/ 34 h 51"/>
                <a:gd name="T52" fmla="*/ 9 w 63"/>
                <a:gd name="T53" fmla="*/ 28 h 51"/>
                <a:gd name="T54" fmla="*/ 10 w 63"/>
                <a:gd name="T55" fmla="*/ 28 h 51"/>
                <a:gd name="T56" fmla="*/ 14 w 63"/>
                <a:gd name="T57" fmla="*/ 25 h 51"/>
                <a:gd name="T58" fmla="*/ 7 w 63"/>
                <a:gd name="T59" fmla="*/ 19 h 51"/>
                <a:gd name="T60" fmla="*/ 9 w 63"/>
                <a:gd name="T61" fmla="*/ 16 h 51"/>
                <a:gd name="T62" fmla="*/ 8 w 63"/>
                <a:gd name="T63" fmla="*/ 14 h 51"/>
                <a:gd name="T64" fmla="*/ 6 w 63"/>
                <a:gd name="T65" fmla="*/ 13 h 51"/>
                <a:gd name="T66" fmla="*/ 4 w 63"/>
                <a:gd name="T67" fmla="*/ 12 h 51"/>
                <a:gd name="T68" fmla="*/ 4 w 63"/>
                <a:gd name="T69" fmla="*/ 11 h 51"/>
                <a:gd name="T70" fmla="*/ 3 w 63"/>
                <a:gd name="T71" fmla="*/ 9 h 51"/>
                <a:gd name="T72" fmla="*/ 11 w 63"/>
                <a:gd name="T73" fmla="*/ 9 h 51"/>
                <a:gd name="T74" fmla="*/ 16 w 63"/>
                <a:gd name="T75" fmla="*/ 10 h 51"/>
                <a:gd name="T76" fmla="*/ 21 w 63"/>
                <a:gd name="T77" fmla="*/ 11 h 51"/>
                <a:gd name="T78" fmla="*/ 17 w 63"/>
                <a:gd name="T79" fmla="*/ 6 h 51"/>
                <a:gd name="T80" fmla="*/ 16 w 63"/>
                <a:gd name="T81" fmla="*/ 4 h 51"/>
                <a:gd name="T82" fmla="*/ 17 w 63"/>
                <a:gd name="T83" fmla="*/ 2 h 51"/>
                <a:gd name="T84" fmla="*/ 20 w 63"/>
                <a:gd name="T85" fmla="*/ 1 h 51"/>
                <a:gd name="T86" fmla="*/ 22 w 63"/>
                <a:gd name="T87" fmla="*/ 1 h 51"/>
                <a:gd name="T88" fmla="*/ 28 w 63"/>
                <a:gd name="T89" fmla="*/ 6 h 51"/>
                <a:gd name="T90" fmla="*/ 34 w 63"/>
                <a:gd name="T91" fmla="*/ 10 h 51"/>
                <a:gd name="T92" fmla="*/ 41 w 63"/>
                <a:gd name="T93" fmla="*/ 4 h 51"/>
                <a:gd name="T94" fmla="*/ 9 w 63"/>
                <a:gd name="T95" fmla="*/ 18 h 51"/>
                <a:gd name="T96" fmla="*/ 8 w 63"/>
                <a:gd name="T97" fmla="*/ 19 h 51"/>
                <a:gd name="T98" fmla="*/ 9 w 63"/>
                <a:gd name="T99" fmla="*/ 18 h 51"/>
                <a:gd name="T100" fmla="*/ 2 w 63"/>
                <a:gd name="T101" fmla="*/ 13 h 51"/>
                <a:gd name="T102" fmla="*/ 3 w 63"/>
                <a:gd name="T103" fmla="*/ 12 h 51"/>
                <a:gd name="T104" fmla="*/ 3 w 63"/>
                <a:gd name="T105" fmla="*/ 13 h 51"/>
                <a:gd name="T106" fmla="*/ 6 w 63"/>
                <a:gd name="T107" fmla="*/ 40 h 51"/>
                <a:gd name="T108" fmla="*/ 0 w 63"/>
                <a:gd name="T109" fmla="*/ 32 h 51"/>
                <a:gd name="T110" fmla="*/ 4 w 63"/>
                <a:gd name="T111" fmla="*/ 33 h 51"/>
                <a:gd name="T112" fmla="*/ 6 w 63"/>
                <a:gd name="T113" fmla="*/ 34 h 51"/>
                <a:gd name="T114" fmla="*/ 12 w 63"/>
                <a:gd name="T115" fmla="*/ 34 h 51"/>
                <a:gd name="T116" fmla="*/ 14 w 63"/>
                <a:gd name="T117" fmla="*/ 3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 h="51">
                  <a:moveTo>
                    <a:pt x="43" y="1"/>
                  </a:moveTo>
                  <a:cubicBezTo>
                    <a:pt x="44" y="1"/>
                    <a:pt x="44" y="1"/>
                    <a:pt x="44" y="1"/>
                  </a:cubicBezTo>
                  <a:cubicBezTo>
                    <a:pt x="46" y="4"/>
                    <a:pt x="46" y="4"/>
                    <a:pt x="46" y="4"/>
                  </a:cubicBezTo>
                  <a:cubicBezTo>
                    <a:pt x="48" y="8"/>
                    <a:pt x="48" y="8"/>
                    <a:pt x="48" y="8"/>
                  </a:cubicBezTo>
                  <a:cubicBezTo>
                    <a:pt x="49" y="9"/>
                    <a:pt x="49" y="9"/>
                    <a:pt x="49" y="9"/>
                  </a:cubicBezTo>
                  <a:cubicBezTo>
                    <a:pt x="49" y="10"/>
                    <a:pt x="49" y="10"/>
                    <a:pt x="49" y="10"/>
                  </a:cubicBezTo>
                  <a:cubicBezTo>
                    <a:pt x="50" y="11"/>
                    <a:pt x="50" y="11"/>
                    <a:pt x="50" y="11"/>
                  </a:cubicBezTo>
                  <a:cubicBezTo>
                    <a:pt x="50" y="13"/>
                    <a:pt x="50" y="13"/>
                    <a:pt x="50" y="13"/>
                  </a:cubicBezTo>
                  <a:cubicBezTo>
                    <a:pt x="53" y="16"/>
                    <a:pt x="53" y="16"/>
                    <a:pt x="53" y="16"/>
                  </a:cubicBezTo>
                  <a:cubicBezTo>
                    <a:pt x="54" y="17"/>
                    <a:pt x="54" y="17"/>
                    <a:pt x="54" y="17"/>
                  </a:cubicBezTo>
                  <a:cubicBezTo>
                    <a:pt x="56" y="19"/>
                    <a:pt x="56" y="19"/>
                    <a:pt x="56" y="19"/>
                  </a:cubicBezTo>
                  <a:cubicBezTo>
                    <a:pt x="56" y="19"/>
                    <a:pt x="56" y="19"/>
                    <a:pt x="56" y="19"/>
                  </a:cubicBezTo>
                  <a:cubicBezTo>
                    <a:pt x="57" y="19"/>
                    <a:pt x="57" y="19"/>
                    <a:pt x="59" y="19"/>
                  </a:cubicBezTo>
                  <a:cubicBezTo>
                    <a:pt x="61" y="20"/>
                    <a:pt x="61" y="20"/>
                    <a:pt x="62" y="22"/>
                  </a:cubicBezTo>
                  <a:cubicBezTo>
                    <a:pt x="63" y="24"/>
                    <a:pt x="63" y="24"/>
                    <a:pt x="63" y="24"/>
                  </a:cubicBezTo>
                  <a:cubicBezTo>
                    <a:pt x="60" y="23"/>
                    <a:pt x="60" y="23"/>
                    <a:pt x="60" y="23"/>
                  </a:cubicBezTo>
                  <a:cubicBezTo>
                    <a:pt x="58" y="23"/>
                    <a:pt x="57" y="23"/>
                    <a:pt x="54" y="25"/>
                  </a:cubicBezTo>
                  <a:cubicBezTo>
                    <a:pt x="53" y="27"/>
                    <a:pt x="53" y="27"/>
                    <a:pt x="53" y="27"/>
                  </a:cubicBezTo>
                  <a:cubicBezTo>
                    <a:pt x="52" y="31"/>
                    <a:pt x="53" y="29"/>
                    <a:pt x="51" y="34"/>
                  </a:cubicBezTo>
                  <a:cubicBezTo>
                    <a:pt x="51" y="35"/>
                    <a:pt x="51" y="35"/>
                    <a:pt x="51" y="35"/>
                  </a:cubicBezTo>
                  <a:cubicBezTo>
                    <a:pt x="52" y="37"/>
                    <a:pt x="52" y="37"/>
                    <a:pt x="52" y="37"/>
                  </a:cubicBezTo>
                  <a:cubicBezTo>
                    <a:pt x="52" y="37"/>
                    <a:pt x="52" y="37"/>
                    <a:pt x="52" y="37"/>
                  </a:cubicBezTo>
                  <a:cubicBezTo>
                    <a:pt x="51" y="38"/>
                    <a:pt x="51" y="38"/>
                    <a:pt x="51" y="38"/>
                  </a:cubicBezTo>
                  <a:cubicBezTo>
                    <a:pt x="50" y="41"/>
                    <a:pt x="50" y="41"/>
                    <a:pt x="50" y="41"/>
                  </a:cubicBezTo>
                  <a:cubicBezTo>
                    <a:pt x="50" y="42"/>
                    <a:pt x="50" y="42"/>
                    <a:pt x="50" y="42"/>
                  </a:cubicBezTo>
                  <a:cubicBezTo>
                    <a:pt x="49" y="42"/>
                    <a:pt x="49" y="42"/>
                    <a:pt x="49" y="42"/>
                  </a:cubicBezTo>
                  <a:cubicBezTo>
                    <a:pt x="49" y="42"/>
                    <a:pt x="49" y="42"/>
                    <a:pt x="49" y="42"/>
                  </a:cubicBezTo>
                  <a:cubicBezTo>
                    <a:pt x="49" y="41"/>
                    <a:pt x="49" y="41"/>
                    <a:pt x="49" y="41"/>
                  </a:cubicBezTo>
                  <a:cubicBezTo>
                    <a:pt x="48" y="40"/>
                    <a:pt x="48" y="40"/>
                    <a:pt x="48" y="40"/>
                  </a:cubicBezTo>
                  <a:cubicBezTo>
                    <a:pt x="47" y="41"/>
                    <a:pt x="47" y="41"/>
                    <a:pt x="47" y="41"/>
                  </a:cubicBezTo>
                  <a:cubicBezTo>
                    <a:pt x="47" y="43"/>
                    <a:pt x="47" y="43"/>
                    <a:pt x="46" y="45"/>
                  </a:cubicBezTo>
                  <a:cubicBezTo>
                    <a:pt x="46" y="45"/>
                    <a:pt x="46" y="50"/>
                    <a:pt x="46" y="50"/>
                  </a:cubicBezTo>
                  <a:cubicBezTo>
                    <a:pt x="46" y="50"/>
                    <a:pt x="46" y="50"/>
                    <a:pt x="46" y="50"/>
                  </a:cubicBezTo>
                  <a:cubicBezTo>
                    <a:pt x="44" y="51"/>
                    <a:pt x="44" y="51"/>
                    <a:pt x="44" y="51"/>
                  </a:cubicBezTo>
                  <a:cubicBezTo>
                    <a:pt x="43" y="51"/>
                    <a:pt x="43" y="51"/>
                    <a:pt x="43" y="51"/>
                  </a:cubicBezTo>
                  <a:cubicBezTo>
                    <a:pt x="41" y="48"/>
                    <a:pt x="41" y="48"/>
                    <a:pt x="41" y="48"/>
                  </a:cubicBezTo>
                  <a:cubicBezTo>
                    <a:pt x="41" y="48"/>
                    <a:pt x="41" y="48"/>
                    <a:pt x="41" y="48"/>
                  </a:cubicBezTo>
                  <a:cubicBezTo>
                    <a:pt x="40" y="48"/>
                    <a:pt x="40" y="48"/>
                    <a:pt x="40" y="48"/>
                  </a:cubicBezTo>
                  <a:cubicBezTo>
                    <a:pt x="39" y="48"/>
                    <a:pt x="39" y="48"/>
                    <a:pt x="39" y="48"/>
                  </a:cubicBezTo>
                  <a:cubicBezTo>
                    <a:pt x="39" y="47"/>
                    <a:pt x="39" y="47"/>
                    <a:pt x="39" y="46"/>
                  </a:cubicBezTo>
                  <a:cubicBezTo>
                    <a:pt x="37" y="45"/>
                    <a:pt x="37" y="45"/>
                    <a:pt x="37" y="45"/>
                  </a:cubicBezTo>
                  <a:cubicBezTo>
                    <a:pt x="36" y="44"/>
                    <a:pt x="36" y="44"/>
                    <a:pt x="36" y="44"/>
                  </a:cubicBezTo>
                  <a:cubicBezTo>
                    <a:pt x="36" y="44"/>
                    <a:pt x="36" y="44"/>
                    <a:pt x="36" y="44"/>
                  </a:cubicBezTo>
                  <a:cubicBezTo>
                    <a:pt x="37" y="44"/>
                    <a:pt x="37" y="44"/>
                    <a:pt x="37" y="43"/>
                  </a:cubicBezTo>
                  <a:cubicBezTo>
                    <a:pt x="38" y="43"/>
                    <a:pt x="38" y="43"/>
                    <a:pt x="39" y="43"/>
                  </a:cubicBezTo>
                  <a:cubicBezTo>
                    <a:pt x="40" y="42"/>
                    <a:pt x="40" y="42"/>
                    <a:pt x="40" y="42"/>
                  </a:cubicBezTo>
                  <a:cubicBezTo>
                    <a:pt x="40" y="42"/>
                    <a:pt x="40" y="42"/>
                    <a:pt x="40" y="42"/>
                  </a:cubicBezTo>
                  <a:cubicBezTo>
                    <a:pt x="40" y="42"/>
                    <a:pt x="40" y="42"/>
                    <a:pt x="40" y="42"/>
                  </a:cubicBezTo>
                  <a:cubicBezTo>
                    <a:pt x="40" y="41"/>
                    <a:pt x="40" y="41"/>
                    <a:pt x="40" y="41"/>
                  </a:cubicBezTo>
                  <a:cubicBezTo>
                    <a:pt x="38" y="40"/>
                    <a:pt x="38" y="40"/>
                    <a:pt x="38" y="40"/>
                  </a:cubicBezTo>
                  <a:cubicBezTo>
                    <a:pt x="38" y="39"/>
                    <a:pt x="38" y="39"/>
                    <a:pt x="38" y="39"/>
                  </a:cubicBezTo>
                  <a:cubicBezTo>
                    <a:pt x="38" y="39"/>
                    <a:pt x="38" y="39"/>
                    <a:pt x="38" y="38"/>
                  </a:cubicBezTo>
                  <a:cubicBezTo>
                    <a:pt x="38" y="38"/>
                    <a:pt x="38" y="38"/>
                    <a:pt x="38" y="38"/>
                  </a:cubicBezTo>
                  <a:cubicBezTo>
                    <a:pt x="39" y="37"/>
                    <a:pt x="39" y="37"/>
                    <a:pt x="39" y="37"/>
                  </a:cubicBezTo>
                  <a:cubicBezTo>
                    <a:pt x="40" y="37"/>
                    <a:pt x="40" y="37"/>
                    <a:pt x="40" y="37"/>
                  </a:cubicBezTo>
                  <a:cubicBezTo>
                    <a:pt x="39" y="35"/>
                    <a:pt x="37" y="34"/>
                    <a:pt x="36" y="32"/>
                  </a:cubicBezTo>
                  <a:cubicBezTo>
                    <a:pt x="35" y="32"/>
                    <a:pt x="35" y="32"/>
                    <a:pt x="35" y="32"/>
                  </a:cubicBezTo>
                  <a:cubicBezTo>
                    <a:pt x="33" y="33"/>
                    <a:pt x="27" y="37"/>
                    <a:pt x="25" y="40"/>
                  </a:cubicBezTo>
                  <a:cubicBezTo>
                    <a:pt x="24" y="40"/>
                    <a:pt x="24" y="40"/>
                    <a:pt x="24" y="40"/>
                  </a:cubicBezTo>
                  <a:cubicBezTo>
                    <a:pt x="22" y="41"/>
                    <a:pt x="21" y="42"/>
                    <a:pt x="20" y="44"/>
                  </a:cubicBezTo>
                  <a:cubicBezTo>
                    <a:pt x="19" y="44"/>
                    <a:pt x="19" y="44"/>
                    <a:pt x="19" y="44"/>
                  </a:cubicBezTo>
                  <a:cubicBezTo>
                    <a:pt x="19" y="42"/>
                    <a:pt x="19" y="43"/>
                    <a:pt x="19" y="41"/>
                  </a:cubicBezTo>
                  <a:cubicBezTo>
                    <a:pt x="19" y="41"/>
                    <a:pt x="19" y="41"/>
                    <a:pt x="19" y="41"/>
                  </a:cubicBezTo>
                  <a:cubicBezTo>
                    <a:pt x="18" y="40"/>
                    <a:pt x="18" y="40"/>
                    <a:pt x="18" y="40"/>
                  </a:cubicBezTo>
                  <a:cubicBezTo>
                    <a:pt x="18" y="40"/>
                    <a:pt x="18" y="40"/>
                    <a:pt x="18" y="40"/>
                  </a:cubicBezTo>
                  <a:cubicBezTo>
                    <a:pt x="19" y="39"/>
                    <a:pt x="19" y="39"/>
                    <a:pt x="19" y="39"/>
                  </a:cubicBezTo>
                  <a:cubicBezTo>
                    <a:pt x="19" y="40"/>
                    <a:pt x="19" y="40"/>
                    <a:pt x="19" y="40"/>
                  </a:cubicBezTo>
                  <a:cubicBezTo>
                    <a:pt x="20" y="39"/>
                    <a:pt x="20" y="39"/>
                    <a:pt x="20" y="39"/>
                  </a:cubicBezTo>
                  <a:cubicBezTo>
                    <a:pt x="21" y="39"/>
                    <a:pt x="21" y="39"/>
                    <a:pt x="21" y="39"/>
                  </a:cubicBezTo>
                  <a:cubicBezTo>
                    <a:pt x="20" y="38"/>
                    <a:pt x="20" y="38"/>
                    <a:pt x="18" y="37"/>
                  </a:cubicBezTo>
                  <a:cubicBezTo>
                    <a:pt x="18" y="37"/>
                    <a:pt x="18" y="37"/>
                    <a:pt x="18" y="37"/>
                  </a:cubicBezTo>
                  <a:cubicBezTo>
                    <a:pt x="18" y="36"/>
                    <a:pt x="18" y="36"/>
                    <a:pt x="18" y="36"/>
                  </a:cubicBezTo>
                  <a:cubicBezTo>
                    <a:pt x="18" y="36"/>
                    <a:pt x="18" y="36"/>
                    <a:pt x="18" y="36"/>
                  </a:cubicBezTo>
                  <a:cubicBezTo>
                    <a:pt x="19" y="36"/>
                    <a:pt x="19" y="36"/>
                    <a:pt x="19" y="36"/>
                  </a:cubicBezTo>
                  <a:cubicBezTo>
                    <a:pt x="19" y="35"/>
                    <a:pt x="19" y="35"/>
                    <a:pt x="19" y="35"/>
                  </a:cubicBezTo>
                  <a:cubicBezTo>
                    <a:pt x="19" y="34"/>
                    <a:pt x="19" y="34"/>
                    <a:pt x="19" y="34"/>
                  </a:cubicBezTo>
                  <a:cubicBezTo>
                    <a:pt x="18" y="33"/>
                    <a:pt x="18" y="33"/>
                    <a:pt x="18" y="33"/>
                  </a:cubicBezTo>
                  <a:cubicBezTo>
                    <a:pt x="16" y="34"/>
                    <a:pt x="16" y="34"/>
                    <a:pt x="16" y="34"/>
                  </a:cubicBezTo>
                  <a:cubicBezTo>
                    <a:pt x="15" y="33"/>
                    <a:pt x="14" y="31"/>
                    <a:pt x="12" y="31"/>
                  </a:cubicBezTo>
                  <a:cubicBezTo>
                    <a:pt x="11" y="29"/>
                    <a:pt x="12" y="30"/>
                    <a:pt x="10" y="29"/>
                  </a:cubicBezTo>
                  <a:cubicBezTo>
                    <a:pt x="9" y="28"/>
                    <a:pt x="9" y="28"/>
                    <a:pt x="9" y="28"/>
                  </a:cubicBezTo>
                  <a:cubicBezTo>
                    <a:pt x="9" y="28"/>
                    <a:pt x="9" y="28"/>
                    <a:pt x="9" y="28"/>
                  </a:cubicBezTo>
                  <a:cubicBezTo>
                    <a:pt x="9" y="28"/>
                    <a:pt x="9" y="28"/>
                    <a:pt x="9" y="28"/>
                  </a:cubicBezTo>
                  <a:cubicBezTo>
                    <a:pt x="10" y="28"/>
                    <a:pt x="10" y="28"/>
                    <a:pt x="10" y="28"/>
                  </a:cubicBezTo>
                  <a:cubicBezTo>
                    <a:pt x="12" y="28"/>
                    <a:pt x="12" y="28"/>
                    <a:pt x="12" y="28"/>
                  </a:cubicBezTo>
                  <a:cubicBezTo>
                    <a:pt x="13" y="28"/>
                    <a:pt x="13" y="28"/>
                    <a:pt x="13" y="28"/>
                  </a:cubicBezTo>
                  <a:cubicBezTo>
                    <a:pt x="13" y="27"/>
                    <a:pt x="13" y="26"/>
                    <a:pt x="14" y="25"/>
                  </a:cubicBezTo>
                  <a:cubicBezTo>
                    <a:pt x="14" y="24"/>
                    <a:pt x="14" y="24"/>
                    <a:pt x="14" y="24"/>
                  </a:cubicBezTo>
                  <a:cubicBezTo>
                    <a:pt x="10" y="23"/>
                    <a:pt x="11" y="23"/>
                    <a:pt x="9" y="22"/>
                  </a:cubicBezTo>
                  <a:cubicBezTo>
                    <a:pt x="8" y="20"/>
                    <a:pt x="8" y="20"/>
                    <a:pt x="7" y="19"/>
                  </a:cubicBezTo>
                  <a:cubicBezTo>
                    <a:pt x="7" y="18"/>
                    <a:pt x="7" y="18"/>
                    <a:pt x="7" y="18"/>
                  </a:cubicBezTo>
                  <a:cubicBezTo>
                    <a:pt x="7" y="18"/>
                    <a:pt x="7" y="18"/>
                    <a:pt x="7" y="18"/>
                  </a:cubicBezTo>
                  <a:cubicBezTo>
                    <a:pt x="9" y="16"/>
                    <a:pt x="9" y="16"/>
                    <a:pt x="9" y="16"/>
                  </a:cubicBezTo>
                  <a:cubicBezTo>
                    <a:pt x="9" y="16"/>
                    <a:pt x="9" y="16"/>
                    <a:pt x="9" y="16"/>
                  </a:cubicBezTo>
                  <a:cubicBezTo>
                    <a:pt x="9" y="15"/>
                    <a:pt x="9" y="15"/>
                    <a:pt x="9" y="15"/>
                  </a:cubicBezTo>
                  <a:cubicBezTo>
                    <a:pt x="8" y="15"/>
                    <a:pt x="9" y="15"/>
                    <a:pt x="8" y="14"/>
                  </a:cubicBezTo>
                  <a:cubicBezTo>
                    <a:pt x="7" y="13"/>
                    <a:pt x="7" y="13"/>
                    <a:pt x="7" y="13"/>
                  </a:cubicBezTo>
                  <a:cubicBezTo>
                    <a:pt x="7" y="13"/>
                    <a:pt x="7" y="13"/>
                    <a:pt x="7" y="13"/>
                  </a:cubicBezTo>
                  <a:cubicBezTo>
                    <a:pt x="6" y="13"/>
                    <a:pt x="6" y="13"/>
                    <a:pt x="6" y="13"/>
                  </a:cubicBezTo>
                  <a:cubicBezTo>
                    <a:pt x="5" y="13"/>
                    <a:pt x="4" y="12"/>
                    <a:pt x="4" y="12"/>
                  </a:cubicBezTo>
                  <a:cubicBezTo>
                    <a:pt x="3" y="12"/>
                    <a:pt x="3" y="12"/>
                    <a:pt x="3" y="12"/>
                  </a:cubicBezTo>
                  <a:cubicBezTo>
                    <a:pt x="4" y="12"/>
                    <a:pt x="4" y="12"/>
                    <a:pt x="4" y="12"/>
                  </a:cubicBezTo>
                  <a:cubicBezTo>
                    <a:pt x="5" y="11"/>
                    <a:pt x="5" y="11"/>
                    <a:pt x="5" y="11"/>
                  </a:cubicBezTo>
                  <a:cubicBezTo>
                    <a:pt x="5" y="11"/>
                    <a:pt x="5" y="11"/>
                    <a:pt x="5" y="11"/>
                  </a:cubicBezTo>
                  <a:cubicBezTo>
                    <a:pt x="4" y="11"/>
                    <a:pt x="4" y="11"/>
                    <a:pt x="4" y="11"/>
                  </a:cubicBezTo>
                  <a:cubicBezTo>
                    <a:pt x="4" y="10"/>
                    <a:pt x="4" y="10"/>
                    <a:pt x="4" y="10"/>
                  </a:cubicBezTo>
                  <a:cubicBezTo>
                    <a:pt x="3" y="10"/>
                    <a:pt x="3" y="10"/>
                    <a:pt x="3" y="10"/>
                  </a:cubicBezTo>
                  <a:cubicBezTo>
                    <a:pt x="3" y="9"/>
                    <a:pt x="3" y="9"/>
                    <a:pt x="3" y="9"/>
                  </a:cubicBezTo>
                  <a:cubicBezTo>
                    <a:pt x="4" y="8"/>
                    <a:pt x="5" y="7"/>
                    <a:pt x="6" y="7"/>
                  </a:cubicBezTo>
                  <a:cubicBezTo>
                    <a:pt x="7" y="7"/>
                    <a:pt x="7" y="7"/>
                    <a:pt x="11" y="8"/>
                  </a:cubicBezTo>
                  <a:cubicBezTo>
                    <a:pt x="11" y="9"/>
                    <a:pt x="11" y="9"/>
                    <a:pt x="11" y="9"/>
                  </a:cubicBezTo>
                  <a:cubicBezTo>
                    <a:pt x="11" y="9"/>
                    <a:pt x="11" y="9"/>
                    <a:pt x="12" y="10"/>
                  </a:cubicBezTo>
                  <a:cubicBezTo>
                    <a:pt x="13" y="11"/>
                    <a:pt x="13" y="10"/>
                    <a:pt x="14" y="11"/>
                  </a:cubicBezTo>
                  <a:cubicBezTo>
                    <a:pt x="15" y="10"/>
                    <a:pt x="15" y="10"/>
                    <a:pt x="16" y="10"/>
                  </a:cubicBezTo>
                  <a:cubicBezTo>
                    <a:pt x="17" y="11"/>
                    <a:pt x="19" y="12"/>
                    <a:pt x="19" y="12"/>
                  </a:cubicBezTo>
                  <a:cubicBezTo>
                    <a:pt x="20" y="12"/>
                    <a:pt x="20" y="12"/>
                    <a:pt x="20" y="12"/>
                  </a:cubicBezTo>
                  <a:cubicBezTo>
                    <a:pt x="21" y="11"/>
                    <a:pt x="21" y="11"/>
                    <a:pt x="21" y="11"/>
                  </a:cubicBezTo>
                  <a:cubicBezTo>
                    <a:pt x="21" y="9"/>
                    <a:pt x="21" y="9"/>
                    <a:pt x="22" y="9"/>
                  </a:cubicBezTo>
                  <a:cubicBezTo>
                    <a:pt x="21" y="8"/>
                    <a:pt x="21" y="8"/>
                    <a:pt x="21" y="8"/>
                  </a:cubicBezTo>
                  <a:cubicBezTo>
                    <a:pt x="19" y="6"/>
                    <a:pt x="19" y="7"/>
                    <a:pt x="17" y="6"/>
                  </a:cubicBezTo>
                  <a:cubicBezTo>
                    <a:pt x="17" y="4"/>
                    <a:pt x="17" y="4"/>
                    <a:pt x="17" y="4"/>
                  </a:cubicBezTo>
                  <a:cubicBezTo>
                    <a:pt x="16" y="4"/>
                    <a:pt x="16" y="4"/>
                    <a:pt x="16" y="4"/>
                  </a:cubicBezTo>
                  <a:cubicBezTo>
                    <a:pt x="16" y="4"/>
                    <a:pt x="16" y="4"/>
                    <a:pt x="16" y="4"/>
                  </a:cubicBezTo>
                  <a:cubicBezTo>
                    <a:pt x="16" y="3"/>
                    <a:pt x="16" y="4"/>
                    <a:pt x="16" y="3"/>
                  </a:cubicBezTo>
                  <a:cubicBezTo>
                    <a:pt x="16" y="2"/>
                    <a:pt x="16" y="2"/>
                    <a:pt x="16" y="2"/>
                  </a:cubicBezTo>
                  <a:cubicBezTo>
                    <a:pt x="17" y="2"/>
                    <a:pt x="17" y="2"/>
                    <a:pt x="17" y="2"/>
                  </a:cubicBezTo>
                  <a:cubicBezTo>
                    <a:pt x="18" y="1"/>
                    <a:pt x="18" y="1"/>
                    <a:pt x="19" y="0"/>
                  </a:cubicBezTo>
                  <a:cubicBezTo>
                    <a:pt x="20" y="0"/>
                    <a:pt x="20" y="0"/>
                    <a:pt x="20" y="0"/>
                  </a:cubicBezTo>
                  <a:cubicBezTo>
                    <a:pt x="20" y="1"/>
                    <a:pt x="20" y="1"/>
                    <a:pt x="20" y="1"/>
                  </a:cubicBezTo>
                  <a:cubicBezTo>
                    <a:pt x="20" y="1"/>
                    <a:pt x="20" y="1"/>
                    <a:pt x="20" y="1"/>
                  </a:cubicBezTo>
                  <a:cubicBezTo>
                    <a:pt x="21" y="1"/>
                    <a:pt x="21" y="1"/>
                    <a:pt x="22" y="1"/>
                  </a:cubicBezTo>
                  <a:cubicBezTo>
                    <a:pt x="22" y="1"/>
                    <a:pt x="22" y="1"/>
                    <a:pt x="22" y="1"/>
                  </a:cubicBezTo>
                  <a:cubicBezTo>
                    <a:pt x="23" y="2"/>
                    <a:pt x="25" y="3"/>
                    <a:pt x="25" y="4"/>
                  </a:cubicBezTo>
                  <a:cubicBezTo>
                    <a:pt x="26" y="5"/>
                    <a:pt x="26" y="5"/>
                    <a:pt x="27" y="6"/>
                  </a:cubicBezTo>
                  <a:cubicBezTo>
                    <a:pt x="28" y="6"/>
                    <a:pt x="28" y="6"/>
                    <a:pt x="28" y="6"/>
                  </a:cubicBezTo>
                  <a:cubicBezTo>
                    <a:pt x="28" y="9"/>
                    <a:pt x="28" y="9"/>
                    <a:pt x="28" y="9"/>
                  </a:cubicBezTo>
                  <a:cubicBezTo>
                    <a:pt x="29" y="9"/>
                    <a:pt x="29" y="9"/>
                    <a:pt x="29" y="9"/>
                  </a:cubicBezTo>
                  <a:cubicBezTo>
                    <a:pt x="32" y="10"/>
                    <a:pt x="31" y="10"/>
                    <a:pt x="34" y="10"/>
                  </a:cubicBezTo>
                  <a:cubicBezTo>
                    <a:pt x="35" y="10"/>
                    <a:pt x="35" y="10"/>
                    <a:pt x="35" y="10"/>
                  </a:cubicBezTo>
                  <a:cubicBezTo>
                    <a:pt x="36" y="8"/>
                    <a:pt x="36" y="9"/>
                    <a:pt x="37" y="6"/>
                  </a:cubicBezTo>
                  <a:cubicBezTo>
                    <a:pt x="40" y="5"/>
                    <a:pt x="40" y="5"/>
                    <a:pt x="41" y="4"/>
                  </a:cubicBezTo>
                  <a:cubicBezTo>
                    <a:pt x="41" y="3"/>
                    <a:pt x="41" y="3"/>
                    <a:pt x="43" y="1"/>
                  </a:cubicBezTo>
                  <a:close/>
                  <a:moveTo>
                    <a:pt x="9" y="18"/>
                  </a:moveTo>
                  <a:cubicBezTo>
                    <a:pt x="9" y="18"/>
                    <a:pt x="9" y="18"/>
                    <a:pt x="9"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8"/>
                    <a:pt x="9" y="18"/>
                  </a:cubicBezTo>
                  <a:close/>
                  <a:moveTo>
                    <a:pt x="3" y="13"/>
                  </a:moveTo>
                  <a:cubicBezTo>
                    <a:pt x="3" y="13"/>
                    <a:pt x="3" y="13"/>
                    <a:pt x="3" y="13"/>
                  </a:cubicBezTo>
                  <a:cubicBezTo>
                    <a:pt x="2" y="13"/>
                    <a:pt x="2" y="13"/>
                    <a:pt x="2" y="13"/>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lnTo>
                    <a:pt x="3" y="13"/>
                  </a:lnTo>
                  <a:close/>
                  <a:moveTo>
                    <a:pt x="15" y="44"/>
                  </a:moveTo>
                  <a:cubicBezTo>
                    <a:pt x="13" y="44"/>
                    <a:pt x="10" y="43"/>
                    <a:pt x="8" y="42"/>
                  </a:cubicBezTo>
                  <a:cubicBezTo>
                    <a:pt x="7" y="41"/>
                    <a:pt x="7" y="41"/>
                    <a:pt x="6" y="40"/>
                  </a:cubicBezTo>
                  <a:cubicBezTo>
                    <a:pt x="5" y="39"/>
                    <a:pt x="5" y="39"/>
                    <a:pt x="5" y="39"/>
                  </a:cubicBezTo>
                  <a:cubicBezTo>
                    <a:pt x="4" y="39"/>
                    <a:pt x="4" y="39"/>
                    <a:pt x="4" y="39"/>
                  </a:cubicBezTo>
                  <a:cubicBezTo>
                    <a:pt x="4" y="37"/>
                    <a:pt x="1" y="33"/>
                    <a:pt x="0" y="32"/>
                  </a:cubicBezTo>
                  <a:cubicBezTo>
                    <a:pt x="1" y="32"/>
                    <a:pt x="1" y="32"/>
                    <a:pt x="3" y="31"/>
                  </a:cubicBezTo>
                  <a:cubicBezTo>
                    <a:pt x="4" y="32"/>
                    <a:pt x="4" y="32"/>
                    <a:pt x="4" y="32"/>
                  </a:cubicBezTo>
                  <a:cubicBezTo>
                    <a:pt x="4" y="32"/>
                    <a:pt x="4" y="32"/>
                    <a:pt x="4" y="33"/>
                  </a:cubicBezTo>
                  <a:cubicBezTo>
                    <a:pt x="4" y="34"/>
                    <a:pt x="4" y="34"/>
                    <a:pt x="4" y="34"/>
                  </a:cubicBezTo>
                  <a:cubicBezTo>
                    <a:pt x="5" y="34"/>
                    <a:pt x="5" y="34"/>
                    <a:pt x="5" y="34"/>
                  </a:cubicBezTo>
                  <a:cubicBezTo>
                    <a:pt x="6" y="34"/>
                    <a:pt x="6" y="34"/>
                    <a:pt x="6" y="34"/>
                  </a:cubicBezTo>
                  <a:cubicBezTo>
                    <a:pt x="6" y="35"/>
                    <a:pt x="7" y="35"/>
                    <a:pt x="8" y="35"/>
                  </a:cubicBezTo>
                  <a:cubicBezTo>
                    <a:pt x="9" y="35"/>
                    <a:pt x="10" y="34"/>
                    <a:pt x="11" y="34"/>
                  </a:cubicBezTo>
                  <a:cubicBezTo>
                    <a:pt x="12" y="34"/>
                    <a:pt x="12" y="34"/>
                    <a:pt x="12" y="34"/>
                  </a:cubicBezTo>
                  <a:cubicBezTo>
                    <a:pt x="12" y="35"/>
                    <a:pt x="12" y="35"/>
                    <a:pt x="12" y="35"/>
                  </a:cubicBezTo>
                  <a:cubicBezTo>
                    <a:pt x="12" y="36"/>
                    <a:pt x="12" y="36"/>
                    <a:pt x="11" y="37"/>
                  </a:cubicBezTo>
                  <a:cubicBezTo>
                    <a:pt x="12" y="38"/>
                    <a:pt x="13" y="38"/>
                    <a:pt x="14" y="39"/>
                  </a:cubicBezTo>
                  <a:cubicBezTo>
                    <a:pt x="13" y="40"/>
                    <a:pt x="13" y="40"/>
                    <a:pt x="13" y="40"/>
                  </a:cubicBezTo>
                  <a:cubicBezTo>
                    <a:pt x="15" y="43"/>
                    <a:pt x="15" y="42"/>
                    <a:pt x="15" y="4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0">
              <a:extLst>
                <a:ext uri="{FF2B5EF4-FFF2-40B4-BE49-F238E27FC236}">
                  <a16:creationId xmlns:a16="http://schemas.microsoft.com/office/drawing/2014/main" id="{AE94714D-6B2C-484D-90CA-662CFC640FFF}"/>
                </a:ext>
              </a:extLst>
            </p:cNvPr>
            <p:cNvSpPr>
              <a:spLocks/>
            </p:cNvSpPr>
            <p:nvPr/>
          </p:nvSpPr>
          <p:spPr bwMode="auto">
            <a:xfrm>
              <a:off x="12428672" y="6660907"/>
              <a:ext cx="175722" cy="175722"/>
            </a:xfrm>
            <a:custGeom>
              <a:avLst/>
              <a:gdLst>
                <a:gd name="T0" fmla="*/ 16 w 43"/>
                <a:gd name="T1" fmla="*/ 1 h 42"/>
                <a:gd name="T2" fmla="*/ 17 w 43"/>
                <a:gd name="T3" fmla="*/ 1 h 42"/>
                <a:gd name="T4" fmla="*/ 21 w 43"/>
                <a:gd name="T5" fmla="*/ 2 h 42"/>
                <a:gd name="T6" fmla="*/ 22 w 43"/>
                <a:gd name="T7" fmla="*/ 1 h 42"/>
                <a:gd name="T8" fmla="*/ 24 w 43"/>
                <a:gd name="T9" fmla="*/ 3 h 42"/>
                <a:gd name="T10" fmla="*/ 27 w 43"/>
                <a:gd name="T11" fmla="*/ 2 h 42"/>
                <a:gd name="T12" fmla="*/ 31 w 43"/>
                <a:gd name="T13" fmla="*/ 3 h 42"/>
                <a:gd name="T14" fmla="*/ 34 w 43"/>
                <a:gd name="T15" fmla="*/ 4 h 42"/>
                <a:gd name="T16" fmla="*/ 34 w 43"/>
                <a:gd name="T17" fmla="*/ 5 h 42"/>
                <a:gd name="T18" fmla="*/ 36 w 43"/>
                <a:gd name="T19" fmla="*/ 6 h 42"/>
                <a:gd name="T20" fmla="*/ 40 w 43"/>
                <a:gd name="T21" fmla="*/ 5 h 42"/>
                <a:gd name="T22" fmla="*/ 41 w 43"/>
                <a:gd name="T23" fmla="*/ 6 h 42"/>
                <a:gd name="T24" fmla="*/ 39 w 43"/>
                <a:gd name="T25" fmla="*/ 11 h 42"/>
                <a:gd name="T26" fmla="*/ 38 w 43"/>
                <a:gd name="T27" fmla="*/ 15 h 42"/>
                <a:gd name="T28" fmla="*/ 43 w 43"/>
                <a:gd name="T29" fmla="*/ 19 h 42"/>
                <a:gd name="T30" fmla="*/ 43 w 43"/>
                <a:gd name="T31" fmla="*/ 20 h 42"/>
                <a:gd name="T32" fmla="*/ 40 w 43"/>
                <a:gd name="T33" fmla="*/ 20 h 42"/>
                <a:gd name="T34" fmla="*/ 40 w 43"/>
                <a:gd name="T35" fmla="*/ 21 h 42"/>
                <a:gd name="T36" fmla="*/ 42 w 43"/>
                <a:gd name="T37" fmla="*/ 25 h 42"/>
                <a:gd name="T38" fmla="*/ 42 w 43"/>
                <a:gd name="T39" fmla="*/ 26 h 42"/>
                <a:gd name="T40" fmla="*/ 41 w 43"/>
                <a:gd name="T41" fmla="*/ 26 h 42"/>
                <a:gd name="T42" fmla="*/ 39 w 43"/>
                <a:gd name="T43" fmla="*/ 27 h 42"/>
                <a:gd name="T44" fmla="*/ 38 w 43"/>
                <a:gd name="T45" fmla="*/ 27 h 42"/>
                <a:gd name="T46" fmla="*/ 36 w 43"/>
                <a:gd name="T47" fmla="*/ 27 h 42"/>
                <a:gd name="T48" fmla="*/ 37 w 43"/>
                <a:gd name="T49" fmla="*/ 30 h 42"/>
                <a:gd name="T50" fmla="*/ 37 w 43"/>
                <a:gd name="T51" fmla="*/ 31 h 42"/>
                <a:gd name="T52" fmla="*/ 36 w 43"/>
                <a:gd name="T53" fmla="*/ 30 h 42"/>
                <a:gd name="T54" fmla="*/ 33 w 43"/>
                <a:gd name="T55" fmla="*/ 32 h 42"/>
                <a:gd name="T56" fmla="*/ 31 w 43"/>
                <a:gd name="T57" fmla="*/ 35 h 42"/>
                <a:gd name="T58" fmla="*/ 31 w 43"/>
                <a:gd name="T59" fmla="*/ 36 h 42"/>
                <a:gd name="T60" fmla="*/ 32 w 43"/>
                <a:gd name="T61" fmla="*/ 40 h 42"/>
                <a:gd name="T62" fmla="*/ 32 w 43"/>
                <a:gd name="T63" fmla="*/ 41 h 42"/>
                <a:gd name="T64" fmla="*/ 31 w 43"/>
                <a:gd name="T65" fmla="*/ 42 h 42"/>
                <a:gd name="T66" fmla="*/ 23 w 43"/>
                <a:gd name="T67" fmla="*/ 37 h 42"/>
                <a:gd name="T68" fmla="*/ 22 w 43"/>
                <a:gd name="T69" fmla="*/ 37 h 42"/>
                <a:gd name="T70" fmla="*/ 22 w 43"/>
                <a:gd name="T71" fmla="*/ 36 h 42"/>
                <a:gd name="T72" fmla="*/ 22 w 43"/>
                <a:gd name="T73" fmla="*/ 35 h 42"/>
                <a:gd name="T74" fmla="*/ 18 w 43"/>
                <a:gd name="T75" fmla="*/ 30 h 42"/>
                <a:gd name="T76" fmla="*/ 17 w 43"/>
                <a:gd name="T77" fmla="*/ 28 h 42"/>
                <a:gd name="T78" fmla="*/ 15 w 43"/>
                <a:gd name="T79" fmla="*/ 27 h 42"/>
                <a:gd name="T80" fmla="*/ 6 w 43"/>
                <a:gd name="T81" fmla="*/ 16 h 42"/>
                <a:gd name="T82" fmla="*/ 4 w 43"/>
                <a:gd name="T83" fmla="*/ 11 h 42"/>
                <a:gd name="T84" fmla="*/ 1 w 43"/>
                <a:gd name="T85" fmla="*/ 1 h 42"/>
                <a:gd name="T86" fmla="*/ 2 w 43"/>
                <a:gd name="T87" fmla="*/ 1 h 42"/>
                <a:gd name="T88" fmla="*/ 4 w 43"/>
                <a:gd name="T89" fmla="*/ 1 h 42"/>
                <a:gd name="T90" fmla="*/ 6 w 43"/>
                <a:gd name="T91" fmla="*/ 4 h 42"/>
                <a:gd name="T92" fmla="*/ 12 w 43"/>
                <a:gd name="T93"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42">
                  <a:moveTo>
                    <a:pt x="14" y="0"/>
                  </a:moveTo>
                  <a:cubicBezTo>
                    <a:pt x="16" y="1"/>
                    <a:pt x="16" y="1"/>
                    <a:pt x="16" y="1"/>
                  </a:cubicBezTo>
                  <a:cubicBezTo>
                    <a:pt x="17" y="2"/>
                    <a:pt x="17" y="2"/>
                    <a:pt x="17" y="2"/>
                  </a:cubicBezTo>
                  <a:cubicBezTo>
                    <a:pt x="17" y="1"/>
                    <a:pt x="17" y="1"/>
                    <a:pt x="17" y="1"/>
                  </a:cubicBezTo>
                  <a:cubicBezTo>
                    <a:pt x="18" y="1"/>
                    <a:pt x="19" y="2"/>
                    <a:pt x="20" y="2"/>
                  </a:cubicBezTo>
                  <a:cubicBezTo>
                    <a:pt x="21" y="2"/>
                    <a:pt x="21" y="2"/>
                    <a:pt x="21" y="2"/>
                  </a:cubicBezTo>
                  <a:cubicBezTo>
                    <a:pt x="22" y="1"/>
                    <a:pt x="22" y="1"/>
                    <a:pt x="22" y="1"/>
                  </a:cubicBezTo>
                  <a:cubicBezTo>
                    <a:pt x="22" y="1"/>
                    <a:pt x="22" y="1"/>
                    <a:pt x="22" y="1"/>
                  </a:cubicBezTo>
                  <a:cubicBezTo>
                    <a:pt x="24" y="3"/>
                    <a:pt x="24" y="3"/>
                    <a:pt x="24" y="3"/>
                  </a:cubicBezTo>
                  <a:cubicBezTo>
                    <a:pt x="24" y="3"/>
                    <a:pt x="24" y="3"/>
                    <a:pt x="24" y="3"/>
                  </a:cubicBezTo>
                  <a:cubicBezTo>
                    <a:pt x="25" y="2"/>
                    <a:pt x="25" y="2"/>
                    <a:pt x="26" y="2"/>
                  </a:cubicBezTo>
                  <a:cubicBezTo>
                    <a:pt x="27" y="2"/>
                    <a:pt x="27" y="2"/>
                    <a:pt x="27" y="2"/>
                  </a:cubicBezTo>
                  <a:cubicBezTo>
                    <a:pt x="28" y="2"/>
                    <a:pt x="28" y="2"/>
                    <a:pt x="29" y="2"/>
                  </a:cubicBezTo>
                  <a:cubicBezTo>
                    <a:pt x="30" y="2"/>
                    <a:pt x="30" y="2"/>
                    <a:pt x="31" y="3"/>
                  </a:cubicBezTo>
                  <a:cubicBezTo>
                    <a:pt x="33" y="3"/>
                    <a:pt x="33" y="3"/>
                    <a:pt x="33" y="3"/>
                  </a:cubicBezTo>
                  <a:cubicBezTo>
                    <a:pt x="34" y="4"/>
                    <a:pt x="34" y="4"/>
                    <a:pt x="34" y="4"/>
                  </a:cubicBezTo>
                  <a:cubicBezTo>
                    <a:pt x="34" y="4"/>
                    <a:pt x="34" y="4"/>
                    <a:pt x="34" y="4"/>
                  </a:cubicBezTo>
                  <a:cubicBezTo>
                    <a:pt x="34" y="5"/>
                    <a:pt x="34" y="5"/>
                    <a:pt x="34" y="5"/>
                  </a:cubicBezTo>
                  <a:cubicBezTo>
                    <a:pt x="35" y="6"/>
                    <a:pt x="35" y="6"/>
                    <a:pt x="35" y="6"/>
                  </a:cubicBezTo>
                  <a:cubicBezTo>
                    <a:pt x="36" y="6"/>
                    <a:pt x="36" y="6"/>
                    <a:pt x="36" y="6"/>
                  </a:cubicBezTo>
                  <a:cubicBezTo>
                    <a:pt x="37" y="6"/>
                    <a:pt x="37" y="6"/>
                    <a:pt x="37" y="6"/>
                  </a:cubicBezTo>
                  <a:cubicBezTo>
                    <a:pt x="39" y="5"/>
                    <a:pt x="38" y="6"/>
                    <a:pt x="40" y="5"/>
                  </a:cubicBezTo>
                  <a:cubicBezTo>
                    <a:pt x="40" y="6"/>
                    <a:pt x="40" y="6"/>
                    <a:pt x="40" y="6"/>
                  </a:cubicBezTo>
                  <a:cubicBezTo>
                    <a:pt x="41" y="6"/>
                    <a:pt x="41" y="6"/>
                    <a:pt x="41" y="6"/>
                  </a:cubicBezTo>
                  <a:cubicBezTo>
                    <a:pt x="41" y="6"/>
                    <a:pt x="41" y="6"/>
                    <a:pt x="41" y="6"/>
                  </a:cubicBezTo>
                  <a:cubicBezTo>
                    <a:pt x="40" y="9"/>
                    <a:pt x="40" y="9"/>
                    <a:pt x="39" y="11"/>
                  </a:cubicBezTo>
                  <a:cubicBezTo>
                    <a:pt x="38" y="12"/>
                    <a:pt x="38" y="13"/>
                    <a:pt x="38" y="14"/>
                  </a:cubicBezTo>
                  <a:cubicBezTo>
                    <a:pt x="38" y="15"/>
                    <a:pt x="38" y="15"/>
                    <a:pt x="38" y="15"/>
                  </a:cubicBezTo>
                  <a:cubicBezTo>
                    <a:pt x="39" y="15"/>
                    <a:pt x="39" y="15"/>
                    <a:pt x="39" y="15"/>
                  </a:cubicBezTo>
                  <a:cubicBezTo>
                    <a:pt x="40" y="16"/>
                    <a:pt x="42" y="17"/>
                    <a:pt x="43" y="19"/>
                  </a:cubicBezTo>
                  <a:cubicBezTo>
                    <a:pt x="43" y="19"/>
                    <a:pt x="43" y="19"/>
                    <a:pt x="43" y="19"/>
                  </a:cubicBezTo>
                  <a:cubicBezTo>
                    <a:pt x="43" y="20"/>
                    <a:pt x="43" y="20"/>
                    <a:pt x="43" y="20"/>
                  </a:cubicBezTo>
                  <a:cubicBezTo>
                    <a:pt x="42" y="20"/>
                    <a:pt x="42" y="20"/>
                    <a:pt x="40" y="20"/>
                  </a:cubicBezTo>
                  <a:cubicBezTo>
                    <a:pt x="40" y="20"/>
                    <a:pt x="40" y="20"/>
                    <a:pt x="40" y="20"/>
                  </a:cubicBezTo>
                  <a:cubicBezTo>
                    <a:pt x="40" y="20"/>
                    <a:pt x="40" y="20"/>
                    <a:pt x="40" y="20"/>
                  </a:cubicBezTo>
                  <a:cubicBezTo>
                    <a:pt x="40" y="21"/>
                    <a:pt x="40" y="21"/>
                    <a:pt x="40" y="21"/>
                  </a:cubicBezTo>
                  <a:cubicBezTo>
                    <a:pt x="41" y="22"/>
                    <a:pt x="41" y="22"/>
                    <a:pt x="42" y="24"/>
                  </a:cubicBezTo>
                  <a:cubicBezTo>
                    <a:pt x="42" y="25"/>
                    <a:pt x="42" y="25"/>
                    <a:pt x="42" y="25"/>
                  </a:cubicBezTo>
                  <a:cubicBezTo>
                    <a:pt x="42" y="26"/>
                    <a:pt x="42" y="26"/>
                    <a:pt x="42" y="26"/>
                  </a:cubicBezTo>
                  <a:cubicBezTo>
                    <a:pt x="42" y="26"/>
                    <a:pt x="42" y="26"/>
                    <a:pt x="42" y="26"/>
                  </a:cubicBezTo>
                  <a:cubicBezTo>
                    <a:pt x="41" y="26"/>
                    <a:pt x="41" y="26"/>
                    <a:pt x="41" y="26"/>
                  </a:cubicBezTo>
                  <a:cubicBezTo>
                    <a:pt x="41" y="26"/>
                    <a:pt x="41" y="26"/>
                    <a:pt x="41" y="26"/>
                  </a:cubicBezTo>
                  <a:cubicBezTo>
                    <a:pt x="40" y="26"/>
                    <a:pt x="40" y="26"/>
                    <a:pt x="40" y="26"/>
                  </a:cubicBezTo>
                  <a:cubicBezTo>
                    <a:pt x="39" y="27"/>
                    <a:pt x="39" y="27"/>
                    <a:pt x="39" y="27"/>
                  </a:cubicBezTo>
                  <a:cubicBezTo>
                    <a:pt x="39" y="27"/>
                    <a:pt x="39" y="27"/>
                    <a:pt x="39" y="27"/>
                  </a:cubicBezTo>
                  <a:cubicBezTo>
                    <a:pt x="38" y="27"/>
                    <a:pt x="38" y="27"/>
                    <a:pt x="38" y="27"/>
                  </a:cubicBezTo>
                  <a:cubicBezTo>
                    <a:pt x="37" y="27"/>
                    <a:pt x="37" y="27"/>
                    <a:pt x="37" y="27"/>
                  </a:cubicBezTo>
                  <a:cubicBezTo>
                    <a:pt x="36" y="27"/>
                    <a:pt x="36" y="27"/>
                    <a:pt x="36" y="27"/>
                  </a:cubicBezTo>
                  <a:cubicBezTo>
                    <a:pt x="36" y="27"/>
                    <a:pt x="36" y="27"/>
                    <a:pt x="36" y="27"/>
                  </a:cubicBezTo>
                  <a:cubicBezTo>
                    <a:pt x="37" y="28"/>
                    <a:pt x="36" y="28"/>
                    <a:pt x="37" y="30"/>
                  </a:cubicBezTo>
                  <a:cubicBezTo>
                    <a:pt x="37" y="31"/>
                    <a:pt x="37" y="31"/>
                    <a:pt x="37" y="31"/>
                  </a:cubicBezTo>
                  <a:cubicBezTo>
                    <a:pt x="37" y="31"/>
                    <a:pt x="37" y="31"/>
                    <a:pt x="37" y="31"/>
                  </a:cubicBezTo>
                  <a:cubicBezTo>
                    <a:pt x="36" y="30"/>
                    <a:pt x="36" y="30"/>
                    <a:pt x="36" y="30"/>
                  </a:cubicBezTo>
                  <a:cubicBezTo>
                    <a:pt x="36" y="30"/>
                    <a:pt x="36" y="30"/>
                    <a:pt x="36" y="30"/>
                  </a:cubicBezTo>
                  <a:cubicBezTo>
                    <a:pt x="35" y="30"/>
                    <a:pt x="35" y="30"/>
                    <a:pt x="35" y="30"/>
                  </a:cubicBezTo>
                  <a:cubicBezTo>
                    <a:pt x="34" y="31"/>
                    <a:pt x="34" y="31"/>
                    <a:pt x="33" y="32"/>
                  </a:cubicBezTo>
                  <a:cubicBezTo>
                    <a:pt x="33" y="33"/>
                    <a:pt x="33" y="32"/>
                    <a:pt x="33" y="35"/>
                  </a:cubicBezTo>
                  <a:cubicBezTo>
                    <a:pt x="31" y="35"/>
                    <a:pt x="31" y="35"/>
                    <a:pt x="31" y="35"/>
                  </a:cubicBezTo>
                  <a:cubicBezTo>
                    <a:pt x="31" y="35"/>
                    <a:pt x="31" y="35"/>
                    <a:pt x="31" y="35"/>
                  </a:cubicBezTo>
                  <a:cubicBezTo>
                    <a:pt x="31" y="36"/>
                    <a:pt x="31" y="36"/>
                    <a:pt x="31" y="36"/>
                  </a:cubicBezTo>
                  <a:cubicBezTo>
                    <a:pt x="31" y="38"/>
                    <a:pt x="31" y="38"/>
                    <a:pt x="31" y="38"/>
                  </a:cubicBezTo>
                  <a:cubicBezTo>
                    <a:pt x="32" y="40"/>
                    <a:pt x="32" y="40"/>
                    <a:pt x="32" y="40"/>
                  </a:cubicBezTo>
                  <a:cubicBezTo>
                    <a:pt x="32" y="41"/>
                    <a:pt x="32" y="41"/>
                    <a:pt x="32" y="41"/>
                  </a:cubicBezTo>
                  <a:cubicBezTo>
                    <a:pt x="32" y="41"/>
                    <a:pt x="32" y="41"/>
                    <a:pt x="32" y="41"/>
                  </a:cubicBezTo>
                  <a:cubicBezTo>
                    <a:pt x="31" y="41"/>
                    <a:pt x="31" y="41"/>
                    <a:pt x="31" y="42"/>
                  </a:cubicBezTo>
                  <a:cubicBezTo>
                    <a:pt x="31" y="42"/>
                    <a:pt x="31" y="42"/>
                    <a:pt x="31" y="42"/>
                  </a:cubicBezTo>
                  <a:cubicBezTo>
                    <a:pt x="28" y="41"/>
                    <a:pt x="28" y="40"/>
                    <a:pt x="24" y="37"/>
                  </a:cubicBezTo>
                  <a:cubicBezTo>
                    <a:pt x="23" y="37"/>
                    <a:pt x="23" y="37"/>
                    <a:pt x="23" y="37"/>
                  </a:cubicBezTo>
                  <a:cubicBezTo>
                    <a:pt x="23" y="36"/>
                    <a:pt x="23" y="36"/>
                    <a:pt x="23" y="36"/>
                  </a:cubicBezTo>
                  <a:cubicBezTo>
                    <a:pt x="22" y="37"/>
                    <a:pt x="22" y="37"/>
                    <a:pt x="22" y="37"/>
                  </a:cubicBezTo>
                  <a:cubicBezTo>
                    <a:pt x="21" y="36"/>
                    <a:pt x="21" y="36"/>
                    <a:pt x="21" y="36"/>
                  </a:cubicBezTo>
                  <a:cubicBezTo>
                    <a:pt x="22" y="36"/>
                    <a:pt x="22" y="36"/>
                    <a:pt x="22" y="36"/>
                  </a:cubicBezTo>
                  <a:cubicBezTo>
                    <a:pt x="22" y="35"/>
                    <a:pt x="22" y="35"/>
                    <a:pt x="22" y="35"/>
                  </a:cubicBezTo>
                  <a:cubicBezTo>
                    <a:pt x="22" y="35"/>
                    <a:pt x="22" y="35"/>
                    <a:pt x="22" y="35"/>
                  </a:cubicBezTo>
                  <a:cubicBezTo>
                    <a:pt x="21" y="34"/>
                    <a:pt x="21" y="34"/>
                    <a:pt x="21" y="34"/>
                  </a:cubicBezTo>
                  <a:cubicBezTo>
                    <a:pt x="19" y="32"/>
                    <a:pt x="19" y="32"/>
                    <a:pt x="18" y="30"/>
                  </a:cubicBezTo>
                  <a:cubicBezTo>
                    <a:pt x="18" y="30"/>
                    <a:pt x="18" y="30"/>
                    <a:pt x="18" y="30"/>
                  </a:cubicBezTo>
                  <a:cubicBezTo>
                    <a:pt x="17" y="28"/>
                    <a:pt x="17" y="28"/>
                    <a:pt x="17" y="28"/>
                  </a:cubicBezTo>
                  <a:cubicBezTo>
                    <a:pt x="17" y="28"/>
                    <a:pt x="17" y="28"/>
                    <a:pt x="17" y="28"/>
                  </a:cubicBezTo>
                  <a:cubicBezTo>
                    <a:pt x="15" y="27"/>
                    <a:pt x="15" y="27"/>
                    <a:pt x="15" y="27"/>
                  </a:cubicBezTo>
                  <a:cubicBezTo>
                    <a:pt x="13" y="25"/>
                    <a:pt x="14" y="26"/>
                    <a:pt x="11" y="23"/>
                  </a:cubicBezTo>
                  <a:cubicBezTo>
                    <a:pt x="10" y="20"/>
                    <a:pt x="8" y="19"/>
                    <a:pt x="6" y="16"/>
                  </a:cubicBezTo>
                  <a:cubicBezTo>
                    <a:pt x="5" y="15"/>
                    <a:pt x="5" y="13"/>
                    <a:pt x="4" y="12"/>
                  </a:cubicBezTo>
                  <a:cubicBezTo>
                    <a:pt x="4" y="11"/>
                    <a:pt x="4" y="11"/>
                    <a:pt x="4" y="11"/>
                  </a:cubicBezTo>
                  <a:cubicBezTo>
                    <a:pt x="1" y="9"/>
                    <a:pt x="2" y="9"/>
                    <a:pt x="0" y="8"/>
                  </a:cubicBezTo>
                  <a:cubicBezTo>
                    <a:pt x="0" y="6"/>
                    <a:pt x="1" y="3"/>
                    <a:pt x="1" y="1"/>
                  </a:cubicBezTo>
                  <a:cubicBezTo>
                    <a:pt x="1" y="1"/>
                    <a:pt x="1" y="1"/>
                    <a:pt x="1" y="1"/>
                  </a:cubicBezTo>
                  <a:cubicBezTo>
                    <a:pt x="2" y="1"/>
                    <a:pt x="2" y="1"/>
                    <a:pt x="2" y="1"/>
                  </a:cubicBezTo>
                  <a:cubicBezTo>
                    <a:pt x="3" y="1"/>
                    <a:pt x="3" y="1"/>
                    <a:pt x="3" y="1"/>
                  </a:cubicBezTo>
                  <a:cubicBezTo>
                    <a:pt x="4" y="1"/>
                    <a:pt x="4" y="1"/>
                    <a:pt x="4" y="1"/>
                  </a:cubicBezTo>
                  <a:cubicBezTo>
                    <a:pt x="5" y="3"/>
                    <a:pt x="5" y="3"/>
                    <a:pt x="6" y="4"/>
                  </a:cubicBezTo>
                  <a:cubicBezTo>
                    <a:pt x="6" y="4"/>
                    <a:pt x="6" y="4"/>
                    <a:pt x="6" y="4"/>
                  </a:cubicBezTo>
                  <a:cubicBezTo>
                    <a:pt x="9" y="2"/>
                    <a:pt x="7" y="3"/>
                    <a:pt x="9" y="1"/>
                  </a:cubicBezTo>
                  <a:cubicBezTo>
                    <a:pt x="12" y="1"/>
                    <a:pt x="12" y="1"/>
                    <a:pt x="12" y="1"/>
                  </a:cubicBezTo>
                  <a:lnTo>
                    <a:pt x="14"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1">
              <a:extLst>
                <a:ext uri="{FF2B5EF4-FFF2-40B4-BE49-F238E27FC236}">
                  <a16:creationId xmlns:a16="http://schemas.microsoft.com/office/drawing/2014/main" id="{8375CD61-9105-4E5E-9C9C-260A2843DAD8}"/>
                </a:ext>
              </a:extLst>
            </p:cNvPr>
            <p:cNvSpPr>
              <a:spLocks/>
            </p:cNvSpPr>
            <p:nvPr/>
          </p:nvSpPr>
          <p:spPr bwMode="auto">
            <a:xfrm>
              <a:off x="8904761" y="8399120"/>
              <a:ext cx="9498" cy="14249"/>
            </a:xfrm>
            <a:custGeom>
              <a:avLst/>
              <a:gdLst>
                <a:gd name="T0" fmla="*/ 1 w 2"/>
                <a:gd name="T1" fmla="*/ 3 h 3"/>
                <a:gd name="T2" fmla="*/ 0 w 2"/>
                <a:gd name="T3" fmla="*/ 2 h 3"/>
                <a:gd name="T4" fmla="*/ 0 w 2"/>
                <a:gd name="T5" fmla="*/ 2 h 3"/>
                <a:gd name="T6" fmla="*/ 0 w 2"/>
                <a:gd name="T7" fmla="*/ 0 h 3"/>
                <a:gd name="T8" fmla="*/ 1 w 2"/>
                <a:gd name="T9" fmla="*/ 0 h 3"/>
                <a:gd name="T10" fmla="*/ 2 w 2"/>
                <a:gd name="T11" fmla="*/ 2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cubicBezTo>
                    <a:pt x="0" y="2"/>
                    <a:pt x="0" y="2"/>
                    <a:pt x="0" y="2"/>
                  </a:cubicBezTo>
                  <a:cubicBezTo>
                    <a:pt x="0" y="2"/>
                    <a:pt x="0" y="2"/>
                    <a:pt x="0" y="2"/>
                  </a:cubicBezTo>
                  <a:cubicBezTo>
                    <a:pt x="0" y="0"/>
                    <a:pt x="0" y="0"/>
                    <a:pt x="0" y="0"/>
                  </a:cubicBezTo>
                  <a:cubicBezTo>
                    <a:pt x="1" y="0"/>
                    <a:pt x="1" y="0"/>
                    <a:pt x="1" y="0"/>
                  </a:cubicBezTo>
                  <a:cubicBezTo>
                    <a:pt x="2" y="2"/>
                    <a:pt x="2" y="1"/>
                    <a:pt x="2" y="2"/>
                  </a:cubicBezTo>
                  <a:cubicBezTo>
                    <a:pt x="2" y="2"/>
                    <a:pt x="2" y="3"/>
                    <a:pt x="1" y="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2">
              <a:extLst>
                <a:ext uri="{FF2B5EF4-FFF2-40B4-BE49-F238E27FC236}">
                  <a16:creationId xmlns:a16="http://schemas.microsoft.com/office/drawing/2014/main" id="{E01C669B-57B9-4FD7-B09B-D7F3EA4EA025}"/>
                </a:ext>
              </a:extLst>
            </p:cNvPr>
            <p:cNvSpPr>
              <a:spLocks noEditPoints="1"/>
            </p:cNvSpPr>
            <p:nvPr/>
          </p:nvSpPr>
          <p:spPr bwMode="auto">
            <a:xfrm>
              <a:off x="15810107" y="7743729"/>
              <a:ext cx="213716" cy="294451"/>
            </a:xfrm>
            <a:custGeom>
              <a:avLst/>
              <a:gdLst>
                <a:gd name="T0" fmla="*/ 50 w 51"/>
                <a:gd name="T1" fmla="*/ 64 h 71"/>
                <a:gd name="T2" fmla="*/ 47 w 51"/>
                <a:gd name="T3" fmla="*/ 67 h 71"/>
                <a:gd name="T4" fmla="*/ 44 w 51"/>
                <a:gd name="T5" fmla="*/ 60 h 71"/>
                <a:gd name="T6" fmla="*/ 41 w 51"/>
                <a:gd name="T7" fmla="*/ 50 h 71"/>
                <a:gd name="T8" fmla="*/ 35 w 51"/>
                <a:gd name="T9" fmla="*/ 49 h 71"/>
                <a:gd name="T10" fmla="*/ 28 w 51"/>
                <a:gd name="T11" fmla="*/ 37 h 71"/>
                <a:gd name="T12" fmla="*/ 26 w 51"/>
                <a:gd name="T13" fmla="*/ 40 h 71"/>
                <a:gd name="T14" fmla="*/ 27 w 51"/>
                <a:gd name="T15" fmla="*/ 44 h 71"/>
                <a:gd name="T16" fmla="*/ 28 w 51"/>
                <a:gd name="T17" fmla="*/ 49 h 71"/>
                <a:gd name="T18" fmla="*/ 26 w 51"/>
                <a:gd name="T19" fmla="*/ 56 h 71"/>
                <a:gd name="T20" fmla="*/ 23 w 51"/>
                <a:gd name="T21" fmla="*/ 56 h 71"/>
                <a:gd name="T22" fmla="*/ 21 w 51"/>
                <a:gd name="T23" fmla="*/ 52 h 71"/>
                <a:gd name="T24" fmla="*/ 18 w 51"/>
                <a:gd name="T25" fmla="*/ 58 h 71"/>
                <a:gd name="T26" fmla="*/ 16 w 51"/>
                <a:gd name="T27" fmla="*/ 58 h 71"/>
                <a:gd name="T28" fmla="*/ 12 w 51"/>
                <a:gd name="T29" fmla="*/ 56 h 71"/>
                <a:gd name="T30" fmla="*/ 10 w 51"/>
                <a:gd name="T31" fmla="*/ 42 h 71"/>
                <a:gd name="T32" fmla="*/ 6 w 51"/>
                <a:gd name="T33" fmla="*/ 36 h 71"/>
                <a:gd name="T34" fmla="*/ 4 w 51"/>
                <a:gd name="T35" fmla="*/ 27 h 71"/>
                <a:gd name="T36" fmla="*/ 0 w 51"/>
                <a:gd name="T37" fmla="*/ 24 h 71"/>
                <a:gd name="T38" fmla="*/ 4 w 51"/>
                <a:gd name="T39" fmla="*/ 20 h 71"/>
                <a:gd name="T40" fmla="*/ 10 w 51"/>
                <a:gd name="T41" fmla="*/ 16 h 71"/>
                <a:gd name="T42" fmla="*/ 8 w 51"/>
                <a:gd name="T43" fmla="*/ 14 h 71"/>
                <a:gd name="T44" fmla="*/ 1 w 51"/>
                <a:gd name="T45" fmla="*/ 9 h 71"/>
                <a:gd name="T46" fmla="*/ 4 w 51"/>
                <a:gd name="T47" fmla="*/ 2 h 71"/>
                <a:gd name="T48" fmla="*/ 4 w 51"/>
                <a:gd name="T49" fmla="*/ 0 h 71"/>
                <a:gd name="T50" fmla="*/ 9 w 51"/>
                <a:gd name="T51" fmla="*/ 4 h 71"/>
                <a:gd name="T52" fmla="*/ 10 w 51"/>
                <a:gd name="T53" fmla="*/ 3 h 71"/>
                <a:gd name="T54" fmla="*/ 12 w 51"/>
                <a:gd name="T55" fmla="*/ 3 h 71"/>
                <a:gd name="T56" fmla="*/ 17 w 51"/>
                <a:gd name="T57" fmla="*/ 6 h 71"/>
                <a:gd name="T58" fmla="*/ 19 w 51"/>
                <a:gd name="T59" fmla="*/ 5 h 71"/>
                <a:gd name="T60" fmla="*/ 20 w 51"/>
                <a:gd name="T61" fmla="*/ 16 h 71"/>
                <a:gd name="T62" fmla="*/ 50 w 51"/>
                <a:gd name="T63" fmla="*/ 21 h 71"/>
                <a:gd name="T64" fmla="*/ 47 w 51"/>
                <a:gd name="T65" fmla="*/ 21 h 71"/>
                <a:gd name="T66" fmla="*/ 44 w 51"/>
                <a:gd name="T67" fmla="*/ 28 h 71"/>
                <a:gd name="T68" fmla="*/ 40 w 51"/>
                <a:gd name="T69" fmla="*/ 30 h 71"/>
                <a:gd name="T70" fmla="*/ 37 w 51"/>
                <a:gd name="T71" fmla="*/ 32 h 71"/>
                <a:gd name="T72" fmla="*/ 37 w 51"/>
                <a:gd name="T73" fmla="*/ 43 h 71"/>
                <a:gd name="T74" fmla="*/ 38 w 51"/>
                <a:gd name="T75" fmla="*/ 42 h 71"/>
                <a:gd name="T76" fmla="*/ 42 w 51"/>
                <a:gd name="T77" fmla="*/ 43 h 71"/>
                <a:gd name="T78" fmla="*/ 44 w 51"/>
                <a:gd name="T79" fmla="*/ 38 h 71"/>
                <a:gd name="T80" fmla="*/ 46 w 51"/>
                <a:gd name="T81" fmla="*/ 35 h 71"/>
                <a:gd name="T82" fmla="*/ 50 w 51"/>
                <a:gd name="T83" fmla="*/ 48 h 71"/>
                <a:gd name="T84" fmla="*/ 28 w 51"/>
                <a:gd name="T85" fmla="*/ 44 h 71"/>
                <a:gd name="T86" fmla="*/ 28 w 51"/>
                <a:gd name="T87" fmla="*/ 55 h 71"/>
                <a:gd name="T88" fmla="*/ 28 w 51"/>
                <a:gd name="T89" fmla="*/ 46 h 71"/>
                <a:gd name="T90" fmla="*/ 31 w 51"/>
                <a:gd name="T91" fmla="*/ 55 h 71"/>
                <a:gd name="T92" fmla="*/ 38 w 51"/>
                <a:gd name="T93" fmla="*/ 49 h 71"/>
                <a:gd name="T94" fmla="*/ 34 w 51"/>
                <a:gd name="T95" fmla="*/ 50 h 71"/>
                <a:gd name="T96" fmla="*/ 42 w 51"/>
                <a:gd name="T97" fmla="*/ 58 h 71"/>
                <a:gd name="T98" fmla="*/ 44 w 51"/>
                <a:gd name="T99" fmla="*/ 62 h 71"/>
                <a:gd name="T100" fmla="*/ 43 w 51"/>
                <a:gd name="T101" fmla="*/ 6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 h="71">
                  <a:moveTo>
                    <a:pt x="51" y="56"/>
                  </a:moveTo>
                  <a:cubicBezTo>
                    <a:pt x="51" y="56"/>
                    <a:pt x="51" y="59"/>
                    <a:pt x="51" y="65"/>
                  </a:cubicBezTo>
                  <a:cubicBezTo>
                    <a:pt x="51" y="65"/>
                    <a:pt x="51" y="65"/>
                    <a:pt x="51" y="65"/>
                  </a:cubicBezTo>
                  <a:cubicBezTo>
                    <a:pt x="51" y="65"/>
                    <a:pt x="51" y="65"/>
                    <a:pt x="51" y="65"/>
                  </a:cubicBezTo>
                  <a:cubicBezTo>
                    <a:pt x="50" y="64"/>
                    <a:pt x="50" y="64"/>
                    <a:pt x="50" y="64"/>
                  </a:cubicBezTo>
                  <a:cubicBezTo>
                    <a:pt x="49" y="64"/>
                    <a:pt x="49" y="63"/>
                    <a:pt x="48" y="63"/>
                  </a:cubicBezTo>
                  <a:cubicBezTo>
                    <a:pt x="48" y="63"/>
                    <a:pt x="48" y="63"/>
                    <a:pt x="48" y="63"/>
                  </a:cubicBezTo>
                  <a:cubicBezTo>
                    <a:pt x="47" y="64"/>
                    <a:pt x="47" y="64"/>
                    <a:pt x="47" y="64"/>
                  </a:cubicBezTo>
                  <a:cubicBezTo>
                    <a:pt x="46" y="65"/>
                    <a:pt x="46" y="65"/>
                    <a:pt x="46" y="65"/>
                  </a:cubicBezTo>
                  <a:cubicBezTo>
                    <a:pt x="47" y="66"/>
                    <a:pt x="46" y="66"/>
                    <a:pt x="47" y="67"/>
                  </a:cubicBezTo>
                  <a:cubicBezTo>
                    <a:pt x="47" y="67"/>
                    <a:pt x="47" y="67"/>
                    <a:pt x="47" y="67"/>
                  </a:cubicBezTo>
                  <a:cubicBezTo>
                    <a:pt x="47" y="69"/>
                    <a:pt x="48" y="69"/>
                    <a:pt x="48" y="71"/>
                  </a:cubicBezTo>
                  <a:cubicBezTo>
                    <a:pt x="48" y="71"/>
                    <a:pt x="48" y="71"/>
                    <a:pt x="48" y="71"/>
                  </a:cubicBezTo>
                  <a:cubicBezTo>
                    <a:pt x="45" y="67"/>
                    <a:pt x="48" y="71"/>
                    <a:pt x="45" y="66"/>
                  </a:cubicBezTo>
                  <a:cubicBezTo>
                    <a:pt x="44" y="61"/>
                    <a:pt x="44" y="62"/>
                    <a:pt x="44" y="60"/>
                  </a:cubicBezTo>
                  <a:cubicBezTo>
                    <a:pt x="42" y="55"/>
                    <a:pt x="44" y="57"/>
                    <a:pt x="42" y="53"/>
                  </a:cubicBezTo>
                  <a:cubicBezTo>
                    <a:pt x="43" y="53"/>
                    <a:pt x="43" y="53"/>
                    <a:pt x="43" y="52"/>
                  </a:cubicBezTo>
                  <a:cubicBezTo>
                    <a:pt x="43" y="52"/>
                    <a:pt x="43" y="52"/>
                    <a:pt x="43" y="52"/>
                  </a:cubicBezTo>
                  <a:cubicBezTo>
                    <a:pt x="42" y="53"/>
                    <a:pt x="42" y="53"/>
                    <a:pt x="42" y="53"/>
                  </a:cubicBezTo>
                  <a:cubicBezTo>
                    <a:pt x="41" y="51"/>
                    <a:pt x="41" y="52"/>
                    <a:pt x="41" y="50"/>
                  </a:cubicBezTo>
                  <a:cubicBezTo>
                    <a:pt x="40" y="48"/>
                    <a:pt x="39" y="48"/>
                    <a:pt x="39" y="47"/>
                  </a:cubicBezTo>
                  <a:cubicBezTo>
                    <a:pt x="39" y="45"/>
                    <a:pt x="39" y="45"/>
                    <a:pt x="39" y="45"/>
                  </a:cubicBezTo>
                  <a:cubicBezTo>
                    <a:pt x="38" y="47"/>
                    <a:pt x="38" y="47"/>
                    <a:pt x="38" y="47"/>
                  </a:cubicBezTo>
                  <a:cubicBezTo>
                    <a:pt x="36" y="47"/>
                    <a:pt x="37" y="47"/>
                    <a:pt x="36" y="48"/>
                  </a:cubicBezTo>
                  <a:cubicBezTo>
                    <a:pt x="35" y="49"/>
                    <a:pt x="35" y="49"/>
                    <a:pt x="35" y="49"/>
                  </a:cubicBezTo>
                  <a:cubicBezTo>
                    <a:pt x="33" y="49"/>
                    <a:pt x="33" y="49"/>
                    <a:pt x="33" y="49"/>
                  </a:cubicBezTo>
                  <a:cubicBezTo>
                    <a:pt x="31" y="47"/>
                    <a:pt x="30" y="45"/>
                    <a:pt x="29" y="43"/>
                  </a:cubicBezTo>
                  <a:cubicBezTo>
                    <a:pt x="29" y="41"/>
                    <a:pt x="29" y="41"/>
                    <a:pt x="29" y="41"/>
                  </a:cubicBezTo>
                  <a:cubicBezTo>
                    <a:pt x="29" y="38"/>
                    <a:pt x="29" y="38"/>
                    <a:pt x="29" y="37"/>
                  </a:cubicBezTo>
                  <a:cubicBezTo>
                    <a:pt x="28" y="37"/>
                    <a:pt x="28" y="37"/>
                    <a:pt x="28" y="37"/>
                  </a:cubicBezTo>
                  <a:cubicBezTo>
                    <a:pt x="28" y="38"/>
                    <a:pt x="28" y="38"/>
                    <a:pt x="28" y="38"/>
                  </a:cubicBezTo>
                  <a:cubicBezTo>
                    <a:pt x="28" y="38"/>
                    <a:pt x="28" y="38"/>
                    <a:pt x="28" y="38"/>
                  </a:cubicBezTo>
                  <a:cubicBezTo>
                    <a:pt x="28" y="39"/>
                    <a:pt x="28" y="39"/>
                    <a:pt x="28" y="39"/>
                  </a:cubicBezTo>
                  <a:cubicBezTo>
                    <a:pt x="26" y="39"/>
                    <a:pt x="27" y="39"/>
                    <a:pt x="25" y="39"/>
                  </a:cubicBezTo>
                  <a:cubicBezTo>
                    <a:pt x="26" y="40"/>
                    <a:pt x="26" y="40"/>
                    <a:pt x="26" y="40"/>
                  </a:cubicBezTo>
                  <a:cubicBezTo>
                    <a:pt x="28" y="40"/>
                    <a:pt x="28" y="40"/>
                    <a:pt x="28" y="40"/>
                  </a:cubicBezTo>
                  <a:cubicBezTo>
                    <a:pt x="29" y="41"/>
                    <a:pt x="29" y="41"/>
                    <a:pt x="29" y="41"/>
                  </a:cubicBezTo>
                  <a:cubicBezTo>
                    <a:pt x="29" y="42"/>
                    <a:pt x="29" y="41"/>
                    <a:pt x="29" y="42"/>
                  </a:cubicBezTo>
                  <a:cubicBezTo>
                    <a:pt x="28" y="43"/>
                    <a:pt x="28" y="43"/>
                    <a:pt x="27" y="43"/>
                  </a:cubicBezTo>
                  <a:cubicBezTo>
                    <a:pt x="27" y="44"/>
                    <a:pt x="27" y="44"/>
                    <a:pt x="27" y="44"/>
                  </a:cubicBezTo>
                  <a:cubicBezTo>
                    <a:pt x="28" y="45"/>
                    <a:pt x="28" y="45"/>
                    <a:pt x="28" y="45"/>
                  </a:cubicBezTo>
                  <a:cubicBezTo>
                    <a:pt x="27" y="46"/>
                    <a:pt x="27" y="46"/>
                    <a:pt x="27" y="46"/>
                  </a:cubicBezTo>
                  <a:cubicBezTo>
                    <a:pt x="27" y="46"/>
                    <a:pt x="27" y="46"/>
                    <a:pt x="27" y="46"/>
                  </a:cubicBezTo>
                  <a:cubicBezTo>
                    <a:pt x="27" y="47"/>
                    <a:pt x="27" y="47"/>
                    <a:pt x="27" y="47"/>
                  </a:cubicBezTo>
                  <a:cubicBezTo>
                    <a:pt x="27" y="48"/>
                    <a:pt x="27" y="48"/>
                    <a:pt x="28" y="49"/>
                  </a:cubicBezTo>
                  <a:cubicBezTo>
                    <a:pt x="27" y="49"/>
                    <a:pt x="27" y="49"/>
                    <a:pt x="27" y="49"/>
                  </a:cubicBezTo>
                  <a:cubicBezTo>
                    <a:pt x="28" y="50"/>
                    <a:pt x="28" y="49"/>
                    <a:pt x="29" y="51"/>
                  </a:cubicBezTo>
                  <a:cubicBezTo>
                    <a:pt x="29" y="52"/>
                    <a:pt x="29" y="52"/>
                    <a:pt x="29" y="52"/>
                  </a:cubicBezTo>
                  <a:cubicBezTo>
                    <a:pt x="29" y="53"/>
                    <a:pt x="29" y="53"/>
                    <a:pt x="29" y="53"/>
                  </a:cubicBezTo>
                  <a:cubicBezTo>
                    <a:pt x="29" y="53"/>
                    <a:pt x="27" y="54"/>
                    <a:pt x="26" y="56"/>
                  </a:cubicBezTo>
                  <a:cubicBezTo>
                    <a:pt x="25" y="58"/>
                    <a:pt x="25" y="57"/>
                    <a:pt x="25" y="58"/>
                  </a:cubicBezTo>
                  <a:cubicBezTo>
                    <a:pt x="24" y="58"/>
                    <a:pt x="24" y="58"/>
                    <a:pt x="24" y="58"/>
                  </a:cubicBezTo>
                  <a:cubicBezTo>
                    <a:pt x="23" y="58"/>
                    <a:pt x="23" y="58"/>
                    <a:pt x="23" y="58"/>
                  </a:cubicBezTo>
                  <a:cubicBezTo>
                    <a:pt x="23" y="57"/>
                    <a:pt x="23" y="57"/>
                    <a:pt x="23" y="57"/>
                  </a:cubicBezTo>
                  <a:cubicBezTo>
                    <a:pt x="23" y="56"/>
                    <a:pt x="23" y="56"/>
                    <a:pt x="23" y="56"/>
                  </a:cubicBezTo>
                  <a:cubicBezTo>
                    <a:pt x="24" y="54"/>
                    <a:pt x="24" y="54"/>
                    <a:pt x="24" y="54"/>
                  </a:cubicBezTo>
                  <a:cubicBezTo>
                    <a:pt x="23" y="55"/>
                    <a:pt x="23" y="55"/>
                    <a:pt x="21" y="56"/>
                  </a:cubicBezTo>
                  <a:cubicBezTo>
                    <a:pt x="21" y="54"/>
                    <a:pt x="21" y="54"/>
                    <a:pt x="21" y="52"/>
                  </a:cubicBezTo>
                  <a:cubicBezTo>
                    <a:pt x="22" y="51"/>
                    <a:pt x="22" y="51"/>
                    <a:pt x="22" y="51"/>
                  </a:cubicBezTo>
                  <a:cubicBezTo>
                    <a:pt x="21" y="52"/>
                    <a:pt x="21" y="52"/>
                    <a:pt x="21" y="52"/>
                  </a:cubicBezTo>
                  <a:cubicBezTo>
                    <a:pt x="20" y="53"/>
                    <a:pt x="20" y="53"/>
                    <a:pt x="20" y="53"/>
                  </a:cubicBezTo>
                  <a:cubicBezTo>
                    <a:pt x="20" y="55"/>
                    <a:pt x="21" y="54"/>
                    <a:pt x="20" y="56"/>
                  </a:cubicBezTo>
                  <a:cubicBezTo>
                    <a:pt x="19" y="57"/>
                    <a:pt x="19" y="57"/>
                    <a:pt x="19" y="57"/>
                  </a:cubicBezTo>
                  <a:cubicBezTo>
                    <a:pt x="18" y="58"/>
                    <a:pt x="18" y="58"/>
                    <a:pt x="18" y="58"/>
                  </a:cubicBezTo>
                  <a:cubicBezTo>
                    <a:pt x="18" y="58"/>
                    <a:pt x="18" y="58"/>
                    <a:pt x="18" y="58"/>
                  </a:cubicBezTo>
                  <a:cubicBezTo>
                    <a:pt x="17" y="59"/>
                    <a:pt x="17" y="59"/>
                    <a:pt x="17" y="59"/>
                  </a:cubicBezTo>
                  <a:cubicBezTo>
                    <a:pt x="17" y="57"/>
                    <a:pt x="17" y="55"/>
                    <a:pt x="16" y="53"/>
                  </a:cubicBezTo>
                  <a:cubicBezTo>
                    <a:pt x="16" y="54"/>
                    <a:pt x="16" y="54"/>
                    <a:pt x="16" y="54"/>
                  </a:cubicBezTo>
                  <a:cubicBezTo>
                    <a:pt x="16" y="56"/>
                    <a:pt x="16" y="56"/>
                    <a:pt x="16" y="57"/>
                  </a:cubicBezTo>
                  <a:cubicBezTo>
                    <a:pt x="16" y="58"/>
                    <a:pt x="16" y="58"/>
                    <a:pt x="16" y="58"/>
                  </a:cubicBezTo>
                  <a:cubicBezTo>
                    <a:pt x="15" y="60"/>
                    <a:pt x="15" y="60"/>
                    <a:pt x="15" y="60"/>
                  </a:cubicBezTo>
                  <a:cubicBezTo>
                    <a:pt x="14" y="60"/>
                    <a:pt x="14" y="60"/>
                    <a:pt x="14" y="60"/>
                  </a:cubicBezTo>
                  <a:cubicBezTo>
                    <a:pt x="13" y="60"/>
                    <a:pt x="13" y="60"/>
                    <a:pt x="13" y="60"/>
                  </a:cubicBezTo>
                  <a:cubicBezTo>
                    <a:pt x="12" y="59"/>
                    <a:pt x="13" y="59"/>
                    <a:pt x="12" y="58"/>
                  </a:cubicBezTo>
                  <a:cubicBezTo>
                    <a:pt x="12" y="56"/>
                    <a:pt x="12" y="56"/>
                    <a:pt x="12" y="56"/>
                  </a:cubicBezTo>
                  <a:cubicBezTo>
                    <a:pt x="11" y="55"/>
                    <a:pt x="11" y="55"/>
                    <a:pt x="11" y="55"/>
                  </a:cubicBezTo>
                  <a:cubicBezTo>
                    <a:pt x="11" y="54"/>
                    <a:pt x="12" y="53"/>
                    <a:pt x="10" y="49"/>
                  </a:cubicBezTo>
                  <a:cubicBezTo>
                    <a:pt x="10" y="48"/>
                    <a:pt x="10" y="48"/>
                    <a:pt x="10" y="48"/>
                  </a:cubicBezTo>
                  <a:cubicBezTo>
                    <a:pt x="10" y="48"/>
                    <a:pt x="9" y="44"/>
                    <a:pt x="9" y="44"/>
                  </a:cubicBezTo>
                  <a:cubicBezTo>
                    <a:pt x="10" y="42"/>
                    <a:pt x="10" y="42"/>
                    <a:pt x="10" y="42"/>
                  </a:cubicBezTo>
                  <a:cubicBezTo>
                    <a:pt x="10" y="42"/>
                    <a:pt x="10" y="42"/>
                    <a:pt x="10" y="42"/>
                  </a:cubicBezTo>
                  <a:cubicBezTo>
                    <a:pt x="8" y="41"/>
                    <a:pt x="9" y="41"/>
                    <a:pt x="8" y="41"/>
                  </a:cubicBezTo>
                  <a:cubicBezTo>
                    <a:pt x="7" y="41"/>
                    <a:pt x="7" y="41"/>
                    <a:pt x="7" y="41"/>
                  </a:cubicBezTo>
                  <a:cubicBezTo>
                    <a:pt x="8" y="39"/>
                    <a:pt x="8" y="39"/>
                    <a:pt x="8" y="39"/>
                  </a:cubicBezTo>
                  <a:cubicBezTo>
                    <a:pt x="7" y="37"/>
                    <a:pt x="7" y="38"/>
                    <a:pt x="6" y="36"/>
                  </a:cubicBezTo>
                  <a:cubicBezTo>
                    <a:pt x="8" y="30"/>
                    <a:pt x="7" y="34"/>
                    <a:pt x="8" y="29"/>
                  </a:cubicBezTo>
                  <a:cubicBezTo>
                    <a:pt x="8" y="29"/>
                    <a:pt x="8" y="29"/>
                    <a:pt x="8" y="29"/>
                  </a:cubicBezTo>
                  <a:cubicBezTo>
                    <a:pt x="7" y="28"/>
                    <a:pt x="7" y="28"/>
                    <a:pt x="7" y="28"/>
                  </a:cubicBezTo>
                  <a:cubicBezTo>
                    <a:pt x="5" y="28"/>
                    <a:pt x="5" y="28"/>
                    <a:pt x="5" y="28"/>
                  </a:cubicBezTo>
                  <a:cubicBezTo>
                    <a:pt x="4" y="27"/>
                    <a:pt x="4" y="27"/>
                    <a:pt x="4" y="27"/>
                  </a:cubicBezTo>
                  <a:cubicBezTo>
                    <a:pt x="3" y="26"/>
                    <a:pt x="3" y="26"/>
                    <a:pt x="3" y="26"/>
                  </a:cubicBezTo>
                  <a:cubicBezTo>
                    <a:pt x="3" y="26"/>
                    <a:pt x="3" y="26"/>
                    <a:pt x="3" y="26"/>
                  </a:cubicBezTo>
                  <a:cubicBezTo>
                    <a:pt x="2" y="26"/>
                    <a:pt x="2" y="26"/>
                    <a:pt x="2" y="26"/>
                  </a:cubicBezTo>
                  <a:cubicBezTo>
                    <a:pt x="1" y="26"/>
                    <a:pt x="1" y="26"/>
                    <a:pt x="1" y="26"/>
                  </a:cubicBezTo>
                  <a:cubicBezTo>
                    <a:pt x="0" y="25"/>
                    <a:pt x="0" y="25"/>
                    <a:pt x="0" y="24"/>
                  </a:cubicBezTo>
                  <a:cubicBezTo>
                    <a:pt x="0" y="23"/>
                    <a:pt x="0" y="22"/>
                    <a:pt x="1" y="21"/>
                  </a:cubicBezTo>
                  <a:cubicBezTo>
                    <a:pt x="2" y="21"/>
                    <a:pt x="2" y="21"/>
                    <a:pt x="2" y="21"/>
                  </a:cubicBezTo>
                  <a:cubicBezTo>
                    <a:pt x="3" y="21"/>
                    <a:pt x="3" y="21"/>
                    <a:pt x="3" y="21"/>
                  </a:cubicBezTo>
                  <a:cubicBezTo>
                    <a:pt x="3" y="21"/>
                    <a:pt x="3" y="21"/>
                    <a:pt x="3" y="21"/>
                  </a:cubicBezTo>
                  <a:cubicBezTo>
                    <a:pt x="4" y="20"/>
                    <a:pt x="4" y="20"/>
                    <a:pt x="4" y="20"/>
                  </a:cubicBezTo>
                  <a:cubicBezTo>
                    <a:pt x="5" y="17"/>
                    <a:pt x="5" y="17"/>
                    <a:pt x="5" y="17"/>
                  </a:cubicBezTo>
                  <a:cubicBezTo>
                    <a:pt x="7" y="17"/>
                    <a:pt x="7" y="17"/>
                    <a:pt x="8" y="18"/>
                  </a:cubicBezTo>
                  <a:cubicBezTo>
                    <a:pt x="9" y="17"/>
                    <a:pt x="8" y="18"/>
                    <a:pt x="9" y="17"/>
                  </a:cubicBezTo>
                  <a:cubicBezTo>
                    <a:pt x="10" y="17"/>
                    <a:pt x="10" y="17"/>
                    <a:pt x="10" y="17"/>
                  </a:cubicBezTo>
                  <a:cubicBezTo>
                    <a:pt x="10" y="16"/>
                    <a:pt x="10" y="16"/>
                    <a:pt x="10" y="16"/>
                  </a:cubicBezTo>
                  <a:cubicBezTo>
                    <a:pt x="10" y="16"/>
                    <a:pt x="10" y="16"/>
                    <a:pt x="10" y="16"/>
                  </a:cubicBezTo>
                  <a:cubicBezTo>
                    <a:pt x="9" y="16"/>
                    <a:pt x="9" y="16"/>
                    <a:pt x="9" y="16"/>
                  </a:cubicBezTo>
                  <a:cubicBezTo>
                    <a:pt x="9" y="15"/>
                    <a:pt x="9" y="15"/>
                    <a:pt x="9" y="15"/>
                  </a:cubicBezTo>
                  <a:cubicBezTo>
                    <a:pt x="8" y="14"/>
                    <a:pt x="8" y="14"/>
                    <a:pt x="8" y="14"/>
                  </a:cubicBezTo>
                  <a:cubicBezTo>
                    <a:pt x="8" y="14"/>
                    <a:pt x="8" y="14"/>
                    <a:pt x="8" y="14"/>
                  </a:cubicBezTo>
                  <a:cubicBezTo>
                    <a:pt x="6" y="14"/>
                    <a:pt x="6" y="14"/>
                    <a:pt x="6" y="14"/>
                  </a:cubicBezTo>
                  <a:cubicBezTo>
                    <a:pt x="5" y="13"/>
                    <a:pt x="5" y="13"/>
                    <a:pt x="5" y="13"/>
                  </a:cubicBezTo>
                  <a:cubicBezTo>
                    <a:pt x="3" y="11"/>
                    <a:pt x="4" y="11"/>
                    <a:pt x="2" y="10"/>
                  </a:cubicBezTo>
                  <a:cubicBezTo>
                    <a:pt x="1" y="10"/>
                    <a:pt x="1" y="10"/>
                    <a:pt x="1" y="10"/>
                  </a:cubicBezTo>
                  <a:cubicBezTo>
                    <a:pt x="1" y="9"/>
                    <a:pt x="1" y="9"/>
                    <a:pt x="1" y="9"/>
                  </a:cubicBezTo>
                  <a:cubicBezTo>
                    <a:pt x="0" y="9"/>
                    <a:pt x="0" y="9"/>
                    <a:pt x="0" y="9"/>
                  </a:cubicBezTo>
                  <a:cubicBezTo>
                    <a:pt x="1" y="8"/>
                    <a:pt x="1" y="8"/>
                    <a:pt x="1" y="8"/>
                  </a:cubicBezTo>
                  <a:cubicBezTo>
                    <a:pt x="1" y="7"/>
                    <a:pt x="1" y="7"/>
                    <a:pt x="1" y="6"/>
                  </a:cubicBezTo>
                  <a:cubicBezTo>
                    <a:pt x="2" y="5"/>
                    <a:pt x="4" y="3"/>
                    <a:pt x="4" y="3"/>
                  </a:cubicBezTo>
                  <a:cubicBezTo>
                    <a:pt x="4" y="2"/>
                    <a:pt x="4" y="2"/>
                    <a:pt x="4" y="2"/>
                  </a:cubicBezTo>
                  <a:cubicBezTo>
                    <a:pt x="4" y="2"/>
                    <a:pt x="4" y="2"/>
                    <a:pt x="4" y="2"/>
                  </a:cubicBezTo>
                  <a:cubicBezTo>
                    <a:pt x="4" y="1"/>
                    <a:pt x="4" y="1"/>
                    <a:pt x="4" y="1"/>
                  </a:cubicBezTo>
                  <a:cubicBezTo>
                    <a:pt x="3" y="1"/>
                    <a:pt x="3" y="1"/>
                    <a:pt x="3" y="1"/>
                  </a:cubicBezTo>
                  <a:cubicBezTo>
                    <a:pt x="3" y="1"/>
                    <a:pt x="3" y="1"/>
                    <a:pt x="3" y="1"/>
                  </a:cubicBezTo>
                  <a:cubicBezTo>
                    <a:pt x="4" y="0"/>
                    <a:pt x="4" y="0"/>
                    <a:pt x="4" y="0"/>
                  </a:cubicBezTo>
                  <a:cubicBezTo>
                    <a:pt x="4" y="0"/>
                    <a:pt x="4" y="0"/>
                    <a:pt x="4" y="0"/>
                  </a:cubicBezTo>
                  <a:cubicBezTo>
                    <a:pt x="6" y="1"/>
                    <a:pt x="6" y="1"/>
                    <a:pt x="7" y="3"/>
                  </a:cubicBezTo>
                  <a:cubicBezTo>
                    <a:pt x="7" y="4"/>
                    <a:pt x="7" y="4"/>
                    <a:pt x="7" y="4"/>
                  </a:cubicBezTo>
                  <a:cubicBezTo>
                    <a:pt x="8" y="4"/>
                    <a:pt x="7" y="4"/>
                    <a:pt x="8" y="4"/>
                  </a:cubicBezTo>
                  <a:cubicBezTo>
                    <a:pt x="9" y="4"/>
                    <a:pt x="9" y="4"/>
                    <a:pt x="9"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2"/>
                    <a:pt x="10" y="2"/>
                    <a:pt x="10" y="2"/>
                  </a:cubicBezTo>
                  <a:cubicBezTo>
                    <a:pt x="10" y="2"/>
                    <a:pt x="10" y="2"/>
                    <a:pt x="10" y="2"/>
                  </a:cubicBezTo>
                  <a:cubicBezTo>
                    <a:pt x="11" y="2"/>
                    <a:pt x="11" y="2"/>
                    <a:pt x="11" y="2"/>
                  </a:cubicBezTo>
                  <a:cubicBezTo>
                    <a:pt x="11" y="3"/>
                    <a:pt x="11" y="3"/>
                    <a:pt x="11" y="3"/>
                  </a:cubicBezTo>
                  <a:cubicBezTo>
                    <a:pt x="12" y="3"/>
                    <a:pt x="12" y="3"/>
                    <a:pt x="12" y="3"/>
                  </a:cubicBezTo>
                  <a:cubicBezTo>
                    <a:pt x="12" y="5"/>
                    <a:pt x="12" y="5"/>
                    <a:pt x="12" y="5"/>
                  </a:cubicBezTo>
                  <a:cubicBezTo>
                    <a:pt x="13" y="6"/>
                    <a:pt x="13" y="6"/>
                    <a:pt x="13" y="6"/>
                  </a:cubicBezTo>
                  <a:cubicBezTo>
                    <a:pt x="14" y="7"/>
                    <a:pt x="14" y="7"/>
                    <a:pt x="16" y="8"/>
                  </a:cubicBezTo>
                  <a:cubicBezTo>
                    <a:pt x="17" y="7"/>
                    <a:pt x="17" y="7"/>
                    <a:pt x="17" y="7"/>
                  </a:cubicBezTo>
                  <a:cubicBezTo>
                    <a:pt x="17" y="6"/>
                    <a:pt x="17" y="6"/>
                    <a:pt x="17" y="6"/>
                  </a:cubicBezTo>
                  <a:cubicBezTo>
                    <a:pt x="17" y="6"/>
                    <a:pt x="17" y="6"/>
                    <a:pt x="17" y="6"/>
                  </a:cubicBezTo>
                  <a:cubicBezTo>
                    <a:pt x="17" y="5"/>
                    <a:pt x="17" y="5"/>
                    <a:pt x="17" y="5"/>
                  </a:cubicBezTo>
                  <a:cubicBezTo>
                    <a:pt x="18" y="5"/>
                    <a:pt x="18" y="5"/>
                    <a:pt x="18" y="5"/>
                  </a:cubicBezTo>
                  <a:cubicBezTo>
                    <a:pt x="18" y="5"/>
                    <a:pt x="18" y="5"/>
                    <a:pt x="18" y="5"/>
                  </a:cubicBezTo>
                  <a:cubicBezTo>
                    <a:pt x="19" y="5"/>
                    <a:pt x="19" y="5"/>
                    <a:pt x="19" y="5"/>
                  </a:cubicBezTo>
                  <a:cubicBezTo>
                    <a:pt x="20" y="8"/>
                    <a:pt x="20" y="8"/>
                    <a:pt x="20" y="8"/>
                  </a:cubicBezTo>
                  <a:cubicBezTo>
                    <a:pt x="20" y="9"/>
                    <a:pt x="20" y="9"/>
                    <a:pt x="20" y="9"/>
                  </a:cubicBezTo>
                  <a:cubicBezTo>
                    <a:pt x="20" y="13"/>
                    <a:pt x="20" y="16"/>
                    <a:pt x="20" y="16"/>
                  </a:cubicBezTo>
                  <a:cubicBezTo>
                    <a:pt x="20" y="16"/>
                    <a:pt x="20" y="16"/>
                    <a:pt x="20" y="16"/>
                  </a:cubicBezTo>
                  <a:cubicBezTo>
                    <a:pt x="20" y="16"/>
                    <a:pt x="20" y="16"/>
                    <a:pt x="20" y="16"/>
                  </a:cubicBezTo>
                  <a:cubicBezTo>
                    <a:pt x="20" y="16"/>
                    <a:pt x="20" y="16"/>
                    <a:pt x="20" y="16"/>
                  </a:cubicBezTo>
                  <a:cubicBezTo>
                    <a:pt x="27" y="18"/>
                    <a:pt x="22" y="18"/>
                    <a:pt x="36" y="17"/>
                  </a:cubicBezTo>
                  <a:cubicBezTo>
                    <a:pt x="39" y="18"/>
                    <a:pt x="37" y="18"/>
                    <a:pt x="45" y="18"/>
                  </a:cubicBezTo>
                  <a:cubicBezTo>
                    <a:pt x="47" y="18"/>
                    <a:pt x="47" y="19"/>
                    <a:pt x="50" y="20"/>
                  </a:cubicBezTo>
                  <a:cubicBezTo>
                    <a:pt x="50" y="21"/>
                    <a:pt x="50" y="21"/>
                    <a:pt x="50" y="21"/>
                  </a:cubicBezTo>
                  <a:cubicBezTo>
                    <a:pt x="50" y="21"/>
                    <a:pt x="50" y="21"/>
                    <a:pt x="50" y="21"/>
                  </a:cubicBezTo>
                  <a:cubicBezTo>
                    <a:pt x="49" y="22"/>
                    <a:pt x="49" y="22"/>
                    <a:pt x="49" y="22"/>
                  </a:cubicBezTo>
                  <a:cubicBezTo>
                    <a:pt x="49" y="22"/>
                    <a:pt x="49" y="22"/>
                    <a:pt x="49" y="22"/>
                  </a:cubicBezTo>
                  <a:cubicBezTo>
                    <a:pt x="47" y="21"/>
                    <a:pt x="47" y="21"/>
                    <a:pt x="47" y="21"/>
                  </a:cubicBezTo>
                  <a:cubicBezTo>
                    <a:pt x="47" y="21"/>
                    <a:pt x="47" y="21"/>
                    <a:pt x="47" y="21"/>
                  </a:cubicBezTo>
                  <a:cubicBezTo>
                    <a:pt x="47" y="22"/>
                    <a:pt x="47" y="22"/>
                    <a:pt x="47" y="22"/>
                  </a:cubicBezTo>
                  <a:cubicBezTo>
                    <a:pt x="46" y="25"/>
                    <a:pt x="46" y="25"/>
                    <a:pt x="46" y="27"/>
                  </a:cubicBezTo>
                  <a:cubicBezTo>
                    <a:pt x="45" y="27"/>
                    <a:pt x="45" y="27"/>
                    <a:pt x="45" y="27"/>
                  </a:cubicBezTo>
                  <a:cubicBezTo>
                    <a:pt x="45" y="27"/>
                    <a:pt x="45" y="27"/>
                    <a:pt x="45" y="27"/>
                  </a:cubicBezTo>
                  <a:cubicBezTo>
                    <a:pt x="44" y="27"/>
                    <a:pt x="44" y="27"/>
                    <a:pt x="44" y="28"/>
                  </a:cubicBezTo>
                  <a:cubicBezTo>
                    <a:pt x="43" y="28"/>
                    <a:pt x="43" y="29"/>
                    <a:pt x="43" y="30"/>
                  </a:cubicBezTo>
                  <a:cubicBezTo>
                    <a:pt x="43" y="30"/>
                    <a:pt x="43" y="30"/>
                    <a:pt x="43" y="30"/>
                  </a:cubicBezTo>
                  <a:cubicBezTo>
                    <a:pt x="42" y="29"/>
                    <a:pt x="42" y="29"/>
                    <a:pt x="42" y="29"/>
                  </a:cubicBezTo>
                  <a:cubicBezTo>
                    <a:pt x="41" y="29"/>
                    <a:pt x="41" y="29"/>
                    <a:pt x="41" y="30"/>
                  </a:cubicBezTo>
                  <a:cubicBezTo>
                    <a:pt x="40" y="30"/>
                    <a:pt x="40" y="30"/>
                    <a:pt x="40" y="30"/>
                  </a:cubicBezTo>
                  <a:cubicBezTo>
                    <a:pt x="40" y="31"/>
                    <a:pt x="40" y="31"/>
                    <a:pt x="40" y="31"/>
                  </a:cubicBezTo>
                  <a:cubicBezTo>
                    <a:pt x="39" y="31"/>
                    <a:pt x="39" y="31"/>
                    <a:pt x="39" y="31"/>
                  </a:cubicBezTo>
                  <a:cubicBezTo>
                    <a:pt x="38" y="31"/>
                    <a:pt x="38" y="31"/>
                    <a:pt x="38" y="31"/>
                  </a:cubicBezTo>
                  <a:cubicBezTo>
                    <a:pt x="37" y="31"/>
                    <a:pt x="37" y="31"/>
                    <a:pt x="37" y="31"/>
                  </a:cubicBezTo>
                  <a:cubicBezTo>
                    <a:pt x="37" y="31"/>
                    <a:pt x="37" y="31"/>
                    <a:pt x="37" y="32"/>
                  </a:cubicBezTo>
                  <a:cubicBezTo>
                    <a:pt x="36" y="33"/>
                    <a:pt x="36" y="33"/>
                    <a:pt x="36" y="33"/>
                  </a:cubicBezTo>
                  <a:cubicBezTo>
                    <a:pt x="35" y="35"/>
                    <a:pt x="35" y="35"/>
                    <a:pt x="35" y="36"/>
                  </a:cubicBezTo>
                  <a:cubicBezTo>
                    <a:pt x="35" y="37"/>
                    <a:pt x="35" y="37"/>
                    <a:pt x="35" y="37"/>
                  </a:cubicBezTo>
                  <a:cubicBezTo>
                    <a:pt x="36" y="40"/>
                    <a:pt x="36" y="39"/>
                    <a:pt x="37" y="43"/>
                  </a:cubicBezTo>
                  <a:cubicBezTo>
                    <a:pt x="37" y="43"/>
                    <a:pt x="37" y="43"/>
                    <a:pt x="37" y="43"/>
                  </a:cubicBezTo>
                  <a:cubicBezTo>
                    <a:pt x="37" y="43"/>
                    <a:pt x="37" y="43"/>
                    <a:pt x="37" y="43"/>
                  </a:cubicBezTo>
                  <a:cubicBezTo>
                    <a:pt x="37" y="43"/>
                    <a:pt x="37" y="43"/>
                    <a:pt x="37" y="43"/>
                  </a:cubicBezTo>
                  <a:cubicBezTo>
                    <a:pt x="37" y="42"/>
                    <a:pt x="37" y="43"/>
                    <a:pt x="37" y="42"/>
                  </a:cubicBezTo>
                  <a:cubicBezTo>
                    <a:pt x="38" y="42"/>
                    <a:pt x="38" y="42"/>
                    <a:pt x="38" y="42"/>
                  </a:cubicBezTo>
                  <a:cubicBezTo>
                    <a:pt x="38" y="42"/>
                    <a:pt x="38" y="42"/>
                    <a:pt x="38" y="42"/>
                  </a:cubicBezTo>
                  <a:cubicBezTo>
                    <a:pt x="38" y="42"/>
                    <a:pt x="38" y="42"/>
                    <a:pt x="39" y="44"/>
                  </a:cubicBezTo>
                  <a:cubicBezTo>
                    <a:pt x="39" y="44"/>
                    <a:pt x="39" y="44"/>
                    <a:pt x="39" y="44"/>
                  </a:cubicBezTo>
                  <a:cubicBezTo>
                    <a:pt x="40" y="44"/>
                    <a:pt x="40" y="44"/>
                    <a:pt x="40" y="44"/>
                  </a:cubicBezTo>
                  <a:cubicBezTo>
                    <a:pt x="41" y="44"/>
                    <a:pt x="41" y="44"/>
                    <a:pt x="41" y="44"/>
                  </a:cubicBezTo>
                  <a:cubicBezTo>
                    <a:pt x="42" y="43"/>
                    <a:pt x="42" y="43"/>
                    <a:pt x="42" y="43"/>
                  </a:cubicBezTo>
                  <a:cubicBezTo>
                    <a:pt x="42" y="43"/>
                    <a:pt x="42" y="43"/>
                    <a:pt x="42" y="43"/>
                  </a:cubicBezTo>
                  <a:cubicBezTo>
                    <a:pt x="42" y="41"/>
                    <a:pt x="42" y="42"/>
                    <a:pt x="42" y="41"/>
                  </a:cubicBezTo>
                  <a:cubicBezTo>
                    <a:pt x="42" y="40"/>
                    <a:pt x="42" y="40"/>
                    <a:pt x="42" y="40"/>
                  </a:cubicBezTo>
                  <a:cubicBezTo>
                    <a:pt x="43" y="38"/>
                    <a:pt x="43" y="38"/>
                    <a:pt x="43" y="38"/>
                  </a:cubicBezTo>
                  <a:cubicBezTo>
                    <a:pt x="44" y="38"/>
                    <a:pt x="44" y="38"/>
                    <a:pt x="44" y="38"/>
                  </a:cubicBezTo>
                  <a:cubicBezTo>
                    <a:pt x="44" y="37"/>
                    <a:pt x="44" y="37"/>
                    <a:pt x="44" y="36"/>
                  </a:cubicBezTo>
                  <a:cubicBezTo>
                    <a:pt x="44" y="36"/>
                    <a:pt x="44" y="36"/>
                    <a:pt x="44" y="36"/>
                  </a:cubicBezTo>
                  <a:cubicBezTo>
                    <a:pt x="45" y="36"/>
                    <a:pt x="45" y="36"/>
                    <a:pt x="45" y="36"/>
                  </a:cubicBezTo>
                  <a:cubicBezTo>
                    <a:pt x="46" y="35"/>
                    <a:pt x="46" y="35"/>
                    <a:pt x="46" y="35"/>
                  </a:cubicBezTo>
                  <a:cubicBezTo>
                    <a:pt x="46" y="35"/>
                    <a:pt x="46" y="35"/>
                    <a:pt x="46" y="35"/>
                  </a:cubicBezTo>
                  <a:cubicBezTo>
                    <a:pt x="46" y="36"/>
                    <a:pt x="46" y="36"/>
                    <a:pt x="46" y="36"/>
                  </a:cubicBezTo>
                  <a:cubicBezTo>
                    <a:pt x="47" y="36"/>
                    <a:pt x="47" y="36"/>
                    <a:pt x="47" y="36"/>
                  </a:cubicBezTo>
                  <a:cubicBezTo>
                    <a:pt x="49" y="46"/>
                    <a:pt x="47" y="37"/>
                    <a:pt x="48" y="45"/>
                  </a:cubicBezTo>
                  <a:cubicBezTo>
                    <a:pt x="49" y="45"/>
                    <a:pt x="49" y="45"/>
                    <a:pt x="49" y="45"/>
                  </a:cubicBezTo>
                  <a:cubicBezTo>
                    <a:pt x="49" y="47"/>
                    <a:pt x="49" y="47"/>
                    <a:pt x="50" y="48"/>
                  </a:cubicBezTo>
                  <a:cubicBezTo>
                    <a:pt x="50" y="48"/>
                    <a:pt x="51" y="56"/>
                    <a:pt x="51" y="56"/>
                  </a:cubicBezTo>
                  <a:close/>
                  <a:moveTo>
                    <a:pt x="29" y="45"/>
                  </a:moveTo>
                  <a:cubicBezTo>
                    <a:pt x="29" y="45"/>
                    <a:pt x="29" y="45"/>
                    <a:pt x="29" y="45"/>
                  </a:cubicBezTo>
                  <a:cubicBezTo>
                    <a:pt x="29" y="45"/>
                    <a:pt x="29" y="45"/>
                    <a:pt x="28" y="44"/>
                  </a:cubicBezTo>
                  <a:cubicBezTo>
                    <a:pt x="28" y="44"/>
                    <a:pt x="28" y="44"/>
                    <a:pt x="28" y="44"/>
                  </a:cubicBezTo>
                  <a:cubicBezTo>
                    <a:pt x="28" y="44"/>
                    <a:pt x="28" y="44"/>
                    <a:pt x="28" y="44"/>
                  </a:cubicBezTo>
                  <a:cubicBezTo>
                    <a:pt x="29" y="45"/>
                    <a:pt x="29" y="45"/>
                    <a:pt x="29" y="45"/>
                  </a:cubicBezTo>
                  <a:close/>
                  <a:moveTo>
                    <a:pt x="31" y="55"/>
                  </a:moveTo>
                  <a:cubicBezTo>
                    <a:pt x="29" y="56"/>
                    <a:pt x="29" y="56"/>
                    <a:pt x="29" y="56"/>
                  </a:cubicBezTo>
                  <a:cubicBezTo>
                    <a:pt x="28" y="55"/>
                    <a:pt x="28" y="55"/>
                    <a:pt x="28" y="55"/>
                  </a:cubicBezTo>
                  <a:cubicBezTo>
                    <a:pt x="30" y="52"/>
                    <a:pt x="30" y="52"/>
                    <a:pt x="30" y="52"/>
                  </a:cubicBezTo>
                  <a:cubicBezTo>
                    <a:pt x="29" y="51"/>
                    <a:pt x="30" y="51"/>
                    <a:pt x="29" y="50"/>
                  </a:cubicBezTo>
                  <a:cubicBezTo>
                    <a:pt x="28" y="49"/>
                    <a:pt x="28" y="49"/>
                    <a:pt x="28" y="49"/>
                  </a:cubicBezTo>
                  <a:cubicBezTo>
                    <a:pt x="28" y="48"/>
                    <a:pt x="28" y="48"/>
                    <a:pt x="28" y="48"/>
                  </a:cubicBezTo>
                  <a:cubicBezTo>
                    <a:pt x="28" y="47"/>
                    <a:pt x="28" y="47"/>
                    <a:pt x="28" y="46"/>
                  </a:cubicBezTo>
                  <a:cubicBezTo>
                    <a:pt x="29" y="46"/>
                    <a:pt x="29" y="46"/>
                    <a:pt x="29" y="46"/>
                  </a:cubicBezTo>
                  <a:cubicBezTo>
                    <a:pt x="29" y="46"/>
                    <a:pt x="29" y="46"/>
                    <a:pt x="29" y="46"/>
                  </a:cubicBezTo>
                  <a:cubicBezTo>
                    <a:pt x="30" y="49"/>
                    <a:pt x="29" y="47"/>
                    <a:pt x="32" y="50"/>
                  </a:cubicBezTo>
                  <a:cubicBezTo>
                    <a:pt x="32" y="52"/>
                    <a:pt x="32" y="52"/>
                    <a:pt x="31" y="54"/>
                  </a:cubicBezTo>
                  <a:cubicBezTo>
                    <a:pt x="31" y="55"/>
                    <a:pt x="31" y="55"/>
                    <a:pt x="31" y="55"/>
                  </a:cubicBezTo>
                  <a:close/>
                  <a:moveTo>
                    <a:pt x="39" y="52"/>
                  </a:moveTo>
                  <a:cubicBezTo>
                    <a:pt x="39" y="52"/>
                    <a:pt x="39" y="52"/>
                    <a:pt x="39" y="52"/>
                  </a:cubicBezTo>
                  <a:cubicBezTo>
                    <a:pt x="38" y="52"/>
                    <a:pt x="38" y="52"/>
                    <a:pt x="38" y="52"/>
                  </a:cubicBezTo>
                  <a:cubicBezTo>
                    <a:pt x="38" y="50"/>
                    <a:pt x="38" y="50"/>
                    <a:pt x="38" y="50"/>
                  </a:cubicBezTo>
                  <a:cubicBezTo>
                    <a:pt x="38" y="49"/>
                    <a:pt x="38" y="49"/>
                    <a:pt x="38" y="49"/>
                  </a:cubicBezTo>
                  <a:cubicBezTo>
                    <a:pt x="38" y="49"/>
                    <a:pt x="38" y="49"/>
                    <a:pt x="38" y="49"/>
                  </a:cubicBezTo>
                  <a:cubicBezTo>
                    <a:pt x="39" y="49"/>
                    <a:pt x="39" y="51"/>
                    <a:pt x="39" y="52"/>
                  </a:cubicBezTo>
                  <a:close/>
                  <a:moveTo>
                    <a:pt x="35" y="54"/>
                  </a:moveTo>
                  <a:cubicBezTo>
                    <a:pt x="34" y="55"/>
                    <a:pt x="34" y="55"/>
                    <a:pt x="34" y="55"/>
                  </a:cubicBezTo>
                  <a:cubicBezTo>
                    <a:pt x="34" y="50"/>
                    <a:pt x="34" y="50"/>
                    <a:pt x="34" y="50"/>
                  </a:cubicBezTo>
                  <a:cubicBezTo>
                    <a:pt x="35" y="52"/>
                    <a:pt x="35" y="52"/>
                    <a:pt x="35" y="53"/>
                  </a:cubicBezTo>
                  <a:lnTo>
                    <a:pt x="35" y="54"/>
                  </a:lnTo>
                  <a:close/>
                  <a:moveTo>
                    <a:pt x="43" y="58"/>
                  </a:moveTo>
                  <a:cubicBezTo>
                    <a:pt x="43" y="59"/>
                    <a:pt x="43" y="59"/>
                    <a:pt x="43" y="59"/>
                  </a:cubicBezTo>
                  <a:cubicBezTo>
                    <a:pt x="42" y="58"/>
                    <a:pt x="42" y="58"/>
                    <a:pt x="42" y="58"/>
                  </a:cubicBezTo>
                  <a:cubicBezTo>
                    <a:pt x="43" y="57"/>
                    <a:pt x="43" y="58"/>
                    <a:pt x="43" y="57"/>
                  </a:cubicBezTo>
                  <a:cubicBezTo>
                    <a:pt x="43" y="57"/>
                    <a:pt x="43" y="57"/>
                    <a:pt x="43" y="57"/>
                  </a:cubicBezTo>
                  <a:cubicBezTo>
                    <a:pt x="43" y="58"/>
                    <a:pt x="43" y="58"/>
                    <a:pt x="43" y="58"/>
                  </a:cubicBezTo>
                  <a:cubicBezTo>
                    <a:pt x="43" y="58"/>
                    <a:pt x="43" y="58"/>
                    <a:pt x="43" y="58"/>
                  </a:cubicBezTo>
                  <a:close/>
                  <a:moveTo>
                    <a:pt x="44" y="62"/>
                  </a:moveTo>
                  <a:cubicBezTo>
                    <a:pt x="43" y="62"/>
                    <a:pt x="43" y="62"/>
                    <a:pt x="43" y="62"/>
                  </a:cubicBezTo>
                  <a:cubicBezTo>
                    <a:pt x="43" y="62"/>
                    <a:pt x="43" y="62"/>
                    <a:pt x="43" y="62"/>
                  </a:cubicBezTo>
                  <a:cubicBezTo>
                    <a:pt x="43" y="61"/>
                    <a:pt x="43" y="61"/>
                    <a:pt x="43" y="61"/>
                  </a:cubicBezTo>
                  <a:cubicBezTo>
                    <a:pt x="43" y="60"/>
                    <a:pt x="43" y="60"/>
                    <a:pt x="43" y="60"/>
                  </a:cubicBezTo>
                  <a:cubicBezTo>
                    <a:pt x="43" y="60"/>
                    <a:pt x="43" y="60"/>
                    <a:pt x="43" y="60"/>
                  </a:cubicBezTo>
                  <a:cubicBezTo>
                    <a:pt x="44" y="60"/>
                    <a:pt x="44" y="60"/>
                    <a:pt x="44" y="60"/>
                  </a:cubicBezTo>
                  <a:cubicBezTo>
                    <a:pt x="44" y="60"/>
                    <a:pt x="44" y="60"/>
                    <a:pt x="44" y="61"/>
                  </a:cubicBezTo>
                  <a:lnTo>
                    <a:pt x="44" y="6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3">
              <a:extLst>
                <a:ext uri="{FF2B5EF4-FFF2-40B4-BE49-F238E27FC236}">
                  <a16:creationId xmlns:a16="http://schemas.microsoft.com/office/drawing/2014/main" id="{12D54A01-C574-477C-A5CA-2D3E9511ACC9}"/>
                </a:ext>
              </a:extLst>
            </p:cNvPr>
            <p:cNvSpPr>
              <a:spLocks/>
            </p:cNvSpPr>
            <p:nvPr/>
          </p:nvSpPr>
          <p:spPr bwMode="auto">
            <a:xfrm>
              <a:off x="11811275" y="6223980"/>
              <a:ext cx="180470" cy="147227"/>
            </a:xfrm>
            <a:custGeom>
              <a:avLst/>
              <a:gdLst>
                <a:gd name="T0" fmla="*/ 26 w 43"/>
                <a:gd name="T1" fmla="*/ 1 h 35"/>
                <a:gd name="T2" fmla="*/ 28 w 43"/>
                <a:gd name="T3" fmla="*/ 0 h 35"/>
                <a:gd name="T4" fmla="*/ 29 w 43"/>
                <a:gd name="T5" fmla="*/ 2 h 35"/>
                <a:gd name="T6" fmla="*/ 31 w 43"/>
                <a:gd name="T7" fmla="*/ 4 h 35"/>
                <a:gd name="T8" fmla="*/ 33 w 43"/>
                <a:gd name="T9" fmla="*/ 4 h 35"/>
                <a:gd name="T10" fmla="*/ 35 w 43"/>
                <a:gd name="T11" fmla="*/ 5 h 35"/>
                <a:gd name="T12" fmla="*/ 37 w 43"/>
                <a:gd name="T13" fmla="*/ 6 h 35"/>
                <a:gd name="T14" fmla="*/ 36 w 43"/>
                <a:gd name="T15" fmla="*/ 9 h 35"/>
                <a:gd name="T16" fmla="*/ 36 w 43"/>
                <a:gd name="T17" fmla="*/ 10 h 35"/>
                <a:gd name="T18" fmla="*/ 35 w 43"/>
                <a:gd name="T19" fmla="*/ 11 h 35"/>
                <a:gd name="T20" fmla="*/ 36 w 43"/>
                <a:gd name="T21" fmla="*/ 12 h 35"/>
                <a:gd name="T22" fmla="*/ 38 w 43"/>
                <a:gd name="T23" fmla="*/ 13 h 35"/>
                <a:gd name="T24" fmla="*/ 39 w 43"/>
                <a:gd name="T25" fmla="*/ 13 h 35"/>
                <a:gd name="T26" fmla="*/ 41 w 43"/>
                <a:gd name="T27" fmla="*/ 15 h 35"/>
                <a:gd name="T28" fmla="*/ 41 w 43"/>
                <a:gd name="T29" fmla="*/ 17 h 35"/>
                <a:gd name="T30" fmla="*/ 41 w 43"/>
                <a:gd name="T31" fmla="*/ 17 h 35"/>
                <a:gd name="T32" fmla="*/ 43 w 43"/>
                <a:gd name="T33" fmla="*/ 18 h 35"/>
                <a:gd name="T34" fmla="*/ 41 w 43"/>
                <a:gd name="T35" fmla="*/ 22 h 35"/>
                <a:gd name="T36" fmla="*/ 40 w 43"/>
                <a:gd name="T37" fmla="*/ 24 h 35"/>
                <a:gd name="T38" fmla="*/ 40 w 43"/>
                <a:gd name="T39" fmla="*/ 23 h 35"/>
                <a:gd name="T40" fmla="*/ 37 w 43"/>
                <a:gd name="T41" fmla="*/ 25 h 35"/>
                <a:gd name="T42" fmla="*/ 36 w 43"/>
                <a:gd name="T43" fmla="*/ 28 h 35"/>
                <a:gd name="T44" fmla="*/ 36 w 43"/>
                <a:gd name="T45" fmla="*/ 29 h 35"/>
                <a:gd name="T46" fmla="*/ 37 w 43"/>
                <a:gd name="T47" fmla="*/ 30 h 35"/>
                <a:gd name="T48" fmla="*/ 37 w 43"/>
                <a:gd name="T49" fmla="*/ 34 h 35"/>
                <a:gd name="T50" fmla="*/ 34 w 43"/>
                <a:gd name="T51" fmla="*/ 35 h 35"/>
                <a:gd name="T52" fmla="*/ 31 w 43"/>
                <a:gd name="T53" fmla="*/ 32 h 35"/>
                <a:gd name="T54" fmla="*/ 28 w 43"/>
                <a:gd name="T55" fmla="*/ 30 h 35"/>
                <a:gd name="T56" fmla="*/ 26 w 43"/>
                <a:gd name="T57" fmla="*/ 28 h 35"/>
                <a:gd name="T58" fmla="*/ 26 w 43"/>
                <a:gd name="T59" fmla="*/ 24 h 35"/>
                <a:gd name="T60" fmla="*/ 25 w 43"/>
                <a:gd name="T61" fmla="*/ 24 h 35"/>
                <a:gd name="T62" fmla="*/ 24 w 43"/>
                <a:gd name="T63" fmla="*/ 26 h 35"/>
                <a:gd name="T64" fmla="*/ 18 w 43"/>
                <a:gd name="T65" fmla="*/ 27 h 35"/>
                <a:gd name="T66" fmla="*/ 18 w 43"/>
                <a:gd name="T67" fmla="*/ 26 h 35"/>
                <a:gd name="T68" fmla="*/ 18 w 43"/>
                <a:gd name="T69" fmla="*/ 26 h 35"/>
                <a:gd name="T70" fmla="*/ 19 w 43"/>
                <a:gd name="T71" fmla="*/ 24 h 35"/>
                <a:gd name="T72" fmla="*/ 18 w 43"/>
                <a:gd name="T73" fmla="*/ 22 h 35"/>
                <a:gd name="T74" fmla="*/ 14 w 43"/>
                <a:gd name="T75" fmla="*/ 20 h 35"/>
                <a:gd name="T76" fmla="*/ 13 w 43"/>
                <a:gd name="T77" fmla="*/ 21 h 35"/>
                <a:gd name="T78" fmla="*/ 12 w 43"/>
                <a:gd name="T79" fmla="*/ 18 h 35"/>
                <a:gd name="T80" fmla="*/ 9 w 43"/>
                <a:gd name="T81" fmla="*/ 17 h 35"/>
                <a:gd name="T82" fmla="*/ 8 w 43"/>
                <a:gd name="T83" fmla="*/ 14 h 35"/>
                <a:gd name="T84" fmla="*/ 6 w 43"/>
                <a:gd name="T85" fmla="*/ 12 h 35"/>
                <a:gd name="T86" fmla="*/ 4 w 43"/>
                <a:gd name="T87" fmla="*/ 13 h 35"/>
                <a:gd name="T88" fmla="*/ 1 w 43"/>
                <a:gd name="T89" fmla="*/ 11 h 35"/>
                <a:gd name="T90" fmla="*/ 1 w 43"/>
                <a:gd name="T91" fmla="*/ 9 h 35"/>
                <a:gd name="T92" fmla="*/ 9 w 43"/>
                <a:gd name="T93" fmla="*/ 2 h 35"/>
                <a:gd name="T94" fmla="*/ 10 w 43"/>
                <a:gd name="T95" fmla="*/ 4 h 35"/>
                <a:gd name="T96" fmla="*/ 11 w 43"/>
                <a:gd name="T97" fmla="*/ 4 h 35"/>
                <a:gd name="T98" fmla="*/ 14 w 43"/>
                <a:gd name="T99" fmla="*/ 4 h 35"/>
                <a:gd name="T100" fmla="*/ 15 w 43"/>
                <a:gd name="T101" fmla="*/ 5 h 35"/>
                <a:gd name="T102" fmla="*/ 18 w 43"/>
                <a:gd name="T103" fmla="*/ 3 h 35"/>
                <a:gd name="T104" fmla="*/ 19 w 43"/>
                <a:gd name="T105" fmla="*/ 2 h 35"/>
                <a:gd name="T106" fmla="*/ 21 w 43"/>
                <a:gd name="T107" fmla="*/ 2 h 35"/>
                <a:gd name="T108" fmla="*/ 21 w 43"/>
                <a:gd name="T109" fmla="*/ 1 h 35"/>
                <a:gd name="T110" fmla="*/ 22 w 43"/>
                <a:gd name="T111" fmla="*/ 0 h 35"/>
                <a:gd name="T112" fmla="*/ 23 w 43"/>
                <a:gd name="T113" fmla="*/ 1 h 35"/>
                <a:gd name="T114" fmla="*/ 25 w 43"/>
                <a:gd name="T115" fmla="*/ 0 h 35"/>
                <a:gd name="T116" fmla="*/ 26 w 43"/>
                <a:gd name="T1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 h="35">
                  <a:moveTo>
                    <a:pt x="26" y="1"/>
                  </a:moveTo>
                  <a:cubicBezTo>
                    <a:pt x="26" y="1"/>
                    <a:pt x="26" y="1"/>
                    <a:pt x="26" y="1"/>
                  </a:cubicBezTo>
                  <a:cubicBezTo>
                    <a:pt x="27" y="1"/>
                    <a:pt x="27" y="1"/>
                    <a:pt x="27" y="1"/>
                  </a:cubicBezTo>
                  <a:cubicBezTo>
                    <a:pt x="28" y="0"/>
                    <a:pt x="28" y="1"/>
                    <a:pt x="28" y="0"/>
                  </a:cubicBezTo>
                  <a:cubicBezTo>
                    <a:pt x="28" y="0"/>
                    <a:pt x="28" y="0"/>
                    <a:pt x="28" y="0"/>
                  </a:cubicBezTo>
                  <a:cubicBezTo>
                    <a:pt x="29" y="1"/>
                    <a:pt x="28" y="1"/>
                    <a:pt x="29" y="2"/>
                  </a:cubicBezTo>
                  <a:cubicBezTo>
                    <a:pt x="30" y="3"/>
                    <a:pt x="30" y="3"/>
                    <a:pt x="30" y="3"/>
                  </a:cubicBezTo>
                  <a:cubicBezTo>
                    <a:pt x="31" y="4"/>
                    <a:pt x="31" y="4"/>
                    <a:pt x="31" y="4"/>
                  </a:cubicBezTo>
                  <a:cubicBezTo>
                    <a:pt x="32" y="4"/>
                    <a:pt x="32" y="4"/>
                    <a:pt x="33" y="3"/>
                  </a:cubicBezTo>
                  <a:cubicBezTo>
                    <a:pt x="33" y="4"/>
                    <a:pt x="33" y="4"/>
                    <a:pt x="33" y="4"/>
                  </a:cubicBezTo>
                  <a:cubicBezTo>
                    <a:pt x="34" y="4"/>
                    <a:pt x="34" y="4"/>
                    <a:pt x="34" y="4"/>
                  </a:cubicBezTo>
                  <a:cubicBezTo>
                    <a:pt x="35" y="5"/>
                    <a:pt x="35" y="5"/>
                    <a:pt x="35" y="5"/>
                  </a:cubicBezTo>
                  <a:cubicBezTo>
                    <a:pt x="35" y="5"/>
                    <a:pt x="36" y="5"/>
                    <a:pt x="37" y="6"/>
                  </a:cubicBezTo>
                  <a:cubicBezTo>
                    <a:pt x="37" y="6"/>
                    <a:pt x="37" y="6"/>
                    <a:pt x="37" y="6"/>
                  </a:cubicBezTo>
                  <a:cubicBezTo>
                    <a:pt x="37" y="7"/>
                    <a:pt x="37" y="7"/>
                    <a:pt x="37" y="7"/>
                  </a:cubicBezTo>
                  <a:cubicBezTo>
                    <a:pt x="37" y="8"/>
                    <a:pt x="36" y="8"/>
                    <a:pt x="36" y="9"/>
                  </a:cubicBezTo>
                  <a:cubicBezTo>
                    <a:pt x="36" y="9"/>
                    <a:pt x="36" y="9"/>
                    <a:pt x="36" y="9"/>
                  </a:cubicBezTo>
                  <a:cubicBezTo>
                    <a:pt x="36" y="10"/>
                    <a:pt x="36" y="10"/>
                    <a:pt x="36" y="10"/>
                  </a:cubicBezTo>
                  <a:cubicBezTo>
                    <a:pt x="35" y="11"/>
                    <a:pt x="35" y="11"/>
                    <a:pt x="35" y="11"/>
                  </a:cubicBezTo>
                  <a:cubicBezTo>
                    <a:pt x="35" y="11"/>
                    <a:pt x="35" y="11"/>
                    <a:pt x="35" y="11"/>
                  </a:cubicBezTo>
                  <a:cubicBezTo>
                    <a:pt x="35" y="12"/>
                    <a:pt x="35" y="12"/>
                    <a:pt x="35" y="12"/>
                  </a:cubicBezTo>
                  <a:cubicBezTo>
                    <a:pt x="36" y="12"/>
                    <a:pt x="36" y="12"/>
                    <a:pt x="36" y="12"/>
                  </a:cubicBezTo>
                  <a:cubicBezTo>
                    <a:pt x="37" y="12"/>
                    <a:pt x="37" y="12"/>
                    <a:pt x="37" y="12"/>
                  </a:cubicBezTo>
                  <a:cubicBezTo>
                    <a:pt x="38" y="13"/>
                    <a:pt x="38" y="13"/>
                    <a:pt x="38" y="13"/>
                  </a:cubicBezTo>
                  <a:cubicBezTo>
                    <a:pt x="39" y="13"/>
                    <a:pt x="39" y="13"/>
                    <a:pt x="39" y="13"/>
                  </a:cubicBezTo>
                  <a:cubicBezTo>
                    <a:pt x="39" y="13"/>
                    <a:pt x="39" y="13"/>
                    <a:pt x="39" y="13"/>
                  </a:cubicBezTo>
                  <a:cubicBezTo>
                    <a:pt x="40" y="14"/>
                    <a:pt x="40" y="14"/>
                    <a:pt x="40" y="14"/>
                  </a:cubicBezTo>
                  <a:cubicBezTo>
                    <a:pt x="41" y="15"/>
                    <a:pt x="41" y="15"/>
                    <a:pt x="41" y="15"/>
                  </a:cubicBezTo>
                  <a:cubicBezTo>
                    <a:pt x="42" y="16"/>
                    <a:pt x="42" y="16"/>
                    <a:pt x="42" y="16"/>
                  </a:cubicBezTo>
                  <a:cubicBezTo>
                    <a:pt x="41" y="17"/>
                    <a:pt x="41" y="17"/>
                    <a:pt x="41" y="17"/>
                  </a:cubicBezTo>
                  <a:cubicBezTo>
                    <a:pt x="41" y="17"/>
                    <a:pt x="41" y="17"/>
                    <a:pt x="41" y="17"/>
                  </a:cubicBezTo>
                  <a:cubicBezTo>
                    <a:pt x="41" y="17"/>
                    <a:pt x="41" y="17"/>
                    <a:pt x="41" y="17"/>
                  </a:cubicBezTo>
                  <a:cubicBezTo>
                    <a:pt x="42" y="18"/>
                    <a:pt x="42" y="18"/>
                    <a:pt x="42" y="18"/>
                  </a:cubicBezTo>
                  <a:cubicBezTo>
                    <a:pt x="43" y="18"/>
                    <a:pt x="43" y="18"/>
                    <a:pt x="43" y="18"/>
                  </a:cubicBezTo>
                  <a:cubicBezTo>
                    <a:pt x="43" y="19"/>
                    <a:pt x="43" y="19"/>
                    <a:pt x="43" y="21"/>
                  </a:cubicBezTo>
                  <a:cubicBezTo>
                    <a:pt x="41" y="22"/>
                    <a:pt x="41" y="22"/>
                    <a:pt x="41" y="22"/>
                  </a:cubicBezTo>
                  <a:cubicBezTo>
                    <a:pt x="41" y="23"/>
                    <a:pt x="40" y="23"/>
                    <a:pt x="40" y="24"/>
                  </a:cubicBezTo>
                  <a:cubicBezTo>
                    <a:pt x="40" y="24"/>
                    <a:pt x="40" y="24"/>
                    <a:pt x="40" y="24"/>
                  </a:cubicBezTo>
                  <a:cubicBezTo>
                    <a:pt x="40" y="23"/>
                    <a:pt x="40" y="23"/>
                    <a:pt x="40" y="23"/>
                  </a:cubicBezTo>
                  <a:cubicBezTo>
                    <a:pt x="40" y="23"/>
                    <a:pt x="40" y="23"/>
                    <a:pt x="40" y="23"/>
                  </a:cubicBezTo>
                  <a:cubicBezTo>
                    <a:pt x="39" y="23"/>
                    <a:pt x="39" y="23"/>
                    <a:pt x="39" y="23"/>
                  </a:cubicBezTo>
                  <a:cubicBezTo>
                    <a:pt x="37" y="25"/>
                    <a:pt x="37" y="25"/>
                    <a:pt x="37" y="25"/>
                  </a:cubicBezTo>
                  <a:cubicBezTo>
                    <a:pt x="37" y="26"/>
                    <a:pt x="37" y="27"/>
                    <a:pt x="36" y="27"/>
                  </a:cubicBezTo>
                  <a:cubicBezTo>
                    <a:pt x="36" y="28"/>
                    <a:pt x="36" y="28"/>
                    <a:pt x="36" y="28"/>
                  </a:cubicBezTo>
                  <a:cubicBezTo>
                    <a:pt x="36" y="29"/>
                    <a:pt x="36" y="29"/>
                    <a:pt x="36" y="29"/>
                  </a:cubicBezTo>
                  <a:cubicBezTo>
                    <a:pt x="36" y="29"/>
                    <a:pt x="36" y="29"/>
                    <a:pt x="36" y="29"/>
                  </a:cubicBezTo>
                  <a:cubicBezTo>
                    <a:pt x="36" y="29"/>
                    <a:pt x="36" y="29"/>
                    <a:pt x="36" y="29"/>
                  </a:cubicBezTo>
                  <a:cubicBezTo>
                    <a:pt x="37" y="30"/>
                    <a:pt x="37" y="30"/>
                    <a:pt x="37" y="30"/>
                  </a:cubicBezTo>
                  <a:cubicBezTo>
                    <a:pt x="37" y="31"/>
                    <a:pt x="37" y="32"/>
                    <a:pt x="38" y="32"/>
                  </a:cubicBezTo>
                  <a:cubicBezTo>
                    <a:pt x="37" y="33"/>
                    <a:pt x="37" y="33"/>
                    <a:pt x="37" y="34"/>
                  </a:cubicBezTo>
                  <a:cubicBezTo>
                    <a:pt x="37" y="34"/>
                    <a:pt x="37" y="34"/>
                    <a:pt x="37" y="34"/>
                  </a:cubicBezTo>
                  <a:cubicBezTo>
                    <a:pt x="35" y="34"/>
                    <a:pt x="35" y="34"/>
                    <a:pt x="34" y="35"/>
                  </a:cubicBezTo>
                  <a:cubicBezTo>
                    <a:pt x="33" y="35"/>
                    <a:pt x="33" y="35"/>
                    <a:pt x="33" y="35"/>
                  </a:cubicBezTo>
                  <a:cubicBezTo>
                    <a:pt x="31" y="33"/>
                    <a:pt x="33" y="34"/>
                    <a:pt x="31" y="32"/>
                  </a:cubicBezTo>
                  <a:cubicBezTo>
                    <a:pt x="31" y="32"/>
                    <a:pt x="31" y="32"/>
                    <a:pt x="31" y="32"/>
                  </a:cubicBezTo>
                  <a:cubicBezTo>
                    <a:pt x="29" y="31"/>
                    <a:pt x="29" y="31"/>
                    <a:pt x="28" y="30"/>
                  </a:cubicBezTo>
                  <a:cubicBezTo>
                    <a:pt x="27" y="30"/>
                    <a:pt x="27" y="30"/>
                    <a:pt x="26" y="30"/>
                  </a:cubicBezTo>
                  <a:cubicBezTo>
                    <a:pt x="26" y="28"/>
                    <a:pt x="26" y="29"/>
                    <a:pt x="26" y="28"/>
                  </a:cubicBezTo>
                  <a:cubicBezTo>
                    <a:pt x="25" y="27"/>
                    <a:pt x="25" y="27"/>
                    <a:pt x="25" y="27"/>
                  </a:cubicBezTo>
                  <a:cubicBezTo>
                    <a:pt x="26" y="24"/>
                    <a:pt x="26" y="24"/>
                    <a:pt x="26" y="24"/>
                  </a:cubicBezTo>
                  <a:cubicBezTo>
                    <a:pt x="26" y="23"/>
                    <a:pt x="26" y="23"/>
                    <a:pt x="26" y="23"/>
                  </a:cubicBezTo>
                  <a:cubicBezTo>
                    <a:pt x="25" y="24"/>
                    <a:pt x="25" y="24"/>
                    <a:pt x="25" y="24"/>
                  </a:cubicBezTo>
                  <a:cubicBezTo>
                    <a:pt x="24" y="24"/>
                    <a:pt x="24" y="24"/>
                    <a:pt x="24" y="24"/>
                  </a:cubicBezTo>
                  <a:cubicBezTo>
                    <a:pt x="24" y="25"/>
                    <a:pt x="24" y="25"/>
                    <a:pt x="24" y="26"/>
                  </a:cubicBezTo>
                  <a:cubicBezTo>
                    <a:pt x="23" y="27"/>
                    <a:pt x="23" y="27"/>
                    <a:pt x="23" y="27"/>
                  </a:cubicBezTo>
                  <a:cubicBezTo>
                    <a:pt x="20" y="27"/>
                    <a:pt x="21" y="27"/>
                    <a:pt x="18" y="27"/>
                  </a:cubicBezTo>
                  <a:cubicBezTo>
                    <a:pt x="18" y="27"/>
                    <a:pt x="18" y="27"/>
                    <a:pt x="18" y="27"/>
                  </a:cubicBezTo>
                  <a:cubicBezTo>
                    <a:pt x="18" y="26"/>
                    <a:pt x="18" y="26"/>
                    <a:pt x="18" y="26"/>
                  </a:cubicBezTo>
                  <a:cubicBezTo>
                    <a:pt x="18" y="26"/>
                    <a:pt x="18" y="26"/>
                    <a:pt x="18" y="26"/>
                  </a:cubicBezTo>
                  <a:cubicBezTo>
                    <a:pt x="18" y="26"/>
                    <a:pt x="18" y="26"/>
                    <a:pt x="18" y="26"/>
                  </a:cubicBezTo>
                  <a:cubicBezTo>
                    <a:pt x="19" y="25"/>
                    <a:pt x="19" y="25"/>
                    <a:pt x="19" y="25"/>
                  </a:cubicBezTo>
                  <a:cubicBezTo>
                    <a:pt x="19" y="24"/>
                    <a:pt x="19" y="24"/>
                    <a:pt x="19" y="24"/>
                  </a:cubicBezTo>
                  <a:cubicBezTo>
                    <a:pt x="18" y="24"/>
                    <a:pt x="18" y="24"/>
                    <a:pt x="18" y="24"/>
                  </a:cubicBezTo>
                  <a:cubicBezTo>
                    <a:pt x="18" y="22"/>
                    <a:pt x="18" y="23"/>
                    <a:pt x="18" y="22"/>
                  </a:cubicBezTo>
                  <a:cubicBezTo>
                    <a:pt x="17" y="20"/>
                    <a:pt x="17" y="20"/>
                    <a:pt x="17" y="20"/>
                  </a:cubicBezTo>
                  <a:cubicBezTo>
                    <a:pt x="15" y="20"/>
                    <a:pt x="16" y="20"/>
                    <a:pt x="14" y="20"/>
                  </a:cubicBezTo>
                  <a:cubicBezTo>
                    <a:pt x="14" y="20"/>
                    <a:pt x="14" y="20"/>
                    <a:pt x="14" y="20"/>
                  </a:cubicBezTo>
                  <a:cubicBezTo>
                    <a:pt x="13" y="21"/>
                    <a:pt x="13" y="20"/>
                    <a:pt x="13" y="21"/>
                  </a:cubicBezTo>
                  <a:cubicBezTo>
                    <a:pt x="13" y="20"/>
                    <a:pt x="13" y="20"/>
                    <a:pt x="13" y="20"/>
                  </a:cubicBezTo>
                  <a:cubicBezTo>
                    <a:pt x="12" y="18"/>
                    <a:pt x="12" y="18"/>
                    <a:pt x="12" y="18"/>
                  </a:cubicBezTo>
                  <a:cubicBezTo>
                    <a:pt x="12" y="18"/>
                    <a:pt x="12" y="18"/>
                    <a:pt x="12" y="18"/>
                  </a:cubicBezTo>
                  <a:cubicBezTo>
                    <a:pt x="10" y="17"/>
                    <a:pt x="11" y="17"/>
                    <a:pt x="9" y="17"/>
                  </a:cubicBezTo>
                  <a:cubicBezTo>
                    <a:pt x="8" y="17"/>
                    <a:pt x="8" y="17"/>
                    <a:pt x="8" y="17"/>
                  </a:cubicBezTo>
                  <a:cubicBezTo>
                    <a:pt x="8" y="15"/>
                    <a:pt x="8" y="16"/>
                    <a:pt x="8" y="14"/>
                  </a:cubicBezTo>
                  <a:cubicBezTo>
                    <a:pt x="7" y="13"/>
                    <a:pt x="7" y="13"/>
                    <a:pt x="7" y="13"/>
                  </a:cubicBezTo>
                  <a:cubicBezTo>
                    <a:pt x="7" y="13"/>
                    <a:pt x="7" y="13"/>
                    <a:pt x="6" y="12"/>
                  </a:cubicBezTo>
                  <a:cubicBezTo>
                    <a:pt x="6" y="13"/>
                    <a:pt x="6" y="13"/>
                    <a:pt x="6" y="13"/>
                  </a:cubicBezTo>
                  <a:cubicBezTo>
                    <a:pt x="4" y="13"/>
                    <a:pt x="4" y="13"/>
                    <a:pt x="4" y="13"/>
                  </a:cubicBezTo>
                  <a:cubicBezTo>
                    <a:pt x="4" y="13"/>
                    <a:pt x="4" y="13"/>
                    <a:pt x="3" y="14"/>
                  </a:cubicBezTo>
                  <a:cubicBezTo>
                    <a:pt x="2" y="12"/>
                    <a:pt x="2" y="12"/>
                    <a:pt x="1" y="11"/>
                  </a:cubicBezTo>
                  <a:cubicBezTo>
                    <a:pt x="1" y="10"/>
                    <a:pt x="1" y="10"/>
                    <a:pt x="1" y="10"/>
                  </a:cubicBezTo>
                  <a:cubicBezTo>
                    <a:pt x="1" y="9"/>
                    <a:pt x="1" y="9"/>
                    <a:pt x="1" y="9"/>
                  </a:cubicBezTo>
                  <a:cubicBezTo>
                    <a:pt x="0" y="8"/>
                    <a:pt x="0" y="8"/>
                    <a:pt x="0" y="7"/>
                  </a:cubicBezTo>
                  <a:cubicBezTo>
                    <a:pt x="3" y="5"/>
                    <a:pt x="6" y="3"/>
                    <a:pt x="9" y="2"/>
                  </a:cubicBezTo>
                  <a:cubicBezTo>
                    <a:pt x="10" y="3"/>
                    <a:pt x="10" y="3"/>
                    <a:pt x="10" y="3"/>
                  </a:cubicBezTo>
                  <a:cubicBezTo>
                    <a:pt x="10" y="4"/>
                    <a:pt x="10" y="4"/>
                    <a:pt x="10" y="4"/>
                  </a:cubicBezTo>
                  <a:cubicBezTo>
                    <a:pt x="10" y="4"/>
                    <a:pt x="10" y="4"/>
                    <a:pt x="10" y="4"/>
                  </a:cubicBezTo>
                  <a:cubicBezTo>
                    <a:pt x="11" y="4"/>
                    <a:pt x="11" y="4"/>
                    <a:pt x="11" y="4"/>
                  </a:cubicBezTo>
                  <a:cubicBezTo>
                    <a:pt x="11" y="4"/>
                    <a:pt x="11" y="4"/>
                    <a:pt x="12" y="3"/>
                  </a:cubicBezTo>
                  <a:cubicBezTo>
                    <a:pt x="13" y="4"/>
                    <a:pt x="13" y="3"/>
                    <a:pt x="14" y="4"/>
                  </a:cubicBezTo>
                  <a:cubicBezTo>
                    <a:pt x="14" y="4"/>
                    <a:pt x="14" y="4"/>
                    <a:pt x="14" y="4"/>
                  </a:cubicBezTo>
                  <a:cubicBezTo>
                    <a:pt x="15" y="5"/>
                    <a:pt x="15" y="5"/>
                    <a:pt x="15" y="5"/>
                  </a:cubicBezTo>
                  <a:cubicBezTo>
                    <a:pt x="15" y="5"/>
                    <a:pt x="15" y="5"/>
                    <a:pt x="15" y="5"/>
                  </a:cubicBezTo>
                  <a:cubicBezTo>
                    <a:pt x="17" y="4"/>
                    <a:pt x="17" y="4"/>
                    <a:pt x="18" y="3"/>
                  </a:cubicBezTo>
                  <a:cubicBezTo>
                    <a:pt x="19" y="2"/>
                    <a:pt x="19" y="2"/>
                    <a:pt x="19" y="2"/>
                  </a:cubicBezTo>
                  <a:cubicBezTo>
                    <a:pt x="19" y="2"/>
                    <a:pt x="19" y="2"/>
                    <a:pt x="19" y="2"/>
                  </a:cubicBezTo>
                  <a:cubicBezTo>
                    <a:pt x="20" y="2"/>
                    <a:pt x="20" y="2"/>
                    <a:pt x="20" y="2"/>
                  </a:cubicBezTo>
                  <a:cubicBezTo>
                    <a:pt x="21" y="2"/>
                    <a:pt x="21" y="2"/>
                    <a:pt x="21" y="2"/>
                  </a:cubicBezTo>
                  <a:cubicBezTo>
                    <a:pt x="21" y="2"/>
                    <a:pt x="21" y="2"/>
                    <a:pt x="21" y="2"/>
                  </a:cubicBezTo>
                  <a:cubicBezTo>
                    <a:pt x="21" y="1"/>
                    <a:pt x="21" y="1"/>
                    <a:pt x="21" y="1"/>
                  </a:cubicBezTo>
                  <a:cubicBezTo>
                    <a:pt x="21" y="0"/>
                    <a:pt x="21" y="0"/>
                    <a:pt x="21" y="0"/>
                  </a:cubicBezTo>
                  <a:cubicBezTo>
                    <a:pt x="22" y="0"/>
                    <a:pt x="22" y="0"/>
                    <a:pt x="22" y="0"/>
                  </a:cubicBezTo>
                  <a:cubicBezTo>
                    <a:pt x="22" y="0"/>
                    <a:pt x="22" y="0"/>
                    <a:pt x="22" y="0"/>
                  </a:cubicBezTo>
                  <a:cubicBezTo>
                    <a:pt x="23" y="1"/>
                    <a:pt x="23" y="1"/>
                    <a:pt x="23" y="1"/>
                  </a:cubicBezTo>
                  <a:cubicBezTo>
                    <a:pt x="24" y="1"/>
                    <a:pt x="24" y="1"/>
                    <a:pt x="24" y="1"/>
                  </a:cubicBezTo>
                  <a:cubicBezTo>
                    <a:pt x="25" y="0"/>
                    <a:pt x="25" y="0"/>
                    <a:pt x="25" y="0"/>
                  </a:cubicBezTo>
                  <a:cubicBezTo>
                    <a:pt x="25" y="0"/>
                    <a:pt x="25" y="0"/>
                    <a:pt x="25" y="0"/>
                  </a:cubicBezTo>
                  <a:cubicBezTo>
                    <a:pt x="26" y="0"/>
                    <a:pt x="26" y="0"/>
                    <a:pt x="26" y="0"/>
                  </a:cubicBezTo>
                  <a:cubicBezTo>
                    <a:pt x="26" y="1"/>
                    <a:pt x="26" y="1"/>
                    <a:pt x="26"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4">
              <a:extLst>
                <a:ext uri="{FF2B5EF4-FFF2-40B4-BE49-F238E27FC236}">
                  <a16:creationId xmlns:a16="http://schemas.microsoft.com/office/drawing/2014/main" id="{BF422461-7474-4F32-B55A-D0402CD95350}"/>
                </a:ext>
              </a:extLst>
            </p:cNvPr>
            <p:cNvSpPr>
              <a:spLocks/>
            </p:cNvSpPr>
            <p:nvPr/>
          </p:nvSpPr>
          <p:spPr bwMode="auto">
            <a:xfrm>
              <a:off x="11436086" y="8318382"/>
              <a:ext cx="365690" cy="265956"/>
            </a:xfrm>
            <a:custGeom>
              <a:avLst/>
              <a:gdLst>
                <a:gd name="T0" fmla="*/ 63 w 88"/>
                <a:gd name="T1" fmla="*/ 6 h 64"/>
                <a:gd name="T2" fmla="*/ 69 w 88"/>
                <a:gd name="T3" fmla="*/ 16 h 64"/>
                <a:gd name="T4" fmla="*/ 73 w 88"/>
                <a:gd name="T5" fmla="*/ 17 h 64"/>
                <a:gd name="T6" fmla="*/ 75 w 88"/>
                <a:gd name="T7" fmla="*/ 20 h 64"/>
                <a:gd name="T8" fmla="*/ 73 w 88"/>
                <a:gd name="T9" fmla="*/ 23 h 64"/>
                <a:gd name="T10" fmla="*/ 82 w 88"/>
                <a:gd name="T11" fmla="*/ 28 h 64"/>
                <a:gd name="T12" fmla="*/ 85 w 88"/>
                <a:gd name="T13" fmla="*/ 27 h 64"/>
                <a:gd name="T14" fmla="*/ 87 w 88"/>
                <a:gd name="T15" fmla="*/ 30 h 64"/>
                <a:gd name="T16" fmla="*/ 85 w 88"/>
                <a:gd name="T17" fmla="*/ 31 h 64"/>
                <a:gd name="T18" fmla="*/ 87 w 88"/>
                <a:gd name="T19" fmla="*/ 39 h 64"/>
                <a:gd name="T20" fmla="*/ 80 w 88"/>
                <a:gd name="T21" fmla="*/ 42 h 64"/>
                <a:gd name="T22" fmla="*/ 77 w 88"/>
                <a:gd name="T23" fmla="*/ 42 h 64"/>
                <a:gd name="T24" fmla="*/ 75 w 88"/>
                <a:gd name="T25" fmla="*/ 43 h 64"/>
                <a:gd name="T26" fmla="*/ 74 w 88"/>
                <a:gd name="T27" fmla="*/ 44 h 64"/>
                <a:gd name="T28" fmla="*/ 74 w 88"/>
                <a:gd name="T29" fmla="*/ 45 h 64"/>
                <a:gd name="T30" fmla="*/ 73 w 88"/>
                <a:gd name="T31" fmla="*/ 46 h 64"/>
                <a:gd name="T32" fmla="*/ 68 w 88"/>
                <a:gd name="T33" fmla="*/ 47 h 64"/>
                <a:gd name="T34" fmla="*/ 67 w 88"/>
                <a:gd name="T35" fmla="*/ 46 h 64"/>
                <a:gd name="T36" fmla="*/ 58 w 88"/>
                <a:gd name="T37" fmla="*/ 45 h 64"/>
                <a:gd name="T38" fmla="*/ 55 w 88"/>
                <a:gd name="T39" fmla="*/ 47 h 64"/>
                <a:gd name="T40" fmla="*/ 51 w 88"/>
                <a:gd name="T41" fmla="*/ 47 h 64"/>
                <a:gd name="T42" fmla="*/ 44 w 88"/>
                <a:gd name="T43" fmla="*/ 46 h 64"/>
                <a:gd name="T44" fmla="*/ 30 w 88"/>
                <a:gd name="T45" fmla="*/ 46 h 64"/>
                <a:gd name="T46" fmla="*/ 30 w 88"/>
                <a:gd name="T47" fmla="*/ 53 h 64"/>
                <a:gd name="T48" fmla="*/ 30 w 88"/>
                <a:gd name="T49" fmla="*/ 54 h 64"/>
                <a:gd name="T50" fmla="*/ 30 w 88"/>
                <a:gd name="T51" fmla="*/ 56 h 64"/>
                <a:gd name="T52" fmla="*/ 31 w 88"/>
                <a:gd name="T53" fmla="*/ 62 h 64"/>
                <a:gd name="T54" fmla="*/ 31 w 88"/>
                <a:gd name="T55" fmla="*/ 64 h 64"/>
                <a:gd name="T56" fmla="*/ 27 w 88"/>
                <a:gd name="T57" fmla="*/ 61 h 64"/>
                <a:gd name="T58" fmla="*/ 25 w 88"/>
                <a:gd name="T59" fmla="*/ 59 h 64"/>
                <a:gd name="T60" fmla="*/ 12 w 88"/>
                <a:gd name="T61" fmla="*/ 62 h 64"/>
                <a:gd name="T62" fmla="*/ 10 w 88"/>
                <a:gd name="T63" fmla="*/ 61 h 64"/>
                <a:gd name="T64" fmla="*/ 6 w 88"/>
                <a:gd name="T65" fmla="*/ 59 h 64"/>
                <a:gd name="T66" fmla="*/ 3 w 88"/>
                <a:gd name="T67" fmla="*/ 54 h 64"/>
                <a:gd name="T68" fmla="*/ 0 w 88"/>
                <a:gd name="T69" fmla="*/ 54 h 64"/>
                <a:gd name="T70" fmla="*/ 0 w 88"/>
                <a:gd name="T71" fmla="*/ 46 h 64"/>
                <a:gd name="T72" fmla="*/ 3 w 88"/>
                <a:gd name="T73" fmla="*/ 40 h 64"/>
                <a:gd name="T74" fmla="*/ 4 w 88"/>
                <a:gd name="T75" fmla="*/ 35 h 64"/>
                <a:gd name="T76" fmla="*/ 12 w 88"/>
                <a:gd name="T77" fmla="*/ 31 h 64"/>
                <a:gd name="T78" fmla="*/ 14 w 88"/>
                <a:gd name="T79" fmla="*/ 26 h 64"/>
                <a:gd name="T80" fmla="*/ 13 w 88"/>
                <a:gd name="T81" fmla="*/ 22 h 64"/>
                <a:gd name="T82" fmla="*/ 18 w 88"/>
                <a:gd name="T83" fmla="*/ 19 h 64"/>
                <a:gd name="T84" fmla="*/ 23 w 88"/>
                <a:gd name="T85" fmla="*/ 21 h 64"/>
                <a:gd name="T86" fmla="*/ 25 w 88"/>
                <a:gd name="T87" fmla="*/ 17 h 64"/>
                <a:gd name="T88" fmla="*/ 28 w 88"/>
                <a:gd name="T89" fmla="*/ 16 h 64"/>
                <a:gd name="T90" fmla="*/ 29 w 88"/>
                <a:gd name="T91" fmla="*/ 15 h 64"/>
                <a:gd name="T92" fmla="*/ 38 w 88"/>
                <a:gd name="T93" fmla="*/ 10 h 64"/>
                <a:gd name="T94" fmla="*/ 42 w 88"/>
                <a:gd name="T95" fmla="*/ 7 h 64"/>
                <a:gd name="T96" fmla="*/ 56 w 88"/>
                <a:gd name="T97" fmla="*/ 0 h 64"/>
                <a:gd name="T98" fmla="*/ 57 w 88"/>
                <a:gd name="T9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8" h="64">
                  <a:moveTo>
                    <a:pt x="64" y="2"/>
                  </a:moveTo>
                  <a:cubicBezTo>
                    <a:pt x="64" y="2"/>
                    <a:pt x="64" y="2"/>
                    <a:pt x="64" y="2"/>
                  </a:cubicBezTo>
                  <a:cubicBezTo>
                    <a:pt x="64" y="3"/>
                    <a:pt x="64" y="5"/>
                    <a:pt x="63" y="6"/>
                  </a:cubicBezTo>
                  <a:cubicBezTo>
                    <a:pt x="64" y="7"/>
                    <a:pt x="66" y="9"/>
                    <a:pt x="66" y="9"/>
                  </a:cubicBezTo>
                  <a:cubicBezTo>
                    <a:pt x="66" y="11"/>
                    <a:pt x="66" y="11"/>
                    <a:pt x="66" y="11"/>
                  </a:cubicBezTo>
                  <a:cubicBezTo>
                    <a:pt x="66" y="12"/>
                    <a:pt x="67" y="14"/>
                    <a:pt x="69" y="16"/>
                  </a:cubicBezTo>
                  <a:cubicBezTo>
                    <a:pt x="69" y="16"/>
                    <a:pt x="69" y="16"/>
                    <a:pt x="70" y="16"/>
                  </a:cubicBezTo>
                  <a:cubicBezTo>
                    <a:pt x="71" y="16"/>
                    <a:pt x="71" y="16"/>
                    <a:pt x="72" y="17"/>
                  </a:cubicBezTo>
                  <a:cubicBezTo>
                    <a:pt x="72" y="17"/>
                    <a:pt x="72" y="17"/>
                    <a:pt x="73" y="17"/>
                  </a:cubicBezTo>
                  <a:cubicBezTo>
                    <a:pt x="73" y="18"/>
                    <a:pt x="73" y="18"/>
                    <a:pt x="73" y="18"/>
                  </a:cubicBezTo>
                  <a:cubicBezTo>
                    <a:pt x="74" y="19"/>
                    <a:pt x="74" y="19"/>
                    <a:pt x="75" y="20"/>
                  </a:cubicBezTo>
                  <a:cubicBezTo>
                    <a:pt x="75" y="20"/>
                    <a:pt x="75" y="20"/>
                    <a:pt x="75" y="20"/>
                  </a:cubicBezTo>
                  <a:cubicBezTo>
                    <a:pt x="73" y="20"/>
                    <a:pt x="74" y="20"/>
                    <a:pt x="73" y="19"/>
                  </a:cubicBezTo>
                  <a:cubicBezTo>
                    <a:pt x="72" y="21"/>
                    <a:pt x="73" y="22"/>
                    <a:pt x="73" y="23"/>
                  </a:cubicBezTo>
                  <a:cubicBezTo>
                    <a:pt x="73" y="23"/>
                    <a:pt x="73" y="23"/>
                    <a:pt x="73" y="23"/>
                  </a:cubicBezTo>
                  <a:cubicBezTo>
                    <a:pt x="74" y="24"/>
                    <a:pt x="74" y="24"/>
                    <a:pt x="74" y="24"/>
                  </a:cubicBezTo>
                  <a:cubicBezTo>
                    <a:pt x="75" y="24"/>
                    <a:pt x="78" y="27"/>
                    <a:pt x="79" y="28"/>
                  </a:cubicBezTo>
                  <a:cubicBezTo>
                    <a:pt x="81" y="28"/>
                    <a:pt x="80" y="28"/>
                    <a:pt x="82" y="28"/>
                  </a:cubicBezTo>
                  <a:cubicBezTo>
                    <a:pt x="82" y="28"/>
                    <a:pt x="82" y="28"/>
                    <a:pt x="82" y="28"/>
                  </a:cubicBezTo>
                  <a:cubicBezTo>
                    <a:pt x="84" y="27"/>
                    <a:pt x="84" y="27"/>
                    <a:pt x="84" y="27"/>
                  </a:cubicBezTo>
                  <a:cubicBezTo>
                    <a:pt x="84" y="27"/>
                    <a:pt x="84" y="27"/>
                    <a:pt x="85" y="27"/>
                  </a:cubicBezTo>
                  <a:cubicBezTo>
                    <a:pt x="85" y="27"/>
                    <a:pt x="85" y="27"/>
                    <a:pt x="85" y="27"/>
                  </a:cubicBezTo>
                  <a:cubicBezTo>
                    <a:pt x="86" y="28"/>
                    <a:pt x="86" y="28"/>
                    <a:pt x="86" y="29"/>
                  </a:cubicBezTo>
                  <a:cubicBezTo>
                    <a:pt x="87" y="30"/>
                    <a:pt x="87" y="30"/>
                    <a:pt x="87" y="30"/>
                  </a:cubicBezTo>
                  <a:cubicBezTo>
                    <a:pt x="87" y="30"/>
                    <a:pt x="87" y="30"/>
                    <a:pt x="87" y="30"/>
                  </a:cubicBezTo>
                  <a:cubicBezTo>
                    <a:pt x="86" y="30"/>
                    <a:pt x="86" y="30"/>
                    <a:pt x="86" y="30"/>
                  </a:cubicBezTo>
                  <a:cubicBezTo>
                    <a:pt x="85" y="31"/>
                    <a:pt x="85" y="31"/>
                    <a:pt x="85" y="31"/>
                  </a:cubicBezTo>
                  <a:cubicBezTo>
                    <a:pt x="85" y="31"/>
                    <a:pt x="85" y="31"/>
                    <a:pt x="85" y="31"/>
                  </a:cubicBezTo>
                  <a:cubicBezTo>
                    <a:pt x="85" y="32"/>
                    <a:pt x="88" y="35"/>
                    <a:pt x="88" y="36"/>
                  </a:cubicBezTo>
                  <a:cubicBezTo>
                    <a:pt x="88" y="37"/>
                    <a:pt x="88" y="38"/>
                    <a:pt x="87" y="39"/>
                  </a:cubicBezTo>
                  <a:cubicBezTo>
                    <a:pt x="86" y="40"/>
                    <a:pt x="85" y="41"/>
                    <a:pt x="84" y="42"/>
                  </a:cubicBezTo>
                  <a:cubicBezTo>
                    <a:pt x="82" y="41"/>
                    <a:pt x="82" y="41"/>
                    <a:pt x="82" y="41"/>
                  </a:cubicBezTo>
                  <a:cubicBezTo>
                    <a:pt x="80" y="42"/>
                    <a:pt x="80" y="42"/>
                    <a:pt x="80" y="42"/>
                  </a:cubicBezTo>
                  <a:cubicBezTo>
                    <a:pt x="79" y="41"/>
                    <a:pt x="79" y="41"/>
                    <a:pt x="79" y="41"/>
                  </a:cubicBezTo>
                  <a:cubicBezTo>
                    <a:pt x="78" y="41"/>
                    <a:pt x="79" y="41"/>
                    <a:pt x="78" y="41"/>
                  </a:cubicBezTo>
                  <a:cubicBezTo>
                    <a:pt x="77" y="42"/>
                    <a:pt x="77" y="42"/>
                    <a:pt x="77" y="42"/>
                  </a:cubicBezTo>
                  <a:cubicBezTo>
                    <a:pt x="77" y="42"/>
                    <a:pt x="77" y="42"/>
                    <a:pt x="77" y="42"/>
                  </a:cubicBezTo>
                  <a:cubicBezTo>
                    <a:pt x="77" y="42"/>
                    <a:pt x="77" y="42"/>
                    <a:pt x="76" y="43"/>
                  </a:cubicBezTo>
                  <a:cubicBezTo>
                    <a:pt x="76" y="43"/>
                    <a:pt x="76" y="43"/>
                    <a:pt x="75" y="43"/>
                  </a:cubicBezTo>
                  <a:cubicBezTo>
                    <a:pt x="75" y="43"/>
                    <a:pt x="75" y="43"/>
                    <a:pt x="75" y="43"/>
                  </a:cubicBezTo>
                  <a:cubicBezTo>
                    <a:pt x="74" y="44"/>
                    <a:pt x="74" y="44"/>
                    <a:pt x="74" y="44"/>
                  </a:cubicBezTo>
                  <a:cubicBezTo>
                    <a:pt x="74" y="44"/>
                    <a:pt x="74" y="44"/>
                    <a:pt x="74" y="44"/>
                  </a:cubicBezTo>
                  <a:cubicBezTo>
                    <a:pt x="74" y="44"/>
                    <a:pt x="74" y="44"/>
                    <a:pt x="74" y="44"/>
                  </a:cubicBezTo>
                  <a:cubicBezTo>
                    <a:pt x="74" y="45"/>
                    <a:pt x="74" y="45"/>
                    <a:pt x="74" y="45"/>
                  </a:cubicBezTo>
                  <a:cubicBezTo>
                    <a:pt x="74" y="45"/>
                    <a:pt x="74" y="45"/>
                    <a:pt x="74" y="45"/>
                  </a:cubicBezTo>
                  <a:cubicBezTo>
                    <a:pt x="74" y="46"/>
                    <a:pt x="74" y="46"/>
                    <a:pt x="74" y="46"/>
                  </a:cubicBezTo>
                  <a:cubicBezTo>
                    <a:pt x="74" y="46"/>
                    <a:pt x="74" y="46"/>
                    <a:pt x="74" y="46"/>
                  </a:cubicBezTo>
                  <a:cubicBezTo>
                    <a:pt x="73" y="46"/>
                    <a:pt x="73" y="46"/>
                    <a:pt x="73" y="46"/>
                  </a:cubicBezTo>
                  <a:cubicBezTo>
                    <a:pt x="72" y="46"/>
                    <a:pt x="72" y="46"/>
                    <a:pt x="72" y="46"/>
                  </a:cubicBezTo>
                  <a:cubicBezTo>
                    <a:pt x="72" y="46"/>
                    <a:pt x="72" y="46"/>
                    <a:pt x="72" y="46"/>
                  </a:cubicBezTo>
                  <a:cubicBezTo>
                    <a:pt x="69" y="46"/>
                    <a:pt x="68" y="47"/>
                    <a:pt x="68" y="47"/>
                  </a:cubicBezTo>
                  <a:cubicBezTo>
                    <a:pt x="67" y="47"/>
                    <a:pt x="67" y="47"/>
                    <a:pt x="67" y="47"/>
                  </a:cubicBezTo>
                  <a:cubicBezTo>
                    <a:pt x="67" y="47"/>
                    <a:pt x="67" y="47"/>
                    <a:pt x="67" y="47"/>
                  </a:cubicBezTo>
                  <a:cubicBezTo>
                    <a:pt x="67" y="46"/>
                    <a:pt x="67" y="46"/>
                    <a:pt x="67" y="46"/>
                  </a:cubicBezTo>
                  <a:cubicBezTo>
                    <a:pt x="60" y="45"/>
                    <a:pt x="66" y="46"/>
                    <a:pt x="58" y="45"/>
                  </a:cubicBezTo>
                  <a:cubicBezTo>
                    <a:pt x="58" y="45"/>
                    <a:pt x="58" y="45"/>
                    <a:pt x="58" y="45"/>
                  </a:cubicBezTo>
                  <a:cubicBezTo>
                    <a:pt x="58" y="45"/>
                    <a:pt x="58" y="45"/>
                    <a:pt x="58" y="45"/>
                  </a:cubicBezTo>
                  <a:cubicBezTo>
                    <a:pt x="57" y="45"/>
                    <a:pt x="57" y="45"/>
                    <a:pt x="57" y="45"/>
                  </a:cubicBezTo>
                  <a:cubicBezTo>
                    <a:pt x="56" y="46"/>
                    <a:pt x="57" y="46"/>
                    <a:pt x="56" y="46"/>
                  </a:cubicBezTo>
                  <a:cubicBezTo>
                    <a:pt x="55" y="47"/>
                    <a:pt x="55" y="47"/>
                    <a:pt x="55" y="47"/>
                  </a:cubicBezTo>
                  <a:cubicBezTo>
                    <a:pt x="54" y="47"/>
                    <a:pt x="54" y="47"/>
                    <a:pt x="54" y="47"/>
                  </a:cubicBezTo>
                  <a:cubicBezTo>
                    <a:pt x="54" y="47"/>
                    <a:pt x="54" y="47"/>
                    <a:pt x="54" y="47"/>
                  </a:cubicBezTo>
                  <a:cubicBezTo>
                    <a:pt x="53" y="46"/>
                    <a:pt x="53" y="46"/>
                    <a:pt x="51" y="47"/>
                  </a:cubicBezTo>
                  <a:cubicBezTo>
                    <a:pt x="51" y="46"/>
                    <a:pt x="46" y="46"/>
                    <a:pt x="44" y="46"/>
                  </a:cubicBezTo>
                  <a:cubicBezTo>
                    <a:pt x="44" y="46"/>
                    <a:pt x="44" y="46"/>
                    <a:pt x="44" y="46"/>
                  </a:cubicBezTo>
                  <a:cubicBezTo>
                    <a:pt x="44" y="46"/>
                    <a:pt x="44" y="46"/>
                    <a:pt x="44" y="46"/>
                  </a:cubicBezTo>
                  <a:cubicBezTo>
                    <a:pt x="36" y="47"/>
                    <a:pt x="37" y="46"/>
                    <a:pt x="31" y="47"/>
                  </a:cubicBezTo>
                  <a:cubicBezTo>
                    <a:pt x="31" y="46"/>
                    <a:pt x="31" y="46"/>
                    <a:pt x="31" y="46"/>
                  </a:cubicBezTo>
                  <a:cubicBezTo>
                    <a:pt x="30" y="46"/>
                    <a:pt x="30" y="46"/>
                    <a:pt x="30" y="46"/>
                  </a:cubicBezTo>
                  <a:cubicBezTo>
                    <a:pt x="29" y="49"/>
                    <a:pt x="29" y="50"/>
                    <a:pt x="29" y="51"/>
                  </a:cubicBezTo>
                  <a:cubicBezTo>
                    <a:pt x="29" y="52"/>
                    <a:pt x="29" y="52"/>
                    <a:pt x="30" y="53"/>
                  </a:cubicBezTo>
                  <a:cubicBezTo>
                    <a:pt x="30" y="53"/>
                    <a:pt x="30" y="53"/>
                    <a:pt x="30" y="53"/>
                  </a:cubicBezTo>
                  <a:cubicBezTo>
                    <a:pt x="30" y="53"/>
                    <a:pt x="30" y="53"/>
                    <a:pt x="30" y="53"/>
                  </a:cubicBezTo>
                  <a:cubicBezTo>
                    <a:pt x="30" y="54"/>
                    <a:pt x="30" y="54"/>
                    <a:pt x="30" y="54"/>
                  </a:cubicBezTo>
                  <a:cubicBezTo>
                    <a:pt x="30" y="54"/>
                    <a:pt x="30" y="54"/>
                    <a:pt x="30" y="54"/>
                  </a:cubicBezTo>
                  <a:cubicBezTo>
                    <a:pt x="30" y="55"/>
                    <a:pt x="30" y="55"/>
                    <a:pt x="30" y="55"/>
                  </a:cubicBezTo>
                  <a:cubicBezTo>
                    <a:pt x="31" y="55"/>
                    <a:pt x="31" y="55"/>
                    <a:pt x="31" y="55"/>
                  </a:cubicBezTo>
                  <a:cubicBezTo>
                    <a:pt x="30" y="56"/>
                    <a:pt x="30" y="56"/>
                    <a:pt x="30" y="56"/>
                  </a:cubicBezTo>
                  <a:cubicBezTo>
                    <a:pt x="30" y="59"/>
                    <a:pt x="31" y="57"/>
                    <a:pt x="31" y="60"/>
                  </a:cubicBezTo>
                  <a:cubicBezTo>
                    <a:pt x="30" y="61"/>
                    <a:pt x="30" y="61"/>
                    <a:pt x="30" y="61"/>
                  </a:cubicBezTo>
                  <a:cubicBezTo>
                    <a:pt x="31" y="62"/>
                    <a:pt x="31" y="62"/>
                    <a:pt x="31" y="62"/>
                  </a:cubicBezTo>
                  <a:cubicBezTo>
                    <a:pt x="31" y="63"/>
                    <a:pt x="31" y="63"/>
                    <a:pt x="31" y="64"/>
                  </a:cubicBezTo>
                  <a:cubicBezTo>
                    <a:pt x="31" y="64"/>
                    <a:pt x="31" y="64"/>
                    <a:pt x="31" y="64"/>
                  </a:cubicBezTo>
                  <a:cubicBezTo>
                    <a:pt x="31" y="64"/>
                    <a:pt x="31" y="64"/>
                    <a:pt x="31" y="64"/>
                  </a:cubicBezTo>
                  <a:cubicBezTo>
                    <a:pt x="30" y="64"/>
                    <a:pt x="30" y="64"/>
                    <a:pt x="30" y="64"/>
                  </a:cubicBezTo>
                  <a:cubicBezTo>
                    <a:pt x="29" y="63"/>
                    <a:pt x="29" y="63"/>
                    <a:pt x="28" y="61"/>
                  </a:cubicBezTo>
                  <a:cubicBezTo>
                    <a:pt x="27" y="61"/>
                    <a:pt x="28" y="61"/>
                    <a:pt x="27" y="61"/>
                  </a:cubicBezTo>
                  <a:cubicBezTo>
                    <a:pt x="26" y="59"/>
                    <a:pt x="26" y="59"/>
                    <a:pt x="26" y="59"/>
                  </a:cubicBezTo>
                  <a:cubicBezTo>
                    <a:pt x="25" y="59"/>
                    <a:pt x="25" y="59"/>
                    <a:pt x="25" y="59"/>
                  </a:cubicBezTo>
                  <a:cubicBezTo>
                    <a:pt x="25" y="59"/>
                    <a:pt x="25" y="59"/>
                    <a:pt x="25" y="59"/>
                  </a:cubicBezTo>
                  <a:cubicBezTo>
                    <a:pt x="20" y="58"/>
                    <a:pt x="19" y="58"/>
                    <a:pt x="14" y="61"/>
                  </a:cubicBezTo>
                  <a:cubicBezTo>
                    <a:pt x="13" y="62"/>
                    <a:pt x="13" y="62"/>
                    <a:pt x="13" y="62"/>
                  </a:cubicBezTo>
                  <a:cubicBezTo>
                    <a:pt x="12" y="62"/>
                    <a:pt x="12" y="62"/>
                    <a:pt x="12" y="62"/>
                  </a:cubicBezTo>
                  <a:cubicBezTo>
                    <a:pt x="11" y="61"/>
                    <a:pt x="11" y="61"/>
                    <a:pt x="11" y="61"/>
                  </a:cubicBezTo>
                  <a:cubicBezTo>
                    <a:pt x="11" y="61"/>
                    <a:pt x="11" y="61"/>
                    <a:pt x="11" y="61"/>
                  </a:cubicBezTo>
                  <a:cubicBezTo>
                    <a:pt x="10" y="61"/>
                    <a:pt x="10" y="61"/>
                    <a:pt x="10" y="61"/>
                  </a:cubicBezTo>
                  <a:cubicBezTo>
                    <a:pt x="9" y="61"/>
                    <a:pt x="9" y="61"/>
                    <a:pt x="9" y="61"/>
                  </a:cubicBezTo>
                  <a:cubicBezTo>
                    <a:pt x="8" y="60"/>
                    <a:pt x="8" y="60"/>
                    <a:pt x="8" y="60"/>
                  </a:cubicBezTo>
                  <a:cubicBezTo>
                    <a:pt x="7" y="59"/>
                    <a:pt x="7" y="59"/>
                    <a:pt x="6" y="59"/>
                  </a:cubicBezTo>
                  <a:cubicBezTo>
                    <a:pt x="6" y="57"/>
                    <a:pt x="6" y="57"/>
                    <a:pt x="6" y="57"/>
                  </a:cubicBezTo>
                  <a:cubicBezTo>
                    <a:pt x="5" y="56"/>
                    <a:pt x="5" y="57"/>
                    <a:pt x="4" y="55"/>
                  </a:cubicBezTo>
                  <a:cubicBezTo>
                    <a:pt x="3" y="54"/>
                    <a:pt x="3" y="54"/>
                    <a:pt x="3" y="54"/>
                  </a:cubicBezTo>
                  <a:cubicBezTo>
                    <a:pt x="3" y="54"/>
                    <a:pt x="3" y="54"/>
                    <a:pt x="3" y="54"/>
                  </a:cubicBezTo>
                  <a:cubicBezTo>
                    <a:pt x="1" y="54"/>
                    <a:pt x="1" y="54"/>
                    <a:pt x="1" y="54"/>
                  </a:cubicBezTo>
                  <a:cubicBezTo>
                    <a:pt x="0" y="54"/>
                    <a:pt x="0" y="54"/>
                    <a:pt x="0" y="54"/>
                  </a:cubicBezTo>
                  <a:cubicBezTo>
                    <a:pt x="0" y="53"/>
                    <a:pt x="0" y="53"/>
                    <a:pt x="0" y="53"/>
                  </a:cubicBezTo>
                  <a:cubicBezTo>
                    <a:pt x="0" y="52"/>
                    <a:pt x="0" y="52"/>
                    <a:pt x="0" y="51"/>
                  </a:cubicBezTo>
                  <a:cubicBezTo>
                    <a:pt x="0" y="48"/>
                    <a:pt x="1" y="50"/>
                    <a:pt x="0" y="46"/>
                  </a:cubicBezTo>
                  <a:cubicBezTo>
                    <a:pt x="1" y="45"/>
                    <a:pt x="1" y="45"/>
                    <a:pt x="2" y="45"/>
                  </a:cubicBezTo>
                  <a:cubicBezTo>
                    <a:pt x="2" y="44"/>
                    <a:pt x="2" y="44"/>
                    <a:pt x="2" y="44"/>
                  </a:cubicBezTo>
                  <a:cubicBezTo>
                    <a:pt x="3" y="42"/>
                    <a:pt x="3" y="43"/>
                    <a:pt x="3" y="40"/>
                  </a:cubicBezTo>
                  <a:cubicBezTo>
                    <a:pt x="2" y="39"/>
                    <a:pt x="2" y="40"/>
                    <a:pt x="2" y="38"/>
                  </a:cubicBezTo>
                  <a:cubicBezTo>
                    <a:pt x="2" y="37"/>
                    <a:pt x="2" y="37"/>
                    <a:pt x="2" y="37"/>
                  </a:cubicBezTo>
                  <a:cubicBezTo>
                    <a:pt x="3" y="36"/>
                    <a:pt x="3" y="36"/>
                    <a:pt x="4" y="35"/>
                  </a:cubicBezTo>
                  <a:cubicBezTo>
                    <a:pt x="7" y="35"/>
                    <a:pt x="8" y="35"/>
                    <a:pt x="10" y="33"/>
                  </a:cubicBezTo>
                  <a:cubicBezTo>
                    <a:pt x="11" y="32"/>
                    <a:pt x="11" y="32"/>
                    <a:pt x="11" y="32"/>
                  </a:cubicBezTo>
                  <a:cubicBezTo>
                    <a:pt x="11" y="32"/>
                    <a:pt x="11" y="32"/>
                    <a:pt x="12" y="31"/>
                  </a:cubicBezTo>
                  <a:cubicBezTo>
                    <a:pt x="12" y="29"/>
                    <a:pt x="12" y="29"/>
                    <a:pt x="12" y="28"/>
                  </a:cubicBezTo>
                  <a:cubicBezTo>
                    <a:pt x="11" y="28"/>
                    <a:pt x="12" y="28"/>
                    <a:pt x="11" y="27"/>
                  </a:cubicBezTo>
                  <a:cubicBezTo>
                    <a:pt x="14" y="26"/>
                    <a:pt x="14" y="26"/>
                    <a:pt x="14" y="26"/>
                  </a:cubicBezTo>
                  <a:cubicBezTo>
                    <a:pt x="14" y="25"/>
                    <a:pt x="14" y="25"/>
                    <a:pt x="14" y="25"/>
                  </a:cubicBezTo>
                  <a:cubicBezTo>
                    <a:pt x="14" y="24"/>
                    <a:pt x="14" y="24"/>
                    <a:pt x="13" y="23"/>
                  </a:cubicBezTo>
                  <a:cubicBezTo>
                    <a:pt x="13" y="22"/>
                    <a:pt x="13" y="22"/>
                    <a:pt x="13" y="22"/>
                  </a:cubicBezTo>
                  <a:cubicBezTo>
                    <a:pt x="15" y="20"/>
                    <a:pt x="15" y="20"/>
                    <a:pt x="16" y="19"/>
                  </a:cubicBezTo>
                  <a:cubicBezTo>
                    <a:pt x="17" y="19"/>
                    <a:pt x="17" y="19"/>
                    <a:pt x="17" y="19"/>
                  </a:cubicBezTo>
                  <a:cubicBezTo>
                    <a:pt x="18" y="19"/>
                    <a:pt x="18" y="19"/>
                    <a:pt x="18" y="19"/>
                  </a:cubicBezTo>
                  <a:cubicBezTo>
                    <a:pt x="21" y="21"/>
                    <a:pt x="21" y="21"/>
                    <a:pt x="21" y="21"/>
                  </a:cubicBezTo>
                  <a:cubicBezTo>
                    <a:pt x="22" y="22"/>
                    <a:pt x="22" y="22"/>
                    <a:pt x="22" y="22"/>
                  </a:cubicBezTo>
                  <a:cubicBezTo>
                    <a:pt x="23" y="21"/>
                    <a:pt x="23" y="21"/>
                    <a:pt x="23" y="21"/>
                  </a:cubicBezTo>
                  <a:cubicBezTo>
                    <a:pt x="24" y="21"/>
                    <a:pt x="23" y="21"/>
                    <a:pt x="25" y="20"/>
                  </a:cubicBezTo>
                  <a:cubicBezTo>
                    <a:pt x="25" y="19"/>
                    <a:pt x="25" y="19"/>
                    <a:pt x="25" y="19"/>
                  </a:cubicBezTo>
                  <a:cubicBezTo>
                    <a:pt x="25" y="17"/>
                    <a:pt x="25" y="17"/>
                    <a:pt x="25" y="17"/>
                  </a:cubicBezTo>
                  <a:cubicBezTo>
                    <a:pt x="25" y="16"/>
                    <a:pt x="25" y="16"/>
                    <a:pt x="25" y="16"/>
                  </a:cubicBezTo>
                  <a:cubicBezTo>
                    <a:pt x="26" y="16"/>
                    <a:pt x="26" y="16"/>
                    <a:pt x="26" y="16"/>
                  </a:cubicBezTo>
                  <a:cubicBezTo>
                    <a:pt x="26" y="16"/>
                    <a:pt x="27" y="16"/>
                    <a:pt x="28" y="16"/>
                  </a:cubicBezTo>
                  <a:cubicBezTo>
                    <a:pt x="28" y="16"/>
                    <a:pt x="28" y="16"/>
                    <a:pt x="28" y="16"/>
                  </a:cubicBezTo>
                  <a:cubicBezTo>
                    <a:pt x="29" y="16"/>
                    <a:pt x="29" y="16"/>
                    <a:pt x="29" y="16"/>
                  </a:cubicBezTo>
                  <a:cubicBezTo>
                    <a:pt x="29" y="15"/>
                    <a:pt x="29" y="15"/>
                    <a:pt x="29" y="15"/>
                  </a:cubicBezTo>
                  <a:cubicBezTo>
                    <a:pt x="29" y="13"/>
                    <a:pt x="29" y="13"/>
                    <a:pt x="29" y="13"/>
                  </a:cubicBezTo>
                  <a:cubicBezTo>
                    <a:pt x="32" y="10"/>
                    <a:pt x="33" y="9"/>
                    <a:pt x="34" y="9"/>
                  </a:cubicBezTo>
                  <a:cubicBezTo>
                    <a:pt x="38" y="10"/>
                    <a:pt x="38" y="10"/>
                    <a:pt x="38" y="10"/>
                  </a:cubicBezTo>
                  <a:cubicBezTo>
                    <a:pt x="38" y="10"/>
                    <a:pt x="38" y="10"/>
                    <a:pt x="38" y="10"/>
                  </a:cubicBezTo>
                  <a:cubicBezTo>
                    <a:pt x="39" y="7"/>
                    <a:pt x="39" y="7"/>
                    <a:pt x="39" y="7"/>
                  </a:cubicBezTo>
                  <a:cubicBezTo>
                    <a:pt x="41" y="7"/>
                    <a:pt x="40" y="7"/>
                    <a:pt x="42" y="7"/>
                  </a:cubicBezTo>
                  <a:cubicBezTo>
                    <a:pt x="42" y="6"/>
                    <a:pt x="46" y="4"/>
                    <a:pt x="50" y="3"/>
                  </a:cubicBezTo>
                  <a:cubicBezTo>
                    <a:pt x="50" y="3"/>
                    <a:pt x="51" y="1"/>
                    <a:pt x="53" y="0"/>
                  </a:cubicBezTo>
                  <a:cubicBezTo>
                    <a:pt x="54" y="0"/>
                    <a:pt x="54" y="0"/>
                    <a:pt x="56" y="0"/>
                  </a:cubicBezTo>
                  <a:cubicBezTo>
                    <a:pt x="56" y="0"/>
                    <a:pt x="56" y="0"/>
                    <a:pt x="56" y="0"/>
                  </a:cubicBezTo>
                  <a:cubicBezTo>
                    <a:pt x="57" y="0"/>
                    <a:pt x="57" y="0"/>
                    <a:pt x="57" y="0"/>
                  </a:cubicBezTo>
                  <a:cubicBezTo>
                    <a:pt x="57" y="0"/>
                    <a:pt x="57" y="0"/>
                    <a:pt x="57" y="0"/>
                  </a:cubicBezTo>
                  <a:cubicBezTo>
                    <a:pt x="59" y="0"/>
                    <a:pt x="59" y="0"/>
                    <a:pt x="59" y="0"/>
                  </a:cubicBezTo>
                  <a:cubicBezTo>
                    <a:pt x="62" y="1"/>
                    <a:pt x="61" y="1"/>
                    <a:pt x="64" y="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5">
              <a:extLst>
                <a:ext uri="{FF2B5EF4-FFF2-40B4-BE49-F238E27FC236}">
                  <a16:creationId xmlns:a16="http://schemas.microsoft.com/office/drawing/2014/main" id="{688D5131-9720-412A-A2CA-B7EE7A0D1C2C}"/>
                </a:ext>
              </a:extLst>
            </p:cNvPr>
            <p:cNvSpPr>
              <a:spLocks/>
            </p:cNvSpPr>
            <p:nvPr/>
          </p:nvSpPr>
          <p:spPr bwMode="auto">
            <a:xfrm>
              <a:off x="12737372" y="6727396"/>
              <a:ext cx="289703" cy="189968"/>
            </a:xfrm>
            <a:custGeom>
              <a:avLst/>
              <a:gdLst>
                <a:gd name="T0" fmla="*/ 70 w 70"/>
                <a:gd name="T1" fmla="*/ 11 h 46"/>
                <a:gd name="T2" fmla="*/ 67 w 70"/>
                <a:gd name="T3" fmla="*/ 13 h 46"/>
                <a:gd name="T4" fmla="*/ 64 w 70"/>
                <a:gd name="T5" fmla="*/ 15 h 46"/>
                <a:gd name="T6" fmla="*/ 63 w 70"/>
                <a:gd name="T7" fmla="*/ 23 h 46"/>
                <a:gd name="T8" fmla="*/ 61 w 70"/>
                <a:gd name="T9" fmla="*/ 24 h 46"/>
                <a:gd name="T10" fmla="*/ 64 w 70"/>
                <a:gd name="T11" fmla="*/ 34 h 46"/>
                <a:gd name="T12" fmla="*/ 63 w 70"/>
                <a:gd name="T13" fmla="*/ 34 h 46"/>
                <a:gd name="T14" fmla="*/ 62 w 70"/>
                <a:gd name="T15" fmla="*/ 35 h 46"/>
                <a:gd name="T16" fmla="*/ 59 w 70"/>
                <a:gd name="T17" fmla="*/ 35 h 46"/>
                <a:gd name="T18" fmla="*/ 55 w 70"/>
                <a:gd name="T19" fmla="*/ 33 h 46"/>
                <a:gd name="T20" fmla="*/ 53 w 70"/>
                <a:gd name="T21" fmla="*/ 33 h 46"/>
                <a:gd name="T22" fmla="*/ 48 w 70"/>
                <a:gd name="T23" fmla="*/ 35 h 46"/>
                <a:gd name="T24" fmla="*/ 47 w 70"/>
                <a:gd name="T25" fmla="*/ 37 h 46"/>
                <a:gd name="T26" fmla="*/ 46 w 70"/>
                <a:gd name="T27" fmla="*/ 37 h 46"/>
                <a:gd name="T28" fmla="*/ 45 w 70"/>
                <a:gd name="T29" fmla="*/ 38 h 46"/>
                <a:gd name="T30" fmla="*/ 44 w 70"/>
                <a:gd name="T31" fmla="*/ 38 h 46"/>
                <a:gd name="T32" fmla="*/ 42 w 70"/>
                <a:gd name="T33" fmla="*/ 39 h 46"/>
                <a:gd name="T34" fmla="*/ 43 w 70"/>
                <a:gd name="T35" fmla="*/ 40 h 46"/>
                <a:gd name="T36" fmla="*/ 43 w 70"/>
                <a:gd name="T37" fmla="*/ 43 h 46"/>
                <a:gd name="T38" fmla="*/ 39 w 70"/>
                <a:gd name="T39" fmla="*/ 44 h 46"/>
                <a:gd name="T40" fmla="*/ 29 w 70"/>
                <a:gd name="T41" fmla="*/ 43 h 46"/>
                <a:gd name="T42" fmla="*/ 28 w 70"/>
                <a:gd name="T43" fmla="*/ 44 h 46"/>
                <a:gd name="T44" fmla="*/ 25 w 70"/>
                <a:gd name="T45" fmla="*/ 41 h 46"/>
                <a:gd name="T46" fmla="*/ 23 w 70"/>
                <a:gd name="T47" fmla="*/ 41 h 46"/>
                <a:gd name="T48" fmla="*/ 19 w 70"/>
                <a:gd name="T49" fmla="*/ 42 h 46"/>
                <a:gd name="T50" fmla="*/ 18 w 70"/>
                <a:gd name="T51" fmla="*/ 42 h 46"/>
                <a:gd name="T52" fmla="*/ 10 w 70"/>
                <a:gd name="T53" fmla="*/ 43 h 46"/>
                <a:gd name="T54" fmla="*/ 7 w 70"/>
                <a:gd name="T55" fmla="*/ 44 h 46"/>
                <a:gd name="T56" fmla="*/ 7 w 70"/>
                <a:gd name="T57" fmla="*/ 40 h 46"/>
                <a:gd name="T58" fmla="*/ 8 w 70"/>
                <a:gd name="T59" fmla="*/ 38 h 46"/>
                <a:gd name="T60" fmla="*/ 7 w 70"/>
                <a:gd name="T61" fmla="*/ 38 h 46"/>
                <a:gd name="T62" fmla="*/ 5 w 70"/>
                <a:gd name="T63" fmla="*/ 34 h 46"/>
                <a:gd name="T64" fmla="*/ 1 w 70"/>
                <a:gd name="T65" fmla="*/ 29 h 46"/>
                <a:gd name="T66" fmla="*/ 3 w 70"/>
                <a:gd name="T67" fmla="*/ 27 h 46"/>
                <a:gd name="T68" fmla="*/ 2 w 70"/>
                <a:gd name="T69" fmla="*/ 26 h 46"/>
                <a:gd name="T70" fmla="*/ 2 w 70"/>
                <a:gd name="T71" fmla="*/ 23 h 46"/>
                <a:gd name="T72" fmla="*/ 2 w 70"/>
                <a:gd name="T73" fmla="*/ 21 h 46"/>
                <a:gd name="T74" fmla="*/ 4 w 70"/>
                <a:gd name="T75" fmla="*/ 21 h 46"/>
                <a:gd name="T76" fmla="*/ 6 w 70"/>
                <a:gd name="T77" fmla="*/ 19 h 46"/>
                <a:gd name="T78" fmla="*/ 8 w 70"/>
                <a:gd name="T79" fmla="*/ 16 h 46"/>
                <a:gd name="T80" fmla="*/ 5 w 70"/>
                <a:gd name="T81" fmla="*/ 14 h 46"/>
                <a:gd name="T82" fmla="*/ 2 w 70"/>
                <a:gd name="T83" fmla="*/ 11 h 46"/>
                <a:gd name="T84" fmla="*/ 1 w 70"/>
                <a:gd name="T85" fmla="*/ 7 h 46"/>
                <a:gd name="T86" fmla="*/ 3 w 70"/>
                <a:gd name="T87" fmla="*/ 2 h 46"/>
                <a:gd name="T88" fmla="*/ 4 w 70"/>
                <a:gd name="T89" fmla="*/ 1 h 46"/>
                <a:gd name="T90" fmla="*/ 8 w 70"/>
                <a:gd name="T91" fmla="*/ 2 h 46"/>
                <a:gd name="T92" fmla="*/ 8 w 70"/>
                <a:gd name="T93" fmla="*/ 3 h 46"/>
                <a:gd name="T94" fmla="*/ 6 w 70"/>
                <a:gd name="T95" fmla="*/ 4 h 46"/>
                <a:gd name="T96" fmla="*/ 6 w 70"/>
                <a:gd name="T97" fmla="*/ 6 h 46"/>
                <a:gd name="T98" fmla="*/ 10 w 70"/>
                <a:gd name="T99" fmla="*/ 6 h 46"/>
                <a:gd name="T100" fmla="*/ 24 w 70"/>
                <a:gd name="T101" fmla="*/ 7 h 46"/>
                <a:gd name="T102" fmla="*/ 39 w 70"/>
                <a:gd name="T103" fmla="*/ 7 h 46"/>
                <a:gd name="T104" fmla="*/ 54 w 70"/>
                <a:gd name="T105" fmla="*/ 1 h 46"/>
                <a:gd name="T106" fmla="*/ 59 w 70"/>
                <a:gd name="T107" fmla="*/ 3 h 46"/>
                <a:gd name="T108" fmla="*/ 61 w 70"/>
                <a:gd name="T109" fmla="*/ 4 h 46"/>
                <a:gd name="T110" fmla="*/ 63 w 70"/>
                <a:gd name="T111" fmla="*/ 4 h 46"/>
                <a:gd name="T112" fmla="*/ 70 w 70"/>
                <a:gd name="T113"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 h="46">
                  <a:moveTo>
                    <a:pt x="70" y="8"/>
                  </a:moveTo>
                  <a:cubicBezTo>
                    <a:pt x="70" y="11"/>
                    <a:pt x="70" y="11"/>
                    <a:pt x="70" y="11"/>
                  </a:cubicBezTo>
                  <a:cubicBezTo>
                    <a:pt x="69" y="13"/>
                    <a:pt x="69" y="13"/>
                    <a:pt x="69" y="13"/>
                  </a:cubicBezTo>
                  <a:cubicBezTo>
                    <a:pt x="67" y="13"/>
                    <a:pt x="67" y="13"/>
                    <a:pt x="67" y="13"/>
                  </a:cubicBezTo>
                  <a:cubicBezTo>
                    <a:pt x="65" y="13"/>
                    <a:pt x="65" y="13"/>
                    <a:pt x="65" y="13"/>
                  </a:cubicBezTo>
                  <a:cubicBezTo>
                    <a:pt x="64" y="15"/>
                    <a:pt x="64" y="15"/>
                    <a:pt x="64" y="15"/>
                  </a:cubicBezTo>
                  <a:cubicBezTo>
                    <a:pt x="64" y="16"/>
                    <a:pt x="64" y="15"/>
                    <a:pt x="63" y="16"/>
                  </a:cubicBezTo>
                  <a:cubicBezTo>
                    <a:pt x="63" y="19"/>
                    <a:pt x="63" y="18"/>
                    <a:pt x="63" y="23"/>
                  </a:cubicBezTo>
                  <a:cubicBezTo>
                    <a:pt x="62" y="23"/>
                    <a:pt x="62" y="23"/>
                    <a:pt x="62" y="23"/>
                  </a:cubicBezTo>
                  <a:cubicBezTo>
                    <a:pt x="61" y="24"/>
                    <a:pt x="61" y="24"/>
                    <a:pt x="61" y="24"/>
                  </a:cubicBezTo>
                  <a:cubicBezTo>
                    <a:pt x="58" y="27"/>
                    <a:pt x="58" y="27"/>
                    <a:pt x="58" y="27"/>
                  </a:cubicBezTo>
                  <a:cubicBezTo>
                    <a:pt x="61" y="29"/>
                    <a:pt x="59" y="27"/>
                    <a:pt x="64" y="34"/>
                  </a:cubicBezTo>
                  <a:cubicBezTo>
                    <a:pt x="64" y="35"/>
                    <a:pt x="64" y="35"/>
                    <a:pt x="64" y="35"/>
                  </a:cubicBezTo>
                  <a:cubicBezTo>
                    <a:pt x="63" y="34"/>
                    <a:pt x="63" y="34"/>
                    <a:pt x="63" y="34"/>
                  </a:cubicBezTo>
                  <a:cubicBezTo>
                    <a:pt x="62" y="35"/>
                    <a:pt x="62" y="35"/>
                    <a:pt x="62" y="35"/>
                  </a:cubicBezTo>
                  <a:cubicBezTo>
                    <a:pt x="62" y="35"/>
                    <a:pt x="62" y="35"/>
                    <a:pt x="62" y="35"/>
                  </a:cubicBezTo>
                  <a:cubicBezTo>
                    <a:pt x="61" y="35"/>
                    <a:pt x="61" y="35"/>
                    <a:pt x="60" y="35"/>
                  </a:cubicBezTo>
                  <a:cubicBezTo>
                    <a:pt x="59" y="35"/>
                    <a:pt x="59" y="35"/>
                    <a:pt x="59" y="35"/>
                  </a:cubicBezTo>
                  <a:cubicBezTo>
                    <a:pt x="58" y="35"/>
                    <a:pt x="57" y="34"/>
                    <a:pt x="56" y="33"/>
                  </a:cubicBezTo>
                  <a:cubicBezTo>
                    <a:pt x="55" y="33"/>
                    <a:pt x="55" y="33"/>
                    <a:pt x="55" y="33"/>
                  </a:cubicBezTo>
                  <a:cubicBezTo>
                    <a:pt x="55" y="33"/>
                    <a:pt x="55" y="33"/>
                    <a:pt x="55" y="33"/>
                  </a:cubicBezTo>
                  <a:cubicBezTo>
                    <a:pt x="53" y="33"/>
                    <a:pt x="53" y="33"/>
                    <a:pt x="53" y="33"/>
                  </a:cubicBezTo>
                  <a:cubicBezTo>
                    <a:pt x="52" y="34"/>
                    <a:pt x="52" y="34"/>
                    <a:pt x="52" y="34"/>
                  </a:cubicBezTo>
                  <a:cubicBezTo>
                    <a:pt x="51" y="35"/>
                    <a:pt x="50" y="35"/>
                    <a:pt x="48" y="35"/>
                  </a:cubicBezTo>
                  <a:cubicBezTo>
                    <a:pt x="48" y="35"/>
                    <a:pt x="48" y="35"/>
                    <a:pt x="48" y="35"/>
                  </a:cubicBezTo>
                  <a:cubicBezTo>
                    <a:pt x="48" y="36"/>
                    <a:pt x="48" y="36"/>
                    <a:pt x="47" y="37"/>
                  </a:cubicBezTo>
                  <a:cubicBezTo>
                    <a:pt x="47" y="37"/>
                    <a:pt x="47" y="37"/>
                    <a:pt x="47" y="37"/>
                  </a:cubicBezTo>
                  <a:cubicBezTo>
                    <a:pt x="46" y="37"/>
                    <a:pt x="46" y="37"/>
                    <a:pt x="46" y="37"/>
                  </a:cubicBezTo>
                  <a:cubicBezTo>
                    <a:pt x="45" y="38"/>
                    <a:pt x="45" y="38"/>
                    <a:pt x="45" y="38"/>
                  </a:cubicBezTo>
                  <a:cubicBezTo>
                    <a:pt x="45" y="38"/>
                    <a:pt x="45" y="38"/>
                    <a:pt x="45" y="38"/>
                  </a:cubicBezTo>
                  <a:cubicBezTo>
                    <a:pt x="45" y="39"/>
                    <a:pt x="45" y="39"/>
                    <a:pt x="45" y="39"/>
                  </a:cubicBezTo>
                  <a:cubicBezTo>
                    <a:pt x="44" y="38"/>
                    <a:pt x="44" y="38"/>
                    <a:pt x="44" y="38"/>
                  </a:cubicBezTo>
                  <a:cubicBezTo>
                    <a:pt x="43" y="38"/>
                    <a:pt x="43" y="38"/>
                    <a:pt x="43" y="38"/>
                  </a:cubicBezTo>
                  <a:cubicBezTo>
                    <a:pt x="42" y="39"/>
                    <a:pt x="42" y="39"/>
                    <a:pt x="42" y="39"/>
                  </a:cubicBezTo>
                  <a:cubicBezTo>
                    <a:pt x="42" y="40"/>
                    <a:pt x="42" y="40"/>
                    <a:pt x="42" y="40"/>
                  </a:cubicBezTo>
                  <a:cubicBezTo>
                    <a:pt x="43" y="40"/>
                    <a:pt x="43" y="40"/>
                    <a:pt x="43" y="40"/>
                  </a:cubicBezTo>
                  <a:cubicBezTo>
                    <a:pt x="43" y="42"/>
                    <a:pt x="43" y="41"/>
                    <a:pt x="43" y="43"/>
                  </a:cubicBezTo>
                  <a:cubicBezTo>
                    <a:pt x="43" y="43"/>
                    <a:pt x="43" y="43"/>
                    <a:pt x="43" y="43"/>
                  </a:cubicBezTo>
                  <a:cubicBezTo>
                    <a:pt x="42" y="44"/>
                    <a:pt x="42" y="44"/>
                    <a:pt x="41" y="45"/>
                  </a:cubicBezTo>
                  <a:cubicBezTo>
                    <a:pt x="39" y="44"/>
                    <a:pt x="39" y="44"/>
                    <a:pt x="39" y="44"/>
                  </a:cubicBezTo>
                  <a:cubicBezTo>
                    <a:pt x="39" y="44"/>
                    <a:pt x="33" y="46"/>
                    <a:pt x="33" y="46"/>
                  </a:cubicBezTo>
                  <a:cubicBezTo>
                    <a:pt x="31" y="44"/>
                    <a:pt x="31" y="44"/>
                    <a:pt x="29" y="43"/>
                  </a:cubicBezTo>
                  <a:cubicBezTo>
                    <a:pt x="28" y="44"/>
                    <a:pt x="28" y="44"/>
                    <a:pt x="28" y="44"/>
                  </a:cubicBezTo>
                  <a:cubicBezTo>
                    <a:pt x="28" y="44"/>
                    <a:pt x="28" y="44"/>
                    <a:pt x="28" y="44"/>
                  </a:cubicBezTo>
                  <a:cubicBezTo>
                    <a:pt x="27" y="43"/>
                    <a:pt x="27" y="43"/>
                    <a:pt x="26" y="43"/>
                  </a:cubicBezTo>
                  <a:cubicBezTo>
                    <a:pt x="25" y="42"/>
                    <a:pt x="25" y="42"/>
                    <a:pt x="25" y="41"/>
                  </a:cubicBezTo>
                  <a:cubicBezTo>
                    <a:pt x="24" y="41"/>
                    <a:pt x="24" y="41"/>
                    <a:pt x="24" y="41"/>
                  </a:cubicBezTo>
                  <a:cubicBezTo>
                    <a:pt x="23" y="41"/>
                    <a:pt x="23" y="41"/>
                    <a:pt x="23" y="41"/>
                  </a:cubicBezTo>
                  <a:cubicBezTo>
                    <a:pt x="19" y="41"/>
                    <a:pt x="24" y="41"/>
                    <a:pt x="20" y="41"/>
                  </a:cubicBezTo>
                  <a:cubicBezTo>
                    <a:pt x="19" y="42"/>
                    <a:pt x="19" y="42"/>
                    <a:pt x="19" y="42"/>
                  </a:cubicBezTo>
                  <a:cubicBezTo>
                    <a:pt x="19" y="42"/>
                    <a:pt x="19" y="42"/>
                    <a:pt x="19" y="42"/>
                  </a:cubicBezTo>
                  <a:cubicBezTo>
                    <a:pt x="18" y="42"/>
                    <a:pt x="18" y="42"/>
                    <a:pt x="18" y="42"/>
                  </a:cubicBezTo>
                  <a:cubicBezTo>
                    <a:pt x="15" y="44"/>
                    <a:pt x="15" y="44"/>
                    <a:pt x="13" y="43"/>
                  </a:cubicBezTo>
                  <a:cubicBezTo>
                    <a:pt x="12" y="43"/>
                    <a:pt x="12" y="43"/>
                    <a:pt x="10" y="43"/>
                  </a:cubicBezTo>
                  <a:cubicBezTo>
                    <a:pt x="10" y="44"/>
                    <a:pt x="10" y="44"/>
                    <a:pt x="10" y="44"/>
                  </a:cubicBezTo>
                  <a:cubicBezTo>
                    <a:pt x="8" y="44"/>
                    <a:pt x="8" y="44"/>
                    <a:pt x="7" y="44"/>
                  </a:cubicBezTo>
                  <a:cubicBezTo>
                    <a:pt x="7" y="44"/>
                    <a:pt x="7" y="44"/>
                    <a:pt x="7" y="44"/>
                  </a:cubicBezTo>
                  <a:cubicBezTo>
                    <a:pt x="7" y="40"/>
                    <a:pt x="7" y="40"/>
                    <a:pt x="7" y="40"/>
                  </a:cubicBezTo>
                  <a:cubicBezTo>
                    <a:pt x="8" y="39"/>
                    <a:pt x="8" y="39"/>
                    <a:pt x="8" y="39"/>
                  </a:cubicBezTo>
                  <a:cubicBezTo>
                    <a:pt x="8" y="38"/>
                    <a:pt x="8" y="38"/>
                    <a:pt x="8" y="38"/>
                  </a:cubicBezTo>
                  <a:cubicBezTo>
                    <a:pt x="8" y="38"/>
                    <a:pt x="8" y="38"/>
                    <a:pt x="8" y="38"/>
                  </a:cubicBezTo>
                  <a:cubicBezTo>
                    <a:pt x="7" y="38"/>
                    <a:pt x="7" y="38"/>
                    <a:pt x="7" y="38"/>
                  </a:cubicBezTo>
                  <a:cubicBezTo>
                    <a:pt x="7" y="36"/>
                    <a:pt x="6" y="36"/>
                    <a:pt x="6" y="34"/>
                  </a:cubicBezTo>
                  <a:cubicBezTo>
                    <a:pt x="5" y="34"/>
                    <a:pt x="5" y="34"/>
                    <a:pt x="5" y="34"/>
                  </a:cubicBezTo>
                  <a:cubicBezTo>
                    <a:pt x="3" y="33"/>
                    <a:pt x="2" y="32"/>
                    <a:pt x="0" y="30"/>
                  </a:cubicBezTo>
                  <a:cubicBezTo>
                    <a:pt x="1" y="29"/>
                    <a:pt x="1" y="29"/>
                    <a:pt x="1" y="29"/>
                  </a:cubicBezTo>
                  <a:cubicBezTo>
                    <a:pt x="2" y="29"/>
                    <a:pt x="2" y="28"/>
                    <a:pt x="2" y="28"/>
                  </a:cubicBezTo>
                  <a:cubicBezTo>
                    <a:pt x="3" y="27"/>
                    <a:pt x="3" y="27"/>
                    <a:pt x="3" y="27"/>
                  </a:cubicBezTo>
                  <a:cubicBezTo>
                    <a:pt x="2" y="27"/>
                    <a:pt x="2" y="27"/>
                    <a:pt x="2" y="27"/>
                  </a:cubicBezTo>
                  <a:cubicBezTo>
                    <a:pt x="2" y="26"/>
                    <a:pt x="2" y="26"/>
                    <a:pt x="2" y="26"/>
                  </a:cubicBezTo>
                  <a:cubicBezTo>
                    <a:pt x="1" y="25"/>
                    <a:pt x="1" y="25"/>
                    <a:pt x="1" y="25"/>
                  </a:cubicBezTo>
                  <a:cubicBezTo>
                    <a:pt x="2" y="23"/>
                    <a:pt x="2" y="23"/>
                    <a:pt x="2" y="23"/>
                  </a:cubicBezTo>
                  <a:cubicBezTo>
                    <a:pt x="1" y="22"/>
                    <a:pt x="1" y="22"/>
                    <a:pt x="1" y="22"/>
                  </a:cubicBezTo>
                  <a:cubicBezTo>
                    <a:pt x="2" y="21"/>
                    <a:pt x="2" y="21"/>
                    <a:pt x="2" y="21"/>
                  </a:cubicBezTo>
                  <a:cubicBezTo>
                    <a:pt x="2" y="21"/>
                    <a:pt x="2" y="21"/>
                    <a:pt x="2" y="21"/>
                  </a:cubicBezTo>
                  <a:cubicBezTo>
                    <a:pt x="3" y="21"/>
                    <a:pt x="4" y="21"/>
                    <a:pt x="4" y="21"/>
                  </a:cubicBezTo>
                  <a:cubicBezTo>
                    <a:pt x="6" y="19"/>
                    <a:pt x="6" y="19"/>
                    <a:pt x="6" y="19"/>
                  </a:cubicBezTo>
                  <a:cubicBezTo>
                    <a:pt x="6" y="19"/>
                    <a:pt x="6" y="19"/>
                    <a:pt x="6" y="19"/>
                  </a:cubicBezTo>
                  <a:cubicBezTo>
                    <a:pt x="7" y="18"/>
                    <a:pt x="7" y="18"/>
                    <a:pt x="7" y="18"/>
                  </a:cubicBezTo>
                  <a:cubicBezTo>
                    <a:pt x="7" y="17"/>
                    <a:pt x="7" y="17"/>
                    <a:pt x="8" y="16"/>
                  </a:cubicBezTo>
                  <a:cubicBezTo>
                    <a:pt x="6" y="15"/>
                    <a:pt x="6" y="15"/>
                    <a:pt x="6" y="15"/>
                  </a:cubicBezTo>
                  <a:cubicBezTo>
                    <a:pt x="6" y="14"/>
                    <a:pt x="6" y="15"/>
                    <a:pt x="5" y="14"/>
                  </a:cubicBezTo>
                  <a:cubicBezTo>
                    <a:pt x="4" y="13"/>
                    <a:pt x="5" y="13"/>
                    <a:pt x="3" y="12"/>
                  </a:cubicBezTo>
                  <a:cubicBezTo>
                    <a:pt x="2" y="11"/>
                    <a:pt x="2" y="11"/>
                    <a:pt x="2" y="11"/>
                  </a:cubicBezTo>
                  <a:cubicBezTo>
                    <a:pt x="2" y="10"/>
                    <a:pt x="2" y="9"/>
                    <a:pt x="1" y="8"/>
                  </a:cubicBezTo>
                  <a:cubicBezTo>
                    <a:pt x="1" y="8"/>
                    <a:pt x="1" y="8"/>
                    <a:pt x="1" y="7"/>
                  </a:cubicBezTo>
                  <a:cubicBezTo>
                    <a:pt x="1" y="6"/>
                    <a:pt x="1" y="5"/>
                    <a:pt x="1" y="4"/>
                  </a:cubicBezTo>
                  <a:cubicBezTo>
                    <a:pt x="2" y="3"/>
                    <a:pt x="2" y="3"/>
                    <a:pt x="3" y="2"/>
                  </a:cubicBezTo>
                  <a:cubicBezTo>
                    <a:pt x="3" y="1"/>
                    <a:pt x="3" y="1"/>
                    <a:pt x="3" y="1"/>
                  </a:cubicBezTo>
                  <a:cubicBezTo>
                    <a:pt x="4" y="1"/>
                    <a:pt x="4" y="1"/>
                    <a:pt x="4" y="1"/>
                  </a:cubicBezTo>
                  <a:cubicBezTo>
                    <a:pt x="4" y="0"/>
                    <a:pt x="4" y="0"/>
                    <a:pt x="4" y="0"/>
                  </a:cubicBezTo>
                  <a:cubicBezTo>
                    <a:pt x="7" y="2"/>
                    <a:pt x="6" y="0"/>
                    <a:pt x="8" y="2"/>
                  </a:cubicBezTo>
                  <a:cubicBezTo>
                    <a:pt x="8" y="3"/>
                    <a:pt x="8" y="3"/>
                    <a:pt x="8" y="3"/>
                  </a:cubicBezTo>
                  <a:cubicBezTo>
                    <a:pt x="8" y="3"/>
                    <a:pt x="8" y="3"/>
                    <a:pt x="8" y="3"/>
                  </a:cubicBezTo>
                  <a:cubicBezTo>
                    <a:pt x="7" y="4"/>
                    <a:pt x="7" y="4"/>
                    <a:pt x="7" y="4"/>
                  </a:cubicBezTo>
                  <a:cubicBezTo>
                    <a:pt x="6" y="4"/>
                    <a:pt x="6" y="4"/>
                    <a:pt x="6" y="4"/>
                  </a:cubicBezTo>
                  <a:cubicBezTo>
                    <a:pt x="6" y="5"/>
                    <a:pt x="6" y="5"/>
                    <a:pt x="6" y="5"/>
                  </a:cubicBezTo>
                  <a:cubicBezTo>
                    <a:pt x="6" y="6"/>
                    <a:pt x="6" y="6"/>
                    <a:pt x="6" y="6"/>
                  </a:cubicBezTo>
                  <a:cubicBezTo>
                    <a:pt x="7" y="6"/>
                    <a:pt x="7" y="6"/>
                    <a:pt x="7" y="6"/>
                  </a:cubicBezTo>
                  <a:cubicBezTo>
                    <a:pt x="10" y="6"/>
                    <a:pt x="10" y="6"/>
                    <a:pt x="10" y="6"/>
                  </a:cubicBezTo>
                  <a:cubicBezTo>
                    <a:pt x="18" y="6"/>
                    <a:pt x="14" y="6"/>
                    <a:pt x="22" y="7"/>
                  </a:cubicBezTo>
                  <a:cubicBezTo>
                    <a:pt x="24" y="7"/>
                    <a:pt x="24" y="7"/>
                    <a:pt x="24" y="7"/>
                  </a:cubicBezTo>
                  <a:cubicBezTo>
                    <a:pt x="34" y="9"/>
                    <a:pt x="31" y="8"/>
                    <a:pt x="36" y="9"/>
                  </a:cubicBezTo>
                  <a:cubicBezTo>
                    <a:pt x="38" y="8"/>
                    <a:pt x="38" y="8"/>
                    <a:pt x="39" y="7"/>
                  </a:cubicBezTo>
                  <a:cubicBezTo>
                    <a:pt x="41" y="6"/>
                    <a:pt x="41" y="6"/>
                    <a:pt x="41" y="6"/>
                  </a:cubicBezTo>
                  <a:cubicBezTo>
                    <a:pt x="44" y="3"/>
                    <a:pt x="46" y="2"/>
                    <a:pt x="54" y="1"/>
                  </a:cubicBezTo>
                  <a:cubicBezTo>
                    <a:pt x="54" y="2"/>
                    <a:pt x="57" y="3"/>
                    <a:pt x="57" y="3"/>
                  </a:cubicBezTo>
                  <a:cubicBezTo>
                    <a:pt x="59" y="3"/>
                    <a:pt x="59" y="3"/>
                    <a:pt x="59" y="3"/>
                  </a:cubicBezTo>
                  <a:cubicBezTo>
                    <a:pt x="60" y="4"/>
                    <a:pt x="60" y="4"/>
                    <a:pt x="60" y="4"/>
                  </a:cubicBezTo>
                  <a:cubicBezTo>
                    <a:pt x="61" y="4"/>
                    <a:pt x="61" y="4"/>
                    <a:pt x="61" y="4"/>
                  </a:cubicBezTo>
                  <a:cubicBezTo>
                    <a:pt x="61" y="4"/>
                    <a:pt x="61" y="4"/>
                    <a:pt x="61" y="4"/>
                  </a:cubicBezTo>
                  <a:cubicBezTo>
                    <a:pt x="63" y="4"/>
                    <a:pt x="63" y="4"/>
                    <a:pt x="63" y="4"/>
                  </a:cubicBezTo>
                  <a:cubicBezTo>
                    <a:pt x="63" y="5"/>
                    <a:pt x="63" y="5"/>
                    <a:pt x="64" y="6"/>
                  </a:cubicBezTo>
                  <a:cubicBezTo>
                    <a:pt x="68" y="8"/>
                    <a:pt x="68" y="8"/>
                    <a:pt x="70" y="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6">
              <a:extLst>
                <a:ext uri="{FF2B5EF4-FFF2-40B4-BE49-F238E27FC236}">
                  <a16:creationId xmlns:a16="http://schemas.microsoft.com/office/drawing/2014/main" id="{61695A72-4024-477C-95B6-87A4C0BC2909}"/>
                </a:ext>
              </a:extLst>
            </p:cNvPr>
            <p:cNvSpPr>
              <a:spLocks/>
            </p:cNvSpPr>
            <p:nvPr/>
          </p:nvSpPr>
          <p:spPr bwMode="auto">
            <a:xfrm>
              <a:off x="14052901" y="7757975"/>
              <a:ext cx="4751" cy="28495"/>
            </a:xfrm>
            <a:custGeom>
              <a:avLst/>
              <a:gdLst>
                <a:gd name="T0" fmla="*/ 2 w 2"/>
                <a:gd name="T1" fmla="*/ 5 h 6"/>
                <a:gd name="T2" fmla="*/ 1 w 2"/>
                <a:gd name="T3" fmla="*/ 6 h 6"/>
                <a:gd name="T4" fmla="*/ 1 w 2"/>
                <a:gd name="T5" fmla="*/ 5 h 6"/>
                <a:gd name="T6" fmla="*/ 0 w 2"/>
                <a:gd name="T7" fmla="*/ 4 h 6"/>
                <a:gd name="T8" fmla="*/ 0 w 2"/>
                <a:gd name="T9" fmla="*/ 3 h 6"/>
                <a:gd name="T10" fmla="*/ 0 w 2"/>
                <a:gd name="T11" fmla="*/ 1 h 6"/>
                <a:gd name="T12" fmla="*/ 0 w 2"/>
                <a:gd name="T13" fmla="*/ 0 h 6"/>
                <a:gd name="T14" fmla="*/ 1 w 2"/>
                <a:gd name="T15" fmla="*/ 0 h 6"/>
                <a:gd name="T16" fmla="*/ 1 w 2"/>
                <a:gd name="T17" fmla="*/ 0 h 6"/>
                <a:gd name="T18" fmla="*/ 1 w 2"/>
                <a:gd name="T19" fmla="*/ 1 h 6"/>
                <a:gd name="T20" fmla="*/ 2 w 2"/>
                <a:gd name="T21" fmla="*/ 2 h 6"/>
                <a:gd name="T22" fmla="*/ 2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2" y="5"/>
                  </a:moveTo>
                  <a:cubicBezTo>
                    <a:pt x="1" y="6"/>
                    <a:pt x="1" y="6"/>
                    <a:pt x="1" y="6"/>
                  </a:cubicBezTo>
                  <a:cubicBezTo>
                    <a:pt x="1" y="5"/>
                    <a:pt x="1" y="5"/>
                    <a:pt x="1" y="5"/>
                  </a:cubicBezTo>
                  <a:cubicBezTo>
                    <a:pt x="0" y="4"/>
                    <a:pt x="0" y="4"/>
                    <a:pt x="0" y="4"/>
                  </a:cubicBezTo>
                  <a:cubicBezTo>
                    <a:pt x="0" y="3"/>
                    <a:pt x="0" y="3"/>
                    <a:pt x="0" y="3"/>
                  </a:cubicBezTo>
                  <a:cubicBezTo>
                    <a:pt x="0" y="1"/>
                    <a:pt x="0" y="1"/>
                    <a:pt x="0" y="1"/>
                  </a:cubicBezTo>
                  <a:cubicBezTo>
                    <a:pt x="0" y="0"/>
                    <a:pt x="0" y="0"/>
                    <a:pt x="0" y="0"/>
                  </a:cubicBezTo>
                  <a:cubicBezTo>
                    <a:pt x="1" y="0"/>
                    <a:pt x="1" y="0"/>
                    <a:pt x="1" y="0"/>
                  </a:cubicBezTo>
                  <a:cubicBezTo>
                    <a:pt x="1" y="0"/>
                    <a:pt x="1" y="0"/>
                    <a:pt x="1" y="0"/>
                  </a:cubicBezTo>
                  <a:cubicBezTo>
                    <a:pt x="1" y="1"/>
                    <a:pt x="1" y="1"/>
                    <a:pt x="1" y="1"/>
                  </a:cubicBezTo>
                  <a:cubicBezTo>
                    <a:pt x="2" y="2"/>
                    <a:pt x="2" y="2"/>
                    <a:pt x="2" y="2"/>
                  </a:cubicBezTo>
                  <a:cubicBezTo>
                    <a:pt x="2" y="4"/>
                    <a:pt x="2" y="3"/>
                    <a:pt x="2" y="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7">
              <a:extLst>
                <a:ext uri="{FF2B5EF4-FFF2-40B4-BE49-F238E27FC236}">
                  <a16:creationId xmlns:a16="http://schemas.microsoft.com/office/drawing/2014/main" id="{A12A2BC2-EC59-419B-81FC-70433FF757A9}"/>
                </a:ext>
              </a:extLst>
            </p:cNvPr>
            <p:cNvSpPr>
              <a:spLocks/>
            </p:cNvSpPr>
            <p:nvPr/>
          </p:nvSpPr>
          <p:spPr bwMode="auto">
            <a:xfrm>
              <a:off x="13046069" y="9135245"/>
              <a:ext cx="85486" cy="99735"/>
            </a:xfrm>
            <a:custGeom>
              <a:avLst/>
              <a:gdLst>
                <a:gd name="T0" fmla="*/ 18 w 20"/>
                <a:gd name="T1" fmla="*/ 1 h 24"/>
                <a:gd name="T2" fmla="*/ 16 w 20"/>
                <a:gd name="T3" fmla="*/ 3 h 24"/>
                <a:gd name="T4" fmla="*/ 16 w 20"/>
                <a:gd name="T5" fmla="*/ 3 h 24"/>
                <a:gd name="T6" fmla="*/ 17 w 20"/>
                <a:gd name="T7" fmla="*/ 4 h 24"/>
                <a:gd name="T8" fmla="*/ 16 w 20"/>
                <a:gd name="T9" fmla="*/ 5 h 24"/>
                <a:gd name="T10" fmla="*/ 16 w 20"/>
                <a:gd name="T11" fmla="*/ 6 h 24"/>
                <a:gd name="T12" fmla="*/ 16 w 20"/>
                <a:gd name="T13" fmla="*/ 6 h 24"/>
                <a:gd name="T14" fmla="*/ 19 w 20"/>
                <a:gd name="T15" fmla="*/ 7 h 24"/>
                <a:gd name="T16" fmla="*/ 20 w 20"/>
                <a:gd name="T17" fmla="*/ 7 h 24"/>
                <a:gd name="T18" fmla="*/ 20 w 20"/>
                <a:gd name="T19" fmla="*/ 7 h 24"/>
                <a:gd name="T20" fmla="*/ 20 w 20"/>
                <a:gd name="T21" fmla="*/ 8 h 24"/>
                <a:gd name="T22" fmla="*/ 20 w 20"/>
                <a:gd name="T23" fmla="*/ 9 h 24"/>
                <a:gd name="T24" fmla="*/ 20 w 20"/>
                <a:gd name="T25" fmla="*/ 10 h 24"/>
                <a:gd name="T26" fmla="*/ 20 w 20"/>
                <a:gd name="T27" fmla="*/ 10 h 24"/>
                <a:gd name="T28" fmla="*/ 19 w 20"/>
                <a:gd name="T29" fmla="*/ 11 h 24"/>
                <a:gd name="T30" fmla="*/ 18 w 20"/>
                <a:gd name="T31" fmla="*/ 11 h 24"/>
                <a:gd name="T32" fmla="*/ 18 w 20"/>
                <a:gd name="T33" fmla="*/ 11 h 24"/>
                <a:gd name="T34" fmla="*/ 18 w 20"/>
                <a:gd name="T35" fmla="*/ 12 h 24"/>
                <a:gd name="T36" fmla="*/ 18 w 20"/>
                <a:gd name="T37" fmla="*/ 12 h 24"/>
                <a:gd name="T38" fmla="*/ 16 w 20"/>
                <a:gd name="T39" fmla="*/ 14 h 24"/>
                <a:gd name="T40" fmla="*/ 16 w 20"/>
                <a:gd name="T41" fmla="*/ 15 h 24"/>
                <a:gd name="T42" fmla="*/ 15 w 20"/>
                <a:gd name="T43" fmla="*/ 16 h 24"/>
                <a:gd name="T44" fmla="*/ 14 w 20"/>
                <a:gd name="T45" fmla="*/ 17 h 24"/>
                <a:gd name="T46" fmla="*/ 13 w 20"/>
                <a:gd name="T47" fmla="*/ 19 h 24"/>
                <a:gd name="T48" fmla="*/ 11 w 20"/>
                <a:gd name="T49" fmla="*/ 22 h 24"/>
                <a:gd name="T50" fmla="*/ 8 w 20"/>
                <a:gd name="T51" fmla="*/ 24 h 24"/>
                <a:gd name="T52" fmla="*/ 5 w 20"/>
                <a:gd name="T53" fmla="*/ 23 h 24"/>
                <a:gd name="T54" fmla="*/ 4 w 20"/>
                <a:gd name="T55" fmla="*/ 20 h 24"/>
                <a:gd name="T56" fmla="*/ 3 w 20"/>
                <a:gd name="T57" fmla="*/ 17 h 24"/>
                <a:gd name="T58" fmla="*/ 3 w 20"/>
                <a:gd name="T59" fmla="*/ 8 h 24"/>
                <a:gd name="T60" fmla="*/ 0 w 20"/>
                <a:gd name="T61" fmla="*/ 5 h 24"/>
                <a:gd name="T62" fmla="*/ 1 w 20"/>
                <a:gd name="T63" fmla="*/ 3 h 24"/>
                <a:gd name="T64" fmla="*/ 1 w 20"/>
                <a:gd name="T65" fmla="*/ 3 h 24"/>
                <a:gd name="T66" fmla="*/ 3 w 20"/>
                <a:gd name="T67" fmla="*/ 4 h 24"/>
                <a:gd name="T68" fmla="*/ 4 w 20"/>
                <a:gd name="T69" fmla="*/ 5 h 24"/>
                <a:gd name="T70" fmla="*/ 5 w 20"/>
                <a:gd name="T71" fmla="*/ 5 h 24"/>
                <a:gd name="T72" fmla="*/ 8 w 20"/>
                <a:gd name="T73" fmla="*/ 5 h 24"/>
                <a:gd name="T74" fmla="*/ 10 w 20"/>
                <a:gd name="T75" fmla="*/ 4 h 24"/>
                <a:gd name="T76" fmla="*/ 10 w 20"/>
                <a:gd name="T77" fmla="*/ 4 h 24"/>
                <a:gd name="T78" fmla="*/ 11 w 20"/>
                <a:gd name="T79" fmla="*/ 0 h 24"/>
                <a:gd name="T80" fmla="*/ 11 w 20"/>
                <a:gd name="T81" fmla="*/ 0 h 24"/>
                <a:gd name="T82" fmla="*/ 12 w 20"/>
                <a:gd name="T83" fmla="*/ 1 h 24"/>
                <a:gd name="T84" fmla="*/ 13 w 20"/>
                <a:gd name="T85" fmla="*/ 1 h 24"/>
                <a:gd name="T86" fmla="*/ 13 w 20"/>
                <a:gd name="T87" fmla="*/ 1 h 24"/>
                <a:gd name="T88" fmla="*/ 14 w 20"/>
                <a:gd name="T89" fmla="*/ 0 h 24"/>
                <a:gd name="T90" fmla="*/ 14 w 20"/>
                <a:gd name="T91" fmla="*/ 0 h 24"/>
                <a:gd name="T92" fmla="*/ 16 w 20"/>
                <a:gd name="T93" fmla="*/ 0 h 24"/>
                <a:gd name="T94" fmla="*/ 17 w 20"/>
                <a:gd name="T95" fmla="*/ 0 h 24"/>
                <a:gd name="T96" fmla="*/ 18 w 20"/>
                <a:gd name="T97"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 h="24">
                  <a:moveTo>
                    <a:pt x="18" y="1"/>
                  </a:moveTo>
                  <a:cubicBezTo>
                    <a:pt x="17" y="1"/>
                    <a:pt x="17" y="3"/>
                    <a:pt x="16" y="3"/>
                  </a:cubicBezTo>
                  <a:cubicBezTo>
                    <a:pt x="16" y="3"/>
                    <a:pt x="16" y="3"/>
                    <a:pt x="16" y="3"/>
                  </a:cubicBezTo>
                  <a:cubicBezTo>
                    <a:pt x="17" y="4"/>
                    <a:pt x="17" y="4"/>
                    <a:pt x="17" y="4"/>
                  </a:cubicBezTo>
                  <a:cubicBezTo>
                    <a:pt x="16" y="5"/>
                    <a:pt x="16" y="4"/>
                    <a:pt x="16" y="5"/>
                  </a:cubicBezTo>
                  <a:cubicBezTo>
                    <a:pt x="16" y="6"/>
                    <a:pt x="16" y="6"/>
                    <a:pt x="16" y="6"/>
                  </a:cubicBezTo>
                  <a:cubicBezTo>
                    <a:pt x="16" y="6"/>
                    <a:pt x="16" y="6"/>
                    <a:pt x="16" y="6"/>
                  </a:cubicBezTo>
                  <a:cubicBezTo>
                    <a:pt x="18" y="7"/>
                    <a:pt x="17" y="6"/>
                    <a:pt x="19" y="7"/>
                  </a:cubicBezTo>
                  <a:cubicBezTo>
                    <a:pt x="20" y="7"/>
                    <a:pt x="20" y="7"/>
                    <a:pt x="20" y="7"/>
                  </a:cubicBezTo>
                  <a:cubicBezTo>
                    <a:pt x="20" y="7"/>
                    <a:pt x="20" y="7"/>
                    <a:pt x="20" y="7"/>
                  </a:cubicBezTo>
                  <a:cubicBezTo>
                    <a:pt x="20" y="8"/>
                    <a:pt x="20" y="8"/>
                    <a:pt x="20" y="8"/>
                  </a:cubicBezTo>
                  <a:cubicBezTo>
                    <a:pt x="20" y="9"/>
                    <a:pt x="20" y="9"/>
                    <a:pt x="20" y="9"/>
                  </a:cubicBezTo>
                  <a:cubicBezTo>
                    <a:pt x="20" y="10"/>
                    <a:pt x="20" y="10"/>
                    <a:pt x="20" y="10"/>
                  </a:cubicBezTo>
                  <a:cubicBezTo>
                    <a:pt x="20" y="10"/>
                    <a:pt x="20" y="10"/>
                    <a:pt x="20" y="10"/>
                  </a:cubicBezTo>
                  <a:cubicBezTo>
                    <a:pt x="19" y="11"/>
                    <a:pt x="19" y="11"/>
                    <a:pt x="19" y="11"/>
                  </a:cubicBezTo>
                  <a:cubicBezTo>
                    <a:pt x="18" y="11"/>
                    <a:pt x="18" y="11"/>
                    <a:pt x="18" y="11"/>
                  </a:cubicBezTo>
                  <a:cubicBezTo>
                    <a:pt x="18" y="11"/>
                    <a:pt x="18" y="11"/>
                    <a:pt x="18" y="11"/>
                  </a:cubicBezTo>
                  <a:cubicBezTo>
                    <a:pt x="18" y="12"/>
                    <a:pt x="18" y="12"/>
                    <a:pt x="18" y="12"/>
                  </a:cubicBezTo>
                  <a:cubicBezTo>
                    <a:pt x="18" y="12"/>
                    <a:pt x="18" y="12"/>
                    <a:pt x="18" y="12"/>
                  </a:cubicBezTo>
                  <a:cubicBezTo>
                    <a:pt x="17" y="13"/>
                    <a:pt x="18" y="13"/>
                    <a:pt x="16" y="14"/>
                  </a:cubicBezTo>
                  <a:cubicBezTo>
                    <a:pt x="16" y="15"/>
                    <a:pt x="16" y="14"/>
                    <a:pt x="16" y="15"/>
                  </a:cubicBezTo>
                  <a:cubicBezTo>
                    <a:pt x="15" y="16"/>
                    <a:pt x="15" y="16"/>
                    <a:pt x="15" y="16"/>
                  </a:cubicBezTo>
                  <a:cubicBezTo>
                    <a:pt x="14" y="17"/>
                    <a:pt x="14" y="17"/>
                    <a:pt x="14" y="17"/>
                  </a:cubicBezTo>
                  <a:cubicBezTo>
                    <a:pt x="13" y="19"/>
                    <a:pt x="14" y="18"/>
                    <a:pt x="13" y="19"/>
                  </a:cubicBezTo>
                  <a:cubicBezTo>
                    <a:pt x="11" y="22"/>
                    <a:pt x="11" y="22"/>
                    <a:pt x="11" y="22"/>
                  </a:cubicBezTo>
                  <a:cubicBezTo>
                    <a:pt x="10" y="22"/>
                    <a:pt x="9" y="23"/>
                    <a:pt x="8" y="24"/>
                  </a:cubicBezTo>
                  <a:cubicBezTo>
                    <a:pt x="5" y="23"/>
                    <a:pt x="5" y="23"/>
                    <a:pt x="5" y="23"/>
                  </a:cubicBezTo>
                  <a:cubicBezTo>
                    <a:pt x="4" y="21"/>
                    <a:pt x="4" y="22"/>
                    <a:pt x="4" y="20"/>
                  </a:cubicBezTo>
                  <a:cubicBezTo>
                    <a:pt x="3" y="17"/>
                    <a:pt x="3" y="17"/>
                    <a:pt x="3" y="17"/>
                  </a:cubicBezTo>
                  <a:cubicBezTo>
                    <a:pt x="2" y="16"/>
                    <a:pt x="3" y="9"/>
                    <a:pt x="3" y="8"/>
                  </a:cubicBezTo>
                  <a:cubicBezTo>
                    <a:pt x="2" y="7"/>
                    <a:pt x="2" y="6"/>
                    <a:pt x="0" y="5"/>
                  </a:cubicBezTo>
                  <a:cubicBezTo>
                    <a:pt x="0" y="4"/>
                    <a:pt x="0" y="4"/>
                    <a:pt x="1" y="3"/>
                  </a:cubicBezTo>
                  <a:cubicBezTo>
                    <a:pt x="1" y="3"/>
                    <a:pt x="1" y="3"/>
                    <a:pt x="1" y="3"/>
                  </a:cubicBezTo>
                  <a:cubicBezTo>
                    <a:pt x="3" y="3"/>
                    <a:pt x="2" y="3"/>
                    <a:pt x="3" y="4"/>
                  </a:cubicBezTo>
                  <a:cubicBezTo>
                    <a:pt x="4" y="5"/>
                    <a:pt x="4" y="5"/>
                    <a:pt x="4" y="5"/>
                  </a:cubicBezTo>
                  <a:cubicBezTo>
                    <a:pt x="5" y="5"/>
                    <a:pt x="5" y="5"/>
                    <a:pt x="5" y="5"/>
                  </a:cubicBezTo>
                  <a:cubicBezTo>
                    <a:pt x="6" y="5"/>
                    <a:pt x="7" y="5"/>
                    <a:pt x="8" y="5"/>
                  </a:cubicBezTo>
                  <a:cubicBezTo>
                    <a:pt x="9" y="5"/>
                    <a:pt x="9" y="5"/>
                    <a:pt x="10" y="4"/>
                  </a:cubicBezTo>
                  <a:cubicBezTo>
                    <a:pt x="10" y="4"/>
                    <a:pt x="10" y="4"/>
                    <a:pt x="10" y="4"/>
                  </a:cubicBezTo>
                  <a:cubicBezTo>
                    <a:pt x="10" y="2"/>
                    <a:pt x="10" y="3"/>
                    <a:pt x="11" y="0"/>
                  </a:cubicBezTo>
                  <a:cubicBezTo>
                    <a:pt x="11" y="0"/>
                    <a:pt x="11" y="0"/>
                    <a:pt x="11" y="0"/>
                  </a:cubicBezTo>
                  <a:cubicBezTo>
                    <a:pt x="12" y="1"/>
                    <a:pt x="12" y="1"/>
                    <a:pt x="12" y="1"/>
                  </a:cubicBezTo>
                  <a:cubicBezTo>
                    <a:pt x="13" y="1"/>
                    <a:pt x="13" y="1"/>
                    <a:pt x="13" y="1"/>
                  </a:cubicBezTo>
                  <a:cubicBezTo>
                    <a:pt x="13" y="1"/>
                    <a:pt x="13" y="1"/>
                    <a:pt x="13" y="1"/>
                  </a:cubicBezTo>
                  <a:cubicBezTo>
                    <a:pt x="14" y="0"/>
                    <a:pt x="13" y="0"/>
                    <a:pt x="14" y="0"/>
                  </a:cubicBezTo>
                  <a:cubicBezTo>
                    <a:pt x="14" y="0"/>
                    <a:pt x="14" y="0"/>
                    <a:pt x="14" y="0"/>
                  </a:cubicBezTo>
                  <a:cubicBezTo>
                    <a:pt x="16" y="0"/>
                    <a:pt x="16" y="0"/>
                    <a:pt x="16" y="0"/>
                  </a:cubicBezTo>
                  <a:cubicBezTo>
                    <a:pt x="17" y="0"/>
                    <a:pt x="17" y="0"/>
                    <a:pt x="17" y="0"/>
                  </a:cubicBezTo>
                  <a:cubicBezTo>
                    <a:pt x="17" y="1"/>
                    <a:pt x="17" y="1"/>
                    <a:pt x="18"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8">
              <a:extLst>
                <a:ext uri="{FF2B5EF4-FFF2-40B4-BE49-F238E27FC236}">
                  <a16:creationId xmlns:a16="http://schemas.microsoft.com/office/drawing/2014/main" id="{0E9B941D-25D3-40CF-87DF-451E6F3E8EA2}"/>
                </a:ext>
              </a:extLst>
            </p:cNvPr>
            <p:cNvSpPr>
              <a:spLocks/>
            </p:cNvSpPr>
            <p:nvPr/>
          </p:nvSpPr>
          <p:spPr bwMode="auto">
            <a:xfrm>
              <a:off x="11725789" y="8446612"/>
              <a:ext cx="147227" cy="289703"/>
            </a:xfrm>
            <a:custGeom>
              <a:avLst/>
              <a:gdLst>
                <a:gd name="T0" fmla="*/ 31 w 35"/>
                <a:gd name="T1" fmla="*/ 10 h 69"/>
                <a:gd name="T2" fmla="*/ 33 w 35"/>
                <a:gd name="T3" fmla="*/ 14 h 69"/>
                <a:gd name="T4" fmla="*/ 34 w 35"/>
                <a:gd name="T5" fmla="*/ 18 h 69"/>
                <a:gd name="T6" fmla="*/ 35 w 35"/>
                <a:gd name="T7" fmla="*/ 20 h 69"/>
                <a:gd name="T8" fmla="*/ 34 w 35"/>
                <a:gd name="T9" fmla="*/ 22 h 69"/>
                <a:gd name="T10" fmla="*/ 33 w 35"/>
                <a:gd name="T11" fmla="*/ 22 h 69"/>
                <a:gd name="T12" fmla="*/ 32 w 35"/>
                <a:gd name="T13" fmla="*/ 23 h 69"/>
                <a:gd name="T14" fmla="*/ 33 w 35"/>
                <a:gd name="T15" fmla="*/ 25 h 69"/>
                <a:gd name="T16" fmla="*/ 31 w 35"/>
                <a:gd name="T17" fmla="*/ 28 h 69"/>
                <a:gd name="T18" fmla="*/ 29 w 35"/>
                <a:gd name="T19" fmla="*/ 29 h 69"/>
                <a:gd name="T20" fmla="*/ 29 w 35"/>
                <a:gd name="T21" fmla="*/ 31 h 69"/>
                <a:gd name="T22" fmla="*/ 27 w 35"/>
                <a:gd name="T23" fmla="*/ 34 h 69"/>
                <a:gd name="T24" fmla="*/ 26 w 35"/>
                <a:gd name="T25" fmla="*/ 37 h 69"/>
                <a:gd name="T26" fmla="*/ 22 w 35"/>
                <a:gd name="T27" fmla="*/ 45 h 69"/>
                <a:gd name="T28" fmla="*/ 22 w 35"/>
                <a:gd name="T29" fmla="*/ 51 h 69"/>
                <a:gd name="T30" fmla="*/ 23 w 35"/>
                <a:gd name="T31" fmla="*/ 55 h 69"/>
                <a:gd name="T32" fmla="*/ 22 w 35"/>
                <a:gd name="T33" fmla="*/ 56 h 69"/>
                <a:gd name="T34" fmla="*/ 22 w 35"/>
                <a:gd name="T35" fmla="*/ 60 h 69"/>
                <a:gd name="T36" fmla="*/ 23 w 35"/>
                <a:gd name="T37" fmla="*/ 64 h 69"/>
                <a:gd name="T38" fmla="*/ 10 w 35"/>
                <a:gd name="T39" fmla="*/ 69 h 69"/>
                <a:gd name="T40" fmla="*/ 12 w 35"/>
                <a:gd name="T41" fmla="*/ 69 h 69"/>
                <a:gd name="T42" fmla="*/ 10 w 35"/>
                <a:gd name="T43" fmla="*/ 65 h 69"/>
                <a:gd name="T44" fmla="*/ 9 w 35"/>
                <a:gd name="T45" fmla="*/ 64 h 69"/>
                <a:gd name="T46" fmla="*/ 9 w 35"/>
                <a:gd name="T47" fmla="*/ 62 h 69"/>
                <a:gd name="T48" fmla="*/ 10 w 35"/>
                <a:gd name="T49" fmla="*/ 61 h 69"/>
                <a:gd name="T50" fmla="*/ 9 w 35"/>
                <a:gd name="T51" fmla="*/ 37 h 69"/>
                <a:gd name="T52" fmla="*/ 7 w 35"/>
                <a:gd name="T53" fmla="*/ 34 h 69"/>
                <a:gd name="T54" fmla="*/ 7 w 35"/>
                <a:gd name="T55" fmla="*/ 27 h 69"/>
                <a:gd name="T56" fmla="*/ 0 w 35"/>
                <a:gd name="T57" fmla="*/ 23 h 69"/>
                <a:gd name="T58" fmla="*/ 0 w 35"/>
                <a:gd name="T59" fmla="*/ 19 h 69"/>
                <a:gd name="T60" fmla="*/ 2 w 35"/>
                <a:gd name="T61" fmla="*/ 15 h 69"/>
                <a:gd name="T62" fmla="*/ 2 w 35"/>
                <a:gd name="T63" fmla="*/ 15 h 69"/>
                <a:gd name="T64" fmla="*/ 4 w 35"/>
                <a:gd name="T65" fmla="*/ 15 h 69"/>
                <a:gd name="T66" fmla="*/ 4 w 35"/>
                <a:gd name="T67" fmla="*/ 14 h 69"/>
                <a:gd name="T68" fmla="*/ 4 w 35"/>
                <a:gd name="T69" fmla="*/ 13 h 69"/>
                <a:gd name="T70" fmla="*/ 4 w 35"/>
                <a:gd name="T71" fmla="*/ 13 h 69"/>
                <a:gd name="T72" fmla="*/ 5 w 35"/>
                <a:gd name="T73" fmla="*/ 12 h 69"/>
                <a:gd name="T74" fmla="*/ 7 w 35"/>
                <a:gd name="T75" fmla="*/ 11 h 69"/>
                <a:gd name="T76" fmla="*/ 8 w 35"/>
                <a:gd name="T77" fmla="*/ 10 h 69"/>
                <a:gd name="T78" fmla="*/ 10 w 35"/>
                <a:gd name="T79" fmla="*/ 11 h 69"/>
                <a:gd name="T80" fmla="*/ 14 w 35"/>
                <a:gd name="T81" fmla="*/ 11 h 69"/>
                <a:gd name="T82" fmla="*/ 19 w 35"/>
                <a:gd name="T83" fmla="*/ 4 h 69"/>
                <a:gd name="T84" fmla="*/ 18 w 35"/>
                <a:gd name="T85" fmla="*/ 1 h 69"/>
                <a:gd name="T86" fmla="*/ 22 w 35"/>
                <a:gd name="T87" fmla="*/ 0 h 69"/>
                <a:gd name="T88" fmla="*/ 23 w 35"/>
                <a:gd name="T89" fmla="*/ 0 h 69"/>
                <a:gd name="T90" fmla="*/ 28 w 35"/>
                <a:gd name="T91" fmla="*/ 4 h 69"/>
                <a:gd name="T92" fmla="*/ 29 w 35"/>
                <a:gd name="T93" fmla="*/ 5 h 69"/>
                <a:gd name="T94" fmla="*/ 31 w 35"/>
                <a:gd name="T95"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 h="69">
                  <a:moveTo>
                    <a:pt x="32" y="7"/>
                  </a:moveTo>
                  <a:cubicBezTo>
                    <a:pt x="32" y="8"/>
                    <a:pt x="32" y="8"/>
                    <a:pt x="31" y="10"/>
                  </a:cubicBezTo>
                  <a:cubicBezTo>
                    <a:pt x="31" y="11"/>
                    <a:pt x="31" y="11"/>
                    <a:pt x="31" y="11"/>
                  </a:cubicBezTo>
                  <a:cubicBezTo>
                    <a:pt x="31" y="12"/>
                    <a:pt x="32" y="13"/>
                    <a:pt x="33" y="14"/>
                  </a:cubicBezTo>
                  <a:cubicBezTo>
                    <a:pt x="33" y="15"/>
                    <a:pt x="33" y="15"/>
                    <a:pt x="33" y="15"/>
                  </a:cubicBezTo>
                  <a:cubicBezTo>
                    <a:pt x="34" y="17"/>
                    <a:pt x="33" y="15"/>
                    <a:pt x="34" y="18"/>
                  </a:cubicBezTo>
                  <a:cubicBezTo>
                    <a:pt x="35" y="19"/>
                    <a:pt x="35" y="19"/>
                    <a:pt x="35" y="19"/>
                  </a:cubicBezTo>
                  <a:cubicBezTo>
                    <a:pt x="35" y="20"/>
                    <a:pt x="35" y="20"/>
                    <a:pt x="35" y="20"/>
                  </a:cubicBezTo>
                  <a:cubicBezTo>
                    <a:pt x="34" y="22"/>
                    <a:pt x="34" y="22"/>
                    <a:pt x="34" y="22"/>
                  </a:cubicBezTo>
                  <a:cubicBezTo>
                    <a:pt x="34" y="22"/>
                    <a:pt x="34" y="22"/>
                    <a:pt x="34" y="22"/>
                  </a:cubicBezTo>
                  <a:cubicBezTo>
                    <a:pt x="34" y="22"/>
                    <a:pt x="34" y="22"/>
                    <a:pt x="34" y="22"/>
                  </a:cubicBezTo>
                  <a:cubicBezTo>
                    <a:pt x="33" y="22"/>
                    <a:pt x="33" y="22"/>
                    <a:pt x="33" y="22"/>
                  </a:cubicBezTo>
                  <a:cubicBezTo>
                    <a:pt x="33" y="22"/>
                    <a:pt x="33" y="22"/>
                    <a:pt x="33" y="22"/>
                  </a:cubicBezTo>
                  <a:cubicBezTo>
                    <a:pt x="32" y="23"/>
                    <a:pt x="32" y="23"/>
                    <a:pt x="32" y="23"/>
                  </a:cubicBezTo>
                  <a:cubicBezTo>
                    <a:pt x="32" y="24"/>
                    <a:pt x="32" y="24"/>
                    <a:pt x="32" y="24"/>
                  </a:cubicBezTo>
                  <a:cubicBezTo>
                    <a:pt x="33" y="25"/>
                    <a:pt x="33" y="25"/>
                    <a:pt x="33" y="25"/>
                  </a:cubicBezTo>
                  <a:cubicBezTo>
                    <a:pt x="32" y="27"/>
                    <a:pt x="32" y="27"/>
                    <a:pt x="32" y="28"/>
                  </a:cubicBezTo>
                  <a:cubicBezTo>
                    <a:pt x="31" y="28"/>
                    <a:pt x="31" y="28"/>
                    <a:pt x="31" y="28"/>
                  </a:cubicBezTo>
                  <a:cubicBezTo>
                    <a:pt x="30" y="29"/>
                    <a:pt x="30" y="29"/>
                    <a:pt x="30" y="29"/>
                  </a:cubicBezTo>
                  <a:cubicBezTo>
                    <a:pt x="29" y="29"/>
                    <a:pt x="29" y="29"/>
                    <a:pt x="29" y="29"/>
                  </a:cubicBezTo>
                  <a:cubicBezTo>
                    <a:pt x="29" y="29"/>
                    <a:pt x="29" y="29"/>
                    <a:pt x="29" y="29"/>
                  </a:cubicBezTo>
                  <a:cubicBezTo>
                    <a:pt x="29" y="31"/>
                    <a:pt x="29" y="31"/>
                    <a:pt x="29" y="31"/>
                  </a:cubicBezTo>
                  <a:cubicBezTo>
                    <a:pt x="28" y="32"/>
                    <a:pt x="28" y="32"/>
                    <a:pt x="27" y="33"/>
                  </a:cubicBezTo>
                  <a:cubicBezTo>
                    <a:pt x="27" y="34"/>
                    <a:pt x="27" y="34"/>
                    <a:pt x="27" y="34"/>
                  </a:cubicBezTo>
                  <a:cubicBezTo>
                    <a:pt x="26" y="36"/>
                    <a:pt x="26" y="36"/>
                    <a:pt x="26" y="36"/>
                  </a:cubicBezTo>
                  <a:cubicBezTo>
                    <a:pt x="26" y="37"/>
                    <a:pt x="26" y="37"/>
                    <a:pt x="26" y="37"/>
                  </a:cubicBezTo>
                  <a:cubicBezTo>
                    <a:pt x="24" y="37"/>
                    <a:pt x="24" y="37"/>
                    <a:pt x="23" y="38"/>
                  </a:cubicBezTo>
                  <a:cubicBezTo>
                    <a:pt x="23" y="39"/>
                    <a:pt x="22" y="44"/>
                    <a:pt x="22" y="45"/>
                  </a:cubicBezTo>
                  <a:cubicBezTo>
                    <a:pt x="22" y="47"/>
                    <a:pt x="22" y="49"/>
                    <a:pt x="22" y="51"/>
                  </a:cubicBezTo>
                  <a:cubicBezTo>
                    <a:pt x="22" y="51"/>
                    <a:pt x="22" y="51"/>
                    <a:pt x="22" y="51"/>
                  </a:cubicBezTo>
                  <a:cubicBezTo>
                    <a:pt x="22" y="53"/>
                    <a:pt x="22" y="52"/>
                    <a:pt x="22" y="54"/>
                  </a:cubicBezTo>
                  <a:cubicBezTo>
                    <a:pt x="23" y="55"/>
                    <a:pt x="22" y="54"/>
                    <a:pt x="23" y="55"/>
                  </a:cubicBezTo>
                  <a:cubicBezTo>
                    <a:pt x="23" y="56"/>
                    <a:pt x="23" y="56"/>
                    <a:pt x="23" y="56"/>
                  </a:cubicBezTo>
                  <a:cubicBezTo>
                    <a:pt x="23" y="56"/>
                    <a:pt x="23" y="56"/>
                    <a:pt x="22" y="56"/>
                  </a:cubicBezTo>
                  <a:cubicBezTo>
                    <a:pt x="22" y="57"/>
                    <a:pt x="22" y="59"/>
                    <a:pt x="23" y="60"/>
                  </a:cubicBezTo>
                  <a:cubicBezTo>
                    <a:pt x="22" y="60"/>
                    <a:pt x="22" y="60"/>
                    <a:pt x="22" y="60"/>
                  </a:cubicBezTo>
                  <a:cubicBezTo>
                    <a:pt x="22" y="61"/>
                    <a:pt x="22" y="61"/>
                    <a:pt x="22" y="61"/>
                  </a:cubicBezTo>
                  <a:cubicBezTo>
                    <a:pt x="22" y="62"/>
                    <a:pt x="22" y="62"/>
                    <a:pt x="23" y="64"/>
                  </a:cubicBezTo>
                  <a:cubicBezTo>
                    <a:pt x="22" y="65"/>
                    <a:pt x="22" y="66"/>
                    <a:pt x="22" y="68"/>
                  </a:cubicBezTo>
                  <a:cubicBezTo>
                    <a:pt x="18" y="68"/>
                    <a:pt x="14" y="68"/>
                    <a:pt x="10" y="69"/>
                  </a:cubicBezTo>
                  <a:cubicBezTo>
                    <a:pt x="10" y="69"/>
                    <a:pt x="10" y="69"/>
                    <a:pt x="10" y="69"/>
                  </a:cubicBezTo>
                  <a:cubicBezTo>
                    <a:pt x="12" y="69"/>
                    <a:pt x="12" y="69"/>
                    <a:pt x="12" y="69"/>
                  </a:cubicBezTo>
                  <a:cubicBezTo>
                    <a:pt x="11" y="67"/>
                    <a:pt x="11" y="67"/>
                    <a:pt x="11" y="67"/>
                  </a:cubicBezTo>
                  <a:cubicBezTo>
                    <a:pt x="10" y="65"/>
                    <a:pt x="10" y="65"/>
                    <a:pt x="10" y="65"/>
                  </a:cubicBezTo>
                  <a:cubicBezTo>
                    <a:pt x="10" y="65"/>
                    <a:pt x="10" y="65"/>
                    <a:pt x="10" y="65"/>
                  </a:cubicBezTo>
                  <a:cubicBezTo>
                    <a:pt x="9" y="64"/>
                    <a:pt x="9" y="64"/>
                    <a:pt x="9" y="64"/>
                  </a:cubicBezTo>
                  <a:cubicBezTo>
                    <a:pt x="10" y="64"/>
                    <a:pt x="10" y="64"/>
                    <a:pt x="10" y="64"/>
                  </a:cubicBezTo>
                  <a:cubicBezTo>
                    <a:pt x="9" y="63"/>
                    <a:pt x="9" y="63"/>
                    <a:pt x="9" y="62"/>
                  </a:cubicBezTo>
                  <a:cubicBezTo>
                    <a:pt x="9" y="61"/>
                    <a:pt x="9" y="61"/>
                    <a:pt x="9" y="61"/>
                  </a:cubicBezTo>
                  <a:cubicBezTo>
                    <a:pt x="10" y="61"/>
                    <a:pt x="10" y="61"/>
                    <a:pt x="10" y="61"/>
                  </a:cubicBezTo>
                  <a:cubicBezTo>
                    <a:pt x="10" y="33"/>
                    <a:pt x="10" y="55"/>
                    <a:pt x="10" y="37"/>
                  </a:cubicBezTo>
                  <a:cubicBezTo>
                    <a:pt x="9" y="37"/>
                    <a:pt x="9" y="37"/>
                    <a:pt x="9" y="37"/>
                  </a:cubicBezTo>
                  <a:cubicBezTo>
                    <a:pt x="8" y="35"/>
                    <a:pt x="8" y="35"/>
                    <a:pt x="8" y="35"/>
                  </a:cubicBezTo>
                  <a:cubicBezTo>
                    <a:pt x="7" y="34"/>
                    <a:pt x="7" y="34"/>
                    <a:pt x="7" y="34"/>
                  </a:cubicBezTo>
                  <a:cubicBezTo>
                    <a:pt x="7" y="33"/>
                    <a:pt x="7" y="33"/>
                    <a:pt x="7" y="32"/>
                  </a:cubicBezTo>
                  <a:cubicBezTo>
                    <a:pt x="7" y="29"/>
                    <a:pt x="7" y="30"/>
                    <a:pt x="7" y="27"/>
                  </a:cubicBezTo>
                  <a:cubicBezTo>
                    <a:pt x="7" y="27"/>
                    <a:pt x="7" y="27"/>
                    <a:pt x="7" y="27"/>
                  </a:cubicBezTo>
                  <a:cubicBezTo>
                    <a:pt x="6" y="27"/>
                    <a:pt x="1" y="23"/>
                    <a:pt x="0" y="23"/>
                  </a:cubicBezTo>
                  <a:cubicBezTo>
                    <a:pt x="0" y="22"/>
                    <a:pt x="0" y="22"/>
                    <a:pt x="0" y="22"/>
                  </a:cubicBezTo>
                  <a:cubicBezTo>
                    <a:pt x="0" y="19"/>
                    <a:pt x="0" y="19"/>
                    <a:pt x="0" y="19"/>
                  </a:cubicBezTo>
                  <a:cubicBezTo>
                    <a:pt x="1" y="18"/>
                    <a:pt x="1" y="18"/>
                    <a:pt x="1" y="18"/>
                  </a:cubicBezTo>
                  <a:cubicBezTo>
                    <a:pt x="2" y="16"/>
                    <a:pt x="1" y="17"/>
                    <a:pt x="2" y="15"/>
                  </a:cubicBezTo>
                  <a:cubicBezTo>
                    <a:pt x="2" y="15"/>
                    <a:pt x="2" y="15"/>
                    <a:pt x="2" y="15"/>
                  </a:cubicBezTo>
                  <a:cubicBezTo>
                    <a:pt x="2" y="15"/>
                    <a:pt x="2" y="15"/>
                    <a:pt x="2" y="15"/>
                  </a:cubicBezTo>
                  <a:cubicBezTo>
                    <a:pt x="3" y="15"/>
                    <a:pt x="3" y="15"/>
                    <a:pt x="3" y="15"/>
                  </a:cubicBezTo>
                  <a:cubicBezTo>
                    <a:pt x="3" y="15"/>
                    <a:pt x="3" y="15"/>
                    <a:pt x="4" y="15"/>
                  </a:cubicBezTo>
                  <a:cubicBezTo>
                    <a:pt x="4" y="15"/>
                    <a:pt x="4" y="15"/>
                    <a:pt x="4" y="15"/>
                  </a:cubicBezTo>
                  <a:cubicBezTo>
                    <a:pt x="4" y="14"/>
                    <a:pt x="4" y="14"/>
                    <a:pt x="4" y="14"/>
                  </a:cubicBezTo>
                  <a:cubicBezTo>
                    <a:pt x="4" y="14"/>
                    <a:pt x="4" y="14"/>
                    <a:pt x="4" y="14"/>
                  </a:cubicBezTo>
                  <a:cubicBezTo>
                    <a:pt x="4" y="13"/>
                    <a:pt x="4" y="13"/>
                    <a:pt x="4" y="13"/>
                  </a:cubicBezTo>
                  <a:cubicBezTo>
                    <a:pt x="4" y="13"/>
                    <a:pt x="4" y="13"/>
                    <a:pt x="4" y="13"/>
                  </a:cubicBezTo>
                  <a:cubicBezTo>
                    <a:pt x="4" y="13"/>
                    <a:pt x="4" y="13"/>
                    <a:pt x="4" y="13"/>
                  </a:cubicBezTo>
                  <a:cubicBezTo>
                    <a:pt x="5" y="12"/>
                    <a:pt x="5" y="12"/>
                    <a:pt x="5" y="12"/>
                  </a:cubicBezTo>
                  <a:cubicBezTo>
                    <a:pt x="5" y="12"/>
                    <a:pt x="5" y="12"/>
                    <a:pt x="5" y="12"/>
                  </a:cubicBezTo>
                  <a:cubicBezTo>
                    <a:pt x="6" y="12"/>
                    <a:pt x="6" y="12"/>
                    <a:pt x="6" y="12"/>
                  </a:cubicBezTo>
                  <a:cubicBezTo>
                    <a:pt x="7" y="11"/>
                    <a:pt x="7" y="11"/>
                    <a:pt x="7" y="11"/>
                  </a:cubicBezTo>
                  <a:cubicBezTo>
                    <a:pt x="7" y="11"/>
                    <a:pt x="7" y="11"/>
                    <a:pt x="7" y="11"/>
                  </a:cubicBezTo>
                  <a:cubicBezTo>
                    <a:pt x="8" y="10"/>
                    <a:pt x="8" y="10"/>
                    <a:pt x="8" y="10"/>
                  </a:cubicBezTo>
                  <a:cubicBezTo>
                    <a:pt x="9" y="10"/>
                    <a:pt x="8" y="10"/>
                    <a:pt x="9" y="10"/>
                  </a:cubicBezTo>
                  <a:cubicBezTo>
                    <a:pt x="10" y="11"/>
                    <a:pt x="10" y="11"/>
                    <a:pt x="10" y="11"/>
                  </a:cubicBezTo>
                  <a:cubicBezTo>
                    <a:pt x="12" y="10"/>
                    <a:pt x="12" y="10"/>
                    <a:pt x="12" y="10"/>
                  </a:cubicBezTo>
                  <a:cubicBezTo>
                    <a:pt x="14" y="11"/>
                    <a:pt x="14" y="11"/>
                    <a:pt x="14" y="11"/>
                  </a:cubicBezTo>
                  <a:cubicBezTo>
                    <a:pt x="15" y="10"/>
                    <a:pt x="16" y="9"/>
                    <a:pt x="17" y="8"/>
                  </a:cubicBezTo>
                  <a:cubicBezTo>
                    <a:pt x="19" y="5"/>
                    <a:pt x="18" y="5"/>
                    <a:pt x="19" y="4"/>
                  </a:cubicBezTo>
                  <a:cubicBezTo>
                    <a:pt x="18" y="2"/>
                    <a:pt x="18" y="2"/>
                    <a:pt x="18" y="2"/>
                  </a:cubicBezTo>
                  <a:cubicBezTo>
                    <a:pt x="18" y="1"/>
                    <a:pt x="18" y="1"/>
                    <a:pt x="18" y="1"/>
                  </a:cubicBezTo>
                  <a:cubicBezTo>
                    <a:pt x="19" y="1"/>
                    <a:pt x="20" y="1"/>
                    <a:pt x="21" y="1"/>
                  </a:cubicBezTo>
                  <a:cubicBezTo>
                    <a:pt x="22" y="0"/>
                    <a:pt x="22" y="0"/>
                    <a:pt x="22" y="0"/>
                  </a:cubicBezTo>
                  <a:cubicBezTo>
                    <a:pt x="22" y="0"/>
                    <a:pt x="22" y="0"/>
                    <a:pt x="22" y="0"/>
                  </a:cubicBezTo>
                  <a:cubicBezTo>
                    <a:pt x="23" y="0"/>
                    <a:pt x="23" y="0"/>
                    <a:pt x="23" y="0"/>
                  </a:cubicBezTo>
                  <a:cubicBezTo>
                    <a:pt x="24" y="0"/>
                    <a:pt x="24" y="0"/>
                    <a:pt x="24" y="0"/>
                  </a:cubicBezTo>
                  <a:cubicBezTo>
                    <a:pt x="27" y="3"/>
                    <a:pt x="27" y="3"/>
                    <a:pt x="28" y="4"/>
                  </a:cubicBezTo>
                  <a:cubicBezTo>
                    <a:pt x="29" y="5"/>
                    <a:pt x="29" y="5"/>
                    <a:pt x="29" y="5"/>
                  </a:cubicBezTo>
                  <a:cubicBezTo>
                    <a:pt x="29" y="5"/>
                    <a:pt x="29" y="5"/>
                    <a:pt x="29" y="5"/>
                  </a:cubicBezTo>
                  <a:cubicBezTo>
                    <a:pt x="30" y="6"/>
                    <a:pt x="30" y="6"/>
                    <a:pt x="30" y="6"/>
                  </a:cubicBezTo>
                  <a:cubicBezTo>
                    <a:pt x="31" y="6"/>
                    <a:pt x="31" y="6"/>
                    <a:pt x="31" y="6"/>
                  </a:cubicBezTo>
                  <a:lnTo>
                    <a:pt x="32" y="7"/>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9">
              <a:extLst>
                <a:ext uri="{FF2B5EF4-FFF2-40B4-BE49-F238E27FC236}">
                  <a16:creationId xmlns:a16="http://schemas.microsoft.com/office/drawing/2014/main" id="{AA80039C-2262-4DC4-A294-AAA60D4E28F3}"/>
                </a:ext>
              </a:extLst>
            </p:cNvPr>
            <p:cNvSpPr>
              <a:spLocks/>
            </p:cNvSpPr>
            <p:nvPr/>
          </p:nvSpPr>
          <p:spPr bwMode="auto">
            <a:xfrm>
              <a:off x="8752786" y="8180656"/>
              <a:ext cx="4751" cy="0"/>
            </a:xfrm>
            <a:custGeom>
              <a:avLst/>
              <a:gdLst>
                <a:gd name="T0" fmla="*/ 0 w 1"/>
                <a:gd name="T1" fmla="*/ 0 w 1"/>
                <a:gd name="T2" fmla="*/ 0 w 1"/>
                <a:gd name="T3" fmla="*/ 0 w 1"/>
                <a:gd name="T4" fmla="*/ 0 w 1"/>
                <a:gd name="T5" fmla="*/ 0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0" y="0"/>
                    <a:pt x="0" y="0"/>
                    <a:pt x="0"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30">
              <a:extLst>
                <a:ext uri="{FF2B5EF4-FFF2-40B4-BE49-F238E27FC236}">
                  <a16:creationId xmlns:a16="http://schemas.microsoft.com/office/drawing/2014/main" id="{1829297A-6BF2-4E79-A4EF-FEFB3D152220}"/>
                </a:ext>
              </a:extLst>
            </p:cNvPr>
            <p:cNvSpPr>
              <a:spLocks noEditPoints="1"/>
            </p:cNvSpPr>
            <p:nvPr/>
          </p:nvSpPr>
          <p:spPr bwMode="auto">
            <a:xfrm>
              <a:off x="17025904" y="8793303"/>
              <a:ext cx="56990" cy="47492"/>
            </a:xfrm>
            <a:custGeom>
              <a:avLst/>
              <a:gdLst>
                <a:gd name="T0" fmla="*/ 11 w 14"/>
                <a:gd name="T1" fmla="*/ 1 h 11"/>
                <a:gd name="T2" fmla="*/ 8 w 14"/>
                <a:gd name="T3" fmla="*/ 3 h 11"/>
                <a:gd name="T4" fmla="*/ 8 w 14"/>
                <a:gd name="T5" fmla="*/ 6 h 11"/>
                <a:gd name="T6" fmla="*/ 9 w 14"/>
                <a:gd name="T7" fmla="*/ 7 h 11"/>
                <a:gd name="T8" fmla="*/ 9 w 14"/>
                <a:gd name="T9" fmla="*/ 7 h 11"/>
                <a:gd name="T10" fmla="*/ 8 w 14"/>
                <a:gd name="T11" fmla="*/ 8 h 11"/>
                <a:gd name="T12" fmla="*/ 8 w 14"/>
                <a:gd name="T13" fmla="*/ 8 h 11"/>
                <a:gd name="T14" fmla="*/ 8 w 14"/>
                <a:gd name="T15" fmla="*/ 9 h 11"/>
                <a:gd name="T16" fmla="*/ 7 w 14"/>
                <a:gd name="T17" fmla="*/ 11 h 11"/>
                <a:gd name="T18" fmla="*/ 6 w 14"/>
                <a:gd name="T19" fmla="*/ 11 h 11"/>
                <a:gd name="T20" fmla="*/ 4 w 14"/>
                <a:gd name="T21" fmla="*/ 8 h 11"/>
                <a:gd name="T22" fmla="*/ 3 w 14"/>
                <a:gd name="T23" fmla="*/ 8 h 11"/>
                <a:gd name="T24" fmla="*/ 3 w 14"/>
                <a:gd name="T25" fmla="*/ 8 h 11"/>
                <a:gd name="T26" fmla="*/ 3 w 14"/>
                <a:gd name="T27" fmla="*/ 7 h 11"/>
                <a:gd name="T28" fmla="*/ 2 w 14"/>
                <a:gd name="T29" fmla="*/ 6 h 11"/>
                <a:gd name="T30" fmla="*/ 0 w 14"/>
                <a:gd name="T31" fmla="*/ 5 h 11"/>
                <a:gd name="T32" fmla="*/ 3 w 14"/>
                <a:gd name="T33" fmla="*/ 4 h 11"/>
                <a:gd name="T34" fmla="*/ 11 w 14"/>
                <a:gd name="T35" fmla="*/ 0 h 11"/>
                <a:gd name="T36" fmla="*/ 11 w 14"/>
                <a:gd name="T37" fmla="*/ 0 h 11"/>
                <a:gd name="T38" fmla="*/ 11 w 14"/>
                <a:gd name="T39" fmla="*/ 0 h 11"/>
                <a:gd name="T40" fmla="*/ 11 w 14"/>
                <a:gd name="T41" fmla="*/ 1 h 11"/>
                <a:gd name="T42" fmla="*/ 11 w 14"/>
                <a:gd name="T43" fmla="*/ 1 h 11"/>
                <a:gd name="T44" fmla="*/ 12 w 14"/>
                <a:gd name="T45" fmla="*/ 1 h 11"/>
                <a:gd name="T46" fmla="*/ 14 w 14"/>
                <a:gd name="T47" fmla="*/ 6 h 11"/>
                <a:gd name="T48" fmla="*/ 14 w 14"/>
                <a:gd name="T49" fmla="*/ 7 h 11"/>
                <a:gd name="T50" fmla="*/ 14 w 14"/>
                <a:gd name="T51" fmla="*/ 7 h 11"/>
                <a:gd name="T52" fmla="*/ 14 w 14"/>
                <a:gd name="T53" fmla="*/ 7 h 11"/>
                <a:gd name="T54" fmla="*/ 13 w 14"/>
                <a:gd name="T55" fmla="*/ 7 h 11"/>
                <a:gd name="T56" fmla="*/ 12 w 14"/>
                <a:gd name="T57" fmla="*/ 7 h 11"/>
                <a:gd name="T58" fmla="*/ 11 w 14"/>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 h="11">
                  <a:moveTo>
                    <a:pt x="11" y="1"/>
                  </a:moveTo>
                  <a:cubicBezTo>
                    <a:pt x="10" y="2"/>
                    <a:pt x="8" y="2"/>
                    <a:pt x="8" y="3"/>
                  </a:cubicBezTo>
                  <a:cubicBezTo>
                    <a:pt x="8" y="4"/>
                    <a:pt x="8" y="5"/>
                    <a:pt x="8" y="6"/>
                  </a:cubicBezTo>
                  <a:cubicBezTo>
                    <a:pt x="9" y="6"/>
                    <a:pt x="8" y="6"/>
                    <a:pt x="9" y="7"/>
                  </a:cubicBezTo>
                  <a:cubicBezTo>
                    <a:pt x="9" y="7"/>
                    <a:pt x="9" y="7"/>
                    <a:pt x="9" y="7"/>
                  </a:cubicBezTo>
                  <a:cubicBezTo>
                    <a:pt x="8" y="8"/>
                    <a:pt x="8" y="8"/>
                    <a:pt x="8" y="8"/>
                  </a:cubicBezTo>
                  <a:cubicBezTo>
                    <a:pt x="8" y="8"/>
                    <a:pt x="8" y="8"/>
                    <a:pt x="8" y="8"/>
                  </a:cubicBezTo>
                  <a:cubicBezTo>
                    <a:pt x="8" y="9"/>
                    <a:pt x="8" y="9"/>
                    <a:pt x="8" y="9"/>
                  </a:cubicBezTo>
                  <a:cubicBezTo>
                    <a:pt x="7" y="10"/>
                    <a:pt x="8" y="10"/>
                    <a:pt x="7" y="11"/>
                  </a:cubicBezTo>
                  <a:cubicBezTo>
                    <a:pt x="6" y="11"/>
                    <a:pt x="6" y="11"/>
                    <a:pt x="6" y="11"/>
                  </a:cubicBezTo>
                  <a:cubicBezTo>
                    <a:pt x="5" y="10"/>
                    <a:pt x="5" y="9"/>
                    <a:pt x="4" y="8"/>
                  </a:cubicBezTo>
                  <a:cubicBezTo>
                    <a:pt x="3" y="8"/>
                    <a:pt x="3" y="8"/>
                    <a:pt x="3" y="8"/>
                  </a:cubicBezTo>
                  <a:cubicBezTo>
                    <a:pt x="3" y="8"/>
                    <a:pt x="3" y="8"/>
                    <a:pt x="3" y="8"/>
                  </a:cubicBezTo>
                  <a:cubicBezTo>
                    <a:pt x="3" y="7"/>
                    <a:pt x="3" y="7"/>
                    <a:pt x="3" y="7"/>
                  </a:cubicBezTo>
                  <a:cubicBezTo>
                    <a:pt x="2" y="6"/>
                    <a:pt x="2" y="7"/>
                    <a:pt x="2" y="6"/>
                  </a:cubicBezTo>
                  <a:cubicBezTo>
                    <a:pt x="0" y="4"/>
                    <a:pt x="1" y="6"/>
                    <a:pt x="0" y="5"/>
                  </a:cubicBezTo>
                  <a:cubicBezTo>
                    <a:pt x="2" y="5"/>
                    <a:pt x="1" y="5"/>
                    <a:pt x="3" y="4"/>
                  </a:cubicBezTo>
                  <a:cubicBezTo>
                    <a:pt x="8" y="2"/>
                    <a:pt x="5" y="2"/>
                    <a:pt x="11" y="0"/>
                  </a:cubicBezTo>
                  <a:cubicBezTo>
                    <a:pt x="11" y="0"/>
                    <a:pt x="11" y="0"/>
                    <a:pt x="11" y="0"/>
                  </a:cubicBezTo>
                  <a:cubicBezTo>
                    <a:pt x="11" y="0"/>
                    <a:pt x="11" y="0"/>
                    <a:pt x="11" y="0"/>
                  </a:cubicBezTo>
                  <a:cubicBezTo>
                    <a:pt x="11" y="1"/>
                    <a:pt x="11" y="1"/>
                    <a:pt x="11" y="1"/>
                  </a:cubicBezTo>
                  <a:close/>
                  <a:moveTo>
                    <a:pt x="11" y="1"/>
                  </a:moveTo>
                  <a:cubicBezTo>
                    <a:pt x="12" y="1"/>
                    <a:pt x="12" y="1"/>
                    <a:pt x="12" y="1"/>
                  </a:cubicBezTo>
                  <a:cubicBezTo>
                    <a:pt x="14" y="3"/>
                    <a:pt x="14" y="4"/>
                    <a:pt x="14" y="6"/>
                  </a:cubicBezTo>
                  <a:cubicBezTo>
                    <a:pt x="14" y="7"/>
                    <a:pt x="14" y="7"/>
                    <a:pt x="14" y="7"/>
                  </a:cubicBezTo>
                  <a:cubicBezTo>
                    <a:pt x="14" y="7"/>
                    <a:pt x="14" y="7"/>
                    <a:pt x="14" y="7"/>
                  </a:cubicBezTo>
                  <a:cubicBezTo>
                    <a:pt x="14" y="7"/>
                    <a:pt x="14" y="7"/>
                    <a:pt x="14" y="7"/>
                  </a:cubicBezTo>
                  <a:cubicBezTo>
                    <a:pt x="13" y="7"/>
                    <a:pt x="13" y="7"/>
                    <a:pt x="13" y="7"/>
                  </a:cubicBezTo>
                  <a:cubicBezTo>
                    <a:pt x="12" y="7"/>
                    <a:pt x="13" y="7"/>
                    <a:pt x="12" y="7"/>
                  </a:cubicBezTo>
                  <a:cubicBezTo>
                    <a:pt x="11" y="3"/>
                    <a:pt x="11" y="4"/>
                    <a:pt x="11"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31">
              <a:extLst>
                <a:ext uri="{FF2B5EF4-FFF2-40B4-BE49-F238E27FC236}">
                  <a16:creationId xmlns:a16="http://schemas.microsoft.com/office/drawing/2014/main" id="{DFB5FEBB-77FB-42C8-B005-BEDB8F618E7E}"/>
                </a:ext>
              </a:extLst>
            </p:cNvPr>
            <p:cNvSpPr>
              <a:spLocks/>
            </p:cNvSpPr>
            <p:nvPr/>
          </p:nvSpPr>
          <p:spPr bwMode="auto">
            <a:xfrm>
              <a:off x="8439338" y="9481939"/>
              <a:ext cx="565157" cy="636394"/>
            </a:xfrm>
            <a:custGeom>
              <a:avLst/>
              <a:gdLst>
                <a:gd name="T0" fmla="*/ 118 w 136"/>
                <a:gd name="T1" fmla="*/ 110 h 153"/>
                <a:gd name="T2" fmla="*/ 78 w 136"/>
                <a:gd name="T3" fmla="*/ 145 h 153"/>
                <a:gd name="T4" fmla="*/ 66 w 136"/>
                <a:gd name="T5" fmla="*/ 143 h 153"/>
                <a:gd name="T6" fmla="*/ 64 w 136"/>
                <a:gd name="T7" fmla="*/ 143 h 153"/>
                <a:gd name="T8" fmla="*/ 56 w 136"/>
                <a:gd name="T9" fmla="*/ 145 h 153"/>
                <a:gd name="T10" fmla="*/ 38 w 136"/>
                <a:gd name="T11" fmla="*/ 140 h 153"/>
                <a:gd name="T12" fmla="*/ 32 w 136"/>
                <a:gd name="T13" fmla="*/ 146 h 153"/>
                <a:gd name="T14" fmla="*/ 29 w 136"/>
                <a:gd name="T15" fmla="*/ 150 h 153"/>
                <a:gd name="T16" fmla="*/ 20 w 136"/>
                <a:gd name="T17" fmla="*/ 148 h 153"/>
                <a:gd name="T18" fmla="*/ 17 w 136"/>
                <a:gd name="T19" fmla="*/ 140 h 153"/>
                <a:gd name="T20" fmla="*/ 12 w 136"/>
                <a:gd name="T21" fmla="*/ 130 h 153"/>
                <a:gd name="T22" fmla="*/ 13 w 136"/>
                <a:gd name="T23" fmla="*/ 126 h 153"/>
                <a:gd name="T24" fmla="*/ 10 w 136"/>
                <a:gd name="T25" fmla="*/ 123 h 153"/>
                <a:gd name="T26" fmla="*/ 10 w 136"/>
                <a:gd name="T27" fmla="*/ 120 h 153"/>
                <a:gd name="T28" fmla="*/ 12 w 136"/>
                <a:gd name="T29" fmla="*/ 118 h 153"/>
                <a:gd name="T30" fmla="*/ 10 w 136"/>
                <a:gd name="T31" fmla="*/ 115 h 153"/>
                <a:gd name="T32" fmla="*/ 7 w 136"/>
                <a:gd name="T33" fmla="*/ 106 h 153"/>
                <a:gd name="T34" fmla="*/ 3 w 136"/>
                <a:gd name="T35" fmla="*/ 94 h 153"/>
                <a:gd name="T36" fmla="*/ 1 w 136"/>
                <a:gd name="T37" fmla="*/ 87 h 153"/>
                <a:gd name="T38" fmla="*/ 1 w 136"/>
                <a:gd name="T39" fmla="*/ 85 h 153"/>
                <a:gd name="T40" fmla="*/ 7 w 136"/>
                <a:gd name="T41" fmla="*/ 79 h 153"/>
                <a:gd name="T42" fmla="*/ 9 w 136"/>
                <a:gd name="T43" fmla="*/ 76 h 153"/>
                <a:gd name="T44" fmla="*/ 5 w 136"/>
                <a:gd name="T45" fmla="*/ 74 h 153"/>
                <a:gd name="T46" fmla="*/ 5 w 136"/>
                <a:gd name="T47" fmla="*/ 63 h 153"/>
                <a:gd name="T48" fmla="*/ 4 w 136"/>
                <a:gd name="T49" fmla="*/ 57 h 153"/>
                <a:gd name="T50" fmla="*/ 7 w 136"/>
                <a:gd name="T51" fmla="*/ 52 h 153"/>
                <a:gd name="T52" fmla="*/ 7 w 136"/>
                <a:gd name="T53" fmla="*/ 48 h 153"/>
                <a:gd name="T54" fmla="*/ 8 w 136"/>
                <a:gd name="T55" fmla="*/ 34 h 153"/>
                <a:gd name="T56" fmla="*/ 0 w 136"/>
                <a:gd name="T57" fmla="*/ 14 h 153"/>
                <a:gd name="T58" fmla="*/ 10 w 136"/>
                <a:gd name="T59" fmla="*/ 16 h 153"/>
                <a:gd name="T60" fmla="*/ 18 w 136"/>
                <a:gd name="T61" fmla="*/ 11 h 153"/>
                <a:gd name="T62" fmla="*/ 26 w 136"/>
                <a:gd name="T63" fmla="*/ 7 h 153"/>
                <a:gd name="T64" fmla="*/ 44 w 136"/>
                <a:gd name="T65" fmla="*/ 0 h 153"/>
                <a:gd name="T66" fmla="*/ 47 w 136"/>
                <a:gd name="T67" fmla="*/ 0 h 153"/>
                <a:gd name="T68" fmla="*/ 48 w 136"/>
                <a:gd name="T69" fmla="*/ 2 h 153"/>
                <a:gd name="T70" fmla="*/ 47 w 136"/>
                <a:gd name="T71" fmla="*/ 9 h 153"/>
                <a:gd name="T72" fmla="*/ 48 w 136"/>
                <a:gd name="T73" fmla="*/ 17 h 153"/>
                <a:gd name="T74" fmla="*/ 48 w 136"/>
                <a:gd name="T75" fmla="*/ 19 h 153"/>
                <a:gd name="T76" fmla="*/ 50 w 136"/>
                <a:gd name="T77" fmla="*/ 22 h 153"/>
                <a:gd name="T78" fmla="*/ 51 w 136"/>
                <a:gd name="T79" fmla="*/ 23 h 153"/>
                <a:gd name="T80" fmla="*/ 58 w 136"/>
                <a:gd name="T81" fmla="*/ 31 h 153"/>
                <a:gd name="T82" fmla="*/ 70 w 136"/>
                <a:gd name="T83" fmla="*/ 33 h 153"/>
                <a:gd name="T84" fmla="*/ 74 w 136"/>
                <a:gd name="T85" fmla="*/ 33 h 153"/>
                <a:gd name="T86" fmla="*/ 84 w 136"/>
                <a:gd name="T87" fmla="*/ 39 h 153"/>
                <a:gd name="T88" fmla="*/ 91 w 136"/>
                <a:gd name="T89" fmla="*/ 43 h 153"/>
                <a:gd name="T90" fmla="*/ 103 w 136"/>
                <a:gd name="T91" fmla="*/ 50 h 153"/>
                <a:gd name="T92" fmla="*/ 104 w 136"/>
                <a:gd name="T93" fmla="*/ 52 h 153"/>
                <a:gd name="T94" fmla="*/ 101 w 136"/>
                <a:gd name="T95" fmla="*/ 61 h 153"/>
                <a:gd name="T96" fmla="*/ 127 w 136"/>
                <a:gd name="T97" fmla="*/ 75 h 153"/>
                <a:gd name="T98" fmla="*/ 127 w 136"/>
                <a:gd name="T99" fmla="*/ 87 h 153"/>
                <a:gd name="T100" fmla="*/ 133 w 136"/>
                <a:gd name="T101" fmla="*/ 90 h 153"/>
                <a:gd name="T102" fmla="*/ 136 w 136"/>
                <a:gd name="T103" fmla="*/ 98 h 153"/>
                <a:gd name="T104" fmla="*/ 134 w 136"/>
                <a:gd name="T105" fmla="*/ 107 h 153"/>
                <a:gd name="T106" fmla="*/ 132 w 136"/>
                <a:gd name="T107" fmla="*/ 119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6" h="153">
                  <a:moveTo>
                    <a:pt x="129" y="121"/>
                  </a:moveTo>
                  <a:cubicBezTo>
                    <a:pt x="129" y="118"/>
                    <a:pt x="129" y="119"/>
                    <a:pt x="129" y="117"/>
                  </a:cubicBezTo>
                  <a:cubicBezTo>
                    <a:pt x="128" y="116"/>
                    <a:pt x="128" y="116"/>
                    <a:pt x="128" y="116"/>
                  </a:cubicBezTo>
                  <a:cubicBezTo>
                    <a:pt x="122" y="112"/>
                    <a:pt x="128" y="116"/>
                    <a:pt x="118" y="110"/>
                  </a:cubicBezTo>
                  <a:cubicBezTo>
                    <a:pt x="100" y="110"/>
                    <a:pt x="106" y="111"/>
                    <a:pt x="88" y="114"/>
                  </a:cubicBezTo>
                  <a:cubicBezTo>
                    <a:pt x="86" y="120"/>
                    <a:pt x="87" y="118"/>
                    <a:pt x="82" y="125"/>
                  </a:cubicBezTo>
                  <a:cubicBezTo>
                    <a:pt x="82" y="129"/>
                    <a:pt x="82" y="128"/>
                    <a:pt x="82" y="131"/>
                  </a:cubicBezTo>
                  <a:cubicBezTo>
                    <a:pt x="82" y="132"/>
                    <a:pt x="79" y="144"/>
                    <a:pt x="78" y="145"/>
                  </a:cubicBezTo>
                  <a:cubicBezTo>
                    <a:pt x="78" y="145"/>
                    <a:pt x="78" y="145"/>
                    <a:pt x="77" y="144"/>
                  </a:cubicBezTo>
                  <a:cubicBezTo>
                    <a:pt x="77" y="144"/>
                    <a:pt x="76" y="143"/>
                    <a:pt x="76" y="142"/>
                  </a:cubicBezTo>
                  <a:cubicBezTo>
                    <a:pt x="76" y="142"/>
                    <a:pt x="67" y="143"/>
                    <a:pt x="67" y="143"/>
                  </a:cubicBezTo>
                  <a:cubicBezTo>
                    <a:pt x="66" y="143"/>
                    <a:pt x="66" y="143"/>
                    <a:pt x="66" y="143"/>
                  </a:cubicBezTo>
                  <a:cubicBezTo>
                    <a:pt x="66" y="143"/>
                    <a:pt x="66" y="143"/>
                    <a:pt x="66" y="143"/>
                  </a:cubicBezTo>
                  <a:cubicBezTo>
                    <a:pt x="65" y="143"/>
                    <a:pt x="65" y="143"/>
                    <a:pt x="65" y="143"/>
                  </a:cubicBezTo>
                  <a:cubicBezTo>
                    <a:pt x="65" y="143"/>
                    <a:pt x="65" y="143"/>
                    <a:pt x="65" y="143"/>
                  </a:cubicBezTo>
                  <a:cubicBezTo>
                    <a:pt x="64" y="143"/>
                    <a:pt x="64" y="143"/>
                    <a:pt x="64" y="143"/>
                  </a:cubicBezTo>
                  <a:cubicBezTo>
                    <a:pt x="63" y="143"/>
                    <a:pt x="63" y="143"/>
                    <a:pt x="63" y="143"/>
                  </a:cubicBezTo>
                  <a:cubicBezTo>
                    <a:pt x="59" y="151"/>
                    <a:pt x="60" y="149"/>
                    <a:pt x="60" y="152"/>
                  </a:cubicBezTo>
                  <a:cubicBezTo>
                    <a:pt x="59" y="152"/>
                    <a:pt x="59" y="152"/>
                    <a:pt x="59" y="152"/>
                  </a:cubicBezTo>
                  <a:cubicBezTo>
                    <a:pt x="59" y="151"/>
                    <a:pt x="57" y="147"/>
                    <a:pt x="56" y="145"/>
                  </a:cubicBezTo>
                  <a:cubicBezTo>
                    <a:pt x="51" y="143"/>
                    <a:pt x="47" y="144"/>
                    <a:pt x="43" y="144"/>
                  </a:cubicBezTo>
                  <a:cubicBezTo>
                    <a:pt x="42" y="143"/>
                    <a:pt x="40" y="141"/>
                    <a:pt x="40" y="141"/>
                  </a:cubicBezTo>
                  <a:cubicBezTo>
                    <a:pt x="39" y="140"/>
                    <a:pt x="39" y="140"/>
                    <a:pt x="39" y="140"/>
                  </a:cubicBezTo>
                  <a:cubicBezTo>
                    <a:pt x="38" y="140"/>
                    <a:pt x="38" y="140"/>
                    <a:pt x="38" y="140"/>
                  </a:cubicBezTo>
                  <a:cubicBezTo>
                    <a:pt x="38" y="140"/>
                    <a:pt x="38" y="140"/>
                    <a:pt x="38" y="140"/>
                  </a:cubicBezTo>
                  <a:cubicBezTo>
                    <a:pt x="38" y="142"/>
                    <a:pt x="37" y="143"/>
                    <a:pt x="37" y="144"/>
                  </a:cubicBezTo>
                  <a:cubicBezTo>
                    <a:pt x="35" y="144"/>
                    <a:pt x="34" y="145"/>
                    <a:pt x="33" y="145"/>
                  </a:cubicBezTo>
                  <a:cubicBezTo>
                    <a:pt x="32" y="146"/>
                    <a:pt x="32" y="146"/>
                    <a:pt x="32" y="146"/>
                  </a:cubicBezTo>
                  <a:cubicBezTo>
                    <a:pt x="32" y="147"/>
                    <a:pt x="32" y="146"/>
                    <a:pt x="32" y="147"/>
                  </a:cubicBezTo>
                  <a:cubicBezTo>
                    <a:pt x="30" y="149"/>
                    <a:pt x="30" y="149"/>
                    <a:pt x="30" y="149"/>
                  </a:cubicBezTo>
                  <a:cubicBezTo>
                    <a:pt x="29" y="149"/>
                    <a:pt x="29" y="149"/>
                    <a:pt x="29" y="149"/>
                  </a:cubicBezTo>
                  <a:cubicBezTo>
                    <a:pt x="29" y="150"/>
                    <a:pt x="29" y="150"/>
                    <a:pt x="29" y="150"/>
                  </a:cubicBezTo>
                  <a:cubicBezTo>
                    <a:pt x="28" y="151"/>
                    <a:pt x="28" y="152"/>
                    <a:pt x="27" y="152"/>
                  </a:cubicBezTo>
                  <a:cubicBezTo>
                    <a:pt x="22" y="153"/>
                    <a:pt x="22" y="153"/>
                    <a:pt x="21" y="153"/>
                  </a:cubicBezTo>
                  <a:cubicBezTo>
                    <a:pt x="20" y="153"/>
                    <a:pt x="20" y="153"/>
                    <a:pt x="20" y="152"/>
                  </a:cubicBezTo>
                  <a:cubicBezTo>
                    <a:pt x="19" y="152"/>
                    <a:pt x="20" y="150"/>
                    <a:pt x="20" y="148"/>
                  </a:cubicBezTo>
                  <a:cubicBezTo>
                    <a:pt x="19" y="147"/>
                    <a:pt x="19" y="147"/>
                    <a:pt x="19" y="147"/>
                  </a:cubicBezTo>
                  <a:cubicBezTo>
                    <a:pt x="19" y="145"/>
                    <a:pt x="19" y="144"/>
                    <a:pt x="18" y="143"/>
                  </a:cubicBezTo>
                  <a:cubicBezTo>
                    <a:pt x="17" y="142"/>
                    <a:pt x="17" y="142"/>
                    <a:pt x="17" y="142"/>
                  </a:cubicBezTo>
                  <a:cubicBezTo>
                    <a:pt x="17" y="141"/>
                    <a:pt x="17" y="141"/>
                    <a:pt x="17" y="140"/>
                  </a:cubicBezTo>
                  <a:cubicBezTo>
                    <a:pt x="16" y="138"/>
                    <a:pt x="16" y="138"/>
                    <a:pt x="16" y="138"/>
                  </a:cubicBezTo>
                  <a:cubicBezTo>
                    <a:pt x="16" y="135"/>
                    <a:pt x="16" y="136"/>
                    <a:pt x="16" y="134"/>
                  </a:cubicBezTo>
                  <a:cubicBezTo>
                    <a:pt x="14" y="132"/>
                    <a:pt x="15" y="133"/>
                    <a:pt x="13" y="130"/>
                  </a:cubicBezTo>
                  <a:cubicBezTo>
                    <a:pt x="12" y="130"/>
                    <a:pt x="12" y="130"/>
                    <a:pt x="12" y="130"/>
                  </a:cubicBezTo>
                  <a:cubicBezTo>
                    <a:pt x="12" y="129"/>
                    <a:pt x="12" y="129"/>
                    <a:pt x="12" y="129"/>
                  </a:cubicBezTo>
                  <a:cubicBezTo>
                    <a:pt x="12" y="129"/>
                    <a:pt x="12" y="128"/>
                    <a:pt x="12" y="127"/>
                  </a:cubicBezTo>
                  <a:cubicBezTo>
                    <a:pt x="13" y="126"/>
                    <a:pt x="13" y="126"/>
                    <a:pt x="13" y="126"/>
                  </a:cubicBezTo>
                  <a:cubicBezTo>
                    <a:pt x="13" y="126"/>
                    <a:pt x="13" y="126"/>
                    <a:pt x="13" y="126"/>
                  </a:cubicBezTo>
                  <a:cubicBezTo>
                    <a:pt x="13" y="126"/>
                    <a:pt x="13" y="126"/>
                    <a:pt x="13" y="126"/>
                  </a:cubicBezTo>
                  <a:cubicBezTo>
                    <a:pt x="12" y="125"/>
                    <a:pt x="11" y="125"/>
                    <a:pt x="10" y="124"/>
                  </a:cubicBezTo>
                  <a:cubicBezTo>
                    <a:pt x="10" y="124"/>
                    <a:pt x="10" y="124"/>
                    <a:pt x="10" y="124"/>
                  </a:cubicBezTo>
                  <a:cubicBezTo>
                    <a:pt x="10" y="123"/>
                    <a:pt x="10" y="123"/>
                    <a:pt x="10" y="123"/>
                  </a:cubicBezTo>
                  <a:cubicBezTo>
                    <a:pt x="10" y="123"/>
                    <a:pt x="10" y="123"/>
                    <a:pt x="10" y="122"/>
                  </a:cubicBezTo>
                  <a:cubicBezTo>
                    <a:pt x="10" y="121"/>
                    <a:pt x="10" y="121"/>
                    <a:pt x="10" y="121"/>
                  </a:cubicBezTo>
                  <a:cubicBezTo>
                    <a:pt x="10" y="120"/>
                    <a:pt x="10" y="120"/>
                    <a:pt x="10" y="120"/>
                  </a:cubicBezTo>
                  <a:cubicBezTo>
                    <a:pt x="10" y="120"/>
                    <a:pt x="10" y="120"/>
                    <a:pt x="10" y="120"/>
                  </a:cubicBezTo>
                  <a:cubicBezTo>
                    <a:pt x="10" y="120"/>
                    <a:pt x="10" y="120"/>
                    <a:pt x="10" y="120"/>
                  </a:cubicBezTo>
                  <a:cubicBezTo>
                    <a:pt x="10" y="119"/>
                    <a:pt x="10" y="119"/>
                    <a:pt x="10" y="119"/>
                  </a:cubicBezTo>
                  <a:cubicBezTo>
                    <a:pt x="11" y="119"/>
                    <a:pt x="11" y="119"/>
                    <a:pt x="11" y="119"/>
                  </a:cubicBezTo>
                  <a:cubicBezTo>
                    <a:pt x="12" y="118"/>
                    <a:pt x="12" y="118"/>
                    <a:pt x="12" y="118"/>
                  </a:cubicBezTo>
                  <a:cubicBezTo>
                    <a:pt x="12" y="117"/>
                    <a:pt x="12" y="117"/>
                    <a:pt x="12" y="117"/>
                  </a:cubicBezTo>
                  <a:cubicBezTo>
                    <a:pt x="12" y="117"/>
                    <a:pt x="12" y="117"/>
                    <a:pt x="12" y="117"/>
                  </a:cubicBezTo>
                  <a:cubicBezTo>
                    <a:pt x="10" y="116"/>
                    <a:pt x="10" y="116"/>
                    <a:pt x="10" y="116"/>
                  </a:cubicBezTo>
                  <a:cubicBezTo>
                    <a:pt x="10" y="115"/>
                    <a:pt x="10" y="115"/>
                    <a:pt x="10" y="115"/>
                  </a:cubicBezTo>
                  <a:cubicBezTo>
                    <a:pt x="11" y="115"/>
                    <a:pt x="12" y="113"/>
                    <a:pt x="13" y="112"/>
                  </a:cubicBezTo>
                  <a:cubicBezTo>
                    <a:pt x="13" y="112"/>
                    <a:pt x="13" y="112"/>
                    <a:pt x="13" y="112"/>
                  </a:cubicBezTo>
                  <a:cubicBezTo>
                    <a:pt x="13" y="111"/>
                    <a:pt x="13" y="111"/>
                    <a:pt x="13" y="111"/>
                  </a:cubicBezTo>
                  <a:cubicBezTo>
                    <a:pt x="11" y="110"/>
                    <a:pt x="8" y="108"/>
                    <a:pt x="7" y="106"/>
                  </a:cubicBezTo>
                  <a:cubicBezTo>
                    <a:pt x="7" y="105"/>
                    <a:pt x="7" y="101"/>
                    <a:pt x="5" y="97"/>
                  </a:cubicBezTo>
                  <a:cubicBezTo>
                    <a:pt x="6" y="96"/>
                    <a:pt x="6" y="96"/>
                    <a:pt x="6" y="96"/>
                  </a:cubicBezTo>
                  <a:cubicBezTo>
                    <a:pt x="6" y="96"/>
                    <a:pt x="6" y="96"/>
                    <a:pt x="6" y="96"/>
                  </a:cubicBezTo>
                  <a:cubicBezTo>
                    <a:pt x="5" y="95"/>
                    <a:pt x="4" y="95"/>
                    <a:pt x="3" y="94"/>
                  </a:cubicBezTo>
                  <a:cubicBezTo>
                    <a:pt x="3" y="92"/>
                    <a:pt x="3" y="92"/>
                    <a:pt x="3" y="92"/>
                  </a:cubicBezTo>
                  <a:cubicBezTo>
                    <a:pt x="1" y="91"/>
                    <a:pt x="1" y="91"/>
                    <a:pt x="1" y="91"/>
                  </a:cubicBezTo>
                  <a:cubicBezTo>
                    <a:pt x="1" y="89"/>
                    <a:pt x="1" y="89"/>
                    <a:pt x="1" y="88"/>
                  </a:cubicBezTo>
                  <a:cubicBezTo>
                    <a:pt x="1" y="87"/>
                    <a:pt x="1" y="87"/>
                    <a:pt x="1" y="87"/>
                  </a:cubicBezTo>
                  <a:cubicBezTo>
                    <a:pt x="0" y="87"/>
                    <a:pt x="0" y="87"/>
                    <a:pt x="0" y="87"/>
                  </a:cubicBezTo>
                  <a:cubicBezTo>
                    <a:pt x="0" y="86"/>
                    <a:pt x="0" y="86"/>
                    <a:pt x="0" y="86"/>
                  </a:cubicBezTo>
                  <a:cubicBezTo>
                    <a:pt x="0" y="86"/>
                    <a:pt x="0" y="86"/>
                    <a:pt x="0" y="86"/>
                  </a:cubicBezTo>
                  <a:cubicBezTo>
                    <a:pt x="1" y="85"/>
                    <a:pt x="1" y="85"/>
                    <a:pt x="1" y="85"/>
                  </a:cubicBezTo>
                  <a:cubicBezTo>
                    <a:pt x="2" y="84"/>
                    <a:pt x="2" y="84"/>
                    <a:pt x="2" y="84"/>
                  </a:cubicBezTo>
                  <a:cubicBezTo>
                    <a:pt x="2" y="84"/>
                    <a:pt x="2" y="84"/>
                    <a:pt x="2" y="84"/>
                  </a:cubicBezTo>
                  <a:cubicBezTo>
                    <a:pt x="4" y="82"/>
                    <a:pt x="4" y="81"/>
                    <a:pt x="6" y="79"/>
                  </a:cubicBezTo>
                  <a:cubicBezTo>
                    <a:pt x="7" y="79"/>
                    <a:pt x="7" y="79"/>
                    <a:pt x="7" y="79"/>
                  </a:cubicBezTo>
                  <a:cubicBezTo>
                    <a:pt x="7" y="78"/>
                    <a:pt x="7" y="78"/>
                    <a:pt x="7" y="77"/>
                  </a:cubicBezTo>
                  <a:cubicBezTo>
                    <a:pt x="7" y="77"/>
                    <a:pt x="7" y="77"/>
                    <a:pt x="7" y="77"/>
                  </a:cubicBezTo>
                  <a:cubicBezTo>
                    <a:pt x="8" y="76"/>
                    <a:pt x="8" y="76"/>
                    <a:pt x="9" y="76"/>
                  </a:cubicBezTo>
                  <a:cubicBezTo>
                    <a:pt x="9" y="76"/>
                    <a:pt x="9" y="76"/>
                    <a:pt x="9" y="76"/>
                  </a:cubicBezTo>
                  <a:cubicBezTo>
                    <a:pt x="9" y="75"/>
                    <a:pt x="9" y="75"/>
                    <a:pt x="9" y="75"/>
                  </a:cubicBezTo>
                  <a:cubicBezTo>
                    <a:pt x="8" y="75"/>
                    <a:pt x="8" y="75"/>
                    <a:pt x="8" y="75"/>
                  </a:cubicBezTo>
                  <a:cubicBezTo>
                    <a:pt x="6" y="74"/>
                    <a:pt x="6" y="74"/>
                    <a:pt x="6" y="74"/>
                  </a:cubicBezTo>
                  <a:cubicBezTo>
                    <a:pt x="5" y="74"/>
                    <a:pt x="5" y="74"/>
                    <a:pt x="5" y="74"/>
                  </a:cubicBezTo>
                  <a:cubicBezTo>
                    <a:pt x="5" y="74"/>
                    <a:pt x="5" y="74"/>
                    <a:pt x="5" y="73"/>
                  </a:cubicBezTo>
                  <a:cubicBezTo>
                    <a:pt x="4" y="72"/>
                    <a:pt x="3" y="69"/>
                    <a:pt x="2" y="67"/>
                  </a:cubicBezTo>
                  <a:cubicBezTo>
                    <a:pt x="2" y="67"/>
                    <a:pt x="2" y="67"/>
                    <a:pt x="2" y="67"/>
                  </a:cubicBezTo>
                  <a:cubicBezTo>
                    <a:pt x="4" y="64"/>
                    <a:pt x="4" y="64"/>
                    <a:pt x="5" y="63"/>
                  </a:cubicBezTo>
                  <a:cubicBezTo>
                    <a:pt x="5" y="62"/>
                    <a:pt x="5" y="62"/>
                    <a:pt x="5" y="62"/>
                  </a:cubicBezTo>
                  <a:cubicBezTo>
                    <a:pt x="4" y="61"/>
                    <a:pt x="3" y="61"/>
                    <a:pt x="3" y="60"/>
                  </a:cubicBezTo>
                  <a:cubicBezTo>
                    <a:pt x="3" y="59"/>
                    <a:pt x="3" y="59"/>
                    <a:pt x="3" y="58"/>
                  </a:cubicBezTo>
                  <a:cubicBezTo>
                    <a:pt x="4" y="57"/>
                    <a:pt x="4" y="57"/>
                    <a:pt x="4" y="57"/>
                  </a:cubicBezTo>
                  <a:cubicBezTo>
                    <a:pt x="4" y="56"/>
                    <a:pt x="4" y="56"/>
                    <a:pt x="4" y="55"/>
                  </a:cubicBezTo>
                  <a:cubicBezTo>
                    <a:pt x="5" y="55"/>
                    <a:pt x="5" y="55"/>
                    <a:pt x="6" y="54"/>
                  </a:cubicBezTo>
                  <a:cubicBezTo>
                    <a:pt x="7" y="53"/>
                    <a:pt x="6" y="53"/>
                    <a:pt x="7" y="53"/>
                  </a:cubicBezTo>
                  <a:cubicBezTo>
                    <a:pt x="7" y="52"/>
                    <a:pt x="7" y="52"/>
                    <a:pt x="7" y="52"/>
                  </a:cubicBezTo>
                  <a:cubicBezTo>
                    <a:pt x="7" y="51"/>
                    <a:pt x="7" y="51"/>
                    <a:pt x="7" y="51"/>
                  </a:cubicBezTo>
                  <a:cubicBezTo>
                    <a:pt x="8" y="51"/>
                    <a:pt x="8" y="51"/>
                    <a:pt x="8" y="51"/>
                  </a:cubicBezTo>
                  <a:cubicBezTo>
                    <a:pt x="8" y="50"/>
                    <a:pt x="8" y="50"/>
                    <a:pt x="8" y="50"/>
                  </a:cubicBezTo>
                  <a:cubicBezTo>
                    <a:pt x="8" y="50"/>
                    <a:pt x="8" y="49"/>
                    <a:pt x="7" y="48"/>
                  </a:cubicBezTo>
                  <a:cubicBezTo>
                    <a:pt x="7" y="46"/>
                    <a:pt x="7" y="46"/>
                    <a:pt x="6" y="45"/>
                  </a:cubicBezTo>
                  <a:cubicBezTo>
                    <a:pt x="6" y="44"/>
                    <a:pt x="6" y="45"/>
                    <a:pt x="7" y="44"/>
                  </a:cubicBezTo>
                  <a:cubicBezTo>
                    <a:pt x="8" y="41"/>
                    <a:pt x="7" y="40"/>
                    <a:pt x="7" y="36"/>
                  </a:cubicBezTo>
                  <a:cubicBezTo>
                    <a:pt x="8" y="35"/>
                    <a:pt x="8" y="35"/>
                    <a:pt x="8" y="34"/>
                  </a:cubicBezTo>
                  <a:cubicBezTo>
                    <a:pt x="9" y="34"/>
                    <a:pt x="9" y="34"/>
                    <a:pt x="10" y="33"/>
                  </a:cubicBezTo>
                  <a:cubicBezTo>
                    <a:pt x="10" y="33"/>
                    <a:pt x="10" y="33"/>
                    <a:pt x="10" y="33"/>
                  </a:cubicBezTo>
                  <a:cubicBezTo>
                    <a:pt x="10" y="32"/>
                    <a:pt x="10" y="32"/>
                    <a:pt x="11" y="31"/>
                  </a:cubicBezTo>
                  <a:cubicBezTo>
                    <a:pt x="4" y="20"/>
                    <a:pt x="3" y="18"/>
                    <a:pt x="0" y="14"/>
                  </a:cubicBezTo>
                  <a:cubicBezTo>
                    <a:pt x="5" y="14"/>
                    <a:pt x="4" y="14"/>
                    <a:pt x="9" y="14"/>
                  </a:cubicBezTo>
                  <a:cubicBezTo>
                    <a:pt x="9" y="15"/>
                    <a:pt x="9" y="15"/>
                    <a:pt x="9" y="15"/>
                  </a:cubicBezTo>
                  <a:cubicBezTo>
                    <a:pt x="10" y="15"/>
                    <a:pt x="10" y="15"/>
                    <a:pt x="10" y="15"/>
                  </a:cubicBezTo>
                  <a:cubicBezTo>
                    <a:pt x="10" y="16"/>
                    <a:pt x="10" y="16"/>
                    <a:pt x="10" y="16"/>
                  </a:cubicBezTo>
                  <a:cubicBezTo>
                    <a:pt x="11" y="16"/>
                    <a:pt x="10" y="16"/>
                    <a:pt x="11" y="16"/>
                  </a:cubicBezTo>
                  <a:cubicBezTo>
                    <a:pt x="13" y="15"/>
                    <a:pt x="13" y="15"/>
                    <a:pt x="15" y="14"/>
                  </a:cubicBezTo>
                  <a:cubicBezTo>
                    <a:pt x="17" y="12"/>
                    <a:pt x="15" y="14"/>
                    <a:pt x="17" y="11"/>
                  </a:cubicBezTo>
                  <a:cubicBezTo>
                    <a:pt x="18" y="11"/>
                    <a:pt x="18" y="11"/>
                    <a:pt x="18" y="11"/>
                  </a:cubicBezTo>
                  <a:cubicBezTo>
                    <a:pt x="20" y="10"/>
                    <a:pt x="20" y="10"/>
                    <a:pt x="20" y="10"/>
                  </a:cubicBezTo>
                  <a:cubicBezTo>
                    <a:pt x="21" y="11"/>
                    <a:pt x="21" y="11"/>
                    <a:pt x="21" y="11"/>
                  </a:cubicBezTo>
                  <a:cubicBezTo>
                    <a:pt x="21" y="11"/>
                    <a:pt x="21" y="11"/>
                    <a:pt x="21" y="11"/>
                  </a:cubicBezTo>
                  <a:cubicBezTo>
                    <a:pt x="22" y="9"/>
                    <a:pt x="23" y="8"/>
                    <a:pt x="26" y="7"/>
                  </a:cubicBezTo>
                  <a:cubicBezTo>
                    <a:pt x="26" y="7"/>
                    <a:pt x="26" y="7"/>
                    <a:pt x="26" y="7"/>
                  </a:cubicBezTo>
                  <a:cubicBezTo>
                    <a:pt x="27" y="6"/>
                    <a:pt x="27" y="6"/>
                    <a:pt x="27" y="6"/>
                  </a:cubicBezTo>
                  <a:cubicBezTo>
                    <a:pt x="31" y="4"/>
                    <a:pt x="30" y="4"/>
                    <a:pt x="34" y="2"/>
                  </a:cubicBezTo>
                  <a:cubicBezTo>
                    <a:pt x="39" y="1"/>
                    <a:pt x="35" y="1"/>
                    <a:pt x="44" y="0"/>
                  </a:cubicBezTo>
                  <a:cubicBezTo>
                    <a:pt x="45" y="1"/>
                    <a:pt x="45" y="1"/>
                    <a:pt x="45" y="1"/>
                  </a:cubicBezTo>
                  <a:cubicBezTo>
                    <a:pt x="46" y="1"/>
                    <a:pt x="46" y="1"/>
                    <a:pt x="46" y="1"/>
                  </a:cubicBezTo>
                  <a:cubicBezTo>
                    <a:pt x="46" y="0"/>
                    <a:pt x="46" y="0"/>
                    <a:pt x="46" y="0"/>
                  </a:cubicBezTo>
                  <a:cubicBezTo>
                    <a:pt x="47" y="0"/>
                    <a:pt x="47" y="0"/>
                    <a:pt x="47" y="0"/>
                  </a:cubicBezTo>
                  <a:cubicBezTo>
                    <a:pt x="47" y="0"/>
                    <a:pt x="47" y="0"/>
                    <a:pt x="47" y="0"/>
                  </a:cubicBezTo>
                  <a:cubicBezTo>
                    <a:pt x="48" y="1"/>
                    <a:pt x="48" y="1"/>
                    <a:pt x="48" y="1"/>
                  </a:cubicBezTo>
                  <a:cubicBezTo>
                    <a:pt x="48" y="1"/>
                    <a:pt x="48" y="1"/>
                    <a:pt x="48" y="1"/>
                  </a:cubicBezTo>
                  <a:cubicBezTo>
                    <a:pt x="48" y="2"/>
                    <a:pt x="48" y="2"/>
                    <a:pt x="48" y="2"/>
                  </a:cubicBezTo>
                  <a:cubicBezTo>
                    <a:pt x="48" y="3"/>
                    <a:pt x="48" y="3"/>
                    <a:pt x="49" y="5"/>
                  </a:cubicBezTo>
                  <a:cubicBezTo>
                    <a:pt x="48" y="6"/>
                    <a:pt x="48" y="6"/>
                    <a:pt x="48" y="6"/>
                  </a:cubicBezTo>
                  <a:cubicBezTo>
                    <a:pt x="48" y="7"/>
                    <a:pt x="48" y="7"/>
                    <a:pt x="47" y="8"/>
                  </a:cubicBezTo>
                  <a:cubicBezTo>
                    <a:pt x="47" y="9"/>
                    <a:pt x="47" y="9"/>
                    <a:pt x="47" y="9"/>
                  </a:cubicBezTo>
                  <a:cubicBezTo>
                    <a:pt x="47" y="10"/>
                    <a:pt x="48" y="11"/>
                    <a:pt x="48" y="13"/>
                  </a:cubicBezTo>
                  <a:cubicBezTo>
                    <a:pt x="48" y="15"/>
                    <a:pt x="48" y="15"/>
                    <a:pt x="48" y="15"/>
                  </a:cubicBezTo>
                  <a:cubicBezTo>
                    <a:pt x="48" y="16"/>
                    <a:pt x="48" y="15"/>
                    <a:pt x="47" y="16"/>
                  </a:cubicBezTo>
                  <a:cubicBezTo>
                    <a:pt x="48" y="17"/>
                    <a:pt x="48" y="17"/>
                    <a:pt x="48" y="17"/>
                  </a:cubicBezTo>
                  <a:cubicBezTo>
                    <a:pt x="48" y="18"/>
                    <a:pt x="48" y="18"/>
                    <a:pt x="48" y="18"/>
                  </a:cubicBezTo>
                  <a:cubicBezTo>
                    <a:pt x="48" y="18"/>
                    <a:pt x="48" y="18"/>
                    <a:pt x="48" y="18"/>
                  </a:cubicBezTo>
                  <a:cubicBezTo>
                    <a:pt x="48" y="18"/>
                    <a:pt x="48" y="18"/>
                    <a:pt x="48" y="18"/>
                  </a:cubicBezTo>
                  <a:cubicBezTo>
                    <a:pt x="48" y="19"/>
                    <a:pt x="48" y="19"/>
                    <a:pt x="48" y="19"/>
                  </a:cubicBezTo>
                  <a:cubicBezTo>
                    <a:pt x="49" y="20"/>
                    <a:pt x="49" y="20"/>
                    <a:pt x="49" y="20"/>
                  </a:cubicBezTo>
                  <a:cubicBezTo>
                    <a:pt x="50" y="21"/>
                    <a:pt x="50" y="21"/>
                    <a:pt x="50" y="21"/>
                  </a:cubicBezTo>
                  <a:cubicBezTo>
                    <a:pt x="50" y="22"/>
                    <a:pt x="50" y="22"/>
                    <a:pt x="50" y="22"/>
                  </a:cubicBezTo>
                  <a:cubicBezTo>
                    <a:pt x="50" y="22"/>
                    <a:pt x="50" y="22"/>
                    <a:pt x="50" y="22"/>
                  </a:cubicBezTo>
                  <a:cubicBezTo>
                    <a:pt x="50" y="23"/>
                    <a:pt x="50" y="23"/>
                    <a:pt x="50" y="23"/>
                  </a:cubicBezTo>
                  <a:cubicBezTo>
                    <a:pt x="50" y="23"/>
                    <a:pt x="50" y="23"/>
                    <a:pt x="50" y="23"/>
                  </a:cubicBezTo>
                  <a:cubicBezTo>
                    <a:pt x="50" y="23"/>
                    <a:pt x="50" y="23"/>
                    <a:pt x="51" y="23"/>
                  </a:cubicBezTo>
                  <a:cubicBezTo>
                    <a:pt x="51" y="23"/>
                    <a:pt x="51" y="23"/>
                    <a:pt x="51" y="23"/>
                  </a:cubicBezTo>
                  <a:cubicBezTo>
                    <a:pt x="51" y="24"/>
                    <a:pt x="52" y="24"/>
                    <a:pt x="52" y="25"/>
                  </a:cubicBezTo>
                  <a:cubicBezTo>
                    <a:pt x="53" y="26"/>
                    <a:pt x="53" y="26"/>
                    <a:pt x="54" y="26"/>
                  </a:cubicBezTo>
                  <a:cubicBezTo>
                    <a:pt x="56" y="28"/>
                    <a:pt x="54" y="27"/>
                    <a:pt x="57" y="29"/>
                  </a:cubicBezTo>
                  <a:cubicBezTo>
                    <a:pt x="58" y="29"/>
                    <a:pt x="58" y="29"/>
                    <a:pt x="58" y="31"/>
                  </a:cubicBezTo>
                  <a:cubicBezTo>
                    <a:pt x="62" y="32"/>
                    <a:pt x="60" y="31"/>
                    <a:pt x="64" y="32"/>
                  </a:cubicBezTo>
                  <a:cubicBezTo>
                    <a:pt x="65" y="31"/>
                    <a:pt x="65" y="31"/>
                    <a:pt x="65" y="31"/>
                  </a:cubicBezTo>
                  <a:cubicBezTo>
                    <a:pt x="67" y="31"/>
                    <a:pt x="67" y="31"/>
                    <a:pt x="67" y="31"/>
                  </a:cubicBezTo>
                  <a:cubicBezTo>
                    <a:pt x="68" y="32"/>
                    <a:pt x="68" y="32"/>
                    <a:pt x="70" y="33"/>
                  </a:cubicBezTo>
                  <a:cubicBezTo>
                    <a:pt x="72" y="34"/>
                    <a:pt x="72" y="34"/>
                    <a:pt x="72" y="34"/>
                  </a:cubicBezTo>
                  <a:cubicBezTo>
                    <a:pt x="72" y="33"/>
                    <a:pt x="72" y="33"/>
                    <a:pt x="72" y="33"/>
                  </a:cubicBezTo>
                  <a:cubicBezTo>
                    <a:pt x="73" y="33"/>
                    <a:pt x="73" y="33"/>
                    <a:pt x="73" y="33"/>
                  </a:cubicBezTo>
                  <a:cubicBezTo>
                    <a:pt x="74" y="33"/>
                    <a:pt x="74" y="33"/>
                    <a:pt x="74" y="33"/>
                  </a:cubicBezTo>
                  <a:cubicBezTo>
                    <a:pt x="74" y="34"/>
                    <a:pt x="74" y="34"/>
                    <a:pt x="74" y="35"/>
                  </a:cubicBezTo>
                  <a:cubicBezTo>
                    <a:pt x="76" y="36"/>
                    <a:pt x="75" y="36"/>
                    <a:pt x="77" y="37"/>
                  </a:cubicBezTo>
                  <a:cubicBezTo>
                    <a:pt x="78" y="37"/>
                    <a:pt x="78" y="37"/>
                    <a:pt x="78" y="37"/>
                  </a:cubicBezTo>
                  <a:cubicBezTo>
                    <a:pt x="80" y="38"/>
                    <a:pt x="82" y="39"/>
                    <a:pt x="84" y="39"/>
                  </a:cubicBezTo>
                  <a:cubicBezTo>
                    <a:pt x="84" y="39"/>
                    <a:pt x="84" y="39"/>
                    <a:pt x="84" y="39"/>
                  </a:cubicBezTo>
                  <a:cubicBezTo>
                    <a:pt x="85" y="40"/>
                    <a:pt x="85" y="40"/>
                    <a:pt x="85" y="40"/>
                  </a:cubicBezTo>
                  <a:cubicBezTo>
                    <a:pt x="86" y="41"/>
                    <a:pt x="86" y="42"/>
                    <a:pt x="88" y="43"/>
                  </a:cubicBezTo>
                  <a:cubicBezTo>
                    <a:pt x="89" y="43"/>
                    <a:pt x="90" y="43"/>
                    <a:pt x="91" y="43"/>
                  </a:cubicBezTo>
                  <a:cubicBezTo>
                    <a:pt x="93" y="43"/>
                    <a:pt x="95" y="43"/>
                    <a:pt x="96" y="43"/>
                  </a:cubicBezTo>
                  <a:cubicBezTo>
                    <a:pt x="101" y="45"/>
                    <a:pt x="99" y="44"/>
                    <a:pt x="102" y="46"/>
                  </a:cubicBezTo>
                  <a:cubicBezTo>
                    <a:pt x="103" y="48"/>
                    <a:pt x="103" y="48"/>
                    <a:pt x="103" y="49"/>
                  </a:cubicBezTo>
                  <a:cubicBezTo>
                    <a:pt x="103" y="50"/>
                    <a:pt x="103" y="50"/>
                    <a:pt x="103" y="50"/>
                  </a:cubicBezTo>
                  <a:cubicBezTo>
                    <a:pt x="103" y="50"/>
                    <a:pt x="103" y="50"/>
                    <a:pt x="103" y="50"/>
                  </a:cubicBezTo>
                  <a:cubicBezTo>
                    <a:pt x="103" y="51"/>
                    <a:pt x="103" y="51"/>
                    <a:pt x="103" y="51"/>
                  </a:cubicBezTo>
                  <a:cubicBezTo>
                    <a:pt x="103" y="52"/>
                    <a:pt x="103" y="52"/>
                    <a:pt x="103" y="52"/>
                  </a:cubicBezTo>
                  <a:cubicBezTo>
                    <a:pt x="104" y="52"/>
                    <a:pt x="104" y="52"/>
                    <a:pt x="104" y="52"/>
                  </a:cubicBezTo>
                  <a:cubicBezTo>
                    <a:pt x="104" y="53"/>
                    <a:pt x="104" y="53"/>
                    <a:pt x="104" y="55"/>
                  </a:cubicBezTo>
                  <a:cubicBezTo>
                    <a:pt x="105" y="56"/>
                    <a:pt x="105" y="56"/>
                    <a:pt x="105" y="56"/>
                  </a:cubicBezTo>
                  <a:cubicBezTo>
                    <a:pt x="105" y="61"/>
                    <a:pt x="105" y="61"/>
                    <a:pt x="105" y="61"/>
                  </a:cubicBezTo>
                  <a:cubicBezTo>
                    <a:pt x="103" y="61"/>
                    <a:pt x="104" y="61"/>
                    <a:pt x="101" y="61"/>
                  </a:cubicBezTo>
                  <a:cubicBezTo>
                    <a:pt x="102" y="62"/>
                    <a:pt x="105" y="65"/>
                    <a:pt x="105" y="66"/>
                  </a:cubicBezTo>
                  <a:cubicBezTo>
                    <a:pt x="105" y="68"/>
                    <a:pt x="106" y="73"/>
                    <a:pt x="106" y="75"/>
                  </a:cubicBezTo>
                  <a:cubicBezTo>
                    <a:pt x="108" y="75"/>
                    <a:pt x="125" y="76"/>
                    <a:pt x="126" y="75"/>
                  </a:cubicBezTo>
                  <a:cubicBezTo>
                    <a:pt x="127" y="75"/>
                    <a:pt x="127" y="75"/>
                    <a:pt x="127" y="75"/>
                  </a:cubicBezTo>
                  <a:cubicBezTo>
                    <a:pt x="127" y="76"/>
                    <a:pt x="127" y="76"/>
                    <a:pt x="127" y="77"/>
                  </a:cubicBezTo>
                  <a:cubicBezTo>
                    <a:pt x="125" y="79"/>
                    <a:pt x="125" y="79"/>
                    <a:pt x="125" y="79"/>
                  </a:cubicBezTo>
                  <a:cubicBezTo>
                    <a:pt x="125" y="81"/>
                    <a:pt x="126" y="84"/>
                    <a:pt x="126" y="86"/>
                  </a:cubicBezTo>
                  <a:cubicBezTo>
                    <a:pt x="127" y="87"/>
                    <a:pt x="127" y="87"/>
                    <a:pt x="127" y="87"/>
                  </a:cubicBezTo>
                  <a:cubicBezTo>
                    <a:pt x="128" y="88"/>
                    <a:pt x="128" y="87"/>
                    <a:pt x="131" y="89"/>
                  </a:cubicBezTo>
                  <a:cubicBezTo>
                    <a:pt x="132" y="90"/>
                    <a:pt x="132" y="90"/>
                    <a:pt x="132" y="90"/>
                  </a:cubicBezTo>
                  <a:cubicBezTo>
                    <a:pt x="132" y="89"/>
                    <a:pt x="132" y="89"/>
                    <a:pt x="132" y="89"/>
                  </a:cubicBezTo>
                  <a:cubicBezTo>
                    <a:pt x="133" y="90"/>
                    <a:pt x="133" y="90"/>
                    <a:pt x="133" y="90"/>
                  </a:cubicBezTo>
                  <a:cubicBezTo>
                    <a:pt x="133" y="91"/>
                    <a:pt x="133" y="91"/>
                    <a:pt x="133" y="91"/>
                  </a:cubicBezTo>
                  <a:cubicBezTo>
                    <a:pt x="133" y="92"/>
                    <a:pt x="135" y="96"/>
                    <a:pt x="136" y="97"/>
                  </a:cubicBezTo>
                  <a:cubicBezTo>
                    <a:pt x="136" y="97"/>
                    <a:pt x="136" y="97"/>
                    <a:pt x="136" y="97"/>
                  </a:cubicBezTo>
                  <a:cubicBezTo>
                    <a:pt x="136" y="98"/>
                    <a:pt x="136" y="98"/>
                    <a:pt x="136" y="98"/>
                  </a:cubicBezTo>
                  <a:cubicBezTo>
                    <a:pt x="135" y="98"/>
                    <a:pt x="135" y="98"/>
                    <a:pt x="135" y="98"/>
                  </a:cubicBezTo>
                  <a:cubicBezTo>
                    <a:pt x="135" y="99"/>
                    <a:pt x="133" y="105"/>
                    <a:pt x="133" y="106"/>
                  </a:cubicBezTo>
                  <a:cubicBezTo>
                    <a:pt x="133" y="106"/>
                    <a:pt x="133" y="106"/>
                    <a:pt x="133" y="106"/>
                  </a:cubicBezTo>
                  <a:cubicBezTo>
                    <a:pt x="134" y="106"/>
                    <a:pt x="134" y="106"/>
                    <a:pt x="134" y="107"/>
                  </a:cubicBezTo>
                  <a:cubicBezTo>
                    <a:pt x="133" y="107"/>
                    <a:pt x="133" y="107"/>
                    <a:pt x="133" y="107"/>
                  </a:cubicBezTo>
                  <a:cubicBezTo>
                    <a:pt x="133" y="108"/>
                    <a:pt x="129" y="115"/>
                    <a:pt x="129" y="116"/>
                  </a:cubicBezTo>
                  <a:cubicBezTo>
                    <a:pt x="130" y="117"/>
                    <a:pt x="130" y="116"/>
                    <a:pt x="132" y="118"/>
                  </a:cubicBezTo>
                  <a:cubicBezTo>
                    <a:pt x="132" y="119"/>
                    <a:pt x="132" y="119"/>
                    <a:pt x="132" y="119"/>
                  </a:cubicBezTo>
                  <a:cubicBezTo>
                    <a:pt x="131" y="119"/>
                    <a:pt x="131" y="119"/>
                    <a:pt x="130" y="119"/>
                  </a:cubicBezTo>
                  <a:cubicBezTo>
                    <a:pt x="130" y="120"/>
                    <a:pt x="130" y="120"/>
                    <a:pt x="129" y="120"/>
                  </a:cubicBezTo>
                  <a:lnTo>
                    <a:pt x="129" y="12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32">
              <a:extLst>
                <a:ext uri="{FF2B5EF4-FFF2-40B4-BE49-F238E27FC236}">
                  <a16:creationId xmlns:a16="http://schemas.microsoft.com/office/drawing/2014/main" id="{6458AECC-B793-430F-ADB3-6CFF10FBF72D}"/>
                </a:ext>
              </a:extLst>
            </p:cNvPr>
            <p:cNvSpPr>
              <a:spLocks/>
            </p:cNvSpPr>
            <p:nvPr/>
          </p:nvSpPr>
          <p:spPr bwMode="auto">
            <a:xfrm>
              <a:off x="8657802" y="7435029"/>
              <a:ext cx="14249" cy="4751"/>
            </a:xfrm>
            <a:custGeom>
              <a:avLst/>
              <a:gdLst>
                <a:gd name="T0" fmla="*/ 2 w 3"/>
                <a:gd name="T1" fmla="*/ 1 h 1"/>
                <a:gd name="T2" fmla="*/ 1 w 3"/>
                <a:gd name="T3" fmla="*/ 1 h 1"/>
                <a:gd name="T4" fmla="*/ 1 w 3"/>
                <a:gd name="T5" fmla="*/ 1 h 1"/>
                <a:gd name="T6" fmla="*/ 0 w 3"/>
                <a:gd name="T7" fmla="*/ 1 h 1"/>
                <a:gd name="T8" fmla="*/ 1 w 3"/>
                <a:gd name="T9" fmla="*/ 1 h 1"/>
                <a:gd name="T10" fmla="*/ 2 w 3"/>
                <a:gd name="T11" fmla="*/ 0 h 1"/>
                <a:gd name="T12" fmla="*/ 3 w 3"/>
                <a:gd name="T13" fmla="*/ 0 h 1"/>
                <a:gd name="T14" fmla="*/ 2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2" y="1"/>
                  </a:moveTo>
                  <a:lnTo>
                    <a:pt x="1" y="1"/>
                  </a:lnTo>
                  <a:lnTo>
                    <a:pt x="1" y="1"/>
                  </a:lnTo>
                  <a:lnTo>
                    <a:pt x="0" y="1"/>
                  </a:lnTo>
                  <a:lnTo>
                    <a:pt x="1" y="1"/>
                  </a:lnTo>
                  <a:lnTo>
                    <a:pt x="2" y="0"/>
                  </a:lnTo>
                  <a:lnTo>
                    <a:pt x="3" y="0"/>
                  </a:lnTo>
                  <a:lnTo>
                    <a:pt x="2"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3">
              <a:extLst>
                <a:ext uri="{FF2B5EF4-FFF2-40B4-BE49-F238E27FC236}">
                  <a16:creationId xmlns:a16="http://schemas.microsoft.com/office/drawing/2014/main" id="{7B460C9D-3D01-4CB4-AB29-CA167D960724}"/>
                </a:ext>
              </a:extLst>
            </p:cNvPr>
            <p:cNvSpPr>
              <a:spLocks noEditPoints="1"/>
            </p:cNvSpPr>
            <p:nvPr/>
          </p:nvSpPr>
          <p:spPr bwMode="auto">
            <a:xfrm>
              <a:off x="8496329" y="8194902"/>
              <a:ext cx="251709" cy="270706"/>
            </a:xfrm>
            <a:custGeom>
              <a:avLst/>
              <a:gdLst>
                <a:gd name="T0" fmla="*/ 2 w 61"/>
                <a:gd name="T1" fmla="*/ 63 h 65"/>
                <a:gd name="T2" fmla="*/ 1 w 61"/>
                <a:gd name="T3" fmla="*/ 65 h 65"/>
                <a:gd name="T4" fmla="*/ 1 w 61"/>
                <a:gd name="T5" fmla="*/ 64 h 65"/>
                <a:gd name="T6" fmla="*/ 1 w 61"/>
                <a:gd name="T7" fmla="*/ 63 h 65"/>
                <a:gd name="T8" fmla="*/ 1 w 61"/>
                <a:gd name="T9" fmla="*/ 63 h 65"/>
                <a:gd name="T10" fmla="*/ 0 w 61"/>
                <a:gd name="T11" fmla="*/ 62 h 65"/>
                <a:gd name="T12" fmla="*/ 0 w 61"/>
                <a:gd name="T13" fmla="*/ 62 h 65"/>
                <a:gd name="T14" fmla="*/ 0 w 61"/>
                <a:gd name="T15" fmla="*/ 62 h 65"/>
                <a:gd name="T16" fmla="*/ 2 w 61"/>
                <a:gd name="T17" fmla="*/ 62 h 65"/>
                <a:gd name="T18" fmla="*/ 2 w 61"/>
                <a:gd name="T19" fmla="*/ 63 h 65"/>
                <a:gd name="T20" fmla="*/ 61 w 61"/>
                <a:gd name="T21" fmla="*/ 2 h 65"/>
                <a:gd name="T22" fmla="*/ 61 w 61"/>
                <a:gd name="T23" fmla="*/ 2 h 65"/>
                <a:gd name="T24" fmla="*/ 61 w 61"/>
                <a:gd name="T25" fmla="*/ 2 h 65"/>
                <a:gd name="T26" fmla="*/ 60 w 61"/>
                <a:gd name="T27" fmla="*/ 2 h 65"/>
                <a:gd name="T28" fmla="*/ 60 w 61"/>
                <a:gd name="T29" fmla="*/ 1 h 65"/>
                <a:gd name="T30" fmla="*/ 61 w 61"/>
                <a:gd name="T31" fmla="*/ 1 h 65"/>
                <a:gd name="T32" fmla="*/ 61 w 61"/>
                <a:gd name="T33" fmla="*/ 2 h 65"/>
                <a:gd name="T34" fmla="*/ 58 w 61"/>
                <a:gd name="T35" fmla="*/ 0 h 65"/>
                <a:gd name="T36" fmla="*/ 58 w 61"/>
                <a:gd name="T37" fmla="*/ 0 h 65"/>
                <a:gd name="T38" fmla="*/ 57 w 61"/>
                <a:gd name="T39" fmla="*/ 0 h 65"/>
                <a:gd name="T40" fmla="*/ 58 w 61"/>
                <a:gd name="T41" fmla="*/ 0 h 65"/>
                <a:gd name="T42" fmla="*/ 58 w 61"/>
                <a:gd name="T43" fmla="*/ 0 h 65"/>
                <a:gd name="T44" fmla="*/ 58 w 61"/>
                <a:gd name="T45" fmla="*/ 0 h 65"/>
                <a:gd name="T46" fmla="*/ 58 w 61"/>
                <a:gd name="T47" fmla="*/ 0 h 65"/>
                <a:gd name="T48" fmla="*/ 58 w 61"/>
                <a:gd name="T4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5">
                  <a:moveTo>
                    <a:pt x="2" y="63"/>
                  </a:moveTo>
                  <a:cubicBezTo>
                    <a:pt x="1" y="65"/>
                    <a:pt x="1" y="65"/>
                    <a:pt x="1" y="65"/>
                  </a:cubicBezTo>
                  <a:cubicBezTo>
                    <a:pt x="1" y="64"/>
                    <a:pt x="1" y="64"/>
                    <a:pt x="1" y="64"/>
                  </a:cubicBezTo>
                  <a:cubicBezTo>
                    <a:pt x="1" y="63"/>
                    <a:pt x="1" y="63"/>
                    <a:pt x="1" y="63"/>
                  </a:cubicBezTo>
                  <a:cubicBezTo>
                    <a:pt x="1" y="63"/>
                    <a:pt x="1" y="63"/>
                    <a:pt x="1" y="63"/>
                  </a:cubicBezTo>
                  <a:cubicBezTo>
                    <a:pt x="0" y="62"/>
                    <a:pt x="0" y="62"/>
                    <a:pt x="0" y="62"/>
                  </a:cubicBezTo>
                  <a:cubicBezTo>
                    <a:pt x="0" y="62"/>
                    <a:pt x="0" y="62"/>
                    <a:pt x="0" y="62"/>
                  </a:cubicBezTo>
                  <a:cubicBezTo>
                    <a:pt x="0" y="62"/>
                    <a:pt x="0" y="62"/>
                    <a:pt x="0" y="62"/>
                  </a:cubicBezTo>
                  <a:cubicBezTo>
                    <a:pt x="2" y="62"/>
                    <a:pt x="2" y="62"/>
                    <a:pt x="2" y="62"/>
                  </a:cubicBezTo>
                  <a:cubicBezTo>
                    <a:pt x="2" y="63"/>
                    <a:pt x="2" y="63"/>
                    <a:pt x="2" y="63"/>
                  </a:cubicBezTo>
                  <a:close/>
                  <a:moveTo>
                    <a:pt x="61" y="2"/>
                  </a:moveTo>
                  <a:cubicBezTo>
                    <a:pt x="61" y="2"/>
                    <a:pt x="61" y="2"/>
                    <a:pt x="61" y="2"/>
                  </a:cubicBezTo>
                  <a:cubicBezTo>
                    <a:pt x="61" y="2"/>
                    <a:pt x="61" y="2"/>
                    <a:pt x="61" y="2"/>
                  </a:cubicBezTo>
                  <a:cubicBezTo>
                    <a:pt x="60" y="2"/>
                    <a:pt x="60" y="2"/>
                    <a:pt x="60" y="2"/>
                  </a:cubicBezTo>
                  <a:cubicBezTo>
                    <a:pt x="60" y="1"/>
                    <a:pt x="60" y="1"/>
                    <a:pt x="60" y="1"/>
                  </a:cubicBezTo>
                  <a:cubicBezTo>
                    <a:pt x="61" y="1"/>
                    <a:pt x="61" y="1"/>
                    <a:pt x="61" y="1"/>
                  </a:cubicBezTo>
                  <a:cubicBezTo>
                    <a:pt x="61" y="2"/>
                    <a:pt x="61" y="2"/>
                    <a:pt x="61" y="2"/>
                  </a:cubicBezTo>
                  <a:close/>
                  <a:moveTo>
                    <a:pt x="58" y="0"/>
                  </a:moveTo>
                  <a:cubicBezTo>
                    <a:pt x="58" y="0"/>
                    <a:pt x="58" y="0"/>
                    <a:pt x="58" y="0"/>
                  </a:cubicBezTo>
                  <a:cubicBezTo>
                    <a:pt x="57" y="0"/>
                    <a:pt x="57" y="0"/>
                    <a:pt x="57" y="0"/>
                  </a:cubicBezTo>
                  <a:cubicBezTo>
                    <a:pt x="58" y="0"/>
                    <a:pt x="58" y="0"/>
                    <a:pt x="58" y="0"/>
                  </a:cubicBezTo>
                  <a:cubicBezTo>
                    <a:pt x="58" y="0"/>
                    <a:pt x="58" y="0"/>
                    <a:pt x="58" y="0"/>
                  </a:cubicBezTo>
                  <a:cubicBezTo>
                    <a:pt x="58" y="0"/>
                    <a:pt x="58" y="0"/>
                    <a:pt x="58" y="0"/>
                  </a:cubicBezTo>
                  <a:cubicBezTo>
                    <a:pt x="58" y="0"/>
                    <a:pt x="58" y="0"/>
                    <a:pt x="58" y="0"/>
                  </a:cubicBezTo>
                  <a:cubicBezTo>
                    <a:pt x="58" y="0"/>
                    <a:pt x="58" y="0"/>
                    <a:pt x="58"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4">
              <a:extLst>
                <a:ext uri="{FF2B5EF4-FFF2-40B4-BE49-F238E27FC236}">
                  <a16:creationId xmlns:a16="http://schemas.microsoft.com/office/drawing/2014/main" id="{93B3E1EF-F8A3-4CC7-A31D-4D3B5317D023}"/>
                </a:ext>
              </a:extLst>
            </p:cNvPr>
            <p:cNvSpPr>
              <a:spLocks noEditPoints="1"/>
            </p:cNvSpPr>
            <p:nvPr/>
          </p:nvSpPr>
          <p:spPr bwMode="auto">
            <a:xfrm>
              <a:off x="8235121" y="8779056"/>
              <a:ext cx="1828446" cy="1913932"/>
            </a:xfrm>
            <a:custGeom>
              <a:avLst/>
              <a:gdLst>
                <a:gd name="T0" fmla="*/ 210 w 440"/>
                <a:gd name="T1" fmla="*/ 31 h 459"/>
                <a:gd name="T2" fmla="*/ 223 w 440"/>
                <a:gd name="T3" fmla="*/ 35 h 459"/>
                <a:gd name="T4" fmla="*/ 243 w 440"/>
                <a:gd name="T5" fmla="*/ 24 h 459"/>
                <a:gd name="T6" fmla="*/ 262 w 440"/>
                <a:gd name="T7" fmla="*/ 35 h 459"/>
                <a:gd name="T8" fmla="*/ 250 w 440"/>
                <a:gd name="T9" fmla="*/ 67 h 459"/>
                <a:gd name="T10" fmla="*/ 262 w 440"/>
                <a:gd name="T11" fmla="*/ 77 h 459"/>
                <a:gd name="T12" fmla="*/ 284 w 440"/>
                <a:gd name="T13" fmla="*/ 75 h 459"/>
                <a:gd name="T14" fmla="*/ 295 w 440"/>
                <a:gd name="T15" fmla="*/ 67 h 459"/>
                <a:gd name="T16" fmla="*/ 312 w 440"/>
                <a:gd name="T17" fmla="*/ 71 h 459"/>
                <a:gd name="T18" fmla="*/ 331 w 440"/>
                <a:gd name="T19" fmla="*/ 82 h 459"/>
                <a:gd name="T20" fmla="*/ 335 w 440"/>
                <a:gd name="T21" fmla="*/ 87 h 459"/>
                <a:gd name="T22" fmla="*/ 367 w 440"/>
                <a:gd name="T23" fmla="*/ 92 h 459"/>
                <a:gd name="T24" fmla="*/ 439 w 440"/>
                <a:gd name="T25" fmla="*/ 137 h 459"/>
                <a:gd name="T26" fmla="*/ 412 w 440"/>
                <a:gd name="T27" fmla="*/ 185 h 459"/>
                <a:gd name="T28" fmla="*/ 393 w 440"/>
                <a:gd name="T29" fmla="*/ 212 h 459"/>
                <a:gd name="T30" fmla="*/ 378 w 440"/>
                <a:gd name="T31" fmla="*/ 292 h 459"/>
                <a:gd name="T32" fmla="*/ 345 w 440"/>
                <a:gd name="T33" fmla="*/ 319 h 459"/>
                <a:gd name="T34" fmla="*/ 330 w 440"/>
                <a:gd name="T35" fmla="*/ 326 h 459"/>
                <a:gd name="T36" fmla="*/ 290 w 440"/>
                <a:gd name="T37" fmla="*/ 351 h 459"/>
                <a:gd name="T38" fmla="*/ 284 w 440"/>
                <a:gd name="T39" fmla="*/ 364 h 459"/>
                <a:gd name="T40" fmla="*/ 256 w 440"/>
                <a:gd name="T41" fmla="*/ 427 h 459"/>
                <a:gd name="T42" fmla="*/ 256 w 440"/>
                <a:gd name="T43" fmla="*/ 413 h 459"/>
                <a:gd name="T44" fmla="*/ 245 w 440"/>
                <a:gd name="T45" fmla="*/ 435 h 459"/>
                <a:gd name="T46" fmla="*/ 210 w 440"/>
                <a:gd name="T47" fmla="*/ 426 h 459"/>
                <a:gd name="T48" fmla="*/ 188 w 440"/>
                <a:gd name="T49" fmla="*/ 407 h 459"/>
                <a:gd name="T50" fmla="*/ 205 w 440"/>
                <a:gd name="T51" fmla="*/ 387 h 459"/>
                <a:gd name="T52" fmla="*/ 221 w 440"/>
                <a:gd name="T53" fmla="*/ 377 h 459"/>
                <a:gd name="T54" fmla="*/ 223 w 440"/>
                <a:gd name="T55" fmla="*/ 354 h 459"/>
                <a:gd name="T56" fmla="*/ 209 w 440"/>
                <a:gd name="T57" fmla="*/ 335 h 459"/>
                <a:gd name="T58" fmla="*/ 204 w 440"/>
                <a:gd name="T59" fmla="*/ 314 h 459"/>
                <a:gd name="T60" fmla="*/ 182 w 440"/>
                <a:gd name="T61" fmla="*/ 312 h 459"/>
                <a:gd name="T62" fmla="*/ 181 w 440"/>
                <a:gd name="T63" fmla="*/ 295 h 459"/>
                <a:gd name="T64" fmla="*/ 185 w 440"/>
                <a:gd name="T65" fmla="*/ 266 h 459"/>
                <a:gd name="T66" fmla="*/ 153 w 440"/>
                <a:gd name="T67" fmla="*/ 223 h 459"/>
                <a:gd name="T68" fmla="*/ 121 w 440"/>
                <a:gd name="T69" fmla="*/ 201 h 459"/>
                <a:gd name="T70" fmla="*/ 97 w 440"/>
                <a:gd name="T71" fmla="*/ 186 h 459"/>
                <a:gd name="T72" fmla="*/ 93 w 440"/>
                <a:gd name="T73" fmla="*/ 168 h 459"/>
                <a:gd name="T74" fmla="*/ 38 w 440"/>
                <a:gd name="T75" fmla="*/ 182 h 459"/>
                <a:gd name="T76" fmla="*/ 11 w 440"/>
                <a:gd name="T77" fmla="*/ 160 h 459"/>
                <a:gd name="T78" fmla="*/ 0 w 440"/>
                <a:gd name="T79" fmla="*/ 143 h 459"/>
                <a:gd name="T80" fmla="*/ 9 w 440"/>
                <a:gd name="T81" fmla="*/ 127 h 459"/>
                <a:gd name="T82" fmla="*/ 44 w 440"/>
                <a:gd name="T83" fmla="*/ 107 h 459"/>
                <a:gd name="T84" fmla="*/ 44 w 440"/>
                <a:gd name="T85" fmla="*/ 61 h 459"/>
                <a:gd name="T86" fmla="*/ 52 w 440"/>
                <a:gd name="T87" fmla="*/ 47 h 459"/>
                <a:gd name="T88" fmla="*/ 66 w 440"/>
                <a:gd name="T89" fmla="*/ 37 h 459"/>
                <a:gd name="T90" fmla="*/ 95 w 440"/>
                <a:gd name="T91" fmla="*/ 49 h 459"/>
                <a:gd name="T92" fmla="*/ 119 w 440"/>
                <a:gd name="T93" fmla="*/ 32 h 459"/>
                <a:gd name="T94" fmla="*/ 112 w 440"/>
                <a:gd name="T95" fmla="*/ 15 h 459"/>
                <a:gd name="T96" fmla="*/ 146 w 440"/>
                <a:gd name="T97" fmla="*/ 8 h 459"/>
                <a:gd name="T98" fmla="*/ 156 w 440"/>
                <a:gd name="T99" fmla="*/ 8 h 459"/>
                <a:gd name="T100" fmla="*/ 158 w 440"/>
                <a:gd name="T101" fmla="*/ 32 h 459"/>
                <a:gd name="T102" fmla="*/ 174 w 440"/>
                <a:gd name="T103" fmla="*/ 43 h 459"/>
                <a:gd name="T104" fmla="*/ 189 w 440"/>
                <a:gd name="T105" fmla="*/ 36 h 459"/>
                <a:gd name="T106" fmla="*/ 266 w 440"/>
                <a:gd name="T107" fmla="*/ 54 h 459"/>
                <a:gd name="T108" fmla="*/ 266 w 440"/>
                <a:gd name="T109" fmla="*/ 56 h 459"/>
                <a:gd name="T110" fmla="*/ 276 w 440"/>
                <a:gd name="T111" fmla="*/ 58 h 459"/>
                <a:gd name="T112" fmla="*/ 287 w 440"/>
                <a:gd name="T113" fmla="*/ 62 h 459"/>
                <a:gd name="T114" fmla="*/ 272 w 440"/>
                <a:gd name="T115" fmla="*/ 78 h 459"/>
                <a:gd name="T116" fmla="*/ 261 w 440"/>
                <a:gd name="T117" fmla="*/ 65 h 459"/>
                <a:gd name="T118" fmla="*/ 326 w 440"/>
                <a:gd name="T119" fmla="*/ 74 h 459"/>
                <a:gd name="T120" fmla="*/ 395 w 440"/>
                <a:gd name="T121" fmla="*/ 206 h 459"/>
                <a:gd name="T122" fmla="*/ 333 w 440"/>
                <a:gd name="T123" fmla="*/ 325 h 459"/>
                <a:gd name="T124" fmla="*/ 286 w 440"/>
                <a:gd name="T125" fmla="*/ 362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0" h="459">
                  <a:moveTo>
                    <a:pt x="197" y="37"/>
                  </a:moveTo>
                  <a:cubicBezTo>
                    <a:pt x="197" y="37"/>
                    <a:pt x="202" y="38"/>
                    <a:pt x="202" y="38"/>
                  </a:cubicBezTo>
                  <a:cubicBezTo>
                    <a:pt x="202" y="38"/>
                    <a:pt x="202" y="38"/>
                    <a:pt x="202" y="38"/>
                  </a:cubicBezTo>
                  <a:cubicBezTo>
                    <a:pt x="203" y="38"/>
                    <a:pt x="203" y="38"/>
                    <a:pt x="203" y="38"/>
                  </a:cubicBezTo>
                  <a:cubicBezTo>
                    <a:pt x="203" y="37"/>
                    <a:pt x="203" y="37"/>
                    <a:pt x="203" y="36"/>
                  </a:cubicBezTo>
                  <a:cubicBezTo>
                    <a:pt x="202" y="35"/>
                    <a:pt x="202" y="35"/>
                    <a:pt x="201" y="34"/>
                  </a:cubicBezTo>
                  <a:cubicBezTo>
                    <a:pt x="200" y="34"/>
                    <a:pt x="200" y="34"/>
                    <a:pt x="200" y="34"/>
                  </a:cubicBezTo>
                  <a:cubicBezTo>
                    <a:pt x="200" y="33"/>
                    <a:pt x="200" y="33"/>
                    <a:pt x="200" y="33"/>
                  </a:cubicBezTo>
                  <a:cubicBezTo>
                    <a:pt x="201" y="33"/>
                    <a:pt x="201" y="33"/>
                    <a:pt x="201" y="33"/>
                  </a:cubicBezTo>
                  <a:cubicBezTo>
                    <a:pt x="201" y="32"/>
                    <a:pt x="201" y="32"/>
                    <a:pt x="201" y="32"/>
                  </a:cubicBezTo>
                  <a:cubicBezTo>
                    <a:pt x="202" y="32"/>
                    <a:pt x="202" y="32"/>
                    <a:pt x="202" y="32"/>
                  </a:cubicBezTo>
                  <a:cubicBezTo>
                    <a:pt x="202" y="31"/>
                    <a:pt x="202" y="31"/>
                    <a:pt x="202" y="31"/>
                  </a:cubicBezTo>
                  <a:cubicBezTo>
                    <a:pt x="202" y="31"/>
                    <a:pt x="202" y="31"/>
                    <a:pt x="202" y="31"/>
                  </a:cubicBezTo>
                  <a:cubicBezTo>
                    <a:pt x="202" y="31"/>
                    <a:pt x="202" y="31"/>
                    <a:pt x="202" y="31"/>
                  </a:cubicBezTo>
                  <a:cubicBezTo>
                    <a:pt x="203" y="31"/>
                    <a:pt x="203" y="31"/>
                    <a:pt x="203" y="31"/>
                  </a:cubicBezTo>
                  <a:cubicBezTo>
                    <a:pt x="203" y="31"/>
                    <a:pt x="204" y="32"/>
                    <a:pt x="205" y="32"/>
                  </a:cubicBezTo>
                  <a:cubicBezTo>
                    <a:pt x="206" y="32"/>
                    <a:pt x="208" y="32"/>
                    <a:pt x="209" y="32"/>
                  </a:cubicBezTo>
                  <a:cubicBezTo>
                    <a:pt x="209" y="31"/>
                    <a:pt x="209" y="31"/>
                    <a:pt x="209" y="31"/>
                  </a:cubicBezTo>
                  <a:cubicBezTo>
                    <a:pt x="210" y="31"/>
                    <a:pt x="210" y="31"/>
                    <a:pt x="210" y="31"/>
                  </a:cubicBezTo>
                  <a:cubicBezTo>
                    <a:pt x="211" y="30"/>
                    <a:pt x="211" y="30"/>
                    <a:pt x="211" y="30"/>
                  </a:cubicBezTo>
                  <a:cubicBezTo>
                    <a:pt x="211" y="30"/>
                    <a:pt x="211" y="30"/>
                    <a:pt x="211" y="30"/>
                  </a:cubicBezTo>
                  <a:cubicBezTo>
                    <a:pt x="212" y="30"/>
                    <a:pt x="212" y="30"/>
                    <a:pt x="212" y="30"/>
                  </a:cubicBezTo>
                  <a:cubicBezTo>
                    <a:pt x="212" y="30"/>
                    <a:pt x="212" y="30"/>
                    <a:pt x="212" y="30"/>
                  </a:cubicBezTo>
                  <a:cubicBezTo>
                    <a:pt x="213" y="30"/>
                    <a:pt x="213" y="30"/>
                    <a:pt x="213" y="30"/>
                  </a:cubicBezTo>
                  <a:cubicBezTo>
                    <a:pt x="213" y="30"/>
                    <a:pt x="213" y="30"/>
                    <a:pt x="213" y="30"/>
                  </a:cubicBezTo>
                  <a:cubicBezTo>
                    <a:pt x="214" y="30"/>
                    <a:pt x="214" y="30"/>
                    <a:pt x="214" y="30"/>
                  </a:cubicBezTo>
                  <a:cubicBezTo>
                    <a:pt x="214" y="31"/>
                    <a:pt x="214" y="31"/>
                    <a:pt x="215" y="31"/>
                  </a:cubicBezTo>
                  <a:cubicBezTo>
                    <a:pt x="215" y="32"/>
                    <a:pt x="215" y="32"/>
                    <a:pt x="215" y="32"/>
                  </a:cubicBezTo>
                  <a:cubicBezTo>
                    <a:pt x="216" y="31"/>
                    <a:pt x="216" y="31"/>
                    <a:pt x="216" y="31"/>
                  </a:cubicBezTo>
                  <a:cubicBezTo>
                    <a:pt x="216" y="32"/>
                    <a:pt x="216" y="32"/>
                    <a:pt x="216" y="32"/>
                  </a:cubicBezTo>
                  <a:cubicBezTo>
                    <a:pt x="216" y="32"/>
                    <a:pt x="216" y="32"/>
                    <a:pt x="216" y="32"/>
                  </a:cubicBezTo>
                  <a:cubicBezTo>
                    <a:pt x="217" y="33"/>
                    <a:pt x="217" y="33"/>
                    <a:pt x="217" y="33"/>
                  </a:cubicBezTo>
                  <a:cubicBezTo>
                    <a:pt x="217" y="33"/>
                    <a:pt x="217" y="33"/>
                    <a:pt x="217" y="33"/>
                  </a:cubicBezTo>
                  <a:cubicBezTo>
                    <a:pt x="217" y="33"/>
                    <a:pt x="217" y="33"/>
                    <a:pt x="217" y="33"/>
                  </a:cubicBezTo>
                  <a:cubicBezTo>
                    <a:pt x="218" y="33"/>
                    <a:pt x="218" y="33"/>
                    <a:pt x="218" y="33"/>
                  </a:cubicBezTo>
                  <a:cubicBezTo>
                    <a:pt x="219" y="34"/>
                    <a:pt x="219" y="34"/>
                    <a:pt x="219" y="34"/>
                  </a:cubicBezTo>
                  <a:cubicBezTo>
                    <a:pt x="220" y="34"/>
                    <a:pt x="219" y="34"/>
                    <a:pt x="221" y="35"/>
                  </a:cubicBezTo>
                  <a:cubicBezTo>
                    <a:pt x="222" y="35"/>
                    <a:pt x="222" y="35"/>
                    <a:pt x="223" y="35"/>
                  </a:cubicBezTo>
                  <a:cubicBezTo>
                    <a:pt x="224" y="34"/>
                    <a:pt x="225" y="34"/>
                    <a:pt x="227" y="33"/>
                  </a:cubicBezTo>
                  <a:cubicBezTo>
                    <a:pt x="227" y="33"/>
                    <a:pt x="227" y="33"/>
                    <a:pt x="227" y="33"/>
                  </a:cubicBezTo>
                  <a:cubicBezTo>
                    <a:pt x="227" y="33"/>
                    <a:pt x="227" y="33"/>
                    <a:pt x="227" y="33"/>
                  </a:cubicBezTo>
                  <a:cubicBezTo>
                    <a:pt x="229" y="34"/>
                    <a:pt x="229" y="34"/>
                    <a:pt x="230" y="34"/>
                  </a:cubicBezTo>
                  <a:cubicBezTo>
                    <a:pt x="231" y="33"/>
                    <a:pt x="231" y="33"/>
                    <a:pt x="231" y="33"/>
                  </a:cubicBezTo>
                  <a:cubicBezTo>
                    <a:pt x="231" y="33"/>
                    <a:pt x="231" y="33"/>
                    <a:pt x="232" y="33"/>
                  </a:cubicBezTo>
                  <a:cubicBezTo>
                    <a:pt x="232" y="33"/>
                    <a:pt x="232" y="33"/>
                    <a:pt x="232" y="33"/>
                  </a:cubicBezTo>
                  <a:cubicBezTo>
                    <a:pt x="233" y="34"/>
                    <a:pt x="233" y="34"/>
                    <a:pt x="233" y="34"/>
                  </a:cubicBezTo>
                  <a:cubicBezTo>
                    <a:pt x="234" y="34"/>
                    <a:pt x="235" y="34"/>
                    <a:pt x="235" y="34"/>
                  </a:cubicBezTo>
                  <a:cubicBezTo>
                    <a:pt x="236" y="34"/>
                    <a:pt x="236" y="34"/>
                    <a:pt x="236" y="34"/>
                  </a:cubicBezTo>
                  <a:cubicBezTo>
                    <a:pt x="237" y="34"/>
                    <a:pt x="237" y="34"/>
                    <a:pt x="237" y="34"/>
                  </a:cubicBezTo>
                  <a:cubicBezTo>
                    <a:pt x="237" y="34"/>
                    <a:pt x="237" y="34"/>
                    <a:pt x="237" y="34"/>
                  </a:cubicBezTo>
                  <a:cubicBezTo>
                    <a:pt x="238" y="33"/>
                    <a:pt x="238" y="33"/>
                    <a:pt x="239" y="32"/>
                  </a:cubicBezTo>
                  <a:cubicBezTo>
                    <a:pt x="240" y="32"/>
                    <a:pt x="240" y="31"/>
                    <a:pt x="241" y="30"/>
                  </a:cubicBezTo>
                  <a:cubicBezTo>
                    <a:pt x="241" y="29"/>
                    <a:pt x="241" y="29"/>
                    <a:pt x="241" y="29"/>
                  </a:cubicBezTo>
                  <a:cubicBezTo>
                    <a:pt x="242" y="27"/>
                    <a:pt x="242" y="27"/>
                    <a:pt x="242" y="27"/>
                  </a:cubicBezTo>
                  <a:cubicBezTo>
                    <a:pt x="242" y="26"/>
                    <a:pt x="242" y="26"/>
                    <a:pt x="242" y="26"/>
                  </a:cubicBezTo>
                  <a:cubicBezTo>
                    <a:pt x="242" y="25"/>
                    <a:pt x="242" y="26"/>
                    <a:pt x="243" y="25"/>
                  </a:cubicBezTo>
                  <a:cubicBezTo>
                    <a:pt x="243" y="24"/>
                    <a:pt x="243" y="24"/>
                    <a:pt x="243" y="24"/>
                  </a:cubicBezTo>
                  <a:cubicBezTo>
                    <a:pt x="243" y="23"/>
                    <a:pt x="243" y="23"/>
                    <a:pt x="243" y="23"/>
                  </a:cubicBezTo>
                  <a:cubicBezTo>
                    <a:pt x="245" y="22"/>
                    <a:pt x="244" y="23"/>
                    <a:pt x="247" y="18"/>
                  </a:cubicBezTo>
                  <a:cubicBezTo>
                    <a:pt x="247" y="18"/>
                    <a:pt x="247" y="18"/>
                    <a:pt x="247" y="18"/>
                  </a:cubicBezTo>
                  <a:cubicBezTo>
                    <a:pt x="247" y="17"/>
                    <a:pt x="247" y="17"/>
                    <a:pt x="247" y="17"/>
                  </a:cubicBezTo>
                  <a:cubicBezTo>
                    <a:pt x="248" y="17"/>
                    <a:pt x="248" y="17"/>
                    <a:pt x="248" y="17"/>
                  </a:cubicBezTo>
                  <a:cubicBezTo>
                    <a:pt x="248" y="16"/>
                    <a:pt x="248" y="16"/>
                    <a:pt x="249" y="16"/>
                  </a:cubicBezTo>
                  <a:cubicBezTo>
                    <a:pt x="249" y="15"/>
                    <a:pt x="249" y="15"/>
                    <a:pt x="249" y="14"/>
                  </a:cubicBezTo>
                  <a:cubicBezTo>
                    <a:pt x="250" y="14"/>
                    <a:pt x="250" y="14"/>
                    <a:pt x="251" y="14"/>
                  </a:cubicBezTo>
                  <a:cubicBezTo>
                    <a:pt x="252" y="12"/>
                    <a:pt x="252" y="12"/>
                    <a:pt x="252" y="12"/>
                  </a:cubicBezTo>
                  <a:cubicBezTo>
                    <a:pt x="252" y="11"/>
                    <a:pt x="252" y="11"/>
                    <a:pt x="252" y="11"/>
                  </a:cubicBezTo>
                  <a:cubicBezTo>
                    <a:pt x="253" y="11"/>
                    <a:pt x="253" y="11"/>
                    <a:pt x="253" y="11"/>
                  </a:cubicBezTo>
                  <a:cubicBezTo>
                    <a:pt x="254" y="12"/>
                    <a:pt x="254" y="12"/>
                    <a:pt x="254" y="12"/>
                  </a:cubicBezTo>
                  <a:cubicBezTo>
                    <a:pt x="256" y="13"/>
                    <a:pt x="256" y="13"/>
                    <a:pt x="256" y="13"/>
                  </a:cubicBezTo>
                  <a:cubicBezTo>
                    <a:pt x="257" y="18"/>
                    <a:pt x="257" y="18"/>
                    <a:pt x="257" y="18"/>
                  </a:cubicBezTo>
                  <a:cubicBezTo>
                    <a:pt x="258" y="24"/>
                    <a:pt x="257" y="21"/>
                    <a:pt x="262" y="34"/>
                  </a:cubicBezTo>
                  <a:cubicBezTo>
                    <a:pt x="262" y="35"/>
                    <a:pt x="262" y="35"/>
                    <a:pt x="262" y="35"/>
                  </a:cubicBezTo>
                  <a:cubicBezTo>
                    <a:pt x="261" y="35"/>
                    <a:pt x="261" y="35"/>
                    <a:pt x="261" y="35"/>
                  </a:cubicBezTo>
                  <a:cubicBezTo>
                    <a:pt x="262" y="35"/>
                    <a:pt x="262" y="35"/>
                    <a:pt x="262" y="35"/>
                  </a:cubicBezTo>
                  <a:cubicBezTo>
                    <a:pt x="262" y="35"/>
                    <a:pt x="262" y="35"/>
                    <a:pt x="262" y="35"/>
                  </a:cubicBezTo>
                  <a:cubicBezTo>
                    <a:pt x="263" y="37"/>
                    <a:pt x="263" y="37"/>
                    <a:pt x="264" y="38"/>
                  </a:cubicBezTo>
                  <a:cubicBezTo>
                    <a:pt x="266" y="39"/>
                    <a:pt x="266" y="39"/>
                    <a:pt x="267" y="39"/>
                  </a:cubicBezTo>
                  <a:cubicBezTo>
                    <a:pt x="269" y="40"/>
                    <a:pt x="268" y="39"/>
                    <a:pt x="270" y="40"/>
                  </a:cubicBezTo>
                  <a:cubicBezTo>
                    <a:pt x="271" y="43"/>
                    <a:pt x="271" y="43"/>
                    <a:pt x="271" y="43"/>
                  </a:cubicBezTo>
                  <a:cubicBezTo>
                    <a:pt x="270" y="45"/>
                    <a:pt x="270" y="44"/>
                    <a:pt x="270" y="46"/>
                  </a:cubicBezTo>
                  <a:cubicBezTo>
                    <a:pt x="270" y="46"/>
                    <a:pt x="270" y="46"/>
                    <a:pt x="269" y="47"/>
                  </a:cubicBezTo>
                  <a:cubicBezTo>
                    <a:pt x="268" y="48"/>
                    <a:pt x="268" y="48"/>
                    <a:pt x="268" y="48"/>
                  </a:cubicBezTo>
                  <a:cubicBezTo>
                    <a:pt x="266" y="50"/>
                    <a:pt x="266" y="50"/>
                    <a:pt x="266" y="50"/>
                  </a:cubicBezTo>
                  <a:cubicBezTo>
                    <a:pt x="265" y="50"/>
                    <a:pt x="265" y="50"/>
                    <a:pt x="265" y="50"/>
                  </a:cubicBezTo>
                  <a:cubicBezTo>
                    <a:pt x="264" y="52"/>
                    <a:pt x="264" y="52"/>
                    <a:pt x="264" y="52"/>
                  </a:cubicBezTo>
                  <a:cubicBezTo>
                    <a:pt x="263" y="54"/>
                    <a:pt x="262" y="55"/>
                    <a:pt x="260" y="57"/>
                  </a:cubicBezTo>
                  <a:cubicBezTo>
                    <a:pt x="259" y="57"/>
                    <a:pt x="259" y="57"/>
                    <a:pt x="259" y="57"/>
                  </a:cubicBezTo>
                  <a:cubicBezTo>
                    <a:pt x="258" y="57"/>
                    <a:pt x="258" y="57"/>
                    <a:pt x="258" y="57"/>
                  </a:cubicBezTo>
                  <a:cubicBezTo>
                    <a:pt x="257" y="59"/>
                    <a:pt x="257" y="59"/>
                    <a:pt x="257" y="59"/>
                  </a:cubicBezTo>
                  <a:cubicBezTo>
                    <a:pt x="255" y="60"/>
                    <a:pt x="255" y="60"/>
                    <a:pt x="255" y="60"/>
                  </a:cubicBezTo>
                  <a:cubicBezTo>
                    <a:pt x="255" y="61"/>
                    <a:pt x="255" y="61"/>
                    <a:pt x="255" y="61"/>
                  </a:cubicBezTo>
                  <a:cubicBezTo>
                    <a:pt x="253" y="64"/>
                    <a:pt x="254" y="63"/>
                    <a:pt x="252" y="65"/>
                  </a:cubicBezTo>
                  <a:cubicBezTo>
                    <a:pt x="252" y="65"/>
                    <a:pt x="252" y="65"/>
                    <a:pt x="252" y="65"/>
                  </a:cubicBezTo>
                  <a:cubicBezTo>
                    <a:pt x="250" y="67"/>
                    <a:pt x="250" y="67"/>
                    <a:pt x="250" y="67"/>
                  </a:cubicBezTo>
                  <a:cubicBezTo>
                    <a:pt x="250" y="68"/>
                    <a:pt x="250" y="68"/>
                    <a:pt x="250" y="70"/>
                  </a:cubicBezTo>
                  <a:cubicBezTo>
                    <a:pt x="249" y="72"/>
                    <a:pt x="249" y="71"/>
                    <a:pt x="248" y="72"/>
                  </a:cubicBezTo>
                  <a:cubicBezTo>
                    <a:pt x="248" y="74"/>
                    <a:pt x="248" y="74"/>
                    <a:pt x="248" y="74"/>
                  </a:cubicBezTo>
                  <a:cubicBezTo>
                    <a:pt x="247" y="74"/>
                    <a:pt x="247" y="74"/>
                    <a:pt x="247" y="74"/>
                  </a:cubicBezTo>
                  <a:cubicBezTo>
                    <a:pt x="244" y="74"/>
                    <a:pt x="244" y="74"/>
                    <a:pt x="244" y="74"/>
                  </a:cubicBezTo>
                  <a:cubicBezTo>
                    <a:pt x="242" y="75"/>
                    <a:pt x="241" y="76"/>
                    <a:pt x="239" y="76"/>
                  </a:cubicBezTo>
                  <a:cubicBezTo>
                    <a:pt x="243" y="76"/>
                    <a:pt x="243" y="76"/>
                    <a:pt x="243" y="76"/>
                  </a:cubicBezTo>
                  <a:cubicBezTo>
                    <a:pt x="245" y="77"/>
                    <a:pt x="245" y="77"/>
                    <a:pt x="245" y="77"/>
                  </a:cubicBezTo>
                  <a:cubicBezTo>
                    <a:pt x="247" y="77"/>
                    <a:pt x="247" y="77"/>
                    <a:pt x="247" y="77"/>
                  </a:cubicBezTo>
                  <a:cubicBezTo>
                    <a:pt x="247" y="77"/>
                    <a:pt x="258" y="70"/>
                    <a:pt x="258" y="70"/>
                  </a:cubicBezTo>
                  <a:cubicBezTo>
                    <a:pt x="258" y="70"/>
                    <a:pt x="258" y="70"/>
                    <a:pt x="258" y="70"/>
                  </a:cubicBezTo>
                  <a:cubicBezTo>
                    <a:pt x="259" y="69"/>
                    <a:pt x="259" y="69"/>
                    <a:pt x="259" y="69"/>
                  </a:cubicBezTo>
                  <a:cubicBezTo>
                    <a:pt x="260" y="70"/>
                    <a:pt x="260" y="70"/>
                    <a:pt x="260" y="70"/>
                  </a:cubicBezTo>
                  <a:cubicBezTo>
                    <a:pt x="260" y="70"/>
                    <a:pt x="260" y="70"/>
                    <a:pt x="260" y="70"/>
                  </a:cubicBezTo>
                  <a:cubicBezTo>
                    <a:pt x="259" y="71"/>
                    <a:pt x="259" y="71"/>
                    <a:pt x="259" y="71"/>
                  </a:cubicBezTo>
                  <a:cubicBezTo>
                    <a:pt x="259" y="72"/>
                    <a:pt x="259" y="72"/>
                    <a:pt x="259" y="72"/>
                  </a:cubicBezTo>
                  <a:cubicBezTo>
                    <a:pt x="260" y="72"/>
                    <a:pt x="260" y="72"/>
                    <a:pt x="260" y="72"/>
                  </a:cubicBezTo>
                  <a:cubicBezTo>
                    <a:pt x="260" y="75"/>
                    <a:pt x="260" y="73"/>
                    <a:pt x="260" y="75"/>
                  </a:cubicBezTo>
                  <a:cubicBezTo>
                    <a:pt x="262" y="77"/>
                    <a:pt x="262" y="77"/>
                    <a:pt x="262" y="77"/>
                  </a:cubicBezTo>
                  <a:cubicBezTo>
                    <a:pt x="262" y="78"/>
                    <a:pt x="262" y="78"/>
                    <a:pt x="262" y="78"/>
                  </a:cubicBezTo>
                  <a:cubicBezTo>
                    <a:pt x="262" y="78"/>
                    <a:pt x="262" y="78"/>
                    <a:pt x="262" y="78"/>
                  </a:cubicBezTo>
                  <a:cubicBezTo>
                    <a:pt x="262" y="79"/>
                    <a:pt x="262" y="79"/>
                    <a:pt x="262" y="79"/>
                  </a:cubicBezTo>
                  <a:cubicBezTo>
                    <a:pt x="263" y="80"/>
                    <a:pt x="264" y="81"/>
                    <a:pt x="265" y="81"/>
                  </a:cubicBezTo>
                  <a:cubicBezTo>
                    <a:pt x="266" y="80"/>
                    <a:pt x="266" y="80"/>
                    <a:pt x="266" y="80"/>
                  </a:cubicBezTo>
                  <a:cubicBezTo>
                    <a:pt x="267" y="80"/>
                    <a:pt x="267" y="80"/>
                    <a:pt x="267" y="80"/>
                  </a:cubicBezTo>
                  <a:cubicBezTo>
                    <a:pt x="268" y="80"/>
                    <a:pt x="268" y="80"/>
                    <a:pt x="268" y="80"/>
                  </a:cubicBezTo>
                  <a:cubicBezTo>
                    <a:pt x="269" y="79"/>
                    <a:pt x="269" y="79"/>
                    <a:pt x="269" y="79"/>
                  </a:cubicBezTo>
                  <a:cubicBezTo>
                    <a:pt x="270" y="80"/>
                    <a:pt x="270" y="80"/>
                    <a:pt x="272" y="80"/>
                  </a:cubicBezTo>
                  <a:cubicBezTo>
                    <a:pt x="274" y="80"/>
                    <a:pt x="273" y="80"/>
                    <a:pt x="277" y="78"/>
                  </a:cubicBezTo>
                  <a:cubicBezTo>
                    <a:pt x="276" y="80"/>
                    <a:pt x="275" y="83"/>
                    <a:pt x="275" y="84"/>
                  </a:cubicBezTo>
                  <a:cubicBezTo>
                    <a:pt x="274" y="87"/>
                    <a:pt x="274" y="87"/>
                    <a:pt x="274" y="87"/>
                  </a:cubicBezTo>
                  <a:cubicBezTo>
                    <a:pt x="274" y="88"/>
                    <a:pt x="274" y="87"/>
                    <a:pt x="273" y="88"/>
                  </a:cubicBezTo>
                  <a:cubicBezTo>
                    <a:pt x="274" y="88"/>
                    <a:pt x="274" y="88"/>
                    <a:pt x="275" y="88"/>
                  </a:cubicBezTo>
                  <a:cubicBezTo>
                    <a:pt x="275" y="87"/>
                    <a:pt x="275" y="87"/>
                    <a:pt x="275" y="87"/>
                  </a:cubicBezTo>
                  <a:cubicBezTo>
                    <a:pt x="276" y="84"/>
                    <a:pt x="276" y="86"/>
                    <a:pt x="278" y="80"/>
                  </a:cubicBezTo>
                  <a:cubicBezTo>
                    <a:pt x="279" y="80"/>
                    <a:pt x="279" y="80"/>
                    <a:pt x="279" y="80"/>
                  </a:cubicBezTo>
                  <a:cubicBezTo>
                    <a:pt x="281" y="79"/>
                    <a:pt x="281" y="79"/>
                    <a:pt x="281" y="79"/>
                  </a:cubicBezTo>
                  <a:cubicBezTo>
                    <a:pt x="284" y="75"/>
                    <a:pt x="284" y="75"/>
                    <a:pt x="284" y="75"/>
                  </a:cubicBezTo>
                  <a:cubicBezTo>
                    <a:pt x="285" y="75"/>
                    <a:pt x="285" y="75"/>
                    <a:pt x="285" y="75"/>
                  </a:cubicBezTo>
                  <a:cubicBezTo>
                    <a:pt x="286" y="76"/>
                    <a:pt x="286" y="76"/>
                    <a:pt x="287" y="77"/>
                  </a:cubicBezTo>
                  <a:cubicBezTo>
                    <a:pt x="287" y="76"/>
                    <a:pt x="287" y="76"/>
                    <a:pt x="287" y="76"/>
                  </a:cubicBezTo>
                  <a:cubicBezTo>
                    <a:pt x="288" y="75"/>
                    <a:pt x="288" y="75"/>
                    <a:pt x="288" y="75"/>
                  </a:cubicBezTo>
                  <a:cubicBezTo>
                    <a:pt x="287" y="75"/>
                    <a:pt x="287" y="75"/>
                    <a:pt x="287" y="75"/>
                  </a:cubicBezTo>
                  <a:cubicBezTo>
                    <a:pt x="286" y="74"/>
                    <a:pt x="287" y="74"/>
                    <a:pt x="286" y="74"/>
                  </a:cubicBezTo>
                  <a:cubicBezTo>
                    <a:pt x="287" y="73"/>
                    <a:pt x="287" y="73"/>
                    <a:pt x="287" y="73"/>
                  </a:cubicBezTo>
                  <a:cubicBezTo>
                    <a:pt x="287" y="72"/>
                    <a:pt x="287" y="72"/>
                    <a:pt x="287" y="72"/>
                  </a:cubicBezTo>
                  <a:cubicBezTo>
                    <a:pt x="288" y="70"/>
                    <a:pt x="288" y="70"/>
                    <a:pt x="288" y="70"/>
                  </a:cubicBezTo>
                  <a:cubicBezTo>
                    <a:pt x="288" y="70"/>
                    <a:pt x="288" y="70"/>
                    <a:pt x="288" y="70"/>
                  </a:cubicBezTo>
                  <a:cubicBezTo>
                    <a:pt x="289" y="69"/>
                    <a:pt x="289" y="69"/>
                    <a:pt x="289" y="68"/>
                  </a:cubicBezTo>
                  <a:cubicBezTo>
                    <a:pt x="290" y="68"/>
                    <a:pt x="290" y="68"/>
                    <a:pt x="290" y="68"/>
                  </a:cubicBezTo>
                  <a:cubicBezTo>
                    <a:pt x="290" y="67"/>
                    <a:pt x="290" y="67"/>
                    <a:pt x="290" y="67"/>
                  </a:cubicBezTo>
                  <a:cubicBezTo>
                    <a:pt x="291" y="67"/>
                    <a:pt x="291" y="67"/>
                    <a:pt x="291" y="67"/>
                  </a:cubicBezTo>
                  <a:cubicBezTo>
                    <a:pt x="292" y="67"/>
                    <a:pt x="292" y="67"/>
                    <a:pt x="292" y="67"/>
                  </a:cubicBezTo>
                  <a:cubicBezTo>
                    <a:pt x="293" y="67"/>
                    <a:pt x="293" y="67"/>
                    <a:pt x="293" y="67"/>
                  </a:cubicBezTo>
                  <a:cubicBezTo>
                    <a:pt x="294" y="66"/>
                    <a:pt x="294" y="66"/>
                    <a:pt x="294" y="66"/>
                  </a:cubicBezTo>
                  <a:cubicBezTo>
                    <a:pt x="294" y="66"/>
                    <a:pt x="294" y="66"/>
                    <a:pt x="294" y="66"/>
                  </a:cubicBezTo>
                  <a:cubicBezTo>
                    <a:pt x="295" y="67"/>
                    <a:pt x="295" y="67"/>
                    <a:pt x="295" y="67"/>
                  </a:cubicBezTo>
                  <a:cubicBezTo>
                    <a:pt x="295" y="67"/>
                    <a:pt x="295" y="67"/>
                    <a:pt x="295" y="67"/>
                  </a:cubicBezTo>
                  <a:cubicBezTo>
                    <a:pt x="296" y="67"/>
                    <a:pt x="296" y="67"/>
                    <a:pt x="296" y="67"/>
                  </a:cubicBezTo>
                  <a:cubicBezTo>
                    <a:pt x="297" y="66"/>
                    <a:pt x="297" y="66"/>
                    <a:pt x="297" y="66"/>
                  </a:cubicBezTo>
                  <a:cubicBezTo>
                    <a:pt x="298" y="67"/>
                    <a:pt x="298" y="67"/>
                    <a:pt x="298" y="67"/>
                  </a:cubicBezTo>
                  <a:cubicBezTo>
                    <a:pt x="298" y="67"/>
                    <a:pt x="298" y="67"/>
                    <a:pt x="298" y="67"/>
                  </a:cubicBezTo>
                  <a:cubicBezTo>
                    <a:pt x="298" y="67"/>
                    <a:pt x="298" y="67"/>
                    <a:pt x="298" y="67"/>
                  </a:cubicBezTo>
                  <a:cubicBezTo>
                    <a:pt x="298" y="66"/>
                    <a:pt x="298" y="66"/>
                    <a:pt x="298" y="66"/>
                  </a:cubicBezTo>
                  <a:cubicBezTo>
                    <a:pt x="298" y="66"/>
                    <a:pt x="298" y="66"/>
                    <a:pt x="298" y="66"/>
                  </a:cubicBezTo>
                  <a:cubicBezTo>
                    <a:pt x="299" y="66"/>
                    <a:pt x="299" y="66"/>
                    <a:pt x="299" y="66"/>
                  </a:cubicBezTo>
                  <a:cubicBezTo>
                    <a:pt x="300" y="66"/>
                    <a:pt x="300" y="66"/>
                    <a:pt x="300" y="66"/>
                  </a:cubicBezTo>
                  <a:cubicBezTo>
                    <a:pt x="301" y="66"/>
                    <a:pt x="301" y="66"/>
                    <a:pt x="302" y="67"/>
                  </a:cubicBezTo>
                  <a:cubicBezTo>
                    <a:pt x="303" y="67"/>
                    <a:pt x="303" y="67"/>
                    <a:pt x="304" y="67"/>
                  </a:cubicBezTo>
                  <a:cubicBezTo>
                    <a:pt x="304" y="68"/>
                    <a:pt x="304" y="68"/>
                    <a:pt x="304" y="68"/>
                  </a:cubicBezTo>
                  <a:cubicBezTo>
                    <a:pt x="305" y="68"/>
                    <a:pt x="305" y="68"/>
                    <a:pt x="305" y="68"/>
                  </a:cubicBezTo>
                  <a:cubicBezTo>
                    <a:pt x="306" y="68"/>
                    <a:pt x="306" y="68"/>
                    <a:pt x="306" y="68"/>
                  </a:cubicBezTo>
                  <a:cubicBezTo>
                    <a:pt x="307" y="69"/>
                    <a:pt x="307" y="69"/>
                    <a:pt x="307" y="69"/>
                  </a:cubicBezTo>
                  <a:cubicBezTo>
                    <a:pt x="307" y="70"/>
                    <a:pt x="307" y="70"/>
                    <a:pt x="307" y="70"/>
                  </a:cubicBezTo>
                  <a:cubicBezTo>
                    <a:pt x="310" y="70"/>
                    <a:pt x="309" y="71"/>
                    <a:pt x="312" y="70"/>
                  </a:cubicBezTo>
                  <a:cubicBezTo>
                    <a:pt x="312" y="71"/>
                    <a:pt x="312" y="71"/>
                    <a:pt x="312" y="71"/>
                  </a:cubicBezTo>
                  <a:cubicBezTo>
                    <a:pt x="313" y="71"/>
                    <a:pt x="313" y="71"/>
                    <a:pt x="313" y="71"/>
                  </a:cubicBezTo>
                  <a:cubicBezTo>
                    <a:pt x="314" y="71"/>
                    <a:pt x="314" y="71"/>
                    <a:pt x="314" y="71"/>
                  </a:cubicBezTo>
                  <a:cubicBezTo>
                    <a:pt x="315" y="72"/>
                    <a:pt x="315" y="72"/>
                    <a:pt x="315" y="72"/>
                  </a:cubicBezTo>
                  <a:cubicBezTo>
                    <a:pt x="317" y="73"/>
                    <a:pt x="317" y="73"/>
                    <a:pt x="317" y="73"/>
                  </a:cubicBezTo>
                  <a:cubicBezTo>
                    <a:pt x="318" y="74"/>
                    <a:pt x="318" y="74"/>
                    <a:pt x="318" y="74"/>
                  </a:cubicBezTo>
                  <a:cubicBezTo>
                    <a:pt x="319" y="74"/>
                    <a:pt x="319" y="74"/>
                    <a:pt x="319" y="74"/>
                  </a:cubicBezTo>
                  <a:cubicBezTo>
                    <a:pt x="320" y="74"/>
                    <a:pt x="320" y="74"/>
                    <a:pt x="320" y="74"/>
                  </a:cubicBezTo>
                  <a:cubicBezTo>
                    <a:pt x="321" y="76"/>
                    <a:pt x="321" y="76"/>
                    <a:pt x="321" y="76"/>
                  </a:cubicBezTo>
                  <a:cubicBezTo>
                    <a:pt x="322" y="78"/>
                    <a:pt x="322" y="78"/>
                    <a:pt x="322" y="78"/>
                  </a:cubicBezTo>
                  <a:cubicBezTo>
                    <a:pt x="322" y="78"/>
                    <a:pt x="322" y="78"/>
                    <a:pt x="322" y="78"/>
                  </a:cubicBezTo>
                  <a:cubicBezTo>
                    <a:pt x="323" y="77"/>
                    <a:pt x="323" y="77"/>
                    <a:pt x="323" y="76"/>
                  </a:cubicBezTo>
                  <a:cubicBezTo>
                    <a:pt x="325" y="75"/>
                    <a:pt x="325" y="75"/>
                    <a:pt x="325" y="75"/>
                  </a:cubicBezTo>
                  <a:cubicBezTo>
                    <a:pt x="326" y="76"/>
                    <a:pt x="327" y="77"/>
                    <a:pt x="328" y="78"/>
                  </a:cubicBezTo>
                  <a:cubicBezTo>
                    <a:pt x="329" y="78"/>
                    <a:pt x="329" y="78"/>
                    <a:pt x="329" y="78"/>
                  </a:cubicBezTo>
                  <a:cubicBezTo>
                    <a:pt x="328" y="79"/>
                    <a:pt x="328" y="79"/>
                    <a:pt x="328" y="79"/>
                  </a:cubicBezTo>
                  <a:cubicBezTo>
                    <a:pt x="329" y="79"/>
                    <a:pt x="329" y="79"/>
                    <a:pt x="329" y="79"/>
                  </a:cubicBezTo>
                  <a:cubicBezTo>
                    <a:pt x="329" y="78"/>
                    <a:pt x="329" y="78"/>
                    <a:pt x="329" y="78"/>
                  </a:cubicBezTo>
                  <a:cubicBezTo>
                    <a:pt x="330" y="80"/>
                    <a:pt x="330" y="79"/>
                    <a:pt x="331" y="81"/>
                  </a:cubicBezTo>
                  <a:cubicBezTo>
                    <a:pt x="331" y="82"/>
                    <a:pt x="331" y="82"/>
                    <a:pt x="331" y="82"/>
                  </a:cubicBezTo>
                  <a:cubicBezTo>
                    <a:pt x="330" y="83"/>
                    <a:pt x="330" y="82"/>
                    <a:pt x="330" y="83"/>
                  </a:cubicBezTo>
                  <a:cubicBezTo>
                    <a:pt x="329" y="84"/>
                    <a:pt x="329" y="84"/>
                    <a:pt x="329" y="84"/>
                  </a:cubicBezTo>
                  <a:cubicBezTo>
                    <a:pt x="329" y="84"/>
                    <a:pt x="329" y="84"/>
                    <a:pt x="328" y="84"/>
                  </a:cubicBezTo>
                  <a:cubicBezTo>
                    <a:pt x="329" y="85"/>
                    <a:pt x="329" y="85"/>
                    <a:pt x="329" y="85"/>
                  </a:cubicBezTo>
                  <a:cubicBezTo>
                    <a:pt x="330" y="84"/>
                    <a:pt x="330" y="84"/>
                    <a:pt x="330" y="84"/>
                  </a:cubicBezTo>
                  <a:cubicBezTo>
                    <a:pt x="331" y="83"/>
                    <a:pt x="331" y="83"/>
                    <a:pt x="331" y="83"/>
                  </a:cubicBezTo>
                  <a:cubicBezTo>
                    <a:pt x="332" y="83"/>
                    <a:pt x="332" y="83"/>
                    <a:pt x="332" y="83"/>
                  </a:cubicBezTo>
                  <a:cubicBezTo>
                    <a:pt x="332" y="84"/>
                    <a:pt x="332" y="84"/>
                    <a:pt x="332" y="84"/>
                  </a:cubicBezTo>
                  <a:cubicBezTo>
                    <a:pt x="332" y="85"/>
                    <a:pt x="332" y="85"/>
                    <a:pt x="332" y="85"/>
                  </a:cubicBezTo>
                  <a:cubicBezTo>
                    <a:pt x="331" y="86"/>
                    <a:pt x="331" y="86"/>
                    <a:pt x="331" y="86"/>
                  </a:cubicBezTo>
                  <a:cubicBezTo>
                    <a:pt x="331" y="86"/>
                    <a:pt x="331" y="86"/>
                    <a:pt x="331" y="86"/>
                  </a:cubicBezTo>
                  <a:cubicBezTo>
                    <a:pt x="330" y="87"/>
                    <a:pt x="330" y="87"/>
                    <a:pt x="330" y="87"/>
                  </a:cubicBezTo>
                  <a:cubicBezTo>
                    <a:pt x="330" y="88"/>
                    <a:pt x="330" y="88"/>
                    <a:pt x="330" y="88"/>
                  </a:cubicBezTo>
                  <a:cubicBezTo>
                    <a:pt x="330" y="89"/>
                    <a:pt x="329" y="93"/>
                    <a:pt x="329" y="95"/>
                  </a:cubicBezTo>
                  <a:cubicBezTo>
                    <a:pt x="329" y="94"/>
                    <a:pt x="329" y="94"/>
                    <a:pt x="332" y="92"/>
                  </a:cubicBezTo>
                  <a:cubicBezTo>
                    <a:pt x="333" y="89"/>
                    <a:pt x="332" y="90"/>
                    <a:pt x="333" y="87"/>
                  </a:cubicBezTo>
                  <a:cubicBezTo>
                    <a:pt x="334" y="86"/>
                    <a:pt x="334" y="86"/>
                    <a:pt x="334" y="86"/>
                  </a:cubicBezTo>
                  <a:cubicBezTo>
                    <a:pt x="335" y="86"/>
                    <a:pt x="335" y="86"/>
                    <a:pt x="335" y="86"/>
                  </a:cubicBezTo>
                  <a:cubicBezTo>
                    <a:pt x="335" y="87"/>
                    <a:pt x="335" y="87"/>
                    <a:pt x="335" y="87"/>
                  </a:cubicBezTo>
                  <a:cubicBezTo>
                    <a:pt x="336" y="87"/>
                    <a:pt x="336" y="87"/>
                    <a:pt x="336" y="87"/>
                  </a:cubicBezTo>
                  <a:cubicBezTo>
                    <a:pt x="335" y="88"/>
                    <a:pt x="335" y="88"/>
                    <a:pt x="335" y="88"/>
                  </a:cubicBezTo>
                  <a:cubicBezTo>
                    <a:pt x="334" y="89"/>
                    <a:pt x="334" y="89"/>
                    <a:pt x="334" y="90"/>
                  </a:cubicBezTo>
                  <a:cubicBezTo>
                    <a:pt x="335" y="90"/>
                    <a:pt x="335" y="90"/>
                    <a:pt x="335" y="90"/>
                  </a:cubicBezTo>
                  <a:cubicBezTo>
                    <a:pt x="336" y="89"/>
                    <a:pt x="336" y="89"/>
                    <a:pt x="337" y="88"/>
                  </a:cubicBezTo>
                  <a:cubicBezTo>
                    <a:pt x="338" y="88"/>
                    <a:pt x="338" y="88"/>
                    <a:pt x="338" y="88"/>
                  </a:cubicBezTo>
                  <a:cubicBezTo>
                    <a:pt x="340" y="87"/>
                    <a:pt x="340" y="87"/>
                    <a:pt x="340" y="87"/>
                  </a:cubicBezTo>
                  <a:cubicBezTo>
                    <a:pt x="343" y="87"/>
                    <a:pt x="343" y="87"/>
                    <a:pt x="343" y="87"/>
                  </a:cubicBezTo>
                  <a:cubicBezTo>
                    <a:pt x="343" y="86"/>
                    <a:pt x="343" y="86"/>
                    <a:pt x="343" y="86"/>
                  </a:cubicBezTo>
                  <a:cubicBezTo>
                    <a:pt x="344" y="85"/>
                    <a:pt x="344" y="85"/>
                    <a:pt x="344" y="85"/>
                  </a:cubicBezTo>
                  <a:cubicBezTo>
                    <a:pt x="345" y="85"/>
                    <a:pt x="344" y="85"/>
                    <a:pt x="349" y="86"/>
                  </a:cubicBezTo>
                  <a:cubicBezTo>
                    <a:pt x="350" y="87"/>
                    <a:pt x="349" y="87"/>
                    <a:pt x="352" y="88"/>
                  </a:cubicBezTo>
                  <a:cubicBezTo>
                    <a:pt x="352" y="88"/>
                    <a:pt x="352" y="88"/>
                    <a:pt x="352" y="88"/>
                  </a:cubicBezTo>
                  <a:cubicBezTo>
                    <a:pt x="356" y="90"/>
                    <a:pt x="356" y="90"/>
                    <a:pt x="356" y="90"/>
                  </a:cubicBezTo>
                  <a:cubicBezTo>
                    <a:pt x="359" y="90"/>
                    <a:pt x="359" y="90"/>
                    <a:pt x="359" y="90"/>
                  </a:cubicBezTo>
                  <a:cubicBezTo>
                    <a:pt x="361" y="89"/>
                    <a:pt x="361" y="89"/>
                    <a:pt x="361" y="89"/>
                  </a:cubicBezTo>
                  <a:cubicBezTo>
                    <a:pt x="362" y="90"/>
                    <a:pt x="362" y="90"/>
                    <a:pt x="362" y="90"/>
                  </a:cubicBezTo>
                  <a:cubicBezTo>
                    <a:pt x="363" y="91"/>
                    <a:pt x="363" y="91"/>
                    <a:pt x="363" y="91"/>
                  </a:cubicBezTo>
                  <a:cubicBezTo>
                    <a:pt x="365" y="91"/>
                    <a:pt x="365" y="91"/>
                    <a:pt x="367" y="92"/>
                  </a:cubicBezTo>
                  <a:cubicBezTo>
                    <a:pt x="368" y="91"/>
                    <a:pt x="368" y="91"/>
                    <a:pt x="368" y="91"/>
                  </a:cubicBezTo>
                  <a:cubicBezTo>
                    <a:pt x="378" y="90"/>
                    <a:pt x="373" y="89"/>
                    <a:pt x="382" y="91"/>
                  </a:cubicBezTo>
                  <a:cubicBezTo>
                    <a:pt x="391" y="97"/>
                    <a:pt x="384" y="91"/>
                    <a:pt x="396" y="100"/>
                  </a:cubicBezTo>
                  <a:cubicBezTo>
                    <a:pt x="399" y="100"/>
                    <a:pt x="399" y="100"/>
                    <a:pt x="399" y="100"/>
                  </a:cubicBezTo>
                  <a:cubicBezTo>
                    <a:pt x="400" y="102"/>
                    <a:pt x="400" y="102"/>
                    <a:pt x="400" y="102"/>
                  </a:cubicBezTo>
                  <a:cubicBezTo>
                    <a:pt x="400" y="102"/>
                    <a:pt x="408" y="109"/>
                    <a:pt x="408" y="110"/>
                  </a:cubicBezTo>
                  <a:cubicBezTo>
                    <a:pt x="412" y="111"/>
                    <a:pt x="412" y="111"/>
                    <a:pt x="412" y="111"/>
                  </a:cubicBezTo>
                  <a:cubicBezTo>
                    <a:pt x="413" y="114"/>
                    <a:pt x="413" y="114"/>
                    <a:pt x="413" y="114"/>
                  </a:cubicBezTo>
                  <a:cubicBezTo>
                    <a:pt x="415" y="114"/>
                    <a:pt x="415" y="114"/>
                    <a:pt x="417" y="114"/>
                  </a:cubicBezTo>
                  <a:cubicBezTo>
                    <a:pt x="418" y="115"/>
                    <a:pt x="418" y="115"/>
                    <a:pt x="418" y="115"/>
                  </a:cubicBezTo>
                  <a:cubicBezTo>
                    <a:pt x="420" y="116"/>
                    <a:pt x="420" y="116"/>
                    <a:pt x="420" y="116"/>
                  </a:cubicBezTo>
                  <a:cubicBezTo>
                    <a:pt x="424" y="115"/>
                    <a:pt x="424" y="116"/>
                    <a:pt x="427" y="115"/>
                  </a:cubicBezTo>
                  <a:cubicBezTo>
                    <a:pt x="432" y="116"/>
                    <a:pt x="432" y="116"/>
                    <a:pt x="432" y="116"/>
                  </a:cubicBezTo>
                  <a:cubicBezTo>
                    <a:pt x="432" y="116"/>
                    <a:pt x="432" y="116"/>
                    <a:pt x="432" y="116"/>
                  </a:cubicBezTo>
                  <a:cubicBezTo>
                    <a:pt x="433" y="117"/>
                    <a:pt x="433" y="117"/>
                    <a:pt x="433" y="117"/>
                  </a:cubicBezTo>
                  <a:cubicBezTo>
                    <a:pt x="435" y="121"/>
                    <a:pt x="435" y="121"/>
                    <a:pt x="437" y="128"/>
                  </a:cubicBezTo>
                  <a:cubicBezTo>
                    <a:pt x="438" y="130"/>
                    <a:pt x="438" y="130"/>
                    <a:pt x="438" y="130"/>
                  </a:cubicBezTo>
                  <a:cubicBezTo>
                    <a:pt x="438" y="133"/>
                    <a:pt x="438" y="134"/>
                    <a:pt x="439" y="136"/>
                  </a:cubicBezTo>
                  <a:cubicBezTo>
                    <a:pt x="439" y="137"/>
                    <a:pt x="439" y="137"/>
                    <a:pt x="439" y="137"/>
                  </a:cubicBezTo>
                  <a:cubicBezTo>
                    <a:pt x="440" y="137"/>
                    <a:pt x="440" y="137"/>
                    <a:pt x="440" y="137"/>
                  </a:cubicBezTo>
                  <a:cubicBezTo>
                    <a:pt x="440" y="141"/>
                    <a:pt x="439" y="144"/>
                    <a:pt x="439" y="144"/>
                  </a:cubicBezTo>
                  <a:cubicBezTo>
                    <a:pt x="439" y="145"/>
                    <a:pt x="439" y="145"/>
                    <a:pt x="439" y="145"/>
                  </a:cubicBezTo>
                  <a:cubicBezTo>
                    <a:pt x="440" y="147"/>
                    <a:pt x="440" y="147"/>
                    <a:pt x="440" y="147"/>
                  </a:cubicBezTo>
                  <a:cubicBezTo>
                    <a:pt x="440" y="148"/>
                    <a:pt x="440" y="148"/>
                    <a:pt x="440" y="148"/>
                  </a:cubicBezTo>
                  <a:cubicBezTo>
                    <a:pt x="437" y="153"/>
                    <a:pt x="439" y="158"/>
                    <a:pt x="429" y="168"/>
                  </a:cubicBezTo>
                  <a:cubicBezTo>
                    <a:pt x="428" y="168"/>
                    <a:pt x="428" y="168"/>
                    <a:pt x="428" y="168"/>
                  </a:cubicBezTo>
                  <a:cubicBezTo>
                    <a:pt x="428" y="167"/>
                    <a:pt x="428" y="167"/>
                    <a:pt x="428" y="167"/>
                  </a:cubicBezTo>
                  <a:cubicBezTo>
                    <a:pt x="428" y="168"/>
                    <a:pt x="428" y="168"/>
                    <a:pt x="428" y="168"/>
                  </a:cubicBezTo>
                  <a:cubicBezTo>
                    <a:pt x="427" y="170"/>
                    <a:pt x="425" y="172"/>
                    <a:pt x="422" y="176"/>
                  </a:cubicBezTo>
                  <a:cubicBezTo>
                    <a:pt x="418" y="178"/>
                    <a:pt x="419" y="178"/>
                    <a:pt x="416" y="180"/>
                  </a:cubicBezTo>
                  <a:cubicBezTo>
                    <a:pt x="416" y="181"/>
                    <a:pt x="414" y="183"/>
                    <a:pt x="414" y="183"/>
                  </a:cubicBezTo>
                  <a:cubicBezTo>
                    <a:pt x="413" y="183"/>
                    <a:pt x="413" y="183"/>
                    <a:pt x="413" y="183"/>
                  </a:cubicBezTo>
                  <a:cubicBezTo>
                    <a:pt x="413" y="184"/>
                    <a:pt x="413" y="184"/>
                    <a:pt x="413" y="184"/>
                  </a:cubicBezTo>
                  <a:cubicBezTo>
                    <a:pt x="412" y="187"/>
                    <a:pt x="412" y="187"/>
                    <a:pt x="412" y="187"/>
                  </a:cubicBezTo>
                  <a:cubicBezTo>
                    <a:pt x="411" y="187"/>
                    <a:pt x="411" y="187"/>
                    <a:pt x="411" y="187"/>
                  </a:cubicBezTo>
                  <a:cubicBezTo>
                    <a:pt x="411" y="186"/>
                    <a:pt x="411" y="186"/>
                    <a:pt x="411" y="186"/>
                  </a:cubicBezTo>
                  <a:cubicBezTo>
                    <a:pt x="412" y="186"/>
                    <a:pt x="412" y="186"/>
                    <a:pt x="412" y="186"/>
                  </a:cubicBezTo>
                  <a:cubicBezTo>
                    <a:pt x="412" y="185"/>
                    <a:pt x="412" y="185"/>
                    <a:pt x="412" y="185"/>
                  </a:cubicBezTo>
                  <a:cubicBezTo>
                    <a:pt x="411" y="185"/>
                    <a:pt x="411" y="185"/>
                    <a:pt x="411" y="185"/>
                  </a:cubicBezTo>
                  <a:cubicBezTo>
                    <a:pt x="410" y="187"/>
                    <a:pt x="410" y="187"/>
                    <a:pt x="410" y="187"/>
                  </a:cubicBezTo>
                  <a:cubicBezTo>
                    <a:pt x="411" y="188"/>
                    <a:pt x="411" y="188"/>
                    <a:pt x="411" y="188"/>
                  </a:cubicBezTo>
                  <a:cubicBezTo>
                    <a:pt x="409" y="193"/>
                    <a:pt x="404" y="201"/>
                    <a:pt x="400" y="205"/>
                  </a:cubicBezTo>
                  <a:cubicBezTo>
                    <a:pt x="399" y="205"/>
                    <a:pt x="399" y="205"/>
                    <a:pt x="398" y="205"/>
                  </a:cubicBezTo>
                  <a:cubicBezTo>
                    <a:pt x="398" y="202"/>
                    <a:pt x="398" y="202"/>
                    <a:pt x="398" y="202"/>
                  </a:cubicBezTo>
                  <a:cubicBezTo>
                    <a:pt x="398" y="202"/>
                    <a:pt x="397" y="201"/>
                    <a:pt x="396" y="201"/>
                  </a:cubicBezTo>
                  <a:cubicBezTo>
                    <a:pt x="396" y="202"/>
                    <a:pt x="396" y="202"/>
                    <a:pt x="396" y="202"/>
                  </a:cubicBezTo>
                  <a:cubicBezTo>
                    <a:pt x="395" y="203"/>
                    <a:pt x="395" y="203"/>
                    <a:pt x="395" y="203"/>
                  </a:cubicBezTo>
                  <a:cubicBezTo>
                    <a:pt x="394" y="203"/>
                    <a:pt x="394" y="203"/>
                    <a:pt x="394" y="203"/>
                  </a:cubicBezTo>
                  <a:cubicBezTo>
                    <a:pt x="395" y="203"/>
                    <a:pt x="395" y="203"/>
                    <a:pt x="395" y="203"/>
                  </a:cubicBezTo>
                  <a:cubicBezTo>
                    <a:pt x="395" y="204"/>
                    <a:pt x="395" y="204"/>
                    <a:pt x="395" y="204"/>
                  </a:cubicBezTo>
                  <a:cubicBezTo>
                    <a:pt x="395" y="205"/>
                    <a:pt x="395" y="205"/>
                    <a:pt x="395" y="205"/>
                  </a:cubicBezTo>
                  <a:cubicBezTo>
                    <a:pt x="395" y="207"/>
                    <a:pt x="395" y="207"/>
                    <a:pt x="395" y="207"/>
                  </a:cubicBezTo>
                  <a:cubicBezTo>
                    <a:pt x="393" y="208"/>
                    <a:pt x="393" y="208"/>
                    <a:pt x="392" y="209"/>
                  </a:cubicBezTo>
                  <a:cubicBezTo>
                    <a:pt x="392" y="211"/>
                    <a:pt x="392" y="210"/>
                    <a:pt x="392" y="212"/>
                  </a:cubicBezTo>
                  <a:cubicBezTo>
                    <a:pt x="392" y="211"/>
                    <a:pt x="392" y="211"/>
                    <a:pt x="392" y="211"/>
                  </a:cubicBezTo>
                  <a:cubicBezTo>
                    <a:pt x="393" y="212"/>
                    <a:pt x="393" y="212"/>
                    <a:pt x="393" y="212"/>
                  </a:cubicBezTo>
                  <a:cubicBezTo>
                    <a:pt x="393" y="212"/>
                    <a:pt x="393" y="212"/>
                    <a:pt x="393" y="212"/>
                  </a:cubicBezTo>
                  <a:cubicBezTo>
                    <a:pt x="393" y="213"/>
                    <a:pt x="393" y="212"/>
                    <a:pt x="392" y="214"/>
                  </a:cubicBezTo>
                  <a:cubicBezTo>
                    <a:pt x="392" y="216"/>
                    <a:pt x="392" y="216"/>
                    <a:pt x="392" y="216"/>
                  </a:cubicBezTo>
                  <a:cubicBezTo>
                    <a:pt x="392" y="217"/>
                    <a:pt x="392" y="217"/>
                    <a:pt x="392" y="217"/>
                  </a:cubicBezTo>
                  <a:cubicBezTo>
                    <a:pt x="393" y="218"/>
                    <a:pt x="393" y="218"/>
                    <a:pt x="393" y="218"/>
                  </a:cubicBezTo>
                  <a:cubicBezTo>
                    <a:pt x="393" y="217"/>
                    <a:pt x="393" y="217"/>
                    <a:pt x="393" y="217"/>
                  </a:cubicBezTo>
                  <a:cubicBezTo>
                    <a:pt x="393" y="217"/>
                    <a:pt x="393" y="217"/>
                    <a:pt x="393" y="217"/>
                  </a:cubicBezTo>
                  <a:cubicBezTo>
                    <a:pt x="392" y="224"/>
                    <a:pt x="392" y="224"/>
                    <a:pt x="392" y="224"/>
                  </a:cubicBezTo>
                  <a:cubicBezTo>
                    <a:pt x="394" y="233"/>
                    <a:pt x="392" y="226"/>
                    <a:pt x="394" y="238"/>
                  </a:cubicBezTo>
                  <a:cubicBezTo>
                    <a:pt x="392" y="248"/>
                    <a:pt x="389" y="253"/>
                    <a:pt x="391" y="259"/>
                  </a:cubicBezTo>
                  <a:cubicBezTo>
                    <a:pt x="390" y="261"/>
                    <a:pt x="390" y="261"/>
                    <a:pt x="390" y="261"/>
                  </a:cubicBezTo>
                  <a:cubicBezTo>
                    <a:pt x="388" y="262"/>
                    <a:pt x="388" y="262"/>
                    <a:pt x="388" y="262"/>
                  </a:cubicBezTo>
                  <a:cubicBezTo>
                    <a:pt x="387" y="263"/>
                    <a:pt x="386" y="264"/>
                    <a:pt x="385" y="266"/>
                  </a:cubicBezTo>
                  <a:cubicBezTo>
                    <a:pt x="384" y="272"/>
                    <a:pt x="384" y="270"/>
                    <a:pt x="385" y="278"/>
                  </a:cubicBezTo>
                  <a:cubicBezTo>
                    <a:pt x="385" y="280"/>
                    <a:pt x="385" y="281"/>
                    <a:pt x="383" y="282"/>
                  </a:cubicBezTo>
                  <a:cubicBezTo>
                    <a:pt x="382" y="283"/>
                    <a:pt x="382" y="283"/>
                    <a:pt x="382" y="283"/>
                  </a:cubicBezTo>
                  <a:cubicBezTo>
                    <a:pt x="380" y="286"/>
                    <a:pt x="380" y="286"/>
                    <a:pt x="380" y="286"/>
                  </a:cubicBezTo>
                  <a:cubicBezTo>
                    <a:pt x="379" y="289"/>
                    <a:pt x="379" y="289"/>
                    <a:pt x="379" y="289"/>
                  </a:cubicBezTo>
                  <a:cubicBezTo>
                    <a:pt x="378" y="290"/>
                    <a:pt x="378" y="290"/>
                    <a:pt x="378" y="290"/>
                  </a:cubicBezTo>
                  <a:cubicBezTo>
                    <a:pt x="378" y="292"/>
                    <a:pt x="378" y="292"/>
                    <a:pt x="378" y="292"/>
                  </a:cubicBezTo>
                  <a:cubicBezTo>
                    <a:pt x="377" y="293"/>
                    <a:pt x="377" y="293"/>
                    <a:pt x="375" y="296"/>
                  </a:cubicBezTo>
                  <a:cubicBezTo>
                    <a:pt x="373" y="297"/>
                    <a:pt x="373" y="297"/>
                    <a:pt x="373" y="297"/>
                  </a:cubicBezTo>
                  <a:cubicBezTo>
                    <a:pt x="373" y="297"/>
                    <a:pt x="373" y="297"/>
                    <a:pt x="373" y="297"/>
                  </a:cubicBezTo>
                  <a:cubicBezTo>
                    <a:pt x="372" y="299"/>
                    <a:pt x="371" y="301"/>
                    <a:pt x="370" y="305"/>
                  </a:cubicBezTo>
                  <a:cubicBezTo>
                    <a:pt x="370" y="306"/>
                    <a:pt x="371" y="309"/>
                    <a:pt x="370" y="310"/>
                  </a:cubicBezTo>
                  <a:cubicBezTo>
                    <a:pt x="369" y="311"/>
                    <a:pt x="369" y="311"/>
                    <a:pt x="369" y="311"/>
                  </a:cubicBezTo>
                  <a:cubicBezTo>
                    <a:pt x="367" y="312"/>
                    <a:pt x="364" y="313"/>
                    <a:pt x="362" y="314"/>
                  </a:cubicBezTo>
                  <a:cubicBezTo>
                    <a:pt x="359" y="317"/>
                    <a:pt x="359" y="317"/>
                    <a:pt x="359" y="317"/>
                  </a:cubicBezTo>
                  <a:cubicBezTo>
                    <a:pt x="359" y="318"/>
                    <a:pt x="359" y="318"/>
                    <a:pt x="359" y="318"/>
                  </a:cubicBezTo>
                  <a:cubicBezTo>
                    <a:pt x="359" y="319"/>
                    <a:pt x="359" y="319"/>
                    <a:pt x="359" y="319"/>
                  </a:cubicBezTo>
                  <a:cubicBezTo>
                    <a:pt x="360" y="320"/>
                    <a:pt x="360" y="320"/>
                    <a:pt x="360" y="320"/>
                  </a:cubicBezTo>
                  <a:cubicBezTo>
                    <a:pt x="359" y="321"/>
                    <a:pt x="359" y="321"/>
                    <a:pt x="359" y="322"/>
                  </a:cubicBezTo>
                  <a:cubicBezTo>
                    <a:pt x="353" y="321"/>
                    <a:pt x="351" y="322"/>
                    <a:pt x="348" y="322"/>
                  </a:cubicBezTo>
                  <a:cubicBezTo>
                    <a:pt x="348" y="322"/>
                    <a:pt x="348" y="322"/>
                    <a:pt x="347" y="321"/>
                  </a:cubicBezTo>
                  <a:cubicBezTo>
                    <a:pt x="347" y="321"/>
                    <a:pt x="347" y="321"/>
                    <a:pt x="347" y="321"/>
                  </a:cubicBezTo>
                  <a:cubicBezTo>
                    <a:pt x="347" y="320"/>
                    <a:pt x="347" y="320"/>
                    <a:pt x="347" y="320"/>
                  </a:cubicBezTo>
                  <a:cubicBezTo>
                    <a:pt x="347" y="319"/>
                    <a:pt x="347" y="319"/>
                    <a:pt x="347" y="319"/>
                  </a:cubicBezTo>
                  <a:cubicBezTo>
                    <a:pt x="346" y="319"/>
                    <a:pt x="346" y="319"/>
                    <a:pt x="346" y="319"/>
                  </a:cubicBezTo>
                  <a:cubicBezTo>
                    <a:pt x="345" y="319"/>
                    <a:pt x="345" y="319"/>
                    <a:pt x="345" y="319"/>
                  </a:cubicBezTo>
                  <a:cubicBezTo>
                    <a:pt x="345" y="320"/>
                    <a:pt x="345" y="320"/>
                    <a:pt x="345" y="320"/>
                  </a:cubicBezTo>
                  <a:cubicBezTo>
                    <a:pt x="345" y="320"/>
                    <a:pt x="345" y="320"/>
                    <a:pt x="345" y="320"/>
                  </a:cubicBezTo>
                  <a:cubicBezTo>
                    <a:pt x="346" y="321"/>
                    <a:pt x="346" y="321"/>
                    <a:pt x="346" y="322"/>
                  </a:cubicBezTo>
                  <a:cubicBezTo>
                    <a:pt x="345" y="322"/>
                    <a:pt x="345" y="322"/>
                    <a:pt x="345" y="322"/>
                  </a:cubicBezTo>
                  <a:cubicBezTo>
                    <a:pt x="344" y="323"/>
                    <a:pt x="339" y="324"/>
                    <a:pt x="338" y="324"/>
                  </a:cubicBezTo>
                  <a:cubicBezTo>
                    <a:pt x="337" y="323"/>
                    <a:pt x="337" y="323"/>
                    <a:pt x="337" y="323"/>
                  </a:cubicBezTo>
                  <a:cubicBezTo>
                    <a:pt x="338" y="323"/>
                    <a:pt x="338" y="323"/>
                    <a:pt x="338" y="323"/>
                  </a:cubicBezTo>
                  <a:cubicBezTo>
                    <a:pt x="339" y="323"/>
                    <a:pt x="339" y="323"/>
                    <a:pt x="339" y="323"/>
                  </a:cubicBezTo>
                  <a:cubicBezTo>
                    <a:pt x="340" y="323"/>
                    <a:pt x="340" y="323"/>
                    <a:pt x="340" y="323"/>
                  </a:cubicBezTo>
                  <a:cubicBezTo>
                    <a:pt x="340" y="322"/>
                    <a:pt x="340" y="322"/>
                    <a:pt x="340" y="322"/>
                  </a:cubicBezTo>
                  <a:cubicBezTo>
                    <a:pt x="338" y="321"/>
                    <a:pt x="338" y="321"/>
                    <a:pt x="338" y="321"/>
                  </a:cubicBezTo>
                  <a:cubicBezTo>
                    <a:pt x="336" y="322"/>
                    <a:pt x="336" y="322"/>
                    <a:pt x="336" y="322"/>
                  </a:cubicBezTo>
                  <a:cubicBezTo>
                    <a:pt x="335" y="323"/>
                    <a:pt x="335" y="323"/>
                    <a:pt x="335" y="323"/>
                  </a:cubicBezTo>
                  <a:cubicBezTo>
                    <a:pt x="332" y="323"/>
                    <a:pt x="333" y="322"/>
                    <a:pt x="330" y="323"/>
                  </a:cubicBezTo>
                  <a:cubicBezTo>
                    <a:pt x="329" y="324"/>
                    <a:pt x="329" y="324"/>
                    <a:pt x="329" y="324"/>
                  </a:cubicBezTo>
                  <a:cubicBezTo>
                    <a:pt x="329" y="325"/>
                    <a:pt x="329" y="325"/>
                    <a:pt x="329" y="325"/>
                  </a:cubicBezTo>
                  <a:cubicBezTo>
                    <a:pt x="330" y="325"/>
                    <a:pt x="330" y="325"/>
                    <a:pt x="330" y="325"/>
                  </a:cubicBezTo>
                  <a:cubicBezTo>
                    <a:pt x="330" y="326"/>
                    <a:pt x="330" y="326"/>
                    <a:pt x="330" y="326"/>
                  </a:cubicBezTo>
                  <a:cubicBezTo>
                    <a:pt x="330" y="326"/>
                    <a:pt x="330" y="326"/>
                    <a:pt x="330" y="326"/>
                  </a:cubicBezTo>
                  <a:cubicBezTo>
                    <a:pt x="329" y="327"/>
                    <a:pt x="327" y="327"/>
                    <a:pt x="326" y="327"/>
                  </a:cubicBezTo>
                  <a:cubicBezTo>
                    <a:pt x="323" y="330"/>
                    <a:pt x="323" y="330"/>
                    <a:pt x="323" y="330"/>
                  </a:cubicBezTo>
                  <a:cubicBezTo>
                    <a:pt x="322" y="330"/>
                    <a:pt x="322" y="330"/>
                    <a:pt x="322" y="330"/>
                  </a:cubicBezTo>
                  <a:cubicBezTo>
                    <a:pt x="321" y="331"/>
                    <a:pt x="321" y="331"/>
                    <a:pt x="321" y="331"/>
                  </a:cubicBezTo>
                  <a:cubicBezTo>
                    <a:pt x="321" y="332"/>
                    <a:pt x="321" y="332"/>
                    <a:pt x="321" y="332"/>
                  </a:cubicBezTo>
                  <a:cubicBezTo>
                    <a:pt x="320" y="332"/>
                    <a:pt x="320" y="332"/>
                    <a:pt x="320" y="332"/>
                  </a:cubicBezTo>
                  <a:cubicBezTo>
                    <a:pt x="320" y="332"/>
                    <a:pt x="320" y="332"/>
                    <a:pt x="320" y="332"/>
                  </a:cubicBezTo>
                  <a:cubicBezTo>
                    <a:pt x="318" y="332"/>
                    <a:pt x="318" y="332"/>
                    <a:pt x="318" y="332"/>
                  </a:cubicBezTo>
                  <a:cubicBezTo>
                    <a:pt x="316" y="332"/>
                    <a:pt x="316" y="332"/>
                    <a:pt x="316" y="332"/>
                  </a:cubicBezTo>
                  <a:cubicBezTo>
                    <a:pt x="313" y="333"/>
                    <a:pt x="307" y="336"/>
                    <a:pt x="304" y="338"/>
                  </a:cubicBezTo>
                  <a:cubicBezTo>
                    <a:pt x="301" y="341"/>
                    <a:pt x="294" y="346"/>
                    <a:pt x="293" y="347"/>
                  </a:cubicBezTo>
                  <a:cubicBezTo>
                    <a:pt x="293" y="347"/>
                    <a:pt x="293" y="347"/>
                    <a:pt x="293" y="347"/>
                  </a:cubicBezTo>
                  <a:cubicBezTo>
                    <a:pt x="292" y="347"/>
                    <a:pt x="292" y="347"/>
                    <a:pt x="292" y="347"/>
                  </a:cubicBezTo>
                  <a:cubicBezTo>
                    <a:pt x="292" y="348"/>
                    <a:pt x="292" y="348"/>
                    <a:pt x="292" y="348"/>
                  </a:cubicBezTo>
                  <a:cubicBezTo>
                    <a:pt x="293" y="348"/>
                    <a:pt x="293" y="348"/>
                    <a:pt x="293" y="348"/>
                  </a:cubicBezTo>
                  <a:cubicBezTo>
                    <a:pt x="293" y="349"/>
                    <a:pt x="293" y="349"/>
                    <a:pt x="293" y="349"/>
                  </a:cubicBezTo>
                  <a:cubicBezTo>
                    <a:pt x="292" y="350"/>
                    <a:pt x="292" y="349"/>
                    <a:pt x="289" y="352"/>
                  </a:cubicBezTo>
                  <a:cubicBezTo>
                    <a:pt x="289" y="352"/>
                    <a:pt x="289" y="352"/>
                    <a:pt x="289" y="352"/>
                  </a:cubicBezTo>
                  <a:cubicBezTo>
                    <a:pt x="290" y="351"/>
                    <a:pt x="290" y="351"/>
                    <a:pt x="290" y="351"/>
                  </a:cubicBezTo>
                  <a:cubicBezTo>
                    <a:pt x="289" y="351"/>
                    <a:pt x="289" y="351"/>
                    <a:pt x="287" y="350"/>
                  </a:cubicBezTo>
                  <a:cubicBezTo>
                    <a:pt x="287" y="351"/>
                    <a:pt x="287" y="351"/>
                    <a:pt x="287" y="351"/>
                  </a:cubicBezTo>
                  <a:cubicBezTo>
                    <a:pt x="287" y="352"/>
                    <a:pt x="287" y="352"/>
                    <a:pt x="287" y="352"/>
                  </a:cubicBezTo>
                  <a:cubicBezTo>
                    <a:pt x="286" y="352"/>
                    <a:pt x="286" y="352"/>
                    <a:pt x="286" y="352"/>
                  </a:cubicBezTo>
                  <a:cubicBezTo>
                    <a:pt x="285" y="353"/>
                    <a:pt x="286" y="353"/>
                    <a:pt x="285" y="352"/>
                  </a:cubicBezTo>
                  <a:cubicBezTo>
                    <a:pt x="284" y="352"/>
                    <a:pt x="284" y="352"/>
                    <a:pt x="284" y="352"/>
                  </a:cubicBezTo>
                  <a:cubicBezTo>
                    <a:pt x="284" y="353"/>
                    <a:pt x="284" y="353"/>
                    <a:pt x="284" y="353"/>
                  </a:cubicBezTo>
                  <a:cubicBezTo>
                    <a:pt x="286" y="353"/>
                    <a:pt x="286" y="353"/>
                    <a:pt x="287" y="354"/>
                  </a:cubicBezTo>
                  <a:cubicBezTo>
                    <a:pt x="287" y="354"/>
                    <a:pt x="287" y="354"/>
                    <a:pt x="287" y="354"/>
                  </a:cubicBezTo>
                  <a:cubicBezTo>
                    <a:pt x="286" y="357"/>
                    <a:pt x="286" y="357"/>
                    <a:pt x="286" y="357"/>
                  </a:cubicBezTo>
                  <a:cubicBezTo>
                    <a:pt x="284" y="357"/>
                    <a:pt x="284" y="357"/>
                    <a:pt x="284" y="357"/>
                  </a:cubicBezTo>
                  <a:cubicBezTo>
                    <a:pt x="284" y="358"/>
                    <a:pt x="284" y="358"/>
                    <a:pt x="284" y="358"/>
                  </a:cubicBezTo>
                  <a:cubicBezTo>
                    <a:pt x="285" y="358"/>
                    <a:pt x="285" y="358"/>
                    <a:pt x="285" y="358"/>
                  </a:cubicBezTo>
                  <a:cubicBezTo>
                    <a:pt x="285" y="359"/>
                    <a:pt x="285" y="359"/>
                    <a:pt x="285" y="359"/>
                  </a:cubicBezTo>
                  <a:cubicBezTo>
                    <a:pt x="285" y="362"/>
                    <a:pt x="285" y="362"/>
                    <a:pt x="285" y="362"/>
                  </a:cubicBezTo>
                  <a:cubicBezTo>
                    <a:pt x="284" y="362"/>
                    <a:pt x="284" y="362"/>
                    <a:pt x="284" y="362"/>
                  </a:cubicBezTo>
                  <a:cubicBezTo>
                    <a:pt x="284" y="362"/>
                    <a:pt x="284" y="362"/>
                    <a:pt x="284" y="362"/>
                  </a:cubicBezTo>
                  <a:cubicBezTo>
                    <a:pt x="283" y="363"/>
                    <a:pt x="283" y="363"/>
                    <a:pt x="283" y="363"/>
                  </a:cubicBezTo>
                  <a:cubicBezTo>
                    <a:pt x="284" y="364"/>
                    <a:pt x="284" y="364"/>
                    <a:pt x="284" y="364"/>
                  </a:cubicBezTo>
                  <a:cubicBezTo>
                    <a:pt x="284" y="367"/>
                    <a:pt x="284" y="366"/>
                    <a:pt x="284" y="368"/>
                  </a:cubicBezTo>
                  <a:cubicBezTo>
                    <a:pt x="284" y="369"/>
                    <a:pt x="285" y="369"/>
                    <a:pt x="286" y="374"/>
                  </a:cubicBezTo>
                  <a:cubicBezTo>
                    <a:pt x="285" y="375"/>
                    <a:pt x="285" y="375"/>
                    <a:pt x="285" y="375"/>
                  </a:cubicBezTo>
                  <a:cubicBezTo>
                    <a:pt x="285" y="377"/>
                    <a:pt x="285" y="377"/>
                    <a:pt x="285" y="377"/>
                  </a:cubicBezTo>
                  <a:cubicBezTo>
                    <a:pt x="285" y="379"/>
                    <a:pt x="285" y="379"/>
                    <a:pt x="285" y="379"/>
                  </a:cubicBezTo>
                  <a:cubicBezTo>
                    <a:pt x="286" y="387"/>
                    <a:pt x="284" y="388"/>
                    <a:pt x="283" y="390"/>
                  </a:cubicBezTo>
                  <a:cubicBezTo>
                    <a:pt x="283" y="392"/>
                    <a:pt x="283" y="392"/>
                    <a:pt x="283" y="392"/>
                  </a:cubicBezTo>
                  <a:cubicBezTo>
                    <a:pt x="263" y="404"/>
                    <a:pt x="272" y="419"/>
                    <a:pt x="249" y="435"/>
                  </a:cubicBezTo>
                  <a:cubicBezTo>
                    <a:pt x="247" y="436"/>
                    <a:pt x="248" y="436"/>
                    <a:pt x="246" y="438"/>
                  </a:cubicBezTo>
                  <a:cubicBezTo>
                    <a:pt x="246" y="437"/>
                    <a:pt x="246" y="437"/>
                    <a:pt x="246" y="437"/>
                  </a:cubicBezTo>
                  <a:cubicBezTo>
                    <a:pt x="246" y="436"/>
                    <a:pt x="246" y="436"/>
                    <a:pt x="246" y="436"/>
                  </a:cubicBezTo>
                  <a:cubicBezTo>
                    <a:pt x="246" y="435"/>
                    <a:pt x="246" y="435"/>
                    <a:pt x="246" y="434"/>
                  </a:cubicBezTo>
                  <a:cubicBezTo>
                    <a:pt x="247" y="434"/>
                    <a:pt x="247" y="434"/>
                    <a:pt x="247" y="434"/>
                  </a:cubicBezTo>
                  <a:cubicBezTo>
                    <a:pt x="248" y="434"/>
                    <a:pt x="248" y="434"/>
                    <a:pt x="248" y="434"/>
                  </a:cubicBezTo>
                  <a:cubicBezTo>
                    <a:pt x="249" y="434"/>
                    <a:pt x="249" y="434"/>
                    <a:pt x="249" y="433"/>
                  </a:cubicBezTo>
                  <a:cubicBezTo>
                    <a:pt x="250" y="433"/>
                    <a:pt x="250" y="433"/>
                    <a:pt x="250" y="433"/>
                  </a:cubicBezTo>
                  <a:cubicBezTo>
                    <a:pt x="253" y="430"/>
                    <a:pt x="253" y="430"/>
                    <a:pt x="253" y="430"/>
                  </a:cubicBezTo>
                  <a:cubicBezTo>
                    <a:pt x="255" y="429"/>
                    <a:pt x="255" y="429"/>
                    <a:pt x="255" y="429"/>
                  </a:cubicBezTo>
                  <a:cubicBezTo>
                    <a:pt x="256" y="427"/>
                    <a:pt x="256" y="427"/>
                    <a:pt x="256" y="427"/>
                  </a:cubicBezTo>
                  <a:cubicBezTo>
                    <a:pt x="256" y="426"/>
                    <a:pt x="256" y="427"/>
                    <a:pt x="256" y="424"/>
                  </a:cubicBezTo>
                  <a:cubicBezTo>
                    <a:pt x="257" y="424"/>
                    <a:pt x="257" y="424"/>
                    <a:pt x="257" y="424"/>
                  </a:cubicBezTo>
                  <a:cubicBezTo>
                    <a:pt x="258" y="424"/>
                    <a:pt x="258" y="424"/>
                    <a:pt x="258" y="424"/>
                  </a:cubicBezTo>
                  <a:cubicBezTo>
                    <a:pt x="259" y="424"/>
                    <a:pt x="259" y="424"/>
                    <a:pt x="259" y="424"/>
                  </a:cubicBezTo>
                  <a:cubicBezTo>
                    <a:pt x="258" y="423"/>
                    <a:pt x="258" y="423"/>
                    <a:pt x="258" y="423"/>
                  </a:cubicBezTo>
                  <a:cubicBezTo>
                    <a:pt x="259" y="422"/>
                    <a:pt x="259" y="422"/>
                    <a:pt x="259" y="422"/>
                  </a:cubicBezTo>
                  <a:cubicBezTo>
                    <a:pt x="261" y="420"/>
                    <a:pt x="261" y="420"/>
                    <a:pt x="261" y="420"/>
                  </a:cubicBezTo>
                  <a:cubicBezTo>
                    <a:pt x="262" y="419"/>
                    <a:pt x="262" y="419"/>
                    <a:pt x="262" y="419"/>
                  </a:cubicBezTo>
                  <a:cubicBezTo>
                    <a:pt x="261" y="415"/>
                    <a:pt x="261" y="415"/>
                    <a:pt x="261" y="415"/>
                  </a:cubicBezTo>
                  <a:cubicBezTo>
                    <a:pt x="262" y="415"/>
                    <a:pt x="262" y="415"/>
                    <a:pt x="262" y="415"/>
                  </a:cubicBezTo>
                  <a:cubicBezTo>
                    <a:pt x="262" y="416"/>
                    <a:pt x="262" y="416"/>
                    <a:pt x="262" y="416"/>
                  </a:cubicBezTo>
                  <a:cubicBezTo>
                    <a:pt x="263" y="416"/>
                    <a:pt x="263" y="416"/>
                    <a:pt x="263" y="416"/>
                  </a:cubicBezTo>
                  <a:cubicBezTo>
                    <a:pt x="263" y="414"/>
                    <a:pt x="263" y="414"/>
                    <a:pt x="263" y="414"/>
                  </a:cubicBezTo>
                  <a:cubicBezTo>
                    <a:pt x="263" y="413"/>
                    <a:pt x="263" y="413"/>
                    <a:pt x="263" y="413"/>
                  </a:cubicBezTo>
                  <a:cubicBezTo>
                    <a:pt x="262" y="413"/>
                    <a:pt x="262" y="413"/>
                    <a:pt x="262" y="413"/>
                  </a:cubicBezTo>
                  <a:cubicBezTo>
                    <a:pt x="259" y="415"/>
                    <a:pt x="259" y="415"/>
                    <a:pt x="259" y="415"/>
                  </a:cubicBezTo>
                  <a:cubicBezTo>
                    <a:pt x="258" y="415"/>
                    <a:pt x="258" y="415"/>
                    <a:pt x="258" y="415"/>
                  </a:cubicBezTo>
                  <a:cubicBezTo>
                    <a:pt x="258" y="413"/>
                    <a:pt x="258" y="413"/>
                    <a:pt x="258" y="413"/>
                  </a:cubicBezTo>
                  <a:cubicBezTo>
                    <a:pt x="256" y="413"/>
                    <a:pt x="256" y="413"/>
                    <a:pt x="256" y="413"/>
                  </a:cubicBezTo>
                  <a:cubicBezTo>
                    <a:pt x="255" y="411"/>
                    <a:pt x="256" y="412"/>
                    <a:pt x="255" y="411"/>
                  </a:cubicBezTo>
                  <a:cubicBezTo>
                    <a:pt x="255" y="410"/>
                    <a:pt x="255" y="410"/>
                    <a:pt x="255" y="410"/>
                  </a:cubicBezTo>
                  <a:cubicBezTo>
                    <a:pt x="255" y="412"/>
                    <a:pt x="255" y="411"/>
                    <a:pt x="255" y="413"/>
                  </a:cubicBezTo>
                  <a:cubicBezTo>
                    <a:pt x="256" y="415"/>
                    <a:pt x="256" y="415"/>
                    <a:pt x="256" y="415"/>
                  </a:cubicBezTo>
                  <a:cubicBezTo>
                    <a:pt x="256" y="415"/>
                    <a:pt x="256" y="415"/>
                    <a:pt x="255" y="416"/>
                  </a:cubicBezTo>
                  <a:cubicBezTo>
                    <a:pt x="255" y="418"/>
                    <a:pt x="255" y="418"/>
                    <a:pt x="255" y="418"/>
                  </a:cubicBezTo>
                  <a:cubicBezTo>
                    <a:pt x="255" y="420"/>
                    <a:pt x="255" y="420"/>
                    <a:pt x="255" y="420"/>
                  </a:cubicBezTo>
                  <a:cubicBezTo>
                    <a:pt x="255" y="419"/>
                    <a:pt x="255" y="419"/>
                    <a:pt x="255" y="419"/>
                  </a:cubicBezTo>
                  <a:cubicBezTo>
                    <a:pt x="254" y="419"/>
                    <a:pt x="254" y="419"/>
                    <a:pt x="254" y="419"/>
                  </a:cubicBezTo>
                  <a:cubicBezTo>
                    <a:pt x="254" y="421"/>
                    <a:pt x="254" y="421"/>
                    <a:pt x="254" y="421"/>
                  </a:cubicBezTo>
                  <a:cubicBezTo>
                    <a:pt x="253" y="422"/>
                    <a:pt x="253" y="422"/>
                    <a:pt x="253" y="422"/>
                  </a:cubicBezTo>
                  <a:cubicBezTo>
                    <a:pt x="253" y="423"/>
                    <a:pt x="253" y="423"/>
                    <a:pt x="253" y="423"/>
                  </a:cubicBezTo>
                  <a:cubicBezTo>
                    <a:pt x="253" y="424"/>
                    <a:pt x="253" y="424"/>
                    <a:pt x="253" y="424"/>
                  </a:cubicBezTo>
                  <a:cubicBezTo>
                    <a:pt x="252" y="424"/>
                    <a:pt x="252" y="424"/>
                    <a:pt x="252" y="424"/>
                  </a:cubicBezTo>
                  <a:cubicBezTo>
                    <a:pt x="250" y="426"/>
                    <a:pt x="251" y="426"/>
                    <a:pt x="248" y="427"/>
                  </a:cubicBezTo>
                  <a:cubicBezTo>
                    <a:pt x="247" y="428"/>
                    <a:pt x="247" y="428"/>
                    <a:pt x="247" y="428"/>
                  </a:cubicBezTo>
                  <a:cubicBezTo>
                    <a:pt x="247" y="430"/>
                    <a:pt x="247" y="429"/>
                    <a:pt x="247" y="431"/>
                  </a:cubicBezTo>
                  <a:cubicBezTo>
                    <a:pt x="246" y="432"/>
                    <a:pt x="246" y="432"/>
                    <a:pt x="246" y="432"/>
                  </a:cubicBezTo>
                  <a:cubicBezTo>
                    <a:pt x="245" y="435"/>
                    <a:pt x="245" y="435"/>
                    <a:pt x="245" y="435"/>
                  </a:cubicBezTo>
                  <a:cubicBezTo>
                    <a:pt x="245" y="437"/>
                    <a:pt x="245" y="437"/>
                    <a:pt x="245" y="438"/>
                  </a:cubicBezTo>
                  <a:cubicBezTo>
                    <a:pt x="242" y="441"/>
                    <a:pt x="242" y="449"/>
                    <a:pt x="237" y="455"/>
                  </a:cubicBezTo>
                  <a:cubicBezTo>
                    <a:pt x="231" y="459"/>
                    <a:pt x="231" y="459"/>
                    <a:pt x="231" y="459"/>
                  </a:cubicBezTo>
                  <a:cubicBezTo>
                    <a:pt x="231" y="459"/>
                    <a:pt x="230" y="459"/>
                    <a:pt x="230" y="458"/>
                  </a:cubicBezTo>
                  <a:cubicBezTo>
                    <a:pt x="230" y="458"/>
                    <a:pt x="230" y="458"/>
                    <a:pt x="230" y="458"/>
                  </a:cubicBezTo>
                  <a:cubicBezTo>
                    <a:pt x="230" y="458"/>
                    <a:pt x="230" y="452"/>
                    <a:pt x="230" y="451"/>
                  </a:cubicBezTo>
                  <a:cubicBezTo>
                    <a:pt x="230" y="450"/>
                    <a:pt x="230" y="450"/>
                    <a:pt x="230" y="450"/>
                  </a:cubicBezTo>
                  <a:cubicBezTo>
                    <a:pt x="232" y="449"/>
                    <a:pt x="233" y="448"/>
                    <a:pt x="234" y="446"/>
                  </a:cubicBezTo>
                  <a:cubicBezTo>
                    <a:pt x="234" y="445"/>
                    <a:pt x="234" y="445"/>
                    <a:pt x="234" y="445"/>
                  </a:cubicBezTo>
                  <a:cubicBezTo>
                    <a:pt x="233" y="444"/>
                    <a:pt x="233" y="444"/>
                    <a:pt x="233" y="444"/>
                  </a:cubicBezTo>
                  <a:cubicBezTo>
                    <a:pt x="231" y="443"/>
                    <a:pt x="231" y="443"/>
                    <a:pt x="229" y="441"/>
                  </a:cubicBezTo>
                  <a:cubicBezTo>
                    <a:pt x="229" y="441"/>
                    <a:pt x="227" y="437"/>
                    <a:pt x="227" y="437"/>
                  </a:cubicBezTo>
                  <a:cubicBezTo>
                    <a:pt x="226" y="436"/>
                    <a:pt x="226" y="436"/>
                    <a:pt x="225" y="435"/>
                  </a:cubicBezTo>
                  <a:cubicBezTo>
                    <a:pt x="222" y="434"/>
                    <a:pt x="226" y="436"/>
                    <a:pt x="222" y="434"/>
                  </a:cubicBezTo>
                  <a:cubicBezTo>
                    <a:pt x="218" y="431"/>
                    <a:pt x="220" y="432"/>
                    <a:pt x="218" y="429"/>
                  </a:cubicBezTo>
                  <a:cubicBezTo>
                    <a:pt x="214" y="428"/>
                    <a:pt x="214" y="428"/>
                    <a:pt x="214" y="428"/>
                  </a:cubicBezTo>
                  <a:cubicBezTo>
                    <a:pt x="213" y="427"/>
                    <a:pt x="213" y="427"/>
                    <a:pt x="213" y="427"/>
                  </a:cubicBezTo>
                  <a:cubicBezTo>
                    <a:pt x="212" y="427"/>
                    <a:pt x="212" y="427"/>
                    <a:pt x="212" y="427"/>
                  </a:cubicBezTo>
                  <a:cubicBezTo>
                    <a:pt x="211" y="426"/>
                    <a:pt x="211" y="427"/>
                    <a:pt x="210" y="426"/>
                  </a:cubicBezTo>
                  <a:cubicBezTo>
                    <a:pt x="210" y="424"/>
                    <a:pt x="210" y="425"/>
                    <a:pt x="209" y="424"/>
                  </a:cubicBezTo>
                  <a:cubicBezTo>
                    <a:pt x="208" y="423"/>
                    <a:pt x="208" y="422"/>
                    <a:pt x="206" y="421"/>
                  </a:cubicBezTo>
                  <a:cubicBezTo>
                    <a:pt x="206" y="421"/>
                    <a:pt x="206" y="421"/>
                    <a:pt x="206" y="421"/>
                  </a:cubicBezTo>
                  <a:cubicBezTo>
                    <a:pt x="206" y="422"/>
                    <a:pt x="206" y="421"/>
                    <a:pt x="206" y="422"/>
                  </a:cubicBezTo>
                  <a:cubicBezTo>
                    <a:pt x="205" y="422"/>
                    <a:pt x="205" y="423"/>
                    <a:pt x="204" y="423"/>
                  </a:cubicBezTo>
                  <a:cubicBezTo>
                    <a:pt x="203" y="424"/>
                    <a:pt x="203" y="424"/>
                    <a:pt x="203" y="424"/>
                  </a:cubicBezTo>
                  <a:cubicBezTo>
                    <a:pt x="202" y="424"/>
                    <a:pt x="203" y="424"/>
                    <a:pt x="202" y="424"/>
                  </a:cubicBezTo>
                  <a:cubicBezTo>
                    <a:pt x="202" y="424"/>
                    <a:pt x="202" y="424"/>
                    <a:pt x="202" y="424"/>
                  </a:cubicBezTo>
                  <a:cubicBezTo>
                    <a:pt x="202" y="423"/>
                    <a:pt x="202" y="423"/>
                    <a:pt x="202" y="421"/>
                  </a:cubicBezTo>
                  <a:cubicBezTo>
                    <a:pt x="200" y="418"/>
                    <a:pt x="195" y="413"/>
                    <a:pt x="193" y="411"/>
                  </a:cubicBezTo>
                  <a:cubicBezTo>
                    <a:pt x="191" y="411"/>
                    <a:pt x="192" y="411"/>
                    <a:pt x="190" y="411"/>
                  </a:cubicBezTo>
                  <a:cubicBezTo>
                    <a:pt x="189" y="412"/>
                    <a:pt x="189" y="412"/>
                    <a:pt x="189" y="412"/>
                  </a:cubicBezTo>
                  <a:cubicBezTo>
                    <a:pt x="189" y="413"/>
                    <a:pt x="189" y="413"/>
                    <a:pt x="189" y="413"/>
                  </a:cubicBezTo>
                  <a:cubicBezTo>
                    <a:pt x="188" y="414"/>
                    <a:pt x="188" y="414"/>
                    <a:pt x="188" y="414"/>
                  </a:cubicBezTo>
                  <a:cubicBezTo>
                    <a:pt x="186" y="414"/>
                    <a:pt x="187" y="414"/>
                    <a:pt x="185" y="413"/>
                  </a:cubicBezTo>
                  <a:cubicBezTo>
                    <a:pt x="184" y="412"/>
                    <a:pt x="184" y="412"/>
                    <a:pt x="184" y="412"/>
                  </a:cubicBezTo>
                  <a:cubicBezTo>
                    <a:pt x="186" y="410"/>
                    <a:pt x="184" y="413"/>
                    <a:pt x="187" y="409"/>
                  </a:cubicBezTo>
                  <a:cubicBezTo>
                    <a:pt x="187" y="408"/>
                    <a:pt x="187" y="408"/>
                    <a:pt x="187" y="408"/>
                  </a:cubicBezTo>
                  <a:cubicBezTo>
                    <a:pt x="188" y="407"/>
                    <a:pt x="188" y="407"/>
                    <a:pt x="188" y="407"/>
                  </a:cubicBezTo>
                  <a:cubicBezTo>
                    <a:pt x="191" y="405"/>
                    <a:pt x="194" y="402"/>
                    <a:pt x="195" y="400"/>
                  </a:cubicBezTo>
                  <a:cubicBezTo>
                    <a:pt x="196" y="399"/>
                    <a:pt x="196" y="399"/>
                    <a:pt x="196" y="399"/>
                  </a:cubicBezTo>
                  <a:cubicBezTo>
                    <a:pt x="197" y="398"/>
                    <a:pt x="197" y="398"/>
                    <a:pt x="197" y="398"/>
                  </a:cubicBezTo>
                  <a:cubicBezTo>
                    <a:pt x="199" y="395"/>
                    <a:pt x="197" y="398"/>
                    <a:pt x="199" y="394"/>
                  </a:cubicBezTo>
                  <a:cubicBezTo>
                    <a:pt x="201" y="392"/>
                    <a:pt x="201" y="393"/>
                    <a:pt x="202" y="392"/>
                  </a:cubicBezTo>
                  <a:cubicBezTo>
                    <a:pt x="202" y="391"/>
                    <a:pt x="202" y="391"/>
                    <a:pt x="202" y="391"/>
                  </a:cubicBezTo>
                  <a:cubicBezTo>
                    <a:pt x="202" y="391"/>
                    <a:pt x="202" y="391"/>
                    <a:pt x="202" y="391"/>
                  </a:cubicBezTo>
                  <a:cubicBezTo>
                    <a:pt x="203" y="390"/>
                    <a:pt x="203" y="390"/>
                    <a:pt x="203" y="390"/>
                  </a:cubicBezTo>
                  <a:cubicBezTo>
                    <a:pt x="203" y="390"/>
                    <a:pt x="203" y="390"/>
                    <a:pt x="203" y="390"/>
                  </a:cubicBezTo>
                  <a:cubicBezTo>
                    <a:pt x="203" y="389"/>
                    <a:pt x="203" y="389"/>
                    <a:pt x="203" y="389"/>
                  </a:cubicBezTo>
                  <a:cubicBezTo>
                    <a:pt x="203" y="389"/>
                    <a:pt x="203" y="389"/>
                    <a:pt x="203" y="389"/>
                  </a:cubicBezTo>
                  <a:cubicBezTo>
                    <a:pt x="204" y="389"/>
                    <a:pt x="204" y="389"/>
                    <a:pt x="204" y="389"/>
                  </a:cubicBezTo>
                  <a:cubicBezTo>
                    <a:pt x="204" y="389"/>
                    <a:pt x="204" y="389"/>
                    <a:pt x="204" y="389"/>
                  </a:cubicBezTo>
                  <a:cubicBezTo>
                    <a:pt x="205" y="389"/>
                    <a:pt x="205" y="389"/>
                    <a:pt x="205" y="389"/>
                  </a:cubicBezTo>
                  <a:cubicBezTo>
                    <a:pt x="205" y="389"/>
                    <a:pt x="205" y="389"/>
                    <a:pt x="205" y="389"/>
                  </a:cubicBezTo>
                  <a:cubicBezTo>
                    <a:pt x="206" y="389"/>
                    <a:pt x="206" y="389"/>
                    <a:pt x="206" y="389"/>
                  </a:cubicBezTo>
                  <a:cubicBezTo>
                    <a:pt x="205" y="388"/>
                    <a:pt x="205" y="388"/>
                    <a:pt x="205" y="388"/>
                  </a:cubicBezTo>
                  <a:cubicBezTo>
                    <a:pt x="205" y="388"/>
                    <a:pt x="205" y="388"/>
                    <a:pt x="205" y="388"/>
                  </a:cubicBezTo>
                  <a:cubicBezTo>
                    <a:pt x="205" y="387"/>
                    <a:pt x="205" y="387"/>
                    <a:pt x="205" y="387"/>
                  </a:cubicBezTo>
                  <a:cubicBezTo>
                    <a:pt x="207" y="386"/>
                    <a:pt x="206" y="386"/>
                    <a:pt x="208" y="386"/>
                  </a:cubicBezTo>
                  <a:cubicBezTo>
                    <a:pt x="209" y="385"/>
                    <a:pt x="208" y="385"/>
                    <a:pt x="209" y="384"/>
                  </a:cubicBezTo>
                  <a:cubicBezTo>
                    <a:pt x="210" y="383"/>
                    <a:pt x="210" y="383"/>
                    <a:pt x="210" y="383"/>
                  </a:cubicBezTo>
                  <a:cubicBezTo>
                    <a:pt x="212" y="383"/>
                    <a:pt x="212" y="383"/>
                    <a:pt x="212" y="383"/>
                  </a:cubicBezTo>
                  <a:cubicBezTo>
                    <a:pt x="212" y="382"/>
                    <a:pt x="212" y="382"/>
                    <a:pt x="212" y="382"/>
                  </a:cubicBezTo>
                  <a:cubicBezTo>
                    <a:pt x="212" y="382"/>
                    <a:pt x="212" y="382"/>
                    <a:pt x="212" y="382"/>
                  </a:cubicBezTo>
                  <a:cubicBezTo>
                    <a:pt x="213" y="381"/>
                    <a:pt x="213" y="381"/>
                    <a:pt x="213" y="381"/>
                  </a:cubicBezTo>
                  <a:cubicBezTo>
                    <a:pt x="214" y="381"/>
                    <a:pt x="214" y="381"/>
                    <a:pt x="214" y="381"/>
                  </a:cubicBezTo>
                  <a:cubicBezTo>
                    <a:pt x="214" y="381"/>
                    <a:pt x="214" y="381"/>
                    <a:pt x="214" y="381"/>
                  </a:cubicBezTo>
                  <a:cubicBezTo>
                    <a:pt x="214" y="380"/>
                    <a:pt x="214" y="380"/>
                    <a:pt x="214" y="380"/>
                  </a:cubicBezTo>
                  <a:cubicBezTo>
                    <a:pt x="215" y="379"/>
                    <a:pt x="215" y="379"/>
                    <a:pt x="215" y="379"/>
                  </a:cubicBezTo>
                  <a:cubicBezTo>
                    <a:pt x="215" y="379"/>
                    <a:pt x="215" y="379"/>
                    <a:pt x="215" y="379"/>
                  </a:cubicBezTo>
                  <a:cubicBezTo>
                    <a:pt x="216" y="379"/>
                    <a:pt x="216" y="379"/>
                    <a:pt x="216" y="379"/>
                  </a:cubicBezTo>
                  <a:cubicBezTo>
                    <a:pt x="216" y="379"/>
                    <a:pt x="216" y="379"/>
                    <a:pt x="216" y="379"/>
                  </a:cubicBezTo>
                  <a:cubicBezTo>
                    <a:pt x="217" y="378"/>
                    <a:pt x="217" y="378"/>
                    <a:pt x="217" y="378"/>
                  </a:cubicBezTo>
                  <a:cubicBezTo>
                    <a:pt x="218" y="378"/>
                    <a:pt x="218" y="378"/>
                    <a:pt x="218" y="378"/>
                  </a:cubicBezTo>
                  <a:cubicBezTo>
                    <a:pt x="218" y="378"/>
                    <a:pt x="218" y="378"/>
                    <a:pt x="218" y="378"/>
                  </a:cubicBezTo>
                  <a:cubicBezTo>
                    <a:pt x="219" y="378"/>
                    <a:pt x="219" y="378"/>
                    <a:pt x="219" y="378"/>
                  </a:cubicBezTo>
                  <a:cubicBezTo>
                    <a:pt x="220" y="377"/>
                    <a:pt x="220" y="377"/>
                    <a:pt x="221" y="377"/>
                  </a:cubicBezTo>
                  <a:cubicBezTo>
                    <a:pt x="222" y="377"/>
                    <a:pt x="222" y="377"/>
                    <a:pt x="222" y="377"/>
                  </a:cubicBezTo>
                  <a:cubicBezTo>
                    <a:pt x="222" y="375"/>
                    <a:pt x="222" y="375"/>
                    <a:pt x="222" y="375"/>
                  </a:cubicBezTo>
                  <a:cubicBezTo>
                    <a:pt x="223" y="375"/>
                    <a:pt x="223" y="375"/>
                    <a:pt x="223" y="375"/>
                  </a:cubicBezTo>
                  <a:cubicBezTo>
                    <a:pt x="223" y="375"/>
                    <a:pt x="223" y="375"/>
                    <a:pt x="223" y="375"/>
                  </a:cubicBezTo>
                  <a:cubicBezTo>
                    <a:pt x="224" y="375"/>
                    <a:pt x="224" y="375"/>
                    <a:pt x="224" y="375"/>
                  </a:cubicBezTo>
                  <a:cubicBezTo>
                    <a:pt x="225" y="374"/>
                    <a:pt x="225" y="374"/>
                    <a:pt x="225" y="374"/>
                  </a:cubicBezTo>
                  <a:cubicBezTo>
                    <a:pt x="225" y="374"/>
                    <a:pt x="225" y="374"/>
                    <a:pt x="225" y="374"/>
                  </a:cubicBezTo>
                  <a:cubicBezTo>
                    <a:pt x="226" y="373"/>
                    <a:pt x="226" y="373"/>
                    <a:pt x="226" y="373"/>
                  </a:cubicBezTo>
                  <a:cubicBezTo>
                    <a:pt x="227" y="371"/>
                    <a:pt x="227" y="372"/>
                    <a:pt x="228" y="370"/>
                  </a:cubicBezTo>
                  <a:cubicBezTo>
                    <a:pt x="228" y="369"/>
                    <a:pt x="228" y="369"/>
                    <a:pt x="228" y="369"/>
                  </a:cubicBezTo>
                  <a:cubicBezTo>
                    <a:pt x="227" y="369"/>
                    <a:pt x="227" y="369"/>
                    <a:pt x="227" y="369"/>
                  </a:cubicBezTo>
                  <a:cubicBezTo>
                    <a:pt x="227" y="367"/>
                    <a:pt x="228" y="365"/>
                    <a:pt x="228" y="364"/>
                  </a:cubicBezTo>
                  <a:cubicBezTo>
                    <a:pt x="228" y="363"/>
                    <a:pt x="228" y="363"/>
                    <a:pt x="228" y="363"/>
                  </a:cubicBezTo>
                  <a:cubicBezTo>
                    <a:pt x="228" y="362"/>
                    <a:pt x="228" y="362"/>
                    <a:pt x="228" y="362"/>
                  </a:cubicBezTo>
                  <a:cubicBezTo>
                    <a:pt x="227" y="360"/>
                    <a:pt x="227" y="361"/>
                    <a:pt x="226" y="359"/>
                  </a:cubicBezTo>
                  <a:cubicBezTo>
                    <a:pt x="226" y="357"/>
                    <a:pt x="226" y="357"/>
                    <a:pt x="226" y="355"/>
                  </a:cubicBezTo>
                  <a:cubicBezTo>
                    <a:pt x="225" y="355"/>
                    <a:pt x="225" y="355"/>
                    <a:pt x="225" y="355"/>
                  </a:cubicBezTo>
                  <a:cubicBezTo>
                    <a:pt x="224" y="354"/>
                    <a:pt x="224" y="354"/>
                    <a:pt x="224" y="354"/>
                  </a:cubicBezTo>
                  <a:cubicBezTo>
                    <a:pt x="223" y="354"/>
                    <a:pt x="223" y="354"/>
                    <a:pt x="223" y="354"/>
                  </a:cubicBezTo>
                  <a:cubicBezTo>
                    <a:pt x="223" y="354"/>
                    <a:pt x="223" y="354"/>
                    <a:pt x="223" y="353"/>
                  </a:cubicBezTo>
                  <a:cubicBezTo>
                    <a:pt x="222" y="354"/>
                    <a:pt x="222" y="354"/>
                    <a:pt x="222" y="354"/>
                  </a:cubicBezTo>
                  <a:cubicBezTo>
                    <a:pt x="222" y="354"/>
                    <a:pt x="222" y="354"/>
                    <a:pt x="222" y="354"/>
                  </a:cubicBezTo>
                  <a:cubicBezTo>
                    <a:pt x="221" y="354"/>
                    <a:pt x="221" y="354"/>
                    <a:pt x="221" y="354"/>
                  </a:cubicBezTo>
                  <a:cubicBezTo>
                    <a:pt x="220" y="354"/>
                    <a:pt x="220" y="354"/>
                    <a:pt x="219" y="355"/>
                  </a:cubicBezTo>
                  <a:cubicBezTo>
                    <a:pt x="219" y="354"/>
                    <a:pt x="219" y="354"/>
                    <a:pt x="219" y="354"/>
                  </a:cubicBezTo>
                  <a:cubicBezTo>
                    <a:pt x="218" y="354"/>
                    <a:pt x="218" y="354"/>
                    <a:pt x="218" y="354"/>
                  </a:cubicBezTo>
                  <a:cubicBezTo>
                    <a:pt x="218" y="354"/>
                    <a:pt x="218" y="354"/>
                    <a:pt x="218" y="354"/>
                  </a:cubicBezTo>
                  <a:cubicBezTo>
                    <a:pt x="218" y="352"/>
                    <a:pt x="218" y="352"/>
                    <a:pt x="218" y="352"/>
                  </a:cubicBezTo>
                  <a:cubicBezTo>
                    <a:pt x="219" y="350"/>
                    <a:pt x="219" y="350"/>
                    <a:pt x="220" y="348"/>
                  </a:cubicBezTo>
                  <a:cubicBezTo>
                    <a:pt x="219" y="348"/>
                    <a:pt x="219" y="348"/>
                    <a:pt x="219" y="348"/>
                  </a:cubicBezTo>
                  <a:cubicBezTo>
                    <a:pt x="221" y="341"/>
                    <a:pt x="221" y="344"/>
                    <a:pt x="221" y="338"/>
                  </a:cubicBezTo>
                  <a:cubicBezTo>
                    <a:pt x="221" y="337"/>
                    <a:pt x="221" y="337"/>
                    <a:pt x="221" y="337"/>
                  </a:cubicBezTo>
                  <a:cubicBezTo>
                    <a:pt x="221" y="336"/>
                    <a:pt x="221" y="336"/>
                    <a:pt x="221" y="336"/>
                  </a:cubicBezTo>
                  <a:cubicBezTo>
                    <a:pt x="221" y="336"/>
                    <a:pt x="221" y="336"/>
                    <a:pt x="222" y="335"/>
                  </a:cubicBezTo>
                  <a:cubicBezTo>
                    <a:pt x="220" y="334"/>
                    <a:pt x="220" y="334"/>
                    <a:pt x="219" y="333"/>
                  </a:cubicBezTo>
                  <a:cubicBezTo>
                    <a:pt x="218" y="333"/>
                    <a:pt x="219" y="333"/>
                    <a:pt x="217" y="332"/>
                  </a:cubicBezTo>
                  <a:cubicBezTo>
                    <a:pt x="213" y="334"/>
                    <a:pt x="216" y="334"/>
                    <a:pt x="211" y="335"/>
                  </a:cubicBezTo>
                  <a:cubicBezTo>
                    <a:pt x="210" y="335"/>
                    <a:pt x="210" y="335"/>
                    <a:pt x="209" y="335"/>
                  </a:cubicBezTo>
                  <a:cubicBezTo>
                    <a:pt x="209" y="334"/>
                    <a:pt x="209" y="334"/>
                    <a:pt x="209" y="334"/>
                  </a:cubicBezTo>
                  <a:cubicBezTo>
                    <a:pt x="208" y="333"/>
                    <a:pt x="208" y="333"/>
                    <a:pt x="208" y="333"/>
                  </a:cubicBezTo>
                  <a:cubicBezTo>
                    <a:pt x="208" y="332"/>
                    <a:pt x="208" y="332"/>
                    <a:pt x="208" y="331"/>
                  </a:cubicBezTo>
                  <a:cubicBezTo>
                    <a:pt x="207" y="330"/>
                    <a:pt x="207" y="330"/>
                    <a:pt x="207" y="330"/>
                  </a:cubicBezTo>
                  <a:cubicBezTo>
                    <a:pt x="207" y="330"/>
                    <a:pt x="207" y="330"/>
                    <a:pt x="207" y="330"/>
                  </a:cubicBezTo>
                  <a:cubicBezTo>
                    <a:pt x="207" y="328"/>
                    <a:pt x="207" y="328"/>
                    <a:pt x="207" y="328"/>
                  </a:cubicBezTo>
                  <a:cubicBezTo>
                    <a:pt x="207" y="327"/>
                    <a:pt x="207" y="327"/>
                    <a:pt x="207" y="327"/>
                  </a:cubicBezTo>
                  <a:cubicBezTo>
                    <a:pt x="207" y="326"/>
                    <a:pt x="207" y="326"/>
                    <a:pt x="207" y="326"/>
                  </a:cubicBezTo>
                  <a:cubicBezTo>
                    <a:pt x="207" y="325"/>
                    <a:pt x="207" y="326"/>
                    <a:pt x="207" y="324"/>
                  </a:cubicBezTo>
                  <a:cubicBezTo>
                    <a:pt x="206" y="324"/>
                    <a:pt x="206" y="324"/>
                    <a:pt x="206" y="324"/>
                  </a:cubicBezTo>
                  <a:cubicBezTo>
                    <a:pt x="206" y="323"/>
                    <a:pt x="206" y="323"/>
                    <a:pt x="206" y="322"/>
                  </a:cubicBezTo>
                  <a:cubicBezTo>
                    <a:pt x="206" y="321"/>
                    <a:pt x="206" y="321"/>
                    <a:pt x="206" y="321"/>
                  </a:cubicBezTo>
                  <a:cubicBezTo>
                    <a:pt x="206" y="320"/>
                    <a:pt x="206" y="320"/>
                    <a:pt x="206" y="320"/>
                  </a:cubicBezTo>
                  <a:cubicBezTo>
                    <a:pt x="206" y="319"/>
                    <a:pt x="206" y="320"/>
                    <a:pt x="206" y="319"/>
                  </a:cubicBezTo>
                  <a:cubicBezTo>
                    <a:pt x="206" y="318"/>
                    <a:pt x="206" y="318"/>
                    <a:pt x="206" y="318"/>
                  </a:cubicBezTo>
                  <a:cubicBezTo>
                    <a:pt x="205" y="318"/>
                    <a:pt x="205" y="318"/>
                    <a:pt x="205" y="318"/>
                  </a:cubicBezTo>
                  <a:cubicBezTo>
                    <a:pt x="205" y="317"/>
                    <a:pt x="205" y="317"/>
                    <a:pt x="205" y="317"/>
                  </a:cubicBezTo>
                  <a:cubicBezTo>
                    <a:pt x="205" y="315"/>
                    <a:pt x="205" y="315"/>
                    <a:pt x="205" y="315"/>
                  </a:cubicBezTo>
                  <a:cubicBezTo>
                    <a:pt x="204" y="315"/>
                    <a:pt x="204" y="315"/>
                    <a:pt x="204" y="314"/>
                  </a:cubicBezTo>
                  <a:cubicBezTo>
                    <a:pt x="203" y="314"/>
                    <a:pt x="203" y="314"/>
                    <a:pt x="203" y="314"/>
                  </a:cubicBezTo>
                  <a:cubicBezTo>
                    <a:pt x="202" y="314"/>
                    <a:pt x="202" y="314"/>
                    <a:pt x="202" y="314"/>
                  </a:cubicBezTo>
                  <a:cubicBezTo>
                    <a:pt x="201" y="314"/>
                    <a:pt x="201" y="314"/>
                    <a:pt x="200" y="314"/>
                  </a:cubicBezTo>
                  <a:cubicBezTo>
                    <a:pt x="199" y="314"/>
                    <a:pt x="199" y="314"/>
                    <a:pt x="199" y="314"/>
                  </a:cubicBezTo>
                  <a:cubicBezTo>
                    <a:pt x="199" y="313"/>
                    <a:pt x="199" y="313"/>
                    <a:pt x="199" y="313"/>
                  </a:cubicBezTo>
                  <a:cubicBezTo>
                    <a:pt x="198" y="313"/>
                    <a:pt x="198" y="313"/>
                    <a:pt x="198" y="313"/>
                  </a:cubicBezTo>
                  <a:cubicBezTo>
                    <a:pt x="198" y="312"/>
                    <a:pt x="198" y="312"/>
                    <a:pt x="198" y="312"/>
                  </a:cubicBezTo>
                  <a:cubicBezTo>
                    <a:pt x="197" y="311"/>
                    <a:pt x="197" y="311"/>
                    <a:pt x="197" y="311"/>
                  </a:cubicBezTo>
                  <a:cubicBezTo>
                    <a:pt x="196" y="312"/>
                    <a:pt x="196" y="312"/>
                    <a:pt x="196" y="312"/>
                  </a:cubicBezTo>
                  <a:cubicBezTo>
                    <a:pt x="195" y="313"/>
                    <a:pt x="196" y="312"/>
                    <a:pt x="195" y="313"/>
                  </a:cubicBezTo>
                  <a:cubicBezTo>
                    <a:pt x="194" y="313"/>
                    <a:pt x="194" y="313"/>
                    <a:pt x="194" y="313"/>
                  </a:cubicBezTo>
                  <a:cubicBezTo>
                    <a:pt x="193" y="314"/>
                    <a:pt x="193" y="314"/>
                    <a:pt x="193" y="314"/>
                  </a:cubicBezTo>
                  <a:cubicBezTo>
                    <a:pt x="192" y="314"/>
                    <a:pt x="193" y="314"/>
                    <a:pt x="191" y="314"/>
                  </a:cubicBezTo>
                  <a:cubicBezTo>
                    <a:pt x="189" y="313"/>
                    <a:pt x="189" y="313"/>
                    <a:pt x="188" y="313"/>
                  </a:cubicBezTo>
                  <a:cubicBezTo>
                    <a:pt x="187" y="313"/>
                    <a:pt x="187" y="313"/>
                    <a:pt x="187" y="313"/>
                  </a:cubicBezTo>
                  <a:cubicBezTo>
                    <a:pt x="186" y="313"/>
                    <a:pt x="186" y="313"/>
                    <a:pt x="184" y="313"/>
                  </a:cubicBezTo>
                  <a:cubicBezTo>
                    <a:pt x="184" y="312"/>
                    <a:pt x="184" y="312"/>
                    <a:pt x="184" y="312"/>
                  </a:cubicBezTo>
                  <a:cubicBezTo>
                    <a:pt x="183" y="312"/>
                    <a:pt x="183" y="312"/>
                    <a:pt x="183" y="312"/>
                  </a:cubicBezTo>
                  <a:cubicBezTo>
                    <a:pt x="182" y="312"/>
                    <a:pt x="182" y="312"/>
                    <a:pt x="182" y="312"/>
                  </a:cubicBezTo>
                  <a:cubicBezTo>
                    <a:pt x="182" y="312"/>
                    <a:pt x="182" y="312"/>
                    <a:pt x="182" y="312"/>
                  </a:cubicBezTo>
                  <a:cubicBezTo>
                    <a:pt x="181" y="312"/>
                    <a:pt x="181" y="312"/>
                    <a:pt x="180" y="312"/>
                  </a:cubicBezTo>
                  <a:cubicBezTo>
                    <a:pt x="180" y="311"/>
                    <a:pt x="180" y="311"/>
                    <a:pt x="180" y="311"/>
                  </a:cubicBezTo>
                  <a:cubicBezTo>
                    <a:pt x="180" y="310"/>
                    <a:pt x="180" y="310"/>
                    <a:pt x="180" y="309"/>
                  </a:cubicBezTo>
                  <a:cubicBezTo>
                    <a:pt x="180" y="309"/>
                    <a:pt x="180" y="309"/>
                    <a:pt x="180" y="309"/>
                  </a:cubicBezTo>
                  <a:cubicBezTo>
                    <a:pt x="180" y="308"/>
                    <a:pt x="180" y="308"/>
                    <a:pt x="180" y="307"/>
                  </a:cubicBezTo>
                  <a:cubicBezTo>
                    <a:pt x="180" y="306"/>
                    <a:pt x="180" y="306"/>
                    <a:pt x="180" y="304"/>
                  </a:cubicBezTo>
                  <a:cubicBezTo>
                    <a:pt x="181" y="303"/>
                    <a:pt x="181" y="304"/>
                    <a:pt x="181" y="303"/>
                  </a:cubicBezTo>
                  <a:cubicBezTo>
                    <a:pt x="181" y="302"/>
                    <a:pt x="181" y="302"/>
                    <a:pt x="181" y="302"/>
                  </a:cubicBezTo>
                  <a:cubicBezTo>
                    <a:pt x="181" y="301"/>
                    <a:pt x="181" y="301"/>
                    <a:pt x="181" y="300"/>
                  </a:cubicBezTo>
                  <a:cubicBezTo>
                    <a:pt x="181" y="298"/>
                    <a:pt x="181" y="298"/>
                    <a:pt x="181" y="298"/>
                  </a:cubicBezTo>
                  <a:cubicBezTo>
                    <a:pt x="181" y="297"/>
                    <a:pt x="181" y="297"/>
                    <a:pt x="181" y="297"/>
                  </a:cubicBezTo>
                  <a:cubicBezTo>
                    <a:pt x="181" y="297"/>
                    <a:pt x="181" y="297"/>
                    <a:pt x="181" y="297"/>
                  </a:cubicBezTo>
                  <a:cubicBezTo>
                    <a:pt x="181" y="297"/>
                    <a:pt x="181" y="297"/>
                    <a:pt x="181" y="297"/>
                  </a:cubicBezTo>
                  <a:cubicBezTo>
                    <a:pt x="181" y="297"/>
                    <a:pt x="181" y="297"/>
                    <a:pt x="181" y="297"/>
                  </a:cubicBezTo>
                  <a:cubicBezTo>
                    <a:pt x="181" y="296"/>
                    <a:pt x="181" y="296"/>
                    <a:pt x="181" y="296"/>
                  </a:cubicBezTo>
                  <a:cubicBezTo>
                    <a:pt x="181" y="296"/>
                    <a:pt x="181" y="296"/>
                    <a:pt x="181" y="296"/>
                  </a:cubicBezTo>
                  <a:cubicBezTo>
                    <a:pt x="181" y="295"/>
                    <a:pt x="181" y="295"/>
                    <a:pt x="181" y="295"/>
                  </a:cubicBezTo>
                  <a:cubicBezTo>
                    <a:pt x="181" y="295"/>
                    <a:pt x="181" y="295"/>
                    <a:pt x="181" y="295"/>
                  </a:cubicBezTo>
                  <a:cubicBezTo>
                    <a:pt x="180" y="295"/>
                    <a:pt x="180" y="295"/>
                    <a:pt x="180" y="295"/>
                  </a:cubicBezTo>
                  <a:cubicBezTo>
                    <a:pt x="180" y="294"/>
                    <a:pt x="180" y="294"/>
                    <a:pt x="180" y="294"/>
                  </a:cubicBezTo>
                  <a:cubicBezTo>
                    <a:pt x="180" y="293"/>
                    <a:pt x="180" y="294"/>
                    <a:pt x="179" y="293"/>
                  </a:cubicBezTo>
                  <a:cubicBezTo>
                    <a:pt x="180" y="292"/>
                    <a:pt x="180" y="292"/>
                    <a:pt x="180" y="292"/>
                  </a:cubicBezTo>
                  <a:cubicBezTo>
                    <a:pt x="179" y="291"/>
                    <a:pt x="179" y="291"/>
                    <a:pt x="179" y="291"/>
                  </a:cubicBezTo>
                  <a:cubicBezTo>
                    <a:pt x="179" y="291"/>
                    <a:pt x="179" y="291"/>
                    <a:pt x="179" y="291"/>
                  </a:cubicBezTo>
                  <a:cubicBezTo>
                    <a:pt x="178" y="290"/>
                    <a:pt x="179" y="291"/>
                    <a:pt x="178" y="290"/>
                  </a:cubicBezTo>
                  <a:cubicBezTo>
                    <a:pt x="178" y="289"/>
                    <a:pt x="178" y="290"/>
                    <a:pt x="178" y="289"/>
                  </a:cubicBezTo>
                  <a:cubicBezTo>
                    <a:pt x="178" y="288"/>
                    <a:pt x="178" y="288"/>
                    <a:pt x="178" y="288"/>
                  </a:cubicBezTo>
                  <a:cubicBezTo>
                    <a:pt x="179" y="288"/>
                    <a:pt x="179" y="288"/>
                    <a:pt x="179" y="287"/>
                  </a:cubicBezTo>
                  <a:cubicBezTo>
                    <a:pt x="180" y="287"/>
                    <a:pt x="180" y="287"/>
                    <a:pt x="181" y="287"/>
                  </a:cubicBezTo>
                  <a:cubicBezTo>
                    <a:pt x="181" y="286"/>
                    <a:pt x="181" y="286"/>
                    <a:pt x="181" y="286"/>
                  </a:cubicBezTo>
                  <a:cubicBezTo>
                    <a:pt x="179" y="284"/>
                    <a:pt x="179" y="285"/>
                    <a:pt x="178" y="284"/>
                  </a:cubicBezTo>
                  <a:cubicBezTo>
                    <a:pt x="178" y="283"/>
                    <a:pt x="182" y="276"/>
                    <a:pt x="182" y="275"/>
                  </a:cubicBezTo>
                  <a:cubicBezTo>
                    <a:pt x="183" y="275"/>
                    <a:pt x="183" y="275"/>
                    <a:pt x="183" y="275"/>
                  </a:cubicBezTo>
                  <a:cubicBezTo>
                    <a:pt x="183" y="274"/>
                    <a:pt x="183" y="274"/>
                    <a:pt x="183" y="274"/>
                  </a:cubicBezTo>
                  <a:cubicBezTo>
                    <a:pt x="182" y="274"/>
                    <a:pt x="182" y="274"/>
                    <a:pt x="182" y="274"/>
                  </a:cubicBezTo>
                  <a:cubicBezTo>
                    <a:pt x="182" y="273"/>
                    <a:pt x="184" y="266"/>
                    <a:pt x="185" y="266"/>
                  </a:cubicBezTo>
                  <a:cubicBezTo>
                    <a:pt x="185" y="266"/>
                    <a:pt x="185" y="266"/>
                    <a:pt x="185" y="266"/>
                  </a:cubicBezTo>
                  <a:cubicBezTo>
                    <a:pt x="185" y="265"/>
                    <a:pt x="185" y="265"/>
                    <a:pt x="185" y="265"/>
                  </a:cubicBezTo>
                  <a:cubicBezTo>
                    <a:pt x="185" y="265"/>
                    <a:pt x="185" y="265"/>
                    <a:pt x="185" y="265"/>
                  </a:cubicBezTo>
                  <a:cubicBezTo>
                    <a:pt x="184" y="264"/>
                    <a:pt x="182" y="260"/>
                    <a:pt x="182" y="259"/>
                  </a:cubicBezTo>
                  <a:cubicBezTo>
                    <a:pt x="182" y="258"/>
                    <a:pt x="182" y="258"/>
                    <a:pt x="182" y="258"/>
                  </a:cubicBezTo>
                  <a:cubicBezTo>
                    <a:pt x="181" y="257"/>
                    <a:pt x="181" y="257"/>
                    <a:pt x="181" y="257"/>
                  </a:cubicBezTo>
                  <a:cubicBezTo>
                    <a:pt x="181" y="257"/>
                    <a:pt x="181" y="257"/>
                    <a:pt x="181" y="257"/>
                  </a:cubicBezTo>
                  <a:cubicBezTo>
                    <a:pt x="180" y="257"/>
                    <a:pt x="180" y="257"/>
                    <a:pt x="180" y="257"/>
                  </a:cubicBezTo>
                  <a:cubicBezTo>
                    <a:pt x="177" y="255"/>
                    <a:pt x="177" y="256"/>
                    <a:pt x="176" y="255"/>
                  </a:cubicBezTo>
                  <a:cubicBezTo>
                    <a:pt x="175" y="254"/>
                    <a:pt x="175" y="254"/>
                    <a:pt x="175" y="254"/>
                  </a:cubicBezTo>
                  <a:cubicBezTo>
                    <a:pt x="175" y="252"/>
                    <a:pt x="174" y="249"/>
                    <a:pt x="174" y="247"/>
                  </a:cubicBezTo>
                  <a:cubicBezTo>
                    <a:pt x="176" y="245"/>
                    <a:pt x="176" y="245"/>
                    <a:pt x="176" y="245"/>
                  </a:cubicBezTo>
                  <a:cubicBezTo>
                    <a:pt x="176" y="244"/>
                    <a:pt x="176" y="244"/>
                    <a:pt x="176" y="243"/>
                  </a:cubicBezTo>
                  <a:cubicBezTo>
                    <a:pt x="175" y="243"/>
                    <a:pt x="175" y="243"/>
                    <a:pt x="175" y="243"/>
                  </a:cubicBezTo>
                  <a:cubicBezTo>
                    <a:pt x="174" y="244"/>
                    <a:pt x="157" y="243"/>
                    <a:pt x="155" y="243"/>
                  </a:cubicBezTo>
                  <a:cubicBezTo>
                    <a:pt x="155" y="240"/>
                    <a:pt x="155" y="236"/>
                    <a:pt x="154" y="234"/>
                  </a:cubicBezTo>
                  <a:cubicBezTo>
                    <a:pt x="154" y="233"/>
                    <a:pt x="151" y="230"/>
                    <a:pt x="151" y="229"/>
                  </a:cubicBezTo>
                  <a:cubicBezTo>
                    <a:pt x="153" y="229"/>
                    <a:pt x="152" y="229"/>
                    <a:pt x="154" y="229"/>
                  </a:cubicBezTo>
                  <a:cubicBezTo>
                    <a:pt x="154" y="224"/>
                    <a:pt x="154" y="224"/>
                    <a:pt x="154" y="224"/>
                  </a:cubicBezTo>
                  <a:cubicBezTo>
                    <a:pt x="153" y="223"/>
                    <a:pt x="153" y="223"/>
                    <a:pt x="153" y="223"/>
                  </a:cubicBezTo>
                  <a:cubicBezTo>
                    <a:pt x="153" y="221"/>
                    <a:pt x="153" y="221"/>
                    <a:pt x="153" y="220"/>
                  </a:cubicBezTo>
                  <a:cubicBezTo>
                    <a:pt x="152" y="220"/>
                    <a:pt x="152" y="220"/>
                    <a:pt x="152" y="220"/>
                  </a:cubicBezTo>
                  <a:cubicBezTo>
                    <a:pt x="152" y="219"/>
                    <a:pt x="152" y="219"/>
                    <a:pt x="152" y="219"/>
                  </a:cubicBezTo>
                  <a:cubicBezTo>
                    <a:pt x="152" y="218"/>
                    <a:pt x="152" y="218"/>
                    <a:pt x="152" y="218"/>
                  </a:cubicBezTo>
                  <a:cubicBezTo>
                    <a:pt x="152" y="218"/>
                    <a:pt x="152" y="218"/>
                    <a:pt x="152" y="218"/>
                  </a:cubicBezTo>
                  <a:cubicBezTo>
                    <a:pt x="153" y="217"/>
                    <a:pt x="153" y="217"/>
                    <a:pt x="153" y="217"/>
                  </a:cubicBezTo>
                  <a:cubicBezTo>
                    <a:pt x="152" y="216"/>
                    <a:pt x="152" y="216"/>
                    <a:pt x="151" y="214"/>
                  </a:cubicBezTo>
                  <a:cubicBezTo>
                    <a:pt x="148" y="212"/>
                    <a:pt x="151" y="213"/>
                    <a:pt x="145" y="211"/>
                  </a:cubicBezTo>
                  <a:cubicBezTo>
                    <a:pt x="144" y="211"/>
                    <a:pt x="142" y="211"/>
                    <a:pt x="140" y="211"/>
                  </a:cubicBezTo>
                  <a:cubicBezTo>
                    <a:pt x="139" y="211"/>
                    <a:pt x="138" y="211"/>
                    <a:pt x="137" y="211"/>
                  </a:cubicBezTo>
                  <a:cubicBezTo>
                    <a:pt x="135" y="210"/>
                    <a:pt x="135" y="209"/>
                    <a:pt x="134" y="208"/>
                  </a:cubicBezTo>
                  <a:cubicBezTo>
                    <a:pt x="133" y="207"/>
                    <a:pt x="133" y="207"/>
                    <a:pt x="133" y="207"/>
                  </a:cubicBezTo>
                  <a:cubicBezTo>
                    <a:pt x="133" y="207"/>
                    <a:pt x="133" y="207"/>
                    <a:pt x="133" y="207"/>
                  </a:cubicBezTo>
                  <a:cubicBezTo>
                    <a:pt x="131" y="207"/>
                    <a:pt x="131" y="207"/>
                    <a:pt x="127" y="205"/>
                  </a:cubicBezTo>
                  <a:cubicBezTo>
                    <a:pt x="126" y="205"/>
                    <a:pt x="126" y="205"/>
                    <a:pt x="126" y="205"/>
                  </a:cubicBezTo>
                  <a:cubicBezTo>
                    <a:pt x="125" y="204"/>
                    <a:pt x="125" y="204"/>
                    <a:pt x="123" y="203"/>
                  </a:cubicBezTo>
                  <a:cubicBezTo>
                    <a:pt x="123" y="202"/>
                    <a:pt x="123" y="202"/>
                    <a:pt x="123" y="201"/>
                  </a:cubicBezTo>
                  <a:cubicBezTo>
                    <a:pt x="122" y="201"/>
                    <a:pt x="122" y="201"/>
                    <a:pt x="122" y="201"/>
                  </a:cubicBezTo>
                  <a:cubicBezTo>
                    <a:pt x="121" y="201"/>
                    <a:pt x="121" y="201"/>
                    <a:pt x="121" y="201"/>
                  </a:cubicBezTo>
                  <a:cubicBezTo>
                    <a:pt x="121" y="202"/>
                    <a:pt x="121" y="202"/>
                    <a:pt x="121" y="202"/>
                  </a:cubicBezTo>
                  <a:cubicBezTo>
                    <a:pt x="120" y="201"/>
                    <a:pt x="120" y="201"/>
                    <a:pt x="120" y="201"/>
                  </a:cubicBezTo>
                  <a:cubicBezTo>
                    <a:pt x="117" y="200"/>
                    <a:pt x="118" y="200"/>
                    <a:pt x="116" y="199"/>
                  </a:cubicBezTo>
                  <a:cubicBezTo>
                    <a:pt x="115" y="199"/>
                    <a:pt x="115" y="199"/>
                    <a:pt x="115" y="199"/>
                  </a:cubicBezTo>
                  <a:cubicBezTo>
                    <a:pt x="113" y="200"/>
                    <a:pt x="113" y="200"/>
                    <a:pt x="113" y="200"/>
                  </a:cubicBezTo>
                  <a:cubicBezTo>
                    <a:pt x="109" y="199"/>
                    <a:pt x="111" y="200"/>
                    <a:pt x="107" y="199"/>
                  </a:cubicBezTo>
                  <a:cubicBezTo>
                    <a:pt x="107" y="197"/>
                    <a:pt x="107" y="197"/>
                    <a:pt x="106" y="196"/>
                  </a:cubicBezTo>
                  <a:cubicBezTo>
                    <a:pt x="103" y="195"/>
                    <a:pt x="105" y="196"/>
                    <a:pt x="103" y="194"/>
                  </a:cubicBezTo>
                  <a:cubicBezTo>
                    <a:pt x="102" y="194"/>
                    <a:pt x="102" y="194"/>
                    <a:pt x="101" y="193"/>
                  </a:cubicBezTo>
                  <a:cubicBezTo>
                    <a:pt x="101" y="192"/>
                    <a:pt x="101" y="192"/>
                    <a:pt x="100" y="191"/>
                  </a:cubicBezTo>
                  <a:cubicBezTo>
                    <a:pt x="100" y="191"/>
                    <a:pt x="100" y="191"/>
                    <a:pt x="100" y="191"/>
                  </a:cubicBezTo>
                  <a:cubicBezTo>
                    <a:pt x="99" y="191"/>
                    <a:pt x="99" y="191"/>
                    <a:pt x="99" y="191"/>
                  </a:cubicBezTo>
                  <a:cubicBezTo>
                    <a:pt x="99" y="191"/>
                    <a:pt x="99" y="191"/>
                    <a:pt x="99" y="191"/>
                  </a:cubicBezTo>
                  <a:cubicBezTo>
                    <a:pt x="99" y="190"/>
                    <a:pt x="99" y="190"/>
                    <a:pt x="99" y="190"/>
                  </a:cubicBezTo>
                  <a:cubicBezTo>
                    <a:pt x="99" y="190"/>
                    <a:pt x="99" y="190"/>
                    <a:pt x="99" y="190"/>
                  </a:cubicBezTo>
                  <a:cubicBezTo>
                    <a:pt x="99" y="189"/>
                    <a:pt x="99" y="189"/>
                    <a:pt x="99" y="189"/>
                  </a:cubicBezTo>
                  <a:cubicBezTo>
                    <a:pt x="98" y="188"/>
                    <a:pt x="98" y="188"/>
                    <a:pt x="98" y="188"/>
                  </a:cubicBezTo>
                  <a:cubicBezTo>
                    <a:pt x="97" y="187"/>
                    <a:pt x="97" y="187"/>
                    <a:pt x="97" y="187"/>
                  </a:cubicBezTo>
                  <a:cubicBezTo>
                    <a:pt x="97" y="186"/>
                    <a:pt x="97" y="186"/>
                    <a:pt x="97" y="186"/>
                  </a:cubicBezTo>
                  <a:cubicBezTo>
                    <a:pt x="97" y="186"/>
                    <a:pt x="97" y="186"/>
                    <a:pt x="97" y="186"/>
                  </a:cubicBezTo>
                  <a:cubicBezTo>
                    <a:pt x="97" y="186"/>
                    <a:pt x="97" y="186"/>
                    <a:pt x="97" y="186"/>
                  </a:cubicBezTo>
                  <a:cubicBezTo>
                    <a:pt x="97" y="185"/>
                    <a:pt x="97" y="185"/>
                    <a:pt x="97" y="185"/>
                  </a:cubicBezTo>
                  <a:cubicBezTo>
                    <a:pt x="97" y="184"/>
                    <a:pt x="97" y="184"/>
                    <a:pt x="97" y="184"/>
                  </a:cubicBezTo>
                  <a:cubicBezTo>
                    <a:pt x="97" y="183"/>
                    <a:pt x="97" y="184"/>
                    <a:pt x="97" y="183"/>
                  </a:cubicBezTo>
                  <a:cubicBezTo>
                    <a:pt x="97" y="181"/>
                    <a:pt x="97" y="181"/>
                    <a:pt x="97" y="181"/>
                  </a:cubicBezTo>
                  <a:cubicBezTo>
                    <a:pt x="97" y="179"/>
                    <a:pt x="96" y="178"/>
                    <a:pt x="96" y="177"/>
                  </a:cubicBezTo>
                  <a:cubicBezTo>
                    <a:pt x="96" y="176"/>
                    <a:pt x="96" y="176"/>
                    <a:pt x="96" y="176"/>
                  </a:cubicBezTo>
                  <a:cubicBezTo>
                    <a:pt x="97" y="175"/>
                    <a:pt x="97" y="175"/>
                    <a:pt x="97" y="174"/>
                  </a:cubicBezTo>
                  <a:cubicBezTo>
                    <a:pt x="98" y="173"/>
                    <a:pt x="98" y="173"/>
                    <a:pt x="98" y="173"/>
                  </a:cubicBezTo>
                  <a:cubicBezTo>
                    <a:pt x="97" y="171"/>
                    <a:pt x="97" y="171"/>
                    <a:pt x="97" y="170"/>
                  </a:cubicBezTo>
                  <a:cubicBezTo>
                    <a:pt x="98" y="169"/>
                    <a:pt x="98" y="169"/>
                    <a:pt x="98" y="169"/>
                  </a:cubicBezTo>
                  <a:cubicBezTo>
                    <a:pt x="97" y="169"/>
                    <a:pt x="97" y="169"/>
                    <a:pt x="97" y="169"/>
                  </a:cubicBezTo>
                  <a:cubicBezTo>
                    <a:pt x="97" y="168"/>
                    <a:pt x="97" y="168"/>
                    <a:pt x="97" y="168"/>
                  </a:cubicBezTo>
                  <a:cubicBezTo>
                    <a:pt x="96" y="168"/>
                    <a:pt x="96" y="168"/>
                    <a:pt x="96" y="168"/>
                  </a:cubicBezTo>
                  <a:cubicBezTo>
                    <a:pt x="95" y="168"/>
                    <a:pt x="95" y="168"/>
                    <a:pt x="95" y="168"/>
                  </a:cubicBezTo>
                  <a:cubicBezTo>
                    <a:pt x="95" y="169"/>
                    <a:pt x="95" y="169"/>
                    <a:pt x="95" y="169"/>
                  </a:cubicBezTo>
                  <a:cubicBezTo>
                    <a:pt x="94" y="169"/>
                    <a:pt x="94" y="169"/>
                    <a:pt x="94" y="169"/>
                  </a:cubicBezTo>
                  <a:cubicBezTo>
                    <a:pt x="93" y="168"/>
                    <a:pt x="93" y="168"/>
                    <a:pt x="93" y="168"/>
                  </a:cubicBezTo>
                  <a:cubicBezTo>
                    <a:pt x="84" y="169"/>
                    <a:pt x="88" y="169"/>
                    <a:pt x="83" y="170"/>
                  </a:cubicBezTo>
                  <a:cubicBezTo>
                    <a:pt x="79" y="172"/>
                    <a:pt x="80" y="172"/>
                    <a:pt x="76" y="174"/>
                  </a:cubicBezTo>
                  <a:cubicBezTo>
                    <a:pt x="75" y="175"/>
                    <a:pt x="75" y="175"/>
                    <a:pt x="75" y="175"/>
                  </a:cubicBezTo>
                  <a:cubicBezTo>
                    <a:pt x="75" y="175"/>
                    <a:pt x="75" y="175"/>
                    <a:pt x="75" y="175"/>
                  </a:cubicBezTo>
                  <a:cubicBezTo>
                    <a:pt x="72" y="176"/>
                    <a:pt x="72" y="177"/>
                    <a:pt x="70" y="179"/>
                  </a:cubicBezTo>
                  <a:cubicBezTo>
                    <a:pt x="70" y="179"/>
                    <a:pt x="70" y="179"/>
                    <a:pt x="70" y="179"/>
                  </a:cubicBezTo>
                  <a:cubicBezTo>
                    <a:pt x="69" y="178"/>
                    <a:pt x="69" y="178"/>
                    <a:pt x="69" y="178"/>
                  </a:cubicBezTo>
                  <a:cubicBezTo>
                    <a:pt x="67" y="179"/>
                    <a:pt x="67" y="179"/>
                    <a:pt x="67" y="179"/>
                  </a:cubicBezTo>
                  <a:cubicBezTo>
                    <a:pt x="67" y="179"/>
                    <a:pt x="67" y="179"/>
                    <a:pt x="67" y="179"/>
                  </a:cubicBezTo>
                  <a:cubicBezTo>
                    <a:pt x="64" y="182"/>
                    <a:pt x="66" y="180"/>
                    <a:pt x="64" y="182"/>
                  </a:cubicBezTo>
                  <a:cubicBezTo>
                    <a:pt x="63" y="183"/>
                    <a:pt x="62" y="183"/>
                    <a:pt x="60" y="183"/>
                  </a:cubicBezTo>
                  <a:cubicBezTo>
                    <a:pt x="60" y="184"/>
                    <a:pt x="60" y="184"/>
                    <a:pt x="59" y="184"/>
                  </a:cubicBezTo>
                  <a:cubicBezTo>
                    <a:pt x="59" y="183"/>
                    <a:pt x="59" y="183"/>
                    <a:pt x="59" y="183"/>
                  </a:cubicBezTo>
                  <a:cubicBezTo>
                    <a:pt x="59" y="183"/>
                    <a:pt x="59" y="183"/>
                    <a:pt x="59" y="183"/>
                  </a:cubicBezTo>
                  <a:cubicBezTo>
                    <a:pt x="58" y="182"/>
                    <a:pt x="58" y="182"/>
                    <a:pt x="58" y="182"/>
                  </a:cubicBezTo>
                  <a:cubicBezTo>
                    <a:pt x="52" y="182"/>
                    <a:pt x="57" y="182"/>
                    <a:pt x="45" y="181"/>
                  </a:cubicBezTo>
                  <a:cubicBezTo>
                    <a:pt x="44" y="182"/>
                    <a:pt x="42" y="183"/>
                    <a:pt x="40" y="183"/>
                  </a:cubicBezTo>
                  <a:cubicBezTo>
                    <a:pt x="40" y="182"/>
                    <a:pt x="40" y="183"/>
                    <a:pt x="39" y="182"/>
                  </a:cubicBezTo>
                  <a:cubicBezTo>
                    <a:pt x="38" y="182"/>
                    <a:pt x="38" y="182"/>
                    <a:pt x="38" y="182"/>
                  </a:cubicBezTo>
                  <a:cubicBezTo>
                    <a:pt x="38" y="182"/>
                    <a:pt x="38" y="169"/>
                    <a:pt x="38" y="169"/>
                  </a:cubicBezTo>
                  <a:cubicBezTo>
                    <a:pt x="38" y="168"/>
                    <a:pt x="38" y="168"/>
                    <a:pt x="38" y="168"/>
                  </a:cubicBezTo>
                  <a:cubicBezTo>
                    <a:pt x="38" y="167"/>
                    <a:pt x="38" y="167"/>
                    <a:pt x="38" y="167"/>
                  </a:cubicBezTo>
                  <a:cubicBezTo>
                    <a:pt x="38" y="166"/>
                    <a:pt x="38" y="166"/>
                    <a:pt x="38" y="166"/>
                  </a:cubicBezTo>
                  <a:cubicBezTo>
                    <a:pt x="39" y="165"/>
                    <a:pt x="38" y="165"/>
                    <a:pt x="39" y="165"/>
                  </a:cubicBezTo>
                  <a:cubicBezTo>
                    <a:pt x="38" y="165"/>
                    <a:pt x="38" y="165"/>
                    <a:pt x="38" y="165"/>
                  </a:cubicBezTo>
                  <a:cubicBezTo>
                    <a:pt x="37" y="165"/>
                    <a:pt x="37" y="165"/>
                    <a:pt x="37" y="165"/>
                  </a:cubicBezTo>
                  <a:cubicBezTo>
                    <a:pt x="35" y="167"/>
                    <a:pt x="37" y="166"/>
                    <a:pt x="35" y="167"/>
                  </a:cubicBezTo>
                  <a:cubicBezTo>
                    <a:pt x="34" y="168"/>
                    <a:pt x="34" y="169"/>
                    <a:pt x="32" y="169"/>
                  </a:cubicBezTo>
                  <a:cubicBezTo>
                    <a:pt x="31" y="171"/>
                    <a:pt x="31" y="171"/>
                    <a:pt x="31" y="171"/>
                  </a:cubicBezTo>
                  <a:cubicBezTo>
                    <a:pt x="28" y="171"/>
                    <a:pt x="23" y="171"/>
                    <a:pt x="20" y="171"/>
                  </a:cubicBezTo>
                  <a:cubicBezTo>
                    <a:pt x="20" y="170"/>
                    <a:pt x="20" y="170"/>
                    <a:pt x="20" y="169"/>
                  </a:cubicBezTo>
                  <a:cubicBezTo>
                    <a:pt x="19" y="168"/>
                    <a:pt x="19" y="168"/>
                    <a:pt x="19" y="168"/>
                  </a:cubicBezTo>
                  <a:cubicBezTo>
                    <a:pt x="19" y="167"/>
                    <a:pt x="19" y="167"/>
                    <a:pt x="19" y="167"/>
                  </a:cubicBezTo>
                  <a:cubicBezTo>
                    <a:pt x="19" y="167"/>
                    <a:pt x="19" y="167"/>
                    <a:pt x="19" y="166"/>
                  </a:cubicBezTo>
                  <a:cubicBezTo>
                    <a:pt x="18" y="165"/>
                    <a:pt x="18" y="165"/>
                    <a:pt x="18" y="165"/>
                  </a:cubicBezTo>
                  <a:cubicBezTo>
                    <a:pt x="13" y="164"/>
                    <a:pt x="15" y="164"/>
                    <a:pt x="9" y="164"/>
                  </a:cubicBezTo>
                  <a:cubicBezTo>
                    <a:pt x="10" y="162"/>
                    <a:pt x="10" y="163"/>
                    <a:pt x="11" y="161"/>
                  </a:cubicBezTo>
                  <a:cubicBezTo>
                    <a:pt x="11" y="160"/>
                    <a:pt x="11" y="160"/>
                    <a:pt x="11" y="160"/>
                  </a:cubicBezTo>
                  <a:cubicBezTo>
                    <a:pt x="9" y="157"/>
                    <a:pt x="11" y="159"/>
                    <a:pt x="9" y="156"/>
                  </a:cubicBezTo>
                  <a:cubicBezTo>
                    <a:pt x="8" y="156"/>
                    <a:pt x="8" y="156"/>
                    <a:pt x="8" y="156"/>
                  </a:cubicBezTo>
                  <a:cubicBezTo>
                    <a:pt x="7" y="155"/>
                    <a:pt x="7" y="155"/>
                    <a:pt x="7" y="155"/>
                  </a:cubicBezTo>
                  <a:cubicBezTo>
                    <a:pt x="7" y="154"/>
                    <a:pt x="7" y="154"/>
                    <a:pt x="7" y="154"/>
                  </a:cubicBezTo>
                  <a:cubicBezTo>
                    <a:pt x="7" y="154"/>
                    <a:pt x="7" y="154"/>
                    <a:pt x="7" y="154"/>
                  </a:cubicBezTo>
                  <a:cubicBezTo>
                    <a:pt x="7" y="153"/>
                    <a:pt x="5" y="152"/>
                    <a:pt x="5" y="152"/>
                  </a:cubicBezTo>
                  <a:cubicBezTo>
                    <a:pt x="5" y="152"/>
                    <a:pt x="5" y="152"/>
                    <a:pt x="5" y="152"/>
                  </a:cubicBezTo>
                  <a:cubicBezTo>
                    <a:pt x="5" y="151"/>
                    <a:pt x="5" y="151"/>
                    <a:pt x="4" y="150"/>
                  </a:cubicBezTo>
                  <a:cubicBezTo>
                    <a:pt x="4" y="150"/>
                    <a:pt x="4" y="150"/>
                    <a:pt x="4" y="150"/>
                  </a:cubicBezTo>
                  <a:cubicBezTo>
                    <a:pt x="4" y="149"/>
                    <a:pt x="4" y="149"/>
                    <a:pt x="2" y="148"/>
                  </a:cubicBezTo>
                  <a:cubicBezTo>
                    <a:pt x="2" y="147"/>
                    <a:pt x="2" y="147"/>
                    <a:pt x="2" y="147"/>
                  </a:cubicBezTo>
                  <a:cubicBezTo>
                    <a:pt x="3" y="147"/>
                    <a:pt x="3" y="147"/>
                    <a:pt x="3" y="147"/>
                  </a:cubicBezTo>
                  <a:cubicBezTo>
                    <a:pt x="3" y="146"/>
                    <a:pt x="3" y="146"/>
                    <a:pt x="3" y="146"/>
                  </a:cubicBezTo>
                  <a:cubicBezTo>
                    <a:pt x="3" y="146"/>
                    <a:pt x="3" y="146"/>
                    <a:pt x="3" y="146"/>
                  </a:cubicBezTo>
                  <a:cubicBezTo>
                    <a:pt x="3" y="146"/>
                    <a:pt x="3" y="146"/>
                    <a:pt x="3" y="146"/>
                  </a:cubicBezTo>
                  <a:cubicBezTo>
                    <a:pt x="2" y="145"/>
                    <a:pt x="2" y="145"/>
                    <a:pt x="2" y="145"/>
                  </a:cubicBezTo>
                  <a:cubicBezTo>
                    <a:pt x="1" y="144"/>
                    <a:pt x="1" y="144"/>
                    <a:pt x="0" y="144"/>
                  </a:cubicBezTo>
                  <a:cubicBezTo>
                    <a:pt x="0" y="143"/>
                    <a:pt x="0" y="143"/>
                    <a:pt x="0" y="143"/>
                  </a:cubicBezTo>
                  <a:cubicBezTo>
                    <a:pt x="0" y="143"/>
                    <a:pt x="0" y="143"/>
                    <a:pt x="0" y="143"/>
                  </a:cubicBezTo>
                  <a:cubicBezTo>
                    <a:pt x="0" y="142"/>
                    <a:pt x="0" y="142"/>
                    <a:pt x="0" y="142"/>
                  </a:cubicBezTo>
                  <a:cubicBezTo>
                    <a:pt x="0" y="142"/>
                    <a:pt x="0" y="142"/>
                    <a:pt x="0" y="142"/>
                  </a:cubicBezTo>
                  <a:cubicBezTo>
                    <a:pt x="0" y="141"/>
                    <a:pt x="0" y="141"/>
                    <a:pt x="0" y="141"/>
                  </a:cubicBezTo>
                  <a:cubicBezTo>
                    <a:pt x="1" y="141"/>
                    <a:pt x="1" y="141"/>
                    <a:pt x="1" y="141"/>
                  </a:cubicBezTo>
                  <a:cubicBezTo>
                    <a:pt x="1" y="141"/>
                    <a:pt x="1" y="141"/>
                    <a:pt x="1" y="141"/>
                  </a:cubicBezTo>
                  <a:cubicBezTo>
                    <a:pt x="2" y="141"/>
                    <a:pt x="2" y="141"/>
                    <a:pt x="2" y="141"/>
                  </a:cubicBezTo>
                  <a:cubicBezTo>
                    <a:pt x="2" y="141"/>
                    <a:pt x="2" y="141"/>
                    <a:pt x="3" y="141"/>
                  </a:cubicBezTo>
                  <a:cubicBezTo>
                    <a:pt x="3" y="141"/>
                    <a:pt x="3" y="141"/>
                    <a:pt x="3" y="141"/>
                  </a:cubicBezTo>
                  <a:cubicBezTo>
                    <a:pt x="3" y="140"/>
                    <a:pt x="3" y="140"/>
                    <a:pt x="3" y="140"/>
                  </a:cubicBezTo>
                  <a:cubicBezTo>
                    <a:pt x="3" y="139"/>
                    <a:pt x="3" y="139"/>
                    <a:pt x="3" y="139"/>
                  </a:cubicBezTo>
                  <a:cubicBezTo>
                    <a:pt x="2" y="139"/>
                    <a:pt x="2" y="139"/>
                    <a:pt x="2" y="139"/>
                  </a:cubicBezTo>
                  <a:cubicBezTo>
                    <a:pt x="2" y="138"/>
                    <a:pt x="2" y="138"/>
                    <a:pt x="2" y="138"/>
                  </a:cubicBezTo>
                  <a:cubicBezTo>
                    <a:pt x="3" y="137"/>
                    <a:pt x="2" y="137"/>
                    <a:pt x="3" y="136"/>
                  </a:cubicBezTo>
                  <a:cubicBezTo>
                    <a:pt x="4" y="134"/>
                    <a:pt x="6" y="133"/>
                    <a:pt x="8" y="132"/>
                  </a:cubicBezTo>
                  <a:cubicBezTo>
                    <a:pt x="8" y="132"/>
                    <a:pt x="8" y="132"/>
                    <a:pt x="8" y="132"/>
                  </a:cubicBezTo>
                  <a:cubicBezTo>
                    <a:pt x="9" y="132"/>
                    <a:pt x="9" y="132"/>
                    <a:pt x="9" y="132"/>
                  </a:cubicBezTo>
                  <a:cubicBezTo>
                    <a:pt x="10" y="131"/>
                    <a:pt x="10" y="131"/>
                    <a:pt x="10" y="131"/>
                  </a:cubicBezTo>
                  <a:cubicBezTo>
                    <a:pt x="10" y="130"/>
                    <a:pt x="10" y="130"/>
                    <a:pt x="10" y="130"/>
                  </a:cubicBezTo>
                  <a:cubicBezTo>
                    <a:pt x="10" y="129"/>
                    <a:pt x="9" y="128"/>
                    <a:pt x="9" y="127"/>
                  </a:cubicBezTo>
                  <a:cubicBezTo>
                    <a:pt x="9" y="125"/>
                    <a:pt x="10" y="124"/>
                    <a:pt x="11" y="122"/>
                  </a:cubicBezTo>
                  <a:cubicBezTo>
                    <a:pt x="11" y="122"/>
                    <a:pt x="12" y="121"/>
                    <a:pt x="12" y="117"/>
                  </a:cubicBezTo>
                  <a:cubicBezTo>
                    <a:pt x="12" y="116"/>
                    <a:pt x="12" y="116"/>
                    <a:pt x="12" y="116"/>
                  </a:cubicBezTo>
                  <a:cubicBezTo>
                    <a:pt x="12" y="116"/>
                    <a:pt x="12" y="116"/>
                    <a:pt x="12" y="116"/>
                  </a:cubicBezTo>
                  <a:cubicBezTo>
                    <a:pt x="13" y="116"/>
                    <a:pt x="13" y="116"/>
                    <a:pt x="13" y="116"/>
                  </a:cubicBezTo>
                  <a:cubicBezTo>
                    <a:pt x="15" y="115"/>
                    <a:pt x="15" y="115"/>
                    <a:pt x="15" y="115"/>
                  </a:cubicBezTo>
                  <a:cubicBezTo>
                    <a:pt x="17" y="114"/>
                    <a:pt x="17" y="114"/>
                    <a:pt x="18" y="112"/>
                  </a:cubicBezTo>
                  <a:cubicBezTo>
                    <a:pt x="20" y="111"/>
                    <a:pt x="22" y="110"/>
                    <a:pt x="24" y="109"/>
                  </a:cubicBezTo>
                  <a:cubicBezTo>
                    <a:pt x="28" y="109"/>
                    <a:pt x="28" y="108"/>
                    <a:pt x="30" y="108"/>
                  </a:cubicBezTo>
                  <a:cubicBezTo>
                    <a:pt x="31" y="108"/>
                    <a:pt x="31" y="108"/>
                    <a:pt x="31" y="108"/>
                  </a:cubicBezTo>
                  <a:cubicBezTo>
                    <a:pt x="32" y="108"/>
                    <a:pt x="32" y="108"/>
                    <a:pt x="34" y="107"/>
                  </a:cubicBezTo>
                  <a:cubicBezTo>
                    <a:pt x="36" y="106"/>
                    <a:pt x="34" y="107"/>
                    <a:pt x="36" y="105"/>
                  </a:cubicBezTo>
                  <a:cubicBezTo>
                    <a:pt x="37" y="105"/>
                    <a:pt x="37" y="105"/>
                    <a:pt x="37" y="105"/>
                  </a:cubicBezTo>
                  <a:cubicBezTo>
                    <a:pt x="39" y="105"/>
                    <a:pt x="39" y="105"/>
                    <a:pt x="40" y="105"/>
                  </a:cubicBezTo>
                  <a:cubicBezTo>
                    <a:pt x="41" y="106"/>
                    <a:pt x="41" y="106"/>
                    <a:pt x="41" y="106"/>
                  </a:cubicBezTo>
                  <a:cubicBezTo>
                    <a:pt x="41" y="106"/>
                    <a:pt x="41" y="106"/>
                    <a:pt x="41" y="106"/>
                  </a:cubicBezTo>
                  <a:cubicBezTo>
                    <a:pt x="42" y="107"/>
                    <a:pt x="42" y="107"/>
                    <a:pt x="42" y="107"/>
                  </a:cubicBezTo>
                  <a:cubicBezTo>
                    <a:pt x="43" y="107"/>
                    <a:pt x="43" y="107"/>
                    <a:pt x="43" y="107"/>
                  </a:cubicBezTo>
                  <a:cubicBezTo>
                    <a:pt x="44" y="107"/>
                    <a:pt x="44" y="107"/>
                    <a:pt x="44" y="107"/>
                  </a:cubicBezTo>
                  <a:cubicBezTo>
                    <a:pt x="45" y="107"/>
                    <a:pt x="45" y="107"/>
                    <a:pt x="45" y="107"/>
                  </a:cubicBezTo>
                  <a:cubicBezTo>
                    <a:pt x="45" y="107"/>
                    <a:pt x="45" y="107"/>
                    <a:pt x="45" y="107"/>
                  </a:cubicBezTo>
                  <a:cubicBezTo>
                    <a:pt x="45" y="106"/>
                    <a:pt x="45" y="106"/>
                    <a:pt x="45" y="106"/>
                  </a:cubicBezTo>
                  <a:cubicBezTo>
                    <a:pt x="45" y="106"/>
                    <a:pt x="45" y="106"/>
                    <a:pt x="45" y="106"/>
                  </a:cubicBezTo>
                  <a:cubicBezTo>
                    <a:pt x="45" y="106"/>
                    <a:pt x="52" y="72"/>
                    <a:pt x="52" y="72"/>
                  </a:cubicBezTo>
                  <a:cubicBezTo>
                    <a:pt x="51" y="72"/>
                    <a:pt x="51" y="72"/>
                    <a:pt x="51" y="72"/>
                  </a:cubicBezTo>
                  <a:cubicBezTo>
                    <a:pt x="51" y="71"/>
                    <a:pt x="51" y="71"/>
                    <a:pt x="51" y="71"/>
                  </a:cubicBezTo>
                  <a:cubicBezTo>
                    <a:pt x="51" y="70"/>
                    <a:pt x="51" y="71"/>
                    <a:pt x="51" y="70"/>
                  </a:cubicBezTo>
                  <a:cubicBezTo>
                    <a:pt x="50" y="70"/>
                    <a:pt x="51" y="70"/>
                    <a:pt x="50" y="69"/>
                  </a:cubicBezTo>
                  <a:cubicBezTo>
                    <a:pt x="50" y="69"/>
                    <a:pt x="50" y="69"/>
                    <a:pt x="50" y="69"/>
                  </a:cubicBezTo>
                  <a:cubicBezTo>
                    <a:pt x="50" y="68"/>
                    <a:pt x="50" y="69"/>
                    <a:pt x="50" y="68"/>
                  </a:cubicBezTo>
                  <a:cubicBezTo>
                    <a:pt x="49" y="67"/>
                    <a:pt x="49" y="67"/>
                    <a:pt x="49" y="67"/>
                  </a:cubicBezTo>
                  <a:cubicBezTo>
                    <a:pt x="49" y="67"/>
                    <a:pt x="49" y="67"/>
                    <a:pt x="49" y="67"/>
                  </a:cubicBezTo>
                  <a:cubicBezTo>
                    <a:pt x="49" y="66"/>
                    <a:pt x="49" y="66"/>
                    <a:pt x="49" y="66"/>
                  </a:cubicBezTo>
                  <a:cubicBezTo>
                    <a:pt x="49" y="66"/>
                    <a:pt x="49" y="66"/>
                    <a:pt x="49" y="66"/>
                  </a:cubicBezTo>
                  <a:cubicBezTo>
                    <a:pt x="49" y="65"/>
                    <a:pt x="49" y="65"/>
                    <a:pt x="49" y="64"/>
                  </a:cubicBezTo>
                  <a:cubicBezTo>
                    <a:pt x="49" y="64"/>
                    <a:pt x="49" y="64"/>
                    <a:pt x="49" y="64"/>
                  </a:cubicBezTo>
                  <a:cubicBezTo>
                    <a:pt x="48" y="64"/>
                    <a:pt x="48" y="64"/>
                    <a:pt x="48" y="64"/>
                  </a:cubicBezTo>
                  <a:cubicBezTo>
                    <a:pt x="45" y="61"/>
                    <a:pt x="47" y="64"/>
                    <a:pt x="44" y="61"/>
                  </a:cubicBezTo>
                  <a:cubicBezTo>
                    <a:pt x="44" y="60"/>
                    <a:pt x="44" y="60"/>
                    <a:pt x="44" y="60"/>
                  </a:cubicBezTo>
                  <a:cubicBezTo>
                    <a:pt x="44" y="58"/>
                    <a:pt x="44" y="55"/>
                    <a:pt x="44" y="52"/>
                  </a:cubicBezTo>
                  <a:cubicBezTo>
                    <a:pt x="49" y="52"/>
                    <a:pt x="46" y="52"/>
                    <a:pt x="49" y="51"/>
                  </a:cubicBezTo>
                  <a:cubicBezTo>
                    <a:pt x="49" y="51"/>
                    <a:pt x="49" y="51"/>
                    <a:pt x="49" y="51"/>
                  </a:cubicBezTo>
                  <a:cubicBezTo>
                    <a:pt x="50" y="51"/>
                    <a:pt x="50" y="51"/>
                    <a:pt x="51" y="51"/>
                  </a:cubicBezTo>
                  <a:cubicBezTo>
                    <a:pt x="51" y="51"/>
                    <a:pt x="51" y="51"/>
                    <a:pt x="51" y="51"/>
                  </a:cubicBezTo>
                  <a:cubicBezTo>
                    <a:pt x="52" y="51"/>
                    <a:pt x="52" y="51"/>
                    <a:pt x="52" y="51"/>
                  </a:cubicBezTo>
                  <a:cubicBezTo>
                    <a:pt x="52" y="52"/>
                    <a:pt x="52" y="52"/>
                    <a:pt x="52" y="52"/>
                  </a:cubicBezTo>
                  <a:cubicBezTo>
                    <a:pt x="52" y="52"/>
                    <a:pt x="52" y="52"/>
                    <a:pt x="53" y="52"/>
                  </a:cubicBezTo>
                  <a:cubicBezTo>
                    <a:pt x="53" y="52"/>
                    <a:pt x="53" y="52"/>
                    <a:pt x="53" y="52"/>
                  </a:cubicBezTo>
                  <a:cubicBezTo>
                    <a:pt x="53" y="52"/>
                    <a:pt x="54" y="52"/>
                    <a:pt x="54" y="52"/>
                  </a:cubicBezTo>
                  <a:cubicBezTo>
                    <a:pt x="54" y="51"/>
                    <a:pt x="54" y="51"/>
                    <a:pt x="54" y="51"/>
                  </a:cubicBezTo>
                  <a:cubicBezTo>
                    <a:pt x="54" y="51"/>
                    <a:pt x="54" y="51"/>
                    <a:pt x="54" y="51"/>
                  </a:cubicBezTo>
                  <a:cubicBezTo>
                    <a:pt x="54" y="50"/>
                    <a:pt x="54" y="50"/>
                    <a:pt x="54" y="49"/>
                  </a:cubicBezTo>
                  <a:cubicBezTo>
                    <a:pt x="54" y="49"/>
                    <a:pt x="54" y="49"/>
                    <a:pt x="54" y="49"/>
                  </a:cubicBezTo>
                  <a:cubicBezTo>
                    <a:pt x="53" y="48"/>
                    <a:pt x="54" y="48"/>
                    <a:pt x="53" y="47"/>
                  </a:cubicBezTo>
                  <a:cubicBezTo>
                    <a:pt x="53" y="47"/>
                    <a:pt x="53" y="47"/>
                    <a:pt x="53" y="47"/>
                  </a:cubicBezTo>
                  <a:cubicBezTo>
                    <a:pt x="52" y="47"/>
                    <a:pt x="52" y="47"/>
                    <a:pt x="52" y="47"/>
                  </a:cubicBezTo>
                  <a:cubicBezTo>
                    <a:pt x="52" y="47"/>
                    <a:pt x="52" y="47"/>
                    <a:pt x="52" y="47"/>
                  </a:cubicBezTo>
                  <a:cubicBezTo>
                    <a:pt x="51" y="47"/>
                    <a:pt x="51" y="47"/>
                    <a:pt x="51" y="47"/>
                  </a:cubicBezTo>
                  <a:cubicBezTo>
                    <a:pt x="51" y="47"/>
                    <a:pt x="51" y="47"/>
                    <a:pt x="51" y="47"/>
                  </a:cubicBezTo>
                  <a:cubicBezTo>
                    <a:pt x="50" y="47"/>
                    <a:pt x="50" y="47"/>
                    <a:pt x="49" y="47"/>
                  </a:cubicBezTo>
                  <a:cubicBezTo>
                    <a:pt x="48" y="47"/>
                    <a:pt x="48" y="47"/>
                    <a:pt x="48" y="47"/>
                  </a:cubicBezTo>
                  <a:cubicBezTo>
                    <a:pt x="48" y="47"/>
                    <a:pt x="48" y="47"/>
                    <a:pt x="48" y="47"/>
                  </a:cubicBezTo>
                  <a:cubicBezTo>
                    <a:pt x="47" y="47"/>
                    <a:pt x="47" y="47"/>
                    <a:pt x="47" y="47"/>
                  </a:cubicBezTo>
                  <a:cubicBezTo>
                    <a:pt x="47" y="47"/>
                    <a:pt x="47" y="47"/>
                    <a:pt x="47" y="47"/>
                  </a:cubicBezTo>
                  <a:cubicBezTo>
                    <a:pt x="47" y="40"/>
                    <a:pt x="47" y="42"/>
                    <a:pt x="47" y="40"/>
                  </a:cubicBezTo>
                  <a:cubicBezTo>
                    <a:pt x="47" y="40"/>
                    <a:pt x="47" y="40"/>
                    <a:pt x="47" y="40"/>
                  </a:cubicBezTo>
                  <a:cubicBezTo>
                    <a:pt x="48" y="39"/>
                    <a:pt x="48" y="39"/>
                    <a:pt x="48" y="39"/>
                  </a:cubicBezTo>
                  <a:cubicBezTo>
                    <a:pt x="49" y="39"/>
                    <a:pt x="49" y="39"/>
                    <a:pt x="49" y="39"/>
                  </a:cubicBezTo>
                  <a:cubicBezTo>
                    <a:pt x="50" y="39"/>
                    <a:pt x="50" y="39"/>
                    <a:pt x="50" y="39"/>
                  </a:cubicBezTo>
                  <a:cubicBezTo>
                    <a:pt x="50" y="39"/>
                    <a:pt x="50" y="39"/>
                    <a:pt x="50" y="39"/>
                  </a:cubicBezTo>
                  <a:cubicBezTo>
                    <a:pt x="51" y="39"/>
                    <a:pt x="51" y="39"/>
                    <a:pt x="52" y="40"/>
                  </a:cubicBezTo>
                  <a:cubicBezTo>
                    <a:pt x="53" y="40"/>
                    <a:pt x="63" y="40"/>
                    <a:pt x="65" y="40"/>
                  </a:cubicBezTo>
                  <a:cubicBezTo>
                    <a:pt x="65" y="39"/>
                    <a:pt x="65" y="39"/>
                    <a:pt x="64" y="38"/>
                  </a:cubicBezTo>
                  <a:cubicBezTo>
                    <a:pt x="65" y="37"/>
                    <a:pt x="65" y="38"/>
                    <a:pt x="65" y="37"/>
                  </a:cubicBezTo>
                  <a:cubicBezTo>
                    <a:pt x="65" y="37"/>
                    <a:pt x="65" y="37"/>
                    <a:pt x="65" y="37"/>
                  </a:cubicBezTo>
                  <a:cubicBezTo>
                    <a:pt x="66" y="37"/>
                    <a:pt x="66" y="37"/>
                    <a:pt x="66" y="37"/>
                  </a:cubicBezTo>
                  <a:cubicBezTo>
                    <a:pt x="67" y="38"/>
                    <a:pt x="66" y="38"/>
                    <a:pt x="67" y="39"/>
                  </a:cubicBezTo>
                  <a:cubicBezTo>
                    <a:pt x="67" y="39"/>
                    <a:pt x="67" y="39"/>
                    <a:pt x="67" y="39"/>
                  </a:cubicBezTo>
                  <a:cubicBezTo>
                    <a:pt x="68" y="39"/>
                    <a:pt x="68" y="39"/>
                    <a:pt x="68" y="39"/>
                  </a:cubicBezTo>
                  <a:cubicBezTo>
                    <a:pt x="69" y="39"/>
                    <a:pt x="69" y="39"/>
                    <a:pt x="69" y="39"/>
                  </a:cubicBezTo>
                  <a:cubicBezTo>
                    <a:pt x="71" y="37"/>
                    <a:pt x="72" y="36"/>
                    <a:pt x="73" y="35"/>
                  </a:cubicBezTo>
                  <a:cubicBezTo>
                    <a:pt x="74" y="35"/>
                    <a:pt x="74" y="35"/>
                    <a:pt x="74" y="35"/>
                  </a:cubicBezTo>
                  <a:cubicBezTo>
                    <a:pt x="75" y="36"/>
                    <a:pt x="75" y="36"/>
                    <a:pt x="75" y="36"/>
                  </a:cubicBezTo>
                  <a:cubicBezTo>
                    <a:pt x="75" y="37"/>
                    <a:pt x="77" y="39"/>
                    <a:pt x="78" y="41"/>
                  </a:cubicBezTo>
                  <a:cubicBezTo>
                    <a:pt x="78" y="44"/>
                    <a:pt x="78" y="43"/>
                    <a:pt x="77" y="45"/>
                  </a:cubicBezTo>
                  <a:cubicBezTo>
                    <a:pt x="78" y="46"/>
                    <a:pt x="78" y="46"/>
                    <a:pt x="78" y="46"/>
                  </a:cubicBezTo>
                  <a:cubicBezTo>
                    <a:pt x="78" y="46"/>
                    <a:pt x="78" y="46"/>
                    <a:pt x="78" y="46"/>
                  </a:cubicBezTo>
                  <a:cubicBezTo>
                    <a:pt x="80" y="45"/>
                    <a:pt x="80" y="45"/>
                    <a:pt x="80" y="45"/>
                  </a:cubicBezTo>
                  <a:cubicBezTo>
                    <a:pt x="81" y="46"/>
                    <a:pt x="84" y="49"/>
                    <a:pt x="86" y="50"/>
                  </a:cubicBezTo>
                  <a:cubicBezTo>
                    <a:pt x="86" y="50"/>
                    <a:pt x="86" y="50"/>
                    <a:pt x="86" y="50"/>
                  </a:cubicBezTo>
                  <a:cubicBezTo>
                    <a:pt x="88" y="50"/>
                    <a:pt x="89" y="50"/>
                    <a:pt x="90" y="50"/>
                  </a:cubicBezTo>
                  <a:cubicBezTo>
                    <a:pt x="92" y="48"/>
                    <a:pt x="92" y="48"/>
                    <a:pt x="93" y="48"/>
                  </a:cubicBezTo>
                  <a:cubicBezTo>
                    <a:pt x="93" y="48"/>
                    <a:pt x="93" y="48"/>
                    <a:pt x="93" y="48"/>
                  </a:cubicBezTo>
                  <a:cubicBezTo>
                    <a:pt x="94" y="48"/>
                    <a:pt x="94" y="48"/>
                    <a:pt x="95" y="48"/>
                  </a:cubicBezTo>
                  <a:cubicBezTo>
                    <a:pt x="95" y="49"/>
                    <a:pt x="95" y="49"/>
                    <a:pt x="95" y="49"/>
                  </a:cubicBezTo>
                  <a:cubicBezTo>
                    <a:pt x="95" y="50"/>
                    <a:pt x="95" y="50"/>
                    <a:pt x="95" y="50"/>
                  </a:cubicBezTo>
                  <a:cubicBezTo>
                    <a:pt x="95" y="51"/>
                    <a:pt x="95" y="51"/>
                    <a:pt x="95" y="51"/>
                  </a:cubicBezTo>
                  <a:cubicBezTo>
                    <a:pt x="96" y="51"/>
                    <a:pt x="96" y="51"/>
                    <a:pt x="96" y="51"/>
                  </a:cubicBezTo>
                  <a:cubicBezTo>
                    <a:pt x="97" y="50"/>
                    <a:pt x="96" y="50"/>
                    <a:pt x="97" y="49"/>
                  </a:cubicBezTo>
                  <a:cubicBezTo>
                    <a:pt x="98" y="48"/>
                    <a:pt x="99" y="48"/>
                    <a:pt x="100" y="46"/>
                  </a:cubicBezTo>
                  <a:cubicBezTo>
                    <a:pt x="102" y="45"/>
                    <a:pt x="102" y="45"/>
                    <a:pt x="103" y="45"/>
                  </a:cubicBezTo>
                  <a:cubicBezTo>
                    <a:pt x="104" y="45"/>
                    <a:pt x="104" y="45"/>
                    <a:pt x="104" y="45"/>
                  </a:cubicBezTo>
                  <a:cubicBezTo>
                    <a:pt x="105" y="44"/>
                    <a:pt x="105" y="44"/>
                    <a:pt x="106" y="43"/>
                  </a:cubicBezTo>
                  <a:cubicBezTo>
                    <a:pt x="107" y="43"/>
                    <a:pt x="107" y="43"/>
                    <a:pt x="107" y="43"/>
                  </a:cubicBezTo>
                  <a:cubicBezTo>
                    <a:pt x="108" y="43"/>
                    <a:pt x="107" y="43"/>
                    <a:pt x="109" y="43"/>
                  </a:cubicBezTo>
                  <a:cubicBezTo>
                    <a:pt x="110" y="42"/>
                    <a:pt x="110" y="42"/>
                    <a:pt x="111" y="41"/>
                  </a:cubicBezTo>
                  <a:cubicBezTo>
                    <a:pt x="112" y="39"/>
                    <a:pt x="111" y="39"/>
                    <a:pt x="112" y="38"/>
                  </a:cubicBezTo>
                  <a:cubicBezTo>
                    <a:pt x="113" y="37"/>
                    <a:pt x="113" y="37"/>
                    <a:pt x="114" y="37"/>
                  </a:cubicBezTo>
                  <a:cubicBezTo>
                    <a:pt x="116" y="36"/>
                    <a:pt x="116" y="36"/>
                    <a:pt x="117" y="35"/>
                  </a:cubicBezTo>
                  <a:cubicBezTo>
                    <a:pt x="118" y="35"/>
                    <a:pt x="118" y="35"/>
                    <a:pt x="118" y="35"/>
                  </a:cubicBezTo>
                  <a:cubicBezTo>
                    <a:pt x="119" y="35"/>
                    <a:pt x="119" y="35"/>
                    <a:pt x="119" y="35"/>
                  </a:cubicBezTo>
                  <a:cubicBezTo>
                    <a:pt x="119" y="34"/>
                    <a:pt x="119" y="34"/>
                    <a:pt x="119" y="34"/>
                  </a:cubicBezTo>
                  <a:cubicBezTo>
                    <a:pt x="119" y="33"/>
                    <a:pt x="119" y="33"/>
                    <a:pt x="119" y="33"/>
                  </a:cubicBezTo>
                  <a:cubicBezTo>
                    <a:pt x="119" y="32"/>
                    <a:pt x="119" y="32"/>
                    <a:pt x="119" y="32"/>
                  </a:cubicBezTo>
                  <a:cubicBezTo>
                    <a:pt x="117" y="32"/>
                    <a:pt x="114" y="32"/>
                    <a:pt x="112" y="31"/>
                  </a:cubicBezTo>
                  <a:cubicBezTo>
                    <a:pt x="112" y="31"/>
                    <a:pt x="112" y="31"/>
                    <a:pt x="112" y="31"/>
                  </a:cubicBezTo>
                  <a:cubicBezTo>
                    <a:pt x="112" y="31"/>
                    <a:pt x="112" y="31"/>
                    <a:pt x="112" y="31"/>
                  </a:cubicBezTo>
                  <a:cubicBezTo>
                    <a:pt x="112" y="30"/>
                    <a:pt x="112" y="30"/>
                    <a:pt x="112" y="29"/>
                  </a:cubicBezTo>
                  <a:cubicBezTo>
                    <a:pt x="112" y="27"/>
                    <a:pt x="111" y="25"/>
                    <a:pt x="110" y="23"/>
                  </a:cubicBezTo>
                  <a:cubicBezTo>
                    <a:pt x="110" y="21"/>
                    <a:pt x="110" y="21"/>
                    <a:pt x="110" y="19"/>
                  </a:cubicBezTo>
                  <a:cubicBezTo>
                    <a:pt x="109" y="18"/>
                    <a:pt x="109" y="18"/>
                    <a:pt x="109" y="18"/>
                  </a:cubicBezTo>
                  <a:cubicBezTo>
                    <a:pt x="107" y="16"/>
                    <a:pt x="106" y="16"/>
                    <a:pt x="105" y="14"/>
                  </a:cubicBezTo>
                  <a:cubicBezTo>
                    <a:pt x="104" y="13"/>
                    <a:pt x="104" y="13"/>
                    <a:pt x="104" y="13"/>
                  </a:cubicBezTo>
                  <a:cubicBezTo>
                    <a:pt x="103" y="12"/>
                    <a:pt x="103" y="12"/>
                    <a:pt x="103" y="12"/>
                  </a:cubicBezTo>
                  <a:cubicBezTo>
                    <a:pt x="103" y="11"/>
                    <a:pt x="103" y="11"/>
                    <a:pt x="103" y="11"/>
                  </a:cubicBezTo>
                  <a:cubicBezTo>
                    <a:pt x="104" y="11"/>
                    <a:pt x="104" y="11"/>
                    <a:pt x="104" y="11"/>
                  </a:cubicBezTo>
                  <a:cubicBezTo>
                    <a:pt x="105" y="12"/>
                    <a:pt x="105" y="12"/>
                    <a:pt x="105" y="12"/>
                  </a:cubicBezTo>
                  <a:cubicBezTo>
                    <a:pt x="105" y="12"/>
                    <a:pt x="105" y="12"/>
                    <a:pt x="105" y="12"/>
                  </a:cubicBezTo>
                  <a:cubicBezTo>
                    <a:pt x="106" y="13"/>
                    <a:pt x="106" y="13"/>
                    <a:pt x="106" y="13"/>
                  </a:cubicBezTo>
                  <a:cubicBezTo>
                    <a:pt x="107" y="13"/>
                    <a:pt x="109" y="13"/>
                    <a:pt x="110" y="13"/>
                  </a:cubicBezTo>
                  <a:cubicBezTo>
                    <a:pt x="111" y="13"/>
                    <a:pt x="110" y="13"/>
                    <a:pt x="111" y="13"/>
                  </a:cubicBezTo>
                  <a:cubicBezTo>
                    <a:pt x="111" y="14"/>
                    <a:pt x="111" y="14"/>
                    <a:pt x="111" y="14"/>
                  </a:cubicBezTo>
                  <a:cubicBezTo>
                    <a:pt x="112" y="15"/>
                    <a:pt x="112" y="15"/>
                    <a:pt x="112" y="15"/>
                  </a:cubicBezTo>
                  <a:cubicBezTo>
                    <a:pt x="114" y="15"/>
                    <a:pt x="115" y="15"/>
                    <a:pt x="116" y="15"/>
                  </a:cubicBezTo>
                  <a:cubicBezTo>
                    <a:pt x="117" y="15"/>
                    <a:pt x="117" y="15"/>
                    <a:pt x="118" y="15"/>
                  </a:cubicBezTo>
                  <a:cubicBezTo>
                    <a:pt x="119" y="15"/>
                    <a:pt x="119" y="15"/>
                    <a:pt x="119" y="15"/>
                  </a:cubicBezTo>
                  <a:cubicBezTo>
                    <a:pt x="120" y="15"/>
                    <a:pt x="120" y="15"/>
                    <a:pt x="120" y="15"/>
                  </a:cubicBezTo>
                  <a:cubicBezTo>
                    <a:pt x="120" y="15"/>
                    <a:pt x="120" y="15"/>
                    <a:pt x="120" y="15"/>
                  </a:cubicBezTo>
                  <a:cubicBezTo>
                    <a:pt x="122" y="17"/>
                    <a:pt x="123" y="18"/>
                    <a:pt x="124" y="19"/>
                  </a:cubicBezTo>
                  <a:cubicBezTo>
                    <a:pt x="125" y="19"/>
                    <a:pt x="125" y="19"/>
                    <a:pt x="125" y="19"/>
                  </a:cubicBezTo>
                  <a:cubicBezTo>
                    <a:pt x="126" y="18"/>
                    <a:pt x="126" y="18"/>
                    <a:pt x="126" y="18"/>
                  </a:cubicBezTo>
                  <a:cubicBezTo>
                    <a:pt x="126" y="16"/>
                    <a:pt x="126" y="15"/>
                    <a:pt x="127" y="14"/>
                  </a:cubicBezTo>
                  <a:cubicBezTo>
                    <a:pt x="127" y="14"/>
                    <a:pt x="127" y="14"/>
                    <a:pt x="127" y="14"/>
                  </a:cubicBezTo>
                  <a:cubicBezTo>
                    <a:pt x="128" y="14"/>
                    <a:pt x="128" y="14"/>
                    <a:pt x="128" y="14"/>
                  </a:cubicBezTo>
                  <a:cubicBezTo>
                    <a:pt x="129" y="13"/>
                    <a:pt x="128" y="13"/>
                    <a:pt x="129" y="13"/>
                  </a:cubicBezTo>
                  <a:cubicBezTo>
                    <a:pt x="130" y="12"/>
                    <a:pt x="130" y="12"/>
                    <a:pt x="130" y="12"/>
                  </a:cubicBezTo>
                  <a:cubicBezTo>
                    <a:pt x="133" y="13"/>
                    <a:pt x="133" y="13"/>
                    <a:pt x="133" y="13"/>
                  </a:cubicBezTo>
                  <a:cubicBezTo>
                    <a:pt x="133" y="13"/>
                    <a:pt x="137" y="12"/>
                    <a:pt x="140" y="11"/>
                  </a:cubicBezTo>
                  <a:cubicBezTo>
                    <a:pt x="141" y="10"/>
                    <a:pt x="141" y="10"/>
                    <a:pt x="141" y="10"/>
                  </a:cubicBezTo>
                  <a:cubicBezTo>
                    <a:pt x="142" y="9"/>
                    <a:pt x="142" y="9"/>
                    <a:pt x="142" y="9"/>
                  </a:cubicBezTo>
                  <a:cubicBezTo>
                    <a:pt x="143" y="8"/>
                    <a:pt x="143" y="8"/>
                    <a:pt x="143" y="8"/>
                  </a:cubicBezTo>
                  <a:cubicBezTo>
                    <a:pt x="144" y="9"/>
                    <a:pt x="145" y="9"/>
                    <a:pt x="146" y="8"/>
                  </a:cubicBezTo>
                  <a:cubicBezTo>
                    <a:pt x="146" y="8"/>
                    <a:pt x="146" y="7"/>
                    <a:pt x="147" y="7"/>
                  </a:cubicBezTo>
                  <a:cubicBezTo>
                    <a:pt x="149" y="5"/>
                    <a:pt x="149" y="6"/>
                    <a:pt x="150" y="4"/>
                  </a:cubicBezTo>
                  <a:cubicBezTo>
                    <a:pt x="150" y="4"/>
                    <a:pt x="150" y="4"/>
                    <a:pt x="150" y="4"/>
                  </a:cubicBezTo>
                  <a:cubicBezTo>
                    <a:pt x="150" y="3"/>
                    <a:pt x="150" y="3"/>
                    <a:pt x="150" y="3"/>
                  </a:cubicBezTo>
                  <a:cubicBezTo>
                    <a:pt x="150" y="2"/>
                    <a:pt x="150" y="2"/>
                    <a:pt x="150" y="1"/>
                  </a:cubicBezTo>
                  <a:cubicBezTo>
                    <a:pt x="149" y="1"/>
                    <a:pt x="149" y="1"/>
                    <a:pt x="149" y="1"/>
                  </a:cubicBezTo>
                  <a:cubicBezTo>
                    <a:pt x="149" y="1"/>
                    <a:pt x="149" y="1"/>
                    <a:pt x="149" y="1"/>
                  </a:cubicBezTo>
                  <a:cubicBezTo>
                    <a:pt x="150" y="1"/>
                    <a:pt x="150" y="1"/>
                    <a:pt x="150" y="1"/>
                  </a:cubicBezTo>
                  <a:cubicBezTo>
                    <a:pt x="151" y="1"/>
                    <a:pt x="151" y="1"/>
                    <a:pt x="151" y="1"/>
                  </a:cubicBezTo>
                  <a:cubicBezTo>
                    <a:pt x="152" y="1"/>
                    <a:pt x="152" y="1"/>
                    <a:pt x="152" y="1"/>
                  </a:cubicBezTo>
                  <a:cubicBezTo>
                    <a:pt x="153" y="1"/>
                    <a:pt x="153" y="1"/>
                    <a:pt x="153" y="1"/>
                  </a:cubicBezTo>
                  <a:cubicBezTo>
                    <a:pt x="153" y="1"/>
                    <a:pt x="153" y="1"/>
                    <a:pt x="153" y="1"/>
                  </a:cubicBezTo>
                  <a:cubicBezTo>
                    <a:pt x="154" y="0"/>
                    <a:pt x="154" y="0"/>
                    <a:pt x="154" y="0"/>
                  </a:cubicBezTo>
                  <a:cubicBezTo>
                    <a:pt x="155" y="0"/>
                    <a:pt x="155" y="0"/>
                    <a:pt x="155" y="0"/>
                  </a:cubicBezTo>
                  <a:cubicBezTo>
                    <a:pt x="156" y="0"/>
                    <a:pt x="156" y="0"/>
                    <a:pt x="156" y="0"/>
                  </a:cubicBezTo>
                  <a:cubicBezTo>
                    <a:pt x="156" y="1"/>
                    <a:pt x="156" y="1"/>
                    <a:pt x="156" y="1"/>
                  </a:cubicBezTo>
                  <a:cubicBezTo>
                    <a:pt x="157" y="2"/>
                    <a:pt x="157" y="2"/>
                    <a:pt x="157" y="2"/>
                  </a:cubicBezTo>
                  <a:cubicBezTo>
                    <a:pt x="157" y="5"/>
                    <a:pt x="157" y="3"/>
                    <a:pt x="157" y="6"/>
                  </a:cubicBezTo>
                  <a:cubicBezTo>
                    <a:pt x="156" y="8"/>
                    <a:pt x="157" y="6"/>
                    <a:pt x="156" y="8"/>
                  </a:cubicBezTo>
                  <a:cubicBezTo>
                    <a:pt x="155" y="8"/>
                    <a:pt x="155" y="8"/>
                    <a:pt x="155" y="8"/>
                  </a:cubicBezTo>
                  <a:cubicBezTo>
                    <a:pt x="156" y="8"/>
                    <a:pt x="156" y="8"/>
                    <a:pt x="156" y="8"/>
                  </a:cubicBezTo>
                  <a:cubicBezTo>
                    <a:pt x="157" y="9"/>
                    <a:pt x="156" y="9"/>
                    <a:pt x="158" y="9"/>
                  </a:cubicBezTo>
                  <a:cubicBezTo>
                    <a:pt x="158" y="9"/>
                    <a:pt x="158" y="9"/>
                    <a:pt x="158" y="9"/>
                  </a:cubicBezTo>
                  <a:cubicBezTo>
                    <a:pt x="159" y="9"/>
                    <a:pt x="159" y="9"/>
                    <a:pt x="159" y="9"/>
                  </a:cubicBezTo>
                  <a:cubicBezTo>
                    <a:pt x="160" y="10"/>
                    <a:pt x="160" y="10"/>
                    <a:pt x="160" y="10"/>
                  </a:cubicBezTo>
                  <a:cubicBezTo>
                    <a:pt x="160" y="10"/>
                    <a:pt x="160" y="10"/>
                    <a:pt x="160" y="10"/>
                  </a:cubicBezTo>
                  <a:cubicBezTo>
                    <a:pt x="160" y="11"/>
                    <a:pt x="160" y="11"/>
                    <a:pt x="160" y="12"/>
                  </a:cubicBezTo>
                  <a:cubicBezTo>
                    <a:pt x="160" y="12"/>
                    <a:pt x="160" y="12"/>
                    <a:pt x="161" y="12"/>
                  </a:cubicBezTo>
                  <a:cubicBezTo>
                    <a:pt x="161" y="13"/>
                    <a:pt x="161" y="14"/>
                    <a:pt x="162" y="14"/>
                  </a:cubicBezTo>
                  <a:cubicBezTo>
                    <a:pt x="162" y="15"/>
                    <a:pt x="162" y="15"/>
                    <a:pt x="162" y="15"/>
                  </a:cubicBezTo>
                  <a:cubicBezTo>
                    <a:pt x="162" y="15"/>
                    <a:pt x="162" y="15"/>
                    <a:pt x="162" y="15"/>
                  </a:cubicBezTo>
                  <a:cubicBezTo>
                    <a:pt x="162" y="16"/>
                    <a:pt x="162" y="15"/>
                    <a:pt x="162" y="16"/>
                  </a:cubicBezTo>
                  <a:cubicBezTo>
                    <a:pt x="161" y="17"/>
                    <a:pt x="161" y="17"/>
                    <a:pt x="161" y="17"/>
                  </a:cubicBezTo>
                  <a:cubicBezTo>
                    <a:pt x="161" y="18"/>
                    <a:pt x="161" y="18"/>
                    <a:pt x="161" y="18"/>
                  </a:cubicBezTo>
                  <a:cubicBezTo>
                    <a:pt x="160" y="18"/>
                    <a:pt x="160" y="18"/>
                    <a:pt x="159" y="19"/>
                  </a:cubicBezTo>
                  <a:cubicBezTo>
                    <a:pt x="159" y="20"/>
                    <a:pt x="159" y="20"/>
                    <a:pt x="159" y="21"/>
                  </a:cubicBezTo>
                  <a:cubicBezTo>
                    <a:pt x="158" y="24"/>
                    <a:pt x="157" y="26"/>
                    <a:pt x="157" y="29"/>
                  </a:cubicBezTo>
                  <a:cubicBezTo>
                    <a:pt x="158" y="30"/>
                    <a:pt x="157" y="29"/>
                    <a:pt x="158" y="32"/>
                  </a:cubicBezTo>
                  <a:cubicBezTo>
                    <a:pt x="159" y="33"/>
                    <a:pt x="159" y="33"/>
                    <a:pt x="160" y="33"/>
                  </a:cubicBezTo>
                  <a:cubicBezTo>
                    <a:pt x="160" y="35"/>
                    <a:pt x="160" y="35"/>
                    <a:pt x="160" y="38"/>
                  </a:cubicBezTo>
                  <a:cubicBezTo>
                    <a:pt x="160" y="38"/>
                    <a:pt x="160" y="38"/>
                    <a:pt x="160" y="38"/>
                  </a:cubicBezTo>
                  <a:cubicBezTo>
                    <a:pt x="161" y="38"/>
                    <a:pt x="161" y="38"/>
                    <a:pt x="161" y="38"/>
                  </a:cubicBezTo>
                  <a:cubicBezTo>
                    <a:pt x="161" y="38"/>
                    <a:pt x="161" y="38"/>
                    <a:pt x="161" y="38"/>
                  </a:cubicBezTo>
                  <a:cubicBezTo>
                    <a:pt x="161" y="39"/>
                    <a:pt x="161" y="39"/>
                    <a:pt x="161" y="39"/>
                  </a:cubicBezTo>
                  <a:cubicBezTo>
                    <a:pt x="162" y="40"/>
                    <a:pt x="161" y="40"/>
                    <a:pt x="162" y="40"/>
                  </a:cubicBezTo>
                  <a:cubicBezTo>
                    <a:pt x="163" y="41"/>
                    <a:pt x="163" y="40"/>
                    <a:pt x="164" y="42"/>
                  </a:cubicBezTo>
                  <a:cubicBezTo>
                    <a:pt x="165" y="42"/>
                    <a:pt x="165" y="42"/>
                    <a:pt x="165" y="42"/>
                  </a:cubicBezTo>
                  <a:cubicBezTo>
                    <a:pt x="165" y="42"/>
                    <a:pt x="165" y="42"/>
                    <a:pt x="165" y="42"/>
                  </a:cubicBezTo>
                  <a:cubicBezTo>
                    <a:pt x="166" y="43"/>
                    <a:pt x="166" y="43"/>
                    <a:pt x="166" y="43"/>
                  </a:cubicBezTo>
                  <a:cubicBezTo>
                    <a:pt x="168" y="44"/>
                    <a:pt x="167" y="44"/>
                    <a:pt x="169" y="44"/>
                  </a:cubicBezTo>
                  <a:cubicBezTo>
                    <a:pt x="169" y="45"/>
                    <a:pt x="169" y="45"/>
                    <a:pt x="170" y="45"/>
                  </a:cubicBezTo>
                  <a:cubicBezTo>
                    <a:pt x="170" y="45"/>
                    <a:pt x="170" y="45"/>
                    <a:pt x="171" y="45"/>
                  </a:cubicBezTo>
                  <a:cubicBezTo>
                    <a:pt x="172" y="45"/>
                    <a:pt x="171" y="45"/>
                    <a:pt x="172" y="45"/>
                  </a:cubicBezTo>
                  <a:cubicBezTo>
                    <a:pt x="173" y="45"/>
                    <a:pt x="173" y="45"/>
                    <a:pt x="174" y="44"/>
                  </a:cubicBezTo>
                  <a:cubicBezTo>
                    <a:pt x="174" y="44"/>
                    <a:pt x="174" y="44"/>
                    <a:pt x="174" y="44"/>
                  </a:cubicBezTo>
                  <a:cubicBezTo>
                    <a:pt x="174" y="44"/>
                    <a:pt x="174" y="44"/>
                    <a:pt x="174" y="44"/>
                  </a:cubicBezTo>
                  <a:cubicBezTo>
                    <a:pt x="174" y="43"/>
                    <a:pt x="174" y="43"/>
                    <a:pt x="174" y="43"/>
                  </a:cubicBezTo>
                  <a:cubicBezTo>
                    <a:pt x="174" y="42"/>
                    <a:pt x="174" y="42"/>
                    <a:pt x="174" y="42"/>
                  </a:cubicBezTo>
                  <a:cubicBezTo>
                    <a:pt x="175" y="42"/>
                    <a:pt x="175" y="42"/>
                    <a:pt x="175" y="42"/>
                  </a:cubicBezTo>
                  <a:cubicBezTo>
                    <a:pt x="175" y="42"/>
                    <a:pt x="175" y="42"/>
                    <a:pt x="175" y="42"/>
                  </a:cubicBezTo>
                  <a:cubicBezTo>
                    <a:pt x="176" y="41"/>
                    <a:pt x="175" y="42"/>
                    <a:pt x="176" y="41"/>
                  </a:cubicBezTo>
                  <a:cubicBezTo>
                    <a:pt x="176" y="41"/>
                    <a:pt x="176" y="41"/>
                    <a:pt x="176" y="41"/>
                  </a:cubicBezTo>
                  <a:cubicBezTo>
                    <a:pt x="176" y="41"/>
                    <a:pt x="176" y="41"/>
                    <a:pt x="176" y="41"/>
                  </a:cubicBezTo>
                  <a:cubicBezTo>
                    <a:pt x="177" y="41"/>
                    <a:pt x="177" y="41"/>
                    <a:pt x="178" y="42"/>
                  </a:cubicBezTo>
                  <a:cubicBezTo>
                    <a:pt x="178" y="42"/>
                    <a:pt x="178" y="42"/>
                    <a:pt x="178" y="42"/>
                  </a:cubicBezTo>
                  <a:cubicBezTo>
                    <a:pt x="179" y="42"/>
                    <a:pt x="178" y="42"/>
                    <a:pt x="179" y="42"/>
                  </a:cubicBezTo>
                  <a:cubicBezTo>
                    <a:pt x="179" y="42"/>
                    <a:pt x="179" y="42"/>
                    <a:pt x="179" y="42"/>
                  </a:cubicBezTo>
                  <a:cubicBezTo>
                    <a:pt x="180" y="41"/>
                    <a:pt x="180" y="41"/>
                    <a:pt x="180" y="41"/>
                  </a:cubicBezTo>
                  <a:cubicBezTo>
                    <a:pt x="180" y="40"/>
                    <a:pt x="180" y="40"/>
                    <a:pt x="180" y="40"/>
                  </a:cubicBezTo>
                  <a:cubicBezTo>
                    <a:pt x="181" y="40"/>
                    <a:pt x="181" y="40"/>
                    <a:pt x="182" y="40"/>
                  </a:cubicBezTo>
                  <a:cubicBezTo>
                    <a:pt x="183" y="40"/>
                    <a:pt x="183" y="40"/>
                    <a:pt x="184" y="40"/>
                  </a:cubicBezTo>
                  <a:cubicBezTo>
                    <a:pt x="185" y="40"/>
                    <a:pt x="185" y="40"/>
                    <a:pt x="185" y="40"/>
                  </a:cubicBezTo>
                  <a:cubicBezTo>
                    <a:pt x="185" y="39"/>
                    <a:pt x="186" y="39"/>
                    <a:pt x="186" y="38"/>
                  </a:cubicBezTo>
                  <a:cubicBezTo>
                    <a:pt x="187" y="37"/>
                    <a:pt x="187" y="37"/>
                    <a:pt x="187" y="37"/>
                  </a:cubicBezTo>
                  <a:cubicBezTo>
                    <a:pt x="188" y="37"/>
                    <a:pt x="188" y="37"/>
                    <a:pt x="188" y="37"/>
                  </a:cubicBezTo>
                  <a:cubicBezTo>
                    <a:pt x="189" y="37"/>
                    <a:pt x="188" y="37"/>
                    <a:pt x="189" y="36"/>
                  </a:cubicBezTo>
                  <a:cubicBezTo>
                    <a:pt x="190" y="36"/>
                    <a:pt x="190" y="36"/>
                    <a:pt x="190" y="36"/>
                  </a:cubicBezTo>
                  <a:cubicBezTo>
                    <a:pt x="190" y="37"/>
                    <a:pt x="190" y="37"/>
                    <a:pt x="190" y="37"/>
                  </a:cubicBezTo>
                  <a:cubicBezTo>
                    <a:pt x="191" y="37"/>
                    <a:pt x="191" y="37"/>
                    <a:pt x="191" y="37"/>
                  </a:cubicBezTo>
                  <a:cubicBezTo>
                    <a:pt x="191" y="37"/>
                    <a:pt x="192" y="38"/>
                    <a:pt x="193" y="38"/>
                  </a:cubicBezTo>
                  <a:cubicBezTo>
                    <a:pt x="195" y="38"/>
                    <a:pt x="193" y="38"/>
                    <a:pt x="195" y="37"/>
                  </a:cubicBezTo>
                  <a:cubicBezTo>
                    <a:pt x="196" y="38"/>
                    <a:pt x="196" y="38"/>
                    <a:pt x="196" y="38"/>
                  </a:cubicBezTo>
                  <a:cubicBezTo>
                    <a:pt x="196" y="37"/>
                    <a:pt x="196" y="37"/>
                    <a:pt x="197" y="37"/>
                  </a:cubicBezTo>
                  <a:close/>
                  <a:moveTo>
                    <a:pt x="266" y="37"/>
                  </a:moveTo>
                  <a:cubicBezTo>
                    <a:pt x="265" y="38"/>
                    <a:pt x="265" y="38"/>
                    <a:pt x="265" y="38"/>
                  </a:cubicBezTo>
                  <a:cubicBezTo>
                    <a:pt x="264" y="38"/>
                    <a:pt x="264" y="38"/>
                    <a:pt x="264" y="38"/>
                  </a:cubicBezTo>
                  <a:cubicBezTo>
                    <a:pt x="264" y="36"/>
                    <a:pt x="264" y="36"/>
                    <a:pt x="264" y="36"/>
                  </a:cubicBezTo>
                  <a:cubicBezTo>
                    <a:pt x="264" y="35"/>
                    <a:pt x="264" y="35"/>
                    <a:pt x="264" y="35"/>
                  </a:cubicBezTo>
                  <a:cubicBezTo>
                    <a:pt x="265" y="35"/>
                    <a:pt x="265" y="35"/>
                    <a:pt x="265" y="35"/>
                  </a:cubicBezTo>
                  <a:cubicBezTo>
                    <a:pt x="265" y="35"/>
                    <a:pt x="265" y="35"/>
                    <a:pt x="265" y="35"/>
                  </a:cubicBezTo>
                  <a:cubicBezTo>
                    <a:pt x="265" y="35"/>
                    <a:pt x="265" y="35"/>
                    <a:pt x="265" y="35"/>
                  </a:cubicBezTo>
                  <a:cubicBezTo>
                    <a:pt x="266" y="37"/>
                    <a:pt x="266" y="37"/>
                    <a:pt x="266" y="37"/>
                  </a:cubicBezTo>
                  <a:close/>
                  <a:moveTo>
                    <a:pt x="268" y="54"/>
                  </a:moveTo>
                  <a:cubicBezTo>
                    <a:pt x="266" y="55"/>
                    <a:pt x="266" y="55"/>
                    <a:pt x="266" y="55"/>
                  </a:cubicBezTo>
                  <a:cubicBezTo>
                    <a:pt x="266" y="54"/>
                    <a:pt x="266" y="54"/>
                    <a:pt x="266" y="54"/>
                  </a:cubicBezTo>
                  <a:cubicBezTo>
                    <a:pt x="266" y="53"/>
                    <a:pt x="266" y="53"/>
                    <a:pt x="266" y="53"/>
                  </a:cubicBezTo>
                  <a:cubicBezTo>
                    <a:pt x="266" y="52"/>
                    <a:pt x="266" y="52"/>
                    <a:pt x="266" y="52"/>
                  </a:cubicBezTo>
                  <a:cubicBezTo>
                    <a:pt x="268" y="52"/>
                    <a:pt x="268" y="52"/>
                    <a:pt x="268" y="52"/>
                  </a:cubicBezTo>
                  <a:cubicBezTo>
                    <a:pt x="268" y="52"/>
                    <a:pt x="268" y="52"/>
                    <a:pt x="268" y="52"/>
                  </a:cubicBezTo>
                  <a:cubicBezTo>
                    <a:pt x="269" y="52"/>
                    <a:pt x="269" y="52"/>
                    <a:pt x="269" y="52"/>
                  </a:cubicBezTo>
                  <a:cubicBezTo>
                    <a:pt x="269" y="52"/>
                    <a:pt x="269" y="52"/>
                    <a:pt x="269" y="52"/>
                  </a:cubicBezTo>
                  <a:cubicBezTo>
                    <a:pt x="269" y="53"/>
                    <a:pt x="269" y="53"/>
                    <a:pt x="269" y="53"/>
                  </a:cubicBezTo>
                  <a:cubicBezTo>
                    <a:pt x="268" y="54"/>
                    <a:pt x="268" y="54"/>
                    <a:pt x="268" y="54"/>
                  </a:cubicBezTo>
                  <a:close/>
                  <a:moveTo>
                    <a:pt x="264" y="57"/>
                  </a:moveTo>
                  <a:cubicBezTo>
                    <a:pt x="264" y="59"/>
                    <a:pt x="264" y="59"/>
                    <a:pt x="264" y="59"/>
                  </a:cubicBezTo>
                  <a:cubicBezTo>
                    <a:pt x="262" y="58"/>
                    <a:pt x="262" y="58"/>
                    <a:pt x="262" y="58"/>
                  </a:cubicBezTo>
                  <a:cubicBezTo>
                    <a:pt x="262" y="57"/>
                    <a:pt x="262" y="57"/>
                    <a:pt x="262" y="57"/>
                  </a:cubicBezTo>
                  <a:cubicBezTo>
                    <a:pt x="263" y="56"/>
                    <a:pt x="263" y="56"/>
                    <a:pt x="263" y="56"/>
                  </a:cubicBezTo>
                  <a:cubicBezTo>
                    <a:pt x="264" y="55"/>
                    <a:pt x="264" y="55"/>
                    <a:pt x="264" y="55"/>
                  </a:cubicBezTo>
                  <a:cubicBezTo>
                    <a:pt x="265" y="54"/>
                    <a:pt x="264" y="54"/>
                    <a:pt x="265" y="53"/>
                  </a:cubicBezTo>
                  <a:cubicBezTo>
                    <a:pt x="265" y="52"/>
                    <a:pt x="265" y="52"/>
                    <a:pt x="265" y="52"/>
                  </a:cubicBezTo>
                  <a:cubicBezTo>
                    <a:pt x="265" y="52"/>
                    <a:pt x="265" y="52"/>
                    <a:pt x="265" y="52"/>
                  </a:cubicBezTo>
                  <a:cubicBezTo>
                    <a:pt x="265" y="52"/>
                    <a:pt x="265" y="52"/>
                    <a:pt x="265" y="52"/>
                  </a:cubicBezTo>
                  <a:cubicBezTo>
                    <a:pt x="265" y="55"/>
                    <a:pt x="265" y="54"/>
                    <a:pt x="266" y="56"/>
                  </a:cubicBezTo>
                  <a:cubicBezTo>
                    <a:pt x="264" y="57"/>
                    <a:pt x="264" y="57"/>
                    <a:pt x="264" y="57"/>
                  </a:cubicBezTo>
                  <a:close/>
                  <a:moveTo>
                    <a:pt x="272" y="56"/>
                  </a:moveTo>
                  <a:cubicBezTo>
                    <a:pt x="273" y="56"/>
                    <a:pt x="273" y="56"/>
                    <a:pt x="273" y="56"/>
                  </a:cubicBezTo>
                  <a:cubicBezTo>
                    <a:pt x="271" y="59"/>
                    <a:pt x="271" y="59"/>
                    <a:pt x="271" y="59"/>
                  </a:cubicBezTo>
                  <a:cubicBezTo>
                    <a:pt x="270" y="59"/>
                    <a:pt x="270" y="59"/>
                    <a:pt x="270" y="59"/>
                  </a:cubicBezTo>
                  <a:cubicBezTo>
                    <a:pt x="269" y="59"/>
                    <a:pt x="269" y="59"/>
                    <a:pt x="269" y="59"/>
                  </a:cubicBezTo>
                  <a:cubicBezTo>
                    <a:pt x="268" y="58"/>
                    <a:pt x="268" y="58"/>
                    <a:pt x="268" y="58"/>
                  </a:cubicBezTo>
                  <a:cubicBezTo>
                    <a:pt x="266" y="59"/>
                    <a:pt x="266" y="59"/>
                    <a:pt x="266" y="59"/>
                  </a:cubicBezTo>
                  <a:cubicBezTo>
                    <a:pt x="265" y="58"/>
                    <a:pt x="265" y="58"/>
                    <a:pt x="265" y="58"/>
                  </a:cubicBezTo>
                  <a:cubicBezTo>
                    <a:pt x="265" y="57"/>
                    <a:pt x="265" y="57"/>
                    <a:pt x="265" y="57"/>
                  </a:cubicBezTo>
                  <a:cubicBezTo>
                    <a:pt x="266" y="56"/>
                    <a:pt x="266" y="56"/>
                    <a:pt x="266" y="56"/>
                  </a:cubicBezTo>
                  <a:cubicBezTo>
                    <a:pt x="268" y="56"/>
                    <a:pt x="268" y="56"/>
                    <a:pt x="268" y="56"/>
                  </a:cubicBezTo>
                  <a:cubicBezTo>
                    <a:pt x="271" y="55"/>
                    <a:pt x="271" y="55"/>
                    <a:pt x="271" y="55"/>
                  </a:cubicBezTo>
                  <a:cubicBezTo>
                    <a:pt x="272" y="56"/>
                    <a:pt x="272" y="56"/>
                    <a:pt x="272" y="56"/>
                  </a:cubicBezTo>
                  <a:close/>
                  <a:moveTo>
                    <a:pt x="273" y="60"/>
                  </a:moveTo>
                  <a:cubicBezTo>
                    <a:pt x="271" y="60"/>
                    <a:pt x="271" y="60"/>
                    <a:pt x="271" y="60"/>
                  </a:cubicBezTo>
                  <a:cubicBezTo>
                    <a:pt x="271" y="59"/>
                    <a:pt x="271" y="59"/>
                    <a:pt x="271" y="59"/>
                  </a:cubicBezTo>
                  <a:cubicBezTo>
                    <a:pt x="273" y="58"/>
                    <a:pt x="273" y="58"/>
                    <a:pt x="275" y="58"/>
                  </a:cubicBezTo>
                  <a:cubicBezTo>
                    <a:pt x="276" y="58"/>
                    <a:pt x="276" y="58"/>
                    <a:pt x="276" y="58"/>
                  </a:cubicBezTo>
                  <a:cubicBezTo>
                    <a:pt x="276" y="59"/>
                    <a:pt x="276" y="59"/>
                    <a:pt x="276" y="59"/>
                  </a:cubicBezTo>
                  <a:cubicBezTo>
                    <a:pt x="276" y="59"/>
                    <a:pt x="276" y="59"/>
                    <a:pt x="276" y="59"/>
                  </a:cubicBezTo>
                  <a:cubicBezTo>
                    <a:pt x="276" y="60"/>
                    <a:pt x="276" y="60"/>
                    <a:pt x="276" y="60"/>
                  </a:cubicBezTo>
                  <a:cubicBezTo>
                    <a:pt x="276" y="60"/>
                    <a:pt x="273" y="60"/>
                    <a:pt x="273" y="60"/>
                  </a:cubicBezTo>
                  <a:close/>
                  <a:moveTo>
                    <a:pt x="262" y="60"/>
                  </a:moveTo>
                  <a:cubicBezTo>
                    <a:pt x="259" y="62"/>
                    <a:pt x="259" y="62"/>
                    <a:pt x="259" y="62"/>
                  </a:cubicBezTo>
                  <a:cubicBezTo>
                    <a:pt x="258" y="62"/>
                    <a:pt x="258" y="62"/>
                    <a:pt x="258" y="62"/>
                  </a:cubicBezTo>
                  <a:cubicBezTo>
                    <a:pt x="258" y="61"/>
                    <a:pt x="258" y="61"/>
                    <a:pt x="258" y="61"/>
                  </a:cubicBezTo>
                  <a:cubicBezTo>
                    <a:pt x="258" y="61"/>
                    <a:pt x="258" y="61"/>
                    <a:pt x="258" y="61"/>
                  </a:cubicBezTo>
                  <a:cubicBezTo>
                    <a:pt x="258" y="61"/>
                    <a:pt x="258" y="61"/>
                    <a:pt x="258" y="61"/>
                  </a:cubicBezTo>
                  <a:cubicBezTo>
                    <a:pt x="258" y="60"/>
                    <a:pt x="258" y="60"/>
                    <a:pt x="258" y="60"/>
                  </a:cubicBezTo>
                  <a:cubicBezTo>
                    <a:pt x="260" y="59"/>
                    <a:pt x="260" y="59"/>
                    <a:pt x="261" y="59"/>
                  </a:cubicBezTo>
                  <a:cubicBezTo>
                    <a:pt x="262" y="59"/>
                    <a:pt x="262" y="59"/>
                    <a:pt x="262" y="59"/>
                  </a:cubicBezTo>
                  <a:cubicBezTo>
                    <a:pt x="262" y="60"/>
                    <a:pt x="262" y="60"/>
                    <a:pt x="262" y="60"/>
                  </a:cubicBezTo>
                  <a:cubicBezTo>
                    <a:pt x="262" y="60"/>
                    <a:pt x="262" y="60"/>
                    <a:pt x="262" y="60"/>
                  </a:cubicBezTo>
                  <a:close/>
                  <a:moveTo>
                    <a:pt x="273" y="61"/>
                  </a:moveTo>
                  <a:cubicBezTo>
                    <a:pt x="275" y="61"/>
                    <a:pt x="274" y="61"/>
                    <a:pt x="276" y="61"/>
                  </a:cubicBezTo>
                  <a:cubicBezTo>
                    <a:pt x="277" y="61"/>
                    <a:pt x="277" y="61"/>
                    <a:pt x="277" y="61"/>
                  </a:cubicBezTo>
                  <a:cubicBezTo>
                    <a:pt x="278" y="61"/>
                    <a:pt x="285" y="61"/>
                    <a:pt x="287" y="62"/>
                  </a:cubicBezTo>
                  <a:cubicBezTo>
                    <a:pt x="287" y="63"/>
                    <a:pt x="287" y="63"/>
                    <a:pt x="287" y="63"/>
                  </a:cubicBezTo>
                  <a:cubicBezTo>
                    <a:pt x="287" y="64"/>
                    <a:pt x="287" y="64"/>
                    <a:pt x="286" y="66"/>
                  </a:cubicBezTo>
                  <a:cubicBezTo>
                    <a:pt x="286" y="67"/>
                    <a:pt x="286" y="67"/>
                    <a:pt x="286" y="67"/>
                  </a:cubicBezTo>
                  <a:cubicBezTo>
                    <a:pt x="285" y="66"/>
                    <a:pt x="285" y="66"/>
                    <a:pt x="285" y="66"/>
                  </a:cubicBezTo>
                  <a:cubicBezTo>
                    <a:pt x="286" y="68"/>
                    <a:pt x="286" y="68"/>
                    <a:pt x="286" y="68"/>
                  </a:cubicBezTo>
                  <a:cubicBezTo>
                    <a:pt x="285" y="70"/>
                    <a:pt x="284" y="71"/>
                    <a:pt x="282" y="73"/>
                  </a:cubicBezTo>
                  <a:cubicBezTo>
                    <a:pt x="282" y="73"/>
                    <a:pt x="282" y="73"/>
                    <a:pt x="283" y="74"/>
                  </a:cubicBezTo>
                  <a:cubicBezTo>
                    <a:pt x="282" y="74"/>
                    <a:pt x="282" y="74"/>
                    <a:pt x="282" y="74"/>
                  </a:cubicBezTo>
                  <a:cubicBezTo>
                    <a:pt x="281" y="75"/>
                    <a:pt x="281" y="75"/>
                    <a:pt x="281" y="75"/>
                  </a:cubicBezTo>
                  <a:cubicBezTo>
                    <a:pt x="281" y="76"/>
                    <a:pt x="281" y="76"/>
                    <a:pt x="280" y="76"/>
                  </a:cubicBezTo>
                  <a:cubicBezTo>
                    <a:pt x="280" y="76"/>
                    <a:pt x="280" y="76"/>
                    <a:pt x="280" y="76"/>
                  </a:cubicBezTo>
                  <a:cubicBezTo>
                    <a:pt x="279" y="75"/>
                    <a:pt x="279" y="75"/>
                    <a:pt x="279" y="75"/>
                  </a:cubicBezTo>
                  <a:cubicBezTo>
                    <a:pt x="278" y="76"/>
                    <a:pt x="279" y="75"/>
                    <a:pt x="278" y="76"/>
                  </a:cubicBezTo>
                  <a:cubicBezTo>
                    <a:pt x="278" y="77"/>
                    <a:pt x="278" y="77"/>
                    <a:pt x="278" y="77"/>
                  </a:cubicBezTo>
                  <a:cubicBezTo>
                    <a:pt x="277" y="77"/>
                    <a:pt x="277" y="77"/>
                    <a:pt x="277" y="77"/>
                  </a:cubicBezTo>
                  <a:cubicBezTo>
                    <a:pt x="276" y="76"/>
                    <a:pt x="276" y="76"/>
                    <a:pt x="275" y="76"/>
                  </a:cubicBezTo>
                  <a:cubicBezTo>
                    <a:pt x="275" y="77"/>
                    <a:pt x="275" y="77"/>
                    <a:pt x="275" y="77"/>
                  </a:cubicBezTo>
                  <a:cubicBezTo>
                    <a:pt x="274" y="78"/>
                    <a:pt x="274" y="78"/>
                    <a:pt x="274" y="78"/>
                  </a:cubicBezTo>
                  <a:cubicBezTo>
                    <a:pt x="273" y="78"/>
                    <a:pt x="273" y="78"/>
                    <a:pt x="272" y="78"/>
                  </a:cubicBezTo>
                  <a:cubicBezTo>
                    <a:pt x="271" y="79"/>
                    <a:pt x="271" y="79"/>
                    <a:pt x="271" y="79"/>
                  </a:cubicBezTo>
                  <a:cubicBezTo>
                    <a:pt x="270" y="78"/>
                    <a:pt x="271" y="79"/>
                    <a:pt x="269" y="78"/>
                  </a:cubicBezTo>
                  <a:cubicBezTo>
                    <a:pt x="269" y="78"/>
                    <a:pt x="269" y="78"/>
                    <a:pt x="269" y="78"/>
                  </a:cubicBezTo>
                  <a:cubicBezTo>
                    <a:pt x="268" y="78"/>
                    <a:pt x="268" y="78"/>
                    <a:pt x="268" y="78"/>
                  </a:cubicBezTo>
                  <a:cubicBezTo>
                    <a:pt x="265" y="78"/>
                    <a:pt x="265" y="78"/>
                    <a:pt x="265" y="78"/>
                  </a:cubicBezTo>
                  <a:cubicBezTo>
                    <a:pt x="264" y="79"/>
                    <a:pt x="264" y="79"/>
                    <a:pt x="264" y="79"/>
                  </a:cubicBezTo>
                  <a:cubicBezTo>
                    <a:pt x="264" y="79"/>
                    <a:pt x="264" y="79"/>
                    <a:pt x="264" y="79"/>
                  </a:cubicBezTo>
                  <a:cubicBezTo>
                    <a:pt x="263" y="78"/>
                    <a:pt x="263" y="78"/>
                    <a:pt x="263" y="78"/>
                  </a:cubicBezTo>
                  <a:cubicBezTo>
                    <a:pt x="263" y="78"/>
                    <a:pt x="262" y="75"/>
                    <a:pt x="261" y="73"/>
                  </a:cubicBezTo>
                  <a:cubicBezTo>
                    <a:pt x="261" y="71"/>
                    <a:pt x="261" y="71"/>
                    <a:pt x="261" y="71"/>
                  </a:cubicBezTo>
                  <a:cubicBezTo>
                    <a:pt x="262" y="71"/>
                    <a:pt x="262" y="71"/>
                    <a:pt x="263" y="72"/>
                  </a:cubicBezTo>
                  <a:cubicBezTo>
                    <a:pt x="263" y="72"/>
                    <a:pt x="263" y="72"/>
                    <a:pt x="263" y="72"/>
                  </a:cubicBezTo>
                  <a:cubicBezTo>
                    <a:pt x="263" y="71"/>
                    <a:pt x="263" y="71"/>
                    <a:pt x="263" y="71"/>
                  </a:cubicBezTo>
                  <a:cubicBezTo>
                    <a:pt x="263" y="71"/>
                    <a:pt x="263" y="71"/>
                    <a:pt x="263" y="71"/>
                  </a:cubicBezTo>
                  <a:cubicBezTo>
                    <a:pt x="261" y="71"/>
                    <a:pt x="261" y="71"/>
                    <a:pt x="261" y="71"/>
                  </a:cubicBezTo>
                  <a:cubicBezTo>
                    <a:pt x="260" y="70"/>
                    <a:pt x="260" y="70"/>
                    <a:pt x="260" y="70"/>
                  </a:cubicBezTo>
                  <a:cubicBezTo>
                    <a:pt x="260" y="68"/>
                    <a:pt x="260" y="67"/>
                    <a:pt x="261" y="66"/>
                  </a:cubicBezTo>
                  <a:cubicBezTo>
                    <a:pt x="261" y="65"/>
                    <a:pt x="261" y="65"/>
                    <a:pt x="261" y="65"/>
                  </a:cubicBezTo>
                  <a:cubicBezTo>
                    <a:pt x="261" y="65"/>
                    <a:pt x="261" y="65"/>
                    <a:pt x="261" y="65"/>
                  </a:cubicBezTo>
                  <a:cubicBezTo>
                    <a:pt x="261" y="64"/>
                    <a:pt x="261" y="64"/>
                    <a:pt x="261" y="64"/>
                  </a:cubicBezTo>
                  <a:cubicBezTo>
                    <a:pt x="261" y="63"/>
                    <a:pt x="261" y="63"/>
                    <a:pt x="261" y="63"/>
                  </a:cubicBezTo>
                  <a:cubicBezTo>
                    <a:pt x="262" y="62"/>
                    <a:pt x="262" y="62"/>
                    <a:pt x="262" y="62"/>
                  </a:cubicBezTo>
                  <a:cubicBezTo>
                    <a:pt x="264" y="61"/>
                    <a:pt x="264" y="61"/>
                    <a:pt x="264" y="61"/>
                  </a:cubicBezTo>
                  <a:cubicBezTo>
                    <a:pt x="266" y="60"/>
                    <a:pt x="266" y="60"/>
                    <a:pt x="266" y="60"/>
                  </a:cubicBezTo>
                  <a:cubicBezTo>
                    <a:pt x="273" y="61"/>
                    <a:pt x="273" y="61"/>
                    <a:pt x="273" y="61"/>
                  </a:cubicBezTo>
                  <a:close/>
                  <a:moveTo>
                    <a:pt x="248" y="75"/>
                  </a:moveTo>
                  <a:cubicBezTo>
                    <a:pt x="249" y="72"/>
                    <a:pt x="249" y="72"/>
                    <a:pt x="249" y="72"/>
                  </a:cubicBezTo>
                  <a:cubicBezTo>
                    <a:pt x="250" y="71"/>
                    <a:pt x="250" y="71"/>
                    <a:pt x="250" y="71"/>
                  </a:cubicBezTo>
                  <a:cubicBezTo>
                    <a:pt x="250" y="68"/>
                    <a:pt x="250" y="68"/>
                    <a:pt x="250" y="68"/>
                  </a:cubicBezTo>
                  <a:cubicBezTo>
                    <a:pt x="252" y="66"/>
                    <a:pt x="252" y="66"/>
                    <a:pt x="252" y="66"/>
                  </a:cubicBezTo>
                  <a:cubicBezTo>
                    <a:pt x="253" y="65"/>
                    <a:pt x="253" y="65"/>
                    <a:pt x="253" y="65"/>
                  </a:cubicBezTo>
                  <a:cubicBezTo>
                    <a:pt x="255" y="65"/>
                    <a:pt x="255" y="65"/>
                    <a:pt x="255" y="65"/>
                  </a:cubicBezTo>
                  <a:cubicBezTo>
                    <a:pt x="256" y="66"/>
                    <a:pt x="256" y="66"/>
                    <a:pt x="256" y="66"/>
                  </a:cubicBezTo>
                  <a:cubicBezTo>
                    <a:pt x="255" y="70"/>
                    <a:pt x="255" y="70"/>
                    <a:pt x="255" y="70"/>
                  </a:cubicBezTo>
                  <a:cubicBezTo>
                    <a:pt x="255" y="70"/>
                    <a:pt x="255" y="70"/>
                    <a:pt x="255" y="70"/>
                  </a:cubicBezTo>
                  <a:cubicBezTo>
                    <a:pt x="252" y="73"/>
                    <a:pt x="251" y="74"/>
                    <a:pt x="248" y="75"/>
                  </a:cubicBezTo>
                  <a:close/>
                  <a:moveTo>
                    <a:pt x="327" y="74"/>
                  </a:moveTo>
                  <a:cubicBezTo>
                    <a:pt x="326" y="74"/>
                    <a:pt x="326" y="74"/>
                    <a:pt x="326" y="74"/>
                  </a:cubicBezTo>
                  <a:cubicBezTo>
                    <a:pt x="325" y="74"/>
                    <a:pt x="325" y="74"/>
                    <a:pt x="325" y="74"/>
                  </a:cubicBezTo>
                  <a:cubicBezTo>
                    <a:pt x="325" y="74"/>
                    <a:pt x="325" y="74"/>
                    <a:pt x="325" y="74"/>
                  </a:cubicBezTo>
                  <a:cubicBezTo>
                    <a:pt x="325" y="74"/>
                    <a:pt x="325" y="74"/>
                    <a:pt x="325" y="74"/>
                  </a:cubicBezTo>
                  <a:cubicBezTo>
                    <a:pt x="326" y="73"/>
                    <a:pt x="326" y="73"/>
                    <a:pt x="326" y="73"/>
                  </a:cubicBezTo>
                  <a:cubicBezTo>
                    <a:pt x="327" y="73"/>
                    <a:pt x="327" y="73"/>
                    <a:pt x="327" y="73"/>
                  </a:cubicBezTo>
                  <a:cubicBezTo>
                    <a:pt x="327" y="74"/>
                    <a:pt x="327" y="74"/>
                    <a:pt x="327" y="74"/>
                  </a:cubicBezTo>
                  <a:close/>
                  <a:moveTo>
                    <a:pt x="331" y="92"/>
                  </a:moveTo>
                  <a:cubicBezTo>
                    <a:pt x="330" y="93"/>
                    <a:pt x="330" y="93"/>
                    <a:pt x="330" y="93"/>
                  </a:cubicBezTo>
                  <a:cubicBezTo>
                    <a:pt x="330" y="91"/>
                    <a:pt x="330" y="91"/>
                    <a:pt x="330" y="91"/>
                  </a:cubicBezTo>
                  <a:cubicBezTo>
                    <a:pt x="330" y="91"/>
                    <a:pt x="330" y="91"/>
                    <a:pt x="330" y="91"/>
                  </a:cubicBezTo>
                  <a:cubicBezTo>
                    <a:pt x="330" y="90"/>
                    <a:pt x="330" y="90"/>
                    <a:pt x="330" y="90"/>
                  </a:cubicBezTo>
                  <a:cubicBezTo>
                    <a:pt x="331" y="89"/>
                    <a:pt x="331" y="89"/>
                    <a:pt x="331" y="89"/>
                  </a:cubicBezTo>
                  <a:cubicBezTo>
                    <a:pt x="331" y="89"/>
                    <a:pt x="331" y="89"/>
                    <a:pt x="331" y="89"/>
                  </a:cubicBezTo>
                  <a:cubicBezTo>
                    <a:pt x="331" y="90"/>
                    <a:pt x="331" y="90"/>
                    <a:pt x="331" y="90"/>
                  </a:cubicBezTo>
                  <a:cubicBezTo>
                    <a:pt x="331" y="90"/>
                    <a:pt x="331" y="90"/>
                    <a:pt x="331" y="90"/>
                  </a:cubicBezTo>
                  <a:cubicBezTo>
                    <a:pt x="331" y="92"/>
                    <a:pt x="331" y="92"/>
                    <a:pt x="331" y="92"/>
                  </a:cubicBezTo>
                  <a:close/>
                  <a:moveTo>
                    <a:pt x="396" y="206"/>
                  </a:moveTo>
                  <a:cubicBezTo>
                    <a:pt x="395" y="206"/>
                    <a:pt x="395" y="206"/>
                    <a:pt x="395" y="206"/>
                  </a:cubicBezTo>
                  <a:cubicBezTo>
                    <a:pt x="395" y="206"/>
                    <a:pt x="395" y="206"/>
                    <a:pt x="395" y="206"/>
                  </a:cubicBezTo>
                  <a:cubicBezTo>
                    <a:pt x="396" y="205"/>
                    <a:pt x="396" y="205"/>
                    <a:pt x="396" y="205"/>
                  </a:cubicBezTo>
                  <a:cubicBezTo>
                    <a:pt x="396" y="204"/>
                    <a:pt x="396" y="204"/>
                    <a:pt x="396" y="204"/>
                  </a:cubicBezTo>
                  <a:cubicBezTo>
                    <a:pt x="397" y="204"/>
                    <a:pt x="397" y="204"/>
                    <a:pt x="397" y="204"/>
                  </a:cubicBezTo>
                  <a:cubicBezTo>
                    <a:pt x="397" y="205"/>
                    <a:pt x="397" y="205"/>
                    <a:pt x="397" y="205"/>
                  </a:cubicBezTo>
                  <a:cubicBezTo>
                    <a:pt x="397" y="205"/>
                    <a:pt x="397" y="205"/>
                    <a:pt x="397" y="205"/>
                  </a:cubicBezTo>
                  <a:cubicBezTo>
                    <a:pt x="396" y="206"/>
                    <a:pt x="396" y="206"/>
                    <a:pt x="396" y="206"/>
                  </a:cubicBezTo>
                  <a:close/>
                  <a:moveTo>
                    <a:pt x="394" y="210"/>
                  </a:moveTo>
                  <a:cubicBezTo>
                    <a:pt x="393" y="211"/>
                    <a:pt x="393" y="211"/>
                    <a:pt x="393" y="211"/>
                  </a:cubicBezTo>
                  <a:cubicBezTo>
                    <a:pt x="393" y="211"/>
                    <a:pt x="393" y="211"/>
                    <a:pt x="393" y="211"/>
                  </a:cubicBezTo>
                  <a:cubicBezTo>
                    <a:pt x="393" y="211"/>
                    <a:pt x="393" y="211"/>
                    <a:pt x="393" y="211"/>
                  </a:cubicBezTo>
                  <a:cubicBezTo>
                    <a:pt x="393" y="210"/>
                    <a:pt x="393" y="210"/>
                    <a:pt x="393" y="210"/>
                  </a:cubicBezTo>
                  <a:cubicBezTo>
                    <a:pt x="393" y="210"/>
                    <a:pt x="393" y="210"/>
                    <a:pt x="393" y="210"/>
                  </a:cubicBezTo>
                  <a:cubicBezTo>
                    <a:pt x="393" y="210"/>
                    <a:pt x="393" y="210"/>
                    <a:pt x="393" y="210"/>
                  </a:cubicBezTo>
                  <a:cubicBezTo>
                    <a:pt x="394" y="210"/>
                    <a:pt x="394" y="210"/>
                    <a:pt x="394" y="210"/>
                  </a:cubicBezTo>
                  <a:close/>
                  <a:moveTo>
                    <a:pt x="335" y="324"/>
                  </a:moveTo>
                  <a:cubicBezTo>
                    <a:pt x="336" y="325"/>
                    <a:pt x="336" y="325"/>
                    <a:pt x="336" y="325"/>
                  </a:cubicBezTo>
                  <a:cubicBezTo>
                    <a:pt x="335" y="325"/>
                    <a:pt x="335" y="325"/>
                    <a:pt x="335" y="325"/>
                  </a:cubicBezTo>
                  <a:cubicBezTo>
                    <a:pt x="334" y="325"/>
                    <a:pt x="334" y="325"/>
                    <a:pt x="333" y="325"/>
                  </a:cubicBezTo>
                  <a:cubicBezTo>
                    <a:pt x="333" y="325"/>
                    <a:pt x="333" y="325"/>
                    <a:pt x="333" y="325"/>
                  </a:cubicBezTo>
                  <a:cubicBezTo>
                    <a:pt x="334" y="324"/>
                    <a:pt x="334" y="324"/>
                    <a:pt x="334" y="324"/>
                  </a:cubicBezTo>
                  <a:cubicBezTo>
                    <a:pt x="334" y="323"/>
                    <a:pt x="334" y="323"/>
                    <a:pt x="334" y="323"/>
                  </a:cubicBezTo>
                  <a:cubicBezTo>
                    <a:pt x="334" y="324"/>
                    <a:pt x="334" y="324"/>
                    <a:pt x="334" y="324"/>
                  </a:cubicBezTo>
                  <a:cubicBezTo>
                    <a:pt x="334" y="324"/>
                    <a:pt x="334" y="324"/>
                    <a:pt x="334" y="324"/>
                  </a:cubicBezTo>
                  <a:cubicBezTo>
                    <a:pt x="335" y="324"/>
                    <a:pt x="335" y="324"/>
                    <a:pt x="335" y="324"/>
                  </a:cubicBezTo>
                  <a:close/>
                  <a:moveTo>
                    <a:pt x="322" y="333"/>
                  </a:moveTo>
                  <a:cubicBezTo>
                    <a:pt x="322" y="334"/>
                    <a:pt x="322" y="334"/>
                    <a:pt x="322" y="334"/>
                  </a:cubicBezTo>
                  <a:cubicBezTo>
                    <a:pt x="322" y="334"/>
                    <a:pt x="322" y="334"/>
                    <a:pt x="322" y="334"/>
                  </a:cubicBezTo>
                  <a:cubicBezTo>
                    <a:pt x="321" y="334"/>
                    <a:pt x="321" y="334"/>
                    <a:pt x="321" y="334"/>
                  </a:cubicBezTo>
                  <a:cubicBezTo>
                    <a:pt x="320" y="333"/>
                    <a:pt x="320" y="333"/>
                    <a:pt x="320" y="333"/>
                  </a:cubicBezTo>
                  <a:cubicBezTo>
                    <a:pt x="322" y="331"/>
                    <a:pt x="322" y="331"/>
                    <a:pt x="322" y="331"/>
                  </a:cubicBezTo>
                  <a:cubicBezTo>
                    <a:pt x="322" y="332"/>
                    <a:pt x="322" y="332"/>
                    <a:pt x="323" y="332"/>
                  </a:cubicBezTo>
                  <a:cubicBezTo>
                    <a:pt x="323" y="333"/>
                    <a:pt x="323" y="333"/>
                    <a:pt x="323" y="333"/>
                  </a:cubicBezTo>
                  <a:cubicBezTo>
                    <a:pt x="323" y="333"/>
                    <a:pt x="323" y="333"/>
                    <a:pt x="323" y="333"/>
                  </a:cubicBezTo>
                  <a:cubicBezTo>
                    <a:pt x="322" y="333"/>
                    <a:pt x="322" y="333"/>
                    <a:pt x="322" y="333"/>
                  </a:cubicBezTo>
                  <a:close/>
                  <a:moveTo>
                    <a:pt x="285" y="364"/>
                  </a:moveTo>
                  <a:cubicBezTo>
                    <a:pt x="285" y="365"/>
                    <a:pt x="285" y="365"/>
                    <a:pt x="285" y="365"/>
                  </a:cubicBezTo>
                  <a:cubicBezTo>
                    <a:pt x="284" y="363"/>
                    <a:pt x="284" y="363"/>
                    <a:pt x="284" y="363"/>
                  </a:cubicBezTo>
                  <a:cubicBezTo>
                    <a:pt x="286" y="362"/>
                    <a:pt x="286" y="362"/>
                    <a:pt x="286" y="362"/>
                  </a:cubicBezTo>
                  <a:cubicBezTo>
                    <a:pt x="286" y="362"/>
                    <a:pt x="286" y="362"/>
                    <a:pt x="286" y="362"/>
                  </a:cubicBezTo>
                  <a:cubicBezTo>
                    <a:pt x="286" y="363"/>
                    <a:pt x="286" y="364"/>
                    <a:pt x="285" y="364"/>
                  </a:cubicBezTo>
                  <a:close/>
                  <a:moveTo>
                    <a:pt x="286" y="382"/>
                  </a:moveTo>
                  <a:cubicBezTo>
                    <a:pt x="286" y="382"/>
                    <a:pt x="286" y="382"/>
                    <a:pt x="286" y="382"/>
                  </a:cubicBezTo>
                  <a:cubicBezTo>
                    <a:pt x="286" y="379"/>
                    <a:pt x="286" y="379"/>
                    <a:pt x="286" y="379"/>
                  </a:cubicBezTo>
                  <a:cubicBezTo>
                    <a:pt x="286" y="378"/>
                    <a:pt x="286" y="378"/>
                    <a:pt x="287" y="377"/>
                  </a:cubicBezTo>
                  <a:cubicBezTo>
                    <a:pt x="287" y="377"/>
                    <a:pt x="287" y="377"/>
                    <a:pt x="287" y="377"/>
                  </a:cubicBezTo>
                  <a:cubicBezTo>
                    <a:pt x="287" y="378"/>
                    <a:pt x="287" y="378"/>
                    <a:pt x="287" y="378"/>
                  </a:cubicBezTo>
                  <a:cubicBezTo>
                    <a:pt x="287" y="379"/>
                    <a:pt x="287" y="379"/>
                    <a:pt x="287" y="379"/>
                  </a:cubicBezTo>
                  <a:cubicBezTo>
                    <a:pt x="286" y="381"/>
                    <a:pt x="286" y="381"/>
                    <a:pt x="286" y="381"/>
                  </a:cubicBezTo>
                  <a:cubicBezTo>
                    <a:pt x="286" y="382"/>
                    <a:pt x="286" y="382"/>
                    <a:pt x="286" y="38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35">
              <a:extLst>
                <a:ext uri="{FF2B5EF4-FFF2-40B4-BE49-F238E27FC236}">
                  <a16:creationId xmlns:a16="http://schemas.microsoft.com/office/drawing/2014/main" id="{213D0B45-2204-4675-B975-A654E317397A}"/>
                </a:ext>
              </a:extLst>
            </p:cNvPr>
            <p:cNvSpPr>
              <a:spLocks noEditPoints="1"/>
            </p:cNvSpPr>
            <p:nvPr/>
          </p:nvSpPr>
          <p:spPr bwMode="auto">
            <a:xfrm>
              <a:off x="7997661" y="7724732"/>
              <a:ext cx="294451" cy="303949"/>
            </a:xfrm>
            <a:custGeom>
              <a:avLst/>
              <a:gdLst>
                <a:gd name="T0" fmla="*/ 18 w 70"/>
                <a:gd name="T1" fmla="*/ 11 h 73"/>
                <a:gd name="T2" fmla="*/ 20 w 70"/>
                <a:gd name="T3" fmla="*/ 7 h 73"/>
                <a:gd name="T4" fmla="*/ 18 w 70"/>
                <a:gd name="T5" fmla="*/ 4 h 73"/>
                <a:gd name="T6" fmla="*/ 16 w 70"/>
                <a:gd name="T7" fmla="*/ 0 h 73"/>
                <a:gd name="T8" fmla="*/ 19 w 70"/>
                <a:gd name="T9" fmla="*/ 3 h 73"/>
                <a:gd name="T10" fmla="*/ 20 w 70"/>
                <a:gd name="T11" fmla="*/ 12 h 73"/>
                <a:gd name="T12" fmla="*/ 8 w 70"/>
                <a:gd name="T13" fmla="*/ 3 h 73"/>
                <a:gd name="T14" fmla="*/ 12 w 70"/>
                <a:gd name="T15" fmla="*/ 3 h 73"/>
                <a:gd name="T16" fmla="*/ 0 w 70"/>
                <a:gd name="T17" fmla="*/ 3 h 73"/>
                <a:gd name="T18" fmla="*/ 4 w 70"/>
                <a:gd name="T19" fmla="*/ 3 h 73"/>
                <a:gd name="T20" fmla="*/ 5 w 70"/>
                <a:gd name="T21" fmla="*/ 2 h 73"/>
                <a:gd name="T22" fmla="*/ 32 w 70"/>
                <a:gd name="T23" fmla="*/ 22 h 73"/>
                <a:gd name="T24" fmla="*/ 31 w 70"/>
                <a:gd name="T25" fmla="*/ 28 h 73"/>
                <a:gd name="T26" fmla="*/ 31 w 70"/>
                <a:gd name="T27" fmla="*/ 24 h 73"/>
                <a:gd name="T28" fmla="*/ 28 w 70"/>
                <a:gd name="T29" fmla="*/ 19 h 73"/>
                <a:gd name="T30" fmla="*/ 25 w 70"/>
                <a:gd name="T31" fmla="*/ 17 h 73"/>
                <a:gd name="T32" fmla="*/ 14 w 70"/>
                <a:gd name="T33" fmla="*/ 30 h 73"/>
                <a:gd name="T34" fmla="*/ 11 w 70"/>
                <a:gd name="T35" fmla="*/ 32 h 73"/>
                <a:gd name="T36" fmla="*/ 9 w 70"/>
                <a:gd name="T37" fmla="*/ 30 h 73"/>
                <a:gd name="T38" fmla="*/ 6 w 70"/>
                <a:gd name="T39" fmla="*/ 28 h 73"/>
                <a:gd name="T40" fmla="*/ 8 w 70"/>
                <a:gd name="T41" fmla="*/ 28 h 73"/>
                <a:gd name="T42" fmla="*/ 9 w 70"/>
                <a:gd name="T43" fmla="*/ 23 h 73"/>
                <a:gd name="T44" fmla="*/ 11 w 70"/>
                <a:gd name="T45" fmla="*/ 23 h 73"/>
                <a:gd name="T46" fmla="*/ 18 w 70"/>
                <a:gd name="T47" fmla="*/ 23 h 73"/>
                <a:gd name="T48" fmla="*/ 16 w 70"/>
                <a:gd name="T49" fmla="*/ 23 h 73"/>
                <a:gd name="T50" fmla="*/ 19 w 70"/>
                <a:gd name="T51" fmla="*/ 23 h 73"/>
                <a:gd name="T52" fmla="*/ 40 w 70"/>
                <a:gd name="T53" fmla="*/ 34 h 73"/>
                <a:gd name="T54" fmla="*/ 40 w 70"/>
                <a:gd name="T55" fmla="*/ 33 h 73"/>
                <a:gd name="T56" fmla="*/ 37 w 70"/>
                <a:gd name="T57" fmla="*/ 29 h 73"/>
                <a:gd name="T58" fmla="*/ 37 w 70"/>
                <a:gd name="T59" fmla="*/ 28 h 73"/>
                <a:gd name="T60" fmla="*/ 15 w 70"/>
                <a:gd name="T61" fmla="*/ 33 h 73"/>
                <a:gd name="T62" fmla="*/ 16 w 70"/>
                <a:gd name="T63" fmla="*/ 34 h 73"/>
                <a:gd name="T64" fmla="*/ 16 w 70"/>
                <a:gd name="T65" fmla="*/ 38 h 73"/>
                <a:gd name="T66" fmla="*/ 13 w 70"/>
                <a:gd name="T67" fmla="*/ 37 h 73"/>
                <a:gd name="T68" fmla="*/ 12 w 70"/>
                <a:gd name="T69" fmla="*/ 33 h 73"/>
                <a:gd name="T70" fmla="*/ 15 w 70"/>
                <a:gd name="T71" fmla="*/ 33 h 73"/>
                <a:gd name="T72" fmla="*/ 50 w 70"/>
                <a:gd name="T73" fmla="*/ 35 h 73"/>
                <a:gd name="T74" fmla="*/ 37 w 70"/>
                <a:gd name="T75" fmla="*/ 43 h 73"/>
                <a:gd name="T76" fmla="*/ 33 w 70"/>
                <a:gd name="T77" fmla="*/ 41 h 73"/>
                <a:gd name="T78" fmla="*/ 37 w 70"/>
                <a:gd name="T79" fmla="*/ 43 h 73"/>
                <a:gd name="T80" fmla="*/ 42 w 70"/>
                <a:gd name="T81" fmla="*/ 46 h 73"/>
                <a:gd name="T82" fmla="*/ 41 w 70"/>
                <a:gd name="T83" fmla="*/ 41 h 73"/>
                <a:gd name="T84" fmla="*/ 44 w 70"/>
                <a:gd name="T85" fmla="*/ 46 h 73"/>
                <a:gd name="T86" fmla="*/ 55 w 70"/>
                <a:gd name="T87" fmla="*/ 51 h 73"/>
                <a:gd name="T88" fmla="*/ 53 w 70"/>
                <a:gd name="T89" fmla="*/ 52 h 73"/>
                <a:gd name="T90" fmla="*/ 54 w 70"/>
                <a:gd name="T91" fmla="*/ 51 h 73"/>
                <a:gd name="T92" fmla="*/ 53 w 70"/>
                <a:gd name="T93" fmla="*/ 57 h 73"/>
                <a:gd name="T94" fmla="*/ 57 w 70"/>
                <a:gd name="T95" fmla="*/ 54 h 73"/>
                <a:gd name="T96" fmla="*/ 56 w 70"/>
                <a:gd name="T97" fmla="*/ 52 h 73"/>
                <a:gd name="T98" fmla="*/ 56 w 70"/>
                <a:gd name="T99" fmla="*/ 56 h 73"/>
                <a:gd name="T100" fmla="*/ 68 w 70"/>
                <a:gd name="T101" fmla="*/ 55 h 73"/>
                <a:gd name="T102" fmla="*/ 70 w 70"/>
                <a:gd name="T103" fmla="*/ 57 h 73"/>
                <a:gd name="T104" fmla="*/ 66 w 70"/>
                <a:gd name="T105" fmla="*/ 55 h 73"/>
                <a:gd name="T106" fmla="*/ 66 w 70"/>
                <a:gd name="T107" fmla="*/ 66 h 73"/>
                <a:gd name="T108" fmla="*/ 65 w 70"/>
                <a:gd name="T109" fmla="*/ 72 h 73"/>
                <a:gd name="T110" fmla="*/ 60 w 70"/>
                <a:gd name="T111" fmla="*/ 71 h 73"/>
                <a:gd name="T112" fmla="*/ 61 w 70"/>
                <a:gd name="T113" fmla="*/ 70 h 73"/>
                <a:gd name="T114" fmla="*/ 66 w 70"/>
                <a:gd name="T115" fmla="*/ 7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 h="73">
                  <a:moveTo>
                    <a:pt x="20" y="12"/>
                  </a:moveTo>
                  <a:cubicBezTo>
                    <a:pt x="19" y="13"/>
                    <a:pt x="19" y="13"/>
                    <a:pt x="19" y="13"/>
                  </a:cubicBezTo>
                  <a:cubicBezTo>
                    <a:pt x="18" y="11"/>
                    <a:pt x="18" y="11"/>
                    <a:pt x="18" y="11"/>
                  </a:cubicBezTo>
                  <a:cubicBezTo>
                    <a:pt x="18" y="11"/>
                    <a:pt x="18" y="11"/>
                    <a:pt x="18" y="11"/>
                  </a:cubicBezTo>
                  <a:cubicBezTo>
                    <a:pt x="19" y="10"/>
                    <a:pt x="19" y="10"/>
                    <a:pt x="19" y="10"/>
                  </a:cubicBezTo>
                  <a:cubicBezTo>
                    <a:pt x="19" y="9"/>
                    <a:pt x="19" y="9"/>
                    <a:pt x="19" y="9"/>
                  </a:cubicBezTo>
                  <a:cubicBezTo>
                    <a:pt x="19" y="8"/>
                    <a:pt x="19" y="8"/>
                    <a:pt x="19" y="8"/>
                  </a:cubicBezTo>
                  <a:cubicBezTo>
                    <a:pt x="20" y="7"/>
                    <a:pt x="20" y="7"/>
                    <a:pt x="20" y="7"/>
                  </a:cubicBezTo>
                  <a:cubicBezTo>
                    <a:pt x="20" y="6"/>
                    <a:pt x="20" y="6"/>
                    <a:pt x="20" y="6"/>
                  </a:cubicBezTo>
                  <a:cubicBezTo>
                    <a:pt x="20" y="5"/>
                    <a:pt x="20" y="5"/>
                    <a:pt x="20" y="5"/>
                  </a:cubicBezTo>
                  <a:cubicBezTo>
                    <a:pt x="20" y="4"/>
                    <a:pt x="20" y="4"/>
                    <a:pt x="20" y="4"/>
                  </a:cubicBezTo>
                  <a:cubicBezTo>
                    <a:pt x="18" y="4"/>
                    <a:pt x="18" y="4"/>
                    <a:pt x="18" y="4"/>
                  </a:cubicBezTo>
                  <a:cubicBezTo>
                    <a:pt x="16" y="1"/>
                    <a:pt x="16" y="1"/>
                    <a:pt x="16" y="1"/>
                  </a:cubicBezTo>
                  <a:cubicBezTo>
                    <a:pt x="12" y="0"/>
                    <a:pt x="13" y="0"/>
                    <a:pt x="12" y="0"/>
                  </a:cubicBezTo>
                  <a:cubicBezTo>
                    <a:pt x="12" y="0"/>
                    <a:pt x="12" y="0"/>
                    <a:pt x="12" y="0"/>
                  </a:cubicBezTo>
                  <a:cubicBezTo>
                    <a:pt x="14" y="0"/>
                    <a:pt x="14" y="0"/>
                    <a:pt x="16" y="0"/>
                  </a:cubicBezTo>
                  <a:cubicBezTo>
                    <a:pt x="17" y="1"/>
                    <a:pt x="17" y="1"/>
                    <a:pt x="18" y="2"/>
                  </a:cubicBezTo>
                  <a:cubicBezTo>
                    <a:pt x="19" y="2"/>
                    <a:pt x="19" y="2"/>
                    <a:pt x="19" y="3"/>
                  </a:cubicBezTo>
                  <a:cubicBezTo>
                    <a:pt x="19" y="3"/>
                    <a:pt x="19" y="3"/>
                    <a:pt x="19" y="3"/>
                  </a:cubicBezTo>
                  <a:cubicBezTo>
                    <a:pt x="19" y="3"/>
                    <a:pt x="19" y="3"/>
                    <a:pt x="19" y="3"/>
                  </a:cubicBezTo>
                  <a:cubicBezTo>
                    <a:pt x="21" y="4"/>
                    <a:pt x="20" y="4"/>
                    <a:pt x="21" y="5"/>
                  </a:cubicBezTo>
                  <a:cubicBezTo>
                    <a:pt x="22" y="7"/>
                    <a:pt x="22" y="7"/>
                    <a:pt x="22" y="7"/>
                  </a:cubicBezTo>
                  <a:cubicBezTo>
                    <a:pt x="20" y="8"/>
                    <a:pt x="20" y="8"/>
                    <a:pt x="20" y="8"/>
                  </a:cubicBezTo>
                  <a:cubicBezTo>
                    <a:pt x="20" y="12"/>
                    <a:pt x="20" y="12"/>
                    <a:pt x="20" y="12"/>
                  </a:cubicBezTo>
                  <a:cubicBezTo>
                    <a:pt x="20" y="12"/>
                    <a:pt x="20" y="12"/>
                    <a:pt x="20" y="12"/>
                  </a:cubicBezTo>
                  <a:close/>
                  <a:moveTo>
                    <a:pt x="5" y="2"/>
                  </a:moveTo>
                  <a:cubicBezTo>
                    <a:pt x="7" y="3"/>
                    <a:pt x="7" y="3"/>
                    <a:pt x="7" y="3"/>
                  </a:cubicBezTo>
                  <a:cubicBezTo>
                    <a:pt x="8" y="3"/>
                    <a:pt x="8" y="3"/>
                    <a:pt x="8" y="3"/>
                  </a:cubicBezTo>
                  <a:cubicBezTo>
                    <a:pt x="8" y="2"/>
                    <a:pt x="8" y="2"/>
                    <a:pt x="8" y="2"/>
                  </a:cubicBezTo>
                  <a:cubicBezTo>
                    <a:pt x="10" y="2"/>
                    <a:pt x="10" y="2"/>
                    <a:pt x="10" y="2"/>
                  </a:cubicBezTo>
                  <a:cubicBezTo>
                    <a:pt x="12" y="2"/>
                    <a:pt x="12" y="2"/>
                    <a:pt x="12" y="2"/>
                  </a:cubicBezTo>
                  <a:cubicBezTo>
                    <a:pt x="12" y="3"/>
                    <a:pt x="12" y="3"/>
                    <a:pt x="12" y="3"/>
                  </a:cubicBezTo>
                  <a:cubicBezTo>
                    <a:pt x="12" y="3"/>
                    <a:pt x="12" y="3"/>
                    <a:pt x="12" y="3"/>
                  </a:cubicBezTo>
                  <a:cubicBezTo>
                    <a:pt x="8" y="3"/>
                    <a:pt x="8" y="3"/>
                    <a:pt x="3" y="5"/>
                  </a:cubicBezTo>
                  <a:cubicBezTo>
                    <a:pt x="3" y="5"/>
                    <a:pt x="3" y="5"/>
                    <a:pt x="3" y="5"/>
                  </a:cubicBezTo>
                  <a:cubicBezTo>
                    <a:pt x="2" y="5"/>
                    <a:pt x="1" y="4"/>
                    <a:pt x="0" y="3"/>
                  </a:cubicBezTo>
                  <a:cubicBezTo>
                    <a:pt x="0" y="3"/>
                    <a:pt x="0" y="3"/>
                    <a:pt x="0" y="3"/>
                  </a:cubicBezTo>
                  <a:cubicBezTo>
                    <a:pt x="2" y="4"/>
                    <a:pt x="2" y="4"/>
                    <a:pt x="2" y="4"/>
                  </a:cubicBezTo>
                  <a:cubicBezTo>
                    <a:pt x="3" y="4"/>
                    <a:pt x="3" y="4"/>
                    <a:pt x="3" y="4"/>
                  </a:cubicBezTo>
                  <a:cubicBezTo>
                    <a:pt x="4" y="3"/>
                    <a:pt x="4" y="3"/>
                    <a:pt x="4" y="3"/>
                  </a:cubicBezTo>
                  <a:cubicBezTo>
                    <a:pt x="4" y="3"/>
                    <a:pt x="4" y="3"/>
                    <a:pt x="4" y="3"/>
                  </a:cubicBezTo>
                  <a:cubicBezTo>
                    <a:pt x="4" y="2"/>
                    <a:pt x="4" y="2"/>
                    <a:pt x="4" y="2"/>
                  </a:cubicBezTo>
                  <a:cubicBezTo>
                    <a:pt x="4" y="1"/>
                    <a:pt x="4" y="1"/>
                    <a:pt x="4" y="1"/>
                  </a:cubicBezTo>
                  <a:cubicBezTo>
                    <a:pt x="4" y="1"/>
                    <a:pt x="5" y="2"/>
                    <a:pt x="5" y="2"/>
                  </a:cubicBezTo>
                  <a:close/>
                  <a:moveTo>
                    <a:pt x="26" y="18"/>
                  </a:moveTo>
                  <a:cubicBezTo>
                    <a:pt x="28" y="19"/>
                    <a:pt x="28" y="19"/>
                    <a:pt x="28" y="19"/>
                  </a:cubicBezTo>
                  <a:cubicBezTo>
                    <a:pt x="30" y="20"/>
                    <a:pt x="30" y="20"/>
                    <a:pt x="30" y="20"/>
                  </a:cubicBezTo>
                  <a:cubicBezTo>
                    <a:pt x="31" y="21"/>
                    <a:pt x="31" y="21"/>
                    <a:pt x="32" y="22"/>
                  </a:cubicBezTo>
                  <a:cubicBezTo>
                    <a:pt x="32" y="22"/>
                    <a:pt x="32" y="22"/>
                    <a:pt x="32" y="22"/>
                  </a:cubicBezTo>
                  <a:cubicBezTo>
                    <a:pt x="32" y="25"/>
                    <a:pt x="32" y="25"/>
                    <a:pt x="31" y="27"/>
                  </a:cubicBezTo>
                  <a:cubicBezTo>
                    <a:pt x="32" y="28"/>
                    <a:pt x="32" y="28"/>
                    <a:pt x="32" y="28"/>
                  </a:cubicBezTo>
                  <a:cubicBezTo>
                    <a:pt x="31" y="28"/>
                    <a:pt x="31" y="28"/>
                    <a:pt x="31" y="28"/>
                  </a:cubicBezTo>
                  <a:cubicBezTo>
                    <a:pt x="31" y="27"/>
                    <a:pt x="31" y="27"/>
                    <a:pt x="31" y="27"/>
                  </a:cubicBezTo>
                  <a:cubicBezTo>
                    <a:pt x="30" y="26"/>
                    <a:pt x="30" y="26"/>
                    <a:pt x="30" y="26"/>
                  </a:cubicBezTo>
                  <a:cubicBezTo>
                    <a:pt x="31" y="26"/>
                    <a:pt x="31" y="26"/>
                    <a:pt x="31" y="26"/>
                  </a:cubicBezTo>
                  <a:cubicBezTo>
                    <a:pt x="31" y="24"/>
                    <a:pt x="31" y="24"/>
                    <a:pt x="31" y="24"/>
                  </a:cubicBezTo>
                  <a:cubicBezTo>
                    <a:pt x="32" y="23"/>
                    <a:pt x="32" y="23"/>
                    <a:pt x="32" y="23"/>
                  </a:cubicBezTo>
                  <a:cubicBezTo>
                    <a:pt x="32" y="22"/>
                    <a:pt x="32" y="22"/>
                    <a:pt x="32" y="22"/>
                  </a:cubicBezTo>
                  <a:cubicBezTo>
                    <a:pt x="30" y="21"/>
                    <a:pt x="30" y="21"/>
                    <a:pt x="29" y="20"/>
                  </a:cubicBezTo>
                  <a:cubicBezTo>
                    <a:pt x="28" y="19"/>
                    <a:pt x="28" y="19"/>
                    <a:pt x="28" y="19"/>
                  </a:cubicBezTo>
                  <a:cubicBezTo>
                    <a:pt x="26" y="18"/>
                    <a:pt x="26" y="18"/>
                    <a:pt x="26" y="18"/>
                  </a:cubicBezTo>
                  <a:cubicBezTo>
                    <a:pt x="26" y="18"/>
                    <a:pt x="26" y="18"/>
                    <a:pt x="26" y="18"/>
                  </a:cubicBezTo>
                  <a:cubicBezTo>
                    <a:pt x="25" y="18"/>
                    <a:pt x="25" y="18"/>
                    <a:pt x="25" y="18"/>
                  </a:cubicBezTo>
                  <a:cubicBezTo>
                    <a:pt x="25" y="18"/>
                    <a:pt x="25" y="18"/>
                    <a:pt x="25" y="17"/>
                  </a:cubicBezTo>
                  <a:cubicBezTo>
                    <a:pt x="25" y="17"/>
                    <a:pt x="25" y="17"/>
                    <a:pt x="25" y="17"/>
                  </a:cubicBezTo>
                  <a:lnTo>
                    <a:pt x="26" y="18"/>
                  </a:lnTo>
                  <a:close/>
                  <a:moveTo>
                    <a:pt x="14" y="27"/>
                  </a:moveTo>
                  <a:cubicBezTo>
                    <a:pt x="14" y="29"/>
                    <a:pt x="14" y="29"/>
                    <a:pt x="14" y="30"/>
                  </a:cubicBezTo>
                  <a:cubicBezTo>
                    <a:pt x="14" y="30"/>
                    <a:pt x="14" y="30"/>
                    <a:pt x="14" y="30"/>
                  </a:cubicBezTo>
                  <a:cubicBezTo>
                    <a:pt x="13" y="31"/>
                    <a:pt x="13" y="31"/>
                    <a:pt x="13" y="31"/>
                  </a:cubicBezTo>
                  <a:cubicBezTo>
                    <a:pt x="12" y="31"/>
                    <a:pt x="12" y="31"/>
                    <a:pt x="12" y="31"/>
                  </a:cubicBezTo>
                  <a:cubicBezTo>
                    <a:pt x="11" y="32"/>
                    <a:pt x="11" y="32"/>
                    <a:pt x="11" y="32"/>
                  </a:cubicBezTo>
                  <a:cubicBezTo>
                    <a:pt x="10" y="32"/>
                    <a:pt x="10" y="32"/>
                    <a:pt x="10" y="32"/>
                  </a:cubicBezTo>
                  <a:cubicBezTo>
                    <a:pt x="10" y="31"/>
                    <a:pt x="10" y="31"/>
                    <a:pt x="10" y="31"/>
                  </a:cubicBezTo>
                  <a:cubicBezTo>
                    <a:pt x="9" y="31"/>
                    <a:pt x="9" y="31"/>
                    <a:pt x="9" y="31"/>
                  </a:cubicBezTo>
                  <a:cubicBezTo>
                    <a:pt x="9" y="30"/>
                    <a:pt x="9" y="30"/>
                    <a:pt x="9" y="30"/>
                  </a:cubicBezTo>
                  <a:cubicBezTo>
                    <a:pt x="9" y="30"/>
                    <a:pt x="9" y="30"/>
                    <a:pt x="9" y="30"/>
                  </a:cubicBezTo>
                  <a:cubicBezTo>
                    <a:pt x="8" y="30"/>
                    <a:pt x="8" y="30"/>
                    <a:pt x="8" y="30"/>
                  </a:cubicBezTo>
                  <a:cubicBezTo>
                    <a:pt x="7" y="29"/>
                    <a:pt x="7" y="29"/>
                    <a:pt x="7" y="29"/>
                  </a:cubicBezTo>
                  <a:cubicBezTo>
                    <a:pt x="6" y="28"/>
                    <a:pt x="6" y="28"/>
                    <a:pt x="6" y="28"/>
                  </a:cubicBezTo>
                  <a:cubicBezTo>
                    <a:pt x="7" y="28"/>
                    <a:pt x="7" y="28"/>
                    <a:pt x="7" y="28"/>
                  </a:cubicBezTo>
                  <a:cubicBezTo>
                    <a:pt x="7" y="29"/>
                    <a:pt x="7" y="29"/>
                    <a:pt x="7" y="29"/>
                  </a:cubicBezTo>
                  <a:cubicBezTo>
                    <a:pt x="8" y="28"/>
                    <a:pt x="8" y="28"/>
                    <a:pt x="8" y="28"/>
                  </a:cubicBezTo>
                  <a:cubicBezTo>
                    <a:pt x="8" y="28"/>
                    <a:pt x="8" y="28"/>
                    <a:pt x="8" y="28"/>
                  </a:cubicBezTo>
                  <a:cubicBezTo>
                    <a:pt x="8" y="27"/>
                    <a:pt x="8" y="27"/>
                    <a:pt x="8" y="27"/>
                  </a:cubicBezTo>
                  <a:cubicBezTo>
                    <a:pt x="8" y="27"/>
                    <a:pt x="8" y="27"/>
                    <a:pt x="8" y="27"/>
                  </a:cubicBezTo>
                  <a:cubicBezTo>
                    <a:pt x="9" y="25"/>
                    <a:pt x="9" y="25"/>
                    <a:pt x="9" y="25"/>
                  </a:cubicBezTo>
                  <a:cubicBezTo>
                    <a:pt x="9" y="23"/>
                    <a:pt x="9" y="23"/>
                    <a:pt x="9" y="23"/>
                  </a:cubicBezTo>
                  <a:cubicBezTo>
                    <a:pt x="9" y="21"/>
                    <a:pt x="9" y="21"/>
                    <a:pt x="9" y="21"/>
                  </a:cubicBezTo>
                  <a:cubicBezTo>
                    <a:pt x="9" y="21"/>
                    <a:pt x="9" y="21"/>
                    <a:pt x="9" y="21"/>
                  </a:cubicBezTo>
                  <a:cubicBezTo>
                    <a:pt x="11" y="22"/>
                    <a:pt x="11" y="22"/>
                    <a:pt x="11" y="22"/>
                  </a:cubicBezTo>
                  <a:cubicBezTo>
                    <a:pt x="11" y="23"/>
                    <a:pt x="11" y="23"/>
                    <a:pt x="11" y="23"/>
                  </a:cubicBezTo>
                  <a:cubicBezTo>
                    <a:pt x="11" y="24"/>
                    <a:pt x="11" y="24"/>
                    <a:pt x="11" y="24"/>
                  </a:cubicBezTo>
                  <a:cubicBezTo>
                    <a:pt x="12" y="24"/>
                    <a:pt x="12" y="24"/>
                    <a:pt x="13" y="26"/>
                  </a:cubicBezTo>
                  <a:cubicBezTo>
                    <a:pt x="14" y="27"/>
                    <a:pt x="14" y="27"/>
                    <a:pt x="14" y="27"/>
                  </a:cubicBezTo>
                  <a:close/>
                  <a:moveTo>
                    <a:pt x="18" y="23"/>
                  </a:moveTo>
                  <a:cubicBezTo>
                    <a:pt x="17" y="24"/>
                    <a:pt x="17" y="24"/>
                    <a:pt x="17" y="24"/>
                  </a:cubicBezTo>
                  <a:cubicBezTo>
                    <a:pt x="16" y="23"/>
                    <a:pt x="16" y="23"/>
                    <a:pt x="16" y="23"/>
                  </a:cubicBezTo>
                  <a:cubicBezTo>
                    <a:pt x="16" y="23"/>
                    <a:pt x="16" y="23"/>
                    <a:pt x="16" y="23"/>
                  </a:cubicBezTo>
                  <a:cubicBezTo>
                    <a:pt x="16" y="23"/>
                    <a:pt x="16" y="23"/>
                    <a:pt x="16" y="23"/>
                  </a:cubicBezTo>
                  <a:cubicBezTo>
                    <a:pt x="17" y="23"/>
                    <a:pt x="17" y="23"/>
                    <a:pt x="17" y="23"/>
                  </a:cubicBezTo>
                  <a:cubicBezTo>
                    <a:pt x="18" y="23"/>
                    <a:pt x="18" y="23"/>
                    <a:pt x="18" y="23"/>
                  </a:cubicBezTo>
                  <a:cubicBezTo>
                    <a:pt x="19" y="23"/>
                    <a:pt x="19" y="23"/>
                    <a:pt x="19" y="23"/>
                  </a:cubicBezTo>
                  <a:cubicBezTo>
                    <a:pt x="19" y="23"/>
                    <a:pt x="19" y="23"/>
                    <a:pt x="19" y="23"/>
                  </a:cubicBezTo>
                  <a:cubicBezTo>
                    <a:pt x="18" y="23"/>
                    <a:pt x="18" y="23"/>
                    <a:pt x="18" y="23"/>
                  </a:cubicBezTo>
                  <a:close/>
                  <a:moveTo>
                    <a:pt x="41" y="33"/>
                  </a:moveTo>
                  <a:cubicBezTo>
                    <a:pt x="41" y="34"/>
                    <a:pt x="41" y="34"/>
                    <a:pt x="41" y="34"/>
                  </a:cubicBezTo>
                  <a:cubicBezTo>
                    <a:pt x="40" y="34"/>
                    <a:pt x="40" y="34"/>
                    <a:pt x="40" y="34"/>
                  </a:cubicBezTo>
                  <a:cubicBezTo>
                    <a:pt x="40" y="34"/>
                    <a:pt x="40" y="34"/>
                    <a:pt x="39" y="34"/>
                  </a:cubicBezTo>
                  <a:cubicBezTo>
                    <a:pt x="39" y="34"/>
                    <a:pt x="39" y="34"/>
                    <a:pt x="39" y="34"/>
                  </a:cubicBezTo>
                  <a:cubicBezTo>
                    <a:pt x="40" y="33"/>
                    <a:pt x="40" y="33"/>
                    <a:pt x="40" y="33"/>
                  </a:cubicBezTo>
                  <a:cubicBezTo>
                    <a:pt x="40" y="33"/>
                    <a:pt x="40" y="33"/>
                    <a:pt x="40" y="33"/>
                  </a:cubicBezTo>
                  <a:cubicBezTo>
                    <a:pt x="39" y="32"/>
                    <a:pt x="39" y="32"/>
                    <a:pt x="39" y="32"/>
                  </a:cubicBezTo>
                  <a:cubicBezTo>
                    <a:pt x="38" y="30"/>
                    <a:pt x="38" y="30"/>
                    <a:pt x="38" y="30"/>
                  </a:cubicBezTo>
                  <a:cubicBezTo>
                    <a:pt x="37" y="29"/>
                    <a:pt x="37" y="29"/>
                    <a:pt x="37" y="29"/>
                  </a:cubicBezTo>
                  <a:cubicBezTo>
                    <a:pt x="37" y="29"/>
                    <a:pt x="37" y="29"/>
                    <a:pt x="37" y="29"/>
                  </a:cubicBezTo>
                  <a:cubicBezTo>
                    <a:pt x="36" y="28"/>
                    <a:pt x="36" y="28"/>
                    <a:pt x="36" y="28"/>
                  </a:cubicBezTo>
                  <a:cubicBezTo>
                    <a:pt x="36" y="27"/>
                    <a:pt x="36" y="27"/>
                    <a:pt x="36" y="27"/>
                  </a:cubicBezTo>
                  <a:cubicBezTo>
                    <a:pt x="37" y="27"/>
                    <a:pt x="37" y="27"/>
                    <a:pt x="37" y="27"/>
                  </a:cubicBezTo>
                  <a:cubicBezTo>
                    <a:pt x="37" y="28"/>
                    <a:pt x="37" y="28"/>
                    <a:pt x="37" y="28"/>
                  </a:cubicBezTo>
                  <a:cubicBezTo>
                    <a:pt x="37" y="28"/>
                    <a:pt x="39" y="30"/>
                    <a:pt x="39" y="31"/>
                  </a:cubicBezTo>
                  <a:lnTo>
                    <a:pt x="41" y="33"/>
                  </a:lnTo>
                  <a:close/>
                  <a:moveTo>
                    <a:pt x="15" y="33"/>
                  </a:moveTo>
                  <a:cubicBezTo>
                    <a:pt x="15" y="33"/>
                    <a:pt x="15" y="33"/>
                    <a:pt x="15" y="33"/>
                  </a:cubicBezTo>
                  <a:cubicBezTo>
                    <a:pt x="14" y="34"/>
                    <a:pt x="14" y="34"/>
                    <a:pt x="14" y="34"/>
                  </a:cubicBezTo>
                  <a:cubicBezTo>
                    <a:pt x="15" y="34"/>
                    <a:pt x="15" y="34"/>
                    <a:pt x="15" y="34"/>
                  </a:cubicBezTo>
                  <a:cubicBezTo>
                    <a:pt x="15" y="33"/>
                    <a:pt x="15" y="33"/>
                    <a:pt x="15" y="33"/>
                  </a:cubicBezTo>
                  <a:cubicBezTo>
                    <a:pt x="16" y="34"/>
                    <a:pt x="16" y="34"/>
                    <a:pt x="16" y="34"/>
                  </a:cubicBezTo>
                  <a:cubicBezTo>
                    <a:pt x="16" y="36"/>
                    <a:pt x="16" y="36"/>
                    <a:pt x="16" y="36"/>
                  </a:cubicBezTo>
                  <a:cubicBezTo>
                    <a:pt x="16" y="36"/>
                    <a:pt x="16" y="36"/>
                    <a:pt x="16" y="36"/>
                  </a:cubicBezTo>
                  <a:cubicBezTo>
                    <a:pt x="16" y="37"/>
                    <a:pt x="16" y="37"/>
                    <a:pt x="16" y="37"/>
                  </a:cubicBezTo>
                  <a:cubicBezTo>
                    <a:pt x="16" y="38"/>
                    <a:pt x="16" y="38"/>
                    <a:pt x="16" y="38"/>
                  </a:cubicBezTo>
                  <a:cubicBezTo>
                    <a:pt x="16" y="39"/>
                    <a:pt x="16" y="39"/>
                    <a:pt x="16" y="39"/>
                  </a:cubicBezTo>
                  <a:cubicBezTo>
                    <a:pt x="14" y="39"/>
                    <a:pt x="14" y="39"/>
                    <a:pt x="14" y="39"/>
                  </a:cubicBezTo>
                  <a:cubicBezTo>
                    <a:pt x="13" y="38"/>
                    <a:pt x="13" y="38"/>
                    <a:pt x="13" y="38"/>
                  </a:cubicBezTo>
                  <a:cubicBezTo>
                    <a:pt x="13" y="37"/>
                    <a:pt x="13" y="37"/>
                    <a:pt x="13" y="37"/>
                  </a:cubicBezTo>
                  <a:cubicBezTo>
                    <a:pt x="13" y="35"/>
                    <a:pt x="13" y="35"/>
                    <a:pt x="13" y="35"/>
                  </a:cubicBezTo>
                  <a:cubicBezTo>
                    <a:pt x="12" y="35"/>
                    <a:pt x="12" y="35"/>
                    <a:pt x="12" y="35"/>
                  </a:cubicBezTo>
                  <a:cubicBezTo>
                    <a:pt x="11" y="33"/>
                    <a:pt x="11" y="33"/>
                    <a:pt x="11" y="33"/>
                  </a:cubicBezTo>
                  <a:cubicBezTo>
                    <a:pt x="12" y="33"/>
                    <a:pt x="12" y="33"/>
                    <a:pt x="12" y="33"/>
                  </a:cubicBezTo>
                  <a:cubicBezTo>
                    <a:pt x="12" y="33"/>
                    <a:pt x="12" y="33"/>
                    <a:pt x="12" y="33"/>
                  </a:cubicBezTo>
                  <a:cubicBezTo>
                    <a:pt x="13" y="33"/>
                    <a:pt x="13" y="33"/>
                    <a:pt x="13" y="33"/>
                  </a:cubicBezTo>
                  <a:cubicBezTo>
                    <a:pt x="14" y="33"/>
                    <a:pt x="14" y="33"/>
                    <a:pt x="14" y="32"/>
                  </a:cubicBezTo>
                  <a:cubicBezTo>
                    <a:pt x="15" y="33"/>
                    <a:pt x="15" y="33"/>
                    <a:pt x="15" y="33"/>
                  </a:cubicBezTo>
                  <a:close/>
                  <a:moveTo>
                    <a:pt x="51" y="35"/>
                  </a:moveTo>
                  <a:cubicBezTo>
                    <a:pt x="50" y="36"/>
                    <a:pt x="50" y="36"/>
                    <a:pt x="50" y="36"/>
                  </a:cubicBezTo>
                  <a:cubicBezTo>
                    <a:pt x="50" y="36"/>
                    <a:pt x="50" y="36"/>
                    <a:pt x="50" y="36"/>
                  </a:cubicBezTo>
                  <a:cubicBezTo>
                    <a:pt x="50" y="35"/>
                    <a:pt x="50" y="35"/>
                    <a:pt x="50" y="35"/>
                  </a:cubicBezTo>
                  <a:cubicBezTo>
                    <a:pt x="51" y="34"/>
                    <a:pt x="51" y="34"/>
                    <a:pt x="51" y="34"/>
                  </a:cubicBezTo>
                  <a:cubicBezTo>
                    <a:pt x="51" y="34"/>
                    <a:pt x="51" y="34"/>
                    <a:pt x="51" y="34"/>
                  </a:cubicBezTo>
                  <a:cubicBezTo>
                    <a:pt x="51" y="35"/>
                    <a:pt x="51" y="35"/>
                    <a:pt x="51" y="35"/>
                  </a:cubicBezTo>
                  <a:close/>
                  <a:moveTo>
                    <a:pt x="37" y="43"/>
                  </a:moveTo>
                  <a:cubicBezTo>
                    <a:pt x="37" y="43"/>
                    <a:pt x="37" y="43"/>
                    <a:pt x="37" y="43"/>
                  </a:cubicBezTo>
                  <a:cubicBezTo>
                    <a:pt x="36" y="42"/>
                    <a:pt x="36" y="42"/>
                    <a:pt x="36" y="42"/>
                  </a:cubicBezTo>
                  <a:cubicBezTo>
                    <a:pt x="34" y="41"/>
                    <a:pt x="34" y="41"/>
                    <a:pt x="34" y="41"/>
                  </a:cubicBezTo>
                  <a:cubicBezTo>
                    <a:pt x="33" y="41"/>
                    <a:pt x="33" y="41"/>
                    <a:pt x="33" y="41"/>
                  </a:cubicBezTo>
                  <a:cubicBezTo>
                    <a:pt x="33" y="40"/>
                    <a:pt x="33" y="40"/>
                    <a:pt x="33" y="40"/>
                  </a:cubicBezTo>
                  <a:cubicBezTo>
                    <a:pt x="34" y="40"/>
                    <a:pt x="34" y="40"/>
                    <a:pt x="34" y="40"/>
                  </a:cubicBezTo>
                  <a:cubicBezTo>
                    <a:pt x="35" y="41"/>
                    <a:pt x="35" y="41"/>
                    <a:pt x="36" y="42"/>
                  </a:cubicBezTo>
                  <a:lnTo>
                    <a:pt x="37" y="43"/>
                  </a:lnTo>
                  <a:close/>
                  <a:moveTo>
                    <a:pt x="46" y="50"/>
                  </a:moveTo>
                  <a:cubicBezTo>
                    <a:pt x="45" y="47"/>
                    <a:pt x="45" y="47"/>
                    <a:pt x="45" y="47"/>
                  </a:cubicBezTo>
                  <a:cubicBezTo>
                    <a:pt x="43" y="47"/>
                    <a:pt x="43" y="47"/>
                    <a:pt x="42" y="46"/>
                  </a:cubicBezTo>
                  <a:cubicBezTo>
                    <a:pt x="42" y="46"/>
                    <a:pt x="42" y="46"/>
                    <a:pt x="42" y="46"/>
                  </a:cubicBezTo>
                  <a:cubicBezTo>
                    <a:pt x="43" y="46"/>
                    <a:pt x="43" y="46"/>
                    <a:pt x="43" y="46"/>
                  </a:cubicBezTo>
                  <a:cubicBezTo>
                    <a:pt x="43" y="45"/>
                    <a:pt x="43" y="45"/>
                    <a:pt x="43" y="45"/>
                  </a:cubicBezTo>
                  <a:cubicBezTo>
                    <a:pt x="43" y="44"/>
                    <a:pt x="42" y="43"/>
                    <a:pt x="41" y="41"/>
                  </a:cubicBezTo>
                  <a:cubicBezTo>
                    <a:pt x="41" y="41"/>
                    <a:pt x="41" y="41"/>
                    <a:pt x="41" y="41"/>
                  </a:cubicBezTo>
                  <a:cubicBezTo>
                    <a:pt x="41" y="40"/>
                    <a:pt x="41" y="40"/>
                    <a:pt x="41" y="40"/>
                  </a:cubicBezTo>
                  <a:cubicBezTo>
                    <a:pt x="42" y="41"/>
                    <a:pt x="42" y="41"/>
                    <a:pt x="42" y="41"/>
                  </a:cubicBezTo>
                  <a:cubicBezTo>
                    <a:pt x="43" y="43"/>
                    <a:pt x="43" y="43"/>
                    <a:pt x="43" y="44"/>
                  </a:cubicBezTo>
                  <a:cubicBezTo>
                    <a:pt x="44" y="46"/>
                    <a:pt x="44" y="46"/>
                    <a:pt x="44" y="46"/>
                  </a:cubicBezTo>
                  <a:cubicBezTo>
                    <a:pt x="45" y="47"/>
                    <a:pt x="45" y="47"/>
                    <a:pt x="45" y="47"/>
                  </a:cubicBezTo>
                  <a:cubicBezTo>
                    <a:pt x="46" y="48"/>
                    <a:pt x="46" y="48"/>
                    <a:pt x="46" y="48"/>
                  </a:cubicBezTo>
                  <a:cubicBezTo>
                    <a:pt x="46" y="49"/>
                    <a:pt x="46" y="49"/>
                    <a:pt x="46" y="50"/>
                  </a:cubicBezTo>
                  <a:close/>
                  <a:moveTo>
                    <a:pt x="55" y="51"/>
                  </a:moveTo>
                  <a:cubicBezTo>
                    <a:pt x="55" y="52"/>
                    <a:pt x="55" y="52"/>
                    <a:pt x="55" y="52"/>
                  </a:cubicBezTo>
                  <a:cubicBezTo>
                    <a:pt x="55" y="52"/>
                    <a:pt x="55" y="52"/>
                    <a:pt x="55" y="52"/>
                  </a:cubicBezTo>
                  <a:cubicBezTo>
                    <a:pt x="53" y="52"/>
                    <a:pt x="53" y="52"/>
                    <a:pt x="53" y="52"/>
                  </a:cubicBezTo>
                  <a:cubicBezTo>
                    <a:pt x="53" y="52"/>
                    <a:pt x="53" y="52"/>
                    <a:pt x="53" y="52"/>
                  </a:cubicBezTo>
                  <a:cubicBezTo>
                    <a:pt x="52" y="51"/>
                    <a:pt x="52" y="51"/>
                    <a:pt x="52" y="50"/>
                  </a:cubicBezTo>
                  <a:cubicBezTo>
                    <a:pt x="52" y="50"/>
                    <a:pt x="52" y="50"/>
                    <a:pt x="52" y="50"/>
                  </a:cubicBezTo>
                  <a:cubicBezTo>
                    <a:pt x="53" y="50"/>
                    <a:pt x="53" y="50"/>
                    <a:pt x="53" y="50"/>
                  </a:cubicBezTo>
                  <a:cubicBezTo>
                    <a:pt x="54" y="51"/>
                    <a:pt x="54" y="51"/>
                    <a:pt x="54" y="51"/>
                  </a:cubicBezTo>
                  <a:cubicBezTo>
                    <a:pt x="55" y="51"/>
                    <a:pt x="55" y="51"/>
                    <a:pt x="55" y="51"/>
                  </a:cubicBezTo>
                  <a:close/>
                  <a:moveTo>
                    <a:pt x="54" y="58"/>
                  </a:moveTo>
                  <a:cubicBezTo>
                    <a:pt x="53" y="58"/>
                    <a:pt x="53" y="58"/>
                    <a:pt x="53" y="58"/>
                  </a:cubicBezTo>
                  <a:cubicBezTo>
                    <a:pt x="53" y="57"/>
                    <a:pt x="53" y="57"/>
                    <a:pt x="53" y="57"/>
                  </a:cubicBezTo>
                  <a:cubicBezTo>
                    <a:pt x="55" y="56"/>
                    <a:pt x="56" y="55"/>
                    <a:pt x="56" y="55"/>
                  </a:cubicBezTo>
                  <a:cubicBezTo>
                    <a:pt x="56" y="55"/>
                    <a:pt x="56" y="55"/>
                    <a:pt x="56" y="55"/>
                  </a:cubicBezTo>
                  <a:cubicBezTo>
                    <a:pt x="57" y="54"/>
                    <a:pt x="57" y="54"/>
                    <a:pt x="57" y="54"/>
                  </a:cubicBezTo>
                  <a:cubicBezTo>
                    <a:pt x="57" y="54"/>
                    <a:pt x="57" y="54"/>
                    <a:pt x="57" y="54"/>
                  </a:cubicBezTo>
                  <a:cubicBezTo>
                    <a:pt x="57" y="53"/>
                    <a:pt x="57" y="53"/>
                    <a:pt x="57" y="53"/>
                  </a:cubicBezTo>
                  <a:cubicBezTo>
                    <a:pt x="56" y="53"/>
                    <a:pt x="56" y="53"/>
                    <a:pt x="56" y="53"/>
                  </a:cubicBezTo>
                  <a:cubicBezTo>
                    <a:pt x="56" y="52"/>
                    <a:pt x="56" y="52"/>
                    <a:pt x="56" y="52"/>
                  </a:cubicBezTo>
                  <a:cubicBezTo>
                    <a:pt x="56" y="52"/>
                    <a:pt x="56" y="52"/>
                    <a:pt x="56" y="52"/>
                  </a:cubicBezTo>
                  <a:cubicBezTo>
                    <a:pt x="58" y="51"/>
                    <a:pt x="58" y="51"/>
                    <a:pt x="58" y="51"/>
                  </a:cubicBezTo>
                  <a:cubicBezTo>
                    <a:pt x="57" y="52"/>
                    <a:pt x="57" y="52"/>
                    <a:pt x="57" y="52"/>
                  </a:cubicBezTo>
                  <a:cubicBezTo>
                    <a:pt x="58" y="54"/>
                    <a:pt x="58" y="54"/>
                    <a:pt x="58" y="54"/>
                  </a:cubicBezTo>
                  <a:cubicBezTo>
                    <a:pt x="56" y="56"/>
                    <a:pt x="56" y="56"/>
                    <a:pt x="56" y="56"/>
                  </a:cubicBezTo>
                  <a:cubicBezTo>
                    <a:pt x="55" y="57"/>
                    <a:pt x="55" y="56"/>
                    <a:pt x="54" y="58"/>
                  </a:cubicBezTo>
                  <a:close/>
                  <a:moveTo>
                    <a:pt x="67" y="55"/>
                  </a:moveTo>
                  <a:cubicBezTo>
                    <a:pt x="67" y="55"/>
                    <a:pt x="67" y="55"/>
                    <a:pt x="67" y="55"/>
                  </a:cubicBezTo>
                  <a:cubicBezTo>
                    <a:pt x="68" y="55"/>
                    <a:pt x="68" y="55"/>
                    <a:pt x="68" y="55"/>
                  </a:cubicBezTo>
                  <a:cubicBezTo>
                    <a:pt x="69" y="56"/>
                    <a:pt x="69" y="56"/>
                    <a:pt x="69" y="56"/>
                  </a:cubicBezTo>
                  <a:cubicBezTo>
                    <a:pt x="70" y="56"/>
                    <a:pt x="70" y="56"/>
                    <a:pt x="70" y="56"/>
                  </a:cubicBezTo>
                  <a:cubicBezTo>
                    <a:pt x="70" y="56"/>
                    <a:pt x="70" y="56"/>
                    <a:pt x="70" y="56"/>
                  </a:cubicBezTo>
                  <a:cubicBezTo>
                    <a:pt x="70" y="57"/>
                    <a:pt x="70" y="57"/>
                    <a:pt x="70" y="57"/>
                  </a:cubicBezTo>
                  <a:cubicBezTo>
                    <a:pt x="68" y="56"/>
                    <a:pt x="68" y="56"/>
                    <a:pt x="68" y="56"/>
                  </a:cubicBezTo>
                  <a:cubicBezTo>
                    <a:pt x="67" y="56"/>
                    <a:pt x="68" y="56"/>
                    <a:pt x="66" y="56"/>
                  </a:cubicBezTo>
                  <a:cubicBezTo>
                    <a:pt x="65" y="56"/>
                    <a:pt x="65" y="56"/>
                    <a:pt x="65" y="56"/>
                  </a:cubicBezTo>
                  <a:cubicBezTo>
                    <a:pt x="66" y="55"/>
                    <a:pt x="66" y="55"/>
                    <a:pt x="66" y="55"/>
                  </a:cubicBezTo>
                  <a:cubicBezTo>
                    <a:pt x="67" y="55"/>
                    <a:pt x="67" y="55"/>
                    <a:pt x="67" y="55"/>
                  </a:cubicBezTo>
                  <a:close/>
                  <a:moveTo>
                    <a:pt x="68" y="66"/>
                  </a:moveTo>
                  <a:cubicBezTo>
                    <a:pt x="67" y="67"/>
                    <a:pt x="67" y="67"/>
                    <a:pt x="67" y="67"/>
                  </a:cubicBezTo>
                  <a:cubicBezTo>
                    <a:pt x="66" y="66"/>
                    <a:pt x="66" y="66"/>
                    <a:pt x="66" y="66"/>
                  </a:cubicBezTo>
                  <a:cubicBezTo>
                    <a:pt x="67" y="65"/>
                    <a:pt x="67" y="65"/>
                    <a:pt x="67" y="65"/>
                  </a:cubicBezTo>
                  <a:cubicBezTo>
                    <a:pt x="68" y="66"/>
                    <a:pt x="68" y="66"/>
                    <a:pt x="68" y="66"/>
                  </a:cubicBezTo>
                  <a:close/>
                  <a:moveTo>
                    <a:pt x="67" y="70"/>
                  </a:moveTo>
                  <a:cubicBezTo>
                    <a:pt x="66" y="71"/>
                    <a:pt x="67" y="70"/>
                    <a:pt x="65" y="72"/>
                  </a:cubicBezTo>
                  <a:cubicBezTo>
                    <a:pt x="62" y="73"/>
                    <a:pt x="63" y="73"/>
                    <a:pt x="60" y="73"/>
                  </a:cubicBezTo>
                  <a:cubicBezTo>
                    <a:pt x="59" y="72"/>
                    <a:pt x="59" y="72"/>
                    <a:pt x="59" y="72"/>
                  </a:cubicBezTo>
                  <a:cubicBezTo>
                    <a:pt x="59" y="72"/>
                    <a:pt x="59" y="72"/>
                    <a:pt x="59" y="72"/>
                  </a:cubicBezTo>
                  <a:cubicBezTo>
                    <a:pt x="60" y="71"/>
                    <a:pt x="60" y="71"/>
                    <a:pt x="60" y="71"/>
                  </a:cubicBezTo>
                  <a:cubicBezTo>
                    <a:pt x="60" y="71"/>
                    <a:pt x="60" y="71"/>
                    <a:pt x="60" y="71"/>
                  </a:cubicBezTo>
                  <a:cubicBezTo>
                    <a:pt x="59" y="71"/>
                    <a:pt x="59" y="71"/>
                    <a:pt x="59" y="71"/>
                  </a:cubicBezTo>
                  <a:cubicBezTo>
                    <a:pt x="61" y="71"/>
                    <a:pt x="61" y="71"/>
                    <a:pt x="61" y="71"/>
                  </a:cubicBezTo>
                  <a:cubicBezTo>
                    <a:pt x="61" y="70"/>
                    <a:pt x="61" y="70"/>
                    <a:pt x="61" y="70"/>
                  </a:cubicBezTo>
                  <a:cubicBezTo>
                    <a:pt x="62" y="70"/>
                    <a:pt x="62" y="70"/>
                    <a:pt x="62" y="70"/>
                  </a:cubicBezTo>
                  <a:cubicBezTo>
                    <a:pt x="64" y="70"/>
                    <a:pt x="64" y="70"/>
                    <a:pt x="64" y="70"/>
                  </a:cubicBezTo>
                  <a:cubicBezTo>
                    <a:pt x="64" y="70"/>
                    <a:pt x="64" y="70"/>
                    <a:pt x="64" y="70"/>
                  </a:cubicBezTo>
                  <a:cubicBezTo>
                    <a:pt x="66" y="70"/>
                    <a:pt x="66" y="70"/>
                    <a:pt x="66" y="70"/>
                  </a:cubicBezTo>
                  <a:cubicBezTo>
                    <a:pt x="66" y="68"/>
                    <a:pt x="66" y="68"/>
                    <a:pt x="66" y="68"/>
                  </a:cubicBezTo>
                  <a:cubicBezTo>
                    <a:pt x="67" y="69"/>
                    <a:pt x="67" y="69"/>
                    <a:pt x="67" y="69"/>
                  </a:cubicBezTo>
                  <a:cubicBezTo>
                    <a:pt x="67" y="70"/>
                    <a:pt x="67" y="70"/>
                    <a:pt x="67" y="7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36">
              <a:extLst>
                <a:ext uri="{FF2B5EF4-FFF2-40B4-BE49-F238E27FC236}">
                  <a16:creationId xmlns:a16="http://schemas.microsoft.com/office/drawing/2014/main" id="{B94ED160-AADE-46E4-95B9-E456CC4869A7}"/>
                </a:ext>
              </a:extLst>
            </p:cNvPr>
            <p:cNvSpPr>
              <a:spLocks/>
            </p:cNvSpPr>
            <p:nvPr/>
          </p:nvSpPr>
          <p:spPr bwMode="auto">
            <a:xfrm>
              <a:off x="15843353" y="7653493"/>
              <a:ext cx="151975" cy="85486"/>
            </a:xfrm>
            <a:custGeom>
              <a:avLst/>
              <a:gdLst>
                <a:gd name="T0" fmla="*/ 32 w 37"/>
                <a:gd name="T1" fmla="*/ 7 h 21"/>
                <a:gd name="T2" fmla="*/ 32 w 37"/>
                <a:gd name="T3" fmla="*/ 9 h 21"/>
                <a:gd name="T4" fmla="*/ 32 w 37"/>
                <a:gd name="T5" fmla="*/ 10 h 21"/>
                <a:gd name="T6" fmla="*/ 33 w 37"/>
                <a:gd name="T7" fmla="*/ 11 h 21"/>
                <a:gd name="T8" fmla="*/ 36 w 37"/>
                <a:gd name="T9" fmla="*/ 11 h 21"/>
                <a:gd name="T10" fmla="*/ 36 w 37"/>
                <a:gd name="T11" fmla="*/ 11 h 21"/>
                <a:gd name="T12" fmla="*/ 37 w 37"/>
                <a:gd name="T13" fmla="*/ 13 h 21"/>
                <a:gd name="T14" fmla="*/ 36 w 37"/>
                <a:gd name="T15" fmla="*/ 16 h 21"/>
                <a:gd name="T16" fmla="*/ 36 w 37"/>
                <a:gd name="T17" fmla="*/ 16 h 21"/>
                <a:gd name="T18" fmla="*/ 37 w 37"/>
                <a:gd name="T19" fmla="*/ 17 h 21"/>
                <a:gd name="T20" fmla="*/ 37 w 37"/>
                <a:gd name="T21" fmla="*/ 18 h 21"/>
                <a:gd name="T22" fmla="*/ 37 w 37"/>
                <a:gd name="T23" fmla="*/ 18 h 21"/>
                <a:gd name="T24" fmla="*/ 36 w 37"/>
                <a:gd name="T25" fmla="*/ 19 h 21"/>
                <a:gd name="T26" fmla="*/ 33 w 37"/>
                <a:gd name="T27" fmla="*/ 19 h 21"/>
                <a:gd name="T28" fmla="*/ 31 w 37"/>
                <a:gd name="T29" fmla="*/ 19 h 21"/>
                <a:gd name="T30" fmla="*/ 30 w 37"/>
                <a:gd name="T31" fmla="*/ 18 h 21"/>
                <a:gd name="T32" fmla="*/ 30 w 37"/>
                <a:gd name="T33" fmla="*/ 18 h 21"/>
                <a:gd name="T34" fmla="*/ 28 w 37"/>
                <a:gd name="T35" fmla="*/ 19 h 21"/>
                <a:gd name="T36" fmla="*/ 18 w 37"/>
                <a:gd name="T37" fmla="*/ 18 h 21"/>
                <a:gd name="T38" fmla="*/ 16 w 37"/>
                <a:gd name="T39" fmla="*/ 19 h 21"/>
                <a:gd name="T40" fmla="*/ 15 w 37"/>
                <a:gd name="T41" fmla="*/ 20 h 21"/>
                <a:gd name="T42" fmla="*/ 11 w 37"/>
                <a:gd name="T43" fmla="*/ 21 h 21"/>
                <a:gd name="T44" fmla="*/ 10 w 37"/>
                <a:gd name="T45" fmla="*/ 20 h 21"/>
                <a:gd name="T46" fmla="*/ 9 w 37"/>
                <a:gd name="T47" fmla="*/ 20 h 21"/>
                <a:gd name="T48" fmla="*/ 10 w 37"/>
                <a:gd name="T49" fmla="*/ 20 h 21"/>
                <a:gd name="T50" fmla="*/ 9 w 37"/>
                <a:gd name="T51" fmla="*/ 19 h 21"/>
                <a:gd name="T52" fmla="*/ 6 w 37"/>
                <a:gd name="T53" fmla="*/ 19 h 21"/>
                <a:gd name="T54" fmla="*/ 4 w 37"/>
                <a:gd name="T55" fmla="*/ 19 h 21"/>
                <a:gd name="T56" fmla="*/ 1 w 37"/>
                <a:gd name="T57" fmla="*/ 17 h 21"/>
                <a:gd name="T58" fmla="*/ 1 w 37"/>
                <a:gd name="T59" fmla="*/ 16 h 21"/>
                <a:gd name="T60" fmla="*/ 1 w 37"/>
                <a:gd name="T61" fmla="*/ 16 h 21"/>
                <a:gd name="T62" fmla="*/ 0 w 37"/>
                <a:gd name="T63" fmla="*/ 15 h 21"/>
                <a:gd name="T64" fmla="*/ 0 w 37"/>
                <a:gd name="T65" fmla="*/ 15 h 21"/>
                <a:gd name="T66" fmla="*/ 0 w 37"/>
                <a:gd name="T67" fmla="*/ 14 h 21"/>
                <a:gd name="T68" fmla="*/ 1 w 37"/>
                <a:gd name="T69" fmla="*/ 13 h 21"/>
                <a:gd name="T70" fmla="*/ 2 w 37"/>
                <a:gd name="T71" fmla="*/ 11 h 21"/>
                <a:gd name="T72" fmla="*/ 4 w 37"/>
                <a:gd name="T73" fmla="*/ 9 h 21"/>
                <a:gd name="T74" fmla="*/ 4 w 37"/>
                <a:gd name="T75" fmla="*/ 8 h 21"/>
                <a:gd name="T76" fmla="*/ 9 w 37"/>
                <a:gd name="T77" fmla="*/ 3 h 21"/>
                <a:gd name="T78" fmla="*/ 11 w 37"/>
                <a:gd name="T79" fmla="*/ 2 h 21"/>
                <a:gd name="T80" fmla="*/ 12 w 37"/>
                <a:gd name="T81" fmla="*/ 1 h 21"/>
                <a:gd name="T82" fmla="*/ 13 w 37"/>
                <a:gd name="T83" fmla="*/ 0 h 21"/>
                <a:gd name="T84" fmla="*/ 14 w 37"/>
                <a:gd name="T85" fmla="*/ 0 h 21"/>
                <a:gd name="T86" fmla="*/ 18 w 37"/>
                <a:gd name="T87" fmla="*/ 1 h 21"/>
                <a:gd name="T88" fmla="*/ 18 w 37"/>
                <a:gd name="T89" fmla="*/ 1 h 21"/>
                <a:gd name="T90" fmla="*/ 18 w 37"/>
                <a:gd name="T91" fmla="*/ 3 h 21"/>
                <a:gd name="T92" fmla="*/ 18 w 37"/>
                <a:gd name="T93" fmla="*/ 3 h 21"/>
                <a:gd name="T94" fmla="*/ 18 w 37"/>
                <a:gd name="T95" fmla="*/ 3 h 21"/>
                <a:gd name="T96" fmla="*/ 24 w 37"/>
                <a:gd name="T97" fmla="*/ 4 h 21"/>
                <a:gd name="T98" fmla="*/ 25 w 37"/>
                <a:gd name="T99" fmla="*/ 5 h 21"/>
                <a:gd name="T100" fmla="*/ 26 w 37"/>
                <a:gd name="T101" fmla="*/ 5 h 21"/>
                <a:gd name="T102" fmla="*/ 28 w 37"/>
                <a:gd name="T103" fmla="*/ 3 h 21"/>
                <a:gd name="T104" fmla="*/ 28 w 37"/>
                <a:gd name="T105" fmla="*/ 3 h 21"/>
                <a:gd name="T106" fmla="*/ 29 w 37"/>
                <a:gd name="T107" fmla="*/ 4 h 21"/>
                <a:gd name="T108" fmla="*/ 32 w 37"/>
                <a:gd name="T109" fmla="*/ 5 h 21"/>
                <a:gd name="T110" fmla="*/ 32 w 37"/>
                <a:gd name="T111" fmla="*/ 5 h 21"/>
                <a:gd name="T112" fmla="*/ 32 w 37"/>
                <a:gd name="T113"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 h="21">
                  <a:moveTo>
                    <a:pt x="32" y="7"/>
                  </a:moveTo>
                  <a:cubicBezTo>
                    <a:pt x="32" y="7"/>
                    <a:pt x="32" y="8"/>
                    <a:pt x="32" y="9"/>
                  </a:cubicBezTo>
                  <a:cubicBezTo>
                    <a:pt x="32" y="10"/>
                    <a:pt x="32" y="10"/>
                    <a:pt x="32" y="10"/>
                  </a:cubicBezTo>
                  <a:cubicBezTo>
                    <a:pt x="33" y="11"/>
                    <a:pt x="32" y="10"/>
                    <a:pt x="33" y="11"/>
                  </a:cubicBezTo>
                  <a:cubicBezTo>
                    <a:pt x="35" y="11"/>
                    <a:pt x="34" y="11"/>
                    <a:pt x="36" y="11"/>
                  </a:cubicBezTo>
                  <a:cubicBezTo>
                    <a:pt x="36" y="11"/>
                    <a:pt x="36" y="11"/>
                    <a:pt x="36" y="11"/>
                  </a:cubicBezTo>
                  <a:cubicBezTo>
                    <a:pt x="37" y="12"/>
                    <a:pt x="37" y="12"/>
                    <a:pt x="37" y="13"/>
                  </a:cubicBezTo>
                  <a:cubicBezTo>
                    <a:pt x="37" y="14"/>
                    <a:pt x="37" y="14"/>
                    <a:pt x="36" y="16"/>
                  </a:cubicBezTo>
                  <a:cubicBezTo>
                    <a:pt x="36" y="16"/>
                    <a:pt x="36" y="16"/>
                    <a:pt x="36" y="16"/>
                  </a:cubicBezTo>
                  <a:cubicBezTo>
                    <a:pt x="37" y="16"/>
                    <a:pt x="37" y="16"/>
                    <a:pt x="37" y="17"/>
                  </a:cubicBezTo>
                  <a:cubicBezTo>
                    <a:pt x="37" y="18"/>
                    <a:pt x="37" y="18"/>
                    <a:pt x="37" y="18"/>
                  </a:cubicBezTo>
                  <a:cubicBezTo>
                    <a:pt x="37" y="18"/>
                    <a:pt x="37" y="18"/>
                    <a:pt x="37" y="18"/>
                  </a:cubicBezTo>
                  <a:cubicBezTo>
                    <a:pt x="36" y="19"/>
                    <a:pt x="36" y="19"/>
                    <a:pt x="36" y="19"/>
                  </a:cubicBezTo>
                  <a:cubicBezTo>
                    <a:pt x="35" y="18"/>
                    <a:pt x="35" y="18"/>
                    <a:pt x="33" y="19"/>
                  </a:cubicBezTo>
                  <a:cubicBezTo>
                    <a:pt x="31" y="19"/>
                    <a:pt x="31" y="19"/>
                    <a:pt x="31" y="19"/>
                  </a:cubicBezTo>
                  <a:cubicBezTo>
                    <a:pt x="30" y="18"/>
                    <a:pt x="30" y="18"/>
                    <a:pt x="30" y="18"/>
                  </a:cubicBezTo>
                  <a:cubicBezTo>
                    <a:pt x="30" y="18"/>
                    <a:pt x="30" y="18"/>
                    <a:pt x="30" y="18"/>
                  </a:cubicBezTo>
                  <a:cubicBezTo>
                    <a:pt x="28" y="19"/>
                    <a:pt x="28" y="19"/>
                    <a:pt x="28" y="19"/>
                  </a:cubicBezTo>
                  <a:cubicBezTo>
                    <a:pt x="22" y="19"/>
                    <a:pt x="24" y="21"/>
                    <a:pt x="18" y="18"/>
                  </a:cubicBezTo>
                  <a:cubicBezTo>
                    <a:pt x="17" y="18"/>
                    <a:pt x="17" y="19"/>
                    <a:pt x="16" y="19"/>
                  </a:cubicBezTo>
                  <a:cubicBezTo>
                    <a:pt x="15" y="20"/>
                    <a:pt x="15" y="20"/>
                    <a:pt x="15" y="20"/>
                  </a:cubicBezTo>
                  <a:cubicBezTo>
                    <a:pt x="13" y="20"/>
                    <a:pt x="14" y="20"/>
                    <a:pt x="11" y="21"/>
                  </a:cubicBezTo>
                  <a:cubicBezTo>
                    <a:pt x="11" y="20"/>
                    <a:pt x="11" y="20"/>
                    <a:pt x="10" y="20"/>
                  </a:cubicBezTo>
                  <a:cubicBezTo>
                    <a:pt x="9" y="20"/>
                    <a:pt x="9" y="20"/>
                    <a:pt x="9" y="20"/>
                  </a:cubicBezTo>
                  <a:cubicBezTo>
                    <a:pt x="10" y="20"/>
                    <a:pt x="10" y="20"/>
                    <a:pt x="10" y="20"/>
                  </a:cubicBezTo>
                  <a:cubicBezTo>
                    <a:pt x="9" y="20"/>
                    <a:pt x="9" y="20"/>
                    <a:pt x="9" y="19"/>
                  </a:cubicBezTo>
                  <a:cubicBezTo>
                    <a:pt x="8" y="19"/>
                    <a:pt x="8" y="19"/>
                    <a:pt x="6" y="19"/>
                  </a:cubicBezTo>
                  <a:cubicBezTo>
                    <a:pt x="4" y="19"/>
                    <a:pt x="4" y="19"/>
                    <a:pt x="4" y="19"/>
                  </a:cubicBezTo>
                  <a:cubicBezTo>
                    <a:pt x="1" y="18"/>
                    <a:pt x="4" y="19"/>
                    <a:pt x="1" y="17"/>
                  </a:cubicBezTo>
                  <a:cubicBezTo>
                    <a:pt x="1" y="16"/>
                    <a:pt x="1" y="16"/>
                    <a:pt x="1" y="16"/>
                  </a:cubicBezTo>
                  <a:cubicBezTo>
                    <a:pt x="1" y="16"/>
                    <a:pt x="1" y="16"/>
                    <a:pt x="1" y="16"/>
                  </a:cubicBezTo>
                  <a:cubicBezTo>
                    <a:pt x="0" y="15"/>
                    <a:pt x="0" y="15"/>
                    <a:pt x="0" y="15"/>
                  </a:cubicBezTo>
                  <a:cubicBezTo>
                    <a:pt x="0" y="15"/>
                    <a:pt x="0" y="15"/>
                    <a:pt x="0" y="15"/>
                  </a:cubicBezTo>
                  <a:cubicBezTo>
                    <a:pt x="0" y="14"/>
                    <a:pt x="0" y="14"/>
                    <a:pt x="0" y="14"/>
                  </a:cubicBezTo>
                  <a:cubicBezTo>
                    <a:pt x="1" y="13"/>
                    <a:pt x="1" y="13"/>
                    <a:pt x="1" y="13"/>
                  </a:cubicBezTo>
                  <a:cubicBezTo>
                    <a:pt x="2" y="13"/>
                    <a:pt x="2" y="11"/>
                    <a:pt x="2" y="11"/>
                  </a:cubicBezTo>
                  <a:cubicBezTo>
                    <a:pt x="3" y="10"/>
                    <a:pt x="3" y="10"/>
                    <a:pt x="4" y="9"/>
                  </a:cubicBezTo>
                  <a:cubicBezTo>
                    <a:pt x="4" y="8"/>
                    <a:pt x="4" y="8"/>
                    <a:pt x="4" y="8"/>
                  </a:cubicBezTo>
                  <a:cubicBezTo>
                    <a:pt x="5" y="7"/>
                    <a:pt x="8" y="3"/>
                    <a:pt x="9" y="3"/>
                  </a:cubicBezTo>
                  <a:cubicBezTo>
                    <a:pt x="10" y="2"/>
                    <a:pt x="10" y="2"/>
                    <a:pt x="11" y="2"/>
                  </a:cubicBezTo>
                  <a:cubicBezTo>
                    <a:pt x="12" y="1"/>
                    <a:pt x="12" y="1"/>
                    <a:pt x="12" y="1"/>
                  </a:cubicBezTo>
                  <a:cubicBezTo>
                    <a:pt x="13" y="0"/>
                    <a:pt x="13" y="0"/>
                    <a:pt x="13" y="0"/>
                  </a:cubicBezTo>
                  <a:cubicBezTo>
                    <a:pt x="14" y="0"/>
                    <a:pt x="14" y="0"/>
                    <a:pt x="14" y="0"/>
                  </a:cubicBezTo>
                  <a:cubicBezTo>
                    <a:pt x="15" y="0"/>
                    <a:pt x="15" y="0"/>
                    <a:pt x="18" y="1"/>
                  </a:cubicBezTo>
                  <a:cubicBezTo>
                    <a:pt x="18" y="1"/>
                    <a:pt x="18" y="1"/>
                    <a:pt x="18" y="1"/>
                  </a:cubicBezTo>
                  <a:cubicBezTo>
                    <a:pt x="18" y="2"/>
                    <a:pt x="18" y="2"/>
                    <a:pt x="18" y="3"/>
                  </a:cubicBezTo>
                  <a:cubicBezTo>
                    <a:pt x="18" y="3"/>
                    <a:pt x="18" y="3"/>
                    <a:pt x="18" y="3"/>
                  </a:cubicBezTo>
                  <a:cubicBezTo>
                    <a:pt x="18" y="3"/>
                    <a:pt x="18" y="3"/>
                    <a:pt x="18" y="3"/>
                  </a:cubicBezTo>
                  <a:cubicBezTo>
                    <a:pt x="22" y="4"/>
                    <a:pt x="20" y="3"/>
                    <a:pt x="24" y="4"/>
                  </a:cubicBezTo>
                  <a:cubicBezTo>
                    <a:pt x="25" y="4"/>
                    <a:pt x="25" y="4"/>
                    <a:pt x="25" y="5"/>
                  </a:cubicBezTo>
                  <a:cubicBezTo>
                    <a:pt x="26" y="5"/>
                    <a:pt x="26" y="5"/>
                    <a:pt x="26" y="5"/>
                  </a:cubicBezTo>
                  <a:cubicBezTo>
                    <a:pt x="27" y="4"/>
                    <a:pt x="27" y="4"/>
                    <a:pt x="28" y="3"/>
                  </a:cubicBezTo>
                  <a:cubicBezTo>
                    <a:pt x="28" y="3"/>
                    <a:pt x="28" y="3"/>
                    <a:pt x="28" y="3"/>
                  </a:cubicBezTo>
                  <a:cubicBezTo>
                    <a:pt x="29" y="3"/>
                    <a:pt x="28" y="3"/>
                    <a:pt x="29" y="4"/>
                  </a:cubicBezTo>
                  <a:cubicBezTo>
                    <a:pt x="31" y="5"/>
                    <a:pt x="30" y="4"/>
                    <a:pt x="32" y="5"/>
                  </a:cubicBezTo>
                  <a:cubicBezTo>
                    <a:pt x="32" y="5"/>
                    <a:pt x="32" y="5"/>
                    <a:pt x="32" y="5"/>
                  </a:cubicBezTo>
                  <a:cubicBezTo>
                    <a:pt x="32" y="6"/>
                    <a:pt x="32" y="7"/>
                    <a:pt x="32" y="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37">
              <a:extLst>
                <a:ext uri="{FF2B5EF4-FFF2-40B4-BE49-F238E27FC236}">
                  <a16:creationId xmlns:a16="http://schemas.microsoft.com/office/drawing/2014/main" id="{0795AC91-5688-4211-B877-EE348395119C}"/>
                </a:ext>
              </a:extLst>
            </p:cNvPr>
            <p:cNvSpPr>
              <a:spLocks/>
            </p:cNvSpPr>
            <p:nvPr/>
          </p:nvSpPr>
          <p:spPr bwMode="auto">
            <a:xfrm>
              <a:off x="11849269" y="12051261"/>
              <a:ext cx="9498" cy="4751"/>
            </a:xfrm>
            <a:custGeom>
              <a:avLst/>
              <a:gdLst>
                <a:gd name="T0" fmla="*/ 1 w 2"/>
                <a:gd name="T1" fmla="*/ 1 h 1"/>
                <a:gd name="T2" fmla="*/ 1 w 2"/>
                <a:gd name="T3" fmla="*/ 1 h 1"/>
                <a:gd name="T4" fmla="*/ 1 w 2"/>
                <a:gd name="T5" fmla="*/ 1 h 1"/>
                <a:gd name="T6" fmla="*/ 0 w 2"/>
                <a:gd name="T7" fmla="*/ 1 h 1"/>
                <a:gd name="T8" fmla="*/ 0 w 2"/>
                <a:gd name="T9" fmla="*/ 1 h 1"/>
                <a:gd name="T10" fmla="*/ 0 w 2"/>
                <a:gd name="T11" fmla="*/ 1 h 1"/>
                <a:gd name="T12" fmla="*/ 0 w 2"/>
                <a:gd name="T13" fmla="*/ 0 h 1"/>
                <a:gd name="T14" fmla="*/ 0 w 2"/>
                <a:gd name="T15" fmla="*/ 0 h 1"/>
                <a:gd name="T16" fmla="*/ 1 w 2"/>
                <a:gd name="T17" fmla="*/ 0 h 1"/>
                <a:gd name="T18" fmla="*/ 1 w 2"/>
                <a:gd name="T19" fmla="*/ 0 h 1"/>
                <a:gd name="T20" fmla="*/ 2 w 2"/>
                <a:gd name="T21" fmla="*/ 0 h 1"/>
                <a:gd name="T22" fmla="*/ 2 w 2"/>
                <a:gd name="T23" fmla="*/ 0 h 1"/>
                <a:gd name="T24" fmla="*/ 1 w 2"/>
                <a:gd name="T2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1">
                  <a:moveTo>
                    <a:pt x="1" y="1"/>
                  </a:move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0"/>
                  </a:cubicBezTo>
                  <a:cubicBezTo>
                    <a:pt x="1" y="0"/>
                    <a:pt x="1" y="0"/>
                    <a:pt x="1" y="0"/>
                  </a:cubicBezTo>
                  <a:cubicBezTo>
                    <a:pt x="2" y="0"/>
                    <a:pt x="2" y="0"/>
                    <a:pt x="2" y="0"/>
                  </a:cubicBezTo>
                  <a:cubicBezTo>
                    <a:pt x="2" y="0"/>
                    <a:pt x="2" y="0"/>
                    <a:pt x="2" y="0"/>
                  </a:cubicBezTo>
                  <a:cubicBezTo>
                    <a:pt x="2" y="1"/>
                    <a:pt x="2" y="1"/>
                    <a:pt x="1"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38">
              <a:extLst>
                <a:ext uri="{FF2B5EF4-FFF2-40B4-BE49-F238E27FC236}">
                  <a16:creationId xmlns:a16="http://schemas.microsoft.com/office/drawing/2014/main" id="{AE802866-EF78-4A07-8AE3-CC7113259E7C}"/>
                </a:ext>
              </a:extLst>
            </p:cNvPr>
            <p:cNvSpPr>
              <a:spLocks/>
            </p:cNvSpPr>
            <p:nvPr/>
          </p:nvSpPr>
          <p:spPr bwMode="auto">
            <a:xfrm>
              <a:off x="12628139" y="9861876"/>
              <a:ext cx="436927" cy="460675"/>
            </a:xfrm>
            <a:custGeom>
              <a:avLst/>
              <a:gdLst>
                <a:gd name="T0" fmla="*/ 59 w 105"/>
                <a:gd name="T1" fmla="*/ 2 h 110"/>
                <a:gd name="T2" fmla="*/ 65 w 105"/>
                <a:gd name="T3" fmla="*/ 11 h 110"/>
                <a:gd name="T4" fmla="*/ 67 w 105"/>
                <a:gd name="T5" fmla="*/ 14 h 110"/>
                <a:gd name="T6" fmla="*/ 67 w 105"/>
                <a:gd name="T7" fmla="*/ 16 h 110"/>
                <a:gd name="T8" fmla="*/ 80 w 105"/>
                <a:gd name="T9" fmla="*/ 27 h 110"/>
                <a:gd name="T10" fmla="*/ 81 w 105"/>
                <a:gd name="T11" fmla="*/ 28 h 110"/>
                <a:gd name="T12" fmla="*/ 86 w 105"/>
                <a:gd name="T13" fmla="*/ 32 h 110"/>
                <a:gd name="T14" fmla="*/ 87 w 105"/>
                <a:gd name="T15" fmla="*/ 33 h 110"/>
                <a:gd name="T16" fmla="*/ 86 w 105"/>
                <a:gd name="T17" fmla="*/ 39 h 110"/>
                <a:gd name="T18" fmla="*/ 90 w 105"/>
                <a:gd name="T19" fmla="*/ 45 h 110"/>
                <a:gd name="T20" fmla="*/ 101 w 105"/>
                <a:gd name="T21" fmla="*/ 48 h 110"/>
                <a:gd name="T22" fmla="*/ 101 w 105"/>
                <a:gd name="T23" fmla="*/ 50 h 110"/>
                <a:gd name="T24" fmla="*/ 102 w 105"/>
                <a:gd name="T25" fmla="*/ 51 h 110"/>
                <a:gd name="T26" fmla="*/ 102 w 105"/>
                <a:gd name="T27" fmla="*/ 51 h 110"/>
                <a:gd name="T28" fmla="*/ 105 w 105"/>
                <a:gd name="T29" fmla="*/ 53 h 110"/>
                <a:gd name="T30" fmla="*/ 101 w 105"/>
                <a:gd name="T31" fmla="*/ 54 h 110"/>
                <a:gd name="T32" fmla="*/ 99 w 105"/>
                <a:gd name="T33" fmla="*/ 56 h 110"/>
                <a:gd name="T34" fmla="*/ 89 w 105"/>
                <a:gd name="T35" fmla="*/ 62 h 110"/>
                <a:gd name="T36" fmla="*/ 89 w 105"/>
                <a:gd name="T37" fmla="*/ 63 h 110"/>
                <a:gd name="T38" fmla="*/ 87 w 105"/>
                <a:gd name="T39" fmla="*/ 64 h 110"/>
                <a:gd name="T40" fmla="*/ 87 w 105"/>
                <a:gd name="T41" fmla="*/ 65 h 110"/>
                <a:gd name="T42" fmla="*/ 85 w 105"/>
                <a:gd name="T43" fmla="*/ 66 h 110"/>
                <a:gd name="T44" fmla="*/ 84 w 105"/>
                <a:gd name="T45" fmla="*/ 67 h 110"/>
                <a:gd name="T46" fmla="*/ 82 w 105"/>
                <a:gd name="T47" fmla="*/ 68 h 110"/>
                <a:gd name="T48" fmla="*/ 80 w 105"/>
                <a:gd name="T49" fmla="*/ 69 h 110"/>
                <a:gd name="T50" fmla="*/ 77 w 105"/>
                <a:gd name="T51" fmla="*/ 78 h 110"/>
                <a:gd name="T52" fmla="*/ 72 w 105"/>
                <a:gd name="T53" fmla="*/ 82 h 110"/>
                <a:gd name="T54" fmla="*/ 66 w 105"/>
                <a:gd name="T55" fmla="*/ 84 h 110"/>
                <a:gd name="T56" fmla="*/ 61 w 105"/>
                <a:gd name="T57" fmla="*/ 96 h 110"/>
                <a:gd name="T58" fmla="*/ 55 w 105"/>
                <a:gd name="T59" fmla="*/ 97 h 110"/>
                <a:gd name="T60" fmla="*/ 47 w 105"/>
                <a:gd name="T61" fmla="*/ 95 h 110"/>
                <a:gd name="T62" fmla="*/ 44 w 105"/>
                <a:gd name="T63" fmla="*/ 94 h 110"/>
                <a:gd name="T64" fmla="*/ 34 w 105"/>
                <a:gd name="T65" fmla="*/ 91 h 110"/>
                <a:gd name="T66" fmla="*/ 32 w 105"/>
                <a:gd name="T67" fmla="*/ 93 h 110"/>
                <a:gd name="T68" fmla="*/ 25 w 105"/>
                <a:gd name="T69" fmla="*/ 104 h 110"/>
                <a:gd name="T70" fmla="*/ 23 w 105"/>
                <a:gd name="T71" fmla="*/ 107 h 110"/>
                <a:gd name="T72" fmla="*/ 20 w 105"/>
                <a:gd name="T73" fmla="*/ 108 h 110"/>
                <a:gd name="T74" fmla="*/ 19 w 105"/>
                <a:gd name="T75" fmla="*/ 110 h 110"/>
                <a:gd name="T76" fmla="*/ 16 w 105"/>
                <a:gd name="T77" fmla="*/ 110 h 110"/>
                <a:gd name="T78" fmla="*/ 10 w 105"/>
                <a:gd name="T79" fmla="*/ 109 h 110"/>
                <a:gd name="T80" fmla="*/ 8 w 105"/>
                <a:gd name="T81" fmla="*/ 110 h 110"/>
                <a:gd name="T82" fmla="*/ 7 w 105"/>
                <a:gd name="T83" fmla="*/ 105 h 110"/>
                <a:gd name="T84" fmla="*/ 9 w 105"/>
                <a:gd name="T85" fmla="*/ 101 h 110"/>
                <a:gd name="T86" fmla="*/ 4 w 105"/>
                <a:gd name="T87" fmla="*/ 87 h 110"/>
                <a:gd name="T88" fmla="*/ 0 w 105"/>
                <a:gd name="T89" fmla="*/ 50 h 110"/>
                <a:gd name="T90" fmla="*/ 11 w 105"/>
                <a:gd name="T91" fmla="*/ 7 h 110"/>
                <a:gd name="T92" fmla="*/ 37 w 105"/>
                <a:gd name="T93" fmla="*/ 3 h 110"/>
                <a:gd name="T94" fmla="*/ 40 w 105"/>
                <a:gd name="T95" fmla="*/ 8 h 110"/>
                <a:gd name="T96" fmla="*/ 42 w 105"/>
                <a:gd name="T97" fmla="*/ 8 h 110"/>
                <a:gd name="T98" fmla="*/ 50 w 105"/>
                <a:gd name="T99" fmla="*/ 3 h 110"/>
                <a:gd name="T100" fmla="*/ 54 w 105"/>
                <a:gd name="T101" fmla="*/ 1 h 110"/>
                <a:gd name="T102" fmla="*/ 59 w 105"/>
                <a:gd name="T103" fmla="*/ 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110">
                  <a:moveTo>
                    <a:pt x="59" y="1"/>
                  </a:moveTo>
                  <a:cubicBezTo>
                    <a:pt x="59" y="1"/>
                    <a:pt x="59" y="1"/>
                    <a:pt x="59" y="2"/>
                  </a:cubicBezTo>
                  <a:cubicBezTo>
                    <a:pt x="59" y="3"/>
                    <a:pt x="60" y="4"/>
                    <a:pt x="61" y="5"/>
                  </a:cubicBezTo>
                  <a:cubicBezTo>
                    <a:pt x="62" y="8"/>
                    <a:pt x="61" y="6"/>
                    <a:pt x="65" y="11"/>
                  </a:cubicBezTo>
                  <a:cubicBezTo>
                    <a:pt x="65" y="12"/>
                    <a:pt x="65" y="11"/>
                    <a:pt x="65" y="12"/>
                  </a:cubicBezTo>
                  <a:cubicBezTo>
                    <a:pt x="67" y="14"/>
                    <a:pt x="67" y="14"/>
                    <a:pt x="67" y="14"/>
                  </a:cubicBezTo>
                  <a:cubicBezTo>
                    <a:pt x="67" y="15"/>
                    <a:pt x="67" y="15"/>
                    <a:pt x="67" y="15"/>
                  </a:cubicBezTo>
                  <a:cubicBezTo>
                    <a:pt x="67" y="16"/>
                    <a:pt x="67" y="16"/>
                    <a:pt x="67" y="16"/>
                  </a:cubicBezTo>
                  <a:cubicBezTo>
                    <a:pt x="69" y="20"/>
                    <a:pt x="68" y="19"/>
                    <a:pt x="69" y="21"/>
                  </a:cubicBezTo>
                  <a:cubicBezTo>
                    <a:pt x="73" y="23"/>
                    <a:pt x="71" y="24"/>
                    <a:pt x="80" y="27"/>
                  </a:cubicBezTo>
                  <a:cubicBezTo>
                    <a:pt x="81" y="28"/>
                    <a:pt x="81" y="28"/>
                    <a:pt x="81" y="28"/>
                  </a:cubicBezTo>
                  <a:cubicBezTo>
                    <a:pt x="81" y="28"/>
                    <a:pt x="81" y="28"/>
                    <a:pt x="81" y="28"/>
                  </a:cubicBezTo>
                  <a:cubicBezTo>
                    <a:pt x="82" y="30"/>
                    <a:pt x="82" y="31"/>
                    <a:pt x="82" y="32"/>
                  </a:cubicBezTo>
                  <a:cubicBezTo>
                    <a:pt x="84" y="32"/>
                    <a:pt x="84" y="32"/>
                    <a:pt x="86" y="32"/>
                  </a:cubicBezTo>
                  <a:cubicBezTo>
                    <a:pt x="86" y="33"/>
                    <a:pt x="86" y="33"/>
                    <a:pt x="86" y="33"/>
                  </a:cubicBezTo>
                  <a:cubicBezTo>
                    <a:pt x="87" y="33"/>
                    <a:pt x="87" y="33"/>
                    <a:pt x="87" y="33"/>
                  </a:cubicBezTo>
                  <a:cubicBezTo>
                    <a:pt x="86" y="34"/>
                    <a:pt x="86" y="35"/>
                    <a:pt x="87" y="36"/>
                  </a:cubicBezTo>
                  <a:cubicBezTo>
                    <a:pt x="86" y="37"/>
                    <a:pt x="86" y="38"/>
                    <a:pt x="86" y="39"/>
                  </a:cubicBezTo>
                  <a:cubicBezTo>
                    <a:pt x="86" y="40"/>
                    <a:pt x="86" y="40"/>
                    <a:pt x="86" y="40"/>
                  </a:cubicBezTo>
                  <a:cubicBezTo>
                    <a:pt x="92" y="45"/>
                    <a:pt x="87" y="41"/>
                    <a:pt x="90" y="45"/>
                  </a:cubicBezTo>
                  <a:cubicBezTo>
                    <a:pt x="90" y="45"/>
                    <a:pt x="90" y="45"/>
                    <a:pt x="90" y="45"/>
                  </a:cubicBezTo>
                  <a:cubicBezTo>
                    <a:pt x="95" y="46"/>
                    <a:pt x="100" y="47"/>
                    <a:pt x="101" y="48"/>
                  </a:cubicBezTo>
                  <a:cubicBezTo>
                    <a:pt x="102" y="48"/>
                    <a:pt x="102" y="48"/>
                    <a:pt x="102" y="48"/>
                  </a:cubicBezTo>
                  <a:cubicBezTo>
                    <a:pt x="101" y="50"/>
                    <a:pt x="101" y="50"/>
                    <a:pt x="101" y="50"/>
                  </a:cubicBezTo>
                  <a:cubicBezTo>
                    <a:pt x="101" y="50"/>
                    <a:pt x="101" y="50"/>
                    <a:pt x="101" y="50"/>
                  </a:cubicBezTo>
                  <a:cubicBezTo>
                    <a:pt x="102" y="51"/>
                    <a:pt x="102" y="51"/>
                    <a:pt x="102" y="51"/>
                  </a:cubicBezTo>
                  <a:cubicBezTo>
                    <a:pt x="102" y="51"/>
                    <a:pt x="102" y="51"/>
                    <a:pt x="102" y="51"/>
                  </a:cubicBezTo>
                  <a:cubicBezTo>
                    <a:pt x="102" y="51"/>
                    <a:pt x="102" y="51"/>
                    <a:pt x="102" y="51"/>
                  </a:cubicBezTo>
                  <a:cubicBezTo>
                    <a:pt x="104" y="51"/>
                    <a:pt x="104" y="51"/>
                    <a:pt x="104" y="51"/>
                  </a:cubicBezTo>
                  <a:cubicBezTo>
                    <a:pt x="105" y="53"/>
                    <a:pt x="105" y="52"/>
                    <a:pt x="105" y="53"/>
                  </a:cubicBezTo>
                  <a:cubicBezTo>
                    <a:pt x="103" y="53"/>
                    <a:pt x="103" y="53"/>
                    <a:pt x="103" y="53"/>
                  </a:cubicBezTo>
                  <a:cubicBezTo>
                    <a:pt x="101" y="54"/>
                    <a:pt x="101" y="54"/>
                    <a:pt x="101" y="54"/>
                  </a:cubicBezTo>
                  <a:cubicBezTo>
                    <a:pt x="101" y="55"/>
                    <a:pt x="101" y="55"/>
                    <a:pt x="101" y="55"/>
                  </a:cubicBezTo>
                  <a:cubicBezTo>
                    <a:pt x="99" y="56"/>
                    <a:pt x="99" y="56"/>
                    <a:pt x="99" y="56"/>
                  </a:cubicBezTo>
                  <a:cubicBezTo>
                    <a:pt x="97" y="57"/>
                    <a:pt x="97" y="57"/>
                    <a:pt x="94" y="58"/>
                  </a:cubicBezTo>
                  <a:cubicBezTo>
                    <a:pt x="92" y="59"/>
                    <a:pt x="92" y="59"/>
                    <a:pt x="89" y="62"/>
                  </a:cubicBezTo>
                  <a:cubicBezTo>
                    <a:pt x="89" y="63"/>
                    <a:pt x="89" y="63"/>
                    <a:pt x="89" y="63"/>
                  </a:cubicBezTo>
                  <a:cubicBezTo>
                    <a:pt x="89" y="63"/>
                    <a:pt x="89" y="63"/>
                    <a:pt x="89" y="63"/>
                  </a:cubicBezTo>
                  <a:cubicBezTo>
                    <a:pt x="88" y="64"/>
                    <a:pt x="88" y="64"/>
                    <a:pt x="88" y="64"/>
                  </a:cubicBezTo>
                  <a:cubicBezTo>
                    <a:pt x="87" y="64"/>
                    <a:pt x="87" y="64"/>
                    <a:pt x="87" y="64"/>
                  </a:cubicBezTo>
                  <a:cubicBezTo>
                    <a:pt x="87" y="65"/>
                    <a:pt x="87" y="65"/>
                    <a:pt x="87" y="65"/>
                  </a:cubicBezTo>
                  <a:cubicBezTo>
                    <a:pt x="87" y="65"/>
                    <a:pt x="87" y="65"/>
                    <a:pt x="87" y="65"/>
                  </a:cubicBezTo>
                  <a:cubicBezTo>
                    <a:pt x="86" y="65"/>
                    <a:pt x="86" y="65"/>
                    <a:pt x="86" y="65"/>
                  </a:cubicBezTo>
                  <a:cubicBezTo>
                    <a:pt x="85" y="66"/>
                    <a:pt x="85" y="66"/>
                    <a:pt x="85" y="66"/>
                  </a:cubicBezTo>
                  <a:cubicBezTo>
                    <a:pt x="85" y="67"/>
                    <a:pt x="85" y="67"/>
                    <a:pt x="85" y="67"/>
                  </a:cubicBezTo>
                  <a:cubicBezTo>
                    <a:pt x="84" y="67"/>
                    <a:pt x="84" y="67"/>
                    <a:pt x="84" y="67"/>
                  </a:cubicBezTo>
                  <a:cubicBezTo>
                    <a:pt x="83" y="67"/>
                    <a:pt x="83" y="67"/>
                    <a:pt x="83" y="67"/>
                  </a:cubicBezTo>
                  <a:cubicBezTo>
                    <a:pt x="82" y="68"/>
                    <a:pt x="82" y="68"/>
                    <a:pt x="82" y="68"/>
                  </a:cubicBezTo>
                  <a:cubicBezTo>
                    <a:pt x="81" y="69"/>
                    <a:pt x="81" y="68"/>
                    <a:pt x="81" y="69"/>
                  </a:cubicBezTo>
                  <a:cubicBezTo>
                    <a:pt x="80" y="69"/>
                    <a:pt x="80" y="69"/>
                    <a:pt x="80" y="69"/>
                  </a:cubicBezTo>
                  <a:cubicBezTo>
                    <a:pt x="80" y="70"/>
                    <a:pt x="80" y="69"/>
                    <a:pt x="79" y="71"/>
                  </a:cubicBezTo>
                  <a:cubicBezTo>
                    <a:pt x="78" y="72"/>
                    <a:pt x="77" y="77"/>
                    <a:pt x="77" y="78"/>
                  </a:cubicBezTo>
                  <a:cubicBezTo>
                    <a:pt x="75" y="80"/>
                    <a:pt x="74" y="80"/>
                    <a:pt x="73" y="82"/>
                  </a:cubicBezTo>
                  <a:cubicBezTo>
                    <a:pt x="72" y="82"/>
                    <a:pt x="72" y="82"/>
                    <a:pt x="72" y="82"/>
                  </a:cubicBezTo>
                  <a:cubicBezTo>
                    <a:pt x="68" y="83"/>
                    <a:pt x="69" y="83"/>
                    <a:pt x="66" y="84"/>
                  </a:cubicBezTo>
                  <a:cubicBezTo>
                    <a:pt x="66" y="84"/>
                    <a:pt x="66" y="84"/>
                    <a:pt x="66" y="84"/>
                  </a:cubicBezTo>
                  <a:cubicBezTo>
                    <a:pt x="66" y="87"/>
                    <a:pt x="64" y="92"/>
                    <a:pt x="63" y="95"/>
                  </a:cubicBezTo>
                  <a:cubicBezTo>
                    <a:pt x="62" y="95"/>
                    <a:pt x="62" y="95"/>
                    <a:pt x="61" y="96"/>
                  </a:cubicBezTo>
                  <a:cubicBezTo>
                    <a:pt x="59" y="97"/>
                    <a:pt x="59" y="96"/>
                    <a:pt x="56" y="96"/>
                  </a:cubicBezTo>
                  <a:cubicBezTo>
                    <a:pt x="55" y="97"/>
                    <a:pt x="55" y="97"/>
                    <a:pt x="55" y="97"/>
                  </a:cubicBezTo>
                  <a:cubicBezTo>
                    <a:pt x="52" y="97"/>
                    <a:pt x="51" y="96"/>
                    <a:pt x="49" y="96"/>
                  </a:cubicBezTo>
                  <a:cubicBezTo>
                    <a:pt x="47" y="95"/>
                    <a:pt x="47" y="95"/>
                    <a:pt x="47" y="95"/>
                  </a:cubicBezTo>
                  <a:cubicBezTo>
                    <a:pt x="46" y="95"/>
                    <a:pt x="46" y="95"/>
                    <a:pt x="45" y="95"/>
                  </a:cubicBezTo>
                  <a:cubicBezTo>
                    <a:pt x="44" y="94"/>
                    <a:pt x="44" y="94"/>
                    <a:pt x="44" y="94"/>
                  </a:cubicBezTo>
                  <a:cubicBezTo>
                    <a:pt x="40" y="91"/>
                    <a:pt x="38" y="91"/>
                    <a:pt x="37" y="90"/>
                  </a:cubicBezTo>
                  <a:cubicBezTo>
                    <a:pt x="36" y="91"/>
                    <a:pt x="35" y="91"/>
                    <a:pt x="34" y="91"/>
                  </a:cubicBezTo>
                  <a:cubicBezTo>
                    <a:pt x="33" y="92"/>
                    <a:pt x="33" y="92"/>
                    <a:pt x="33" y="92"/>
                  </a:cubicBezTo>
                  <a:cubicBezTo>
                    <a:pt x="32" y="93"/>
                    <a:pt x="32" y="93"/>
                    <a:pt x="32" y="93"/>
                  </a:cubicBezTo>
                  <a:cubicBezTo>
                    <a:pt x="32" y="95"/>
                    <a:pt x="30" y="100"/>
                    <a:pt x="29" y="102"/>
                  </a:cubicBezTo>
                  <a:cubicBezTo>
                    <a:pt x="27" y="102"/>
                    <a:pt x="26" y="103"/>
                    <a:pt x="25" y="104"/>
                  </a:cubicBezTo>
                  <a:cubicBezTo>
                    <a:pt x="24" y="107"/>
                    <a:pt x="24" y="107"/>
                    <a:pt x="24" y="107"/>
                  </a:cubicBezTo>
                  <a:cubicBezTo>
                    <a:pt x="23" y="107"/>
                    <a:pt x="23" y="107"/>
                    <a:pt x="23" y="107"/>
                  </a:cubicBezTo>
                  <a:cubicBezTo>
                    <a:pt x="21" y="108"/>
                    <a:pt x="22" y="108"/>
                    <a:pt x="21" y="108"/>
                  </a:cubicBezTo>
                  <a:cubicBezTo>
                    <a:pt x="20" y="108"/>
                    <a:pt x="20" y="108"/>
                    <a:pt x="20" y="108"/>
                  </a:cubicBezTo>
                  <a:cubicBezTo>
                    <a:pt x="20" y="109"/>
                    <a:pt x="20" y="109"/>
                    <a:pt x="20" y="109"/>
                  </a:cubicBezTo>
                  <a:cubicBezTo>
                    <a:pt x="19" y="110"/>
                    <a:pt x="19" y="110"/>
                    <a:pt x="19" y="110"/>
                  </a:cubicBezTo>
                  <a:cubicBezTo>
                    <a:pt x="19" y="110"/>
                    <a:pt x="19" y="110"/>
                    <a:pt x="19" y="110"/>
                  </a:cubicBezTo>
                  <a:cubicBezTo>
                    <a:pt x="18" y="110"/>
                    <a:pt x="17" y="110"/>
                    <a:pt x="16" y="110"/>
                  </a:cubicBezTo>
                  <a:cubicBezTo>
                    <a:pt x="12" y="110"/>
                    <a:pt x="12" y="110"/>
                    <a:pt x="12" y="110"/>
                  </a:cubicBezTo>
                  <a:cubicBezTo>
                    <a:pt x="11" y="110"/>
                    <a:pt x="11" y="110"/>
                    <a:pt x="10" y="109"/>
                  </a:cubicBezTo>
                  <a:cubicBezTo>
                    <a:pt x="8" y="110"/>
                    <a:pt x="8" y="110"/>
                    <a:pt x="8" y="110"/>
                  </a:cubicBezTo>
                  <a:cubicBezTo>
                    <a:pt x="8" y="110"/>
                    <a:pt x="8" y="110"/>
                    <a:pt x="8" y="110"/>
                  </a:cubicBezTo>
                  <a:cubicBezTo>
                    <a:pt x="7" y="109"/>
                    <a:pt x="7" y="109"/>
                    <a:pt x="7" y="109"/>
                  </a:cubicBezTo>
                  <a:cubicBezTo>
                    <a:pt x="7" y="106"/>
                    <a:pt x="7" y="107"/>
                    <a:pt x="7" y="105"/>
                  </a:cubicBezTo>
                  <a:cubicBezTo>
                    <a:pt x="9" y="103"/>
                    <a:pt x="8" y="103"/>
                    <a:pt x="9" y="101"/>
                  </a:cubicBezTo>
                  <a:cubicBezTo>
                    <a:pt x="9" y="101"/>
                    <a:pt x="9" y="101"/>
                    <a:pt x="9" y="101"/>
                  </a:cubicBezTo>
                  <a:cubicBezTo>
                    <a:pt x="9" y="100"/>
                    <a:pt x="9" y="99"/>
                    <a:pt x="9" y="98"/>
                  </a:cubicBezTo>
                  <a:cubicBezTo>
                    <a:pt x="7" y="92"/>
                    <a:pt x="6" y="91"/>
                    <a:pt x="4" y="87"/>
                  </a:cubicBezTo>
                  <a:cubicBezTo>
                    <a:pt x="3" y="87"/>
                    <a:pt x="1" y="85"/>
                    <a:pt x="0" y="84"/>
                  </a:cubicBezTo>
                  <a:cubicBezTo>
                    <a:pt x="0" y="84"/>
                    <a:pt x="0" y="51"/>
                    <a:pt x="0" y="50"/>
                  </a:cubicBezTo>
                  <a:cubicBezTo>
                    <a:pt x="4" y="50"/>
                    <a:pt x="7" y="50"/>
                    <a:pt x="11" y="50"/>
                  </a:cubicBezTo>
                  <a:cubicBezTo>
                    <a:pt x="11" y="50"/>
                    <a:pt x="11" y="7"/>
                    <a:pt x="11" y="7"/>
                  </a:cubicBezTo>
                  <a:cubicBezTo>
                    <a:pt x="20" y="6"/>
                    <a:pt x="31" y="3"/>
                    <a:pt x="36" y="3"/>
                  </a:cubicBezTo>
                  <a:cubicBezTo>
                    <a:pt x="37" y="3"/>
                    <a:pt x="37" y="3"/>
                    <a:pt x="37" y="3"/>
                  </a:cubicBezTo>
                  <a:cubicBezTo>
                    <a:pt x="39" y="6"/>
                    <a:pt x="39" y="5"/>
                    <a:pt x="40" y="8"/>
                  </a:cubicBezTo>
                  <a:cubicBezTo>
                    <a:pt x="40" y="8"/>
                    <a:pt x="40" y="8"/>
                    <a:pt x="40" y="8"/>
                  </a:cubicBezTo>
                  <a:cubicBezTo>
                    <a:pt x="41" y="8"/>
                    <a:pt x="41" y="8"/>
                    <a:pt x="41" y="8"/>
                  </a:cubicBezTo>
                  <a:cubicBezTo>
                    <a:pt x="41" y="8"/>
                    <a:pt x="41" y="8"/>
                    <a:pt x="42" y="8"/>
                  </a:cubicBezTo>
                  <a:cubicBezTo>
                    <a:pt x="45" y="5"/>
                    <a:pt x="45" y="4"/>
                    <a:pt x="49" y="3"/>
                  </a:cubicBezTo>
                  <a:cubicBezTo>
                    <a:pt x="50" y="3"/>
                    <a:pt x="50" y="3"/>
                    <a:pt x="50" y="3"/>
                  </a:cubicBezTo>
                  <a:cubicBezTo>
                    <a:pt x="50" y="3"/>
                    <a:pt x="50" y="3"/>
                    <a:pt x="51" y="4"/>
                  </a:cubicBezTo>
                  <a:cubicBezTo>
                    <a:pt x="54" y="1"/>
                    <a:pt x="54" y="1"/>
                    <a:pt x="54" y="1"/>
                  </a:cubicBezTo>
                  <a:cubicBezTo>
                    <a:pt x="56" y="1"/>
                    <a:pt x="56" y="1"/>
                    <a:pt x="59" y="0"/>
                  </a:cubicBezTo>
                  <a:lnTo>
                    <a:pt x="59"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39">
              <a:extLst>
                <a:ext uri="{FF2B5EF4-FFF2-40B4-BE49-F238E27FC236}">
                  <a16:creationId xmlns:a16="http://schemas.microsoft.com/office/drawing/2014/main" id="{33097683-3727-474A-A065-4B034F1E2B86}"/>
                </a:ext>
              </a:extLst>
            </p:cNvPr>
            <p:cNvSpPr>
              <a:spLocks/>
            </p:cNvSpPr>
            <p:nvPr/>
          </p:nvSpPr>
          <p:spPr bwMode="auto">
            <a:xfrm>
              <a:off x="12775366" y="5853542"/>
              <a:ext cx="446425" cy="384687"/>
            </a:xfrm>
            <a:custGeom>
              <a:avLst/>
              <a:gdLst>
                <a:gd name="T0" fmla="*/ 58 w 107"/>
                <a:gd name="T1" fmla="*/ 1 h 93"/>
                <a:gd name="T2" fmla="*/ 63 w 107"/>
                <a:gd name="T3" fmla="*/ 4 h 93"/>
                <a:gd name="T4" fmla="*/ 70 w 107"/>
                <a:gd name="T5" fmla="*/ 5 h 93"/>
                <a:gd name="T6" fmla="*/ 73 w 107"/>
                <a:gd name="T7" fmla="*/ 8 h 93"/>
                <a:gd name="T8" fmla="*/ 76 w 107"/>
                <a:gd name="T9" fmla="*/ 6 h 93"/>
                <a:gd name="T10" fmla="*/ 84 w 107"/>
                <a:gd name="T11" fmla="*/ 10 h 93"/>
                <a:gd name="T12" fmla="*/ 86 w 107"/>
                <a:gd name="T13" fmla="*/ 11 h 93"/>
                <a:gd name="T14" fmla="*/ 85 w 107"/>
                <a:gd name="T15" fmla="*/ 17 h 93"/>
                <a:gd name="T16" fmla="*/ 86 w 107"/>
                <a:gd name="T17" fmla="*/ 25 h 93"/>
                <a:gd name="T18" fmla="*/ 89 w 107"/>
                <a:gd name="T19" fmla="*/ 30 h 93"/>
                <a:gd name="T20" fmla="*/ 91 w 107"/>
                <a:gd name="T21" fmla="*/ 37 h 93"/>
                <a:gd name="T22" fmla="*/ 97 w 107"/>
                <a:gd name="T23" fmla="*/ 42 h 93"/>
                <a:gd name="T24" fmla="*/ 104 w 107"/>
                <a:gd name="T25" fmla="*/ 48 h 93"/>
                <a:gd name="T26" fmla="*/ 107 w 107"/>
                <a:gd name="T27" fmla="*/ 53 h 93"/>
                <a:gd name="T28" fmla="*/ 104 w 107"/>
                <a:gd name="T29" fmla="*/ 57 h 93"/>
                <a:gd name="T30" fmla="*/ 96 w 107"/>
                <a:gd name="T31" fmla="*/ 58 h 93"/>
                <a:gd name="T32" fmla="*/ 90 w 107"/>
                <a:gd name="T33" fmla="*/ 61 h 93"/>
                <a:gd name="T34" fmla="*/ 93 w 107"/>
                <a:gd name="T35" fmla="*/ 67 h 93"/>
                <a:gd name="T36" fmla="*/ 94 w 107"/>
                <a:gd name="T37" fmla="*/ 74 h 93"/>
                <a:gd name="T38" fmla="*/ 96 w 107"/>
                <a:gd name="T39" fmla="*/ 78 h 93"/>
                <a:gd name="T40" fmla="*/ 87 w 107"/>
                <a:gd name="T41" fmla="*/ 79 h 93"/>
                <a:gd name="T42" fmla="*/ 83 w 107"/>
                <a:gd name="T43" fmla="*/ 92 h 93"/>
                <a:gd name="T44" fmla="*/ 80 w 107"/>
                <a:gd name="T45" fmla="*/ 90 h 93"/>
                <a:gd name="T46" fmla="*/ 69 w 107"/>
                <a:gd name="T47" fmla="*/ 91 h 93"/>
                <a:gd name="T48" fmla="*/ 66 w 107"/>
                <a:gd name="T49" fmla="*/ 86 h 93"/>
                <a:gd name="T50" fmla="*/ 62 w 107"/>
                <a:gd name="T51" fmla="*/ 90 h 93"/>
                <a:gd name="T52" fmla="*/ 60 w 107"/>
                <a:gd name="T53" fmla="*/ 87 h 93"/>
                <a:gd name="T54" fmla="*/ 54 w 107"/>
                <a:gd name="T55" fmla="*/ 87 h 93"/>
                <a:gd name="T56" fmla="*/ 51 w 107"/>
                <a:gd name="T57" fmla="*/ 89 h 93"/>
                <a:gd name="T58" fmla="*/ 47 w 107"/>
                <a:gd name="T59" fmla="*/ 87 h 93"/>
                <a:gd name="T60" fmla="*/ 44 w 107"/>
                <a:gd name="T61" fmla="*/ 84 h 93"/>
                <a:gd name="T62" fmla="*/ 13 w 107"/>
                <a:gd name="T63" fmla="*/ 82 h 93"/>
                <a:gd name="T64" fmla="*/ 8 w 107"/>
                <a:gd name="T65" fmla="*/ 87 h 93"/>
                <a:gd name="T66" fmla="*/ 5 w 107"/>
                <a:gd name="T67" fmla="*/ 87 h 93"/>
                <a:gd name="T68" fmla="*/ 4 w 107"/>
                <a:gd name="T69" fmla="*/ 85 h 93"/>
                <a:gd name="T70" fmla="*/ 5 w 107"/>
                <a:gd name="T71" fmla="*/ 79 h 93"/>
                <a:gd name="T72" fmla="*/ 0 w 107"/>
                <a:gd name="T73" fmla="*/ 75 h 93"/>
                <a:gd name="T74" fmla="*/ 3 w 107"/>
                <a:gd name="T75" fmla="*/ 43 h 93"/>
                <a:gd name="T76" fmla="*/ 9 w 107"/>
                <a:gd name="T77" fmla="*/ 44 h 93"/>
                <a:gd name="T78" fmla="*/ 16 w 107"/>
                <a:gd name="T79" fmla="*/ 43 h 93"/>
                <a:gd name="T80" fmla="*/ 19 w 107"/>
                <a:gd name="T81" fmla="*/ 39 h 93"/>
                <a:gd name="T82" fmla="*/ 23 w 107"/>
                <a:gd name="T83" fmla="*/ 37 h 93"/>
                <a:gd name="T84" fmla="*/ 26 w 107"/>
                <a:gd name="T85" fmla="*/ 38 h 93"/>
                <a:gd name="T86" fmla="*/ 28 w 107"/>
                <a:gd name="T87" fmla="*/ 40 h 93"/>
                <a:gd name="T88" fmla="*/ 28 w 107"/>
                <a:gd name="T89" fmla="*/ 37 h 93"/>
                <a:gd name="T90" fmla="*/ 28 w 107"/>
                <a:gd name="T91" fmla="*/ 31 h 93"/>
                <a:gd name="T92" fmla="*/ 33 w 107"/>
                <a:gd name="T93" fmla="*/ 23 h 93"/>
                <a:gd name="T94" fmla="*/ 39 w 107"/>
                <a:gd name="T95" fmla="*/ 19 h 93"/>
                <a:gd name="T96" fmla="*/ 37 w 107"/>
                <a:gd name="T97" fmla="*/ 17 h 93"/>
                <a:gd name="T98" fmla="*/ 40 w 107"/>
                <a:gd name="T99" fmla="*/ 9 h 93"/>
                <a:gd name="T100" fmla="*/ 49 w 107"/>
                <a:gd name="T101" fmla="*/ 7 h 93"/>
                <a:gd name="T102" fmla="*/ 55 w 107"/>
                <a:gd name="T10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7" h="93">
                  <a:moveTo>
                    <a:pt x="56" y="0"/>
                  </a:moveTo>
                  <a:cubicBezTo>
                    <a:pt x="57" y="2"/>
                    <a:pt x="57" y="2"/>
                    <a:pt x="57" y="2"/>
                  </a:cubicBezTo>
                  <a:cubicBezTo>
                    <a:pt x="57" y="2"/>
                    <a:pt x="57" y="2"/>
                    <a:pt x="57" y="2"/>
                  </a:cubicBezTo>
                  <a:cubicBezTo>
                    <a:pt x="58" y="1"/>
                    <a:pt x="58" y="1"/>
                    <a:pt x="58" y="1"/>
                  </a:cubicBezTo>
                  <a:cubicBezTo>
                    <a:pt x="59" y="1"/>
                    <a:pt x="60" y="1"/>
                    <a:pt x="60" y="1"/>
                  </a:cubicBezTo>
                  <a:cubicBezTo>
                    <a:pt x="61" y="2"/>
                    <a:pt x="61" y="2"/>
                    <a:pt x="61" y="2"/>
                  </a:cubicBezTo>
                  <a:cubicBezTo>
                    <a:pt x="62" y="3"/>
                    <a:pt x="62" y="3"/>
                    <a:pt x="62" y="4"/>
                  </a:cubicBezTo>
                  <a:cubicBezTo>
                    <a:pt x="63" y="4"/>
                    <a:pt x="63" y="4"/>
                    <a:pt x="63" y="4"/>
                  </a:cubicBezTo>
                  <a:cubicBezTo>
                    <a:pt x="65" y="3"/>
                    <a:pt x="65" y="3"/>
                    <a:pt x="65" y="3"/>
                  </a:cubicBezTo>
                  <a:cubicBezTo>
                    <a:pt x="66" y="3"/>
                    <a:pt x="66" y="3"/>
                    <a:pt x="66" y="3"/>
                  </a:cubicBezTo>
                  <a:cubicBezTo>
                    <a:pt x="69" y="4"/>
                    <a:pt x="68" y="4"/>
                    <a:pt x="69" y="4"/>
                  </a:cubicBezTo>
                  <a:cubicBezTo>
                    <a:pt x="70" y="5"/>
                    <a:pt x="70" y="5"/>
                    <a:pt x="70" y="5"/>
                  </a:cubicBezTo>
                  <a:cubicBezTo>
                    <a:pt x="70" y="6"/>
                    <a:pt x="70" y="6"/>
                    <a:pt x="70" y="6"/>
                  </a:cubicBezTo>
                  <a:cubicBezTo>
                    <a:pt x="69" y="7"/>
                    <a:pt x="69" y="6"/>
                    <a:pt x="69" y="7"/>
                  </a:cubicBezTo>
                  <a:cubicBezTo>
                    <a:pt x="70" y="9"/>
                    <a:pt x="70" y="8"/>
                    <a:pt x="71" y="9"/>
                  </a:cubicBezTo>
                  <a:cubicBezTo>
                    <a:pt x="71" y="9"/>
                    <a:pt x="72" y="8"/>
                    <a:pt x="73" y="8"/>
                  </a:cubicBezTo>
                  <a:cubicBezTo>
                    <a:pt x="73" y="8"/>
                    <a:pt x="73" y="8"/>
                    <a:pt x="73" y="8"/>
                  </a:cubicBezTo>
                  <a:cubicBezTo>
                    <a:pt x="74" y="7"/>
                    <a:pt x="74" y="7"/>
                    <a:pt x="74" y="7"/>
                  </a:cubicBezTo>
                  <a:cubicBezTo>
                    <a:pt x="75" y="7"/>
                    <a:pt x="75" y="7"/>
                    <a:pt x="75" y="7"/>
                  </a:cubicBezTo>
                  <a:cubicBezTo>
                    <a:pt x="76" y="6"/>
                    <a:pt x="76" y="6"/>
                    <a:pt x="76" y="6"/>
                  </a:cubicBezTo>
                  <a:cubicBezTo>
                    <a:pt x="77" y="6"/>
                    <a:pt x="77" y="6"/>
                    <a:pt x="79" y="6"/>
                  </a:cubicBezTo>
                  <a:cubicBezTo>
                    <a:pt x="81" y="7"/>
                    <a:pt x="81" y="7"/>
                    <a:pt x="81" y="7"/>
                  </a:cubicBezTo>
                  <a:cubicBezTo>
                    <a:pt x="82" y="8"/>
                    <a:pt x="83" y="9"/>
                    <a:pt x="83" y="10"/>
                  </a:cubicBezTo>
                  <a:cubicBezTo>
                    <a:pt x="84" y="10"/>
                    <a:pt x="84" y="10"/>
                    <a:pt x="84" y="10"/>
                  </a:cubicBezTo>
                  <a:cubicBezTo>
                    <a:pt x="84" y="11"/>
                    <a:pt x="84" y="11"/>
                    <a:pt x="84" y="11"/>
                  </a:cubicBezTo>
                  <a:cubicBezTo>
                    <a:pt x="85" y="11"/>
                    <a:pt x="85" y="11"/>
                    <a:pt x="85" y="11"/>
                  </a:cubicBezTo>
                  <a:cubicBezTo>
                    <a:pt x="86" y="11"/>
                    <a:pt x="86" y="11"/>
                    <a:pt x="86" y="11"/>
                  </a:cubicBezTo>
                  <a:cubicBezTo>
                    <a:pt x="86" y="11"/>
                    <a:pt x="86" y="11"/>
                    <a:pt x="86" y="11"/>
                  </a:cubicBezTo>
                  <a:cubicBezTo>
                    <a:pt x="87" y="12"/>
                    <a:pt x="87" y="12"/>
                    <a:pt x="87" y="12"/>
                  </a:cubicBezTo>
                  <a:cubicBezTo>
                    <a:pt x="87" y="13"/>
                    <a:pt x="87" y="14"/>
                    <a:pt x="86" y="15"/>
                  </a:cubicBezTo>
                  <a:cubicBezTo>
                    <a:pt x="86" y="16"/>
                    <a:pt x="86" y="16"/>
                    <a:pt x="86" y="16"/>
                  </a:cubicBezTo>
                  <a:cubicBezTo>
                    <a:pt x="85" y="17"/>
                    <a:pt x="85" y="17"/>
                    <a:pt x="85" y="17"/>
                  </a:cubicBezTo>
                  <a:cubicBezTo>
                    <a:pt x="86" y="18"/>
                    <a:pt x="86" y="18"/>
                    <a:pt x="86" y="18"/>
                  </a:cubicBezTo>
                  <a:cubicBezTo>
                    <a:pt x="86" y="19"/>
                    <a:pt x="86" y="18"/>
                    <a:pt x="87" y="20"/>
                  </a:cubicBezTo>
                  <a:cubicBezTo>
                    <a:pt x="87" y="21"/>
                    <a:pt x="87" y="21"/>
                    <a:pt x="87" y="22"/>
                  </a:cubicBezTo>
                  <a:cubicBezTo>
                    <a:pt x="87" y="23"/>
                    <a:pt x="86" y="24"/>
                    <a:pt x="86" y="25"/>
                  </a:cubicBezTo>
                  <a:cubicBezTo>
                    <a:pt x="85" y="26"/>
                    <a:pt x="85" y="25"/>
                    <a:pt x="85" y="27"/>
                  </a:cubicBezTo>
                  <a:cubicBezTo>
                    <a:pt x="85" y="27"/>
                    <a:pt x="85" y="27"/>
                    <a:pt x="85" y="27"/>
                  </a:cubicBezTo>
                  <a:cubicBezTo>
                    <a:pt x="88" y="29"/>
                    <a:pt x="87" y="29"/>
                    <a:pt x="89" y="30"/>
                  </a:cubicBezTo>
                  <a:cubicBezTo>
                    <a:pt x="89" y="30"/>
                    <a:pt x="89" y="30"/>
                    <a:pt x="89" y="30"/>
                  </a:cubicBezTo>
                  <a:cubicBezTo>
                    <a:pt x="89" y="31"/>
                    <a:pt x="89" y="31"/>
                    <a:pt x="89" y="31"/>
                  </a:cubicBezTo>
                  <a:cubicBezTo>
                    <a:pt x="89" y="31"/>
                    <a:pt x="89" y="32"/>
                    <a:pt x="88" y="33"/>
                  </a:cubicBezTo>
                  <a:cubicBezTo>
                    <a:pt x="90" y="34"/>
                    <a:pt x="90" y="34"/>
                    <a:pt x="90" y="34"/>
                  </a:cubicBezTo>
                  <a:cubicBezTo>
                    <a:pt x="90" y="35"/>
                    <a:pt x="90" y="34"/>
                    <a:pt x="91" y="37"/>
                  </a:cubicBezTo>
                  <a:cubicBezTo>
                    <a:pt x="92" y="39"/>
                    <a:pt x="92" y="39"/>
                    <a:pt x="92" y="39"/>
                  </a:cubicBezTo>
                  <a:cubicBezTo>
                    <a:pt x="95" y="40"/>
                    <a:pt x="94" y="40"/>
                    <a:pt x="96" y="41"/>
                  </a:cubicBezTo>
                  <a:cubicBezTo>
                    <a:pt x="97" y="42"/>
                    <a:pt x="97" y="42"/>
                    <a:pt x="97" y="42"/>
                  </a:cubicBezTo>
                  <a:cubicBezTo>
                    <a:pt x="97" y="42"/>
                    <a:pt x="97" y="42"/>
                    <a:pt x="97" y="42"/>
                  </a:cubicBezTo>
                  <a:cubicBezTo>
                    <a:pt x="97" y="43"/>
                    <a:pt x="97" y="44"/>
                    <a:pt x="96" y="46"/>
                  </a:cubicBezTo>
                  <a:cubicBezTo>
                    <a:pt x="97" y="46"/>
                    <a:pt x="97" y="46"/>
                    <a:pt x="97" y="46"/>
                  </a:cubicBezTo>
                  <a:cubicBezTo>
                    <a:pt x="99" y="46"/>
                    <a:pt x="98" y="46"/>
                    <a:pt x="101" y="46"/>
                  </a:cubicBezTo>
                  <a:cubicBezTo>
                    <a:pt x="104" y="48"/>
                    <a:pt x="104" y="48"/>
                    <a:pt x="104" y="48"/>
                  </a:cubicBezTo>
                  <a:cubicBezTo>
                    <a:pt x="104" y="49"/>
                    <a:pt x="104" y="49"/>
                    <a:pt x="104" y="49"/>
                  </a:cubicBezTo>
                  <a:cubicBezTo>
                    <a:pt x="104" y="50"/>
                    <a:pt x="104" y="50"/>
                    <a:pt x="104" y="50"/>
                  </a:cubicBezTo>
                  <a:cubicBezTo>
                    <a:pt x="104" y="50"/>
                    <a:pt x="104" y="50"/>
                    <a:pt x="104" y="51"/>
                  </a:cubicBezTo>
                  <a:cubicBezTo>
                    <a:pt x="107" y="53"/>
                    <a:pt x="107" y="53"/>
                    <a:pt x="107" y="53"/>
                  </a:cubicBezTo>
                  <a:cubicBezTo>
                    <a:pt x="107" y="53"/>
                    <a:pt x="107" y="53"/>
                    <a:pt x="107" y="53"/>
                  </a:cubicBezTo>
                  <a:cubicBezTo>
                    <a:pt x="107" y="54"/>
                    <a:pt x="107" y="54"/>
                    <a:pt x="107" y="55"/>
                  </a:cubicBezTo>
                  <a:cubicBezTo>
                    <a:pt x="105" y="55"/>
                    <a:pt x="105" y="55"/>
                    <a:pt x="104" y="56"/>
                  </a:cubicBezTo>
                  <a:cubicBezTo>
                    <a:pt x="104" y="57"/>
                    <a:pt x="104" y="57"/>
                    <a:pt x="104" y="57"/>
                  </a:cubicBezTo>
                  <a:cubicBezTo>
                    <a:pt x="101" y="59"/>
                    <a:pt x="102" y="59"/>
                    <a:pt x="100" y="59"/>
                  </a:cubicBezTo>
                  <a:cubicBezTo>
                    <a:pt x="99" y="59"/>
                    <a:pt x="99" y="59"/>
                    <a:pt x="97" y="59"/>
                  </a:cubicBezTo>
                  <a:cubicBezTo>
                    <a:pt x="96" y="58"/>
                    <a:pt x="96" y="58"/>
                    <a:pt x="96" y="58"/>
                  </a:cubicBezTo>
                  <a:cubicBezTo>
                    <a:pt x="96" y="58"/>
                    <a:pt x="96" y="58"/>
                    <a:pt x="96" y="58"/>
                  </a:cubicBezTo>
                  <a:cubicBezTo>
                    <a:pt x="95" y="57"/>
                    <a:pt x="95" y="57"/>
                    <a:pt x="95" y="57"/>
                  </a:cubicBezTo>
                  <a:cubicBezTo>
                    <a:pt x="94" y="57"/>
                    <a:pt x="94" y="57"/>
                    <a:pt x="92" y="57"/>
                  </a:cubicBezTo>
                  <a:cubicBezTo>
                    <a:pt x="92" y="58"/>
                    <a:pt x="92" y="58"/>
                    <a:pt x="92" y="58"/>
                  </a:cubicBezTo>
                  <a:cubicBezTo>
                    <a:pt x="92" y="58"/>
                    <a:pt x="92" y="59"/>
                    <a:pt x="90" y="61"/>
                  </a:cubicBezTo>
                  <a:cubicBezTo>
                    <a:pt x="93" y="63"/>
                    <a:pt x="90" y="61"/>
                    <a:pt x="94" y="65"/>
                  </a:cubicBezTo>
                  <a:cubicBezTo>
                    <a:pt x="94" y="66"/>
                    <a:pt x="94" y="66"/>
                    <a:pt x="94" y="66"/>
                  </a:cubicBezTo>
                  <a:cubicBezTo>
                    <a:pt x="94" y="66"/>
                    <a:pt x="94" y="66"/>
                    <a:pt x="94" y="66"/>
                  </a:cubicBezTo>
                  <a:cubicBezTo>
                    <a:pt x="93" y="67"/>
                    <a:pt x="93" y="67"/>
                    <a:pt x="93" y="67"/>
                  </a:cubicBezTo>
                  <a:cubicBezTo>
                    <a:pt x="93" y="68"/>
                    <a:pt x="93" y="68"/>
                    <a:pt x="93" y="68"/>
                  </a:cubicBezTo>
                  <a:cubicBezTo>
                    <a:pt x="94" y="69"/>
                    <a:pt x="94" y="69"/>
                    <a:pt x="94" y="69"/>
                  </a:cubicBezTo>
                  <a:cubicBezTo>
                    <a:pt x="94" y="70"/>
                    <a:pt x="94" y="70"/>
                    <a:pt x="94" y="70"/>
                  </a:cubicBezTo>
                  <a:cubicBezTo>
                    <a:pt x="94" y="72"/>
                    <a:pt x="94" y="71"/>
                    <a:pt x="94" y="74"/>
                  </a:cubicBezTo>
                  <a:cubicBezTo>
                    <a:pt x="94" y="74"/>
                    <a:pt x="94" y="74"/>
                    <a:pt x="94" y="74"/>
                  </a:cubicBezTo>
                  <a:cubicBezTo>
                    <a:pt x="95" y="75"/>
                    <a:pt x="95" y="75"/>
                    <a:pt x="95" y="75"/>
                  </a:cubicBezTo>
                  <a:cubicBezTo>
                    <a:pt x="95" y="75"/>
                    <a:pt x="95" y="75"/>
                    <a:pt x="96" y="77"/>
                  </a:cubicBezTo>
                  <a:cubicBezTo>
                    <a:pt x="96" y="78"/>
                    <a:pt x="96" y="78"/>
                    <a:pt x="96" y="78"/>
                  </a:cubicBezTo>
                  <a:cubicBezTo>
                    <a:pt x="94" y="77"/>
                    <a:pt x="95" y="77"/>
                    <a:pt x="91" y="78"/>
                  </a:cubicBezTo>
                  <a:cubicBezTo>
                    <a:pt x="90" y="79"/>
                    <a:pt x="90" y="79"/>
                    <a:pt x="90" y="79"/>
                  </a:cubicBezTo>
                  <a:cubicBezTo>
                    <a:pt x="89" y="78"/>
                    <a:pt x="90" y="78"/>
                    <a:pt x="88" y="78"/>
                  </a:cubicBezTo>
                  <a:cubicBezTo>
                    <a:pt x="87" y="79"/>
                    <a:pt x="87" y="79"/>
                    <a:pt x="87" y="79"/>
                  </a:cubicBezTo>
                  <a:cubicBezTo>
                    <a:pt x="84" y="82"/>
                    <a:pt x="84" y="82"/>
                    <a:pt x="82" y="87"/>
                  </a:cubicBezTo>
                  <a:cubicBezTo>
                    <a:pt x="83" y="88"/>
                    <a:pt x="83" y="88"/>
                    <a:pt x="83" y="89"/>
                  </a:cubicBezTo>
                  <a:cubicBezTo>
                    <a:pt x="83" y="90"/>
                    <a:pt x="83" y="90"/>
                    <a:pt x="83" y="91"/>
                  </a:cubicBezTo>
                  <a:cubicBezTo>
                    <a:pt x="83" y="92"/>
                    <a:pt x="83" y="92"/>
                    <a:pt x="83" y="92"/>
                  </a:cubicBezTo>
                  <a:cubicBezTo>
                    <a:pt x="82" y="93"/>
                    <a:pt x="82" y="93"/>
                    <a:pt x="82" y="93"/>
                  </a:cubicBezTo>
                  <a:cubicBezTo>
                    <a:pt x="81" y="93"/>
                    <a:pt x="81" y="93"/>
                    <a:pt x="81" y="93"/>
                  </a:cubicBezTo>
                  <a:cubicBezTo>
                    <a:pt x="80" y="92"/>
                    <a:pt x="80" y="92"/>
                    <a:pt x="80" y="92"/>
                  </a:cubicBezTo>
                  <a:cubicBezTo>
                    <a:pt x="80" y="90"/>
                    <a:pt x="80" y="90"/>
                    <a:pt x="80" y="90"/>
                  </a:cubicBezTo>
                  <a:cubicBezTo>
                    <a:pt x="79" y="89"/>
                    <a:pt x="79" y="89"/>
                    <a:pt x="78" y="89"/>
                  </a:cubicBezTo>
                  <a:cubicBezTo>
                    <a:pt x="77" y="89"/>
                    <a:pt x="77" y="89"/>
                    <a:pt x="77" y="89"/>
                  </a:cubicBezTo>
                  <a:cubicBezTo>
                    <a:pt x="75" y="89"/>
                    <a:pt x="74" y="90"/>
                    <a:pt x="71" y="90"/>
                  </a:cubicBezTo>
                  <a:cubicBezTo>
                    <a:pt x="70" y="90"/>
                    <a:pt x="71" y="90"/>
                    <a:pt x="69" y="91"/>
                  </a:cubicBezTo>
                  <a:cubicBezTo>
                    <a:pt x="68" y="90"/>
                    <a:pt x="68" y="90"/>
                    <a:pt x="68" y="90"/>
                  </a:cubicBezTo>
                  <a:cubicBezTo>
                    <a:pt x="68" y="89"/>
                    <a:pt x="67" y="87"/>
                    <a:pt x="67" y="86"/>
                  </a:cubicBezTo>
                  <a:cubicBezTo>
                    <a:pt x="66" y="86"/>
                    <a:pt x="66" y="86"/>
                    <a:pt x="66" y="86"/>
                  </a:cubicBezTo>
                  <a:cubicBezTo>
                    <a:pt x="66" y="86"/>
                    <a:pt x="66" y="86"/>
                    <a:pt x="66" y="86"/>
                  </a:cubicBezTo>
                  <a:cubicBezTo>
                    <a:pt x="65" y="87"/>
                    <a:pt x="65" y="87"/>
                    <a:pt x="65" y="87"/>
                  </a:cubicBezTo>
                  <a:cubicBezTo>
                    <a:pt x="64" y="87"/>
                    <a:pt x="64" y="87"/>
                    <a:pt x="63" y="88"/>
                  </a:cubicBezTo>
                  <a:cubicBezTo>
                    <a:pt x="63" y="88"/>
                    <a:pt x="63" y="88"/>
                    <a:pt x="63" y="88"/>
                  </a:cubicBezTo>
                  <a:cubicBezTo>
                    <a:pt x="62" y="90"/>
                    <a:pt x="62" y="90"/>
                    <a:pt x="62" y="90"/>
                  </a:cubicBezTo>
                  <a:cubicBezTo>
                    <a:pt x="62" y="90"/>
                    <a:pt x="62" y="90"/>
                    <a:pt x="62" y="90"/>
                  </a:cubicBezTo>
                  <a:cubicBezTo>
                    <a:pt x="61" y="89"/>
                    <a:pt x="61" y="89"/>
                    <a:pt x="61" y="89"/>
                  </a:cubicBezTo>
                  <a:cubicBezTo>
                    <a:pt x="61" y="88"/>
                    <a:pt x="61" y="88"/>
                    <a:pt x="61" y="88"/>
                  </a:cubicBezTo>
                  <a:cubicBezTo>
                    <a:pt x="60" y="87"/>
                    <a:pt x="60" y="87"/>
                    <a:pt x="60" y="87"/>
                  </a:cubicBezTo>
                  <a:cubicBezTo>
                    <a:pt x="58" y="87"/>
                    <a:pt x="58" y="87"/>
                    <a:pt x="56" y="87"/>
                  </a:cubicBezTo>
                  <a:cubicBezTo>
                    <a:pt x="56" y="87"/>
                    <a:pt x="56" y="87"/>
                    <a:pt x="56" y="87"/>
                  </a:cubicBezTo>
                  <a:cubicBezTo>
                    <a:pt x="55" y="87"/>
                    <a:pt x="55" y="87"/>
                    <a:pt x="55" y="87"/>
                  </a:cubicBezTo>
                  <a:cubicBezTo>
                    <a:pt x="54" y="87"/>
                    <a:pt x="54" y="87"/>
                    <a:pt x="54" y="87"/>
                  </a:cubicBezTo>
                  <a:cubicBezTo>
                    <a:pt x="52" y="87"/>
                    <a:pt x="52" y="87"/>
                    <a:pt x="52" y="87"/>
                  </a:cubicBezTo>
                  <a:cubicBezTo>
                    <a:pt x="52" y="87"/>
                    <a:pt x="52" y="87"/>
                    <a:pt x="52" y="87"/>
                  </a:cubicBezTo>
                  <a:cubicBezTo>
                    <a:pt x="51" y="88"/>
                    <a:pt x="52" y="88"/>
                    <a:pt x="51" y="89"/>
                  </a:cubicBezTo>
                  <a:cubicBezTo>
                    <a:pt x="51" y="89"/>
                    <a:pt x="51" y="89"/>
                    <a:pt x="51" y="89"/>
                  </a:cubicBezTo>
                  <a:cubicBezTo>
                    <a:pt x="50" y="89"/>
                    <a:pt x="50" y="89"/>
                    <a:pt x="50" y="89"/>
                  </a:cubicBezTo>
                  <a:cubicBezTo>
                    <a:pt x="50" y="87"/>
                    <a:pt x="50" y="87"/>
                    <a:pt x="50" y="87"/>
                  </a:cubicBezTo>
                  <a:cubicBezTo>
                    <a:pt x="49" y="87"/>
                    <a:pt x="49" y="87"/>
                    <a:pt x="49" y="87"/>
                  </a:cubicBezTo>
                  <a:cubicBezTo>
                    <a:pt x="47" y="87"/>
                    <a:pt x="48" y="87"/>
                    <a:pt x="47" y="87"/>
                  </a:cubicBezTo>
                  <a:cubicBezTo>
                    <a:pt x="46" y="87"/>
                    <a:pt x="46" y="87"/>
                    <a:pt x="46" y="87"/>
                  </a:cubicBezTo>
                  <a:cubicBezTo>
                    <a:pt x="46" y="86"/>
                    <a:pt x="46" y="86"/>
                    <a:pt x="46" y="86"/>
                  </a:cubicBezTo>
                  <a:cubicBezTo>
                    <a:pt x="44" y="84"/>
                    <a:pt x="44" y="84"/>
                    <a:pt x="44" y="84"/>
                  </a:cubicBezTo>
                  <a:cubicBezTo>
                    <a:pt x="44" y="84"/>
                    <a:pt x="44" y="84"/>
                    <a:pt x="44" y="84"/>
                  </a:cubicBezTo>
                  <a:cubicBezTo>
                    <a:pt x="41" y="84"/>
                    <a:pt x="39" y="83"/>
                    <a:pt x="37" y="83"/>
                  </a:cubicBezTo>
                  <a:cubicBezTo>
                    <a:pt x="36" y="82"/>
                    <a:pt x="36" y="82"/>
                    <a:pt x="36" y="82"/>
                  </a:cubicBezTo>
                  <a:cubicBezTo>
                    <a:pt x="32" y="82"/>
                    <a:pt x="31" y="80"/>
                    <a:pt x="21" y="81"/>
                  </a:cubicBezTo>
                  <a:cubicBezTo>
                    <a:pt x="18" y="82"/>
                    <a:pt x="17" y="81"/>
                    <a:pt x="13" y="82"/>
                  </a:cubicBezTo>
                  <a:cubicBezTo>
                    <a:pt x="13" y="82"/>
                    <a:pt x="13" y="82"/>
                    <a:pt x="13" y="82"/>
                  </a:cubicBezTo>
                  <a:cubicBezTo>
                    <a:pt x="12" y="84"/>
                    <a:pt x="12" y="84"/>
                    <a:pt x="12" y="84"/>
                  </a:cubicBezTo>
                  <a:cubicBezTo>
                    <a:pt x="10" y="86"/>
                    <a:pt x="11" y="85"/>
                    <a:pt x="9" y="87"/>
                  </a:cubicBezTo>
                  <a:cubicBezTo>
                    <a:pt x="8" y="87"/>
                    <a:pt x="8" y="87"/>
                    <a:pt x="8" y="87"/>
                  </a:cubicBezTo>
                  <a:cubicBezTo>
                    <a:pt x="7" y="86"/>
                    <a:pt x="7" y="86"/>
                    <a:pt x="7" y="86"/>
                  </a:cubicBezTo>
                  <a:cubicBezTo>
                    <a:pt x="6" y="86"/>
                    <a:pt x="7" y="86"/>
                    <a:pt x="6" y="86"/>
                  </a:cubicBezTo>
                  <a:cubicBezTo>
                    <a:pt x="5" y="86"/>
                    <a:pt x="5" y="86"/>
                    <a:pt x="5" y="86"/>
                  </a:cubicBezTo>
                  <a:cubicBezTo>
                    <a:pt x="5" y="87"/>
                    <a:pt x="5" y="87"/>
                    <a:pt x="5" y="87"/>
                  </a:cubicBezTo>
                  <a:cubicBezTo>
                    <a:pt x="5" y="88"/>
                    <a:pt x="5" y="88"/>
                    <a:pt x="5" y="88"/>
                  </a:cubicBezTo>
                  <a:cubicBezTo>
                    <a:pt x="5" y="88"/>
                    <a:pt x="5" y="88"/>
                    <a:pt x="5" y="88"/>
                  </a:cubicBezTo>
                  <a:cubicBezTo>
                    <a:pt x="4" y="86"/>
                    <a:pt x="4" y="86"/>
                    <a:pt x="4" y="86"/>
                  </a:cubicBezTo>
                  <a:cubicBezTo>
                    <a:pt x="4" y="85"/>
                    <a:pt x="4" y="85"/>
                    <a:pt x="4" y="85"/>
                  </a:cubicBezTo>
                  <a:cubicBezTo>
                    <a:pt x="4" y="84"/>
                    <a:pt x="4" y="84"/>
                    <a:pt x="5" y="83"/>
                  </a:cubicBezTo>
                  <a:cubicBezTo>
                    <a:pt x="5" y="82"/>
                    <a:pt x="5" y="82"/>
                    <a:pt x="5" y="82"/>
                  </a:cubicBezTo>
                  <a:cubicBezTo>
                    <a:pt x="5" y="80"/>
                    <a:pt x="5" y="80"/>
                    <a:pt x="5" y="80"/>
                  </a:cubicBezTo>
                  <a:cubicBezTo>
                    <a:pt x="5" y="79"/>
                    <a:pt x="5" y="79"/>
                    <a:pt x="5" y="79"/>
                  </a:cubicBezTo>
                  <a:cubicBezTo>
                    <a:pt x="5" y="78"/>
                    <a:pt x="5" y="78"/>
                    <a:pt x="4" y="78"/>
                  </a:cubicBezTo>
                  <a:cubicBezTo>
                    <a:pt x="3" y="77"/>
                    <a:pt x="3" y="77"/>
                    <a:pt x="3" y="77"/>
                  </a:cubicBezTo>
                  <a:cubicBezTo>
                    <a:pt x="3" y="76"/>
                    <a:pt x="3" y="76"/>
                    <a:pt x="3" y="76"/>
                  </a:cubicBezTo>
                  <a:cubicBezTo>
                    <a:pt x="1" y="76"/>
                    <a:pt x="2" y="76"/>
                    <a:pt x="0" y="75"/>
                  </a:cubicBezTo>
                  <a:cubicBezTo>
                    <a:pt x="0" y="74"/>
                    <a:pt x="0" y="74"/>
                    <a:pt x="0" y="74"/>
                  </a:cubicBezTo>
                  <a:cubicBezTo>
                    <a:pt x="0" y="70"/>
                    <a:pt x="4" y="69"/>
                    <a:pt x="7" y="67"/>
                  </a:cubicBezTo>
                  <a:cubicBezTo>
                    <a:pt x="8" y="67"/>
                    <a:pt x="8" y="67"/>
                    <a:pt x="8" y="67"/>
                  </a:cubicBezTo>
                  <a:cubicBezTo>
                    <a:pt x="9" y="59"/>
                    <a:pt x="6" y="55"/>
                    <a:pt x="3" y="43"/>
                  </a:cubicBezTo>
                  <a:cubicBezTo>
                    <a:pt x="4" y="44"/>
                    <a:pt x="4" y="44"/>
                    <a:pt x="4" y="44"/>
                  </a:cubicBezTo>
                  <a:cubicBezTo>
                    <a:pt x="6" y="44"/>
                    <a:pt x="6" y="44"/>
                    <a:pt x="6" y="44"/>
                  </a:cubicBezTo>
                  <a:cubicBezTo>
                    <a:pt x="8" y="43"/>
                    <a:pt x="8" y="43"/>
                    <a:pt x="8" y="43"/>
                  </a:cubicBezTo>
                  <a:cubicBezTo>
                    <a:pt x="9" y="44"/>
                    <a:pt x="9" y="44"/>
                    <a:pt x="9" y="44"/>
                  </a:cubicBezTo>
                  <a:cubicBezTo>
                    <a:pt x="10" y="43"/>
                    <a:pt x="10" y="43"/>
                    <a:pt x="11" y="43"/>
                  </a:cubicBezTo>
                  <a:cubicBezTo>
                    <a:pt x="12" y="44"/>
                    <a:pt x="12" y="44"/>
                    <a:pt x="12" y="44"/>
                  </a:cubicBezTo>
                  <a:cubicBezTo>
                    <a:pt x="13" y="44"/>
                    <a:pt x="13" y="44"/>
                    <a:pt x="13" y="44"/>
                  </a:cubicBezTo>
                  <a:cubicBezTo>
                    <a:pt x="15" y="43"/>
                    <a:pt x="14" y="44"/>
                    <a:pt x="16" y="43"/>
                  </a:cubicBezTo>
                  <a:cubicBezTo>
                    <a:pt x="18" y="43"/>
                    <a:pt x="18" y="43"/>
                    <a:pt x="18" y="43"/>
                  </a:cubicBezTo>
                  <a:cubicBezTo>
                    <a:pt x="18" y="42"/>
                    <a:pt x="18" y="42"/>
                    <a:pt x="18" y="42"/>
                  </a:cubicBezTo>
                  <a:cubicBezTo>
                    <a:pt x="18" y="40"/>
                    <a:pt x="18" y="40"/>
                    <a:pt x="18" y="40"/>
                  </a:cubicBezTo>
                  <a:cubicBezTo>
                    <a:pt x="19" y="39"/>
                    <a:pt x="19" y="39"/>
                    <a:pt x="19" y="39"/>
                  </a:cubicBezTo>
                  <a:cubicBezTo>
                    <a:pt x="21" y="40"/>
                    <a:pt x="21" y="40"/>
                    <a:pt x="21" y="40"/>
                  </a:cubicBezTo>
                  <a:cubicBezTo>
                    <a:pt x="21" y="39"/>
                    <a:pt x="21" y="39"/>
                    <a:pt x="21" y="39"/>
                  </a:cubicBezTo>
                  <a:cubicBezTo>
                    <a:pt x="22" y="38"/>
                    <a:pt x="22" y="38"/>
                    <a:pt x="22" y="38"/>
                  </a:cubicBezTo>
                  <a:cubicBezTo>
                    <a:pt x="23" y="37"/>
                    <a:pt x="23" y="37"/>
                    <a:pt x="23" y="37"/>
                  </a:cubicBezTo>
                  <a:cubicBezTo>
                    <a:pt x="24" y="37"/>
                    <a:pt x="24" y="37"/>
                    <a:pt x="24" y="37"/>
                  </a:cubicBezTo>
                  <a:cubicBezTo>
                    <a:pt x="25" y="37"/>
                    <a:pt x="25" y="37"/>
                    <a:pt x="25" y="37"/>
                  </a:cubicBezTo>
                  <a:cubicBezTo>
                    <a:pt x="26" y="37"/>
                    <a:pt x="26" y="37"/>
                    <a:pt x="26" y="37"/>
                  </a:cubicBezTo>
                  <a:cubicBezTo>
                    <a:pt x="26" y="38"/>
                    <a:pt x="26" y="38"/>
                    <a:pt x="26" y="38"/>
                  </a:cubicBezTo>
                  <a:cubicBezTo>
                    <a:pt x="26" y="39"/>
                    <a:pt x="26" y="39"/>
                    <a:pt x="26" y="39"/>
                  </a:cubicBezTo>
                  <a:cubicBezTo>
                    <a:pt x="26" y="39"/>
                    <a:pt x="26" y="39"/>
                    <a:pt x="26" y="39"/>
                  </a:cubicBezTo>
                  <a:cubicBezTo>
                    <a:pt x="27" y="40"/>
                    <a:pt x="27" y="40"/>
                    <a:pt x="27" y="40"/>
                  </a:cubicBezTo>
                  <a:cubicBezTo>
                    <a:pt x="28" y="40"/>
                    <a:pt x="28" y="40"/>
                    <a:pt x="28" y="40"/>
                  </a:cubicBezTo>
                  <a:cubicBezTo>
                    <a:pt x="29" y="39"/>
                    <a:pt x="29" y="39"/>
                    <a:pt x="29" y="39"/>
                  </a:cubicBezTo>
                  <a:cubicBezTo>
                    <a:pt x="29" y="39"/>
                    <a:pt x="29" y="39"/>
                    <a:pt x="29" y="39"/>
                  </a:cubicBezTo>
                  <a:cubicBezTo>
                    <a:pt x="29" y="38"/>
                    <a:pt x="29" y="38"/>
                    <a:pt x="29" y="37"/>
                  </a:cubicBezTo>
                  <a:cubicBezTo>
                    <a:pt x="28" y="37"/>
                    <a:pt x="28" y="37"/>
                    <a:pt x="28" y="37"/>
                  </a:cubicBezTo>
                  <a:cubicBezTo>
                    <a:pt x="27" y="36"/>
                    <a:pt x="27" y="36"/>
                    <a:pt x="27" y="36"/>
                  </a:cubicBezTo>
                  <a:cubicBezTo>
                    <a:pt x="26" y="36"/>
                    <a:pt x="26" y="36"/>
                    <a:pt x="26" y="36"/>
                  </a:cubicBezTo>
                  <a:cubicBezTo>
                    <a:pt x="26" y="36"/>
                    <a:pt x="26" y="36"/>
                    <a:pt x="26" y="36"/>
                  </a:cubicBezTo>
                  <a:cubicBezTo>
                    <a:pt x="27" y="34"/>
                    <a:pt x="27" y="33"/>
                    <a:pt x="28" y="31"/>
                  </a:cubicBezTo>
                  <a:cubicBezTo>
                    <a:pt x="28" y="31"/>
                    <a:pt x="28" y="29"/>
                    <a:pt x="28" y="28"/>
                  </a:cubicBezTo>
                  <a:cubicBezTo>
                    <a:pt x="29" y="26"/>
                    <a:pt x="29" y="27"/>
                    <a:pt x="30" y="25"/>
                  </a:cubicBezTo>
                  <a:cubicBezTo>
                    <a:pt x="31" y="24"/>
                    <a:pt x="31" y="24"/>
                    <a:pt x="33" y="24"/>
                  </a:cubicBezTo>
                  <a:cubicBezTo>
                    <a:pt x="33" y="23"/>
                    <a:pt x="33" y="23"/>
                    <a:pt x="33" y="23"/>
                  </a:cubicBezTo>
                  <a:cubicBezTo>
                    <a:pt x="34" y="21"/>
                    <a:pt x="34" y="22"/>
                    <a:pt x="34" y="21"/>
                  </a:cubicBezTo>
                  <a:cubicBezTo>
                    <a:pt x="35" y="20"/>
                    <a:pt x="35" y="20"/>
                    <a:pt x="35" y="20"/>
                  </a:cubicBezTo>
                  <a:cubicBezTo>
                    <a:pt x="38" y="20"/>
                    <a:pt x="38" y="20"/>
                    <a:pt x="38" y="20"/>
                  </a:cubicBezTo>
                  <a:cubicBezTo>
                    <a:pt x="39" y="19"/>
                    <a:pt x="39" y="19"/>
                    <a:pt x="39" y="19"/>
                  </a:cubicBezTo>
                  <a:cubicBezTo>
                    <a:pt x="39" y="19"/>
                    <a:pt x="39" y="19"/>
                    <a:pt x="39" y="19"/>
                  </a:cubicBezTo>
                  <a:cubicBezTo>
                    <a:pt x="40" y="18"/>
                    <a:pt x="40" y="18"/>
                    <a:pt x="40" y="18"/>
                  </a:cubicBezTo>
                  <a:cubicBezTo>
                    <a:pt x="40" y="17"/>
                    <a:pt x="40" y="17"/>
                    <a:pt x="40" y="17"/>
                  </a:cubicBezTo>
                  <a:cubicBezTo>
                    <a:pt x="39" y="17"/>
                    <a:pt x="40" y="17"/>
                    <a:pt x="37" y="17"/>
                  </a:cubicBezTo>
                  <a:cubicBezTo>
                    <a:pt x="37" y="16"/>
                    <a:pt x="37" y="16"/>
                    <a:pt x="37" y="16"/>
                  </a:cubicBezTo>
                  <a:cubicBezTo>
                    <a:pt x="37" y="14"/>
                    <a:pt x="38" y="13"/>
                    <a:pt x="38" y="10"/>
                  </a:cubicBezTo>
                  <a:cubicBezTo>
                    <a:pt x="38" y="10"/>
                    <a:pt x="38" y="10"/>
                    <a:pt x="38" y="10"/>
                  </a:cubicBezTo>
                  <a:cubicBezTo>
                    <a:pt x="40" y="9"/>
                    <a:pt x="40" y="9"/>
                    <a:pt x="40" y="9"/>
                  </a:cubicBezTo>
                  <a:cubicBezTo>
                    <a:pt x="41" y="9"/>
                    <a:pt x="41" y="9"/>
                    <a:pt x="41" y="9"/>
                  </a:cubicBezTo>
                  <a:cubicBezTo>
                    <a:pt x="42" y="7"/>
                    <a:pt x="42" y="7"/>
                    <a:pt x="42" y="7"/>
                  </a:cubicBezTo>
                  <a:cubicBezTo>
                    <a:pt x="43" y="7"/>
                    <a:pt x="43" y="7"/>
                    <a:pt x="43" y="7"/>
                  </a:cubicBezTo>
                  <a:cubicBezTo>
                    <a:pt x="48" y="7"/>
                    <a:pt x="44" y="7"/>
                    <a:pt x="49" y="7"/>
                  </a:cubicBezTo>
                  <a:cubicBezTo>
                    <a:pt x="49" y="7"/>
                    <a:pt x="49" y="7"/>
                    <a:pt x="49" y="7"/>
                  </a:cubicBezTo>
                  <a:cubicBezTo>
                    <a:pt x="50" y="5"/>
                    <a:pt x="50" y="5"/>
                    <a:pt x="50" y="5"/>
                  </a:cubicBezTo>
                  <a:cubicBezTo>
                    <a:pt x="52" y="2"/>
                    <a:pt x="51" y="3"/>
                    <a:pt x="54" y="1"/>
                  </a:cubicBezTo>
                  <a:cubicBezTo>
                    <a:pt x="55" y="0"/>
                    <a:pt x="55" y="0"/>
                    <a:pt x="55" y="0"/>
                  </a:cubicBezTo>
                  <a:lnTo>
                    <a:pt x="56"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40">
              <a:extLst>
                <a:ext uri="{FF2B5EF4-FFF2-40B4-BE49-F238E27FC236}">
                  <a16:creationId xmlns:a16="http://schemas.microsoft.com/office/drawing/2014/main" id="{069CD12E-D9CD-4C50-AEBC-4516EE7E9D34}"/>
                </a:ext>
              </a:extLst>
            </p:cNvPr>
            <p:cNvSpPr>
              <a:spLocks noEditPoints="1"/>
            </p:cNvSpPr>
            <p:nvPr/>
          </p:nvSpPr>
          <p:spPr bwMode="auto">
            <a:xfrm>
              <a:off x="7522740" y="8152161"/>
              <a:ext cx="66489" cy="123479"/>
            </a:xfrm>
            <a:custGeom>
              <a:avLst/>
              <a:gdLst>
                <a:gd name="T0" fmla="*/ 10 w 16"/>
                <a:gd name="T1" fmla="*/ 0 h 30"/>
                <a:gd name="T2" fmla="*/ 10 w 16"/>
                <a:gd name="T3" fmla="*/ 1 h 30"/>
                <a:gd name="T4" fmla="*/ 10 w 16"/>
                <a:gd name="T5" fmla="*/ 2 h 30"/>
                <a:gd name="T6" fmla="*/ 12 w 16"/>
                <a:gd name="T7" fmla="*/ 2 h 30"/>
                <a:gd name="T8" fmla="*/ 13 w 16"/>
                <a:gd name="T9" fmla="*/ 3 h 30"/>
                <a:gd name="T10" fmla="*/ 11 w 16"/>
                <a:gd name="T11" fmla="*/ 10 h 30"/>
                <a:gd name="T12" fmla="*/ 11 w 16"/>
                <a:gd name="T13" fmla="*/ 11 h 30"/>
                <a:gd name="T14" fmla="*/ 11 w 16"/>
                <a:gd name="T15" fmla="*/ 18 h 30"/>
                <a:gd name="T16" fmla="*/ 10 w 16"/>
                <a:gd name="T17" fmla="*/ 22 h 30"/>
                <a:gd name="T18" fmla="*/ 7 w 16"/>
                <a:gd name="T19" fmla="*/ 26 h 30"/>
                <a:gd name="T20" fmla="*/ 6 w 16"/>
                <a:gd name="T21" fmla="*/ 26 h 30"/>
                <a:gd name="T22" fmla="*/ 3 w 16"/>
                <a:gd name="T23" fmla="*/ 30 h 30"/>
                <a:gd name="T24" fmla="*/ 4 w 16"/>
                <a:gd name="T25" fmla="*/ 30 h 30"/>
                <a:gd name="T26" fmla="*/ 0 w 16"/>
                <a:gd name="T27" fmla="*/ 30 h 30"/>
                <a:gd name="T28" fmla="*/ 0 w 16"/>
                <a:gd name="T29" fmla="*/ 30 h 30"/>
                <a:gd name="T30" fmla="*/ 1 w 16"/>
                <a:gd name="T31" fmla="*/ 7 h 30"/>
                <a:gd name="T32" fmla="*/ 1 w 16"/>
                <a:gd name="T33" fmla="*/ 6 h 30"/>
                <a:gd name="T34" fmla="*/ 2 w 16"/>
                <a:gd name="T35" fmla="*/ 6 h 30"/>
                <a:gd name="T36" fmla="*/ 4 w 16"/>
                <a:gd name="T37" fmla="*/ 7 h 30"/>
                <a:gd name="T38" fmla="*/ 4 w 16"/>
                <a:gd name="T39" fmla="*/ 7 h 30"/>
                <a:gd name="T40" fmla="*/ 5 w 16"/>
                <a:gd name="T41" fmla="*/ 6 h 30"/>
                <a:gd name="T42" fmla="*/ 8 w 16"/>
                <a:gd name="T43" fmla="*/ 0 h 30"/>
                <a:gd name="T44" fmla="*/ 9 w 16"/>
                <a:gd name="T45" fmla="*/ 0 h 30"/>
                <a:gd name="T46" fmla="*/ 10 w 16"/>
                <a:gd name="T47" fmla="*/ 0 h 30"/>
                <a:gd name="T48" fmla="*/ 14 w 16"/>
                <a:gd name="T49" fmla="*/ 7 h 30"/>
                <a:gd name="T50" fmla="*/ 14 w 16"/>
                <a:gd name="T51" fmla="*/ 7 h 30"/>
                <a:gd name="T52" fmla="*/ 14 w 16"/>
                <a:gd name="T53" fmla="*/ 6 h 30"/>
                <a:gd name="T54" fmla="*/ 15 w 16"/>
                <a:gd name="T55" fmla="*/ 4 h 30"/>
                <a:gd name="T56" fmla="*/ 15 w 16"/>
                <a:gd name="T57" fmla="*/ 4 h 30"/>
                <a:gd name="T58" fmla="*/ 15 w 16"/>
                <a:gd name="T59" fmla="*/ 4 h 30"/>
                <a:gd name="T60" fmla="*/ 14 w 16"/>
                <a:gd name="T61" fmla="*/ 7 h 30"/>
                <a:gd name="T62" fmla="*/ 15 w 16"/>
                <a:gd name="T63" fmla="*/ 12 h 30"/>
                <a:gd name="T64" fmla="*/ 14 w 16"/>
                <a:gd name="T65" fmla="*/ 14 h 30"/>
                <a:gd name="T66" fmla="*/ 14 w 16"/>
                <a:gd name="T67" fmla="*/ 14 h 30"/>
                <a:gd name="T68" fmla="*/ 15 w 16"/>
                <a:gd name="T69" fmla="*/ 12 h 30"/>
                <a:gd name="T70" fmla="*/ 16 w 16"/>
                <a:gd name="T71" fmla="*/ 12 h 30"/>
                <a:gd name="T72" fmla="*/ 16 w 16"/>
                <a:gd name="T73" fmla="*/ 11 h 30"/>
                <a:gd name="T74" fmla="*/ 16 w 16"/>
                <a:gd name="T75" fmla="*/ 11 h 30"/>
                <a:gd name="T76" fmla="*/ 16 w 16"/>
                <a:gd name="T77" fmla="*/ 12 h 30"/>
                <a:gd name="T78" fmla="*/ 15 w 16"/>
                <a:gd name="T7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 h="30">
                  <a:moveTo>
                    <a:pt x="10" y="0"/>
                  </a:moveTo>
                  <a:cubicBezTo>
                    <a:pt x="10" y="1"/>
                    <a:pt x="10" y="1"/>
                    <a:pt x="10" y="1"/>
                  </a:cubicBezTo>
                  <a:cubicBezTo>
                    <a:pt x="10" y="2"/>
                    <a:pt x="10" y="2"/>
                    <a:pt x="10" y="2"/>
                  </a:cubicBezTo>
                  <a:cubicBezTo>
                    <a:pt x="11" y="1"/>
                    <a:pt x="11" y="2"/>
                    <a:pt x="12" y="2"/>
                  </a:cubicBezTo>
                  <a:cubicBezTo>
                    <a:pt x="13" y="3"/>
                    <a:pt x="13" y="3"/>
                    <a:pt x="13" y="3"/>
                  </a:cubicBezTo>
                  <a:cubicBezTo>
                    <a:pt x="13" y="4"/>
                    <a:pt x="11" y="9"/>
                    <a:pt x="11" y="10"/>
                  </a:cubicBezTo>
                  <a:cubicBezTo>
                    <a:pt x="11" y="11"/>
                    <a:pt x="11" y="11"/>
                    <a:pt x="11" y="11"/>
                  </a:cubicBezTo>
                  <a:cubicBezTo>
                    <a:pt x="10" y="14"/>
                    <a:pt x="10" y="14"/>
                    <a:pt x="11" y="18"/>
                  </a:cubicBezTo>
                  <a:cubicBezTo>
                    <a:pt x="10" y="22"/>
                    <a:pt x="10" y="22"/>
                    <a:pt x="10" y="22"/>
                  </a:cubicBezTo>
                  <a:cubicBezTo>
                    <a:pt x="8" y="25"/>
                    <a:pt x="10" y="22"/>
                    <a:pt x="7" y="26"/>
                  </a:cubicBezTo>
                  <a:cubicBezTo>
                    <a:pt x="6" y="26"/>
                    <a:pt x="6" y="26"/>
                    <a:pt x="6" y="26"/>
                  </a:cubicBezTo>
                  <a:cubicBezTo>
                    <a:pt x="5" y="27"/>
                    <a:pt x="4" y="29"/>
                    <a:pt x="3" y="30"/>
                  </a:cubicBezTo>
                  <a:cubicBezTo>
                    <a:pt x="4" y="30"/>
                    <a:pt x="4" y="30"/>
                    <a:pt x="4" y="30"/>
                  </a:cubicBezTo>
                  <a:cubicBezTo>
                    <a:pt x="1" y="30"/>
                    <a:pt x="3" y="30"/>
                    <a:pt x="0" y="30"/>
                  </a:cubicBezTo>
                  <a:cubicBezTo>
                    <a:pt x="0" y="30"/>
                    <a:pt x="0" y="30"/>
                    <a:pt x="0" y="30"/>
                  </a:cubicBezTo>
                  <a:cubicBezTo>
                    <a:pt x="0" y="29"/>
                    <a:pt x="1" y="8"/>
                    <a:pt x="1" y="7"/>
                  </a:cubicBezTo>
                  <a:cubicBezTo>
                    <a:pt x="1" y="6"/>
                    <a:pt x="1" y="6"/>
                    <a:pt x="1" y="6"/>
                  </a:cubicBezTo>
                  <a:cubicBezTo>
                    <a:pt x="2" y="6"/>
                    <a:pt x="2" y="6"/>
                    <a:pt x="2" y="6"/>
                  </a:cubicBezTo>
                  <a:cubicBezTo>
                    <a:pt x="3" y="6"/>
                    <a:pt x="3" y="6"/>
                    <a:pt x="4" y="7"/>
                  </a:cubicBezTo>
                  <a:cubicBezTo>
                    <a:pt x="4" y="7"/>
                    <a:pt x="4" y="7"/>
                    <a:pt x="4" y="7"/>
                  </a:cubicBezTo>
                  <a:cubicBezTo>
                    <a:pt x="5" y="6"/>
                    <a:pt x="5" y="6"/>
                    <a:pt x="5" y="6"/>
                  </a:cubicBezTo>
                  <a:cubicBezTo>
                    <a:pt x="7" y="3"/>
                    <a:pt x="7" y="4"/>
                    <a:pt x="8" y="0"/>
                  </a:cubicBezTo>
                  <a:cubicBezTo>
                    <a:pt x="9" y="0"/>
                    <a:pt x="9" y="0"/>
                    <a:pt x="9" y="0"/>
                  </a:cubicBezTo>
                  <a:cubicBezTo>
                    <a:pt x="10" y="0"/>
                    <a:pt x="9" y="0"/>
                    <a:pt x="10" y="0"/>
                  </a:cubicBezTo>
                  <a:close/>
                  <a:moveTo>
                    <a:pt x="14" y="7"/>
                  </a:moveTo>
                  <a:cubicBezTo>
                    <a:pt x="14" y="7"/>
                    <a:pt x="14" y="7"/>
                    <a:pt x="14" y="7"/>
                  </a:cubicBezTo>
                  <a:cubicBezTo>
                    <a:pt x="14" y="6"/>
                    <a:pt x="14" y="6"/>
                    <a:pt x="14" y="6"/>
                  </a:cubicBezTo>
                  <a:cubicBezTo>
                    <a:pt x="14" y="5"/>
                    <a:pt x="15" y="5"/>
                    <a:pt x="15" y="4"/>
                  </a:cubicBezTo>
                  <a:cubicBezTo>
                    <a:pt x="15" y="4"/>
                    <a:pt x="15" y="4"/>
                    <a:pt x="15" y="4"/>
                  </a:cubicBezTo>
                  <a:cubicBezTo>
                    <a:pt x="15" y="4"/>
                    <a:pt x="15" y="4"/>
                    <a:pt x="15" y="4"/>
                  </a:cubicBezTo>
                  <a:cubicBezTo>
                    <a:pt x="14" y="7"/>
                    <a:pt x="14" y="7"/>
                    <a:pt x="14" y="7"/>
                  </a:cubicBezTo>
                  <a:close/>
                  <a:moveTo>
                    <a:pt x="15" y="12"/>
                  </a:moveTo>
                  <a:cubicBezTo>
                    <a:pt x="14" y="14"/>
                    <a:pt x="14" y="14"/>
                    <a:pt x="14" y="14"/>
                  </a:cubicBezTo>
                  <a:cubicBezTo>
                    <a:pt x="14" y="14"/>
                    <a:pt x="14" y="14"/>
                    <a:pt x="14" y="14"/>
                  </a:cubicBezTo>
                  <a:cubicBezTo>
                    <a:pt x="15" y="12"/>
                    <a:pt x="15" y="12"/>
                    <a:pt x="15" y="12"/>
                  </a:cubicBezTo>
                  <a:cubicBezTo>
                    <a:pt x="15" y="12"/>
                    <a:pt x="15" y="12"/>
                    <a:pt x="16" y="12"/>
                  </a:cubicBezTo>
                  <a:cubicBezTo>
                    <a:pt x="16" y="11"/>
                    <a:pt x="16" y="11"/>
                    <a:pt x="16" y="11"/>
                  </a:cubicBezTo>
                  <a:cubicBezTo>
                    <a:pt x="16" y="11"/>
                    <a:pt x="16" y="11"/>
                    <a:pt x="16" y="11"/>
                  </a:cubicBezTo>
                  <a:cubicBezTo>
                    <a:pt x="16" y="12"/>
                    <a:pt x="16" y="12"/>
                    <a:pt x="16" y="12"/>
                  </a:cubicBezTo>
                  <a:cubicBezTo>
                    <a:pt x="15" y="12"/>
                    <a:pt x="15" y="12"/>
                    <a:pt x="15" y="1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41">
              <a:extLst>
                <a:ext uri="{FF2B5EF4-FFF2-40B4-BE49-F238E27FC236}">
                  <a16:creationId xmlns:a16="http://schemas.microsoft.com/office/drawing/2014/main" id="{343303A8-A69B-4AF8-B3F4-768F7DC0DD0A}"/>
                </a:ext>
              </a:extLst>
            </p:cNvPr>
            <p:cNvSpPr>
              <a:spLocks noEditPoints="1"/>
            </p:cNvSpPr>
            <p:nvPr/>
          </p:nvSpPr>
          <p:spPr bwMode="auto">
            <a:xfrm>
              <a:off x="5100645" y="1512764"/>
              <a:ext cx="4127062" cy="5371357"/>
            </a:xfrm>
            <a:custGeom>
              <a:avLst/>
              <a:gdLst>
                <a:gd name="T0" fmla="*/ 707 w 991"/>
                <a:gd name="T1" fmla="*/ 298 h 1290"/>
                <a:gd name="T2" fmla="*/ 640 w 991"/>
                <a:gd name="T3" fmla="*/ 385 h 1290"/>
                <a:gd name="T4" fmla="*/ 576 w 991"/>
                <a:gd name="T5" fmla="*/ 149 h 1290"/>
                <a:gd name="T6" fmla="*/ 581 w 991"/>
                <a:gd name="T7" fmla="*/ 207 h 1290"/>
                <a:gd name="T8" fmla="*/ 513 w 991"/>
                <a:gd name="T9" fmla="*/ 263 h 1290"/>
                <a:gd name="T10" fmla="*/ 406 w 991"/>
                <a:gd name="T11" fmla="*/ 327 h 1290"/>
                <a:gd name="T12" fmla="*/ 346 w 991"/>
                <a:gd name="T13" fmla="*/ 371 h 1290"/>
                <a:gd name="T14" fmla="*/ 256 w 991"/>
                <a:gd name="T15" fmla="*/ 423 h 1290"/>
                <a:gd name="T16" fmla="*/ 586 w 991"/>
                <a:gd name="T17" fmla="*/ 482 h 1290"/>
                <a:gd name="T18" fmla="*/ 578 w 991"/>
                <a:gd name="T19" fmla="*/ 522 h 1290"/>
                <a:gd name="T20" fmla="*/ 314 w 991"/>
                <a:gd name="T21" fmla="*/ 529 h 1290"/>
                <a:gd name="T22" fmla="*/ 369 w 991"/>
                <a:gd name="T23" fmla="*/ 448 h 1290"/>
                <a:gd name="T24" fmla="*/ 450 w 991"/>
                <a:gd name="T25" fmla="*/ 438 h 1290"/>
                <a:gd name="T26" fmla="*/ 533 w 991"/>
                <a:gd name="T27" fmla="*/ 514 h 1290"/>
                <a:gd name="T28" fmla="*/ 183 w 991"/>
                <a:gd name="T29" fmla="*/ 532 h 1290"/>
                <a:gd name="T30" fmla="*/ 491 w 991"/>
                <a:gd name="T31" fmla="*/ 634 h 1290"/>
                <a:gd name="T32" fmla="*/ 623 w 991"/>
                <a:gd name="T33" fmla="*/ 581 h 1290"/>
                <a:gd name="T34" fmla="*/ 775 w 991"/>
                <a:gd name="T35" fmla="*/ 655 h 1290"/>
                <a:gd name="T36" fmla="*/ 830 w 991"/>
                <a:gd name="T37" fmla="*/ 743 h 1290"/>
                <a:gd name="T38" fmla="*/ 861 w 991"/>
                <a:gd name="T39" fmla="*/ 828 h 1290"/>
                <a:gd name="T40" fmla="*/ 858 w 991"/>
                <a:gd name="T41" fmla="*/ 883 h 1290"/>
                <a:gd name="T42" fmla="*/ 742 w 991"/>
                <a:gd name="T43" fmla="*/ 844 h 1290"/>
                <a:gd name="T44" fmla="*/ 725 w 991"/>
                <a:gd name="T45" fmla="*/ 710 h 1290"/>
                <a:gd name="T46" fmla="*/ 726 w 991"/>
                <a:gd name="T47" fmla="*/ 585 h 1290"/>
                <a:gd name="T48" fmla="*/ 438 w 991"/>
                <a:gd name="T49" fmla="*/ 683 h 1290"/>
                <a:gd name="T50" fmla="*/ 256 w 991"/>
                <a:gd name="T51" fmla="*/ 640 h 1290"/>
                <a:gd name="T52" fmla="*/ 697 w 991"/>
                <a:gd name="T53" fmla="*/ 1272 h 1290"/>
                <a:gd name="T54" fmla="*/ 686 w 991"/>
                <a:gd name="T55" fmla="*/ 1241 h 1290"/>
                <a:gd name="T56" fmla="*/ 628 w 991"/>
                <a:gd name="T57" fmla="*/ 1197 h 1290"/>
                <a:gd name="T58" fmla="*/ 201 w 991"/>
                <a:gd name="T59" fmla="*/ 1172 h 1290"/>
                <a:gd name="T60" fmla="*/ 154 w 991"/>
                <a:gd name="T61" fmla="*/ 1114 h 1290"/>
                <a:gd name="T62" fmla="*/ 100 w 991"/>
                <a:gd name="T63" fmla="*/ 1024 h 1290"/>
                <a:gd name="T64" fmla="*/ 87 w 991"/>
                <a:gd name="T65" fmla="*/ 732 h 1290"/>
                <a:gd name="T66" fmla="*/ 293 w 991"/>
                <a:gd name="T67" fmla="*/ 760 h 1290"/>
                <a:gd name="T68" fmla="*/ 433 w 991"/>
                <a:gd name="T69" fmla="*/ 761 h 1290"/>
                <a:gd name="T70" fmla="*/ 526 w 991"/>
                <a:gd name="T71" fmla="*/ 720 h 1290"/>
                <a:gd name="T72" fmla="*/ 568 w 991"/>
                <a:gd name="T73" fmla="*/ 709 h 1290"/>
                <a:gd name="T74" fmla="*/ 668 w 991"/>
                <a:gd name="T75" fmla="*/ 782 h 1290"/>
                <a:gd name="T76" fmla="*/ 534 w 991"/>
                <a:gd name="T77" fmla="*/ 864 h 1290"/>
                <a:gd name="T78" fmla="*/ 600 w 991"/>
                <a:gd name="T79" fmla="*/ 1045 h 1290"/>
                <a:gd name="T80" fmla="*/ 713 w 991"/>
                <a:gd name="T81" fmla="*/ 948 h 1290"/>
                <a:gd name="T82" fmla="*/ 808 w 991"/>
                <a:gd name="T83" fmla="*/ 1006 h 1290"/>
                <a:gd name="T84" fmla="*/ 877 w 991"/>
                <a:gd name="T85" fmla="*/ 1000 h 1290"/>
                <a:gd name="T86" fmla="*/ 920 w 991"/>
                <a:gd name="T87" fmla="*/ 1085 h 1290"/>
                <a:gd name="T88" fmla="*/ 786 w 991"/>
                <a:gd name="T89" fmla="*/ 1184 h 1290"/>
                <a:gd name="T90" fmla="*/ 691 w 991"/>
                <a:gd name="T91" fmla="*/ 702 h 1290"/>
                <a:gd name="T92" fmla="*/ 569 w 991"/>
                <a:gd name="T93" fmla="*/ 710 h 1290"/>
                <a:gd name="T94" fmla="*/ 725 w 991"/>
                <a:gd name="T95" fmla="*/ 745 h 1290"/>
                <a:gd name="T96" fmla="*/ 630 w 991"/>
                <a:gd name="T97" fmla="*/ 821 h 1290"/>
                <a:gd name="T98" fmla="*/ 654 w 991"/>
                <a:gd name="T99" fmla="*/ 891 h 1290"/>
                <a:gd name="T100" fmla="*/ 683 w 991"/>
                <a:gd name="T101" fmla="*/ 966 h 1290"/>
                <a:gd name="T102" fmla="*/ 698 w 991"/>
                <a:gd name="T103" fmla="*/ 1042 h 1290"/>
                <a:gd name="T104" fmla="*/ 137 w 991"/>
                <a:gd name="T105" fmla="*/ 1107 h 1290"/>
                <a:gd name="T106" fmla="*/ 145 w 991"/>
                <a:gd name="T107" fmla="*/ 1127 h 1290"/>
                <a:gd name="T108" fmla="*/ 984 w 991"/>
                <a:gd name="T109" fmla="*/ 1185 h 1290"/>
                <a:gd name="T110" fmla="*/ 922 w 991"/>
                <a:gd name="T111" fmla="*/ 1179 h 1290"/>
                <a:gd name="T112" fmla="*/ 164 w 991"/>
                <a:gd name="T113" fmla="*/ 1163 h 1290"/>
                <a:gd name="T114" fmla="*/ 968 w 991"/>
                <a:gd name="T115" fmla="*/ 1166 h 1290"/>
                <a:gd name="T116" fmla="*/ 835 w 991"/>
                <a:gd name="T117" fmla="*/ 1191 h 1290"/>
                <a:gd name="T118" fmla="*/ 862 w 991"/>
                <a:gd name="T119" fmla="*/ 1238 h 1290"/>
                <a:gd name="T120" fmla="*/ 886 w 991"/>
                <a:gd name="T121" fmla="*/ 1204 h 1290"/>
                <a:gd name="T122" fmla="*/ 785 w 991"/>
                <a:gd name="T123" fmla="*/ 1210 h 1290"/>
                <a:gd name="T124" fmla="*/ 755 w 991"/>
                <a:gd name="T125" fmla="*/ 1231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1290">
                  <a:moveTo>
                    <a:pt x="812" y="11"/>
                  </a:moveTo>
                  <a:cubicBezTo>
                    <a:pt x="815" y="10"/>
                    <a:pt x="815" y="10"/>
                    <a:pt x="815" y="10"/>
                  </a:cubicBezTo>
                  <a:cubicBezTo>
                    <a:pt x="818" y="14"/>
                    <a:pt x="818" y="14"/>
                    <a:pt x="818" y="14"/>
                  </a:cubicBezTo>
                  <a:cubicBezTo>
                    <a:pt x="820" y="15"/>
                    <a:pt x="820" y="15"/>
                    <a:pt x="820" y="15"/>
                  </a:cubicBezTo>
                  <a:cubicBezTo>
                    <a:pt x="823" y="14"/>
                    <a:pt x="823" y="14"/>
                    <a:pt x="823" y="14"/>
                  </a:cubicBezTo>
                  <a:cubicBezTo>
                    <a:pt x="826" y="15"/>
                    <a:pt x="826" y="15"/>
                    <a:pt x="826" y="15"/>
                  </a:cubicBezTo>
                  <a:cubicBezTo>
                    <a:pt x="835" y="16"/>
                    <a:pt x="835" y="16"/>
                    <a:pt x="835" y="16"/>
                  </a:cubicBezTo>
                  <a:cubicBezTo>
                    <a:pt x="837" y="18"/>
                    <a:pt x="837" y="18"/>
                    <a:pt x="837" y="18"/>
                  </a:cubicBezTo>
                  <a:cubicBezTo>
                    <a:pt x="837" y="19"/>
                    <a:pt x="837" y="19"/>
                    <a:pt x="837" y="19"/>
                  </a:cubicBezTo>
                  <a:cubicBezTo>
                    <a:pt x="834" y="24"/>
                    <a:pt x="836" y="23"/>
                    <a:pt x="832" y="27"/>
                  </a:cubicBezTo>
                  <a:cubicBezTo>
                    <a:pt x="815" y="40"/>
                    <a:pt x="815" y="40"/>
                    <a:pt x="815" y="40"/>
                  </a:cubicBezTo>
                  <a:cubicBezTo>
                    <a:pt x="814" y="42"/>
                    <a:pt x="814" y="42"/>
                    <a:pt x="814" y="42"/>
                  </a:cubicBezTo>
                  <a:cubicBezTo>
                    <a:pt x="817" y="43"/>
                    <a:pt x="817" y="43"/>
                    <a:pt x="817" y="43"/>
                  </a:cubicBezTo>
                  <a:cubicBezTo>
                    <a:pt x="823" y="42"/>
                    <a:pt x="821" y="42"/>
                    <a:pt x="826" y="41"/>
                  </a:cubicBezTo>
                  <a:cubicBezTo>
                    <a:pt x="830" y="37"/>
                    <a:pt x="830" y="37"/>
                    <a:pt x="830" y="37"/>
                  </a:cubicBezTo>
                  <a:cubicBezTo>
                    <a:pt x="832" y="36"/>
                    <a:pt x="832" y="36"/>
                    <a:pt x="832" y="36"/>
                  </a:cubicBezTo>
                  <a:cubicBezTo>
                    <a:pt x="840" y="31"/>
                    <a:pt x="835" y="32"/>
                    <a:pt x="845" y="25"/>
                  </a:cubicBezTo>
                  <a:cubicBezTo>
                    <a:pt x="847" y="27"/>
                    <a:pt x="847" y="27"/>
                    <a:pt x="847" y="27"/>
                  </a:cubicBezTo>
                  <a:cubicBezTo>
                    <a:pt x="848" y="29"/>
                    <a:pt x="848" y="29"/>
                    <a:pt x="848" y="29"/>
                  </a:cubicBezTo>
                  <a:cubicBezTo>
                    <a:pt x="850" y="29"/>
                    <a:pt x="850" y="29"/>
                    <a:pt x="850" y="29"/>
                  </a:cubicBezTo>
                  <a:cubicBezTo>
                    <a:pt x="851" y="25"/>
                    <a:pt x="850" y="25"/>
                    <a:pt x="852" y="21"/>
                  </a:cubicBezTo>
                  <a:cubicBezTo>
                    <a:pt x="853" y="20"/>
                    <a:pt x="853" y="20"/>
                    <a:pt x="853" y="20"/>
                  </a:cubicBezTo>
                  <a:cubicBezTo>
                    <a:pt x="854" y="20"/>
                    <a:pt x="854" y="20"/>
                    <a:pt x="854" y="20"/>
                  </a:cubicBezTo>
                  <a:cubicBezTo>
                    <a:pt x="855" y="22"/>
                    <a:pt x="855" y="22"/>
                    <a:pt x="855" y="22"/>
                  </a:cubicBezTo>
                  <a:cubicBezTo>
                    <a:pt x="857" y="29"/>
                    <a:pt x="857" y="26"/>
                    <a:pt x="858" y="31"/>
                  </a:cubicBezTo>
                  <a:cubicBezTo>
                    <a:pt x="859" y="31"/>
                    <a:pt x="859" y="31"/>
                    <a:pt x="859" y="31"/>
                  </a:cubicBezTo>
                  <a:cubicBezTo>
                    <a:pt x="863" y="27"/>
                    <a:pt x="863" y="27"/>
                    <a:pt x="863" y="27"/>
                  </a:cubicBezTo>
                  <a:cubicBezTo>
                    <a:pt x="864" y="26"/>
                    <a:pt x="864" y="26"/>
                    <a:pt x="864" y="26"/>
                  </a:cubicBezTo>
                  <a:cubicBezTo>
                    <a:pt x="868" y="28"/>
                    <a:pt x="868" y="28"/>
                    <a:pt x="868" y="28"/>
                  </a:cubicBezTo>
                  <a:cubicBezTo>
                    <a:pt x="870" y="30"/>
                    <a:pt x="870" y="30"/>
                    <a:pt x="870" y="30"/>
                  </a:cubicBezTo>
                  <a:cubicBezTo>
                    <a:pt x="870" y="32"/>
                    <a:pt x="870" y="32"/>
                    <a:pt x="870" y="32"/>
                  </a:cubicBezTo>
                  <a:cubicBezTo>
                    <a:pt x="868" y="35"/>
                    <a:pt x="868" y="35"/>
                    <a:pt x="868" y="37"/>
                  </a:cubicBezTo>
                  <a:cubicBezTo>
                    <a:pt x="868" y="37"/>
                    <a:pt x="871" y="42"/>
                    <a:pt x="874" y="50"/>
                  </a:cubicBezTo>
                  <a:cubicBezTo>
                    <a:pt x="874" y="53"/>
                    <a:pt x="874" y="53"/>
                    <a:pt x="874" y="53"/>
                  </a:cubicBezTo>
                  <a:cubicBezTo>
                    <a:pt x="873" y="58"/>
                    <a:pt x="873" y="58"/>
                    <a:pt x="873" y="58"/>
                  </a:cubicBezTo>
                  <a:cubicBezTo>
                    <a:pt x="873" y="60"/>
                    <a:pt x="873" y="60"/>
                    <a:pt x="873" y="60"/>
                  </a:cubicBezTo>
                  <a:cubicBezTo>
                    <a:pt x="881" y="54"/>
                    <a:pt x="881" y="54"/>
                    <a:pt x="881" y="54"/>
                  </a:cubicBezTo>
                  <a:cubicBezTo>
                    <a:pt x="890" y="56"/>
                    <a:pt x="890" y="56"/>
                    <a:pt x="890" y="56"/>
                  </a:cubicBezTo>
                  <a:cubicBezTo>
                    <a:pt x="892" y="58"/>
                    <a:pt x="892" y="58"/>
                    <a:pt x="892" y="58"/>
                  </a:cubicBezTo>
                  <a:cubicBezTo>
                    <a:pt x="894" y="62"/>
                    <a:pt x="894" y="64"/>
                    <a:pt x="895" y="69"/>
                  </a:cubicBezTo>
                  <a:cubicBezTo>
                    <a:pt x="895" y="74"/>
                    <a:pt x="895" y="74"/>
                    <a:pt x="895" y="74"/>
                  </a:cubicBezTo>
                  <a:cubicBezTo>
                    <a:pt x="886" y="92"/>
                    <a:pt x="890" y="80"/>
                    <a:pt x="885" y="93"/>
                  </a:cubicBezTo>
                  <a:cubicBezTo>
                    <a:pt x="884" y="94"/>
                    <a:pt x="860" y="117"/>
                    <a:pt x="859" y="117"/>
                  </a:cubicBezTo>
                  <a:cubicBezTo>
                    <a:pt x="858" y="118"/>
                    <a:pt x="858" y="118"/>
                    <a:pt x="858" y="118"/>
                  </a:cubicBezTo>
                  <a:cubicBezTo>
                    <a:pt x="850" y="117"/>
                    <a:pt x="850" y="117"/>
                    <a:pt x="850" y="117"/>
                  </a:cubicBezTo>
                  <a:cubicBezTo>
                    <a:pt x="848" y="120"/>
                    <a:pt x="848" y="120"/>
                    <a:pt x="848" y="120"/>
                  </a:cubicBezTo>
                  <a:cubicBezTo>
                    <a:pt x="847" y="123"/>
                    <a:pt x="847" y="123"/>
                    <a:pt x="847" y="123"/>
                  </a:cubicBezTo>
                  <a:cubicBezTo>
                    <a:pt x="845" y="125"/>
                    <a:pt x="845" y="125"/>
                    <a:pt x="845" y="125"/>
                  </a:cubicBezTo>
                  <a:cubicBezTo>
                    <a:pt x="841" y="127"/>
                    <a:pt x="843" y="126"/>
                    <a:pt x="835" y="127"/>
                  </a:cubicBezTo>
                  <a:cubicBezTo>
                    <a:pt x="833" y="131"/>
                    <a:pt x="832" y="136"/>
                    <a:pt x="831" y="137"/>
                  </a:cubicBezTo>
                  <a:cubicBezTo>
                    <a:pt x="811" y="152"/>
                    <a:pt x="811" y="152"/>
                    <a:pt x="811" y="152"/>
                  </a:cubicBezTo>
                  <a:cubicBezTo>
                    <a:pt x="811" y="154"/>
                    <a:pt x="811" y="154"/>
                    <a:pt x="811" y="154"/>
                  </a:cubicBezTo>
                  <a:cubicBezTo>
                    <a:pt x="813" y="155"/>
                    <a:pt x="813" y="155"/>
                    <a:pt x="813" y="155"/>
                  </a:cubicBezTo>
                  <a:cubicBezTo>
                    <a:pt x="817" y="153"/>
                    <a:pt x="812" y="156"/>
                    <a:pt x="845" y="137"/>
                  </a:cubicBezTo>
                  <a:cubicBezTo>
                    <a:pt x="850" y="135"/>
                    <a:pt x="850" y="135"/>
                    <a:pt x="850" y="135"/>
                  </a:cubicBezTo>
                  <a:cubicBezTo>
                    <a:pt x="855" y="137"/>
                    <a:pt x="855" y="137"/>
                    <a:pt x="855" y="137"/>
                  </a:cubicBezTo>
                  <a:cubicBezTo>
                    <a:pt x="855" y="141"/>
                    <a:pt x="855" y="141"/>
                    <a:pt x="855" y="141"/>
                  </a:cubicBezTo>
                  <a:cubicBezTo>
                    <a:pt x="852" y="145"/>
                    <a:pt x="846" y="157"/>
                    <a:pt x="822" y="183"/>
                  </a:cubicBezTo>
                  <a:cubicBezTo>
                    <a:pt x="801" y="211"/>
                    <a:pt x="810" y="202"/>
                    <a:pt x="802" y="216"/>
                  </a:cubicBezTo>
                  <a:cubicBezTo>
                    <a:pt x="800" y="217"/>
                    <a:pt x="800" y="217"/>
                    <a:pt x="800" y="217"/>
                  </a:cubicBezTo>
                  <a:cubicBezTo>
                    <a:pt x="797" y="216"/>
                    <a:pt x="797" y="216"/>
                    <a:pt x="797" y="216"/>
                  </a:cubicBezTo>
                  <a:cubicBezTo>
                    <a:pt x="795" y="215"/>
                    <a:pt x="795" y="215"/>
                    <a:pt x="795" y="215"/>
                  </a:cubicBezTo>
                  <a:cubicBezTo>
                    <a:pt x="792" y="210"/>
                    <a:pt x="793" y="212"/>
                    <a:pt x="790" y="206"/>
                  </a:cubicBezTo>
                  <a:cubicBezTo>
                    <a:pt x="789" y="205"/>
                    <a:pt x="789" y="205"/>
                    <a:pt x="789" y="205"/>
                  </a:cubicBezTo>
                  <a:cubicBezTo>
                    <a:pt x="789" y="209"/>
                    <a:pt x="789" y="206"/>
                    <a:pt x="794" y="223"/>
                  </a:cubicBezTo>
                  <a:cubicBezTo>
                    <a:pt x="794" y="226"/>
                    <a:pt x="794" y="226"/>
                    <a:pt x="794" y="226"/>
                  </a:cubicBezTo>
                  <a:cubicBezTo>
                    <a:pt x="783" y="229"/>
                    <a:pt x="785" y="228"/>
                    <a:pt x="780" y="232"/>
                  </a:cubicBezTo>
                  <a:cubicBezTo>
                    <a:pt x="778" y="232"/>
                    <a:pt x="778" y="232"/>
                    <a:pt x="778" y="232"/>
                  </a:cubicBezTo>
                  <a:cubicBezTo>
                    <a:pt x="777" y="232"/>
                    <a:pt x="777" y="232"/>
                    <a:pt x="777" y="232"/>
                  </a:cubicBezTo>
                  <a:cubicBezTo>
                    <a:pt x="775" y="232"/>
                    <a:pt x="775" y="232"/>
                    <a:pt x="775" y="232"/>
                  </a:cubicBezTo>
                  <a:cubicBezTo>
                    <a:pt x="774" y="233"/>
                    <a:pt x="774" y="233"/>
                    <a:pt x="774" y="233"/>
                  </a:cubicBezTo>
                  <a:cubicBezTo>
                    <a:pt x="774" y="234"/>
                    <a:pt x="774" y="234"/>
                    <a:pt x="774" y="234"/>
                  </a:cubicBezTo>
                  <a:cubicBezTo>
                    <a:pt x="775" y="235"/>
                    <a:pt x="775" y="235"/>
                    <a:pt x="775" y="235"/>
                  </a:cubicBezTo>
                  <a:cubicBezTo>
                    <a:pt x="779" y="236"/>
                    <a:pt x="779" y="236"/>
                    <a:pt x="779" y="236"/>
                  </a:cubicBezTo>
                  <a:cubicBezTo>
                    <a:pt x="787" y="233"/>
                    <a:pt x="787" y="233"/>
                    <a:pt x="787" y="233"/>
                  </a:cubicBezTo>
                  <a:cubicBezTo>
                    <a:pt x="788" y="233"/>
                    <a:pt x="788" y="233"/>
                    <a:pt x="788" y="233"/>
                  </a:cubicBezTo>
                  <a:cubicBezTo>
                    <a:pt x="790" y="235"/>
                    <a:pt x="790" y="235"/>
                    <a:pt x="790" y="235"/>
                  </a:cubicBezTo>
                  <a:cubicBezTo>
                    <a:pt x="790" y="236"/>
                    <a:pt x="790" y="236"/>
                    <a:pt x="790" y="236"/>
                  </a:cubicBezTo>
                  <a:cubicBezTo>
                    <a:pt x="788" y="241"/>
                    <a:pt x="788" y="241"/>
                    <a:pt x="788" y="241"/>
                  </a:cubicBezTo>
                  <a:cubicBezTo>
                    <a:pt x="782" y="247"/>
                    <a:pt x="782" y="247"/>
                    <a:pt x="782" y="247"/>
                  </a:cubicBezTo>
                  <a:cubicBezTo>
                    <a:pt x="782" y="247"/>
                    <a:pt x="782" y="247"/>
                    <a:pt x="782" y="247"/>
                  </a:cubicBezTo>
                  <a:cubicBezTo>
                    <a:pt x="784" y="249"/>
                    <a:pt x="784" y="249"/>
                    <a:pt x="784" y="249"/>
                  </a:cubicBezTo>
                  <a:cubicBezTo>
                    <a:pt x="784" y="251"/>
                    <a:pt x="784" y="251"/>
                    <a:pt x="784" y="251"/>
                  </a:cubicBezTo>
                  <a:cubicBezTo>
                    <a:pt x="783" y="253"/>
                    <a:pt x="783" y="254"/>
                    <a:pt x="781" y="256"/>
                  </a:cubicBezTo>
                  <a:cubicBezTo>
                    <a:pt x="774" y="261"/>
                    <a:pt x="776" y="260"/>
                    <a:pt x="772" y="261"/>
                  </a:cubicBezTo>
                  <a:cubicBezTo>
                    <a:pt x="769" y="261"/>
                    <a:pt x="769" y="261"/>
                    <a:pt x="769" y="261"/>
                  </a:cubicBezTo>
                  <a:cubicBezTo>
                    <a:pt x="758" y="252"/>
                    <a:pt x="758" y="252"/>
                    <a:pt x="758" y="252"/>
                  </a:cubicBezTo>
                  <a:cubicBezTo>
                    <a:pt x="753" y="251"/>
                    <a:pt x="755" y="251"/>
                    <a:pt x="750" y="249"/>
                  </a:cubicBezTo>
                  <a:cubicBezTo>
                    <a:pt x="747" y="249"/>
                    <a:pt x="747" y="249"/>
                    <a:pt x="747" y="249"/>
                  </a:cubicBezTo>
                  <a:cubicBezTo>
                    <a:pt x="744" y="252"/>
                    <a:pt x="744" y="252"/>
                    <a:pt x="744" y="252"/>
                  </a:cubicBezTo>
                  <a:cubicBezTo>
                    <a:pt x="746" y="253"/>
                    <a:pt x="746" y="253"/>
                    <a:pt x="746" y="253"/>
                  </a:cubicBezTo>
                  <a:cubicBezTo>
                    <a:pt x="751" y="255"/>
                    <a:pt x="751" y="255"/>
                    <a:pt x="751" y="255"/>
                  </a:cubicBezTo>
                  <a:cubicBezTo>
                    <a:pt x="756" y="256"/>
                    <a:pt x="756" y="256"/>
                    <a:pt x="756" y="256"/>
                  </a:cubicBezTo>
                  <a:cubicBezTo>
                    <a:pt x="758" y="257"/>
                    <a:pt x="758" y="257"/>
                    <a:pt x="758" y="257"/>
                  </a:cubicBezTo>
                  <a:cubicBezTo>
                    <a:pt x="761" y="262"/>
                    <a:pt x="761" y="264"/>
                    <a:pt x="761" y="267"/>
                  </a:cubicBezTo>
                  <a:cubicBezTo>
                    <a:pt x="760" y="270"/>
                    <a:pt x="761" y="269"/>
                    <a:pt x="760" y="271"/>
                  </a:cubicBezTo>
                  <a:cubicBezTo>
                    <a:pt x="759" y="272"/>
                    <a:pt x="759" y="272"/>
                    <a:pt x="759" y="272"/>
                  </a:cubicBezTo>
                  <a:cubicBezTo>
                    <a:pt x="758" y="273"/>
                    <a:pt x="758" y="273"/>
                    <a:pt x="758" y="273"/>
                  </a:cubicBezTo>
                  <a:cubicBezTo>
                    <a:pt x="753" y="273"/>
                    <a:pt x="753" y="273"/>
                    <a:pt x="753" y="273"/>
                  </a:cubicBezTo>
                  <a:cubicBezTo>
                    <a:pt x="752" y="273"/>
                    <a:pt x="752" y="273"/>
                    <a:pt x="752" y="273"/>
                  </a:cubicBezTo>
                  <a:cubicBezTo>
                    <a:pt x="750" y="275"/>
                    <a:pt x="750" y="275"/>
                    <a:pt x="750" y="275"/>
                  </a:cubicBezTo>
                  <a:cubicBezTo>
                    <a:pt x="747" y="275"/>
                    <a:pt x="747" y="275"/>
                    <a:pt x="747" y="275"/>
                  </a:cubicBezTo>
                  <a:cubicBezTo>
                    <a:pt x="743" y="275"/>
                    <a:pt x="743" y="275"/>
                    <a:pt x="743" y="275"/>
                  </a:cubicBezTo>
                  <a:cubicBezTo>
                    <a:pt x="738" y="277"/>
                    <a:pt x="738" y="277"/>
                    <a:pt x="738" y="277"/>
                  </a:cubicBezTo>
                  <a:cubicBezTo>
                    <a:pt x="735" y="278"/>
                    <a:pt x="735" y="278"/>
                    <a:pt x="735" y="278"/>
                  </a:cubicBezTo>
                  <a:cubicBezTo>
                    <a:pt x="732" y="277"/>
                    <a:pt x="732" y="277"/>
                    <a:pt x="732" y="277"/>
                  </a:cubicBezTo>
                  <a:cubicBezTo>
                    <a:pt x="729" y="274"/>
                    <a:pt x="729" y="274"/>
                    <a:pt x="729" y="274"/>
                  </a:cubicBezTo>
                  <a:cubicBezTo>
                    <a:pt x="724" y="273"/>
                    <a:pt x="726" y="273"/>
                    <a:pt x="719" y="272"/>
                  </a:cubicBezTo>
                  <a:cubicBezTo>
                    <a:pt x="720" y="273"/>
                    <a:pt x="720" y="273"/>
                    <a:pt x="720" y="273"/>
                  </a:cubicBezTo>
                  <a:cubicBezTo>
                    <a:pt x="722" y="274"/>
                    <a:pt x="722" y="274"/>
                    <a:pt x="722" y="274"/>
                  </a:cubicBezTo>
                  <a:cubicBezTo>
                    <a:pt x="726" y="278"/>
                    <a:pt x="726" y="278"/>
                    <a:pt x="726" y="278"/>
                  </a:cubicBezTo>
                  <a:cubicBezTo>
                    <a:pt x="728" y="283"/>
                    <a:pt x="728" y="283"/>
                    <a:pt x="728" y="283"/>
                  </a:cubicBezTo>
                  <a:cubicBezTo>
                    <a:pt x="730" y="284"/>
                    <a:pt x="730" y="284"/>
                    <a:pt x="730" y="284"/>
                  </a:cubicBezTo>
                  <a:cubicBezTo>
                    <a:pt x="734" y="288"/>
                    <a:pt x="734" y="288"/>
                    <a:pt x="734" y="288"/>
                  </a:cubicBezTo>
                  <a:cubicBezTo>
                    <a:pt x="737" y="289"/>
                    <a:pt x="736" y="289"/>
                    <a:pt x="740" y="291"/>
                  </a:cubicBezTo>
                  <a:cubicBezTo>
                    <a:pt x="744" y="289"/>
                    <a:pt x="744" y="289"/>
                    <a:pt x="744" y="289"/>
                  </a:cubicBezTo>
                  <a:cubicBezTo>
                    <a:pt x="746" y="289"/>
                    <a:pt x="746" y="289"/>
                    <a:pt x="746" y="289"/>
                  </a:cubicBezTo>
                  <a:cubicBezTo>
                    <a:pt x="746" y="300"/>
                    <a:pt x="746" y="300"/>
                    <a:pt x="746" y="300"/>
                  </a:cubicBezTo>
                  <a:cubicBezTo>
                    <a:pt x="745" y="301"/>
                    <a:pt x="745" y="301"/>
                    <a:pt x="745" y="301"/>
                  </a:cubicBezTo>
                  <a:cubicBezTo>
                    <a:pt x="738" y="301"/>
                    <a:pt x="738" y="301"/>
                    <a:pt x="738" y="301"/>
                  </a:cubicBezTo>
                  <a:cubicBezTo>
                    <a:pt x="735" y="299"/>
                    <a:pt x="735" y="299"/>
                    <a:pt x="735" y="299"/>
                  </a:cubicBezTo>
                  <a:cubicBezTo>
                    <a:pt x="733" y="298"/>
                    <a:pt x="733" y="298"/>
                    <a:pt x="733" y="298"/>
                  </a:cubicBezTo>
                  <a:cubicBezTo>
                    <a:pt x="730" y="296"/>
                    <a:pt x="730" y="296"/>
                    <a:pt x="730" y="296"/>
                  </a:cubicBezTo>
                  <a:cubicBezTo>
                    <a:pt x="728" y="297"/>
                    <a:pt x="728" y="297"/>
                    <a:pt x="728" y="297"/>
                  </a:cubicBezTo>
                  <a:cubicBezTo>
                    <a:pt x="725" y="297"/>
                    <a:pt x="725" y="297"/>
                    <a:pt x="725" y="297"/>
                  </a:cubicBezTo>
                  <a:cubicBezTo>
                    <a:pt x="723" y="298"/>
                    <a:pt x="723" y="298"/>
                    <a:pt x="723" y="298"/>
                  </a:cubicBezTo>
                  <a:cubicBezTo>
                    <a:pt x="716" y="298"/>
                    <a:pt x="719" y="299"/>
                    <a:pt x="710" y="299"/>
                  </a:cubicBezTo>
                  <a:cubicBezTo>
                    <a:pt x="707" y="298"/>
                    <a:pt x="707" y="298"/>
                    <a:pt x="707" y="298"/>
                  </a:cubicBezTo>
                  <a:cubicBezTo>
                    <a:pt x="703" y="298"/>
                    <a:pt x="705" y="298"/>
                    <a:pt x="700" y="298"/>
                  </a:cubicBezTo>
                  <a:cubicBezTo>
                    <a:pt x="701" y="300"/>
                    <a:pt x="701" y="300"/>
                    <a:pt x="701" y="300"/>
                  </a:cubicBezTo>
                  <a:cubicBezTo>
                    <a:pt x="702" y="300"/>
                    <a:pt x="702" y="300"/>
                    <a:pt x="702" y="300"/>
                  </a:cubicBezTo>
                  <a:cubicBezTo>
                    <a:pt x="705" y="302"/>
                    <a:pt x="704" y="301"/>
                    <a:pt x="707" y="305"/>
                  </a:cubicBezTo>
                  <a:cubicBezTo>
                    <a:pt x="708" y="306"/>
                    <a:pt x="708" y="306"/>
                    <a:pt x="708" y="306"/>
                  </a:cubicBezTo>
                  <a:cubicBezTo>
                    <a:pt x="711" y="305"/>
                    <a:pt x="710" y="306"/>
                    <a:pt x="712" y="304"/>
                  </a:cubicBezTo>
                  <a:cubicBezTo>
                    <a:pt x="722" y="301"/>
                    <a:pt x="719" y="302"/>
                    <a:pt x="724" y="301"/>
                  </a:cubicBezTo>
                  <a:cubicBezTo>
                    <a:pt x="727" y="303"/>
                    <a:pt x="726" y="302"/>
                    <a:pt x="729" y="304"/>
                  </a:cubicBezTo>
                  <a:cubicBezTo>
                    <a:pt x="730" y="305"/>
                    <a:pt x="730" y="305"/>
                    <a:pt x="730" y="305"/>
                  </a:cubicBezTo>
                  <a:cubicBezTo>
                    <a:pt x="732" y="309"/>
                    <a:pt x="732" y="309"/>
                    <a:pt x="732" y="309"/>
                  </a:cubicBezTo>
                  <a:cubicBezTo>
                    <a:pt x="736" y="310"/>
                    <a:pt x="736" y="310"/>
                    <a:pt x="736" y="310"/>
                  </a:cubicBezTo>
                  <a:cubicBezTo>
                    <a:pt x="740" y="311"/>
                    <a:pt x="740" y="311"/>
                    <a:pt x="740" y="311"/>
                  </a:cubicBezTo>
                  <a:cubicBezTo>
                    <a:pt x="745" y="317"/>
                    <a:pt x="745" y="317"/>
                    <a:pt x="745" y="317"/>
                  </a:cubicBezTo>
                  <a:cubicBezTo>
                    <a:pt x="746" y="317"/>
                    <a:pt x="746" y="317"/>
                    <a:pt x="746" y="317"/>
                  </a:cubicBezTo>
                  <a:cubicBezTo>
                    <a:pt x="747" y="319"/>
                    <a:pt x="747" y="319"/>
                    <a:pt x="747" y="319"/>
                  </a:cubicBezTo>
                  <a:cubicBezTo>
                    <a:pt x="746" y="323"/>
                    <a:pt x="746" y="322"/>
                    <a:pt x="746" y="325"/>
                  </a:cubicBezTo>
                  <a:cubicBezTo>
                    <a:pt x="742" y="329"/>
                    <a:pt x="742" y="329"/>
                    <a:pt x="742" y="329"/>
                  </a:cubicBezTo>
                  <a:cubicBezTo>
                    <a:pt x="736" y="330"/>
                    <a:pt x="736" y="330"/>
                    <a:pt x="736" y="330"/>
                  </a:cubicBezTo>
                  <a:cubicBezTo>
                    <a:pt x="728" y="330"/>
                    <a:pt x="731" y="330"/>
                    <a:pt x="725" y="330"/>
                  </a:cubicBezTo>
                  <a:cubicBezTo>
                    <a:pt x="725" y="331"/>
                    <a:pt x="725" y="331"/>
                    <a:pt x="725" y="331"/>
                  </a:cubicBezTo>
                  <a:cubicBezTo>
                    <a:pt x="730" y="333"/>
                    <a:pt x="734" y="336"/>
                    <a:pt x="738" y="340"/>
                  </a:cubicBezTo>
                  <a:cubicBezTo>
                    <a:pt x="738" y="341"/>
                    <a:pt x="738" y="341"/>
                    <a:pt x="738" y="341"/>
                  </a:cubicBezTo>
                  <a:cubicBezTo>
                    <a:pt x="734" y="347"/>
                    <a:pt x="734" y="347"/>
                    <a:pt x="734" y="347"/>
                  </a:cubicBezTo>
                  <a:cubicBezTo>
                    <a:pt x="731" y="359"/>
                    <a:pt x="731" y="359"/>
                    <a:pt x="731" y="359"/>
                  </a:cubicBezTo>
                  <a:cubicBezTo>
                    <a:pt x="730" y="359"/>
                    <a:pt x="730" y="359"/>
                    <a:pt x="730" y="359"/>
                  </a:cubicBezTo>
                  <a:cubicBezTo>
                    <a:pt x="729" y="360"/>
                    <a:pt x="729" y="360"/>
                    <a:pt x="729" y="360"/>
                  </a:cubicBezTo>
                  <a:cubicBezTo>
                    <a:pt x="725" y="360"/>
                    <a:pt x="725" y="360"/>
                    <a:pt x="725" y="360"/>
                  </a:cubicBezTo>
                  <a:cubicBezTo>
                    <a:pt x="721" y="362"/>
                    <a:pt x="721" y="362"/>
                    <a:pt x="721" y="362"/>
                  </a:cubicBezTo>
                  <a:cubicBezTo>
                    <a:pt x="718" y="363"/>
                    <a:pt x="718" y="363"/>
                    <a:pt x="718" y="363"/>
                  </a:cubicBezTo>
                  <a:cubicBezTo>
                    <a:pt x="712" y="362"/>
                    <a:pt x="714" y="362"/>
                    <a:pt x="707" y="362"/>
                  </a:cubicBezTo>
                  <a:cubicBezTo>
                    <a:pt x="704" y="372"/>
                    <a:pt x="709" y="380"/>
                    <a:pt x="704" y="390"/>
                  </a:cubicBezTo>
                  <a:cubicBezTo>
                    <a:pt x="698" y="395"/>
                    <a:pt x="686" y="397"/>
                    <a:pt x="678" y="395"/>
                  </a:cubicBezTo>
                  <a:cubicBezTo>
                    <a:pt x="670" y="390"/>
                    <a:pt x="671" y="387"/>
                    <a:pt x="666" y="384"/>
                  </a:cubicBezTo>
                  <a:cubicBezTo>
                    <a:pt x="666" y="386"/>
                    <a:pt x="666" y="386"/>
                    <a:pt x="666" y="386"/>
                  </a:cubicBezTo>
                  <a:cubicBezTo>
                    <a:pt x="668" y="390"/>
                    <a:pt x="667" y="389"/>
                    <a:pt x="669" y="391"/>
                  </a:cubicBezTo>
                  <a:cubicBezTo>
                    <a:pt x="670" y="392"/>
                    <a:pt x="670" y="392"/>
                    <a:pt x="670" y="392"/>
                  </a:cubicBezTo>
                  <a:cubicBezTo>
                    <a:pt x="670" y="394"/>
                    <a:pt x="670" y="394"/>
                    <a:pt x="670" y="394"/>
                  </a:cubicBezTo>
                  <a:cubicBezTo>
                    <a:pt x="667" y="395"/>
                    <a:pt x="667" y="395"/>
                    <a:pt x="667" y="395"/>
                  </a:cubicBezTo>
                  <a:cubicBezTo>
                    <a:pt x="665" y="396"/>
                    <a:pt x="665" y="396"/>
                    <a:pt x="665" y="396"/>
                  </a:cubicBezTo>
                  <a:cubicBezTo>
                    <a:pt x="661" y="396"/>
                    <a:pt x="661" y="396"/>
                    <a:pt x="661" y="396"/>
                  </a:cubicBezTo>
                  <a:cubicBezTo>
                    <a:pt x="661" y="397"/>
                    <a:pt x="661" y="397"/>
                    <a:pt x="661" y="397"/>
                  </a:cubicBezTo>
                  <a:cubicBezTo>
                    <a:pt x="663" y="399"/>
                    <a:pt x="662" y="398"/>
                    <a:pt x="664" y="400"/>
                  </a:cubicBezTo>
                  <a:cubicBezTo>
                    <a:pt x="665" y="401"/>
                    <a:pt x="665" y="401"/>
                    <a:pt x="665" y="401"/>
                  </a:cubicBezTo>
                  <a:cubicBezTo>
                    <a:pt x="667" y="400"/>
                    <a:pt x="667" y="400"/>
                    <a:pt x="667" y="400"/>
                  </a:cubicBezTo>
                  <a:cubicBezTo>
                    <a:pt x="670" y="398"/>
                    <a:pt x="670" y="398"/>
                    <a:pt x="670" y="398"/>
                  </a:cubicBezTo>
                  <a:cubicBezTo>
                    <a:pt x="672" y="397"/>
                    <a:pt x="672" y="397"/>
                    <a:pt x="672" y="397"/>
                  </a:cubicBezTo>
                  <a:cubicBezTo>
                    <a:pt x="676" y="398"/>
                    <a:pt x="676" y="398"/>
                    <a:pt x="676" y="398"/>
                  </a:cubicBezTo>
                  <a:cubicBezTo>
                    <a:pt x="677" y="399"/>
                    <a:pt x="677" y="399"/>
                    <a:pt x="677" y="399"/>
                  </a:cubicBezTo>
                  <a:cubicBezTo>
                    <a:pt x="681" y="403"/>
                    <a:pt x="681" y="403"/>
                    <a:pt x="681" y="403"/>
                  </a:cubicBezTo>
                  <a:cubicBezTo>
                    <a:pt x="682" y="404"/>
                    <a:pt x="682" y="404"/>
                    <a:pt x="682" y="404"/>
                  </a:cubicBezTo>
                  <a:cubicBezTo>
                    <a:pt x="685" y="401"/>
                    <a:pt x="685" y="401"/>
                    <a:pt x="685" y="401"/>
                  </a:cubicBezTo>
                  <a:cubicBezTo>
                    <a:pt x="690" y="401"/>
                    <a:pt x="690" y="401"/>
                    <a:pt x="690" y="401"/>
                  </a:cubicBezTo>
                  <a:cubicBezTo>
                    <a:pt x="692" y="403"/>
                    <a:pt x="692" y="403"/>
                    <a:pt x="692" y="403"/>
                  </a:cubicBezTo>
                  <a:cubicBezTo>
                    <a:pt x="693" y="409"/>
                    <a:pt x="693" y="409"/>
                    <a:pt x="692" y="412"/>
                  </a:cubicBezTo>
                  <a:cubicBezTo>
                    <a:pt x="693" y="414"/>
                    <a:pt x="693" y="414"/>
                    <a:pt x="693" y="414"/>
                  </a:cubicBezTo>
                  <a:cubicBezTo>
                    <a:pt x="696" y="416"/>
                    <a:pt x="696" y="416"/>
                    <a:pt x="696" y="416"/>
                  </a:cubicBezTo>
                  <a:cubicBezTo>
                    <a:pt x="698" y="417"/>
                    <a:pt x="698" y="417"/>
                    <a:pt x="698" y="417"/>
                  </a:cubicBezTo>
                  <a:cubicBezTo>
                    <a:pt x="699" y="416"/>
                    <a:pt x="699" y="416"/>
                    <a:pt x="702" y="413"/>
                  </a:cubicBezTo>
                  <a:cubicBezTo>
                    <a:pt x="703" y="412"/>
                    <a:pt x="703" y="412"/>
                    <a:pt x="703" y="412"/>
                  </a:cubicBezTo>
                  <a:cubicBezTo>
                    <a:pt x="704" y="412"/>
                    <a:pt x="704" y="412"/>
                    <a:pt x="704" y="412"/>
                  </a:cubicBezTo>
                  <a:cubicBezTo>
                    <a:pt x="705" y="414"/>
                    <a:pt x="705" y="413"/>
                    <a:pt x="707" y="418"/>
                  </a:cubicBezTo>
                  <a:cubicBezTo>
                    <a:pt x="707" y="423"/>
                    <a:pt x="707" y="423"/>
                    <a:pt x="707" y="423"/>
                  </a:cubicBezTo>
                  <a:cubicBezTo>
                    <a:pt x="705" y="430"/>
                    <a:pt x="706" y="428"/>
                    <a:pt x="704" y="432"/>
                  </a:cubicBezTo>
                  <a:cubicBezTo>
                    <a:pt x="686" y="446"/>
                    <a:pt x="698" y="440"/>
                    <a:pt x="685" y="447"/>
                  </a:cubicBezTo>
                  <a:cubicBezTo>
                    <a:pt x="682" y="448"/>
                    <a:pt x="682" y="448"/>
                    <a:pt x="682" y="448"/>
                  </a:cubicBezTo>
                  <a:cubicBezTo>
                    <a:pt x="677" y="451"/>
                    <a:pt x="677" y="451"/>
                    <a:pt x="677" y="451"/>
                  </a:cubicBezTo>
                  <a:cubicBezTo>
                    <a:pt x="676" y="451"/>
                    <a:pt x="676" y="451"/>
                    <a:pt x="676" y="451"/>
                  </a:cubicBezTo>
                  <a:cubicBezTo>
                    <a:pt x="674" y="450"/>
                    <a:pt x="674" y="450"/>
                    <a:pt x="674" y="450"/>
                  </a:cubicBezTo>
                  <a:cubicBezTo>
                    <a:pt x="673" y="449"/>
                    <a:pt x="673" y="449"/>
                    <a:pt x="673" y="449"/>
                  </a:cubicBezTo>
                  <a:cubicBezTo>
                    <a:pt x="674" y="445"/>
                    <a:pt x="674" y="445"/>
                    <a:pt x="675" y="442"/>
                  </a:cubicBezTo>
                  <a:cubicBezTo>
                    <a:pt x="675" y="440"/>
                    <a:pt x="675" y="440"/>
                    <a:pt x="675" y="440"/>
                  </a:cubicBezTo>
                  <a:cubicBezTo>
                    <a:pt x="673" y="436"/>
                    <a:pt x="673" y="437"/>
                    <a:pt x="672" y="435"/>
                  </a:cubicBezTo>
                  <a:cubicBezTo>
                    <a:pt x="671" y="435"/>
                    <a:pt x="671" y="435"/>
                    <a:pt x="671" y="435"/>
                  </a:cubicBezTo>
                  <a:cubicBezTo>
                    <a:pt x="669" y="435"/>
                    <a:pt x="669" y="435"/>
                    <a:pt x="669" y="435"/>
                  </a:cubicBezTo>
                  <a:cubicBezTo>
                    <a:pt x="668" y="436"/>
                    <a:pt x="668" y="436"/>
                    <a:pt x="668" y="436"/>
                  </a:cubicBezTo>
                  <a:cubicBezTo>
                    <a:pt x="667" y="436"/>
                    <a:pt x="667" y="436"/>
                    <a:pt x="667" y="436"/>
                  </a:cubicBezTo>
                  <a:cubicBezTo>
                    <a:pt x="665" y="436"/>
                    <a:pt x="665" y="436"/>
                    <a:pt x="665" y="436"/>
                  </a:cubicBezTo>
                  <a:cubicBezTo>
                    <a:pt x="664" y="434"/>
                    <a:pt x="664" y="434"/>
                    <a:pt x="664" y="434"/>
                  </a:cubicBezTo>
                  <a:cubicBezTo>
                    <a:pt x="662" y="429"/>
                    <a:pt x="662" y="429"/>
                    <a:pt x="662" y="429"/>
                  </a:cubicBezTo>
                  <a:cubicBezTo>
                    <a:pt x="661" y="428"/>
                    <a:pt x="661" y="428"/>
                    <a:pt x="661" y="428"/>
                  </a:cubicBezTo>
                  <a:cubicBezTo>
                    <a:pt x="660" y="429"/>
                    <a:pt x="660" y="429"/>
                    <a:pt x="660" y="429"/>
                  </a:cubicBezTo>
                  <a:cubicBezTo>
                    <a:pt x="659" y="428"/>
                    <a:pt x="659" y="428"/>
                    <a:pt x="659" y="428"/>
                  </a:cubicBezTo>
                  <a:cubicBezTo>
                    <a:pt x="657" y="426"/>
                    <a:pt x="658" y="427"/>
                    <a:pt x="656" y="425"/>
                  </a:cubicBezTo>
                  <a:cubicBezTo>
                    <a:pt x="658" y="429"/>
                    <a:pt x="658" y="427"/>
                    <a:pt x="660" y="435"/>
                  </a:cubicBezTo>
                  <a:cubicBezTo>
                    <a:pt x="659" y="437"/>
                    <a:pt x="659" y="437"/>
                    <a:pt x="659" y="437"/>
                  </a:cubicBezTo>
                  <a:cubicBezTo>
                    <a:pt x="644" y="439"/>
                    <a:pt x="648" y="439"/>
                    <a:pt x="641" y="438"/>
                  </a:cubicBezTo>
                  <a:cubicBezTo>
                    <a:pt x="639" y="435"/>
                    <a:pt x="640" y="437"/>
                    <a:pt x="637" y="427"/>
                  </a:cubicBezTo>
                  <a:cubicBezTo>
                    <a:pt x="636" y="442"/>
                    <a:pt x="636" y="442"/>
                    <a:pt x="636" y="442"/>
                  </a:cubicBezTo>
                  <a:cubicBezTo>
                    <a:pt x="627" y="445"/>
                    <a:pt x="627" y="445"/>
                    <a:pt x="627" y="445"/>
                  </a:cubicBezTo>
                  <a:cubicBezTo>
                    <a:pt x="625" y="444"/>
                    <a:pt x="625" y="445"/>
                    <a:pt x="621" y="443"/>
                  </a:cubicBezTo>
                  <a:cubicBezTo>
                    <a:pt x="615" y="438"/>
                    <a:pt x="617" y="440"/>
                    <a:pt x="614" y="436"/>
                  </a:cubicBezTo>
                  <a:cubicBezTo>
                    <a:pt x="613" y="433"/>
                    <a:pt x="613" y="433"/>
                    <a:pt x="612" y="432"/>
                  </a:cubicBezTo>
                  <a:cubicBezTo>
                    <a:pt x="612" y="431"/>
                    <a:pt x="612" y="431"/>
                    <a:pt x="612" y="431"/>
                  </a:cubicBezTo>
                  <a:cubicBezTo>
                    <a:pt x="611" y="435"/>
                    <a:pt x="611" y="433"/>
                    <a:pt x="609" y="441"/>
                  </a:cubicBezTo>
                  <a:cubicBezTo>
                    <a:pt x="605" y="439"/>
                    <a:pt x="607" y="440"/>
                    <a:pt x="602" y="438"/>
                  </a:cubicBezTo>
                  <a:cubicBezTo>
                    <a:pt x="600" y="431"/>
                    <a:pt x="600" y="431"/>
                    <a:pt x="600" y="431"/>
                  </a:cubicBezTo>
                  <a:cubicBezTo>
                    <a:pt x="600" y="441"/>
                    <a:pt x="600" y="441"/>
                    <a:pt x="600" y="441"/>
                  </a:cubicBezTo>
                  <a:cubicBezTo>
                    <a:pt x="594" y="440"/>
                    <a:pt x="594" y="440"/>
                    <a:pt x="594" y="440"/>
                  </a:cubicBezTo>
                  <a:cubicBezTo>
                    <a:pt x="590" y="440"/>
                    <a:pt x="590" y="440"/>
                    <a:pt x="590" y="440"/>
                  </a:cubicBezTo>
                  <a:cubicBezTo>
                    <a:pt x="589" y="430"/>
                    <a:pt x="589" y="434"/>
                    <a:pt x="589" y="422"/>
                  </a:cubicBezTo>
                  <a:cubicBezTo>
                    <a:pt x="588" y="428"/>
                    <a:pt x="588" y="428"/>
                    <a:pt x="588" y="428"/>
                  </a:cubicBezTo>
                  <a:cubicBezTo>
                    <a:pt x="588" y="434"/>
                    <a:pt x="588" y="432"/>
                    <a:pt x="589" y="439"/>
                  </a:cubicBezTo>
                  <a:cubicBezTo>
                    <a:pt x="586" y="437"/>
                    <a:pt x="586" y="437"/>
                    <a:pt x="586" y="437"/>
                  </a:cubicBezTo>
                  <a:cubicBezTo>
                    <a:pt x="578" y="437"/>
                    <a:pt x="580" y="437"/>
                    <a:pt x="577" y="436"/>
                  </a:cubicBezTo>
                  <a:cubicBezTo>
                    <a:pt x="577" y="426"/>
                    <a:pt x="577" y="430"/>
                    <a:pt x="578" y="420"/>
                  </a:cubicBezTo>
                  <a:cubicBezTo>
                    <a:pt x="587" y="410"/>
                    <a:pt x="585" y="412"/>
                    <a:pt x="588" y="407"/>
                  </a:cubicBezTo>
                  <a:cubicBezTo>
                    <a:pt x="590" y="406"/>
                    <a:pt x="590" y="406"/>
                    <a:pt x="590" y="406"/>
                  </a:cubicBezTo>
                  <a:cubicBezTo>
                    <a:pt x="594" y="404"/>
                    <a:pt x="592" y="405"/>
                    <a:pt x="597" y="404"/>
                  </a:cubicBezTo>
                  <a:cubicBezTo>
                    <a:pt x="599" y="405"/>
                    <a:pt x="599" y="405"/>
                    <a:pt x="599" y="405"/>
                  </a:cubicBezTo>
                  <a:cubicBezTo>
                    <a:pt x="606" y="403"/>
                    <a:pt x="601" y="403"/>
                    <a:pt x="608" y="402"/>
                  </a:cubicBezTo>
                  <a:cubicBezTo>
                    <a:pt x="608" y="402"/>
                    <a:pt x="608" y="402"/>
                    <a:pt x="608" y="402"/>
                  </a:cubicBezTo>
                  <a:cubicBezTo>
                    <a:pt x="607" y="401"/>
                    <a:pt x="607" y="401"/>
                    <a:pt x="607" y="401"/>
                  </a:cubicBezTo>
                  <a:cubicBezTo>
                    <a:pt x="606" y="399"/>
                    <a:pt x="605" y="396"/>
                    <a:pt x="604" y="394"/>
                  </a:cubicBezTo>
                  <a:cubicBezTo>
                    <a:pt x="603" y="394"/>
                    <a:pt x="603" y="394"/>
                    <a:pt x="603" y="394"/>
                  </a:cubicBezTo>
                  <a:cubicBezTo>
                    <a:pt x="601" y="393"/>
                    <a:pt x="601" y="393"/>
                    <a:pt x="601" y="393"/>
                  </a:cubicBezTo>
                  <a:cubicBezTo>
                    <a:pt x="597" y="388"/>
                    <a:pt x="596" y="383"/>
                    <a:pt x="594" y="374"/>
                  </a:cubicBezTo>
                  <a:cubicBezTo>
                    <a:pt x="594" y="371"/>
                    <a:pt x="594" y="371"/>
                    <a:pt x="594" y="371"/>
                  </a:cubicBezTo>
                  <a:cubicBezTo>
                    <a:pt x="599" y="366"/>
                    <a:pt x="599" y="366"/>
                    <a:pt x="603" y="365"/>
                  </a:cubicBezTo>
                  <a:cubicBezTo>
                    <a:pt x="606" y="365"/>
                    <a:pt x="606" y="365"/>
                    <a:pt x="606" y="365"/>
                  </a:cubicBezTo>
                  <a:cubicBezTo>
                    <a:pt x="609" y="367"/>
                    <a:pt x="608" y="366"/>
                    <a:pt x="613" y="369"/>
                  </a:cubicBezTo>
                  <a:cubicBezTo>
                    <a:pt x="619" y="377"/>
                    <a:pt x="618" y="381"/>
                    <a:pt x="622" y="388"/>
                  </a:cubicBezTo>
                  <a:cubicBezTo>
                    <a:pt x="629" y="392"/>
                    <a:pt x="629" y="392"/>
                    <a:pt x="629" y="392"/>
                  </a:cubicBezTo>
                  <a:cubicBezTo>
                    <a:pt x="631" y="393"/>
                    <a:pt x="631" y="393"/>
                    <a:pt x="631" y="393"/>
                  </a:cubicBezTo>
                  <a:cubicBezTo>
                    <a:pt x="640" y="392"/>
                    <a:pt x="640" y="391"/>
                    <a:pt x="643" y="390"/>
                  </a:cubicBezTo>
                  <a:cubicBezTo>
                    <a:pt x="644" y="388"/>
                    <a:pt x="644" y="388"/>
                    <a:pt x="644" y="388"/>
                  </a:cubicBezTo>
                  <a:cubicBezTo>
                    <a:pt x="646" y="382"/>
                    <a:pt x="653" y="377"/>
                    <a:pt x="655" y="359"/>
                  </a:cubicBezTo>
                  <a:cubicBezTo>
                    <a:pt x="651" y="366"/>
                    <a:pt x="651" y="373"/>
                    <a:pt x="642" y="384"/>
                  </a:cubicBezTo>
                  <a:cubicBezTo>
                    <a:pt x="640" y="385"/>
                    <a:pt x="640" y="385"/>
                    <a:pt x="640" y="385"/>
                  </a:cubicBezTo>
                  <a:cubicBezTo>
                    <a:pt x="638" y="384"/>
                    <a:pt x="638" y="384"/>
                    <a:pt x="638" y="384"/>
                  </a:cubicBezTo>
                  <a:cubicBezTo>
                    <a:pt x="634" y="382"/>
                    <a:pt x="634" y="382"/>
                    <a:pt x="634" y="382"/>
                  </a:cubicBezTo>
                  <a:cubicBezTo>
                    <a:pt x="630" y="386"/>
                    <a:pt x="630" y="386"/>
                    <a:pt x="630" y="386"/>
                  </a:cubicBezTo>
                  <a:cubicBezTo>
                    <a:pt x="627" y="385"/>
                    <a:pt x="627" y="385"/>
                    <a:pt x="627" y="385"/>
                  </a:cubicBezTo>
                  <a:cubicBezTo>
                    <a:pt x="625" y="382"/>
                    <a:pt x="625" y="382"/>
                    <a:pt x="625" y="382"/>
                  </a:cubicBezTo>
                  <a:cubicBezTo>
                    <a:pt x="625" y="372"/>
                    <a:pt x="625" y="372"/>
                    <a:pt x="625" y="372"/>
                  </a:cubicBezTo>
                  <a:cubicBezTo>
                    <a:pt x="622" y="363"/>
                    <a:pt x="622" y="363"/>
                    <a:pt x="622" y="363"/>
                  </a:cubicBezTo>
                  <a:cubicBezTo>
                    <a:pt x="631" y="351"/>
                    <a:pt x="623" y="363"/>
                    <a:pt x="633" y="348"/>
                  </a:cubicBezTo>
                  <a:cubicBezTo>
                    <a:pt x="634" y="348"/>
                    <a:pt x="634" y="348"/>
                    <a:pt x="634" y="348"/>
                  </a:cubicBezTo>
                  <a:cubicBezTo>
                    <a:pt x="637" y="349"/>
                    <a:pt x="637" y="349"/>
                    <a:pt x="637" y="349"/>
                  </a:cubicBezTo>
                  <a:cubicBezTo>
                    <a:pt x="635" y="347"/>
                    <a:pt x="636" y="348"/>
                    <a:pt x="633" y="345"/>
                  </a:cubicBezTo>
                  <a:cubicBezTo>
                    <a:pt x="629" y="346"/>
                    <a:pt x="629" y="346"/>
                    <a:pt x="629" y="346"/>
                  </a:cubicBezTo>
                  <a:cubicBezTo>
                    <a:pt x="631" y="330"/>
                    <a:pt x="631" y="330"/>
                    <a:pt x="631" y="330"/>
                  </a:cubicBezTo>
                  <a:cubicBezTo>
                    <a:pt x="628" y="342"/>
                    <a:pt x="628" y="342"/>
                    <a:pt x="624" y="351"/>
                  </a:cubicBezTo>
                  <a:cubicBezTo>
                    <a:pt x="622" y="353"/>
                    <a:pt x="622" y="353"/>
                    <a:pt x="622" y="353"/>
                  </a:cubicBezTo>
                  <a:cubicBezTo>
                    <a:pt x="615" y="355"/>
                    <a:pt x="615" y="355"/>
                    <a:pt x="615" y="355"/>
                  </a:cubicBezTo>
                  <a:cubicBezTo>
                    <a:pt x="617" y="347"/>
                    <a:pt x="616" y="351"/>
                    <a:pt x="618" y="340"/>
                  </a:cubicBezTo>
                  <a:cubicBezTo>
                    <a:pt x="614" y="347"/>
                    <a:pt x="611" y="350"/>
                    <a:pt x="607" y="352"/>
                  </a:cubicBezTo>
                  <a:cubicBezTo>
                    <a:pt x="602" y="352"/>
                    <a:pt x="602" y="352"/>
                    <a:pt x="602" y="352"/>
                  </a:cubicBezTo>
                  <a:cubicBezTo>
                    <a:pt x="600" y="349"/>
                    <a:pt x="600" y="349"/>
                    <a:pt x="600" y="349"/>
                  </a:cubicBezTo>
                  <a:cubicBezTo>
                    <a:pt x="601" y="342"/>
                    <a:pt x="600" y="345"/>
                    <a:pt x="600" y="336"/>
                  </a:cubicBezTo>
                  <a:cubicBezTo>
                    <a:pt x="605" y="326"/>
                    <a:pt x="605" y="329"/>
                    <a:pt x="608" y="316"/>
                  </a:cubicBezTo>
                  <a:cubicBezTo>
                    <a:pt x="616" y="312"/>
                    <a:pt x="613" y="313"/>
                    <a:pt x="621" y="312"/>
                  </a:cubicBezTo>
                  <a:cubicBezTo>
                    <a:pt x="626" y="308"/>
                    <a:pt x="626" y="308"/>
                    <a:pt x="626" y="308"/>
                  </a:cubicBezTo>
                  <a:cubicBezTo>
                    <a:pt x="628" y="308"/>
                    <a:pt x="628" y="308"/>
                    <a:pt x="628" y="308"/>
                  </a:cubicBezTo>
                  <a:cubicBezTo>
                    <a:pt x="631" y="309"/>
                    <a:pt x="631" y="309"/>
                    <a:pt x="631" y="309"/>
                  </a:cubicBezTo>
                  <a:cubicBezTo>
                    <a:pt x="640" y="312"/>
                    <a:pt x="642" y="312"/>
                    <a:pt x="646" y="316"/>
                  </a:cubicBezTo>
                  <a:cubicBezTo>
                    <a:pt x="648" y="316"/>
                    <a:pt x="648" y="316"/>
                    <a:pt x="648" y="316"/>
                  </a:cubicBezTo>
                  <a:cubicBezTo>
                    <a:pt x="649" y="313"/>
                    <a:pt x="649" y="314"/>
                    <a:pt x="651" y="312"/>
                  </a:cubicBezTo>
                  <a:cubicBezTo>
                    <a:pt x="658" y="312"/>
                    <a:pt x="656" y="312"/>
                    <a:pt x="659" y="312"/>
                  </a:cubicBezTo>
                  <a:cubicBezTo>
                    <a:pt x="662" y="310"/>
                    <a:pt x="662" y="308"/>
                    <a:pt x="665" y="306"/>
                  </a:cubicBezTo>
                  <a:cubicBezTo>
                    <a:pt x="665" y="304"/>
                    <a:pt x="665" y="304"/>
                    <a:pt x="665" y="304"/>
                  </a:cubicBezTo>
                  <a:cubicBezTo>
                    <a:pt x="663" y="304"/>
                    <a:pt x="663" y="304"/>
                    <a:pt x="663" y="304"/>
                  </a:cubicBezTo>
                  <a:cubicBezTo>
                    <a:pt x="662" y="305"/>
                    <a:pt x="662" y="305"/>
                    <a:pt x="662" y="305"/>
                  </a:cubicBezTo>
                  <a:cubicBezTo>
                    <a:pt x="659" y="307"/>
                    <a:pt x="659" y="307"/>
                    <a:pt x="659" y="307"/>
                  </a:cubicBezTo>
                  <a:cubicBezTo>
                    <a:pt x="657" y="308"/>
                    <a:pt x="657" y="308"/>
                    <a:pt x="657" y="308"/>
                  </a:cubicBezTo>
                  <a:cubicBezTo>
                    <a:pt x="655" y="308"/>
                    <a:pt x="655" y="308"/>
                    <a:pt x="655" y="308"/>
                  </a:cubicBezTo>
                  <a:cubicBezTo>
                    <a:pt x="650" y="306"/>
                    <a:pt x="650" y="306"/>
                    <a:pt x="650" y="306"/>
                  </a:cubicBezTo>
                  <a:cubicBezTo>
                    <a:pt x="642" y="306"/>
                    <a:pt x="640" y="306"/>
                    <a:pt x="636" y="304"/>
                  </a:cubicBezTo>
                  <a:cubicBezTo>
                    <a:pt x="634" y="302"/>
                    <a:pt x="634" y="301"/>
                    <a:pt x="633" y="299"/>
                  </a:cubicBezTo>
                  <a:cubicBezTo>
                    <a:pt x="634" y="297"/>
                    <a:pt x="634" y="297"/>
                    <a:pt x="634" y="297"/>
                  </a:cubicBezTo>
                  <a:cubicBezTo>
                    <a:pt x="635" y="296"/>
                    <a:pt x="635" y="296"/>
                    <a:pt x="635" y="296"/>
                  </a:cubicBezTo>
                  <a:cubicBezTo>
                    <a:pt x="637" y="295"/>
                    <a:pt x="637" y="295"/>
                    <a:pt x="637" y="295"/>
                  </a:cubicBezTo>
                  <a:cubicBezTo>
                    <a:pt x="639" y="297"/>
                    <a:pt x="638" y="296"/>
                    <a:pt x="642" y="299"/>
                  </a:cubicBezTo>
                  <a:cubicBezTo>
                    <a:pt x="644" y="300"/>
                    <a:pt x="644" y="300"/>
                    <a:pt x="644" y="300"/>
                  </a:cubicBezTo>
                  <a:cubicBezTo>
                    <a:pt x="643" y="297"/>
                    <a:pt x="643" y="297"/>
                    <a:pt x="643" y="297"/>
                  </a:cubicBezTo>
                  <a:cubicBezTo>
                    <a:pt x="632" y="283"/>
                    <a:pt x="632" y="273"/>
                    <a:pt x="625" y="262"/>
                  </a:cubicBezTo>
                  <a:cubicBezTo>
                    <a:pt x="623" y="261"/>
                    <a:pt x="623" y="261"/>
                    <a:pt x="623" y="261"/>
                  </a:cubicBezTo>
                  <a:cubicBezTo>
                    <a:pt x="617" y="259"/>
                    <a:pt x="617" y="259"/>
                    <a:pt x="617" y="259"/>
                  </a:cubicBezTo>
                  <a:cubicBezTo>
                    <a:pt x="615" y="257"/>
                    <a:pt x="615" y="257"/>
                    <a:pt x="615" y="257"/>
                  </a:cubicBezTo>
                  <a:cubicBezTo>
                    <a:pt x="612" y="251"/>
                    <a:pt x="612" y="251"/>
                    <a:pt x="612" y="251"/>
                  </a:cubicBezTo>
                  <a:cubicBezTo>
                    <a:pt x="611" y="238"/>
                    <a:pt x="612" y="241"/>
                    <a:pt x="610" y="233"/>
                  </a:cubicBezTo>
                  <a:cubicBezTo>
                    <a:pt x="612" y="224"/>
                    <a:pt x="612" y="224"/>
                    <a:pt x="612" y="224"/>
                  </a:cubicBezTo>
                  <a:cubicBezTo>
                    <a:pt x="614" y="220"/>
                    <a:pt x="614" y="220"/>
                    <a:pt x="614" y="220"/>
                  </a:cubicBezTo>
                  <a:cubicBezTo>
                    <a:pt x="627" y="223"/>
                    <a:pt x="627" y="223"/>
                    <a:pt x="627" y="223"/>
                  </a:cubicBezTo>
                  <a:cubicBezTo>
                    <a:pt x="633" y="223"/>
                    <a:pt x="630" y="223"/>
                    <a:pt x="639" y="224"/>
                  </a:cubicBezTo>
                  <a:cubicBezTo>
                    <a:pt x="643" y="226"/>
                    <a:pt x="643" y="226"/>
                    <a:pt x="643" y="226"/>
                  </a:cubicBezTo>
                  <a:cubicBezTo>
                    <a:pt x="670" y="261"/>
                    <a:pt x="657" y="257"/>
                    <a:pt x="673" y="266"/>
                  </a:cubicBezTo>
                  <a:cubicBezTo>
                    <a:pt x="677" y="266"/>
                    <a:pt x="677" y="266"/>
                    <a:pt x="677" y="266"/>
                  </a:cubicBezTo>
                  <a:cubicBezTo>
                    <a:pt x="679" y="266"/>
                    <a:pt x="679" y="266"/>
                    <a:pt x="679" y="266"/>
                  </a:cubicBezTo>
                  <a:cubicBezTo>
                    <a:pt x="682" y="264"/>
                    <a:pt x="681" y="265"/>
                    <a:pt x="683" y="262"/>
                  </a:cubicBezTo>
                  <a:cubicBezTo>
                    <a:pt x="681" y="262"/>
                    <a:pt x="681" y="262"/>
                    <a:pt x="681" y="262"/>
                  </a:cubicBezTo>
                  <a:cubicBezTo>
                    <a:pt x="676" y="262"/>
                    <a:pt x="676" y="262"/>
                    <a:pt x="676" y="262"/>
                  </a:cubicBezTo>
                  <a:cubicBezTo>
                    <a:pt x="673" y="261"/>
                    <a:pt x="673" y="261"/>
                    <a:pt x="673" y="261"/>
                  </a:cubicBezTo>
                  <a:cubicBezTo>
                    <a:pt x="672" y="259"/>
                    <a:pt x="656" y="233"/>
                    <a:pt x="651" y="223"/>
                  </a:cubicBezTo>
                  <a:cubicBezTo>
                    <a:pt x="651" y="220"/>
                    <a:pt x="651" y="220"/>
                    <a:pt x="651" y="220"/>
                  </a:cubicBezTo>
                  <a:cubicBezTo>
                    <a:pt x="660" y="212"/>
                    <a:pt x="660" y="219"/>
                    <a:pt x="684" y="206"/>
                  </a:cubicBezTo>
                  <a:cubicBezTo>
                    <a:pt x="685" y="204"/>
                    <a:pt x="688" y="200"/>
                    <a:pt x="689" y="198"/>
                  </a:cubicBezTo>
                  <a:cubicBezTo>
                    <a:pt x="700" y="190"/>
                    <a:pt x="704" y="186"/>
                    <a:pt x="716" y="184"/>
                  </a:cubicBezTo>
                  <a:cubicBezTo>
                    <a:pt x="720" y="183"/>
                    <a:pt x="720" y="183"/>
                    <a:pt x="720" y="183"/>
                  </a:cubicBezTo>
                  <a:cubicBezTo>
                    <a:pt x="720" y="182"/>
                    <a:pt x="720" y="182"/>
                    <a:pt x="720" y="182"/>
                  </a:cubicBezTo>
                  <a:cubicBezTo>
                    <a:pt x="712" y="178"/>
                    <a:pt x="715" y="181"/>
                    <a:pt x="701" y="179"/>
                  </a:cubicBezTo>
                  <a:cubicBezTo>
                    <a:pt x="699" y="176"/>
                    <a:pt x="699" y="176"/>
                    <a:pt x="699" y="176"/>
                  </a:cubicBezTo>
                  <a:cubicBezTo>
                    <a:pt x="700" y="167"/>
                    <a:pt x="704" y="157"/>
                    <a:pt x="718" y="145"/>
                  </a:cubicBezTo>
                  <a:cubicBezTo>
                    <a:pt x="719" y="141"/>
                    <a:pt x="719" y="141"/>
                    <a:pt x="719" y="141"/>
                  </a:cubicBezTo>
                  <a:cubicBezTo>
                    <a:pt x="707" y="149"/>
                    <a:pt x="707" y="149"/>
                    <a:pt x="707" y="149"/>
                  </a:cubicBezTo>
                  <a:cubicBezTo>
                    <a:pt x="702" y="155"/>
                    <a:pt x="704" y="152"/>
                    <a:pt x="699" y="162"/>
                  </a:cubicBezTo>
                  <a:cubicBezTo>
                    <a:pt x="696" y="164"/>
                    <a:pt x="696" y="164"/>
                    <a:pt x="696" y="164"/>
                  </a:cubicBezTo>
                  <a:cubicBezTo>
                    <a:pt x="695" y="164"/>
                    <a:pt x="695" y="164"/>
                    <a:pt x="695" y="164"/>
                  </a:cubicBezTo>
                  <a:cubicBezTo>
                    <a:pt x="694" y="165"/>
                    <a:pt x="694" y="165"/>
                    <a:pt x="694" y="165"/>
                  </a:cubicBezTo>
                  <a:cubicBezTo>
                    <a:pt x="692" y="167"/>
                    <a:pt x="692" y="167"/>
                    <a:pt x="692" y="167"/>
                  </a:cubicBezTo>
                  <a:cubicBezTo>
                    <a:pt x="689" y="178"/>
                    <a:pt x="692" y="186"/>
                    <a:pt x="670" y="199"/>
                  </a:cubicBezTo>
                  <a:cubicBezTo>
                    <a:pt x="667" y="200"/>
                    <a:pt x="667" y="200"/>
                    <a:pt x="667" y="200"/>
                  </a:cubicBezTo>
                  <a:cubicBezTo>
                    <a:pt x="658" y="204"/>
                    <a:pt x="658" y="204"/>
                    <a:pt x="658" y="204"/>
                  </a:cubicBezTo>
                  <a:cubicBezTo>
                    <a:pt x="655" y="204"/>
                    <a:pt x="655" y="204"/>
                    <a:pt x="655" y="204"/>
                  </a:cubicBezTo>
                  <a:cubicBezTo>
                    <a:pt x="652" y="203"/>
                    <a:pt x="652" y="203"/>
                    <a:pt x="652" y="203"/>
                  </a:cubicBezTo>
                  <a:cubicBezTo>
                    <a:pt x="653" y="199"/>
                    <a:pt x="653" y="199"/>
                    <a:pt x="653" y="199"/>
                  </a:cubicBezTo>
                  <a:cubicBezTo>
                    <a:pt x="659" y="191"/>
                    <a:pt x="658" y="193"/>
                    <a:pt x="660" y="189"/>
                  </a:cubicBezTo>
                  <a:cubicBezTo>
                    <a:pt x="656" y="190"/>
                    <a:pt x="656" y="190"/>
                    <a:pt x="656" y="190"/>
                  </a:cubicBezTo>
                  <a:cubicBezTo>
                    <a:pt x="653" y="192"/>
                    <a:pt x="653" y="192"/>
                    <a:pt x="653" y="192"/>
                  </a:cubicBezTo>
                  <a:cubicBezTo>
                    <a:pt x="646" y="193"/>
                    <a:pt x="646" y="193"/>
                    <a:pt x="646" y="193"/>
                  </a:cubicBezTo>
                  <a:cubicBezTo>
                    <a:pt x="644" y="196"/>
                    <a:pt x="644" y="196"/>
                    <a:pt x="644" y="196"/>
                  </a:cubicBezTo>
                  <a:cubicBezTo>
                    <a:pt x="640" y="202"/>
                    <a:pt x="641" y="200"/>
                    <a:pt x="639" y="204"/>
                  </a:cubicBezTo>
                  <a:cubicBezTo>
                    <a:pt x="637" y="205"/>
                    <a:pt x="637" y="205"/>
                    <a:pt x="637" y="205"/>
                  </a:cubicBezTo>
                  <a:cubicBezTo>
                    <a:pt x="635" y="206"/>
                    <a:pt x="635" y="206"/>
                    <a:pt x="635" y="206"/>
                  </a:cubicBezTo>
                  <a:cubicBezTo>
                    <a:pt x="626" y="207"/>
                    <a:pt x="628" y="207"/>
                    <a:pt x="625" y="206"/>
                  </a:cubicBezTo>
                  <a:cubicBezTo>
                    <a:pt x="620" y="202"/>
                    <a:pt x="620" y="202"/>
                    <a:pt x="620" y="202"/>
                  </a:cubicBezTo>
                  <a:cubicBezTo>
                    <a:pt x="616" y="204"/>
                    <a:pt x="616" y="204"/>
                    <a:pt x="616" y="204"/>
                  </a:cubicBezTo>
                  <a:cubicBezTo>
                    <a:pt x="614" y="203"/>
                    <a:pt x="614" y="203"/>
                    <a:pt x="614" y="203"/>
                  </a:cubicBezTo>
                  <a:cubicBezTo>
                    <a:pt x="611" y="201"/>
                    <a:pt x="611" y="201"/>
                    <a:pt x="611" y="201"/>
                  </a:cubicBezTo>
                  <a:cubicBezTo>
                    <a:pt x="610" y="199"/>
                    <a:pt x="610" y="199"/>
                    <a:pt x="610" y="199"/>
                  </a:cubicBezTo>
                  <a:cubicBezTo>
                    <a:pt x="610" y="197"/>
                    <a:pt x="610" y="197"/>
                    <a:pt x="610" y="197"/>
                  </a:cubicBezTo>
                  <a:cubicBezTo>
                    <a:pt x="617" y="180"/>
                    <a:pt x="624" y="175"/>
                    <a:pt x="632" y="170"/>
                  </a:cubicBezTo>
                  <a:cubicBezTo>
                    <a:pt x="647" y="166"/>
                    <a:pt x="647" y="166"/>
                    <a:pt x="647" y="166"/>
                  </a:cubicBezTo>
                  <a:cubicBezTo>
                    <a:pt x="648" y="162"/>
                    <a:pt x="648" y="162"/>
                    <a:pt x="648" y="162"/>
                  </a:cubicBezTo>
                  <a:cubicBezTo>
                    <a:pt x="629" y="167"/>
                    <a:pt x="635" y="165"/>
                    <a:pt x="620" y="170"/>
                  </a:cubicBezTo>
                  <a:cubicBezTo>
                    <a:pt x="618" y="172"/>
                    <a:pt x="618" y="172"/>
                    <a:pt x="618" y="172"/>
                  </a:cubicBezTo>
                  <a:cubicBezTo>
                    <a:pt x="610" y="183"/>
                    <a:pt x="609" y="187"/>
                    <a:pt x="602" y="196"/>
                  </a:cubicBezTo>
                  <a:cubicBezTo>
                    <a:pt x="598" y="197"/>
                    <a:pt x="598" y="197"/>
                    <a:pt x="598" y="197"/>
                  </a:cubicBezTo>
                  <a:cubicBezTo>
                    <a:pt x="595" y="196"/>
                    <a:pt x="595" y="196"/>
                    <a:pt x="595" y="196"/>
                  </a:cubicBezTo>
                  <a:cubicBezTo>
                    <a:pt x="581" y="186"/>
                    <a:pt x="582" y="183"/>
                    <a:pt x="581" y="179"/>
                  </a:cubicBezTo>
                  <a:cubicBezTo>
                    <a:pt x="582" y="177"/>
                    <a:pt x="582" y="177"/>
                    <a:pt x="582" y="177"/>
                  </a:cubicBezTo>
                  <a:cubicBezTo>
                    <a:pt x="590" y="173"/>
                    <a:pt x="590" y="173"/>
                    <a:pt x="590" y="173"/>
                  </a:cubicBezTo>
                  <a:cubicBezTo>
                    <a:pt x="604" y="174"/>
                    <a:pt x="600" y="174"/>
                    <a:pt x="607" y="173"/>
                  </a:cubicBezTo>
                  <a:cubicBezTo>
                    <a:pt x="616" y="168"/>
                    <a:pt x="626" y="158"/>
                    <a:pt x="629" y="152"/>
                  </a:cubicBezTo>
                  <a:cubicBezTo>
                    <a:pt x="626" y="151"/>
                    <a:pt x="626" y="151"/>
                    <a:pt x="626" y="151"/>
                  </a:cubicBezTo>
                  <a:cubicBezTo>
                    <a:pt x="619" y="154"/>
                    <a:pt x="617" y="157"/>
                    <a:pt x="610" y="164"/>
                  </a:cubicBezTo>
                  <a:cubicBezTo>
                    <a:pt x="603" y="167"/>
                    <a:pt x="603" y="167"/>
                    <a:pt x="603" y="167"/>
                  </a:cubicBezTo>
                  <a:cubicBezTo>
                    <a:pt x="585" y="169"/>
                    <a:pt x="585" y="169"/>
                    <a:pt x="585" y="169"/>
                  </a:cubicBezTo>
                  <a:cubicBezTo>
                    <a:pt x="579" y="171"/>
                    <a:pt x="579" y="171"/>
                    <a:pt x="579" y="171"/>
                  </a:cubicBezTo>
                  <a:cubicBezTo>
                    <a:pt x="576" y="171"/>
                    <a:pt x="576" y="171"/>
                    <a:pt x="576" y="171"/>
                  </a:cubicBezTo>
                  <a:cubicBezTo>
                    <a:pt x="574" y="168"/>
                    <a:pt x="575" y="169"/>
                    <a:pt x="572" y="164"/>
                  </a:cubicBezTo>
                  <a:cubicBezTo>
                    <a:pt x="573" y="161"/>
                    <a:pt x="573" y="161"/>
                    <a:pt x="573" y="161"/>
                  </a:cubicBezTo>
                  <a:cubicBezTo>
                    <a:pt x="577" y="157"/>
                    <a:pt x="577" y="157"/>
                    <a:pt x="577" y="157"/>
                  </a:cubicBezTo>
                  <a:cubicBezTo>
                    <a:pt x="581" y="156"/>
                    <a:pt x="581" y="156"/>
                    <a:pt x="581" y="156"/>
                  </a:cubicBezTo>
                  <a:cubicBezTo>
                    <a:pt x="581" y="155"/>
                    <a:pt x="581" y="155"/>
                    <a:pt x="581" y="155"/>
                  </a:cubicBezTo>
                  <a:cubicBezTo>
                    <a:pt x="576" y="151"/>
                    <a:pt x="576" y="151"/>
                    <a:pt x="576" y="151"/>
                  </a:cubicBezTo>
                  <a:cubicBezTo>
                    <a:pt x="576" y="149"/>
                    <a:pt x="576" y="149"/>
                    <a:pt x="576" y="149"/>
                  </a:cubicBezTo>
                  <a:cubicBezTo>
                    <a:pt x="581" y="141"/>
                    <a:pt x="585" y="138"/>
                    <a:pt x="588" y="136"/>
                  </a:cubicBezTo>
                  <a:cubicBezTo>
                    <a:pt x="593" y="135"/>
                    <a:pt x="593" y="135"/>
                    <a:pt x="593" y="135"/>
                  </a:cubicBezTo>
                  <a:cubicBezTo>
                    <a:pt x="599" y="135"/>
                    <a:pt x="599" y="135"/>
                    <a:pt x="599" y="135"/>
                  </a:cubicBezTo>
                  <a:cubicBezTo>
                    <a:pt x="599" y="134"/>
                    <a:pt x="599" y="134"/>
                    <a:pt x="599" y="134"/>
                  </a:cubicBezTo>
                  <a:cubicBezTo>
                    <a:pt x="594" y="132"/>
                    <a:pt x="594" y="132"/>
                    <a:pt x="594" y="132"/>
                  </a:cubicBezTo>
                  <a:cubicBezTo>
                    <a:pt x="589" y="131"/>
                    <a:pt x="589" y="131"/>
                    <a:pt x="589" y="131"/>
                  </a:cubicBezTo>
                  <a:cubicBezTo>
                    <a:pt x="584" y="133"/>
                    <a:pt x="584" y="133"/>
                    <a:pt x="584" y="133"/>
                  </a:cubicBezTo>
                  <a:cubicBezTo>
                    <a:pt x="569" y="144"/>
                    <a:pt x="569" y="144"/>
                    <a:pt x="569" y="144"/>
                  </a:cubicBezTo>
                  <a:cubicBezTo>
                    <a:pt x="568" y="143"/>
                    <a:pt x="568" y="143"/>
                    <a:pt x="568" y="143"/>
                  </a:cubicBezTo>
                  <a:cubicBezTo>
                    <a:pt x="565" y="141"/>
                    <a:pt x="565" y="141"/>
                    <a:pt x="565" y="141"/>
                  </a:cubicBezTo>
                  <a:cubicBezTo>
                    <a:pt x="566" y="139"/>
                    <a:pt x="566" y="139"/>
                    <a:pt x="566" y="139"/>
                  </a:cubicBezTo>
                  <a:cubicBezTo>
                    <a:pt x="574" y="128"/>
                    <a:pt x="574" y="128"/>
                    <a:pt x="574" y="128"/>
                  </a:cubicBezTo>
                  <a:cubicBezTo>
                    <a:pt x="574" y="126"/>
                    <a:pt x="574" y="126"/>
                    <a:pt x="574" y="126"/>
                  </a:cubicBezTo>
                  <a:cubicBezTo>
                    <a:pt x="569" y="126"/>
                    <a:pt x="569" y="126"/>
                    <a:pt x="569" y="126"/>
                  </a:cubicBezTo>
                  <a:cubicBezTo>
                    <a:pt x="567" y="125"/>
                    <a:pt x="567" y="125"/>
                    <a:pt x="567" y="125"/>
                  </a:cubicBezTo>
                  <a:cubicBezTo>
                    <a:pt x="565" y="124"/>
                    <a:pt x="565" y="124"/>
                    <a:pt x="565" y="124"/>
                  </a:cubicBezTo>
                  <a:cubicBezTo>
                    <a:pt x="563" y="125"/>
                    <a:pt x="563" y="125"/>
                    <a:pt x="563" y="125"/>
                  </a:cubicBezTo>
                  <a:cubicBezTo>
                    <a:pt x="559" y="130"/>
                    <a:pt x="560" y="129"/>
                    <a:pt x="558" y="131"/>
                  </a:cubicBezTo>
                  <a:cubicBezTo>
                    <a:pt x="556" y="130"/>
                    <a:pt x="556" y="130"/>
                    <a:pt x="556" y="130"/>
                  </a:cubicBezTo>
                  <a:cubicBezTo>
                    <a:pt x="553" y="126"/>
                    <a:pt x="553" y="126"/>
                    <a:pt x="553" y="126"/>
                  </a:cubicBezTo>
                  <a:cubicBezTo>
                    <a:pt x="554" y="122"/>
                    <a:pt x="554" y="122"/>
                    <a:pt x="554" y="122"/>
                  </a:cubicBezTo>
                  <a:cubicBezTo>
                    <a:pt x="559" y="113"/>
                    <a:pt x="559" y="113"/>
                    <a:pt x="567" y="107"/>
                  </a:cubicBezTo>
                  <a:cubicBezTo>
                    <a:pt x="570" y="105"/>
                    <a:pt x="570" y="105"/>
                    <a:pt x="570" y="105"/>
                  </a:cubicBezTo>
                  <a:cubicBezTo>
                    <a:pt x="576" y="105"/>
                    <a:pt x="576" y="105"/>
                    <a:pt x="576" y="105"/>
                  </a:cubicBezTo>
                  <a:cubicBezTo>
                    <a:pt x="579" y="104"/>
                    <a:pt x="579" y="104"/>
                    <a:pt x="579" y="104"/>
                  </a:cubicBezTo>
                  <a:cubicBezTo>
                    <a:pt x="586" y="95"/>
                    <a:pt x="581" y="99"/>
                    <a:pt x="588" y="92"/>
                  </a:cubicBezTo>
                  <a:cubicBezTo>
                    <a:pt x="594" y="89"/>
                    <a:pt x="594" y="89"/>
                    <a:pt x="594" y="89"/>
                  </a:cubicBezTo>
                  <a:cubicBezTo>
                    <a:pt x="599" y="90"/>
                    <a:pt x="599" y="90"/>
                    <a:pt x="599" y="90"/>
                  </a:cubicBezTo>
                  <a:cubicBezTo>
                    <a:pt x="601" y="93"/>
                    <a:pt x="601" y="93"/>
                    <a:pt x="601" y="93"/>
                  </a:cubicBezTo>
                  <a:cubicBezTo>
                    <a:pt x="604" y="98"/>
                    <a:pt x="603" y="96"/>
                    <a:pt x="606" y="100"/>
                  </a:cubicBezTo>
                  <a:cubicBezTo>
                    <a:pt x="606" y="98"/>
                    <a:pt x="606" y="98"/>
                    <a:pt x="606" y="98"/>
                  </a:cubicBezTo>
                  <a:cubicBezTo>
                    <a:pt x="608" y="94"/>
                    <a:pt x="608" y="94"/>
                    <a:pt x="608" y="94"/>
                  </a:cubicBezTo>
                  <a:cubicBezTo>
                    <a:pt x="610" y="93"/>
                    <a:pt x="610" y="93"/>
                    <a:pt x="610" y="93"/>
                  </a:cubicBezTo>
                  <a:cubicBezTo>
                    <a:pt x="613" y="93"/>
                    <a:pt x="613" y="93"/>
                    <a:pt x="613" y="93"/>
                  </a:cubicBezTo>
                  <a:cubicBezTo>
                    <a:pt x="615" y="95"/>
                    <a:pt x="615" y="95"/>
                    <a:pt x="615" y="95"/>
                  </a:cubicBezTo>
                  <a:cubicBezTo>
                    <a:pt x="619" y="99"/>
                    <a:pt x="619" y="99"/>
                    <a:pt x="619" y="99"/>
                  </a:cubicBezTo>
                  <a:cubicBezTo>
                    <a:pt x="621" y="101"/>
                    <a:pt x="621" y="101"/>
                    <a:pt x="621" y="101"/>
                  </a:cubicBezTo>
                  <a:cubicBezTo>
                    <a:pt x="622" y="101"/>
                    <a:pt x="622" y="101"/>
                    <a:pt x="622" y="101"/>
                  </a:cubicBezTo>
                  <a:cubicBezTo>
                    <a:pt x="624" y="98"/>
                    <a:pt x="624" y="98"/>
                    <a:pt x="624" y="98"/>
                  </a:cubicBezTo>
                  <a:cubicBezTo>
                    <a:pt x="628" y="98"/>
                    <a:pt x="628" y="98"/>
                    <a:pt x="628" y="98"/>
                  </a:cubicBezTo>
                  <a:cubicBezTo>
                    <a:pt x="628" y="97"/>
                    <a:pt x="628" y="97"/>
                    <a:pt x="628" y="97"/>
                  </a:cubicBezTo>
                  <a:cubicBezTo>
                    <a:pt x="626" y="93"/>
                    <a:pt x="627" y="95"/>
                    <a:pt x="611" y="82"/>
                  </a:cubicBezTo>
                  <a:cubicBezTo>
                    <a:pt x="610" y="79"/>
                    <a:pt x="610" y="79"/>
                    <a:pt x="610" y="79"/>
                  </a:cubicBezTo>
                  <a:cubicBezTo>
                    <a:pt x="615" y="77"/>
                    <a:pt x="615" y="77"/>
                    <a:pt x="615" y="77"/>
                  </a:cubicBezTo>
                  <a:cubicBezTo>
                    <a:pt x="618" y="74"/>
                    <a:pt x="618" y="74"/>
                    <a:pt x="618" y="74"/>
                  </a:cubicBezTo>
                  <a:cubicBezTo>
                    <a:pt x="619" y="73"/>
                    <a:pt x="619" y="73"/>
                    <a:pt x="619" y="73"/>
                  </a:cubicBezTo>
                  <a:cubicBezTo>
                    <a:pt x="625" y="63"/>
                    <a:pt x="624" y="65"/>
                    <a:pt x="630" y="60"/>
                  </a:cubicBezTo>
                  <a:cubicBezTo>
                    <a:pt x="631" y="61"/>
                    <a:pt x="631" y="61"/>
                    <a:pt x="631" y="61"/>
                  </a:cubicBezTo>
                  <a:cubicBezTo>
                    <a:pt x="634" y="65"/>
                    <a:pt x="633" y="64"/>
                    <a:pt x="635" y="66"/>
                  </a:cubicBezTo>
                  <a:cubicBezTo>
                    <a:pt x="642" y="68"/>
                    <a:pt x="642" y="68"/>
                    <a:pt x="642" y="68"/>
                  </a:cubicBezTo>
                  <a:cubicBezTo>
                    <a:pt x="644" y="70"/>
                    <a:pt x="644" y="70"/>
                    <a:pt x="644" y="70"/>
                  </a:cubicBezTo>
                  <a:cubicBezTo>
                    <a:pt x="649" y="83"/>
                    <a:pt x="650" y="87"/>
                    <a:pt x="655" y="91"/>
                  </a:cubicBezTo>
                  <a:cubicBezTo>
                    <a:pt x="658" y="92"/>
                    <a:pt x="658" y="92"/>
                    <a:pt x="658" y="92"/>
                  </a:cubicBezTo>
                  <a:cubicBezTo>
                    <a:pt x="658" y="89"/>
                    <a:pt x="658" y="89"/>
                    <a:pt x="658" y="89"/>
                  </a:cubicBezTo>
                  <a:cubicBezTo>
                    <a:pt x="655" y="84"/>
                    <a:pt x="655" y="84"/>
                    <a:pt x="655" y="84"/>
                  </a:cubicBezTo>
                  <a:cubicBezTo>
                    <a:pt x="654" y="81"/>
                    <a:pt x="654" y="81"/>
                    <a:pt x="654" y="81"/>
                  </a:cubicBezTo>
                  <a:cubicBezTo>
                    <a:pt x="654" y="78"/>
                    <a:pt x="654" y="78"/>
                    <a:pt x="654" y="78"/>
                  </a:cubicBezTo>
                  <a:cubicBezTo>
                    <a:pt x="655" y="77"/>
                    <a:pt x="655" y="77"/>
                    <a:pt x="655" y="77"/>
                  </a:cubicBezTo>
                  <a:cubicBezTo>
                    <a:pt x="656" y="77"/>
                    <a:pt x="656" y="77"/>
                    <a:pt x="656" y="77"/>
                  </a:cubicBezTo>
                  <a:cubicBezTo>
                    <a:pt x="663" y="82"/>
                    <a:pt x="671" y="93"/>
                    <a:pt x="683" y="99"/>
                  </a:cubicBezTo>
                  <a:cubicBezTo>
                    <a:pt x="689" y="107"/>
                    <a:pt x="685" y="103"/>
                    <a:pt x="690" y="109"/>
                  </a:cubicBezTo>
                  <a:cubicBezTo>
                    <a:pt x="691" y="109"/>
                    <a:pt x="691" y="109"/>
                    <a:pt x="691" y="109"/>
                  </a:cubicBezTo>
                  <a:cubicBezTo>
                    <a:pt x="689" y="102"/>
                    <a:pt x="689" y="102"/>
                    <a:pt x="689" y="102"/>
                  </a:cubicBezTo>
                  <a:cubicBezTo>
                    <a:pt x="675" y="83"/>
                    <a:pt x="666" y="85"/>
                    <a:pt x="657" y="64"/>
                  </a:cubicBezTo>
                  <a:cubicBezTo>
                    <a:pt x="657" y="62"/>
                    <a:pt x="657" y="62"/>
                    <a:pt x="657" y="62"/>
                  </a:cubicBezTo>
                  <a:cubicBezTo>
                    <a:pt x="659" y="58"/>
                    <a:pt x="658" y="59"/>
                    <a:pt x="662" y="56"/>
                  </a:cubicBezTo>
                  <a:cubicBezTo>
                    <a:pt x="665" y="55"/>
                    <a:pt x="665" y="55"/>
                    <a:pt x="665" y="55"/>
                  </a:cubicBezTo>
                  <a:cubicBezTo>
                    <a:pt x="666" y="54"/>
                    <a:pt x="666" y="54"/>
                    <a:pt x="666" y="54"/>
                  </a:cubicBezTo>
                  <a:cubicBezTo>
                    <a:pt x="662" y="49"/>
                    <a:pt x="663" y="51"/>
                    <a:pt x="661" y="47"/>
                  </a:cubicBezTo>
                  <a:cubicBezTo>
                    <a:pt x="661" y="44"/>
                    <a:pt x="661" y="44"/>
                    <a:pt x="661" y="44"/>
                  </a:cubicBezTo>
                  <a:cubicBezTo>
                    <a:pt x="664" y="42"/>
                    <a:pt x="664" y="42"/>
                    <a:pt x="664" y="42"/>
                  </a:cubicBezTo>
                  <a:cubicBezTo>
                    <a:pt x="667" y="43"/>
                    <a:pt x="667" y="43"/>
                    <a:pt x="667" y="43"/>
                  </a:cubicBezTo>
                  <a:cubicBezTo>
                    <a:pt x="671" y="47"/>
                    <a:pt x="671" y="47"/>
                    <a:pt x="671" y="47"/>
                  </a:cubicBezTo>
                  <a:cubicBezTo>
                    <a:pt x="675" y="49"/>
                    <a:pt x="675" y="49"/>
                    <a:pt x="675" y="49"/>
                  </a:cubicBezTo>
                  <a:cubicBezTo>
                    <a:pt x="675" y="48"/>
                    <a:pt x="675" y="48"/>
                    <a:pt x="675" y="48"/>
                  </a:cubicBezTo>
                  <a:cubicBezTo>
                    <a:pt x="671" y="35"/>
                    <a:pt x="672" y="38"/>
                    <a:pt x="671" y="34"/>
                  </a:cubicBezTo>
                  <a:cubicBezTo>
                    <a:pt x="672" y="32"/>
                    <a:pt x="672" y="32"/>
                    <a:pt x="672" y="32"/>
                  </a:cubicBezTo>
                  <a:cubicBezTo>
                    <a:pt x="673" y="31"/>
                    <a:pt x="673" y="31"/>
                    <a:pt x="673" y="31"/>
                  </a:cubicBezTo>
                  <a:cubicBezTo>
                    <a:pt x="677" y="32"/>
                    <a:pt x="677" y="32"/>
                    <a:pt x="677" y="32"/>
                  </a:cubicBezTo>
                  <a:cubicBezTo>
                    <a:pt x="684" y="37"/>
                    <a:pt x="684" y="37"/>
                    <a:pt x="684" y="37"/>
                  </a:cubicBezTo>
                  <a:cubicBezTo>
                    <a:pt x="695" y="40"/>
                    <a:pt x="695" y="40"/>
                    <a:pt x="695" y="40"/>
                  </a:cubicBezTo>
                  <a:cubicBezTo>
                    <a:pt x="699" y="40"/>
                    <a:pt x="699" y="40"/>
                    <a:pt x="699" y="40"/>
                  </a:cubicBezTo>
                  <a:cubicBezTo>
                    <a:pt x="698" y="38"/>
                    <a:pt x="698" y="38"/>
                    <a:pt x="698" y="38"/>
                  </a:cubicBezTo>
                  <a:cubicBezTo>
                    <a:pt x="685" y="29"/>
                    <a:pt x="687" y="28"/>
                    <a:pt x="683" y="21"/>
                  </a:cubicBezTo>
                  <a:cubicBezTo>
                    <a:pt x="683" y="19"/>
                    <a:pt x="683" y="19"/>
                    <a:pt x="683" y="19"/>
                  </a:cubicBezTo>
                  <a:cubicBezTo>
                    <a:pt x="686" y="16"/>
                    <a:pt x="686" y="16"/>
                    <a:pt x="686" y="16"/>
                  </a:cubicBezTo>
                  <a:cubicBezTo>
                    <a:pt x="694" y="17"/>
                    <a:pt x="694" y="17"/>
                    <a:pt x="694" y="17"/>
                  </a:cubicBezTo>
                  <a:cubicBezTo>
                    <a:pt x="701" y="21"/>
                    <a:pt x="701" y="21"/>
                    <a:pt x="701" y="21"/>
                  </a:cubicBezTo>
                  <a:cubicBezTo>
                    <a:pt x="707" y="19"/>
                    <a:pt x="707" y="19"/>
                    <a:pt x="707" y="19"/>
                  </a:cubicBezTo>
                  <a:cubicBezTo>
                    <a:pt x="711" y="20"/>
                    <a:pt x="711" y="20"/>
                    <a:pt x="711" y="20"/>
                  </a:cubicBezTo>
                  <a:cubicBezTo>
                    <a:pt x="713" y="22"/>
                    <a:pt x="713" y="22"/>
                    <a:pt x="713" y="22"/>
                  </a:cubicBezTo>
                  <a:cubicBezTo>
                    <a:pt x="727" y="42"/>
                    <a:pt x="726" y="43"/>
                    <a:pt x="728" y="51"/>
                  </a:cubicBezTo>
                  <a:cubicBezTo>
                    <a:pt x="729" y="52"/>
                    <a:pt x="729" y="52"/>
                    <a:pt x="729" y="52"/>
                  </a:cubicBezTo>
                  <a:cubicBezTo>
                    <a:pt x="733" y="48"/>
                    <a:pt x="732" y="50"/>
                    <a:pt x="734" y="46"/>
                  </a:cubicBezTo>
                  <a:cubicBezTo>
                    <a:pt x="733" y="43"/>
                    <a:pt x="733" y="43"/>
                    <a:pt x="733" y="43"/>
                  </a:cubicBezTo>
                  <a:cubicBezTo>
                    <a:pt x="729" y="37"/>
                    <a:pt x="719" y="20"/>
                    <a:pt x="717" y="10"/>
                  </a:cubicBezTo>
                  <a:cubicBezTo>
                    <a:pt x="732" y="6"/>
                    <a:pt x="732" y="6"/>
                    <a:pt x="732" y="6"/>
                  </a:cubicBezTo>
                  <a:cubicBezTo>
                    <a:pt x="747" y="10"/>
                    <a:pt x="747" y="10"/>
                    <a:pt x="747" y="10"/>
                  </a:cubicBezTo>
                  <a:cubicBezTo>
                    <a:pt x="750" y="12"/>
                    <a:pt x="750" y="12"/>
                    <a:pt x="750" y="12"/>
                  </a:cubicBezTo>
                  <a:cubicBezTo>
                    <a:pt x="755" y="22"/>
                    <a:pt x="749" y="16"/>
                    <a:pt x="760" y="32"/>
                  </a:cubicBezTo>
                  <a:cubicBezTo>
                    <a:pt x="767" y="36"/>
                    <a:pt x="767" y="36"/>
                    <a:pt x="767" y="36"/>
                  </a:cubicBezTo>
                  <a:cubicBezTo>
                    <a:pt x="763" y="27"/>
                    <a:pt x="763" y="32"/>
                    <a:pt x="758" y="20"/>
                  </a:cubicBezTo>
                  <a:cubicBezTo>
                    <a:pt x="758" y="15"/>
                    <a:pt x="758" y="14"/>
                    <a:pt x="759" y="11"/>
                  </a:cubicBezTo>
                  <a:cubicBezTo>
                    <a:pt x="765" y="3"/>
                    <a:pt x="765" y="3"/>
                    <a:pt x="765" y="3"/>
                  </a:cubicBezTo>
                  <a:cubicBezTo>
                    <a:pt x="774" y="1"/>
                    <a:pt x="774" y="1"/>
                    <a:pt x="774" y="1"/>
                  </a:cubicBezTo>
                  <a:cubicBezTo>
                    <a:pt x="774" y="1"/>
                    <a:pt x="774" y="1"/>
                    <a:pt x="774" y="1"/>
                  </a:cubicBezTo>
                  <a:cubicBezTo>
                    <a:pt x="782" y="15"/>
                    <a:pt x="780" y="12"/>
                    <a:pt x="784" y="18"/>
                  </a:cubicBezTo>
                  <a:cubicBezTo>
                    <a:pt x="786" y="20"/>
                    <a:pt x="786" y="20"/>
                    <a:pt x="786" y="20"/>
                  </a:cubicBezTo>
                  <a:cubicBezTo>
                    <a:pt x="786" y="19"/>
                    <a:pt x="786" y="19"/>
                    <a:pt x="786" y="19"/>
                  </a:cubicBezTo>
                  <a:cubicBezTo>
                    <a:pt x="783" y="12"/>
                    <a:pt x="783" y="14"/>
                    <a:pt x="781" y="11"/>
                  </a:cubicBezTo>
                  <a:cubicBezTo>
                    <a:pt x="781" y="9"/>
                    <a:pt x="781" y="9"/>
                    <a:pt x="781" y="9"/>
                  </a:cubicBezTo>
                  <a:cubicBezTo>
                    <a:pt x="785" y="3"/>
                    <a:pt x="785" y="3"/>
                    <a:pt x="785" y="3"/>
                  </a:cubicBezTo>
                  <a:cubicBezTo>
                    <a:pt x="787" y="2"/>
                    <a:pt x="787" y="2"/>
                    <a:pt x="787" y="2"/>
                  </a:cubicBezTo>
                  <a:cubicBezTo>
                    <a:pt x="797" y="0"/>
                    <a:pt x="797" y="0"/>
                    <a:pt x="797" y="0"/>
                  </a:cubicBezTo>
                  <a:cubicBezTo>
                    <a:pt x="798" y="1"/>
                    <a:pt x="798" y="1"/>
                    <a:pt x="798" y="1"/>
                  </a:cubicBezTo>
                  <a:cubicBezTo>
                    <a:pt x="800" y="3"/>
                    <a:pt x="799" y="1"/>
                    <a:pt x="802" y="9"/>
                  </a:cubicBezTo>
                  <a:cubicBezTo>
                    <a:pt x="803" y="9"/>
                    <a:pt x="803" y="9"/>
                    <a:pt x="803" y="9"/>
                  </a:cubicBezTo>
                  <a:cubicBezTo>
                    <a:pt x="803" y="9"/>
                    <a:pt x="812" y="11"/>
                    <a:pt x="812" y="11"/>
                  </a:cubicBezTo>
                  <a:close/>
                  <a:moveTo>
                    <a:pt x="551" y="163"/>
                  </a:moveTo>
                  <a:cubicBezTo>
                    <a:pt x="555" y="182"/>
                    <a:pt x="561" y="189"/>
                    <a:pt x="565" y="195"/>
                  </a:cubicBezTo>
                  <a:cubicBezTo>
                    <a:pt x="565" y="197"/>
                    <a:pt x="565" y="197"/>
                    <a:pt x="565" y="202"/>
                  </a:cubicBezTo>
                  <a:cubicBezTo>
                    <a:pt x="566" y="203"/>
                    <a:pt x="566" y="203"/>
                    <a:pt x="566" y="203"/>
                  </a:cubicBezTo>
                  <a:cubicBezTo>
                    <a:pt x="571" y="205"/>
                    <a:pt x="569" y="204"/>
                    <a:pt x="574" y="208"/>
                  </a:cubicBezTo>
                  <a:cubicBezTo>
                    <a:pt x="575" y="208"/>
                    <a:pt x="575" y="208"/>
                    <a:pt x="575" y="208"/>
                  </a:cubicBezTo>
                  <a:cubicBezTo>
                    <a:pt x="576" y="206"/>
                    <a:pt x="576" y="206"/>
                    <a:pt x="576" y="206"/>
                  </a:cubicBezTo>
                  <a:cubicBezTo>
                    <a:pt x="578" y="205"/>
                    <a:pt x="578" y="205"/>
                    <a:pt x="578" y="205"/>
                  </a:cubicBezTo>
                  <a:cubicBezTo>
                    <a:pt x="580" y="206"/>
                    <a:pt x="580" y="206"/>
                    <a:pt x="580" y="206"/>
                  </a:cubicBezTo>
                  <a:cubicBezTo>
                    <a:pt x="581" y="207"/>
                    <a:pt x="581" y="207"/>
                    <a:pt x="581" y="207"/>
                  </a:cubicBezTo>
                  <a:cubicBezTo>
                    <a:pt x="582" y="210"/>
                    <a:pt x="582" y="211"/>
                    <a:pt x="582" y="212"/>
                  </a:cubicBezTo>
                  <a:cubicBezTo>
                    <a:pt x="581" y="214"/>
                    <a:pt x="581" y="214"/>
                    <a:pt x="581" y="214"/>
                  </a:cubicBezTo>
                  <a:cubicBezTo>
                    <a:pt x="581" y="215"/>
                    <a:pt x="581" y="215"/>
                    <a:pt x="581" y="215"/>
                  </a:cubicBezTo>
                  <a:cubicBezTo>
                    <a:pt x="582" y="216"/>
                    <a:pt x="582" y="216"/>
                    <a:pt x="582" y="216"/>
                  </a:cubicBezTo>
                  <a:cubicBezTo>
                    <a:pt x="582" y="218"/>
                    <a:pt x="581" y="220"/>
                    <a:pt x="581" y="222"/>
                  </a:cubicBezTo>
                  <a:cubicBezTo>
                    <a:pt x="581" y="224"/>
                    <a:pt x="581" y="224"/>
                    <a:pt x="581" y="224"/>
                  </a:cubicBezTo>
                  <a:cubicBezTo>
                    <a:pt x="583" y="228"/>
                    <a:pt x="583" y="228"/>
                    <a:pt x="583" y="228"/>
                  </a:cubicBezTo>
                  <a:cubicBezTo>
                    <a:pt x="585" y="230"/>
                    <a:pt x="585" y="230"/>
                    <a:pt x="585" y="230"/>
                  </a:cubicBezTo>
                  <a:cubicBezTo>
                    <a:pt x="589" y="233"/>
                    <a:pt x="589" y="233"/>
                    <a:pt x="589" y="233"/>
                  </a:cubicBezTo>
                  <a:cubicBezTo>
                    <a:pt x="591" y="232"/>
                    <a:pt x="591" y="232"/>
                    <a:pt x="591" y="232"/>
                  </a:cubicBezTo>
                  <a:cubicBezTo>
                    <a:pt x="592" y="234"/>
                    <a:pt x="592" y="234"/>
                    <a:pt x="592" y="234"/>
                  </a:cubicBezTo>
                  <a:cubicBezTo>
                    <a:pt x="592" y="233"/>
                    <a:pt x="592" y="233"/>
                    <a:pt x="592" y="233"/>
                  </a:cubicBezTo>
                  <a:cubicBezTo>
                    <a:pt x="592" y="230"/>
                    <a:pt x="592" y="231"/>
                    <a:pt x="590" y="226"/>
                  </a:cubicBezTo>
                  <a:cubicBezTo>
                    <a:pt x="588" y="224"/>
                    <a:pt x="588" y="224"/>
                    <a:pt x="588" y="224"/>
                  </a:cubicBezTo>
                  <a:cubicBezTo>
                    <a:pt x="587" y="220"/>
                    <a:pt x="587" y="218"/>
                    <a:pt x="587" y="216"/>
                  </a:cubicBezTo>
                  <a:cubicBezTo>
                    <a:pt x="589" y="213"/>
                    <a:pt x="589" y="213"/>
                    <a:pt x="589" y="213"/>
                  </a:cubicBezTo>
                  <a:cubicBezTo>
                    <a:pt x="590" y="213"/>
                    <a:pt x="590" y="213"/>
                    <a:pt x="590" y="213"/>
                  </a:cubicBezTo>
                  <a:cubicBezTo>
                    <a:pt x="593" y="213"/>
                    <a:pt x="593" y="213"/>
                    <a:pt x="593" y="213"/>
                  </a:cubicBezTo>
                  <a:cubicBezTo>
                    <a:pt x="595" y="214"/>
                    <a:pt x="595" y="214"/>
                    <a:pt x="595" y="214"/>
                  </a:cubicBezTo>
                  <a:cubicBezTo>
                    <a:pt x="598" y="217"/>
                    <a:pt x="598" y="217"/>
                    <a:pt x="598" y="217"/>
                  </a:cubicBezTo>
                  <a:cubicBezTo>
                    <a:pt x="599" y="219"/>
                    <a:pt x="599" y="226"/>
                    <a:pt x="599" y="229"/>
                  </a:cubicBezTo>
                  <a:cubicBezTo>
                    <a:pt x="596" y="232"/>
                    <a:pt x="596" y="232"/>
                    <a:pt x="596" y="232"/>
                  </a:cubicBezTo>
                  <a:cubicBezTo>
                    <a:pt x="596" y="235"/>
                    <a:pt x="596" y="235"/>
                    <a:pt x="596" y="235"/>
                  </a:cubicBezTo>
                  <a:cubicBezTo>
                    <a:pt x="596" y="235"/>
                    <a:pt x="596" y="235"/>
                    <a:pt x="596" y="235"/>
                  </a:cubicBezTo>
                  <a:cubicBezTo>
                    <a:pt x="599" y="236"/>
                    <a:pt x="599" y="236"/>
                    <a:pt x="599" y="236"/>
                  </a:cubicBezTo>
                  <a:cubicBezTo>
                    <a:pt x="602" y="238"/>
                    <a:pt x="602" y="238"/>
                    <a:pt x="602" y="238"/>
                  </a:cubicBezTo>
                  <a:cubicBezTo>
                    <a:pt x="604" y="238"/>
                    <a:pt x="604" y="238"/>
                    <a:pt x="604" y="238"/>
                  </a:cubicBezTo>
                  <a:cubicBezTo>
                    <a:pt x="605" y="244"/>
                    <a:pt x="605" y="242"/>
                    <a:pt x="606" y="248"/>
                  </a:cubicBezTo>
                  <a:cubicBezTo>
                    <a:pt x="605" y="255"/>
                    <a:pt x="606" y="252"/>
                    <a:pt x="604" y="263"/>
                  </a:cubicBezTo>
                  <a:cubicBezTo>
                    <a:pt x="603" y="265"/>
                    <a:pt x="604" y="264"/>
                    <a:pt x="603" y="268"/>
                  </a:cubicBezTo>
                  <a:cubicBezTo>
                    <a:pt x="603" y="268"/>
                    <a:pt x="603" y="268"/>
                    <a:pt x="603" y="268"/>
                  </a:cubicBezTo>
                  <a:cubicBezTo>
                    <a:pt x="604" y="268"/>
                    <a:pt x="606" y="267"/>
                    <a:pt x="607" y="267"/>
                  </a:cubicBezTo>
                  <a:cubicBezTo>
                    <a:pt x="610" y="264"/>
                    <a:pt x="610" y="264"/>
                    <a:pt x="610" y="264"/>
                  </a:cubicBezTo>
                  <a:cubicBezTo>
                    <a:pt x="613" y="264"/>
                    <a:pt x="613" y="264"/>
                    <a:pt x="613" y="264"/>
                  </a:cubicBezTo>
                  <a:cubicBezTo>
                    <a:pt x="615" y="265"/>
                    <a:pt x="615" y="265"/>
                    <a:pt x="615" y="265"/>
                  </a:cubicBezTo>
                  <a:cubicBezTo>
                    <a:pt x="616" y="268"/>
                    <a:pt x="616" y="271"/>
                    <a:pt x="617" y="274"/>
                  </a:cubicBezTo>
                  <a:cubicBezTo>
                    <a:pt x="618" y="274"/>
                    <a:pt x="618" y="274"/>
                    <a:pt x="618" y="274"/>
                  </a:cubicBezTo>
                  <a:cubicBezTo>
                    <a:pt x="619" y="268"/>
                    <a:pt x="619" y="268"/>
                    <a:pt x="621" y="266"/>
                  </a:cubicBezTo>
                  <a:cubicBezTo>
                    <a:pt x="621" y="266"/>
                    <a:pt x="621" y="266"/>
                    <a:pt x="621" y="266"/>
                  </a:cubicBezTo>
                  <a:cubicBezTo>
                    <a:pt x="625" y="279"/>
                    <a:pt x="627" y="279"/>
                    <a:pt x="628" y="286"/>
                  </a:cubicBezTo>
                  <a:cubicBezTo>
                    <a:pt x="626" y="289"/>
                    <a:pt x="626" y="289"/>
                    <a:pt x="625" y="290"/>
                  </a:cubicBezTo>
                  <a:cubicBezTo>
                    <a:pt x="607" y="303"/>
                    <a:pt x="614" y="300"/>
                    <a:pt x="609" y="304"/>
                  </a:cubicBezTo>
                  <a:cubicBezTo>
                    <a:pt x="607" y="304"/>
                    <a:pt x="607" y="304"/>
                    <a:pt x="607" y="304"/>
                  </a:cubicBezTo>
                  <a:cubicBezTo>
                    <a:pt x="606" y="304"/>
                    <a:pt x="606" y="304"/>
                    <a:pt x="606" y="304"/>
                  </a:cubicBezTo>
                  <a:cubicBezTo>
                    <a:pt x="605" y="311"/>
                    <a:pt x="602" y="317"/>
                    <a:pt x="599" y="322"/>
                  </a:cubicBezTo>
                  <a:cubicBezTo>
                    <a:pt x="596" y="320"/>
                    <a:pt x="596" y="320"/>
                    <a:pt x="596" y="320"/>
                  </a:cubicBezTo>
                  <a:cubicBezTo>
                    <a:pt x="594" y="310"/>
                    <a:pt x="596" y="305"/>
                    <a:pt x="597" y="301"/>
                  </a:cubicBezTo>
                  <a:cubicBezTo>
                    <a:pt x="597" y="300"/>
                    <a:pt x="597" y="300"/>
                    <a:pt x="597" y="300"/>
                  </a:cubicBezTo>
                  <a:cubicBezTo>
                    <a:pt x="596" y="300"/>
                    <a:pt x="596" y="300"/>
                    <a:pt x="596" y="300"/>
                  </a:cubicBezTo>
                  <a:cubicBezTo>
                    <a:pt x="590" y="308"/>
                    <a:pt x="594" y="309"/>
                    <a:pt x="593" y="320"/>
                  </a:cubicBezTo>
                  <a:cubicBezTo>
                    <a:pt x="592" y="322"/>
                    <a:pt x="592" y="322"/>
                    <a:pt x="592" y="322"/>
                  </a:cubicBezTo>
                  <a:cubicBezTo>
                    <a:pt x="592" y="323"/>
                    <a:pt x="592" y="323"/>
                    <a:pt x="592" y="323"/>
                  </a:cubicBezTo>
                  <a:cubicBezTo>
                    <a:pt x="594" y="324"/>
                    <a:pt x="594" y="324"/>
                    <a:pt x="594" y="324"/>
                  </a:cubicBezTo>
                  <a:cubicBezTo>
                    <a:pt x="595" y="325"/>
                    <a:pt x="595" y="325"/>
                    <a:pt x="595" y="325"/>
                  </a:cubicBezTo>
                  <a:cubicBezTo>
                    <a:pt x="595" y="328"/>
                    <a:pt x="595" y="329"/>
                    <a:pt x="594" y="332"/>
                  </a:cubicBezTo>
                  <a:cubicBezTo>
                    <a:pt x="593" y="333"/>
                    <a:pt x="593" y="333"/>
                    <a:pt x="593" y="333"/>
                  </a:cubicBezTo>
                  <a:cubicBezTo>
                    <a:pt x="592" y="332"/>
                    <a:pt x="592" y="332"/>
                    <a:pt x="592" y="332"/>
                  </a:cubicBezTo>
                  <a:cubicBezTo>
                    <a:pt x="588" y="326"/>
                    <a:pt x="588" y="326"/>
                    <a:pt x="588" y="326"/>
                  </a:cubicBezTo>
                  <a:cubicBezTo>
                    <a:pt x="587" y="326"/>
                    <a:pt x="587" y="326"/>
                    <a:pt x="587" y="326"/>
                  </a:cubicBezTo>
                  <a:cubicBezTo>
                    <a:pt x="586" y="327"/>
                    <a:pt x="586" y="327"/>
                    <a:pt x="586" y="327"/>
                  </a:cubicBezTo>
                  <a:cubicBezTo>
                    <a:pt x="588" y="335"/>
                    <a:pt x="589" y="334"/>
                    <a:pt x="586" y="349"/>
                  </a:cubicBezTo>
                  <a:cubicBezTo>
                    <a:pt x="585" y="349"/>
                    <a:pt x="585" y="349"/>
                    <a:pt x="585" y="349"/>
                  </a:cubicBezTo>
                  <a:cubicBezTo>
                    <a:pt x="584" y="349"/>
                    <a:pt x="584" y="349"/>
                    <a:pt x="584" y="349"/>
                  </a:cubicBezTo>
                  <a:cubicBezTo>
                    <a:pt x="582" y="348"/>
                    <a:pt x="582" y="348"/>
                    <a:pt x="582" y="348"/>
                  </a:cubicBezTo>
                  <a:cubicBezTo>
                    <a:pt x="574" y="329"/>
                    <a:pt x="572" y="326"/>
                    <a:pt x="572" y="326"/>
                  </a:cubicBezTo>
                  <a:cubicBezTo>
                    <a:pt x="572" y="325"/>
                    <a:pt x="572" y="325"/>
                    <a:pt x="572" y="325"/>
                  </a:cubicBezTo>
                  <a:cubicBezTo>
                    <a:pt x="571" y="329"/>
                    <a:pt x="571" y="329"/>
                    <a:pt x="571" y="329"/>
                  </a:cubicBezTo>
                  <a:cubicBezTo>
                    <a:pt x="573" y="335"/>
                    <a:pt x="577" y="344"/>
                    <a:pt x="578" y="350"/>
                  </a:cubicBezTo>
                  <a:cubicBezTo>
                    <a:pt x="578" y="350"/>
                    <a:pt x="578" y="350"/>
                    <a:pt x="578" y="350"/>
                  </a:cubicBezTo>
                  <a:cubicBezTo>
                    <a:pt x="577" y="350"/>
                    <a:pt x="577" y="350"/>
                    <a:pt x="577" y="350"/>
                  </a:cubicBezTo>
                  <a:cubicBezTo>
                    <a:pt x="576" y="349"/>
                    <a:pt x="576" y="349"/>
                    <a:pt x="576" y="349"/>
                  </a:cubicBezTo>
                  <a:cubicBezTo>
                    <a:pt x="574" y="346"/>
                    <a:pt x="573" y="346"/>
                    <a:pt x="572" y="343"/>
                  </a:cubicBezTo>
                  <a:cubicBezTo>
                    <a:pt x="571" y="342"/>
                    <a:pt x="571" y="342"/>
                    <a:pt x="571" y="342"/>
                  </a:cubicBezTo>
                  <a:cubicBezTo>
                    <a:pt x="569" y="341"/>
                    <a:pt x="569" y="341"/>
                    <a:pt x="569" y="341"/>
                  </a:cubicBezTo>
                  <a:cubicBezTo>
                    <a:pt x="567" y="341"/>
                    <a:pt x="567" y="341"/>
                    <a:pt x="567" y="341"/>
                  </a:cubicBezTo>
                  <a:cubicBezTo>
                    <a:pt x="565" y="341"/>
                    <a:pt x="565" y="341"/>
                    <a:pt x="565" y="341"/>
                  </a:cubicBezTo>
                  <a:cubicBezTo>
                    <a:pt x="565" y="342"/>
                    <a:pt x="565" y="342"/>
                    <a:pt x="565" y="342"/>
                  </a:cubicBezTo>
                  <a:cubicBezTo>
                    <a:pt x="568" y="345"/>
                    <a:pt x="568" y="345"/>
                    <a:pt x="569" y="349"/>
                  </a:cubicBezTo>
                  <a:cubicBezTo>
                    <a:pt x="568" y="350"/>
                    <a:pt x="568" y="350"/>
                    <a:pt x="568" y="350"/>
                  </a:cubicBezTo>
                  <a:cubicBezTo>
                    <a:pt x="565" y="351"/>
                    <a:pt x="565" y="351"/>
                    <a:pt x="565" y="351"/>
                  </a:cubicBezTo>
                  <a:cubicBezTo>
                    <a:pt x="555" y="349"/>
                    <a:pt x="547" y="345"/>
                    <a:pt x="541" y="335"/>
                  </a:cubicBezTo>
                  <a:cubicBezTo>
                    <a:pt x="540" y="334"/>
                    <a:pt x="540" y="334"/>
                    <a:pt x="540" y="334"/>
                  </a:cubicBezTo>
                  <a:cubicBezTo>
                    <a:pt x="542" y="332"/>
                    <a:pt x="542" y="332"/>
                    <a:pt x="542" y="332"/>
                  </a:cubicBezTo>
                  <a:cubicBezTo>
                    <a:pt x="548" y="330"/>
                    <a:pt x="545" y="331"/>
                    <a:pt x="551" y="329"/>
                  </a:cubicBezTo>
                  <a:cubicBezTo>
                    <a:pt x="551" y="328"/>
                    <a:pt x="551" y="328"/>
                    <a:pt x="551" y="328"/>
                  </a:cubicBezTo>
                  <a:cubicBezTo>
                    <a:pt x="540" y="325"/>
                    <a:pt x="543" y="326"/>
                    <a:pt x="539" y="325"/>
                  </a:cubicBezTo>
                  <a:cubicBezTo>
                    <a:pt x="537" y="326"/>
                    <a:pt x="537" y="326"/>
                    <a:pt x="537" y="326"/>
                  </a:cubicBezTo>
                  <a:cubicBezTo>
                    <a:pt x="536" y="325"/>
                    <a:pt x="536" y="325"/>
                    <a:pt x="536" y="325"/>
                  </a:cubicBezTo>
                  <a:cubicBezTo>
                    <a:pt x="534" y="323"/>
                    <a:pt x="533" y="322"/>
                    <a:pt x="531" y="317"/>
                  </a:cubicBezTo>
                  <a:cubicBezTo>
                    <a:pt x="532" y="316"/>
                    <a:pt x="532" y="316"/>
                    <a:pt x="532" y="316"/>
                  </a:cubicBezTo>
                  <a:cubicBezTo>
                    <a:pt x="532" y="316"/>
                    <a:pt x="532" y="316"/>
                    <a:pt x="532" y="316"/>
                  </a:cubicBezTo>
                  <a:cubicBezTo>
                    <a:pt x="536" y="316"/>
                    <a:pt x="536" y="316"/>
                    <a:pt x="536" y="316"/>
                  </a:cubicBezTo>
                  <a:cubicBezTo>
                    <a:pt x="537" y="316"/>
                    <a:pt x="537" y="316"/>
                    <a:pt x="537" y="316"/>
                  </a:cubicBezTo>
                  <a:cubicBezTo>
                    <a:pt x="534" y="313"/>
                    <a:pt x="536" y="314"/>
                    <a:pt x="528" y="310"/>
                  </a:cubicBezTo>
                  <a:cubicBezTo>
                    <a:pt x="526" y="307"/>
                    <a:pt x="526" y="307"/>
                    <a:pt x="526" y="307"/>
                  </a:cubicBezTo>
                  <a:cubicBezTo>
                    <a:pt x="525" y="305"/>
                    <a:pt x="525" y="305"/>
                    <a:pt x="526" y="303"/>
                  </a:cubicBezTo>
                  <a:cubicBezTo>
                    <a:pt x="529" y="300"/>
                    <a:pt x="527" y="301"/>
                    <a:pt x="535" y="294"/>
                  </a:cubicBezTo>
                  <a:cubicBezTo>
                    <a:pt x="538" y="294"/>
                    <a:pt x="538" y="294"/>
                    <a:pt x="538" y="294"/>
                  </a:cubicBezTo>
                  <a:cubicBezTo>
                    <a:pt x="540" y="293"/>
                    <a:pt x="540" y="293"/>
                    <a:pt x="540" y="293"/>
                  </a:cubicBezTo>
                  <a:cubicBezTo>
                    <a:pt x="542" y="292"/>
                    <a:pt x="542" y="292"/>
                    <a:pt x="542" y="292"/>
                  </a:cubicBezTo>
                  <a:cubicBezTo>
                    <a:pt x="544" y="286"/>
                    <a:pt x="544" y="286"/>
                    <a:pt x="544" y="286"/>
                  </a:cubicBezTo>
                  <a:cubicBezTo>
                    <a:pt x="553" y="283"/>
                    <a:pt x="550" y="284"/>
                    <a:pt x="557" y="281"/>
                  </a:cubicBezTo>
                  <a:cubicBezTo>
                    <a:pt x="558" y="280"/>
                    <a:pt x="558" y="280"/>
                    <a:pt x="558" y="280"/>
                  </a:cubicBezTo>
                  <a:cubicBezTo>
                    <a:pt x="552" y="281"/>
                    <a:pt x="555" y="281"/>
                    <a:pt x="547" y="280"/>
                  </a:cubicBezTo>
                  <a:cubicBezTo>
                    <a:pt x="544" y="276"/>
                    <a:pt x="544" y="276"/>
                    <a:pt x="544" y="276"/>
                  </a:cubicBezTo>
                  <a:cubicBezTo>
                    <a:pt x="543" y="276"/>
                    <a:pt x="543" y="276"/>
                    <a:pt x="543" y="276"/>
                  </a:cubicBezTo>
                  <a:cubicBezTo>
                    <a:pt x="541" y="276"/>
                    <a:pt x="541" y="276"/>
                    <a:pt x="541" y="276"/>
                  </a:cubicBezTo>
                  <a:cubicBezTo>
                    <a:pt x="538" y="277"/>
                    <a:pt x="539" y="276"/>
                    <a:pt x="534" y="281"/>
                  </a:cubicBezTo>
                  <a:cubicBezTo>
                    <a:pt x="532" y="282"/>
                    <a:pt x="532" y="282"/>
                    <a:pt x="532" y="282"/>
                  </a:cubicBezTo>
                  <a:cubicBezTo>
                    <a:pt x="528" y="285"/>
                    <a:pt x="528" y="285"/>
                    <a:pt x="528" y="285"/>
                  </a:cubicBezTo>
                  <a:cubicBezTo>
                    <a:pt x="527" y="285"/>
                    <a:pt x="527" y="285"/>
                    <a:pt x="527" y="285"/>
                  </a:cubicBezTo>
                  <a:cubicBezTo>
                    <a:pt x="526" y="285"/>
                    <a:pt x="526" y="285"/>
                    <a:pt x="526" y="285"/>
                  </a:cubicBezTo>
                  <a:cubicBezTo>
                    <a:pt x="526" y="284"/>
                    <a:pt x="526" y="284"/>
                    <a:pt x="526" y="284"/>
                  </a:cubicBezTo>
                  <a:cubicBezTo>
                    <a:pt x="527" y="281"/>
                    <a:pt x="527" y="281"/>
                    <a:pt x="527" y="281"/>
                  </a:cubicBezTo>
                  <a:cubicBezTo>
                    <a:pt x="528" y="280"/>
                    <a:pt x="528" y="280"/>
                    <a:pt x="528" y="280"/>
                  </a:cubicBezTo>
                  <a:cubicBezTo>
                    <a:pt x="528" y="279"/>
                    <a:pt x="528" y="279"/>
                    <a:pt x="528" y="279"/>
                  </a:cubicBezTo>
                  <a:cubicBezTo>
                    <a:pt x="526" y="279"/>
                    <a:pt x="526" y="279"/>
                    <a:pt x="524" y="279"/>
                  </a:cubicBezTo>
                  <a:cubicBezTo>
                    <a:pt x="521" y="280"/>
                    <a:pt x="519" y="282"/>
                    <a:pt x="516" y="285"/>
                  </a:cubicBezTo>
                  <a:cubicBezTo>
                    <a:pt x="515" y="285"/>
                    <a:pt x="515" y="285"/>
                    <a:pt x="515" y="285"/>
                  </a:cubicBezTo>
                  <a:cubicBezTo>
                    <a:pt x="513" y="282"/>
                    <a:pt x="513" y="282"/>
                    <a:pt x="513" y="282"/>
                  </a:cubicBezTo>
                  <a:cubicBezTo>
                    <a:pt x="509" y="279"/>
                    <a:pt x="509" y="279"/>
                    <a:pt x="509" y="279"/>
                  </a:cubicBezTo>
                  <a:cubicBezTo>
                    <a:pt x="508" y="278"/>
                    <a:pt x="508" y="278"/>
                    <a:pt x="508" y="278"/>
                  </a:cubicBezTo>
                  <a:cubicBezTo>
                    <a:pt x="509" y="271"/>
                    <a:pt x="509" y="271"/>
                    <a:pt x="509" y="271"/>
                  </a:cubicBezTo>
                  <a:cubicBezTo>
                    <a:pt x="510" y="270"/>
                    <a:pt x="510" y="270"/>
                    <a:pt x="510" y="270"/>
                  </a:cubicBezTo>
                  <a:cubicBezTo>
                    <a:pt x="514" y="268"/>
                    <a:pt x="511" y="269"/>
                    <a:pt x="521" y="262"/>
                  </a:cubicBezTo>
                  <a:cubicBezTo>
                    <a:pt x="522" y="261"/>
                    <a:pt x="522" y="260"/>
                    <a:pt x="523" y="258"/>
                  </a:cubicBezTo>
                  <a:cubicBezTo>
                    <a:pt x="521" y="259"/>
                    <a:pt x="521" y="259"/>
                    <a:pt x="521" y="259"/>
                  </a:cubicBezTo>
                  <a:cubicBezTo>
                    <a:pt x="515" y="262"/>
                    <a:pt x="517" y="261"/>
                    <a:pt x="513" y="263"/>
                  </a:cubicBezTo>
                  <a:cubicBezTo>
                    <a:pt x="509" y="263"/>
                    <a:pt x="510" y="263"/>
                    <a:pt x="508" y="263"/>
                  </a:cubicBezTo>
                  <a:cubicBezTo>
                    <a:pt x="506" y="262"/>
                    <a:pt x="506" y="262"/>
                    <a:pt x="506" y="262"/>
                  </a:cubicBezTo>
                  <a:cubicBezTo>
                    <a:pt x="497" y="250"/>
                    <a:pt x="499" y="247"/>
                    <a:pt x="496" y="232"/>
                  </a:cubicBezTo>
                  <a:cubicBezTo>
                    <a:pt x="511" y="238"/>
                    <a:pt x="508" y="238"/>
                    <a:pt x="520" y="238"/>
                  </a:cubicBezTo>
                  <a:cubicBezTo>
                    <a:pt x="520" y="238"/>
                    <a:pt x="520" y="238"/>
                    <a:pt x="520" y="238"/>
                  </a:cubicBezTo>
                  <a:cubicBezTo>
                    <a:pt x="521" y="235"/>
                    <a:pt x="520" y="235"/>
                    <a:pt x="521" y="232"/>
                  </a:cubicBezTo>
                  <a:cubicBezTo>
                    <a:pt x="524" y="229"/>
                    <a:pt x="524" y="229"/>
                    <a:pt x="524" y="229"/>
                  </a:cubicBezTo>
                  <a:cubicBezTo>
                    <a:pt x="524" y="228"/>
                    <a:pt x="524" y="228"/>
                    <a:pt x="524" y="228"/>
                  </a:cubicBezTo>
                  <a:cubicBezTo>
                    <a:pt x="521" y="228"/>
                    <a:pt x="521" y="228"/>
                    <a:pt x="521" y="228"/>
                  </a:cubicBezTo>
                  <a:cubicBezTo>
                    <a:pt x="514" y="232"/>
                    <a:pt x="514" y="232"/>
                    <a:pt x="514" y="232"/>
                  </a:cubicBezTo>
                  <a:cubicBezTo>
                    <a:pt x="512" y="232"/>
                    <a:pt x="512" y="232"/>
                    <a:pt x="512" y="232"/>
                  </a:cubicBezTo>
                  <a:cubicBezTo>
                    <a:pt x="509" y="226"/>
                    <a:pt x="509" y="226"/>
                    <a:pt x="509" y="226"/>
                  </a:cubicBezTo>
                  <a:cubicBezTo>
                    <a:pt x="506" y="227"/>
                    <a:pt x="506" y="227"/>
                    <a:pt x="506" y="227"/>
                  </a:cubicBezTo>
                  <a:cubicBezTo>
                    <a:pt x="505" y="227"/>
                    <a:pt x="505" y="227"/>
                    <a:pt x="505" y="227"/>
                  </a:cubicBezTo>
                  <a:cubicBezTo>
                    <a:pt x="502" y="225"/>
                    <a:pt x="502" y="225"/>
                    <a:pt x="502" y="225"/>
                  </a:cubicBezTo>
                  <a:cubicBezTo>
                    <a:pt x="501" y="224"/>
                    <a:pt x="501" y="224"/>
                    <a:pt x="501" y="224"/>
                  </a:cubicBezTo>
                  <a:cubicBezTo>
                    <a:pt x="501" y="222"/>
                    <a:pt x="501" y="222"/>
                    <a:pt x="500" y="220"/>
                  </a:cubicBezTo>
                  <a:cubicBezTo>
                    <a:pt x="501" y="219"/>
                    <a:pt x="501" y="219"/>
                    <a:pt x="501" y="219"/>
                  </a:cubicBezTo>
                  <a:cubicBezTo>
                    <a:pt x="501" y="218"/>
                    <a:pt x="501" y="218"/>
                    <a:pt x="501" y="218"/>
                  </a:cubicBezTo>
                  <a:cubicBezTo>
                    <a:pt x="504" y="216"/>
                    <a:pt x="504" y="216"/>
                    <a:pt x="504" y="216"/>
                  </a:cubicBezTo>
                  <a:cubicBezTo>
                    <a:pt x="505" y="216"/>
                    <a:pt x="505" y="216"/>
                    <a:pt x="505" y="216"/>
                  </a:cubicBezTo>
                  <a:cubicBezTo>
                    <a:pt x="508" y="217"/>
                    <a:pt x="508" y="217"/>
                    <a:pt x="508" y="217"/>
                  </a:cubicBezTo>
                  <a:cubicBezTo>
                    <a:pt x="510" y="217"/>
                    <a:pt x="510" y="217"/>
                    <a:pt x="510" y="217"/>
                  </a:cubicBezTo>
                  <a:cubicBezTo>
                    <a:pt x="510" y="216"/>
                    <a:pt x="506" y="209"/>
                    <a:pt x="503" y="204"/>
                  </a:cubicBezTo>
                  <a:cubicBezTo>
                    <a:pt x="503" y="195"/>
                    <a:pt x="503" y="195"/>
                    <a:pt x="503" y="195"/>
                  </a:cubicBezTo>
                  <a:cubicBezTo>
                    <a:pt x="506" y="193"/>
                    <a:pt x="506" y="193"/>
                    <a:pt x="506" y="193"/>
                  </a:cubicBezTo>
                  <a:cubicBezTo>
                    <a:pt x="508" y="192"/>
                    <a:pt x="508" y="192"/>
                    <a:pt x="508" y="192"/>
                  </a:cubicBezTo>
                  <a:cubicBezTo>
                    <a:pt x="510" y="195"/>
                    <a:pt x="510" y="195"/>
                    <a:pt x="510" y="195"/>
                  </a:cubicBezTo>
                  <a:cubicBezTo>
                    <a:pt x="514" y="195"/>
                    <a:pt x="514" y="195"/>
                    <a:pt x="514" y="195"/>
                  </a:cubicBezTo>
                  <a:cubicBezTo>
                    <a:pt x="516" y="198"/>
                    <a:pt x="516" y="198"/>
                    <a:pt x="516" y="198"/>
                  </a:cubicBezTo>
                  <a:cubicBezTo>
                    <a:pt x="517" y="203"/>
                    <a:pt x="517" y="203"/>
                    <a:pt x="517" y="203"/>
                  </a:cubicBezTo>
                  <a:cubicBezTo>
                    <a:pt x="519" y="203"/>
                    <a:pt x="519" y="203"/>
                    <a:pt x="519" y="203"/>
                  </a:cubicBezTo>
                  <a:cubicBezTo>
                    <a:pt x="522" y="204"/>
                    <a:pt x="522" y="204"/>
                    <a:pt x="522" y="204"/>
                  </a:cubicBezTo>
                  <a:cubicBezTo>
                    <a:pt x="528" y="204"/>
                    <a:pt x="528" y="204"/>
                    <a:pt x="528" y="204"/>
                  </a:cubicBezTo>
                  <a:cubicBezTo>
                    <a:pt x="527" y="202"/>
                    <a:pt x="527" y="202"/>
                    <a:pt x="527" y="202"/>
                  </a:cubicBezTo>
                  <a:cubicBezTo>
                    <a:pt x="525" y="201"/>
                    <a:pt x="526" y="201"/>
                    <a:pt x="521" y="198"/>
                  </a:cubicBezTo>
                  <a:cubicBezTo>
                    <a:pt x="518" y="191"/>
                    <a:pt x="518" y="191"/>
                    <a:pt x="518" y="191"/>
                  </a:cubicBezTo>
                  <a:cubicBezTo>
                    <a:pt x="513" y="186"/>
                    <a:pt x="515" y="187"/>
                    <a:pt x="510" y="185"/>
                  </a:cubicBezTo>
                  <a:cubicBezTo>
                    <a:pt x="510" y="182"/>
                    <a:pt x="510" y="184"/>
                    <a:pt x="513" y="173"/>
                  </a:cubicBezTo>
                  <a:cubicBezTo>
                    <a:pt x="516" y="169"/>
                    <a:pt x="516" y="169"/>
                    <a:pt x="516" y="169"/>
                  </a:cubicBezTo>
                  <a:cubicBezTo>
                    <a:pt x="521" y="171"/>
                    <a:pt x="521" y="171"/>
                    <a:pt x="521" y="171"/>
                  </a:cubicBezTo>
                  <a:cubicBezTo>
                    <a:pt x="526" y="168"/>
                    <a:pt x="524" y="170"/>
                    <a:pt x="529" y="165"/>
                  </a:cubicBezTo>
                  <a:cubicBezTo>
                    <a:pt x="534" y="167"/>
                    <a:pt x="534" y="167"/>
                    <a:pt x="534" y="167"/>
                  </a:cubicBezTo>
                  <a:cubicBezTo>
                    <a:pt x="535" y="167"/>
                    <a:pt x="535" y="167"/>
                    <a:pt x="535" y="167"/>
                  </a:cubicBezTo>
                  <a:cubicBezTo>
                    <a:pt x="535" y="166"/>
                    <a:pt x="535" y="166"/>
                    <a:pt x="535" y="166"/>
                  </a:cubicBezTo>
                  <a:cubicBezTo>
                    <a:pt x="536" y="164"/>
                    <a:pt x="536" y="164"/>
                    <a:pt x="536" y="164"/>
                  </a:cubicBezTo>
                  <a:cubicBezTo>
                    <a:pt x="536" y="162"/>
                    <a:pt x="536" y="162"/>
                    <a:pt x="536" y="162"/>
                  </a:cubicBezTo>
                  <a:cubicBezTo>
                    <a:pt x="535" y="160"/>
                    <a:pt x="536" y="160"/>
                    <a:pt x="534" y="158"/>
                  </a:cubicBezTo>
                  <a:cubicBezTo>
                    <a:pt x="529" y="158"/>
                    <a:pt x="529" y="158"/>
                    <a:pt x="529" y="158"/>
                  </a:cubicBezTo>
                  <a:cubicBezTo>
                    <a:pt x="526" y="157"/>
                    <a:pt x="526" y="157"/>
                    <a:pt x="526" y="157"/>
                  </a:cubicBezTo>
                  <a:cubicBezTo>
                    <a:pt x="525" y="156"/>
                    <a:pt x="525" y="156"/>
                    <a:pt x="525" y="156"/>
                  </a:cubicBezTo>
                  <a:cubicBezTo>
                    <a:pt x="525" y="153"/>
                    <a:pt x="525" y="151"/>
                    <a:pt x="525" y="149"/>
                  </a:cubicBezTo>
                  <a:cubicBezTo>
                    <a:pt x="525" y="148"/>
                    <a:pt x="525" y="148"/>
                    <a:pt x="525" y="148"/>
                  </a:cubicBezTo>
                  <a:cubicBezTo>
                    <a:pt x="527" y="147"/>
                    <a:pt x="527" y="147"/>
                    <a:pt x="527" y="147"/>
                  </a:cubicBezTo>
                  <a:cubicBezTo>
                    <a:pt x="532" y="147"/>
                    <a:pt x="532" y="147"/>
                    <a:pt x="532" y="147"/>
                  </a:cubicBezTo>
                  <a:cubicBezTo>
                    <a:pt x="535" y="146"/>
                    <a:pt x="535" y="146"/>
                    <a:pt x="535" y="146"/>
                  </a:cubicBezTo>
                  <a:cubicBezTo>
                    <a:pt x="547" y="151"/>
                    <a:pt x="549" y="158"/>
                    <a:pt x="551" y="163"/>
                  </a:cubicBezTo>
                  <a:close/>
                  <a:moveTo>
                    <a:pt x="474" y="242"/>
                  </a:moveTo>
                  <a:cubicBezTo>
                    <a:pt x="474" y="253"/>
                    <a:pt x="474" y="253"/>
                    <a:pt x="473" y="258"/>
                  </a:cubicBezTo>
                  <a:cubicBezTo>
                    <a:pt x="472" y="259"/>
                    <a:pt x="472" y="259"/>
                    <a:pt x="472" y="259"/>
                  </a:cubicBezTo>
                  <a:cubicBezTo>
                    <a:pt x="472" y="259"/>
                    <a:pt x="472" y="259"/>
                    <a:pt x="472" y="259"/>
                  </a:cubicBezTo>
                  <a:cubicBezTo>
                    <a:pt x="469" y="256"/>
                    <a:pt x="469" y="256"/>
                    <a:pt x="469" y="256"/>
                  </a:cubicBezTo>
                  <a:cubicBezTo>
                    <a:pt x="468" y="255"/>
                    <a:pt x="468" y="255"/>
                    <a:pt x="468" y="255"/>
                  </a:cubicBezTo>
                  <a:cubicBezTo>
                    <a:pt x="468" y="254"/>
                    <a:pt x="468" y="254"/>
                    <a:pt x="467" y="251"/>
                  </a:cubicBezTo>
                  <a:cubicBezTo>
                    <a:pt x="465" y="248"/>
                    <a:pt x="465" y="248"/>
                    <a:pt x="465" y="248"/>
                  </a:cubicBezTo>
                  <a:cubicBezTo>
                    <a:pt x="462" y="249"/>
                    <a:pt x="462" y="249"/>
                    <a:pt x="462" y="249"/>
                  </a:cubicBezTo>
                  <a:cubicBezTo>
                    <a:pt x="460" y="249"/>
                    <a:pt x="460" y="249"/>
                    <a:pt x="460" y="249"/>
                  </a:cubicBezTo>
                  <a:cubicBezTo>
                    <a:pt x="459" y="248"/>
                    <a:pt x="459" y="248"/>
                    <a:pt x="459" y="248"/>
                  </a:cubicBezTo>
                  <a:cubicBezTo>
                    <a:pt x="458" y="245"/>
                    <a:pt x="458" y="238"/>
                    <a:pt x="459" y="235"/>
                  </a:cubicBezTo>
                  <a:cubicBezTo>
                    <a:pt x="462" y="232"/>
                    <a:pt x="462" y="232"/>
                    <a:pt x="462" y="232"/>
                  </a:cubicBezTo>
                  <a:cubicBezTo>
                    <a:pt x="463" y="232"/>
                    <a:pt x="463" y="232"/>
                    <a:pt x="463" y="232"/>
                  </a:cubicBezTo>
                  <a:cubicBezTo>
                    <a:pt x="466" y="233"/>
                    <a:pt x="466" y="233"/>
                    <a:pt x="466" y="233"/>
                  </a:cubicBezTo>
                  <a:cubicBezTo>
                    <a:pt x="469" y="233"/>
                    <a:pt x="469" y="233"/>
                    <a:pt x="469" y="233"/>
                  </a:cubicBezTo>
                  <a:cubicBezTo>
                    <a:pt x="471" y="234"/>
                    <a:pt x="471" y="234"/>
                    <a:pt x="471" y="234"/>
                  </a:cubicBezTo>
                  <a:cubicBezTo>
                    <a:pt x="472" y="236"/>
                    <a:pt x="472" y="236"/>
                    <a:pt x="472" y="236"/>
                  </a:cubicBezTo>
                  <a:cubicBezTo>
                    <a:pt x="474" y="240"/>
                    <a:pt x="474" y="242"/>
                    <a:pt x="474" y="242"/>
                  </a:cubicBezTo>
                  <a:close/>
                  <a:moveTo>
                    <a:pt x="422" y="284"/>
                  </a:moveTo>
                  <a:cubicBezTo>
                    <a:pt x="424" y="285"/>
                    <a:pt x="424" y="285"/>
                    <a:pt x="424" y="285"/>
                  </a:cubicBezTo>
                  <a:cubicBezTo>
                    <a:pt x="427" y="289"/>
                    <a:pt x="427" y="289"/>
                    <a:pt x="427" y="289"/>
                  </a:cubicBezTo>
                  <a:cubicBezTo>
                    <a:pt x="430" y="295"/>
                    <a:pt x="432" y="299"/>
                    <a:pt x="429" y="305"/>
                  </a:cubicBezTo>
                  <a:cubicBezTo>
                    <a:pt x="431" y="306"/>
                    <a:pt x="431" y="306"/>
                    <a:pt x="431" y="306"/>
                  </a:cubicBezTo>
                  <a:cubicBezTo>
                    <a:pt x="431" y="307"/>
                    <a:pt x="431" y="307"/>
                    <a:pt x="431" y="307"/>
                  </a:cubicBezTo>
                  <a:cubicBezTo>
                    <a:pt x="431" y="309"/>
                    <a:pt x="431" y="308"/>
                    <a:pt x="431" y="310"/>
                  </a:cubicBezTo>
                  <a:cubicBezTo>
                    <a:pt x="433" y="307"/>
                    <a:pt x="433" y="306"/>
                    <a:pt x="433" y="302"/>
                  </a:cubicBezTo>
                  <a:cubicBezTo>
                    <a:pt x="436" y="300"/>
                    <a:pt x="435" y="301"/>
                    <a:pt x="438" y="298"/>
                  </a:cubicBezTo>
                  <a:cubicBezTo>
                    <a:pt x="439" y="297"/>
                    <a:pt x="439" y="297"/>
                    <a:pt x="439" y="297"/>
                  </a:cubicBezTo>
                  <a:cubicBezTo>
                    <a:pt x="441" y="298"/>
                    <a:pt x="441" y="298"/>
                    <a:pt x="441" y="298"/>
                  </a:cubicBezTo>
                  <a:cubicBezTo>
                    <a:pt x="445" y="304"/>
                    <a:pt x="445" y="304"/>
                    <a:pt x="445" y="304"/>
                  </a:cubicBezTo>
                  <a:cubicBezTo>
                    <a:pt x="447" y="304"/>
                    <a:pt x="447" y="304"/>
                    <a:pt x="447" y="304"/>
                  </a:cubicBezTo>
                  <a:cubicBezTo>
                    <a:pt x="448" y="305"/>
                    <a:pt x="448" y="305"/>
                    <a:pt x="448" y="305"/>
                  </a:cubicBezTo>
                  <a:cubicBezTo>
                    <a:pt x="448" y="306"/>
                    <a:pt x="448" y="306"/>
                    <a:pt x="448" y="306"/>
                  </a:cubicBezTo>
                  <a:cubicBezTo>
                    <a:pt x="448" y="308"/>
                    <a:pt x="448" y="308"/>
                    <a:pt x="448" y="308"/>
                  </a:cubicBezTo>
                  <a:cubicBezTo>
                    <a:pt x="447" y="312"/>
                    <a:pt x="447" y="311"/>
                    <a:pt x="447" y="313"/>
                  </a:cubicBezTo>
                  <a:cubicBezTo>
                    <a:pt x="447" y="314"/>
                    <a:pt x="447" y="314"/>
                    <a:pt x="447" y="314"/>
                  </a:cubicBezTo>
                  <a:cubicBezTo>
                    <a:pt x="450" y="315"/>
                    <a:pt x="450" y="315"/>
                    <a:pt x="450" y="315"/>
                  </a:cubicBezTo>
                  <a:cubicBezTo>
                    <a:pt x="455" y="313"/>
                    <a:pt x="455" y="313"/>
                    <a:pt x="455" y="313"/>
                  </a:cubicBezTo>
                  <a:cubicBezTo>
                    <a:pt x="460" y="318"/>
                    <a:pt x="460" y="318"/>
                    <a:pt x="460" y="318"/>
                  </a:cubicBezTo>
                  <a:cubicBezTo>
                    <a:pt x="462" y="325"/>
                    <a:pt x="462" y="325"/>
                    <a:pt x="462" y="325"/>
                  </a:cubicBezTo>
                  <a:cubicBezTo>
                    <a:pt x="464" y="327"/>
                    <a:pt x="464" y="327"/>
                    <a:pt x="464" y="327"/>
                  </a:cubicBezTo>
                  <a:cubicBezTo>
                    <a:pt x="465" y="328"/>
                    <a:pt x="465" y="328"/>
                    <a:pt x="465" y="328"/>
                  </a:cubicBezTo>
                  <a:cubicBezTo>
                    <a:pt x="464" y="329"/>
                    <a:pt x="464" y="329"/>
                    <a:pt x="464" y="329"/>
                  </a:cubicBezTo>
                  <a:cubicBezTo>
                    <a:pt x="464" y="332"/>
                    <a:pt x="464" y="332"/>
                    <a:pt x="464" y="332"/>
                  </a:cubicBezTo>
                  <a:cubicBezTo>
                    <a:pt x="462" y="334"/>
                    <a:pt x="462" y="334"/>
                    <a:pt x="462" y="334"/>
                  </a:cubicBezTo>
                  <a:cubicBezTo>
                    <a:pt x="462" y="335"/>
                    <a:pt x="462" y="335"/>
                    <a:pt x="462" y="335"/>
                  </a:cubicBezTo>
                  <a:cubicBezTo>
                    <a:pt x="463" y="337"/>
                    <a:pt x="463" y="337"/>
                    <a:pt x="463" y="337"/>
                  </a:cubicBezTo>
                  <a:cubicBezTo>
                    <a:pt x="463" y="339"/>
                    <a:pt x="463" y="339"/>
                    <a:pt x="462" y="341"/>
                  </a:cubicBezTo>
                  <a:cubicBezTo>
                    <a:pt x="463" y="342"/>
                    <a:pt x="463" y="342"/>
                    <a:pt x="463" y="342"/>
                  </a:cubicBezTo>
                  <a:cubicBezTo>
                    <a:pt x="465" y="344"/>
                    <a:pt x="465" y="344"/>
                    <a:pt x="465" y="344"/>
                  </a:cubicBezTo>
                  <a:cubicBezTo>
                    <a:pt x="470" y="353"/>
                    <a:pt x="471" y="354"/>
                    <a:pt x="471" y="359"/>
                  </a:cubicBezTo>
                  <a:cubicBezTo>
                    <a:pt x="469" y="364"/>
                    <a:pt x="471" y="363"/>
                    <a:pt x="469" y="367"/>
                  </a:cubicBezTo>
                  <a:cubicBezTo>
                    <a:pt x="464" y="369"/>
                    <a:pt x="468" y="367"/>
                    <a:pt x="460" y="370"/>
                  </a:cubicBezTo>
                  <a:cubicBezTo>
                    <a:pt x="456" y="368"/>
                    <a:pt x="458" y="369"/>
                    <a:pt x="453" y="365"/>
                  </a:cubicBezTo>
                  <a:cubicBezTo>
                    <a:pt x="450" y="359"/>
                    <a:pt x="452" y="359"/>
                    <a:pt x="451" y="354"/>
                  </a:cubicBezTo>
                  <a:cubicBezTo>
                    <a:pt x="449" y="352"/>
                    <a:pt x="449" y="353"/>
                    <a:pt x="448" y="349"/>
                  </a:cubicBezTo>
                  <a:cubicBezTo>
                    <a:pt x="445" y="348"/>
                    <a:pt x="445" y="348"/>
                    <a:pt x="445" y="348"/>
                  </a:cubicBezTo>
                  <a:cubicBezTo>
                    <a:pt x="438" y="344"/>
                    <a:pt x="440" y="345"/>
                    <a:pt x="437" y="344"/>
                  </a:cubicBezTo>
                  <a:cubicBezTo>
                    <a:pt x="434" y="344"/>
                    <a:pt x="434" y="344"/>
                    <a:pt x="434" y="344"/>
                  </a:cubicBezTo>
                  <a:cubicBezTo>
                    <a:pt x="431" y="345"/>
                    <a:pt x="431" y="345"/>
                    <a:pt x="431" y="345"/>
                  </a:cubicBezTo>
                  <a:cubicBezTo>
                    <a:pt x="430" y="345"/>
                    <a:pt x="430" y="345"/>
                    <a:pt x="430" y="345"/>
                  </a:cubicBezTo>
                  <a:cubicBezTo>
                    <a:pt x="429" y="343"/>
                    <a:pt x="429" y="342"/>
                    <a:pt x="429" y="341"/>
                  </a:cubicBezTo>
                  <a:cubicBezTo>
                    <a:pt x="429" y="339"/>
                    <a:pt x="429" y="339"/>
                    <a:pt x="429" y="339"/>
                  </a:cubicBezTo>
                  <a:cubicBezTo>
                    <a:pt x="419" y="342"/>
                    <a:pt x="419" y="342"/>
                    <a:pt x="419" y="342"/>
                  </a:cubicBezTo>
                  <a:cubicBezTo>
                    <a:pt x="416" y="345"/>
                    <a:pt x="416" y="345"/>
                    <a:pt x="416" y="345"/>
                  </a:cubicBezTo>
                  <a:cubicBezTo>
                    <a:pt x="411" y="344"/>
                    <a:pt x="411" y="344"/>
                    <a:pt x="411" y="344"/>
                  </a:cubicBezTo>
                  <a:cubicBezTo>
                    <a:pt x="409" y="343"/>
                    <a:pt x="410" y="343"/>
                    <a:pt x="407" y="340"/>
                  </a:cubicBezTo>
                  <a:cubicBezTo>
                    <a:pt x="405" y="336"/>
                    <a:pt x="405" y="338"/>
                    <a:pt x="404" y="333"/>
                  </a:cubicBezTo>
                  <a:cubicBezTo>
                    <a:pt x="404" y="330"/>
                    <a:pt x="404" y="330"/>
                    <a:pt x="404" y="330"/>
                  </a:cubicBezTo>
                  <a:cubicBezTo>
                    <a:pt x="405" y="328"/>
                    <a:pt x="405" y="329"/>
                    <a:pt x="406" y="327"/>
                  </a:cubicBezTo>
                  <a:cubicBezTo>
                    <a:pt x="407" y="327"/>
                    <a:pt x="407" y="327"/>
                    <a:pt x="407" y="327"/>
                  </a:cubicBezTo>
                  <a:cubicBezTo>
                    <a:pt x="414" y="330"/>
                    <a:pt x="412" y="329"/>
                    <a:pt x="418" y="330"/>
                  </a:cubicBezTo>
                  <a:cubicBezTo>
                    <a:pt x="420" y="329"/>
                    <a:pt x="420" y="329"/>
                    <a:pt x="420" y="329"/>
                  </a:cubicBezTo>
                  <a:cubicBezTo>
                    <a:pt x="421" y="326"/>
                    <a:pt x="421" y="326"/>
                    <a:pt x="421" y="326"/>
                  </a:cubicBezTo>
                  <a:cubicBezTo>
                    <a:pt x="420" y="325"/>
                    <a:pt x="420" y="325"/>
                    <a:pt x="420" y="325"/>
                  </a:cubicBezTo>
                  <a:cubicBezTo>
                    <a:pt x="415" y="324"/>
                    <a:pt x="415" y="324"/>
                    <a:pt x="415" y="324"/>
                  </a:cubicBezTo>
                  <a:cubicBezTo>
                    <a:pt x="416" y="322"/>
                    <a:pt x="416" y="322"/>
                    <a:pt x="416" y="322"/>
                  </a:cubicBezTo>
                  <a:cubicBezTo>
                    <a:pt x="420" y="321"/>
                    <a:pt x="420" y="321"/>
                    <a:pt x="420" y="321"/>
                  </a:cubicBezTo>
                  <a:cubicBezTo>
                    <a:pt x="422" y="318"/>
                    <a:pt x="422" y="318"/>
                    <a:pt x="422" y="318"/>
                  </a:cubicBezTo>
                  <a:cubicBezTo>
                    <a:pt x="422" y="317"/>
                    <a:pt x="422" y="317"/>
                    <a:pt x="422" y="317"/>
                  </a:cubicBezTo>
                  <a:cubicBezTo>
                    <a:pt x="420" y="316"/>
                    <a:pt x="420" y="316"/>
                    <a:pt x="420" y="316"/>
                  </a:cubicBezTo>
                  <a:cubicBezTo>
                    <a:pt x="415" y="316"/>
                    <a:pt x="415" y="316"/>
                    <a:pt x="415" y="316"/>
                  </a:cubicBezTo>
                  <a:cubicBezTo>
                    <a:pt x="413" y="315"/>
                    <a:pt x="413" y="315"/>
                    <a:pt x="413" y="315"/>
                  </a:cubicBezTo>
                  <a:cubicBezTo>
                    <a:pt x="413" y="315"/>
                    <a:pt x="413" y="315"/>
                    <a:pt x="413" y="315"/>
                  </a:cubicBezTo>
                  <a:cubicBezTo>
                    <a:pt x="414" y="313"/>
                    <a:pt x="415" y="310"/>
                    <a:pt x="416" y="308"/>
                  </a:cubicBezTo>
                  <a:cubicBezTo>
                    <a:pt x="416" y="307"/>
                    <a:pt x="416" y="307"/>
                    <a:pt x="416" y="307"/>
                  </a:cubicBezTo>
                  <a:cubicBezTo>
                    <a:pt x="415" y="305"/>
                    <a:pt x="415" y="306"/>
                    <a:pt x="414" y="304"/>
                  </a:cubicBezTo>
                  <a:cubicBezTo>
                    <a:pt x="413" y="303"/>
                    <a:pt x="413" y="303"/>
                    <a:pt x="413" y="303"/>
                  </a:cubicBezTo>
                  <a:cubicBezTo>
                    <a:pt x="411" y="305"/>
                    <a:pt x="411" y="305"/>
                    <a:pt x="411" y="305"/>
                  </a:cubicBezTo>
                  <a:cubicBezTo>
                    <a:pt x="410" y="307"/>
                    <a:pt x="407" y="312"/>
                    <a:pt x="406" y="314"/>
                  </a:cubicBezTo>
                  <a:cubicBezTo>
                    <a:pt x="405" y="314"/>
                    <a:pt x="405" y="314"/>
                    <a:pt x="405" y="314"/>
                  </a:cubicBezTo>
                  <a:cubicBezTo>
                    <a:pt x="404" y="313"/>
                    <a:pt x="404" y="313"/>
                    <a:pt x="404" y="313"/>
                  </a:cubicBezTo>
                  <a:cubicBezTo>
                    <a:pt x="404" y="311"/>
                    <a:pt x="404" y="311"/>
                    <a:pt x="404" y="311"/>
                  </a:cubicBezTo>
                  <a:cubicBezTo>
                    <a:pt x="405" y="308"/>
                    <a:pt x="405" y="310"/>
                    <a:pt x="407" y="303"/>
                  </a:cubicBezTo>
                  <a:cubicBezTo>
                    <a:pt x="407" y="301"/>
                    <a:pt x="407" y="301"/>
                    <a:pt x="407" y="301"/>
                  </a:cubicBezTo>
                  <a:cubicBezTo>
                    <a:pt x="405" y="300"/>
                    <a:pt x="405" y="300"/>
                    <a:pt x="405" y="300"/>
                  </a:cubicBezTo>
                  <a:cubicBezTo>
                    <a:pt x="399" y="301"/>
                    <a:pt x="400" y="301"/>
                    <a:pt x="398" y="301"/>
                  </a:cubicBezTo>
                  <a:cubicBezTo>
                    <a:pt x="397" y="296"/>
                    <a:pt x="398" y="288"/>
                    <a:pt x="399" y="283"/>
                  </a:cubicBezTo>
                  <a:cubicBezTo>
                    <a:pt x="406" y="284"/>
                    <a:pt x="406" y="284"/>
                    <a:pt x="406" y="284"/>
                  </a:cubicBezTo>
                  <a:cubicBezTo>
                    <a:pt x="417" y="282"/>
                    <a:pt x="414" y="282"/>
                    <a:pt x="418" y="282"/>
                  </a:cubicBezTo>
                  <a:cubicBezTo>
                    <a:pt x="422" y="284"/>
                    <a:pt x="422" y="284"/>
                    <a:pt x="422" y="284"/>
                  </a:cubicBezTo>
                  <a:close/>
                  <a:moveTo>
                    <a:pt x="503" y="330"/>
                  </a:moveTo>
                  <a:cubicBezTo>
                    <a:pt x="505" y="331"/>
                    <a:pt x="505" y="331"/>
                    <a:pt x="505" y="331"/>
                  </a:cubicBezTo>
                  <a:cubicBezTo>
                    <a:pt x="510" y="331"/>
                    <a:pt x="510" y="331"/>
                    <a:pt x="510" y="331"/>
                  </a:cubicBezTo>
                  <a:cubicBezTo>
                    <a:pt x="512" y="332"/>
                    <a:pt x="513" y="333"/>
                    <a:pt x="516" y="335"/>
                  </a:cubicBezTo>
                  <a:cubicBezTo>
                    <a:pt x="517" y="338"/>
                    <a:pt x="517" y="338"/>
                    <a:pt x="517" y="338"/>
                  </a:cubicBezTo>
                  <a:cubicBezTo>
                    <a:pt x="517" y="340"/>
                    <a:pt x="517" y="339"/>
                    <a:pt x="517" y="340"/>
                  </a:cubicBezTo>
                  <a:cubicBezTo>
                    <a:pt x="516" y="342"/>
                    <a:pt x="516" y="342"/>
                    <a:pt x="513" y="345"/>
                  </a:cubicBezTo>
                  <a:cubicBezTo>
                    <a:pt x="512" y="347"/>
                    <a:pt x="512" y="347"/>
                    <a:pt x="512" y="347"/>
                  </a:cubicBezTo>
                  <a:cubicBezTo>
                    <a:pt x="515" y="349"/>
                    <a:pt x="515" y="349"/>
                    <a:pt x="515" y="349"/>
                  </a:cubicBezTo>
                  <a:cubicBezTo>
                    <a:pt x="516" y="352"/>
                    <a:pt x="516" y="351"/>
                    <a:pt x="517" y="353"/>
                  </a:cubicBezTo>
                  <a:cubicBezTo>
                    <a:pt x="517" y="355"/>
                    <a:pt x="517" y="355"/>
                    <a:pt x="517" y="355"/>
                  </a:cubicBezTo>
                  <a:cubicBezTo>
                    <a:pt x="515" y="359"/>
                    <a:pt x="515" y="359"/>
                    <a:pt x="515" y="359"/>
                  </a:cubicBezTo>
                  <a:cubicBezTo>
                    <a:pt x="514" y="361"/>
                    <a:pt x="514" y="361"/>
                    <a:pt x="514" y="361"/>
                  </a:cubicBezTo>
                  <a:cubicBezTo>
                    <a:pt x="512" y="361"/>
                    <a:pt x="512" y="361"/>
                    <a:pt x="512" y="361"/>
                  </a:cubicBezTo>
                  <a:cubicBezTo>
                    <a:pt x="511" y="361"/>
                    <a:pt x="511" y="361"/>
                    <a:pt x="511" y="361"/>
                  </a:cubicBezTo>
                  <a:cubicBezTo>
                    <a:pt x="508" y="364"/>
                    <a:pt x="509" y="363"/>
                    <a:pt x="505" y="365"/>
                  </a:cubicBezTo>
                  <a:cubicBezTo>
                    <a:pt x="500" y="366"/>
                    <a:pt x="500" y="366"/>
                    <a:pt x="500" y="366"/>
                  </a:cubicBezTo>
                  <a:cubicBezTo>
                    <a:pt x="498" y="367"/>
                    <a:pt x="498" y="367"/>
                    <a:pt x="496" y="369"/>
                  </a:cubicBezTo>
                  <a:cubicBezTo>
                    <a:pt x="494" y="369"/>
                    <a:pt x="494" y="369"/>
                    <a:pt x="494" y="369"/>
                  </a:cubicBezTo>
                  <a:cubicBezTo>
                    <a:pt x="493" y="368"/>
                    <a:pt x="493" y="368"/>
                    <a:pt x="493" y="368"/>
                  </a:cubicBezTo>
                  <a:cubicBezTo>
                    <a:pt x="493" y="367"/>
                    <a:pt x="493" y="367"/>
                    <a:pt x="493" y="367"/>
                  </a:cubicBezTo>
                  <a:cubicBezTo>
                    <a:pt x="493" y="365"/>
                    <a:pt x="493" y="366"/>
                    <a:pt x="493" y="364"/>
                  </a:cubicBezTo>
                  <a:cubicBezTo>
                    <a:pt x="493" y="363"/>
                    <a:pt x="493" y="363"/>
                    <a:pt x="493" y="363"/>
                  </a:cubicBezTo>
                  <a:cubicBezTo>
                    <a:pt x="489" y="360"/>
                    <a:pt x="489" y="360"/>
                    <a:pt x="489" y="360"/>
                  </a:cubicBezTo>
                  <a:cubicBezTo>
                    <a:pt x="487" y="356"/>
                    <a:pt x="487" y="356"/>
                    <a:pt x="487" y="356"/>
                  </a:cubicBezTo>
                  <a:cubicBezTo>
                    <a:pt x="486" y="355"/>
                    <a:pt x="486" y="355"/>
                    <a:pt x="486" y="354"/>
                  </a:cubicBezTo>
                  <a:cubicBezTo>
                    <a:pt x="492" y="353"/>
                    <a:pt x="491" y="353"/>
                    <a:pt x="493" y="353"/>
                  </a:cubicBezTo>
                  <a:cubicBezTo>
                    <a:pt x="494" y="352"/>
                    <a:pt x="494" y="352"/>
                    <a:pt x="494" y="352"/>
                  </a:cubicBezTo>
                  <a:cubicBezTo>
                    <a:pt x="494" y="351"/>
                    <a:pt x="494" y="351"/>
                    <a:pt x="494" y="351"/>
                  </a:cubicBezTo>
                  <a:cubicBezTo>
                    <a:pt x="493" y="351"/>
                    <a:pt x="493" y="351"/>
                    <a:pt x="493" y="351"/>
                  </a:cubicBezTo>
                  <a:cubicBezTo>
                    <a:pt x="490" y="348"/>
                    <a:pt x="490" y="348"/>
                    <a:pt x="490" y="348"/>
                  </a:cubicBezTo>
                  <a:cubicBezTo>
                    <a:pt x="484" y="346"/>
                    <a:pt x="484" y="346"/>
                    <a:pt x="484" y="346"/>
                  </a:cubicBezTo>
                  <a:cubicBezTo>
                    <a:pt x="484" y="345"/>
                    <a:pt x="484" y="345"/>
                    <a:pt x="484" y="345"/>
                  </a:cubicBezTo>
                  <a:cubicBezTo>
                    <a:pt x="482" y="341"/>
                    <a:pt x="482" y="341"/>
                    <a:pt x="482" y="341"/>
                  </a:cubicBezTo>
                  <a:cubicBezTo>
                    <a:pt x="482" y="338"/>
                    <a:pt x="482" y="338"/>
                    <a:pt x="482" y="338"/>
                  </a:cubicBezTo>
                  <a:cubicBezTo>
                    <a:pt x="481" y="337"/>
                    <a:pt x="481" y="337"/>
                    <a:pt x="481" y="337"/>
                  </a:cubicBezTo>
                  <a:cubicBezTo>
                    <a:pt x="480" y="335"/>
                    <a:pt x="480" y="335"/>
                    <a:pt x="480" y="335"/>
                  </a:cubicBezTo>
                  <a:cubicBezTo>
                    <a:pt x="479" y="334"/>
                    <a:pt x="479" y="332"/>
                    <a:pt x="479" y="331"/>
                  </a:cubicBezTo>
                  <a:cubicBezTo>
                    <a:pt x="482" y="328"/>
                    <a:pt x="482" y="328"/>
                    <a:pt x="482" y="328"/>
                  </a:cubicBezTo>
                  <a:cubicBezTo>
                    <a:pt x="480" y="323"/>
                    <a:pt x="478" y="320"/>
                    <a:pt x="479" y="316"/>
                  </a:cubicBezTo>
                  <a:cubicBezTo>
                    <a:pt x="480" y="314"/>
                    <a:pt x="480" y="314"/>
                    <a:pt x="480" y="314"/>
                  </a:cubicBezTo>
                  <a:cubicBezTo>
                    <a:pt x="491" y="314"/>
                    <a:pt x="490" y="317"/>
                    <a:pt x="498" y="321"/>
                  </a:cubicBezTo>
                  <a:cubicBezTo>
                    <a:pt x="500" y="323"/>
                    <a:pt x="500" y="324"/>
                    <a:pt x="502" y="326"/>
                  </a:cubicBezTo>
                  <a:cubicBezTo>
                    <a:pt x="502" y="327"/>
                    <a:pt x="502" y="327"/>
                    <a:pt x="502" y="327"/>
                  </a:cubicBezTo>
                  <a:cubicBezTo>
                    <a:pt x="502" y="329"/>
                    <a:pt x="502" y="329"/>
                    <a:pt x="502" y="329"/>
                  </a:cubicBezTo>
                  <a:cubicBezTo>
                    <a:pt x="503" y="330"/>
                    <a:pt x="503" y="330"/>
                    <a:pt x="503" y="330"/>
                  </a:cubicBezTo>
                  <a:close/>
                  <a:moveTo>
                    <a:pt x="350" y="323"/>
                  </a:moveTo>
                  <a:cubicBezTo>
                    <a:pt x="352" y="326"/>
                    <a:pt x="352" y="326"/>
                    <a:pt x="352" y="326"/>
                  </a:cubicBezTo>
                  <a:cubicBezTo>
                    <a:pt x="352" y="326"/>
                    <a:pt x="352" y="326"/>
                    <a:pt x="352" y="326"/>
                  </a:cubicBezTo>
                  <a:cubicBezTo>
                    <a:pt x="353" y="327"/>
                    <a:pt x="353" y="327"/>
                    <a:pt x="353" y="327"/>
                  </a:cubicBezTo>
                  <a:cubicBezTo>
                    <a:pt x="355" y="331"/>
                    <a:pt x="356" y="336"/>
                    <a:pt x="355" y="341"/>
                  </a:cubicBezTo>
                  <a:cubicBezTo>
                    <a:pt x="354" y="342"/>
                    <a:pt x="354" y="342"/>
                    <a:pt x="354" y="342"/>
                  </a:cubicBezTo>
                  <a:cubicBezTo>
                    <a:pt x="351" y="342"/>
                    <a:pt x="351" y="342"/>
                    <a:pt x="351" y="342"/>
                  </a:cubicBezTo>
                  <a:cubicBezTo>
                    <a:pt x="347" y="341"/>
                    <a:pt x="347" y="341"/>
                    <a:pt x="347" y="341"/>
                  </a:cubicBezTo>
                  <a:cubicBezTo>
                    <a:pt x="344" y="343"/>
                    <a:pt x="344" y="343"/>
                    <a:pt x="344" y="343"/>
                  </a:cubicBezTo>
                  <a:cubicBezTo>
                    <a:pt x="343" y="343"/>
                    <a:pt x="343" y="343"/>
                    <a:pt x="343" y="343"/>
                  </a:cubicBezTo>
                  <a:cubicBezTo>
                    <a:pt x="339" y="342"/>
                    <a:pt x="339" y="342"/>
                    <a:pt x="339" y="342"/>
                  </a:cubicBezTo>
                  <a:cubicBezTo>
                    <a:pt x="338" y="341"/>
                    <a:pt x="338" y="341"/>
                    <a:pt x="338" y="341"/>
                  </a:cubicBezTo>
                  <a:cubicBezTo>
                    <a:pt x="336" y="339"/>
                    <a:pt x="336" y="339"/>
                    <a:pt x="336" y="339"/>
                  </a:cubicBezTo>
                  <a:cubicBezTo>
                    <a:pt x="335" y="338"/>
                    <a:pt x="335" y="338"/>
                    <a:pt x="335" y="338"/>
                  </a:cubicBezTo>
                  <a:cubicBezTo>
                    <a:pt x="334" y="338"/>
                    <a:pt x="334" y="338"/>
                    <a:pt x="334" y="338"/>
                  </a:cubicBezTo>
                  <a:cubicBezTo>
                    <a:pt x="333" y="341"/>
                    <a:pt x="333" y="340"/>
                    <a:pt x="332" y="343"/>
                  </a:cubicBezTo>
                  <a:cubicBezTo>
                    <a:pt x="331" y="344"/>
                    <a:pt x="331" y="344"/>
                    <a:pt x="331" y="344"/>
                  </a:cubicBezTo>
                  <a:cubicBezTo>
                    <a:pt x="328" y="344"/>
                    <a:pt x="328" y="344"/>
                    <a:pt x="328" y="344"/>
                  </a:cubicBezTo>
                  <a:cubicBezTo>
                    <a:pt x="324" y="339"/>
                    <a:pt x="324" y="339"/>
                    <a:pt x="324" y="339"/>
                  </a:cubicBezTo>
                  <a:cubicBezTo>
                    <a:pt x="318" y="341"/>
                    <a:pt x="314" y="343"/>
                    <a:pt x="312" y="344"/>
                  </a:cubicBezTo>
                  <a:cubicBezTo>
                    <a:pt x="312" y="343"/>
                    <a:pt x="312" y="343"/>
                    <a:pt x="311" y="341"/>
                  </a:cubicBezTo>
                  <a:cubicBezTo>
                    <a:pt x="311" y="340"/>
                    <a:pt x="311" y="340"/>
                    <a:pt x="311" y="340"/>
                  </a:cubicBezTo>
                  <a:cubicBezTo>
                    <a:pt x="312" y="337"/>
                    <a:pt x="312" y="337"/>
                    <a:pt x="312" y="337"/>
                  </a:cubicBezTo>
                  <a:cubicBezTo>
                    <a:pt x="320" y="329"/>
                    <a:pt x="322" y="329"/>
                    <a:pt x="329" y="327"/>
                  </a:cubicBezTo>
                  <a:cubicBezTo>
                    <a:pt x="331" y="326"/>
                    <a:pt x="331" y="326"/>
                    <a:pt x="331" y="326"/>
                  </a:cubicBezTo>
                  <a:cubicBezTo>
                    <a:pt x="332" y="323"/>
                    <a:pt x="332" y="323"/>
                    <a:pt x="332" y="323"/>
                  </a:cubicBezTo>
                  <a:cubicBezTo>
                    <a:pt x="337" y="318"/>
                    <a:pt x="336" y="319"/>
                    <a:pt x="341" y="317"/>
                  </a:cubicBezTo>
                  <a:cubicBezTo>
                    <a:pt x="343" y="317"/>
                    <a:pt x="343" y="317"/>
                    <a:pt x="343" y="317"/>
                  </a:cubicBezTo>
                  <a:cubicBezTo>
                    <a:pt x="347" y="320"/>
                    <a:pt x="346" y="320"/>
                    <a:pt x="348" y="321"/>
                  </a:cubicBezTo>
                  <a:cubicBezTo>
                    <a:pt x="350" y="323"/>
                    <a:pt x="350" y="323"/>
                    <a:pt x="350" y="323"/>
                  </a:cubicBezTo>
                  <a:close/>
                  <a:moveTo>
                    <a:pt x="426" y="351"/>
                  </a:moveTo>
                  <a:cubicBezTo>
                    <a:pt x="425" y="352"/>
                    <a:pt x="425" y="352"/>
                    <a:pt x="425" y="352"/>
                  </a:cubicBezTo>
                  <a:cubicBezTo>
                    <a:pt x="423" y="352"/>
                    <a:pt x="423" y="352"/>
                    <a:pt x="423" y="352"/>
                  </a:cubicBezTo>
                  <a:cubicBezTo>
                    <a:pt x="423" y="351"/>
                    <a:pt x="423" y="351"/>
                    <a:pt x="423" y="351"/>
                  </a:cubicBezTo>
                  <a:cubicBezTo>
                    <a:pt x="423" y="350"/>
                    <a:pt x="423" y="350"/>
                    <a:pt x="423" y="349"/>
                  </a:cubicBezTo>
                  <a:cubicBezTo>
                    <a:pt x="425" y="346"/>
                    <a:pt x="425" y="346"/>
                    <a:pt x="425" y="346"/>
                  </a:cubicBezTo>
                  <a:cubicBezTo>
                    <a:pt x="427" y="344"/>
                    <a:pt x="427" y="344"/>
                    <a:pt x="427" y="344"/>
                  </a:cubicBezTo>
                  <a:cubicBezTo>
                    <a:pt x="428" y="344"/>
                    <a:pt x="428" y="344"/>
                    <a:pt x="428" y="344"/>
                  </a:cubicBezTo>
                  <a:cubicBezTo>
                    <a:pt x="428" y="345"/>
                    <a:pt x="428" y="345"/>
                    <a:pt x="428" y="345"/>
                  </a:cubicBezTo>
                  <a:cubicBezTo>
                    <a:pt x="429" y="347"/>
                    <a:pt x="429" y="347"/>
                    <a:pt x="429" y="347"/>
                  </a:cubicBezTo>
                  <a:cubicBezTo>
                    <a:pt x="426" y="351"/>
                    <a:pt x="426" y="351"/>
                    <a:pt x="426" y="351"/>
                  </a:cubicBezTo>
                  <a:close/>
                  <a:moveTo>
                    <a:pt x="343" y="353"/>
                  </a:moveTo>
                  <a:cubicBezTo>
                    <a:pt x="352" y="355"/>
                    <a:pt x="352" y="355"/>
                    <a:pt x="352" y="355"/>
                  </a:cubicBezTo>
                  <a:cubicBezTo>
                    <a:pt x="352" y="355"/>
                    <a:pt x="352" y="355"/>
                    <a:pt x="352" y="355"/>
                  </a:cubicBezTo>
                  <a:cubicBezTo>
                    <a:pt x="352" y="358"/>
                    <a:pt x="351" y="359"/>
                    <a:pt x="350" y="361"/>
                  </a:cubicBezTo>
                  <a:cubicBezTo>
                    <a:pt x="344" y="365"/>
                    <a:pt x="347" y="364"/>
                    <a:pt x="339" y="367"/>
                  </a:cubicBezTo>
                  <a:cubicBezTo>
                    <a:pt x="338" y="368"/>
                    <a:pt x="338" y="368"/>
                    <a:pt x="338" y="368"/>
                  </a:cubicBezTo>
                  <a:cubicBezTo>
                    <a:pt x="338" y="369"/>
                    <a:pt x="338" y="369"/>
                    <a:pt x="338" y="369"/>
                  </a:cubicBezTo>
                  <a:cubicBezTo>
                    <a:pt x="339" y="370"/>
                    <a:pt x="338" y="369"/>
                    <a:pt x="340" y="371"/>
                  </a:cubicBezTo>
                  <a:cubicBezTo>
                    <a:pt x="344" y="370"/>
                    <a:pt x="344" y="370"/>
                    <a:pt x="344" y="370"/>
                  </a:cubicBezTo>
                  <a:cubicBezTo>
                    <a:pt x="346" y="371"/>
                    <a:pt x="346" y="371"/>
                    <a:pt x="346" y="371"/>
                  </a:cubicBezTo>
                  <a:cubicBezTo>
                    <a:pt x="346" y="372"/>
                    <a:pt x="346" y="372"/>
                    <a:pt x="346" y="372"/>
                  </a:cubicBezTo>
                  <a:cubicBezTo>
                    <a:pt x="347" y="375"/>
                    <a:pt x="347" y="380"/>
                    <a:pt x="346" y="384"/>
                  </a:cubicBezTo>
                  <a:cubicBezTo>
                    <a:pt x="342" y="388"/>
                    <a:pt x="340" y="388"/>
                    <a:pt x="338" y="389"/>
                  </a:cubicBezTo>
                  <a:cubicBezTo>
                    <a:pt x="336" y="389"/>
                    <a:pt x="336" y="389"/>
                    <a:pt x="336" y="389"/>
                  </a:cubicBezTo>
                  <a:cubicBezTo>
                    <a:pt x="334" y="389"/>
                    <a:pt x="334" y="389"/>
                    <a:pt x="334" y="389"/>
                  </a:cubicBezTo>
                  <a:cubicBezTo>
                    <a:pt x="326" y="394"/>
                    <a:pt x="326" y="394"/>
                    <a:pt x="326" y="394"/>
                  </a:cubicBezTo>
                  <a:cubicBezTo>
                    <a:pt x="323" y="394"/>
                    <a:pt x="323" y="394"/>
                    <a:pt x="323" y="394"/>
                  </a:cubicBezTo>
                  <a:cubicBezTo>
                    <a:pt x="321" y="393"/>
                    <a:pt x="321" y="393"/>
                    <a:pt x="321" y="393"/>
                  </a:cubicBezTo>
                  <a:cubicBezTo>
                    <a:pt x="318" y="388"/>
                    <a:pt x="318" y="388"/>
                    <a:pt x="318" y="388"/>
                  </a:cubicBezTo>
                  <a:cubicBezTo>
                    <a:pt x="315" y="387"/>
                    <a:pt x="315" y="387"/>
                    <a:pt x="315" y="387"/>
                  </a:cubicBezTo>
                  <a:cubicBezTo>
                    <a:pt x="314" y="385"/>
                    <a:pt x="314" y="385"/>
                    <a:pt x="314" y="385"/>
                  </a:cubicBezTo>
                  <a:cubicBezTo>
                    <a:pt x="312" y="384"/>
                    <a:pt x="312" y="384"/>
                    <a:pt x="312" y="384"/>
                  </a:cubicBezTo>
                  <a:cubicBezTo>
                    <a:pt x="312" y="382"/>
                    <a:pt x="312" y="383"/>
                    <a:pt x="312" y="381"/>
                  </a:cubicBezTo>
                  <a:cubicBezTo>
                    <a:pt x="312" y="380"/>
                    <a:pt x="312" y="380"/>
                    <a:pt x="312" y="380"/>
                  </a:cubicBezTo>
                  <a:cubicBezTo>
                    <a:pt x="313" y="379"/>
                    <a:pt x="313" y="379"/>
                    <a:pt x="313" y="379"/>
                  </a:cubicBezTo>
                  <a:cubicBezTo>
                    <a:pt x="313" y="379"/>
                    <a:pt x="313" y="379"/>
                    <a:pt x="313" y="379"/>
                  </a:cubicBezTo>
                  <a:cubicBezTo>
                    <a:pt x="310" y="367"/>
                    <a:pt x="311" y="368"/>
                    <a:pt x="312" y="364"/>
                  </a:cubicBezTo>
                  <a:cubicBezTo>
                    <a:pt x="312" y="364"/>
                    <a:pt x="312" y="364"/>
                    <a:pt x="312" y="364"/>
                  </a:cubicBezTo>
                  <a:cubicBezTo>
                    <a:pt x="314" y="363"/>
                    <a:pt x="314" y="363"/>
                    <a:pt x="314" y="363"/>
                  </a:cubicBezTo>
                  <a:cubicBezTo>
                    <a:pt x="328" y="356"/>
                    <a:pt x="312" y="362"/>
                    <a:pt x="334" y="354"/>
                  </a:cubicBezTo>
                  <a:cubicBezTo>
                    <a:pt x="338" y="355"/>
                    <a:pt x="338" y="355"/>
                    <a:pt x="338" y="355"/>
                  </a:cubicBezTo>
                  <a:cubicBezTo>
                    <a:pt x="340" y="354"/>
                    <a:pt x="340" y="354"/>
                    <a:pt x="340" y="354"/>
                  </a:cubicBezTo>
                  <a:lnTo>
                    <a:pt x="343" y="353"/>
                  </a:lnTo>
                  <a:close/>
                  <a:moveTo>
                    <a:pt x="305" y="372"/>
                  </a:moveTo>
                  <a:cubicBezTo>
                    <a:pt x="302" y="374"/>
                    <a:pt x="302" y="374"/>
                    <a:pt x="302" y="374"/>
                  </a:cubicBezTo>
                  <a:cubicBezTo>
                    <a:pt x="300" y="374"/>
                    <a:pt x="300" y="374"/>
                    <a:pt x="300" y="374"/>
                  </a:cubicBezTo>
                  <a:cubicBezTo>
                    <a:pt x="296" y="371"/>
                    <a:pt x="296" y="371"/>
                    <a:pt x="296" y="371"/>
                  </a:cubicBezTo>
                  <a:cubicBezTo>
                    <a:pt x="292" y="364"/>
                    <a:pt x="292" y="364"/>
                    <a:pt x="292" y="364"/>
                  </a:cubicBezTo>
                  <a:cubicBezTo>
                    <a:pt x="291" y="361"/>
                    <a:pt x="291" y="361"/>
                    <a:pt x="291" y="361"/>
                  </a:cubicBezTo>
                  <a:cubicBezTo>
                    <a:pt x="293" y="360"/>
                    <a:pt x="293" y="360"/>
                    <a:pt x="293" y="360"/>
                  </a:cubicBezTo>
                  <a:cubicBezTo>
                    <a:pt x="294" y="359"/>
                    <a:pt x="294" y="359"/>
                    <a:pt x="294" y="359"/>
                  </a:cubicBezTo>
                  <a:cubicBezTo>
                    <a:pt x="295" y="357"/>
                    <a:pt x="296" y="357"/>
                    <a:pt x="299" y="355"/>
                  </a:cubicBezTo>
                  <a:cubicBezTo>
                    <a:pt x="299" y="356"/>
                    <a:pt x="299" y="356"/>
                    <a:pt x="299" y="356"/>
                  </a:cubicBezTo>
                  <a:cubicBezTo>
                    <a:pt x="299" y="358"/>
                    <a:pt x="299" y="357"/>
                    <a:pt x="300" y="359"/>
                  </a:cubicBezTo>
                  <a:cubicBezTo>
                    <a:pt x="301" y="359"/>
                    <a:pt x="301" y="359"/>
                    <a:pt x="301" y="359"/>
                  </a:cubicBezTo>
                  <a:cubicBezTo>
                    <a:pt x="302" y="361"/>
                    <a:pt x="303" y="362"/>
                    <a:pt x="304" y="364"/>
                  </a:cubicBezTo>
                  <a:cubicBezTo>
                    <a:pt x="305" y="364"/>
                    <a:pt x="305" y="364"/>
                    <a:pt x="305" y="364"/>
                  </a:cubicBezTo>
                  <a:cubicBezTo>
                    <a:pt x="306" y="365"/>
                    <a:pt x="306" y="365"/>
                    <a:pt x="306" y="365"/>
                  </a:cubicBezTo>
                  <a:cubicBezTo>
                    <a:pt x="306" y="366"/>
                    <a:pt x="306" y="366"/>
                    <a:pt x="307" y="368"/>
                  </a:cubicBezTo>
                  <a:cubicBezTo>
                    <a:pt x="307" y="369"/>
                    <a:pt x="307" y="369"/>
                    <a:pt x="307" y="369"/>
                  </a:cubicBezTo>
                  <a:cubicBezTo>
                    <a:pt x="306" y="371"/>
                    <a:pt x="306" y="371"/>
                    <a:pt x="306" y="371"/>
                  </a:cubicBezTo>
                  <a:cubicBezTo>
                    <a:pt x="305" y="372"/>
                    <a:pt x="305" y="372"/>
                    <a:pt x="305" y="372"/>
                  </a:cubicBezTo>
                  <a:close/>
                  <a:moveTo>
                    <a:pt x="441" y="375"/>
                  </a:moveTo>
                  <a:cubicBezTo>
                    <a:pt x="439" y="376"/>
                    <a:pt x="439" y="376"/>
                    <a:pt x="439" y="376"/>
                  </a:cubicBezTo>
                  <a:cubicBezTo>
                    <a:pt x="437" y="375"/>
                    <a:pt x="437" y="375"/>
                    <a:pt x="437" y="375"/>
                  </a:cubicBezTo>
                  <a:cubicBezTo>
                    <a:pt x="433" y="374"/>
                    <a:pt x="433" y="374"/>
                    <a:pt x="433" y="374"/>
                  </a:cubicBezTo>
                  <a:cubicBezTo>
                    <a:pt x="432" y="371"/>
                    <a:pt x="432" y="371"/>
                    <a:pt x="432" y="371"/>
                  </a:cubicBezTo>
                  <a:cubicBezTo>
                    <a:pt x="432" y="367"/>
                    <a:pt x="432" y="368"/>
                    <a:pt x="432" y="366"/>
                  </a:cubicBezTo>
                  <a:cubicBezTo>
                    <a:pt x="433" y="365"/>
                    <a:pt x="433" y="365"/>
                    <a:pt x="433" y="365"/>
                  </a:cubicBezTo>
                  <a:cubicBezTo>
                    <a:pt x="434" y="365"/>
                    <a:pt x="434" y="365"/>
                    <a:pt x="438" y="364"/>
                  </a:cubicBezTo>
                  <a:cubicBezTo>
                    <a:pt x="442" y="365"/>
                    <a:pt x="442" y="365"/>
                    <a:pt x="442" y="365"/>
                  </a:cubicBezTo>
                  <a:cubicBezTo>
                    <a:pt x="446" y="367"/>
                    <a:pt x="448" y="368"/>
                    <a:pt x="449" y="373"/>
                  </a:cubicBezTo>
                  <a:cubicBezTo>
                    <a:pt x="443" y="374"/>
                    <a:pt x="444" y="374"/>
                    <a:pt x="442" y="374"/>
                  </a:cubicBezTo>
                  <a:lnTo>
                    <a:pt x="441" y="375"/>
                  </a:lnTo>
                  <a:close/>
                  <a:moveTo>
                    <a:pt x="511" y="370"/>
                  </a:moveTo>
                  <a:cubicBezTo>
                    <a:pt x="514" y="372"/>
                    <a:pt x="514" y="372"/>
                    <a:pt x="514" y="372"/>
                  </a:cubicBezTo>
                  <a:cubicBezTo>
                    <a:pt x="517" y="371"/>
                    <a:pt x="517" y="371"/>
                    <a:pt x="517" y="371"/>
                  </a:cubicBezTo>
                  <a:cubicBezTo>
                    <a:pt x="526" y="371"/>
                    <a:pt x="522" y="373"/>
                    <a:pt x="532" y="371"/>
                  </a:cubicBezTo>
                  <a:cubicBezTo>
                    <a:pt x="533" y="372"/>
                    <a:pt x="533" y="372"/>
                    <a:pt x="533" y="372"/>
                  </a:cubicBezTo>
                  <a:cubicBezTo>
                    <a:pt x="535" y="373"/>
                    <a:pt x="535" y="373"/>
                    <a:pt x="535" y="373"/>
                  </a:cubicBezTo>
                  <a:cubicBezTo>
                    <a:pt x="536" y="375"/>
                    <a:pt x="536" y="374"/>
                    <a:pt x="537" y="377"/>
                  </a:cubicBezTo>
                  <a:cubicBezTo>
                    <a:pt x="535" y="379"/>
                    <a:pt x="535" y="379"/>
                    <a:pt x="535" y="379"/>
                  </a:cubicBezTo>
                  <a:cubicBezTo>
                    <a:pt x="533" y="387"/>
                    <a:pt x="533" y="387"/>
                    <a:pt x="533" y="387"/>
                  </a:cubicBezTo>
                  <a:cubicBezTo>
                    <a:pt x="532" y="387"/>
                    <a:pt x="532" y="387"/>
                    <a:pt x="532" y="387"/>
                  </a:cubicBezTo>
                  <a:cubicBezTo>
                    <a:pt x="530" y="387"/>
                    <a:pt x="530" y="387"/>
                    <a:pt x="530" y="387"/>
                  </a:cubicBezTo>
                  <a:cubicBezTo>
                    <a:pt x="529" y="388"/>
                    <a:pt x="529" y="388"/>
                    <a:pt x="529" y="388"/>
                  </a:cubicBezTo>
                  <a:cubicBezTo>
                    <a:pt x="521" y="387"/>
                    <a:pt x="526" y="387"/>
                    <a:pt x="505" y="386"/>
                  </a:cubicBezTo>
                  <a:cubicBezTo>
                    <a:pt x="504" y="385"/>
                    <a:pt x="503" y="382"/>
                    <a:pt x="502" y="381"/>
                  </a:cubicBezTo>
                  <a:cubicBezTo>
                    <a:pt x="502" y="379"/>
                    <a:pt x="502" y="379"/>
                    <a:pt x="502" y="379"/>
                  </a:cubicBezTo>
                  <a:cubicBezTo>
                    <a:pt x="502" y="376"/>
                    <a:pt x="502" y="377"/>
                    <a:pt x="503" y="375"/>
                  </a:cubicBezTo>
                  <a:cubicBezTo>
                    <a:pt x="503" y="374"/>
                    <a:pt x="503" y="374"/>
                    <a:pt x="503" y="374"/>
                  </a:cubicBezTo>
                  <a:cubicBezTo>
                    <a:pt x="508" y="371"/>
                    <a:pt x="508" y="371"/>
                    <a:pt x="508" y="371"/>
                  </a:cubicBezTo>
                  <a:cubicBezTo>
                    <a:pt x="511" y="370"/>
                    <a:pt x="511" y="370"/>
                    <a:pt x="511" y="370"/>
                  </a:cubicBezTo>
                  <a:close/>
                  <a:moveTo>
                    <a:pt x="409" y="404"/>
                  </a:moveTo>
                  <a:cubicBezTo>
                    <a:pt x="407" y="405"/>
                    <a:pt x="407" y="405"/>
                    <a:pt x="407" y="405"/>
                  </a:cubicBezTo>
                  <a:cubicBezTo>
                    <a:pt x="403" y="402"/>
                    <a:pt x="404" y="403"/>
                    <a:pt x="401" y="402"/>
                  </a:cubicBezTo>
                  <a:cubicBezTo>
                    <a:pt x="398" y="395"/>
                    <a:pt x="397" y="391"/>
                    <a:pt x="395" y="384"/>
                  </a:cubicBezTo>
                  <a:cubicBezTo>
                    <a:pt x="394" y="382"/>
                    <a:pt x="394" y="382"/>
                    <a:pt x="394" y="382"/>
                  </a:cubicBezTo>
                  <a:cubicBezTo>
                    <a:pt x="394" y="379"/>
                    <a:pt x="394" y="380"/>
                    <a:pt x="392" y="374"/>
                  </a:cubicBezTo>
                  <a:cubicBezTo>
                    <a:pt x="392" y="373"/>
                    <a:pt x="392" y="373"/>
                    <a:pt x="392" y="373"/>
                  </a:cubicBezTo>
                  <a:cubicBezTo>
                    <a:pt x="394" y="372"/>
                    <a:pt x="394" y="372"/>
                    <a:pt x="394" y="372"/>
                  </a:cubicBezTo>
                  <a:cubicBezTo>
                    <a:pt x="397" y="373"/>
                    <a:pt x="397" y="373"/>
                    <a:pt x="397" y="373"/>
                  </a:cubicBezTo>
                  <a:cubicBezTo>
                    <a:pt x="400" y="376"/>
                    <a:pt x="402" y="380"/>
                    <a:pt x="404" y="385"/>
                  </a:cubicBezTo>
                  <a:cubicBezTo>
                    <a:pt x="404" y="388"/>
                    <a:pt x="404" y="388"/>
                    <a:pt x="404" y="390"/>
                  </a:cubicBezTo>
                  <a:cubicBezTo>
                    <a:pt x="406" y="390"/>
                    <a:pt x="406" y="390"/>
                    <a:pt x="406" y="390"/>
                  </a:cubicBezTo>
                  <a:cubicBezTo>
                    <a:pt x="409" y="394"/>
                    <a:pt x="409" y="394"/>
                    <a:pt x="409" y="394"/>
                  </a:cubicBezTo>
                  <a:cubicBezTo>
                    <a:pt x="410" y="398"/>
                    <a:pt x="410" y="399"/>
                    <a:pt x="410" y="403"/>
                  </a:cubicBezTo>
                  <a:cubicBezTo>
                    <a:pt x="409" y="404"/>
                    <a:pt x="409" y="404"/>
                    <a:pt x="409" y="404"/>
                  </a:cubicBezTo>
                  <a:close/>
                  <a:moveTo>
                    <a:pt x="574" y="397"/>
                  </a:moveTo>
                  <a:cubicBezTo>
                    <a:pt x="571" y="400"/>
                    <a:pt x="571" y="400"/>
                    <a:pt x="571" y="400"/>
                  </a:cubicBezTo>
                  <a:cubicBezTo>
                    <a:pt x="570" y="400"/>
                    <a:pt x="570" y="400"/>
                    <a:pt x="570" y="400"/>
                  </a:cubicBezTo>
                  <a:cubicBezTo>
                    <a:pt x="561" y="394"/>
                    <a:pt x="561" y="394"/>
                    <a:pt x="561" y="394"/>
                  </a:cubicBezTo>
                  <a:cubicBezTo>
                    <a:pt x="559" y="391"/>
                    <a:pt x="559" y="391"/>
                    <a:pt x="559" y="391"/>
                  </a:cubicBezTo>
                  <a:cubicBezTo>
                    <a:pt x="559" y="388"/>
                    <a:pt x="559" y="384"/>
                    <a:pt x="559" y="380"/>
                  </a:cubicBezTo>
                  <a:cubicBezTo>
                    <a:pt x="560" y="379"/>
                    <a:pt x="560" y="379"/>
                    <a:pt x="560" y="379"/>
                  </a:cubicBezTo>
                  <a:cubicBezTo>
                    <a:pt x="561" y="378"/>
                    <a:pt x="561" y="378"/>
                    <a:pt x="561" y="378"/>
                  </a:cubicBezTo>
                  <a:cubicBezTo>
                    <a:pt x="563" y="377"/>
                    <a:pt x="563" y="377"/>
                    <a:pt x="563" y="377"/>
                  </a:cubicBezTo>
                  <a:cubicBezTo>
                    <a:pt x="567" y="378"/>
                    <a:pt x="567" y="379"/>
                    <a:pt x="570" y="381"/>
                  </a:cubicBezTo>
                  <a:cubicBezTo>
                    <a:pt x="575" y="387"/>
                    <a:pt x="574" y="385"/>
                    <a:pt x="575" y="389"/>
                  </a:cubicBezTo>
                  <a:cubicBezTo>
                    <a:pt x="576" y="391"/>
                    <a:pt x="576" y="392"/>
                    <a:pt x="575" y="395"/>
                  </a:cubicBezTo>
                  <a:cubicBezTo>
                    <a:pt x="575" y="397"/>
                    <a:pt x="574" y="397"/>
                    <a:pt x="574" y="397"/>
                  </a:cubicBezTo>
                  <a:close/>
                  <a:moveTo>
                    <a:pt x="285" y="393"/>
                  </a:moveTo>
                  <a:cubicBezTo>
                    <a:pt x="286" y="395"/>
                    <a:pt x="286" y="395"/>
                    <a:pt x="286" y="395"/>
                  </a:cubicBezTo>
                  <a:cubicBezTo>
                    <a:pt x="286" y="395"/>
                    <a:pt x="286" y="395"/>
                    <a:pt x="286" y="395"/>
                  </a:cubicBezTo>
                  <a:cubicBezTo>
                    <a:pt x="286" y="396"/>
                    <a:pt x="286" y="396"/>
                    <a:pt x="286" y="396"/>
                  </a:cubicBezTo>
                  <a:cubicBezTo>
                    <a:pt x="284" y="398"/>
                    <a:pt x="286" y="397"/>
                    <a:pt x="278" y="402"/>
                  </a:cubicBezTo>
                  <a:cubicBezTo>
                    <a:pt x="277" y="404"/>
                    <a:pt x="277" y="404"/>
                    <a:pt x="277" y="404"/>
                  </a:cubicBezTo>
                  <a:cubicBezTo>
                    <a:pt x="277" y="406"/>
                    <a:pt x="277" y="406"/>
                    <a:pt x="277" y="406"/>
                  </a:cubicBezTo>
                  <a:cubicBezTo>
                    <a:pt x="280" y="410"/>
                    <a:pt x="279" y="409"/>
                    <a:pt x="282" y="412"/>
                  </a:cubicBezTo>
                  <a:cubicBezTo>
                    <a:pt x="283" y="414"/>
                    <a:pt x="283" y="414"/>
                    <a:pt x="283" y="414"/>
                  </a:cubicBezTo>
                  <a:cubicBezTo>
                    <a:pt x="281" y="415"/>
                    <a:pt x="281" y="415"/>
                    <a:pt x="281" y="415"/>
                  </a:cubicBezTo>
                  <a:cubicBezTo>
                    <a:pt x="279" y="415"/>
                    <a:pt x="279" y="415"/>
                    <a:pt x="279" y="415"/>
                  </a:cubicBezTo>
                  <a:cubicBezTo>
                    <a:pt x="278" y="415"/>
                    <a:pt x="278" y="415"/>
                    <a:pt x="278" y="415"/>
                  </a:cubicBezTo>
                  <a:cubicBezTo>
                    <a:pt x="278" y="416"/>
                    <a:pt x="278" y="416"/>
                    <a:pt x="278" y="416"/>
                  </a:cubicBezTo>
                  <a:cubicBezTo>
                    <a:pt x="278" y="417"/>
                    <a:pt x="278" y="417"/>
                    <a:pt x="278" y="417"/>
                  </a:cubicBezTo>
                  <a:cubicBezTo>
                    <a:pt x="281" y="423"/>
                    <a:pt x="280" y="422"/>
                    <a:pt x="281" y="424"/>
                  </a:cubicBezTo>
                  <a:cubicBezTo>
                    <a:pt x="281" y="425"/>
                    <a:pt x="281" y="425"/>
                    <a:pt x="281" y="425"/>
                  </a:cubicBezTo>
                  <a:cubicBezTo>
                    <a:pt x="280" y="427"/>
                    <a:pt x="279" y="428"/>
                    <a:pt x="278" y="430"/>
                  </a:cubicBezTo>
                  <a:cubicBezTo>
                    <a:pt x="274" y="432"/>
                    <a:pt x="276" y="431"/>
                    <a:pt x="269" y="434"/>
                  </a:cubicBezTo>
                  <a:cubicBezTo>
                    <a:pt x="269" y="438"/>
                    <a:pt x="270" y="440"/>
                    <a:pt x="267" y="445"/>
                  </a:cubicBezTo>
                  <a:cubicBezTo>
                    <a:pt x="267" y="446"/>
                    <a:pt x="267" y="446"/>
                    <a:pt x="267" y="446"/>
                  </a:cubicBezTo>
                  <a:cubicBezTo>
                    <a:pt x="265" y="446"/>
                    <a:pt x="265" y="446"/>
                    <a:pt x="265" y="446"/>
                  </a:cubicBezTo>
                  <a:cubicBezTo>
                    <a:pt x="264" y="446"/>
                    <a:pt x="264" y="446"/>
                    <a:pt x="264" y="446"/>
                  </a:cubicBezTo>
                  <a:cubicBezTo>
                    <a:pt x="260" y="443"/>
                    <a:pt x="260" y="444"/>
                    <a:pt x="258" y="440"/>
                  </a:cubicBezTo>
                  <a:cubicBezTo>
                    <a:pt x="257" y="434"/>
                    <a:pt x="260" y="426"/>
                    <a:pt x="260" y="422"/>
                  </a:cubicBezTo>
                  <a:cubicBezTo>
                    <a:pt x="260" y="421"/>
                    <a:pt x="260" y="421"/>
                    <a:pt x="260" y="421"/>
                  </a:cubicBezTo>
                  <a:cubicBezTo>
                    <a:pt x="259" y="421"/>
                    <a:pt x="259" y="421"/>
                    <a:pt x="259" y="421"/>
                  </a:cubicBezTo>
                  <a:cubicBezTo>
                    <a:pt x="257" y="422"/>
                    <a:pt x="257" y="422"/>
                    <a:pt x="256" y="423"/>
                  </a:cubicBezTo>
                  <a:cubicBezTo>
                    <a:pt x="255" y="424"/>
                    <a:pt x="255" y="424"/>
                    <a:pt x="255" y="424"/>
                  </a:cubicBezTo>
                  <a:cubicBezTo>
                    <a:pt x="253" y="429"/>
                    <a:pt x="254" y="428"/>
                    <a:pt x="253" y="433"/>
                  </a:cubicBezTo>
                  <a:cubicBezTo>
                    <a:pt x="251" y="434"/>
                    <a:pt x="251" y="434"/>
                    <a:pt x="251" y="434"/>
                  </a:cubicBezTo>
                  <a:cubicBezTo>
                    <a:pt x="250" y="434"/>
                    <a:pt x="250" y="434"/>
                    <a:pt x="250" y="434"/>
                  </a:cubicBezTo>
                  <a:cubicBezTo>
                    <a:pt x="249" y="435"/>
                    <a:pt x="249" y="435"/>
                    <a:pt x="249" y="435"/>
                  </a:cubicBezTo>
                  <a:cubicBezTo>
                    <a:pt x="249" y="436"/>
                    <a:pt x="249" y="436"/>
                    <a:pt x="249" y="436"/>
                  </a:cubicBezTo>
                  <a:cubicBezTo>
                    <a:pt x="249" y="437"/>
                    <a:pt x="249" y="437"/>
                    <a:pt x="249" y="437"/>
                  </a:cubicBezTo>
                  <a:cubicBezTo>
                    <a:pt x="251" y="439"/>
                    <a:pt x="251" y="439"/>
                    <a:pt x="251" y="439"/>
                  </a:cubicBezTo>
                  <a:cubicBezTo>
                    <a:pt x="251" y="442"/>
                    <a:pt x="251" y="442"/>
                    <a:pt x="251" y="443"/>
                  </a:cubicBezTo>
                  <a:cubicBezTo>
                    <a:pt x="247" y="449"/>
                    <a:pt x="249" y="446"/>
                    <a:pt x="247" y="452"/>
                  </a:cubicBezTo>
                  <a:cubicBezTo>
                    <a:pt x="246" y="453"/>
                    <a:pt x="246" y="453"/>
                    <a:pt x="246" y="453"/>
                  </a:cubicBezTo>
                  <a:cubicBezTo>
                    <a:pt x="245" y="453"/>
                    <a:pt x="245" y="453"/>
                    <a:pt x="245" y="453"/>
                  </a:cubicBezTo>
                  <a:cubicBezTo>
                    <a:pt x="241" y="447"/>
                    <a:pt x="242" y="447"/>
                    <a:pt x="241" y="443"/>
                  </a:cubicBezTo>
                  <a:cubicBezTo>
                    <a:pt x="240" y="444"/>
                    <a:pt x="240" y="444"/>
                    <a:pt x="240" y="444"/>
                  </a:cubicBezTo>
                  <a:cubicBezTo>
                    <a:pt x="239" y="446"/>
                    <a:pt x="239" y="446"/>
                    <a:pt x="239" y="446"/>
                  </a:cubicBezTo>
                  <a:cubicBezTo>
                    <a:pt x="239" y="450"/>
                    <a:pt x="240" y="448"/>
                    <a:pt x="240" y="452"/>
                  </a:cubicBezTo>
                  <a:cubicBezTo>
                    <a:pt x="238" y="454"/>
                    <a:pt x="238" y="454"/>
                    <a:pt x="238" y="454"/>
                  </a:cubicBezTo>
                  <a:cubicBezTo>
                    <a:pt x="239" y="454"/>
                    <a:pt x="239" y="454"/>
                    <a:pt x="239" y="454"/>
                  </a:cubicBezTo>
                  <a:cubicBezTo>
                    <a:pt x="241" y="457"/>
                    <a:pt x="241" y="457"/>
                    <a:pt x="241" y="457"/>
                  </a:cubicBezTo>
                  <a:cubicBezTo>
                    <a:pt x="241" y="458"/>
                    <a:pt x="241" y="458"/>
                    <a:pt x="241" y="460"/>
                  </a:cubicBezTo>
                  <a:cubicBezTo>
                    <a:pt x="240" y="460"/>
                    <a:pt x="240" y="460"/>
                    <a:pt x="240" y="460"/>
                  </a:cubicBezTo>
                  <a:cubicBezTo>
                    <a:pt x="239" y="463"/>
                    <a:pt x="239" y="463"/>
                    <a:pt x="236" y="466"/>
                  </a:cubicBezTo>
                  <a:cubicBezTo>
                    <a:pt x="234" y="466"/>
                    <a:pt x="234" y="466"/>
                    <a:pt x="234" y="466"/>
                  </a:cubicBezTo>
                  <a:cubicBezTo>
                    <a:pt x="231" y="467"/>
                    <a:pt x="231" y="467"/>
                    <a:pt x="231" y="467"/>
                  </a:cubicBezTo>
                  <a:cubicBezTo>
                    <a:pt x="231" y="467"/>
                    <a:pt x="231" y="467"/>
                    <a:pt x="231" y="467"/>
                  </a:cubicBezTo>
                  <a:cubicBezTo>
                    <a:pt x="230" y="463"/>
                    <a:pt x="230" y="464"/>
                    <a:pt x="229" y="459"/>
                  </a:cubicBezTo>
                  <a:cubicBezTo>
                    <a:pt x="228" y="457"/>
                    <a:pt x="228" y="457"/>
                    <a:pt x="228" y="457"/>
                  </a:cubicBezTo>
                  <a:cubicBezTo>
                    <a:pt x="228" y="455"/>
                    <a:pt x="227" y="453"/>
                    <a:pt x="227" y="451"/>
                  </a:cubicBezTo>
                  <a:cubicBezTo>
                    <a:pt x="226" y="451"/>
                    <a:pt x="226" y="451"/>
                    <a:pt x="226" y="451"/>
                  </a:cubicBezTo>
                  <a:cubicBezTo>
                    <a:pt x="226" y="451"/>
                    <a:pt x="226" y="451"/>
                    <a:pt x="226" y="451"/>
                  </a:cubicBezTo>
                  <a:cubicBezTo>
                    <a:pt x="225" y="451"/>
                    <a:pt x="225" y="451"/>
                    <a:pt x="225" y="451"/>
                  </a:cubicBezTo>
                  <a:cubicBezTo>
                    <a:pt x="224" y="458"/>
                    <a:pt x="224" y="458"/>
                    <a:pt x="224" y="458"/>
                  </a:cubicBezTo>
                  <a:cubicBezTo>
                    <a:pt x="222" y="460"/>
                    <a:pt x="222" y="460"/>
                    <a:pt x="222" y="460"/>
                  </a:cubicBezTo>
                  <a:cubicBezTo>
                    <a:pt x="221" y="460"/>
                    <a:pt x="221" y="460"/>
                    <a:pt x="221" y="460"/>
                  </a:cubicBezTo>
                  <a:cubicBezTo>
                    <a:pt x="219" y="460"/>
                    <a:pt x="219" y="460"/>
                    <a:pt x="219" y="460"/>
                  </a:cubicBezTo>
                  <a:cubicBezTo>
                    <a:pt x="216" y="458"/>
                    <a:pt x="216" y="458"/>
                    <a:pt x="216" y="458"/>
                  </a:cubicBezTo>
                  <a:cubicBezTo>
                    <a:pt x="214" y="457"/>
                    <a:pt x="214" y="457"/>
                    <a:pt x="214" y="457"/>
                  </a:cubicBezTo>
                  <a:cubicBezTo>
                    <a:pt x="212" y="458"/>
                    <a:pt x="212" y="458"/>
                    <a:pt x="212" y="458"/>
                  </a:cubicBezTo>
                  <a:cubicBezTo>
                    <a:pt x="211" y="460"/>
                    <a:pt x="210" y="461"/>
                    <a:pt x="209" y="462"/>
                  </a:cubicBezTo>
                  <a:cubicBezTo>
                    <a:pt x="207" y="461"/>
                    <a:pt x="207" y="461"/>
                    <a:pt x="207" y="461"/>
                  </a:cubicBezTo>
                  <a:cubicBezTo>
                    <a:pt x="206" y="459"/>
                    <a:pt x="206" y="459"/>
                    <a:pt x="206" y="458"/>
                  </a:cubicBezTo>
                  <a:cubicBezTo>
                    <a:pt x="206" y="457"/>
                    <a:pt x="206" y="457"/>
                    <a:pt x="206" y="457"/>
                  </a:cubicBezTo>
                  <a:cubicBezTo>
                    <a:pt x="207" y="455"/>
                    <a:pt x="207" y="455"/>
                    <a:pt x="207" y="455"/>
                  </a:cubicBezTo>
                  <a:cubicBezTo>
                    <a:pt x="207" y="455"/>
                    <a:pt x="207" y="455"/>
                    <a:pt x="207" y="455"/>
                  </a:cubicBezTo>
                  <a:cubicBezTo>
                    <a:pt x="206" y="453"/>
                    <a:pt x="206" y="453"/>
                    <a:pt x="206" y="453"/>
                  </a:cubicBezTo>
                  <a:cubicBezTo>
                    <a:pt x="206" y="453"/>
                    <a:pt x="206" y="453"/>
                    <a:pt x="206" y="453"/>
                  </a:cubicBezTo>
                  <a:cubicBezTo>
                    <a:pt x="206" y="452"/>
                    <a:pt x="206" y="452"/>
                    <a:pt x="206" y="452"/>
                  </a:cubicBezTo>
                  <a:cubicBezTo>
                    <a:pt x="206" y="451"/>
                    <a:pt x="206" y="451"/>
                    <a:pt x="206" y="451"/>
                  </a:cubicBezTo>
                  <a:cubicBezTo>
                    <a:pt x="206" y="451"/>
                    <a:pt x="206" y="451"/>
                    <a:pt x="206" y="451"/>
                  </a:cubicBezTo>
                  <a:cubicBezTo>
                    <a:pt x="205" y="452"/>
                    <a:pt x="204" y="452"/>
                    <a:pt x="203" y="453"/>
                  </a:cubicBezTo>
                  <a:cubicBezTo>
                    <a:pt x="204" y="449"/>
                    <a:pt x="206" y="444"/>
                    <a:pt x="208" y="441"/>
                  </a:cubicBezTo>
                  <a:cubicBezTo>
                    <a:pt x="209" y="440"/>
                    <a:pt x="209" y="440"/>
                    <a:pt x="209" y="440"/>
                  </a:cubicBezTo>
                  <a:cubicBezTo>
                    <a:pt x="217" y="438"/>
                    <a:pt x="217" y="438"/>
                    <a:pt x="217" y="438"/>
                  </a:cubicBezTo>
                  <a:cubicBezTo>
                    <a:pt x="218" y="438"/>
                    <a:pt x="218" y="438"/>
                    <a:pt x="218" y="438"/>
                  </a:cubicBezTo>
                  <a:cubicBezTo>
                    <a:pt x="224" y="425"/>
                    <a:pt x="222" y="428"/>
                    <a:pt x="230" y="421"/>
                  </a:cubicBezTo>
                  <a:cubicBezTo>
                    <a:pt x="231" y="420"/>
                    <a:pt x="231" y="419"/>
                    <a:pt x="231" y="417"/>
                  </a:cubicBezTo>
                  <a:cubicBezTo>
                    <a:pt x="234" y="412"/>
                    <a:pt x="242" y="400"/>
                    <a:pt x="246" y="396"/>
                  </a:cubicBezTo>
                  <a:cubicBezTo>
                    <a:pt x="250" y="394"/>
                    <a:pt x="247" y="395"/>
                    <a:pt x="258" y="392"/>
                  </a:cubicBezTo>
                  <a:cubicBezTo>
                    <a:pt x="264" y="395"/>
                    <a:pt x="264" y="395"/>
                    <a:pt x="264" y="395"/>
                  </a:cubicBezTo>
                  <a:cubicBezTo>
                    <a:pt x="266" y="395"/>
                    <a:pt x="266" y="395"/>
                    <a:pt x="266" y="395"/>
                  </a:cubicBezTo>
                  <a:cubicBezTo>
                    <a:pt x="267" y="394"/>
                    <a:pt x="267" y="394"/>
                    <a:pt x="267" y="394"/>
                  </a:cubicBezTo>
                  <a:cubicBezTo>
                    <a:pt x="267" y="393"/>
                    <a:pt x="267" y="393"/>
                    <a:pt x="267" y="393"/>
                  </a:cubicBezTo>
                  <a:cubicBezTo>
                    <a:pt x="268" y="393"/>
                    <a:pt x="268" y="393"/>
                    <a:pt x="268" y="393"/>
                  </a:cubicBezTo>
                  <a:cubicBezTo>
                    <a:pt x="271" y="394"/>
                    <a:pt x="271" y="394"/>
                    <a:pt x="271" y="394"/>
                  </a:cubicBezTo>
                  <a:cubicBezTo>
                    <a:pt x="271" y="393"/>
                    <a:pt x="271" y="393"/>
                    <a:pt x="271" y="393"/>
                  </a:cubicBezTo>
                  <a:cubicBezTo>
                    <a:pt x="272" y="392"/>
                    <a:pt x="272" y="392"/>
                    <a:pt x="272" y="392"/>
                  </a:cubicBezTo>
                  <a:cubicBezTo>
                    <a:pt x="272" y="391"/>
                    <a:pt x="272" y="391"/>
                    <a:pt x="272" y="391"/>
                  </a:cubicBezTo>
                  <a:cubicBezTo>
                    <a:pt x="269" y="389"/>
                    <a:pt x="269" y="389"/>
                    <a:pt x="269" y="389"/>
                  </a:cubicBezTo>
                  <a:cubicBezTo>
                    <a:pt x="269" y="388"/>
                    <a:pt x="269" y="388"/>
                    <a:pt x="269" y="388"/>
                  </a:cubicBezTo>
                  <a:cubicBezTo>
                    <a:pt x="269" y="387"/>
                    <a:pt x="269" y="387"/>
                    <a:pt x="269" y="387"/>
                  </a:cubicBezTo>
                  <a:cubicBezTo>
                    <a:pt x="270" y="385"/>
                    <a:pt x="270" y="385"/>
                    <a:pt x="270" y="385"/>
                  </a:cubicBezTo>
                  <a:cubicBezTo>
                    <a:pt x="271" y="384"/>
                    <a:pt x="271" y="384"/>
                    <a:pt x="271" y="384"/>
                  </a:cubicBezTo>
                  <a:cubicBezTo>
                    <a:pt x="275" y="383"/>
                    <a:pt x="275" y="383"/>
                    <a:pt x="275" y="383"/>
                  </a:cubicBezTo>
                  <a:cubicBezTo>
                    <a:pt x="276" y="383"/>
                    <a:pt x="276" y="383"/>
                    <a:pt x="276" y="383"/>
                  </a:cubicBezTo>
                  <a:cubicBezTo>
                    <a:pt x="276" y="383"/>
                    <a:pt x="283" y="390"/>
                    <a:pt x="285" y="393"/>
                  </a:cubicBezTo>
                  <a:close/>
                  <a:moveTo>
                    <a:pt x="524" y="415"/>
                  </a:moveTo>
                  <a:cubicBezTo>
                    <a:pt x="526" y="416"/>
                    <a:pt x="526" y="416"/>
                    <a:pt x="526" y="416"/>
                  </a:cubicBezTo>
                  <a:cubicBezTo>
                    <a:pt x="528" y="415"/>
                    <a:pt x="528" y="415"/>
                    <a:pt x="528" y="415"/>
                  </a:cubicBezTo>
                  <a:cubicBezTo>
                    <a:pt x="529" y="415"/>
                    <a:pt x="529" y="415"/>
                    <a:pt x="529" y="415"/>
                  </a:cubicBezTo>
                  <a:cubicBezTo>
                    <a:pt x="531" y="417"/>
                    <a:pt x="536" y="422"/>
                    <a:pt x="536" y="422"/>
                  </a:cubicBezTo>
                  <a:cubicBezTo>
                    <a:pt x="537" y="427"/>
                    <a:pt x="536" y="427"/>
                    <a:pt x="535" y="432"/>
                  </a:cubicBezTo>
                  <a:cubicBezTo>
                    <a:pt x="533" y="435"/>
                    <a:pt x="533" y="435"/>
                    <a:pt x="533" y="438"/>
                  </a:cubicBezTo>
                  <a:cubicBezTo>
                    <a:pt x="534" y="436"/>
                    <a:pt x="537" y="432"/>
                    <a:pt x="539" y="430"/>
                  </a:cubicBezTo>
                  <a:cubicBezTo>
                    <a:pt x="542" y="430"/>
                    <a:pt x="542" y="430"/>
                    <a:pt x="542" y="430"/>
                  </a:cubicBezTo>
                  <a:cubicBezTo>
                    <a:pt x="546" y="430"/>
                    <a:pt x="546" y="430"/>
                    <a:pt x="546" y="430"/>
                  </a:cubicBezTo>
                  <a:cubicBezTo>
                    <a:pt x="552" y="427"/>
                    <a:pt x="552" y="427"/>
                    <a:pt x="552" y="427"/>
                  </a:cubicBezTo>
                  <a:cubicBezTo>
                    <a:pt x="555" y="426"/>
                    <a:pt x="554" y="426"/>
                    <a:pt x="558" y="427"/>
                  </a:cubicBezTo>
                  <a:cubicBezTo>
                    <a:pt x="560" y="428"/>
                    <a:pt x="560" y="428"/>
                    <a:pt x="560" y="428"/>
                  </a:cubicBezTo>
                  <a:cubicBezTo>
                    <a:pt x="565" y="432"/>
                    <a:pt x="563" y="431"/>
                    <a:pt x="565" y="433"/>
                  </a:cubicBezTo>
                  <a:cubicBezTo>
                    <a:pt x="566" y="435"/>
                    <a:pt x="566" y="435"/>
                    <a:pt x="566" y="435"/>
                  </a:cubicBezTo>
                  <a:cubicBezTo>
                    <a:pt x="566" y="436"/>
                    <a:pt x="566" y="436"/>
                    <a:pt x="566" y="436"/>
                  </a:cubicBezTo>
                  <a:cubicBezTo>
                    <a:pt x="565" y="437"/>
                    <a:pt x="565" y="437"/>
                    <a:pt x="565" y="437"/>
                  </a:cubicBezTo>
                  <a:cubicBezTo>
                    <a:pt x="562" y="436"/>
                    <a:pt x="564" y="436"/>
                    <a:pt x="558" y="435"/>
                  </a:cubicBezTo>
                  <a:cubicBezTo>
                    <a:pt x="557" y="435"/>
                    <a:pt x="557" y="435"/>
                    <a:pt x="557" y="435"/>
                  </a:cubicBezTo>
                  <a:cubicBezTo>
                    <a:pt x="557" y="435"/>
                    <a:pt x="557" y="435"/>
                    <a:pt x="557" y="435"/>
                  </a:cubicBezTo>
                  <a:cubicBezTo>
                    <a:pt x="556" y="435"/>
                    <a:pt x="556" y="435"/>
                    <a:pt x="556" y="435"/>
                  </a:cubicBezTo>
                  <a:cubicBezTo>
                    <a:pt x="556" y="438"/>
                    <a:pt x="556" y="438"/>
                    <a:pt x="556" y="438"/>
                  </a:cubicBezTo>
                  <a:cubicBezTo>
                    <a:pt x="557" y="438"/>
                    <a:pt x="557" y="438"/>
                    <a:pt x="557" y="438"/>
                  </a:cubicBezTo>
                  <a:cubicBezTo>
                    <a:pt x="563" y="438"/>
                    <a:pt x="563" y="438"/>
                    <a:pt x="563" y="438"/>
                  </a:cubicBezTo>
                  <a:cubicBezTo>
                    <a:pt x="580" y="445"/>
                    <a:pt x="580" y="445"/>
                    <a:pt x="580" y="445"/>
                  </a:cubicBezTo>
                  <a:cubicBezTo>
                    <a:pt x="581" y="447"/>
                    <a:pt x="581" y="447"/>
                    <a:pt x="581" y="447"/>
                  </a:cubicBezTo>
                  <a:cubicBezTo>
                    <a:pt x="581" y="448"/>
                    <a:pt x="581" y="448"/>
                    <a:pt x="581" y="448"/>
                  </a:cubicBezTo>
                  <a:cubicBezTo>
                    <a:pt x="580" y="449"/>
                    <a:pt x="580" y="449"/>
                    <a:pt x="579" y="450"/>
                  </a:cubicBezTo>
                  <a:cubicBezTo>
                    <a:pt x="569" y="452"/>
                    <a:pt x="569" y="452"/>
                    <a:pt x="569" y="452"/>
                  </a:cubicBezTo>
                  <a:cubicBezTo>
                    <a:pt x="562" y="450"/>
                    <a:pt x="564" y="451"/>
                    <a:pt x="558" y="448"/>
                  </a:cubicBezTo>
                  <a:cubicBezTo>
                    <a:pt x="556" y="449"/>
                    <a:pt x="556" y="449"/>
                    <a:pt x="556" y="449"/>
                  </a:cubicBezTo>
                  <a:cubicBezTo>
                    <a:pt x="558" y="452"/>
                    <a:pt x="558" y="452"/>
                    <a:pt x="558" y="452"/>
                  </a:cubicBezTo>
                  <a:cubicBezTo>
                    <a:pt x="561" y="452"/>
                    <a:pt x="561" y="452"/>
                    <a:pt x="561" y="452"/>
                  </a:cubicBezTo>
                  <a:cubicBezTo>
                    <a:pt x="563" y="454"/>
                    <a:pt x="563" y="454"/>
                    <a:pt x="563" y="454"/>
                  </a:cubicBezTo>
                  <a:cubicBezTo>
                    <a:pt x="564" y="455"/>
                    <a:pt x="564" y="455"/>
                    <a:pt x="564" y="455"/>
                  </a:cubicBezTo>
                  <a:cubicBezTo>
                    <a:pt x="569" y="457"/>
                    <a:pt x="569" y="457"/>
                    <a:pt x="569" y="457"/>
                  </a:cubicBezTo>
                  <a:cubicBezTo>
                    <a:pt x="571" y="458"/>
                    <a:pt x="571" y="458"/>
                    <a:pt x="572" y="460"/>
                  </a:cubicBezTo>
                  <a:cubicBezTo>
                    <a:pt x="573" y="461"/>
                    <a:pt x="573" y="461"/>
                    <a:pt x="573" y="461"/>
                  </a:cubicBezTo>
                  <a:cubicBezTo>
                    <a:pt x="575" y="463"/>
                    <a:pt x="575" y="463"/>
                    <a:pt x="575" y="463"/>
                  </a:cubicBezTo>
                  <a:cubicBezTo>
                    <a:pt x="576" y="466"/>
                    <a:pt x="576" y="466"/>
                    <a:pt x="576" y="466"/>
                  </a:cubicBezTo>
                  <a:cubicBezTo>
                    <a:pt x="576" y="466"/>
                    <a:pt x="576" y="466"/>
                    <a:pt x="576" y="466"/>
                  </a:cubicBezTo>
                  <a:cubicBezTo>
                    <a:pt x="578" y="466"/>
                    <a:pt x="578" y="466"/>
                    <a:pt x="578" y="466"/>
                  </a:cubicBezTo>
                  <a:cubicBezTo>
                    <a:pt x="580" y="468"/>
                    <a:pt x="580" y="468"/>
                    <a:pt x="581" y="470"/>
                  </a:cubicBezTo>
                  <a:cubicBezTo>
                    <a:pt x="581" y="471"/>
                    <a:pt x="581" y="471"/>
                    <a:pt x="581" y="471"/>
                  </a:cubicBezTo>
                  <a:cubicBezTo>
                    <a:pt x="580" y="473"/>
                    <a:pt x="581" y="472"/>
                    <a:pt x="579" y="475"/>
                  </a:cubicBezTo>
                  <a:cubicBezTo>
                    <a:pt x="576" y="478"/>
                    <a:pt x="576" y="478"/>
                    <a:pt x="576" y="478"/>
                  </a:cubicBezTo>
                  <a:cubicBezTo>
                    <a:pt x="576" y="479"/>
                    <a:pt x="576" y="479"/>
                    <a:pt x="576" y="479"/>
                  </a:cubicBezTo>
                  <a:cubicBezTo>
                    <a:pt x="580" y="479"/>
                    <a:pt x="580" y="479"/>
                    <a:pt x="580" y="479"/>
                  </a:cubicBezTo>
                  <a:cubicBezTo>
                    <a:pt x="580" y="479"/>
                    <a:pt x="580" y="479"/>
                    <a:pt x="580" y="479"/>
                  </a:cubicBezTo>
                  <a:cubicBezTo>
                    <a:pt x="584" y="484"/>
                    <a:pt x="584" y="484"/>
                    <a:pt x="584" y="484"/>
                  </a:cubicBezTo>
                  <a:cubicBezTo>
                    <a:pt x="585" y="484"/>
                    <a:pt x="585" y="484"/>
                    <a:pt x="585" y="484"/>
                  </a:cubicBezTo>
                  <a:cubicBezTo>
                    <a:pt x="585" y="483"/>
                    <a:pt x="585" y="483"/>
                    <a:pt x="585" y="483"/>
                  </a:cubicBezTo>
                  <a:cubicBezTo>
                    <a:pt x="586" y="482"/>
                    <a:pt x="586" y="482"/>
                    <a:pt x="586" y="482"/>
                  </a:cubicBezTo>
                  <a:cubicBezTo>
                    <a:pt x="585" y="480"/>
                    <a:pt x="586" y="481"/>
                    <a:pt x="585" y="478"/>
                  </a:cubicBezTo>
                  <a:cubicBezTo>
                    <a:pt x="585" y="476"/>
                    <a:pt x="585" y="476"/>
                    <a:pt x="585" y="476"/>
                  </a:cubicBezTo>
                  <a:cubicBezTo>
                    <a:pt x="586" y="475"/>
                    <a:pt x="586" y="475"/>
                    <a:pt x="586" y="475"/>
                  </a:cubicBezTo>
                  <a:cubicBezTo>
                    <a:pt x="587" y="475"/>
                    <a:pt x="587" y="475"/>
                    <a:pt x="587" y="475"/>
                  </a:cubicBezTo>
                  <a:cubicBezTo>
                    <a:pt x="587" y="475"/>
                    <a:pt x="587" y="475"/>
                    <a:pt x="587" y="475"/>
                  </a:cubicBezTo>
                  <a:cubicBezTo>
                    <a:pt x="588" y="475"/>
                    <a:pt x="588" y="475"/>
                    <a:pt x="588" y="475"/>
                  </a:cubicBezTo>
                  <a:cubicBezTo>
                    <a:pt x="592" y="481"/>
                    <a:pt x="592" y="481"/>
                    <a:pt x="592" y="481"/>
                  </a:cubicBezTo>
                  <a:cubicBezTo>
                    <a:pt x="598" y="478"/>
                    <a:pt x="598" y="478"/>
                    <a:pt x="598" y="478"/>
                  </a:cubicBezTo>
                  <a:cubicBezTo>
                    <a:pt x="599" y="480"/>
                    <a:pt x="599" y="480"/>
                    <a:pt x="599" y="480"/>
                  </a:cubicBezTo>
                  <a:cubicBezTo>
                    <a:pt x="599" y="482"/>
                    <a:pt x="599" y="482"/>
                    <a:pt x="599" y="482"/>
                  </a:cubicBezTo>
                  <a:cubicBezTo>
                    <a:pt x="600" y="483"/>
                    <a:pt x="600" y="483"/>
                    <a:pt x="600" y="483"/>
                  </a:cubicBezTo>
                  <a:cubicBezTo>
                    <a:pt x="602" y="478"/>
                    <a:pt x="602" y="478"/>
                    <a:pt x="602" y="478"/>
                  </a:cubicBezTo>
                  <a:cubicBezTo>
                    <a:pt x="603" y="477"/>
                    <a:pt x="603" y="477"/>
                    <a:pt x="603" y="477"/>
                  </a:cubicBezTo>
                  <a:cubicBezTo>
                    <a:pt x="608" y="482"/>
                    <a:pt x="608" y="482"/>
                    <a:pt x="608" y="482"/>
                  </a:cubicBezTo>
                  <a:cubicBezTo>
                    <a:pt x="611" y="483"/>
                    <a:pt x="611" y="483"/>
                    <a:pt x="611" y="483"/>
                  </a:cubicBezTo>
                  <a:cubicBezTo>
                    <a:pt x="612" y="485"/>
                    <a:pt x="612" y="484"/>
                    <a:pt x="614" y="486"/>
                  </a:cubicBezTo>
                  <a:cubicBezTo>
                    <a:pt x="618" y="487"/>
                    <a:pt x="618" y="487"/>
                    <a:pt x="618" y="487"/>
                  </a:cubicBezTo>
                  <a:cubicBezTo>
                    <a:pt x="618" y="484"/>
                    <a:pt x="618" y="484"/>
                    <a:pt x="618" y="484"/>
                  </a:cubicBezTo>
                  <a:cubicBezTo>
                    <a:pt x="616" y="482"/>
                    <a:pt x="616" y="482"/>
                    <a:pt x="616" y="482"/>
                  </a:cubicBezTo>
                  <a:cubicBezTo>
                    <a:pt x="617" y="481"/>
                    <a:pt x="617" y="481"/>
                    <a:pt x="617" y="481"/>
                  </a:cubicBezTo>
                  <a:cubicBezTo>
                    <a:pt x="622" y="478"/>
                    <a:pt x="622" y="478"/>
                    <a:pt x="622" y="478"/>
                  </a:cubicBezTo>
                  <a:cubicBezTo>
                    <a:pt x="624" y="479"/>
                    <a:pt x="624" y="479"/>
                    <a:pt x="624" y="479"/>
                  </a:cubicBezTo>
                  <a:cubicBezTo>
                    <a:pt x="629" y="475"/>
                    <a:pt x="629" y="475"/>
                    <a:pt x="629" y="475"/>
                  </a:cubicBezTo>
                  <a:cubicBezTo>
                    <a:pt x="632" y="475"/>
                    <a:pt x="631" y="475"/>
                    <a:pt x="633" y="475"/>
                  </a:cubicBezTo>
                  <a:cubicBezTo>
                    <a:pt x="635" y="473"/>
                    <a:pt x="638" y="470"/>
                    <a:pt x="639" y="469"/>
                  </a:cubicBezTo>
                  <a:cubicBezTo>
                    <a:pt x="640" y="467"/>
                    <a:pt x="640" y="467"/>
                    <a:pt x="640" y="467"/>
                  </a:cubicBezTo>
                  <a:cubicBezTo>
                    <a:pt x="642" y="468"/>
                    <a:pt x="642" y="468"/>
                    <a:pt x="642" y="468"/>
                  </a:cubicBezTo>
                  <a:cubicBezTo>
                    <a:pt x="648" y="470"/>
                    <a:pt x="648" y="470"/>
                    <a:pt x="648" y="470"/>
                  </a:cubicBezTo>
                  <a:cubicBezTo>
                    <a:pt x="650" y="470"/>
                    <a:pt x="650" y="470"/>
                    <a:pt x="650" y="470"/>
                  </a:cubicBezTo>
                  <a:cubicBezTo>
                    <a:pt x="657" y="467"/>
                    <a:pt x="655" y="468"/>
                    <a:pt x="658" y="467"/>
                  </a:cubicBezTo>
                  <a:cubicBezTo>
                    <a:pt x="663" y="467"/>
                    <a:pt x="669" y="469"/>
                    <a:pt x="672" y="471"/>
                  </a:cubicBezTo>
                  <a:cubicBezTo>
                    <a:pt x="671" y="474"/>
                    <a:pt x="671" y="474"/>
                    <a:pt x="671" y="474"/>
                  </a:cubicBezTo>
                  <a:cubicBezTo>
                    <a:pt x="671" y="474"/>
                    <a:pt x="671" y="474"/>
                    <a:pt x="671" y="474"/>
                  </a:cubicBezTo>
                  <a:cubicBezTo>
                    <a:pt x="672" y="475"/>
                    <a:pt x="672" y="475"/>
                    <a:pt x="672" y="475"/>
                  </a:cubicBezTo>
                  <a:cubicBezTo>
                    <a:pt x="673" y="475"/>
                    <a:pt x="673" y="475"/>
                    <a:pt x="673" y="475"/>
                  </a:cubicBezTo>
                  <a:cubicBezTo>
                    <a:pt x="680" y="475"/>
                    <a:pt x="679" y="476"/>
                    <a:pt x="681" y="476"/>
                  </a:cubicBezTo>
                  <a:cubicBezTo>
                    <a:pt x="682" y="477"/>
                    <a:pt x="683" y="478"/>
                    <a:pt x="683" y="479"/>
                  </a:cubicBezTo>
                  <a:cubicBezTo>
                    <a:pt x="683" y="480"/>
                    <a:pt x="683" y="480"/>
                    <a:pt x="683" y="480"/>
                  </a:cubicBezTo>
                  <a:cubicBezTo>
                    <a:pt x="681" y="482"/>
                    <a:pt x="681" y="482"/>
                    <a:pt x="681" y="482"/>
                  </a:cubicBezTo>
                  <a:cubicBezTo>
                    <a:pt x="682" y="483"/>
                    <a:pt x="682" y="483"/>
                    <a:pt x="682" y="483"/>
                  </a:cubicBezTo>
                  <a:cubicBezTo>
                    <a:pt x="683" y="483"/>
                    <a:pt x="682" y="483"/>
                    <a:pt x="687" y="484"/>
                  </a:cubicBezTo>
                  <a:cubicBezTo>
                    <a:pt x="688" y="484"/>
                    <a:pt x="688" y="484"/>
                    <a:pt x="688" y="484"/>
                  </a:cubicBezTo>
                  <a:cubicBezTo>
                    <a:pt x="689" y="487"/>
                    <a:pt x="690" y="490"/>
                    <a:pt x="690" y="493"/>
                  </a:cubicBezTo>
                  <a:cubicBezTo>
                    <a:pt x="689" y="495"/>
                    <a:pt x="689" y="495"/>
                    <a:pt x="689" y="495"/>
                  </a:cubicBezTo>
                  <a:cubicBezTo>
                    <a:pt x="684" y="500"/>
                    <a:pt x="686" y="498"/>
                    <a:pt x="680" y="502"/>
                  </a:cubicBezTo>
                  <a:cubicBezTo>
                    <a:pt x="680" y="502"/>
                    <a:pt x="680" y="502"/>
                    <a:pt x="680" y="502"/>
                  </a:cubicBezTo>
                  <a:cubicBezTo>
                    <a:pt x="682" y="504"/>
                    <a:pt x="682" y="504"/>
                    <a:pt x="682" y="504"/>
                  </a:cubicBezTo>
                  <a:cubicBezTo>
                    <a:pt x="683" y="504"/>
                    <a:pt x="683" y="504"/>
                    <a:pt x="683" y="504"/>
                  </a:cubicBezTo>
                  <a:cubicBezTo>
                    <a:pt x="684" y="504"/>
                    <a:pt x="684" y="504"/>
                    <a:pt x="684" y="504"/>
                  </a:cubicBezTo>
                  <a:cubicBezTo>
                    <a:pt x="688" y="503"/>
                    <a:pt x="688" y="503"/>
                    <a:pt x="688" y="503"/>
                  </a:cubicBezTo>
                  <a:cubicBezTo>
                    <a:pt x="688" y="503"/>
                    <a:pt x="688" y="503"/>
                    <a:pt x="688" y="503"/>
                  </a:cubicBezTo>
                  <a:cubicBezTo>
                    <a:pt x="690" y="504"/>
                    <a:pt x="690" y="504"/>
                    <a:pt x="690" y="504"/>
                  </a:cubicBezTo>
                  <a:cubicBezTo>
                    <a:pt x="691" y="506"/>
                    <a:pt x="690" y="505"/>
                    <a:pt x="691" y="507"/>
                  </a:cubicBezTo>
                  <a:cubicBezTo>
                    <a:pt x="690" y="509"/>
                    <a:pt x="690" y="509"/>
                    <a:pt x="690" y="509"/>
                  </a:cubicBezTo>
                  <a:cubicBezTo>
                    <a:pt x="685" y="511"/>
                    <a:pt x="685" y="511"/>
                    <a:pt x="685" y="511"/>
                  </a:cubicBezTo>
                  <a:cubicBezTo>
                    <a:pt x="684" y="510"/>
                    <a:pt x="683" y="509"/>
                    <a:pt x="681" y="508"/>
                  </a:cubicBezTo>
                  <a:cubicBezTo>
                    <a:pt x="681" y="508"/>
                    <a:pt x="681" y="508"/>
                    <a:pt x="681" y="508"/>
                  </a:cubicBezTo>
                  <a:cubicBezTo>
                    <a:pt x="681" y="509"/>
                    <a:pt x="681" y="509"/>
                    <a:pt x="681" y="509"/>
                  </a:cubicBezTo>
                  <a:cubicBezTo>
                    <a:pt x="682" y="511"/>
                    <a:pt x="682" y="511"/>
                    <a:pt x="682" y="511"/>
                  </a:cubicBezTo>
                  <a:cubicBezTo>
                    <a:pt x="683" y="513"/>
                    <a:pt x="683" y="513"/>
                    <a:pt x="683" y="513"/>
                  </a:cubicBezTo>
                  <a:cubicBezTo>
                    <a:pt x="682" y="513"/>
                    <a:pt x="682" y="513"/>
                    <a:pt x="682" y="513"/>
                  </a:cubicBezTo>
                  <a:cubicBezTo>
                    <a:pt x="682" y="514"/>
                    <a:pt x="682" y="517"/>
                    <a:pt x="682" y="522"/>
                  </a:cubicBezTo>
                  <a:cubicBezTo>
                    <a:pt x="681" y="522"/>
                    <a:pt x="681" y="522"/>
                    <a:pt x="681" y="522"/>
                  </a:cubicBezTo>
                  <a:cubicBezTo>
                    <a:pt x="671" y="522"/>
                    <a:pt x="671" y="522"/>
                    <a:pt x="671" y="522"/>
                  </a:cubicBezTo>
                  <a:cubicBezTo>
                    <a:pt x="669" y="523"/>
                    <a:pt x="668" y="524"/>
                    <a:pt x="664" y="526"/>
                  </a:cubicBezTo>
                  <a:cubicBezTo>
                    <a:pt x="663" y="526"/>
                    <a:pt x="663" y="526"/>
                    <a:pt x="663" y="526"/>
                  </a:cubicBezTo>
                  <a:cubicBezTo>
                    <a:pt x="661" y="526"/>
                    <a:pt x="659" y="525"/>
                    <a:pt x="657" y="524"/>
                  </a:cubicBezTo>
                  <a:cubicBezTo>
                    <a:pt x="655" y="524"/>
                    <a:pt x="655" y="524"/>
                    <a:pt x="655" y="524"/>
                  </a:cubicBezTo>
                  <a:cubicBezTo>
                    <a:pt x="654" y="524"/>
                    <a:pt x="654" y="524"/>
                    <a:pt x="654" y="524"/>
                  </a:cubicBezTo>
                  <a:cubicBezTo>
                    <a:pt x="652" y="522"/>
                    <a:pt x="652" y="522"/>
                    <a:pt x="652" y="522"/>
                  </a:cubicBezTo>
                  <a:cubicBezTo>
                    <a:pt x="650" y="520"/>
                    <a:pt x="650" y="519"/>
                    <a:pt x="650" y="517"/>
                  </a:cubicBezTo>
                  <a:cubicBezTo>
                    <a:pt x="650" y="515"/>
                    <a:pt x="650" y="513"/>
                    <a:pt x="650" y="512"/>
                  </a:cubicBezTo>
                  <a:cubicBezTo>
                    <a:pt x="649" y="512"/>
                    <a:pt x="649" y="512"/>
                    <a:pt x="649" y="512"/>
                  </a:cubicBezTo>
                  <a:cubicBezTo>
                    <a:pt x="648" y="511"/>
                    <a:pt x="647" y="510"/>
                    <a:pt x="646" y="509"/>
                  </a:cubicBezTo>
                  <a:cubicBezTo>
                    <a:pt x="645" y="508"/>
                    <a:pt x="645" y="508"/>
                    <a:pt x="645" y="508"/>
                  </a:cubicBezTo>
                  <a:cubicBezTo>
                    <a:pt x="645" y="509"/>
                    <a:pt x="645" y="509"/>
                    <a:pt x="645" y="509"/>
                  </a:cubicBezTo>
                  <a:cubicBezTo>
                    <a:pt x="645" y="510"/>
                    <a:pt x="645" y="510"/>
                    <a:pt x="645" y="511"/>
                  </a:cubicBezTo>
                  <a:cubicBezTo>
                    <a:pt x="647" y="512"/>
                    <a:pt x="647" y="512"/>
                    <a:pt x="647" y="512"/>
                  </a:cubicBezTo>
                  <a:cubicBezTo>
                    <a:pt x="647" y="514"/>
                    <a:pt x="647" y="514"/>
                    <a:pt x="647" y="514"/>
                  </a:cubicBezTo>
                  <a:cubicBezTo>
                    <a:pt x="646" y="519"/>
                    <a:pt x="647" y="518"/>
                    <a:pt x="645" y="522"/>
                  </a:cubicBezTo>
                  <a:cubicBezTo>
                    <a:pt x="644" y="522"/>
                    <a:pt x="644" y="522"/>
                    <a:pt x="644" y="522"/>
                  </a:cubicBezTo>
                  <a:cubicBezTo>
                    <a:pt x="641" y="522"/>
                    <a:pt x="641" y="522"/>
                    <a:pt x="641" y="522"/>
                  </a:cubicBezTo>
                  <a:cubicBezTo>
                    <a:pt x="637" y="525"/>
                    <a:pt x="637" y="525"/>
                    <a:pt x="637" y="525"/>
                  </a:cubicBezTo>
                  <a:cubicBezTo>
                    <a:pt x="635" y="525"/>
                    <a:pt x="635" y="525"/>
                    <a:pt x="635" y="525"/>
                  </a:cubicBezTo>
                  <a:cubicBezTo>
                    <a:pt x="632" y="524"/>
                    <a:pt x="632" y="524"/>
                    <a:pt x="632" y="524"/>
                  </a:cubicBezTo>
                  <a:cubicBezTo>
                    <a:pt x="630" y="523"/>
                    <a:pt x="630" y="523"/>
                    <a:pt x="630" y="523"/>
                  </a:cubicBezTo>
                  <a:cubicBezTo>
                    <a:pt x="629" y="522"/>
                    <a:pt x="630" y="523"/>
                    <a:pt x="628" y="521"/>
                  </a:cubicBezTo>
                  <a:cubicBezTo>
                    <a:pt x="628" y="521"/>
                    <a:pt x="628" y="521"/>
                    <a:pt x="628" y="521"/>
                  </a:cubicBezTo>
                  <a:cubicBezTo>
                    <a:pt x="627" y="524"/>
                    <a:pt x="627" y="524"/>
                    <a:pt x="627" y="524"/>
                  </a:cubicBezTo>
                  <a:cubicBezTo>
                    <a:pt x="627" y="524"/>
                    <a:pt x="627" y="524"/>
                    <a:pt x="627" y="524"/>
                  </a:cubicBezTo>
                  <a:cubicBezTo>
                    <a:pt x="626" y="524"/>
                    <a:pt x="626" y="524"/>
                    <a:pt x="626" y="524"/>
                  </a:cubicBezTo>
                  <a:cubicBezTo>
                    <a:pt x="625" y="523"/>
                    <a:pt x="625" y="523"/>
                    <a:pt x="625" y="523"/>
                  </a:cubicBezTo>
                  <a:cubicBezTo>
                    <a:pt x="623" y="521"/>
                    <a:pt x="623" y="521"/>
                    <a:pt x="623" y="521"/>
                  </a:cubicBezTo>
                  <a:cubicBezTo>
                    <a:pt x="623" y="521"/>
                    <a:pt x="623" y="521"/>
                    <a:pt x="623" y="521"/>
                  </a:cubicBezTo>
                  <a:cubicBezTo>
                    <a:pt x="623" y="523"/>
                    <a:pt x="623" y="522"/>
                    <a:pt x="623" y="523"/>
                  </a:cubicBezTo>
                  <a:cubicBezTo>
                    <a:pt x="622" y="524"/>
                    <a:pt x="622" y="524"/>
                    <a:pt x="622" y="524"/>
                  </a:cubicBezTo>
                  <a:cubicBezTo>
                    <a:pt x="619" y="525"/>
                    <a:pt x="619" y="525"/>
                    <a:pt x="619" y="525"/>
                  </a:cubicBezTo>
                  <a:cubicBezTo>
                    <a:pt x="618" y="525"/>
                    <a:pt x="618" y="525"/>
                    <a:pt x="618" y="525"/>
                  </a:cubicBezTo>
                  <a:cubicBezTo>
                    <a:pt x="616" y="524"/>
                    <a:pt x="616" y="524"/>
                    <a:pt x="616" y="524"/>
                  </a:cubicBezTo>
                  <a:cubicBezTo>
                    <a:pt x="615" y="524"/>
                    <a:pt x="615" y="524"/>
                    <a:pt x="615" y="524"/>
                  </a:cubicBezTo>
                  <a:cubicBezTo>
                    <a:pt x="613" y="525"/>
                    <a:pt x="613" y="525"/>
                    <a:pt x="613" y="525"/>
                  </a:cubicBezTo>
                  <a:cubicBezTo>
                    <a:pt x="610" y="523"/>
                    <a:pt x="610" y="523"/>
                    <a:pt x="610" y="523"/>
                  </a:cubicBezTo>
                  <a:cubicBezTo>
                    <a:pt x="609" y="523"/>
                    <a:pt x="609" y="523"/>
                    <a:pt x="609" y="523"/>
                  </a:cubicBezTo>
                  <a:cubicBezTo>
                    <a:pt x="610" y="526"/>
                    <a:pt x="610" y="526"/>
                    <a:pt x="610" y="526"/>
                  </a:cubicBezTo>
                  <a:cubicBezTo>
                    <a:pt x="608" y="526"/>
                    <a:pt x="608" y="526"/>
                    <a:pt x="608" y="526"/>
                  </a:cubicBezTo>
                  <a:cubicBezTo>
                    <a:pt x="606" y="526"/>
                    <a:pt x="607" y="526"/>
                    <a:pt x="602" y="525"/>
                  </a:cubicBezTo>
                  <a:cubicBezTo>
                    <a:pt x="599" y="526"/>
                    <a:pt x="599" y="526"/>
                    <a:pt x="599" y="526"/>
                  </a:cubicBezTo>
                  <a:cubicBezTo>
                    <a:pt x="594" y="525"/>
                    <a:pt x="596" y="526"/>
                    <a:pt x="590" y="525"/>
                  </a:cubicBezTo>
                  <a:cubicBezTo>
                    <a:pt x="589" y="525"/>
                    <a:pt x="589" y="525"/>
                    <a:pt x="589" y="525"/>
                  </a:cubicBezTo>
                  <a:cubicBezTo>
                    <a:pt x="588" y="523"/>
                    <a:pt x="588" y="523"/>
                    <a:pt x="588" y="523"/>
                  </a:cubicBezTo>
                  <a:cubicBezTo>
                    <a:pt x="588" y="520"/>
                    <a:pt x="590" y="517"/>
                    <a:pt x="591" y="513"/>
                  </a:cubicBezTo>
                  <a:cubicBezTo>
                    <a:pt x="590" y="512"/>
                    <a:pt x="590" y="512"/>
                    <a:pt x="590" y="512"/>
                  </a:cubicBezTo>
                  <a:cubicBezTo>
                    <a:pt x="589" y="511"/>
                    <a:pt x="589" y="511"/>
                    <a:pt x="589" y="511"/>
                  </a:cubicBezTo>
                  <a:cubicBezTo>
                    <a:pt x="589" y="511"/>
                    <a:pt x="589" y="511"/>
                    <a:pt x="589" y="511"/>
                  </a:cubicBezTo>
                  <a:cubicBezTo>
                    <a:pt x="587" y="512"/>
                    <a:pt x="587" y="512"/>
                    <a:pt x="587" y="512"/>
                  </a:cubicBezTo>
                  <a:cubicBezTo>
                    <a:pt x="586" y="516"/>
                    <a:pt x="586" y="516"/>
                    <a:pt x="586" y="516"/>
                  </a:cubicBezTo>
                  <a:cubicBezTo>
                    <a:pt x="585" y="517"/>
                    <a:pt x="585" y="517"/>
                    <a:pt x="585" y="517"/>
                  </a:cubicBezTo>
                  <a:cubicBezTo>
                    <a:pt x="585" y="516"/>
                    <a:pt x="585" y="516"/>
                    <a:pt x="585" y="516"/>
                  </a:cubicBezTo>
                  <a:cubicBezTo>
                    <a:pt x="584" y="514"/>
                    <a:pt x="584" y="514"/>
                    <a:pt x="584" y="513"/>
                  </a:cubicBezTo>
                  <a:cubicBezTo>
                    <a:pt x="584" y="513"/>
                    <a:pt x="584" y="513"/>
                    <a:pt x="584" y="513"/>
                  </a:cubicBezTo>
                  <a:cubicBezTo>
                    <a:pt x="583" y="514"/>
                    <a:pt x="583" y="514"/>
                    <a:pt x="583" y="514"/>
                  </a:cubicBezTo>
                  <a:cubicBezTo>
                    <a:pt x="583" y="515"/>
                    <a:pt x="583" y="515"/>
                    <a:pt x="583" y="515"/>
                  </a:cubicBezTo>
                  <a:cubicBezTo>
                    <a:pt x="582" y="515"/>
                    <a:pt x="582" y="515"/>
                    <a:pt x="582" y="515"/>
                  </a:cubicBezTo>
                  <a:cubicBezTo>
                    <a:pt x="581" y="515"/>
                    <a:pt x="581" y="515"/>
                    <a:pt x="581" y="515"/>
                  </a:cubicBezTo>
                  <a:cubicBezTo>
                    <a:pt x="581" y="515"/>
                    <a:pt x="581" y="515"/>
                    <a:pt x="581" y="515"/>
                  </a:cubicBezTo>
                  <a:cubicBezTo>
                    <a:pt x="581" y="518"/>
                    <a:pt x="581" y="518"/>
                    <a:pt x="581" y="519"/>
                  </a:cubicBezTo>
                  <a:cubicBezTo>
                    <a:pt x="581" y="521"/>
                    <a:pt x="581" y="521"/>
                    <a:pt x="581" y="521"/>
                  </a:cubicBezTo>
                  <a:cubicBezTo>
                    <a:pt x="578" y="522"/>
                    <a:pt x="578" y="522"/>
                    <a:pt x="578" y="522"/>
                  </a:cubicBezTo>
                  <a:cubicBezTo>
                    <a:pt x="577" y="523"/>
                    <a:pt x="577" y="523"/>
                    <a:pt x="577" y="523"/>
                  </a:cubicBezTo>
                  <a:cubicBezTo>
                    <a:pt x="574" y="523"/>
                    <a:pt x="574" y="523"/>
                    <a:pt x="574" y="523"/>
                  </a:cubicBezTo>
                  <a:cubicBezTo>
                    <a:pt x="572" y="523"/>
                    <a:pt x="573" y="523"/>
                    <a:pt x="568" y="521"/>
                  </a:cubicBezTo>
                  <a:cubicBezTo>
                    <a:pt x="566" y="520"/>
                    <a:pt x="566" y="520"/>
                    <a:pt x="566" y="520"/>
                  </a:cubicBezTo>
                  <a:cubicBezTo>
                    <a:pt x="563" y="517"/>
                    <a:pt x="563" y="517"/>
                    <a:pt x="563" y="517"/>
                  </a:cubicBezTo>
                  <a:cubicBezTo>
                    <a:pt x="561" y="516"/>
                    <a:pt x="561" y="516"/>
                    <a:pt x="561" y="516"/>
                  </a:cubicBezTo>
                  <a:cubicBezTo>
                    <a:pt x="561" y="515"/>
                    <a:pt x="561" y="515"/>
                    <a:pt x="561" y="515"/>
                  </a:cubicBezTo>
                  <a:cubicBezTo>
                    <a:pt x="562" y="512"/>
                    <a:pt x="562" y="512"/>
                    <a:pt x="562" y="512"/>
                  </a:cubicBezTo>
                  <a:cubicBezTo>
                    <a:pt x="562" y="512"/>
                    <a:pt x="562" y="512"/>
                    <a:pt x="562" y="512"/>
                  </a:cubicBezTo>
                  <a:cubicBezTo>
                    <a:pt x="560" y="515"/>
                    <a:pt x="560" y="515"/>
                    <a:pt x="560" y="515"/>
                  </a:cubicBezTo>
                  <a:cubicBezTo>
                    <a:pt x="559" y="516"/>
                    <a:pt x="559" y="516"/>
                    <a:pt x="559" y="516"/>
                  </a:cubicBezTo>
                  <a:cubicBezTo>
                    <a:pt x="560" y="519"/>
                    <a:pt x="560" y="519"/>
                    <a:pt x="560" y="519"/>
                  </a:cubicBezTo>
                  <a:cubicBezTo>
                    <a:pt x="559" y="519"/>
                    <a:pt x="559" y="519"/>
                    <a:pt x="559" y="519"/>
                  </a:cubicBezTo>
                  <a:cubicBezTo>
                    <a:pt x="557" y="518"/>
                    <a:pt x="557" y="518"/>
                    <a:pt x="557" y="518"/>
                  </a:cubicBezTo>
                  <a:cubicBezTo>
                    <a:pt x="555" y="519"/>
                    <a:pt x="555" y="519"/>
                    <a:pt x="555" y="519"/>
                  </a:cubicBezTo>
                  <a:cubicBezTo>
                    <a:pt x="555" y="519"/>
                    <a:pt x="555" y="519"/>
                    <a:pt x="555" y="519"/>
                  </a:cubicBezTo>
                  <a:cubicBezTo>
                    <a:pt x="554" y="517"/>
                    <a:pt x="554" y="517"/>
                    <a:pt x="554" y="517"/>
                  </a:cubicBezTo>
                  <a:cubicBezTo>
                    <a:pt x="551" y="515"/>
                    <a:pt x="551" y="515"/>
                    <a:pt x="551" y="515"/>
                  </a:cubicBezTo>
                  <a:cubicBezTo>
                    <a:pt x="549" y="511"/>
                    <a:pt x="549" y="506"/>
                    <a:pt x="548" y="502"/>
                  </a:cubicBezTo>
                  <a:cubicBezTo>
                    <a:pt x="548" y="501"/>
                    <a:pt x="548" y="501"/>
                    <a:pt x="548" y="501"/>
                  </a:cubicBezTo>
                  <a:cubicBezTo>
                    <a:pt x="549" y="499"/>
                    <a:pt x="549" y="499"/>
                    <a:pt x="549" y="499"/>
                  </a:cubicBezTo>
                  <a:cubicBezTo>
                    <a:pt x="549" y="498"/>
                    <a:pt x="549" y="498"/>
                    <a:pt x="549" y="498"/>
                  </a:cubicBezTo>
                  <a:cubicBezTo>
                    <a:pt x="547" y="495"/>
                    <a:pt x="548" y="496"/>
                    <a:pt x="546" y="494"/>
                  </a:cubicBezTo>
                  <a:cubicBezTo>
                    <a:pt x="544" y="487"/>
                    <a:pt x="546" y="483"/>
                    <a:pt x="549" y="477"/>
                  </a:cubicBezTo>
                  <a:cubicBezTo>
                    <a:pt x="551" y="469"/>
                    <a:pt x="544" y="461"/>
                    <a:pt x="538" y="442"/>
                  </a:cubicBezTo>
                  <a:cubicBezTo>
                    <a:pt x="536" y="442"/>
                    <a:pt x="536" y="442"/>
                    <a:pt x="536" y="442"/>
                  </a:cubicBezTo>
                  <a:cubicBezTo>
                    <a:pt x="535" y="442"/>
                    <a:pt x="535" y="442"/>
                    <a:pt x="535" y="442"/>
                  </a:cubicBezTo>
                  <a:cubicBezTo>
                    <a:pt x="533" y="444"/>
                    <a:pt x="533" y="444"/>
                    <a:pt x="531" y="446"/>
                  </a:cubicBezTo>
                  <a:cubicBezTo>
                    <a:pt x="531" y="446"/>
                    <a:pt x="531" y="446"/>
                    <a:pt x="531" y="446"/>
                  </a:cubicBezTo>
                  <a:cubicBezTo>
                    <a:pt x="528" y="446"/>
                    <a:pt x="524" y="446"/>
                    <a:pt x="521" y="445"/>
                  </a:cubicBezTo>
                  <a:cubicBezTo>
                    <a:pt x="519" y="445"/>
                    <a:pt x="519" y="445"/>
                    <a:pt x="519" y="445"/>
                  </a:cubicBezTo>
                  <a:cubicBezTo>
                    <a:pt x="516" y="447"/>
                    <a:pt x="516" y="447"/>
                    <a:pt x="516" y="447"/>
                  </a:cubicBezTo>
                  <a:cubicBezTo>
                    <a:pt x="513" y="447"/>
                    <a:pt x="513" y="447"/>
                    <a:pt x="513" y="447"/>
                  </a:cubicBezTo>
                  <a:cubicBezTo>
                    <a:pt x="511" y="442"/>
                    <a:pt x="511" y="442"/>
                    <a:pt x="511" y="442"/>
                  </a:cubicBezTo>
                  <a:cubicBezTo>
                    <a:pt x="507" y="439"/>
                    <a:pt x="507" y="439"/>
                    <a:pt x="507" y="439"/>
                  </a:cubicBezTo>
                  <a:cubicBezTo>
                    <a:pt x="505" y="438"/>
                    <a:pt x="505" y="438"/>
                    <a:pt x="505" y="438"/>
                  </a:cubicBezTo>
                  <a:cubicBezTo>
                    <a:pt x="504" y="436"/>
                    <a:pt x="504" y="436"/>
                    <a:pt x="504" y="436"/>
                  </a:cubicBezTo>
                  <a:cubicBezTo>
                    <a:pt x="505" y="435"/>
                    <a:pt x="505" y="435"/>
                    <a:pt x="505" y="435"/>
                  </a:cubicBezTo>
                  <a:cubicBezTo>
                    <a:pt x="507" y="434"/>
                    <a:pt x="507" y="434"/>
                    <a:pt x="507" y="434"/>
                  </a:cubicBezTo>
                  <a:cubicBezTo>
                    <a:pt x="508" y="432"/>
                    <a:pt x="508" y="433"/>
                    <a:pt x="509" y="431"/>
                  </a:cubicBezTo>
                  <a:cubicBezTo>
                    <a:pt x="506" y="432"/>
                    <a:pt x="506" y="432"/>
                    <a:pt x="506" y="432"/>
                  </a:cubicBezTo>
                  <a:cubicBezTo>
                    <a:pt x="505" y="432"/>
                    <a:pt x="505" y="432"/>
                    <a:pt x="505" y="432"/>
                  </a:cubicBezTo>
                  <a:cubicBezTo>
                    <a:pt x="497" y="425"/>
                    <a:pt x="499" y="426"/>
                    <a:pt x="495" y="424"/>
                  </a:cubicBezTo>
                  <a:cubicBezTo>
                    <a:pt x="495" y="424"/>
                    <a:pt x="495" y="424"/>
                    <a:pt x="495" y="424"/>
                  </a:cubicBezTo>
                  <a:cubicBezTo>
                    <a:pt x="495" y="423"/>
                    <a:pt x="495" y="422"/>
                    <a:pt x="495" y="421"/>
                  </a:cubicBezTo>
                  <a:cubicBezTo>
                    <a:pt x="497" y="423"/>
                    <a:pt x="497" y="423"/>
                    <a:pt x="497" y="423"/>
                  </a:cubicBezTo>
                  <a:cubicBezTo>
                    <a:pt x="498" y="423"/>
                    <a:pt x="498" y="423"/>
                    <a:pt x="498" y="423"/>
                  </a:cubicBezTo>
                  <a:cubicBezTo>
                    <a:pt x="500" y="422"/>
                    <a:pt x="500" y="422"/>
                    <a:pt x="500" y="422"/>
                  </a:cubicBezTo>
                  <a:cubicBezTo>
                    <a:pt x="500" y="421"/>
                    <a:pt x="500" y="421"/>
                    <a:pt x="500" y="421"/>
                  </a:cubicBezTo>
                  <a:cubicBezTo>
                    <a:pt x="500" y="420"/>
                    <a:pt x="500" y="420"/>
                    <a:pt x="500" y="420"/>
                  </a:cubicBezTo>
                  <a:cubicBezTo>
                    <a:pt x="497" y="418"/>
                    <a:pt x="498" y="418"/>
                    <a:pt x="496" y="416"/>
                  </a:cubicBezTo>
                  <a:cubicBezTo>
                    <a:pt x="496" y="415"/>
                    <a:pt x="496" y="415"/>
                    <a:pt x="496" y="415"/>
                  </a:cubicBezTo>
                  <a:cubicBezTo>
                    <a:pt x="496" y="413"/>
                    <a:pt x="496" y="414"/>
                    <a:pt x="496" y="412"/>
                  </a:cubicBezTo>
                  <a:cubicBezTo>
                    <a:pt x="497" y="412"/>
                    <a:pt x="497" y="412"/>
                    <a:pt x="497" y="412"/>
                  </a:cubicBezTo>
                  <a:cubicBezTo>
                    <a:pt x="499" y="412"/>
                    <a:pt x="499" y="412"/>
                    <a:pt x="499" y="412"/>
                  </a:cubicBezTo>
                  <a:cubicBezTo>
                    <a:pt x="504" y="409"/>
                    <a:pt x="501" y="409"/>
                    <a:pt x="507" y="408"/>
                  </a:cubicBezTo>
                  <a:cubicBezTo>
                    <a:pt x="509" y="408"/>
                    <a:pt x="509" y="408"/>
                    <a:pt x="509" y="408"/>
                  </a:cubicBezTo>
                  <a:cubicBezTo>
                    <a:pt x="515" y="410"/>
                    <a:pt x="517" y="411"/>
                    <a:pt x="524" y="415"/>
                  </a:cubicBezTo>
                  <a:close/>
                  <a:moveTo>
                    <a:pt x="308" y="424"/>
                  </a:moveTo>
                  <a:cubicBezTo>
                    <a:pt x="306" y="425"/>
                    <a:pt x="306" y="425"/>
                    <a:pt x="306" y="425"/>
                  </a:cubicBezTo>
                  <a:cubicBezTo>
                    <a:pt x="294" y="423"/>
                    <a:pt x="294" y="423"/>
                    <a:pt x="294" y="423"/>
                  </a:cubicBezTo>
                  <a:cubicBezTo>
                    <a:pt x="294" y="422"/>
                    <a:pt x="294" y="422"/>
                    <a:pt x="294" y="422"/>
                  </a:cubicBezTo>
                  <a:cubicBezTo>
                    <a:pt x="293" y="421"/>
                    <a:pt x="293" y="421"/>
                    <a:pt x="293" y="421"/>
                  </a:cubicBezTo>
                  <a:cubicBezTo>
                    <a:pt x="296" y="418"/>
                    <a:pt x="296" y="418"/>
                    <a:pt x="296" y="418"/>
                  </a:cubicBezTo>
                  <a:cubicBezTo>
                    <a:pt x="298" y="417"/>
                    <a:pt x="298" y="417"/>
                    <a:pt x="298" y="417"/>
                  </a:cubicBezTo>
                  <a:cubicBezTo>
                    <a:pt x="304" y="416"/>
                    <a:pt x="304" y="416"/>
                    <a:pt x="304" y="416"/>
                  </a:cubicBezTo>
                  <a:cubicBezTo>
                    <a:pt x="306" y="417"/>
                    <a:pt x="306" y="417"/>
                    <a:pt x="306" y="417"/>
                  </a:cubicBezTo>
                  <a:cubicBezTo>
                    <a:pt x="308" y="419"/>
                    <a:pt x="307" y="418"/>
                    <a:pt x="308" y="420"/>
                  </a:cubicBezTo>
                  <a:cubicBezTo>
                    <a:pt x="309" y="422"/>
                    <a:pt x="309" y="422"/>
                    <a:pt x="309" y="422"/>
                  </a:cubicBezTo>
                  <a:cubicBezTo>
                    <a:pt x="308" y="424"/>
                    <a:pt x="308" y="424"/>
                    <a:pt x="308" y="424"/>
                  </a:cubicBezTo>
                  <a:close/>
                  <a:moveTo>
                    <a:pt x="575" y="435"/>
                  </a:moveTo>
                  <a:cubicBezTo>
                    <a:pt x="575" y="436"/>
                    <a:pt x="575" y="436"/>
                    <a:pt x="575" y="436"/>
                  </a:cubicBezTo>
                  <a:cubicBezTo>
                    <a:pt x="573" y="435"/>
                    <a:pt x="573" y="435"/>
                    <a:pt x="573" y="435"/>
                  </a:cubicBezTo>
                  <a:cubicBezTo>
                    <a:pt x="573" y="436"/>
                    <a:pt x="573" y="436"/>
                    <a:pt x="573" y="436"/>
                  </a:cubicBezTo>
                  <a:cubicBezTo>
                    <a:pt x="572" y="436"/>
                    <a:pt x="572" y="436"/>
                    <a:pt x="572" y="436"/>
                  </a:cubicBezTo>
                  <a:cubicBezTo>
                    <a:pt x="569" y="433"/>
                    <a:pt x="568" y="429"/>
                    <a:pt x="566" y="424"/>
                  </a:cubicBezTo>
                  <a:cubicBezTo>
                    <a:pt x="566" y="423"/>
                    <a:pt x="566" y="423"/>
                    <a:pt x="566" y="423"/>
                  </a:cubicBezTo>
                  <a:cubicBezTo>
                    <a:pt x="566" y="421"/>
                    <a:pt x="566" y="421"/>
                    <a:pt x="566" y="421"/>
                  </a:cubicBezTo>
                  <a:cubicBezTo>
                    <a:pt x="568" y="420"/>
                    <a:pt x="568" y="420"/>
                    <a:pt x="568" y="420"/>
                  </a:cubicBezTo>
                  <a:cubicBezTo>
                    <a:pt x="571" y="419"/>
                    <a:pt x="571" y="419"/>
                    <a:pt x="571" y="419"/>
                  </a:cubicBezTo>
                  <a:cubicBezTo>
                    <a:pt x="573" y="419"/>
                    <a:pt x="573" y="419"/>
                    <a:pt x="573" y="419"/>
                  </a:cubicBezTo>
                  <a:cubicBezTo>
                    <a:pt x="574" y="421"/>
                    <a:pt x="575" y="422"/>
                    <a:pt x="576" y="424"/>
                  </a:cubicBezTo>
                  <a:cubicBezTo>
                    <a:pt x="576" y="426"/>
                    <a:pt x="575" y="426"/>
                    <a:pt x="574" y="429"/>
                  </a:cubicBezTo>
                  <a:cubicBezTo>
                    <a:pt x="574" y="432"/>
                    <a:pt x="574" y="432"/>
                    <a:pt x="575" y="434"/>
                  </a:cubicBezTo>
                  <a:cubicBezTo>
                    <a:pt x="575" y="434"/>
                    <a:pt x="575" y="434"/>
                    <a:pt x="575" y="434"/>
                  </a:cubicBezTo>
                  <a:cubicBezTo>
                    <a:pt x="575" y="434"/>
                    <a:pt x="575" y="435"/>
                    <a:pt x="575" y="435"/>
                  </a:cubicBezTo>
                  <a:close/>
                  <a:moveTo>
                    <a:pt x="368" y="457"/>
                  </a:moveTo>
                  <a:cubicBezTo>
                    <a:pt x="370" y="456"/>
                    <a:pt x="370" y="456"/>
                    <a:pt x="370" y="456"/>
                  </a:cubicBezTo>
                  <a:cubicBezTo>
                    <a:pt x="372" y="456"/>
                    <a:pt x="372" y="456"/>
                    <a:pt x="372" y="456"/>
                  </a:cubicBezTo>
                  <a:cubicBezTo>
                    <a:pt x="373" y="457"/>
                    <a:pt x="373" y="457"/>
                    <a:pt x="373" y="457"/>
                  </a:cubicBezTo>
                  <a:cubicBezTo>
                    <a:pt x="373" y="459"/>
                    <a:pt x="373" y="459"/>
                    <a:pt x="373" y="459"/>
                  </a:cubicBezTo>
                  <a:cubicBezTo>
                    <a:pt x="373" y="462"/>
                    <a:pt x="371" y="465"/>
                    <a:pt x="370" y="468"/>
                  </a:cubicBezTo>
                  <a:cubicBezTo>
                    <a:pt x="371" y="468"/>
                    <a:pt x="371" y="468"/>
                    <a:pt x="371" y="468"/>
                  </a:cubicBezTo>
                  <a:cubicBezTo>
                    <a:pt x="371" y="468"/>
                    <a:pt x="371" y="468"/>
                    <a:pt x="371" y="468"/>
                  </a:cubicBezTo>
                  <a:cubicBezTo>
                    <a:pt x="374" y="465"/>
                    <a:pt x="374" y="465"/>
                    <a:pt x="374" y="465"/>
                  </a:cubicBezTo>
                  <a:cubicBezTo>
                    <a:pt x="375" y="464"/>
                    <a:pt x="375" y="464"/>
                    <a:pt x="375" y="464"/>
                  </a:cubicBezTo>
                  <a:cubicBezTo>
                    <a:pt x="377" y="463"/>
                    <a:pt x="377" y="463"/>
                    <a:pt x="377" y="463"/>
                  </a:cubicBezTo>
                  <a:cubicBezTo>
                    <a:pt x="379" y="464"/>
                    <a:pt x="379" y="464"/>
                    <a:pt x="379" y="464"/>
                  </a:cubicBezTo>
                  <a:cubicBezTo>
                    <a:pt x="380" y="465"/>
                    <a:pt x="380" y="465"/>
                    <a:pt x="380" y="465"/>
                  </a:cubicBezTo>
                  <a:cubicBezTo>
                    <a:pt x="380" y="465"/>
                    <a:pt x="380" y="465"/>
                    <a:pt x="380" y="465"/>
                  </a:cubicBezTo>
                  <a:cubicBezTo>
                    <a:pt x="382" y="468"/>
                    <a:pt x="382" y="471"/>
                    <a:pt x="382" y="474"/>
                  </a:cubicBezTo>
                  <a:cubicBezTo>
                    <a:pt x="382" y="474"/>
                    <a:pt x="383" y="470"/>
                    <a:pt x="383" y="469"/>
                  </a:cubicBezTo>
                  <a:cubicBezTo>
                    <a:pt x="385" y="468"/>
                    <a:pt x="385" y="468"/>
                    <a:pt x="385" y="468"/>
                  </a:cubicBezTo>
                  <a:cubicBezTo>
                    <a:pt x="385" y="467"/>
                    <a:pt x="385" y="467"/>
                    <a:pt x="385" y="467"/>
                  </a:cubicBezTo>
                  <a:cubicBezTo>
                    <a:pt x="384" y="466"/>
                    <a:pt x="384" y="467"/>
                    <a:pt x="383" y="465"/>
                  </a:cubicBezTo>
                  <a:cubicBezTo>
                    <a:pt x="383" y="462"/>
                    <a:pt x="383" y="462"/>
                    <a:pt x="383" y="462"/>
                  </a:cubicBezTo>
                  <a:cubicBezTo>
                    <a:pt x="383" y="460"/>
                    <a:pt x="384" y="460"/>
                    <a:pt x="385" y="458"/>
                  </a:cubicBezTo>
                  <a:cubicBezTo>
                    <a:pt x="387" y="457"/>
                    <a:pt x="387" y="457"/>
                    <a:pt x="387" y="457"/>
                  </a:cubicBezTo>
                  <a:cubicBezTo>
                    <a:pt x="388" y="456"/>
                    <a:pt x="388" y="456"/>
                    <a:pt x="388" y="456"/>
                  </a:cubicBezTo>
                  <a:cubicBezTo>
                    <a:pt x="394" y="459"/>
                    <a:pt x="394" y="459"/>
                    <a:pt x="394" y="459"/>
                  </a:cubicBezTo>
                  <a:cubicBezTo>
                    <a:pt x="396" y="461"/>
                    <a:pt x="396" y="461"/>
                    <a:pt x="397" y="462"/>
                  </a:cubicBezTo>
                  <a:cubicBezTo>
                    <a:pt x="401" y="470"/>
                    <a:pt x="395" y="496"/>
                    <a:pt x="392" y="500"/>
                  </a:cubicBezTo>
                  <a:cubicBezTo>
                    <a:pt x="385" y="504"/>
                    <a:pt x="381" y="507"/>
                    <a:pt x="381" y="507"/>
                  </a:cubicBezTo>
                  <a:cubicBezTo>
                    <a:pt x="380" y="507"/>
                    <a:pt x="380" y="507"/>
                    <a:pt x="380" y="507"/>
                  </a:cubicBezTo>
                  <a:cubicBezTo>
                    <a:pt x="375" y="506"/>
                    <a:pt x="377" y="506"/>
                    <a:pt x="372" y="504"/>
                  </a:cubicBezTo>
                  <a:cubicBezTo>
                    <a:pt x="370" y="504"/>
                    <a:pt x="370" y="504"/>
                    <a:pt x="370" y="504"/>
                  </a:cubicBezTo>
                  <a:cubicBezTo>
                    <a:pt x="368" y="506"/>
                    <a:pt x="368" y="506"/>
                    <a:pt x="368" y="506"/>
                  </a:cubicBezTo>
                  <a:cubicBezTo>
                    <a:pt x="366" y="506"/>
                    <a:pt x="366" y="506"/>
                    <a:pt x="366" y="506"/>
                  </a:cubicBezTo>
                  <a:cubicBezTo>
                    <a:pt x="365" y="506"/>
                    <a:pt x="365" y="506"/>
                    <a:pt x="364" y="506"/>
                  </a:cubicBezTo>
                  <a:cubicBezTo>
                    <a:pt x="362" y="504"/>
                    <a:pt x="362" y="504"/>
                    <a:pt x="362" y="504"/>
                  </a:cubicBezTo>
                  <a:cubicBezTo>
                    <a:pt x="363" y="504"/>
                    <a:pt x="363" y="504"/>
                    <a:pt x="363" y="504"/>
                  </a:cubicBezTo>
                  <a:cubicBezTo>
                    <a:pt x="363" y="503"/>
                    <a:pt x="363" y="503"/>
                    <a:pt x="363" y="503"/>
                  </a:cubicBezTo>
                  <a:cubicBezTo>
                    <a:pt x="363" y="502"/>
                    <a:pt x="363" y="502"/>
                    <a:pt x="363" y="502"/>
                  </a:cubicBezTo>
                  <a:cubicBezTo>
                    <a:pt x="361" y="501"/>
                    <a:pt x="361" y="501"/>
                    <a:pt x="361" y="501"/>
                  </a:cubicBezTo>
                  <a:cubicBezTo>
                    <a:pt x="358" y="504"/>
                    <a:pt x="360" y="502"/>
                    <a:pt x="353" y="509"/>
                  </a:cubicBezTo>
                  <a:cubicBezTo>
                    <a:pt x="342" y="512"/>
                    <a:pt x="342" y="512"/>
                    <a:pt x="339" y="517"/>
                  </a:cubicBezTo>
                  <a:cubicBezTo>
                    <a:pt x="332" y="524"/>
                    <a:pt x="323" y="527"/>
                    <a:pt x="319" y="529"/>
                  </a:cubicBezTo>
                  <a:cubicBezTo>
                    <a:pt x="314" y="529"/>
                    <a:pt x="314" y="529"/>
                    <a:pt x="314" y="529"/>
                  </a:cubicBezTo>
                  <a:cubicBezTo>
                    <a:pt x="308" y="528"/>
                    <a:pt x="308" y="528"/>
                    <a:pt x="308" y="528"/>
                  </a:cubicBezTo>
                  <a:cubicBezTo>
                    <a:pt x="305" y="526"/>
                    <a:pt x="302" y="524"/>
                    <a:pt x="300" y="521"/>
                  </a:cubicBezTo>
                  <a:cubicBezTo>
                    <a:pt x="299" y="518"/>
                    <a:pt x="299" y="518"/>
                    <a:pt x="299" y="518"/>
                  </a:cubicBezTo>
                  <a:cubicBezTo>
                    <a:pt x="299" y="516"/>
                    <a:pt x="299" y="516"/>
                    <a:pt x="299" y="516"/>
                  </a:cubicBezTo>
                  <a:cubicBezTo>
                    <a:pt x="306" y="509"/>
                    <a:pt x="304" y="514"/>
                    <a:pt x="316" y="505"/>
                  </a:cubicBezTo>
                  <a:cubicBezTo>
                    <a:pt x="318" y="504"/>
                    <a:pt x="318" y="504"/>
                    <a:pt x="318" y="504"/>
                  </a:cubicBezTo>
                  <a:cubicBezTo>
                    <a:pt x="323" y="503"/>
                    <a:pt x="323" y="503"/>
                    <a:pt x="323" y="503"/>
                  </a:cubicBezTo>
                  <a:cubicBezTo>
                    <a:pt x="326" y="504"/>
                    <a:pt x="326" y="504"/>
                    <a:pt x="326" y="504"/>
                  </a:cubicBezTo>
                  <a:cubicBezTo>
                    <a:pt x="328" y="504"/>
                    <a:pt x="328" y="504"/>
                    <a:pt x="328" y="504"/>
                  </a:cubicBezTo>
                  <a:cubicBezTo>
                    <a:pt x="331" y="502"/>
                    <a:pt x="335" y="497"/>
                    <a:pt x="336" y="494"/>
                  </a:cubicBezTo>
                  <a:cubicBezTo>
                    <a:pt x="335" y="493"/>
                    <a:pt x="335" y="493"/>
                    <a:pt x="335" y="493"/>
                  </a:cubicBezTo>
                  <a:cubicBezTo>
                    <a:pt x="334" y="492"/>
                    <a:pt x="334" y="492"/>
                    <a:pt x="334" y="492"/>
                  </a:cubicBezTo>
                  <a:cubicBezTo>
                    <a:pt x="332" y="495"/>
                    <a:pt x="332" y="495"/>
                    <a:pt x="330" y="497"/>
                  </a:cubicBezTo>
                  <a:cubicBezTo>
                    <a:pt x="328" y="497"/>
                    <a:pt x="328" y="497"/>
                    <a:pt x="328" y="497"/>
                  </a:cubicBezTo>
                  <a:cubicBezTo>
                    <a:pt x="326" y="497"/>
                    <a:pt x="324" y="498"/>
                    <a:pt x="322" y="498"/>
                  </a:cubicBezTo>
                  <a:cubicBezTo>
                    <a:pt x="320" y="495"/>
                    <a:pt x="320" y="495"/>
                    <a:pt x="320" y="495"/>
                  </a:cubicBezTo>
                  <a:cubicBezTo>
                    <a:pt x="319" y="495"/>
                    <a:pt x="319" y="495"/>
                    <a:pt x="319" y="495"/>
                  </a:cubicBezTo>
                  <a:cubicBezTo>
                    <a:pt x="318" y="495"/>
                    <a:pt x="318" y="495"/>
                    <a:pt x="318" y="495"/>
                  </a:cubicBezTo>
                  <a:cubicBezTo>
                    <a:pt x="316" y="497"/>
                    <a:pt x="317" y="497"/>
                    <a:pt x="316" y="499"/>
                  </a:cubicBezTo>
                  <a:cubicBezTo>
                    <a:pt x="315" y="499"/>
                    <a:pt x="315" y="499"/>
                    <a:pt x="315" y="499"/>
                  </a:cubicBezTo>
                  <a:cubicBezTo>
                    <a:pt x="309" y="500"/>
                    <a:pt x="311" y="500"/>
                    <a:pt x="306" y="501"/>
                  </a:cubicBezTo>
                  <a:cubicBezTo>
                    <a:pt x="305" y="500"/>
                    <a:pt x="305" y="500"/>
                    <a:pt x="305" y="500"/>
                  </a:cubicBezTo>
                  <a:cubicBezTo>
                    <a:pt x="305" y="499"/>
                    <a:pt x="305" y="499"/>
                    <a:pt x="305" y="499"/>
                  </a:cubicBezTo>
                  <a:cubicBezTo>
                    <a:pt x="304" y="497"/>
                    <a:pt x="305" y="497"/>
                    <a:pt x="304" y="495"/>
                  </a:cubicBezTo>
                  <a:cubicBezTo>
                    <a:pt x="305" y="490"/>
                    <a:pt x="305" y="490"/>
                    <a:pt x="308" y="486"/>
                  </a:cubicBezTo>
                  <a:cubicBezTo>
                    <a:pt x="309" y="486"/>
                    <a:pt x="309" y="486"/>
                    <a:pt x="309" y="486"/>
                  </a:cubicBezTo>
                  <a:cubicBezTo>
                    <a:pt x="307" y="486"/>
                    <a:pt x="307" y="486"/>
                    <a:pt x="307" y="486"/>
                  </a:cubicBezTo>
                  <a:cubicBezTo>
                    <a:pt x="304" y="487"/>
                    <a:pt x="304" y="487"/>
                    <a:pt x="304" y="487"/>
                  </a:cubicBezTo>
                  <a:cubicBezTo>
                    <a:pt x="304" y="487"/>
                    <a:pt x="303" y="486"/>
                    <a:pt x="303" y="485"/>
                  </a:cubicBezTo>
                  <a:cubicBezTo>
                    <a:pt x="303" y="485"/>
                    <a:pt x="303" y="485"/>
                    <a:pt x="303" y="485"/>
                  </a:cubicBezTo>
                  <a:cubicBezTo>
                    <a:pt x="302" y="486"/>
                    <a:pt x="302" y="486"/>
                    <a:pt x="302" y="486"/>
                  </a:cubicBezTo>
                  <a:cubicBezTo>
                    <a:pt x="302" y="489"/>
                    <a:pt x="302" y="488"/>
                    <a:pt x="301" y="493"/>
                  </a:cubicBezTo>
                  <a:cubicBezTo>
                    <a:pt x="300" y="493"/>
                    <a:pt x="300" y="493"/>
                    <a:pt x="300" y="493"/>
                  </a:cubicBezTo>
                  <a:cubicBezTo>
                    <a:pt x="298" y="492"/>
                    <a:pt x="298" y="492"/>
                    <a:pt x="298" y="492"/>
                  </a:cubicBezTo>
                  <a:cubicBezTo>
                    <a:pt x="297" y="491"/>
                    <a:pt x="297" y="491"/>
                    <a:pt x="297" y="491"/>
                  </a:cubicBezTo>
                  <a:cubicBezTo>
                    <a:pt x="297" y="492"/>
                    <a:pt x="297" y="492"/>
                    <a:pt x="297" y="492"/>
                  </a:cubicBezTo>
                  <a:cubicBezTo>
                    <a:pt x="297" y="493"/>
                    <a:pt x="297" y="493"/>
                    <a:pt x="297" y="493"/>
                  </a:cubicBezTo>
                  <a:cubicBezTo>
                    <a:pt x="299" y="496"/>
                    <a:pt x="299" y="496"/>
                    <a:pt x="299" y="496"/>
                  </a:cubicBezTo>
                  <a:cubicBezTo>
                    <a:pt x="299" y="498"/>
                    <a:pt x="299" y="498"/>
                    <a:pt x="299" y="498"/>
                  </a:cubicBezTo>
                  <a:cubicBezTo>
                    <a:pt x="298" y="500"/>
                    <a:pt x="298" y="500"/>
                    <a:pt x="298" y="500"/>
                  </a:cubicBezTo>
                  <a:cubicBezTo>
                    <a:pt x="292" y="504"/>
                    <a:pt x="294" y="503"/>
                    <a:pt x="291" y="505"/>
                  </a:cubicBezTo>
                  <a:cubicBezTo>
                    <a:pt x="291" y="504"/>
                    <a:pt x="291" y="504"/>
                    <a:pt x="291" y="504"/>
                  </a:cubicBezTo>
                  <a:cubicBezTo>
                    <a:pt x="290" y="504"/>
                    <a:pt x="290" y="502"/>
                    <a:pt x="288" y="499"/>
                  </a:cubicBezTo>
                  <a:cubicBezTo>
                    <a:pt x="288" y="499"/>
                    <a:pt x="288" y="499"/>
                    <a:pt x="288" y="499"/>
                  </a:cubicBezTo>
                  <a:cubicBezTo>
                    <a:pt x="287" y="499"/>
                    <a:pt x="287" y="499"/>
                    <a:pt x="287" y="499"/>
                  </a:cubicBezTo>
                  <a:cubicBezTo>
                    <a:pt x="286" y="499"/>
                    <a:pt x="286" y="499"/>
                    <a:pt x="286" y="499"/>
                  </a:cubicBezTo>
                  <a:cubicBezTo>
                    <a:pt x="285" y="501"/>
                    <a:pt x="285" y="501"/>
                    <a:pt x="285" y="503"/>
                  </a:cubicBezTo>
                  <a:cubicBezTo>
                    <a:pt x="284" y="505"/>
                    <a:pt x="284" y="505"/>
                    <a:pt x="284" y="505"/>
                  </a:cubicBezTo>
                  <a:cubicBezTo>
                    <a:pt x="283" y="505"/>
                    <a:pt x="283" y="505"/>
                    <a:pt x="283" y="505"/>
                  </a:cubicBezTo>
                  <a:cubicBezTo>
                    <a:pt x="279" y="502"/>
                    <a:pt x="279" y="502"/>
                    <a:pt x="279" y="502"/>
                  </a:cubicBezTo>
                  <a:cubicBezTo>
                    <a:pt x="275" y="496"/>
                    <a:pt x="275" y="496"/>
                    <a:pt x="275" y="496"/>
                  </a:cubicBezTo>
                  <a:cubicBezTo>
                    <a:pt x="271" y="497"/>
                    <a:pt x="271" y="497"/>
                    <a:pt x="271" y="497"/>
                  </a:cubicBezTo>
                  <a:cubicBezTo>
                    <a:pt x="268" y="497"/>
                    <a:pt x="270" y="497"/>
                    <a:pt x="263" y="495"/>
                  </a:cubicBezTo>
                  <a:cubicBezTo>
                    <a:pt x="263" y="494"/>
                    <a:pt x="263" y="494"/>
                    <a:pt x="263" y="494"/>
                  </a:cubicBezTo>
                  <a:cubicBezTo>
                    <a:pt x="262" y="492"/>
                    <a:pt x="262" y="492"/>
                    <a:pt x="262" y="492"/>
                  </a:cubicBezTo>
                  <a:cubicBezTo>
                    <a:pt x="262" y="490"/>
                    <a:pt x="264" y="486"/>
                    <a:pt x="265" y="484"/>
                  </a:cubicBezTo>
                  <a:cubicBezTo>
                    <a:pt x="266" y="483"/>
                    <a:pt x="266" y="484"/>
                    <a:pt x="267" y="483"/>
                  </a:cubicBezTo>
                  <a:cubicBezTo>
                    <a:pt x="271" y="483"/>
                    <a:pt x="269" y="483"/>
                    <a:pt x="278" y="483"/>
                  </a:cubicBezTo>
                  <a:cubicBezTo>
                    <a:pt x="279" y="482"/>
                    <a:pt x="279" y="482"/>
                    <a:pt x="279" y="482"/>
                  </a:cubicBezTo>
                  <a:cubicBezTo>
                    <a:pt x="285" y="478"/>
                    <a:pt x="289" y="477"/>
                    <a:pt x="290" y="473"/>
                  </a:cubicBezTo>
                  <a:cubicBezTo>
                    <a:pt x="290" y="473"/>
                    <a:pt x="290" y="473"/>
                    <a:pt x="290" y="473"/>
                  </a:cubicBezTo>
                  <a:cubicBezTo>
                    <a:pt x="278" y="478"/>
                    <a:pt x="281" y="477"/>
                    <a:pt x="276" y="478"/>
                  </a:cubicBezTo>
                  <a:cubicBezTo>
                    <a:pt x="269" y="477"/>
                    <a:pt x="269" y="477"/>
                    <a:pt x="269" y="477"/>
                  </a:cubicBezTo>
                  <a:cubicBezTo>
                    <a:pt x="268" y="477"/>
                    <a:pt x="268" y="477"/>
                    <a:pt x="268" y="477"/>
                  </a:cubicBezTo>
                  <a:cubicBezTo>
                    <a:pt x="267" y="475"/>
                    <a:pt x="267" y="475"/>
                    <a:pt x="267" y="475"/>
                  </a:cubicBezTo>
                  <a:cubicBezTo>
                    <a:pt x="268" y="473"/>
                    <a:pt x="268" y="472"/>
                    <a:pt x="269" y="471"/>
                  </a:cubicBezTo>
                  <a:cubicBezTo>
                    <a:pt x="273" y="468"/>
                    <a:pt x="280" y="466"/>
                    <a:pt x="286" y="466"/>
                  </a:cubicBezTo>
                  <a:cubicBezTo>
                    <a:pt x="290" y="465"/>
                    <a:pt x="289" y="465"/>
                    <a:pt x="292" y="464"/>
                  </a:cubicBezTo>
                  <a:cubicBezTo>
                    <a:pt x="283" y="464"/>
                    <a:pt x="287" y="464"/>
                    <a:pt x="277" y="465"/>
                  </a:cubicBezTo>
                  <a:cubicBezTo>
                    <a:pt x="275" y="464"/>
                    <a:pt x="275" y="464"/>
                    <a:pt x="275" y="464"/>
                  </a:cubicBezTo>
                  <a:cubicBezTo>
                    <a:pt x="273" y="462"/>
                    <a:pt x="273" y="462"/>
                    <a:pt x="273" y="462"/>
                  </a:cubicBezTo>
                  <a:cubicBezTo>
                    <a:pt x="273" y="461"/>
                    <a:pt x="273" y="461"/>
                    <a:pt x="273" y="461"/>
                  </a:cubicBezTo>
                  <a:cubicBezTo>
                    <a:pt x="274" y="459"/>
                    <a:pt x="274" y="460"/>
                    <a:pt x="274" y="458"/>
                  </a:cubicBezTo>
                  <a:cubicBezTo>
                    <a:pt x="274" y="456"/>
                    <a:pt x="274" y="456"/>
                    <a:pt x="274" y="456"/>
                  </a:cubicBezTo>
                  <a:cubicBezTo>
                    <a:pt x="274" y="455"/>
                    <a:pt x="274" y="455"/>
                    <a:pt x="274" y="455"/>
                  </a:cubicBezTo>
                  <a:cubicBezTo>
                    <a:pt x="276" y="452"/>
                    <a:pt x="275" y="453"/>
                    <a:pt x="278" y="450"/>
                  </a:cubicBezTo>
                  <a:cubicBezTo>
                    <a:pt x="280" y="450"/>
                    <a:pt x="280" y="450"/>
                    <a:pt x="280" y="450"/>
                  </a:cubicBezTo>
                  <a:cubicBezTo>
                    <a:pt x="284" y="451"/>
                    <a:pt x="291" y="451"/>
                    <a:pt x="294" y="451"/>
                  </a:cubicBezTo>
                  <a:cubicBezTo>
                    <a:pt x="293" y="450"/>
                    <a:pt x="293" y="450"/>
                    <a:pt x="293" y="450"/>
                  </a:cubicBezTo>
                  <a:cubicBezTo>
                    <a:pt x="291" y="449"/>
                    <a:pt x="291" y="449"/>
                    <a:pt x="291" y="449"/>
                  </a:cubicBezTo>
                  <a:cubicBezTo>
                    <a:pt x="283" y="448"/>
                    <a:pt x="285" y="448"/>
                    <a:pt x="283" y="447"/>
                  </a:cubicBezTo>
                  <a:cubicBezTo>
                    <a:pt x="282" y="445"/>
                    <a:pt x="282" y="444"/>
                    <a:pt x="283" y="442"/>
                  </a:cubicBezTo>
                  <a:cubicBezTo>
                    <a:pt x="285" y="438"/>
                    <a:pt x="285" y="438"/>
                    <a:pt x="285" y="438"/>
                  </a:cubicBezTo>
                  <a:cubicBezTo>
                    <a:pt x="292" y="436"/>
                    <a:pt x="292" y="436"/>
                    <a:pt x="292" y="436"/>
                  </a:cubicBezTo>
                  <a:cubicBezTo>
                    <a:pt x="295" y="435"/>
                    <a:pt x="294" y="435"/>
                    <a:pt x="297" y="435"/>
                  </a:cubicBezTo>
                  <a:cubicBezTo>
                    <a:pt x="299" y="437"/>
                    <a:pt x="299" y="437"/>
                    <a:pt x="299" y="437"/>
                  </a:cubicBezTo>
                  <a:cubicBezTo>
                    <a:pt x="301" y="438"/>
                    <a:pt x="301" y="438"/>
                    <a:pt x="301" y="438"/>
                  </a:cubicBezTo>
                  <a:cubicBezTo>
                    <a:pt x="302" y="440"/>
                    <a:pt x="301" y="442"/>
                    <a:pt x="304" y="448"/>
                  </a:cubicBezTo>
                  <a:cubicBezTo>
                    <a:pt x="305" y="449"/>
                    <a:pt x="305" y="449"/>
                    <a:pt x="305" y="449"/>
                  </a:cubicBezTo>
                  <a:cubicBezTo>
                    <a:pt x="311" y="447"/>
                    <a:pt x="309" y="448"/>
                    <a:pt x="312" y="447"/>
                  </a:cubicBezTo>
                  <a:cubicBezTo>
                    <a:pt x="314" y="448"/>
                    <a:pt x="314" y="448"/>
                    <a:pt x="314" y="448"/>
                  </a:cubicBezTo>
                  <a:cubicBezTo>
                    <a:pt x="317" y="450"/>
                    <a:pt x="317" y="450"/>
                    <a:pt x="317" y="450"/>
                  </a:cubicBezTo>
                  <a:cubicBezTo>
                    <a:pt x="322" y="457"/>
                    <a:pt x="320" y="454"/>
                    <a:pt x="327" y="462"/>
                  </a:cubicBezTo>
                  <a:cubicBezTo>
                    <a:pt x="327" y="463"/>
                    <a:pt x="327" y="463"/>
                    <a:pt x="327" y="463"/>
                  </a:cubicBezTo>
                  <a:cubicBezTo>
                    <a:pt x="325" y="465"/>
                    <a:pt x="325" y="465"/>
                    <a:pt x="325" y="465"/>
                  </a:cubicBezTo>
                  <a:cubicBezTo>
                    <a:pt x="324" y="466"/>
                    <a:pt x="324" y="466"/>
                    <a:pt x="324" y="466"/>
                  </a:cubicBezTo>
                  <a:cubicBezTo>
                    <a:pt x="325" y="467"/>
                    <a:pt x="325" y="467"/>
                    <a:pt x="325" y="467"/>
                  </a:cubicBezTo>
                  <a:cubicBezTo>
                    <a:pt x="327" y="467"/>
                    <a:pt x="327" y="467"/>
                    <a:pt x="327" y="467"/>
                  </a:cubicBezTo>
                  <a:cubicBezTo>
                    <a:pt x="329" y="467"/>
                    <a:pt x="329" y="467"/>
                    <a:pt x="329" y="467"/>
                  </a:cubicBezTo>
                  <a:cubicBezTo>
                    <a:pt x="330" y="467"/>
                    <a:pt x="330" y="467"/>
                    <a:pt x="330" y="467"/>
                  </a:cubicBezTo>
                  <a:cubicBezTo>
                    <a:pt x="331" y="468"/>
                    <a:pt x="331" y="468"/>
                    <a:pt x="331" y="468"/>
                  </a:cubicBezTo>
                  <a:cubicBezTo>
                    <a:pt x="333" y="474"/>
                    <a:pt x="332" y="474"/>
                    <a:pt x="335" y="479"/>
                  </a:cubicBezTo>
                  <a:cubicBezTo>
                    <a:pt x="336" y="480"/>
                    <a:pt x="336" y="480"/>
                    <a:pt x="336" y="480"/>
                  </a:cubicBezTo>
                  <a:cubicBezTo>
                    <a:pt x="338" y="480"/>
                    <a:pt x="338" y="480"/>
                    <a:pt x="338" y="480"/>
                  </a:cubicBezTo>
                  <a:cubicBezTo>
                    <a:pt x="340" y="479"/>
                    <a:pt x="340" y="479"/>
                    <a:pt x="340" y="479"/>
                  </a:cubicBezTo>
                  <a:cubicBezTo>
                    <a:pt x="344" y="479"/>
                    <a:pt x="340" y="479"/>
                    <a:pt x="358" y="482"/>
                  </a:cubicBezTo>
                  <a:cubicBezTo>
                    <a:pt x="359" y="481"/>
                    <a:pt x="359" y="481"/>
                    <a:pt x="359" y="481"/>
                  </a:cubicBezTo>
                  <a:cubicBezTo>
                    <a:pt x="360" y="480"/>
                    <a:pt x="360" y="480"/>
                    <a:pt x="360" y="480"/>
                  </a:cubicBezTo>
                  <a:cubicBezTo>
                    <a:pt x="360" y="477"/>
                    <a:pt x="360" y="476"/>
                    <a:pt x="360" y="473"/>
                  </a:cubicBezTo>
                  <a:cubicBezTo>
                    <a:pt x="350" y="465"/>
                    <a:pt x="350" y="465"/>
                    <a:pt x="350" y="465"/>
                  </a:cubicBezTo>
                  <a:cubicBezTo>
                    <a:pt x="349" y="462"/>
                    <a:pt x="349" y="462"/>
                    <a:pt x="349" y="462"/>
                  </a:cubicBezTo>
                  <a:cubicBezTo>
                    <a:pt x="354" y="458"/>
                    <a:pt x="354" y="458"/>
                    <a:pt x="354" y="458"/>
                  </a:cubicBezTo>
                  <a:cubicBezTo>
                    <a:pt x="354" y="457"/>
                    <a:pt x="354" y="457"/>
                    <a:pt x="354" y="457"/>
                  </a:cubicBezTo>
                  <a:cubicBezTo>
                    <a:pt x="354" y="455"/>
                    <a:pt x="354" y="456"/>
                    <a:pt x="354" y="454"/>
                  </a:cubicBezTo>
                  <a:cubicBezTo>
                    <a:pt x="353" y="452"/>
                    <a:pt x="353" y="452"/>
                    <a:pt x="353" y="452"/>
                  </a:cubicBezTo>
                  <a:cubicBezTo>
                    <a:pt x="351" y="449"/>
                    <a:pt x="351" y="449"/>
                    <a:pt x="351" y="449"/>
                  </a:cubicBezTo>
                  <a:cubicBezTo>
                    <a:pt x="349" y="449"/>
                    <a:pt x="349" y="449"/>
                    <a:pt x="349" y="449"/>
                  </a:cubicBezTo>
                  <a:cubicBezTo>
                    <a:pt x="345" y="445"/>
                    <a:pt x="344" y="445"/>
                    <a:pt x="344" y="440"/>
                  </a:cubicBezTo>
                  <a:cubicBezTo>
                    <a:pt x="345" y="439"/>
                    <a:pt x="345" y="439"/>
                    <a:pt x="345" y="439"/>
                  </a:cubicBezTo>
                  <a:cubicBezTo>
                    <a:pt x="354" y="430"/>
                    <a:pt x="352" y="425"/>
                    <a:pt x="358" y="420"/>
                  </a:cubicBezTo>
                  <a:cubicBezTo>
                    <a:pt x="361" y="420"/>
                    <a:pt x="361" y="420"/>
                    <a:pt x="361" y="420"/>
                  </a:cubicBezTo>
                  <a:cubicBezTo>
                    <a:pt x="364" y="423"/>
                    <a:pt x="364" y="423"/>
                    <a:pt x="364" y="423"/>
                  </a:cubicBezTo>
                  <a:cubicBezTo>
                    <a:pt x="365" y="423"/>
                    <a:pt x="365" y="423"/>
                    <a:pt x="365" y="423"/>
                  </a:cubicBezTo>
                  <a:cubicBezTo>
                    <a:pt x="365" y="424"/>
                    <a:pt x="365" y="424"/>
                    <a:pt x="365" y="424"/>
                  </a:cubicBezTo>
                  <a:cubicBezTo>
                    <a:pt x="365" y="428"/>
                    <a:pt x="364" y="426"/>
                    <a:pt x="363" y="430"/>
                  </a:cubicBezTo>
                  <a:cubicBezTo>
                    <a:pt x="363" y="430"/>
                    <a:pt x="364" y="438"/>
                    <a:pt x="364" y="438"/>
                  </a:cubicBezTo>
                  <a:cubicBezTo>
                    <a:pt x="367" y="441"/>
                    <a:pt x="366" y="440"/>
                    <a:pt x="368" y="444"/>
                  </a:cubicBezTo>
                  <a:cubicBezTo>
                    <a:pt x="369" y="448"/>
                    <a:pt x="369" y="448"/>
                    <a:pt x="369" y="448"/>
                  </a:cubicBezTo>
                  <a:cubicBezTo>
                    <a:pt x="367" y="452"/>
                    <a:pt x="366" y="451"/>
                    <a:pt x="366" y="455"/>
                  </a:cubicBezTo>
                  <a:cubicBezTo>
                    <a:pt x="366" y="456"/>
                    <a:pt x="366" y="456"/>
                    <a:pt x="366" y="456"/>
                  </a:cubicBezTo>
                  <a:cubicBezTo>
                    <a:pt x="367" y="457"/>
                    <a:pt x="366" y="456"/>
                    <a:pt x="368" y="457"/>
                  </a:cubicBezTo>
                  <a:close/>
                  <a:moveTo>
                    <a:pt x="446" y="432"/>
                  </a:moveTo>
                  <a:cubicBezTo>
                    <a:pt x="443" y="432"/>
                    <a:pt x="443" y="432"/>
                    <a:pt x="443" y="432"/>
                  </a:cubicBezTo>
                  <a:cubicBezTo>
                    <a:pt x="442" y="431"/>
                    <a:pt x="442" y="431"/>
                    <a:pt x="442" y="431"/>
                  </a:cubicBezTo>
                  <a:cubicBezTo>
                    <a:pt x="442" y="430"/>
                    <a:pt x="442" y="430"/>
                    <a:pt x="442" y="430"/>
                  </a:cubicBezTo>
                  <a:cubicBezTo>
                    <a:pt x="443" y="429"/>
                    <a:pt x="443" y="429"/>
                    <a:pt x="443" y="429"/>
                  </a:cubicBezTo>
                  <a:cubicBezTo>
                    <a:pt x="447" y="427"/>
                    <a:pt x="447" y="427"/>
                    <a:pt x="447" y="427"/>
                  </a:cubicBezTo>
                  <a:cubicBezTo>
                    <a:pt x="449" y="424"/>
                    <a:pt x="449" y="424"/>
                    <a:pt x="449" y="424"/>
                  </a:cubicBezTo>
                  <a:cubicBezTo>
                    <a:pt x="450" y="424"/>
                    <a:pt x="450" y="424"/>
                    <a:pt x="450" y="424"/>
                  </a:cubicBezTo>
                  <a:cubicBezTo>
                    <a:pt x="453" y="423"/>
                    <a:pt x="453" y="423"/>
                    <a:pt x="455" y="423"/>
                  </a:cubicBezTo>
                  <a:cubicBezTo>
                    <a:pt x="457" y="424"/>
                    <a:pt x="457" y="424"/>
                    <a:pt x="457" y="424"/>
                  </a:cubicBezTo>
                  <a:cubicBezTo>
                    <a:pt x="450" y="429"/>
                    <a:pt x="453" y="427"/>
                    <a:pt x="446" y="432"/>
                  </a:cubicBezTo>
                  <a:close/>
                  <a:moveTo>
                    <a:pt x="486" y="437"/>
                  </a:moveTo>
                  <a:cubicBezTo>
                    <a:pt x="486" y="439"/>
                    <a:pt x="486" y="440"/>
                    <a:pt x="485" y="442"/>
                  </a:cubicBezTo>
                  <a:cubicBezTo>
                    <a:pt x="485" y="447"/>
                    <a:pt x="488" y="447"/>
                    <a:pt x="488" y="454"/>
                  </a:cubicBezTo>
                  <a:cubicBezTo>
                    <a:pt x="485" y="461"/>
                    <a:pt x="487" y="462"/>
                    <a:pt x="487" y="466"/>
                  </a:cubicBezTo>
                  <a:cubicBezTo>
                    <a:pt x="486" y="468"/>
                    <a:pt x="486" y="468"/>
                    <a:pt x="486" y="468"/>
                  </a:cubicBezTo>
                  <a:cubicBezTo>
                    <a:pt x="484" y="470"/>
                    <a:pt x="484" y="470"/>
                    <a:pt x="484" y="470"/>
                  </a:cubicBezTo>
                  <a:cubicBezTo>
                    <a:pt x="484" y="471"/>
                    <a:pt x="484" y="471"/>
                    <a:pt x="484" y="471"/>
                  </a:cubicBezTo>
                  <a:cubicBezTo>
                    <a:pt x="489" y="473"/>
                    <a:pt x="489" y="473"/>
                    <a:pt x="489" y="473"/>
                  </a:cubicBezTo>
                  <a:cubicBezTo>
                    <a:pt x="489" y="474"/>
                    <a:pt x="489" y="474"/>
                    <a:pt x="489" y="474"/>
                  </a:cubicBezTo>
                  <a:cubicBezTo>
                    <a:pt x="489" y="481"/>
                    <a:pt x="489" y="478"/>
                    <a:pt x="490" y="485"/>
                  </a:cubicBezTo>
                  <a:cubicBezTo>
                    <a:pt x="490" y="486"/>
                    <a:pt x="490" y="486"/>
                    <a:pt x="490" y="486"/>
                  </a:cubicBezTo>
                  <a:cubicBezTo>
                    <a:pt x="488" y="483"/>
                    <a:pt x="489" y="484"/>
                    <a:pt x="486" y="481"/>
                  </a:cubicBezTo>
                  <a:cubicBezTo>
                    <a:pt x="484" y="486"/>
                    <a:pt x="484" y="486"/>
                    <a:pt x="484" y="486"/>
                  </a:cubicBezTo>
                  <a:cubicBezTo>
                    <a:pt x="484" y="492"/>
                    <a:pt x="484" y="492"/>
                    <a:pt x="484" y="492"/>
                  </a:cubicBezTo>
                  <a:cubicBezTo>
                    <a:pt x="486" y="496"/>
                    <a:pt x="486" y="496"/>
                    <a:pt x="486" y="497"/>
                  </a:cubicBezTo>
                  <a:cubicBezTo>
                    <a:pt x="486" y="498"/>
                    <a:pt x="486" y="498"/>
                    <a:pt x="486" y="498"/>
                  </a:cubicBezTo>
                  <a:cubicBezTo>
                    <a:pt x="485" y="499"/>
                    <a:pt x="485" y="499"/>
                    <a:pt x="485" y="499"/>
                  </a:cubicBezTo>
                  <a:cubicBezTo>
                    <a:pt x="484" y="499"/>
                    <a:pt x="484" y="499"/>
                    <a:pt x="484" y="499"/>
                  </a:cubicBezTo>
                  <a:cubicBezTo>
                    <a:pt x="483" y="497"/>
                    <a:pt x="483" y="497"/>
                    <a:pt x="483" y="497"/>
                  </a:cubicBezTo>
                  <a:cubicBezTo>
                    <a:pt x="482" y="495"/>
                    <a:pt x="482" y="495"/>
                    <a:pt x="482" y="495"/>
                  </a:cubicBezTo>
                  <a:cubicBezTo>
                    <a:pt x="482" y="495"/>
                    <a:pt x="482" y="495"/>
                    <a:pt x="482" y="495"/>
                  </a:cubicBezTo>
                  <a:cubicBezTo>
                    <a:pt x="481" y="496"/>
                    <a:pt x="481" y="496"/>
                    <a:pt x="481" y="496"/>
                  </a:cubicBezTo>
                  <a:cubicBezTo>
                    <a:pt x="482" y="497"/>
                    <a:pt x="482" y="497"/>
                    <a:pt x="482" y="497"/>
                  </a:cubicBezTo>
                  <a:cubicBezTo>
                    <a:pt x="483" y="499"/>
                    <a:pt x="483" y="499"/>
                    <a:pt x="483" y="499"/>
                  </a:cubicBezTo>
                  <a:cubicBezTo>
                    <a:pt x="483" y="501"/>
                    <a:pt x="483" y="501"/>
                    <a:pt x="483" y="501"/>
                  </a:cubicBezTo>
                  <a:cubicBezTo>
                    <a:pt x="483" y="502"/>
                    <a:pt x="483" y="502"/>
                    <a:pt x="483" y="502"/>
                  </a:cubicBezTo>
                  <a:cubicBezTo>
                    <a:pt x="481" y="502"/>
                    <a:pt x="481" y="502"/>
                    <a:pt x="481" y="502"/>
                  </a:cubicBezTo>
                  <a:cubicBezTo>
                    <a:pt x="479" y="502"/>
                    <a:pt x="479" y="502"/>
                    <a:pt x="479" y="502"/>
                  </a:cubicBezTo>
                  <a:cubicBezTo>
                    <a:pt x="476" y="504"/>
                    <a:pt x="476" y="503"/>
                    <a:pt x="475" y="504"/>
                  </a:cubicBezTo>
                  <a:cubicBezTo>
                    <a:pt x="473" y="503"/>
                    <a:pt x="473" y="503"/>
                    <a:pt x="473" y="503"/>
                  </a:cubicBezTo>
                  <a:cubicBezTo>
                    <a:pt x="471" y="503"/>
                    <a:pt x="471" y="503"/>
                    <a:pt x="469" y="503"/>
                  </a:cubicBezTo>
                  <a:cubicBezTo>
                    <a:pt x="468" y="503"/>
                    <a:pt x="468" y="503"/>
                    <a:pt x="468" y="503"/>
                  </a:cubicBezTo>
                  <a:cubicBezTo>
                    <a:pt x="468" y="502"/>
                    <a:pt x="468" y="502"/>
                    <a:pt x="468" y="502"/>
                  </a:cubicBezTo>
                  <a:cubicBezTo>
                    <a:pt x="466" y="502"/>
                    <a:pt x="466" y="502"/>
                    <a:pt x="466" y="502"/>
                  </a:cubicBezTo>
                  <a:cubicBezTo>
                    <a:pt x="464" y="505"/>
                    <a:pt x="464" y="505"/>
                    <a:pt x="464" y="505"/>
                  </a:cubicBezTo>
                  <a:cubicBezTo>
                    <a:pt x="460" y="504"/>
                    <a:pt x="461" y="504"/>
                    <a:pt x="457" y="504"/>
                  </a:cubicBezTo>
                  <a:cubicBezTo>
                    <a:pt x="456" y="501"/>
                    <a:pt x="456" y="500"/>
                    <a:pt x="455" y="496"/>
                  </a:cubicBezTo>
                  <a:cubicBezTo>
                    <a:pt x="455" y="494"/>
                    <a:pt x="455" y="494"/>
                    <a:pt x="455" y="494"/>
                  </a:cubicBezTo>
                  <a:cubicBezTo>
                    <a:pt x="458" y="494"/>
                    <a:pt x="458" y="494"/>
                    <a:pt x="458" y="494"/>
                  </a:cubicBezTo>
                  <a:cubicBezTo>
                    <a:pt x="458" y="493"/>
                    <a:pt x="458" y="493"/>
                    <a:pt x="458" y="493"/>
                  </a:cubicBezTo>
                  <a:cubicBezTo>
                    <a:pt x="455" y="491"/>
                    <a:pt x="453" y="490"/>
                    <a:pt x="452" y="489"/>
                  </a:cubicBezTo>
                  <a:cubicBezTo>
                    <a:pt x="452" y="487"/>
                    <a:pt x="452" y="487"/>
                    <a:pt x="452" y="487"/>
                  </a:cubicBezTo>
                  <a:cubicBezTo>
                    <a:pt x="452" y="486"/>
                    <a:pt x="452" y="486"/>
                    <a:pt x="452" y="486"/>
                  </a:cubicBezTo>
                  <a:cubicBezTo>
                    <a:pt x="457" y="484"/>
                    <a:pt x="457" y="484"/>
                    <a:pt x="457" y="484"/>
                  </a:cubicBezTo>
                  <a:cubicBezTo>
                    <a:pt x="461" y="477"/>
                    <a:pt x="461" y="479"/>
                    <a:pt x="463" y="477"/>
                  </a:cubicBezTo>
                  <a:cubicBezTo>
                    <a:pt x="463" y="476"/>
                    <a:pt x="463" y="476"/>
                    <a:pt x="463" y="476"/>
                  </a:cubicBezTo>
                  <a:cubicBezTo>
                    <a:pt x="465" y="475"/>
                    <a:pt x="465" y="475"/>
                    <a:pt x="465" y="475"/>
                  </a:cubicBezTo>
                  <a:cubicBezTo>
                    <a:pt x="469" y="474"/>
                    <a:pt x="469" y="474"/>
                    <a:pt x="469" y="474"/>
                  </a:cubicBezTo>
                  <a:cubicBezTo>
                    <a:pt x="469" y="473"/>
                    <a:pt x="469" y="473"/>
                    <a:pt x="469" y="473"/>
                  </a:cubicBezTo>
                  <a:cubicBezTo>
                    <a:pt x="465" y="473"/>
                    <a:pt x="457" y="474"/>
                    <a:pt x="446" y="478"/>
                  </a:cubicBezTo>
                  <a:cubicBezTo>
                    <a:pt x="444" y="477"/>
                    <a:pt x="444" y="477"/>
                    <a:pt x="444" y="477"/>
                  </a:cubicBezTo>
                  <a:cubicBezTo>
                    <a:pt x="431" y="481"/>
                    <a:pt x="431" y="481"/>
                    <a:pt x="431" y="481"/>
                  </a:cubicBezTo>
                  <a:cubicBezTo>
                    <a:pt x="431" y="481"/>
                    <a:pt x="431" y="481"/>
                    <a:pt x="431" y="481"/>
                  </a:cubicBezTo>
                  <a:cubicBezTo>
                    <a:pt x="430" y="480"/>
                    <a:pt x="430" y="480"/>
                    <a:pt x="430" y="480"/>
                  </a:cubicBezTo>
                  <a:cubicBezTo>
                    <a:pt x="429" y="477"/>
                    <a:pt x="429" y="477"/>
                    <a:pt x="429" y="477"/>
                  </a:cubicBezTo>
                  <a:cubicBezTo>
                    <a:pt x="429" y="476"/>
                    <a:pt x="429" y="476"/>
                    <a:pt x="429" y="476"/>
                  </a:cubicBezTo>
                  <a:cubicBezTo>
                    <a:pt x="433" y="472"/>
                    <a:pt x="433" y="472"/>
                    <a:pt x="433" y="472"/>
                  </a:cubicBezTo>
                  <a:cubicBezTo>
                    <a:pt x="435" y="469"/>
                    <a:pt x="435" y="469"/>
                    <a:pt x="435" y="469"/>
                  </a:cubicBezTo>
                  <a:cubicBezTo>
                    <a:pt x="434" y="468"/>
                    <a:pt x="434" y="468"/>
                    <a:pt x="434" y="468"/>
                  </a:cubicBezTo>
                  <a:cubicBezTo>
                    <a:pt x="436" y="465"/>
                    <a:pt x="436" y="465"/>
                    <a:pt x="436" y="465"/>
                  </a:cubicBezTo>
                  <a:cubicBezTo>
                    <a:pt x="438" y="464"/>
                    <a:pt x="438" y="464"/>
                    <a:pt x="438" y="464"/>
                  </a:cubicBezTo>
                  <a:cubicBezTo>
                    <a:pt x="442" y="467"/>
                    <a:pt x="442" y="467"/>
                    <a:pt x="442" y="467"/>
                  </a:cubicBezTo>
                  <a:cubicBezTo>
                    <a:pt x="444" y="469"/>
                    <a:pt x="444" y="469"/>
                    <a:pt x="444" y="469"/>
                  </a:cubicBezTo>
                  <a:cubicBezTo>
                    <a:pt x="446" y="470"/>
                    <a:pt x="446" y="470"/>
                    <a:pt x="446" y="470"/>
                  </a:cubicBezTo>
                  <a:cubicBezTo>
                    <a:pt x="447" y="470"/>
                    <a:pt x="447" y="470"/>
                    <a:pt x="447" y="470"/>
                  </a:cubicBezTo>
                  <a:cubicBezTo>
                    <a:pt x="449" y="468"/>
                    <a:pt x="449" y="468"/>
                    <a:pt x="449" y="468"/>
                  </a:cubicBezTo>
                  <a:cubicBezTo>
                    <a:pt x="449" y="468"/>
                    <a:pt x="449" y="468"/>
                    <a:pt x="449" y="468"/>
                  </a:cubicBezTo>
                  <a:cubicBezTo>
                    <a:pt x="446" y="469"/>
                    <a:pt x="446" y="469"/>
                    <a:pt x="446" y="469"/>
                  </a:cubicBezTo>
                  <a:cubicBezTo>
                    <a:pt x="446" y="469"/>
                    <a:pt x="446" y="469"/>
                    <a:pt x="446" y="469"/>
                  </a:cubicBezTo>
                  <a:cubicBezTo>
                    <a:pt x="444" y="466"/>
                    <a:pt x="443" y="465"/>
                    <a:pt x="443" y="462"/>
                  </a:cubicBezTo>
                  <a:cubicBezTo>
                    <a:pt x="444" y="459"/>
                    <a:pt x="444" y="459"/>
                    <a:pt x="444" y="459"/>
                  </a:cubicBezTo>
                  <a:cubicBezTo>
                    <a:pt x="441" y="459"/>
                    <a:pt x="441" y="459"/>
                    <a:pt x="441" y="459"/>
                  </a:cubicBezTo>
                  <a:cubicBezTo>
                    <a:pt x="440" y="457"/>
                    <a:pt x="440" y="457"/>
                    <a:pt x="440" y="457"/>
                  </a:cubicBezTo>
                  <a:cubicBezTo>
                    <a:pt x="439" y="455"/>
                    <a:pt x="439" y="455"/>
                    <a:pt x="439" y="455"/>
                  </a:cubicBezTo>
                  <a:cubicBezTo>
                    <a:pt x="439" y="454"/>
                    <a:pt x="439" y="454"/>
                    <a:pt x="439" y="454"/>
                  </a:cubicBezTo>
                  <a:cubicBezTo>
                    <a:pt x="440" y="452"/>
                    <a:pt x="440" y="452"/>
                    <a:pt x="440" y="452"/>
                  </a:cubicBezTo>
                  <a:cubicBezTo>
                    <a:pt x="443" y="449"/>
                    <a:pt x="443" y="449"/>
                    <a:pt x="443" y="449"/>
                  </a:cubicBezTo>
                  <a:cubicBezTo>
                    <a:pt x="443" y="448"/>
                    <a:pt x="443" y="448"/>
                    <a:pt x="443" y="448"/>
                  </a:cubicBezTo>
                  <a:cubicBezTo>
                    <a:pt x="439" y="448"/>
                    <a:pt x="439" y="448"/>
                    <a:pt x="439" y="448"/>
                  </a:cubicBezTo>
                  <a:cubicBezTo>
                    <a:pt x="438" y="448"/>
                    <a:pt x="438" y="448"/>
                    <a:pt x="438" y="448"/>
                  </a:cubicBezTo>
                  <a:cubicBezTo>
                    <a:pt x="436" y="446"/>
                    <a:pt x="436" y="446"/>
                    <a:pt x="436" y="446"/>
                  </a:cubicBezTo>
                  <a:cubicBezTo>
                    <a:pt x="436" y="443"/>
                    <a:pt x="436" y="443"/>
                    <a:pt x="436" y="443"/>
                  </a:cubicBezTo>
                  <a:cubicBezTo>
                    <a:pt x="438" y="440"/>
                    <a:pt x="438" y="441"/>
                    <a:pt x="439" y="438"/>
                  </a:cubicBezTo>
                  <a:cubicBezTo>
                    <a:pt x="440" y="438"/>
                    <a:pt x="440" y="438"/>
                    <a:pt x="440" y="438"/>
                  </a:cubicBezTo>
                  <a:cubicBezTo>
                    <a:pt x="441" y="438"/>
                    <a:pt x="441" y="438"/>
                    <a:pt x="441" y="438"/>
                  </a:cubicBezTo>
                  <a:cubicBezTo>
                    <a:pt x="444" y="439"/>
                    <a:pt x="444" y="439"/>
                    <a:pt x="444" y="439"/>
                  </a:cubicBezTo>
                  <a:cubicBezTo>
                    <a:pt x="445" y="440"/>
                    <a:pt x="445" y="440"/>
                    <a:pt x="445" y="440"/>
                  </a:cubicBezTo>
                  <a:cubicBezTo>
                    <a:pt x="447" y="443"/>
                    <a:pt x="447" y="443"/>
                    <a:pt x="447" y="443"/>
                  </a:cubicBezTo>
                  <a:cubicBezTo>
                    <a:pt x="448" y="445"/>
                    <a:pt x="448" y="445"/>
                    <a:pt x="448" y="445"/>
                  </a:cubicBezTo>
                  <a:cubicBezTo>
                    <a:pt x="448" y="446"/>
                    <a:pt x="448" y="446"/>
                    <a:pt x="448" y="446"/>
                  </a:cubicBezTo>
                  <a:cubicBezTo>
                    <a:pt x="448" y="448"/>
                    <a:pt x="448" y="448"/>
                    <a:pt x="448" y="448"/>
                  </a:cubicBezTo>
                  <a:cubicBezTo>
                    <a:pt x="452" y="452"/>
                    <a:pt x="459" y="462"/>
                    <a:pt x="460" y="462"/>
                  </a:cubicBezTo>
                  <a:cubicBezTo>
                    <a:pt x="461" y="463"/>
                    <a:pt x="461" y="463"/>
                    <a:pt x="461" y="463"/>
                  </a:cubicBezTo>
                  <a:cubicBezTo>
                    <a:pt x="463" y="462"/>
                    <a:pt x="463" y="462"/>
                    <a:pt x="463" y="462"/>
                  </a:cubicBezTo>
                  <a:cubicBezTo>
                    <a:pt x="463" y="462"/>
                    <a:pt x="463" y="462"/>
                    <a:pt x="463" y="462"/>
                  </a:cubicBezTo>
                  <a:cubicBezTo>
                    <a:pt x="463" y="461"/>
                    <a:pt x="463" y="461"/>
                    <a:pt x="463" y="461"/>
                  </a:cubicBezTo>
                  <a:cubicBezTo>
                    <a:pt x="460" y="458"/>
                    <a:pt x="460" y="458"/>
                    <a:pt x="460" y="458"/>
                  </a:cubicBezTo>
                  <a:cubicBezTo>
                    <a:pt x="459" y="456"/>
                    <a:pt x="460" y="456"/>
                    <a:pt x="459" y="454"/>
                  </a:cubicBezTo>
                  <a:cubicBezTo>
                    <a:pt x="459" y="453"/>
                    <a:pt x="459" y="453"/>
                    <a:pt x="459" y="453"/>
                  </a:cubicBezTo>
                  <a:cubicBezTo>
                    <a:pt x="460" y="453"/>
                    <a:pt x="460" y="453"/>
                    <a:pt x="460" y="453"/>
                  </a:cubicBezTo>
                  <a:cubicBezTo>
                    <a:pt x="462" y="453"/>
                    <a:pt x="462" y="453"/>
                    <a:pt x="462" y="453"/>
                  </a:cubicBezTo>
                  <a:cubicBezTo>
                    <a:pt x="465" y="452"/>
                    <a:pt x="465" y="452"/>
                    <a:pt x="465" y="452"/>
                  </a:cubicBezTo>
                  <a:cubicBezTo>
                    <a:pt x="462" y="451"/>
                    <a:pt x="462" y="451"/>
                    <a:pt x="462" y="451"/>
                  </a:cubicBezTo>
                  <a:cubicBezTo>
                    <a:pt x="460" y="450"/>
                    <a:pt x="460" y="450"/>
                    <a:pt x="460" y="450"/>
                  </a:cubicBezTo>
                  <a:cubicBezTo>
                    <a:pt x="458" y="450"/>
                    <a:pt x="458" y="450"/>
                    <a:pt x="458" y="450"/>
                  </a:cubicBezTo>
                  <a:cubicBezTo>
                    <a:pt x="455" y="448"/>
                    <a:pt x="455" y="448"/>
                    <a:pt x="455" y="448"/>
                  </a:cubicBezTo>
                  <a:cubicBezTo>
                    <a:pt x="455" y="447"/>
                    <a:pt x="455" y="447"/>
                    <a:pt x="455" y="447"/>
                  </a:cubicBezTo>
                  <a:cubicBezTo>
                    <a:pt x="456" y="446"/>
                    <a:pt x="456" y="446"/>
                    <a:pt x="456" y="446"/>
                  </a:cubicBezTo>
                  <a:cubicBezTo>
                    <a:pt x="460" y="445"/>
                    <a:pt x="460" y="445"/>
                    <a:pt x="460" y="445"/>
                  </a:cubicBezTo>
                  <a:cubicBezTo>
                    <a:pt x="460" y="445"/>
                    <a:pt x="460" y="445"/>
                    <a:pt x="460" y="445"/>
                  </a:cubicBezTo>
                  <a:cubicBezTo>
                    <a:pt x="460" y="444"/>
                    <a:pt x="460" y="444"/>
                    <a:pt x="460" y="444"/>
                  </a:cubicBezTo>
                  <a:cubicBezTo>
                    <a:pt x="459" y="443"/>
                    <a:pt x="459" y="443"/>
                    <a:pt x="458" y="442"/>
                  </a:cubicBezTo>
                  <a:cubicBezTo>
                    <a:pt x="453" y="440"/>
                    <a:pt x="453" y="440"/>
                    <a:pt x="453" y="440"/>
                  </a:cubicBezTo>
                  <a:cubicBezTo>
                    <a:pt x="451" y="439"/>
                    <a:pt x="451" y="439"/>
                    <a:pt x="450" y="438"/>
                  </a:cubicBezTo>
                  <a:cubicBezTo>
                    <a:pt x="450" y="437"/>
                    <a:pt x="450" y="437"/>
                    <a:pt x="450" y="437"/>
                  </a:cubicBezTo>
                  <a:cubicBezTo>
                    <a:pt x="451" y="434"/>
                    <a:pt x="451" y="434"/>
                    <a:pt x="451" y="434"/>
                  </a:cubicBezTo>
                  <a:cubicBezTo>
                    <a:pt x="454" y="431"/>
                    <a:pt x="453" y="431"/>
                    <a:pt x="456" y="430"/>
                  </a:cubicBezTo>
                  <a:cubicBezTo>
                    <a:pt x="459" y="429"/>
                    <a:pt x="459" y="429"/>
                    <a:pt x="459" y="429"/>
                  </a:cubicBezTo>
                  <a:cubicBezTo>
                    <a:pt x="462" y="429"/>
                    <a:pt x="462" y="429"/>
                    <a:pt x="464" y="429"/>
                  </a:cubicBezTo>
                  <a:cubicBezTo>
                    <a:pt x="468" y="436"/>
                    <a:pt x="467" y="434"/>
                    <a:pt x="469" y="438"/>
                  </a:cubicBezTo>
                  <a:cubicBezTo>
                    <a:pt x="472" y="437"/>
                    <a:pt x="472" y="437"/>
                    <a:pt x="472" y="437"/>
                  </a:cubicBezTo>
                  <a:cubicBezTo>
                    <a:pt x="471" y="433"/>
                    <a:pt x="472" y="435"/>
                    <a:pt x="471" y="430"/>
                  </a:cubicBezTo>
                  <a:cubicBezTo>
                    <a:pt x="472" y="429"/>
                    <a:pt x="471" y="429"/>
                    <a:pt x="474" y="426"/>
                  </a:cubicBezTo>
                  <a:cubicBezTo>
                    <a:pt x="477" y="427"/>
                    <a:pt x="477" y="427"/>
                    <a:pt x="477" y="427"/>
                  </a:cubicBezTo>
                  <a:cubicBezTo>
                    <a:pt x="478" y="429"/>
                    <a:pt x="479" y="430"/>
                    <a:pt x="480" y="432"/>
                  </a:cubicBezTo>
                  <a:cubicBezTo>
                    <a:pt x="483" y="434"/>
                    <a:pt x="483" y="434"/>
                    <a:pt x="485" y="435"/>
                  </a:cubicBezTo>
                  <a:cubicBezTo>
                    <a:pt x="486" y="436"/>
                    <a:pt x="486" y="436"/>
                    <a:pt x="486" y="436"/>
                  </a:cubicBezTo>
                  <a:cubicBezTo>
                    <a:pt x="486" y="437"/>
                    <a:pt x="486" y="437"/>
                    <a:pt x="486" y="437"/>
                  </a:cubicBezTo>
                  <a:close/>
                  <a:moveTo>
                    <a:pt x="415" y="431"/>
                  </a:moveTo>
                  <a:cubicBezTo>
                    <a:pt x="415" y="432"/>
                    <a:pt x="415" y="432"/>
                    <a:pt x="415" y="432"/>
                  </a:cubicBezTo>
                  <a:cubicBezTo>
                    <a:pt x="417" y="431"/>
                    <a:pt x="417" y="431"/>
                    <a:pt x="417" y="431"/>
                  </a:cubicBezTo>
                  <a:cubicBezTo>
                    <a:pt x="418" y="431"/>
                    <a:pt x="418" y="431"/>
                    <a:pt x="418" y="431"/>
                  </a:cubicBezTo>
                  <a:cubicBezTo>
                    <a:pt x="419" y="432"/>
                    <a:pt x="419" y="432"/>
                    <a:pt x="419" y="432"/>
                  </a:cubicBezTo>
                  <a:cubicBezTo>
                    <a:pt x="420" y="434"/>
                    <a:pt x="420" y="434"/>
                    <a:pt x="420" y="434"/>
                  </a:cubicBezTo>
                  <a:cubicBezTo>
                    <a:pt x="425" y="437"/>
                    <a:pt x="424" y="436"/>
                    <a:pt x="426" y="438"/>
                  </a:cubicBezTo>
                  <a:cubicBezTo>
                    <a:pt x="426" y="439"/>
                    <a:pt x="426" y="439"/>
                    <a:pt x="426" y="439"/>
                  </a:cubicBezTo>
                  <a:cubicBezTo>
                    <a:pt x="425" y="440"/>
                    <a:pt x="425" y="441"/>
                    <a:pt x="423" y="443"/>
                  </a:cubicBezTo>
                  <a:cubicBezTo>
                    <a:pt x="421" y="444"/>
                    <a:pt x="421" y="444"/>
                    <a:pt x="421" y="444"/>
                  </a:cubicBezTo>
                  <a:cubicBezTo>
                    <a:pt x="412" y="444"/>
                    <a:pt x="412" y="444"/>
                    <a:pt x="412" y="444"/>
                  </a:cubicBezTo>
                  <a:cubicBezTo>
                    <a:pt x="411" y="443"/>
                    <a:pt x="411" y="443"/>
                    <a:pt x="411" y="443"/>
                  </a:cubicBezTo>
                  <a:cubicBezTo>
                    <a:pt x="410" y="441"/>
                    <a:pt x="409" y="433"/>
                    <a:pt x="408" y="431"/>
                  </a:cubicBezTo>
                  <a:cubicBezTo>
                    <a:pt x="409" y="430"/>
                    <a:pt x="409" y="430"/>
                    <a:pt x="409" y="430"/>
                  </a:cubicBezTo>
                  <a:cubicBezTo>
                    <a:pt x="409" y="429"/>
                    <a:pt x="409" y="429"/>
                    <a:pt x="409" y="429"/>
                  </a:cubicBezTo>
                  <a:cubicBezTo>
                    <a:pt x="413" y="427"/>
                    <a:pt x="413" y="427"/>
                    <a:pt x="413" y="427"/>
                  </a:cubicBezTo>
                  <a:cubicBezTo>
                    <a:pt x="414" y="427"/>
                    <a:pt x="414" y="427"/>
                    <a:pt x="414" y="427"/>
                  </a:cubicBezTo>
                  <a:cubicBezTo>
                    <a:pt x="415" y="428"/>
                    <a:pt x="415" y="428"/>
                    <a:pt x="415" y="428"/>
                  </a:cubicBezTo>
                  <a:cubicBezTo>
                    <a:pt x="416" y="429"/>
                    <a:pt x="416" y="429"/>
                    <a:pt x="416" y="429"/>
                  </a:cubicBezTo>
                  <a:cubicBezTo>
                    <a:pt x="415" y="430"/>
                    <a:pt x="415" y="430"/>
                    <a:pt x="415" y="430"/>
                  </a:cubicBezTo>
                  <a:cubicBezTo>
                    <a:pt x="415" y="431"/>
                    <a:pt x="415" y="431"/>
                    <a:pt x="415" y="431"/>
                  </a:cubicBezTo>
                  <a:close/>
                  <a:moveTo>
                    <a:pt x="435" y="458"/>
                  </a:moveTo>
                  <a:cubicBezTo>
                    <a:pt x="437" y="461"/>
                    <a:pt x="437" y="461"/>
                    <a:pt x="437" y="461"/>
                  </a:cubicBezTo>
                  <a:cubicBezTo>
                    <a:pt x="437" y="462"/>
                    <a:pt x="437" y="462"/>
                    <a:pt x="437" y="462"/>
                  </a:cubicBezTo>
                  <a:cubicBezTo>
                    <a:pt x="437" y="462"/>
                    <a:pt x="437" y="462"/>
                    <a:pt x="437" y="462"/>
                  </a:cubicBezTo>
                  <a:cubicBezTo>
                    <a:pt x="434" y="464"/>
                    <a:pt x="434" y="464"/>
                    <a:pt x="434" y="464"/>
                  </a:cubicBezTo>
                  <a:cubicBezTo>
                    <a:pt x="433" y="465"/>
                    <a:pt x="433" y="465"/>
                    <a:pt x="433" y="465"/>
                  </a:cubicBezTo>
                  <a:cubicBezTo>
                    <a:pt x="432" y="468"/>
                    <a:pt x="432" y="468"/>
                    <a:pt x="431" y="469"/>
                  </a:cubicBezTo>
                  <a:cubicBezTo>
                    <a:pt x="426" y="470"/>
                    <a:pt x="428" y="470"/>
                    <a:pt x="423" y="470"/>
                  </a:cubicBezTo>
                  <a:cubicBezTo>
                    <a:pt x="424" y="467"/>
                    <a:pt x="423" y="468"/>
                    <a:pt x="426" y="463"/>
                  </a:cubicBezTo>
                  <a:cubicBezTo>
                    <a:pt x="424" y="461"/>
                    <a:pt x="424" y="461"/>
                    <a:pt x="424" y="461"/>
                  </a:cubicBezTo>
                  <a:cubicBezTo>
                    <a:pt x="418" y="464"/>
                    <a:pt x="418" y="464"/>
                    <a:pt x="418" y="464"/>
                  </a:cubicBezTo>
                  <a:cubicBezTo>
                    <a:pt x="415" y="462"/>
                    <a:pt x="415" y="462"/>
                    <a:pt x="415" y="462"/>
                  </a:cubicBezTo>
                  <a:cubicBezTo>
                    <a:pt x="417" y="457"/>
                    <a:pt x="417" y="457"/>
                    <a:pt x="417" y="457"/>
                  </a:cubicBezTo>
                  <a:cubicBezTo>
                    <a:pt x="415" y="457"/>
                    <a:pt x="416" y="457"/>
                    <a:pt x="412" y="457"/>
                  </a:cubicBezTo>
                  <a:cubicBezTo>
                    <a:pt x="411" y="454"/>
                    <a:pt x="411" y="454"/>
                    <a:pt x="411" y="454"/>
                  </a:cubicBezTo>
                  <a:cubicBezTo>
                    <a:pt x="411" y="451"/>
                    <a:pt x="411" y="451"/>
                    <a:pt x="411" y="451"/>
                  </a:cubicBezTo>
                  <a:cubicBezTo>
                    <a:pt x="420" y="446"/>
                    <a:pt x="414" y="450"/>
                    <a:pt x="425" y="444"/>
                  </a:cubicBezTo>
                  <a:cubicBezTo>
                    <a:pt x="429" y="445"/>
                    <a:pt x="429" y="445"/>
                    <a:pt x="429" y="445"/>
                  </a:cubicBezTo>
                  <a:cubicBezTo>
                    <a:pt x="431" y="446"/>
                    <a:pt x="431" y="446"/>
                    <a:pt x="431" y="446"/>
                  </a:cubicBezTo>
                  <a:cubicBezTo>
                    <a:pt x="432" y="451"/>
                    <a:pt x="431" y="449"/>
                    <a:pt x="432" y="455"/>
                  </a:cubicBezTo>
                  <a:cubicBezTo>
                    <a:pt x="433" y="455"/>
                    <a:pt x="433" y="455"/>
                    <a:pt x="433" y="455"/>
                  </a:cubicBezTo>
                  <a:cubicBezTo>
                    <a:pt x="435" y="458"/>
                    <a:pt x="435" y="458"/>
                    <a:pt x="435" y="458"/>
                  </a:cubicBezTo>
                  <a:close/>
                  <a:moveTo>
                    <a:pt x="695" y="462"/>
                  </a:moveTo>
                  <a:cubicBezTo>
                    <a:pt x="695" y="465"/>
                    <a:pt x="695" y="465"/>
                    <a:pt x="695" y="465"/>
                  </a:cubicBezTo>
                  <a:cubicBezTo>
                    <a:pt x="694" y="465"/>
                    <a:pt x="694" y="465"/>
                    <a:pt x="694" y="465"/>
                  </a:cubicBezTo>
                  <a:cubicBezTo>
                    <a:pt x="692" y="467"/>
                    <a:pt x="692" y="467"/>
                    <a:pt x="692" y="467"/>
                  </a:cubicBezTo>
                  <a:cubicBezTo>
                    <a:pt x="690" y="467"/>
                    <a:pt x="690" y="467"/>
                    <a:pt x="690" y="467"/>
                  </a:cubicBezTo>
                  <a:cubicBezTo>
                    <a:pt x="689" y="466"/>
                    <a:pt x="689" y="466"/>
                    <a:pt x="689" y="466"/>
                  </a:cubicBezTo>
                  <a:cubicBezTo>
                    <a:pt x="688" y="464"/>
                    <a:pt x="688" y="464"/>
                    <a:pt x="688" y="464"/>
                  </a:cubicBezTo>
                  <a:cubicBezTo>
                    <a:pt x="690" y="460"/>
                    <a:pt x="694" y="455"/>
                    <a:pt x="696" y="452"/>
                  </a:cubicBezTo>
                  <a:cubicBezTo>
                    <a:pt x="697" y="453"/>
                    <a:pt x="697" y="453"/>
                    <a:pt x="697" y="453"/>
                  </a:cubicBezTo>
                  <a:cubicBezTo>
                    <a:pt x="697" y="454"/>
                    <a:pt x="697" y="454"/>
                    <a:pt x="697" y="454"/>
                  </a:cubicBezTo>
                  <a:cubicBezTo>
                    <a:pt x="696" y="458"/>
                    <a:pt x="696" y="458"/>
                    <a:pt x="696" y="458"/>
                  </a:cubicBezTo>
                  <a:cubicBezTo>
                    <a:pt x="695" y="460"/>
                    <a:pt x="695" y="460"/>
                    <a:pt x="695" y="460"/>
                  </a:cubicBezTo>
                  <a:cubicBezTo>
                    <a:pt x="695" y="462"/>
                    <a:pt x="695" y="462"/>
                    <a:pt x="695" y="462"/>
                  </a:cubicBezTo>
                  <a:close/>
                  <a:moveTo>
                    <a:pt x="254" y="478"/>
                  </a:moveTo>
                  <a:cubicBezTo>
                    <a:pt x="251" y="481"/>
                    <a:pt x="251" y="481"/>
                    <a:pt x="251" y="481"/>
                  </a:cubicBezTo>
                  <a:cubicBezTo>
                    <a:pt x="249" y="481"/>
                    <a:pt x="249" y="481"/>
                    <a:pt x="249" y="481"/>
                  </a:cubicBezTo>
                  <a:cubicBezTo>
                    <a:pt x="246" y="479"/>
                    <a:pt x="246" y="479"/>
                    <a:pt x="246" y="479"/>
                  </a:cubicBezTo>
                  <a:cubicBezTo>
                    <a:pt x="243" y="478"/>
                    <a:pt x="243" y="478"/>
                    <a:pt x="243" y="478"/>
                  </a:cubicBezTo>
                  <a:cubicBezTo>
                    <a:pt x="242" y="477"/>
                    <a:pt x="242" y="477"/>
                    <a:pt x="242" y="477"/>
                  </a:cubicBezTo>
                  <a:cubicBezTo>
                    <a:pt x="242" y="477"/>
                    <a:pt x="242" y="477"/>
                    <a:pt x="242" y="477"/>
                  </a:cubicBezTo>
                  <a:cubicBezTo>
                    <a:pt x="244" y="472"/>
                    <a:pt x="242" y="476"/>
                    <a:pt x="251" y="463"/>
                  </a:cubicBezTo>
                  <a:cubicBezTo>
                    <a:pt x="254" y="460"/>
                    <a:pt x="253" y="461"/>
                    <a:pt x="256" y="459"/>
                  </a:cubicBezTo>
                  <a:cubicBezTo>
                    <a:pt x="260" y="455"/>
                    <a:pt x="259" y="455"/>
                    <a:pt x="261" y="454"/>
                  </a:cubicBezTo>
                  <a:cubicBezTo>
                    <a:pt x="262" y="454"/>
                    <a:pt x="262" y="454"/>
                    <a:pt x="262" y="454"/>
                  </a:cubicBezTo>
                  <a:cubicBezTo>
                    <a:pt x="263" y="454"/>
                    <a:pt x="263" y="454"/>
                    <a:pt x="263" y="454"/>
                  </a:cubicBezTo>
                  <a:cubicBezTo>
                    <a:pt x="264" y="455"/>
                    <a:pt x="264" y="455"/>
                    <a:pt x="264" y="455"/>
                  </a:cubicBezTo>
                  <a:cubicBezTo>
                    <a:pt x="261" y="463"/>
                    <a:pt x="257" y="473"/>
                    <a:pt x="255" y="477"/>
                  </a:cubicBezTo>
                  <a:cubicBezTo>
                    <a:pt x="254" y="478"/>
                    <a:pt x="254" y="478"/>
                    <a:pt x="254" y="478"/>
                  </a:cubicBezTo>
                  <a:close/>
                  <a:moveTo>
                    <a:pt x="521" y="471"/>
                  </a:moveTo>
                  <a:cubicBezTo>
                    <a:pt x="520" y="471"/>
                    <a:pt x="520" y="471"/>
                    <a:pt x="520" y="471"/>
                  </a:cubicBezTo>
                  <a:cubicBezTo>
                    <a:pt x="519" y="470"/>
                    <a:pt x="519" y="470"/>
                    <a:pt x="519" y="470"/>
                  </a:cubicBezTo>
                  <a:cubicBezTo>
                    <a:pt x="518" y="468"/>
                    <a:pt x="517" y="463"/>
                    <a:pt x="517" y="462"/>
                  </a:cubicBezTo>
                  <a:cubicBezTo>
                    <a:pt x="517" y="462"/>
                    <a:pt x="517" y="462"/>
                    <a:pt x="517" y="462"/>
                  </a:cubicBezTo>
                  <a:cubicBezTo>
                    <a:pt x="518" y="461"/>
                    <a:pt x="518" y="461"/>
                    <a:pt x="518" y="461"/>
                  </a:cubicBezTo>
                  <a:cubicBezTo>
                    <a:pt x="519" y="461"/>
                    <a:pt x="519" y="461"/>
                    <a:pt x="519" y="461"/>
                  </a:cubicBezTo>
                  <a:cubicBezTo>
                    <a:pt x="521" y="459"/>
                    <a:pt x="521" y="459"/>
                    <a:pt x="521" y="459"/>
                  </a:cubicBezTo>
                  <a:cubicBezTo>
                    <a:pt x="522" y="459"/>
                    <a:pt x="522" y="459"/>
                    <a:pt x="522" y="459"/>
                  </a:cubicBezTo>
                  <a:cubicBezTo>
                    <a:pt x="522" y="459"/>
                    <a:pt x="524" y="469"/>
                    <a:pt x="524" y="469"/>
                  </a:cubicBezTo>
                  <a:cubicBezTo>
                    <a:pt x="524" y="469"/>
                    <a:pt x="524" y="469"/>
                    <a:pt x="524" y="469"/>
                  </a:cubicBezTo>
                  <a:cubicBezTo>
                    <a:pt x="524" y="470"/>
                    <a:pt x="524" y="470"/>
                    <a:pt x="524" y="470"/>
                  </a:cubicBezTo>
                  <a:lnTo>
                    <a:pt x="521" y="471"/>
                  </a:lnTo>
                  <a:close/>
                  <a:moveTo>
                    <a:pt x="223" y="471"/>
                  </a:moveTo>
                  <a:cubicBezTo>
                    <a:pt x="222" y="470"/>
                    <a:pt x="222" y="470"/>
                    <a:pt x="222" y="470"/>
                  </a:cubicBezTo>
                  <a:cubicBezTo>
                    <a:pt x="222" y="469"/>
                    <a:pt x="222" y="469"/>
                    <a:pt x="222" y="469"/>
                  </a:cubicBezTo>
                  <a:cubicBezTo>
                    <a:pt x="224" y="466"/>
                    <a:pt x="224" y="466"/>
                    <a:pt x="224" y="466"/>
                  </a:cubicBezTo>
                  <a:cubicBezTo>
                    <a:pt x="224" y="465"/>
                    <a:pt x="224" y="465"/>
                    <a:pt x="224" y="464"/>
                  </a:cubicBezTo>
                  <a:cubicBezTo>
                    <a:pt x="224" y="464"/>
                    <a:pt x="224" y="464"/>
                    <a:pt x="224" y="464"/>
                  </a:cubicBezTo>
                  <a:cubicBezTo>
                    <a:pt x="224" y="462"/>
                    <a:pt x="224" y="462"/>
                    <a:pt x="224" y="462"/>
                  </a:cubicBezTo>
                  <a:cubicBezTo>
                    <a:pt x="225" y="462"/>
                    <a:pt x="225" y="462"/>
                    <a:pt x="225" y="462"/>
                  </a:cubicBezTo>
                  <a:cubicBezTo>
                    <a:pt x="226" y="462"/>
                    <a:pt x="226" y="462"/>
                    <a:pt x="226" y="462"/>
                  </a:cubicBezTo>
                  <a:cubicBezTo>
                    <a:pt x="226" y="467"/>
                    <a:pt x="225" y="469"/>
                    <a:pt x="223" y="471"/>
                  </a:cubicBezTo>
                  <a:cubicBezTo>
                    <a:pt x="223" y="471"/>
                    <a:pt x="223" y="471"/>
                    <a:pt x="223" y="471"/>
                  </a:cubicBezTo>
                  <a:close/>
                  <a:moveTo>
                    <a:pt x="504" y="481"/>
                  </a:moveTo>
                  <a:cubicBezTo>
                    <a:pt x="503" y="483"/>
                    <a:pt x="503" y="483"/>
                    <a:pt x="503" y="483"/>
                  </a:cubicBezTo>
                  <a:cubicBezTo>
                    <a:pt x="502" y="483"/>
                    <a:pt x="502" y="483"/>
                    <a:pt x="502" y="483"/>
                  </a:cubicBezTo>
                  <a:cubicBezTo>
                    <a:pt x="501" y="482"/>
                    <a:pt x="501" y="482"/>
                    <a:pt x="501" y="482"/>
                  </a:cubicBezTo>
                  <a:cubicBezTo>
                    <a:pt x="500" y="482"/>
                    <a:pt x="500" y="482"/>
                    <a:pt x="500" y="482"/>
                  </a:cubicBezTo>
                  <a:cubicBezTo>
                    <a:pt x="498" y="485"/>
                    <a:pt x="498" y="485"/>
                    <a:pt x="497" y="487"/>
                  </a:cubicBezTo>
                  <a:cubicBezTo>
                    <a:pt x="497" y="487"/>
                    <a:pt x="497" y="487"/>
                    <a:pt x="497" y="487"/>
                  </a:cubicBezTo>
                  <a:cubicBezTo>
                    <a:pt x="495" y="488"/>
                    <a:pt x="495" y="488"/>
                    <a:pt x="495" y="488"/>
                  </a:cubicBezTo>
                  <a:cubicBezTo>
                    <a:pt x="495" y="487"/>
                    <a:pt x="495" y="487"/>
                    <a:pt x="495" y="487"/>
                  </a:cubicBezTo>
                  <a:cubicBezTo>
                    <a:pt x="494" y="486"/>
                    <a:pt x="494" y="486"/>
                    <a:pt x="493" y="483"/>
                  </a:cubicBezTo>
                  <a:cubicBezTo>
                    <a:pt x="494" y="481"/>
                    <a:pt x="494" y="481"/>
                    <a:pt x="494" y="481"/>
                  </a:cubicBezTo>
                  <a:cubicBezTo>
                    <a:pt x="498" y="478"/>
                    <a:pt x="497" y="480"/>
                    <a:pt x="500" y="477"/>
                  </a:cubicBezTo>
                  <a:cubicBezTo>
                    <a:pt x="500" y="476"/>
                    <a:pt x="500" y="476"/>
                    <a:pt x="500" y="475"/>
                  </a:cubicBezTo>
                  <a:cubicBezTo>
                    <a:pt x="501" y="475"/>
                    <a:pt x="501" y="475"/>
                    <a:pt x="501" y="475"/>
                  </a:cubicBezTo>
                  <a:cubicBezTo>
                    <a:pt x="504" y="478"/>
                    <a:pt x="504" y="478"/>
                    <a:pt x="505" y="479"/>
                  </a:cubicBezTo>
                  <a:cubicBezTo>
                    <a:pt x="505" y="480"/>
                    <a:pt x="505" y="480"/>
                    <a:pt x="505" y="480"/>
                  </a:cubicBezTo>
                  <a:cubicBezTo>
                    <a:pt x="504" y="481"/>
                    <a:pt x="504" y="481"/>
                    <a:pt x="504" y="481"/>
                  </a:cubicBezTo>
                  <a:close/>
                  <a:moveTo>
                    <a:pt x="532" y="503"/>
                  </a:moveTo>
                  <a:cubicBezTo>
                    <a:pt x="534" y="508"/>
                    <a:pt x="534" y="512"/>
                    <a:pt x="533" y="514"/>
                  </a:cubicBezTo>
                  <a:cubicBezTo>
                    <a:pt x="533" y="515"/>
                    <a:pt x="533" y="515"/>
                    <a:pt x="533" y="515"/>
                  </a:cubicBezTo>
                  <a:cubicBezTo>
                    <a:pt x="532" y="516"/>
                    <a:pt x="532" y="515"/>
                    <a:pt x="532" y="517"/>
                  </a:cubicBezTo>
                  <a:cubicBezTo>
                    <a:pt x="532" y="518"/>
                    <a:pt x="532" y="518"/>
                    <a:pt x="532" y="518"/>
                  </a:cubicBezTo>
                  <a:cubicBezTo>
                    <a:pt x="532" y="518"/>
                    <a:pt x="532" y="518"/>
                    <a:pt x="532" y="518"/>
                  </a:cubicBezTo>
                  <a:cubicBezTo>
                    <a:pt x="529" y="519"/>
                    <a:pt x="523" y="520"/>
                    <a:pt x="520" y="519"/>
                  </a:cubicBezTo>
                  <a:cubicBezTo>
                    <a:pt x="517" y="518"/>
                    <a:pt x="515" y="515"/>
                    <a:pt x="513" y="513"/>
                  </a:cubicBezTo>
                  <a:cubicBezTo>
                    <a:pt x="510" y="513"/>
                    <a:pt x="512" y="513"/>
                    <a:pt x="506" y="511"/>
                  </a:cubicBezTo>
                  <a:cubicBezTo>
                    <a:pt x="504" y="507"/>
                    <a:pt x="504" y="507"/>
                    <a:pt x="504" y="507"/>
                  </a:cubicBezTo>
                  <a:cubicBezTo>
                    <a:pt x="503" y="506"/>
                    <a:pt x="503" y="506"/>
                    <a:pt x="503" y="506"/>
                  </a:cubicBezTo>
                  <a:cubicBezTo>
                    <a:pt x="502" y="507"/>
                    <a:pt x="502" y="507"/>
                    <a:pt x="502" y="507"/>
                  </a:cubicBezTo>
                  <a:cubicBezTo>
                    <a:pt x="502" y="507"/>
                    <a:pt x="502" y="507"/>
                    <a:pt x="502" y="507"/>
                  </a:cubicBezTo>
                  <a:cubicBezTo>
                    <a:pt x="501" y="506"/>
                    <a:pt x="501" y="506"/>
                    <a:pt x="501" y="505"/>
                  </a:cubicBezTo>
                  <a:cubicBezTo>
                    <a:pt x="501" y="504"/>
                    <a:pt x="501" y="504"/>
                    <a:pt x="501" y="504"/>
                  </a:cubicBezTo>
                  <a:cubicBezTo>
                    <a:pt x="499" y="504"/>
                    <a:pt x="499" y="504"/>
                    <a:pt x="499" y="504"/>
                  </a:cubicBezTo>
                  <a:cubicBezTo>
                    <a:pt x="498" y="504"/>
                    <a:pt x="498" y="504"/>
                    <a:pt x="498" y="504"/>
                  </a:cubicBezTo>
                  <a:cubicBezTo>
                    <a:pt x="498" y="500"/>
                    <a:pt x="498" y="500"/>
                    <a:pt x="501" y="495"/>
                  </a:cubicBezTo>
                  <a:cubicBezTo>
                    <a:pt x="502" y="494"/>
                    <a:pt x="502" y="494"/>
                    <a:pt x="502" y="494"/>
                  </a:cubicBezTo>
                  <a:cubicBezTo>
                    <a:pt x="503" y="493"/>
                    <a:pt x="503" y="493"/>
                    <a:pt x="503" y="493"/>
                  </a:cubicBezTo>
                  <a:cubicBezTo>
                    <a:pt x="504" y="491"/>
                    <a:pt x="504" y="491"/>
                    <a:pt x="504" y="491"/>
                  </a:cubicBezTo>
                  <a:cubicBezTo>
                    <a:pt x="503" y="488"/>
                    <a:pt x="503" y="488"/>
                    <a:pt x="503" y="488"/>
                  </a:cubicBezTo>
                  <a:cubicBezTo>
                    <a:pt x="505" y="484"/>
                    <a:pt x="505" y="484"/>
                    <a:pt x="505" y="484"/>
                  </a:cubicBezTo>
                  <a:cubicBezTo>
                    <a:pt x="506" y="483"/>
                    <a:pt x="506" y="484"/>
                    <a:pt x="509" y="481"/>
                  </a:cubicBezTo>
                  <a:cubicBezTo>
                    <a:pt x="516" y="476"/>
                    <a:pt x="516" y="476"/>
                    <a:pt x="516" y="476"/>
                  </a:cubicBezTo>
                  <a:cubicBezTo>
                    <a:pt x="517" y="476"/>
                    <a:pt x="517" y="476"/>
                    <a:pt x="517" y="476"/>
                  </a:cubicBezTo>
                  <a:cubicBezTo>
                    <a:pt x="520" y="476"/>
                    <a:pt x="520" y="476"/>
                    <a:pt x="520" y="476"/>
                  </a:cubicBezTo>
                  <a:cubicBezTo>
                    <a:pt x="523" y="478"/>
                    <a:pt x="523" y="478"/>
                    <a:pt x="523" y="478"/>
                  </a:cubicBezTo>
                  <a:cubicBezTo>
                    <a:pt x="529" y="485"/>
                    <a:pt x="531" y="488"/>
                    <a:pt x="533" y="498"/>
                  </a:cubicBezTo>
                  <a:cubicBezTo>
                    <a:pt x="532" y="501"/>
                    <a:pt x="532" y="502"/>
                    <a:pt x="532" y="503"/>
                  </a:cubicBezTo>
                  <a:close/>
                  <a:moveTo>
                    <a:pt x="414" y="502"/>
                  </a:moveTo>
                  <a:cubicBezTo>
                    <a:pt x="412" y="503"/>
                    <a:pt x="412" y="503"/>
                    <a:pt x="412" y="503"/>
                  </a:cubicBezTo>
                  <a:cubicBezTo>
                    <a:pt x="408" y="501"/>
                    <a:pt x="408" y="501"/>
                    <a:pt x="408" y="501"/>
                  </a:cubicBezTo>
                  <a:cubicBezTo>
                    <a:pt x="406" y="499"/>
                    <a:pt x="406" y="499"/>
                    <a:pt x="405" y="497"/>
                  </a:cubicBezTo>
                  <a:cubicBezTo>
                    <a:pt x="405" y="497"/>
                    <a:pt x="405" y="497"/>
                    <a:pt x="405" y="497"/>
                  </a:cubicBezTo>
                  <a:cubicBezTo>
                    <a:pt x="406" y="496"/>
                    <a:pt x="406" y="496"/>
                    <a:pt x="406" y="496"/>
                  </a:cubicBezTo>
                  <a:cubicBezTo>
                    <a:pt x="408" y="487"/>
                    <a:pt x="406" y="491"/>
                    <a:pt x="410" y="486"/>
                  </a:cubicBezTo>
                  <a:cubicBezTo>
                    <a:pt x="411" y="485"/>
                    <a:pt x="411" y="485"/>
                    <a:pt x="411" y="485"/>
                  </a:cubicBezTo>
                  <a:cubicBezTo>
                    <a:pt x="414" y="485"/>
                    <a:pt x="414" y="485"/>
                    <a:pt x="414" y="485"/>
                  </a:cubicBezTo>
                  <a:cubicBezTo>
                    <a:pt x="417" y="487"/>
                    <a:pt x="418" y="488"/>
                    <a:pt x="418" y="493"/>
                  </a:cubicBezTo>
                  <a:cubicBezTo>
                    <a:pt x="420" y="496"/>
                    <a:pt x="420" y="497"/>
                    <a:pt x="417" y="500"/>
                  </a:cubicBezTo>
                  <a:cubicBezTo>
                    <a:pt x="414" y="502"/>
                    <a:pt x="414" y="502"/>
                    <a:pt x="414" y="502"/>
                  </a:cubicBezTo>
                  <a:close/>
                  <a:moveTo>
                    <a:pt x="513" y="525"/>
                  </a:moveTo>
                  <a:cubicBezTo>
                    <a:pt x="512" y="525"/>
                    <a:pt x="512" y="525"/>
                    <a:pt x="512" y="525"/>
                  </a:cubicBezTo>
                  <a:cubicBezTo>
                    <a:pt x="511" y="525"/>
                    <a:pt x="509" y="524"/>
                    <a:pt x="507" y="523"/>
                  </a:cubicBezTo>
                  <a:cubicBezTo>
                    <a:pt x="507" y="522"/>
                    <a:pt x="507" y="522"/>
                    <a:pt x="507" y="522"/>
                  </a:cubicBezTo>
                  <a:cubicBezTo>
                    <a:pt x="507" y="522"/>
                    <a:pt x="507" y="522"/>
                    <a:pt x="507" y="522"/>
                  </a:cubicBezTo>
                  <a:cubicBezTo>
                    <a:pt x="507" y="521"/>
                    <a:pt x="507" y="521"/>
                    <a:pt x="507" y="521"/>
                  </a:cubicBezTo>
                  <a:cubicBezTo>
                    <a:pt x="508" y="520"/>
                    <a:pt x="508" y="520"/>
                    <a:pt x="508" y="520"/>
                  </a:cubicBezTo>
                  <a:cubicBezTo>
                    <a:pt x="509" y="519"/>
                    <a:pt x="509" y="519"/>
                    <a:pt x="509" y="519"/>
                  </a:cubicBezTo>
                  <a:cubicBezTo>
                    <a:pt x="510" y="519"/>
                    <a:pt x="510" y="519"/>
                    <a:pt x="510" y="519"/>
                  </a:cubicBezTo>
                  <a:cubicBezTo>
                    <a:pt x="512" y="522"/>
                    <a:pt x="512" y="522"/>
                    <a:pt x="512" y="522"/>
                  </a:cubicBezTo>
                  <a:cubicBezTo>
                    <a:pt x="513" y="524"/>
                    <a:pt x="513" y="524"/>
                    <a:pt x="513" y="524"/>
                  </a:cubicBezTo>
                  <a:cubicBezTo>
                    <a:pt x="513" y="524"/>
                    <a:pt x="513" y="524"/>
                    <a:pt x="513" y="524"/>
                  </a:cubicBezTo>
                  <a:cubicBezTo>
                    <a:pt x="513" y="525"/>
                    <a:pt x="513" y="525"/>
                    <a:pt x="513" y="525"/>
                  </a:cubicBezTo>
                  <a:close/>
                  <a:moveTo>
                    <a:pt x="490" y="524"/>
                  </a:moveTo>
                  <a:cubicBezTo>
                    <a:pt x="486" y="527"/>
                    <a:pt x="486" y="527"/>
                    <a:pt x="486" y="527"/>
                  </a:cubicBezTo>
                  <a:cubicBezTo>
                    <a:pt x="486" y="526"/>
                    <a:pt x="486" y="526"/>
                    <a:pt x="486" y="526"/>
                  </a:cubicBezTo>
                  <a:cubicBezTo>
                    <a:pt x="485" y="525"/>
                    <a:pt x="485" y="525"/>
                    <a:pt x="485" y="525"/>
                  </a:cubicBezTo>
                  <a:cubicBezTo>
                    <a:pt x="487" y="523"/>
                    <a:pt x="487" y="521"/>
                    <a:pt x="489" y="520"/>
                  </a:cubicBezTo>
                  <a:cubicBezTo>
                    <a:pt x="490" y="521"/>
                    <a:pt x="490" y="521"/>
                    <a:pt x="490" y="521"/>
                  </a:cubicBezTo>
                  <a:cubicBezTo>
                    <a:pt x="490" y="522"/>
                    <a:pt x="490" y="522"/>
                    <a:pt x="490" y="522"/>
                  </a:cubicBezTo>
                  <a:cubicBezTo>
                    <a:pt x="490" y="523"/>
                    <a:pt x="490" y="522"/>
                    <a:pt x="490" y="524"/>
                  </a:cubicBezTo>
                  <a:close/>
                  <a:moveTo>
                    <a:pt x="238" y="541"/>
                  </a:moveTo>
                  <a:cubicBezTo>
                    <a:pt x="239" y="541"/>
                    <a:pt x="239" y="541"/>
                    <a:pt x="239" y="541"/>
                  </a:cubicBezTo>
                  <a:cubicBezTo>
                    <a:pt x="241" y="538"/>
                    <a:pt x="241" y="538"/>
                    <a:pt x="241" y="538"/>
                  </a:cubicBezTo>
                  <a:cubicBezTo>
                    <a:pt x="243" y="537"/>
                    <a:pt x="243" y="537"/>
                    <a:pt x="243" y="537"/>
                  </a:cubicBezTo>
                  <a:cubicBezTo>
                    <a:pt x="244" y="538"/>
                    <a:pt x="244" y="538"/>
                    <a:pt x="244" y="538"/>
                  </a:cubicBezTo>
                  <a:cubicBezTo>
                    <a:pt x="245" y="538"/>
                    <a:pt x="245" y="538"/>
                    <a:pt x="245" y="538"/>
                  </a:cubicBezTo>
                  <a:cubicBezTo>
                    <a:pt x="245" y="540"/>
                    <a:pt x="245" y="543"/>
                    <a:pt x="245" y="545"/>
                  </a:cubicBezTo>
                  <a:cubicBezTo>
                    <a:pt x="245" y="545"/>
                    <a:pt x="245" y="545"/>
                    <a:pt x="245" y="545"/>
                  </a:cubicBezTo>
                  <a:cubicBezTo>
                    <a:pt x="246" y="545"/>
                    <a:pt x="246" y="545"/>
                    <a:pt x="246" y="545"/>
                  </a:cubicBezTo>
                  <a:cubicBezTo>
                    <a:pt x="248" y="541"/>
                    <a:pt x="248" y="540"/>
                    <a:pt x="251" y="536"/>
                  </a:cubicBezTo>
                  <a:cubicBezTo>
                    <a:pt x="252" y="536"/>
                    <a:pt x="252" y="536"/>
                    <a:pt x="252" y="536"/>
                  </a:cubicBezTo>
                  <a:cubicBezTo>
                    <a:pt x="265" y="533"/>
                    <a:pt x="268" y="539"/>
                    <a:pt x="281" y="556"/>
                  </a:cubicBezTo>
                  <a:cubicBezTo>
                    <a:pt x="285" y="560"/>
                    <a:pt x="289" y="563"/>
                    <a:pt x="287" y="568"/>
                  </a:cubicBezTo>
                  <a:cubicBezTo>
                    <a:pt x="285" y="570"/>
                    <a:pt x="282" y="572"/>
                    <a:pt x="280" y="573"/>
                  </a:cubicBezTo>
                  <a:cubicBezTo>
                    <a:pt x="275" y="575"/>
                    <a:pt x="263" y="585"/>
                    <a:pt x="258" y="589"/>
                  </a:cubicBezTo>
                  <a:cubicBezTo>
                    <a:pt x="238" y="604"/>
                    <a:pt x="250" y="595"/>
                    <a:pt x="241" y="612"/>
                  </a:cubicBezTo>
                  <a:cubicBezTo>
                    <a:pt x="238" y="614"/>
                    <a:pt x="238" y="614"/>
                    <a:pt x="238" y="614"/>
                  </a:cubicBezTo>
                  <a:cubicBezTo>
                    <a:pt x="234" y="614"/>
                    <a:pt x="234" y="614"/>
                    <a:pt x="234" y="614"/>
                  </a:cubicBezTo>
                  <a:cubicBezTo>
                    <a:pt x="233" y="615"/>
                    <a:pt x="233" y="615"/>
                    <a:pt x="233" y="615"/>
                  </a:cubicBezTo>
                  <a:cubicBezTo>
                    <a:pt x="233" y="618"/>
                    <a:pt x="231" y="637"/>
                    <a:pt x="229" y="640"/>
                  </a:cubicBezTo>
                  <a:cubicBezTo>
                    <a:pt x="223" y="644"/>
                    <a:pt x="224" y="643"/>
                    <a:pt x="219" y="645"/>
                  </a:cubicBezTo>
                  <a:cubicBezTo>
                    <a:pt x="218" y="644"/>
                    <a:pt x="218" y="644"/>
                    <a:pt x="218" y="644"/>
                  </a:cubicBezTo>
                  <a:cubicBezTo>
                    <a:pt x="217" y="642"/>
                    <a:pt x="217" y="642"/>
                    <a:pt x="217" y="642"/>
                  </a:cubicBezTo>
                  <a:cubicBezTo>
                    <a:pt x="216" y="642"/>
                    <a:pt x="216" y="642"/>
                    <a:pt x="216" y="642"/>
                  </a:cubicBezTo>
                  <a:cubicBezTo>
                    <a:pt x="216" y="643"/>
                    <a:pt x="216" y="643"/>
                    <a:pt x="216" y="643"/>
                  </a:cubicBezTo>
                  <a:cubicBezTo>
                    <a:pt x="211" y="649"/>
                    <a:pt x="211" y="649"/>
                    <a:pt x="211" y="649"/>
                  </a:cubicBezTo>
                  <a:cubicBezTo>
                    <a:pt x="207" y="651"/>
                    <a:pt x="207" y="651"/>
                    <a:pt x="207" y="651"/>
                  </a:cubicBezTo>
                  <a:cubicBezTo>
                    <a:pt x="205" y="654"/>
                    <a:pt x="205" y="654"/>
                    <a:pt x="204" y="655"/>
                  </a:cubicBezTo>
                  <a:cubicBezTo>
                    <a:pt x="203" y="655"/>
                    <a:pt x="203" y="655"/>
                    <a:pt x="203" y="655"/>
                  </a:cubicBezTo>
                  <a:cubicBezTo>
                    <a:pt x="201" y="655"/>
                    <a:pt x="201" y="655"/>
                    <a:pt x="201" y="655"/>
                  </a:cubicBezTo>
                  <a:cubicBezTo>
                    <a:pt x="199" y="654"/>
                    <a:pt x="199" y="654"/>
                    <a:pt x="199" y="654"/>
                  </a:cubicBezTo>
                  <a:cubicBezTo>
                    <a:pt x="195" y="648"/>
                    <a:pt x="197" y="644"/>
                    <a:pt x="190" y="634"/>
                  </a:cubicBezTo>
                  <a:cubicBezTo>
                    <a:pt x="187" y="632"/>
                    <a:pt x="180" y="626"/>
                    <a:pt x="176" y="624"/>
                  </a:cubicBezTo>
                  <a:cubicBezTo>
                    <a:pt x="171" y="624"/>
                    <a:pt x="171" y="624"/>
                    <a:pt x="171" y="624"/>
                  </a:cubicBezTo>
                  <a:cubicBezTo>
                    <a:pt x="170" y="624"/>
                    <a:pt x="170" y="624"/>
                    <a:pt x="170" y="624"/>
                  </a:cubicBezTo>
                  <a:cubicBezTo>
                    <a:pt x="170" y="623"/>
                    <a:pt x="170" y="623"/>
                    <a:pt x="170" y="623"/>
                  </a:cubicBezTo>
                  <a:cubicBezTo>
                    <a:pt x="171" y="621"/>
                    <a:pt x="171" y="621"/>
                    <a:pt x="171" y="618"/>
                  </a:cubicBezTo>
                  <a:cubicBezTo>
                    <a:pt x="171" y="618"/>
                    <a:pt x="171" y="618"/>
                    <a:pt x="171" y="618"/>
                  </a:cubicBezTo>
                  <a:cubicBezTo>
                    <a:pt x="173" y="616"/>
                    <a:pt x="173" y="616"/>
                    <a:pt x="173" y="616"/>
                  </a:cubicBezTo>
                  <a:cubicBezTo>
                    <a:pt x="172" y="616"/>
                    <a:pt x="172" y="616"/>
                    <a:pt x="172" y="616"/>
                  </a:cubicBezTo>
                  <a:cubicBezTo>
                    <a:pt x="172" y="615"/>
                    <a:pt x="172" y="615"/>
                    <a:pt x="172" y="614"/>
                  </a:cubicBezTo>
                  <a:cubicBezTo>
                    <a:pt x="172" y="613"/>
                    <a:pt x="172" y="613"/>
                    <a:pt x="172" y="613"/>
                  </a:cubicBezTo>
                  <a:cubicBezTo>
                    <a:pt x="173" y="613"/>
                    <a:pt x="173" y="613"/>
                    <a:pt x="173" y="613"/>
                  </a:cubicBezTo>
                  <a:cubicBezTo>
                    <a:pt x="174" y="610"/>
                    <a:pt x="173" y="611"/>
                    <a:pt x="175" y="607"/>
                  </a:cubicBezTo>
                  <a:cubicBezTo>
                    <a:pt x="176" y="606"/>
                    <a:pt x="176" y="605"/>
                    <a:pt x="177" y="603"/>
                  </a:cubicBezTo>
                  <a:cubicBezTo>
                    <a:pt x="179" y="602"/>
                    <a:pt x="178" y="603"/>
                    <a:pt x="179" y="601"/>
                  </a:cubicBezTo>
                  <a:cubicBezTo>
                    <a:pt x="180" y="600"/>
                    <a:pt x="180" y="600"/>
                    <a:pt x="180" y="600"/>
                  </a:cubicBezTo>
                  <a:cubicBezTo>
                    <a:pt x="179" y="600"/>
                    <a:pt x="179" y="600"/>
                    <a:pt x="179" y="600"/>
                  </a:cubicBezTo>
                  <a:cubicBezTo>
                    <a:pt x="179" y="598"/>
                    <a:pt x="179" y="593"/>
                    <a:pt x="180" y="591"/>
                  </a:cubicBezTo>
                  <a:cubicBezTo>
                    <a:pt x="184" y="588"/>
                    <a:pt x="184" y="588"/>
                    <a:pt x="184" y="588"/>
                  </a:cubicBezTo>
                  <a:cubicBezTo>
                    <a:pt x="184" y="587"/>
                    <a:pt x="184" y="587"/>
                    <a:pt x="184" y="585"/>
                  </a:cubicBezTo>
                  <a:cubicBezTo>
                    <a:pt x="183" y="585"/>
                    <a:pt x="183" y="585"/>
                    <a:pt x="183" y="585"/>
                  </a:cubicBezTo>
                  <a:cubicBezTo>
                    <a:pt x="182" y="585"/>
                    <a:pt x="182" y="585"/>
                    <a:pt x="182" y="585"/>
                  </a:cubicBezTo>
                  <a:cubicBezTo>
                    <a:pt x="181" y="583"/>
                    <a:pt x="181" y="583"/>
                    <a:pt x="181" y="583"/>
                  </a:cubicBezTo>
                  <a:cubicBezTo>
                    <a:pt x="181" y="582"/>
                    <a:pt x="181" y="582"/>
                    <a:pt x="181" y="582"/>
                  </a:cubicBezTo>
                  <a:cubicBezTo>
                    <a:pt x="182" y="581"/>
                    <a:pt x="182" y="581"/>
                    <a:pt x="182" y="581"/>
                  </a:cubicBezTo>
                  <a:cubicBezTo>
                    <a:pt x="184" y="576"/>
                    <a:pt x="183" y="578"/>
                    <a:pt x="186" y="569"/>
                  </a:cubicBezTo>
                  <a:cubicBezTo>
                    <a:pt x="189" y="565"/>
                    <a:pt x="189" y="565"/>
                    <a:pt x="189" y="565"/>
                  </a:cubicBezTo>
                  <a:cubicBezTo>
                    <a:pt x="190" y="560"/>
                    <a:pt x="190" y="560"/>
                    <a:pt x="190" y="560"/>
                  </a:cubicBezTo>
                  <a:cubicBezTo>
                    <a:pt x="193" y="555"/>
                    <a:pt x="193" y="555"/>
                    <a:pt x="193" y="555"/>
                  </a:cubicBezTo>
                  <a:cubicBezTo>
                    <a:pt x="193" y="555"/>
                    <a:pt x="193" y="555"/>
                    <a:pt x="193" y="555"/>
                  </a:cubicBezTo>
                  <a:cubicBezTo>
                    <a:pt x="192" y="553"/>
                    <a:pt x="192" y="553"/>
                    <a:pt x="192" y="553"/>
                  </a:cubicBezTo>
                  <a:cubicBezTo>
                    <a:pt x="190" y="552"/>
                    <a:pt x="190" y="552"/>
                    <a:pt x="190" y="552"/>
                  </a:cubicBezTo>
                  <a:cubicBezTo>
                    <a:pt x="187" y="548"/>
                    <a:pt x="187" y="546"/>
                    <a:pt x="184" y="536"/>
                  </a:cubicBezTo>
                  <a:cubicBezTo>
                    <a:pt x="184" y="535"/>
                    <a:pt x="184" y="535"/>
                    <a:pt x="184" y="535"/>
                  </a:cubicBezTo>
                  <a:cubicBezTo>
                    <a:pt x="183" y="533"/>
                    <a:pt x="183" y="533"/>
                    <a:pt x="183" y="533"/>
                  </a:cubicBezTo>
                  <a:cubicBezTo>
                    <a:pt x="183" y="532"/>
                    <a:pt x="183" y="532"/>
                    <a:pt x="183" y="532"/>
                  </a:cubicBezTo>
                  <a:cubicBezTo>
                    <a:pt x="183" y="532"/>
                    <a:pt x="183" y="532"/>
                    <a:pt x="183" y="532"/>
                  </a:cubicBezTo>
                  <a:cubicBezTo>
                    <a:pt x="184" y="531"/>
                    <a:pt x="216" y="523"/>
                    <a:pt x="219" y="523"/>
                  </a:cubicBezTo>
                  <a:cubicBezTo>
                    <a:pt x="221" y="524"/>
                    <a:pt x="221" y="524"/>
                    <a:pt x="221" y="524"/>
                  </a:cubicBezTo>
                  <a:cubicBezTo>
                    <a:pt x="231" y="532"/>
                    <a:pt x="219" y="525"/>
                    <a:pt x="236" y="535"/>
                  </a:cubicBezTo>
                  <a:cubicBezTo>
                    <a:pt x="240" y="536"/>
                    <a:pt x="240" y="536"/>
                    <a:pt x="240" y="536"/>
                  </a:cubicBezTo>
                  <a:cubicBezTo>
                    <a:pt x="239" y="538"/>
                    <a:pt x="238" y="540"/>
                    <a:pt x="238" y="541"/>
                  </a:cubicBezTo>
                  <a:close/>
                  <a:moveTo>
                    <a:pt x="537" y="539"/>
                  </a:moveTo>
                  <a:cubicBezTo>
                    <a:pt x="540" y="541"/>
                    <a:pt x="542" y="541"/>
                    <a:pt x="544" y="543"/>
                  </a:cubicBezTo>
                  <a:cubicBezTo>
                    <a:pt x="546" y="546"/>
                    <a:pt x="546" y="546"/>
                    <a:pt x="546" y="546"/>
                  </a:cubicBezTo>
                  <a:cubicBezTo>
                    <a:pt x="547" y="547"/>
                    <a:pt x="547" y="547"/>
                    <a:pt x="547" y="547"/>
                  </a:cubicBezTo>
                  <a:cubicBezTo>
                    <a:pt x="552" y="545"/>
                    <a:pt x="551" y="545"/>
                    <a:pt x="554" y="545"/>
                  </a:cubicBezTo>
                  <a:cubicBezTo>
                    <a:pt x="560" y="545"/>
                    <a:pt x="560" y="545"/>
                    <a:pt x="560" y="545"/>
                  </a:cubicBezTo>
                  <a:cubicBezTo>
                    <a:pt x="565" y="548"/>
                    <a:pt x="565" y="548"/>
                    <a:pt x="565" y="548"/>
                  </a:cubicBezTo>
                  <a:cubicBezTo>
                    <a:pt x="567" y="550"/>
                    <a:pt x="567" y="549"/>
                    <a:pt x="568" y="551"/>
                  </a:cubicBezTo>
                  <a:cubicBezTo>
                    <a:pt x="568" y="556"/>
                    <a:pt x="565" y="561"/>
                    <a:pt x="562" y="565"/>
                  </a:cubicBezTo>
                  <a:cubicBezTo>
                    <a:pt x="561" y="567"/>
                    <a:pt x="560" y="571"/>
                    <a:pt x="558" y="574"/>
                  </a:cubicBezTo>
                  <a:cubicBezTo>
                    <a:pt x="555" y="576"/>
                    <a:pt x="555" y="576"/>
                    <a:pt x="555" y="576"/>
                  </a:cubicBezTo>
                  <a:cubicBezTo>
                    <a:pt x="556" y="577"/>
                    <a:pt x="556" y="577"/>
                    <a:pt x="556" y="577"/>
                  </a:cubicBezTo>
                  <a:cubicBezTo>
                    <a:pt x="556" y="578"/>
                    <a:pt x="556" y="578"/>
                    <a:pt x="556" y="578"/>
                  </a:cubicBezTo>
                  <a:cubicBezTo>
                    <a:pt x="556" y="581"/>
                    <a:pt x="553" y="588"/>
                    <a:pt x="548" y="595"/>
                  </a:cubicBezTo>
                  <a:cubicBezTo>
                    <a:pt x="547" y="596"/>
                    <a:pt x="547" y="596"/>
                    <a:pt x="547" y="596"/>
                  </a:cubicBezTo>
                  <a:cubicBezTo>
                    <a:pt x="545" y="596"/>
                    <a:pt x="545" y="596"/>
                    <a:pt x="545" y="596"/>
                  </a:cubicBezTo>
                  <a:cubicBezTo>
                    <a:pt x="535" y="593"/>
                    <a:pt x="535" y="593"/>
                    <a:pt x="535" y="593"/>
                  </a:cubicBezTo>
                  <a:cubicBezTo>
                    <a:pt x="531" y="593"/>
                    <a:pt x="533" y="593"/>
                    <a:pt x="525" y="595"/>
                  </a:cubicBezTo>
                  <a:cubicBezTo>
                    <a:pt x="526" y="595"/>
                    <a:pt x="526" y="595"/>
                    <a:pt x="526" y="595"/>
                  </a:cubicBezTo>
                  <a:cubicBezTo>
                    <a:pt x="529" y="597"/>
                    <a:pt x="528" y="596"/>
                    <a:pt x="530" y="598"/>
                  </a:cubicBezTo>
                  <a:cubicBezTo>
                    <a:pt x="532" y="601"/>
                    <a:pt x="533" y="603"/>
                    <a:pt x="532" y="607"/>
                  </a:cubicBezTo>
                  <a:cubicBezTo>
                    <a:pt x="529" y="613"/>
                    <a:pt x="529" y="613"/>
                    <a:pt x="529" y="613"/>
                  </a:cubicBezTo>
                  <a:cubicBezTo>
                    <a:pt x="527" y="619"/>
                    <a:pt x="528" y="617"/>
                    <a:pt x="527" y="622"/>
                  </a:cubicBezTo>
                  <a:cubicBezTo>
                    <a:pt x="526" y="623"/>
                    <a:pt x="526" y="623"/>
                    <a:pt x="526" y="623"/>
                  </a:cubicBezTo>
                  <a:cubicBezTo>
                    <a:pt x="522" y="621"/>
                    <a:pt x="522" y="621"/>
                    <a:pt x="522" y="621"/>
                  </a:cubicBezTo>
                  <a:cubicBezTo>
                    <a:pt x="520" y="621"/>
                    <a:pt x="518" y="622"/>
                    <a:pt x="516" y="622"/>
                  </a:cubicBezTo>
                  <a:cubicBezTo>
                    <a:pt x="514" y="622"/>
                    <a:pt x="514" y="622"/>
                    <a:pt x="514" y="622"/>
                  </a:cubicBezTo>
                  <a:cubicBezTo>
                    <a:pt x="515" y="600"/>
                    <a:pt x="505" y="586"/>
                    <a:pt x="509" y="558"/>
                  </a:cubicBezTo>
                  <a:cubicBezTo>
                    <a:pt x="510" y="557"/>
                    <a:pt x="510" y="557"/>
                    <a:pt x="510" y="557"/>
                  </a:cubicBezTo>
                  <a:cubicBezTo>
                    <a:pt x="511" y="556"/>
                    <a:pt x="511" y="556"/>
                    <a:pt x="511" y="556"/>
                  </a:cubicBezTo>
                  <a:cubicBezTo>
                    <a:pt x="512" y="556"/>
                    <a:pt x="512" y="556"/>
                    <a:pt x="512" y="556"/>
                  </a:cubicBezTo>
                  <a:cubicBezTo>
                    <a:pt x="517" y="559"/>
                    <a:pt x="515" y="558"/>
                    <a:pt x="518" y="559"/>
                  </a:cubicBezTo>
                  <a:cubicBezTo>
                    <a:pt x="520" y="559"/>
                    <a:pt x="520" y="559"/>
                    <a:pt x="520" y="559"/>
                  </a:cubicBezTo>
                  <a:cubicBezTo>
                    <a:pt x="520" y="559"/>
                    <a:pt x="520" y="559"/>
                    <a:pt x="520" y="559"/>
                  </a:cubicBezTo>
                  <a:cubicBezTo>
                    <a:pt x="518" y="559"/>
                    <a:pt x="518" y="559"/>
                    <a:pt x="518" y="559"/>
                  </a:cubicBezTo>
                  <a:cubicBezTo>
                    <a:pt x="517" y="557"/>
                    <a:pt x="517" y="557"/>
                    <a:pt x="517" y="557"/>
                  </a:cubicBezTo>
                  <a:cubicBezTo>
                    <a:pt x="515" y="554"/>
                    <a:pt x="514" y="551"/>
                    <a:pt x="515" y="546"/>
                  </a:cubicBezTo>
                  <a:cubicBezTo>
                    <a:pt x="516" y="545"/>
                    <a:pt x="516" y="545"/>
                    <a:pt x="516" y="545"/>
                  </a:cubicBezTo>
                  <a:cubicBezTo>
                    <a:pt x="520" y="541"/>
                    <a:pt x="523" y="541"/>
                    <a:pt x="528" y="540"/>
                  </a:cubicBezTo>
                  <a:cubicBezTo>
                    <a:pt x="530" y="541"/>
                    <a:pt x="530" y="541"/>
                    <a:pt x="530" y="541"/>
                  </a:cubicBezTo>
                  <a:cubicBezTo>
                    <a:pt x="532" y="539"/>
                    <a:pt x="532" y="539"/>
                    <a:pt x="532" y="539"/>
                  </a:cubicBezTo>
                  <a:cubicBezTo>
                    <a:pt x="534" y="539"/>
                    <a:pt x="534" y="539"/>
                    <a:pt x="534" y="539"/>
                  </a:cubicBezTo>
                  <a:cubicBezTo>
                    <a:pt x="537" y="539"/>
                    <a:pt x="537" y="539"/>
                    <a:pt x="537" y="539"/>
                  </a:cubicBezTo>
                  <a:close/>
                  <a:moveTo>
                    <a:pt x="479" y="551"/>
                  </a:moveTo>
                  <a:cubicBezTo>
                    <a:pt x="476" y="552"/>
                    <a:pt x="476" y="552"/>
                    <a:pt x="476" y="552"/>
                  </a:cubicBezTo>
                  <a:cubicBezTo>
                    <a:pt x="475" y="552"/>
                    <a:pt x="475" y="552"/>
                    <a:pt x="475" y="552"/>
                  </a:cubicBezTo>
                  <a:cubicBezTo>
                    <a:pt x="474" y="553"/>
                    <a:pt x="474" y="553"/>
                    <a:pt x="474" y="553"/>
                  </a:cubicBezTo>
                  <a:cubicBezTo>
                    <a:pt x="473" y="553"/>
                    <a:pt x="473" y="553"/>
                    <a:pt x="473" y="553"/>
                  </a:cubicBezTo>
                  <a:cubicBezTo>
                    <a:pt x="472" y="553"/>
                    <a:pt x="472" y="553"/>
                    <a:pt x="472" y="553"/>
                  </a:cubicBezTo>
                  <a:cubicBezTo>
                    <a:pt x="470" y="553"/>
                    <a:pt x="468" y="552"/>
                    <a:pt x="467" y="551"/>
                  </a:cubicBezTo>
                  <a:cubicBezTo>
                    <a:pt x="467" y="550"/>
                    <a:pt x="467" y="550"/>
                    <a:pt x="467" y="550"/>
                  </a:cubicBezTo>
                  <a:cubicBezTo>
                    <a:pt x="467" y="549"/>
                    <a:pt x="467" y="549"/>
                    <a:pt x="467" y="549"/>
                  </a:cubicBezTo>
                  <a:cubicBezTo>
                    <a:pt x="467" y="549"/>
                    <a:pt x="467" y="549"/>
                    <a:pt x="467" y="549"/>
                  </a:cubicBezTo>
                  <a:cubicBezTo>
                    <a:pt x="469" y="548"/>
                    <a:pt x="470" y="548"/>
                    <a:pt x="471" y="547"/>
                  </a:cubicBezTo>
                  <a:cubicBezTo>
                    <a:pt x="472" y="546"/>
                    <a:pt x="472" y="546"/>
                    <a:pt x="472" y="546"/>
                  </a:cubicBezTo>
                  <a:cubicBezTo>
                    <a:pt x="472" y="546"/>
                    <a:pt x="472" y="546"/>
                    <a:pt x="472" y="546"/>
                  </a:cubicBezTo>
                  <a:cubicBezTo>
                    <a:pt x="473" y="545"/>
                    <a:pt x="473" y="545"/>
                    <a:pt x="473" y="545"/>
                  </a:cubicBezTo>
                  <a:cubicBezTo>
                    <a:pt x="477" y="544"/>
                    <a:pt x="475" y="545"/>
                    <a:pt x="482" y="542"/>
                  </a:cubicBezTo>
                  <a:cubicBezTo>
                    <a:pt x="485" y="541"/>
                    <a:pt x="485" y="541"/>
                    <a:pt x="485" y="541"/>
                  </a:cubicBezTo>
                  <a:cubicBezTo>
                    <a:pt x="486" y="541"/>
                    <a:pt x="486" y="541"/>
                    <a:pt x="486" y="541"/>
                  </a:cubicBezTo>
                  <a:cubicBezTo>
                    <a:pt x="486" y="542"/>
                    <a:pt x="486" y="542"/>
                    <a:pt x="486" y="542"/>
                  </a:cubicBezTo>
                  <a:cubicBezTo>
                    <a:pt x="486" y="543"/>
                    <a:pt x="486" y="543"/>
                    <a:pt x="486" y="543"/>
                  </a:cubicBezTo>
                  <a:cubicBezTo>
                    <a:pt x="486" y="546"/>
                    <a:pt x="482" y="550"/>
                    <a:pt x="479" y="551"/>
                  </a:cubicBezTo>
                  <a:close/>
                  <a:moveTo>
                    <a:pt x="460" y="548"/>
                  </a:moveTo>
                  <a:cubicBezTo>
                    <a:pt x="469" y="557"/>
                    <a:pt x="469" y="557"/>
                    <a:pt x="469" y="557"/>
                  </a:cubicBezTo>
                  <a:cubicBezTo>
                    <a:pt x="471" y="556"/>
                    <a:pt x="471" y="556"/>
                    <a:pt x="471" y="556"/>
                  </a:cubicBezTo>
                  <a:cubicBezTo>
                    <a:pt x="477" y="555"/>
                    <a:pt x="472" y="556"/>
                    <a:pt x="481" y="553"/>
                  </a:cubicBezTo>
                  <a:cubicBezTo>
                    <a:pt x="482" y="552"/>
                    <a:pt x="483" y="552"/>
                    <a:pt x="484" y="551"/>
                  </a:cubicBezTo>
                  <a:cubicBezTo>
                    <a:pt x="486" y="550"/>
                    <a:pt x="486" y="550"/>
                    <a:pt x="487" y="550"/>
                  </a:cubicBezTo>
                  <a:cubicBezTo>
                    <a:pt x="489" y="551"/>
                    <a:pt x="490" y="551"/>
                    <a:pt x="491" y="552"/>
                  </a:cubicBezTo>
                  <a:cubicBezTo>
                    <a:pt x="493" y="554"/>
                    <a:pt x="493" y="557"/>
                    <a:pt x="494" y="559"/>
                  </a:cubicBezTo>
                  <a:cubicBezTo>
                    <a:pt x="494" y="559"/>
                    <a:pt x="494" y="559"/>
                    <a:pt x="494" y="559"/>
                  </a:cubicBezTo>
                  <a:cubicBezTo>
                    <a:pt x="492" y="562"/>
                    <a:pt x="493" y="561"/>
                    <a:pt x="492" y="562"/>
                  </a:cubicBezTo>
                  <a:cubicBezTo>
                    <a:pt x="490" y="563"/>
                    <a:pt x="490" y="563"/>
                    <a:pt x="490" y="563"/>
                  </a:cubicBezTo>
                  <a:cubicBezTo>
                    <a:pt x="489" y="563"/>
                    <a:pt x="489" y="563"/>
                    <a:pt x="489" y="563"/>
                  </a:cubicBezTo>
                  <a:cubicBezTo>
                    <a:pt x="488" y="565"/>
                    <a:pt x="488" y="565"/>
                    <a:pt x="488" y="565"/>
                  </a:cubicBezTo>
                  <a:cubicBezTo>
                    <a:pt x="487" y="564"/>
                    <a:pt x="487" y="564"/>
                    <a:pt x="487" y="564"/>
                  </a:cubicBezTo>
                  <a:cubicBezTo>
                    <a:pt x="487" y="566"/>
                    <a:pt x="487" y="566"/>
                    <a:pt x="487" y="566"/>
                  </a:cubicBezTo>
                  <a:cubicBezTo>
                    <a:pt x="487" y="567"/>
                    <a:pt x="487" y="567"/>
                    <a:pt x="487" y="567"/>
                  </a:cubicBezTo>
                  <a:cubicBezTo>
                    <a:pt x="487" y="567"/>
                    <a:pt x="487" y="567"/>
                    <a:pt x="487" y="567"/>
                  </a:cubicBezTo>
                  <a:cubicBezTo>
                    <a:pt x="488" y="567"/>
                    <a:pt x="488" y="567"/>
                    <a:pt x="488" y="567"/>
                  </a:cubicBezTo>
                  <a:cubicBezTo>
                    <a:pt x="488" y="566"/>
                    <a:pt x="488" y="566"/>
                    <a:pt x="488" y="566"/>
                  </a:cubicBezTo>
                  <a:cubicBezTo>
                    <a:pt x="490" y="567"/>
                    <a:pt x="490" y="567"/>
                    <a:pt x="490" y="567"/>
                  </a:cubicBezTo>
                  <a:cubicBezTo>
                    <a:pt x="490" y="568"/>
                    <a:pt x="490" y="568"/>
                    <a:pt x="490" y="568"/>
                  </a:cubicBezTo>
                  <a:cubicBezTo>
                    <a:pt x="491" y="569"/>
                    <a:pt x="491" y="569"/>
                    <a:pt x="491" y="569"/>
                  </a:cubicBezTo>
                  <a:cubicBezTo>
                    <a:pt x="491" y="570"/>
                    <a:pt x="491" y="570"/>
                    <a:pt x="491" y="570"/>
                  </a:cubicBezTo>
                  <a:cubicBezTo>
                    <a:pt x="488" y="573"/>
                    <a:pt x="489" y="572"/>
                    <a:pt x="485" y="574"/>
                  </a:cubicBezTo>
                  <a:cubicBezTo>
                    <a:pt x="484" y="575"/>
                    <a:pt x="478" y="585"/>
                    <a:pt x="478" y="585"/>
                  </a:cubicBezTo>
                  <a:cubicBezTo>
                    <a:pt x="478" y="586"/>
                    <a:pt x="478" y="587"/>
                    <a:pt x="478" y="588"/>
                  </a:cubicBezTo>
                  <a:cubicBezTo>
                    <a:pt x="478" y="588"/>
                    <a:pt x="478" y="588"/>
                    <a:pt x="478" y="588"/>
                  </a:cubicBezTo>
                  <a:cubicBezTo>
                    <a:pt x="481" y="585"/>
                    <a:pt x="480" y="586"/>
                    <a:pt x="482" y="585"/>
                  </a:cubicBezTo>
                  <a:cubicBezTo>
                    <a:pt x="483" y="584"/>
                    <a:pt x="483" y="584"/>
                    <a:pt x="483" y="584"/>
                  </a:cubicBezTo>
                  <a:cubicBezTo>
                    <a:pt x="486" y="584"/>
                    <a:pt x="486" y="584"/>
                    <a:pt x="486" y="584"/>
                  </a:cubicBezTo>
                  <a:cubicBezTo>
                    <a:pt x="487" y="584"/>
                    <a:pt x="487" y="584"/>
                    <a:pt x="487" y="584"/>
                  </a:cubicBezTo>
                  <a:cubicBezTo>
                    <a:pt x="488" y="585"/>
                    <a:pt x="489" y="586"/>
                    <a:pt x="490" y="589"/>
                  </a:cubicBezTo>
                  <a:cubicBezTo>
                    <a:pt x="490" y="589"/>
                    <a:pt x="490" y="589"/>
                    <a:pt x="490" y="589"/>
                  </a:cubicBezTo>
                  <a:cubicBezTo>
                    <a:pt x="489" y="590"/>
                    <a:pt x="489" y="590"/>
                    <a:pt x="489" y="590"/>
                  </a:cubicBezTo>
                  <a:cubicBezTo>
                    <a:pt x="489" y="591"/>
                    <a:pt x="489" y="591"/>
                    <a:pt x="489" y="591"/>
                  </a:cubicBezTo>
                  <a:cubicBezTo>
                    <a:pt x="491" y="592"/>
                    <a:pt x="491" y="592"/>
                    <a:pt x="491" y="592"/>
                  </a:cubicBezTo>
                  <a:cubicBezTo>
                    <a:pt x="493" y="594"/>
                    <a:pt x="493" y="594"/>
                    <a:pt x="493" y="594"/>
                  </a:cubicBezTo>
                  <a:cubicBezTo>
                    <a:pt x="493" y="596"/>
                    <a:pt x="493" y="596"/>
                    <a:pt x="493" y="596"/>
                  </a:cubicBezTo>
                  <a:cubicBezTo>
                    <a:pt x="492" y="598"/>
                    <a:pt x="492" y="598"/>
                    <a:pt x="492" y="599"/>
                  </a:cubicBezTo>
                  <a:cubicBezTo>
                    <a:pt x="492" y="600"/>
                    <a:pt x="492" y="600"/>
                    <a:pt x="492" y="600"/>
                  </a:cubicBezTo>
                  <a:cubicBezTo>
                    <a:pt x="493" y="599"/>
                    <a:pt x="493" y="599"/>
                    <a:pt x="493" y="599"/>
                  </a:cubicBezTo>
                  <a:cubicBezTo>
                    <a:pt x="495" y="597"/>
                    <a:pt x="495" y="597"/>
                    <a:pt x="495" y="597"/>
                  </a:cubicBezTo>
                  <a:cubicBezTo>
                    <a:pt x="497" y="596"/>
                    <a:pt x="497" y="596"/>
                    <a:pt x="497" y="596"/>
                  </a:cubicBezTo>
                  <a:cubicBezTo>
                    <a:pt x="498" y="596"/>
                    <a:pt x="498" y="596"/>
                    <a:pt x="498" y="596"/>
                  </a:cubicBezTo>
                  <a:cubicBezTo>
                    <a:pt x="499" y="597"/>
                    <a:pt x="499" y="597"/>
                    <a:pt x="499" y="597"/>
                  </a:cubicBezTo>
                  <a:cubicBezTo>
                    <a:pt x="500" y="603"/>
                    <a:pt x="500" y="604"/>
                    <a:pt x="499" y="608"/>
                  </a:cubicBezTo>
                  <a:cubicBezTo>
                    <a:pt x="498" y="610"/>
                    <a:pt x="498" y="610"/>
                    <a:pt x="498" y="610"/>
                  </a:cubicBezTo>
                  <a:cubicBezTo>
                    <a:pt x="497" y="611"/>
                    <a:pt x="497" y="611"/>
                    <a:pt x="497" y="611"/>
                  </a:cubicBezTo>
                  <a:cubicBezTo>
                    <a:pt x="496" y="611"/>
                    <a:pt x="496" y="611"/>
                    <a:pt x="496" y="611"/>
                  </a:cubicBezTo>
                  <a:cubicBezTo>
                    <a:pt x="496" y="611"/>
                    <a:pt x="496" y="611"/>
                    <a:pt x="496" y="611"/>
                  </a:cubicBezTo>
                  <a:cubicBezTo>
                    <a:pt x="497" y="613"/>
                    <a:pt x="497" y="613"/>
                    <a:pt x="497" y="613"/>
                  </a:cubicBezTo>
                  <a:cubicBezTo>
                    <a:pt x="498" y="614"/>
                    <a:pt x="498" y="614"/>
                    <a:pt x="498" y="615"/>
                  </a:cubicBezTo>
                  <a:cubicBezTo>
                    <a:pt x="498" y="617"/>
                    <a:pt x="498" y="617"/>
                    <a:pt x="496" y="621"/>
                  </a:cubicBezTo>
                  <a:cubicBezTo>
                    <a:pt x="496" y="622"/>
                    <a:pt x="496" y="622"/>
                    <a:pt x="496" y="622"/>
                  </a:cubicBezTo>
                  <a:cubicBezTo>
                    <a:pt x="497" y="622"/>
                    <a:pt x="497" y="622"/>
                    <a:pt x="497" y="622"/>
                  </a:cubicBezTo>
                  <a:cubicBezTo>
                    <a:pt x="498" y="624"/>
                    <a:pt x="498" y="624"/>
                    <a:pt x="498" y="624"/>
                  </a:cubicBezTo>
                  <a:cubicBezTo>
                    <a:pt x="498" y="629"/>
                    <a:pt x="498" y="629"/>
                    <a:pt x="498" y="629"/>
                  </a:cubicBezTo>
                  <a:cubicBezTo>
                    <a:pt x="494" y="630"/>
                    <a:pt x="494" y="630"/>
                    <a:pt x="494" y="630"/>
                  </a:cubicBezTo>
                  <a:cubicBezTo>
                    <a:pt x="492" y="633"/>
                    <a:pt x="494" y="632"/>
                    <a:pt x="491" y="634"/>
                  </a:cubicBezTo>
                  <a:cubicBezTo>
                    <a:pt x="488" y="636"/>
                    <a:pt x="488" y="636"/>
                    <a:pt x="488" y="636"/>
                  </a:cubicBezTo>
                  <a:cubicBezTo>
                    <a:pt x="487" y="636"/>
                    <a:pt x="487" y="636"/>
                    <a:pt x="487" y="636"/>
                  </a:cubicBezTo>
                  <a:cubicBezTo>
                    <a:pt x="480" y="635"/>
                    <a:pt x="480" y="635"/>
                    <a:pt x="480" y="635"/>
                  </a:cubicBezTo>
                  <a:cubicBezTo>
                    <a:pt x="480" y="634"/>
                    <a:pt x="480" y="634"/>
                    <a:pt x="480" y="634"/>
                  </a:cubicBezTo>
                  <a:cubicBezTo>
                    <a:pt x="478" y="631"/>
                    <a:pt x="479" y="631"/>
                    <a:pt x="479" y="628"/>
                  </a:cubicBezTo>
                  <a:cubicBezTo>
                    <a:pt x="479" y="628"/>
                    <a:pt x="479" y="628"/>
                    <a:pt x="479" y="628"/>
                  </a:cubicBezTo>
                  <a:cubicBezTo>
                    <a:pt x="478" y="629"/>
                    <a:pt x="478" y="629"/>
                    <a:pt x="477" y="631"/>
                  </a:cubicBezTo>
                  <a:cubicBezTo>
                    <a:pt x="478" y="636"/>
                    <a:pt x="481" y="639"/>
                    <a:pt x="480" y="643"/>
                  </a:cubicBezTo>
                  <a:cubicBezTo>
                    <a:pt x="478" y="646"/>
                    <a:pt x="478" y="646"/>
                    <a:pt x="478" y="646"/>
                  </a:cubicBezTo>
                  <a:cubicBezTo>
                    <a:pt x="476" y="647"/>
                    <a:pt x="476" y="647"/>
                    <a:pt x="476" y="647"/>
                  </a:cubicBezTo>
                  <a:cubicBezTo>
                    <a:pt x="475" y="648"/>
                    <a:pt x="475" y="648"/>
                    <a:pt x="475" y="648"/>
                  </a:cubicBezTo>
                  <a:cubicBezTo>
                    <a:pt x="474" y="647"/>
                    <a:pt x="474" y="647"/>
                    <a:pt x="474" y="647"/>
                  </a:cubicBezTo>
                  <a:cubicBezTo>
                    <a:pt x="472" y="646"/>
                    <a:pt x="472" y="646"/>
                    <a:pt x="471" y="645"/>
                  </a:cubicBezTo>
                  <a:cubicBezTo>
                    <a:pt x="469" y="645"/>
                    <a:pt x="469" y="645"/>
                    <a:pt x="469" y="645"/>
                  </a:cubicBezTo>
                  <a:cubicBezTo>
                    <a:pt x="469" y="645"/>
                    <a:pt x="469" y="645"/>
                    <a:pt x="469" y="645"/>
                  </a:cubicBezTo>
                  <a:cubicBezTo>
                    <a:pt x="458" y="620"/>
                    <a:pt x="463" y="634"/>
                    <a:pt x="453" y="617"/>
                  </a:cubicBezTo>
                  <a:cubicBezTo>
                    <a:pt x="452" y="616"/>
                    <a:pt x="452" y="616"/>
                    <a:pt x="452" y="616"/>
                  </a:cubicBezTo>
                  <a:cubicBezTo>
                    <a:pt x="451" y="615"/>
                    <a:pt x="451" y="615"/>
                    <a:pt x="449" y="615"/>
                  </a:cubicBezTo>
                  <a:cubicBezTo>
                    <a:pt x="448" y="614"/>
                    <a:pt x="448" y="614"/>
                    <a:pt x="448" y="612"/>
                  </a:cubicBezTo>
                  <a:cubicBezTo>
                    <a:pt x="446" y="611"/>
                    <a:pt x="446" y="611"/>
                    <a:pt x="446" y="611"/>
                  </a:cubicBezTo>
                  <a:cubicBezTo>
                    <a:pt x="446" y="611"/>
                    <a:pt x="446" y="611"/>
                    <a:pt x="446" y="611"/>
                  </a:cubicBezTo>
                  <a:cubicBezTo>
                    <a:pt x="445" y="611"/>
                    <a:pt x="444" y="612"/>
                    <a:pt x="443" y="613"/>
                  </a:cubicBezTo>
                  <a:cubicBezTo>
                    <a:pt x="441" y="611"/>
                    <a:pt x="441" y="611"/>
                    <a:pt x="441" y="611"/>
                  </a:cubicBezTo>
                  <a:cubicBezTo>
                    <a:pt x="440" y="610"/>
                    <a:pt x="440" y="610"/>
                    <a:pt x="440" y="610"/>
                  </a:cubicBezTo>
                  <a:cubicBezTo>
                    <a:pt x="440" y="608"/>
                    <a:pt x="440" y="609"/>
                    <a:pt x="439" y="608"/>
                  </a:cubicBezTo>
                  <a:cubicBezTo>
                    <a:pt x="439" y="607"/>
                    <a:pt x="439" y="607"/>
                    <a:pt x="439" y="607"/>
                  </a:cubicBezTo>
                  <a:cubicBezTo>
                    <a:pt x="438" y="605"/>
                    <a:pt x="438" y="605"/>
                    <a:pt x="438" y="605"/>
                  </a:cubicBezTo>
                  <a:cubicBezTo>
                    <a:pt x="433" y="601"/>
                    <a:pt x="433" y="601"/>
                    <a:pt x="433" y="601"/>
                  </a:cubicBezTo>
                  <a:cubicBezTo>
                    <a:pt x="431" y="597"/>
                    <a:pt x="426" y="592"/>
                    <a:pt x="434" y="583"/>
                  </a:cubicBezTo>
                  <a:cubicBezTo>
                    <a:pt x="435" y="582"/>
                    <a:pt x="435" y="582"/>
                    <a:pt x="435" y="582"/>
                  </a:cubicBezTo>
                  <a:cubicBezTo>
                    <a:pt x="437" y="583"/>
                    <a:pt x="437" y="583"/>
                    <a:pt x="437" y="583"/>
                  </a:cubicBezTo>
                  <a:cubicBezTo>
                    <a:pt x="438" y="583"/>
                    <a:pt x="438" y="583"/>
                    <a:pt x="438" y="583"/>
                  </a:cubicBezTo>
                  <a:cubicBezTo>
                    <a:pt x="439" y="585"/>
                    <a:pt x="439" y="585"/>
                    <a:pt x="439" y="585"/>
                  </a:cubicBezTo>
                  <a:cubicBezTo>
                    <a:pt x="440" y="587"/>
                    <a:pt x="440" y="586"/>
                    <a:pt x="440" y="588"/>
                  </a:cubicBezTo>
                  <a:cubicBezTo>
                    <a:pt x="443" y="589"/>
                    <a:pt x="443" y="590"/>
                    <a:pt x="445" y="595"/>
                  </a:cubicBezTo>
                  <a:cubicBezTo>
                    <a:pt x="446" y="596"/>
                    <a:pt x="446" y="596"/>
                    <a:pt x="446" y="596"/>
                  </a:cubicBezTo>
                  <a:cubicBezTo>
                    <a:pt x="448" y="596"/>
                    <a:pt x="448" y="596"/>
                    <a:pt x="448" y="596"/>
                  </a:cubicBezTo>
                  <a:cubicBezTo>
                    <a:pt x="450" y="596"/>
                    <a:pt x="449" y="596"/>
                    <a:pt x="455" y="594"/>
                  </a:cubicBezTo>
                  <a:cubicBezTo>
                    <a:pt x="455" y="594"/>
                    <a:pt x="455" y="594"/>
                    <a:pt x="455" y="594"/>
                  </a:cubicBezTo>
                  <a:cubicBezTo>
                    <a:pt x="455" y="592"/>
                    <a:pt x="455" y="588"/>
                    <a:pt x="456" y="586"/>
                  </a:cubicBezTo>
                  <a:cubicBezTo>
                    <a:pt x="456" y="586"/>
                    <a:pt x="456" y="586"/>
                    <a:pt x="456" y="586"/>
                  </a:cubicBezTo>
                  <a:cubicBezTo>
                    <a:pt x="457" y="589"/>
                    <a:pt x="457" y="589"/>
                    <a:pt x="457" y="589"/>
                  </a:cubicBezTo>
                  <a:cubicBezTo>
                    <a:pt x="458" y="590"/>
                    <a:pt x="458" y="590"/>
                    <a:pt x="458" y="590"/>
                  </a:cubicBezTo>
                  <a:cubicBezTo>
                    <a:pt x="459" y="589"/>
                    <a:pt x="459" y="589"/>
                    <a:pt x="459" y="589"/>
                  </a:cubicBezTo>
                  <a:cubicBezTo>
                    <a:pt x="459" y="587"/>
                    <a:pt x="459" y="587"/>
                    <a:pt x="459" y="587"/>
                  </a:cubicBezTo>
                  <a:cubicBezTo>
                    <a:pt x="459" y="586"/>
                    <a:pt x="458" y="583"/>
                    <a:pt x="457" y="581"/>
                  </a:cubicBezTo>
                  <a:cubicBezTo>
                    <a:pt x="456" y="580"/>
                    <a:pt x="456" y="580"/>
                    <a:pt x="456" y="580"/>
                  </a:cubicBezTo>
                  <a:cubicBezTo>
                    <a:pt x="455" y="581"/>
                    <a:pt x="455" y="581"/>
                    <a:pt x="455" y="581"/>
                  </a:cubicBezTo>
                  <a:cubicBezTo>
                    <a:pt x="454" y="580"/>
                    <a:pt x="454" y="580"/>
                    <a:pt x="454" y="580"/>
                  </a:cubicBezTo>
                  <a:cubicBezTo>
                    <a:pt x="454" y="579"/>
                    <a:pt x="454" y="579"/>
                    <a:pt x="454" y="579"/>
                  </a:cubicBezTo>
                  <a:cubicBezTo>
                    <a:pt x="454" y="577"/>
                    <a:pt x="454" y="577"/>
                    <a:pt x="455" y="576"/>
                  </a:cubicBezTo>
                  <a:cubicBezTo>
                    <a:pt x="456" y="575"/>
                    <a:pt x="456" y="575"/>
                    <a:pt x="456" y="575"/>
                  </a:cubicBezTo>
                  <a:cubicBezTo>
                    <a:pt x="457" y="576"/>
                    <a:pt x="457" y="576"/>
                    <a:pt x="457" y="576"/>
                  </a:cubicBezTo>
                  <a:cubicBezTo>
                    <a:pt x="459" y="577"/>
                    <a:pt x="459" y="577"/>
                    <a:pt x="459" y="577"/>
                  </a:cubicBezTo>
                  <a:cubicBezTo>
                    <a:pt x="460" y="578"/>
                    <a:pt x="460" y="578"/>
                    <a:pt x="460" y="578"/>
                  </a:cubicBezTo>
                  <a:cubicBezTo>
                    <a:pt x="462" y="577"/>
                    <a:pt x="462" y="577"/>
                    <a:pt x="462" y="577"/>
                  </a:cubicBezTo>
                  <a:cubicBezTo>
                    <a:pt x="460" y="576"/>
                    <a:pt x="460" y="576"/>
                    <a:pt x="460" y="576"/>
                  </a:cubicBezTo>
                  <a:cubicBezTo>
                    <a:pt x="457" y="572"/>
                    <a:pt x="457" y="572"/>
                    <a:pt x="457" y="572"/>
                  </a:cubicBezTo>
                  <a:cubicBezTo>
                    <a:pt x="456" y="571"/>
                    <a:pt x="456" y="571"/>
                    <a:pt x="456" y="571"/>
                  </a:cubicBezTo>
                  <a:cubicBezTo>
                    <a:pt x="454" y="573"/>
                    <a:pt x="454" y="573"/>
                    <a:pt x="454" y="573"/>
                  </a:cubicBezTo>
                  <a:cubicBezTo>
                    <a:pt x="453" y="574"/>
                    <a:pt x="454" y="574"/>
                    <a:pt x="452" y="575"/>
                  </a:cubicBezTo>
                  <a:cubicBezTo>
                    <a:pt x="450" y="575"/>
                    <a:pt x="450" y="575"/>
                    <a:pt x="450" y="575"/>
                  </a:cubicBezTo>
                  <a:cubicBezTo>
                    <a:pt x="444" y="569"/>
                    <a:pt x="444" y="569"/>
                    <a:pt x="444" y="569"/>
                  </a:cubicBezTo>
                  <a:cubicBezTo>
                    <a:pt x="443" y="568"/>
                    <a:pt x="443" y="568"/>
                    <a:pt x="443" y="566"/>
                  </a:cubicBezTo>
                  <a:cubicBezTo>
                    <a:pt x="443" y="566"/>
                    <a:pt x="443" y="566"/>
                    <a:pt x="443" y="566"/>
                  </a:cubicBezTo>
                  <a:cubicBezTo>
                    <a:pt x="444" y="565"/>
                    <a:pt x="444" y="565"/>
                    <a:pt x="444" y="565"/>
                  </a:cubicBezTo>
                  <a:cubicBezTo>
                    <a:pt x="445" y="563"/>
                    <a:pt x="445" y="563"/>
                    <a:pt x="445" y="563"/>
                  </a:cubicBezTo>
                  <a:cubicBezTo>
                    <a:pt x="447" y="562"/>
                    <a:pt x="447" y="562"/>
                    <a:pt x="447" y="562"/>
                  </a:cubicBezTo>
                  <a:cubicBezTo>
                    <a:pt x="449" y="562"/>
                    <a:pt x="449" y="562"/>
                    <a:pt x="449" y="562"/>
                  </a:cubicBezTo>
                  <a:cubicBezTo>
                    <a:pt x="450" y="563"/>
                    <a:pt x="450" y="563"/>
                    <a:pt x="450" y="563"/>
                  </a:cubicBezTo>
                  <a:cubicBezTo>
                    <a:pt x="453" y="567"/>
                    <a:pt x="452" y="566"/>
                    <a:pt x="454" y="568"/>
                  </a:cubicBezTo>
                  <a:cubicBezTo>
                    <a:pt x="454" y="567"/>
                    <a:pt x="454" y="567"/>
                    <a:pt x="454" y="567"/>
                  </a:cubicBezTo>
                  <a:cubicBezTo>
                    <a:pt x="454" y="565"/>
                    <a:pt x="454" y="566"/>
                    <a:pt x="453" y="563"/>
                  </a:cubicBezTo>
                  <a:cubicBezTo>
                    <a:pt x="453" y="562"/>
                    <a:pt x="453" y="562"/>
                    <a:pt x="453" y="562"/>
                  </a:cubicBezTo>
                  <a:cubicBezTo>
                    <a:pt x="451" y="561"/>
                    <a:pt x="451" y="561"/>
                    <a:pt x="451" y="561"/>
                  </a:cubicBezTo>
                  <a:cubicBezTo>
                    <a:pt x="449" y="559"/>
                    <a:pt x="448" y="557"/>
                    <a:pt x="449" y="554"/>
                  </a:cubicBezTo>
                  <a:cubicBezTo>
                    <a:pt x="450" y="554"/>
                    <a:pt x="450" y="554"/>
                    <a:pt x="450" y="554"/>
                  </a:cubicBezTo>
                  <a:cubicBezTo>
                    <a:pt x="455" y="552"/>
                    <a:pt x="455" y="552"/>
                    <a:pt x="455" y="552"/>
                  </a:cubicBezTo>
                  <a:cubicBezTo>
                    <a:pt x="458" y="554"/>
                    <a:pt x="458" y="554"/>
                    <a:pt x="458" y="554"/>
                  </a:cubicBezTo>
                  <a:cubicBezTo>
                    <a:pt x="460" y="554"/>
                    <a:pt x="460" y="554"/>
                    <a:pt x="460" y="554"/>
                  </a:cubicBezTo>
                  <a:cubicBezTo>
                    <a:pt x="461" y="552"/>
                    <a:pt x="461" y="552"/>
                    <a:pt x="461" y="552"/>
                  </a:cubicBezTo>
                  <a:cubicBezTo>
                    <a:pt x="461" y="552"/>
                    <a:pt x="461" y="552"/>
                    <a:pt x="461" y="552"/>
                  </a:cubicBezTo>
                  <a:cubicBezTo>
                    <a:pt x="460" y="552"/>
                    <a:pt x="460" y="552"/>
                    <a:pt x="460" y="552"/>
                  </a:cubicBezTo>
                  <a:cubicBezTo>
                    <a:pt x="458" y="552"/>
                    <a:pt x="458" y="552"/>
                    <a:pt x="458" y="552"/>
                  </a:cubicBezTo>
                  <a:cubicBezTo>
                    <a:pt x="457" y="551"/>
                    <a:pt x="457" y="551"/>
                    <a:pt x="457" y="551"/>
                  </a:cubicBezTo>
                  <a:cubicBezTo>
                    <a:pt x="457" y="550"/>
                    <a:pt x="457" y="550"/>
                    <a:pt x="457" y="550"/>
                  </a:cubicBezTo>
                  <a:cubicBezTo>
                    <a:pt x="458" y="549"/>
                    <a:pt x="458" y="549"/>
                    <a:pt x="458" y="549"/>
                  </a:cubicBezTo>
                  <a:cubicBezTo>
                    <a:pt x="460" y="548"/>
                    <a:pt x="460" y="548"/>
                    <a:pt x="460" y="548"/>
                  </a:cubicBezTo>
                  <a:close/>
                  <a:moveTo>
                    <a:pt x="611" y="658"/>
                  </a:moveTo>
                  <a:cubicBezTo>
                    <a:pt x="611" y="658"/>
                    <a:pt x="611" y="658"/>
                    <a:pt x="611" y="658"/>
                  </a:cubicBezTo>
                  <a:cubicBezTo>
                    <a:pt x="619" y="655"/>
                    <a:pt x="615" y="656"/>
                    <a:pt x="621" y="653"/>
                  </a:cubicBezTo>
                  <a:cubicBezTo>
                    <a:pt x="627" y="653"/>
                    <a:pt x="627" y="653"/>
                    <a:pt x="627" y="653"/>
                  </a:cubicBezTo>
                  <a:cubicBezTo>
                    <a:pt x="628" y="653"/>
                    <a:pt x="628" y="653"/>
                    <a:pt x="628" y="653"/>
                  </a:cubicBezTo>
                  <a:cubicBezTo>
                    <a:pt x="628" y="654"/>
                    <a:pt x="628" y="655"/>
                    <a:pt x="628" y="655"/>
                  </a:cubicBezTo>
                  <a:cubicBezTo>
                    <a:pt x="628" y="656"/>
                    <a:pt x="628" y="656"/>
                    <a:pt x="628" y="656"/>
                  </a:cubicBezTo>
                  <a:cubicBezTo>
                    <a:pt x="629" y="657"/>
                    <a:pt x="629" y="657"/>
                    <a:pt x="629" y="657"/>
                  </a:cubicBezTo>
                  <a:cubicBezTo>
                    <a:pt x="630" y="658"/>
                    <a:pt x="630" y="658"/>
                    <a:pt x="630" y="658"/>
                  </a:cubicBezTo>
                  <a:cubicBezTo>
                    <a:pt x="630" y="657"/>
                    <a:pt x="630" y="657"/>
                    <a:pt x="630" y="657"/>
                  </a:cubicBezTo>
                  <a:cubicBezTo>
                    <a:pt x="631" y="654"/>
                    <a:pt x="633" y="640"/>
                    <a:pt x="632" y="636"/>
                  </a:cubicBezTo>
                  <a:cubicBezTo>
                    <a:pt x="630" y="635"/>
                    <a:pt x="630" y="635"/>
                    <a:pt x="630" y="635"/>
                  </a:cubicBezTo>
                  <a:cubicBezTo>
                    <a:pt x="628" y="635"/>
                    <a:pt x="628" y="635"/>
                    <a:pt x="628" y="635"/>
                  </a:cubicBezTo>
                  <a:cubicBezTo>
                    <a:pt x="627" y="635"/>
                    <a:pt x="627" y="635"/>
                    <a:pt x="626" y="634"/>
                  </a:cubicBezTo>
                  <a:cubicBezTo>
                    <a:pt x="625" y="634"/>
                    <a:pt x="625" y="634"/>
                    <a:pt x="625" y="634"/>
                  </a:cubicBezTo>
                  <a:cubicBezTo>
                    <a:pt x="622" y="630"/>
                    <a:pt x="623" y="628"/>
                    <a:pt x="618" y="623"/>
                  </a:cubicBezTo>
                  <a:cubicBezTo>
                    <a:pt x="619" y="622"/>
                    <a:pt x="619" y="622"/>
                    <a:pt x="619" y="622"/>
                  </a:cubicBezTo>
                  <a:cubicBezTo>
                    <a:pt x="621" y="620"/>
                    <a:pt x="621" y="621"/>
                    <a:pt x="622" y="619"/>
                  </a:cubicBezTo>
                  <a:cubicBezTo>
                    <a:pt x="624" y="615"/>
                    <a:pt x="624" y="615"/>
                    <a:pt x="624" y="615"/>
                  </a:cubicBezTo>
                  <a:cubicBezTo>
                    <a:pt x="625" y="614"/>
                    <a:pt x="625" y="614"/>
                    <a:pt x="625" y="614"/>
                  </a:cubicBezTo>
                  <a:cubicBezTo>
                    <a:pt x="628" y="615"/>
                    <a:pt x="628" y="615"/>
                    <a:pt x="628" y="615"/>
                  </a:cubicBezTo>
                  <a:cubicBezTo>
                    <a:pt x="634" y="619"/>
                    <a:pt x="632" y="617"/>
                    <a:pt x="636" y="621"/>
                  </a:cubicBezTo>
                  <a:cubicBezTo>
                    <a:pt x="636" y="621"/>
                    <a:pt x="636" y="621"/>
                    <a:pt x="636" y="621"/>
                  </a:cubicBezTo>
                  <a:cubicBezTo>
                    <a:pt x="636" y="621"/>
                    <a:pt x="636" y="621"/>
                    <a:pt x="636" y="621"/>
                  </a:cubicBezTo>
                  <a:cubicBezTo>
                    <a:pt x="634" y="616"/>
                    <a:pt x="633" y="618"/>
                    <a:pt x="630" y="611"/>
                  </a:cubicBezTo>
                  <a:cubicBezTo>
                    <a:pt x="631" y="611"/>
                    <a:pt x="631" y="611"/>
                    <a:pt x="631" y="611"/>
                  </a:cubicBezTo>
                  <a:cubicBezTo>
                    <a:pt x="632" y="610"/>
                    <a:pt x="632" y="610"/>
                    <a:pt x="632" y="610"/>
                  </a:cubicBezTo>
                  <a:cubicBezTo>
                    <a:pt x="633" y="609"/>
                    <a:pt x="633" y="609"/>
                    <a:pt x="633" y="609"/>
                  </a:cubicBezTo>
                  <a:cubicBezTo>
                    <a:pt x="630" y="608"/>
                    <a:pt x="630" y="608"/>
                    <a:pt x="630" y="608"/>
                  </a:cubicBezTo>
                  <a:cubicBezTo>
                    <a:pt x="629" y="608"/>
                    <a:pt x="629" y="608"/>
                    <a:pt x="629" y="608"/>
                  </a:cubicBezTo>
                  <a:cubicBezTo>
                    <a:pt x="628" y="609"/>
                    <a:pt x="628" y="609"/>
                    <a:pt x="628" y="609"/>
                  </a:cubicBezTo>
                  <a:cubicBezTo>
                    <a:pt x="627" y="609"/>
                    <a:pt x="627" y="609"/>
                    <a:pt x="627" y="609"/>
                  </a:cubicBezTo>
                  <a:cubicBezTo>
                    <a:pt x="625" y="607"/>
                    <a:pt x="625" y="607"/>
                    <a:pt x="625" y="607"/>
                  </a:cubicBezTo>
                  <a:cubicBezTo>
                    <a:pt x="620" y="601"/>
                    <a:pt x="620" y="594"/>
                    <a:pt x="623" y="588"/>
                  </a:cubicBezTo>
                  <a:cubicBezTo>
                    <a:pt x="624" y="587"/>
                    <a:pt x="624" y="587"/>
                    <a:pt x="624" y="587"/>
                  </a:cubicBezTo>
                  <a:cubicBezTo>
                    <a:pt x="625" y="587"/>
                    <a:pt x="625" y="587"/>
                    <a:pt x="625" y="587"/>
                  </a:cubicBezTo>
                  <a:cubicBezTo>
                    <a:pt x="629" y="589"/>
                    <a:pt x="627" y="588"/>
                    <a:pt x="637" y="593"/>
                  </a:cubicBezTo>
                  <a:cubicBezTo>
                    <a:pt x="637" y="592"/>
                    <a:pt x="637" y="592"/>
                    <a:pt x="637" y="592"/>
                  </a:cubicBezTo>
                  <a:cubicBezTo>
                    <a:pt x="626" y="584"/>
                    <a:pt x="628" y="586"/>
                    <a:pt x="624" y="584"/>
                  </a:cubicBezTo>
                  <a:cubicBezTo>
                    <a:pt x="623" y="581"/>
                    <a:pt x="623" y="581"/>
                    <a:pt x="623" y="581"/>
                  </a:cubicBezTo>
                  <a:cubicBezTo>
                    <a:pt x="628" y="572"/>
                    <a:pt x="628" y="572"/>
                    <a:pt x="628" y="572"/>
                  </a:cubicBezTo>
                  <a:cubicBezTo>
                    <a:pt x="633" y="570"/>
                    <a:pt x="633" y="570"/>
                    <a:pt x="633" y="570"/>
                  </a:cubicBezTo>
                  <a:cubicBezTo>
                    <a:pt x="635" y="568"/>
                    <a:pt x="635" y="568"/>
                    <a:pt x="635" y="568"/>
                  </a:cubicBezTo>
                  <a:cubicBezTo>
                    <a:pt x="639" y="568"/>
                    <a:pt x="639" y="568"/>
                    <a:pt x="639" y="568"/>
                  </a:cubicBezTo>
                  <a:cubicBezTo>
                    <a:pt x="642" y="569"/>
                    <a:pt x="642" y="569"/>
                    <a:pt x="642" y="569"/>
                  </a:cubicBezTo>
                  <a:cubicBezTo>
                    <a:pt x="642" y="569"/>
                    <a:pt x="642" y="569"/>
                    <a:pt x="642" y="569"/>
                  </a:cubicBezTo>
                  <a:cubicBezTo>
                    <a:pt x="641" y="566"/>
                    <a:pt x="641" y="566"/>
                    <a:pt x="641" y="566"/>
                  </a:cubicBezTo>
                  <a:cubicBezTo>
                    <a:pt x="641" y="565"/>
                    <a:pt x="641" y="565"/>
                    <a:pt x="641" y="565"/>
                  </a:cubicBezTo>
                  <a:cubicBezTo>
                    <a:pt x="644" y="561"/>
                    <a:pt x="646" y="561"/>
                    <a:pt x="651" y="559"/>
                  </a:cubicBezTo>
                  <a:cubicBezTo>
                    <a:pt x="651" y="558"/>
                    <a:pt x="651" y="558"/>
                    <a:pt x="651" y="558"/>
                  </a:cubicBezTo>
                  <a:cubicBezTo>
                    <a:pt x="654" y="556"/>
                    <a:pt x="659" y="555"/>
                    <a:pt x="666" y="558"/>
                  </a:cubicBezTo>
                  <a:cubicBezTo>
                    <a:pt x="669" y="561"/>
                    <a:pt x="669" y="561"/>
                    <a:pt x="669" y="561"/>
                  </a:cubicBezTo>
                  <a:cubicBezTo>
                    <a:pt x="670" y="564"/>
                    <a:pt x="671" y="569"/>
                    <a:pt x="672" y="573"/>
                  </a:cubicBezTo>
                  <a:cubicBezTo>
                    <a:pt x="673" y="576"/>
                    <a:pt x="673" y="576"/>
                    <a:pt x="673" y="576"/>
                  </a:cubicBezTo>
                  <a:cubicBezTo>
                    <a:pt x="676" y="578"/>
                    <a:pt x="675" y="577"/>
                    <a:pt x="677" y="579"/>
                  </a:cubicBezTo>
                  <a:cubicBezTo>
                    <a:pt x="678" y="581"/>
                    <a:pt x="678" y="581"/>
                    <a:pt x="678" y="581"/>
                  </a:cubicBezTo>
                  <a:cubicBezTo>
                    <a:pt x="678" y="583"/>
                    <a:pt x="678" y="583"/>
                    <a:pt x="678" y="583"/>
                  </a:cubicBezTo>
                  <a:cubicBezTo>
                    <a:pt x="678" y="585"/>
                    <a:pt x="678" y="585"/>
                    <a:pt x="678" y="585"/>
                  </a:cubicBezTo>
                  <a:cubicBezTo>
                    <a:pt x="678" y="588"/>
                    <a:pt x="678" y="589"/>
                    <a:pt x="680" y="592"/>
                  </a:cubicBezTo>
                  <a:cubicBezTo>
                    <a:pt x="681" y="594"/>
                    <a:pt x="681" y="594"/>
                    <a:pt x="681" y="594"/>
                  </a:cubicBezTo>
                  <a:cubicBezTo>
                    <a:pt x="681" y="595"/>
                    <a:pt x="681" y="595"/>
                    <a:pt x="681" y="595"/>
                  </a:cubicBezTo>
                  <a:cubicBezTo>
                    <a:pt x="681" y="596"/>
                    <a:pt x="673" y="607"/>
                    <a:pt x="671" y="611"/>
                  </a:cubicBezTo>
                  <a:cubicBezTo>
                    <a:pt x="671" y="613"/>
                    <a:pt x="671" y="613"/>
                    <a:pt x="671" y="613"/>
                  </a:cubicBezTo>
                  <a:cubicBezTo>
                    <a:pt x="676" y="606"/>
                    <a:pt x="676" y="606"/>
                    <a:pt x="676" y="606"/>
                  </a:cubicBezTo>
                  <a:cubicBezTo>
                    <a:pt x="678" y="606"/>
                    <a:pt x="678" y="606"/>
                    <a:pt x="678" y="606"/>
                  </a:cubicBezTo>
                  <a:cubicBezTo>
                    <a:pt x="678" y="607"/>
                    <a:pt x="678" y="607"/>
                    <a:pt x="678" y="607"/>
                  </a:cubicBezTo>
                  <a:cubicBezTo>
                    <a:pt x="676" y="613"/>
                    <a:pt x="675" y="613"/>
                    <a:pt x="674" y="615"/>
                  </a:cubicBezTo>
                  <a:cubicBezTo>
                    <a:pt x="674" y="616"/>
                    <a:pt x="674" y="616"/>
                    <a:pt x="674" y="616"/>
                  </a:cubicBezTo>
                  <a:cubicBezTo>
                    <a:pt x="677" y="619"/>
                    <a:pt x="677" y="619"/>
                    <a:pt x="677" y="619"/>
                  </a:cubicBezTo>
                  <a:cubicBezTo>
                    <a:pt x="676" y="619"/>
                    <a:pt x="676" y="619"/>
                    <a:pt x="676" y="619"/>
                  </a:cubicBezTo>
                  <a:cubicBezTo>
                    <a:pt x="675" y="619"/>
                    <a:pt x="675" y="619"/>
                    <a:pt x="675" y="619"/>
                  </a:cubicBezTo>
                  <a:cubicBezTo>
                    <a:pt x="675" y="619"/>
                    <a:pt x="675" y="619"/>
                    <a:pt x="675" y="619"/>
                  </a:cubicBezTo>
                  <a:cubicBezTo>
                    <a:pt x="674" y="620"/>
                    <a:pt x="674" y="620"/>
                    <a:pt x="674" y="620"/>
                  </a:cubicBezTo>
                  <a:cubicBezTo>
                    <a:pt x="674" y="622"/>
                    <a:pt x="674" y="623"/>
                    <a:pt x="674" y="625"/>
                  </a:cubicBezTo>
                  <a:cubicBezTo>
                    <a:pt x="674" y="626"/>
                    <a:pt x="674" y="626"/>
                    <a:pt x="674" y="626"/>
                  </a:cubicBezTo>
                  <a:cubicBezTo>
                    <a:pt x="674" y="626"/>
                    <a:pt x="674" y="626"/>
                    <a:pt x="674" y="626"/>
                  </a:cubicBezTo>
                  <a:cubicBezTo>
                    <a:pt x="675" y="626"/>
                    <a:pt x="675" y="626"/>
                    <a:pt x="675" y="626"/>
                  </a:cubicBezTo>
                  <a:cubicBezTo>
                    <a:pt x="676" y="625"/>
                    <a:pt x="676" y="625"/>
                    <a:pt x="676" y="625"/>
                  </a:cubicBezTo>
                  <a:cubicBezTo>
                    <a:pt x="680" y="617"/>
                    <a:pt x="681" y="617"/>
                    <a:pt x="682" y="615"/>
                  </a:cubicBezTo>
                  <a:cubicBezTo>
                    <a:pt x="683" y="615"/>
                    <a:pt x="683" y="615"/>
                    <a:pt x="683" y="615"/>
                  </a:cubicBezTo>
                  <a:cubicBezTo>
                    <a:pt x="685" y="616"/>
                    <a:pt x="685" y="616"/>
                    <a:pt x="685" y="616"/>
                  </a:cubicBezTo>
                  <a:cubicBezTo>
                    <a:pt x="686" y="616"/>
                    <a:pt x="686" y="616"/>
                    <a:pt x="686" y="616"/>
                  </a:cubicBezTo>
                  <a:cubicBezTo>
                    <a:pt x="683" y="612"/>
                    <a:pt x="683" y="612"/>
                    <a:pt x="683" y="612"/>
                  </a:cubicBezTo>
                  <a:cubicBezTo>
                    <a:pt x="683" y="611"/>
                    <a:pt x="683" y="611"/>
                    <a:pt x="683" y="611"/>
                  </a:cubicBezTo>
                  <a:cubicBezTo>
                    <a:pt x="684" y="610"/>
                    <a:pt x="684" y="609"/>
                    <a:pt x="684" y="608"/>
                  </a:cubicBezTo>
                  <a:cubicBezTo>
                    <a:pt x="686" y="607"/>
                    <a:pt x="685" y="607"/>
                    <a:pt x="686" y="606"/>
                  </a:cubicBezTo>
                  <a:cubicBezTo>
                    <a:pt x="687" y="607"/>
                    <a:pt x="687" y="607"/>
                    <a:pt x="687" y="607"/>
                  </a:cubicBezTo>
                  <a:cubicBezTo>
                    <a:pt x="688" y="609"/>
                    <a:pt x="688" y="609"/>
                    <a:pt x="688" y="611"/>
                  </a:cubicBezTo>
                  <a:cubicBezTo>
                    <a:pt x="689" y="611"/>
                    <a:pt x="689" y="611"/>
                    <a:pt x="689" y="611"/>
                  </a:cubicBezTo>
                  <a:cubicBezTo>
                    <a:pt x="691" y="610"/>
                    <a:pt x="691" y="610"/>
                    <a:pt x="691" y="610"/>
                  </a:cubicBezTo>
                  <a:cubicBezTo>
                    <a:pt x="692" y="608"/>
                    <a:pt x="692" y="608"/>
                    <a:pt x="692" y="608"/>
                  </a:cubicBezTo>
                  <a:cubicBezTo>
                    <a:pt x="693" y="610"/>
                    <a:pt x="693" y="609"/>
                    <a:pt x="696" y="613"/>
                  </a:cubicBezTo>
                  <a:cubicBezTo>
                    <a:pt x="696" y="616"/>
                    <a:pt x="695" y="617"/>
                    <a:pt x="696" y="621"/>
                  </a:cubicBezTo>
                  <a:cubicBezTo>
                    <a:pt x="699" y="626"/>
                    <a:pt x="698" y="625"/>
                    <a:pt x="700" y="627"/>
                  </a:cubicBezTo>
                  <a:cubicBezTo>
                    <a:pt x="700" y="627"/>
                    <a:pt x="700" y="627"/>
                    <a:pt x="700" y="627"/>
                  </a:cubicBezTo>
                  <a:cubicBezTo>
                    <a:pt x="700" y="626"/>
                    <a:pt x="700" y="626"/>
                    <a:pt x="700" y="625"/>
                  </a:cubicBezTo>
                  <a:cubicBezTo>
                    <a:pt x="698" y="623"/>
                    <a:pt x="698" y="622"/>
                    <a:pt x="697" y="619"/>
                  </a:cubicBezTo>
                  <a:cubicBezTo>
                    <a:pt x="698" y="613"/>
                    <a:pt x="698" y="613"/>
                    <a:pt x="698" y="613"/>
                  </a:cubicBezTo>
                  <a:cubicBezTo>
                    <a:pt x="699" y="610"/>
                    <a:pt x="699" y="610"/>
                    <a:pt x="699" y="610"/>
                  </a:cubicBezTo>
                  <a:cubicBezTo>
                    <a:pt x="701" y="611"/>
                    <a:pt x="700" y="610"/>
                    <a:pt x="702" y="612"/>
                  </a:cubicBezTo>
                  <a:cubicBezTo>
                    <a:pt x="704" y="613"/>
                    <a:pt x="703" y="613"/>
                    <a:pt x="706" y="612"/>
                  </a:cubicBezTo>
                  <a:cubicBezTo>
                    <a:pt x="710" y="616"/>
                    <a:pt x="710" y="616"/>
                    <a:pt x="710" y="616"/>
                  </a:cubicBezTo>
                  <a:cubicBezTo>
                    <a:pt x="712" y="616"/>
                    <a:pt x="712" y="616"/>
                    <a:pt x="712" y="616"/>
                  </a:cubicBezTo>
                  <a:cubicBezTo>
                    <a:pt x="712" y="615"/>
                    <a:pt x="712" y="615"/>
                    <a:pt x="712" y="615"/>
                  </a:cubicBezTo>
                  <a:cubicBezTo>
                    <a:pt x="710" y="614"/>
                    <a:pt x="710" y="614"/>
                    <a:pt x="710" y="614"/>
                  </a:cubicBezTo>
                  <a:cubicBezTo>
                    <a:pt x="707" y="612"/>
                    <a:pt x="709" y="612"/>
                    <a:pt x="704" y="610"/>
                  </a:cubicBezTo>
                  <a:cubicBezTo>
                    <a:pt x="702" y="607"/>
                    <a:pt x="702" y="607"/>
                    <a:pt x="702" y="607"/>
                  </a:cubicBezTo>
                  <a:cubicBezTo>
                    <a:pt x="702" y="605"/>
                    <a:pt x="702" y="605"/>
                    <a:pt x="702" y="605"/>
                  </a:cubicBezTo>
                  <a:cubicBezTo>
                    <a:pt x="702" y="604"/>
                    <a:pt x="702" y="603"/>
                    <a:pt x="702" y="602"/>
                  </a:cubicBezTo>
                  <a:cubicBezTo>
                    <a:pt x="708" y="594"/>
                    <a:pt x="714" y="595"/>
                    <a:pt x="719" y="596"/>
                  </a:cubicBezTo>
                  <a:cubicBezTo>
                    <a:pt x="722" y="597"/>
                    <a:pt x="722" y="597"/>
                    <a:pt x="722" y="597"/>
                  </a:cubicBezTo>
                  <a:cubicBezTo>
                    <a:pt x="725" y="600"/>
                    <a:pt x="723" y="599"/>
                    <a:pt x="727" y="602"/>
                  </a:cubicBezTo>
                  <a:cubicBezTo>
                    <a:pt x="728" y="602"/>
                    <a:pt x="728" y="602"/>
                    <a:pt x="728" y="602"/>
                  </a:cubicBezTo>
                  <a:cubicBezTo>
                    <a:pt x="730" y="602"/>
                    <a:pt x="730" y="602"/>
                    <a:pt x="730" y="602"/>
                  </a:cubicBezTo>
                  <a:cubicBezTo>
                    <a:pt x="731" y="601"/>
                    <a:pt x="731" y="601"/>
                    <a:pt x="731" y="601"/>
                  </a:cubicBezTo>
                  <a:cubicBezTo>
                    <a:pt x="733" y="602"/>
                    <a:pt x="733" y="602"/>
                    <a:pt x="733" y="602"/>
                  </a:cubicBezTo>
                  <a:cubicBezTo>
                    <a:pt x="737" y="605"/>
                    <a:pt x="737" y="605"/>
                    <a:pt x="737" y="605"/>
                  </a:cubicBezTo>
                  <a:cubicBezTo>
                    <a:pt x="739" y="607"/>
                    <a:pt x="739" y="607"/>
                    <a:pt x="739" y="607"/>
                  </a:cubicBezTo>
                  <a:cubicBezTo>
                    <a:pt x="740" y="610"/>
                    <a:pt x="740" y="610"/>
                    <a:pt x="740" y="613"/>
                  </a:cubicBezTo>
                  <a:cubicBezTo>
                    <a:pt x="740" y="614"/>
                    <a:pt x="740" y="614"/>
                    <a:pt x="740" y="614"/>
                  </a:cubicBezTo>
                  <a:cubicBezTo>
                    <a:pt x="736" y="621"/>
                    <a:pt x="736" y="621"/>
                    <a:pt x="736" y="621"/>
                  </a:cubicBezTo>
                  <a:cubicBezTo>
                    <a:pt x="735" y="622"/>
                    <a:pt x="735" y="622"/>
                    <a:pt x="735" y="622"/>
                  </a:cubicBezTo>
                  <a:cubicBezTo>
                    <a:pt x="735" y="622"/>
                    <a:pt x="730" y="633"/>
                    <a:pt x="730" y="633"/>
                  </a:cubicBezTo>
                  <a:cubicBezTo>
                    <a:pt x="731" y="633"/>
                    <a:pt x="731" y="633"/>
                    <a:pt x="731" y="633"/>
                  </a:cubicBezTo>
                  <a:cubicBezTo>
                    <a:pt x="732" y="631"/>
                    <a:pt x="733" y="628"/>
                    <a:pt x="734" y="626"/>
                  </a:cubicBezTo>
                  <a:cubicBezTo>
                    <a:pt x="736" y="623"/>
                    <a:pt x="735" y="624"/>
                    <a:pt x="739" y="620"/>
                  </a:cubicBezTo>
                  <a:cubicBezTo>
                    <a:pt x="742" y="619"/>
                    <a:pt x="742" y="619"/>
                    <a:pt x="742" y="619"/>
                  </a:cubicBezTo>
                  <a:cubicBezTo>
                    <a:pt x="745" y="619"/>
                    <a:pt x="746" y="619"/>
                    <a:pt x="749" y="621"/>
                  </a:cubicBezTo>
                  <a:cubicBezTo>
                    <a:pt x="749" y="621"/>
                    <a:pt x="749" y="621"/>
                    <a:pt x="749" y="621"/>
                  </a:cubicBezTo>
                  <a:cubicBezTo>
                    <a:pt x="750" y="623"/>
                    <a:pt x="750" y="623"/>
                    <a:pt x="750" y="623"/>
                  </a:cubicBezTo>
                  <a:cubicBezTo>
                    <a:pt x="749" y="626"/>
                    <a:pt x="749" y="626"/>
                    <a:pt x="748" y="628"/>
                  </a:cubicBezTo>
                  <a:cubicBezTo>
                    <a:pt x="746" y="630"/>
                    <a:pt x="742" y="633"/>
                    <a:pt x="742" y="633"/>
                  </a:cubicBezTo>
                  <a:cubicBezTo>
                    <a:pt x="738" y="633"/>
                    <a:pt x="738" y="633"/>
                    <a:pt x="738" y="633"/>
                  </a:cubicBezTo>
                  <a:cubicBezTo>
                    <a:pt x="738" y="634"/>
                    <a:pt x="738" y="634"/>
                    <a:pt x="738" y="634"/>
                  </a:cubicBezTo>
                  <a:cubicBezTo>
                    <a:pt x="741" y="635"/>
                    <a:pt x="741" y="635"/>
                    <a:pt x="741" y="635"/>
                  </a:cubicBezTo>
                  <a:cubicBezTo>
                    <a:pt x="744" y="634"/>
                    <a:pt x="744" y="634"/>
                    <a:pt x="744" y="634"/>
                  </a:cubicBezTo>
                  <a:cubicBezTo>
                    <a:pt x="744" y="635"/>
                    <a:pt x="744" y="635"/>
                    <a:pt x="744" y="635"/>
                  </a:cubicBezTo>
                  <a:cubicBezTo>
                    <a:pt x="743" y="638"/>
                    <a:pt x="743" y="638"/>
                    <a:pt x="743" y="638"/>
                  </a:cubicBezTo>
                  <a:cubicBezTo>
                    <a:pt x="742" y="640"/>
                    <a:pt x="742" y="640"/>
                    <a:pt x="742" y="640"/>
                  </a:cubicBezTo>
                  <a:cubicBezTo>
                    <a:pt x="743" y="644"/>
                    <a:pt x="743" y="644"/>
                    <a:pt x="740" y="650"/>
                  </a:cubicBezTo>
                  <a:cubicBezTo>
                    <a:pt x="741" y="651"/>
                    <a:pt x="741" y="651"/>
                    <a:pt x="741" y="651"/>
                  </a:cubicBezTo>
                  <a:cubicBezTo>
                    <a:pt x="743" y="646"/>
                    <a:pt x="743" y="646"/>
                    <a:pt x="743" y="646"/>
                  </a:cubicBezTo>
                  <a:cubicBezTo>
                    <a:pt x="744" y="641"/>
                    <a:pt x="744" y="639"/>
                    <a:pt x="746" y="635"/>
                  </a:cubicBezTo>
                  <a:cubicBezTo>
                    <a:pt x="747" y="634"/>
                    <a:pt x="747" y="634"/>
                    <a:pt x="747" y="634"/>
                  </a:cubicBezTo>
                  <a:cubicBezTo>
                    <a:pt x="750" y="634"/>
                    <a:pt x="750" y="634"/>
                    <a:pt x="750" y="634"/>
                  </a:cubicBezTo>
                  <a:cubicBezTo>
                    <a:pt x="752" y="632"/>
                    <a:pt x="752" y="632"/>
                    <a:pt x="752" y="632"/>
                  </a:cubicBezTo>
                  <a:cubicBezTo>
                    <a:pt x="753" y="631"/>
                    <a:pt x="753" y="631"/>
                    <a:pt x="753" y="631"/>
                  </a:cubicBezTo>
                  <a:cubicBezTo>
                    <a:pt x="754" y="631"/>
                    <a:pt x="754" y="631"/>
                    <a:pt x="754" y="631"/>
                  </a:cubicBezTo>
                  <a:cubicBezTo>
                    <a:pt x="755" y="632"/>
                    <a:pt x="755" y="632"/>
                    <a:pt x="755" y="632"/>
                  </a:cubicBezTo>
                  <a:cubicBezTo>
                    <a:pt x="755" y="633"/>
                    <a:pt x="755" y="633"/>
                    <a:pt x="755" y="633"/>
                  </a:cubicBezTo>
                  <a:cubicBezTo>
                    <a:pt x="753" y="638"/>
                    <a:pt x="754" y="636"/>
                    <a:pt x="750" y="644"/>
                  </a:cubicBezTo>
                  <a:cubicBezTo>
                    <a:pt x="751" y="643"/>
                    <a:pt x="751" y="643"/>
                    <a:pt x="751" y="643"/>
                  </a:cubicBezTo>
                  <a:cubicBezTo>
                    <a:pt x="753" y="640"/>
                    <a:pt x="752" y="642"/>
                    <a:pt x="755" y="638"/>
                  </a:cubicBezTo>
                  <a:cubicBezTo>
                    <a:pt x="756" y="640"/>
                    <a:pt x="756" y="640"/>
                    <a:pt x="756" y="640"/>
                  </a:cubicBezTo>
                  <a:cubicBezTo>
                    <a:pt x="758" y="641"/>
                    <a:pt x="758" y="641"/>
                    <a:pt x="758" y="641"/>
                  </a:cubicBezTo>
                  <a:cubicBezTo>
                    <a:pt x="759" y="645"/>
                    <a:pt x="759" y="645"/>
                    <a:pt x="759" y="645"/>
                  </a:cubicBezTo>
                  <a:cubicBezTo>
                    <a:pt x="760" y="647"/>
                    <a:pt x="760" y="647"/>
                    <a:pt x="761" y="648"/>
                  </a:cubicBezTo>
                  <a:cubicBezTo>
                    <a:pt x="761" y="646"/>
                    <a:pt x="761" y="647"/>
                    <a:pt x="760" y="641"/>
                  </a:cubicBezTo>
                  <a:cubicBezTo>
                    <a:pt x="760" y="639"/>
                    <a:pt x="760" y="639"/>
                    <a:pt x="760" y="639"/>
                  </a:cubicBezTo>
                  <a:cubicBezTo>
                    <a:pt x="761" y="638"/>
                    <a:pt x="763" y="636"/>
                    <a:pt x="764" y="634"/>
                  </a:cubicBezTo>
                  <a:cubicBezTo>
                    <a:pt x="767" y="636"/>
                    <a:pt x="766" y="635"/>
                    <a:pt x="768" y="637"/>
                  </a:cubicBezTo>
                  <a:cubicBezTo>
                    <a:pt x="768" y="637"/>
                    <a:pt x="768" y="637"/>
                    <a:pt x="768" y="637"/>
                  </a:cubicBezTo>
                  <a:cubicBezTo>
                    <a:pt x="776" y="637"/>
                    <a:pt x="782" y="641"/>
                    <a:pt x="783" y="648"/>
                  </a:cubicBezTo>
                  <a:cubicBezTo>
                    <a:pt x="783" y="650"/>
                    <a:pt x="783" y="650"/>
                    <a:pt x="783" y="650"/>
                  </a:cubicBezTo>
                  <a:cubicBezTo>
                    <a:pt x="781" y="654"/>
                    <a:pt x="781" y="653"/>
                    <a:pt x="780" y="654"/>
                  </a:cubicBezTo>
                  <a:cubicBezTo>
                    <a:pt x="779" y="655"/>
                    <a:pt x="779" y="655"/>
                    <a:pt x="779" y="655"/>
                  </a:cubicBezTo>
                  <a:cubicBezTo>
                    <a:pt x="776" y="654"/>
                    <a:pt x="776" y="654"/>
                    <a:pt x="776" y="654"/>
                  </a:cubicBezTo>
                  <a:cubicBezTo>
                    <a:pt x="775" y="655"/>
                    <a:pt x="775" y="655"/>
                    <a:pt x="775" y="655"/>
                  </a:cubicBezTo>
                  <a:cubicBezTo>
                    <a:pt x="771" y="659"/>
                    <a:pt x="772" y="660"/>
                    <a:pt x="768" y="663"/>
                  </a:cubicBezTo>
                  <a:cubicBezTo>
                    <a:pt x="767" y="664"/>
                    <a:pt x="767" y="664"/>
                    <a:pt x="767" y="664"/>
                  </a:cubicBezTo>
                  <a:cubicBezTo>
                    <a:pt x="771" y="664"/>
                    <a:pt x="771" y="664"/>
                    <a:pt x="771" y="664"/>
                  </a:cubicBezTo>
                  <a:cubicBezTo>
                    <a:pt x="772" y="663"/>
                    <a:pt x="772" y="663"/>
                    <a:pt x="772" y="663"/>
                  </a:cubicBezTo>
                  <a:cubicBezTo>
                    <a:pt x="773" y="660"/>
                    <a:pt x="772" y="661"/>
                    <a:pt x="774" y="658"/>
                  </a:cubicBezTo>
                  <a:cubicBezTo>
                    <a:pt x="777" y="656"/>
                    <a:pt x="777" y="656"/>
                    <a:pt x="777" y="656"/>
                  </a:cubicBezTo>
                  <a:cubicBezTo>
                    <a:pt x="781" y="659"/>
                    <a:pt x="781" y="659"/>
                    <a:pt x="781" y="659"/>
                  </a:cubicBezTo>
                  <a:cubicBezTo>
                    <a:pt x="783" y="659"/>
                    <a:pt x="783" y="659"/>
                    <a:pt x="783" y="659"/>
                  </a:cubicBezTo>
                  <a:cubicBezTo>
                    <a:pt x="785" y="656"/>
                    <a:pt x="785" y="657"/>
                    <a:pt x="787" y="655"/>
                  </a:cubicBezTo>
                  <a:cubicBezTo>
                    <a:pt x="788" y="654"/>
                    <a:pt x="788" y="654"/>
                    <a:pt x="788" y="654"/>
                  </a:cubicBezTo>
                  <a:cubicBezTo>
                    <a:pt x="788" y="654"/>
                    <a:pt x="788" y="654"/>
                    <a:pt x="788" y="654"/>
                  </a:cubicBezTo>
                  <a:cubicBezTo>
                    <a:pt x="789" y="656"/>
                    <a:pt x="789" y="656"/>
                    <a:pt x="789" y="656"/>
                  </a:cubicBezTo>
                  <a:cubicBezTo>
                    <a:pt x="791" y="663"/>
                    <a:pt x="788" y="665"/>
                    <a:pt x="785" y="669"/>
                  </a:cubicBezTo>
                  <a:cubicBezTo>
                    <a:pt x="783" y="671"/>
                    <a:pt x="783" y="671"/>
                    <a:pt x="783" y="671"/>
                  </a:cubicBezTo>
                  <a:cubicBezTo>
                    <a:pt x="781" y="672"/>
                    <a:pt x="782" y="671"/>
                    <a:pt x="779" y="673"/>
                  </a:cubicBezTo>
                  <a:cubicBezTo>
                    <a:pt x="777" y="675"/>
                    <a:pt x="778" y="675"/>
                    <a:pt x="776" y="677"/>
                  </a:cubicBezTo>
                  <a:cubicBezTo>
                    <a:pt x="777" y="679"/>
                    <a:pt x="777" y="679"/>
                    <a:pt x="777" y="679"/>
                  </a:cubicBezTo>
                  <a:cubicBezTo>
                    <a:pt x="777" y="679"/>
                    <a:pt x="777" y="679"/>
                    <a:pt x="777" y="679"/>
                  </a:cubicBezTo>
                  <a:cubicBezTo>
                    <a:pt x="779" y="676"/>
                    <a:pt x="778" y="677"/>
                    <a:pt x="780" y="674"/>
                  </a:cubicBezTo>
                  <a:cubicBezTo>
                    <a:pt x="781" y="673"/>
                    <a:pt x="781" y="673"/>
                    <a:pt x="781" y="673"/>
                  </a:cubicBezTo>
                  <a:cubicBezTo>
                    <a:pt x="781" y="673"/>
                    <a:pt x="781" y="673"/>
                    <a:pt x="781" y="673"/>
                  </a:cubicBezTo>
                  <a:cubicBezTo>
                    <a:pt x="782" y="674"/>
                    <a:pt x="782" y="674"/>
                    <a:pt x="782" y="674"/>
                  </a:cubicBezTo>
                  <a:cubicBezTo>
                    <a:pt x="782" y="675"/>
                    <a:pt x="782" y="675"/>
                    <a:pt x="782" y="675"/>
                  </a:cubicBezTo>
                  <a:cubicBezTo>
                    <a:pt x="782" y="679"/>
                    <a:pt x="783" y="676"/>
                    <a:pt x="781" y="687"/>
                  </a:cubicBezTo>
                  <a:cubicBezTo>
                    <a:pt x="781" y="687"/>
                    <a:pt x="781" y="687"/>
                    <a:pt x="781" y="687"/>
                  </a:cubicBezTo>
                  <a:cubicBezTo>
                    <a:pt x="783" y="681"/>
                    <a:pt x="784" y="679"/>
                    <a:pt x="786" y="672"/>
                  </a:cubicBezTo>
                  <a:cubicBezTo>
                    <a:pt x="789" y="667"/>
                    <a:pt x="793" y="665"/>
                    <a:pt x="797" y="663"/>
                  </a:cubicBezTo>
                  <a:cubicBezTo>
                    <a:pt x="799" y="664"/>
                    <a:pt x="799" y="664"/>
                    <a:pt x="799" y="664"/>
                  </a:cubicBezTo>
                  <a:cubicBezTo>
                    <a:pt x="800" y="665"/>
                    <a:pt x="800" y="665"/>
                    <a:pt x="800" y="665"/>
                  </a:cubicBezTo>
                  <a:cubicBezTo>
                    <a:pt x="802" y="666"/>
                    <a:pt x="802" y="666"/>
                    <a:pt x="802" y="666"/>
                  </a:cubicBezTo>
                  <a:cubicBezTo>
                    <a:pt x="804" y="665"/>
                    <a:pt x="804" y="665"/>
                    <a:pt x="804" y="665"/>
                  </a:cubicBezTo>
                  <a:cubicBezTo>
                    <a:pt x="805" y="665"/>
                    <a:pt x="805" y="665"/>
                    <a:pt x="805" y="665"/>
                  </a:cubicBezTo>
                  <a:cubicBezTo>
                    <a:pt x="806" y="666"/>
                    <a:pt x="806" y="666"/>
                    <a:pt x="806" y="666"/>
                  </a:cubicBezTo>
                  <a:cubicBezTo>
                    <a:pt x="810" y="671"/>
                    <a:pt x="811" y="669"/>
                    <a:pt x="814" y="672"/>
                  </a:cubicBezTo>
                  <a:cubicBezTo>
                    <a:pt x="815" y="673"/>
                    <a:pt x="815" y="673"/>
                    <a:pt x="815" y="674"/>
                  </a:cubicBezTo>
                  <a:cubicBezTo>
                    <a:pt x="815" y="676"/>
                    <a:pt x="815" y="676"/>
                    <a:pt x="815" y="676"/>
                  </a:cubicBezTo>
                  <a:cubicBezTo>
                    <a:pt x="815" y="677"/>
                    <a:pt x="815" y="677"/>
                    <a:pt x="815" y="677"/>
                  </a:cubicBezTo>
                  <a:cubicBezTo>
                    <a:pt x="814" y="678"/>
                    <a:pt x="814" y="678"/>
                    <a:pt x="814" y="678"/>
                  </a:cubicBezTo>
                  <a:cubicBezTo>
                    <a:pt x="813" y="678"/>
                    <a:pt x="813" y="678"/>
                    <a:pt x="813" y="678"/>
                  </a:cubicBezTo>
                  <a:cubicBezTo>
                    <a:pt x="812" y="679"/>
                    <a:pt x="812" y="679"/>
                    <a:pt x="810" y="681"/>
                  </a:cubicBezTo>
                  <a:cubicBezTo>
                    <a:pt x="809" y="682"/>
                    <a:pt x="807" y="682"/>
                    <a:pt x="805" y="683"/>
                  </a:cubicBezTo>
                  <a:cubicBezTo>
                    <a:pt x="801" y="684"/>
                    <a:pt x="799" y="686"/>
                    <a:pt x="796" y="689"/>
                  </a:cubicBezTo>
                  <a:cubicBezTo>
                    <a:pt x="796" y="690"/>
                    <a:pt x="796" y="690"/>
                    <a:pt x="796" y="690"/>
                  </a:cubicBezTo>
                  <a:cubicBezTo>
                    <a:pt x="798" y="691"/>
                    <a:pt x="798" y="691"/>
                    <a:pt x="798" y="691"/>
                  </a:cubicBezTo>
                  <a:cubicBezTo>
                    <a:pt x="799" y="690"/>
                    <a:pt x="799" y="690"/>
                    <a:pt x="799" y="690"/>
                  </a:cubicBezTo>
                  <a:cubicBezTo>
                    <a:pt x="801" y="687"/>
                    <a:pt x="801" y="687"/>
                    <a:pt x="801" y="687"/>
                  </a:cubicBezTo>
                  <a:cubicBezTo>
                    <a:pt x="804" y="686"/>
                    <a:pt x="805" y="686"/>
                    <a:pt x="809" y="685"/>
                  </a:cubicBezTo>
                  <a:cubicBezTo>
                    <a:pt x="810" y="685"/>
                    <a:pt x="810" y="685"/>
                    <a:pt x="810" y="685"/>
                  </a:cubicBezTo>
                  <a:cubicBezTo>
                    <a:pt x="811" y="685"/>
                    <a:pt x="811" y="685"/>
                    <a:pt x="811" y="685"/>
                  </a:cubicBezTo>
                  <a:cubicBezTo>
                    <a:pt x="811" y="686"/>
                    <a:pt x="811" y="686"/>
                    <a:pt x="811" y="687"/>
                  </a:cubicBezTo>
                  <a:cubicBezTo>
                    <a:pt x="811" y="688"/>
                    <a:pt x="811" y="688"/>
                    <a:pt x="811" y="688"/>
                  </a:cubicBezTo>
                  <a:cubicBezTo>
                    <a:pt x="810" y="689"/>
                    <a:pt x="810" y="689"/>
                    <a:pt x="810" y="689"/>
                  </a:cubicBezTo>
                  <a:cubicBezTo>
                    <a:pt x="808" y="692"/>
                    <a:pt x="808" y="692"/>
                    <a:pt x="808" y="692"/>
                  </a:cubicBezTo>
                  <a:cubicBezTo>
                    <a:pt x="809" y="693"/>
                    <a:pt x="809" y="693"/>
                    <a:pt x="809" y="693"/>
                  </a:cubicBezTo>
                  <a:cubicBezTo>
                    <a:pt x="811" y="694"/>
                    <a:pt x="811" y="694"/>
                    <a:pt x="811" y="694"/>
                  </a:cubicBezTo>
                  <a:cubicBezTo>
                    <a:pt x="812" y="693"/>
                    <a:pt x="812" y="693"/>
                    <a:pt x="812" y="693"/>
                  </a:cubicBezTo>
                  <a:cubicBezTo>
                    <a:pt x="813" y="691"/>
                    <a:pt x="813" y="691"/>
                    <a:pt x="813" y="691"/>
                  </a:cubicBezTo>
                  <a:cubicBezTo>
                    <a:pt x="814" y="690"/>
                    <a:pt x="814" y="690"/>
                    <a:pt x="814" y="690"/>
                  </a:cubicBezTo>
                  <a:cubicBezTo>
                    <a:pt x="815" y="689"/>
                    <a:pt x="815" y="689"/>
                    <a:pt x="815" y="689"/>
                  </a:cubicBezTo>
                  <a:cubicBezTo>
                    <a:pt x="816" y="689"/>
                    <a:pt x="816" y="689"/>
                    <a:pt x="816" y="689"/>
                  </a:cubicBezTo>
                  <a:cubicBezTo>
                    <a:pt x="817" y="688"/>
                    <a:pt x="817" y="688"/>
                    <a:pt x="817" y="688"/>
                  </a:cubicBezTo>
                  <a:cubicBezTo>
                    <a:pt x="817" y="687"/>
                    <a:pt x="817" y="687"/>
                    <a:pt x="817" y="687"/>
                  </a:cubicBezTo>
                  <a:cubicBezTo>
                    <a:pt x="816" y="686"/>
                    <a:pt x="816" y="686"/>
                    <a:pt x="816" y="686"/>
                  </a:cubicBezTo>
                  <a:cubicBezTo>
                    <a:pt x="816" y="686"/>
                    <a:pt x="816" y="686"/>
                    <a:pt x="816" y="686"/>
                  </a:cubicBezTo>
                  <a:cubicBezTo>
                    <a:pt x="817" y="683"/>
                    <a:pt x="817" y="683"/>
                    <a:pt x="818" y="681"/>
                  </a:cubicBezTo>
                  <a:cubicBezTo>
                    <a:pt x="819" y="681"/>
                    <a:pt x="819" y="681"/>
                    <a:pt x="819" y="681"/>
                  </a:cubicBezTo>
                  <a:cubicBezTo>
                    <a:pt x="821" y="682"/>
                    <a:pt x="821" y="682"/>
                    <a:pt x="821" y="682"/>
                  </a:cubicBezTo>
                  <a:cubicBezTo>
                    <a:pt x="827" y="691"/>
                    <a:pt x="828" y="693"/>
                    <a:pt x="829" y="698"/>
                  </a:cubicBezTo>
                  <a:cubicBezTo>
                    <a:pt x="828" y="700"/>
                    <a:pt x="828" y="699"/>
                    <a:pt x="828" y="700"/>
                  </a:cubicBezTo>
                  <a:cubicBezTo>
                    <a:pt x="828" y="701"/>
                    <a:pt x="828" y="701"/>
                    <a:pt x="828" y="701"/>
                  </a:cubicBezTo>
                  <a:cubicBezTo>
                    <a:pt x="827" y="701"/>
                    <a:pt x="827" y="701"/>
                    <a:pt x="827" y="701"/>
                  </a:cubicBezTo>
                  <a:cubicBezTo>
                    <a:pt x="821" y="699"/>
                    <a:pt x="821" y="699"/>
                    <a:pt x="821" y="699"/>
                  </a:cubicBezTo>
                  <a:cubicBezTo>
                    <a:pt x="819" y="699"/>
                    <a:pt x="819" y="699"/>
                    <a:pt x="819" y="699"/>
                  </a:cubicBezTo>
                  <a:cubicBezTo>
                    <a:pt x="818" y="700"/>
                    <a:pt x="818" y="700"/>
                    <a:pt x="818" y="700"/>
                  </a:cubicBezTo>
                  <a:cubicBezTo>
                    <a:pt x="817" y="701"/>
                    <a:pt x="817" y="701"/>
                    <a:pt x="816" y="703"/>
                  </a:cubicBezTo>
                  <a:cubicBezTo>
                    <a:pt x="815" y="703"/>
                    <a:pt x="815" y="703"/>
                    <a:pt x="815" y="703"/>
                  </a:cubicBezTo>
                  <a:cubicBezTo>
                    <a:pt x="812" y="703"/>
                    <a:pt x="812" y="703"/>
                    <a:pt x="812" y="703"/>
                  </a:cubicBezTo>
                  <a:cubicBezTo>
                    <a:pt x="808" y="705"/>
                    <a:pt x="807" y="706"/>
                    <a:pt x="805" y="706"/>
                  </a:cubicBezTo>
                  <a:cubicBezTo>
                    <a:pt x="805" y="707"/>
                    <a:pt x="805" y="707"/>
                    <a:pt x="805" y="707"/>
                  </a:cubicBezTo>
                  <a:cubicBezTo>
                    <a:pt x="807" y="707"/>
                    <a:pt x="807" y="707"/>
                    <a:pt x="807" y="707"/>
                  </a:cubicBezTo>
                  <a:cubicBezTo>
                    <a:pt x="810" y="706"/>
                    <a:pt x="810" y="706"/>
                    <a:pt x="810" y="706"/>
                  </a:cubicBezTo>
                  <a:cubicBezTo>
                    <a:pt x="813" y="705"/>
                    <a:pt x="813" y="705"/>
                    <a:pt x="813" y="705"/>
                  </a:cubicBezTo>
                  <a:cubicBezTo>
                    <a:pt x="819" y="709"/>
                    <a:pt x="819" y="709"/>
                    <a:pt x="819" y="709"/>
                  </a:cubicBezTo>
                  <a:cubicBezTo>
                    <a:pt x="820" y="709"/>
                    <a:pt x="820" y="709"/>
                    <a:pt x="820" y="709"/>
                  </a:cubicBezTo>
                  <a:cubicBezTo>
                    <a:pt x="821" y="709"/>
                    <a:pt x="821" y="709"/>
                    <a:pt x="821" y="709"/>
                  </a:cubicBezTo>
                  <a:cubicBezTo>
                    <a:pt x="827" y="708"/>
                    <a:pt x="832" y="711"/>
                    <a:pt x="834" y="715"/>
                  </a:cubicBezTo>
                  <a:cubicBezTo>
                    <a:pt x="834" y="716"/>
                    <a:pt x="834" y="716"/>
                    <a:pt x="834" y="718"/>
                  </a:cubicBezTo>
                  <a:cubicBezTo>
                    <a:pt x="834" y="718"/>
                    <a:pt x="834" y="718"/>
                    <a:pt x="834" y="718"/>
                  </a:cubicBezTo>
                  <a:cubicBezTo>
                    <a:pt x="833" y="719"/>
                    <a:pt x="833" y="719"/>
                    <a:pt x="833" y="719"/>
                  </a:cubicBezTo>
                  <a:cubicBezTo>
                    <a:pt x="830" y="719"/>
                    <a:pt x="829" y="719"/>
                    <a:pt x="827" y="718"/>
                  </a:cubicBezTo>
                  <a:cubicBezTo>
                    <a:pt x="825" y="718"/>
                    <a:pt x="825" y="718"/>
                    <a:pt x="825" y="718"/>
                  </a:cubicBezTo>
                  <a:cubicBezTo>
                    <a:pt x="824" y="718"/>
                    <a:pt x="824" y="718"/>
                    <a:pt x="824" y="718"/>
                  </a:cubicBezTo>
                  <a:cubicBezTo>
                    <a:pt x="821" y="717"/>
                    <a:pt x="822" y="718"/>
                    <a:pt x="820" y="716"/>
                  </a:cubicBezTo>
                  <a:cubicBezTo>
                    <a:pt x="817" y="717"/>
                    <a:pt x="817" y="717"/>
                    <a:pt x="817" y="717"/>
                  </a:cubicBezTo>
                  <a:cubicBezTo>
                    <a:pt x="815" y="716"/>
                    <a:pt x="815" y="716"/>
                    <a:pt x="815" y="716"/>
                  </a:cubicBezTo>
                  <a:cubicBezTo>
                    <a:pt x="812" y="717"/>
                    <a:pt x="812" y="717"/>
                    <a:pt x="812" y="717"/>
                  </a:cubicBezTo>
                  <a:cubicBezTo>
                    <a:pt x="808" y="721"/>
                    <a:pt x="808" y="721"/>
                    <a:pt x="808" y="721"/>
                  </a:cubicBezTo>
                  <a:cubicBezTo>
                    <a:pt x="808" y="721"/>
                    <a:pt x="808" y="721"/>
                    <a:pt x="808" y="721"/>
                  </a:cubicBezTo>
                  <a:cubicBezTo>
                    <a:pt x="815" y="718"/>
                    <a:pt x="815" y="718"/>
                    <a:pt x="815" y="718"/>
                  </a:cubicBezTo>
                  <a:cubicBezTo>
                    <a:pt x="816" y="718"/>
                    <a:pt x="816" y="718"/>
                    <a:pt x="816" y="718"/>
                  </a:cubicBezTo>
                  <a:cubicBezTo>
                    <a:pt x="818" y="719"/>
                    <a:pt x="820" y="721"/>
                    <a:pt x="822" y="722"/>
                  </a:cubicBezTo>
                  <a:cubicBezTo>
                    <a:pt x="822" y="727"/>
                    <a:pt x="822" y="726"/>
                    <a:pt x="821" y="730"/>
                  </a:cubicBezTo>
                  <a:cubicBezTo>
                    <a:pt x="819" y="730"/>
                    <a:pt x="818" y="730"/>
                    <a:pt x="816" y="729"/>
                  </a:cubicBezTo>
                  <a:cubicBezTo>
                    <a:pt x="814" y="728"/>
                    <a:pt x="814" y="728"/>
                    <a:pt x="814" y="728"/>
                  </a:cubicBezTo>
                  <a:cubicBezTo>
                    <a:pt x="813" y="729"/>
                    <a:pt x="813" y="729"/>
                    <a:pt x="813" y="729"/>
                  </a:cubicBezTo>
                  <a:cubicBezTo>
                    <a:pt x="812" y="730"/>
                    <a:pt x="812" y="730"/>
                    <a:pt x="812" y="730"/>
                  </a:cubicBezTo>
                  <a:cubicBezTo>
                    <a:pt x="811" y="730"/>
                    <a:pt x="811" y="730"/>
                    <a:pt x="811" y="730"/>
                  </a:cubicBezTo>
                  <a:cubicBezTo>
                    <a:pt x="806" y="728"/>
                    <a:pt x="806" y="728"/>
                    <a:pt x="806" y="728"/>
                  </a:cubicBezTo>
                  <a:cubicBezTo>
                    <a:pt x="804" y="728"/>
                    <a:pt x="804" y="728"/>
                    <a:pt x="804" y="728"/>
                  </a:cubicBezTo>
                  <a:cubicBezTo>
                    <a:pt x="804" y="728"/>
                    <a:pt x="804" y="728"/>
                    <a:pt x="804" y="728"/>
                  </a:cubicBezTo>
                  <a:cubicBezTo>
                    <a:pt x="804" y="728"/>
                    <a:pt x="804" y="728"/>
                    <a:pt x="804" y="728"/>
                  </a:cubicBezTo>
                  <a:cubicBezTo>
                    <a:pt x="809" y="731"/>
                    <a:pt x="809" y="731"/>
                    <a:pt x="809" y="731"/>
                  </a:cubicBezTo>
                  <a:cubicBezTo>
                    <a:pt x="814" y="732"/>
                    <a:pt x="813" y="731"/>
                    <a:pt x="815" y="732"/>
                  </a:cubicBezTo>
                  <a:cubicBezTo>
                    <a:pt x="817" y="733"/>
                    <a:pt x="817" y="733"/>
                    <a:pt x="818" y="734"/>
                  </a:cubicBezTo>
                  <a:cubicBezTo>
                    <a:pt x="818" y="736"/>
                    <a:pt x="818" y="736"/>
                    <a:pt x="818" y="736"/>
                  </a:cubicBezTo>
                  <a:cubicBezTo>
                    <a:pt x="819" y="738"/>
                    <a:pt x="819" y="738"/>
                    <a:pt x="819" y="738"/>
                  </a:cubicBezTo>
                  <a:cubicBezTo>
                    <a:pt x="820" y="738"/>
                    <a:pt x="820" y="738"/>
                    <a:pt x="820" y="738"/>
                  </a:cubicBezTo>
                  <a:cubicBezTo>
                    <a:pt x="821" y="738"/>
                    <a:pt x="821" y="738"/>
                    <a:pt x="821" y="738"/>
                  </a:cubicBezTo>
                  <a:cubicBezTo>
                    <a:pt x="822" y="738"/>
                    <a:pt x="822" y="738"/>
                    <a:pt x="822" y="738"/>
                  </a:cubicBezTo>
                  <a:cubicBezTo>
                    <a:pt x="823" y="738"/>
                    <a:pt x="823" y="738"/>
                    <a:pt x="823" y="738"/>
                  </a:cubicBezTo>
                  <a:cubicBezTo>
                    <a:pt x="824" y="738"/>
                    <a:pt x="824" y="738"/>
                    <a:pt x="825" y="739"/>
                  </a:cubicBezTo>
                  <a:cubicBezTo>
                    <a:pt x="827" y="740"/>
                    <a:pt x="827" y="740"/>
                    <a:pt x="827" y="740"/>
                  </a:cubicBezTo>
                  <a:cubicBezTo>
                    <a:pt x="828" y="740"/>
                    <a:pt x="828" y="740"/>
                    <a:pt x="828" y="740"/>
                  </a:cubicBezTo>
                  <a:cubicBezTo>
                    <a:pt x="830" y="740"/>
                    <a:pt x="830" y="740"/>
                    <a:pt x="832" y="740"/>
                  </a:cubicBezTo>
                  <a:cubicBezTo>
                    <a:pt x="833" y="740"/>
                    <a:pt x="833" y="740"/>
                    <a:pt x="833" y="740"/>
                  </a:cubicBezTo>
                  <a:cubicBezTo>
                    <a:pt x="834" y="741"/>
                    <a:pt x="834" y="741"/>
                    <a:pt x="834" y="741"/>
                  </a:cubicBezTo>
                  <a:cubicBezTo>
                    <a:pt x="833" y="741"/>
                    <a:pt x="833" y="741"/>
                    <a:pt x="833" y="741"/>
                  </a:cubicBezTo>
                  <a:cubicBezTo>
                    <a:pt x="830" y="743"/>
                    <a:pt x="830" y="743"/>
                    <a:pt x="830" y="743"/>
                  </a:cubicBezTo>
                  <a:cubicBezTo>
                    <a:pt x="830" y="744"/>
                    <a:pt x="830" y="744"/>
                    <a:pt x="830" y="744"/>
                  </a:cubicBezTo>
                  <a:cubicBezTo>
                    <a:pt x="832" y="747"/>
                    <a:pt x="831" y="746"/>
                    <a:pt x="832" y="748"/>
                  </a:cubicBezTo>
                  <a:cubicBezTo>
                    <a:pt x="832" y="749"/>
                    <a:pt x="832" y="749"/>
                    <a:pt x="832" y="749"/>
                  </a:cubicBezTo>
                  <a:cubicBezTo>
                    <a:pt x="832" y="750"/>
                    <a:pt x="832" y="751"/>
                    <a:pt x="831" y="752"/>
                  </a:cubicBezTo>
                  <a:cubicBezTo>
                    <a:pt x="832" y="752"/>
                    <a:pt x="832" y="752"/>
                    <a:pt x="832" y="752"/>
                  </a:cubicBezTo>
                  <a:cubicBezTo>
                    <a:pt x="833" y="750"/>
                    <a:pt x="833" y="750"/>
                    <a:pt x="833" y="750"/>
                  </a:cubicBezTo>
                  <a:cubicBezTo>
                    <a:pt x="834" y="751"/>
                    <a:pt x="834" y="751"/>
                    <a:pt x="834" y="751"/>
                  </a:cubicBezTo>
                  <a:cubicBezTo>
                    <a:pt x="834" y="753"/>
                    <a:pt x="834" y="753"/>
                    <a:pt x="834" y="753"/>
                  </a:cubicBezTo>
                  <a:cubicBezTo>
                    <a:pt x="834" y="753"/>
                    <a:pt x="834" y="753"/>
                    <a:pt x="834" y="753"/>
                  </a:cubicBezTo>
                  <a:cubicBezTo>
                    <a:pt x="835" y="751"/>
                    <a:pt x="835" y="751"/>
                    <a:pt x="835" y="751"/>
                  </a:cubicBezTo>
                  <a:cubicBezTo>
                    <a:pt x="835" y="748"/>
                    <a:pt x="835" y="748"/>
                    <a:pt x="835" y="748"/>
                  </a:cubicBezTo>
                  <a:cubicBezTo>
                    <a:pt x="836" y="747"/>
                    <a:pt x="836" y="747"/>
                    <a:pt x="836" y="747"/>
                  </a:cubicBezTo>
                  <a:cubicBezTo>
                    <a:pt x="839" y="746"/>
                    <a:pt x="839" y="746"/>
                    <a:pt x="839" y="746"/>
                  </a:cubicBezTo>
                  <a:cubicBezTo>
                    <a:pt x="839" y="752"/>
                    <a:pt x="839" y="751"/>
                    <a:pt x="839" y="753"/>
                  </a:cubicBezTo>
                  <a:cubicBezTo>
                    <a:pt x="837" y="757"/>
                    <a:pt x="837" y="757"/>
                    <a:pt x="837" y="757"/>
                  </a:cubicBezTo>
                  <a:cubicBezTo>
                    <a:pt x="836" y="758"/>
                    <a:pt x="836" y="758"/>
                    <a:pt x="836" y="758"/>
                  </a:cubicBezTo>
                  <a:cubicBezTo>
                    <a:pt x="836" y="759"/>
                    <a:pt x="836" y="759"/>
                    <a:pt x="836" y="759"/>
                  </a:cubicBezTo>
                  <a:cubicBezTo>
                    <a:pt x="837" y="759"/>
                    <a:pt x="837" y="759"/>
                    <a:pt x="837" y="759"/>
                  </a:cubicBezTo>
                  <a:cubicBezTo>
                    <a:pt x="837" y="759"/>
                    <a:pt x="837" y="759"/>
                    <a:pt x="837" y="759"/>
                  </a:cubicBezTo>
                  <a:cubicBezTo>
                    <a:pt x="838" y="759"/>
                    <a:pt x="838" y="759"/>
                    <a:pt x="838" y="759"/>
                  </a:cubicBezTo>
                  <a:cubicBezTo>
                    <a:pt x="839" y="756"/>
                    <a:pt x="839" y="756"/>
                    <a:pt x="839" y="756"/>
                  </a:cubicBezTo>
                  <a:cubicBezTo>
                    <a:pt x="842" y="752"/>
                    <a:pt x="842" y="752"/>
                    <a:pt x="842" y="752"/>
                  </a:cubicBezTo>
                  <a:cubicBezTo>
                    <a:pt x="842" y="752"/>
                    <a:pt x="842" y="752"/>
                    <a:pt x="842" y="752"/>
                  </a:cubicBezTo>
                  <a:cubicBezTo>
                    <a:pt x="842" y="753"/>
                    <a:pt x="842" y="753"/>
                    <a:pt x="842" y="756"/>
                  </a:cubicBezTo>
                  <a:cubicBezTo>
                    <a:pt x="843" y="757"/>
                    <a:pt x="843" y="757"/>
                    <a:pt x="843" y="757"/>
                  </a:cubicBezTo>
                  <a:cubicBezTo>
                    <a:pt x="845" y="755"/>
                    <a:pt x="844" y="756"/>
                    <a:pt x="845" y="755"/>
                  </a:cubicBezTo>
                  <a:cubicBezTo>
                    <a:pt x="847" y="755"/>
                    <a:pt x="847" y="755"/>
                    <a:pt x="847" y="755"/>
                  </a:cubicBezTo>
                  <a:cubicBezTo>
                    <a:pt x="847" y="755"/>
                    <a:pt x="847" y="755"/>
                    <a:pt x="847" y="755"/>
                  </a:cubicBezTo>
                  <a:cubicBezTo>
                    <a:pt x="847" y="756"/>
                    <a:pt x="847" y="756"/>
                    <a:pt x="847" y="756"/>
                  </a:cubicBezTo>
                  <a:cubicBezTo>
                    <a:pt x="847" y="760"/>
                    <a:pt x="847" y="760"/>
                    <a:pt x="847" y="760"/>
                  </a:cubicBezTo>
                  <a:cubicBezTo>
                    <a:pt x="847" y="761"/>
                    <a:pt x="847" y="761"/>
                    <a:pt x="847" y="761"/>
                  </a:cubicBezTo>
                  <a:cubicBezTo>
                    <a:pt x="848" y="764"/>
                    <a:pt x="848" y="764"/>
                    <a:pt x="848" y="764"/>
                  </a:cubicBezTo>
                  <a:cubicBezTo>
                    <a:pt x="849" y="764"/>
                    <a:pt x="849" y="764"/>
                    <a:pt x="849" y="764"/>
                  </a:cubicBezTo>
                  <a:cubicBezTo>
                    <a:pt x="848" y="762"/>
                    <a:pt x="848" y="762"/>
                    <a:pt x="848" y="759"/>
                  </a:cubicBezTo>
                  <a:cubicBezTo>
                    <a:pt x="848" y="758"/>
                    <a:pt x="848" y="758"/>
                    <a:pt x="848" y="758"/>
                  </a:cubicBezTo>
                  <a:cubicBezTo>
                    <a:pt x="850" y="756"/>
                    <a:pt x="849" y="756"/>
                    <a:pt x="852" y="754"/>
                  </a:cubicBezTo>
                  <a:cubicBezTo>
                    <a:pt x="853" y="753"/>
                    <a:pt x="853" y="753"/>
                    <a:pt x="853" y="753"/>
                  </a:cubicBezTo>
                  <a:cubicBezTo>
                    <a:pt x="854" y="753"/>
                    <a:pt x="854" y="753"/>
                    <a:pt x="854" y="753"/>
                  </a:cubicBezTo>
                  <a:cubicBezTo>
                    <a:pt x="855" y="755"/>
                    <a:pt x="855" y="755"/>
                    <a:pt x="855" y="755"/>
                  </a:cubicBezTo>
                  <a:cubicBezTo>
                    <a:pt x="854" y="755"/>
                    <a:pt x="854" y="755"/>
                    <a:pt x="854" y="755"/>
                  </a:cubicBezTo>
                  <a:cubicBezTo>
                    <a:pt x="853" y="756"/>
                    <a:pt x="853" y="756"/>
                    <a:pt x="853" y="756"/>
                  </a:cubicBezTo>
                  <a:cubicBezTo>
                    <a:pt x="852" y="758"/>
                    <a:pt x="853" y="757"/>
                    <a:pt x="852" y="760"/>
                  </a:cubicBezTo>
                  <a:cubicBezTo>
                    <a:pt x="853" y="761"/>
                    <a:pt x="853" y="761"/>
                    <a:pt x="853" y="761"/>
                  </a:cubicBezTo>
                  <a:cubicBezTo>
                    <a:pt x="855" y="761"/>
                    <a:pt x="855" y="761"/>
                    <a:pt x="855" y="761"/>
                  </a:cubicBezTo>
                  <a:cubicBezTo>
                    <a:pt x="857" y="759"/>
                    <a:pt x="857" y="759"/>
                    <a:pt x="857" y="759"/>
                  </a:cubicBezTo>
                  <a:cubicBezTo>
                    <a:pt x="858" y="760"/>
                    <a:pt x="858" y="760"/>
                    <a:pt x="858" y="760"/>
                  </a:cubicBezTo>
                  <a:cubicBezTo>
                    <a:pt x="860" y="762"/>
                    <a:pt x="859" y="761"/>
                    <a:pt x="862" y="766"/>
                  </a:cubicBezTo>
                  <a:cubicBezTo>
                    <a:pt x="864" y="765"/>
                    <a:pt x="864" y="765"/>
                    <a:pt x="864" y="765"/>
                  </a:cubicBezTo>
                  <a:cubicBezTo>
                    <a:pt x="866" y="767"/>
                    <a:pt x="866" y="767"/>
                    <a:pt x="866" y="767"/>
                  </a:cubicBezTo>
                  <a:cubicBezTo>
                    <a:pt x="863" y="769"/>
                    <a:pt x="863" y="769"/>
                    <a:pt x="863" y="769"/>
                  </a:cubicBezTo>
                  <a:cubicBezTo>
                    <a:pt x="864" y="774"/>
                    <a:pt x="864" y="774"/>
                    <a:pt x="864" y="774"/>
                  </a:cubicBezTo>
                  <a:cubicBezTo>
                    <a:pt x="860" y="773"/>
                    <a:pt x="861" y="773"/>
                    <a:pt x="859" y="774"/>
                  </a:cubicBezTo>
                  <a:cubicBezTo>
                    <a:pt x="858" y="773"/>
                    <a:pt x="858" y="773"/>
                    <a:pt x="858" y="773"/>
                  </a:cubicBezTo>
                  <a:cubicBezTo>
                    <a:pt x="856" y="773"/>
                    <a:pt x="856" y="773"/>
                    <a:pt x="856" y="773"/>
                  </a:cubicBezTo>
                  <a:cubicBezTo>
                    <a:pt x="858" y="775"/>
                    <a:pt x="858" y="775"/>
                    <a:pt x="858" y="775"/>
                  </a:cubicBezTo>
                  <a:cubicBezTo>
                    <a:pt x="860" y="775"/>
                    <a:pt x="860" y="775"/>
                    <a:pt x="860" y="775"/>
                  </a:cubicBezTo>
                  <a:cubicBezTo>
                    <a:pt x="860" y="776"/>
                    <a:pt x="860" y="776"/>
                    <a:pt x="860" y="776"/>
                  </a:cubicBezTo>
                  <a:cubicBezTo>
                    <a:pt x="865" y="776"/>
                    <a:pt x="861" y="776"/>
                    <a:pt x="866" y="776"/>
                  </a:cubicBezTo>
                  <a:cubicBezTo>
                    <a:pt x="866" y="775"/>
                    <a:pt x="866" y="775"/>
                    <a:pt x="866" y="775"/>
                  </a:cubicBezTo>
                  <a:cubicBezTo>
                    <a:pt x="868" y="774"/>
                    <a:pt x="868" y="774"/>
                    <a:pt x="868" y="774"/>
                  </a:cubicBezTo>
                  <a:cubicBezTo>
                    <a:pt x="869" y="773"/>
                    <a:pt x="869" y="773"/>
                    <a:pt x="869" y="773"/>
                  </a:cubicBezTo>
                  <a:cubicBezTo>
                    <a:pt x="870" y="773"/>
                    <a:pt x="870" y="773"/>
                    <a:pt x="870" y="773"/>
                  </a:cubicBezTo>
                  <a:cubicBezTo>
                    <a:pt x="872" y="774"/>
                    <a:pt x="872" y="774"/>
                    <a:pt x="872" y="774"/>
                  </a:cubicBezTo>
                  <a:cubicBezTo>
                    <a:pt x="875" y="777"/>
                    <a:pt x="875" y="777"/>
                    <a:pt x="875" y="777"/>
                  </a:cubicBezTo>
                  <a:cubicBezTo>
                    <a:pt x="874" y="779"/>
                    <a:pt x="874" y="779"/>
                    <a:pt x="874" y="779"/>
                  </a:cubicBezTo>
                  <a:cubicBezTo>
                    <a:pt x="873" y="782"/>
                    <a:pt x="873" y="780"/>
                    <a:pt x="872" y="783"/>
                  </a:cubicBezTo>
                  <a:cubicBezTo>
                    <a:pt x="872" y="784"/>
                    <a:pt x="869" y="787"/>
                    <a:pt x="867" y="789"/>
                  </a:cubicBezTo>
                  <a:cubicBezTo>
                    <a:pt x="868" y="789"/>
                    <a:pt x="868" y="789"/>
                    <a:pt x="868" y="789"/>
                  </a:cubicBezTo>
                  <a:cubicBezTo>
                    <a:pt x="872" y="786"/>
                    <a:pt x="874" y="786"/>
                    <a:pt x="876" y="785"/>
                  </a:cubicBezTo>
                  <a:cubicBezTo>
                    <a:pt x="877" y="786"/>
                    <a:pt x="877" y="786"/>
                    <a:pt x="877" y="786"/>
                  </a:cubicBezTo>
                  <a:cubicBezTo>
                    <a:pt x="878" y="786"/>
                    <a:pt x="878" y="786"/>
                    <a:pt x="878" y="786"/>
                  </a:cubicBezTo>
                  <a:cubicBezTo>
                    <a:pt x="879" y="785"/>
                    <a:pt x="879" y="785"/>
                    <a:pt x="879" y="785"/>
                  </a:cubicBezTo>
                  <a:cubicBezTo>
                    <a:pt x="880" y="786"/>
                    <a:pt x="880" y="786"/>
                    <a:pt x="880" y="786"/>
                  </a:cubicBezTo>
                  <a:cubicBezTo>
                    <a:pt x="882" y="786"/>
                    <a:pt x="882" y="786"/>
                    <a:pt x="882" y="786"/>
                  </a:cubicBezTo>
                  <a:cubicBezTo>
                    <a:pt x="885" y="782"/>
                    <a:pt x="885" y="782"/>
                    <a:pt x="885" y="782"/>
                  </a:cubicBezTo>
                  <a:cubicBezTo>
                    <a:pt x="887" y="783"/>
                    <a:pt x="887" y="783"/>
                    <a:pt x="887" y="783"/>
                  </a:cubicBezTo>
                  <a:cubicBezTo>
                    <a:pt x="889" y="786"/>
                    <a:pt x="893" y="791"/>
                    <a:pt x="894" y="794"/>
                  </a:cubicBezTo>
                  <a:cubicBezTo>
                    <a:pt x="894" y="795"/>
                    <a:pt x="894" y="795"/>
                    <a:pt x="894" y="795"/>
                  </a:cubicBezTo>
                  <a:cubicBezTo>
                    <a:pt x="893" y="796"/>
                    <a:pt x="893" y="796"/>
                    <a:pt x="893" y="796"/>
                  </a:cubicBezTo>
                  <a:cubicBezTo>
                    <a:pt x="892" y="796"/>
                    <a:pt x="892" y="796"/>
                    <a:pt x="892" y="796"/>
                  </a:cubicBezTo>
                  <a:cubicBezTo>
                    <a:pt x="890" y="794"/>
                    <a:pt x="890" y="794"/>
                    <a:pt x="890" y="794"/>
                  </a:cubicBezTo>
                  <a:cubicBezTo>
                    <a:pt x="888" y="793"/>
                    <a:pt x="888" y="793"/>
                    <a:pt x="888" y="793"/>
                  </a:cubicBezTo>
                  <a:cubicBezTo>
                    <a:pt x="886" y="793"/>
                    <a:pt x="886" y="793"/>
                    <a:pt x="886" y="793"/>
                  </a:cubicBezTo>
                  <a:cubicBezTo>
                    <a:pt x="885" y="794"/>
                    <a:pt x="885" y="794"/>
                    <a:pt x="885" y="794"/>
                  </a:cubicBezTo>
                  <a:cubicBezTo>
                    <a:pt x="886" y="794"/>
                    <a:pt x="886" y="794"/>
                    <a:pt x="886" y="794"/>
                  </a:cubicBezTo>
                  <a:cubicBezTo>
                    <a:pt x="891" y="798"/>
                    <a:pt x="891" y="798"/>
                    <a:pt x="891" y="798"/>
                  </a:cubicBezTo>
                  <a:cubicBezTo>
                    <a:pt x="891" y="800"/>
                    <a:pt x="891" y="800"/>
                    <a:pt x="891" y="800"/>
                  </a:cubicBezTo>
                  <a:cubicBezTo>
                    <a:pt x="891" y="801"/>
                    <a:pt x="891" y="801"/>
                    <a:pt x="891" y="801"/>
                  </a:cubicBezTo>
                  <a:cubicBezTo>
                    <a:pt x="888" y="803"/>
                    <a:pt x="888" y="803"/>
                    <a:pt x="888" y="803"/>
                  </a:cubicBezTo>
                  <a:cubicBezTo>
                    <a:pt x="887" y="803"/>
                    <a:pt x="887" y="803"/>
                    <a:pt x="887" y="803"/>
                  </a:cubicBezTo>
                  <a:cubicBezTo>
                    <a:pt x="885" y="802"/>
                    <a:pt x="885" y="802"/>
                    <a:pt x="885" y="802"/>
                  </a:cubicBezTo>
                  <a:cubicBezTo>
                    <a:pt x="884" y="801"/>
                    <a:pt x="884" y="801"/>
                    <a:pt x="884" y="801"/>
                  </a:cubicBezTo>
                  <a:cubicBezTo>
                    <a:pt x="882" y="800"/>
                    <a:pt x="882" y="800"/>
                    <a:pt x="882" y="800"/>
                  </a:cubicBezTo>
                  <a:cubicBezTo>
                    <a:pt x="881" y="800"/>
                    <a:pt x="881" y="800"/>
                    <a:pt x="881" y="800"/>
                  </a:cubicBezTo>
                  <a:cubicBezTo>
                    <a:pt x="880" y="800"/>
                    <a:pt x="880" y="800"/>
                    <a:pt x="880" y="800"/>
                  </a:cubicBezTo>
                  <a:cubicBezTo>
                    <a:pt x="882" y="803"/>
                    <a:pt x="882" y="803"/>
                    <a:pt x="882" y="803"/>
                  </a:cubicBezTo>
                  <a:cubicBezTo>
                    <a:pt x="882" y="804"/>
                    <a:pt x="882" y="804"/>
                    <a:pt x="882" y="804"/>
                  </a:cubicBezTo>
                  <a:cubicBezTo>
                    <a:pt x="881" y="804"/>
                    <a:pt x="881" y="804"/>
                    <a:pt x="881" y="804"/>
                  </a:cubicBezTo>
                  <a:cubicBezTo>
                    <a:pt x="881" y="805"/>
                    <a:pt x="881" y="805"/>
                    <a:pt x="881" y="805"/>
                  </a:cubicBezTo>
                  <a:cubicBezTo>
                    <a:pt x="885" y="808"/>
                    <a:pt x="883" y="807"/>
                    <a:pt x="886" y="810"/>
                  </a:cubicBezTo>
                  <a:cubicBezTo>
                    <a:pt x="887" y="811"/>
                    <a:pt x="887" y="811"/>
                    <a:pt x="887" y="811"/>
                  </a:cubicBezTo>
                  <a:cubicBezTo>
                    <a:pt x="884" y="812"/>
                    <a:pt x="883" y="812"/>
                    <a:pt x="880" y="811"/>
                  </a:cubicBezTo>
                  <a:cubicBezTo>
                    <a:pt x="880" y="811"/>
                    <a:pt x="880" y="811"/>
                    <a:pt x="880" y="811"/>
                  </a:cubicBezTo>
                  <a:cubicBezTo>
                    <a:pt x="881" y="812"/>
                    <a:pt x="881" y="812"/>
                    <a:pt x="881" y="812"/>
                  </a:cubicBezTo>
                  <a:cubicBezTo>
                    <a:pt x="882" y="814"/>
                    <a:pt x="882" y="815"/>
                    <a:pt x="882" y="816"/>
                  </a:cubicBezTo>
                  <a:cubicBezTo>
                    <a:pt x="881" y="817"/>
                    <a:pt x="881" y="817"/>
                    <a:pt x="881" y="817"/>
                  </a:cubicBezTo>
                  <a:cubicBezTo>
                    <a:pt x="880" y="819"/>
                    <a:pt x="880" y="819"/>
                    <a:pt x="880" y="819"/>
                  </a:cubicBezTo>
                  <a:cubicBezTo>
                    <a:pt x="879" y="822"/>
                    <a:pt x="879" y="822"/>
                    <a:pt x="879" y="822"/>
                  </a:cubicBezTo>
                  <a:cubicBezTo>
                    <a:pt x="878" y="822"/>
                    <a:pt x="878" y="822"/>
                    <a:pt x="878" y="822"/>
                  </a:cubicBezTo>
                  <a:cubicBezTo>
                    <a:pt x="877" y="821"/>
                    <a:pt x="877" y="821"/>
                    <a:pt x="877" y="821"/>
                  </a:cubicBezTo>
                  <a:cubicBezTo>
                    <a:pt x="876" y="822"/>
                    <a:pt x="876" y="822"/>
                    <a:pt x="876" y="822"/>
                  </a:cubicBezTo>
                  <a:cubicBezTo>
                    <a:pt x="873" y="821"/>
                    <a:pt x="873" y="821"/>
                    <a:pt x="873" y="821"/>
                  </a:cubicBezTo>
                  <a:cubicBezTo>
                    <a:pt x="872" y="820"/>
                    <a:pt x="871" y="818"/>
                    <a:pt x="870" y="816"/>
                  </a:cubicBezTo>
                  <a:cubicBezTo>
                    <a:pt x="870" y="816"/>
                    <a:pt x="870" y="816"/>
                    <a:pt x="870" y="816"/>
                  </a:cubicBezTo>
                  <a:cubicBezTo>
                    <a:pt x="871" y="818"/>
                    <a:pt x="871" y="818"/>
                    <a:pt x="871" y="818"/>
                  </a:cubicBezTo>
                  <a:cubicBezTo>
                    <a:pt x="871" y="820"/>
                    <a:pt x="871" y="820"/>
                    <a:pt x="871" y="820"/>
                  </a:cubicBezTo>
                  <a:cubicBezTo>
                    <a:pt x="868" y="821"/>
                    <a:pt x="868" y="821"/>
                    <a:pt x="868" y="821"/>
                  </a:cubicBezTo>
                  <a:cubicBezTo>
                    <a:pt x="868" y="821"/>
                    <a:pt x="868" y="821"/>
                    <a:pt x="868" y="821"/>
                  </a:cubicBezTo>
                  <a:cubicBezTo>
                    <a:pt x="870" y="822"/>
                    <a:pt x="869" y="822"/>
                    <a:pt x="872" y="822"/>
                  </a:cubicBezTo>
                  <a:cubicBezTo>
                    <a:pt x="870" y="832"/>
                    <a:pt x="873" y="832"/>
                    <a:pt x="869" y="841"/>
                  </a:cubicBezTo>
                  <a:cubicBezTo>
                    <a:pt x="867" y="839"/>
                    <a:pt x="867" y="839"/>
                    <a:pt x="867" y="839"/>
                  </a:cubicBezTo>
                  <a:cubicBezTo>
                    <a:pt x="866" y="837"/>
                    <a:pt x="867" y="837"/>
                    <a:pt x="866" y="837"/>
                  </a:cubicBezTo>
                  <a:cubicBezTo>
                    <a:pt x="865" y="836"/>
                    <a:pt x="865" y="836"/>
                    <a:pt x="865" y="836"/>
                  </a:cubicBezTo>
                  <a:cubicBezTo>
                    <a:pt x="864" y="836"/>
                    <a:pt x="864" y="836"/>
                    <a:pt x="864" y="836"/>
                  </a:cubicBezTo>
                  <a:cubicBezTo>
                    <a:pt x="863" y="836"/>
                    <a:pt x="863" y="836"/>
                    <a:pt x="863" y="836"/>
                  </a:cubicBezTo>
                  <a:cubicBezTo>
                    <a:pt x="862" y="837"/>
                    <a:pt x="862" y="837"/>
                    <a:pt x="862" y="837"/>
                  </a:cubicBezTo>
                  <a:cubicBezTo>
                    <a:pt x="861" y="835"/>
                    <a:pt x="862" y="836"/>
                    <a:pt x="860" y="834"/>
                  </a:cubicBezTo>
                  <a:cubicBezTo>
                    <a:pt x="861" y="829"/>
                    <a:pt x="861" y="830"/>
                    <a:pt x="861" y="828"/>
                  </a:cubicBezTo>
                  <a:cubicBezTo>
                    <a:pt x="861" y="828"/>
                    <a:pt x="861" y="828"/>
                    <a:pt x="861" y="828"/>
                  </a:cubicBezTo>
                  <a:cubicBezTo>
                    <a:pt x="859" y="831"/>
                    <a:pt x="859" y="832"/>
                    <a:pt x="858" y="836"/>
                  </a:cubicBezTo>
                  <a:cubicBezTo>
                    <a:pt x="856" y="834"/>
                    <a:pt x="853" y="828"/>
                    <a:pt x="852" y="826"/>
                  </a:cubicBezTo>
                  <a:cubicBezTo>
                    <a:pt x="851" y="824"/>
                    <a:pt x="851" y="824"/>
                    <a:pt x="851" y="824"/>
                  </a:cubicBezTo>
                  <a:cubicBezTo>
                    <a:pt x="850" y="822"/>
                    <a:pt x="850" y="821"/>
                    <a:pt x="849" y="820"/>
                  </a:cubicBezTo>
                  <a:cubicBezTo>
                    <a:pt x="849" y="820"/>
                    <a:pt x="849" y="820"/>
                    <a:pt x="849" y="820"/>
                  </a:cubicBezTo>
                  <a:cubicBezTo>
                    <a:pt x="848" y="818"/>
                    <a:pt x="848" y="818"/>
                    <a:pt x="848" y="818"/>
                  </a:cubicBezTo>
                  <a:cubicBezTo>
                    <a:pt x="849" y="817"/>
                    <a:pt x="849" y="817"/>
                    <a:pt x="849" y="817"/>
                  </a:cubicBezTo>
                  <a:cubicBezTo>
                    <a:pt x="851" y="813"/>
                    <a:pt x="851" y="813"/>
                    <a:pt x="853" y="812"/>
                  </a:cubicBezTo>
                  <a:cubicBezTo>
                    <a:pt x="855" y="811"/>
                    <a:pt x="855" y="811"/>
                    <a:pt x="855" y="811"/>
                  </a:cubicBezTo>
                  <a:cubicBezTo>
                    <a:pt x="857" y="807"/>
                    <a:pt x="855" y="809"/>
                    <a:pt x="858" y="804"/>
                  </a:cubicBezTo>
                  <a:cubicBezTo>
                    <a:pt x="859" y="803"/>
                    <a:pt x="859" y="803"/>
                    <a:pt x="859" y="803"/>
                  </a:cubicBezTo>
                  <a:cubicBezTo>
                    <a:pt x="858" y="803"/>
                    <a:pt x="858" y="803"/>
                    <a:pt x="858" y="803"/>
                  </a:cubicBezTo>
                  <a:cubicBezTo>
                    <a:pt x="857" y="804"/>
                    <a:pt x="857" y="804"/>
                    <a:pt x="857" y="804"/>
                  </a:cubicBezTo>
                  <a:cubicBezTo>
                    <a:pt x="854" y="808"/>
                    <a:pt x="856" y="806"/>
                    <a:pt x="853" y="810"/>
                  </a:cubicBezTo>
                  <a:cubicBezTo>
                    <a:pt x="848" y="812"/>
                    <a:pt x="848" y="812"/>
                    <a:pt x="844" y="812"/>
                  </a:cubicBezTo>
                  <a:cubicBezTo>
                    <a:pt x="843" y="811"/>
                    <a:pt x="843" y="811"/>
                    <a:pt x="843" y="811"/>
                  </a:cubicBezTo>
                  <a:cubicBezTo>
                    <a:pt x="843" y="809"/>
                    <a:pt x="843" y="809"/>
                    <a:pt x="843" y="809"/>
                  </a:cubicBezTo>
                  <a:cubicBezTo>
                    <a:pt x="846" y="806"/>
                    <a:pt x="846" y="806"/>
                    <a:pt x="846" y="806"/>
                  </a:cubicBezTo>
                  <a:cubicBezTo>
                    <a:pt x="845" y="806"/>
                    <a:pt x="845" y="806"/>
                    <a:pt x="845" y="806"/>
                  </a:cubicBezTo>
                  <a:cubicBezTo>
                    <a:pt x="844" y="807"/>
                    <a:pt x="844" y="807"/>
                    <a:pt x="844" y="807"/>
                  </a:cubicBezTo>
                  <a:cubicBezTo>
                    <a:pt x="843" y="808"/>
                    <a:pt x="844" y="808"/>
                    <a:pt x="842" y="808"/>
                  </a:cubicBezTo>
                  <a:cubicBezTo>
                    <a:pt x="841" y="808"/>
                    <a:pt x="841" y="808"/>
                    <a:pt x="841" y="808"/>
                  </a:cubicBezTo>
                  <a:cubicBezTo>
                    <a:pt x="840" y="807"/>
                    <a:pt x="840" y="806"/>
                    <a:pt x="839" y="805"/>
                  </a:cubicBezTo>
                  <a:cubicBezTo>
                    <a:pt x="837" y="805"/>
                    <a:pt x="837" y="805"/>
                    <a:pt x="837" y="805"/>
                  </a:cubicBezTo>
                  <a:cubicBezTo>
                    <a:pt x="836" y="804"/>
                    <a:pt x="836" y="804"/>
                    <a:pt x="836" y="804"/>
                  </a:cubicBezTo>
                  <a:cubicBezTo>
                    <a:pt x="834" y="799"/>
                    <a:pt x="834" y="799"/>
                    <a:pt x="833" y="796"/>
                  </a:cubicBezTo>
                  <a:cubicBezTo>
                    <a:pt x="832" y="795"/>
                    <a:pt x="832" y="795"/>
                    <a:pt x="832" y="795"/>
                  </a:cubicBezTo>
                  <a:cubicBezTo>
                    <a:pt x="831" y="794"/>
                    <a:pt x="831" y="794"/>
                    <a:pt x="831" y="794"/>
                  </a:cubicBezTo>
                  <a:cubicBezTo>
                    <a:pt x="830" y="794"/>
                    <a:pt x="830" y="794"/>
                    <a:pt x="830" y="794"/>
                  </a:cubicBezTo>
                  <a:cubicBezTo>
                    <a:pt x="831" y="796"/>
                    <a:pt x="831" y="796"/>
                    <a:pt x="831" y="796"/>
                  </a:cubicBezTo>
                  <a:cubicBezTo>
                    <a:pt x="831" y="797"/>
                    <a:pt x="831" y="797"/>
                    <a:pt x="831" y="797"/>
                  </a:cubicBezTo>
                  <a:cubicBezTo>
                    <a:pt x="830" y="797"/>
                    <a:pt x="830" y="797"/>
                    <a:pt x="830" y="797"/>
                  </a:cubicBezTo>
                  <a:cubicBezTo>
                    <a:pt x="828" y="797"/>
                    <a:pt x="828" y="797"/>
                    <a:pt x="828" y="797"/>
                  </a:cubicBezTo>
                  <a:cubicBezTo>
                    <a:pt x="827" y="796"/>
                    <a:pt x="827" y="796"/>
                    <a:pt x="827" y="796"/>
                  </a:cubicBezTo>
                  <a:cubicBezTo>
                    <a:pt x="827" y="797"/>
                    <a:pt x="827" y="797"/>
                    <a:pt x="827" y="797"/>
                  </a:cubicBezTo>
                  <a:cubicBezTo>
                    <a:pt x="828" y="800"/>
                    <a:pt x="828" y="800"/>
                    <a:pt x="828" y="800"/>
                  </a:cubicBezTo>
                  <a:cubicBezTo>
                    <a:pt x="828" y="803"/>
                    <a:pt x="828" y="803"/>
                    <a:pt x="828" y="803"/>
                  </a:cubicBezTo>
                  <a:cubicBezTo>
                    <a:pt x="828" y="803"/>
                    <a:pt x="828" y="803"/>
                    <a:pt x="828" y="803"/>
                  </a:cubicBezTo>
                  <a:cubicBezTo>
                    <a:pt x="827" y="803"/>
                    <a:pt x="827" y="803"/>
                    <a:pt x="827" y="803"/>
                  </a:cubicBezTo>
                  <a:cubicBezTo>
                    <a:pt x="826" y="803"/>
                    <a:pt x="826" y="803"/>
                    <a:pt x="826" y="803"/>
                  </a:cubicBezTo>
                  <a:cubicBezTo>
                    <a:pt x="824" y="800"/>
                    <a:pt x="824" y="800"/>
                    <a:pt x="821" y="798"/>
                  </a:cubicBezTo>
                  <a:cubicBezTo>
                    <a:pt x="821" y="799"/>
                    <a:pt x="821" y="799"/>
                    <a:pt x="821" y="799"/>
                  </a:cubicBezTo>
                  <a:cubicBezTo>
                    <a:pt x="822" y="802"/>
                    <a:pt x="821" y="801"/>
                    <a:pt x="823" y="804"/>
                  </a:cubicBezTo>
                  <a:cubicBezTo>
                    <a:pt x="826" y="809"/>
                    <a:pt x="825" y="807"/>
                    <a:pt x="828" y="811"/>
                  </a:cubicBezTo>
                  <a:cubicBezTo>
                    <a:pt x="827" y="813"/>
                    <a:pt x="827" y="813"/>
                    <a:pt x="827" y="813"/>
                  </a:cubicBezTo>
                  <a:cubicBezTo>
                    <a:pt x="827" y="814"/>
                    <a:pt x="827" y="814"/>
                    <a:pt x="827" y="814"/>
                  </a:cubicBezTo>
                  <a:cubicBezTo>
                    <a:pt x="826" y="814"/>
                    <a:pt x="826" y="814"/>
                    <a:pt x="826" y="814"/>
                  </a:cubicBezTo>
                  <a:cubicBezTo>
                    <a:pt x="824" y="814"/>
                    <a:pt x="824" y="814"/>
                    <a:pt x="824" y="814"/>
                  </a:cubicBezTo>
                  <a:cubicBezTo>
                    <a:pt x="821" y="813"/>
                    <a:pt x="821" y="813"/>
                    <a:pt x="821" y="813"/>
                  </a:cubicBezTo>
                  <a:cubicBezTo>
                    <a:pt x="820" y="812"/>
                    <a:pt x="818" y="809"/>
                    <a:pt x="814" y="805"/>
                  </a:cubicBezTo>
                  <a:cubicBezTo>
                    <a:pt x="813" y="805"/>
                    <a:pt x="813" y="805"/>
                    <a:pt x="813" y="805"/>
                  </a:cubicBezTo>
                  <a:cubicBezTo>
                    <a:pt x="811" y="806"/>
                    <a:pt x="811" y="806"/>
                    <a:pt x="811" y="806"/>
                  </a:cubicBezTo>
                  <a:cubicBezTo>
                    <a:pt x="811" y="806"/>
                    <a:pt x="811" y="806"/>
                    <a:pt x="811" y="806"/>
                  </a:cubicBezTo>
                  <a:cubicBezTo>
                    <a:pt x="813" y="807"/>
                    <a:pt x="813" y="807"/>
                    <a:pt x="813" y="807"/>
                  </a:cubicBezTo>
                  <a:cubicBezTo>
                    <a:pt x="814" y="807"/>
                    <a:pt x="814" y="807"/>
                    <a:pt x="814" y="807"/>
                  </a:cubicBezTo>
                  <a:cubicBezTo>
                    <a:pt x="817" y="810"/>
                    <a:pt x="817" y="810"/>
                    <a:pt x="817" y="810"/>
                  </a:cubicBezTo>
                  <a:cubicBezTo>
                    <a:pt x="817" y="811"/>
                    <a:pt x="817" y="811"/>
                    <a:pt x="817" y="811"/>
                  </a:cubicBezTo>
                  <a:cubicBezTo>
                    <a:pt x="816" y="812"/>
                    <a:pt x="816" y="812"/>
                    <a:pt x="816" y="812"/>
                  </a:cubicBezTo>
                  <a:cubicBezTo>
                    <a:pt x="816" y="813"/>
                    <a:pt x="816" y="813"/>
                    <a:pt x="816" y="813"/>
                  </a:cubicBezTo>
                  <a:cubicBezTo>
                    <a:pt x="817" y="816"/>
                    <a:pt x="817" y="815"/>
                    <a:pt x="818" y="816"/>
                  </a:cubicBezTo>
                  <a:cubicBezTo>
                    <a:pt x="820" y="817"/>
                    <a:pt x="820" y="817"/>
                    <a:pt x="820" y="817"/>
                  </a:cubicBezTo>
                  <a:cubicBezTo>
                    <a:pt x="820" y="817"/>
                    <a:pt x="820" y="817"/>
                    <a:pt x="820" y="817"/>
                  </a:cubicBezTo>
                  <a:cubicBezTo>
                    <a:pt x="821" y="818"/>
                    <a:pt x="821" y="818"/>
                    <a:pt x="821" y="818"/>
                  </a:cubicBezTo>
                  <a:cubicBezTo>
                    <a:pt x="820" y="820"/>
                    <a:pt x="820" y="822"/>
                    <a:pt x="820" y="823"/>
                  </a:cubicBezTo>
                  <a:cubicBezTo>
                    <a:pt x="820" y="824"/>
                    <a:pt x="820" y="824"/>
                    <a:pt x="820" y="824"/>
                  </a:cubicBezTo>
                  <a:cubicBezTo>
                    <a:pt x="820" y="824"/>
                    <a:pt x="820" y="824"/>
                    <a:pt x="820" y="824"/>
                  </a:cubicBezTo>
                  <a:cubicBezTo>
                    <a:pt x="822" y="823"/>
                    <a:pt x="822" y="822"/>
                    <a:pt x="823" y="822"/>
                  </a:cubicBezTo>
                  <a:cubicBezTo>
                    <a:pt x="824" y="822"/>
                    <a:pt x="824" y="822"/>
                    <a:pt x="824" y="822"/>
                  </a:cubicBezTo>
                  <a:cubicBezTo>
                    <a:pt x="825" y="822"/>
                    <a:pt x="825" y="822"/>
                    <a:pt x="825" y="822"/>
                  </a:cubicBezTo>
                  <a:cubicBezTo>
                    <a:pt x="826" y="823"/>
                    <a:pt x="826" y="823"/>
                    <a:pt x="826" y="823"/>
                  </a:cubicBezTo>
                  <a:cubicBezTo>
                    <a:pt x="827" y="824"/>
                    <a:pt x="827" y="824"/>
                    <a:pt x="827" y="824"/>
                  </a:cubicBezTo>
                  <a:cubicBezTo>
                    <a:pt x="827" y="825"/>
                    <a:pt x="827" y="825"/>
                    <a:pt x="827" y="826"/>
                  </a:cubicBezTo>
                  <a:cubicBezTo>
                    <a:pt x="829" y="827"/>
                    <a:pt x="829" y="827"/>
                    <a:pt x="829" y="827"/>
                  </a:cubicBezTo>
                  <a:cubicBezTo>
                    <a:pt x="829" y="828"/>
                    <a:pt x="829" y="828"/>
                    <a:pt x="829" y="828"/>
                  </a:cubicBezTo>
                  <a:cubicBezTo>
                    <a:pt x="827" y="829"/>
                    <a:pt x="827" y="829"/>
                    <a:pt x="827" y="829"/>
                  </a:cubicBezTo>
                  <a:cubicBezTo>
                    <a:pt x="827" y="830"/>
                    <a:pt x="827" y="830"/>
                    <a:pt x="827" y="830"/>
                  </a:cubicBezTo>
                  <a:cubicBezTo>
                    <a:pt x="827" y="830"/>
                    <a:pt x="827" y="830"/>
                    <a:pt x="827" y="830"/>
                  </a:cubicBezTo>
                  <a:cubicBezTo>
                    <a:pt x="829" y="831"/>
                    <a:pt x="828" y="830"/>
                    <a:pt x="830" y="832"/>
                  </a:cubicBezTo>
                  <a:cubicBezTo>
                    <a:pt x="831" y="835"/>
                    <a:pt x="831" y="835"/>
                    <a:pt x="831" y="836"/>
                  </a:cubicBezTo>
                  <a:cubicBezTo>
                    <a:pt x="831" y="837"/>
                    <a:pt x="831" y="837"/>
                    <a:pt x="831" y="837"/>
                  </a:cubicBezTo>
                  <a:cubicBezTo>
                    <a:pt x="831" y="837"/>
                    <a:pt x="831" y="837"/>
                    <a:pt x="831" y="837"/>
                  </a:cubicBezTo>
                  <a:cubicBezTo>
                    <a:pt x="832" y="836"/>
                    <a:pt x="832" y="836"/>
                    <a:pt x="832" y="836"/>
                  </a:cubicBezTo>
                  <a:cubicBezTo>
                    <a:pt x="832" y="836"/>
                    <a:pt x="832" y="836"/>
                    <a:pt x="832" y="836"/>
                  </a:cubicBezTo>
                  <a:cubicBezTo>
                    <a:pt x="832" y="837"/>
                    <a:pt x="832" y="837"/>
                    <a:pt x="832" y="837"/>
                  </a:cubicBezTo>
                  <a:cubicBezTo>
                    <a:pt x="833" y="839"/>
                    <a:pt x="833" y="842"/>
                    <a:pt x="834" y="844"/>
                  </a:cubicBezTo>
                  <a:cubicBezTo>
                    <a:pt x="834" y="844"/>
                    <a:pt x="834" y="844"/>
                    <a:pt x="834" y="844"/>
                  </a:cubicBezTo>
                  <a:cubicBezTo>
                    <a:pt x="834" y="839"/>
                    <a:pt x="834" y="839"/>
                    <a:pt x="834" y="839"/>
                  </a:cubicBezTo>
                  <a:cubicBezTo>
                    <a:pt x="835" y="839"/>
                    <a:pt x="835" y="839"/>
                    <a:pt x="835" y="839"/>
                  </a:cubicBezTo>
                  <a:cubicBezTo>
                    <a:pt x="836" y="840"/>
                    <a:pt x="837" y="840"/>
                    <a:pt x="839" y="843"/>
                  </a:cubicBezTo>
                  <a:cubicBezTo>
                    <a:pt x="839" y="843"/>
                    <a:pt x="839" y="843"/>
                    <a:pt x="839" y="843"/>
                  </a:cubicBezTo>
                  <a:cubicBezTo>
                    <a:pt x="838" y="845"/>
                    <a:pt x="838" y="845"/>
                    <a:pt x="838" y="845"/>
                  </a:cubicBezTo>
                  <a:cubicBezTo>
                    <a:pt x="839" y="845"/>
                    <a:pt x="839" y="845"/>
                    <a:pt x="839" y="845"/>
                  </a:cubicBezTo>
                  <a:cubicBezTo>
                    <a:pt x="839" y="846"/>
                    <a:pt x="839" y="846"/>
                    <a:pt x="839" y="846"/>
                  </a:cubicBezTo>
                  <a:cubicBezTo>
                    <a:pt x="840" y="846"/>
                    <a:pt x="840" y="846"/>
                    <a:pt x="840" y="846"/>
                  </a:cubicBezTo>
                  <a:cubicBezTo>
                    <a:pt x="841" y="843"/>
                    <a:pt x="841" y="843"/>
                    <a:pt x="842" y="842"/>
                  </a:cubicBezTo>
                  <a:cubicBezTo>
                    <a:pt x="844" y="843"/>
                    <a:pt x="844" y="843"/>
                    <a:pt x="844" y="843"/>
                  </a:cubicBezTo>
                  <a:cubicBezTo>
                    <a:pt x="846" y="845"/>
                    <a:pt x="846" y="845"/>
                    <a:pt x="846" y="845"/>
                  </a:cubicBezTo>
                  <a:cubicBezTo>
                    <a:pt x="846" y="846"/>
                    <a:pt x="846" y="846"/>
                    <a:pt x="846" y="846"/>
                  </a:cubicBezTo>
                  <a:cubicBezTo>
                    <a:pt x="847" y="847"/>
                    <a:pt x="847" y="847"/>
                    <a:pt x="847" y="847"/>
                  </a:cubicBezTo>
                  <a:cubicBezTo>
                    <a:pt x="848" y="846"/>
                    <a:pt x="848" y="846"/>
                    <a:pt x="848" y="846"/>
                  </a:cubicBezTo>
                  <a:cubicBezTo>
                    <a:pt x="850" y="848"/>
                    <a:pt x="850" y="848"/>
                    <a:pt x="850" y="848"/>
                  </a:cubicBezTo>
                  <a:cubicBezTo>
                    <a:pt x="849" y="850"/>
                    <a:pt x="849" y="849"/>
                    <a:pt x="847" y="851"/>
                  </a:cubicBezTo>
                  <a:cubicBezTo>
                    <a:pt x="847" y="852"/>
                    <a:pt x="847" y="852"/>
                    <a:pt x="847" y="852"/>
                  </a:cubicBezTo>
                  <a:cubicBezTo>
                    <a:pt x="847" y="852"/>
                    <a:pt x="847" y="852"/>
                    <a:pt x="847" y="852"/>
                  </a:cubicBezTo>
                  <a:cubicBezTo>
                    <a:pt x="851" y="852"/>
                    <a:pt x="851" y="852"/>
                    <a:pt x="851" y="852"/>
                  </a:cubicBezTo>
                  <a:cubicBezTo>
                    <a:pt x="852" y="852"/>
                    <a:pt x="852" y="852"/>
                    <a:pt x="852" y="852"/>
                  </a:cubicBezTo>
                  <a:cubicBezTo>
                    <a:pt x="852" y="854"/>
                    <a:pt x="852" y="854"/>
                    <a:pt x="852" y="854"/>
                  </a:cubicBezTo>
                  <a:cubicBezTo>
                    <a:pt x="851" y="857"/>
                    <a:pt x="851" y="857"/>
                    <a:pt x="851" y="857"/>
                  </a:cubicBezTo>
                  <a:cubicBezTo>
                    <a:pt x="848" y="856"/>
                    <a:pt x="847" y="857"/>
                    <a:pt x="846" y="857"/>
                  </a:cubicBezTo>
                  <a:cubicBezTo>
                    <a:pt x="846" y="857"/>
                    <a:pt x="846" y="857"/>
                    <a:pt x="846" y="857"/>
                  </a:cubicBezTo>
                  <a:cubicBezTo>
                    <a:pt x="849" y="859"/>
                    <a:pt x="849" y="859"/>
                    <a:pt x="849" y="859"/>
                  </a:cubicBezTo>
                  <a:cubicBezTo>
                    <a:pt x="850" y="861"/>
                    <a:pt x="850" y="861"/>
                    <a:pt x="851" y="863"/>
                  </a:cubicBezTo>
                  <a:cubicBezTo>
                    <a:pt x="851" y="863"/>
                    <a:pt x="851" y="863"/>
                    <a:pt x="851" y="863"/>
                  </a:cubicBezTo>
                  <a:cubicBezTo>
                    <a:pt x="851" y="864"/>
                    <a:pt x="851" y="864"/>
                    <a:pt x="851" y="864"/>
                  </a:cubicBezTo>
                  <a:cubicBezTo>
                    <a:pt x="851" y="864"/>
                    <a:pt x="851" y="864"/>
                    <a:pt x="851" y="864"/>
                  </a:cubicBezTo>
                  <a:cubicBezTo>
                    <a:pt x="853" y="865"/>
                    <a:pt x="853" y="865"/>
                    <a:pt x="853" y="865"/>
                  </a:cubicBezTo>
                  <a:cubicBezTo>
                    <a:pt x="855" y="864"/>
                    <a:pt x="855" y="864"/>
                    <a:pt x="857" y="864"/>
                  </a:cubicBezTo>
                  <a:cubicBezTo>
                    <a:pt x="857" y="865"/>
                    <a:pt x="857" y="865"/>
                    <a:pt x="857" y="865"/>
                  </a:cubicBezTo>
                  <a:cubicBezTo>
                    <a:pt x="856" y="866"/>
                    <a:pt x="856" y="866"/>
                    <a:pt x="856" y="866"/>
                  </a:cubicBezTo>
                  <a:cubicBezTo>
                    <a:pt x="855" y="867"/>
                    <a:pt x="855" y="867"/>
                    <a:pt x="855" y="867"/>
                  </a:cubicBezTo>
                  <a:cubicBezTo>
                    <a:pt x="856" y="867"/>
                    <a:pt x="856" y="867"/>
                    <a:pt x="856" y="867"/>
                  </a:cubicBezTo>
                  <a:cubicBezTo>
                    <a:pt x="857" y="867"/>
                    <a:pt x="857" y="867"/>
                    <a:pt x="857" y="867"/>
                  </a:cubicBezTo>
                  <a:cubicBezTo>
                    <a:pt x="858" y="867"/>
                    <a:pt x="858" y="867"/>
                    <a:pt x="858" y="867"/>
                  </a:cubicBezTo>
                  <a:cubicBezTo>
                    <a:pt x="859" y="871"/>
                    <a:pt x="858" y="870"/>
                    <a:pt x="860" y="872"/>
                  </a:cubicBezTo>
                  <a:cubicBezTo>
                    <a:pt x="859" y="873"/>
                    <a:pt x="859" y="873"/>
                    <a:pt x="859" y="873"/>
                  </a:cubicBezTo>
                  <a:cubicBezTo>
                    <a:pt x="858" y="873"/>
                    <a:pt x="858" y="873"/>
                    <a:pt x="858" y="873"/>
                  </a:cubicBezTo>
                  <a:cubicBezTo>
                    <a:pt x="858" y="880"/>
                    <a:pt x="859" y="876"/>
                    <a:pt x="858" y="883"/>
                  </a:cubicBezTo>
                  <a:cubicBezTo>
                    <a:pt x="858" y="884"/>
                    <a:pt x="858" y="884"/>
                    <a:pt x="858" y="884"/>
                  </a:cubicBezTo>
                  <a:cubicBezTo>
                    <a:pt x="857" y="884"/>
                    <a:pt x="857" y="884"/>
                    <a:pt x="857" y="884"/>
                  </a:cubicBezTo>
                  <a:cubicBezTo>
                    <a:pt x="854" y="880"/>
                    <a:pt x="857" y="879"/>
                    <a:pt x="851" y="871"/>
                  </a:cubicBezTo>
                  <a:cubicBezTo>
                    <a:pt x="851" y="874"/>
                    <a:pt x="853" y="878"/>
                    <a:pt x="853" y="883"/>
                  </a:cubicBezTo>
                  <a:cubicBezTo>
                    <a:pt x="852" y="883"/>
                    <a:pt x="852" y="883"/>
                    <a:pt x="852" y="883"/>
                  </a:cubicBezTo>
                  <a:cubicBezTo>
                    <a:pt x="852" y="883"/>
                    <a:pt x="852" y="883"/>
                    <a:pt x="852" y="883"/>
                  </a:cubicBezTo>
                  <a:cubicBezTo>
                    <a:pt x="852" y="884"/>
                    <a:pt x="852" y="884"/>
                    <a:pt x="852" y="884"/>
                  </a:cubicBezTo>
                  <a:cubicBezTo>
                    <a:pt x="856" y="890"/>
                    <a:pt x="854" y="887"/>
                    <a:pt x="856" y="891"/>
                  </a:cubicBezTo>
                  <a:cubicBezTo>
                    <a:pt x="857" y="892"/>
                    <a:pt x="857" y="892"/>
                    <a:pt x="857" y="892"/>
                  </a:cubicBezTo>
                  <a:cubicBezTo>
                    <a:pt x="856" y="892"/>
                    <a:pt x="856" y="892"/>
                    <a:pt x="856" y="892"/>
                  </a:cubicBezTo>
                  <a:cubicBezTo>
                    <a:pt x="856" y="893"/>
                    <a:pt x="856" y="893"/>
                    <a:pt x="856" y="893"/>
                  </a:cubicBezTo>
                  <a:cubicBezTo>
                    <a:pt x="854" y="893"/>
                    <a:pt x="854" y="893"/>
                    <a:pt x="854" y="893"/>
                  </a:cubicBezTo>
                  <a:cubicBezTo>
                    <a:pt x="854" y="893"/>
                    <a:pt x="852" y="892"/>
                    <a:pt x="851" y="891"/>
                  </a:cubicBezTo>
                  <a:cubicBezTo>
                    <a:pt x="851" y="892"/>
                    <a:pt x="851" y="892"/>
                    <a:pt x="851" y="892"/>
                  </a:cubicBezTo>
                  <a:cubicBezTo>
                    <a:pt x="852" y="894"/>
                    <a:pt x="852" y="897"/>
                    <a:pt x="852" y="899"/>
                  </a:cubicBezTo>
                  <a:cubicBezTo>
                    <a:pt x="852" y="899"/>
                    <a:pt x="852" y="899"/>
                    <a:pt x="852" y="899"/>
                  </a:cubicBezTo>
                  <a:cubicBezTo>
                    <a:pt x="851" y="899"/>
                    <a:pt x="851" y="899"/>
                    <a:pt x="851" y="899"/>
                  </a:cubicBezTo>
                  <a:cubicBezTo>
                    <a:pt x="849" y="895"/>
                    <a:pt x="847" y="894"/>
                    <a:pt x="845" y="892"/>
                  </a:cubicBezTo>
                  <a:cubicBezTo>
                    <a:pt x="844" y="892"/>
                    <a:pt x="844" y="892"/>
                    <a:pt x="844" y="892"/>
                  </a:cubicBezTo>
                  <a:cubicBezTo>
                    <a:pt x="844" y="892"/>
                    <a:pt x="844" y="892"/>
                    <a:pt x="844" y="892"/>
                  </a:cubicBezTo>
                  <a:cubicBezTo>
                    <a:pt x="844" y="892"/>
                    <a:pt x="844" y="892"/>
                    <a:pt x="844" y="892"/>
                  </a:cubicBezTo>
                  <a:cubicBezTo>
                    <a:pt x="843" y="892"/>
                    <a:pt x="843" y="892"/>
                    <a:pt x="843" y="892"/>
                  </a:cubicBezTo>
                  <a:cubicBezTo>
                    <a:pt x="842" y="890"/>
                    <a:pt x="842" y="890"/>
                    <a:pt x="839" y="887"/>
                  </a:cubicBezTo>
                  <a:cubicBezTo>
                    <a:pt x="839" y="887"/>
                    <a:pt x="839" y="887"/>
                    <a:pt x="839" y="887"/>
                  </a:cubicBezTo>
                  <a:cubicBezTo>
                    <a:pt x="839" y="888"/>
                    <a:pt x="839" y="888"/>
                    <a:pt x="839" y="890"/>
                  </a:cubicBezTo>
                  <a:cubicBezTo>
                    <a:pt x="839" y="890"/>
                    <a:pt x="839" y="890"/>
                    <a:pt x="839" y="890"/>
                  </a:cubicBezTo>
                  <a:cubicBezTo>
                    <a:pt x="838" y="890"/>
                    <a:pt x="838" y="890"/>
                    <a:pt x="838" y="890"/>
                  </a:cubicBezTo>
                  <a:cubicBezTo>
                    <a:pt x="837" y="889"/>
                    <a:pt x="837" y="889"/>
                    <a:pt x="837" y="889"/>
                  </a:cubicBezTo>
                  <a:cubicBezTo>
                    <a:pt x="835" y="885"/>
                    <a:pt x="836" y="887"/>
                    <a:pt x="834" y="883"/>
                  </a:cubicBezTo>
                  <a:cubicBezTo>
                    <a:pt x="834" y="886"/>
                    <a:pt x="835" y="885"/>
                    <a:pt x="835" y="888"/>
                  </a:cubicBezTo>
                  <a:cubicBezTo>
                    <a:pt x="834" y="888"/>
                    <a:pt x="834" y="888"/>
                    <a:pt x="834" y="888"/>
                  </a:cubicBezTo>
                  <a:cubicBezTo>
                    <a:pt x="834" y="888"/>
                    <a:pt x="834" y="888"/>
                    <a:pt x="834" y="888"/>
                  </a:cubicBezTo>
                  <a:cubicBezTo>
                    <a:pt x="833" y="887"/>
                    <a:pt x="833" y="887"/>
                    <a:pt x="833" y="886"/>
                  </a:cubicBezTo>
                  <a:cubicBezTo>
                    <a:pt x="832" y="885"/>
                    <a:pt x="832" y="885"/>
                    <a:pt x="832" y="885"/>
                  </a:cubicBezTo>
                  <a:cubicBezTo>
                    <a:pt x="831" y="884"/>
                    <a:pt x="831" y="884"/>
                    <a:pt x="831" y="884"/>
                  </a:cubicBezTo>
                  <a:cubicBezTo>
                    <a:pt x="831" y="884"/>
                    <a:pt x="831" y="884"/>
                    <a:pt x="831" y="884"/>
                  </a:cubicBezTo>
                  <a:cubicBezTo>
                    <a:pt x="830" y="882"/>
                    <a:pt x="830" y="882"/>
                    <a:pt x="830" y="882"/>
                  </a:cubicBezTo>
                  <a:cubicBezTo>
                    <a:pt x="830" y="882"/>
                    <a:pt x="830" y="882"/>
                    <a:pt x="830" y="882"/>
                  </a:cubicBezTo>
                  <a:cubicBezTo>
                    <a:pt x="828" y="882"/>
                    <a:pt x="828" y="882"/>
                    <a:pt x="828" y="882"/>
                  </a:cubicBezTo>
                  <a:cubicBezTo>
                    <a:pt x="826" y="880"/>
                    <a:pt x="822" y="873"/>
                    <a:pt x="820" y="872"/>
                  </a:cubicBezTo>
                  <a:cubicBezTo>
                    <a:pt x="822" y="876"/>
                    <a:pt x="822" y="878"/>
                    <a:pt x="822" y="879"/>
                  </a:cubicBezTo>
                  <a:cubicBezTo>
                    <a:pt x="822" y="880"/>
                    <a:pt x="822" y="880"/>
                    <a:pt x="822" y="880"/>
                  </a:cubicBezTo>
                  <a:cubicBezTo>
                    <a:pt x="818" y="876"/>
                    <a:pt x="820" y="877"/>
                    <a:pt x="814" y="872"/>
                  </a:cubicBezTo>
                  <a:cubicBezTo>
                    <a:pt x="812" y="871"/>
                    <a:pt x="812" y="871"/>
                    <a:pt x="810" y="871"/>
                  </a:cubicBezTo>
                  <a:cubicBezTo>
                    <a:pt x="809" y="872"/>
                    <a:pt x="809" y="872"/>
                    <a:pt x="809" y="872"/>
                  </a:cubicBezTo>
                  <a:cubicBezTo>
                    <a:pt x="810" y="875"/>
                    <a:pt x="817" y="885"/>
                    <a:pt x="818" y="886"/>
                  </a:cubicBezTo>
                  <a:cubicBezTo>
                    <a:pt x="821" y="888"/>
                    <a:pt x="821" y="887"/>
                    <a:pt x="823" y="888"/>
                  </a:cubicBezTo>
                  <a:cubicBezTo>
                    <a:pt x="823" y="888"/>
                    <a:pt x="823" y="888"/>
                    <a:pt x="823" y="888"/>
                  </a:cubicBezTo>
                  <a:cubicBezTo>
                    <a:pt x="822" y="889"/>
                    <a:pt x="822" y="889"/>
                    <a:pt x="822" y="889"/>
                  </a:cubicBezTo>
                  <a:cubicBezTo>
                    <a:pt x="822" y="890"/>
                    <a:pt x="822" y="890"/>
                    <a:pt x="822" y="890"/>
                  </a:cubicBezTo>
                  <a:cubicBezTo>
                    <a:pt x="824" y="891"/>
                    <a:pt x="825" y="891"/>
                    <a:pt x="826" y="892"/>
                  </a:cubicBezTo>
                  <a:cubicBezTo>
                    <a:pt x="827" y="893"/>
                    <a:pt x="827" y="893"/>
                    <a:pt x="827" y="893"/>
                  </a:cubicBezTo>
                  <a:cubicBezTo>
                    <a:pt x="828" y="894"/>
                    <a:pt x="828" y="894"/>
                    <a:pt x="828" y="894"/>
                  </a:cubicBezTo>
                  <a:cubicBezTo>
                    <a:pt x="832" y="898"/>
                    <a:pt x="831" y="897"/>
                    <a:pt x="834" y="899"/>
                  </a:cubicBezTo>
                  <a:cubicBezTo>
                    <a:pt x="834" y="900"/>
                    <a:pt x="834" y="900"/>
                    <a:pt x="834" y="900"/>
                  </a:cubicBezTo>
                  <a:cubicBezTo>
                    <a:pt x="835" y="900"/>
                    <a:pt x="838" y="907"/>
                    <a:pt x="839" y="907"/>
                  </a:cubicBezTo>
                  <a:cubicBezTo>
                    <a:pt x="840" y="908"/>
                    <a:pt x="840" y="908"/>
                    <a:pt x="841" y="909"/>
                  </a:cubicBezTo>
                  <a:cubicBezTo>
                    <a:pt x="842" y="909"/>
                    <a:pt x="842" y="909"/>
                    <a:pt x="842" y="909"/>
                  </a:cubicBezTo>
                  <a:cubicBezTo>
                    <a:pt x="842" y="911"/>
                    <a:pt x="842" y="911"/>
                    <a:pt x="841" y="911"/>
                  </a:cubicBezTo>
                  <a:cubicBezTo>
                    <a:pt x="840" y="912"/>
                    <a:pt x="840" y="912"/>
                    <a:pt x="840" y="912"/>
                  </a:cubicBezTo>
                  <a:cubicBezTo>
                    <a:pt x="840" y="913"/>
                    <a:pt x="840" y="913"/>
                    <a:pt x="841" y="915"/>
                  </a:cubicBezTo>
                  <a:cubicBezTo>
                    <a:pt x="841" y="916"/>
                    <a:pt x="841" y="916"/>
                    <a:pt x="841" y="916"/>
                  </a:cubicBezTo>
                  <a:cubicBezTo>
                    <a:pt x="840" y="917"/>
                    <a:pt x="841" y="917"/>
                    <a:pt x="839" y="917"/>
                  </a:cubicBezTo>
                  <a:cubicBezTo>
                    <a:pt x="838" y="917"/>
                    <a:pt x="838" y="917"/>
                    <a:pt x="838" y="917"/>
                  </a:cubicBezTo>
                  <a:cubicBezTo>
                    <a:pt x="836" y="916"/>
                    <a:pt x="835" y="916"/>
                    <a:pt x="833" y="914"/>
                  </a:cubicBezTo>
                  <a:cubicBezTo>
                    <a:pt x="828" y="912"/>
                    <a:pt x="829" y="913"/>
                    <a:pt x="827" y="912"/>
                  </a:cubicBezTo>
                  <a:cubicBezTo>
                    <a:pt x="826" y="911"/>
                    <a:pt x="826" y="911"/>
                    <a:pt x="826" y="911"/>
                  </a:cubicBezTo>
                  <a:cubicBezTo>
                    <a:pt x="826" y="911"/>
                    <a:pt x="826" y="911"/>
                    <a:pt x="826" y="911"/>
                  </a:cubicBezTo>
                  <a:cubicBezTo>
                    <a:pt x="808" y="907"/>
                    <a:pt x="816" y="909"/>
                    <a:pt x="807" y="904"/>
                  </a:cubicBezTo>
                  <a:cubicBezTo>
                    <a:pt x="804" y="902"/>
                    <a:pt x="803" y="899"/>
                    <a:pt x="802" y="896"/>
                  </a:cubicBezTo>
                  <a:cubicBezTo>
                    <a:pt x="801" y="896"/>
                    <a:pt x="801" y="896"/>
                    <a:pt x="801" y="896"/>
                  </a:cubicBezTo>
                  <a:cubicBezTo>
                    <a:pt x="799" y="895"/>
                    <a:pt x="799" y="895"/>
                    <a:pt x="799" y="895"/>
                  </a:cubicBezTo>
                  <a:cubicBezTo>
                    <a:pt x="797" y="896"/>
                    <a:pt x="797" y="895"/>
                    <a:pt x="796" y="896"/>
                  </a:cubicBezTo>
                  <a:cubicBezTo>
                    <a:pt x="794" y="896"/>
                    <a:pt x="794" y="896"/>
                    <a:pt x="794" y="896"/>
                  </a:cubicBezTo>
                  <a:cubicBezTo>
                    <a:pt x="793" y="895"/>
                    <a:pt x="793" y="895"/>
                    <a:pt x="790" y="893"/>
                  </a:cubicBezTo>
                  <a:cubicBezTo>
                    <a:pt x="788" y="892"/>
                    <a:pt x="788" y="892"/>
                    <a:pt x="788" y="892"/>
                  </a:cubicBezTo>
                  <a:cubicBezTo>
                    <a:pt x="785" y="890"/>
                    <a:pt x="785" y="890"/>
                    <a:pt x="784" y="890"/>
                  </a:cubicBezTo>
                  <a:cubicBezTo>
                    <a:pt x="784" y="889"/>
                    <a:pt x="784" y="889"/>
                    <a:pt x="784" y="889"/>
                  </a:cubicBezTo>
                  <a:cubicBezTo>
                    <a:pt x="786" y="887"/>
                    <a:pt x="786" y="887"/>
                    <a:pt x="786" y="887"/>
                  </a:cubicBezTo>
                  <a:cubicBezTo>
                    <a:pt x="786" y="887"/>
                    <a:pt x="786" y="887"/>
                    <a:pt x="786" y="887"/>
                  </a:cubicBezTo>
                  <a:cubicBezTo>
                    <a:pt x="783" y="889"/>
                    <a:pt x="783" y="889"/>
                    <a:pt x="783" y="889"/>
                  </a:cubicBezTo>
                  <a:cubicBezTo>
                    <a:pt x="778" y="886"/>
                    <a:pt x="778" y="883"/>
                    <a:pt x="774" y="880"/>
                  </a:cubicBezTo>
                  <a:cubicBezTo>
                    <a:pt x="775" y="879"/>
                    <a:pt x="775" y="879"/>
                    <a:pt x="775" y="879"/>
                  </a:cubicBezTo>
                  <a:cubicBezTo>
                    <a:pt x="777" y="879"/>
                    <a:pt x="776" y="879"/>
                    <a:pt x="778" y="879"/>
                  </a:cubicBezTo>
                  <a:cubicBezTo>
                    <a:pt x="779" y="879"/>
                    <a:pt x="779" y="879"/>
                    <a:pt x="779" y="879"/>
                  </a:cubicBezTo>
                  <a:cubicBezTo>
                    <a:pt x="781" y="877"/>
                    <a:pt x="780" y="877"/>
                    <a:pt x="781" y="876"/>
                  </a:cubicBezTo>
                  <a:cubicBezTo>
                    <a:pt x="781" y="875"/>
                    <a:pt x="781" y="875"/>
                    <a:pt x="781" y="875"/>
                  </a:cubicBezTo>
                  <a:cubicBezTo>
                    <a:pt x="780" y="875"/>
                    <a:pt x="780" y="875"/>
                    <a:pt x="780" y="875"/>
                  </a:cubicBezTo>
                  <a:cubicBezTo>
                    <a:pt x="779" y="875"/>
                    <a:pt x="779" y="875"/>
                    <a:pt x="779" y="875"/>
                  </a:cubicBezTo>
                  <a:cubicBezTo>
                    <a:pt x="779" y="874"/>
                    <a:pt x="779" y="874"/>
                    <a:pt x="779" y="874"/>
                  </a:cubicBezTo>
                  <a:cubicBezTo>
                    <a:pt x="778" y="873"/>
                    <a:pt x="779" y="874"/>
                    <a:pt x="777" y="872"/>
                  </a:cubicBezTo>
                  <a:cubicBezTo>
                    <a:pt x="776" y="872"/>
                    <a:pt x="776" y="872"/>
                    <a:pt x="776" y="872"/>
                  </a:cubicBezTo>
                  <a:cubicBezTo>
                    <a:pt x="772" y="872"/>
                    <a:pt x="772" y="872"/>
                    <a:pt x="772" y="872"/>
                  </a:cubicBezTo>
                  <a:cubicBezTo>
                    <a:pt x="771" y="872"/>
                    <a:pt x="771" y="872"/>
                    <a:pt x="771" y="872"/>
                  </a:cubicBezTo>
                  <a:cubicBezTo>
                    <a:pt x="771" y="871"/>
                    <a:pt x="771" y="871"/>
                    <a:pt x="771" y="871"/>
                  </a:cubicBezTo>
                  <a:cubicBezTo>
                    <a:pt x="772" y="870"/>
                    <a:pt x="773" y="868"/>
                    <a:pt x="773" y="868"/>
                  </a:cubicBezTo>
                  <a:cubicBezTo>
                    <a:pt x="772" y="868"/>
                    <a:pt x="772" y="868"/>
                    <a:pt x="772" y="868"/>
                  </a:cubicBezTo>
                  <a:cubicBezTo>
                    <a:pt x="772" y="868"/>
                    <a:pt x="772" y="868"/>
                    <a:pt x="772" y="868"/>
                  </a:cubicBezTo>
                  <a:cubicBezTo>
                    <a:pt x="769" y="869"/>
                    <a:pt x="769" y="869"/>
                    <a:pt x="769" y="869"/>
                  </a:cubicBezTo>
                  <a:cubicBezTo>
                    <a:pt x="769" y="869"/>
                    <a:pt x="769" y="869"/>
                    <a:pt x="769" y="869"/>
                  </a:cubicBezTo>
                  <a:cubicBezTo>
                    <a:pt x="768" y="867"/>
                    <a:pt x="767" y="865"/>
                    <a:pt x="767" y="864"/>
                  </a:cubicBezTo>
                  <a:cubicBezTo>
                    <a:pt x="766" y="864"/>
                    <a:pt x="766" y="864"/>
                    <a:pt x="766" y="864"/>
                  </a:cubicBezTo>
                  <a:cubicBezTo>
                    <a:pt x="762" y="860"/>
                    <a:pt x="760" y="856"/>
                    <a:pt x="758" y="855"/>
                  </a:cubicBezTo>
                  <a:cubicBezTo>
                    <a:pt x="758" y="854"/>
                    <a:pt x="758" y="854"/>
                    <a:pt x="758" y="854"/>
                  </a:cubicBezTo>
                  <a:cubicBezTo>
                    <a:pt x="760" y="850"/>
                    <a:pt x="760" y="850"/>
                    <a:pt x="760" y="850"/>
                  </a:cubicBezTo>
                  <a:cubicBezTo>
                    <a:pt x="760" y="850"/>
                    <a:pt x="760" y="850"/>
                    <a:pt x="760" y="850"/>
                  </a:cubicBezTo>
                  <a:cubicBezTo>
                    <a:pt x="758" y="850"/>
                    <a:pt x="758" y="850"/>
                    <a:pt x="758" y="850"/>
                  </a:cubicBezTo>
                  <a:cubicBezTo>
                    <a:pt x="756" y="849"/>
                    <a:pt x="756" y="849"/>
                    <a:pt x="756" y="849"/>
                  </a:cubicBezTo>
                  <a:cubicBezTo>
                    <a:pt x="755" y="850"/>
                    <a:pt x="755" y="850"/>
                    <a:pt x="755" y="850"/>
                  </a:cubicBezTo>
                  <a:cubicBezTo>
                    <a:pt x="754" y="850"/>
                    <a:pt x="754" y="850"/>
                    <a:pt x="754" y="850"/>
                  </a:cubicBezTo>
                  <a:cubicBezTo>
                    <a:pt x="753" y="850"/>
                    <a:pt x="753" y="850"/>
                    <a:pt x="753" y="850"/>
                  </a:cubicBezTo>
                  <a:cubicBezTo>
                    <a:pt x="753" y="850"/>
                    <a:pt x="753" y="850"/>
                    <a:pt x="753" y="850"/>
                  </a:cubicBezTo>
                  <a:cubicBezTo>
                    <a:pt x="752" y="853"/>
                    <a:pt x="752" y="853"/>
                    <a:pt x="752" y="853"/>
                  </a:cubicBezTo>
                  <a:cubicBezTo>
                    <a:pt x="752" y="854"/>
                    <a:pt x="752" y="854"/>
                    <a:pt x="752" y="854"/>
                  </a:cubicBezTo>
                  <a:cubicBezTo>
                    <a:pt x="752" y="854"/>
                    <a:pt x="752" y="854"/>
                    <a:pt x="752" y="854"/>
                  </a:cubicBezTo>
                  <a:cubicBezTo>
                    <a:pt x="751" y="854"/>
                    <a:pt x="751" y="854"/>
                    <a:pt x="751" y="854"/>
                  </a:cubicBezTo>
                  <a:cubicBezTo>
                    <a:pt x="751" y="853"/>
                    <a:pt x="751" y="853"/>
                    <a:pt x="751" y="853"/>
                  </a:cubicBezTo>
                  <a:cubicBezTo>
                    <a:pt x="751" y="852"/>
                    <a:pt x="751" y="850"/>
                    <a:pt x="750" y="849"/>
                  </a:cubicBezTo>
                  <a:cubicBezTo>
                    <a:pt x="750" y="849"/>
                    <a:pt x="750" y="849"/>
                    <a:pt x="750" y="849"/>
                  </a:cubicBezTo>
                  <a:cubicBezTo>
                    <a:pt x="747" y="848"/>
                    <a:pt x="747" y="848"/>
                    <a:pt x="747" y="848"/>
                  </a:cubicBezTo>
                  <a:cubicBezTo>
                    <a:pt x="747" y="848"/>
                    <a:pt x="747" y="848"/>
                    <a:pt x="747" y="848"/>
                  </a:cubicBezTo>
                  <a:cubicBezTo>
                    <a:pt x="746" y="847"/>
                    <a:pt x="746" y="847"/>
                    <a:pt x="746" y="847"/>
                  </a:cubicBezTo>
                  <a:cubicBezTo>
                    <a:pt x="745" y="845"/>
                    <a:pt x="746" y="845"/>
                    <a:pt x="745" y="843"/>
                  </a:cubicBezTo>
                  <a:cubicBezTo>
                    <a:pt x="744" y="843"/>
                    <a:pt x="744" y="843"/>
                    <a:pt x="744" y="843"/>
                  </a:cubicBezTo>
                  <a:cubicBezTo>
                    <a:pt x="744" y="843"/>
                    <a:pt x="744" y="843"/>
                    <a:pt x="744" y="843"/>
                  </a:cubicBezTo>
                  <a:cubicBezTo>
                    <a:pt x="743" y="844"/>
                    <a:pt x="743" y="844"/>
                    <a:pt x="743" y="844"/>
                  </a:cubicBezTo>
                  <a:cubicBezTo>
                    <a:pt x="743" y="844"/>
                    <a:pt x="743" y="844"/>
                    <a:pt x="743" y="844"/>
                  </a:cubicBezTo>
                  <a:cubicBezTo>
                    <a:pt x="742" y="844"/>
                    <a:pt x="742" y="844"/>
                    <a:pt x="742" y="844"/>
                  </a:cubicBezTo>
                  <a:cubicBezTo>
                    <a:pt x="742" y="845"/>
                    <a:pt x="742" y="845"/>
                    <a:pt x="742" y="845"/>
                  </a:cubicBezTo>
                  <a:cubicBezTo>
                    <a:pt x="743" y="847"/>
                    <a:pt x="744" y="848"/>
                    <a:pt x="745" y="850"/>
                  </a:cubicBezTo>
                  <a:cubicBezTo>
                    <a:pt x="744" y="852"/>
                    <a:pt x="744" y="852"/>
                    <a:pt x="744" y="852"/>
                  </a:cubicBezTo>
                  <a:cubicBezTo>
                    <a:pt x="741" y="853"/>
                    <a:pt x="742" y="853"/>
                    <a:pt x="740" y="853"/>
                  </a:cubicBezTo>
                  <a:cubicBezTo>
                    <a:pt x="737" y="852"/>
                    <a:pt x="737" y="852"/>
                    <a:pt x="735" y="851"/>
                  </a:cubicBezTo>
                  <a:cubicBezTo>
                    <a:pt x="733" y="851"/>
                    <a:pt x="733" y="851"/>
                    <a:pt x="733" y="851"/>
                  </a:cubicBezTo>
                  <a:cubicBezTo>
                    <a:pt x="732" y="855"/>
                    <a:pt x="732" y="855"/>
                    <a:pt x="732" y="855"/>
                  </a:cubicBezTo>
                  <a:cubicBezTo>
                    <a:pt x="732" y="855"/>
                    <a:pt x="732" y="855"/>
                    <a:pt x="732" y="855"/>
                  </a:cubicBezTo>
                  <a:cubicBezTo>
                    <a:pt x="729" y="855"/>
                    <a:pt x="729" y="855"/>
                    <a:pt x="729" y="855"/>
                  </a:cubicBezTo>
                  <a:cubicBezTo>
                    <a:pt x="728" y="855"/>
                    <a:pt x="726" y="856"/>
                    <a:pt x="725" y="857"/>
                  </a:cubicBezTo>
                  <a:cubicBezTo>
                    <a:pt x="724" y="857"/>
                    <a:pt x="724" y="857"/>
                    <a:pt x="724" y="857"/>
                  </a:cubicBezTo>
                  <a:cubicBezTo>
                    <a:pt x="723" y="857"/>
                    <a:pt x="723" y="857"/>
                    <a:pt x="723" y="857"/>
                  </a:cubicBezTo>
                  <a:cubicBezTo>
                    <a:pt x="722" y="858"/>
                    <a:pt x="723" y="857"/>
                    <a:pt x="721" y="859"/>
                  </a:cubicBezTo>
                  <a:cubicBezTo>
                    <a:pt x="720" y="859"/>
                    <a:pt x="720" y="859"/>
                    <a:pt x="720" y="859"/>
                  </a:cubicBezTo>
                  <a:cubicBezTo>
                    <a:pt x="718" y="858"/>
                    <a:pt x="718" y="858"/>
                    <a:pt x="716" y="857"/>
                  </a:cubicBezTo>
                  <a:cubicBezTo>
                    <a:pt x="715" y="858"/>
                    <a:pt x="715" y="858"/>
                    <a:pt x="715" y="858"/>
                  </a:cubicBezTo>
                  <a:cubicBezTo>
                    <a:pt x="714" y="857"/>
                    <a:pt x="714" y="857"/>
                    <a:pt x="714" y="857"/>
                  </a:cubicBezTo>
                  <a:cubicBezTo>
                    <a:pt x="712" y="856"/>
                    <a:pt x="712" y="856"/>
                    <a:pt x="712" y="856"/>
                  </a:cubicBezTo>
                  <a:cubicBezTo>
                    <a:pt x="711" y="855"/>
                    <a:pt x="711" y="855"/>
                    <a:pt x="711" y="855"/>
                  </a:cubicBezTo>
                  <a:cubicBezTo>
                    <a:pt x="710" y="856"/>
                    <a:pt x="710" y="856"/>
                    <a:pt x="710" y="856"/>
                  </a:cubicBezTo>
                  <a:cubicBezTo>
                    <a:pt x="709" y="855"/>
                    <a:pt x="709" y="855"/>
                    <a:pt x="709" y="855"/>
                  </a:cubicBezTo>
                  <a:cubicBezTo>
                    <a:pt x="703" y="848"/>
                    <a:pt x="704" y="841"/>
                    <a:pt x="708" y="837"/>
                  </a:cubicBezTo>
                  <a:cubicBezTo>
                    <a:pt x="713" y="834"/>
                    <a:pt x="713" y="834"/>
                    <a:pt x="713" y="834"/>
                  </a:cubicBezTo>
                  <a:cubicBezTo>
                    <a:pt x="714" y="834"/>
                    <a:pt x="714" y="834"/>
                    <a:pt x="714" y="834"/>
                  </a:cubicBezTo>
                  <a:cubicBezTo>
                    <a:pt x="714" y="833"/>
                    <a:pt x="714" y="833"/>
                    <a:pt x="714" y="833"/>
                  </a:cubicBezTo>
                  <a:cubicBezTo>
                    <a:pt x="713" y="830"/>
                    <a:pt x="713" y="830"/>
                    <a:pt x="713" y="830"/>
                  </a:cubicBezTo>
                  <a:cubicBezTo>
                    <a:pt x="713" y="829"/>
                    <a:pt x="713" y="829"/>
                    <a:pt x="713" y="829"/>
                  </a:cubicBezTo>
                  <a:cubicBezTo>
                    <a:pt x="713" y="829"/>
                    <a:pt x="713" y="829"/>
                    <a:pt x="713" y="829"/>
                  </a:cubicBezTo>
                  <a:cubicBezTo>
                    <a:pt x="714" y="828"/>
                    <a:pt x="714" y="827"/>
                    <a:pt x="715" y="827"/>
                  </a:cubicBezTo>
                  <a:cubicBezTo>
                    <a:pt x="715" y="826"/>
                    <a:pt x="715" y="826"/>
                    <a:pt x="715" y="826"/>
                  </a:cubicBezTo>
                  <a:cubicBezTo>
                    <a:pt x="718" y="828"/>
                    <a:pt x="718" y="828"/>
                    <a:pt x="721" y="828"/>
                  </a:cubicBezTo>
                  <a:cubicBezTo>
                    <a:pt x="724" y="829"/>
                    <a:pt x="726" y="829"/>
                    <a:pt x="731" y="833"/>
                  </a:cubicBezTo>
                  <a:cubicBezTo>
                    <a:pt x="734" y="835"/>
                    <a:pt x="733" y="835"/>
                    <a:pt x="735" y="837"/>
                  </a:cubicBezTo>
                  <a:cubicBezTo>
                    <a:pt x="735" y="838"/>
                    <a:pt x="735" y="838"/>
                    <a:pt x="735" y="838"/>
                  </a:cubicBezTo>
                  <a:cubicBezTo>
                    <a:pt x="735" y="839"/>
                    <a:pt x="734" y="840"/>
                    <a:pt x="734" y="841"/>
                  </a:cubicBezTo>
                  <a:cubicBezTo>
                    <a:pt x="734" y="841"/>
                    <a:pt x="734" y="841"/>
                    <a:pt x="734" y="841"/>
                  </a:cubicBezTo>
                  <a:cubicBezTo>
                    <a:pt x="734" y="842"/>
                    <a:pt x="734" y="842"/>
                    <a:pt x="734" y="842"/>
                  </a:cubicBezTo>
                  <a:cubicBezTo>
                    <a:pt x="736" y="843"/>
                    <a:pt x="736" y="843"/>
                    <a:pt x="736" y="843"/>
                  </a:cubicBezTo>
                  <a:cubicBezTo>
                    <a:pt x="736" y="843"/>
                    <a:pt x="736" y="843"/>
                    <a:pt x="736" y="843"/>
                  </a:cubicBezTo>
                  <a:cubicBezTo>
                    <a:pt x="736" y="841"/>
                    <a:pt x="736" y="841"/>
                    <a:pt x="736" y="841"/>
                  </a:cubicBezTo>
                  <a:cubicBezTo>
                    <a:pt x="736" y="840"/>
                    <a:pt x="736" y="840"/>
                    <a:pt x="736" y="840"/>
                  </a:cubicBezTo>
                  <a:cubicBezTo>
                    <a:pt x="737" y="840"/>
                    <a:pt x="737" y="840"/>
                    <a:pt x="737" y="840"/>
                  </a:cubicBezTo>
                  <a:cubicBezTo>
                    <a:pt x="737" y="839"/>
                    <a:pt x="737" y="839"/>
                    <a:pt x="737" y="839"/>
                  </a:cubicBezTo>
                  <a:cubicBezTo>
                    <a:pt x="735" y="835"/>
                    <a:pt x="735" y="835"/>
                    <a:pt x="732" y="832"/>
                  </a:cubicBezTo>
                  <a:cubicBezTo>
                    <a:pt x="732" y="831"/>
                    <a:pt x="732" y="831"/>
                    <a:pt x="732" y="831"/>
                  </a:cubicBezTo>
                  <a:cubicBezTo>
                    <a:pt x="733" y="830"/>
                    <a:pt x="733" y="830"/>
                    <a:pt x="733" y="830"/>
                  </a:cubicBezTo>
                  <a:cubicBezTo>
                    <a:pt x="737" y="831"/>
                    <a:pt x="737" y="831"/>
                    <a:pt x="737" y="831"/>
                  </a:cubicBezTo>
                  <a:cubicBezTo>
                    <a:pt x="739" y="831"/>
                    <a:pt x="739" y="831"/>
                    <a:pt x="739" y="831"/>
                  </a:cubicBezTo>
                  <a:cubicBezTo>
                    <a:pt x="740" y="830"/>
                    <a:pt x="739" y="830"/>
                    <a:pt x="740" y="829"/>
                  </a:cubicBezTo>
                  <a:cubicBezTo>
                    <a:pt x="741" y="829"/>
                    <a:pt x="741" y="829"/>
                    <a:pt x="741" y="829"/>
                  </a:cubicBezTo>
                  <a:cubicBezTo>
                    <a:pt x="742" y="828"/>
                    <a:pt x="742" y="828"/>
                    <a:pt x="742" y="828"/>
                  </a:cubicBezTo>
                  <a:cubicBezTo>
                    <a:pt x="745" y="829"/>
                    <a:pt x="745" y="829"/>
                    <a:pt x="745" y="829"/>
                  </a:cubicBezTo>
                  <a:cubicBezTo>
                    <a:pt x="746" y="829"/>
                    <a:pt x="746" y="829"/>
                    <a:pt x="746" y="829"/>
                  </a:cubicBezTo>
                  <a:cubicBezTo>
                    <a:pt x="747" y="828"/>
                    <a:pt x="747" y="828"/>
                    <a:pt x="747" y="828"/>
                  </a:cubicBezTo>
                  <a:cubicBezTo>
                    <a:pt x="749" y="826"/>
                    <a:pt x="749" y="826"/>
                    <a:pt x="749" y="826"/>
                  </a:cubicBezTo>
                  <a:cubicBezTo>
                    <a:pt x="751" y="825"/>
                    <a:pt x="752" y="825"/>
                    <a:pt x="753" y="825"/>
                  </a:cubicBezTo>
                  <a:cubicBezTo>
                    <a:pt x="756" y="826"/>
                    <a:pt x="756" y="826"/>
                    <a:pt x="756" y="826"/>
                  </a:cubicBezTo>
                  <a:cubicBezTo>
                    <a:pt x="757" y="826"/>
                    <a:pt x="757" y="826"/>
                    <a:pt x="757" y="826"/>
                  </a:cubicBezTo>
                  <a:cubicBezTo>
                    <a:pt x="757" y="823"/>
                    <a:pt x="756" y="821"/>
                    <a:pt x="755" y="818"/>
                  </a:cubicBezTo>
                  <a:cubicBezTo>
                    <a:pt x="752" y="815"/>
                    <a:pt x="749" y="813"/>
                    <a:pt x="747" y="808"/>
                  </a:cubicBezTo>
                  <a:cubicBezTo>
                    <a:pt x="747" y="807"/>
                    <a:pt x="747" y="807"/>
                    <a:pt x="748" y="806"/>
                  </a:cubicBezTo>
                  <a:cubicBezTo>
                    <a:pt x="752" y="803"/>
                    <a:pt x="756" y="799"/>
                    <a:pt x="759" y="794"/>
                  </a:cubicBezTo>
                  <a:cubicBezTo>
                    <a:pt x="760" y="792"/>
                    <a:pt x="760" y="792"/>
                    <a:pt x="763" y="791"/>
                  </a:cubicBezTo>
                  <a:cubicBezTo>
                    <a:pt x="763" y="790"/>
                    <a:pt x="763" y="790"/>
                    <a:pt x="763" y="790"/>
                  </a:cubicBezTo>
                  <a:cubicBezTo>
                    <a:pt x="763" y="787"/>
                    <a:pt x="763" y="788"/>
                    <a:pt x="765" y="783"/>
                  </a:cubicBezTo>
                  <a:cubicBezTo>
                    <a:pt x="767" y="782"/>
                    <a:pt x="767" y="782"/>
                    <a:pt x="767" y="782"/>
                  </a:cubicBezTo>
                  <a:cubicBezTo>
                    <a:pt x="769" y="781"/>
                    <a:pt x="769" y="781"/>
                    <a:pt x="769" y="781"/>
                  </a:cubicBezTo>
                  <a:cubicBezTo>
                    <a:pt x="770" y="780"/>
                    <a:pt x="770" y="780"/>
                    <a:pt x="770" y="780"/>
                  </a:cubicBezTo>
                  <a:cubicBezTo>
                    <a:pt x="772" y="776"/>
                    <a:pt x="772" y="776"/>
                    <a:pt x="772" y="776"/>
                  </a:cubicBezTo>
                  <a:cubicBezTo>
                    <a:pt x="772" y="775"/>
                    <a:pt x="772" y="775"/>
                    <a:pt x="772" y="775"/>
                  </a:cubicBezTo>
                  <a:cubicBezTo>
                    <a:pt x="771" y="775"/>
                    <a:pt x="771" y="775"/>
                    <a:pt x="771" y="775"/>
                  </a:cubicBezTo>
                  <a:cubicBezTo>
                    <a:pt x="769" y="771"/>
                    <a:pt x="769" y="762"/>
                    <a:pt x="759" y="746"/>
                  </a:cubicBezTo>
                  <a:cubicBezTo>
                    <a:pt x="759" y="745"/>
                    <a:pt x="759" y="745"/>
                    <a:pt x="759" y="745"/>
                  </a:cubicBezTo>
                  <a:cubicBezTo>
                    <a:pt x="760" y="744"/>
                    <a:pt x="760" y="744"/>
                    <a:pt x="760" y="744"/>
                  </a:cubicBezTo>
                  <a:cubicBezTo>
                    <a:pt x="760" y="743"/>
                    <a:pt x="760" y="743"/>
                    <a:pt x="760" y="743"/>
                  </a:cubicBezTo>
                  <a:cubicBezTo>
                    <a:pt x="757" y="745"/>
                    <a:pt x="757" y="745"/>
                    <a:pt x="757" y="745"/>
                  </a:cubicBezTo>
                  <a:cubicBezTo>
                    <a:pt x="756" y="745"/>
                    <a:pt x="756" y="745"/>
                    <a:pt x="756" y="745"/>
                  </a:cubicBezTo>
                  <a:cubicBezTo>
                    <a:pt x="755" y="744"/>
                    <a:pt x="755" y="744"/>
                    <a:pt x="755" y="744"/>
                  </a:cubicBezTo>
                  <a:cubicBezTo>
                    <a:pt x="754" y="743"/>
                    <a:pt x="754" y="743"/>
                    <a:pt x="754" y="743"/>
                  </a:cubicBezTo>
                  <a:cubicBezTo>
                    <a:pt x="753" y="741"/>
                    <a:pt x="753" y="741"/>
                    <a:pt x="753" y="741"/>
                  </a:cubicBezTo>
                  <a:cubicBezTo>
                    <a:pt x="753" y="740"/>
                    <a:pt x="753" y="740"/>
                    <a:pt x="753" y="740"/>
                  </a:cubicBezTo>
                  <a:cubicBezTo>
                    <a:pt x="755" y="737"/>
                    <a:pt x="755" y="736"/>
                    <a:pt x="754" y="733"/>
                  </a:cubicBezTo>
                  <a:cubicBezTo>
                    <a:pt x="754" y="733"/>
                    <a:pt x="754" y="733"/>
                    <a:pt x="754" y="733"/>
                  </a:cubicBezTo>
                  <a:cubicBezTo>
                    <a:pt x="752" y="733"/>
                    <a:pt x="753" y="733"/>
                    <a:pt x="751" y="733"/>
                  </a:cubicBezTo>
                  <a:cubicBezTo>
                    <a:pt x="751" y="733"/>
                    <a:pt x="751" y="733"/>
                    <a:pt x="751" y="733"/>
                  </a:cubicBezTo>
                  <a:cubicBezTo>
                    <a:pt x="752" y="737"/>
                    <a:pt x="752" y="737"/>
                    <a:pt x="752" y="737"/>
                  </a:cubicBezTo>
                  <a:cubicBezTo>
                    <a:pt x="752" y="738"/>
                    <a:pt x="752" y="738"/>
                    <a:pt x="752" y="738"/>
                  </a:cubicBezTo>
                  <a:cubicBezTo>
                    <a:pt x="750" y="738"/>
                    <a:pt x="750" y="738"/>
                    <a:pt x="750" y="738"/>
                  </a:cubicBezTo>
                  <a:cubicBezTo>
                    <a:pt x="749" y="738"/>
                    <a:pt x="749" y="738"/>
                    <a:pt x="749" y="738"/>
                  </a:cubicBezTo>
                  <a:cubicBezTo>
                    <a:pt x="748" y="737"/>
                    <a:pt x="748" y="737"/>
                    <a:pt x="748" y="737"/>
                  </a:cubicBezTo>
                  <a:cubicBezTo>
                    <a:pt x="747" y="737"/>
                    <a:pt x="747" y="737"/>
                    <a:pt x="747" y="737"/>
                  </a:cubicBezTo>
                  <a:cubicBezTo>
                    <a:pt x="746" y="735"/>
                    <a:pt x="745" y="733"/>
                    <a:pt x="744" y="731"/>
                  </a:cubicBezTo>
                  <a:cubicBezTo>
                    <a:pt x="744" y="730"/>
                    <a:pt x="744" y="730"/>
                    <a:pt x="744" y="730"/>
                  </a:cubicBezTo>
                  <a:cubicBezTo>
                    <a:pt x="744" y="730"/>
                    <a:pt x="744" y="730"/>
                    <a:pt x="744" y="730"/>
                  </a:cubicBezTo>
                  <a:cubicBezTo>
                    <a:pt x="744" y="730"/>
                    <a:pt x="744" y="730"/>
                    <a:pt x="744" y="730"/>
                  </a:cubicBezTo>
                  <a:cubicBezTo>
                    <a:pt x="743" y="730"/>
                    <a:pt x="743" y="730"/>
                    <a:pt x="743" y="730"/>
                  </a:cubicBezTo>
                  <a:cubicBezTo>
                    <a:pt x="742" y="730"/>
                    <a:pt x="742" y="730"/>
                    <a:pt x="742" y="730"/>
                  </a:cubicBezTo>
                  <a:cubicBezTo>
                    <a:pt x="742" y="729"/>
                    <a:pt x="742" y="729"/>
                    <a:pt x="742" y="729"/>
                  </a:cubicBezTo>
                  <a:cubicBezTo>
                    <a:pt x="743" y="727"/>
                    <a:pt x="743" y="727"/>
                    <a:pt x="743" y="727"/>
                  </a:cubicBezTo>
                  <a:cubicBezTo>
                    <a:pt x="744" y="726"/>
                    <a:pt x="744" y="726"/>
                    <a:pt x="744" y="726"/>
                  </a:cubicBezTo>
                  <a:cubicBezTo>
                    <a:pt x="743" y="726"/>
                    <a:pt x="743" y="726"/>
                    <a:pt x="743" y="726"/>
                  </a:cubicBezTo>
                  <a:cubicBezTo>
                    <a:pt x="741" y="726"/>
                    <a:pt x="741" y="726"/>
                    <a:pt x="741" y="726"/>
                  </a:cubicBezTo>
                  <a:cubicBezTo>
                    <a:pt x="741" y="725"/>
                    <a:pt x="741" y="725"/>
                    <a:pt x="741" y="725"/>
                  </a:cubicBezTo>
                  <a:cubicBezTo>
                    <a:pt x="742" y="724"/>
                    <a:pt x="742" y="724"/>
                    <a:pt x="742" y="724"/>
                  </a:cubicBezTo>
                  <a:cubicBezTo>
                    <a:pt x="743" y="723"/>
                    <a:pt x="743" y="723"/>
                    <a:pt x="743" y="723"/>
                  </a:cubicBezTo>
                  <a:cubicBezTo>
                    <a:pt x="744" y="722"/>
                    <a:pt x="744" y="722"/>
                    <a:pt x="744" y="722"/>
                  </a:cubicBezTo>
                  <a:cubicBezTo>
                    <a:pt x="743" y="722"/>
                    <a:pt x="743" y="722"/>
                    <a:pt x="743" y="722"/>
                  </a:cubicBezTo>
                  <a:cubicBezTo>
                    <a:pt x="742" y="722"/>
                    <a:pt x="742" y="722"/>
                    <a:pt x="742" y="722"/>
                  </a:cubicBezTo>
                  <a:cubicBezTo>
                    <a:pt x="741" y="723"/>
                    <a:pt x="741" y="722"/>
                    <a:pt x="739" y="726"/>
                  </a:cubicBezTo>
                  <a:cubicBezTo>
                    <a:pt x="738" y="726"/>
                    <a:pt x="738" y="726"/>
                    <a:pt x="738" y="726"/>
                  </a:cubicBezTo>
                  <a:cubicBezTo>
                    <a:pt x="737" y="725"/>
                    <a:pt x="737" y="725"/>
                    <a:pt x="737" y="725"/>
                  </a:cubicBezTo>
                  <a:cubicBezTo>
                    <a:pt x="736" y="725"/>
                    <a:pt x="736" y="725"/>
                    <a:pt x="736" y="725"/>
                  </a:cubicBezTo>
                  <a:cubicBezTo>
                    <a:pt x="735" y="725"/>
                    <a:pt x="735" y="725"/>
                    <a:pt x="735" y="725"/>
                  </a:cubicBezTo>
                  <a:cubicBezTo>
                    <a:pt x="734" y="727"/>
                    <a:pt x="734" y="727"/>
                    <a:pt x="734" y="727"/>
                  </a:cubicBezTo>
                  <a:cubicBezTo>
                    <a:pt x="728" y="731"/>
                    <a:pt x="730" y="730"/>
                    <a:pt x="725" y="733"/>
                  </a:cubicBezTo>
                  <a:cubicBezTo>
                    <a:pt x="723" y="733"/>
                    <a:pt x="723" y="733"/>
                    <a:pt x="723" y="733"/>
                  </a:cubicBezTo>
                  <a:cubicBezTo>
                    <a:pt x="722" y="732"/>
                    <a:pt x="722" y="732"/>
                    <a:pt x="722" y="732"/>
                  </a:cubicBezTo>
                  <a:cubicBezTo>
                    <a:pt x="723" y="724"/>
                    <a:pt x="723" y="735"/>
                    <a:pt x="723" y="724"/>
                  </a:cubicBezTo>
                  <a:cubicBezTo>
                    <a:pt x="723" y="723"/>
                    <a:pt x="723" y="723"/>
                    <a:pt x="723" y="723"/>
                  </a:cubicBezTo>
                  <a:cubicBezTo>
                    <a:pt x="724" y="723"/>
                    <a:pt x="724" y="723"/>
                    <a:pt x="724" y="723"/>
                  </a:cubicBezTo>
                  <a:cubicBezTo>
                    <a:pt x="725" y="722"/>
                    <a:pt x="725" y="722"/>
                    <a:pt x="725" y="722"/>
                  </a:cubicBezTo>
                  <a:cubicBezTo>
                    <a:pt x="728" y="723"/>
                    <a:pt x="728" y="723"/>
                    <a:pt x="728" y="723"/>
                  </a:cubicBezTo>
                  <a:cubicBezTo>
                    <a:pt x="730" y="723"/>
                    <a:pt x="730" y="723"/>
                    <a:pt x="730" y="723"/>
                  </a:cubicBezTo>
                  <a:cubicBezTo>
                    <a:pt x="732" y="721"/>
                    <a:pt x="732" y="721"/>
                    <a:pt x="733" y="719"/>
                  </a:cubicBezTo>
                  <a:cubicBezTo>
                    <a:pt x="733" y="717"/>
                    <a:pt x="733" y="717"/>
                    <a:pt x="733" y="717"/>
                  </a:cubicBezTo>
                  <a:cubicBezTo>
                    <a:pt x="733" y="716"/>
                    <a:pt x="732" y="714"/>
                    <a:pt x="732" y="714"/>
                  </a:cubicBezTo>
                  <a:cubicBezTo>
                    <a:pt x="729" y="712"/>
                    <a:pt x="729" y="711"/>
                    <a:pt x="726" y="710"/>
                  </a:cubicBezTo>
                  <a:cubicBezTo>
                    <a:pt x="725" y="710"/>
                    <a:pt x="725" y="710"/>
                    <a:pt x="725" y="710"/>
                  </a:cubicBezTo>
                  <a:cubicBezTo>
                    <a:pt x="724" y="709"/>
                    <a:pt x="724" y="709"/>
                    <a:pt x="724" y="707"/>
                  </a:cubicBezTo>
                  <a:cubicBezTo>
                    <a:pt x="724" y="706"/>
                    <a:pt x="724" y="707"/>
                    <a:pt x="724" y="705"/>
                  </a:cubicBezTo>
                  <a:cubicBezTo>
                    <a:pt x="724" y="704"/>
                    <a:pt x="724" y="704"/>
                    <a:pt x="724" y="704"/>
                  </a:cubicBezTo>
                  <a:cubicBezTo>
                    <a:pt x="727" y="703"/>
                    <a:pt x="727" y="703"/>
                    <a:pt x="727" y="703"/>
                  </a:cubicBezTo>
                  <a:cubicBezTo>
                    <a:pt x="727" y="703"/>
                    <a:pt x="727" y="703"/>
                    <a:pt x="727" y="703"/>
                  </a:cubicBezTo>
                  <a:cubicBezTo>
                    <a:pt x="725" y="702"/>
                    <a:pt x="725" y="702"/>
                    <a:pt x="725" y="702"/>
                  </a:cubicBezTo>
                  <a:cubicBezTo>
                    <a:pt x="724" y="702"/>
                    <a:pt x="724" y="702"/>
                    <a:pt x="724" y="702"/>
                  </a:cubicBezTo>
                  <a:cubicBezTo>
                    <a:pt x="723" y="703"/>
                    <a:pt x="723" y="703"/>
                    <a:pt x="723" y="703"/>
                  </a:cubicBezTo>
                  <a:cubicBezTo>
                    <a:pt x="722" y="705"/>
                    <a:pt x="722" y="705"/>
                    <a:pt x="722" y="705"/>
                  </a:cubicBezTo>
                  <a:cubicBezTo>
                    <a:pt x="721" y="705"/>
                    <a:pt x="721" y="705"/>
                    <a:pt x="721" y="705"/>
                  </a:cubicBezTo>
                  <a:cubicBezTo>
                    <a:pt x="719" y="704"/>
                    <a:pt x="719" y="704"/>
                    <a:pt x="719" y="704"/>
                  </a:cubicBezTo>
                  <a:cubicBezTo>
                    <a:pt x="718" y="704"/>
                    <a:pt x="718" y="704"/>
                    <a:pt x="718" y="704"/>
                  </a:cubicBezTo>
                  <a:cubicBezTo>
                    <a:pt x="717" y="703"/>
                    <a:pt x="717" y="703"/>
                    <a:pt x="717" y="703"/>
                  </a:cubicBezTo>
                  <a:cubicBezTo>
                    <a:pt x="717" y="703"/>
                    <a:pt x="717" y="703"/>
                    <a:pt x="717" y="703"/>
                  </a:cubicBezTo>
                  <a:cubicBezTo>
                    <a:pt x="717" y="702"/>
                    <a:pt x="717" y="702"/>
                    <a:pt x="717" y="702"/>
                  </a:cubicBezTo>
                  <a:cubicBezTo>
                    <a:pt x="718" y="702"/>
                    <a:pt x="718" y="702"/>
                    <a:pt x="718" y="702"/>
                  </a:cubicBezTo>
                  <a:cubicBezTo>
                    <a:pt x="720" y="700"/>
                    <a:pt x="720" y="700"/>
                    <a:pt x="720" y="700"/>
                  </a:cubicBezTo>
                  <a:cubicBezTo>
                    <a:pt x="720" y="699"/>
                    <a:pt x="720" y="699"/>
                    <a:pt x="720" y="699"/>
                  </a:cubicBezTo>
                  <a:cubicBezTo>
                    <a:pt x="719" y="697"/>
                    <a:pt x="719" y="697"/>
                    <a:pt x="719" y="697"/>
                  </a:cubicBezTo>
                  <a:cubicBezTo>
                    <a:pt x="718" y="697"/>
                    <a:pt x="718" y="697"/>
                    <a:pt x="718" y="697"/>
                  </a:cubicBezTo>
                  <a:cubicBezTo>
                    <a:pt x="716" y="696"/>
                    <a:pt x="716" y="696"/>
                    <a:pt x="716" y="696"/>
                  </a:cubicBezTo>
                  <a:cubicBezTo>
                    <a:pt x="713" y="697"/>
                    <a:pt x="713" y="697"/>
                    <a:pt x="713" y="697"/>
                  </a:cubicBezTo>
                  <a:cubicBezTo>
                    <a:pt x="712" y="697"/>
                    <a:pt x="712" y="697"/>
                    <a:pt x="712" y="697"/>
                  </a:cubicBezTo>
                  <a:cubicBezTo>
                    <a:pt x="710" y="691"/>
                    <a:pt x="711" y="691"/>
                    <a:pt x="710" y="684"/>
                  </a:cubicBezTo>
                  <a:cubicBezTo>
                    <a:pt x="709" y="683"/>
                    <a:pt x="709" y="683"/>
                    <a:pt x="709" y="683"/>
                  </a:cubicBezTo>
                  <a:cubicBezTo>
                    <a:pt x="707" y="684"/>
                    <a:pt x="706" y="684"/>
                    <a:pt x="704" y="684"/>
                  </a:cubicBezTo>
                  <a:cubicBezTo>
                    <a:pt x="704" y="684"/>
                    <a:pt x="704" y="684"/>
                    <a:pt x="704" y="684"/>
                  </a:cubicBezTo>
                  <a:cubicBezTo>
                    <a:pt x="702" y="682"/>
                    <a:pt x="702" y="682"/>
                    <a:pt x="701" y="680"/>
                  </a:cubicBezTo>
                  <a:cubicBezTo>
                    <a:pt x="700" y="680"/>
                    <a:pt x="700" y="680"/>
                    <a:pt x="700" y="680"/>
                  </a:cubicBezTo>
                  <a:cubicBezTo>
                    <a:pt x="698" y="677"/>
                    <a:pt x="698" y="677"/>
                    <a:pt x="698" y="677"/>
                  </a:cubicBezTo>
                  <a:cubicBezTo>
                    <a:pt x="698" y="676"/>
                    <a:pt x="698" y="676"/>
                    <a:pt x="698" y="676"/>
                  </a:cubicBezTo>
                  <a:cubicBezTo>
                    <a:pt x="697" y="675"/>
                    <a:pt x="697" y="675"/>
                    <a:pt x="696" y="672"/>
                  </a:cubicBezTo>
                  <a:cubicBezTo>
                    <a:pt x="695" y="672"/>
                    <a:pt x="695" y="672"/>
                    <a:pt x="695" y="672"/>
                  </a:cubicBezTo>
                  <a:cubicBezTo>
                    <a:pt x="693" y="673"/>
                    <a:pt x="692" y="674"/>
                    <a:pt x="691" y="677"/>
                  </a:cubicBezTo>
                  <a:cubicBezTo>
                    <a:pt x="691" y="678"/>
                    <a:pt x="691" y="678"/>
                    <a:pt x="691" y="678"/>
                  </a:cubicBezTo>
                  <a:cubicBezTo>
                    <a:pt x="692" y="679"/>
                    <a:pt x="692" y="679"/>
                    <a:pt x="692" y="679"/>
                  </a:cubicBezTo>
                  <a:cubicBezTo>
                    <a:pt x="696" y="681"/>
                    <a:pt x="696" y="681"/>
                    <a:pt x="696" y="681"/>
                  </a:cubicBezTo>
                  <a:cubicBezTo>
                    <a:pt x="696" y="682"/>
                    <a:pt x="696" y="682"/>
                    <a:pt x="696" y="682"/>
                  </a:cubicBezTo>
                  <a:cubicBezTo>
                    <a:pt x="698" y="685"/>
                    <a:pt x="698" y="687"/>
                    <a:pt x="698" y="690"/>
                  </a:cubicBezTo>
                  <a:cubicBezTo>
                    <a:pt x="698" y="691"/>
                    <a:pt x="698" y="691"/>
                    <a:pt x="698" y="691"/>
                  </a:cubicBezTo>
                  <a:cubicBezTo>
                    <a:pt x="697" y="692"/>
                    <a:pt x="697" y="692"/>
                    <a:pt x="697" y="692"/>
                  </a:cubicBezTo>
                  <a:cubicBezTo>
                    <a:pt x="694" y="695"/>
                    <a:pt x="695" y="694"/>
                    <a:pt x="692" y="695"/>
                  </a:cubicBezTo>
                  <a:cubicBezTo>
                    <a:pt x="690" y="695"/>
                    <a:pt x="690" y="695"/>
                    <a:pt x="690" y="695"/>
                  </a:cubicBezTo>
                  <a:cubicBezTo>
                    <a:pt x="689" y="695"/>
                    <a:pt x="689" y="695"/>
                    <a:pt x="689" y="695"/>
                  </a:cubicBezTo>
                  <a:cubicBezTo>
                    <a:pt x="683" y="692"/>
                    <a:pt x="683" y="692"/>
                    <a:pt x="683" y="692"/>
                  </a:cubicBezTo>
                  <a:cubicBezTo>
                    <a:pt x="682" y="692"/>
                    <a:pt x="682" y="692"/>
                    <a:pt x="682" y="692"/>
                  </a:cubicBezTo>
                  <a:cubicBezTo>
                    <a:pt x="680" y="691"/>
                    <a:pt x="679" y="691"/>
                    <a:pt x="677" y="690"/>
                  </a:cubicBezTo>
                  <a:cubicBezTo>
                    <a:pt x="675" y="690"/>
                    <a:pt x="675" y="690"/>
                    <a:pt x="675" y="690"/>
                  </a:cubicBezTo>
                  <a:cubicBezTo>
                    <a:pt x="672" y="689"/>
                    <a:pt x="673" y="689"/>
                    <a:pt x="667" y="688"/>
                  </a:cubicBezTo>
                  <a:cubicBezTo>
                    <a:pt x="666" y="689"/>
                    <a:pt x="666" y="689"/>
                    <a:pt x="666" y="689"/>
                  </a:cubicBezTo>
                  <a:cubicBezTo>
                    <a:pt x="667" y="690"/>
                    <a:pt x="667" y="690"/>
                    <a:pt x="667" y="690"/>
                  </a:cubicBezTo>
                  <a:cubicBezTo>
                    <a:pt x="669" y="691"/>
                    <a:pt x="669" y="691"/>
                    <a:pt x="669" y="691"/>
                  </a:cubicBezTo>
                  <a:cubicBezTo>
                    <a:pt x="670" y="691"/>
                    <a:pt x="670" y="691"/>
                    <a:pt x="670" y="691"/>
                  </a:cubicBezTo>
                  <a:cubicBezTo>
                    <a:pt x="672" y="693"/>
                    <a:pt x="674" y="696"/>
                    <a:pt x="675" y="698"/>
                  </a:cubicBezTo>
                  <a:cubicBezTo>
                    <a:pt x="675" y="699"/>
                    <a:pt x="675" y="699"/>
                    <a:pt x="675" y="699"/>
                  </a:cubicBezTo>
                  <a:cubicBezTo>
                    <a:pt x="674" y="700"/>
                    <a:pt x="674" y="700"/>
                    <a:pt x="674" y="700"/>
                  </a:cubicBezTo>
                  <a:cubicBezTo>
                    <a:pt x="667" y="694"/>
                    <a:pt x="667" y="694"/>
                    <a:pt x="667" y="694"/>
                  </a:cubicBezTo>
                  <a:cubicBezTo>
                    <a:pt x="662" y="696"/>
                    <a:pt x="663" y="696"/>
                    <a:pt x="661" y="697"/>
                  </a:cubicBezTo>
                  <a:cubicBezTo>
                    <a:pt x="659" y="697"/>
                    <a:pt x="659" y="697"/>
                    <a:pt x="659" y="697"/>
                  </a:cubicBezTo>
                  <a:cubicBezTo>
                    <a:pt x="656" y="696"/>
                    <a:pt x="655" y="695"/>
                    <a:pt x="650" y="692"/>
                  </a:cubicBezTo>
                  <a:cubicBezTo>
                    <a:pt x="649" y="691"/>
                    <a:pt x="649" y="691"/>
                    <a:pt x="649" y="691"/>
                  </a:cubicBezTo>
                  <a:cubicBezTo>
                    <a:pt x="645" y="693"/>
                    <a:pt x="645" y="693"/>
                    <a:pt x="645" y="693"/>
                  </a:cubicBezTo>
                  <a:cubicBezTo>
                    <a:pt x="642" y="693"/>
                    <a:pt x="638" y="693"/>
                    <a:pt x="631" y="691"/>
                  </a:cubicBezTo>
                  <a:cubicBezTo>
                    <a:pt x="630" y="690"/>
                    <a:pt x="630" y="690"/>
                    <a:pt x="630" y="690"/>
                  </a:cubicBezTo>
                  <a:cubicBezTo>
                    <a:pt x="629" y="689"/>
                    <a:pt x="629" y="689"/>
                    <a:pt x="629" y="689"/>
                  </a:cubicBezTo>
                  <a:cubicBezTo>
                    <a:pt x="627" y="689"/>
                    <a:pt x="628" y="689"/>
                    <a:pt x="624" y="688"/>
                  </a:cubicBezTo>
                  <a:cubicBezTo>
                    <a:pt x="620" y="690"/>
                    <a:pt x="620" y="690"/>
                    <a:pt x="620" y="690"/>
                  </a:cubicBezTo>
                  <a:cubicBezTo>
                    <a:pt x="615" y="688"/>
                    <a:pt x="615" y="688"/>
                    <a:pt x="615" y="688"/>
                  </a:cubicBezTo>
                  <a:cubicBezTo>
                    <a:pt x="614" y="687"/>
                    <a:pt x="614" y="687"/>
                    <a:pt x="614" y="687"/>
                  </a:cubicBezTo>
                  <a:cubicBezTo>
                    <a:pt x="612" y="683"/>
                    <a:pt x="612" y="682"/>
                    <a:pt x="612" y="680"/>
                  </a:cubicBezTo>
                  <a:cubicBezTo>
                    <a:pt x="612" y="679"/>
                    <a:pt x="612" y="678"/>
                    <a:pt x="613" y="676"/>
                  </a:cubicBezTo>
                  <a:cubicBezTo>
                    <a:pt x="610" y="678"/>
                    <a:pt x="610" y="678"/>
                    <a:pt x="610" y="678"/>
                  </a:cubicBezTo>
                  <a:cubicBezTo>
                    <a:pt x="609" y="679"/>
                    <a:pt x="609" y="679"/>
                    <a:pt x="609" y="679"/>
                  </a:cubicBezTo>
                  <a:cubicBezTo>
                    <a:pt x="608" y="679"/>
                    <a:pt x="608" y="679"/>
                    <a:pt x="608" y="679"/>
                  </a:cubicBezTo>
                  <a:cubicBezTo>
                    <a:pt x="605" y="678"/>
                    <a:pt x="605" y="678"/>
                    <a:pt x="605" y="678"/>
                  </a:cubicBezTo>
                  <a:cubicBezTo>
                    <a:pt x="604" y="678"/>
                    <a:pt x="604" y="678"/>
                    <a:pt x="604" y="678"/>
                  </a:cubicBezTo>
                  <a:cubicBezTo>
                    <a:pt x="604" y="679"/>
                    <a:pt x="604" y="679"/>
                    <a:pt x="604" y="679"/>
                  </a:cubicBezTo>
                  <a:cubicBezTo>
                    <a:pt x="605" y="680"/>
                    <a:pt x="605" y="680"/>
                    <a:pt x="605" y="680"/>
                  </a:cubicBezTo>
                  <a:cubicBezTo>
                    <a:pt x="605" y="681"/>
                    <a:pt x="605" y="681"/>
                    <a:pt x="605" y="681"/>
                  </a:cubicBezTo>
                  <a:cubicBezTo>
                    <a:pt x="603" y="681"/>
                    <a:pt x="603" y="681"/>
                    <a:pt x="603" y="681"/>
                  </a:cubicBezTo>
                  <a:cubicBezTo>
                    <a:pt x="600" y="681"/>
                    <a:pt x="600" y="681"/>
                    <a:pt x="600" y="681"/>
                  </a:cubicBezTo>
                  <a:cubicBezTo>
                    <a:pt x="599" y="681"/>
                    <a:pt x="599" y="681"/>
                    <a:pt x="599" y="681"/>
                  </a:cubicBezTo>
                  <a:cubicBezTo>
                    <a:pt x="598" y="681"/>
                    <a:pt x="598" y="681"/>
                    <a:pt x="598" y="681"/>
                  </a:cubicBezTo>
                  <a:cubicBezTo>
                    <a:pt x="597" y="683"/>
                    <a:pt x="597" y="683"/>
                    <a:pt x="597" y="683"/>
                  </a:cubicBezTo>
                  <a:cubicBezTo>
                    <a:pt x="597" y="684"/>
                    <a:pt x="597" y="684"/>
                    <a:pt x="597" y="684"/>
                  </a:cubicBezTo>
                  <a:cubicBezTo>
                    <a:pt x="596" y="683"/>
                    <a:pt x="596" y="683"/>
                    <a:pt x="596" y="683"/>
                  </a:cubicBezTo>
                  <a:cubicBezTo>
                    <a:pt x="592" y="679"/>
                    <a:pt x="593" y="680"/>
                    <a:pt x="590" y="677"/>
                  </a:cubicBezTo>
                  <a:cubicBezTo>
                    <a:pt x="587" y="676"/>
                    <a:pt x="587" y="676"/>
                    <a:pt x="586" y="675"/>
                  </a:cubicBezTo>
                  <a:cubicBezTo>
                    <a:pt x="579" y="667"/>
                    <a:pt x="581" y="660"/>
                    <a:pt x="578" y="656"/>
                  </a:cubicBezTo>
                  <a:cubicBezTo>
                    <a:pt x="579" y="656"/>
                    <a:pt x="579" y="656"/>
                    <a:pt x="579" y="656"/>
                  </a:cubicBezTo>
                  <a:cubicBezTo>
                    <a:pt x="584" y="657"/>
                    <a:pt x="582" y="657"/>
                    <a:pt x="587" y="657"/>
                  </a:cubicBezTo>
                  <a:cubicBezTo>
                    <a:pt x="589" y="657"/>
                    <a:pt x="589" y="657"/>
                    <a:pt x="589" y="657"/>
                  </a:cubicBezTo>
                  <a:cubicBezTo>
                    <a:pt x="595" y="661"/>
                    <a:pt x="597" y="660"/>
                    <a:pt x="604" y="659"/>
                  </a:cubicBezTo>
                  <a:cubicBezTo>
                    <a:pt x="604" y="658"/>
                    <a:pt x="604" y="658"/>
                    <a:pt x="604" y="658"/>
                  </a:cubicBezTo>
                  <a:cubicBezTo>
                    <a:pt x="598" y="654"/>
                    <a:pt x="600" y="654"/>
                    <a:pt x="596" y="651"/>
                  </a:cubicBezTo>
                  <a:cubicBezTo>
                    <a:pt x="591" y="649"/>
                    <a:pt x="583" y="651"/>
                    <a:pt x="574" y="642"/>
                  </a:cubicBezTo>
                  <a:cubicBezTo>
                    <a:pt x="574" y="641"/>
                    <a:pt x="572" y="626"/>
                    <a:pt x="572" y="625"/>
                  </a:cubicBezTo>
                  <a:cubicBezTo>
                    <a:pt x="573" y="621"/>
                    <a:pt x="573" y="621"/>
                    <a:pt x="573" y="621"/>
                  </a:cubicBezTo>
                  <a:cubicBezTo>
                    <a:pt x="576" y="617"/>
                    <a:pt x="576" y="617"/>
                    <a:pt x="576" y="617"/>
                  </a:cubicBezTo>
                  <a:cubicBezTo>
                    <a:pt x="576" y="616"/>
                    <a:pt x="576" y="616"/>
                    <a:pt x="576" y="616"/>
                  </a:cubicBezTo>
                  <a:cubicBezTo>
                    <a:pt x="576" y="616"/>
                    <a:pt x="576" y="616"/>
                    <a:pt x="576" y="616"/>
                  </a:cubicBezTo>
                  <a:cubicBezTo>
                    <a:pt x="574" y="615"/>
                    <a:pt x="574" y="615"/>
                    <a:pt x="574" y="615"/>
                  </a:cubicBezTo>
                  <a:cubicBezTo>
                    <a:pt x="572" y="608"/>
                    <a:pt x="575" y="603"/>
                    <a:pt x="577" y="597"/>
                  </a:cubicBezTo>
                  <a:cubicBezTo>
                    <a:pt x="583" y="585"/>
                    <a:pt x="577" y="588"/>
                    <a:pt x="584" y="576"/>
                  </a:cubicBezTo>
                  <a:cubicBezTo>
                    <a:pt x="586" y="573"/>
                    <a:pt x="586" y="573"/>
                    <a:pt x="586" y="573"/>
                  </a:cubicBezTo>
                  <a:cubicBezTo>
                    <a:pt x="587" y="572"/>
                    <a:pt x="586" y="571"/>
                    <a:pt x="587" y="570"/>
                  </a:cubicBezTo>
                  <a:cubicBezTo>
                    <a:pt x="598" y="556"/>
                    <a:pt x="602" y="549"/>
                    <a:pt x="627" y="554"/>
                  </a:cubicBezTo>
                  <a:cubicBezTo>
                    <a:pt x="628" y="555"/>
                    <a:pt x="628" y="555"/>
                    <a:pt x="628" y="555"/>
                  </a:cubicBezTo>
                  <a:cubicBezTo>
                    <a:pt x="629" y="556"/>
                    <a:pt x="629" y="556"/>
                    <a:pt x="629" y="557"/>
                  </a:cubicBezTo>
                  <a:cubicBezTo>
                    <a:pt x="629" y="558"/>
                    <a:pt x="629" y="558"/>
                    <a:pt x="629" y="558"/>
                  </a:cubicBezTo>
                  <a:cubicBezTo>
                    <a:pt x="621" y="570"/>
                    <a:pt x="623" y="560"/>
                    <a:pt x="610" y="590"/>
                  </a:cubicBezTo>
                  <a:cubicBezTo>
                    <a:pt x="609" y="600"/>
                    <a:pt x="611" y="596"/>
                    <a:pt x="614" y="606"/>
                  </a:cubicBezTo>
                  <a:cubicBezTo>
                    <a:pt x="613" y="630"/>
                    <a:pt x="614" y="628"/>
                    <a:pt x="628" y="644"/>
                  </a:cubicBezTo>
                  <a:cubicBezTo>
                    <a:pt x="628" y="646"/>
                    <a:pt x="628" y="646"/>
                    <a:pt x="628" y="646"/>
                  </a:cubicBezTo>
                  <a:cubicBezTo>
                    <a:pt x="627" y="647"/>
                    <a:pt x="627" y="647"/>
                    <a:pt x="624" y="650"/>
                  </a:cubicBezTo>
                  <a:cubicBezTo>
                    <a:pt x="621" y="651"/>
                    <a:pt x="618" y="651"/>
                    <a:pt x="611" y="658"/>
                  </a:cubicBezTo>
                  <a:close/>
                  <a:moveTo>
                    <a:pt x="690" y="560"/>
                  </a:moveTo>
                  <a:cubicBezTo>
                    <a:pt x="692" y="560"/>
                    <a:pt x="692" y="560"/>
                    <a:pt x="692" y="560"/>
                  </a:cubicBezTo>
                  <a:cubicBezTo>
                    <a:pt x="704" y="559"/>
                    <a:pt x="704" y="559"/>
                    <a:pt x="704" y="559"/>
                  </a:cubicBezTo>
                  <a:cubicBezTo>
                    <a:pt x="708" y="560"/>
                    <a:pt x="713" y="564"/>
                    <a:pt x="716" y="566"/>
                  </a:cubicBezTo>
                  <a:cubicBezTo>
                    <a:pt x="717" y="568"/>
                    <a:pt x="717" y="567"/>
                    <a:pt x="718" y="571"/>
                  </a:cubicBezTo>
                  <a:cubicBezTo>
                    <a:pt x="718" y="572"/>
                    <a:pt x="718" y="572"/>
                    <a:pt x="718" y="572"/>
                  </a:cubicBezTo>
                  <a:cubicBezTo>
                    <a:pt x="721" y="573"/>
                    <a:pt x="721" y="573"/>
                    <a:pt x="721" y="573"/>
                  </a:cubicBezTo>
                  <a:cubicBezTo>
                    <a:pt x="722" y="576"/>
                    <a:pt x="722" y="576"/>
                    <a:pt x="723" y="579"/>
                  </a:cubicBezTo>
                  <a:cubicBezTo>
                    <a:pt x="724" y="581"/>
                    <a:pt x="724" y="581"/>
                    <a:pt x="724" y="581"/>
                  </a:cubicBezTo>
                  <a:cubicBezTo>
                    <a:pt x="726" y="582"/>
                    <a:pt x="726" y="582"/>
                    <a:pt x="726" y="582"/>
                  </a:cubicBezTo>
                  <a:cubicBezTo>
                    <a:pt x="726" y="582"/>
                    <a:pt x="726" y="582"/>
                    <a:pt x="726" y="582"/>
                  </a:cubicBezTo>
                  <a:cubicBezTo>
                    <a:pt x="726" y="585"/>
                    <a:pt x="726" y="585"/>
                    <a:pt x="726" y="585"/>
                  </a:cubicBezTo>
                  <a:cubicBezTo>
                    <a:pt x="727" y="589"/>
                    <a:pt x="727" y="587"/>
                    <a:pt x="728" y="590"/>
                  </a:cubicBezTo>
                  <a:cubicBezTo>
                    <a:pt x="727" y="591"/>
                    <a:pt x="727" y="591"/>
                    <a:pt x="727" y="591"/>
                  </a:cubicBezTo>
                  <a:cubicBezTo>
                    <a:pt x="725" y="592"/>
                    <a:pt x="725" y="592"/>
                    <a:pt x="725" y="592"/>
                  </a:cubicBezTo>
                  <a:cubicBezTo>
                    <a:pt x="716" y="591"/>
                    <a:pt x="720" y="592"/>
                    <a:pt x="709" y="589"/>
                  </a:cubicBezTo>
                  <a:cubicBezTo>
                    <a:pt x="695" y="591"/>
                    <a:pt x="698" y="594"/>
                    <a:pt x="690" y="595"/>
                  </a:cubicBezTo>
                  <a:cubicBezTo>
                    <a:pt x="686" y="592"/>
                    <a:pt x="687" y="592"/>
                    <a:pt x="685" y="591"/>
                  </a:cubicBezTo>
                  <a:cubicBezTo>
                    <a:pt x="683" y="586"/>
                    <a:pt x="683" y="582"/>
                    <a:pt x="682" y="577"/>
                  </a:cubicBezTo>
                  <a:cubicBezTo>
                    <a:pt x="681" y="576"/>
                    <a:pt x="681" y="576"/>
                    <a:pt x="681" y="576"/>
                  </a:cubicBezTo>
                  <a:cubicBezTo>
                    <a:pt x="678" y="575"/>
                    <a:pt x="678" y="575"/>
                    <a:pt x="678" y="575"/>
                  </a:cubicBezTo>
                  <a:cubicBezTo>
                    <a:pt x="676" y="574"/>
                    <a:pt x="676" y="574"/>
                    <a:pt x="676" y="574"/>
                  </a:cubicBezTo>
                  <a:cubicBezTo>
                    <a:pt x="676" y="572"/>
                    <a:pt x="676" y="573"/>
                    <a:pt x="675" y="571"/>
                  </a:cubicBezTo>
                  <a:cubicBezTo>
                    <a:pt x="675" y="568"/>
                    <a:pt x="675" y="569"/>
                    <a:pt x="676" y="567"/>
                  </a:cubicBezTo>
                  <a:cubicBezTo>
                    <a:pt x="676" y="567"/>
                    <a:pt x="676" y="567"/>
                    <a:pt x="676" y="567"/>
                  </a:cubicBezTo>
                  <a:cubicBezTo>
                    <a:pt x="676" y="567"/>
                    <a:pt x="676" y="567"/>
                    <a:pt x="676" y="567"/>
                  </a:cubicBezTo>
                  <a:cubicBezTo>
                    <a:pt x="675" y="565"/>
                    <a:pt x="675" y="565"/>
                    <a:pt x="675" y="565"/>
                  </a:cubicBezTo>
                  <a:cubicBezTo>
                    <a:pt x="675" y="562"/>
                    <a:pt x="675" y="558"/>
                    <a:pt x="675" y="556"/>
                  </a:cubicBezTo>
                  <a:cubicBezTo>
                    <a:pt x="676" y="556"/>
                    <a:pt x="676" y="556"/>
                    <a:pt x="676" y="556"/>
                  </a:cubicBezTo>
                  <a:cubicBezTo>
                    <a:pt x="678" y="555"/>
                    <a:pt x="678" y="555"/>
                    <a:pt x="678" y="555"/>
                  </a:cubicBezTo>
                  <a:cubicBezTo>
                    <a:pt x="680" y="555"/>
                    <a:pt x="680" y="555"/>
                    <a:pt x="680" y="555"/>
                  </a:cubicBezTo>
                  <a:cubicBezTo>
                    <a:pt x="683" y="558"/>
                    <a:pt x="683" y="558"/>
                    <a:pt x="683" y="558"/>
                  </a:cubicBezTo>
                  <a:cubicBezTo>
                    <a:pt x="686" y="558"/>
                    <a:pt x="686" y="558"/>
                    <a:pt x="686" y="558"/>
                  </a:cubicBezTo>
                  <a:cubicBezTo>
                    <a:pt x="690" y="560"/>
                    <a:pt x="690" y="560"/>
                    <a:pt x="690" y="560"/>
                  </a:cubicBezTo>
                  <a:close/>
                  <a:moveTo>
                    <a:pt x="401" y="588"/>
                  </a:moveTo>
                  <a:cubicBezTo>
                    <a:pt x="400" y="589"/>
                    <a:pt x="400" y="589"/>
                    <a:pt x="400" y="589"/>
                  </a:cubicBezTo>
                  <a:cubicBezTo>
                    <a:pt x="398" y="587"/>
                    <a:pt x="397" y="584"/>
                    <a:pt x="392" y="578"/>
                  </a:cubicBezTo>
                  <a:cubicBezTo>
                    <a:pt x="391" y="575"/>
                    <a:pt x="392" y="576"/>
                    <a:pt x="391" y="574"/>
                  </a:cubicBezTo>
                  <a:cubicBezTo>
                    <a:pt x="386" y="569"/>
                    <a:pt x="386" y="569"/>
                    <a:pt x="382" y="567"/>
                  </a:cubicBezTo>
                  <a:cubicBezTo>
                    <a:pt x="382" y="565"/>
                    <a:pt x="382" y="565"/>
                    <a:pt x="382" y="565"/>
                  </a:cubicBezTo>
                  <a:cubicBezTo>
                    <a:pt x="383" y="563"/>
                    <a:pt x="384" y="560"/>
                    <a:pt x="386" y="558"/>
                  </a:cubicBezTo>
                  <a:cubicBezTo>
                    <a:pt x="390" y="557"/>
                    <a:pt x="397" y="555"/>
                    <a:pt x="400" y="555"/>
                  </a:cubicBezTo>
                  <a:cubicBezTo>
                    <a:pt x="403" y="556"/>
                    <a:pt x="403" y="556"/>
                    <a:pt x="403" y="556"/>
                  </a:cubicBezTo>
                  <a:cubicBezTo>
                    <a:pt x="406" y="560"/>
                    <a:pt x="406" y="560"/>
                    <a:pt x="406" y="560"/>
                  </a:cubicBezTo>
                  <a:cubicBezTo>
                    <a:pt x="407" y="561"/>
                    <a:pt x="407" y="561"/>
                    <a:pt x="407" y="561"/>
                  </a:cubicBezTo>
                  <a:cubicBezTo>
                    <a:pt x="408" y="561"/>
                    <a:pt x="408" y="561"/>
                    <a:pt x="408" y="561"/>
                  </a:cubicBezTo>
                  <a:cubicBezTo>
                    <a:pt x="410" y="566"/>
                    <a:pt x="409" y="574"/>
                    <a:pt x="404" y="582"/>
                  </a:cubicBezTo>
                  <a:cubicBezTo>
                    <a:pt x="404" y="584"/>
                    <a:pt x="404" y="584"/>
                    <a:pt x="404" y="584"/>
                  </a:cubicBezTo>
                  <a:cubicBezTo>
                    <a:pt x="403" y="586"/>
                    <a:pt x="403" y="586"/>
                    <a:pt x="401" y="588"/>
                  </a:cubicBezTo>
                  <a:close/>
                  <a:moveTo>
                    <a:pt x="297" y="601"/>
                  </a:moveTo>
                  <a:cubicBezTo>
                    <a:pt x="298" y="601"/>
                    <a:pt x="298" y="601"/>
                    <a:pt x="298" y="601"/>
                  </a:cubicBezTo>
                  <a:cubicBezTo>
                    <a:pt x="299" y="601"/>
                    <a:pt x="299" y="601"/>
                    <a:pt x="299" y="601"/>
                  </a:cubicBezTo>
                  <a:cubicBezTo>
                    <a:pt x="302" y="599"/>
                    <a:pt x="303" y="599"/>
                    <a:pt x="306" y="598"/>
                  </a:cubicBezTo>
                  <a:cubicBezTo>
                    <a:pt x="307" y="599"/>
                    <a:pt x="307" y="599"/>
                    <a:pt x="307" y="599"/>
                  </a:cubicBezTo>
                  <a:cubicBezTo>
                    <a:pt x="308" y="599"/>
                    <a:pt x="308" y="599"/>
                    <a:pt x="308" y="599"/>
                  </a:cubicBezTo>
                  <a:cubicBezTo>
                    <a:pt x="308" y="597"/>
                    <a:pt x="308" y="597"/>
                    <a:pt x="308" y="597"/>
                  </a:cubicBezTo>
                  <a:cubicBezTo>
                    <a:pt x="309" y="596"/>
                    <a:pt x="309" y="593"/>
                    <a:pt x="309" y="592"/>
                  </a:cubicBezTo>
                  <a:cubicBezTo>
                    <a:pt x="309" y="590"/>
                    <a:pt x="310" y="588"/>
                    <a:pt x="312" y="586"/>
                  </a:cubicBezTo>
                  <a:cubicBezTo>
                    <a:pt x="313" y="586"/>
                    <a:pt x="313" y="586"/>
                    <a:pt x="313" y="586"/>
                  </a:cubicBezTo>
                  <a:cubicBezTo>
                    <a:pt x="317" y="586"/>
                    <a:pt x="317" y="586"/>
                    <a:pt x="317" y="586"/>
                  </a:cubicBezTo>
                  <a:cubicBezTo>
                    <a:pt x="323" y="589"/>
                    <a:pt x="327" y="590"/>
                    <a:pt x="333" y="596"/>
                  </a:cubicBezTo>
                  <a:cubicBezTo>
                    <a:pt x="334" y="598"/>
                    <a:pt x="334" y="598"/>
                    <a:pt x="334" y="598"/>
                  </a:cubicBezTo>
                  <a:cubicBezTo>
                    <a:pt x="332" y="603"/>
                    <a:pt x="333" y="600"/>
                    <a:pt x="330" y="607"/>
                  </a:cubicBezTo>
                  <a:cubicBezTo>
                    <a:pt x="327" y="609"/>
                    <a:pt x="327" y="609"/>
                    <a:pt x="326" y="610"/>
                  </a:cubicBezTo>
                  <a:cubicBezTo>
                    <a:pt x="328" y="610"/>
                    <a:pt x="328" y="610"/>
                    <a:pt x="328" y="610"/>
                  </a:cubicBezTo>
                  <a:cubicBezTo>
                    <a:pt x="329" y="612"/>
                    <a:pt x="329" y="612"/>
                    <a:pt x="329" y="612"/>
                  </a:cubicBezTo>
                  <a:cubicBezTo>
                    <a:pt x="333" y="607"/>
                    <a:pt x="330" y="610"/>
                    <a:pt x="333" y="606"/>
                  </a:cubicBezTo>
                  <a:cubicBezTo>
                    <a:pt x="334" y="606"/>
                    <a:pt x="334" y="606"/>
                    <a:pt x="334" y="606"/>
                  </a:cubicBezTo>
                  <a:cubicBezTo>
                    <a:pt x="334" y="606"/>
                    <a:pt x="334" y="606"/>
                    <a:pt x="334" y="606"/>
                  </a:cubicBezTo>
                  <a:cubicBezTo>
                    <a:pt x="333" y="608"/>
                    <a:pt x="333" y="608"/>
                    <a:pt x="333" y="609"/>
                  </a:cubicBezTo>
                  <a:cubicBezTo>
                    <a:pt x="333" y="609"/>
                    <a:pt x="333" y="609"/>
                    <a:pt x="333" y="609"/>
                  </a:cubicBezTo>
                  <a:cubicBezTo>
                    <a:pt x="334" y="610"/>
                    <a:pt x="334" y="610"/>
                    <a:pt x="334" y="610"/>
                  </a:cubicBezTo>
                  <a:cubicBezTo>
                    <a:pt x="335" y="609"/>
                    <a:pt x="335" y="609"/>
                    <a:pt x="335" y="609"/>
                  </a:cubicBezTo>
                  <a:cubicBezTo>
                    <a:pt x="337" y="606"/>
                    <a:pt x="337" y="608"/>
                    <a:pt x="339" y="603"/>
                  </a:cubicBezTo>
                  <a:cubicBezTo>
                    <a:pt x="342" y="601"/>
                    <a:pt x="342" y="601"/>
                    <a:pt x="342" y="601"/>
                  </a:cubicBezTo>
                  <a:cubicBezTo>
                    <a:pt x="343" y="599"/>
                    <a:pt x="343" y="599"/>
                    <a:pt x="343" y="599"/>
                  </a:cubicBezTo>
                  <a:cubicBezTo>
                    <a:pt x="345" y="598"/>
                    <a:pt x="345" y="598"/>
                    <a:pt x="345" y="598"/>
                  </a:cubicBezTo>
                  <a:cubicBezTo>
                    <a:pt x="345" y="597"/>
                    <a:pt x="345" y="596"/>
                    <a:pt x="346" y="595"/>
                  </a:cubicBezTo>
                  <a:cubicBezTo>
                    <a:pt x="344" y="593"/>
                    <a:pt x="343" y="592"/>
                    <a:pt x="342" y="591"/>
                  </a:cubicBezTo>
                  <a:cubicBezTo>
                    <a:pt x="340" y="587"/>
                    <a:pt x="340" y="587"/>
                    <a:pt x="340" y="587"/>
                  </a:cubicBezTo>
                  <a:cubicBezTo>
                    <a:pt x="340" y="585"/>
                    <a:pt x="340" y="585"/>
                    <a:pt x="340" y="585"/>
                  </a:cubicBezTo>
                  <a:cubicBezTo>
                    <a:pt x="343" y="586"/>
                    <a:pt x="341" y="585"/>
                    <a:pt x="347" y="586"/>
                  </a:cubicBezTo>
                  <a:cubicBezTo>
                    <a:pt x="348" y="586"/>
                    <a:pt x="348" y="586"/>
                    <a:pt x="348" y="586"/>
                  </a:cubicBezTo>
                  <a:cubicBezTo>
                    <a:pt x="352" y="590"/>
                    <a:pt x="352" y="590"/>
                    <a:pt x="352" y="590"/>
                  </a:cubicBezTo>
                  <a:cubicBezTo>
                    <a:pt x="354" y="594"/>
                    <a:pt x="354" y="593"/>
                    <a:pt x="358" y="596"/>
                  </a:cubicBezTo>
                  <a:cubicBezTo>
                    <a:pt x="358" y="597"/>
                    <a:pt x="358" y="597"/>
                    <a:pt x="358" y="597"/>
                  </a:cubicBezTo>
                  <a:cubicBezTo>
                    <a:pt x="359" y="598"/>
                    <a:pt x="359" y="598"/>
                    <a:pt x="359" y="598"/>
                  </a:cubicBezTo>
                  <a:cubicBezTo>
                    <a:pt x="359" y="599"/>
                    <a:pt x="359" y="599"/>
                    <a:pt x="359" y="599"/>
                  </a:cubicBezTo>
                  <a:cubicBezTo>
                    <a:pt x="359" y="599"/>
                    <a:pt x="359" y="599"/>
                    <a:pt x="359" y="601"/>
                  </a:cubicBezTo>
                  <a:cubicBezTo>
                    <a:pt x="360" y="601"/>
                    <a:pt x="360" y="601"/>
                    <a:pt x="360" y="601"/>
                  </a:cubicBezTo>
                  <a:cubicBezTo>
                    <a:pt x="361" y="602"/>
                    <a:pt x="361" y="602"/>
                    <a:pt x="361" y="602"/>
                  </a:cubicBezTo>
                  <a:cubicBezTo>
                    <a:pt x="362" y="602"/>
                    <a:pt x="362" y="602"/>
                    <a:pt x="362" y="602"/>
                  </a:cubicBezTo>
                  <a:cubicBezTo>
                    <a:pt x="364" y="609"/>
                    <a:pt x="367" y="629"/>
                    <a:pt x="368" y="633"/>
                  </a:cubicBezTo>
                  <a:cubicBezTo>
                    <a:pt x="369" y="633"/>
                    <a:pt x="369" y="633"/>
                    <a:pt x="369" y="633"/>
                  </a:cubicBezTo>
                  <a:cubicBezTo>
                    <a:pt x="370" y="634"/>
                    <a:pt x="370" y="634"/>
                    <a:pt x="370" y="634"/>
                  </a:cubicBezTo>
                  <a:cubicBezTo>
                    <a:pt x="371" y="636"/>
                    <a:pt x="371" y="636"/>
                    <a:pt x="371" y="636"/>
                  </a:cubicBezTo>
                  <a:cubicBezTo>
                    <a:pt x="372" y="636"/>
                    <a:pt x="372" y="636"/>
                    <a:pt x="372" y="636"/>
                  </a:cubicBezTo>
                  <a:cubicBezTo>
                    <a:pt x="373" y="636"/>
                    <a:pt x="373" y="636"/>
                    <a:pt x="373" y="636"/>
                  </a:cubicBezTo>
                  <a:cubicBezTo>
                    <a:pt x="373" y="635"/>
                    <a:pt x="373" y="635"/>
                    <a:pt x="374" y="633"/>
                  </a:cubicBezTo>
                  <a:cubicBezTo>
                    <a:pt x="378" y="629"/>
                    <a:pt x="378" y="629"/>
                    <a:pt x="378" y="629"/>
                  </a:cubicBezTo>
                  <a:cubicBezTo>
                    <a:pt x="378" y="629"/>
                    <a:pt x="378" y="629"/>
                    <a:pt x="378" y="629"/>
                  </a:cubicBezTo>
                  <a:cubicBezTo>
                    <a:pt x="377" y="628"/>
                    <a:pt x="377" y="628"/>
                    <a:pt x="377" y="627"/>
                  </a:cubicBezTo>
                  <a:cubicBezTo>
                    <a:pt x="377" y="627"/>
                    <a:pt x="377" y="627"/>
                    <a:pt x="377" y="627"/>
                  </a:cubicBezTo>
                  <a:cubicBezTo>
                    <a:pt x="378" y="627"/>
                    <a:pt x="378" y="627"/>
                    <a:pt x="378" y="627"/>
                  </a:cubicBezTo>
                  <a:cubicBezTo>
                    <a:pt x="374" y="619"/>
                    <a:pt x="373" y="617"/>
                    <a:pt x="372" y="606"/>
                  </a:cubicBezTo>
                  <a:cubicBezTo>
                    <a:pt x="372" y="605"/>
                    <a:pt x="372" y="606"/>
                    <a:pt x="371" y="605"/>
                  </a:cubicBezTo>
                  <a:cubicBezTo>
                    <a:pt x="371" y="604"/>
                    <a:pt x="371" y="604"/>
                    <a:pt x="371" y="604"/>
                  </a:cubicBezTo>
                  <a:cubicBezTo>
                    <a:pt x="371" y="602"/>
                    <a:pt x="367" y="584"/>
                    <a:pt x="368" y="580"/>
                  </a:cubicBezTo>
                  <a:cubicBezTo>
                    <a:pt x="368" y="578"/>
                    <a:pt x="368" y="578"/>
                    <a:pt x="368" y="578"/>
                  </a:cubicBezTo>
                  <a:cubicBezTo>
                    <a:pt x="369" y="578"/>
                    <a:pt x="369" y="578"/>
                    <a:pt x="369" y="578"/>
                  </a:cubicBezTo>
                  <a:cubicBezTo>
                    <a:pt x="370" y="577"/>
                    <a:pt x="370" y="577"/>
                    <a:pt x="370" y="577"/>
                  </a:cubicBezTo>
                  <a:cubicBezTo>
                    <a:pt x="371" y="577"/>
                    <a:pt x="371" y="577"/>
                    <a:pt x="371" y="577"/>
                  </a:cubicBezTo>
                  <a:cubicBezTo>
                    <a:pt x="370" y="576"/>
                    <a:pt x="370" y="576"/>
                    <a:pt x="369" y="574"/>
                  </a:cubicBezTo>
                  <a:cubicBezTo>
                    <a:pt x="369" y="574"/>
                    <a:pt x="369" y="574"/>
                    <a:pt x="369" y="574"/>
                  </a:cubicBezTo>
                  <a:cubicBezTo>
                    <a:pt x="370" y="572"/>
                    <a:pt x="370" y="572"/>
                    <a:pt x="370" y="572"/>
                  </a:cubicBezTo>
                  <a:cubicBezTo>
                    <a:pt x="373" y="573"/>
                    <a:pt x="373" y="573"/>
                    <a:pt x="373" y="573"/>
                  </a:cubicBezTo>
                  <a:cubicBezTo>
                    <a:pt x="376" y="574"/>
                    <a:pt x="375" y="573"/>
                    <a:pt x="380" y="578"/>
                  </a:cubicBezTo>
                  <a:cubicBezTo>
                    <a:pt x="381" y="578"/>
                    <a:pt x="381" y="578"/>
                    <a:pt x="381" y="578"/>
                  </a:cubicBezTo>
                  <a:cubicBezTo>
                    <a:pt x="381" y="576"/>
                    <a:pt x="381" y="576"/>
                    <a:pt x="381" y="576"/>
                  </a:cubicBezTo>
                  <a:cubicBezTo>
                    <a:pt x="382" y="575"/>
                    <a:pt x="382" y="575"/>
                    <a:pt x="382" y="575"/>
                  </a:cubicBezTo>
                  <a:cubicBezTo>
                    <a:pt x="383" y="575"/>
                    <a:pt x="383" y="575"/>
                    <a:pt x="383" y="575"/>
                  </a:cubicBezTo>
                  <a:cubicBezTo>
                    <a:pt x="392" y="581"/>
                    <a:pt x="387" y="579"/>
                    <a:pt x="395" y="585"/>
                  </a:cubicBezTo>
                  <a:cubicBezTo>
                    <a:pt x="397" y="589"/>
                    <a:pt x="397" y="588"/>
                    <a:pt x="399" y="593"/>
                  </a:cubicBezTo>
                  <a:cubicBezTo>
                    <a:pt x="399" y="594"/>
                    <a:pt x="399" y="594"/>
                    <a:pt x="399" y="594"/>
                  </a:cubicBezTo>
                  <a:cubicBezTo>
                    <a:pt x="399" y="595"/>
                    <a:pt x="399" y="595"/>
                    <a:pt x="399" y="595"/>
                  </a:cubicBezTo>
                  <a:cubicBezTo>
                    <a:pt x="405" y="628"/>
                    <a:pt x="407" y="628"/>
                    <a:pt x="411" y="638"/>
                  </a:cubicBezTo>
                  <a:cubicBezTo>
                    <a:pt x="411" y="651"/>
                    <a:pt x="409" y="646"/>
                    <a:pt x="409" y="654"/>
                  </a:cubicBezTo>
                  <a:cubicBezTo>
                    <a:pt x="409" y="656"/>
                    <a:pt x="409" y="656"/>
                    <a:pt x="409" y="656"/>
                  </a:cubicBezTo>
                  <a:cubicBezTo>
                    <a:pt x="413" y="661"/>
                    <a:pt x="413" y="661"/>
                    <a:pt x="413" y="661"/>
                  </a:cubicBezTo>
                  <a:cubicBezTo>
                    <a:pt x="416" y="666"/>
                    <a:pt x="416" y="666"/>
                    <a:pt x="416" y="666"/>
                  </a:cubicBezTo>
                  <a:cubicBezTo>
                    <a:pt x="417" y="668"/>
                    <a:pt x="418" y="669"/>
                    <a:pt x="420" y="671"/>
                  </a:cubicBezTo>
                  <a:cubicBezTo>
                    <a:pt x="424" y="673"/>
                    <a:pt x="423" y="673"/>
                    <a:pt x="425" y="675"/>
                  </a:cubicBezTo>
                  <a:cubicBezTo>
                    <a:pt x="425" y="675"/>
                    <a:pt x="425" y="675"/>
                    <a:pt x="425" y="675"/>
                  </a:cubicBezTo>
                  <a:cubicBezTo>
                    <a:pt x="426" y="675"/>
                    <a:pt x="426" y="675"/>
                    <a:pt x="426" y="675"/>
                  </a:cubicBezTo>
                  <a:cubicBezTo>
                    <a:pt x="426" y="674"/>
                    <a:pt x="426" y="674"/>
                    <a:pt x="426" y="674"/>
                  </a:cubicBezTo>
                  <a:cubicBezTo>
                    <a:pt x="426" y="674"/>
                    <a:pt x="426" y="674"/>
                    <a:pt x="426" y="674"/>
                  </a:cubicBezTo>
                  <a:cubicBezTo>
                    <a:pt x="425" y="671"/>
                    <a:pt x="425" y="671"/>
                    <a:pt x="425" y="671"/>
                  </a:cubicBezTo>
                  <a:cubicBezTo>
                    <a:pt x="425" y="670"/>
                    <a:pt x="425" y="670"/>
                    <a:pt x="425" y="670"/>
                  </a:cubicBezTo>
                  <a:cubicBezTo>
                    <a:pt x="426" y="670"/>
                    <a:pt x="426" y="670"/>
                    <a:pt x="426" y="670"/>
                  </a:cubicBezTo>
                  <a:cubicBezTo>
                    <a:pt x="430" y="675"/>
                    <a:pt x="438" y="682"/>
                    <a:pt x="438" y="683"/>
                  </a:cubicBezTo>
                  <a:cubicBezTo>
                    <a:pt x="441" y="682"/>
                    <a:pt x="441" y="682"/>
                    <a:pt x="441" y="682"/>
                  </a:cubicBezTo>
                  <a:cubicBezTo>
                    <a:pt x="441" y="683"/>
                    <a:pt x="441" y="683"/>
                    <a:pt x="441" y="683"/>
                  </a:cubicBezTo>
                  <a:cubicBezTo>
                    <a:pt x="442" y="683"/>
                    <a:pt x="442" y="683"/>
                    <a:pt x="442" y="683"/>
                  </a:cubicBezTo>
                  <a:cubicBezTo>
                    <a:pt x="442" y="684"/>
                    <a:pt x="442" y="685"/>
                    <a:pt x="442" y="686"/>
                  </a:cubicBezTo>
                  <a:cubicBezTo>
                    <a:pt x="442" y="687"/>
                    <a:pt x="442" y="687"/>
                    <a:pt x="442" y="687"/>
                  </a:cubicBezTo>
                  <a:cubicBezTo>
                    <a:pt x="444" y="687"/>
                    <a:pt x="446" y="687"/>
                    <a:pt x="447" y="687"/>
                  </a:cubicBezTo>
                  <a:cubicBezTo>
                    <a:pt x="448" y="687"/>
                    <a:pt x="448" y="687"/>
                    <a:pt x="448" y="687"/>
                  </a:cubicBezTo>
                  <a:cubicBezTo>
                    <a:pt x="448" y="688"/>
                    <a:pt x="448" y="688"/>
                    <a:pt x="448" y="688"/>
                  </a:cubicBezTo>
                  <a:cubicBezTo>
                    <a:pt x="450" y="694"/>
                    <a:pt x="450" y="697"/>
                    <a:pt x="449" y="701"/>
                  </a:cubicBezTo>
                  <a:cubicBezTo>
                    <a:pt x="449" y="702"/>
                    <a:pt x="449" y="702"/>
                    <a:pt x="449" y="702"/>
                  </a:cubicBezTo>
                  <a:cubicBezTo>
                    <a:pt x="448" y="702"/>
                    <a:pt x="448" y="702"/>
                    <a:pt x="448" y="702"/>
                  </a:cubicBezTo>
                  <a:cubicBezTo>
                    <a:pt x="446" y="702"/>
                    <a:pt x="446" y="702"/>
                    <a:pt x="446" y="702"/>
                  </a:cubicBezTo>
                  <a:cubicBezTo>
                    <a:pt x="445" y="701"/>
                    <a:pt x="445" y="701"/>
                    <a:pt x="445" y="701"/>
                  </a:cubicBezTo>
                  <a:cubicBezTo>
                    <a:pt x="444" y="700"/>
                    <a:pt x="444" y="700"/>
                    <a:pt x="444" y="700"/>
                  </a:cubicBezTo>
                  <a:cubicBezTo>
                    <a:pt x="444" y="697"/>
                    <a:pt x="444" y="697"/>
                    <a:pt x="444" y="697"/>
                  </a:cubicBezTo>
                  <a:cubicBezTo>
                    <a:pt x="443" y="697"/>
                    <a:pt x="443" y="697"/>
                    <a:pt x="443" y="697"/>
                  </a:cubicBezTo>
                  <a:cubicBezTo>
                    <a:pt x="442" y="699"/>
                    <a:pt x="443" y="699"/>
                    <a:pt x="441" y="702"/>
                  </a:cubicBezTo>
                  <a:cubicBezTo>
                    <a:pt x="441" y="701"/>
                    <a:pt x="441" y="701"/>
                    <a:pt x="441" y="701"/>
                  </a:cubicBezTo>
                  <a:cubicBezTo>
                    <a:pt x="437" y="699"/>
                    <a:pt x="438" y="699"/>
                    <a:pt x="435" y="697"/>
                  </a:cubicBezTo>
                  <a:cubicBezTo>
                    <a:pt x="435" y="697"/>
                    <a:pt x="435" y="697"/>
                    <a:pt x="435" y="697"/>
                  </a:cubicBezTo>
                  <a:cubicBezTo>
                    <a:pt x="434" y="698"/>
                    <a:pt x="434" y="698"/>
                    <a:pt x="432" y="700"/>
                  </a:cubicBezTo>
                  <a:cubicBezTo>
                    <a:pt x="431" y="701"/>
                    <a:pt x="431" y="701"/>
                    <a:pt x="431" y="701"/>
                  </a:cubicBezTo>
                  <a:cubicBezTo>
                    <a:pt x="431" y="702"/>
                    <a:pt x="432" y="703"/>
                    <a:pt x="431" y="705"/>
                  </a:cubicBezTo>
                  <a:cubicBezTo>
                    <a:pt x="431" y="706"/>
                    <a:pt x="431" y="706"/>
                    <a:pt x="431" y="706"/>
                  </a:cubicBezTo>
                  <a:cubicBezTo>
                    <a:pt x="431" y="706"/>
                    <a:pt x="431" y="706"/>
                    <a:pt x="431" y="706"/>
                  </a:cubicBezTo>
                  <a:cubicBezTo>
                    <a:pt x="429" y="706"/>
                    <a:pt x="429" y="706"/>
                    <a:pt x="429" y="706"/>
                  </a:cubicBezTo>
                  <a:cubicBezTo>
                    <a:pt x="427" y="706"/>
                    <a:pt x="427" y="706"/>
                    <a:pt x="427" y="706"/>
                  </a:cubicBezTo>
                  <a:cubicBezTo>
                    <a:pt x="425" y="705"/>
                    <a:pt x="423" y="702"/>
                    <a:pt x="422" y="702"/>
                  </a:cubicBezTo>
                  <a:cubicBezTo>
                    <a:pt x="421" y="703"/>
                    <a:pt x="421" y="703"/>
                    <a:pt x="421" y="703"/>
                  </a:cubicBezTo>
                  <a:cubicBezTo>
                    <a:pt x="421" y="703"/>
                    <a:pt x="421" y="703"/>
                    <a:pt x="421" y="703"/>
                  </a:cubicBezTo>
                  <a:cubicBezTo>
                    <a:pt x="422" y="704"/>
                    <a:pt x="422" y="704"/>
                    <a:pt x="422" y="704"/>
                  </a:cubicBezTo>
                  <a:cubicBezTo>
                    <a:pt x="423" y="706"/>
                    <a:pt x="425" y="708"/>
                    <a:pt x="425" y="708"/>
                  </a:cubicBezTo>
                  <a:cubicBezTo>
                    <a:pt x="426" y="708"/>
                    <a:pt x="426" y="708"/>
                    <a:pt x="426" y="708"/>
                  </a:cubicBezTo>
                  <a:cubicBezTo>
                    <a:pt x="427" y="711"/>
                    <a:pt x="425" y="714"/>
                    <a:pt x="425" y="717"/>
                  </a:cubicBezTo>
                  <a:cubicBezTo>
                    <a:pt x="425" y="717"/>
                    <a:pt x="425" y="717"/>
                    <a:pt x="425" y="717"/>
                  </a:cubicBezTo>
                  <a:cubicBezTo>
                    <a:pt x="428" y="713"/>
                    <a:pt x="428" y="713"/>
                    <a:pt x="428" y="713"/>
                  </a:cubicBezTo>
                  <a:cubicBezTo>
                    <a:pt x="429" y="712"/>
                    <a:pt x="428" y="712"/>
                    <a:pt x="431" y="710"/>
                  </a:cubicBezTo>
                  <a:cubicBezTo>
                    <a:pt x="433" y="709"/>
                    <a:pt x="433" y="709"/>
                    <a:pt x="433" y="709"/>
                  </a:cubicBezTo>
                  <a:cubicBezTo>
                    <a:pt x="436" y="708"/>
                    <a:pt x="436" y="708"/>
                    <a:pt x="436" y="708"/>
                  </a:cubicBezTo>
                  <a:cubicBezTo>
                    <a:pt x="437" y="709"/>
                    <a:pt x="437" y="709"/>
                    <a:pt x="437" y="709"/>
                  </a:cubicBezTo>
                  <a:cubicBezTo>
                    <a:pt x="438" y="710"/>
                    <a:pt x="438" y="710"/>
                    <a:pt x="438" y="710"/>
                  </a:cubicBezTo>
                  <a:cubicBezTo>
                    <a:pt x="438" y="711"/>
                    <a:pt x="438" y="711"/>
                    <a:pt x="438" y="711"/>
                  </a:cubicBezTo>
                  <a:cubicBezTo>
                    <a:pt x="437" y="712"/>
                    <a:pt x="437" y="712"/>
                    <a:pt x="437" y="712"/>
                  </a:cubicBezTo>
                  <a:cubicBezTo>
                    <a:pt x="437" y="714"/>
                    <a:pt x="437" y="714"/>
                    <a:pt x="437" y="716"/>
                  </a:cubicBezTo>
                  <a:cubicBezTo>
                    <a:pt x="438" y="716"/>
                    <a:pt x="438" y="716"/>
                    <a:pt x="438" y="716"/>
                  </a:cubicBezTo>
                  <a:cubicBezTo>
                    <a:pt x="439" y="716"/>
                    <a:pt x="439" y="716"/>
                    <a:pt x="439" y="716"/>
                  </a:cubicBezTo>
                  <a:cubicBezTo>
                    <a:pt x="439" y="716"/>
                    <a:pt x="439" y="716"/>
                    <a:pt x="439" y="716"/>
                  </a:cubicBezTo>
                  <a:cubicBezTo>
                    <a:pt x="440" y="717"/>
                    <a:pt x="440" y="717"/>
                    <a:pt x="440" y="717"/>
                  </a:cubicBezTo>
                  <a:cubicBezTo>
                    <a:pt x="440" y="718"/>
                    <a:pt x="440" y="718"/>
                    <a:pt x="440" y="718"/>
                  </a:cubicBezTo>
                  <a:cubicBezTo>
                    <a:pt x="440" y="719"/>
                    <a:pt x="440" y="719"/>
                    <a:pt x="439" y="723"/>
                  </a:cubicBezTo>
                  <a:cubicBezTo>
                    <a:pt x="436" y="726"/>
                    <a:pt x="436" y="724"/>
                    <a:pt x="432" y="727"/>
                  </a:cubicBezTo>
                  <a:cubicBezTo>
                    <a:pt x="429" y="728"/>
                    <a:pt x="429" y="728"/>
                    <a:pt x="429" y="728"/>
                  </a:cubicBezTo>
                  <a:cubicBezTo>
                    <a:pt x="428" y="729"/>
                    <a:pt x="428" y="729"/>
                    <a:pt x="428" y="729"/>
                  </a:cubicBezTo>
                  <a:cubicBezTo>
                    <a:pt x="427" y="729"/>
                    <a:pt x="427" y="729"/>
                    <a:pt x="427" y="729"/>
                  </a:cubicBezTo>
                  <a:cubicBezTo>
                    <a:pt x="424" y="729"/>
                    <a:pt x="425" y="729"/>
                    <a:pt x="421" y="730"/>
                  </a:cubicBezTo>
                  <a:cubicBezTo>
                    <a:pt x="416" y="728"/>
                    <a:pt x="418" y="729"/>
                    <a:pt x="414" y="728"/>
                  </a:cubicBezTo>
                  <a:cubicBezTo>
                    <a:pt x="411" y="726"/>
                    <a:pt x="411" y="726"/>
                    <a:pt x="411" y="726"/>
                  </a:cubicBezTo>
                  <a:cubicBezTo>
                    <a:pt x="410" y="726"/>
                    <a:pt x="410" y="726"/>
                    <a:pt x="410" y="726"/>
                  </a:cubicBezTo>
                  <a:cubicBezTo>
                    <a:pt x="409" y="728"/>
                    <a:pt x="409" y="728"/>
                    <a:pt x="409" y="728"/>
                  </a:cubicBezTo>
                  <a:cubicBezTo>
                    <a:pt x="403" y="726"/>
                    <a:pt x="403" y="726"/>
                    <a:pt x="403" y="726"/>
                  </a:cubicBezTo>
                  <a:cubicBezTo>
                    <a:pt x="402" y="725"/>
                    <a:pt x="402" y="725"/>
                    <a:pt x="402" y="725"/>
                  </a:cubicBezTo>
                  <a:cubicBezTo>
                    <a:pt x="402" y="724"/>
                    <a:pt x="403" y="723"/>
                    <a:pt x="404" y="722"/>
                  </a:cubicBezTo>
                  <a:cubicBezTo>
                    <a:pt x="404" y="722"/>
                    <a:pt x="404" y="722"/>
                    <a:pt x="404" y="722"/>
                  </a:cubicBezTo>
                  <a:cubicBezTo>
                    <a:pt x="404" y="721"/>
                    <a:pt x="404" y="721"/>
                    <a:pt x="404" y="721"/>
                  </a:cubicBezTo>
                  <a:cubicBezTo>
                    <a:pt x="398" y="720"/>
                    <a:pt x="402" y="720"/>
                    <a:pt x="395" y="719"/>
                  </a:cubicBezTo>
                  <a:cubicBezTo>
                    <a:pt x="393" y="719"/>
                    <a:pt x="393" y="719"/>
                    <a:pt x="393" y="719"/>
                  </a:cubicBezTo>
                  <a:cubicBezTo>
                    <a:pt x="391" y="719"/>
                    <a:pt x="391" y="719"/>
                    <a:pt x="391" y="719"/>
                  </a:cubicBezTo>
                  <a:cubicBezTo>
                    <a:pt x="389" y="717"/>
                    <a:pt x="390" y="718"/>
                    <a:pt x="389" y="717"/>
                  </a:cubicBezTo>
                  <a:cubicBezTo>
                    <a:pt x="388" y="714"/>
                    <a:pt x="389" y="714"/>
                    <a:pt x="389" y="712"/>
                  </a:cubicBezTo>
                  <a:cubicBezTo>
                    <a:pt x="388" y="711"/>
                    <a:pt x="388" y="711"/>
                    <a:pt x="388" y="711"/>
                  </a:cubicBezTo>
                  <a:cubicBezTo>
                    <a:pt x="387" y="710"/>
                    <a:pt x="387" y="710"/>
                    <a:pt x="387" y="710"/>
                  </a:cubicBezTo>
                  <a:cubicBezTo>
                    <a:pt x="385" y="710"/>
                    <a:pt x="385" y="710"/>
                    <a:pt x="385" y="710"/>
                  </a:cubicBezTo>
                  <a:cubicBezTo>
                    <a:pt x="384" y="711"/>
                    <a:pt x="384" y="711"/>
                    <a:pt x="384" y="711"/>
                  </a:cubicBezTo>
                  <a:cubicBezTo>
                    <a:pt x="383" y="713"/>
                    <a:pt x="383" y="712"/>
                    <a:pt x="381" y="718"/>
                  </a:cubicBezTo>
                  <a:cubicBezTo>
                    <a:pt x="379" y="720"/>
                    <a:pt x="379" y="721"/>
                    <a:pt x="376" y="724"/>
                  </a:cubicBezTo>
                  <a:cubicBezTo>
                    <a:pt x="371" y="725"/>
                    <a:pt x="373" y="725"/>
                    <a:pt x="366" y="726"/>
                  </a:cubicBezTo>
                  <a:cubicBezTo>
                    <a:pt x="364" y="727"/>
                    <a:pt x="364" y="727"/>
                    <a:pt x="364" y="727"/>
                  </a:cubicBezTo>
                  <a:cubicBezTo>
                    <a:pt x="362" y="730"/>
                    <a:pt x="363" y="729"/>
                    <a:pt x="360" y="731"/>
                  </a:cubicBezTo>
                  <a:cubicBezTo>
                    <a:pt x="347" y="737"/>
                    <a:pt x="349" y="734"/>
                    <a:pt x="338" y="737"/>
                  </a:cubicBezTo>
                  <a:cubicBezTo>
                    <a:pt x="337" y="736"/>
                    <a:pt x="337" y="736"/>
                    <a:pt x="337" y="736"/>
                  </a:cubicBezTo>
                  <a:cubicBezTo>
                    <a:pt x="335" y="736"/>
                    <a:pt x="335" y="736"/>
                    <a:pt x="335" y="736"/>
                  </a:cubicBezTo>
                  <a:cubicBezTo>
                    <a:pt x="333" y="738"/>
                    <a:pt x="333" y="738"/>
                    <a:pt x="333" y="738"/>
                  </a:cubicBezTo>
                  <a:cubicBezTo>
                    <a:pt x="331" y="738"/>
                    <a:pt x="315" y="740"/>
                    <a:pt x="313" y="739"/>
                  </a:cubicBezTo>
                  <a:cubicBezTo>
                    <a:pt x="311" y="738"/>
                    <a:pt x="309" y="735"/>
                    <a:pt x="307" y="729"/>
                  </a:cubicBezTo>
                  <a:cubicBezTo>
                    <a:pt x="307" y="725"/>
                    <a:pt x="308" y="721"/>
                    <a:pt x="306" y="718"/>
                  </a:cubicBezTo>
                  <a:cubicBezTo>
                    <a:pt x="291" y="711"/>
                    <a:pt x="291" y="720"/>
                    <a:pt x="275" y="710"/>
                  </a:cubicBezTo>
                  <a:cubicBezTo>
                    <a:pt x="274" y="710"/>
                    <a:pt x="274" y="710"/>
                    <a:pt x="274" y="710"/>
                  </a:cubicBezTo>
                  <a:cubicBezTo>
                    <a:pt x="270" y="698"/>
                    <a:pt x="268" y="704"/>
                    <a:pt x="267" y="690"/>
                  </a:cubicBezTo>
                  <a:cubicBezTo>
                    <a:pt x="267" y="689"/>
                    <a:pt x="267" y="689"/>
                    <a:pt x="267" y="689"/>
                  </a:cubicBezTo>
                  <a:cubicBezTo>
                    <a:pt x="268" y="688"/>
                    <a:pt x="268" y="688"/>
                    <a:pt x="268" y="688"/>
                  </a:cubicBezTo>
                  <a:cubicBezTo>
                    <a:pt x="277" y="685"/>
                    <a:pt x="291" y="681"/>
                    <a:pt x="301" y="682"/>
                  </a:cubicBezTo>
                  <a:cubicBezTo>
                    <a:pt x="309" y="684"/>
                    <a:pt x="305" y="682"/>
                    <a:pt x="318" y="684"/>
                  </a:cubicBezTo>
                  <a:cubicBezTo>
                    <a:pt x="320" y="684"/>
                    <a:pt x="320" y="684"/>
                    <a:pt x="322" y="683"/>
                  </a:cubicBezTo>
                  <a:cubicBezTo>
                    <a:pt x="323" y="683"/>
                    <a:pt x="323" y="683"/>
                    <a:pt x="323" y="683"/>
                  </a:cubicBezTo>
                  <a:cubicBezTo>
                    <a:pt x="328" y="683"/>
                    <a:pt x="328" y="683"/>
                    <a:pt x="328" y="683"/>
                  </a:cubicBezTo>
                  <a:cubicBezTo>
                    <a:pt x="329" y="682"/>
                    <a:pt x="329" y="682"/>
                    <a:pt x="329" y="682"/>
                  </a:cubicBezTo>
                  <a:cubicBezTo>
                    <a:pt x="329" y="681"/>
                    <a:pt x="329" y="681"/>
                    <a:pt x="329" y="681"/>
                  </a:cubicBezTo>
                  <a:cubicBezTo>
                    <a:pt x="328" y="680"/>
                    <a:pt x="328" y="680"/>
                    <a:pt x="328" y="680"/>
                  </a:cubicBezTo>
                  <a:cubicBezTo>
                    <a:pt x="323" y="676"/>
                    <a:pt x="310" y="669"/>
                    <a:pt x="303" y="668"/>
                  </a:cubicBezTo>
                  <a:cubicBezTo>
                    <a:pt x="300" y="669"/>
                    <a:pt x="300" y="669"/>
                    <a:pt x="300" y="669"/>
                  </a:cubicBezTo>
                  <a:cubicBezTo>
                    <a:pt x="299" y="669"/>
                    <a:pt x="299" y="669"/>
                    <a:pt x="299" y="669"/>
                  </a:cubicBezTo>
                  <a:cubicBezTo>
                    <a:pt x="293" y="671"/>
                    <a:pt x="283" y="673"/>
                    <a:pt x="279" y="672"/>
                  </a:cubicBezTo>
                  <a:cubicBezTo>
                    <a:pt x="278" y="671"/>
                    <a:pt x="278" y="671"/>
                    <a:pt x="278" y="671"/>
                  </a:cubicBezTo>
                  <a:cubicBezTo>
                    <a:pt x="277" y="671"/>
                    <a:pt x="277" y="671"/>
                    <a:pt x="277" y="671"/>
                  </a:cubicBezTo>
                  <a:cubicBezTo>
                    <a:pt x="268" y="672"/>
                    <a:pt x="271" y="672"/>
                    <a:pt x="263" y="671"/>
                  </a:cubicBezTo>
                  <a:cubicBezTo>
                    <a:pt x="255" y="662"/>
                    <a:pt x="255" y="662"/>
                    <a:pt x="255" y="662"/>
                  </a:cubicBezTo>
                  <a:cubicBezTo>
                    <a:pt x="254" y="659"/>
                    <a:pt x="254" y="659"/>
                    <a:pt x="254" y="659"/>
                  </a:cubicBezTo>
                  <a:cubicBezTo>
                    <a:pt x="254" y="658"/>
                    <a:pt x="254" y="658"/>
                    <a:pt x="254" y="658"/>
                  </a:cubicBezTo>
                  <a:cubicBezTo>
                    <a:pt x="259" y="652"/>
                    <a:pt x="274" y="647"/>
                    <a:pt x="278" y="646"/>
                  </a:cubicBezTo>
                  <a:cubicBezTo>
                    <a:pt x="280" y="645"/>
                    <a:pt x="280" y="645"/>
                    <a:pt x="280" y="645"/>
                  </a:cubicBezTo>
                  <a:cubicBezTo>
                    <a:pt x="282" y="645"/>
                    <a:pt x="282" y="645"/>
                    <a:pt x="282" y="645"/>
                  </a:cubicBezTo>
                  <a:cubicBezTo>
                    <a:pt x="281" y="644"/>
                    <a:pt x="281" y="644"/>
                    <a:pt x="281" y="644"/>
                  </a:cubicBezTo>
                  <a:cubicBezTo>
                    <a:pt x="280" y="643"/>
                    <a:pt x="280" y="643"/>
                    <a:pt x="280" y="643"/>
                  </a:cubicBezTo>
                  <a:cubicBezTo>
                    <a:pt x="280" y="642"/>
                    <a:pt x="280" y="642"/>
                    <a:pt x="280" y="642"/>
                  </a:cubicBezTo>
                  <a:cubicBezTo>
                    <a:pt x="281" y="642"/>
                    <a:pt x="281" y="642"/>
                    <a:pt x="281" y="642"/>
                  </a:cubicBezTo>
                  <a:cubicBezTo>
                    <a:pt x="283" y="641"/>
                    <a:pt x="283" y="641"/>
                    <a:pt x="283" y="641"/>
                  </a:cubicBezTo>
                  <a:cubicBezTo>
                    <a:pt x="286" y="642"/>
                    <a:pt x="286" y="642"/>
                    <a:pt x="286" y="642"/>
                  </a:cubicBezTo>
                  <a:cubicBezTo>
                    <a:pt x="288" y="642"/>
                    <a:pt x="288" y="642"/>
                    <a:pt x="288" y="642"/>
                  </a:cubicBezTo>
                  <a:cubicBezTo>
                    <a:pt x="288" y="641"/>
                    <a:pt x="288" y="641"/>
                    <a:pt x="288" y="641"/>
                  </a:cubicBezTo>
                  <a:cubicBezTo>
                    <a:pt x="288" y="640"/>
                    <a:pt x="288" y="640"/>
                    <a:pt x="288" y="640"/>
                  </a:cubicBezTo>
                  <a:cubicBezTo>
                    <a:pt x="285" y="639"/>
                    <a:pt x="285" y="639"/>
                    <a:pt x="285" y="639"/>
                  </a:cubicBezTo>
                  <a:cubicBezTo>
                    <a:pt x="269" y="643"/>
                    <a:pt x="273" y="642"/>
                    <a:pt x="265" y="643"/>
                  </a:cubicBezTo>
                  <a:cubicBezTo>
                    <a:pt x="261" y="644"/>
                    <a:pt x="261" y="644"/>
                    <a:pt x="261" y="644"/>
                  </a:cubicBezTo>
                  <a:cubicBezTo>
                    <a:pt x="259" y="644"/>
                    <a:pt x="259" y="644"/>
                    <a:pt x="259" y="644"/>
                  </a:cubicBezTo>
                  <a:cubicBezTo>
                    <a:pt x="256" y="643"/>
                    <a:pt x="256" y="643"/>
                    <a:pt x="256" y="643"/>
                  </a:cubicBezTo>
                  <a:cubicBezTo>
                    <a:pt x="255" y="642"/>
                    <a:pt x="255" y="642"/>
                    <a:pt x="255" y="642"/>
                  </a:cubicBezTo>
                  <a:cubicBezTo>
                    <a:pt x="255" y="642"/>
                    <a:pt x="255" y="642"/>
                    <a:pt x="255" y="642"/>
                  </a:cubicBezTo>
                  <a:cubicBezTo>
                    <a:pt x="256" y="640"/>
                    <a:pt x="256" y="640"/>
                    <a:pt x="256" y="640"/>
                  </a:cubicBezTo>
                  <a:cubicBezTo>
                    <a:pt x="259" y="638"/>
                    <a:pt x="259" y="638"/>
                    <a:pt x="259" y="638"/>
                  </a:cubicBezTo>
                  <a:cubicBezTo>
                    <a:pt x="261" y="635"/>
                    <a:pt x="261" y="635"/>
                    <a:pt x="261" y="635"/>
                  </a:cubicBezTo>
                  <a:cubicBezTo>
                    <a:pt x="258" y="635"/>
                    <a:pt x="260" y="635"/>
                    <a:pt x="254" y="636"/>
                  </a:cubicBezTo>
                  <a:cubicBezTo>
                    <a:pt x="251" y="635"/>
                    <a:pt x="251" y="635"/>
                    <a:pt x="251" y="635"/>
                  </a:cubicBezTo>
                  <a:cubicBezTo>
                    <a:pt x="248" y="634"/>
                    <a:pt x="248" y="634"/>
                    <a:pt x="248" y="634"/>
                  </a:cubicBezTo>
                  <a:cubicBezTo>
                    <a:pt x="247" y="632"/>
                    <a:pt x="247" y="633"/>
                    <a:pt x="247" y="631"/>
                  </a:cubicBezTo>
                  <a:cubicBezTo>
                    <a:pt x="246" y="623"/>
                    <a:pt x="247" y="623"/>
                    <a:pt x="251" y="617"/>
                  </a:cubicBezTo>
                  <a:cubicBezTo>
                    <a:pt x="254" y="615"/>
                    <a:pt x="254" y="615"/>
                    <a:pt x="254" y="615"/>
                  </a:cubicBezTo>
                  <a:cubicBezTo>
                    <a:pt x="256" y="613"/>
                    <a:pt x="256" y="613"/>
                    <a:pt x="256" y="613"/>
                  </a:cubicBezTo>
                  <a:cubicBezTo>
                    <a:pt x="256" y="612"/>
                    <a:pt x="256" y="612"/>
                    <a:pt x="256" y="612"/>
                  </a:cubicBezTo>
                  <a:cubicBezTo>
                    <a:pt x="254" y="609"/>
                    <a:pt x="254" y="610"/>
                    <a:pt x="253" y="607"/>
                  </a:cubicBezTo>
                  <a:cubicBezTo>
                    <a:pt x="253" y="601"/>
                    <a:pt x="262" y="592"/>
                    <a:pt x="266" y="589"/>
                  </a:cubicBezTo>
                  <a:cubicBezTo>
                    <a:pt x="266" y="589"/>
                    <a:pt x="296" y="571"/>
                    <a:pt x="296" y="571"/>
                  </a:cubicBezTo>
                  <a:cubicBezTo>
                    <a:pt x="299" y="573"/>
                    <a:pt x="299" y="573"/>
                    <a:pt x="299" y="573"/>
                  </a:cubicBezTo>
                  <a:cubicBezTo>
                    <a:pt x="300" y="574"/>
                    <a:pt x="300" y="574"/>
                    <a:pt x="300" y="574"/>
                  </a:cubicBezTo>
                  <a:cubicBezTo>
                    <a:pt x="305" y="585"/>
                    <a:pt x="300" y="595"/>
                    <a:pt x="297" y="600"/>
                  </a:cubicBezTo>
                  <a:cubicBezTo>
                    <a:pt x="297" y="601"/>
                    <a:pt x="297" y="601"/>
                    <a:pt x="297" y="601"/>
                  </a:cubicBezTo>
                  <a:close/>
                  <a:moveTo>
                    <a:pt x="496" y="588"/>
                  </a:moveTo>
                  <a:cubicBezTo>
                    <a:pt x="494" y="588"/>
                    <a:pt x="494" y="588"/>
                    <a:pt x="494" y="588"/>
                  </a:cubicBezTo>
                  <a:cubicBezTo>
                    <a:pt x="493" y="585"/>
                    <a:pt x="493" y="585"/>
                    <a:pt x="493" y="585"/>
                  </a:cubicBezTo>
                  <a:cubicBezTo>
                    <a:pt x="493" y="583"/>
                    <a:pt x="492" y="583"/>
                    <a:pt x="493" y="580"/>
                  </a:cubicBezTo>
                  <a:cubicBezTo>
                    <a:pt x="493" y="579"/>
                    <a:pt x="493" y="579"/>
                    <a:pt x="493" y="579"/>
                  </a:cubicBezTo>
                  <a:cubicBezTo>
                    <a:pt x="495" y="578"/>
                    <a:pt x="495" y="578"/>
                    <a:pt x="495" y="578"/>
                  </a:cubicBezTo>
                  <a:cubicBezTo>
                    <a:pt x="496" y="579"/>
                    <a:pt x="496" y="579"/>
                    <a:pt x="496" y="579"/>
                  </a:cubicBezTo>
                  <a:cubicBezTo>
                    <a:pt x="496" y="580"/>
                    <a:pt x="496" y="580"/>
                    <a:pt x="496" y="580"/>
                  </a:cubicBezTo>
                  <a:cubicBezTo>
                    <a:pt x="497" y="581"/>
                    <a:pt x="497" y="581"/>
                    <a:pt x="497" y="581"/>
                  </a:cubicBezTo>
                  <a:cubicBezTo>
                    <a:pt x="498" y="581"/>
                    <a:pt x="498" y="581"/>
                    <a:pt x="498" y="581"/>
                  </a:cubicBezTo>
                  <a:cubicBezTo>
                    <a:pt x="498" y="583"/>
                    <a:pt x="498" y="583"/>
                    <a:pt x="498" y="583"/>
                  </a:cubicBezTo>
                  <a:cubicBezTo>
                    <a:pt x="498" y="585"/>
                    <a:pt x="498" y="585"/>
                    <a:pt x="497" y="587"/>
                  </a:cubicBezTo>
                  <a:cubicBezTo>
                    <a:pt x="497" y="587"/>
                    <a:pt x="497" y="587"/>
                    <a:pt x="497" y="587"/>
                  </a:cubicBezTo>
                  <a:cubicBezTo>
                    <a:pt x="496" y="588"/>
                    <a:pt x="496" y="588"/>
                    <a:pt x="496" y="588"/>
                  </a:cubicBezTo>
                  <a:close/>
                  <a:moveTo>
                    <a:pt x="744" y="1240"/>
                  </a:moveTo>
                  <a:cubicBezTo>
                    <a:pt x="743" y="1240"/>
                    <a:pt x="743" y="1240"/>
                    <a:pt x="742" y="1240"/>
                  </a:cubicBezTo>
                  <a:cubicBezTo>
                    <a:pt x="738" y="1241"/>
                    <a:pt x="733" y="1246"/>
                    <a:pt x="732" y="1248"/>
                  </a:cubicBezTo>
                  <a:cubicBezTo>
                    <a:pt x="732" y="1248"/>
                    <a:pt x="732" y="1248"/>
                    <a:pt x="732" y="1248"/>
                  </a:cubicBezTo>
                  <a:cubicBezTo>
                    <a:pt x="731" y="1248"/>
                    <a:pt x="731" y="1248"/>
                    <a:pt x="731" y="1248"/>
                  </a:cubicBezTo>
                  <a:cubicBezTo>
                    <a:pt x="730" y="1249"/>
                    <a:pt x="730" y="1249"/>
                    <a:pt x="730" y="1249"/>
                  </a:cubicBezTo>
                  <a:cubicBezTo>
                    <a:pt x="728" y="1250"/>
                    <a:pt x="726" y="1251"/>
                    <a:pt x="725" y="1252"/>
                  </a:cubicBezTo>
                  <a:cubicBezTo>
                    <a:pt x="721" y="1253"/>
                    <a:pt x="723" y="1251"/>
                    <a:pt x="718" y="1255"/>
                  </a:cubicBezTo>
                  <a:cubicBezTo>
                    <a:pt x="718" y="1255"/>
                    <a:pt x="718" y="1255"/>
                    <a:pt x="718" y="1255"/>
                  </a:cubicBezTo>
                  <a:cubicBezTo>
                    <a:pt x="717" y="1254"/>
                    <a:pt x="717" y="1254"/>
                    <a:pt x="717" y="1254"/>
                  </a:cubicBezTo>
                  <a:cubicBezTo>
                    <a:pt x="718" y="1254"/>
                    <a:pt x="718" y="1254"/>
                    <a:pt x="718" y="1254"/>
                  </a:cubicBezTo>
                  <a:cubicBezTo>
                    <a:pt x="718" y="1254"/>
                    <a:pt x="718" y="1254"/>
                    <a:pt x="718" y="1254"/>
                  </a:cubicBezTo>
                  <a:cubicBezTo>
                    <a:pt x="719" y="1253"/>
                    <a:pt x="719" y="1253"/>
                    <a:pt x="719" y="1253"/>
                  </a:cubicBezTo>
                  <a:cubicBezTo>
                    <a:pt x="719" y="1253"/>
                    <a:pt x="719" y="1253"/>
                    <a:pt x="719" y="1253"/>
                  </a:cubicBezTo>
                  <a:cubicBezTo>
                    <a:pt x="719" y="1253"/>
                    <a:pt x="719" y="1253"/>
                    <a:pt x="719" y="1253"/>
                  </a:cubicBezTo>
                  <a:cubicBezTo>
                    <a:pt x="718" y="1253"/>
                    <a:pt x="718" y="1253"/>
                    <a:pt x="718" y="1253"/>
                  </a:cubicBezTo>
                  <a:cubicBezTo>
                    <a:pt x="718" y="1253"/>
                    <a:pt x="718" y="1253"/>
                    <a:pt x="718" y="1253"/>
                  </a:cubicBezTo>
                  <a:cubicBezTo>
                    <a:pt x="718" y="1253"/>
                    <a:pt x="718" y="1253"/>
                    <a:pt x="718" y="1253"/>
                  </a:cubicBezTo>
                  <a:cubicBezTo>
                    <a:pt x="718" y="1252"/>
                    <a:pt x="718" y="1252"/>
                    <a:pt x="718" y="1252"/>
                  </a:cubicBezTo>
                  <a:cubicBezTo>
                    <a:pt x="716" y="1253"/>
                    <a:pt x="717" y="1253"/>
                    <a:pt x="716" y="1253"/>
                  </a:cubicBezTo>
                  <a:cubicBezTo>
                    <a:pt x="716" y="1253"/>
                    <a:pt x="716" y="1253"/>
                    <a:pt x="716" y="1253"/>
                  </a:cubicBezTo>
                  <a:cubicBezTo>
                    <a:pt x="715" y="1253"/>
                    <a:pt x="715" y="1253"/>
                    <a:pt x="715" y="1253"/>
                  </a:cubicBezTo>
                  <a:cubicBezTo>
                    <a:pt x="715" y="1253"/>
                    <a:pt x="715" y="1253"/>
                    <a:pt x="715" y="1253"/>
                  </a:cubicBezTo>
                  <a:cubicBezTo>
                    <a:pt x="715" y="1253"/>
                    <a:pt x="715" y="1253"/>
                    <a:pt x="715" y="1253"/>
                  </a:cubicBezTo>
                  <a:cubicBezTo>
                    <a:pt x="714" y="1253"/>
                    <a:pt x="714" y="1253"/>
                    <a:pt x="712" y="1254"/>
                  </a:cubicBezTo>
                  <a:cubicBezTo>
                    <a:pt x="712" y="1254"/>
                    <a:pt x="712" y="1254"/>
                    <a:pt x="712" y="1254"/>
                  </a:cubicBezTo>
                  <a:cubicBezTo>
                    <a:pt x="712" y="1254"/>
                    <a:pt x="712" y="1254"/>
                    <a:pt x="712" y="1254"/>
                  </a:cubicBezTo>
                  <a:cubicBezTo>
                    <a:pt x="713" y="1254"/>
                    <a:pt x="713" y="1254"/>
                    <a:pt x="714" y="1253"/>
                  </a:cubicBezTo>
                  <a:cubicBezTo>
                    <a:pt x="715" y="1253"/>
                    <a:pt x="715" y="1253"/>
                    <a:pt x="715" y="1253"/>
                  </a:cubicBezTo>
                  <a:cubicBezTo>
                    <a:pt x="714" y="1254"/>
                    <a:pt x="714" y="1254"/>
                    <a:pt x="714" y="1254"/>
                  </a:cubicBezTo>
                  <a:cubicBezTo>
                    <a:pt x="714" y="1254"/>
                    <a:pt x="714" y="1254"/>
                    <a:pt x="714"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7" y="1253"/>
                    <a:pt x="717" y="1253"/>
                    <a:pt x="717" y="1253"/>
                  </a:cubicBezTo>
                  <a:cubicBezTo>
                    <a:pt x="717" y="1253"/>
                    <a:pt x="717" y="1253"/>
                    <a:pt x="717" y="1253"/>
                  </a:cubicBezTo>
                  <a:cubicBezTo>
                    <a:pt x="717" y="1254"/>
                    <a:pt x="717" y="1254"/>
                    <a:pt x="717" y="1254"/>
                  </a:cubicBezTo>
                  <a:cubicBezTo>
                    <a:pt x="717" y="1255"/>
                    <a:pt x="717" y="1255"/>
                    <a:pt x="717" y="1255"/>
                  </a:cubicBezTo>
                  <a:cubicBezTo>
                    <a:pt x="718" y="1255"/>
                    <a:pt x="718" y="1255"/>
                    <a:pt x="718" y="1255"/>
                  </a:cubicBezTo>
                  <a:cubicBezTo>
                    <a:pt x="719" y="1255"/>
                    <a:pt x="718" y="1255"/>
                    <a:pt x="719" y="1254"/>
                  </a:cubicBezTo>
                  <a:cubicBezTo>
                    <a:pt x="720" y="1254"/>
                    <a:pt x="720" y="1254"/>
                    <a:pt x="720" y="1254"/>
                  </a:cubicBezTo>
                  <a:cubicBezTo>
                    <a:pt x="719" y="1255"/>
                    <a:pt x="719" y="1255"/>
                    <a:pt x="719" y="1255"/>
                  </a:cubicBezTo>
                  <a:cubicBezTo>
                    <a:pt x="719" y="1255"/>
                    <a:pt x="719" y="1255"/>
                    <a:pt x="718" y="1256"/>
                  </a:cubicBezTo>
                  <a:cubicBezTo>
                    <a:pt x="718" y="1256"/>
                    <a:pt x="718" y="1256"/>
                    <a:pt x="718" y="1256"/>
                  </a:cubicBezTo>
                  <a:cubicBezTo>
                    <a:pt x="718" y="1257"/>
                    <a:pt x="718" y="1257"/>
                    <a:pt x="718" y="1257"/>
                  </a:cubicBezTo>
                  <a:cubicBezTo>
                    <a:pt x="718" y="1256"/>
                    <a:pt x="718" y="1256"/>
                    <a:pt x="718" y="1256"/>
                  </a:cubicBezTo>
                  <a:cubicBezTo>
                    <a:pt x="719" y="1256"/>
                    <a:pt x="719" y="1256"/>
                    <a:pt x="720" y="1256"/>
                  </a:cubicBezTo>
                  <a:cubicBezTo>
                    <a:pt x="720" y="1257"/>
                    <a:pt x="720" y="1257"/>
                    <a:pt x="720" y="1257"/>
                  </a:cubicBezTo>
                  <a:cubicBezTo>
                    <a:pt x="717" y="1257"/>
                    <a:pt x="719" y="1257"/>
                    <a:pt x="716" y="1258"/>
                  </a:cubicBezTo>
                  <a:cubicBezTo>
                    <a:pt x="716" y="1258"/>
                    <a:pt x="716" y="1258"/>
                    <a:pt x="716" y="1258"/>
                  </a:cubicBezTo>
                  <a:cubicBezTo>
                    <a:pt x="716" y="1257"/>
                    <a:pt x="716" y="1257"/>
                    <a:pt x="716" y="1257"/>
                  </a:cubicBezTo>
                  <a:cubicBezTo>
                    <a:pt x="716" y="1257"/>
                    <a:pt x="716" y="1257"/>
                    <a:pt x="716" y="1257"/>
                  </a:cubicBezTo>
                  <a:cubicBezTo>
                    <a:pt x="716" y="1256"/>
                    <a:pt x="716" y="1256"/>
                    <a:pt x="716" y="1256"/>
                  </a:cubicBezTo>
                  <a:cubicBezTo>
                    <a:pt x="715" y="1257"/>
                    <a:pt x="715" y="1257"/>
                    <a:pt x="715" y="1257"/>
                  </a:cubicBezTo>
                  <a:cubicBezTo>
                    <a:pt x="715" y="1257"/>
                    <a:pt x="715" y="1257"/>
                    <a:pt x="715" y="1257"/>
                  </a:cubicBezTo>
                  <a:cubicBezTo>
                    <a:pt x="715" y="1257"/>
                    <a:pt x="715" y="1257"/>
                    <a:pt x="715" y="1257"/>
                  </a:cubicBezTo>
                  <a:cubicBezTo>
                    <a:pt x="715" y="1256"/>
                    <a:pt x="715" y="1256"/>
                    <a:pt x="715" y="1256"/>
                  </a:cubicBezTo>
                  <a:cubicBezTo>
                    <a:pt x="715" y="1256"/>
                    <a:pt x="715" y="1256"/>
                    <a:pt x="715" y="1256"/>
                  </a:cubicBezTo>
                  <a:cubicBezTo>
                    <a:pt x="715" y="1256"/>
                    <a:pt x="715" y="1256"/>
                    <a:pt x="715" y="1256"/>
                  </a:cubicBezTo>
                  <a:cubicBezTo>
                    <a:pt x="715" y="1256"/>
                    <a:pt x="715" y="1256"/>
                    <a:pt x="715" y="1256"/>
                  </a:cubicBezTo>
                  <a:cubicBezTo>
                    <a:pt x="713" y="1256"/>
                    <a:pt x="713" y="1256"/>
                    <a:pt x="713" y="1256"/>
                  </a:cubicBezTo>
                  <a:cubicBezTo>
                    <a:pt x="713" y="1256"/>
                    <a:pt x="713" y="1256"/>
                    <a:pt x="713" y="1256"/>
                  </a:cubicBezTo>
                  <a:cubicBezTo>
                    <a:pt x="712" y="1256"/>
                    <a:pt x="712" y="1256"/>
                    <a:pt x="712" y="1256"/>
                  </a:cubicBezTo>
                  <a:cubicBezTo>
                    <a:pt x="712" y="1256"/>
                    <a:pt x="712" y="1256"/>
                    <a:pt x="712" y="1256"/>
                  </a:cubicBezTo>
                  <a:cubicBezTo>
                    <a:pt x="712" y="1255"/>
                    <a:pt x="712" y="1255"/>
                    <a:pt x="712" y="1255"/>
                  </a:cubicBezTo>
                  <a:cubicBezTo>
                    <a:pt x="712" y="1255"/>
                    <a:pt x="712" y="1255"/>
                    <a:pt x="712" y="1255"/>
                  </a:cubicBezTo>
                  <a:cubicBezTo>
                    <a:pt x="712" y="1255"/>
                    <a:pt x="712" y="1255"/>
                    <a:pt x="712" y="1255"/>
                  </a:cubicBezTo>
                  <a:cubicBezTo>
                    <a:pt x="711" y="1255"/>
                    <a:pt x="711" y="1255"/>
                    <a:pt x="711" y="1255"/>
                  </a:cubicBezTo>
                  <a:cubicBezTo>
                    <a:pt x="710" y="1255"/>
                    <a:pt x="710" y="1255"/>
                    <a:pt x="710" y="1255"/>
                  </a:cubicBezTo>
                  <a:cubicBezTo>
                    <a:pt x="710" y="1256"/>
                    <a:pt x="710" y="1256"/>
                    <a:pt x="710" y="1256"/>
                  </a:cubicBezTo>
                  <a:cubicBezTo>
                    <a:pt x="709" y="1256"/>
                    <a:pt x="709" y="1256"/>
                    <a:pt x="709" y="1256"/>
                  </a:cubicBezTo>
                  <a:cubicBezTo>
                    <a:pt x="709" y="1256"/>
                    <a:pt x="701" y="1257"/>
                    <a:pt x="701" y="1257"/>
                  </a:cubicBezTo>
                  <a:cubicBezTo>
                    <a:pt x="700" y="1257"/>
                    <a:pt x="700" y="1257"/>
                    <a:pt x="700" y="1257"/>
                  </a:cubicBezTo>
                  <a:cubicBezTo>
                    <a:pt x="693" y="1258"/>
                    <a:pt x="695" y="1258"/>
                    <a:pt x="691" y="1261"/>
                  </a:cubicBezTo>
                  <a:cubicBezTo>
                    <a:pt x="691" y="1261"/>
                    <a:pt x="691" y="1261"/>
                    <a:pt x="691" y="1261"/>
                  </a:cubicBezTo>
                  <a:cubicBezTo>
                    <a:pt x="690" y="1261"/>
                    <a:pt x="690" y="1261"/>
                    <a:pt x="690" y="1261"/>
                  </a:cubicBezTo>
                  <a:cubicBezTo>
                    <a:pt x="690" y="1262"/>
                    <a:pt x="690" y="1262"/>
                    <a:pt x="690" y="1262"/>
                  </a:cubicBezTo>
                  <a:cubicBezTo>
                    <a:pt x="689" y="1262"/>
                    <a:pt x="689" y="1262"/>
                    <a:pt x="689" y="1262"/>
                  </a:cubicBezTo>
                  <a:cubicBezTo>
                    <a:pt x="689" y="1263"/>
                    <a:pt x="689" y="1263"/>
                    <a:pt x="689" y="1263"/>
                  </a:cubicBezTo>
                  <a:cubicBezTo>
                    <a:pt x="689" y="1264"/>
                    <a:pt x="688" y="1265"/>
                    <a:pt x="687" y="1266"/>
                  </a:cubicBezTo>
                  <a:cubicBezTo>
                    <a:pt x="687" y="1266"/>
                    <a:pt x="687" y="1266"/>
                    <a:pt x="687" y="1266"/>
                  </a:cubicBezTo>
                  <a:cubicBezTo>
                    <a:pt x="688" y="1267"/>
                    <a:pt x="688" y="1267"/>
                    <a:pt x="688" y="1267"/>
                  </a:cubicBezTo>
                  <a:cubicBezTo>
                    <a:pt x="689" y="1268"/>
                    <a:pt x="688" y="1267"/>
                    <a:pt x="690" y="1268"/>
                  </a:cubicBezTo>
                  <a:cubicBezTo>
                    <a:pt x="691" y="1268"/>
                    <a:pt x="691" y="1268"/>
                    <a:pt x="692" y="1268"/>
                  </a:cubicBezTo>
                  <a:cubicBezTo>
                    <a:pt x="692" y="1268"/>
                    <a:pt x="694" y="1267"/>
                    <a:pt x="695" y="1267"/>
                  </a:cubicBezTo>
                  <a:cubicBezTo>
                    <a:pt x="695" y="1267"/>
                    <a:pt x="695" y="1267"/>
                    <a:pt x="695" y="1267"/>
                  </a:cubicBezTo>
                  <a:cubicBezTo>
                    <a:pt x="695" y="1269"/>
                    <a:pt x="695" y="1269"/>
                    <a:pt x="695" y="1269"/>
                  </a:cubicBezTo>
                  <a:cubicBezTo>
                    <a:pt x="695" y="1270"/>
                    <a:pt x="695" y="1270"/>
                    <a:pt x="695" y="1270"/>
                  </a:cubicBezTo>
                  <a:cubicBezTo>
                    <a:pt x="695" y="1270"/>
                    <a:pt x="695" y="1270"/>
                    <a:pt x="695" y="1270"/>
                  </a:cubicBezTo>
                  <a:cubicBezTo>
                    <a:pt x="695" y="1270"/>
                    <a:pt x="695" y="1270"/>
                    <a:pt x="695" y="1270"/>
                  </a:cubicBezTo>
                  <a:cubicBezTo>
                    <a:pt x="695" y="1271"/>
                    <a:pt x="695" y="1271"/>
                    <a:pt x="695" y="1271"/>
                  </a:cubicBezTo>
                  <a:cubicBezTo>
                    <a:pt x="696" y="1271"/>
                    <a:pt x="696" y="1271"/>
                    <a:pt x="696" y="1271"/>
                  </a:cubicBezTo>
                  <a:cubicBezTo>
                    <a:pt x="696" y="1272"/>
                    <a:pt x="696" y="1272"/>
                    <a:pt x="696" y="1272"/>
                  </a:cubicBezTo>
                  <a:cubicBezTo>
                    <a:pt x="697" y="1272"/>
                    <a:pt x="697" y="1272"/>
                    <a:pt x="697" y="1272"/>
                  </a:cubicBezTo>
                  <a:cubicBezTo>
                    <a:pt x="696" y="1273"/>
                    <a:pt x="696" y="1273"/>
                    <a:pt x="696" y="1273"/>
                  </a:cubicBezTo>
                  <a:cubicBezTo>
                    <a:pt x="695" y="1273"/>
                    <a:pt x="695" y="1273"/>
                    <a:pt x="695" y="1273"/>
                  </a:cubicBezTo>
                  <a:cubicBezTo>
                    <a:pt x="694" y="1273"/>
                    <a:pt x="694" y="1273"/>
                    <a:pt x="694" y="1273"/>
                  </a:cubicBezTo>
                  <a:cubicBezTo>
                    <a:pt x="692" y="1272"/>
                    <a:pt x="691" y="1273"/>
                    <a:pt x="688" y="1273"/>
                  </a:cubicBezTo>
                  <a:cubicBezTo>
                    <a:pt x="688" y="1273"/>
                    <a:pt x="688" y="1273"/>
                    <a:pt x="688" y="1273"/>
                  </a:cubicBezTo>
                  <a:cubicBezTo>
                    <a:pt x="688" y="1273"/>
                    <a:pt x="683" y="1274"/>
                    <a:pt x="682" y="1275"/>
                  </a:cubicBezTo>
                  <a:cubicBezTo>
                    <a:pt x="680" y="1276"/>
                    <a:pt x="682" y="1275"/>
                    <a:pt x="680" y="1276"/>
                  </a:cubicBezTo>
                  <a:cubicBezTo>
                    <a:pt x="680" y="1276"/>
                    <a:pt x="680" y="1276"/>
                    <a:pt x="680" y="1276"/>
                  </a:cubicBezTo>
                  <a:cubicBezTo>
                    <a:pt x="679" y="1277"/>
                    <a:pt x="679" y="1277"/>
                    <a:pt x="679" y="1277"/>
                  </a:cubicBezTo>
                  <a:cubicBezTo>
                    <a:pt x="679" y="1277"/>
                    <a:pt x="679" y="1277"/>
                    <a:pt x="679" y="1277"/>
                  </a:cubicBezTo>
                  <a:cubicBezTo>
                    <a:pt x="680" y="1277"/>
                    <a:pt x="680" y="1277"/>
                    <a:pt x="680" y="1277"/>
                  </a:cubicBezTo>
                  <a:cubicBezTo>
                    <a:pt x="681" y="1277"/>
                    <a:pt x="682" y="1277"/>
                    <a:pt x="683" y="1278"/>
                  </a:cubicBezTo>
                  <a:cubicBezTo>
                    <a:pt x="684" y="1278"/>
                    <a:pt x="684" y="1278"/>
                    <a:pt x="684" y="1278"/>
                  </a:cubicBezTo>
                  <a:cubicBezTo>
                    <a:pt x="683" y="1278"/>
                    <a:pt x="683" y="1278"/>
                    <a:pt x="683" y="1278"/>
                  </a:cubicBezTo>
                  <a:cubicBezTo>
                    <a:pt x="682" y="1278"/>
                    <a:pt x="680" y="1278"/>
                    <a:pt x="679" y="1278"/>
                  </a:cubicBezTo>
                  <a:cubicBezTo>
                    <a:pt x="675" y="1277"/>
                    <a:pt x="674" y="1276"/>
                    <a:pt x="669" y="1277"/>
                  </a:cubicBezTo>
                  <a:cubicBezTo>
                    <a:pt x="666" y="1278"/>
                    <a:pt x="665" y="1280"/>
                    <a:pt x="664" y="1281"/>
                  </a:cubicBezTo>
                  <a:cubicBezTo>
                    <a:pt x="664" y="1282"/>
                    <a:pt x="664" y="1282"/>
                    <a:pt x="664" y="1282"/>
                  </a:cubicBezTo>
                  <a:cubicBezTo>
                    <a:pt x="663" y="1282"/>
                    <a:pt x="663" y="1282"/>
                    <a:pt x="663" y="1282"/>
                  </a:cubicBezTo>
                  <a:cubicBezTo>
                    <a:pt x="663" y="1282"/>
                    <a:pt x="663" y="1282"/>
                    <a:pt x="663" y="1282"/>
                  </a:cubicBezTo>
                  <a:cubicBezTo>
                    <a:pt x="664" y="1282"/>
                    <a:pt x="664" y="1282"/>
                    <a:pt x="664" y="1282"/>
                  </a:cubicBezTo>
                  <a:cubicBezTo>
                    <a:pt x="663" y="1282"/>
                    <a:pt x="663" y="1282"/>
                    <a:pt x="663" y="1282"/>
                  </a:cubicBezTo>
                  <a:cubicBezTo>
                    <a:pt x="663" y="1282"/>
                    <a:pt x="663" y="1282"/>
                    <a:pt x="663" y="1282"/>
                  </a:cubicBezTo>
                  <a:cubicBezTo>
                    <a:pt x="663" y="1282"/>
                    <a:pt x="663" y="1282"/>
                    <a:pt x="663" y="1282"/>
                  </a:cubicBezTo>
                  <a:cubicBezTo>
                    <a:pt x="660" y="1283"/>
                    <a:pt x="658" y="1284"/>
                    <a:pt x="657" y="1285"/>
                  </a:cubicBezTo>
                  <a:cubicBezTo>
                    <a:pt x="657" y="1286"/>
                    <a:pt x="657" y="1286"/>
                    <a:pt x="657" y="1286"/>
                  </a:cubicBezTo>
                  <a:cubicBezTo>
                    <a:pt x="656" y="1287"/>
                    <a:pt x="656" y="1287"/>
                    <a:pt x="656" y="1287"/>
                  </a:cubicBezTo>
                  <a:cubicBezTo>
                    <a:pt x="656" y="1287"/>
                    <a:pt x="656" y="1287"/>
                    <a:pt x="656" y="1287"/>
                  </a:cubicBezTo>
                  <a:cubicBezTo>
                    <a:pt x="656" y="1286"/>
                    <a:pt x="656" y="1286"/>
                    <a:pt x="656" y="1286"/>
                  </a:cubicBezTo>
                  <a:cubicBezTo>
                    <a:pt x="655" y="1286"/>
                    <a:pt x="655" y="1286"/>
                    <a:pt x="655" y="1286"/>
                  </a:cubicBezTo>
                  <a:cubicBezTo>
                    <a:pt x="655" y="1286"/>
                    <a:pt x="655" y="1286"/>
                    <a:pt x="655" y="1286"/>
                  </a:cubicBezTo>
                  <a:cubicBezTo>
                    <a:pt x="654" y="1286"/>
                    <a:pt x="654" y="1286"/>
                    <a:pt x="654" y="1286"/>
                  </a:cubicBezTo>
                  <a:cubicBezTo>
                    <a:pt x="653" y="1286"/>
                    <a:pt x="653" y="1286"/>
                    <a:pt x="653" y="1286"/>
                  </a:cubicBezTo>
                  <a:cubicBezTo>
                    <a:pt x="652" y="1286"/>
                    <a:pt x="652" y="1286"/>
                    <a:pt x="652" y="1286"/>
                  </a:cubicBezTo>
                  <a:cubicBezTo>
                    <a:pt x="651" y="1286"/>
                    <a:pt x="650" y="1286"/>
                    <a:pt x="650" y="1285"/>
                  </a:cubicBezTo>
                  <a:cubicBezTo>
                    <a:pt x="649" y="1284"/>
                    <a:pt x="650" y="1283"/>
                    <a:pt x="650" y="1282"/>
                  </a:cubicBezTo>
                  <a:cubicBezTo>
                    <a:pt x="650" y="1282"/>
                    <a:pt x="650" y="1282"/>
                    <a:pt x="650" y="1282"/>
                  </a:cubicBezTo>
                  <a:cubicBezTo>
                    <a:pt x="650" y="1282"/>
                    <a:pt x="650" y="1282"/>
                    <a:pt x="650" y="1282"/>
                  </a:cubicBezTo>
                  <a:cubicBezTo>
                    <a:pt x="651" y="1281"/>
                    <a:pt x="651" y="1281"/>
                    <a:pt x="652" y="1280"/>
                  </a:cubicBezTo>
                  <a:cubicBezTo>
                    <a:pt x="654" y="1278"/>
                    <a:pt x="653" y="1279"/>
                    <a:pt x="656" y="1277"/>
                  </a:cubicBezTo>
                  <a:cubicBezTo>
                    <a:pt x="657" y="1275"/>
                    <a:pt x="656" y="1276"/>
                    <a:pt x="657" y="1271"/>
                  </a:cubicBezTo>
                  <a:cubicBezTo>
                    <a:pt x="660" y="1270"/>
                    <a:pt x="660" y="1270"/>
                    <a:pt x="661" y="1269"/>
                  </a:cubicBezTo>
                  <a:cubicBezTo>
                    <a:pt x="662" y="1268"/>
                    <a:pt x="662" y="1268"/>
                    <a:pt x="662" y="1268"/>
                  </a:cubicBezTo>
                  <a:cubicBezTo>
                    <a:pt x="664" y="1267"/>
                    <a:pt x="664" y="1267"/>
                    <a:pt x="664" y="1266"/>
                  </a:cubicBezTo>
                  <a:cubicBezTo>
                    <a:pt x="666" y="1264"/>
                    <a:pt x="665" y="1257"/>
                    <a:pt x="665" y="1255"/>
                  </a:cubicBezTo>
                  <a:cubicBezTo>
                    <a:pt x="665" y="1254"/>
                    <a:pt x="665" y="1254"/>
                    <a:pt x="665" y="1254"/>
                  </a:cubicBezTo>
                  <a:cubicBezTo>
                    <a:pt x="667" y="1251"/>
                    <a:pt x="666" y="1252"/>
                    <a:pt x="667" y="1250"/>
                  </a:cubicBezTo>
                  <a:cubicBezTo>
                    <a:pt x="668" y="1249"/>
                    <a:pt x="667" y="1250"/>
                    <a:pt x="668" y="1249"/>
                  </a:cubicBezTo>
                  <a:cubicBezTo>
                    <a:pt x="668" y="1249"/>
                    <a:pt x="668" y="1249"/>
                    <a:pt x="668" y="1249"/>
                  </a:cubicBezTo>
                  <a:cubicBezTo>
                    <a:pt x="669" y="1248"/>
                    <a:pt x="669" y="1248"/>
                    <a:pt x="669" y="1248"/>
                  </a:cubicBezTo>
                  <a:cubicBezTo>
                    <a:pt x="669" y="1247"/>
                    <a:pt x="669" y="1247"/>
                    <a:pt x="670" y="1246"/>
                  </a:cubicBezTo>
                  <a:cubicBezTo>
                    <a:pt x="670" y="1246"/>
                    <a:pt x="670" y="1246"/>
                    <a:pt x="670" y="1246"/>
                  </a:cubicBezTo>
                  <a:cubicBezTo>
                    <a:pt x="670" y="1244"/>
                    <a:pt x="670" y="1245"/>
                    <a:pt x="670" y="1243"/>
                  </a:cubicBezTo>
                  <a:cubicBezTo>
                    <a:pt x="670" y="1243"/>
                    <a:pt x="670" y="1243"/>
                    <a:pt x="670" y="1243"/>
                  </a:cubicBezTo>
                  <a:cubicBezTo>
                    <a:pt x="669" y="1242"/>
                    <a:pt x="669" y="1242"/>
                    <a:pt x="669" y="1242"/>
                  </a:cubicBezTo>
                  <a:cubicBezTo>
                    <a:pt x="669" y="1241"/>
                    <a:pt x="669" y="1241"/>
                    <a:pt x="669" y="1241"/>
                  </a:cubicBezTo>
                  <a:cubicBezTo>
                    <a:pt x="669" y="1240"/>
                    <a:pt x="669" y="1240"/>
                    <a:pt x="669" y="1240"/>
                  </a:cubicBezTo>
                  <a:cubicBezTo>
                    <a:pt x="669" y="1240"/>
                    <a:pt x="669" y="1240"/>
                    <a:pt x="669" y="1240"/>
                  </a:cubicBezTo>
                  <a:cubicBezTo>
                    <a:pt x="669" y="1240"/>
                    <a:pt x="669" y="1240"/>
                    <a:pt x="669" y="1240"/>
                  </a:cubicBezTo>
                  <a:cubicBezTo>
                    <a:pt x="668" y="1240"/>
                    <a:pt x="668" y="1240"/>
                    <a:pt x="668" y="1240"/>
                  </a:cubicBezTo>
                  <a:cubicBezTo>
                    <a:pt x="668" y="1238"/>
                    <a:pt x="668" y="1239"/>
                    <a:pt x="667" y="1238"/>
                  </a:cubicBezTo>
                  <a:cubicBezTo>
                    <a:pt x="667" y="1238"/>
                    <a:pt x="667" y="1238"/>
                    <a:pt x="667" y="1238"/>
                  </a:cubicBezTo>
                  <a:cubicBezTo>
                    <a:pt x="667" y="1237"/>
                    <a:pt x="667" y="1237"/>
                    <a:pt x="667" y="1237"/>
                  </a:cubicBezTo>
                  <a:cubicBezTo>
                    <a:pt x="666" y="1237"/>
                    <a:pt x="666" y="1237"/>
                    <a:pt x="666" y="1237"/>
                  </a:cubicBezTo>
                  <a:cubicBezTo>
                    <a:pt x="666" y="1237"/>
                    <a:pt x="666" y="1237"/>
                    <a:pt x="666" y="1237"/>
                  </a:cubicBezTo>
                  <a:cubicBezTo>
                    <a:pt x="665" y="1236"/>
                    <a:pt x="665" y="1236"/>
                    <a:pt x="665" y="1236"/>
                  </a:cubicBezTo>
                  <a:cubicBezTo>
                    <a:pt x="665" y="1236"/>
                    <a:pt x="665" y="1236"/>
                    <a:pt x="665" y="1236"/>
                  </a:cubicBezTo>
                  <a:cubicBezTo>
                    <a:pt x="667" y="1236"/>
                    <a:pt x="668" y="1236"/>
                    <a:pt x="670" y="1236"/>
                  </a:cubicBezTo>
                  <a:cubicBezTo>
                    <a:pt x="670" y="1236"/>
                    <a:pt x="670" y="1236"/>
                    <a:pt x="670" y="1236"/>
                  </a:cubicBezTo>
                  <a:cubicBezTo>
                    <a:pt x="670" y="1237"/>
                    <a:pt x="670" y="1237"/>
                    <a:pt x="670" y="1237"/>
                  </a:cubicBezTo>
                  <a:cubicBezTo>
                    <a:pt x="670" y="1238"/>
                    <a:pt x="670" y="1238"/>
                    <a:pt x="670" y="1238"/>
                  </a:cubicBezTo>
                  <a:cubicBezTo>
                    <a:pt x="670" y="1238"/>
                    <a:pt x="670" y="1238"/>
                    <a:pt x="670" y="1238"/>
                  </a:cubicBezTo>
                  <a:cubicBezTo>
                    <a:pt x="670" y="1239"/>
                    <a:pt x="670" y="1239"/>
                    <a:pt x="670" y="1240"/>
                  </a:cubicBezTo>
                  <a:cubicBezTo>
                    <a:pt x="671" y="1240"/>
                    <a:pt x="671" y="1240"/>
                    <a:pt x="671" y="1240"/>
                  </a:cubicBezTo>
                  <a:cubicBezTo>
                    <a:pt x="671" y="1240"/>
                    <a:pt x="671" y="1240"/>
                    <a:pt x="671" y="1240"/>
                  </a:cubicBezTo>
                  <a:cubicBezTo>
                    <a:pt x="672" y="1240"/>
                    <a:pt x="672" y="1240"/>
                    <a:pt x="672" y="1240"/>
                  </a:cubicBezTo>
                  <a:cubicBezTo>
                    <a:pt x="672" y="1241"/>
                    <a:pt x="672" y="1241"/>
                    <a:pt x="672" y="1241"/>
                  </a:cubicBezTo>
                  <a:cubicBezTo>
                    <a:pt x="672" y="1241"/>
                    <a:pt x="672" y="1241"/>
                    <a:pt x="672" y="1241"/>
                  </a:cubicBezTo>
                  <a:cubicBezTo>
                    <a:pt x="672" y="1241"/>
                    <a:pt x="672" y="1241"/>
                    <a:pt x="672" y="1241"/>
                  </a:cubicBezTo>
                  <a:cubicBezTo>
                    <a:pt x="672" y="1241"/>
                    <a:pt x="672" y="1241"/>
                    <a:pt x="672" y="1241"/>
                  </a:cubicBezTo>
                  <a:cubicBezTo>
                    <a:pt x="673" y="1241"/>
                    <a:pt x="673" y="1241"/>
                    <a:pt x="673" y="1241"/>
                  </a:cubicBezTo>
                  <a:cubicBezTo>
                    <a:pt x="673" y="1241"/>
                    <a:pt x="673" y="1241"/>
                    <a:pt x="673" y="1241"/>
                  </a:cubicBezTo>
                  <a:cubicBezTo>
                    <a:pt x="674" y="1240"/>
                    <a:pt x="674" y="1240"/>
                    <a:pt x="674" y="1240"/>
                  </a:cubicBezTo>
                  <a:cubicBezTo>
                    <a:pt x="674" y="1241"/>
                    <a:pt x="674" y="1241"/>
                    <a:pt x="674" y="1241"/>
                  </a:cubicBezTo>
                  <a:cubicBezTo>
                    <a:pt x="673" y="1241"/>
                    <a:pt x="673" y="1241"/>
                    <a:pt x="673" y="1241"/>
                  </a:cubicBezTo>
                  <a:cubicBezTo>
                    <a:pt x="673" y="1241"/>
                    <a:pt x="673" y="1241"/>
                    <a:pt x="673" y="1241"/>
                  </a:cubicBezTo>
                  <a:cubicBezTo>
                    <a:pt x="673" y="1242"/>
                    <a:pt x="673" y="1242"/>
                    <a:pt x="673" y="1242"/>
                  </a:cubicBezTo>
                  <a:cubicBezTo>
                    <a:pt x="673" y="1242"/>
                    <a:pt x="673" y="1242"/>
                    <a:pt x="672" y="1243"/>
                  </a:cubicBezTo>
                  <a:cubicBezTo>
                    <a:pt x="672" y="1244"/>
                    <a:pt x="672" y="1244"/>
                    <a:pt x="672" y="1244"/>
                  </a:cubicBezTo>
                  <a:cubicBezTo>
                    <a:pt x="672" y="1244"/>
                    <a:pt x="672" y="1244"/>
                    <a:pt x="672" y="1244"/>
                  </a:cubicBezTo>
                  <a:cubicBezTo>
                    <a:pt x="673" y="1243"/>
                    <a:pt x="673" y="1243"/>
                    <a:pt x="673" y="1243"/>
                  </a:cubicBezTo>
                  <a:cubicBezTo>
                    <a:pt x="674" y="1243"/>
                    <a:pt x="674" y="1243"/>
                    <a:pt x="674" y="1243"/>
                  </a:cubicBezTo>
                  <a:cubicBezTo>
                    <a:pt x="674" y="1243"/>
                    <a:pt x="674" y="1243"/>
                    <a:pt x="674" y="1243"/>
                  </a:cubicBezTo>
                  <a:cubicBezTo>
                    <a:pt x="674" y="1243"/>
                    <a:pt x="674" y="1243"/>
                    <a:pt x="674" y="1243"/>
                  </a:cubicBezTo>
                  <a:cubicBezTo>
                    <a:pt x="675" y="1244"/>
                    <a:pt x="675" y="1244"/>
                    <a:pt x="675" y="1244"/>
                  </a:cubicBezTo>
                  <a:cubicBezTo>
                    <a:pt x="674" y="1245"/>
                    <a:pt x="674" y="1244"/>
                    <a:pt x="674" y="1246"/>
                  </a:cubicBezTo>
                  <a:cubicBezTo>
                    <a:pt x="674" y="1246"/>
                    <a:pt x="674" y="1246"/>
                    <a:pt x="674" y="1246"/>
                  </a:cubicBezTo>
                  <a:cubicBezTo>
                    <a:pt x="675" y="1245"/>
                    <a:pt x="675" y="1245"/>
                    <a:pt x="676" y="1245"/>
                  </a:cubicBezTo>
                  <a:cubicBezTo>
                    <a:pt x="677" y="1244"/>
                    <a:pt x="677" y="1244"/>
                    <a:pt x="677" y="1244"/>
                  </a:cubicBezTo>
                  <a:cubicBezTo>
                    <a:pt x="677" y="1244"/>
                    <a:pt x="677" y="1244"/>
                    <a:pt x="677" y="1244"/>
                  </a:cubicBezTo>
                  <a:cubicBezTo>
                    <a:pt x="678" y="1246"/>
                    <a:pt x="678" y="1246"/>
                    <a:pt x="678" y="1246"/>
                  </a:cubicBezTo>
                  <a:cubicBezTo>
                    <a:pt x="681" y="1248"/>
                    <a:pt x="682" y="1248"/>
                    <a:pt x="684" y="1248"/>
                  </a:cubicBezTo>
                  <a:cubicBezTo>
                    <a:pt x="684" y="1248"/>
                    <a:pt x="684" y="1248"/>
                    <a:pt x="684" y="1248"/>
                  </a:cubicBezTo>
                  <a:cubicBezTo>
                    <a:pt x="684" y="1247"/>
                    <a:pt x="684" y="1247"/>
                    <a:pt x="684" y="1247"/>
                  </a:cubicBezTo>
                  <a:cubicBezTo>
                    <a:pt x="685" y="1245"/>
                    <a:pt x="685" y="1245"/>
                    <a:pt x="685" y="1245"/>
                  </a:cubicBezTo>
                  <a:cubicBezTo>
                    <a:pt x="684" y="1245"/>
                    <a:pt x="684" y="1245"/>
                    <a:pt x="684" y="1245"/>
                  </a:cubicBezTo>
                  <a:cubicBezTo>
                    <a:pt x="684" y="1244"/>
                    <a:pt x="684" y="1244"/>
                    <a:pt x="684" y="1244"/>
                  </a:cubicBezTo>
                  <a:cubicBezTo>
                    <a:pt x="683" y="1244"/>
                    <a:pt x="683" y="1244"/>
                    <a:pt x="683" y="1244"/>
                  </a:cubicBezTo>
                  <a:cubicBezTo>
                    <a:pt x="683" y="1243"/>
                    <a:pt x="683" y="1243"/>
                    <a:pt x="683" y="1243"/>
                  </a:cubicBezTo>
                  <a:cubicBezTo>
                    <a:pt x="684" y="1243"/>
                    <a:pt x="684" y="1243"/>
                    <a:pt x="684" y="1243"/>
                  </a:cubicBezTo>
                  <a:cubicBezTo>
                    <a:pt x="685" y="1242"/>
                    <a:pt x="685" y="1242"/>
                    <a:pt x="685" y="1242"/>
                  </a:cubicBezTo>
                  <a:cubicBezTo>
                    <a:pt x="685" y="1242"/>
                    <a:pt x="685" y="1242"/>
                    <a:pt x="685" y="1242"/>
                  </a:cubicBezTo>
                  <a:cubicBezTo>
                    <a:pt x="685" y="1242"/>
                    <a:pt x="685" y="1242"/>
                    <a:pt x="685" y="1242"/>
                  </a:cubicBezTo>
                  <a:cubicBezTo>
                    <a:pt x="685" y="1243"/>
                    <a:pt x="685" y="1243"/>
                    <a:pt x="685" y="1243"/>
                  </a:cubicBezTo>
                  <a:cubicBezTo>
                    <a:pt x="685" y="1243"/>
                    <a:pt x="685" y="1243"/>
                    <a:pt x="685" y="1243"/>
                  </a:cubicBezTo>
                  <a:cubicBezTo>
                    <a:pt x="686" y="1243"/>
                    <a:pt x="686" y="1243"/>
                    <a:pt x="686" y="1243"/>
                  </a:cubicBezTo>
                  <a:cubicBezTo>
                    <a:pt x="686" y="1243"/>
                    <a:pt x="686" y="1243"/>
                    <a:pt x="686" y="1244"/>
                  </a:cubicBezTo>
                  <a:cubicBezTo>
                    <a:pt x="688" y="1244"/>
                    <a:pt x="688" y="1244"/>
                    <a:pt x="688" y="1244"/>
                  </a:cubicBezTo>
                  <a:cubicBezTo>
                    <a:pt x="688" y="1244"/>
                    <a:pt x="688" y="1244"/>
                    <a:pt x="688" y="1244"/>
                  </a:cubicBezTo>
                  <a:cubicBezTo>
                    <a:pt x="688" y="1243"/>
                    <a:pt x="688" y="1243"/>
                    <a:pt x="688" y="1243"/>
                  </a:cubicBezTo>
                  <a:cubicBezTo>
                    <a:pt x="688" y="1243"/>
                    <a:pt x="688" y="1243"/>
                    <a:pt x="688" y="1243"/>
                  </a:cubicBezTo>
                  <a:cubicBezTo>
                    <a:pt x="688" y="1242"/>
                    <a:pt x="688" y="1242"/>
                    <a:pt x="688" y="1242"/>
                  </a:cubicBezTo>
                  <a:cubicBezTo>
                    <a:pt x="688" y="1242"/>
                    <a:pt x="688" y="1242"/>
                    <a:pt x="688" y="1242"/>
                  </a:cubicBezTo>
                  <a:cubicBezTo>
                    <a:pt x="687" y="1242"/>
                    <a:pt x="687" y="1242"/>
                    <a:pt x="687" y="1242"/>
                  </a:cubicBezTo>
                  <a:cubicBezTo>
                    <a:pt x="687" y="1243"/>
                    <a:pt x="687" y="1243"/>
                    <a:pt x="687" y="1243"/>
                  </a:cubicBezTo>
                  <a:cubicBezTo>
                    <a:pt x="687" y="1243"/>
                    <a:pt x="687" y="1243"/>
                    <a:pt x="687" y="1243"/>
                  </a:cubicBezTo>
                  <a:cubicBezTo>
                    <a:pt x="687" y="1243"/>
                    <a:pt x="687" y="1243"/>
                    <a:pt x="687" y="1243"/>
                  </a:cubicBezTo>
                  <a:cubicBezTo>
                    <a:pt x="687" y="1242"/>
                    <a:pt x="687" y="1242"/>
                    <a:pt x="686" y="1241"/>
                  </a:cubicBezTo>
                  <a:cubicBezTo>
                    <a:pt x="686" y="1241"/>
                    <a:pt x="686" y="1241"/>
                    <a:pt x="686" y="1241"/>
                  </a:cubicBezTo>
                  <a:cubicBezTo>
                    <a:pt x="685" y="1240"/>
                    <a:pt x="685" y="1240"/>
                    <a:pt x="685" y="1240"/>
                  </a:cubicBezTo>
                  <a:cubicBezTo>
                    <a:pt x="685" y="1240"/>
                    <a:pt x="685" y="1240"/>
                    <a:pt x="685" y="1240"/>
                  </a:cubicBezTo>
                  <a:cubicBezTo>
                    <a:pt x="685" y="1240"/>
                    <a:pt x="685" y="1240"/>
                    <a:pt x="685" y="1240"/>
                  </a:cubicBezTo>
                  <a:cubicBezTo>
                    <a:pt x="685" y="1240"/>
                    <a:pt x="685" y="1240"/>
                    <a:pt x="685" y="1240"/>
                  </a:cubicBezTo>
                  <a:cubicBezTo>
                    <a:pt x="684" y="1239"/>
                    <a:pt x="684" y="1239"/>
                    <a:pt x="684" y="1239"/>
                  </a:cubicBezTo>
                  <a:cubicBezTo>
                    <a:pt x="684" y="1238"/>
                    <a:pt x="684" y="1238"/>
                    <a:pt x="684" y="1238"/>
                  </a:cubicBezTo>
                  <a:cubicBezTo>
                    <a:pt x="684" y="1238"/>
                    <a:pt x="684" y="1238"/>
                    <a:pt x="684" y="1238"/>
                  </a:cubicBezTo>
                  <a:cubicBezTo>
                    <a:pt x="684" y="1238"/>
                    <a:pt x="684" y="1238"/>
                    <a:pt x="684" y="1238"/>
                  </a:cubicBezTo>
                  <a:cubicBezTo>
                    <a:pt x="684" y="1238"/>
                    <a:pt x="684" y="1238"/>
                    <a:pt x="684" y="1238"/>
                  </a:cubicBezTo>
                  <a:cubicBezTo>
                    <a:pt x="684" y="1237"/>
                    <a:pt x="684" y="1237"/>
                    <a:pt x="684" y="1237"/>
                  </a:cubicBezTo>
                  <a:cubicBezTo>
                    <a:pt x="684" y="1237"/>
                    <a:pt x="684" y="1237"/>
                    <a:pt x="684" y="1237"/>
                  </a:cubicBezTo>
                  <a:cubicBezTo>
                    <a:pt x="684" y="1237"/>
                    <a:pt x="684" y="1237"/>
                    <a:pt x="684" y="1237"/>
                  </a:cubicBezTo>
                  <a:cubicBezTo>
                    <a:pt x="683" y="1237"/>
                    <a:pt x="683" y="1237"/>
                    <a:pt x="683" y="1237"/>
                  </a:cubicBezTo>
                  <a:cubicBezTo>
                    <a:pt x="683" y="1237"/>
                    <a:pt x="683" y="1237"/>
                    <a:pt x="683" y="1237"/>
                  </a:cubicBezTo>
                  <a:cubicBezTo>
                    <a:pt x="683" y="1236"/>
                    <a:pt x="683" y="1236"/>
                    <a:pt x="683" y="1236"/>
                  </a:cubicBezTo>
                  <a:cubicBezTo>
                    <a:pt x="683" y="1236"/>
                    <a:pt x="683" y="1236"/>
                    <a:pt x="683" y="1236"/>
                  </a:cubicBezTo>
                  <a:cubicBezTo>
                    <a:pt x="684" y="1235"/>
                    <a:pt x="684" y="1235"/>
                    <a:pt x="684" y="1235"/>
                  </a:cubicBezTo>
                  <a:cubicBezTo>
                    <a:pt x="684" y="1235"/>
                    <a:pt x="684" y="1235"/>
                    <a:pt x="684" y="1235"/>
                  </a:cubicBezTo>
                  <a:cubicBezTo>
                    <a:pt x="684" y="1234"/>
                    <a:pt x="684" y="1234"/>
                    <a:pt x="684" y="1234"/>
                  </a:cubicBezTo>
                  <a:cubicBezTo>
                    <a:pt x="683" y="1234"/>
                    <a:pt x="683" y="1234"/>
                    <a:pt x="683" y="1234"/>
                  </a:cubicBezTo>
                  <a:cubicBezTo>
                    <a:pt x="683" y="1234"/>
                    <a:pt x="683" y="1234"/>
                    <a:pt x="683" y="1234"/>
                  </a:cubicBezTo>
                  <a:cubicBezTo>
                    <a:pt x="682" y="1234"/>
                    <a:pt x="682" y="1234"/>
                    <a:pt x="682" y="1234"/>
                  </a:cubicBezTo>
                  <a:cubicBezTo>
                    <a:pt x="683" y="1234"/>
                    <a:pt x="683" y="1234"/>
                    <a:pt x="683" y="1234"/>
                  </a:cubicBezTo>
                  <a:cubicBezTo>
                    <a:pt x="683" y="1235"/>
                    <a:pt x="683" y="1235"/>
                    <a:pt x="683" y="1235"/>
                  </a:cubicBezTo>
                  <a:cubicBezTo>
                    <a:pt x="681" y="1234"/>
                    <a:pt x="681" y="1234"/>
                    <a:pt x="681" y="1234"/>
                  </a:cubicBezTo>
                  <a:cubicBezTo>
                    <a:pt x="681" y="1234"/>
                    <a:pt x="681" y="1234"/>
                    <a:pt x="681" y="1234"/>
                  </a:cubicBezTo>
                  <a:cubicBezTo>
                    <a:pt x="681" y="1234"/>
                    <a:pt x="681" y="1234"/>
                    <a:pt x="681" y="1234"/>
                  </a:cubicBezTo>
                  <a:cubicBezTo>
                    <a:pt x="680" y="1233"/>
                    <a:pt x="680" y="1233"/>
                    <a:pt x="680" y="1233"/>
                  </a:cubicBezTo>
                  <a:cubicBezTo>
                    <a:pt x="680" y="1232"/>
                    <a:pt x="680" y="1232"/>
                    <a:pt x="680" y="1231"/>
                  </a:cubicBezTo>
                  <a:cubicBezTo>
                    <a:pt x="680" y="1230"/>
                    <a:pt x="680" y="1230"/>
                    <a:pt x="680" y="1230"/>
                  </a:cubicBezTo>
                  <a:cubicBezTo>
                    <a:pt x="680" y="1230"/>
                    <a:pt x="680" y="1230"/>
                    <a:pt x="680" y="1230"/>
                  </a:cubicBezTo>
                  <a:cubicBezTo>
                    <a:pt x="680" y="1230"/>
                    <a:pt x="680" y="1230"/>
                    <a:pt x="680" y="1230"/>
                  </a:cubicBezTo>
                  <a:cubicBezTo>
                    <a:pt x="680" y="1231"/>
                    <a:pt x="680" y="1231"/>
                    <a:pt x="680" y="1231"/>
                  </a:cubicBezTo>
                  <a:cubicBezTo>
                    <a:pt x="679" y="1231"/>
                    <a:pt x="679" y="1231"/>
                    <a:pt x="679" y="1231"/>
                  </a:cubicBezTo>
                  <a:cubicBezTo>
                    <a:pt x="679" y="1231"/>
                    <a:pt x="679" y="1231"/>
                    <a:pt x="679" y="1231"/>
                  </a:cubicBezTo>
                  <a:cubicBezTo>
                    <a:pt x="679" y="1230"/>
                    <a:pt x="679" y="1230"/>
                    <a:pt x="679" y="1230"/>
                  </a:cubicBezTo>
                  <a:cubicBezTo>
                    <a:pt x="678" y="1230"/>
                    <a:pt x="678" y="1230"/>
                    <a:pt x="678" y="1229"/>
                  </a:cubicBezTo>
                  <a:cubicBezTo>
                    <a:pt x="678" y="1229"/>
                    <a:pt x="677" y="1229"/>
                    <a:pt x="677" y="1228"/>
                  </a:cubicBezTo>
                  <a:cubicBezTo>
                    <a:pt x="677" y="1228"/>
                    <a:pt x="677" y="1228"/>
                    <a:pt x="677" y="1228"/>
                  </a:cubicBezTo>
                  <a:cubicBezTo>
                    <a:pt x="677" y="1227"/>
                    <a:pt x="677" y="1227"/>
                    <a:pt x="677" y="1227"/>
                  </a:cubicBezTo>
                  <a:cubicBezTo>
                    <a:pt x="677" y="1227"/>
                    <a:pt x="677" y="1227"/>
                    <a:pt x="677" y="1227"/>
                  </a:cubicBezTo>
                  <a:cubicBezTo>
                    <a:pt x="676" y="1226"/>
                    <a:pt x="676" y="1226"/>
                    <a:pt x="676" y="1226"/>
                  </a:cubicBezTo>
                  <a:cubicBezTo>
                    <a:pt x="676" y="1225"/>
                    <a:pt x="676" y="1226"/>
                    <a:pt x="675" y="1225"/>
                  </a:cubicBezTo>
                  <a:cubicBezTo>
                    <a:pt x="675" y="1225"/>
                    <a:pt x="675" y="1225"/>
                    <a:pt x="675" y="1225"/>
                  </a:cubicBezTo>
                  <a:cubicBezTo>
                    <a:pt x="673" y="1225"/>
                    <a:pt x="674" y="1225"/>
                    <a:pt x="672" y="1225"/>
                  </a:cubicBezTo>
                  <a:cubicBezTo>
                    <a:pt x="671" y="1225"/>
                    <a:pt x="671" y="1225"/>
                    <a:pt x="671" y="1225"/>
                  </a:cubicBezTo>
                  <a:cubicBezTo>
                    <a:pt x="672" y="1224"/>
                    <a:pt x="672" y="1224"/>
                    <a:pt x="671" y="1224"/>
                  </a:cubicBezTo>
                  <a:cubicBezTo>
                    <a:pt x="671" y="1224"/>
                    <a:pt x="671" y="1224"/>
                    <a:pt x="671" y="1224"/>
                  </a:cubicBezTo>
                  <a:cubicBezTo>
                    <a:pt x="671" y="1224"/>
                    <a:pt x="671" y="1224"/>
                    <a:pt x="671" y="1224"/>
                  </a:cubicBezTo>
                  <a:cubicBezTo>
                    <a:pt x="671" y="1224"/>
                    <a:pt x="671" y="1224"/>
                    <a:pt x="671" y="1224"/>
                  </a:cubicBezTo>
                  <a:cubicBezTo>
                    <a:pt x="671" y="1224"/>
                    <a:pt x="671" y="1224"/>
                    <a:pt x="671" y="1224"/>
                  </a:cubicBezTo>
                  <a:cubicBezTo>
                    <a:pt x="669" y="1224"/>
                    <a:pt x="669" y="1224"/>
                    <a:pt x="668" y="1224"/>
                  </a:cubicBezTo>
                  <a:cubicBezTo>
                    <a:pt x="667" y="1225"/>
                    <a:pt x="667" y="1225"/>
                    <a:pt x="667" y="1225"/>
                  </a:cubicBezTo>
                  <a:cubicBezTo>
                    <a:pt x="666" y="1224"/>
                    <a:pt x="666" y="1224"/>
                    <a:pt x="666" y="1224"/>
                  </a:cubicBezTo>
                  <a:cubicBezTo>
                    <a:pt x="667" y="1224"/>
                    <a:pt x="667" y="1224"/>
                    <a:pt x="667" y="1224"/>
                  </a:cubicBezTo>
                  <a:cubicBezTo>
                    <a:pt x="667" y="1224"/>
                    <a:pt x="667" y="1224"/>
                    <a:pt x="667" y="1224"/>
                  </a:cubicBezTo>
                  <a:cubicBezTo>
                    <a:pt x="666" y="1224"/>
                    <a:pt x="666" y="1224"/>
                    <a:pt x="666" y="1224"/>
                  </a:cubicBezTo>
                  <a:cubicBezTo>
                    <a:pt x="666" y="1224"/>
                    <a:pt x="666" y="1224"/>
                    <a:pt x="666" y="1223"/>
                  </a:cubicBezTo>
                  <a:cubicBezTo>
                    <a:pt x="667" y="1223"/>
                    <a:pt x="667" y="1223"/>
                    <a:pt x="667" y="1223"/>
                  </a:cubicBezTo>
                  <a:cubicBezTo>
                    <a:pt x="667" y="1223"/>
                    <a:pt x="667" y="1223"/>
                    <a:pt x="667" y="1223"/>
                  </a:cubicBezTo>
                  <a:cubicBezTo>
                    <a:pt x="666" y="1222"/>
                    <a:pt x="666" y="1222"/>
                    <a:pt x="666" y="1222"/>
                  </a:cubicBezTo>
                  <a:cubicBezTo>
                    <a:pt x="666" y="1222"/>
                    <a:pt x="666" y="1222"/>
                    <a:pt x="666" y="1222"/>
                  </a:cubicBezTo>
                  <a:cubicBezTo>
                    <a:pt x="666" y="1223"/>
                    <a:pt x="666" y="1223"/>
                    <a:pt x="666" y="1223"/>
                  </a:cubicBezTo>
                  <a:cubicBezTo>
                    <a:pt x="666" y="1223"/>
                    <a:pt x="666" y="1223"/>
                    <a:pt x="666" y="1223"/>
                  </a:cubicBezTo>
                  <a:cubicBezTo>
                    <a:pt x="665" y="1223"/>
                    <a:pt x="665" y="1223"/>
                    <a:pt x="665" y="1223"/>
                  </a:cubicBezTo>
                  <a:cubicBezTo>
                    <a:pt x="665" y="1223"/>
                    <a:pt x="665" y="1223"/>
                    <a:pt x="665" y="1223"/>
                  </a:cubicBezTo>
                  <a:cubicBezTo>
                    <a:pt x="665" y="1223"/>
                    <a:pt x="665" y="1223"/>
                    <a:pt x="665" y="1223"/>
                  </a:cubicBezTo>
                  <a:cubicBezTo>
                    <a:pt x="665" y="1223"/>
                    <a:pt x="665" y="1223"/>
                    <a:pt x="665" y="1222"/>
                  </a:cubicBezTo>
                  <a:cubicBezTo>
                    <a:pt x="663" y="1222"/>
                    <a:pt x="661" y="1222"/>
                    <a:pt x="660" y="1222"/>
                  </a:cubicBezTo>
                  <a:cubicBezTo>
                    <a:pt x="658" y="1221"/>
                    <a:pt x="658" y="1221"/>
                    <a:pt x="658" y="1221"/>
                  </a:cubicBezTo>
                  <a:cubicBezTo>
                    <a:pt x="658" y="1221"/>
                    <a:pt x="658" y="1221"/>
                    <a:pt x="658" y="1221"/>
                  </a:cubicBezTo>
                  <a:cubicBezTo>
                    <a:pt x="657" y="1221"/>
                    <a:pt x="656" y="1221"/>
                    <a:pt x="655" y="1221"/>
                  </a:cubicBezTo>
                  <a:cubicBezTo>
                    <a:pt x="655" y="1221"/>
                    <a:pt x="655" y="1221"/>
                    <a:pt x="655" y="1221"/>
                  </a:cubicBezTo>
                  <a:cubicBezTo>
                    <a:pt x="654" y="1221"/>
                    <a:pt x="654" y="1221"/>
                    <a:pt x="654" y="1221"/>
                  </a:cubicBezTo>
                  <a:cubicBezTo>
                    <a:pt x="652" y="1221"/>
                    <a:pt x="652" y="1221"/>
                    <a:pt x="651" y="1221"/>
                  </a:cubicBezTo>
                  <a:cubicBezTo>
                    <a:pt x="648" y="1221"/>
                    <a:pt x="646" y="1220"/>
                    <a:pt x="644" y="1220"/>
                  </a:cubicBezTo>
                  <a:cubicBezTo>
                    <a:pt x="644" y="1220"/>
                    <a:pt x="644" y="1220"/>
                    <a:pt x="644" y="1220"/>
                  </a:cubicBezTo>
                  <a:cubicBezTo>
                    <a:pt x="643" y="1219"/>
                    <a:pt x="641" y="1219"/>
                    <a:pt x="641" y="1219"/>
                  </a:cubicBezTo>
                  <a:cubicBezTo>
                    <a:pt x="641" y="1219"/>
                    <a:pt x="641" y="1219"/>
                    <a:pt x="641" y="1219"/>
                  </a:cubicBezTo>
                  <a:cubicBezTo>
                    <a:pt x="640" y="1219"/>
                    <a:pt x="641" y="1219"/>
                    <a:pt x="639" y="1218"/>
                  </a:cubicBezTo>
                  <a:cubicBezTo>
                    <a:pt x="639" y="1218"/>
                    <a:pt x="639" y="1218"/>
                    <a:pt x="639" y="1218"/>
                  </a:cubicBezTo>
                  <a:cubicBezTo>
                    <a:pt x="638" y="1218"/>
                    <a:pt x="638" y="1218"/>
                    <a:pt x="638" y="1218"/>
                  </a:cubicBezTo>
                  <a:cubicBezTo>
                    <a:pt x="638" y="1217"/>
                    <a:pt x="638" y="1217"/>
                    <a:pt x="638" y="1217"/>
                  </a:cubicBezTo>
                  <a:cubicBezTo>
                    <a:pt x="639" y="1216"/>
                    <a:pt x="639" y="1216"/>
                    <a:pt x="639" y="1216"/>
                  </a:cubicBezTo>
                  <a:cubicBezTo>
                    <a:pt x="639" y="1216"/>
                    <a:pt x="639" y="1216"/>
                    <a:pt x="639" y="1216"/>
                  </a:cubicBezTo>
                  <a:cubicBezTo>
                    <a:pt x="638" y="1215"/>
                    <a:pt x="638" y="1215"/>
                    <a:pt x="638" y="1215"/>
                  </a:cubicBezTo>
                  <a:cubicBezTo>
                    <a:pt x="638" y="1215"/>
                    <a:pt x="638" y="1215"/>
                    <a:pt x="638" y="1215"/>
                  </a:cubicBezTo>
                  <a:cubicBezTo>
                    <a:pt x="636" y="1215"/>
                    <a:pt x="637" y="1215"/>
                    <a:pt x="635" y="1216"/>
                  </a:cubicBezTo>
                  <a:cubicBezTo>
                    <a:pt x="634" y="1216"/>
                    <a:pt x="635" y="1216"/>
                    <a:pt x="634" y="1216"/>
                  </a:cubicBezTo>
                  <a:cubicBezTo>
                    <a:pt x="634" y="1216"/>
                    <a:pt x="634" y="1216"/>
                    <a:pt x="634" y="1216"/>
                  </a:cubicBezTo>
                  <a:cubicBezTo>
                    <a:pt x="633" y="1215"/>
                    <a:pt x="633" y="1215"/>
                    <a:pt x="633" y="1215"/>
                  </a:cubicBezTo>
                  <a:cubicBezTo>
                    <a:pt x="633" y="1215"/>
                    <a:pt x="633" y="1215"/>
                    <a:pt x="633" y="1215"/>
                  </a:cubicBezTo>
                  <a:cubicBezTo>
                    <a:pt x="634" y="1214"/>
                    <a:pt x="634" y="1214"/>
                    <a:pt x="634" y="1213"/>
                  </a:cubicBezTo>
                  <a:cubicBezTo>
                    <a:pt x="635" y="1212"/>
                    <a:pt x="635" y="1212"/>
                    <a:pt x="635" y="1212"/>
                  </a:cubicBezTo>
                  <a:cubicBezTo>
                    <a:pt x="634" y="1212"/>
                    <a:pt x="634" y="1212"/>
                    <a:pt x="634" y="1212"/>
                  </a:cubicBezTo>
                  <a:cubicBezTo>
                    <a:pt x="634" y="1212"/>
                    <a:pt x="634" y="1212"/>
                    <a:pt x="634" y="1212"/>
                  </a:cubicBezTo>
                  <a:cubicBezTo>
                    <a:pt x="634" y="1213"/>
                    <a:pt x="634" y="1212"/>
                    <a:pt x="634" y="1213"/>
                  </a:cubicBezTo>
                  <a:cubicBezTo>
                    <a:pt x="634" y="1213"/>
                    <a:pt x="634" y="1213"/>
                    <a:pt x="634" y="1213"/>
                  </a:cubicBezTo>
                  <a:cubicBezTo>
                    <a:pt x="633" y="1212"/>
                    <a:pt x="633" y="1212"/>
                    <a:pt x="633" y="1212"/>
                  </a:cubicBezTo>
                  <a:cubicBezTo>
                    <a:pt x="633" y="1211"/>
                    <a:pt x="633" y="1211"/>
                    <a:pt x="633" y="1211"/>
                  </a:cubicBezTo>
                  <a:cubicBezTo>
                    <a:pt x="634" y="1210"/>
                    <a:pt x="634" y="1210"/>
                    <a:pt x="634" y="1210"/>
                  </a:cubicBezTo>
                  <a:cubicBezTo>
                    <a:pt x="634" y="1210"/>
                    <a:pt x="634" y="1210"/>
                    <a:pt x="634" y="1210"/>
                  </a:cubicBezTo>
                  <a:cubicBezTo>
                    <a:pt x="635" y="1210"/>
                    <a:pt x="635" y="1210"/>
                    <a:pt x="635" y="1210"/>
                  </a:cubicBezTo>
                  <a:cubicBezTo>
                    <a:pt x="635" y="1210"/>
                    <a:pt x="635" y="1210"/>
                    <a:pt x="635" y="1210"/>
                  </a:cubicBezTo>
                  <a:cubicBezTo>
                    <a:pt x="635" y="1210"/>
                    <a:pt x="635" y="1210"/>
                    <a:pt x="635" y="1210"/>
                  </a:cubicBezTo>
                  <a:cubicBezTo>
                    <a:pt x="635" y="1209"/>
                    <a:pt x="635" y="1209"/>
                    <a:pt x="635" y="1209"/>
                  </a:cubicBezTo>
                  <a:cubicBezTo>
                    <a:pt x="635" y="1209"/>
                    <a:pt x="635" y="1209"/>
                    <a:pt x="635" y="1209"/>
                  </a:cubicBezTo>
                  <a:cubicBezTo>
                    <a:pt x="634" y="1209"/>
                    <a:pt x="634" y="1209"/>
                    <a:pt x="634" y="1209"/>
                  </a:cubicBezTo>
                  <a:cubicBezTo>
                    <a:pt x="633" y="1209"/>
                    <a:pt x="633" y="1209"/>
                    <a:pt x="633" y="1209"/>
                  </a:cubicBezTo>
                  <a:cubicBezTo>
                    <a:pt x="633" y="1209"/>
                    <a:pt x="633" y="1209"/>
                    <a:pt x="633" y="1209"/>
                  </a:cubicBezTo>
                  <a:cubicBezTo>
                    <a:pt x="633" y="1209"/>
                    <a:pt x="633" y="1209"/>
                    <a:pt x="633" y="1209"/>
                  </a:cubicBezTo>
                  <a:cubicBezTo>
                    <a:pt x="633" y="1209"/>
                    <a:pt x="633" y="1209"/>
                    <a:pt x="633" y="1209"/>
                  </a:cubicBezTo>
                  <a:cubicBezTo>
                    <a:pt x="632" y="1209"/>
                    <a:pt x="632" y="1209"/>
                    <a:pt x="632" y="1209"/>
                  </a:cubicBezTo>
                  <a:cubicBezTo>
                    <a:pt x="631" y="1208"/>
                    <a:pt x="631" y="1208"/>
                    <a:pt x="631" y="1208"/>
                  </a:cubicBezTo>
                  <a:cubicBezTo>
                    <a:pt x="631" y="1208"/>
                    <a:pt x="631" y="1208"/>
                    <a:pt x="631" y="1208"/>
                  </a:cubicBezTo>
                  <a:cubicBezTo>
                    <a:pt x="631" y="1207"/>
                    <a:pt x="631" y="1207"/>
                    <a:pt x="631" y="1207"/>
                  </a:cubicBezTo>
                  <a:cubicBezTo>
                    <a:pt x="632" y="1206"/>
                    <a:pt x="632" y="1206"/>
                    <a:pt x="632" y="1206"/>
                  </a:cubicBezTo>
                  <a:cubicBezTo>
                    <a:pt x="632" y="1205"/>
                    <a:pt x="632" y="1205"/>
                    <a:pt x="632" y="1205"/>
                  </a:cubicBezTo>
                  <a:cubicBezTo>
                    <a:pt x="632" y="1205"/>
                    <a:pt x="632" y="1205"/>
                    <a:pt x="633" y="1203"/>
                  </a:cubicBezTo>
                  <a:cubicBezTo>
                    <a:pt x="633" y="1203"/>
                    <a:pt x="633" y="1203"/>
                    <a:pt x="633" y="1203"/>
                  </a:cubicBezTo>
                  <a:cubicBezTo>
                    <a:pt x="633" y="1202"/>
                    <a:pt x="633" y="1202"/>
                    <a:pt x="633" y="1202"/>
                  </a:cubicBezTo>
                  <a:cubicBezTo>
                    <a:pt x="632" y="1202"/>
                    <a:pt x="632" y="1202"/>
                    <a:pt x="632" y="1202"/>
                  </a:cubicBezTo>
                  <a:cubicBezTo>
                    <a:pt x="632" y="1202"/>
                    <a:pt x="632" y="1202"/>
                    <a:pt x="632" y="1202"/>
                  </a:cubicBezTo>
                  <a:cubicBezTo>
                    <a:pt x="632" y="1201"/>
                    <a:pt x="632" y="1201"/>
                    <a:pt x="632" y="1201"/>
                  </a:cubicBezTo>
                  <a:cubicBezTo>
                    <a:pt x="632" y="1201"/>
                    <a:pt x="632" y="1201"/>
                    <a:pt x="632" y="1201"/>
                  </a:cubicBezTo>
                  <a:cubicBezTo>
                    <a:pt x="630" y="1199"/>
                    <a:pt x="630" y="1201"/>
                    <a:pt x="628" y="1198"/>
                  </a:cubicBezTo>
                  <a:cubicBezTo>
                    <a:pt x="628" y="1197"/>
                    <a:pt x="628" y="1197"/>
                    <a:pt x="628" y="1197"/>
                  </a:cubicBezTo>
                  <a:cubicBezTo>
                    <a:pt x="629" y="1197"/>
                    <a:pt x="629" y="1197"/>
                    <a:pt x="629" y="1196"/>
                  </a:cubicBezTo>
                  <a:cubicBezTo>
                    <a:pt x="629" y="1196"/>
                    <a:pt x="629" y="1196"/>
                    <a:pt x="629" y="1196"/>
                  </a:cubicBezTo>
                  <a:cubicBezTo>
                    <a:pt x="629" y="1195"/>
                    <a:pt x="629" y="1196"/>
                    <a:pt x="629" y="1195"/>
                  </a:cubicBezTo>
                  <a:cubicBezTo>
                    <a:pt x="629" y="1194"/>
                    <a:pt x="629" y="1194"/>
                    <a:pt x="629" y="1194"/>
                  </a:cubicBezTo>
                  <a:cubicBezTo>
                    <a:pt x="630" y="1193"/>
                    <a:pt x="630" y="1193"/>
                    <a:pt x="630" y="1192"/>
                  </a:cubicBezTo>
                  <a:cubicBezTo>
                    <a:pt x="630" y="1192"/>
                    <a:pt x="630" y="1192"/>
                    <a:pt x="630" y="1192"/>
                  </a:cubicBezTo>
                  <a:cubicBezTo>
                    <a:pt x="624" y="1191"/>
                    <a:pt x="625" y="1193"/>
                    <a:pt x="620" y="1192"/>
                  </a:cubicBezTo>
                  <a:cubicBezTo>
                    <a:pt x="618" y="1191"/>
                    <a:pt x="618" y="1191"/>
                    <a:pt x="618" y="1191"/>
                  </a:cubicBezTo>
                  <a:cubicBezTo>
                    <a:pt x="615" y="1187"/>
                    <a:pt x="616" y="1188"/>
                    <a:pt x="615" y="1184"/>
                  </a:cubicBezTo>
                  <a:cubicBezTo>
                    <a:pt x="615" y="1184"/>
                    <a:pt x="615" y="1184"/>
                    <a:pt x="615" y="1184"/>
                  </a:cubicBezTo>
                  <a:cubicBezTo>
                    <a:pt x="614" y="1182"/>
                    <a:pt x="615" y="1183"/>
                    <a:pt x="614" y="1181"/>
                  </a:cubicBezTo>
                  <a:cubicBezTo>
                    <a:pt x="614" y="1181"/>
                    <a:pt x="614" y="1181"/>
                    <a:pt x="614" y="1181"/>
                  </a:cubicBezTo>
                  <a:cubicBezTo>
                    <a:pt x="613" y="1180"/>
                    <a:pt x="613" y="1180"/>
                    <a:pt x="613" y="1179"/>
                  </a:cubicBezTo>
                  <a:cubicBezTo>
                    <a:pt x="612" y="1178"/>
                    <a:pt x="612" y="1178"/>
                    <a:pt x="612" y="1178"/>
                  </a:cubicBezTo>
                  <a:cubicBezTo>
                    <a:pt x="612" y="1178"/>
                    <a:pt x="612" y="1178"/>
                    <a:pt x="612" y="1178"/>
                  </a:cubicBezTo>
                  <a:cubicBezTo>
                    <a:pt x="611" y="1179"/>
                    <a:pt x="611" y="1179"/>
                    <a:pt x="611" y="1179"/>
                  </a:cubicBezTo>
                  <a:cubicBezTo>
                    <a:pt x="610" y="1178"/>
                    <a:pt x="610" y="1178"/>
                    <a:pt x="610" y="1178"/>
                  </a:cubicBezTo>
                  <a:cubicBezTo>
                    <a:pt x="609" y="1178"/>
                    <a:pt x="609" y="1178"/>
                    <a:pt x="609" y="1178"/>
                  </a:cubicBezTo>
                  <a:cubicBezTo>
                    <a:pt x="609" y="1178"/>
                    <a:pt x="609" y="1178"/>
                    <a:pt x="609" y="1178"/>
                  </a:cubicBezTo>
                  <a:cubicBezTo>
                    <a:pt x="608" y="1178"/>
                    <a:pt x="608" y="1178"/>
                    <a:pt x="608" y="1178"/>
                  </a:cubicBezTo>
                  <a:cubicBezTo>
                    <a:pt x="607" y="1178"/>
                    <a:pt x="607" y="1178"/>
                    <a:pt x="606" y="1178"/>
                  </a:cubicBezTo>
                  <a:cubicBezTo>
                    <a:pt x="605" y="1178"/>
                    <a:pt x="605" y="1178"/>
                    <a:pt x="603" y="1178"/>
                  </a:cubicBezTo>
                  <a:cubicBezTo>
                    <a:pt x="602" y="1178"/>
                    <a:pt x="603" y="1178"/>
                    <a:pt x="601" y="1177"/>
                  </a:cubicBezTo>
                  <a:cubicBezTo>
                    <a:pt x="601" y="1177"/>
                    <a:pt x="601" y="1177"/>
                    <a:pt x="601" y="1177"/>
                  </a:cubicBezTo>
                  <a:cubicBezTo>
                    <a:pt x="600" y="1177"/>
                    <a:pt x="600" y="1177"/>
                    <a:pt x="600" y="1177"/>
                  </a:cubicBezTo>
                  <a:cubicBezTo>
                    <a:pt x="600" y="1177"/>
                    <a:pt x="600" y="1177"/>
                    <a:pt x="600" y="1177"/>
                  </a:cubicBezTo>
                  <a:cubicBezTo>
                    <a:pt x="600" y="1176"/>
                    <a:pt x="600" y="1176"/>
                    <a:pt x="600" y="1176"/>
                  </a:cubicBezTo>
                  <a:cubicBezTo>
                    <a:pt x="598" y="1176"/>
                    <a:pt x="596" y="1175"/>
                    <a:pt x="595" y="1175"/>
                  </a:cubicBezTo>
                  <a:cubicBezTo>
                    <a:pt x="594" y="1174"/>
                    <a:pt x="594" y="1174"/>
                    <a:pt x="594" y="1174"/>
                  </a:cubicBezTo>
                  <a:cubicBezTo>
                    <a:pt x="594" y="1174"/>
                    <a:pt x="594" y="1174"/>
                    <a:pt x="593" y="1174"/>
                  </a:cubicBezTo>
                  <a:cubicBezTo>
                    <a:pt x="593" y="1175"/>
                    <a:pt x="593" y="1175"/>
                    <a:pt x="593" y="1175"/>
                  </a:cubicBezTo>
                  <a:cubicBezTo>
                    <a:pt x="592" y="1175"/>
                    <a:pt x="592" y="1175"/>
                    <a:pt x="592" y="1175"/>
                  </a:cubicBezTo>
                  <a:cubicBezTo>
                    <a:pt x="592" y="1175"/>
                    <a:pt x="592" y="1175"/>
                    <a:pt x="592" y="1175"/>
                  </a:cubicBezTo>
                  <a:cubicBezTo>
                    <a:pt x="592" y="1175"/>
                    <a:pt x="592" y="1175"/>
                    <a:pt x="592" y="1175"/>
                  </a:cubicBezTo>
                  <a:cubicBezTo>
                    <a:pt x="592" y="1175"/>
                    <a:pt x="592" y="1175"/>
                    <a:pt x="592" y="1177"/>
                  </a:cubicBezTo>
                  <a:cubicBezTo>
                    <a:pt x="593" y="1177"/>
                    <a:pt x="593" y="1177"/>
                    <a:pt x="593" y="1177"/>
                  </a:cubicBezTo>
                  <a:cubicBezTo>
                    <a:pt x="593" y="1178"/>
                    <a:pt x="593" y="1178"/>
                    <a:pt x="593" y="1178"/>
                  </a:cubicBezTo>
                  <a:cubicBezTo>
                    <a:pt x="593" y="1179"/>
                    <a:pt x="593" y="1179"/>
                    <a:pt x="593" y="1179"/>
                  </a:cubicBezTo>
                  <a:cubicBezTo>
                    <a:pt x="593" y="1180"/>
                    <a:pt x="593" y="1179"/>
                    <a:pt x="592" y="1181"/>
                  </a:cubicBezTo>
                  <a:cubicBezTo>
                    <a:pt x="592" y="1181"/>
                    <a:pt x="591" y="1181"/>
                    <a:pt x="591" y="1181"/>
                  </a:cubicBezTo>
                  <a:cubicBezTo>
                    <a:pt x="591" y="1182"/>
                    <a:pt x="591" y="1182"/>
                    <a:pt x="591" y="1182"/>
                  </a:cubicBezTo>
                  <a:cubicBezTo>
                    <a:pt x="590" y="1182"/>
                    <a:pt x="590" y="1182"/>
                    <a:pt x="590" y="1182"/>
                  </a:cubicBezTo>
                  <a:cubicBezTo>
                    <a:pt x="590" y="1182"/>
                    <a:pt x="590" y="1182"/>
                    <a:pt x="590" y="1182"/>
                  </a:cubicBezTo>
                  <a:cubicBezTo>
                    <a:pt x="590" y="1182"/>
                    <a:pt x="590" y="1182"/>
                    <a:pt x="590" y="1182"/>
                  </a:cubicBezTo>
                  <a:cubicBezTo>
                    <a:pt x="589" y="1182"/>
                    <a:pt x="589" y="1182"/>
                    <a:pt x="589" y="1182"/>
                  </a:cubicBezTo>
                  <a:cubicBezTo>
                    <a:pt x="589" y="1183"/>
                    <a:pt x="589" y="1183"/>
                    <a:pt x="589" y="1183"/>
                  </a:cubicBezTo>
                  <a:cubicBezTo>
                    <a:pt x="589" y="1183"/>
                    <a:pt x="589" y="1183"/>
                    <a:pt x="589" y="1183"/>
                  </a:cubicBezTo>
                  <a:cubicBezTo>
                    <a:pt x="589" y="1183"/>
                    <a:pt x="589" y="1183"/>
                    <a:pt x="589" y="1183"/>
                  </a:cubicBezTo>
                  <a:cubicBezTo>
                    <a:pt x="589" y="1184"/>
                    <a:pt x="589" y="1184"/>
                    <a:pt x="589" y="1184"/>
                  </a:cubicBezTo>
                  <a:cubicBezTo>
                    <a:pt x="588" y="1184"/>
                    <a:pt x="588" y="1184"/>
                    <a:pt x="588" y="1184"/>
                  </a:cubicBezTo>
                  <a:cubicBezTo>
                    <a:pt x="588" y="1183"/>
                    <a:pt x="588" y="1183"/>
                    <a:pt x="588" y="1183"/>
                  </a:cubicBezTo>
                  <a:cubicBezTo>
                    <a:pt x="588" y="1182"/>
                    <a:pt x="588" y="1182"/>
                    <a:pt x="588" y="1182"/>
                  </a:cubicBezTo>
                  <a:cubicBezTo>
                    <a:pt x="590" y="1181"/>
                    <a:pt x="590" y="1181"/>
                    <a:pt x="591" y="1179"/>
                  </a:cubicBezTo>
                  <a:cubicBezTo>
                    <a:pt x="591" y="1179"/>
                    <a:pt x="591" y="1179"/>
                    <a:pt x="591" y="1179"/>
                  </a:cubicBezTo>
                  <a:cubicBezTo>
                    <a:pt x="591" y="1178"/>
                    <a:pt x="591" y="1178"/>
                    <a:pt x="591" y="1177"/>
                  </a:cubicBezTo>
                  <a:cubicBezTo>
                    <a:pt x="590" y="1177"/>
                    <a:pt x="590" y="1177"/>
                    <a:pt x="590" y="1177"/>
                  </a:cubicBezTo>
                  <a:cubicBezTo>
                    <a:pt x="590" y="1177"/>
                    <a:pt x="590" y="1177"/>
                    <a:pt x="590" y="1177"/>
                  </a:cubicBezTo>
                  <a:cubicBezTo>
                    <a:pt x="589" y="1177"/>
                    <a:pt x="589" y="1177"/>
                    <a:pt x="589" y="1177"/>
                  </a:cubicBezTo>
                  <a:cubicBezTo>
                    <a:pt x="589" y="1178"/>
                    <a:pt x="589" y="1178"/>
                    <a:pt x="589" y="1178"/>
                  </a:cubicBezTo>
                  <a:cubicBezTo>
                    <a:pt x="589" y="1179"/>
                    <a:pt x="588" y="1179"/>
                    <a:pt x="589" y="1180"/>
                  </a:cubicBezTo>
                  <a:cubicBezTo>
                    <a:pt x="588" y="1180"/>
                    <a:pt x="588" y="1180"/>
                    <a:pt x="588" y="1180"/>
                  </a:cubicBezTo>
                  <a:cubicBezTo>
                    <a:pt x="588" y="1181"/>
                    <a:pt x="588" y="1181"/>
                    <a:pt x="588" y="1181"/>
                  </a:cubicBezTo>
                  <a:cubicBezTo>
                    <a:pt x="588" y="1181"/>
                    <a:pt x="588" y="1181"/>
                    <a:pt x="588" y="1181"/>
                  </a:cubicBezTo>
                  <a:cubicBezTo>
                    <a:pt x="588" y="1182"/>
                    <a:pt x="588" y="1182"/>
                    <a:pt x="588" y="1182"/>
                  </a:cubicBezTo>
                  <a:cubicBezTo>
                    <a:pt x="587" y="1183"/>
                    <a:pt x="587" y="1183"/>
                    <a:pt x="587" y="1183"/>
                  </a:cubicBezTo>
                  <a:cubicBezTo>
                    <a:pt x="587" y="1183"/>
                    <a:pt x="587" y="1183"/>
                    <a:pt x="587" y="1183"/>
                  </a:cubicBezTo>
                  <a:cubicBezTo>
                    <a:pt x="587" y="1184"/>
                    <a:pt x="587" y="1184"/>
                    <a:pt x="586" y="1185"/>
                  </a:cubicBezTo>
                  <a:cubicBezTo>
                    <a:pt x="586" y="1185"/>
                    <a:pt x="586" y="1185"/>
                    <a:pt x="585" y="1186"/>
                  </a:cubicBezTo>
                  <a:cubicBezTo>
                    <a:pt x="584" y="1186"/>
                    <a:pt x="584" y="1186"/>
                    <a:pt x="584" y="1186"/>
                  </a:cubicBezTo>
                  <a:cubicBezTo>
                    <a:pt x="584" y="1185"/>
                    <a:pt x="584" y="1185"/>
                    <a:pt x="584" y="1185"/>
                  </a:cubicBezTo>
                  <a:cubicBezTo>
                    <a:pt x="585" y="1185"/>
                    <a:pt x="585" y="1185"/>
                    <a:pt x="585" y="1185"/>
                  </a:cubicBezTo>
                  <a:cubicBezTo>
                    <a:pt x="585" y="1185"/>
                    <a:pt x="585" y="1185"/>
                    <a:pt x="585" y="1185"/>
                  </a:cubicBezTo>
                  <a:cubicBezTo>
                    <a:pt x="586" y="1182"/>
                    <a:pt x="585" y="1183"/>
                    <a:pt x="586" y="1182"/>
                  </a:cubicBezTo>
                  <a:cubicBezTo>
                    <a:pt x="586" y="1181"/>
                    <a:pt x="586" y="1181"/>
                    <a:pt x="586" y="1181"/>
                  </a:cubicBezTo>
                  <a:cubicBezTo>
                    <a:pt x="584" y="1182"/>
                    <a:pt x="583" y="1183"/>
                    <a:pt x="581" y="1184"/>
                  </a:cubicBezTo>
                  <a:cubicBezTo>
                    <a:pt x="581" y="1184"/>
                    <a:pt x="581" y="1184"/>
                    <a:pt x="581" y="1184"/>
                  </a:cubicBezTo>
                  <a:cubicBezTo>
                    <a:pt x="581" y="1185"/>
                    <a:pt x="581" y="1185"/>
                    <a:pt x="581" y="1185"/>
                  </a:cubicBezTo>
                  <a:cubicBezTo>
                    <a:pt x="581" y="1185"/>
                    <a:pt x="581" y="1185"/>
                    <a:pt x="581" y="1185"/>
                  </a:cubicBezTo>
                  <a:cubicBezTo>
                    <a:pt x="581" y="1186"/>
                    <a:pt x="581" y="1186"/>
                    <a:pt x="581" y="1186"/>
                  </a:cubicBezTo>
                  <a:cubicBezTo>
                    <a:pt x="580" y="1187"/>
                    <a:pt x="580" y="1188"/>
                    <a:pt x="580" y="1189"/>
                  </a:cubicBezTo>
                  <a:cubicBezTo>
                    <a:pt x="579" y="1190"/>
                    <a:pt x="579" y="1190"/>
                    <a:pt x="579" y="1190"/>
                  </a:cubicBezTo>
                  <a:cubicBezTo>
                    <a:pt x="578" y="1190"/>
                    <a:pt x="577" y="1191"/>
                    <a:pt x="577" y="1191"/>
                  </a:cubicBezTo>
                  <a:cubicBezTo>
                    <a:pt x="577" y="1191"/>
                    <a:pt x="577" y="1191"/>
                    <a:pt x="577" y="1191"/>
                  </a:cubicBezTo>
                  <a:cubicBezTo>
                    <a:pt x="575" y="1191"/>
                    <a:pt x="575" y="1191"/>
                    <a:pt x="575" y="1191"/>
                  </a:cubicBezTo>
                  <a:cubicBezTo>
                    <a:pt x="573" y="1191"/>
                    <a:pt x="573" y="1191"/>
                    <a:pt x="573" y="1191"/>
                  </a:cubicBezTo>
                  <a:cubicBezTo>
                    <a:pt x="572" y="1191"/>
                    <a:pt x="572" y="1191"/>
                    <a:pt x="572" y="1191"/>
                  </a:cubicBezTo>
                  <a:cubicBezTo>
                    <a:pt x="572" y="1190"/>
                    <a:pt x="572" y="1190"/>
                    <a:pt x="571" y="1189"/>
                  </a:cubicBezTo>
                  <a:cubicBezTo>
                    <a:pt x="566" y="1190"/>
                    <a:pt x="568" y="1189"/>
                    <a:pt x="564" y="1189"/>
                  </a:cubicBezTo>
                  <a:cubicBezTo>
                    <a:pt x="563" y="1189"/>
                    <a:pt x="563" y="1189"/>
                    <a:pt x="563" y="1189"/>
                  </a:cubicBezTo>
                  <a:cubicBezTo>
                    <a:pt x="563" y="1188"/>
                    <a:pt x="563" y="1188"/>
                    <a:pt x="563" y="1188"/>
                  </a:cubicBezTo>
                  <a:cubicBezTo>
                    <a:pt x="562" y="1188"/>
                    <a:pt x="562" y="1188"/>
                    <a:pt x="562" y="1188"/>
                  </a:cubicBezTo>
                  <a:cubicBezTo>
                    <a:pt x="561" y="1188"/>
                    <a:pt x="561" y="1188"/>
                    <a:pt x="561" y="1188"/>
                  </a:cubicBezTo>
                  <a:cubicBezTo>
                    <a:pt x="558" y="1190"/>
                    <a:pt x="559" y="1189"/>
                    <a:pt x="557" y="1190"/>
                  </a:cubicBezTo>
                  <a:cubicBezTo>
                    <a:pt x="555" y="1190"/>
                    <a:pt x="555" y="1190"/>
                    <a:pt x="555" y="1190"/>
                  </a:cubicBezTo>
                  <a:cubicBezTo>
                    <a:pt x="551" y="1188"/>
                    <a:pt x="551" y="1188"/>
                    <a:pt x="550" y="1186"/>
                  </a:cubicBezTo>
                  <a:cubicBezTo>
                    <a:pt x="548" y="1186"/>
                    <a:pt x="548" y="1186"/>
                    <a:pt x="548" y="1186"/>
                  </a:cubicBezTo>
                  <a:cubicBezTo>
                    <a:pt x="546" y="1186"/>
                    <a:pt x="546" y="1186"/>
                    <a:pt x="546" y="1186"/>
                  </a:cubicBezTo>
                  <a:cubicBezTo>
                    <a:pt x="546" y="1187"/>
                    <a:pt x="546" y="1187"/>
                    <a:pt x="546" y="1187"/>
                  </a:cubicBezTo>
                  <a:cubicBezTo>
                    <a:pt x="545" y="1187"/>
                    <a:pt x="545" y="1187"/>
                    <a:pt x="545" y="1187"/>
                  </a:cubicBezTo>
                  <a:cubicBezTo>
                    <a:pt x="545" y="1185"/>
                    <a:pt x="545" y="1185"/>
                    <a:pt x="544" y="1184"/>
                  </a:cubicBezTo>
                  <a:cubicBezTo>
                    <a:pt x="540" y="1182"/>
                    <a:pt x="539" y="1180"/>
                    <a:pt x="534" y="1181"/>
                  </a:cubicBezTo>
                  <a:cubicBezTo>
                    <a:pt x="534" y="1181"/>
                    <a:pt x="534" y="1181"/>
                    <a:pt x="534" y="1181"/>
                  </a:cubicBezTo>
                  <a:cubicBezTo>
                    <a:pt x="534" y="1181"/>
                    <a:pt x="534" y="1181"/>
                    <a:pt x="534" y="1181"/>
                  </a:cubicBezTo>
                  <a:cubicBezTo>
                    <a:pt x="534" y="1181"/>
                    <a:pt x="534" y="1181"/>
                    <a:pt x="534" y="1181"/>
                  </a:cubicBezTo>
                  <a:cubicBezTo>
                    <a:pt x="533" y="1182"/>
                    <a:pt x="533" y="1182"/>
                    <a:pt x="533" y="1182"/>
                  </a:cubicBezTo>
                  <a:cubicBezTo>
                    <a:pt x="532" y="1182"/>
                    <a:pt x="533" y="1182"/>
                    <a:pt x="531" y="1182"/>
                  </a:cubicBezTo>
                  <a:cubicBezTo>
                    <a:pt x="530" y="1182"/>
                    <a:pt x="530" y="1182"/>
                    <a:pt x="530" y="1182"/>
                  </a:cubicBezTo>
                  <a:cubicBezTo>
                    <a:pt x="529" y="1181"/>
                    <a:pt x="529" y="1181"/>
                    <a:pt x="529" y="1181"/>
                  </a:cubicBezTo>
                  <a:cubicBezTo>
                    <a:pt x="524" y="1179"/>
                    <a:pt x="527" y="1181"/>
                    <a:pt x="520" y="1179"/>
                  </a:cubicBezTo>
                  <a:cubicBezTo>
                    <a:pt x="520" y="1178"/>
                    <a:pt x="520" y="1178"/>
                    <a:pt x="520" y="1178"/>
                  </a:cubicBezTo>
                  <a:cubicBezTo>
                    <a:pt x="519" y="1178"/>
                    <a:pt x="519" y="1178"/>
                    <a:pt x="519" y="1178"/>
                  </a:cubicBezTo>
                  <a:cubicBezTo>
                    <a:pt x="519" y="1177"/>
                    <a:pt x="519" y="1177"/>
                    <a:pt x="519" y="1177"/>
                  </a:cubicBezTo>
                  <a:cubicBezTo>
                    <a:pt x="519" y="1177"/>
                    <a:pt x="519" y="1177"/>
                    <a:pt x="519" y="1177"/>
                  </a:cubicBezTo>
                  <a:cubicBezTo>
                    <a:pt x="518" y="1174"/>
                    <a:pt x="518" y="1172"/>
                    <a:pt x="518" y="1169"/>
                  </a:cubicBezTo>
                  <a:cubicBezTo>
                    <a:pt x="517" y="1169"/>
                    <a:pt x="517" y="1169"/>
                    <a:pt x="517" y="1168"/>
                  </a:cubicBezTo>
                  <a:cubicBezTo>
                    <a:pt x="514" y="1168"/>
                    <a:pt x="514" y="1168"/>
                    <a:pt x="514" y="1168"/>
                  </a:cubicBezTo>
                  <a:cubicBezTo>
                    <a:pt x="514" y="1172"/>
                    <a:pt x="514" y="1170"/>
                    <a:pt x="514" y="1174"/>
                  </a:cubicBezTo>
                  <a:cubicBezTo>
                    <a:pt x="510" y="1174"/>
                    <a:pt x="535" y="1174"/>
                    <a:pt x="204" y="1174"/>
                  </a:cubicBezTo>
                  <a:cubicBezTo>
                    <a:pt x="204" y="1174"/>
                    <a:pt x="204" y="1174"/>
                    <a:pt x="204" y="1174"/>
                  </a:cubicBezTo>
                  <a:cubicBezTo>
                    <a:pt x="203" y="1173"/>
                    <a:pt x="203" y="1173"/>
                    <a:pt x="203" y="1173"/>
                  </a:cubicBezTo>
                  <a:cubicBezTo>
                    <a:pt x="202" y="1173"/>
                    <a:pt x="202" y="1173"/>
                    <a:pt x="202" y="1173"/>
                  </a:cubicBezTo>
                  <a:cubicBezTo>
                    <a:pt x="202" y="1173"/>
                    <a:pt x="202" y="1173"/>
                    <a:pt x="202" y="1173"/>
                  </a:cubicBezTo>
                  <a:cubicBezTo>
                    <a:pt x="201" y="1174"/>
                    <a:pt x="201" y="1174"/>
                    <a:pt x="201" y="1174"/>
                  </a:cubicBezTo>
                  <a:cubicBezTo>
                    <a:pt x="201" y="1174"/>
                    <a:pt x="201" y="1174"/>
                    <a:pt x="201" y="1175"/>
                  </a:cubicBezTo>
                  <a:cubicBezTo>
                    <a:pt x="201" y="1175"/>
                    <a:pt x="201" y="1175"/>
                    <a:pt x="201" y="1175"/>
                  </a:cubicBezTo>
                  <a:cubicBezTo>
                    <a:pt x="201" y="1174"/>
                    <a:pt x="201" y="1174"/>
                    <a:pt x="200" y="1173"/>
                  </a:cubicBezTo>
                  <a:cubicBezTo>
                    <a:pt x="201" y="1173"/>
                    <a:pt x="201" y="1173"/>
                    <a:pt x="201" y="1173"/>
                  </a:cubicBezTo>
                  <a:cubicBezTo>
                    <a:pt x="201" y="1172"/>
                    <a:pt x="201" y="1172"/>
                    <a:pt x="201" y="1172"/>
                  </a:cubicBezTo>
                  <a:cubicBezTo>
                    <a:pt x="201" y="1172"/>
                    <a:pt x="201" y="1172"/>
                    <a:pt x="201" y="1172"/>
                  </a:cubicBezTo>
                  <a:cubicBezTo>
                    <a:pt x="200" y="1172"/>
                    <a:pt x="200" y="1172"/>
                    <a:pt x="200" y="1172"/>
                  </a:cubicBezTo>
                  <a:cubicBezTo>
                    <a:pt x="200" y="1172"/>
                    <a:pt x="200" y="1172"/>
                    <a:pt x="200" y="1172"/>
                  </a:cubicBezTo>
                  <a:cubicBezTo>
                    <a:pt x="200" y="1172"/>
                    <a:pt x="200" y="1172"/>
                    <a:pt x="200" y="1172"/>
                  </a:cubicBezTo>
                  <a:cubicBezTo>
                    <a:pt x="200" y="1171"/>
                    <a:pt x="200" y="1171"/>
                    <a:pt x="200" y="1171"/>
                  </a:cubicBezTo>
                  <a:cubicBezTo>
                    <a:pt x="199" y="1170"/>
                    <a:pt x="199" y="1170"/>
                    <a:pt x="199" y="1170"/>
                  </a:cubicBezTo>
                  <a:cubicBezTo>
                    <a:pt x="200" y="1170"/>
                    <a:pt x="200" y="1170"/>
                    <a:pt x="200" y="1170"/>
                  </a:cubicBezTo>
                  <a:cubicBezTo>
                    <a:pt x="201" y="1169"/>
                    <a:pt x="201" y="1169"/>
                    <a:pt x="202" y="1169"/>
                  </a:cubicBezTo>
                  <a:cubicBezTo>
                    <a:pt x="203" y="1169"/>
                    <a:pt x="203" y="1169"/>
                    <a:pt x="203" y="1169"/>
                  </a:cubicBezTo>
                  <a:cubicBezTo>
                    <a:pt x="203" y="1167"/>
                    <a:pt x="203" y="1167"/>
                    <a:pt x="203" y="1167"/>
                  </a:cubicBezTo>
                  <a:cubicBezTo>
                    <a:pt x="202" y="1169"/>
                    <a:pt x="202" y="1169"/>
                    <a:pt x="202" y="1169"/>
                  </a:cubicBezTo>
                  <a:cubicBezTo>
                    <a:pt x="202" y="1169"/>
                    <a:pt x="202" y="1169"/>
                    <a:pt x="202" y="1169"/>
                  </a:cubicBezTo>
                  <a:cubicBezTo>
                    <a:pt x="200" y="1168"/>
                    <a:pt x="200" y="1168"/>
                    <a:pt x="200" y="1168"/>
                  </a:cubicBezTo>
                  <a:cubicBezTo>
                    <a:pt x="199" y="1168"/>
                    <a:pt x="199" y="1168"/>
                    <a:pt x="199" y="1168"/>
                  </a:cubicBezTo>
                  <a:cubicBezTo>
                    <a:pt x="199" y="1168"/>
                    <a:pt x="199" y="1168"/>
                    <a:pt x="199" y="1168"/>
                  </a:cubicBezTo>
                  <a:cubicBezTo>
                    <a:pt x="199" y="1168"/>
                    <a:pt x="199" y="1168"/>
                    <a:pt x="199" y="1168"/>
                  </a:cubicBezTo>
                  <a:cubicBezTo>
                    <a:pt x="199" y="1168"/>
                    <a:pt x="199" y="1168"/>
                    <a:pt x="199" y="1168"/>
                  </a:cubicBezTo>
                  <a:cubicBezTo>
                    <a:pt x="199" y="1166"/>
                    <a:pt x="199" y="1166"/>
                    <a:pt x="199" y="1164"/>
                  </a:cubicBezTo>
                  <a:cubicBezTo>
                    <a:pt x="200" y="1163"/>
                    <a:pt x="200" y="1163"/>
                    <a:pt x="200" y="1163"/>
                  </a:cubicBezTo>
                  <a:cubicBezTo>
                    <a:pt x="200" y="1163"/>
                    <a:pt x="200" y="1163"/>
                    <a:pt x="200" y="1163"/>
                  </a:cubicBezTo>
                  <a:cubicBezTo>
                    <a:pt x="198" y="1164"/>
                    <a:pt x="198" y="1164"/>
                    <a:pt x="198" y="1164"/>
                  </a:cubicBezTo>
                  <a:cubicBezTo>
                    <a:pt x="198" y="1165"/>
                    <a:pt x="198" y="1165"/>
                    <a:pt x="198" y="1165"/>
                  </a:cubicBezTo>
                  <a:cubicBezTo>
                    <a:pt x="198" y="1165"/>
                    <a:pt x="198" y="1165"/>
                    <a:pt x="198" y="1165"/>
                  </a:cubicBezTo>
                  <a:cubicBezTo>
                    <a:pt x="198" y="1166"/>
                    <a:pt x="198" y="1166"/>
                    <a:pt x="198" y="1166"/>
                  </a:cubicBezTo>
                  <a:cubicBezTo>
                    <a:pt x="197" y="1167"/>
                    <a:pt x="197" y="1167"/>
                    <a:pt x="197" y="1167"/>
                  </a:cubicBezTo>
                  <a:cubicBezTo>
                    <a:pt x="197" y="1167"/>
                    <a:pt x="197" y="1167"/>
                    <a:pt x="197" y="1167"/>
                  </a:cubicBezTo>
                  <a:cubicBezTo>
                    <a:pt x="196" y="1167"/>
                    <a:pt x="196" y="1167"/>
                    <a:pt x="196" y="1167"/>
                  </a:cubicBezTo>
                  <a:cubicBezTo>
                    <a:pt x="196" y="1167"/>
                    <a:pt x="196" y="1167"/>
                    <a:pt x="196" y="1167"/>
                  </a:cubicBezTo>
                  <a:cubicBezTo>
                    <a:pt x="195" y="1167"/>
                    <a:pt x="192" y="1166"/>
                    <a:pt x="192" y="1166"/>
                  </a:cubicBezTo>
                  <a:cubicBezTo>
                    <a:pt x="191" y="1165"/>
                    <a:pt x="191" y="1165"/>
                    <a:pt x="190" y="1164"/>
                  </a:cubicBezTo>
                  <a:cubicBezTo>
                    <a:pt x="190" y="1163"/>
                    <a:pt x="190" y="1163"/>
                    <a:pt x="190" y="1163"/>
                  </a:cubicBezTo>
                  <a:cubicBezTo>
                    <a:pt x="190" y="1162"/>
                    <a:pt x="190" y="1162"/>
                    <a:pt x="190" y="1162"/>
                  </a:cubicBezTo>
                  <a:cubicBezTo>
                    <a:pt x="191" y="1162"/>
                    <a:pt x="191" y="1162"/>
                    <a:pt x="191" y="1162"/>
                  </a:cubicBezTo>
                  <a:cubicBezTo>
                    <a:pt x="191" y="1162"/>
                    <a:pt x="191" y="1162"/>
                    <a:pt x="191" y="1162"/>
                  </a:cubicBezTo>
                  <a:cubicBezTo>
                    <a:pt x="191" y="1162"/>
                    <a:pt x="191" y="1162"/>
                    <a:pt x="191" y="1162"/>
                  </a:cubicBezTo>
                  <a:cubicBezTo>
                    <a:pt x="192" y="1164"/>
                    <a:pt x="192" y="1163"/>
                    <a:pt x="193" y="1164"/>
                  </a:cubicBezTo>
                  <a:cubicBezTo>
                    <a:pt x="193" y="1164"/>
                    <a:pt x="193" y="1164"/>
                    <a:pt x="193" y="1164"/>
                  </a:cubicBezTo>
                  <a:cubicBezTo>
                    <a:pt x="194" y="1164"/>
                    <a:pt x="195" y="1163"/>
                    <a:pt x="195" y="1163"/>
                  </a:cubicBezTo>
                  <a:cubicBezTo>
                    <a:pt x="194" y="1163"/>
                    <a:pt x="194" y="1163"/>
                    <a:pt x="194" y="1163"/>
                  </a:cubicBezTo>
                  <a:cubicBezTo>
                    <a:pt x="193" y="1163"/>
                    <a:pt x="193" y="1163"/>
                    <a:pt x="193" y="1163"/>
                  </a:cubicBezTo>
                  <a:cubicBezTo>
                    <a:pt x="193" y="1163"/>
                    <a:pt x="193" y="1163"/>
                    <a:pt x="193" y="1163"/>
                  </a:cubicBezTo>
                  <a:cubicBezTo>
                    <a:pt x="192" y="1162"/>
                    <a:pt x="192" y="1162"/>
                    <a:pt x="192" y="1162"/>
                  </a:cubicBezTo>
                  <a:cubicBezTo>
                    <a:pt x="192" y="1161"/>
                    <a:pt x="192" y="1161"/>
                    <a:pt x="192" y="1161"/>
                  </a:cubicBezTo>
                  <a:cubicBezTo>
                    <a:pt x="192" y="1157"/>
                    <a:pt x="192" y="1157"/>
                    <a:pt x="192" y="1157"/>
                  </a:cubicBezTo>
                  <a:cubicBezTo>
                    <a:pt x="192" y="1157"/>
                    <a:pt x="192" y="1157"/>
                    <a:pt x="192" y="1157"/>
                  </a:cubicBezTo>
                  <a:cubicBezTo>
                    <a:pt x="193" y="1156"/>
                    <a:pt x="193" y="1156"/>
                    <a:pt x="193" y="1156"/>
                  </a:cubicBezTo>
                  <a:cubicBezTo>
                    <a:pt x="193" y="1156"/>
                    <a:pt x="193" y="1156"/>
                    <a:pt x="193" y="1156"/>
                  </a:cubicBezTo>
                  <a:cubicBezTo>
                    <a:pt x="193" y="1155"/>
                    <a:pt x="193" y="1155"/>
                    <a:pt x="193" y="1155"/>
                  </a:cubicBezTo>
                  <a:cubicBezTo>
                    <a:pt x="193" y="1155"/>
                    <a:pt x="193" y="1155"/>
                    <a:pt x="193" y="1155"/>
                  </a:cubicBezTo>
                  <a:cubicBezTo>
                    <a:pt x="192" y="1154"/>
                    <a:pt x="192" y="1154"/>
                    <a:pt x="192" y="1154"/>
                  </a:cubicBezTo>
                  <a:cubicBezTo>
                    <a:pt x="191" y="1154"/>
                    <a:pt x="191" y="1154"/>
                    <a:pt x="191" y="1154"/>
                  </a:cubicBezTo>
                  <a:cubicBezTo>
                    <a:pt x="191" y="1154"/>
                    <a:pt x="191" y="1154"/>
                    <a:pt x="191" y="1154"/>
                  </a:cubicBezTo>
                  <a:cubicBezTo>
                    <a:pt x="192" y="1155"/>
                    <a:pt x="192" y="1155"/>
                    <a:pt x="192" y="1155"/>
                  </a:cubicBezTo>
                  <a:cubicBezTo>
                    <a:pt x="192" y="1156"/>
                    <a:pt x="192" y="1156"/>
                    <a:pt x="192" y="1156"/>
                  </a:cubicBezTo>
                  <a:cubicBezTo>
                    <a:pt x="191" y="1157"/>
                    <a:pt x="191" y="1157"/>
                    <a:pt x="191" y="1157"/>
                  </a:cubicBezTo>
                  <a:cubicBezTo>
                    <a:pt x="191" y="1158"/>
                    <a:pt x="191" y="1158"/>
                    <a:pt x="191" y="1158"/>
                  </a:cubicBezTo>
                  <a:cubicBezTo>
                    <a:pt x="191" y="1159"/>
                    <a:pt x="191" y="1159"/>
                    <a:pt x="191" y="1159"/>
                  </a:cubicBezTo>
                  <a:cubicBezTo>
                    <a:pt x="191" y="1159"/>
                    <a:pt x="191" y="1159"/>
                    <a:pt x="191" y="1159"/>
                  </a:cubicBezTo>
                  <a:cubicBezTo>
                    <a:pt x="190" y="1160"/>
                    <a:pt x="190" y="1160"/>
                    <a:pt x="190" y="1160"/>
                  </a:cubicBezTo>
                  <a:cubicBezTo>
                    <a:pt x="189" y="1161"/>
                    <a:pt x="189" y="1161"/>
                    <a:pt x="189" y="1161"/>
                  </a:cubicBezTo>
                  <a:cubicBezTo>
                    <a:pt x="187" y="1161"/>
                    <a:pt x="187" y="1161"/>
                    <a:pt x="187" y="1161"/>
                  </a:cubicBezTo>
                  <a:cubicBezTo>
                    <a:pt x="186" y="1161"/>
                    <a:pt x="186" y="1161"/>
                    <a:pt x="186" y="1161"/>
                  </a:cubicBezTo>
                  <a:cubicBezTo>
                    <a:pt x="185" y="1160"/>
                    <a:pt x="183" y="1158"/>
                    <a:pt x="182" y="1157"/>
                  </a:cubicBezTo>
                  <a:cubicBezTo>
                    <a:pt x="182" y="1156"/>
                    <a:pt x="182" y="1156"/>
                    <a:pt x="182" y="1156"/>
                  </a:cubicBezTo>
                  <a:cubicBezTo>
                    <a:pt x="180" y="1153"/>
                    <a:pt x="180" y="1153"/>
                    <a:pt x="180" y="1153"/>
                  </a:cubicBezTo>
                  <a:cubicBezTo>
                    <a:pt x="180" y="1152"/>
                    <a:pt x="180" y="1152"/>
                    <a:pt x="180" y="1152"/>
                  </a:cubicBezTo>
                  <a:cubicBezTo>
                    <a:pt x="179" y="1151"/>
                    <a:pt x="179" y="1151"/>
                    <a:pt x="179" y="1151"/>
                  </a:cubicBezTo>
                  <a:cubicBezTo>
                    <a:pt x="179" y="1151"/>
                    <a:pt x="179" y="1151"/>
                    <a:pt x="179" y="1151"/>
                  </a:cubicBezTo>
                  <a:cubicBezTo>
                    <a:pt x="179" y="1150"/>
                    <a:pt x="179" y="1150"/>
                    <a:pt x="179" y="1150"/>
                  </a:cubicBezTo>
                  <a:cubicBezTo>
                    <a:pt x="180" y="1147"/>
                    <a:pt x="180" y="1148"/>
                    <a:pt x="181" y="1146"/>
                  </a:cubicBezTo>
                  <a:cubicBezTo>
                    <a:pt x="181" y="1145"/>
                    <a:pt x="181" y="1144"/>
                    <a:pt x="181" y="1143"/>
                  </a:cubicBezTo>
                  <a:cubicBezTo>
                    <a:pt x="181" y="1142"/>
                    <a:pt x="181" y="1142"/>
                    <a:pt x="181" y="1142"/>
                  </a:cubicBezTo>
                  <a:cubicBezTo>
                    <a:pt x="180" y="1143"/>
                    <a:pt x="180" y="1143"/>
                    <a:pt x="180" y="1143"/>
                  </a:cubicBezTo>
                  <a:cubicBezTo>
                    <a:pt x="180" y="1144"/>
                    <a:pt x="180" y="1144"/>
                    <a:pt x="180" y="1144"/>
                  </a:cubicBezTo>
                  <a:cubicBezTo>
                    <a:pt x="180" y="1144"/>
                    <a:pt x="180" y="1144"/>
                    <a:pt x="180" y="1144"/>
                  </a:cubicBezTo>
                  <a:cubicBezTo>
                    <a:pt x="180" y="1146"/>
                    <a:pt x="180" y="1147"/>
                    <a:pt x="179" y="1148"/>
                  </a:cubicBezTo>
                  <a:cubicBezTo>
                    <a:pt x="177" y="1149"/>
                    <a:pt x="177" y="1149"/>
                    <a:pt x="177" y="1149"/>
                  </a:cubicBezTo>
                  <a:cubicBezTo>
                    <a:pt x="174" y="1148"/>
                    <a:pt x="174" y="1148"/>
                    <a:pt x="174" y="1148"/>
                  </a:cubicBezTo>
                  <a:cubicBezTo>
                    <a:pt x="174" y="1148"/>
                    <a:pt x="174" y="1148"/>
                    <a:pt x="174" y="1148"/>
                  </a:cubicBezTo>
                  <a:cubicBezTo>
                    <a:pt x="173" y="1148"/>
                    <a:pt x="173" y="1148"/>
                    <a:pt x="173" y="1148"/>
                  </a:cubicBezTo>
                  <a:cubicBezTo>
                    <a:pt x="173" y="1146"/>
                    <a:pt x="173" y="1146"/>
                    <a:pt x="173" y="1146"/>
                  </a:cubicBezTo>
                  <a:cubicBezTo>
                    <a:pt x="173" y="1146"/>
                    <a:pt x="173" y="1146"/>
                    <a:pt x="173" y="1146"/>
                  </a:cubicBezTo>
                  <a:cubicBezTo>
                    <a:pt x="173" y="1147"/>
                    <a:pt x="173" y="1147"/>
                    <a:pt x="172" y="1149"/>
                  </a:cubicBezTo>
                  <a:cubicBezTo>
                    <a:pt x="172" y="1149"/>
                    <a:pt x="172" y="1149"/>
                    <a:pt x="172" y="1149"/>
                  </a:cubicBezTo>
                  <a:cubicBezTo>
                    <a:pt x="171" y="1149"/>
                    <a:pt x="171" y="1149"/>
                    <a:pt x="171" y="1149"/>
                  </a:cubicBezTo>
                  <a:cubicBezTo>
                    <a:pt x="171" y="1149"/>
                    <a:pt x="171" y="1149"/>
                    <a:pt x="171" y="1149"/>
                  </a:cubicBezTo>
                  <a:cubicBezTo>
                    <a:pt x="171" y="1148"/>
                    <a:pt x="171" y="1148"/>
                    <a:pt x="171" y="1148"/>
                  </a:cubicBezTo>
                  <a:cubicBezTo>
                    <a:pt x="170" y="1148"/>
                    <a:pt x="170" y="1148"/>
                    <a:pt x="170" y="1148"/>
                  </a:cubicBezTo>
                  <a:cubicBezTo>
                    <a:pt x="168" y="1149"/>
                    <a:pt x="168" y="1149"/>
                    <a:pt x="168" y="1149"/>
                  </a:cubicBezTo>
                  <a:cubicBezTo>
                    <a:pt x="166" y="1148"/>
                    <a:pt x="164" y="1148"/>
                    <a:pt x="164" y="1148"/>
                  </a:cubicBezTo>
                  <a:cubicBezTo>
                    <a:pt x="163" y="1147"/>
                    <a:pt x="163" y="1147"/>
                    <a:pt x="163" y="1147"/>
                  </a:cubicBezTo>
                  <a:cubicBezTo>
                    <a:pt x="163" y="1147"/>
                    <a:pt x="163" y="1147"/>
                    <a:pt x="163" y="1147"/>
                  </a:cubicBezTo>
                  <a:cubicBezTo>
                    <a:pt x="163" y="1146"/>
                    <a:pt x="163" y="1146"/>
                    <a:pt x="163" y="1146"/>
                  </a:cubicBezTo>
                  <a:cubicBezTo>
                    <a:pt x="168" y="1146"/>
                    <a:pt x="165" y="1146"/>
                    <a:pt x="169" y="1145"/>
                  </a:cubicBezTo>
                  <a:cubicBezTo>
                    <a:pt x="169" y="1145"/>
                    <a:pt x="169" y="1145"/>
                    <a:pt x="169" y="1145"/>
                  </a:cubicBezTo>
                  <a:cubicBezTo>
                    <a:pt x="168" y="1145"/>
                    <a:pt x="168" y="1145"/>
                    <a:pt x="168" y="1145"/>
                  </a:cubicBezTo>
                  <a:cubicBezTo>
                    <a:pt x="166" y="1145"/>
                    <a:pt x="165" y="1145"/>
                    <a:pt x="163" y="1145"/>
                  </a:cubicBezTo>
                  <a:cubicBezTo>
                    <a:pt x="162" y="1145"/>
                    <a:pt x="162" y="1145"/>
                    <a:pt x="162" y="1145"/>
                  </a:cubicBezTo>
                  <a:cubicBezTo>
                    <a:pt x="162" y="1144"/>
                    <a:pt x="162" y="1144"/>
                    <a:pt x="162" y="1144"/>
                  </a:cubicBezTo>
                  <a:cubicBezTo>
                    <a:pt x="163" y="1144"/>
                    <a:pt x="163" y="1144"/>
                    <a:pt x="163" y="1144"/>
                  </a:cubicBezTo>
                  <a:cubicBezTo>
                    <a:pt x="164" y="1143"/>
                    <a:pt x="164" y="1143"/>
                    <a:pt x="164" y="1143"/>
                  </a:cubicBezTo>
                  <a:cubicBezTo>
                    <a:pt x="164" y="1142"/>
                    <a:pt x="164" y="1142"/>
                    <a:pt x="164" y="1142"/>
                  </a:cubicBezTo>
                  <a:cubicBezTo>
                    <a:pt x="163" y="1142"/>
                    <a:pt x="163" y="1142"/>
                    <a:pt x="163" y="1142"/>
                  </a:cubicBezTo>
                  <a:cubicBezTo>
                    <a:pt x="163" y="1142"/>
                    <a:pt x="163" y="1142"/>
                    <a:pt x="163" y="1142"/>
                  </a:cubicBezTo>
                  <a:cubicBezTo>
                    <a:pt x="162" y="1142"/>
                    <a:pt x="162" y="1142"/>
                    <a:pt x="162" y="1142"/>
                  </a:cubicBezTo>
                  <a:cubicBezTo>
                    <a:pt x="163" y="1140"/>
                    <a:pt x="163" y="1140"/>
                    <a:pt x="163" y="1140"/>
                  </a:cubicBezTo>
                  <a:cubicBezTo>
                    <a:pt x="162" y="1138"/>
                    <a:pt x="162" y="1138"/>
                    <a:pt x="162" y="1138"/>
                  </a:cubicBezTo>
                  <a:cubicBezTo>
                    <a:pt x="162" y="1140"/>
                    <a:pt x="162" y="1140"/>
                    <a:pt x="162" y="1140"/>
                  </a:cubicBezTo>
                  <a:cubicBezTo>
                    <a:pt x="161" y="1141"/>
                    <a:pt x="161" y="1141"/>
                    <a:pt x="161" y="1141"/>
                  </a:cubicBezTo>
                  <a:cubicBezTo>
                    <a:pt x="157" y="1141"/>
                    <a:pt x="157" y="1141"/>
                    <a:pt x="157" y="1141"/>
                  </a:cubicBezTo>
                  <a:cubicBezTo>
                    <a:pt x="157" y="1142"/>
                    <a:pt x="157" y="1142"/>
                    <a:pt x="157" y="1142"/>
                  </a:cubicBezTo>
                  <a:cubicBezTo>
                    <a:pt x="156" y="1142"/>
                    <a:pt x="156" y="1142"/>
                    <a:pt x="156" y="1142"/>
                  </a:cubicBezTo>
                  <a:cubicBezTo>
                    <a:pt x="151" y="1140"/>
                    <a:pt x="153" y="1141"/>
                    <a:pt x="149" y="1137"/>
                  </a:cubicBezTo>
                  <a:cubicBezTo>
                    <a:pt x="149" y="1133"/>
                    <a:pt x="149" y="1132"/>
                    <a:pt x="152" y="1129"/>
                  </a:cubicBezTo>
                  <a:cubicBezTo>
                    <a:pt x="153" y="1128"/>
                    <a:pt x="153" y="1128"/>
                    <a:pt x="153" y="1128"/>
                  </a:cubicBezTo>
                  <a:cubicBezTo>
                    <a:pt x="155" y="1127"/>
                    <a:pt x="158" y="1128"/>
                    <a:pt x="160" y="1127"/>
                  </a:cubicBezTo>
                  <a:cubicBezTo>
                    <a:pt x="156" y="1127"/>
                    <a:pt x="157" y="1127"/>
                    <a:pt x="153" y="1127"/>
                  </a:cubicBezTo>
                  <a:cubicBezTo>
                    <a:pt x="152" y="1127"/>
                    <a:pt x="152" y="1127"/>
                    <a:pt x="152" y="1127"/>
                  </a:cubicBezTo>
                  <a:cubicBezTo>
                    <a:pt x="149" y="1132"/>
                    <a:pt x="152" y="1127"/>
                    <a:pt x="150" y="1131"/>
                  </a:cubicBezTo>
                  <a:cubicBezTo>
                    <a:pt x="149" y="1131"/>
                    <a:pt x="149" y="1131"/>
                    <a:pt x="149" y="1131"/>
                  </a:cubicBezTo>
                  <a:cubicBezTo>
                    <a:pt x="149" y="1131"/>
                    <a:pt x="149" y="1131"/>
                    <a:pt x="149" y="1131"/>
                  </a:cubicBezTo>
                  <a:cubicBezTo>
                    <a:pt x="149" y="1130"/>
                    <a:pt x="149" y="1131"/>
                    <a:pt x="148" y="1130"/>
                  </a:cubicBezTo>
                  <a:cubicBezTo>
                    <a:pt x="148" y="1129"/>
                    <a:pt x="148" y="1129"/>
                    <a:pt x="148" y="1129"/>
                  </a:cubicBezTo>
                  <a:cubicBezTo>
                    <a:pt x="147" y="1125"/>
                    <a:pt x="147" y="1125"/>
                    <a:pt x="149" y="1122"/>
                  </a:cubicBezTo>
                  <a:cubicBezTo>
                    <a:pt x="147" y="1122"/>
                    <a:pt x="147" y="1122"/>
                    <a:pt x="147" y="1122"/>
                  </a:cubicBezTo>
                  <a:cubicBezTo>
                    <a:pt x="147" y="1120"/>
                    <a:pt x="147" y="1120"/>
                    <a:pt x="148" y="1118"/>
                  </a:cubicBezTo>
                  <a:cubicBezTo>
                    <a:pt x="151" y="1115"/>
                    <a:pt x="149" y="1118"/>
                    <a:pt x="152" y="1115"/>
                  </a:cubicBezTo>
                  <a:cubicBezTo>
                    <a:pt x="154" y="1114"/>
                    <a:pt x="154" y="1114"/>
                    <a:pt x="154" y="1114"/>
                  </a:cubicBezTo>
                  <a:cubicBezTo>
                    <a:pt x="155" y="1116"/>
                    <a:pt x="155" y="1116"/>
                    <a:pt x="155" y="1116"/>
                  </a:cubicBezTo>
                  <a:cubicBezTo>
                    <a:pt x="157" y="1116"/>
                    <a:pt x="157" y="1116"/>
                    <a:pt x="157" y="1116"/>
                  </a:cubicBezTo>
                  <a:cubicBezTo>
                    <a:pt x="159" y="1119"/>
                    <a:pt x="157" y="1117"/>
                    <a:pt x="160" y="1120"/>
                  </a:cubicBezTo>
                  <a:cubicBezTo>
                    <a:pt x="160" y="1120"/>
                    <a:pt x="160" y="1120"/>
                    <a:pt x="160" y="1120"/>
                  </a:cubicBezTo>
                  <a:cubicBezTo>
                    <a:pt x="160" y="1119"/>
                    <a:pt x="159" y="1119"/>
                    <a:pt x="158" y="1117"/>
                  </a:cubicBezTo>
                  <a:cubicBezTo>
                    <a:pt x="158" y="1117"/>
                    <a:pt x="158" y="1117"/>
                    <a:pt x="158" y="1117"/>
                  </a:cubicBezTo>
                  <a:cubicBezTo>
                    <a:pt x="158" y="1116"/>
                    <a:pt x="158" y="1116"/>
                    <a:pt x="158" y="1116"/>
                  </a:cubicBezTo>
                  <a:cubicBezTo>
                    <a:pt x="155" y="1115"/>
                    <a:pt x="155" y="1115"/>
                    <a:pt x="155" y="1115"/>
                  </a:cubicBezTo>
                  <a:cubicBezTo>
                    <a:pt x="155" y="1114"/>
                    <a:pt x="155" y="1114"/>
                    <a:pt x="155" y="1114"/>
                  </a:cubicBezTo>
                  <a:cubicBezTo>
                    <a:pt x="155" y="1113"/>
                    <a:pt x="155" y="1113"/>
                    <a:pt x="155" y="1112"/>
                  </a:cubicBezTo>
                  <a:cubicBezTo>
                    <a:pt x="155" y="1112"/>
                    <a:pt x="155" y="1112"/>
                    <a:pt x="155" y="1112"/>
                  </a:cubicBezTo>
                  <a:cubicBezTo>
                    <a:pt x="157" y="1109"/>
                    <a:pt x="157" y="1109"/>
                    <a:pt x="157" y="1109"/>
                  </a:cubicBezTo>
                  <a:cubicBezTo>
                    <a:pt x="157" y="1108"/>
                    <a:pt x="157" y="1108"/>
                    <a:pt x="157" y="1108"/>
                  </a:cubicBezTo>
                  <a:cubicBezTo>
                    <a:pt x="157" y="1108"/>
                    <a:pt x="157" y="1108"/>
                    <a:pt x="157" y="1108"/>
                  </a:cubicBezTo>
                  <a:cubicBezTo>
                    <a:pt x="157" y="1107"/>
                    <a:pt x="157" y="1107"/>
                    <a:pt x="157" y="1106"/>
                  </a:cubicBezTo>
                  <a:cubicBezTo>
                    <a:pt x="157" y="1106"/>
                    <a:pt x="157" y="1106"/>
                    <a:pt x="157" y="1106"/>
                  </a:cubicBezTo>
                  <a:cubicBezTo>
                    <a:pt x="157" y="1108"/>
                    <a:pt x="157" y="1108"/>
                    <a:pt x="156" y="1110"/>
                  </a:cubicBezTo>
                  <a:cubicBezTo>
                    <a:pt x="155" y="1110"/>
                    <a:pt x="152" y="1115"/>
                    <a:pt x="151" y="1115"/>
                  </a:cubicBezTo>
                  <a:cubicBezTo>
                    <a:pt x="149" y="1116"/>
                    <a:pt x="149" y="1116"/>
                    <a:pt x="149" y="1116"/>
                  </a:cubicBezTo>
                  <a:cubicBezTo>
                    <a:pt x="148" y="1116"/>
                    <a:pt x="148" y="1116"/>
                    <a:pt x="148" y="1116"/>
                  </a:cubicBezTo>
                  <a:cubicBezTo>
                    <a:pt x="147" y="1118"/>
                    <a:pt x="145" y="1123"/>
                    <a:pt x="145" y="1125"/>
                  </a:cubicBezTo>
                  <a:cubicBezTo>
                    <a:pt x="143" y="1122"/>
                    <a:pt x="143" y="1122"/>
                    <a:pt x="143" y="1122"/>
                  </a:cubicBezTo>
                  <a:cubicBezTo>
                    <a:pt x="142" y="1119"/>
                    <a:pt x="142" y="1119"/>
                    <a:pt x="142" y="1119"/>
                  </a:cubicBezTo>
                  <a:cubicBezTo>
                    <a:pt x="145" y="1116"/>
                    <a:pt x="145" y="1116"/>
                    <a:pt x="145" y="1116"/>
                  </a:cubicBezTo>
                  <a:cubicBezTo>
                    <a:pt x="145" y="1115"/>
                    <a:pt x="145" y="1115"/>
                    <a:pt x="145" y="1115"/>
                  </a:cubicBezTo>
                  <a:cubicBezTo>
                    <a:pt x="145" y="1114"/>
                    <a:pt x="145" y="1114"/>
                    <a:pt x="145" y="1114"/>
                  </a:cubicBezTo>
                  <a:cubicBezTo>
                    <a:pt x="145" y="1113"/>
                    <a:pt x="145" y="1113"/>
                    <a:pt x="145" y="1113"/>
                  </a:cubicBezTo>
                  <a:cubicBezTo>
                    <a:pt x="146" y="1112"/>
                    <a:pt x="146" y="1112"/>
                    <a:pt x="146" y="1112"/>
                  </a:cubicBezTo>
                  <a:cubicBezTo>
                    <a:pt x="146" y="1111"/>
                    <a:pt x="146" y="1111"/>
                    <a:pt x="146" y="1111"/>
                  </a:cubicBezTo>
                  <a:cubicBezTo>
                    <a:pt x="145" y="1112"/>
                    <a:pt x="145" y="1112"/>
                    <a:pt x="145" y="1112"/>
                  </a:cubicBezTo>
                  <a:cubicBezTo>
                    <a:pt x="144" y="1113"/>
                    <a:pt x="144" y="1114"/>
                    <a:pt x="143" y="1115"/>
                  </a:cubicBezTo>
                  <a:cubicBezTo>
                    <a:pt x="143" y="1115"/>
                    <a:pt x="143" y="1115"/>
                    <a:pt x="143" y="1115"/>
                  </a:cubicBezTo>
                  <a:cubicBezTo>
                    <a:pt x="143" y="1114"/>
                    <a:pt x="143" y="1114"/>
                    <a:pt x="143" y="1114"/>
                  </a:cubicBezTo>
                  <a:cubicBezTo>
                    <a:pt x="143" y="1111"/>
                    <a:pt x="144" y="1106"/>
                    <a:pt x="144" y="1106"/>
                  </a:cubicBezTo>
                  <a:cubicBezTo>
                    <a:pt x="145" y="1105"/>
                    <a:pt x="145" y="1105"/>
                    <a:pt x="145" y="1105"/>
                  </a:cubicBezTo>
                  <a:cubicBezTo>
                    <a:pt x="144" y="1105"/>
                    <a:pt x="144" y="1105"/>
                    <a:pt x="144" y="1105"/>
                  </a:cubicBezTo>
                  <a:cubicBezTo>
                    <a:pt x="142" y="1106"/>
                    <a:pt x="142" y="1106"/>
                    <a:pt x="142" y="1106"/>
                  </a:cubicBezTo>
                  <a:cubicBezTo>
                    <a:pt x="141" y="1105"/>
                    <a:pt x="141" y="1105"/>
                    <a:pt x="141" y="1105"/>
                  </a:cubicBezTo>
                  <a:cubicBezTo>
                    <a:pt x="140" y="1100"/>
                    <a:pt x="140" y="1100"/>
                    <a:pt x="140" y="1100"/>
                  </a:cubicBezTo>
                  <a:cubicBezTo>
                    <a:pt x="138" y="1099"/>
                    <a:pt x="138" y="1099"/>
                    <a:pt x="138" y="1099"/>
                  </a:cubicBezTo>
                  <a:cubicBezTo>
                    <a:pt x="136" y="1097"/>
                    <a:pt x="136" y="1097"/>
                    <a:pt x="136" y="1097"/>
                  </a:cubicBezTo>
                  <a:cubicBezTo>
                    <a:pt x="134" y="1096"/>
                    <a:pt x="134" y="1096"/>
                    <a:pt x="134" y="1096"/>
                  </a:cubicBezTo>
                  <a:cubicBezTo>
                    <a:pt x="133" y="1094"/>
                    <a:pt x="133" y="1095"/>
                    <a:pt x="133" y="1093"/>
                  </a:cubicBezTo>
                  <a:cubicBezTo>
                    <a:pt x="133" y="1091"/>
                    <a:pt x="133" y="1091"/>
                    <a:pt x="133" y="1091"/>
                  </a:cubicBezTo>
                  <a:cubicBezTo>
                    <a:pt x="134" y="1090"/>
                    <a:pt x="134" y="1090"/>
                    <a:pt x="134" y="1090"/>
                  </a:cubicBezTo>
                  <a:cubicBezTo>
                    <a:pt x="135" y="1090"/>
                    <a:pt x="135" y="1090"/>
                    <a:pt x="135" y="1090"/>
                  </a:cubicBezTo>
                  <a:cubicBezTo>
                    <a:pt x="136" y="1090"/>
                    <a:pt x="136" y="1090"/>
                    <a:pt x="136" y="1090"/>
                  </a:cubicBezTo>
                  <a:cubicBezTo>
                    <a:pt x="136" y="1091"/>
                    <a:pt x="136" y="1091"/>
                    <a:pt x="136" y="1091"/>
                  </a:cubicBezTo>
                  <a:cubicBezTo>
                    <a:pt x="135" y="1093"/>
                    <a:pt x="135" y="1093"/>
                    <a:pt x="135" y="1093"/>
                  </a:cubicBezTo>
                  <a:cubicBezTo>
                    <a:pt x="136" y="1093"/>
                    <a:pt x="136" y="1093"/>
                    <a:pt x="136" y="1093"/>
                  </a:cubicBezTo>
                  <a:cubicBezTo>
                    <a:pt x="140" y="1095"/>
                    <a:pt x="140" y="1095"/>
                    <a:pt x="140" y="1095"/>
                  </a:cubicBezTo>
                  <a:cubicBezTo>
                    <a:pt x="140" y="1095"/>
                    <a:pt x="140" y="1095"/>
                    <a:pt x="140" y="1095"/>
                  </a:cubicBezTo>
                  <a:cubicBezTo>
                    <a:pt x="142" y="1094"/>
                    <a:pt x="142" y="1094"/>
                    <a:pt x="142" y="1094"/>
                  </a:cubicBezTo>
                  <a:cubicBezTo>
                    <a:pt x="142" y="1095"/>
                    <a:pt x="142" y="1095"/>
                    <a:pt x="142" y="1095"/>
                  </a:cubicBezTo>
                  <a:cubicBezTo>
                    <a:pt x="144" y="1095"/>
                    <a:pt x="144" y="1095"/>
                    <a:pt x="144" y="1095"/>
                  </a:cubicBezTo>
                  <a:cubicBezTo>
                    <a:pt x="145" y="1096"/>
                    <a:pt x="144" y="1096"/>
                    <a:pt x="146" y="1098"/>
                  </a:cubicBezTo>
                  <a:cubicBezTo>
                    <a:pt x="146" y="1097"/>
                    <a:pt x="146" y="1097"/>
                    <a:pt x="146" y="1097"/>
                  </a:cubicBezTo>
                  <a:cubicBezTo>
                    <a:pt x="144" y="1095"/>
                    <a:pt x="144" y="1095"/>
                    <a:pt x="144" y="1095"/>
                  </a:cubicBezTo>
                  <a:cubicBezTo>
                    <a:pt x="143" y="1094"/>
                    <a:pt x="143" y="1094"/>
                    <a:pt x="143" y="1094"/>
                  </a:cubicBezTo>
                  <a:cubicBezTo>
                    <a:pt x="142" y="1094"/>
                    <a:pt x="142" y="1094"/>
                    <a:pt x="142" y="1094"/>
                  </a:cubicBezTo>
                  <a:cubicBezTo>
                    <a:pt x="140" y="1094"/>
                    <a:pt x="140" y="1094"/>
                    <a:pt x="140" y="1094"/>
                  </a:cubicBezTo>
                  <a:cubicBezTo>
                    <a:pt x="140" y="1094"/>
                    <a:pt x="140" y="1094"/>
                    <a:pt x="140" y="1094"/>
                  </a:cubicBezTo>
                  <a:cubicBezTo>
                    <a:pt x="139" y="1094"/>
                    <a:pt x="139" y="1094"/>
                    <a:pt x="139" y="1094"/>
                  </a:cubicBezTo>
                  <a:cubicBezTo>
                    <a:pt x="138" y="1093"/>
                    <a:pt x="138" y="1093"/>
                    <a:pt x="138" y="1093"/>
                  </a:cubicBezTo>
                  <a:cubicBezTo>
                    <a:pt x="137" y="1091"/>
                    <a:pt x="137" y="1091"/>
                    <a:pt x="137" y="1090"/>
                  </a:cubicBezTo>
                  <a:cubicBezTo>
                    <a:pt x="137" y="1089"/>
                    <a:pt x="137" y="1089"/>
                    <a:pt x="138" y="1088"/>
                  </a:cubicBezTo>
                  <a:cubicBezTo>
                    <a:pt x="138" y="1087"/>
                    <a:pt x="138" y="1087"/>
                    <a:pt x="138" y="1087"/>
                  </a:cubicBezTo>
                  <a:cubicBezTo>
                    <a:pt x="139" y="1087"/>
                    <a:pt x="139" y="1087"/>
                    <a:pt x="139" y="1087"/>
                  </a:cubicBezTo>
                  <a:cubicBezTo>
                    <a:pt x="140" y="1087"/>
                    <a:pt x="140" y="1087"/>
                    <a:pt x="140" y="1087"/>
                  </a:cubicBezTo>
                  <a:cubicBezTo>
                    <a:pt x="138" y="1086"/>
                    <a:pt x="138" y="1086"/>
                    <a:pt x="138" y="1086"/>
                  </a:cubicBezTo>
                  <a:cubicBezTo>
                    <a:pt x="138" y="1086"/>
                    <a:pt x="138" y="1086"/>
                    <a:pt x="138" y="1086"/>
                  </a:cubicBezTo>
                  <a:cubicBezTo>
                    <a:pt x="136" y="1088"/>
                    <a:pt x="136" y="1088"/>
                    <a:pt x="136" y="1088"/>
                  </a:cubicBezTo>
                  <a:cubicBezTo>
                    <a:pt x="135" y="1088"/>
                    <a:pt x="135" y="1088"/>
                    <a:pt x="135" y="1088"/>
                  </a:cubicBezTo>
                  <a:cubicBezTo>
                    <a:pt x="135" y="1087"/>
                    <a:pt x="135" y="1087"/>
                    <a:pt x="135" y="1087"/>
                  </a:cubicBezTo>
                  <a:cubicBezTo>
                    <a:pt x="135" y="1087"/>
                    <a:pt x="135" y="1087"/>
                    <a:pt x="135" y="1087"/>
                  </a:cubicBezTo>
                  <a:cubicBezTo>
                    <a:pt x="134" y="1088"/>
                    <a:pt x="134" y="1088"/>
                    <a:pt x="134" y="1088"/>
                  </a:cubicBezTo>
                  <a:cubicBezTo>
                    <a:pt x="134" y="1088"/>
                    <a:pt x="134" y="1088"/>
                    <a:pt x="134" y="1088"/>
                  </a:cubicBezTo>
                  <a:cubicBezTo>
                    <a:pt x="132" y="1091"/>
                    <a:pt x="132" y="1091"/>
                    <a:pt x="132" y="1091"/>
                  </a:cubicBezTo>
                  <a:cubicBezTo>
                    <a:pt x="132" y="1094"/>
                    <a:pt x="132" y="1092"/>
                    <a:pt x="132" y="1095"/>
                  </a:cubicBezTo>
                  <a:cubicBezTo>
                    <a:pt x="131" y="1096"/>
                    <a:pt x="131" y="1096"/>
                    <a:pt x="131" y="1096"/>
                  </a:cubicBezTo>
                  <a:cubicBezTo>
                    <a:pt x="129" y="1097"/>
                    <a:pt x="129" y="1097"/>
                    <a:pt x="129" y="1097"/>
                  </a:cubicBezTo>
                  <a:cubicBezTo>
                    <a:pt x="128" y="1098"/>
                    <a:pt x="128" y="1098"/>
                    <a:pt x="128" y="1098"/>
                  </a:cubicBezTo>
                  <a:cubicBezTo>
                    <a:pt x="126" y="1097"/>
                    <a:pt x="127" y="1097"/>
                    <a:pt x="125" y="1095"/>
                  </a:cubicBezTo>
                  <a:cubicBezTo>
                    <a:pt x="124" y="1093"/>
                    <a:pt x="124" y="1093"/>
                    <a:pt x="124" y="1093"/>
                  </a:cubicBezTo>
                  <a:cubicBezTo>
                    <a:pt x="122" y="1092"/>
                    <a:pt x="122" y="1092"/>
                    <a:pt x="122" y="1092"/>
                  </a:cubicBezTo>
                  <a:cubicBezTo>
                    <a:pt x="120" y="1091"/>
                    <a:pt x="120" y="1091"/>
                    <a:pt x="120" y="1091"/>
                  </a:cubicBezTo>
                  <a:cubicBezTo>
                    <a:pt x="119" y="1090"/>
                    <a:pt x="119" y="1090"/>
                    <a:pt x="119" y="1090"/>
                  </a:cubicBezTo>
                  <a:cubicBezTo>
                    <a:pt x="121" y="1087"/>
                    <a:pt x="121" y="1087"/>
                    <a:pt x="121" y="1087"/>
                  </a:cubicBezTo>
                  <a:cubicBezTo>
                    <a:pt x="122" y="1085"/>
                    <a:pt x="122" y="1085"/>
                    <a:pt x="122" y="1085"/>
                  </a:cubicBezTo>
                  <a:cubicBezTo>
                    <a:pt x="122" y="1082"/>
                    <a:pt x="122" y="1082"/>
                    <a:pt x="122" y="1082"/>
                  </a:cubicBezTo>
                  <a:cubicBezTo>
                    <a:pt x="123" y="1082"/>
                    <a:pt x="123" y="1082"/>
                    <a:pt x="123" y="1082"/>
                  </a:cubicBezTo>
                  <a:cubicBezTo>
                    <a:pt x="126" y="1081"/>
                    <a:pt x="126" y="1081"/>
                    <a:pt x="126" y="1081"/>
                  </a:cubicBezTo>
                  <a:cubicBezTo>
                    <a:pt x="127" y="1080"/>
                    <a:pt x="127" y="1080"/>
                    <a:pt x="127" y="1080"/>
                  </a:cubicBezTo>
                  <a:cubicBezTo>
                    <a:pt x="125" y="1080"/>
                    <a:pt x="125" y="1080"/>
                    <a:pt x="122" y="1081"/>
                  </a:cubicBezTo>
                  <a:cubicBezTo>
                    <a:pt x="120" y="1079"/>
                    <a:pt x="120" y="1079"/>
                    <a:pt x="120" y="1079"/>
                  </a:cubicBezTo>
                  <a:cubicBezTo>
                    <a:pt x="119" y="1078"/>
                    <a:pt x="119" y="1078"/>
                    <a:pt x="119" y="1078"/>
                  </a:cubicBezTo>
                  <a:cubicBezTo>
                    <a:pt x="118" y="1076"/>
                    <a:pt x="118" y="1076"/>
                    <a:pt x="118" y="1076"/>
                  </a:cubicBezTo>
                  <a:cubicBezTo>
                    <a:pt x="119" y="1075"/>
                    <a:pt x="119" y="1075"/>
                    <a:pt x="119" y="1075"/>
                  </a:cubicBezTo>
                  <a:cubicBezTo>
                    <a:pt x="119" y="1072"/>
                    <a:pt x="119" y="1072"/>
                    <a:pt x="120" y="1071"/>
                  </a:cubicBezTo>
                  <a:cubicBezTo>
                    <a:pt x="121" y="1070"/>
                    <a:pt x="121" y="1070"/>
                    <a:pt x="121" y="1070"/>
                  </a:cubicBezTo>
                  <a:cubicBezTo>
                    <a:pt x="126" y="1060"/>
                    <a:pt x="123" y="1064"/>
                    <a:pt x="128" y="1056"/>
                  </a:cubicBezTo>
                  <a:cubicBezTo>
                    <a:pt x="127" y="1056"/>
                    <a:pt x="127" y="1056"/>
                    <a:pt x="127" y="1056"/>
                  </a:cubicBezTo>
                  <a:cubicBezTo>
                    <a:pt x="127" y="1056"/>
                    <a:pt x="127" y="1056"/>
                    <a:pt x="127" y="1056"/>
                  </a:cubicBezTo>
                  <a:cubicBezTo>
                    <a:pt x="127" y="1056"/>
                    <a:pt x="127" y="1056"/>
                    <a:pt x="127" y="1056"/>
                  </a:cubicBezTo>
                  <a:cubicBezTo>
                    <a:pt x="126" y="1056"/>
                    <a:pt x="126" y="1056"/>
                    <a:pt x="126" y="1056"/>
                  </a:cubicBezTo>
                  <a:cubicBezTo>
                    <a:pt x="126" y="1055"/>
                    <a:pt x="126" y="1055"/>
                    <a:pt x="126" y="1054"/>
                  </a:cubicBezTo>
                  <a:cubicBezTo>
                    <a:pt x="125" y="1055"/>
                    <a:pt x="125" y="1055"/>
                    <a:pt x="125" y="1055"/>
                  </a:cubicBezTo>
                  <a:cubicBezTo>
                    <a:pt x="125" y="1058"/>
                    <a:pt x="125" y="1060"/>
                    <a:pt x="123" y="1064"/>
                  </a:cubicBezTo>
                  <a:cubicBezTo>
                    <a:pt x="122" y="1063"/>
                    <a:pt x="122" y="1063"/>
                    <a:pt x="122" y="1063"/>
                  </a:cubicBezTo>
                  <a:cubicBezTo>
                    <a:pt x="123" y="1061"/>
                    <a:pt x="122" y="1061"/>
                    <a:pt x="123" y="1060"/>
                  </a:cubicBezTo>
                  <a:cubicBezTo>
                    <a:pt x="123" y="1058"/>
                    <a:pt x="123" y="1058"/>
                    <a:pt x="123" y="1058"/>
                  </a:cubicBezTo>
                  <a:cubicBezTo>
                    <a:pt x="122" y="1053"/>
                    <a:pt x="122" y="1052"/>
                    <a:pt x="123" y="1048"/>
                  </a:cubicBezTo>
                  <a:cubicBezTo>
                    <a:pt x="123" y="1047"/>
                    <a:pt x="123" y="1047"/>
                    <a:pt x="123" y="1047"/>
                  </a:cubicBezTo>
                  <a:cubicBezTo>
                    <a:pt x="123" y="1046"/>
                    <a:pt x="123" y="1046"/>
                    <a:pt x="123" y="1045"/>
                  </a:cubicBezTo>
                  <a:cubicBezTo>
                    <a:pt x="122" y="1044"/>
                    <a:pt x="123" y="1044"/>
                    <a:pt x="122" y="1043"/>
                  </a:cubicBezTo>
                  <a:cubicBezTo>
                    <a:pt x="121" y="1044"/>
                    <a:pt x="121" y="1044"/>
                    <a:pt x="121" y="1044"/>
                  </a:cubicBezTo>
                  <a:cubicBezTo>
                    <a:pt x="119" y="1043"/>
                    <a:pt x="119" y="1043"/>
                    <a:pt x="119" y="1043"/>
                  </a:cubicBezTo>
                  <a:cubicBezTo>
                    <a:pt x="118" y="1041"/>
                    <a:pt x="118" y="1041"/>
                    <a:pt x="118" y="1041"/>
                  </a:cubicBezTo>
                  <a:cubicBezTo>
                    <a:pt x="116" y="1040"/>
                    <a:pt x="116" y="1040"/>
                    <a:pt x="116" y="1040"/>
                  </a:cubicBezTo>
                  <a:cubicBezTo>
                    <a:pt x="115" y="1038"/>
                    <a:pt x="115" y="1038"/>
                    <a:pt x="115" y="1038"/>
                  </a:cubicBezTo>
                  <a:cubicBezTo>
                    <a:pt x="112" y="1037"/>
                    <a:pt x="113" y="1038"/>
                    <a:pt x="111" y="1037"/>
                  </a:cubicBezTo>
                  <a:cubicBezTo>
                    <a:pt x="108" y="1035"/>
                    <a:pt x="109" y="1036"/>
                    <a:pt x="106" y="1033"/>
                  </a:cubicBezTo>
                  <a:cubicBezTo>
                    <a:pt x="104" y="1033"/>
                    <a:pt x="104" y="1033"/>
                    <a:pt x="103" y="1033"/>
                  </a:cubicBezTo>
                  <a:cubicBezTo>
                    <a:pt x="103" y="1031"/>
                    <a:pt x="103" y="1031"/>
                    <a:pt x="103" y="1031"/>
                  </a:cubicBezTo>
                  <a:cubicBezTo>
                    <a:pt x="102" y="1030"/>
                    <a:pt x="102" y="1030"/>
                    <a:pt x="102" y="1030"/>
                  </a:cubicBezTo>
                  <a:cubicBezTo>
                    <a:pt x="102" y="1029"/>
                    <a:pt x="102" y="1029"/>
                    <a:pt x="102" y="1029"/>
                  </a:cubicBezTo>
                  <a:cubicBezTo>
                    <a:pt x="101" y="1029"/>
                    <a:pt x="101" y="1029"/>
                    <a:pt x="100" y="1028"/>
                  </a:cubicBezTo>
                  <a:cubicBezTo>
                    <a:pt x="100" y="1025"/>
                    <a:pt x="100" y="1026"/>
                    <a:pt x="100" y="1024"/>
                  </a:cubicBezTo>
                  <a:cubicBezTo>
                    <a:pt x="99" y="1024"/>
                    <a:pt x="99" y="1024"/>
                    <a:pt x="97" y="1023"/>
                  </a:cubicBezTo>
                  <a:cubicBezTo>
                    <a:pt x="98" y="1022"/>
                    <a:pt x="97" y="1022"/>
                    <a:pt x="98" y="1021"/>
                  </a:cubicBezTo>
                  <a:cubicBezTo>
                    <a:pt x="97" y="1019"/>
                    <a:pt x="87" y="1000"/>
                    <a:pt x="85" y="997"/>
                  </a:cubicBezTo>
                  <a:cubicBezTo>
                    <a:pt x="85" y="995"/>
                    <a:pt x="85" y="995"/>
                    <a:pt x="85" y="995"/>
                  </a:cubicBezTo>
                  <a:cubicBezTo>
                    <a:pt x="83" y="993"/>
                    <a:pt x="84" y="994"/>
                    <a:pt x="80" y="989"/>
                  </a:cubicBezTo>
                  <a:cubicBezTo>
                    <a:pt x="78" y="987"/>
                    <a:pt x="78" y="988"/>
                    <a:pt x="76" y="986"/>
                  </a:cubicBezTo>
                  <a:cubicBezTo>
                    <a:pt x="75" y="985"/>
                    <a:pt x="75" y="985"/>
                    <a:pt x="75" y="985"/>
                  </a:cubicBezTo>
                  <a:cubicBezTo>
                    <a:pt x="74" y="983"/>
                    <a:pt x="74" y="984"/>
                    <a:pt x="74" y="981"/>
                  </a:cubicBezTo>
                  <a:cubicBezTo>
                    <a:pt x="73" y="981"/>
                    <a:pt x="73" y="981"/>
                    <a:pt x="73" y="981"/>
                  </a:cubicBezTo>
                  <a:cubicBezTo>
                    <a:pt x="71" y="979"/>
                    <a:pt x="71" y="979"/>
                    <a:pt x="71" y="979"/>
                  </a:cubicBezTo>
                  <a:cubicBezTo>
                    <a:pt x="71" y="978"/>
                    <a:pt x="71" y="978"/>
                    <a:pt x="71" y="978"/>
                  </a:cubicBezTo>
                  <a:cubicBezTo>
                    <a:pt x="69" y="977"/>
                    <a:pt x="69" y="977"/>
                    <a:pt x="69" y="977"/>
                  </a:cubicBezTo>
                  <a:cubicBezTo>
                    <a:pt x="68" y="977"/>
                    <a:pt x="68" y="977"/>
                    <a:pt x="68" y="977"/>
                  </a:cubicBezTo>
                  <a:cubicBezTo>
                    <a:pt x="68" y="976"/>
                    <a:pt x="68" y="976"/>
                    <a:pt x="68" y="976"/>
                  </a:cubicBezTo>
                  <a:cubicBezTo>
                    <a:pt x="66" y="973"/>
                    <a:pt x="66" y="973"/>
                    <a:pt x="66" y="973"/>
                  </a:cubicBezTo>
                  <a:cubicBezTo>
                    <a:pt x="67" y="971"/>
                    <a:pt x="66" y="972"/>
                    <a:pt x="67" y="971"/>
                  </a:cubicBezTo>
                  <a:cubicBezTo>
                    <a:pt x="67" y="970"/>
                    <a:pt x="67" y="970"/>
                    <a:pt x="67" y="970"/>
                  </a:cubicBezTo>
                  <a:cubicBezTo>
                    <a:pt x="63" y="966"/>
                    <a:pt x="65" y="968"/>
                    <a:pt x="62" y="965"/>
                  </a:cubicBezTo>
                  <a:cubicBezTo>
                    <a:pt x="56" y="969"/>
                    <a:pt x="58" y="968"/>
                    <a:pt x="52" y="969"/>
                  </a:cubicBezTo>
                  <a:cubicBezTo>
                    <a:pt x="53" y="971"/>
                    <a:pt x="53" y="971"/>
                    <a:pt x="53" y="971"/>
                  </a:cubicBezTo>
                  <a:cubicBezTo>
                    <a:pt x="53" y="972"/>
                    <a:pt x="53" y="972"/>
                    <a:pt x="53" y="972"/>
                  </a:cubicBezTo>
                  <a:cubicBezTo>
                    <a:pt x="52" y="973"/>
                    <a:pt x="52" y="973"/>
                    <a:pt x="52" y="973"/>
                  </a:cubicBezTo>
                  <a:cubicBezTo>
                    <a:pt x="51" y="973"/>
                    <a:pt x="51" y="973"/>
                    <a:pt x="51" y="973"/>
                  </a:cubicBezTo>
                  <a:cubicBezTo>
                    <a:pt x="51" y="976"/>
                    <a:pt x="51" y="976"/>
                    <a:pt x="51" y="976"/>
                  </a:cubicBezTo>
                  <a:cubicBezTo>
                    <a:pt x="49" y="979"/>
                    <a:pt x="49" y="979"/>
                    <a:pt x="49" y="979"/>
                  </a:cubicBezTo>
                  <a:cubicBezTo>
                    <a:pt x="47" y="979"/>
                    <a:pt x="47" y="979"/>
                    <a:pt x="47" y="979"/>
                  </a:cubicBezTo>
                  <a:cubicBezTo>
                    <a:pt x="40" y="984"/>
                    <a:pt x="42" y="982"/>
                    <a:pt x="40" y="985"/>
                  </a:cubicBezTo>
                  <a:cubicBezTo>
                    <a:pt x="39" y="984"/>
                    <a:pt x="39" y="984"/>
                    <a:pt x="39" y="984"/>
                  </a:cubicBezTo>
                  <a:cubicBezTo>
                    <a:pt x="39" y="983"/>
                    <a:pt x="39" y="983"/>
                    <a:pt x="39" y="983"/>
                  </a:cubicBezTo>
                  <a:cubicBezTo>
                    <a:pt x="38" y="979"/>
                    <a:pt x="39" y="981"/>
                    <a:pt x="38" y="978"/>
                  </a:cubicBezTo>
                  <a:cubicBezTo>
                    <a:pt x="32" y="972"/>
                    <a:pt x="30" y="969"/>
                    <a:pt x="26" y="965"/>
                  </a:cubicBezTo>
                  <a:cubicBezTo>
                    <a:pt x="25" y="963"/>
                    <a:pt x="25" y="963"/>
                    <a:pt x="25" y="963"/>
                  </a:cubicBezTo>
                  <a:cubicBezTo>
                    <a:pt x="23" y="961"/>
                    <a:pt x="24" y="962"/>
                    <a:pt x="22" y="961"/>
                  </a:cubicBezTo>
                  <a:cubicBezTo>
                    <a:pt x="20" y="959"/>
                    <a:pt x="20" y="959"/>
                    <a:pt x="20" y="959"/>
                  </a:cubicBezTo>
                  <a:cubicBezTo>
                    <a:pt x="21" y="956"/>
                    <a:pt x="21" y="957"/>
                    <a:pt x="21" y="954"/>
                  </a:cubicBezTo>
                  <a:cubicBezTo>
                    <a:pt x="21" y="953"/>
                    <a:pt x="21" y="953"/>
                    <a:pt x="21" y="953"/>
                  </a:cubicBezTo>
                  <a:cubicBezTo>
                    <a:pt x="19" y="953"/>
                    <a:pt x="19" y="953"/>
                    <a:pt x="15" y="953"/>
                  </a:cubicBezTo>
                  <a:cubicBezTo>
                    <a:pt x="12" y="955"/>
                    <a:pt x="13" y="954"/>
                    <a:pt x="11" y="956"/>
                  </a:cubicBezTo>
                  <a:cubicBezTo>
                    <a:pt x="8" y="955"/>
                    <a:pt x="9" y="955"/>
                    <a:pt x="6" y="954"/>
                  </a:cubicBezTo>
                  <a:cubicBezTo>
                    <a:pt x="5" y="956"/>
                    <a:pt x="5" y="956"/>
                    <a:pt x="5" y="956"/>
                  </a:cubicBezTo>
                  <a:cubicBezTo>
                    <a:pt x="2" y="954"/>
                    <a:pt x="3" y="955"/>
                    <a:pt x="0" y="954"/>
                  </a:cubicBezTo>
                  <a:cubicBezTo>
                    <a:pt x="0" y="929"/>
                    <a:pt x="0" y="728"/>
                    <a:pt x="0" y="703"/>
                  </a:cubicBezTo>
                  <a:cubicBezTo>
                    <a:pt x="2" y="704"/>
                    <a:pt x="1" y="703"/>
                    <a:pt x="6" y="705"/>
                  </a:cubicBezTo>
                  <a:cubicBezTo>
                    <a:pt x="11" y="704"/>
                    <a:pt x="11" y="704"/>
                    <a:pt x="11" y="704"/>
                  </a:cubicBezTo>
                  <a:cubicBezTo>
                    <a:pt x="20" y="707"/>
                    <a:pt x="20" y="707"/>
                    <a:pt x="20" y="707"/>
                  </a:cubicBezTo>
                  <a:cubicBezTo>
                    <a:pt x="26" y="714"/>
                    <a:pt x="31" y="718"/>
                    <a:pt x="32" y="719"/>
                  </a:cubicBezTo>
                  <a:cubicBezTo>
                    <a:pt x="36" y="721"/>
                    <a:pt x="34" y="720"/>
                    <a:pt x="42" y="725"/>
                  </a:cubicBezTo>
                  <a:cubicBezTo>
                    <a:pt x="44" y="725"/>
                    <a:pt x="43" y="725"/>
                    <a:pt x="48" y="727"/>
                  </a:cubicBezTo>
                  <a:cubicBezTo>
                    <a:pt x="50" y="727"/>
                    <a:pt x="49" y="727"/>
                    <a:pt x="54" y="727"/>
                  </a:cubicBezTo>
                  <a:cubicBezTo>
                    <a:pt x="57" y="729"/>
                    <a:pt x="56" y="728"/>
                    <a:pt x="63" y="733"/>
                  </a:cubicBezTo>
                  <a:cubicBezTo>
                    <a:pt x="64" y="734"/>
                    <a:pt x="64" y="734"/>
                    <a:pt x="64" y="734"/>
                  </a:cubicBezTo>
                  <a:cubicBezTo>
                    <a:pt x="64" y="733"/>
                    <a:pt x="64" y="733"/>
                    <a:pt x="64" y="733"/>
                  </a:cubicBezTo>
                  <a:cubicBezTo>
                    <a:pt x="64" y="732"/>
                    <a:pt x="63" y="729"/>
                    <a:pt x="62" y="729"/>
                  </a:cubicBezTo>
                  <a:cubicBezTo>
                    <a:pt x="60" y="727"/>
                    <a:pt x="60" y="727"/>
                    <a:pt x="60" y="727"/>
                  </a:cubicBezTo>
                  <a:cubicBezTo>
                    <a:pt x="57" y="726"/>
                    <a:pt x="57" y="726"/>
                    <a:pt x="57" y="726"/>
                  </a:cubicBezTo>
                  <a:cubicBezTo>
                    <a:pt x="57" y="726"/>
                    <a:pt x="57" y="726"/>
                    <a:pt x="57" y="726"/>
                  </a:cubicBezTo>
                  <a:cubicBezTo>
                    <a:pt x="57" y="725"/>
                    <a:pt x="57" y="725"/>
                    <a:pt x="57" y="725"/>
                  </a:cubicBezTo>
                  <a:cubicBezTo>
                    <a:pt x="57" y="724"/>
                    <a:pt x="57" y="724"/>
                    <a:pt x="57" y="724"/>
                  </a:cubicBezTo>
                  <a:cubicBezTo>
                    <a:pt x="57" y="724"/>
                    <a:pt x="57" y="724"/>
                    <a:pt x="57" y="724"/>
                  </a:cubicBezTo>
                  <a:cubicBezTo>
                    <a:pt x="60" y="724"/>
                    <a:pt x="59" y="724"/>
                    <a:pt x="60" y="723"/>
                  </a:cubicBezTo>
                  <a:cubicBezTo>
                    <a:pt x="61" y="723"/>
                    <a:pt x="61" y="723"/>
                    <a:pt x="61" y="723"/>
                  </a:cubicBezTo>
                  <a:cubicBezTo>
                    <a:pt x="60" y="723"/>
                    <a:pt x="60" y="723"/>
                    <a:pt x="60" y="723"/>
                  </a:cubicBezTo>
                  <a:cubicBezTo>
                    <a:pt x="59" y="722"/>
                    <a:pt x="59" y="722"/>
                    <a:pt x="58" y="721"/>
                  </a:cubicBezTo>
                  <a:cubicBezTo>
                    <a:pt x="57" y="720"/>
                    <a:pt x="57" y="720"/>
                    <a:pt x="57" y="720"/>
                  </a:cubicBezTo>
                  <a:cubicBezTo>
                    <a:pt x="59" y="714"/>
                    <a:pt x="59" y="714"/>
                    <a:pt x="59" y="714"/>
                  </a:cubicBezTo>
                  <a:cubicBezTo>
                    <a:pt x="60" y="715"/>
                    <a:pt x="60" y="715"/>
                    <a:pt x="60" y="715"/>
                  </a:cubicBezTo>
                  <a:cubicBezTo>
                    <a:pt x="61" y="713"/>
                    <a:pt x="61" y="713"/>
                    <a:pt x="61" y="713"/>
                  </a:cubicBezTo>
                  <a:cubicBezTo>
                    <a:pt x="64" y="714"/>
                    <a:pt x="64" y="714"/>
                    <a:pt x="64" y="714"/>
                  </a:cubicBezTo>
                  <a:cubicBezTo>
                    <a:pt x="64" y="713"/>
                    <a:pt x="64" y="713"/>
                    <a:pt x="64" y="713"/>
                  </a:cubicBezTo>
                  <a:cubicBezTo>
                    <a:pt x="65" y="710"/>
                    <a:pt x="65" y="710"/>
                    <a:pt x="65" y="710"/>
                  </a:cubicBezTo>
                  <a:cubicBezTo>
                    <a:pt x="65" y="709"/>
                    <a:pt x="65" y="709"/>
                    <a:pt x="65" y="709"/>
                  </a:cubicBezTo>
                  <a:cubicBezTo>
                    <a:pt x="66" y="709"/>
                    <a:pt x="66" y="709"/>
                    <a:pt x="66" y="709"/>
                  </a:cubicBezTo>
                  <a:cubicBezTo>
                    <a:pt x="69" y="708"/>
                    <a:pt x="69" y="708"/>
                    <a:pt x="69" y="708"/>
                  </a:cubicBezTo>
                  <a:cubicBezTo>
                    <a:pt x="73" y="709"/>
                    <a:pt x="73" y="709"/>
                    <a:pt x="73" y="709"/>
                  </a:cubicBezTo>
                  <a:cubicBezTo>
                    <a:pt x="73" y="709"/>
                    <a:pt x="73" y="709"/>
                    <a:pt x="73" y="709"/>
                  </a:cubicBezTo>
                  <a:cubicBezTo>
                    <a:pt x="73" y="706"/>
                    <a:pt x="73" y="706"/>
                    <a:pt x="73" y="703"/>
                  </a:cubicBezTo>
                  <a:cubicBezTo>
                    <a:pt x="74" y="702"/>
                    <a:pt x="74" y="702"/>
                    <a:pt x="74" y="702"/>
                  </a:cubicBezTo>
                  <a:cubicBezTo>
                    <a:pt x="76" y="702"/>
                    <a:pt x="76" y="702"/>
                    <a:pt x="76" y="702"/>
                  </a:cubicBezTo>
                  <a:cubicBezTo>
                    <a:pt x="77" y="705"/>
                    <a:pt x="76" y="704"/>
                    <a:pt x="77" y="706"/>
                  </a:cubicBezTo>
                  <a:cubicBezTo>
                    <a:pt x="79" y="707"/>
                    <a:pt x="79" y="707"/>
                    <a:pt x="79" y="707"/>
                  </a:cubicBezTo>
                  <a:cubicBezTo>
                    <a:pt x="80" y="708"/>
                    <a:pt x="80" y="708"/>
                    <a:pt x="80" y="708"/>
                  </a:cubicBezTo>
                  <a:cubicBezTo>
                    <a:pt x="78" y="712"/>
                    <a:pt x="80" y="708"/>
                    <a:pt x="76" y="715"/>
                  </a:cubicBezTo>
                  <a:cubicBezTo>
                    <a:pt x="76" y="716"/>
                    <a:pt x="76" y="716"/>
                    <a:pt x="76" y="716"/>
                  </a:cubicBezTo>
                  <a:cubicBezTo>
                    <a:pt x="83" y="712"/>
                    <a:pt x="79" y="713"/>
                    <a:pt x="84" y="711"/>
                  </a:cubicBezTo>
                  <a:cubicBezTo>
                    <a:pt x="86" y="711"/>
                    <a:pt x="86" y="711"/>
                    <a:pt x="86" y="711"/>
                  </a:cubicBezTo>
                  <a:cubicBezTo>
                    <a:pt x="88" y="710"/>
                    <a:pt x="88" y="710"/>
                    <a:pt x="88" y="710"/>
                  </a:cubicBezTo>
                  <a:cubicBezTo>
                    <a:pt x="89" y="708"/>
                    <a:pt x="89" y="709"/>
                    <a:pt x="90" y="704"/>
                  </a:cubicBezTo>
                  <a:cubicBezTo>
                    <a:pt x="91" y="703"/>
                    <a:pt x="91" y="703"/>
                    <a:pt x="91" y="703"/>
                  </a:cubicBezTo>
                  <a:cubicBezTo>
                    <a:pt x="93" y="703"/>
                    <a:pt x="94" y="703"/>
                    <a:pt x="96" y="703"/>
                  </a:cubicBezTo>
                  <a:cubicBezTo>
                    <a:pt x="96" y="703"/>
                    <a:pt x="96" y="703"/>
                    <a:pt x="96" y="703"/>
                  </a:cubicBezTo>
                  <a:cubicBezTo>
                    <a:pt x="96" y="702"/>
                    <a:pt x="96" y="702"/>
                    <a:pt x="96" y="702"/>
                  </a:cubicBezTo>
                  <a:cubicBezTo>
                    <a:pt x="95" y="702"/>
                    <a:pt x="95" y="702"/>
                    <a:pt x="95" y="702"/>
                  </a:cubicBezTo>
                  <a:cubicBezTo>
                    <a:pt x="94" y="702"/>
                    <a:pt x="94" y="702"/>
                    <a:pt x="94" y="702"/>
                  </a:cubicBezTo>
                  <a:cubicBezTo>
                    <a:pt x="94" y="701"/>
                    <a:pt x="94" y="701"/>
                    <a:pt x="94" y="701"/>
                  </a:cubicBezTo>
                  <a:cubicBezTo>
                    <a:pt x="95" y="701"/>
                    <a:pt x="95" y="701"/>
                    <a:pt x="95" y="701"/>
                  </a:cubicBezTo>
                  <a:cubicBezTo>
                    <a:pt x="95" y="700"/>
                    <a:pt x="95" y="700"/>
                    <a:pt x="95" y="700"/>
                  </a:cubicBezTo>
                  <a:cubicBezTo>
                    <a:pt x="97" y="700"/>
                    <a:pt x="97" y="700"/>
                    <a:pt x="97" y="700"/>
                  </a:cubicBezTo>
                  <a:cubicBezTo>
                    <a:pt x="98" y="701"/>
                    <a:pt x="98" y="701"/>
                    <a:pt x="98" y="701"/>
                  </a:cubicBezTo>
                  <a:cubicBezTo>
                    <a:pt x="99" y="701"/>
                    <a:pt x="99" y="701"/>
                    <a:pt x="99" y="701"/>
                  </a:cubicBezTo>
                  <a:cubicBezTo>
                    <a:pt x="102" y="700"/>
                    <a:pt x="102" y="700"/>
                    <a:pt x="102" y="700"/>
                  </a:cubicBezTo>
                  <a:cubicBezTo>
                    <a:pt x="104" y="697"/>
                    <a:pt x="105" y="696"/>
                    <a:pt x="107" y="694"/>
                  </a:cubicBezTo>
                  <a:cubicBezTo>
                    <a:pt x="108" y="694"/>
                    <a:pt x="108" y="694"/>
                    <a:pt x="108" y="694"/>
                  </a:cubicBezTo>
                  <a:cubicBezTo>
                    <a:pt x="110" y="695"/>
                    <a:pt x="110" y="695"/>
                    <a:pt x="110" y="695"/>
                  </a:cubicBezTo>
                  <a:cubicBezTo>
                    <a:pt x="110" y="695"/>
                    <a:pt x="110" y="695"/>
                    <a:pt x="110" y="695"/>
                  </a:cubicBezTo>
                  <a:cubicBezTo>
                    <a:pt x="111" y="693"/>
                    <a:pt x="112" y="691"/>
                    <a:pt x="113" y="690"/>
                  </a:cubicBezTo>
                  <a:cubicBezTo>
                    <a:pt x="116" y="687"/>
                    <a:pt x="116" y="687"/>
                    <a:pt x="116" y="687"/>
                  </a:cubicBezTo>
                  <a:cubicBezTo>
                    <a:pt x="118" y="687"/>
                    <a:pt x="118" y="687"/>
                    <a:pt x="118" y="687"/>
                  </a:cubicBezTo>
                  <a:cubicBezTo>
                    <a:pt x="119" y="687"/>
                    <a:pt x="119" y="687"/>
                    <a:pt x="119" y="687"/>
                  </a:cubicBezTo>
                  <a:cubicBezTo>
                    <a:pt x="120" y="688"/>
                    <a:pt x="120" y="688"/>
                    <a:pt x="120" y="688"/>
                  </a:cubicBezTo>
                  <a:cubicBezTo>
                    <a:pt x="121" y="689"/>
                    <a:pt x="121" y="689"/>
                    <a:pt x="121" y="689"/>
                  </a:cubicBezTo>
                  <a:cubicBezTo>
                    <a:pt x="123" y="689"/>
                    <a:pt x="123" y="689"/>
                    <a:pt x="123" y="689"/>
                  </a:cubicBezTo>
                  <a:cubicBezTo>
                    <a:pt x="124" y="689"/>
                    <a:pt x="124" y="689"/>
                    <a:pt x="124" y="689"/>
                  </a:cubicBezTo>
                  <a:cubicBezTo>
                    <a:pt x="125" y="688"/>
                    <a:pt x="126" y="686"/>
                    <a:pt x="126" y="685"/>
                  </a:cubicBezTo>
                  <a:cubicBezTo>
                    <a:pt x="127" y="685"/>
                    <a:pt x="127" y="685"/>
                    <a:pt x="127" y="685"/>
                  </a:cubicBezTo>
                  <a:cubicBezTo>
                    <a:pt x="127" y="686"/>
                    <a:pt x="127" y="686"/>
                    <a:pt x="128" y="688"/>
                  </a:cubicBezTo>
                  <a:cubicBezTo>
                    <a:pt x="128" y="689"/>
                    <a:pt x="128" y="689"/>
                    <a:pt x="128" y="689"/>
                  </a:cubicBezTo>
                  <a:cubicBezTo>
                    <a:pt x="127" y="692"/>
                    <a:pt x="127" y="692"/>
                    <a:pt x="127" y="692"/>
                  </a:cubicBezTo>
                  <a:cubicBezTo>
                    <a:pt x="117" y="700"/>
                    <a:pt x="114" y="703"/>
                    <a:pt x="114" y="703"/>
                  </a:cubicBezTo>
                  <a:cubicBezTo>
                    <a:pt x="112" y="704"/>
                    <a:pt x="113" y="704"/>
                    <a:pt x="110" y="704"/>
                  </a:cubicBezTo>
                  <a:cubicBezTo>
                    <a:pt x="107" y="705"/>
                    <a:pt x="105" y="706"/>
                    <a:pt x="102" y="706"/>
                  </a:cubicBezTo>
                  <a:cubicBezTo>
                    <a:pt x="101" y="707"/>
                    <a:pt x="102" y="707"/>
                    <a:pt x="101" y="707"/>
                  </a:cubicBezTo>
                  <a:cubicBezTo>
                    <a:pt x="99" y="712"/>
                    <a:pt x="99" y="711"/>
                    <a:pt x="97" y="714"/>
                  </a:cubicBezTo>
                  <a:cubicBezTo>
                    <a:pt x="95" y="715"/>
                    <a:pt x="95" y="715"/>
                    <a:pt x="95" y="715"/>
                  </a:cubicBezTo>
                  <a:cubicBezTo>
                    <a:pt x="93" y="716"/>
                    <a:pt x="93" y="716"/>
                    <a:pt x="93" y="716"/>
                  </a:cubicBezTo>
                  <a:cubicBezTo>
                    <a:pt x="93" y="716"/>
                    <a:pt x="86" y="727"/>
                    <a:pt x="85" y="727"/>
                  </a:cubicBezTo>
                  <a:cubicBezTo>
                    <a:pt x="85" y="729"/>
                    <a:pt x="85" y="729"/>
                    <a:pt x="85" y="729"/>
                  </a:cubicBezTo>
                  <a:cubicBezTo>
                    <a:pt x="85" y="730"/>
                    <a:pt x="85" y="730"/>
                    <a:pt x="86" y="731"/>
                  </a:cubicBezTo>
                  <a:cubicBezTo>
                    <a:pt x="87" y="732"/>
                    <a:pt x="87" y="732"/>
                    <a:pt x="87" y="732"/>
                  </a:cubicBezTo>
                  <a:cubicBezTo>
                    <a:pt x="88" y="732"/>
                    <a:pt x="88" y="732"/>
                    <a:pt x="88" y="732"/>
                  </a:cubicBezTo>
                  <a:cubicBezTo>
                    <a:pt x="87" y="731"/>
                    <a:pt x="88" y="731"/>
                    <a:pt x="86" y="729"/>
                  </a:cubicBezTo>
                  <a:cubicBezTo>
                    <a:pt x="86" y="729"/>
                    <a:pt x="86" y="729"/>
                    <a:pt x="86" y="729"/>
                  </a:cubicBezTo>
                  <a:cubicBezTo>
                    <a:pt x="86" y="728"/>
                    <a:pt x="86" y="728"/>
                    <a:pt x="86" y="728"/>
                  </a:cubicBezTo>
                  <a:cubicBezTo>
                    <a:pt x="93" y="729"/>
                    <a:pt x="93" y="729"/>
                    <a:pt x="93" y="729"/>
                  </a:cubicBezTo>
                  <a:cubicBezTo>
                    <a:pt x="94" y="728"/>
                    <a:pt x="94" y="728"/>
                    <a:pt x="94" y="728"/>
                  </a:cubicBezTo>
                  <a:cubicBezTo>
                    <a:pt x="95" y="728"/>
                    <a:pt x="95" y="728"/>
                    <a:pt x="95" y="728"/>
                  </a:cubicBezTo>
                  <a:cubicBezTo>
                    <a:pt x="95" y="727"/>
                    <a:pt x="95" y="727"/>
                    <a:pt x="95" y="727"/>
                  </a:cubicBezTo>
                  <a:cubicBezTo>
                    <a:pt x="93" y="727"/>
                    <a:pt x="93" y="727"/>
                    <a:pt x="93" y="727"/>
                  </a:cubicBezTo>
                  <a:cubicBezTo>
                    <a:pt x="92" y="724"/>
                    <a:pt x="92" y="723"/>
                    <a:pt x="93" y="721"/>
                  </a:cubicBezTo>
                  <a:cubicBezTo>
                    <a:pt x="95" y="719"/>
                    <a:pt x="95" y="719"/>
                    <a:pt x="95" y="719"/>
                  </a:cubicBezTo>
                  <a:cubicBezTo>
                    <a:pt x="99" y="717"/>
                    <a:pt x="97" y="718"/>
                    <a:pt x="102" y="715"/>
                  </a:cubicBezTo>
                  <a:cubicBezTo>
                    <a:pt x="103" y="713"/>
                    <a:pt x="103" y="713"/>
                    <a:pt x="103" y="712"/>
                  </a:cubicBezTo>
                  <a:cubicBezTo>
                    <a:pt x="103" y="711"/>
                    <a:pt x="103" y="711"/>
                    <a:pt x="103" y="711"/>
                  </a:cubicBezTo>
                  <a:cubicBezTo>
                    <a:pt x="103" y="711"/>
                    <a:pt x="103" y="711"/>
                    <a:pt x="103" y="711"/>
                  </a:cubicBezTo>
                  <a:cubicBezTo>
                    <a:pt x="103" y="710"/>
                    <a:pt x="103" y="710"/>
                    <a:pt x="103" y="710"/>
                  </a:cubicBezTo>
                  <a:cubicBezTo>
                    <a:pt x="105" y="709"/>
                    <a:pt x="105" y="709"/>
                    <a:pt x="105" y="709"/>
                  </a:cubicBezTo>
                  <a:cubicBezTo>
                    <a:pt x="106" y="709"/>
                    <a:pt x="106" y="709"/>
                    <a:pt x="106" y="709"/>
                  </a:cubicBezTo>
                  <a:cubicBezTo>
                    <a:pt x="108" y="710"/>
                    <a:pt x="108" y="710"/>
                    <a:pt x="108" y="710"/>
                  </a:cubicBezTo>
                  <a:cubicBezTo>
                    <a:pt x="109" y="711"/>
                    <a:pt x="109" y="711"/>
                    <a:pt x="109" y="711"/>
                  </a:cubicBezTo>
                  <a:cubicBezTo>
                    <a:pt x="108" y="712"/>
                    <a:pt x="108" y="712"/>
                    <a:pt x="108" y="712"/>
                  </a:cubicBezTo>
                  <a:cubicBezTo>
                    <a:pt x="109" y="712"/>
                    <a:pt x="109" y="712"/>
                    <a:pt x="109" y="712"/>
                  </a:cubicBezTo>
                  <a:cubicBezTo>
                    <a:pt x="109" y="711"/>
                    <a:pt x="109" y="710"/>
                    <a:pt x="110" y="709"/>
                  </a:cubicBezTo>
                  <a:cubicBezTo>
                    <a:pt x="111" y="709"/>
                    <a:pt x="111" y="709"/>
                    <a:pt x="111" y="709"/>
                  </a:cubicBezTo>
                  <a:cubicBezTo>
                    <a:pt x="111" y="709"/>
                    <a:pt x="111" y="709"/>
                    <a:pt x="111" y="709"/>
                  </a:cubicBezTo>
                  <a:cubicBezTo>
                    <a:pt x="112" y="710"/>
                    <a:pt x="112" y="710"/>
                    <a:pt x="112" y="710"/>
                  </a:cubicBezTo>
                  <a:cubicBezTo>
                    <a:pt x="112" y="714"/>
                    <a:pt x="112" y="713"/>
                    <a:pt x="112" y="717"/>
                  </a:cubicBezTo>
                  <a:cubicBezTo>
                    <a:pt x="114" y="712"/>
                    <a:pt x="116" y="708"/>
                    <a:pt x="119" y="703"/>
                  </a:cubicBezTo>
                  <a:cubicBezTo>
                    <a:pt x="126" y="698"/>
                    <a:pt x="128" y="697"/>
                    <a:pt x="131" y="696"/>
                  </a:cubicBezTo>
                  <a:cubicBezTo>
                    <a:pt x="133" y="695"/>
                    <a:pt x="133" y="696"/>
                    <a:pt x="134" y="695"/>
                  </a:cubicBezTo>
                  <a:cubicBezTo>
                    <a:pt x="135" y="694"/>
                    <a:pt x="134" y="694"/>
                    <a:pt x="136" y="693"/>
                  </a:cubicBezTo>
                  <a:cubicBezTo>
                    <a:pt x="136" y="693"/>
                    <a:pt x="136" y="693"/>
                    <a:pt x="136" y="693"/>
                  </a:cubicBezTo>
                  <a:cubicBezTo>
                    <a:pt x="136" y="694"/>
                    <a:pt x="135" y="695"/>
                    <a:pt x="135" y="696"/>
                  </a:cubicBezTo>
                  <a:cubicBezTo>
                    <a:pt x="133" y="697"/>
                    <a:pt x="133" y="697"/>
                    <a:pt x="133" y="697"/>
                  </a:cubicBezTo>
                  <a:cubicBezTo>
                    <a:pt x="133" y="698"/>
                    <a:pt x="133" y="698"/>
                    <a:pt x="133" y="698"/>
                  </a:cubicBezTo>
                  <a:cubicBezTo>
                    <a:pt x="133" y="700"/>
                    <a:pt x="133" y="700"/>
                    <a:pt x="133" y="701"/>
                  </a:cubicBezTo>
                  <a:cubicBezTo>
                    <a:pt x="134" y="701"/>
                    <a:pt x="134" y="701"/>
                    <a:pt x="134" y="701"/>
                  </a:cubicBezTo>
                  <a:cubicBezTo>
                    <a:pt x="135" y="701"/>
                    <a:pt x="135" y="701"/>
                    <a:pt x="135" y="701"/>
                  </a:cubicBezTo>
                  <a:cubicBezTo>
                    <a:pt x="138" y="698"/>
                    <a:pt x="139" y="696"/>
                    <a:pt x="141" y="693"/>
                  </a:cubicBezTo>
                  <a:cubicBezTo>
                    <a:pt x="142" y="692"/>
                    <a:pt x="142" y="690"/>
                    <a:pt x="143" y="688"/>
                  </a:cubicBezTo>
                  <a:cubicBezTo>
                    <a:pt x="145" y="686"/>
                    <a:pt x="144" y="687"/>
                    <a:pt x="148" y="684"/>
                  </a:cubicBezTo>
                  <a:cubicBezTo>
                    <a:pt x="149" y="683"/>
                    <a:pt x="149" y="683"/>
                    <a:pt x="149" y="683"/>
                  </a:cubicBezTo>
                  <a:cubicBezTo>
                    <a:pt x="146" y="682"/>
                    <a:pt x="146" y="682"/>
                    <a:pt x="146" y="682"/>
                  </a:cubicBezTo>
                  <a:cubicBezTo>
                    <a:pt x="145" y="681"/>
                    <a:pt x="145" y="681"/>
                    <a:pt x="145" y="681"/>
                  </a:cubicBezTo>
                  <a:cubicBezTo>
                    <a:pt x="145" y="681"/>
                    <a:pt x="145" y="681"/>
                    <a:pt x="145" y="681"/>
                  </a:cubicBezTo>
                  <a:cubicBezTo>
                    <a:pt x="146" y="680"/>
                    <a:pt x="146" y="680"/>
                    <a:pt x="146" y="680"/>
                  </a:cubicBezTo>
                  <a:cubicBezTo>
                    <a:pt x="144" y="678"/>
                    <a:pt x="144" y="678"/>
                    <a:pt x="144" y="678"/>
                  </a:cubicBezTo>
                  <a:cubicBezTo>
                    <a:pt x="144" y="676"/>
                    <a:pt x="144" y="676"/>
                    <a:pt x="144" y="676"/>
                  </a:cubicBezTo>
                  <a:cubicBezTo>
                    <a:pt x="144" y="674"/>
                    <a:pt x="144" y="674"/>
                    <a:pt x="144" y="674"/>
                  </a:cubicBezTo>
                  <a:cubicBezTo>
                    <a:pt x="145" y="673"/>
                    <a:pt x="145" y="673"/>
                    <a:pt x="145" y="673"/>
                  </a:cubicBezTo>
                  <a:cubicBezTo>
                    <a:pt x="146" y="673"/>
                    <a:pt x="146" y="673"/>
                    <a:pt x="146" y="673"/>
                  </a:cubicBezTo>
                  <a:cubicBezTo>
                    <a:pt x="161" y="681"/>
                    <a:pt x="156" y="706"/>
                    <a:pt x="173" y="713"/>
                  </a:cubicBezTo>
                  <a:cubicBezTo>
                    <a:pt x="175" y="713"/>
                    <a:pt x="175" y="713"/>
                    <a:pt x="175" y="713"/>
                  </a:cubicBezTo>
                  <a:cubicBezTo>
                    <a:pt x="177" y="710"/>
                    <a:pt x="177" y="710"/>
                    <a:pt x="177" y="710"/>
                  </a:cubicBezTo>
                  <a:cubicBezTo>
                    <a:pt x="177" y="709"/>
                    <a:pt x="177" y="709"/>
                    <a:pt x="177" y="709"/>
                  </a:cubicBezTo>
                  <a:cubicBezTo>
                    <a:pt x="176" y="705"/>
                    <a:pt x="177" y="706"/>
                    <a:pt x="175" y="704"/>
                  </a:cubicBezTo>
                  <a:cubicBezTo>
                    <a:pt x="175" y="703"/>
                    <a:pt x="175" y="703"/>
                    <a:pt x="175" y="703"/>
                  </a:cubicBezTo>
                  <a:cubicBezTo>
                    <a:pt x="177" y="700"/>
                    <a:pt x="177" y="700"/>
                    <a:pt x="177" y="700"/>
                  </a:cubicBezTo>
                  <a:cubicBezTo>
                    <a:pt x="177" y="699"/>
                    <a:pt x="177" y="699"/>
                    <a:pt x="177" y="697"/>
                  </a:cubicBezTo>
                  <a:cubicBezTo>
                    <a:pt x="178" y="698"/>
                    <a:pt x="178" y="698"/>
                    <a:pt x="178" y="698"/>
                  </a:cubicBezTo>
                  <a:cubicBezTo>
                    <a:pt x="178" y="698"/>
                    <a:pt x="178" y="698"/>
                    <a:pt x="178" y="698"/>
                  </a:cubicBezTo>
                  <a:cubicBezTo>
                    <a:pt x="180" y="695"/>
                    <a:pt x="179" y="696"/>
                    <a:pt x="182" y="693"/>
                  </a:cubicBezTo>
                  <a:cubicBezTo>
                    <a:pt x="182" y="692"/>
                    <a:pt x="182" y="692"/>
                    <a:pt x="182" y="692"/>
                  </a:cubicBezTo>
                  <a:cubicBezTo>
                    <a:pt x="181" y="691"/>
                    <a:pt x="181" y="691"/>
                    <a:pt x="181" y="691"/>
                  </a:cubicBezTo>
                  <a:cubicBezTo>
                    <a:pt x="180" y="691"/>
                    <a:pt x="180" y="691"/>
                    <a:pt x="180" y="691"/>
                  </a:cubicBezTo>
                  <a:cubicBezTo>
                    <a:pt x="180" y="691"/>
                    <a:pt x="180" y="691"/>
                    <a:pt x="180" y="691"/>
                  </a:cubicBezTo>
                  <a:cubicBezTo>
                    <a:pt x="179" y="691"/>
                    <a:pt x="179" y="691"/>
                    <a:pt x="179" y="691"/>
                  </a:cubicBezTo>
                  <a:cubicBezTo>
                    <a:pt x="180" y="690"/>
                    <a:pt x="180" y="690"/>
                    <a:pt x="180" y="690"/>
                  </a:cubicBezTo>
                  <a:cubicBezTo>
                    <a:pt x="182" y="689"/>
                    <a:pt x="182" y="689"/>
                    <a:pt x="182" y="689"/>
                  </a:cubicBezTo>
                  <a:cubicBezTo>
                    <a:pt x="183" y="688"/>
                    <a:pt x="183" y="688"/>
                    <a:pt x="183" y="688"/>
                  </a:cubicBezTo>
                  <a:cubicBezTo>
                    <a:pt x="183" y="687"/>
                    <a:pt x="183" y="687"/>
                    <a:pt x="183" y="687"/>
                  </a:cubicBezTo>
                  <a:cubicBezTo>
                    <a:pt x="184" y="687"/>
                    <a:pt x="184" y="687"/>
                    <a:pt x="184" y="687"/>
                  </a:cubicBezTo>
                  <a:cubicBezTo>
                    <a:pt x="185" y="687"/>
                    <a:pt x="185" y="687"/>
                    <a:pt x="185" y="687"/>
                  </a:cubicBezTo>
                  <a:cubicBezTo>
                    <a:pt x="186" y="688"/>
                    <a:pt x="186" y="688"/>
                    <a:pt x="186" y="688"/>
                  </a:cubicBezTo>
                  <a:cubicBezTo>
                    <a:pt x="186" y="696"/>
                    <a:pt x="184" y="689"/>
                    <a:pt x="186" y="699"/>
                  </a:cubicBezTo>
                  <a:cubicBezTo>
                    <a:pt x="187" y="700"/>
                    <a:pt x="187" y="700"/>
                    <a:pt x="187" y="700"/>
                  </a:cubicBezTo>
                  <a:cubicBezTo>
                    <a:pt x="189" y="702"/>
                    <a:pt x="189" y="702"/>
                    <a:pt x="189" y="702"/>
                  </a:cubicBezTo>
                  <a:cubicBezTo>
                    <a:pt x="189" y="703"/>
                    <a:pt x="189" y="703"/>
                    <a:pt x="189" y="703"/>
                  </a:cubicBezTo>
                  <a:cubicBezTo>
                    <a:pt x="188" y="705"/>
                    <a:pt x="186" y="708"/>
                    <a:pt x="185" y="710"/>
                  </a:cubicBezTo>
                  <a:cubicBezTo>
                    <a:pt x="185" y="711"/>
                    <a:pt x="185" y="711"/>
                    <a:pt x="185" y="711"/>
                  </a:cubicBezTo>
                  <a:cubicBezTo>
                    <a:pt x="186" y="712"/>
                    <a:pt x="186" y="712"/>
                    <a:pt x="186" y="712"/>
                  </a:cubicBezTo>
                  <a:cubicBezTo>
                    <a:pt x="187" y="712"/>
                    <a:pt x="187" y="712"/>
                    <a:pt x="187" y="712"/>
                  </a:cubicBezTo>
                  <a:cubicBezTo>
                    <a:pt x="189" y="712"/>
                    <a:pt x="189" y="712"/>
                    <a:pt x="189" y="712"/>
                  </a:cubicBezTo>
                  <a:cubicBezTo>
                    <a:pt x="190" y="712"/>
                    <a:pt x="190" y="712"/>
                    <a:pt x="190" y="712"/>
                  </a:cubicBezTo>
                  <a:cubicBezTo>
                    <a:pt x="195" y="712"/>
                    <a:pt x="195" y="712"/>
                    <a:pt x="195" y="712"/>
                  </a:cubicBezTo>
                  <a:cubicBezTo>
                    <a:pt x="196" y="711"/>
                    <a:pt x="196" y="711"/>
                    <a:pt x="196" y="711"/>
                  </a:cubicBezTo>
                  <a:cubicBezTo>
                    <a:pt x="197" y="711"/>
                    <a:pt x="196" y="711"/>
                    <a:pt x="198" y="708"/>
                  </a:cubicBezTo>
                  <a:cubicBezTo>
                    <a:pt x="199" y="707"/>
                    <a:pt x="199" y="707"/>
                    <a:pt x="199" y="707"/>
                  </a:cubicBezTo>
                  <a:cubicBezTo>
                    <a:pt x="199" y="707"/>
                    <a:pt x="199" y="707"/>
                    <a:pt x="199" y="707"/>
                  </a:cubicBezTo>
                  <a:cubicBezTo>
                    <a:pt x="201" y="702"/>
                    <a:pt x="200" y="702"/>
                    <a:pt x="201" y="699"/>
                  </a:cubicBezTo>
                  <a:cubicBezTo>
                    <a:pt x="202" y="698"/>
                    <a:pt x="202" y="698"/>
                    <a:pt x="202" y="698"/>
                  </a:cubicBezTo>
                  <a:cubicBezTo>
                    <a:pt x="202" y="698"/>
                    <a:pt x="202" y="698"/>
                    <a:pt x="202" y="698"/>
                  </a:cubicBezTo>
                  <a:cubicBezTo>
                    <a:pt x="204" y="698"/>
                    <a:pt x="204" y="698"/>
                    <a:pt x="204" y="698"/>
                  </a:cubicBezTo>
                  <a:cubicBezTo>
                    <a:pt x="205" y="698"/>
                    <a:pt x="205" y="698"/>
                    <a:pt x="205" y="698"/>
                  </a:cubicBezTo>
                  <a:cubicBezTo>
                    <a:pt x="229" y="700"/>
                    <a:pt x="224" y="704"/>
                    <a:pt x="234" y="712"/>
                  </a:cubicBezTo>
                  <a:cubicBezTo>
                    <a:pt x="238" y="713"/>
                    <a:pt x="248" y="716"/>
                    <a:pt x="250" y="716"/>
                  </a:cubicBezTo>
                  <a:cubicBezTo>
                    <a:pt x="256" y="723"/>
                    <a:pt x="256" y="723"/>
                    <a:pt x="266" y="726"/>
                  </a:cubicBezTo>
                  <a:cubicBezTo>
                    <a:pt x="267" y="726"/>
                    <a:pt x="267" y="726"/>
                    <a:pt x="267" y="726"/>
                  </a:cubicBezTo>
                  <a:cubicBezTo>
                    <a:pt x="268" y="727"/>
                    <a:pt x="268" y="727"/>
                    <a:pt x="268" y="727"/>
                  </a:cubicBezTo>
                  <a:cubicBezTo>
                    <a:pt x="269" y="726"/>
                    <a:pt x="269" y="726"/>
                    <a:pt x="269" y="726"/>
                  </a:cubicBezTo>
                  <a:cubicBezTo>
                    <a:pt x="275" y="728"/>
                    <a:pt x="277" y="728"/>
                    <a:pt x="277" y="728"/>
                  </a:cubicBezTo>
                  <a:cubicBezTo>
                    <a:pt x="278" y="728"/>
                    <a:pt x="278" y="728"/>
                    <a:pt x="278" y="728"/>
                  </a:cubicBezTo>
                  <a:cubicBezTo>
                    <a:pt x="280" y="729"/>
                    <a:pt x="280" y="729"/>
                    <a:pt x="280" y="729"/>
                  </a:cubicBezTo>
                  <a:cubicBezTo>
                    <a:pt x="280" y="728"/>
                    <a:pt x="280" y="728"/>
                    <a:pt x="280" y="728"/>
                  </a:cubicBezTo>
                  <a:cubicBezTo>
                    <a:pt x="278" y="725"/>
                    <a:pt x="278" y="725"/>
                    <a:pt x="278" y="725"/>
                  </a:cubicBezTo>
                  <a:cubicBezTo>
                    <a:pt x="278" y="725"/>
                    <a:pt x="278" y="725"/>
                    <a:pt x="278" y="725"/>
                  </a:cubicBezTo>
                  <a:cubicBezTo>
                    <a:pt x="279" y="724"/>
                    <a:pt x="280" y="725"/>
                    <a:pt x="281" y="725"/>
                  </a:cubicBezTo>
                  <a:cubicBezTo>
                    <a:pt x="282" y="724"/>
                    <a:pt x="282" y="724"/>
                    <a:pt x="282" y="724"/>
                  </a:cubicBezTo>
                  <a:cubicBezTo>
                    <a:pt x="287" y="724"/>
                    <a:pt x="296" y="730"/>
                    <a:pt x="302" y="740"/>
                  </a:cubicBezTo>
                  <a:cubicBezTo>
                    <a:pt x="302" y="741"/>
                    <a:pt x="302" y="741"/>
                    <a:pt x="302" y="741"/>
                  </a:cubicBezTo>
                  <a:cubicBezTo>
                    <a:pt x="302" y="742"/>
                    <a:pt x="302" y="742"/>
                    <a:pt x="302" y="742"/>
                  </a:cubicBezTo>
                  <a:cubicBezTo>
                    <a:pt x="303" y="742"/>
                    <a:pt x="303" y="742"/>
                    <a:pt x="303" y="742"/>
                  </a:cubicBezTo>
                  <a:cubicBezTo>
                    <a:pt x="303" y="742"/>
                    <a:pt x="303" y="742"/>
                    <a:pt x="303" y="742"/>
                  </a:cubicBezTo>
                  <a:cubicBezTo>
                    <a:pt x="303" y="743"/>
                    <a:pt x="303" y="745"/>
                    <a:pt x="302" y="746"/>
                  </a:cubicBezTo>
                  <a:cubicBezTo>
                    <a:pt x="302" y="746"/>
                    <a:pt x="302" y="746"/>
                    <a:pt x="302" y="746"/>
                  </a:cubicBezTo>
                  <a:cubicBezTo>
                    <a:pt x="300" y="747"/>
                    <a:pt x="300" y="747"/>
                    <a:pt x="300" y="747"/>
                  </a:cubicBezTo>
                  <a:cubicBezTo>
                    <a:pt x="294" y="746"/>
                    <a:pt x="294" y="746"/>
                    <a:pt x="294" y="746"/>
                  </a:cubicBezTo>
                  <a:cubicBezTo>
                    <a:pt x="293" y="748"/>
                    <a:pt x="293" y="748"/>
                    <a:pt x="293" y="748"/>
                  </a:cubicBezTo>
                  <a:cubicBezTo>
                    <a:pt x="290" y="750"/>
                    <a:pt x="290" y="750"/>
                    <a:pt x="290" y="750"/>
                  </a:cubicBezTo>
                  <a:cubicBezTo>
                    <a:pt x="290" y="751"/>
                    <a:pt x="290" y="751"/>
                    <a:pt x="290" y="751"/>
                  </a:cubicBezTo>
                  <a:cubicBezTo>
                    <a:pt x="290" y="752"/>
                    <a:pt x="290" y="752"/>
                    <a:pt x="290" y="752"/>
                  </a:cubicBezTo>
                  <a:cubicBezTo>
                    <a:pt x="290" y="754"/>
                    <a:pt x="290" y="754"/>
                    <a:pt x="290" y="754"/>
                  </a:cubicBezTo>
                  <a:cubicBezTo>
                    <a:pt x="289" y="754"/>
                    <a:pt x="289" y="754"/>
                    <a:pt x="289" y="754"/>
                  </a:cubicBezTo>
                  <a:cubicBezTo>
                    <a:pt x="287" y="757"/>
                    <a:pt x="287" y="757"/>
                    <a:pt x="287" y="757"/>
                  </a:cubicBezTo>
                  <a:cubicBezTo>
                    <a:pt x="287" y="757"/>
                    <a:pt x="287" y="757"/>
                    <a:pt x="287" y="757"/>
                  </a:cubicBezTo>
                  <a:cubicBezTo>
                    <a:pt x="289" y="758"/>
                    <a:pt x="288" y="758"/>
                    <a:pt x="290" y="760"/>
                  </a:cubicBezTo>
                  <a:cubicBezTo>
                    <a:pt x="291" y="760"/>
                    <a:pt x="291" y="760"/>
                    <a:pt x="291" y="760"/>
                  </a:cubicBezTo>
                  <a:cubicBezTo>
                    <a:pt x="293" y="760"/>
                    <a:pt x="293" y="760"/>
                    <a:pt x="293" y="760"/>
                  </a:cubicBezTo>
                  <a:cubicBezTo>
                    <a:pt x="298" y="761"/>
                    <a:pt x="295" y="761"/>
                    <a:pt x="300" y="762"/>
                  </a:cubicBezTo>
                  <a:cubicBezTo>
                    <a:pt x="301" y="762"/>
                    <a:pt x="301" y="762"/>
                    <a:pt x="301" y="762"/>
                  </a:cubicBezTo>
                  <a:cubicBezTo>
                    <a:pt x="306" y="763"/>
                    <a:pt x="301" y="763"/>
                    <a:pt x="312" y="763"/>
                  </a:cubicBezTo>
                  <a:cubicBezTo>
                    <a:pt x="314" y="764"/>
                    <a:pt x="317" y="764"/>
                    <a:pt x="320" y="764"/>
                  </a:cubicBezTo>
                  <a:cubicBezTo>
                    <a:pt x="322" y="763"/>
                    <a:pt x="322" y="763"/>
                    <a:pt x="322" y="763"/>
                  </a:cubicBezTo>
                  <a:cubicBezTo>
                    <a:pt x="323" y="762"/>
                    <a:pt x="323" y="762"/>
                    <a:pt x="323" y="762"/>
                  </a:cubicBezTo>
                  <a:cubicBezTo>
                    <a:pt x="327" y="762"/>
                    <a:pt x="326" y="762"/>
                    <a:pt x="330" y="762"/>
                  </a:cubicBezTo>
                  <a:cubicBezTo>
                    <a:pt x="332" y="761"/>
                    <a:pt x="331" y="761"/>
                    <a:pt x="333" y="760"/>
                  </a:cubicBezTo>
                  <a:cubicBezTo>
                    <a:pt x="334" y="760"/>
                    <a:pt x="334" y="760"/>
                    <a:pt x="334" y="760"/>
                  </a:cubicBezTo>
                  <a:cubicBezTo>
                    <a:pt x="335" y="760"/>
                    <a:pt x="335" y="760"/>
                    <a:pt x="335" y="760"/>
                  </a:cubicBezTo>
                  <a:cubicBezTo>
                    <a:pt x="336" y="761"/>
                    <a:pt x="336" y="761"/>
                    <a:pt x="336" y="761"/>
                  </a:cubicBezTo>
                  <a:cubicBezTo>
                    <a:pt x="337" y="761"/>
                    <a:pt x="337" y="761"/>
                    <a:pt x="337" y="761"/>
                  </a:cubicBezTo>
                  <a:cubicBezTo>
                    <a:pt x="339" y="759"/>
                    <a:pt x="338" y="760"/>
                    <a:pt x="344" y="756"/>
                  </a:cubicBezTo>
                  <a:cubicBezTo>
                    <a:pt x="345" y="756"/>
                    <a:pt x="345" y="756"/>
                    <a:pt x="345" y="756"/>
                  </a:cubicBezTo>
                  <a:cubicBezTo>
                    <a:pt x="347" y="755"/>
                    <a:pt x="347" y="755"/>
                    <a:pt x="347" y="755"/>
                  </a:cubicBezTo>
                  <a:cubicBezTo>
                    <a:pt x="347" y="755"/>
                    <a:pt x="347" y="755"/>
                    <a:pt x="347" y="755"/>
                  </a:cubicBezTo>
                  <a:cubicBezTo>
                    <a:pt x="347" y="755"/>
                    <a:pt x="348" y="757"/>
                    <a:pt x="348" y="758"/>
                  </a:cubicBezTo>
                  <a:cubicBezTo>
                    <a:pt x="349" y="758"/>
                    <a:pt x="349" y="758"/>
                    <a:pt x="349" y="758"/>
                  </a:cubicBezTo>
                  <a:cubicBezTo>
                    <a:pt x="350" y="758"/>
                    <a:pt x="350" y="758"/>
                    <a:pt x="350" y="758"/>
                  </a:cubicBezTo>
                  <a:cubicBezTo>
                    <a:pt x="351" y="760"/>
                    <a:pt x="350" y="759"/>
                    <a:pt x="351" y="762"/>
                  </a:cubicBezTo>
                  <a:cubicBezTo>
                    <a:pt x="352" y="762"/>
                    <a:pt x="352" y="762"/>
                    <a:pt x="352" y="762"/>
                  </a:cubicBezTo>
                  <a:cubicBezTo>
                    <a:pt x="356" y="762"/>
                    <a:pt x="356" y="762"/>
                    <a:pt x="356" y="762"/>
                  </a:cubicBezTo>
                  <a:cubicBezTo>
                    <a:pt x="358" y="763"/>
                    <a:pt x="358" y="763"/>
                    <a:pt x="358" y="763"/>
                  </a:cubicBezTo>
                  <a:cubicBezTo>
                    <a:pt x="359" y="763"/>
                    <a:pt x="359" y="763"/>
                    <a:pt x="359" y="763"/>
                  </a:cubicBezTo>
                  <a:cubicBezTo>
                    <a:pt x="360" y="768"/>
                    <a:pt x="359" y="767"/>
                    <a:pt x="360" y="771"/>
                  </a:cubicBezTo>
                  <a:cubicBezTo>
                    <a:pt x="361" y="771"/>
                    <a:pt x="361" y="771"/>
                    <a:pt x="361" y="771"/>
                  </a:cubicBezTo>
                  <a:cubicBezTo>
                    <a:pt x="361" y="771"/>
                    <a:pt x="361" y="771"/>
                    <a:pt x="361" y="771"/>
                  </a:cubicBezTo>
                  <a:cubicBezTo>
                    <a:pt x="361" y="770"/>
                    <a:pt x="362" y="767"/>
                    <a:pt x="363" y="766"/>
                  </a:cubicBezTo>
                  <a:cubicBezTo>
                    <a:pt x="363" y="766"/>
                    <a:pt x="363" y="766"/>
                    <a:pt x="363" y="766"/>
                  </a:cubicBezTo>
                  <a:cubicBezTo>
                    <a:pt x="364" y="766"/>
                    <a:pt x="364" y="766"/>
                    <a:pt x="364" y="766"/>
                  </a:cubicBezTo>
                  <a:cubicBezTo>
                    <a:pt x="365" y="771"/>
                    <a:pt x="365" y="770"/>
                    <a:pt x="370" y="776"/>
                  </a:cubicBezTo>
                  <a:cubicBezTo>
                    <a:pt x="371" y="778"/>
                    <a:pt x="371" y="778"/>
                    <a:pt x="371" y="779"/>
                  </a:cubicBezTo>
                  <a:cubicBezTo>
                    <a:pt x="371" y="780"/>
                    <a:pt x="371" y="780"/>
                    <a:pt x="371" y="780"/>
                  </a:cubicBezTo>
                  <a:cubicBezTo>
                    <a:pt x="370" y="781"/>
                    <a:pt x="370" y="781"/>
                    <a:pt x="370" y="781"/>
                  </a:cubicBezTo>
                  <a:cubicBezTo>
                    <a:pt x="369" y="782"/>
                    <a:pt x="370" y="782"/>
                    <a:pt x="368" y="782"/>
                  </a:cubicBezTo>
                  <a:cubicBezTo>
                    <a:pt x="366" y="782"/>
                    <a:pt x="366" y="782"/>
                    <a:pt x="366" y="782"/>
                  </a:cubicBezTo>
                  <a:cubicBezTo>
                    <a:pt x="365" y="781"/>
                    <a:pt x="365" y="781"/>
                    <a:pt x="365" y="781"/>
                  </a:cubicBezTo>
                  <a:cubicBezTo>
                    <a:pt x="365" y="781"/>
                    <a:pt x="365" y="781"/>
                    <a:pt x="365" y="781"/>
                  </a:cubicBezTo>
                  <a:cubicBezTo>
                    <a:pt x="365" y="781"/>
                    <a:pt x="369" y="788"/>
                    <a:pt x="369" y="788"/>
                  </a:cubicBezTo>
                  <a:cubicBezTo>
                    <a:pt x="370" y="788"/>
                    <a:pt x="370" y="788"/>
                    <a:pt x="370" y="788"/>
                  </a:cubicBezTo>
                  <a:cubicBezTo>
                    <a:pt x="372" y="791"/>
                    <a:pt x="376" y="798"/>
                    <a:pt x="378" y="801"/>
                  </a:cubicBezTo>
                  <a:cubicBezTo>
                    <a:pt x="379" y="801"/>
                    <a:pt x="379" y="801"/>
                    <a:pt x="379" y="801"/>
                  </a:cubicBezTo>
                  <a:cubicBezTo>
                    <a:pt x="377" y="796"/>
                    <a:pt x="373" y="795"/>
                    <a:pt x="373" y="785"/>
                  </a:cubicBezTo>
                  <a:cubicBezTo>
                    <a:pt x="373" y="784"/>
                    <a:pt x="373" y="784"/>
                    <a:pt x="373" y="784"/>
                  </a:cubicBezTo>
                  <a:cubicBezTo>
                    <a:pt x="374" y="784"/>
                    <a:pt x="374" y="784"/>
                    <a:pt x="374" y="784"/>
                  </a:cubicBezTo>
                  <a:cubicBezTo>
                    <a:pt x="376" y="785"/>
                    <a:pt x="376" y="785"/>
                    <a:pt x="376" y="785"/>
                  </a:cubicBezTo>
                  <a:cubicBezTo>
                    <a:pt x="376" y="786"/>
                    <a:pt x="376" y="786"/>
                    <a:pt x="376" y="786"/>
                  </a:cubicBezTo>
                  <a:cubicBezTo>
                    <a:pt x="377" y="786"/>
                    <a:pt x="377" y="786"/>
                    <a:pt x="377" y="786"/>
                  </a:cubicBezTo>
                  <a:cubicBezTo>
                    <a:pt x="377" y="785"/>
                    <a:pt x="377" y="785"/>
                    <a:pt x="377" y="785"/>
                  </a:cubicBezTo>
                  <a:cubicBezTo>
                    <a:pt x="378" y="786"/>
                    <a:pt x="377" y="785"/>
                    <a:pt x="379" y="787"/>
                  </a:cubicBezTo>
                  <a:cubicBezTo>
                    <a:pt x="380" y="787"/>
                    <a:pt x="380" y="787"/>
                    <a:pt x="380" y="787"/>
                  </a:cubicBezTo>
                  <a:cubicBezTo>
                    <a:pt x="379" y="786"/>
                    <a:pt x="378" y="782"/>
                    <a:pt x="378" y="782"/>
                  </a:cubicBezTo>
                  <a:cubicBezTo>
                    <a:pt x="378" y="781"/>
                    <a:pt x="378" y="781"/>
                    <a:pt x="378" y="781"/>
                  </a:cubicBezTo>
                  <a:cubicBezTo>
                    <a:pt x="378" y="780"/>
                    <a:pt x="377" y="779"/>
                    <a:pt x="376" y="778"/>
                  </a:cubicBezTo>
                  <a:cubicBezTo>
                    <a:pt x="373" y="772"/>
                    <a:pt x="375" y="773"/>
                    <a:pt x="374" y="769"/>
                  </a:cubicBezTo>
                  <a:cubicBezTo>
                    <a:pt x="372" y="764"/>
                    <a:pt x="373" y="768"/>
                    <a:pt x="371" y="763"/>
                  </a:cubicBezTo>
                  <a:cubicBezTo>
                    <a:pt x="371" y="762"/>
                    <a:pt x="371" y="762"/>
                    <a:pt x="371" y="762"/>
                  </a:cubicBezTo>
                  <a:cubicBezTo>
                    <a:pt x="371" y="760"/>
                    <a:pt x="371" y="760"/>
                    <a:pt x="371" y="760"/>
                  </a:cubicBezTo>
                  <a:cubicBezTo>
                    <a:pt x="372" y="758"/>
                    <a:pt x="371" y="759"/>
                    <a:pt x="373" y="757"/>
                  </a:cubicBezTo>
                  <a:cubicBezTo>
                    <a:pt x="373" y="756"/>
                    <a:pt x="373" y="756"/>
                    <a:pt x="373" y="756"/>
                  </a:cubicBezTo>
                  <a:cubicBezTo>
                    <a:pt x="373" y="754"/>
                    <a:pt x="373" y="754"/>
                    <a:pt x="372" y="753"/>
                  </a:cubicBezTo>
                  <a:cubicBezTo>
                    <a:pt x="373" y="753"/>
                    <a:pt x="373" y="753"/>
                    <a:pt x="373" y="753"/>
                  </a:cubicBezTo>
                  <a:cubicBezTo>
                    <a:pt x="376" y="753"/>
                    <a:pt x="376" y="753"/>
                    <a:pt x="376" y="753"/>
                  </a:cubicBezTo>
                  <a:cubicBezTo>
                    <a:pt x="376" y="753"/>
                    <a:pt x="376" y="753"/>
                    <a:pt x="376" y="753"/>
                  </a:cubicBezTo>
                  <a:cubicBezTo>
                    <a:pt x="377" y="752"/>
                    <a:pt x="377" y="752"/>
                    <a:pt x="377" y="752"/>
                  </a:cubicBezTo>
                  <a:cubicBezTo>
                    <a:pt x="379" y="751"/>
                    <a:pt x="379" y="752"/>
                    <a:pt x="380" y="751"/>
                  </a:cubicBezTo>
                  <a:cubicBezTo>
                    <a:pt x="381" y="751"/>
                    <a:pt x="381" y="751"/>
                    <a:pt x="381" y="751"/>
                  </a:cubicBezTo>
                  <a:cubicBezTo>
                    <a:pt x="382" y="751"/>
                    <a:pt x="382" y="751"/>
                    <a:pt x="383" y="750"/>
                  </a:cubicBezTo>
                  <a:cubicBezTo>
                    <a:pt x="384" y="750"/>
                    <a:pt x="384" y="750"/>
                    <a:pt x="384" y="750"/>
                  </a:cubicBezTo>
                  <a:cubicBezTo>
                    <a:pt x="385" y="748"/>
                    <a:pt x="385" y="748"/>
                    <a:pt x="385" y="748"/>
                  </a:cubicBezTo>
                  <a:cubicBezTo>
                    <a:pt x="385" y="748"/>
                    <a:pt x="385" y="748"/>
                    <a:pt x="385" y="748"/>
                  </a:cubicBezTo>
                  <a:cubicBezTo>
                    <a:pt x="387" y="748"/>
                    <a:pt x="387" y="748"/>
                    <a:pt x="387" y="748"/>
                  </a:cubicBezTo>
                  <a:cubicBezTo>
                    <a:pt x="387" y="748"/>
                    <a:pt x="387" y="748"/>
                    <a:pt x="387" y="748"/>
                  </a:cubicBezTo>
                  <a:cubicBezTo>
                    <a:pt x="388" y="748"/>
                    <a:pt x="388" y="748"/>
                    <a:pt x="388" y="748"/>
                  </a:cubicBezTo>
                  <a:cubicBezTo>
                    <a:pt x="388" y="746"/>
                    <a:pt x="388" y="746"/>
                    <a:pt x="388" y="746"/>
                  </a:cubicBezTo>
                  <a:cubicBezTo>
                    <a:pt x="388" y="745"/>
                    <a:pt x="388" y="745"/>
                    <a:pt x="388" y="745"/>
                  </a:cubicBezTo>
                  <a:cubicBezTo>
                    <a:pt x="390" y="743"/>
                    <a:pt x="390" y="743"/>
                    <a:pt x="390" y="743"/>
                  </a:cubicBezTo>
                  <a:cubicBezTo>
                    <a:pt x="391" y="743"/>
                    <a:pt x="391" y="743"/>
                    <a:pt x="391" y="743"/>
                  </a:cubicBezTo>
                  <a:cubicBezTo>
                    <a:pt x="392" y="742"/>
                    <a:pt x="392" y="742"/>
                    <a:pt x="392" y="742"/>
                  </a:cubicBezTo>
                  <a:cubicBezTo>
                    <a:pt x="394" y="740"/>
                    <a:pt x="394" y="740"/>
                    <a:pt x="395" y="738"/>
                  </a:cubicBezTo>
                  <a:cubicBezTo>
                    <a:pt x="395" y="736"/>
                    <a:pt x="395" y="736"/>
                    <a:pt x="395" y="736"/>
                  </a:cubicBezTo>
                  <a:cubicBezTo>
                    <a:pt x="395" y="736"/>
                    <a:pt x="395" y="736"/>
                    <a:pt x="395" y="736"/>
                  </a:cubicBezTo>
                  <a:cubicBezTo>
                    <a:pt x="393" y="735"/>
                    <a:pt x="393" y="735"/>
                    <a:pt x="393" y="735"/>
                  </a:cubicBezTo>
                  <a:cubicBezTo>
                    <a:pt x="391" y="736"/>
                    <a:pt x="389" y="737"/>
                    <a:pt x="388" y="739"/>
                  </a:cubicBezTo>
                  <a:cubicBezTo>
                    <a:pt x="387" y="740"/>
                    <a:pt x="387" y="740"/>
                    <a:pt x="387" y="740"/>
                  </a:cubicBezTo>
                  <a:cubicBezTo>
                    <a:pt x="386" y="743"/>
                    <a:pt x="386" y="743"/>
                    <a:pt x="386" y="743"/>
                  </a:cubicBezTo>
                  <a:cubicBezTo>
                    <a:pt x="386" y="744"/>
                    <a:pt x="386" y="744"/>
                    <a:pt x="386" y="744"/>
                  </a:cubicBezTo>
                  <a:cubicBezTo>
                    <a:pt x="384" y="743"/>
                    <a:pt x="384" y="743"/>
                    <a:pt x="384" y="743"/>
                  </a:cubicBezTo>
                  <a:cubicBezTo>
                    <a:pt x="383" y="743"/>
                    <a:pt x="383" y="743"/>
                    <a:pt x="383" y="743"/>
                  </a:cubicBezTo>
                  <a:cubicBezTo>
                    <a:pt x="382" y="743"/>
                    <a:pt x="382" y="743"/>
                    <a:pt x="382" y="743"/>
                  </a:cubicBezTo>
                  <a:cubicBezTo>
                    <a:pt x="381" y="744"/>
                    <a:pt x="381" y="744"/>
                    <a:pt x="380" y="745"/>
                  </a:cubicBezTo>
                  <a:cubicBezTo>
                    <a:pt x="378" y="745"/>
                    <a:pt x="378" y="745"/>
                    <a:pt x="378" y="745"/>
                  </a:cubicBezTo>
                  <a:cubicBezTo>
                    <a:pt x="376" y="744"/>
                    <a:pt x="376" y="745"/>
                    <a:pt x="374" y="744"/>
                  </a:cubicBezTo>
                  <a:cubicBezTo>
                    <a:pt x="373" y="746"/>
                    <a:pt x="373" y="746"/>
                    <a:pt x="373" y="746"/>
                  </a:cubicBezTo>
                  <a:cubicBezTo>
                    <a:pt x="373" y="747"/>
                    <a:pt x="373" y="747"/>
                    <a:pt x="373" y="747"/>
                  </a:cubicBezTo>
                  <a:cubicBezTo>
                    <a:pt x="374" y="748"/>
                    <a:pt x="374" y="748"/>
                    <a:pt x="374" y="748"/>
                  </a:cubicBezTo>
                  <a:cubicBezTo>
                    <a:pt x="373" y="749"/>
                    <a:pt x="373" y="749"/>
                    <a:pt x="373" y="749"/>
                  </a:cubicBezTo>
                  <a:cubicBezTo>
                    <a:pt x="370" y="749"/>
                    <a:pt x="370" y="749"/>
                    <a:pt x="370" y="749"/>
                  </a:cubicBezTo>
                  <a:cubicBezTo>
                    <a:pt x="369" y="749"/>
                    <a:pt x="369" y="749"/>
                    <a:pt x="369" y="749"/>
                  </a:cubicBezTo>
                  <a:cubicBezTo>
                    <a:pt x="367" y="750"/>
                    <a:pt x="367" y="750"/>
                    <a:pt x="367" y="750"/>
                  </a:cubicBezTo>
                  <a:cubicBezTo>
                    <a:pt x="367" y="750"/>
                    <a:pt x="367" y="750"/>
                    <a:pt x="367" y="750"/>
                  </a:cubicBezTo>
                  <a:cubicBezTo>
                    <a:pt x="366" y="749"/>
                    <a:pt x="364" y="747"/>
                    <a:pt x="362" y="746"/>
                  </a:cubicBezTo>
                  <a:cubicBezTo>
                    <a:pt x="362" y="745"/>
                    <a:pt x="362" y="745"/>
                    <a:pt x="362" y="745"/>
                  </a:cubicBezTo>
                  <a:cubicBezTo>
                    <a:pt x="363" y="742"/>
                    <a:pt x="363" y="744"/>
                    <a:pt x="366" y="736"/>
                  </a:cubicBezTo>
                  <a:cubicBezTo>
                    <a:pt x="367" y="736"/>
                    <a:pt x="367" y="736"/>
                    <a:pt x="367" y="736"/>
                  </a:cubicBezTo>
                  <a:cubicBezTo>
                    <a:pt x="376" y="734"/>
                    <a:pt x="375" y="734"/>
                    <a:pt x="383" y="730"/>
                  </a:cubicBezTo>
                  <a:cubicBezTo>
                    <a:pt x="385" y="729"/>
                    <a:pt x="385" y="729"/>
                    <a:pt x="385" y="729"/>
                  </a:cubicBezTo>
                  <a:cubicBezTo>
                    <a:pt x="390" y="726"/>
                    <a:pt x="388" y="727"/>
                    <a:pt x="391" y="726"/>
                  </a:cubicBezTo>
                  <a:cubicBezTo>
                    <a:pt x="394" y="727"/>
                    <a:pt x="395" y="728"/>
                    <a:pt x="396" y="729"/>
                  </a:cubicBezTo>
                  <a:cubicBezTo>
                    <a:pt x="399" y="733"/>
                    <a:pt x="399" y="736"/>
                    <a:pt x="399" y="740"/>
                  </a:cubicBezTo>
                  <a:cubicBezTo>
                    <a:pt x="400" y="742"/>
                    <a:pt x="400" y="742"/>
                    <a:pt x="400" y="742"/>
                  </a:cubicBezTo>
                  <a:cubicBezTo>
                    <a:pt x="401" y="744"/>
                    <a:pt x="401" y="744"/>
                    <a:pt x="403" y="745"/>
                  </a:cubicBezTo>
                  <a:cubicBezTo>
                    <a:pt x="403" y="746"/>
                    <a:pt x="403" y="746"/>
                    <a:pt x="403" y="746"/>
                  </a:cubicBezTo>
                  <a:cubicBezTo>
                    <a:pt x="404" y="745"/>
                    <a:pt x="404" y="745"/>
                    <a:pt x="404" y="745"/>
                  </a:cubicBezTo>
                  <a:cubicBezTo>
                    <a:pt x="404" y="745"/>
                    <a:pt x="404" y="745"/>
                    <a:pt x="404" y="745"/>
                  </a:cubicBezTo>
                  <a:cubicBezTo>
                    <a:pt x="405" y="745"/>
                    <a:pt x="405" y="745"/>
                    <a:pt x="405" y="745"/>
                  </a:cubicBezTo>
                  <a:cubicBezTo>
                    <a:pt x="405" y="747"/>
                    <a:pt x="405" y="747"/>
                    <a:pt x="405" y="747"/>
                  </a:cubicBezTo>
                  <a:cubicBezTo>
                    <a:pt x="405" y="747"/>
                    <a:pt x="405" y="747"/>
                    <a:pt x="405" y="747"/>
                  </a:cubicBezTo>
                  <a:cubicBezTo>
                    <a:pt x="406" y="747"/>
                    <a:pt x="406" y="747"/>
                    <a:pt x="406" y="747"/>
                  </a:cubicBezTo>
                  <a:cubicBezTo>
                    <a:pt x="408" y="747"/>
                    <a:pt x="408" y="747"/>
                    <a:pt x="408" y="747"/>
                  </a:cubicBezTo>
                  <a:cubicBezTo>
                    <a:pt x="408" y="748"/>
                    <a:pt x="408" y="748"/>
                    <a:pt x="408" y="748"/>
                  </a:cubicBezTo>
                  <a:cubicBezTo>
                    <a:pt x="408" y="750"/>
                    <a:pt x="408" y="750"/>
                    <a:pt x="408" y="750"/>
                  </a:cubicBezTo>
                  <a:cubicBezTo>
                    <a:pt x="408" y="751"/>
                    <a:pt x="408" y="751"/>
                    <a:pt x="408" y="751"/>
                  </a:cubicBezTo>
                  <a:cubicBezTo>
                    <a:pt x="410" y="752"/>
                    <a:pt x="410" y="752"/>
                    <a:pt x="410" y="752"/>
                  </a:cubicBezTo>
                  <a:cubicBezTo>
                    <a:pt x="412" y="754"/>
                    <a:pt x="414" y="754"/>
                    <a:pt x="419" y="752"/>
                  </a:cubicBezTo>
                  <a:cubicBezTo>
                    <a:pt x="421" y="751"/>
                    <a:pt x="421" y="751"/>
                    <a:pt x="421" y="751"/>
                  </a:cubicBezTo>
                  <a:cubicBezTo>
                    <a:pt x="425" y="754"/>
                    <a:pt x="426" y="756"/>
                    <a:pt x="428" y="759"/>
                  </a:cubicBezTo>
                  <a:cubicBezTo>
                    <a:pt x="430" y="760"/>
                    <a:pt x="429" y="760"/>
                    <a:pt x="433" y="761"/>
                  </a:cubicBezTo>
                  <a:cubicBezTo>
                    <a:pt x="434" y="762"/>
                    <a:pt x="434" y="762"/>
                    <a:pt x="434" y="762"/>
                  </a:cubicBezTo>
                  <a:cubicBezTo>
                    <a:pt x="435" y="762"/>
                    <a:pt x="435" y="762"/>
                    <a:pt x="435" y="762"/>
                  </a:cubicBezTo>
                  <a:cubicBezTo>
                    <a:pt x="437" y="762"/>
                    <a:pt x="437" y="762"/>
                    <a:pt x="437" y="762"/>
                  </a:cubicBezTo>
                  <a:cubicBezTo>
                    <a:pt x="439" y="762"/>
                    <a:pt x="439" y="762"/>
                    <a:pt x="439" y="762"/>
                  </a:cubicBezTo>
                  <a:cubicBezTo>
                    <a:pt x="441" y="763"/>
                    <a:pt x="441" y="763"/>
                    <a:pt x="443" y="763"/>
                  </a:cubicBezTo>
                  <a:cubicBezTo>
                    <a:pt x="444" y="763"/>
                    <a:pt x="447" y="761"/>
                    <a:pt x="448" y="761"/>
                  </a:cubicBezTo>
                  <a:cubicBezTo>
                    <a:pt x="451" y="760"/>
                    <a:pt x="451" y="760"/>
                    <a:pt x="453" y="760"/>
                  </a:cubicBezTo>
                  <a:cubicBezTo>
                    <a:pt x="454" y="760"/>
                    <a:pt x="454" y="760"/>
                    <a:pt x="454" y="760"/>
                  </a:cubicBezTo>
                  <a:cubicBezTo>
                    <a:pt x="455" y="759"/>
                    <a:pt x="455" y="759"/>
                    <a:pt x="455" y="759"/>
                  </a:cubicBezTo>
                  <a:cubicBezTo>
                    <a:pt x="464" y="759"/>
                    <a:pt x="466" y="761"/>
                    <a:pt x="470" y="763"/>
                  </a:cubicBezTo>
                  <a:cubicBezTo>
                    <a:pt x="471" y="763"/>
                    <a:pt x="471" y="763"/>
                    <a:pt x="471" y="763"/>
                  </a:cubicBezTo>
                  <a:cubicBezTo>
                    <a:pt x="472" y="762"/>
                    <a:pt x="472" y="762"/>
                    <a:pt x="472" y="762"/>
                  </a:cubicBezTo>
                  <a:cubicBezTo>
                    <a:pt x="474" y="762"/>
                    <a:pt x="473" y="762"/>
                    <a:pt x="475" y="761"/>
                  </a:cubicBezTo>
                  <a:cubicBezTo>
                    <a:pt x="477" y="760"/>
                    <a:pt x="477" y="760"/>
                    <a:pt x="477" y="760"/>
                  </a:cubicBezTo>
                  <a:cubicBezTo>
                    <a:pt x="478" y="760"/>
                    <a:pt x="478" y="760"/>
                    <a:pt x="478" y="760"/>
                  </a:cubicBezTo>
                  <a:cubicBezTo>
                    <a:pt x="478" y="759"/>
                    <a:pt x="478" y="759"/>
                    <a:pt x="478" y="759"/>
                  </a:cubicBezTo>
                  <a:cubicBezTo>
                    <a:pt x="477" y="758"/>
                    <a:pt x="476" y="758"/>
                    <a:pt x="475" y="755"/>
                  </a:cubicBezTo>
                  <a:cubicBezTo>
                    <a:pt x="474" y="754"/>
                    <a:pt x="474" y="755"/>
                    <a:pt x="474" y="753"/>
                  </a:cubicBezTo>
                  <a:cubicBezTo>
                    <a:pt x="475" y="752"/>
                    <a:pt x="475" y="752"/>
                    <a:pt x="475" y="752"/>
                  </a:cubicBezTo>
                  <a:cubicBezTo>
                    <a:pt x="475" y="752"/>
                    <a:pt x="475" y="752"/>
                    <a:pt x="475" y="752"/>
                  </a:cubicBezTo>
                  <a:cubicBezTo>
                    <a:pt x="477" y="754"/>
                    <a:pt x="482" y="761"/>
                    <a:pt x="483" y="763"/>
                  </a:cubicBezTo>
                  <a:cubicBezTo>
                    <a:pt x="487" y="765"/>
                    <a:pt x="487" y="765"/>
                    <a:pt x="487" y="765"/>
                  </a:cubicBezTo>
                  <a:cubicBezTo>
                    <a:pt x="489" y="766"/>
                    <a:pt x="489" y="766"/>
                    <a:pt x="489" y="766"/>
                  </a:cubicBezTo>
                  <a:cubicBezTo>
                    <a:pt x="491" y="764"/>
                    <a:pt x="491" y="764"/>
                    <a:pt x="491" y="763"/>
                  </a:cubicBezTo>
                  <a:cubicBezTo>
                    <a:pt x="492" y="762"/>
                    <a:pt x="492" y="762"/>
                    <a:pt x="492" y="762"/>
                  </a:cubicBezTo>
                  <a:cubicBezTo>
                    <a:pt x="492" y="761"/>
                    <a:pt x="492" y="762"/>
                    <a:pt x="492" y="760"/>
                  </a:cubicBezTo>
                  <a:cubicBezTo>
                    <a:pt x="492" y="759"/>
                    <a:pt x="492" y="760"/>
                    <a:pt x="491" y="759"/>
                  </a:cubicBezTo>
                  <a:cubicBezTo>
                    <a:pt x="490" y="757"/>
                    <a:pt x="490" y="758"/>
                    <a:pt x="488" y="755"/>
                  </a:cubicBezTo>
                  <a:cubicBezTo>
                    <a:pt x="485" y="755"/>
                    <a:pt x="485" y="755"/>
                    <a:pt x="485" y="755"/>
                  </a:cubicBezTo>
                  <a:cubicBezTo>
                    <a:pt x="483" y="756"/>
                    <a:pt x="484" y="755"/>
                    <a:pt x="481" y="757"/>
                  </a:cubicBezTo>
                  <a:cubicBezTo>
                    <a:pt x="480" y="757"/>
                    <a:pt x="480" y="757"/>
                    <a:pt x="480" y="757"/>
                  </a:cubicBezTo>
                  <a:cubicBezTo>
                    <a:pt x="479" y="754"/>
                    <a:pt x="478" y="753"/>
                    <a:pt x="477" y="751"/>
                  </a:cubicBezTo>
                  <a:cubicBezTo>
                    <a:pt x="477" y="750"/>
                    <a:pt x="477" y="750"/>
                    <a:pt x="477" y="750"/>
                  </a:cubicBezTo>
                  <a:cubicBezTo>
                    <a:pt x="478" y="751"/>
                    <a:pt x="478" y="751"/>
                    <a:pt x="478" y="751"/>
                  </a:cubicBezTo>
                  <a:cubicBezTo>
                    <a:pt x="478" y="750"/>
                    <a:pt x="478" y="750"/>
                    <a:pt x="478" y="750"/>
                  </a:cubicBezTo>
                  <a:cubicBezTo>
                    <a:pt x="477" y="748"/>
                    <a:pt x="475" y="745"/>
                    <a:pt x="475" y="743"/>
                  </a:cubicBezTo>
                  <a:cubicBezTo>
                    <a:pt x="476" y="743"/>
                    <a:pt x="476" y="743"/>
                    <a:pt x="476" y="743"/>
                  </a:cubicBezTo>
                  <a:cubicBezTo>
                    <a:pt x="477" y="743"/>
                    <a:pt x="477" y="743"/>
                    <a:pt x="477" y="743"/>
                  </a:cubicBezTo>
                  <a:cubicBezTo>
                    <a:pt x="477" y="743"/>
                    <a:pt x="477" y="743"/>
                    <a:pt x="477" y="743"/>
                  </a:cubicBezTo>
                  <a:cubicBezTo>
                    <a:pt x="480" y="745"/>
                    <a:pt x="480" y="745"/>
                    <a:pt x="480" y="745"/>
                  </a:cubicBezTo>
                  <a:cubicBezTo>
                    <a:pt x="481" y="744"/>
                    <a:pt x="481" y="744"/>
                    <a:pt x="485" y="743"/>
                  </a:cubicBezTo>
                  <a:cubicBezTo>
                    <a:pt x="483" y="741"/>
                    <a:pt x="483" y="741"/>
                    <a:pt x="483" y="741"/>
                  </a:cubicBezTo>
                  <a:cubicBezTo>
                    <a:pt x="483" y="739"/>
                    <a:pt x="483" y="739"/>
                    <a:pt x="483" y="739"/>
                  </a:cubicBezTo>
                  <a:cubicBezTo>
                    <a:pt x="483" y="738"/>
                    <a:pt x="483" y="738"/>
                    <a:pt x="483" y="738"/>
                  </a:cubicBezTo>
                  <a:cubicBezTo>
                    <a:pt x="484" y="738"/>
                    <a:pt x="484" y="738"/>
                    <a:pt x="484" y="738"/>
                  </a:cubicBezTo>
                  <a:cubicBezTo>
                    <a:pt x="486" y="740"/>
                    <a:pt x="486" y="740"/>
                    <a:pt x="486" y="740"/>
                  </a:cubicBezTo>
                  <a:cubicBezTo>
                    <a:pt x="488" y="740"/>
                    <a:pt x="488" y="740"/>
                    <a:pt x="488" y="740"/>
                  </a:cubicBezTo>
                  <a:cubicBezTo>
                    <a:pt x="488" y="739"/>
                    <a:pt x="488" y="739"/>
                    <a:pt x="488" y="739"/>
                  </a:cubicBezTo>
                  <a:cubicBezTo>
                    <a:pt x="489" y="739"/>
                    <a:pt x="489" y="739"/>
                    <a:pt x="489" y="739"/>
                  </a:cubicBezTo>
                  <a:cubicBezTo>
                    <a:pt x="491" y="741"/>
                    <a:pt x="493" y="744"/>
                    <a:pt x="494" y="746"/>
                  </a:cubicBezTo>
                  <a:cubicBezTo>
                    <a:pt x="494" y="747"/>
                    <a:pt x="494" y="747"/>
                    <a:pt x="494" y="747"/>
                  </a:cubicBezTo>
                  <a:cubicBezTo>
                    <a:pt x="498" y="747"/>
                    <a:pt x="498" y="747"/>
                    <a:pt x="498" y="747"/>
                  </a:cubicBezTo>
                  <a:cubicBezTo>
                    <a:pt x="500" y="745"/>
                    <a:pt x="500" y="745"/>
                    <a:pt x="500" y="745"/>
                  </a:cubicBezTo>
                  <a:cubicBezTo>
                    <a:pt x="500" y="746"/>
                    <a:pt x="500" y="746"/>
                    <a:pt x="500" y="746"/>
                  </a:cubicBezTo>
                  <a:cubicBezTo>
                    <a:pt x="499" y="748"/>
                    <a:pt x="498" y="750"/>
                    <a:pt x="497" y="752"/>
                  </a:cubicBezTo>
                  <a:cubicBezTo>
                    <a:pt x="497" y="753"/>
                    <a:pt x="497" y="753"/>
                    <a:pt x="497" y="753"/>
                  </a:cubicBezTo>
                  <a:cubicBezTo>
                    <a:pt x="498" y="753"/>
                    <a:pt x="498" y="753"/>
                    <a:pt x="498" y="753"/>
                  </a:cubicBezTo>
                  <a:cubicBezTo>
                    <a:pt x="499" y="752"/>
                    <a:pt x="499" y="752"/>
                    <a:pt x="499" y="752"/>
                  </a:cubicBezTo>
                  <a:cubicBezTo>
                    <a:pt x="499" y="752"/>
                    <a:pt x="499" y="752"/>
                    <a:pt x="499" y="752"/>
                  </a:cubicBezTo>
                  <a:cubicBezTo>
                    <a:pt x="500" y="751"/>
                    <a:pt x="500" y="750"/>
                    <a:pt x="500" y="750"/>
                  </a:cubicBezTo>
                  <a:cubicBezTo>
                    <a:pt x="502" y="749"/>
                    <a:pt x="504" y="747"/>
                    <a:pt x="505" y="747"/>
                  </a:cubicBezTo>
                  <a:cubicBezTo>
                    <a:pt x="502" y="758"/>
                    <a:pt x="504" y="759"/>
                    <a:pt x="501" y="768"/>
                  </a:cubicBezTo>
                  <a:cubicBezTo>
                    <a:pt x="501" y="769"/>
                    <a:pt x="501" y="769"/>
                    <a:pt x="501" y="769"/>
                  </a:cubicBezTo>
                  <a:cubicBezTo>
                    <a:pt x="501" y="770"/>
                    <a:pt x="502" y="772"/>
                    <a:pt x="503" y="773"/>
                  </a:cubicBezTo>
                  <a:cubicBezTo>
                    <a:pt x="503" y="775"/>
                    <a:pt x="503" y="775"/>
                    <a:pt x="503" y="775"/>
                  </a:cubicBezTo>
                  <a:cubicBezTo>
                    <a:pt x="503" y="776"/>
                    <a:pt x="503" y="776"/>
                    <a:pt x="503" y="776"/>
                  </a:cubicBezTo>
                  <a:cubicBezTo>
                    <a:pt x="505" y="776"/>
                    <a:pt x="505" y="776"/>
                    <a:pt x="505" y="776"/>
                  </a:cubicBezTo>
                  <a:cubicBezTo>
                    <a:pt x="507" y="775"/>
                    <a:pt x="506" y="775"/>
                    <a:pt x="508" y="774"/>
                  </a:cubicBezTo>
                  <a:cubicBezTo>
                    <a:pt x="508" y="775"/>
                    <a:pt x="508" y="775"/>
                    <a:pt x="508" y="775"/>
                  </a:cubicBezTo>
                  <a:cubicBezTo>
                    <a:pt x="507" y="778"/>
                    <a:pt x="507" y="778"/>
                    <a:pt x="507" y="778"/>
                  </a:cubicBezTo>
                  <a:cubicBezTo>
                    <a:pt x="507" y="778"/>
                    <a:pt x="507" y="778"/>
                    <a:pt x="507" y="778"/>
                  </a:cubicBezTo>
                  <a:cubicBezTo>
                    <a:pt x="509" y="778"/>
                    <a:pt x="509" y="778"/>
                    <a:pt x="509" y="778"/>
                  </a:cubicBezTo>
                  <a:cubicBezTo>
                    <a:pt x="510" y="777"/>
                    <a:pt x="510" y="777"/>
                    <a:pt x="510" y="777"/>
                  </a:cubicBezTo>
                  <a:cubicBezTo>
                    <a:pt x="510" y="778"/>
                    <a:pt x="510" y="778"/>
                    <a:pt x="510" y="778"/>
                  </a:cubicBezTo>
                  <a:cubicBezTo>
                    <a:pt x="511" y="779"/>
                    <a:pt x="511" y="779"/>
                    <a:pt x="511" y="779"/>
                  </a:cubicBezTo>
                  <a:cubicBezTo>
                    <a:pt x="512" y="781"/>
                    <a:pt x="512" y="782"/>
                    <a:pt x="511" y="783"/>
                  </a:cubicBezTo>
                  <a:cubicBezTo>
                    <a:pt x="511" y="784"/>
                    <a:pt x="511" y="784"/>
                    <a:pt x="511" y="784"/>
                  </a:cubicBezTo>
                  <a:cubicBezTo>
                    <a:pt x="510" y="784"/>
                    <a:pt x="511" y="784"/>
                    <a:pt x="510" y="784"/>
                  </a:cubicBezTo>
                  <a:cubicBezTo>
                    <a:pt x="509" y="784"/>
                    <a:pt x="509" y="784"/>
                    <a:pt x="509" y="784"/>
                  </a:cubicBezTo>
                  <a:cubicBezTo>
                    <a:pt x="507" y="785"/>
                    <a:pt x="507" y="785"/>
                    <a:pt x="507" y="785"/>
                  </a:cubicBezTo>
                  <a:cubicBezTo>
                    <a:pt x="506" y="784"/>
                    <a:pt x="506" y="784"/>
                    <a:pt x="506" y="784"/>
                  </a:cubicBezTo>
                  <a:cubicBezTo>
                    <a:pt x="505" y="783"/>
                    <a:pt x="505" y="783"/>
                    <a:pt x="505" y="783"/>
                  </a:cubicBezTo>
                  <a:cubicBezTo>
                    <a:pt x="505" y="783"/>
                    <a:pt x="505" y="783"/>
                    <a:pt x="505" y="783"/>
                  </a:cubicBezTo>
                  <a:cubicBezTo>
                    <a:pt x="504" y="784"/>
                    <a:pt x="504" y="784"/>
                    <a:pt x="504" y="784"/>
                  </a:cubicBezTo>
                  <a:cubicBezTo>
                    <a:pt x="502" y="784"/>
                    <a:pt x="502" y="784"/>
                    <a:pt x="502" y="784"/>
                  </a:cubicBezTo>
                  <a:cubicBezTo>
                    <a:pt x="501" y="782"/>
                    <a:pt x="501" y="782"/>
                    <a:pt x="501" y="782"/>
                  </a:cubicBezTo>
                  <a:cubicBezTo>
                    <a:pt x="500" y="782"/>
                    <a:pt x="500" y="782"/>
                    <a:pt x="500" y="782"/>
                  </a:cubicBezTo>
                  <a:cubicBezTo>
                    <a:pt x="500" y="782"/>
                    <a:pt x="500" y="782"/>
                    <a:pt x="500" y="782"/>
                  </a:cubicBezTo>
                  <a:cubicBezTo>
                    <a:pt x="500" y="783"/>
                    <a:pt x="500" y="783"/>
                    <a:pt x="500" y="783"/>
                  </a:cubicBezTo>
                  <a:cubicBezTo>
                    <a:pt x="502" y="786"/>
                    <a:pt x="505" y="788"/>
                    <a:pt x="507" y="792"/>
                  </a:cubicBezTo>
                  <a:cubicBezTo>
                    <a:pt x="507" y="795"/>
                    <a:pt x="507" y="795"/>
                    <a:pt x="507" y="795"/>
                  </a:cubicBezTo>
                  <a:cubicBezTo>
                    <a:pt x="507" y="795"/>
                    <a:pt x="507" y="795"/>
                    <a:pt x="507" y="795"/>
                  </a:cubicBezTo>
                  <a:cubicBezTo>
                    <a:pt x="508" y="792"/>
                    <a:pt x="508" y="792"/>
                    <a:pt x="508" y="792"/>
                  </a:cubicBezTo>
                  <a:cubicBezTo>
                    <a:pt x="507" y="791"/>
                    <a:pt x="507" y="791"/>
                    <a:pt x="507" y="791"/>
                  </a:cubicBezTo>
                  <a:cubicBezTo>
                    <a:pt x="505" y="787"/>
                    <a:pt x="505" y="787"/>
                    <a:pt x="505" y="787"/>
                  </a:cubicBezTo>
                  <a:cubicBezTo>
                    <a:pt x="504" y="786"/>
                    <a:pt x="504" y="786"/>
                    <a:pt x="504" y="786"/>
                  </a:cubicBezTo>
                  <a:cubicBezTo>
                    <a:pt x="504" y="785"/>
                    <a:pt x="504" y="785"/>
                    <a:pt x="504" y="785"/>
                  </a:cubicBezTo>
                  <a:cubicBezTo>
                    <a:pt x="505" y="785"/>
                    <a:pt x="505" y="785"/>
                    <a:pt x="505" y="785"/>
                  </a:cubicBezTo>
                  <a:cubicBezTo>
                    <a:pt x="509" y="786"/>
                    <a:pt x="509" y="786"/>
                    <a:pt x="509" y="786"/>
                  </a:cubicBezTo>
                  <a:cubicBezTo>
                    <a:pt x="511" y="786"/>
                    <a:pt x="511" y="786"/>
                    <a:pt x="511" y="786"/>
                  </a:cubicBezTo>
                  <a:cubicBezTo>
                    <a:pt x="512" y="785"/>
                    <a:pt x="512" y="785"/>
                    <a:pt x="512" y="785"/>
                  </a:cubicBezTo>
                  <a:cubicBezTo>
                    <a:pt x="512" y="784"/>
                    <a:pt x="512" y="784"/>
                    <a:pt x="512" y="784"/>
                  </a:cubicBezTo>
                  <a:cubicBezTo>
                    <a:pt x="513" y="778"/>
                    <a:pt x="512" y="780"/>
                    <a:pt x="513" y="776"/>
                  </a:cubicBezTo>
                  <a:cubicBezTo>
                    <a:pt x="512" y="771"/>
                    <a:pt x="512" y="769"/>
                    <a:pt x="511" y="766"/>
                  </a:cubicBezTo>
                  <a:cubicBezTo>
                    <a:pt x="509" y="763"/>
                    <a:pt x="509" y="763"/>
                    <a:pt x="509" y="763"/>
                  </a:cubicBezTo>
                  <a:cubicBezTo>
                    <a:pt x="509" y="762"/>
                    <a:pt x="509" y="762"/>
                    <a:pt x="509" y="762"/>
                  </a:cubicBezTo>
                  <a:cubicBezTo>
                    <a:pt x="509" y="761"/>
                    <a:pt x="511" y="754"/>
                    <a:pt x="511" y="753"/>
                  </a:cubicBezTo>
                  <a:cubicBezTo>
                    <a:pt x="512" y="753"/>
                    <a:pt x="512" y="753"/>
                    <a:pt x="512" y="753"/>
                  </a:cubicBezTo>
                  <a:cubicBezTo>
                    <a:pt x="513" y="753"/>
                    <a:pt x="513" y="753"/>
                    <a:pt x="513" y="753"/>
                  </a:cubicBezTo>
                  <a:cubicBezTo>
                    <a:pt x="515" y="752"/>
                    <a:pt x="515" y="752"/>
                    <a:pt x="515" y="752"/>
                  </a:cubicBezTo>
                  <a:cubicBezTo>
                    <a:pt x="517" y="753"/>
                    <a:pt x="517" y="753"/>
                    <a:pt x="518" y="753"/>
                  </a:cubicBezTo>
                  <a:cubicBezTo>
                    <a:pt x="519" y="752"/>
                    <a:pt x="519" y="752"/>
                    <a:pt x="519" y="752"/>
                  </a:cubicBezTo>
                  <a:cubicBezTo>
                    <a:pt x="524" y="746"/>
                    <a:pt x="528" y="740"/>
                    <a:pt x="528" y="740"/>
                  </a:cubicBezTo>
                  <a:cubicBezTo>
                    <a:pt x="532" y="738"/>
                    <a:pt x="531" y="738"/>
                    <a:pt x="533" y="736"/>
                  </a:cubicBezTo>
                  <a:cubicBezTo>
                    <a:pt x="534" y="736"/>
                    <a:pt x="534" y="736"/>
                    <a:pt x="534" y="736"/>
                  </a:cubicBezTo>
                  <a:cubicBezTo>
                    <a:pt x="532" y="735"/>
                    <a:pt x="532" y="735"/>
                    <a:pt x="532" y="735"/>
                  </a:cubicBezTo>
                  <a:cubicBezTo>
                    <a:pt x="531" y="735"/>
                    <a:pt x="531" y="735"/>
                    <a:pt x="531" y="735"/>
                  </a:cubicBezTo>
                  <a:cubicBezTo>
                    <a:pt x="531" y="733"/>
                    <a:pt x="531" y="733"/>
                    <a:pt x="531" y="733"/>
                  </a:cubicBezTo>
                  <a:cubicBezTo>
                    <a:pt x="531" y="730"/>
                    <a:pt x="532" y="727"/>
                    <a:pt x="529" y="724"/>
                  </a:cubicBezTo>
                  <a:cubicBezTo>
                    <a:pt x="529" y="724"/>
                    <a:pt x="529" y="724"/>
                    <a:pt x="529" y="724"/>
                  </a:cubicBezTo>
                  <a:cubicBezTo>
                    <a:pt x="529" y="724"/>
                    <a:pt x="529" y="724"/>
                    <a:pt x="529" y="724"/>
                  </a:cubicBezTo>
                  <a:cubicBezTo>
                    <a:pt x="529" y="724"/>
                    <a:pt x="528" y="727"/>
                    <a:pt x="527" y="729"/>
                  </a:cubicBezTo>
                  <a:cubicBezTo>
                    <a:pt x="527" y="730"/>
                    <a:pt x="527" y="730"/>
                    <a:pt x="527" y="730"/>
                  </a:cubicBezTo>
                  <a:cubicBezTo>
                    <a:pt x="525" y="731"/>
                    <a:pt x="525" y="731"/>
                    <a:pt x="522" y="732"/>
                  </a:cubicBezTo>
                  <a:cubicBezTo>
                    <a:pt x="521" y="731"/>
                    <a:pt x="521" y="731"/>
                    <a:pt x="521" y="731"/>
                  </a:cubicBezTo>
                  <a:cubicBezTo>
                    <a:pt x="521" y="730"/>
                    <a:pt x="521" y="730"/>
                    <a:pt x="521" y="730"/>
                  </a:cubicBezTo>
                  <a:cubicBezTo>
                    <a:pt x="521" y="726"/>
                    <a:pt x="521" y="726"/>
                    <a:pt x="521" y="726"/>
                  </a:cubicBezTo>
                  <a:cubicBezTo>
                    <a:pt x="522" y="725"/>
                    <a:pt x="524" y="723"/>
                    <a:pt x="526" y="720"/>
                  </a:cubicBezTo>
                  <a:cubicBezTo>
                    <a:pt x="526" y="719"/>
                    <a:pt x="526" y="719"/>
                    <a:pt x="526" y="719"/>
                  </a:cubicBezTo>
                  <a:cubicBezTo>
                    <a:pt x="525" y="719"/>
                    <a:pt x="525" y="719"/>
                    <a:pt x="525" y="719"/>
                  </a:cubicBezTo>
                  <a:cubicBezTo>
                    <a:pt x="524" y="719"/>
                    <a:pt x="524" y="719"/>
                    <a:pt x="524" y="719"/>
                  </a:cubicBezTo>
                  <a:cubicBezTo>
                    <a:pt x="524" y="716"/>
                    <a:pt x="524" y="716"/>
                    <a:pt x="524" y="714"/>
                  </a:cubicBezTo>
                  <a:cubicBezTo>
                    <a:pt x="526" y="713"/>
                    <a:pt x="526" y="713"/>
                    <a:pt x="526" y="713"/>
                  </a:cubicBezTo>
                  <a:cubicBezTo>
                    <a:pt x="530" y="712"/>
                    <a:pt x="528" y="712"/>
                    <a:pt x="532" y="711"/>
                  </a:cubicBezTo>
                  <a:cubicBezTo>
                    <a:pt x="532" y="711"/>
                    <a:pt x="532" y="711"/>
                    <a:pt x="532" y="711"/>
                  </a:cubicBezTo>
                  <a:cubicBezTo>
                    <a:pt x="531" y="712"/>
                    <a:pt x="530" y="714"/>
                    <a:pt x="529" y="716"/>
                  </a:cubicBezTo>
                  <a:cubicBezTo>
                    <a:pt x="530" y="717"/>
                    <a:pt x="530" y="717"/>
                    <a:pt x="530" y="717"/>
                  </a:cubicBezTo>
                  <a:cubicBezTo>
                    <a:pt x="533" y="714"/>
                    <a:pt x="532" y="715"/>
                    <a:pt x="534" y="713"/>
                  </a:cubicBezTo>
                  <a:cubicBezTo>
                    <a:pt x="534" y="712"/>
                    <a:pt x="534" y="712"/>
                    <a:pt x="534" y="712"/>
                  </a:cubicBezTo>
                  <a:cubicBezTo>
                    <a:pt x="533" y="712"/>
                    <a:pt x="533" y="712"/>
                    <a:pt x="533" y="712"/>
                  </a:cubicBezTo>
                  <a:cubicBezTo>
                    <a:pt x="532" y="711"/>
                    <a:pt x="532" y="711"/>
                    <a:pt x="533" y="709"/>
                  </a:cubicBezTo>
                  <a:cubicBezTo>
                    <a:pt x="533" y="708"/>
                    <a:pt x="533" y="708"/>
                    <a:pt x="533" y="708"/>
                  </a:cubicBezTo>
                  <a:cubicBezTo>
                    <a:pt x="531" y="707"/>
                    <a:pt x="531" y="707"/>
                    <a:pt x="531" y="707"/>
                  </a:cubicBezTo>
                  <a:cubicBezTo>
                    <a:pt x="530" y="708"/>
                    <a:pt x="530" y="708"/>
                    <a:pt x="530" y="708"/>
                  </a:cubicBezTo>
                  <a:cubicBezTo>
                    <a:pt x="528" y="709"/>
                    <a:pt x="528" y="709"/>
                    <a:pt x="528" y="709"/>
                  </a:cubicBezTo>
                  <a:cubicBezTo>
                    <a:pt x="527" y="710"/>
                    <a:pt x="527" y="710"/>
                    <a:pt x="527" y="710"/>
                  </a:cubicBezTo>
                  <a:cubicBezTo>
                    <a:pt x="525" y="710"/>
                    <a:pt x="526" y="710"/>
                    <a:pt x="524" y="709"/>
                  </a:cubicBezTo>
                  <a:cubicBezTo>
                    <a:pt x="524" y="709"/>
                    <a:pt x="524" y="709"/>
                    <a:pt x="524" y="709"/>
                  </a:cubicBezTo>
                  <a:cubicBezTo>
                    <a:pt x="522" y="707"/>
                    <a:pt x="522" y="706"/>
                    <a:pt x="520" y="703"/>
                  </a:cubicBezTo>
                  <a:cubicBezTo>
                    <a:pt x="520" y="703"/>
                    <a:pt x="520" y="703"/>
                    <a:pt x="520" y="703"/>
                  </a:cubicBezTo>
                  <a:cubicBezTo>
                    <a:pt x="519" y="703"/>
                    <a:pt x="519" y="703"/>
                    <a:pt x="519" y="703"/>
                  </a:cubicBezTo>
                  <a:cubicBezTo>
                    <a:pt x="518" y="705"/>
                    <a:pt x="518" y="705"/>
                    <a:pt x="518" y="705"/>
                  </a:cubicBezTo>
                  <a:cubicBezTo>
                    <a:pt x="518" y="705"/>
                    <a:pt x="518" y="705"/>
                    <a:pt x="518" y="705"/>
                  </a:cubicBezTo>
                  <a:cubicBezTo>
                    <a:pt x="515" y="704"/>
                    <a:pt x="512" y="702"/>
                    <a:pt x="510" y="700"/>
                  </a:cubicBezTo>
                  <a:cubicBezTo>
                    <a:pt x="508" y="699"/>
                    <a:pt x="508" y="699"/>
                    <a:pt x="508" y="699"/>
                  </a:cubicBezTo>
                  <a:cubicBezTo>
                    <a:pt x="507" y="699"/>
                    <a:pt x="507" y="699"/>
                    <a:pt x="507" y="699"/>
                  </a:cubicBezTo>
                  <a:cubicBezTo>
                    <a:pt x="505" y="698"/>
                    <a:pt x="505" y="698"/>
                    <a:pt x="505" y="698"/>
                  </a:cubicBezTo>
                  <a:cubicBezTo>
                    <a:pt x="504" y="697"/>
                    <a:pt x="504" y="697"/>
                    <a:pt x="504" y="697"/>
                  </a:cubicBezTo>
                  <a:cubicBezTo>
                    <a:pt x="504" y="697"/>
                    <a:pt x="503" y="693"/>
                    <a:pt x="499" y="688"/>
                  </a:cubicBezTo>
                  <a:cubicBezTo>
                    <a:pt x="498" y="684"/>
                    <a:pt x="499" y="685"/>
                    <a:pt x="499" y="681"/>
                  </a:cubicBezTo>
                  <a:cubicBezTo>
                    <a:pt x="500" y="679"/>
                    <a:pt x="501" y="677"/>
                    <a:pt x="502" y="675"/>
                  </a:cubicBezTo>
                  <a:cubicBezTo>
                    <a:pt x="502" y="674"/>
                    <a:pt x="502" y="674"/>
                    <a:pt x="502" y="674"/>
                  </a:cubicBezTo>
                  <a:cubicBezTo>
                    <a:pt x="504" y="673"/>
                    <a:pt x="504" y="673"/>
                    <a:pt x="504" y="673"/>
                  </a:cubicBezTo>
                  <a:cubicBezTo>
                    <a:pt x="504" y="673"/>
                    <a:pt x="504" y="673"/>
                    <a:pt x="504" y="673"/>
                  </a:cubicBezTo>
                  <a:cubicBezTo>
                    <a:pt x="506" y="673"/>
                    <a:pt x="506" y="673"/>
                    <a:pt x="506" y="673"/>
                  </a:cubicBezTo>
                  <a:cubicBezTo>
                    <a:pt x="505" y="672"/>
                    <a:pt x="505" y="672"/>
                    <a:pt x="505" y="672"/>
                  </a:cubicBezTo>
                  <a:cubicBezTo>
                    <a:pt x="505" y="671"/>
                    <a:pt x="505" y="671"/>
                    <a:pt x="505" y="671"/>
                  </a:cubicBezTo>
                  <a:cubicBezTo>
                    <a:pt x="506" y="669"/>
                    <a:pt x="506" y="669"/>
                    <a:pt x="506" y="669"/>
                  </a:cubicBezTo>
                  <a:cubicBezTo>
                    <a:pt x="506" y="668"/>
                    <a:pt x="506" y="668"/>
                    <a:pt x="506" y="668"/>
                  </a:cubicBezTo>
                  <a:cubicBezTo>
                    <a:pt x="503" y="670"/>
                    <a:pt x="503" y="670"/>
                    <a:pt x="503" y="670"/>
                  </a:cubicBezTo>
                  <a:cubicBezTo>
                    <a:pt x="502" y="670"/>
                    <a:pt x="502" y="670"/>
                    <a:pt x="502" y="670"/>
                  </a:cubicBezTo>
                  <a:cubicBezTo>
                    <a:pt x="501" y="669"/>
                    <a:pt x="501" y="669"/>
                    <a:pt x="501" y="669"/>
                  </a:cubicBezTo>
                  <a:cubicBezTo>
                    <a:pt x="499" y="665"/>
                    <a:pt x="499" y="665"/>
                    <a:pt x="499" y="665"/>
                  </a:cubicBezTo>
                  <a:cubicBezTo>
                    <a:pt x="499" y="659"/>
                    <a:pt x="499" y="663"/>
                    <a:pt x="500" y="656"/>
                  </a:cubicBezTo>
                  <a:cubicBezTo>
                    <a:pt x="499" y="654"/>
                    <a:pt x="499" y="654"/>
                    <a:pt x="499" y="654"/>
                  </a:cubicBezTo>
                  <a:cubicBezTo>
                    <a:pt x="499" y="653"/>
                    <a:pt x="499" y="653"/>
                    <a:pt x="499" y="653"/>
                  </a:cubicBezTo>
                  <a:cubicBezTo>
                    <a:pt x="500" y="653"/>
                    <a:pt x="500" y="653"/>
                    <a:pt x="500" y="653"/>
                  </a:cubicBezTo>
                  <a:cubicBezTo>
                    <a:pt x="500" y="652"/>
                    <a:pt x="500" y="652"/>
                    <a:pt x="500" y="652"/>
                  </a:cubicBezTo>
                  <a:cubicBezTo>
                    <a:pt x="500" y="650"/>
                    <a:pt x="500" y="650"/>
                    <a:pt x="500" y="650"/>
                  </a:cubicBezTo>
                  <a:cubicBezTo>
                    <a:pt x="501" y="648"/>
                    <a:pt x="502" y="646"/>
                    <a:pt x="503" y="644"/>
                  </a:cubicBezTo>
                  <a:cubicBezTo>
                    <a:pt x="504" y="644"/>
                    <a:pt x="504" y="644"/>
                    <a:pt x="504" y="644"/>
                  </a:cubicBezTo>
                  <a:cubicBezTo>
                    <a:pt x="505" y="644"/>
                    <a:pt x="505" y="644"/>
                    <a:pt x="505" y="644"/>
                  </a:cubicBezTo>
                  <a:cubicBezTo>
                    <a:pt x="506" y="644"/>
                    <a:pt x="506" y="644"/>
                    <a:pt x="506" y="644"/>
                  </a:cubicBezTo>
                  <a:cubicBezTo>
                    <a:pt x="507" y="646"/>
                    <a:pt x="506" y="645"/>
                    <a:pt x="508" y="647"/>
                  </a:cubicBezTo>
                  <a:cubicBezTo>
                    <a:pt x="509" y="647"/>
                    <a:pt x="509" y="647"/>
                    <a:pt x="509" y="647"/>
                  </a:cubicBezTo>
                  <a:cubicBezTo>
                    <a:pt x="510" y="646"/>
                    <a:pt x="510" y="646"/>
                    <a:pt x="510" y="646"/>
                  </a:cubicBezTo>
                  <a:cubicBezTo>
                    <a:pt x="510" y="645"/>
                    <a:pt x="511" y="642"/>
                    <a:pt x="512" y="641"/>
                  </a:cubicBezTo>
                  <a:cubicBezTo>
                    <a:pt x="511" y="640"/>
                    <a:pt x="511" y="640"/>
                    <a:pt x="511" y="640"/>
                  </a:cubicBezTo>
                  <a:cubicBezTo>
                    <a:pt x="509" y="640"/>
                    <a:pt x="509" y="640"/>
                    <a:pt x="509" y="640"/>
                  </a:cubicBezTo>
                  <a:cubicBezTo>
                    <a:pt x="507" y="640"/>
                    <a:pt x="507" y="640"/>
                    <a:pt x="507" y="640"/>
                  </a:cubicBezTo>
                  <a:cubicBezTo>
                    <a:pt x="507" y="640"/>
                    <a:pt x="507" y="640"/>
                    <a:pt x="507" y="640"/>
                  </a:cubicBezTo>
                  <a:cubicBezTo>
                    <a:pt x="506" y="638"/>
                    <a:pt x="506" y="638"/>
                    <a:pt x="506" y="638"/>
                  </a:cubicBezTo>
                  <a:cubicBezTo>
                    <a:pt x="507" y="637"/>
                    <a:pt x="507" y="637"/>
                    <a:pt x="507" y="637"/>
                  </a:cubicBezTo>
                  <a:cubicBezTo>
                    <a:pt x="509" y="634"/>
                    <a:pt x="509" y="634"/>
                    <a:pt x="509" y="634"/>
                  </a:cubicBezTo>
                  <a:cubicBezTo>
                    <a:pt x="510" y="631"/>
                    <a:pt x="510" y="631"/>
                    <a:pt x="510" y="631"/>
                  </a:cubicBezTo>
                  <a:cubicBezTo>
                    <a:pt x="514" y="626"/>
                    <a:pt x="514" y="626"/>
                    <a:pt x="514" y="626"/>
                  </a:cubicBezTo>
                  <a:cubicBezTo>
                    <a:pt x="518" y="624"/>
                    <a:pt x="517" y="624"/>
                    <a:pt x="519" y="623"/>
                  </a:cubicBezTo>
                  <a:cubicBezTo>
                    <a:pt x="520" y="623"/>
                    <a:pt x="520" y="623"/>
                    <a:pt x="520" y="623"/>
                  </a:cubicBezTo>
                  <a:cubicBezTo>
                    <a:pt x="521" y="623"/>
                    <a:pt x="521" y="623"/>
                    <a:pt x="521" y="623"/>
                  </a:cubicBezTo>
                  <a:cubicBezTo>
                    <a:pt x="522" y="626"/>
                    <a:pt x="522" y="625"/>
                    <a:pt x="522" y="628"/>
                  </a:cubicBezTo>
                  <a:cubicBezTo>
                    <a:pt x="524" y="631"/>
                    <a:pt x="524" y="631"/>
                    <a:pt x="524" y="631"/>
                  </a:cubicBezTo>
                  <a:cubicBezTo>
                    <a:pt x="525" y="631"/>
                    <a:pt x="525" y="631"/>
                    <a:pt x="525" y="631"/>
                  </a:cubicBezTo>
                  <a:cubicBezTo>
                    <a:pt x="526" y="631"/>
                    <a:pt x="526" y="631"/>
                    <a:pt x="526" y="631"/>
                  </a:cubicBezTo>
                  <a:cubicBezTo>
                    <a:pt x="529" y="631"/>
                    <a:pt x="529" y="631"/>
                    <a:pt x="529" y="631"/>
                  </a:cubicBezTo>
                  <a:cubicBezTo>
                    <a:pt x="530" y="632"/>
                    <a:pt x="530" y="632"/>
                    <a:pt x="530" y="632"/>
                  </a:cubicBezTo>
                  <a:cubicBezTo>
                    <a:pt x="530" y="633"/>
                    <a:pt x="530" y="633"/>
                    <a:pt x="530" y="634"/>
                  </a:cubicBezTo>
                  <a:cubicBezTo>
                    <a:pt x="530" y="636"/>
                    <a:pt x="530" y="636"/>
                    <a:pt x="530" y="636"/>
                  </a:cubicBezTo>
                  <a:cubicBezTo>
                    <a:pt x="534" y="641"/>
                    <a:pt x="542" y="647"/>
                    <a:pt x="539" y="662"/>
                  </a:cubicBezTo>
                  <a:cubicBezTo>
                    <a:pt x="539" y="663"/>
                    <a:pt x="539" y="663"/>
                    <a:pt x="539" y="663"/>
                  </a:cubicBezTo>
                  <a:cubicBezTo>
                    <a:pt x="539" y="664"/>
                    <a:pt x="539" y="664"/>
                    <a:pt x="539" y="664"/>
                  </a:cubicBezTo>
                  <a:cubicBezTo>
                    <a:pt x="541" y="665"/>
                    <a:pt x="541" y="665"/>
                    <a:pt x="541" y="665"/>
                  </a:cubicBezTo>
                  <a:cubicBezTo>
                    <a:pt x="543" y="669"/>
                    <a:pt x="543" y="668"/>
                    <a:pt x="545" y="670"/>
                  </a:cubicBezTo>
                  <a:cubicBezTo>
                    <a:pt x="546" y="670"/>
                    <a:pt x="547" y="675"/>
                    <a:pt x="549" y="679"/>
                  </a:cubicBezTo>
                  <a:cubicBezTo>
                    <a:pt x="549" y="680"/>
                    <a:pt x="549" y="680"/>
                    <a:pt x="549" y="680"/>
                  </a:cubicBezTo>
                  <a:cubicBezTo>
                    <a:pt x="549" y="681"/>
                    <a:pt x="549" y="681"/>
                    <a:pt x="549" y="681"/>
                  </a:cubicBezTo>
                  <a:cubicBezTo>
                    <a:pt x="549" y="682"/>
                    <a:pt x="549" y="682"/>
                    <a:pt x="549" y="682"/>
                  </a:cubicBezTo>
                  <a:cubicBezTo>
                    <a:pt x="550" y="682"/>
                    <a:pt x="550" y="682"/>
                    <a:pt x="550" y="682"/>
                  </a:cubicBezTo>
                  <a:cubicBezTo>
                    <a:pt x="551" y="682"/>
                    <a:pt x="551" y="682"/>
                    <a:pt x="551" y="682"/>
                  </a:cubicBezTo>
                  <a:cubicBezTo>
                    <a:pt x="551" y="681"/>
                    <a:pt x="551" y="681"/>
                    <a:pt x="551" y="681"/>
                  </a:cubicBezTo>
                  <a:cubicBezTo>
                    <a:pt x="552" y="680"/>
                    <a:pt x="552" y="680"/>
                    <a:pt x="552" y="680"/>
                  </a:cubicBezTo>
                  <a:cubicBezTo>
                    <a:pt x="552" y="681"/>
                    <a:pt x="552" y="681"/>
                    <a:pt x="552" y="681"/>
                  </a:cubicBezTo>
                  <a:cubicBezTo>
                    <a:pt x="554" y="683"/>
                    <a:pt x="553" y="682"/>
                    <a:pt x="555" y="686"/>
                  </a:cubicBezTo>
                  <a:cubicBezTo>
                    <a:pt x="555" y="686"/>
                    <a:pt x="555" y="686"/>
                    <a:pt x="555" y="686"/>
                  </a:cubicBezTo>
                  <a:cubicBezTo>
                    <a:pt x="554" y="687"/>
                    <a:pt x="554" y="687"/>
                    <a:pt x="554" y="687"/>
                  </a:cubicBezTo>
                  <a:cubicBezTo>
                    <a:pt x="551" y="687"/>
                    <a:pt x="551" y="687"/>
                    <a:pt x="551" y="687"/>
                  </a:cubicBezTo>
                  <a:cubicBezTo>
                    <a:pt x="550" y="687"/>
                    <a:pt x="550" y="687"/>
                    <a:pt x="550" y="687"/>
                  </a:cubicBezTo>
                  <a:cubicBezTo>
                    <a:pt x="548" y="685"/>
                    <a:pt x="548" y="686"/>
                    <a:pt x="547" y="684"/>
                  </a:cubicBezTo>
                  <a:cubicBezTo>
                    <a:pt x="546" y="684"/>
                    <a:pt x="546" y="684"/>
                    <a:pt x="546" y="684"/>
                  </a:cubicBezTo>
                  <a:cubicBezTo>
                    <a:pt x="545" y="687"/>
                    <a:pt x="546" y="684"/>
                    <a:pt x="544" y="688"/>
                  </a:cubicBezTo>
                  <a:cubicBezTo>
                    <a:pt x="545" y="689"/>
                    <a:pt x="545" y="689"/>
                    <a:pt x="545" y="689"/>
                  </a:cubicBezTo>
                  <a:cubicBezTo>
                    <a:pt x="548" y="689"/>
                    <a:pt x="548" y="689"/>
                    <a:pt x="548" y="689"/>
                  </a:cubicBezTo>
                  <a:cubicBezTo>
                    <a:pt x="549" y="689"/>
                    <a:pt x="549" y="689"/>
                    <a:pt x="549" y="689"/>
                  </a:cubicBezTo>
                  <a:cubicBezTo>
                    <a:pt x="550" y="690"/>
                    <a:pt x="550" y="690"/>
                    <a:pt x="550" y="690"/>
                  </a:cubicBezTo>
                  <a:cubicBezTo>
                    <a:pt x="548" y="694"/>
                    <a:pt x="543" y="699"/>
                    <a:pt x="540" y="702"/>
                  </a:cubicBezTo>
                  <a:cubicBezTo>
                    <a:pt x="540" y="703"/>
                    <a:pt x="540" y="703"/>
                    <a:pt x="540" y="703"/>
                  </a:cubicBezTo>
                  <a:cubicBezTo>
                    <a:pt x="541" y="703"/>
                    <a:pt x="541" y="703"/>
                    <a:pt x="541" y="703"/>
                  </a:cubicBezTo>
                  <a:cubicBezTo>
                    <a:pt x="543" y="703"/>
                    <a:pt x="543" y="703"/>
                    <a:pt x="543" y="703"/>
                  </a:cubicBezTo>
                  <a:cubicBezTo>
                    <a:pt x="544" y="702"/>
                    <a:pt x="544" y="702"/>
                    <a:pt x="544" y="702"/>
                  </a:cubicBezTo>
                  <a:cubicBezTo>
                    <a:pt x="546" y="702"/>
                    <a:pt x="546" y="702"/>
                    <a:pt x="546" y="702"/>
                  </a:cubicBezTo>
                  <a:cubicBezTo>
                    <a:pt x="547" y="703"/>
                    <a:pt x="547" y="703"/>
                    <a:pt x="547" y="703"/>
                  </a:cubicBezTo>
                  <a:cubicBezTo>
                    <a:pt x="547" y="704"/>
                    <a:pt x="547" y="704"/>
                    <a:pt x="547" y="704"/>
                  </a:cubicBezTo>
                  <a:cubicBezTo>
                    <a:pt x="547" y="705"/>
                    <a:pt x="547" y="705"/>
                    <a:pt x="547" y="705"/>
                  </a:cubicBezTo>
                  <a:cubicBezTo>
                    <a:pt x="551" y="707"/>
                    <a:pt x="551" y="707"/>
                    <a:pt x="551" y="707"/>
                  </a:cubicBezTo>
                  <a:cubicBezTo>
                    <a:pt x="553" y="706"/>
                    <a:pt x="553" y="706"/>
                    <a:pt x="553" y="706"/>
                  </a:cubicBezTo>
                  <a:cubicBezTo>
                    <a:pt x="555" y="704"/>
                    <a:pt x="555" y="704"/>
                    <a:pt x="557" y="703"/>
                  </a:cubicBezTo>
                  <a:cubicBezTo>
                    <a:pt x="559" y="703"/>
                    <a:pt x="559" y="703"/>
                    <a:pt x="559" y="703"/>
                  </a:cubicBezTo>
                  <a:cubicBezTo>
                    <a:pt x="559" y="703"/>
                    <a:pt x="559" y="703"/>
                    <a:pt x="559" y="703"/>
                  </a:cubicBezTo>
                  <a:cubicBezTo>
                    <a:pt x="559" y="704"/>
                    <a:pt x="559" y="704"/>
                    <a:pt x="559" y="704"/>
                  </a:cubicBezTo>
                  <a:cubicBezTo>
                    <a:pt x="557" y="706"/>
                    <a:pt x="558" y="705"/>
                    <a:pt x="556" y="707"/>
                  </a:cubicBezTo>
                  <a:cubicBezTo>
                    <a:pt x="556" y="707"/>
                    <a:pt x="556" y="707"/>
                    <a:pt x="556" y="707"/>
                  </a:cubicBezTo>
                  <a:cubicBezTo>
                    <a:pt x="558" y="706"/>
                    <a:pt x="558" y="706"/>
                    <a:pt x="558" y="706"/>
                  </a:cubicBezTo>
                  <a:cubicBezTo>
                    <a:pt x="563" y="708"/>
                    <a:pt x="562" y="707"/>
                    <a:pt x="563" y="708"/>
                  </a:cubicBezTo>
                  <a:cubicBezTo>
                    <a:pt x="565" y="707"/>
                    <a:pt x="565" y="707"/>
                    <a:pt x="565" y="707"/>
                  </a:cubicBezTo>
                  <a:cubicBezTo>
                    <a:pt x="566" y="708"/>
                    <a:pt x="566" y="708"/>
                    <a:pt x="566" y="708"/>
                  </a:cubicBezTo>
                  <a:cubicBezTo>
                    <a:pt x="567" y="709"/>
                    <a:pt x="567" y="709"/>
                    <a:pt x="567" y="709"/>
                  </a:cubicBezTo>
                  <a:cubicBezTo>
                    <a:pt x="568" y="709"/>
                    <a:pt x="568" y="709"/>
                    <a:pt x="568" y="709"/>
                  </a:cubicBezTo>
                  <a:cubicBezTo>
                    <a:pt x="566" y="710"/>
                    <a:pt x="566" y="710"/>
                    <a:pt x="566" y="710"/>
                  </a:cubicBezTo>
                  <a:cubicBezTo>
                    <a:pt x="565" y="710"/>
                    <a:pt x="565" y="710"/>
                    <a:pt x="565" y="710"/>
                  </a:cubicBezTo>
                  <a:cubicBezTo>
                    <a:pt x="565" y="710"/>
                    <a:pt x="565" y="710"/>
                    <a:pt x="565" y="710"/>
                  </a:cubicBezTo>
                  <a:cubicBezTo>
                    <a:pt x="563" y="712"/>
                    <a:pt x="563" y="712"/>
                    <a:pt x="563" y="715"/>
                  </a:cubicBezTo>
                  <a:cubicBezTo>
                    <a:pt x="562" y="715"/>
                    <a:pt x="562" y="715"/>
                    <a:pt x="562" y="715"/>
                  </a:cubicBezTo>
                  <a:cubicBezTo>
                    <a:pt x="561" y="715"/>
                    <a:pt x="561" y="715"/>
                    <a:pt x="561" y="715"/>
                  </a:cubicBezTo>
                  <a:cubicBezTo>
                    <a:pt x="560" y="714"/>
                    <a:pt x="560" y="714"/>
                    <a:pt x="560" y="714"/>
                  </a:cubicBezTo>
                  <a:cubicBezTo>
                    <a:pt x="561" y="714"/>
                    <a:pt x="561" y="714"/>
                    <a:pt x="561" y="714"/>
                  </a:cubicBezTo>
                  <a:cubicBezTo>
                    <a:pt x="560" y="714"/>
                    <a:pt x="560" y="714"/>
                    <a:pt x="560" y="714"/>
                  </a:cubicBezTo>
                  <a:cubicBezTo>
                    <a:pt x="559" y="714"/>
                    <a:pt x="559" y="714"/>
                    <a:pt x="559" y="714"/>
                  </a:cubicBezTo>
                  <a:cubicBezTo>
                    <a:pt x="559" y="714"/>
                    <a:pt x="559" y="714"/>
                    <a:pt x="559" y="714"/>
                  </a:cubicBezTo>
                  <a:cubicBezTo>
                    <a:pt x="558" y="715"/>
                    <a:pt x="558" y="715"/>
                    <a:pt x="558" y="715"/>
                  </a:cubicBezTo>
                  <a:cubicBezTo>
                    <a:pt x="564" y="720"/>
                    <a:pt x="564" y="720"/>
                    <a:pt x="564" y="720"/>
                  </a:cubicBezTo>
                  <a:cubicBezTo>
                    <a:pt x="566" y="727"/>
                    <a:pt x="566" y="726"/>
                    <a:pt x="567" y="727"/>
                  </a:cubicBezTo>
                  <a:cubicBezTo>
                    <a:pt x="567" y="728"/>
                    <a:pt x="567" y="728"/>
                    <a:pt x="567" y="728"/>
                  </a:cubicBezTo>
                  <a:cubicBezTo>
                    <a:pt x="566" y="729"/>
                    <a:pt x="566" y="729"/>
                    <a:pt x="566" y="729"/>
                  </a:cubicBezTo>
                  <a:cubicBezTo>
                    <a:pt x="566" y="735"/>
                    <a:pt x="567" y="729"/>
                    <a:pt x="566" y="740"/>
                  </a:cubicBezTo>
                  <a:cubicBezTo>
                    <a:pt x="566" y="741"/>
                    <a:pt x="566" y="741"/>
                    <a:pt x="566" y="741"/>
                  </a:cubicBezTo>
                  <a:cubicBezTo>
                    <a:pt x="568" y="742"/>
                    <a:pt x="568" y="742"/>
                    <a:pt x="568" y="742"/>
                  </a:cubicBezTo>
                  <a:cubicBezTo>
                    <a:pt x="568" y="744"/>
                    <a:pt x="568" y="744"/>
                    <a:pt x="568" y="744"/>
                  </a:cubicBezTo>
                  <a:cubicBezTo>
                    <a:pt x="569" y="744"/>
                    <a:pt x="569" y="744"/>
                    <a:pt x="569" y="744"/>
                  </a:cubicBezTo>
                  <a:cubicBezTo>
                    <a:pt x="569" y="746"/>
                    <a:pt x="569" y="745"/>
                    <a:pt x="569" y="746"/>
                  </a:cubicBezTo>
                  <a:cubicBezTo>
                    <a:pt x="570" y="747"/>
                    <a:pt x="570" y="747"/>
                    <a:pt x="570" y="747"/>
                  </a:cubicBezTo>
                  <a:cubicBezTo>
                    <a:pt x="570" y="746"/>
                    <a:pt x="570" y="746"/>
                    <a:pt x="570" y="746"/>
                  </a:cubicBezTo>
                  <a:cubicBezTo>
                    <a:pt x="571" y="743"/>
                    <a:pt x="573" y="742"/>
                    <a:pt x="574" y="738"/>
                  </a:cubicBezTo>
                  <a:cubicBezTo>
                    <a:pt x="573" y="737"/>
                    <a:pt x="576" y="725"/>
                    <a:pt x="576" y="723"/>
                  </a:cubicBezTo>
                  <a:cubicBezTo>
                    <a:pt x="577" y="721"/>
                    <a:pt x="577" y="722"/>
                    <a:pt x="580" y="717"/>
                  </a:cubicBezTo>
                  <a:cubicBezTo>
                    <a:pt x="580" y="716"/>
                    <a:pt x="580" y="716"/>
                    <a:pt x="580" y="716"/>
                  </a:cubicBezTo>
                  <a:cubicBezTo>
                    <a:pt x="581" y="715"/>
                    <a:pt x="581" y="715"/>
                    <a:pt x="581" y="715"/>
                  </a:cubicBezTo>
                  <a:cubicBezTo>
                    <a:pt x="583" y="715"/>
                    <a:pt x="583" y="715"/>
                    <a:pt x="583" y="715"/>
                  </a:cubicBezTo>
                  <a:cubicBezTo>
                    <a:pt x="583" y="715"/>
                    <a:pt x="594" y="729"/>
                    <a:pt x="594" y="730"/>
                  </a:cubicBezTo>
                  <a:cubicBezTo>
                    <a:pt x="595" y="734"/>
                    <a:pt x="596" y="739"/>
                    <a:pt x="597" y="741"/>
                  </a:cubicBezTo>
                  <a:cubicBezTo>
                    <a:pt x="597" y="743"/>
                    <a:pt x="597" y="744"/>
                    <a:pt x="596" y="746"/>
                  </a:cubicBezTo>
                  <a:cubicBezTo>
                    <a:pt x="596" y="747"/>
                    <a:pt x="596" y="747"/>
                    <a:pt x="596" y="747"/>
                  </a:cubicBezTo>
                  <a:cubicBezTo>
                    <a:pt x="595" y="747"/>
                    <a:pt x="595" y="747"/>
                    <a:pt x="595" y="747"/>
                  </a:cubicBezTo>
                  <a:cubicBezTo>
                    <a:pt x="593" y="747"/>
                    <a:pt x="593" y="747"/>
                    <a:pt x="593" y="747"/>
                  </a:cubicBezTo>
                  <a:cubicBezTo>
                    <a:pt x="593" y="746"/>
                    <a:pt x="593" y="746"/>
                    <a:pt x="593" y="746"/>
                  </a:cubicBezTo>
                  <a:cubicBezTo>
                    <a:pt x="592" y="744"/>
                    <a:pt x="592" y="744"/>
                    <a:pt x="592" y="744"/>
                  </a:cubicBezTo>
                  <a:cubicBezTo>
                    <a:pt x="592" y="744"/>
                    <a:pt x="592" y="744"/>
                    <a:pt x="592" y="744"/>
                  </a:cubicBezTo>
                  <a:cubicBezTo>
                    <a:pt x="591" y="746"/>
                    <a:pt x="591" y="746"/>
                    <a:pt x="591" y="746"/>
                  </a:cubicBezTo>
                  <a:cubicBezTo>
                    <a:pt x="591" y="746"/>
                    <a:pt x="591" y="746"/>
                    <a:pt x="591" y="746"/>
                  </a:cubicBezTo>
                  <a:cubicBezTo>
                    <a:pt x="592" y="757"/>
                    <a:pt x="588" y="755"/>
                    <a:pt x="600" y="773"/>
                  </a:cubicBezTo>
                  <a:cubicBezTo>
                    <a:pt x="601" y="775"/>
                    <a:pt x="601" y="777"/>
                    <a:pt x="602" y="778"/>
                  </a:cubicBezTo>
                  <a:cubicBezTo>
                    <a:pt x="602" y="778"/>
                    <a:pt x="602" y="778"/>
                    <a:pt x="602" y="778"/>
                  </a:cubicBezTo>
                  <a:cubicBezTo>
                    <a:pt x="602" y="779"/>
                    <a:pt x="602" y="779"/>
                    <a:pt x="602" y="779"/>
                  </a:cubicBezTo>
                  <a:cubicBezTo>
                    <a:pt x="603" y="778"/>
                    <a:pt x="603" y="778"/>
                    <a:pt x="603" y="778"/>
                  </a:cubicBezTo>
                  <a:cubicBezTo>
                    <a:pt x="605" y="775"/>
                    <a:pt x="606" y="774"/>
                    <a:pt x="608" y="772"/>
                  </a:cubicBezTo>
                  <a:cubicBezTo>
                    <a:pt x="609" y="772"/>
                    <a:pt x="609" y="772"/>
                    <a:pt x="609" y="772"/>
                  </a:cubicBezTo>
                  <a:cubicBezTo>
                    <a:pt x="610" y="771"/>
                    <a:pt x="610" y="771"/>
                    <a:pt x="611" y="770"/>
                  </a:cubicBezTo>
                  <a:cubicBezTo>
                    <a:pt x="612" y="764"/>
                    <a:pt x="609" y="765"/>
                    <a:pt x="617" y="753"/>
                  </a:cubicBezTo>
                  <a:cubicBezTo>
                    <a:pt x="618" y="752"/>
                    <a:pt x="619" y="746"/>
                    <a:pt x="620" y="744"/>
                  </a:cubicBezTo>
                  <a:cubicBezTo>
                    <a:pt x="621" y="736"/>
                    <a:pt x="620" y="740"/>
                    <a:pt x="620" y="735"/>
                  </a:cubicBezTo>
                  <a:cubicBezTo>
                    <a:pt x="621" y="733"/>
                    <a:pt x="621" y="733"/>
                    <a:pt x="622" y="732"/>
                  </a:cubicBezTo>
                  <a:cubicBezTo>
                    <a:pt x="623" y="731"/>
                    <a:pt x="623" y="731"/>
                    <a:pt x="623" y="731"/>
                  </a:cubicBezTo>
                  <a:cubicBezTo>
                    <a:pt x="623" y="731"/>
                    <a:pt x="623" y="731"/>
                    <a:pt x="623" y="731"/>
                  </a:cubicBezTo>
                  <a:cubicBezTo>
                    <a:pt x="624" y="731"/>
                    <a:pt x="624" y="731"/>
                    <a:pt x="624" y="731"/>
                  </a:cubicBezTo>
                  <a:cubicBezTo>
                    <a:pt x="625" y="732"/>
                    <a:pt x="625" y="732"/>
                    <a:pt x="625" y="732"/>
                  </a:cubicBezTo>
                  <a:cubicBezTo>
                    <a:pt x="625" y="732"/>
                    <a:pt x="625" y="732"/>
                    <a:pt x="625" y="732"/>
                  </a:cubicBezTo>
                  <a:cubicBezTo>
                    <a:pt x="630" y="731"/>
                    <a:pt x="630" y="731"/>
                    <a:pt x="630" y="731"/>
                  </a:cubicBezTo>
                  <a:cubicBezTo>
                    <a:pt x="630" y="730"/>
                    <a:pt x="630" y="730"/>
                    <a:pt x="630" y="730"/>
                  </a:cubicBezTo>
                  <a:cubicBezTo>
                    <a:pt x="627" y="729"/>
                    <a:pt x="627" y="729"/>
                    <a:pt x="627" y="729"/>
                  </a:cubicBezTo>
                  <a:cubicBezTo>
                    <a:pt x="627" y="728"/>
                    <a:pt x="627" y="728"/>
                    <a:pt x="627" y="727"/>
                  </a:cubicBezTo>
                  <a:cubicBezTo>
                    <a:pt x="628" y="725"/>
                    <a:pt x="628" y="725"/>
                    <a:pt x="628" y="725"/>
                  </a:cubicBezTo>
                  <a:cubicBezTo>
                    <a:pt x="629" y="725"/>
                    <a:pt x="629" y="725"/>
                    <a:pt x="629" y="725"/>
                  </a:cubicBezTo>
                  <a:cubicBezTo>
                    <a:pt x="630" y="724"/>
                    <a:pt x="630" y="723"/>
                    <a:pt x="630" y="721"/>
                  </a:cubicBezTo>
                  <a:cubicBezTo>
                    <a:pt x="630" y="721"/>
                    <a:pt x="630" y="721"/>
                    <a:pt x="630" y="721"/>
                  </a:cubicBezTo>
                  <a:cubicBezTo>
                    <a:pt x="627" y="718"/>
                    <a:pt x="627" y="718"/>
                    <a:pt x="627" y="718"/>
                  </a:cubicBezTo>
                  <a:cubicBezTo>
                    <a:pt x="626" y="719"/>
                    <a:pt x="626" y="719"/>
                    <a:pt x="626" y="719"/>
                  </a:cubicBezTo>
                  <a:cubicBezTo>
                    <a:pt x="625" y="718"/>
                    <a:pt x="625" y="718"/>
                    <a:pt x="625" y="718"/>
                  </a:cubicBezTo>
                  <a:cubicBezTo>
                    <a:pt x="624" y="716"/>
                    <a:pt x="624" y="716"/>
                    <a:pt x="624" y="716"/>
                  </a:cubicBezTo>
                  <a:cubicBezTo>
                    <a:pt x="624" y="714"/>
                    <a:pt x="623" y="712"/>
                    <a:pt x="624" y="710"/>
                  </a:cubicBezTo>
                  <a:cubicBezTo>
                    <a:pt x="624" y="708"/>
                    <a:pt x="624" y="709"/>
                    <a:pt x="623" y="707"/>
                  </a:cubicBezTo>
                  <a:cubicBezTo>
                    <a:pt x="624" y="706"/>
                    <a:pt x="624" y="706"/>
                    <a:pt x="624" y="706"/>
                  </a:cubicBezTo>
                  <a:cubicBezTo>
                    <a:pt x="624" y="705"/>
                    <a:pt x="624" y="705"/>
                    <a:pt x="624" y="705"/>
                  </a:cubicBezTo>
                  <a:cubicBezTo>
                    <a:pt x="623" y="704"/>
                    <a:pt x="623" y="704"/>
                    <a:pt x="623" y="703"/>
                  </a:cubicBezTo>
                  <a:cubicBezTo>
                    <a:pt x="623" y="702"/>
                    <a:pt x="623" y="700"/>
                    <a:pt x="623" y="699"/>
                  </a:cubicBezTo>
                  <a:cubicBezTo>
                    <a:pt x="623" y="698"/>
                    <a:pt x="623" y="698"/>
                    <a:pt x="623" y="698"/>
                  </a:cubicBezTo>
                  <a:cubicBezTo>
                    <a:pt x="622" y="697"/>
                    <a:pt x="622" y="697"/>
                    <a:pt x="622" y="697"/>
                  </a:cubicBezTo>
                  <a:cubicBezTo>
                    <a:pt x="623" y="697"/>
                    <a:pt x="623" y="697"/>
                    <a:pt x="623" y="697"/>
                  </a:cubicBezTo>
                  <a:cubicBezTo>
                    <a:pt x="624" y="697"/>
                    <a:pt x="624" y="697"/>
                    <a:pt x="624" y="697"/>
                  </a:cubicBezTo>
                  <a:cubicBezTo>
                    <a:pt x="625" y="697"/>
                    <a:pt x="625" y="697"/>
                    <a:pt x="625" y="697"/>
                  </a:cubicBezTo>
                  <a:cubicBezTo>
                    <a:pt x="626" y="698"/>
                    <a:pt x="626" y="698"/>
                    <a:pt x="626" y="698"/>
                  </a:cubicBezTo>
                  <a:cubicBezTo>
                    <a:pt x="628" y="698"/>
                    <a:pt x="628" y="698"/>
                    <a:pt x="628" y="698"/>
                  </a:cubicBezTo>
                  <a:cubicBezTo>
                    <a:pt x="631" y="697"/>
                    <a:pt x="630" y="697"/>
                    <a:pt x="632" y="697"/>
                  </a:cubicBezTo>
                  <a:cubicBezTo>
                    <a:pt x="634" y="697"/>
                    <a:pt x="636" y="697"/>
                    <a:pt x="637" y="697"/>
                  </a:cubicBezTo>
                  <a:cubicBezTo>
                    <a:pt x="641" y="701"/>
                    <a:pt x="640" y="700"/>
                    <a:pt x="643" y="701"/>
                  </a:cubicBezTo>
                  <a:cubicBezTo>
                    <a:pt x="643" y="701"/>
                    <a:pt x="655" y="702"/>
                    <a:pt x="655" y="702"/>
                  </a:cubicBezTo>
                  <a:cubicBezTo>
                    <a:pt x="658" y="703"/>
                    <a:pt x="658" y="703"/>
                    <a:pt x="658" y="703"/>
                  </a:cubicBezTo>
                  <a:cubicBezTo>
                    <a:pt x="658" y="705"/>
                    <a:pt x="658" y="705"/>
                    <a:pt x="658" y="705"/>
                  </a:cubicBezTo>
                  <a:cubicBezTo>
                    <a:pt x="657" y="707"/>
                    <a:pt x="657" y="707"/>
                    <a:pt x="657" y="707"/>
                  </a:cubicBezTo>
                  <a:cubicBezTo>
                    <a:pt x="655" y="707"/>
                    <a:pt x="655" y="707"/>
                    <a:pt x="654" y="708"/>
                  </a:cubicBezTo>
                  <a:cubicBezTo>
                    <a:pt x="655" y="709"/>
                    <a:pt x="655" y="709"/>
                    <a:pt x="655" y="709"/>
                  </a:cubicBezTo>
                  <a:cubicBezTo>
                    <a:pt x="659" y="711"/>
                    <a:pt x="659" y="711"/>
                    <a:pt x="659" y="711"/>
                  </a:cubicBezTo>
                  <a:cubicBezTo>
                    <a:pt x="659" y="713"/>
                    <a:pt x="659" y="713"/>
                    <a:pt x="660" y="714"/>
                  </a:cubicBezTo>
                  <a:cubicBezTo>
                    <a:pt x="659" y="715"/>
                    <a:pt x="659" y="715"/>
                    <a:pt x="659" y="715"/>
                  </a:cubicBezTo>
                  <a:cubicBezTo>
                    <a:pt x="660" y="716"/>
                    <a:pt x="660" y="716"/>
                    <a:pt x="660" y="716"/>
                  </a:cubicBezTo>
                  <a:cubicBezTo>
                    <a:pt x="660" y="716"/>
                    <a:pt x="660" y="716"/>
                    <a:pt x="660" y="716"/>
                  </a:cubicBezTo>
                  <a:cubicBezTo>
                    <a:pt x="663" y="715"/>
                    <a:pt x="663" y="715"/>
                    <a:pt x="663" y="715"/>
                  </a:cubicBezTo>
                  <a:cubicBezTo>
                    <a:pt x="665" y="716"/>
                    <a:pt x="664" y="715"/>
                    <a:pt x="669" y="717"/>
                  </a:cubicBezTo>
                  <a:cubicBezTo>
                    <a:pt x="669" y="718"/>
                    <a:pt x="669" y="718"/>
                    <a:pt x="669" y="718"/>
                  </a:cubicBezTo>
                  <a:cubicBezTo>
                    <a:pt x="670" y="719"/>
                    <a:pt x="670" y="719"/>
                    <a:pt x="670" y="719"/>
                  </a:cubicBezTo>
                  <a:cubicBezTo>
                    <a:pt x="670" y="720"/>
                    <a:pt x="670" y="720"/>
                    <a:pt x="670" y="720"/>
                  </a:cubicBezTo>
                  <a:cubicBezTo>
                    <a:pt x="665" y="725"/>
                    <a:pt x="666" y="724"/>
                    <a:pt x="663" y="727"/>
                  </a:cubicBezTo>
                  <a:cubicBezTo>
                    <a:pt x="663" y="727"/>
                    <a:pt x="663" y="727"/>
                    <a:pt x="663" y="727"/>
                  </a:cubicBezTo>
                  <a:cubicBezTo>
                    <a:pt x="665" y="727"/>
                    <a:pt x="667" y="727"/>
                    <a:pt x="669" y="728"/>
                  </a:cubicBezTo>
                  <a:cubicBezTo>
                    <a:pt x="670" y="729"/>
                    <a:pt x="669" y="729"/>
                    <a:pt x="670" y="731"/>
                  </a:cubicBezTo>
                  <a:cubicBezTo>
                    <a:pt x="670" y="732"/>
                    <a:pt x="671" y="732"/>
                    <a:pt x="670" y="734"/>
                  </a:cubicBezTo>
                  <a:cubicBezTo>
                    <a:pt x="664" y="741"/>
                    <a:pt x="667" y="737"/>
                    <a:pt x="663" y="740"/>
                  </a:cubicBezTo>
                  <a:cubicBezTo>
                    <a:pt x="662" y="740"/>
                    <a:pt x="662" y="740"/>
                    <a:pt x="662" y="740"/>
                  </a:cubicBezTo>
                  <a:cubicBezTo>
                    <a:pt x="661" y="739"/>
                    <a:pt x="661" y="739"/>
                    <a:pt x="661" y="739"/>
                  </a:cubicBezTo>
                  <a:cubicBezTo>
                    <a:pt x="660" y="739"/>
                    <a:pt x="660" y="739"/>
                    <a:pt x="660" y="739"/>
                  </a:cubicBezTo>
                  <a:cubicBezTo>
                    <a:pt x="658" y="740"/>
                    <a:pt x="658" y="740"/>
                    <a:pt x="658" y="740"/>
                  </a:cubicBezTo>
                  <a:cubicBezTo>
                    <a:pt x="656" y="740"/>
                    <a:pt x="656" y="740"/>
                    <a:pt x="656" y="740"/>
                  </a:cubicBezTo>
                  <a:cubicBezTo>
                    <a:pt x="656" y="740"/>
                    <a:pt x="656" y="740"/>
                    <a:pt x="656" y="740"/>
                  </a:cubicBezTo>
                  <a:cubicBezTo>
                    <a:pt x="656" y="741"/>
                    <a:pt x="656" y="741"/>
                    <a:pt x="656" y="741"/>
                  </a:cubicBezTo>
                  <a:cubicBezTo>
                    <a:pt x="657" y="742"/>
                    <a:pt x="657" y="743"/>
                    <a:pt x="657" y="744"/>
                  </a:cubicBezTo>
                  <a:cubicBezTo>
                    <a:pt x="658" y="744"/>
                    <a:pt x="658" y="744"/>
                    <a:pt x="658" y="744"/>
                  </a:cubicBezTo>
                  <a:cubicBezTo>
                    <a:pt x="657" y="745"/>
                    <a:pt x="657" y="745"/>
                    <a:pt x="657" y="745"/>
                  </a:cubicBezTo>
                  <a:cubicBezTo>
                    <a:pt x="657" y="745"/>
                    <a:pt x="657" y="745"/>
                    <a:pt x="657" y="745"/>
                  </a:cubicBezTo>
                  <a:cubicBezTo>
                    <a:pt x="658" y="746"/>
                    <a:pt x="658" y="746"/>
                    <a:pt x="658" y="746"/>
                  </a:cubicBezTo>
                  <a:cubicBezTo>
                    <a:pt x="660" y="750"/>
                    <a:pt x="660" y="750"/>
                    <a:pt x="660" y="750"/>
                  </a:cubicBezTo>
                  <a:cubicBezTo>
                    <a:pt x="660" y="750"/>
                    <a:pt x="660" y="750"/>
                    <a:pt x="660" y="750"/>
                  </a:cubicBezTo>
                  <a:cubicBezTo>
                    <a:pt x="660" y="750"/>
                    <a:pt x="660" y="750"/>
                    <a:pt x="660" y="750"/>
                  </a:cubicBezTo>
                  <a:cubicBezTo>
                    <a:pt x="661" y="749"/>
                    <a:pt x="661" y="749"/>
                    <a:pt x="662" y="748"/>
                  </a:cubicBezTo>
                  <a:cubicBezTo>
                    <a:pt x="662" y="748"/>
                    <a:pt x="662" y="748"/>
                    <a:pt x="662" y="748"/>
                  </a:cubicBezTo>
                  <a:cubicBezTo>
                    <a:pt x="662" y="752"/>
                    <a:pt x="660" y="752"/>
                    <a:pt x="661" y="756"/>
                  </a:cubicBezTo>
                  <a:cubicBezTo>
                    <a:pt x="665" y="765"/>
                    <a:pt x="669" y="764"/>
                    <a:pt x="670" y="770"/>
                  </a:cubicBezTo>
                  <a:cubicBezTo>
                    <a:pt x="670" y="772"/>
                    <a:pt x="669" y="780"/>
                    <a:pt x="668" y="782"/>
                  </a:cubicBezTo>
                  <a:cubicBezTo>
                    <a:pt x="666" y="784"/>
                    <a:pt x="666" y="784"/>
                    <a:pt x="666" y="784"/>
                  </a:cubicBezTo>
                  <a:cubicBezTo>
                    <a:pt x="665" y="784"/>
                    <a:pt x="665" y="784"/>
                    <a:pt x="665" y="784"/>
                  </a:cubicBezTo>
                  <a:cubicBezTo>
                    <a:pt x="663" y="784"/>
                    <a:pt x="663" y="784"/>
                    <a:pt x="663" y="784"/>
                  </a:cubicBezTo>
                  <a:cubicBezTo>
                    <a:pt x="663" y="784"/>
                    <a:pt x="663" y="784"/>
                    <a:pt x="663" y="784"/>
                  </a:cubicBezTo>
                  <a:cubicBezTo>
                    <a:pt x="659" y="791"/>
                    <a:pt x="661" y="790"/>
                    <a:pt x="658" y="792"/>
                  </a:cubicBezTo>
                  <a:cubicBezTo>
                    <a:pt x="656" y="794"/>
                    <a:pt x="656" y="794"/>
                    <a:pt x="655" y="795"/>
                  </a:cubicBezTo>
                  <a:cubicBezTo>
                    <a:pt x="651" y="796"/>
                    <a:pt x="651" y="796"/>
                    <a:pt x="651" y="796"/>
                  </a:cubicBezTo>
                  <a:cubicBezTo>
                    <a:pt x="650" y="798"/>
                    <a:pt x="649" y="799"/>
                    <a:pt x="647" y="801"/>
                  </a:cubicBezTo>
                  <a:cubicBezTo>
                    <a:pt x="646" y="801"/>
                    <a:pt x="646" y="801"/>
                    <a:pt x="646" y="801"/>
                  </a:cubicBezTo>
                  <a:cubicBezTo>
                    <a:pt x="645" y="801"/>
                    <a:pt x="645" y="801"/>
                    <a:pt x="645" y="801"/>
                  </a:cubicBezTo>
                  <a:cubicBezTo>
                    <a:pt x="644" y="801"/>
                    <a:pt x="644" y="801"/>
                    <a:pt x="644" y="801"/>
                  </a:cubicBezTo>
                  <a:cubicBezTo>
                    <a:pt x="644" y="798"/>
                    <a:pt x="641" y="793"/>
                    <a:pt x="640" y="791"/>
                  </a:cubicBezTo>
                  <a:cubicBezTo>
                    <a:pt x="639" y="791"/>
                    <a:pt x="639" y="791"/>
                    <a:pt x="639" y="791"/>
                  </a:cubicBezTo>
                  <a:cubicBezTo>
                    <a:pt x="638" y="791"/>
                    <a:pt x="638" y="791"/>
                    <a:pt x="638" y="791"/>
                  </a:cubicBezTo>
                  <a:cubicBezTo>
                    <a:pt x="637" y="791"/>
                    <a:pt x="637" y="791"/>
                    <a:pt x="637" y="791"/>
                  </a:cubicBezTo>
                  <a:cubicBezTo>
                    <a:pt x="636" y="790"/>
                    <a:pt x="636" y="790"/>
                    <a:pt x="636" y="790"/>
                  </a:cubicBezTo>
                  <a:cubicBezTo>
                    <a:pt x="636" y="789"/>
                    <a:pt x="636" y="789"/>
                    <a:pt x="636" y="789"/>
                  </a:cubicBezTo>
                  <a:cubicBezTo>
                    <a:pt x="636" y="789"/>
                    <a:pt x="636" y="789"/>
                    <a:pt x="636" y="789"/>
                  </a:cubicBezTo>
                  <a:cubicBezTo>
                    <a:pt x="637" y="788"/>
                    <a:pt x="637" y="788"/>
                    <a:pt x="637" y="788"/>
                  </a:cubicBezTo>
                  <a:cubicBezTo>
                    <a:pt x="636" y="787"/>
                    <a:pt x="635" y="786"/>
                    <a:pt x="634" y="785"/>
                  </a:cubicBezTo>
                  <a:cubicBezTo>
                    <a:pt x="634" y="784"/>
                    <a:pt x="634" y="784"/>
                    <a:pt x="634" y="784"/>
                  </a:cubicBezTo>
                  <a:cubicBezTo>
                    <a:pt x="632" y="783"/>
                    <a:pt x="632" y="783"/>
                    <a:pt x="632" y="783"/>
                  </a:cubicBezTo>
                  <a:cubicBezTo>
                    <a:pt x="630" y="783"/>
                    <a:pt x="630" y="783"/>
                    <a:pt x="630" y="783"/>
                  </a:cubicBezTo>
                  <a:cubicBezTo>
                    <a:pt x="628" y="785"/>
                    <a:pt x="628" y="785"/>
                    <a:pt x="628" y="785"/>
                  </a:cubicBezTo>
                  <a:cubicBezTo>
                    <a:pt x="627" y="786"/>
                    <a:pt x="627" y="786"/>
                    <a:pt x="627" y="786"/>
                  </a:cubicBezTo>
                  <a:cubicBezTo>
                    <a:pt x="627" y="787"/>
                    <a:pt x="627" y="787"/>
                    <a:pt x="627" y="787"/>
                  </a:cubicBezTo>
                  <a:cubicBezTo>
                    <a:pt x="628" y="787"/>
                    <a:pt x="628" y="787"/>
                    <a:pt x="628" y="787"/>
                  </a:cubicBezTo>
                  <a:cubicBezTo>
                    <a:pt x="629" y="787"/>
                    <a:pt x="629" y="787"/>
                    <a:pt x="629" y="787"/>
                  </a:cubicBezTo>
                  <a:cubicBezTo>
                    <a:pt x="629" y="786"/>
                    <a:pt x="629" y="786"/>
                    <a:pt x="630" y="785"/>
                  </a:cubicBezTo>
                  <a:cubicBezTo>
                    <a:pt x="631" y="786"/>
                    <a:pt x="631" y="786"/>
                    <a:pt x="631" y="786"/>
                  </a:cubicBezTo>
                  <a:cubicBezTo>
                    <a:pt x="632" y="786"/>
                    <a:pt x="632" y="786"/>
                    <a:pt x="632" y="786"/>
                  </a:cubicBezTo>
                  <a:cubicBezTo>
                    <a:pt x="633" y="787"/>
                    <a:pt x="633" y="787"/>
                    <a:pt x="633" y="788"/>
                  </a:cubicBezTo>
                  <a:cubicBezTo>
                    <a:pt x="636" y="792"/>
                    <a:pt x="636" y="792"/>
                    <a:pt x="636" y="792"/>
                  </a:cubicBezTo>
                  <a:cubicBezTo>
                    <a:pt x="637" y="793"/>
                    <a:pt x="637" y="793"/>
                    <a:pt x="637" y="793"/>
                  </a:cubicBezTo>
                  <a:cubicBezTo>
                    <a:pt x="637" y="793"/>
                    <a:pt x="642" y="804"/>
                    <a:pt x="642" y="805"/>
                  </a:cubicBezTo>
                  <a:cubicBezTo>
                    <a:pt x="641" y="806"/>
                    <a:pt x="641" y="806"/>
                    <a:pt x="641" y="806"/>
                  </a:cubicBezTo>
                  <a:cubicBezTo>
                    <a:pt x="641" y="806"/>
                    <a:pt x="641" y="806"/>
                    <a:pt x="641" y="806"/>
                  </a:cubicBezTo>
                  <a:cubicBezTo>
                    <a:pt x="639" y="805"/>
                    <a:pt x="638" y="805"/>
                    <a:pt x="636" y="804"/>
                  </a:cubicBezTo>
                  <a:cubicBezTo>
                    <a:pt x="636" y="804"/>
                    <a:pt x="636" y="804"/>
                    <a:pt x="636" y="804"/>
                  </a:cubicBezTo>
                  <a:cubicBezTo>
                    <a:pt x="635" y="805"/>
                    <a:pt x="635" y="805"/>
                    <a:pt x="635" y="805"/>
                  </a:cubicBezTo>
                  <a:cubicBezTo>
                    <a:pt x="634" y="807"/>
                    <a:pt x="634" y="807"/>
                    <a:pt x="634" y="807"/>
                  </a:cubicBezTo>
                  <a:cubicBezTo>
                    <a:pt x="634" y="807"/>
                    <a:pt x="634" y="807"/>
                    <a:pt x="634" y="807"/>
                  </a:cubicBezTo>
                  <a:cubicBezTo>
                    <a:pt x="627" y="803"/>
                    <a:pt x="626" y="802"/>
                    <a:pt x="623" y="797"/>
                  </a:cubicBezTo>
                  <a:cubicBezTo>
                    <a:pt x="622" y="796"/>
                    <a:pt x="622" y="796"/>
                    <a:pt x="622" y="796"/>
                  </a:cubicBezTo>
                  <a:cubicBezTo>
                    <a:pt x="619" y="797"/>
                    <a:pt x="619" y="797"/>
                    <a:pt x="619" y="797"/>
                  </a:cubicBezTo>
                  <a:cubicBezTo>
                    <a:pt x="615" y="797"/>
                    <a:pt x="618" y="797"/>
                    <a:pt x="610" y="797"/>
                  </a:cubicBezTo>
                  <a:cubicBezTo>
                    <a:pt x="609" y="797"/>
                    <a:pt x="609" y="797"/>
                    <a:pt x="609" y="797"/>
                  </a:cubicBezTo>
                  <a:cubicBezTo>
                    <a:pt x="609" y="798"/>
                    <a:pt x="609" y="798"/>
                    <a:pt x="609" y="798"/>
                  </a:cubicBezTo>
                  <a:cubicBezTo>
                    <a:pt x="609" y="799"/>
                    <a:pt x="609" y="799"/>
                    <a:pt x="609" y="799"/>
                  </a:cubicBezTo>
                  <a:cubicBezTo>
                    <a:pt x="609" y="799"/>
                    <a:pt x="609" y="799"/>
                    <a:pt x="609" y="799"/>
                  </a:cubicBezTo>
                  <a:cubicBezTo>
                    <a:pt x="609" y="800"/>
                    <a:pt x="609" y="800"/>
                    <a:pt x="609" y="800"/>
                  </a:cubicBezTo>
                  <a:cubicBezTo>
                    <a:pt x="609" y="800"/>
                    <a:pt x="609" y="800"/>
                    <a:pt x="609" y="800"/>
                  </a:cubicBezTo>
                  <a:cubicBezTo>
                    <a:pt x="609" y="802"/>
                    <a:pt x="609" y="802"/>
                    <a:pt x="609" y="802"/>
                  </a:cubicBezTo>
                  <a:cubicBezTo>
                    <a:pt x="611" y="803"/>
                    <a:pt x="611" y="803"/>
                    <a:pt x="611" y="803"/>
                  </a:cubicBezTo>
                  <a:cubicBezTo>
                    <a:pt x="614" y="804"/>
                    <a:pt x="615" y="805"/>
                    <a:pt x="617" y="807"/>
                  </a:cubicBezTo>
                  <a:cubicBezTo>
                    <a:pt x="618" y="807"/>
                    <a:pt x="618" y="807"/>
                    <a:pt x="618" y="807"/>
                  </a:cubicBezTo>
                  <a:cubicBezTo>
                    <a:pt x="618" y="808"/>
                    <a:pt x="618" y="808"/>
                    <a:pt x="618" y="808"/>
                  </a:cubicBezTo>
                  <a:cubicBezTo>
                    <a:pt x="617" y="811"/>
                    <a:pt x="605" y="827"/>
                    <a:pt x="604" y="829"/>
                  </a:cubicBezTo>
                  <a:cubicBezTo>
                    <a:pt x="603" y="829"/>
                    <a:pt x="603" y="829"/>
                    <a:pt x="603" y="829"/>
                  </a:cubicBezTo>
                  <a:cubicBezTo>
                    <a:pt x="599" y="830"/>
                    <a:pt x="599" y="830"/>
                    <a:pt x="595" y="829"/>
                  </a:cubicBezTo>
                  <a:cubicBezTo>
                    <a:pt x="591" y="827"/>
                    <a:pt x="591" y="825"/>
                    <a:pt x="587" y="822"/>
                  </a:cubicBezTo>
                  <a:cubicBezTo>
                    <a:pt x="586" y="821"/>
                    <a:pt x="586" y="821"/>
                    <a:pt x="586" y="821"/>
                  </a:cubicBezTo>
                  <a:cubicBezTo>
                    <a:pt x="586" y="820"/>
                    <a:pt x="586" y="820"/>
                    <a:pt x="584" y="820"/>
                  </a:cubicBezTo>
                  <a:cubicBezTo>
                    <a:pt x="580" y="817"/>
                    <a:pt x="580" y="816"/>
                    <a:pt x="575" y="813"/>
                  </a:cubicBezTo>
                  <a:cubicBezTo>
                    <a:pt x="573" y="813"/>
                    <a:pt x="573" y="813"/>
                    <a:pt x="573" y="813"/>
                  </a:cubicBezTo>
                  <a:cubicBezTo>
                    <a:pt x="573" y="814"/>
                    <a:pt x="573" y="814"/>
                    <a:pt x="573" y="814"/>
                  </a:cubicBezTo>
                  <a:cubicBezTo>
                    <a:pt x="574" y="815"/>
                    <a:pt x="574" y="815"/>
                    <a:pt x="574" y="815"/>
                  </a:cubicBezTo>
                  <a:cubicBezTo>
                    <a:pt x="573" y="815"/>
                    <a:pt x="573" y="815"/>
                    <a:pt x="573" y="815"/>
                  </a:cubicBezTo>
                  <a:cubicBezTo>
                    <a:pt x="572" y="815"/>
                    <a:pt x="572" y="815"/>
                    <a:pt x="572" y="815"/>
                  </a:cubicBezTo>
                  <a:cubicBezTo>
                    <a:pt x="571" y="815"/>
                    <a:pt x="571" y="815"/>
                    <a:pt x="571" y="815"/>
                  </a:cubicBezTo>
                  <a:cubicBezTo>
                    <a:pt x="569" y="814"/>
                    <a:pt x="569" y="814"/>
                    <a:pt x="569" y="814"/>
                  </a:cubicBezTo>
                  <a:cubicBezTo>
                    <a:pt x="562" y="814"/>
                    <a:pt x="564" y="812"/>
                    <a:pt x="556" y="813"/>
                  </a:cubicBezTo>
                  <a:cubicBezTo>
                    <a:pt x="556" y="813"/>
                    <a:pt x="556" y="813"/>
                    <a:pt x="556" y="813"/>
                  </a:cubicBezTo>
                  <a:cubicBezTo>
                    <a:pt x="558" y="815"/>
                    <a:pt x="557" y="814"/>
                    <a:pt x="561" y="816"/>
                  </a:cubicBezTo>
                  <a:cubicBezTo>
                    <a:pt x="560" y="815"/>
                    <a:pt x="560" y="815"/>
                    <a:pt x="560" y="815"/>
                  </a:cubicBezTo>
                  <a:cubicBezTo>
                    <a:pt x="560" y="814"/>
                    <a:pt x="560" y="814"/>
                    <a:pt x="560" y="814"/>
                  </a:cubicBezTo>
                  <a:cubicBezTo>
                    <a:pt x="561" y="814"/>
                    <a:pt x="561" y="814"/>
                    <a:pt x="561" y="814"/>
                  </a:cubicBezTo>
                  <a:cubicBezTo>
                    <a:pt x="567" y="815"/>
                    <a:pt x="564" y="814"/>
                    <a:pt x="570" y="817"/>
                  </a:cubicBezTo>
                  <a:cubicBezTo>
                    <a:pt x="572" y="817"/>
                    <a:pt x="572" y="817"/>
                    <a:pt x="572" y="817"/>
                  </a:cubicBezTo>
                  <a:cubicBezTo>
                    <a:pt x="578" y="820"/>
                    <a:pt x="578" y="825"/>
                    <a:pt x="584" y="829"/>
                  </a:cubicBezTo>
                  <a:cubicBezTo>
                    <a:pt x="601" y="833"/>
                    <a:pt x="596" y="830"/>
                    <a:pt x="605" y="833"/>
                  </a:cubicBezTo>
                  <a:cubicBezTo>
                    <a:pt x="606" y="833"/>
                    <a:pt x="606" y="833"/>
                    <a:pt x="606" y="833"/>
                  </a:cubicBezTo>
                  <a:cubicBezTo>
                    <a:pt x="606" y="836"/>
                    <a:pt x="606" y="836"/>
                    <a:pt x="606" y="836"/>
                  </a:cubicBezTo>
                  <a:cubicBezTo>
                    <a:pt x="604" y="845"/>
                    <a:pt x="597" y="850"/>
                    <a:pt x="595" y="859"/>
                  </a:cubicBezTo>
                  <a:cubicBezTo>
                    <a:pt x="593" y="861"/>
                    <a:pt x="590" y="863"/>
                    <a:pt x="587" y="865"/>
                  </a:cubicBezTo>
                  <a:cubicBezTo>
                    <a:pt x="586" y="865"/>
                    <a:pt x="586" y="865"/>
                    <a:pt x="586" y="865"/>
                  </a:cubicBezTo>
                  <a:cubicBezTo>
                    <a:pt x="584" y="864"/>
                    <a:pt x="584" y="865"/>
                    <a:pt x="583" y="864"/>
                  </a:cubicBezTo>
                  <a:cubicBezTo>
                    <a:pt x="581" y="862"/>
                    <a:pt x="581" y="862"/>
                    <a:pt x="581" y="862"/>
                  </a:cubicBezTo>
                  <a:cubicBezTo>
                    <a:pt x="581" y="862"/>
                    <a:pt x="581" y="862"/>
                    <a:pt x="581" y="862"/>
                  </a:cubicBezTo>
                  <a:cubicBezTo>
                    <a:pt x="582" y="865"/>
                    <a:pt x="582" y="865"/>
                    <a:pt x="582" y="865"/>
                  </a:cubicBezTo>
                  <a:cubicBezTo>
                    <a:pt x="582" y="866"/>
                    <a:pt x="582" y="866"/>
                    <a:pt x="582" y="866"/>
                  </a:cubicBezTo>
                  <a:cubicBezTo>
                    <a:pt x="581" y="865"/>
                    <a:pt x="580" y="865"/>
                    <a:pt x="579" y="864"/>
                  </a:cubicBezTo>
                  <a:cubicBezTo>
                    <a:pt x="578" y="864"/>
                    <a:pt x="578" y="864"/>
                    <a:pt x="578" y="864"/>
                  </a:cubicBezTo>
                  <a:cubicBezTo>
                    <a:pt x="578" y="864"/>
                    <a:pt x="578" y="864"/>
                    <a:pt x="578" y="864"/>
                  </a:cubicBezTo>
                  <a:cubicBezTo>
                    <a:pt x="577" y="864"/>
                    <a:pt x="577" y="864"/>
                    <a:pt x="577" y="864"/>
                  </a:cubicBezTo>
                  <a:cubicBezTo>
                    <a:pt x="577" y="864"/>
                    <a:pt x="577" y="864"/>
                    <a:pt x="575" y="863"/>
                  </a:cubicBezTo>
                  <a:cubicBezTo>
                    <a:pt x="575" y="862"/>
                    <a:pt x="575" y="862"/>
                    <a:pt x="575" y="862"/>
                  </a:cubicBezTo>
                  <a:cubicBezTo>
                    <a:pt x="575" y="860"/>
                    <a:pt x="575" y="860"/>
                    <a:pt x="575" y="860"/>
                  </a:cubicBezTo>
                  <a:cubicBezTo>
                    <a:pt x="574" y="860"/>
                    <a:pt x="574" y="860"/>
                    <a:pt x="574" y="860"/>
                  </a:cubicBezTo>
                  <a:cubicBezTo>
                    <a:pt x="572" y="861"/>
                    <a:pt x="572" y="861"/>
                    <a:pt x="572" y="861"/>
                  </a:cubicBezTo>
                  <a:cubicBezTo>
                    <a:pt x="571" y="862"/>
                    <a:pt x="571" y="862"/>
                    <a:pt x="571" y="862"/>
                  </a:cubicBezTo>
                  <a:cubicBezTo>
                    <a:pt x="572" y="862"/>
                    <a:pt x="572" y="862"/>
                    <a:pt x="572" y="862"/>
                  </a:cubicBezTo>
                  <a:cubicBezTo>
                    <a:pt x="573" y="863"/>
                    <a:pt x="573" y="864"/>
                    <a:pt x="574" y="865"/>
                  </a:cubicBezTo>
                  <a:cubicBezTo>
                    <a:pt x="574" y="866"/>
                    <a:pt x="574" y="866"/>
                    <a:pt x="574" y="866"/>
                  </a:cubicBezTo>
                  <a:cubicBezTo>
                    <a:pt x="573" y="866"/>
                    <a:pt x="573" y="866"/>
                    <a:pt x="573" y="866"/>
                  </a:cubicBezTo>
                  <a:cubicBezTo>
                    <a:pt x="571" y="865"/>
                    <a:pt x="571" y="865"/>
                    <a:pt x="571" y="865"/>
                  </a:cubicBezTo>
                  <a:cubicBezTo>
                    <a:pt x="570" y="865"/>
                    <a:pt x="570" y="865"/>
                    <a:pt x="570" y="865"/>
                  </a:cubicBezTo>
                  <a:cubicBezTo>
                    <a:pt x="572" y="868"/>
                    <a:pt x="572" y="868"/>
                    <a:pt x="572" y="869"/>
                  </a:cubicBezTo>
                  <a:cubicBezTo>
                    <a:pt x="572" y="870"/>
                    <a:pt x="572" y="870"/>
                    <a:pt x="572" y="870"/>
                  </a:cubicBezTo>
                  <a:cubicBezTo>
                    <a:pt x="570" y="873"/>
                    <a:pt x="570" y="873"/>
                    <a:pt x="570" y="874"/>
                  </a:cubicBezTo>
                  <a:cubicBezTo>
                    <a:pt x="568" y="874"/>
                    <a:pt x="568" y="874"/>
                    <a:pt x="568" y="874"/>
                  </a:cubicBezTo>
                  <a:cubicBezTo>
                    <a:pt x="567" y="874"/>
                    <a:pt x="567" y="874"/>
                    <a:pt x="567" y="874"/>
                  </a:cubicBezTo>
                  <a:cubicBezTo>
                    <a:pt x="566" y="873"/>
                    <a:pt x="566" y="873"/>
                    <a:pt x="566" y="873"/>
                  </a:cubicBezTo>
                  <a:cubicBezTo>
                    <a:pt x="566" y="873"/>
                    <a:pt x="566" y="873"/>
                    <a:pt x="566" y="873"/>
                  </a:cubicBezTo>
                  <a:cubicBezTo>
                    <a:pt x="565" y="874"/>
                    <a:pt x="565" y="874"/>
                    <a:pt x="565" y="874"/>
                  </a:cubicBezTo>
                  <a:cubicBezTo>
                    <a:pt x="564" y="875"/>
                    <a:pt x="564" y="875"/>
                    <a:pt x="564" y="875"/>
                  </a:cubicBezTo>
                  <a:cubicBezTo>
                    <a:pt x="563" y="875"/>
                    <a:pt x="563" y="875"/>
                    <a:pt x="563" y="875"/>
                  </a:cubicBezTo>
                  <a:cubicBezTo>
                    <a:pt x="562" y="875"/>
                    <a:pt x="562" y="875"/>
                    <a:pt x="562" y="875"/>
                  </a:cubicBezTo>
                  <a:cubicBezTo>
                    <a:pt x="554" y="872"/>
                    <a:pt x="558" y="872"/>
                    <a:pt x="551" y="871"/>
                  </a:cubicBezTo>
                  <a:cubicBezTo>
                    <a:pt x="550" y="871"/>
                    <a:pt x="550" y="871"/>
                    <a:pt x="550" y="871"/>
                  </a:cubicBezTo>
                  <a:cubicBezTo>
                    <a:pt x="550" y="870"/>
                    <a:pt x="550" y="870"/>
                    <a:pt x="550" y="870"/>
                  </a:cubicBezTo>
                  <a:cubicBezTo>
                    <a:pt x="551" y="870"/>
                    <a:pt x="551" y="870"/>
                    <a:pt x="551" y="870"/>
                  </a:cubicBezTo>
                  <a:cubicBezTo>
                    <a:pt x="551" y="870"/>
                    <a:pt x="551" y="870"/>
                    <a:pt x="551" y="870"/>
                  </a:cubicBezTo>
                  <a:cubicBezTo>
                    <a:pt x="550" y="869"/>
                    <a:pt x="550" y="869"/>
                    <a:pt x="550" y="869"/>
                  </a:cubicBezTo>
                  <a:cubicBezTo>
                    <a:pt x="549" y="870"/>
                    <a:pt x="549" y="870"/>
                    <a:pt x="549" y="870"/>
                  </a:cubicBezTo>
                  <a:cubicBezTo>
                    <a:pt x="549" y="870"/>
                    <a:pt x="549" y="870"/>
                    <a:pt x="549" y="870"/>
                  </a:cubicBezTo>
                  <a:cubicBezTo>
                    <a:pt x="548" y="871"/>
                    <a:pt x="548" y="871"/>
                    <a:pt x="548" y="871"/>
                  </a:cubicBezTo>
                  <a:cubicBezTo>
                    <a:pt x="543" y="870"/>
                    <a:pt x="545" y="869"/>
                    <a:pt x="534" y="864"/>
                  </a:cubicBezTo>
                  <a:cubicBezTo>
                    <a:pt x="531" y="861"/>
                    <a:pt x="531" y="861"/>
                    <a:pt x="531" y="861"/>
                  </a:cubicBezTo>
                  <a:cubicBezTo>
                    <a:pt x="532" y="864"/>
                    <a:pt x="532" y="864"/>
                    <a:pt x="532" y="864"/>
                  </a:cubicBezTo>
                  <a:cubicBezTo>
                    <a:pt x="532" y="865"/>
                    <a:pt x="532" y="865"/>
                    <a:pt x="532" y="865"/>
                  </a:cubicBezTo>
                  <a:cubicBezTo>
                    <a:pt x="531" y="866"/>
                    <a:pt x="531" y="866"/>
                    <a:pt x="531" y="866"/>
                  </a:cubicBezTo>
                  <a:cubicBezTo>
                    <a:pt x="531" y="866"/>
                    <a:pt x="531" y="866"/>
                    <a:pt x="531" y="866"/>
                  </a:cubicBezTo>
                  <a:cubicBezTo>
                    <a:pt x="532" y="868"/>
                    <a:pt x="532" y="868"/>
                    <a:pt x="532" y="868"/>
                  </a:cubicBezTo>
                  <a:cubicBezTo>
                    <a:pt x="534" y="869"/>
                    <a:pt x="534" y="869"/>
                    <a:pt x="534" y="869"/>
                  </a:cubicBezTo>
                  <a:cubicBezTo>
                    <a:pt x="536" y="869"/>
                    <a:pt x="536" y="869"/>
                    <a:pt x="536" y="869"/>
                  </a:cubicBezTo>
                  <a:cubicBezTo>
                    <a:pt x="536" y="869"/>
                    <a:pt x="536" y="869"/>
                    <a:pt x="536" y="869"/>
                  </a:cubicBezTo>
                  <a:cubicBezTo>
                    <a:pt x="535" y="868"/>
                    <a:pt x="535" y="868"/>
                    <a:pt x="534" y="867"/>
                  </a:cubicBezTo>
                  <a:cubicBezTo>
                    <a:pt x="534" y="866"/>
                    <a:pt x="534" y="866"/>
                    <a:pt x="534" y="866"/>
                  </a:cubicBezTo>
                  <a:cubicBezTo>
                    <a:pt x="534" y="866"/>
                    <a:pt x="534" y="866"/>
                    <a:pt x="534" y="866"/>
                  </a:cubicBezTo>
                  <a:cubicBezTo>
                    <a:pt x="536" y="867"/>
                    <a:pt x="536" y="867"/>
                    <a:pt x="536" y="867"/>
                  </a:cubicBezTo>
                  <a:cubicBezTo>
                    <a:pt x="540" y="869"/>
                    <a:pt x="545" y="871"/>
                    <a:pt x="548" y="872"/>
                  </a:cubicBezTo>
                  <a:cubicBezTo>
                    <a:pt x="548" y="873"/>
                    <a:pt x="548" y="873"/>
                    <a:pt x="548" y="873"/>
                  </a:cubicBezTo>
                  <a:cubicBezTo>
                    <a:pt x="548" y="874"/>
                    <a:pt x="548" y="874"/>
                    <a:pt x="548" y="874"/>
                  </a:cubicBezTo>
                  <a:cubicBezTo>
                    <a:pt x="545" y="876"/>
                    <a:pt x="545" y="876"/>
                    <a:pt x="545" y="876"/>
                  </a:cubicBezTo>
                  <a:cubicBezTo>
                    <a:pt x="545" y="876"/>
                    <a:pt x="545" y="876"/>
                    <a:pt x="545" y="876"/>
                  </a:cubicBezTo>
                  <a:cubicBezTo>
                    <a:pt x="547" y="876"/>
                    <a:pt x="547" y="876"/>
                    <a:pt x="547" y="876"/>
                  </a:cubicBezTo>
                  <a:cubicBezTo>
                    <a:pt x="549" y="874"/>
                    <a:pt x="549" y="874"/>
                    <a:pt x="552" y="873"/>
                  </a:cubicBezTo>
                  <a:cubicBezTo>
                    <a:pt x="553" y="873"/>
                    <a:pt x="553" y="873"/>
                    <a:pt x="553" y="873"/>
                  </a:cubicBezTo>
                  <a:cubicBezTo>
                    <a:pt x="556" y="876"/>
                    <a:pt x="555" y="876"/>
                    <a:pt x="557" y="877"/>
                  </a:cubicBezTo>
                  <a:cubicBezTo>
                    <a:pt x="561" y="879"/>
                    <a:pt x="561" y="878"/>
                    <a:pt x="564" y="881"/>
                  </a:cubicBezTo>
                  <a:cubicBezTo>
                    <a:pt x="564" y="882"/>
                    <a:pt x="564" y="882"/>
                    <a:pt x="564" y="882"/>
                  </a:cubicBezTo>
                  <a:cubicBezTo>
                    <a:pt x="565" y="887"/>
                    <a:pt x="565" y="888"/>
                    <a:pt x="564" y="891"/>
                  </a:cubicBezTo>
                  <a:cubicBezTo>
                    <a:pt x="562" y="891"/>
                    <a:pt x="562" y="891"/>
                    <a:pt x="562" y="891"/>
                  </a:cubicBezTo>
                  <a:cubicBezTo>
                    <a:pt x="561" y="891"/>
                    <a:pt x="561" y="891"/>
                    <a:pt x="561" y="891"/>
                  </a:cubicBezTo>
                  <a:cubicBezTo>
                    <a:pt x="560" y="892"/>
                    <a:pt x="560" y="892"/>
                    <a:pt x="560" y="892"/>
                  </a:cubicBezTo>
                  <a:cubicBezTo>
                    <a:pt x="557" y="894"/>
                    <a:pt x="557" y="894"/>
                    <a:pt x="557" y="894"/>
                  </a:cubicBezTo>
                  <a:cubicBezTo>
                    <a:pt x="556" y="895"/>
                    <a:pt x="556" y="895"/>
                    <a:pt x="556" y="895"/>
                  </a:cubicBezTo>
                  <a:cubicBezTo>
                    <a:pt x="550" y="894"/>
                    <a:pt x="552" y="894"/>
                    <a:pt x="549" y="893"/>
                  </a:cubicBezTo>
                  <a:cubicBezTo>
                    <a:pt x="549" y="893"/>
                    <a:pt x="549" y="893"/>
                    <a:pt x="549" y="893"/>
                  </a:cubicBezTo>
                  <a:cubicBezTo>
                    <a:pt x="548" y="894"/>
                    <a:pt x="548" y="894"/>
                    <a:pt x="548" y="894"/>
                  </a:cubicBezTo>
                  <a:cubicBezTo>
                    <a:pt x="548" y="894"/>
                    <a:pt x="548" y="894"/>
                    <a:pt x="548" y="894"/>
                  </a:cubicBezTo>
                  <a:cubicBezTo>
                    <a:pt x="546" y="894"/>
                    <a:pt x="546" y="894"/>
                    <a:pt x="546" y="894"/>
                  </a:cubicBezTo>
                  <a:cubicBezTo>
                    <a:pt x="545" y="895"/>
                    <a:pt x="545" y="895"/>
                    <a:pt x="545" y="895"/>
                  </a:cubicBezTo>
                  <a:cubicBezTo>
                    <a:pt x="546" y="896"/>
                    <a:pt x="545" y="895"/>
                    <a:pt x="546" y="897"/>
                  </a:cubicBezTo>
                  <a:cubicBezTo>
                    <a:pt x="546" y="897"/>
                    <a:pt x="546" y="897"/>
                    <a:pt x="547" y="898"/>
                  </a:cubicBezTo>
                  <a:cubicBezTo>
                    <a:pt x="548" y="898"/>
                    <a:pt x="548" y="898"/>
                    <a:pt x="550" y="899"/>
                  </a:cubicBezTo>
                  <a:cubicBezTo>
                    <a:pt x="551" y="900"/>
                    <a:pt x="551" y="900"/>
                    <a:pt x="551" y="900"/>
                  </a:cubicBezTo>
                  <a:cubicBezTo>
                    <a:pt x="550" y="900"/>
                    <a:pt x="550" y="900"/>
                    <a:pt x="550" y="900"/>
                  </a:cubicBezTo>
                  <a:cubicBezTo>
                    <a:pt x="550" y="901"/>
                    <a:pt x="550" y="901"/>
                    <a:pt x="550" y="901"/>
                  </a:cubicBezTo>
                  <a:cubicBezTo>
                    <a:pt x="549" y="901"/>
                    <a:pt x="549" y="901"/>
                    <a:pt x="549" y="901"/>
                  </a:cubicBezTo>
                  <a:cubicBezTo>
                    <a:pt x="547" y="900"/>
                    <a:pt x="547" y="900"/>
                    <a:pt x="547" y="900"/>
                  </a:cubicBezTo>
                  <a:cubicBezTo>
                    <a:pt x="547" y="900"/>
                    <a:pt x="547" y="900"/>
                    <a:pt x="547" y="900"/>
                  </a:cubicBezTo>
                  <a:cubicBezTo>
                    <a:pt x="546" y="901"/>
                    <a:pt x="546" y="901"/>
                    <a:pt x="546" y="901"/>
                  </a:cubicBezTo>
                  <a:cubicBezTo>
                    <a:pt x="545" y="901"/>
                    <a:pt x="545" y="901"/>
                    <a:pt x="545" y="901"/>
                  </a:cubicBezTo>
                  <a:cubicBezTo>
                    <a:pt x="544" y="901"/>
                    <a:pt x="544" y="901"/>
                    <a:pt x="544" y="901"/>
                  </a:cubicBezTo>
                  <a:cubicBezTo>
                    <a:pt x="544" y="901"/>
                    <a:pt x="544" y="901"/>
                    <a:pt x="544" y="901"/>
                  </a:cubicBezTo>
                  <a:cubicBezTo>
                    <a:pt x="544" y="902"/>
                    <a:pt x="544" y="902"/>
                    <a:pt x="544" y="902"/>
                  </a:cubicBezTo>
                  <a:cubicBezTo>
                    <a:pt x="543" y="903"/>
                    <a:pt x="543" y="903"/>
                    <a:pt x="543" y="903"/>
                  </a:cubicBezTo>
                  <a:cubicBezTo>
                    <a:pt x="542" y="904"/>
                    <a:pt x="542" y="904"/>
                    <a:pt x="541" y="905"/>
                  </a:cubicBezTo>
                  <a:cubicBezTo>
                    <a:pt x="541" y="906"/>
                    <a:pt x="541" y="906"/>
                    <a:pt x="541" y="906"/>
                  </a:cubicBezTo>
                  <a:cubicBezTo>
                    <a:pt x="542" y="906"/>
                    <a:pt x="542" y="906"/>
                    <a:pt x="542" y="906"/>
                  </a:cubicBezTo>
                  <a:cubicBezTo>
                    <a:pt x="543" y="908"/>
                    <a:pt x="544" y="909"/>
                    <a:pt x="544" y="910"/>
                  </a:cubicBezTo>
                  <a:cubicBezTo>
                    <a:pt x="543" y="910"/>
                    <a:pt x="543" y="910"/>
                    <a:pt x="543" y="910"/>
                  </a:cubicBezTo>
                  <a:cubicBezTo>
                    <a:pt x="540" y="907"/>
                    <a:pt x="543" y="908"/>
                    <a:pt x="537" y="905"/>
                  </a:cubicBezTo>
                  <a:cubicBezTo>
                    <a:pt x="536" y="905"/>
                    <a:pt x="536" y="905"/>
                    <a:pt x="536" y="905"/>
                  </a:cubicBezTo>
                  <a:cubicBezTo>
                    <a:pt x="537" y="906"/>
                    <a:pt x="537" y="906"/>
                    <a:pt x="537" y="906"/>
                  </a:cubicBezTo>
                  <a:cubicBezTo>
                    <a:pt x="539" y="908"/>
                    <a:pt x="539" y="907"/>
                    <a:pt x="540" y="908"/>
                  </a:cubicBezTo>
                  <a:cubicBezTo>
                    <a:pt x="540" y="909"/>
                    <a:pt x="540" y="909"/>
                    <a:pt x="540" y="909"/>
                  </a:cubicBezTo>
                  <a:cubicBezTo>
                    <a:pt x="538" y="911"/>
                    <a:pt x="538" y="911"/>
                    <a:pt x="538" y="911"/>
                  </a:cubicBezTo>
                  <a:cubicBezTo>
                    <a:pt x="538" y="911"/>
                    <a:pt x="538" y="911"/>
                    <a:pt x="538" y="911"/>
                  </a:cubicBezTo>
                  <a:cubicBezTo>
                    <a:pt x="538" y="912"/>
                    <a:pt x="538" y="912"/>
                    <a:pt x="538" y="912"/>
                  </a:cubicBezTo>
                  <a:cubicBezTo>
                    <a:pt x="538" y="912"/>
                    <a:pt x="538" y="912"/>
                    <a:pt x="538" y="912"/>
                  </a:cubicBezTo>
                  <a:cubicBezTo>
                    <a:pt x="538" y="913"/>
                    <a:pt x="538" y="913"/>
                    <a:pt x="538" y="913"/>
                  </a:cubicBezTo>
                  <a:cubicBezTo>
                    <a:pt x="537" y="913"/>
                    <a:pt x="537" y="913"/>
                    <a:pt x="537" y="913"/>
                  </a:cubicBezTo>
                  <a:cubicBezTo>
                    <a:pt x="535" y="914"/>
                    <a:pt x="535" y="914"/>
                    <a:pt x="535" y="914"/>
                  </a:cubicBezTo>
                  <a:cubicBezTo>
                    <a:pt x="534" y="914"/>
                    <a:pt x="534" y="914"/>
                    <a:pt x="534" y="914"/>
                  </a:cubicBezTo>
                  <a:cubicBezTo>
                    <a:pt x="535" y="915"/>
                    <a:pt x="535" y="915"/>
                    <a:pt x="535" y="915"/>
                  </a:cubicBezTo>
                  <a:cubicBezTo>
                    <a:pt x="536" y="915"/>
                    <a:pt x="536" y="915"/>
                    <a:pt x="536" y="915"/>
                  </a:cubicBezTo>
                  <a:cubicBezTo>
                    <a:pt x="535" y="916"/>
                    <a:pt x="535" y="916"/>
                    <a:pt x="535" y="916"/>
                  </a:cubicBezTo>
                  <a:cubicBezTo>
                    <a:pt x="534" y="916"/>
                    <a:pt x="534" y="916"/>
                    <a:pt x="534" y="916"/>
                  </a:cubicBezTo>
                  <a:cubicBezTo>
                    <a:pt x="532" y="916"/>
                    <a:pt x="532" y="916"/>
                    <a:pt x="532" y="916"/>
                  </a:cubicBezTo>
                  <a:cubicBezTo>
                    <a:pt x="533" y="918"/>
                    <a:pt x="533" y="917"/>
                    <a:pt x="534" y="919"/>
                  </a:cubicBezTo>
                  <a:cubicBezTo>
                    <a:pt x="535" y="919"/>
                    <a:pt x="535" y="919"/>
                    <a:pt x="535" y="919"/>
                  </a:cubicBezTo>
                  <a:cubicBezTo>
                    <a:pt x="535" y="920"/>
                    <a:pt x="535" y="920"/>
                    <a:pt x="535" y="920"/>
                  </a:cubicBezTo>
                  <a:cubicBezTo>
                    <a:pt x="535" y="920"/>
                    <a:pt x="535" y="920"/>
                    <a:pt x="535" y="920"/>
                  </a:cubicBezTo>
                  <a:cubicBezTo>
                    <a:pt x="531" y="924"/>
                    <a:pt x="533" y="921"/>
                    <a:pt x="528" y="927"/>
                  </a:cubicBezTo>
                  <a:cubicBezTo>
                    <a:pt x="528" y="927"/>
                    <a:pt x="528" y="927"/>
                    <a:pt x="528" y="927"/>
                  </a:cubicBezTo>
                  <a:cubicBezTo>
                    <a:pt x="529" y="929"/>
                    <a:pt x="529" y="929"/>
                    <a:pt x="529" y="929"/>
                  </a:cubicBezTo>
                  <a:cubicBezTo>
                    <a:pt x="529" y="930"/>
                    <a:pt x="529" y="930"/>
                    <a:pt x="529" y="930"/>
                  </a:cubicBezTo>
                  <a:cubicBezTo>
                    <a:pt x="528" y="931"/>
                    <a:pt x="528" y="931"/>
                    <a:pt x="528" y="931"/>
                  </a:cubicBezTo>
                  <a:cubicBezTo>
                    <a:pt x="527" y="930"/>
                    <a:pt x="527" y="930"/>
                    <a:pt x="527" y="930"/>
                  </a:cubicBezTo>
                  <a:cubicBezTo>
                    <a:pt x="526" y="931"/>
                    <a:pt x="526" y="931"/>
                    <a:pt x="526" y="931"/>
                  </a:cubicBezTo>
                  <a:cubicBezTo>
                    <a:pt x="527" y="932"/>
                    <a:pt x="527" y="932"/>
                    <a:pt x="527" y="932"/>
                  </a:cubicBezTo>
                  <a:cubicBezTo>
                    <a:pt x="527" y="937"/>
                    <a:pt x="525" y="936"/>
                    <a:pt x="522" y="947"/>
                  </a:cubicBezTo>
                  <a:cubicBezTo>
                    <a:pt x="521" y="948"/>
                    <a:pt x="521" y="948"/>
                    <a:pt x="521" y="948"/>
                  </a:cubicBezTo>
                  <a:cubicBezTo>
                    <a:pt x="520" y="948"/>
                    <a:pt x="520" y="948"/>
                    <a:pt x="520" y="948"/>
                  </a:cubicBezTo>
                  <a:cubicBezTo>
                    <a:pt x="519" y="949"/>
                    <a:pt x="519" y="949"/>
                    <a:pt x="519" y="949"/>
                  </a:cubicBezTo>
                  <a:cubicBezTo>
                    <a:pt x="519" y="950"/>
                    <a:pt x="519" y="950"/>
                    <a:pt x="519" y="950"/>
                  </a:cubicBezTo>
                  <a:cubicBezTo>
                    <a:pt x="520" y="950"/>
                    <a:pt x="520" y="950"/>
                    <a:pt x="520" y="950"/>
                  </a:cubicBezTo>
                  <a:cubicBezTo>
                    <a:pt x="520" y="951"/>
                    <a:pt x="520" y="951"/>
                    <a:pt x="520" y="951"/>
                  </a:cubicBezTo>
                  <a:cubicBezTo>
                    <a:pt x="519" y="963"/>
                    <a:pt x="518" y="954"/>
                    <a:pt x="519" y="972"/>
                  </a:cubicBezTo>
                  <a:cubicBezTo>
                    <a:pt x="519" y="975"/>
                    <a:pt x="519" y="978"/>
                    <a:pt x="518" y="981"/>
                  </a:cubicBezTo>
                  <a:cubicBezTo>
                    <a:pt x="517" y="981"/>
                    <a:pt x="517" y="981"/>
                    <a:pt x="517" y="981"/>
                  </a:cubicBezTo>
                  <a:cubicBezTo>
                    <a:pt x="518" y="981"/>
                    <a:pt x="518" y="981"/>
                    <a:pt x="518" y="981"/>
                  </a:cubicBezTo>
                  <a:cubicBezTo>
                    <a:pt x="519" y="982"/>
                    <a:pt x="519" y="982"/>
                    <a:pt x="519" y="982"/>
                  </a:cubicBezTo>
                  <a:cubicBezTo>
                    <a:pt x="519" y="983"/>
                    <a:pt x="519" y="983"/>
                    <a:pt x="519" y="985"/>
                  </a:cubicBezTo>
                  <a:cubicBezTo>
                    <a:pt x="520" y="985"/>
                    <a:pt x="520" y="985"/>
                    <a:pt x="520" y="985"/>
                  </a:cubicBezTo>
                  <a:cubicBezTo>
                    <a:pt x="520" y="985"/>
                    <a:pt x="520" y="985"/>
                    <a:pt x="520" y="985"/>
                  </a:cubicBezTo>
                  <a:cubicBezTo>
                    <a:pt x="521" y="985"/>
                    <a:pt x="521" y="985"/>
                    <a:pt x="521" y="985"/>
                  </a:cubicBezTo>
                  <a:cubicBezTo>
                    <a:pt x="521" y="986"/>
                    <a:pt x="522" y="987"/>
                    <a:pt x="523" y="988"/>
                  </a:cubicBezTo>
                  <a:cubicBezTo>
                    <a:pt x="524" y="989"/>
                    <a:pt x="524" y="989"/>
                    <a:pt x="524" y="989"/>
                  </a:cubicBezTo>
                  <a:cubicBezTo>
                    <a:pt x="524" y="991"/>
                    <a:pt x="524" y="995"/>
                    <a:pt x="524" y="998"/>
                  </a:cubicBezTo>
                  <a:cubicBezTo>
                    <a:pt x="525" y="993"/>
                    <a:pt x="524" y="993"/>
                    <a:pt x="526" y="988"/>
                  </a:cubicBezTo>
                  <a:cubicBezTo>
                    <a:pt x="527" y="988"/>
                    <a:pt x="527" y="988"/>
                    <a:pt x="527" y="988"/>
                  </a:cubicBezTo>
                  <a:cubicBezTo>
                    <a:pt x="530" y="988"/>
                    <a:pt x="530" y="988"/>
                    <a:pt x="530" y="988"/>
                  </a:cubicBezTo>
                  <a:cubicBezTo>
                    <a:pt x="532" y="988"/>
                    <a:pt x="533" y="988"/>
                    <a:pt x="534" y="988"/>
                  </a:cubicBezTo>
                  <a:cubicBezTo>
                    <a:pt x="535" y="988"/>
                    <a:pt x="535" y="988"/>
                    <a:pt x="535" y="988"/>
                  </a:cubicBezTo>
                  <a:cubicBezTo>
                    <a:pt x="537" y="989"/>
                    <a:pt x="537" y="989"/>
                    <a:pt x="537" y="989"/>
                  </a:cubicBezTo>
                  <a:cubicBezTo>
                    <a:pt x="537" y="989"/>
                    <a:pt x="537" y="989"/>
                    <a:pt x="537" y="989"/>
                  </a:cubicBezTo>
                  <a:cubicBezTo>
                    <a:pt x="537" y="992"/>
                    <a:pt x="537" y="992"/>
                    <a:pt x="537" y="994"/>
                  </a:cubicBezTo>
                  <a:cubicBezTo>
                    <a:pt x="545" y="1015"/>
                    <a:pt x="547" y="1022"/>
                    <a:pt x="541" y="1026"/>
                  </a:cubicBezTo>
                  <a:cubicBezTo>
                    <a:pt x="541" y="1026"/>
                    <a:pt x="541" y="1026"/>
                    <a:pt x="541" y="1026"/>
                  </a:cubicBezTo>
                  <a:cubicBezTo>
                    <a:pt x="542" y="1026"/>
                    <a:pt x="542" y="1026"/>
                    <a:pt x="542" y="1026"/>
                  </a:cubicBezTo>
                  <a:cubicBezTo>
                    <a:pt x="543" y="1025"/>
                    <a:pt x="544" y="1025"/>
                    <a:pt x="545" y="1024"/>
                  </a:cubicBezTo>
                  <a:cubicBezTo>
                    <a:pt x="546" y="1024"/>
                    <a:pt x="546" y="1024"/>
                    <a:pt x="546" y="1024"/>
                  </a:cubicBezTo>
                  <a:cubicBezTo>
                    <a:pt x="546" y="1024"/>
                    <a:pt x="546" y="1024"/>
                    <a:pt x="546" y="1024"/>
                  </a:cubicBezTo>
                  <a:cubicBezTo>
                    <a:pt x="546" y="1025"/>
                    <a:pt x="546" y="1025"/>
                    <a:pt x="546" y="1025"/>
                  </a:cubicBezTo>
                  <a:cubicBezTo>
                    <a:pt x="546" y="1025"/>
                    <a:pt x="546" y="1025"/>
                    <a:pt x="546" y="1025"/>
                  </a:cubicBezTo>
                  <a:cubicBezTo>
                    <a:pt x="548" y="1024"/>
                    <a:pt x="558" y="1020"/>
                    <a:pt x="562" y="1020"/>
                  </a:cubicBezTo>
                  <a:cubicBezTo>
                    <a:pt x="566" y="1020"/>
                    <a:pt x="566" y="1020"/>
                    <a:pt x="566" y="1020"/>
                  </a:cubicBezTo>
                  <a:cubicBezTo>
                    <a:pt x="572" y="1024"/>
                    <a:pt x="572" y="1025"/>
                    <a:pt x="584" y="1028"/>
                  </a:cubicBezTo>
                  <a:cubicBezTo>
                    <a:pt x="585" y="1029"/>
                    <a:pt x="585" y="1029"/>
                    <a:pt x="585" y="1029"/>
                  </a:cubicBezTo>
                  <a:cubicBezTo>
                    <a:pt x="589" y="1033"/>
                    <a:pt x="590" y="1034"/>
                    <a:pt x="594" y="1036"/>
                  </a:cubicBezTo>
                  <a:cubicBezTo>
                    <a:pt x="596" y="1038"/>
                    <a:pt x="595" y="1037"/>
                    <a:pt x="600" y="1044"/>
                  </a:cubicBezTo>
                  <a:cubicBezTo>
                    <a:pt x="600" y="1045"/>
                    <a:pt x="600" y="1045"/>
                    <a:pt x="600" y="1045"/>
                  </a:cubicBezTo>
                  <a:cubicBezTo>
                    <a:pt x="625" y="1055"/>
                    <a:pt x="616" y="1049"/>
                    <a:pt x="626" y="1058"/>
                  </a:cubicBezTo>
                  <a:cubicBezTo>
                    <a:pt x="626" y="1059"/>
                    <a:pt x="626" y="1059"/>
                    <a:pt x="626" y="1059"/>
                  </a:cubicBezTo>
                  <a:cubicBezTo>
                    <a:pt x="624" y="1063"/>
                    <a:pt x="624" y="1063"/>
                    <a:pt x="624" y="1063"/>
                  </a:cubicBezTo>
                  <a:cubicBezTo>
                    <a:pt x="624" y="1063"/>
                    <a:pt x="624" y="1063"/>
                    <a:pt x="624" y="1063"/>
                  </a:cubicBezTo>
                  <a:cubicBezTo>
                    <a:pt x="626" y="1061"/>
                    <a:pt x="626" y="1061"/>
                    <a:pt x="626" y="1061"/>
                  </a:cubicBezTo>
                  <a:cubicBezTo>
                    <a:pt x="627" y="1060"/>
                    <a:pt x="627" y="1060"/>
                    <a:pt x="628" y="1059"/>
                  </a:cubicBezTo>
                  <a:cubicBezTo>
                    <a:pt x="633" y="1059"/>
                    <a:pt x="629" y="1061"/>
                    <a:pt x="639" y="1059"/>
                  </a:cubicBezTo>
                  <a:cubicBezTo>
                    <a:pt x="640" y="1059"/>
                    <a:pt x="640" y="1059"/>
                    <a:pt x="640" y="1059"/>
                  </a:cubicBezTo>
                  <a:cubicBezTo>
                    <a:pt x="641" y="1059"/>
                    <a:pt x="641" y="1059"/>
                    <a:pt x="641" y="1059"/>
                  </a:cubicBezTo>
                  <a:cubicBezTo>
                    <a:pt x="643" y="1060"/>
                    <a:pt x="643" y="1060"/>
                    <a:pt x="643" y="1060"/>
                  </a:cubicBezTo>
                  <a:cubicBezTo>
                    <a:pt x="645" y="1060"/>
                    <a:pt x="647" y="1060"/>
                    <a:pt x="648" y="1061"/>
                  </a:cubicBezTo>
                  <a:cubicBezTo>
                    <a:pt x="651" y="1060"/>
                    <a:pt x="651" y="1060"/>
                    <a:pt x="651" y="1060"/>
                  </a:cubicBezTo>
                  <a:cubicBezTo>
                    <a:pt x="651" y="1061"/>
                    <a:pt x="651" y="1061"/>
                    <a:pt x="651" y="1061"/>
                  </a:cubicBezTo>
                  <a:cubicBezTo>
                    <a:pt x="652" y="1062"/>
                    <a:pt x="652" y="1062"/>
                    <a:pt x="652" y="1062"/>
                  </a:cubicBezTo>
                  <a:cubicBezTo>
                    <a:pt x="653" y="1062"/>
                    <a:pt x="653" y="1062"/>
                    <a:pt x="653" y="1062"/>
                  </a:cubicBezTo>
                  <a:cubicBezTo>
                    <a:pt x="654" y="1062"/>
                    <a:pt x="654" y="1062"/>
                    <a:pt x="654" y="1062"/>
                  </a:cubicBezTo>
                  <a:cubicBezTo>
                    <a:pt x="656" y="1062"/>
                    <a:pt x="656" y="1062"/>
                    <a:pt x="656" y="1062"/>
                  </a:cubicBezTo>
                  <a:cubicBezTo>
                    <a:pt x="658" y="1064"/>
                    <a:pt x="658" y="1064"/>
                    <a:pt x="658" y="1064"/>
                  </a:cubicBezTo>
                  <a:cubicBezTo>
                    <a:pt x="659" y="1065"/>
                    <a:pt x="659" y="1065"/>
                    <a:pt x="659" y="1065"/>
                  </a:cubicBezTo>
                  <a:cubicBezTo>
                    <a:pt x="659" y="1066"/>
                    <a:pt x="659" y="1067"/>
                    <a:pt x="660" y="1069"/>
                  </a:cubicBezTo>
                  <a:cubicBezTo>
                    <a:pt x="657" y="1077"/>
                    <a:pt x="657" y="1076"/>
                    <a:pt x="657" y="1080"/>
                  </a:cubicBezTo>
                  <a:cubicBezTo>
                    <a:pt x="658" y="1081"/>
                    <a:pt x="658" y="1081"/>
                    <a:pt x="658" y="1081"/>
                  </a:cubicBezTo>
                  <a:cubicBezTo>
                    <a:pt x="659" y="1083"/>
                    <a:pt x="661" y="1085"/>
                    <a:pt x="660" y="1098"/>
                  </a:cubicBezTo>
                  <a:cubicBezTo>
                    <a:pt x="659" y="1100"/>
                    <a:pt x="659" y="1100"/>
                    <a:pt x="659" y="1102"/>
                  </a:cubicBezTo>
                  <a:cubicBezTo>
                    <a:pt x="659" y="1104"/>
                    <a:pt x="659" y="1104"/>
                    <a:pt x="659" y="1104"/>
                  </a:cubicBezTo>
                  <a:cubicBezTo>
                    <a:pt x="661" y="1105"/>
                    <a:pt x="660" y="1104"/>
                    <a:pt x="667" y="1114"/>
                  </a:cubicBezTo>
                  <a:cubicBezTo>
                    <a:pt x="667" y="1115"/>
                    <a:pt x="667" y="1115"/>
                    <a:pt x="667" y="1115"/>
                  </a:cubicBezTo>
                  <a:cubicBezTo>
                    <a:pt x="666" y="1116"/>
                    <a:pt x="666" y="1116"/>
                    <a:pt x="666" y="1116"/>
                  </a:cubicBezTo>
                  <a:cubicBezTo>
                    <a:pt x="665" y="1117"/>
                    <a:pt x="665" y="1116"/>
                    <a:pt x="664" y="1117"/>
                  </a:cubicBezTo>
                  <a:cubicBezTo>
                    <a:pt x="664" y="1118"/>
                    <a:pt x="664" y="1118"/>
                    <a:pt x="664" y="1118"/>
                  </a:cubicBezTo>
                  <a:cubicBezTo>
                    <a:pt x="666" y="1117"/>
                    <a:pt x="666" y="1117"/>
                    <a:pt x="667" y="1117"/>
                  </a:cubicBezTo>
                  <a:cubicBezTo>
                    <a:pt x="668" y="1118"/>
                    <a:pt x="668" y="1118"/>
                    <a:pt x="668" y="1118"/>
                  </a:cubicBezTo>
                  <a:cubicBezTo>
                    <a:pt x="669" y="1119"/>
                    <a:pt x="669" y="1119"/>
                    <a:pt x="669" y="1119"/>
                  </a:cubicBezTo>
                  <a:cubicBezTo>
                    <a:pt x="673" y="1122"/>
                    <a:pt x="679" y="1124"/>
                    <a:pt x="680" y="1133"/>
                  </a:cubicBezTo>
                  <a:cubicBezTo>
                    <a:pt x="679" y="1133"/>
                    <a:pt x="679" y="1133"/>
                    <a:pt x="679" y="1133"/>
                  </a:cubicBezTo>
                  <a:cubicBezTo>
                    <a:pt x="677" y="1135"/>
                    <a:pt x="677" y="1135"/>
                    <a:pt x="677" y="1135"/>
                  </a:cubicBezTo>
                  <a:cubicBezTo>
                    <a:pt x="675" y="1137"/>
                    <a:pt x="675" y="1137"/>
                    <a:pt x="675" y="1137"/>
                  </a:cubicBezTo>
                  <a:cubicBezTo>
                    <a:pt x="676" y="1137"/>
                    <a:pt x="676" y="1137"/>
                    <a:pt x="676" y="1137"/>
                  </a:cubicBezTo>
                  <a:cubicBezTo>
                    <a:pt x="677" y="1136"/>
                    <a:pt x="677" y="1136"/>
                    <a:pt x="679" y="1134"/>
                  </a:cubicBezTo>
                  <a:cubicBezTo>
                    <a:pt x="680" y="1134"/>
                    <a:pt x="680" y="1134"/>
                    <a:pt x="680" y="1134"/>
                  </a:cubicBezTo>
                  <a:cubicBezTo>
                    <a:pt x="684" y="1134"/>
                    <a:pt x="685" y="1135"/>
                    <a:pt x="686" y="1136"/>
                  </a:cubicBezTo>
                  <a:cubicBezTo>
                    <a:pt x="689" y="1141"/>
                    <a:pt x="690" y="1141"/>
                    <a:pt x="692" y="1144"/>
                  </a:cubicBezTo>
                  <a:cubicBezTo>
                    <a:pt x="691" y="1140"/>
                    <a:pt x="690" y="1140"/>
                    <a:pt x="688" y="1137"/>
                  </a:cubicBezTo>
                  <a:cubicBezTo>
                    <a:pt x="687" y="1136"/>
                    <a:pt x="688" y="1134"/>
                    <a:pt x="689" y="1132"/>
                  </a:cubicBezTo>
                  <a:cubicBezTo>
                    <a:pt x="690" y="1130"/>
                    <a:pt x="689" y="1131"/>
                    <a:pt x="690" y="1129"/>
                  </a:cubicBezTo>
                  <a:cubicBezTo>
                    <a:pt x="692" y="1128"/>
                    <a:pt x="692" y="1128"/>
                    <a:pt x="692" y="1128"/>
                  </a:cubicBezTo>
                  <a:cubicBezTo>
                    <a:pt x="692" y="1128"/>
                    <a:pt x="692" y="1128"/>
                    <a:pt x="692" y="1128"/>
                  </a:cubicBezTo>
                  <a:cubicBezTo>
                    <a:pt x="693" y="1130"/>
                    <a:pt x="693" y="1130"/>
                    <a:pt x="693" y="1130"/>
                  </a:cubicBezTo>
                  <a:cubicBezTo>
                    <a:pt x="693" y="1130"/>
                    <a:pt x="693" y="1130"/>
                    <a:pt x="693" y="1130"/>
                  </a:cubicBezTo>
                  <a:cubicBezTo>
                    <a:pt x="694" y="1130"/>
                    <a:pt x="694" y="1130"/>
                    <a:pt x="694" y="1130"/>
                  </a:cubicBezTo>
                  <a:cubicBezTo>
                    <a:pt x="695" y="1130"/>
                    <a:pt x="695" y="1130"/>
                    <a:pt x="695" y="1130"/>
                  </a:cubicBezTo>
                  <a:cubicBezTo>
                    <a:pt x="696" y="1132"/>
                    <a:pt x="696" y="1133"/>
                    <a:pt x="697" y="1136"/>
                  </a:cubicBezTo>
                  <a:cubicBezTo>
                    <a:pt x="697" y="1133"/>
                    <a:pt x="697" y="1133"/>
                    <a:pt x="698" y="1132"/>
                  </a:cubicBezTo>
                  <a:cubicBezTo>
                    <a:pt x="699" y="1131"/>
                    <a:pt x="699" y="1131"/>
                    <a:pt x="699" y="1131"/>
                  </a:cubicBezTo>
                  <a:cubicBezTo>
                    <a:pt x="699" y="1130"/>
                    <a:pt x="699" y="1130"/>
                    <a:pt x="699" y="1130"/>
                  </a:cubicBezTo>
                  <a:cubicBezTo>
                    <a:pt x="698" y="1129"/>
                    <a:pt x="697" y="1127"/>
                    <a:pt x="696" y="1126"/>
                  </a:cubicBezTo>
                  <a:cubicBezTo>
                    <a:pt x="696" y="1126"/>
                    <a:pt x="696" y="1126"/>
                    <a:pt x="696" y="1126"/>
                  </a:cubicBezTo>
                  <a:cubicBezTo>
                    <a:pt x="697" y="1125"/>
                    <a:pt x="697" y="1125"/>
                    <a:pt x="697" y="1125"/>
                  </a:cubicBezTo>
                  <a:cubicBezTo>
                    <a:pt x="697" y="1124"/>
                    <a:pt x="697" y="1124"/>
                    <a:pt x="697" y="1124"/>
                  </a:cubicBezTo>
                  <a:cubicBezTo>
                    <a:pt x="697" y="1123"/>
                    <a:pt x="697" y="1123"/>
                    <a:pt x="697" y="1123"/>
                  </a:cubicBezTo>
                  <a:cubicBezTo>
                    <a:pt x="698" y="1122"/>
                    <a:pt x="698" y="1122"/>
                    <a:pt x="698" y="1122"/>
                  </a:cubicBezTo>
                  <a:cubicBezTo>
                    <a:pt x="699" y="1121"/>
                    <a:pt x="699" y="1121"/>
                    <a:pt x="699" y="1121"/>
                  </a:cubicBezTo>
                  <a:cubicBezTo>
                    <a:pt x="700" y="1120"/>
                    <a:pt x="701" y="1117"/>
                    <a:pt x="701" y="1117"/>
                  </a:cubicBezTo>
                  <a:cubicBezTo>
                    <a:pt x="702" y="1117"/>
                    <a:pt x="702" y="1117"/>
                    <a:pt x="702" y="1117"/>
                  </a:cubicBezTo>
                  <a:cubicBezTo>
                    <a:pt x="701" y="1116"/>
                    <a:pt x="701" y="1116"/>
                    <a:pt x="701" y="1116"/>
                  </a:cubicBezTo>
                  <a:cubicBezTo>
                    <a:pt x="701" y="1116"/>
                    <a:pt x="701" y="1116"/>
                    <a:pt x="701" y="1116"/>
                  </a:cubicBezTo>
                  <a:cubicBezTo>
                    <a:pt x="701" y="1114"/>
                    <a:pt x="701" y="1115"/>
                    <a:pt x="701" y="1112"/>
                  </a:cubicBezTo>
                  <a:cubicBezTo>
                    <a:pt x="700" y="1111"/>
                    <a:pt x="699" y="1110"/>
                    <a:pt x="699" y="1109"/>
                  </a:cubicBezTo>
                  <a:cubicBezTo>
                    <a:pt x="698" y="1108"/>
                    <a:pt x="698" y="1108"/>
                    <a:pt x="698" y="1108"/>
                  </a:cubicBezTo>
                  <a:cubicBezTo>
                    <a:pt x="698" y="1107"/>
                    <a:pt x="698" y="1107"/>
                    <a:pt x="698" y="1107"/>
                  </a:cubicBezTo>
                  <a:cubicBezTo>
                    <a:pt x="699" y="1106"/>
                    <a:pt x="699" y="1106"/>
                    <a:pt x="699" y="1106"/>
                  </a:cubicBezTo>
                  <a:cubicBezTo>
                    <a:pt x="699" y="1105"/>
                    <a:pt x="699" y="1105"/>
                    <a:pt x="699" y="1105"/>
                  </a:cubicBezTo>
                  <a:cubicBezTo>
                    <a:pt x="697" y="1104"/>
                    <a:pt x="697" y="1104"/>
                    <a:pt x="697" y="1104"/>
                  </a:cubicBezTo>
                  <a:cubicBezTo>
                    <a:pt x="697" y="1103"/>
                    <a:pt x="694" y="1090"/>
                    <a:pt x="694" y="1090"/>
                  </a:cubicBezTo>
                  <a:cubicBezTo>
                    <a:pt x="695" y="1089"/>
                    <a:pt x="695" y="1089"/>
                    <a:pt x="695" y="1089"/>
                  </a:cubicBezTo>
                  <a:cubicBezTo>
                    <a:pt x="695" y="1088"/>
                    <a:pt x="695" y="1088"/>
                    <a:pt x="695" y="1088"/>
                  </a:cubicBezTo>
                  <a:cubicBezTo>
                    <a:pt x="696" y="1087"/>
                    <a:pt x="696" y="1087"/>
                    <a:pt x="696" y="1087"/>
                  </a:cubicBezTo>
                  <a:cubicBezTo>
                    <a:pt x="696" y="1087"/>
                    <a:pt x="696" y="1087"/>
                    <a:pt x="696" y="1087"/>
                  </a:cubicBezTo>
                  <a:cubicBezTo>
                    <a:pt x="696" y="1087"/>
                    <a:pt x="696" y="1087"/>
                    <a:pt x="696" y="1087"/>
                  </a:cubicBezTo>
                  <a:cubicBezTo>
                    <a:pt x="695" y="1086"/>
                    <a:pt x="695" y="1086"/>
                    <a:pt x="695" y="1086"/>
                  </a:cubicBezTo>
                  <a:cubicBezTo>
                    <a:pt x="695" y="1086"/>
                    <a:pt x="695" y="1086"/>
                    <a:pt x="695" y="1086"/>
                  </a:cubicBezTo>
                  <a:cubicBezTo>
                    <a:pt x="695" y="1085"/>
                    <a:pt x="695" y="1085"/>
                    <a:pt x="695" y="1085"/>
                  </a:cubicBezTo>
                  <a:cubicBezTo>
                    <a:pt x="696" y="1084"/>
                    <a:pt x="696" y="1084"/>
                    <a:pt x="696" y="1084"/>
                  </a:cubicBezTo>
                  <a:cubicBezTo>
                    <a:pt x="696" y="1084"/>
                    <a:pt x="696" y="1084"/>
                    <a:pt x="696" y="1084"/>
                  </a:cubicBezTo>
                  <a:cubicBezTo>
                    <a:pt x="695" y="1083"/>
                    <a:pt x="694" y="1083"/>
                    <a:pt x="693" y="1082"/>
                  </a:cubicBezTo>
                  <a:cubicBezTo>
                    <a:pt x="694" y="1082"/>
                    <a:pt x="694" y="1082"/>
                    <a:pt x="694" y="1082"/>
                  </a:cubicBezTo>
                  <a:cubicBezTo>
                    <a:pt x="694" y="1081"/>
                    <a:pt x="694" y="1081"/>
                    <a:pt x="694" y="1081"/>
                  </a:cubicBezTo>
                  <a:cubicBezTo>
                    <a:pt x="694" y="1081"/>
                    <a:pt x="694" y="1081"/>
                    <a:pt x="694" y="1081"/>
                  </a:cubicBezTo>
                  <a:cubicBezTo>
                    <a:pt x="693" y="1081"/>
                    <a:pt x="693" y="1081"/>
                    <a:pt x="692" y="1080"/>
                  </a:cubicBezTo>
                  <a:cubicBezTo>
                    <a:pt x="689" y="1075"/>
                    <a:pt x="691" y="1076"/>
                    <a:pt x="689" y="1072"/>
                  </a:cubicBezTo>
                  <a:cubicBezTo>
                    <a:pt x="688" y="1072"/>
                    <a:pt x="688" y="1072"/>
                    <a:pt x="688" y="1072"/>
                  </a:cubicBezTo>
                  <a:cubicBezTo>
                    <a:pt x="688" y="1072"/>
                    <a:pt x="688" y="1072"/>
                    <a:pt x="688" y="1072"/>
                  </a:cubicBezTo>
                  <a:cubicBezTo>
                    <a:pt x="688" y="1071"/>
                    <a:pt x="688" y="1071"/>
                    <a:pt x="688" y="1071"/>
                  </a:cubicBezTo>
                  <a:cubicBezTo>
                    <a:pt x="688" y="1071"/>
                    <a:pt x="688" y="1071"/>
                    <a:pt x="688" y="1071"/>
                  </a:cubicBezTo>
                  <a:cubicBezTo>
                    <a:pt x="724" y="1056"/>
                    <a:pt x="732" y="1033"/>
                    <a:pt x="716" y="1004"/>
                  </a:cubicBezTo>
                  <a:cubicBezTo>
                    <a:pt x="715" y="1002"/>
                    <a:pt x="713" y="1000"/>
                    <a:pt x="712" y="999"/>
                  </a:cubicBezTo>
                  <a:cubicBezTo>
                    <a:pt x="705" y="994"/>
                    <a:pt x="711" y="1000"/>
                    <a:pt x="703" y="992"/>
                  </a:cubicBezTo>
                  <a:cubicBezTo>
                    <a:pt x="702" y="991"/>
                    <a:pt x="702" y="991"/>
                    <a:pt x="702" y="991"/>
                  </a:cubicBezTo>
                  <a:cubicBezTo>
                    <a:pt x="701" y="990"/>
                    <a:pt x="701" y="990"/>
                    <a:pt x="701" y="990"/>
                  </a:cubicBezTo>
                  <a:cubicBezTo>
                    <a:pt x="701" y="986"/>
                    <a:pt x="705" y="979"/>
                    <a:pt x="709" y="976"/>
                  </a:cubicBezTo>
                  <a:cubicBezTo>
                    <a:pt x="710" y="974"/>
                    <a:pt x="710" y="974"/>
                    <a:pt x="710" y="974"/>
                  </a:cubicBezTo>
                  <a:cubicBezTo>
                    <a:pt x="709" y="974"/>
                    <a:pt x="709" y="974"/>
                    <a:pt x="709" y="974"/>
                  </a:cubicBezTo>
                  <a:cubicBezTo>
                    <a:pt x="709" y="973"/>
                    <a:pt x="709" y="973"/>
                    <a:pt x="709" y="973"/>
                  </a:cubicBezTo>
                  <a:cubicBezTo>
                    <a:pt x="709" y="972"/>
                    <a:pt x="709" y="972"/>
                    <a:pt x="709" y="972"/>
                  </a:cubicBezTo>
                  <a:cubicBezTo>
                    <a:pt x="710" y="970"/>
                    <a:pt x="710" y="970"/>
                    <a:pt x="710" y="970"/>
                  </a:cubicBezTo>
                  <a:cubicBezTo>
                    <a:pt x="710" y="970"/>
                    <a:pt x="710" y="970"/>
                    <a:pt x="710" y="970"/>
                  </a:cubicBezTo>
                  <a:cubicBezTo>
                    <a:pt x="710" y="968"/>
                    <a:pt x="710" y="968"/>
                    <a:pt x="710" y="968"/>
                  </a:cubicBezTo>
                  <a:cubicBezTo>
                    <a:pt x="710" y="968"/>
                    <a:pt x="710" y="968"/>
                    <a:pt x="710" y="968"/>
                  </a:cubicBezTo>
                  <a:cubicBezTo>
                    <a:pt x="712" y="968"/>
                    <a:pt x="712" y="968"/>
                    <a:pt x="712" y="968"/>
                  </a:cubicBezTo>
                  <a:cubicBezTo>
                    <a:pt x="714" y="970"/>
                    <a:pt x="714" y="970"/>
                    <a:pt x="714" y="970"/>
                  </a:cubicBezTo>
                  <a:cubicBezTo>
                    <a:pt x="714" y="970"/>
                    <a:pt x="714" y="970"/>
                    <a:pt x="714" y="970"/>
                  </a:cubicBezTo>
                  <a:cubicBezTo>
                    <a:pt x="714" y="969"/>
                    <a:pt x="714" y="969"/>
                    <a:pt x="714" y="969"/>
                  </a:cubicBezTo>
                  <a:cubicBezTo>
                    <a:pt x="713" y="968"/>
                    <a:pt x="713" y="968"/>
                    <a:pt x="713" y="968"/>
                  </a:cubicBezTo>
                  <a:cubicBezTo>
                    <a:pt x="713" y="967"/>
                    <a:pt x="713" y="967"/>
                    <a:pt x="713" y="967"/>
                  </a:cubicBezTo>
                  <a:cubicBezTo>
                    <a:pt x="714" y="965"/>
                    <a:pt x="714" y="965"/>
                    <a:pt x="714" y="965"/>
                  </a:cubicBezTo>
                  <a:cubicBezTo>
                    <a:pt x="714" y="964"/>
                    <a:pt x="714" y="964"/>
                    <a:pt x="714" y="964"/>
                  </a:cubicBezTo>
                  <a:cubicBezTo>
                    <a:pt x="714" y="963"/>
                    <a:pt x="714" y="963"/>
                    <a:pt x="714" y="963"/>
                  </a:cubicBezTo>
                  <a:cubicBezTo>
                    <a:pt x="714" y="962"/>
                    <a:pt x="714" y="962"/>
                    <a:pt x="714" y="962"/>
                  </a:cubicBezTo>
                  <a:cubicBezTo>
                    <a:pt x="715" y="960"/>
                    <a:pt x="715" y="960"/>
                    <a:pt x="715" y="960"/>
                  </a:cubicBezTo>
                  <a:cubicBezTo>
                    <a:pt x="715" y="960"/>
                    <a:pt x="715" y="960"/>
                    <a:pt x="715" y="960"/>
                  </a:cubicBezTo>
                  <a:cubicBezTo>
                    <a:pt x="712" y="959"/>
                    <a:pt x="712" y="959"/>
                    <a:pt x="712" y="959"/>
                  </a:cubicBezTo>
                  <a:cubicBezTo>
                    <a:pt x="712" y="958"/>
                    <a:pt x="712" y="958"/>
                    <a:pt x="712" y="958"/>
                  </a:cubicBezTo>
                  <a:cubicBezTo>
                    <a:pt x="712" y="958"/>
                    <a:pt x="712" y="958"/>
                    <a:pt x="712" y="958"/>
                  </a:cubicBezTo>
                  <a:cubicBezTo>
                    <a:pt x="713" y="957"/>
                    <a:pt x="713" y="957"/>
                    <a:pt x="713" y="957"/>
                  </a:cubicBezTo>
                  <a:cubicBezTo>
                    <a:pt x="713" y="957"/>
                    <a:pt x="713" y="957"/>
                    <a:pt x="713" y="957"/>
                  </a:cubicBezTo>
                  <a:cubicBezTo>
                    <a:pt x="712" y="955"/>
                    <a:pt x="711" y="953"/>
                    <a:pt x="711" y="951"/>
                  </a:cubicBezTo>
                  <a:cubicBezTo>
                    <a:pt x="711" y="949"/>
                    <a:pt x="711" y="949"/>
                    <a:pt x="711" y="949"/>
                  </a:cubicBezTo>
                  <a:cubicBezTo>
                    <a:pt x="713" y="948"/>
                    <a:pt x="713" y="948"/>
                    <a:pt x="713" y="948"/>
                  </a:cubicBezTo>
                  <a:cubicBezTo>
                    <a:pt x="712" y="948"/>
                    <a:pt x="712" y="948"/>
                    <a:pt x="712" y="948"/>
                  </a:cubicBezTo>
                  <a:cubicBezTo>
                    <a:pt x="711" y="948"/>
                    <a:pt x="711" y="948"/>
                    <a:pt x="710" y="947"/>
                  </a:cubicBezTo>
                  <a:cubicBezTo>
                    <a:pt x="709" y="946"/>
                    <a:pt x="709" y="946"/>
                    <a:pt x="709" y="946"/>
                  </a:cubicBezTo>
                  <a:cubicBezTo>
                    <a:pt x="710" y="945"/>
                    <a:pt x="710" y="945"/>
                    <a:pt x="710" y="945"/>
                  </a:cubicBezTo>
                  <a:cubicBezTo>
                    <a:pt x="710" y="945"/>
                    <a:pt x="710" y="945"/>
                    <a:pt x="710" y="945"/>
                  </a:cubicBezTo>
                  <a:cubicBezTo>
                    <a:pt x="711" y="943"/>
                    <a:pt x="711" y="943"/>
                    <a:pt x="711" y="943"/>
                  </a:cubicBezTo>
                  <a:cubicBezTo>
                    <a:pt x="712" y="942"/>
                    <a:pt x="712" y="942"/>
                    <a:pt x="712" y="942"/>
                  </a:cubicBezTo>
                  <a:cubicBezTo>
                    <a:pt x="711" y="942"/>
                    <a:pt x="711" y="942"/>
                    <a:pt x="711" y="942"/>
                  </a:cubicBezTo>
                  <a:cubicBezTo>
                    <a:pt x="708" y="943"/>
                    <a:pt x="708" y="943"/>
                    <a:pt x="708" y="943"/>
                  </a:cubicBezTo>
                  <a:cubicBezTo>
                    <a:pt x="707" y="942"/>
                    <a:pt x="707" y="942"/>
                    <a:pt x="707" y="942"/>
                  </a:cubicBezTo>
                  <a:cubicBezTo>
                    <a:pt x="706" y="942"/>
                    <a:pt x="706" y="942"/>
                    <a:pt x="706" y="942"/>
                  </a:cubicBezTo>
                  <a:cubicBezTo>
                    <a:pt x="705" y="942"/>
                    <a:pt x="705" y="942"/>
                    <a:pt x="705" y="942"/>
                  </a:cubicBezTo>
                  <a:cubicBezTo>
                    <a:pt x="705" y="941"/>
                    <a:pt x="705" y="941"/>
                    <a:pt x="705" y="941"/>
                  </a:cubicBezTo>
                  <a:cubicBezTo>
                    <a:pt x="713" y="931"/>
                    <a:pt x="709" y="933"/>
                    <a:pt x="710" y="928"/>
                  </a:cubicBezTo>
                  <a:cubicBezTo>
                    <a:pt x="711" y="927"/>
                    <a:pt x="711" y="927"/>
                    <a:pt x="712" y="925"/>
                  </a:cubicBezTo>
                  <a:cubicBezTo>
                    <a:pt x="705" y="919"/>
                    <a:pt x="704" y="910"/>
                    <a:pt x="706" y="906"/>
                  </a:cubicBezTo>
                  <a:cubicBezTo>
                    <a:pt x="708" y="904"/>
                    <a:pt x="707" y="905"/>
                    <a:pt x="711" y="901"/>
                  </a:cubicBezTo>
                  <a:cubicBezTo>
                    <a:pt x="714" y="900"/>
                    <a:pt x="714" y="900"/>
                    <a:pt x="714" y="900"/>
                  </a:cubicBezTo>
                  <a:cubicBezTo>
                    <a:pt x="716" y="901"/>
                    <a:pt x="715" y="901"/>
                    <a:pt x="720" y="902"/>
                  </a:cubicBezTo>
                  <a:cubicBezTo>
                    <a:pt x="724" y="904"/>
                    <a:pt x="721" y="902"/>
                    <a:pt x="731" y="907"/>
                  </a:cubicBezTo>
                  <a:cubicBezTo>
                    <a:pt x="733" y="908"/>
                    <a:pt x="733" y="908"/>
                    <a:pt x="733" y="908"/>
                  </a:cubicBezTo>
                  <a:cubicBezTo>
                    <a:pt x="732" y="910"/>
                    <a:pt x="732" y="910"/>
                    <a:pt x="732" y="910"/>
                  </a:cubicBezTo>
                  <a:cubicBezTo>
                    <a:pt x="732" y="910"/>
                    <a:pt x="732" y="910"/>
                    <a:pt x="732" y="910"/>
                  </a:cubicBezTo>
                  <a:cubicBezTo>
                    <a:pt x="733" y="909"/>
                    <a:pt x="735" y="908"/>
                    <a:pt x="736" y="907"/>
                  </a:cubicBezTo>
                  <a:cubicBezTo>
                    <a:pt x="737" y="907"/>
                    <a:pt x="737" y="907"/>
                    <a:pt x="737" y="907"/>
                  </a:cubicBezTo>
                  <a:cubicBezTo>
                    <a:pt x="738" y="907"/>
                    <a:pt x="739" y="908"/>
                    <a:pt x="740" y="908"/>
                  </a:cubicBezTo>
                  <a:cubicBezTo>
                    <a:pt x="742" y="909"/>
                    <a:pt x="743" y="910"/>
                    <a:pt x="745" y="911"/>
                  </a:cubicBezTo>
                  <a:cubicBezTo>
                    <a:pt x="745" y="911"/>
                    <a:pt x="745" y="911"/>
                    <a:pt x="745" y="911"/>
                  </a:cubicBezTo>
                  <a:cubicBezTo>
                    <a:pt x="744" y="910"/>
                    <a:pt x="744" y="910"/>
                    <a:pt x="744" y="910"/>
                  </a:cubicBezTo>
                  <a:cubicBezTo>
                    <a:pt x="745" y="909"/>
                    <a:pt x="745" y="909"/>
                    <a:pt x="745" y="909"/>
                  </a:cubicBezTo>
                  <a:cubicBezTo>
                    <a:pt x="746" y="908"/>
                    <a:pt x="745" y="909"/>
                    <a:pt x="754" y="903"/>
                  </a:cubicBezTo>
                  <a:cubicBezTo>
                    <a:pt x="755" y="903"/>
                    <a:pt x="755" y="903"/>
                    <a:pt x="755" y="903"/>
                  </a:cubicBezTo>
                  <a:cubicBezTo>
                    <a:pt x="756" y="904"/>
                    <a:pt x="760" y="906"/>
                    <a:pt x="763" y="909"/>
                  </a:cubicBezTo>
                  <a:cubicBezTo>
                    <a:pt x="763" y="910"/>
                    <a:pt x="764" y="910"/>
                    <a:pt x="764" y="911"/>
                  </a:cubicBezTo>
                  <a:cubicBezTo>
                    <a:pt x="766" y="911"/>
                    <a:pt x="766" y="911"/>
                    <a:pt x="766" y="911"/>
                  </a:cubicBezTo>
                  <a:cubicBezTo>
                    <a:pt x="767" y="911"/>
                    <a:pt x="767" y="911"/>
                    <a:pt x="767" y="911"/>
                  </a:cubicBezTo>
                  <a:cubicBezTo>
                    <a:pt x="767" y="911"/>
                    <a:pt x="767" y="911"/>
                    <a:pt x="767" y="911"/>
                  </a:cubicBezTo>
                  <a:cubicBezTo>
                    <a:pt x="768" y="914"/>
                    <a:pt x="767" y="915"/>
                    <a:pt x="766" y="918"/>
                  </a:cubicBezTo>
                  <a:cubicBezTo>
                    <a:pt x="766" y="918"/>
                    <a:pt x="766" y="918"/>
                    <a:pt x="766" y="918"/>
                  </a:cubicBezTo>
                  <a:cubicBezTo>
                    <a:pt x="767" y="917"/>
                    <a:pt x="767" y="918"/>
                    <a:pt x="768" y="916"/>
                  </a:cubicBezTo>
                  <a:cubicBezTo>
                    <a:pt x="769" y="916"/>
                    <a:pt x="769" y="916"/>
                    <a:pt x="769" y="916"/>
                  </a:cubicBezTo>
                  <a:cubicBezTo>
                    <a:pt x="773" y="918"/>
                    <a:pt x="771" y="918"/>
                    <a:pt x="773" y="921"/>
                  </a:cubicBezTo>
                  <a:cubicBezTo>
                    <a:pt x="774" y="922"/>
                    <a:pt x="774" y="922"/>
                    <a:pt x="774" y="922"/>
                  </a:cubicBezTo>
                  <a:cubicBezTo>
                    <a:pt x="774" y="922"/>
                    <a:pt x="774" y="922"/>
                    <a:pt x="774" y="922"/>
                  </a:cubicBezTo>
                  <a:cubicBezTo>
                    <a:pt x="773" y="923"/>
                    <a:pt x="773" y="923"/>
                    <a:pt x="773" y="923"/>
                  </a:cubicBezTo>
                  <a:cubicBezTo>
                    <a:pt x="772" y="924"/>
                    <a:pt x="772" y="924"/>
                    <a:pt x="772" y="924"/>
                  </a:cubicBezTo>
                  <a:cubicBezTo>
                    <a:pt x="772" y="924"/>
                    <a:pt x="772" y="924"/>
                    <a:pt x="772" y="924"/>
                  </a:cubicBezTo>
                  <a:cubicBezTo>
                    <a:pt x="774" y="923"/>
                    <a:pt x="774" y="923"/>
                    <a:pt x="774" y="923"/>
                  </a:cubicBezTo>
                  <a:cubicBezTo>
                    <a:pt x="775" y="923"/>
                    <a:pt x="775" y="923"/>
                    <a:pt x="775" y="923"/>
                  </a:cubicBezTo>
                  <a:cubicBezTo>
                    <a:pt x="775" y="922"/>
                    <a:pt x="775" y="922"/>
                    <a:pt x="775" y="922"/>
                  </a:cubicBezTo>
                  <a:cubicBezTo>
                    <a:pt x="776" y="922"/>
                    <a:pt x="776" y="922"/>
                    <a:pt x="776" y="922"/>
                  </a:cubicBezTo>
                  <a:cubicBezTo>
                    <a:pt x="778" y="923"/>
                    <a:pt x="778" y="923"/>
                    <a:pt x="778" y="923"/>
                  </a:cubicBezTo>
                  <a:cubicBezTo>
                    <a:pt x="779" y="924"/>
                    <a:pt x="779" y="924"/>
                    <a:pt x="779" y="924"/>
                  </a:cubicBezTo>
                  <a:cubicBezTo>
                    <a:pt x="779" y="924"/>
                    <a:pt x="779" y="924"/>
                    <a:pt x="779" y="924"/>
                  </a:cubicBezTo>
                  <a:cubicBezTo>
                    <a:pt x="778" y="925"/>
                    <a:pt x="778" y="925"/>
                    <a:pt x="778" y="925"/>
                  </a:cubicBezTo>
                  <a:cubicBezTo>
                    <a:pt x="777" y="925"/>
                    <a:pt x="777" y="925"/>
                    <a:pt x="777" y="925"/>
                  </a:cubicBezTo>
                  <a:cubicBezTo>
                    <a:pt x="776" y="927"/>
                    <a:pt x="776" y="927"/>
                    <a:pt x="776" y="927"/>
                  </a:cubicBezTo>
                  <a:cubicBezTo>
                    <a:pt x="776" y="927"/>
                    <a:pt x="776" y="927"/>
                    <a:pt x="776" y="927"/>
                  </a:cubicBezTo>
                  <a:cubicBezTo>
                    <a:pt x="777" y="928"/>
                    <a:pt x="777" y="928"/>
                    <a:pt x="777" y="928"/>
                  </a:cubicBezTo>
                  <a:cubicBezTo>
                    <a:pt x="778" y="928"/>
                    <a:pt x="778" y="928"/>
                    <a:pt x="778" y="928"/>
                  </a:cubicBezTo>
                  <a:cubicBezTo>
                    <a:pt x="778" y="928"/>
                    <a:pt x="778" y="928"/>
                    <a:pt x="778" y="928"/>
                  </a:cubicBezTo>
                  <a:cubicBezTo>
                    <a:pt x="777" y="929"/>
                    <a:pt x="777" y="929"/>
                    <a:pt x="777" y="929"/>
                  </a:cubicBezTo>
                  <a:cubicBezTo>
                    <a:pt x="777" y="930"/>
                    <a:pt x="777" y="930"/>
                    <a:pt x="777" y="930"/>
                  </a:cubicBezTo>
                  <a:cubicBezTo>
                    <a:pt x="780" y="933"/>
                    <a:pt x="779" y="933"/>
                    <a:pt x="781" y="934"/>
                  </a:cubicBezTo>
                  <a:cubicBezTo>
                    <a:pt x="781" y="934"/>
                    <a:pt x="781" y="934"/>
                    <a:pt x="784" y="934"/>
                  </a:cubicBezTo>
                  <a:cubicBezTo>
                    <a:pt x="786" y="935"/>
                    <a:pt x="786" y="935"/>
                    <a:pt x="789" y="936"/>
                  </a:cubicBezTo>
                  <a:cubicBezTo>
                    <a:pt x="791" y="937"/>
                    <a:pt x="791" y="937"/>
                    <a:pt x="791" y="937"/>
                  </a:cubicBezTo>
                  <a:cubicBezTo>
                    <a:pt x="793" y="936"/>
                    <a:pt x="792" y="936"/>
                    <a:pt x="794" y="936"/>
                  </a:cubicBezTo>
                  <a:cubicBezTo>
                    <a:pt x="795" y="937"/>
                    <a:pt x="795" y="937"/>
                    <a:pt x="795" y="937"/>
                  </a:cubicBezTo>
                  <a:cubicBezTo>
                    <a:pt x="795" y="937"/>
                    <a:pt x="795" y="937"/>
                    <a:pt x="795" y="937"/>
                  </a:cubicBezTo>
                  <a:cubicBezTo>
                    <a:pt x="795" y="938"/>
                    <a:pt x="795" y="938"/>
                    <a:pt x="795" y="940"/>
                  </a:cubicBezTo>
                  <a:cubicBezTo>
                    <a:pt x="796" y="940"/>
                    <a:pt x="796" y="940"/>
                    <a:pt x="796" y="940"/>
                  </a:cubicBezTo>
                  <a:cubicBezTo>
                    <a:pt x="797" y="941"/>
                    <a:pt x="797" y="941"/>
                    <a:pt x="797" y="941"/>
                  </a:cubicBezTo>
                  <a:cubicBezTo>
                    <a:pt x="798" y="941"/>
                    <a:pt x="798" y="941"/>
                    <a:pt x="798" y="941"/>
                  </a:cubicBezTo>
                  <a:cubicBezTo>
                    <a:pt x="799" y="940"/>
                    <a:pt x="799" y="940"/>
                    <a:pt x="799" y="940"/>
                  </a:cubicBezTo>
                  <a:cubicBezTo>
                    <a:pt x="800" y="940"/>
                    <a:pt x="800" y="940"/>
                    <a:pt x="800" y="940"/>
                  </a:cubicBezTo>
                  <a:cubicBezTo>
                    <a:pt x="801" y="938"/>
                    <a:pt x="800" y="938"/>
                    <a:pt x="801" y="937"/>
                  </a:cubicBezTo>
                  <a:cubicBezTo>
                    <a:pt x="802" y="936"/>
                    <a:pt x="802" y="936"/>
                    <a:pt x="802" y="936"/>
                  </a:cubicBezTo>
                  <a:cubicBezTo>
                    <a:pt x="802" y="937"/>
                    <a:pt x="802" y="937"/>
                    <a:pt x="802" y="937"/>
                  </a:cubicBezTo>
                  <a:cubicBezTo>
                    <a:pt x="803" y="938"/>
                    <a:pt x="803" y="939"/>
                    <a:pt x="803" y="940"/>
                  </a:cubicBezTo>
                  <a:cubicBezTo>
                    <a:pt x="803" y="941"/>
                    <a:pt x="803" y="941"/>
                    <a:pt x="803" y="941"/>
                  </a:cubicBezTo>
                  <a:cubicBezTo>
                    <a:pt x="803" y="942"/>
                    <a:pt x="803" y="942"/>
                    <a:pt x="803" y="942"/>
                  </a:cubicBezTo>
                  <a:cubicBezTo>
                    <a:pt x="802" y="943"/>
                    <a:pt x="803" y="943"/>
                    <a:pt x="802" y="944"/>
                  </a:cubicBezTo>
                  <a:cubicBezTo>
                    <a:pt x="799" y="947"/>
                    <a:pt x="799" y="952"/>
                    <a:pt x="801" y="956"/>
                  </a:cubicBezTo>
                  <a:cubicBezTo>
                    <a:pt x="801" y="956"/>
                    <a:pt x="801" y="957"/>
                    <a:pt x="801" y="958"/>
                  </a:cubicBezTo>
                  <a:cubicBezTo>
                    <a:pt x="800" y="959"/>
                    <a:pt x="800" y="959"/>
                    <a:pt x="800" y="959"/>
                  </a:cubicBezTo>
                  <a:cubicBezTo>
                    <a:pt x="799" y="960"/>
                    <a:pt x="799" y="960"/>
                    <a:pt x="799" y="960"/>
                  </a:cubicBezTo>
                  <a:cubicBezTo>
                    <a:pt x="796" y="960"/>
                    <a:pt x="792" y="960"/>
                    <a:pt x="789" y="960"/>
                  </a:cubicBezTo>
                  <a:cubicBezTo>
                    <a:pt x="790" y="961"/>
                    <a:pt x="790" y="961"/>
                    <a:pt x="790" y="961"/>
                  </a:cubicBezTo>
                  <a:cubicBezTo>
                    <a:pt x="790" y="961"/>
                    <a:pt x="799" y="962"/>
                    <a:pt x="799" y="962"/>
                  </a:cubicBezTo>
                  <a:cubicBezTo>
                    <a:pt x="800" y="962"/>
                    <a:pt x="800" y="962"/>
                    <a:pt x="800" y="962"/>
                  </a:cubicBezTo>
                  <a:cubicBezTo>
                    <a:pt x="801" y="964"/>
                    <a:pt x="801" y="965"/>
                    <a:pt x="801" y="968"/>
                  </a:cubicBezTo>
                  <a:cubicBezTo>
                    <a:pt x="801" y="972"/>
                    <a:pt x="801" y="968"/>
                    <a:pt x="800" y="974"/>
                  </a:cubicBezTo>
                  <a:cubicBezTo>
                    <a:pt x="800" y="975"/>
                    <a:pt x="800" y="975"/>
                    <a:pt x="800" y="975"/>
                  </a:cubicBezTo>
                  <a:cubicBezTo>
                    <a:pt x="803" y="975"/>
                    <a:pt x="803" y="975"/>
                    <a:pt x="803" y="975"/>
                  </a:cubicBezTo>
                  <a:cubicBezTo>
                    <a:pt x="804" y="976"/>
                    <a:pt x="804" y="976"/>
                    <a:pt x="804" y="976"/>
                  </a:cubicBezTo>
                  <a:cubicBezTo>
                    <a:pt x="804" y="977"/>
                    <a:pt x="804" y="977"/>
                    <a:pt x="804" y="977"/>
                  </a:cubicBezTo>
                  <a:cubicBezTo>
                    <a:pt x="803" y="979"/>
                    <a:pt x="803" y="979"/>
                    <a:pt x="803" y="979"/>
                  </a:cubicBezTo>
                  <a:cubicBezTo>
                    <a:pt x="803" y="979"/>
                    <a:pt x="803" y="979"/>
                    <a:pt x="803" y="979"/>
                  </a:cubicBezTo>
                  <a:cubicBezTo>
                    <a:pt x="803" y="981"/>
                    <a:pt x="803" y="981"/>
                    <a:pt x="803" y="981"/>
                  </a:cubicBezTo>
                  <a:cubicBezTo>
                    <a:pt x="803" y="981"/>
                    <a:pt x="803" y="981"/>
                    <a:pt x="803" y="981"/>
                  </a:cubicBezTo>
                  <a:cubicBezTo>
                    <a:pt x="803" y="981"/>
                    <a:pt x="803" y="981"/>
                    <a:pt x="803" y="981"/>
                  </a:cubicBezTo>
                  <a:cubicBezTo>
                    <a:pt x="802" y="984"/>
                    <a:pt x="803" y="983"/>
                    <a:pt x="802" y="985"/>
                  </a:cubicBezTo>
                  <a:cubicBezTo>
                    <a:pt x="801" y="986"/>
                    <a:pt x="801" y="986"/>
                    <a:pt x="801" y="986"/>
                  </a:cubicBezTo>
                  <a:cubicBezTo>
                    <a:pt x="801" y="986"/>
                    <a:pt x="801" y="986"/>
                    <a:pt x="801" y="986"/>
                  </a:cubicBezTo>
                  <a:cubicBezTo>
                    <a:pt x="800" y="986"/>
                    <a:pt x="800" y="986"/>
                    <a:pt x="800" y="986"/>
                  </a:cubicBezTo>
                  <a:cubicBezTo>
                    <a:pt x="800" y="984"/>
                    <a:pt x="800" y="984"/>
                    <a:pt x="800" y="984"/>
                  </a:cubicBezTo>
                  <a:cubicBezTo>
                    <a:pt x="799" y="984"/>
                    <a:pt x="799" y="984"/>
                    <a:pt x="799" y="984"/>
                  </a:cubicBezTo>
                  <a:cubicBezTo>
                    <a:pt x="799" y="984"/>
                    <a:pt x="799" y="984"/>
                    <a:pt x="799" y="984"/>
                  </a:cubicBezTo>
                  <a:cubicBezTo>
                    <a:pt x="799" y="984"/>
                    <a:pt x="799" y="984"/>
                    <a:pt x="799" y="984"/>
                  </a:cubicBezTo>
                  <a:cubicBezTo>
                    <a:pt x="799" y="985"/>
                    <a:pt x="799" y="985"/>
                    <a:pt x="799" y="985"/>
                  </a:cubicBezTo>
                  <a:cubicBezTo>
                    <a:pt x="798" y="985"/>
                    <a:pt x="799" y="985"/>
                    <a:pt x="798" y="986"/>
                  </a:cubicBezTo>
                  <a:cubicBezTo>
                    <a:pt x="797" y="987"/>
                    <a:pt x="797" y="987"/>
                    <a:pt x="797" y="987"/>
                  </a:cubicBezTo>
                  <a:cubicBezTo>
                    <a:pt x="795" y="987"/>
                    <a:pt x="795" y="987"/>
                    <a:pt x="795" y="987"/>
                  </a:cubicBezTo>
                  <a:cubicBezTo>
                    <a:pt x="795" y="988"/>
                    <a:pt x="795" y="988"/>
                    <a:pt x="795" y="988"/>
                  </a:cubicBezTo>
                  <a:cubicBezTo>
                    <a:pt x="796" y="988"/>
                    <a:pt x="796" y="988"/>
                    <a:pt x="796" y="988"/>
                  </a:cubicBezTo>
                  <a:cubicBezTo>
                    <a:pt x="798" y="989"/>
                    <a:pt x="798" y="989"/>
                    <a:pt x="798" y="989"/>
                  </a:cubicBezTo>
                  <a:cubicBezTo>
                    <a:pt x="799" y="989"/>
                    <a:pt x="799" y="989"/>
                    <a:pt x="799" y="989"/>
                  </a:cubicBezTo>
                  <a:cubicBezTo>
                    <a:pt x="803" y="987"/>
                    <a:pt x="801" y="987"/>
                    <a:pt x="805" y="985"/>
                  </a:cubicBezTo>
                  <a:cubicBezTo>
                    <a:pt x="807" y="985"/>
                    <a:pt x="807" y="985"/>
                    <a:pt x="809" y="985"/>
                  </a:cubicBezTo>
                  <a:cubicBezTo>
                    <a:pt x="811" y="985"/>
                    <a:pt x="811" y="985"/>
                    <a:pt x="811" y="985"/>
                  </a:cubicBezTo>
                  <a:cubicBezTo>
                    <a:pt x="815" y="986"/>
                    <a:pt x="815" y="988"/>
                    <a:pt x="816" y="991"/>
                  </a:cubicBezTo>
                  <a:cubicBezTo>
                    <a:pt x="816" y="992"/>
                    <a:pt x="816" y="992"/>
                    <a:pt x="816" y="992"/>
                  </a:cubicBezTo>
                  <a:cubicBezTo>
                    <a:pt x="817" y="995"/>
                    <a:pt x="816" y="998"/>
                    <a:pt x="815" y="1001"/>
                  </a:cubicBezTo>
                  <a:cubicBezTo>
                    <a:pt x="814" y="1002"/>
                    <a:pt x="814" y="1002"/>
                    <a:pt x="814" y="1002"/>
                  </a:cubicBezTo>
                  <a:cubicBezTo>
                    <a:pt x="811" y="1004"/>
                    <a:pt x="812" y="1003"/>
                    <a:pt x="809" y="1005"/>
                  </a:cubicBezTo>
                  <a:cubicBezTo>
                    <a:pt x="808" y="1006"/>
                    <a:pt x="808" y="1006"/>
                    <a:pt x="808" y="1006"/>
                  </a:cubicBezTo>
                  <a:cubicBezTo>
                    <a:pt x="808" y="1006"/>
                    <a:pt x="808" y="1006"/>
                    <a:pt x="808" y="1006"/>
                  </a:cubicBezTo>
                  <a:cubicBezTo>
                    <a:pt x="811" y="1004"/>
                    <a:pt x="810" y="1005"/>
                    <a:pt x="814" y="1004"/>
                  </a:cubicBezTo>
                  <a:cubicBezTo>
                    <a:pt x="815" y="1003"/>
                    <a:pt x="814" y="1003"/>
                    <a:pt x="815" y="1002"/>
                  </a:cubicBezTo>
                  <a:cubicBezTo>
                    <a:pt x="817" y="998"/>
                    <a:pt x="817" y="997"/>
                    <a:pt x="818" y="994"/>
                  </a:cubicBezTo>
                  <a:cubicBezTo>
                    <a:pt x="819" y="994"/>
                    <a:pt x="819" y="994"/>
                    <a:pt x="819" y="994"/>
                  </a:cubicBezTo>
                  <a:cubicBezTo>
                    <a:pt x="819" y="994"/>
                    <a:pt x="819" y="994"/>
                    <a:pt x="819" y="994"/>
                  </a:cubicBezTo>
                  <a:cubicBezTo>
                    <a:pt x="820" y="997"/>
                    <a:pt x="820" y="997"/>
                    <a:pt x="820" y="997"/>
                  </a:cubicBezTo>
                  <a:cubicBezTo>
                    <a:pt x="820" y="998"/>
                    <a:pt x="820" y="998"/>
                    <a:pt x="820" y="998"/>
                  </a:cubicBezTo>
                  <a:cubicBezTo>
                    <a:pt x="820" y="999"/>
                    <a:pt x="819" y="1000"/>
                    <a:pt x="818" y="1001"/>
                  </a:cubicBezTo>
                  <a:cubicBezTo>
                    <a:pt x="819" y="1001"/>
                    <a:pt x="819" y="1001"/>
                    <a:pt x="819" y="1001"/>
                  </a:cubicBezTo>
                  <a:cubicBezTo>
                    <a:pt x="822" y="997"/>
                    <a:pt x="821" y="997"/>
                    <a:pt x="821" y="996"/>
                  </a:cubicBezTo>
                  <a:cubicBezTo>
                    <a:pt x="822" y="995"/>
                    <a:pt x="822" y="995"/>
                    <a:pt x="822" y="995"/>
                  </a:cubicBezTo>
                  <a:cubicBezTo>
                    <a:pt x="822" y="996"/>
                    <a:pt x="822" y="996"/>
                    <a:pt x="822" y="996"/>
                  </a:cubicBezTo>
                  <a:cubicBezTo>
                    <a:pt x="823" y="999"/>
                    <a:pt x="823" y="1000"/>
                    <a:pt x="823" y="1004"/>
                  </a:cubicBezTo>
                  <a:cubicBezTo>
                    <a:pt x="823" y="1004"/>
                    <a:pt x="823" y="1004"/>
                    <a:pt x="823" y="1004"/>
                  </a:cubicBezTo>
                  <a:cubicBezTo>
                    <a:pt x="823" y="1003"/>
                    <a:pt x="824" y="1000"/>
                    <a:pt x="824" y="999"/>
                  </a:cubicBezTo>
                  <a:cubicBezTo>
                    <a:pt x="830" y="994"/>
                    <a:pt x="832" y="994"/>
                    <a:pt x="834" y="994"/>
                  </a:cubicBezTo>
                  <a:cubicBezTo>
                    <a:pt x="835" y="992"/>
                    <a:pt x="835" y="992"/>
                    <a:pt x="835" y="992"/>
                  </a:cubicBezTo>
                  <a:cubicBezTo>
                    <a:pt x="835" y="991"/>
                    <a:pt x="836" y="990"/>
                    <a:pt x="836" y="988"/>
                  </a:cubicBezTo>
                  <a:cubicBezTo>
                    <a:pt x="838" y="987"/>
                    <a:pt x="838" y="987"/>
                    <a:pt x="838" y="987"/>
                  </a:cubicBezTo>
                  <a:cubicBezTo>
                    <a:pt x="838" y="987"/>
                    <a:pt x="838" y="987"/>
                    <a:pt x="838" y="987"/>
                  </a:cubicBezTo>
                  <a:cubicBezTo>
                    <a:pt x="839" y="987"/>
                    <a:pt x="839" y="987"/>
                    <a:pt x="839" y="987"/>
                  </a:cubicBezTo>
                  <a:cubicBezTo>
                    <a:pt x="842" y="991"/>
                    <a:pt x="841" y="991"/>
                    <a:pt x="841" y="995"/>
                  </a:cubicBezTo>
                  <a:cubicBezTo>
                    <a:pt x="842" y="995"/>
                    <a:pt x="842" y="995"/>
                    <a:pt x="842" y="995"/>
                  </a:cubicBezTo>
                  <a:cubicBezTo>
                    <a:pt x="843" y="990"/>
                    <a:pt x="842" y="991"/>
                    <a:pt x="841" y="987"/>
                  </a:cubicBezTo>
                  <a:cubicBezTo>
                    <a:pt x="841" y="986"/>
                    <a:pt x="841" y="986"/>
                    <a:pt x="841" y="986"/>
                  </a:cubicBezTo>
                  <a:cubicBezTo>
                    <a:pt x="842" y="986"/>
                    <a:pt x="842" y="986"/>
                    <a:pt x="842" y="986"/>
                  </a:cubicBezTo>
                  <a:cubicBezTo>
                    <a:pt x="843" y="986"/>
                    <a:pt x="843" y="986"/>
                    <a:pt x="843" y="986"/>
                  </a:cubicBezTo>
                  <a:cubicBezTo>
                    <a:pt x="843" y="986"/>
                    <a:pt x="843" y="986"/>
                    <a:pt x="843" y="986"/>
                  </a:cubicBezTo>
                  <a:cubicBezTo>
                    <a:pt x="843" y="985"/>
                    <a:pt x="843" y="985"/>
                    <a:pt x="843" y="985"/>
                  </a:cubicBezTo>
                  <a:cubicBezTo>
                    <a:pt x="843" y="984"/>
                    <a:pt x="843" y="984"/>
                    <a:pt x="843" y="984"/>
                  </a:cubicBezTo>
                  <a:cubicBezTo>
                    <a:pt x="843" y="983"/>
                    <a:pt x="843" y="983"/>
                    <a:pt x="843" y="983"/>
                  </a:cubicBezTo>
                  <a:cubicBezTo>
                    <a:pt x="844" y="983"/>
                    <a:pt x="844" y="983"/>
                    <a:pt x="844" y="983"/>
                  </a:cubicBezTo>
                  <a:cubicBezTo>
                    <a:pt x="845" y="983"/>
                    <a:pt x="845" y="983"/>
                    <a:pt x="845" y="983"/>
                  </a:cubicBezTo>
                  <a:cubicBezTo>
                    <a:pt x="845" y="983"/>
                    <a:pt x="845" y="983"/>
                    <a:pt x="845" y="983"/>
                  </a:cubicBezTo>
                  <a:cubicBezTo>
                    <a:pt x="845" y="982"/>
                    <a:pt x="845" y="982"/>
                    <a:pt x="845" y="982"/>
                  </a:cubicBezTo>
                  <a:cubicBezTo>
                    <a:pt x="845" y="982"/>
                    <a:pt x="845" y="982"/>
                    <a:pt x="845" y="982"/>
                  </a:cubicBezTo>
                  <a:cubicBezTo>
                    <a:pt x="847" y="982"/>
                    <a:pt x="847" y="982"/>
                    <a:pt x="847" y="982"/>
                  </a:cubicBezTo>
                  <a:cubicBezTo>
                    <a:pt x="847" y="982"/>
                    <a:pt x="847" y="982"/>
                    <a:pt x="847" y="982"/>
                  </a:cubicBezTo>
                  <a:cubicBezTo>
                    <a:pt x="848" y="982"/>
                    <a:pt x="848" y="982"/>
                    <a:pt x="848" y="982"/>
                  </a:cubicBezTo>
                  <a:cubicBezTo>
                    <a:pt x="849" y="981"/>
                    <a:pt x="849" y="981"/>
                    <a:pt x="849" y="981"/>
                  </a:cubicBezTo>
                  <a:cubicBezTo>
                    <a:pt x="847" y="980"/>
                    <a:pt x="848" y="981"/>
                    <a:pt x="846" y="980"/>
                  </a:cubicBezTo>
                  <a:cubicBezTo>
                    <a:pt x="846" y="980"/>
                    <a:pt x="846" y="980"/>
                    <a:pt x="846" y="980"/>
                  </a:cubicBezTo>
                  <a:cubicBezTo>
                    <a:pt x="845" y="979"/>
                    <a:pt x="845" y="979"/>
                    <a:pt x="845" y="978"/>
                  </a:cubicBezTo>
                  <a:cubicBezTo>
                    <a:pt x="845" y="978"/>
                    <a:pt x="845" y="978"/>
                    <a:pt x="845" y="978"/>
                  </a:cubicBezTo>
                  <a:cubicBezTo>
                    <a:pt x="845" y="978"/>
                    <a:pt x="845" y="978"/>
                    <a:pt x="845" y="978"/>
                  </a:cubicBezTo>
                  <a:cubicBezTo>
                    <a:pt x="846" y="978"/>
                    <a:pt x="846" y="978"/>
                    <a:pt x="846" y="978"/>
                  </a:cubicBezTo>
                  <a:cubicBezTo>
                    <a:pt x="846" y="977"/>
                    <a:pt x="846" y="978"/>
                    <a:pt x="847" y="976"/>
                  </a:cubicBezTo>
                  <a:cubicBezTo>
                    <a:pt x="847" y="975"/>
                    <a:pt x="847" y="975"/>
                    <a:pt x="847" y="975"/>
                  </a:cubicBezTo>
                  <a:cubicBezTo>
                    <a:pt x="848" y="976"/>
                    <a:pt x="848" y="976"/>
                    <a:pt x="848" y="976"/>
                  </a:cubicBezTo>
                  <a:cubicBezTo>
                    <a:pt x="848" y="975"/>
                    <a:pt x="848" y="975"/>
                    <a:pt x="848" y="975"/>
                  </a:cubicBezTo>
                  <a:cubicBezTo>
                    <a:pt x="847" y="973"/>
                    <a:pt x="847" y="973"/>
                    <a:pt x="847" y="973"/>
                  </a:cubicBezTo>
                  <a:cubicBezTo>
                    <a:pt x="848" y="972"/>
                    <a:pt x="848" y="972"/>
                    <a:pt x="848" y="972"/>
                  </a:cubicBezTo>
                  <a:cubicBezTo>
                    <a:pt x="849" y="972"/>
                    <a:pt x="849" y="972"/>
                    <a:pt x="849" y="972"/>
                  </a:cubicBezTo>
                  <a:cubicBezTo>
                    <a:pt x="850" y="972"/>
                    <a:pt x="850" y="972"/>
                    <a:pt x="850" y="972"/>
                  </a:cubicBezTo>
                  <a:cubicBezTo>
                    <a:pt x="852" y="974"/>
                    <a:pt x="852" y="974"/>
                    <a:pt x="852" y="974"/>
                  </a:cubicBezTo>
                  <a:cubicBezTo>
                    <a:pt x="852" y="974"/>
                    <a:pt x="852" y="974"/>
                    <a:pt x="852" y="974"/>
                  </a:cubicBezTo>
                  <a:cubicBezTo>
                    <a:pt x="852" y="973"/>
                    <a:pt x="851" y="972"/>
                    <a:pt x="849" y="971"/>
                  </a:cubicBezTo>
                  <a:cubicBezTo>
                    <a:pt x="848" y="971"/>
                    <a:pt x="848" y="971"/>
                    <a:pt x="848" y="971"/>
                  </a:cubicBezTo>
                  <a:cubicBezTo>
                    <a:pt x="847" y="968"/>
                    <a:pt x="847" y="968"/>
                    <a:pt x="848" y="965"/>
                  </a:cubicBezTo>
                  <a:cubicBezTo>
                    <a:pt x="848" y="965"/>
                    <a:pt x="848" y="965"/>
                    <a:pt x="848" y="965"/>
                  </a:cubicBezTo>
                  <a:cubicBezTo>
                    <a:pt x="849" y="965"/>
                    <a:pt x="849" y="965"/>
                    <a:pt x="849" y="965"/>
                  </a:cubicBezTo>
                  <a:cubicBezTo>
                    <a:pt x="850" y="965"/>
                    <a:pt x="850" y="965"/>
                    <a:pt x="850" y="965"/>
                  </a:cubicBezTo>
                  <a:cubicBezTo>
                    <a:pt x="851" y="965"/>
                    <a:pt x="851" y="965"/>
                    <a:pt x="851" y="965"/>
                  </a:cubicBezTo>
                  <a:cubicBezTo>
                    <a:pt x="852" y="966"/>
                    <a:pt x="852" y="966"/>
                    <a:pt x="852" y="966"/>
                  </a:cubicBezTo>
                  <a:cubicBezTo>
                    <a:pt x="853" y="966"/>
                    <a:pt x="853" y="966"/>
                    <a:pt x="853" y="966"/>
                  </a:cubicBezTo>
                  <a:cubicBezTo>
                    <a:pt x="852" y="965"/>
                    <a:pt x="852" y="965"/>
                    <a:pt x="852" y="965"/>
                  </a:cubicBezTo>
                  <a:cubicBezTo>
                    <a:pt x="851" y="964"/>
                    <a:pt x="851" y="964"/>
                    <a:pt x="851" y="964"/>
                  </a:cubicBezTo>
                  <a:cubicBezTo>
                    <a:pt x="851" y="963"/>
                    <a:pt x="851" y="963"/>
                    <a:pt x="851" y="963"/>
                  </a:cubicBezTo>
                  <a:cubicBezTo>
                    <a:pt x="851" y="961"/>
                    <a:pt x="853" y="957"/>
                    <a:pt x="855" y="953"/>
                  </a:cubicBezTo>
                  <a:cubicBezTo>
                    <a:pt x="856" y="953"/>
                    <a:pt x="856" y="953"/>
                    <a:pt x="856" y="953"/>
                  </a:cubicBezTo>
                  <a:cubicBezTo>
                    <a:pt x="859" y="954"/>
                    <a:pt x="859" y="954"/>
                    <a:pt x="859" y="954"/>
                  </a:cubicBezTo>
                  <a:cubicBezTo>
                    <a:pt x="859" y="955"/>
                    <a:pt x="859" y="955"/>
                    <a:pt x="859" y="955"/>
                  </a:cubicBezTo>
                  <a:cubicBezTo>
                    <a:pt x="859" y="957"/>
                    <a:pt x="859" y="957"/>
                    <a:pt x="859" y="957"/>
                  </a:cubicBezTo>
                  <a:cubicBezTo>
                    <a:pt x="858" y="958"/>
                    <a:pt x="858" y="958"/>
                    <a:pt x="858" y="958"/>
                  </a:cubicBezTo>
                  <a:cubicBezTo>
                    <a:pt x="857" y="959"/>
                    <a:pt x="856" y="959"/>
                    <a:pt x="855" y="960"/>
                  </a:cubicBezTo>
                  <a:cubicBezTo>
                    <a:pt x="856" y="961"/>
                    <a:pt x="856" y="961"/>
                    <a:pt x="856" y="961"/>
                  </a:cubicBezTo>
                  <a:cubicBezTo>
                    <a:pt x="858" y="959"/>
                    <a:pt x="857" y="960"/>
                    <a:pt x="860" y="959"/>
                  </a:cubicBezTo>
                  <a:cubicBezTo>
                    <a:pt x="861" y="959"/>
                    <a:pt x="861" y="959"/>
                    <a:pt x="861" y="959"/>
                  </a:cubicBezTo>
                  <a:cubicBezTo>
                    <a:pt x="862" y="961"/>
                    <a:pt x="862" y="961"/>
                    <a:pt x="862" y="961"/>
                  </a:cubicBezTo>
                  <a:cubicBezTo>
                    <a:pt x="862" y="964"/>
                    <a:pt x="862" y="964"/>
                    <a:pt x="862" y="964"/>
                  </a:cubicBezTo>
                  <a:cubicBezTo>
                    <a:pt x="862" y="966"/>
                    <a:pt x="862" y="966"/>
                    <a:pt x="862" y="966"/>
                  </a:cubicBezTo>
                  <a:cubicBezTo>
                    <a:pt x="862" y="965"/>
                    <a:pt x="862" y="965"/>
                    <a:pt x="862" y="965"/>
                  </a:cubicBezTo>
                  <a:cubicBezTo>
                    <a:pt x="863" y="964"/>
                    <a:pt x="863" y="964"/>
                    <a:pt x="863" y="964"/>
                  </a:cubicBezTo>
                  <a:cubicBezTo>
                    <a:pt x="864" y="966"/>
                    <a:pt x="864" y="966"/>
                    <a:pt x="864" y="966"/>
                  </a:cubicBezTo>
                  <a:cubicBezTo>
                    <a:pt x="864" y="967"/>
                    <a:pt x="864" y="967"/>
                    <a:pt x="864" y="967"/>
                  </a:cubicBezTo>
                  <a:cubicBezTo>
                    <a:pt x="865" y="968"/>
                    <a:pt x="865" y="969"/>
                    <a:pt x="867" y="971"/>
                  </a:cubicBezTo>
                  <a:cubicBezTo>
                    <a:pt x="866" y="973"/>
                    <a:pt x="866" y="973"/>
                    <a:pt x="866" y="973"/>
                  </a:cubicBezTo>
                  <a:cubicBezTo>
                    <a:pt x="864" y="974"/>
                    <a:pt x="864" y="974"/>
                    <a:pt x="864" y="974"/>
                  </a:cubicBezTo>
                  <a:cubicBezTo>
                    <a:pt x="865" y="974"/>
                    <a:pt x="865" y="974"/>
                    <a:pt x="865" y="974"/>
                  </a:cubicBezTo>
                  <a:cubicBezTo>
                    <a:pt x="867" y="975"/>
                    <a:pt x="867" y="975"/>
                    <a:pt x="867" y="975"/>
                  </a:cubicBezTo>
                  <a:cubicBezTo>
                    <a:pt x="867" y="976"/>
                    <a:pt x="867" y="976"/>
                    <a:pt x="867" y="976"/>
                  </a:cubicBezTo>
                  <a:cubicBezTo>
                    <a:pt x="867" y="977"/>
                    <a:pt x="867" y="977"/>
                    <a:pt x="867" y="977"/>
                  </a:cubicBezTo>
                  <a:cubicBezTo>
                    <a:pt x="867" y="977"/>
                    <a:pt x="867" y="977"/>
                    <a:pt x="867" y="977"/>
                  </a:cubicBezTo>
                  <a:cubicBezTo>
                    <a:pt x="868" y="975"/>
                    <a:pt x="868" y="975"/>
                    <a:pt x="868" y="975"/>
                  </a:cubicBezTo>
                  <a:cubicBezTo>
                    <a:pt x="869" y="975"/>
                    <a:pt x="869" y="975"/>
                    <a:pt x="869" y="975"/>
                  </a:cubicBezTo>
                  <a:cubicBezTo>
                    <a:pt x="871" y="978"/>
                    <a:pt x="871" y="978"/>
                    <a:pt x="871" y="978"/>
                  </a:cubicBezTo>
                  <a:cubicBezTo>
                    <a:pt x="870" y="980"/>
                    <a:pt x="870" y="980"/>
                    <a:pt x="870" y="980"/>
                  </a:cubicBezTo>
                  <a:cubicBezTo>
                    <a:pt x="868" y="981"/>
                    <a:pt x="868" y="981"/>
                    <a:pt x="867" y="981"/>
                  </a:cubicBezTo>
                  <a:cubicBezTo>
                    <a:pt x="865" y="981"/>
                    <a:pt x="865" y="981"/>
                    <a:pt x="865" y="981"/>
                  </a:cubicBezTo>
                  <a:cubicBezTo>
                    <a:pt x="864" y="981"/>
                    <a:pt x="864" y="981"/>
                    <a:pt x="864" y="981"/>
                  </a:cubicBezTo>
                  <a:cubicBezTo>
                    <a:pt x="865" y="982"/>
                    <a:pt x="865" y="982"/>
                    <a:pt x="865" y="982"/>
                  </a:cubicBezTo>
                  <a:cubicBezTo>
                    <a:pt x="868" y="982"/>
                    <a:pt x="869" y="982"/>
                    <a:pt x="871" y="981"/>
                  </a:cubicBezTo>
                  <a:cubicBezTo>
                    <a:pt x="872" y="981"/>
                    <a:pt x="872" y="981"/>
                    <a:pt x="872" y="981"/>
                  </a:cubicBezTo>
                  <a:cubicBezTo>
                    <a:pt x="873" y="981"/>
                    <a:pt x="873" y="981"/>
                    <a:pt x="873" y="981"/>
                  </a:cubicBezTo>
                  <a:cubicBezTo>
                    <a:pt x="873" y="981"/>
                    <a:pt x="873" y="981"/>
                    <a:pt x="873" y="981"/>
                  </a:cubicBezTo>
                  <a:cubicBezTo>
                    <a:pt x="872" y="982"/>
                    <a:pt x="872" y="982"/>
                    <a:pt x="872" y="982"/>
                  </a:cubicBezTo>
                  <a:cubicBezTo>
                    <a:pt x="872" y="982"/>
                    <a:pt x="872" y="982"/>
                    <a:pt x="872" y="982"/>
                  </a:cubicBezTo>
                  <a:cubicBezTo>
                    <a:pt x="872" y="983"/>
                    <a:pt x="873" y="983"/>
                    <a:pt x="873" y="984"/>
                  </a:cubicBezTo>
                  <a:cubicBezTo>
                    <a:pt x="873" y="984"/>
                    <a:pt x="873" y="984"/>
                    <a:pt x="873" y="984"/>
                  </a:cubicBezTo>
                  <a:cubicBezTo>
                    <a:pt x="872" y="985"/>
                    <a:pt x="872" y="985"/>
                    <a:pt x="872" y="985"/>
                  </a:cubicBezTo>
                  <a:cubicBezTo>
                    <a:pt x="873" y="986"/>
                    <a:pt x="873" y="986"/>
                    <a:pt x="873" y="986"/>
                  </a:cubicBezTo>
                  <a:cubicBezTo>
                    <a:pt x="875" y="985"/>
                    <a:pt x="875" y="985"/>
                    <a:pt x="875" y="985"/>
                  </a:cubicBezTo>
                  <a:cubicBezTo>
                    <a:pt x="875" y="986"/>
                    <a:pt x="875" y="986"/>
                    <a:pt x="875" y="986"/>
                  </a:cubicBezTo>
                  <a:cubicBezTo>
                    <a:pt x="876" y="988"/>
                    <a:pt x="876" y="987"/>
                    <a:pt x="877" y="990"/>
                  </a:cubicBezTo>
                  <a:cubicBezTo>
                    <a:pt x="874" y="992"/>
                    <a:pt x="874" y="992"/>
                    <a:pt x="874" y="992"/>
                  </a:cubicBezTo>
                  <a:cubicBezTo>
                    <a:pt x="873" y="993"/>
                    <a:pt x="873" y="993"/>
                    <a:pt x="871" y="994"/>
                  </a:cubicBezTo>
                  <a:cubicBezTo>
                    <a:pt x="870" y="996"/>
                    <a:pt x="871" y="995"/>
                    <a:pt x="869" y="997"/>
                  </a:cubicBezTo>
                  <a:cubicBezTo>
                    <a:pt x="870" y="997"/>
                    <a:pt x="870" y="997"/>
                    <a:pt x="870" y="997"/>
                  </a:cubicBezTo>
                  <a:cubicBezTo>
                    <a:pt x="872" y="995"/>
                    <a:pt x="872" y="995"/>
                    <a:pt x="872" y="995"/>
                  </a:cubicBezTo>
                  <a:cubicBezTo>
                    <a:pt x="873" y="994"/>
                    <a:pt x="873" y="994"/>
                    <a:pt x="873" y="994"/>
                  </a:cubicBezTo>
                  <a:cubicBezTo>
                    <a:pt x="874" y="994"/>
                    <a:pt x="874" y="994"/>
                    <a:pt x="874" y="994"/>
                  </a:cubicBezTo>
                  <a:cubicBezTo>
                    <a:pt x="874" y="995"/>
                    <a:pt x="874" y="995"/>
                    <a:pt x="874" y="995"/>
                  </a:cubicBezTo>
                  <a:cubicBezTo>
                    <a:pt x="874" y="995"/>
                    <a:pt x="874" y="995"/>
                    <a:pt x="874" y="995"/>
                  </a:cubicBezTo>
                  <a:cubicBezTo>
                    <a:pt x="874" y="995"/>
                    <a:pt x="874" y="995"/>
                    <a:pt x="874" y="995"/>
                  </a:cubicBezTo>
                  <a:cubicBezTo>
                    <a:pt x="878" y="993"/>
                    <a:pt x="878" y="994"/>
                    <a:pt x="880" y="993"/>
                  </a:cubicBezTo>
                  <a:cubicBezTo>
                    <a:pt x="880" y="994"/>
                    <a:pt x="880" y="994"/>
                    <a:pt x="880" y="994"/>
                  </a:cubicBezTo>
                  <a:cubicBezTo>
                    <a:pt x="879" y="997"/>
                    <a:pt x="879" y="997"/>
                    <a:pt x="879" y="997"/>
                  </a:cubicBezTo>
                  <a:cubicBezTo>
                    <a:pt x="877" y="1000"/>
                    <a:pt x="877" y="1000"/>
                    <a:pt x="877" y="1000"/>
                  </a:cubicBezTo>
                  <a:cubicBezTo>
                    <a:pt x="874" y="1002"/>
                    <a:pt x="874" y="1001"/>
                    <a:pt x="872" y="1004"/>
                  </a:cubicBezTo>
                  <a:cubicBezTo>
                    <a:pt x="873" y="1004"/>
                    <a:pt x="873" y="1004"/>
                    <a:pt x="873" y="1004"/>
                  </a:cubicBezTo>
                  <a:cubicBezTo>
                    <a:pt x="876" y="1001"/>
                    <a:pt x="876" y="1002"/>
                    <a:pt x="880" y="1001"/>
                  </a:cubicBezTo>
                  <a:cubicBezTo>
                    <a:pt x="881" y="1001"/>
                    <a:pt x="881" y="1001"/>
                    <a:pt x="881" y="1001"/>
                  </a:cubicBezTo>
                  <a:cubicBezTo>
                    <a:pt x="883" y="1005"/>
                    <a:pt x="883" y="1005"/>
                    <a:pt x="883" y="1005"/>
                  </a:cubicBezTo>
                  <a:cubicBezTo>
                    <a:pt x="884" y="1005"/>
                    <a:pt x="884" y="1005"/>
                    <a:pt x="884" y="1005"/>
                  </a:cubicBezTo>
                  <a:cubicBezTo>
                    <a:pt x="885" y="1005"/>
                    <a:pt x="885" y="1005"/>
                    <a:pt x="885" y="1005"/>
                  </a:cubicBezTo>
                  <a:cubicBezTo>
                    <a:pt x="887" y="1006"/>
                    <a:pt x="887" y="1006"/>
                    <a:pt x="887" y="1006"/>
                  </a:cubicBezTo>
                  <a:cubicBezTo>
                    <a:pt x="888" y="1007"/>
                    <a:pt x="888" y="1007"/>
                    <a:pt x="888" y="1007"/>
                  </a:cubicBezTo>
                  <a:cubicBezTo>
                    <a:pt x="888" y="1008"/>
                    <a:pt x="888" y="1008"/>
                    <a:pt x="888" y="1008"/>
                  </a:cubicBezTo>
                  <a:cubicBezTo>
                    <a:pt x="887" y="1008"/>
                    <a:pt x="887" y="1008"/>
                    <a:pt x="887" y="1008"/>
                  </a:cubicBezTo>
                  <a:cubicBezTo>
                    <a:pt x="887" y="1009"/>
                    <a:pt x="887" y="1009"/>
                    <a:pt x="887" y="1009"/>
                  </a:cubicBezTo>
                  <a:cubicBezTo>
                    <a:pt x="887" y="1011"/>
                    <a:pt x="887" y="1011"/>
                    <a:pt x="887" y="1011"/>
                  </a:cubicBezTo>
                  <a:cubicBezTo>
                    <a:pt x="887" y="1012"/>
                    <a:pt x="887" y="1012"/>
                    <a:pt x="887" y="1012"/>
                  </a:cubicBezTo>
                  <a:cubicBezTo>
                    <a:pt x="885" y="1013"/>
                    <a:pt x="886" y="1013"/>
                    <a:pt x="885" y="1014"/>
                  </a:cubicBezTo>
                  <a:cubicBezTo>
                    <a:pt x="884" y="1014"/>
                    <a:pt x="884" y="1014"/>
                    <a:pt x="884" y="1014"/>
                  </a:cubicBezTo>
                  <a:cubicBezTo>
                    <a:pt x="883" y="1015"/>
                    <a:pt x="883" y="1015"/>
                    <a:pt x="883" y="1015"/>
                  </a:cubicBezTo>
                  <a:cubicBezTo>
                    <a:pt x="882" y="1015"/>
                    <a:pt x="882" y="1015"/>
                    <a:pt x="882" y="1015"/>
                  </a:cubicBezTo>
                  <a:cubicBezTo>
                    <a:pt x="881" y="1015"/>
                    <a:pt x="881" y="1015"/>
                    <a:pt x="881" y="1015"/>
                  </a:cubicBezTo>
                  <a:cubicBezTo>
                    <a:pt x="881" y="1015"/>
                    <a:pt x="881" y="1015"/>
                    <a:pt x="881" y="1015"/>
                  </a:cubicBezTo>
                  <a:cubicBezTo>
                    <a:pt x="882" y="1016"/>
                    <a:pt x="882" y="1016"/>
                    <a:pt x="882" y="1016"/>
                  </a:cubicBezTo>
                  <a:cubicBezTo>
                    <a:pt x="883" y="1016"/>
                    <a:pt x="883" y="1016"/>
                    <a:pt x="883" y="1016"/>
                  </a:cubicBezTo>
                  <a:cubicBezTo>
                    <a:pt x="884" y="1015"/>
                    <a:pt x="884" y="1015"/>
                    <a:pt x="884" y="1015"/>
                  </a:cubicBezTo>
                  <a:cubicBezTo>
                    <a:pt x="886" y="1015"/>
                    <a:pt x="886" y="1015"/>
                    <a:pt x="886" y="1015"/>
                  </a:cubicBezTo>
                  <a:cubicBezTo>
                    <a:pt x="887" y="1016"/>
                    <a:pt x="887" y="1016"/>
                    <a:pt x="887" y="1016"/>
                  </a:cubicBezTo>
                  <a:cubicBezTo>
                    <a:pt x="888" y="1017"/>
                    <a:pt x="888" y="1017"/>
                    <a:pt x="888" y="1017"/>
                  </a:cubicBezTo>
                  <a:cubicBezTo>
                    <a:pt x="888" y="1017"/>
                    <a:pt x="888" y="1017"/>
                    <a:pt x="888" y="1017"/>
                  </a:cubicBezTo>
                  <a:cubicBezTo>
                    <a:pt x="888" y="1018"/>
                    <a:pt x="888" y="1018"/>
                    <a:pt x="888" y="1018"/>
                  </a:cubicBezTo>
                  <a:cubicBezTo>
                    <a:pt x="887" y="1019"/>
                    <a:pt x="887" y="1019"/>
                    <a:pt x="887" y="1019"/>
                  </a:cubicBezTo>
                  <a:cubicBezTo>
                    <a:pt x="887" y="1020"/>
                    <a:pt x="887" y="1020"/>
                    <a:pt x="887" y="1020"/>
                  </a:cubicBezTo>
                  <a:cubicBezTo>
                    <a:pt x="887" y="1020"/>
                    <a:pt x="887" y="1020"/>
                    <a:pt x="888" y="1021"/>
                  </a:cubicBezTo>
                  <a:cubicBezTo>
                    <a:pt x="889" y="1021"/>
                    <a:pt x="889" y="1021"/>
                    <a:pt x="889" y="1021"/>
                  </a:cubicBezTo>
                  <a:cubicBezTo>
                    <a:pt x="890" y="1021"/>
                    <a:pt x="890" y="1021"/>
                    <a:pt x="890" y="1021"/>
                  </a:cubicBezTo>
                  <a:cubicBezTo>
                    <a:pt x="891" y="1021"/>
                    <a:pt x="891" y="1021"/>
                    <a:pt x="891" y="1021"/>
                  </a:cubicBezTo>
                  <a:cubicBezTo>
                    <a:pt x="894" y="1025"/>
                    <a:pt x="894" y="1025"/>
                    <a:pt x="894" y="1025"/>
                  </a:cubicBezTo>
                  <a:cubicBezTo>
                    <a:pt x="894" y="1026"/>
                    <a:pt x="894" y="1026"/>
                    <a:pt x="894" y="1026"/>
                  </a:cubicBezTo>
                  <a:cubicBezTo>
                    <a:pt x="893" y="1028"/>
                    <a:pt x="893" y="1028"/>
                    <a:pt x="893" y="1028"/>
                  </a:cubicBezTo>
                  <a:cubicBezTo>
                    <a:pt x="894" y="1030"/>
                    <a:pt x="894" y="1029"/>
                    <a:pt x="894" y="1031"/>
                  </a:cubicBezTo>
                  <a:cubicBezTo>
                    <a:pt x="892" y="1032"/>
                    <a:pt x="892" y="1032"/>
                    <a:pt x="892" y="1032"/>
                  </a:cubicBezTo>
                  <a:cubicBezTo>
                    <a:pt x="885" y="1031"/>
                    <a:pt x="887" y="1031"/>
                    <a:pt x="882" y="1030"/>
                  </a:cubicBezTo>
                  <a:cubicBezTo>
                    <a:pt x="882" y="1029"/>
                    <a:pt x="882" y="1029"/>
                    <a:pt x="882" y="1029"/>
                  </a:cubicBezTo>
                  <a:cubicBezTo>
                    <a:pt x="883" y="1028"/>
                    <a:pt x="883" y="1028"/>
                    <a:pt x="883" y="1028"/>
                  </a:cubicBezTo>
                  <a:cubicBezTo>
                    <a:pt x="882" y="1028"/>
                    <a:pt x="882" y="1028"/>
                    <a:pt x="882" y="1028"/>
                  </a:cubicBezTo>
                  <a:cubicBezTo>
                    <a:pt x="881" y="1029"/>
                    <a:pt x="881" y="1029"/>
                    <a:pt x="881" y="1029"/>
                  </a:cubicBezTo>
                  <a:cubicBezTo>
                    <a:pt x="881" y="1029"/>
                    <a:pt x="881" y="1029"/>
                    <a:pt x="881" y="1029"/>
                  </a:cubicBezTo>
                  <a:cubicBezTo>
                    <a:pt x="882" y="1030"/>
                    <a:pt x="882" y="1030"/>
                    <a:pt x="882" y="1030"/>
                  </a:cubicBezTo>
                  <a:cubicBezTo>
                    <a:pt x="885" y="1032"/>
                    <a:pt x="885" y="1032"/>
                    <a:pt x="885" y="1032"/>
                  </a:cubicBezTo>
                  <a:cubicBezTo>
                    <a:pt x="887" y="1033"/>
                    <a:pt x="887" y="1033"/>
                    <a:pt x="887" y="1033"/>
                  </a:cubicBezTo>
                  <a:cubicBezTo>
                    <a:pt x="888" y="1033"/>
                    <a:pt x="888" y="1033"/>
                    <a:pt x="888" y="1033"/>
                  </a:cubicBezTo>
                  <a:cubicBezTo>
                    <a:pt x="889" y="1034"/>
                    <a:pt x="889" y="1034"/>
                    <a:pt x="889" y="1034"/>
                  </a:cubicBezTo>
                  <a:cubicBezTo>
                    <a:pt x="890" y="1035"/>
                    <a:pt x="890" y="1035"/>
                    <a:pt x="890" y="1035"/>
                  </a:cubicBezTo>
                  <a:cubicBezTo>
                    <a:pt x="889" y="1035"/>
                    <a:pt x="889" y="1035"/>
                    <a:pt x="889" y="1035"/>
                  </a:cubicBezTo>
                  <a:cubicBezTo>
                    <a:pt x="888" y="1035"/>
                    <a:pt x="888" y="1035"/>
                    <a:pt x="888" y="1035"/>
                  </a:cubicBezTo>
                  <a:cubicBezTo>
                    <a:pt x="886" y="1036"/>
                    <a:pt x="886" y="1036"/>
                    <a:pt x="886" y="1036"/>
                  </a:cubicBezTo>
                  <a:cubicBezTo>
                    <a:pt x="887" y="1037"/>
                    <a:pt x="887" y="1037"/>
                    <a:pt x="887" y="1037"/>
                  </a:cubicBezTo>
                  <a:cubicBezTo>
                    <a:pt x="891" y="1037"/>
                    <a:pt x="890" y="1037"/>
                    <a:pt x="892" y="1037"/>
                  </a:cubicBezTo>
                  <a:cubicBezTo>
                    <a:pt x="893" y="1038"/>
                    <a:pt x="893" y="1038"/>
                    <a:pt x="893" y="1038"/>
                  </a:cubicBezTo>
                  <a:cubicBezTo>
                    <a:pt x="892" y="1039"/>
                    <a:pt x="892" y="1039"/>
                    <a:pt x="892" y="1039"/>
                  </a:cubicBezTo>
                  <a:cubicBezTo>
                    <a:pt x="890" y="1039"/>
                    <a:pt x="890" y="1039"/>
                    <a:pt x="890" y="1039"/>
                  </a:cubicBezTo>
                  <a:cubicBezTo>
                    <a:pt x="890" y="1041"/>
                    <a:pt x="890" y="1041"/>
                    <a:pt x="890" y="1041"/>
                  </a:cubicBezTo>
                  <a:cubicBezTo>
                    <a:pt x="892" y="1041"/>
                    <a:pt x="892" y="1041"/>
                    <a:pt x="892" y="1041"/>
                  </a:cubicBezTo>
                  <a:cubicBezTo>
                    <a:pt x="893" y="1041"/>
                    <a:pt x="893" y="1041"/>
                    <a:pt x="893" y="1041"/>
                  </a:cubicBezTo>
                  <a:cubicBezTo>
                    <a:pt x="894" y="1041"/>
                    <a:pt x="894" y="1041"/>
                    <a:pt x="894" y="1041"/>
                  </a:cubicBezTo>
                  <a:cubicBezTo>
                    <a:pt x="894" y="1042"/>
                    <a:pt x="894" y="1043"/>
                    <a:pt x="894" y="1044"/>
                  </a:cubicBezTo>
                  <a:cubicBezTo>
                    <a:pt x="893" y="1045"/>
                    <a:pt x="893" y="1045"/>
                    <a:pt x="893" y="1045"/>
                  </a:cubicBezTo>
                  <a:cubicBezTo>
                    <a:pt x="893" y="1045"/>
                    <a:pt x="893" y="1045"/>
                    <a:pt x="893" y="1045"/>
                  </a:cubicBezTo>
                  <a:cubicBezTo>
                    <a:pt x="894" y="1046"/>
                    <a:pt x="894" y="1046"/>
                    <a:pt x="896" y="1046"/>
                  </a:cubicBezTo>
                  <a:cubicBezTo>
                    <a:pt x="896" y="1047"/>
                    <a:pt x="896" y="1047"/>
                    <a:pt x="896" y="1047"/>
                  </a:cubicBezTo>
                  <a:cubicBezTo>
                    <a:pt x="896" y="1047"/>
                    <a:pt x="896" y="1047"/>
                    <a:pt x="896" y="1047"/>
                  </a:cubicBezTo>
                  <a:cubicBezTo>
                    <a:pt x="897" y="1048"/>
                    <a:pt x="897" y="1048"/>
                    <a:pt x="897" y="1048"/>
                  </a:cubicBezTo>
                  <a:cubicBezTo>
                    <a:pt x="898" y="1048"/>
                    <a:pt x="898" y="1048"/>
                    <a:pt x="898" y="1048"/>
                  </a:cubicBezTo>
                  <a:cubicBezTo>
                    <a:pt x="899" y="1047"/>
                    <a:pt x="899" y="1047"/>
                    <a:pt x="900" y="1046"/>
                  </a:cubicBezTo>
                  <a:cubicBezTo>
                    <a:pt x="901" y="1046"/>
                    <a:pt x="901" y="1046"/>
                    <a:pt x="901" y="1046"/>
                  </a:cubicBezTo>
                  <a:cubicBezTo>
                    <a:pt x="901" y="1047"/>
                    <a:pt x="901" y="1047"/>
                    <a:pt x="901" y="1047"/>
                  </a:cubicBezTo>
                  <a:cubicBezTo>
                    <a:pt x="902" y="1049"/>
                    <a:pt x="902" y="1049"/>
                    <a:pt x="902" y="1049"/>
                  </a:cubicBezTo>
                  <a:cubicBezTo>
                    <a:pt x="902" y="1049"/>
                    <a:pt x="902" y="1049"/>
                    <a:pt x="902" y="1049"/>
                  </a:cubicBezTo>
                  <a:cubicBezTo>
                    <a:pt x="903" y="1051"/>
                    <a:pt x="903" y="1051"/>
                    <a:pt x="903" y="1051"/>
                  </a:cubicBezTo>
                  <a:cubicBezTo>
                    <a:pt x="904" y="1049"/>
                    <a:pt x="904" y="1049"/>
                    <a:pt x="904" y="1049"/>
                  </a:cubicBezTo>
                  <a:cubicBezTo>
                    <a:pt x="904" y="1049"/>
                    <a:pt x="904" y="1049"/>
                    <a:pt x="904" y="1049"/>
                  </a:cubicBezTo>
                  <a:cubicBezTo>
                    <a:pt x="905" y="1049"/>
                    <a:pt x="905" y="1049"/>
                    <a:pt x="905" y="1049"/>
                  </a:cubicBezTo>
                  <a:cubicBezTo>
                    <a:pt x="905" y="1051"/>
                    <a:pt x="905" y="1051"/>
                    <a:pt x="904" y="1052"/>
                  </a:cubicBezTo>
                  <a:cubicBezTo>
                    <a:pt x="905" y="1053"/>
                    <a:pt x="905" y="1053"/>
                    <a:pt x="905" y="1053"/>
                  </a:cubicBezTo>
                  <a:cubicBezTo>
                    <a:pt x="906" y="1054"/>
                    <a:pt x="906" y="1054"/>
                    <a:pt x="906" y="1054"/>
                  </a:cubicBezTo>
                  <a:cubicBezTo>
                    <a:pt x="907" y="1055"/>
                    <a:pt x="907" y="1055"/>
                    <a:pt x="907" y="1055"/>
                  </a:cubicBezTo>
                  <a:cubicBezTo>
                    <a:pt x="906" y="1056"/>
                    <a:pt x="906" y="1056"/>
                    <a:pt x="906" y="1056"/>
                  </a:cubicBezTo>
                  <a:cubicBezTo>
                    <a:pt x="905" y="1058"/>
                    <a:pt x="905" y="1058"/>
                    <a:pt x="905" y="1058"/>
                  </a:cubicBezTo>
                  <a:cubicBezTo>
                    <a:pt x="905" y="1059"/>
                    <a:pt x="904" y="1060"/>
                    <a:pt x="904" y="1061"/>
                  </a:cubicBezTo>
                  <a:cubicBezTo>
                    <a:pt x="903" y="1063"/>
                    <a:pt x="903" y="1062"/>
                    <a:pt x="902" y="1064"/>
                  </a:cubicBezTo>
                  <a:cubicBezTo>
                    <a:pt x="903" y="1064"/>
                    <a:pt x="903" y="1064"/>
                    <a:pt x="903" y="1064"/>
                  </a:cubicBezTo>
                  <a:cubicBezTo>
                    <a:pt x="905" y="1061"/>
                    <a:pt x="905" y="1061"/>
                    <a:pt x="905" y="1061"/>
                  </a:cubicBezTo>
                  <a:cubicBezTo>
                    <a:pt x="907" y="1060"/>
                    <a:pt x="907" y="1060"/>
                    <a:pt x="907" y="1060"/>
                  </a:cubicBezTo>
                  <a:cubicBezTo>
                    <a:pt x="910" y="1060"/>
                    <a:pt x="910" y="1060"/>
                    <a:pt x="910" y="1060"/>
                  </a:cubicBezTo>
                  <a:cubicBezTo>
                    <a:pt x="911" y="1059"/>
                    <a:pt x="911" y="1059"/>
                    <a:pt x="911" y="1059"/>
                  </a:cubicBezTo>
                  <a:cubicBezTo>
                    <a:pt x="912" y="1059"/>
                    <a:pt x="912" y="1059"/>
                    <a:pt x="912" y="1059"/>
                  </a:cubicBezTo>
                  <a:cubicBezTo>
                    <a:pt x="912" y="1060"/>
                    <a:pt x="912" y="1060"/>
                    <a:pt x="912" y="1060"/>
                  </a:cubicBezTo>
                  <a:cubicBezTo>
                    <a:pt x="913" y="1061"/>
                    <a:pt x="913" y="1061"/>
                    <a:pt x="913" y="1061"/>
                  </a:cubicBezTo>
                  <a:cubicBezTo>
                    <a:pt x="913" y="1062"/>
                    <a:pt x="913" y="1062"/>
                    <a:pt x="913" y="1062"/>
                  </a:cubicBezTo>
                  <a:cubicBezTo>
                    <a:pt x="914" y="1061"/>
                    <a:pt x="914" y="1061"/>
                    <a:pt x="914" y="1061"/>
                  </a:cubicBezTo>
                  <a:cubicBezTo>
                    <a:pt x="915" y="1061"/>
                    <a:pt x="915" y="1061"/>
                    <a:pt x="915" y="1061"/>
                  </a:cubicBezTo>
                  <a:cubicBezTo>
                    <a:pt x="913" y="1065"/>
                    <a:pt x="913" y="1064"/>
                    <a:pt x="911" y="1068"/>
                  </a:cubicBezTo>
                  <a:cubicBezTo>
                    <a:pt x="911" y="1069"/>
                    <a:pt x="911" y="1069"/>
                    <a:pt x="911" y="1069"/>
                  </a:cubicBezTo>
                  <a:cubicBezTo>
                    <a:pt x="911" y="1069"/>
                    <a:pt x="914" y="1065"/>
                    <a:pt x="917" y="1061"/>
                  </a:cubicBezTo>
                  <a:cubicBezTo>
                    <a:pt x="919" y="1061"/>
                    <a:pt x="919" y="1061"/>
                    <a:pt x="919" y="1061"/>
                  </a:cubicBezTo>
                  <a:cubicBezTo>
                    <a:pt x="920" y="1062"/>
                    <a:pt x="920" y="1062"/>
                    <a:pt x="920" y="1062"/>
                  </a:cubicBezTo>
                  <a:cubicBezTo>
                    <a:pt x="921" y="1065"/>
                    <a:pt x="921" y="1065"/>
                    <a:pt x="923" y="1068"/>
                  </a:cubicBezTo>
                  <a:cubicBezTo>
                    <a:pt x="924" y="1069"/>
                    <a:pt x="925" y="1069"/>
                    <a:pt x="927" y="1069"/>
                  </a:cubicBezTo>
                  <a:cubicBezTo>
                    <a:pt x="929" y="1069"/>
                    <a:pt x="929" y="1069"/>
                    <a:pt x="929" y="1069"/>
                  </a:cubicBezTo>
                  <a:cubicBezTo>
                    <a:pt x="929" y="1068"/>
                    <a:pt x="929" y="1068"/>
                    <a:pt x="929" y="1068"/>
                  </a:cubicBezTo>
                  <a:cubicBezTo>
                    <a:pt x="931" y="1067"/>
                    <a:pt x="931" y="1067"/>
                    <a:pt x="931" y="1067"/>
                  </a:cubicBezTo>
                  <a:cubicBezTo>
                    <a:pt x="932" y="1067"/>
                    <a:pt x="932" y="1067"/>
                    <a:pt x="932" y="1067"/>
                  </a:cubicBezTo>
                  <a:cubicBezTo>
                    <a:pt x="932" y="1069"/>
                    <a:pt x="932" y="1069"/>
                    <a:pt x="932" y="1069"/>
                  </a:cubicBezTo>
                  <a:cubicBezTo>
                    <a:pt x="934" y="1071"/>
                    <a:pt x="933" y="1070"/>
                    <a:pt x="935" y="1071"/>
                  </a:cubicBezTo>
                  <a:cubicBezTo>
                    <a:pt x="936" y="1072"/>
                    <a:pt x="936" y="1072"/>
                    <a:pt x="936" y="1072"/>
                  </a:cubicBezTo>
                  <a:cubicBezTo>
                    <a:pt x="937" y="1072"/>
                    <a:pt x="937" y="1072"/>
                    <a:pt x="937" y="1072"/>
                  </a:cubicBezTo>
                  <a:cubicBezTo>
                    <a:pt x="938" y="1073"/>
                    <a:pt x="938" y="1073"/>
                    <a:pt x="938" y="1073"/>
                  </a:cubicBezTo>
                  <a:cubicBezTo>
                    <a:pt x="938" y="1073"/>
                    <a:pt x="938" y="1073"/>
                    <a:pt x="938" y="1073"/>
                  </a:cubicBezTo>
                  <a:cubicBezTo>
                    <a:pt x="937" y="1075"/>
                    <a:pt x="937" y="1074"/>
                    <a:pt x="936" y="1076"/>
                  </a:cubicBezTo>
                  <a:cubicBezTo>
                    <a:pt x="935" y="1077"/>
                    <a:pt x="935" y="1077"/>
                    <a:pt x="935" y="1077"/>
                  </a:cubicBezTo>
                  <a:cubicBezTo>
                    <a:pt x="932" y="1077"/>
                    <a:pt x="933" y="1077"/>
                    <a:pt x="930" y="1078"/>
                  </a:cubicBezTo>
                  <a:cubicBezTo>
                    <a:pt x="930" y="1078"/>
                    <a:pt x="930" y="1078"/>
                    <a:pt x="930" y="1078"/>
                  </a:cubicBezTo>
                  <a:cubicBezTo>
                    <a:pt x="929" y="1079"/>
                    <a:pt x="929" y="1079"/>
                    <a:pt x="929" y="1079"/>
                  </a:cubicBezTo>
                  <a:cubicBezTo>
                    <a:pt x="927" y="1079"/>
                    <a:pt x="927" y="1079"/>
                    <a:pt x="927" y="1080"/>
                  </a:cubicBezTo>
                  <a:cubicBezTo>
                    <a:pt x="925" y="1083"/>
                    <a:pt x="925" y="1082"/>
                    <a:pt x="924" y="1083"/>
                  </a:cubicBezTo>
                  <a:cubicBezTo>
                    <a:pt x="923" y="1083"/>
                    <a:pt x="923" y="1083"/>
                    <a:pt x="923" y="1083"/>
                  </a:cubicBezTo>
                  <a:cubicBezTo>
                    <a:pt x="922" y="1083"/>
                    <a:pt x="922" y="1083"/>
                    <a:pt x="922" y="1083"/>
                  </a:cubicBezTo>
                  <a:cubicBezTo>
                    <a:pt x="921" y="1084"/>
                    <a:pt x="921" y="1084"/>
                    <a:pt x="921" y="1084"/>
                  </a:cubicBezTo>
                  <a:cubicBezTo>
                    <a:pt x="920" y="1084"/>
                    <a:pt x="920" y="1084"/>
                    <a:pt x="920" y="1084"/>
                  </a:cubicBezTo>
                  <a:cubicBezTo>
                    <a:pt x="920" y="1085"/>
                    <a:pt x="920" y="1085"/>
                    <a:pt x="920" y="1085"/>
                  </a:cubicBezTo>
                  <a:cubicBezTo>
                    <a:pt x="920" y="1085"/>
                    <a:pt x="920" y="1085"/>
                    <a:pt x="920" y="1085"/>
                  </a:cubicBezTo>
                  <a:cubicBezTo>
                    <a:pt x="918" y="1086"/>
                    <a:pt x="919" y="1085"/>
                    <a:pt x="915" y="1087"/>
                  </a:cubicBezTo>
                  <a:cubicBezTo>
                    <a:pt x="913" y="1087"/>
                    <a:pt x="913" y="1087"/>
                    <a:pt x="912" y="1087"/>
                  </a:cubicBezTo>
                  <a:cubicBezTo>
                    <a:pt x="911" y="1087"/>
                    <a:pt x="911" y="1087"/>
                    <a:pt x="911" y="1087"/>
                  </a:cubicBezTo>
                  <a:cubicBezTo>
                    <a:pt x="910" y="1088"/>
                    <a:pt x="910" y="1088"/>
                    <a:pt x="909" y="1089"/>
                  </a:cubicBezTo>
                  <a:cubicBezTo>
                    <a:pt x="908" y="1089"/>
                    <a:pt x="908" y="1089"/>
                    <a:pt x="908" y="1089"/>
                  </a:cubicBezTo>
                  <a:cubicBezTo>
                    <a:pt x="908" y="1091"/>
                    <a:pt x="908" y="1090"/>
                    <a:pt x="908" y="1092"/>
                  </a:cubicBezTo>
                  <a:cubicBezTo>
                    <a:pt x="907" y="1092"/>
                    <a:pt x="907" y="1092"/>
                    <a:pt x="907" y="1092"/>
                  </a:cubicBezTo>
                  <a:cubicBezTo>
                    <a:pt x="906" y="1092"/>
                    <a:pt x="906" y="1092"/>
                    <a:pt x="906" y="1092"/>
                  </a:cubicBezTo>
                  <a:cubicBezTo>
                    <a:pt x="905" y="1091"/>
                    <a:pt x="905" y="1091"/>
                    <a:pt x="905" y="1091"/>
                  </a:cubicBezTo>
                  <a:cubicBezTo>
                    <a:pt x="905" y="1092"/>
                    <a:pt x="905" y="1092"/>
                    <a:pt x="905" y="1092"/>
                  </a:cubicBezTo>
                  <a:cubicBezTo>
                    <a:pt x="907" y="1093"/>
                    <a:pt x="907" y="1093"/>
                    <a:pt x="907" y="1093"/>
                  </a:cubicBezTo>
                  <a:cubicBezTo>
                    <a:pt x="908" y="1094"/>
                    <a:pt x="908" y="1094"/>
                    <a:pt x="908" y="1094"/>
                  </a:cubicBezTo>
                  <a:cubicBezTo>
                    <a:pt x="907" y="1095"/>
                    <a:pt x="908" y="1094"/>
                    <a:pt x="906" y="1096"/>
                  </a:cubicBezTo>
                  <a:cubicBezTo>
                    <a:pt x="906" y="1096"/>
                    <a:pt x="906" y="1096"/>
                    <a:pt x="906" y="1096"/>
                  </a:cubicBezTo>
                  <a:cubicBezTo>
                    <a:pt x="906" y="1097"/>
                    <a:pt x="906" y="1097"/>
                    <a:pt x="906" y="1097"/>
                  </a:cubicBezTo>
                  <a:cubicBezTo>
                    <a:pt x="906" y="1097"/>
                    <a:pt x="906" y="1097"/>
                    <a:pt x="906" y="1097"/>
                  </a:cubicBezTo>
                  <a:cubicBezTo>
                    <a:pt x="905" y="1098"/>
                    <a:pt x="905" y="1098"/>
                    <a:pt x="905" y="1098"/>
                  </a:cubicBezTo>
                  <a:cubicBezTo>
                    <a:pt x="905" y="1098"/>
                    <a:pt x="905" y="1098"/>
                    <a:pt x="905" y="1098"/>
                  </a:cubicBezTo>
                  <a:cubicBezTo>
                    <a:pt x="907" y="1097"/>
                    <a:pt x="907" y="1097"/>
                    <a:pt x="907" y="1097"/>
                  </a:cubicBezTo>
                  <a:cubicBezTo>
                    <a:pt x="910" y="1095"/>
                    <a:pt x="909" y="1096"/>
                    <a:pt x="910" y="1094"/>
                  </a:cubicBezTo>
                  <a:cubicBezTo>
                    <a:pt x="911" y="1094"/>
                    <a:pt x="911" y="1094"/>
                    <a:pt x="911" y="1094"/>
                  </a:cubicBezTo>
                  <a:cubicBezTo>
                    <a:pt x="920" y="1091"/>
                    <a:pt x="921" y="1083"/>
                    <a:pt x="932" y="1082"/>
                  </a:cubicBezTo>
                  <a:cubicBezTo>
                    <a:pt x="932" y="1082"/>
                    <a:pt x="932" y="1082"/>
                    <a:pt x="932" y="1082"/>
                  </a:cubicBezTo>
                  <a:cubicBezTo>
                    <a:pt x="930" y="1082"/>
                    <a:pt x="931" y="1082"/>
                    <a:pt x="929" y="1082"/>
                  </a:cubicBezTo>
                  <a:cubicBezTo>
                    <a:pt x="928" y="1082"/>
                    <a:pt x="928" y="1082"/>
                    <a:pt x="928" y="1082"/>
                  </a:cubicBezTo>
                  <a:cubicBezTo>
                    <a:pt x="927" y="1081"/>
                    <a:pt x="927" y="1081"/>
                    <a:pt x="927" y="1081"/>
                  </a:cubicBezTo>
                  <a:cubicBezTo>
                    <a:pt x="927" y="1081"/>
                    <a:pt x="927" y="1081"/>
                    <a:pt x="927" y="1081"/>
                  </a:cubicBezTo>
                  <a:cubicBezTo>
                    <a:pt x="928" y="1080"/>
                    <a:pt x="928" y="1080"/>
                    <a:pt x="928" y="1080"/>
                  </a:cubicBezTo>
                  <a:cubicBezTo>
                    <a:pt x="929" y="1080"/>
                    <a:pt x="929" y="1080"/>
                    <a:pt x="929" y="1080"/>
                  </a:cubicBezTo>
                  <a:cubicBezTo>
                    <a:pt x="937" y="1081"/>
                    <a:pt x="935" y="1080"/>
                    <a:pt x="938" y="1081"/>
                  </a:cubicBezTo>
                  <a:cubicBezTo>
                    <a:pt x="940" y="1085"/>
                    <a:pt x="941" y="1086"/>
                    <a:pt x="941" y="1088"/>
                  </a:cubicBezTo>
                  <a:cubicBezTo>
                    <a:pt x="941" y="1089"/>
                    <a:pt x="941" y="1089"/>
                    <a:pt x="941" y="1089"/>
                  </a:cubicBezTo>
                  <a:cubicBezTo>
                    <a:pt x="940" y="1090"/>
                    <a:pt x="939" y="1090"/>
                    <a:pt x="937" y="1091"/>
                  </a:cubicBezTo>
                  <a:cubicBezTo>
                    <a:pt x="937" y="1092"/>
                    <a:pt x="937" y="1092"/>
                    <a:pt x="937" y="1092"/>
                  </a:cubicBezTo>
                  <a:cubicBezTo>
                    <a:pt x="937" y="1092"/>
                    <a:pt x="937" y="1092"/>
                    <a:pt x="937" y="1092"/>
                  </a:cubicBezTo>
                  <a:cubicBezTo>
                    <a:pt x="938" y="1092"/>
                    <a:pt x="938" y="1092"/>
                    <a:pt x="938" y="1092"/>
                  </a:cubicBezTo>
                  <a:cubicBezTo>
                    <a:pt x="938" y="1093"/>
                    <a:pt x="938" y="1093"/>
                    <a:pt x="938" y="1093"/>
                  </a:cubicBezTo>
                  <a:cubicBezTo>
                    <a:pt x="939" y="1094"/>
                    <a:pt x="939" y="1094"/>
                    <a:pt x="939" y="1094"/>
                  </a:cubicBezTo>
                  <a:cubicBezTo>
                    <a:pt x="940" y="1093"/>
                    <a:pt x="940" y="1094"/>
                    <a:pt x="943" y="1090"/>
                  </a:cubicBezTo>
                  <a:cubicBezTo>
                    <a:pt x="944" y="1089"/>
                    <a:pt x="944" y="1089"/>
                    <a:pt x="944" y="1089"/>
                  </a:cubicBezTo>
                  <a:cubicBezTo>
                    <a:pt x="946" y="1089"/>
                    <a:pt x="947" y="1089"/>
                    <a:pt x="949" y="1089"/>
                  </a:cubicBezTo>
                  <a:cubicBezTo>
                    <a:pt x="949" y="1090"/>
                    <a:pt x="949" y="1090"/>
                    <a:pt x="949" y="1090"/>
                  </a:cubicBezTo>
                  <a:cubicBezTo>
                    <a:pt x="950" y="1091"/>
                    <a:pt x="950" y="1091"/>
                    <a:pt x="950" y="1091"/>
                  </a:cubicBezTo>
                  <a:cubicBezTo>
                    <a:pt x="951" y="1092"/>
                    <a:pt x="951" y="1092"/>
                    <a:pt x="951" y="1092"/>
                  </a:cubicBezTo>
                  <a:cubicBezTo>
                    <a:pt x="953" y="1092"/>
                    <a:pt x="953" y="1092"/>
                    <a:pt x="953" y="1092"/>
                  </a:cubicBezTo>
                  <a:cubicBezTo>
                    <a:pt x="955" y="1095"/>
                    <a:pt x="954" y="1095"/>
                    <a:pt x="955" y="1097"/>
                  </a:cubicBezTo>
                  <a:cubicBezTo>
                    <a:pt x="955" y="1097"/>
                    <a:pt x="955" y="1097"/>
                    <a:pt x="955" y="1097"/>
                  </a:cubicBezTo>
                  <a:cubicBezTo>
                    <a:pt x="956" y="1098"/>
                    <a:pt x="956" y="1098"/>
                    <a:pt x="956" y="1098"/>
                  </a:cubicBezTo>
                  <a:cubicBezTo>
                    <a:pt x="956" y="1099"/>
                    <a:pt x="956" y="1098"/>
                    <a:pt x="956" y="1099"/>
                  </a:cubicBezTo>
                  <a:cubicBezTo>
                    <a:pt x="956" y="1101"/>
                    <a:pt x="956" y="1101"/>
                    <a:pt x="956" y="1101"/>
                  </a:cubicBezTo>
                  <a:cubicBezTo>
                    <a:pt x="955" y="1103"/>
                    <a:pt x="955" y="1103"/>
                    <a:pt x="955" y="1103"/>
                  </a:cubicBezTo>
                  <a:cubicBezTo>
                    <a:pt x="956" y="1105"/>
                    <a:pt x="956" y="1105"/>
                    <a:pt x="956" y="1105"/>
                  </a:cubicBezTo>
                  <a:cubicBezTo>
                    <a:pt x="955" y="1106"/>
                    <a:pt x="956" y="1106"/>
                    <a:pt x="955" y="1108"/>
                  </a:cubicBezTo>
                  <a:cubicBezTo>
                    <a:pt x="956" y="1109"/>
                    <a:pt x="956" y="1109"/>
                    <a:pt x="956" y="1110"/>
                  </a:cubicBezTo>
                  <a:cubicBezTo>
                    <a:pt x="956" y="1110"/>
                    <a:pt x="956" y="1110"/>
                    <a:pt x="956" y="1110"/>
                  </a:cubicBezTo>
                  <a:cubicBezTo>
                    <a:pt x="953" y="1111"/>
                    <a:pt x="953" y="1111"/>
                    <a:pt x="951" y="1111"/>
                  </a:cubicBezTo>
                  <a:cubicBezTo>
                    <a:pt x="950" y="1111"/>
                    <a:pt x="950" y="1111"/>
                    <a:pt x="950" y="1111"/>
                  </a:cubicBezTo>
                  <a:cubicBezTo>
                    <a:pt x="954" y="1112"/>
                    <a:pt x="951" y="1111"/>
                    <a:pt x="956" y="1112"/>
                  </a:cubicBezTo>
                  <a:cubicBezTo>
                    <a:pt x="957" y="1113"/>
                    <a:pt x="957" y="1113"/>
                    <a:pt x="957" y="1113"/>
                  </a:cubicBezTo>
                  <a:cubicBezTo>
                    <a:pt x="957" y="1114"/>
                    <a:pt x="957" y="1114"/>
                    <a:pt x="957" y="1114"/>
                  </a:cubicBezTo>
                  <a:cubicBezTo>
                    <a:pt x="957" y="1114"/>
                    <a:pt x="957" y="1114"/>
                    <a:pt x="957" y="1114"/>
                  </a:cubicBezTo>
                  <a:cubicBezTo>
                    <a:pt x="956" y="1115"/>
                    <a:pt x="956" y="1115"/>
                    <a:pt x="956" y="1115"/>
                  </a:cubicBezTo>
                  <a:cubicBezTo>
                    <a:pt x="955" y="1115"/>
                    <a:pt x="955" y="1115"/>
                    <a:pt x="955" y="1115"/>
                  </a:cubicBezTo>
                  <a:cubicBezTo>
                    <a:pt x="954" y="1114"/>
                    <a:pt x="954" y="1114"/>
                    <a:pt x="954" y="1114"/>
                  </a:cubicBezTo>
                  <a:cubicBezTo>
                    <a:pt x="954" y="1115"/>
                    <a:pt x="954" y="1115"/>
                    <a:pt x="954" y="1115"/>
                  </a:cubicBezTo>
                  <a:cubicBezTo>
                    <a:pt x="958" y="1117"/>
                    <a:pt x="953" y="1114"/>
                    <a:pt x="957" y="1117"/>
                  </a:cubicBezTo>
                  <a:cubicBezTo>
                    <a:pt x="958" y="1118"/>
                    <a:pt x="958" y="1118"/>
                    <a:pt x="958" y="1118"/>
                  </a:cubicBezTo>
                  <a:cubicBezTo>
                    <a:pt x="957" y="1119"/>
                    <a:pt x="957" y="1119"/>
                    <a:pt x="957" y="1119"/>
                  </a:cubicBezTo>
                  <a:cubicBezTo>
                    <a:pt x="950" y="1127"/>
                    <a:pt x="954" y="1122"/>
                    <a:pt x="943" y="1131"/>
                  </a:cubicBezTo>
                  <a:cubicBezTo>
                    <a:pt x="942" y="1131"/>
                    <a:pt x="942" y="1131"/>
                    <a:pt x="942" y="1131"/>
                  </a:cubicBezTo>
                  <a:cubicBezTo>
                    <a:pt x="942" y="1132"/>
                    <a:pt x="942" y="1132"/>
                    <a:pt x="942" y="1132"/>
                  </a:cubicBezTo>
                  <a:cubicBezTo>
                    <a:pt x="939" y="1131"/>
                    <a:pt x="939" y="1131"/>
                    <a:pt x="939" y="1131"/>
                  </a:cubicBezTo>
                  <a:cubicBezTo>
                    <a:pt x="934" y="1131"/>
                    <a:pt x="934" y="1132"/>
                    <a:pt x="931" y="1134"/>
                  </a:cubicBezTo>
                  <a:cubicBezTo>
                    <a:pt x="929" y="1134"/>
                    <a:pt x="928" y="1134"/>
                    <a:pt x="926" y="1134"/>
                  </a:cubicBezTo>
                  <a:cubicBezTo>
                    <a:pt x="926" y="1134"/>
                    <a:pt x="926" y="1134"/>
                    <a:pt x="926" y="1134"/>
                  </a:cubicBezTo>
                  <a:cubicBezTo>
                    <a:pt x="925" y="1135"/>
                    <a:pt x="925" y="1135"/>
                    <a:pt x="925" y="1135"/>
                  </a:cubicBezTo>
                  <a:cubicBezTo>
                    <a:pt x="925" y="1135"/>
                    <a:pt x="925" y="1135"/>
                    <a:pt x="925" y="1135"/>
                  </a:cubicBezTo>
                  <a:cubicBezTo>
                    <a:pt x="924" y="1136"/>
                    <a:pt x="924" y="1136"/>
                    <a:pt x="924" y="1136"/>
                  </a:cubicBezTo>
                  <a:cubicBezTo>
                    <a:pt x="922" y="1139"/>
                    <a:pt x="920" y="1141"/>
                    <a:pt x="918" y="1143"/>
                  </a:cubicBezTo>
                  <a:cubicBezTo>
                    <a:pt x="915" y="1146"/>
                    <a:pt x="917" y="1145"/>
                    <a:pt x="913" y="1148"/>
                  </a:cubicBezTo>
                  <a:cubicBezTo>
                    <a:pt x="911" y="1150"/>
                    <a:pt x="911" y="1150"/>
                    <a:pt x="911" y="1150"/>
                  </a:cubicBezTo>
                  <a:cubicBezTo>
                    <a:pt x="910" y="1152"/>
                    <a:pt x="910" y="1152"/>
                    <a:pt x="910" y="1152"/>
                  </a:cubicBezTo>
                  <a:cubicBezTo>
                    <a:pt x="908" y="1153"/>
                    <a:pt x="908" y="1153"/>
                    <a:pt x="908" y="1153"/>
                  </a:cubicBezTo>
                  <a:cubicBezTo>
                    <a:pt x="903" y="1153"/>
                    <a:pt x="904" y="1153"/>
                    <a:pt x="902" y="1153"/>
                  </a:cubicBezTo>
                  <a:cubicBezTo>
                    <a:pt x="900" y="1153"/>
                    <a:pt x="900" y="1153"/>
                    <a:pt x="900" y="1153"/>
                  </a:cubicBezTo>
                  <a:cubicBezTo>
                    <a:pt x="898" y="1153"/>
                    <a:pt x="898" y="1153"/>
                    <a:pt x="898" y="1153"/>
                  </a:cubicBezTo>
                  <a:cubicBezTo>
                    <a:pt x="895" y="1154"/>
                    <a:pt x="896" y="1154"/>
                    <a:pt x="895" y="1154"/>
                  </a:cubicBezTo>
                  <a:cubicBezTo>
                    <a:pt x="890" y="1155"/>
                    <a:pt x="890" y="1155"/>
                    <a:pt x="890" y="1155"/>
                  </a:cubicBezTo>
                  <a:cubicBezTo>
                    <a:pt x="888" y="1154"/>
                    <a:pt x="888" y="1154"/>
                    <a:pt x="888" y="1154"/>
                  </a:cubicBezTo>
                  <a:cubicBezTo>
                    <a:pt x="887" y="1153"/>
                    <a:pt x="887" y="1153"/>
                    <a:pt x="887" y="1153"/>
                  </a:cubicBezTo>
                  <a:cubicBezTo>
                    <a:pt x="887" y="1153"/>
                    <a:pt x="882" y="1152"/>
                    <a:pt x="874" y="1152"/>
                  </a:cubicBezTo>
                  <a:cubicBezTo>
                    <a:pt x="873" y="1153"/>
                    <a:pt x="873" y="1153"/>
                    <a:pt x="873" y="1153"/>
                  </a:cubicBezTo>
                  <a:cubicBezTo>
                    <a:pt x="869" y="1153"/>
                    <a:pt x="869" y="1153"/>
                    <a:pt x="869" y="1153"/>
                  </a:cubicBezTo>
                  <a:cubicBezTo>
                    <a:pt x="867" y="1152"/>
                    <a:pt x="867" y="1152"/>
                    <a:pt x="867" y="1152"/>
                  </a:cubicBezTo>
                  <a:cubicBezTo>
                    <a:pt x="864" y="1151"/>
                    <a:pt x="864" y="1152"/>
                    <a:pt x="862" y="1152"/>
                  </a:cubicBezTo>
                  <a:cubicBezTo>
                    <a:pt x="858" y="1152"/>
                    <a:pt x="858" y="1152"/>
                    <a:pt x="858" y="1152"/>
                  </a:cubicBezTo>
                  <a:cubicBezTo>
                    <a:pt x="853" y="1152"/>
                    <a:pt x="855" y="1152"/>
                    <a:pt x="851" y="1152"/>
                  </a:cubicBezTo>
                  <a:cubicBezTo>
                    <a:pt x="850" y="1151"/>
                    <a:pt x="850" y="1151"/>
                    <a:pt x="850" y="1151"/>
                  </a:cubicBezTo>
                  <a:cubicBezTo>
                    <a:pt x="844" y="1153"/>
                    <a:pt x="844" y="1153"/>
                    <a:pt x="844" y="1153"/>
                  </a:cubicBezTo>
                  <a:cubicBezTo>
                    <a:pt x="842" y="1152"/>
                    <a:pt x="842" y="1152"/>
                    <a:pt x="842" y="1152"/>
                  </a:cubicBezTo>
                  <a:cubicBezTo>
                    <a:pt x="840" y="1154"/>
                    <a:pt x="840" y="1154"/>
                    <a:pt x="840" y="1154"/>
                  </a:cubicBezTo>
                  <a:cubicBezTo>
                    <a:pt x="839" y="1153"/>
                    <a:pt x="839" y="1153"/>
                    <a:pt x="839" y="1153"/>
                  </a:cubicBezTo>
                  <a:cubicBezTo>
                    <a:pt x="837" y="1153"/>
                    <a:pt x="837" y="1153"/>
                    <a:pt x="837" y="1153"/>
                  </a:cubicBezTo>
                  <a:cubicBezTo>
                    <a:pt x="837" y="1153"/>
                    <a:pt x="837" y="1153"/>
                    <a:pt x="837" y="1153"/>
                  </a:cubicBezTo>
                  <a:cubicBezTo>
                    <a:pt x="836" y="1153"/>
                    <a:pt x="836" y="1153"/>
                    <a:pt x="836" y="1153"/>
                  </a:cubicBezTo>
                  <a:cubicBezTo>
                    <a:pt x="835" y="1154"/>
                    <a:pt x="835" y="1154"/>
                    <a:pt x="835" y="1154"/>
                  </a:cubicBezTo>
                  <a:cubicBezTo>
                    <a:pt x="835" y="1154"/>
                    <a:pt x="835" y="1154"/>
                    <a:pt x="835" y="1154"/>
                  </a:cubicBezTo>
                  <a:cubicBezTo>
                    <a:pt x="833" y="1156"/>
                    <a:pt x="833" y="1156"/>
                    <a:pt x="833" y="1156"/>
                  </a:cubicBezTo>
                  <a:cubicBezTo>
                    <a:pt x="831" y="1157"/>
                    <a:pt x="831" y="1157"/>
                    <a:pt x="831" y="1157"/>
                  </a:cubicBezTo>
                  <a:cubicBezTo>
                    <a:pt x="828" y="1164"/>
                    <a:pt x="828" y="1164"/>
                    <a:pt x="828" y="1164"/>
                  </a:cubicBezTo>
                  <a:cubicBezTo>
                    <a:pt x="828" y="1167"/>
                    <a:pt x="828" y="1167"/>
                    <a:pt x="828" y="1167"/>
                  </a:cubicBezTo>
                  <a:cubicBezTo>
                    <a:pt x="826" y="1168"/>
                    <a:pt x="826" y="1168"/>
                    <a:pt x="826" y="1168"/>
                  </a:cubicBezTo>
                  <a:cubicBezTo>
                    <a:pt x="817" y="1170"/>
                    <a:pt x="821" y="1169"/>
                    <a:pt x="816" y="1171"/>
                  </a:cubicBezTo>
                  <a:cubicBezTo>
                    <a:pt x="817" y="1172"/>
                    <a:pt x="817" y="1172"/>
                    <a:pt x="817" y="1172"/>
                  </a:cubicBezTo>
                  <a:cubicBezTo>
                    <a:pt x="816" y="1172"/>
                    <a:pt x="816" y="1172"/>
                    <a:pt x="816" y="1172"/>
                  </a:cubicBezTo>
                  <a:cubicBezTo>
                    <a:pt x="815" y="1173"/>
                    <a:pt x="815" y="1173"/>
                    <a:pt x="815" y="1173"/>
                  </a:cubicBezTo>
                  <a:cubicBezTo>
                    <a:pt x="813" y="1173"/>
                    <a:pt x="813" y="1173"/>
                    <a:pt x="812" y="1174"/>
                  </a:cubicBezTo>
                  <a:cubicBezTo>
                    <a:pt x="812" y="1175"/>
                    <a:pt x="812" y="1175"/>
                    <a:pt x="812" y="1175"/>
                  </a:cubicBezTo>
                  <a:cubicBezTo>
                    <a:pt x="809" y="1177"/>
                    <a:pt x="809" y="1177"/>
                    <a:pt x="809" y="1177"/>
                  </a:cubicBezTo>
                  <a:cubicBezTo>
                    <a:pt x="805" y="1183"/>
                    <a:pt x="804" y="1185"/>
                    <a:pt x="802" y="1187"/>
                  </a:cubicBezTo>
                  <a:cubicBezTo>
                    <a:pt x="800" y="1188"/>
                    <a:pt x="800" y="1188"/>
                    <a:pt x="800" y="1188"/>
                  </a:cubicBezTo>
                  <a:cubicBezTo>
                    <a:pt x="799" y="1188"/>
                    <a:pt x="799" y="1188"/>
                    <a:pt x="799" y="1188"/>
                  </a:cubicBezTo>
                  <a:cubicBezTo>
                    <a:pt x="798" y="1188"/>
                    <a:pt x="798" y="1188"/>
                    <a:pt x="798" y="1188"/>
                  </a:cubicBezTo>
                  <a:cubicBezTo>
                    <a:pt x="797" y="1187"/>
                    <a:pt x="797" y="1187"/>
                    <a:pt x="797" y="1187"/>
                  </a:cubicBezTo>
                  <a:cubicBezTo>
                    <a:pt x="796" y="1187"/>
                    <a:pt x="796" y="1187"/>
                    <a:pt x="796" y="1187"/>
                  </a:cubicBezTo>
                  <a:cubicBezTo>
                    <a:pt x="792" y="1185"/>
                    <a:pt x="794" y="1185"/>
                    <a:pt x="785" y="1184"/>
                  </a:cubicBezTo>
                  <a:cubicBezTo>
                    <a:pt x="786" y="1184"/>
                    <a:pt x="786" y="1184"/>
                    <a:pt x="786" y="1184"/>
                  </a:cubicBezTo>
                  <a:cubicBezTo>
                    <a:pt x="787" y="1185"/>
                    <a:pt x="787" y="1185"/>
                    <a:pt x="787" y="1185"/>
                  </a:cubicBezTo>
                  <a:cubicBezTo>
                    <a:pt x="790" y="1185"/>
                    <a:pt x="789" y="1185"/>
                    <a:pt x="791" y="1185"/>
                  </a:cubicBezTo>
                  <a:cubicBezTo>
                    <a:pt x="795" y="1187"/>
                    <a:pt x="798" y="1188"/>
                    <a:pt x="798" y="1188"/>
                  </a:cubicBezTo>
                  <a:cubicBezTo>
                    <a:pt x="799" y="1190"/>
                    <a:pt x="799" y="1190"/>
                    <a:pt x="799" y="1190"/>
                  </a:cubicBezTo>
                  <a:cubicBezTo>
                    <a:pt x="798" y="1194"/>
                    <a:pt x="798" y="1196"/>
                    <a:pt x="792" y="1201"/>
                  </a:cubicBezTo>
                  <a:cubicBezTo>
                    <a:pt x="789" y="1205"/>
                    <a:pt x="789" y="1205"/>
                    <a:pt x="789" y="1205"/>
                  </a:cubicBezTo>
                  <a:cubicBezTo>
                    <a:pt x="783" y="1210"/>
                    <a:pt x="784" y="1209"/>
                    <a:pt x="783" y="1211"/>
                  </a:cubicBezTo>
                  <a:cubicBezTo>
                    <a:pt x="780" y="1212"/>
                    <a:pt x="779" y="1213"/>
                    <a:pt x="777" y="1213"/>
                  </a:cubicBezTo>
                  <a:cubicBezTo>
                    <a:pt x="776" y="1213"/>
                    <a:pt x="776" y="1213"/>
                    <a:pt x="776" y="1213"/>
                  </a:cubicBezTo>
                  <a:cubicBezTo>
                    <a:pt x="774" y="1214"/>
                    <a:pt x="774" y="1214"/>
                    <a:pt x="774" y="1214"/>
                  </a:cubicBezTo>
                  <a:cubicBezTo>
                    <a:pt x="772" y="1215"/>
                    <a:pt x="772" y="1215"/>
                    <a:pt x="772" y="1215"/>
                  </a:cubicBezTo>
                  <a:cubicBezTo>
                    <a:pt x="771" y="1216"/>
                    <a:pt x="771" y="1216"/>
                    <a:pt x="771" y="1216"/>
                  </a:cubicBezTo>
                  <a:cubicBezTo>
                    <a:pt x="767" y="1219"/>
                    <a:pt x="767" y="1219"/>
                    <a:pt x="767" y="1219"/>
                  </a:cubicBezTo>
                  <a:cubicBezTo>
                    <a:pt x="765" y="1220"/>
                    <a:pt x="765" y="1220"/>
                    <a:pt x="765" y="1220"/>
                  </a:cubicBezTo>
                  <a:cubicBezTo>
                    <a:pt x="763" y="1221"/>
                    <a:pt x="763" y="1221"/>
                    <a:pt x="763" y="1221"/>
                  </a:cubicBezTo>
                  <a:cubicBezTo>
                    <a:pt x="763" y="1222"/>
                    <a:pt x="763" y="1222"/>
                    <a:pt x="763" y="1222"/>
                  </a:cubicBezTo>
                  <a:cubicBezTo>
                    <a:pt x="761" y="1223"/>
                    <a:pt x="761" y="1223"/>
                    <a:pt x="761" y="1223"/>
                  </a:cubicBezTo>
                  <a:cubicBezTo>
                    <a:pt x="760" y="1226"/>
                    <a:pt x="760" y="1225"/>
                    <a:pt x="758" y="1228"/>
                  </a:cubicBezTo>
                  <a:cubicBezTo>
                    <a:pt x="755" y="1229"/>
                    <a:pt x="755" y="1229"/>
                    <a:pt x="755" y="1229"/>
                  </a:cubicBezTo>
                  <a:cubicBezTo>
                    <a:pt x="754" y="1230"/>
                    <a:pt x="754" y="1229"/>
                    <a:pt x="753" y="1231"/>
                  </a:cubicBezTo>
                  <a:cubicBezTo>
                    <a:pt x="751" y="1232"/>
                    <a:pt x="751" y="1232"/>
                    <a:pt x="751" y="1232"/>
                  </a:cubicBezTo>
                  <a:cubicBezTo>
                    <a:pt x="748" y="1232"/>
                    <a:pt x="748" y="1232"/>
                    <a:pt x="748" y="1232"/>
                  </a:cubicBezTo>
                  <a:cubicBezTo>
                    <a:pt x="749" y="1232"/>
                    <a:pt x="749" y="1232"/>
                    <a:pt x="749" y="1232"/>
                  </a:cubicBezTo>
                  <a:cubicBezTo>
                    <a:pt x="752" y="1233"/>
                    <a:pt x="752" y="1233"/>
                    <a:pt x="752" y="1233"/>
                  </a:cubicBezTo>
                  <a:cubicBezTo>
                    <a:pt x="752" y="1234"/>
                    <a:pt x="752" y="1234"/>
                    <a:pt x="752" y="1234"/>
                  </a:cubicBezTo>
                  <a:cubicBezTo>
                    <a:pt x="751" y="1235"/>
                    <a:pt x="751" y="1235"/>
                    <a:pt x="751" y="1235"/>
                  </a:cubicBezTo>
                  <a:cubicBezTo>
                    <a:pt x="747" y="1237"/>
                    <a:pt x="749" y="1236"/>
                    <a:pt x="744" y="1240"/>
                  </a:cubicBezTo>
                  <a:close/>
                  <a:moveTo>
                    <a:pt x="457" y="675"/>
                  </a:moveTo>
                  <a:cubicBezTo>
                    <a:pt x="456" y="675"/>
                    <a:pt x="456" y="675"/>
                    <a:pt x="456" y="675"/>
                  </a:cubicBezTo>
                  <a:cubicBezTo>
                    <a:pt x="455" y="675"/>
                    <a:pt x="454" y="674"/>
                    <a:pt x="453" y="673"/>
                  </a:cubicBezTo>
                  <a:cubicBezTo>
                    <a:pt x="453" y="673"/>
                    <a:pt x="453" y="673"/>
                    <a:pt x="453" y="673"/>
                  </a:cubicBezTo>
                  <a:cubicBezTo>
                    <a:pt x="452" y="672"/>
                    <a:pt x="453" y="672"/>
                    <a:pt x="452" y="670"/>
                  </a:cubicBezTo>
                  <a:cubicBezTo>
                    <a:pt x="453" y="669"/>
                    <a:pt x="453" y="669"/>
                    <a:pt x="453" y="669"/>
                  </a:cubicBezTo>
                  <a:cubicBezTo>
                    <a:pt x="454" y="669"/>
                    <a:pt x="454" y="669"/>
                    <a:pt x="454" y="669"/>
                  </a:cubicBezTo>
                  <a:cubicBezTo>
                    <a:pt x="455" y="670"/>
                    <a:pt x="455" y="670"/>
                    <a:pt x="455" y="670"/>
                  </a:cubicBezTo>
                  <a:cubicBezTo>
                    <a:pt x="457" y="672"/>
                    <a:pt x="457" y="672"/>
                    <a:pt x="457" y="672"/>
                  </a:cubicBezTo>
                  <a:cubicBezTo>
                    <a:pt x="456" y="672"/>
                    <a:pt x="456" y="672"/>
                    <a:pt x="456" y="672"/>
                  </a:cubicBezTo>
                  <a:cubicBezTo>
                    <a:pt x="456" y="675"/>
                    <a:pt x="457" y="674"/>
                    <a:pt x="457" y="675"/>
                  </a:cubicBezTo>
                  <a:close/>
                  <a:moveTo>
                    <a:pt x="607" y="688"/>
                  </a:moveTo>
                  <a:cubicBezTo>
                    <a:pt x="608" y="688"/>
                    <a:pt x="608" y="688"/>
                    <a:pt x="608" y="688"/>
                  </a:cubicBezTo>
                  <a:cubicBezTo>
                    <a:pt x="609" y="688"/>
                    <a:pt x="609" y="688"/>
                    <a:pt x="609" y="688"/>
                  </a:cubicBezTo>
                  <a:cubicBezTo>
                    <a:pt x="610" y="688"/>
                    <a:pt x="610" y="688"/>
                    <a:pt x="610" y="688"/>
                  </a:cubicBezTo>
                  <a:cubicBezTo>
                    <a:pt x="611" y="690"/>
                    <a:pt x="611" y="690"/>
                    <a:pt x="611" y="691"/>
                  </a:cubicBezTo>
                  <a:cubicBezTo>
                    <a:pt x="611" y="692"/>
                    <a:pt x="611" y="692"/>
                    <a:pt x="611" y="692"/>
                  </a:cubicBezTo>
                  <a:cubicBezTo>
                    <a:pt x="609" y="692"/>
                    <a:pt x="609" y="692"/>
                    <a:pt x="609" y="692"/>
                  </a:cubicBezTo>
                  <a:cubicBezTo>
                    <a:pt x="608" y="692"/>
                    <a:pt x="608" y="692"/>
                    <a:pt x="608" y="692"/>
                  </a:cubicBezTo>
                  <a:cubicBezTo>
                    <a:pt x="606" y="691"/>
                    <a:pt x="606" y="691"/>
                    <a:pt x="606" y="691"/>
                  </a:cubicBezTo>
                  <a:cubicBezTo>
                    <a:pt x="605" y="692"/>
                    <a:pt x="605" y="692"/>
                    <a:pt x="605" y="692"/>
                  </a:cubicBezTo>
                  <a:cubicBezTo>
                    <a:pt x="604" y="691"/>
                    <a:pt x="604" y="691"/>
                    <a:pt x="604" y="691"/>
                  </a:cubicBezTo>
                  <a:cubicBezTo>
                    <a:pt x="603" y="690"/>
                    <a:pt x="603" y="690"/>
                    <a:pt x="603" y="690"/>
                  </a:cubicBezTo>
                  <a:cubicBezTo>
                    <a:pt x="602" y="689"/>
                    <a:pt x="602" y="689"/>
                    <a:pt x="602" y="689"/>
                  </a:cubicBezTo>
                  <a:cubicBezTo>
                    <a:pt x="602" y="688"/>
                    <a:pt x="602" y="688"/>
                    <a:pt x="602" y="688"/>
                  </a:cubicBezTo>
                  <a:cubicBezTo>
                    <a:pt x="604" y="687"/>
                    <a:pt x="604" y="687"/>
                    <a:pt x="604" y="687"/>
                  </a:cubicBezTo>
                  <a:cubicBezTo>
                    <a:pt x="605" y="687"/>
                    <a:pt x="605" y="687"/>
                    <a:pt x="605" y="687"/>
                  </a:cubicBezTo>
                  <a:cubicBezTo>
                    <a:pt x="607" y="688"/>
                    <a:pt x="607" y="688"/>
                    <a:pt x="607" y="688"/>
                  </a:cubicBezTo>
                  <a:close/>
                  <a:moveTo>
                    <a:pt x="489" y="703"/>
                  </a:moveTo>
                  <a:cubicBezTo>
                    <a:pt x="489" y="704"/>
                    <a:pt x="489" y="704"/>
                    <a:pt x="489" y="704"/>
                  </a:cubicBezTo>
                  <a:cubicBezTo>
                    <a:pt x="490" y="703"/>
                    <a:pt x="490" y="703"/>
                    <a:pt x="490" y="703"/>
                  </a:cubicBezTo>
                  <a:cubicBezTo>
                    <a:pt x="490" y="702"/>
                    <a:pt x="490" y="702"/>
                    <a:pt x="490" y="702"/>
                  </a:cubicBezTo>
                  <a:cubicBezTo>
                    <a:pt x="491" y="702"/>
                    <a:pt x="491" y="702"/>
                    <a:pt x="491" y="702"/>
                  </a:cubicBezTo>
                  <a:cubicBezTo>
                    <a:pt x="491" y="702"/>
                    <a:pt x="491" y="702"/>
                    <a:pt x="491" y="702"/>
                  </a:cubicBezTo>
                  <a:cubicBezTo>
                    <a:pt x="494" y="706"/>
                    <a:pt x="493" y="705"/>
                    <a:pt x="495" y="708"/>
                  </a:cubicBezTo>
                  <a:cubicBezTo>
                    <a:pt x="498" y="709"/>
                    <a:pt x="496" y="708"/>
                    <a:pt x="502" y="713"/>
                  </a:cubicBezTo>
                  <a:cubicBezTo>
                    <a:pt x="505" y="721"/>
                    <a:pt x="504" y="723"/>
                    <a:pt x="510" y="729"/>
                  </a:cubicBezTo>
                  <a:cubicBezTo>
                    <a:pt x="511" y="728"/>
                    <a:pt x="511" y="728"/>
                    <a:pt x="512" y="727"/>
                  </a:cubicBezTo>
                  <a:cubicBezTo>
                    <a:pt x="513" y="728"/>
                    <a:pt x="513" y="728"/>
                    <a:pt x="513" y="728"/>
                  </a:cubicBezTo>
                  <a:cubicBezTo>
                    <a:pt x="513" y="729"/>
                    <a:pt x="513" y="729"/>
                    <a:pt x="513" y="729"/>
                  </a:cubicBezTo>
                  <a:cubicBezTo>
                    <a:pt x="513" y="730"/>
                    <a:pt x="513" y="730"/>
                    <a:pt x="513" y="730"/>
                  </a:cubicBezTo>
                  <a:cubicBezTo>
                    <a:pt x="512" y="731"/>
                    <a:pt x="512" y="730"/>
                    <a:pt x="511" y="732"/>
                  </a:cubicBezTo>
                  <a:cubicBezTo>
                    <a:pt x="509" y="732"/>
                    <a:pt x="509" y="732"/>
                    <a:pt x="509" y="732"/>
                  </a:cubicBezTo>
                  <a:cubicBezTo>
                    <a:pt x="508" y="732"/>
                    <a:pt x="508" y="732"/>
                    <a:pt x="508" y="732"/>
                  </a:cubicBezTo>
                  <a:cubicBezTo>
                    <a:pt x="507" y="734"/>
                    <a:pt x="507" y="733"/>
                    <a:pt x="506" y="735"/>
                  </a:cubicBezTo>
                  <a:cubicBezTo>
                    <a:pt x="505" y="736"/>
                    <a:pt x="505" y="736"/>
                    <a:pt x="505" y="736"/>
                  </a:cubicBezTo>
                  <a:cubicBezTo>
                    <a:pt x="501" y="740"/>
                    <a:pt x="502" y="739"/>
                    <a:pt x="500" y="740"/>
                  </a:cubicBezTo>
                  <a:cubicBezTo>
                    <a:pt x="498" y="740"/>
                    <a:pt x="498" y="740"/>
                    <a:pt x="498" y="740"/>
                  </a:cubicBezTo>
                  <a:cubicBezTo>
                    <a:pt x="494" y="738"/>
                    <a:pt x="494" y="738"/>
                    <a:pt x="494" y="738"/>
                  </a:cubicBezTo>
                  <a:cubicBezTo>
                    <a:pt x="491" y="738"/>
                    <a:pt x="491" y="738"/>
                    <a:pt x="491" y="738"/>
                  </a:cubicBezTo>
                  <a:cubicBezTo>
                    <a:pt x="488" y="738"/>
                    <a:pt x="488" y="738"/>
                    <a:pt x="488" y="738"/>
                  </a:cubicBezTo>
                  <a:cubicBezTo>
                    <a:pt x="485" y="734"/>
                    <a:pt x="485" y="735"/>
                    <a:pt x="480" y="732"/>
                  </a:cubicBezTo>
                  <a:cubicBezTo>
                    <a:pt x="480" y="731"/>
                    <a:pt x="480" y="731"/>
                    <a:pt x="480" y="731"/>
                  </a:cubicBezTo>
                  <a:cubicBezTo>
                    <a:pt x="479" y="730"/>
                    <a:pt x="480" y="731"/>
                    <a:pt x="479" y="729"/>
                  </a:cubicBezTo>
                  <a:cubicBezTo>
                    <a:pt x="479" y="729"/>
                    <a:pt x="479" y="729"/>
                    <a:pt x="479" y="729"/>
                  </a:cubicBezTo>
                  <a:cubicBezTo>
                    <a:pt x="478" y="729"/>
                    <a:pt x="478" y="729"/>
                    <a:pt x="478" y="729"/>
                  </a:cubicBezTo>
                  <a:cubicBezTo>
                    <a:pt x="478" y="729"/>
                    <a:pt x="478" y="729"/>
                    <a:pt x="478" y="729"/>
                  </a:cubicBezTo>
                  <a:cubicBezTo>
                    <a:pt x="476" y="730"/>
                    <a:pt x="476" y="730"/>
                    <a:pt x="476" y="730"/>
                  </a:cubicBezTo>
                  <a:cubicBezTo>
                    <a:pt x="475" y="730"/>
                    <a:pt x="475" y="730"/>
                    <a:pt x="475" y="730"/>
                  </a:cubicBezTo>
                  <a:cubicBezTo>
                    <a:pt x="474" y="729"/>
                    <a:pt x="474" y="729"/>
                    <a:pt x="474" y="729"/>
                  </a:cubicBezTo>
                  <a:cubicBezTo>
                    <a:pt x="473" y="729"/>
                    <a:pt x="473" y="729"/>
                    <a:pt x="473" y="729"/>
                  </a:cubicBezTo>
                  <a:cubicBezTo>
                    <a:pt x="473" y="728"/>
                    <a:pt x="473" y="728"/>
                    <a:pt x="473" y="728"/>
                  </a:cubicBezTo>
                  <a:cubicBezTo>
                    <a:pt x="473" y="727"/>
                    <a:pt x="473" y="727"/>
                    <a:pt x="473" y="726"/>
                  </a:cubicBezTo>
                  <a:cubicBezTo>
                    <a:pt x="472" y="726"/>
                    <a:pt x="472" y="726"/>
                    <a:pt x="472" y="726"/>
                  </a:cubicBezTo>
                  <a:cubicBezTo>
                    <a:pt x="472" y="726"/>
                    <a:pt x="472" y="726"/>
                    <a:pt x="472" y="726"/>
                  </a:cubicBezTo>
                  <a:cubicBezTo>
                    <a:pt x="471" y="726"/>
                    <a:pt x="471" y="726"/>
                    <a:pt x="471" y="726"/>
                  </a:cubicBezTo>
                  <a:cubicBezTo>
                    <a:pt x="470" y="727"/>
                    <a:pt x="470" y="727"/>
                    <a:pt x="470" y="727"/>
                  </a:cubicBezTo>
                  <a:cubicBezTo>
                    <a:pt x="470" y="728"/>
                    <a:pt x="470" y="728"/>
                    <a:pt x="470" y="728"/>
                  </a:cubicBezTo>
                  <a:cubicBezTo>
                    <a:pt x="470" y="728"/>
                    <a:pt x="470" y="728"/>
                    <a:pt x="470" y="728"/>
                  </a:cubicBezTo>
                  <a:cubicBezTo>
                    <a:pt x="468" y="728"/>
                    <a:pt x="468" y="728"/>
                    <a:pt x="468" y="728"/>
                  </a:cubicBezTo>
                  <a:cubicBezTo>
                    <a:pt x="468" y="728"/>
                    <a:pt x="468" y="728"/>
                    <a:pt x="466" y="726"/>
                  </a:cubicBezTo>
                  <a:cubicBezTo>
                    <a:pt x="466" y="725"/>
                    <a:pt x="466" y="725"/>
                    <a:pt x="465" y="723"/>
                  </a:cubicBezTo>
                  <a:cubicBezTo>
                    <a:pt x="465" y="721"/>
                    <a:pt x="465" y="721"/>
                    <a:pt x="466" y="720"/>
                  </a:cubicBezTo>
                  <a:cubicBezTo>
                    <a:pt x="471" y="719"/>
                    <a:pt x="470" y="719"/>
                    <a:pt x="472" y="718"/>
                  </a:cubicBezTo>
                  <a:cubicBezTo>
                    <a:pt x="474" y="717"/>
                    <a:pt x="475" y="716"/>
                    <a:pt x="477" y="713"/>
                  </a:cubicBezTo>
                  <a:cubicBezTo>
                    <a:pt x="477" y="713"/>
                    <a:pt x="477" y="713"/>
                    <a:pt x="477" y="713"/>
                  </a:cubicBezTo>
                  <a:cubicBezTo>
                    <a:pt x="477" y="710"/>
                    <a:pt x="477" y="712"/>
                    <a:pt x="476" y="709"/>
                  </a:cubicBezTo>
                  <a:cubicBezTo>
                    <a:pt x="476" y="709"/>
                    <a:pt x="476" y="709"/>
                    <a:pt x="476" y="709"/>
                  </a:cubicBezTo>
                  <a:cubicBezTo>
                    <a:pt x="477" y="709"/>
                    <a:pt x="477" y="709"/>
                    <a:pt x="477" y="709"/>
                  </a:cubicBezTo>
                  <a:cubicBezTo>
                    <a:pt x="477" y="708"/>
                    <a:pt x="477" y="708"/>
                    <a:pt x="476" y="706"/>
                  </a:cubicBezTo>
                  <a:cubicBezTo>
                    <a:pt x="476" y="706"/>
                    <a:pt x="476" y="706"/>
                    <a:pt x="476" y="706"/>
                  </a:cubicBezTo>
                  <a:cubicBezTo>
                    <a:pt x="477" y="705"/>
                    <a:pt x="477" y="705"/>
                    <a:pt x="477" y="705"/>
                  </a:cubicBezTo>
                  <a:cubicBezTo>
                    <a:pt x="478" y="706"/>
                    <a:pt x="478" y="706"/>
                    <a:pt x="478" y="706"/>
                  </a:cubicBezTo>
                  <a:cubicBezTo>
                    <a:pt x="480" y="708"/>
                    <a:pt x="480" y="708"/>
                    <a:pt x="480" y="708"/>
                  </a:cubicBezTo>
                  <a:cubicBezTo>
                    <a:pt x="481" y="709"/>
                    <a:pt x="481" y="709"/>
                    <a:pt x="481" y="709"/>
                  </a:cubicBezTo>
                  <a:cubicBezTo>
                    <a:pt x="482" y="709"/>
                    <a:pt x="482" y="709"/>
                    <a:pt x="482" y="709"/>
                  </a:cubicBezTo>
                  <a:cubicBezTo>
                    <a:pt x="481" y="707"/>
                    <a:pt x="481" y="707"/>
                    <a:pt x="481" y="707"/>
                  </a:cubicBezTo>
                  <a:cubicBezTo>
                    <a:pt x="479" y="704"/>
                    <a:pt x="478" y="702"/>
                    <a:pt x="480" y="699"/>
                  </a:cubicBezTo>
                  <a:cubicBezTo>
                    <a:pt x="480" y="698"/>
                    <a:pt x="481" y="698"/>
                    <a:pt x="482" y="697"/>
                  </a:cubicBezTo>
                  <a:cubicBezTo>
                    <a:pt x="484" y="696"/>
                    <a:pt x="484" y="696"/>
                    <a:pt x="484" y="696"/>
                  </a:cubicBezTo>
                  <a:cubicBezTo>
                    <a:pt x="485" y="696"/>
                    <a:pt x="485" y="696"/>
                    <a:pt x="485" y="696"/>
                  </a:cubicBezTo>
                  <a:cubicBezTo>
                    <a:pt x="486" y="697"/>
                    <a:pt x="486" y="697"/>
                    <a:pt x="486" y="697"/>
                  </a:cubicBezTo>
                  <a:cubicBezTo>
                    <a:pt x="487" y="698"/>
                    <a:pt x="487" y="698"/>
                    <a:pt x="489" y="700"/>
                  </a:cubicBezTo>
                  <a:cubicBezTo>
                    <a:pt x="489" y="701"/>
                    <a:pt x="489" y="701"/>
                    <a:pt x="489" y="701"/>
                  </a:cubicBezTo>
                  <a:cubicBezTo>
                    <a:pt x="489" y="701"/>
                    <a:pt x="489" y="701"/>
                    <a:pt x="489" y="701"/>
                  </a:cubicBezTo>
                  <a:cubicBezTo>
                    <a:pt x="489" y="702"/>
                    <a:pt x="489" y="702"/>
                    <a:pt x="489" y="702"/>
                  </a:cubicBezTo>
                  <a:cubicBezTo>
                    <a:pt x="488" y="702"/>
                    <a:pt x="488" y="702"/>
                    <a:pt x="488" y="702"/>
                  </a:cubicBezTo>
                  <a:cubicBezTo>
                    <a:pt x="489" y="703"/>
                    <a:pt x="489" y="703"/>
                    <a:pt x="489" y="703"/>
                  </a:cubicBezTo>
                  <a:close/>
                  <a:moveTo>
                    <a:pt x="691" y="699"/>
                  </a:moveTo>
                  <a:cubicBezTo>
                    <a:pt x="691" y="700"/>
                    <a:pt x="691" y="700"/>
                    <a:pt x="692" y="701"/>
                  </a:cubicBezTo>
                  <a:cubicBezTo>
                    <a:pt x="691" y="702"/>
                    <a:pt x="691" y="702"/>
                    <a:pt x="691" y="702"/>
                  </a:cubicBezTo>
                  <a:cubicBezTo>
                    <a:pt x="690" y="704"/>
                    <a:pt x="690" y="704"/>
                    <a:pt x="690" y="704"/>
                  </a:cubicBezTo>
                  <a:cubicBezTo>
                    <a:pt x="686" y="704"/>
                    <a:pt x="686" y="704"/>
                    <a:pt x="686" y="704"/>
                  </a:cubicBezTo>
                  <a:cubicBezTo>
                    <a:pt x="684" y="704"/>
                    <a:pt x="684" y="704"/>
                    <a:pt x="684" y="704"/>
                  </a:cubicBezTo>
                  <a:cubicBezTo>
                    <a:pt x="685" y="705"/>
                    <a:pt x="685" y="706"/>
                    <a:pt x="685" y="707"/>
                  </a:cubicBezTo>
                  <a:cubicBezTo>
                    <a:pt x="685" y="708"/>
                    <a:pt x="685" y="708"/>
                    <a:pt x="685" y="708"/>
                  </a:cubicBezTo>
                  <a:cubicBezTo>
                    <a:pt x="684" y="707"/>
                    <a:pt x="684" y="707"/>
                    <a:pt x="684" y="707"/>
                  </a:cubicBezTo>
                  <a:cubicBezTo>
                    <a:pt x="683" y="707"/>
                    <a:pt x="683" y="707"/>
                    <a:pt x="683" y="707"/>
                  </a:cubicBezTo>
                  <a:cubicBezTo>
                    <a:pt x="682" y="706"/>
                    <a:pt x="682" y="706"/>
                    <a:pt x="682" y="706"/>
                  </a:cubicBezTo>
                  <a:cubicBezTo>
                    <a:pt x="682" y="705"/>
                    <a:pt x="682" y="705"/>
                    <a:pt x="682" y="705"/>
                  </a:cubicBezTo>
                  <a:cubicBezTo>
                    <a:pt x="681" y="705"/>
                    <a:pt x="681" y="705"/>
                    <a:pt x="681" y="705"/>
                  </a:cubicBezTo>
                  <a:cubicBezTo>
                    <a:pt x="681" y="705"/>
                    <a:pt x="681" y="705"/>
                    <a:pt x="681" y="705"/>
                  </a:cubicBezTo>
                  <a:cubicBezTo>
                    <a:pt x="681" y="705"/>
                    <a:pt x="681" y="705"/>
                    <a:pt x="681" y="705"/>
                  </a:cubicBezTo>
                  <a:cubicBezTo>
                    <a:pt x="680" y="704"/>
                    <a:pt x="680" y="704"/>
                    <a:pt x="680" y="704"/>
                  </a:cubicBezTo>
                  <a:cubicBezTo>
                    <a:pt x="679" y="703"/>
                    <a:pt x="679" y="703"/>
                    <a:pt x="679" y="703"/>
                  </a:cubicBezTo>
                  <a:cubicBezTo>
                    <a:pt x="676" y="702"/>
                    <a:pt x="676" y="702"/>
                    <a:pt x="676" y="702"/>
                  </a:cubicBezTo>
                  <a:cubicBezTo>
                    <a:pt x="676" y="702"/>
                    <a:pt x="676" y="702"/>
                    <a:pt x="676" y="702"/>
                  </a:cubicBezTo>
                  <a:cubicBezTo>
                    <a:pt x="676" y="701"/>
                    <a:pt x="676" y="701"/>
                    <a:pt x="676" y="700"/>
                  </a:cubicBezTo>
                  <a:cubicBezTo>
                    <a:pt x="677" y="700"/>
                    <a:pt x="677" y="700"/>
                    <a:pt x="677" y="700"/>
                  </a:cubicBezTo>
                  <a:cubicBezTo>
                    <a:pt x="679" y="700"/>
                    <a:pt x="679" y="700"/>
                    <a:pt x="679" y="700"/>
                  </a:cubicBezTo>
                  <a:cubicBezTo>
                    <a:pt x="679" y="700"/>
                    <a:pt x="679" y="700"/>
                    <a:pt x="679" y="700"/>
                  </a:cubicBezTo>
                  <a:cubicBezTo>
                    <a:pt x="680" y="699"/>
                    <a:pt x="680" y="699"/>
                    <a:pt x="680" y="698"/>
                  </a:cubicBezTo>
                  <a:cubicBezTo>
                    <a:pt x="681" y="698"/>
                    <a:pt x="681" y="698"/>
                    <a:pt x="681" y="698"/>
                  </a:cubicBezTo>
                  <a:cubicBezTo>
                    <a:pt x="682" y="698"/>
                    <a:pt x="682" y="698"/>
                    <a:pt x="682" y="698"/>
                  </a:cubicBezTo>
                  <a:cubicBezTo>
                    <a:pt x="683" y="699"/>
                    <a:pt x="683" y="699"/>
                    <a:pt x="683" y="699"/>
                  </a:cubicBezTo>
                  <a:cubicBezTo>
                    <a:pt x="683" y="700"/>
                    <a:pt x="683" y="700"/>
                    <a:pt x="683" y="700"/>
                  </a:cubicBezTo>
                  <a:cubicBezTo>
                    <a:pt x="684" y="700"/>
                    <a:pt x="684" y="700"/>
                    <a:pt x="684" y="700"/>
                  </a:cubicBezTo>
                  <a:cubicBezTo>
                    <a:pt x="685" y="700"/>
                    <a:pt x="685" y="700"/>
                    <a:pt x="685" y="700"/>
                  </a:cubicBezTo>
                  <a:cubicBezTo>
                    <a:pt x="686" y="700"/>
                    <a:pt x="686" y="700"/>
                    <a:pt x="688" y="698"/>
                  </a:cubicBezTo>
                  <a:cubicBezTo>
                    <a:pt x="689" y="698"/>
                    <a:pt x="689" y="698"/>
                    <a:pt x="689" y="698"/>
                  </a:cubicBezTo>
                  <a:cubicBezTo>
                    <a:pt x="691" y="699"/>
                    <a:pt x="691" y="699"/>
                    <a:pt x="691" y="699"/>
                  </a:cubicBezTo>
                  <a:close/>
                  <a:moveTo>
                    <a:pt x="707" y="701"/>
                  </a:moveTo>
                  <a:cubicBezTo>
                    <a:pt x="707" y="703"/>
                    <a:pt x="707" y="703"/>
                    <a:pt x="707" y="703"/>
                  </a:cubicBezTo>
                  <a:cubicBezTo>
                    <a:pt x="707" y="704"/>
                    <a:pt x="707" y="704"/>
                    <a:pt x="707" y="704"/>
                  </a:cubicBezTo>
                  <a:cubicBezTo>
                    <a:pt x="703" y="707"/>
                    <a:pt x="704" y="706"/>
                    <a:pt x="702" y="708"/>
                  </a:cubicBezTo>
                  <a:cubicBezTo>
                    <a:pt x="701" y="708"/>
                    <a:pt x="701" y="708"/>
                    <a:pt x="701" y="708"/>
                  </a:cubicBezTo>
                  <a:cubicBezTo>
                    <a:pt x="700" y="708"/>
                    <a:pt x="700" y="708"/>
                    <a:pt x="700" y="708"/>
                  </a:cubicBezTo>
                  <a:cubicBezTo>
                    <a:pt x="698" y="709"/>
                    <a:pt x="698" y="709"/>
                    <a:pt x="698" y="709"/>
                  </a:cubicBezTo>
                  <a:cubicBezTo>
                    <a:pt x="697" y="708"/>
                    <a:pt x="697" y="708"/>
                    <a:pt x="697" y="708"/>
                  </a:cubicBezTo>
                  <a:cubicBezTo>
                    <a:pt x="698" y="707"/>
                    <a:pt x="699" y="705"/>
                    <a:pt x="700" y="703"/>
                  </a:cubicBezTo>
                  <a:cubicBezTo>
                    <a:pt x="702" y="703"/>
                    <a:pt x="702" y="703"/>
                    <a:pt x="702" y="703"/>
                  </a:cubicBezTo>
                  <a:cubicBezTo>
                    <a:pt x="703" y="702"/>
                    <a:pt x="703" y="702"/>
                    <a:pt x="703" y="702"/>
                  </a:cubicBezTo>
                  <a:cubicBezTo>
                    <a:pt x="704" y="703"/>
                    <a:pt x="704" y="703"/>
                    <a:pt x="704" y="703"/>
                  </a:cubicBezTo>
                  <a:cubicBezTo>
                    <a:pt x="704" y="702"/>
                    <a:pt x="704" y="702"/>
                    <a:pt x="704" y="702"/>
                  </a:cubicBezTo>
                  <a:cubicBezTo>
                    <a:pt x="704" y="701"/>
                    <a:pt x="704" y="701"/>
                    <a:pt x="704" y="701"/>
                  </a:cubicBezTo>
                  <a:cubicBezTo>
                    <a:pt x="705" y="700"/>
                    <a:pt x="705" y="700"/>
                    <a:pt x="705" y="700"/>
                  </a:cubicBezTo>
                  <a:cubicBezTo>
                    <a:pt x="705" y="700"/>
                    <a:pt x="705" y="700"/>
                    <a:pt x="705" y="700"/>
                  </a:cubicBezTo>
                  <a:cubicBezTo>
                    <a:pt x="707" y="701"/>
                    <a:pt x="707" y="701"/>
                    <a:pt x="707" y="701"/>
                  </a:cubicBezTo>
                  <a:close/>
                  <a:moveTo>
                    <a:pt x="820" y="707"/>
                  </a:moveTo>
                  <a:cubicBezTo>
                    <a:pt x="820" y="707"/>
                    <a:pt x="820" y="707"/>
                    <a:pt x="820" y="707"/>
                  </a:cubicBezTo>
                  <a:cubicBezTo>
                    <a:pt x="817" y="705"/>
                    <a:pt x="817" y="705"/>
                    <a:pt x="817" y="705"/>
                  </a:cubicBezTo>
                  <a:cubicBezTo>
                    <a:pt x="817" y="704"/>
                    <a:pt x="817" y="704"/>
                    <a:pt x="817" y="704"/>
                  </a:cubicBezTo>
                  <a:cubicBezTo>
                    <a:pt x="818" y="703"/>
                    <a:pt x="818" y="703"/>
                    <a:pt x="819" y="702"/>
                  </a:cubicBezTo>
                  <a:cubicBezTo>
                    <a:pt x="820" y="702"/>
                    <a:pt x="820" y="702"/>
                    <a:pt x="820" y="702"/>
                  </a:cubicBezTo>
                  <a:cubicBezTo>
                    <a:pt x="821" y="702"/>
                    <a:pt x="821" y="702"/>
                    <a:pt x="821" y="702"/>
                  </a:cubicBezTo>
                  <a:cubicBezTo>
                    <a:pt x="822" y="704"/>
                    <a:pt x="822" y="704"/>
                    <a:pt x="822" y="704"/>
                  </a:cubicBezTo>
                  <a:cubicBezTo>
                    <a:pt x="821" y="705"/>
                    <a:pt x="821" y="705"/>
                    <a:pt x="820" y="707"/>
                  </a:cubicBezTo>
                  <a:close/>
                  <a:moveTo>
                    <a:pt x="21" y="707"/>
                  </a:moveTo>
                  <a:cubicBezTo>
                    <a:pt x="19" y="705"/>
                    <a:pt x="19" y="705"/>
                    <a:pt x="19" y="705"/>
                  </a:cubicBezTo>
                  <a:cubicBezTo>
                    <a:pt x="19" y="705"/>
                    <a:pt x="19" y="705"/>
                    <a:pt x="19" y="705"/>
                  </a:cubicBezTo>
                  <a:cubicBezTo>
                    <a:pt x="21" y="703"/>
                    <a:pt x="21" y="703"/>
                    <a:pt x="21" y="703"/>
                  </a:cubicBezTo>
                  <a:cubicBezTo>
                    <a:pt x="21" y="703"/>
                    <a:pt x="21" y="703"/>
                    <a:pt x="21" y="703"/>
                  </a:cubicBezTo>
                  <a:cubicBezTo>
                    <a:pt x="23" y="704"/>
                    <a:pt x="23" y="704"/>
                    <a:pt x="23" y="704"/>
                  </a:cubicBezTo>
                  <a:cubicBezTo>
                    <a:pt x="24" y="705"/>
                    <a:pt x="24" y="705"/>
                    <a:pt x="24" y="705"/>
                  </a:cubicBezTo>
                  <a:cubicBezTo>
                    <a:pt x="22" y="705"/>
                    <a:pt x="22" y="705"/>
                    <a:pt x="22" y="705"/>
                  </a:cubicBezTo>
                  <a:cubicBezTo>
                    <a:pt x="22" y="705"/>
                    <a:pt x="21" y="707"/>
                    <a:pt x="21" y="707"/>
                  </a:cubicBezTo>
                  <a:close/>
                  <a:moveTo>
                    <a:pt x="512" y="708"/>
                  </a:moveTo>
                  <a:cubicBezTo>
                    <a:pt x="512" y="710"/>
                    <a:pt x="512" y="710"/>
                    <a:pt x="511" y="712"/>
                  </a:cubicBezTo>
                  <a:cubicBezTo>
                    <a:pt x="511" y="713"/>
                    <a:pt x="511" y="713"/>
                    <a:pt x="511" y="713"/>
                  </a:cubicBezTo>
                  <a:cubicBezTo>
                    <a:pt x="510" y="713"/>
                    <a:pt x="510" y="713"/>
                    <a:pt x="510" y="713"/>
                  </a:cubicBezTo>
                  <a:cubicBezTo>
                    <a:pt x="508" y="713"/>
                    <a:pt x="508" y="713"/>
                    <a:pt x="508" y="713"/>
                  </a:cubicBezTo>
                  <a:cubicBezTo>
                    <a:pt x="508" y="713"/>
                    <a:pt x="508" y="713"/>
                    <a:pt x="508" y="713"/>
                  </a:cubicBezTo>
                  <a:cubicBezTo>
                    <a:pt x="508" y="711"/>
                    <a:pt x="508" y="711"/>
                    <a:pt x="508" y="711"/>
                  </a:cubicBezTo>
                  <a:cubicBezTo>
                    <a:pt x="509" y="711"/>
                    <a:pt x="509" y="711"/>
                    <a:pt x="509" y="711"/>
                  </a:cubicBezTo>
                  <a:cubicBezTo>
                    <a:pt x="509" y="710"/>
                    <a:pt x="509" y="709"/>
                    <a:pt x="508" y="707"/>
                  </a:cubicBezTo>
                  <a:cubicBezTo>
                    <a:pt x="508" y="706"/>
                    <a:pt x="508" y="706"/>
                    <a:pt x="508" y="706"/>
                  </a:cubicBezTo>
                  <a:cubicBezTo>
                    <a:pt x="507" y="706"/>
                    <a:pt x="507" y="706"/>
                    <a:pt x="507" y="706"/>
                  </a:cubicBezTo>
                  <a:cubicBezTo>
                    <a:pt x="507" y="707"/>
                    <a:pt x="507" y="707"/>
                    <a:pt x="507" y="707"/>
                  </a:cubicBezTo>
                  <a:cubicBezTo>
                    <a:pt x="507" y="708"/>
                    <a:pt x="507" y="710"/>
                    <a:pt x="506" y="713"/>
                  </a:cubicBezTo>
                  <a:cubicBezTo>
                    <a:pt x="505" y="712"/>
                    <a:pt x="505" y="712"/>
                    <a:pt x="505" y="712"/>
                  </a:cubicBezTo>
                  <a:cubicBezTo>
                    <a:pt x="505" y="711"/>
                    <a:pt x="505" y="711"/>
                    <a:pt x="505" y="711"/>
                  </a:cubicBezTo>
                  <a:cubicBezTo>
                    <a:pt x="505" y="710"/>
                    <a:pt x="505" y="710"/>
                    <a:pt x="505" y="709"/>
                  </a:cubicBezTo>
                  <a:cubicBezTo>
                    <a:pt x="505" y="706"/>
                    <a:pt x="506" y="706"/>
                    <a:pt x="506" y="704"/>
                  </a:cubicBezTo>
                  <a:cubicBezTo>
                    <a:pt x="507" y="704"/>
                    <a:pt x="507" y="704"/>
                    <a:pt x="507" y="704"/>
                  </a:cubicBezTo>
                  <a:cubicBezTo>
                    <a:pt x="508" y="704"/>
                    <a:pt x="508" y="704"/>
                    <a:pt x="508" y="704"/>
                  </a:cubicBezTo>
                  <a:cubicBezTo>
                    <a:pt x="510" y="705"/>
                    <a:pt x="510" y="705"/>
                    <a:pt x="512" y="708"/>
                  </a:cubicBezTo>
                  <a:close/>
                  <a:moveTo>
                    <a:pt x="447" y="711"/>
                  </a:moveTo>
                  <a:cubicBezTo>
                    <a:pt x="446" y="711"/>
                    <a:pt x="446" y="711"/>
                    <a:pt x="446" y="711"/>
                  </a:cubicBezTo>
                  <a:cubicBezTo>
                    <a:pt x="446" y="711"/>
                    <a:pt x="446" y="711"/>
                    <a:pt x="446" y="711"/>
                  </a:cubicBezTo>
                  <a:cubicBezTo>
                    <a:pt x="446" y="710"/>
                    <a:pt x="446" y="710"/>
                    <a:pt x="446" y="710"/>
                  </a:cubicBezTo>
                  <a:cubicBezTo>
                    <a:pt x="446" y="710"/>
                    <a:pt x="446" y="710"/>
                    <a:pt x="446" y="710"/>
                  </a:cubicBezTo>
                  <a:cubicBezTo>
                    <a:pt x="446" y="709"/>
                    <a:pt x="446" y="709"/>
                    <a:pt x="446" y="709"/>
                  </a:cubicBezTo>
                  <a:cubicBezTo>
                    <a:pt x="446" y="709"/>
                    <a:pt x="446" y="709"/>
                    <a:pt x="446" y="709"/>
                  </a:cubicBezTo>
                  <a:cubicBezTo>
                    <a:pt x="446" y="708"/>
                    <a:pt x="446" y="708"/>
                    <a:pt x="446" y="708"/>
                  </a:cubicBezTo>
                  <a:cubicBezTo>
                    <a:pt x="445" y="707"/>
                    <a:pt x="445" y="707"/>
                    <a:pt x="445" y="707"/>
                  </a:cubicBezTo>
                  <a:cubicBezTo>
                    <a:pt x="445" y="707"/>
                    <a:pt x="445" y="707"/>
                    <a:pt x="445" y="707"/>
                  </a:cubicBezTo>
                  <a:cubicBezTo>
                    <a:pt x="445" y="706"/>
                    <a:pt x="445" y="706"/>
                    <a:pt x="445" y="706"/>
                  </a:cubicBezTo>
                  <a:cubicBezTo>
                    <a:pt x="445" y="705"/>
                    <a:pt x="445" y="705"/>
                    <a:pt x="445" y="705"/>
                  </a:cubicBezTo>
                  <a:cubicBezTo>
                    <a:pt x="446" y="706"/>
                    <a:pt x="446" y="706"/>
                    <a:pt x="446" y="706"/>
                  </a:cubicBezTo>
                  <a:cubicBezTo>
                    <a:pt x="448" y="707"/>
                    <a:pt x="448" y="707"/>
                    <a:pt x="448" y="707"/>
                  </a:cubicBezTo>
                  <a:cubicBezTo>
                    <a:pt x="449" y="708"/>
                    <a:pt x="448" y="708"/>
                    <a:pt x="449" y="709"/>
                  </a:cubicBezTo>
                  <a:cubicBezTo>
                    <a:pt x="448" y="709"/>
                    <a:pt x="448" y="709"/>
                    <a:pt x="448" y="709"/>
                  </a:cubicBezTo>
                  <a:cubicBezTo>
                    <a:pt x="448" y="710"/>
                    <a:pt x="448" y="710"/>
                    <a:pt x="448" y="710"/>
                  </a:cubicBezTo>
                  <a:cubicBezTo>
                    <a:pt x="447" y="711"/>
                    <a:pt x="447" y="711"/>
                    <a:pt x="447" y="711"/>
                  </a:cubicBezTo>
                  <a:close/>
                  <a:moveTo>
                    <a:pt x="718" y="719"/>
                  </a:moveTo>
                  <a:cubicBezTo>
                    <a:pt x="717" y="720"/>
                    <a:pt x="717" y="720"/>
                    <a:pt x="717" y="720"/>
                  </a:cubicBezTo>
                  <a:cubicBezTo>
                    <a:pt x="716" y="719"/>
                    <a:pt x="716" y="719"/>
                    <a:pt x="716" y="719"/>
                  </a:cubicBezTo>
                  <a:cubicBezTo>
                    <a:pt x="715" y="719"/>
                    <a:pt x="715" y="719"/>
                    <a:pt x="715" y="719"/>
                  </a:cubicBezTo>
                  <a:cubicBezTo>
                    <a:pt x="714" y="717"/>
                    <a:pt x="714" y="717"/>
                    <a:pt x="714" y="715"/>
                  </a:cubicBezTo>
                  <a:cubicBezTo>
                    <a:pt x="714" y="712"/>
                    <a:pt x="714" y="713"/>
                    <a:pt x="714" y="711"/>
                  </a:cubicBezTo>
                  <a:cubicBezTo>
                    <a:pt x="715" y="711"/>
                    <a:pt x="715" y="711"/>
                    <a:pt x="715" y="711"/>
                  </a:cubicBezTo>
                  <a:cubicBezTo>
                    <a:pt x="716" y="710"/>
                    <a:pt x="716" y="710"/>
                    <a:pt x="716" y="710"/>
                  </a:cubicBezTo>
                  <a:cubicBezTo>
                    <a:pt x="717" y="710"/>
                    <a:pt x="717" y="710"/>
                    <a:pt x="717" y="710"/>
                  </a:cubicBezTo>
                  <a:cubicBezTo>
                    <a:pt x="718" y="711"/>
                    <a:pt x="718" y="711"/>
                    <a:pt x="718" y="711"/>
                  </a:cubicBezTo>
                  <a:cubicBezTo>
                    <a:pt x="721" y="711"/>
                    <a:pt x="721" y="711"/>
                    <a:pt x="721" y="711"/>
                  </a:cubicBezTo>
                  <a:cubicBezTo>
                    <a:pt x="722" y="712"/>
                    <a:pt x="722" y="712"/>
                    <a:pt x="722" y="712"/>
                  </a:cubicBezTo>
                  <a:cubicBezTo>
                    <a:pt x="722" y="712"/>
                    <a:pt x="722" y="712"/>
                    <a:pt x="722" y="712"/>
                  </a:cubicBezTo>
                  <a:cubicBezTo>
                    <a:pt x="722" y="713"/>
                    <a:pt x="722" y="713"/>
                    <a:pt x="722" y="713"/>
                  </a:cubicBezTo>
                  <a:cubicBezTo>
                    <a:pt x="722" y="713"/>
                    <a:pt x="722" y="713"/>
                    <a:pt x="722" y="713"/>
                  </a:cubicBezTo>
                  <a:cubicBezTo>
                    <a:pt x="720" y="716"/>
                    <a:pt x="720" y="716"/>
                    <a:pt x="719" y="718"/>
                  </a:cubicBezTo>
                  <a:cubicBezTo>
                    <a:pt x="718" y="719"/>
                    <a:pt x="718" y="719"/>
                    <a:pt x="718" y="719"/>
                  </a:cubicBezTo>
                  <a:close/>
                  <a:moveTo>
                    <a:pt x="570" y="710"/>
                  </a:moveTo>
                  <a:cubicBezTo>
                    <a:pt x="570" y="712"/>
                    <a:pt x="570" y="712"/>
                    <a:pt x="570" y="712"/>
                  </a:cubicBezTo>
                  <a:cubicBezTo>
                    <a:pt x="570" y="713"/>
                    <a:pt x="569" y="715"/>
                    <a:pt x="569" y="716"/>
                  </a:cubicBezTo>
                  <a:cubicBezTo>
                    <a:pt x="569" y="716"/>
                    <a:pt x="569" y="716"/>
                    <a:pt x="569" y="716"/>
                  </a:cubicBezTo>
                  <a:cubicBezTo>
                    <a:pt x="568" y="715"/>
                    <a:pt x="568" y="715"/>
                    <a:pt x="568" y="715"/>
                  </a:cubicBezTo>
                  <a:cubicBezTo>
                    <a:pt x="567" y="713"/>
                    <a:pt x="567" y="713"/>
                    <a:pt x="567" y="713"/>
                  </a:cubicBezTo>
                  <a:cubicBezTo>
                    <a:pt x="567" y="712"/>
                    <a:pt x="567" y="712"/>
                    <a:pt x="567" y="712"/>
                  </a:cubicBezTo>
                  <a:cubicBezTo>
                    <a:pt x="567" y="711"/>
                    <a:pt x="567" y="711"/>
                    <a:pt x="569" y="710"/>
                  </a:cubicBezTo>
                  <a:cubicBezTo>
                    <a:pt x="569" y="710"/>
                    <a:pt x="569" y="710"/>
                    <a:pt x="569" y="710"/>
                  </a:cubicBezTo>
                  <a:cubicBezTo>
                    <a:pt x="570" y="710"/>
                    <a:pt x="570" y="710"/>
                    <a:pt x="570" y="710"/>
                  </a:cubicBezTo>
                  <a:cubicBezTo>
                    <a:pt x="570" y="710"/>
                    <a:pt x="570" y="710"/>
                    <a:pt x="570" y="710"/>
                  </a:cubicBezTo>
                  <a:close/>
                  <a:moveTo>
                    <a:pt x="693" y="729"/>
                  </a:moveTo>
                  <a:cubicBezTo>
                    <a:pt x="692" y="728"/>
                    <a:pt x="692" y="728"/>
                    <a:pt x="692" y="728"/>
                  </a:cubicBezTo>
                  <a:cubicBezTo>
                    <a:pt x="691" y="727"/>
                    <a:pt x="691" y="727"/>
                    <a:pt x="691" y="726"/>
                  </a:cubicBezTo>
                  <a:cubicBezTo>
                    <a:pt x="691" y="726"/>
                    <a:pt x="691" y="726"/>
                    <a:pt x="691" y="726"/>
                  </a:cubicBezTo>
                  <a:cubicBezTo>
                    <a:pt x="692" y="725"/>
                    <a:pt x="693" y="723"/>
                    <a:pt x="693" y="722"/>
                  </a:cubicBezTo>
                  <a:cubicBezTo>
                    <a:pt x="694" y="721"/>
                    <a:pt x="694" y="721"/>
                    <a:pt x="694" y="721"/>
                  </a:cubicBezTo>
                  <a:cubicBezTo>
                    <a:pt x="697" y="720"/>
                    <a:pt x="697" y="720"/>
                    <a:pt x="697" y="720"/>
                  </a:cubicBezTo>
                  <a:cubicBezTo>
                    <a:pt x="697" y="719"/>
                    <a:pt x="697" y="719"/>
                    <a:pt x="697" y="719"/>
                  </a:cubicBezTo>
                  <a:cubicBezTo>
                    <a:pt x="698" y="716"/>
                    <a:pt x="698" y="716"/>
                    <a:pt x="698" y="716"/>
                  </a:cubicBezTo>
                  <a:cubicBezTo>
                    <a:pt x="698" y="716"/>
                    <a:pt x="698" y="716"/>
                    <a:pt x="698" y="716"/>
                  </a:cubicBezTo>
                  <a:cubicBezTo>
                    <a:pt x="700" y="715"/>
                    <a:pt x="700" y="715"/>
                    <a:pt x="700" y="715"/>
                  </a:cubicBezTo>
                  <a:cubicBezTo>
                    <a:pt x="700" y="715"/>
                    <a:pt x="700" y="715"/>
                    <a:pt x="700" y="715"/>
                  </a:cubicBezTo>
                  <a:cubicBezTo>
                    <a:pt x="699" y="714"/>
                    <a:pt x="699" y="714"/>
                    <a:pt x="699" y="714"/>
                  </a:cubicBezTo>
                  <a:cubicBezTo>
                    <a:pt x="699" y="713"/>
                    <a:pt x="699" y="713"/>
                    <a:pt x="699" y="713"/>
                  </a:cubicBezTo>
                  <a:cubicBezTo>
                    <a:pt x="700" y="713"/>
                    <a:pt x="700" y="713"/>
                    <a:pt x="700" y="713"/>
                  </a:cubicBezTo>
                  <a:cubicBezTo>
                    <a:pt x="700" y="712"/>
                    <a:pt x="700" y="712"/>
                    <a:pt x="700" y="712"/>
                  </a:cubicBezTo>
                  <a:cubicBezTo>
                    <a:pt x="702" y="711"/>
                    <a:pt x="702" y="711"/>
                    <a:pt x="702" y="711"/>
                  </a:cubicBezTo>
                  <a:cubicBezTo>
                    <a:pt x="703" y="712"/>
                    <a:pt x="703" y="712"/>
                    <a:pt x="703" y="712"/>
                  </a:cubicBezTo>
                  <a:cubicBezTo>
                    <a:pt x="704" y="712"/>
                    <a:pt x="704" y="712"/>
                    <a:pt x="704" y="712"/>
                  </a:cubicBezTo>
                  <a:cubicBezTo>
                    <a:pt x="704" y="713"/>
                    <a:pt x="704" y="713"/>
                    <a:pt x="704" y="714"/>
                  </a:cubicBezTo>
                  <a:cubicBezTo>
                    <a:pt x="703" y="716"/>
                    <a:pt x="701" y="718"/>
                    <a:pt x="701" y="720"/>
                  </a:cubicBezTo>
                  <a:cubicBezTo>
                    <a:pt x="700" y="721"/>
                    <a:pt x="698" y="725"/>
                    <a:pt x="697" y="726"/>
                  </a:cubicBezTo>
                  <a:cubicBezTo>
                    <a:pt x="695" y="728"/>
                    <a:pt x="696" y="727"/>
                    <a:pt x="693" y="729"/>
                  </a:cubicBezTo>
                  <a:cubicBezTo>
                    <a:pt x="693" y="729"/>
                    <a:pt x="693" y="729"/>
                    <a:pt x="693" y="729"/>
                  </a:cubicBezTo>
                  <a:close/>
                  <a:moveTo>
                    <a:pt x="567" y="717"/>
                  </a:moveTo>
                  <a:cubicBezTo>
                    <a:pt x="566" y="717"/>
                    <a:pt x="566" y="717"/>
                    <a:pt x="566" y="717"/>
                  </a:cubicBezTo>
                  <a:cubicBezTo>
                    <a:pt x="565" y="716"/>
                    <a:pt x="565" y="716"/>
                    <a:pt x="565" y="716"/>
                  </a:cubicBezTo>
                  <a:cubicBezTo>
                    <a:pt x="565" y="716"/>
                    <a:pt x="565" y="716"/>
                    <a:pt x="565" y="716"/>
                  </a:cubicBezTo>
                  <a:cubicBezTo>
                    <a:pt x="565" y="715"/>
                    <a:pt x="565" y="715"/>
                    <a:pt x="565" y="715"/>
                  </a:cubicBezTo>
                  <a:cubicBezTo>
                    <a:pt x="564" y="714"/>
                    <a:pt x="564" y="714"/>
                    <a:pt x="564" y="714"/>
                  </a:cubicBezTo>
                  <a:cubicBezTo>
                    <a:pt x="564" y="713"/>
                    <a:pt x="564" y="713"/>
                    <a:pt x="564" y="713"/>
                  </a:cubicBezTo>
                  <a:cubicBezTo>
                    <a:pt x="564" y="712"/>
                    <a:pt x="564" y="712"/>
                    <a:pt x="564" y="712"/>
                  </a:cubicBezTo>
                  <a:cubicBezTo>
                    <a:pt x="565" y="712"/>
                    <a:pt x="565" y="712"/>
                    <a:pt x="565" y="712"/>
                  </a:cubicBezTo>
                  <a:cubicBezTo>
                    <a:pt x="566" y="712"/>
                    <a:pt x="566" y="712"/>
                    <a:pt x="566" y="712"/>
                  </a:cubicBezTo>
                  <a:cubicBezTo>
                    <a:pt x="566" y="714"/>
                    <a:pt x="566" y="714"/>
                    <a:pt x="567" y="716"/>
                  </a:cubicBezTo>
                  <a:cubicBezTo>
                    <a:pt x="567" y="716"/>
                    <a:pt x="567" y="717"/>
                    <a:pt x="567" y="717"/>
                  </a:cubicBezTo>
                  <a:close/>
                  <a:moveTo>
                    <a:pt x="460" y="723"/>
                  </a:moveTo>
                  <a:cubicBezTo>
                    <a:pt x="460" y="725"/>
                    <a:pt x="460" y="725"/>
                    <a:pt x="460" y="725"/>
                  </a:cubicBezTo>
                  <a:cubicBezTo>
                    <a:pt x="458" y="725"/>
                    <a:pt x="458" y="725"/>
                    <a:pt x="458" y="725"/>
                  </a:cubicBezTo>
                  <a:cubicBezTo>
                    <a:pt x="458" y="724"/>
                    <a:pt x="458" y="724"/>
                    <a:pt x="458" y="724"/>
                  </a:cubicBezTo>
                  <a:cubicBezTo>
                    <a:pt x="458" y="723"/>
                    <a:pt x="457" y="723"/>
                    <a:pt x="457" y="722"/>
                  </a:cubicBezTo>
                  <a:cubicBezTo>
                    <a:pt x="457" y="721"/>
                    <a:pt x="458" y="721"/>
                    <a:pt x="458" y="720"/>
                  </a:cubicBezTo>
                  <a:cubicBezTo>
                    <a:pt x="458" y="720"/>
                    <a:pt x="458" y="720"/>
                    <a:pt x="458" y="720"/>
                  </a:cubicBezTo>
                  <a:cubicBezTo>
                    <a:pt x="459" y="720"/>
                    <a:pt x="459" y="720"/>
                    <a:pt x="459" y="720"/>
                  </a:cubicBezTo>
                  <a:cubicBezTo>
                    <a:pt x="460" y="721"/>
                    <a:pt x="460" y="721"/>
                    <a:pt x="460" y="723"/>
                  </a:cubicBezTo>
                  <a:close/>
                  <a:moveTo>
                    <a:pt x="457" y="731"/>
                  </a:moveTo>
                  <a:cubicBezTo>
                    <a:pt x="457" y="731"/>
                    <a:pt x="457" y="731"/>
                    <a:pt x="457" y="731"/>
                  </a:cubicBezTo>
                  <a:cubicBezTo>
                    <a:pt x="456" y="732"/>
                    <a:pt x="456" y="732"/>
                    <a:pt x="456" y="732"/>
                  </a:cubicBezTo>
                  <a:cubicBezTo>
                    <a:pt x="456" y="732"/>
                    <a:pt x="456" y="732"/>
                    <a:pt x="456" y="732"/>
                  </a:cubicBezTo>
                  <a:cubicBezTo>
                    <a:pt x="455" y="732"/>
                    <a:pt x="455" y="732"/>
                    <a:pt x="455" y="732"/>
                  </a:cubicBezTo>
                  <a:cubicBezTo>
                    <a:pt x="455" y="730"/>
                    <a:pt x="455" y="730"/>
                    <a:pt x="455" y="730"/>
                  </a:cubicBezTo>
                  <a:cubicBezTo>
                    <a:pt x="454" y="730"/>
                    <a:pt x="454" y="730"/>
                    <a:pt x="454" y="730"/>
                  </a:cubicBezTo>
                  <a:cubicBezTo>
                    <a:pt x="454" y="730"/>
                    <a:pt x="454" y="730"/>
                    <a:pt x="454" y="730"/>
                  </a:cubicBezTo>
                  <a:cubicBezTo>
                    <a:pt x="454" y="731"/>
                    <a:pt x="454" y="731"/>
                    <a:pt x="454" y="731"/>
                  </a:cubicBezTo>
                  <a:cubicBezTo>
                    <a:pt x="453" y="731"/>
                    <a:pt x="453" y="731"/>
                    <a:pt x="453" y="731"/>
                  </a:cubicBezTo>
                  <a:cubicBezTo>
                    <a:pt x="453" y="730"/>
                    <a:pt x="453" y="730"/>
                    <a:pt x="453" y="730"/>
                  </a:cubicBezTo>
                  <a:cubicBezTo>
                    <a:pt x="453" y="729"/>
                    <a:pt x="453" y="725"/>
                    <a:pt x="453" y="724"/>
                  </a:cubicBezTo>
                  <a:cubicBezTo>
                    <a:pt x="453" y="723"/>
                    <a:pt x="453" y="723"/>
                    <a:pt x="453" y="723"/>
                  </a:cubicBezTo>
                  <a:cubicBezTo>
                    <a:pt x="454" y="723"/>
                    <a:pt x="454" y="723"/>
                    <a:pt x="454" y="723"/>
                  </a:cubicBezTo>
                  <a:cubicBezTo>
                    <a:pt x="454" y="723"/>
                    <a:pt x="454" y="723"/>
                    <a:pt x="454" y="723"/>
                  </a:cubicBezTo>
                  <a:cubicBezTo>
                    <a:pt x="455" y="723"/>
                    <a:pt x="455" y="723"/>
                    <a:pt x="455" y="723"/>
                  </a:cubicBezTo>
                  <a:cubicBezTo>
                    <a:pt x="456" y="724"/>
                    <a:pt x="456" y="724"/>
                    <a:pt x="456" y="724"/>
                  </a:cubicBezTo>
                  <a:cubicBezTo>
                    <a:pt x="457" y="725"/>
                    <a:pt x="457" y="725"/>
                    <a:pt x="457" y="725"/>
                  </a:cubicBezTo>
                  <a:cubicBezTo>
                    <a:pt x="458" y="726"/>
                    <a:pt x="458" y="726"/>
                    <a:pt x="458" y="726"/>
                  </a:cubicBezTo>
                  <a:cubicBezTo>
                    <a:pt x="458" y="727"/>
                    <a:pt x="458" y="727"/>
                    <a:pt x="458" y="727"/>
                  </a:cubicBezTo>
                  <a:cubicBezTo>
                    <a:pt x="458" y="728"/>
                    <a:pt x="458" y="729"/>
                    <a:pt x="457" y="731"/>
                  </a:cubicBezTo>
                  <a:close/>
                  <a:moveTo>
                    <a:pt x="439" y="737"/>
                  </a:moveTo>
                  <a:cubicBezTo>
                    <a:pt x="439" y="737"/>
                    <a:pt x="439" y="737"/>
                    <a:pt x="439" y="737"/>
                  </a:cubicBezTo>
                  <a:cubicBezTo>
                    <a:pt x="438" y="736"/>
                    <a:pt x="436" y="735"/>
                    <a:pt x="435" y="734"/>
                  </a:cubicBezTo>
                  <a:cubicBezTo>
                    <a:pt x="434" y="734"/>
                    <a:pt x="434" y="734"/>
                    <a:pt x="434" y="734"/>
                  </a:cubicBezTo>
                  <a:cubicBezTo>
                    <a:pt x="434" y="733"/>
                    <a:pt x="434" y="733"/>
                    <a:pt x="434" y="733"/>
                  </a:cubicBezTo>
                  <a:cubicBezTo>
                    <a:pt x="436" y="732"/>
                    <a:pt x="436" y="732"/>
                    <a:pt x="437" y="731"/>
                  </a:cubicBezTo>
                  <a:cubicBezTo>
                    <a:pt x="437" y="729"/>
                    <a:pt x="437" y="729"/>
                    <a:pt x="437" y="729"/>
                  </a:cubicBezTo>
                  <a:cubicBezTo>
                    <a:pt x="439" y="730"/>
                    <a:pt x="439" y="730"/>
                    <a:pt x="439" y="730"/>
                  </a:cubicBezTo>
                  <a:cubicBezTo>
                    <a:pt x="440" y="731"/>
                    <a:pt x="440" y="731"/>
                    <a:pt x="440" y="731"/>
                  </a:cubicBezTo>
                  <a:cubicBezTo>
                    <a:pt x="441" y="731"/>
                    <a:pt x="441" y="731"/>
                    <a:pt x="441" y="731"/>
                  </a:cubicBezTo>
                  <a:cubicBezTo>
                    <a:pt x="441" y="733"/>
                    <a:pt x="441" y="733"/>
                    <a:pt x="441" y="735"/>
                  </a:cubicBezTo>
                  <a:cubicBezTo>
                    <a:pt x="440" y="735"/>
                    <a:pt x="440" y="735"/>
                    <a:pt x="440" y="735"/>
                  </a:cubicBezTo>
                  <a:cubicBezTo>
                    <a:pt x="439" y="737"/>
                    <a:pt x="439" y="737"/>
                    <a:pt x="439" y="737"/>
                  </a:cubicBezTo>
                  <a:close/>
                  <a:moveTo>
                    <a:pt x="741" y="744"/>
                  </a:moveTo>
                  <a:cubicBezTo>
                    <a:pt x="740" y="742"/>
                    <a:pt x="740" y="742"/>
                    <a:pt x="740" y="742"/>
                  </a:cubicBezTo>
                  <a:cubicBezTo>
                    <a:pt x="737" y="740"/>
                    <a:pt x="737" y="740"/>
                    <a:pt x="737" y="740"/>
                  </a:cubicBezTo>
                  <a:cubicBezTo>
                    <a:pt x="736" y="738"/>
                    <a:pt x="736" y="738"/>
                    <a:pt x="736" y="738"/>
                  </a:cubicBezTo>
                  <a:cubicBezTo>
                    <a:pt x="736" y="737"/>
                    <a:pt x="736" y="737"/>
                    <a:pt x="736" y="735"/>
                  </a:cubicBezTo>
                  <a:cubicBezTo>
                    <a:pt x="737" y="733"/>
                    <a:pt x="737" y="733"/>
                    <a:pt x="737" y="733"/>
                  </a:cubicBezTo>
                  <a:cubicBezTo>
                    <a:pt x="738" y="733"/>
                    <a:pt x="738" y="733"/>
                    <a:pt x="738" y="733"/>
                  </a:cubicBezTo>
                  <a:cubicBezTo>
                    <a:pt x="740" y="734"/>
                    <a:pt x="740" y="734"/>
                    <a:pt x="740" y="734"/>
                  </a:cubicBezTo>
                  <a:cubicBezTo>
                    <a:pt x="741" y="735"/>
                    <a:pt x="741" y="735"/>
                    <a:pt x="741" y="735"/>
                  </a:cubicBezTo>
                  <a:cubicBezTo>
                    <a:pt x="741" y="735"/>
                    <a:pt x="743" y="740"/>
                    <a:pt x="743" y="740"/>
                  </a:cubicBezTo>
                  <a:cubicBezTo>
                    <a:pt x="743" y="741"/>
                    <a:pt x="743" y="741"/>
                    <a:pt x="743" y="741"/>
                  </a:cubicBezTo>
                  <a:cubicBezTo>
                    <a:pt x="743" y="742"/>
                    <a:pt x="743" y="742"/>
                    <a:pt x="743" y="742"/>
                  </a:cubicBezTo>
                  <a:cubicBezTo>
                    <a:pt x="743" y="742"/>
                    <a:pt x="743" y="742"/>
                    <a:pt x="743" y="742"/>
                  </a:cubicBezTo>
                  <a:cubicBezTo>
                    <a:pt x="743" y="743"/>
                    <a:pt x="743" y="742"/>
                    <a:pt x="742" y="743"/>
                  </a:cubicBezTo>
                  <a:cubicBezTo>
                    <a:pt x="742" y="744"/>
                    <a:pt x="742" y="744"/>
                    <a:pt x="742" y="744"/>
                  </a:cubicBezTo>
                  <a:cubicBezTo>
                    <a:pt x="742" y="744"/>
                    <a:pt x="741" y="744"/>
                    <a:pt x="741" y="744"/>
                  </a:cubicBezTo>
                  <a:close/>
                  <a:moveTo>
                    <a:pt x="409" y="742"/>
                  </a:moveTo>
                  <a:cubicBezTo>
                    <a:pt x="408" y="742"/>
                    <a:pt x="408" y="742"/>
                    <a:pt x="408" y="742"/>
                  </a:cubicBezTo>
                  <a:cubicBezTo>
                    <a:pt x="406" y="741"/>
                    <a:pt x="405" y="740"/>
                    <a:pt x="403" y="738"/>
                  </a:cubicBezTo>
                  <a:cubicBezTo>
                    <a:pt x="403" y="737"/>
                    <a:pt x="403" y="737"/>
                    <a:pt x="403" y="737"/>
                  </a:cubicBezTo>
                  <a:cubicBezTo>
                    <a:pt x="404" y="737"/>
                    <a:pt x="404" y="737"/>
                    <a:pt x="404" y="737"/>
                  </a:cubicBezTo>
                  <a:cubicBezTo>
                    <a:pt x="405" y="737"/>
                    <a:pt x="405" y="737"/>
                    <a:pt x="405" y="737"/>
                  </a:cubicBezTo>
                  <a:cubicBezTo>
                    <a:pt x="407" y="737"/>
                    <a:pt x="407" y="737"/>
                    <a:pt x="407" y="737"/>
                  </a:cubicBezTo>
                  <a:cubicBezTo>
                    <a:pt x="408" y="737"/>
                    <a:pt x="408" y="737"/>
                    <a:pt x="408" y="737"/>
                  </a:cubicBezTo>
                  <a:cubicBezTo>
                    <a:pt x="410" y="739"/>
                    <a:pt x="410" y="739"/>
                    <a:pt x="410" y="739"/>
                  </a:cubicBezTo>
                  <a:cubicBezTo>
                    <a:pt x="410" y="740"/>
                    <a:pt x="410" y="740"/>
                    <a:pt x="410" y="741"/>
                  </a:cubicBezTo>
                  <a:cubicBezTo>
                    <a:pt x="410" y="741"/>
                    <a:pt x="410" y="741"/>
                    <a:pt x="410" y="741"/>
                  </a:cubicBezTo>
                  <a:lnTo>
                    <a:pt x="409" y="742"/>
                  </a:lnTo>
                  <a:close/>
                  <a:moveTo>
                    <a:pt x="696" y="749"/>
                  </a:moveTo>
                  <a:cubicBezTo>
                    <a:pt x="695" y="749"/>
                    <a:pt x="695" y="749"/>
                    <a:pt x="695" y="749"/>
                  </a:cubicBezTo>
                  <a:cubicBezTo>
                    <a:pt x="694" y="747"/>
                    <a:pt x="694" y="747"/>
                    <a:pt x="694" y="747"/>
                  </a:cubicBezTo>
                  <a:cubicBezTo>
                    <a:pt x="694" y="746"/>
                    <a:pt x="694" y="746"/>
                    <a:pt x="694" y="744"/>
                  </a:cubicBezTo>
                  <a:cubicBezTo>
                    <a:pt x="696" y="744"/>
                    <a:pt x="696" y="744"/>
                    <a:pt x="696" y="744"/>
                  </a:cubicBezTo>
                  <a:cubicBezTo>
                    <a:pt x="697" y="745"/>
                    <a:pt x="697" y="745"/>
                    <a:pt x="697" y="745"/>
                  </a:cubicBezTo>
                  <a:cubicBezTo>
                    <a:pt x="698" y="746"/>
                    <a:pt x="698" y="746"/>
                    <a:pt x="698" y="746"/>
                  </a:cubicBezTo>
                  <a:cubicBezTo>
                    <a:pt x="696" y="749"/>
                    <a:pt x="696" y="749"/>
                    <a:pt x="696" y="749"/>
                  </a:cubicBezTo>
                  <a:close/>
                  <a:moveTo>
                    <a:pt x="733" y="745"/>
                  </a:moveTo>
                  <a:cubicBezTo>
                    <a:pt x="739" y="747"/>
                    <a:pt x="739" y="747"/>
                    <a:pt x="739" y="747"/>
                  </a:cubicBezTo>
                  <a:cubicBezTo>
                    <a:pt x="740" y="749"/>
                    <a:pt x="740" y="749"/>
                    <a:pt x="740" y="752"/>
                  </a:cubicBezTo>
                  <a:cubicBezTo>
                    <a:pt x="739" y="757"/>
                    <a:pt x="739" y="751"/>
                    <a:pt x="740" y="762"/>
                  </a:cubicBezTo>
                  <a:cubicBezTo>
                    <a:pt x="740" y="768"/>
                    <a:pt x="739" y="768"/>
                    <a:pt x="738" y="770"/>
                  </a:cubicBezTo>
                  <a:cubicBezTo>
                    <a:pt x="737" y="772"/>
                    <a:pt x="737" y="772"/>
                    <a:pt x="736" y="773"/>
                  </a:cubicBezTo>
                  <a:cubicBezTo>
                    <a:pt x="732" y="775"/>
                    <a:pt x="732" y="775"/>
                    <a:pt x="732" y="775"/>
                  </a:cubicBezTo>
                  <a:cubicBezTo>
                    <a:pt x="729" y="776"/>
                    <a:pt x="721" y="777"/>
                    <a:pt x="719" y="776"/>
                  </a:cubicBezTo>
                  <a:cubicBezTo>
                    <a:pt x="718" y="776"/>
                    <a:pt x="718" y="776"/>
                    <a:pt x="718" y="776"/>
                  </a:cubicBezTo>
                  <a:cubicBezTo>
                    <a:pt x="712" y="763"/>
                    <a:pt x="717" y="749"/>
                    <a:pt x="725" y="745"/>
                  </a:cubicBezTo>
                  <a:cubicBezTo>
                    <a:pt x="727" y="745"/>
                    <a:pt x="727" y="745"/>
                    <a:pt x="727" y="745"/>
                  </a:cubicBezTo>
                  <a:cubicBezTo>
                    <a:pt x="728" y="745"/>
                    <a:pt x="728" y="745"/>
                    <a:pt x="728" y="745"/>
                  </a:cubicBezTo>
                  <a:cubicBezTo>
                    <a:pt x="730" y="744"/>
                    <a:pt x="730" y="744"/>
                    <a:pt x="730" y="744"/>
                  </a:cubicBezTo>
                  <a:cubicBezTo>
                    <a:pt x="731" y="744"/>
                    <a:pt x="731" y="744"/>
                    <a:pt x="731" y="744"/>
                  </a:cubicBezTo>
                  <a:cubicBezTo>
                    <a:pt x="731" y="744"/>
                    <a:pt x="733" y="745"/>
                    <a:pt x="733" y="745"/>
                  </a:cubicBezTo>
                  <a:close/>
                  <a:moveTo>
                    <a:pt x="610" y="762"/>
                  </a:moveTo>
                  <a:cubicBezTo>
                    <a:pt x="610" y="762"/>
                    <a:pt x="610" y="762"/>
                    <a:pt x="610" y="762"/>
                  </a:cubicBezTo>
                  <a:cubicBezTo>
                    <a:pt x="609" y="762"/>
                    <a:pt x="609" y="762"/>
                    <a:pt x="609" y="762"/>
                  </a:cubicBezTo>
                  <a:cubicBezTo>
                    <a:pt x="607" y="760"/>
                    <a:pt x="607" y="760"/>
                    <a:pt x="607" y="760"/>
                  </a:cubicBezTo>
                  <a:cubicBezTo>
                    <a:pt x="606" y="758"/>
                    <a:pt x="607" y="756"/>
                    <a:pt x="608" y="754"/>
                  </a:cubicBezTo>
                  <a:cubicBezTo>
                    <a:pt x="607" y="752"/>
                    <a:pt x="607" y="752"/>
                    <a:pt x="607" y="752"/>
                  </a:cubicBezTo>
                  <a:cubicBezTo>
                    <a:pt x="606" y="751"/>
                    <a:pt x="606" y="751"/>
                    <a:pt x="606" y="751"/>
                  </a:cubicBezTo>
                  <a:cubicBezTo>
                    <a:pt x="607" y="749"/>
                    <a:pt x="607" y="751"/>
                    <a:pt x="607" y="749"/>
                  </a:cubicBezTo>
                  <a:cubicBezTo>
                    <a:pt x="608" y="748"/>
                    <a:pt x="608" y="748"/>
                    <a:pt x="609" y="745"/>
                  </a:cubicBezTo>
                  <a:cubicBezTo>
                    <a:pt x="611" y="746"/>
                    <a:pt x="611" y="746"/>
                    <a:pt x="611" y="746"/>
                  </a:cubicBezTo>
                  <a:cubicBezTo>
                    <a:pt x="612" y="748"/>
                    <a:pt x="612" y="748"/>
                    <a:pt x="612" y="748"/>
                  </a:cubicBezTo>
                  <a:cubicBezTo>
                    <a:pt x="612" y="749"/>
                    <a:pt x="612" y="749"/>
                    <a:pt x="612" y="749"/>
                  </a:cubicBezTo>
                  <a:cubicBezTo>
                    <a:pt x="612" y="753"/>
                    <a:pt x="614" y="759"/>
                    <a:pt x="610" y="762"/>
                  </a:cubicBezTo>
                  <a:close/>
                  <a:moveTo>
                    <a:pt x="355" y="755"/>
                  </a:moveTo>
                  <a:cubicBezTo>
                    <a:pt x="355" y="755"/>
                    <a:pt x="355" y="755"/>
                    <a:pt x="355" y="755"/>
                  </a:cubicBezTo>
                  <a:cubicBezTo>
                    <a:pt x="353" y="753"/>
                    <a:pt x="353" y="753"/>
                    <a:pt x="353" y="753"/>
                  </a:cubicBezTo>
                  <a:cubicBezTo>
                    <a:pt x="354" y="751"/>
                    <a:pt x="354" y="751"/>
                    <a:pt x="354" y="751"/>
                  </a:cubicBezTo>
                  <a:cubicBezTo>
                    <a:pt x="355" y="753"/>
                    <a:pt x="355" y="753"/>
                    <a:pt x="355" y="753"/>
                  </a:cubicBezTo>
                  <a:cubicBezTo>
                    <a:pt x="355" y="754"/>
                    <a:pt x="355" y="754"/>
                    <a:pt x="355" y="755"/>
                  </a:cubicBezTo>
                  <a:close/>
                  <a:moveTo>
                    <a:pt x="756" y="761"/>
                  </a:moveTo>
                  <a:cubicBezTo>
                    <a:pt x="750" y="761"/>
                    <a:pt x="752" y="761"/>
                    <a:pt x="748" y="761"/>
                  </a:cubicBezTo>
                  <a:cubicBezTo>
                    <a:pt x="746" y="760"/>
                    <a:pt x="747" y="760"/>
                    <a:pt x="745" y="759"/>
                  </a:cubicBezTo>
                  <a:cubicBezTo>
                    <a:pt x="744" y="757"/>
                    <a:pt x="744" y="758"/>
                    <a:pt x="743" y="755"/>
                  </a:cubicBezTo>
                  <a:cubicBezTo>
                    <a:pt x="743" y="754"/>
                    <a:pt x="743" y="753"/>
                    <a:pt x="744" y="752"/>
                  </a:cubicBezTo>
                  <a:cubicBezTo>
                    <a:pt x="748" y="752"/>
                    <a:pt x="748" y="752"/>
                    <a:pt x="748" y="752"/>
                  </a:cubicBezTo>
                  <a:cubicBezTo>
                    <a:pt x="751" y="753"/>
                    <a:pt x="750" y="752"/>
                    <a:pt x="753" y="754"/>
                  </a:cubicBezTo>
                  <a:cubicBezTo>
                    <a:pt x="757" y="754"/>
                    <a:pt x="757" y="754"/>
                    <a:pt x="757" y="754"/>
                  </a:cubicBezTo>
                  <a:cubicBezTo>
                    <a:pt x="758" y="754"/>
                    <a:pt x="758" y="754"/>
                    <a:pt x="758" y="754"/>
                  </a:cubicBezTo>
                  <a:cubicBezTo>
                    <a:pt x="758" y="755"/>
                    <a:pt x="758" y="755"/>
                    <a:pt x="758" y="755"/>
                  </a:cubicBezTo>
                  <a:cubicBezTo>
                    <a:pt x="758" y="755"/>
                    <a:pt x="758" y="755"/>
                    <a:pt x="758" y="755"/>
                  </a:cubicBezTo>
                  <a:cubicBezTo>
                    <a:pt x="759" y="758"/>
                    <a:pt x="759" y="758"/>
                    <a:pt x="759" y="760"/>
                  </a:cubicBezTo>
                  <a:cubicBezTo>
                    <a:pt x="756" y="761"/>
                    <a:pt x="756" y="761"/>
                    <a:pt x="756" y="761"/>
                  </a:cubicBezTo>
                  <a:close/>
                  <a:moveTo>
                    <a:pt x="358" y="755"/>
                  </a:moveTo>
                  <a:cubicBezTo>
                    <a:pt x="359" y="755"/>
                    <a:pt x="359" y="755"/>
                    <a:pt x="359" y="755"/>
                  </a:cubicBezTo>
                  <a:cubicBezTo>
                    <a:pt x="360" y="756"/>
                    <a:pt x="360" y="756"/>
                    <a:pt x="360" y="756"/>
                  </a:cubicBezTo>
                  <a:cubicBezTo>
                    <a:pt x="360" y="757"/>
                    <a:pt x="360" y="757"/>
                    <a:pt x="360" y="757"/>
                  </a:cubicBezTo>
                  <a:cubicBezTo>
                    <a:pt x="360" y="758"/>
                    <a:pt x="360" y="758"/>
                    <a:pt x="360" y="758"/>
                  </a:cubicBezTo>
                  <a:cubicBezTo>
                    <a:pt x="360" y="758"/>
                    <a:pt x="360" y="758"/>
                    <a:pt x="360" y="758"/>
                  </a:cubicBezTo>
                  <a:cubicBezTo>
                    <a:pt x="357" y="756"/>
                    <a:pt x="358" y="756"/>
                    <a:pt x="357" y="756"/>
                  </a:cubicBezTo>
                  <a:cubicBezTo>
                    <a:pt x="357" y="755"/>
                    <a:pt x="357" y="755"/>
                    <a:pt x="357" y="755"/>
                  </a:cubicBezTo>
                  <a:cubicBezTo>
                    <a:pt x="357" y="755"/>
                    <a:pt x="357" y="755"/>
                    <a:pt x="357" y="755"/>
                  </a:cubicBezTo>
                  <a:cubicBezTo>
                    <a:pt x="357" y="755"/>
                    <a:pt x="358" y="755"/>
                    <a:pt x="358" y="755"/>
                  </a:cubicBezTo>
                  <a:close/>
                  <a:moveTo>
                    <a:pt x="371" y="774"/>
                  </a:moveTo>
                  <a:cubicBezTo>
                    <a:pt x="371" y="774"/>
                    <a:pt x="371" y="774"/>
                    <a:pt x="371" y="774"/>
                  </a:cubicBezTo>
                  <a:cubicBezTo>
                    <a:pt x="370" y="773"/>
                    <a:pt x="370" y="773"/>
                    <a:pt x="370" y="773"/>
                  </a:cubicBezTo>
                  <a:cubicBezTo>
                    <a:pt x="369" y="772"/>
                    <a:pt x="369" y="772"/>
                    <a:pt x="369" y="772"/>
                  </a:cubicBezTo>
                  <a:cubicBezTo>
                    <a:pt x="368" y="771"/>
                    <a:pt x="368" y="771"/>
                    <a:pt x="368" y="771"/>
                  </a:cubicBezTo>
                  <a:cubicBezTo>
                    <a:pt x="368" y="768"/>
                    <a:pt x="369" y="768"/>
                    <a:pt x="369" y="767"/>
                  </a:cubicBezTo>
                  <a:cubicBezTo>
                    <a:pt x="369" y="765"/>
                    <a:pt x="369" y="765"/>
                    <a:pt x="369" y="765"/>
                  </a:cubicBezTo>
                  <a:cubicBezTo>
                    <a:pt x="370" y="764"/>
                    <a:pt x="370" y="764"/>
                    <a:pt x="370" y="764"/>
                  </a:cubicBezTo>
                  <a:cubicBezTo>
                    <a:pt x="370" y="766"/>
                    <a:pt x="370" y="766"/>
                    <a:pt x="370" y="766"/>
                  </a:cubicBezTo>
                  <a:cubicBezTo>
                    <a:pt x="370" y="768"/>
                    <a:pt x="370" y="768"/>
                    <a:pt x="370" y="769"/>
                  </a:cubicBezTo>
                  <a:cubicBezTo>
                    <a:pt x="371" y="770"/>
                    <a:pt x="371" y="770"/>
                    <a:pt x="371" y="770"/>
                  </a:cubicBezTo>
                  <a:cubicBezTo>
                    <a:pt x="371" y="770"/>
                    <a:pt x="371" y="770"/>
                    <a:pt x="371" y="770"/>
                  </a:cubicBezTo>
                  <a:cubicBezTo>
                    <a:pt x="371" y="771"/>
                    <a:pt x="371" y="771"/>
                    <a:pt x="371" y="771"/>
                  </a:cubicBezTo>
                  <a:cubicBezTo>
                    <a:pt x="371" y="772"/>
                    <a:pt x="371" y="772"/>
                    <a:pt x="371" y="774"/>
                  </a:cubicBezTo>
                  <a:close/>
                  <a:moveTo>
                    <a:pt x="879" y="782"/>
                  </a:moveTo>
                  <a:cubicBezTo>
                    <a:pt x="878" y="783"/>
                    <a:pt x="878" y="783"/>
                    <a:pt x="878" y="783"/>
                  </a:cubicBezTo>
                  <a:cubicBezTo>
                    <a:pt x="877" y="782"/>
                    <a:pt x="877" y="782"/>
                    <a:pt x="877" y="782"/>
                  </a:cubicBezTo>
                  <a:cubicBezTo>
                    <a:pt x="877" y="782"/>
                    <a:pt x="877" y="782"/>
                    <a:pt x="877" y="782"/>
                  </a:cubicBezTo>
                  <a:cubicBezTo>
                    <a:pt x="878" y="780"/>
                    <a:pt x="878" y="781"/>
                    <a:pt x="879" y="779"/>
                  </a:cubicBezTo>
                  <a:cubicBezTo>
                    <a:pt x="880" y="779"/>
                    <a:pt x="880" y="779"/>
                    <a:pt x="880" y="779"/>
                  </a:cubicBezTo>
                  <a:cubicBezTo>
                    <a:pt x="881" y="778"/>
                    <a:pt x="881" y="778"/>
                    <a:pt x="881" y="778"/>
                  </a:cubicBezTo>
                  <a:cubicBezTo>
                    <a:pt x="882" y="778"/>
                    <a:pt x="882" y="778"/>
                    <a:pt x="882" y="778"/>
                  </a:cubicBezTo>
                  <a:cubicBezTo>
                    <a:pt x="882" y="778"/>
                    <a:pt x="882" y="778"/>
                    <a:pt x="882" y="778"/>
                  </a:cubicBezTo>
                  <a:cubicBezTo>
                    <a:pt x="881" y="780"/>
                    <a:pt x="882" y="779"/>
                    <a:pt x="879" y="782"/>
                  </a:cubicBezTo>
                  <a:close/>
                  <a:moveTo>
                    <a:pt x="369" y="783"/>
                  </a:moveTo>
                  <a:cubicBezTo>
                    <a:pt x="371" y="784"/>
                    <a:pt x="370" y="784"/>
                    <a:pt x="372" y="784"/>
                  </a:cubicBezTo>
                  <a:cubicBezTo>
                    <a:pt x="372" y="786"/>
                    <a:pt x="372" y="786"/>
                    <a:pt x="372" y="786"/>
                  </a:cubicBezTo>
                  <a:cubicBezTo>
                    <a:pt x="371" y="787"/>
                    <a:pt x="371" y="787"/>
                    <a:pt x="371" y="787"/>
                  </a:cubicBezTo>
                  <a:cubicBezTo>
                    <a:pt x="371" y="788"/>
                    <a:pt x="371" y="788"/>
                    <a:pt x="371" y="788"/>
                  </a:cubicBezTo>
                  <a:cubicBezTo>
                    <a:pt x="370" y="787"/>
                    <a:pt x="370" y="786"/>
                    <a:pt x="370" y="785"/>
                  </a:cubicBezTo>
                  <a:cubicBezTo>
                    <a:pt x="369" y="785"/>
                    <a:pt x="369" y="783"/>
                    <a:pt x="369" y="783"/>
                  </a:cubicBezTo>
                  <a:close/>
                  <a:moveTo>
                    <a:pt x="649" y="804"/>
                  </a:moveTo>
                  <a:cubicBezTo>
                    <a:pt x="651" y="804"/>
                    <a:pt x="651" y="804"/>
                    <a:pt x="651" y="804"/>
                  </a:cubicBezTo>
                  <a:cubicBezTo>
                    <a:pt x="651" y="804"/>
                    <a:pt x="651" y="804"/>
                    <a:pt x="651" y="804"/>
                  </a:cubicBezTo>
                  <a:cubicBezTo>
                    <a:pt x="652" y="805"/>
                    <a:pt x="652" y="805"/>
                    <a:pt x="652" y="805"/>
                  </a:cubicBezTo>
                  <a:cubicBezTo>
                    <a:pt x="651" y="806"/>
                    <a:pt x="651" y="806"/>
                    <a:pt x="651" y="806"/>
                  </a:cubicBezTo>
                  <a:cubicBezTo>
                    <a:pt x="650" y="806"/>
                    <a:pt x="650" y="806"/>
                    <a:pt x="650" y="806"/>
                  </a:cubicBezTo>
                  <a:cubicBezTo>
                    <a:pt x="649" y="805"/>
                    <a:pt x="649" y="806"/>
                    <a:pt x="648" y="804"/>
                  </a:cubicBezTo>
                  <a:cubicBezTo>
                    <a:pt x="648" y="803"/>
                    <a:pt x="648" y="804"/>
                    <a:pt x="648" y="803"/>
                  </a:cubicBezTo>
                  <a:cubicBezTo>
                    <a:pt x="648" y="802"/>
                    <a:pt x="648" y="802"/>
                    <a:pt x="648" y="802"/>
                  </a:cubicBezTo>
                  <a:lnTo>
                    <a:pt x="649" y="804"/>
                  </a:lnTo>
                  <a:close/>
                  <a:moveTo>
                    <a:pt x="643" y="817"/>
                  </a:moveTo>
                  <a:cubicBezTo>
                    <a:pt x="645" y="819"/>
                    <a:pt x="645" y="819"/>
                    <a:pt x="648" y="819"/>
                  </a:cubicBezTo>
                  <a:cubicBezTo>
                    <a:pt x="648" y="820"/>
                    <a:pt x="648" y="820"/>
                    <a:pt x="648" y="820"/>
                  </a:cubicBezTo>
                  <a:cubicBezTo>
                    <a:pt x="648" y="820"/>
                    <a:pt x="648" y="820"/>
                    <a:pt x="648" y="820"/>
                  </a:cubicBezTo>
                  <a:cubicBezTo>
                    <a:pt x="648" y="821"/>
                    <a:pt x="648" y="821"/>
                    <a:pt x="647" y="822"/>
                  </a:cubicBezTo>
                  <a:cubicBezTo>
                    <a:pt x="647" y="822"/>
                    <a:pt x="647" y="822"/>
                    <a:pt x="647" y="822"/>
                  </a:cubicBezTo>
                  <a:cubicBezTo>
                    <a:pt x="646" y="821"/>
                    <a:pt x="645" y="821"/>
                    <a:pt x="645" y="821"/>
                  </a:cubicBezTo>
                  <a:cubicBezTo>
                    <a:pt x="644" y="820"/>
                    <a:pt x="644" y="820"/>
                    <a:pt x="644" y="820"/>
                  </a:cubicBezTo>
                  <a:cubicBezTo>
                    <a:pt x="644" y="820"/>
                    <a:pt x="644" y="820"/>
                    <a:pt x="644" y="820"/>
                  </a:cubicBezTo>
                  <a:cubicBezTo>
                    <a:pt x="644" y="820"/>
                    <a:pt x="644" y="820"/>
                    <a:pt x="644" y="820"/>
                  </a:cubicBezTo>
                  <a:cubicBezTo>
                    <a:pt x="644" y="821"/>
                    <a:pt x="644" y="821"/>
                    <a:pt x="644" y="821"/>
                  </a:cubicBezTo>
                  <a:cubicBezTo>
                    <a:pt x="644" y="821"/>
                    <a:pt x="644" y="821"/>
                    <a:pt x="644" y="821"/>
                  </a:cubicBezTo>
                  <a:cubicBezTo>
                    <a:pt x="644" y="821"/>
                    <a:pt x="644" y="821"/>
                    <a:pt x="644" y="821"/>
                  </a:cubicBezTo>
                  <a:cubicBezTo>
                    <a:pt x="642" y="821"/>
                    <a:pt x="642" y="821"/>
                    <a:pt x="642" y="821"/>
                  </a:cubicBezTo>
                  <a:cubicBezTo>
                    <a:pt x="642" y="821"/>
                    <a:pt x="642" y="821"/>
                    <a:pt x="642" y="821"/>
                  </a:cubicBezTo>
                  <a:cubicBezTo>
                    <a:pt x="642" y="820"/>
                    <a:pt x="642" y="820"/>
                    <a:pt x="642" y="820"/>
                  </a:cubicBezTo>
                  <a:cubicBezTo>
                    <a:pt x="643" y="818"/>
                    <a:pt x="643" y="818"/>
                    <a:pt x="643" y="818"/>
                  </a:cubicBezTo>
                  <a:cubicBezTo>
                    <a:pt x="642" y="818"/>
                    <a:pt x="642" y="818"/>
                    <a:pt x="642" y="818"/>
                  </a:cubicBezTo>
                  <a:cubicBezTo>
                    <a:pt x="642" y="818"/>
                    <a:pt x="642" y="818"/>
                    <a:pt x="642" y="818"/>
                  </a:cubicBezTo>
                  <a:cubicBezTo>
                    <a:pt x="640" y="818"/>
                    <a:pt x="640" y="818"/>
                    <a:pt x="640" y="818"/>
                  </a:cubicBezTo>
                  <a:cubicBezTo>
                    <a:pt x="640" y="819"/>
                    <a:pt x="640" y="819"/>
                    <a:pt x="640" y="819"/>
                  </a:cubicBezTo>
                  <a:cubicBezTo>
                    <a:pt x="638" y="818"/>
                    <a:pt x="638" y="818"/>
                    <a:pt x="638" y="818"/>
                  </a:cubicBezTo>
                  <a:cubicBezTo>
                    <a:pt x="638" y="816"/>
                    <a:pt x="638" y="816"/>
                    <a:pt x="638" y="814"/>
                  </a:cubicBezTo>
                  <a:cubicBezTo>
                    <a:pt x="637" y="813"/>
                    <a:pt x="638" y="814"/>
                    <a:pt x="637" y="813"/>
                  </a:cubicBezTo>
                  <a:cubicBezTo>
                    <a:pt x="637" y="812"/>
                    <a:pt x="637" y="812"/>
                    <a:pt x="637" y="812"/>
                  </a:cubicBezTo>
                  <a:cubicBezTo>
                    <a:pt x="635" y="811"/>
                    <a:pt x="635" y="811"/>
                    <a:pt x="635" y="811"/>
                  </a:cubicBezTo>
                  <a:cubicBezTo>
                    <a:pt x="635" y="810"/>
                    <a:pt x="635" y="810"/>
                    <a:pt x="635" y="810"/>
                  </a:cubicBezTo>
                  <a:cubicBezTo>
                    <a:pt x="634" y="809"/>
                    <a:pt x="634" y="809"/>
                    <a:pt x="634" y="809"/>
                  </a:cubicBezTo>
                  <a:cubicBezTo>
                    <a:pt x="634" y="809"/>
                    <a:pt x="634" y="809"/>
                    <a:pt x="634" y="809"/>
                  </a:cubicBezTo>
                  <a:cubicBezTo>
                    <a:pt x="635" y="808"/>
                    <a:pt x="635" y="808"/>
                    <a:pt x="635" y="808"/>
                  </a:cubicBezTo>
                  <a:cubicBezTo>
                    <a:pt x="638" y="810"/>
                    <a:pt x="640" y="810"/>
                    <a:pt x="643" y="814"/>
                  </a:cubicBezTo>
                  <a:cubicBezTo>
                    <a:pt x="643" y="815"/>
                    <a:pt x="643" y="815"/>
                    <a:pt x="643" y="815"/>
                  </a:cubicBezTo>
                  <a:cubicBezTo>
                    <a:pt x="643" y="816"/>
                    <a:pt x="643" y="816"/>
                    <a:pt x="643" y="816"/>
                  </a:cubicBezTo>
                  <a:cubicBezTo>
                    <a:pt x="642" y="816"/>
                    <a:pt x="642" y="816"/>
                    <a:pt x="642" y="816"/>
                  </a:cubicBezTo>
                  <a:cubicBezTo>
                    <a:pt x="643" y="817"/>
                    <a:pt x="643" y="817"/>
                    <a:pt x="643" y="817"/>
                  </a:cubicBezTo>
                  <a:close/>
                  <a:moveTo>
                    <a:pt x="632" y="823"/>
                  </a:moveTo>
                  <a:cubicBezTo>
                    <a:pt x="631" y="824"/>
                    <a:pt x="631" y="824"/>
                    <a:pt x="631" y="824"/>
                  </a:cubicBezTo>
                  <a:cubicBezTo>
                    <a:pt x="631" y="824"/>
                    <a:pt x="631" y="824"/>
                    <a:pt x="631" y="824"/>
                  </a:cubicBezTo>
                  <a:cubicBezTo>
                    <a:pt x="630" y="823"/>
                    <a:pt x="630" y="823"/>
                    <a:pt x="630" y="823"/>
                  </a:cubicBezTo>
                  <a:cubicBezTo>
                    <a:pt x="630" y="821"/>
                    <a:pt x="630" y="821"/>
                    <a:pt x="630" y="821"/>
                  </a:cubicBezTo>
                  <a:cubicBezTo>
                    <a:pt x="629" y="820"/>
                    <a:pt x="629" y="820"/>
                    <a:pt x="629" y="820"/>
                  </a:cubicBezTo>
                  <a:cubicBezTo>
                    <a:pt x="628" y="819"/>
                    <a:pt x="628" y="819"/>
                    <a:pt x="628" y="819"/>
                  </a:cubicBezTo>
                  <a:cubicBezTo>
                    <a:pt x="627" y="818"/>
                    <a:pt x="626" y="814"/>
                    <a:pt x="626" y="813"/>
                  </a:cubicBezTo>
                  <a:cubicBezTo>
                    <a:pt x="627" y="811"/>
                    <a:pt x="627" y="811"/>
                    <a:pt x="627" y="811"/>
                  </a:cubicBezTo>
                  <a:cubicBezTo>
                    <a:pt x="628" y="811"/>
                    <a:pt x="628" y="811"/>
                    <a:pt x="628" y="811"/>
                  </a:cubicBezTo>
                  <a:cubicBezTo>
                    <a:pt x="629" y="812"/>
                    <a:pt x="629" y="812"/>
                    <a:pt x="629" y="812"/>
                  </a:cubicBezTo>
                  <a:cubicBezTo>
                    <a:pt x="630" y="813"/>
                    <a:pt x="633" y="819"/>
                    <a:pt x="633" y="822"/>
                  </a:cubicBezTo>
                  <a:cubicBezTo>
                    <a:pt x="633" y="823"/>
                    <a:pt x="633" y="823"/>
                    <a:pt x="633" y="823"/>
                  </a:cubicBezTo>
                  <a:cubicBezTo>
                    <a:pt x="633" y="823"/>
                    <a:pt x="632" y="823"/>
                    <a:pt x="632" y="823"/>
                  </a:cubicBezTo>
                  <a:close/>
                  <a:moveTo>
                    <a:pt x="629" y="832"/>
                  </a:moveTo>
                  <a:cubicBezTo>
                    <a:pt x="630" y="832"/>
                    <a:pt x="630" y="832"/>
                    <a:pt x="630" y="832"/>
                  </a:cubicBezTo>
                  <a:cubicBezTo>
                    <a:pt x="630" y="832"/>
                    <a:pt x="630" y="832"/>
                    <a:pt x="630" y="832"/>
                  </a:cubicBezTo>
                  <a:cubicBezTo>
                    <a:pt x="631" y="830"/>
                    <a:pt x="632" y="829"/>
                    <a:pt x="633" y="827"/>
                  </a:cubicBezTo>
                  <a:cubicBezTo>
                    <a:pt x="633" y="826"/>
                    <a:pt x="633" y="826"/>
                    <a:pt x="633" y="826"/>
                  </a:cubicBezTo>
                  <a:cubicBezTo>
                    <a:pt x="634" y="827"/>
                    <a:pt x="634" y="827"/>
                    <a:pt x="634" y="827"/>
                  </a:cubicBezTo>
                  <a:cubicBezTo>
                    <a:pt x="637" y="829"/>
                    <a:pt x="637" y="829"/>
                    <a:pt x="638" y="830"/>
                  </a:cubicBezTo>
                  <a:cubicBezTo>
                    <a:pt x="638" y="832"/>
                    <a:pt x="638" y="832"/>
                    <a:pt x="638" y="832"/>
                  </a:cubicBezTo>
                  <a:cubicBezTo>
                    <a:pt x="639" y="833"/>
                    <a:pt x="639" y="833"/>
                    <a:pt x="639" y="833"/>
                  </a:cubicBezTo>
                  <a:cubicBezTo>
                    <a:pt x="641" y="834"/>
                    <a:pt x="641" y="834"/>
                    <a:pt x="641" y="834"/>
                  </a:cubicBezTo>
                  <a:cubicBezTo>
                    <a:pt x="643" y="834"/>
                    <a:pt x="642" y="834"/>
                    <a:pt x="645" y="835"/>
                  </a:cubicBezTo>
                  <a:cubicBezTo>
                    <a:pt x="646" y="836"/>
                    <a:pt x="646" y="836"/>
                    <a:pt x="646" y="836"/>
                  </a:cubicBezTo>
                  <a:cubicBezTo>
                    <a:pt x="648" y="840"/>
                    <a:pt x="648" y="840"/>
                    <a:pt x="648" y="840"/>
                  </a:cubicBezTo>
                  <a:cubicBezTo>
                    <a:pt x="655" y="846"/>
                    <a:pt x="657" y="846"/>
                    <a:pt x="659" y="846"/>
                  </a:cubicBezTo>
                  <a:cubicBezTo>
                    <a:pt x="663" y="849"/>
                    <a:pt x="665" y="856"/>
                    <a:pt x="666" y="860"/>
                  </a:cubicBezTo>
                  <a:cubicBezTo>
                    <a:pt x="666" y="861"/>
                    <a:pt x="666" y="861"/>
                    <a:pt x="666" y="861"/>
                  </a:cubicBezTo>
                  <a:cubicBezTo>
                    <a:pt x="665" y="862"/>
                    <a:pt x="664" y="863"/>
                    <a:pt x="663" y="864"/>
                  </a:cubicBezTo>
                  <a:cubicBezTo>
                    <a:pt x="663" y="864"/>
                    <a:pt x="663" y="864"/>
                    <a:pt x="663" y="864"/>
                  </a:cubicBezTo>
                  <a:cubicBezTo>
                    <a:pt x="666" y="864"/>
                    <a:pt x="664" y="865"/>
                    <a:pt x="670" y="863"/>
                  </a:cubicBezTo>
                  <a:cubicBezTo>
                    <a:pt x="671" y="863"/>
                    <a:pt x="672" y="864"/>
                    <a:pt x="673" y="864"/>
                  </a:cubicBezTo>
                  <a:cubicBezTo>
                    <a:pt x="673" y="864"/>
                    <a:pt x="673" y="864"/>
                    <a:pt x="673" y="864"/>
                  </a:cubicBezTo>
                  <a:cubicBezTo>
                    <a:pt x="674" y="862"/>
                    <a:pt x="674" y="862"/>
                    <a:pt x="674" y="862"/>
                  </a:cubicBezTo>
                  <a:cubicBezTo>
                    <a:pt x="675" y="863"/>
                    <a:pt x="675" y="863"/>
                    <a:pt x="675" y="863"/>
                  </a:cubicBezTo>
                  <a:cubicBezTo>
                    <a:pt x="677" y="864"/>
                    <a:pt x="677" y="865"/>
                    <a:pt x="678" y="867"/>
                  </a:cubicBezTo>
                  <a:cubicBezTo>
                    <a:pt x="678" y="867"/>
                    <a:pt x="678" y="867"/>
                    <a:pt x="678" y="867"/>
                  </a:cubicBezTo>
                  <a:cubicBezTo>
                    <a:pt x="677" y="867"/>
                    <a:pt x="677" y="867"/>
                    <a:pt x="677" y="867"/>
                  </a:cubicBezTo>
                  <a:cubicBezTo>
                    <a:pt x="680" y="869"/>
                    <a:pt x="679" y="868"/>
                    <a:pt x="682" y="870"/>
                  </a:cubicBezTo>
                  <a:cubicBezTo>
                    <a:pt x="681" y="871"/>
                    <a:pt x="681" y="871"/>
                    <a:pt x="681" y="871"/>
                  </a:cubicBezTo>
                  <a:cubicBezTo>
                    <a:pt x="681" y="871"/>
                    <a:pt x="673" y="878"/>
                    <a:pt x="673" y="878"/>
                  </a:cubicBezTo>
                  <a:cubicBezTo>
                    <a:pt x="673" y="878"/>
                    <a:pt x="673" y="878"/>
                    <a:pt x="673" y="878"/>
                  </a:cubicBezTo>
                  <a:cubicBezTo>
                    <a:pt x="669" y="877"/>
                    <a:pt x="665" y="873"/>
                    <a:pt x="658" y="872"/>
                  </a:cubicBezTo>
                  <a:cubicBezTo>
                    <a:pt x="657" y="872"/>
                    <a:pt x="657" y="872"/>
                    <a:pt x="657" y="872"/>
                  </a:cubicBezTo>
                  <a:cubicBezTo>
                    <a:pt x="657" y="867"/>
                    <a:pt x="657" y="867"/>
                    <a:pt x="657" y="867"/>
                  </a:cubicBezTo>
                  <a:cubicBezTo>
                    <a:pt x="656" y="866"/>
                    <a:pt x="656" y="866"/>
                    <a:pt x="656" y="866"/>
                  </a:cubicBezTo>
                  <a:cubicBezTo>
                    <a:pt x="654" y="865"/>
                    <a:pt x="652" y="865"/>
                    <a:pt x="650" y="864"/>
                  </a:cubicBezTo>
                  <a:cubicBezTo>
                    <a:pt x="650" y="863"/>
                    <a:pt x="650" y="863"/>
                    <a:pt x="651" y="862"/>
                  </a:cubicBezTo>
                  <a:cubicBezTo>
                    <a:pt x="650" y="861"/>
                    <a:pt x="650" y="861"/>
                    <a:pt x="650" y="861"/>
                  </a:cubicBezTo>
                  <a:cubicBezTo>
                    <a:pt x="648" y="861"/>
                    <a:pt x="648" y="861"/>
                    <a:pt x="645" y="862"/>
                  </a:cubicBezTo>
                  <a:cubicBezTo>
                    <a:pt x="644" y="863"/>
                    <a:pt x="644" y="863"/>
                    <a:pt x="644" y="863"/>
                  </a:cubicBezTo>
                  <a:cubicBezTo>
                    <a:pt x="643" y="867"/>
                    <a:pt x="645" y="868"/>
                    <a:pt x="638" y="875"/>
                  </a:cubicBezTo>
                  <a:cubicBezTo>
                    <a:pt x="637" y="875"/>
                    <a:pt x="637" y="875"/>
                    <a:pt x="637" y="875"/>
                  </a:cubicBezTo>
                  <a:cubicBezTo>
                    <a:pt x="636" y="875"/>
                    <a:pt x="636" y="875"/>
                    <a:pt x="636" y="875"/>
                  </a:cubicBezTo>
                  <a:cubicBezTo>
                    <a:pt x="634" y="879"/>
                    <a:pt x="634" y="884"/>
                    <a:pt x="624" y="887"/>
                  </a:cubicBezTo>
                  <a:cubicBezTo>
                    <a:pt x="623" y="887"/>
                    <a:pt x="623" y="887"/>
                    <a:pt x="623" y="887"/>
                  </a:cubicBezTo>
                  <a:cubicBezTo>
                    <a:pt x="622" y="884"/>
                    <a:pt x="620" y="873"/>
                    <a:pt x="620" y="873"/>
                  </a:cubicBezTo>
                  <a:cubicBezTo>
                    <a:pt x="620" y="872"/>
                    <a:pt x="620" y="872"/>
                    <a:pt x="620" y="872"/>
                  </a:cubicBezTo>
                  <a:cubicBezTo>
                    <a:pt x="619" y="872"/>
                    <a:pt x="619" y="872"/>
                    <a:pt x="619" y="872"/>
                  </a:cubicBezTo>
                  <a:cubicBezTo>
                    <a:pt x="614" y="874"/>
                    <a:pt x="614" y="874"/>
                    <a:pt x="614" y="874"/>
                  </a:cubicBezTo>
                  <a:cubicBezTo>
                    <a:pt x="611" y="873"/>
                    <a:pt x="611" y="873"/>
                    <a:pt x="611" y="873"/>
                  </a:cubicBezTo>
                  <a:cubicBezTo>
                    <a:pt x="608" y="876"/>
                    <a:pt x="608" y="876"/>
                    <a:pt x="608" y="876"/>
                  </a:cubicBezTo>
                  <a:cubicBezTo>
                    <a:pt x="606" y="876"/>
                    <a:pt x="605" y="876"/>
                    <a:pt x="604" y="875"/>
                  </a:cubicBezTo>
                  <a:cubicBezTo>
                    <a:pt x="604" y="875"/>
                    <a:pt x="604" y="875"/>
                    <a:pt x="604" y="875"/>
                  </a:cubicBezTo>
                  <a:cubicBezTo>
                    <a:pt x="604" y="874"/>
                    <a:pt x="604" y="874"/>
                    <a:pt x="604" y="873"/>
                  </a:cubicBezTo>
                  <a:cubicBezTo>
                    <a:pt x="604" y="871"/>
                    <a:pt x="606" y="868"/>
                    <a:pt x="607" y="867"/>
                  </a:cubicBezTo>
                  <a:cubicBezTo>
                    <a:pt x="609" y="865"/>
                    <a:pt x="612" y="864"/>
                    <a:pt x="614" y="862"/>
                  </a:cubicBezTo>
                  <a:cubicBezTo>
                    <a:pt x="614" y="861"/>
                    <a:pt x="614" y="861"/>
                    <a:pt x="614" y="861"/>
                  </a:cubicBezTo>
                  <a:cubicBezTo>
                    <a:pt x="614" y="855"/>
                    <a:pt x="611" y="858"/>
                    <a:pt x="615" y="842"/>
                  </a:cubicBezTo>
                  <a:cubicBezTo>
                    <a:pt x="616" y="829"/>
                    <a:pt x="614" y="826"/>
                    <a:pt x="619" y="816"/>
                  </a:cubicBezTo>
                  <a:cubicBezTo>
                    <a:pt x="621" y="815"/>
                    <a:pt x="621" y="815"/>
                    <a:pt x="621" y="815"/>
                  </a:cubicBezTo>
                  <a:cubicBezTo>
                    <a:pt x="622" y="814"/>
                    <a:pt x="622" y="814"/>
                    <a:pt x="622" y="814"/>
                  </a:cubicBezTo>
                  <a:cubicBezTo>
                    <a:pt x="622" y="814"/>
                    <a:pt x="622" y="814"/>
                    <a:pt x="622" y="814"/>
                  </a:cubicBezTo>
                  <a:cubicBezTo>
                    <a:pt x="623" y="814"/>
                    <a:pt x="623" y="814"/>
                    <a:pt x="623" y="814"/>
                  </a:cubicBezTo>
                  <a:cubicBezTo>
                    <a:pt x="623" y="816"/>
                    <a:pt x="623" y="816"/>
                    <a:pt x="623" y="816"/>
                  </a:cubicBezTo>
                  <a:cubicBezTo>
                    <a:pt x="626" y="817"/>
                    <a:pt x="626" y="817"/>
                    <a:pt x="626" y="817"/>
                  </a:cubicBezTo>
                  <a:cubicBezTo>
                    <a:pt x="627" y="820"/>
                    <a:pt x="627" y="820"/>
                    <a:pt x="627" y="822"/>
                  </a:cubicBezTo>
                  <a:cubicBezTo>
                    <a:pt x="627" y="823"/>
                    <a:pt x="627" y="823"/>
                    <a:pt x="627" y="823"/>
                  </a:cubicBezTo>
                  <a:cubicBezTo>
                    <a:pt x="626" y="824"/>
                    <a:pt x="626" y="824"/>
                    <a:pt x="626" y="824"/>
                  </a:cubicBezTo>
                  <a:cubicBezTo>
                    <a:pt x="626" y="825"/>
                    <a:pt x="626" y="825"/>
                    <a:pt x="626" y="825"/>
                  </a:cubicBezTo>
                  <a:cubicBezTo>
                    <a:pt x="626" y="825"/>
                    <a:pt x="626" y="825"/>
                    <a:pt x="626" y="825"/>
                  </a:cubicBezTo>
                  <a:cubicBezTo>
                    <a:pt x="628" y="827"/>
                    <a:pt x="628" y="827"/>
                    <a:pt x="628" y="827"/>
                  </a:cubicBezTo>
                  <a:cubicBezTo>
                    <a:pt x="629" y="832"/>
                    <a:pt x="629" y="832"/>
                    <a:pt x="629" y="832"/>
                  </a:cubicBezTo>
                  <a:close/>
                  <a:moveTo>
                    <a:pt x="711" y="865"/>
                  </a:moveTo>
                  <a:cubicBezTo>
                    <a:pt x="710" y="866"/>
                    <a:pt x="710" y="866"/>
                    <a:pt x="710" y="866"/>
                  </a:cubicBezTo>
                  <a:cubicBezTo>
                    <a:pt x="708" y="866"/>
                    <a:pt x="708" y="866"/>
                    <a:pt x="708" y="866"/>
                  </a:cubicBezTo>
                  <a:cubicBezTo>
                    <a:pt x="707" y="865"/>
                    <a:pt x="707" y="865"/>
                    <a:pt x="707" y="865"/>
                  </a:cubicBezTo>
                  <a:cubicBezTo>
                    <a:pt x="707" y="865"/>
                    <a:pt x="707" y="865"/>
                    <a:pt x="707" y="865"/>
                  </a:cubicBezTo>
                  <a:cubicBezTo>
                    <a:pt x="708" y="864"/>
                    <a:pt x="708" y="864"/>
                    <a:pt x="708" y="864"/>
                  </a:cubicBezTo>
                  <a:cubicBezTo>
                    <a:pt x="709" y="864"/>
                    <a:pt x="710" y="864"/>
                    <a:pt x="711" y="864"/>
                  </a:cubicBezTo>
                  <a:cubicBezTo>
                    <a:pt x="712" y="864"/>
                    <a:pt x="712" y="864"/>
                    <a:pt x="712" y="864"/>
                  </a:cubicBezTo>
                  <a:cubicBezTo>
                    <a:pt x="712" y="864"/>
                    <a:pt x="712" y="864"/>
                    <a:pt x="712" y="864"/>
                  </a:cubicBezTo>
                  <a:cubicBezTo>
                    <a:pt x="711" y="865"/>
                    <a:pt x="711" y="865"/>
                    <a:pt x="711" y="865"/>
                  </a:cubicBezTo>
                  <a:close/>
                  <a:moveTo>
                    <a:pt x="722" y="880"/>
                  </a:moveTo>
                  <a:cubicBezTo>
                    <a:pt x="721" y="880"/>
                    <a:pt x="721" y="880"/>
                    <a:pt x="721" y="880"/>
                  </a:cubicBezTo>
                  <a:cubicBezTo>
                    <a:pt x="719" y="880"/>
                    <a:pt x="719" y="880"/>
                    <a:pt x="719" y="880"/>
                  </a:cubicBezTo>
                  <a:cubicBezTo>
                    <a:pt x="717" y="878"/>
                    <a:pt x="716" y="877"/>
                    <a:pt x="714" y="875"/>
                  </a:cubicBezTo>
                  <a:cubicBezTo>
                    <a:pt x="717" y="873"/>
                    <a:pt x="717" y="873"/>
                    <a:pt x="717" y="873"/>
                  </a:cubicBezTo>
                  <a:cubicBezTo>
                    <a:pt x="721" y="876"/>
                    <a:pt x="721" y="876"/>
                    <a:pt x="721" y="876"/>
                  </a:cubicBezTo>
                  <a:cubicBezTo>
                    <a:pt x="722" y="877"/>
                    <a:pt x="722" y="877"/>
                    <a:pt x="722" y="877"/>
                  </a:cubicBezTo>
                  <a:cubicBezTo>
                    <a:pt x="722" y="878"/>
                    <a:pt x="722" y="880"/>
                    <a:pt x="722" y="880"/>
                  </a:cubicBezTo>
                  <a:close/>
                  <a:moveTo>
                    <a:pt x="708" y="878"/>
                  </a:moveTo>
                  <a:cubicBezTo>
                    <a:pt x="709" y="879"/>
                    <a:pt x="709" y="879"/>
                    <a:pt x="709" y="879"/>
                  </a:cubicBezTo>
                  <a:cubicBezTo>
                    <a:pt x="710" y="879"/>
                    <a:pt x="710" y="879"/>
                    <a:pt x="710" y="879"/>
                  </a:cubicBezTo>
                  <a:cubicBezTo>
                    <a:pt x="711" y="881"/>
                    <a:pt x="712" y="883"/>
                    <a:pt x="712" y="883"/>
                  </a:cubicBezTo>
                  <a:cubicBezTo>
                    <a:pt x="712" y="884"/>
                    <a:pt x="712" y="884"/>
                    <a:pt x="712" y="884"/>
                  </a:cubicBezTo>
                  <a:cubicBezTo>
                    <a:pt x="712" y="885"/>
                    <a:pt x="712" y="885"/>
                    <a:pt x="712" y="885"/>
                  </a:cubicBezTo>
                  <a:cubicBezTo>
                    <a:pt x="711" y="886"/>
                    <a:pt x="711" y="886"/>
                    <a:pt x="709" y="887"/>
                  </a:cubicBezTo>
                  <a:cubicBezTo>
                    <a:pt x="708" y="887"/>
                    <a:pt x="708" y="887"/>
                    <a:pt x="708" y="887"/>
                  </a:cubicBezTo>
                  <a:cubicBezTo>
                    <a:pt x="705" y="886"/>
                    <a:pt x="702" y="882"/>
                    <a:pt x="701" y="879"/>
                  </a:cubicBezTo>
                  <a:cubicBezTo>
                    <a:pt x="701" y="879"/>
                    <a:pt x="701" y="879"/>
                    <a:pt x="701" y="879"/>
                  </a:cubicBezTo>
                  <a:cubicBezTo>
                    <a:pt x="702" y="878"/>
                    <a:pt x="702" y="878"/>
                    <a:pt x="704" y="878"/>
                  </a:cubicBezTo>
                  <a:cubicBezTo>
                    <a:pt x="705" y="878"/>
                    <a:pt x="707" y="878"/>
                    <a:pt x="708" y="878"/>
                  </a:cubicBezTo>
                  <a:close/>
                  <a:moveTo>
                    <a:pt x="662" y="891"/>
                  </a:moveTo>
                  <a:cubicBezTo>
                    <a:pt x="662" y="892"/>
                    <a:pt x="662" y="892"/>
                    <a:pt x="662" y="892"/>
                  </a:cubicBezTo>
                  <a:cubicBezTo>
                    <a:pt x="663" y="894"/>
                    <a:pt x="662" y="896"/>
                    <a:pt x="661" y="899"/>
                  </a:cubicBezTo>
                  <a:cubicBezTo>
                    <a:pt x="651" y="909"/>
                    <a:pt x="663" y="898"/>
                    <a:pt x="651" y="909"/>
                  </a:cubicBezTo>
                  <a:cubicBezTo>
                    <a:pt x="650" y="909"/>
                    <a:pt x="650" y="909"/>
                    <a:pt x="650" y="909"/>
                  </a:cubicBezTo>
                  <a:cubicBezTo>
                    <a:pt x="649" y="909"/>
                    <a:pt x="649" y="909"/>
                    <a:pt x="649" y="909"/>
                  </a:cubicBezTo>
                  <a:cubicBezTo>
                    <a:pt x="648" y="909"/>
                    <a:pt x="648" y="909"/>
                    <a:pt x="648" y="909"/>
                  </a:cubicBezTo>
                  <a:cubicBezTo>
                    <a:pt x="647" y="909"/>
                    <a:pt x="647" y="909"/>
                    <a:pt x="647" y="909"/>
                  </a:cubicBezTo>
                  <a:cubicBezTo>
                    <a:pt x="643" y="910"/>
                    <a:pt x="643" y="910"/>
                    <a:pt x="643" y="910"/>
                  </a:cubicBezTo>
                  <a:cubicBezTo>
                    <a:pt x="643" y="910"/>
                    <a:pt x="643" y="910"/>
                    <a:pt x="643" y="910"/>
                  </a:cubicBezTo>
                  <a:cubicBezTo>
                    <a:pt x="643" y="908"/>
                    <a:pt x="643" y="908"/>
                    <a:pt x="642" y="907"/>
                  </a:cubicBezTo>
                  <a:cubicBezTo>
                    <a:pt x="641" y="905"/>
                    <a:pt x="641" y="905"/>
                    <a:pt x="641" y="905"/>
                  </a:cubicBezTo>
                  <a:cubicBezTo>
                    <a:pt x="641" y="904"/>
                    <a:pt x="641" y="904"/>
                    <a:pt x="641" y="903"/>
                  </a:cubicBezTo>
                  <a:cubicBezTo>
                    <a:pt x="643" y="900"/>
                    <a:pt x="642" y="902"/>
                    <a:pt x="647" y="892"/>
                  </a:cubicBezTo>
                  <a:cubicBezTo>
                    <a:pt x="648" y="892"/>
                    <a:pt x="648" y="892"/>
                    <a:pt x="648" y="892"/>
                  </a:cubicBezTo>
                  <a:cubicBezTo>
                    <a:pt x="650" y="893"/>
                    <a:pt x="650" y="893"/>
                    <a:pt x="651" y="893"/>
                  </a:cubicBezTo>
                  <a:cubicBezTo>
                    <a:pt x="651" y="893"/>
                    <a:pt x="651" y="893"/>
                    <a:pt x="651" y="893"/>
                  </a:cubicBezTo>
                  <a:cubicBezTo>
                    <a:pt x="654" y="891"/>
                    <a:pt x="654" y="891"/>
                    <a:pt x="654" y="891"/>
                  </a:cubicBezTo>
                  <a:cubicBezTo>
                    <a:pt x="657" y="892"/>
                    <a:pt x="657" y="892"/>
                    <a:pt x="657" y="892"/>
                  </a:cubicBezTo>
                  <a:cubicBezTo>
                    <a:pt x="659" y="891"/>
                    <a:pt x="659" y="891"/>
                    <a:pt x="659" y="891"/>
                  </a:cubicBezTo>
                  <a:cubicBezTo>
                    <a:pt x="661" y="891"/>
                    <a:pt x="660" y="890"/>
                    <a:pt x="662" y="891"/>
                  </a:cubicBezTo>
                  <a:cubicBezTo>
                    <a:pt x="662" y="891"/>
                    <a:pt x="662" y="891"/>
                    <a:pt x="662" y="891"/>
                  </a:cubicBezTo>
                  <a:close/>
                  <a:moveTo>
                    <a:pt x="793" y="901"/>
                  </a:moveTo>
                  <a:cubicBezTo>
                    <a:pt x="791" y="901"/>
                    <a:pt x="791" y="901"/>
                    <a:pt x="789" y="900"/>
                  </a:cubicBezTo>
                  <a:cubicBezTo>
                    <a:pt x="788" y="900"/>
                    <a:pt x="788" y="900"/>
                    <a:pt x="788" y="900"/>
                  </a:cubicBezTo>
                  <a:cubicBezTo>
                    <a:pt x="787" y="899"/>
                    <a:pt x="787" y="899"/>
                    <a:pt x="787" y="899"/>
                  </a:cubicBezTo>
                  <a:cubicBezTo>
                    <a:pt x="787" y="897"/>
                    <a:pt x="787" y="897"/>
                    <a:pt x="787" y="897"/>
                  </a:cubicBezTo>
                  <a:cubicBezTo>
                    <a:pt x="786" y="895"/>
                    <a:pt x="786" y="895"/>
                    <a:pt x="786" y="895"/>
                  </a:cubicBezTo>
                  <a:cubicBezTo>
                    <a:pt x="784" y="895"/>
                    <a:pt x="784" y="895"/>
                    <a:pt x="784" y="895"/>
                  </a:cubicBezTo>
                  <a:cubicBezTo>
                    <a:pt x="783" y="893"/>
                    <a:pt x="783" y="893"/>
                    <a:pt x="783" y="893"/>
                  </a:cubicBezTo>
                  <a:cubicBezTo>
                    <a:pt x="784" y="893"/>
                    <a:pt x="784" y="893"/>
                    <a:pt x="784" y="893"/>
                  </a:cubicBezTo>
                  <a:cubicBezTo>
                    <a:pt x="788" y="894"/>
                    <a:pt x="789" y="894"/>
                    <a:pt x="792" y="897"/>
                  </a:cubicBezTo>
                  <a:cubicBezTo>
                    <a:pt x="793" y="899"/>
                    <a:pt x="792" y="898"/>
                    <a:pt x="793" y="899"/>
                  </a:cubicBezTo>
                  <a:cubicBezTo>
                    <a:pt x="794" y="900"/>
                    <a:pt x="794" y="900"/>
                    <a:pt x="794" y="900"/>
                  </a:cubicBezTo>
                  <a:cubicBezTo>
                    <a:pt x="794" y="901"/>
                    <a:pt x="794" y="901"/>
                    <a:pt x="794" y="901"/>
                  </a:cubicBezTo>
                  <a:cubicBezTo>
                    <a:pt x="793" y="901"/>
                    <a:pt x="793" y="901"/>
                    <a:pt x="793" y="901"/>
                  </a:cubicBezTo>
                  <a:close/>
                  <a:moveTo>
                    <a:pt x="752" y="899"/>
                  </a:moveTo>
                  <a:cubicBezTo>
                    <a:pt x="751" y="900"/>
                    <a:pt x="751" y="900"/>
                    <a:pt x="751" y="900"/>
                  </a:cubicBezTo>
                  <a:cubicBezTo>
                    <a:pt x="749" y="899"/>
                    <a:pt x="748" y="899"/>
                    <a:pt x="745" y="897"/>
                  </a:cubicBezTo>
                  <a:cubicBezTo>
                    <a:pt x="745" y="897"/>
                    <a:pt x="745" y="897"/>
                    <a:pt x="745" y="897"/>
                  </a:cubicBezTo>
                  <a:cubicBezTo>
                    <a:pt x="746" y="897"/>
                    <a:pt x="746" y="897"/>
                    <a:pt x="746" y="897"/>
                  </a:cubicBezTo>
                  <a:cubicBezTo>
                    <a:pt x="746" y="897"/>
                    <a:pt x="746" y="897"/>
                    <a:pt x="746" y="897"/>
                  </a:cubicBezTo>
                  <a:cubicBezTo>
                    <a:pt x="747" y="897"/>
                    <a:pt x="747" y="897"/>
                    <a:pt x="747" y="897"/>
                  </a:cubicBezTo>
                  <a:cubicBezTo>
                    <a:pt x="751" y="898"/>
                    <a:pt x="751" y="898"/>
                    <a:pt x="751" y="898"/>
                  </a:cubicBezTo>
                  <a:cubicBezTo>
                    <a:pt x="752" y="898"/>
                    <a:pt x="752" y="898"/>
                    <a:pt x="752" y="898"/>
                  </a:cubicBezTo>
                  <a:cubicBezTo>
                    <a:pt x="752" y="899"/>
                    <a:pt x="752" y="899"/>
                    <a:pt x="752" y="899"/>
                  </a:cubicBezTo>
                  <a:cubicBezTo>
                    <a:pt x="752" y="899"/>
                    <a:pt x="752" y="899"/>
                    <a:pt x="752" y="899"/>
                  </a:cubicBezTo>
                  <a:close/>
                  <a:moveTo>
                    <a:pt x="855" y="901"/>
                  </a:moveTo>
                  <a:cubicBezTo>
                    <a:pt x="857" y="901"/>
                    <a:pt x="857" y="901"/>
                    <a:pt x="858" y="901"/>
                  </a:cubicBezTo>
                  <a:cubicBezTo>
                    <a:pt x="859" y="901"/>
                    <a:pt x="859" y="901"/>
                    <a:pt x="859" y="901"/>
                  </a:cubicBezTo>
                  <a:cubicBezTo>
                    <a:pt x="859" y="903"/>
                    <a:pt x="859" y="903"/>
                    <a:pt x="859" y="903"/>
                  </a:cubicBezTo>
                  <a:cubicBezTo>
                    <a:pt x="859" y="904"/>
                    <a:pt x="859" y="904"/>
                    <a:pt x="859" y="904"/>
                  </a:cubicBezTo>
                  <a:cubicBezTo>
                    <a:pt x="858" y="905"/>
                    <a:pt x="858" y="905"/>
                    <a:pt x="858" y="905"/>
                  </a:cubicBezTo>
                  <a:cubicBezTo>
                    <a:pt x="857" y="905"/>
                    <a:pt x="857" y="905"/>
                    <a:pt x="857" y="905"/>
                  </a:cubicBezTo>
                  <a:cubicBezTo>
                    <a:pt x="855" y="905"/>
                    <a:pt x="855" y="905"/>
                    <a:pt x="854" y="904"/>
                  </a:cubicBezTo>
                  <a:cubicBezTo>
                    <a:pt x="853" y="903"/>
                    <a:pt x="853" y="903"/>
                    <a:pt x="853" y="903"/>
                  </a:cubicBezTo>
                  <a:cubicBezTo>
                    <a:pt x="854" y="903"/>
                    <a:pt x="854" y="903"/>
                    <a:pt x="854" y="903"/>
                  </a:cubicBezTo>
                  <a:cubicBezTo>
                    <a:pt x="855" y="902"/>
                    <a:pt x="855" y="902"/>
                    <a:pt x="855" y="902"/>
                  </a:cubicBezTo>
                  <a:cubicBezTo>
                    <a:pt x="855" y="902"/>
                    <a:pt x="855" y="902"/>
                    <a:pt x="855" y="902"/>
                  </a:cubicBezTo>
                  <a:cubicBezTo>
                    <a:pt x="855" y="902"/>
                    <a:pt x="855" y="902"/>
                    <a:pt x="855" y="902"/>
                  </a:cubicBezTo>
                  <a:cubicBezTo>
                    <a:pt x="855" y="901"/>
                    <a:pt x="855" y="901"/>
                    <a:pt x="855" y="901"/>
                  </a:cubicBezTo>
                  <a:cubicBezTo>
                    <a:pt x="855" y="901"/>
                    <a:pt x="855" y="901"/>
                    <a:pt x="855" y="901"/>
                  </a:cubicBezTo>
                  <a:close/>
                  <a:moveTo>
                    <a:pt x="690" y="904"/>
                  </a:moveTo>
                  <a:cubicBezTo>
                    <a:pt x="690" y="905"/>
                    <a:pt x="690" y="905"/>
                    <a:pt x="690" y="905"/>
                  </a:cubicBezTo>
                  <a:cubicBezTo>
                    <a:pt x="692" y="908"/>
                    <a:pt x="692" y="907"/>
                    <a:pt x="693" y="908"/>
                  </a:cubicBezTo>
                  <a:cubicBezTo>
                    <a:pt x="693" y="910"/>
                    <a:pt x="693" y="910"/>
                    <a:pt x="693" y="910"/>
                  </a:cubicBezTo>
                  <a:cubicBezTo>
                    <a:pt x="692" y="912"/>
                    <a:pt x="692" y="911"/>
                    <a:pt x="692" y="914"/>
                  </a:cubicBezTo>
                  <a:cubicBezTo>
                    <a:pt x="692" y="914"/>
                    <a:pt x="688" y="923"/>
                    <a:pt x="688" y="923"/>
                  </a:cubicBezTo>
                  <a:cubicBezTo>
                    <a:pt x="687" y="924"/>
                    <a:pt x="687" y="924"/>
                    <a:pt x="687" y="924"/>
                  </a:cubicBezTo>
                  <a:cubicBezTo>
                    <a:pt x="687" y="924"/>
                    <a:pt x="687" y="924"/>
                    <a:pt x="687" y="924"/>
                  </a:cubicBezTo>
                  <a:cubicBezTo>
                    <a:pt x="685" y="922"/>
                    <a:pt x="686" y="922"/>
                    <a:pt x="683" y="920"/>
                  </a:cubicBezTo>
                  <a:cubicBezTo>
                    <a:pt x="682" y="920"/>
                    <a:pt x="682" y="920"/>
                    <a:pt x="682" y="920"/>
                  </a:cubicBezTo>
                  <a:cubicBezTo>
                    <a:pt x="682" y="919"/>
                    <a:pt x="682" y="919"/>
                    <a:pt x="682" y="919"/>
                  </a:cubicBezTo>
                  <a:cubicBezTo>
                    <a:pt x="681" y="913"/>
                    <a:pt x="682" y="909"/>
                    <a:pt x="685" y="905"/>
                  </a:cubicBezTo>
                  <a:cubicBezTo>
                    <a:pt x="686" y="905"/>
                    <a:pt x="686" y="905"/>
                    <a:pt x="686" y="905"/>
                  </a:cubicBezTo>
                  <a:cubicBezTo>
                    <a:pt x="687" y="905"/>
                    <a:pt x="687" y="905"/>
                    <a:pt x="688" y="905"/>
                  </a:cubicBezTo>
                  <a:cubicBezTo>
                    <a:pt x="689" y="904"/>
                    <a:pt x="689" y="904"/>
                    <a:pt x="689" y="904"/>
                  </a:cubicBezTo>
                  <a:cubicBezTo>
                    <a:pt x="690" y="904"/>
                    <a:pt x="690" y="904"/>
                    <a:pt x="690" y="904"/>
                  </a:cubicBezTo>
                  <a:close/>
                  <a:moveTo>
                    <a:pt x="853" y="917"/>
                  </a:moveTo>
                  <a:cubicBezTo>
                    <a:pt x="853" y="917"/>
                    <a:pt x="853" y="917"/>
                    <a:pt x="853" y="917"/>
                  </a:cubicBezTo>
                  <a:cubicBezTo>
                    <a:pt x="853" y="917"/>
                    <a:pt x="853" y="917"/>
                    <a:pt x="853" y="917"/>
                  </a:cubicBezTo>
                  <a:cubicBezTo>
                    <a:pt x="853" y="917"/>
                    <a:pt x="853" y="917"/>
                    <a:pt x="853" y="917"/>
                  </a:cubicBezTo>
                  <a:cubicBezTo>
                    <a:pt x="853" y="918"/>
                    <a:pt x="853" y="918"/>
                    <a:pt x="853" y="918"/>
                  </a:cubicBezTo>
                  <a:cubicBezTo>
                    <a:pt x="854" y="918"/>
                    <a:pt x="854" y="918"/>
                    <a:pt x="854" y="918"/>
                  </a:cubicBezTo>
                  <a:cubicBezTo>
                    <a:pt x="854" y="919"/>
                    <a:pt x="854" y="919"/>
                    <a:pt x="854" y="919"/>
                  </a:cubicBezTo>
                  <a:cubicBezTo>
                    <a:pt x="855" y="919"/>
                    <a:pt x="855" y="919"/>
                    <a:pt x="855" y="919"/>
                  </a:cubicBezTo>
                  <a:cubicBezTo>
                    <a:pt x="855" y="920"/>
                    <a:pt x="855" y="920"/>
                    <a:pt x="855" y="920"/>
                  </a:cubicBezTo>
                  <a:cubicBezTo>
                    <a:pt x="854" y="921"/>
                    <a:pt x="854" y="921"/>
                    <a:pt x="854" y="921"/>
                  </a:cubicBezTo>
                  <a:cubicBezTo>
                    <a:pt x="854" y="921"/>
                    <a:pt x="854" y="921"/>
                    <a:pt x="854" y="921"/>
                  </a:cubicBezTo>
                  <a:cubicBezTo>
                    <a:pt x="851" y="919"/>
                    <a:pt x="851" y="919"/>
                    <a:pt x="851" y="919"/>
                  </a:cubicBezTo>
                  <a:cubicBezTo>
                    <a:pt x="850" y="917"/>
                    <a:pt x="850" y="917"/>
                    <a:pt x="850" y="917"/>
                  </a:cubicBezTo>
                  <a:cubicBezTo>
                    <a:pt x="850" y="917"/>
                    <a:pt x="850" y="917"/>
                    <a:pt x="850" y="917"/>
                  </a:cubicBezTo>
                  <a:cubicBezTo>
                    <a:pt x="851" y="916"/>
                    <a:pt x="851" y="916"/>
                    <a:pt x="851" y="916"/>
                  </a:cubicBezTo>
                  <a:cubicBezTo>
                    <a:pt x="851" y="916"/>
                    <a:pt x="851" y="916"/>
                    <a:pt x="851" y="916"/>
                  </a:cubicBezTo>
                  <a:cubicBezTo>
                    <a:pt x="851" y="916"/>
                    <a:pt x="851" y="916"/>
                    <a:pt x="851" y="916"/>
                  </a:cubicBezTo>
                  <a:cubicBezTo>
                    <a:pt x="852" y="916"/>
                    <a:pt x="852" y="916"/>
                    <a:pt x="852" y="916"/>
                  </a:cubicBezTo>
                  <a:cubicBezTo>
                    <a:pt x="853" y="917"/>
                    <a:pt x="853" y="917"/>
                    <a:pt x="853" y="917"/>
                  </a:cubicBezTo>
                  <a:close/>
                  <a:moveTo>
                    <a:pt x="538" y="918"/>
                  </a:moveTo>
                  <a:cubicBezTo>
                    <a:pt x="538" y="918"/>
                    <a:pt x="538" y="918"/>
                    <a:pt x="538" y="918"/>
                  </a:cubicBezTo>
                  <a:cubicBezTo>
                    <a:pt x="537" y="917"/>
                    <a:pt x="537" y="917"/>
                    <a:pt x="537" y="917"/>
                  </a:cubicBezTo>
                  <a:cubicBezTo>
                    <a:pt x="536" y="916"/>
                    <a:pt x="536" y="916"/>
                    <a:pt x="536" y="916"/>
                  </a:cubicBezTo>
                  <a:cubicBezTo>
                    <a:pt x="538" y="916"/>
                    <a:pt x="538" y="916"/>
                    <a:pt x="538" y="916"/>
                  </a:cubicBezTo>
                  <a:cubicBezTo>
                    <a:pt x="539" y="917"/>
                    <a:pt x="539" y="917"/>
                    <a:pt x="539" y="917"/>
                  </a:cubicBezTo>
                  <a:cubicBezTo>
                    <a:pt x="539" y="917"/>
                    <a:pt x="539" y="917"/>
                    <a:pt x="539" y="917"/>
                  </a:cubicBezTo>
                  <a:cubicBezTo>
                    <a:pt x="538" y="918"/>
                    <a:pt x="538" y="918"/>
                    <a:pt x="538" y="918"/>
                  </a:cubicBezTo>
                  <a:close/>
                  <a:moveTo>
                    <a:pt x="855" y="929"/>
                  </a:moveTo>
                  <a:cubicBezTo>
                    <a:pt x="855" y="930"/>
                    <a:pt x="855" y="930"/>
                    <a:pt x="855" y="930"/>
                  </a:cubicBezTo>
                  <a:cubicBezTo>
                    <a:pt x="854" y="929"/>
                    <a:pt x="854" y="929"/>
                    <a:pt x="854" y="929"/>
                  </a:cubicBezTo>
                  <a:cubicBezTo>
                    <a:pt x="853" y="928"/>
                    <a:pt x="853" y="928"/>
                    <a:pt x="853" y="928"/>
                  </a:cubicBezTo>
                  <a:cubicBezTo>
                    <a:pt x="852" y="928"/>
                    <a:pt x="852" y="928"/>
                    <a:pt x="852" y="928"/>
                  </a:cubicBezTo>
                  <a:cubicBezTo>
                    <a:pt x="852" y="927"/>
                    <a:pt x="849" y="925"/>
                    <a:pt x="848" y="925"/>
                  </a:cubicBezTo>
                  <a:cubicBezTo>
                    <a:pt x="848" y="923"/>
                    <a:pt x="848" y="924"/>
                    <a:pt x="848" y="923"/>
                  </a:cubicBezTo>
                  <a:cubicBezTo>
                    <a:pt x="850" y="922"/>
                    <a:pt x="851" y="922"/>
                    <a:pt x="853" y="922"/>
                  </a:cubicBezTo>
                  <a:cubicBezTo>
                    <a:pt x="855" y="922"/>
                    <a:pt x="855" y="922"/>
                    <a:pt x="855" y="922"/>
                  </a:cubicBezTo>
                  <a:cubicBezTo>
                    <a:pt x="856" y="923"/>
                    <a:pt x="855" y="923"/>
                    <a:pt x="857" y="924"/>
                  </a:cubicBezTo>
                  <a:cubicBezTo>
                    <a:pt x="856" y="925"/>
                    <a:pt x="856" y="925"/>
                    <a:pt x="856" y="927"/>
                  </a:cubicBezTo>
                  <a:cubicBezTo>
                    <a:pt x="856" y="928"/>
                    <a:pt x="856" y="928"/>
                    <a:pt x="856" y="928"/>
                  </a:cubicBezTo>
                  <a:cubicBezTo>
                    <a:pt x="855" y="928"/>
                    <a:pt x="855" y="928"/>
                    <a:pt x="855" y="928"/>
                  </a:cubicBezTo>
                  <a:cubicBezTo>
                    <a:pt x="855" y="929"/>
                    <a:pt x="855" y="929"/>
                    <a:pt x="855" y="929"/>
                  </a:cubicBezTo>
                  <a:close/>
                  <a:moveTo>
                    <a:pt x="701" y="944"/>
                  </a:moveTo>
                  <a:cubicBezTo>
                    <a:pt x="699" y="944"/>
                    <a:pt x="699" y="944"/>
                    <a:pt x="699" y="944"/>
                  </a:cubicBezTo>
                  <a:cubicBezTo>
                    <a:pt x="699" y="944"/>
                    <a:pt x="699" y="944"/>
                    <a:pt x="699" y="944"/>
                  </a:cubicBezTo>
                  <a:cubicBezTo>
                    <a:pt x="700" y="943"/>
                    <a:pt x="700" y="943"/>
                    <a:pt x="700" y="943"/>
                  </a:cubicBezTo>
                  <a:cubicBezTo>
                    <a:pt x="703" y="942"/>
                    <a:pt x="702" y="942"/>
                    <a:pt x="704" y="942"/>
                  </a:cubicBezTo>
                  <a:cubicBezTo>
                    <a:pt x="704" y="943"/>
                    <a:pt x="704" y="943"/>
                    <a:pt x="704" y="943"/>
                  </a:cubicBezTo>
                  <a:cubicBezTo>
                    <a:pt x="703" y="943"/>
                    <a:pt x="703" y="943"/>
                    <a:pt x="701" y="944"/>
                  </a:cubicBezTo>
                  <a:close/>
                  <a:moveTo>
                    <a:pt x="816" y="955"/>
                  </a:moveTo>
                  <a:cubicBezTo>
                    <a:pt x="815" y="955"/>
                    <a:pt x="815" y="955"/>
                    <a:pt x="815" y="955"/>
                  </a:cubicBezTo>
                  <a:cubicBezTo>
                    <a:pt x="815" y="953"/>
                    <a:pt x="815" y="953"/>
                    <a:pt x="815" y="953"/>
                  </a:cubicBezTo>
                  <a:cubicBezTo>
                    <a:pt x="815" y="953"/>
                    <a:pt x="817" y="949"/>
                    <a:pt x="818" y="948"/>
                  </a:cubicBezTo>
                  <a:cubicBezTo>
                    <a:pt x="818" y="947"/>
                    <a:pt x="818" y="947"/>
                    <a:pt x="818" y="947"/>
                  </a:cubicBezTo>
                  <a:cubicBezTo>
                    <a:pt x="819" y="948"/>
                    <a:pt x="819" y="948"/>
                    <a:pt x="819" y="948"/>
                  </a:cubicBezTo>
                  <a:cubicBezTo>
                    <a:pt x="820" y="948"/>
                    <a:pt x="821" y="949"/>
                    <a:pt x="821" y="950"/>
                  </a:cubicBezTo>
                  <a:cubicBezTo>
                    <a:pt x="821" y="952"/>
                    <a:pt x="821" y="952"/>
                    <a:pt x="821" y="952"/>
                  </a:cubicBezTo>
                  <a:cubicBezTo>
                    <a:pt x="819" y="954"/>
                    <a:pt x="819" y="954"/>
                    <a:pt x="817" y="955"/>
                  </a:cubicBezTo>
                  <a:cubicBezTo>
                    <a:pt x="817" y="955"/>
                    <a:pt x="816" y="955"/>
                    <a:pt x="816" y="955"/>
                  </a:cubicBezTo>
                  <a:close/>
                  <a:moveTo>
                    <a:pt x="859" y="954"/>
                  </a:moveTo>
                  <a:cubicBezTo>
                    <a:pt x="856" y="952"/>
                    <a:pt x="856" y="952"/>
                    <a:pt x="855" y="951"/>
                  </a:cubicBezTo>
                  <a:cubicBezTo>
                    <a:pt x="855" y="950"/>
                    <a:pt x="855" y="950"/>
                    <a:pt x="855" y="950"/>
                  </a:cubicBezTo>
                  <a:cubicBezTo>
                    <a:pt x="855" y="949"/>
                    <a:pt x="855" y="949"/>
                    <a:pt x="855" y="949"/>
                  </a:cubicBezTo>
                  <a:cubicBezTo>
                    <a:pt x="856" y="949"/>
                    <a:pt x="856" y="949"/>
                    <a:pt x="857" y="949"/>
                  </a:cubicBezTo>
                  <a:cubicBezTo>
                    <a:pt x="858" y="951"/>
                    <a:pt x="858" y="951"/>
                    <a:pt x="858" y="951"/>
                  </a:cubicBezTo>
                  <a:cubicBezTo>
                    <a:pt x="859" y="951"/>
                    <a:pt x="859" y="951"/>
                    <a:pt x="859" y="951"/>
                  </a:cubicBezTo>
                  <a:cubicBezTo>
                    <a:pt x="860" y="952"/>
                    <a:pt x="860" y="952"/>
                    <a:pt x="860" y="952"/>
                  </a:cubicBezTo>
                  <a:cubicBezTo>
                    <a:pt x="860" y="952"/>
                    <a:pt x="859" y="954"/>
                    <a:pt x="859" y="954"/>
                  </a:cubicBezTo>
                  <a:close/>
                  <a:moveTo>
                    <a:pt x="683" y="966"/>
                  </a:moveTo>
                  <a:cubicBezTo>
                    <a:pt x="683" y="964"/>
                    <a:pt x="683" y="964"/>
                    <a:pt x="684" y="964"/>
                  </a:cubicBezTo>
                  <a:cubicBezTo>
                    <a:pt x="684" y="963"/>
                    <a:pt x="684" y="963"/>
                    <a:pt x="684" y="963"/>
                  </a:cubicBezTo>
                  <a:cubicBezTo>
                    <a:pt x="685" y="963"/>
                    <a:pt x="685" y="963"/>
                    <a:pt x="685" y="963"/>
                  </a:cubicBezTo>
                  <a:cubicBezTo>
                    <a:pt x="686" y="964"/>
                    <a:pt x="686" y="964"/>
                    <a:pt x="686" y="964"/>
                  </a:cubicBezTo>
                  <a:cubicBezTo>
                    <a:pt x="685" y="965"/>
                    <a:pt x="685" y="965"/>
                    <a:pt x="685" y="965"/>
                  </a:cubicBezTo>
                  <a:cubicBezTo>
                    <a:pt x="684" y="966"/>
                    <a:pt x="684" y="966"/>
                    <a:pt x="684" y="966"/>
                  </a:cubicBezTo>
                  <a:cubicBezTo>
                    <a:pt x="684" y="966"/>
                    <a:pt x="683" y="966"/>
                    <a:pt x="683" y="966"/>
                  </a:cubicBezTo>
                  <a:close/>
                  <a:moveTo>
                    <a:pt x="681" y="969"/>
                  </a:moveTo>
                  <a:cubicBezTo>
                    <a:pt x="681" y="969"/>
                    <a:pt x="681" y="969"/>
                    <a:pt x="681" y="969"/>
                  </a:cubicBezTo>
                  <a:cubicBezTo>
                    <a:pt x="681" y="969"/>
                    <a:pt x="681" y="969"/>
                    <a:pt x="681" y="969"/>
                  </a:cubicBezTo>
                  <a:cubicBezTo>
                    <a:pt x="681" y="968"/>
                    <a:pt x="681" y="968"/>
                    <a:pt x="681" y="968"/>
                  </a:cubicBezTo>
                  <a:cubicBezTo>
                    <a:pt x="682" y="968"/>
                    <a:pt x="682" y="968"/>
                    <a:pt x="682" y="968"/>
                  </a:cubicBezTo>
                  <a:cubicBezTo>
                    <a:pt x="682" y="967"/>
                    <a:pt x="682" y="967"/>
                    <a:pt x="682" y="967"/>
                  </a:cubicBezTo>
                  <a:cubicBezTo>
                    <a:pt x="683" y="967"/>
                    <a:pt x="683" y="967"/>
                    <a:pt x="683" y="967"/>
                  </a:cubicBezTo>
                  <a:cubicBezTo>
                    <a:pt x="682" y="968"/>
                    <a:pt x="682" y="968"/>
                    <a:pt x="682" y="968"/>
                  </a:cubicBezTo>
                  <a:cubicBezTo>
                    <a:pt x="682" y="969"/>
                    <a:pt x="682" y="968"/>
                    <a:pt x="681" y="969"/>
                  </a:cubicBezTo>
                  <a:close/>
                  <a:moveTo>
                    <a:pt x="806" y="982"/>
                  </a:moveTo>
                  <a:cubicBezTo>
                    <a:pt x="806" y="983"/>
                    <a:pt x="806" y="983"/>
                    <a:pt x="806" y="983"/>
                  </a:cubicBezTo>
                  <a:cubicBezTo>
                    <a:pt x="805" y="983"/>
                    <a:pt x="805" y="983"/>
                    <a:pt x="805" y="983"/>
                  </a:cubicBezTo>
                  <a:cubicBezTo>
                    <a:pt x="804" y="983"/>
                    <a:pt x="804" y="983"/>
                    <a:pt x="804" y="983"/>
                  </a:cubicBezTo>
                  <a:cubicBezTo>
                    <a:pt x="804" y="983"/>
                    <a:pt x="804" y="983"/>
                    <a:pt x="804" y="983"/>
                  </a:cubicBezTo>
                  <a:cubicBezTo>
                    <a:pt x="805" y="982"/>
                    <a:pt x="805" y="982"/>
                    <a:pt x="804" y="980"/>
                  </a:cubicBezTo>
                  <a:cubicBezTo>
                    <a:pt x="805" y="979"/>
                    <a:pt x="805" y="979"/>
                    <a:pt x="805" y="979"/>
                  </a:cubicBezTo>
                  <a:cubicBezTo>
                    <a:pt x="806" y="979"/>
                    <a:pt x="806" y="979"/>
                    <a:pt x="806" y="979"/>
                  </a:cubicBezTo>
                  <a:cubicBezTo>
                    <a:pt x="806" y="981"/>
                    <a:pt x="806" y="981"/>
                    <a:pt x="806" y="981"/>
                  </a:cubicBezTo>
                  <a:cubicBezTo>
                    <a:pt x="806" y="981"/>
                    <a:pt x="806" y="981"/>
                    <a:pt x="806" y="981"/>
                  </a:cubicBezTo>
                  <a:cubicBezTo>
                    <a:pt x="806" y="981"/>
                    <a:pt x="806" y="981"/>
                    <a:pt x="806" y="981"/>
                  </a:cubicBezTo>
                  <a:cubicBezTo>
                    <a:pt x="806" y="981"/>
                    <a:pt x="806" y="982"/>
                    <a:pt x="806" y="982"/>
                  </a:cubicBezTo>
                  <a:close/>
                  <a:moveTo>
                    <a:pt x="688" y="1014"/>
                  </a:moveTo>
                  <a:cubicBezTo>
                    <a:pt x="688" y="1014"/>
                    <a:pt x="688" y="1014"/>
                    <a:pt x="688" y="1014"/>
                  </a:cubicBezTo>
                  <a:cubicBezTo>
                    <a:pt x="687" y="1014"/>
                    <a:pt x="687" y="1014"/>
                    <a:pt x="687" y="1014"/>
                  </a:cubicBezTo>
                  <a:cubicBezTo>
                    <a:pt x="687" y="1016"/>
                    <a:pt x="687" y="1016"/>
                    <a:pt x="687" y="1016"/>
                  </a:cubicBezTo>
                  <a:cubicBezTo>
                    <a:pt x="687" y="1016"/>
                    <a:pt x="687" y="1016"/>
                    <a:pt x="687" y="1016"/>
                  </a:cubicBezTo>
                  <a:cubicBezTo>
                    <a:pt x="686" y="1015"/>
                    <a:pt x="686" y="1015"/>
                    <a:pt x="686" y="1015"/>
                  </a:cubicBezTo>
                  <a:cubicBezTo>
                    <a:pt x="687" y="1014"/>
                    <a:pt x="687" y="1014"/>
                    <a:pt x="687" y="1014"/>
                  </a:cubicBezTo>
                  <a:cubicBezTo>
                    <a:pt x="687" y="1014"/>
                    <a:pt x="687" y="1014"/>
                    <a:pt x="687" y="1014"/>
                  </a:cubicBezTo>
                  <a:cubicBezTo>
                    <a:pt x="687" y="1013"/>
                    <a:pt x="687" y="1013"/>
                    <a:pt x="687" y="1013"/>
                  </a:cubicBezTo>
                  <a:cubicBezTo>
                    <a:pt x="687" y="1012"/>
                    <a:pt x="687" y="1012"/>
                    <a:pt x="687" y="1012"/>
                  </a:cubicBezTo>
                  <a:cubicBezTo>
                    <a:pt x="687" y="1012"/>
                    <a:pt x="687" y="1012"/>
                    <a:pt x="687" y="1012"/>
                  </a:cubicBezTo>
                  <a:cubicBezTo>
                    <a:pt x="688" y="1012"/>
                    <a:pt x="688" y="1012"/>
                    <a:pt x="688" y="1012"/>
                  </a:cubicBezTo>
                  <a:cubicBezTo>
                    <a:pt x="688" y="1014"/>
                    <a:pt x="688" y="1013"/>
                    <a:pt x="688" y="1014"/>
                  </a:cubicBezTo>
                  <a:close/>
                  <a:moveTo>
                    <a:pt x="890" y="1014"/>
                  </a:moveTo>
                  <a:cubicBezTo>
                    <a:pt x="891" y="1016"/>
                    <a:pt x="891" y="1016"/>
                    <a:pt x="891" y="1016"/>
                  </a:cubicBezTo>
                  <a:cubicBezTo>
                    <a:pt x="889" y="1016"/>
                    <a:pt x="889" y="1016"/>
                    <a:pt x="889" y="1016"/>
                  </a:cubicBezTo>
                  <a:cubicBezTo>
                    <a:pt x="887" y="1015"/>
                    <a:pt x="887" y="1015"/>
                    <a:pt x="887" y="1015"/>
                  </a:cubicBezTo>
                  <a:cubicBezTo>
                    <a:pt x="886" y="1014"/>
                    <a:pt x="886" y="1014"/>
                    <a:pt x="886" y="1014"/>
                  </a:cubicBezTo>
                  <a:cubicBezTo>
                    <a:pt x="886" y="1013"/>
                    <a:pt x="886" y="1013"/>
                    <a:pt x="886" y="1013"/>
                  </a:cubicBezTo>
                  <a:cubicBezTo>
                    <a:pt x="887" y="1013"/>
                    <a:pt x="887" y="1013"/>
                    <a:pt x="887" y="1013"/>
                  </a:cubicBezTo>
                  <a:cubicBezTo>
                    <a:pt x="887" y="1013"/>
                    <a:pt x="887" y="1013"/>
                    <a:pt x="887" y="1013"/>
                  </a:cubicBezTo>
                  <a:cubicBezTo>
                    <a:pt x="888" y="1013"/>
                    <a:pt x="888" y="1013"/>
                    <a:pt x="888" y="1013"/>
                  </a:cubicBezTo>
                  <a:cubicBezTo>
                    <a:pt x="888" y="1013"/>
                    <a:pt x="888" y="1013"/>
                    <a:pt x="888" y="1013"/>
                  </a:cubicBezTo>
                  <a:cubicBezTo>
                    <a:pt x="889" y="1013"/>
                    <a:pt x="889" y="1013"/>
                    <a:pt x="889" y="1013"/>
                  </a:cubicBezTo>
                  <a:cubicBezTo>
                    <a:pt x="889" y="1013"/>
                    <a:pt x="890" y="1014"/>
                    <a:pt x="890" y="1014"/>
                  </a:cubicBezTo>
                  <a:close/>
                  <a:moveTo>
                    <a:pt x="686" y="1030"/>
                  </a:moveTo>
                  <a:cubicBezTo>
                    <a:pt x="686" y="1030"/>
                    <a:pt x="686" y="1030"/>
                    <a:pt x="686" y="1030"/>
                  </a:cubicBezTo>
                  <a:cubicBezTo>
                    <a:pt x="685" y="1029"/>
                    <a:pt x="685" y="1029"/>
                    <a:pt x="685" y="1029"/>
                  </a:cubicBezTo>
                  <a:cubicBezTo>
                    <a:pt x="685" y="1028"/>
                    <a:pt x="685" y="1028"/>
                    <a:pt x="685" y="1028"/>
                  </a:cubicBezTo>
                  <a:cubicBezTo>
                    <a:pt x="686" y="1028"/>
                    <a:pt x="686" y="1028"/>
                    <a:pt x="686" y="1028"/>
                  </a:cubicBezTo>
                  <a:cubicBezTo>
                    <a:pt x="686" y="1028"/>
                    <a:pt x="686" y="1028"/>
                    <a:pt x="686" y="1028"/>
                  </a:cubicBezTo>
                  <a:cubicBezTo>
                    <a:pt x="686" y="1028"/>
                    <a:pt x="686" y="1028"/>
                    <a:pt x="686" y="1028"/>
                  </a:cubicBezTo>
                  <a:cubicBezTo>
                    <a:pt x="686" y="1029"/>
                    <a:pt x="686" y="1029"/>
                    <a:pt x="686" y="1030"/>
                  </a:cubicBezTo>
                  <a:close/>
                  <a:moveTo>
                    <a:pt x="690" y="1032"/>
                  </a:moveTo>
                  <a:cubicBezTo>
                    <a:pt x="690" y="1032"/>
                    <a:pt x="690" y="1032"/>
                    <a:pt x="690" y="1032"/>
                  </a:cubicBezTo>
                  <a:cubicBezTo>
                    <a:pt x="689" y="1032"/>
                    <a:pt x="689" y="1032"/>
                    <a:pt x="689" y="1032"/>
                  </a:cubicBezTo>
                  <a:cubicBezTo>
                    <a:pt x="690" y="1030"/>
                    <a:pt x="690" y="1030"/>
                    <a:pt x="690" y="1030"/>
                  </a:cubicBezTo>
                  <a:cubicBezTo>
                    <a:pt x="689" y="1030"/>
                    <a:pt x="689" y="1030"/>
                    <a:pt x="689" y="1030"/>
                  </a:cubicBezTo>
                  <a:cubicBezTo>
                    <a:pt x="689" y="1029"/>
                    <a:pt x="689" y="1029"/>
                    <a:pt x="689" y="1029"/>
                  </a:cubicBezTo>
                  <a:cubicBezTo>
                    <a:pt x="689" y="1029"/>
                    <a:pt x="689" y="1029"/>
                    <a:pt x="689" y="1029"/>
                  </a:cubicBezTo>
                  <a:cubicBezTo>
                    <a:pt x="690" y="1029"/>
                    <a:pt x="690" y="1029"/>
                    <a:pt x="690" y="1029"/>
                  </a:cubicBezTo>
                  <a:cubicBezTo>
                    <a:pt x="690" y="1030"/>
                    <a:pt x="690" y="1030"/>
                    <a:pt x="690" y="1030"/>
                  </a:cubicBezTo>
                  <a:cubicBezTo>
                    <a:pt x="690" y="1031"/>
                    <a:pt x="690" y="1031"/>
                    <a:pt x="690" y="1031"/>
                  </a:cubicBezTo>
                  <a:cubicBezTo>
                    <a:pt x="690" y="1032"/>
                    <a:pt x="690" y="1032"/>
                    <a:pt x="690" y="1032"/>
                  </a:cubicBezTo>
                  <a:cubicBezTo>
                    <a:pt x="690" y="1032"/>
                    <a:pt x="690" y="1032"/>
                    <a:pt x="690" y="1032"/>
                  </a:cubicBezTo>
                  <a:close/>
                  <a:moveTo>
                    <a:pt x="694" y="1047"/>
                  </a:moveTo>
                  <a:cubicBezTo>
                    <a:pt x="693" y="1048"/>
                    <a:pt x="693" y="1048"/>
                    <a:pt x="693" y="1048"/>
                  </a:cubicBezTo>
                  <a:cubicBezTo>
                    <a:pt x="693" y="1047"/>
                    <a:pt x="693" y="1047"/>
                    <a:pt x="693" y="1047"/>
                  </a:cubicBezTo>
                  <a:cubicBezTo>
                    <a:pt x="693" y="1046"/>
                    <a:pt x="694" y="1043"/>
                    <a:pt x="694" y="1042"/>
                  </a:cubicBezTo>
                  <a:cubicBezTo>
                    <a:pt x="694" y="1042"/>
                    <a:pt x="694" y="1042"/>
                    <a:pt x="694" y="1042"/>
                  </a:cubicBezTo>
                  <a:cubicBezTo>
                    <a:pt x="694" y="1041"/>
                    <a:pt x="694" y="1041"/>
                    <a:pt x="694" y="1041"/>
                  </a:cubicBezTo>
                  <a:cubicBezTo>
                    <a:pt x="692" y="1043"/>
                    <a:pt x="692" y="1046"/>
                    <a:pt x="690" y="1048"/>
                  </a:cubicBezTo>
                  <a:cubicBezTo>
                    <a:pt x="690" y="1048"/>
                    <a:pt x="690" y="1048"/>
                    <a:pt x="690" y="1048"/>
                  </a:cubicBezTo>
                  <a:cubicBezTo>
                    <a:pt x="689" y="1048"/>
                    <a:pt x="689" y="1048"/>
                    <a:pt x="689" y="1048"/>
                  </a:cubicBezTo>
                  <a:cubicBezTo>
                    <a:pt x="687" y="1049"/>
                    <a:pt x="687" y="1049"/>
                    <a:pt x="687" y="1049"/>
                  </a:cubicBezTo>
                  <a:cubicBezTo>
                    <a:pt x="690" y="1043"/>
                    <a:pt x="690" y="1043"/>
                    <a:pt x="690" y="1043"/>
                  </a:cubicBezTo>
                  <a:cubicBezTo>
                    <a:pt x="690" y="1043"/>
                    <a:pt x="690" y="1043"/>
                    <a:pt x="690" y="1043"/>
                  </a:cubicBezTo>
                  <a:cubicBezTo>
                    <a:pt x="690" y="1043"/>
                    <a:pt x="690" y="1043"/>
                    <a:pt x="690" y="1043"/>
                  </a:cubicBezTo>
                  <a:cubicBezTo>
                    <a:pt x="689" y="1043"/>
                    <a:pt x="689" y="1043"/>
                    <a:pt x="689" y="1043"/>
                  </a:cubicBezTo>
                  <a:cubicBezTo>
                    <a:pt x="686" y="1047"/>
                    <a:pt x="687" y="1047"/>
                    <a:pt x="686" y="1048"/>
                  </a:cubicBezTo>
                  <a:cubicBezTo>
                    <a:pt x="685" y="1047"/>
                    <a:pt x="685" y="1047"/>
                    <a:pt x="685" y="1047"/>
                  </a:cubicBezTo>
                  <a:cubicBezTo>
                    <a:pt x="684" y="1047"/>
                    <a:pt x="684" y="1047"/>
                    <a:pt x="684" y="1047"/>
                  </a:cubicBezTo>
                  <a:cubicBezTo>
                    <a:pt x="684" y="1047"/>
                    <a:pt x="684" y="1047"/>
                    <a:pt x="684" y="1047"/>
                  </a:cubicBezTo>
                  <a:cubicBezTo>
                    <a:pt x="686" y="1044"/>
                    <a:pt x="689" y="1040"/>
                    <a:pt x="690" y="1039"/>
                  </a:cubicBezTo>
                  <a:cubicBezTo>
                    <a:pt x="691" y="1036"/>
                    <a:pt x="690" y="1036"/>
                    <a:pt x="690" y="1035"/>
                  </a:cubicBezTo>
                  <a:cubicBezTo>
                    <a:pt x="691" y="1034"/>
                    <a:pt x="691" y="1034"/>
                    <a:pt x="691" y="1034"/>
                  </a:cubicBezTo>
                  <a:cubicBezTo>
                    <a:pt x="691" y="1034"/>
                    <a:pt x="691" y="1034"/>
                    <a:pt x="691" y="1034"/>
                  </a:cubicBezTo>
                  <a:cubicBezTo>
                    <a:pt x="691" y="1036"/>
                    <a:pt x="690" y="1039"/>
                    <a:pt x="690" y="1041"/>
                  </a:cubicBezTo>
                  <a:cubicBezTo>
                    <a:pt x="690" y="1042"/>
                    <a:pt x="690" y="1042"/>
                    <a:pt x="690" y="1042"/>
                  </a:cubicBezTo>
                  <a:cubicBezTo>
                    <a:pt x="691" y="1041"/>
                    <a:pt x="691" y="1041"/>
                    <a:pt x="691" y="1041"/>
                  </a:cubicBezTo>
                  <a:cubicBezTo>
                    <a:pt x="692" y="1038"/>
                    <a:pt x="692" y="1036"/>
                    <a:pt x="693" y="1033"/>
                  </a:cubicBezTo>
                  <a:cubicBezTo>
                    <a:pt x="693" y="1033"/>
                    <a:pt x="693" y="1033"/>
                    <a:pt x="693" y="1033"/>
                  </a:cubicBezTo>
                  <a:cubicBezTo>
                    <a:pt x="693" y="1034"/>
                    <a:pt x="693" y="1034"/>
                    <a:pt x="693" y="1034"/>
                  </a:cubicBezTo>
                  <a:cubicBezTo>
                    <a:pt x="693" y="1034"/>
                    <a:pt x="693" y="1034"/>
                    <a:pt x="693" y="1034"/>
                  </a:cubicBezTo>
                  <a:cubicBezTo>
                    <a:pt x="694" y="1034"/>
                    <a:pt x="694" y="1034"/>
                    <a:pt x="694" y="1034"/>
                  </a:cubicBezTo>
                  <a:cubicBezTo>
                    <a:pt x="694" y="1035"/>
                    <a:pt x="694" y="1035"/>
                    <a:pt x="694" y="1035"/>
                  </a:cubicBezTo>
                  <a:cubicBezTo>
                    <a:pt x="695" y="1036"/>
                    <a:pt x="695" y="1036"/>
                    <a:pt x="695" y="1036"/>
                  </a:cubicBezTo>
                  <a:cubicBezTo>
                    <a:pt x="695" y="1036"/>
                    <a:pt x="695" y="1036"/>
                    <a:pt x="695" y="1036"/>
                  </a:cubicBezTo>
                  <a:cubicBezTo>
                    <a:pt x="696" y="1036"/>
                    <a:pt x="696" y="1036"/>
                    <a:pt x="696" y="1036"/>
                  </a:cubicBezTo>
                  <a:cubicBezTo>
                    <a:pt x="696" y="1037"/>
                    <a:pt x="696" y="1037"/>
                    <a:pt x="696" y="1037"/>
                  </a:cubicBezTo>
                  <a:cubicBezTo>
                    <a:pt x="696" y="1038"/>
                    <a:pt x="696" y="1038"/>
                    <a:pt x="696" y="1038"/>
                  </a:cubicBezTo>
                  <a:cubicBezTo>
                    <a:pt x="696" y="1038"/>
                    <a:pt x="696" y="1038"/>
                    <a:pt x="696" y="1038"/>
                  </a:cubicBezTo>
                  <a:cubicBezTo>
                    <a:pt x="696" y="1039"/>
                    <a:pt x="696" y="1039"/>
                    <a:pt x="696" y="1039"/>
                  </a:cubicBezTo>
                  <a:cubicBezTo>
                    <a:pt x="697" y="1039"/>
                    <a:pt x="697" y="1039"/>
                    <a:pt x="697" y="1039"/>
                  </a:cubicBezTo>
                  <a:cubicBezTo>
                    <a:pt x="697" y="1039"/>
                    <a:pt x="695" y="1042"/>
                    <a:pt x="694" y="1047"/>
                  </a:cubicBezTo>
                  <a:close/>
                  <a:moveTo>
                    <a:pt x="685" y="1041"/>
                  </a:moveTo>
                  <a:cubicBezTo>
                    <a:pt x="684" y="1041"/>
                    <a:pt x="684" y="1041"/>
                    <a:pt x="684" y="1041"/>
                  </a:cubicBezTo>
                  <a:cubicBezTo>
                    <a:pt x="684" y="1041"/>
                    <a:pt x="684" y="1041"/>
                    <a:pt x="684" y="1041"/>
                  </a:cubicBezTo>
                  <a:cubicBezTo>
                    <a:pt x="684" y="1039"/>
                    <a:pt x="684" y="1039"/>
                    <a:pt x="684" y="1039"/>
                  </a:cubicBezTo>
                  <a:cubicBezTo>
                    <a:pt x="684" y="1039"/>
                    <a:pt x="684" y="1039"/>
                    <a:pt x="684" y="1039"/>
                  </a:cubicBezTo>
                  <a:cubicBezTo>
                    <a:pt x="686" y="1038"/>
                    <a:pt x="686" y="1038"/>
                    <a:pt x="686" y="1038"/>
                  </a:cubicBezTo>
                  <a:cubicBezTo>
                    <a:pt x="686" y="1038"/>
                    <a:pt x="686" y="1038"/>
                    <a:pt x="686" y="1038"/>
                  </a:cubicBezTo>
                  <a:cubicBezTo>
                    <a:pt x="687" y="1038"/>
                    <a:pt x="687" y="1038"/>
                    <a:pt x="687" y="1038"/>
                  </a:cubicBezTo>
                  <a:cubicBezTo>
                    <a:pt x="687" y="1038"/>
                    <a:pt x="687" y="1038"/>
                    <a:pt x="687" y="1038"/>
                  </a:cubicBezTo>
                  <a:cubicBezTo>
                    <a:pt x="688" y="1037"/>
                    <a:pt x="688" y="1037"/>
                    <a:pt x="688" y="1037"/>
                  </a:cubicBezTo>
                  <a:cubicBezTo>
                    <a:pt x="689" y="1036"/>
                    <a:pt x="689" y="1036"/>
                    <a:pt x="689" y="1036"/>
                  </a:cubicBezTo>
                  <a:cubicBezTo>
                    <a:pt x="689" y="1036"/>
                    <a:pt x="689" y="1036"/>
                    <a:pt x="689" y="1036"/>
                  </a:cubicBezTo>
                  <a:cubicBezTo>
                    <a:pt x="688" y="1038"/>
                    <a:pt x="689" y="1037"/>
                    <a:pt x="688" y="1039"/>
                  </a:cubicBezTo>
                  <a:cubicBezTo>
                    <a:pt x="685" y="1041"/>
                    <a:pt x="685" y="1041"/>
                    <a:pt x="685" y="1041"/>
                  </a:cubicBezTo>
                  <a:close/>
                  <a:moveTo>
                    <a:pt x="698" y="1042"/>
                  </a:moveTo>
                  <a:cubicBezTo>
                    <a:pt x="697" y="1043"/>
                    <a:pt x="697" y="1043"/>
                    <a:pt x="697" y="1043"/>
                  </a:cubicBezTo>
                  <a:cubicBezTo>
                    <a:pt x="697" y="1043"/>
                    <a:pt x="697" y="1043"/>
                    <a:pt x="697" y="1043"/>
                  </a:cubicBezTo>
                  <a:cubicBezTo>
                    <a:pt x="697" y="1042"/>
                    <a:pt x="697" y="1042"/>
                    <a:pt x="697" y="1042"/>
                  </a:cubicBezTo>
                  <a:cubicBezTo>
                    <a:pt x="698" y="1040"/>
                    <a:pt x="698" y="1038"/>
                    <a:pt x="698" y="1037"/>
                  </a:cubicBezTo>
                  <a:cubicBezTo>
                    <a:pt x="699" y="1036"/>
                    <a:pt x="699" y="1036"/>
                    <a:pt x="699" y="1036"/>
                  </a:cubicBezTo>
                  <a:cubicBezTo>
                    <a:pt x="699" y="1036"/>
                    <a:pt x="699" y="1036"/>
                    <a:pt x="699" y="1036"/>
                  </a:cubicBezTo>
                  <a:cubicBezTo>
                    <a:pt x="700" y="1039"/>
                    <a:pt x="700" y="1040"/>
                    <a:pt x="698" y="1042"/>
                  </a:cubicBezTo>
                  <a:close/>
                  <a:moveTo>
                    <a:pt x="898" y="1044"/>
                  </a:moveTo>
                  <a:cubicBezTo>
                    <a:pt x="898" y="1045"/>
                    <a:pt x="898" y="1045"/>
                    <a:pt x="898" y="1045"/>
                  </a:cubicBezTo>
                  <a:cubicBezTo>
                    <a:pt x="896" y="1045"/>
                    <a:pt x="896" y="1045"/>
                    <a:pt x="896" y="1045"/>
                  </a:cubicBezTo>
                  <a:cubicBezTo>
                    <a:pt x="896" y="1044"/>
                    <a:pt x="896" y="1044"/>
                    <a:pt x="896" y="1044"/>
                  </a:cubicBezTo>
                  <a:cubicBezTo>
                    <a:pt x="896" y="1044"/>
                    <a:pt x="896" y="1044"/>
                    <a:pt x="896" y="1044"/>
                  </a:cubicBezTo>
                  <a:cubicBezTo>
                    <a:pt x="896" y="1043"/>
                    <a:pt x="896" y="1043"/>
                    <a:pt x="896" y="1043"/>
                  </a:cubicBezTo>
                  <a:cubicBezTo>
                    <a:pt x="896" y="1043"/>
                    <a:pt x="896" y="1043"/>
                    <a:pt x="896" y="1043"/>
                  </a:cubicBezTo>
                  <a:cubicBezTo>
                    <a:pt x="897" y="1042"/>
                    <a:pt x="897" y="1042"/>
                    <a:pt x="897" y="1042"/>
                  </a:cubicBezTo>
                  <a:cubicBezTo>
                    <a:pt x="897" y="1043"/>
                    <a:pt x="897" y="1042"/>
                    <a:pt x="898" y="1043"/>
                  </a:cubicBezTo>
                  <a:cubicBezTo>
                    <a:pt x="898" y="1044"/>
                    <a:pt x="898" y="1044"/>
                    <a:pt x="898" y="1044"/>
                  </a:cubicBezTo>
                  <a:cubicBezTo>
                    <a:pt x="898" y="1044"/>
                    <a:pt x="898" y="1044"/>
                    <a:pt x="898" y="1044"/>
                  </a:cubicBezTo>
                  <a:close/>
                  <a:moveTo>
                    <a:pt x="117" y="1069"/>
                  </a:moveTo>
                  <a:cubicBezTo>
                    <a:pt x="119" y="1066"/>
                    <a:pt x="118" y="1068"/>
                    <a:pt x="121" y="1064"/>
                  </a:cubicBezTo>
                  <a:cubicBezTo>
                    <a:pt x="121" y="1066"/>
                    <a:pt x="121" y="1066"/>
                    <a:pt x="121" y="1066"/>
                  </a:cubicBezTo>
                  <a:cubicBezTo>
                    <a:pt x="119" y="1069"/>
                    <a:pt x="119" y="1069"/>
                    <a:pt x="119" y="1069"/>
                  </a:cubicBezTo>
                  <a:cubicBezTo>
                    <a:pt x="117" y="1070"/>
                    <a:pt x="117" y="1070"/>
                    <a:pt x="117" y="1070"/>
                  </a:cubicBezTo>
                  <a:lnTo>
                    <a:pt x="117" y="1069"/>
                  </a:lnTo>
                  <a:close/>
                  <a:moveTo>
                    <a:pt x="113" y="1075"/>
                  </a:moveTo>
                  <a:cubicBezTo>
                    <a:pt x="113" y="1075"/>
                    <a:pt x="113" y="1075"/>
                    <a:pt x="113" y="1075"/>
                  </a:cubicBezTo>
                  <a:cubicBezTo>
                    <a:pt x="112" y="1075"/>
                    <a:pt x="112" y="1075"/>
                    <a:pt x="112" y="1075"/>
                  </a:cubicBezTo>
                  <a:cubicBezTo>
                    <a:pt x="112" y="1074"/>
                    <a:pt x="113" y="1073"/>
                    <a:pt x="113" y="1072"/>
                  </a:cubicBezTo>
                  <a:cubicBezTo>
                    <a:pt x="113" y="1072"/>
                    <a:pt x="114" y="1072"/>
                    <a:pt x="115" y="1072"/>
                  </a:cubicBezTo>
                  <a:cubicBezTo>
                    <a:pt x="115" y="1073"/>
                    <a:pt x="115" y="1073"/>
                    <a:pt x="115" y="1073"/>
                  </a:cubicBezTo>
                  <a:cubicBezTo>
                    <a:pt x="115" y="1073"/>
                    <a:pt x="115" y="1073"/>
                    <a:pt x="115" y="1073"/>
                  </a:cubicBezTo>
                  <a:cubicBezTo>
                    <a:pt x="114" y="1074"/>
                    <a:pt x="114" y="1074"/>
                    <a:pt x="113" y="1075"/>
                  </a:cubicBezTo>
                  <a:close/>
                  <a:moveTo>
                    <a:pt x="93" y="1082"/>
                  </a:moveTo>
                  <a:cubicBezTo>
                    <a:pt x="94" y="1083"/>
                    <a:pt x="94" y="1083"/>
                    <a:pt x="94" y="1083"/>
                  </a:cubicBezTo>
                  <a:cubicBezTo>
                    <a:pt x="97" y="1082"/>
                    <a:pt x="97" y="1082"/>
                    <a:pt x="97" y="1082"/>
                  </a:cubicBezTo>
                  <a:cubicBezTo>
                    <a:pt x="97" y="1082"/>
                    <a:pt x="97" y="1082"/>
                    <a:pt x="97" y="1082"/>
                  </a:cubicBezTo>
                  <a:cubicBezTo>
                    <a:pt x="98" y="1083"/>
                    <a:pt x="98" y="1083"/>
                    <a:pt x="98" y="1083"/>
                  </a:cubicBezTo>
                  <a:cubicBezTo>
                    <a:pt x="98" y="1084"/>
                    <a:pt x="98" y="1083"/>
                    <a:pt x="99" y="1085"/>
                  </a:cubicBezTo>
                  <a:cubicBezTo>
                    <a:pt x="99" y="1087"/>
                    <a:pt x="99" y="1087"/>
                    <a:pt x="99" y="1087"/>
                  </a:cubicBezTo>
                  <a:cubicBezTo>
                    <a:pt x="99" y="1087"/>
                    <a:pt x="99" y="1087"/>
                    <a:pt x="98" y="1088"/>
                  </a:cubicBezTo>
                  <a:cubicBezTo>
                    <a:pt x="94" y="1090"/>
                    <a:pt x="94" y="1090"/>
                    <a:pt x="94" y="1090"/>
                  </a:cubicBezTo>
                  <a:cubicBezTo>
                    <a:pt x="94" y="1090"/>
                    <a:pt x="94" y="1090"/>
                    <a:pt x="94" y="1090"/>
                  </a:cubicBezTo>
                  <a:cubicBezTo>
                    <a:pt x="94" y="1091"/>
                    <a:pt x="94" y="1091"/>
                    <a:pt x="94" y="1091"/>
                  </a:cubicBezTo>
                  <a:cubicBezTo>
                    <a:pt x="95" y="1091"/>
                    <a:pt x="95" y="1091"/>
                    <a:pt x="95" y="1091"/>
                  </a:cubicBezTo>
                  <a:cubicBezTo>
                    <a:pt x="96" y="1091"/>
                    <a:pt x="97" y="1090"/>
                    <a:pt x="99" y="1090"/>
                  </a:cubicBezTo>
                  <a:cubicBezTo>
                    <a:pt x="99" y="1090"/>
                    <a:pt x="99" y="1090"/>
                    <a:pt x="99" y="1090"/>
                  </a:cubicBezTo>
                  <a:cubicBezTo>
                    <a:pt x="99" y="1088"/>
                    <a:pt x="99" y="1088"/>
                    <a:pt x="99" y="1088"/>
                  </a:cubicBezTo>
                  <a:cubicBezTo>
                    <a:pt x="99" y="1087"/>
                    <a:pt x="99" y="1087"/>
                    <a:pt x="99" y="1087"/>
                  </a:cubicBezTo>
                  <a:cubicBezTo>
                    <a:pt x="100" y="1085"/>
                    <a:pt x="99" y="1085"/>
                    <a:pt x="99" y="1084"/>
                  </a:cubicBezTo>
                  <a:cubicBezTo>
                    <a:pt x="101" y="1083"/>
                    <a:pt x="101" y="1083"/>
                    <a:pt x="101" y="1083"/>
                  </a:cubicBezTo>
                  <a:cubicBezTo>
                    <a:pt x="103" y="1083"/>
                    <a:pt x="103" y="1083"/>
                    <a:pt x="103" y="1083"/>
                  </a:cubicBezTo>
                  <a:cubicBezTo>
                    <a:pt x="104" y="1082"/>
                    <a:pt x="104" y="1082"/>
                    <a:pt x="104" y="1082"/>
                  </a:cubicBezTo>
                  <a:cubicBezTo>
                    <a:pt x="104" y="1082"/>
                    <a:pt x="104" y="1082"/>
                    <a:pt x="104" y="1082"/>
                  </a:cubicBezTo>
                  <a:cubicBezTo>
                    <a:pt x="104" y="1088"/>
                    <a:pt x="102" y="1085"/>
                    <a:pt x="102" y="1096"/>
                  </a:cubicBezTo>
                  <a:cubicBezTo>
                    <a:pt x="101" y="1097"/>
                    <a:pt x="101" y="1097"/>
                    <a:pt x="101" y="1097"/>
                  </a:cubicBezTo>
                  <a:cubicBezTo>
                    <a:pt x="101" y="1098"/>
                    <a:pt x="101" y="1098"/>
                    <a:pt x="101" y="1098"/>
                  </a:cubicBezTo>
                  <a:cubicBezTo>
                    <a:pt x="97" y="1100"/>
                    <a:pt x="97" y="1100"/>
                    <a:pt x="97" y="1100"/>
                  </a:cubicBezTo>
                  <a:cubicBezTo>
                    <a:pt x="95" y="1099"/>
                    <a:pt x="95" y="1099"/>
                    <a:pt x="95" y="1099"/>
                  </a:cubicBezTo>
                  <a:cubicBezTo>
                    <a:pt x="93" y="1098"/>
                    <a:pt x="93" y="1098"/>
                    <a:pt x="92" y="1097"/>
                  </a:cubicBezTo>
                  <a:cubicBezTo>
                    <a:pt x="93" y="1096"/>
                    <a:pt x="93" y="1096"/>
                    <a:pt x="93" y="1096"/>
                  </a:cubicBezTo>
                  <a:cubicBezTo>
                    <a:pt x="93" y="1096"/>
                    <a:pt x="93" y="1096"/>
                    <a:pt x="93" y="1096"/>
                  </a:cubicBezTo>
                  <a:cubicBezTo>
                    <a:pt x="95" y="1096"/>
                    <a:pt x="94" y="1096"/>
                    <a:pt x="96" y="1097"/>
                  </a:cubicBezTo>
                  <a:cubicBezTo>
                    <a:pt x="96" y="1097"/>
                    <a:pt x="96" y="1097"/>
                    <a:pt x="96" y="1097"/>
                  </a:cubicBezTo>
                  <a:cubicBezTo>
                    <a:pt x="96" y="1097"/>
                    <a:pt x="96" y="1097"/>
                    <a:pt x="96" y="1097"/>
                  </a:cubicBezTo>
                  <a:cubicBezTo>
                    <a:pt x="93" y="1094"/>
                    <a:pt x="94" y="1095"/>
                    <a:pt x="91" y="1094"/>
                  </a:cubicBezTo>
                  <a:cubicBezTo>
                    <a:pt x="91" y="1093"/>
                    <a:pt x="91" y="1093"/>
                    <a:pt x="91" y="1093"/>
                  </a:cubicBezTo>
                  <a:cubicBezTo>
                    <a:pt x="91" y="1092"/>
                    <a:pt x="91" y="1092"/>
                    <a:pt x="91" y="1092"/>
                  </a:cubicBezTo>
                  <a:cubicBezTo>
                    <a:pt x="89" y="1088"/>
                    <a:pt x="88" y="1089"/>
                    <a:pt x="89" y="1082"/>
                  </a:cubicBezTo>
                  <a:cubicBezTo>
                    <a:pt x="89" y="1081"/>
                    <a:pt x="89" y="1081"/>
                    <a:pt x="89" y="1081"/>
                  </a:cubicBezTo>
                  <a:cubicBezTo>
                    <a:pt x="89" y="1081"/>
                    <a:pt x="91" y="1082"/>
                    <a:pt x="93" y="1082"/>
                  </a:cubicBezTo>
                  <a:close/>
                  <a:moveTo>
                    <a:pt x="121" y="1085"/>
                  </a:moveTo>
                  <a:cubicBezTo>
                    <a:pt x="120" y="1087"/>
                    <a:pt x="119" y="1087"/>
                    <a:pt x="119" y="1087"/>
                  </a:cubicBezTo>
                  <a:cubicBezTo>
                    <a:pt x="119" y="1087"/>
                    <a:pt x="119" y="1087"/>
                    <a:pt x="119" y="1087"/>
                  </a:cubicBezTo>
                  <a:cubicBezTo>
                    <a:pt x="118" y="1087"/>
                    <a:pt x="118" y="1087"/>
                    <a:pt x="118" y="1087"/>
                  </a:cubicBezTo>
                  <a:cubicBezTo>
                    <a:pt x="117" y="1086"/>
                    <a:pt x="117" y="1086"/>
                    <a:pt x="117" y="1086"/>
                  </a:cubicBezTo>
                  <a:cubicBezTo>
                    <a:pt x="117" y="1085"/>
                    <a:pt x="117" y="1085"/>
                    <a:pt x="117" y="1085"/>
                  </a:cubicBezTo>
                  <a:cubicBezTo>
                    <a:pt x="116" y="1085"/>
                    <a:pt x="116" y="1085"/>
                    <a:pt x="116" y="1085"/>
                  </a:cubicBezTo>
                  <a:cubicBezTo>
                    <a:pt x="116" y="1086"/>
                    <a:pt x="116" y="1086"/>
                    <a:pt x="116" y="1086"/>
                  </a:cubicBezTo>
                  <a:cubicBezTo>
                    <a:pt x="116" y="1086"/>
                    <a:pt x="116" y="1086"/>
                    <a:pt x="116" y="1087"/>
                  </a:cubicBezTo>
                  <a:cubicBezTo>
                    <a:pt x="116" y="1087"/>
                    <a:pt x="116" y="1087"/>
                    <a:pt x="116" y="1087"/>
                  </a:cubicBezTo>
                  <a:cubicBezTo>
                    <a:pt x="116" y="1087"/>
                    <a:pt x="116" y="1087"/>
                    <a:pt x="116" y="1087"/>
                  </a:cubicBezTo>
                  <a:cubicBezTo>
                    <a:pt x="116" y="1087"/>
                    <a:pt x="116" y="1087"/>
                    <a:pt x="115" y="1086"/>
                  </a:cubicBezTo>
                  <a:cubicBezTo>
                    <a:pt x="115" y="1086"/>
                    <a:pt x="115" y="1086"/>
                    <a:pt x="115" y="1086"/>
                  </a:cubicBezTo>
                  <a:cubicBezTo>
                    <a:pt x="115" y="1085"/>
                    <a:pt x="115" y="1085"/>
                    <a:pt x="115" y="1085"/>
                  </a:cubicBezTo>
                  <a:cubicBezTo>
                    <a:pt x="116" y="1084"/>
                    <a:pt x="117" y="1083"/>
                    <a:pt x="118" y="1083"/>
                  </a:cubicBezTo>
                  <a:cubicBezTo>
                    <a:pt x="119" y="1083"/>
                    <a:pt x="119" y="1083"/>
                    <a:pt x="119" y="1083"/>
                  </a:cubicBezTo>
                  <a:cubicBezTo>
                    <a:pt x="119" y="1083"/>
                    <a:pt x="120" y="1083"/>
                    <a:pt x="120" y="1084"/>
                  </a:cubicBezTo>
                  <a:cubicBezTo>
                    <a:pt x="120" y="1084"/>
                    <a:pt x="121" y="1085"/>
                    <a:pt x="121" y="1085"/>
                  </a:cubicBezTo>
                  <a:close/>
                  <a:moveTo>
                    <a:pt x="125" y="1100"/>
                  </a:moveTo>
                  <a:cubicBezTo>
                    <a:pt x="125" y="1100"/>
                    <a:pt x="125" y="1100"/>
                    <a:pt x="125" y="1100"/>
                  </a:cubicBezTo>
                  <a:cubicBezTo>
                    <a:pt x="124" y="1100"/>
                    <a:pt x="124" y="1100"/>
                    <a:pt x="124" y="1100"/>
                  </a:cubicBezTo>
                  <a:cubicBezTo>
                    <a:pt x="122" y="1097"/>
                    <a:pt x="122" y="1097"/>
                    <a:pt x="122" y="1097"/>
                  </a:cubicBezTo>
                  <a:cubicBezTo>
                    <a:pt x="120" y="1095"/>
                    <a:pt x="120" y="1095"/>
                    <a:pt x="120" y="1095"/>
                  </a:cubicBezTo>
                  <a:cubicBezTo>
                    <a:pt x="118" y="1094"/>
                    <a:pt x="119" y="1094"/>
                    <a:pt x="117" y="1093"/>
                  </a:cubicBezTo>
                  <a:cubicBezTo>
                    <a:pt x="118" y="1091"/>
                    <a:pt x="118" y="1091"/>
                    <a:pt x="118" y="1091"/>
                  </a:cubicBezTo>
                  <a:cubicBezTo>
                    <a:pt x="120" y="1092"/>
                    <a:pt x="122" y="1094"/>
                    <a:pt x="124" y="1095"/>
                  </a:cubicBezTo>
                  <a:cubicBezTo>
                    <a:pt x="126" y="1099"/>
                    <a:pt x="126" y="1099"/>
                    <a:pt x="126" y="1099"/>
                  </a:cubicBezTo>
                  <a:cubicBezTo>
                    <a:pt x="126" y="1099"/>
                    <a:pt x="126" y="1099"/>
                    <a:pt x="126" y="1099"/>
                  </a:cubicBezTo>
                  <a:cubicBezTo>
                    <a:pt x="125" y="1100"/>
                    <a:pt x="125" y="1100"/>
                    <a:pt x="125" y="1100"/>
                  </a:cubicBezTo>
                  <a:close/>
                  <a:moveTo>
                    <a:pt x="685" y="1097"/>
                  </a:moveTo>
                  <a:cubicBezTo>
                    <a:pt x="685" y="1098"/>
                    <a:pt x="685" y="1098"/>
                    <a:pt x="685" y="1098"/>
                  </a:cubicBezTo>
                  <a:cubicBezTo>
                    <a:pt x="684" y="1098"/>
                    <a:pt x="684" y="1098"/>
                    <a:pt x="684" y="1098"/>
                  </a:cubicBezTo>
                  <a:cubicBezTo>
                    <a:pt x="684" y="1098"/>
                    <a:pt x="684" y="1098"/>
                    <a:pt x="684" y="1098"/>
                  </a:cubicBezTo>
                  <a:cubicBezTo>
                    <a:pt x="684" y="1097"/>
                    <a:pt x="684" y="1097"/>
                    <a:pt x="684" y="1097"/>
                  </a:cubicBezTo>
                  <a:cubicBezTo>
                    <a:pt x="684" y="1097"/>
                    <a:pt x="684" y="1097"/>
                    <a:pt x="684" y="1097"/>
                  </a:cubicBezTo>
                  <a:cubicBezTo>
                    <a:pt x="684" y="1096"/>
                    <a:pt x="684" y="1096"/>
                    <a:pt x="684" y="1096"/>
                  </a:cubicBezTo>
                  <a:cubicBezTo>
                    <a:pt x="685" y="1097"/>
                    <a:pt x="685" y="1097"/>
                    <a:pt x="685" y="1097"/>
                  </a:cubicBezTo>
                  <a:cubicBezTo>
                    <a:pt x="685" y="1097"/>
                    <a:pt x="685" y="1097"/>
                    <a:pt x="685" y="1097"/>
                  </a:cubicBezTo>
                  <a:close/>
                  <a:moveTo>
                    <a:pt x="133" y="1101"/>
                  </a:moveTo>
                  <a:cubicBezTo>
                    <a:pt x="132" y="1101"/>
                    <a:pt x="132" y="1101"/>
                    <a:pt x="132" y="1101"/>
                  </a:cubicBezTo>
                  <a:cubicBezTo>
                    <a:pt x="131" y="1101"/>
                    <a:pt x="131" y="1101"/>
                    <a:pt x="131" y="1101"/>
                  </a:cubicBezTo>
                  <a:cubicBezTo>
                    <a:pt x="131" y="1101"/>
                    <a:pt x="131" y="1101"/>
                    <a:pt x="131" y="1101"/>
                  </a:cubicBezTo>
                  <a:cubicBezTo>
                    <a:pt x="131" y="1100"/>
                    <a:pt x="131" y="1100"/>
                    <a:pt x="131" y="1100"/>
                  </a:cubicBezTo>
                  <a:cubicBezTo>
                    <a:pt x="131" y="1100"/>
                    <a:pt x="131" y="1100"/>
                    <a:pt x="131" y="1100"/>
                  </a:cubicBezTo>
                  <a:cubicBezTo>
                    <a:pt x="131" y="1099"/>
                    <a:pt x="131" y="1099"/>
                    <a:pt x="132" y="1098"/>
                  </a:cubicBezTo>
                  <a:cubicBezTo>
                    <a:pt x="132" y="1097"/>
                    <a:pt x="132" y="1097"/>
                    <a:pt x="132" y="1097"/>
                  </a:cubicBezTo>
                  <a:cubicBezTo>
                    <a:pt x="132" y="1097"/>
                    <a:pt x="132" y="1097"/>
                    <a:pt x="132" y="1097"/>
                  </a:cubicBezTo>
                  <a:cubicBezTo>
                    <a:pt x="132" y="1098"/>
                    <a:pt x="132" y="1098"/>
                    <a:pt x="132" y="1098"/>
                  </a:cubicBezTo>
                  <a:cubicBezTo>
                    <a:pt x="132" y="1098"/>
                    <a:pt x="132" y="1098"/>
                    <a:pt x="132" y="1098"/>
                  </a:cubicBezTo>
                  <a:lnTo>
                    <a:pt x="133" y="1101"/>
                  </a:lnTo>
                  <a:close/>
                  <a:moveTo>
                    <a:pt x="139" y="1104"/>
                  </a:moveTo>
                  <a:cubicBezTo>
                    <a:pt x="140" y="1111"/>
                    <a:pt x="140" y="1109"/>
                    <a:pt x="140" y="1112"/>
                  </a:cubicBezTo>
                  <a:cubicBezTo>
                    <a:pt x="139" y="1113"/>
                    <a:pt x="139" y="1113"/>
                    <a:pt x="139" y="1113"/>
                  </a:cubicBezTo>
                  <a:cubicBezTo>
                    <a:pt x="139" y="1115"/>
                    <a:pt x="139" y="1115"/>
                    <a:pt x="139" y="1115"/>
                  </a:cubicBezTo>
                  <a:cubicBezTo>
                    <a:pt x="138" y="1116"/>
                    <a:pt x="138" y="1116"/>
                    <a:pt x="138" y="1116"/>
                  </a:cubicBezTo>
                  <a:cubicBezTo>
                    <a:pt x="137" y="1115"/>
                    <a:pt x="137" y="1115"/>
                    <a:pt x="137" y="1115"/>
                  </a:cubicBezTo>
                  <a:cubicBezTo>
                    <a:pt x="137" y="1113"/>
                    <a:pt x="137" y="1112"/>
                    <a:pt x="137" y="1111"/>
                  </a:cubicBezTo>
                  <a:cubicBezTo>
                    <a:pt x="137" y="1107"/>
                    <a:pt x="137" y="1107"/>
                    <a:pt x="137" y="1107"/>
                  </a:cubicBezTo>
                  <a:cubicBezTo>
                    <a:pt x="137" y="1108"/>
                    <a:pt x="137" y="1108"/>
                    <a:pt x="137" y="1108"/>
                  </a:cubicBezTo>
                  <a:cubicBezTo>
                    <a:pt x="136" y="1109"/>
                    <a:pt x="136" y="1109"/>
                    <a:pt x="136" y="1109"/>
                  </a:cubicBezTo>
                  <a:cubicBezTo>
                    <a:pt x="136" y="1109"/>
                    <a:pt x="136" y="1109"/>
                    <a:pt x="136" y="1109"/>
                  </a:cubicBezTo>
                  <a:cubicBezTo>
                    <a:pt x="134" y="1107"/>
                    <a:pt x="134" y="1108"/>
                    <a:pt x="133" y="1106"/>
                  </a:cubicBezTo>
                  <a:cubicBezTo>
                    <a:pt x="133" y="1105"/>
                    <a:pt x="133" y="1105"/>
                    <a:pt x="133" y="1105"/>
                  </a:cubicBezTo>
                  <a:cubicBezTo>
                    <a:pt x="132" y="1104"/>
                    <a:pt x="132" y="1104"/>
                    <a:pt x="132" y="1104"/>
                  </a:cubicBezTo>
                  <a:cubicBezTo>
                    <a:pt x="132" y="1103"/>
                    <a:pt x="132" y="1103"/>
                    <a:pt x="132" y="1103"/>
                  </a:cubicBezTo>
                  <a:cubicBezTo>
                    <a:pt x="132" y="1103"/>
                    <a:pt x="132" y="1103"/>
                    <a:pt x="132" y="1103"/>
                  </a:cubicBezTo>
                  <a:cubicBezTo>
                    <a:pt x="135" y="1099"/>
                    <a:pt x="132" y="1102"/>
                    <a:pt x="134" y="1098"/>
                  </a:cubicBezTo>
                  <a:cubicBezTo>
                    <a:pt x="135" y="1098"/>
                    <a:pt x="135" y="1098"/>
                    <a:pt x="135" y="1098"/>
                  </a:cubicBezTo>
                  <a:cubicBezTo>
                    <a:pt x="138" y="1100"/>
                    <a:pt x="137" y="1100"/>
                    <a:pt x="139" y="1101"/>
                  </a:cubicBezTo>
                  <a:cubicBezTo>
                    <a:pt x="139" y="1104"/>
                    <a:pt x="139" y="1104"/>
                    <a:pt x="139" y="1104"/>
                  </a:cubicBezTo>
                  <a:close/>
                  <a:moveTo>
                    <a:pt x="104" y="1099"/>
                  </a:moveTo>
                  <a:cubicBezTo>
                    <a:pt x="105" y="1101"/>
                    <a:pt x="105" y="1101"/>
                    <a:pt x="105" y="1101"/>
                  </a:cubicBezTo>
                  <a:cubicBezTo>
                    <a:pt x="105" y="1103"/>
                    <a:pt x="105" y="1103"/>
                    <a:pt x="105" y="1103"/>
                  </a:cubicBezTo>
                  <a:cubicBezTo>
                    <a:pt x="105" y="1105"/>
                    <a:pt x="105" y="1105"/>
                    <a:pt x="105" y="1105"/>
                  </a:cubicBezTo>
                  <a:cubicBezTo>
                    <a:pt x="103" y="1105"/>
                    <a:pt x="103" y="1105"/>
                    <a:pt x="103" y="1105"/>
                  </a:cubicBezTo>
                  <a:cubicBezTo>
                    <a:pt x="102" y="1105"/>
                    <a:pt x="102" y="1105"/>
                    <a:pt x="102" y="1105"/>
                  </a:cubicBezTo>
                  <a:cubicBezTo>
                    <a:pt x="102" y="1105"/>
                    <a:pt x="102" y="1105"/>
                    <a:pt x="102" y="1105"/>
                  </a:cubicBezTo>
                  <a:cubicBezTo>
                    <a:pt x="101" y="1105"/>
                    <a:pt x="101" y="1105"/>
                    <a:pt x="101" y="1105"/>
                  </a:cubicBezTo>
                  <a:cubicBezTo>
                    <a:pt x="102" y="1106"/>
                    <a:pt x="102" y="1106"/>
                    <a:pt x="102" y="1106"/>
                  </a:cubicBezTo>
                  <a:cubicBezTo>
                    <a:pt x="103" y="1107"/>
                    <a:pt x="103" y="1106"/>
                    <a:pt x="104" y="1108"/>
                  </a:cubicBezTo>
                  <a:cubicBezTo>
                    <a:pt x="105" y="1108"/>
                    <a:pt x="105" y="1108"/>
                    <a:pt x="105" y="1108"/>
                  </a:cubicBezTo>
                  <a:cubicBezTo>
                    <a:pt x="107" y="1109"/>
                    <a:pt x="107" y="1109"/>
                    <a:pt x="107" y="1109"/>
                  </a:cubicBezTo>
                  <a:cubicBezTo>
                    <a:pt x="106" y="1110"/>
                    <a:pt x="106" y="1110"/>
                    <a:pt x="106" y="1110"/>
                  </a:cubicBezTo>
                  <a:cubicBezTo>
                    <a:pt x="105" y="1111"/>
                    <a:pt x="105" y="1111"/>
                    <a:pt x="105" y="1111"/>
                  </a:cubicBezTo>
                  <a:cubicBezTo>
                    <a:pt x="107" y="1113"/>
                    <a:pt x="107" y="1113"/>
                    <a:pt x="107" y="1113"/>
                  </a:cubicBezTo>
                  <a:cubicBezTo>
                    <a:pt x="107" y="1114"/>
                    <a:pt x="107" y="1114"/>
                    <a:pt x="107" y="1114"/>
                  </a:cubicBezTo>
                  <a:cubicBezTo>
                    <a:pt x="108" y="1114"/>
                    <a:pt x="108" y="1114"/>
                    <a:pt x="108" y="1114"/>
                  </a:cubicBezTo>
                  <a:cubicBezTo>
                    <a:pt x="109" y="1114"/>
                    <a:pt x="109" y="1114"/>
                    <a:pt x="109" y="1114"/>
                  </a:cubicBezTo>
                  <a:cubicBezTo>
                    <a:pt x="109" y="1114"/>
                    <a:pt x="109" y="1114"/>
                    <a:pt x="109" y="1114"/>
                  </a:cubicBezTo>
                  <a:cubicBezTo>
                    <a:pt x="109" y="1114"/>
                    <a:pt x="109" y="1114"/>
                    <a:pt x="109" y="1114"/>
                  </a:cubicBezTo>
                  <a:cubicBezTo>
                    <a:pt x="108" y="1116"/>
                    <a:pt x="108" y="1116"/>
                    <a:pt x="108" y="1116"/>
                  </a:cubicBezTo>
                  <a:cubicBezTo>
                    <a:pt x="108" y="1116"/>
                    <a:pt x="108" y="1116"/>
                    <a:pt x="108" y="1116"/>
                  </a:cubicBezTo>
                  <a:cubicBezTo>
                    <a:pt x="109" y="1116"/>
                    <a:pt x="109" y="1116"/>
                    <a:pt x="109" y="1116"/>
                  </a:cubicBezTo>
                  <a:cubicBezTo>
                    <a:pt x="110" y="1116"/>
                    <a:pt x="110" y="1116"/>
                    <a:pt x="110" y="1116"/>
                  </a:cubicBezTo>
                  <a:cubicBezTo>
                    <a:pt x="111" y="1117"/>
                    <a:pt x="111" y="1117"/>
                    <a:pt x="111" y="1117"/>
                  </a:cubicBezTo>
                  <a:cubicBezTo>
                    <a:pt x="109" y="1119"/>
                    <a:pt x="109" y="1119"/>
                    <a:pt x="109" y="1119"/>
                  </a:cubicBezTo>
                  <a:cubicBezTo>
                    <a:pt x="107" y="1117"/>
                    <a:pt x="107" y="1117"/>
                    <a:pt x="107" y="1117"/>
                  </a:cubicBezTo>
                  <a:cubicBezTo>
                    <a:pt x="106" y="1115"/>
                    <a:pt x="106" y="1116"/>
                    <a:pt x="106" y="1114"/>
                  </a:cubicBezTo>
                  <a:cubicBezTo>
                    <a:pt x="106" y="1114"/>
                    <a:pt x="103" y="1112"/>
                    <a:pt x="100" y="1108"/>
                  </a:cubicBezTo>
                  <a:cubicBezTo>
                    <a:pt x="99" y="1107"/>
                    <a:pt x="99" y="1107"/>
                    <a:pt x="99" y="1107"/>
                  </a:cubicBezTo>
                  <a:cubicBezTo>
                    <a:pt x="98" y="1106"/>
                    <a:pt x="98" y="1106"/>
                    <a:pt x="98" y="1105"/>
                  </a:cubicBezTo>
                  <a:cubicBezTo>
                    <a:pt x="98" y="1104"/>
                    <a:pt x="98" y="1104"/>
                    <a:pt x="98" y="1104"/>
                  </a:cubicBezTo>
                  <a:cubicBezTo>
                    <a:pt x="98" y="1104"/>
                    <a:pt x="98" y="1104"/>
                    <a:pt x="98" y="1104"/>
                  </a:cubicBezTo>
                  <a:cubicBezTo>
                    <a:pt x="99" y="1104"/>
                    <a:pt x="99" y="1104"/>
                    <a:pt x="99" y="1104"/>
                  </a:cubicBezTo>
                  <a:cubicBezTo>
                    <a:pt x="99" y="1103"/>
                    <a:pt x="99" y="1103"/>
                    <a:pt x="99" y="1103"/>
                  </a:cubicBezTo>
                  <a:cubicBezTo>
                    <a:pt x="98" y="1103"/>
                    <a:pt x="96" y="1102"/>
                    <a:pt x="95" y="1101"/>
                  </a:cubicBezTo>
                  <a:cubicBezTo>
                    <a:pt x="95" y="1101"/>
                    <a:pt x="95" y="1101"/>
                    <a:pt x="95" y="1101"/>
                  </a:cubicBezTo>
                  <a:cubicBezTo>
                    <a:pt x="95" y="1100"/>
                    <a:pt x="95" y="1100"/>
                    <a:pt x="95" y="1100"/>
                  </a:cubicBezTo>
                  <a:cubicBezTo>
                    <a:pt x="97" y="1101"/>
                    <a:pt x="97" y="1101"/>
                    <a:pt x="97" y="1101"/>
                  </a:cubicBezTo>
                  <a:cubicBezTo>
                    <a:pt x="99" y="1100"/>
                    <a:pt x="99" y="1100"/>
                    <a:pt x="100" y="1100"/>
                  </a:cubicBezTo>
                  <a:cubicBezTo>
                    <a:pt x="101" y="1099"/>
                    <a:pt x="101" y="1099"/>
                    <a:pt x="102" y="1099"/>
                  </a:cubicBezTo>
                  <a:cubicBezTo>
                    <a:pt x="102" y="1099"/>
                    <a:pt x="102" y="1099"/>
                    <a:pt x="102" y="1099"/>
                  </a:cubicBezTo>
                  <a:cubicBezTo>
                    <a:pt x="104" y="1099"/>
                    <a:pt x="104" y="1099"/>
                    <a:pt x="104" y="1099"/>
                  </a:cubicBezTo>
                  <a:close/>
                  <a:moveTo>
                    <a:pt x="676" y="1108"/>
                  </a:moveTo>
                  <a:cubicBezTo>
                    <a:pt x="675" y="1108"/>
                    <a:pt x="675" y="1108"/>
                    <a:pt x="675" y="1108"/>
                  </a:cubicBezTo>
                  <a:cubicBezTo>
                    <a:pt x="672" y="1107"/>
                    <a:pt x="664" y="1104"/>
                    <a:pt x="662" y="1103"/>
                  </a:cubicBezTo>
                  <a:cubicBezTo>
                    <a:pt x="662" y="1102"/>
                    <a:pt x="662" y="1102"/>
                    <a:pt x="662" y="1102"/>
                  </a:cubicBezTo>
                  <a:cubicBezTo>
                    <a:pt x="663" y="1100"/>
                    <a:pt x="663" y="1101"/>
                    <a:pt x="663" y="1100"/>
                  </a:cubicBezTo>
                  <a:cubicBezTo>
                    <a:pt x="664" y="1100"/>
                    <a:pt x="664" y="1100"/>
                    <a:pt x="664" y="1100"/>
                  </a:cubicBezTo>
                  <a:cubicBezTo>
                    <a:pt x="670" y="1099"/>
                    <a:pt x="670" y="1099"/>
                    <a:pt x="670" y="1099"/>
                  </a:cubicBezTo>
                  <a:cubicBezTo>
                    <a:pt x="672" y="1099"/>
                    <a:pt x="672" y="1099"/>
                    <a:pt x="672" y="1099"/>
                  </a:cubicBezTo>
                  <a:cubicBezTo>
                    <a:pt x="675" y="1103"/>
                    <a:pt x="674" y="1102"/>
                    <a:pt x="676" y="1105"/>
                  </a:cubicBezTo>
                  <a:cubicBezTo>
                    <a:pt x="677" y="1106"/>
                    <a:pt x="677" y="1106"/>
                    <a:pt x="677" y="1106"/>
                  </a:cubicBezTo>
                  <a:cubicBezTo>
                    <a:pt x="677" y="1107"/>
                    <a:pt x="677" y="1107"/>
                    <a:pt x="677" y="1107"/>
                  </a:cubicBezTo>
                  <a:cubicBezTo>
                    <a:pt x="676" y="1108"/>
                    <a:pt x="676" y="1108"/>
                    <a:pt x="676" y="1108"/>
                  </a:cubicBezTo>
                  <a:close/>
                  <a:moveTo>
                    <a:pt x="131" y="1103"/>
                  </a:moveTo>
                  <a:cubicBezTo>
                    <a:pt x="131" y="1103"/>
                    <a:pt x="131" y="1103"/>
                    <a:pt x="131" y="1103"/>
                  </a:cubicBezTo>
                  <a:cubicBezTo>
                    <a:pt x="130" y="1103"/>
                    <a:pt x="130" y="1103"/>
                    <a:pt x="130" y="1103"/>
                  </a:cubicBezTo>
                  <a:cubicBezTo>
                    <a:pt x="129" y="1102"/>
                    <a:pt x="129" y="1101"/>
                    <a:pt x="129" y="1100"/>
                  </a:cubicBezTo>
                  <a:cubicBezTo>
                    <a:pt x="129" y="1100"/>
                    <a:pt x="129" y="1100"/>
                    <a:pt x="129" y="1100"/>
                  </a:cubicBezTo>
                  <a:cubicBezTo>
                    <a:pt x="129" y="1100"/>
                    <a:pt x="129" y="1100"/>
                    <a:pt x="129" y="1100"/>
                  </a:cubicBezTo>
                  <a:cubicBezTo>
                    <a:pt x="129" y="1100"/>
                    <a:pt x="129" y="1100"/>
                    <a:pt x="129" y="1100"/>
                  </a:cubicBezTo>
                  <a:cubicBezTo>
                    <a:pt x="131" y="1103"/>
                    <a:pt x="131" y="1102"/>
                    <a:pt x="131" y="1103"/>
                  </a:cubicBezTo>
                  <a:close/>
                  <a:moveTo>
                    <a:pt x="135" y="1113"/>
                  </a:moveTo>
                  <a:cubicBezTo>
                    <a:pt x="134" y="1112"/>
                    <a:pt x="134" y="1111"/>
                    <a:pt x="133" y="1110"/>
                  </a:cubicBezTo>
                  <a:cubicBezTo>
                    <a:pt x="132" y="1108"/>
                    <a:pt x="132" y="1108"/>
                    <a:pt x="132" y="1108"/>
                  </a:cubicBezTo>
                  <a:cubicBezTo>
                    <a:pt x="131" y="1107"/>
                    <a:pt x="131" y="1107"/>
                    <a:pt x="131" y="1107"/>
                  </a:cubicBezTo>
                  <a:cubicBezTo>
                    <a:pt x="131" y="1107"/>
                    <a:pt x="131" y="1107"/>
                    <a:pt x="131" y="1107"/>
                  </a:cubicBezTo>
                  <a:cubicBezTo>
                    <a:pt x="132" y="1107"/>
                    <a:pt x="132" y="1107"/>
                    <a:pt x="132" y="1107"/>
                  </a:cubicBezTo>
                  <a:cubicBezTo>
                    <a:pt x="132" y="1107"/>
                    <a:pt x="134" y="1109"/>
                    <a:pt x="135" y="1110"/>
                  </a:cubicBezTo>
                  <a:cubicBezTo>
                    <a:pt x="135" y="1112"/>
                    <a:pt x="135" y="1112"/>
                    <a:pt x="135" y="1112"/>
                  </a:cubicBezTo>
                  <a:cubicBezTo>
                    <a:pt x="135" y="1112"/>
                    <a:pt x="135" y="1113"/>
                    <a:pt x="135" y="1113"/>
                  </a:cubicBezTo>
                  <a:close/>
                  <a:moveTo>
                    <a:pt x="142" y="1114"/>
                  </a:moveTo>
                  <a:cubicBezTo>
                    <a:pt x="141" y="1114"/>
                    <a:pt x="141" y="1114"/>
                    <a:pt x="141" y="1114"/>
                  </a:cubicBezTo>
                  <a:cubicBezTo>
                    <a:pt x="141" y="1113"/>
                    <a:pt x="141" y="1113"/>
                    <a:pt x="141" y="1113"/>
                  </a:cubicBezTo>
                  <a:cubicBezTo>
                    <a:pt x="141" y="1112"/>
                    <a:pt x="141" y="1110"/>
                    <a:pt x="141" y="1109"/>
                  </a:cubicBezTo>
                  <a:cubicBezTo>
                    <a:pt x="142" y="1107"/>
                    <a:pt x="142" y="1107"/>
                    <a:pt x="142" y="1107"/>
                  </a:cubicBezTo>
                  <a:cubicBezTo>
                    <a:pt x="143" y="1107"/>
                    <a:pt x="143" y="1107"/>
                    <a:pt x="143" y="1107"/>
                  </a:cubicBezTo>
                  <a:cubicBezTo>
                    <a:pt x="143" y="1108"/>
                    <a:pt x="142" y="1113"/>
                    <a:pt x="142" y="1114"/>
                  </a:cubicBezTo>
                  <a:close/>
                  <a:moveTo>
                    <a:pt x="112" y="1122"/>
                  </a:moveTo>
                  <a:cubicBezTo>
                    <a:pt x="111" y="1122"/>
                    <a:pt x="111" y="1122"/>
                    <a:pt x="111" y="1122"/>
                  </a:cubicBezTo>
                  <a:cubicBezTo>
                    <a:pt x="111" y="1122"/>
                    <a:pt x="111" y="1122"/>
                    <a:pt x="111" y="1122"/>
                  </a:cubicBezTo>
                  <a:cubicBezTo>
                    <a:pt x="111" y="1121"/>
                    <a:pt x="111" y="1121"/>
                    <a:pt x="111" y="1121"/>
                  </a:cubicBezTo>
                  <a:cubicBezTo>
                    <a:pt x="111" y="1120"/>
                    <a:pt x="111" y="1120"/>
                    <a:pt x="111" y="1120"/>
                  </a:cubicBezTo>
                  <a:cubicBezTo>
                    <a:pt x="111" y="1119"/>
                    <a:pt x="111" y="1119"/>
                    <a:pt x="111" y="1119"/>
                  </a:cubicBezTo>
                  <a:cubicBezTo>
                    <a:pt x="112" y="1120"/>
                    <a:pt x="112" y="1120"/>
                    <a:pt x="112" y="1120"/>
                  </a:cubicBezTo>
                  <a:cubicBezTo>
                    <a:pt x="112" y="1122"/>
                    <a:pt x="112" y="1122"/>
                    <a:pt x="112" y="1122"/>
                  </a:cubicBezTo>
                  <a:close/>
                  <a:moveTo>
                    <a:pt x="691" y="1122"/>
                  </a:moveTo>
                  <a:cubicBezTo>
                    <a:pt x="691" y="1122"/>
                    <a:pt x="691" y="1122"/>
                    <a:pt x="691" y="1122"/>
                  </a:cubicBezTo>
                  <a:cubicBezTo>
                    <a:pt x="690" y="1122"/>
                    <a:pt x="690" y="1122"/>
                    <a:pt x="690" y="1122"/>
                  </a:cubicBezTo>
                  <a:cubicBezTo>
                    <a:pt x="689" y="1122"/>
                    <a:pt x="689" y="1122"/>
                    <a:pt x="689" y="1122"/>
                  </a:cubicBezTo>
                  <a:cubicBezTo>
                    <a:pt x="689" y="1121"/>
                    <a:pt x="689" y="1121"/>
                    <a:pt x="689" y="1121"/>
                  </a:cubicBezTo>
                  <a:cubicBezTo>
                    <a:pt x="692" y="1120"/>
                    <a:pt x="692" y="1120"/>
                    <a:pt x="692" y="1120"/>
                  </a:cubicBezTo>
                  <a:cubicBezTo>
                    <a:pt x="693" y="1120"/>
                    <a:pt x="693" y="1120"/>
                    <a:pt x="693" y="1120"/>
                  </a:cubicBezTo>
                  <a:cubicBezTo>
                    <a:pt x="693" y="1120"/>
                    <a:pt x="693" y="1120"/>
                    <a:pt x="693" y="1120"/>
                  </a:cubicBezTo>
                  <a:cubicBezTo>
                    <a:pt x="692" y="1121"/>
                    <a:pt x="692" y="1121"/>
                    <a:pt x="692" y="1121"/>
                  </a:cubicBezTo>
                  <a:cubicBezTo>
                    <a:pt x="692" y="1122"/>
                    <a:pt x="692" y="1122"/>
                    <a:pt x="692" y="1122"/>
                  </a:cubicBezTo>
                  <a:cubicBezTo>
                    <a:pt x="692" y="1122"/>
                    <a:pt x="692" y="1122"/>
                    <a:pt x="692" y="1122"/>
                  </a:cubicBezTo>
                  <a:cubicBezTo>
                    <a:pt x="691" y="1122"/>
                    <a:pt x="691" y="1122"/>
                    <a:pt x="691" y="1122"/>
                  </a:cubicBezTo>
                  <a:close/>
                  <a:moveTo>
                    <a:pt x="961" y="1123"/>
                  </a:moveTo>
                  <a:cubicBezTo>
                    <a:pt x="961" y="1123"/>
                    <a:pt x="961" y="1123"/>
                    <a:pt x="961" y="1123"/>
                  </a:cubicBezTo>
                  <a:cubicBezTo>
                    <a:pt x="960" y="1123"/>
                    <a:pt x="960" y="1123"/>
                    <a:pt x="960" y="1123"/>
                  </a:cubicBezTo>
                  <a:cubicBezTo>
                    <a:pt x="961" y="1123"/>
                    <a:pt x="961" y="1123"/>
                    <a:pt x="961" y="1123"/>
                  </a:cubicBezTo>
                  <a:cubicBezTo>
                    <a:pt x="961" y="1122"/>
                    <a:pt x="961" y="1122"/>
                    <a:pt x="961" y="1122"/>
                  </a:cubicBezTo>
                  <a:cubicBezTo>
                    <a:pt x="962" y="1122"/>
                    <a:pt x="962" y="1122"/>
                    <a:pt x="962" y="1122"/>
                  </a:cubicBezTo>
                  <a:cubicBezTo>
                    <a:pt x="962" y="1123"/>
                    <a:pt x="962" y="1123"/>
                    <a:pt x="962" y="1123"/>
                  </a:cubicBezTo>
                  <a:cubicBezTo>
                    <a:pt x="961" y="1123"/>
                    <a:pt x="961" y="1123"/>
                    <a:pt x="961" y="1123"/>
                  </a:cubicBezTo>
                  <a:close/>
                  <a:moveTo>
                    <a:pt x="147" y="1131"/>
                  </a:moveTo>
                  <a:cubicBezTo>
                    <a:pt x="146" y="1131"/>
                    <a:pt x="146" y="1131"/>
                    <a:pt x="146" y="1131"/>
                  </a:cubicBezTo>
                  <a:cubicBezTo>
                    <a:pt x="146" y="1131"/>
                    <a:pt x="146" y="1131"/>
                    <a:pt x="146" y="1131"/>
                  </a:cubicBezTo>
                  <a:cubicBezTo>
                    <a:pt x="145" y="1131"/>
                    <a:pt x="145" y="1131"/>
                    <a:pt x="145" y="1131"/>
                  </a:cubicBezTo>
                  <a:cubicBezTo>
                    <a:pt x="145" y="1130"/>
                    <a:pt x="145" y="1130"/>
                    <a:pt x="145" y="1130"/>
                  </a:cubicBezTo>
                  <a:cubicBezTo>
                    <a:pt x="144" y="1128"/>
                    <a:pt x="144" y="1128"/>
                    <a:pt x="144" y="1128"/>
                  </a:cubicBezTo>
                  <a:cubicBezTo>
                    <a:pt x="144" y="1128"/>
                    <a:pt x="144" y="1128"/>
                    <a:pt x="144" y="1128"/>
                  </a:cubicBezTo>
                  <a:cubicBezTo>
                    <a:pt x="144" y="1128"/>
                    <a:pt x="144" y="1128"/>
                    <a:pt x="144" y="1128"/>
                  </a:cubicBezTo>
                  <a:cubicBezTo>
                    <a:pt x="145" y="1127"/>
                    <a:pt x="145" y="1127"/>
                    <a:pt x="145" y="1127"/>
                  </a:cubicBezTo>
                  <a:cubicBezTo>
                    <a:pt x="146" y="1127"/>
                    <a:pt x="146" y="1127"/>
                    <a:pt x="146" y="1127"/>
                  </a:cubicBezTo>
                  <a:cubicBezTo>
                    <a:pt x="146" y="1128"/>
                    <a:pt x="146" y="1128"/>
                    <a:pt x="147" y="1129"/>
                  </a:cubicBezTo>
                  <a:cubicBezTo>
                    <a:pt x="147" y="1130"/>
                    <a:pt x="147" y="1130"/>
                    <a:pt x="147" y="1131"/>
                  </a:cubicBezTo>
                  <a:close/>
                  <a:moveTo>
                    <a:pt x="960" y="1130"/>
                  </a:moveTo>
                  <a:cubicBezTo>
                    <a:pt x="959" y="1132"/>
                    <a:pt x="959" y="1132"/>
                    <a:pt x="959" y="1133"/>
                  </a:cubicBezTo>
                  <a:cubicBezTo>
                    <a:pt x="957" y="1133"/>
                    <a:pt x="955" y="1133"/>
                    <a:pt x="954" y="1134"/>
                  </a:cubicBezTo>
                  <a:cubicBezTo>
                    <a:pt x="953" y="1135"/>
                    <a:pt x="953" y="1135"/>
                    <a:pt x="953" y="1135"/>
                  </a:cubicBezTo>
                  <a:cubicBezTo>
                    <a:pt x="954" y="1135"/>
                    <a:pt x="954" y="1135"/>
                    <a:pt x="954" y="1135"/>
                  </a:cubicBezTo>
                  <a:cubicBezTo>
                    <a:pt x="954" y="1136"/>
                    <a:pt x="954" y="1136"/>
                    <a:pt x="954" y="1136"/>
                  </a:cubicBezTo>
                  <a:cubicBezTo>
                    <a:pt x="954" y="1136"/>
                    <a:pt x="954" y="1136"/>
                    <a:pt x="954" y="1136"/>
                  </a:cubicBezTo>
                  <a:cubicBezTo>
                    <a:pt x="955" y="1136"/>
                    <a:pt x="955" y="1136"/>
                    <a:pt x="955" y="1136"/>
                  </a:cubicBezTo>
                  <a:cubicBezTo>
                    <a:pt x="956" y="1136"/>
                    <a:pt x="956" y="1136"/>
                    <a:pt x="956" y="1136"/>
                  </a:cubicBezTo>
                  <a:cubicBezTo>
                    <a:pt x="956" y="1136"/>
                    <a:pt x="956" y="1136"/>
                    <a:pt x="956" y="1136"/>
                  </a:cubicBezTo>
                  <a:cubicBezTo>
                    <a:pt x="956" y="1137"/>
                    <a:pt x="956" y="1137"/>
                    <a:pt x="956" y="1137"/>
                  </a:cubicBezTo>
                  <a:cubicBezTo>
                    <a:pt x="957" y="1138"/>
                    <a:pt x="956" y="1139"/>
                    <a:pt x="955" y="1141"/>
                  </a:cubicBezTo>
                  <a:cubicBezTo>
                    <a:pt x="954" y="1143"/>
                    <a:pt x="953" y="1143"/>
                    <a:pt x="953" y="1144"/>
                  </a:cubicBezTo>
                  <a:cubicBezTo>
                    <a:pt x="952" y="1144"/>
                    <a:pt x="952" y="1145"/>
                    <a:pt x="952" y="1146"/>
                  </a:cubicBezTo>
                  <a:cubicBezTo>
                    <a:pt x="951" y="1147"/>
                    <a:pt x="951" y="1148"/>
                    <a:pt x="950" y="1150"/>
                  </a:cubicBezTo>
                  <a:cubicBezTo>
                    <a:pt x="949" y="1150"/>
                    <a:pt x="949" y="1150"/>
                    <a:pt x="949" y="1150"/>
                  </a:cubicBezTo>
                  <a:cubicBezTo>
                    <a:pt x="949" y="1151"/>
                    <a:pt x="949" y="1152"/>
                    <a:pt x="948" y="1152"/>
                  </a:cubicBezTo>
                  <a:cubicBezTo>
                    <a:pt x="947" y="1155"/>
                    <a:pt x="946" y="1156"/>
                    <a:pt x="946" y="1158"/>
                  </a:cubicBezTo>
                  <a:cubicBezTo>
                    <a:pt x="946" y="1159"/>
                    <a:pt x="946" y="1159"/>
                    <a:pt x="944" y="1161"/>
                  </a:cubicBezTo>
                  <a:cubicBezTo>
                    <a:pt x="944" y="1161"/>
                    <a:pt x="944" y="1161"/>
                    <a:pt x="944" y="1161"/>
                  </a:cubicBezTo>
                  <a:cubicBezTo>
                    <a:pt x="945" y="1162"/>
                    <a:pt x="945" y="1162"/>
                    <a:pt x="945" y="1162"/>
                  </a:cubicBezTo>
                  <a:cubicBezTo>
                    <a:pt x="945" y="1162"/>
                    <a:pt x="945" y="1162"/>
                    <a:pt x="945" y="1162"/>
                  </a:cubicBezTo>
                  <a:cubicBezTo>
                    <a:pt x="945" y="1163"/>
                    <a:pt x="945" y="1163"/>
                    <a:pt x="945" y="1164"/>
                  </a:cubicBezTo>
                  <a:cubicBezTo>
                    <a:pt x="945" y="1163"/>
                    <a:pt x="947" y="1161"/>
                    <a:pt x="948" y="1159"/>
                  </a:cubicBezTo>
                  <a:cubicBezTo>
                    <a:pt x="949" y="1159"/>
                    <a:pt x="949" y="1159"/>
                    <a:pt x="949" y="1159"/>
                  </a:cubicBezTo>
                  <a:cubicBezTo>
                    <a:pt x="950" y="1158"/>
                    <a:pt x="950" y="1158"/>
                    <a:pt x="950" y="1158"/>
                  </a:cubicBezTo>
                  <a:cubicBezTo>
                    <a:pt x="950" y="1157"/>
                    <a:pt x="950" y="1157"/>
                    <a:pt x="951" y="1155"/>
                  </a:cubicBezTo>
                  <a:cubicBezTo>
                    <a:pt x="952" y="1155"/>
                    <a:pt x="952" y="1155"/>
                    <a:pt x="952" y="1155"/>
                  </a:cubicBezTo>
                  <a:cubicBezTo>
                    <a:pt x="952" y="1155"/>
                    <a:pt x="952" y="1155"/>
                    <a:pt x="952" y="1155"/>
                  </a:cubicBezTo>
                  <a:cubicBezTo>
                    <a:pt x="953" y="1156"/>
                    <a:pt x="953" y="1156"/>
                    <a:pt x="953" y="1156"/>
                  </a:cubicBezTo>
                  <a:cubicBezTo>
                    <a:pt x="952" y="1157"/>
                    <a:pt x="952" y="1157"/>
                    <a:pt x="952" y="1157"/>
                  </a:cubicBezTo>
                  <a:cubicBezTo>
                    <a:pt x="952" y="1158"/>
                    <a:pt x="952" y="1158"/>
                    <a:pt x="952" y="1158"/>
                  </a:cubicBezTo>
                  <a:cubicBezTo>
                    <a:pt x="952" y="1158"/>
                    <a:pt x="952" y="1158"/>
                    <a:pt x="952" y="1158"/>
                  </a:cubicBezTo>
                  <a:cubicBezTo>
                    <a:pt x="953" y="1157"/>
                    <a:pt x="953" y="1157"/>
                    <a:pt x="953" y="1157"/>
                  </a:cubicBezTo>
                  <a:cubicBezTo>
                    <a:pt x="955" y="1157"/>
                    <a:pt x="955" y="1157"/>
                    <a:pt x="955" y="1157"/>
                  </a:cubicBezTo>
                  <a:cubicBezTo>
                    <a:pt x="955" y="1157"/>
                    <a:pt x="955" y="1157"/>
                    <a:pt x="955" y="1157"/>
                  </a:cubicBezTo>
                  <a:cubicBezTo>
                    <a:pt x="957" y="1158"/>
                    <a:pt x="957" y="1158"/>
                    <a:pt x="957" y="1158"/>
                  </a:cubicBezTo>
                  <a:cubicBezTo>
                    <a:pt x="958" y="1158"/>
                    <a:pt x="957" y="1158"/>
                    <a:pt x="959" y="1157"/>
                  </a:cubicBezTo>
                  <a:cubicBezTo>
                    <a:pt x="959" y="1157"/>
                    <a:pt x="959" y="1157"/>
                    <a:pt x="959" y="1157"/>
                  </a:cubicBezTo>
                  <a:cubicBezTo>
                    <a:pt x="959" y="1158"/>
                    <a:pt x="959" y="1158"/>
                    <a:pt x="959" y="1158"/>
                  </a:cubicBezTo>
                  <a:cubicBezTo>
                    <a:pt x="958" y="1160"/>
                    <a:pt x="955" y="1161"/>
                    <a:pt x="953" y="1162"/>
                  </a:cubicBezTo>
                  <a:cubicBezTo>
                    <a:pt x="952" y="1164"/>
                    <a:pt x="952" y="1164"/>
                    <a:pt x="952" y="1164"/>
                  </a:cubicBezTo>
                  <a:cubicBezTo>
                    <a:pt x="953" y="1164"/>
                    <a:pt x="953" y="1164"/>
                    <a:pt x="953" y="1164"/>
                  </a:cubicBezTo>
                  <a:cubicBezTo>
                    <a:pt x="953" y="1163"/>
                    <a:pt x="953" y="1163"/>
                    <a:pt x="953" y="1163"/>
                  </a:cubicBezTo>
                  <a:cubicBezTo>
                    <a:pt x="954" y="1163"/>
                    <a:pt x="954" y="1163"/>
                    <a:pt x="954" y="1163"/>
                  </a:cubicBezTo>
                  <a:cubicBezTo>
                    <a:pt x="955" y="1163"/>
                    <a:pt x="955" y="1163"/>
                    <a:pt x="955" y="1163"/>
                  </a:cubicBezTo>
                  <a:cubicBezTo>
                    <a:pt x="955" y="1163"/>
                    <a:pt x="955" y="1163"/>
                    <a:pt x="955" y="1163"/>
                  </a:cubicBezTo>
                  <a:cubicBezTo>
                    <a:pt x="955" y="1163"/>
                    <a:pt x="955" y="1164"/>
                    <a:pt x="955" y="1164"/>
                  </a:cubicBezTo>
                  <a:cubicBezTo>
                    <a:pt x="953" y="1167"/>
                    <a:pt x="953" y="1167"/>
                    <a:pt x="953" y="1167"/>
                  </a:cubicBezTo>
                  <a:cubicBezTo>
                    <a:pt x="954" y="1166"/>
                    <a:pt x="955" y="1166"/>
                    <a:pt x="956" y="1165"/>
                  </a:cubicBezTo>
                  <a:cubicBezTo>
                    <a:pt x="958" y="1167"/>
                    <a:pt x="958" y="1167"/>
                    <a:pt x="958" y="1167"/>
                  </a:cubicBezTo>
                  <a:cubicBezTo>
                    <a:pt x="960" y="1166"/>
                    <a:pt x="959" y="1166"/>
                    <a:pt x="961" y="1166"/>
                  </a:cubicBezTo>
                  <a:cubicBezTo>
                    <a:pt x="961" y="1166"/>
                    <a:pt x="961" y="1166"/>
                    <a:pt x="961" y="1166"/>
                  </a:cubicBezTo>
                  <a:cubicBezTo>
                    <a:pt x="961" y="1167"/>
                    <a:pt x="961" y="1167"/>
                    <a:pt x="961" y="1167"/>
                  </a:cubicBezTo>
                  <a:cubicBezTo>
                    <a:pt x="961" y="1168"/>
                    <a:pt x="961" y="1168"/>
                    <a:pt x="961" y="1168"/>
                  </a:cubicBezTo>
                  <a:cubicBezTo>
                    <a:pt x="961" y="1168"/>
                    <a:pt x="961" y="1168"/>
                    <a:pt x="961" y="1168"/>
                  </a:cubicBezTo>
                  <a:cubicBezTo>
                    <a:pt x="962" y="1168"/>
                    <a:pt x="962" y="1168"/>
                    <a:pt x="962" y="1168"/>
                  </a:cubicBezTo>
                  <a:cubicBezTo>
                    <a:pt x="962" y="1167"/>
                    <a:pt x="962" y="1167"/>
                    <a:pt x="962" y="1167"/>
                  </a:cubicBezTo>
                  <a:cubicBezTo>
                    <a:pt x="962" y="1165"/>
                    <a:pt x="962" y="1165"/>
                    <a:pt x="962" y="1165"/>
                  </a:cubicBezTo>
                  <a:cubicBezTo>
                    <a:pt x="962" y="1165"/>
                    <a:pt x="962" y="1165"/>
                    <a:pt x="962" y="1165"/>
                  </a:cubicBezTo>
                  <a:cubicBezTo>
                    <a:pt x="963" y="1166"/>
                    <a:pt x="963" y="1166"/>
                    <a:pt x="963" y="1166"/>
                  </a:cubicBezTo>
                  <a:cubicBezTo>
                    <a:pt x="963" y="1166"/>
                    <a:pt x="963" y="1166"/>
                    <a:pt x="963" y="1166"/>
                  </a:cubicBezTo>
                  <a:cubicBezTo>
                    <a:pt x="963" y="1167"/>
                    <a:pt x="963" y="1167"/>
                    <a:pt x="963" y="1167"/>
                  </a:cubicBezTo>
                  <a:cubicBezTo>
                    <a:pt x="962" y="1170"/>
                    <a:pt x="962" y="1169"/>
                    <a:pt x="961" y="1171"/>
                  </a:cubicBezTo>
                  <a:cubicBezTo>
                    <a:pt x="961" y="1172"/>
                    <a:pt x="961" y="1172"/>
                    <a:pt x="961" y="1172"/>
                  </a:cubicBezTo>
                  <a:cubicBezTo>
                    <a:pt x="961" y="1173"/>
                    <a:pt x="961" y="1173"/>
                    <a:pt x="961" y="1173"/>
                  </a:cubicBezTo>
                  <a:cubicBezTo>
                    <a:pt x="961" y="1173"/>
                    <a:pt x="961" y="1173"/>
                    <a:pt x="961" y="1173"/>
                  </a:cubicBezTo>
                  <a:cubicBezTo>
                    <a:pt x="962" y="1172"/>
                    <a:pt x="962" y="1172"/>
                    <a:pt x="962" y="1172"/>
                  </a:cubicBezTo>
                  <a:cubicBezTo>
                    <a:pt x="962" y="1172"/>
                    <a:pt x="962" y="1172"/>
                    <a:pt x="962" y="1172"/>
                  </a:cubicBezTo>
                  <a:cubicBezTo>
                    <a:pt x="962" y="1171"/>
                    <a:pt x="962" y="1171"/>
                    <a:pt x="962" y="1171"/>
                  </a:cubicBezTo>
                  <a:cubicBezTo>
                    <a:pt x="962" y="1171"/>
                    <a:pt x="962" y="1171"/>
                    <a:pt x="962" y="1171"/>
                  </a:cubicBezTo>
                  <a:cubicBezTo>
                    <a:pt x="963" y="1170"/>
                    <a:pt x="963" y="1170"/>
                    <a:pt x="964" y="1169"/>
                  </a:cubicBezTo>
                  <a:cubicBezTo>
                    <a:pt x="965" y="1169"/>
                    <a:pt x="965" y="1169"/>
                    <a:pt x="965" y="1169"/>
                  </a:cubicBezTo>
                  <a:cubicBezTo>
                    <a:pt x="965" y="1169"/>
                    <a:pt x="965" y="1169"/>
                    <a:pt x="965" y="1169"/>
                  </a:cubicBezTo>
                  <a:cubicBezTo>
                    <a:pt x="965" y="1170"/>
                    <a:pt x="965" y="1170"/>
                    <a:pt x="965" y="1170"/>
                  </a:cubicBezTo>
                  <a:cubicBezTo>
                    <a:pt x="965" y="1170"/>
                    <a:pt x="965" y="1170"/>
                    <a:pt x="965" y="1170"/>
                  </a:cubicBezTo>
                  <a:cubicBezTo>
                    <a:pt x="966" y="1169"/>
                    <a:pt x="966" y="1169"/>
                    <a:pt x="967" y="1168"/>
                  </a:cubicBezTo>
                  <a:cubicBezTo>
                    <a:pt x="968" y="1168"/>
                    <a:pt x="968" y="1168"/>
                    <a:pt x="968" y="1168"/>
                  </a:cubicBezTo>
                  <a:cubicBezTo>
                    <a:pt x="970" y="1166"/>
                    <a:pt x="968" y="1167"/>
                    <a:pt x="971" y="1165"/>
                  </a:cubicBezTo>
                  <a:cubicBezTo>
                    <a:pt x="971" y="1165"/>
                    <a:pt x="971" y="1165"/>
                    <a:pt x="971" y="1165"/>
                  </a:cubicBezTo>
                  <a:cubicBezTo>
                    <a:pt x="971" y="1166"/>
                    <a:pt x="971" y="1166"/>
                    <a:pt x="971" y="1166"/>
                  </a:cubicBezTo>
                  <a:cubicBezTo>
                    <a:pt x="971" y="1168"/>
                    <a:pt x="971" y="1167"/>
                    <a:pt x="971" y="1168"/>
                  </a:cubicBezTo>
                  <a:cubicBezTo>
                    <a:pt x="971" y="1169"/>
                    <a:pt x="971" y="1169"/>
                    <a:pt x="971" y="1169"/>
                  </a:cubicBezTo>
                  <a:cubicBezTo>
                    <a:pt x="972" y="1168"/>
                    <a:pt x="972" y="1168"/>
                    <a:pt x="972" y="1167"/>
                  </a:cubicBezTo>
                  <a:cubicBezTo>
                    <a:pt x="973" y="1167"/>
                    <a:pt x="973" y="1167"/>
                    <a:pt x="973" y="1167"/>
                  </a:cubicBezTo>
                  <a:cubicBezTo>
                    <a:pt x="973" y="1167"/>
                    <a:pt x="973" y="1167"/>
                    <a:pt x="973" y="1167"/>
                  </a:cubicBezTo>
                  <a:cubicBezTo>
                    <a:pt x="977" y="1167"/>
                    <a:pt x="977" y="1167"/>
                    <a:pt x="977" y="1167"/>
                  </a:cubicBezTo>
                  <a:cubicBezTo>
                    <a:pt x="978" y="1167"/>
                    <a:pt x="978" y="1167"/>
                    <a:pt x="978" y="1167"/>
                  </a:cubicBezTo>
                  <a:cubicBezTo>
                    <a:pt x="979" y="1168"/>
                    <a:pt x="979" y="1167"/>
                    <a:pt x="981" y="1169"/>
                  </a:cubicBezTo>
                  <a:cubicBezTo>
                    <a:pt x="981" y="1170"/>
                    <a:pt x="981" y="1170"/>
                    <a:pt x="981" y="1170"/>
                  </a:cubicBezTo>
                  <a:cubicBezTo>
                    <a:pt x="981" y="1171"/>
                    <a:pt x="981" y="1171"/>
                    <a:pt x="981" y="1172"/>
                  </a:cubicBezTo>
                  <a:cubicBezTo>
                    <a:pt x="980" y="1173"/>
                    <a:pt x="979" y="1174"/>
                    <a:pt x="979" y="1174"/>
                  </a:cubicBezTo>
                  <a:cubicBezTo>
                    <a:pt x="978" y="1175"/>
                    <a:pt x="978" y="1175"/>
                    <a:pt x="978" y="1176"/>
                  </a:cubicBezTo>
                  <a:cubicBezTo>
                    <a:pt x="977" y="1176"/>
                    <a:pt x="976" y="1177"/>
                    <a:pt x="975" y="1178"/>
                  </a:cubicBezTo>
                  <a:cubicBezTo>
                    <a:pt x="975" y="1178"/>
                    <a:pt x="975" y="1178"/>
                    <a:pt x="975" y="1178"/>
                  </a:cubicBezTo>
                  <a:cubicBezTo>
                    <a:pt x="977" y="1178"/>
                    <a:pt x="977" y="1178"/>
                    <a:pt x="978" y="1178"/>
                  </a:cubicBezTo>
                  <a:cubicBezTo>
                    <a:pt x="978" y="1178"/>
                    <a:pt x="978" y="1178"/>
                    <a:pt x="978" y="1178"/>
                  </a:cubicBezTo>
                  <a:cubicBezTo>
                    <a:pt x="978" y="1178"/>
                    <a:pt x="978" y="1178"/>
                    <a:pt x="978" y="1178"/>
                  </a:cubicBezTo>
                  <a:cubicBezTo>
                    <a:pt x="977" y="1179"/>
                    <a:pt x="977" y="1179"/>
                    <a:pt x="977" y="1179"/>
                  </a:cubicBezTo>
                  <a:cubicBezTo>
                    <a:pt x="977" y="1179"/>
                    <a:pt x="977" y="1179"/>
                    <a:pt x="977" y="1179"/>
                  </a:cubicBezTo>
                  <a:cubicBezTo>
                    <a:pt x="977" y="1179"/>
                    <a:pt x="977" y="1179"/>
                    <a:pt x="977" y="1179"/>
                  </a:cubicBezTo>
                  <a:cubicBezTo>
                    <a:pt x="978" y="1180"/>
                    <a:pt x="978" y="1180"/>
                    <a:pt x="978" y="1180"/>
                  </a:cubicBezTo>
                  <a:cubicBezTo>
                    <a:pt x="979" y="1179"/>
                    <a:pt x="979" y="1179"/>
                    <a:pt x="979" y="1179"/>
                  </a:cubicBezTo>
                  <a:cubicBezTo>
                    <a:pt x="980" y="1180"/>
                    <a:pt x="980" y="1180"/>
                    <a:pt x="980" y="1180"/>
                  </a:cubicBezTo>
                  <a:cubicBezTo>
                    <a:pt x="980" y="1180"/>
                    <a:pt x="980" y="1180"/>
                    <a:pt x="980" y="1180"/>
                  </a:cubicBezTo>
                  <a:cubicBezTo>
                    <a:pt x="979" y="1182"/>
                    <a:pt x="979" y="1181"/>
                    <a:pt x="979" y="1182"/>
                  </a:cubicBezTo>
                  <a:cubicBezTo>
                    <a:pt x="977" y="1183"/>
                    <a:pt x="976" y="1184"/>
                    <a:pt x="975" y="1185"/>
                  </a:cubicBezTo>
                  <a:cubicBezTo>
                    <a:pt x="975" y="1185"/>
                    <a:pt x="975" y="1185"/>
                    <a:pt x="975" y="1185"/>
                  </a:cubicBezTo>
                  <a:cubicBezTo>
                    <a:pt x="977" y="1184"/>
                    <a:pt x="977" y="1184"/>
                    <a:pt x="979" y="1184"/>
                  </a:cubicBezTo>
                  <a:cubicBezTo>
                    <a:pt x="979" y="1183"/>
                    <a:pt x="979" y="1183"/>
                    <a:pt x="979" y="1183"/>
                  </a:cubicBezTo>
                  <a:cubicBezTo>
                    <a:pt x="980" y="1183"/>
                    <a:pt x="980" y="1183"/>
                    <a:pt x="980" y="1183"/>
                  </a:cubicBezTo>
                  <a:cubicBezTo>
                    <a:pt x="981" y="1183"/>
                    <a:pt x="981" y="1183"/>
                    <a:pt x="981" y="1183"/>
                  </a:cubicBezTo>
                  <a:cubicBezTo>
                    <a:pt x="983" y="1182"/>
                    <a:pt x="983" y="1182"/>
                    <a:pt x="983" y="1182"/>
                  </a:cubicBezTo>
                  <a:cubicBezTo>
                    <a:pt x="984" y="1182"/>
                    <a:pt x="984" y="1182"/>
                    <a:pt x="984" y="1182"/>
                  </a:cubicBezTo>
                  <a:cubicBezTo>
                    <a:pt x="984" y="1182"/>
                    <a:pt x="984" y="1182"/>
                    <a:pt x="984" y="1182"/>
                  </a:cubicBezTo>
                  <a:cubicBezTo>
                    <a:pt x="985" y="1181"/>
                    <a:pt x="985" y="1181"/>
                    <a:pt x="985" y="1181"/>
                  </a:cubicBezTo>
                  <a:cubicBezTo>
                    <a:pt x="986" y="1180"/>
                    <a:pt x="986" y="1181"/>
                    <a:pt x="987" y="1180"/>
                  </a:cubicBezTo>
                  <a:cubicBezTo>
                    <a:pt x="987" y="1180"/>
                    <a:pt x="987" y="1180"/>
                    <a:pt x="987" y="1180"/>
                  </a:cubicBezTo>
                  <a:cubicBezTo>
                    <a:pt x="987" y="1181"/>
                    <a:pt x="987" y="1181"/>
                    <a:pt x="987" y="1181"/>
                  </a:cubicBezTo>
                  <a:cubicBezTo>
                    <a:pt x="987" y="1182"/>
                    <a:pt x="987" y="1182"/>
                    <a:pt x="987" y="1182"/>
                  </a:cubicBezTo>
                  <a:cubicBezTo>
                    <a:pt x="987" y="1183"/>
                    <a:pt x="987" y="1183"/>
                    <a:pt x="986" y="1184"/>
                  </a:cubicBezTo>
                  <a:cubicBezTo>
                    <a:pt x="986" y="1185"/>
                    <a:pt x="986" y="1185"/>
                    <a:pt x="986" y="1185"/>
                  </a:cubicBezTo>
                  <a:cubicBezTo>
                    <a:pt x="985" y="1185"/>
                    <a:pt x="985" y="1185"/>
                    <a:pt x="985" y="1185"/>
                  </a:cubicBezTo>
                  <a:cubicBezTo>
                    <a:pt x="984" y="1185"/>
                    <a:pt x="984" y="1185"/>
                    <a:pt x="984" y="1185"/>
                  </a:cubicBezTo>
                  <a:cubicBezTo>
                    <a:pt x="984" y="1185"/>
                    <a:pt x="984" y="1185"/>
                    <a:pt x="984" y="1185"/>
                  </a:cubicBezTo>
                  <a:cubicBezTo>
                    <a:pt x="983" y="1186"/>
                    <a:pt x="983" y="1186"/>
                    <a:pt x="983" y="1186"/>
                  </a:cubicBezTo>
                  <a:cubicBezTo>
                    <a:pt x="981" y="1187"/>
                    <a:pt x="982" y="1187"/>
                    <a:pt x="981" y="1188"/>
                  </a:cubicBezTo>
                  <a:cubicBezTo>
                    <a:pt x="981" y="1188"/>
                    <a:pt x="981" y="1188"/>
                    <a:pt x="981" y="1188"/>
                  </a:cubicBezTo>
                  <a:cubicBezTo>
                    <a:pt x="982" y="1189"/>
                    <a:pt x="982" y="1189"/>
                    <a:pt x="982" y="1189"/>
                  </a:cubicBezTo>
                  <a:cubicBezTo>
                    <a:pt x="981" y="1190"/>
                    <a:pt x="981" y="1190"/>
                    <a:pt x="981" y="1190"/>
                  </a:cubicBezTo>
                  <a:cubicBezTo>
                    <a:pt x="980" y="1190"/>
                    <a:pt x="980" y="1190"/>
                    <a:pt x="980" y="1190"/>
                  </a:cubicBezTo>
                  <a:cubicBezTo>
                    <a:pt x="980" y="1190"/>
                    <a:pt x="980" y="1190"/>
                    <a:pt x="980" y="1190"/>
                  </a:cubicBezTo>
                  <a:cubicBezTo>
                    <a:pt x="979" y="1190"/>
                    <a:pt x="979" y="1190"/>
                    <a:pt x="978" y="1191"/>
                  </a:cubicBezTo>
                  <a:cubicBezTo>
                    <a:pt x="979" y="1191"/>
                    <a:pt x="979" y="1191"/>
                    <a:pt x="979" y="1191"/>
                  </a:cubicBezTo>
                  <a:cubicBezTo>
                    <a:pt x="980" y="1191"/>
                    <a:pt x="980" y="1191"/>
                    <a:pt x="980" y="1191"/>
                  </a:cubicBezTo>
                  <a:cubicBezTo>
                    <a:pt x="980" y="1191"/>
                    <a:pt x="980" y="1191"/>
                    <a:pt x="980" y="1191"/>
                  </a:cubicBezTo>
                  <a:cubicBezTo>
                    <a:pt x="980" y="1192"/>
                    <a:pt x="980" y="1192"/>
                    <a:pt x="978" y="1195"/>
                  </a:cubicBezTo>
                  <a:cubicBezTo>
                    <a:pt x="978" y="1195"/>
                    <a:pt x="978" y="1195"/>
                    <a:pt x="978" y="1195"/>
                  </a:cubicBezTo>
                  <a:cubicBezTo>
                    <a:pt x="978" y="1196"/>
                    <a:pt x="978" y="1196"/>
                    <a:pt x="979" y="1197"/>
                  </a:cubicBezTo>
                  <a:cubicBezTo>
                    <a:pt x="980" y="1197"/>
                    <a:pt x="980" y="1197"/>
                    <a:pt x="980" y="1197"/>
                  </a:cubicBezTo>
                  <a:cubicBezTo>
                    <a:pt x="981" y="1197"/>
                    <a:pt x="981" y="1197"/>
                    <a:pt x="981" y="1197"/>
                  </a:cubicBezTo>
                  <a:cubicBezTo>
                    <a:pt x="982" y="1195"/>
                    <a:pt x="983" y="1194"/>
                    <a:pt x="984" y="1191"/>
                  </a:cubicBezTo>
                  <a:cubicBezTo>
                    <a:pt x="987" y="1190"/>
                    <a:pt x="986" y="1190"/>
                    <a:pt x="988" y="1189"/>
                  </a:cubicBezTo>
                  <a:cubicBezTo>
                    <a:pt x="989" y="1189"/>
                    <a:pt x="989" y="1189"/>
                    <a:pt x="989" y="1189"/>
                  </a:cubicBezTo>
                  <a:cubicBezTo>
                    <a:pt x="989" y="1189"/>
                    <a:pt x="989" y="1189"/>
                    <a:pt x="989" y="1189"/>
                  </a:cubicBezTo>
                  <a:cubicBezTo>
                    <a:pt x="989" y="1190"/>
                    <a:pt x="989" y="1190"/>
                    <a:pt x="989" y="1190"/>
                  </a:cubicBezTo>
                  <a:cubicBezTo>
                    <a:pt x="987" y="1192"/>
                    <a:pt x="986" y="1196"/>
                    <a:pt x="986" y="1199"/>
                  </a:cubicBezTo>
                  <a:cubicBezTo>
                    <a:pt x="986" y="1200"/>
                    <a:pt x="986" y="1200"/>
                    <a:pt x="986" y="1200"/>
                  </a:cubicBezTo>
                  <a:cubicBezTo>
                    <a:pt x="986" y="1200"/>
                    <a:pt x="986" y="1200"/>
                    <a:pt x="986" y="1200"/>
                  </a:cubicBezTo>
                  <a:cubicBezTo>
                    <a:pt x="988" y="1199"/>
                    <a:pt x="988" y="1199"/>
                    <a:pt x="989" y="1198"/>
                  </a:cubicBezTo>
                  <a:cubicBezTo>
                    <a:pt x="989" y="1196"/>
                    <a:pt x="990" y="1196"/>
                    <a:pt x="990" y="1195"/>
                  </a:cubicBezTo>
                  <a:cubicBezTo>
                    <a:pt x="990" y="1195"/>
                    <a:pt x="990" y="1195"/>
                    <a:pt x="990" y="1195"/>
                  </a:cubicBezTo>
                  <a:cubicBezTo>
                    <a:pt x="991" y="1195"/>
                    <a:pt x="991" y="1195"/>
                    <a:pt x="991" y="1195"/>
                  </a:cubicBezTo>
                  <a:cubicBezTo>
                    <a:pt x="991" y="1197"/>
                    <a:pt x="991" y="1197"/>
                    <a:pt x="991" y="1199"/>
                  </a:cubicBezTo>
                  <a:cubicBezTo>
                    <a:pt x="991" y="1201"/>
                    <a:pt x="991" y="1200"/>
                    <a:pt x="989" y="1206"/>
                  </a:cubicBezTo>
                  <a:cubicBezTo>
                    <a:pt x="989" y="1208"/>
                    <a:pt x="988" y="1211"/>
                    <a:pt x="987" y="1213"/>
                  </a:cubicBezTo>
                  <a:cubicBezTo>
                    <a:pt x="986" y="1213"/>
                    <a:pt x="986" y="1213"/>
                    <a:pt x="986" y="1213"/>
                  </a:cubicBezTo>
                  <a:cubicBezTo>
                    <a:pt x="986" y="1214"/>
                    <a:pt x="986" y="1214"/>
                    <a:pt x="986" y="1214"/>
                  </a:cubicBezTo>
                  <a:cubicBezTo>
                    <a:pt x="985" y="1213"/>
                    <a:pt x="985" y="1213"/>
                    <a:pt x="985" y="1213"/>
                  </a:cubicBezTo>
                  <a:cubicBezTo>
                    <a:pt x="985" y="1213"/>
                    <a:pt x="985" y="1213"/>
                    <a:pt x="984" y="1212"/>
                  </a:cubicBezTo>
                  <a:cubicBezTo>
                    <a:pt x="984" y="1212"/>
                    <a:pt x="984" y="1212"/>
                    <a:pt x="983" y="1212"/>
                  </a:cubicBezTo>
                  <a:cubicBezTo>
                    <a:pt x="982" y="1214"/>
                    <a:pt x="982" y="1214"/>
                    <a:pt x="982" y="1214"/>
                  </a:cubicBezTo>
                  <a:cubicBezTo>
                    <a:pt x="981" y="1214"/>
                    <a:pt x="981" y="1214"/>
                    <a:pt x="981" y="1214"/>
                  </a:cubicBezTo>
                  <a:cubicBezTo>
                    <a:pt x="981" y="1214"/>
                    <a:pt x="981" y="1214"/>
                    <a:pt x="981" y="1214"/>
                  </a:cubicBezTo>
                  <a:cubicBezTo>
                    <a:pt x="981" y="1213"/>
                    <a:pt x="981" y="1213"/>
                    <a:pt x="981" y="1213"/>
                  </a:cubicBezTo>
                  <a:cubicBezTo>
                    <a:pt x="981" y="1211"/>
                    <a:pt x="981" y="1210"/>
                    <a:pt x="981" y="1208"/>
                  </a:cubicBezTo>
                  <a:cubicBezTo>
                    <a:pt x="981" y="1208"/>
                    <a:pt x="981" y="1208"/>
                    <a:pt x="981" y="1208"/>
                  </a:cubicBezTo>
                  <a:cubicBezTo>
                    <a:pt x="981" y="1207"/>
                    <a:pt x="981" y="1206"/>
                    <a:pt x="981" y="1206"/>
                  </a:cubicBezTo>
                  <a:cubicBezTo>
                    <a:pt x="981" y="1205"/>
                    <a:pt x="981" y="1205"/>
                    <a:pt x="981" y="1205"/>
                  </a:cubicBezTo>
                  <a:cubicBezTo>
                    <a:pt x="980" y="1205"/>
                    <a:pt x="980" y="1205"/>
                    <a:pt x="980" y="1205"/>
                  </a:cubicBezTo>
                  <a:cubicBezTo>
                    <a:pt x="977" y="1209"/>
                    <a:pt x="981" y="1206"/>
                    <a:pt x="976" y="1210"/>
                  </a:cubicBezTo>
                  <a:cubicBezTo>
                    <a:pt x="975" y="1211"/>
                    <a:pt x="975" y="1211"/>
                    <a:pt x="975" y="1211"/>
                  </a:cubicBezTo>
                  <a:cubicBezTo>
                    <a:pt x="975" y="1211"/>
                    <a:pt x="975" y="1211"/>
                    <a:pt x="975" y="1211"/>
                  </a:cubicBezTo>
                  <a:cubicBezTo>
                    <a:pt x="975" y="1210"/>
                    <a:pt x="975" y="1210"/>
                    <a:pt x="975" y="1210"/>
                  </a:cubicBezTo>
                  <a:cubicBezTo>
                    <a:pt x="974" y="1210"/>
                    <a:pt x="974" y="1210"/>
                    <a:pt x="974" y="1210"/>
                  </a:cubicBezTo>
                  <a:cubicBezTo>
                    <a:pt x="974" y="1207"/>
                    <a:pt x="977" y="1203"/>
                    <a:pt x="978" y="1200"/>
                  </a:cubicBezTo>
                  <a:cubicBezTo>
                    <a:pt x="978" y="1200"/>
                    <a:pt x="978" y="1200"/>
                    <a:pt x="978" y="1200"/>
                  </a:cubicBezTo>
                  <a:cubicBezTo>
                    <a:pt x="978" y="1200"/>
                    <a:pt x="977" y="1197"/>
                    <a:pt x="976" y="1195"/>
                  </a:cubicBezTo>
                  <a:cubicBezTo>
                    <a:pt x="976" y="1194"/>
                    <a:pt x="976" y="1194"/>
                    <a:pt x="976" y="1194"/>
                  </a:cubicBezTo>
                  <a:cubicBezTo>
                    <a:pt x="974" y="1194"/>
                    <a:pt x="974" y="1194"/>
                    <a:pt x="974" y="1194"/>
                  </a:cubicBezTo>
                  <a:cubicBezTo>
                    <a:pt x="974" y="1194"/>
                    <a:pt x="974" y="1194"/>
                    <a:pt x="974" y="1194"/>
                  </a:cubicBezTo>
                  <a:cubicBezTo>
                    <a:pt x="974" y="1195"/>
                    <a:pt x="974" y="1195"/>
                    <a:pt x="974" y="1195"/>
                  </a:cubicBezTo>
                  <a:cubicBezTo>
                    <a:pt x="972" y="1199"/>
                    <a:pt x="972" y="1199"/>
                    <a:pt x="972" y="1199"/>
                  </a:cubicBezTo>
                  <a:cubicBezTo>
                    <a:pt x="972" y="1200"/>
                    <a:pt x="972" y="1200"/>
                    <a:pt x="971" y="1201"/>
                  </a:cubicBezTo>
                  <a:cubicBezTo>
                    <a:pt x="971" y="1201"/>
                    <a:pt x="971" y="1201"/>
                    <a:pt x="971" y="1201"/>
                  </a:cubicBezTo>
                  <a:cubicBezTo>
                    <a:pt x="970" y="1202"/>
                    <a:pt x="970" y="1202"/>
                    <a:pt x="970" y="1202"/>
                  </a:cubicBezTo>
                  <a:cubicBezTo>
                    <a:pt x="970" y="1200"/>
                    <a:pt x="971" y="1200"/>
                    <a:pt x="971" y="1199"/>
                  </a:cubicBezTo>
                  <a:cubicBezTo>
                    <a:pt x="971" y="1199"/>
                    <a:pt x="971" y="1199"/>
                    <a:pt x="971" y="1199"/>
                  </a:cubicBezTo>
                  <a:cubicBezTo>
                    <a:pt x="970" y="1200"/>
                    <a:pt x="970" y="1200"/>
                    <a:pt x="969" y="1201"/>
                  </a:cubicBezTo>
                  <a:cubicBezTo>
                    <a:pt x="968" y="1201"/>
                    <a:pt x="968" y="1201"/>
                    <a:pt x="968" y="1201"/>
                  </a:cubicBezTo>
                  <a:cubicBezTo>
                    <a:pt x="967" y="1201"/>
                    <a:pt x="967" y="1201"/>
                    <a:pt x="967" y="1201"/>
                  </a:cubicBezTo>
                  <a:cubicBezTo>
                    <a:pt x="967" y="1201"/>
                    <a:pt x="967" y="1201"/>
                    <a:pt x="967" y="1201"/>
                  </a:cubicBezTo>
                  <a:cubicBezTo>
                    <a:pt x="964" y="1205"/>
                    <a:pt x="964" y="1205"/>
                    <a:pt x="964" y="1205"/>
                  </a:cubicBezTo>
                  <a:cubicBezTo>
                    <a:pt x="964" y="1206"/>
                    <a:pt x="964" y="1206"/>
                    <a:pt x="964" y="1206"/>
                  </a:cubicBezTo>
                  <a:cubicBezTo>
                    <a:pt x="963" y="1208"/>
                    <a:pt x="962" y="1209"/>
                    <a:pt x="962" y="1209"/>
                  </a:cubicBezTo>
                  <a:cubicBezTo>
                    <a:pt x="961" y="1209"/>
                    <a:pt x="961" y="1209"/>
                    <a:pt x="961" y="1209"/>
                  </a:cubicBezTo>
                  <a:cubicBezTo>
                    <a:pt x="960" y="1209"/>
                    <a:pt x="960" y="1209"/>
                    <a:pt x="960" y="1209"/>
                  </a:cubicBezTo>
                  <a:cubicBezTo>
                    <a:pt x="959" y="1209"/>
                    <a:pt x="959" y="1209"/>
                    <a:pt x="959" y="1209"/>
                  </a:cubicBezTo>
                  <a:cubicBezTo>
                    <a:pt x="957" y="1210"/>
                    <a:pt x="958" y="1210"/>
                    <a:pt x="956" y="1210"/>
                  </a:cubicBezTo>
                  <a:cubicBezTo>
                    <a:pt x="956" y="1210"/>
                    <a:pt x="956" y="1210"/>
                    <a:pt x="956" y="1210"/>
                  </a:cubicBezTo>
                  <a:cubicBezTo>
                    <a:pt x="955" y="1210"/>
                    <a:pt x="955" y="1210"/>
                    <a:pt x="954" y="1209"/>
                  </a:cubicBezTo>
                  <a:cubicBezTo>
                    <a:pt x="954" y="1208"/>
                    <a:pt x="954" y="1208"/>
                    <a:pt x="954" y="1208"/>
                  </a:cubicBezTo>
                  <a:cubicBezTo>
                    <a:pt x="954" y="1208"/>
                    <a:pt x="954" y="1208"/>
                    <a:pt x="954" y="1208"/>
                  </a:cubicBezTo>
                  <a:cubicBezTo>
                    <a:pt x="955" y="1207"/>
                    <a:pt x="955" y="1207"/>
                    <a:pt x="955" y="1207"/>
                  </a:cubicBezTo>
                  <a:cubicBezTo>
                    <a:pt x="956" y="1207"/>
                    <a:pt x="956" y="1207"/>
                    <a:pt x="956" y="1207"/>
                  </a:cubicBezTo>
                  <a:cubicBezTo>
                    <a:pt x="959" y="1205"/>
                    <a:pt x="956" y="1207"/>
                    <a:pt x="960" y="1205"/>
                  </a:cubicBezTo>
                  <a:cubicBezTo>
                    <a:pt x="961" y="1204"/>
                    <a:pt x="960" y="1205"/>
                    <a:pt x="963" y="1200"/>
                  </a:cubicBezTo>
                  <a:cubicBezTo>
                    <a:pt x="966" y="1199"/>
                    <a:pt x="965" y="1199"/>
                    <a:pt x="967" y="1198"/>
                  </a:cubicBezTo>
                  <a:cubicBezTo>
                    <a:pt x="967" y="1197"/>
                    <a:pt x="967" y="1197"/>
                    <a:pt x="967" y="1197"/>
                  </a:cubicBezTo>
                  <a:cubicBezTo>
                    <a:pt x="968" y="1197"/>
                    <a:pt x="968" y="1197"/>
                    <a:pt x="968" y="1197"/>
                  </a:cubicBezTo>
                  <a:cubicBezTo>
                    <a:pt x="966" y="1197"/>
                    <a:pt x="966" y="1197"/>
                    <a:pt x="966" y="1198"/>
                  </a:cubicBezTo>
                  <a:cubicBezTo>
                    <a:pt x="965" y="1197"/>
                    <a:pt x="965" y="1197"/>
                    <a:pt x="965" y="1197"/>
                  </a:cubicBezTo>
                  <a:cubicBezTo>
                    <a:pt x="964" y="1197"/>
                    <a:pt x="964" y="1197"/>
                    <a:pt x="964" y="1197"/>
                  </a:cubicBezTo>
                  <a:cubicBezTo>
                    <a:pt x="963" y="1197"/>
                    <a:pt x="963" y="1197"/>
                    <a:pt x="961" y="1197"/>
                  </a:cubicBezTo>
                  <a:cubicBezTo>
                    <a:pt x="961" y="1197"/>
                    <a:pt x="961" y="1197"/>
                    <a:pt x="961" y="1197"/>
                  </a:cubicBezTo>
                  <a:cubicBezTo>
                    <a:pt x="960" y="1199"/>
                    <a:pt x="960" y="1199"/>
                    <a:pt x="960" y="1199"/>
                  </a:cubicBezTo>
                  <a:cubicBezTo>
                    <a:pt x="960" y="1200"/>
                    <a:pt x="960" y="1200"/>
                    <a:pt x="960" y="1200"/>
                  </a:cubicBezTo>
                  <a:cubicBezTo>
                    <a:pt x="960" y="1200"/>
                    <a:pt x="960" y="1200"/>
                    <a:pt x="959" y="1200"/>
                  </a:cubicBezTo>
                  <a:cubicBezTo>
                    <a:pt x="956" y="1200"/>
                    <a:pt x="956" y="1200"/>
                    <a:pt x="956" y="1200"/>
                  </a:cubicBezTo>
                  <a:cubicBezTo>
                    <a:pt x="956" y="1199"/>
                    <a:pt x="956" y="1199"/>
                    <a:pt x="955" y="1199"/>
                  </a:cubicBezTo>
                  <a:cubicBezTo>
                    <a:pt x="953" y="1200"/>
                    <a:pt x="953" y="1200"/>
                    <a:pt x="953" y="1200"/>
                  </a:cubicBezTo>
                  <a:cubicBezTo>
                    <a:pt x="952" y="1199"/>
                    <a:pt x="952" y="1199"/>
                    <a:pt x="952" y="1199"/>
                  </a:cubicBezTo>
                  <a:cubicBezTo>
                    <a:pt x="953" y="1199"/>
                    <a:pt x="954" y="1198"/>
                    <a:pt x="955" y="1198"/>
                  </a:cubicBezTo>
                  <a:cubicBezTo>
                    <a:pt x="956" y="1195"/>
                    <a:pt x="956" y="1195"/>
                    <a:pt x="956" y="1195"/>
                  </a:cubicBezTo>
                  <a:cubicBezTo>
                    <a:pt x="956" y="1194"/>
                    <a:pt x="956" y="1194"/>
                    <a:pt x="956" y="1194"/>
                  </a:cubicBezTo>
                  <a:cubicBezTo>
                    <a:pt x="955" y="1195"/>
                    <a:pt x="955" y="1195"/>
                    <a:pt x="954" y="1195"/>
                  </a:cubicBezTo>
                  <a:cubicBezTo>
                    <a:pt x="953" y="1195"/>
                    <a:pt x="953" y="1195"/>
                    <a:pt x="953" y="1195"/>
                  </a:cubicBezTo>
                  <a:cubicBezTo>
                    <a:pt x="953" y="1195"/>
                    <a:pt x="953" y="1195"/>
                    <a:pt x="953" y="1195"/>
                  </a:cubicBezTo>
                  <a:cubicBezTo>
                    <a:pt x="952" y="1195"/>
                    <a:pt x="952" y="1195"/>
                    <a:pt x="952" y="1195"/>
                  </a:cubicBezTo>
                  <a:cubicBezTo>
                    <a:pt x="951" y="1197"/>
                    <a:pt x="951" y="1197"/>
                    <a:pt x="951" y="1197"/>
                  </a:cubicBezTo>
                  <a:cubicBezTo>
                    <a:pt x="951" y="1197"/>
                    <a:pt x="951" y="1197"/>
                    <a:pt x="951" y="1197"/>
                  </a:cubicBezTo>
                  <a:cubicBezTo>
                    <a:pt x="950" y="1197"/>
                    <a:pt x="950" y="1197"/>
                    <a:pt x="950" y="1197"/>
                  </a:cubicBezTo>
                  <a:cubicBezTo>
                    <a:pt x="949" y="1198"/>
                    <a:pt x="949" y="1198"/>
                    <a:pt x="946" y="1198"/>
                  </a:cubicBezTo>
                  <a:cubicBezTo>
                    <a:pt x="945" y="1198"/>
                    <a:pt x="945" y="1198"/>
                    <a:pt x="945" y="1198"/>
                  </a:cubicBezTo>
                  <a:cubicBezTo>
                    <a:pt x="941" y="1198"/>
                    <a:pt x="939" y="1197"/>
                    <a:pt x="935" y="1197"/>
                  </a:cubicBezTo>
                  <a:cubicBezTo>
                    <a:pt x="933" y="1197"/>
                    <a:pt x="933" y="1197"/>
                    <a:pt x="933" y="1197"/>
                  </a:cubicBezTo>
                  <a:cubicBezTo>
                    <a:pt x="932" y="1197"/>
                    <a:pt x="932" y="1197"/>
                    <a:pt x="932" y="1197"/>
                  </a:cubicBezTo>
                  <a:cubicBezTo>
                    <a:pt x="931" y="1197"/>
                    <a:pt x="929" y="1197"/>
                    <a:pt x="928" y="1197"/>
                  </a:cubicBezTo>
                  <a:cubicBezTo>
                    <a:pt x="928" y="1196"/>
                    <a:pt x="928" y="1196"/>
                    <a:pt x="928" y="1196"/>
                  </a:cubicBezTo>
                  <a:cubicBezTo>
                    <a:pt x="928" y="1196"/>
                    <a:pt x="928" y="1196"/>
                    <a:pt x="928" y="1196"/>
                  </a:cubicBezTo>
                  <a:cubicBezTo>
                    <a:pt x="926" y="1197"/>
                    <a:pt x="925" y="1198"/>
                    <a:pt x="919" y="1198"/>
                  </a:cubicBezTo>
                  <a:cubicBezTo>
                    <a:pt x="918" y="1198"/>
                    <a:pt x="918" y="1198"/>
                    <a:pt x="918" y="1198"/>
                  </a:cubicBezTo>
                  <a:cubicBezTo>
                    <a:pt x="917" y="1197"/>
                    <a:pt x="917" y="1197"/>
                    <a:pt x="917" y="1197"/>
                  </a:cubicBezTo>
                  <a:cubicBezTo>
                    <a:pt x="917" y="1196"/>
                    <a:pt x="916" y="1195"/>
                    <a:pt x="916" y="1193"/>
                  </a:cubicBezTo>
                  <a:cubicBezTo>
                    <a:pt x="916" y="1192"/>
                    <a:pt x="916" y="1192"/>
                    <a:pt x="916" y="1192"/>
                  </a:cubicBezTo>
                  <a:cubicBezTo>
                    <a:pt x="917" y="1191"/>
                    <a:pt x="917" y="1191"/>
                    <a:pt x="917" y="1191"/>
                  </a:cubicBezTo>
                  <a:cubicBezTo>
                    <a:pt x="920" y="1189"/>
                    <a:pt x="922" y="1188"/>
                    <a:pt x="925" y="1184"/>
                  </a:cubicBezTo>
                  <a:cubicBezTo>
                    <a:pt x="926" y="1184"/>
                    <a:pt x="926" y="1184"/>
                    <a:pt x="928" y="1183"/>
                  </a:cubicBezTo>
                  <a:cubicBezTo>
                    <a:pt x="928" y="1182"/>
                    <a:pt x="928" y="1182"/>
                    <a:pt x="928" y="1182"/>
                  </a:cubicBezTo>
                  <a:cubicBezTo>
                    <a:pt x="926" y="1183"/>
                    <a:pt x="926" y="1183"/>
                    <a:pt x="926" y="1183"/>
                  </a:cubicBezTo>
                  <a:cubicBezTo>
                    <a:pt x="923" y="1182"/>
                    <a:pt x="924" y="1182"/>
                    <a:pt x="918" y="1182"/>
                  </a:cubicBezTo>
                  <a:cubicBezTo>
                    <a:pt x="918" y="1182"/>
                    <a:pt x="918" y="1182"/>
                    <a:pt x="918" y="1182"/>
                  </a:cubicBezTo>
                  <a:cubicBezTo>
                    <a:pt x="919" y="1181"/>
                    <a:pt x="919" y="1181"/>
                    <a:pt x="922" y="1179"/>
                  </a:cubicBezTo>
                  <a:cubicBezTo>
                    <a:pt x="922" y="1179"/>
                    <a:pt x="922" y="1179"/>
                    <a:pt x="922" y="1179"/>
                  </a:cubicBezTo>
                  <a:cubicBezTo>
                    <a:pt x="922" y="1180"/>
                    <a:pt x="922" y="1180"/>
                    <a:pt x="922" y="1180"/>
                  </a:cubicBezTo>
                  <a:cubicBezTo>
                    <a:pt x="921" y="1180"/>
                    <a:pt x="921" y="1180"/>
                    <a:pt x="921" y="1180"/>
                  </a:cubicBezTo>
                  <a:cubicBezTo>
                    <a:pt x="922" y="1181"/>
                    <a:pt x="922" y="1181"/>
                    <a:pt x="922" y="1181"/>
                  </a:cubicBezTo>
                  <a:cubicBezTo>
                    <a:pt x="922" y="1181"/>
                    <a:pt x="922" y="1181"/>
                    <a:pt x="922" y="1181"/>
                  </a:cubicBezTo>
                  <a:cubicBezTo>
                    <a:pt x="923" y="1181"/>
                    <a:pt x="923" y="1181"/>
                    <a:pt x="923" y="1181"/>
                  </a:cubicBezTo>
                  <a:cubicBezTo>
                    <a:pt x="924" y="1181"/>
                    <a:pt x="924" y="1181"/>
                    <a:pt x="924" y="1181"/>
                  </a:cubicBezTo>
                  <a:cubicBezTo>
                    <a:pt x="925" y="1176"/>
                    <a:pt x="924" y="1179"/>
                    <a:pt x="926" y="1174"/>
                  </a:cubicBezTo>
                  <a:cubicBezTo>
                    <a:pt x="927" y="1173"/>
                    <a:pt x="927" y="1173"/>
                    <a:pt x="927" y="1173"/>
                  </a:cubicBezTo>
                  <a:cubicBezTo>
                    <a:pt x="927" y="1173"/>
                    <a:pt x="927" y="1173"/>
                    <a:pt x="927" y="1173"/>
                  </a:cubicBezTo>
                  <a:cubicBezTo>
                    <a:pt x="928" y="1173"/>
                    <a:pt x="928" y="1173"/>
                    <a:pt x="928" y="1173"/>
                  </a:cubicBezTo>
                  <a:cubicBezTo>
                    <a:pt x="929" y="1173"/>
                    <a:pt x="929" y="1173"/>
                    <a:pt x="929" y="1173"/>
                  </a:cubicBezTo>
                  <a:cubicBezTo>
                    <a:pt x="931" y="1175"/>
                    <a:pt x="931" y="1175"/>
                    <a:pt x="931" y="1175"/>
                  </a:cubicBezTo>
                  <a:cubicBezTo>
                    <a:pt x="931" y="1175"/>
                    <a:pt x="931" y="1175"/>
                    <a:pt x="931" y="1175"/>
                  </a:cubicBezTo>
                  <a:cubicBezTo>
                    <a:pt x="932" y="1175"/>
                    <a:pt x="932" y="1175"/>
                    <a:pt x="932" y="1175"/>
                  </a:cubicBezTo>
                  <a:cubicBezTo>
                    <a:pt x="931" y="1174"/>
                    <a:pt x="931" y="1174"/>
                    <a:pt x="931" y="1174"/>
                  </a:cubicBezTo>
                  <a:cubicBezTo>
                    <a:pt x="931" y="1174"/>
                    <a:pt x="931" y="1174"/>
                    <a:pt x="931" y="1174"/>
                  </a:cubicBezTo>
                  <a:cubicBezTo>
                    <a:pt x="930" y="1173"/>
                    <a:pt x="930" y="1173"/>
                    <a:pt x="930" y="1173"/>
                  </a:cubicBezTo>
                  <a:cubicBezTo>
                    <a:pt x="931" y="1171"/>
                    <a:pt x="931" y="1171"/>
                    <a:pt x="931" y="1171"/>
                  </a:cubicBezTo>
                  <a:cubicBezTo>
                    <a:pt x="932" y="1171"/>
                    <a:pt x="932" y="1171"/>
                    <a:pt x="932" y="1171"/>
                  </a:cubicBezTo>
                  <a:cubicBezTo>
                    <a:pt x="932" y="1170"/>
                    <a:pt x="932" y="1170"/>
                    <a:pt x="932" y="1170"/>
                  </a:cubicBezTo>
                  <a:cubicBezTo>
                    <a:pt x="930" y="1170"/>
                    <a:pt x="930" y="1170"/>
                    <a:pt x="930" y="1170"/>
                  </a:cubicBezTo>
                  <a:cubicBezTo>
                    <a:pt x="929" y="1170"/>
                    <a:pt x="929" y="1170"/>
                    <a:pt x="929" y="1170"/>
                  </a:cubicBezTo>
                  <a:cubicBezTo>
                    <a:pt x="929" y="1169"/>
                    <a:pt x="929" y="1169"/>
                    <a:pt x="929" y="1169"/>
                  </a:cubicBezTo>
                  <a:cubicBezTo>
                    <a:pt x="929" y="1168"/>
                    <a:pt x="929" y="1168"/>
                    <a:pt x="929" y="1168"/>
                  </a:cubicBezTo>
                  <a:cubicBezTo>
                    <a:pt x="929" y="1167"/>
                    <a:pt x="929" y="1167"/>
                    <a:pt x="930" y="1166"/>
                  </a:cubicBezTo>
                  <a:cubicBezTo>
                    <a:pt x="931" y="1165"/>
                    <a:pt x="931" y="1165"/>
                    <a:pt x="931" y="1165"/>
                  </a:cubicBezTo>
                  <a:cubicBezTo>
                    <a:pt x="932" y="1165"/>
                    <a:pt x="932" y="1165"/>
                    <a:pt x="932" y="1165"/>
                  </a:cubicBezTo>
                  <a:cubicBezTo>
                    <a:pt x="933" y="1166"/>
                    <a:pt x="933" y="1166"/>
                    <a:pt x="933" y="1166"/>
                  </a:cubicBezTo>
                  <a:cubicBezTo>
                    <a:pt x="934" y="1166"/>
                    <a:pt x="934" y="1166"/>
                    <a:pt x="934" y="1166"/>
                  </a:cubicBezTo>
                  <a:cubicBezTo>
                    <a:pt x="934" y="1166"/>
                    <a:pt x="934" y="1166"/>
                    <a:pt x="934" y="1166"/>
                  </a:cubicBezTo>
                  <a:cubicBezTo>
                    <a:pt x="933" y="1164"/>
                    <a:pt x="933" y="1164"/>
                    <a:pt x="933" y="1164"/>
                  </a:cubicBezTo>
                  <a:cubicBezTo>
                    <a:pt x="932" y="1163"/>
                    <a:pt x="932" y="1163"/>
                    <a:pt x="932" y="1163"/>
                  </a:cubicBezTo>
                  <a:cubicBezTo>
                    <a:pt x="932" y="1162"/>
                    <a:pt x="932" y="1162"/>
                    <a:pt x="932" y="1162"/>
                  </a:cubicBezTo>
                  <a:cubicBezTo>
                    <a:pt x="933" y="1160"/>
                    <a:pt x="938" y="1148"/>
                    <a:pt x="939" y="1146"/>
                  </a:cubicBezTo>
                  <a:cubicBezTo>
                    <a:pt x="940" y="1146"/>
                    <a:pt x="940" y="1146"/>
                    <a:pt x="941" y="1146"/>
                  </a:cubicBezTo>
                  <a:cubicBezTo>
                    <a:pt x="940" y="1146"/>
                    <a:pt x="940" y="1146"/>
                    <a:pt x="940" y="1146"/>
                  </a:cubicBezTo>
                  <a:cubicBezTo>
                    <a:pt x="939" y="1145"/>
                    <a:pt x="939" y="1145"/>
                    <a:pt x="939" y="1145"/>
                  </a:cubicBezTo>
                  <a:cubicBezTo>
                    <a:pt x="939" y="1145"/>
                    <a:pt x="939" y="1145"/>
                    <a:pt x="939" y="1145"/>
                  </a:cubicBezTo>
                  <a:cubicBezTo>
                    <a:pt x="940" y="1144"/>
                    <a:pt x="940" y="1144"/>
                    <a:pt x="940" y="1144"/>
                  </a:cubicBezTo>
                  <a:cubicBezTo>
                    <a:pt x="940" y="1144"/>
                    <a:pt x="941" y="1144"/>
                    <a:pt x="941" y="1143"/>
                  </a:cubicBezTo>
                  <a:cubicBezTo>
                    <a:pt x="942" y="1142"/>
                    <a:pt x="942" y="1142"/>
                    <a:pt x="942" y="1142"/>
                  </a:cubicBezTo>
                  <a:cubicBezTo>
                    <a:pt x="943" y="1141"/>
                    <a:pt x="943" y="1141"/>
                    <a:pt x="943" y="1141"/>
                  </a:cubicBezTo>
                  <a:cubicBezTo>
                    <a:pt x="943" y="1140"/>
                    <a:pt x="943" y="1140"/>
                    <a:pt x="943" y="1140"/>
                  </a:cubicBezTo>
                  <a:cubicBezTo>
                    <a:pt x="942" y="1140"/>
                    <a:pt x="942" y="1140"/>
                    <a:pt x="942" y="1140"/>
                  </a:cubicBezTo>
                  <a:cubicBezTo>
                    <a:pt x="942" y="1139"/>
                    <a:pt x="942" y="1139"/>
                    <a:pt x="942" y="1139"/>
                  </a:cubicBezTo>
                  <a:cubicBezTo>
                    <a:pt x="943" y="1139"/>
                    <a:pt x="943" y="1139"/>
                    <a:pt x="943" y="1139"/>
                  </a:cubicBezTo>
                  <a:cubicBezTo>
                    <a:pt x="943" y="1138"/>
                    <a:pt x="945" y="1137"/>
                    <a:pt x="945" y="1137"/>
                  </a:cubicBezTo>
                  <a:cubicBezTo>
                    <a:pt x="945" y="1135"/>
                    <a:pt x="945" y="1135"/>
                    <a:pt x="945" y="1135"/>
                  </a:cubicBezTo>
                  <a:cubicBezTo>
                    <a:pt x="946" y="1134"/>
                    <a:pt x="946" y="1134"/>
                    <a:pt x="946" y="1134"/>
                  </a:cubicBezTo>
                  <a:cubicBezTo>
                    <a:pt x="948" y="1132"/>
                    <a:pt x="951" y="1131"/>
                    <a:pt x="954" y="1129"/>
                  </a:cubicBezTo>
                  <a:cubicBezTo>
                    <a:pt x="955" y="1129"/>
                    <a:pt x="955" y="1129"/>
                    <a:pt x="955" y="1129"/>
                  </a:cubicBezTo>
                  <a:cubicBezTo>
                    <a:pt x="955" y="1130"/>
                    <a:pt x="955" y="1130"/>
                    <a:pt x="955" y="1130"/>
                  </a:cubicBezTo>
                  <a:cubicBezTo>
                    <a:pt x="957" y="1131"/>
                    <a:pt x="957" y="1131"/>
                    <a:pt x="957" y="1131"/>
                  </a:cubicBezTo>
                  <a:cubicBezTo>
                    <a:pt x="958" y="1130"/>
                    <a:pt x="958" y="1130"/>
                    <a:pt x="958" y="1130"/>
                  </a:cubicBezTo>
                  <a:cubicBezTo>
                    <a:pt x="957" y="1129"/>
                    <a:pt x="957" y="1129"/>
                    <a:pt x="957" y="1129"/>
                  </a:cubicBezTo>
                  <a:cubicBezTo>
                    <a:pt x="958" y="1129"/>
                    <a:pt x="958" y="1129"/>
                    <a:pt x="958" y="1129"/>
                  </a:cubicBezTo>
                  <a:cubicBezTo>
                    <a:pt x="959" y="1129"/>
                    <a:pt x="959" y="1129"/>
                    <a:pt x="959" y="1129"/>
                  </a:cubicBezTo>
                  <a:cubicBezTo>
                    <a:pt x="960" y="1129"/>
                    <a:pt x="960" y="1129"/>
                    <a:pt x="960" y="1129"/>
                  </a:cubicBezTo>
                  <a:cubicBezTo>
                    <a:pt x="960" y="1129"/>
                    <a:pt x="960" y="1129"/>
                    <a:pt x="960" y="1129"/>
                  </a:cubicBezTo>
                  <a:cubicBezTo>
                    <a:pt x="960" y="1130"/>
                    <a:pt x="960" y="1130"/>
                    <a:pt x="960" y="1130"/>
                  </a:cubicBezTo>
                  <a:close/>
                  <a:moveTo>
                    <a:pt x="155" y="1146"/>
                  </a:moveTo>
                  <a:cubicBezTo>
                    <a:pt x="166" y="1150"/>
                    <a:pt x="162" y="1147"/>
                    <a:pt x="173" y="1151"/>
                  </a:cubicBezTo>
                  <a:cubicBezTo>
                    <a:pt x="174" y="1152"/>
                    <a:pt x="174" y="1152"/>
                    <a:pt x="174" y="1152"/>
                  </a:cubicBezTo>
                  <a:cubicBezTo>
                    <a:pt x="174" y="1152"/>
                    <a:pt x="180" y="1163"/>
                    <a:pt x="180" y="1163"/>
                  </a:cubicBezTo>
                  <a:cubicBezTo>
                    <a:pt x="180" y="1163"/>
                    <a:pt x="180" y="1163"/>
                    <a:pt x="180" y="1163"/>
                  </a:cubicBezTo>
                  <a:cubicBezTo>
                    <a:pt x="180" y="1163"/>
                    <a:pt x="180" y="1163"/>
                    <a:pt x="180" y="1163"/>
                  </a:cubicBezTo>
                  <a:cubicBezTo>
                    <a:pt x="181" y="1165"/>
                    <a:pt x="181" y="1165"/>
                    <a:pt x="181" y="1165"/>
                  </a:cubicBezTo>
                  <a:cubicBezTo>
                    <a:pt x="186" y="1169"/>
                    <a:pt x="185" y="1167"/>
                    <a:pt x="191" y="1170"/>
                  </a:cubicBezTo>
                  <a:cubicBezTo>
                    <a:pt x="194" y="1176"/>
                    <a:pt x="195" y="1178"/>
                    <a:pt x="196" y="1181"/>
                  </a:cubicBezTo>
                  <a:cubicBezTo>
                    <a:pt x="196" y="1181"/>
                    <a:pt x="196" y="1181"/>
                    <a:pt x="196" y="1181"/>
                  </a:cubicBezTo>
                  <a:cubicBezTo>
                    <a:pt x="197" y="1180"/>
                    <a:pt x="197" y="1180"/>
                    <a:pt x="197" y="1180"/>
                  </a:cubicBezTo>
                  <a:cubicBezTo>
                    <a:pt x="197" y="1180"/>
                    <a:pt x="197" y="1180"/>
                    <a:pt x="197" y="1180"/>
                  </a:cubicBezTo>
                  <a:cubicBezTo>
                    <a:pt x="197" y="1179"/>
                    <a:pt x="197" y="1179"/>
                    <a:pt x="197" y="1179"/>
                  </a:cubicBezTo>
                  <a:cubicBezTo>
                    <a:pt x="197" y="1180"/>
                    <a:pt x="197" y="1180"/>
                    <a:pt x="197" y="1180"/>
                  </a:cubicBezTo>
                  <a:cubicBezTo>
                    <a:pt x="198" y="1181"/>
                    <a:pt x="198" y="1182"/>
                    <a:pt x="199" y="1184"/>
                  </a:cubicBezTo>
                  <a:cubicBezTo>
                    <a:pt x="198" y="1184"/>
                    <a:pt x="198" y="1184"/>
                    <a:pt x="198" y="1184"/>
                  </a:cubicBezTo>
                  <a:cubicBezTo>
                    <a:pt x="198" y="1184"/>
                    <a:pt x="198" y="1184"/>
                    <a:pt x="198" y="1184"/>
                  </a:cubicBezTo>
                  <a:cubicBezTo>
                    <a:pt x="197" y="1184"/>
                    <a:pt x="197" y="1184"/>
                    <a:pt x="197" y="1184"/>
                  </a:cubicBezTo>
                  <a:cubicBezTo>
                    <a:pt x="196" y="1184"/>
                    <a:pt x="196" y="1184"/>
                    <a:pt x="196" y="1185"/>
                  </a:cubicBezTo>
                  <a:cubicBezTo>
                    <a:pt x="195" y="1186"/>
                    <a:pt x="195" y="1186"/>
                    <a:pt x="195" y="1186"/>
                  </a:cubicBezTo>
                  <a:cubicBezTo>
                    <a:pt x="195" y="1186"/>
                    <a:pt x="195" y="1186"/>
                    <a:pt x="195" y="1186"/>
                  </a:cubicBezTo>
                  <a:cubicBezTo>
                    <a:pt x="190" y="1184"/>
                    <a:pt x="182" y="1181"/>
                    <a:pt x="178" y="1178"/>
                  </a:cubicBezTo>
                  <a:cubicBezTo>
                    <a:pt x="178" y="1178"/>
                    <a:pt x="178" y="1178"/>
                    <a:pt x="178" y="1178"/>
                  </a:cubicBezTo>
                  <a:cubicBezTo>
                    <a:pt x="178" y="1177"/>
                    <a:pt x="178" y="1177"/>
                    <a:pt x="178" y="1177"/>
                  </a:cubicBezTo>
                  <a:cubicBezTo>
                    <a:pt x="180" y="1175"/>
                    <a:pt x="180" y="1175"/>
                    <a:pt x="181" y="1174"/>
                  </a:cubicBezTo>
                  <a:cubicBezTo>
                    <a:pt x="181" y="1173"/>
                    <a:pt x="181" y="1173"/>
                    <a:pt x="182" y="1172"/>
                  </a:cubicBezTo>
                  <a:cubicBezTo>
                    <a:pt x="181" y="1171"/>
                    <a:pt x="181" y="1171"/>
                    <a:pt x="181" y="1171"/>
                  </a:cubicBezTo>
                  <a:cubicBezTo>
                    <a:pt x="181" y="1171"/>
                    <a:pt x="181" y="1171"/>
                    <a:pt x="181" y="1171"/>
                  </a:cubicBezTo>
                  <a:cubicBezTo>
                    <a:pt x="181" y="1172"/>
                    <a:pt x="181" y="1173"/>
                    <a:pt x="180" y="1174"/>
                  </a:cubicBezTo>
                  <a:cubicBezTo>
                    <a:pt x="177" y="1175"/>
                    <a:pt x="178" y="1174"/>
                    <a:pt x="175" y="1174"/>
                  </a:cubicBezTo>
                  <a:cubicBezTo>
                    <a:pt x="174" y="1175"/>
                    <a:pt x="174" y="1175"/>
                    <a:pt x="174" y="1175"/>
                  </a:cubicBezTo>
                  <a:cubicBezTo>
                    <a:pt x="174" y="1175"/>
                    <a:pt x="174" y="1175"/>
                    <a:pt x="174" y="1175"/>
                  </a:cubicBezTo>
                  <a:cubicBezTo>
                    <a:pt x="173" y="1175"/>
                    <a:pt x="173" y="1175"/>
                    <a:pt x="173" y="1175"/>
                  </a:cubicBezTo>
                  <a:cubicBezTo>
                    <a:pt x="172" y="1174"/>
                    <a:pt x="172" y="1174"/>
                    <a:pt x="172" y="1174"/>
                  </a:cubicBezTo>
                  <a:cubicBezTo>
                    <a:pt x="170" y="1173"/>
                    <a:pt x="170" y="1173"/>
                    <a:pt x="170" y="1173"/>
                  </a:cubicBezTo>
                  <a:cubicBezTo>
                    <a:pt x="170" y="1172"/>
                    <a:pt x="170" y="1172"/>
                    <a:pt x="170" y="1172"/>
                  </a:cubicBezTo>
                  <a:cubicBezTo>
                    <a:pt x="171" y="1172"/>
                    <a:pt x="171" y="1172"/>
                    <a:pt x="171" y="1172"/>
                  </a:cubicBezTo>
                  <a:cubicBezTo>
                    <a:pt x="172" y="1171"/>
                    <a:pt x="172" y="1171"/>
                    <a:pt x="172" y="1171"/>
                  </a:cubicBezTo>
                  <a:cubicBezTo>
                    <a:pt x="172" y="1171"/>
                    <a:pt x="172" y="1171"/>
                    <a:pt x="172" y="1171"/>
                  </a:cubicBezTo>
                  <a:cubicBezTo>
                    <a:pt x="172" y="1171"/>
                    <a:pt x="172" y="1171"/>
                    <a:pt x="172" y="1171"/>
                  </a:cubicBezTo>
                  <a:cubicBezTo>
                    <a:pt x="171" y="1171"/>
                    <a:pt x="171" y="1171"/>
                    <a:pt x="171" y="1171"/>
                  </a:cubicBezTo>
                  <a:cubicBezTo>
                    <a:pt x="170" y="1170"/>
                    <a:pt x="170" y="1170"/>
                    <a:pt x="170" y="1170"/>
                  </a:cubicBezTo>
                  <a:cubicBezTo>
                    <a:pt x="170" y="1170"/>
                    <a:pt x="170" y="1170"/>
                    <a:pt x="170" y="1170"/>
                  </a:cubicBezTo>
                  <a:cubicBezTo>
                    <a:pt x="169" y="1170"/>
                    <a:pt x="169" y="1170"/>
                    <a:pt x="169" y="1170"/>
                  </a:cubicBezTo>
                  <a:cubicBezTo>
                    <a:pt x="169" y="1170"/>
                    <a:pt x="169" y="1170"/>
                    <a:pt x="169" y="1170"/>
                  </a:cubicBezTo>
                  <a:cubicBezTo>
                    <a:pt x="168" y="1169"/>
                    <a:pt x="168" y="1169"/>
                    <a:pt x="168" y="1169"/>
                  </a:cubicBezTo>
                  <a:cubicBezTo>
                    <a:pt x="168" y="1169"/>
                    <a:pt x="169" y="1168"/>
                    <a:pt x="169" y="1167"/>
                  </a:cubicBezTo>
                  <a:cubicBezTo>
                    <a:pt x="168" y="1168"/>
                    <a:pt x="168" y="1168"/>
                    <a:pt x="168" y="1168"/>
                  </a:cubicBezTo>
                  <a:cubicBezTo>
                    <a:pt x="168" y="1168"/>
                    <a:pt x="168" y="1168"/>
                    <a:pt x="168" y="1168"/>
                  </a:cubicBezTo>
                  <a:cubicBezTo>
                    <a:pt x="167" y="1167"/>
                    <a:pt x="167" y="1167"/>
                    <a:pt x="167" y="1167"/>
                  </a:cubicBezTo>
                  <a:cubicBezTo>
                    <a:pt x="167" y="1167"/>
                    <a:pt x="167" y="1167"/>
                    <a:pt x="167" y="1167"/>
                  </a:cubicBezTo>
                  <a:cubicBezTo>
                    <a:pt x="166" y="1167"/>
                    <a:pt x="166" y="1167"/>
                    <a:pt x="166" y="1167"/>
                  </a:cubicBezTo>
                  <a:cubicBezTo>
                    <a:pt x="165" y="1167"/>
                    <a:pt x="165" y="1167"/>
                    <a:pt x="165" y="1167"/>
                  </a:cubicBezTo>
                  <a:cubicBezTo>
                    <a:pt x="165" y="1167"/>
                    <a:pt x="165" y="1167"/>
                    <a:pt x="165" y="1167"/>
                  </a:cubicBezTo>
                  <a:cubicBezTo>
                    <a:pt x="165" y="1168"/>
                    <a:pt x="165" y="1168"/>
                    <a:pt x="165" y="1168"/>
                  </a:cubicBezTo>
                  <a:cubicBezTo>
                    <a:pt x="165" y="1168"/>
                    <a:pt x="165" y="1168"/>
                    <a:pt x="165" y="1168"/>
                  </a:cubicBezTo>
                  <a:cubicBezTo>
                    <a:pt x="163" y="1167"/>
                    <a:pt x="163" y="1167"/>
                    <a:pt x="163" y="1167"/>
                  </a:cubicBezTo>
                  <a:cubicBezTo>
                    <a:pt x="163" y="1167"/>
                    <a:pt x="163" y="1167"/>
                    <a:pt x="163" y="1167"/>
                  </a:cubicBezTo>
                  <a:cubicBezTo>
                    <a:pt x="163" y="1167"/>
                    <a:pt x="163" y="1167"/>
                    <a:pt x="163" y="1167"/>
                  </a:cubicBezTo>
                  <a:cubicBezTo>
                    <a:pt x="162" y="1167"/>
                    <a:pt x="162" y="1167"/>
                    <a:pt x="162" y="1167"/>
                  </a:cubicBezTo>
                  <a:cubicBezTo>
                    <a:pt x="162" y="1167"/>
                    <a:pt x="162" y="1167"/>
                    <a:pt x="162" y="1167"/>
                  </a:cubicBezTo>
                  <a:cubicBezTo>
                    <a:pt x="162" y="1166"/>
                    <a:pt x="162" y="1165"/>
                    <a:pt x="162" y="1164"/>
                  </a:cubicBezTo>
                  <a:cubicBezTo>
                    <a:pt x="162" y="1164"/>
                    <a:pt x="162" y="1164"/>
                    <a:pt x="162" y="1164"/>
                  </a:cubicBezTo>
                  <a:cubicBezTo>
                    <a:pt x="164" y="1163"/>
                    <a:pt x="164" y="1163"/>
                    <a:pt x="166" y="1163"/>
                  </a:cubicBezTo>
                  <a:cubicBezTo>
                    <a:pt x="167" y="1163"/>
                    <a:pt x="167" y="1163"/>
                    <a:pt x="167" y="1163"/>
                  </a:cubicBezTo>
                  <a:cubicBezTo>
                    <a:pt x="164" y="1163"/>
                    <a:pt x="164" y="1163"/>
                    <a:pt x="164" y="1163"/>
                  </a:cubicBezTo>
                  <a:cubicBezTo>
                    <a:pt x="164" y="1163"/>
                    <a:pt x="164" y="1163"/>
                    <a:pt x="164" y="1163"/>
                  </a:cubicBezTo>
                  <a:cubicBezTo>
                    <a:pt x="163" y="1162"/>
                    <a:pt x="163" y="1162"/>
                    <a:pt x="163" y="1162"/>
                  </a:cubicBezTo>
                  <a:cubicBezTo>
                    <a:pt x="162" y="1162"/>
                    <a:pt x="162" y="1162"/>
                    <a:pt x="162" y="1162"/>
                  </a:cubicBezTo>
                  <a:cubicBezTo>
                    <a:pt x="162" y="1162"/>
                    <a:pt x="162" y="1162"/>
                    <a:pt x="162" y="1162"/>
                  </a:cubicBezTo>
                  <a:cubicBezTo>
                    <a:pt x="161" y="1161"/>
                    <a:pt x="161" y="1160"/>
                    <a:pt x="160" y="1159"/>
                  </a:cubicBezTo>
                  <a:cubicBezTo>
                    <a:pt x="160" y="1159"/>
                    <a:pt x="160" y="1159"/>
                    <a:pt x="160" y="1159"/>
                  </a:cubicBezTo>
                  <a:cubicBezTo>
                    <a:pt x="159" y="1158"/>
                    <a:pt x="159" y="1158"/>
                    <a:pt x="159" y="1158"/>
                  </a:cubicBezTo>
                  <a:cubicBezTo>
                    <a:pt x="158" y="1158"/>
                    <a:pt x="158" y="1158"/>
                    <a:pt x="158" y="1158"/>
                  </a:cubicBezTo>
                  <a:cubicBezTo>
                    <a:pt x="158" y="1158"/>
                    <a:pt x="158" y="1158"/>
                    <a:pt x="158" y="1158"/>
                  </a:cubicBezTo>
                  <a:cubicBezTo>
                    <a:pt x="157" y="1159"/>
                    <a:pt x="157" y="1159"/>
                    <a:pt x="157" y="1159"/>
                  </a:cubicBezTo>
                  <a:cubicBezTo>
                    <a:pt x="157" y="1159"/>
                    <a:pt x="157" y="1159"/>
                    <a:pt x="157" y="1159"/>
                  </a:cubicBezTo>
                  <a:cubicBezTo>
                    <a:pt x="156" y="1159"/>
                    <a:pt x="156" y="1159"/>
                    <a:pt x="156" y="1159"/>
                  </a:cubicBezTo>
                  <a:cubicBezTo>
                    <a:pt x="156" y="1159"/>
                    <a:pt x="156" y="1159"/>
                    <a:pt x="156" y="1159"/>
                  </a:cubicBezTo>
                  <a:cubicBezTo>
                    <a:pt x="155" y="1159"/>
                    <a:pt x="155" y="1159"/>
                    <a:pt x="155" y="1159"/>
                  </a:cubicBezTo>
                  <a:cubicBezTo>
                    <a:pt x="155" y="1158"/>
                    <a:pt x="155" y="1158"/>
                    <a:pt x="155" y="1158"/>
                  </a:cubicBezTo>
                  <a:cubicBezTo>
                    <a:pt x="155" y="1157"/>
                    <a:pt x="155" y="1157"/>
                    <a:pt x="155" y="1157"/>
                  </a:cubicBezTo>
                  <a:cubicBezTo>
                    <a:pt x="155" y="1156"/>
                    <a:pt x="155" y="1156"/>
                    <a:pt x="155" y="1156"/>
                  </a:cubicBezTo>
                  <a:cubicBezTo>
                    <a:pt x="155" y="1156"/>
                    <a:pt x="155" y="1156"/>
                    <a:pt x="155" y="1156"/>
                  </a:cubicBezTo>
                  <a:cubicBezTo>
                    <a:pt x="155" y="1155"/>
                    <a:pt x="155" y="1155"/>
                    <a:pt x="155" y="1155"/>
                  </a:cubicBezTo>
                  <a:cubicBezTo>
                    <a:pt x="154" y="1155"/>
                    <a:pt x="154" y="1155"/>
                    <a:pt x="154" y="1155"/>
                  </a:cubicBezTo>
                  <a:cubicBezTo>
                    <a:pt x="154" y="1155"/>
                    <a:pt x="154" y="1155"/>
                    <a:pt x="154" y="1155"/>
                  </a:cubicBezTo>
                  <a:cubicBezTo>
                    <a:pt x="154" y="1155"/>
                    <a:pt x="154" y="1155"/>
                    <a:pt x="154" y="1155"/>
                  </a:cubicBezTo>
                  <a:cubicBezTo>
                    <a:pt x="154" y="1155"/>
                    <a:pt x="154" y="1155"/>
                    <a:pt x="154" y="1155"/>
                  </a:cubicBezTo>
                  <a:cubicBezTo>
                    <a:pt x="154" y="1156"/>
                    <a:pt x="154" y="1156"/>
                    <a:pt x="154" y="1156"/>
                  </a:cubicBezTo>
                  <a:cubicBezTo>
                    <a:pt x="153" y="1156"/>
                    <a:pt x="153" y="1156"/>
                    <a:pt x="153" y="1156"/>
                  </a:cubicBezTo>
                  <a:cubicBezTo>
                    <a:pt x="152" y="1156"/>
                    <a:pt x="152" y="1156"/>
                    <a:pt x="152" y="1156"/>
                  </a:cubicBezTo>
                  <a:cubicBezTo>
                    <a:pt x="152" y="1155"/>
                    <a:pt x="152" y="1155"/>
                    <a:pt x="152" y="1154"/>
                  </a:cubicBezTo>
                  <a:cubicBezTo>
                    <a:pt x="149" y="1154"/>
                    <a:pt x="149" y="1154"/>
                    <a:pt x="149" y="1154"/>
                  </a:cubicBezTo>
                  <a:cubicBezTo>
                    <a:pt x="148" y="1155"/>
                    <a:pt x="148" y="1155"/>
                    <a:pt x="148" y="1155"/>
                  </a:cubicBezTo>
                  <a:cubicBezTo>
                    <a:pt x="148" y="1155"/>
                    <a:pt x="148" y="1155"/>
                    <a:pt x="148" y="1155"/>
                  </a:cubicBezTo>
                  <a:cubicBezTo>
                    <a:pt x="147" y="1155"/>
                    <a:pt x="147" y="1155"/>
                    <a:pt x="147" y="1155"/>
                  </a:cubicBezTo>
                  <a:cubicBezTo>
                    <a:pt x="147" y="1154"/>
                    <a:pt x="147" y="1154"/>
                    <a:pt x="147" y="1154"/>
                  </a:cubicBezTo>
                  <a:cubicBezTo>
                    <a:pt x="148" y="1153"/>
                    <a:pt x="148" y="1153"/>
                    <a:pt x="148" y="1153"/>
                  </a:cubicBezTo>
                  <a:cubicBezTo>
                    <a:pt x="147" y="1152"/>
                    <a:pt x="147" y="1152"/>
                    <a:pt x="147" y="1152"/>
                  </a:cubicBezTo>
                  <a:cubicBezTo>
                    <a:pt x="147" y="1152"/>
                    <a:pt x="147" y="1152"/>
                    <a:pt x="147" y="1152"/>
                  </a:cubicBezTo>
                  <a:cubicBezTo>
                    <a:pt x="146" y="1151"/>
                    <a:pt x="146" y="1151"/>
                    <a:pt x="146" y="1151"/>
                  </a:cubicBezTo>
                  <a:cubicBezTo>
                    <a:pt x="146" y="1151"/>
                    <a:pt x="146" y="1151"/>
                    <a:pt x="146" y="1151"/>
                  </a:cubicBezTo>
                  <a:cubicBezTo>
                    <a:pt x="147" y="1149"/>
                    <a:pt x="147" y="1149"/>
                    <a:pt x="147" y="1149"/>
                  </a:cubicBezTo>
                  <a:cubicBezTo>
                    <a:pt x="147" y="1149"/>
                    <a:pt x="147" y="1149"/>
                    <a:pt x="147" y="1149"/>
                  </a:cubicBezTo>
                  <a:cubicBezTo>
                    <a:pt x="148" y="1149"/>
                    <a:pt x="149" y="1149"/>
                    <a:pt x="150" y="1149"/>
                  </a:cubicBezTo>
                  <a:cubicBezTo>
                    <a:pt x="150" y="1149"/>
                    <a:pt x="150" y="1149"/>
                    <a:pt x="150" y="1149"/>
                  </a:cubicBezTo>
                  <a:cubicBezTo>
                    <a:pt x="151" y="1150"/>
                    <a:pt x="151" y="1150"/>
                    <a:pt x="151" y="1150"/>
                  </a:cubicBezTo>
                  <a:cubicBezTo>
                    <a:pt x="151" y="1148"/>
                    <a:pt x="151" y="1150"/>
                    <a:pt x="151" y="1148"/>
                  </a:cubicBezTo>
                  <a:cubicBezTo>
                    <a:pt x="152" y="1147"/>
                    <a:pt x="152" y="1147"/>
                    <a:pt x="152" y="1147"/>
                  </a:cubicBezTo>
                  <a:cubicBezTo>
                    <a:pt x="151" y="1147"/>
                    <a:pt x="151" y="1147"/>
                    <a:pt x="151" y="1147"/>
                  </a:cubicBezTo>
                  <a:cubicBezTo>
                    <a:pt x="148" y="1146"/>
                    <a:pt x="148" y="1146"/>
                    <a:pt x="148" y="1146"/>
                  </a:cubicBezTo>
                  <a:cubicBezTo>
                    <a:pt x="148" y="1147"/>
                    <a:pt x="148" y="1147"/>
                    <a:pt x="149" y="1148"/>
                  </a:cubicBezTo>
                  <a:cubicBezTo>
                    <a:pt x="147" y="1148"/>
                    <a:pt x="147" y="1148"/>
                    <a:pt x="147" y="1148"/>
                  </a:cubicBezTo>
                  <a:cubicBezTo>
                    <a:pt x="146" y="1148"/>
                    <a:pt x="146" y="1148"/>
                    <a:pt x="145" y="1148"/>
                  </a:cubicBezTo>
                  <a:cubicBezTo>
                    <a:pt x="144" y="1148"/>
                    <a:pt x="144" y="1148"/>
                    <a:pt x="144" y="1148"/>
                  </a:cubicBezTo>
                  <a:cubicBezTo>
                    <a:pt x="142" y="1146"/>
                    <a:pt x="143" y="1147"/>
                    <a:pt x="142" y="1145"/>
                  </a:cubicBezTo>
                  <a:cubicBezTo>
                    <a:pt x="142" y="1144"/>
                    <a:pt x="142" y="1144"/>
                    <a:pt x="142" y="1144"/>
                  </a:cubicBezTo>
                  <a:cubicBezTo>
                    <a:pt x="142" y="1143"/>
                    <a:pt x="142" y="1143"/>
                    <a:pt x="142" y="1143"/>
                  </a:cubicBezTo>
                  <a:cubicBezTo>
                    <a:pt x="143" y="1143"/>
                    <a:pt x="143" y="1143"/>
                    <a:pt x="143" y="1143"/>
                  </a:cubicBezTo>
                  <a:cubicBezTo>
                    <a:pt x="145" y="1142"/>
                    <a:pt x="145" y="1142"/>
                    <a:pt x="145" y="1142"/>
                  </a:cubicBezTo>
                  <a:cubicBezTo>
                    <a:pt x="147" y="1142"/>
                    <a:pt x="147" y="1142"/>
                    <a:pt x="147" y="1142"/>
                  </a:cubicBezTo>
                  <a:cubicBezTo>
                    <a:pt x="150" y="1143"/>
                    <a:pt x="148" y="1142"/>
                    <a:pt x="155" y="1146"/>
                  </a:cubicBezTo>
                  <a:close/>
                  <a:moveTo>
                    <a:pt x="959" y="1144"/>
                  </a:moveTo>
                  <a:cubicBezTo>
                    <a:pt x="959" y="1145"/>
                    <a:pt x="959" y="1145"/>
                    <a:pt x="959" y="1145"/>
                  </a:cubicBezTo>
                  <a:cubicBezTo>
                    <a:pt x="958" y="1145"/>
                    <a:pt x="958" y="1145"/>
                    <a:pt x="958" y="1145"/>
                  </a:cubicBezTo>
                  <a:cubicBezTo>
                    <a:pt x="958" y="1144"/>
                    <a:pt x="958" y="1144"/>
                    <a:pt x="958" y="1144"/>
                  </a:cubicBezTo>
                  <a:cubicBezTo>
                    <a:pt x="958" y="1144"/>
                    <a:pt x="958" y="1144"/>
                    <a:pt x="958" y="1144"/>
                  </a:cubicBezTo>
                  <a:cubicBezTo>
                    <a:pt x="958" y="1143"/>
                    <a:pt x="958" y="1143"/>
                    <a:pt x="958" y="1143"/>
                  </a:cubicBezTo>
                  <a:cubicBezTo>
                    <a:pt x="959" y="1143"/>
                    <a:pt x="959" y="1143"/>
                    <a:pt x="959" y="1143"/>
                  </a:cubicBezTo>
                  <a:cubicBezTo>
                    <a:pt x="960" y="1143"/>
                    <a:pt x="960" y="1143"/>
                    <a:pt x="960" y="1143"/>
                  </a:cubicBezTo>
                  <a:cubicBezTo>
                    <a:pt x="960" y="1143"/>
                    <a:pt x="960" y="1143"/>
                    <a:pt x="960" y="1143"/>
                  </a:cubicBezTo>
                  <a:cubicBezTo>
                    <a:pt x="959" y="1144"/>
                    <a:pt x="960" y="1144"/>
                    <a:pt x="959" y="1144"/>
                  </a:cubicBezTo>
                  <a:close/>
                  <a:moveTo>
                    <a:pt x="177" y="1155"/>
                  </a:moveTo>
                  <a:cubicBezTo>
                    <a:pt x="177" y="1156"/>
                    <a:pt x="177" y="1156"/>
                    <a:pt x="177" y="1156"/>
                  </a:cubicBezTo>
                  <a:cubicBezTo>
                    <a:pt x="176" y="1155"/>
                    <a:pt x="177" y="1156"/>
                    <a:pt x="175" y="1152"/>
                  </a:cubicBezTo>
                  <a:cubicBezTo>
                    <a:pt x="175" y="1151"/>
                    <a:pt x="175" y="1151"/>
                    <a:pt x="176" y="1150"/>
                  </a:cubicBezTo>
                  <a:cubicBezTo>
                    <a:pt x="176" y="1150"/>
                    <a:pt x="176" y="1150"/>
                    <a:pt x="176" y="1150"/>
                  </a:cubicBezTo>
                  <a:cubicBezTo>
                    <a:pt x="177" y="1150"/>
                    <a:pt x="177" y="1150"/>
                    <a:pt x="177" y="1150"/>
                  </a:cubicBezTo>
                  <a:cubicBezTo>
                    <a:pt x="178" y="1151"/>
                    <a:pt x="178" y="1152"/>
                    <a:pt x="179" y="1153"/>
                  </a:cubicBezTo>
                  <a:cubicBezTo>
                    <a:pt x="178" y="1153"/>
                    <a:pt x="177" y="1155"/>
                    <a:pt x="177" y="1155"/>
                  </a:cubicBezTo>
                  <a:close/>
                  <a:moveTo>
                    <a:pt x="180" y="1157"/>
                  </a:moveTo>
                  <a:cubicBezTo>
                    <a:pt x="179" y="1157"/>
                    <a:pt x="179" y="1157"/>
                    <a:pt x="179" y="1157"/>
                  </a:cubicBezTo>
                  <a:cubicBezTo>
                    <a:pt x="179" y="1155"/>
                    <a:pt x="179" y="1155"/>
                    <a:pt x="179" y="1155"/>
                  </a:cubicBezTo>
                  <a:cubicBezTo>
                    <a:pt x="179" y="1154"/>
                    <a:pt x="179" y="1154"/>
                    <a:pt x="179" y="1154"/>
                  </a:cubicBezTo>
                  <a:cubicBezTo>
                    <a:pt x="179" y="1153"/>
                    <a:pt x="179" y="1153"/>
                    <a:pt x="179" y="1153"/>
                  </a:cubicBezTo>
                  <a:cubicBezTo>
                    <a:pt x="180" y="1154"/>
                    <a:pt x="180" y="1155"/>
                    <a:pt x="180" y="1156"/>
                  </a:cubicBezTo>
                  <a:cubicBezTo>
                    <a:pt x="180" y="1157"/>
                    <a:pt x="180" y="1157"/>
                    <a:pt x="180" y="1157"/>
                  </a:cubicBezTo>
                  <a:close/>
                  <a:moveTo>
                    <a:pt x="889" y="1173"/>
                  </a:moveTo>
                  <a:cubicBezTo>
                    <a:pt x="884" y="1173"/>
                    <a:pt x="884" y="1173"/>
                    <a:pt x="884" y="1173"/>
                  </a:cubicBezTo>
                  <a:cubicBezTo>
                    <a:pt x="874" y="1170"/>
                    <a:pt x="880" y="1173"/>
                    <a:pt x="869" y="1167"/>
                  </a:cubicBezTo>
                  <a:cubicBezTo>
                    <a:pt x="868" y="1166"/>
                    <a:pt x="868" y="1167"/>
                    <a:pt x="868" y="1165"/>
                  </a:cubicBezTo>
                  <a:cubicBezTo>
                    <a:pt x="866" y="1164"/>
                    <a:pt x="867" y="1164"/>
                    <a:pt x="859" y="1160"/>
                  </a:cubicBezTo>
                  <a:cubicBezTo>
                    <a:pt x="859" y="1159"/>
                    <a:pt x="859" y="1159"/>
                    <a:pt x="859" y="1159"/>
                  </a:cubicBezTo>
                  <a:cubicBezTo>
                    <a:pt x="860" y="1158"/>
                    <a:pt x="860" y="1158"/>
                    <a:pt x="860" y="1158"/>
                  </a:cubicBezTo>
                  <a:cubicBezTo>
                    <a:pt x="868" y="1157"/>
                    <a:pt x="880" y="1164"/>
                    <a:pt x="885" y="1167"/>
                  </a:cubicBezTo>
                  <a:cubicBezTo>
                    <a:pt x="886" y="1168"/>
                    <a:pt x="886" y="1168"/>
                    <a:pt x="886" y="1168"/>
                  </a:cubicBezTo>
                  <a:cubicBezTo>
                    <a:pt x="889" y="1169"/>
                    <a:pt x="889" y="1169"/>
                    <a:pt x="889" y="1169"/>
                  </a:cubicBezTo>
                  <a:cubicBezTo>
                    <a:pt x="890" y="1171"/>
                    <a:pt x="889" y="1171"/>
                    <a:pt x="890" y="1172"/>
                  </a:cubicBezTo>
                  <a:cubicBezTo>
                    <a:pt x="889" y="1173"/>
                    <a:pt x="889" y="1173"/>
                    <a:pt x="889" y="1173"/>
                  </a:cubicBezTo>
                  <a:cubicBezTo>
                    <a:pt x="889" y="1173"/>
                    <a:pt x="889" y="1173"/>
                    <a:pt x="889" y="1173"/>
                  </a:cubicBezTo>
                  <a:close/>
                  <a:moveTo>
                    <a:pt x="161" y="1164"/>
                  </a:moveTo>
                  <a:cubicBezTo>
                    <a:pt x="160" y="1164"/>
                    <a:pt x="160" y="1164"/>
                    <a:pt x="160" y="1164"/>
                  </a:cubicBezTo>
                  <a:cubicBezTo>
                    <a:pt x="160" y="1164"/>
                    <a:pt x="160" y="1164"/>
                    <a:pt x="160" y="1164"/>
                  </a:cubicBezTo>
                  <a:cubicBezTo>
                    <a:pt x="159" y="1163"/>
                    <a:pt x="159" y="1164"/>
                    <a:pt x="158" y="1162"/>
                  </a:cubicBezTo>
                  <a:cubicBezTo>
                    <a:pt x="157" y="1162"/>
                    <a:pt x="157" y="1162"/>
                    <a:pt x="157" y="1162"/>
                  </a:cubicBezTo>
                  <a:cubicBezTo>
                    <a:pt x="158" y="1161"/>
                    <a:pt x="158" y="1161"/>
                    <a:pt x="158" y="1161"/>
                  </a:cubicBezTo>
                  <a:cubicBezTo>
                    <a:pt x="158" y="1161"/>
                    <a:pt x="158" y="1161"/>
                    <a:pt x="158" y="1161"/>
                  </a:cubicBezTo>
                  <a:cubicBezTo>
                    <a:pt x="158" y="1161"/>
                    <a:pt x="158" y="1161"/>
                    <a:pt x="158" y="1161"/>
                  </a:cubicBezTo>
                  <a:cubicBezTo>
                    <a:pt x="158" y="1160"/>
                    <a:pt x="158" y="1160"/>
                    <a:pt x="158" y="1160"/>
                  </a:cubicBezTo>
                  <a:cubicBezTo>
                    <a:pt x="159" y="1159"/>
                    <a:pt x="159" y="1159"/>
                    <a:pt x="159" y="1159"/>
                  </a:cubicBezTo>
                  <a:cubicBezTo>
                    <a:pt x="160" y="1160"/>
                    <a:pt x="160" y="1160"/>
                    <a:pt x="160" y="1160"/>
                  </a:cubicBezTo>
                  <a:cubicBezTo>
                    <a:pt x="160" y="1160"/>
                    <a:pt x="160" y="1160"/>
                    <a:pt x="161" y="1161"/>
                  </a:cubicBezTo>
                  <a:cubicBezTo>
                    <a:pt x="161" y="1163"/>
                    <a:pt x="161" y="1163"/>
                    <a:pt x="161" y="1164"/>
                  </a:cubicBezTo>
                  <a:close/>
                  <a:moveTo>
                    <a:pt x="189" y="1165"/>
                  </a:moveTo>
                  <a:cubicBezTo>
                    <a:pt x="189" y="1166"/>
                    <a:pt x="189" y="1166"/>
                    <a:pt x="189" y="1166"/>
                  </a:cubicBezTo>
                  <a:cubicBezTo>
                    <a:pt x="186" y="1164"/>
                    <a:pt x="186" y="1164"/>
                    <a:pt x="185" y="1163"/>
                  </a:cubicBezTo>
                  <a:cubicBezTo>
                    <a:pt x="185" y="1163"/>
                    <a:pt x="185" y="1163"/>
                    <a:pt x="185" y="1163"/>
                  </a:cubicBezTo>
                  <a:cubicBezTo>
                    <a:pt x="183" y="1162"/>
                    <a:pt x="183" y="1162"/>
                    <a:pt x="183" y="1162"/>
                  </a:cubicBezTo>
                  <a:cubicBezTo>
                    <a:pt x="183" y="1161"/>
                    <a:pt x="183" y="1161"/>
                    <a:pt x="183" y="1161"/>
                  </a:cubicBezTo>
                  <a:cubicBezTo>
                    <a:pt x="184" y="1161"/>
                    <a:pt x="184" y="1161"/>
                    <a:pt x="184" y="1161"/>
                  </a:cubicBezTo>
                  <a:cubicBezTo>
                    <a:pt x="184" y="1161"/>
                    <a:pt x="184" y="1161"/>
                    <a:pt x="186" y="1162"/>
                  </a:cubicBezTo>
                  <a:cubicBezTo>
                    <a:pt x="188" y="1163"/>
                    <a:pt x="189" y="1165"/>
                    <a:pt x="189" y="1165"/>
                  </a:cubicBezTo>
                  <a:close/>
                  <a:moveTo>
                    <a:pt x="975" y="1162"/>
                  </a:moveTo>
                  <a:cubicBezTo>
                    <a:pt x="976" y="1163"/>
                    <a:pt x="976" y="1163"/>
                    <a:pt x="976" y="1163"/>
                  </a:cubicBezTo>
                  <a:cubicBezTo>
                    <a:pt x="977" y="1163"/>
                    <a:pt x="977" y="1163"/>
                    <a:pt x="977" y="1163"/>
                  </a:cubicBezTo>
                  <a:cubicBezTo>
                    <a:pt x="976" y="1163"/>
                    <a:pt x="974" y="1164"/>
                    <a:pt x="973" y="1164"/>
                  </a:cubicBezTo>
                  <a:cubicBezTo>
                    <a:pt x="973" y="1164"/>
                    <a:pt x="973" y="1164"/>
                    <a:pt x="973" y="1164"/>
                  </a:cubicBezTo>
                  <a:cubicBezTo>
                    <a:pt x="973" y="1163"/>
                    <a:pt x="973" y="1163"/>
                    <a:pt x="973" y="1162"/>
                  </a:cubicBezTo>
                  <a:cubicBezTo>
                    <a:pt x="973" y="1162"/>
                    <a:pt x="973" y="1162"/>
                    <a:pt x="973" y="1162"/>
                  </a:cubicBezTo>
                  <a:cubicBezTo>
                    <a:pt x="974" y="1162"/>
                    <a:pt x="974" y="1162"/>
                    <a:pt x="974" y="1162"/>
                  </a:cubicBezTo>
                  <a:cubicBezTo>
                    <a:pt x="975" y="1161"/>
                    <a:pt x="975" y="1161"/>
                    <a:pt x="975" y="1161"/>
                  </a:cubicBezTo>
                  <a:cubicBezTo>
                    <a:pt x="975" y="1162"/>
                    <a:pt x="975" y="1162"/>
                    <a:pt x="975" y="1162"/>
                  </a:cubicBezTo>
                  <a:close/>
                  <a:moveTo>
                    <a:pt x="970" y="1164"/>
                  </a:moveTo>
                  <a:cubicBezTo>
                    <a:pt x="969" y="1165"/>
                    <a:pt x="969" y="1165"/>
                    <a:pt x="968" y="1166"/>
                  </a:cubicBezTo>
                  <a:cubicBezTo>
                    <a:pt x="968" y="1166"/>
                    <a:pt x="968" y="1166"/>
                    <a:pt x="968" y="1166"/>
                  </a:cubicBezTo>
                  <a:cubicBezTo>
                    <a:pt x="967" y="1165"/>
                    <a:pt x="967" y="1165"/>
                    <a:pt x="967" y="1165"/>
                  </a:cubicBezTo>
                  <a:cubicBezTo>
                    <a:pt x="967" y="1164"/>
                    <a:pt x="967" y="1164"/>
                    <a:pt x="967" y="1164"/>
                  </a:cubicBezTo>
                  <a:cubicBezTo>
                    <a:pt x="967" y="1164"/>
                    <a:pt x="967" y="1164"/>
                    <a:pt x="967" y="1164"/>
                  </a:cubicBezTo>
                  <a:cubicBezTo>
                    <a:pt x="967" y="1164"/>
                    <a:pt x="967" y="1164"/>
                    <a:pt x="967" y="1164"/>
                  </a:cubicBezTo>
                  <a:cubicBezTo>
                    <a:pt x="968" y="1164"/>
                    <a:pt x="968" y="1164"/>
                    <a:pt x="968" y="1164"/>
                  </a:cubicBezTo>
                  <a:cubicBezTo>
                    <a:pt x="968" y="1164"/>
                    <a:pt x="968" y="1164"/>
                    <a:pt x="968" y="1164"/>
                  </a:cubicBezTo>
                  <a:cubicBezTo>
                    <a:pt x="968" y="1165"/>
                    <a:pt x="968" y="1165"/>
                    <a:pt x="968" y="1165"/>
                  </a:cubicBezTo>
                  <a:cubicBezTo>
                    <a:pt x="968" y="1165"/>
                    <a:pt x="968" y="1165"/>
                    <a:pt x="968" y="1165"/>
                  </a:cubicBezTo>
                  <a:cubicBezTo>
                    <a:pt x="969" y="1164"/>
                    <a:pt x="969" y="1164"/>
                    <a:pt x="969" y="1164"/>
                  </a:cubicBezTo>
                  <a:cubicBezTo>
                    <a:pt x="970" y="1163"/>
                    <a:pt x="970" y="1163"/>
                    <a:pt x="970" y="1163"/>
                  </a:cubicBezTo>
                  <a:cubicBezTo>
                    <a:pt x="970" y="1164"/>
                    <a:pt x="970" y="1164"/>
                    <a:pt x="970" y="1164"/>
                  </a:cubicBezTo>
                  <a:close/>
                  <a:moveTo>
                    <a:pt x="167" y="1168"/>
                  </a:moveTo>
                  <a:cubicBezTo>
                    <a:pt x="167" y="1170"/>
                    <a:pt x="167" y="1170"/>
                    <a:pt x="167" y="1170"/>
                  </a:cubicBezTo>
                  <a:cubicBezTo>
                    <a:pt x="166" y="1170"/>
                    <a:pt x="166" y="1170"/>
                    <a:pt x="166" y="1170"/>
                  </a:cubicBezTo>
                  <a:cubicBezTo>
                    <a:pt x="166" y="1169"/>
                    <a:pt x="166" y="1169"/>
                    <a:pt x="166" y="1169"/>
                  </a:cubicBezTo>
                  <a:cubicBezTo>
                    <a:pt x="166" y="1168"/>
                    <a:pt x="166" y="1168"/>
                    <a:pt x="166" y="1168"/>
                  </a:cubicBezTo>
                  <a:cubicBezTo>
                    <a:pt x="166" y="1168"/>
                    <a:pt x="166" y="1168"/>
                    <a:pt x="166" y="1168"/>
                  </a:cubicBezTo>
                  <a:cubicBezTo>
                    <a:pt x="167" y="1168"/>
                    <a:pt x="167" y="1168"/>
                    <a:pt x="167" y="1168"/>
                  </a:cubicBezTo>
                  <a:cubicBezTo>
                    <a:pt x="167" y="1168"/>
                    <a:pt x="167" y="1168"/>
                    <a:pt x="167" y="1168"/>
                  </a:cubicBezTo>
                  <a:close/>
                  <a:moveTo>
                    <a:pt x="829" y="1237"/>
                  </a:moveTo>
                  <a:cubicBezTo>
                    <a:pt x="828" y="1237"/>
                    <a:pt x="828" y="1237"/>
                    <a:pt x="828" y="1237"/>
                  </a:cubicBezTo>
                  <a:cubicBezTo>
                    <a:pt x="827" y="1237"/>
                    <a:pt x="828" y="1237"/>
                    <a:pt x="827" y="1238"/>
                  </a:cubicBezTo>
                  <a:cubicBezTo>
                    <a:pt x="826" y="1237"/>
                    <a:pt x="826" y="1237"/>
                    <a:pt x="826" y="1237"/>
                  </a:cubicBezTo>
                  <a:cubicBezTo>
                    <a:pt x="826" y="1237"/>
                    <a:pt x="826" y="1237"/>
                    <a:pt x="825" y="1236"/>
                  </a:cubicBezTo>
                  <a:cubicBezTo>
                    <a:pt x="825" y="1236"/>
                    <a:pt x="825" y="1236"/>
                    <a:pt x="825" y="1236"/>
                  </a:cubicBezTo>
                  <a:cubicBezTo>
                    <a:pt x="825" y="1235"/>
                    <a:pt x="825" y="1235"/>
                    <a:pt x="825" y="1235"/>
                  </a:cubicBezTo>
                  <a:cubicBezTo>
                    <a:pt x="826" y="1235"/>
                    <a:pt x="826" y="1235"/>
                    <a:pt x="826" y="1235"/>
                  </a:cubicBezTo>
                  <a:cubicBezTo>
                    <a:pt x="826" y="1234"/>
                    <a:pt x="826" y="1234"/>
                    <a:pt x="826" y="1234"/>
                  </a:cubicBezTo>
                  <a:cubicBezTo>
                    <a:pt x="825" y="1233"/>
                    <a:pt x="825" y="1233"/>
                    <a:pt x="825" y="1232"/>
                  </a:cubicBezTo>
                  <a:cubicBezTo>
                    <a:pt x="825" y="1232"/>
                    <a:pt x="825" y="1232"/>
                    <a:pt x="825" y="1232"/>
                  </a:cubicBezTo>
                  <a:cubicBezTo>
                    <a:pt x="825" y="1232"/>
                    <a:pt x="825" y="1232"/>
                    <a:pt x="826" y="1232"/>
                  </a:cubicBezTo>
                  <a:cubicBezTo>
                    <a:pt x="826" y="1231"/>
                    <a:pt x="826" y="1231"/>
                    <a:pt x="826" y="1231"/>
                  </a:cubicBezTo>
                  <a:cubicBezTo>
                    <a:pt x="826" y="1230"/>
                    <a:pt x="826" y="1230"/>
                    <a:pt x="826" y="1230"/>
                  </a:cubicBezTo>
                  <a:cubicBezTo>
                    <a:pt x="825" y="1230"/>
                    <a:pt x="825" y="1230"/>
                    <a:pt x="825" y="1230"/>
                  </a:cubicBezTo>
                  <a:cubicBezTo>
                    <a:pt x="824" y="1230"/>
                    <a:pt x="824" y="1230"/>
                    <a:pt x="824" y="1230"/>
                  </a:cubicBezTo>
                  <a:cubicBezTo>
                    <a:pt x="824" y="1230"/>
                    <a:pt x="824" y="1230"/>
                    <a:pt x="824" y="1230"/>
                  </a:cubicBezTo>
                  <a:cubicBezTo>
                    <a:pt x="822" y="1229"/>
                    <a:pt x="824" y="1230"/>
                    <a:pt x="822" y="1229"/>
                  </a:cubicBezTo>
                  <a:cubicBezTo>
                    <a:pt x="822" y="1229"/>
                    <a:pt x="822" y="1229"/>
                    <a:pt x="822" y="1229"/>
                  </a:cubicBezTo>
                  <a:cubicBezTo>
                    <a:pt x="822" y="1229"/>
                    <a:pt x="822" y="1229"/>
                    <a:pt x="822" y="1229"/>
                  </a:cubicBezTo>
                  <a:cubicBezTo>
                    <a:pt x="821" y="1228"/>
                    <a:pt x="821" y="1228"/>
                    <a:pt x="821" y="1228"/>
                  </a:cubicBezTo>
                  <a:cubicBezTo>
                    <a:pt x="821" y="1227"/>
                    <a:pt x="822" y="1227"/>
                    <a:pt x="822" y="1227"/>
                  </a:cubicBezTo>
                  <a:cubicBezTo>
                    <a:pt x="822" y="1227"/>
                    <a:pt x="822" y="1227"/>
                    <a:pt x="822" y="1227"/>
                  </a:cubicBezTo>
                  <a:cubicBezTo>
                    <a:pt x="822" y="1226"/>
                    <a:pt x="822" y="1226"/>
                    <a:pt x="822" y="1225"/>
                  </a:cubicBezTo>
                  <a:cubicBezTo>
                    <a:pt x="822" y="1225"/>
                    <a:pt x="822" y="1225"/>
                    <a:pt x="822" y="1225"/>
                  </a:cubicBezTo>
                  <a:cubicBezTo>
                    <a:pt x="822" y="1220"/>
                    <a:pt x="821" y="1207"/>
                    <a:pt x="821" y="1206"/>
                  </a:cubicBezTo>
                  <a:cubicBezTo>
                    <a:pt x="819" y="1204"/>
                    <a:pt x="819" y="1204"/>
                    <a:pt x="817" y="1202"/>
                  </a:cubicBezTo>
                  <a:cubicBezTo>
                    <a:pt x="816" y="1202"/>
                    <a:pt x="816" y="1202"/>
                    <a:pt x="816" y="1202"/>
                  </a:cubicBezTo>
                  <a:cubicBezTo>
                    <a:pt x="815" y="1202"/>
                    <a:pt x="815" y="1202"/>
                    <a:pt x="815" y="1202"/>
                  </a:cubicBezTo>
                  <a:cubicBezTo>
                    <a:pt x="815" y="1203"/>
                    <a:pt x="815" y="1203"/>
                    <a:pt x="815" y="1203"/>
                  </a:cubicBezTo>
                  <a:cubicBezTo>
                    <a:pt x="811" y="1204"/>
                    <a:pt x="814" y="1202"/>
                    <a:pt x="810" y="1204"/>
                  </a:cubicBezTo>
                  <a:cubicBezTo>
                    <a:pt x="809" y="1204"/>
                    <a:pt x="809" y="1204"/>
                    <a:pt x="809" y="1204"/>
                  </a:cubicBezTo>
                  <a:cubicBezTo>
                    <a:pt x="808" y="1204"/>
                    <a:pt x="808" y="1204"/>
                    <a:pt x="808" y="1204"/>
                  </a:cubicBezTo>
                  <a:cubicBezTo>
                    <a:pt x="807" y="1203"/>
                    <a:pt x="807" y="1203"/>
                    <a:pt x="807" y="1203"/>
                  </a:cubicBezTo>
                  <a:cubicBezTo>
                    <a:pt x="807" y="1202"/>
                    <a:pt x="807" y="1202"/>
                    <a:pt x="807" y="1202"/>
                  </a:cubicBezTo>
                  <a:cubicBezTo>
                    <a:pt x="807" y="1201"/>
                    <a:pt x="807" y="1201"/>
                    <a:pt x="807" y="1201"/>
                  </a:cubicBezTo>
                  <a:cubicBezTo>
                    <a:pt x="806" y="1200"/>
                    <a:pt x="807" y="1200"/>
                    <a:pt x="805" y="1200"/>
                  </a:cubicBezTo>
                  <a:cubicBezTo>
                    <a:pt x="805" y="1200"/>
                    <a:pt x="800" y="1208"/>
                    <a:pt x="797" y="1213"/>
                  </a:cubicBezTo>
                  <a:cubicBezTo>
                    <a:pt x="796" y="1215"/>
                    <a:pt x="796" y="1214"/>
                    <a:pt x="796" y="1217"/>
                  </a:cubicBezTo>
                  <a:cubicBezTo>
                    <a:pt x="794" y="1219"/>
                    <a:pt x="795" y="1218"/>
                    <a:pt x="794" y="1220"/>
                  </a:cubicBezTo>
                  <a:cubicBezTo>
                    <a:pt x="794" y="1222"/>
                    <a:pt x="793" y="1223"/>
                    <a:pt x="793" y="1224"/>
                  </a:cubicBezTo>
                  <a:cubicBezTo>
                    <a:pt x="794" y="1225"/>
                    <a:pt x="794" y="1225"/>
                    <a:pt x="794" y="1225"/>
                  </a:cubicBezTo>
                  <a:cubicBezTo>
                    <a:pt x="793" y="1226"/>
                    <a:pt x="793" y="1226"/>
                    <a:pt x="793" y="1226"/>
                  </a:cubicBezTo>
                  <a:cubicBezTo>
                    <a:pt x="793" y="1226"/>
                    <a:pt x="793" y="1226"/>
                    <a:pt x="792" y="1227"/>
                  </a:cubicBezTo>
                  <a:cubicBezTo>
                    <a:pt x="792" y="1228"/>
                    <a:pt x="792" y="1228"/>
                    <a:pt x="792" y="1228"/>
                  </a:cubicBezTo>
                  <a:cubicBezTo>
                    <a:pt x="791" y="1229"/>
                    <a:pt x="791" y="1229"/>
                    <a:pt x="790" y="1230"/>
                  </a:cubicBezTo>
                  <a:cubicBezTo>
                    <a:pt x="789" y="1231"/>
                    <a:pt x="789" y="1231"/>
                    <a:pt x="789" y="1231"/>
                  </a:cubicBezTo>
                  <a:cubicBezTo>
                    <a:pt x="789" y="1232"/>
                    <a:pt x="789" y="1232"/>
                    <a:pt x="789" y="1232"/>
                  </a:cubicBezTo>
                  <a:cubicBezTo>
                    <a:pt x="789" y="1233"/>
                    <a:pt x="789" y="1233"/>
                    <a:pt x="789" y="1233"/>
                  </a:cubicBezTo>
                  <a:cubicBezTo>
                    <a:pt x="789" y="1233"/>
                    <a:pt x="789" y="1233"/>
                    <a:pt x="789" y="1233"/>
                  </a:cubicBezTo>
                  <a:cubicBezTo>
                    <a:pt x="788" y="1233"/>
                    <a:pt x="788" y="1233"/>
                    <a:pt x="788" y="1234"/>
                  </a:cubicBezTo>
                  <a:cubicBezTo>
                    <a:pt x="787" y="1234"/>
                    <a:pt x="787" y="1234"/>
                    <a:pt x="787" y="1234"/>
                  </a:cubicBezTo>
                  <a:cubicBezTo>
                    <a:pt x="787" y="1235"/>
                    <a:pt x="787" y="1235"/>
                    <a:pt x="787" y="1235"/>
                  </a:cubicBezTo>
                  <a:cubicBezTo>
                    <a:pt x="787" y="1236"/>
                    <a:pt x="787" y="1236"/>
                    <a:pt x="787" y="1236"/>
                  </a:cubicBezTo>
                  <a:cubicBezTo>
                    <a:pt x="787" y="1236"/>
                    <a:pt x="787" y="1236"/>
                    <a:pt x="787" y="1236"/>
                  </a:cubicBezTo>
                  <a:cubicBezTo>
                    <a:pt x="786" y="1235"/>
                    <a:pt x="786" y="1235"/>
                    <a:pt x="786" y="1235"/>
                  </a:cubicBezTo>
                  <a:cubicBezTo>
                    <a:pt x="786" y="1235"/>
                    <a:pt x="786" y="1235"/>
                    <a:pt x="786" y="1235"/>
                  </a:cubicBezTo>
                  <a:cubicBezTo>
                    <a:pt x="785" y="1235"/>
                    <a:pt x="785" y="1235"/>
                    <a:pt x="784" y="1236"/>
                  </a:cubicBezTo>
                  <a:cubicBezTo>
                    <a:pt x="783" y="1236"/>
                    <a:pt x="783" y="1236"/>
                    <a:pt x="783" y="1236"/>
                  </a:cubicBezTo>
                  <a:cubicBezTo>
                    <a:pt x="782" y="1235"/>
                    <a:pt x="782" y="1235"/>
                    <a:pt x="782" y="1235"/>
                  </a:cubicBezTo>
                  <a:cubicBezTo>
                    <a:pt x="781" y="1237"/>
                    <a:pt x="781" y="1237"/>
                    <a:pt x="781" y="1237"/>
                  </a:cubicBezTo>
                  <a:cubicBezTo>
                    <a:pt x="780" y="1240"/>
                    <a:pt x="780" y="1240"/>
                    <a:pt x="780" y="1240"/>
                  </a:cubicBezTo>
                  <a:cubicBezTo>
                    <a:pt x="776" y="1240"/>
                    <a:pt x="748" y="1240"/>
                    <a:pt x="744" y="1240"/>
                  </a:cubicBezTo>
                  <a:cubicBezTo>
                    <a:pt x="746" y="1239"/>
                    <a:pt x="747" y="1239"/>
                    <a:pt x="749" y="1237"/>
                  </a:cubicBezTo>
                  <a:cubicBezTo>
                    <a:pt x="751" y="1236"/>
                    <a:pt x="751" y="1236"/>
                    <a:pt x="751" y="1236"/>
                  </a:cubicBezTo>
                  <a:cubicBezTo>
                    <a:pt x="755" y="1234"/>
                    <a:pt x="755" y="1234"/>
                    <a:pt x="755" y="1234"/>
                  </a:cubicBezTo>
                  <a:cubicBezTo>
                    <a:pt x="757" y="1233"/>
                    <a:pt x="757" y="1233"/>
                    <a:pt x="757" y="1233"/>
                  </a:cubicBezTo>
                  <a:cubicBezTo>
                    <a:pt x="757" y="1233"/>
                    <a:pt x="757" y="1233"/>
                    <a:pt x="757" y="1233"/>
                  </a:cubicBezTo>
                  <a:cubicBezTo>
                    <a:pt x="758" y="1227"/>
                    <a:pt x="759" y="1230"/>
                    <a:pt x="761" y="1224"/>
                  </a:cubicBezTo>
                  <a:cubicBezTo>
                    <a:pt x="764" y="1222"/>
                    <a:pt x="763" y="1223"/>
                    <a:pt x="766" y="1221"/>
                  </a:cubicBezTo>
                  <a:cubicBezTo>
                    <a:pt x="769" y="1218"/>
                    <a:pt x="769" y="1218"/>
                    <a:pt x="769" y="1218"/>
                  </a:cubicBezTo>
                  <a:cubicBezTo>
                    <a:pt x="771" y="1217"/>
                    <a:pt x="770" y="1218"/>
                    <a:pt x="772" y="1217"/>
                  </a:cubicBezTo>
                  <a:cubicBezTo>
                    <a:pt x="772" y="1216"/>
                    <a:pt x="772" y="1216"/>
                    <a:pt x="772" y="1216"/>
                  </a:cubicBezTo>
                  <a:cubicBezTo>
                    <a:pt x="773" y="1215"/>
                    <a:pt x="774" y="1215"/>
                    <a:pt x="775" y="1214"/>
                  </a:cubicBezTo>
                  <a:cubicBezTo>
                    <a:pt x="781" y="1213"/>
                    <a:pt x="777" y="1213"/>
                    <a:pt x="783" y="1212"/>
                  </a:cubicBezTo>
                  <a:cubicBezTo>
                    <a:pt x="784" y="1211"/>
                    <a:pt x="784" y="1211"/>
                    <a:pt x="784" y="1211"/>
                  </a:cubicBezTo>
                  <a:cubicBezTo>
                    <a:pt x="791" y="1209"/>
                    <a:pt x="792" y="1206"/>
                    <a:pt x="794" y="1203"/>
                  </a:cubicBezTo>
                  <a:cubicBezTo>
                    <a:pt x="796" y="1202"/>
                    <a:pt x="796" y="1202"/>
                    <a:pt x="796" y="1202"/>
                  </a:cubicBezTo>
                  <a:cubicBezTo>
                    <a:pt x="797" y="1200"/>
                    <a:pt x="797" y="1200"/>
                    <a:pt x="797" y="1200"/>
                  </a:cubicBezTo>
                  <a:cubicBezTo>
                    <a:pt x="801" y="1195"/>
                    <a:pt x="801" y="1194"/>
                    <a:pt x="803" y="1192"/>
                  </a:cubicBezTo>
                  <a:cubicBezTo>
                    <a:pt x="807" y="1189"/>
                    <a:pt x="805" y="1189"/>
                    <a:pt x="810" y="1185"/>
                  </a:cubicBezTo>
                  <a:cubicBezTo>
                    <a:pt x="811" y="1185"/>
                    <a:pt x="811" y="1185"/>
                    <a:pt x="811" y="1185"/>
                  </a:cubicBezTo>
                  <a:cubicBezTo>
                    <a:pt x="826" y="1175"/>
                    <a:pt x="838" y="1168"/>
                    <a:pt x="855" y="1171"/>
                  </a:cubicBezTo>
                  <a:cubicBezTo>
                    <a:pt x="858" y="1173"/>
                    <a:pt x="858" y="1173"/>
                    <a:pt x="858" y="1173"/>
                  </a:cubicBezTo>
                  <a:cubicBezTo>
                    <a:pt x="861" y="1176"/>
                    <a:pt x="861" y="1176"/>
                    <a:pt x="861" y="1176"/>
                  </a:cubicBezTo>
                  <a:cubicBezTo>
                    <a:pt x="862" y="1176"/>
                    <a:pt x="862" y="1176"/>
                    <a:pt x="862" y="1176"/>
                  </a:cubicBezTo>
                  <a:cubicBezTo>
                    <a:pt x="862" y="1178"/>
                    <a:pt x="862" y="1178"/>
                    <a:pt x="862" y="1178"/>
                  </a:cubicBezTo>
                  <a:cubicBezTo>
                    <a:pt x="860" y="1177"/>
                    <a:pt x="860" y="1177"/>
                    <a:pt x="860" y="1177"/>
                  </a:cubicBezTo>
                  <a:cubicBezTo>
                    <a:pt x="858" y="1177"/>
                    <a:pt x="858" y="1177"/>
                    <a:pt x="858" y="1177"/>
                  </a:cubicBezTo>
                  <a:cubicBezTo>
                    <a:pt x="859" y="1178"/>
                    <a:pt x="859" y="1178"/>
                    <a:pt x="859" y="1178"/>
                  </a:cubicBezTo>
                  <a:cubicBezTo>
                    <a:pt x="861" y="1180"/>
                    <a:pt x="861" y="1180"/>
                    <a:pt x="861" y="1180"/>
                  </a:cubicBezTo>
                  <a:cubicBezTo>
                    <a:pt x="861" y="1182"/>
                    <a:pt x="861" y="1182"/>
                    <a:pt x="861" y="1182"/>
                  </a:cubicBezTo>
                  <a:cubicBezTo>
                    <a:pt x="860" y="1184"/>
                    <a:pt x="860" y="1184"/>
                    <a:pt x="860" y="1184"/>
                  </a:cubicBezTo>
                  <a:cubicBezTo>
                    <a:pt x="857" y="1185"/>
                    <a:pt x="857" y="1185"/>
                    <a:pt x="857" y="1185"/>
                  </a:cubicBezTo>
                  <a:cubicBezTo>
                    <a:pt x="856" y="1186"/>
                    <a:pt x="856" y="1186"/>
                    <a:pt x="856" y="1186"/>
                  </a:cubicBezTo>
                  <a:cubicBezTo>
                    <a:pt x="856" y="1187"/>
                    <a:pt x="856" y="1187"/>
                    <a:pt x="856" y="1187"/>
                  </a:cubicBezTo>
                  <a:cubicBezTo>
                    <a:pt x="855" y="1188"/>
                    <a:pt x="855" y="1188"/>
                    <a:pt x="855" y="1188"/>
                  </a:cubicBezTo>
                  <a:cubicBezTo>
                    <a:pt x="853" y="1189"/>
                    <a:pt x="853" y="1189"/>
                    <a:pt x="853" y="1189"/>
                  </a:cubicBezTo>
                  <a:cubicBezTo>
                    <a:pt x="852" y="1189"/>
                    <a:pt x="852" y="1189"/>
                    <a:pt x="852" y="1189"/>
                  </a:cubicBezTo>
                  <a:cubicBezTo>
                    <a:pt x="850" y="1191"/>
                    <a:pt x="850" y="1191"/>
                    <a:pt x="850" y="1191"/>
                  </a:cubicBezTo>
                  <a:cubicBezTo>
                    <a:pt x="849" y="1191"/>
                    <a:pt x="849" y="1191"/>
                    <a:pt x="849" y="1191"/>
                  </a:cubicBezTo>
                  <a:cubicBezTo>
                    <a:pt x="845" y="1190"/>
                    <a:pt x="844" y="1189"/>
                    <a:pt x="843" y="1188"/>
                  </a:cubicBezTo>
                  <a:cubicBezTo>
                    <a:pt x="841" y="1189"/>
                    <a:pt x="842" y="1189"/>
                    <a:pt x="841" y="1189"/>
                  </a:cubicBezTo>
                  <a:cubicBezTo>
                    <a:pt x="839" y="1189"/>
                    <a:pt x="839" y="1189"/>
                    <a:pt x="839" y="1189"/>
                  </a:cubicBezTo>
                  <a:cubicBezTo>
                    <a:pt x="838" y="1190"/>
                    <a:pt x="838" y="1190"/>
                    <a:pt x="838" y="1190"/>
                  </a:cubicBezTo>
                  <a:cubicBezTo>
                    <a:pt x="837" y="1189"/>
                    <a:pt x="837" y="1189"/>
                    <a:pt x="837" y="1189"/>
                  </a:cubicBezTo>
                  <a:cubicBezTo>
                    <a:pt x="834" y="1191"/>
                    <a:pt x="834" y="1191"/>
                    <a:pt x="834" y="1191"/>
                  </a:cubicBezTo>
                  <a:cubicBezTo>
                    <a:pt x="835" y="1191"/>
                    <a:pt x="835" y="1191"/>
                    <a:pt x="835" y="1191"/>
                  </a:cubicBezTo>
                  <a:cubicBezTo>
                    <a:pt x="837" y="1190"/>
                    <a:pt x="837" y="1190"/>
                    <a:pt x="837" y="1190"/>
                  </a:cubicBezTo>
                  <a:cubicBezTo>
                    <a:pt x="838" y="1190"/>
                    <a:pt x="838" y="1190"/>
                    <a:pt x="838" y="1190"/>
                  </a:cubicBezTo>
                  <a:cubicBezTo>
                    <a:pt x="839" y="1191"/>
                    <a:pt x="839" y="1191"/>
                    <a:pt x="839" y="1191"/>
                  </a:cubicBezTo>
                  <a:cubicBezTo>
                    <a:pt x="843" y="1193"/>
                    <a:pt x="843" y="1193"/>
                    <a:pt x="843" y="1193"/>
                  </a:cubicBezTo>
                  <a:cubicBezTo>
                    <a:pt x="844" y="1194"/>
                    <a:pt x="844" y="1194"/>
                    <a:pt x="844" y="1194"/>
                  </a:cubicBezTo>
                  <a:cubicBezTo>
                    <a:pt x="845" y="1196"/>
                    <a:pt x="845" y="1196"/>
                    <a:pt x="845" y="1196"/>
                  </a:cubicBezTo>
                  <a:cubicBezTo>
                    <a:pt x="846" y="1197"/>
                    <a:pt x="846" y="1197"/>
                    <a:pt x="846" y="1197"/>
                  </a:cubicBezTo>
                  <a:cubicBezTo>
                    <a:pt x="847" y="1196"/>
                    <a:pt x="847" y="1196"/>
                    <a:pt x="847" y="1196"/>
                  </a:cubicBezTo>
                  <a:cubicBezTo>
                    <a:pt x="849" y="1195"/>
                    <a:pt x="849" y="1195"/>
                    <a:pt x="850" y="1194"/>
                  </a:cubicBezTo>
                  <a:cubicBezTo>
                    <a:pt x="853" y="1194"/>
                    <a:pt x="853" y="1194"/>
                    <a:pt x="853" y="1194"/>
                  </a:cubicBezTo>
                  <a:cubicBezTo>
                    <a:pt x="852" y="1195"/>
                    <a:pt x="852" y="1195"/>
                    <a:pt x="852" y="1195"/>
                  </a:cubicBezTo>
                  <a:cubicBezTo>
                    <a:pt x="854" y="1195"/>
                    <a:pt x="854" y="1195"/>
                    <a:pt x="854" y="1195"/>
                  </a:cubicBezTo>
                  <a:cubicBezTo>
                    <a:pt x="856" y="1196"/>
                    <a:pt x="856" y="1196"/>
                    <a:pt x="856" y="1196"/>
                  </a:cubicBezTo>
                  <a:cubicBezTo>
                    <a:pt x="856" y="1197"/>
                    <a:pt x="856" y="1196"/>
                    <a:pt x="855" y="1198"/>
                  </a:cubicBezTo>
                  <a:cubicBezTo>
                    <a:pt x="854" y="1202"/>
                    <a:pt x="854" y="1202"/>
                    <a:pt x="854" y="1202"/>
                  </a:cubicBezTo>
                  <a:cubicBezTo>
                    <a:pt x="851" y="1204"/>
                    <a:pt x="852" y="1203"/>
                    <a:pt x="849" y="1206"/>
                  </a:cubicBezTo>
                  <a:cubicBezTo>
                    <a:pt x="850" y="1207"/>
                    <a:pt x="850" y="1207"/>
                    <a:pt x="850" y="1207"/>
                  </a:cubicBezTo>
                  <a:cubicBezTo>
                    <a:pt x="851" y="1207"/>
                    <a:pt x="851" y="1207"/>
                    <a:pt x="851" y="1207"/>
                  </a:cubicBezTo>
                  <a:cubicBezTo>
                    <a:pt x="852" y="1206"/>
                    <a:pt x="852" y="1206"/>
                    <a:pt x="852" y="1206"/>
                  </a:cubicBezTo>
                  <a:cubicBezTo>
                    <a:pt x="854" y="1206"/>
                    <a:pt x="854" y="1206"/>
                    <a:pt x="854" y="1206"/>
                  </a:cubicBezTo>
                  <a:cubicBezTo>
                    <a:pt x="855" y="1207"/>
                    <a:pt x="855" y="1207"/>
                    <a:pt x="855" y="1207"/>
                  </a:cubicBezTo>
                  <a:cubicBezTo>
                    <a:pt x="854" y="1209"/>
                    <a:pt x="855" y="1208"/>
                    <a:pt x="854" y="1210"/>
                  </a:cubicBezTo>
                  <a:cubicBezTo>
                    <a:pt x="854" y="1211"/>
                    <a:pt x="854" y="1210"/>
                    <a:pt x="855" y="1213"/>
                  </a:cubicBezTo>
                  <a:cubicBezTo>
                    <a:pt x="856" y="1213"/>
                    <a:pt x="856" y="1213"/>
                    <a:pt x="856" y="1213"/>
                  </a:cubicBezTo>
                  <a:cubicBezTo>
                    <a:pt x="856" y="1216"/>
                    <a:pt x="856" y="1216"/>
                    <a:pt x="857" y="1217"/>
                  </a:cubicBezTo>
                  <a:cubicBezTo>
                    <a:pt x="857" y="1218"/>
                    <a:pt x="857" y="1218"/>
                    <a:pt x="857" y="1218"/>
                  </a:cubicBezTo>
                  <a:cubicBezTo>
                    <a:pt x="858" y="1219"/>
                    <a:pt x="858" y="1219"/>
                    <a:pt x="858" y="1219"/>
                  </a:cubicBezTo>
                  <a:cubicBezTo>
                    <a:pt x="858" y="1220"/>
                    <a:pt x="858" y="1220"/>
                    <a:pt x="858" y="1220"/>
                  </a:cubicBezTo>
                  <a:cubicBezTo>
                    <a:pt x="862" y="1220"/>
                    <a:pt x="862" y="1220"/>
                    <a:pt x="862" y="1220"/>
                  </a:cubicBezTo>
                  <a:cubicBezTo>
                    <a:pt x="863" y="1221"/>
                    <a:pt x="863" y="1221"/>
                    <a:pt x="863" y="1221"/>
                  </a:cubicBezTo>
                  <a:cubicBezTo>
                    <a:pt x="865" y="1221"/>
                    <a:pt x="865" y="1221"/>
                    <a:pt x="865" y="1221"/>
                  </a:cubicBezTo>
                  <a:cubicBezTo>
                    <a:pt x="866" y="1222"/>
                    <a:pt x="866" y="1222"/>
                    <a:pt x="866" y="1222"/>
                  </a:cubicBezTo>
                  <a:cubicBezTo>
                    <a:pt x="866" y="1222"/>
                    <a:pt x="866" y="1222"/>
                    <a:pt x="866" y="1222"/>
                  </a:cubicBezTo>
                  <a:cubicBezTo>
                    <a:pt x="863" y="1224"/>
                    <a:pt x="863" y="1224"/>
                    <a:pt x="863" y="1224"/>
                  </a:cubicBezTo>
                  <a:cubicBezTo>
                    <a:pt x="866" y="1225"/>
                    <a:pt x="865" y="1224"/>
                    <a:pt x="867" y="1226"/>
                  </a:cubicBezTo>
                  <a:cubicBezTo>
                    <a:pt x="869" y="1226"/>
                    <a:pt x="869" y="1226"/>
                    <a:pt x="869" y="1226"/>
                  </a:cubicBezTo>
                  <a:cubicBezTo>
                    <a:pt x="870" y="1226"/>
                    <a:pt x="870" y="1226"/>
                    <a:pt x="870" y="1226"/>
                  </a:cubicBezTo>
                  <a:cubicBezTo>
                    <a:pt x="871" y="1227"/>
                    <a:pt x="871" y="1227"/>
                    <a:pt x="871" y="1227"/>
                  </a:cubicBezTo>
                  <a:cubicBezTo>
                    <a:pt x="872" y="1228"/>
                    <a:pt x="872" y="1227"/>
                    <a:pt x="872" y="1228"/>
                  </a:cubicBezTo>
                  <a:cubicBezTo>
                    <a:pt x="873" y="1228"/>
                    <a:pt x="873" y="1228"/>
                    <a:pt x="874" y="1228"/>
                  </a:cubicBezTo>
                  <a:cubicBezTo>
                    <a:pt x="877" y="1228"/>
                    <a:pt x="876" y="1228"/>
                    <a:pt x="879" y="1228"/>
                  </a:cubicBezTo>
                  <a:cubicBezTo>
                    <a:pt x="879" y="1229"/>
                    <a:pt x="879" y="1229"/>
                    <a:pt x="879" y="1229"/>
                  </a:cubicBezTo>
                  <a:cubicBezTo>
                    <a:pt x="878" y="1230"/>
                    <a:pt x="878" y="1230"/>
                    <a:pt x="878" y="1230"/>
                  </a:cubicBezTo>
                  <a:cubicBezTo>
                    <a:pt x="880" y="1229"/>
                    <a:pt x="880" y="1229"/>
                    <a:pt x="880" y="1229"/>
                  </a:cubicBezTo>
                  <a:cubicBezTo>
                    <a:pt x="881" y="1230"/>
                    <a:pt x="881" y="1230"/>
                    <a:pt x="881" y="1230"/>
                  </a:cubicBezTo>
                  <a:cubicBezTo>
                    <a:pt x="882" y="1230"/>
                    <a:pt x="882" y="1230"/>
                    <a:pt x="882" y="1230"/>
                  </a:cubicBezTo>
                  <a:cubicBezTo>
                    <a:pt x="882" y="1229"/>
                    <a:pt x="882" y="1229"/>
                    <a:pt x="882" y="1229"/>
                  </a:cubicBezTo>
                  <a:cubicBezTo>
                    <a:pt x="885" y="1228"/>
                    <a:pt x="884" y="1229"/>
                    <a:pt x="887" y="1226"/>
                  </a:cubicBezTo>
                  <a:cubicBezTo>
                    <a:pt x="887" y="1226"/>
                    <a:pt x="887" y="1226"/>
                    <a:pt x="887" y="1226"/>
                  </a:cubicBezTo>
                  <a:cubicBezTo>
                    <a:pt x="888" y="1227"/>
                    <a:pt x="888" y="1227"/>
                    <a:pt x="888" y="1229"/>
                  </a:cubicBezTo>
                  <a:cubicBezTo>
                    <a:pt x="889" y="1230"/>
                    <a:pt x="889" y="1230"/>
                    <a:pt x="889" y="1230"/>
                  </a:cubicBezTo>
                  <a:cubicBezTo>
                    <a:pt x="890" y="1230"/>
                    <a:pt x="890" y="1230"/>
                    <a:pt x="890" y="1230"/>
                  </a:cubicBezTo>
                  <a:cubicBezTo>
                    <a:pt x="892" y="1229"/>
                    <a:pt x="892" y="1229"/>
                    <a:pt x="892" y="1229"/>
                  </a:cubicBezTo>
                  <a:cubicBezTo>
                    <a:pt x="894" y="1230"/>
                    <a:pt x="894" y="1231"/>
                    <a:pt x="895" y="1232"/>
                  </a:cubicBezTo>
                  <a:cubicBezTo>
                    <a:pt x="895" y="1233"/>
                    <a:pt x="895" y="1233"/>
                    <a:pt x="895" y="1233"/>
                  </a:cubicBezTo>
                  <a:cubicBezTo>
                    <a:pt x="893" y="1234"/>
                    <a:pt x="894" y="1233"/>
                    <a:pt x="893" y="1234"/>
                  </a:cubicBezTo>
                  <a:cubicBezTo>
                    <a:pt x="897" y="1234"/>
                    <a:pt x="897" y="1234"/>
                    <a:pt x="897" y="1234"/>
                  </a:cubicBezTo>
                  <a:cubicBezTo>
                    <a:pt x="897" y="1235"/>
                    <a:pt x="897" y="1235"/>
                    <a:pt x="897" y="1235"/>
                  </a:cubicBezTo>
                  <a:cubicBezTo>
                    <a:pt x="897" y="1235"/>
                    <a:pt x="897" y="1235"/>
                    <a:pt x="897" y="1235"/>
                  </a:cubicBezTo>
                  <a:cubicBezTo>
                    <a:pt x="897" y="1236"/>
                    <a:pt x="897" y="1236"/>
                    <a:pt x="897" y="1236"/>
                  </a:cubicBezTo>
                  <a:cubicBezTo>
                    <a:pt x="897" y="1236"/>
                    <a:pt x="897" y="1236"/>
                    <a:pt x="897" y="1236"/>
                  </a:cubicBezTo>
                  <a:cubicBezTo>
                    <a:pt x="896" y="1236"/>
                    <a:pt x="896" y="1236"/>
                    <a:pt x="896" y="1236"/>
                  </a:cubicBezTo>
                  <a:cubicBezTo>
                    <a:pt x="895" y="1236"/>
                    <a:pt x="895" y="1236"/>
                    <a:pt x="895" y="1236"/>
                  </a:cubicBezTo>
                  <a:cubicBezTo>
                    <a:pt x="893" y="1237"/>
                    <a:pt x="894" y="1237"/>
                    <a:pt x="892" y="1238"/>
                  </a:cubicBezTo>
                  <a:cubicBezTo>
                    <a:pt x="891" y="1238"/>
                    <a:pt x="891" y="1238"/>
                    <a:pt x="891" y="1238"/>
                  </a:cubicBezTo>
                  <a:cubicBezTo>
                    <a:pt x="890" y="1238"/>
                    <a:pt x="891" y="1238"/>
                    <a:pt x="890" y="1239"/>
                  </a:cubicBezTo>
                  <a:cubicBezTo>
                    <a:pt x="889" y="1239"/>
                    <a:pt x="889" y="1239"/>
                    <a:pt x="889" y="1239"/>
                  </a:cubicBezTo>
                  <a:cubicBezTo>
                    <a:pt x="887" y="1240"/>
                    <a:pt x="876" y="1245"/>
                    <a:pt x="874" y="1245"/>
                  </a:cubicBezTo>
                  <a:cubicBezTo>
                    <a:pt x="872" y="1246"/>
                    <a:pt x="872" y="1246"/>
                    <a:pt x="872" y="1246"/>
                  </a:cubicBezTo>
                  <a:cubicBezTo>
                    <a:pt x="871" y="1245"/>
                    <a:pt x="871" y="1245"/>
                    <a:pt x="871" y="1245"/>
                  </a:cubicBezTo>
                  <a:cubicBezTo>
                    <a:pt x="870" y="1246"/>
                    <a:pt x="870" y="1246"/>
                    <a:pt x="870" y="1246"/>
                  </a:cubicBezTo>
                  <a:cubicBezTo>
                    <a:pt x="869" y="1245"/>
                    <a:pt x="869" y="1245"/>
                    <a:pt x="869" y="1245"/>
                  </a:cubicBezTo>
                  <a:cubicBezTo>
                    <a:pt x="869" y="1245"/>
                    <a:pt x="869" y="1245"/>
                    <a:pt x="869" y="1245"/>
                  </a:cubicBezTo>
                  <a:cubicBezTo>
                    <a:pt x="869" y="1246"/>
                    <a:pt x="869" y="1246"/>
                    <a:pt x="869" y="1246"/>
                  </a:cubicBezTo>
                  <a:cubicBezTo>
                    <a:pt x="869" y="1247"/>
                    <a:pt x="869" y="1247"/>
                    <a:pt x="869" y="1247"/>
                  </a:cubicBezTo>
                  <a:cubicBezTo>
                    <a:pt x="869" y="1248"/>
                    <a:pt x="869" y="1248"/>
                    <a:pt x="868" y="1248"/>
                  </a:cubicBezTo>
                  <a:cubicBezTo>
                    <a:pt x="867" y="1248"/>
                    <a:pt x="867" y="1248"/>
                    <a:pt x="867" y="1248"/>
                  </a:cubicBezTo>
                  <a:cubicBezTo>
                    <a:pt x="866" y="1248"/>
                    <a:pt x="866" y="1248"/>
                    <a:pt x="865" y="1247"/>
                  </a:cubicBezTo>
                  <a:cubicBezTo>
                    <a:pt x="865" y="1246"/>
                    <a:pt x="865" y="1246"/>
                    <a:pt x="865" y="1246"/>
                  </a:cubicBezTo>
                  <a:cubicBezTo>
                    <a:pt x="864" y="1246"/>
                    <a:pt x="864" y="1246"/>
                    <a:pt x="864" y="1246"/>
                  </a:cubicBezTo>
                  <a:cubicBezTo>
                    <a:pt x="864" y="1246"/>
                    <a:pt x="864" y="1246"/>
                    <a:pt x="864" y="1246"/>
                  </a:cubicBezTo>
                  <a:cubicBezTo>
                    <a:pt x="864" y="1247"/>
                    <a:pt x="864" y="1247"/>
                    <a:pt x="864" y="1247"/>
                  </a:cubicBezTo>
                  <a:cubicBezTo>
                    <a:pt x="863" y="1248"/>
                    <a:pt x="863" y="1248"/>
                    <a:pt x="863" y="1248"/>
                  </a:cubicBezTo>
                  <a:cubicBezTo>
                    <a:pt x="862" y="1247"/>
                    <a:pt x="862" y="1247"/>
                    <a:pt x="862" y="1247"/>
                  </a:cubicBezTo>
                  <a:cubicBezTo>
                    <a:pt x="861" y="1247"/>
                    <a:pt x="861" y="1247"/>
                    <a:pt x="861" y="1247"/>
                  </a:cubicBezTo>
                  <a:cubicBezTo>
                    <a:pt x="860" y="1249"/>
                    <a:pt x="860" y="1249"/>
                    <a:pt x="860" y="1249"/>
                  </a:cubicBezTo>
                  <a:cubicBezTo>
                    <a:pt x="861" y="1249"/>
                    <a:pt x="861" y="1250"/>
                    <a:pt x="861" y="1250"/>
                  </a:cubicBezTo>
                  <a:cubicBezTo>
                    <a:pt x="860" y="1251"/>
                    <a:pt x="860" y="1251"/>
                    <a:pt x="860" y="1251"/>
                  </a:cubicBezTo>
                  <a:cubicBezTo>
                    <a:pt x="860" y="1251"/>
                    <a:pt x="860" y="1251"/>
                    <a:pt x="860" y="1251"/>
                  </a:cubicBezTo>
                  <a:cubicBezTo>
                    <a:pt x="859" y="1253"/>
                    <a:pt x="859" y="1253"/>
                    <a:pt x="859" y="1253"/>
                  </a:cubicBezTo>
                  <a:cubicBezTo>
                    <a:pt x="858" y="1253"/>
                    <a:pt x="858" y="1253"/>
                    <a:pt x="858" y="1253"/>
                  </a:cubicBezTo>
                  <a:cubicBezTo>
                    <a:pt x="856" y="1256"/>
                    <a:pt x="857" y="1255"/>
                    <a:pt x="855" y="1257"/>
                  </a:cubicBezTo>
                  <a:cubicBezTo>
                    <a:pt x="854" y="1258"/>
                    <a:pt x="854" y="1258"/>
                    <a:pt x="854" y="1258"/>
                  </a:cubicBezTo>
                  <a:cubicBezTo>
                    <a:pt x="852" y="1260"/>
                    <a:pt x="852" y="1260"/>
                    <a:pt x="852" y="1260"/>
                  </a:cubicBezTo>
                  <a:cubicBezTo>
                    <a:pt x="851" y="1260"/>
                    <a:pt x="851" y="1260"/>
                    <a:pt x="850" y="1260"/>
                  </a:cubicBezTo>
                  <a:cubicBezTo>
                    <a:pt x="849" y="1261"/>
                    <a:pt x="849" y="1261"/>
                    <a:pt x="849" y="1261"/>
                  </a:cubicBezTo>
                  <a:cubicBezTo>
                    <a:pt x="849" y="1263"/>
                    <a:pt x="849" y="1263"/>
                    <a:pt x="849" y="1263"/>
                  </a:cubicBezTo>
                  <a:cubicBezTo>
                    <a:pt x="849" y="1262"/>
                    <a:pt x="849" y="1262"/>
                    <a:pt x="849" y="1262"/>
                  </a:cubicBezTo>
                  <a:cubicBezTo>
                    <a:pt x="848" y="1262"/>
                    <a:pt x="848" y="1262"/>
                    <a:pt x="848" y="1262"/>
                  </a:cubicBezTo>
                  <a:cubicBezTo>
                    <a:pt x="848" y="1263"/>
                    <a:pt x="848" y="1263"/>
                    <a:pt x="848" y="1263"/>
                  </a:cubicBezTo>
                  <a:cubicBezTo>
                    <a:pt x="847" y="1263"/>
                    <a:pt x="847" y="1263"/>
                    <a:pt x="847" y="1263"/>
                  </a:cubicBezTo>
                  <a:cubicBezTo>
                    <a:pt x="847" y="1263"/>
                    <a:pt x="847" y="1263"/>
                    <a:pt x="847" y="1263"/>
                  </a:cubicBezTo>
                  <a:cubicBezTo>
                    <a:pt x="845" y="1263"/>
                    <a:pt x="845" y="1263"/>
                    <a:pt x="845" y="1263"/>
                  </a:cubicBezTo>
                  <a:cubicBezTo>
                    <a:pt x="845" y="1262"/>
                    <a:pt x="845" y="1262"/>
                    <a:pt x="845" y="1262"/>
                  </a:cubicBezTo>
                  <a:cubicBezTo>
                    <a:pt x="844" y="1261"/>
                    <a:pt x="844" y="1260"/>
                    <a:pt x="843" y="1259"/>
                  </a:cubicBezTo>
                  <a:cubicBezTo>
                    <a:pt x="842" y="1259"/>
                    <a:pt x="842" y="1259"/>
                    <a:pt x="842" y="1259"/>
                  </a:cubicBezTo>
                  <a:cubicBezTo>
                    <a:pt x="842" y="1259"/>
                    <a:pt x="842" y="1259"/>
                    <a:pt x="841" y="1260"/>
                  </a:cubicBezTo>
                  <a:cubicBezTo>
                    <a:pt x="840" y="1259"/>
                    <a:pt x="840" y="1259"/>
                    <a:pt x="840" y="1259"/>
                  </a:cubicBezTo>
                  <a:cubicBezTo>
                    <a:pt x="840" y="1257"/>
                    <a:pt x="840" y="1255"/>
                    <a:pt x="840" y="1253"/>
                  </a:cubicBezTo>
                  <a:cubicBezTo>
                    <a:pt x="841" y="1250"/>
                    <a:pt x="841" y="1250"/>
                    <a:pt x="841" y="1250"/>
                  </a:cubicBezTo>
                  <a:cubicBezTo>
                    <a:pt x="843" y="1247"/>
                    <a:pt x="843" y="1247"/>
                    <a:pt x="843" y="1247"/>
                  </a:cubicBezTo>
                  <a:cubicBezTo>
                    <a:pt x="842" y="1247"/>
                    <a:pt x="842" y="1247"/>
                    <a:pt x="842" y="1247"/>
                  </a:cubicBezTo>
                  <a:cubicBezTo>
                    <a:pt x="840" y="1249"/>
                    <a:pt x="840" y="1249"/>
                    <a:pt x="840" y="1249"/>
                  </a:cubicBezTo>
                  <a:cubicBezTo>
                    <a:pt x="841" y="1247"/>
                    <a:pt x="842" y="1247"/>
                    <a:pt x="843" y="1246"/>
                  </a:cubicBezTo>
                  <a:cubicBezTo>
                    <a:pt x="844" y="1245"/>
                    <a:pt x="844" y="1246"/>
                    <a:pt x="845" y="1246"/>
                  </a:cubicBezTo>
                  <a:cubicBezTo>
                    <a:pt x="846" y="1245"/>
                    <a:pt x="846" y="1245"/>
                    <a:pt x="847" y="1244"/>
                  </a:cubicBezTo>
                  <a:cubicBezTo>
                    <a:pt x="847" y="1244"/>
                    <a:pt x="847" y="1244"/>
                    <a:pt x="847" y="1244"/>
                  </a:cubicBezTo>
                  <a:cubicBezTo>
                    <a:pt x="846" y="1244"/>
                    <a:pt x="847" y="1244"/>
                    <a:pt x="845" y="1245"/>
                  </a:cubicBezTo>
                  <a:cubicBezTo>
                    <a:pt x="845" y="1244"/>
                    <a:pt x="845" y="1244"/>
                    <a:pt x="845" y="1244"/>
                  </a:cubicBezTo>
                  <a:cubicBezTo>
                    <a:pt x="848" y="1242"/>
                    <a:pt x="854" y="1238"/>
                    <a:pt x="859" y="1236"/>
                  </a:cubicBezTo>
                  <a:cubicBezTo>
                    <a:pt x="860" y="1235"/>
                    <a:pt x="860" y="1235"/>
                    <a:pt x="860" y="1235"/>
                  </a:cubicBezTo>
                  <a:cubicBezTo>
                    <a:pt x="859" y="1235"/>
                    <a:pt x="859" y="1235"/>
                    <a:pt x="859" y="1235"/>
                  </a:cubicBezTo>
                  <a:cubicBezTo>
                    <a:pt x="860" y="1235"/>
                    <a:pt x="860" y="1235"/>
                    <a:pt x="860" y="1235"/>
                  </a:cubicBezTo>
                  <a:cubicBezTo>
                    <a:pt x="860" y="1236"/>
                    <a:pt x="860" y="1236"/>
                    <a:pt x="860" y="1236"/>
                  </a:cubicBezTo>
                  <a:cubicBezTo>
                    <a:pt x="860" y="1237"/>
                    <a:pt x="860" y="1237"/>
                    <a:pt x="860" y="1238"/>
                  </a:cubicBezTo>
                  <a:cubicBezTo>
                    <a:pt x="861" y="1238"/>
                    <a:pt x="861" y="1238"/>
                    <a:pt x="861" y="1238"/>
                  </a:cubicBezTo>
                  <a:cubicBezTo>
                    <a:pt x="863" y="1240"/>
                    <a:pt x="863" y="1240"/>
                    <a:pt x="863" y="1240"/>
                  </a:cubicBezTo>
                  <a:cubicBezTo>
                    <a:pt x="862" y="1238"/>
                    <a:pt x="862" y="1238"/>
                    <a:pt x="862" y="1238"/>
                  </a:cubicBezTo>
                  <a:cubicBezTo>
                    <a:pt x="863" y="1237"/>
                    <a:pt x="863" y="1237"/>
                    <a:pt x="863" y="1237"/>
                  </a:cubicBezTo>
                  <a:cubicBezTo>
                    <a:pt x="867" y="1235"/>
                    <a:pt x="867" y="1235"/>
                    <a:pt x="867" y="1235"/>
                  </a:cubicBezTo>
                  <a:cubicBezTo>
                    <a:pt x="870" y="1235"/>
                    <a:pt x="870" y="1235"/>
                    <a:pt x="870" y="1235"/>
                  </a:cubicBezTo>
                  <a:cubicBezTo>
                    <a:pt x="871" y="1234"/>
                    <a:pt x="871" y="1234"/>
                    <a:pt x="871" y="1234"/>
                  </a:cubicBezTo>
                  <a:cubicBezTo>
                    <a:pt x="868" y="1234"/>
                    <a:pt x="869" y="1234"/>
                    <a:pt x="865" y="1234"/>
                  </a:cubicBezTo>
                  <a:cubicBezTo>
                    <a:pt x="863" y="1233"/>
                    <a:pt x="863" y="1233"/>
                    <a:pt x="863" y="1233"/>
                  </a:cubicBezTo>
                  <a:cubicBezTo>
                    <a:pt x="860" y="1234"/>
                    <a:pt x="861" y="1234"/>
                    <a:pt x="857" y="1233"/>
                  </a:cubicBezTo>
                  <a:cubicBezTo>
                    <a:pt x="856" y="1234"/>
                    <a:pt x="856" y="1234"/>
                    <a:pt x="856" y="1234"/>
                  </a:cubicBezTo>
                  <a:cubicBezTo>
                    <a:pt x="856" y="1235"/>
                    <a:pt x="856" y="1235"/>
                    <a:pt x="856" y="1235"/>
                  </a:cubicBezTo>
                  <a:cubicBezTo>
                    <a:pt x="855" y="1234"/>
                    <a:pt x="855" y="1234"/>
                    <a:pt x="854" y="1234"/>
                  </a:cubicBezTo>
                  <a:cubicBezTo>
                    <a:pt x="854" y="1234"/>
                    <a:pt x="854" y="1234"/>
                    <a:pt x="854" y="1234"/>
                  </a:cubicBezTo>
                  <a:cubicBezTo>
                    <a:pt x="855" y="1232"/>
                    <a:pt x="855" y="1232"/>
                    <a:pt x="855" y="1232"/>
                  </a:cubicBezTo>
                  <a:cubicBezTo>
                    <a:pt x="859" y="1229"/>
                    <a:pt x="860" y="1228"/>
                    <a:pt x="860" y="1228"/>
                  </a:cubicBezTo>
                  <a:cubicBezTo>
                    <a:pt x="861" y="1227"/>
                    <a:pt x="861" y="1227"/>
                    <a:pt x="861" y="1227"/>
                  </a:cubicBezTo>
                  <a:cubicBezTo>
                    <a:pt x="859" y="1227"/>
                    <a:pt x="860" y="1227"/>
                    <a:pt x="859" y="1227"/>
                  </a:cubicBezTo>
                  <a:cubicBezTo>
                    <a:pt x="858" y="1226"/>
                    <a:pt x="858" y="1226"/>
                    <a:pt x="857" y="1225"/>
                  </a:cubicBezTo>
                  <a:cubicBezTo>
                    <a:pt x="857" y="1225"/>
                    <a:pt x="857" y="1225"/>
                    <a:pt x="857" y="1225"/>
                  </a:cubicBezTo>
                  <a:cubicBezTo>
                    <a:pt x="857" y="1227"/>
                    <a:pt x="857" y="1227"/>
                    <a:pt x="857" y="1227"/>
                  </a:cubicBezTo>
                  <a:cubicBezTo>
                    <a:pt x="855" y="1230"/>
                    <a:pt x="855" y="1230"/>
                    <a:pt x="855" y="1230"/>
                  </a:cubicBezTo>
                  <a:cubicBezTo>
                    <a:pt x="854" y="1230"/>
                    <a:pt x="854" y="1230"/>
                    <a:pt x="854" y="1230"/>
                  </a:cubicBezTo>
                  <a:cubicBezTo>
                    <a:pt x="853" y="1231"/>
                    <a:pt x="847" y="1235"/>
                    <a:pt x="843" y="1236"/>
                  </a:cubicBezTo>
                  <a:cubicBezTo>
                    <a:pt x="842" y="1236"/>
                    <a:pt x="842" y="1236"/>
                    <a:pt x="842" y="1236"/>
                  </a:cubicBezTo>
                  <a:cubicBezTo>
                    <a:pt x="840" y="1235"/>
                    <a:pt x="840" y="1235"/>
                    <a:pt x="840" y="1235"/>
                  </a:cubicBezTo>
                  <a:cubicBezTo>
                    <a:pt x="841" y="1234"/>
                    <a:pt x="841" y="1234"/>
                    <a:pt x="841" y="1233"/>
                  </a:cubicBezTo>
                  <a:cubicBezTo>
                    <a:pt x="841" y="1234"/>
                    <a:pt x="841" y="1234"/>
                    <a:pt x="841" y="1234"/>
                  </a:cubicBezTo>
                  <a:cubicBezTo>
                    <a:pt x="841" y="1234"/>
                    <a:pt x="841" y="1234"/>
                    <a:pt x="841" y="1234"/>
                  </a:cubicBezTo>
                  <a:cubicBezTo>
                    <a:pt x="840" y="1235"/>
                    <a:pt x="840" y="1235"/>
                    <a:pt x="840" y="1235"/>
                  </a:cubicBezTo>
                  <a:cubicBezTo>
                    <a:pt x="840" y="1236"/>
                    <a:pt x="840" y="1236"/>
                    <a:pt x="840" y="1236"/>
                  </a:cubicBezTo>
                  <a:cubicBezTo>
                    <a:pt x="840" y="1236"/>
                    <a:pt x="840" y="1236"/>
                    <a:pt x="840" y="1236"/>
                  </a:cubicBezTo>
                  <a:cubicBezTo>
                    <a:pt x="838" y="1238"/>
                    <a:pt x="839" y="1237"/>
                    <a:pt x="837" y="1238"/>
                  </a:cubicBezTo>
                  <a:cubicBezTo>
                    <a:pt x="836" y="1238"/>
                    <a:pt x="836" y="1238"/>
                    <a:pt x="836" y="1238"/>
                  </a:cubicBezTo>
                  <a:cubicBezTo>
                    <a:pt x="834" y="1239"/>
                    <a:pt x="834" y="1239"/>
                    <a:pt x="834" y="1239"/>
                  </a:cubicBezTo>
                  <a:cubicBezTo>
                    <a:pt x="832" y="1239"/>
                    <a:pt x="832" y="1239"/>
                    <a:pt x="832" y="1239"/>
                  </a:cubicBezTo>
                  <a:cubicBezTo>
                    <a:pt x="831" y="1238"/>
                    <a:pt x="831" y="1238"/>
                    <a:pt x="831" y="1238"/>
                  </a:cubicBezTo>
                  <a:cubicBezTo>
                    <a:pt x="831" y="1238"/>
                    <a:pt x="831" y="1238"/>
                    <a:pt x="831" y="1238"/>
                  </a:cubicBezTo>
                  <a:cubicBezTo>
                    <a:pt x="831" y="1238"/>
                    <a:pt x="831" y="1238"/>
                    <a:pt x="831" y="1238"/>
                  </a:cubicBezTo>
                  <a:cubicBezTo>
                    <a:pt x="830" y="1238"/>
                    <a:pt x="830" y="1238"/>
                    <a:pt x="830" y="1238"/>
                  </a:cubicBezTo>
                  <a:cubicBezTo>
                    <a:pt x="829" y="1237"/>
                    <a:pt x="829" y="1237"/>
                    <a:pt x="829" y="1237"/>
                  </a:cubicBezTo>
                  <a:close/>
                  <a:moveTo>
                    <a:pt x="198" y="1176"/>
                  </a:moveTo>
                  <a:cubicBezTo>
                    <a:pt x="197" y="1176"/>
                    <a:pt x="197" y="1176"/>
                    <a:pt x="197" y="1176"/>
                  </a:cubicBezTo>
                  <a:cubicBezTo>
                    <a:pt x="196" y="1175"/>
                    <a:pt x="196" y="1175"/>
                    <a:pt x="196" y="1175"/>
                  </a:cubicBezTo>
                  <a:cubicBezTo>
                    <a:pt x="194" y="1173"/>
                    <a:pt x="195" y="1174"/>
                    <a:pt x="194" y="1173"/>
                  </a:cubicBezTo>
                  <a:cubicBezTo>
                    <a:pt x="196" y="1174"/>
                    <a:pt x="196" y="1175"/>
                    <a:pt x="198" y="1176"/>
                  </a:cubicBezTo>
                  <a:cubicBezTo>
                    <a:pt x="198" y="1176"/>
                    <a:pt x="198" y="1176"/>
                    <a:pt x="198" y="1176"/>
                  </a:cubicBezTo>
                  <a:close/>
                  <a:moveTo>
                    <a:pt x="197" y="1178"/>
                  </a:moveTo>
                  <a:cubicBezTo>
                    <a:pt x="196" y="1179"/>
                    <a:pt x="196" y="1179"/>
                    <a:pt x="196" y="1179"/>
                  </a:cubicBezTo>
                  <a:cubicBezTo>
                    <a:pt x="196" y="1179"/>
                    <a:pt x="196" y="1179"/>
                    <a:pt x="196" y="1179"/>
                  </a:cubicBezTo>
                  <a:cubicBezTo>
                    <a:pt x="196" y="1179"/>
                    <a:pt x="196" y="1179"/>
                    <a:pt x="196" y="1179"/>
                  </a:cubicBezTo>
                  <a:cubicBezTo>
                    <a:pt x="195" y="1176"/>
                    <a:pt x="195" y="1176"/>
                    <a:pt x="195" y="1176"/>
                  </a:cubicBezTo>
                  <a:cubicBezTo>
                    <a:pt x="196" y="1176"/>
                    <a:pt x="196" y="1176"/>
                    <a:pt x="196" y="1176"/>
                  </a:cubicBezTo>
                  <a:cubicBezTo>
                    <a:pt x="197" y="1177"/>
                    <a:pt x="197" y="1177"/>
                    <a:pt x="197" y="1177"/>
                  </a:cubicBezTo>
                  <a:cubicBezTo>
                    <a:pt x="196" y="1177"/>
                    <a:pt x="196" y="1177"/>
                    <a:pt x="196" y="1177"/>
                  </a:cubicBezTo>
                  <a:cubicBezTo>
                    <a:pt x="197" y="1178"/>
                    <a:pt x="197" y="1178"/>
                    <a:pt x="197" y="1178"/>
                  </a:cubicBezTo>
                  <a:cubicBezTo>
                    <a:pt x="197" y="1178"/>
                    <a:pt x="197" y="1178"/>
                    <a:pt x="197" y="1178"/>
                  </a:cubicBezTo>
                  <a:cubicBezTo>
                    <a:pt x="197" y="1178"/>
                    <a:pt x="197" y="1178"/>
                    <a:pt x="197" y="1178"/>
                  </a:cubicBezTo>
                  <a:close/>
                  <a:moveTo>
                    <a:pt x="594" y="1179"/>
                  </a:moveTo>
                  <a:cubicBezTo>
                    <a:pt x="594" y="1179"/>
                    <a:pt x="594" y="1179"/>
                    <a:pt x="594" y="1179"/>
                  </a:cubicBezTo>
                  <a:cubicBezTo>
                    <a:pt x="594" y="1179"/>
                    <a:pt x="594" y="1179"/>
                    <a:pt x="594" y="1179"/>
                  </a:cubicBezTo>
                  <a:cubicBezTo>
                    <a:pt x="594" y="1178"/>
                    <a:pt x="594" y="1178"/>
                    <a:pt x="594" y="1178"/>
                  </a:cubicBezTo>
                  <a:cubicBezTo>
                    <a:pt x="594" y="1177"/>
                    <a:pt x="594" y="1177"/>
                    <a:pt x="594" y="1177"/>
                  </a:cubicBezTo>
                  <a:cubicBezTo>
                    <a:pt x="595" y="1177"/>
                    <a:pt x="595" y="1177"/>
                    <a:pt x="595" y="1177"/>
                  </a:cubicBezTo>
                  <a:cubicBezTo>
                    <a:pt x="596" y="1177"/>
                    <a:pt x="595" y="1177"/>
                    <a:pt x="597" y="1177"/>
                  </a:cubicBezTo>
                  <a:cubicBezTo>
                    <a:pt x="597" y="1177"/>
                    <a:pt x="597" y="1177"/>
                    <a:pt x="597" y="1177"/>
                  </a:cubicBezTo>
                  <a:cubicBezTo>
                    <a:pt x="597" y="1178"/>
                    <a:pt x="597" y="1178"/>
                    <a:pt x="597" y="1178"/>
                  </a:cubicBezTo>
                  <a:cubicBezTo>
                    <a:pt x="597" y="1178"/>
                    <a:pt x="597" y="1178"/>
                    <a:pt x="597" y="1178"/>
                  </a:cubicBezTo>
                  <a:cubicBezTo>
                    <a:pt x="597" y="1178"/>
                    <a:pt x="597" y="1178"/>
                    <a:pt x="597" y="1178"/>
                  </a:cubicBezTo>
                  <a:cubicBezTo>
                    <a:pt x="597" y="1178"/>
                    <a:pt x="597" y="1178"/>
                    <a:pt x="597" y="1178"/>
                  </a:cubicBezTo>
                  <a:cubicBezTo>
                    <a:pt x="596" y="1178"/>
                    <a:pt x="596" y="1178"/>
                    <a:pt x="596" y="1178"/>
                  </a:cubicBezTo>
                  <a:cubicBezTo>
                    <a:pt x="595" y="1178"/>
                    <a:pt x="595" y="1178"/>
                    <a:pt x="595" y="1178"/>
                  </a:cubicBezTo>
                  <a:cubicBezTo>
                    <a:pt x="595" y="1179"/>
                    <a:pt x="595" y="1179"/>
                    <a:pt x="595" y="1179"/>
                  </a:cubicBezTo>
                  <a:cubicBezTo>
                    <a:pt x="594" y="1179"/>
                    <a:pt x="594" y="1179"/>
                    <a:pt x="594" y="1179"/>
                  </a:cubicBezTo>
                  <a:close/>
                  <a:moveTo>
                    <a:pt x="599" y="1178"/>
                  </a:moveTo>
                  <a:cubicBezTo>
                    <a:pt x="598" y="1179"/>
                    <a:pt x="598" y="1179"/>
                    <a:pt x="598" y="1179"/>
                  </a:cubicBezTo>
                  <a:cubicBezTo>
                    <a:pt x="598" y="1178"/>
                    <a:pt x="598" y="1178"/>
                    <a:pt x="598" y="1178"/>
                  </a:cubicBezTo>
                  <a:cubicBezTo>
                    <a:pt x="598" y="1178"/>
                    <a:pt x="598" y="1178"/>
                    <a:pt x="598" y="1178"/>
                  </a:cubicBezTo>
                  <a:cubicBezTo>
                    <a:pt x="598" y="1178"/>
                    <a:pt x="598" y="1178"/>
                    <a:pt x="598" y="1178"/>
                  </a:cubicBezTo>
                  <a:cubicBezTo>
                    <a:pt x="598" y="1178"/>
                    <a:pt x="598" y="1178"/>
                    <a:pt x="598" y="1178"/>
                  </a:cubicBezTo>
                  <a:cubicBezTo>
                    <a:pt x="597" y="1177"/>
                    <a:pt x="597" y="1177"/>
                    <a:pt x="597" y="1177"/>
                  </a:cubicBezTo>
                  <a:cubicBezTo>
                    <a:pt x="598" y="1177"/>
                    <a:pt x="598" y="1177"/>
                    <a:pt x="598" y="1177"/>
                  </a:cubicBezTo>
                  <a:cubicBezTo>
                    <a:pt x="598" y="1177"/>
                    <a:pt x="598" y="1177"/>
                    <a:pt x="598" y="1177"/>
                  </a:cubicBezTo>
                  <a:cubicBezTo>
                    <a:pt x="598" y="1177"/>
                    <a:pt x="598" y="1177"/>
                    <a:pt x="598" y="1177"/>
                  </a:cubicBezTo>
                  <a:cubicBezTo>
                    <a:pt x="598" y="1177"/>
                    <a:pt x="598" y="1177"/>
                    <a:pt x="598" y="1177"/>
                  </a:cubicBezTo>
                  <a:cubicBezTo>
                    <a:pt x="599" y="1178"/>
                    <a:pt x="599" y="1178"/>
                    <a:pt x="599" y="1178"/>
                  </a:cubicBezTo>
                  <a:cubicBezTo>
                    <a:pt x="599" y="1178"/>
                    <a:pt x="599" y="1178"/>
                    <a:pt x="599" y="1178"/>
                  </a:cubicBezTo>
                  <a:close/>
                  <a:moveTo>
                    <a:pt x="859" y="1192"/>
                  </a:moveTo>
                  <a:cubicBezTo>
                    <a:pt x="857" y="1193"/>
                    <a:pt x="857" y="1193"/>
                    <a:pt x="857" y="1193"/>
                  </a:cubicBezTo>
                  <a:cubicBezTo>
                    <a:pt x="858" y="1192"/>
                    <a:pt x="858" y="1192"/>
                    <a:pt x="858" y="1191"/>
                  </a:cubicBezTo>
                  <a:cubicBezTo>
                    <a:pt x="859" y="1191"/>
                    <a:pt x="859" y="1191"/>
                    <a:pt x="859" y="1191"/>
                  </a:cubicBezTo>
                  <a:cubicBezTo>
                    <a:pt x="859" y="1191"/>
                    <a:pt x="859" y="1191"/>
                    <a:pt x="859" y="1191"/>
                  </a:cubicBezTo>
                  <a:cubicBezTo>
                    <a:pt x="859" y="1191"/>
                    <a:pt x="859" y="1192"/>
                    <a:pt x="859" y="1192"/>
                  </a:cubicBezTo>
                  <a:close/>
                  <a:moveTo>
                    <a:pt x="858" y="1193"/>
                  </a:moveTo>
                  <a:cubicBezTo>
                    <a:pt x="858" y="1194"/>
                    <a:pt x="858" y="1194"/>
                    <a:pt x="858" y="1194"/>
                  </a:cubicBezTo>
                  <a:cubicBezTo>
                    <a:pt x="857" y="1195"/>
                    <a:pt x="857" y="1195"/>
                    <a:pt x="857" y="1195"/>
                  </a:cubicBezTo>
                  <a:cubicBezTo>
                    <a:pt x="857" y="1195"/>
                    <a:pt x="857" y="1195"/>
                    <a:pt x="857" y="1195"/>
                  </a:cubicBezTo>
                  <a:cubicBezTo>
                    <a:pt x="856" y="1195"/>
                    <a:pt x="856" y="1195"/>
                    <a:pt x="856" y="1195"/>
                  </a:cubicBezTo>
                  <a:cubicBezTo>
                    <a:pt x="857" y="1195"/>
                    <a:pt x="857" y="1195"/>
                    <a:pt x="857" y="1195"/>
                  </a:cubicBezTo>
                  <a:cubicBezTo>
                    <a:pt x="857" y="1193"/>
                    <a:pt x="857" y="1193"/>
                    <a:pt x="857" y="1193"/>
                  </a:cubicBezTo>
                  <a:cubicBezTo>
                    <a:pt x="857" y="1193"/>
                    <a:pt x="857" y="1193"/>
                    <a:pt x="857" y="1193"/>
                  </a:cubicBezTo>
                  <a:cubicBezTo>
                    <a:pt x="858" y="1193"/>
                    <a:pt x="858" y="1193"/>
                    <a:pt x="858" y="1193"/>
                  </a:cubicBezTo>
                  <a:cubicBezTo>
                    <a:pt x="858" y="1193"/>
                    <a:pt x="858" y="1193"/>
                    <a:pt x="858" y="1193"/>
                  </a:cubicBezTo>
                  <a:close/>
                  <a:moveTo>
                    <a:pt x="619" y="1196"/>
                  </a:moveTo>
                  <a:cubicBezTo>
                    <a:pt x="618" y="1196"/>
                    <a:pt x="618" y="1196"/>
                    <a:pt x="618" y="1196"/>
                  </a:cubicBezTo>
                  <a:cubicBezTo>
                    <a:pt x="618" y="1195"/>
                    <a:pt x="618" y="1195"/>
                    <a:pt x="618" y="1195"/>
                  </a:cubicBezTo>
                  <a:cubicBezTo>
                    <a:pt x="618" y="1195"/>
                    <a:pt x="618" y="1195"/>
                    <a:pt x="618" y="1195"/>
                  </a:cubicBezTo>
                  <a:cubicBezTo>
                    <a:pt x="618" y="1195"/>
                    <a:pt x="618" y="1195"/>
                    <a:pt x="618" y="1195"/>
                  </a:cubicBezTo>
                  <a:cubicBezTo>
                    <a:pt x="619" y="1194"/>
                    <a:pt x="619" y="1194"/>
                    <a:pt x="619" y="1194"/>
                  </a:cubicBezTo>
                  <a:cubicBezTo>
                    <a:pt x="620" y="1194"/>
                    <a:pt x="620" y="1194"/>
                    <a:pt x="620" y="1194"/>
                  </a:cubicBezTo>
                  <a:cubicBezTo>
                    <a:pt x="621" y="1195"/>
                    <a:pt x="621" y="1195"/>
                    <a:pt x="621" y="1195"/>
                  </a:cubicBezTo>
                  <a:cubicBezTo>
                    <a:pt x="622" y="1195"/>
                    <a:pt x="622" y="1195"/>
                    <a:pt x="622" y="1195"/>
                  </a:cubicBezTo>
                  <a:cubicBezTo>
                    <a:pt x="622" y="1195"/>
                    <a:pt x="622" y="1195"/>
                    <a:pt x="622" y="1195"/>
                  </a:cubicBezTo>
                  <a:cubicBezTo>
                    <a:pt x="621" y="1196"/>
                    <a:pt x="620" y="1196"/>
                    <a:pt x="619" y="1196"/>
                  </a:cubicBezTo>
                  <a:close/>
                  <a:moveTo>
                    <a:pt x="974" y="1200"/>
                  </a:moveTo>
                  <a:cubicBezTo>
                    <a:pt x="973" y="1201"/>
                    <a:pt x="973" y="1201"/>
                    <a:pt x="973" y="1201"/>
                  </a:cubicBezTo>
                  <a:cubicBezTo>
                    <a:pt x="973" y="1201"/>
                    <a:pt x="973" y="1201"/>
                    <a:pt x="973" y="1201"/>
                  </a:cubicBezTo>
                  <a:cubicBezTo>
                    <a:pt x="973" y="1201"/>
                    <a:pt x="973" y="1201"/>
                    <a:pt x="973" y="1201"/>
                  </a:cubicBezTo>
                  <a:cubicBezTo>
                    <a:pt x="974" y="1199"/>
                    <a:pt x="973" y="1200"/>
                    <a:pt x="974" y="1199"/>
                  </a:cubicBezTo>
                  <a:cubicBezTo>
                    <a:pt x="974" y="1198"/>
                    <a:pt x="974" y="1198"/>
                    <a:pt x="974" y="1198"/>
                  </a:cubicBezTo>
                  <a:cubicBezTo>
                    <a:pt x="974" y="1198"/>
                    <a:pt x="974" y="1198"/>
                    <a:pt x="974" y="1198"/>
                  </a:cubicBezTo>
                  <a:cubicBezTo>
                    <a:pt x="974" y="1198"/>
                    <a:pt x="974" y="1198"/>
                    <a:pt x="974" y="1198"/>
                  </a:cubicBezTo>
                  <a:cubicBezTo>
                    <a:pt x="975" y="1197"/>
                    <a:pt x="975" y="1197"/>
                    <a:pt x="975" y="1197"/>
                  </a:cubicBezTo>
                  <a:cubicBezTo>
                    <a:pt x="975" y="1198"/>
                    <a:pt x="975" y="1198"/>
                    <a:pt x="974" y="1200"/>
                  </a:cubicBezTo>
                  <a:close/>
                  <a:moveTo>
                    <a:pt x="888" y="1203"/>
                  </a:moveTo>
                  <a:cubicBezTo>
                    <a:pt x="888" y="1203"/>
                    <a:pt x="888" y="1203"/>
                    <a:pt x="888" y="1203"/>
                  </a:cubicBezTo>
                  <a:cubicBezTo>
                    <a:pt x="889" y="1203"/>
                    <a:pt x="889" y="1203"/>
                    <a:pt x="889" y="1203"/>
                  </a:cubicBezTo>
                  <a:cubicBezTo>
                    <a:pt x="889" y="1203"/>
                    <a:pt x="889" y="1203"/>
                    <a:pt x="889" y="1203"/>
                  </a:cubicBezTo>
                  <a:cubicBezTo>
                    <a:pt x="888" y="1204"/>
                    <a:pt x="888" y="1204"/>
                    <a:pt x="888" y="1204"/>
                  </a:cubicBezTo>
                  <a:cubicBezTo>
                    <a:pt x="887" y="1204"/>
                    <a:pt x="887" y="1204"/>
                    <a:pt x="887" y="1204"/>
                  </a:cubicBezTo>
                  <a:cubicBezTo>
                    <a:pt x="886" y="1204"/>
                    <a:pt x="886" y="1204"/>
                    <a:pt x="886" y="1204"/>
                  </a:cubicBezTo>
                  <a:cubicBezTo>
                    <a:pt x="887" y="1201"/>
                    <a:pt x="887" y="1201"/>
                    <a:pt x="887" y="1201"/>
                  </a:cubicBezTo>
                  <a:cubicBezTo>
                    <a:pt x="890" y="1199"/>
                    <a:pt x="889" y="1199"/>
                    <a:pt x="892" y="1197"/>
                  </a:cubicBezTo>
                  <a:cubicBezTo>
                    <a:pt x="892" y="1197"/>
                    <a:pt x="892" y="1197"/>
                    <a:pt x="892" y="1197"/>
                  </a:cubicBezTo>
                  <a:cubicBezTo>
                    <a:pt x="893" y="1197"/>
                    <a:pt x="893" y="1197"/>
                    <a:pt x="893" y="1197"/>
                  </a:cubicBezTo>
                  <a:cubicBezTo>
                    <a:pt x="892" y="1198"/>
                    <a:pt x="892" y="1198"/>
                    <a:pt x="892" y="1198"/>
                  </a:cubicBezTo>
                  <a:cubicBezTo>
                    <a:pt x="891" y="1199"/>
                    <a:pt x="891" y="1199"/>
                    <a:pt x="891" y="1199"/>
                  </a:cubicBezTo>
                  <a:cubicBezTo>
                    <a:pt x="890" y="1200"/>
                    <a:pt x="890" y="1199"/>
                    <a:pt x="889" y="1201"/>
                  </a:cubicBezTo>
                  <a:cubicBezTo>
                    <a:pt x="888" y="1201"/>
                    <a:pt x="888" y="1201"/>
                    <a:pt x="888" y="1201"/>
                  </a:cubicBezTo>
                  <a:cubicBezTo>
                    <a:pt x="888" y="1202"/>
                    <a:pt x="888" y="1202"/>
                    <a:pt x="888" y="1202"/>
                  </a:cubicBezTo>
                  <a:cubicBezTo>
                    <a:pt x="888" y="1203"/>
                    <a:pt x="888" y="1203"/>
                    <a:pt x="888" y="1203"/>
                  </a:cubicBezTo>
                  <a:close/>
                  <a:moveTo>
                    <a:pt x="866" y="1216"/>
                  </a:moveTo>
                  <a:cubicBezTo>
                    <a:pt x="867" y="1217"/>
                    <a:pt x="867" y="1217"/>
                    <a:pt x="867" y="1217"/>
                  </a:cubicBezTo>
                  <a:cubicBezTo>
                    <a:pt x="867" y="1216"/>
                    <a:pt x="867" y="1216"/>
                    <a:pt x="867" y="1216"/>
                  </a:cubicBezTo>
                  <a:cubicBezTo>
                    <a:pt x="868" y="1215"/>
                    <a:pt x="868" y="1215"/>
                    <a:pt x="868" y="1215"/>
                  </a:cubicBezTo>
                  <a:cubicBezTo>
                    <a:pt x="869" y="1215"/>
                    <a:pt x="869" y="1215"/>
                    <a:pt x="869" y="1215"/>
                  </a:cubicBezTo>
                  <a:cubicBezTo>
                    <a:pt x="870" y="1216"/>
                    <a:pt x="870" y="1216"/>
                    <a:pt x="870" y="1216"/>
                  </a:cubicBezTo>
                  <a:cubicBezTo>
                    <a:pt x="871" y="1216"/>
                    <a:pt x="871" y="1216"/>
                    <a:pt x="871" y="1216"/>
                  </a:cubicBezTo>
                  <a:cubicBezTo>
                    <a:pt x="871" y="1216"/>
                    <a:pt x="871" y="1216"/>
                    <a:pt x="871" y="1216"/>
                  </a:cubicBezTo>
                  <a:cubicBezTo>
                    <a:pt x="872" y="1217"/>
                    <a:pt x="872" y="1217"/>
                    <a:pt x="872" y="1217"/>
                  </a:cubicBezTo>
                  <a:cubicBezTo>
                    <a:pt x="874" y="1217"/>
                    <a:pt x="874" y="1217"/>
                    <a:pt x="874" y="1217"/>
                  </a:cubicBezTo>
                  <a:cubicBezTo>
                    <a:pt x="876" y="1217"/>
                    <a:pt x="875" y="1217"/>
                    <a:pt x="879" y="1217"/>
                  </a:cubicBezTo>
                  <a:cubicBezTo>
                    <a:pt x="879" y="1217"/>
                    <a:pt x="879" y="1217"/>
                    <a:pt x="879" y="1217"/>
                  </a:cubicBezTo>
                  <a:cubicBezTo>
                    <a:pt x="882" y="1216"/>
                    <a:pt x="881" y="1216"/>
                    <a:pt x="885" y="1216"/>
                  </a:cubicBezTo>
                  <a:cubicBezTo>
                    <a:pt x="886" y="1216"/>
                    <a:pt x="886" y="1216"/>
                    <a:pt x="886" y="1216"/>
                  </a:cubicBezTo>
                  <a:cubicBezTo>
                    <a:pt x="886" y="1217"/>
                    <a:pt x="886" y="1217"/>
                    <a:pt x="886" y="1217"/>
                  </a:cubicBezTo>
                  <a:cubicBezTo>
                    <a:pt x="886" y="1217"/>
                    <a:pt x="886" y="1217"/>
                    <a:pt x="886" y="1217"/>
                  </a:cubicBezTo>
                  <a:cubicBezTo>
                    <a:pt x="881" y="1221"/>
                    <a:pt x="885" y="1218"/>
                    <a:pt x="881" y="1221"/>
                  </a:cubicBezTo>
                  <a:cubicBezTo>
                    <a:pt x="880" y="1221"/>
                    <a:pt x="880" y="1221"/>
                    <a:pt x="880" y="1221"/>
                  </a:cubicBezTo>
                  <a:cubicBezTo>
                    <a:pt x="881" y="1223"/>
                    <a:pt x="881" y="1222"/>
                    <a:pt x="880" y="1224"/>
                  </a:cubicBezTo>
                  <a:cubicBezTo>
                    <a:pt x="881" y="1224"/>
                    <a:pt x="881" y="1224"/>
                    <a:pt x="881" y="1224"/>
                  </a:cubicBezTo>
                  <a:cubicBezTo>
                    <a:pt x="881" y="1224"/>
                    <a:pt x="881" y="1224"/>
                    <a:pt x="881" y="1224"/>
                  </a:cubicBezTo>
                  <a:cubicBezTo>
                    <a:pt x="881" y="1224"/>
                    <a:pt x="881" y="1224"/>
                    <a:pt x="881" y="1224"/>
                  </a:cubicBezTo>
                  <a:cubicBezTo>
                    <a:pt x="880" y="1224"/>
                    <a:pt x="879" y="1225"/>
                    <a:pt x="878" y="1224"/>
                  </a:cubicBezTo>
                  <a:cubicBezTo>
                    <a:pt x="877" y="1224"/>
                    <a:pt x="877" y="1224"/>
                    <a:pt x="877" y="1224"/>
                  </a:cubicBezTo>
                  <a:cubicBezTo>
                    <a:pt x="876" y="1223"/>
                    <a:pt x="876" y="1223"/>
                    <a:pt x="876" y="1223"/>
                  </a:cubicBezTo>
                  <a:cubicBezTo>
                    <a:pt x="875" y="1223"/>
                    <a:pt x="875" y="1223"/>
                    <a:pt x="875" y="1223"/>
                  </a:cubicBezTo>
                  <a:cubicBezTo>
                    <a:pt x="875" y="1223"/>
                    <a:pt x="875" y="1223"/>
                    <a:pt x="875" y="1223"/>
                  </a:cubicBezTo>
                  <a:cubicBezTo>
                    <a:pt x="877" y="1222"/>
                    <a:pt x="877" y="1222"/>
                    <a:pt x="877" y="1222"/>
                  </a:cubicBezTo>
                  <a:cubicBezTo>
                    <a:pt x="876" y="1221"/>
                    <a:pt x="876" y="1221"/>
                    <a:pt x="876" y="1221"/>
                  </a:cubicBezTo>
                  <a:cubicBezTo>
                    <a:pt x="875" y="1221"/>
                    <a:pt x="875" y="1221"/>
                    <a:pt x="875" y="1221"/>
                  </a:cubicBezTo>
                  <a:cubicBezTo>
                    <a:pt x="875" y="1220"/>
                    <a:pt x="875" y="1220"/>
                    <a:pt x="875" y="1220"/>
                  </a:cubicBezTo>
                  <a:cubicBezTo>
                    <a:pt x="875" y="1220"/>
                    <a:pt x="875" y="1220"/>
                    <a:pt x="875" y="1220"/>
                  </a:cubicBezTo>
                  <a:cubicBezTo>
                    <a:pt x="875" y="1219"/>
                    <a:pt x="875" y="1219"/>
                    <a:pt x="875" y="1219"/>
                  </a:cubicBezTo>
                  <a:cubicBezTo>
                    <a:pt x="876" y="1219"/>
                    <a:pt x="876" y="1219"/>
                    <a:pt x="876" y="1219"/>
                  </a:cubicBezTo>
                  <a:cubicBezTo>
                    <a:pt x="875" y="1219"/>
                    <a:pt x="875" y="1219"/>
                    <a:pt x="875" y="1219"/>
                  </a:cubicBezTo>
                  <a:cubicBezTo>
                    <a:pt x="874" y="1220"/>
                    <a:pt x="874" y="1220"/>
                    <a:pt x="874" y="1220"/>
                  </a:cubicBezTo>
                  <a:cubicBezTo>
                    <a:pt x="873" y="1220"/>
                    <a:pt x="873" y="1220"/>
                    <a:pt x="873" y="1220"/>
                  </a:cubicBezTo>
                  <a:cubicBezTo>
                    <a:pt x="872" y="1221"/>
                    <a:pt x="872" y="1221"/>
                    <a:pt x="872" y="1221"/>
                  </a:cubicBezTo>
                  <a:cubicBezTo>
                    <a:pt x="874" y="1221"/>
                    <a:pt x="874" y="1221"/>
                    <a:pt x="874" y="1221"/>
                  </a:cubicBezTo>
                  <a:cubicBezTo>
                    <a:pt x="873" y="1221"/>
                    <a:pt x="873" y="1221"/>
                    <a:pt x="873" y="1221"/>
                  </a:cubicBezTo>
                  <a:cubicBezTo>
                    <a:pt x="872" y="1222"/>
                    <a:pt x="872" y="1222"/>
                    <a:pt x="872" y="1222"/>
                  </a:cubicBezTo>
                  <a:cubicBezTo>
                    <a:pt x="871" y="1221"/>
                    <a:pt x="869" y="1221"/>
                    <a:pt x="868" y="1220"/>
                  </a:cubicBezTo>
                  <a:cubicBezTo>
                    <a:pt x="867" y="1219"/>
                    <a:pt x="867" y="1219"/>
                    <a:pt x="867" y="1219"/>
                  </a:cubicBezTo>
                  <a:cubicBezTo>
                    <a:pt x="866" y="1218"/>
                    <a:pt x="866" y="1218"/>
                    <a:pt x="866" y="1218"/>
                  </a:cubicBezTo>
                  <a:cubicBezTo>
                    <a:pt x="867" y="1218"/>
                    <a:pt x="867" y="1218"/>
                    <a:pt x="867" y="1218"/>
                  </a:cubicBezTo>
                  <a:cubicBezTo>
                    <a:pt x="867" y="1218"/>
                    <a:pt x="867" y="1218"/>
                    <a:pt x="867" y="1218"/>
                  </a:cubicBezTo>
                  <a:cubicBezTo>
                    <a:pt x="867" y="1218"/>
                    <a:pt x="867" y="1218"/>
                    <a:pt x="867" y="1218"/>
                  </a:cubicBezTo>
                  <a:cubicBezTo>
                    <a:pt x="866" y="1217"/>
                    <a:pt x="866" y="1217"/>
                    <a:pt x="864" y="1217"/>
                  </a:cubicBezTo>
                  <a:cubicBezTo>
                    <a:pt x="863" y="1217"/>
                    <a:pt x="863" y="1217"/>
                    <a:pt x="863" y="1217"/>
                  </a:cubicBezTo>
                  <a:cubicBezTo>
                    <a:pt x="863" y="1215"/>
                    <a:pt x="863" y="1215"/>
                    <a:pt x="863" y="1215"/>
                  </a:cubicBezTo>
                  <a:cubicBezTo>
                    <a:pt x="863" y="1214"/>
                    <a:pt x="863" y="1214"/>
                    <a:pt x="863" y="1214"/>
                  </a:cubicBezTo>
                  <a:cubicBezTo>
                    <a:pt x="861" y="1214"/>
                    <a:pt x="861" y="1214"/>
                    <a:pt x="861" y="1214"/>
                  </a:cubicBezTo>
                  <a:cubicBezTo>
                    <a:pt x="860" y="1214"/>
                    <a:pt x="860" y="1214"/>
                    <a:pt x="860" y="1214"/>
                  </a:cubicBezTo>
                  <a:cubicBezTo>
                    <a:pt x="860" y="1213"/>
                    <a:pt x="860" y="1213"/>
                    <a:pt x="860" y="1213"/>
                  </a:cubicBezTo>
                  <a:cubicBezTo>
                    <a:pt x="861" y="1210"/>
                    <a:pt x="862" y="1209"/>
                    <a:pt x="864" y="1207"/>
                  </a:cubicBezTo>
                  <a:cubicBezTo>
                    <a:pt x="864" y="1208"/>
                    <a:pt x="864" y="1208"/>
                    <a:pt x="864" y="1209"/>
                  </a:cubicBezTo>
                  <a:cubicBezTo>
                    <a:pt x="863" y="1211"/>
                    <a:pt x="863" y="1211"/>
                    <a:pt x="863" y="1211"/>
                  </a:cubicBezTo>
                  <a:cubicBezTo>
                    <a:pt x="864" y="1213"/>
                    <a:pt x="865" y="1213"/>
                    <a:pt x="866" y="1215"/>
                  </a:cubicBezTo>
                  <a:cubicBezTo>
                    <a:pt x="866" y="1215"/>
                    <a:pt x="866" y="1215"/>
                    <a:pt x="866" y="1215"/>
                  </a:cubicBezTo>
                  <a:cubicBezTo>
                    <a:pt x="865" y="1216"/>
                    <a:pt x="865" y="1216"/>
                    <a:pt x="865" y="1216"/>
                  </a:cubicBezTo>
                  <a:cubicBezTo>
                    <a:pt x="866" y="1216"/>
                    <a:pt x="866" y="1216"/>
                    <a:pt x="866" y="1216"/>
                  </a:cubicBezTo>
                  <a:cubicBezTo>
                    <a:pt x="866" y="1216"/>
                    <a:pt x="866" y="1216"/>
                    <a:pt x="866" y="1216"/>
                  </a:cubicBezTo>
                  <a:close/>
                  <a:moveTo>
                    <a:pt x="897" y="1225"/>
                  </a:moveTo>
                  <a:cubicBezTo>
                    <a:pt x="897" y="1225"/>
                    <a:pt x="897" y="1225"/>
                    <a:pt x="897" y="1225"/>
                  </a:cubicBezTo>
                  <a:cubicBezTo>
                    <a:pt x="899" y="1224"/>
                    <a:pt x="899" y="1224"/>
                    <a:pt x="899" y="1224"/>
                  </a:cubicBezTo>
                  <a:cubicBezTo>
                    <a:pt x="899" y="1224"/>
                    <a:pt x="899" y="1224"/>
                    <a:pt x="899" y="1224"/>
                  </a:cubicBezTo>
                  <a:cubicBezTo>
                    <a:pt x="899" y="1225"/>
                    <a:pt x="899" y="1225"/>
                    <a:pt x="899" y="1225"/>
                  </a:cubicBezTo>
                  <a:cubicBezTo>
                    <a:pt x="898" y="1226"/>
                    <a:pt x="898" y="1225"/>
                    <a:pt x="897" y="1226"/>
                  </a:cubicBezTo>
                  <a:cubicBezTo>
                    <a:pt x="898" y="1226"/>
                    <a:pt x="898" y="1226"/>
                    <a:pt x="898" y="1226"/>
                  </a:cubicBezTo>
                  <a:cubicBezTo>
                    <a:pt x="898" y="1227"/>
                    <a:pt x="898" y="1227"/>
                    <a:pt x="898" y="1227"/>
                  </a:cubicBezTo>
                  <a:cubicBezTo>
                    <a:pt x="897" y="1227"/>
                    <a:pt x="897" y="1227"/>
                    <a:pt x="897" y="1227"/>
                  </a:cubicBezTo>
                  <a:cubicBezTo>
                    <a:pt x="897" y="1228"/>
                    <a:pt x="897" y="1228"/>
                    <a:pt x="897" y="1228"/>
                  </a:cubicBezTo>
                  <a:cubicBezTo>
                    <a:pt x="897" y="1229"/>
                    <a:pt x="897" y="1229"/>
                    <a:pt x="897" y="1229"/>
                  </a:cubicBezTo>
                  <a:cubicBezTo>
                    <a:pt x="899" y="1228"/>
                    <a:pt x="899" y="1228"/>
                    <a:pt x="899" y="1228"/>
                  </a:cubicBezTo>
                  <a:cubicBezTo>
                    <a:pt x="899" y="1228"/>
                    <a:pt x="899" y="1228"/>
                    <a:pt x="900" y="1228"/>
                  </a:cubicBezTo>
                  <a:cubicBezTo>
                    <a:pt x="901" y="1228"/>
                    <a:pt x="901" y="1228"/>
                    <a:pt x="901" y="1228"/>
                  </a:cubicBezTo>
                  <a:cubicBezTo>
                    <a:pt x="901" y="1227"/>
                    <a:pt x="903" y="1226"/>
                    <a:pt x="904" y="1225"/>
                  </a:cubicBezTo>
                  <a:cubicBezTo>
                    <a:pt x="904" y="1225"/>
                    <a:pt x="904" y="1225"/>
                    <a:pt x="904" y="1225"/>
                  </a:cubicBezTo>
                  <a:cubicBezTo>
                    <a:pt x="901" y="1225"/>
                    <a:pt x="901" y="1225"/>
                    <a:pt x="901" y="1225"/>
                  </a:cubicBezTo>
                  <a:cubicBezTo>
                    <a:pt x="901" y="1225"/>
                    <a:pt x="901" y="1225"/>
                    <a:pt x="901" y="1225"/>
                  </a:cubicBezTo>
                  <a:cubicBezTo>
                    <a:pt x="903" y="1223"/>
                    <a:pt x="903" y="1223"/>
                    <a:pt x="903" y="1223"/>
                  </a:cubicBezTo>
                  <a:cubicBezTo>
                    <a:pt x="902" y="1222"/>
                    <a:pt x="902" y="1222"/>
                    <a:pt x="902" y="1222"/>
                  </a:cubicBezTo>
                  <a:cubicBezTo>
                    <a:pt x="904" y="1220"/>
                    <a:pt x="904" y="1220"/>
                    <a:pt x="906" y="1219"/>
                  </a:cubicBezTo>
                  <a:cubicBezTo>
                    <a:pt x="906" y="1220"/>
                    <a:pt x="906" y="1220"/>
                    <a:pt x="906" y="1220"/>
                  </a:cubicBezTo>
                  <a:cubicBezTo>
                    <a:pt x="906" y="1221"/>
                    <a:pt x="906" y="1221"/>
                    <a:pt x="906" y="1221"/>
                  </a:cubicBezTo>
                  <a:cubicBezTo>
                    <a:pt x="908" y="1221"/>
                    <a:pt x="908" y="1221"/>
                    <a:pt x="908" y="1221"/>
                  </a:cubicBezTo>
                  <a:cubicBezTo>
                    <a:pt x="909" y="1221"/>
                    <a:pt x="909" y="1221"/>
                    <a:pt x="909" y="1221"/>
                  </a:cubicBezTo>
                  <a:cubicBezTo>
                    <a:pt x="911" y="1221"/>
                    <a:pt x="911" y="1221"/>
                    <a:pt x="911" y="1221"/>
                  </a:cubicBezTo>
                  <a:cubicBezTo>
                    <a:pt x="911" y="1222"/>
                    <a:pt x="911" y="1222"/>
                    <a:pt x="911" y="1222"/>
                  </a:cubicBezTo>
                  <a:cubicBezTo>
                    <a:pt x="911" y="1222"/>
                    <a:pt x="911" y="1222"/>
                    <a:pt x="911" y="1222"/>
                  </a:cubicBezTo>
                  <a:cubicBezTo>
                    <a:pt x="910" y="1223"/>
                    <a:pt x="910" y="1223"/>
                    <a:pt x="910" y="1223"/>
                  </a:cubicBezTo>
                  <a:cubicBezTo>
                    <a:pt x="910" y="1224"/>
                    <a:pt x="910" y="1224"/>
                    <a:pt x="910" y="1224"/>
                  </a:cubicBezTo>
                  <a:cubicBezTo>
                    <a:pt x="911" y="1225"/>
                    <a:pt x="911" y="1225"/>
                    <a:pt x="911" y="1225"/>
                  </a:cubicBezTo>
                  <a:cubicBezTo>
                    <a:pt x="911" y="1225"/>
                    <a:pt x="911" y="1225"/>
                    <a:pt x="911" y="1225"/>
                  </a:cubicBezTo>
                  <a:cubicBezTo>
                    <a:pt x="908" y="1226"/>
                    <a:pt x="909" y="1226"/>
                    <a:pt x="907" y="1228"/>
                  </a:cubicBezTo>
                  <a:cubicBezTo>
                    <a:pt x="905" y="1230"/>
                    <a:pt x="905" y="1230"/>
                    <a:pt x="905" y="1230"/>
                  </a:cubicBezTo>
                  <a:cubicBezTo>
                    <a:pt x="901" y="1231"/>
                    <a:pt x="901" y="1231"/>
                    <a:pt x="901" y="1231"/>
                  </a:cubicBezTo>
                  <a:cubicBezTo>
                    <a:pt x="900" y="1231"/>
                    <a:pt x="901" y="1231"/>
                    <a:pt x="899" y="1230"/>
                  </a:cubicBezTo>
                  <a:cubicBezTo>
                    <a:pt x="898" y="1230"/>
                    <a:pt x="898" y="1230"/>
                    <a:pt x="897" y="1231"/>
                  </a:cubicBezTo>
                  <a:cubicBezTo>
                    <a:pt x="896" y="1231"/>
                    <a:pt x="896" y="1231"/>
                    <a:pt x="896" y="1231"/>
                  </a:cubicBezTo>
                  <a:cubicBezTo>
                    <a:pt x="895" y="1231"/>
                    <a:pt x="895" y="1231"/>
                    <a:pt x="895" y="1231"/>
                  </a:cubicBezTo>
                  <a:cubicBezTo>
                    <a:pt x="895" y="1231"/>
                    <a:pt x="895" y="1231"/>
                    <a:pt x="895" y="1231"/>
                  </a:cubicBezTo>
                  <a:cubicBezTo>
                    <a:pt x="893" y="1230"/>
                    <a:pt x="893" y="1229"/>
                    <a:pt x="893" y="1229"/>
                  </a:cubicBezTo>
                  <a:cubicBezTo>
                    <a:pt x="892" y="1224"/>
                    <a:pt x="892" y="1225"/>
                    <a:pt x="892" y="1223"/>
                  </a:cubicBezTo>
                  <a:cubicBezTo>
                    <a:pt x="893" y="1221"/>
                    <a:pt x="893" y="1221"/>
                    <a:pt x="893" y="1221"/>
                  </a:cubicBezTo>
                  <a:cubicBezTo>
                    <a:pt x="897" y="1218"/>
                    <a:pt x="897" y="1215"/>
                    <a:pt x="899" y="1211"/>
                  </a:cubicBezTo>
                  <a:cubicBezTo>
                    <a:pt x="901" y="1210"/>
                    <a:pt x="902" y="1208"/>
                    <a:pt x="903" y="1208"/>
                  </a:cubicBezTo>
                  <a:cubicBezTo>
                    <a:pt x="904" y="1208"/>
                    <a:pt x="904" y="1208"/>
                    <a:pt x="904" y="1208"/>
                  </a:cubicBezTo>
                  <a:cubicBezTo>
                    <a:pt x="904" y="1208"/>
                    <a:pt x="904" y="1208"/>
                    <a:pt x="904" y="1208"/>
                  </a:cubicBezTo>
                  <a:cubicBezTo>
                    <a:pt x="904" y="1208"/>
                    <a:pt x="904" y="1208"/>
                    <a:pt x="904" y="1208"/>
                  </a:cubicBezTo>
                  <a:cubicBezTo>
                    <a:pt x="904" y="1209"/>
                    <a:pt x="904" y="1209"/>
                    <a:pt x="904" y="1209"/>
                  </a:cubicBezTo>
                  <a:cubicBezTo>
                    <a:pt x="905" y="1212"/>
                    <a:pt x="905" y="1212"/>
                    <a:pt x="905" y="1212"/>
                  </a:cubicBezTo>
                  <a:cubicBezTo>
                    <a:pt x="905" y="1212"/>
                    <a:pt x="904" y="1217"/>
                    <a:pt x="903" y="1219"/>
                  </a:cubicBezTo>
                  <a:cubicBezTo>
                    <a:pt x="903" y="1220"/>
                    <a:pt x="903" y="1220"/>
                    <a:pt x="903" y="1220"/>
                  </a:cubicBezTo>
                  <a:cubicBezTo>
                    <a:pt x="903" y="1221"/>
                    <a:pt x="903" y="1220"/>
                    <a:pt x="903" y="1221"/>
                  </a:cubicBezTo>
                  <a:cubicBezTo>
                    <a:pt x="901" y="1223"/>
                    <a:pt x="901" y="1223"/>
                    <a:pt x="901" y="1223"/>
                  </a:cubicBezTo>
                  <a:cubicBezTo>
                    <a:pt x="899" y="1223"/>
                    <a:pt x="898" y="1224"/>
                    <a:pt x="897" y="1225"/>
                  </a:cubicBezTo>
                  <a:close/>
                  <a:moveTo>
                    <a:pt x="785" y="1210"/>
                  </a:moveTo>
                  <a:cubicBezTo>
                    <a:pt x="784" y="1210"/>
                    <a:pt x="784" y="1210"/>
                    <a:pt x="784" y="1210"/>
                  </a:cubicBezTo>
                  <a:cubicBezTo>
                    <a:pt x="784" y="1209"/>
                    <a:pt x="784" y="1209"/>
                    <a:pt x="784" y="1209"/>
                  </a:cubicBezTo>
                  <a:cubicBezTo>
                    <a:pt x="786" y="1208"/>
                    <a:pt x="786" y="1209"/>
                    <a:pt x="787" y="1208"/>
                  </a:cubicBezTo>
                  <a:cubicBezTo>
                    <a:pt x="787" y="1208"/>
                    <a:pt x="787" y="1208"/>
                    <a:pt x="787" y="1208"/>
                  </a:cubicBezTo>
                  <a:cubicBezTo>
                    <a:pt x="787" y="1209"/>
                    <a:pt x="787" y="1209"/>
                    <a:pt x="787" y="1209"/>
                  </a:cubicBezTo>
                  <a:lnTo>
                    <a:pt x="785" y="1210"/>
                  </a:lnTo>
                  <a:close/>
                  <a:moveTo>
                    <a:pt x="642" y="1221"/>
                  </a:moveTo>
                  <a:cubicBezTo>
                    <a:pt x="642" y="1222"/>
                    <a:pt x="642" y="1222"/>
                    <a:pt x="642" y="1222"/>
                  </a:cubicBezTo>
                  <a:cubicBezTo>
                    <a:pt x="641" y="1221"/>
                    <a:pt x="641" y="1221"/>
                    <a:pt x="641" y="1221"/>
                  </a:cubicBezTo>
                  <a:cubicBezTo>
                    <a:pt x="641" y="1222"/>
                    <a:pt x="641" y="1222"/>
                    <a:pt x="641" y="1222"/>
                  </a:cubicBezTo>
                  <a:cubicBezTo>
                    <a:pt x="641" y="1222"/>
                    <a:pt x="641" y="1222"/>
                    <a:pt x="641" y="1222"/>
                  </a:cubicBezTo>
                  <a:cubicBezTo>
                    <a:pt x="641" y="1222"/>
                    <a:pt x="641" y="1222"/>
                    <a:pt x="641" y="1222"/>
                  </a:cubicBezTo>
                  <a:cubicBezTo>
                    <a:pt x="640" y="1223"/>
                    <a:pt x="640" y="1223"/>
                    <a:pt x="640" y="1223"/>
                  </a:cubicBezTo>
                  <a:cubicBezTo>
                    <a:pt x="640" y="1222"/>
                    <a:pt x="640" y="1222"/>
                    <a:pt x="640" y="1222"/>
                  </a:cubicBezTo>
                  <a:cubicBezTo>
                    <a:pt x="639" y="1220"/>
                    <a:pt x="639" y="1220"/>
                    <a:pt x="639" y="1219"/>
                  </a:cubicBezTo>
                  <a:cubicBezTo>
                    <a:pt x="639" y="1219"/>
                    <a:pt x="639" y="1219"/>
                    <a:pt x="639" y="1219"/>
                  </a:cubicBezTo>
                  <a:cubicBezTo>
                    <a:pt x="641" y="1219"/>
                    <a:pt x="641" y="1219"/>
                    <a:pt x="642" y="1220"/>
                  </a:cubicBezTo>
                  <a:cubicBezTo>
                    <a:pt x="642" y="1221"/>
                    <a:pt x="642" y="1221"/>
                    <a:pt x="642" y="1221"/>
                  </a:cubicBezTo>
                  <a:cubicBezTo>
                    <a:pt x="642" y="1221"/>
                    <a:pt x="642" y="1221"/>
                    <a:pt x="642" y="1221"/>
                  </a:cubicBezTo>
                  <a:close/>
                  <a:moveTo>
                    <a:pt x="647" y="1226"/>
                  </a:moveTo>
                  <a:cubicBezTo>
                    <a:pt x="646" y="1226"/>
                    <a:pt x="646" y="1226"/>
                    <a:pt x="646" y="1226"/>
                  </a:cubicBezTo>
                  <a:cubicBezTo>
                    <a:pt x="646" y="1226"/>
                    <a:pt x="646" y="1226"/>
                    <a:pt x="646" y="1226"/>
                  </a:cubicBezTo>
                  <a:cubicBezTo>
                    <a:pt x="645" y="1226"/>
                    <a:pt x="645" y="1226"/>
                    <a:pt x="645" y="1226"/>
                  </a:cubicBezTo>
                  <a:cubicBezTo>
                    <a:pt x="646" y="1225"/>
                    <a:pt x="646" y="1225"/>
                    <a:pt x="646" y="1225"/>
                  </a:cubicBezTo>
                  <a:cubicBezTo>
                    <a:pt x="646" y="1225"/>
                    <a:pt x="646" y="1225"/>
                    <a:pt x="646" y="1224"/>
                  </a:cubicBezTo>
                  <a:cubicBezTo>
                    <a:pt x="647" y="1224"/>
                    <a:pt x="647" y="1224"/>
                    <a:pt x="647" y="1224"/>
                  </a:cubicBezTo>
                  <a:cubicBezTo>
                    <a:pt x="647" y="1224"/>
                    <a:pt x="647" y="1224"/>
                    <a:pt x="647" y="1224"/>
                  </a:cubicBezTo>
                  <a:cubicBezTo>
                    <a:pt x="648" y="1225"/>
                    <a:pt x="648" y="1225"/>
                    <a:pt x="648" y="1225"/>
                  </a:cubicBezTo>
                  <a:cubicBezTo>
                    <a:pt x="648" y="1225"/>
                    <a:pt x="648" y="1225"/>
                    <a:pt x="648" y="1225"/>
                  </a:cubicBezTo>
                  <a:cubicBezTo>
                    <a:pt x="647" y="1226"/>
                    <a:pt x="647" y="1226"/>
                    <a:pt x="647" y="1226"/>
                  </a:cubicBezTo>
                  <a:close/>
                  <a:moveTo>
                    <a:pt x="653" y="1224"/>
                  </a:moveTo>
                  <a:cubicBezTo>
                    <a:pt x="653" y="1225"/>
                    <a:pt x="653" y="1225"/>
                    <a:pt x="653" y="1225"/>
                  </a:cubicBezTo>
                  <a:cubicBezTo>
                    <a:pt x="653" y="1225"/>
                    <a:pt x="653" y="1225"/>
                    <a:pt x="653" y="1225"/>
                  </a:cubicBezTo>
                  <a:cubicBezTo>
                    <a:pt x="653" y="1226"/>
                    <a:pt x="653" y="1226"/>
                    <a:pt x="653" y="1226"/>
                  </a:cubicBezTo>
                  <a:cubicBezTo>
                    <a:pt x="653" y="1226"/>
                    <a:pt x="653" y="1226"/>
                    <a:pt x="653" y="1226"/>
                  </a:cubicBezTo>
                  <a:cubicBezTo>
                    <a:pt x="653" y="1226"/>
                    <a:pt x="653" y="1226"/>
                    <a:pt x="653" y="1226"/>
                  </a:cubicBezTo>
                  <a:cubicBezTo>
                    <a:pt x="654" y="1226"/>
                    <a:pt x="654" y="1226"/>
                    <a:pt x="654" y="1226"/>
                  </a:cubicBezTo>
                  <a:cubicBezTo>
                    <a:pt x="654" y="1226"/>
                    <a:pt x="654" y="1226"/>
                    <a:pt x="654" y="1226"/>
                  </a:cubicBezTo>
                  <a:cubicBezTo>
                    <a:pt x="655" y="1226"/>
                    <a:pt x="655" y="1226"/>
                    <a:pt x="655" y="1226"/>
                  </a:cubicBezTo>
                  <a:cubicBezTo>
                    <a:pt x="655" y="1227"/>
                    <a:pt x="655" y="1227"/>
                    <a:pt x="655" y="1227"/>
                  </a:cubicBezTo>
                  <a:cubicBezTo>
                    <a:pt x="655" y="1227"/>
                    <a:pt x="655" y="1227"/>
                    <a:pt x="655" y="1227"/>
                  </a:cubicBezTo>
                  <a:cubicBezTo>
                    <a:pt x="655" y="1226"/>
                    <a:pt x="655" y="1226"/>
                    <a:pt x="655" y="1226"/>
                  </a:cubicBezTo>
                  <a:cubicBezTo>
                    <a:pt x="656" y="1227"/>
                    <a:pt x="656" y="1227"/>
                    <a:pt x="656" y="1227"/>
                  </a:cubicBezTo>
                  <a:cubicBezTo>
                    <a:pt x="656" y="1227"/>
                    <a:pt x="656" y="1227"/>
                    <a:pt x="656" y="1227"/>
                  </a:cubicBezTo>
                  <a:cubicBezTo>
                    <a:pt x="656" y="1227"/>
                    <a:pt x="656" y="1227"/>
                    <a:pt x="656" y="1227"/>
                  </a:cubicBezTo>
                  <a:cubicBezTo>
                    <a:pt x="656" y="1227"/>
                    <a:pt x="656" y="1227"/>
                    <a:pt x="656" y="1227"/>
                  </a:cubicBezTo>
                  <a:cubicBezTo>
                    <a:pt x="656" y="1226"/>
                    <a:pt x="656" y="1226"/>
                    <a:pt x="656" y="1226"/>
                  </a:cubicBezTo>
                  <a:cubicBezTo>
                    <a:pt x="656" y="1226"/>
                    <a:pt x="656" y="1226"/>
                    <a:pt x="656" y="1226"/>
                  </a:cubicBezTo>
                  <a:cubicBezTo>
                    <a:pt x="656" y="1226"/>
                    <a:pt x="656" y="1226"/>
                    <a:pt x="656" y="1226"/>
                  </a:cubicBezTo>
                  <a:cubicBezTo>
                    <a:pt x="656" y="1226"/>
                    <a:pt x="656" y="1226"/>
                    <a:pt x="656" y="1226"/>
                  </a:cubicBezTo>
                  <a:cubicBezTo>
                    <a:pt x="656" y="1225"/>
                    <a:pt x="656" y="1225"/>
                    <a:pt x="656" y="1225"/>
                  </a:cubicBezTo>
                  <a:cubicBezTo>
                    <a:pt x="656" y="1225"/>
                    <a:pt x="656" y="1225"/>
                    <a:pt x="656" y="1225"/>
                  </a:cubicBezTo>
                  <a:cubicBezTo>
                    <a:pt x="656" y="1225"/>
                    <a:pt x="656" y="1225"/>
                    <a:pt x="656" y="1225"/>
                  </a:cubicBezTo>
                  <a:cubicBezTo>
                    <a:pt x="657" y="1225"/>
                    <a:pt x="657" y="1225"/>
                    <a:pt x="657" y="1225"/>
                  </a:cubicBezTo>
                  <a:cubicBezTo>
                    <a:pt x="657" y="1225"/>
                    <a:pt x="657" y="1225"/>
                    <a:pt x="657" y="1225"/>
                  </a:cubicBezTo>
                  <a:cubicBezTo>
                    <a:pt x="657" y="1225"/>
                    <a:pt x="657" y="1225"/>
                    <a:pt x="657" y="1225"/>
                  </a:cubicBezTo>
                  <a:cubicBezTo>
                    <a:pt x="658" y="1224"/>
                    <a:pt x="657" y="1225"/>
                    <a:pt x="658" y="1224"/>
                  </a:cubicBezTo>
                  <a:cubicBezTo>
                    <a:pt x="659" y="1224"/>
                    <a:pt x="659" y="1224"/>
                    <a:pt x="659" y="1224"/>
                  </a:cubicBezTo>
                  <a:cubicBezTo>
                    <a:pt x="659" y="1225"/>
                    <a:pt x="659" y="1225"/>
                    <a:pt x="659" y="1225"/>
                  </a:cubicBezTo>
                  <a:cubicBezTo>
                    <a:pt x="659" y="1225"/>
                    <a:pt x="659" y="1225"/>
                    <a:pt x="659" y="1225"/>
                  </a:cubicBezTo>
                  <a:cubicBezTo>
                    <a:pt x="659" y="1225"/>
                    <a:pt x="659" y="1225"/>
                    <a:pt x="659" y="1225"/>
                  </a:cubicBezTo>
                  <a:cubicBezTo>
                    <a:pt x="660" y="1225"/>
                    <a:pt x="660" y="1225"/>
                    <a:pt x="660" y="1225"/>
                  </a:cubicBezTo>
                  <a:cubicBezTo>
                    <a:pt x="660" y="1226"/>
                    <a:pt x="660" y="1226"/>
                    <a:pt x="660" y="1226"/>
                  </a:cubicBezTo>
                  <a:cubicBezTo>
                    <a:pt x="660" y="1226"/>
                    <a:pt x="660" y="1226"/>
                    <a:pt x="660" y="1226"/>
                  </a:cubicBezTo>
                  <a:cubicBezTo>
                    <a:pt x="661" y="1225"/>
                    <a:pt x="661" y="1225"/>
                    <a:pt x="661" y="1225"/>
                  </a:cubicBezTo>
                  <a:cubicBezTo>
                    <a:pt x="661" y="1225"/>
                    <a:pt x="661" y="1225"/>
                    <a:pt x="661" y="1225"/>
                  </a:cubicBezTo>
                  <a:cubicBezTo>
                    <a:pt x="662" y="1224"/>
                    <a:pt x="662" y="1224"/>
                    <a:pt x="662" y="1224"/>
                  </a:cubicBezTo>
                  <a:cubicBezTo>
                    <a:pt x="663" y="1224"/>
                    <a:pt x="663" y="1224"/>
                    <a:pt x="663" y="1224"/>
                  </a:cubicBezTo>
                  <a:cubicBezTo>
                    <a:pt x="663" y="1225"/>
                    <a:pt x="663" y="1225"/>
                    <a:pt x="663" y="1225"/>
                  </a:cubicBezTo>
                  <a:cubicBezTo>
                    <a:pt x="663" y="1225"/>
                    <a:pt x="663" y="1225"/>
                    <a:pt x="663" y="1225"/>
                  </a:cubicBezTo>
                  <a:cubicBezTo>
                    <a:pt x="663" y="1225"/>
                    <a:pt x="663" y="1225"/>
                    <a:pt x="663" y="1225"/>
                  </a:cubicBezTo>
                  <a:cubicBezTo>
                    <a:pt x="663" y="1226"/>
                    <a:pt x="663" y="1226"/>
                    <a:pt x="663" y="1226"/>
                  </a:cubicBezTo>
                  <a:cubicBezTo>
                    <a:pt x="664" y="1226"/>
                    <a:pt x="664" y="1226"/>
                    <a:pt x="664" y="1226"/>
                  </a:cubicBezTo>
                  <a:cubicBezTo>
                    <a:pt x="664" y="1226"/>
                    <a:pt x="664" y="1226"/>
                    <a:pt x="664" y="1226"/>
                  </a:cubicBezTo>
                  <a:cubicBezTo>
                    <a:pt x="664" y="1227"/>
                    <a:pt x="664" y="1227"/>
                    <a:pt x="664" y="1227"/>
                  </a:cubicBezTo>
                  <a:cubicBezTo>
                    <a:pt x="664" y="1227"/>
                    <a:pt x="664" y="1227"/>
                    <a:pt x="664" y="1227"/>
                  </a:cubicBezTo>
                  <a:cubicBezTo>
                    <a:pt x="664" y="1228"/>
                    <a:pt x="664" y="1228"/>
                    <a:pt x="664" y="1228"/>
                  </a:cubicBezTo>
                  <a:cubicBezTo>
                    <a:pt x="664" y="1228"/>
                    <a:pt x="664" y="1228"/>
                    <a:pt x="664" y="1228"/>
                  </a:cubicBezTo>
                  <a:cubicBezTo>
                    <a:pt x="665" y="1227"/>
                    <a:pt x="665" y="1227"/>
                    <a:pt x="665" y="1226"/>
                  </a:cubicBezTo>
                  <a:cubicBezTo>
                    <a:pt x="665" y="1226"/>
                    <a:pt x="665" y="1226"/>
                    <a:pt x="665" y="1226"/>
                  </a:cubicBezTo>
                  <a:cubicBezTo>
                    <a:pt x="666" y="1226"/>
                    <a:pt x="666" y="1226"/>
                    <a:pt x="666" y="1226"/>
                  </a:cubicBezTo>
                  <a:cubicBezTo>
                    <a:pt x="666" y="1226"/>
                    <a:pt x="666" y="1226"/>
                    <a:pt x="666" y="1226"/>
                  </a:cubicBezTo>
                  <a:cubicBezTo>
                    <a:pt x="666" y="1227"/>
                    <a:pt x="666" y="1227"/>
                    <a:pt x="666" y="1227"/>
                  </a:cubicBezTo>
                  <a:cubicBezTo>
                    <a:pt x="665" y="1227"/>
                    <a:pt x="665" y="1227"/>
                    <a:pt x="665" y="1227"/>
                  </a:cubicBezTo>
                  <a:cubicBezTo>
                    <a:pt x="666" y="1227"/>
                    <a:pt x="666" y="1227"/>
                    <a:pt x="666" y="1227"/>
                  </a:cubicBezTo>
                  <a:cubicBezTo>
                    <a:pt x="667" y="1227"/>
                    <a:pt x="667" y="1227"/>
                    <a:pt x="667" y="1227"/>
                  </a:cubicBezTo>
                  <a:cubicBezTo>
                    <a:pt x="667" y="1227"/>
                    <a:pt x="667" y="1227"/>
                    <a:pt x="667" y="1227"/>
                  </a:cubicBezTo>
                  <a:cubicBezTo>
                    <a:pt x="666" y="1229"/>
                    <a:pt x="666" y="1230"/>
                    <a:pt x="664" y="1231"/>
                  </a:cubicBezTo>
                  <a:cubicBezTo>
                    <a:pt x="663" y="1231"/>
                    <a:pt x="663" y="1231"/>
                    <a:pt x="663" y="1231"/>
                  </a:cubicBezTo>
                  <a:cubicBezTo>
                    <a:pt x="663" y="1231"/>
                    <a:pt x="663" y="1231"/>
                    <a:pt x="663" y="1231"/>
                  </a:cubicBezTo>
                  <a:cubicBezTo>
                    <a:pt x="663" y="1231"/>
                    <a:pt x="663" y="1231"/>
                    <a:pt x="663" y="1231"/>
                  </a:cubicBezTo>
                  <a:cubicBezTo>
                    <a:pt x="662" y="1231"/>
                    <a:pt x="662" y="1231"/>
                    <a:pt x="662" y="1231"/>
                  </a:cubicBezTo>
                  <a:cubicBezTo>
                    <a:pt x="662" y="1231"/>
                    <a:pt x="662" y="1231"/>
                    <a:pt x="662" y="1231"/>
                  </a:cubicBezTo>
                  <a:cubicBezTo>
                    <a:pt x="663" y="1230"/>
                    <a:pt x="663" y="1230"/>
                    <a:pt x="663" y="1230"/>
                  </a:cubicBezTo>
                  <a:cubicBezTo>
                    <a:pt x="663" y="1230"/>
                    <a:pt x="663" y="1230"/>
                    <a:pt x="663" y="1230"/>
                  </a:cubicBezTo>
                  <a:cubicBezTo>
                    <a:pt x="664" y="1230"/>
                    <a:pt x="664" y="1230"/>
                    <a:pt x="664" y="1230"/>
                  </a:cubicBezTo>
                  <a:cubicBezTo>
                    <a:pt x="665" y="1229"/>
                    <a:pt x="665" y="1229"/>
                    <a:pt x="665" y="1229"/>
                  </a:cubicBezTo>
                  <a:cubicBezTo>
                    <a:pt x="665" y="1229"/>
                    <a:pt x="665" y="1229"/>
                    <a:pt x="665" y="1229"/>
                  </a:cubicBezTo>
                  <a:cubicBezTo>
                    <a:pt x="664" y="1229"/>
                    <a:pt x="664" y="1229"/>
                    <a:pt x="664" y="1229"/>
                  </a:cubicBezTo>
                  <a:cubicBezTo>
                    <a:pt x="662" y="1231"/>
                    <a:pt x="662" y="1231"/>
                    <a:pt x="662" y="1231"/>
                  </a:cubicBezTo>
                  <a:cubicBezTo>
                    <a:pt x="661" y="1231"/>
                    <a:pt x="661" y="1231"/>
                    <a:pt x="661" y="1231"/>
                  </a:cubicBezTo>
                  <a:cubicBezTo>
                    <a:pt x="661" y="1231"/>
                    <a:pt x="661" y="1231"/>
                    <a:pt x="661" y="1231"/>
                  </a:cubicBezTo>
                  <a:cubicBezTo>
                    <a:pt x="661" y="1231"/>
                    <a:pt x="661" y="1231"/>
                    <a:pt x="661" y="1231"/>
                  </a:cubicBezTo>
                  <a:cubicBezTo>
                    <a:pt x="660" y="1230"/>
                    <a:pt x="660" y="1230"/>
                    <a:pt x="660" y="1230"/>
                  </a:cubicBezTo>
                  <a:cubicBezTo>
                    <a:pt x="659" y="1229"/>
                    <a:pt x="659" y="1229"/>
                    <a:pt x="659" y="1229"/>
                  </a:cubicBezTo>
                  <a:cubicBezTo>
                    <a:pt x="655" y="1227"/>
                    <a:pt x="654" y="1227"/>
                    <a:pt x="652" y="1227"/>
                  </a:cubicBezTo>
                  <a:cubicBezTo>
                    <a:pt x="651" y="1227"/>
                    <a:pt x="651" y="1227"/>
                    <a:pt x="651" y="1227"/>
                  </a:cubicBezTo>
                  <a:cubicBezTo>
                    <a:pt x="649" y="1226"/>
                    <a:pt x="649" y="1226"/>
                    <a:pt x="649" y="1226"/>
                  </a:cubicBezTo>
                  <a:cubicBezTo>
                    <a:pt x="648" y="1226"/>
                    <a:pt x="648" y="1226"/>
                    <a:pt x="648" y="1226"/>
                  </a:cubicBezTo>
                  <a:cubicBezTo>
                    <a:pt x="648" y="1225"/>
                    <a:pt x="648" y="1225"/>
                    <a:pt x="648" y="1225"/>
                  </a:cubicBezTo>
                  <a:cubicBezTo>
                    <a:pt x="649" y="1225"/>
                    <a:pt x="649" y="1225"/>
                    <a:pt x="649" y="1225"/>
                  </a:cubicBezTo>
                  <a:cubicBezTo>
                    <a:pt x="649" y="1225"/>
                    <a:pt x="649" y="1225"/>
                    <a:pt x="649" y="1225"/>
                  </a:cubicBezTo>
                  <a:cubicBezTo>
                    <a:pt x="649" y="1225"/>
                    <a:pt x="649" y="1225"/>
                    <a:pt x="649" y="1225"/>
                  </a:cubicBezTo>
                  <a:cubicBezTo>
                    <a:pt x="649" y="1225"/>
                    <a:pt x="649" y="1225"/>
                    <a:pt x="649" y="1225"/>
                  </a:cubicBezTo>
                  <a:cubicBezTo>
                    <a:pt x="650" y="1225"/>
                    <a:pt x="650" y="1225"/>
                    <a:pt x="650" y="1225"/>
                  </a:cubicBezTo>
                  <a:cubicBezTo>
                    <a:pt x="650" y="1225"/>
                    <a:pt x="650" y="1225"/>
                    <a:pt x="650" y="1225"/>
                  </a:cubicBezTo>
                  <a:cubicBezTo>
                    <a:pt x="650" y="1225"/>
                    <a:pt x="650" y="1225"/>
                    <a:pt x="650" y="1225"/>
                  </a:cubicBezTo>
                  <a:cubicBezTo>
                    <a:pt x="651" y="1225"/>
                    <a:pt x="651" y="1225"/>
                    <a:pt x="651" y="1225"/>
                  </a:cubicBezTo>
                  <a:cubicBezTo>
                    <a:pt x="651" y="1225"/>
                    <a:pt x="651" y="1225"/>
                    <a:pt x="651" y="1225"/>
                  </a:cubicBezTo>
                  <a:cubicBezTo>
                    <a:pt x="651" y="1225"/>
                    <a:pt x="651" y="1225"/>
                    <a:pt x="651" y="1225"/>
                  </a:cubicBezTo>
                  <a:cubicBezTo>
                    <a:pt x="652" y="1224"/>
                    <a:pt x="652" y="1224"/>
                    <a:pt x="653" y="1224"/>
                  </a:cubicBezTo>
                  <a:cubicBezTo>
                    <a:pt x="653" y="1224"/>
                    <a:pt x="653" y="1224"/>
                    <a:pt x="653" y="1224"/>
                  </a:cubicBezTo>
                  <a:close/>
                  <a:moveTo>
                    <a:pt x="757" y="1233"/>
                  </a:moveTo>
                  <a:cubicBezTo>
                    <a:pt x="756" y="1233"/>
                    <a:pt x="756" y="1233"/>
                    <a:pt x="756" y="1233"/>
                  </a:cubicBezTo>
                  <a:cubicBezTo>
                    <a:pt x="754" y="1233"/>
                    <a:pt x="754" y="1233"/>
                    <a:pt x="754" y="1233"/>
                  </a:cubicBezTo>
                  <a:cubicBezTo>
                    <a:pt x="754" y="1233"/>
                    <a:pt x="753" y="1233"/>
                    <a:pt x="752" y="1233"/>
                  </a:cubicBezTo>
                  <a:cubicBezTo>
                    <a:pt x="754" y="1232"/>
                    <a:pt x="754" y="1232"/>
                    <a:pt x="754" y="1232"/>
                  </a:cubicBezTo>
                  <a:cubicBezTo>
                    <a:pt x="755" y="1231"/>
                    <a:pt x="755" y="1231"/>
                    <a:pt x="755" y="1231"/>
                  </a:cubicBezTo>
                  <a:cubicBezTo>
                    <a:pt x="757" y="1229"/>
                    <a:pt x="757" y="1229"/>
                    <a:pt x="757" y="1229"/>
                  </a:cubicBezTo>
                  <a:cubicBezTo>
                    <a:pt x="758" y="1229"/>
                    <a:pt x="758" y="1229"/>
                    <a:pt x="758" y="1229"/>
                  </a:cubicBezTo>
                  <a:cubicBezTo>
                    <a:pt x="757" y="1230"/>
                    <a:pt x="757" y="1231"/>
                    <a:pt x="757" y="1232"/>
                  </a:cubicBezTo>
                  <a:lnTo>
                    <a:pt x="757" y="1233"/>
                  </a:lnTo>
                  <a:close/>
                  <a:moveTo>
                    <a:pt x="755" y="1231"/>
                  </a:moveTo>
                  <a:cubicBezTo>
                    <a:pt x="754" y="1231"/>
                    <a:pt x="754" y="1231"/>
                    <a:pt x="754" y="1231"/>
                  </a:cubicBezTo>
                  <a:cubicBezTo>
                    <a:pt x="753" y="1231"/>
                    <a:pt x="753" y="1231"/>
                    <a:pt x="753" y="1231"/>
                  </a:cubicBezTo>
                  <a:cubicBezTo>
                    <a:pt x="755" y="1229"/>
                    <a:pt x="755" y="1229"/>
                    <a:pt x="755" y="1229"/>
                  </a:cubicBezTo>
                  <a:cubicBezTo>
                    <a:pt x="757" y="1229"/>
                    <a:pt x="757" y="1229"/>
                    <a:pt x="757" y="1229"/>
                  </a:cubicBezTo>
                  <a:cubicBezTo>
                    <a:pt x="755" y="1231"/>
                    <a:pt x="755" y="1231"/>
                    <a:pt x="755" y="1231"/>
                  </a:cubicBezTo>
                  <a:close/>
                  <a:moveTo>
                    <a:pt x="898" y="1232"/>
                  </a:moveTo>
                  <a:cubicBezTo>
                    <a:pt x="898" y="1232"/>
                    <a:pt x="898" y="1232"/>
                    <a:pt x="898" y="1232"/>
                  </a:cubicBezTo>
                  <a:cubicBezTo>
                    <a:pt x="898" y="1232"/>
                    <a:pt x="898" y="1232"/>
                    <a:pt x="898" y="1232"/>
                  </a:cubicBezTo>
                  <a:cubicBezTo>
                    <a:pt x="897" y="1231"/>
                    <a:pt x="897" y="1231"/>
                    <a:pt x="897" y="1231"/>
                  </a:cubicBezTo>
                  <a:cubicBezTo>
                    <a:pt x="897" y="1231"/>
                    <a:pt x="897" y="1231"/>
                    <a:pt x="897" y="1231"/>
                  </a:cubicBezTo>
                  <a:cubicBezTo>
                    <a:pt x="898" y="1231"/>
                    <a:pt x="898" y="1231"/>
                    <a:pt x="898" y="1231"/>
                  </a:cubicBezTo>
                  <a:cubicBezTo>
                    <a:pt x="899" y="1231"/>
                    <a:pt x="899" y="1231"/>
                    <a:pt x="899" y="1231"/>
                  </a:cubicBezTo>
                  <a:cubicBezTo>
                    <a:pt x="898" y="1232"/>
                    <a:pt x="898" y="1232"/>
                    <a:pt x="898" y="1232"/>
                  </a:cubicBezTo>
                  <a:cubicBezTo>
                    <a:pt x="898" y="1232"/>
                    <a:pt x="898" y="1232"/>
                    <a:pt x="898" y="1232"/>
                  </a:cubicBezTo>
                  <a:close/>
                  <a:moveTo>
                    <a:pt x="664" y="1233"/>
                  </a:moveTo>
                  <a:cubicBezTo>
                    <a:pt x="664" y="1233"/>
                    <a:pt x="664" y="1233"/>
                    <a:pt x="664" y="1233"/>
                  </a:cubicBezTo>
                  <a:cubicBezTo>
                    <a:pt x="664" y="1232"/>
                    <a:pt x="664" y="1232"/>
                    <a:pt x="664" y="1232"/>
                  </a:cubicBezTo>
                  <a:cubicBezTo>
                    <a:pt x="664" y="1232"/>
                    <a:pt x="664" y="1232"/>
                    <a:pt x="664" y="1232"/>
                  </a:cubicBezTo>
                  <a:cubicBezTo>
                    <a:pt x="664" y="1232"/>
                    <a:pt x="664" y="1232"/>
                    <a:pt x="664" y="1232"/>
                  </a:cubicBezTo>
                  <a:cubicBezTo>
                    <a:pt x="665" y="1232"/>
                    <a:pt x="665" y="1232"/>
                    <a:pt x="665" y="1232"/>
                  </a:cubicBezTo>
                  <a:cubicBezTo>
                    <a:pt x="665" y="1232"/>
                    <a:pt x="665" y="1232"/>
                    <a:pt x="665" y="1232"/>
                  </a:cubicBezTo>
                  <a:cubicBezTo>
                    <a:pt x="665" y="1232"/>
                    <a:pt x="665" y="1232"/>
                    <a:pt x="665" y="1232"/>
                  </a:cubicBezTo>
                  <a:lnTo>
                    <a:pt x="664" y="1233"/>
                  </a:lnTo>
                  <a:close/>
                  <a:moveTo>
                    <a:pt x="683" y="1243"/>
                  </a:moveTo>
                  <a:cubicBezTo>
                    <a:pt x="682" y="1243"/>
                    <a:pt x="682" y="1243"/>
                    <a:pt x="682" y="1243"/>
                  </a:cubicBezTo>
                  <a:cubicBezTo>
                    <a:pt x="682" y="1242"/>
                    <a:pt x="682" y="1242"/>
                    <a:pt x="682" y="1242"/>
                  </a:cubicBezTo>
                  <a:cubicBezTo>
                    <a:pt x="682" y="1242"/>
                    <a:pt x="682" y="1242"/>
                    <a:pt x="682" y="1242"/>
                  </a:cubicBezTo>
                  <a:cubicBezTo>
                    <a:pt x="682" y="1242"/>
                    <a:pt x="682" y="1242"/>
                    <a:pt x="682" y="1242"/>
                  </a:cubicBezTo>
                  <a:cubicBezTo>
                    <a:pt x="683" y="1242"/>
                    <a:pt x="683" y="1242"/>
                    <a:pt x="683" y="1242"/>
                  </a:cubicBezTo>
                  <a:cubicBezTo>
                    <a:pt x="683" y="1242"/>
                    <a:pt x="683" y="1242"/>
                    <a:pt x="683" y="1242"/>
                  </a:cubicBezTo>
                  <a:cubicBezTo>
                    <a:pt x="683" y="1243"/>
                    <a:pt x="683" y="1243"/>
                    <a:pt x="683" y="1243"/>
                  </a:cubicBezTo>
                  <a:cubicBezTo>
                    <a:pt x="683" y="1243"/>
                    <a:pt x="683" y="1243"/>
                    <a:pt x="683" y="1243"/>
                  </a:cubicBezTo>
                  <a:close/>
                  <a:moveTo>
                    <a:pt x="833" y="1245"/>
                  </a:moveTo>
                  <a:cubicBezTo>
                    <a:pt x="832" y="1246"/>
                    <a:pt x="832" y="1246"/>
                    <a:pt x="832" y="1246"/>
                  </a:cubicBezTo>
                  <a:cubicBezTo>
                    <a:pt x="832" y="1244"/>
                    <a:pt x="832" y="1244"/>
                    <a:pt x="832" y="1244"/>
                  </a:cubicBezTo>
                  <a:cubicBezTo>
                    <a:pt x="833" y="1243"/>
                    <a:pt x="833" y="1243"/>
                    <a:pt x="833" y="1243"/>
                  </a:cubicBezTo>
                  <a:cubicBezTo>
                    <a:pt x="833" y="1243"/>
                    <a:pt x="833" y="1243"/>
                    <a:pt x="833" y="1243"/>
                  </a:cubicBezTo>
                  <a:cubicBezTo>
                    <a:pt x="833" y="1244"/>
                    <a:pt x="833" y="1244"/>
                    <a:pt x="833" y="1245"/>
                  </a:cubicBezTo>
                  <a:close/>
                  <a:moveTo>
                    <a:pt x="839" y="1251"/>
                  </a:moveTo>
                  <a:cubicBezTo>
                    <a:pt x="838" y="1252"/>
                    <a:pt x="838" y="1252"/>
                    <a:pt x="838" y="1252"/>
                  </a:cubicBezTo>
                  <a:cubicBezTo>
                    <a:pt x="838" y="1251"/>
                    <a:pt x="838" y="1251"/>
                    <a:pt x="839" y="1250"/>
                  </a:cubicBezTo>
                  <a:cubicBezTo>
                    <a:pt x="839" y="1250"/>
                    <a:pt x="839" y="1250"/>
                    <a:pt x="839" y="1250"/>
                  </a:cubicBezTo>
                  <a:lnTo>
                    <a:pt x="839" y="1251"/>
                  </a:lnTo>
                  <a:close/>
                  <a:moveTo>
                    <a:pt x="725" y="1253"/>
                  </a:moveTo>
                  <a:cubicBezTo>
                    <a:pt x="725" y="1254"/>
                    <a:pt x="725" y="1254"/>
                    <a:pt x="725" y="1254"/>
                  </a:cubicBezTo>
                  <a:cubicBezTo>
                    <a:pt x="724" y="1254"/>
                    <a:pt x="724" y="1254"/>
                    <a:pt x="724" y="1254"/>
                  </a:cubicBezTo>
                  <a:cubicBezTo>
                    <a:pt x="724" y="1253"/>
                    <a:pt x="724" y="1253"/>
                    <a:pt x="724" y="1253"/>
                  </a:cubicBezTo>
                  <a:cubicBezTo>
                    <a:pt x="724" y="1253"/>
                    <a:pt x="724" y="1253"/>
                    <a:pt x="724" y="1253"/>
                  </a:cubicBezTo>
                  <a:cubicBezTo>
                    <a:pt x="724" y="1253"/>
                    <a:pt x="724" y="1253"/>
                    <a:pt x="724" y="1253"/>
                  </a:cubicBezTo>
                  <a:cubicBezTo>
                    <a:pt x="724" y="1253"/>
                    <a:pt x="724" y="1253"/>
                    <a:pt x="724" y="1253"/>
                  </a:cubicBezTo>
                  <a:cubicBezTo>
                    <a:pt x="724" y="1252"/>
                    <a:pt x="724" y="1253"/>
                    <a:pt x="725" y="1252"/>
                  </a:cubicBezTo>
                  <a:cubicBezTo>
                    <a:pt x="726" y="1252"/>
                    <a:pt x="725" y="1252"/>
                    <a:pt x="727" y="1252"/>
                  </a:cubicBezTo>
                  <a:cubicBezTo>
                    <a:pt x="727" y="1252"/>
                    <a:pt x="727" y="1252"/>
                    <a:pt x="727" y="1252"/>
                  </a:cubicBezTo>
                  <a:cubicBezTo>
                    <a:pt x="726" y="1252"/>
                    <a:pt x="726" y="1252"/>
                    <a:pt x="726" y="1252"/>
                  </a:cubicBezTo>
                  <a:cubicBezTo>
                    <a:pt x="725" y="1253"/>
                    <a:pt x="725" y="1253"/>
                    <a:pt x="725" y="1253"/>
                  </a:cubicBezTo>
                  <a:close/>
                  <a:moveTo>
                    <a:pt x="722" y="1254"/>
                  </a:moveTo>
                  <a:cubicBezTo>
                    <a:pt x="721" y="1254"/>
                    <a:pt x="721" y="1254"/>
                    <a:pt x="721" y="1254"/>
                  </a:cubicBezTo>
                  <a:cubicBezTo>
                    <a:pt x="721" y="1254"/>
                    <a:pt x="721" y="1254"/>
                    <a:pt x="721" y="1254"/>
                  </a:cubicBezTo>
                  <a:cubicBezTo>
                    <a:pt x="720" y="1253"/>
                    <a:pt x="720" y="1253"/>
                    <a:pt x="720" y="1253"/>
                  </a:cubicBezTo>
                  <a:cubicBezTo>
                    <a:pt x="720" y="1253"/>
                    <a:pt x="720" y="1253"/>
                    <a:pt x="720" y="1253"/>
                  </a:cubicBezTo>
                  <a:cubicBezTo>
                    <a:pt x="721" y="1253"/>
                    <a:pt x="721" y="1253"/>
                    <a:pt x="722" y="1253"/>
                  </a:cubicBezTo>
                  <a:cubicBezTo>
                    <a:pt x="722" y="1253"/>
                    <a:pt x="722" y="1253"/>
                    <a:pt x="722" y="1253"/>
                  </a:cubicBezTo>
                  <a:cubicBezTo>
                    <a:pt x="722" y="1254"/>
                    <a:pt x="722" y="1254"/>
                    <a:pt x="722" y="1254"/>
                  </a:cubicBezTo>
                  <a:close/>
                  <a:moveTo>
                    <a:pt x="911" y="1257"/>
                  </a:moveTo>
                  <a:cubicBezTo>
                    <a:pt x="910" y="1257"/>
                    <a:pt x="910" y="1257"/>
                    <a:pt x="910" y="1257"/>
                  </a:cubicBezTo>
                  <a:cubicBezTo>
                    <a:pt x="909" y="1257"/>
                    <a:pt x="909" y="1257"/>
                    <a:pt x="909" y="1257"/>
                  </a:cubicBezTo>
                  <a:cubicBezTo>
                    <a:pt x="908" y="1257"/>
                    <a:pt x="908" y="1257"/>
                    <a:pt x="908" y="1257"/>
                  </a:cubicBezTo>
                  <a:cubicBezTo>
                    <a:pt x="908" y="1256"/>
                    <a:pt x="908" y="1256"/>
                    <a:pt x="908" y="1256"/>
                  </a:cubicBezTo>
                  <a:cubicBezTo>
                    <a:pt x="909" y="1257"/>
                    <a:pt x="909" y="1257"/>
                    <a:pt x="911" y="1256"/>
                  </a:cubicBezTo>
                  <a:cubicBezTo>
                    <a:pt x="912" y="1256"/>
                    <a:pt x="912" y="1256"/>
                    <a:pt x="912" y="1256"/>
                  </a:cubicBezTo>
                  <a:lnTo>
                    <a:pt x="911" y="1257"/>
                  </a:lnTo>
                  <a:close/>
                  <a:moveTo>
                    <a:pt x="655" y="1290"/>
                  </a:moveTo>
                  <a:cubicBezTo>
                    <a:pt x="654" y="1290"/>
                    <a:pt x="654" y="1290"/>
                    <a:pt x="654" y="1290"/>
                  </a:cubicBezTo>
                  <a:cubicBezTo>
                    <a:pt x="654" y="1290"/>
                    <a:pt x="654" y="1290"/>
                    <a:pt x="654" y="1289"/>
                  </a:cubicBezTo>
                  <a:cubicBezTo>
                    <a:pt x="655" y="1289"/>
                    <a:pt x="655" y="1289"/>
                    <a:pt x="655" y="1289"/>
                  </a:cubicBezTo>
                  <a:cubicBezTo>
                    <a:pt x="655" y="1289"/>
                    <a:pt x="655" y="1289"/>
                    <a:pt x="655" y="1289"/>
                  </a:cubicBezTo>
                  <a:cubicBezTo>
                    <a:pt x="655" y="1290"/>
                    <a:pt x="655" y="1290"/>
                    <a:pt x="655" y="1290"/>
                  </a:cubicBezTo>
                  <a:cubicBezTo>
                    <a:pt x="655" y="1290"/>
                    <a:pt x="655" y="1290"/>
                    <a:pt x="655" y="129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42">
              <a:extLst>
                <a:ext uri="{FF2B5EF4-FFF2-40B4-BE49-F238E27FC236}">
                  <a16:creationId xmlns:a16="http://schemas.microsoft.com/office/drawing/2014/main" id="{A196C745-D0F1-4E9F-ABD2-5595AE0084E9}"/>
                </a:ext>
              </a:extLst>
            </p:cNvPr>
            <p:cNvSpPr>
              <a:spLocks noEditPoints="1"/>
            </p:cNvSpPr>
            <p:nvPr/>
          </p:nvSpPr>
          <p:spPr bwMode="auto">
            <a:xfrm>
              <a:off x="16223290" y="9591172"/>
              <a:ext cx="4751" cy="4751"/>
            </a:xfrm>
            <a:custGeom>
              <a:avLst/>
              <a:gdLst>
                <a:gd name="T0" fmla="*/ 0 w 1"/>
                <a:gd name="T1" fmla="*/ 1 h 1"/>
                <a:gd name="T2" fmla="*/ 0 w 1"/>
                <a:gd name="T3" fmla="*/ 1 h 1"/>
                <a:gd name="T4" fmla="*/ 0 w 1"/>
                <a:gd name="T5" fmla="*/ 1 h 1"/>
                <a:gd name="T6" fmla="*/ 0 w 1"/>
                <a:gd name="T7" fmla="*/ 1 h 1"/>
                <a:gd name="T8" fmla="*/ 0 w 1"/>
                <a:gd name="T9" fmla="*/ 1 h 1"/>
                <a:gd name="T10" fmla="*/ 0 w 1"/>
                <a:gd name="T11" fmla="*/ 1 h 1"/>
                <a:gd name="T12" fmla="*/ 0 w 1"/>
                <a:gd name="T13" fmla="*/ 0 h 1"/>
                <a:gd name="T14" fmla="*/ 0 w 1"/>
                <a:gd name="T15" fmla="*/ 0 h 1"/>
                <a:gd name="T16" fmla="*/ 0 w 1"/>
                <a:gd name="T17" fmla="*/ 0 h 1"/>
                <a:gd name="T18" fmla="*/ 0 w 1"/>
                <a:gd name="T19" fmla="*/ 1 h 1"/>
                <a:gd name="T20" fmla="*/ 0 w 1"/>
                <a:gd name="T21" fmla="*/ 1 h 1"/>
                <a:gd name="T22" fmla="*/ 1 w 1"/>
                <a:gd name="T23" fmla="*/ 1 h 1"/>
                <a:gd name="T24" fmla="*/ 0 w 1"/>
                <a:gd name="T25" fmla="*/ 1 h 1"/>
                <a:gd name="T26" fmla="*/ 0 w 1"/>
                <a:gd name="T27" fmla="*/ 1 h 1"/>
                <a:gd name="T28" fmla="*/ 0 w 1"/>
                <a:gd name="T29" fmla="*/ 1 h 1"/>
                <a:gd name="T30" fmla="*/ 0 w 1"/>
                <a:gd name="T31" fmla="*/ 1 h 1"/>
                <a:gd name="T32" fmla="*/ 0 w 1"/>
                <a:gd name="T33" fmla="*/ 1 h 1"/>
                <a:gd name="T34" fmla="*/ 1 w 1"/>
                <a:gd name="T35" fmla="*/ 1 h 1"/>
                <a:gd name="T36" fmla="*/ 1 w 1"/>
                <a:gd name="T37" fmla="*/ 1 h 1"/>
                <a:gd name="T38" fmla="*/ 1 w 1"/>
                <a:gd name="T39" fmla="*/ 0 h 1"/>
                <a:gd name="T40" fmla="*/ 1 w 1"/>
                <a:gd name="T41" fmla="*/ 1 h 1"/>
                <a:gd name="T42" fmla="*/ 1 w 1"/>
                <a:gd name="T43" fmla="*/ 1 h 1"/>
                <a:gd name="T44" fmla="*/ 1 w 1"/>
                <a:gd name="T4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 h="1">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lose/>
                  <a:moveTo>
                    <a:pt x="1"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0"/>
                    <a:pt x="1" y="0"/>
                    <a:pt x="1" y="0"/>
                  </a:cubicBezTo>
                  <a:cubicBezTo>
                    <a:pt x="1" y="1"/>
                    <a:pt x="1" y="1"/>
                    <a:pt x="1" y="1"/>
                  </a:cubicBezTo>
                  <a:cubicBezTo>
                    <a:pt x="1" y="1"/>
                    <a:pt x="1" y="1"/>
                    <a:pt x="1" y="1"/>
                  </a:cubicBezTo>
                  <a:cubicBezTo>
                    <a:pt x="1" y="1"/>
                    <a:pt x="1" y="1"/>
                    <a:pt x="1"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43">
              <a:extLst>
                <a:ext uri="{FF2B5EF4-FFF2-40B4-BE49-F238E27FC236}">
                  <a16:creationId xmlns:a16="http://schemas.microsoft.com/office/drawing/2014/main" id="{3543AAC3-3D27-49FD-A65E-54165BD8DBCA}"/>
                </a:ext>
              </a:extLst>
            </p:cNvPr>
            <p:cNvSpPr>
              <a:spLocks/>
            </p:cNvSpPr>
            <p:nvPr/>
          </p:nvSpPr>
          <p:spPr bwMode="auto">
            <a:xfrm>
              <a:off x="12262448" y="8779056"/>
              <a:ext cx="892851" cy="873854"/>
            </a:xfrm>
            <a:custGeom>
              <a:avLst/>
              <a:gdLst>
                <a:gd name="T0" fmla="*/ 175 w 214"/>
                <a:gd name="T1" fmla="*/ 8 h 210"/>
                <a:gd name="T2" fmla="*/ 185 w 214"/>
                <a:gd name="T3" fmla="*/ 9 h 210"/>
                <a:gd name="T4" fmla="*/ 194 w 214"/>
                <a:gd name="T5" fmla="*/ 7 h 210"/>
                <a:gd name="T6" fmla="*/ 205 w 214"/>
                <a:gd name="T7" fmla="*/ 17 h 210"/>
                <a:gd name="T8" fmla="*/ 209 w 214"/>
                <a:gd name="T9" fmla="*/ 20 h 210"/>
                <a:gd name="T10" fmla="*/ 209 w 214"/>
                <a:gd name="T11" fmla="*/ 27 h 210"/>
                <a:gd name="T12" fmla="*/ 211 w 214"/>
                <a:gd name="T13" fmla="*/ 33 h 210"/>
                <a:gd name="T14" fmla="*/ 214 w 214"/>
                <a:gd name="T15" fmla="*/ 35 h 210"/>
                <a:gd name="T16" fmla="*/ 201 w 214"/>
                <a:gd name="T17" fmla="*/ 48 h 210"/>
                <a:gd name="T18" fmla="*/ 197 w 214"/>
                <a:gd name="T19" fmla="*/ 57 h 210"/>
                <a:gd name="T20" fmla="*/ 194 w 214"/>
                <a:gd name="T21" fmla="*/ 70 h 210"/>
                <a:gd name="T22" fmla="*/ 190 w 214"/>
                <a:gd name="T23" fmla="*/ 83 h 210"/>
                <a:gd name="T24" fmla="*/ 187 w 214"/>
                <a:gd name="T25" fmla="*/ 87 h 210"/>
                <a:gd name="T26" fmla="*/ 191 w 214"/>
                <a:gd name="T27" fmla="*/ 93 h 210"/>
                <a:gd name="T28" fmla="*/ 195 w 214"/>
                <a:gd name="T29" fmla="*/ 123 h 210"/>
                <a:gd name="T30" fmla="*/ 208 w 214"/>
                <a:gd name="T31" fmla="*/ 151 h 210"/>
                <a:gd name="T32" fmla="*/ 181 w 214"/>
                <a:gd name="T33" fmla="*/ 163 h 210"/>
                <a:gd name="T34" fmla="*/ 181 w 214"/>
                <a:gd name="T35" fmla="*/ 188 h 210"/>
                <a:gd name="T36" fmla="*/ 194 w 214"/>
                <a:gd name="T37" fmla="*/ 198 h 210"/>
                <a:gd name="T38" fmla="*/ 197 w 214"/>
                <a:gd name="T39" fmla="*/ 196 h 210"/>
                <a:gd name="T40" fmla="*/ 195 w 214"/>
                <a:gd name="T41" fmla="*/ 210 h 210"/>
                <a:gd name="T42" fmla="*/ 188 w 214"/>
                <a:gd name="T43" fmla="*/ 209 h 210"/>
                <a:gd name="T44" fmla="*/ 182 w 214"/>
                <a:gd name="T45" fmla="*/ 200 h 210"/>
                <a:gd name="T46" fmla="*/ 168 w 214"/>
                <a:gd name="T47" fmla="*/ 191 h 210"/>
                <a:gd name="T48" fmla="*/ 165 w 214"/>
                <a:gd name="T49" fmla="*/ 193 h 210"/>
                <a:gd name="T50" fmla="*/ 146 w 214"/>
                <a:gd name="T51" fmla="*/ 187 h 210"/>
                <a:gd name="T52" fmla="*/ 140 w 214"/>
                <a:gd name="T53" fmla="*/ 186 h 210"/>
                <a:gd name="T54" fmla="*/ 136 w 214"/>
                <a:gd name="T55" fmla="*/ 186 h 210"/>
                <a:gd name="T56" fmla="*/ 133 w 214"/>
                <a:gd name="T57" fmla="*/ 181 h 210"/>
                <a:gd name="T58" fmla="*/ 125 w 214"/>
                <a:gd name="T59" fmla="*/ 182 h 210"/>
                <a:gd name="T60" fmla="*/ 112 w 214"/>
                <a:gd name="T61" fmla="*/ 184 h 210"/>
                <a:gd name="T62" fmla="*/ 113 w 214"/>
                <a:gd name="T63" fmla="*/ 176 h 210"/>
                <a:gd name="T64" fmla="*/ 107 w 214"/>
                <a:gd name="T65" fmla="*/ 150 h 210"/>
                <a:gd name="T66" fmla="*/ 93 w 214"/>
                <a:gd name="T67" fmla="*/ 140 h 210"/>
                <a:gd name="T68" fmla="*/ 83 w 214"/>
                <a:gd name="T69" fmla="*/ 138 h 210"/>
                <a:gd name="T70" fmla="*/ 80 w 214"/>
                <a:gd name="T71" fmla="*/ 148 h 210"/>
                <a:gd name="T72" fmla="*/ 64 w 214"/>
                <a:gd name="T73" fmla="*/ 149 h 210"/>
                <a:gd name="T74" fmla="*/ 53 w 214"/>
                <a:gd name="T75" fmla="*/ 138 h 210"/>
                <a:gd name="T76" fmla="*/ 47 w 214"/>
                <a:gd name="T77" fmla="*/ 125 h 210"/>
                <a:gd name="T78" fmla="*/ 9 w 214"/>
                <a:gd name="T79" fmla="*/ 124 h 210"/>
                <a:gd name="T80" fmla="*/ 2 w 214"/>
                <a:gd name="T81" fmla="*/ 126 h 210"/>
                <a:gd name="T82" fmla="*/ 3 w 214"/>
                <a:gd name="T83" fmla="*/ 116 h 210"/>
                <a:gd name="T84" fmla="*/ 9 w 214"/>
                <a:gd name="T85" fmla="*/ 111 h 210"/>
                <a:gd name="T86" fmla="*/ 15 w 214"/>
                <a:gd name="T87" fmla="*/ 112 h 210"/>
                <a:gd name="T88" fmla="*/ 17 w 214"/>
                <a:gd name="T89" fmla="*/ 108 h 210"/>
                <a:gd name="T90" fmla="*/ 23 w 214"/>
                <a:gd name="T91" fmla="*/ 107 h 210"/>
                <a:gd name="T92" fmla="*/ 24 w 214"/>
                <a:gd name="T93" fmla="*/ 111 h 210"/>
                <a:gd name="T94" fmla="*/ 27 w 214"/>
                <a:gd name="T95" fmla="*/ 113 h 210"/>
                <a:gd name="T96" fmla="*/ 37 w 214"/>
                <a:gd name="T97" fmla="*/ 104 h 210"/>
                <a:gd name="T98" fmla="*/ 45 w 214"/>
                <a:gd name="T99" fmla="*/ 83 h 210"/>
                <a:gd name="T100" fmla="*/ 65 w 214"/>
                <a:gd name="T101" fmla="*/ 42 h 210"/>
                <a:gd name="T102" fmla="*/ 71 w 214"/>
                <a:gd name="T103" fmla="*/ 10 h 210"/>
                <a:gd name="T104" fmla="*/ 85 w 214"/>
                <a:gd name="T105" fmla="*/ 2 h 210"/>
                <a:gd name="T106" fmla="*/ 101 w 214"/>
                <a:gd name="T107" fmla="*/ 11 h 210"/>
                <a:gd name="T108" fmla="*/ 115 w 214"/>
                <a:gd name="T109" fmla="*/ 12 h 210"/>
                <a:gd name="T110" fmla="*/ 122 w 214"/>
                <a:gd name="T111" fmla="*/ 6 h 210"/>
                <a:gd name="T112" fmla="*/ 141 w 214"/>
                <a:gd name="T113" fmla="*/ 4 h 210"/>
                <a:gd name="T114" fmla="*/ 149 w 214"/>
                <a:gd name="T115" fmla="*/ 0 h 210"/>
                <a:gd name="T116" fmla="*/ 170 w 214"/>
                <a:gd name="T117" fmla="*/ 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4" h="210">
                  <a:moveTo>
                    <a:pt x="170" y="2"/>
                  </a:moveTo>
                  <a:cubicBezTo>
                    <a:pt x="171" y="3"/>
                    <a:pt x="170" y="2"/>
                    <a:pt x="171" y="3"/>
                  </a:cubicBezTo>
                  <a:cubicBezTo>
                    <a:pt x="173" y="5"/>
                    <a:pt x="173" y="5"/>
                    <a:pt x="173" y="5"/>
                  </a:cubicBezTo>
                  <a:cubicBezTo>
                    <a:pt x="174" y="6"/>
                    <a:pt x="174" y="6"/>
                    <a:pt x="175" y="7"/>
                  </a:cubicBezTo>
                  <a:cubicBezTo>
                    <a:pt x="175" y="8"/>
                    <a:pt x="175" y="8"/>
                    <a:pt x="175" y="8"/>
                  </a:cubicBezTo>
                  <a:cubicBezTo>
                    <a:pt x="176" y="8"/>
                    <a:pt x="176" y="8"/>
                    <a:pt x="177" y="8"/>
                  </a:cubicBezTo>
                  <a:cubicBezTo>
                    <a:pt x="178" y="9"/>
                    <a:pt x="178" y="9"/>
                    <a:pt x="179" y="10"/>
                  </a:cubicBezTo>
                  <a:cubicBezTo>
                    <a:pt x="180" y="10"/>
                    <a:pt x="180" y="10"/>
                    <a:pt x="181" y="11"/>
                  </a:cubicBezTo>
                  <a:cubicBezTo>
                    <a:pt x="182" y="11"/>
                    <a:pt x="182" y="11"/>
                    <a:pt x="182" y="11"/>
                  </a:cubicBezTo>
                  <a:cubicBezTo>
                    <a:pt x="184" y="9"/>
                    <a:pt x="183" y="10"/>
                    <a:pt x="185" y="9"/>
                  </a:cubicBezTo>
                  <a:cubicBezTo>
                    <a:pt x="188" y="9"/>
                    <a:pt x="188" y="9"/>
                    <a:pt x="190" y="10"/>
                  </a:cubicBezTo>
                  <a:cubicBezTo>
                    <a:pt x="191" y="10"/>
                    <a:pt x="191" y="10"/>
                    <a:pt x="191" y="10"/>
                  </a:cubicBezTo>
                  <a:cubicBezTo>
                    <a:pt x="192" y="9"/>
                    <a:pt x="192" y="9"/>
                    <a:pt x="192" y="9"/>
                  </a:cubicBezTo>
                  <a:cubicBezTo>
                    <a:pt x="193" y="7"/>
                    <a:pt x="193" y="7"/>
                    <a:pt x="193" y="7"/>
                  </a:cubicBezTo>
                  <a:cubicBezTo>
                    <a:pt x="194" y="7"/>
                    <a:pt x="194" y="7"/>
                    <a:pt x="194" y="7"/>
                  </a:cubicBezTo>
                  <a:cubicBezTo>
                    <a:pt x="196" y="8"/>
                    <a:pt x="196" y="8"/>
                    <a:pt x="196" y="8"/>
                  </a:cubicBezTo>
                  <a:cubicBezTo>
                    <a:pt x="197" y="9"/>
                    <a:pt x="197" y="8"/>
                    <a:pt x="198" y="11"/>
                  </a:cubicBezTo>
                  <a:cubicBezTo>
                    <a:pt x="199" y="12"/>
                    <a:pt x="200" y="13"/>
                    <a:pt x="202" y="14"/>
                  </a:cubicBezTo>
                  <a:cubicBezTo>
                    <a:pt x="203" y="15"/>
                    <a:pt x="204" y="15"/>
                    <a:pt x="205" y="16"/>
                  </a:cubicBezTo>
                  <a:cubicBezTo>
                    <a:pt x="205" y="17"/>
                    <a:pt x="205" y="17"/>
                    <a:pt x="205" y="17"/>
                  </a:cubicBezTo>
                  <a:cubicBezTo>
                    <a:pt x="206" y="17"/>
                    <a:pt x="206" y="17"/>
                    <a:pt x="206" y="18"/>
                  </a:cubicBezTo>
                  <a:cubicBezTo>
                    <a:pt x="206" y="18"/>
                    <a:pt x="206" y="18"/>
                    <a:pt x="206" y="18"/>
                  </a:cubicBezTo>
                  <a:cubicBezTo>
                    <a:pt x="207" y="18"/>
                    <a:pt x="206" y="18"/>
                    <a:pt x="207" y="18"/>
                  </a:cubicBezTo>
                  <a:cubicBezTo>
                    <a:pt x="208" y="18"/>
                    <a:pt x="208" y="18"/>
                    <a:pt x="208" y="18"/>
                  </a:cubicBezTo>
                  <a:cubicBezTo>
                    <a:pt x="208" y="19"/>
                    <a:pt x="208" y="19"/>
                    <a:pt x="209" y="20"/>
                  </a:cubicBezTo>
                  <a:cubicBezTo>
                    <a:pt x="209" y="20"/>
                    <a:pt x="209" y="20"/>
                    <a:pt x="209" y="20"/>
                  </a:cubicBezTo>
                  <a:cubicBezTo>
                    <a:pt x="210" y="21"/>
                    <a:pt x="210" y="21"/>
                    <a:pt x="210" y="21"/>
                  </a:cubicBezTo>
                  <a:cubicBezTo>
                    <a:pt x="208" y="23"/>
                    <a:pt x="208" y="22"/>
                    <a:pt x="208" y="25"/>
                  </a:cubicBezTo>
                  <a:cubicBezTo>
                    <a:pt x="208" y="25"/>
                    <a:pt x="208" y="25"/>
                    <a:pt x="209" y="26"/>
                  </a:cubicBezTo>
                  <a:cubicBezTo>
                    <a:pt x="209" y="26"/>
                    <a:pt x="209" y="26"/>
                    <a:pt x="209" y="27"/>
                  </a:cubicBezTo>
                  <a:cubicBezTo>
                    <a:pt x="209" y="27"/>
                    <a:pt x="209" y="27"/>
                    <a:pt x="209" y="27"/>
                  </a:cubicBezTo>
                  <a:cubicBezTo>
                    <a:pt x="208" y="29"/>
                    <a:pt x="208" y="30"/>
                    <a:pt x="208" y="31"/>
                  </a:cubicBezTo>
                  <a:cubicBezTo>
                    <a:pt x="209" y="32"/>
                    <a:pt x="209" y="32"/>
                    <a:pt x="209" y="32"/>
                  </a:cubicBezTo>
                  <a:cubicBezTo>
                    <a:pt x="210" y="32"/>
                    <a:pt x="210" y="32"/>
                    <a:pt x="210" y="32"/>
                  </a:cubicBezTo>
                  <a:cubicBezTo>
                    <a:pt x="211" y="32"/>
                    <a:pt x="211" y="32"/>
                    <a:pt x="211" y="33"/>
                  </a:cubicBezTo>
                  <a:cubicBezTo>
                    <a:pt x="212" y="33"/>
                    <a:pt x="212" y="33"/>
                    <a:pt x="212" y="33"/>
                  </a:cubicBezTo>
                  <a:cubicBezTo>
                    <a:pt x="212" y="33"/>
                    <a:pt x="212" y="33"/>
                    <a:pt x="212" y="33"/>
                  </a:cubicBezTo>
                  <a:cubicBezTo>
                    <a:pt x="213" y="34"/>
                    <a:pt x="213" y="34"/>
                    <a:pt x="213" y="34"/>
                  </a:cubicBezTo>
                  <a:cubicBezTo>
                    <a:pt x="213" y="34"/>
                    <a:pt x="213" y="34"/>
                    <a:pt x="213" y="34"/>
                  </a:cubicBezTo>
                  <a:cubicBezTo>
                    <a:pt x="213" y="34"/>
                    <a:pt x="213" y="34"/>
                    <a:pt x="214" y="35"/>
                  </a:cubicBezTo>
                  <a:cubicBezTo>
                    <a:pt x="213" y="36"/>
                    <a:pt x="213" y="35"/>
                    <a:pt x="213" y="36"/>
                  </a:cubicBezTo>
                  <a:cubicBezTo>
                    <a:pt x="210" y="41"/>
                    <a:pt x="209" y="41"/>
                    <a:pt x="205" y="45"/>
                  </a:cubicBezTo>
                  <a:cubicBezTo>
                    <a:pt x="203" y="46"/>
                    <a:pt x="203" y="46"/>
                    <a:pt x="203" y="46"/>
                  </a:cubicBezTo>
                  <a:cubicBezTo>
                    <a:pt x="202" y="47"/>
                    <a:pt x="202" y="47"/>
                    <a:pt x="202" y="47"/>
                  </a:cubicBezTo>
                  <a:cubicBezTo>
                    <a:pt x="201" y="48"/>
                    <a:pt x="201" y="48"/>
                    <a:pt x="201" y="48"/>
                  </a:cubicBezTo>
                  <a:cubicBezTo>
                    <a:pt x="200" y="49"/>
                    <a:pt x="200" y="49"/>
                    <a:pt x="200" y="49"/>
                  </a:cubicBezTo>
                  <a:cubicBezTo>
                    <a:pt x="199" y="50"/>
                    <a:pt x="199" y="50"/>
                    <a:pt x="199" y="50"/>
                  </a:cubicBezTo>
                  <a:cubicBezTo>
                    <a:pt x="199" y="50"/>
                    <a:pt x="199" y="50"/>
                    <a:pt x="199" y="50"/>
                  </a:cubicBezTo>
                  <a:cubicBezTo>
                    <a:pt x="198" y="52"/>
                    <a:pt x="198" y="51"/>
                    <a:pt x="199" y="53"/>
                  </a:cubicBezTo>
                  <a:cubicBezTo>
                    <a:pt x="198" y="54"/>
                    <a:pt x="198" y="55"/>
                    <a:pt x="197" y="57"/>
                  </a:cubicBezTo>
                  <a:cubicBezTo>
                    <a:pt x="197" y="57"/>
                    <a:pt x="197" y="57"/>
                    <a:pt x="197" y="57"/>
                  </a:cubicBezTo>
                  <a:cubicBezTo>
                    <a:pt x="196" y="58"/>
                    <a:pt x="196" y="58"/>
                    <a:pt x="196" y="58"/>
                  </a:cubicBezTo>
                  <a:cubicBezTo>
                    <a:pt x="196" y="58"/>
                    <a:pt x="195" y="63"/>
                    <a:pt x="195" y="64"/>
                  </a:cubicBezTo>
                  <a:cubicBezTo>
                    <a:pt x="195" y="65"/>
                    <a:pt x="195" y="65"/>
                    <a:pt x="195" y="65"/>
                  </a:cubicBezTo>
                  <a:cubicBezTo>
                    <a:pt x="195" y="67"/>
                    <a:pt x="195" y="67"/>
                    <a:pt x="194" y="70"/>
                  </a:cubicBezTo>
                  <a:cubicBezTo>
                    <a:pt x="194" y="71"/>
                    <a:pt x="195" y="74"/>
                    <a:pt x="195" y="74"/>
                  </a:cubicBezTo>
                  <a:cubicBezTo>
                    <a:pt x="194" y="75"/>
                    <a:pt x="194" y="75"/>
                    <a:pt x="193" y="76"/>
                  </a:cubicBezTo>
                  <a:cubicBezTo>
                    <a:pt x="192" y="76"/>
                    <a:pt x="192" y="76"/>
                    <a:pt x="192" y="76"/>
                  </a:cubicBezTo>
                  <a:cubicBezTo>
                    <a:pt x="191" y="77"/>
                    <a:pt x="190" y="78"/>
                    <a:pt x="190" y="80"/>
                  </a:cubicBezTo>
                  <a:cubicBezTo>
                    <a:pt x="190" y="81"/>
                    <a:pt x="190" y="81"/>
                    <a:pt x="190" y="83"/>
                  </a:cubicBezTo>
                  <a:cubicBezTo>
                    <a:pt x="190" y="83"/>
                    <a:pt x="190" y="83"/>
                    <a:pt x="190" y="83"/>
                  </a:cubicBezTo>
                  <a:cubicBezTo>
                    <a:pt x="189" y="84"/>
                    <a:pt x="189" y="84"/>
                    <a:pt x="189" y="84"/>
                  </a:cubicBezTo>
                  <a:cubicBezTo>
                    <a:pt x="188" y="84"/>
                    <a:pt x="188" y="85"/>
                    <a:pt x="187" y="86"/>
                  </a:cubicBezTo>
                  <a:cubicBezTo>
                    <a:pt x="187" y="86"/>
                    <a:pt x="187" y="86"/>
                    <a:pt x="187" y="86"/>
                  </a:cubicBezTo>
                  <a:cubicBezTo>
                    <a:pt x="187" y="87"/>
                    <a:pt x="187" y="87"/>
                    <a:pt x="187" y="87"/>
                  </a:cubicBezTo>
                  <a:cubicBezTo>
                    <a:pt x="187" y="88"/>
                    <a:pt x="187" y="88"/>
                    <a:pt x="187" y="88"/>
                  </a:cubicBezTo>
                  <a:cubicBezTo>
                    <a:pt x="187" y="89"/>
                    <a:pt x="187" y="89"/>
                    <a:pt x="187" y="89"/>
                  </a:cubicBezTo>
                  <a:cubicBezTo>
                    <a:pt x="188" y="89"/>
                    <a:pt x="188" y="89"/>
                    <a:pt x="188" y="89"/>
                  </a:cubicBezTo>
                  <a:cubicBezTo>
                    <a:pt x="188" y="90"/>
                    <a:pt x="188" y="90"/>
                    <a:pt x="188" y="90"/>
                  </a:cubicBezTo>
                  <a:cubicBezTo>
                    <a:pt x="190" y="91"/>
                    <a:pt x="190" y="92"/>
                    <a:pt x="191" y="93"/>
                  </a:cubicBezTo>
                  <a:cubicBezTo>
                    <a:pt x="191" y="94"/>
                    <a:pt x="190" y="101"/>
                    <a:pt x="191" y="102"/>
                  </a:cubicBezTo>
                  <a:cubicBezTo>
                    <a:pt x="192" y="105"/>
                    <a:pt x="192" y="105"/>
                    <a:pt x="192" y="105"/>
                  </a:cubicBezTo>
                  <a:cubicBezTo>
                    <a:pt x="194" y="112"/>
                    <a:pt x="192" y="109"/>
                    <a:pt x="192" y="114"/>
                  </a:cubicBezTo>
                  <a:cubicBezTo>
                    <a:pt x="192" y="116"/>
                    <a:pt x="194" y="120"/>
                    <a:pt x="195" y="123"/>
                  </a:cubicBezTo>
                  <a:cubicBezTo>
                    <a:pt x="195" y="123"/>
                    <a:pt x="195" y="123"/>
                    <a:pt x="195" y="123"/>
                  </a:cubicBezTo>
                  <a:cubicBezTo>
                    <a:pt x="194" y="125"/>
                    <a:pt x="194" y="125"/>
                    <a:pt x="194" y="125"/>
                  </a:cubicBezTo>
                  <a:cubicBezTo>
                    <a:pt x="194" y="126"/>
                    <a:pt x="194" y="126"/>
                    <a:pt x="194" y="126"/>
                  </a:cubicBezTo>
                  <a:cubicBezTo>
                    <a:pt x="194" y="128"/>
                    <a:pt x="194" y="127"/>
                    <a:pt x="194" y="129"/>
                  </a:cubicBezTo>
                  <a:cubicBezTo>
                    <a:pt x="195" y="131"/>
                    <a:pt x="195" y="131"/>
                    <a:pt x="196" y="133"/>
                  </a:cubicBezTo>
                  <a:cubicBezTo>
                    <a:pt x="200" y="136"/>
                    <a:pt x="203" y="137"/>
                    <a:pt x="208" y="151"/>
                  </a:cubicBezTo>
                  <a:cubicBezTo>
                    <a:pt x="207" y="151"/>
                    <a:pt x="188" y="153"/>
                    <a:pt x="187" y="154"/>
                  </a:cubicBezTo>
                  <a:cubicBezTo>
                    <a:pt x="187" y="155"/>
                    <a:pt x="187" y="155"/>
                    <a:pt x="187" y="155"/>
                  </a:cubicBezTo>
                  <a:cubicBezTo>
                    <a:pt x="187" y="156"/>
                    <a:pt x="187" y="156"/>
                    <a:pt x="187" y="156"/>
                  </a:cubicBezTo>
                  <a:cubicBezTo>
                    <a:pt x="186" y="159"/>
                    <a:pt x="184" y="160"/>
                    <a:pt x="181" y="162"/>
                  </a:cubicBezTo>
                  <a:cubicBezTo>
                    <a:pt x="181" y="163"/>
                    <a:pt x="181" y="163"/>
                    <a:pt x="181" y="163"/>
                  </a:cubicBezTo>
                  <a:cubicBezTo>
                    <a:pt x="184" y="167"/>
                    <a:pt x="185" y="168"/>
                    <a:pt x="184" y="175"/>
                  </a:cubicBezTo>
                  <a:cubicBezTo>
                    <a:pt x="184" y="177"/>
                    <a:pt x="184" y="177"/>
                    <a:pt x="184" y="177"/>
                  </a:cubicBezTo>
                  <a:cubicBezTo>
                    <a:pt x="184" y="179"/>
                    <a:pt x="184" y="179"/>
                    <a:pt x="184" y="179"/>
                  </a:cubicBezTo>
                  <a:cubicBezTo>
                    <a:pt x="183" y="180"/>
                    <a:pt x="183" y="180"/>
                    <a:pt x="183" y="180"/>
                  </a:cubicBezTo>
                  <a:cubicBezTo>
                    <a:pt x="183" y="182"/>
                    <a:pt x="182" y="186"/>
                    <a:pt x="181" y="188"/>
                  </a:cubicBezTo>
                  <a:cubicBezTo>
                    <a:pt x="182" y="190"/>
                    <a:pt x="182" y="191"/>
                    <a:pt x="182" y="192"/>
                  </a:cubicBezTo>
                  <a:cubicBezTo>
                    <a:pt x="182" y="192"/>
                    <a:pt x="185" y="194"/>
                    <a:pt x="189" y="198"/>
                  </a:cubicBezTo>
                  <a:cubicBezTo>
                    <a:pt x="192" y="198"/>
                    <a:pt x="192" y="198"/>
                    <a:pt x="193" y="199"/>
                  </a:cubicBezTo>
                  <a:cubicBezTo>
                    <a:pt x="194" y="198"/>
                    <a:pt x="194" y="198"/>
                    <a:pt x="194" y="198"/>
                  </a:cubicBezTo>
                  <a:cubicBezTo>
                    <a:pt x="194" y="198"/>
                    <a:pt x="194" y="198"/>
                    <a:pt x="194" y="198"/>
                  </a:cubicBezTo>
                  <a:cubicBezTo>
                    <a:pt x="194" y="197"/>
                    <a:pt x="194" y="197"/>
                    <a:pt x="194" y="197"/>
                  </a:cubicBezTo>
                  <a:cubicBezTo>
                    <a:pt x="194" y="196"/>
                    <a:pt x="194" y="196"/>
                    <a:pt x="194" y="196"/>
                  </a:cubicBezTo>
                  <a:cubicBezTo>
                    <a:pt x="194" y="196"/>
                    <a:pt x="194" y="196"/>
                    <a:pt x="194" y="196"/>
                  </a:cubicBezTo>
                  <a:cubicBezTo>
                    <a:pt x="196" y="196"/>
                    <a:pt x="196" y="196"/>
                    <a:pt x="196" y="196"/>
                  </a:cubicBezTo>
                  <a:cubicBezTo>
                    <a:pt x="197" y="196"/>
                    <a:pt x="197" y="196"/>
                    <a:pt x="197" y="196"/>
                  </a:cubicBezTo>
                  <a:cubicBezTo>
                    <a:pt x="197" y="195"/>
                    <a:pt x="197" y="195"/>
                    <a:pt x="197" y="195"/>
                  </a:cubicBezTo>
                  <a:cubicBezTo>
                    <a:pt x="197" y="196"/>
                    <a:pt x="197" y="209"/>
                    <a:pt x="197" y="210"/>
                  </a:cubicBezTo>
                  <a:cubicBezTo>
                    <a:pt x="197" y="210"/>
                    <a:pt x="197" y="210"/>
                    <a:pt x="197" y="210"/>
                  </a:cubicBezTo>
                  <a:cubicBezTo>
                    <a:pt x="196" y="210"/>
                    <a:pt x="196" y="210"/>
                    <a:pt x="196" y="210"/>
                  </a:cubicBezTo>
                  <a:cubicBezTo>
                    <a:pt x="195" y="210"/>
                    <a:pt x="195" y="210"/>
                    <a:pt x="195" y="210"/>
                  </a:cubicBezTo>
                  <a:cubicBezTo>
                    <a:pt x="195" y="209"/>
                    <a:pt x="195" y="209"/>
                    <a:pt x="195" y="208"/>
                  </a:cubicBezTo>
                  <a:cubicBezTo>
                    <a:pt x="195" y="208"/>
                    <a:pt x="195" y="208"/>
                    <a:pt x="195" y="208"/>
                  </a:cubicBezTo>
                  <a:cubicBezTo>
                    <a:pt x="194" y="208"/>
                    <a:pt x="194" y="208"/>
                    <a:pt x="194" y="208"/>
                  </a:cubicBezTo>
                  <a:cubicBezTo>
                    <a:pt x="194" y="208"/>
                    <a:pt x="191" y="209"/>
                    <a:pt x="190" y="210"/>
                  </a:cubicBezTo>
                  <a:cubicBezTo>
                    <a:pt x="189" y="210"/>
                    <a:pt x="190" y="210"/>
                    <a:pt x="188" y="209"/>
                  </a:cubicBezTo>
                  <a:cubicBezTo>
                    <a:pt x="187" y="209"/>
                    <a:pt x="187" y="209"/>
                    <a:pt x="187" y="209"/>
                  </a:cubicBezTo>
                  <a:cubicBezTo>
                    <a:pt x="187" y="208"/>
                    <a:pt x="187" y="208"/>
                    <a:pt x="187" y="208"/>
                  </a:cubicBezTo>
                  <a:cubicBezTo>
                    <a:pt x="186" y="205"/>
                    <a:pt x="186" y="205"/>
                    <a:pt x="184" y="203"/>
                  </a:cubicBezTo>
                  <a:cubicBezTo>
                    <a:pt x="184" y="203"/>
                    <a:pt x="184" y="203"/>
                    <a:pt x="183" y="203"/>
                  </a:cubicBezTo>
                  <a:cubicBezTo>
                    <a:pt x="182" y="201"/>
                    <a:pt x="183" y="201"/>
                    <a:pt x="182" y="200"/>
                  </a:cubicBezTo>
                  <a:cubicBezTo>
                    <a:pt x="181" y="199"/>
                    <a:pt x="176" y="197"/>
                    <a:pt x="175" y="197"/>
                  </a:cubicBezTo>
                  <a:cubicBezTo>
                    <a:pt x="174" y="197"/>
                    <a:pt x="174" y="197"/>
                    <a:pt x="173" y="197"/>
                  </a:cubicBezTo>
                  <a:cubicBezTo>
                    <a:pt x="172" y="196"/>
                    <a:pt x="172" y="196"/>
                    <a:pt x="172" y="196"/>
                  </a:cubicBezTo>
                  <a:cubicBezTo>
                    <a:pt x="171" y="194"/>
                    <a:pt x="171" y="195"/>
                    <a:pt x="170" y="193"/>
                  </a:cubicBezTo>
                  <a:cubicBezTo>
                    <a:pt x="168" y="191"/>
                    <a:pt x="168" y="191"/>
                    <a:pt x="168" y="191"/>
                  </a:cubicBezTo>
                  <a:cubicBezTo>
                    <a:pt x="168" y="189"/>
                    <a:pt x="168" y="189"/>
                    <a:pt x="168" y="189"/>
                  </a:cubicBezTo>
                  <a:cubicBezTo>
                    <a:pt x="167" y="189"/>
                    <a:pt x="167" y="189"/>
                    <a:pt x="167" y="189"/>
                  </a:cubicBezTo>
                  <a:cubicBezTo>
                    <a:pt x="167" y="189"/>
                    <a:pt x="167" y="189"/>
                    <a:pt x="166" y="189"/>
                  </a:cubicBezTo>
                  <a:cubicBezTo>
                    <a:pt x="166" y="190"/>
                    <a:pt x="166" y="191"/>
                    <a:pt x="165" y="192"/>
                  </a:cubicBezTo>
                  <a:cubicBezTo>
                    <a:pt x="165" y="193"/>
                    <a:pt x="165" y="193"/>
                    <a:pt x="165" y="193"/>
                  </a:cubicBezTo>
                  <a:cubicBezTo>
                    <a:pt x="162" y="195"/>
                    <a:pt x="154" y="192"/>
                    <a:pt x="150" y="191"/>
                  </a:cubicBezTo>
                  <a:cubicBezTo>
                    <a:pt x="149" y="191"/>
                    <a:pt x="149" y="191"/>
                    <a:pt x="149" y="191"/>
                  </a:cubicBezTo>
                  <a:cubicBezTo>
                    <a:pt x="148" y="190"/>
                    <a:pt x="148" y="190"/>
                    <a:pt x="148" y="190"/>
                  </a:cubicBezTo>
                  <a:cubicBezTo>
                    <a:pt x="148" y="190"/>
                    <a:pt x="148" y="190"/>
                    <a:pt x="147" y="189"/>
                  </a:cubicBezTo>
                  <a:cubicBezTo>
                    <a:pt x="147" y="189"/>
                    <a:pt x="147" y="189"/>
                    <a:pt x="146" y="187"/>
                  </a:cubicBezTo>
                  <a:cubicBezTo>
                    <a:pt x="147" y="186"/>
                    <a:pt x="146" y="186"/>
                    <a:pt x="147" y="185"/>
                  </a:cubicBezTo>
                  <a:cubicBezTo>
                    <a:pt x="146" y="185"/>
                    <a:pt x="146" y="185"/>
                    <a:pt x="146" y="185"/>
                  </a:cubicBezTo>
                  <a:cubicBezTo>
                    <a:pt x="146" y="185"/>
                    <a:pt x="146" y="185"/>
                    <a:pt x="146" y="185"/>
                  </a:cubicBezTo>
                  <a:cubicBezTo>
                    <a:pt x="145" y="185"/>
                    <a:pt x="145" y="185"/>
                    <a:pt x="145" y="185"/>
                  </a:cubicBezTo>
                  <a:cubicBezTo>
                    <a:pt x="143" y="185"/>
                    <a:pt x="143" y="185"/>
                    <a:pt x="140" y="186"/>
                  </a:cubicBezTo>
                  <a:cubicBezTo>
                    <a:pt x="138" y="187"/>
                    <a:pt x="138" y="187"/>
                    <a:pt x="138" y="187"/>
                  </a:cubicBezTo>
                  <a:cubicBezTo>
                    <a:pt x="137" y="187"/>
                    <a:pt x="137" y="187"/>
                    <a:pt x="137" y="187"/>
                  </a:cubicBezTo>
                  <a:cubicBezTo>
                    <a:pt x="136" y="187"/>
                    <a:pt x="136" y="187"/>
                    <a:pt x="136" y="187"/>
                  </a:cubicBezTo>
                  <a:cubicBezTo>
                    <a:pt x="136" y="186"/>
                    <a:pt x="136" y="186"/>
                    <a:pt x="136" y="186"/>
                  </a:cubicBezTo>
                  <a:cubicBezTo>
                    <a:pt x="136" y="186"/>
                    <a:pt x="136" y="186"/>
                    <a:pt x="136" y="186"/>
                  </a:cubicBezTo>
                  <a:cubicBezTo>
                    <a:pt x="136" y="185"/>
                    <a:pt x="136" y="185"/>
                    <a:pt x="136" y="185"/>
                  </a:cubicBezTo>
                  <a:cubicBezTo>
                    <a:pt x="136" y="184"/>
                    <a:pt x="136" y="184"/>
                    <a:pt x="136" y="184"/>
                  </a:cubicBezTo>
                  <a:cubicBezTo>
                    <a:pt x="136" y="183"/>
                    <a:pt x="136" y="183"/>
                    <a:pt x="136" y="183"/>
                  </a:cubicBezTo>
                  <a:cubicBezTo>
                    <a:pt x="135" y="183"/>
                    <a:pt x="134" y="183"/>
                    <a:pt x="134" y="183"/>
                  </a:cubicBezTo>
                  <a:cubicBezTo>
                    <a:pt x="133" y="182"/>
                    <a:pt x="133" y="182"/>
                    <a:pt x="133" y="181"/>
                  </a:cubicBezTo>
                  <a:cubicBezTo>
                    <a:pt x="132" y="181"/>
                    <a:pt x="132" y="181"/>
                    <a:pt x="132" y="181"/>
                  </a:cubicBezTo>
                  <a:cubicBezTo>
                    <a:pt x="131" y="181"/>
                    <a:pt x="131" y="181"/>
                    <a:pt x="131" y="181"/>
                  </a:cubicBezTo>
                  <a:cubicBezTo>
                    <a:pt x="131" y="182"/>
                    <a:pt x="131" y="182"/>
                    <a:pt x="131" y="182"/>
                  </a:cubicBezTo>
                  <a:cubicBezTo>
                    <a:pt x="130" y="182"/>
                    <a:pt x="130" y="182"/>
                    <a:pt x="130" y="182"/>
                  </a:cubicBezTo>
                  <a:cubicBezTo>
                    <a:pt x="128" y="182"/>
                    <a:pt x="127" y="182"/>
                    <a:pt x="125" y="182"/>
                  </a:cubicBezTo>
                  <a:cubicBezTo>
                    <a:pt x="120" y="184"/>
                    <a:pt x="123" y="183"/>
                    <a:pt x="116" y="183"/>
                  </a:cubicBezTo>
                  <a:cubicBezTo>
                    <a:pt x="115" y="183"/>
                    <a:pt x="115" y="183"/>
                    <a:pt x="115" y="183"/>
                  </a:cubicBezTo>
                  <a:cubicBezTo>
                    <a:pt x="114" y="184"/>
                    <a:pt x="114" y="184"/>
                    <a:pt x="113" y="185"/>
                  </a:cubicBezTo>
                  <a:cubicBezTo>
                    <a:pt x="113" y="184"/>
                    <a:pt x="113" y="184"/>
                    <a:pt x="113" y="184"/>
                  </a:cubicBezTo>
                  <a:cubicBezTo>
                    <a:pt x="112" y="184"/>
                    <a:pt x="113" y="184"/>
                    <a:pt x="112" y="184"/>
                  </a:cubicBezTo>
                  <a:cubicBezTo>
                    <a:pt x="112" y="182"/>
                    <a:pt x="112" y="183"/>
                    <a:pt x="112" y="181"/>
                  </a:cubicBezTo>
                  <a:cubicBezTo>
                    <a:pt x="112" y="180"/>
                    <a:pt x="112" y="180"/>
                    <a:pt x="112" y="180"/>
                  </a:cubicBezTo>
                  <a:cubicBezTo>
                    <a:pt x="113" y="180"/>
                    <a:pt x="113" y="180"/>
                    <a:pt x="113" y="180"/>
                  </a:cubicBezTo>
                  <a:cubicBezTo>
                    <a:pt x="113" y="179"/>
                    <a:pt x="113" y="179"/>
                    <a:pt x="113" y="179"/>
                  </a:cubicBezTo>
                  <a:cubicBezTo>
                    <a:pt x="113" y="177"/>
                    <a:pt x="113" y="177"/>
                    <a:pt x="113" y="176"/>
                  </a:cubicBezTo>
                  <a:cubicBezTo>
                    <a:pt x="113" y="175"/>
                    <a:pt x="113" y="175"/>
                    <a:pt x="113" y="175"/>
                  </a:cubicBezTo>
                  <a:cubicBezTo>
                    <a:pt x="112" y="169"/>
                    <a:pt x="111" y="170"/>
                    <a:pt x="108" y="166"/>
                  </a:cubicBezTo>
                  <a:cubicBezTo>
                    <a:pt x="107" y="165"/>
                    <a:pt x="107" y="165"/>
                    <a:pt x="107" y="165"/>
                  </a:cubicBezTo>
                  <a:cubicBezTo>
                    <a:pt x="108" y="156"/>
                    <a:pt x="109" y="160"/>
                    <a:pt x="108" y="152"/>
                  </a:cubicBezTo>
                  <a:cubicBezTo>
                    <a:pt x="107" y="150"/>
                    <a:pt x="107" y="150"/>
                    <a:pt x="107" y="150"/>
                  </a:cubicBezTo>
                  <a:cubicBezTo>
                    <a:pt x="107" y="147"/>
                    <a:pt x="107" y="147"/>
                    <a:pt x="107" y="147"/>
                  </a:cubicBezTo>
                  <a:cubicBezTo>
                    <a:pt x="108" y="143"/>
                    <a:pt x="108" y="144"/>
                    <a:pt x="108" y="142"/>
                  </a:cubicBezTo>
                  <a:cubicBezTo>
                    <a:pt x="107" y="141"/>
                    <a:pt x="107" y="141"/>
                    <a:pt x="107" y="141"/>
                  </a:cubicBezTo>
                  <a:cubicBezTo>
                    <a:pt x="106" y="140"/>
                    <a:pt x="95" y="140"/>
                    <a:pt x="94" y="140"/>
                  </a:cubicBezTo>
                  <a:cubicBezTo>
                    <a:pt x="93" y="140"/>
                    <a:pt x="93" y="140"/>
                    <a:pt x="93" y="140"/>
                  </a:cubicBezTo>
                  <a:cubicBezTo>
                    <a:pt x="93" y="139"/>
                    <a:pt x="93" y="139"/>
                    <a:pt x="93" y="139"/>
                  </a:cubicBezTo>
                  <a:cubicBezTo>
                    <a:pt x="93" y="138"/>
                    <a:pt x="93" y="138"/>
                    <a:pt x="93" y="138"/>
                  </a:cubicBezTo>
                  <a:cubicBezTo>
                    <a:pt x="94" y="136"/>
                    <a:pt x="94" y="136"/>
                    <a:pt x="94" y="136"/>
                  </a:cubicBezTo>
                  <a:cubicBezTo>
                    <a:pt x="94" y="136"/>
                    <a:pt x="94" y="136"/>
                    <a:pt x="94" y="136"/>
                  </a:cubicBezTo>
                  <a:cubicBezTo>
                    <a:pt x="91" y="136"/>
                    <a:pt x="86" y="137"/>
                    <a:pt x="83" y="138"/>
                  </a:cubicBezTo>
                  <a:cubicBezTo>
                    <a:pt x="82" y="139"/>
                    <a:pt x="82" y="139"/>
                    <a:pt x="82" y="139"/>
                  </a:cubicBezTo>
                  <a:cubicBezTo>
                    <a:pt x="81" y="140"/>
                    <a:pt x="81" y="140"/>
                    <a:pt x="81" y="140"/>
                  </a:cubicBezTo>
                  <a:cubicBezTo>
                    <a:pt x="81" y="142"/>
                    <a:pt x="81" y="141"/>
                    <a:pt x="81" y="142"/>
                  </a:cubicBezTo>
                  <a:cubicBezTo>
                    <a:pt x="80" y="144"/>
                    <a:pt x="81" y="143"/>
                    <a:pt x="80" y="144"/>
                  </a:cubicBezTo>
                  <a:cubicBezTo>
                    <a:pt x="80" y="145"/>
                    <a:pt x="80" y="147"/>
                    <a:pt x="80" y="148"/>
                  </a:cubicBezTo>
                  <a:cubicBezTo>
                    <a:pt x="73" y="149"/>
                    <a:pt x="75" y="148"/>
                    <a:pt x="71" y="148"/>
                  </a:cubicBezTo>
                  <a:cubicBezTo>
                    <a:pt x="70" y="148"/>
                    <a:pt x="68" y="148"/>
                    <a:pt x="67" y="149"/>
                  </a:cubicBezTo>
                  <a:cubicBezTo>
                    <a:pt x="65" y="149"/>
                    <a:pt x="65" y="149"/>
                    <a:pt x="65" y="149"/>
                  </a:cubicBezTo>
                  <a:cubicBezTo>
                    <a:pt x="65" y="150"/>
                    <a:pt x="65" y="150"/>
                    <a:pt x="65" y="150"/>
                  </a:cubicBezTo>
                  <a:cubicBezTo>
                    <a:pt x="64" y="149"/>
                    <a:pt x="64" y="149"/>
                    <a:pt x="64" y="149"/>
                  </a:cubicBezTo>
                  <a:cubicBezTo>
                    <a:pt x="62" y="149"/>
                    <a:pt x="62" y="149"/>
                    <a:pt x="60" y="149"/>
                  </a:cubicBezTo>
                  <a:cubicBezTo>
                    <a:pt x="59" y="149"/>
                    <a:pt x="59" y="149"/>
                    <a:pt x="59" y="149"/>
                  </a:cubicBezTo>
                  <a:cubicBezTo>
                    <a:pt x="58" y="147"/>
                    <a:pt x="55" y="142"/>
                    <a:pt x="53" y="140"/>
                  </a:cubicBezTo>
                  <a:cubicBezTo>
                    <a:pt x="53" y="139"/>
                    <a:pt x="53" y="139"/>
                    <a:pt x="53" y="139"/>
                  </a:cubicBezTo>
                  <a:cubicBezTo>
                    <a:pt x="53" y="138"/>
                    <a:pt x="53" y="138"/>
                    <a:pt x="53" y="138"/>
                  </a:cubicBezTo>
                  <a:cubicBezTo>
                    <a:pt x="52" y="134"/>
                    <a:pt x="50" y="133"/>
                    <a:pt x="50" y="129"/>
                  </a:cubicBezTo>
                  <a:cubicBezTo>
                    <a:pt x="50" y="128"/>
                    <a:pt x="50" y="128"/>
                    <a:pt x="50" y="128"/>
                  </a:cubicBezTo>
                  <a:cubicBezTo>
                    <a:pt x="49" y="127"/>
                    <a:pt x="49" y="127"/>
                    <a:pt x="49" y="127"/>
                  </a:cubicBezTo>
                  <a:cubicBezTo>
                    <a:pt x="49" y="126"/>
                    <a:pt x="49" y="127"/>
                    <a:pt x="48" y="125"/>
                  </a:cubicBezTo>
                  <a:cubicBezTo>
                    <a:pt x="47" y="125"/>
                    <a:pt x="47" y="125"/>
                    <a:pt x="47" y="125"/>
                  </a:cubicBezTo>
                  <a:cubicBezTo>
                    <a:pt x="46" y="124"/>
                    <a:pt x="46" y="124"/>
                    <a:pt x="46" y="124"/>
                  </a:cubicBezTo>
                  <a:cubicBezTo>
                    <a:pt x="46" y="124"/>
                    <a:pt x="12" y="124"/>
                    <a:pt x="12" y="124"/>
                  </a:cubicBezTo>
                  <a:cubicBezTo>
                    <a:pt x="12" y="125"/>
                    <a:pt x="12" y="125"/>
                    <a:pt x="12" y="125"/>
                  </a:cubicBezTo>
                  <a:cubicBezTo>
                    <a:pt x="11" y="124"/>
                    <a:pt x="11" y="124"/>
                    <a:pt x="11" y="124"/>
                  </a:cubicBezTo>
                  <a:cubicBezTo>
                    <a:pt x="9" y="124"/>
                    <a:pt x="9" y="124"/>
                    <a:pt x="9" y="124"/>
                  </a:cubicBezTo>
                  <a:cubicBezTo>
                    <a:pt x="9" y="124"/>
                    <a:pt x="9" y="124"/>
                    <a:pt x="9" y="124"/>
                  </a:cubicBezTo>
                  <a:cubicBezTo>
                    <a:pt x="7" y="124"/>
                    <a:pt x="7" y="124"/>
                    <a:pt x="6" y="124"/>
                  </a:cubicBezTo>
                  <a:cubicBezTo>
                    <a:pt x="5" y="125"/>
                    <a:pt x="5" y="125"/>
                    <a:pt x="5" y="125"/>
                  </a:cubicBezTo>
                  <a:cubicBezTo>
                    <a:pt x="3" y="126"/>
                    <a:pt x="3" y="126"/>
                    <a:pt x="3" y="126"/>
                  </a:cubicBezTo>
                  <a:cubicBezTo>
                    <a:pt x="2" y="126"/>
                    <a:pt x="2" y="126"/>
                    <a:pt x="2" y="126"/>
                  </a:cubicBezTo>
                  <a:cubicBezTo>
                    <a:pt x="2" y="126"/>
                    <a:pt x="2" y="126"/>
                    <a:pt x="2" y="126"/>
                  </a:cubicBezTo>
                  <a:cubicBezTo>
                    <a:pt x="1" y="125"/>
                    <a:pt x="0" y="124"/>
                    <a:pt x="0" y="123"/>
                  </a:cubicBezTo>
                  <a:cubicBezTo>
                    <a:pt x="1" y="123"/>
                    <a:pt x="2" y="123"/>
                    <a:pt x="3" y="123"/>
                  </a:cubicBezTo>
                  <a:cubicBezTo>
                    <a:pt x="3" y="122"/>
                    <a:pt x="3" y="122"/>
                    <a:pt x="3" y="122"/>
                  </a:cubicBezTo>
                  <a:cubicBezTo>
                    <a:pt x="3" y="119"/>
                    <a:pt x="3" y="120"/>
                    <a:pt x="3" y="116"/>
                  </a:cubicBezTo>
                  <a:cubicBezTo>
                    <a:pt x="3" y="116"/>
                    <a:pt x="3" y="116"/>
                    <a:pt x="2" y="116"/>
                  </a:cubicBezTo>
                  <a:cubicBezTo>
                    <a:pt x="2" y="115"/>
                    <a:pt x="2" y="115"/>
                    <a:pt x="2" y="115"/>
                  </a:cubicBezTo>
                  <a:cubicBezTo>
                    <a:pt x="4" y="114"/>
                    <a:pt x="3" y="115"/>
                    <a:pt x="7" y="112"/>
                  </a:cubicBezTo>
                  <a:cubicBezTo>
                    <a:pt x="8" y="111"/>
                    <a:pt x="8" y="111"/>
                    <a:pt x="9" y="111"/>
                  </a:cubicBezTo>
                  <a:cubicBezTo>
                    <a:pt x="9" y="111"/>
                    <a:pt x="9" y="111"/>
                    <a:pt x="9" y="111"/>
                  </a:cubicBezTo>
                  <a:cubicBezTo>
                    <a:pt x="9" y="110"/>
                    <a:pt x="9" y="110"/>
                    <a:pt x="9" y="110"/>
                  </a:cubicBezTo>
                  <a:cubicBezTo>
                    <a:pt x="10" y="110"/>
                    <a:pt x="10" y="110"/>
                    <a:pt x="10" y="110"/>
                  </a:cubicBezTo>
                  <a:cubicBezTo>
                    <a:pt x="11" y="111"/>
                    <a:pt x="12" y="112"/>
                    <a:pt x="13" y="113"/>
                  </a:cubicBezTo>
                  <a:cubicBezTo>
                    <a:pt x="13" y="113"/>
                    <a:pt x="13" y="113"/>
                    <a:pt x="13" y="113"/>
                  </a:cubicBezTo>
                  <a:cubicBezTo>
                    <a:pt x="14" y="112"/>
                    <a:pt x="14" y="113"/>
                    <a:pt x="15" y="112"/>
                  </a:cubicBezTo>
                  <a:cubicBezTo>
                    <a:pt x="16" y="112"/>
                    <a:pt x="16" y="112"/>
                    <a:pt x="16" y="112"/>
                  </a:cubicBezTo>
                  <a:cubicBezTo>
                    <a:pt x="16" y="111"/>
                    <a:pt x="16" y="111"/>
                    <a:pt x="16" y="111"/>
                  </a:cubicBezTo>
                  <a:cubicBezTo>
                    <a:pt x="16" y="110"/>
                    <a:pt x="16" y="110"/>
                    <a:pt x="17" y="109"/>
                  </a:cubicBezTo>
                  <a:cubicBezTo>
                    <a:pt x="17" y="108"/>
                    <a:pt x="17" y="108"/>
                    <a:pt x="17" y="108"/>
                  </a:cubicBezTo>
                  <a:cubicBezTo>
                    <a:pt x="17" y="108"/>
                    <a:pt x="17" y="108"/>
                    <a:pt x="17" y="108"/>
                  </a:cubicBezTo>
                  <a:cubicBezTo>
                    <a:pt x="18" y="109"/>
                    <a:pt x="18" y="109"/>
                    <a:pt x="18" y="109"/>
                  </a:cubicBezTo>
                  <a:cubicBezTo>
                    <a:pt x="18" y="109"/>
                    <a:pt x="18" y="109"/>
                    <a:pt x="18" y="109"/>
                  </a:cubicBezTo>
                  <a:cubicBezTo>
                    <a:pt x="19" y="109"/>
                    <a:pt x="19" y="109"/>
                    <a:pt x="19" y="109"/>
                  </a:cubicBezTo>
                  <a:cubicBezTo>
                    <a:pt x="19" y="109"/>
                    <a:pt x="19" y="109"/>
                    <a:pt x="20" y="108"/>
                  </a:cubicBezTo>
                  <a:cubicBezTo>
                    <a:pt x="21" y="108"/>
                    <a:pt x="21" y="108"/>
                    <a:pt x="23" y="107"/>
                  </a:cubicBezTo>
                  <a:cubicBezTo>
                    <a:pt x="24" y="107"/>
                    <a:pt x="24" y="107"/>
                    <a:pt x="24" y="107"/>
                  </a:cubicBezTo>
                  <a:cubicBezTo>
                    <a:pt x="24" y="108"/>
                    <a:pt x="24" y="107"/>
                    <a:pt x="25" y="108"/>
                  </a:cubicBezTo>
                  <a:cubicBezTo>
                    <a:pt x="25" y="109"/>
                    <a:pt x="25" y="109"/>
                    <a:pt x="25" y="109"/>
                  </a:cubicBezTo>
                  <a:cubicBezTo>
                    <a:pt x="24" y="109"/>
                    <a:pt x="24" y="109"/>
                    <a:pt x="24" y="110"/>
                  </a:cubicBezTo>
                  <a:cubicBezTo>
                    <a:pt x="24" y="111"/>
                    <a:pt x="24" y="111"/>
                    <a:pt x="24" y="111"/>
                  </a:cubicBezTo>
                  <a:cubicBezTo>
                    <a:pt x="24" y="112"/>
                    <a:pt x="24" y="112"/>
                    <a:pt x="24" y="113"/>
                  </a:cubicBezTo>
                  <a:cubicBezTo>
                    <a:pt x="25" y="113"/>
                    <a:pt x="25" y="113"/>
                    <a:pt x="25" y="113"/>
                  </a:cubicBezTo>
                  <a:cubicBezTo>
                    <a:pt x="25" y="113"/>
                    <a:pt x="25" y="113"/>
                    <a:pt x="25" y="113"/>
                  </a:cubicBezTo>
                  <a:cubicBezTo>
                    <a:pt x="26" y="113"/>
                    <a:pt x="26" y="113"/>
                    <a:pt x="26" y="113"/>
                  </a:cubicBezTo>
                  <a:cubicBezTo>
                    <a:pt x="27" y="113"/>
                    <a:pt x="27" y="113"/>
                    <a:pt x="27" y="113"/>
                  </a:cubicBezTo>
                  <a:cubicBezTo>
                    <a:pt x="28" y="113"/>
                    <a:pt x="28" y="113"/>
                    <a:pt x="28" y="113"/>
                  </a:cubicBezTo>
                  <a:cubicBezTo>
                    <a:pt x="28" y="113"/>
                    <a:pt x="28" y="113"/>
                    <a:pt x="28" y="113"/>
                  </a:cubicBezTo>
                  <a:cubicBezTo>
                    <a:pt x="33" y="109"/>
                    <a:pt x="30" y="111"/>
                    <a:pt x="34" y="107"/>
                  </a:cubicBezTo>
                  <a:cubicBezTo>
                    <a:pt x="36" y="106"/>
                    <a:pt x="35" y="106"/>
                    <a:pt x="36" y="105"/>
                  </a:cubicBezTo>
                  <a:cubicBezTo>
                    <a:pt x="37" y="104"/>
                    <a:pt x="37" y="104"/>
                    <a:pt x="37" y="104"/>
                  </a:cubicBezTo>
                  <a:cubicBezTo>
                    <a:pt x="38" y="104"/>
                    <a:pt x="38" y="104"/>
                    <a:pt x="38" y="104"/>
                  </a:cubicBezTo>
                  <a:cubicBezTo>
                    <a:pt x="40" y="103"/>
                    <a:pt x="39" y="103"/>
                    <a:pt x="41" y="103"/>
                  </a:cubicBezTo>
                  <a:cubicBezTo>
                    <a:pt x="42" y="101"/>
                    <a:pt x="42" y="102"/>
                    <a:pt x="44" y="97"/>
                  </a:cubicBezTo>
                  <a:cubicBezTo>
                    <a:pt x="45" y="92"/>
                    <a:pt x="45" y="93"/>
                    <a:pt x="44" y="84"/>
                  </a:cubicBezTo>
                  <a:cubicBezTo>
                    <a:pt x="45" y="83"/>
                    <a:pt x="45" y="83"/>
                    <a:pt x="45" y="83"/>
                  </a:cubicBezTo>
                  <a:cubicBezTo>
                    <a:pt x="54" y="72"/>
                    <a:pt x="50" y="73"/>
                    <a:pt x="57" y="70"/>
                  </a:cubicBezTo>
                  <a:cubicBezTo>
                    <a:pt x="60" y="67"/>
                    <a:pt x="59" y="68"/>
                    <a:pt x="62" y="65"/>
                  </a:cubicBezTo>
                  <a:cubicBezTo>
                    <a:pt x="62" y="62"/>
                    <a:pt x="62" y="62"/>
                    <a:pt x="62" y="62"/>
                  </a:cubicBezTo>
                  <a:cubicBezTo>
                    <a:pt x="62" y="58"/>
                    <a:pt x="63" y="50"/>
                    <a:pt x="64" y="46"/>
                  </a:cubicBezTo>
                  <a:cubicBezTo>
                    <a:pt x="64" y="44"/>
                    <a:pt x="65" y="43"/>
                    <a:pt x="65" y="42"/>
                  </a:cubicBezTo>
                  <a:cubicBezTo>
                    <a:pt x="65" y="39"/>
                    <a:pt x="65" y="40"/>
                    <a:pt x="65" y="36"/>
                  </a:cubicBezTo>
                  <a:cubicBezTo>
                    <a:pt x="69" y="26"/>
                    <a:pt x="68" y="32"/>
                    <a:pt x="72" y="22"/>
                  </a:cubicBezTo>
                  <a:cubicBezTo>
                    <a:pt x="71" y="16"/>
                    <a:pt x="72" y="15"/>
                    <a:pt x="72" y="13"/>
                  </a:cubicBezTo>
                  <a:cubicBezTo>
                    <a:pt x="71" y="11"/>
                    <a:pt x="71" y="11"/>
                    <a:pt x="71" y="11"/>
                  </a:cubicBezTo>
                  <a:cubicBezTo>
                    <a:pt x="71" y="10"/>
                    <a:pt x="71" y="10"/>
                    <a:pt x="71" y="10"/>
                  </a:cubicBezTo>
                  <a:cubicBezTo>
                    <a:pt x="73" y="10"/>
                    <a:pt x="73" y="10"/>
                    <a:pt x="73" y="10"/>
                  </a:cubicBezTo>
                  <a:cubicBezTo>
                    <a:pt x="74" y="9"/>
                    <a:pt x="73" y="9"/>
                    <a:pt x="77" y="4"/>
                  </a:cubicBezTo>
                  <a:cubicBezTo>
                    <a:pt x="80" y="2"/>
                    <a:pt x="80" y="2"/>
                    <a:pt x="80" y="2"/>
                  </a:cubicBezTo>
                  <a:cubicBezTo>
                    <a:pt x="81" y="2"/>
                    <a:pt x="81" y="2"/>
                    <a:pt x="81" y="2"/>
                  </a:cubicBezTo>
                  <a:cubicBezTo>
                    <a:pt x="84" y="2"/>
                    <a:pt x="83" y="2"/>
                    <a:pt x="85" y="2"/>
                  </a:cubicBezTo>
                  <a:cubicBezTo>
                    <a:pt x="86" y="3"/>
                    <a:pt x="90" y="5"/>
                    <a:pt x="92" y="7"/>
                  </a:cubicBezTo>
                  <a:cubicBezTo>
                    <a:pt x="93" y="8"/>
                    <a:pt x="92" y="8"/>
                    <a:pt x="93" y="9"/>
                  </a:cubicBezTo>
                  <a:cubicBezTo>
                    <a:pt x="94" y="9"/>
                    <a:pt x="94" y="9"/>
                    <a:pt x="94" y="9"/>
                  </a:cubicBezTo>
                  <a:cubicBezTo>
                    <a:pt x="96" y="9"/>
                    <a:pt x="96" y="9"/>
                    <a:pt x="96" y="9"/>
                  </a:cubicBezTo>
                  <a:cubicBezTo>
                    <a:pt x="100" y="10"/>
                    <a:pt x="97" y="10"/>
                    <a:pt x="101" y="11"/>
                  </a:cubicBezTo>
                  <a:cubicBezTo>
                    <a:pt x="101" y="11"/>
                    <a:pt x="101" y="11"/>
                    <a:pt x="101" y="11"/>
                  </a:cubicBezTo>
                  <a:cubicBezTo>
                    <a:pt x="103" y="11"/>
                    <a:pt x="103" y="11"/>
                    <a:pt x="104" y="11"/>
                  </a:cubicBezTo>
                  <a:cubicBezTo>
                    <a:pt x="106" y="11"/>
                    <a:pt x="106" y="11"/>
                    <a:pt x="106" y="11"/>
                  </a:cubicBezTo>
                  <a:cubicBezTo>
                    <a:pt x="109" y="11"/>
                    <a:pt x="108" y="11"/>
                    <a:pt x="114" y="13"/>
                  </a:cubicBezTo>
                  <a:cubicBezTo>
                    <a:pt x="115" y="12"/>
                    <a:pt x="115" y="12"/>
                    <a:pt x="115" y="12"/>
                  </a:cubicBezTo>
                  <a:cubicBezTo>
                    <a:pt x="115" y="12"/>
                    <a:pt x="115" y="12"/>
                    <a:pt x="115" y="12"/>
                  </a:cubicBezTo>
                  <a:cubicBezTo>
                    <a:pt x="115" y="12"/>
                    <a:pt x="115" y="12"/>
                    <a:pt x="115" y="12"/>
                  </a:cubicBezTo>
                  <a:cubicBezTo>
                    <a:pt x="116" y="10"/>
                    <a:pt x="117" y="9"/>
                    <a:pt x="118" y="7"/>
                  </a:cubicBezTo>
                  <a:cubicBezTo>
                    <a:pt x="119" y="6"/>
                    <a:pt x="119" y="6"/>
                    <a:pt x="119" y="6"/>
                  </a:cubicBezTo>
                  <a:cubicBezTo>
                    <a:pt x="121" y="6"/>
                    <a:pt x="120" y="6"/>
                    <a:pt x="122" y="6"/>
                  </a:cubicBezTo>
                  <a:cubicBezTo>
                    <a:pt x="123" y="6"/>
                    <a:pt x="123" y="6"/>
                    <a:pt x="124" y="7"/>
                  </a:cubicBezTo>
                  <a:cubicBezTo>
                    <a:pt x="125" y="7"/>
                    <a:pt x="125" y="7"/>
                    <a:pt x="125" y="7"/>
                  </a:cubicBezTo>
                  <a:cubicBezTo>
                    <a:pt x="128" y="6"/>
                    <a:pt x="134" y="4"/>
                    <a:pt x="136" y="3"/>
                  </a:cubicBezTo>
                  <a:cubicBezTo>
                    <a:pt x="137" y="3"/>
                    <a:pt x="137" y="3"/>
                    <a:pt x="137" y="3"/>
                  </a:cubicBezTo>
                  <a:cubicBezTo>
                    <a:pt x="141" y="4"/>
                    <a:pt x="141" y="4"/>
                    <a:pt x="141" y="4"/>
                  </a:cubicBezTo>
                  <a:cubicBezTo>
                    <a:pt x="143" y="3"/>
                    <a:pt x="143" y="3"/>
                    <a:pt x="143" y="3"/>
                  </a:cubicBezTo>
                  <a:cubicBezTo>
                    <a:pt x="144" y="3"/>
                    <a:pt x="144" y="3"/>
                    <a:pt x="144" y="3"/>
                  </a:cubicBezTo>
                  <a:cubicBezTo>
                    <a:pt x="146" y="3"/>
                    <a:pt x="146" y="3"/>
                    <a:pt x="146" y="3"/>
                  </a:cubicBezTo>
                  <a:cubicBezTo>
                    <a:pt x="147" y="2"/>
                    <a:pt x="147" y="1"/>
                    <a:pt x="148" y="0"/>
                  </a:cubicBezTo>
                  <a:cubicBezTo>
                    <a:pt x="149" y="0"/>
                    <a:pt x="149" y="0"/>
                    <a:pt x="149" y="0"/>
                  </a:cubicBezTo>
                  <a:cubicBezTo>
                    <a:pt x="149" y="0"/>
                    <a:pt x="155" y="1"/>
                    <a:pt x="164" y="2"/>
                  </a:cubicBezTo>
                  <a:cubicBezTo>
                    <a:pt x="164" y="2"/>
                    <a:pt x="164" y="2"/>
                    <a:pt x="164" y="2"/>
                  </a:cubicBezTo>
                  <a:cubicBezTo>
                    <a:pt x="166" y="1"/>
                    <a:pt x="166" y="1"/>
                    <a:pt x="166" y="1"/>
                  </a:cubicBezTo>
                  <a:cubicBezTo>
                    <a:pt x="166" y="1"/>
                    <a:pt x="166" y="1"/>
                    <a:pt x="166" y="1"/>
                  </a:cubicBezTo>
                  <a:cubicBezTo>
                    <a:pt x="167" y="1"/>
                    <a:pt x="169" y="2"/>
                    <a:pt x="170" y="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44">
              <a:extLst>
                <a:ext uri="{FF2B5EF4-FFF2-40B4-BE49-F238E27FC236}">
                  <a16:creationId xmlns:a16="http://schemas.microsoft.com/office/drawing/2014/main" id="{5F4149B8-F012-4033-8419-3FE8376CD17F}"/>
                </a:ext>
              </a:extLst>
            </p:cNvPr>
            <p:cNvSpPr>
              <a:spLocks/>
            </p:cNvSpPr>
            <p:nvPr/>
          </p:nvSpPr>
          <p:spPr bwMode="auto">
            <a:xfrm>
              <a:off x="12366931" y="8508350"/>
              <a:ext cx="607898" cy="413182"/>
            </a:xfrm>
            <a:custGeom>
              <a:avLst/>
              <a:gdLst>
                <a:gd name="T0" fmla="*/ 102 w 145"/>
                <a:gd name="T1" fmla="*/ 20 h 99"/>
                <a:gd name="T2" fmla="*/ 101 w 145"/>
                <a:gd name="T3" fmla="*/ 23 h 99"/>
                <a:gd name="T4" fmla="*/ 102 w 145"/>
                <a:gd name="T5" fmla="*/ 25 h 99"/>
                <a:gd name="T6" fmla="*/ 109 w 145"/>
                <a:gd name="T7" fmla="*/ 27 h 99"/>
                <a:gd name="T8" fmla="*/ 110 w 145"/>
                <a:gd name="T9" fmla="*/ 31 h 99"/>
                <a:gd name="T10" fmla="*/ 120 w 145"/>
                <a:gd name="T11" fmla="*/ 36 h 99"/>
                <a:gd name="T12" fmla="*/ 120 w 145"/>
                <a:gd name="T13" fmla="*/ 39 h 99"/>
                <a:gd name="T14" fmla="*/ 134 w 145"/>
                <a:gd name="T15" fmla="*/ 50 h 99"/>
                <a:gd name="T16" fmla="*/ 135 w 145"/>
                <a:gd name="T17" fmla="*/ 56 h 99"/>
                <a:gd name="T18" fmla="*/ 144 w 145"/>
                <a:gd name="T19" fmla="*/ 65 h 99"/>
                <a:gd name="T20" fmla="*/ 141 w 145"/>
                <a:gd name="T21" fmla="*/ 66 h 99"/>
                <a:gd name="T22" fmla="*/ 124 w 145"/>
                <a:gd name="T23" fmla="*/ 65 h 99"/>
                <a:gd name="T24" fmla="*/ 119 w 145"/>
                <a:gd name="T25" fmla="*/ 68 h 99"/>
                <a:gd name="T26" fmla="*/ 112 w 145"/>
                <a:gd name="T27" fmla="*/ 68 h 99"/>
                <a:gd name="T28" fmla="*/ 99 w 145"/>
                <a:gd name="T29" fmla="*/ 72 h 99"/>
                <a:gd name="T30" fmla="*/ 93 w 145"/>
                <a:gd name="T31" fmla="*/ 72 h 99"/>
                <a:gd name="T32" fmla="*/ 90 w 145"/>
                <a:gd name="T33" fmla="*/ 77 h 99"/>
                <a:gd name="T34" fmla="*/ 79 w 145"/>
                <a:gd name="T35" fmla="*/ 76 h 99"/>
                <a:gd name="T36" fmla="*/ 71 w 145"/>
                <a:gd name="T37" fmla="*/ 74 h 99"/>
                <a:gd name="T38" fmla="*/ 67 w 145"/>
                <a:gd name="T39" fmla="*/ 72 h 99"/>
                <a:gd name="T40" fmla="*/ 55 w 145"/>
                <a:gd name="T41" fmla="*/ 67 h 99"/>
                <a:gd name="T42" fmla="*/ 46 w 145"/>
                <a:gd name="T43" fmla="*/ 75 h 99"/>
                <a:gd name="T44" fmla="*/ 46 w 145"/>
                <a:gd name="T45" fmla="*/ 85 h 99"/>
                <a:gd name="T46" fmla="*/ 45 w 145"/>
                <a:gd name="T47" fmla="*/ 83 h 99"/>
                <a:gd name="T48" fmla="*/ 41 w 145"/>
                <a:gd name="T49" fmla="*/ 85 h 99"/>
                <a:gd name="T50" fmla="*/ 39 w 145"/>
                <a:gd name="T51" fmla="*/ 84 h 99"/>
                <a:gd name="T52" fmla="*/ 33 w 145"/>
                <a:gd name="T53" fmla="*/ 83 h 99"/>
                <a:gd name="T54" fmla="*/ 24 w 145"/>
                <a:gd name="T55" fmla="*/ 85 h 99"/>
                <a:gd name="T56" fmla="*/ 19 w 145"/>
                <a:gd name="T57" fmla="*/ 99 h 99"/>
                <a:gd name="T58" fmla="*/ 18 w 145"/>
                <a:gd name="T59" fmla="*/ 94 h 99"/>
                <a:gd name="T60" fmla="*/ 18 w 145"/>
                <a:gd name="T61" fmla="*/ 91 h 99"/>
                <a:gd name="T62" fmla="*/ 15 w 145"/>
                <a:gd name="T63" fmla="*/ 89 h 99"/>
                <a:gd name="T64" fmla="*/ 7 w 145"/>
                <a:gd name="T65" fmla="*/ 79 h 99"/>
                <a:gd name="T66" fmla="*/ 7 w 145"/>
                <a:gd name="T67" fmla="*/ 76 h 99"/>
                <a:gd name="T68" fmla="*/ 2 w 145"/>
                <a:gd name="T69" fmla="*/ 66 h 99"/>
                <a:gd name="T70" fmla="*/ 1 w 145"/>
                <a:gd name="T71" fmla="*/ 63 h 99"/>
                <a:gd name="T72" fmla="*/ 2 w 145"/>
                <a:gd name="T73" fmla="*/ 58 h 99"/>
                <a:gd name="T74" fmla="*/ 0 w 145"/>
                <a:gd name="T75" fmla="*/ 56 h 99"/>
                <a:gd name="T76" fmla="*/ 3 w 145"/>
                <a:gd name="T77" fmla="*/ 53 h 99"/>
                <a:gd name="T78" fmla="*/ 8 w 145"/>
                <a:gd name="T79" fmla="*/ 43 h 99"/>
                <a:gd name="T80" fmla="*/ 11 w 145"/>
                <a:gd name="T81" fmla="*/ 40 h 99"/>
                <a:gd name="T82" fmla="*/ 18 w 145"/>
                <a:gd name="T83" fmla="*/ 39 h 99"/>
                <a:gd name="T84" fmla="*/ 23 w 145"/>
                <a:gd name="T85" fmla="*/ 36 h 99"/>
                <a:gd name="T86" fmla="*/ 26 w 145"/>
                <a:gd name="T87" fmla="*/ 39 h 99"/>
                <a:gd name="T88" fmla="*/ 30 w 145"/>
                <a:gd name="T89" fmla="*/ 38 h 99"/>
                <a:gd name="T90" fmla="*/ 46 w 145"/>
                <a:gd name="T91" fmla="*/ 34 h 99"/>
                <a:gd name="T92" fmla="*/ 48 w 145"/>
                <a:gd name="T93" fmla="*/ 32 h 99"/>
                <a:gd name="T94" fmla="*/ 52 w 145"/>
                <a:gd name="T95" fmla="*/ 27 h 99"/>
                <a:gd name="T96" fmla="*/ 50 w 145"/>
                <a:gd name="T97" fmla="*/ 25 h 99"/>
                <a:gd name="T98" fmla="*/ 51 w 145"/>
                <a:gd name="T99" fmla="*/ 23 h 99"/>
                <a:gd name="T100" fmla="*/ 69 w 145"/>
                <a:gd name="T101" fmla="*/ 20 h 99"/>
                <a:gd name="T102" fmla="*/ 71 w 145"/>
                <a:gd name="T103" fmla="*/ 18 h 99"/>
                <a:gd name="T104" fmla="*/ 76 w 145"/>
                <a:gd name="T105" fmla="*/ 12 h 99"/>
                <a:gd name="T106" fmla="*/ 79 w 145"/>
                <a:gd name="T107" fmla="*/ 9 h 99"/>
                <a:gd name="T108" fmla="*/ 81 w 145"/>
                <a:gd name="T109" fmla="*/ 5 h 99"/>
                <a:gd name="T110" fmla="*/ 86 w 145"/>
                <a:gd name="T111" fmla="*/ 2 h 99"/>
                <a:gd name="T112" fmla="*/ 94 w 145"/>
                <a:gd name="T113"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5" h="99">
                  <a:moveTo>
                    <a:pt x="94" y="1"/>
                  </a:moveTo>
                  <a:cubicBezTo>
                    <a:pt x="97" y="6"/>
                    <a:pt x="98" y="4"/>
                    <a:pt x="103" y="14"/>
                  </a:cubicBezTo>
                  <a:cubicBezTo>
                    <a:pt x="103" y="15"/>
                    <a:pt x="103" y="19"/>
                    <a:pt x="102" y="20"/>
                  </a:cubicBezTo>
                  <a:cubicBezTo>
                    <a:pt x="101" y="22"/>
                    <a:pt x="101" y="22"/>
                    <a:pt x="101" y="22"/>
                  </a:cubicBezTo>
                  <a:cubicBezTo>
                    <a:pt x="101" y="23"/>
                    <a:pt x="101" y="23"/>
                    <a:pt x="101" y="23"/>
                  </a:cubicBezTo>
                  <a:cubicBezTo>
                    <a:pt x="101" y="23"/>
                    <a:pt x="101" y="23"/>
                    <a:pt x="101" y="23"/>
                  </a:cubicBezTo>
                  <a:cubicBezTo>
                    <a:pt x="102" y="23"/>
                    <a:pt x="102" y="23"/>
                    <a:pt x="102" y="23"/>
                  </a:cubicBezTo>
                  <a:cubicBezTo>
                    <a:pt x="102" y="24"/>
                    <a:pt x="102" y="24"/>
                    <a:pt x="102" y="24"/>
                  </a:cubicBezTo>
                  <a:cubicBezTo>
                    <a:pt x="102" y="25"/>
                    <a:pt x="102" y="25"/>
                    <a:pt x="102" y="25"/>
                  </a:cubicBezTo>
                  <a:cubicBezTo>
                    <a:pt x="102" y="26"/>
                    <a:pt x="102" y="26"/>
                    <a:pt x="102" y="26"/>
                  </a:cubicBezTo>
                  <a:cubicBezTo>
                    <a:pt x="104" y="26"/>
                    <a:pt x="106" y="26"/>
                    <a:pt x="109" y="27"/>
                  </a:cubicBezTo>
                  <a:cubicBezTo>
                    <a:pt x="109" y="27"/>
                    <a:pt x="109" y="27"/>
                    <a:pt x="109" y="27"/>
                  </a:cubicBezTo>
                  <a:cubicBezTo>
                    <a:pt x="109" y="29"/>
                    <a:pt x="109" y="29"/>
                    <a:pt x="109" y="29"/>
                  </a:cubicBezTo>
                  <a:cubicBezTo>
                    <a:pt x="109" y="30"/>
                    <a:pt x="109" y="30"/>
                    <a:pt x="109" y="30"/>
                  </a:cubicBezTo>
                  <a:cubicBezTo>
                    <a:pt x="110" y="31"/>
                    <a:pt x="110" y="31"/>
                    <a:pt x="110" y="31"/>
                  </a:cubicBezTo>
                  <a:cubicBezTo>
                    <a:pt x="112" y="32"/>
                    <a:pt x="113" y="32"/>
                    <a:pt x="115" y="32"/>
                  </a:cubicBezTo>
                  <a:cubicBezTo>
                    <a:pt x="117" y="33"/>
                    <a:pt x="117" y="33"/>
                    <a:pt x="117" y="33"/>
                  </a:cubicBezTo>
                  <a:cubicBezTo>
                    <a:pt x="119" y="35"/>
                    <a:pt x="118" y="34"/>
                    <a:pt x="120" y="36"/>
                  </a:cubicBezTo>
                  <a:cubicBezTo>
                    <a:pt x="121" y="37"/>
                    <a:pt x="121" y="37"/>
                    <a:pt x="121" y="37"/>
                  </a:cubicBezTo>
                  <a:cubicBezTo>
                    <a:pt x="121" y="38"/>
                    <a:pt x="121" y="38"/>
                    <a:pt x="121" y="38"/>
                  </a:cubicBezTo>
                  <a:cubicBezTo>
                    <a:pt x="120" y="39"/>
                    <a:pt x="120" y="39"/>
                    <a:pt x="120" y="39"/>
                  </a:cubicBezTo>
                  <a:cubicBezTo>
                    <a:pt x="120" y="40"/>
                    <a:pt x="120" y="40"/>
                    <a:pt x="120" y="40"/>
                  </a:cubicBezTo>
                  <a:cubicBezTo>
                    <a:pt x="124" y="44"/>
                    <a:pt x="125" y="43"/>
                    <a:pt x="130" y="46"/>
                  </a:cubicBezTo>
                  <a:cubicBezTo>
                    <a:pt x="131" y="48"/>
                    <a:pt x="132" y="48"/>
                    <a:pt x="134" y="50"/>
                  </a:cubicBezTo>
                  <a:cubicBezTo>
                    <a:pt x="133" y="52"/>
                    <a:pt x="133" y="52"/>
                    <a:pt x="133" y="52"/>
                  </a:cubicBezTo>
                  <a:cubicBezTo>
                    <a:pt x="133" y="53"/>
                    <a:pt x="133" y="53"/>
                    <a:pt x="134" y="54"/>
                  </a:cubicBezTo>
                  <a:cubicBezTo>
                    <a:pt x="135" y="55"/>
                    <a:pt x="134" y="54"/>
                    <a:pt x="135" y="56"/>
                  </a:cubicBezTo>
                  <a:cubicBezTo>
                    <a:pt x="136" y="57"/>
                    <a:pt x="136" y="57"/>
                    <a:pt x="136" y="57"/>
                  </a:cubicBezTo>
                  <a:cubicBezTo>
                    <a:pt x="138" y="57"/>
                    <a:pt x="138" y="57"/>
                    <a:pt x="138" y="57"/>
                  </a:cubicBezTo>
                  <a:cubicBezTo>
                    <a:pt x="143" y="61"/>
                    <a:pt x="142" y="58"/>
                    <a:pt x="144" y="65"/>
                  </a:cubicBezTo>
                  <a:cubicBezTo>
                    <a:pt x="145" y="66"/>
                    <a:pt x="144" y="66"/>
                    <a:pt x="145" y="67"/>
                  </a:cubicBezTo>
                  <a:cubicBezTo>
                    <a:pt x="144" y="67"/>
                    <a:pt x="142" y="66"/>
                    <a:pt x="141" y="66"/>
                  </a:cubicBezTo>
                  <a:cubicBezTo>
                    <a:pt x="141" y="66"/>
                    <a:pt x="141" y="66"/>
                    <a:pt x="141" y="66"/>
                  </a:cubicBezTo>
                  <a:cubicBezTo>
                    <a:pt x="139" y="67"/>
                    <a:pt x="139" y="67"/>
                    <a:pt x="139" y="67"/>
                  </a:cubicBezTo>
                  <a:cubicBezTo>
                    <a:pt x="139" y="67"/>
                    <a:pt x="139" y="67"/>
                    <a:pt x="139" y="67"/>
                  </a:cubicBezTo>
                  <a:cubicBezTo>
                    <a:pt x="130" y="66"/>
                    <a:pt x="124" y="65"/>
                    <a:pt x="124" y="65"/>
                  </a:cubicBezTo>
                  <a:cubicBezTo>
                    <a:pt x="123" y="65"/>
                    <a:pt x="123" y="65"/>
                    <a:pt x="123" y="65"/>
                  </a:cubicBezTo>
                  <a:cubicBezTo>
                    <a:pt x="122" y="66"/>
                    <a:pt x="122" y="67"/>
                    <a:pt x="121" y="68"/>
                  </a:cubicBezTo>
                  <a:cubicBezTo>
                    <a:pt x="119" y="68"/>
                    <a:pt x="119" y="68"/>
                    <a:pt x="119" y="68"/>
                  </a:cubicBezTo>
                  <a:cubicBezTo>
                    <a:pt x="118" y="68"/>
                    <a:pt x="118" y="68"/>
                    <a:pt x="118" y="68"/>
                  </a:cubicBezTo>
                  <a:cubicBezTo>
                    <a:pt x="116" y="69"/>
                    <a:pt x="116" y="69"/>
                    <a:pt x="116" y="69"/>
                  </a:cubicBezTo>
                  <a:cubicBezTo>
                    <a:pt x="112" y="68"/>
                    <a:pt x="112" y="68"/>
                    <a:pt x="112" y="68"/>
                  </a:cubicBezTo>
                  <a:cubicBezTo>
                    <a:pt x="111" y="68"/>
                    <a:pt x="111" y="68"/>
                    <a:pt x="111" y="68"/>
                  </a:cubicBezTo>
                  <a:cubicBezTo>
                    <a:pt x="109" y="69"/>
                    <a:pt x="103" y="71"/>
                    <a:pt x="100" y="72"/>
                  </a:cubicBezTo>
                  <a:cubicBezTo>
                    <a:pt x="99" y="72"/>
                    <a:pt x="99" y="72"/>
                    <a:pt x="99" y="72"/>
                  </a:cubicBezTo>
                  <a:cubicBezTo>
                    <a:pt x="98" y="71"/>
                    <a:pt x="98" y="71"/>
                    <a:pt x="97" y="71"/>
                  </a:cubicBezTo>
                  <a:cubicBezTo>
                    <a:pt x="95" y="71"/>
                    <a:pt x="96" y="71"/>
                    <a:pt x="94" y="71"/>
                  </a:cubicBezTo>
                  <a:cubicBezTo>
                    <a:pt x="93" y="72"/>
                    <a:pt x="93" y="72"/>
                    <a:pt x="93" y="72"/>
                  </a:cubicBezTo>
                  <a:cubicBezTo>
                    <a:pt x="92" y="74"/>
                    <a:pt x="91" y="75"/>
                    <a:pt x="90" y="77"/>
                  </a:cubicBezTo>
                  <a:cubicBezTo>
                    <a:pt x="90" y="77"/>
                    <a:pt x="90" y="77"/>
                    <a:pt x="90" y="77"/>
                  </a:cubicBezTo>
                  <a:cubicBezTo>
                    <a:pt x="90" y="77"/>
                    <a:pt x="90" y="77"/>
                    <a:pt x="90" y="77"/>
                  </a:cubicBezTo>
                  <a:cubicBezTo>
                    <a:pt x="89" y="78"/>
                    <a:pt x="89" y="78"/>
                    <a:pt x="89" y="78"/>
                  </a:cubicBezTo>
                  <a:cubicBezTo>
                    <a:pt x="83" y="76"/>
                    <a:pt x="84" y="76"/>
                    <a:pt x="81" y="76"/>
                  </a:cubicBezTo>
                  <a:cubicBezTo>
                    <a:pt x="79" y="76"/>
                    <a:pt x="79" y="76"/>
                    <a:pt x="79" y="76"/>
                  </a:cubicBezTo>
                  <a:cubicBezTo>
                    <a:pt x="78" y="76"/>
                    <a:pt x="78" y="76"/>
                    <a:pt x="76" y="76"/>
                  </a:cubicBezTo>
                  <a:cubicBezTo>
                    <a:pt x="76" y="76"/>
                    <a:pt x="76" y="76"/>
                    <a:pt x="76" y="76"/>
                  </a:cubicBezTo>
                  <a:cubicBezTo>
                    <a:pt x="72" y="75"/>
                    <a:pt x="75" y="75"/>
                    <a:pt x="71" y="74"/>
                  </a:cubicBezTo>
                  <a:cubicBezTo>
                    <a:pt x="69" y="74"/>
                    <a:pt x="69" y="74"/>
                    <a:pt x="69" y="74"/>
                  </a:cubicBezTo>
                  <a:cubicBezTo>
                    <a:pt x="68" y="74"/>
                    <a:pt x="68" y="74"/>
                    <a:pt x="68" y="74"/>
                  </a:cubicBezTo>
                  <a:cubicBezTo>
                    <a:pt x="67" y="73"/>
                    <a:pt x="68" y="73"/>
                    <a:pt x="67" y="72"/>
                  </a:cubicBezTo>
                  <a:cubicBezTo>
                    <a:pt x="65" y="70"/>
                    <a:pt x="61" y="68"/>
                    <a:pt x="60" y="67"/>
                  </a:cubicBezTo>
                  <a:cubicBezTo>
                    <a:pt x="58" y="67"/>
                    <a:pt x="59" y="67"/>
                    <a:pt x="56" y="67"/>
                  </a:cubicBezTo>
                  <a:cubicBezTo>
                    <a:pt x="55" y="67"/>
                    <a:pt x="55" y="67"/>
                    <a:pt x="55" y="67"/>
                  </a:cubicBezTo>
                  <a:cubicBezTo>
                    <a:pt x="52" y="69"/>
                    <a:pt x="52" y="69"/>
                    <a:pt x="52" y="69"/>
                  </a:cubicBezTo>
                  <a:cubicBezTo>
                    <a:pt x="48" y="74"/>
                    <a:pt x="49" y="73"/>
                    <a:pt x="48" y="75"/>
                  </a:cubicBezTo>
                  <a:cubicBezTo>
                    <a:pt x="46" y="75"/>
                    <a:pt x="46" y="75"/>
                    <a:pt x="46" y="75"/>
                  </a:cubicBezTo>
                  <a:cubicBezTo>
                    <a:pt x="46" y="76"/>
                    <a:pt x="46" y="76"/>
                    <a:pt x="46" y="76"/>
                  </a:cubicBezTo>
                  <a:cubicBezTo>
                    <a:pt x="47" y="78"/>
                    <a:pt x="47" y="78"/>
                    <a:pt x="47" y="78"/>
                  </a:cubicBezTo>
                  <a:cubicBezTo>
                    <a:pt x="47" y="82"/>
                    <a:pt x="46" y="80"/>
                    <a:pt x="46" y="85"/>
                  </a:cubicBezTo>
                  <a:cubicBezTo>
                    <a:pt x="46" y="85"/>
                    <a:pt x="46" y="85"/>
                    <a:pt x="46" y="85"/>
                  </a:cubicBezTo>
                  <a:cubicBezTo>
                    <a:pt x="45" y="84"/>
                    <a:pt x="45" y="84"/>
                    <a:pt x="45" y="84"/>
                  </a:cubicBezTo>
                  <a:cubicBezTo>
                    <a:pt x="45" y="83"/>
                    <a:pt x="45" y="83"/>
                    <a:pt x="45" y="83"/>
                  </a:cubicBezTo>
                  <a:cubicBezTo>
                    <a:pt x="43" y="84"/>
                    <a:pt x="43" y="84"/>
                    <a:pt x="42" y="84"/>
                  </a:cubicBezTo>
                  <a:cubicBezTo>
                    <a:pt x="42" y="85"/>
                    <a:pt x="42" y="85"/>
                    <a:pt x="42" y="85"/>
                  </a:cubicBezTo>
                  <a:cubicBezTo>
                    <a:pt x="41" y="85"/>
                    <a:pt x="41" y="85"/>
                    <a:pt x="41" y="85"/>
                  </a:cubicBezTo>
                  <a:cubicBezTo>
                    <a:pt x="41" y="84"/>
                    <a:pt x="41" y="84"/>
                    <a:pt x="41" y="84"/>
                  </a:cubicBezTo>
                  <a:cubicBezTo>
                    <a:pt x="40" y="84"/>
                    <a:pt x="40" y="84"/>
                    <a:pt x="40" y="84"/>
                  </a:cubicBezTo>
                  <a:cubicBezTo>
                    <a:pt x="40" y="84"/>
                    <a:pt x="40" y="84"/>
                    <a:pt x="39" y="84"/>
                  </a:cubicBezTo>
                  <a:cubicBezTo>
                    <a:pt x="38" y="84"/>
                    <a:pt x="38" y="84"/>
                    <a:pt x="38" y="84"/>
                  </a:cubicBezTo>
                  <a:cubicBezTo>
                    <a:pt x="37" y="84"/>
                    <a:pt x="35" y="83"/>
                    <a:pt x="34" y="83"/>
                  </a:cubicBezTo>
                  <a:cubicBezTo>
                    <a:pt x="33" y="83"/>
                    <a:pt x="33" y="83"/>
                    <a:pt x="33" y="83"/>
                  </a:cubicBezTo>
                  <a:cubicBezTo>
                    <a:pt x="32" y="83"/>
                    <a:pt x="30" y="84"/>
                    <a:pt x="25" y="84"/>
                  </a:cubicBezTo>
                  <a:cubicBezTo>
                    <a:pt x="24" y="85"/>
                    <a:pt x="24" y="85"/>
                    <a:pt x="24" y="85"/>
                  </a:cubicBezTo>
                  <a:cubicBezTo>
                    <a:pt x="24" y="85"/>
                    <a:pt x="24" y="85"/>
                    <a:pt x="24" y="85"/>
                  </a:cubicBezTo>
                  <a:cubicBezTo>
                    <a:pt x="23" y="86"/>
                    <a:pt x="23" y="88"/>
                    <a:pt x="23" y="89"/>
                  </a:cubicBezTo>
                  <a:cubicBezTo>
                    <a:pt x="23" y="90"/>
                    <a:pt x="22" y="90"/>
                    <a:pt x="22" y="92"/>
                  </a:cubicBezTo>
                  <a:cubicBezTo>
                    <a:pt x="20" y="97"/>
                    <a:pt x="21" y="94"/>
                    <a:pt x="19" y="99"/>
                  </a:cubicBezTo>
                  <a:cubicBezTo>
                    <a:pt x="18" y="97"/>
                    <a:pt x="18" y="97"/>
                    <a:pt x="18" y="95"/>
                  </a:cubicBezTo>
                  <a:cubicBezTo>
                    <a:pt x="18" y="94"/>
                    <a:pt x="18" y="94"/>
                    <a:pt x="18" y="94"/>
                  </a:cubicBezTo>
                  <a:cubicBezTo>
                    <a:pt x="18" y="94"/>
                    <a:pt x="18" y="94"/>
                    <a:pt x="18" y="94"/>
                  </a:cubicBezTo>
                  <a:cubicBezTo>
                    <a:pt x="18" y="94"/>
                    <a:pt x="18" y="93"/>
                    <a:pt x="18" y="93"/>
                  </a:cubicBezTo>
                  <a:cubicBezTo>
                    <a:pt x="18" y="92"/>
                    <a:pt x="18" y="92"/>
                    <a:pt x="18" y="92"/>
                  </a:cubicBezTo>
                  <a:cubicBezTo>
                    <a:pt x="18" y="91"/>
                    <a:pt x="18" y="91"/>
                    <a:pt x="18" y="91"/>
                  </a:cubicBezTo>
                  <a:cubicBezTo>
                    <a:pt x="17" y="91"/>
                    <a:pt x="17" y="90"/>
                    <a:pt x="16" y="90"/>
                  </a:cubicBezTo>
                  <a:cubicBezTo>
                    <a:pt x="16" y="89"/>
                    <a:pt x="16" y="89"/>
                    <a:pt x="16" y="89"/>
                  </a:cubicBezTo>
                  <a:cubicBezTo>
                    <a:pt x="15" y="89"/>
                    <a:pt x="16" y="89"/>
                    <a:pt x="15" y="89"/>
                  </a:cubicBezTo>
                  <a:cubicBezTo>
                    <a:pt x="13" y="87"/>
                    <a:pt x="7" y="82"/>
                    <a:pt x="6" y="79"/>
                  </a:cubicBezTo>
                  <a:cubicBezTo>
                    <a:pt x="7" y="79"/>
                    <a:pt x="7" y="79"/>
                    <a:pt x="7" y="79"/>
                  </a:cubicBezTo>
                  <a:cubicBezTo>
                    <a:pt x="7" y="79"/>
                    <a:pt x="7" y="79"/>
                    <a:pt x="7" y="79"/>
                  </a:cubicBezTo>
                  <a:cubicBezTo>
                    <a:pt x="8" y="78"/>
                    <a:pt x="8" y="78"/>
                    <a:pt x="8" y="78"/>
                  </a:cubicBezTo>
                  <a:cubicBezTo>
                    <a:pt x="7" y="77"/>
                    <a:pt x="7" y="77"/>
                    <a:pt x="7" y="77"/>
                  </a:cubicBezTo>
                  <a:cubicBezTo>
                    <a:pt x="7" y="76"/>
                    <a:pt x="7" y="76"/>
                    <a:pt x="7" y="76"/>
                  </a:cubicBezTo>
                  <a:cubicBezTo>
                    <a:pt x="6" y="75"/>
                    <a:pt x="6" y="75"/>
                    <a:pt x="6" y="75"/>
                  </a:cubicBezTo>
                  <a:cubicBezTo>
                    <a:pt x="5" y="74"/>
                    <a:pt x="3" y="73"/>
                    <a:pt x="3" y="72"/>
                  </a:cubicBezTo>
                  <a:cubicBezTo>
                    <a:pt x="3" y="72"/>
                    <a:pt x="2" y="67"/>
                    <a:pt x="2" y="66"/>
                  </a:cubicBezTo>
                  <a:cubicBezTo>
                    <a:pt x="1" y="65"/>
                    <a:pt x="2" y="65"/>
                    <a:pt x="1" y="65"/>
                  </a:cubicBezTo>
                  <a:cubicBezTo>
                    <a:pt x="1" y="65"/>
                    <a:pt x="1" y="65"/>
                    <a:pt x="1" y="65"/>
                  </a:cubicBezTo>
                  <a:cubicBezTo>
                    <a:pt x="1" y="64"/>
                    <a:pt x="1" y="64"/>
                    <a:pt x="1" y="63"/>
                  </a:cubicBezTo>
                  <a:cubicBezTo>
                    <a:pt x="1" y="63"/>
                    <a:pt x="1" y="63"/>
                    <a:pt x="1" y="63"/>
                  </a:cubicBezTo>
                  <a:cubicBezTo>
                    <a:pt x="2" y="62"/>
                    <a:pt x="2" y="62"/>
                    <a:pt x="2" y="62"/>
                  </a:cubicBezTo>
                  <a:cubicBezTo>
                    <a:pt x="2" y="58"/>
                    <a:pt x="2" y="58"/>
                    <a:pt x="2" y="58"/>
                  </a:cubicBezTo>
                  <a:cubicBezTo>
                    <a:pt x="1" y="58"/>
                    <a:pt x="2" y="58"/>
                    <a:pt x="1" y="58"/>
                  </a:cubicBezTo>
                  <a:cubicBezTo>
                    <a:pt x="1" y="58"/>
                    <a:pt x="1" y="58"/>
                    <a:pt x="0" y="58"/>
                  </a:cubicBezTo>
                  <a:cubicBezTo>
                    <a:pt x="0" y="57"/>
                    <a:pt x="0" y="57"/>
                    <a:pt x="0" y="56"/>
                  </a:cubicBezTo>
                  <a:cubicBezTo>
                    <a:pt x="0" y="56"/>
                    <a:pt x="0" y="56"/>
                    <a:pt x="0" y="56"/>
                  </a:cubicBezTo>
                  <a:cubicBezTo>
                    <a:pt x="1" y="54"/>
                    <a:pt x="1" y="55"/>
                    <a:pt x="3" y="54"/>
                  </a:cubicBezTo>
                  <a:cubicBezTo>
                    <a:pt x="3" y="53"/>
                    <a:pt x="3" y="53"/>
                    <a:pt x="3" y="53"/>
                  </a:cubicBezTo>
                  <a:cubicBezTo>
                    <a:pt x="4" y="51"/>
                    <a:pt x="5" y="50"/>
                    <a:pt x="6" y="48"/>
                  </a:cubicBezTo>
                  <a:cubicBezTo>
                    <a:pt x="6" y="48"/>
                    <a:pt x="6" y="48"/>
                    <a:pt x="6" y="48"/>
                  </a:cubicBezTo>
                  <a:cubicBezTo>
                    <a:pt x="7" y="46"/>
                    <a:pt x="8" y="45"/>
                    <a:pt x="8" y="43"/>
                  </a:cubicBezTo>
                  <a:cubicBezTo>
                    <a:pt x="9" y="43"/>
                    <a:pt x="9" y="43"/>
                    <a:pt x="9" y="43"/>
                  </a:cubicBezTo>
                  <a:cubicBezTo>
                    <a:pt x="10" y="42"/>
                    <a:pt x="10" y="42"/>
                    <a:pt x="10" y="42"/>
                  </a:cubicBezTo>
                  <a:cubicBezTo>
                    <a:pt x="11" y="40"/>
                    <a:pt x="11" y="40"/>
                    <a:pt x="11" y="40"/>
                  </a:cubicBezTo>
                  <a:cubicBezTo>
                    <a:pt x="15" y="40"/>
                    <a:pt x="11" y="40"/>
                    <a:pt x="15" y="40"/>
                  </a:cubicBezTo>
                  <a:cubicBezTo>
                    <a:pt x="17" y="40"/>
                    <a:pt x="17" y="40"/>
                    <a:pt x="17" y="40"/>
                  </a:cubicBezTo>
                  <a:cubicBezTo>
                    <a:pt x="18" y="39"/>
                    <a:pt x="18" y="39"/>
                    <a:pt x="18" y="39"/>
                  </a:cubicBezTo>
                  <a:cubicBezTo>
                    <a:pt x="20" y="38"/>
                    <a:pt x="19" y="39"/>
                    <a:pt x="21" y="38"/>
                  </a:cubicBezTo>
                  <a:cubicBezTo>
                    <a:pt x="22" y="37"/>
                    <a:pt x="22" y="37"/>
                    <a:pt x="22" y="37"/>
                  </a:cubicBezTo>
                  <a:cubicBezTo>
                    <a:pt x="22" y="36"/>
                    <a:pt x="22" y="36"/>
                    <a:pt x="23" y="36"/>
                  </a:cubicBezTo>
                  <a:cubicBezTo>
                    <a:pt x="23" y="36"/>
                    <a:pt x="23" y="36"/>
                    <a:pt x="23" y="36"/>
                  </a:cubicBezTo>
                  <a:cubicBezTo>
                    <a:pt x="23" y="36"/>
                    <a:pt x="24" y="37"/>
                    <a:pt x="24" y="37"/>
                  </a:cubicBezTo>
                  <a:cubicBezTo>
                    <a:pt x="25" y="38"/>
                    <a:pt x="24" y="38"/>
                    <a:pt x="26" y="39"/>
                  </a:cubicBezTo>
                  <a:cubicBezTo>
                    <a:pt x="26" y="39"/>
                    <a:pt x="26" y="39"/>
                    <a:pt x="26" y="39"/>
                  </a:cubicBezTo>
                  <a:cubicBezTo>
                    <a:pt x="27" y="38"/>
                    <a:pt x="27" y="38"/>
                    <a:pt x="27" y="38"/>
                  </a:cubicBezTo>
                  <a:cubicBezTo>
                    <a:pt x="28" y="38"/>
                    <a:pt x="29" y="38"/>
                    <a:pt x="30" y="38"/>
                  </a:cubicBezTo>
                  <a:cubicBezTo>
                    <a:pt x="31" y="36"/>
                    <a:pt x="31" y="36"/>
                    <a:pt x="31" y="36"/>
                  </a:cubicBezTo>
                  <a:cubicBezTo>
                    <a:pt x="35" y="35"/>
                    <a:pt x="31" y="37"/>
                    <a:pt x="36" y="35"/>
                  </a:cubicBezTo>
                  <a:cubicBezTo>
                    <a:pt x="38" y="35"/>
                    <a:pt x="44" y="34"/>
                    <a:pt x="46" y="34"/>
                  </a:cubicBezTo>
                  <a:cubicBezTo>
                    <a:pt x="46" y="34"/>
                    <a:pt x="46" y="34"/>
                    <a:pt x="46" y="34"/>
                  </a:cubicBezTo>
                  <a:cubicBezTo>
                    <a:pt x="47" y="32"/>
                    <a:pt x="47" y="32"/>
                    <a:pt x="47" y="32"/>
                  </a:cubicBezTo>
                  <a:cubicBezTo>
                    <a:pt x="47" y="32"/>
                    <a:pt x="47" y="32"/>
                    <a:pt x="48" y="32"/>
                  </a:cubicBezTo>
                  <a:cubicBezTo>
                    <a:pt x="50" y="30"/>
                    <a:pt x="50" y="30"/>
                    <a:pt x="51" y="28"/>
                  </a:cubicBezTo>
                  <a:cubicBezTo>
                    <a:pt x="52" y="28"/>
                    <a:pt x="52" y="28"/>
                    <a:pt x="52" y="28"/>
                  </a:cubicBezTo>
                  <a:cubicBezTo>
                    <a:pt x="52" y="27"/>
                    <a:pt x="52" y="27"/>
                    <a:pt x="52" y="27"/>
                  </a:cubicBezTo>
                  <a:cubicBezTo>
                    <a:pt x="52" y="26"/>
                    <a:pt x="52" y="26"/>
                    <a:pt x="52" y="26"/>
                  </a:cubicBezTo>
                  <a:cubicBezTo>
                    <a:pt x="50" y="25"/>
                    <a:pt x="50" y="25"/>
                    <a:pt x="50" y="25"/>
                  </a:cubicBezTo>
                  <a:cubicBezTo>
                    <a:pt x="50" y="25"/>
                    <a:pt x="50" y="25"/>
                    <a:pt x="50" y="25"/>
                  </a:cubicBezTo>
                  <a:cubicBezTo>
                    <a:pt x="50" y="24"/>
                    <a:pt x="50" y="24"/>
                    <a:pt x="50" y="24"/>
                  </a:cubicBezTo>
                  <a:cubicBezTo>
                    <a:pt x="50" y="24"/>
                    <a:pt x="50" y="24"/>
                    <a:pt x="50" y="24"/>
                  </a:cubicBezTo>
                  <a:cubicBezTo>
                    <a:pt x="51" y="24"/>
                    <a:pt x="50" y="24"/>
                    <a:pt x="51" y="23"/>
                  </a:cubicBezTo>
                  <a:cubicBezTo>
                    <a:pt x="55" y="22"/>
                    <a:pt x="58" y="24"/>
                    <a:pt x="63" y="22"/>
                  </a:cubicBezTo>
                  <a:cubicBezTo>
                    <a:pt x="66" y="22"/>
                    <a:pt x="66" y="22"/>
                    <a:pt x="66" y="22"/>
                  </a:cubicBezTo>
                  <a:cubicBezTo>
                    <a:pt x="67" y="21"/>
                    <a:pt x="68" y="20"/>
                    <a:pt x="69" y="20"/>
                  </a:cubicBezTo>
                  <a:cubicBezTo>
                    <a:pt x="70" y="19"/>
                    <a:pt x="70" y="19"/>
                    <a:pt x="70" y="19"/>
                  </a:cubicBezTo>
                  <a:cubicBezTo>
                    <a:pt x="70" y="19"/>
                    <a:pt x="70" y="19"/>
                    <a:pt x="70" y="19"/>
                  </a:cubicBezTo>
                  <a:cubicBezTo>
                    <a:pt x="71" y="18"/>
                    <a:pt x="71" y="18"/>
                    <a:pt x="71" y="18"/>
                  </a:cubicBezTo>
                  <a:cubicBezTo>
                    <a:pt x="72" y="17"/>
                    <a:pt x="72" y="17"/>
                    <a:pt x="73" y="16"/>
                  </a:cubicBezTo>
                  <a:cubicBezTo>
                    <a:pt x="73" y="15"/>
                    <a:pt x="73" y="15"/>
                    <a:pt x="73" y="15"/>
                  </a:cubicBezTo>
                  <a:cubicBezTo>
                    <a:pt x="76" y="12"/>
                    <a:pt x="76" y="12"/>
                    <a:pt x="76" y="12"/>
                  </a:cubicBezTo>
                  <a:cubicBezTo>
                    <a:pt x="77" y="12"/>
                    <a:pt x="77" y="12"/>
                    <a:pt x="77" y="12"/>
                  </a:cubicBezTo>
                  <a:cubicBezTo>
                    <a:pt x="78" y="12"/>
                    <a:pt x="78" y="12"/>
                    <a:pt x="78" y="12"/>
                  </a:cubicBezTo>
                  <a:cubicBezTo>
                    <a:pt x="78" y="11"/>
                    <a:pt x="79" y="10"/>
                    <a:pt x="79" y="9"/>
                  </a:cubicBezTo>
                  <a:cubicBezTo>
                    <a:pt x="80" y="9"/>
                    <a:pt x="80" y="9"/>
                    <a:pt x="80" y="9"/>
                  </a:cubicBezTo>
                  <a:cubicBezTo>
                    <a:pt x="81" y="8"/>
                    <a:pt x="81" y="9"/>
                    <a:pt x="81" y="8"/>
                  </a:cubicBezTo>
                  <a:cubicBezTo>
                    <a:pt x="81" y="6"/>
                    <a:pt x="81" y="6"/>
                    <a:pt x="81" y="5"/>
                  </a:cubicBezTo>
                  <a:cubicBezTo>
                    <a:pt x="82" y="4"/>
                    <a:pt x="83" y="4"/>
                    <a:pt x="84" y="3"/>
                  </a:cubicBezTo>
                  <a:cubicBezTo>
                    <a:pt x="85" y="3"/>
                    <a:pt x="85" y="3"/>
                    <a:pt x="85" y="2"/>
                  </a:cubicBezTo>
                  <a:cubicBezTo>
                    <a:pt x="86" y="2"/>
                    <a:pt x="85" y="2"/>
                    <a:pt x="86" y="2"/>
                  </a:cubicBezTo>
                  <a:cubicBezTo>
                    <a:pt x="87" y="2"/>
                    <a:pt x="87" y="2"/>
                    <a:pt x="87" y="2"/>
                  </a:cubicBezTo>
                  <a:cubicBezTo>
                    <a:pt x="89" y="1"/>
                    <a:pt x="88" y="1"/>
                    <a:pt x="90" y="0"/>
                  </a:cubicBezTo>
                  <a:cubicBezTo>
                    <a:pt x="95" y="1"/>
                    <a:pt x="91" y="1"/>
                    <a:pt x="94"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45">
              <a:extLst>
                <a:ext uri="{FF2B5EF4-FFF2-40B4-BE49-F238E27FC236}">
                  <a16:creationId xmlns:a16="http://schemas.microsoft.com/office/drawing/2014/main" id="{F3B92CA1-C5C2-448F-AB24-96BE6203396F}"/>
                </a:ext>
              </a:extLst>
            </p:cNvPr>
            <p:cNvSpPr>
              <a:spLocks/>
            </p:cNvSpPr>
            <p:nvPr/>
          </p:nvSpPr>
          <p:spPr bwMode="auto">
            <a:xfrm>
              <a:off x="12214956" y="8855044"/>
              <a:ext cx="351441" cy="403684"/>
            </a:xfrm>
            <a:custGeom>
              <a:avLst/>
              <a:gdLst>
                <a:gd name="T0" fmla="*/ 77 w 84"/>
                <a:gd name="T1" fmla="*/ 18 h 97"/>
                <a:gd name="T2" fmla="*/ 74 w 84"/>
                <a:gd name="T3" fmla="*/ 44 h 97"/>
                <a:gd name="T4" fmla="*/ 57 w 84"/>
                <a:gd name="T5" fmla="*/ 65 h 97"/>
                <a:gd name="T6" fmla="*/ 53 w 84"/>
                <a:gd name="T7" fmla="*/ 85 h 97"/>
                <a:gd name="T8" fmla="*/ 48 w 84"/>
                <a:gd name="T9" fmla="*/ 87 h 97"/>
                <a:gd name="T10" fmla="*/ 40 w 84"/>
                <a:gd name="T11" fmla="*/ 95 h 97"/>
                <a:gd name="T12" fmla="*/ 37 w 84"/>
                <a:gd name="T13" fmla="*/ 95 h 97"/>
                <a:gd name="T14" fmla="*/ 36 w 84"/>
                <a:gd name="T15" fmla="*/ 93 h 97"/>
                <a:gd name="T16" fmla="*/ 37 w 84"/>
                <a:gd name="T17" fmla="*/ 90 h 97"/>
                <a:gd name="T18" fmla="*/ 32 w 84"/>
                <a:gd name="T19" fmla="*/ 90 h 97"/>
                <a:gd name="T20" fmla="*/ 30 w 84"/>
                <a:gd name="T21" fmla="*/ 91 h 97"/>
                <a:gd name="T22" fmla="*/ 29 w 84"/>
                <a:gd name="T23" fmla="*/ 91 h 97"/>
                <a:gd name="T24" fmla="*/ 27 w 84"/>
                <a:gd name="T25" fmla="*/ 94 h 97"/>
                <a:gd name="T26" fmla="*/ 22 w 84"/>
                <a:gd name="T27" fmla="*/ 92 h 97"/>
                <a:gd name="T28" fmla="*/ 19 w 84"/>
                <a:gd name="T29" fmla="*/ 90 h 97"/>
                <a:gd name="T30" fmla="*/ 16 w 84"/>
                <a:gd name="T31" fmla="*/ 91 h 97"/>
                <a:gd name="T32" fmla="*/ 13 w 84"/>
                <a:gd name="T33" fmla="*/ 94 h 97"/>
                <a:gd name="T34" fmla="*/ 9 w 84"/>
                <a:gd name="T35" fmla="*/ 96 h 97"/>
                <a:gd name="T36" fmla="*/ 2 w 84"/>
                <a:gd name="T37" fmla="*/ 88 h 97"/>
                <a:gd name="T38" fmla="*/ 1 w 84"/>
                <a:gd name="T39" fmla="*/ 82 h 97"/>
                <a:gd name="T40" fmla="*/ 6 w 84"/>
                <a:gd name="T41" fmla="*/ 82 h 97"/>
                <a:gd name="T42" fmla="*/ 8 w 84"/>
                <a:gd name="T43" fmla="*/ 82 h 97"/>
                <a:gd name="T44" fmla="*/ 7 w 84"/>
                <a:gd name="T45" fmla="*/ 80 h 97"/>
                <a:gd name="T46" fmla="*/ 9 w 84"/>
                <a:gd name="T47" fmla="*/ 78 h 97"/>
                <a:gd name="T48" fmla="*/ 6 w 84"/>
                <a:gd name="T49" fmla="*/ 75 h 97"/>
                <a:gd name="T50" fmla="*/ 5 w 84"/>
                <a:gd name="T51" fmla="*/ 73 h 97"/>
                <a:gd name="T52" fmla="*/ 5 w 84"/>
                <a:gd name="T53" fmla="*/ 67 h 97"/>
                <a:gd name="T54" fmla="*/ 9 w 84"/>
                <a:gd name="T55" fmla="*/ 67 h 97"/>
                <a:gd name="T56" fmla="*/ 15 w 84"/>
                <a:gd name="T57" fmla="*/ 64 h 97"/>
                <a:gd name="T58" fmla="*/ 16 w 84"/>
                <a:gd name="T59" fmla="*/ 61 h 97"/>
                <a:gd name="T60" fmla="*/ 20 w 84"/>
                <a:gd name="T61" fmla="*/ 67 h 97"/>
                <a:gd name="T62" fmla="*/ 29 w 84"/>
                <a:gd name="T63" fmla="*/ 65 h 97"/>
                <a:gd name="T64" fmla="*/ 30 w 84"/>
                <a:gd name="T65" fmla="*/ 68 h 97"/>
                <a:gd name="T66" fmla="*/ 33 w 84"/>
                <a:gd name="T67" fmla="*/ 68 h 97"/>
                <a:gd name="T68" fmla="*/ 34 w 84"/>
                <a:gd name="T69" fmla="*/ 66 h 97"/>
                <a:gd name="T70" fmla="*/ 35 w 84"/>
                <a:gd name="T71" fmla="*/ 63 h 97"/>
                <a:gd name="T72" fmla="*/ 36 w 84"/>
                <a:gd name="T73" fmla="*/ 62 h 97"/>
                <a:gd name="T74" fmla="*/ 36 w 84"/>
                <a:gd name="T75" fmla="*/ 59 h 97"/>
                <a:gd name="T76" fmla="*/ 37 w 84"/>
                <a:gd name="T77" fmla="*/ 48 h 97"/>
                <a:gd name="T78" fmla="*/ 34 w 84"/>
                <a:gd name="T79" fmla="*/ 46 h 97"/>
                <a:gd name="T80" fmla="*/ 31 w 84"/>
                <a:gd name="T81" fmla="*/ 44 h 97"/>
                <a:gd name="T82" fmla="*/ 31 w 84"/>
                <a:gd name="T83" fmla="*/ 37 h 97"/>
                <a:gd name="T84" fmla="*/ 33 w 84"/>
                <a:gd name="T85" fmla="*/ 35 h 97"/>
                <a:gd name="T86" fmla="*/ 37 w 84"/>
                <a:gd name="T87" fmla="*/ 32 h 97"/>
                <a:gd name="T88" fmla="*/ 34 w 84"/>
                <a:gd name="T89" fmla="*/ 26 h 97"/>
                <a:gd name="T90" fmla="*/ 24 w 84"/>
                <a:gd name="T91" fmla="*/ 27 h 97"/>
                <a:gd name="T92" fmla="*/ 23 w 84"/>
                <a:gd name="T93" fmla="*/ 26 h 97"/>
                <a:gd name="T94" fmla="*/ 24 w 84"/>
                <a:gd name="T95" fmla="*/ 17 h 97"/>
                <a:gd name="T96" fmla="*/ 39 w 84"/>
                <a:gd name="T97" fmla="*/ 17 h 97"/>
                <a:gd name="T98" fmla="*/ 40 w 84"/>
                <a:gd name="T99" fmla="*/ 18 h 97"/>
                <a:gd name="T100" fmla="*/ 42 w 84"/>
                <a:gd name="T101" fmla="*/ 18 h 97"/>
                <a:gd name="T102" fmla="*/ 45 w 84"/>
                <a:gd name="T103" fmla="*/ 18 h 97"/>
                <a:gd name="T104" fmla="*/ 55 w 84"/>
                <a:gd name="T105" fmla="*/ 22 h 97"/>
                <a:gd name="T106" fmla="*/ 55 w 84"/>
                <a:gd name="T107" fmla="*/ 18 h 97"/>
                <a:gd name="T108" fmla="*/ 56 w 84"/>
                <a:gd name="T109" fmla="*/ 16 h 97"/>
                <a:gd name="T110" fmla="*/ 60 w 84"/>
                <a:gd name="T111" fmla="*/ 6 h 97"/>
                <a:gd name="T112" fmla="*/ 62 w 84"/>
                <a:gd name="T113" fmla="*/ 1 h 97"/>
                <a:gd name="T114" fmla="*/ 75 w 84"/>
                <a:gd name="T115" fmla="*/ 1 h 97"/>
                <a:gd name="T116" fmla="*/ 78 w 84"/>
                <a:gd name="T117" fmla="*/ 1 h 97"/>
                <a:gd name="T118" fmla="*/ 79 w 84"/>
                <a:gd name="T119" fmla="*/ 1 h 97"/>
                <a:gd name="T120" fmla="*/ 83 w 84"/>
                <a:gd name="T1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 h="97">
                  <a:moveTo>
                    <a:pt x="83" y="2"/>
                  </a:moveTo>
                  <a:cubicBezTo>
                    <a:pt x="84" y="4"/>
                    <a:pt x="84" y="4"/>
                    <a:pt x="84" y="4"/>
                  </a:cubicBezTo>
                  <a:cubicBezTo>
                    <a:pt x="80" y="14"/>
                    <a:pt x="81" y="8"/>
                    <a:pt x="77" y="18"/>
                  </a:cubicBezTo>
                  <a:cubicBezTo>
                    <a:pt x="77" y="22"/>
                    <a:pt x="77" y="21"/>
                    <a:pt x="77" y="24"/>
                  </a:cubicBezTo>
                  <a:cubicBezTo>
                    <a:pt x="77" y="25"/>
                    <a:pt x="76" y="26"/>
                    <a:pt x="76" y="28"/>
                  </a:cubicBezTo>
                  <a:cubicBezTo>
                    <a:pt x="75" y="32"/>
                    <a:pt x="74" y="40"/>
                    <a:pt x="74" y="44"/>
                  </a:cubicBezTo>
                  <a:cubicBezTo>
                    <a:pt x="74" y="47"/>
                    <a:pt x="74" y="47"/>
                    <a:pt x="74" y="47"/>
                  </a:cubicBezTo>
                  <a:cubicBezTo>
                    <a:pt x="71" y="50"/>
                    <a:pt x="72" y="49"/>
                    <a:pt x="69" y="52"/>
                  </a:cubicBezTo>
                  <a:cubicBezTo>
                    <a:pt x="62" y="55"/>
                    <a:pt x="66" y="54"/>
                    <a:pt x="57" y="65"/>
                  </a:cubicBezTo>
                  <a:cubicBezTo>
                    <a:pt x="56" y="66"/>
                    <a:pt x="56" y="66"/>
                    <a:pt x="56" y="66"/>
                  </a:cubicBezTo>
                  <a:cubicBezTo>
                    <a:pt x="57" y="75"/>
                    <a:pt x="57" y="74"/>
                    <a:pt x="56" y="79"/>
                  </a:cubicBezTo>
                  <a:cubicBezTo>
                    <a:pt x="54" y="84"/>
                    <a:pt x="54" y="83"/>
                    <a:pt x="53" y="85"/>
                  </a:cubicBezTo>
                  <a:cubicBezTo>
                    <a:pt x="51" y="85"/>
                    <a:pt x="52" y="85"/>
                    <a:pt x="50" y="86"/>
                  </a:cubicBezTo>
                  <a:cubicBezTo>
                    <a:pt x="49" y="86"/>
                    <a:pt x="49" y="86"/>
                    <a:pt x="49" y="86"/>
                  </a:cubicBezTo>
                  <a:cubicBezTo>
                    <a:pt x="48" y="87"/>
                    <a:pt x="48" y="87"/>
                    <a:pt x="48" y="87"/>
                  </a:cubicBezTo>
                  <a:cubicBezTo>
                    <a:pt x="47" y="88"/>
                    <a:pt x="48" y="88"/>
                    <a:pt x="46" y="89"/>
                  </a:cubicBezTo>
                  <a:cubicBezTo>
                    <a:pt x="42" y="92"/>
                    <a:pt x="44" y="91"/>
                    <a:pt x="40" y="95"/>
                  </a:cubicBezTo>
                  <a:cubicBezTo>
                    <a:pt x="40" y="95"/>
                    <a:pt x="40" y="95"/>
                    <a:pt x="40" y="95"/>
                  </a:cubicBezTo>
                  <a:cubicBezTo>
                    <a:pt x="39" y="95"/>
                    <a:pt x="39" y="95"/>
                    <a:pt x="39" y="95"/>
                  </a:cubicBezTo>
                  <a:cubicBezTo>
                    <a:pt x="38" y="95"/>
                    <a:pt x="38" y="95"/>
                    <a:pt x="38" y="95"/>
                  </a:cubicBezTo>
                  <a:cubicBezTo>
                    <a:pt x="37" y="95"/>
                    <a:pt x="37" y="95"/>
                    <a:pt x="37" y="95"/>
                  </a:cubicBezTo>
                  <a:cubicBezTo>
                    <a:pt x="37" y="95"/>
                    <a:pt x="37" y="95"/>
                    <a:pt x="37" y="95"/>
                  </a:cubicBezTo>
                  <a:cubicBezTo>
                    <a:pt x="37" y="95"/>
                    <a:pt x="37" y="95"/>
                    <a:pt x="36" y="95"/>
                  </a:cubicBezTo>
                  <a:cubicBezTo>
                    <a:pt x="36" y="94"/>
                    <a:pt x="36" y="94"/>
                    <a:pt x="36" y="93"/>
                  </a:cubicBezTo>
                  <a:cubicBezTo>
                    <a:pt x="36" y="92"/>
                    <a:pt x="36" y="92"/>
                    <a:pt x="36" y="92"/>
                  </a:cubicBezTo>
                  <a:cubicBezTo>
                    <a:pt x="36" y="91"/>
                    <a:pt x="36" y="91"/>
                    <a:pt x="37" y="91"/>
                  </a:cubicBezTo>
                  <a:cubicBezTo>
                    <a:pt x="37" y="90"/>
                    <a:pt x="37" y="90"/>
                    <a:pt x="37" y="90"/>
                  </a:cubicBezTo>
                  <a:cubicBezTo>
                    <a:pt x="36" y="89"/>
                    <a:pt x="36" y="90"/>
                    <a:pt x="36" y="89"/>
                  </a:cubicBezTo>
                  <a:cubicBezTo>
                    <a:pt x="35" y="89"/>
                    <a:pt x="35" y="89"/>
                    <a:pt x="35" y="89"/>
                  </a:cubicBezTo>
                  <a:cubicBezTo>
                    <a:pt x="33" y="90"/>
                    <a:pt x="33" y="90"/>
                    <a:pt x="32" y="90"/>
                  </a:cubicBezTo>
                  <a:cubicBezTo>
                    <a:pt x="31" y="91"/>
                    <a:pt x="31" y="91"/>
                    <a:pt x="31" y="91"/>
                  </a:cubicBezTo>
                  <a:cubicBezTo>
                    <a:pt x="30" y="91"/>
                    <a:pt x="30" y="91"/>
                    <a:pt x="30" y="91"/>
                  </a:cubicBezTo>
                  <a:cubicBezTo>
                    <a:pt x="30" y="91"/>
                    <a:pt x="30" y="91"/>
                    <a:pt x="30" y="91"/>
                  </a:cubicBezTo>
                  <a:cubicBezTo>
                    <a:pt x="29" y="90"/>
                    <a:pt x="29" y="90"/>
                    <a:pt x="29" y="90"/>
                  </a:cubicBezTo>
                  <a:cubicBezTo>
                    <a:pt x="29" y="90"/>
                    <a:pt x="29" y="90"/>
                    <a:pt x="29" y="90"/>
                  </a:cubicBezTo>
                  <a:cubicBezTo>
                    <a:pt x="29" y="91"/>
                    <a:pt x="29" y="91"/>
                    <a:pt x="29" y="91"/>
                  </a:cubicBezTo>
                  <a:cubicBezTo>
                    <a:pt x="28" y="92"/>
                    <a:pt x="28" y="92"/>
                    <a:pt x="28" y="93"/>
                  </a:cubicBezTo>
                  <a:cubicBezTo>
                    <a:pt x="28" y="94"/>
                    <a:pt x="28" y="94"/>
                    <a:pt x="28" y="94"/>
                  </a:cubicBezTo>
                  <a:cubicBezTo>
                    <a:pt x="27" y="94"/>
                    <a:pt x="27" y="94"/>
                    <a:pt x="27" y="94"/>
                  </a:cubicBezTo>
                  <a:cubicBezTo>
                    <a:pt x="26" y="95"/>
                    <a:pt x="26" y="94"/>
                    <a:pt x="25" y="95"/>
                  </a:cubicBezTo>
                  <a:cubicBezTo>
                    <a:pt x="25" y="95"/>
                    <a:pt x="25" y="95"/>
                    <a:pt x="25" y="95"/>
                  </a:cubicBezTo>
                  <a:cubicBezTo>
                    <a:pt x="24" y="94"/>
                    <a:pt x="23" y="93"/>
                    <a:pt x="22" y="92"/>
                  </a:cubicBezTo>
                  <a:cubicBezTo>
                    <a:pt x="21" y="92"/>
                    <a:pt x="21" y="92"/>
                    <a:pt x="21" y="92"/>
                  </a:cubicBezTo>
                  <a:cubicBezTo>
                    <a:pt x="21" y="93"/>
                    <a:pt x="21" y="93"/>
                    <a:pt x="21" y="93"/>
                  </a:cubicBezTo>
                  <a:cubicBezTo>
                    <a:pt x="20" y="92"/>
                    <a:pt x="20" y="91"/>
                    <a:pt x="19" y="90"/>
                  </a:cubicBezTo>
                  <a:cubicBezTo>
                    <a:pt x="19" y="90"/>
                    <a:pt x="19" y="90"/>
                    <a:pt x="19" y="90"/>
                  </a:cubicBezTo>
                  <a:cubicBezTo>
                    <a:pt x="18" y="90"/>
                    <a:pt x="18" y="90"/>
                    <a:pt x="18" y="90"/>
                  </a:cubicBezTo>
                  <a:cubicBezTo>
                    <a:pt x="17" y="91"/>
                    <a:pt x="18" y="91"/>
                    <a:pt x="16" y="91"/>
                  </a:cubicBezTo>
                  <a:cubicBezTo>
                    <a:pt x="15" y="92"/>
                    <a:pt x="15" y="92"/>
                    <a:pt x="14" y="92"/>
                  </a:cubicBezTo>
                  <a:cubicBezTo>
                    <a:pt x="13" y="93"/>
                    <a:pt x="14" y="93"/>
                    <a:pt x="13" y="94"/>
                  </a:cubicBezTo>
                  <a:cubicBezTo>
                    <a:pt x="13" y="94"/>
                    <a:pt x="13" y="94"/>
                    <a:pt x="13" y="94"/>
                  </a:cubicBezTo>
                  <a:cubicBezTo>
                    <a:pt x="12" y="94"/>
                    <a:pt x="12" y="94"/>
                    <a:pt x="12" y="94"/>
                  </a:cubicBezTo>
                  <a:cubicBezTo>
                    <a:pt x="10" y="96"/>
                    <a:pt x="10" y="96"/>
                    <a:pt x="9" y="97"/>
                  </a:cubicBezTo>
                  <a:cubicBezTo>
                    <a:pt x="9" y="96"/>
                    <a:pt x="9" y="96"/>
                    <a:pt x="9" y="96"/>
                  </a:cubicBezTo>
                  <a:cubicBezTo>
                    <a:pt x="8" y="95"/>
                    <a:pt x="8" y="95"/>
                    <a:pt x="7" y="93"/>
                  </a:cubicBezTo>
                  <a:cubicBezTo>
                    <a:pt x="7" y="92"/>
                    <a:pt x="7" y="92"/>
                    <a:pt x="7" y="92"/>
                  </a:cubicBezTo>
                  <a:cubicBezTo>
                    <a:pt x="6" y="90"/>
                    <a:pt x="6" y="91"/>
                    <a:pt x="2" y="88"/>
                  </a:cubicBezTo>
                  <a:cubicBezTo>
                    <a:pt x="2" y="87"/>
                    <a:pt x="2" y="87"/>
                    <a:pt x="2" y="87"/>
                  </a:cubicBezTo>
                  <a:cubicBezTo>
                    <a:pt x="0" y="85"/>
                    <a:pt x="0" y="85"/>
                    <a:pt x="0" y="85"/>
                  </a:cubicBezTo>
                  <a:cubicBezTo>
                    <a:pt x="0" y="83"/>
                    <a:pt x="0" y="83"/>
                    <a:pt x="1" y="82"/>
                  </a:cubicBezTo>
                  <a:cubicBezTo>
                    <a:pt x="2" y="81"/>
                    <a:pt x="3" y="81"/>
                    <a:pt x="4" y="80"/>
                  </a:cubicBezTo>
                  <a:cubicBezTo>
                    <a:pt x="4" y="80"/>
                    <a:pt x="4" y="80"/>
                    <a:pt x="4" y="80"/>
                  </a:cubicBezTo>
                  <a:cubicBezTo>
                    <a:pt x="6" y="82"/>
                    <a:pt x="6" y="82"/>
                    <a:pt x="6" y="82"/>
                  </a:cubicBezTo>
                  <a:cubicBezTo>
                    <a:pt x="6" y="82"/>
                    <a:pt x="6" y="82"/>
                    <a:pt x="6" y="82"/>
                  </a:cubicBezTo>
                  <a:cubicBezTo>
                    <a:pt x="7" y="82"/>
                    <a:pt x="7" y="82"/>
                    <a:pt x="8" y="82"/>
                  </a:cubicBezTo>
                  <a:cubicBezTo>
                    <a:pt x="8" y="82"/>
                    <a:pt x="8" y="82"/>
                    <a:pt x="8" y="82"/>
                  </a:cubicBezTo>
                  <a:cubicBezTo>
                    <a:pt x="8" y="81"/>
                    <a:pt x="8" y="81"/>
                    <a:pt x="8" y="81"/>
                  </a:cubicBezTo>
                  <a:cubicBezTo>
                    <a:pt x="7" y="81"/>
                    <a:pt x="7" y="81"/>
                    <a:pt x="7" y="81"/>
                  </a:cubicBezTo>
                  <a:cubicBezTo>
                    <a:pt x="7" y="80"/>
                    <a:pt x="7" y="80"/>
                    <a:pt x="7" y="80"/>
                  </a:cubicBezTo>
                  <a:cubicBezTo>
                    <a:pt x="8" y="80"/>
                    <a:pt x="8" y="80"/>
                    <a:pt x="8" y="79"/>
                  </a:cubicBezTo>
                  <a:cubicBezTo>
                    <a:pt x="8" y="78"/>
                    <a:pt x="8" y="78"/>
                    <a:pt x="8" y="78"/>
                  </a:cubicBezTo>
                  <a:cubicBezTo>
                    <a:pt x="9" y="78"/>
                    <a:pt x="9" y="78"/>
                    <a:pt x="9" y="78"/>
                  </a:cubicBezTo>
                  <a:cubicBezTo>
                    <a:pt x="7" y="77"/>
                    <a:pt x="8" y="78"/>
                    <a:pt x="6" y="76"/>
                  </a:cubicBezTo>
                  <a:cubicBezTo>
                    <a:pt x="6" y="76"/>
                    <a:pt x="6" y="76"/>
                    <a:pt x="6" y="76"/>
                  </a:cubicBezTo>
                  <a:cubicBezTo>
                    <a:pt x="6" y="75"/>
                    <a:pt x="6" y="75"/>
                    <a:pt x="6" y="75"/>
                  </a:cubicBezTo>
                  <a:cubicBezTo>
                    <a:pt x="7" y="74"/>
                    <a:pt x="7" y="74"/>
                    <a:pt x="7" y="74"/>
                  </a:cubicBezTo>
                  <a:cubicBezTo>
                    <a:pt x="7" y="74"/>
                    <a:pt x="7" y="74"/>
                    <a:pt x="7" y="74"/>
                  </a:cubicBezTo>
                  <a:cubicBezTo>
                    <a:pt x="6" y="73"/>
                    <a:pt x="6" y="73"/>
                    <a:pt x="5" y="73"/>
                  </a:cubicBezTo>
                  <a:cubicBezTo>
                    <a:pt x="4" y="72"/>
                    <a:pt x="4" y="72"/>
                    <a:pt x="4" y="72"/>
                  </a:cubicBezTo>
                  <a:cubicBezTo>
                    <a:pt x="5" y="71"/>
                    <a:pt x="5" y="71"/>
                    <a:pt x="5" y="70"/>
                  </a:cubicBezTo>
                  <a:cubicBezTo>
                    <a:pt x="5" y="69"/>
                    <a:pt x="5" y="68"/>
                    <a:pt x="5" y="67"/>
                  </a:cubicBezTo>
                  <a:cubicBezTo>
                    <a:pt x="5" y="67"/>
                    <a:pt x="5" y="67"/>
                    <a:pt x="5" y="67"/>
                  </a:cubicBezTo>
                  <a:cubicBezTo>
                    <a:pt x="6" y="67"/>
                    <a:pt x="5" y="67"/>
                    <a:pt x="6" y="68"/>
                  </a:cubicBezTo>
                  <a:cubicBezTo>
                    <a:pt x="7" y="67"/>
                    <a:pt x="8" y="67"/>
                    <a:pt x="9" y="67"/>
                  </a:cubicBezTo>
                  <a:cubicBezTo>
                    <a:pt x="9" y="68"/>
                    <a:pt x="9" y="67"/>
                    <a:pt x="10" y="68"/>
                  </a:cubicBezTo>
                  <a:cubicBezTo>
                    <a:pt x="14" y="67"/>
                    <a:pt x="14" y="67"/>
                    <a:pt x="14" y="67"/>
                  </a:cubicBezTo>
                  <a:cubicBezTo>
                    <a:pt x="14" y="65"/>
                    <a:pt x="15" y="66"/>
                    <a:pt x="15" y="64"/>
                  </a:cubicBezTo>
                  <a:cubicBezTo>
                    <a:pt x="14" y="64"/>
                    <a:pt x="15" y="64"/>
                    <a:pt x="14" y="64"/>
                  </a:cubicBezTo>
                  <a:cubicBezTo>
                    <a:pt x="14" y="63"/>
                    <a:pt x="14" y="63"/>
                    <a:pt x="14" y="62"/>
                  </a:cubicBezTo>
                  <a:cubicBezTo>
                    <a:pt x="15" y="62"/>
                    <a:pt x="15" y="62"/>
                    <a:pt x="16" y="61"/>
                  </a:cubicBezTo>
                  <a:cubicBezTo>
                    <a:pt x="16" y="61"/>
                    <a:pt x="16" y="61"/>
                    <a:pt x="16" y="61"/>
                  </a:cubicBezTo>
                  <a:cubicBezTo>
                    <a:pt x="18" y="62"/>
                    <a:pt x="17" y="62"/>
                    <a:pt x="18" y="62"/>
                  </a:cubicBezTo>
                  <a:cubicBezTo>
                    <a:pt x="20" y="66"/>
                    <a:pt x="18" y="63"/>
                    <a:pt x="20" y="67"/>
                  </a:cubicBezTo>
                  <a:cubicBezTo>
                    <a:pt x="24" y="68"/>
                    <a:pt x="25" y="68"/>
                    <a:pt x="26" y="68"/>
                  </a:cubicBezTo>
                  <a:cubicBezTo>
                    <a:pt x="27" y="67"/>
                    <a:pt x="28" y="66"/>
                    <a:pt x="29" y="65"/>
                  </a:cubicBezTo>
                  <a:cubicBezTo>
                    <a:pt x="29" y="65"/>
                    <a:pt x="29" y="65"/>
                    <a:pt x="29" y="65"/>
                  </a:cubicBezTo>
                  <a:cubicBezTo>
                    <a:pt x="30" y="66"/>
                    <a:pt x="30" y="66"/>
                    <a:pt x="30" y="67"/>
                  </a:cubicBezTo>
                  <a:cubicBezTo>
                    <a:pt x="30" y="67"/>
                    <a:pt x="30" y="67"/>
                    <a:pt x="30" y="67"/>
                  </a:cubicBezTo>
                  <a:cubicBezTo>
                    <a:pt x="30" y="68"/>
                    <a:pt x="30" y="68"/>
                    <a:pt x="30" y="68"/>
                  </a:cubicBezTo>
                  <a:cubicBezTo>
                    <a:pt x="30" y="68"/>
                    <a:pt x="30" y="68"/>
                    <a:pt x="30" y="68"/>
                  </a:cubicBezTo>
                  <a:cubicBezTo>
                    <a:pt x="32" y="69"/>
                    <a:pt x="32" y="69"/>
                    <a:pt x="32" y="69"/>
                  </a:cubicBezTo>
                  <a:cubicBezTo>
                    <a:pt x="33" y="68"/>
                    <a:pt x="33" y="68"/>
                    <a:pt x="33" y="68"/>
                  </a:cubicBezTo>
                  <a:cubicBezTo>
                    <a:pt x="33" y="68"/>
                    <a:pt x="33" y="68"/>
                    <a:pt x="34" y="67"/>
                  </a:cubicBezTo>
                  <a:cubicBezTo>
                    <a:pt x="34" y="66"/>
                    <a:pt x="34" y="66"/>
                    <a:pt x="34" y="66"/>
                  </a:cubicBezTo>
                  <a:cubicBezTo>
                    <a:pt x="34" y="66"/>
                    <a:pt x="34" y="66"/>
                    <a:pt x="34" y="66"/>
                  </a:cubicBezTo>
                  <a:cubicBezTo>
                    <a:pt x="34" y="66"/>
                    <a:pt x="34" y="66"/>
                    <a:pt x="34" y="66"/>
                  </a:cubicBezTo>
                  <a:cubicBezTo>
                    <a:pt x="34" y="65"/>
                    <a:pt x="34" y="65"/>
                    <a:pt x="34" y="65"/>
                  </a:cubicBezTo>
                  <a:cubicBezTo>
                    <a:pt x="35" y="64"/>
                    <a:pt x="34" y="64"/>
                    <a:pt x="35" y="63"/>
                  </a:cubicBezTo>
                  <a:cubicBezTo>
                    <a:pt x="35" y="63"/>
                    <a:pt x="35" y="63"/>
                    <a:pt x="35" y="63"/>
                  </a:cubicBezTo>
                  <a:cubicBezTo>
                    <a:pt x="36" y="62"/>
                    <a:pt x="36" y="62"/>
                    <a:pt x="36" y="62"/>
                  </a:cubicBezTo>
                  <a:cubicBezTo>
                    <a:pt x="36" y="62"/>
                    <a:pt x="36" y="62"/>
                    <a:pt x="36" y="62"/>
                  </a:cubicBezTo>
                  <a:cubicBezTo>
                    <a:pt x="36" y="60"/>
                    <a:pt x="36" y="60"/>
                    <a:pt x="36" y="60"/>
                  </a:cubicBezTo>
                  <a:cubicBezTo>
                    <a:pt x="36" y="59"/>
                    <a:pt x="36" y="59"/>
                    <a:pt x="36" y="59"/>
                  </a:cubicBezTo>
                  <a:cubicBezTo>
                    <a:pt x="36" y="59"/>
                    <a:pt x="36" y="59"/>
                    <a:pt x="36" y="59"/>
                  </a:cubicBezTo>
                  <a:cubicBezTo>
                    <a:pt x="37" y="58"/>
                    <a:pt x="37" y="58"/>
                    <a:pt x="37" y="58"/>
                  </a:cubicBezTo>
                  <a:cubicBezTo>
                    <a:pt x="37" y="56"/>
                    <a:pt x="37" y="53"/>
                    <a:pt x="36" y="52"/>
                  </a:cubicBezTo>
                  <a:cubicBezTo>
                    <a:pt x="37" y="50"/>
                    <a:pt x="37" y="50"/>
                    <a:pt x="37" y="48"/>
                  </a:cubicBezTo>
                  <a:cubicBezTo>
                    <a:pt x="37" y="47"/>
                    <a:pt x="37" y="47"/>
                    <a:pt x="37" y="47"/>
                  </a:cubicBezTo>
                  <a:cubicBezTo>
                    <a:pt x="36" y="46"/>
                    <a:pt x="37" y="47"/>
                    <a:pt x="36" y="46"/>
                  </a:cubicBezTo>
                  <a:cubicBezTo>
                    <a:pt x="34" y="46"/>
                    <a:pt x="34" y="46"/>
                    <a:pt x="34" y="46"/>
                  </a:cubicBezTo>
                  <a:cubicBezTo>
                    <a:pt x="33" y="45"/>
                    <a:pt x="34" y="45"/>
                    <a:pt x="33" y="44"/>
                  </a:cubicBezTo>
                  <a:cubicBezTo>
                    <a:pt x="33" y="44"/>
                    <a:pt x="33" y="44"/>
                    <a:pt x="33" y="44"/>
                  </a:cubicBezTo>
                  <a:cubicBezTo>
                    <a:pt x="31" y="44"/>
                    <a:pt x="31" y="44"/>
                    <a:pt x="31" y="44"/>
                  </a:cubicBezTo>
                  <a:cubicBezTo>
                    <a:pt x="30" y="43"/>
                    <a:pt x="30" y="43"/>
                    <a:pt x="30" y="43"/>
                  </a:cubicBezTo>
                  <a:cubicBezTo>
                    <a:pt x="31" y="40"/>
                    <a:pt x="31" y="40"/>
                    <a:pt x="30" y="39"/>
                  </a:cubicBezTo>
                  <a:cubicBezTo>
                    <a:pt x="31" y="37"/>
                    <a:pt x="31" y="38"/>
                    <a:pt x="31" y="37"/>
                  </a:cubicBezTo>
                  <a:cubicBezTo>
                    <a:pt x="32" y="36"/>
                    <a:pt x="32" y="36"/>
                    <a:pt x="32" y="36"/>
                  </a:cubicBezTo>
                  <a:cubicBezTo>
                    <a:pt x="32" y="35"/>
                    <a:pt x="32" y="35"/>
                    <a:pt x="32" y="35"/>
                  </a:cubicBezTo>
                  <a:cubicBezTo>
                    <a:pt x="33" y="35"/>
                    <a:pt x="33" y="35"/>
                    <a:pt x="33" y="35"/>
                  </a:cubicBezTo>
                  <a:cubicBezTo>
                    <a:pt x="34" y="35"/>
                    <a:pt x="34" y="35"/>
                    <a:pt x="34" y="35"/>
                  </a:cubicBezTo>
                  <a:cubicBezTo>
                    <a:pt x="35" y="34"/>
                    <a:pt x="35" y="34"/>
                    <a:pt x="35" y="34"/>
                  </a:cubicBezTo>
                  <a:cubicBezTo>
                    <a:pt x="36" y="33"/>
                    <a:pt x="36" y="33"/>
                    <a:pt x="37" y="32"/>
                  </a:cubicBezTo>
                  <a:cubicBezTo>
                    <a:pt x="37" y="31"/>
                    <a:pt x="37" y="31"/>
                    <a:pt x="37" y="31"/>
                  </a:cubicBezTo>
                  <a:cubicBezTo>
                    <a:pt x="36" y="30"/>
                    <a:pt x="36" y="29"/>
                    <a:pt x="35" y="28"/>
                  </a:cubicBezTo>
                  <a:cubicBezTo>
                    <a:pt x="34" y="26"/>
                    <a:pt x="34" y="26"/>
                    <a:pt x="34" y="26"/>
                  </a:cubicBezTo>
                  <a:cubicBezTo>
                    <a:pt x="34" y="26"/>
                    <a:pt x="34" y="26"/>
                    <a:pt x="34" y="26"/>
                  </a:cubicBezTo>
                  <a:cubicBezTo>
                    <a:pt x="33" y="25"/>
                    <a:pt x="33" y="25"/>
                    <a:pt x="30" y="25"/>
                  </a:cubicBezTo>
                  <a:cubicBezTo>
                    <a:pt x="26" y="26"/>
                    <a:pt x="28" y="26"/>
                    <a:pt x="24" y="27"/>
                  </a:cubicBezTo>
                  <a:cubicBezTo>
                    <a:pt x="23" y="27"/>
                    <a:pt x="23" y="27"/>
                    <a:pt x="23" y="27"/>
                  </a:cubicBezTo>
                  <a:cubicBezTo>
                    <a:pt x="23" y="27"/>
                    <a:pt x="23" y="27"/>
                    <a:pt x="23" y="27"/>
                  </a:cubicBezTo>
                  <a:cubicBezTo>
                    <a:pt x="23" y="26"/>
                    <a:pt x="23" y="26"/>
                    <a:pt x="23" y="26"/>
                  </a:cubicBezTo>
                  <a:cubicBezTo>
                    <a:pt x="23" y="26"/>
                    <a:pt x="23" y="26"/>
                    <a:pt x="23" y="26"/>
                  </a:cubicBezTo>
                  <a:cubicBezTo>
                    <a:pt x="22" y="22"/>
                    <a:pt x="21" y="22"/>
                    <a:pt x="24" y="18"/>
                  </a:cubicBezTo>
                  <a:cubicBezTo>
                    <a:pt x="24" y="17"/>
                    <a:pt x="24" y="17"/>
                    <a:pt x="24" y="17"/>
                  </a:cubicBezTo>
                  <a:cubicBezTo>
                    <a:pt x="26" y="17"/>
                    <a:pt x="35" y="17"/>
                    <a:pt x="37" y="17"/>
                  </a:cubicBezTo>
                  <a:cubicBezTo>
                    <a:pt x="38" y="16"/>
                    <a:pt x="38" y="16"/>
                    <a:pt x="38" y="16"/>
                  </a:cubicBezTo>
                  <a:cubicBezTo>
                    <a:pt x="39" y="17"/>
                    <a:pt x="39" y="17"/>
                    <a:pt x="39" y="17"/>
                  </a:cubicBezTo>
                  <a:cubicBezTo>
                    <a:pt x="40" y="17"/>
                    <a:pt x="40" y="17"/>
                    <a:pt x="40" y="17"/>
                  </a:cubicBezTo>
                  <a:cubicBezTo>
                    <a:pt x="40" y="17"/>
                    <a:pt x="40" y="17"/>
                    <a:pt x="40" y="17"/>
                  </a:cubicBezTo>
                  <a:cubicBezTo>
                    <a:pt x="40" y="18"/>
                    <a:pt x="40" y="18"/>
                    <a:pt x="40" y="18"/>
                  </a:cubicBezTo>
                  <a:cubicBezTo>
                    <a:pt x="42" y="18"/>
                    <a:pt x="42" y="18"/>
                    <a:pt x="42" y="18"/>
                  </a:cubicBezTo>
                  <a:cubicBezTo>
                    <a:pt x="42" y="18"/>
                    <a:pt x="42" y="18"/>
                    <a:pt x="42" y="18"/>
                  </a:cubicBezTo>
                  <a:cubicBezTo>
                    <a:pt x="42" y="18"/>
                    <a:pt x="42" y="18"/>
                    <a:pt x="42" y="18"/>
                  </a:cubicBezTo>
                  <a:cubicBezTo>
                    <a:pt x="43" y="18"/>
                    <a:pt x="43" y="18"/>
                    <a:pt x="44" y="19"/>
                  </a:cubicBezTo>
                  <a:cubicBezTo>
                    <a:pt x="44" y="19"/>
                    <a:pt x="44" y="19"/>
                    <a:pt x="44" y="19"/>
                  </a:cubicBezTo>
                  <a:cubicBezTo>
                    <a:pt x="45" y="18"/>
                    <a:pt x="45" y="18"/>
                    <a:pt x="45" y="18"/>
                  </a:cubicBezTo>
                  <a:cubicBezTo>
                    <a:pt x="46" y="18"/>
                    <a:pt x="46" y="19"/>
                    <a:pt x="47" y="19"/>
                  </a:cubicBezTo>
                  <a:cubicBezTo>
                    <a:pt x="49" y="19"/>
                    <a:pt x="50" y="19"/>
                    <a:pt x="51" y="19"/>
                  </a:cubicBezTo>
                  <a:cubicBezTo>
                    <a:pt x="53" y="21"/>
                    <a:pt x="54" y="21"/>
                    <a:pt x="55" y="22"/>
                  </a:cubicBezTo>
                  <a:cubicBezTo>
                    <a:pt x="56" y="22"/>
                    <a:pt x="55" y="22"/>
                    <a:pt x="56" y="22"/>
                  </a:cubicBezTo>
                  <a:cubicBezTo>
                    <a:pt x="56" y="21"/>
                    <a:pt x="56" y="21"/>
                    <a:pt x="56" y="21"/>
                  </a:cubicBezTo>
                  <a:cubicBezTo>
                    <a:pt x="55" y="19"/>
                    <a:pt x="55" y="20"/>
                    <a:pt x="55" y="18"/>
                  </a:cubicBezTo>
                  <a:cubicBezTo>
                    <a:pt x="55" y="17"/>
                    <a:pt x="55" y="17"/>
                    <a:pt x="55" y="17"/>
                  </a:cubicBezTo>
                  <a:cubicBezTo>
                    <a:pt x="55" y="17"/>
                    <a:pt x="55" y="17"/>
                    <a:pt x="55" y="17"/>
                  </a:cubicBezTo>
                  <a:cubicBezTo>
                    <a:pt x="56" y="16"/>
                    <a:pt x="56" y="16"/>
                    <a:pt x="56" y="16"/>
                  </a:cubicBezTo>
                  <a:cubicBezTo>
                    <a:pt x="56" y="16"/>
                    <a:pt x="56" y="16"/>
                    <a:pt x="56" y="16"/>
                  </a:cubicBezTo>
                  <a:cubicBezTo>
                    <a:pt x="58" y="11"/>
                    <a:pt x="57" y="14"/>
                    <a:pt x="59" y="9"/>
                  </a:cubicBezTo>
                  <a:cubicBezTo>
                    <a:pt x="59" y="7"/>
                    <a:pt x="60" y="7"/>
                    <a:pt x="60" y="6"/>
                  </a:cubicBezTo>
                  <a:cubicBezTo>
                    <a:pt x="60" y="5"/>
                    <a:pt x="60" y="3"/>
                    <a:pt x="61" y="2"/>
                  </a:cubicBezTo>
                  <a:cubicBezTo>
                    <a:pt x="61" y="2"/>
                    <a:pt x="61" y="2"/>
                    <a:pt x="61" y="2"/>
                  </a:cubicBezTo>
                  <a:cubicBezTo>
                    <a:pt x="62" y="1"/>
                    <a:pt x="62" y="1"/>
                    <a:pt x="62" y="1"/>
                  </a:cubicBezTo>
                  <a:cubicBezTo>
                    <a:pt x="67" y="1"/>
                    <a:pt x="69" y="0"/>
                    <a:pt x="70" y="0"/>
                  </a:cubicBezTo>
                  <a:cubicBezTo>
                    <a:pt x="71" y="0"/>
                    <a:pt x="71" y="0"/>
                    <a:pt x="71" y="0"/>
                  </a:cubicBezTo>
                  <a:cubicBezTo>
                    <a:pt x="72" y="0"/>
                    <a:pt x="74" y="1"/>
                    <a:pt x="75" y="1"/>
                  </a:cubicBezTo>
                  <a:cubicBezTo>
                    <a:pt x="76" y="1"/>
                    <a:pt x="76" y="1"/>
                    <a:pt x="76" y="1"/>
                  </a:cubicBezTo>
                  <a:cubicBezTo>
                    <a:pt x="77" y="1"/>
                    <a:pt x="77" y="1"/>
                    <a:pt x="77" y="1"/>
                  </a:cubicBezTo>
                  <a:cubicBezTo>
                    <a:pt x="78" y="1"/>
                    <a:pt x="78" y="1"/>
                    <a:pt x="78" y="1"/>
                  </a:cubicBezTo>
                  <a:cubicBezTo>
                    <a:pt x="78" y="2"/>
                    <a:pt x="78" y="2"/>
                    <a:pt x="78" y="2"/>
                  </a:cubicBezTo>
                  <a:cubicBezTo>
                    <a:pt x="79" y="2"/>
                    <a:pt x="79" y="2"/>
                    <a:pt x="79" y="2"/>
                  </a:cubicBezTo>
                  <a:cubicBezTo>
                    <a:pt x="79" y="1"/>
                    <a:pt x="79" y="1"/>
                    <a:pt x="79" y="1"/>
                  </a:cubicBezTo>
                  <a:cubicBezTo>
                    <a:pt x="80" y="1"/>
                    <a:pt x="80" y="1"/>
                    <a:pt x="82" y="0"/>
                  </a:cubicBezTo>
                  <a:cubicBezTo>
                    <a:pt x="82" y="1"/>
                    <a:pt x="82" y="1"/>
                    <a:pt x="82" y="1"/>
                  </a:cubicBezTo>
                  <a:cubicBezTo>
                    <a:pt x="83" y="2"/>
                    <a:pt x="83" y="2"/>
                    <a:pt x="83" y="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46">
              <a:extLst>
                <a:ext uri="{FF2B5EF4-FFF2-40B4-BE49-F238E27FC236}">
                  <a16:creationId xmlns:a16="http://schemas.microsoft.com/office/drawing/2014/main" id="{05354449-F04E-45F8-B5DD-D7E18061C535}"/>
                </a:ext>
              </a:extLst>
            </p:cNvPr>
            <p:cNvSpPr>
              <a:spLocks/>
            </p:cNvSpPr>
            <p:nvPr/>
          </p:nvSpPr>
          <p:spPr bwMode="auto">
            <a:xfrm>
              <a:off x="11972748" y="6489936"/>
              <a:ext cx="208965" cy="132978"/>
            </a:xfrm>
            <a:custGeom>
              <a:avLst/>
              <a:gdLst>
                <a:gd name="T0" fmla="*/ 39 w 50"/>
                <a:gd name="T1" fmla="*/ 12 h 32"/>
                <a:gd name="T2" fmla="*/ 46 w 50"/>
                <a:gd name="T3" fmla="*/ 15 h 32"/>
                <a:gd name="T4" fmla="*/ 49 w 50"/>
                <a:gd name="T5" fmla="*/ 13 h 32"/>
                <a:gd name="T6" fmla="*/ 50 w 50"/>
                <a:gd name="T7" fmla="*/ 19 h 32"/>
                <a:gd name="T8" fmla="*/ 49 w 50"/>
                <a:gd name="T9" fmla="*/ 20 h 32"/>
                <a:gd name="T10" fmla="*/ 46 w 50"/>
                <a:gd name="T11" fmla="*/ 19 h 32"/>
                <a:gd name="T12" fmla="*/ 46 w 50"/>
                <a:gd name="T13" fmla="*/ 22 h 32"/>
                <a:gd name="T14" fmla="*/ 46 w 50"/>
                <a:gd name="T15" fmla="*/ 25 h 32"/>
                <a:gd name="T16" fmla="*/ 44 w 50"/>
                <a:gd name="T17" fmla="*/ 23 h 32"/>
                <a:gd name="T18" fmla="*/ 40 w 50"/>
                <a:gd name="T19" fmla="*/ 24 h 32"/>
                <a:gd name="T20" fmla="*/ 38 w 50"/>
                <a:gd name="T21" fmla="*/ 21 h 32"/>
                <a:gd name="T22" fmla="*/ 36 w 50"/>
                <a:gd name="T23" fmla="*/ 24 h 32"/>
                <a:gd name="T24" fmla="*/ 34 w 50"/>
                <a:gd name="T25" fmla="*/ 31 h 32"/>
                <a:gd name="T26" fmla="*/ 33 w 50"/>
                <a:gd name="T27" fmla="*/ 31 h 32"/>
                <a:gd name="T28" fmla="*/ 32 w 50"/>
                <a:gd name="T29" fmla="*/ 28 h 32"/>
                <a:gd name="T30" fmla="*/ 28 w 50"/>
                <a:gd name="T31" fmla="*/ 25 h 32"/>
                <a:gd name="T32" fmla="*/ 27 w 50"/>
                <a:gd name="T33" fmla="*/ 22 h 32"/>
                <a:gd name="T34" fmla="*/ 23 w 50"/>
                <a:gd name="T35" fmla="*/ 25 h 32"/>
                <a:gd name="T36" fmla="*/ 24 w 50"/>
                <a:gd name="T37" fmla="*/ 26 h 32"/>
                <a:gd name="T38" fmla="*/ 17 w 50"/>
                <a:gd name="T39" fmla="*/ 29 h 32"/>
                <a:gd name="T40" fmla="*/ 11 w 50"/>
                <a:gd name="T41" fmla="*/ 30 h 32"/>
                <a:gd name="T42" fmla="*/ 9 w 50"/>
                <a:gd name="T43" fmla="*/ 25 h 32"/>
                <a:gd name="T44" fmla="*/ 9 w 50"/>
                <a:gd name="T45" fmla="*/ 22 h 32"/>
                <a:gd name="T46" fmla="*/ 4 w 50"/>
                <a:gd name="T47" fmla="*/ 23 h 32"/>
                <a:gd name="T48" fmla="*/ 3 w 50"/>
                <a:gd name="T49" fmla="*/ 25 h 32"/>
                <a:gd name="T50" fmla="*/ 0 w 50"/>
                <a:gd name="T51" fmla="*/ 27 h 32"/>
                <a:gd name="T52" fmla="*/ 0 w 50"/>
                <a:gd name="T53" fmla="*/ 25 h 32"/>
                <a:gd name="T54" fmla="*/ 1 w 50"/>
                <a:gd name="T55" fmla="*/ 22 h 32"/>
                <a:gd name="T56" fmla="*/ 5 w 50"/>
                <a:gd name="T57" fmla="*/ 17 h 32"/>
                <a:gd name="T58" fmla="*/ 7 w 50"/>
                <a:gd name="T59" fmla="*/ 12 h 32"/>
                <a:gd name="T60" fmla="*/ 11 w 50"/>
                <a:gd name="T61" fmla="*/ 7 h 32"/>
                <a:gd name="T62" fmla="*/ 10 w 50"/>
                <a:gd name="T63" fmla="*/ 6 h 32"/>
                <a:gd name="T64" fmla="*/ 13 w 50"/>
                <a:gd name="T65" fmla="*/ 5 h 32"/>
                <a:gd name="T66" fmla="*/ 13 w 50"/>
                <a:gd name="T67" fmla="*/ 6 h 32"/>
                <a:gd name="T68" fmla="*/ 17 w 50"/>
                <a:gd name="T69" fmla="*/ 4 h 32"/>
                <a:gd name="T70" fmla="*/ 23 w 50"/>
                <a:gd name="T71" fmla="*/ 3 h 32"/>
                <a:gd name="T72" fmla="*/ 27 w 50"/>
                <a:gd name="T73" fmla="*/ 3 h 32"/>
                <a:gd name="T74" fmla="*/ 29 w 50"/>
                <a:gd name="T75" fmla="*/ 2 h 32"/>
                <a:gd name="T76" fmla="*/ 29 w 50"/>
                <a:gd name="T77" fmla="*/ 2 h 32"/>
                <a:gd name="T78" fmla="*/ 27 w 50"/>
                <a:gd name="T79" fmla="*/ 1 h 32"/>
                <a:gd name="T80" fmla="*/ 29 w 50"/>
                <a:gd name="T81" fmla="*/ 0 h 32"/>
                <a:gd name="T82" fmla="*/ 31 w 50"/>
                <a:gd name="T83" fmla="*/ 1 h 32"/>
                <a:gd name="T84" fmla="*/ 32 w 50"/>
                <a:gd name="T85" fmla="*/ 1 h 32"/>
                <a:gd name="T86" fmla="*/ 41 w 50"/>
                <a:gd name="T87" fmla="*/ 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0" h="32">
                  <a:moveTo>
                    <a:pt x="41" y="5"/>
                  </a:moveTo>
                  <a:cubicBezTo>
                    <a:pt x="40" y="6"/>
                    <a:pt x="40" y="6"/>
                    <a:pt x="40" y="6"/>
                  </a:cubicBezTo>
                  <a:cubicBezTo>
                    <a:pt x="40" y="8"/>
                    <a:pt x="39" y="10"/>
                    <a:pt x="39" y="12"/>
                  </a:cubicBezTo>
                  <a:cubicBezTo>
                    <a:pt x="41" y="12"/>
                    <a:pt x="42" y="12"/>
                    <a:pt x="43" y="13"/>
                  </a:cubicBezTo>
                  <a:cubicBezTo>
                    <a:pt x="43" y="13"/>
                    <a:pt x="43" y="13"/>
                    <a:pt x="43" y="14"/>
                  </a:cubicBezTo>
                  <a:cubicBezTo>
                    <a:pt x="45" y="15"/>
                    <a:pt x="44" y="15"/>
                    <a:pt x="46" y="15"/>
                  </a:cubicBezTo>
                  <a:cubicBezTo>
                    <a:pt x="47" y="15"/>
                    <a:pt x="47" y="15"/>
                    <a:pt x="47" y="15"/>
                  </a:cubicBezTo>
                  <a:cubicBezTo>
                    <a:pt x="49" y="13"/>
                    <a:pt x="49" y="13"/>
                    <a:pt x="49" y="13"/>
                  </a:cubicBezTo>
                  <a:cubicBezTo>
                    <a:pt x="49" y="13"/>
                    <a:pt x="49" y="13"/>
                    <a:pt x="49" y="13"/>
                  </a:cubicBezTo>
                  <a:cubicBezTo>
                    <a:pt x="50" y="14"/>
                    <a:pt x="50" y="14"/>
                    <a:pt x="50" y="14"/>
                  </a:cubicBezTo>
                  <a:cubicBezTo>
                    <a:pt x="50" y="15"/>
                    <a:pt x="49" y="17"/>
                    <a:pt x="49" y="18"/>
                  </a:cubicBezTo>
                  <a:cubicBezTo>
                    <a:pt x="50" y="19"/>
                    <a:pt x="50" y="19"/>
                    <a:pt x="50" y="19"/>
                  </a:cubicBezTo>
                  <a:cubicBezTo>
                    <a:pt x="50" y="20"/>
                    <a:pt x="50" y="20"/>
                    <a:pt x="50" y="20"/>
                  </a:cubicBezTo>
                  <a:cubicBezTo>
                    <a:pt x="50" y="20"/>
                    <a:pt x="50" y="20"/>
                    <a:pt x="50" y="20"/>
                  </a:cubicBezTo>
                  <a:cubicBezTo>
                    <a:pt x="49" y="20"/>
                    <a:pt x="49" y="20"/>
                    <a:pt x="49" y="20"/>
                  </a:cubicBezTo>
                  <a:cubicBezTo>
                    <a:pt x="48" y="20"/>
                    <a:pt x="48" y="20"/>
                    <a:pt x="48" y="20"/>
                  </a:cubicBezTo>
                  <a:cubicBezTo>
                    <a:pt x="47" y="19"/>
                    <a:pt x="47" y="19"/>
                    <a:pt x="47" y="19"/>
                  </a:cubicBezTo>
                  <a:cubicBezTo>
                    <a:pt x="46" y="19"/>
                    <a:pt x="47" y="19"/>
                    <a:pt x="46" y="19"/>
                  </a:cubicBezTo>
                  <a:cubicBezTo>
                    <a:pt x="45" y="20"/>
                    <a:pt x="46" y="20"/>
                    <a:pt x="45" y="21"/>
                  </a:cubicBezTo>
                  <a:cubicBezTo>
                    <a:pt x="45" y="22"/>
                    <a:pt x="45" y="22"/>
                    <a:pt x="45" y="22"/>
                  </a:cubicBezTo>
                  <a:cubicBezTo>
                    <a:pt x="46" y="22"/>
                    <a:pt x="46" y="22"/>
                    <a:pt x="46" y="22"/>
                  </a:cubicBezTo>
                  <a:cubicBezTo>
                    <a:pt x="47" y="25"/>
                    <a:pt x="46" y="23"/>
                    <a:pt x="46" y="25"/>
                  </a:cubicBezTo>
                  <a:cubicBezTo>
                    <a:pt x="46" y="25"/>
                    <a:pt x="46" y="25"/>
                    <a:pt x="46" y="25"/>
                  </a:cubicBezTo>
                  <a:cubicBezTo>
                    <a:pt x="46" y="25"/>
                    <a:pt x="46" y="25"/>
                    <a:pt x="46" y="25"/>
                  </a:cubicBezTo>
                  <a:cubicBezTo>
                    <a:pt x="45" y="25"/>
                    <a:pt x="45" y="25"/>
                    <a:pt x="45" y="25"/>
                  </a:cubicBezTo>
                  <a:cubicBezTo>
                    <a:pt x="45" y="24"/>
                    <a:pt x="45" y="24"/>
                    <a:pt x="44" y="23"/>
                  </a:cubicBezTo>
                  <a:cubicBezTo>
                    <a:pt x="44" y="23"/>
                    <a:pt x="44" y="23"/>
                    <a:pt x="44" y="23"/>
                  </a:cubicBezTo>
                  <a:cubicBezTo>
                    <a:pt x="42" y="23"/>
                    <a:pt x="43" y="23"/>
                    <a:pt x="41" y="24"/>
                  </a:cubicBezTo>
                  <a:cubicBezTo>
                    <a:pt x="40" y="24"/>
                    <a:pt x="40" y="24"/>
                    <a:pt x="40" y="24"/>
                  </a:cubicBezTo>
                  <a:cubicBezTo>
                    <a:pt x="40" y="24"/>
                    <a:pt x="40" y="24"/>
                    <a:pt x="40" y="24"/>
                  </a:cubicBezTo>
                  <a:cubicBezTo>
                    <a:pt x="39" y="23"/>
                    <a:pt x="39" y="23"/>
                    <a:pt x="39" y="23"/>
                  </a:cubicBezTo>
                  <a:cubicBezTo>
                    <a:pt x="39" y="22"/>
                    <a:pt x="39" y="22"/>
                    <a:pt x="38" y="21"/>
                  </a:cubicBezTo>
                  <a:cubicBezTo>
                    <a:pt x="38" y="21"/>
                    <a:pt x="38" y="21"/>
                    <a:pt x="38" y="21"/>
                  </a:cubicBezTo>
                  <a:cubicBezTo>
                    <a:pt x="37" y="21"/>
                    <a:pt x="37" y="21"/>
                    <a:pt x="37" y="21"/>
                  </a:cubicBezTo>
                  <a:cubicBezTo>
                    <a:pt x="37" y="21"/>
                    <a:pt x="37" y="21"/>
                    <a:pt x="37" y="21"/>
                  </a:cubicBezTo>
                  <a:cubicBezTo>
                    <a:pt x="37" y="23"/>
                    <a:pt x="37" y="22"/>
                    <a:pt x="36" y="24"/>
                  </a:cubicBezTo>
                  <a:cubicBezTo>
                    <a:pt x="36" y="26"/>
                    <a:pt x="34" y="27"/>
                    <a:pt x="34" y="29"/>
                  </a:cubicBezTo>
                  <a:cubicBezTo>
                    <a:pt x="34" y="29"/>
                    <a:pt x="34" y="29"/>
                    <a:pt x="34" y="29"/>
                  </a:cubicBezTo>
                  <a:cubicBezTo>
                    <a:pt x="34" y="30"/>
                    <a:pt x="34" y="30"/>
                    <a:pt x="34" y="31"/>
                  </a:cubicBezTo>
                  <a:cubicBezTo>
                    <a:pt x="34" y="32"/>
                    <a:pt x="34" y="32"/>
                    <a:pt x="34" y="32"/>
                  </a:cubicBezTo>
                  <a:cubicBezTo>
                    <a:pt x="33" y="32"/>
                    <a:pt x="33" y="32"/>
                    <a:pt x="33" y="32"/>
                  </a:cubicBezTo>
                  <a:cubicBezTo>
                    <a:pt x="33" y="31"/>
                    <a:pt x="33" y="31"/>
                    <a:pt x="33" y="31"/>
                  </a:cubicBezTo>
                  <a:cubicBezTo>
                    <a:pt x="32" y="30"/>
                    <a:pt x="32" y="30"/>
                    <a:pt x="32" y="30"/>
                  </a:cubicBezTo>
                  <a:cubicBezTo>
                    <a:pt x="31" y="29"/>
                    <a:pt x="31" y="29"/>
                    <a:pt x="31" y="29"/>
                  </a:cubicBezTo>
                  <a:cubicBezTo>
                    <a:pt x="32" y="28"/>
                    <a:pt x="32" y="28"/>
                    <a:pt x="32" y="28"/>
                  </a:cubicBezTo>
                  <a:cubicBezTo>
                    <a:pt x="32" y="28"/>
                    <a:pt x="32" y="28"/>
                    <a:pt x="32" y="28"/>
                  </a:cubicBezTo>
                  <a:cubicBezTo>
                    <a:pt x="30" y="27"/>
                    <a:pt x="30" y="27"/>
                    <a:pt x="30" y="27"/>
                  </a:cubicBezTo>
                  <a:cubicBezTo>
                    <a:pt x="29" y="26"/>
                    <a:pt x="29" y="27"/>
                    <a:pt x="28" y="25"/>
                  </a:cubicBezTo>
                  <a:cubicBezTo>
                    <a:pt x="27" y="24"/>
                    <a:pt x="27" y="24"/>
                    <a:pt x="27" y="24"/>
                  </a:cubicBezTo>
                  <a:cubicBezTo>
                    <a:pt x="27" y="24"/>
                    <a:pt x="27" y="23"/>
                    <a:pt x="27" y="22"/>
                  </a:cubicBezTo>
                  <a:cubicBezTo>
                    <a:pt x="27" y="22"/>
                    <a:pt x="27" y="22"/>
                    <a:pt x="27" y="22"/>
                  </a:cubicBezTo>
                  <a:cubicBezTo>
                    <a:pt x="27" y="22"/>
                    <a:pt x="27" y="22"/>
                    <a:pt x="27" y="22"/>
                  </a:cubicBezTo>
                  <a:cubicBezTo>
                    <a:pt x="26" y="23"/>
                    <a:pt x="26" y="22"/>
                    <a:pt x="25" y="24"/>
                  </a:cubicBezTo>
                  <a:cubicBezTo>
                    <a:pt x="23" y="25"/>
                    <a:pt x="23" y="25"/>
                    <a:pt x="23" y="25"/>
                  </a:cubicBezTo>
                  <a:cubicBezTo>
                    <a:pt x="23" y="25"/>
                    <a:pt x="23" y="25"/>
                    <a:pt x="23" y="25"/>
                  </a:cubicBezTo>
                  <a:cubicBezTo>
                    <a:pt x="24" y="26"/>
                    <a:pt x="24" y="26"/>
                    <a:pt x="24" y="26"/>
                  </a:cubicBezTo>
                  <a:cubicBezTo>
                    <a:pt x="24" y="26"/>
                    <a:pt x="24" y="26"/>
                    <a:pt x="24" y="26"/>
                  </a:cubicBezTo>
                  <a:cubicBezTo>
                    <a:pt x="23" y="27"/>
                    <a:pt x="23" y="28"/>
                    <a:pt x="22" y="29"/>
                  </a:cubicBezTo>
                  <a:cubicBezTo>
                    <a:pt x="21" y="30"/>
                    <a:pt x="21" y="30"/>
                    <a:pt x="20" y="30"/>
                  </a:cubicBezTo>
                  <a:cubicBezTo>
                    <a:pt x="19" y="30"/>
                    <a:pt x="18" y="30"/>
                    <a:pt x="17" y="29"/>
                  </a:cubicBezTo>
                  <a:cubicBezTo>
                    <a:pt x="15" y="30"/>
                    <a:pt x="15" y="30"/>
                    <a:pt x="13" y="31"/>
                  </a:cubicBezTo>
                  <a:cubicBezTo>
                    <a:pt x="12" y="31"/>
                    <a:pt x="12" y="31"/>
                    <a:pt x="12" y="31"/>
                  </a:cubicBezTo>
                  <a:cubicBezTo>
                    <a:pt x="11" y="30"/>
                    <a:pt x="11" y="30"/>
                    <a:pt x="11" y="30"/>
                  </a:cubicBezTo>
                  <a:cubicBezTo>
                    <a:pt x="11" y="30"/>
                    <a:pt x="11" y="30"/>
                    <a:pt x="11" y="29"/>
                  </a:cubicBezTo>
                  <a:cubicBezTo>
                    <a:pt x="10" y="28"/>
                    <a:pt x="9" y="27"/>
                    <a:pt x="9" y="26"/>
                  </a:cubicBezTo>
                  <a:cubicBezTo>
                    <a:pt x="9" y="25"/>
                    <a:pt x="9" y="25"/>
                    <a:pt x="9" y="25"/>
                  </a:cubicBezTo>
                  <a:cubicBezTo>
                    <a:pt x="9" y="24"/>
                    <a:pt x="9" y="24"/>
                    <a:pt x="9" y="24"/>
                  </a:cubicBezTo>
                  <a:cubicBezTo>
                    <a:pt x="9" y="23"/>
                    <a:pt x="9" y="23"/>
                    <a:pt x="9" y="23"/>
                  </a:cubicBezTo>
                  <a:cubicBezTo>
                    <a:pt x="9" y="22"/>
                    <a:pt x="9" y="22"/>
                    <a:pt x="9" y="22"/>
                  </a:cubicBezTo>
                  <a:cubicBezTo>
                    <a:pt x="8" y="22"/>
                    <a:pt x="8" y="22"/>
                    <a:pt x="8" y="22"/>
                  </a:cubicBezTo>
                  <a:cubicBezTo>
                    <a:pt x="6" y="22"/>
                    <a:pt x="7" y="22"/>
                    <a:pt x="5" y="22"/>
                  </a:cubicBezTo>
                  <a:cubicBezTo>
                    <a:pt x="4" y="23"/>
                    <a:pt x="4" y="23"/>
                    <a:pt x="4" y="23"/>
                  </a:cubicBezTo>
                  <a:cubicBezTo>
                    <a:pt x="3" y="24"/>
                    <a:pt x="3" y="24"/>
                    <a:pt x="3" y="24"/>
                  </a:cubicBezTo>
                  <a:cubicBezTo>
                    <a:pt x="2" y="24"/>
                    <a:pt x="2" y="24"/>
                    <a:pt x="2" y="24"/>
                  </a:cubicBezTo>
                  <a:cubicBezTo>
                    <a:pt x="3" y="24"/>
                    <a:pt x="3" y="25"/>
                    <a:pt x="3" y="25"/>
                  </a:cubicBezTo>
                  <a:cubicBezTo>
                    <a:pt x="2" y="26"/>
                    <a:pt x="2" y="26"/>
                    <a:pt x="2" y="26"/>
                  </a:cubicBezTo>
                  <a:cubicBezTo>
                    <a:pt x="1" y="27"/>
                    <a:pt x="1" y="27"/>
                    <a:pt x="1" y="27"/>
                  </a:cubicBezTo>
                  <a:cubicBezTo>
                    <a:pt x="0" y="27"/>
                    <a:pt x="0" y="27"/>
                    <a:pt x="0" y="27"/>
                  </a:cubicBezTo>
                  <a:cubicBezTo>
                    <a:pt x="0" y="27"/>
                    <a:pt x="0" y="27"/>
                    <a:pt x="0" y="27"/>
                  </a:cubicBezTo>
                  <a:cubicBezTo>
                    <a:pt x="0" y="26"/>
                    <a:pt x="0" y="26"/>
                    <a:pt x="0" y="26"/>
                  </a:cubicBezTo>
                  <a:cubicBezTo>
                    <a:pt x="0" y="25"/>
                    <a:pt x="0" y="25"/>
                    <a:pt x="0" y="25"/>
                  </a:cubicBezTo>
                  <a:cubicBezTo>
                    <a:pt x="1" y="25"/>
                    <a:pt x="1" y="25"/>
                    <a:pt x="1" y="25"/>
                  </a:cubicBezTo>
                  <a:cubicBezTo>
                    <a:pt x="1" y="23"/>
                    <a:pt x="1" y="24"/>
                    <a:pt x="1" y="23"/>
                  </a:cubicBezTo>
                  <a:cubicBezTo>
                    <a:pt x="1" y="22"/>
                    <a:pt x="1" y="22"/>
                    <a:pt x="1" y="22"/>
                  </a:cubicBezTo>
                  <a:cubicBezTo>
                    <a:pt x="1" y="22"/>
                    <a:pt x="1" y="22"/>
                    <a:pt x="1" y="22"/>
                  </a:cubicBezTo>
                  <a:cubicBezTo>
                    <a:pt x="2" y="20"/>
                    <a:pt x="1" y="21"/>
                    <a:pt x="2" y="19"/>
                  </a:cubicBezTo>
                  <a:cubicBezTo>
                    <a:pt x="3" y="18"/>
                    <a:pt x="3" y="18"/>
                    <a:pt x="5" y="17"/>
                  </a:cubicBezTo>
                  <a:cubicBezTo>
                    <a:pt x="5" y="15"/>
                    <a:pt x="5" y="16"/>
                    <a:pt x="5" y="14"/>
                  </a:cubicBezTo>
                  <a:cubicBezTo>
                    <a:pt x="5" y="14"/>
                    <a:pt x="5" y="14"/>
                    <a:pt x="5" y="14"/>
                  </a:cubicBezTo>
                  <a:cubicBezTo>
                    <a:pt x="6" y="13"/>
                    <a:pt x="7" y="13"/>
                    <a:pt x="7" y="12"/>
                  </a:cubicBezTo>
                  <a:cubicBezTo>
                    <a:pt x="8" y="12"/>
                    <a:pt x="8" y="12"/>
                    <a:pt x="8" y="12"/>
                  </a:cubicBezTo>
                  <a:cubicBezTo>
                    <a:pt x="13" y="6"/>
                    <a:pt x="9" y="10"/>
                    <a:pt x="11" y="7"/>
                  </a:cubicBezTo>
                  <a:cubicBezTo>
                    <a:pt x="11" y="7"/>
                    <a:pt x="11" y="7"/>
                    <a:pt x="11" y="7"/>
                  </a:cubicBezTo>
                  <a:cubicBezTo>
                    <a:pt x="11" y="7"/>
                    <a:pt x="11" y="7"/>
                    <a:pt x="11" y="7"/>
                  </a:cubicBezTo>
                  <a:cubicBezTo>
                    <a:pt x="10" y="7"/>
                    <a:pt x="10" y="7"/>
                    <a:pt x="10" y="7"/>
                  </a:cubicBezTo>
                  <a:cubicBezTo>
                    <a:pt x="10" y="6"/>
                    <a:pt x="10" y="6"/>
                    <a:pt x="10" y="6"/>
                  </a:cubicBezTo>
                  <a:cubicBezTo>
                    <a:pt x="11" y="5"/>
                    <a:pt x="11" y="5"/>
                    <a:pt x="11" y="5"/>
                  </a:cubicBezTo>
                  <a:cubicBezTo>
                    <a:pt x="12" y="5"/>
                    <a:pt x="12" y="5"/>
                    <a:pt x="12" y="5"/>
                  </a:cubicBezTo>
                  <a:cubicBezTo>
                    <a:pt x="13" y="5"/>
                    <a:pt x="13" y="5"/>
                    <a:pt x="13" y="5"/>
                  </a:cubicBezTo>
                  <a:cubicBezTo>
                    <a:pt x="13" y="5"/>
                    <a:pt x="13" y="5"/>
                    <a:pt x="13" y="5"/>
                  </a:cubicBezTo>
                  <a:cubicBezTo>
                    <a:pt x="13" y="5"/>
                    <a:pt x="13" y="5"/>
                    <a:pt x="13" y="5"/>
                  </a:cubicBezTo>
                  <a:cubicBezTo>
                    <a:pt x="13" y="6"/>
                    <a:pt x="13" y="6"/>
                    <a:pt x="13" y="6"/>
                  </a:cubicBezTo>
                  <a:cubicBezTo>
                    <a:pt x="14" y="6"/>
                    <a:pt x="14" y="6"/>
                    <a:pt x="14" y="6"/>
                  </a:cubicBezTo>
                  <a:cubicBezTo>
                    <a:pt x="15" y="6"/>
                    <a:pt x="15" y="6"/>
                    <a:pt x="16" y="5"/>
                  </a:cubicBezTo>
                  <a:cubicBezTo>
                    <a:pt x="17" y="4"/>
                    <a:pt x="16" y="5"/>
                    <a:pt x="17" y="4"/>
                  </a:cubicBezTo>
                  <a:cubicBezTo>
                    <a:pt x="18" y="3"/>
                    <a:pt x="18" y="3"/>
                    <a:pt x="18" y="3"/>
                  </a:cubicBezTo>
                  <a:cubicBezTo>
                    <a:pt x="19" y="3"/>
                    <a:pt x="19" y="3"/>
                    <a:pt x="19" y="3"/>
                  </a:cubicBezTo>
                  <a:cubicBezTo>
                    <a:pt x="22" y="3"/>
                    <a:pt x="21" y="4"/>
                    <a:pt x="23" y="3"/>
                  </a:cubicBezTo>
                  <a:cubicBezTo>
                    <a:pt x="25" y="3"/>
                    <a:pt x="25" y="3"/>
                    <a:pt x="25" y="3"/>
                  </a:cubicBezTo>
                  <a:cubicBezTo>
                    <a:pt x="26" y="3"/>
                    <a:pt x="26" y="3"/>
                    <a:pt x="26" y="3"/>
                  </a:cubicBezTo>
                  <a:cubicBezTo>
                    <a:pt x="27" y="3"/>
                    <a:pt x="27" y="3"/>
                    <a:pt x="27" y="3"/>
                  </a:cubicBezTo>
                  <a:cubicBezTo>
                    <a:pt x="27" y="3"/>
                    <a:pt x="27" y="3"/>
                    <a:pt x="27" y="3"/>
                  </a:cubicBezTo>
                  <a:cubicBezTo>
                    <a:pt x="28" y="3"/>
                    <a:pt x="28" y="3"/>
                    <a:pt x="28" y="3"/>
                  </a:cubicBezTo>
                  <a:cubicBezTo>
                    <a:pt x="29" y="2"/>
                    <a:pt x="29" y="2"/>
                    <a:pt x="29" y="2"/>
                  </a:cubicBezTo>
                  <a:cubicBezTo>
                    <a:pt x="29" y="2"/>
                    <a:pt x="29" y="2"/>
                    <a:pt x="29" y="2"/>
                  </a:cubicBezTo>
                  <a:cubicBezTo>
                    <a:pt x="29" y="2"/>
                    <a:pt x="29" y="2"/>
                    <a:pt x="29" y="2"/>
                  </a:cubicBezTo>
                  <a:cubicBezTo>
                    <a:pt x="29" y="2"/>
                    <a:pt x="29" y="2"/>
                    <a:pt x="29" y="2"/>
                  </a:cubicBezTo>
                  <a:cubicBezTo>
                    <a:pt x="27" y="2"/>
                    <a:pt x="27" y="2"/>
                    <a:pt x="27" y="2"/>
                  </a:cubicBezTo>
                  <a:cubicBezTo>
                    <a:pt x="27" y="2"/>
                    <a:pt x="27" y="2"/>
                    <a:pt x="27" y="2"/>
                  </a:cubicBezTo>
                  <a:cubicBezTo>
                    <a:pt x="27" y="1"/>
                    <a:pt x="27" y="1"/>
                    <a:pt x="27" y="1"/>
                  </a:cubicBezTo>
                  <a:cubicBezTo>
                    <a:pt x="27" y="1"/>
                    <a:pt x="27" y="1"/>
                    <a:pt x="27" y="1"/>
                  </a:cubicBezTo>
                  <a:cubicBezTo>
                    <a:pt x="28" y="0"/>
                    <a:pt x="28" y="0"/>
                    <a:pt x="28" y="0"/>
                  </a:cubicBezTo>
                  <a:cubicBezTo>
                    <a:pt x="29" y="0"/>
                    <a:pt x="29" y="0"/>
                    <a:pt x="29" y="0"/>
                  </a:cubicBezTo>
                  <a:cubicBezTo>
                    <a:pt x="29" y="0"/>
                    <a:pt x="29" y="0"/>
                    <a:pt x="29" y="0"/>
                  </a:cubicBezTo>
                  <a:cubicBezTo>
                    <a:pt x="31" y="1"/>
                    <a:pt x="31" y="1"/>
                    <a:pt x="31" y="1"/>
                  </a:cubicBezTo>
                  <a:cubicBezTo>
                    <a:pt x="31" y="1"/>
                    <a:pt x="31" y="1"/>
                    <a:pt x="31" y="1"/>
                  </a:cubicBezTo>
                  <a:cubicBezTo>
                    <a:pt x="31" y="1"/>
                    <a:pt x="31" y="1"/>
                    <a:pt x="31" y="1"/>
                  </a:cubicBezTo>
                  <a:cubicBezTo>
                    <a:pt x="31" y="1"/>
                    <a:pt x="31" y="1"/>
                    <a:pt x="31" y="1"/>
                  </a:cubicBezTo>
                  <a:cubicBezTo>
                    <a:pt x="32" y="1"/>
                    <a:pt x="32" y="1"/>
                    <a:pt x="32" y="1"/>
                  </a:cubicBezTo>
                  <a:cubicBezTo>
                    <a:pt x="32" y="1"/>
                    <a:pt x="32" y="2"/>
                    <a:pt x="32" y="2"/>
                  </a:cubicBezTo>
                  <a:cubicBezTo>
                    <a:pt x="33" y="2"/>
                    <a:pt x="35" y="2"/>
                    <a:pt x="36" y="2"/>
                  </a:cubicBezTo>
                  <a:cubicBezTo>
                    <a:pt x="38" y="3"/>
                    <a:pt x="39" y="4"/>
                    <a:pt x="41" y="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47">
              <a:extLst>
                <a:ext uri="{FF2B5EF4-FFF2-40B4-BE49-F238E27FC236}">
                  <a16:creationId xmlns:a16="http://schemas.microsoft.com/office/drawing/2014/main" id="{7289E26F-7191-4A76-A5B6-96F67C07D360}"/>
                </a:ext>
              </a:extLst>
            </p:cNvPr>
            <p:cNvSpPr>
              <a:spLocks noEditPoints="1"/>
            </p:cNvSpPr>
            <p:nvPr/>
          </p:nvSpPr>
          <p:spPr bwMode="auto">
            <a:xfrm>
              <a:off x="11288862" y="8527347"/>
              <a:ext cx="284952" cy="294451"/>
            </a:xfrm>
            <a:custGeom>
              <a:avLst/>
              <a:gdLst>
                <a:gd name="T0" fmla="*/ 38 w 68"/>
                <a:gd name="T1" fmla="*/ 4 h 71"/>
                <a:gd name="T2" fmla="*/ 41 w 68"/>
                <a:gd name="T3" fmla="*/ 9 h 71"/>
                <a:gd name="T4" fmla="*/ 46 w 68"/>
                <a:gd name="T5" fmla="*/ 11 h 71"/>
                <a:gd name="T6" fmla="*/ 49 w 68"/>
                <a:gd name="T7" fmla="*/ 11 h 71"/>
                <a:gd name="T8" fmla="*/ 62 w 68"/>
                <a:gd name="T9" fmla="*/ 11 h 71"/>
                <a:gd name="T10" fmla="*/ 66 w 68"/>
                <a:gd name="T11" fmla="*/ 14 h 71"/>
                <a:gd name="T12" fmla="*/ 66 w 68"/>
                <a:gd name="T13" fmla="*/ 16 h 71"/>
                <a:gd name="T14" fmla="*/ 66 w 68"/>
                <a:gd name="T15" fmla="*/ 19 h 71"/>
                <a:gd name="T16" fmla="*/ 68 w 68"/>
                <a:gd name="T17" fmla="*/ 28 h 71"/>
                <a:gd name="T18" fmla="*/ 67 w 68"/>
                <a:gd name="T19" fmla="*/ 29 h 71"/>
                <a:gd name="T20" fmla="*/ 60 w 68"/>
                <a:gd name="T21" fmla="*/ 44 h 71"/>
                <a:gd name="T22" fmla="*/ 63 w 68"/>
                <a:gd name="T23" fmla="*/ 56 h 71"/>
                <a:gd name="T24" fmla="*/ 66 w 68"/>
                <a:gd name="T25" fmla="*/ 59 h 71"/>
                <a:gd name="T26" fmla="*/ 65 w 68"/>
                <a:gd name="T27" fmla="*/ 62 h 71"/>
                <a:gd name="T28" fmla="*/ 63 w 68"/>
                <a:gd name="T29" fmla="*/ 62 h 71"/>
                <a:gd name="T30" fmla="*/ 60 w 68"/>
                <a:gd name="T31" fmla="*/ 60 h 71"/>
                <a:gd name="T32" fmla="*/ 52 w 68"/>
                <a:gd name="T33" fmla="*/ 61 h 71"/>
                <a:gd name="T34" fmla="*/ 51 w 68"/>
                <a:gd name="T35" fmla="*/ 61 h 71"/>
                <a:gd name="T36" fmla="*/ 37 w 68"/>
                <a:gd name="T37" fmla="*/ 62 h 71"/>
                <a:gd name="T38" fmla="*/ 40 w 68"/>
                <a:gd name="T39" fmla="*/ 63 h 71"/>
                <a:gd name="T40" fmla="*/ 12 w 68"/>
                <a:gd name="T41" fmla="*/ 71 h 71"/>
                <a:gd name="T42" fmla="*/ 13 w 68"/>
                <a:gd name="T43" fmla="*/ 61 h 71"/>
                <a:gd name="T44" fmla="*/ 13 w 68"/>
                <a:gd name="T45" fmla="*/ 55 h 71"/>
                <a:gd name="T46" fmla="*/ 11 w 68"/>
                <a:gd name="T47" fmla="*/ 54 h 71"/>
                <a:gd name="T48" fmla="*/ 9 w 68"/>
                <a:gd name="T49" fmla="*/ 52 h 71"/>
                <a:gd name="T50" fmla="*/ 4 w 68"/>
                <a:gd name="T51" fmla="*/ 50 h 71"/>
                <a:gd name="T52" fmla="*/ 0 w 68"/>
                <a:gd name="T53" fmla="*/ 47 h 71"/>
                <a:gd name="T54" fmla="*/ 3 w 68"/>
                <a:gd name="T55" fmla="*/ 42 h 71"/>
                <a:gd name="T56" fmla="*/ 2 w 68"/>
                <a:gd name="T57" fmla="*/ 35 h 71"/>
                <a:gd name="T58" fmla="*/ 6 w 68"/>
                <a:gd name="T59" fmla="*/ 30 h 71"/>
                <a:gd name="T60" fmla="*/ 6 w 68"/>
                <a:gd name="T61" fmla="*/ 28 h 71"/>
                <a:gd name="T62" fmla="*/ 4 w 68"/>
                <a:gd name="T63" fmla="*/ 25 h 71"/>
                <a:gd name="T64" fmla="*/ 10 w 68"/>
                <a:gd name="T65" fmla="*/ 26 h 71"/>
                <a:gd name="T66" fmla="*/ 7 w 68"/>
                <a:gd name="T67" fmla="*/ 21 h 71"/>
                <a:gd name="T68" fmla="*/ 9 w 68"/>
                <a:gd name="T69" fmla="*/ 17 h 71"/>
                <a:gd name="T70" fmla="*/ 6 w 68"/>
                <a:gd name="T71" fmla="*/ 14 h 71"/>
                <a:gd name="T72" fmla="*/ 7 w 68"/>
                <a:gd name="T73" fmla="*/ 6 h 71"/>
                <a:gd name="T74" fmla="*/ 11 w 68"/>
                <a:gd name="T75" fmla="*/ 3 h 71"/>
                <a:gd name="T76" fmla="*/ 13 w 68"/>
                <a:gd name="T77" fmla="*/ 4 h 71"/>
                <a:gd name="T78" fmla="*/ 18 w 68"/>
                <a:gd name="T79" fmla="*/ 6 h 71"/>
                <a:gd name="T80" fmla="*/ 18 w 68"/>
                <a:gd name="T81" fmla="*/ 5 h 71"/>
                <a:gd name="T82" fmla="*/ 21 w 68"/>
                <a:gd name="T83" fmla="*/ 4 h 71"/>
                <a:gd name="T84" fmla="*/ 22 w 68"/>
                <a:gd name="T85" fmla="*/ 0 h 71"/>
                <a:gd name="T86" fmla="*/ 25 w 68"/>
                <a:gd name="T87" fmla="*/ 1 h 71"/>
                <a:gd name="T88" fmla="*/ 26 w 68"/>
                <a:gd name="T89" fmla="*/ 0 h 71"/>
                <a:gd name="T90" fmla="*/ 27 w 68"/>
                <a:gd name="T91" fmla="*/ 3 h 71"/>
                <a:gd name="T92" fmla="*/ 28 w 68"/>
                <a:gd name="T93" fmla="*/ 5 h 71"/>
                <a:gd name="T94" fmla="*/ 31 w 68"/>
                <a:gd name="T95" fmla="*/ 3 h 71"/>
                <a:gd name="T96" fmla="*/ 62 w 68"/>
                <a:gd name="T97"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 h="71">
                  <a:moveTo>
                    <a:pt x="35" y="3"/>
                  </a:moveTo>
                  <a:cubicBezTo>
                    <a:pt x="35" y="4"/>
                    <a:pt x="35" y="4"/>
                    <a:pt x="35" y="4"/>
                  </a:cubicBezTo>
                  <a:cubicBezTo>
                    <a:pt x="36" y="4"/>
                    <a:pt x="36" y="4"/>
                    <a:pt x="36" y="4"/>
                  </a:cubicBezTo>
                  <a:cubicBezTo>
                    <a:pt x="38" y="4"/>
                    <a:pt x="38" y="4"/>
                    <a:pt x="38" y="4"/>
                  </a:cubicBezTo>
                  <a:cubicBezTo>
                    <a:pt x="38" y="4"/>
                    <a:pt x="38" y="4"/>
                    <a:pt x="38" y="4"/>
                  </a:cubicBezTo>
                  <a:cubicBezTo>
                    <a:pt x="39" y="5"/>
                    <a:pt x="39" y="5"/>
                    <a:pt x="39" y="5"/>
                  </a:cubicBezTo>
                  <a:cubicBezTo>
                    <a:pt x="40" y="7"/>
                    <a:pt x="40" y="6"/>
                    <a:pt x="41" y="7"/>
                  </a:cubicBezTo>
                  <a:cubicBezTo>
                    <a:pt x="41" y="9"/>
                    <a:pt x="41" y="9"/>
                    <a:pt x="41" y="9"/>
                  </a:cubicBezTo>
                  <a:cubicBezTo>
                    <a:pt x="42" y="9"/>
                    <a:pt x="42" y="9"/>
                    <a:pt x="43" y="10"/>
                  </a:cubicBezTo>
                  <a:cubicBezTo>
                    <a:pt x="44" y="11"/>
                    <a:pt x="44" y="11"/>
                    <a:pt x="44" y="11"/>
                  </a:cubicBezTo>
                  <a:cubicBezTo>
                    <a:pt x="45" y="11"/>
                    <a:pt x="45" y="11"/>
                    <a:pt x="45" y="11"/>
                  </a:cubicBezTo>
                  <a:cubicBezTo>
                    <a:pt x="46" y="11"/>
                    <a:pt x="46" y="11"/>
                    <a:pt x="46" y="11"/>
                  </a:cubicBezTo>
                  <a:cubicBezTo>
                    <a:pt x="46" y="11"/>
                    <a:pt x="46" y="11"/>
                    <a:pt x="46" y="11"/>
                  </a:cubicBezTo>
                  <a:cubicBezTo>
                    <a:pt x="47" y="12"/>
                    <a:pt x="47" y="12"/>
                    <a:pt x="47" y="12"/>
                  </a:cubicBezTo>
                  <a:cubicBezTo>
                    <a:pt x="48" y="12"/>
                    <a:pt x="48" y="12"/>
                    <a:pt x="48" y="12"/>
                  </a:cubicBezTo>
                  <a:cubicBezTo>
                    <a:pt x="49" y="11"/>
                    <a:pt x="49" y="11"/>
                    <a:pt x="49" y="11"/>
                  </a:cubicBezTo>
                  <a:cubicBezTo>
                    <a:pt x="54" y="8"/>
                    <a:pt x="55" y="8"/>
                    <a:pt x="60" y="9"/>
                  </a:cubicBezTo>
                  <a:cubicBezTo>
                    <a:pt x="60" y="9"/>
                    <a:pt x="60" y="9"/>
                    <a:pt x="60" y="9"/>
                  </a:cubicBezTo>
                  <a:cubicBezTo>
                    <a:pt x="61" y="9"/>
                    <a:pt x="61" y="9"/>
                    <a:pt x="61" y="9"/>
                  </a:cubicBezTo>
                  <a:cubicBezTo>
                    <a:pt x="62" y="11"/>
                    <a:pt x="62" y="11"/>
                    <a:pt x="62" y="11"/>
                  </a:cubicBezTo>
                  <a:cubicBezTo>
                    <a:pt x="63" y="11"/>
                    <a:pt x="62" y="11"/>
                    <a:pt x="63" y="11"/>
                  </a:cubicBezTo>
                  <a:cubicBezTo>
                    <a:pt x="64" y="13"/>
                    <a:pt x="64" y="13"/>
                    <a:pt x="65" y="14"/>
                  </a:cubicBezTo>
                  <a:cubicBezTo>
                    <a:pt x="66" y="14"/>
                    <a:pt x="66" y="14"/>
                    <a:pt x="66" y="14"/>
                  </a:cubicBezTo>
                  <a:cubicBezTo>
                    <a:pt x="66" y="14"/>
                    <a:pt x="66" y="14"/>
                    <a:pt x="66" y="14"/>
                  </a:cubicBezTo>
                  <a:cubicBezTo>
                    <a:pt x="66" y="14"/>
                    <a:pt x="66" y="14"/>
                    <a:pt x="66" y="14"/>
                  </a:cubicBezTo>
                  <a:cubicBezTo>
                    <a:pt x="66" y="14"/>
                    <a:pt x="66" y="14"/>
                    <a:pt x="66" y="14"/>
                  </a:cubicBezTo>
                  <a:cubicBezTo>
                    <a:pt x="66" y="15"/>
                    <a:pt x="66" y="15"/>
                    <a:pt x="66" y="15"/>
                  </a:cubicBezTo>
                  <a:cubicBezTo>
                    <a:pt x="66" y="16"/>
                    <a:pt x="66" y="16"/>
                    <a:pt x="66" y="16"/>
                  </a:cubicBezTo>
                  <a:cubicBezTo>
                    <a:pt x="67" y="16"/>
                    <a:pt x="67" y="16"/>
                    <a:pt x="67" y="16"/>
                  </a:cubicBezTo>
                  <a:cubicBezTo>
                    <a:pt x="66" y="17"/>
                    <a:pt x="67" y="16"/>
                    <a:pt x="66" y="18"/>
                  </a:cubicBezTo>
                  <a:cubicBezTo>
                    <a:pt x="66" y="19"/>
                    <a:pt x="66" y="19"/>
                    <a:pt x="66" y="19"/>
                  </a:cubicBezTo>
                  <a:cubicBezTo>
                    <a:pt x="66" y="19"/>
                    <a:pt x="66" y="19"/>
                    <a:pt x="66" y="19"/>
                  </a:cubicBezTo>
                  <a:cubicBezTo>
                    <a:pt x="67" y="20"/>
                    <a:pt x="67" y="20"/>
                    <a:pt x="67" y="20"/>
                  </a:cubicBezTo>
                  <a:cubicBezTo>
                    <a:pt x="67" y="21"/>
                    <a:pt x="67" y="21"/>
                    <a:pt x="67" y="21"/>
                  </a:cubicBezTo>
                  <a:cubicBezTo>
                    <a:pt x="67" y="21"/>
                    <a:pt x="67" y="21"/>
                    <a:pt x="67" y="21"/>
                  </a:cubicBezTo>
                  <a:cubicBezTo>
                    <a:pt x="68" y="23"/>
                    <a:pt x="68" y="26"/>
                    <a:pt x="68" y="28"/>
                  </a:cubicBezTo>
                  <a:cubicBezTo>
                    <a:pt x="68" y="28"/>
                    <a:pt x="68" y="28"/>
                    <a:pt x="68" y="28"/>
                  </a:cubicBezTo>
                  <a:cubicBezTo>
                    <a:pt x="67" y="29"/>
                    <a:pt x="68" y="28"/>
                    <a:pt x="67" y="29"/>
                  </a:cubicBezTo>
                  <a:cubicBezTo>
                    <a:pt x="67" y="29"/>
                    <a:pt x="67" y="29"/>
                    <a:pt x="67" y="29"/>
                  </a:cubicBezTo>
                  <a:cubicBezTo>
                    <a:pt x="67" y="29"/>
                    <a:pt x="67" y="29"/>
                    <a:pt x="67" y="29"/>
                  </a:cubicBezTo>
                  <a:cubicBezTo>
                    <a:pt x="67" y="30"/>
                    <a:pt x="67" y="30"/>
                    <a:pt x="67" y="30"/>
                  </a:cubicBezTo>
                  <a:cubicBezTo>
                    <a:pt x="66" y="30"/>
                    <a:pt x="66" y="30"/>
                    <a:pt x="65" y="31"/>
                  </a:cubicBezTo>
                  <a:cubicBezTo>
                    <a:pt x="64" y="35"/>
                    <a:pt x="63" y="32"/>
                    <a:pt x="63" y="39"/>
                  </a:cubicBezTo>
                  <a:cubicBezTo>
                    <a:pt x="61" y="43"/>
                    <a:pt x="62" y="41"/>
                    <a:pt x="60" y="44"/>
                  </a:cubicBezTo>
                  <a:cubicBezTo>
                    <a:pt x="60" y="45"/>
                    <a:pt x="60" y="44"/>
                    <a:pt x="60" y="45"/>
                  </a:cubicBezTo>
                  <a:cubicBezTo>
                    <a:pt x="60" y="46"/>
                    <a:pt x="60" y="46"/>
                    <a:pt x="60" y="46"/>
                  </a:cubicBezTo>
                  <a:cubicBezTo>
                    <a:pt x="60" y="48"/>
                    <a:pt x="60" y="47"/>
                    <a:pt x="63" y="56"/>
                  </a:cubicBezTo>
                  <a:cubicBezTo>
                    <a:pt x="63" y="56"/>
                    <a:pt x="63" y="56"/>
                    <a:pt x="63" y="56"/>
                  </a:cubicBezTo>
                  <a:cubicBezTo>
                    <a:pt x="63" y="57"/>
                    <a:pt x="63" y="57"/>
                    <a:pt x="63" y="57"/>
                  </a:cubicBezTo>
                  <a:cubicBezTo>
                    <a:pt x="65" y="57"/>
                    <a:pt x="65" y="57"/>
                    <a:pt x="65" y="57"/>
                  </a:cubicBezTo>
                  <a:cubicBezTo>
                    <a:pt x="65" y="57"/>
                    <a:pt x="65" y="57"/>
                    <a:pt x="65" y="57"/>
                  </a:cubicBezTo>
                  <a:cubicBezTo>
                    <a:pt x="66" y="59"/>
                    <a:pt x="66" y="59"/>
                    <a:pt x="66" y="59"/>
                  </a:cubicBezTo>
                  <a:cubicBezTo>
                    <a:pt x="66" y="60"/>
                    <a:pt x="66" y="60"/>
                    <a:pt x="66" y="60"/>
                  </a:cubicBezTo>
                  <a:cubicBezTo>
                    <a:pt x="65" y="60"/>
                    <a:pt x="65" y="60"/>
                    <a:pt x="65" y="60"/>
                  </a:cubicBezTo>
                  <a:cubicBezTo>
                    <a:pt x="65" y="61"/>
                    <a:pt x="65" y="61"/>
                    <a:pt x="65" y="62"/>
                  </a:cubicBezTo>
                  <a:cubicBezTo>
                    <a:pt x="65" y="62"/>
                    <a:pt x="65" y="62"/>
                    <a:pt x="65" y="62"/>
                  </a:cubicBezTo>
                  <a:cubicBezTo>
                    <a:pt x="64" y="62"/>
                    <a:pt x="64" y="62"/>
                    <a:pt x="64" y="62"/>
                  </a:cubicBezTo>
                  <a:cubicBezTo>
                    <a:pt x="63" y="63"/>
                    <a:pt x="63" y="63"/>
                    <a:pt x="63" y="63"/>
                  </a:cubicBezTo>
                  <a:cubicBezTo>
                    <a:pt x="63" y="63"/>
                    <a:pt x="63" y="63"/>
                    <a:pt x="63" y="63"/>
                  </a:cubicBezTo>
                  <a:cubicBezTo>
                    <a:pt x="63" y="62"/>
                    <a:pt x="63" y="62"/>
                    <a:pt x="63" y="62"/>
                  </a:cubicBezTo>
                  <a:cubicBezTo>
                    <a:pt x="62" y="62"/>
                    <a:pt x="62" y="62"/>
                    <a:pt x="61" y="62"/>
                  </a:cubicBezTo>
                  <a:cubicBezTo>
                    <a:pt x="61" y="60"/>
                    <a:pt x="61" y="60"/>
                    <a:pt x="61" y="60"/>
                  </a:cubicBezTo>
                  <a:cubicBezTo>
                    <a:pt x="61" y="60"/>
                    <a:pt x="61" y="60"/>
                    <a:pt x="61" y="60"/>
                  </a:cubicBezTo>
                  <a:cubicBezTo>
                    <a:pt x="60" y="60"/>
                    <a:pt x="60" y="60"/>
                    <a:pt x="60" y="60"/>
                  </a:cubicBezTo>
                  <a:cubicBezTo>
                    <a:pt x="59" y="62"/>
                    <a:pt x="59" y="62"/>
                    <a:pt x="59" y="62"/>
                  </a:cubicBezTo>
                  <a:cubicBezTo>
                    <a:pt x="59" y="63"/>
                    <a:pt x="59" y="63"/>
                    <a:pt x="59" y="63"/>
                  </a:cubicBezTo>
                  <a:cubicBezTo>
                    <a:pt x="53" y="62"/>
                    <a:pt x="53" y="62"/>
                    <a:pt x="53" y="62"/>
                  </a:cubicBezTo>
                  <a:cubicBezTo>
                    <a:pt x="52" y="61"/>
                    <a:pt x="52" y="61"/>
                    <a:pt x="52" y="61"/>
                  </a:cubicBezTo>
                  <a:cubicBezTo>
                    <a:pt x="50" y="61"/>
                    <a:pt x="50" y="60"/>
                    <a:pt x="45" y="61"/>
                  </a:cubicBezTo>
                  <a:cubicBezTo>
                    <a:pt x="45" y="61"/>
                    <a:pt x="45" y="61"/>
                    <a:pt x="45" y="61"/>
                  </a:cubicBezTo>
                  <a:cubicBezTo>
                    <a:pt x="46" y="61"/>
                    <a:pt x="50" y="61"/>
                    <a:pt x="51" y="61"/>
                  </a:cubicBezTo>
                  <a:cubicBezTo>
                    <a:pt x="51" y="61"/>
                    <a:pt x="51" y="61"/>
                    <a:pt x="51" y="61"/>
                  </a:cubicBezTo>
                  <a:cubicBezTo>
                    <a:pt x="43" y="62"/>
                    <a:pt x="45" y="62"/>
                    <a:pt x="42" y="62"/>
                  </a:cubicBezTo>
                  <a:cubicBezTo>
                    <a:pt x="41" y="62"/>
                    <a:pt x="41" y="62"/>
                    <a:pt x="41" y="62"/>
                  </a:cubicBezTo>
                  <a:cubicBezTo>
                    <a:pt x="40" y="62"/>
                    <a:pt x="40" y="62"/>
                    <a:pt x="40" y="62"/>
                  </a:cubicBezTo>
                  <a:cubicBezTo>
                    <a:pt x="37" y="62"/>
                    <a:pt x="37" y="62"/>
                    <a:pt x="37" y="62"/>
                  </a:cubicBezTo>
                  <a:cubicBezTo>
                    <a:pt x="37" y="62"/>
                    <a:pt x="37" y="62"/>
                    <a:pt x="37" y="62"/>
                  </a:cubicBezTo>
                  <a:cubicBezTo>
                    <a:pt x="36" y="62"/>
                    <a:pt x="36" y="62"/>
                    <a:pt x="36" y="62"/>
                  </a:cubicBezTo>
                  <a:cubicBezTo>
                    <a:pt x="38" y="62"/>
                    <a:pt x="37" y="62"/>
                    <a:pt x="39" y="62"/>
                  </a:cubicBezTo>
                  <a:cubicBezTo>
                    <a:pt x="40" y="63"/>
                    <a:pt x="40" y="63"/>
                    <a:pt x="40" y="63"/>
                  </a:cubicBezTo>
                  <a:cubicBezTo>
                    <a:pt x="30" y="63"/>
                    <a:pt x="20" y="67"/>
                    <a:pt x="17" y="69"/>
                  </a:cubicBezTo>
                  <a:cubicBezTo>
                    <a:pt x="15" y="70"/>
                    <a:pt x="16" y="69"/>
                    <a:pt x="13" y="71"/>
                  </a:cubicBezTo>
                  <a:cubicBezTo>
                    <a:pt x="12" y="71"/>
                    <a:pt x="12" y="71"/>
                    <a:pt x="12" y="71"/>
                  </a:cubicBezTo>
                  <a:cubicBezTo>
                    <a:pt x="12" y="71"/>
                    <a:pt x="12" y="71"/>
                    <a:pt x="12" y="71"/>
                  </a:cubicBezTo>
                  <a:cubicBezTo>
                    <a:pt x="11" y="63"/>
                    <a:pt x="12" y="63"/>
                    <a:pt x="12" y="63"/>
                  </a:cubicBezTo>
                  <a:cubicBezTo>
                    <a:pt x="12" y="63"/>
                    <a:pt x="12" y="63"/>
                    <a:pt x="12" y="63"/>
                  </a:cubicBezTo>
                  <a:cubicBezTo>
                    <a:pt x="12" y="62"/>
                    <a:pt x="12" y="62"/>
                    <a:pt x="12" y="62"/>
                  </a:cubicBezTo>
                  <a:cubicBezTo>
                    <a:pt x="13" y="61"/>
                    <a:pt x="13" y="61"/>
                    <a:pt x="13" y="61"/>
                  </a:cubicBezTo>
                  <a:cubicBezTo>
                    <a:pt x="13" y="60"/>
                    <a:pt x="13" y="60"/>
                    <a:pt x="13" y="60"/>
                  </a:cubicBezTo>
                  <a:cubicBezTo>
                    <a:pt x="13" y="59"/>
                    <a:pt x="13" y="59"/>
                    <a:pt x="13" y="59"/>
                  </a:cubicBezTo>
                  <a:cubicBezTo>
                    <a:pt x="13" y="58"/>
                    <a:pt x="13" y="58"/>
                    <a:pt x="13" y="58"/>
                  </a:cubicBezTo>
                  <a:cubicBezTo>
                    <a:pt x="13" y="57"/>
                    <a:pt x="13" y="57"/>
                    <a:pt x="13" y="55"/>
                  </a:cubicBezTo>
                  <a:cubicBezTo>
                    <a:pt x="13" y="54"/>
                    <a:pt x="13" y="54"/>
                    <a:pt x="13" y="54"/>
                  </a:cubicBezTo>
                  <a:cubicBezTo>
                    <a:pt x="13" y="55"/>
                    <a:pt x="13" y="55"/>
                    <a:pt x="13" y="55"/>
                  </a:cubicBezTo>
                  <a:cubicBezTo>
                    <a:pt x="12" y="55"/>
                    <a:pt x="12" y="55"/>
                    <a:pt x="12" y="55"/>
                  </a:cubicBezTo>
                  <a:cubicBezTo>
                    <a:pt x="11" y="54"/>
                    <a:pt x="11" y="54"/>
                    <a:pt x="11" y="54"/>
                  </a:cubicBezTo>
                  <a:cubicBezTo>
                    <a:pt x="10" y="54"/>
                    <a:pt x="10" y="54"/>
                    <a:pt x="10" y="54"/>
                  </a:cubicBezTo>
                  <a:cubicBezTo>
                    <a:pt x="9" y="53"/>
                    <a:pt x="9" y="53"/>
                    <a:pt x="9" y="53"/>
                  </a:cubicBezTo>
                  <a:cubicBezTo>
                    <a:pt x="9" y="52"/>
                    <a:pt x="9" y="52"/>
                    <a:pt x="9" y="52"/>
                  </a:cubicBezTo>
                  <a:cubicBezTo>
                    <a:pt x="9" y="52"/>
                    <a:pt x="9" y="52"/>
                    <a:pt x="9" y="52"/>
                  </a:cubicBezTo>
                  <a:cubicBezTo>
                    <a:pt x="8" y="51"/>
                    <a:pt x="8" y="51"/>
                    <a:pt x="8" y="50"/>
                  </a:cubicBezTo>
                  <a:cubicBezTo>
                    <a:pt x="7" y="50"/>
                    <a:pt x="7" y="50"/>
                    <a:pt x="7" y="50"/>
                  </a:cubicBezTo>
                  <a:cubicBezTo>
                    <a:pt x="6" y="49"/>
                    <a:pt x="6" y="49"/>
                    <a:pt x="6" y="49"/>
                  </a:cubicBezTo>
                  <a:cubicBezTo>
                    <a:pt x="5" y="50"/>
                    <a:pt x="5" y="50"/>
                    <a:pt x="4" y="50"/>
                  </a:cubicBezTo>
                  <a:cubicBezTo>
                    <a:pt x="3" y="49"/>
                    <a:pt x="4" y="49"/>
                    <a:pt x="3" y="49"/>
                  </a:cubicBezTo>
                  <a:cubicBezTo>
                    <a:pt x="2" y="48"/>
                    <a:pt x="2" y="48"/>
                    <a:pt x="2" y="48"/>
                  </a:cubicBezTo>
                  <a:cubicBezTo>
                    <a:pt x="1" y="48"/>
                    <a:pt x="1" y="48"/>
                    <a:pt x="1" y="48"/>
                  </a:cubicBezTo>
                  <a:cubicBezTo>
                    <a:pt x="1" y="48"/>
                    <a:pt x="1" y="48"/>
                    <a:pt x="0" y="47"/>
                  </a:cubicBezTo>
                  <a:cubicBezTo>
                    <a:pt x="0" y="47"/>
                    <a:pt x="0" y="47"/>
                    <a:pt x="0" y="47"/>
                  </a:cubicBezTo>
                  <a:cubicBezTo>
                    <a:pt x="2" y="46"/>
                    <a:pt x="2" y="45"/>
                    <a:pt x="3" y="44"/>
                  </a:cubicBezTo>
                  <a:cubicBezTo>
                    <a:pt x="3" y="43"/>
                    <a:pt x="3" y="43"/>
                    <a:pt x="3" y="42"/>
                  </a:cubicBezTo>
                  <a:cubicBezTo>
                    <a:pt x="3" y="42"/>
                    <a:pt x="3" y="42"/>
                    <a:pt x="3" y="42"/>
                  </a:cubicBezTo>
                  <a:cubicBezTo>
                    <a:pt x="3" y="41"/>
                    <a:pt x="3" y="41"/>
                    <a:pt x="3" y="41"/>
                  </a:cubicBezTo>
                  <a:cubicBezTo>
                    <a:pt x="3" y="39"/>
                    <a:pt x="2" y="37"/>
                    <a:pt x="2" y="36"/>
                  </a:cubicBezTo>
                  <a:cubicBezTo>
                    <a:pt x="1" y="35"/>
                    <a:pt x="2" y="35"/>
                    <a:pt x="1" y="35"/>
                  </a:cubicBezTo>
                  <a:cubicBezTo>
                    <a:pt x="2" y="35"/>
                    <a:pt x="2" y="35"/>
                    <a:pt x="2" y="35"/>
                  </a:cubicBezTo>
                  <a:cubicBezTo>
                    <a:pt x="3" y="35"/>
                    <a:pt x="3" y="35"/>
                    <a:pt x="4" y="35"/>
                  </a:cubicBezTo>
                  <a:cubicBezTo>
                    <a:pt x="5" y="35"/>
                    <a:pt x="5" y="34"/>
                    <a:pt x="5" y="33"/>
                  </a:cubicBezTo>
                  <a:cubicBezTo>
                    <a:pt x="5" y="32"/>
                    <a:pt x="5" y="32"/>
                    <a:pt x="5" y="32"/>
                  </a:cubicBezTo>
                  <a:cubicBezTo>
                    <a:pt x="6" y="30"/>
                    <a:pt x="6" y="30"/>
                    <a:pt x="6" y="30"/>
                  </a:cubicBezTo>
                  <a:cubicBezTo>
                    <a:pt x="6" y="30"/>
                    <a:pt x="6" y="30"/>
                    <a:pt x="6" y="30"/>
                  </a:cubicBezTo>
                  <a:cubicBezTo>
                    <a:pt x="7" y="29"/>
                    <a:pt x="7" y="29"/>
                    <a:pt x="7" y="29"/>
                  </a:cubicBezTo>
                  <a:cubicBezTo>
                    <a:pt x="7" y="29"/>
                    <a:pt x="7" y="29"/>
                    <a:pt x="7" y="29"/>
                  </a:cubicBezTo>
                  <a:cubicBezTo>
                    <a:pt x="6" y="28"/>
                    <a:pt x="6" y="28"/>
                    <a:pt x="6" y="28"/>
                  </a:cubicBezTo>
                  <a:cubicBezTo>
                    <a:pt x="6" y="28"/>
                    <a:pt x="6" y="28"/>
                    <a:pt x="6" y="28"/>
                  </a:cubicBezTo>
                  <a:cubicBezTo>
                    <a:pt x="4" y="28"/>
                    <a:pt x="4" y="28"/>
                    <a:pt x="4" y="27"/>
                  </a:cubicBezTo>
                  <a:cubicBezTo>
                    <a:pt x="4" y="27"/>
                    <a:pt x="4" y="26"/>
                    <a:pt x="4" y="25"/>
                  </a:cubicBezTo>
                  <a:cubicBezTo>
                    <a:pt x="4" y="25"/>
                    <a:pt x="4" y="25"/>
                    <a:pt x="4" y="25"/>
                  </a:cubicBezTo>
                  <a:cubicBezTo>
                    <a:pt x="7" y="24"/>
                    <a:pt x="6" y="25"/>
                    <a:pt x="9" y="25"/>
                  </a:cubicBezTo>
                  <a:cubicBezTo>
                    <a:pt x="9" y="26"/>
                    <a:pt x="9" y="25"/>
                    <a:pt x="10" y="26"/>
                  </a:cubicBezTo>
                  <a:cubicBezTo>
                    <a:pt x="10" y="26"/>
                    <a:pt x="10" y="26"/>
                    <a:pt x="10" y="26"/>
                  </a:cubicBezTo>
                  <a:cubicBezTo>
                    <a:pt x="10" y="26"/>
                    <a:pt x="10" y="26"/>
                    <a:pt x="10" y="26"/>
                  </a:cubicBezTo>
                  <a:cubicBezTo>
                    <a:pt x="10" y="24"/>
                    <a:pt x="10" y="24"/>
                    <a:pt x="10" y="24"/>
                  </a:cubicBezTo>
                  <a:cubicBezTo>
                    <a:pt x="10" y="23"/>
                    <a:pt x="10" y="23"/>
                    <a:pt x="10" y="23"/>
                  </a:cubicBezTo>
                  <a:cubicBezTo>
                    <a:pt x="9" y="22"/>
                    <a:pt x="9" y="22"/>
                    <a:pt x="9" y="22"/>
                  </a:cubicBezTo>
                  <a:cubicBezTo>
                    <a:pt x="7" y="21"/>
                    <a:pt x="7" y="21"/>
                    <a:pt x="7" y="21"/>
                  </a:cubicBezTo>
                  <a:cubicBezTo>
                    <a:pt x="7" y="20"/>
                    <a:pt x="7" y="21"/>
                    <a:pt x="7" y="19"/>
                  </a:cubicBezTo>
                  <a:cubicBezTo>
                    <a:pt x="8" y="19"/>
                    <a:pt x="8" y="19"/>
                    <a:pt x="8" y="19"/>
                  </a:cubicBezTo>
                  <a:cubicBezTo>
                    <a:pt x="9" y="18"/>
                    <a:pt x="9" y="18"/>
                    <a:pt x="9" y="18"/>
                  </a:cubicBezTo>
                  <a:cubicBezTo>
                    <a:pt x="9" y="18"/>
                    <a:pt x="9" y="18"/>
                    <a:pt x="9" y="17"/>
                  </a:cubicBezTo>
                  <a:cubicBezTo>
                    <a:pt x="8" y="17"/>
                    <a:pt x="8" y="17"/>
                    <a:pt x="8" y="17"/>
                  </a:cubicBezTo>
                  <a:cubicBezTo>
                    <a:pt x="8" y="15"/>
                    <a:pt x="8" y="16"/>
                    <a:pt x="8" y="14"/>
                  </a:cubicBezTo>
                  <a:cubicBezTo>
                    <a:pt x="7" y="15"/>
                    <a:pt x="7" y="14"/>
                    <a:pt x="6" y="15"/>
                  </a:cubicBezTo>
                  <a:cubicBezTo>
                    <a:pt x="6" y="14"/>
                    <a:pt x="6" y="14"/>
                    <a:pt x="6" y="14"/>
                  </a:cubicBezTo>
                  <a:cubicBezTo>
                    <a:pt x="5" y="13"/>
                    <a:pt x="5" y="13"/>
                    <a:pt x="5" y="13"/>
                  </a:cubicBezTo>
                  <a:cubicBezTo>
                    <a:pt x="5" y="12"/>
                    <a:pt x="5" y="9"/>
                    <a:pt x="5" y="8"/>
                  </a:cubicBezTo>
                  <a:cubicBezTo>
                    <a:pt x="5" y="7"/>
                    <a:pt x="5" y="7"/>
                    <a:pt x="5" y="7"/>
                  </a:cubicBezTo>
                  <a:cubicBezTo>
                    <a:pt x="6" y="7"/>
                    <a:pt x="6" y="7"/>
                    <a:pt x="7" y="6"/>
                  </a:cubicBezTo>
                  <a:cubicBezTo>
                    <a:pt x="7" y="6"/>
                    <a:pt x="7" y="6"/>
                    <a:pt x="7" y="6"/>
                  </a:cubicBezTo>
                  <a:cubicBezTo>
                    <a:pt x="7" y="6"/>
                    <a:pt x="8" y="6"/>
                    <a:pt x="8" y="6"/>
                  </a:cubicBezTo>
                  <a:cubicBezTo>
                    <a:pt x="9" y="5"/>
                    <a:pt x="9" y="5"/>
                    <a:pt x="9" y="5"/>
                  </a:cubicBezTo>
                  <a:cubicBezTo>
                    <a:pt x="10" y="4"/>
                    <a:pt x="9" y="4"/>
                    <a:pt x="11" y="3"/>
                  </a:cubicBezTo>
                  <a:cubicBezTo>
                    <a:pt x="12" y="3"/>
                    <a:pt x="12" y="3"/>
                    <a:pt x="12" y="3"/>
                  </a:cubicBezTo>
                  <a:cubicBezTo>
                    <a:pt x="12" y="3"/>
                    <a:pt x="12" y="3"/>
                    <a:pt x="12" y="3"/>
                  </a:cubicBezTo>
                  <a:cubicBezTo>
                    <a:pt x="12" y="3"/>
                    <a:pt x="12" y="3"/>
                    <a:pt x="12" y="3"/>
                  </a:cubicBezTo>
                  <a:cubicBezTo>
                    <a:pt x="13" y="4"/>
                    <a:pt x="13" y="3"/>
                    <a:pt x="13" y="4"/>
                  </a:cubicBezTo>
                  <a:cubicBezTo>
                    <a:pt x="14" y="4"/>
                    <a:pt x="14" y="4"/>
                    <a:pt x="14" y="4"/>
                  </a:cubicBezTo>
                  <a:cubicBezTo>
                    <a:pt x="14" y="5"/>
                    <a:pt x="14" y="5"/>
                    <a:pt x="14" y="5"/>
                  </a:cubicBezTo>
                  <a:cubicBezTo>
                    <a:pt x="15" y="5"/>
                    <a:pt x="16" y="5"/>
                    <a:pt x="17" y="5"/>
                  </a:cubicBezTo>
                  <a:cubicBezTo>
                    <a:pt x="18" y="6"/>
                    <a:pt x="18" y="6"/>
                    <a:pt x="18" y="6"/>
                  </a:cubicBezTo>
                  <a:cubicBezTo>
                    <a:pt x="18" y="6"/>
                    <a:pt x="18" y="6"/>
                    <a:pt x="18" y="6"/>
                  </a:cubicBezTo>
                  <a:cubicBezTo>
                    <a:pt x="18" y="6"/>
                    <a:pt x="18" y="6"/>
                    <a:pt x="18" y="6"/>
                  </a:cubicBezTo>
                  <a:cubicBezTo>
                    <a:pt x="18" y="6"/>
                    <a:pt x="18" y="6"/>
                    <a:pt x="18" y="6"/>
                  </a:cubicBezTo>
                  <a:cubicBezTo>
                    <a:pt x="18" y="5"/>
                    <a:pt x="18" y="5"/>
                    <a:pt x="18" y="5"/>
                  </a:cubicBezTo>
                  <a:cubicBezTo>
                    <a:pt x="18" y="5"/>
                    <a:pt x="18" y="5"/>
                    <a:pt x="18" y="5"/>
                  </a:cubicBezTo>
                  <a:cubicBezTo>
                    <a:pt x="18" y="4"/>
                    <a:pt x="18" y="4"/>
                    <a:pt x="18" y="4"/>
                  </a:cubicBezTo>
                  <a:cubicBezTo>
                    <a:pt x="19" y="4"/>
                    <a:pt x="19" y="4"/>
                    <a:pt x="19" y="4"/>
                  </a:cubicBezTo>
                  <a:cubicBezTo>
                    <a:pt x="20" y="4"/>
                    <a:pt x="20" y="4"/>
                    <a:pt x="21" y="4"/>
                  </a:cubicBezTo>
                  <a:cubicBezTo>
                    <a:pt x="22" y="3"/>
                    <a:pt x="22" y="3"/>
                    <a:pt x="22" y="3"/>
                  </a:cubicBezTo>
                  <a:cubicBezTo>
                    <a:pt x="21" y="2"/>
                    <a:pt x="21" y="2"/>
                    <a:pt x="21" y="2"/>
                  </a:cubicBezTo>
                  <a:cubicBezTo>
                    <a:pt x="22" y="1"/>
                    <a:pt x="21" y="1"/>
                    <a:pt x="22" y="1"/>
                  </a:cubicBezTo>
                  <a:cubicBezTo>
                    <a:pt x="22" y="0"/>
                    <a:pt x="22" y="0"/>
                    <a:pt x="22" y="0"/>
                  </a:cubicBezTo>
                  <a:cubicBezTo>
                    <a:pt x="23" y="1"/>
                    <a:pt x="23" y="1"/>
                    <a:pt x="23" y="1"/>
                  </a:cubicBezTo>
                  <a:cubicBezTo>
                    <a:pt x="24" y="1"/>
                    <a:pt x="24" y="1"/>
                    <a:pt x="24" y="1"/>
                  </a:cubicBezTo>
                  <a:cubicBezTo>
                    <a:pt x="24" y="1"/>
                    <a:pt x="24" y="1"/>
                    <a:pt x="24" y="1"/>
                  </a:cubicBezTo>
                  <a:cubicBezTo>
                    <a:pt x="25" y="1"/>
                    <a:pt x="25" y="1"/>
                    <a:pt x="25" y="1"/>
                  </a:cubicBezTo>
                  <a:cubicBezTo>
                    <a:pt x="24" y="0"/>
                    <a:pt x="24" y="0"/>
                    <a:pt x="24" y="0"/>
                  </a:cubicBezTo>
                  <a:cubicBezTo>
                    <a:pt x="24" y="0"/>
                    <a:pt x="24" y="0"/>
                    <a:pt x="24" y="0"/>
                  </a:cubicBezTo>
                  <a:cubicBezTo>
                    <a:pt x="25" y="0"/>
                    <a:pt x="25" y="0"/>
                    <a:pt x="25" y="0"/>
                  </a:cubicBezTo>
                  <a:cubicBezTo>
                    <a:pt x="25" y="0"/>
                    <a:pt x="26" y="0"/>
                    <a:pt x="26" y="0"/>
                  </a:cubicBezTo>
                  <a:cubicBezTo>
                    <a:pt x="26" y="0"/>
                    <a:pt x="26" y="0"/>
                    <a:pt x="26" y="0"/>
                  </a:cubicBezTo>
                  <a:cubicBezTo>
                    <a:pt x="27" y="1"/>
                    <a:pt x="27" y="1"/>
                    <a:pt x="27" y="1"/>
                  </a:cubicBezTo>
                  <a:cubicBezTo>
                    <a:pt x="27" y="1"/>
                    <a:pt x="27" y="1"/>
                    <a:pt x="27" y="1"/>
                  </a:cubicBezTo>
                  <a:cubicBezTo>
                    <a:pt x="27" y="3"/>
                    <a:pt x="27" y="2"/>
                    <a:pt x="27" y="3"/>
                  </a:cubicBezTo>
                  <a:cubicBezTo>
                    <a:pt x="27" y="4"/>
                    <a:pt x="27" y="4"/>
                    <a:pt x="27" y="4"/>
                  </a:cubicBezTo>
                  <a:cubicBezTo>
                    <a:pt x="27" y="4"/>
                    <a:pt x="27" y="4"/>
                    <a:pt x="27" y="5"/>
                  </a:cubicBezTo>
                  <a:cubicBezTo>
                    <a:pt x="27" y="5"/>
                    <a:pt x="27" y="5"/>
                    <a:pt x="27" y="5"/>
                  </a:cubicBezTo>
                  <a:cubicBezTo>
                    <a:pt x="27" y="5"/>
                    <a:pt x="27" y="5"/>
                    <a:pt x="28" y="5"/>
                  </a:cubicBezTo>
                  <a:cubicBezTo>
                    <a:pt x="29" y="6"/>
                    <a:pt x="29" y="6"/>
                    <a:pt x="29" y="6"/>
                  </a:cubicBezTo>
                  <a:cubicBezTo>
                    <a:pt x="30" y="4"/>
                    <a:pt x="29" y="5"/>
                    <a:pt x="30" y="4"/>
                  </a:cubicBezTo>
                  <a:cubicBezTo>
                    <a:pt x="30" y="4"/>
                    <a:pt x="30" y="4"/>
                    <a:pt x="30" y="4"/>
                  </a:cubicBezTo>
                  <a:cubicBezTo>
                    <a:pt x="31" y="3"/>
                    <a:pt x="31" y="3"/>
                    <a:pt x="31" y="3"/>
                  </a:cubicBezTo>
                  <a:cubicBezTo>
                    <a:pt x="33" y="3"/>
                    <a:pt x="32" y="3"/>
                    <a:pt x="34" y="3"/>
                  </a:cubicBezTo>
                  <a:cubicBezTo>
                    <a:pt x="35" y="3"/>
                    <a:pt x="35" y="3"/>
                    <a:pt x="35" y="3"/>
                  </a:cubicBezTo>
                  <a:close/>
                  <a:moveTo>
                    <a:pt x="62" y="63"/>
                  </a:moveTo>
                  <a:cubicBezTo>
                    <a:pt x="62" y="63"/>
                    <a:pt x="62" y="63"/>
                    <a:pt x="62" y="63"/>
                  </a:cubicBezTo>
                  <a:cubicBezTo>
                    <a:pt x="60" y="63"/>
                    <a:pt x="60" y="63"/>
                    <a:pt x="60" y="63"/>
                  </a:cubicBezTo>
                  <a:cubicBezTo>
                    <a:pt x="60" y="62"/>
                    <a:pt x="60" y="62"/>
                    <a:pt x="60" y="62"/>
                  </a:cubicBezTo>
                  <a:lnTo>
                    <a:pt x="62" y="63"/>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48">
              <a:extLst>
                <a:ext uri="{FF2B5EF4-FFF2-40B4-BE49-F238E27FC236}">
                  <a16:creationId xmlns:a16="http://schemas.microsoft.com/office/drawing/2014/main" id="{123871AB-9132-4CD9-87D6-D2DFDF6511F1}"/>
                </a:ext>
              </a:extLst>
            </p:cNvPr>
            <p:cNvSpPr>
              <a:spLocks/>
            </p:cNvSpPr>
            <p:nvPr/>
          </p:nvSpPr>
          <p:spPr bwMode="auto">
            <a:xfrm>
              <a:off x="4217292" y="10032847"/>
              <a:ext cx="4751" cy="0"/>
            </a:xfrm>
            <a:custGeom>
              <a:avLst/>
              <a:gdLst>
                <a:gd name="T0" fmla="*/ 1 w 1"/>
                <a:gd name="T1" fmla="*/ 0 w 1"/>
                <a:gd name="T2" fmla="*/ 0 w 1"/>
                <a:gd name="T3" fmla="*/ 0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1" y="0"/>
                    <a:pt x="1"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49">
              <a:extLst>
                <a:ext uri="{FF2B5EF4-FFF2-40B4-BE49-F238E27FC236}">
                  <a16:creationId xmlns:a16="http://schemas.microsoft.com/office/drawing/2014/main" id="{4F4CE52F-0979-4EDA-AB55-FD546B36B771}"/>
                </a:ext>
              </a:extLst>
            </p:cNvPr>
            <p:cNvSpPr>
              <a:spLocks noEditPoints="1"/>
            </p:cNvSpPr>
            <p:nvPr/>
          </p:nvSpPr>
          <p:spPr bwMode="auto">
            <a:xfrm>
              <a:off x="6577649" y="9852377"/>
              <a:ext cx="2008916" cy="2322364"/>
            </a:xfrm>
            <a:custGeom>
              <a:avLst/>
              <a:gdLst>
                <a:gd name="T0" fmla="*/ 462 w 483"/>
                <a:gd name="T1" fmla="*/ 115 h 558"/>
                <a:gd name="T2" fmla="*/ 444 w 483"/>
                <a:gd name="T3" fmla="*/ 155 h 558"/>
                <a:gd name="T4" fmla="*/ 439 w 483"/>
                <a:gd name="T5" fmla="*/ 179 h 558"/>
                <a:gd name="T6" fmla="*/ 440 w 483"/>
                <a:gd name="T7" fmla="*/ 216 h 558"/>
                <a:gd name="T8" fmla="*/ 429 w 483"/>
                <a:gd name="T9" fmla="*/ 245 h 558"/>
                <a:gd name="T10" fmla="*/ 423 w 483"/>
                <a:gd name="T11" fmla="*/ 291 h 558"/>
                <a:gd name="T12" fmla="*/ 419 w 483"/>
                <a:gd name="T13" fmla="*/ 328 h 558"/>
                <a:gd name="T14" fmla="*/ 426 w 483"/>
                <a:gd name="T15" fmla="*/ 362 h 558"/>
                <a:gd name="T16" fmla="*/ 421 w 483"/>
                <a:gd name="T17" fmla="*/ 401 h 558"/>
                <a:gd name="T18" fmla="*/ 403 w 483"/>
                <a:gd name="T19" fmla="*/ 439 h 558"/>
                <a:gd name="T20" fmla="*/ 419 w 483"/>
                <a:gd name="T21" fmla="*/ 480 h 558"/>
                <a:gd name="T22" fmla="*/ 432 w 483"/>
                <a:gd name="T23" fmla="*/ 517 h 558"/>
                <a:gd name="T24" fmla="*/ 410 w 483"/>
                <a:gd name="T25" fmla="*/ 505 h 558"/>
                <a:gd name="T26" fmla="*/ 410 w 483"/>
                <a:gd name="T27" fmla="*/ 499 h 558"/>
                <a:gd name="T28" fmla="*/ 396 w 483"/>
                <a:gd name="T29" fmla="*/ 491 h 558"/>
                <a:gd name="T30" fmla="*/ 412 w 483"/>
                <a:gd name="T31" fmla="*/ 491 h 558"/>
                <a:gd name="T32" fmla="*/ 401 w 483"/>
                <a:gd name="T33" fmla="*/ 480 h 558"/>
                <a:gd name="T34" fmla="*/ 394 w 483"/>
                <a:gd name="T35" fmla="*/ 457 h 558"/>
                <a:gd name="T36" fmla="*/ 393 w 483"/>
                <a:gd name="T37" fmla="*/ 455 h 558"/>
                <a:gd name="T38" fmla="*/ 396 w 483"/>
                <a:gd name="T39" fmla="*/ 436 h 558"/>
                <a:gd name="T40" fmla="*/ 402 w 483"/>
                <a:gd name="T41" fmla="*/ 414 h 558"/>
                <a:gd name="T42" fmla="*/ 396 w 483"/>
                <a:gd name="T43" fmla="*/ 401 h 558"/>
                <a:gd name="T44" fmla="*/ 381 w 483"/>
                <a:gd name="T45" fmla="*/ 397 h 558"/>
                <a:gd name="T46" fmla="*/ 397 w 483"/>
                <a:gd name="T47" fmla="*/ 381 h 558"/>
                <a:gd name="T48" fmla="*/ 401 w 483"/>
                <a:gd name="T49" fmla="*/ 373 h 558"/>
                <a:gd name="T50" fmla="*/ 410 w 483"/>
                <a:gd name="T51" fmla="*/ 335 h 558"/>
                <a:gd name="T52" fmla="*/ 416 w 483"/>
                <a:gd name="T53" fmla="*/ 312 h 558"/>
                <a:gd name="T54" fmla="*/ 407 w 483"/>
                <a:gd name="T55" fmla="*/ 278 h 558"/>
                <a:gd name="T56" fmla="*/ 424 w 483"/>
                <a:gd name="T57" fmla="*/ 199 h 558"/>
                <a:gd name="T58" fmla="*/ 436 w 483"/>
                <a:gd name="T59" fmla="*/ 102 h 558"/>
                <a:gd name="T60" fmla="*/ 445 w 483"/>
                <a:gd name="T61" fmla="*/ 5 h 558"/>
                <a:gd name="T62" fmla="*/ 457 w 483"/>
                <a:gd name="T63" fmla="*/ 31 h 558"/>
                <a:gd name="T64" fmla="*/ 474 w 483"/>
                <a:gd name="T65" fmla="*/ 63 h 558"/>
                <a:gd name="T66" fmla="*/ 394 w 483"/>
                <a:gd name="T67" fmla="*/ 338 h 558"/>
                <a:gd name="T68" fmla="*/ 400 w 483"/>
                <a:gd name="T69" fmla="*/ 329 h 558"/>
                <a:gd name="T70" fmla="*/ 397 w 483"/>
                <a:gd name="T71" fmla="*/ 348 h 558"/>
                <a:gd name="T72" fmla="*/ 397 w 483"/>
                <a:gd name="T73" fmla="*/ 369 h 558"/>
                <a:gd name="T74" fmla="*/ 406 w 483"/>
                <a:gd name="T75" fmla="*/ 358 h 558"/>
                <a:gd name="T76" fmla="*/ 402 w 483"/>
                <a:gd name="T77" fmla="*/ 363 h 558"/>
                <a:gd name="T78" fmla="*/ 395 w 483"/>
                <a:gd name="T79" fmla="*/ 370 h 558"/>
                <a:gd name="T80" fmla="*/ 384 w 483"/>
                <a:gd name="T81" fmla="*/ 414 h 558"/>
                <a:gd name="T82" fmla="*/ 385 w 483"/>
                <a:gd name="T83" fmla="*/ 425 h 558"/>
                <a:gd name="T84" fmla="*/ 387 w 483"/>
                <a:gd name="T85" fmla="*/ 441 h 558"/>
                <a:gd name="T86" fmla="*/ 387 w 483"/>
                <a:gd name="T87" fmla="*/ 428 h 558"/>
                <a:gd name="T88" fmla="*/ 385 w 483"/>
                <a:gd name="T89" fmla="*/ 428 h 558"/>
                <a:gd name="T90" fmla="*/ 384 w 483"/>
                <a:gd name="T91" fmla="*/ 459 h 558"/>
                <a:gd name="T92" fmla="*/ 389 w 483"/>
                <a:gd name="T93" fmla="*/ 482 h 558"/>
                <a:gd name="T94" fmla="*/ 396 w 483"/>
                <a:gd name="T95" fmla="*/ 483 h 558"/>
                <a:gd name="T96" fmla="*/ 425 w 483"/>
                <a:gd name="T97" fmla="*/ 531 h 558"/>
                <a:gd name="T98" fmla="*/ 437 w 483"/>
                <a:gd name="T99" fmla="*/ 514 h 558"/>
                <a:gd name="T100" fmla="*/ 441 w 483"/>
                <a:gd name="T101" fmla="*/ 519 h 558"/>
                <a:gd name="T102" fmla="*/ 439 w 483"/>
                <a:gd name="T103" fmla="*/ 498 h 558"/>
                <a:gd name="T104" fmla="*/ 407 w 483"/>
                <a:gd name="T105" fmla="*/ 509 h 558"/>
                <a:gd name="T106" fmla="*/ 415 w 483"/>
                <a:gd name="T107" fmla="*/ 514 h 558"/>
                <a:gd name="T108" fmla="*/ 408 w 483"/>
                <a:gd name="T109" fmla="*/ 521 h 558"/>
                <a:gd name="T110" fmla="*/ 431 w 483"/>
                <a:gd name="T111" fmla="*/ 524 h 558"/>
                <a:gd name="T112" fmla="*/ 434 w 483"/>
                <a:gd name="T113" fmla="*/ 540 h 558"/>
                <a:gd name="T114" fmla="*/ 428 w 483"/>
                <a:gd name="T115" fmla="*/ 539 h 558"/>
                <a:gd name="T116" fmla="*/ 465 w 483"/>
                <a:gd name="T117" fmla="*/ 551 h 558"/>
                <a:gd name="T118" fmla="*/ 452 w 483"/>
                <a:gd name="T119" fmla="*/ 550 h 558"/>
                <a:gd name="T120" fmla="*/ 471 w 483"/>
                <a:gd name="T121" fmla="*/ 545 h 558"/>
                <a:gd name="T122" fmla="*/ 482 w 483"/>
                <a:gd name="T123" fmla="*/ 544 h 558"/>
                <a:gd name="T124" fmla="*/ 468 w 483"/>
                <a:gd name="T125" fmla="*/ 55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3" h="558">
                  <a:moveTo>
                    <a:pt x="474" y="63"/>
                  </a:moveTo>
                  <a:cubicBezTo>
                    <a:pt x="476" y="66"/>
                    <a:pt x="476" y="66"/>
                    <a:pt x="476" y="66"/>
                  </a:cubicBezTo>
                  <a:cubicBezTo>
                    <a:pt x="471" y="83"/>
                    <a:pt x="474" y="74"/>
                    <a:pt x="472" y="78"/>
                  </a:cubicBezTo>
                  <a:cubicBezTo>
                    <a:pt x="464" y="82"/>
                    <a:pt x="465" y="81"/>
                    <a:pt x="462" y="83"/>
                  </a:cubicBezTo>
                  <a:cubicBezTo>
                    <a:pt x="462" y="83"/>
                    <a:pt x="462" y="83"/>
                    <a:pt x="462" y="83"/>
                  </a:cubicBezTo>
                  <a:cubicBezTo>
                    <a:pt x="461" y="84"/>
                    <a:pt x="461" y="84"/>
                    <a:pt x="460" y="84"/>
                  </a:cubicBezTo>
                  <a:cubicBezTo>
                    <a:pt x="460" y="85"/>
                    <a:pt x="460" y="85"/>
                    <a:pt x="460" y="85"/>
                  </a:cubicBezTo>
                  <a:cubicBezTo>
                    <a:pt x="460" y="85"/>
                    <a:pt x="460" y="85"/>
                    <a:pt x="460" y="85"/>
                  </a:cubicBezTo>
                  <a:cubicBezTo>
                    <a:pt x="459" y="87"/>
                    <a:pt x="459" y="87"/>
                    <a:pt x="459" y="87"/>
                  </a:cubicBezTo>
                  <a:cubicBezTo>
                    <a:pt x="459" y="88"/>
                    <a:pt x="459" y="88"/>
                    <a:pt x="459" y="88"/>
                  </a:cubicBezTo>
                  <a:cubicBezTo>
                    <a:pt x="459" y="89"/>
                    <a:pt x="459" y="89"/>
                    <a:pt x="459" y="89"/>
                  </a:cubicBezTo>
                  <a:cubicBezTo>
                    <a:pt x="460" y="89"/>
                    <a:pt x="460" y="89"/>
                    <a:pt x="460" y="89"/>
                  </a:cubicBezTo>
                  <a:cubicBezTo>
                    <a:pt x="460" y="90"/>
                    <a:pt x="460" y="90"/>
                    <a:pt x="460" y="91"/>
                  </a:cubicBezTo>
                  <a:cubicBezTo>
                    <a:pt x="461" y="91"/>
                    <a:pt x="461" y="91"/>
                    <a:pt x="461" y="91"/>
                  </a:cubicBezTo>
                  <a:cubicBezTo>
                    <a:pt x="461" y="92"/>
                    <a:pt x="461" y="92"/>
                    <a:pt x="461" y="92"/>
                  </a:cubicBezTo>
                  <a:cubicBezTo>
                    <a:pt x="460" y="92"/>
                    <a:pt x="460" y="92"/>
                    <a:pt x="460" y="92"/>
                  </a:cubicBezTo>
                  <a:cubicBezTo>
                    <a:pt x="460" y="92"/>
                    <a:pt x="460" y="92"/>
                    <a:pt x="460" y="92"/>
                  </a:cubicBezTo>
                  <a:cubicBezTo>
                    <a:pt x="459" y="93"/>
                    <a:pt x="459" y="93"/>
                    <a:pt x="458" y="96"/>
                  </a:cubicBezTo>
                  <a:cubicBezTo>
                    <a:pt x="459" y="99"/>
                    <a:pt x="460" y="101"/>
                    <a:pt x="461" y="104"/>
                  </a:cubicBezTo>
                  <a:cubicBezTo>
                    <a:pt x="459" y="106"/>
                    <a:pt x="459" y="106"/>
                    <a:pt x="459" y="107"/>
                  </a:cubicBezTo>
                  <a:cubicBezTo>
                    <a:pt x="459" y="108"/>
                    <a:pt x="458" y="108"/>
                    <a:pt x="459" y="109"/>
                  </a:cubicBezTo>
                  <a:cubicBezTo>
                    <a:pt x="460" y="112"/>
                    <a:pt x="459" y="110"/>
                    <a:pt x="462" y="113"/>
                  </a:cubicBezTo>
                  <a:cubicBezTo>
                    <a:pt x="462" y="115"/>
                    <a:pt x="462" y="115"/>
                    <a:pt x="462" y="115"/>
                  </a:cubicBezTo>
                  <a:cubicBezTo>
                    <a:pt x="461" y="115"/>
                    <a:pt x="461" y="115"/>
                    <a:pt x="461" y="115"/>
                  </a:cubicBezTo>
                  <a:cubicBezTo>
                    <a:pt x="461" y="115"/>
                    <a:pt x="461" y="115"/>
                    <a:pt x="459" y="116"/>
                  </a:cubicBezTo>
                  <a:cubicBezTo>
                    <a:pt x="459" y="117"/>
                    <a:pt x="459" y="117"/>
                    <a:pt x="459" y="117"/>
                  </a:cubicBezTo>
                  <a:cubicBezTo>
                    <a:pt x="458" y="117"/>
                    <a:pt x="458" y="117"/>
                    <a:pt x="458" y="117"/>
                  </a:cubicBezTo>
                  <a:cubicBezTo>
                    <a:pt x="457" y="116"/>
                    <a:pt x="457" y="116"/>
                    <a:pt x="457" y="116"/>
                  </a:cubicBezTo>
                  <a:cubicBezTo>
                    <a:pt x="457" y="116"/>
                    <a:pt x="457" y="116"/>
                    <a:pt x="457" y="116"/>
                  </a:cubicBezTo>
                  <a:cubicBezTo>
                    <a:pt x="456" y="117"/>
                    <a:pt x="456" y="117"/>
                    <a:pt x="456" y="117"/>
                  </a:cubicBezTo>
                  <a:cubicBezTo>
                    <a:pt x="455" y="118"/>
                    <a:pt x="455" y="118"/>
                    <a:pt x="455" y="120"/>
                  </a:cubicBezTo>
                  <a:cubicBezTo>
                    <a:pt x="454" y="120"/>
                    <a:pt x="454" y="120"/>
                    <a:pt x="454" y="120"/>
                  </a:cubicBezTo>
                  <a:cubicBezTo>
                    <a:pt x="453" y="123"/>
                    <a:pt x="453" y="124"/>
                    <a:pt x="452" y="126"/>
                  </a:cubicBezTo>
                  <a:cubicBezTo>
                    <a:pt x="451" y="127"/>
                    <a:pt x="451" y="127"/>
                    <a:pt x="451" y="127"/>
                  </a:cubicBezTo>
                  <a:cubicBezTo>
                    <a:pt x="450" y="128"/>
                    <a:pt x="449" y="130"/>
                    <a:pt x="449" y="130"/>
                  </a:cubicBezTo>
                  <a:cubicBezTo>
                    <a:pt x="449" y="130"/>
                    <a:pt x="449" y="130"/>
                    <a:pt x="449" y="130"/>
                  </a:cubicBezTo>
                  <a:cubicBezTo>
                    <a:pt x="448" y="131"/>
                    <a:pt x="448" y="131"/>
                    <a:pt x="448" y="131"/>
                  </a:cubicBezTo>
                  <a:cubicBezTo>
                    <a:pt x="447" y="133"/>
                    <a:pt x="447" y="133"/>
                    <a:pt x="447" y="133"/>
                  </a:cubicBezTo>
                  <a:cubicBezTo>
                    <a:pt x="446" y="135"/>
                    <a:pt x="446" y="135"/>
                    <a:pt x="446" y="135"/>
                  </a:cubicBezTo>
                  <a:cubicBezTo>
                    <a:pt x="446" y="136"/>
                    <a:pt x="446" y="136"/>
                    <a:pt x="446" y="136"/>
                  </a:cubicBezTo>
                  <a:cubicBezTo>
                    <a:pt x="446" y="139"/>
                    <a:pt x="445" y="138"/>
                    <a:pt x="445" y="141"/>
                  </a:cubicBezTo>
                  <a:cubicBezTo>
                    <a:pt x="444" y="142"/>
                    <a:pt x="444" y="142"/>
                    <a:pt x="443" y="143"/>
                  </a:cubicBezTo>
                  <a:cubicBezTo>
                    <a:pt x="442" y="144"/>
                    <a:pt x="442" y="144"/>
                    <a:pt x="442" y="144"/>
                  </a:cubicBezTo>
                  <a:cubicBezTo>
                    <a:pt x="444" y="151"/>
                    <a:pt x="444" y="150"/>
                    <a:pt x="443" y="154"/>
                  </a:cubicBezTo>
                  <a:cubicBezTo>
                    <a:pt x="444" y="154"/>
                    <a:pt x="444" y="154"/>
                    <a:pt x="444" y="154"/>
                  </a:cubicBezTo>
                  <a:cubicBezTo>
                    <a:pt x="444" y="155"/>
                    <a:pt x="444" y="155"/>
                    <a:pt x="444" y="155"/>
                  </a:cubicBezTo>
                  <a:cubicBezTo>
                    <a:pt x="445" y="155"/>
                    <a:pt x="445" y="155"/>
                    <a:pt x="445" y="155"/>
                  </a:cubicBezTo>
                  <a:cubicBezTo>
                    <a:pt x="444" y="156"/>
                    <a:pt x="444" y="156"/>
                    <a:pt x="444" y="156"/>
                  </a:cubicBezTo>
                  <a:cubicBezTo>
                    <a:pt x="444" y="157"/>
                    <a:pt x="444" y="157"/>
                    <a:pt x="444" y="157"/>
                  </a:cubicBezTo>
                  <a:cubicBezTo>
                    <a:pt x="443" y="158"/>
                    <a:pt x="443" y="158"/>
                    <a:pt x="443" y="158"/>
                  </a:cubicBezTo>
                  <a:cubicBezTo>
                    <a:pt x="442" y="158"/>
                    <a:pt x="442" y="158"/>
                    <a:pt x="442" y="158"/>
                  </a:cubicBezTo>
                  <a:cubicBezTo>
                    <a:pt x="441" y="158"/>
                    <a:pt x="441" y="158"/>
                    <a:pt x="441" y="158"/>
                  </a:cubicBezTo>
                  <a:cubicBezTo>
                    <a:pt x="441" y="158"/>
                    <a:pt x="441" y="158"/>
                    <a:pt x="441" y="158"/>
                  </a:cubicBezTo>
                  <a:cubicBezTo>
                    <a:pt x="441" y="159"/>
                    <a:pt x="441" y="159"/>
                    <a:pt x="441" y="159"/>
                  </a:cubicBezTo>
                  <a:cubicBezTo>
                    <a:pt x="439" y="163"/>
                    <a:pt x="440" y="162"/>
                    <a:pt x="439" y="165"/>
                  </a:cubicBezTo>
                  <a:cubicBezTo>
                    <a:pt x="439" y="165"/>
                    <a:pt x="439" y="165"/>
                    <a:pt x="439" y="165"/>
                  </a:cubicBezTo>
                  <a:cubicBezTo>
                    <a:pt x="439" y="166"/>
                    <a:pt x="439" y="166"/>
                    <a:pt x="439" y="166"/>
                  </a:cubicBezTo>
                  <a:cubicBezTo>
                    <a:pt x="439" y="166"/>
                    <a:pt x="439" y="166"/>
                    <a:pt x="439" y="166"/>
                  </a:cubicBezTo>
                  <a:cubicBezTo>
                    <a:pt x="439" y="167"/>
                    <a:pt x="439" y="167"/>
                    <a:pt x="438" y="168"/>
                  </a:cubicBezTo>
                  <a:cubicBezTo>
                    <a:pt x="438" y="168"/>
                    <a:pt x="438" y="168"/>
                    <a:pt x="438" y="168"/>
                  </a:cubicBezTo>
                  <a:cubicBezTo>
                    <a:pt x="437" y="167"/>
                    <a:pt x="437" y="167"/>
                    <a:pt x="437" y="167"/>
                  </a:cubicBezTo>
                  <a:cubicBezTo>
                    <a:pt x="437" y="168"/>
                    <a:pt x="437" y="168"/>
                    <a:pt x="437" y="168"/>
                  </a:cubicBezTo>
                  <a:cubicBezTo>
                    <a:pt x="437" y="168"/>
                    <a:pt x="437" y="169"/>
                    <a:pt x="436" y="173"/>
                  </a:cubicBezTo>
                  <a:cubicBezTo>
                    <a:pt x="437" y="175"/>
                    <a:pt x="437" y="174"/>
                    <a:pt x="438" y="177"/>
                  </a:cubicBezTo>
                  <a:cubicBezTo>
                    <a:pt x="438" y="178"/>
                    <a:pt x="438" y="178"/>
                    <a:pt x="438" y="178"/>
                  </a:cubicBezTo>
                  <a:cubicBezTo>
                    <a:pt x="439" y="177"/>
                    <a:pt x="439" y="177"/>
                    <a:pt x="439" y="177"/>
                  </a:cubicBezTo>
                  <a:cubicBezTo>
                    <a:pt x="440" y="178"/>
                    <a:pt x="440" y="178"/>
                    <a:pt x="440" y="178"/>
                  </a:cubicBezTo>
                  <a:cubicBezTo>
                    <a:pt x="440" y="179"/>
                    <a:pt x="440" y="179"/>
                    <a:pt x="440" y="179"/>
                  </a:cubicBezTo>
                  <a:cubicBezTo>
                    <a:pt x="439" y="179"/>
                    <a:pt x="439" y="179"/>
                    <a:pt x="439" y="179"/>
                  </a:cubicBezTo>
                  <a:cubicBezTo>
                    <a:pt x="439" y="180"/>
                    <a:pt x="439" y="180"/>
                    <a:pt x="439" y="180"/>
                  </a:cubicBezTo>
                  <a:cubicBezTo>
                    <a:pt x="439" y="180"/>
                    <a:pt x="439" y="180"/>
                    <a:pt x="439" y="180"/>
                  </a:cubicBezTo>
                  <a:cubicBezTo>
                    <a:pt x="439" y="182"/>
                    <a:pt x="439" y="181"/>
                    <a:pt x="439" y="183"/>
                  </a:cubicBezTo>
                  <a:cubicBezTo>
                    <a:pt x="440" y="183"/>
                    <a:pt x="440" y="183"/>
                    <a:pt x="440" y="183"/>
                  </a:cubicBezTo>
                  <a:cubicBezTo>
                    <a:pt x="440" y="185"/>
                    <a:pt x="440" y="185"/>
                    <a:pt x="440" y="185"/>
                  </a:cubicBezTo>
                  <a:cubicBezTo>
                    <a:pt x="441" y="185"/>
                    <a:pt x="441" y="185"/>
                    <a:pt x="441" y="185"/>
                  </a:cubicBezTo>
                  <a:cubicBezTo>
                    <a:pt x="441" y="187"/>
                    <a:pt x="441" y="187"/>
                    <a:pt x="441" y="187"/>
                  </a:cubicBezTo>
                  <a:cubicBezTo>
                    <a:pt x="441" y="190"/>
                    <a:pt x="441" y="190"/>
                    <a:pt x="441" y="190"/>
                  </a:cubicBezTo>
                  <a:cubicBezTo>
                    <a:pt x="442" y="191"/>
                    <a:pt x="442" y="190"/>
                    <a:pt x="443" y="191"/>
                  </a:cubicBezTo>
                  <a:cubicBezTo>
                    <a:pt x="442" y="192"/>
                    <a:pt x="442" y="192"/>
                    <a:pt x="442" y="192"/>
                  </a:cubicBezTo>
                  <a:cubicBezTo>
                    <a:pt x="442" y="193"/>
                    <a:pt x="442" y="193"/>
                    <a:pt x="442" y="193"/>
                  </a:cubicBezTo>
                  <a:cubicBezTo>
                    <a:pt x="442" y="194"/>
                    <a:pt x="442" y="194"/>
                    <a:pt x="442" y="194"/>
                  </a:cubicBezTo>
                  <a:cubicBezTo>
                    <a:pt x="442" y="195"/>
                    <a:pt x="442" y="195"/>
                    <a:pt x="442" y="195"/>
                  </a:cubicBezTo>
                  <a:cubicBezTo>
                    <a:pt x="443" y="196"/>
                    <a:pt x="443" y="196"/>
                    <a:pt x="443" y="196"/>
                  </a:cubicBezTo>
                  <a:cubicBezTo>
                    <a:pt x="443" y="196"/>
                    <a:pt x="443" y="196"/>
                    <a:pt x="443" y="196"/>
                  </a:cubicBezTo>
                  <a:cubicBezTo>
                    <a:pt x="444" y="196"/>
                    <a:pt x="444" y="196"/>
                    <a:pt x="444" y="196"/>
                  </a:cubicBezTo>
                  <a:cubicBezTo>
                    <a:pt x="445" y="196"/>
                    <a:pt x="445" y="196"/>
                    <a:pt x="445" y="196"/>
                  </a:cubicBezTo>
                  <a:cubicBezTo>
                    <a:pt x="445" y="197"/>
                    <a:pt x="445" y="197"/>
                    <a:pt x="445" y="198"/>
                  </a:cubicBezTo>
                  <a:cubicBezTo>
                    <a:pt x="443" y="201"/>
                    <a:pt x="444" y="204"/>
                    <a:pt x="444" y="209"/>
                  </a:cubicBezTo>
                  <a:cubicBezTo>
                    <a:pt x="444" y="209"/>
                    <a:pt x="444" y="209"/>
                    <a:pt x="444" y="209"/>
                  </a:cubicBezTo>
                  <a:cubicBezTo>
                    <a:pt x="443" y="209"/>
                    <a:pt x="444" y="209"/>
                    <a:pt x="443" y="209"/>
                  </a:cubicBezTo>
                  <a:cubicBezTo>
                    <a:pt x="442" y="210"/>
                    <a:pt x="442" y="210"/>
                    <a:pt x="442" y="210"/>
                  </a:cubicBezTo>
                  <a:cubicBezTo>
                    <a:pt x="442" y="211"/>
                    <a:pt x="440" y="214"/>
                    <a:pt x="440" y="216"/>
                  </a:cubicBezTo>
                  <a:cubicBezTo>
                    <a:pt x="440" y="216"/>
                    <a:pt x="440" y="216"/>
                    <a:pt x="440" y="216"/>
                  </a:cubicBezTo>
                  <a:cubicBezTo>
                    <a:pt x="439" y="219"/>
                    <a:pt x="439" y="216"/>
                    <a:pt x="438" y="221"/>
                  </a:cubicBezTo>
                  <a:cubicBezTo>
                    <a:pt x="437" y="222"/>
                    <a:pt x="438" y="222"/>
                    <a:pt x="437" y="222"/>
                  </a:cubicBezTo>
                  <a:cubicBezTo>
                    <a:pt x="437" y="223"/>
                    <a:pt x="437" y="223"/>
                    <a:pt x="437" y="223"/>
                  </a:cubicBezTo>
                  <a:cubicBezTo>
                    <a:pt x="437" y="223"/>
                    <a:pt x="437" y="223"/>
                    <a:pt x="437" y="223"/>
                  </a:cubicBezTo>
                  <a:cubicBezTo>
                    <a:pt x="437" y="224"/>
                    <a:pt x="437" y="224"/>
                    <a:pt x="437" y="224"/>
                  </a:cubicBezTo>
                  <a:cubicBezTo>
                    <a:pt x="438" y="224"/>
                    <a:pt x="438" y="224"/>
                    <a:pt x="438" y="224"/>
                  </a:cubicBezTo>
                  <a:cubicBezTo>
                    <a:pt x="438" y="225"/>
                    <a:pt x="438" y="225"/>
                    <a:pt x="438" y="225"/>
                  </a:cubicBezTo>
                  <a:cubicBezTo>
                    <a:pt x="438" y="226"/>
                    <a:pt x="438" y="226"/>
                    <a:pt x="438" y="226"/>
                  </a:cubicBezTo>
                  <a:cubicBezTo>
                    <a:pt x="438" y="228"/>
                    <a:pt x="438" y="227"/>
                    <a:pt x="438" y="230"/>
                  </a:cubicBezTo>
                  <a:cubicBezTo>
                    <a:pt x="438" y="231"/>
                    <a:pt x="438" y="231"/>
                    <a:pt x="438" y="231"/>
                  </a:cubicBezTo>
                  <a:cubicBezTo>
                    <a:pt x="438" y="233"/>
                    <a:pt x="438" y="232"/>
                    <a:pt x="438" y="234"/>
                  </a:cubicBezTo>
                  <a:cubicBezTo>
                    <a:pt x="438" y="235"/>
                    <a:pt x="438" y="235"/>
                    <a:pt x="438" y="235"/>
                  </a:cubicBezTo>
                  <a:cubicBezTo>
                    <a:pt x="436" y="235"/>
                    <a:pt x="436" y="235"/>
                    <a:pt x="436" y="235"/>
                  </a:cubicBezTo>
                  <a:cubicBezTo>
                    <a:pt x="436" y="236"/>
                    <a:pt x="436" y="236"/>
                    <a:pt x="435" y="237"/>
                  </a:cubicBezTo>
                  <a:cubicBezTo>
                    <a:pt x="435" y="238"/>
                    <a:pt x="435" y="238"/>
                    <a:pt x="434" y="238"/>
                  </a:cubicBezTo>
                  <a:cubicBezTo>
                    <a:pt x="434" y="239"/>
                    <a:pt x="434" y="239"/>
                    <a:pt x="434" y="239"/>
                  </a:cubicBezTo>
                  <a:cubicBezTo>
                    <a:pt x="433" y="239"/>
                    <a:pt x="433" y="239"/>
                    <a:pt x="433" y="239"/>
                  </a:cubicBezTo>
                  <a:cubicBezTo>
                    <a:pt x="432" y="240"/>
                    <a:pt x="432" y="240"/>
                    <a:pt x="432" y="240"/>
                  </a:cubicBezTo>
                  <a:cubicBezTo>
                    <a:pt x="431" y="240"/>
                    <a:pt x="431" y="240"/>
                    <a:pt x="431" y="240"/>
                  </a:cubicBezTo>
                  <a:cubicBezTo>
                    <a:pt x="431" y="241"/>
                    <a:pt x="431" y="241"/>
                    <a:pt x="431" y="241"/>
                  </a:cubicBezTo>
                  <a:cubicBezTo>
                    <a:pt x="431" y="242"/>
                    <a:pt x="431" y="242"/>
                    <a:pt x="431" y="242"/>
                  </a:cubicBezTo>
                  <a:cubicBezTo>
                    <a:pt x="430" y="243"/>
                    <a:pt x="430" y="244"/>
                    <a:pt x="429" y="245"/>
                  </a:cubicBezTo>
                  <a:cubicBezTo>
                    <a:pt x="430" y="247"/>
                    <a:pt x="430" y="248"/>
                    <a:pt x="430" y="249"/>
                  </a:cubicBezTo>
                  <a:cubicBezTo>
                    <a:pt x="430" y="250"/>
                    <a:pt x="430" y="250"/>
                    <a:pt x="429" y="251"/>
                  </a:cubicBezTo>
                  <a:cubicBezTo>
                    <a:pt x="430" y="253"/>
                    <a:pt x="430" y="252"/>
                    <a:pt x="430" y="253"/>
                  </a:cubicBezTo>
                  <a:cubicBezTo>
                    <a:pt x="430" y="255"/>
                    <a:pt x="430" y="255"/>
                    <a:pt x="429" y="256"/>
                  </a:cubicBezTo>
                  <a:cubicBezTo>
                    <a:pt x="430" y="258"/>
                    <a:pt x="429" y="257"/>
                    <a:pt x="431" y="262"/>
                  </a:cubicBezTo>
                  <a:cubicBezTo>
                    <a:pt x="431" y="265"/>
                    <a:pt x="431" y="265"/>
                    <a:pt x="432" y="267"/>
                  </a:cubicBezTo>
                  <a:cubicBezTo>
                    <a:pt x="433" y="268"/>
                    <a:pt x="433" y="268"/>
                    <a:pt x="433" y="269"/>
                  </a:cubicBezTo>
                  <a:cubicBezTo>
                    <a:pt x="433" y="270"/>
                    <a:pt x="433" y="269"/>
                    <a:pt x="433" y="271"/>
                  </a:cubicBezTo>
                  <a:cubicBezTo>
                    <a:pt x="432" y="272"/>
                    <a:pt x="432" y="272"/>
                    <a:pt x="432" y="272"/>
                  </a:cubicBezTo>
                  <a:cubicBezTo>
                    <a:pt x="431" y="272"/>
                    <a:pt x="431" y="272"/>
                    <a:pt x="431" y="272"/>
                  </a:cubicBezTo>
                  <a:cubicBezTo>
                    <a:pt x="429" y="273"/>
                    <a:pt x="428" y="273"/>
                    <a:pt x="427" y="274"/>
                  </a:cubicBezTo>
                  <a:cubicBezTo>
                    <a:pt x="427" y="275"/>
                    <a:pt x="427" y="275"/>
                    <a:pt x="427" y="275"/>
                  </a:cubicBezTo>
                  <a:cubicBezTo>
                    <a:pt x="427" y="278"/>
                    <a:pt x="427" y="280"/>
                    <a:pt x="426" y="283"/>
                  </a:cubicBezTo>
                  <a:cubicBezTo>
                    <a:pt x="426" y="284"/>
                    <a:pt x="426" y="283"/>
                    <a:pt x="425" y="284"/>
                  </a:cubicBezTo>
                  <a:cubicBezTo>
                    <a:pt x="425" y="284"/>
                    <a:pt x="425" y="284"/>
                    <a:pt x="425" y="284"/>
                  </a:cubicBezTo>
                  <a:cubicBezTo>
                    <a:pt x="424" y="284"/>
                    <a:pt x="424" y="284"/>
                    <a:pt x="424" y="284"/>
                  </a:cubicBezTo>
                  <a:cubicBezTo>
                    <a:pt x="424" y="284"/>
                    <a:pt x="424" y="284"/>
                    <a:pt x="424" y="284"/>
                  </a:cubicBezTo>
                  <a:cubicBezTo>
                    <a:pt x="423" y="284"/>
                    <a:pt x="423" y="284"/>
                    <a:pt x="423" y="284"/>
                  </a:cubicBezTo>
                  <a:cubicBezTo>
                    <a:pt x="424" y="286"/>
                    <a:pt x="424" y="285"/>
                    <a:pt x="424" y="287"/>
                  </a:cubicBezTo>
                  <a:cubicBezTo>
                    <a:pt x="424" y="288"/>
                    <a:pt x="424" y="288"/>
                    <a:pt x="424" y="288"/>
                  </a:cubicBezTo>
                  <a:cubicBezTo>
                    <a:pt x="424" y="289"/>
                    <a:pt x="424" y="289"/>
                    <a:pt x="424" y="290"/>
                  </a:cubicBezTo>
                  <a:cubicBezTo>
                    <a:pt x="424" y="291"/>
                    <a:pt x="424" y="291"/>
                    <a:pt x="424" y="291"/>
                  </a:cubicBezTo>
                  <a:cubicBezTo>
                    <a:pt x="423" y="291"/>
                    <a:pt x="423" y="291"/>
                    <a:pt x="423" y="291"/>
                  </a:cubicBezTo>
                  <a:cubicBezTo>
                    <a:pt x="423" y="292"/>
                    <a:pt x="423" y="292"/>
                    <a:pt x="423" y="292"/>
                  </a:cubicBezTo>
                  <a:cubicBezTo>
                    <a:pt x="422" y="292"/>
                    <a:pt x="422" y="292"/>
                    <a:pt x="422" y="292"/>
                  </a:cubicBezTo>
                  <a:cubicBezTo>
                    <a:pt x="423" y="293"/>
                    <a:pt x="423" y="293"/>
                    <a:pt x="423" y="293"/>
                  </a:cubicBezTo>
                  <a:cubicBezTo>
                    <a:pt x="423" y="294"/>
                    <a:pt x="423" y="294"/>
                    <a:pt x="423" y="294"/>
                  </a:cubicBezTo>
                  <a:cubicBezTo>
                    <a:pt x="424" y="295"/>
                    <a:pt x="424" y="295"/>
                    <a:pt x="424" y="295"/>
                  </a:cubicBezTo>
                  <a:cubicBezTo>
                    <a:pt x="424" y="295"/>
                    <a:pt x="424" y="295"/>
                    <a:pt x="424" y="295"/>
                  </a:cubicBezTo>
                  <a:cubicBezTo>
                    <a:pt x="423" y="296"/>
                    <a:pt x="423" y="296"/>
                    <a:pt x="423" y="296"/>
                  </a:cubicBezTo>
                  <a:cubicBezTo>
                    <a:pt x="423" y="296"/>
                    <a:pt x="423" y="296"/>
                    <a:pt x="423" y="296"/>
                  </a:cubicBezTo>
                  <a:cubicBezTo>
                    <a:pt x="422" y="299"/>
                    <a:pt x="422" y="299"/>
                    <a:pt x="421" y="300"/>
                  </a:cubicBezTo>
                  <a:cubicBezTo>
                    <a:pt x="421" y="301"/>
                    <a:pt x="421" y="301"/>
                    <a:pt x="421" y="301"/>
                  </a:cubicBezTo>
                  <a:cubicBezTo>
                    <a:pt x="422" y="303"/>
                    <a:pt x="422" y="303"/>
                    <a:pt x="422" y="303"/>
                  </a:cubicBezTo>
                  <a:cubicBezTo>
                    <a:pt x="422" y="305"/>
                    <a:pt x="421" y="310"/>
                    <a:pt x="422" y="313"/>
                  </a:cubicBezTo>
                  <a:cubicBezTo>
                    <a:pt x="421" y="314"/>
                    <a:pt x="421" y="313"/>
                    <a:pt x="421" y="314"/>
                  </a:cubicBezTo>
                  <a:cubicBezTo>
                    <a:pt x="422" y="316"/>
                    <a:pt x="423" y="317"/>
                    <a:pt x="423" y="320"/>
                  </a:cubicBezTo>
                  <a:cubicBezTo>
                    <a:pt x="423" y="321"/>
                    <a:pt x="423" y="321"/>
                    <a:pt x="423" y="321"/>
                  </a:cubicBezTo>
                  <a:cubicBezTo>
                    <a:pt x="422" y="322"/>
                    <a:pt x="422" y="322"/>
                    <a:pt x="421" y="322"/>
                  </a:cubicBezTo>
                  <a:cubicBezTo>
                    <a:pt x="420" y="321"/>
                    <a:pt x="420" y="321"/>
                    <a:pt x="420" y="321"/>
                  </a:cubicBezTo>
                  <a:cubicBezTo>
                    <a:pt x="420" y="322"/>
                    <a:pt x="420" y="322"/>
                    <a:pt x="420" y="322"/>
                  </a:cubicBezTo>
                  <a:cubicBezTo>
                    <a:pt x="420" y="323"/>
                    <a:pt x="420" y="322"/>
                    <a:pt x="419" y="323"/>
                  </a:cubicBezTo>
                  <a:cubicBezTo>
                    <a:pt x="419" y="324"/>
                    <a:pt x="419" y="324"/>
                    <a:pt x="419" y="324"/>
                  </a:cubicBezTo>
                  <a:cubicBezTo>
                    <a:pt x="419" y="325"/>
                    <a:pt x="419" y="325"/>
                    <a:pt x="419" y="325"/>
                  </a:cubicBezTo>
                  <a:cubicBezTo>
                    <a:pt x="420" y="327"/>
                    <a:pt x="420" y="327"/>
                    <a:pt x="420" y="327"/>
                  </a:cubicBezTo>
                  <a:cubicBezTo>
                    <a:pt x="419" y="327"/>
                    <a:pt x="419" y="327"/>
                    <a:pt x="419" y="328"/>
                  </a:cubicBezTo>
                  <a:cubicBezTo>
                    <a:pt x="419" y="331"/>
                    <a:pt x="419" y="331"/>
                    <a:pt x="419" y="334"/>
                  </a:cubicBezTo>
                  <a:cubicBezTo>
                    <a:pt x="419" y="336"/>
                    <a:pt x="419" y="336"/>
                    <a:pt x="419" y="336"/>
                  </a:cubicBezTo>
                  <a:cubicBezTo>
                    <a:pt x="420" y="336"/>
                    <a:pt x="420" y="336"/>
                    <a:pt x="420" y="336"/>
                  </a:cubicBezTo>
                  <a:cubicBezTo>
                    <a:pt x="422" y="337"/>
                    <a:pt x="421" y="337"/>
                    <a:pt x="423" y="337"/>
                  </a:cubicBezTo>
                  <a:cubicBezTo>
                    <a:pt x="423" y="338"/>
                    <a:pt x="423" y="338"/>
                    <a:pt x="423" y="338"/>
                  </a:cubicBezTo>
                  <a:cubicBezTo>
                    <a:pt x="423" y="339"/>
                    <a:pt x="423" y="339"/>
                    <a:pt x="423" y="339"/>
                  </a:cubicBezTo>
                  <a:cubicBezTo>
                    <a:pt x="422" y="340"/>
                    <a:pt x="423" y="339"/>
                    <a:pt x="421" y="340"/>
                  </a:cubicBezTo>
                  <a:cubicBezTo>
                    <a:pt x="421" y="341"/>
                    <a:pt x="421" y="341"/>
                    <a:pt x="421" y="341"/>
                  </a:cubicBezTo>
                  <a:cubicBezTo>
                    <a:pt x="422" y="343"/>
                    <a:pt x="422" y="342"/>
                    <a:pt x="423" y="344"/>
                  </a:cubicBezTo>
                  <a:cubicBezTo>
                    <a:pt x="423" y="345"/>
                    <a:pt x="423" y="345"/>
                    <a:pt x="423" y="345"/>
                  </a:cubicBezTo>
                  <a:cubicBezTo>
                    <a:pt x="423" y="345"/>
                    <a:pt x="423" y="345"/>
                    <a:pt x="423" y="345"/>
                  </a:cubicBezTo>
                  <a:cubicBezTo>
                    <a:pt x="423" y="346"/>
                    <a:pt x="423" y="346"/>
                    <a:pt x="423" y="346"/>
                  </a:cubicBezTo>
                  <a:cubicBezTo>
                    <a:pt x="424" y="348"/>
                    <a:pt x="423" y="348"/>
                    <a:pt x="424" y="349"/>
                  </a:cubicBezTo>
                  <a:cubicBezTo>
                    <a:pt x="423" y="350"/>
                    <a:pt x="424" y="350"/>
                    <a:pt x="423" y="351"/>
                  </a:cubicBezTo>
                  <a:cubicBezTo>
                    <a:pt x="422" y="352"/>
                    <a:pt x="422" y="352"/>
                    <a:pt x="422" y="352"/>
                  </a:cubicBezTo>
                  <a:cubicBezTo>
                    <a:pt x="422" y="354"/>
                    <a:pt x="422" y="354"/>
                    <a:pt x="422" y="356"/>
                  </a:cubicBezTo>
                  <a:cubicBezTo>
                    <a:pt x="424" y="356"/>
                    <a:pt x="427" y="357"/>
                    <a:pt x="429" y="357"/>
                  </a:cubicBezTo>
                  <a:cubicBezTo>
                    <a:pt x="430" y="358"/>
                    <a:pt x="430" y="358"/>
                    <a:pt x="430" y="358"/>
                  </a:cubicBezTo>
                  <a:cubicBezTo>
                    <a:pt x="430" y="359"/>
                    <a:pt x="430" y="359"/>
                    <a:pt x="430" y="359"/>
                  </a:cubicBezTo>
                  <a:cubicBezTo>
                    <a:pt x="429" y="360"/>
                    <a:pt x="429" y="360"/>
                    <a:pt x="429" y="360"/>
                  </a:cubicBezTo>
                  <a:cubicBezTo>
                    <a:pt x="429" y="362"/>
                    <a:pt x="429" y="362"/>
                    <a:pt x="429" y="362"/>
                  </a:cubicBezTo>
                  <a:cubicBezTo>
                    <a:pt x="428" y="362"/>
                    <a:pt x="428" y="362"/>
                    <a:pt x="428" y="362"/>
                  </a:cubicBezTo>
                  <a:cubicBezTo>
                    <a:pt x="426" y="362"/>
                    <a:pt x="426" y="362"/>
                    <a:pt x="426" y="362"/>
                  </a:cubicBezTo>
                  <a:cubicBezTo>
                    <a:pt x="422" y="362"/>
                    <a:pt x="425" y="362"/>
                    <a:pt x="421" y="362"/>
                  </a:cubicBezTo>
                  <a:cubicBezTo>
                    <a:pt x="420" y="362"/>
                    <a:pt x="420" y="362"/>
                    <a:pt x="420" y="362"/>
                  </a:cubicBezTo>
                  <a:cubicBezTo>
                    <a:pt x="420" y="363"/>
                    <a:pt x="420" y="363"/>
                    <a:pt x="420" y="363"/>
                  </a:cubicBezTo>
                  <a:cubicBezTo>
                    <a:pt x="420" y="364"/>
                    <a:pt x="420" y="364"/>
                    <a:pt x="420" y="364"/>
                  </a:cubicBezTo>
                  <a:cubicBezTo>
                    <a:pt x="423" y="365"/>
                    <a:pt x="422" y="364"/>
                    <a:pt x="425" y="365"/>
                  </a:cubicBezTo>
                  <a:cubicBezTo>
                    <a:pt x="427" y="369"/>
                    <a:pt x="427" y="368"/>
                    <a:pt x="428" y="369"/>
                  </a:cubicBezTo>
                  <a:cubicBezTo>
                    <a:pt x="428" y="371"/>
                    <a:pt x="428" y="371"/>
                    <a:pt x="428" y="371"/>
                  </a:cubicBezTo>
                  <a:cubicBezTo>
                    <a:pt x="426" y="373"/>
                    <a:pt x="426" y="373"/>
                    <a:pt x="426" y="373"/>
                  </a:cubicBezTo>
                  <a:cubicBezTo>
                    <a:pt x="426" y="374"/>
                    <a:pt x="426" y="374"/>
                    <a:pt x="426" y="374"/>
                  </a:cubicBezTo>
                  <a:cubicBezTo>
                    <a:pt x="424" y="374"/>
                    <a:pt x="424" y="374"/>
                    <a:pt x="424" y="374"/>
                  </a:cubicBezTo>
                  <a:cubicBezTo>
                    <a:pt x="423" y="375"/>
                    <a:pt x="423" y="375"/>
                    <a:pt x="423" y="375"/>
                  </a:cubicBezTo>
                  <a:cubicBezTo>
                    <a:pt x="423" y="378"/>
                    <a:pt x="423" y="377"/>
                    <a:pt x="423" y="379"/>
                  </a:cubicBezTo>
                  <a:cubicBezTo>
                    <a:pt x="424" y="380"/>
                    <a:pt x="424" y="380"/>
                    <a:pt x="424" y="380"/>
                  </a:cubicBezTo>
                  <a:cubicBezTo>
                    <a:pt x="424" y="381"/>
                    <a:pt x="424" y="381"/>
                    <a:pt x="424" y="381"/>
                  </a:cubicBezTo>
                  <a:cubicBezTo>
                    <a:pt x="424" y="382"/>
                    <a:pt x="424" y="382"/>
                    <a:pt x="424" y="382"/>
                  </a:cubicBezTo>
                  <a:cubicBezTo>
                    <a:pt x="422" y="383"/>
                    <a:pt x="422" y="383"/>
                    <a:pt x="422" y="383"/>
                  </a:cubicBezTo>
                  <a:cubicBezTo>
                    <a:pt x="422" y="384"/>
                    <a:pt x="422" y="384"/>
                    <a:pt x="422" y="384"/>
                  </a:cubicBezTo>
                  <a:cubicBezTo>
                    <a:pt x="423" y="386"/>
                    <a:pt x="424" y="388"/>
                    <a:pt x="424" y="392"/>
                  </a:cubicBezTo>
                  <a:cubicBezTo>
                    <a:pt x="423" y="393"/>
                    <a:pt x="423" y="393"/>
                    <a:pt x="423" y="393"/>
                  </a:cubicBezTo>
                  <a:cubicBezTo>
                    <a:pt x="422" y="395"/>
                    <a:pt x="422" y="394"/>
                    <a:pt x="421" y="395"/>
                  </a:cubicBezTo>
                  <a:cubicBezTo>
                    <a:pt x="421" y="397"/>
                    <a:pt x="421" y="398"/>
                    <a:pt x="421" y="399"/>
                  </a:cubicBezTo>
                  <a:cubicBezTo>
                    <a:pt x="421" y="400"/>
                    <a:pt x="421" y="400"/>
                    <a:pt x="421" y="400"/>
                  </a:cubicBezTo>
                  <a:cubicBezTo>
                    <a:pt x="421" y="401"/>
                    <a:pt x="421" y="401"/>
                    <a:pt x="421" y="401"/>
                  </a:cubicBezTo>
                  <a:cubicBezTo>
                    <a:pt x="421" y="401"/>
                    <a:pt x="421" y="401"/>
                    <a:pt x="421" y="401"/>
                  </a:cubicBezTo>
                  <a:cubicBezTo>
                    <a:pt x="420" y="402"/>
                    <a:pt x="420" y="402"/>
                    <a:pt x="420" y="402"/>
                  </a:cubicBezTo>
                  <a:cubicBezTo>
                    <a:pt x="419" y="404"/>
                    <a:pt x="419" y="404"/>
                    <a:pt x="419" y="404"/>
                  </a:cubicBezTo>
                  <a:cubicBezTo>
                    <a:pt x="418" y="405"/>
                    <a:pt x="417" y="405"/>
                    <a:pt x="416" y="406"/>
                  </a:cubicBezTo>
                  <a:cubicBezTo>
                    <a:pt x="416" y="407"/>
                    <a:pt x="416" y="407"/>
                    <a:pt x="416" y="407"/>
                  </a:cubicBezTo>
                  <a:cubicBezTo>
                    <a:pt x="416" y="410"/>
                    <a:pt x="415" y="410"/>
                    <a:pt x="415" y="412"/>
                  </a:cubicBezTo>
                  <a:cubicBezTo>
                    <a:pt x="415" y="414"/>
                    <a:pt x="415" y="414"/>
                    <a:pt x="415" y="414"/>
                  </a:cubicBezTo>
                  <a:cubicBezTo>
                    <a:pt x="416" y="415"/>
                    <a:pt x="416" y="415"/>
                    <a:pt x="416" y="415"/>
                  </a:cubicBezTo>
                  <a:cubicBezTo>
                    <a:pt x="417" y="416"/>
                    <a:pt x="417" y="416"/>
                    <a:pt x="417" y="416"/>
                  </a:cubicBezTo>
                  <a:cubicBezTo>
                    <a:pt x="417" y="418"/>
                    <a:pt x="417" y="418"/>
                    <a:pt x="417" y="418"/>
                  </a:cubicBezTo>
                  <a:cubicBezTo>
                    <a:pt x="416" y="421"/>
                    <a:pt x="416" y="421"/>
                    <a:pt x="416" y="421"/>
                  </a:cubicBezTo>
                  <a:cubicBezTo>
                    <a:pt x="415" y="421"/>
                    <a:pt x="415" y="421"/>
                    <a:pt x="415" y="421"/>
                  </a:cubicBezTo>
                  <a:cubicBezTo>
                    <a:pt x="414" y="422"/>
                    <a:pt x="414" y="422"/>
                    <a:pt x="414" y="422"/>
                  </a:cubicBezTo>
                  <a:cubicBezTo>
                    <a:pt x="413" y="423"/>
                    <a:pt x="413" y="423"/>
                    <a:pt x="413" y="423"/>
                  </a:cubicBezTo>
                  <a:cubicBezTo>
                    <a:pt x="414" y="426"/>
                    <a:pt x="414" y="427"/>
                    <a:pt x="413" y="429"/>
                  </a:cubicBezTo>
                  <a:cubicBezTo>
                    <a:pt x="412" y="430"/>
                    <a:pt x="412" y="430"/>
                    <a:pt x="412" y="430"/>
                  </a:cubicBezTo>
                  <a:cubicBezTo>
                    <a:pt x="410" y="431"/>
                    <a:pt x="411" y="430"/>
                    <a:pt x="409" y="431"/>
                  </a:cubicBezTo>
                  <a:cubicBezTo>
                    <a:pt x="409" y="432"/>
                    <a:pt x="409" y="432"/>
                    <a:pt x="409" y="432"/>
                  </a:cubicBezTo>
                  <a:cubicBezTo>
                    <a:pt x="408" y="433"/>
                    <a:pt x="408" y="433"/>
                    <a:pt x="407" y="435"/>
                  </a:cubicBezTo>
                  <a:cubicBezTo>
                    <a:pt x="408" y="437"/>
                    <a:pt x="408" y="437"/>
                    <a:pt x="408" y="437"/>
                  </a:cubicBezTo>
                  <a:cubicBezTo>
                    <a:pt x="404" y="437"/>
                    <a:pt x="404" y="437"/>
                    <a:pt x="404" y="437"/>
                  </a:cubicBezTo>
                  <a:cubicBezTo>
                    <a:pt x="404" y="438"/>
                    <a:pt x="404" y="438"/>
                    <a:pt x="404" y="438"/>
                  </a:cubicBezTo>
                  <a:cubicBezTo>
                    <a:pt x="403" y="439"/>
                    <a:pt x="403" y="439"/>
                    <a:pt x="403" y="439"/>
                  </a:cubicBezTo>
                  <a:cubicBezTo>
                    <a:pt x="403" y="441"/>
                    <a:pt x="403" y="441"/>
                    <a:pt x="403" y="441"/>
                  </a:cubicBezTo>
                  <a:cubicBezTo>
                    <a:pt x="404" y="444"/>
                    <a:pt x="403" y="443"/>
                    <a:pt x="404" y="445"/>
                  </a:cubicBezTo>
                  <a:cubicBezTo>
                    <a:pt x="403" y="447"/>
                    <a:pt x="403" y="447"/>
                    <a:pt x="403" y="447"/>
                  </a:cubicBezTo>
                  <a:cubicBezTo>
                    <a:pt x="403" y="450"/>
                    <a:pt x="403" y="449"/>
                    <a:pt x="403" y="451"/>
                  </a:cubicBezTo>
                  <a:cubicBezTo>
                    <a:pt x="407" y="456"/>
                    <a:pt x="405" y="456"/>
                    <a:pt x="407" y="460"/>
                  </a:cubicBezTo>
                  <a:cubicBezTo>
                    <a:pt x="407" y="462"/>
                    <a:pt x="407" y="462"/>
                    <a:pt x="407" y="462"/>
                  </a:cubicBezTo>
                  <a:cubicBezTo>
                    <a:pt x="408" y="462"/>
                    <a:pt x="408" y="462"/>
                    <a:pt x="408" y="462"/>
                  </a:cubicBezTo>
                  <a:cubicBezTo>
                    <a:pt x="410" y="461"/>
                    <a:pt x="409" y="461"/>
                    <a:pt x="411" y="460"/>
                  </a:cubicBezTo>
                  <a:cubicBezTo>
                    <a:pt x="411" y="460"/>
                    <a:pt x="411" y="460"/>
                    <a:pt x="411" y="460"/>
                  </a:cubicBezTo>
                  <a:cubicBezTo>
                    <a:pt x="413" y="460"/>
                    <a:pt x="413" y="460"/>
                    <a:pt x="413" y="460"/>
                  </a:cubicBezTo>
                  <a:cubicBezTo>
                    <a:pt x="415" y="459"/>
                    <a:pt x="415" y="459"/>
                    <a:pt x="415" y="459"/>
                  </a:cubicBezTo>
                  <a:cubicBezTo>
                    <a:pt x="415" y="459"/>
                    <a:pt x="415" y="459"/>
                    <a:pt x="415" y="459"/>
                  </a:cubicBezTo>
                  <a:cubicBezTo>
                    <a:pt x="416" y="460"/>
                    <a:pt x="416" y="460"/>
                    <a:pt x="416" y="460"/>
                  </a:cubicBezTo>
                  <a:cubicBezTo>
                    <a:pt x="417" y="461"/>
                    <a:pt x="417" y="461"/>
                    <a:pt x="417" y="461"/>
                  </a:cubicBezTo>
                  <a:cubicBezTo>
                    <a:pt x="417" y="463"/>
                    <a:pt x="417" y="462"/>
                    <a:pt x="417" y="465"/>
                  </a:cubicBezTo>
                  <a:cubicBezTo>
                    <a:pt x="417" y="467"/>
                    <a:pt x="417" y="467"/>
                    <a:pt x="417" y="467"/>
                  </a:cubicBezTo>
                  <a:cubicBezTo>
                    <a:pt x="416" y="467"/>
                    <a:pt x="416" y="467"/>
                    <a:pt x="416" y="467"/>
                  </a:cubicBezTo>
                  <a:cubicBezTo>
                    <a:pt x="416" y="468"/>
                    <a:pt x="416" y="468"/>
                    <a:pt x="416" y="468"/>
                  </a:cubicBezTo>
                  <a:cubicBezTo>
                    <a:pt x="416" y="469"/>
                    <a:pt x="416" y="469"/>
                    <a:pt x="416" y="469"/>
                  </a:cubicBezTo>
                  <a:cubicBezTo>
                    <a:pt x="417" y="470"/>
                    <a:pt x="417" y="470"/>
                    <a:pt x="417" y="470"/>
                  </a:cubicBezTo>
                  <a:cubicBezTo>
                    <a:pt x="417" y="471"/>
                    <a:pt x="417" y="472"/>
                    <a:pt x="416" y="476"/>
                  </a:cubicBezTo>
                  <a:cubicBezTo>
                    <a:pt x="417" y="478"/>
                    <a:pt x="416" y="477"/>
                    <a:pt x="417" y="479"/>
                  </a:cubicBezTo>
                  <a:cubicBezTo>
                    <a:pt x="419" y="480"/>
                    <a:pt x="419" y="480"/>
                    <a:pt x="419" y="480"/>
                  </a:cubicBezTo>
                  <a:cubicBezTo>
                    <a:pt x="420" y="481"/>
                    <a:pt x="420" y="481"/>
                    <a:pt x="421" y="482"/>
                  </a:cubicBezTo>
                  <a:cubicBezTo>
                    <a:pt x="421" y="484"/>
                    <a:pt x="421" y="484"/>
                    <a:pt x="421" y="484"/>
                  </a:cubicBezTo>
                  <a:cubicBezTo>
                    <a:pt x="421" y="484"/>
                    <a:pt x="421" y="484"/>
                    <a:pt x="421" y="484"/>
                  </a:cubicBezTo>
                  <a:cubicBezTo>
                    <a:pt x="428" y="484"/>
                    <a:pt x="436" y="484"/>
                    <a:pt x="443" y="484"/>
                  </a:cubicBezTo>
                  <a:cubicBezTo>
                    <a:pt x="446" y="486"/>
                    <a:pt x="445" y="485"/>
                    <a:pt x="449" y="487"/>
                  </a:cubicBezTo>
                  <a:cubicBezTo>
                    <a:pt x="452" y="487"/>
                    <a:pt x="452" y="487"/>
                    <a:pt x="452" y="487"/>
                  </a:cubicBezTo>
                  <a:cubicBezTo>
                    <a:pt x="458" y="489"/>
                    <a:pt x="457" y="489"/>
                    <a:pt x="460" y="490"/>
                  </a:cubicBezTo>
                  <a:cubicBezTo>
                    <a:pt x="460" y="491"/>
                    <a:pt x="460" y="491"/>
                    <a:pt x="460" y="491"/>
                  </a:cubicBezTo>
                  <a:cubicBezTo>
                    <a:pt x="454" y="489"/>
                    <a:pt x="454" y="489"/>
                    <a:pt x="454" y="489"/>
                  </a:cubicBezTo>
                  <a:cubicBezTo>
                    <a:pt x="453" y="488"/>
                    <a:pt x="453" y="488"/>
                    <a:pt x="453" y="488"/>
                  </a:cubicBezTo>
                  <a:cubicBezTo>
                    <a:pt x="451" y="488"/>
                    <a:pt x="451" y="488"/>
                    <a:pt x="451" y="488"/>
                  </a:cubicBezTo>
                  <a:cubicBezTo>
                    <a:pt x="449" y="489"/>
                    <a:pt x="449" y="489"/>
                    <a:pt x="449" y="489"/>
                  </a:cubicBezTo>
                  <a:cubicBezTo>
                    <a:pt x="448" y="492"/>
                    <a:pt x="448" y="492"/>
                    <a:pt x="448" y="492"/>
                  </a:cubicBezTo>
                  <a:cubicBezTo>
                    <a:pt x="447" y="493"/>
                    <a:pt x="447" y="493"/>
                    <a:pt x="447" y="493"/>
                  </a:cubicBezTo>
                  <a:cubicBezTo>
                    <a:pt x="445" y="493"/>
                    <a:pt x="445" y="493"/>
                    <a:pt x="445" y="493"/>
                  </a:cubicBezTo>
                  <a:cubicBezTo>
                    <a:pt x="444" y="494"/>
                    <a:pt x="444" y="494"/>
                    <a:pt x="444" y="494"/>
                  </a:cubicBezTo>
                  <a:cubicBezTo>
                    <a:pt x="438" y="496"/>
                    <a:pt x="438" y="496"/>
                    <a:pt x="438" y="496"/>
                  </a:cubicBezTo>
                  <a:cubicBezTo>
                    <a:pt x="436" y="497"/>
                    <a:pt x="436" y="497"/>
                    <a:pt x="436" y="497"/>
                  </a:cubicBezTo>
                  <a:cubicBezTo>
                    <a:pt x="435" y="497"/>
                    <a:pt x="435" y="497"/>
                    <a:pt x="434" y="498"/>
                  </a:cubicBezTo>
                  <a:cubicBezTo>
                    <a:pt x="433" y="501"/>
                    <a:pt x="433" y="501"/>
                    <a:pt x="433" y="501"/>
                  </a:cubicBezTo>
                  <a:cubicBezTo>
                    <a:pt x="434" y="502"/>
                    <a:pt x="434" y="502"/>
                    <a:pt x="434" y="502"/>
                  </a:cubicBezTo>
                  <a:cubicBezTo>
                    <a:pt x="431" y="510"/>
                    <a:pt x="432" y="510"/>
                    <a:pt x="432" y="513"/>
                  </a:cubicBezTo>
                  <a:cubicBezTo>
                    <a:pt x="432" y="517"/>
                    <a:pt x="432" y="517"/>
                    <a:pt x="432" y="517"/>
                  </a:cubicBezTo>
                  <a:cubicBezTo>
                    <a:pt x="431" y="518"/>
                    <a:pt x="431" y="518"/>
                    <a:pt x="431" y="518"/>
                  </a:cubicBezTo>
                  <a:cubicBezTo>
                    <a:pt x="428" y="519"/>
                    <a:pt x="428" y="519"/>
                    <a:pt x="428" y="519"/>
                  </a:cubicBezTo>
                  <a:cubicBezTo>
                    <a:pt x="426" y="518"/>
                    <a:pt x="427" y="519"/>
                    <a:pt x="424" y="518"/>
                  </a:cubicBezTo>
                  <a:cubicBezTo>
                    <a:pt x="421" y="516"/>
                    <a:pt x="419" y="515"/>
                    <a:pt x="418" y="514"/>
                  </a:cubicBezTo>
                  <a:cubicBezTo>
                    <a:pt x="416" y="511"/>
                    <a:pt x="416" y="511"/>
                    <a:pt x="416" y="511"/>
                  </a:cubicBezTo>
                  <a:cubicBezTo>
                    <a:pt x="416" y="510"/>
                    <a:pt x="416" y="511"/>
                    <a:pt x="416" y="509"/>
                  </a:cubicBezTo>
                  <a:cubicBezTo>
                    <a:pt x="417" y="507"/>
                    <a:pt x="417" y="507"/>
                    <a:pt x="417" y="507"/>
                  </a:cubicBezTo>
                  <a:cubicBezTo>
                    <a:pt x="417" y="507"/>
                    <a:pt x="419" y="507"/>
                    <a:pt x="421" y="507"/>
                  </a:cubicBezTo>
                  <a:cubicBezTo>
                    <a:pt x="422" y="508"/>
                    <a:pt x="422" y="508"/>
                    <a:pt x="422" y="508"/>
                  </a:cubicBezTo>
                  <a:cubicBezTo>
                    <a:pt x="422" y="510"/>
                    <a:pt x="422" y="510"/>
                    <a:pt x="422" y="510"/>
                  </a:cubicBezTo>
                  <a:cubicBezTo>
                    <a:pt x="422" y="511"/>
                    <a:pt x="422" y="511"/>
                    <a:pt x="421" y="512"/>
                  </a:cubicBezTo>
                  <a:cubicBezTo>
                    <a:pt x="422" y="512"/>
                    <a:pt x="422" y="512"/>
                    <a:pt x="422" y="512"/>
                  </a:cubicBezTo>
                  <a:cubicBezTo>
                    <a:pt x="423" y="512"/>
                    <a:pt x="423" y="512"/>
                    <a:pt x="423" y="512"/>
                  </a:cubicBezTo>
                  <a:cubicBezTo>
                    <a:pt x="423" y="507"/>
                    <a:pt x="423" y="507"/>
                    <a:pt x="423" y="507"/>
                  </a:cubicBezTo>
                  <a:cubicBezTo>
                    <a:pt x="427" y="505"/>
                    <a:pt x="427" y="505"/>
                    <a:pt x="427" y="505"/>
                  </a:cubicBezTo>
                  <a:cubicBezTo>
                    <a:pt x="430" y="502"/>
                    <a:pt x="430" y="501"/>
                    <a:pt x="430" y="500"/>
                  </a:cubicBezTo>
                  <a:cubicBezTo>
                    <a:pt x="429" y="499"/>
                    <a:pt x="429" y="499"/>
                    <a:pt x="427" y="498"/>
                  </a:cubicBezTo>
                  <a:cubicBezTo>
                    <a:pt x="417" y="506"/>
                    <a:pt x="415" y="505"/>
                    <a:pt x="414" y="511"/>
                  </a:cubicBezTo>
                  <a:cubicBezTo>
                    <a:pt x="412" y="510"/>
                    <a:pt x="412" y="510"/>
                    <a:pt x="412" y="510"/>
                  </a:cubicBezTo>
                  <a:cubicBezTo>
                    <a:pt x="409" y="508"/>
                    <a:pt x="409" y="508"/>
                    <a:pt x="409" y="508"/>
                  </a:cubicBezTo>
                  <a:cubicBezTo>
                    <a:pt x="408" y="507"/>
                    <a:pt x="408" y="507"/>
                    <a:pt x="408" y="507"/>
                  </a:cubicBezTo>
                  <a:cubicBezTo>
                    <a:pt x="409" y="506"/>
                    <a:pt x="409" y="506"/>
                    <a:pt x="409" y="506"/>
                  </a:cubicBezTo>
                  <a:cubicBezTo>
                    <a:pt x="410" y="505"/>
                    <a:pt x="410" y="505"/>
                    <a:pt x="410" y="505"/>
                  </a:cubicBezTo>
                  <a:cubicBezTo>
                    <a:pt x="410" y="503"/>
                    <a:pt x="410" y="502"/>
                    <a:pt x="410" y="500"/>
                  </a:cubicBezTo>
                  <a:cubicBezTo>
                    <a:pt x="411" y="499"/>
                    <a:pt x="411" y="499"/>
                    <a:pt x="412" y="498"/>
                  </a:cubicBezTo>
                  <a:cubicBezTo>
                    <a:pt x="413" y="498"/>
                    <a:pt x="413" y="498"/>
                    <a:pt x="413" y="498"/>
                  </a:cubicBezTo>
                  <a:cubicBezTo>
                    <a:pt x="413" y="498"/>
                    <a:pt x="413" y="498"/>
                    <a:pt x="413" y="498"/>
                  </a:cubicBezTo>
                  <a:cubicBezTo>
                    <a:pt x="413" y="499"/>
                    <a:pt x="413" y="499"/>
                    <a:pt x="413" y="499"/>
                  </a:cubicBezTo>
                  <a:cubicBezTo>
                    <a:pt x="415" y="499"/>
                    <a:pt x="415" y="499"/>
                    <a:pt x="415" y="499"/>
                  </a:cubicBezTo>
                  <a:cubicBezTo>
                    <a:pt x="419" y="496"/>
                    <a:pt x="419" y="496"/>
                    <a:pt x="419" y="496"/>
                  </a:cubicBezTo>
                  <a:cubicBezTo>
                    <a:pt x="421" y="496"/>
                    <a:pt x="421" y="496"/>
                    <a:pt x="421" y="496"/>
                  </a:cubicBezTo>
                  <a:cubicBezTo>
                    <a:pt x="423" y="497"/>
                    <a:pt x="423" y="497"/>
                    <a:pt x="423" y="497"/>
                  </a:cubicBezTo>
                  <a:cubicBezTo>
                    <a:pt x="425" y="496"/>
                    <a:pt x="425" y="496"/>
                    <a:pt x="425" y="496"/>
                  </a:cubicBezTo>
                  <a:cubicBezTo>
                    <a:pt x="425" y="496"/>
                    <a:pt x="425" y="496"/>
                    <a:pt x="425" y="496"/>
                  </a:cubicBezTo>
                  <a:cubicBezTo>
                    <a:pt x="426" y="495"/>
                    <a:pt x="426" y="495"/>
                    <a:pt x="426" y="495"/>
                  </a:cubicBezTo>
                  <a:cubicBezTo>
                    <a:pt x="424" y="494"/>
                    <a:pt x="424" y="494"/>
                    <a:pt x="418" y="494"/>
                  </a:cubicBezTo>
                  <a:cubicBezTo>
                    <a:pt x="417" y="494"/>
                    <a:pt x="417" y="494"/>
                    <a:pt x="417" y="494"/>
                  </a:cubicBezTo>
                  <a:cubicBezTo>
                    <a:pt x="415" y="496"/>
                    <a:pt x="415" y="496"/>
                    <a:pt x="415" y="496"/>
                  </a:cubicBezTo>
                  <a:cubicBezTo>
                    <a:pt x="415" y="495"/>
                    <a:pt x="415" y="495"/>
                    <a:pt x="415" y="495"/>
                  </a:cubicBezTo>
                  <a:cubicBezTo>
                    <a:pt x="415" y="494"/>
                    <a:pt x="415" y="494"/>
                    <a:pt x="415" y="494"/>
                  </a:cubicBezTo>
                  <a:cubicBezTo>
                    <a:pt x="413" y="494"/>
                    <a:pt x="413" y="494"/>
                    <a:pt x="413" y="494"/>
                  </a:cubicBezTo>
                  <a:cubicBezTo>
                    <a:pt x="412" y="494"/>
                    <a:pt x="412" y="494"/>
                    <a:pt x="412" y="494"/>
                  </a:cubicBezTo>
                  <a:cubicBezTo>
                    <a:pt x="412" y="495"/>
                    <a:pt x="412" y="495"/>
                    <a:pt x="412" y="495"/>
                  </a:cubicBezTo>
                  <a:cubicBezTo>
                    <a:pt x="412" y="496"/>
                    <a:pt x="412" y="496"/>
                    <a:pt x="412" y="496"/>
                  </a:cubicBezTo>
                  <a:cubicBezTo>
                    <a:pt x="411" y="497"/>
                    <a:pt x="411" y="497"/>
                    <a:pt x="411" y="497"/>
                  </a:cubicBezTo>
                  <a:cubicBezTo>
                    <a:pt x="410" y="499"/>
                    <a:pt x="410" y="499"/>
                    <a:pt x="410" y="499"/>
                  </a:cubicBezTo>
                  <a:cubicBezTo>
                    <a:pt x="409" y="501"/>
                    <a:pt x="409" y="501"/>
                    <a:pt x="409" y="501"/>
                  </a:cubicBezTo>
                  <a:cubicBezTo>
                    <a:pt x="409" y="502"/>
                    <a:pt x="409" y="502"/>
                    <a:pt x="409" y="503"/>
                  </a:cubicBezTo>
                  <a:cubicBezTo>
                    <a:pt x="408" y="503"/>
                    <a:pt x="408" y="503"/>
                    <a:pt x="408" y="503"/>
                  </a:cubicBezTo>
                  <a:cubicBezTo>
                    <a:pt x="408" y="504"/>
                    <a:pt x="408" y="504"/>
                    <a:pt x="408" y="504"/>
                  </a:cubicBezTo>
                  <a:cubicBezTo>
                    <a:pt x="405" y="504"/>
                    <a:pt x="405" y="504"/>
                    <a:pt x="405" y="504"/>
                  </a:cubicBezTo>
                  <a:cubicBezTo>
                    <a:pt x="404" y="502"/>
                    <a:pt x="404" y="502"/>
                    <a:pt x="403" y="501"/>
                  </a:cubicBezTo>
                  <a:cubicBezTo>
                    <a:pt x="402" y="500"/>
                    <a:pt x="402" y="500"/>
                    <a:pt x="402" y="500"/>
                  </a:cubicBezTo>
                  <a:cubicBezTo>
                    <a:pt x="404" y="499"/>
                    <a:pt x="405" y="498"/>
                    <a:pt x="406" y="497"/>
                  </a:cubicBezTo>
                  <a:cubicBezTo>
                    <a:pt x="408" y="495"/>
                    <a:pt x="407" y="495"/>
                    <a:pt x="408" y="494"/>
                  </a:cubicBezTo>
                  <a:cubicBezTo>
                    <a:pt x="408" y="493"/>
                    <a:pt x="408" y="493"/>
                    <a:pt x="408" y="493"/>
                  </a:cubicBezTo>
                  <a:cubicBezTo>
                    <a:pt x="407" y="493"/>
                    <a:pt x="407" y="493"/>
                    <a:pt x="407" y="493"/>
                  </a:cubicBezTo>
                  <a:cubicBezTo>
                    <a:pt x="407" y="494"/>
                    <a:pt x="407" y="494"/>
                    <a:pt x="407" y="494"/>
                  </a:cubicBezTo>
                  <a:cubicBezTo>
                    <a:pt x="406" y="496"/>
                    <a:pt x="406" y="496"/>
                    <a:pt x="406" y="496"/>
                  </a:cubicBezTo>
                  <a:cubicBezTo>
                    <a:pt x="405" y="495"/>
                    <a:pt x="405" y="495"/>
                    <a:pt x="405" y="495"/>
                  </a:cubicBezTo>
                  <a:cubicBezTo>
                    <a:pt x="403" y="497"/>
                    <a:pt x="403" y="497"/>
                    <a:pt x="403" y="497"/>
                  </a:cubicBezTo>
                  <a:cubicBezTo>
                    <a:pt x="401" y="496"/>
                    <a:pt x="401" y="496"/>
                    <a:pt x="401" y="496"/>
                  </a:cubicBezTo>
                  <a:cubicBezTo>
                    <a:pt x="399" y="497"/>
                    <a:pt x="399" y="497"/>
                    <a:pt x="399" y="497"/>
                  </a:cubicBezTo>
                  <a:cubicBezTo>
                    <a:pt x="398" y="496"/>
                    <a:pt x="398" y="496"/>
                    <a:pt x="398" y="496"/>
                  </a:cubicBezTo>
                  <a:cubicBezTo>
                    <a:pt x="397" y="495"/>
                    <a:pt x="397" y="495"/>
                    <a:pt x="397" y="495"/>
                  </a:cubicBezTo>
                  <a:cubicBezTo>
                    <a:pt x="398" y="494"/>
                    <a:pt x="398" y="494"/>
                    <a:pt x="398" y="494"/>
                  </a:cubicBezTo>
                  <a:cubicBezTo>
                    <a:pt x="397" y="492"/>
                    <a:pt x="397" y="492"/>
                    <a:pt x="397" y="492"/>
                  </a:cubicBezTo>
                  <a:cubicBezTo>
                    <a:pt x="397" y="491"/>
                    <a:pt x="397" y="491"/>
                    <a:pt x="397" y="491"/>
                  </a:cubicBezTo>
                  <a:cubicBezTo>
                    <a:pt x="396" y="491"/>
                    <a:pt x="396" y="491"/>
                    <a:pt x="396" y="491"/>
                  </a:cubicBezTo>
                  <a:cubicBezTo>
                    <a:pt x="395" y="488"/>
                    <a:pt x="395" y="489"/>
                    <a:pt x="395" y="486"/>
                  </a:cubicBezTo>
                  <a:cubicBezTo>
                    <a:pt x="395" y="486"/>
                    <a:pt x="395" y="486"/>
                    <a:pt x="395" y="486"/>
                  </a:cubicBezTo>
                  <a:cubicBezTo>
                    <a:pt x="396" y="486"/>
                    <a:pt x="396" y="486"/>
                    <a:pt x="396" y="486"/>
                  </a:cubicBezTo>
                  <a:cubicBezTo>
                    <a:pt x="396" y="487"/>
                    <a:pt x="396" y="487"/>
                    <a:pt x="396" y="487"/>
                  </a:cubicBezTo>
                  <a:cubicBezTo>
                    <a:pt x="397" y="487"/>
                    <a:pt x="397" y="487"/>
                    <a:pt x="397" y="487"/>
                  </a:cubicBezTo>
                  <a:cubicBezTo>
                    <a:pt x="400" y="488"/>
                    <a:pt x="400" y="488"/>
                    <a:pt x="400" y="488"/>
                  </a:cubicBezTo>
                  <a:cubicBezTo>
                    <a:pt x="401" y="488"/>
                    <a:pt x="401" y="488"/>
                    <a:pt x="401" y="488"/>
                  </a:cubicBezTo>
                  <a:cubicBezTo>
                    <a:pt x="401" y="486"/>
                    <a:pt x="401" y="487"/>
                    <a:pt x="401" y="486"/>
                  </a:cubicBezTo>
                  <a:cubicBezTo>
                    <a:pt x="402" y="486"/>
                    <a:pt x="402" y="486"/>
                    <a:pt x="402" y="486"/>
                  </a:cubicBezTo>
                  <a:cubicBezTo>
                    <a:pt x="403" y="487"/>
                    <a:pt x="403" y="487"/>
                    <a:pt x="403" y="487"/>
                  </a:cubicBezTo>
                  <a:cubicBezTo>
                    <a:pt x="404" y="487"/>
                    <a:pt x="404" y="487"/>
                    <a:pt x="404" y="487"/>
                  </a:cubicBezTo>
                  <a:cubicBezTo>
                    <a:pt x="405" y="487"/>
                    <a:pt x="405" y="487"/>
                    <a:pt x="405" y="487"/>
                  </a:cubicBezTo>
                  <a:cubicBezTo>
                    <a:pt x="408" y="487"/>
                    <a:pt x="408" y="486"/>
                    <a:pt x="410" y="485"/>
                  </a:cubicBezTo>
                  <a:cubicBezTo>
                    <a:pt x="411" y="483"/>
                    <a:pt x="411" y="483"/>
                    <a:pt x="411" y="483"/>
                  </a:cubicBezTo>
                  <a:cubicBezTo>
                    <a:pt x="411" y="483"/>
                    <a:pt x="411" y="483"/>
                    <a:pt x="411" y="483"/>
                  </a:cubicBezTo>
                  <a:cubicBezTo>
                    <a:pt x="412" y="483"/>
                    <a:pt x="412" y="483"/>
                    <a:pt x="412" y="483"/>
                  </a:cubicBezTo>
                  <a:cubicBezTo>
                    <a:pt x="413" y="484"/>
                    <a:pt x="413" y="484"/>
                    <a:pt x="413" y="484"/>
                  </a:cubicBezTo>
                  <a:cubicBezTo>
                    <a:pt x="413" y="485"/>
                    <a:pt x="413" y="485"/>
                    <a:pt x="413" y="485"/>
                  </a:cubicBezTo>
                  <a:cubicBezTo>
                    <a:pt x="413" y="486"/>
                    <a:pt x="413" y="486"/>
                    <a:pt x="414" y="487"/>
                  </a:cubicBezTo>
                  <a:cubicBezTo>
                    <a:pt x="414" y="488"/>
                    <a:pt x="414" y="488"/>
                    <a:pt x="414" y="488"/>
                  </a:cubicBezTo>
                  <a:cubicBezTo>
                    <a:pt x="414" y="489"/>
                    <a:pt x="414" y="489"/>
                    <a:pt x="414" y="489"/>
                  </a:cubicBezTo>
                  <a:cubicBezTo>
                    <a:pt x="413" y="490"/>
                    <a:pt x="413" y="490"/>
                    <a:pt x="413" y="490"/>
                  </a:cubicBezTo>
                  <a:cubicBezTo>
                    <a:pt x="412" y="491"/>
                    <a:pt x="412" y="491"/>
                    <a:pt x="412" y="491"/>
                  </a:cubicBezTo>
                  <a:cubicBezTo>
                    <a:pt x="413" y="491"/>
                    <a:pt x="413" y="491"/>
                    <a:pt x="413" y="491"/>
                  </a:cubicBezTo>
                  <a:cubicBezTo>
                    <a:pt x="413" y="491"/>
                    <a:pt x="413" y="491"/>
                    <a:pt x="413" y="491"/>
                  </a:cubicBezTo>
                  <a:cubicBezTo>
                    <a:pt x="414" y="490"/>
                    <a:pt x="414" y="490"/>
                    <a:pt x="414" y="490"/>
                  </a:cubicBezTo>
                  <a:cubicBezTo>
                    <a:pt x="414" y="489"/>
                    <a:pt x="415" y="489"/>
                    <a:pt x="414" y="487"/>
                  </a:cubicBezTo>
                  <a:cubicBezTo>
                    <a:pt x="413" y="484"/>
                    <a:pt x="413" y="484"/>
                    <a:pt x="413" y="483"/>
                  </a:cubicBezTo>
                  <a:cubicBezTo>
                    <a:pt x="414" y="482"/>
                    <a:pt x="414" y="482"/>
                    <a:pt x="414" y="482"/>
                  </a:cubicBezTo>
                  <a:cubicBezTo>
                    <a:pt x="415" y="481"/>
                    <a:pt x="415" y="481"/>
                    <a:pt x="415" y="481"/>
                  </a:cubicBezTo>
                  <a:cubicBezTo>
                    <a:pt x="415" y="480"/>
                    <a:pt x="415" y="480"/>
                    <a:pt x="415" y="480"/>
                  </a:cubicBezTo>
                  <a:cubicBezTo>
                    <a:pt x="414" y="479"/>
                    <a:pt x="414" y="479"/>
                    <a:pt x="414" y="479"/>
                  </a:cubicBezTo>
                  <a:cubicBezTo>
                    <a:pt x="411" y="476"/>
                    <a:pt x="413" y="477"/>
                    <a:pt x="408" y="474"/>
                  </a:cubicBezTo>
                  <a:cubicBezTo>
                    <a:pt x="407" y="474"/>
                    <a:pt x="407" y="474"/>
                    <a:pt x="407" y="474"/>
                  </a:cubicBezTo>
                  <a:cubicBezTo>
                    <a:pt x="407" y="475"/>
                    <a:pt x="407" y="475"/>
                    <a:pt x="407" y="475"/>
                  </a:cubicBezTo>
                  <a:cubicBezTo>
                    <a:pt x="407" y="475"/>
                    <a:pt x="407" y="475"/>
                    <a:pt x="407" y="475"/>
                  </a:cubicBezTo>
                  <a:cubicBezTo>
                    <a:pt x="408" y="475"/>
                    <a:pt x="411" y="477"/>
                    <a:pt x="411" y="477"/>
                  </a:cubicBezTo>
                  <a:cubicBezTo>
                    <a:pt x="412" y="478"/>
                    <a:pt x="412" y="478"/>
                    <a:pt x="412" y="478"/>
                  </a:cubicBezTo>
                  <a:cubicBezTo>
                    <a:pt x="413" y="479"/>
                    <a:pt x="413" y="479"/>
                    <a:pt x="413" y="479"/>
                  </a:cubicBezTo>
                  <a:cubicBezTo>
                    <a:pt x="414" y="479"/>
                    <a:pt x="414" y="479"/>
                    <a:pt x="414" y="479"/>
                  </a:cubicBezTo>
                  <a:cubicBezTo>
                    <a:pt x="414" y="481"/>
                    <a:pt x="414" y="481"/>
                    <a:pt x="414" y="481"/>
                  </a:cubicBezTo>
                  <a:cubicBezTo>
                    <a:pt x="410" y="482"/>
                    <a:pt x="410" y="482"/>
                    <a:pt x="410" y="482"/>
                  </a:cubicBezTo>
                  <a:cubicBezTo>
                    <a:pt x="406" y="484"/>
                    <a:pt x="407" y="484"/>
                    <a:pt x="405" y="485"/>
                  </a:cubicBezTo>
                  <a:cubicBezTo>
                    <a:pt x="403" y="485"/>
                    <a:pt x="403" y="485"/>
                    <a:pt x="403" y="485"/>
                  </a:cubicBezTo>
                  <a:cubicBezTo>
                    <a:pt x="402" y="483"/>
                    <a:pt x="403" y="484"/>
                    <a:pt x="402" y="482"/>
                  </a:cubicBezTo>
                  <a:cubicBezTo>
                    <a:pt x="401" y="480"/>
                    <a:pt x="401" y="480"/>
                    <a:pt x="401" y="480"/>
                  </a:cubicBezTo>
                  <a:cubicBezTo>
                    <a:pt x="400" y="481"/>
                    <a:pt x="400" y="481"/>
                    <a:pt x="400" y="481"/>
                  </a:cubicBezTo>
                  <a:cubicBezTo>
                    <a:pt x="399" y="480"/>
                    <a:pt x="399" y="480"/>
                    <a:pt x="399" y="480"/>
                  </a:cubicBezTo>
                  <a:cubicBezTo>
                    <a:pt x="399" y="480"/>
                    <a:pt x="399" y="480"/>
                    <a:pt x="399" y="480"/>
                  </a:cubicBezTo>
                  <a:cubicBezTo>
                    <a:pt x="398" y="480"/>
                    <a:pt x="398" y="480"/>
                    <a:pt x="398" y="480"/>
                  </a:cubicBezTo>
                  <a:cubicBezTo>
                    <a:pt x="397" y="480"/>
                    <a:pt x="396" y="479"/>
                    <a:pt x="396" y="478"/>
                  </a:cubicBezTo>
                  <a:cubicBezTo>
                    <a:pt x="397" y="477"/>
                    <a:pt x="397" y="477"/>
                    <a:pt x="397" y="477"/>
                  </a:cubicBezTo>
                  <a:cubicBezTo>
                    <a:pt x="399" y="477"/>
                    <a:pt x="399" y="477"/>
                    <a:pt x="399" y="477"/>
                  </a:cubicBezTo>
                  <a:cubicBezTo>
                    <a:pt x="399" y="472"/>
                    <a:pt x="399" y="472"/>
                    <a:pt x="399" y="472"/>
                  </a:cubicBezTo>
                  <a:cubicBezTo>
                    <a:pt x="399" y="471"/>
                    <a:pt x="399" y="471"/>
                    <a:pt x="399" y="471"/>
                  </a:cubicBezTo>
                  <a:cubicBezTo>
                    <a:pt x="397" y="470"/>
                    <a:pt x="397" y="470"/>
                    <a:pt x="397" y="470"/>
                  </a:cubicBezTo>
                  <a:cubicBezTo>
                    <a:pt x="396" y="470"/>
                    <a:pt x="396" y="470"/>
                    <a:pt x="396" y="470"/>
                  </a:cubicBezTo>
                  <a:cubicBezTo>
                    <a:pt x="394" y="470"/>
                    <a:pt x="394" y="470"/>
                    <a:pt x="394" y="470"/>
                  </a:cubicBezTo>
                  <a:cubicBezTo>
                    <a:pt x="393" y="469"/>
                    <a:pt x="393" y="469"/>
                    <a:pt x="393" y="469"/>
                  </a:cubicBezTo>
                  <a:cubicBezTo>
                    <a:pt x="391" y="469"/>
                    <a:pt x="392" y="469"/>
                    <a:pt x="390" y="468"/>
                  </a:cubicBezTo>
                  <a:cubicBezTo>
                    <a:pt x="389" y="467"/>
                    <a:pt x="389" y="467"/>
                    <a:pt x="389" y="467"/>
                  </a:cubicBezTo>
                  <a:cubicBezTo>
                    <a:pt x="386" y="463"/>
                    <a:pt x="386" y="464"/>
                    <a:pt x="386" y="461"/>
                  </a:cubicBezTo>
                  <a:cubicBezTo>
                    <a:pt x="389" y="460"/>
                    <a:pt x="388" y="461"/>
                    <a:pt x="390" y="460"/>
                  </a:cubicBezTo>
                  <a:cubicBezTo>
                    <a:pt x="391" y="459"/>
                    <a:pt x="391" y="459"/>
                    <a:pt x="391" y="459"/>
                  </a:cubicBezTo>
                  <a:cubicBezTo>
                    <a:pt x="390" y="458"/>
                    <a:pt x="390" y="458"/>
                    <a:pt x="389" y="457"/>
                  </a:cubicBezTo>
                  <a:cubicBezTo>
                    <a:pt x="390" y="456"/>
                    <a:pt x="390" y="456"/>
                    <a:pt x="390" y="456"/>
                  </a:cubicBezTo>
                  <a:cubicBezTo>
                    <a:pt x="391" y="455"/>
                    <a:pt x="391" y="455"/>
                    <a:pt x="391" y="455"/>
                  </a:cubicBezTo>
                  <a:cubicBezTo>
                    <a:pt x="392" y="455"/>
                    <a:pt x="392" y="455"/>
                    <a:pt x="392" y="455"/>
                  </a:cubicBezTo>
                  <a:cubicBezTo>
                    <a:pt x="394" y="457"/>
                    <a:pt x="394" y="457"/>
                    <a:pt x="394" y="457"/>
                  </a:cubicBezTo>
                  <a:cubicBezTo>
                    <a:pt x="394" y="459"/>
                    <a:pt x="395" y="460"/>
                    <a:pt x="396" y="462"/>
                  </a:cubicBezTo>
                  <a:cubicBezTo>
                    <a:pt x="396" y="463"/>
                    <a:pt x="396" y="463"/>
                    <a:pt x="396" y="463"/>
                  </a:cubicBezTo>
                  <a:cubicBezTo>
                    <a:pt x="396" y="463"/>
                    <a:pt x="396" y="463"/>
                    <a:pt x="396" y="463"/>
                  </a:cubicBezTo>
                  <a:cubicBezTo>
                    <a:pt x="400" y="465"/>
                    <a:pt x="400" y="465"/>
                    <a:pt x="400" y="465"/>
                  </a:cubicBezTo>
                  <a:cubicBezTo>
                    <a:pt x="400" y="465"/>
                    <a:pt x="400" y="465"/>
                    <a:pt x="400" y="465"/>
                  </a:cubicBezTo>
                  <a:cubicBezTo>
                    <a:pt x="400" y="463"/>
                    <a:pt x="400" y="463"/>
                    <a:pt x="400" y="463"/>
                  </a:cubicBezTo>
                  <a:cubicBezTo>
                    <a:pt x="401" y="461"/>
                    <a:pt x="401" y="461"/>
                    <a:pt x="401" y="461"/>
                  </a:cubicBezTo>
                  <a:cubicBezTo>
                    <a:pt x="402" y="460"/>
                    <a:pt x="402" y="460"/>
                    <a:pt x="402" y="460"/>
                  </a:cubicBezTo>
                  <a:cubicBezTo>
                    <a:pt x="402" y="460"/>
                    <a:pt x="402" y="460"/>
                    <a:pt x="402" y="460"/>
                  </a:cubicBezTo>
                  <a:cubicBezTo>
                    <a:pt x="402" y="460"/>
                    <a:pt x="402" y="460"/>
                    <a:pt x="402" y="460"/>
                  </a:cubicBezTo>
                  <a:cubicBezTo>
                    <a:pt x="401" y="459"/>
                    <a:pt x="401" y="459"/>
                    <a:pt x="401" y="459"/>
                  </a:cubicBezTo>
                  <a:cubicBezTo>
                    <a:pt x="402" y="457"/>
                    <a:pt x="402" y="457"/>
                    <a:pt x="402" y="457"/>
                  </a:cubicBezTo>
                  <a:cubicBezTo>
                    <a:pt x="401" y="457"/>
                    <a:pt x="401" y="457"/>
                    <a:pt x="401" y="457"/>
                  </a:cubicBezTo>
                  <a:cubicBezTo>
                    <a:pt x="401" y="458"/>
                    <a:pt x="401" y="458"/>
                    <a:pt x="401" y="458"/>
                  </a:cubicBezTo>
                  <a:cubicBezTo>
                    <a:pt x="399" y="462"/>
                    <a:pt x="399" y="462"/>
                    <a:pt x="399" y="462"/>
                  </a:cubicBezTo>
                  <a:cubicBezTo>
                    <a:pt x="398" y="463"/>
                    <a:pt x="398" y="463"/>
                    <a:pt x="398" y="463"/>
                  </a:cubicBezTo>
                  <a:cubicBezTo>
                    <a:pt x="397" y="461"/>
                    <a:pt x="396" y="459"/>
                    <a:pt x="396" y="459"/>
                  </a:cubicBezTo>
                  <a:cubicBezTo>
                    <a:pt x="396" y="457"/>
                    <a:pt x="396" y="457"/>
                    <a:pt x="396" y="457"/>
                  </a:cubicBezTo>
                  <a:cubicBezTo>
                    <a:pt x="398" y="458"/>
                    <a:pt x="398" y="458"/>
                    <a:pt x="398" y="458"/>
                  </a:cubicBezTo>
                  <a:cubicBezTo>
                    <a:pt x="398" y="457"/>
                    <a:pt x="398" y="457"/>
                    <a:pt x="398" y="457"/>
                  </a:cubicBezTo>
                  <a:cubicBezTo>
                    <a:pt x="394" y="456"/>
                    <a:pt x="394" y="456"/>
                    <a:pt x="394" y="456"/>
                  </a:cubicBezTo>
                  <a:cubicBezTo>
                    <a:pt x="394" y="455"/>
                    <a:pt x="394" y="455"/>
                    <a:pt x="394" y="455"/>
                  </a:cubicBezTo>
                  <a:cubicBezTo>
                    <a:pt x="393" y="455"/>
                    <a:pt x="393" y="455"/>
                    <a:pt x="393" y="455"/>
                  </a:cubicBezTo>
                  <a:cubicBezTo>
                    <a:pt x="392" y="453"/>
                    <a:pt x="392" y="454"/>
                    <a:pt x="391" y="452"/>
                  </a:cubicBezTo>
                  <a:cubicBezTo>
                    <a:pt x="393" y="449"/>
                    <a:pt x="393" y="450"/>
                    <a:pt x="394" y="448"/>
                  </a:cubicBezTo>
                  <a:cubicBezTo>
                    <a:pt x="398" y="449"/>
                    <a:pt x="398" y="449"/>
                    <a:pt x="398" y="449"/>
                  </a:cubicBezTo>
                  <a:cubicBezTo>
                    <a:pt x="398" y="448"/>
                    <a:pt x="398" y="448"/>
                    <a:pt x="398" y="448"/>
                  </a:cubicBezTo>
                  <a:cubicBezTo>
                    <a:pt x="398" y="447"/>
                    <a:pt x="398" y="447"/>
                    <a:pt x="398" y="447"/>
                  </a:cubicBezTo>
                  <a:cubicBezTo>
                    <a:pt x="397" y="448"/>
                    <a:pt x="397" y="448"/>
                    <a:pt x="397" y="448"/>
                  </a:cubicBezTo>
                  <a:cubicBezTo>
                    <a:pt x="396" y="447"/>
                    <a:pt x="396" y="447"/>
                    <a:pt x="396" y="447"/>
                  </a:cubicBezTo>
                  <a:cubicBezTo>
                    <a:pt x="394" y="445"/>
                    <a:pt x="394" y="445"/>
                    <a:pt x="394" y="445"/>
                  </a:cubicBezTo>
                  <a:cubicBezTo>
                    <a:pt x="394" y="444"/>
                    <a:pt x="394" y="444"/>
                    <a:pt x="395" y="442"/>
                  </a:cubicBezTo>
                  <a:cubicBezTo>
                    <a:pt x="395" y="441"/>
                    <a:pt x="395" y="441"/>
                    <a:pt x="395" y="441"/>
                  </a:cubicBezTo>
                  <a:cubicBezTo>
                    <a:pt x="397" y="441"/>
                    <a:pt x="397" y="441"/>
                    <a:pt x="397" y="441"/>
                  </a:cubicBezTo>
                  <a:cubicBezTo>
                    <a:pt x="399" y="442"/>
                    <a:pt x="398" y="442"/>
                    <a:pt x="399" y="442"/>
                  </a:cubicBezTo>
                  <a:cubicBezTo>
                    <a:pt x="400" y="442"/>
                    <a:pt x="400" y="442"/>
                    <a:pt x="400" y="442"/>
                  </a:cubicBezTo>
                  <a:cubicBezTo>
                    <a:pt x="399" y="440"/>
                    <a:pt x="399" y="440"/>
                    <a:pt x="399" y="440"/>
                  </a:cubicBezTo>
                  <a:cubicBezTo>
                    <a:pt x="398" y="440"/>
                    <a:pt x="398" y="440"/>
                    <a:pt x="397" y="439"/>
                  </a:cubicBezTo>
                  <a:cubicBezTo>
                    <a:pt x="397" y="438"/>
                    <a:pt x="397" y="438"/>
                    <a:pt x="397" y="438"/>
                  </a:cubicBezTo>
                  <a:cubicBezTo>
                    <a:pt x="398" y="435"/>
                    <a:pt x="398" y="434"/>
                    <a:pt x="398" y="433"/>
                  </a:cubicBezTo>
                  <a:cubicBezTo>
                    <a:pt x="398" y="432"/>
                    <a:pt x="398" y="432"/>
                    <a:pt x="398" y="432"/>
                  </a:cubicBezTo>
                  <a:cubicBezTo>
                    <a:pt x="399" y="432"/>
                    <a:pt x="399" y="432"/>
                    <a:pt x="399" y="432"/>
                  </a:cubicBezTo>
                  <a:cubicBezTo>
                    <a:pt x="399" y="432"/>
                    <a:pt x="399" y="432"/>
                    <a:pt x="399" y="432"/>
                  </a:cubicBezTo>
                  <a:cubicBezTo>
                    <a:pt x="398" y="432"/>
                    <a:pt x="398" y="432"/>
                    <a:pt x="398" y="432"/>
                  </a:cubicBezTo>
                  <a:cubicBezTo>
                    <a:pt x="397" y="434"/>
                    <a:pt x="397" y="433"/>
                    <a:pt x="397" y="435"/>
                  </a:cubicBezTo>
                  <a:cubicBezTo>
                    <a:pt x="396" y="436"/>
                    <a:pt x="396" y="436"/>
                    <a:pt x="396" y="436"/>
                  </a:cubicBezTo>
                  <a:cubicBezTo>
                    <a:pt x="396" y="438"/>
                    <a:pt x="396" y="437"/>
                    <a:pt x="395" y="440"/>
                  </a:cubicBezTo>
                  <a:cubicBezTo>
                    <a:pt x="394" y="439"/>
                    <a:pt x="394" y="439"/>
                    <a:pt x="394" y="439"/>
                  </a:cubicBezTo>
                  <a:cubicBezTo>
                    <a:pt x="394" y="439"/>
                    <a:pt x="394" y="439"/>
                    <a:pt x="394" y="438"/>
                  </a:cubicBezTo>
                  <a:cubicBezTo>
                    <a:pt x="394" y="434"/>
                    <a:pt x="393" y="433"/>
                    <a:pt x="394" y="424"/>
                  </a:cubicBezTo>
                  <a:cubicBezTo>
                    <a:pt x="395" y="424"/>
                    <a:pt x="395" y="423"/>
                    <a:pt x="396" y="423"/>
                  </a:cubicBezTo>
                  <a:cubicBezTo>
                    <a:pt x="396" y="423"/>
                    <a:pt x="396" y="423"/>
                    <a:pt x="396" y="423"/>
                  </a:cubicBezTo>
                  <a:cubicBezTo>
                    <a:pt x="397" y="423"/>
                    <a:pt x="397" y="423"/>
                    <a:pt x="397" y="423"/>
                  </a:cubicBezTo>
                  <a:cubicBezTo>
                    <a:pt x="398" y="422"/>
                    <a:pt x="398" y="422"/>
                    <a:pt x="398" y="422"/>
                  </a:cubicBezTo>
                  <a:cubicBezTo>
                    <a:pt x="396" y="422"/>
                    <a:pt x="396" y="422"/>
                    <a:pt x="396" y="422"/>
                  </a:cubicBezTo>
                  <a:cubicBezTo>
                    <a:pt x="395" y="422"/>
                    <a:pt x="395" y="422"/>
                    <a:pt x="395" y="422"/>
                  </a:cubicBezTo>
                  <a:cubicBezTo>
                    <a:pt x="394" y="423"/>
                    <a:pt x="394" y="423"/>
                    <a:pt x="394" y="423"/>
                  </a:cubicBezTo>
                  <a:cubicBezTo>
                    <a:pt x="393" y="422"/>
                    <a:pt x="393" y="422"/>
                    <a:pt x="393" y="422"/>
                  </a:cubicBezTo>
                  <a:cubicBezTo>
                    <a:pt x="392" y="421"/>
                    <a:pt x="392" y="421"/>
                    <a:pt x="392" y="421"/>
                  </a:cubicBezTo>
                  <a:cubicBezTo>
                    <a:pt x="391" y="419"/>
                    <a:pt x="391" y="419"/>
                    <a:pt x="391" y="419"/>
                  </a:cubicBezTo>
                  <a:cubicBezTo>
                    <a:pt x="391" y="417"/>
                    <a:pt x="391" y="418"/>
                    <a:pt x="391" y="414"/>
                  </a:cubicBezTo>
                  <a:cubicBezTo>
                    <a:pt x="394" y="415"/>
                    <a:pt x="393" y="415"/>
                    <a:pt x="395" y="415"/>
                  </a:cubicBezTo>
                  <a:cubicBezTo>
                    <a:pt x="400" y="415"/>
                    <a:pt x="400" y="415"/>
                    <a:pt x="400" y="415"/>
                  </a:cubicBezTo>
                  <a:cubicBezTo>
                    <a:pt x="403" y="418"/>
                    <a:pt x="403" y="418"/>
                    <a:pt x="403" y="418"/>
                  </a:cubicBezTo>
                  <a:cubicBezTo>
                    <a:pt x="405" y="417"/>
                    <a:pt x="405" y="417"/>
                    <a:pt x="405" y="417"/>
                  </a:cubicBezTo>
                  <a:cubicBezTo>
                    <a:pt x="405" y="417"/>
                    <a:pt x="405" y="417"/>
                    <a:pt x="405" y="417"/>
                  </a:cubicBezTo>
                  <a:cubicBezTo>
                    <a:pt x="403" y="416"/>
                    <a:pt x="403" y="416"/>
                    <a:pt x="403" y="416"/>
                  </a:cubicBezTo>
                  <a:cubicBezTo>
                    <a:pt x="403" y="415"/>
                    <a:pt x="403" y="415"/>
                    <a:pt x="403" y="415"/>
                  </a:cubicBezTo>
                  <a:cubicBezTo>
                    <a:pt x="402" y="414"/>
                    <a:pt x="402" y="414"/>
                    <a:pt x="402" y="414"/>
                  </a:cubicBezTo>
                  <a:cubicBezTo>
                    <a:pt x="402" y="414"/>
                    <a:pt x="402" y="413"/>
                    <a:pt x="401" y="409"/>
                  </a:cubicBezTo>
                  <a:cubicBezTo>
                    <a:pt x="401" y="409"/>
                    <a:pt x="401" y="409"/>
                    <a:pt x="401" y="409"/>
                  </a:cubicBezTo>
                  <a:cubicBezTo>
                    <a:pt x="400" y="410"/>
                    <a:pt x="400" y="410"/>
                    <a:pt x="400" y="412"/>
                  </a:cubicBezTo>
                  <a:cubicBezTo>
                    <a:pt x="399" y="413"/>
                    <a:pt x="399" y="413"/>
                    <a:pt x="399" y="413"/>
                  </a:cubicBezTo>
                  <a:cubicBezTo>
                    <a:pt x="397" y="414"/>
                    <a:pt x="397" y="414"/>
                    <a:pt x="395" y="414"/>
                  </a:cubicBezTo>
                  <a:cubicBezTo>
                    <a:pt x="394" y="414"/>
                    <a:pt x="394" y="414"/>
                    <a:pt x="394" y="414"/>
                  </a:cubicBezTo>
                  <a:cubicBezTo>
                    <a:pt x="394" y="413"/>
                    <a:pt x="394" y="413"/>
                    <a:pt x="394" y="413"/>
                  </a:cubicBezTo>
                  <a:cubicBezTo>
                    <a:pt x="394" y="412"/>
                    <a:pt x="394" y="412"/>
                    <a:pt x="394" y="412"/>
                  </a:cubicBezTo>
                  <a:cubicBezTo>
                    <a:pt x="393" y="411"/>
                    <a:pt x="393" y="411"/>
                    <a:pt x="393" y="411"/>
                  </a:cubicBezTo>
                  <a:cubicBezTo>
                    <a:pt x="392" y="411"/>
                    <a:pt x="392" y="411"/>
                    <a:pt x="391" y="410"/>
                  </a:cubicBezTo>
                  <a:cubicBezTo>
                    <a:pt x="391" y="409"/>
                    <a:pt x="391" y="409"/>
                    <a:pt x="391" y="409"/>
                  </a:cubicBezTo>
                  <a:cubicBezTo>
                    <a:pt x="391" y="408"/>
                    <a:pt x="391" y="408"/>
                    <a:pt x="392" y="407"/>
                  </a:cubicBezTo>
                  <a:cubicBezTo>
                    <a:pt x="393" y="407"/>
                    <a:pt x="393" y="407"/>
                    <a:pt x="393" y="407"/>
                  </a:cubicBezTo>
                  <a:cubicBezTo>
                    <a:pt x="393" y="408"/>
                    <a:pt x="393" y="408"/>
                    <a:pt x="393" y="408"/>
                  </a:cubicBezTo>
                  <a:cubicBezTo>
                    <a:pt x="394" y="409"/>
                    <a:pt x="394" y="409"/>
                    <a:pt x="394" y="409"/>
                  </a:cubicBezTo>
                  <a:cubicBezTo>
                    <a:pt x="395" y="409"/>
                    <a:pt x="395" y="409"/>
                    <a:pt x="395" y="409"/>
                  </a:cubicBezTo>
                  <a:cubicBezTo>
                    <a:pt x="396" y="408"/>
                    <a:pt x="396" y="408"/>
                    <a:pt x="396" y="408"/>
                  </a:cubicBezTo>
                  <a:cubicBezTo>
                    <a:pt x="396" y="408"/>
                    <a:pt x="396" y="408"/>
                    <a:pt x="396" y="408"/>
                  </a:cubicBezTo>
                  <a:cubicBezTo>
                    <a:pt x="396" y="407"/>
                    <a:pt x="396" y="407"/>
                    <a:pt x="396" y="407"/>
                  </a:cubicBezTo>
                  <a:cubicBezTo>
                    <a:pt x="395" y="407"/>
                    <a:pt x="395" y="407"/>
                    <a:pt x="394" y="407"/>
                  </a:cubicBezTo>
                  <a:cubicBezTo>
                    <a:pt x="392" y="405"/>
                    <a:pt x="392" y="405"/>
                    <a:pt x="392" y="405"/>
                  </a:cubicBezTo>
                  <a:cubicBezTo>
                    <a:pt x="393" y="403"/>
                    <a:pt x="393" y="403"/>
                    <a:pt x="393" y="403"/>
                  </a:cubicBezTo>
                  <a:cubicBezTo>
                    <a:pt x="394" y="402"/>
                    <a:pt x="395" y="402"/>
                    <a:pt x="396" y="401"/>
                  </a:cubicBezTo>
                  <a:cubicBezTo>
                    <a:pt x="396" y="399"/>
                    <a:pt x="396" y="399"/>
                    <a:pt x="396" y="399"/>
                  </a:cubicBezTo>
                  <a:cubicBezTo>
                    <a:pt x="396" y="397"/>
                    <a:pt x="396" y="397"/>
                    <a:pt x="396" y="397"/>
                  </a:cubicBezTo>
                  <a:cubicBezTo>
                    <a:pt x="395" y="396"/>
                    <a:pt x="396" y="396"/>
                    <a:pt x="394" y="394"/>
                  </a:cubicBezTo>
                  <a:cubicBezTo>
                    <a:pt x="393" y="394"/>
                    <a:pt x="393" y="394"/>
                    <a:pt x="393" y="394"/>
                  </a:cubicBezTo>
                  <a:cubicBezTo>
                    <a:pt x="392" y="395"/>
                    <a:pt x="392" y="395"/>
                    <a:pt x="392" y="395"/>
                  </a:cubicBezTo>
                  <a:cubicBezTo>
                    <a:pt x="392" y="395"/>
                    <a:pt x="392" y="395"/>
                    <a:pt x="392" y="395"/>
                  </a:cubicBezTo>
                  <a:cubicBezTo>
                    <a:pt x="393" y="396"/>
                    <a:pt x="393" y="396"/>
                    <a:pt x="393" y="396"/>
                  </a:cubicBezTo>
                  <a:cubicBezTo>
                    <a:pt x="392" y="396"/>
                    <a:pt x="392" y="396"/>
                    <a:pt x="392" y="396"/>
                  </a:cubicBezTo>
                  <a:cubicBezTo>
                    <a:pt x="392" y="396"/>
                    <a:pt x="391" y="396"/>
                    <a:pt x="390" y="396"/>
                  </a:cubicBezTo>
                  <a:cubicBezTo>
                    <a:pt x="388" y="394"/>
                    <a:pt x="389" y="395"/>
                    <a:pt x="387" y="394"/>
                  </a:cubicBezTo>
                  <a:cubicBezTo>
                    <a:pt x="386" y="393"/>
                    <a:pt x="386" y="393"/>
                    <a:pt x="386" y="392"/>
                  </a:cubicBezTo>
                  <a:cubicBezTo>
                    <a:pt x="387" y="390"/>
                    <a:pt x="387" y="390"/>
                    <a:pt x="387" y="390"/>
                  </a:cubicBezTo>
                  <a:cubicBezTo>
                    <a:pt x="386" y="390"/>
                    <a:pt x="386" y="390"/>
                    <a:pt x="386" y="390"/>
                  </a:cubicBezTo>
                  <a:cubicBezTo>
                    <a:pt x="385" y="391"/>
                    <a:pt x="385" y="391"/>
                    <a:pt x="385" y="391"/>
                  </a:cubicBezTo>
                  <a:cubicBezTo>
                    <a:pt x="382" y="392"/>
                    <a:pt x="383" y="392"/>
                    <a:pt x="381" y="392"/>
                  </a:cubicBezTo>
                  <a:cubicBezTo>
                    <a:pt x="381" y="393"/>
                    <a:pt x="381" y="393"/>
                    <a:pt x="381" y="393"/>
                  </a:cubicBezTo>
                  <a:cubicBezTo>
                    <a:pt x="380" y="393"/>
                    <a:pt x="380" y="393"/>
                    <a:pt x="380" y="393"/>
                  </a:cubicBezTo>
                  <a:cubicBezTo>
                    <a:pt x="381" y="394"/>
                    <a:pt x="381" y="394"/>
                    <a:pt x="381" y="394"/>
                  </a:cubicBezTo>
                  <a:cubicBezTo>
                    <a:pt x="382" y="394"/>
                    <a:pt x="382" y="394"/>
                    <a:pt x="382" y="394"/>
                  </a:cubicBezTo>
                  <a:cubicBezTo>
                    <a:pt x="382" y="396"/>
                    <a:pt x="382" y="396"/>
                    <a:pt x="382" y="396"/>
                  </a:cubicBezTo>
                  <a:cubicBezTo>
                    <a:pt x="382" y="396"/>
                    <a:pt x="382" y="396"/>
                    <a:pt x="382" y="396"/>
                  </a:cubicBezTo>
                  <a:cubicBezTo>
                    <a:pt x="382" y="397"/>
                    <a:pt x="382" y="397"/>
                    <a:pt x="382" y="397"/>
                  </a:cubicBezTo>
                  <a:cubicBezTo>
                    <a:pt x="381" y="397"/>
                    <a:pt x="381" y="397"/>
                    <a:pt x="381" y="397"/>
                  </a:cubicBezTo>
                  <a:cubicBezTo>
                    <a:pt x="380" y="396"/>
                    <a:pt x="380" y="396"/>
                    <a:pt x="380" y="396"/>
                  </a:cubicBezTo>
                  <a:cubicBezTo>
                    <a:pt x="379" y="394"/>
                    <a:pt x="379" y="394"/>
                    <a:pt x="379" y="394"/>
                  </a:cubicBezTo>
                  <a:cubicBezTo>
                    <a:pt x="379" y="393"/>
                    <a:pt x="379" y="393"/>
                    <a:pt x="379" y="393"/>
                  </a:cubicBezTo>
                  <a:cubicBezTo>
                    <a:pt x="379" y="392"/>
                    <a:pt x="379" y="392"/>
                    <a:pt x="379" y="392"/>
                  </a:cubicBezTo>
                  <a:cubicBezTo>
                    <a:pt x="381" y="390"/>
                    <a:pt x="381" y="390"/>
                    <a:pt x="382" y="389"/>
                  </a:cubicBezTo>
                  <a:cubicBezTo>
                    <a:pt x="386" y="386"/>
                    <a:pt x="383" y="387"/>
                    <a:pt x="387" y="384"/>
                  </a:cubicBezTo>
                  <a:cubicBezTo>
                    <a:pt x="387" y="383"/>
                    <a:pt x="387" y="383"/>
                    <a:pt x="386" y="382"/>
                  </a:cubicBezTo>
                  <a:cubicBezTo>
                    <a:pt x="386" y="380"/>
                    <a:pt x="386" y="380"/>
                    <a:pt x="386" y="380"/>
                  </a:cubicBezTo>
                  <a:cubicBezTo>
                    <a:pt x="389" y="379"/>
                    <a:pt x="389" y="379"/>
                    <a:pt x="389" y="379"/>
                  </a:cubicBezTo>
                  <a:cubicBezTo>
                    <a:pt x="391" y="379"/>
                    <a:pt x="391" y="379"/>
                    <a:pt x="391" y="379"/>
                  </a:cubicBezTo>
                  <a:cubicBezTo>
                    <a:pt x="393" y="379"/>
                    <a:pt x="393" y="379"/>
                    <a:pt x="393" y="379"/>
                  </a:cubicBezTo>
                  <a:cubicBezTo>
                    <a:pt x="394" y="379"/>
                    <a:pt x="394" y="379"/>
                    <a:pt x="394" y="379"/>
                  </a:cubicBezTo>
                  <a:cubicBezTo>
                    <a:pt x="394" y="379"/>
                    <a:pt x="394" y="379"/>
                    <a:pt x="396" y="378"/>
                  </a:cubicBezTo>
                  <a:cubicBezTo>
                    <a:pt x="397" y="377"/>
                    <a:pt x="397" y="377"/>
                    <a:pt x="397" y="377"/>
                  </a:cubicBezTo>
                  <a:cubicBezTo>
                    <a:pt x="397" y="376"/>
                    <a:pt x="397" y="376"/>
                    <a:pt x="397" y="376"/>
                  </a:cubicBezTo>
                  <a:cubicBezTo>
                    <a:pt x="397" y="376"/>
                    <a:pt x="397" y="374"/>
                    <a:pt x="396" y="374"/>
                  </a:cubicBezTo>
                  <a:cubicBezTo>
                    <a:pt x="397" y="373"/>
                    <a:pt x="397" y="373"/>
                    <a:pt x="397" y="373"/>
                  </a:cubicBezTo>
                  <a:cubicBezTo>
                    <a:pt x="397" y="372"/>
                    <a:pt x="397" y="372"/>
                    <a:pt x="397" y="372"/>
                  </a:cubicBezTo>
                  <a:cubicBezTo>
                    <a:pt x="398" y="372"/>
                    <a:pt x="398" y="372"/>
                    <a:pt x="398" y="372"/>
                  </a:cubicBezTo>
                  <a:cubicBezTo>
                    <a:pt x="399" y="372"/>
                    <a:pt x="399" y="372"/>
                    <a:pt x="399" y="372"/>
                  </a:cubicBezTo>
                  <a:cubicBezTo>
                    <a:pt x="400" y="373"/>
                    <a:pt x="400" y="373"/>
                    <a:pt x="400" y="373"/>
                  </a:cubicBezTo>
                  <a:cubicBezTo>
                    <a:pt x="400" y="373"/>
                    <a:pt x="398" y="379"/>
                    <a:pt x="398" y="380"/>
                  </a:cubicBezTo>
                  <a:cubicBezTo>
                    <a:pt x="397" y="381"/>
                    <a:pt x="397" y="381"/>
                    <a:pt x="397" y="381"/>
                  </a:cubicBezTo>
                  <a:cubicBezTo>
                    <a:pt x="398" y="383"/>
                    <a:pt x="398" y="383"/>
                    <a:pt x="398" y="383"/>
                  </a:cubicBezTo>
                  <a:cubicBezTo>
                    <a:pt x="397" y="384"/>
                    <a:pt x="397" y="384"/>
                    <a:pt x="397" y="384"/>
                  </a:cubicBezTo>
                  <a:cubicBezTo>
                    <a:pt x="396" y="384"/>
                    <a:pt x="394" y="385"/>
                    <a:pt x="393" y="385"/>
                  </a:cubicBezTo>
                  <a:cubicBezTo>
                    <a:pt x="394" y="386"/>
                    <a:pt x="394" y="386"/>
                    <a:pt x="394" y="386"/>
                  </a:cubicBezTo>
                  <a:cubicBezTo>
                    <a:pt x="396" y="385"/>
                    <a:pt x="395" y="386"/>
                    <a:pt x="397" y="385"/>
                  </a:cubicBezTo>
                  <a:cubicBezTo>
                    <a:pt x="398" y="384"/>
                    <a:pt x="398" y="384"/>
                    <a:pt x="398" y="384"/>
                  </a:cubicBezTo>
                  <a:cubicBezTo>
                    <a:pt x="399" y="383"/>
                    <a:pt x="399" y="383"/>
                    <a:pt x="399" y="379"/>
                  </a:cubicBezTo>
                  <a:cubicBezTo>
                    <a:pt x="400" y="379"/>
                    <a:pt x="400" y="379"/>
                    <a:pt x="400" y="379"/>
                  </a:cubicBezTo>
                  <a:cubicBezTo>
                    <a:pt x="401" y="379"/>
                    <a:pt x="401" y="379"/>
                    <a:pt x="401" y="379"/>
                  </a:cubicBezTo>
                  <a:cubicBezTo>
                    <a:pt x="401" y="379"/>
                    <a:pt x="401" y="379"/>
                    <a:pt x="401" y="379"/>
                  </a:cubicBezTo>
                  <a:cubicBezTo>
                    <a:pt x="401" y="385"/>
                    <a:pt x="402" y="380"/>
                    <a:pt x="400" y="388"/>
                  </a:cubicBezTo>
                  <a:cubicBezTo>
                    <a:pt x="399" y="390"/>
                    <a:pt x="399" y="390"/>
                    <a:pt x="399" y="390"/>
                  </a:cubicBezTo>
                  <a:cubicBezTo>
                    <a:pt x="398" y="390"/>
                    <a:pt x="398" y="390"/>
                    <a:pt x="398" y="390"/>
                  </a:cubicBezTo>
                  <a:cubicBezTo>
                    <a:pt x="398" y="391"/>
                    <a:pt x="398" y="391"/>
                    <a:pt x="398" y="391"/>
                  </a:cubicBezTo>
                  <a:cubicBezTo>
                    <a:pt x="400" y="391"/>
                    <a:pt x="400" y="391"/>
                    <a:pt x="400" y="391"/>
                  </a:cubicBezTo>
                  <a:cubicBezTo>
                    <a:pt x="401" y="389"/>
                    <a:pt x="401" y="389"/>
                    <a:pt x="402" y="386"/>
                  </a:cubicBezTo>
                  <a:cubicBezTo>
                    <a:pt x="402" y="385"/>
                    <a:pt x="402" y="385"/>
                    <a:pt x="402" y="385"/>
                  </a:cubicBezTo>
                  <a:cubicBezTo>
                    <a:pt x="402" y="382"/>
                    <a:pt x="401" y="383"/>
                    <a:pt x="402" y="380"/>
                  </a:cubicBezTo>
                  <a:cubicBezTo>
                    <a:pt x="402" y="378"/>
                    <a:pt x="402" y="378"/>
                    <a:pt x="402" y="378"/>
                  </a:cubicBezTo>
                  <a:cubicBezTo>
                    <a:pt x="402" y="377"/>
                    <a:pt x="402" y="377"/>
                    <a:pt x="402" y="377"/>
                  </a:cubicBezTo>
                  <a:cubicBezTo>
                    <a:pt x="401" y="377"/>
                    <a:pt x="401" y="377"/>
                    <a:pt x="401" y="377"/>
                  </a:cubicBezTo>
                  <a:cubicBezTo>
                    <a:pt x="400" y="376"/>
                    <a:pt x="400" y="376"/>
                    <a:pt x="400" y="376"/>
                  </a:cubicBezTo>
                  <a:cubicBezTo>
                    <a:pt x="401" y="373"/>
                    <a:pt x="401" y="373"/>
                    <a:pt x="401" y="373"/>
                  </a:cubicBezTo>
                  <a:cubicBezTo>
                    <a:pt x="403" y="373"/>
                    <a:pt x="403" y="373"/>
                    <a:pt x="403" y="373"/>
                  </a:cubicBezTo>
                  <a:cubicBezTo>
                    <a:pt x="405" y="372"/>
                    <a:pt x="405" y="372"/>
                    <a:pt x="405" y="372"/>
                  </a:cubicBezTo>
                  <a:cubicBezTo>
                    <a:pt x="406" y="371"/>
                    <a:pt x="406" y="371"/>
                    <a:pt x="406" y="371"/>
                  </a:cubicBezTo>
                  <a:cubicBezTo>
                    <a:pt x="407" y="371"/>
                    <a:pt x="407" y="371"/>
                    <a:pt x="407" y="371"/>
                  </a:cubicBezTo>
                  <a:cubicBezTo>
                    <a:pt x="409" y="373"/>
                    <a:pt x="409" y="373"/>
                    <a:pt x="409" y="373"/>
                  </a:cubicBezTo>
                  <a:cubicBezTo>
                    <a:pt x="410" y="373"/>
                    <a:pt x="410" y="373"/>
                    <a:pt x="410" y="373"/>
                  </a:cubicBezTo>
                  <a:cubicBezTo>
                    <a:pt x="410" y="372"/>
                    <a:pt x="410" y="372"/>
                    <a:pt x="410" y="372"/>
                  </a:cubicBezTo>
                  <a:cubicBezTo>
                    <a:pt x="409" y="372"/>
                    <a:pt x="409" y="372"/>
                    <a:pt x="409" y="372"/>
                  </a:cubicBezTo>
                  <a:cubicBezTo>
                    <a:pt x="409" y="371"/>
                    <a:pt x="409" y="372"/>
                    <a:pt x="407" y="370"/>
                  </a:cubicBezTo>
                  <a:cubicBezTo>
                    <a:pt x="404" y="369"/>
                    <a:pt x="404" y="369"/>
                    <a:pt x="404" y="369"/>
                  </a:cubicBezTo>
                  <a:cubicBezTo>
                    <a:pt x="405" y="367"/>
                    <a:pt x="404" y="368"/>
                    <a:pt x="405" y="365"/>
                  </a:cubicBezTo>
                  <a:cubicBezTo>
                    <a:pt x="406" y="365"/>
                    <a:pt x="406" y="365"/>
                    <a:pt x="408" y="364"/>
                  </a:cubicBezTo>
                  <a:cubicBezTo>
                    <a:pt x="412" y="361"/>
                    <a:pt x="412" y="361"/>
                    <a:pt x="412" y="361"/>
                  </a:cubicBezTo>
                  <a:cubicBezTo>
                    <a:pt x="413" y="359"/>
                    <a:pt x="413" y="360"/>
                    <a:pt x="413" y="357"/>
                  </a:cubicBezTo>
                  <a:cubicBezTo>
                    <a:pt x="411" y="356"/>
                    <a:pt x="411" y="356"/>
                    <a:pt x="411" y="356"/>
                  </a:cubicBezTo>
                  <a:cubicBezTo>
                    <a:pt x="407" y="353"/>
                    <a:pt x="410" y="356"/>
                    <a:pt x="406" y="353"/>
                  </a:cubicBezTo>
                  <a:cubicBezTo>
                    <a:pt x="406" y="351"/>
                    <a:pt x="406" y="351"/>
                    <a:pt x="407" y="348"/>
                  </a:cubicBezTo>
                  <a:cubicBezTo>
                    <a:pt x="408" y="348"/>
                    <a:pt x="408" y="348"/>
                    <a:pt x="408" y="348"/>
                  </a:cubicBezTo>
                  <a:cubicBezTo>
                    <a:pt x="409" y="344"/>
                    <a:pt x="409" y="344"/>
                    <a:pt x="409" y="344"/>
                  </a:cubicBezTo>
                  <a:cubicBezTo>
                    <a:pt x="408" y="342"/>
                    <a:pt x="408" y="342"/>
                    <a:pt x="408" y="342"/>
                  </a:cubicBezTo>
                  <a:cubicBezTo>
                    <a:pt x="408" y="340"/>
                    <a:pt x="408" y="340"/>
                    <a:pt x="408" y="340"/>
                  </a:cubicBezTo>
                  <a:cubicBezTo>
                    <a:pt x="410" y="338"/>
                    <a:pt x="410" y="338"/>
                    <a:pt x="410" y="338"/>
                  </a:cubicBezTo>
                  <a:cubicBezTo>
                    <a:pt x="410" y="336"/>
                    <a:pt x="410" y="337"/>
                    <a:pt x="410" y="335"/>
                  </a:cubicBezTo>
                  <a:cubicBezTo>
                    <a:pt x="412" y="335"/>
                    <a:pt x="412" y="335"/>
                    <a:pt x="412" y="335"/>
                  </a:cubicBezTo>
                  <a:cubicBezTo>
                    <a:pt x="412" y="334"/>
                    <a:pt x="412" y="335"/>
                    <a:pt x="412" y="333"/>
                  </a:cubicBezTo>
                  <a:cubicBezTo>
                    <a:pt x="411" y="332"/>
                    <a:pt x="411" y="332"/>
                    <a:pt x="411" y="332"/>
                  </a:cubicBezTo>
                  <a:cubicBezTo>
                    <a:pt x="411" y="330"/>
                    <a:pt x="411" y="330"/>
                    <a:pt x="411" y="330"/>
                  </a:cubicBezTo>
                  <a:cubicBezTo>
                    <a:pt x="412" y="327"/>
                    <a:pt x="412" y="327"/>
                    <a:pt x="412" y="327"/>
                  </a:cubicBezTo>
                  <a:cubicBezTo>
                    <a:pt x="413" y="327"/>
                    <a:pt x="413" y="327"/>
                    <a:pt x="413" y="327"/>
                  </a:cubicBezTo>
                  <a:cubicBezTo>
                    <a:pt x="413" y="327"/>
                    <a:pt x="413" y="327"/>
                    <a:pt x="413" y="327"/>
                  </a:cubicBezTo>
                  <a:cubicBezTo>
                    <a:pt x="412" y="325"/>
                    <a:pt x="412" y="326"/>
                    <a:pt x="411" y="324"/>
                  </a:cubicBezTo>
                  <a:cubicBezTo>
                    <a:pt x="412" y="323"/>
                    <a:pt x="412" y="323"/>
                    <a:pt x="412" y="323"/>
                  </a:cubicBezTo>
                  <a:cubicBezTo>
                    <a:pt x="412" y="323"/>
                    <a:pt x="412" y="323"/>
                    <a:pt x="412" y="323"/>
                  </a:cubicBezTo>
                  <a:cubicBezTo>
                    <a:pt x="413" y="322"/>
                    <a:pt x="413" y="322"/>
                    <a:pt x="413" y="322"/>
                  </a:cubicBezTo>
                  <a:cubicBezTo>
                    <a:pt x="414" y="323"/>
                    <a:pt x="414" y="323"/>
                    <a:pt x="414" y="323"/>
                  </a:cubicBezTo>
                  <a:cubicBezTo>
                    <a:pt x="415" y="326"/>
                    <a:pt x="415" y="326"/>
                    <a:pt x="415" y="326"/>
                  </a:cubicBezTo>
                  <a:cubicBezTo>
                    <a:pt x="416" y="325"/>
                    <a:pt x="416" y="325"/>
                    <a:pt x="416" y="325"/>
                  </a:cubicBezTo>
                  <a:cubicBezTo>
                    <a:pt x="415" y="322"/>
                    <a:pt x="415" y="323"/>
                    <a:pt x="415" y="319"/>
                  </a:cubicBezTo>
                  <a:cubicBezTo>
                    <a:pt x="413" y="320"/>
                    <a:pt x="413" y="320"/>
                    <a:pt x="413" y="320"/>
                  </a:cubicBezTo>
                  <a:cubicBezTo>
                    <a:pt x="412" y="319"/>
                    <a:pt x="412" y="319"/>
                    <a:pt x="412" y="319"/>
                  </a:cubicBezTo>
                  <a:cubicBezTo>
                    <a:pt x="411" y="319"/>
                    <a:pt x="412" y="319"/>
                    <a:pt x="411" y="318"/>
                  </a:cubicBezTo>
                  <a:cubicBezTo>
                    <a:pt x="412" y="316"/>
                    <a:pt x="412" y="317"/>
                    <a:pt x="413" y="316"/>
                  </a:cubicBezTo>
                  <a:cubicBezTo>
                    <a:pt x="415" y="315"/>
                    <a:pt x="415" y="315"/>
                    <a:pt x="415" y="315"/>
                  </a:cubicBezTo>
                  <a:cubicBezTo>
                    <a:pt x="416" y="314"/>
                    <a:pt x="416" y="314"/>
                    <a:pt x="416" y="314"/>
                  </a:cubicBezTo>
                  <a:cubicBezTo>
                    <a:pt x="417" y="312"/>
                    <a:pt x="417" y="312"/>
                    <a:pt x="417" y="312"/>
                  </a:cubicBezTo>
                  <a:cubicBezTo>
                    <a:pt x="416" y="312"/>
                    <a:pt x="416" y="312"/>
                    <a:pt x="416" y="312"/>
                  </a:cubicBezTo>
                  <a:cubicBezTo>
                    <a:pt x="416" y="314"/>
                    <a:pt x="416" y="314"/>
                    <a:pt x="416" y="314"/>
                  </a:cubicBezTo>
                  <a:cubicBezTo>
                    <a:pt x="414" y="315"/>
                    <a:pt x="414" y="315"/>
                    <a:pt x="414" y="315"/>
                  </a:cubicBezTo>
                  <a:cubicBezTo>
                    <a:pt x="414" y="315"/>
                    <a:pt x="414" y="315"/>
                    <a:pt x="414" y="315"/>
                  </a:cubicBezTo>
                  <a:cubicBezTo>
                    <a:pt x="413" y="314"/>
                    <a:pt x="413" y="314"/>
                    <a:pt x="413" y="314"/>
                  </a:cubicBezTo>
                  <a:cubicBezTo>
                    <a:pt x="411" y="313"/>
                    <a:pt x="411" y="313"/>
                    <a:pt x="411" y="313"/>
                  </a:cubicBezTo>
                  <a:cubicBezTo>
                    <a:pt x="410" y="312"/>
                    <a:pt x="410" y="312"/>
                    <a:pt x="410" y="312"/>
                  </a:cubicBezTo>
                  <a:cubicBezTo>
                    <a:pt x="410" y="312"/>
                    <a:pt x="410" y="312"/>
                    <a:pt x="410" y="312"/>
                  </a:cubicBezTo>
                  <a:cubicBezTo>
                    <a:pt x="409" y="313"/>
                    <a:pt x="409" y="313"/>
                    <a:pt x="409" y="313"/>
                  </a:cubicBezTo>
                  <a:cubicBezTo>
                    <a:pt x="407" y="316"/>
                    <a:pt x="407" y="316"/>
                    <a:pt x="407" y="316"/>
                  </a:cubicBezTo>
                  <a:cubicBezTo>
                    <a:pt x="406" y="316"/>
                    <a:pt x="406" y="316"/>
                    <a:pt x="406" y="316"/>
                  </a:cubicBezTo>
                  <a:cubicBezTo>
                    <a:pt x="403" y="316"/>
                    <a:pt x="403" y="316"/>
                    <a:pt x="403" y="316"/>
                  </a:cubicBezTo>
                  <a:cubicBezTo>
                    <a:pt x="402" y="316"/>
                    <a:pt x="402" y="316"/>
                    <a:pt x="401" y="316"/>
                  </a:cubicBezTo>
                  <a:cubicBezTo>
                    <a:pt x="401" y="315"/>
                    <a:pt x="401" y="315"/>
                    <a:pt x="401" y="314"/>
                  </a:cubicBezTo>
                  <a:cubicBezTo>
                    <a:pt x="402" y="314"/>
                    <a:pt x="402" y="314"/>
                    <a:pt x="402" y="314"/>
                  </a:cubicBezTo>
                  <a:cubicBezTo>
                    <a:pt x="402" y="313"/>
                    <a:pt x="402" y="313"/>
                    <a:pt x="402" y="313"/>
                  </a:cubicBezTo>
                  <a:cubicBezTo>
                    <a:pt x="401" y="313"/>
                    <a:pt x="401" y="313"/>
                    <a:pt x="401" y="313"/>
                  </a:cubicBezTo>
                  <a:cubicBezTo>
                    <a:pt x="400" y="312"/>
                    <a:pt x="400" y="312"/>
                    <a:pt x="400" y="312"/>
                  </a:cubicBezTo>
                  <a:cubicBezTo>
                    <a:pt x="399" y="311"/>
                    <a:pt x="399" y="311"/>
                    <a:pt x="399" y="311"/>
                  </a:cubicBezTo>
                  <a:cubicBezTo>
                    <a:pt x="399" y="306"/>
                    <a:pt x="398" y="309"/>
                    <a:pt x="398" y="304"/>
                  </a:cubicBezTo>
                  <a:cubicBezTo>
                    <a:pt x="400" y="300"/>
                    <a:pt x="400" y="296"/>
                    <a:pt x="402" y="291"/>
                  </a:cubicBezTo>
                  <a:cubicBezTo>
                    <a:pt x="402" y="289"/>
                    <a:pt x="402" y="289"/>
                    <a:pt x="402" y="289"/>
                  </a:cubicBezTo>
                  <a:cubicBezTo>
                    <a:pt x="404" y="287"/>
                    <a:pt x="404" y="288"/>
                    <a:pt x="404" y="287"/>
                  </a:cubicBezTo>
                  <a:cubicBezTo>
                    <a:pt x="407" y="281"/>
                    <a:pt x="406" y="282"/>
                    <a:pt x="407" y="278"/>
                  </a:cubicBezTo>
                  <a:cubicBezTo>
                    <a:pt x="403" y="268"/>
                    <a:pt x="403" y="270"/>
                    <a:pt x="403" y="266"/>
                  </a:cubicBezTo>
                  <a:cubicBezTo>
                    <a:pt x="404" y="264"/>
                    <a:pt x="404" y="263"/>
                    <a:pt x="404" y="262"/>
                  </a:cubicBezTo>
                  <a:cubicBezTo>
                    <a:pt x="403" y="260"/>
                    <a:pt x="403" y="260"/>
                    <a:pt x="402" y="257"/>
                  </a:cubicBezTo>
                  <a:cubicBezTo>
                    <a:pt x="402" y="255"/>
                    <a:pt x="402" y="255"/>
                    <a:pt x="402" y="255"/>
                  </a:cubicBezTo>
                  <a:cubicBezTo>
                    <a:pt x="402" y="254"/>
                    <a:pt x="402" y="254"/>
                    <a:pt x="402" y="254"/>
                  </a:cubicBezTo>
                  <a:cubicBezTo>
                    <a:pt x="402" y="252"/>
                    <a:pt x="402" y="252"/>
                    <a:pt x="402" y="252"/>
                  </a:cubicBezTo>
                  <a:cubicBezTo>
                    <a:pt x="402" y="250"/>
                    <a:pt x="402" y="251"/>
                    <a:pt x="402" y="250"/>
                  </a:cubicBezTo>
                  <a:cubicBezTo>
                    <a:pt x="405" y="250"/>
                    <a:pt x="405" y="250"/>
                    <a:pt x="405" y="250"/>
                  </a:cubicBezTo>
                  <a:cubicBezTo>
                    <a:pt x="406" y="250"/>
                    <a:pt x="406" y="250"/>
                    <a:pt x="406" y="250"/>
                  </a:cubicBezTo>
                  <a:cubicBezTo>
                    <a:pt x="407" y="249"/>
                    <a:pt x="407" y="249"/>
                    <a:pt x="407" y="249"/>
                  </a:cubicBezTo>
                  <a:cubicBezTo>
                    <a:pt x="407" y="248"/>
                    <a:pt x="407" y="245"/>
                    <a:pt x="408" y="243"/>
                  </a:cubicBezTo>
                  <a:cubicBezTo>
                    <a:pt x="409" y="242"/>
                    <a:pt x="409" y="242"/>
                    <a:pt x="409" y="242"/>
                  </a:cubicBezTo>
                  <a:cubicBezTo>
                    <a:pt x="410" y="240"/>
                    <a:pt x="409" y="241"/>
                    <a:pt x="410" y="238"/>
                  </a:cubicBezTo>
                  <a:cubicBezTo>
                    <a:pt x="412" y="233"/>
                    <a:pt x="412" y="233"/>
                    <a:pt x="412" y="233"/>
                  </a:cubicBezTo>
                  <a:cubicBezTo>
                    <a:pt x="413" y="231"/>
                    <a:pt x="412" y="232"/>
                    <a:pt x="414" y="230"/>
                  </a:cubicBezTo>
                  <a:cubicBezTo>
                    <a:pt x="413" y="227"/>
                    <a:pt x="413" y="227"/>
                    <a:pt x="413" y="227"/>
                  </a:cubicBezTo>
                  <a:cubicBezTo>
                    <a:pt x="414" y="226"/>
                    <a:pt x="414" y="226"/>
                    <a:pt x="415" y="225"/>
                  </a:cubicBezTo>
                  <a:cubicBezTo>
                    <a:pt x="416" y="222"/>
                    <a:pt x="416" y="223"/>
                    <a:pt x="418" y="221"/>
                  </a:cubicBezTo>
                  <a:cubicBezTo>
                    <a:pt x="418" y="221"/>
                    <a:pt x="420" y="210"/>
                    <a:pt x="420" y="210"/>
                  </a:cubicBezTo>
                  <a:cubicBezTo>
                    <a:pt x="420" y="208"/>
                    <a:pt x="420" y="208"/>
                    <a:pt x="420" y="208"/>
                  </a:cubicBezTo>
                  <a:cubicBezTo>
                    <a:pt x="421" y="207"/>
                    <a:pt x="422" y="204"/>
                    <a:pt x="422" y="203"/>
                  </a:cubicBezTo>
                  <a:cubicBezTo>
                    <a:pt x="424" y="201"/>
                    <a:pt x="424" y="201"/>
                    <a:pt x="424" y="201"/>
                  </a:cubicBezTo>
                  <a:cubicBezTo>
                    <a:pt x="424" y="199"/>
                    <a:pt x="424" y="199"/>
                    <a:pt x="424" y="199"/>
                  </a:cubicBezTo>
                  <a:cubicBezTo>
                    <a:pt x="424" y="198"/>
                    <a:pt x="424" y="198"/>
                    <a:pt x="424" y="198"/>
                  </a:cubicBezTo>
                  <a:cubicBezTo>
                    <a:pt x="424" y="196"/>
                    <a:pt x="424" y="197"/>
                    <a:pt x="423" y="194"/>
                  </a:cubicBezTo>
                  <a:cubicBezTo>
                    <a:pt x="424" y="193"/>
                    <a:pt x="424" y="193"/>
                    <a:pt x="424" y="193"/>
                  </a:cubicBezTo>
                  <a:cubicBezTo>
                    <a:pt x="425" y="192"/>
                    <a:pt x="426" y="189"/>
                    <a:pt x="426" y="188"/>
                  </a:cubicBezTo>
                  <a:cubicBezTo>
                    <a:pt x="426" y="186"/>
                    <a:pt x="426" y="186"/>
                    <a:pt x="426" y="186"/>
                  </a:cubicBezTo>
                  <a:cubicBezTo>
                    <a:pt x="427" y="184"/>
                    <a:pt x="427" y="184"/>
                    <a:pt x="427" y="184"/>
                  </a:cubicBezTo>
                  <a:cubicBezTo>
                    <a:pt x="426" y="182"/>
                    <a:pt x="426" y="182"/>
                    <a:pt x="426" y="182"/>
                  </a:cubicBezTo>
                  <a:cubicBezTo>
                    <a:pt x="425" y="168"/>
                    <a:pt x="423" y="167"/>
                    <a:pt x="424" y="157"/>
                  </a:cubicBezTo>
                  <a:cubicBezTo>
                    <a:pt x="427" y="155"/>
                    <a:pt x="427" y="155"/>
                    <a:pt x="427" y="155"/>
                  </a:cubicBezTo>
                  <a:cubicBezTo>
                    <a:pt x="428" y="151"/>
                    <a:pt x="428" y="148"/>
                    <a:pt x="428" y="145"/>
                  </a:cubicBezTo>
                  <a:cubicBezTo>
                    <a:pt x="426" y="143"/>
                    <a:pt x="426" y="143"/>
                    <a:pt x="426" y="143"/>
                  </a:cubicBezTo>
                  <a:cubicBezTo>
                    <a:pt x="426" y="139"/>
                    <a:pt x="426" y="139"/>
                    <a:pt x="426" y="139"/>
                  </a:cubicBezTo>
                  <a:cubicBezTo>
                    <a:pt x="426" y="138"/>
                    <a:pt x="426" y="138"/>
                    <a:pt x="426" y="138"/>
                  </a:cubicBezTo>
                  <a:cubicBezTo>
                    <a:pt x="427" y="137"/>
                    <a:pt x="427" y="137"/>
                    <a:pt x="427" y="137"/>
                  </a:cubicBezTo>
                  <a:cubicBezTo>
                    <a:pt x="428" y="136"/>
                    <a:pt x="428" y="136"/>
                    <a:pt x="428" y="136"/>
                  </a:cubicBezTo>
                  <a:cubicBezTo>
                    <a:pt x="429" y="134"/>
                    <a:pt x="429" y="134"/>
                    <a:pt x="429" y="134"/>
                  </a:cubicBezTo>
                  <a:cubicBezTo>
                    <a:pt x="429" y="132"/>
                    <a:pt x="429" y="132"/>
                    <a:pt x="429" y="132"/>
                  </a:cubicBezTo>
                  <a:cubicBezTo>
                    <a:pt x="430" y="129"/>
                    <a:pt x="430" y="128"/>
                    <a:pt x="431" y="124"/>
                  </a:cubicBezTo>
                  <a:cubicBezTo>
                    <a:pt x="431" y="123"/>
                    <a:pt x="432" y="123"/>
                    <a:pt x="432" y="122"/>
                  </a:cubicBezTo>
                  <a:cubicBezTo>
                    <a:pt x="433" y="118"/>
                    <a:pt x="431" y="120"/>
                    <a:pt x="435" y="110"/>
                  </a:cubicBezTo>
                  <a:cubicBezTo>
                    <a:pt x="435" y="108"/>
                    <a:pt x="435" y="108"/>
                    <a:pt x="435" y="108"/>
                  </a:cubicBezTo>
                  <a:cubicBezTo>
                    <a:pt x="435" y="106"/>
                    <a:pt x="435" y="106"/>
                    <a:pt x="435" y="106"/>
                  </a:cubicBezTo>
                  <a:cubicBezTo>
                    <a:pt x="435" y="105"/>
                    <a:pt x="435" y="106"/>
                    <a:pt x="436" y="102"/>
                  </a:cubicBezTo>
                  <a:cubicBezTo>
                    <a:pt x="435" y="100"/>
                    <a:pt x="435" y="101"/>
                    <a:pt x="435" y="100"/>
                  </a:cubicBezTo>
                  <a:cubicBezTo>
                    <a:pt x="436" y="97"/>
                    <a:pt x="436" y="97"/>
                    <a:pt x="436" y="97"/>
                  </a:cubicBezTo>
                  <a:cubicBezTo>
                    <a:pt x="436" y="96"/>
                    <a:pt x="436" y="96"/>
                    <a:pt x="437" y="95"/>
                  </a:cubicBezTo>
                  <a:cubicBezTo>
                    <a:pt x="438" y="93"/>
                    <a:pt x="438" y="93"/>
                    <a:pt x="438" y="92"/>
                  </a:cubicBezTo>
                  <a:cubicBezTo>
                    <a:pt x="437" y="88"/>
                    <a:pt x="435" y="86"/>
                    <a:pt x="437" y="75"/>
                  </a:cubicBezTo>
                  <a:cubicBezTo>
                    <a:pt x="438" y="74"/>
                    <a:pt x="438" y="74"/>
                    <a:pt x="438" y="74"/>
                  </a:cubicBezTo>
                  <a:cubicBezTo>
                    <a:pt x="438" y="72"/>
                    <a:pt x="438" y="72"/>
                    <a:pt x="438" y="72"/>
                  </a:cubicBezTo>
                  <a:cubicBezTo>
                    <a:pt x="438" y="72"/>
                    <a:pt x="438" y="72"/>
                    <a:pt x="438" y="72"/>
                  </a:cubicBezTo>
                  <a:cubicBezTo>
                    <a:pt x="437" y="71"/>
                    <a:pt x="437" y="71"/>
                    <a:pt x="437" y="71"/>
                  </a:cubicBezTo>
                  <a:cubicBezTo>
                    <a:pt x="436" y="70"/>
                    <a:pt x="436" y="70"/>
                    <a:pt x="436" y="70"/>
                  </a:cubicBezTo>
                  <a:cubicBezTo>
                    <a:pt x="436" y="69"/>
                    <a:pt x="436" y="69"/>
                    <a:pt x="436" y="69"/>
                  </a:cubicBezTo>
                  <a:cubicBezTo>
                    <a:pt x="436" y="67"/>
                    <a:pt x="436" y="68"/>
                    <a:pt x="436" y="66"/>
                  </a:cubicBezTo>
                  <a:cubicBezTo>
                    <a:pt x="438" y="66"/>
                    <a:pt x="438" y="66"/>
                    <a:pt x="438" y="66"/>
                  </a:cubicBezTo>
                  <a:cubicBezTo>
                    <a:pt x="438" y="65"/>
                    <a:pt x="438" y="65"/>
                    <a:pt x="438" y="65"/>
                  </a:cubicBezTo>
                  <a:cubicBezTo>
                    <a:pt x="442" y="58"/>
                    <a:pt x="441" y="30"/>
                    <a:pt x="441" y="26"/>
                  </a:cubicBezTo>
                  <a:cubicBezTo>
                    <a:pt x="441" y="25"/>
                    <a:pt x="441" y="25"/>
                    <a:pt x="441" y="25"/>
                  </a:cubicBezTo>
                  <a:cubicBezTo>
                    <a:pt x="441" y="25"/>
                    <a:pt x="439" y="11"/>
                    <a:pt x="439" y="11"/>
                  </a:cubicBezTo>
                  <a:cubicBezTo>
                    <a:pt x="438" y="10"/>
                    <a:pt x="438" y="10"/>
                    <a:pt x="438" y="10"/>
                  </a:cubicBezTo>
                  <a:cubicBezTo>
                    <a:pt x="439" y="10"/>
                    <a:pt x="440" y="10"/>
                    <a:pt x="441" y="10"/>
                  </a:cubicBezTo>
                  <a:cubicBezTo>
                    <a:pt x="442" y="9"/>
                    <a:pt x="442" y="9"/>
                    <a:pt x="444" y="8"/>
                  </a:cubicBezTo>
                  <a:cubicBezTo>
                    <a:pt x="445" y="7"/>
                    <a:pt x="445" y="7"/>
                    <a:pt x="445" y="7"/>
                  </a:cubicBezTo>
                  <a:cubicBezTo>
                    <a:pt x="445" y="6"/>
                    <a:pt x="445" y="6"/>
                    <a:pt x="445" y="6"/>
                  </a:cubicBezTo>
                  <a:cubicBezTo>
                    <a:pt x="445" y="5"/>
                    <a:pt x="445" y="5"/>
                    <a:pt x="445" y="5"/>
                  </a:cubicBezTo>
                  <a:cubicBezTo>
                    <a:pt x="444" y="3"/>
                    <a:pt x="445" y="4"/>
                    <a:pt x="444" y="2"/>
                  </a:cubicBezTo>
                  <a:cubicBezTo>
                    <a:pt x="445" y="2"/>
                    <a:pt x="445" y="2"/>
                    <a:pt x="445" y="2"/>
                  </a:cubicBezTo>
                  <a:cubicBezTo>
                    <a:pt x="446" y="2"/>
                    <a:pt x="446" y="2"/>
                    <a:pt x="446" y="2"/>
                  </a:cubicBezTo>
                  <a:cubicBezTo>
                    <a:pt x="448" y="1"/>
                    <a:pt x="447" y="1"/>
                    <a:pt x="448" y="0"/>
                  </a:cubicBezTo>
                  <a:cubicBezTo>
                    <a:pt x="448" y="1"/>
                    <a:pt x="448" y="1"/>
                    <a:pt x="448" y="1"/>
                  </a:cubicBezTo>
                  <a:cubicBezTo>
                    <a:pt x="450" y="3"/>
                    <a:pt x="450" y="3"/>
                    <a:pt x="450" y="3"/>
                  </a:cubicBezTo>
                  <a:cubicBezTo>
                    <a:pt x="450" y="5"/>
                    <a:pt x="450" y="5"/>
                    <a:pt x="450" y="5"/>
                  </a:cubicBezTo>
                  <a:cubicBezTo>
                    <a:pt x="451" y="6"/>
                    <a:pt x="452" y="6"/>
                    <a:pt x="453" y="7"/>
                  </a:cubicBezTo>
                  <a:cubicBezTo>
                    <a:pt x="453" y="7"/>
                    <a:pt x="453" y="7"/>
                    <a:pt x="453" y="7"/>
                  </a:cubicBezTo>
                  <a:cubicBezTo>
                    <a:pt x="453" y="7"/>
                    <a:pt x="453" y="7"/>
                    <a:pt x="452" y="8"/>
                  </a:cubicBezTo>
                  <a:cubicBezTo>
                    <a:pt x="454" y="11"/>
                    <a:pt x="454" y="16"/>
                    <a:pt x="454" y="17"/>
                  </a:cubicBezTo>
                  <a:cubicBezTo>
                    <a:pt x="455" y="19"/>
                    <a:pt x="458" y="21"/>
                    <a:pt x="460" y="22"/>
                  </a:cubicBezTo>
                  <a:cubicBezTo>
                    <a:pt x="460" y="23"/>
                    <a:pt x="460" y="23"/>
                    <a:pt x="460" y="23"/>
                  </a:cubicBezTo>
                  <a:cubicBezTo>
                    <a:pt x="460" y="23"/>
                    <a:pt x="460" y="23"/>
                    <a:pt x="460" y="23"/>
                  </a:cubicBezTo>
                  <a:cubicBezTo>
                    <a:pt x="459" y="23"/>
                    <a:pt x="458" y="25"/>
                    <a:pt x="457" y="26"/>
                  </a:cubicBezTo>
                  <a:cubicBezTo>
                    <a:pt x="457" y="26"/>
                    <a:pt x="457" y="26"/>
                    <a:pt x="457" y="26"/>
                  </a:cubicBezTo>
                  <a:cubicBezTo>
                    <a:pt x="459" y="28"/>
                    <a:pt x="459" y="28"/>
                    <a:pt x="459" y="28"/>
                  </a:cubicBezTo>
                  <a:cubicBezTo>
                    <a:pt x="459" y="28"/>
                    <a:pt x="459" y="28"/>
                    <a:pt x="459" y="28"/>
                  </a:cubicBezTo>
                  <a:cubicBezTo>
                    <a:pt x="459" y="29"/>
                    <a:pt x="459" y="29"/>
                    <a:pt x="459" y="29"/>
                  </a:cubicBezTo>
                  <a:cubicBezTo>
                    <a:pt x="458" y="30"/>
                    <a:pt x="458" y="30"/>
                    <a:pt x="458" y="30"/>
                  </a:cubicBezTo>
                  <a:cubicBezTo>
                    <a:pt x="457" y="30"/>
                    <a:pt x="457" y="30"/>
                    <a:pt x="457" y="30"/>
                  </a:cubicBezTo>
                  <a:cubicBezTo>
                    <a:pt x="457" y="31"/>
                    <a:pt x="457" y="31"/>
                    <a:pt x="457" y="31"/>
                  </a:cubicBezTo>
                  <a:cubicBezTo>
                    <a:pt x="457" y="31"/>
                    <a:pt x="457" y="31"/>
                    <a:pt x="457" y="31"/>
                  </a:cubicBezTo>
                  <a:cubicBezTo>
                    <a:pt x="457" y="31"/>
                    <a:pt x="457" y="31"/>
                    <a:pt x="457" y="31"/>
                  </a:cubicBezTo>
                  <a:cubicBezTo>
                    <a:pt x="457" y="32"/>
                    <a:pt x="457" y="32"/>
                    <a:pt x="457" y="32"/>
                  </a:cubicBezTo>
                  <a:cubicBezTo>
                    <a:pt x="457" y="33"/>
                    <a:pt x="457" y="33"/>
                    <a:pt x="457" y="33"/>
                  </a:cubicBezTo>
                  <a:cubicBezTo>
                    <a:pt x="457" y="34"/>
                    <a:pt x="457" y="34"/>
                    <a:pt x="457" y="34"/>
                  </a:cubicBezTo>
                  <a:cubicBezTo>
                    <a:pt x="457" y="35"/>
                    <a:pt x="457" y="35"/>
                    <a:pt x="457" y="35"/>
                  </a:cubicBezTo>
                  <a:cubicBezTo>
                    <a:pt x="457" y="35"/>
                    <a:pt x="457" y="35"/>
                    <a:pt x="457" y="35"/>
                  </a:cubicBezTo>
                  <a:cubicBezTo>
                    <a:pt x="458" y="36"/>
                    <a:pt x="459" y="36"/>
                    <a:pt x="460" y="37"/>
                  </a:cubicBezTo>
                  <a:cubicBezTo>
                    <a:pt x="460" y="37"/>
                    <a:pt x="460" y="37"/>
                    <a:pt x="460" y="37"/>
                  </a:cubicBezTo>
                  <a:cubicBezTo>
                    <a:pt x="460" y="37"/>
                    <a:pt x="460" y="37"/>
                    <a:pt x="460" y="37"/>
                  </a:cubicBezTo>
                  <a:cubicBezTo>
                    <a:pt x="459" y="38"/>
                    <a:pt x="459" y="38"/>
                    <a:pt x="459" y="38"/>
                  </a:cubicBezTo>
                  <a:cubicBezTo>
                    <a:pt x="459" y="39"/>
                    <a:pt x="459" y="40"/>
                    <a:pt x="459" y="40"/>
                  </a:cubicBezTo>
                  <a:cubicBezTo>
                    <a:pt x="459" y="41"/>
                    <a:pt x="459" y="41"/>
                    <a:pt x="459" y="41"/>
                  </a:cubicBezTo>
                  <a:cubicBezTo>
                    <a:pt x="460" y="41"/>
                    <a:pt x="460" y="41"/>
                    <a:pt x="460" y="41"/>
                  </a:cubicBezTo>
                  <a:cubicBezTo>
                    <a:pt x="462" y="44"/>
                    <a:pt x="461" y="43"/>
                    <a:pt x="463" y="45"/>
                  </a:cubicBezTo>
                  <a:cubicBezTo>
                    <a:pt x="463" y="47"/>
                    <a:pt x="463" y="46"/>
                    <a:pt x="463" y="49"/>
                  </a:cubicBezTo>
                  <a:cubicBezTo>
                    <a:pt x="464" y="51"/>
                    <a:pt x="464" y="51"/>
                    <a:pt x="464" y="51"/>
                  </a:cubicBezTo>
                  <a:cubicBezTo>
                    <a:pt x="464" y="52"/>
                    <a:pt x="464" y="51"/>
                    <a:pt x="464" y="53"/>
                  </a:cubicBezTo>
                  <a:cubicBezTo>
                    <a:pt x="465" y="54"/>
                    <a:pt x="465" y="54"/>
                    <a:pt x="465" y="54"/>
                  </a:cubicBezTo>
                  <a:cubicBezTo>
                    <a:pt x="466" y="55"/>
                    <a:pt x="466" y="56"/>
                    <a:pt x="466" y="57"/>
                  </a:cubicBezTo>
                  <a:cubicBezTo>
                    <a:pt x="467" y="59"/>
                    <a:pt x="467" y="59"/>
                    <a:pt x="467" y="59"/>
                  </a:cubicBezTo>
                  <a:cubicBezTo>
                    <a:pt x="467" y="61"/>
                    <a:pt x="466" y="63"/>
                    <a:pt x="467" y="63"/>
                  </a:cubicBezTo>
                  <a:cubicBezTo>
                    <a:pt x="467" y="64"/>
                    <a:pt x="467" y="64"/>
                    <a:pt x="468" y="64"/>
                  </a:cubicBezTo>
                  <a:cubicBezTo>
                    <a:pt x="469" y="64"/>
                    <a:pt x="469" y="64"/>
                    <a:pt x="474" y="63"/>
                  </a:cubicBezTo>
                  <a:close/>
                  <a:moveTo>
                    <a:pt x="2" y="117"/>
                  </a:moveTo>
                  <a:cubicBezTo>
                    <a:pt x="0" y="117"/>
                    <a:pt x="0" y="117"/>
                    <a:pt x="0" y="117"/>
                  </a:cubicBezTo>
                  <a:cubicBezTo>
                    <a:pt x="0" y="116"/>
                    <a:pt x="0" y="116"/>
                    <a:pt x="0" y="116"/>
                  </a:cubicBezTo>
                  <a:cubicBezTo>
                    <a:pt x="1" y="116"/>
                    <a:pt x="1" y="116"/>
                    <a:pt x="1" y="116"/>
                  </a:cubicBezTo>
                  <a:cubicBezTo>
                    <a:pt x="2" y="116"/>
                    <a:pt x="2" y="116"/>
                    <a:pt x="2" y="116"/>
                  </a:cubicBezTo>
                  <a:lnTo>
                    <a:pt x="2" y="117"/>
                  </a:lnTo>
                  <a:close/>
                  <a:moveTo>
                    <a:pt x="344" y="201"/>
                  </a:moveTo>
                  <a:cubicBezTo>
                    <a:pt x="342" y="201"/>
                    <a:pt x="342" y="201"/>
                    <a:pt x="342" y="201"/>
                  </a:cubicBezTo>
                  <a:cubicBezTo>
                    <a:pt x="342" y="201"/>
                    <a:pt x="342" y="201"/>
                    <a:pt x="342" y="201"/>
                  </a:cubicBezTo>
                  <a:cubicBezTo>
                    <a:pt x="342" y="201"/>
                    <a:pt x="342" y="201"/>
                    <a:pt x="342" y="201"/>
                  </a:cubicBezTo>
                  <a:cubicBezTo>
                    <a:pt x="343" y="200"/>
                    <a:pt x="342" y="201"/>
                    <a:pt x="343" y="200"/>
                  </a:cubicBezTo>
                  <a:cubicBezTo>
                    <a:pt x="343" y="200"/>
                    <a:pt x="343" y="200"/>
                    <a:pt x="343" y="200"/>
                  </a:cubicBezTo>
                  <a:cubicBezTo>
                    <a:pt x="344" y="200"/>
                    <a:pt x="344" y="200"/>
                    <a:pt x="344" y="200"/>
                  </a:cubicBezTo>
                  <a:cubicBezTo>
                    <a:pt x="344" y="201"/>
                    <a:pt x="344" y="201"/>
                    <a:pt x="344" y="201"/>
                  </a:cubicBezTo>
                  <a:cubicBezTo>
                    <a:pt x="344" y="201"/>
                    <a:pt x="344" y="201"/>
                    <a:pt x="344" y="201"/>
                  </a:cubicBezTo>
                  <a:cubicBezTo>
                    <a:pt x="344" y="201"/>
                    <a:pt x="344" y="201"/>
                    <a:pt x="344" y="201"/>
                  </a:cubicBezTo>
                  <a:close/>
                  <a:moveTo>
                    <a:pt x="400" y="340"/>
                  </a:moveTo>
                  <a:cubicBezTo>
                    <a:pt x="400" y="340"/>
                    <a:pt x="400" y="340"/>
                    <a:pt x="400" y="340"/>
                  </a:cubicBezTo>
                  <a:cubicBezTo>
                    <a:pt x="399" y="340"/>
                    <a:pt x="399" y="340"/>
                    <a:pt x="399" y="340"/>
                  </a:cubicBezTo>
                  <a:cubicBezTo>
                    <a:pt x="398" y="340"/>
                    <a:pt x="398" y="340"/>
                    <a:pt x="398" y="340"/>
                  </a:cubicBezTo>
                  <a:cubicBezTo>
                    <a:pt x="397" y="340"/>
                    <a:pt x="397" y="340"/>
                    <a:pt x="397" y="340"/>
                  </a:cubicBezTo>
                  <a:cubicBezTo>
                    <a:pt x="395" y="339"/>
                    <a:pt x="395" y="340"/>
                    <a:pt x="394" y="339"/>
                  </a:cubicBezTo>
                  <a:cubicBezTo>
                    <a:pt x="394" y="338"/>
                    <a:pt x="394" y="338"/>
                    <a:pt x="394" y="338"/>
                  </a:cubicBezTo>
                  <a:cubicBezTo>
                    <a:pt x="394" y="337"/>
                    <a:pt x="394" y="337"/>
                    <a:pt x="394" y="337"/>
                  </a:cubicBezTo>
                  <a:cubicBezTo>
                    <a:pt x="396" y="334"/>
                    <a:pt x="396" y="332"/>
                    <a:pt x="396" y="328"/>
                  </a:cubicBezTo>
                  <a:cubicBezTo>
                    <a:pt x="396" y="327"/>
                    <a:pt x="396" y="327"/>
                    <a:pt x="396" y="327"/>
                  </a:cubicBezTo>
                  <a:cubicBezTo>
                    <a:pt x="396" y="327"/>
                    <a:pt x="396" y="323"/>
                    <a:pt x="396" y="323"/>
                  </a:cubicBezTo>
                  <a:cubicBezTo>
                    <a:pt x="397" y="321"/>
                    <a:pt x="397" y="321"/>
                    <a:pt x="397" y="321"/>
                  </a:cubicBezTo>
                  <a:cubicBezTo>
                    <a:pt x="398" y="317"/>
                    <a:pt x="397" y="322"/>
                    <a:pt x="398" y="318"/>
                  </a:cubicBezTo>
                  <a:cubicBezTo>
                    <a:pt x="398" y="317"/>
                    <a:pt x="398" y="317"/>
                    <a:pt x="398" y="317"/>
                  </a:cubicBezTo>
                  <a:cubicBezTo>
                    <a:pt x="397" y="317"/>
                    <a:pt x="397" y="317"/>
                    <a:pt x="397" y="317"/>
                  </a:cubicBezTo>
                  <a:cubicBezTo>
                    <a:pt x="397" y="316"/>
                    <a:pt x="397" y="316"/>
                    <a:pt x="397" y="316"/>
                  </a:cubicBezTo>
                  <a:cubicBezTo>
                    <a:pt x="402" y="318"/>
                    <a:pt x="401" y="318"/>
                    <a:pt x="403" y="318"/>
                  </a:cubicBezTo>
                  <a:cubicBezTo>
                    <a:pt x="403" y="319"/>
                    <a:pt x="403" y="319"/>
                    <a:pt x="403" y="319"/>
                  </a:cubicBezTo>
                  <a:cubicBezTo>
                    <a:pt x="404" y="320"/>
                    <a:pt x="404" y="320"/>
                    <a:pt x="404" y="320"/>
                  </a:cubicBezTo>
                  <a:cubicBezTo>
                    <a:pt x="404" y="322"/>
                    <a:pt x="404" y="322"/>
                    <a:pt x="404" y="322"/>
                  </a:cubicBezTo>
                  <a:cubicBezTo>
                    <a:pt x="404" y="322"/>
                    <a:pt x="404" y="322"/>
                    <a:pt x="404" y="322"/>
                  </a:cubicBezTo>
                  <a:cubicBezTo>
                    <a:pt x="404" y="324"/>
                    <a:pt x="404" y="324"/>
                    <a:pt x="404" y="324"/>
                  </a:cubicBezTo>
                  <a:cubicBezTo>
                    <a:pt x="403" y="324"/>
                    <a:pt x="403" y="324"/>
                    <a:pt x="403" y="324"/>
                  </a:cubicBezTo>
                  <a:cubicBezTo>
                    <a:pt x="403" y="325"/>
                    <a:pt x="403" y="325"/>
                    <a:pt x="403" y="325"/>
                  </a:cubicBezTo>
                  <a:cubicBezTo>
                    <a:pt x="404" y="326"/>
                    <a:pt x="404" y="326"/>
                    <a:pt x="404" y="326"/>
                  </a:cubicBezTo>
                  <a:cubicBezTo>
                    <a:pt x="403" y="327"/>
                    <a:pt x="403" y="327"/>
                    <a:pt x="402" y="327"/>
                  </a:cubicBezTo>
                  <a:cubicBezTo>
                    <a:pt x="402" y="327"/>
                    <a:pt x="402" y="327"/>
                    <a:pt x="402" y="327"/>
                  </a:cubicBezTo>
                  <a:cubicBezTo>
                    <a:pt x="401" y="328"/>
                    <a:pt x="401" y="328"/>
                    <a:pt x="401" y="328"/>
                  </a:cubicBezTo>
                  <a:cubicBezTo>
                    <a:pt x="400" y="328"/>
                    <a:pt x="400" y="328"/>
                    <a:pt x="400" y="328"/>
                  </a:cubicBezTo>
                  <a:cubicBezTo>
                    <a:pt x="400" y="329"/>
                    <a:pt x="400" y="329"/>
                    <a:pt x="400" y="329"/>
                  </a:cubicBezTo>
                  <a:cubicBezTo>
                    <a:pt x="402" y="330"/>
                    <a:pt x="401" y="330"/>
                    <a:pt x="403" y="331"/>
                  </a:cubicBezTo>
                  <a:cubicBezTo>
                    <a:pt x="403" y="333"/>
                    <a:pt x="403" y="332"/>
                    <a:pt x="404" y="334"/>
                  </a:cubicBezTo>
                  <a:cubicBezTo>
                    <a:pt x="404" y="335"/>
                    <a:pt x="404" y="334"/>
                    <a:pt x="403" y="336"/>
                  </a:cubicBezTo>
                  <a:cubicBezTo>
                    <a:pt x="402" y="337"/>
                    <a:pt x="402" y="336"/>
                    <a:pt x="401" y="337"/>
                  </a:cubicBezTo>
                  <a:cubicBezTo>
                    <a:pt x="401" y="339"/>
                    <a:pt x="401" y="339"/>
                    <a:pt x="401" y="339"/>
                  </a:cubicBezTo>
                  <a:cubicBezTo>
                    <a:pt x="401" y="339"/>
                    <a:pt x="400" y="340"/>
                    <a:pt x="400" y="340"/>
                  </a:cubicBezTo>
                  <a:close/>
                  <a:moveTo>
                    <a:pt x="390" y="344"/>
                  </a:moveTo>
                  <a:cubicBezTo>
                    <a:pt x="389" y="344"/>
                    <a:pt x="389" y="344"/>
                    <a:pt x="389" y="344"/>
                  </a:cubicBezTo>
                  <a:cubicBezTo>
                    <a:pt x="388" y="344"/>
                    <a:pt x="388" y="344"/>
                    <a:pt x="388" y="344"/>
                  </a:cubicBezTo>
                  <a:cubicBezTo>
                    <a:pt x="388" y="343"/>
                    <a:pt x="388" y="343"/>
                    <a:pt x="388" y="343"/>
                  </a:cubicBezTo>
                  <a:cubicBezTo>
                    <a:pt x="389" y="343"/>
                    <a:pt x="389" y="343"/>
                    <a:pt x="389" y="343"/>
                  </a:cubicBezTo>
                  <a:cubicBezTo>
                    <a:pt x="389" y="343"/>
                    <a:pt x="389" y="343"/>
                    <a:pt x="389" y="343"/>
                  </a:cubicBezTo>
                  <a:cubicBezTo>
                    <a:pt x="390" y="343"/>
                    <a:pt x="390" y="343"/>
                    <a:pt x="390" y="343"/>
                  </a:cubicBezTo>
                  <a:cubicBezTo>
                    <a:pt x="390" y="343"/>
                    <a:pt x="390" y="343"/>
                    <a:pt x="390" y="343"/>
                  </a:cubicBezTo>
                  <a:cubicBezTo>
                    <a:pt x="390" y="344"/>
                    <a:pt x="390" y="344"/>
                    <a:pt x="390" y="344"/>
                  </a:cubicBezTo>
                  <a:cubicBezTo>
                    <a:pt x="390" y="344"/>
                    <a:pt x="390" y="344"/>
                    <a:pt x="390" y="344"/>
                  </a:cubicBezTo>
                  <a:close/>
                  <a:moveTo>
                    <a:pt x="400" y="347"/>
                  </a:moveTo>
                  <a:cubicBezTo>
                    <a:pt x="400" y="348"/>
                    <a:pt x="400" y="348"/>
                    <a:pt x="400" y="348"/>
                  </a:cubicBezTo>
                  <a:cubicBezTo>
                    <a:pt x="400" y="348"/>
                    <a:pt x="400" y="348"/>
                    <a:pt x="400" y="348"/>
                  </a:cubicBezTo>
                  <a:cubicBezTo>
                    <a:pt x="399" y="348"/>
                    <a:pt x="399" y="348"/>
                    <a:pt x="399" y="348"/>
                  </a:cubicBezTo>
                  <a:cubicBezTo>
                    <a:pt x="399" y="349"/>
                    <a:pt x="399" y="349"/>
                    <a:pt x="399" y="349"/>
                  </a:cubicBezTo>
                  <a:cubicBezTo>
                    <a:pt x="398" y="349"/>
                    <a:pt x="398" y="349"/>
                    <a:pt x="398" y="349"/>
                  </a:cubicBezTo>
                  <a:cubicBezTo>
                    <a:pt x="397" y="348"/>
                    <a:pt x="397" y="348"/>
                    <a:pt x="397" y="348"/>
                  </a:cubicBezTo>
                  <a:cubicBezTo>
                    <a:pt x="396" y="348"/>
                    <a:pt x="396" y="348"/>
                    <a:pt x="396" y="348"/>
                  </a:cubicBezTo>
                  <a:cubicBezTo>
                    <a:pt x="396" y="347"/>
                    <a:pt x="396" y="347"/>
                    <a:pt x="396" y="347"/>
                  </a:cubicBezTo>
                  <a:cubicBezTo>
                    <a:pt x="398" y="347"/>
                    <a:pt x="398" y="347"/>
                    <a:pt x="398" y="347"/>
                  </a:cubicBezTo>
                  <a:cubicBezTo>
                    <a:pt x="399" y="347"/>
                    <a:pt x="399" y="347"/>
                    <a:pt x="399" y="347"/>
                  </a:cubicBezTo>
                  <a:cubicBezTo>
                    <a:pt x="400" y="347"/>
                    <a:pt x="400" y="347"/>
                    <a:pt x="400" y="347"/>
                  </a:cubicBezTo>
                  <a:cubicBezTo>
                    <a:pt x="400" y="347"/>
                    <a:pt x="400" y="347"/>
                    <a:pt x="400" y="347"/>
                  </a:cubicBezTo>
                  <a:close/>
                  <a:moveTo>
                    <a:pt x="401" y="356"/>
                  </a:moveTo>
                  <a:cubicBezTo>
                    <a:pt x="400" y="357"/>
                    <a:pt x="400" y="357"/>
                    <a:pt x="400" y="357"/>
                  </a:cubicBezTo>
                  <a:cubicBezTo>
                    <a:pt x="399" y="357"/>
                    <a:pt x="399" y="357"/>
                    <a:pt x="399" y="357"/>
                  </a:cubicBezTo>
                  <a:cubicBezTo>
                    <a:pt x="398" y="358"/>
                    <a:pt x="398" y="358"/>
                    <a:pt x="398" y="358"/>
                  </a:cubicBezTo>
                  <a:cubicBezTo>
                    <a:pt x="398" y="359"/>
                    <a:pt x="398" y="358"/>
                    <a:pt x="398" y="359"/>
                  </a:cubicBezTo>
                  <a:cubicBezTo>
                    <a:pt x="399" y="360"/>
                    <a:pt x="399" y="360"/>
                    <a:pt x="399" y="360"/>
                  </a:cubicBezTo>
                  <a:cubicBezTo>
                    <a:pt x="400" y="363"/>
                    <a:pt x="400" y="363"/>
                    <a:pt x="400" y="365"/>
                  </a:cubicBezTo>
                  <a:cubicBezTo>
                    <a:pt x="400" y="365"/>
                    <a:pt x="400" y="365"/>
                    <a:pt x="400" y="366"/>
                  </a:cubicBezTo>
                  <a:cubicBezTo>
                    <a:pt x="401" y="368"/>
                    <a:pt x="401" y="368"/>
                    <a:pt x="401" y="368"/>
                  </a:cubicBezTo>
                  <a:cubicBezTo>
                    <a:pt x="401" y="369"/>
                    <a:pt x="401" y="369"/>
                    <a:pt x="401" y="370"/>
                  </a:cubicBezTo>
                  <a:cubicBezTo>
                    <a:pt x="400" y="370"/>
                    <a:pt x="400" y="370"/>
                    <a:pt x="400" y="370"/>
                  </a:cubicBezTo>
                  <a:cubicBezTo>
                    <a:pt x="400" y="370"/>
                    <a:pt x="400" y="370"/>
                    <a:pt x="400" y="370"/>
                  </a:cubicBezTo>
                  <a:cubicBezTo>
                    <a:pt x="400" y="371"/>
                    <a:pt x="400" y="371"/>
                    <a:pt x="400" y="371"/>
                  </a:cubicBezTo>
                  <a:cubicBezTo>
                    <a:pt x="400" y="371"/>
                    <a:pt x="400" y="371"/>
                    <a:pt x="400" y="371"/>
                  </a:cubicBezTo>
                  <a:cubicBezTo>
                    <a:pt x="398" y="371"/>
                    <a:pt x="398" y="371"/>
                    <a:pt x="398" y="371"/>
                  </a:cubicBezTo>
                  <a:cubicBezTo>
                    <a:pt x="397" y="371"/>
                    <a:pt x="397" y="371"/>
                    <a:pt x="397" y="371"/>
                  </a:cubicBezTo>
                  <a:cubicBezTo>
                    <a:pt x="397" y="369"/>
                    <a:pt x="397" y="369"/>
                    <a:pt x="397" y="369"/>
                  </a:cubicBezTo>
                  <a:cubicBezTo>
                    <a:pt x="396" y="368"/>
                    <a:pt x="396" y="368"/>
                    <a:pt x="396" y="368"/>
                  </a:cubicBezTo>
                  <a:cubicBezTo>
                    <a:pt x="395" y="366"/>
                    <a:pt x="395" y="367"/>
                    <a:pt x="394" y="364"/>
                  </a:cubicBezTo>
                  <a:cubicBezTo>
                    <a:pt x="393" y="364"/>
                    <a:pt x="393" y="364"/>
                    <a:pt x="393" y="364"/>
                  </a:cubicBezTo>
                  <a:cubicBezTo>
                    <a:pt x="392" y="361"/>
                    <a:pt x="393" y="362"/>
                    <a:pt x="391" y="360"/>
                  </a:cubicBezTo>
                  <a:cubicBezTo>
                    <a:pt x="392" y="359"/>
                    <a:pt x="392" y="359"/>
                    <a:pt x="392" y="359"/>
                  </a:cubicBezTo>
                  <a:cubicBezTo>
                    <a:pt x="392" y="357"/>
                    <a:pt x="392" y="357"/>
                    <a:pt x="392" y="357"/>
                  </a:cubicBezTo>
                  <a:cubicBezTo>
                    <a:pt x="393" y="357"/>
                    <a:pt x="393" y="357"/>
                    <a:pt x="394" y="356"/>
                  </a:cubicBezTo>
                  <a:cubicBezTo>
                    <a:pt x="395" y="357"/>
                    <a:pt x="395" y="357"/>
                    <a:pt x="395" y="357"/>
                  </a:cubicBezTo>
                  <a:cubicBezTo>
                    <a:pt x="396" y="356"/>
                    <a:pt x="396" y="356"/>
                    <a:pt x="396" y="356"/>
                  </a:cubicBezTo>
                  <a:cubicBezTo>
                    <a:pt x="397" y="356"/>
                    <a:pt x="397" y="356"/>
                    <a:pt x="397" y="356"/>
                  </a:cubicBezTo>
                  <a:cubicBezTo>
                    <a:pt x="397" y="354"/>
                    <a:pt x="397" y="354"/>
                    <a:pt x="397" y="354"/>
                  </a:cubicBezTo>
                  <a:cubicBezTo>
                    <a:pt x="397" y="353"/>
                    <a:pt x="397" y="353"/>
                    <a:pt x="397" y="353"/>
                  </a:cubicBezTo>
                  <a:cubicBezTo>
                    <a:pt x="398" y="352"/>
                    <a:pt x="398" y="352"/>
                    <a:pt x="398" y="352"/>
                  </a:cubicBezTo>
                  <a:cubicBezTo>
                    <a:pt x="399" y="352"/>
                    <a:pt x="399" y="352"/>
                    <a:pt x="399" y="352"/>
                  </a:cubicBezTo>
                  <a:cubicBezTo>
                    <a:pt x="399" y="353"/>
                    <a:pt x="399" y="353"/>
                    <a:pt x="400" y="354"/>
                  </a:cubicBezTo>
                  <a:cubicBezTo>
                    <a:pt x="401" y="354"/>
                    <a:pt x="401" y="354"/>
                    <a:pt x="401" y="354"/>
                  </a:cubicBezTo>
                  <a:cubicBezTo>
                    <a:pt x="401" y="355"/>
                    <a:pt x="401" y="355"/>
                    <a:pt x="401" y="355"/>
                  </a:cubicBezTo>
                  <a:cubicBezTo>
                    <a:pt x="401" y="356"/>
                    <a:pt x="401" y="356"/>
                    <a:pt x="401" y="356"/>
                  </a:cubicBezTo>
                  <a:close/>
                  <a:moveTo>
                    <a:pt x="409" y="362"/>
                  </a:moveTo>
                  <a:cubicBezTo>
                    <a:pt x="407" y="363"/>
                    <a:pt x="407" y="363"/>
                    <a:pt x="407" y="363"/>
                  </a:cubicBezTo>
                  <a:cubicBezTo>
                    <a:pt x="405" y="363"/>
                    <a:pt x="405" y="363"/>
                    <a:pt x="405" y="363"/>
                  </a:cubicBezTo>
                  <a:cubicBezTo>
                    <a:pt x="404" y="362"/>
                    <a:pt x="404" y="362"/>
                    <a:pt x="404" y="360"/>
                  </a:cubicBezTo>
                  <a:cubicBezTo>
                    <a:pt x="405" y="359"/>
                    <a:pt x="404" y="359"/>
                    <a:pt x="406" y="358"/>
                  </a:cubicBezTo>
                  <a:cubicBezTo>
                    <a:pt x="406" y="358"/>
                    <a:pt x="406" y="358"/>
                    <a:pt x="406" y="358"/>
                  </a:cubicBezTo>
                  <a:cubicBezTo>
                    <a:pt x="406" y="357"/>
                    <a:pt x="406" y="357"/>
                    <a:pt x="406" y="357"/>
                  </a:cubicBezTo>
                  <a:cubicBezTo>
                    <a:pt x="406" y="356"/>
                    <a:pt x="406" y="356"/>
                    <a:pt x="406" y="356"/>
                  </a:cubicBezTo>
                  <a:cubicBezTo>
                    <a:pt x="406" y="355"/>
                    <a:pt x="406" y="355"/>
                    <a:pt x="406" y="355"/>
                  </a:cubicBezTo>
                  <a:cubicBezTo>
                    <a:pt x="407" y="355"/>
                    <a:pt x="407" y="355"/>
                    <a:pt x="407" y="355"/>
                  </a:cubicBezTo>
                  <a:cubicBezTo>
                    <a:pt x="409" y="356"/>
                    <a:pt x="408" y="356"/>
                    <a:pt x="411" y="357"/>
                  </a:cubicBezTo>
                  <a:cubicBezTo>
                    <a:pt x="412" y="358"/>
                    <a:pt x="412" y="358"/>
                    <a:pt x="412" y="358"/>
                  </a:cubicBezTo>
                  <a:cubicBezTo>
                    <a:pt x="412" y="359"/>
                    <a:pt x="412" y="359"/>
                    <a:pt x="412" y="359"/>
                  </a:cubicBezTo>
                  <a:cubicBezTo>
                    <a:pt x="411" y="360"/>
                    <a:pt x="411" y="360"/>
                    <a:pt x="410" y="361"/>
                  </a:cubicBezTo>
                  <a:cubicBezTo>
                    <a:pt x="409" y="362"/>
                    <a:pt x="409" y="362"/>
                    <a:pt x="409" y="362"/>
                  </a:cubicBezTo>
                  <a:close/>
                  <a:moveTo>
                    <a:pt x="402" y="363"/>
                  </a:moveTo>
                  <a:cubicBezTo>
                    <a:pt x="402" y="363"/>
                    <a:pt x="402" y="363"/>
                    <a:pt x="402" y="363"/>
                  </a:cubicBezTo>
                  <a:cubicBezTo>
                    <a:pt x="401" y="363"/>
                    <a:pt x="401" y="363"/>
                    <a:pt x="401" y="363"/>
                  </a:cubicBezTo>
                  <a:cubicBezTo>
                    <a:pt x="401" y="362"/>
                    <a:pt x="401" y="362"/>
                    <a:pt x="401" y="362"/>
                  </a:cubicBezTo>
                  <a:cubicBezTo>
                    <a:pt x="401" y="362"/>
                    <a:pt x="401" y="362"/>
                    <a:pt x="401" y="362"/>
                  </a:cubicBezTo>
                  <a:cubicBezTo>
                    <a:pt x="400" y="361"/>
                    <a:pt x="400" y="361"/>
                    <a:pt x="400" y="360"/>
                  </a:cubicBezTo>
                  <a:cubicBezTo>
                    <a:pt x="400" y="360"/>
                    <a:pt x="400" y="360"/>
                    <a:pt x="400" y="360"/>
                  </a:cubicBezTo>
                  <a:cubicBezTo>
                    <a:pt x="400" y="359"/>
                    <a:pt x="400" y="359"/>
                    <a:pt x="400" y="359"/>
                  </a:cubicBezTo>
                  <a:cubicBezTo>
                    <a:pt x="401" y="359"/>
                    <a:pt x="401" y="359"/>
                    <a:pt x="401" y="359"/>
                  </a:cubicBezTo>
                  <a:cubicBezTo>
                    <a:pt x="401" y="359"/>
                    <a:pt x="401" y="359"/>
                    <a:pt x="401" y="359"/>
                  </a:cubicBezTo>
                  <a:cubicBezTo>
                    <a:pt x="402" y="360"/>
                    <a:pt x="402" y="360"/>
                    <a:pt x="402" y="360"/>
                  </a:cubicBezTo>
                  <a:cubicBezTo>
                    <a:pt x="402" y="361"/>
                    <a:pt x="402" y="360"/>
                    <a:pt x="402" y="362"/>
                  </a:cubicBezTo>
                  <a:cubicBezTo>
                    <a:pt x="402" y="363"/>
                    <a:pt x="402" y="363"/>
                    <a:pt x="402" y="363"/>
                  </a:cubicBezTo>
                  <a:close/>
                  <a:moveTo>
                    <a:pt x="386" y="364"/>
                  </a:moveTo>
                  <a:cubicBezTo>
                    <a:pt x="386" y="364"/>
                    <a:pt x="386" y="364"/>
                    <a:pt x="386" y="364"/>
                  </a:cubicBezTo>
                  <a:cubicBezTo>
                    <a:pt x="386" y="364"/>
                    <a:pt x="386" y="364"/>
                    <a:pt x="386" y="364"/>
                  </a:cubicBezTo>
                  <a:cubicBezTo>
                    <a:pt x="385" y="364"/>
                    <a:pt x="385" y="364"/>
                    <a:pt x="385" y="364"/>
                  </a:cubicBezTo>
                  <a:cubicBezTo>
                    <a:pt x="385" y="363"/>
                    <a:pt x="385" y="363"/>
                    <a:pt x="385" y="363"/>
                  </a:cubicBezTo>
                  <a:cubicBezTo>
                    <a:pt x="385" y="362"/>
                    <a:pt x="385" y="362"/>
                    <a:pt x="385" y="362"/>
                  </a:cubicBezTo>
                  <a:cubicBezTo>
                    <a:pt x="386" y="362"/>
                    <a:pt x="386" y="362"/>
                    <a:pt x="386" y="362"/>
                  </a:cubicBezTo>
                  <a:cubicBezTo>
                    <a:pt x="386" y="363"/>
                    <a:pt x="386" y="363"/>
                    <a:pt x="386" y="363"/>
                  </a:cubicBezTo>
                  <a:cubicBezTo>
                    <a:pt x="386" y="364"/>
                    <a:pt x="386" y="364"/>
                    <a:pt x="386" y="364"/>
                  </a:cubicBezTo>
                  <a:cubicBezTo>
                    <a:pt x="386" y="364"/>
                    <a:pt x="386" y="364"/>
                    <a:pt x="386" y="364"/>
                  </a:cubicBezTo>
                  <a:close/>
                  <a:moveTo>
                    <a:pt x="394" y="377"/>
                  </a:moveTo>
                  <a:cubicBezTo>
                    <a:pt x="394" y="377"/>
                    <a:pt x="394" y="377"/>
                    <a:pt x="394" y="377"/>
                  </a:cubicBezTo>
                  <a:cubicBezTo>
                    <a:pt x="393" y="378"/>
                    <a:pt x="393" y="378"/>
                    <a:pt x="393" y="378"/>
                  </a:cubicBezTo>
                  <a:cubicBezTo>
                    <a:pt x="392" y="377"/>
                    <a:pt x="392" y="377"/>
                    <a:pt x="392" y="377"/>
                  </a:cubicBezTo>
                  <a:cubicBezTo>
                    <a:pt x="390" y="377"/>
                    <a:pt x="390" y="377"/>
                    <a:pt x="390" y="377"/>
                  </a:cubicBezTo>
                  <a:cubicBezTo>
                    <a:pt x="390" y="376"/>
                    <a:pt x="390" y="376"/>
                    <a:pt x="390" y="376"/>
                  </a:cubicBezTo>
                  <a:cubicBezTo>
                    <a:pt x="391" y="375"/>
                    <a:pt x="390" y="375"/>
                    <a:pt x="392" y="374"/>
                  </a:cubicBezTo>
                  <a:cubicBezTo>
                    <a:pt x="392" y="372"/>
                    <a:pt x="392" y="372"/>
                    <a:pt x="392" y="372"/>
                  </a:cubicBezTo>
                  <a:cubicBezTo>
                    <a:pt x="392" y="370"/>
                    <a:pt x="392" y="370"/>
                    <a:pt x="392" y="370"/>
                  </a:cubicBezTo>
                  <a:cubicBezTo>
                    <a:pt x="393" y="370"/>
                    <a:pt x="393" y="370"/>
                    <a:pt x="393" y="370"/>
                  </a:cubicBezTo>
                  <a:cubicBezTo>
                    <a:pt x="393" y="369"/>
                    <a:pt x="393" y="369"/>
                    <a:pt x="393" y="369"/>
                  </a:cubicBezTo>
                  <a:cubicBezTo>
                    <a:pt x="394" y="368"/>
                    <a:pt x="394" y="368"/>
                    <a:pt x="394" y="368"/>
                  </a:cubicBezTo>
                  <a:cubicBezTo>
                    <a:pt x="395" y="370"/>
                    <a:pt x="395" y="370"/>
                    <a:pt x="395" y="370"/>
                  </a:cubicBezTo>
                  <a:cubicBezTo>
                    <a:pt x="394" y="373"/>
                    <a:pt x="394" y="373"/>
                    <a:pt x="394" y="373"/>
                  </a:cubicBezTo>
                  <a:cubicBezTo>
                    <a:pt x="395" y="374"/>
                    <a:pt x="395" y="375"/>
                    <a:pt x="395" y="375"/>
                  </a:cubicBezTo>
                  <a:cubicBezTo>
                    <a:pt x="395" y="376"/>
                    <a:pt x="395" y="376"/>
                    <a:pt x="395" y="376"/>
                  </a:cubicBezTo>
                  <a:cubicBezTo>
                    <a:pt x="394" y="377"/>
                    <a:pt x="394" y="377"/>
                    <a:pt x="394" y="377"/>
                  </a:cubicBezTo>
                  <a:close/>
                  <a:moveTo>
                    <a:pt x="385" y="412"/>
                  </a:moveTo>
                  <a:cubicBezTo>
                    <a:pt x="385" y="412"/>
                    <a:pt x="385" y="412"/>
                    <a:pt x="385" y="412"/>
                  </a:cubicBezTo>
                  <a:cubicBezTo>
                    <a:pt x="384" y="411"/>
                    <a:pt x="384" y="411"/>
                    <a:pt x="384" y="411"/>
                  </a:cubicBezTo>
                  <a:cubicBezTo>
                    <a:pt x="384" y="411"/>
                    <a:pt x="384" y="411"/>
                    <a:pt x="384" y="411"/>
                  </a:cubicBezTo>
                  <a:cubicBezTo>
                    <a:pt x="384" y="410"/>
                    <a:pt x="384" y="410"/>
                    <a:pt x="384" y="410"/>
                  </a:cubicBezTo>
                  <a:cubicBezTo>
                    <a:pt x="386" y="409"/>
                    <a:pt x="386" y="409"/>
                    <a:pt x="386" y="409"/>
                  </a:cubicBezTo>
                  <a:cubicBezTo>
                    <a:pt x="387" y="409"/>
                    <a:pt x="387" y="409"/>
                    <a:pt x="387" y="409"/>
                  </a:cubicBezTo>
                  <a:cubicBezTo>
                    <a:pt x="387" y="410"/>
                    <a:pt x="387" y="410"/>
                    <a:pt x="387" y="410"/>
                  </a:cubicBezTo>
                  <a:cubicBezTo>
                    <a:pt x="388" y="410"/>
                    <a:pt x="388" y="410"/>
                    <a:pt x="388" y="410"/>
                  </a:cubicBezTo>
                  <a:cubicBezTo>
                    <a:pt x="386" y="411"/>
                    <a:pt x="386" y="411"/>
                    <a:pt x="386" y="411"/>
                  </a:cubicBezTo>
                  <a:cubicBezTo>
                    <a:pt x="386" y="412"/>
                    <a:pt x="386" y="412"/>
                    <a:pt x="385" y="412"/>
                  </a:cubicBezTo>
                  <a:close/>
                  <a:moveTo>
                    <a:pt x="391" y="424"/>
                  </a:moveTo>
                  <a:cubicBezTo>
                    <a:pt x="391" y="425"/>
                    <a:pt x="391" y="425"/>
                    <a:pt x="391" y="425"/>
                  </a:cubicBezTo>
                  <a:cubicBezTo>
                    <a:pt x="390" y="425"/>
                    <a:pt x="390" y="425"/>
                    <a:pt x="390" y="425"/>
                  </a:cubicBezTo>
                  <a:cubicBezTo>
                    <a:pt x="387" y="425"/>
                    <a:pt x="387" y="425"/>
                    <a:pt x="387" y="425"/>
                  </a:cubicBezTo>
                  <a:cubicBezTo>
                    <a:pt x="386" y="423"/>
                    <a:pt x="386" y="423"/>
                    <a:pt x="386" y="423"/>
                  </a:cubicBezTo>
                  <a:cubicBezTo>
                    <a:pt x="386" y="421"/>
                    <a:pt x="386" y="421"/>
                    <a:pt x="386" y="421"/>
                  </a:cubicBezTo>
                  <a:cubicBezTo>
                    <a:pt x="384" y="418"/>
                    <a:pt x="384" y="416"/>
                    <a:pt x="384" y="415"/>
                  </a:cubicBezTo>
                  <a:cubicBezTo>
                    <a:pt x="384" y="414"/>
                    <a:pt x="384" y="414"/>
                    <a:pt x="384" y="414"/>
                  </a:cubicBezTo>
                  <a:cubicBezTo>
                    <a:pt x="387" y="413"/>
                    <a:pt x="387" y="413"/>
                    <a:pt x="387" y="413"/>
                  </a:cubicBezTo>
                  <a:cubicBezTo>
                    <a:pt x="388" y="412"/>
                    <a:pt x="388" y="412"/>
                    <a:pt x="388" y="412"/>
                  </a:cubicBezTo>
                  <a:cubicBezTo>
                    <a:pt x="389" y="412"/>
                    <a:pt x="389" y="412"/>
                    <a:pt x="389" y="412"/>
                  </a:cubicBezTo>
                  <a:cubicBezTo>
                    <a:pt x="388" y="415"/>
                    <a:pt x="388" y="415"/>
                    <a:pt x="388" y="415"/>
                  </a:cubicBezTo>
                  <a:cubicBezTo>
                    <a:pt x="389" y="416"/>
                    <a:pt x="389" y="416"/>
                    <a:pt x="389" y="416"/>
                  </a:cubicBezTo>
                  <a:cubicBezTo>
                    <a:pt x="390" y="417"/>
                    <a:pt x="390" y="417"/>
                    <a:pt x="390" y="417"/>
                  </a:cubicBezTo>
                  <a:cubicBezTo>
                    <a:pt x="390" y="417"/>
                    <a:pt x="390" y="417"/>
                    <a:pt x="390" y="417"/>
                  </a:cubicBezTo>
                  <a:cubicBezTo>
                    <a:pt x="390" y="418"/>
                    <a:pt x="390" y="418"/>
                    <a:pt x="390" y="419"/>
                  </a:cubicBezTo>
                  <a:cubicBezTo>
                    <a:pt x="391" y="420"/>
                    <a:pt x="391" y="420"/>
                    <a:pt x="391" y="420"/>
                  </a:cubicBezTo>
                  <a:cubicBezTo>
                    <a:pt x="391" y="421"/>
                    <a:pt x="391" y="421"/>
                    <a:pt x="391" y="421"/>
                  </a:cubicBezTo>
                  <a:cubicBezTo>
                    <a:pt x="391" y="422"/>
                    <a:pt x="391" y="422"/>
                    <a:pt x="391" y="422"/>
                  </a:cubicBezTo>
                  <a:cubicBezTo>
                    <a:pt x="391" y="424"/>
                    <a:pt x="391" y="424"/>
                    <a:pt x="391" y="424"/>
                  </a:cubicBezTo>
                  <a:close/>
                  <a:moveTo>
                    <a:pt x="381" y="427"/>
                  </a:moveTo>
                  <a:cubicBezTo>
                    <a:pt x="380" y="427"/>
                    <a:pt x="380" y="427"/>
                    <a:pt x="380" y="427"/>
                  </a:cubicBezTo>
                  <a:cubicBezTo>
                    <a:pt x="379" y="424"/>
                    <a:pt x="379" y="424"/>
                    <a:pt x="379" y="424"/>
                  </a:cubicBezTo>
                  <a:cubicBezTo>
                    <a:pt x="381" y="420"/>
                    <a:pt x="381" y="420"/>
                    <a:pt x="381" y="420"/>
                  </a:cubicBezTo>
                  <a:cubicBezTo>
                    <a:pt x="381" y="418"/>
                    <a:pt x="381" y="418"/>
                    <a:pt x="381" y="418"/>
                  </a:cubicBezTo>
                  <a:cubicBezTo>
                    <a:pt x="380" y="417"/>
                    <a:pt x="380" y="417"/>
                    <a:pt x="380" y="416"/>
                  </a:cubicBezTo>
                  <a:cubicBezTo>
                    <a:pt x="380" y="416"/>
                    <a:pt x="380" y="416"/>
                    <a:pt x="380" y="416"/>
                  </a:cubicBezTo>
                  <a:cubicBezTo>
                    <a:pt x="382" y="415"/>
                    <a:pt x="382" y="415"/>
                    <a:pt x="382" y="415"/>
                  </a:cubicBezTo>
                  <a:cubicBezTo>
                    <a:pt x="383" y="416"/>
                    <a:pt x="383" y="416"/>
                    <a:pt x="383" y="416"/>
                  </a:cubicBezTo>
                  <a:cubicBezTo>
                    <a:pt x="384" y="419"/>
                    <a:pt x="383" y="417"/>
                    <a:pt x="385" y="422"/>
                  </a:cubicBezTo>
                  <a:cubicBezTo>
                    <a:pt x="385" y="425"/>
                    <a:pt x="385" y="425"/>
                    <a:pt x="385" y="425"/>
                  </a:cubicBezTo>
                  <a:cubicBezTo>
                    <a:pt x="384" y="426"/>
                    <a:pt x="384" y="426"/>
                    <a:pt x="384" y="426"/>
                  </a:cubicBezTo>
                  <a:cubicBezTo>
                    <a:pt x="382" y="427"/>
                    <a:pt x="382" y="427"/>
                    <a:pt x="382" y="427"/>
                  </a:cubicBezTo>
                  <a:lnTo>
                    <a:pt x="381" y="427"/>
                  </a:lnTo>
                  <a:close/>
                  <a:moveTo>
                    <a:pt x="393" y="434"/>
                  </a:moveTo>
                  <a:cubicBezTo>
                    <a:pt x="393" y="438"/>
                    <a:pt x="392" y="443"/>
                    <a:pt x="392" y="443"/>
                  </a:cubicBezTo>
                  <a:cubicBezTo>
                    <a:pt x="393" y="443"/>
                    <a:pt x="393" y="443"/>
                    <a:pt x="393" y="443"/>
                  </a:cubicBezTo>
                  <a:cubicBezTo>
                    <a:pt x="393" y="443"/>
                    <a:pt x="393" y="443"/>
                    <a:pt x="393" y="443"/>
                  </a:cubicBezTo>
                  <a:cubicBezTo>
                    <a:pt x="392" y="448"/>
                    <a:pt x="392" y="445"/>
                    <a:pt x="391" y="448"/>
                  </a:cubicBezTo>
                  <a:cubicBezTo>
                    <a:pt x="391" y="449"/>
                    <a:pt x="391" y="449"/>
                    <a:pt x="391" y="449"/>
                  </a:cubicBezTo>
                  <a:cubicBezTo>
                    <a:pt x="390" y="449"/>
                    <a:pt x="390" y="449"/>
                    <a:pt x="390" y="449"/>
                  </a:cubicBezTo>
                  <a:cubicBezTo>
                    <a:pt x="389" y="449"/>
                    <a:pt x="389" y="449"/>
                    <a:pt x="389" y="449"/>
                  </a:cubicBezTo>
                  <a:cubicBezTo>
                    <a:pt x="389" y="447"/>
                    <a:pt x="389" y="447"/>
                    <a:pt x="389" y="445"/>
                  </a:cubicBezTo>
                  <a:cubicBezTo>
                    <a:pt x="388" y="444"/>
                    <a:pt x="388" y="444"/>
                    <a:pt x="388" y="444"/>
                  </a:cubicBezTo>
                  <a:cubicBezTo>
                    <a:pt x="388" y="443"/>
                    <a:pt x="388" y="443"/>
                    <a:pt x="388" y="443"/>
                  </a:cubicBezTo>
                  <a:cubicBezTo>
                    <a:pt x="388" y="442"/>
                    <a:pt x="388" y="442"/>
                    <a:pt x="388" y="442"/>
                  </a:cubicBezTo>
                  <a:cubicBezTo>
                    <a:pt x="389" y="442"/>
                    <a:pt x="389" y="442"/>
                    <a:pt x="389" y="442"/>
                  </a:cubicBezTo>
                  <a:cubicBezTo>
                    <a:pt x="389" y="440"/>
                    <a:pt x="389" y="440"/>
                    <a:pt x="389" y="440"/>
                  </a:cubicBezTo>
                  <a:cubicBezTo>
                    <a:pt x="389" y="440"/>
                    <a:pt x="389" y="440"/>
                    <a:pt x="390" y="439"/>
                  </a:cubicBezTo>
                  <a:cubicBezTo>
                    <a:pt x="390" y="439"/>
                    <a:pt x="390" y="439"/>
                    <a:pt x="390" y="439"/>
                  </a:cubicBezTo>
                  <a:cubicBezTo>
                    <a:pt x="390" y="439"/>
                    <a:pt x="390" y="439"/>
                    <a:pt x="390" y="439"/>
                  </a:cubicBezTo>
                  <a:cubicBezTo>
                    <a:pt x="390" y="439"/>
                    <a:pt x="390" y="439"/>
                    <a:pt x="390" y="439"/>
                  </a:cubicBezTo>
                  <a:cubicBezTo>
                    <a:pt x="387" y="441"/>
                    <a:pt x="387" y="441"/>
                    <a:pt x="387" y="441"/>
                  </a:cubicBezTo>
                  <a:cubicBezTo>
                    <a:pt x="387" y="441"/>
                    <a:pt x="387" y="441"/>
                    <a:pt x="387" y="441"/>
                  </a:cubicBezTo>
                  <a:cubicBezTo>
                    <a:pt x="387" y="442"/>
                    <a:pt x="387" y="443"/>
                    <a:pt x="387" y="444"/>
                  </a:cubicBezTo>
                  <a:cubicBezTo>
                    <a:pt x="386" y="446"/>
                    <a:pt x="386" y="446"/>
                    <a:pt x="386" y="446"/>
                  </a:cubicBezTo>
                  <a:cubicBezTo>
                    <a:pt x="386" y="446"/>
                    <a:pt x="386" y="446"/>
                    <a:pt x="386" y="446"/>
                  </a:cubicBezTo>
                  <a:cubicBezTo>
                    <a:pt x="385" y="446"/>
                    <a:pt x="385" y="446"/>
                    <a:pt x="383" y="446"/>
                  </a:cubicBezTo>
                  <a:cubicBezTo>
                    <a:pt x="382" y="445"/>
                    <a:pt x="382" y="445"/>
                    <a:pt x="382" y="445"/>
                  </a:cubicBezTo>
                  <a:cubicBezTo>
                    <a:pt x="380" y="445"/>
                    <a:pt x="380" y="445"/>
                    <a:pt x="380" y="445"/>
                  </a:cubicBezTo>
                  <a:cubicBezTo>
                    <a:pt x="380" y="443"/>
                    <a:pt x="380" y="443"/>
                    <a:pt x="380" y="443"/>
                  </a:cubicBezTo>
                  <a:cubicBezTo>
                    <a:pt x="381" y="442"/>
                    <a:pt x="381" y="442"/>
                    <a:pt x="381" y="442"/>
                  </a:cubicBezTo>
                  <a:cubicBezTo>
                    <a:pt x="383" y="442"/>
                    <a:pt x="383" y="442"/>
                    <a:pt x="383" y="442"/>
                  </a:cubicBezTo>
                  <a:cubicBezTo>
                    <a:pt x="383" y="440"/>
                    <a:pt x="383" y="440"/>
                    <a:pt x="383" y="440"/>
                  </a:cubicBezTo>
                  <a:cubicBezTo>
                    <a:pt x="382" y="439"/>
                    <a:pt x="382" y="439"/>
                    <a:pt x="381" y="438"/>
                  </a:cubicBezTo>
                  <a:cubicBezTo>
                    <a:pt x="382" y="437"/>
                    <a:pt x="382" y="437"/>
                    <a:pt x="382" y="437"/>
                  </a:cubicBezTo>
                  <a:cubicBezTo>
                    <a:pt x="383" y="436"/>
                    <a:pt x="383" y="436"/>
                    <a:pt x="383" y="436"/>
                  </a:cubicBezTo>
                  <a:cubicBezTo>
                    <a:pt x="384" y="436"/>
                    <a:pt x="384" y="436"/>
                    <a:pt x="384" y="436"/>
                  </a:cubicBezTo>
                  <a:cubicBezTo>
                    <a:pt x="384" y="436"/>
                    <a:pt x="384" y="436"/>
                    <a:pt x="384" y="436"/>
                  </a:cubicBezTo>
                  <a:cubicBezTo>
                    <a:pt x="386" y="436"/>
                    <a:pt x="386" y="436"/>
                    <a:pt x="386" y="436"/>
                  </a:cubicBezTo>
                  <a:cubicBezTo>
                    <a:pt x="386" y="435"/>
                    <a:pt x="386" y="435"/>
                    <a:pt x="386" y="435"/>
                  </a:cubicBezTo>
                  <a:cubicBezTo>
                    <a:pt x="384" y="434"/>
                    <a:pt x="384" y="434"/>
                    <a:pt x="384" y="434"/>
                  </a:cubicBezTo>
                  <a:cubicBezTo>
                    <a:pt x="385" y="433"/>
                    <a:pt x="385" y="433"/>
                    <a:pt x="385" y="433"/>
                  </a:cubicBezTo>
                  <a:cubicBezTo>
                    <a:pt x="387" y="432"/>
                    <a:pt x="386" y="432"/>
                    <a:pt x="387" y="431"/>
                  </a:cubicBezTo>
                  <a:cubicBezTo>
                    <a:pt x="387" y="429"/>
                    <a:pt x="387" y="429"/>
                    <a:pt x="387" y="429"/>
                  </a:cubicBezTo>
                  <a:cubicBezTo>
                    <a:pt x="387" y="428"/>
                    <a:pt x="387" y="428"/>
                    <a:pt x="387" y="428"/>
                  </a:cubicBezTo>
                  <a:cubicBezTo>
                    <a:pt x="387" y="428"/>
                    <a:pt x="387" y="428"/>
                    <a:pt x="387" y="428"/>
                  </a:cubicBezTo>
                  <a:cubicBezTo>
                    <a:pt x="388" y="427"/>
                    <a:pt x="388" y="427"/>
                    <a:pt x="388" y="427"/>
                  </a:cubicBezTo>
                  <a:cubicBezTo>
                    <a:pt x="389" y="426"/>
                    <a:pt x="389" y="426"/>
                    <a:pt x="389" y="426"/>
                  </a:cubicBezTo>
                  <a:cubicBezTo>
                    <a:pt x="389" y="426"/>
                    <a:pt x="389" y="426"/>
                    <a:pt x="389" y="426"/>
                  </a:cubicBezTo>
                  <a:cubicBezTo>
                    <a:pt x="391" y="427"/>
                    <a:pt x="391" y="427"/>
                    <a:pt x="391" y="427"/>
                  </a:cubicBezTo>
                  <a:cubicBezTo>
                    <a:pt x="391" y="427"/>
                    <a:pt x="391" y="427"/>
                    <a:pt x="391" y="427"/>
                  </a:cubicBezTo>
                  <a:cubicBezTo>
                    <a:pt x="392" y="427"/>
                    <a:pt x="392" y="427"/>
                    <a:pt x="392" y="427"/>
                  </a:cubicBezTo>
                  <a:cubicBezTo>
                    <a:pt x="392" y="429"/>
                    <a:pt x="392" y="433"/>
                    <a:pt x="393" y="434"/>
                  </a:cubicBezTo>
                  <a:close/>
                  <a:moveTo>
                    <a:pt x="385" y="430"/>
                  </a:moveTo>
                  <a:cubicBezTo>
                    <a:pt x="383" y="433"/>
                    <a:pt x="384" y="433"/>
                    <a:pt x="381" y="435"/>
                  </a:cubicBezTo>
                  <a:cubicBezTo>
                    <a:pt x="380" y="435"/>
                    <a:pt x="380" y="435"/>
                    <a:pt x="380" y="435"/>
                  </a:cubicBezTo>
                  <a:cubicBezTo>
                    <a:pt x="379" y="435"/>
                    <a:pt x="379" y="435"/>
                    <a:pt x="379" y="435"/>
                  </a:cubicBezTo>
                  <a:cubicBezTo>
                    <a:pt x="380" y="434"/>
                    <a:pt x="380" y="434"/>
                    <a:pt x="381" y="433"/>
                  </a:cubicBezTo>
                  <a:cubicBezTo>
                    <a:pt x="381" y="432"/>
                    <a:pt x="381" y="432"/>
                    <a:pt x="381" y="432"/>
                  </a:cubicBezTo>
                  <a:cubicBezTo>
                    <a:pt x="381" y="431"/>
                    <a:pt x="381" y="431"/>
                    <a:pt x="381" y="431"/>
                  </a:cubicBezTo>
                  <a:cubicBezTo>
                    <a:pt x="380" y="431"/>
                    <a:pt x="380" y="431"/>
                    <a:pt x="380" y="431"/>
                  </a:cubicBezTo>
                  <a:cubicBezTo>
                    <a:pt x="379" y="430"/>
                    <a:pt x="379" y="430"/>
                    <a:pt x="379" y="430"/>
                  </a:cubicBezTo>
                  <a:cubicBezTo>
                    <a:pt x="380" y="429"/>
                    <a:pt x="380" y="429"/>
                    <a:pt x="380" y="429"/>
                  </a:cubicBezTo>
                  <a:cubicBezTo>
                    <a:pt x="380" y="429"/>
                    <a:pt x="380" y="429"/>
                    <a:pt x="380" y="429"/>
                  </a:cubicBezTo>
                  <a:cubicBezTo>
                    <a:pt x="381" y="429"/>
                    <a:pt x="381" y="429"/>
                    <a:pt x="381" y="429"/>
                  </a:cubicBezTo>
                  <a:cubicBezTo>
                    <a:pt x="381" y="429"/>
                    <a:pt x="381" y="429"/>
                    <a:pt x="381" y="429"/>
                  </a:cubicBezTo>
                  <a:cubicBezTo>
                    <a:pt x="383" y="428"/>
                    <a:pt x="383" y="428"/>
                    <a:pt x="383" y="428"/>
                  </a:cubicBezTo>
                  <a:cubicBezTo>
                    <a:pt x="384" y="428"/>
                    <a:pt x="384" y="428"/>
                    <a:pt x="384" y="428"/>
                  </a:cubicBezTo>
                  <a:cubicBezTo>
                    <a:pt x="385" y="428"/>
                    <a:pt x="385" y="428"/>
                    <a:pt x="385" y="428"/>
                  </a:cubicBezTo>
                  <a:cubicBezTo>
                    <a:pt x="385" y="429"/>
                    <a:pt x="385" y="428"/>
                    <a:pt x="385" y="430"/>
                  </a:cubicBezTo>
                  <a:close/>
                  <a:moveTo>
                    <a:pt x="386" y="454"/>
                  </a:moveTo>
                  <a:cubicBezTo>
                    <a:pt x="384" y="455"/>
                    <a:pt x="384" y="455"/>
                    <a:pt x="384" y="455"/>
                  </a:cubicBezTo>
                  <a:cubicBezTo>
                    <a:pt x="383" y="455"/>
                    <a:pt x="383" y="455"/>
                    <a:pt x="383" y="455"/>
                  </a:cubicBezTo>
                  <a:cubicBezTo>
                    <a:pt x="382" y="455"/>
                    <a:pt x="382" y="455"/>
                    <a:pt x="382" y="455"/>
                  </a:cubicBezTo>
                  <a:cubicBezTo>
                    <a:pt x="382" y="453"/>
                    <a:pt x="382" y="453"/>
                    <a:pt x="382" y="452"/>
                  </a:cubicBezTo>
                  <a:cubicBezTo>
                    <a:pt x="382" y="452"/>
                    <a:pt x="382" y="452"/>
                    <a:pt x="382" y="452"/>
                  </a:cubicBezTo>
                  <a:cubicBezTo>
                    <a:pt x="382" y="451"/>
                    <a:pt x="382" y="451"/>
                    <a:pt x="383" y="449"/>
                  </a:cubicBezTo>
                  <a:cubicBezTo>
                    <a:pt x="385" y="450"/>
                    <a:pt x="387" y="450"/>
                    <a:pt x="388" y="451"/>
                  </a:cubicBezTo>
                  <a:cubicBezTo>
                    <a:pt x="388" y="452"/>
                    <a:pt x="388" y="452"/>
                    <a:pt x="388" y="452"/>
                  </a:cubicBezTo>
                  <a:cubicBezTo>
                    <a:pt x="387" y="453"/>
                    <a:pt x="387" y="453"/>
                    <a:pt x="387" y="453"/>
                  </a:cubicBezTo>
                  <a:cubicBezTo>
                    <a:pt x="386" y="454"/>
                    <a:pt x="386" y="454"/>
                    <a:pt x="386" y="454"/>
                  </a:cubicBezTo>
                  <a:close/>
                  <a:moveTo>
                    <a:pt x="383" y="461"/>
                  </a:moveTo>
                  <a:cubicBezTo>
                    <a:pt x="383" y="462"/>
                    <a:pt x="383" y="462"/>
                    <a:pt x="383" y="462"/>
                  </a:cubicBezTo>
                  <a:cubicBezTo>
                    <a:pt x="382" y="462"/>
                    <a:pt x="382" y="462"/>
                    <a:pt x="382" y="462"/>
                  </a:cubicBezTo>
                  <a:cubicBezTo>
                    <a:pt x="382" y="462"/>
                    <a:pt x="382" y="462"/>
                    <a:pt x="382" y="462"/>
                  </a:cubicBezTo>
                  <a:cubicBezTo>
                    <a:pt x="382" y="461"/>
                    <a:pt x="382" y="461"/>
                    <a:pt x="382" y="461"/>
                  </a:cubicBezTo>
                  <a:cubicBezTo>
                    <a:pt x="381" y="460"/>
                    <a:pt x="381" y="460"/>
                    <a:pt x="381" y="460"/>
                  </a:cubicBezTo>
                  <a:cubicBezTo>
                    <a:pt x="382" y="459"/>
                    <a:pt x="382" y="459"/>
                    <a:pt x="382" y="458"/>
                  </a:cubicBezTo>
                  <a:cubicBezTo>
                    <a:pt x="382" y="457"/>
                    <a:pt x="382" y="457"/>
                    <a:pt x="382" y="457"/>
                  </a:cubicBezTo>
                  <a:cubicBezTo>
                    <a:pt x="384" y="457"/>
                    <a:pt x="383" y="457"/>
                    <a:pt x="385" y="457"/>
                  </a:cubicBezTo>
                  <a:cubicBezTo>
                    <a:pt x="385" y="458"/>
                    <a:pt x="385" y="458"/>
                    <a:pt x="385" y="458"/>
                  </a:cubicBezTo>
                  <a:cubicBezTo>
                    <a:pt x="385" y="458"/>
                    <a:pt x="385" y="458"/>
                    <a:pt x="384" y="459"/>
                  </a:cubicBezTo>
                  <a:cubicBezTo>
                    <a:pt x="383" y="459"/>
                    <a:pt x="383" y="459"/>
                    <a:pt x="383" y="459"/>
                  </a:cubicBezTo>
                  <a:cubicBezTo>
                    <a:pt x="383" y="461"/>
                    <a:pt x="383" y="461"/>
                    <a:pt x="383" y="461"/>
                  </a:cubicBezTo>
                  <a:close/>
                  <a:moveTo>
                    <a:pt x="392" y="471"/>
                  </a:moveTo>
                  <a:cubicBezTo>
                    <a:pt x="392" y="473"/>
                    <a:pt x="392" y="473"/>
                    <a:pt x="392" y="473"/>
                  </a:cubicBezTo>
                  <a:cubicBezTo>
                    <a:pt x="391" y="473"/>
                    <a:pt x="391" y="473"/>
                    <a:pt x="391" y="473"/>
                  </a:cubicBezTo>
                  <a:cubicBezTo>
                    <a:pt x="391" y="473"/>
                    <a:pt x="391" y="473"/>
                    <a:pt x="391" y="473"/>
                  </a:cubicBezTo>
                  <a:cubicBezTo>
                    <a:pt x="390" y="473"/>
                    <a:pt x="390" y="473"/>
                    <a:pt x="390" y="473"/>
                  </a:cubicBezTo>
                  <a:cubicBezTo>
                    <a:pt x="390" y="473"/>
                    <a:pt x="390" y="473"/>
                    <a:pt x="390" y="473"/>
                  </a:cubicBezTo>
                  <a:cubicBezTo>
                    <a:pt x="389" y="474"/>
                    <a:pt x="389" y="473"/>
                    <a:pt x="388" y="474"/>
                  </a:cubicBezTo>
                  <a:cubicBezTo>
                    <a:pt x="387" y="474"/>
                    <a:pt x="387" y="474"/>
                    <a:pt x="387" y="474"/>
                  </a:cubicBezTo>
                  <a:cubicBezTo>
                    <a:pt x="386" y="473"/>
                    <a:pt x="386" y="473"/>
                    <a:pt x="386" y="473"/>
                  </a:cubicBezTo>
                  <a:cubicBezTo>
                    <a:pt x="384" y="477"/>
                    <a:pt x="385" y="476"/>
                    <a:pt x="383" y="477"/>
                  </a:cubicBezTo>
                  <a:cubicBezTo>
                    <a:pt x="383" y="476"/>
                    <a:pt x="383" y="476"/>
                    <a:pt x="383" y="476"/>
                  </a:cubicBezTo>
                  <a:cubicBezTo>
                    <a:pt x="385" y="473"/>
                    <a:pt x="384" y="475"/>
                    <a:pt x="385" y="471"/>
                  </a:cubicBezTo>
                  <a:cubicBezTo>
                    <a:pt x="386" y="472"/>
                    <a:pt x="386" y="472"/>
                    <a:pt x="386" y="472"/>
                  </a:cubicBezTo>
                  <a:cubicBezTo>
                    <a:pt x="388" y="471"/>
                    <a:pt x="388" y="471"/>
                    <a:pt x="388" y="471"/>
                  </a:cubicBezTo>
                  <a:cubicBezTo>
                    <a:pt x="390" y="470"/>
                    <a:pt x="390" y="470"/>
                    <a:pt x="390" y="470"/>
                  </a:cubicBezTo>
                  <a:cubicBezTo>
                    <a:pt x="391" y="470"/>
                    <a:pt x="391" y="470"/>
                    <a:pt x="391" y="470"/>
                  </a:cubicBezTo>
                  <a:cubicBezTo>
                    <a:pt x="391" y="471"/>
                    <a:pt x="391" y="471"/>
                    <a:pt x="391" y="471"/>
                  </a:cubicBezTo>
                  <a:cubicBezTo>
                    <a:pt x="392" y="471"/>
                    <a:pt x="392" y="471"/>
                    <a:pt x="392" y="471"/>
                  </a:cubicBezTo>
                  <a:close/>
                  <a:moveTo>
                    <a:pt x="389" y="477"/>
                  </a:moveTo>
                  <a:cubicBezTo>
                    <a:pt x="389" y="481"/>
                    <a:pt x="389" y="481"/>
                    <a:pt x="389" y="481"/>
                  </a:cubicBezTo>
                  <a:cubicBezTo>
                    <a:pt x="389" y="482"/>
                    <a:pt x="389" y="482"/>
                    <a:pt x="389" y="482"/>
                  </a:cubicBezTo>
                  <a:cubicBezTo>
                    <a:pt x="391" y="482"/>
                    <a:pt x="391" y="482"/>
                    <a:pt x="391" y="482"/>
                  </a:cubicBezTo>
                  <a:cubicBezTo>
                    <a:pt x="392" y="484"/>
                    <a:pt x="392" y="484"/>
                    <a:pt x="392" y="484"/>
                  </a:cubicBezTo>
                  <a:cubicBezTo>
                    <a:pt x="392" y="484"/>
                    <a:pt x="392" y="484"/>
                    <a:pt x="392" y="484"/>
                  </a:cubicBezTo>
                  <a:cubicBezTo>
                    <a:pt x="390" y="487"/>
                    <a:pt x="390" y="487"/>
                    <a:pt x="390" y="487"/>
                  </a:cubicBezTo>
                  <a:cubicBezTo>
                    <a:pt x="390" y="489"/>
                    <a:pt x="390" y="489"/>
                    <a:pt x="390" y="489"/>
                  </a:cubicBezTo>
                  <a:cubicBezTo>
                    <a:pt x="388" y="489"/>
                    <a:pt x="388" y="489"/>
                    <a:pt x="388" y="489"/>
                  </a:cubicBezTo>
                  <a:cubicBezTo>
                    <a:pt x="387" y="486"/>
                    <a:pt x="388" y="487"/>
                    <a:pt x="386" y="485"/>
                  </a:cubicBezTo>
                  <a:cubicBezTo>
                    <a:pt x="386" y="482"/>
                    <a:pt x="386" y="483"/>
                    <a:pt x="385" y="480"/>
                  </a:cubicBezTo>
                  <a:cubicBezTo>
                    <a:pt x="387" y="479"/>
                    <a:pt x="387" y="479"/>
                    <a:pt x="387" y="479"/>
                  </a:cubicBezTo>
                  <a:cubicBezTo>
                    <a:pt x="388" y="479"/>
                    <a:pt x="388" y="479"/>
                    <a:pt x="388" y="479"/>
                  </a:cubicBezTo>
                  <a:cubicBezTo>
                    <a:pt x="388" y="478"/>
                    <a:pt x="388" y="478"/>
                    <a:pt x="388" y="478"/>
                  </a:cubicBezTo>
                  <a:cubicBezTo>
                    <a:pt x="389" y="477"/>
                    <a:pt x="389" y="477"/>
                    <a:pt x="389" y="477"/>
                  </a:cubicBezTo>
                  <a:close/>
                  <a:moveTo>
                    <a:pt x="396" y="483"/>
                  </a:moveTo>
                  <a:cubicBezTo>
                    <a:pt x="396" y="483"/>
                    <a:pt x="396" y="483"/>
                    <a:pt x="396" y="483"/>
                  </a:cubicBezTo>
                  <a:cubicBezTo>
                    <a:pt x="394" y="483"/>
                    <a:pt x="394" y="483"/>
                    <a:pt x="393" y="481"/>
                  </a:cubicBezTo>
                  <a:cubicBezTo>
                    <a:pt x="393" y="480"/>
                    <a:pt x="393" y="481"/>
                    <a:pt x="393" y="479"/>
                  </a:cubicBezTo>
                  <a:cubicBezTo>
                    <a:pt x="393" y="479"/>
                    <a:pt x="393" y="479"/>
                    <a:pt x="393" y="479"/>
                  </a:cubicBezTo>
                  <a:cubicBezTo>
                    <a:pt x="394" y="480"/>
                    <a:pt x="394" y="480"/>
                    <a:pt x="394" y="480"/>
                  </a:cubicBezTo>
                  <a:cubicBezTo>
                    <a:pt x="394" y="480"/>
                    <a:pt x="394" y="480"/>
                    <a:pt x="395" y="481"/>
                  </a:cubicBezTo>
                  <a:cubicBezTo>
                    <a:pt x="396" y="482"/>
                    <a:pt x="396" y="482"/>
                    <a:pt x="396" y="482"/>
                  </a:cubicBezTo>
                  <a:cubicBezTo>
                    <a:pt x="397" y="482"/>
                    <a:pt x="397" y="482"/>
                    <a:pt x="397" y="482"/>
                  </a:cubicBezTo>
                  <a:cubicBezTo>
                    <a:pt x="397" y="483"/>
                    <a:pt x="397" y="483"/>
                    <a:pt x="397" y="483"/>
                  </a:cubicBezTo>
                  <a:cubicBezTo>
                    <a:pt x="396" y="483"/>
                    <a:pt x="396" y="483"/>
                    <a:pt x="396" y="483"/>
                  </a:cubicBezTo>
                  <a:close/>
                  <a:moveTo>
                    <a:pt x="458" y="496"/>
                  </a:moveTo>
                  <a:cubicBezTo>
                    <a:pt x="458" y="536"/>
                    <a:pt x="458" y="524"/>
                    <a:pt x="458" y="538"/>
                  </a:cubicBezTo>
                  <a:cubicBezTo>
                    <a:pt x="456" y="538"/>
                    <a:pt x="456" y="538"/>
                    <a:pt x="456" y="538"/>
                  </a:cubicBezTo>
                  <a:cubicBezTo>
                    <a:pt x="456" y="538"/>
                    <a:pt x="456" y="538"/>
                    <a:pt x="456" y="538"/>
                  </a:cubicBezTo>
                  <a:cubicBezTo>
                    <a:pt x="453" y="539"/>
                    <a:pt x="453" y="539"/>
                    <a:pt x="453" y="539"/>
                  </a:cubicBezTo>
                  <a:cubicBezTo>
                    <a:pt x="449" y="538"/>
                    <a:pt x="449" y="538"/>
                    <a:pt x="449" y="538"/>
                  </a:cubicBezTo>
                  <a:cubicBezTo>
                    <a:pt x="447" y="537"/>
                    <a:pt x="448" y="537"/>
                    <a:pt x="446" y="535"/>
                  </a:cubicBezTo>
                  <a:cubicBezTo>
                    <a:pt x="445" y="536"/>
                    <a:pt x="444" y="537"/>
                    <a:pt x="442" y="537"/>
                  </a:cubicBezTo>
                  <a:cubicBezTo>
                    <a:pt x="441" y="537"/>
                    <a:pt x="441" y="537"/>
                    <a:pt x="441" y="537"/>
                  </a:cubicBezTo>
                  <a:cubicBezTo>
                    <a:pt x="440" y="536"/>
                    <a:pt x="440" y="536"/>
                    <a:pt x="440" y="536"/>
                  </a:cubicBezTo>
                  <a:cubicBezTo>
                    <a:pt x="440" y="536"/>
                    <a:pt x="440" y="536"/>
                    <a:pt x="440" y="536"/>
                  </a:cubicBezTo>
                  <a:cubicBezTo>
                    <a:pt x="440" y="536"/>
                    <a:pt x="440" y="536"/>
                    <a:pt x="440" y="536"/>
                  </a:cubicBezTo>
                  <a:cubicBezTo>
                    <a:pt x="437" y="537"/>
                    <a:pt x="437" y="537"/>
                    <a:pt x="437" y="537"/>
                  </a:cubicBezTo>
                  <a:cubicBezTo>
                    <a:pt x="432" y="535"/>
                    <a:pt x="433" y="535"/>
                    <a:pt x="429" y="535"/>
                  </a:cubicBezTo>
                  <a:cubicBezTo>
                    <a:pt x="427" y="533"/>
                    <a:pt x="427" y="533"/>
                    <a:pt x="427" y="533"/>
                  </a:cubicBezTo>
                  <a:cubicBezTo>
                    <a:pt x="422" y="533"/>
                    <a:pt x="422" y="533"/>
                    <a:pt x="422" y="533"/>
                  </a:cubicBezTo>
                  <a:cubicBezTo>
                    <a:pt x="421" y="533"/>
                    <a:pt x="421" y="533"/>
                    <a:pt x="421" y="533"/>
                  </a:cubicBezTo>
                  <a:cubicBezTo>
                    <a:pt x="421" y="532"/>
                    <a:pt x="421" y="532"/>
                    <a:pt x="421" y="532"/>
                  </a:cubicBezTo>
                  <a:cubicBezTo>
                    <a:pt x="421" y="531"/>
                    <a:pt x="421" y="531"/>
                    <a:pt x="421" y="531"/>
                  </a:cubicBezTo>
                  <a:cubicBezTo>
                    <a:pt x="422" y="531"/>
                    <a:pt x="422" y="531"/>
                    <a:pt x="422" y="531"/>
                  </a:cubicBezTo>
                  <a:cubicBezTo>
                    <a:pt x="423" y="530"/>
                    <a:pt x="423" y="530"/>
                    <a:pt x="423" y="530"/>
                  </a:cubicBezTo>
                  <a:cubicBezTo>
                    <a:pt x="424" y="530"/>
                    <a:pt x="424" y="530"/>
                    <a:pt x="424" y="530"/>
                  </a:cubicBezTo>
                  <a:cubicBezTo>
                    <a:pt x="425" y="531"/>
                    <a:pt x="425" y="531"/>
                    <a:pt x="425" y="531"/>
                  </a:cubicBezTo>
                  <a:cubicBezTo>
                    <a:pt x="425" y="531"/>
                    <a:pt x="425" y="531"/>
                    <a:pt x="425" y="531"/>
                  </a:cubicBezTo>
                  <a:cubicBezTo>
                    <a:pt x="426" y="530"/>
                    <a:pt x="426" y="530"/>
                    <a:pt x="427" y="529"/>
                  </a:cubicBezTo>
                  <a:cubicBezTo>
                    <a:pt x="428" y="529"/>
                    <a:pt x="428" y="529"/>
                    <a:pt x="428" y="529"/>
                  </a:cubicBezTo>
                  <a:cubicBezTo>
                    <a:pt x="430" y="530"/>
                    <a:pt x="430" y="530"/>
                    <a:pt x="430" y="530"/>
                  </a:cubicBezTo>
                  <a:cubicBezTo>
                    <a:pt x="431" y="530"/>
                    <a:pt x="430" y="530"/>
                    <a:pt x="432" y="529"/>
                  </a:cubicBezTo>
                  <a:cubicBezTo>
                    <a:pt x="432" y="529"/>
                    <a:pt x="432" y="529"/>
                    <a:pt x="432" y="528"/>
                  </a:cubicBezTo>
                  <a:cubicBezTo>
                    <a:pt x="433" y="528"/>
                    <a:pt x="433" y="528"/>
                    <a:pt x="433" y="528"/>
                  </a:cubicBezTo>
                  <a:cubicBezTo>
                    <a:pt x="434" y="528"/>
                    <a:pt x="434" y="528"/>
                    <a:pt x="434" y="528"/>
                  </a:cubicBezTo>
                  <a:cubicBezTo>
                    <a:pt x="435" y="528"/>
                    <a:pt x="435" y="528"/>
                    <a:pt x="435" y="528"/>
                  </a:cubicBezTo>
                  <a:cubicBezTo>
                    <a:pt x="435" y="530"/>
                    <a:pt x="435" y="529"/>
                    <a:pt x="435" y="531"/>
                  </a:cubicBezTo>
                  <a:cubicBezTo>
                    <a:pt x="436" y="531"/>
                    <a:pt x="436" y="531"/>
                    <a:pt x="436" y="531"/>
                  </a:cubicBezTo>
                  <a:cubicBezTo>
                    <a:pt x="438" y="531"/>
                    <a:pt x="438" y="531"/>
                    <a:pt x="438" y="531"/>
                  </a:cubicBezTo>
                  <a:cubicBezTo>
                    <a:pt x="439" y="532"/>
                    <a:pt x="439" y="532"/>
                    <a:pt x="439" y="532"/>
                  </a:cubicBezTo>
                  <a:cubicBezTo>
                    <a:pt x="439" y="531"/>
                    <a:pt x="439" y="531"/>
                    <a:pt x="439" y="531"/>
                  </a:cubicBezTo>
                  <a:cubicBezTo>
                    <a:pt x="437" y="528"/>
                    <a:pt x="437" y="528"/>
                    <a:pt x="437" y="527"/>
                  </a:cubicBezTo>
                  <a:cubicBezTo>
                    <a:pt x="436" y="526"/>
                    <a:pt x="436" y="526"/>
                    <a:pt x="436" y="526"/>
                  </a:cubicBezTo>
                  <a:cubicBezTo>
                    <a:pt x="434" y="526"/>
                    <a:pt x="434" y="526"/>
                    <a:pt x="434" y="526"/>
                  </a:cubicBezTo>
                  <a:cubicBezTo>
                    <a:pt x="433" y="524"/>
                    <a:pt x="433" y="524"/>
                    <a:pt x="433" y="524"/>
                  </a:cubicBezTo>
                  <a:cubicBezTo>
                    <a:pt x="433" y="521"/>
                    <a:pt x="433" y="522"/>
                    <a:pt x="433" y="519"/>
                  </a:cubicBezTo>
                  <a:cubicBezTo>
                    <a:pt x="436" y="518"/>
                    <a:pt x="436" y="518"/>
                    <a:pt x="436" y="518"/>
                  </a:cubicBezTo>
                  <a:cubicBezTo>
                    <a:pt x="435" y="516"/>
                    <a:pt x="435" y="516"/>
                    <a:pt x="435" y="516"/>
                  </a:cubicBezTo>
                  <a:cubicBezTo>
                    <a:pt x="436" y="515"/>
                    <a:pt x="436" y="515"/>
                    <a:pt x="436" y="515"/>
                  </a:cubicBezTo>
                  <a:cubicBezTo>
                    <a:pt x="437" y="514"/>
                    <a:pt x="437" y="514"/>
                    <a:pt x="437" y="514"/>
                  </a:cubicBezTo>
                  <a:cubicBezTo>
                    <a:pt x="438" y="520"/>
                    <a:pt x="438" y="519"/>
                    <a:pt x="439" y="521"/>
                  </a:cubicBezTo>
                  <a:cubicBezTo>
                    <a:pt x="438" y="522"/>
                    <a:pt x="438" y="522"/>
                    <a:pt x="438" y="522"/>
                  </a:cubicBezTo>
                  <a:cubicBezTo>
                    <a:pt x="436" y="522"/>
                    <a:pt x="436" y="522"/>
                    <a:pt x="436" y="522"/>
                  </a:cubicBezTo>
                  <a:cubicBezTo>
                    <a:pt x="437" y="524"/>
                    <a:pt x="437" y="524"/>
                    <a:pt x="437" y="524"/>
                  </a:cubicBezTo>
                  <a:cubicBezTo>
                    <a:pt x="439" y="525"/>
                    <a:pt x="439" y="525"/>
                    <a:pt x="439" y="525"/>
                  </a:cubicBezTo>
                  <a:cubicBezTo>
                    <a:pt x="440" y="527"/>
                    <a:pt x="440" y="527"/>
                    <a:pt x="440" y="527"/>
                  </a:cubicBezTo>
                  <a:cubicBezTo>
                    <a:pt x="440" y="528"/>
                    <a:pt x="440" y="528"/>
                    <a:pt x="440" y="528"/>
                  </a:cubicBezTo>
                  <a:cubicBezTo>
                    <a:pt x="441" y="529"/>
                    <a:pt x="441" y="529"/>
                    <a:pt x="441" y="529"/>
                  </a:cubicBezTo>
                  <a:cubicBezTo>
                    <a:pt x="443" y="529"/>
                    <a:pt x="443" y="529"/>
                    <a:pt x="444" y="528"/>
                  </a:cubicBezTo>
                  <a:cubicBezTo>
                    <a:pt x="445" y="528"/>
                    <a:pt x="445" y="528"/>
                    <a:pt x="445" y="528"/>
                  </a:cubicBezTo>
                  <a:cubicBezTo>
                    <a:pt x="446" y="527"/>
                    <a:pt x="446" y="527"/>
                    <a:pt x="446" y="527"/>
                  </a:cubicBezTo>
                  <a:cubicBezTo>
                    <a:pt x="447" y="528"/>
                    <a:pt x="447" y="528"/>
                    <a:pt x="447" y="528"/>
                  </a:cubicBezTo>
                  <a:cubicBezTo>
                    <a:pt x="449" y="529"/>
                    <a:pt x="449" y="529"/>
                    <a:pt x="449" y="529"/>
                  </a:cubicBezTo>
                  <a:cubicBezTo>
                    <a:pt x="450" y="530"/>
                    <a:pt x="450" y="530"/>
                    <a:pt x="450" y="530"/>
                  </a:cubicBezTo>
                  <a:cubicBezTo>
                    <a:pt x="450" y="531"/>
                    <a:pt x="450" y="531"/>
                    <a:pt x="450" y="531"/>
                  </a:cubicBezTo>
                  <a:cubicBezTo>
                    <a:pt x="450" y="532"/>
                    <a:pt x="450" y="532"/>
                    <a:pt x="450" y="532"/>
                  </a:cubicBezTo>
                  <a:cubicBezTo>
                    <a:pt x="451" y="532"/>
                    <a:pt x="451" y="532"/>
                    <a:pt x="451" y="532"/>
                  </a:cubicBezTo>
                  <a:cubicBezTo>
                    <a:pt x="452" y="531"/>
                    <a:pt x="452" y="531"/>
                    <a:pt x="453" y="530"/>
                  </a:cubicBezTo>
                  <a:cubicBezTo>
                    <a:pt x="453" y="530"/>
                    <a:pt x="453" y="530"/>
                    <a:pt x="453" y="530"/>
                  </a:cubicBezTo>
                  <a:cubicBezTo>
                    <a:pt x="453" y="530"/>
                    <a:pt x="453" y="530"/>
                    <a:pt x="453" y="530"/>
                  </a:cubicBezTo>
                  <a:cubicBezTo>
                    <a:pt x="453" y="529"/>
                    <a:pt x="453" y="529"/>
                    <a:pt x="453" y="529"/>
                  </a:cubicBezTo>
                  <a:cubicBezTo>
                    <a:pt x="451" y="528"/>
                    <a:pt x="453" y="529"/>
                    <a:pt x="443" y="524"/>
                  </a:cubicBezTo>
                  <a:cubicBezTo>
                    <a:pt x="442" y="521"/>
                    <a:pt x="442" y="522"/>
                    <a:pt x="441" y="519"/>
                  </a:cubicBezTo>
                  <a:cubicBezTo>
                    <a:pt x="441" y="517"/>
                    <a:pt x="441" y="517"/>
                    <a:pt x="441" y="517"/>
                  </a:cubicBezTo>
                  <a:cubicBezTo>
                    <a:pt x="442" y="516"/>
                    <a:pt x="442" y="516"/>
                    <a:pt x="442" y="516"/>
                  </a:cubicBezTo>
                  <a:cubicBezTo>
                    <a:pt x="444" y="515"/>
                    <a:pt x="449" y="513"/>
                    <a:pt x="450" y="512"/>
                  </a:cubicBezTo>
                  <a:cubicBezTo>
                    <a:pt x="450" y="510"/>
                    <a:pt x="450" y="510"/>
                    <a:pt x="450" y="510"/>
                  </a:cubicBezTo>
                  <a:cubicBezTo>
                    <a:pt x="450" y="510"/>
                    <a:pt x="450" y="510"/>
                    <a:pt x="450" y="510"/>
                  </a:cubicBezTo>
                  <a:cubicBezTo>
                    <a:pt x="448" y="509"/>
                    <a:pt x="448" y="509"/>
                    <a:pt x="448" y="509"/>
                  </a:cubicBezTo>
                  <a:cubicBezTo>
                    <a:pt x="446" y="509"/>
                    <a:pt x="446" y="509"/>
                    <a:pt x="444" y="509"/>
                  </a:cubicBezTo>
                  <a:cubicBezTo>
                    <a:pt x="442" y="510"/>
                    <a:pt x="442" y="510"/>
                    <a:pt x="442" y="510"/>
                  </a:cubicBezTo>
                  <a:cubicBezTo>
                    <a:pt x="440" y="510"/>
                    <a:pt x="440" y="510"/>
                    <a:pt x="440" y="510"/>
                  </a:cubicBezTo>
                  <a:cubicBezTo>
                    <a:pt x="439" y="510"/>
                    <a:pt x="439" y="510"/>
                    <a:pt x="439" y="510"/>
                  </a:cubicBezTo>
                  <a:cubicBezTo>
                    <a:pt x="438" y="508"/>
                    <a:pt x="438" y="508"/>
                    <a:pt x="438" y="508"/>
                  </a:cubicBezTo>
                  <a:cubicBezTo>
                    <a:pt x="438" y="506"/>
                    <a:pt x="438" y="506"/>
                    <a:pt x="438" y="506"/>
                  </a:cubicBezTo>
                  <a:cubicBezTo>
                    <a:pt x="438" y="505"/>
                    <a:pt x="438" y="506"/>
                    <a:pt x="438" y="504"/>
                  </a:cubicBezTo>
                  <a:cubicBezTo>
                    <a:pt x="438" y="503"/>
                    <a:pt x="438" y="503"/>
                    <a:pt x="438" y="503"/>
                  </a:cubicBezTo>
                  <a:cubicBezTo>
                    <a:pt x="439" y="503"/>
                    <a:pt x="439" y="503"/>
                    <a:pt x="439" y="503"/>
                  </a:cubicBezTo>
                  <a:cubicBezTo>
                    <a:pt x="440" y="503"/>
                    <a:pt x="440" y="503"/>
                    <a:pt x="440" y="503"/>
                  </a:cubicBezTo>
                  <a:cubicBezTo>
                    <a:pt x="441" y="502"/>
                    <a:pt x="441" y="502"/>
                    <a:pt x="441" y="502"/>
                  </a:cubicBezTo>
                  <a:cubicBezTo>
                    <a:pt x="441" y="502"/>
                    <a:pt x="441" y="502"/>
                    <a:pt x="441" y="502"/>
                  </a:cubicBezTo>
                  <a:cubicBezTo>
                    <a:pt x="441" y="501"/>
                    <a:pt x="441" y="501"/>
                    <a:pt x="441" y="501"/>
                  </a:cubicBezTo>
                  <a:cubicBezTo>
                    <a:pt x="441" y="501"/>
                    <a:pt x="441" y="501"/>
                    <a:pt x="441" y="501"/>
                  </a:cubicBezTo>
                  <a:cubicBezTo>
                    <a:pt x="440" y="500"/>
                    <a:pt x="440" y="500"/>
                    <a:pt x="440" y="500"/>
                  </a:cubicBezTo>
                  <a:cubicBezTo>
                    <a:pt x="439" y="499"/>
                    <a:pt x="440" y="499"/>
                    <a:pt x="438" y="498"/>
                  </a:cubicBezTo>
                  <a:cubicBezTo>
                    <a:pt x="439" y="498"/>
                    <a:pt x="439" y="498"/>
                    <a:pt x="439" y="498"/>
                  </a:cubicBezTo>
                  <a:cubicBezTo>
                    <a:pt x="441" y="497"/>
                    <a:pt x="441" y="497"/>
                    <a:pt x="441" y="497"/>
                  </a:cubicBezTo>
                  <a:cubicBezTo>
                    <a:pt x="442" y="498"/>
                    <a:pt x="442" y="498"/>
                    <a:pt x="443" y="499"/>
                  </a:cubicBezTo>
                  <a:cubicBezTo>
                    <a:pt x="443" y="499"/>
                    <a:pt x="443" y="499"/>
                    <a:pt x="443" y="499"/>
                  </a:cubicBezTo>
                  <a:cubicBezTo>
                    <a:pt x="446" y="497"/>
                    <a:pt x="446" y="496"/>
                    <a:pt x="448" y="493"/>
                  </a:cubicBezTo>
                  <a:cubicBezTo>
                    <a:pt x="449" y="493"/>
                    <a:pt x="449" y="493"/>
                    <a:pt x="449" y="493"/>
                  </a:cubicBezTo>
                  <a:cubicBezTo>
                    <a:pt x="452" y="496"/>
                    <a:pt x="452" y="496"/>
                    <a:pt x="452" y="496"/>
                  </a:cubicBezTo>
                  <a:cubicBezTo>
                    <a:pt x="453" y="497"/>
                    <a:pt x="453" y="497"/>
                    <a:pt x="453" y="497"/>
                  </a:cubicBezTo>
                  <a:cubicBezTo>
                    <a:pt x="456" y="495"/>
                    <a:pt x="456" y="495"/>
                    <a:pt x="456" y="495"/>
                  </a:cubicBezTo>
                  <a:cubicBezTo>
                    <a:pt x="457" y="495"/>
                    <a:pt x="457" y="495"/>
                    <a:pt x="457" y="495"/>
                  </a:cubicBezTo>
                  <a:cubicBezTo>
                    <a:pt x="457" y="495"/>
                    <a:pt x="458" y="496"/>
                    <a:pt x="458" y="496"/>
                  </a:cubicBezTo>
                  <a:close/>
                  <a:moveTo>
                    <a:pt x="394" y="501"/>
                  </a:moveTo>
                  <a:cubicBezTo>
                    <a:pt x="394" y="501"/>
                    <a:pt x="394" y="501"/>
                    <a:pt x="394" y="501"/>
                  </a:cubicBezTo>
                  <a:cubicBezTo>
                    <a:pt x="394" y="501"/>
                    <a:pt x="394" y="501"/>
                    <a:pt x="394" y="501"/>
                  </a:cubicBezTo>
                  <a:cubicBezTo>
                    <a:pt x="395" y="502"/>
                    <a:pt x="395" y="502"/>
                    <a:pt x="395" y="502"/>
                  </a:cubicBezTo>
                  <a:cubicBezTo>
                    <a:pt x="397" y="502"/>
                    <a:pt x="398" y="502"/>
                    <a:pt x="400" y="504"/>
                  </a:cubicBezTo>
                  <a:cubicBezTo>
                    <a:pt x="402" y="504"/>
                    <a:pt x="402" y="504"/>
                    <a:pt x="402" y="504"/>
                  </a:cubicBezTo>
                  <a:cubicBezTo>
                    <a:pt x="402" y="504"/>
                    <a:pt x="403" y="505"/>
                    <a:pt x="403" y="505"/>
                  </a:cubicBezTo>
                  <a:cubicBezTo>
                    <a:pt x="404" y="505"/>
                    <a:pt x="404" y="505"/>
                    <a:pt x="404" y="505"/>
                  </a:cubicBezTo>
                  <a:cubicBezTo>
                    <a:pt x="406" y="507"/>
                    <a:pt x="406" y="507"/>
                    <a:pt x="406" y="507"/>
                  </a:cubicBezTo>
                  <a:cubicBezTo>
                    <a:pt x="406" y="507"/>
                    <a:pt x="406" y="507"/>
                    <a:pt x="406" y="507"/>
                  </a:cubicBezTo>
                  <a:cubicBezTo>
                    <a:pt x="407" y="509"/>
                    <a:pt x="407" y="509"/>
                    <a:pt x="407" y="509"/>
                  </a:cubicBezTo>
                  <a:cubicBezTo>
                    <a:pt x="408" y="509"/>
                    <a:pt x="408" y="509"/>
                    <a:pt x="408" y="509"/>
                  </a:cubicBezTo>
                  <a:cubicBezTo>
                    <a:pt x="407" y="509"/>
                    <a:pt x="407" y="509"/>
                    <a:pt x="407" y="509"/>
                  </a:cubicBezTo>
                  <a:cubicBezTo>
                    <a:pt x="404" y="509"/>
                    <a:pt x="404" y="509"/>
                    <a:pt x="404" y="509"/>
                  </a:cubicBezTo>
                  <a:cubicBezTo>
                    <a:pt x="403" y="509"/>
                    <a:pt x="404" y="509"/>
                    <a:pt x="403" y="508"/>
                  </a:cubicBezTo>
                  <a:cubicBezTo>
                    <a:pt x="403" y="508"/>
                    <a:pt x="403" y="508"/>
                    <a:pt x="403" y="508"/>
                  </a:cubicBezTo>
                  <a:cubicBezTo>
                    <a:pt x="402" y="507"/>
                    <a:pt x="402" y="507"/>
                    <a:pt x="402" y="507"/>
                  </a:cubicBezTo>
                  <a:cubicBezTo>
                    <a:pt x="402" y="507"/>
                    <a:pt x="402" y="507"/>
                    <a:pt x="402" y="507"/>
                  </a:cubicBezTo>
                  <a:cubicBezTo>
                    <a:pt x="400" y="505"/>
                    <a:pt x="400" y="505"/>
                    <a:pt x="400" y="505"/>
                  </a:cubicBezTo>
                  <a:cubicBezTo>
                    <a:pt x="399" y="504"/>
                    <a:pt x="400" y="504"/>
                    <a:pt x="398" y="504"/>
                  </a:cubicBezTo>
                  <a:cubicBezTo>
                    <a:pt x="396" y="504"/>
                    <a:pt x="396" y="504"/>
                    <a:pt x="396" y="504"/>
                  </a:cubicBezTo>
                  <a:cubicBezTo>
                    <a:pt x="395" y="504"/>
                    <a:pt x="395" y="504"/>
                    <a:pt x="395" y="504"/>
                  </a:cubicBezTo>
                  <a:cubicBezTo>
                    <a:pt x="395" y="504"/>
                    <a:pt x="395" y="504"/>
                    <a:pt x="395" y="504"/>
                  </a:cubicBezTo>
                  <a:cubicBezTo>
                    <a:pt x="393" y="502"/>
                    <a:pt x="394" y="503"/>
                    <a:pt x="392" y="501"/>
                  </a:cubicBezTo>
                  <a:cubicBezTo>
                    <a:pt x="391" y="500"/>
                    <a:pt x="391" y="500"/>
                    <a:pt x="391" y="500"/>
                  </a:cubicBezTo>
                  <a:cubicBezTo>
                    <a:pt x="390" y="498"/>
                    <a:pt x="390" y="498"/>
                    <a:pt x="390" y="498"/>
                  </a:cubicBezTo>
                  <a:cubicBezTo>
                    <a:pt x="390" y="498"/>
                    <a:pt x="390" y="498"/>
                    <a:pt x="390" y="498"/>
                  </a:cubicBezTo>
                  <a:cubicBezTo>
                    <a:pt x="390" y="498"/>
                    <a:pt x="390" y="498"/>
                    <a:pt x="390" y="498"/>
                  </a:cubicBezTo>
                  <a:cubicBezTo>
                    <a:pt x="391" y="498"/>
                    <a:pt x="391" y="498"/>
                    <a:pt x="391" y="498"/>
                  </a:cubicBezTo>
                  <a:cubicBezTo>
                    <a:pt x="393" y="500"/>
                    <a:pt x="393" y="500"/>
                    <a:pt x="393" y="500"/>
                  </a:cubicBezTo>
                  <a:cubicBezTo>
                    <a:pt x="394" y="501"/>
                    <a:pt x="394" y="501"/>
                    <a:pt x="394" y="501"/>
                  </a:cubicBezTo>
                  <a:close/>
                  <a:moveTo>
                    <a:pt x="410" y="512"/>
                  </a:moveTo>
                  <a:cubicBezTo>
                    <a:pt x="410" y="513"/>
                    <a:pt x="410" y="513"/>
                    <a:pt x="410" y="513"/>
                  </a:cubicBezTo>
                  <a:cubicBezTo>
                    <a:pt x="410" y="513"/>
                    <a:pt x="410" y="513"/>
                    <a:pt x="410" y="513"/>
                  </a:cubicBezTo>
                  <a:cubicBezTo>
                    <a:pt x="411" y="513"/>
                    <a:pt x="411" y="513"/>
                    <a:pt x="413" y="513"/>
                  </a:cubicBezTo>
                  <a:cubicBezTo>
                    <a:pt x="415" y="514"/>
                    <a:pt x="415" y="514"/>
                    <a:pt x="415" y="514"/>
                  </a:cubicBezTo>
                  <a:cubicBezTo>
                    <a:pt x="415" y="514"/>
                    <a:pt x="415" y="514"/>
                    <a:pt x="415" y="514"/>
                  </a:cubicBezTo>
                  <a:cubicBezTo>
                    <a:pt x="416" y="515"/>
                    <a:pt x="416" y="515"/>
                    <a:pt x="416" y="515"/>
                  </a:cubicBezTo>
                  <a:cubicBezTo>
                    <a:pt x="417" y="516"/>
                    <a:pt x="417" y="516"/>
                    <a:pt x="418" y="518"/>
                  </a:cubicBezTo>
                  <a:cubicBezTo>
                    <a:pt x="417" y="519"/>
                    <a:pt x="417" y="519"/>
                    <a:pt x="417" y="519"/>
                  </a:cubicBezTo>
                  <a:cubicBezTo>
                    <a:pt x="416" y="520"/>
                    <a:pt x="416" y="520"/>
                    <a:pt x="416" y="520"/>
                  </a:cubicBezTo>
                  <a:cubicBezTo>
                    <a:pt x="416" y="521"/>
                    <a:pt x="416" y="521"/>
                    <a:pt x="416" y="521"/>
                  </a:cubicBezTo>
                  <a:cubicBezTo>
                    <a:pt x="416" y="521"/>
                    <a:pt x="414" y="522"/>
                    <a:pt x="414" y="523"/>
                  </a:cubicBezTo>
                  <a:cubicBezTo>
                    <a:pt x="413" y="523"/>
                    <a:pt x="413" y="523"/>
                    <a:pt x="413" y="523"/>
                  </a:cubicBezTo>
                  <a:cubicBezTo>
                    <a:pt x="411" y="523"/>
                    <a:pt x="411" y="523"/>
                    <a:pt x="411" y="523"/>
                  </a:cubicBezTo>
                  <a:cubicBezTo>
                    <a:pt x="411" y="524"/>
                    <a:pt x="411" y="524"/>
                    <a:pt x="411" y="524"/>
                  </a:cubicBezTo>
                  <a:cubicBezTo>
                    <a:pt x="411" y="524"/>
                    <a:pt x="411" y="524"/>
                    <a:pt x="411" y="524"/>
                  </a:cubicBezTo>
                  <a:cubicBezTo>
                    <a:pt x="410" y="524"/>
                    <a:pt x="410" y="524"/>
                    <a:pt x="410" y="524"/>
                  </a:cubicBezTo>
                  <a:cubicBezTo>
                    <a:pt x="410" y="523"/>
                    <a:pt x="410" y="523"/>
                    <a:pt x="410" y="523"/>
                  </a:cubicBezTo>
                  <a:cubicBezTo>
                    <a:pt x="410" y="523"/>
                    <a:pt x="410" y="523"/>
                    <a:pt x="410" y="523"/>
                  </a:cubicBezTo>
                  <a:cubicBezTo>
                    <a:pt x="410" y="522"/>
                    <a:pt x="410" y="522"/>
                    <a:pt x="410" y="522"/>
                  </a:cubicBezTo>
                  <a:cubicBezTo>
                    <a:pt x="412" y="521"/>
                    <a:pt x="412" y="521"/>
                    <a:pt x="412" y="521"/>
                  </a:cubicBezTo>
                  <a:cubicBezTo>
                    <a:pt x="412" y="519"/>
                    <a:pt x="412" y="519"/>
                    <a:pt x="412" y="519"/>
                  </a:cubicBezTo>
                  <a:cubicBezTo>
                    <a:pt x="411" y="519"/>
                    <a:pt x="411" y="519"/>
                    <a:pt x="411" y="519"/>
                  </a:cubicBezTo>
                  <a:cubicBezTo>
                    <a:pt x="410" y="519"/>
                    <a:pt x="410" y="519"/>
                    <a:pt x="410" y="519"/>
                  </a:cubicBezTo>
                  <a:cubicBezTo>
                    <a:pt x="409" y="519"/>
                    <a:pt x="409" y="519"/>
                    <a:pt x="409" y="519"/>
                  </a:cubicBezTo>
                  <a:cubicBezTo>
                    <a:pt x="409" y="518"/>
                    <a:pt x="409" y="518"/>
                    <a:pt x="409" y="518"/>
                  </a:cubicBezTo>
                  <a:cubicBezTo>
                    <a:pt x="408" y="519"/>
                    <a:pt x="408" y="519"/>
                    <a:pt x="408" y="520"/>
                  </a:cubicBezTo>
                  <a:cubicBezTo>
                    <a:pt x="408" y="521"/>
                    <a:pt x="408" y="521"/>
                    <a:pt x="408" y="521"/>
                  </a:cubicBezTo>
                  <a:cubicBezTo>
                    <a:pt x="408" y="521"/>
                    <a:pt x="408" y="521"/>
                    <a:pt x="408" y="521"/>
                  </a:cubicBezTo>
                  <a:cubicBezTo>
                    <a:pt x="408" y="522"/>
                    <a:pt x="408" y="522"/>
                    <a:pt x="408" y="522"/>
                  </a:cubicBezTo>
                  <a:cubicBezTo>
                    <a:pt x="406" y="521"/>
                    <a:pt x="407" y="521"/>
                    <a:pt x="406" y="520"/>
                  </a:cubicBezTo>
                  <a:cubicBezTo>
                    <a:pt x="406" y="520"/>
                    <a:pt x="406" y="520"/>
                    <a:pt x="406" y="520"/>
                  </a:cubicBezTo>
                  <a:cubicBezTo>
                    <a:pt x="406" y="518"/>
                    <a:pt x="406" y="518"/>
                    <a:pt x="406" y="516"/>
                  </a:cubicBezTo>
                  <a:cubicBezTo>
                    <a:pt x="405" y="516"/>
                    <a:pt x="405" y="516"/>
                    <a:pt x="405" y="516"/>
                  </a:cubicBezTo>
                  <a:cubicBezTo>
                    <a:pt x="405" y="516"/>
                    <a:pt x="404" y="516"/>
                    <a:pt x="404" y="516"/>
                  </a:cubicBezTo>
                  <a:cubicBezTo>
                    <a:pt x="403" y="515"/>
                    <a:pt x="403" y="515"/>
                    <a:pt x="403" y="515"/>
                  </a:cubicBezTo>
                  <a:cubicBezTo>
                    <a:pt x="402" y="513"/>
                    <a:pt x="402" y="513"/>
                    <a:pt x="402" y="513"/>
                  </a:cubicBezTo>
                  <a:cubicBezTo>
                    <a:pt x="400" y="513"/>
                    <a:pt x="400" y="513"/>
                    <a:pt x="400" y="513"/>
                  </a:cubicBezTo>
                  <a:cubicBezTo>
                    <a:pt x="401" y="511"/>
                    <a:pt x="401" y="511"/>
                    <a:pt x="401" y="511"/>
                  </a:cubicBezTo>
                  <a:cubicBezTo>
                    <a:pt x="404" y="510"/>
                    <a:pt x="404" y="510"/>
                    <a:pt x="404" y="510"/>
                  </a:cubicBezTo>
                  <a:cubicBezTo>
                    <a:pt x="405" y="511"/>
                    <a:pt x="405" y="511"/>
                    <a:pt x="405" y="511"/>
                  </a:cubicBezTo>
                  <a:cubicBezTo>
                    <a:pt x="408" y="512"/>
                    <a:pt x="408" y="512"/>
                    <a:pt x="408" y="512"/>
                  </a:cubicBezTo>
                  <a:cubicBezTo>
                    <a:pt x="408" y="511"/>
                    <a:pt x="408" y="511"/>
                    <a:pt x="408" y="511"/>
                  </a:cubicBezTo>
                  <a:cubicBezTo>
                    <a:pt x="408" y="510"/>
                    <a:pt x="408" y="510"/>
                    <a:pt x="408" y="510"/>
                  </a:cubicBezTo>
                  <a:cubicBezTo>
                    <a:pt x="408" y="510"/>
                    <a:pt x="408" y="510"/>
                    <a:pt x="408" y="510"/>
                  </a:cubicBezTo>
                  <a:cubicBezTo>
                    <a:pt x="409" y="510"/>
                    <a:pt x="409" y="510"/>
                    <a:pt x="409" y="510"/>
                  </a:cubicBezTo>
                  <a:cubicBezTo>
                    <a:pt x="409" y="511"/>
                    <a:pt x="409" y="511"/>
                    <a:pt x="409" y="511"/>
                  </a:cubicBezTo>
                  <a:cubicBezTo>
                    <a:pt x="410" y="511"/>
                    <a:pt x="410" y="511"/>
                    <a:pt x="410" y="511"/>
                  </a:cubicBezTo>
                  <a:cubicBezTo>
                    <a:pt x="410" y="512"/>
                    <a:pt x="410" y="512"/>
                    <a:pt x="410" y="512"/>
                  </a:cubicBezTo>
                  <a:close/>
                  <a:moveTo>
                    <a:pt x="430" y="524"/>
                  </a:moveTo>
                  <a:cubicBezTo>
                    <a:pt x="431" y="524"/>
                    <a:pt x="431" y="524"/>
                    <a:pt x="431" y="524"/>
                  </a:cubicBezTo>
                  <a:cubicBezTo>
                    <a:pt x="431" y="525"/>
                    <a:pt x="431" y="524"/>
                    <a:pt x="431" y="526"/>
                  </a:cubicBezTo>
                  <a:cubicBezTo>
                    <a:pt x="431" y="527"/>
                    <a:pt x="431" y="527"/>
                    <a:pt x="431" y="527"/>
                  </a:cubicBezTo>
                  <a:cubicBezTo>
                    <a:pt x="431" y="527"/>
                    <a:pt x="431" y="527"/>
                    <a:pt x="431" y="527"/>
                  </a:cubicBezTo>
                  <a:cubicBezTo>
                    <a:pt x="430" y="528"/>
                    <a:pt x="430" y="528"/>
                    <a:pt x="430" y="528"/>
                  </a:cubicBezTo>
                  <a:cubicBezTo>
                    <a:pt x="430" y="529"/>
                    <a:pt x="430" y="529"/>
                    <a:pt x="430" y="529"/>
                  </a:cubicBezTo>
                  <a:cubicBezTo>
                    <a:pt x="428" y="527"/>
                    <a:pt x="429" y="528"/>
                    <a:pt x="426" y="526"/>
                  </a:cubicBezTo>
                  <a:cubicBezTo>
                    <a:pt x="425" y="526"/>
                    <a:pt x="425" y="526"/>
                    <a:pt x="425" y="526"/>
                  </a:cubicBezTo>
                  <a:cubicBezTo>
                    <a:pt x="424" y="526"/>
                    <a:pt x="424" y="526"/>
                    <a:pt x="424" y="526"/>
                  </a:cubicBezTo>
                  <a:cubicBezTo>
                    <a:pt x="423" y="526"/>
                    <a:pt x="423" y="526"/>
                    <a:pt x="423" y="526"/>
                  </a:cubicBezTo>
                  <a:cubicBezTo>
                    <a:pt x="422" y="527"/>
                    <a:pt x="422" y="527"/>
                    <a:pt x="422" y="527"/>
                  </a:cubicBezTo>
                  <a:cubicBezTo>
                    <a:pt x="421" y="527"/>
                    <a:pt x="421" y="527"/>
                    <a:pt x="421" y="527"/>
                  </a:cubicBezTo>
                  <a:cubicBezTo>
                    <a:pt x="421" y="525"/>
                    <a:pt x="421" y="525"/>
                    <a:pt x="421" y="525"/>
                  </a:cubicBezTo>
                  <a:cubicBezTo>
                    <a:pt x="419" y="523"/>
                    <a:pt x="420" y="524"/>
                    <a:pt x="418" y="522"/>
                  </a:cubicBezTo>
                  <a:cubicBezTo>
                    <a:pt x="419" y="520"/>
                    <a:pt x="419" y="520"/>
                    <a:pt x="419" y="520"/>
                  </a:cubicBezTo>
                  <a:cubicBezTo>
                    <a:pt x="420" y="520"/>
                    <a:pt x="420" y="520"/>
                    <a:pt x="420" y="520"/>
                  </a:cubicBezTo>
                  <a:cubicBezTo>
                    <a:pt x="420" y="519"/>
                    <a:pt x="420" y="519"/>
                    <a:pt x="420" y="519"/>
                  </a:cubicBezTo>
                  <a:cubicBezTo>
                    <a:pt x="424" y="520"/>
                    <a:pt x="424" y="520"/>
                    <a:pt x="425" y="521"/>
                  </a:cubicBezTo>
                  <a:cubicBezTo>
                    <a:pt x="428" y="522"/>
                    <a:pt x="427" y="522"/>
                    <a:pt x="430" y="524"/>
                  </a:cubicBezTo>
                  <a:close/>
                  <a:moveTo>
                    <a:pt x="432" y="538"/>
                  </a:moveTo>
                  <a:cubicBezTo>
                    <a:pt x="432" y="539"/>
                    <a:pt x="432" y="539"/>
                    <a:pt x="432" y="539"/>
                  </a:cubicBezTo>
                  <a:cubicBezTo>
                    <a:pt x="432" y="540"/>
                    <a:pt x="432" y="540"/>
                    <a:pt x="432" y="540"/>
                  </a:cubicBezTo>
                  <a:cubicBezTo>
                    <a:pt x="434" y="540"/>
                    <a:pt x="434" y="540"/>
                    <a:pt x="434" y="540"/>
                  </a:cubicBezTo>
                  <a:cubicBezTo>
                    <a:pt x="434" y="540"/>
                    <a:pt x="434" y="540"/>
                    <a:pt x="434" y="540"/>
                  </a:cubicBezTo>
                  <a:cubicBezTo>
                    <a:pt x="436" y="540"/>
                    <a:pt x="436" y="540"/>
                    <a:pt x="436" y="540"/>
                  </a:cubicBezTo>
                  <a:cubicBezTo>
                    <a:pt x="437" y="539"/>
                    <a:pt x="437" y="539"/>
                    <a:pt x="437" y="539"/>
                  </a:cubicBezTo>
                  <a:cubicBezTo>
                    <a:pt x="438" y="539"/>
                    <a:pt x="438" y="539"/>
                    <a:pt x="438" y="539"/>
                  </a:cubicBezTo>
                  <a:cubicBezTo>
                    <a:pt x="440" y="542"/>
                    <a:pt x="440" y="542"/>
                    <a:pt x="440" y="542"/>
                  </a:cubicBezTo>
                  <a:cubicBezTo>
                    <a:pt x="439" y="543"/>
                    <a:pt x="439" y="543"/>
                    <a:pt x="439" y="543"/>
                  </a:cubicBezTo>
                  <a:cubicBezTo>
                    <a:pt x="438" y="544"/>
                    <a:pt x="438" y="544"/>
                    <a:pt x="438" y="544"/>
                  </a:cubicBezTo>
                  <a:cubicBezTo>
                    <a:pt x="437" y="544"/>
                    <a:pt x="437" y="544"/>
                    <a:pt x="437" y="544"/>
                  </a:cubicBezTo>
                  <a:cubicBezTo>
                    <a:pt x="437" y="544"/>
                    <a:pt x="437" y="544"/>
                    <a:pt x="437" y="544"/>
                  </a:cubicBezTo>
                  <a:cubicBezTo>
                    <a:pt x="437" y="543"/>
                    <a:pt x="437" y="543"/>
                    <a:pt x="437" y="543"/>
                  </a:cubicBezTo>
                  <a:cubicBezTo>
                    <a:pt x="437" y="543"/>
                    <a:pt x="437" y="543"/>
                    <a:pt x="437" y="543"/>
                  </a:cubicBezTo>
                  <a:cubicBezTo>
                    <a:pt x="436" y="542"/>
                    <a:pt x="436" y="542"/>
                    <a:pt x="436" y="542"/>
                  </a:cubicBezTo>
                  <a:cubicBezTo>
                    <a:pt x="436" y="542"/>
                    <a:pt x="436" y="542"/>
                    <a:pt x="436" y="542"/>
                  </a:cubicBezTo>
                  <a:cubicBezTo>
                    <a:pt x="435" y="543"/>
                    <a:pt x="435" y="543"/>
                    <a:pt x="435" y="543"/>
                  </a:cubicBezTo>
                  <a:cubicBezTo>
                    <a:pt x="434" y="543"/>
                    <a:pt x="434" y="543"/>
                    <a:pt x="434" y="543"/>
                  </a:cubicBezTo>
                  <a:cubicBezTo>
                    <a:pt x="434" y="542"/>
                    <a:pt x="434" y="542"/>
                    <a:pt x="434" y="542"/>
                  </a:cubicBezTo>
                  <a:cubicBezTo>
                    <a:pt x="432" y="542"/>
                    <a:pt x="432" y="542"/>
                    <a:pt x="432" y="542"/>
                  </a:cubicBezTo>
                  <a:cubicBezTo>
                    <a:pt x="432" y="541"/>
                    <a:pt x="432" y="541"/>
                    <a:pt x="432" y="541"/>
                  </a:cubicBezTo>
                  <a:cubicBezTo>
                    <a:pt x="432" y="541"/>
                    <a:pt x="432" y="541"/>
                    <a:pt x="432" y="541"/>
                  </a:cubicBezTo>
                  <a:cubicBezTo>
                    <a:pt x="432" y="541"/>
                    <a:pt x="432" y="541"/>
                    <a:pt x="432" y="541"/>
                  </a:cubicBezTo>
                  <a:cubicBezTo>
                    <a:pt x="430" y="539"/>
                    <a:pt x="430" y="540"/>
                    <a:pt x="429" y="539"/>
                  </a:cubicBezTo>
                  <a:cubicBezTo>
                    <a:pt x="428" y="539"/>
                    <a:pt x="428" y="539"/>
                    <a:pt x="428" y="539"/>
                  </a:cubicBezTo>
                  <a:cubicBezTo>
                    <a:pt x="428" y="539"/>
                    <a:pt x="428" y="539"/>
                    <a:pt x="428" y="539"/>
                  </a:cubicBezTo>
                  <a:cubicBezTo>
                    <a:pt x="428" y="539"/>
                    <a:pt x="428" y="539"/>
                    <a:pt x="428" y="539"/>
                  </a:cubicBezTo>
                  <a:cubicBezTo>
                    <a:pt x="427" y="539"/>
                    <a:pt x="427" y="539"/>
                    <a:pt x="427" y="539"/>
                  </a:cubicBezTo>
                  <a:cubicBezTo>
                    <a:pt x="427" y="539"/>
                    <a:pt x="427" y="539"/>
                    <a:pt x="427" y="539"/>
                  </a:cubicBezTo>
                  <a:cubicBezTo>
                    <a:pt x="427" y="539"/>
                    <a:pt x="427" y="539"/>
                    <a:pt x="427" y="539"/>
                  </a:cubicBezTo>
                  <a:cubicBezTo>
                    <a:pt x="427" y="539"/>
                    <a:pt x="427" y="539"/>
                    <a:pt x="427" y="539"/>
                  </a:cubicBezTo>
                  <a:cubicBezTo>
                    <a:pt x="427" y="538"/>
                    <a:pt x="427" y="538"/>
                    <a:pt x="427" y="538"/>
                  </a:cubicBezTo>
                  <a:cubicBezTo>
                    <a:pt x="427" y="537"/>
                    <a:pt x="427" y="537"/>
                    <a:pt x="427" y="537"/>
                  </a:cubicBezTo>
                  <a:cubicBezTo>
                    <a:pt x="430" y="538"/>
                    <a:pt x="429" y="538"/>
                    <a:pt x="431" y="538"/>
                  </a:cubicBezTo>
                  <a:cubicBezTo>
                    <a:pt x="432" y="538"/>
                    <a:pt x="432" y="538"/>
                    <a:pt x="432" y="538"/>
                  </a:cubicBezTo>
                  <a:close/>
                  <a:moveTo>
                    <a:pt x="446" y="539"/>
                  </a:moveTo>
                  <a:cubicBezTo>
                    <a:pt x="455" y="541"/>
                    <a:pt x="455" y="541"/>
                    <a:pt x="455" y="541"/>
                  </a:cubicBezTo>
                  <a:cubicBezTo>
                    <a:pt x="458" y="540"/>
                    <a:pt x="458" y="540"/>
                    <a:pt x="458" y="540"/>
                  </a:cubicBezTo>
                  <a:cubicBezTo>
                    <a:pt x="460" y="540"/>
                    <a:pt x="460" y="540"/>
                    <a:pt x="460" y="540"/>
                  </a:cubicBezTo>
                  <a:cubicBezTo>
                    <a:pt x="461" y="542"/>
                    <a:pt x="461" y="542"/>
                    <a:pt x="461" y="542"/>
                  </a:cubicBezTo>
                  <a:cubicBezTo>
                    <a:pt x="458" y="543"/>
                    <a:pt x="458" y="543"/>
                    <a:pt x="458" y="543"/>
                  </a:cubicBezTo>
                  <a:cubicBezTo>
                    <a:pt x="458" y="544"/>
                    <a:pt x="458" y="544"/>
                    <a:pt x="458" y="544"/>
                  </a:cubicBezTo>
                  <a:cubicBezTo>
                    <a:pt x="459" y="544"/>
                    <a:pt x="459" y="544"/>
                    <a:pt x="459" y="544"/>
                  </a:cubicBezTo>
                  <a:cubicBezTo>
                    <a:pt x="461" y="544"/>
                    <a:pt x="461" y="544"/>
                    <a:pt x="461" y="544"/>
                  </a:cubicBezTo>
                  <a:cubicBezTo>
                    <a:pt x="462" y="545"/>
                    <a:pt x="461" y="545"/>
                    <a:pt x="462" y="546"/>
                  </a:cubicBezTo>
                  <a:cubicBezTo>
                    <a:pt x="462" y="547"/>
                    <a:pt x="462" y="547"/>
                    <a:pt x="462" y="547"/>
                  </a:cubicBezTo>
                  <a:cubicBezTo>
                    <a:pt x="462" y="547"/>
                    <a:pt x="462" y="547"/>
                    <a:pt x="462" y="547"/>
                  </a:cubicBezTo>
                  <a:cubicBezTo>
                    <a:pt x="462" y="548"/>
                    <a:pt x="462" y="548"/>
                    <a:pt x="462" y="548"/>
                  </a:cubicBezTo>
                  <a:cubicBezTo>
                    <a:pt x="464" y="550"/>
                    <a:pt x="464" y="549"/>
                    <a:pt x="464" y="550"/>
                  </a:cubicBezTo>
                  <a:cubicBezTo>
                    <a:pt x="465" y="551"/>
                    <a:pt x="465" y="551"/>
                    <a:pt x="465" y="551"/>
                  </a:cubicBezTo>
                  <a:cubicBezTo>
                    <a:pt x="465" y="553"/>
                    <a:pt x="465" y="552"/>
                    <a:pt x="465" y="553"/>
                  </a:cubicBezTo>
                  <a:cubicBezTo>
                    <a:pt x="464" y="554"/>
                    <a:pt x="464" y="554"/>
                    <a:pt x="464" y="554"/>
                  </a:cubicBezTo>
                  <a:cubicBezTo>
                    <a:pt x="463" y="553"/>
                    <a:pt x="463" y="553"/>
                    <a:pt x="463" y="553"/>
                  </a:cubicBezTo>
                  <a:cubicBezTo>
                    <a:pt x="463" y="553"/>
                    <a:pt x="463" y="553"/>
                    <a:pt x="463" y="553"/>
                  </a:cubicBezTo>
                  <a:cubicBezTo>
                    <a:pt x="462" y="551"/>
                    <a:pt x="462" y="551"/>
                    <a:pt x="462" y="551"/>
                  </a:cubicBezTo>
                  <a:cubicBezTo>
                    <a:pt x="461" y="551"/>
                    <a:pt x="461" y="551"/>
                    <a:pt x="461" y="551"/>
                  </a:cubicBezTo>
                  <a:cubicBezTo>
                    <a:pt x="460" y="550"/>
                    <a:pt x="460" y="550"/>
                    <a:pt x="460" y="550"/>
                  </a:cubicBezTo>
                  <a:cubicBezTo>
                    <a:pt x="459" y="550"/>
                    <a:pt x="459" y="550"/>
                    <a:pt x="459" y="550"/>
                  </a:cubicBezTo>
                  <a:cubicBezTo>
                    <a:pt x="457" y="550"/>
                    <a:pt x="457" y="550"/>
                    <a:pt x="457" y="550"/>
                  </a:cubicBezTo>
                  <a:cubicBezTo>
                    <a:pt x="456" y="549"/>
                    <a:pt x="456" y="549"/>
                    <a:pt x="456" y="549"/>
                  </a:cubicBezTo>
                  <a:cubicBezTo>
                    <a:pt x="455" y="550"/>
                    <a:pt x="455" y="550"/>
                    <a:pt x="455" y="550"/>
                  </a:cubicBezTo>
                  <a:cubicBezTo>
                    <a:pt x="455" y="549"/>
                    <a:pt x="455" y="549"/>
                    <a:pt x="455" y="548"/>
                  </a:cubicBezTo>
                  <a:cubicBezTo>
                    <a:pt x="455" y="548"/>
                    <a:pt x="455" y="548"/>
                    <a:pt x="455" y="548"/>
                  </a:cubicBezTo>
                  <a:cubicBezTo>
                    <a:pt x="455" y="546"/>
                    <a:pt x="455" y="546"/>
                    <a:pt x="455" y="546"/>
                  </a:cubicBezTo>
                  <a:cubicBezTo>
                    <a:pt x="455" y="545"/>
                    <a:pt x="455" y="545"/>
                    <a:pt x="455" y="545"/>
                  </a:cubicBezTo>
                  <a:cubicBezTo>
                    <a:pt x="455" y="545"/>
                    <a:pt x="455" y="545"/>
                    <a:pt x="455" y="545"/>
                  </a:cubicBezTo>
                  <a:cubicBezTo>
                    <a:pt x="454" y="546"/>
                    <a:pt x="454" y="546"/>
                    <a:pt x="454" y="546"/>
                  </a:cubicBezTo>
                  <a:cubicBezTo>
                    <a:pt x="453" y="545"/>
                    <a:pt x="453" y="545"/>
                    <a:pt x="453" y="545"/>
                  </a:cubicBezTo>
                  <a:cubicBezTo>
                    <a:pt x="452" y="544"/>
                    <a:pt x="452" y="544"/>
                    <a:pt x="452" y="544"/>
                  </a:cubicBezTo>
                  <a:cubicBezTo>
                    <a:pt x="452" y="544"/>
                    <a:pt x="452" y="544"/>
                    <a:pt x="452" y="544"/>
                  </a:cubicBezTo>
                  <a:cubicBezTo>
                    <a:pt x="451" y="544"/>
                    <a:pt x="451" y="544"/>
                    <a:pt x="451" y="544"/>
                  </a:cubicBezTo>
                  <a:cubicBezTo>
                    <a:pt x="450" y="545"/>
                    <a:pt x="450" y="546"/>
                    <a:pt x="450" y="547"/>
                  </a:cubicBezTo>
                  <a:cubicBezTo>
                    <a:pt x="451" y="548"/>
                    <a:pt x="450" y="548"/>
                    <a:pt x="452" y="550"/>
                  </a:cubicBezTo>
                  <a:cubicBezTo>
                    <a:pt x="451" y="550"/>
                    <a:pt x="451" y="550"/>
                    <a:pt x="451" y="550"/>
                  </a:cubicBezTo>
                  <a:cubicBezTo>
                    <a:pt x="449" y="549"/>
                    <a:pt x="449" y="549"/>
                    <a:pt x="449" y="549"/>
                  </a:cubicBezTo>
                  <a:cubicBezTo>
                    <a:pt x="449" y="549"/>
                    <a:pt x="449" y="549"/>
                    <a:pt x="449" y="549"/>
                  </a:cubicBezTo>
                  <a:cubicBezTo>
                    <a:pt x="448" y="548"/>
                    <a:pt x="448" y="548"/>
                    <a:pt x="448" y="548"/>
                  </a:cubicBezTo>
                  <a:cubicBezTo>
                    <a:pt x="447" y="547"/>
                    <a:pt x="447" y="547"/>
                    <a:pt x="447" y="547"/>
                  </a:cubicBezTo>
                  <a:cubicBezTo>
                    <a:pt x="447" y="547"/>
                    <a:pt x="447" y="547"/>
                    <a:pt x="447" y="547"/>
                  </a:cubicBezTo>
                  <a:cubicBezTo>
                    <a:pt x="447" y="546"/>
                    <a:pt x="447" y="546"/>
                    <a:pt x="447" y="545"/>
                  </a:cubicBezTo>
                  <a:cubicBezTo>
                    <a:pt x="446" y="545"/>
                    <a:pt x="446" y="545"/>
                    <a:pt x="446" y="545"/>
                  </a:cubicBezTo>
                  <a:cubicBezTo>
                    <a:pt x="445" y="545"/>
                    <a:pt x="445" y="545"/>
                    <a:pt x="445" y="545"/>
                  </a:cubicBezTo>
                  <a:cubicBezTo>
                    <a:pt x="444" y="545"/>
                    <a:pt x="444" y="545"/>
                    <a:pt x="444" y="545"/>
                  </a:cubicBezTo>
                  <a:cubicBezTo>
                    <a:pt x="444" y="544"/>
                    <a:pt x="444" y="544"/>
                    <a:pt x="444" y="544"/>
                  </a:cubicBezTo>
                  <a:cubicBezTo>
                    <a:pt x="444" y="544"/>
                    <a:pt x="444" y="544"/>
                    <a:pt x="444" y="544"/>
                  </a:cubicBezTo>
                  <a:cubicBezTo>
                    <a:pt x="443" y="544"/>
                    <a:pt x="443" y="544"/>
                    <a:pt x="443" y="544"/>
                  </a:cubicBezTo>
                  <a:cubicBezTo>
                    <a:pt x="443" y="543"/>
                    <a:pt x="443" y="543"/>
                    <a:pt x="443" y="543"/>
                  </a:cubicBezTo>
                  <a:cubicBezTo>
                    <a:pt x="443" y="543"/>
                    <a:pt x="443" y="543"/>
                    <a:pt x="443" y="543"/>
                  </a:cubicBezTo>
                  <a:cubicBezTo>
                    <a:pt x="444" y="541"/>
                    <a:pt x="444" y="540"/>
                    <a:pt x="444" y="538"/>
                  </a:cubicBezTo>
                  <a:cubicBezTo>
                    <a:pt x="446" y="539"/>
                    <a:pt x="446" y="539"/>
                    <a:pt x="446" y="539"/>
                  </a:cubicBezTo>
                  <a:close/>
                  <a:moveTo>
                    <a:pt x="476" y="544"/>
                  </a:moveTo>
                  <a:cubicBezTo>
                    <a:pt x="475" y="545"/>
                    <a:pt x="475" y="544"/>
                    <a:pt x="475" y="545"/>
                  </a:cubicBezTo>
                  <a:cubicBezTo>
                    <a:pt x="474" y="546"/>
                    <a:pt x="474" y="546"/>
                    <a:pt x="474" y="546"/>
                  </a:cubicBezTo>
                  <a:cubicBezTo>
                    <a:pt x="473" y="546"/>
                    <a:pt x="473" y="546"/>
                    <a:pt x="473" y="546"/>
                  </a:cubicBezTo>
                  <a:cubicBezTo>
                    <a:pt x="472" y="546"/>
                    <a:pt x="472" y="546"/>
                    <a:pt x="472" y="546"/>
                  </a:cubicBezTo>
                  <a:cubicBezTo>
                    <a:pt x="472" y="545"/>
                    <a:pt x="472" y="545"/>
                    <a:pt x="471" y="545"/>
                  </a:cubicBezTo>
                  <a:cubicBezTo>
                    <a:pt x="471" y="544"/>
                    <a:pt x="471" y="544"/>
                    <a:pt x="471" y="544"/>
                  </a:cubicBezTo>
                  <a:cubicBezTo>
                    <a:pt x="471" y="544"/>
                    <a:pt x="471" y="544"/>
                    <a:pt x="471" y="544"/>
                  </a:cubicBezTo>
                  <a:cubicBezTo>
                    <a:pt x="470" y="544"/>
                    <a:pt x="470" y="544"/>
                    <a:pt x="470" y="544"/>
                  </a:cubicBezTo>
                  <a:cubicBezTo>
                    <a:pt x="470" y="544"/>
                    <a:pt x="470" y="544"/>
                    <a:pt x="470" y="544"/>
                  </a:cubicBezTo>
                  <a:cubicBezTo>
                    <a:pt x="469" y="545"/>
                    <a:pt x="469" y="545"/>
                    <a:pt x="468" y="546"/>
                  </a:cubicBezTo>
                  <a:cubicBezTo>
                    <a:pt x="468" y="546"/>
                    <a:pt x="468" y="546"/>
                    <a:pt x="468" y="546"/>
                  </a:cubicBezTo>
                  <a:cubicBezTo>
                    <a:pt x="464" y="545"/>
                    <a:pt x="464" y="545"/>
                    <a:pt x="464" y="545"/>
                  </a:cubicBezTo>
                  <a:cubicBezTo>
                    <a:pt x="464" y="545"/>
                    <a:pt x="464" y="545"/>
                    <a:pt x="464" y="545"/>
                  </a:cubicBezTo>
                  <a:cubicBezTo>
                    <a:pt x="464" y="544"/>
                    <a:pt x="464" y="544"/>
                    <a:pt x="464" y="544"/>
                  </a:cubicBezTo>
                  <a:cubicBezTo>
                    <a:pt x="463" y="542"/>
                    <a:pt x="463" y="542"/>
                    <a:pt x="463" y="542"/>
                  </a:cubicBezTo>
                  <a:cubicBezTo>
                    <a:pt x="462" y="540"/>
                    <a:pt x="462" y="540"/>
                    <a:pt x="462" y="540"/>
                  </a:cubicBezTo>
                  <a:cubicBezTo>
                    <a:pt x="464" y="539"/>
                    <a:pt x="464" y="539"/>
                    <a:pt x="464" y="539"/>
                  </a:cubicBezTo>
                  <a:cubicBezTo>
                    <a:pt x="469" y="539"/>
                    <a:pt x="468" y="540"/>
                    <a:pt x="474" y="540"/>
                  </a:cubicBezTo>
                  <a:cubicBezTo>
                    <a:pt x="475" y="542"/>
                    <a:pt x="475" y="542"/>
                    <a:pt x="475" y="542"/>
                  </a:cubicBezTo>
                  <a:cubicBezTo>
                    <a:pt x="476" y="543"/>
                    <a:pt x="475" y="543"/>
                    <a:pt x="476" y="544"/>
                  </a:cubicBezTo>
                  <a:close/>
                  <a:moveTo>
                    <a:pt x="482" y="545"/>
                  </a:moveTo>
                  <a:cubicBezTo>
                    <a:pt x="481" y="546"/>
                    <a:pt x="481" y="546"/>
                    <a:pt x="481" y="546"/>
                  </a:cubicBezTo>
                  <a:cubicBezTo>
                    <a:pt x="481" y="546"/>
                    <a:pt x="481" y="546"/>
                    <a:pt x="481" y="546"/>
                  </a:cubicBezTo>
                  <a:cubicBezTo>
                    <a:pt x="481" y="546"/>
                    <a:pt x="481" y="546"/>
                    <a:pt x="481" y="546"/>
                  </a:cubicBezTo>
                  <a:cubicBezTo>
                    <a:pt x="481" y="545"/>
                    <a:pt x="481" y="545"/>
                    <a:pt x="481" y="545"/>
                  </a:cubicBezTo>
                  <a:cubicBezTo>
                    <a:pt x="481" y="545"/>
                    <a:pt x="481" y="545"/>
                    <a:pt x="481" y="545"/>
                  </a:cubicBezTo>
                  <a:cubicBezTo>
                    <a:pt x="481" y="544"/>
                    <a:pt x="481" y="544"/>
                    <a:pt x="481" y="544"/>
                  </a:cubicBezTo>
                  <a:cubicBezTo>
                    <a:pt x="482" y="544"/>
                    <a:pt x="482" y="544"/>
                    <a:pt x="482" y="544"/>
                  </a:cubicBezTo>
                  <a:cubicBezTo>
                    <a:pt x="482" y="544"/>
                    <a:pt x="482" y="544"/>
                    <a:pt x="482" y="544"/>
                  </a:cubicBezTo>
                  <a:cubicBezTo>
                    <a:pt x="483" y="544"/>
                    <a:pt x="483" y="544"/>
                    <a:pt x="483" y="544"/>
                  </a:cubicBezTo>
                  <a:lnTo>
                    <a:pt x="482" y="545"/>
                  </a:lnTo>
                  <a:close/>
                  <a:moveTo>
                    <a:pt x="473" y="556"/>
                  </a:moveTo>
                  <a:cubicBezTo>
                    <a:pt x="473" y="556"/>
                    <a:pt x="473" y="556"/>
                    <a:pt x="473" y="556"/>
                  </a:cubicBezTo>
                  <a:cubicBezTo>
                    <a:pt x="472" y="556"/>
                    <a:pt x="472" y="556"/>
                    <a:pt x="472" y="556"/>
                  </a:cubicBezTo>
                  <a:cubicBezTo>
                    <a:pt x="472" y="555"/>
                    <a:pt x="471" y="555"/>
                    <a:pt x="470" y="555"/>
                  </a:cubicBezTo>
                  <a:cubicBezTo>
                    <a:pt x="470" y="555"/>
                    <a:pt x="470" y="555"/>
                    <a:pt x="470" y="555"/>
                  </a:cubicBezTo>
                  <a:cubicBezTo>
                    <a:pt x="470" y="554"/>
                    <a:pt x="470" y="554"/>
                    <a:pt x="470" y="554"/>
                  </a:cubicBezTo>
                  <a:cubicBezTo>
                    <a:pt x="471" y="554"/>
                    <a:pt x="471" y="554"/>
                    <a:pt x="471" y="554"/>
                  </a:cubicBezTo>
                  <a:cubicBezTo>
                    <a:pt x="471" y="553"/>
                    <a:pt x="471" y="553"/>
                    <a:pt x="471" y="553"/>
                  </a:cubicBezTo>
                  <a:cubicBezTo>
                    <a:pt x="472" y="552"/>
                    <a:pt x="472" y="552"/>
                    <a:pt x="472" y="552"/>
                  </a:cubicBezTo>
                  <a:cubicBezTo>
                    <a:pt x="472" y="552"/>
                    <a:pt x="472" y="552"/>
                    <a:pt x="472" y="552"/>
                  </a:cubicBezTo>
                  <a:cubicBezTo>
                    <a:pt x="472" y="553"/>
                    <a:pt x="473" y="554"/>
                    <a:pt x="473" y="555"/>
                  </a:cubicBezTo>
                  <a:cubicBezTo>
                    <a:pt x="473" y="556"/>
                    <a:pt x="473" y="556"/>
                    <a:pt x="473" y="556"/>
                  </a:cubicBezTo>
                  <a:cubicBezTo>
                    <a:pt x="473" y="556"/>
                    <a:pt x="473" y="556"/>
                    <a:pt x="473" y="556"/>
                  </a:cubicBezTo>
                  <a:close/>
                  <a:moveTo>
                    <a:pt x="470" y="558"/>
                  </a:moveTo>
                  <a:cubicBezTo>
                    <a:pt x="470" y="558"/>
                    <a:pt x="470" y="558"/>
                    <a:pt x="470" y="558"/>
                  </a:cubicBezTo>
                  <a:cubicBezTo>
                    <a:pt x="468" y="558"/>
                    <a:pt x="469" y="558"/>
                    <a:pt x="467" y="558"/>
                  </a:cubicBezTo>
                  <a:cubicBezTo>
                    <a:pt x="467" y="558"/>
                    <a:pt x="467" y="558"/>
                    <a:pt x="467" y="558"/>
                  </a:cubicBezTo>
                  <a:cubicBezTo>
                    <a:pt x="467" y="557"/>
                    <a:pt x="467" y="557"/>
                    <a:pt x="467" y="557"/>
                  </a:cubicBezTo>
                  <a:cubicBezTo>
                    <a:pt x="467" y="557"/>
                    <a:pt x="467" y="557"/>
                    <a:pt x="467" y="557"/>
                  </a:cubicBezTo>
                  <a:cubicBezTo>
                    <a:pt x="468" y="557"/>
                    <a:pt x="468" y="557"/>
                    <a:pt x="468" y="557"/>
                  </a:cubicBezTo>
                  <a:cubicBezTo>
                    <a:pt x="470" y="557"/>
                    <a:pt x="470" y="557"/>
                    <a:pt x="470" y="557"/>
                  </a:cubicBezTo>
                  <a:cubicBezTo>
                    <a:pt x="471" y="557"/>
                    <a:pt x="471" y="557"/>
                    <a:pt x="471" y="557"/>
                  </a:cubicBezTo>
                  <a:cubicBezTo>
                    <a:pt x="471" y="557"/>
                    <a:pt x="471" y="557"/>
                    <a:pt x="471" y="557"/>
                  </a:cubicBezTo>
                  <a:cubicBezTo>
                    <a:pt x="470" y="558"/>
                    <a:pt x="470" y="558"/>
                    <a:pt x="470" y="558"/>
                  </a:cubicBezTo>
                  <a:cubicBezTo>
                    <a:pt x="470" y="558"/>
                    <a:pt x="470" y="558"/>
                    <a:pt x="470" y="55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50">
              <a:extLst>
                <a:ext uri="{FF2B5EF4-FFF2-40B4-BE49-F238E27FC236}">
                  <a16:creationId xmlns:a16="http://schemas.microsoft.com/office/drawing/2014/main" id="{40AD1465-6C7E-4441-8602-BC81D901512A}"/>
                </a:ext>
              </a:extLst>
            </p:cNvPr>
            <p:cNvSpPr>
              <a:spLocks/>
            </p:cNvSpPr>
            <p:nvPr/>
          </p:nvSpPr>
          <p:spPr bwMode="auto">
            <a:xfrm>
              <a:off x="12091477" y="8413366"/>
              <a:ext cx="356192" cy="531911"/>
            </a:xfrm>
            <a:custGeom>
              <a:avLst/>
              <a:gdLst>
                <a:gd name="T0" fmla="*/ 75 w 86"/>
                <a:gd name="T1" fmla="*/ 66 h 128"/>
                <a:gd name="T2" fmla="*/ 70 w 86"/>
                <a:gd name="T3" fmla="*/ 76 h 128"/>
                <a:gd name="T4" fmla="*/ 67 w 86"/>
                <a:gd name="T5" fmla="*/ 79 h 128"/>
                <a:gd name="T6" fmla="*/ 69 w 86"/>
                <a:gd name="T7" fmla="*/ 81 h 128"/>
                <a:gd name="T8" fmla="*/ 68 w 86"/>
                <a:gd name="T9" fmla="*/ 86 h 128"/>
                <a:gd name="T10" fmla="*/ 69 w 86"/>
                <a:gd name="T11" fmla="*/ 89 h 128"/>
                <a:gd name="T12" fmla="*/ 74 w 86"/>
                <a:gd name="T13" fmla="*/ 99 h 128"/>
                <a:gd name="T14" fmla="*/ 74 w 86"/>
                <a:gd name="T15" fmla="*/ 102 h 128"/>
                <a:gd name="T16" fmla="*/ 82 w 86"/>
                <a:gd name="T17" fmla="*/ 112 h 128"/>
                <a:gd name="T18" fmla="*/ 85 w 86"/>
                <a:gd name="T19" fmla="*/ 114 h 128"/>
                <a:gd name="T20" fmla="*/ 85 w 86"/>
                <a:gd name="T21" fmla="*/ 117 h 128"/>
                <a:gd name="T22" fmla="*/ 86 w 86"/>
                <a:gd name="T23" fmla="*/ 122 h 128"/>
                <a:gd name="T24" fmla="*/ 85 w 86"/>
                <a:gd name="T25" fmla="*/ 123 h 128"/>
                <a:gd name="T26" fmla="*/ 86 w 86"/>
                <a:gd name="T27" fmla="*/ 128 h 128"/>
                <a:gd name="T28" fmla="*/ 77 w 86"/>
                <a:gd name="T29" fmla="*/ 125 h 128"/>
                <a:gd name="T30" fmla="*/ 74 w 86"/>
                <a:gd name="T31" fmla="*/ 125 h 128"/>
                <a:gd name="T32" fmla="*/ 72 w 86"/>
                <a:gd name="T33" fmla="*/ 124 h 128"/>
                <a:gd name="T34" fmla="*/ 70 w 86"/>
                <a:gd name="T35" fmla="*/ 123 h 128"/>
                <a:gd name="T36" fmla="*/ 67 w 86"/>
                <a:gd name="T37" fmla="*/ 123 h 128"/>
                <a:gd name="T38" fmla="*/ 53 w 86"/>
                <a:gd name="T39" fmla="*/ 122 h 128"/>
                <a:gd name="T40" fmla="*/ 32 w 86"/>
                <a:gd name="T41" fmla="*/ 122 h 128"/>
                <a:gd name="T42" fmla="*/ 15 w 86"/>
                <a:gd name="T43" fmla="*/ 122 h 128"/>
                <a:gd name="T44" fmla="*/ 15 w 86"/>
                <a:gd name="T45" fmla="*/ 121 h 128"/>
                <a:gd name="T46" fmla="*/ 16 w 86"/>
                <a:gd name="T47" fmla="*/ 111 h 128"/>
                <a:gd name="T48" fmla="*/ 13 w 86"/>
                <a:gd name="T49" fmla="*/ 107 h 128"/>
                <a:gd name="T50" fmla="*/ 13 w 86"/>
                <a:gd name="T51" fmla="*/ 104 h 128"/>
                <a:gd name="T52" fmla="*/ 13 w 86"/>
                <a:gd name="T53" fmla="*/ 103 h 128"/>
                <a:gd name="T54" fmla="*/ 13 w 86"/>
                <a:gd name="T55" fmla="*/ 101 h 128"/>
                <a:gd name="T56" fmla="*/ 11 w 86"/>
                <a:gd name="T57" fmla="*/ 102 h 128"/>
                <a:gd name="T58" fmla="*/ 11 w 86"/>
                <a:gd name="T59" fmla="*/ 103 h 128"/>
                <a:gd name="T60" fmla="*/ 9 w 86"/>
                <a:gd name="T61" fmla="*/ 102 h 128"/>
                <a:gd name="T62" fmla="*/ 5 w 86"/>
                <a:gd name="T63" fmla="*/ 99 h 128"/>
                <a:gd name="T64" fmla="*/ 4 w 86"/>
                <a:gd name="T65" fmla="*/ 96 h 128"/>
                <a:gd name="T66" fmla="*/ 2 w 86"/>
                <a:gd name="T67" fmla="*/ 95 h 128"/>
                <a:gd name="T68" fmla="*/ 2 w 86"/>
                <a:gd name="T69" fmla="*/ 96 h 128"/>
                <a:gd name="T70" fmla="*/ 0 w 86"/>
                <a:gd name="T71" fmla="*/ 95 h 128"/>
                <a:gd name="T72" fmla="*/ 3 w 86"/>
                <a:gd name="T73" fmla="*/ 89 h 128"/>
                <a:gd name="T74" fmla="*/ 15 w 86"/>
                <a:gd name="T75" fmla="*/ 71 h 128"/>
                <a:gd name="T76" fmla="*/ 19 w 86"/>
                <a:gd name="T77" fmla="*/ 70 h 128"/>
                <a:gd name="T78" fmla="*/ 23 w 86"/>
                <a:gd name="T79" fmla="*/ 68 h 128"/>
                <a:gd name="T80" fmla="*/ 28 w 86"/>
                <a:gd name="T81" fmla="*/ 72 h 128"/>
                <a:gd name="T82" fmla="*/ 29 w 86"/>
                <a:gd name="T83" fmla="*/ 75 h 128"/>
                <a:gd name="T84" fmla="*/ 34 w 86"/>
                <a:gd name="T85" fmla="*/ 70 h 128"/>
                <a:gd name="T86" fmla="*/ 38 w 86"/>
                <a:gd name="T87" fmla="*/ 67 h 128"/>
                <a:gd name="T88" fmla="*/ 40 w 86"/>
                <a:gd name="T89" fmla="*/ 60 h 128"/>
                <a:gd name="T90" fmla="*/ 44 w 86"/>
                <a:gd name="T91" fmla="*/ 51 h 128"/>
                <a:gd name="T92" fmla="*/ 49 w 86"/>
                <a:gd name="T93" fmla="*/ 43 h 128"/>
                <a:gd name="T94" fmla="*/ 52 w 86"/>
                <a:gd name="T95" fmla="*/ 40 h 128"/>
                <a:gd name="T96" fmla="*/ 55 w 86"/>
                <a:gd name="T97" fmla="*/ 33 h 128"/>
                <a:gd name="T98" fmla="*/ 62 w 86"/>
                <a:gd name="T99" fmla="*/ 21 h 128"/>
                <a:gd name="T100" fmla="*/ 68 w 86"/>
                <a:gd name="T101" fmla="*/ 18 h 128"/>
                <a:gd name="T102" fmla="*/ 68 w 86"/>
                <a:gd name="T103" fmla="*/ 9 h 128"/>
                <a:gd name="T104" fmla="*/ 62 w 86"/>
                <a:gd name="T105" fmla="*/ 0 h 128"/>
                <a:gd name="T106" fmla="*/ 68 w 86"/>
                <a:gd name="T107" fmla="*/ 3 h 128"/>
                <a:gd name="T108" fmla="*/ 71 w 86"/>
                <a:gd name="T109" fmla="*/ 6 h 128"/>
                <a:gd name="T110" fmla="*/ 74 w 86"/>
                <a:gd name="T111" fmla="*/ 14 h 128"/>
                <a:gd name="T112" fmla="*/ 80 w 86"/>
                <a:gd name="T113" fmla="*/ 35 h 128"/>
                <a:gd name="T114" fmla="*/ 64 w 86"/>
                <a:gd name="T115" fmla="*/ 35 h 128"/>
                <a:gd name="T116" fmla="*/ 62 w 86"/>
                <a:gd name="T117" fmla="*/ 39 h 128"/>
                <a:gd name="T118" fmla="*/ 78 w 86"/>
                <a:gd name="T119" fmla="*/ 59 h 128"/>
                <a:gd name="T120" fmla="*/ 77 w 86"/>
                <a:gd name="T121" fmla="*/ 6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128">
                  <a:moveTo>
                    <a:pt x="77" y="65"/>
                  </a:moveTo>
                  <a:cubicBezTo>
                    <a:pt x="76" y="66"/>
                    <a:pt x="76" y="66"/>
                    <a:pt x="76" y="66"/>
                  </a:cubicBezTo>
                  <a:cubicBezTo>
                    <a:pt x="75" y="66"/>
                    <a:pt x="75" y="66"/>
                    <a:pt x="75" y="66"/>
                  </a:cubicBezTo>
                  <a:cubicBezTo>
                    <a:pt x="75" y="68"/>
                    <a:pt x="74" y="69"/>
                    <a:pt x="73" y="71"/>
                  </a:cubicBezTo>
                  <a:cubicBezTo>
                    <a:pt x="73" y="71"/>
                    <a:pt x="73" y="71"/>
                    <a:pt x="73" y="71"/>
                  </a:cubicBezTo>
                  <a:cubicBezTo>
                    <a:pt x="72" y="73"/>
                    <a:pt x="71" y="74"/>
                    <a:pt x="70" y="76"/>
                  </a:cubicBezTo>
                  <a:cubicBezTo>
                    <a:pt x="70" y="77"/>
                    <a:pt x="70" y="77"/>
                    <a:pt x="70" y="77"/>
                  </a:cubicBezTo>
                  <a:cubicBezTo>
                    <a:pt x="68" y="78"/>
                    <a:pt x="68" y="77"/>
                    <a:pt x="67" y="79"/>
                  </a:cubicBezTo>
                  <a:cubicBezTo>
                    <a:pt x="67" y="79"/>
                    <a:pt x="67" y="79"/>
                    <a:pt x="67" y="79"/>
                  </a:cubicBezTo>
                  <a:cubicBezTo>
                    <a:pt x="67" y="80"/>
                    <a:pt x="67" y="80"/>
                    <a:pt x="67" y="81"/>
                  </a:cubicBezTo>
                  <a:cubicBezTo>
                    <a:pt x="68" y="81"/>
                    <a:pt x="68" y="81"/>
                    <a:pt x="68" y="81"/>
                  </a:cubicBezTo>
                  <a:cubicBezTo>
                    <a:pt x="69" y="81"/>
                    <a:pt x="68" y="81"/>
                    <a:pt x="69" y="81"/>
                  </a:cubicBezTo>
                  <a:cubicBezTo>
                    <a:pt x="69" y="85"/>
                    <a:pt x="69" y="85"/>
                    <a:pt x="69" y="85"/>
                  </a:cubicBezTo>
                  <a:cubicBezTo>
                    <a:pt x="68" y="86"/>
                    <a:pt x="68" y="86"/>
                    <a:pt x="68" y="86"/>
                  </a:cubicBezTo>
                  <a:cubicBezTo>
                    <a:pt x="68" y="86"/>
                    <a:pt x="68" y="86"/>
                    <a:pt x="68" y="86"/>
                  </a:cubicBezTo>
                  <a:cubicBezTo>
                    <a:pt x="68" y="87"/>
                    <a:pt x="68" y="87"/>
                    <a:pt x="68" y="88"/>
                  </a:cubicBezTo>
                  <a:cubicBezTo>
                    <a:pt x="68" y="88"/>
                    <a:pt x="68" y="88"/>
                    <a:pt x="68" y="88"/>
                  </a:cubicBezTo>
                  <a:cubicBezTo>
                    <a:pt x="69" y="88"/>
                    <a:pt x="68" y="88"/>
                    <a:pt x="69" y="89"/>
                  </a:cubicBezTo>
                  <a:cubicBezTo>
                    <a:pt x="69" y="91"/>
                    <a:pt x="70" y="95"/>
                    <a:pt x="70" y="95"/>
                  </a:cubicBezTo>
                  <a:cubicBezTo>
                    <a:pt x="70" y="96"/>
                    <a:pt x="73" y="98"/>
                    <a:pt x="73" y="98"/>
                  </a:cubicBezTo>
                  <a:cubicBezTo>
                    <a:pt x="74" y="99"/>
                    <a:pt x="74" y="99"/>
                    <a:pt x="74" y="99"/>
                  </a:cubicBezTo>
                  <a:cubicBezTo>
                    <a:pt x="74" y="100"/>
                    <a:pt x="74" y="100"/>
                    <a:pt x="74" y="100"/>
                  </a:cubicBezTo>
                  <a:cubicBezTo>
                    <a:pt x="75" y="101"/>
                    <a:pt x="75" y="101"/>
                    <a:pt x="75" y="101"/>
                  </a:cubicBezTo>
                  <a:cubicBezTo>
                    <a:pt x="74" y="102"/>
                    <a:pt x="74" y="102"/>
                    <a:pt x="74" y="102"/>
                  </a:cubicBezTo>
                  <a:cubicBezTo>
                    <a:pt x="74" y="102"/>
                    <a:pt x="74" y="102"/>
                    <a:pt x="74" y="102"/>
                  </a:cubicBezTo>
                  <a:cubicBezTo>
                    <a:pt x="74" y="102"/>
                    <a:pt x="74" y="102"/>
                    <a:pt x="73" y="102"/>
                  </a:cubicBezTo>
                  <a:cubicBezTo>
                    <a:pt x="74" y="105"/>
                    <a:pt x="80" y="110"/>
                    <a:pt x="82" y="112"/>
                  </a:cubicBezTo>
                  <a:cubicBezTo>
                    <a:pt x="83" y="112"/>
                    <a:pt x="82" y="112"/>
                    <a:pt x="83" y="112"/>
                  </a:cubicBezTo>
                  <a:cubicBezTo>
                    <a:pt x="83" y="113"/>
                    <a:pt x="83" y="113"/>
                    <a:pt x="83" y="113"/>
                  </a:cubicBezTo>
                  <a:cubicBezTo>
                    <a:pt x="84" y="113"/>
                    <a:pt x="84" y="114"/>
                    <a:pt x="85" y="114"/>
                  </a:cubicBezTo>
                  <a:cubicBezTo>
                    <a:pt x="85" y="115"/>
                    <a:pt x="85" y="115"/>
                    <a:pt x="85" y="115"/>
                  </a:cubicBezTo>
                  <a:cubicBezTo>
                    <a:pt x="85" y="116"/>
                    <a:pt x="85" y="116"/>
                    <a:pt x="85" y="116"/>
                  </a:cubicBezTo>
                  <a:cubicBezTo>
                    <a:pt x="85" y="116"/>
                    <a:pt x="85" y="117"/>
                    <a:pt x="85" y="117"/>
                  </a:cubicBezTo>
                  <a:cubicBezTo>
                    <a:pt x="85" y="117"/>
                    <a:pt x="85" y="117"/>
                    <a:pt x="85" y="117"/>
                  </a:cubicBezTo>
                  <a:cubicBezTo>
                    <a:pt x="85" y="118"/>
                    <a:pt x="85" y="118"/>
                    <a:pt x="85" y="118"/>
                  </a:cubicBezTo>
                  <a:cubicBezTo>
                    <a:pt x="85" y="120"/>
                    <a:pt x="85" y="120"/>
                    <a:pt x="86" y="122"/>
                  </a:cubicBezTo>
                  <a:cubicBezTo>
                    <a:pt x="86" y="122"/>
                    <a:pt x="86" y="122"/>
                    <a:pt x="86" y="122"/>
                  </a:cubicBezTo>
                  <a:cubicBezTo>
                    <a:pt x="85" y="123"/>
                    <a:pt x="85" y="123"/>
                    <a:pt x="85" y="123"/>
                  </a:cubicBezTo>
                  <a:cubicBezTo>
                    <a:pt x="85" y="123"/>
                    <a:pt x="85" y="123"/>
                    <a:pt x="85" y="123"/>
                  </a:cubicBezTo>
                  <a:cubicBezTo>
                    <a:pt x="85" y="124"/>
                    <a:pt x="85" y="124"/>
                    <a:pt x="85" y="124"/>
                  </a:cubicBezTo>
                  <a:cubicBezTo>
                    <a:pt x="85" y="126"/>
                    <a:pt x="85" y="125"/>
                    <a:pt x="86" y="127"/>
                  </a:cubicBezTo>
                  <a:cubicBezTo>
                    <a:pt x="86" y="128"/>
                    <a:pt x="86" y="128"/>
                    <a:pt x="86" y="128"/>
                  </a:cubicBezTo>
                  <a:cubicBezTo>
                    <a:pt x="85" y="128"/>
                    <a:pt x="86" y="128"/>
                    <a:pt x="85" y="128"/>
                  </a:cubicBezTo>
                  <a:cubicBezTo>
                    <a:pt x="84" y="127"/>
                    <a:pt x="83" y="126"/>
                    <a:pt x="81" y="125"/>
                  </a:cubicBezTo>
                  <a:cubicBezTo>
                    <a:pt x="80" y="125"/>
                    <a:pt x="79" y="125"/>
                    <a:pt x="77" y="125"/>
                  </a:cubicBezTo>
                  <a:cubicBezTo>
                    <a:pt x="76" y="125"/>
                    <a:pt x="76" y="124"/>
                    <a:pt x="75" y="124"/>
                  </a:cubicBezTo>
                  <a:cubicBezTo>
                    <a:pt x="74" y="125"/>
                    <a:pt x="74" y="125"/>
                    <a:pt x="74" y="125"/>
                  </a:cubicBezTo>
                  <a:cubicBezTo>
                    <a:pt x="74" y="125"/>
                    <a:pt x="74" y="125"/>
                    <a:pt x="74" y="125"/>
                  </a:cubicBezTo>
                  <a:cubicBezTo>
                    <a:pt x="73" y="124"/>
                    <a:pt x="73" y="124"/>
                    <a:pt x="72" y="124"/>
                  </a:cubicBezTo>
                  <a:cubicBezTo>
                    <a:pt x="72" y="124"/>
                    <a:pt x="72" y="124"/>
                    <a:pt x="72" y="124"/>
                  </a:cubicBezTo>
                  <a:cubicBezTo>
                    <a:pt x="72" y="124"/>
                    <a:pt x="72" y="124"/>
                    <a:pt x="72" y="124"/>
                  </a:cubicBezTo>
                  <a:cubicBezTo>
                    <a:pt x="70" y="124"/>
                    <a:pt x="70" y="124"/>
                    <a:pt x="70" y="124"/>
                  </a:cubicBezTo>
                  <a:cubicBezTo>
                    <a:pt x="70" y="123"/>
                    <a:pt x="70" y="123"/>
                    <a:pt x="70" y="123"/>
                  </a:cubicBezTo>
                  <a:cubicBezTo>
                    <a:pt x="70" y="123"/>
                    <a:pt x="70" y="123"/>
                    <a:pt x="70" y="123"/>
                  </a:cubicBezTo>
                  <a:cubicBezTo>
                    <a:pt x="69" y="123"/>
                    <a:pt x="69" y="123"/>
                    <a:pt x="69" y="123"/>
                  </a:cubicBezTo>
                  <a:cubicBezTo>
                    <a:pt x="68" y="122"/>
                    <a:pt x="68" y="122"/>
                    <a:pt x="68" y="122"/>
                  </a:cubicBezTo>
                  <a:cubicBezTo>
                    <a:pt x="67" y="123"/>
                    <a:pt x="67" y="123"/>
                    <a:pt x="67" y="123"/>
                  </a:cubicBezTo>
                  <a:cubicBezTo>
                    <a:pt x="66" y="123"/>
                    <a:pt x="59" y="123"/>
                    <a:pt x="54" y="123"/>
                  </a:cubicBezTo>
                  <a:cubicBezTo>
                    <a:pt x="54" y="122"/>
                    <a:pt x="54" y="122"/>
                    <a:pt x="54" y="122"/>
                  </a:cubicBezTo>
                  <a:cubicBezTo>
                    <a:pt x="53" y="122"/>
                    <a:pt x="53" y="122"/>
                    <a:pt x="53" y="122"/>
                  </a:cubicBezTo>
                  <a:cubicBezTo>
                    <a:pt x="51" y="122"/>
                    <a:pt x="35" y="121"/>
                    <a:pt x="32" y="121"/>
                  </a:cubicBezTo>
                  <a:cubicBezTo>
                    <a:pt x="32" y="122"/>
                    <a:pt x="32" y="122"/>
                    <a:pt x="32" y="122"/>
                  </a:cubicBezTo>
                  <a:cubicBezTo>
                    <a:pt x="32" y="122"/>
                    <a:pt x="32" y="122"/>
                    <a:pt x="32" y="122"/>
                  </a:cubicBezTo>
                  <a:cubicBezTo>
                    <a:pt x="32" y="123"/>
                    <a:pt x="32" y="123"/>
                    <a:pt x="32" y="123"/>
                  </a:cubicBezTo>
                  <a:cubicBezTo>
                    <a:pt x="28" y="123"/>
                    <a:pt x="31" y="123"/>
                    <a:pt x="17" y="123"/>
                  </a:cubicBezTo>
                  <a:cubicBezTo>
                    <a:pt x="15" y="122"/>
                    <a:pt x="15" y="122"/>
                    <a:pt x="15" y="122"/>
                  </a:cubicBezTo>
                  <a:cubicBezTo>
                    <a:pt x="15" y="122"/>
                    <a:pt x="15" y="122"/>
                    <a:pt x="15" y="122"/>
                  </a:cubicBezTo>
                  <a:cubicBezTo>
                    <a:pt x="15" y="121"/>
                    <a:pt x="15" y="121"/>
                    <a:pt x="15" y="121"/>
                  </a:cubicBezTo>
                  <a:cubicBezTo>
                    <a:pt x="15" y="121"/>
                    <a:pt x="15" y="121"/>
                    <a:pt x="15" y="121"/>
                  </a:cubicBezTo>
                  <a:cubicBezTo>
                    <a:pt x="15" y="115"/>
                    <a:pt x="15" y="119"/>
                    <a:pt x="16" y="114"/>
                  </a:cubicBezTo>
                  <a:cubicBezTo>
                    <a:pt x="16" y="112"/>
                    <a:pt x="16" y="112"/>
                    <a:pt x="16" y="112"/>
                  </a:cubicBezTo>
                  <a:cubicBezTo>
                    <a:pt x="16" y="111"/>
                    <a:pt x="16" y="111"/>
                    <a:pt x="16" y="111"/>
                  </a:cubicBezTo>
                  <a:cubicBezTo>
                    <a:pt x="15" y="110"/>
                    <a:pt x="14" y="108"/>
                    <a:pt x="13" y="107"/>
                  </a:cubicBezTo>
                  <a:cubicBezTo>
                    <a:pt x="14" y="106"/>
                    <a:pt x="14" y="106"/>
                    <a:pt x="14" y="106"/>
                  </a:cubicBezTo>
                  <a:cubicBezTo>
                    <a:pt x="13" y="107"/>
                    <a:pt x="13" y="107"/>
                    <a:pt x="13" y="107"/>
                  </a:cubicBezTo>
                  <a:cubicBezTo>
                    <a:pt x="12" y="105"/>
                    <a:pt x="13" y="106"/>
                    <a:pt x="12" y="104"/>
                  </a:cubicBezTo>
                  <a:cubicBezTo>
                    <a:pt x="12" y="104"/>
                    <a:pt x="12" y="104"/>
                    <a:pt x="12" y="104"/>
                  </a:cubicBezTo>
                  <a:cubicBezTo>
                    <a:pt x="13" y="104"/>
                    <a:pt x="13" y="104"/>
                    <a:pt x="13" y="104"/>
                  </a:cubicBezTo>
                  <a:cubicBezTo>
                    <a:pt x="14" y="104"/>
                    <a:pt x="14" y="104"/>
                    <a:pt x="14" y="104"/>
                  </a:cubicBezTo>
                  <a:cubicBezTo>
                    <a:pt x="14" y="104"/>
                    <a:pt x="14" y="104"/>
                    <a:pt x="14" y="104"/>
                  </a:cubicBezTo>
                  <a:cubicBezTo>
                    <a:pt x="13" y="103"/>
                    <a:pt x="13" y="103"/>
                    <a:pt x="13" y="103"/>
                  </a:cubicBezTo>
                  <a:cubicBezTo>
                    <a:pt x="13" y="102"/>
                    <a:pt x="13" y="102"/>
                    <a:pt x="13" y="102"/>
                  </a:cubicBezTo>
                  <a:cubicBezTo>
                    <a:pt x="13" y="102"/>
                    <a:pt x="13" y="102"/>
                    <a:pt x="13" y="102"/>
                  </a:cubicBezTo>
                  <a:cubicBezTo>
                    <a:pt x="13" y="101"/>
                    <a:pt x="13" y="101"/>
                    <a:pt x="13" y="101"/>
                  </a:cubicBezTo>
                  <a:cubicBezTo>
                    <a:pt x="12" y="102"/>
                    <a:pt x="12" y="102"/>
                    <a:pt x="12" y="102"/>
                  </a:cubicBezTo>
                  <a:cubicBezTo>
                    <a:pt x="12" y="102"/>
                    <a:pt x="12" y="102"/>
                    <a:pt x="12" y="102"/>
                  </a:cubicBezTo>
                  <a:cubicBezTo>
                    <a:pt x="11" y="102"/>
                    <a:pt x="11" y="102"/>
                    <a:pt x="11" y="102"/>
                  </a:cubicBezTo>
                  <a:cubicBezTo>
                    <a:pt x="11" y="101"/>
                    <a:pt x="11" y="101"/>
                    <a:pt x="11" y="101"/>
                  </a:cubicBezTo>
                  <a:cubicBezTo>
                    <a:pt x="11" y="102"/>
                    <a:pt x="11" y="102"/>
                    <a:pt x="11" y="102"/>
                  </a:cubicBezTo>
                  <a:cubicBezTo>
                    <a:pt x="11" y="103"/>
                    <a:pt x="11" y="103"/>
                    <a:pt x="11" y="103"/>
                  </a:cubicBezTo>
                  <a:cubicBezTo>
                    <a:pt x="10" y="103"/>
                    <a:pt x="10" y="103"/>
                    <a:pt x="10" y="103"/>
                  </a:cubicBezTo>
                  <a:cubicBezTo>
                    <a:pt x="10" y="103"/>
                    <a:pt x="10" y="103"/>
                    <a:pt x="9" y="103"/>
                  </a:cubicBezTo>
                  <a:cubicBezTo>
                    <a:pt x="9" y="102"/>
                    <a:pt x="9" y="102"/>
                    <a:pt x="9" y="102"/>
                  </a:cubicBezTo>
                  <a:cubicBezTo>
                    <a:pt x="9" y="102"/>
                    <a:pt x="7" y="102"/>
                    <a:pt x="6" y="101"/>
                  </a:cubicBezTo>
                  <a:cubicBezTo>
                    <a:pt x="5" y="100"/>
                    <a:pt x="5" y="100"/>
                    <a:pt x="5" y="100"/>
                  </a:cubicBezTo>
                  <a:cubicBezTo>
                    <a:pt x="5" y="99"/>
                    <a:pt x="5" y="99"/>
                    <a:pt x="5" y="99"/>
                  </a:cubicBezTo>
                  <a:cubicBezTo>
                    <a:pt x="5" y="98"/>
                    <a:pt x="5" y="98"/>
                    <a:pt x="5" y="97"/>
                  </a:cubicBezTo>
                  <a:cubicBezTo>
                    <a:pt x="5" y="96"/>
                    <a:pt x="5" y="96"/>
                    <a:pt x="5" y="96"/>
                  </a:cubicBezTo>
                  <a:cubicBezTo>
                    <a:pt x="4" y="96"/>
                    <a:pt x="4" y="96"/>
                    <a:pt x="4" y="96"/>
                  </a:cubicBezTo>
                  <a:cubicBezTo>
                    <a:pt x="4" y="96"/>
                    <a:pt x="4" y="96"/>
                    <a:pt x="4" y="96"/>
                  </a:cubicBezTo>
                  <a:cubicBezTo>
                    <a:pt x="3" y="96"/>
                    <a:pt x="4" y="96"/>
                    <a:pt x="3" y="96"/>
                  </a:cubicBezTo>
                  <a:cubicBezTo>
                    <a:pt x="2" y="95"/>
                    <a:pt x="2" y="95"/>
                    <a:pt x="2" y="95"/>
                  </a:cubicBezTo>
                  <a:cubicBezTo>
                    <a:pt x="2" y="95"/>
                    <a:pt x="2" y="95"/>
                    <a:pt x="2" y="95"/>
                  </a:cubicBezTo>
                  <a:cubicBezTo>
                    <a:pt x="2" y="96"/>
                    <a:pt x="2" y="96"/>
                    <a:pt x="2" y="96"/>
                  </a:cubicBezTo>
                  <a:cubicBezTo>
                    <a:pt x="2" y="96"/>
                    <a:pt x="2" y="96"/>
                    <a:pt x="2" y="96"/>
                  </a:cubicBezTo>
                  <a:cubicBezTo>
                    <a:pt x="1" y="96"/>
                    <a:pt x="1" y="96"/>
                    <a:pt x="1" y="96"/>
                  </a:cubicBezTo>
                  <a:cubicBezTo>
                    <a:pt x="0" y="96"/>
                    <a:pt x="0" y="96"/>
                    <a:pt x="0" y="96"/>
                  </a:cubicBezTo>
                  <a:cubicBezTo>
                    <a:pt x="0" y="95"/>
                    <a:pt x="0" y="95"/>
                    <a:pt x="0" y="95"/>
                  </a:cubicBezTo>
                  <a:cubicBezTo>
                    <a:pt x="1" y="94"/>
                    <a:pt x="1" y="94"/>
                    <a:pt x="1" y="94"/>
                  </a:cubicBezTo>
                  <a:cubicBezTo>
                    <a:pt x="1" y="94"/>
                    <a:pt x="1" y="94"/>
                    <a:pt x="1" y="94"/>
                  </a:cubicBezTo>
                  <a:cubicBezTo>
                    <a:pt x="1" y="92"/>
                    <a:pt x="3" y="90"/>
                    <a:pt x="3" y="89"/>
                  </a:cubicBezTo>
                  <a:cubicBezTo>
                    <a:pt x="5" y="81"/>
                    <a:pt x="5" y="80"/>
                    <a:pt x="13" y="74"/>
                  </a:cubicBezTo>
                  <a:cubicBezTo>
                    <a:pt x="14" y="72"/>
                    <a:pt x="14" y="73"/>
                    <a:pt x="14" y="71"/>
                  </a:cubicBezTo>
                  <a:cubicBezTo>
                    <a:pt x="15" y="71"/>
                    <a:pt x="15" y="71"/>
                    <a:pt x="15" y="71"/>
                  </a:cubicBezTo>
                  <a:cubicBezTo>
                    <a:pt x="18" y="69"/>
                    <a:pt x="17" y="70"/>
                    <a:pt x="18" y="69"/>
                  </a:cubicBezTo>
                  <a:cubicBezTo>
                    <a:pt x="19" y="69"/>
                    <a:pt x="19" y="69"/>
                    <a:pt x="19" y="70"/>
                  </a:cubicBezTo>
                  <a:cubicBezTo>
                    <a:pt x="19" y="70"/>
                    <a:pt x="19" y="70"/>
                    <a:pt x="19" y="70"/>
                  </a:cubicBezTo>
                  <a:cubicBezTo>
                    <a:pt x="21" y="70"/>
                    <a:pt x="21" y="70"/>
                    <a:pt x="22" y="70"/>
                  </a:cubicBezTo>
                  <a:cubicBezTo>
                    <a:pt x="23" y="69"/>
                    <a:pt x="23" y="69"/>
                    <a:pt x="23" y="69"/>
                  </a:cubicBezTo>
                  <a:cubicBezTo>
                    <a:pt x="23" y="68"/>
                    <a:pt x="23" y="68"/>
                    <a:pt x="23" y="68"/>
                  </a:cubicBezTo>
                  <a:cubicBezTo>
                    <a:pt x="23" y="68"/>
                    <a:pt x="23" y="68"/>
                    <a:pt x="23" y="68"/>
                  </a:cubicBezTo>
                  <a:cubicBezTo>
                    <a:pt x="24" y="68"/>
                    <a:pt x="24" y="68"/>
                    <a:pt x="24" y="68"/>
                  </a:cubicBezTo>
                  <a:cubicBezTo>
                    <a:pt x="27" y="70"/>
                    <a:pt x="25" y="70"/>
                    <a:pt x="28" y="72"/>
                  </a:cubicBezTo>
                  <a:cubicBezTo>
                    <a:pt x="28" y="72"/>
                    <a:pt x="28" y="72"/>
                    <a:pt x="28" y="72"/>
                  </a:cubicBezTo>
                  <a:cubicBezTo>
                    <a:pt x="29" y="74"/>
                    <a:pt x="29" y="74"/>
                    <a:pt x="29" y="74"/>
                  </a:cubicBezTo>
                  <a:cubicBezTo>
                    <a:pt x="29" y="75"/>
                    <a:pt x="29" y="75"/>
                    <a:pt x="29" y="75"/>
                  </a:cubicBezTo>
                  <a:cubicBezTo>
                    <a:pt x="30" y="75"/>
                    <a:pt x="30" y="75"/>
                    <a:pt x="30" y="75"/>
                  </a:cubicBezTo>
                  <a:cubicBezTo>
                    <a:pt x="32" y="75"/>
                    <a:pt x="34" y="73"/>
                    <a:pt x="34" y="72"/>
                  </a:cubicBezTo>
                  <a:cubicBezTo>
                    <a:pt x="34" y="70"/>
                    <a:pt x="34" y="70"/>
                    <a:pt x="34" y="70"/>
                  </a:cubicBezTo>
                  <a:cubicBezTo>
                    <a:pt x="35" y="70"/>
                    <a:pt x="35" y="70"/>
                    <a:pt x="35" y="70"/>
                  </a:cubicBezTo>
                  <a:cubicBezTo>
                    <a:pt x="37" y="68"/>
                    <a:pt x="36" y="69"/>
                    <a:pt x="38" y="67"/>
                  </a:cubicBezTo>
                  <a:cubicBezTo>
                    <a:pt x="38" y="67"/>
                    <a:pt x="38" y="67"/>
                    <a:pt x="38" y="67"/>
                  </a:cubicBezTo>
                  <a:cubicBezTo>
                    <a:pt x="37" y="66"/>
                    <a:pt x="37" y="66"/>
                    <a:pt x="37" y="66"/>
                  </a:cubicBezTo>
                  <a:cubicBezTo>
                    <a:pt x="38" y="64"/>
                    <a:pt x="38" y="63"/>
                    <a:pt x="39" y="62"/>
                  </a:cubicBezTo>
                  <a:cubicBezTo>
                    <a:pt x="39" y="61"/>
                    <a:pt x="39" y="61"/>
                    <a:pt x="40" y="60"/>
                  </a:cubicBezTo>
                  <a:cubicBezTo>
                    <a:pt x="41" y="58"/>
                    <a:pt x="41" y="58"/>
                    <a:pt x="41" y="58"/>
                  </a:cubicBezTo>
                  <a:cubicBezTo>
                    <a:pt x="41" y="57"/>
                    <a:pt x="42" y="55"/>
                    <a:pt x="42" y="54"/>
                  </a:cubicBezTo>
                  <a:cubicBezTo>
                    <a:pt x="43" y="52"/>
                    <a:pt x="43" y="53"/>
                    <a:pt x="44" y="51"/>
                  </a:cubicBezTo>
                  <a:cubicBezTo>
                    <a:pt x="46" y="50"/>
                    <a:pt x="46" y="50"/>
                    <a:pt x="46" y="50"/>
                  </a:cubicBezTo>
                  <a:cubicBezTo>
                    <a:pt x="47" y="49"/>
                    <a:pt x="47" y="49"/>
                    <a:pt x="48" y="48"/>
                  </a:cubicBezTo>
                  <a:cubicBezTo>
                    <a:pt x="48" y="47"/>
                    <a:pt x="49" y="44"/>
                    <a:pt x="49" y="43"/>
                  </a:cubicBezTo>
                  <a:cubicBezTo>
                    <a:pt x="50" y="41"/>
                    <a:pt x="50" y="41"/>
                    <a:pt x="50" y="41"/>
                  </a:cubicBezTo>
                  <a:cubicBezTo>
                    <a:pt x="51" y="41"/>
                    <a:pt x="51" y="41"/>
                    <a:pt x="51" y="41"/>
                  </a:cubicBezTo>
                  <a:cubicBezTo>
                    <a:pt x="52" y="40"/>
                    <a:pt x="52" y="40"/>
                    <a:pt x="52" y="40"/>
                  </a:cubicBezTo>
                  <a:cubicBezTo>
                    <a:pt x="53" y="40"/>
                    <a:pt x="53" y="40"/>
                    <a:pt x="53" y="40"/>
                  </a:cubicBezTo>
                  <a:cubicBezTo>
                    <a:pt x="53" y="37"/>
                    <a:pt x="53" y="37"/>
                    <a:pt x="54" y="34"/>
                  </a:cubicBezTo>
                  <a:cubicBezTo>
                    <a:pt x="55" y="33"/>
                    <a:pt x="55" y="33"/>
                    <a:pt x="55" y="33"/>
                  </a:cubicBezTo>
                  <a:cubicBezTo>
                    <a:pt x="56" y="30"/>
                    <a:pt x="56" y="31"/>
                    <a:pt x="57" y="28"/>
                  </a:cubicBezTo>
                  <a:cubicBezTo>
                    <a:pt x="59" y="24"/>
                    <a:pt x="58" y="26"/>
                    <a:pt x="61" y="22"/>
                  </a:cubicBezTo>
                  <a:cubicBezTo>
                    <a:pt x="62" y="21"/>
                    <a:pt x="62" y="21"/>
                    <a:pt x="62" y="21"/>
                  </a:cubicBezTo>
                  <a:cubicBezTo>
                    <a:pt x="62" y="21"/>
                    <a:pt x="62" y="21"/>
                    <a:pt x="62" y="21"/>
                  </a:cubicBezTo>
                  <a:cubicBezTo>
                    <a:pt x="63" y="21"/>
                    <a:pt x="63" y="21"/>
                    <a:pt x="63" y="21"/>
                  </a:cubicBezTo>
                  <a:cubicBezTo>
                    <a:pt x="64" y="20"/>
                    <a:pt x="67" y="18"/>
                    <a:pt x="68" y="18"/>
                  </a:cubicBezTo>
                  <a:cubicBezTo>
                    <a:pt x="68" y="17"/>
                    <a:pt x="68" y="16"/>
                    <a:pt x="68" y="15"/>
                  </a:cubicBezTo>
                  <a:cubicBezTo>
                    <a:pt x="69" y="13"/>
                    <a:pt x="69" y="11"/>
                    <a:pt x="69" y="10"/>
                  </a:cubicBezTo>
                  <a:cubicBezTo>
                    <a:pt x="68" y="9"/>
                    <a:pt x="68" y="10"/>
                    <a:pt x="68" y="9"/>
                  </a:cubicBezTo>
                  <a:cubicBezTo>
                    <a:pt x="66" y="8"/>
                    <a:pt x="66" y="8"/>
                    <a:pt x="66" y="8"/>
                  </a:cubicBezTo>
                  <a:cubicBezTo>
                    <a:pt x="65" y="8"/>
                    <a:pt x="65" y="8"/>
                    <a:pt x="64" y="8"/>
                  </a:cubicBezTo>
                  <a:cubicBezTo>
                    <a:pt x="64" y="6"/>
                    <a:pt x="64" y="5"/>
                    <a:pt x="62" y="0"/>
                  </a:cubicBezTo>
                  <a:cubicBezTo>
                    <a:pt x="65" y="0"/>
                    <a:pt x="64" y="0"/>
                    <a:pt x="67" y="0"/>
                  </a:cubicBezTo>
                  <a:cubicBezTo>
                    <a:pt x="68" y="1"/>
                    <a:pt x="68" y="1"/>
                    <a:pt x="68" y="1"/>
                  </a:cubicBezTo>
                  <a:cubicBezTo>
                    <a:pt x="68" y="3"/>
                    <a:pt x="68" y="3"/>
                    <a:pt x="68" y="3"/>
                  </a:cubicBezTo>
                  <a:cubicBezTo>
                    <a:pt x="69" y="4"/>
                    <a:pt x="69" y="4"/>
                    <a:pt x="69" y="4"/>
                  </a:cubicBezTo>
                  <a:cubicBezTo>
                    <a:pt x="70" y="5"/>
                    <a:pt x="70" y="5"/>
                    <a:pt x="70" y="5"/>
                  </a:cubicBezTo>
                  <a:cubicBezTo>
                    <a:pt x="71" y="6"/>
                    <a:pt x="71" y="6"/>
                    <a:pt x="71" y="6"/>
                  </a:cubicBezTo>
                  <a:cubicBezTo>
                    <a:pt x="72" y="9"/>
                    <a:pt x="72" y="9"/>
                    <a:pt x="72" y="9"/>
                  </a:cubicBezTo>
                  <a:cubicBezTo>
                    <a:pt x="72" y="9"/>
                    <a:pt x="72" y="10"/>
                    <a:pt x="73" y="11"/>
                  </a:cubicBezTo>
                  <a:cubicBezTo>
                    <a:pt x="73" y="12"/>
                    <a:pt x="74" y="13"/>
                    <a:pt x="74" y="14"/>
                  </a:cubicBezTo>
                  <a:cubicBezTo>
                    <a:pt x="74" y="15"/>
                    <a:pt x="74" y="15"/>
                    <a:pt x="74" y="16"/>
                  </a:cubicBezTo>
                  <a:cubicBezTo>
                    <a:pt x="74" y="17"/>
                    <a:pt x="74" y="17"/>
                    <a:pt x="74" y="17"/>
                  </a:cubicBezTo>
                  <a:cubicBezTo>
                    <a:pt x="72" y="23"/>
                    <a:pt x="74" y="30"/>
                    <a:pt x="80" y="35"/>
                  </a:cubicBezTo>
                  <a:cubicBezTo>
                    <a:pt x="79" y="35"/>
                    <a:pt x="79" y="35"/>
                    <a:pt x="79" y="35"/>
                  </a:cubicBezTo>
                  <a:cubicBezTo>
                    <a:pt x="75" y="35"/>
                    <a:pt x="76" y="35"/>
                    <a:pt x="74" y="35"/>
                  </a:cubicBezTo>
                  <a:cubicBezTo>
                    <a:pt x="70" y="36"/>
                    <a:pt x="68" y="35"/>
                    <a:pt x="64" y="35"/>
                  </a:cubicBezTo>
                  <a:cubicBezTo>
                    <a:pt x="63" y="36"/>
                    <a:pt x="63" y="36"/>
                    <a:pt x="63" y="36"/>
                  </a:cubicBezTo>
                  <a:cubicBezTo>
                    <a:pt x="62" y="37"/>
                    <a:pt x="63" y="37"/>
                    <a:pt x="61" y="38"/>
                  </a:cubicBezTo>
                  <a:cubicBezTo>
                    <a:pt x="62" y="39"/>
                    <a:pt x="62" y="39"/>
                    <a:pt x="62" y="39"/>
                  </a:cubicBezTo>
                  <a:cubicBezTo>
                    <a:pt x="63" y="41"/>
                    <a:pt x="65" y="42"/>
                    <a:pt x="65" y="44"/>
                  </a:cubicBezTo>
                  <a:cubicBezTo>
                    <a:pt x="67" y="45"/>
                    <a:pt x="70" y="48"/>
                    <a:pt x="71" y="48"/>
                  </a:cubicBezTo>
                  <a:cubicBezTo>
                    <a:pt x="75" y="52"/>
                    <a:pt x="75" y="52"/>
                    <a:pt x="78" y="59"/>
                  </a:cubicBezTo>
                  <a:cubicBezTo>
                    <a:pt x="78" y="59"/>
                    <a:pt x="78" y="59"/>
                    <a:pt x="78" y="59"/>
                  </a:cubicBezTo>
                  <a:cubicBezTo>
                    <a:pt x="79" y="60"/>
                    <a:pt x="79" y="60"/>
                    <a:pt x="79" y="60"/>
                  </a:cubicBezTo>
                  <a:cubicBezTo>
                    <a:pt x="79" y="62"/>
                    <a:pt x="78" y="63"/>
                    <a:pt x="77" y="6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51">
              <a:extLst>
                <a:ext uri="{FF2B5EF4-FFF2-40B4-BE49-F238E27FC236}">
                  <a16:creationId xmlns:a16="http://schemas.microsoft.com/office/drawing/2014/main" id="{7B616242-7AF4-4DBC-9888-A31723DE945F}"/>
                </a:ext>
              </a:extLst>
            </p:cNvPr>
            <p:cNvSpPr>
              <a:spLocks noEditPoints="1"/>
            </p:cNvSpPr>
            <p:nvPr/>
          </p:nvSpPr>
          <p:spPr bwMode="auto">
            <a:xfrm>
              <a:off x="15135720" y="6067258"/>
              <a:ext cx="2854275" cy="2094402"/>
            </a:xfrm>
            <a:custGeom>
              <a:avLst/>
              <a:gdLst>
                <a:gd name="T0" fmla="*/ 400 w 686"/>
                <a:gd name="T1" fmla="*/ 486 h 504"/>
                <a:gd name="T2" fmla="*/ 413 w 686"/>
                <a:gd name="T3" fmla="*/ 471 h 504"/>
                <a:gd name="T4" fmla="*/ 447 w 686"/>
                <a:gd name="T5" fmla="*/ 448 h 504"/>
                <a:gd name="T6" fmla="*/ 534 w 686"/>
                <a:gd name="T7" fmla="*/ 384 h 504"/>
                <a:gd name="T8" fmla="*/ 546 w 686"/>
                <a:gd name="T9" fmla="*/ 359 h 504"/>
                <a:gd name="T10" fmla="*/ 576 w 686"/>
                <a:gd name="T11" fmla="*/ 6 h 504"/>
                <a:gd name="T12" fmla="*/ 594 w 686"/>
                <a:gd name="T13" fmla="*/ 30 h 504"/>
                <a:gd name="T14" fmla="*/ 619 w 686"/>
                <a:gd name="T15" fmla="*/ 72 h 504"/>
                <a:gd name="T16" fmla="*/ 643 w 686"/>
                <a:gd name="T17" fmla="*/ 101 h 504"/>
                <a:gd name="T18" fmla="*/ 680 w 686"/>
                <a:gd name="T19" fmla="*/ 110 h 504"/>
                <a:gd name="T20" fmla="*/ 651 w 686"/>
                <a:gd name="T21" fmla="*/ 146 h 504"/>
                <a:gd name="T22" fmla="*/ 636 w 686"/>
                <a:gd name="T23" fmla="*/ 180 h 504"/>
                <a:gd name="T24" fmla="*/ 611 w 686"/>
                <a:gd name="T25" fmla="*/ 195 h 504"/>
                <a:gd name="T26" fmla="*/ 593 w 686"/>
                <a:gd name="T27" fmla="*/ 203 h 504"/>
                <a:gd name="T28" fmla="*/ 553 w 686"/>
                <a:gd name="T29" fmla="*/ 229 h 504"/>
                <a:gd name="T30" fmla="*/ 538 w 686"/>
                <a:gd name="T31" fmla="*/ 225 h 504"/>
                <a:gd name="T32" fmla="*/ 499 w 686"/>
                <a:gd name="T33" fmla="*/ 234 h 504"/>
                <a:gd name="T34" fmla="*/ 525 w 686"/>
                <a:gd name="T35" fmla="*/ 256 h 504"/>
                <a:gd name="T36" fmla="*/ 531 w 686"/>
                <a:gd name="T37" fmla="*/ 271 h 504"/>
                <a:gd name="T38" fmla="*/ 518 w 686"/>
                <a:gd name="T39" fmla="*/ 285 h 504"/>
                <a:gd name="T40" fmla="*/ 532 w 686"/>
                <a:gd name="T41" fmla="*/ 335 h 504"/>
                <a:gd name="T42" fmla="*/ 535 w 686"/>
                <a:gd name="T43" fmla="*/ 356 h 504"/>
                <a:gd name="T44" fmla="*/ 537 w 686"/>
                <a:gd name="T45" fmla="*/ 377 h 504"/>
                <a:gd name="T46" fmla="*/ 519 w 686"/>
                <a:gd name="T47" fmla="*/ 400 h 504"/>
                <a:gd name="T48" fmla="*/ 514 w 686"/>
                <a:gd name="T49" fmla="*/ 417 h 504"/>
                <a:gd name="T50" fmla="*/ 498 w 686"/>
                <a:gd name="T51" fmla="*/ 429 h 504"/>
                <a:gd name="T52" fmla="*/ 483 w 686"/>
                <a:gd name="T53" fmla="*/ 443 h 504"/>
                <a:gd name="T54" fmla="*/ 459 w 686"/>
                <a:gd name="T55" fmla="*/ 452 h 504"/>
                <a:gd name="T56" fmla="*/ 448 w 686"/>
                <a:gd name="T57" fmla="*/ 454 h 504"/>
                <a:gd name="T58" fmla="*/ 433 w 686"/>
                <a:gd name="T59" fmla="*/ 462 h 504"/>
                <a:gd name="T60" fmla="*/ 412 w 686"/>
                <a:gd name="T61" fmla="*/ 475 h 504"/>
                <a:gd name="T62" fmla="*/ 405 w 686"/>
                <a:gd name="T63" fmla="*/ 465 h 504"/>
                <a:gd name="T64" fmla="*/ 384 w 686"/>
                <a:gd name="T65" fmla="*/ 463 h 504"/>
                <a:gd name="T66" fmla="*/ 364 w 686"/>
                <a:gd name="T67" fmla="*/ 447 h 504"/>
                <a:gd name="T68" fmla="*/ 333 w 686"/>
                <a:gd name="T69" fmla="*/ 450 h 504"/>
                <a:gd name="T70" fmla="*/ 316 w 686"/>
                <a:gd name="T71" fmla="*/ 469 h 504"/>
                <a:gd name="T72" fmla="*/ 296 w 686"/>
                <a:gd name="T73" fmla="*/ 462 h 504"/>
                <a:gd name="T74" fmla="*/ 270 w 686"/>
                <a:gd name="T75" fmla="*/ 436 h 504"/>
                <a:gd name="T76" fmla="*/ 280 w 686"/>
                <a:gd name="T77" fmla="*/ 409 h 504"/>
                <a:gd name="T78" fmla="*/ 258 w 686"/>
                <a:gd name="T79" fmla="*/ 379 h 504"/>
                <a:gd name="T80" fmla="*/ 240 w 686"/>
                <a:gd name="T81" fmla="*/ 371 h 504"/>
                <a:gd name="T82" fmla="*/ 202 w 686"/>
                <a:gd name="T83" fmla="*/ 386 h 504"/>
                <a:gd name="T84" fmla="*/ 163 w 686"/>
                <a:gd name="T85" fmla="*/ 386 h 504"/>
                <a:gd name="T86" fmla="*/ 125 w 686"/>
                <a:gd name="T87" fmla="*/ 378 h 504"/>
                <a:gd name="T88" fmla="*/ 73 w 686"/>
                <a:gd name="T89" fmla="*/ 350 h 504"/>
                <a:gd name="T90" fmla="*/ 60 w 686"/>
                <a:gd name="T91" fmla="*/ 329 h 504"/>
                <a:gd name="T92" fmla="*/ 49 w 686"/>
                <a:gd name="T93" fmla="*/ 287 h 504"/>
                <a:gd name="T94" fmla="*/ 13 w 686"/>
                <a:gd name="T95" fmla="*/ 262 h 504"/>
                <a:gd name="T96" fmla="*/ 0 w 686"/>
                <a:gd name="T97" fmla="*/ 234 h 504"/>
                <a:gd name="T98" fmla="*/ 28 w 686"/>
                <a:gd name="T99" fmla="*/ 217 h 504"/>
                <a:gd name="T100" fmla="*/ 76 w 686"/>
                <a:gd name="T101" fmla="*/ 179 h 504"/>
                <a:gd name="T102" fmla="*/ 91 w 686"/>
                <a:gd name="T103" fmla="*/ 142 h 504"/>
                <a:gd name="T104" fmla="*/ 134 w 686"/>
                <a:gd name="T105" fmla="*/ 107 h 504"/>
                <a:gd name="T106" fmla="*/ 161 w 686"/>
                <a:gd name="T107" fmla="*/ 88 h 504"/>
                <a:gd name="T108" fmla="*/ 194 w 686"/>
                <a:gd name="T109" fmla="*/ 116 h 504"/>
                <a:gd name="T110" fmla="*/ 228 w 686"/>
                <a:gd name="T111" fmla="*/ 152 h 504"/>
                <a:gd name="T112" fmla="*/ 374 w 686"/>
                <a:gd name="T113" fmla="*/ 189 h 504"/>
                <a:gd name="T114" fmla="*/ 452 w 686"/>
                <a:gd name="T115" fmla="*/ 149 h 504"/>
                <a:gd name="T116" fmla="*/ 496 w 686"/>
                <a:gd name="T117" fmla="*/ 122 h 504"/>
                <a:gd name="T118" fmla="*/ 501 w 686"/>
                <a:gd name="T119" fmla="*/ 98 h 504"/>
                <a:gd name="T120" fmla="*/ 511 w 686"/>
                <a:gd name="T121" fmla="*/ 64 h 504"/>
                <a:gd name="T122" fmla="*/ 522 w 686"/>
                <a:gd name="T123" fmla="*/ 1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6" h="504">
                  <a:moveTo>
                    <a:pt x="418" y="483"/>
                  </a:moveTo>
                  <a:cubicBezTo>
                    <a:pt x="419" y="484"/>
                    <a:pt x="419" y="484"/>
                    <a:pt x="419" y="484"/>
                  </a:cubicBezTo>
                  <a:cubicBezTo>
                    <a:pt x="420" y="485"/>
                    <a:pt x="420" y="486"/>
                    <a:pt x="420" y="487"/>
                  </a:cubicBezTo>
                  <a:cubicBezTo>
                    <a:pt x="419" y="488"/>
                    <a:pt x="419" y="488"/>
                    <a:pt x="419" y="488"/>
                  </a:cubicBezTo>
                  <a:cubicBezTo>
                    <a:pt x="418" y="488"/>
                    <a:pt x="418" y="488"/>
                    <a:pt x="418" y="488"/>
                  </a:cubicBezTo>
                  <a:cubicBezTo>
                    <a:pt x="417" y="490"/>
                    <a:pt x="416" y="491"/>
                    <a:pt x="415" y="492"/>
                  </a:cubicBezTo>
                  <a:cubicBezTo>
                    <a:pt x="415" y="493"/>
                    <a:pt x="415" y="493"/>
                    <a:pt x="415" y="493"/>
                  </a:cubicBezTo>
                  <a:cubicBezTo>
                    <a:pt x="415" y="493"/>
                    <a:pt x="415" y="493"/>
                    <a:pt x="415" y="493"/>
                  </a:cubicBezTo>
                  <a:cubicBezTo>
                    <a:pt x="415" y="494"/>
                    <a:pt x="415" y="494"/>
                    <a:pt x="415" y="494"/>
                  </a:cubicBezTo>
                  <a:cubicBezTo>
                    <a:pt x="414" y="496"/>
                    <a:pt x="414" y="497"/>
                    <a:pt x="414" y="498"/>
                  </a:cubicBezTo>
                  <a:cubicBezTo>
                    <a:pt x="413" y="498"/>
                    <a:pt x="413" y="498"/>
                    <a:pt x="413" y="498"/>
                  </a:cubicBezTo>
                  <a:cubicBezTo>
                    <a:pt x="412" y="499"/>
                    <a:pt x="412" y="499"/>
                    <a:pt x="412" y="499"/>
                  </a:cubicBezTo>
                  <a:cubicBezTo>
                    <a:pt x="412" y="499"/>
                    <a:pt x="412" y="499"/>
                    <a:pt x="411" y="499"/>
                  </a:cubicBezTo>
                  <a:cubicBezTo>
                    <a:pt x="410" y="500"/>
                    <a:pt x="410" y="500"/>
                    <a:pt x="409" y="501"/>
                  </a:cubicBezTo>
                  <a:cubicBezTo>
                    <a:pt x="409" y="501"/>
                    <a:pt x="409" y="501"/>
                    <a:pt x="409" y="501"/>
                  </a:cubicBezTo>
                  <a:cubicBezTo>
                    <a:pt x="409" y="501"/>
                    <a:pt x="409" y="501"/>
                    <a:pt x="409" y="501"/>
                  </a:cubicBezTo>
                  <a:cubicBezTo>
                    <a:pt x="409" y="502"/>
                    <a:pt x="409" y="502"/>
                    <a:pt x="409" y="502"/>
                  </a:cubicBezTo>
                  <a:cubicBezTo>
                    <a:pt x="408" y="502"/>
                    <a:pt x="408" y="502"/>
                    <a:pt x="408" y="502"/>
                  </a:cubicBezTo>
                  <a:cubicBezTo>
                    <a:pt x="406" y="502"/>
                    <a:pt x="406" y="502"/>
                    <a:pt x="406" y="502"/>
                  </a:cubicBezTo>
                  <a:cubicBezTo>
                    <a:pt x="406" y="503"/>
                    <a:pt x="406" y="503"/>
                    <a:pt x="406" y="503"/>
                  </a:cubicBezTo>
                  <a:cubicBezTo>
                    <a:pt x="405" y="504"/>
                    <a:pt x="405" y="504"/>
                    <a:pt x="405" y="504"/>
                  </a:cubicBezTo>
                  <a:cubicBezTo>
                    <a:pt x="405" y="504"/>
                    <a:pt x="405" y="504"/>
                    <a:pt x="405" y="504"/>
                  </a:cubicBezTo>
                  <a:cubicBezTo>
                    <a:pt x="404" y="504"/>
                    <a:pt x="404" y="504"/>
                    <a:pt x="403" y="504"/>
                  </a:cubicBezTo>
                  <a:cubicBezTo>
                    <a:pt x="401" y="503"/>
                    <a:pt x="400" y="504"/>
                    <a:pt x="394" y="500"/>
                  </a:cubicBezTo>
                  <a:cubicBezTo>
                    <a:pt x="393" y="494"/>
                    <a:pt x="393" y="500"/>
                    <a:pt x="393" y="492"/>
                  </a:cubicBezTo>
                  <a:cubicBezTo>
                    <a:pt x="393" y="491"/>
                    <a:pt x="393" y="491"/>
                    <a:pt x="393" y="491"/>
                  </a:cubicBezTo>
                  <a:cubicBezTo>
                    <a:pt x="394" y="490"/>
                    <a:pt x="399" y="487"/>
                    <a:pt x="400" y="486"/>
                  </a:cubicBezTo>
                  <a:cubicBezTo>
                    <a:pt x="400" y="486"/>
                    <a:pt x="400" y="486"/>
                    <a:pt x="400" y="486"/>
                  </a:cubicBezTo>
                  <a:cubicBezTo>
                    <a:pt x="399" y="486"/>
                    <a:pt x="399" y="486"/>
                    <a:pt x="399" y="486"/>
                  </a:cubicBezTo>
                  <a:cubicBezTo>
                    <a:pt x="400" y="485"/>
                    <a:pt x="400" y="485"/>
                    <a:pt x="400" y="485"/>
                  </a:cubicBezTo>
                  <a:cubicBezTo>
                    <a:pt x="400" y="484"/>
                    <a:pt x="400" y="484"/>
                    <a:pt x="400" y="484"/>
                  </a:cubicBezTo>
                  <a:cubicBezTo>
                    <a:pt x="401" y="484"/>
                    <a:pt x="401" y="484"/>
                    <a:pt x="401" y="484"/>
                  </a:cubicBezTo>
                  <a:cubicBezTo>
                    <a:pt x="402" y="484"/>
                    <a:pt x="402" y="484"/>
                    <a:pt x="402" y="484"/>
                  </a:cubicBezTo>
                  <a:cubicBezTo>
                    <a:pt x="403" y="484"/>
                    <a:pt x="403" y="484"/>
                    <a:pt x="403" y="484"/>
                  </a:cubicBezTo>
                  <a:cubicBezTo>
                    <a:pt x="404" y="483"/>
                    <a:pt x="404" y="483"/>
                    <a:pt x="404" y="483"/>
                  </a:cubicBezTo>
                  <a:cubicBezTo>
                    <a:pt x="405" y="483"/>
                    <a:pt x="405" y="483"/>
                    <a:pt x="405" y="483"/>
                  </a:cubicBezTo>
                  <a:cubicBezTo>
                    <a:pt x="407" y="484"/>
                    <a:pt x="407" y="484"/>
                    <a:pt x="407" y="484"/>
                  </a:cubicBezTo>
                  <a:cubicBezTo>
                    <a:pt x="409" y="483"/>
                    <a:pt x="409" y="483"/>
                    <a:pt x="409" y="483"/>
                  </a:cubicBezTo>
                  <a:cubicBezTo>
                    <a:pt x="410" y="482"/>
                    <a:pt x="410" y="482"/>
                    <a:pt x="410" y="482"/>
                  </a:cubicBezTo>
                  <a:cubicBezTo>
                    <a:pt x="411" y="482"/>
                    <a:pt x="412" y="483"/>
                    <a:pt x="412" y="483"/>
                  </a:cubicBezTo>
                  <a:cubicBezTo>
                    <a:pt x="413" y="483"/>
                    <a:pt x="413" y="483"/>
                    <a:pt x="413" y="483"/>
                  </a:cubicBezTo>
                  <a:cubicBezTo>
                    <a:pt x="413" y="483"/>
                    <a:pt x="413" y="483"/>
                    <a:pt x="413" y="482"/>
                  </a:cubicBezTo>
                  <a:cubicBezTo>
                    <a:pt x="413" y="482"/>
                    <a:pt x="415" y="483"/>
                    <a:pt x="415" y="483"/>
                  </a:cubicBezTo>
                  <a:cubicBezTo>
                    <a:pt x="415" y="482"/>
                    <a:pt x="415" y="482"/>
                    <a:pt x="415" y="482"/>
                  </a:cubicBezTo>
                  <a:cubicBezTo>
                    <a:pt x="415" y="482"/>
                    <a:pt x="415" y="482"/>
                    <a:pt x="415" y="482"/>
                  </a:cubicBezTo>
                  <a:cubicBezTo>
                    <a:pt x="416" y="481"/>
                    <a:pt x="416" y="481"/>
                    <a:pt x="416" y="481"/>
                  </a:cubicBezTo>
                  <a:cubicBezTo>
                    <a:pt x="416" y="481"/>
                    <a:pt x="416" y="481"/>
                    <a:pt x="416" y="481"/>
                  </a:cubicBezTo>
                  <a:cubicBezTo>
                    <a:pt x="417" y="483"/>
                    <a:pt x="417" y="482"/>
                    <a:pt x="418" y="483"/>
                  </a:cubicBezTo>
                  <a:cubicBezTo>
                    <a:pt x="418" y="483"/>
                    <a:pt x="418" y="483"/>
                    <a:pt x="418" y="483"/>
                  </a:cubicBezTo>
                  <a:close/>
                  <a:moveTo>
                    <a:pt x="413" y="470"/>
                  </a:moveTo>
                  <a:cubicBezTo>
                    <a:pt x="413" y="470"/>
                    <a:pt x="413" y="470"/>
                    <a:pt x="413" y="470"/>
                  </a:cubicBezTo>
                  <a:cubicBezTo>
                    <a:pt x="414" y="470"/>
                    <a:pt x="414" y="470"/>
                    <a:pt x="414" y="470"/>
                  </a:cubicBezTo>
                  <a:cubicBezTo>
                    <a:pt x="414" y="471"/>
                    <a:pt x="414" y="471"/>
                    <a:pt x="414" y="471"/>
                  </a:cubicBezTo>
                  <a:cubicBezTo>
                    <a:pt x="414" y="471"/>
                    <a:pt x="414" y="471"/>
                    <a:pt x="414" y="471"/>
                  </a:cubicBezTo>
                  <a:cubicBezTo>
                    <a:pt x="414" y="472"/>
                    <a:pt x="414" y="472"/>
                    <a:pt x="414" y="472"/>
                  </a:cubicBezTo>
                  <a:cubicBezTo>
                    <a:pt x="413" y="471"/>
                    <a:pt x="413" y="471"/>
                    <a:pt x="413" y="471"/>
                  </a:cubicBezTo>
                  <a:cubicBezTo>
                    <a:pt x="412" y="471"/>
                    <a:pt x="412" y="471"/>
                    <a:pt x="412" y="471"/>
                  </a:cubicBezTo>
                  <a:cubicBezTo>
                    <a:pt x="411" y="471"/>
                    <a:pt x="411" y="471"/>
                    <a:pt x="411" y="471"/>
                  </a:cubicBezTo>
                  <a:cubicBezTo>
                    <a:pt x="412" y="470"/>
                    <a:pt x="412" y="470"/>
                    <a:pt x="412" y="470"/>
                  </a:cubicBezTo>
                  <a:cubicBezTo>
                    <a:pt x="413" y="470"/>
                    <a:pt x="413" y="470"/>
                    <a:pt x="413" y="470"/>
                  </a:cubicBezTo>
                  <a:close/>
                  <a:moveTo>
                    <a:pt x="438" y="464"/>
                  </a:moveTo>
                  <a:cubicBezTo>
                    <a:pt x="437" y="464"/>
                    <a:pt x="437" y="464"/>
                    <a:pt x="437" y="464"/>
                  </a:cubicBezTo>
                  <a:cubicBezTo>
                    <a:pt x="437" y="464"/>
                    <a:pt x="437" y="464"/>
                    <a:pt x="437" y="464"/>
                  </a:cubicBezTo>
                  <a:cubicBezTo>
                    <a:pt x="437" y="463"/>
                    <a:pt x="437" y="463"/>
                    <a:pt x="437" y="463"/>
                  </a:cubicBezTo>
                  <a:cubicBezTo>
                    <a:pt x="438" y="463"/>
                    <a:pt x="438" y="463"/>
                    <a:pt x="438" y="463"/>
                  </a:cubicBezTo>
                  <a:lnTo>
                    <a:pt x="438" y="464"/>
                  </a:lnTo>
                  <a:close/>
                  <a:moveTo>
                    <a:pt x="440" y="464"/>
                  </a:moveTo>
                  <a:cubicBezTo>
                    <a:pt x="440" y="464"/>
                    <a:pt x="440" y="464"/>
                    <a:pt x="440" y="464"/>
                  </a:cubicBezTo>
                  <a:cubicBezTo>
                    <a:pt x="439" y="464"/>
                    <a:pt x="439" y="464"/>
                    <a:pt x="439" y="464"/>
                  </a:cubicBezTo>
                  <a:cubicBezTo>
                    <a:pt x="439" y="463"/>
                    <a:pt x="439" y="463"/>
                    <a:pt x="439" y="463"/>
                  </a:cubicBezTo>
                  <a:cubicBezTo>
                    <a:pt x="439" y="463"/>
                    <a:pt x="439" y="463"/>
                    <a:pt x="439" y="463"/>
                  </a:cubicBezTo>
                  <a:cubicBezTo>
                    <a:pt x="439" y="462"/>
                    <a:pt x="439" y="462"/>
                    <a:pt x="439" y="462"/>
                  </a:cubicBezTo>
                  <a:cubicBezTo>
                    <a:pt x="440" y="462"/>
                    <a:pt x="440" y="462"/>
                    <a:pt x="440" y="462"/>
                  </a:cubicBezTo>
                  <a:cubicBezTo>
                    <a:pt x="440" y="462"/>
                    <a:pt x="440" y="462"/>
                    <a:pt x="440" y="462"/>
                  </a:cubicBezTo>
                  <a:cubicBezTo>
                    <a:pt x="441" y="462"/>
                    <a:pt x="441" y="462"/>
                    <a:pt x="441" y="462"/>
                  </a:cubicBezTo>
                  <a:cubicBezTo>
                    <a:pt x="440" y="463"/>
                    <a:pt x="440" y="463"/>
                    <a:pt x="440" y="463"/>
                  </a:cubicBezTo>
                  <a:cubicBezTo>
                    <a:pt x="440" y="463"/>
                    <a:pt x="440" y="463"/>
                    <a:pt x="440" y="463"/>
                  </a:cubicBezTo>
                  <a:cubicBezTo>
                    <a:pt x="440" y="464"/>
                    <a:pt x="440" y="464"/>
                    <a:pt x="440" y="464"/>
                  </a:cubicBezTo>
                  <a:close/>
                  <a:moveTo>
                    <a:pt x="448" y="449"/>
                  </a:moveTo>
                  <a:cubicBezTo>
                    <a:pt x="448" y="450"/>
                    <a:pt x="448" y="450"/>
                    <a:pt x="448" y="450"/>
                  </a:cubicBezTo>
                  <a:cubicBezTo>
                    <a:pt x="448" y="449"/>
                    <a:pt x="448" y="449"/>
                    <a:pt x="448" y="449"/>
                  </a:cubicBezTo>
                  <a:cubicBezTo>
                    <a:pt x="447" y="449"/>
                    <a:pt x="447" y="449"/>
                    <a:pt x="447" y="449"/>
                  </a:cubicBezTo>
                  <a:cubicBezTo>
                    <a:pt x="447" y="449"/>
                    <a:pt x="447" y="449"/>
                    <a:pt x="447" y="449"/>
                  </a:cubicBezTo>
                  <a:cubicBezTo>
                    <a:pt x="447" y="448"/>
                    <a:pt x="447" y="448"/>
                    <a:pt x="447" y="448"/>
                  </a:cubicBezTo>
                  <a:cubicBezTo>
                    <a:pt x="447" y="448"/>
                    <a:pt x="447" y="448"/>
                    <a:pt x="447" y="448"/>
                  </a:cubicBezTo>
                  <a:cubicBezTo>
                    <a:pt x="448" y="449"/>
                    <a:pt x="448" y="449"/>
                    <a:pt x="448" y="449"/>
                  </a:cubicBezTo>
                  <a:close/>
                  <a:moveTo>
                    <a:pt x="500" y="429"/>
                  </a:moveTo>
                  <a:cubicBezTo>
                    <a:pt x="500" y="430"/>
                    <a:pt x="500" y="430"/>
                    <a:pt x="500" y="430"/>
                  </a:cubicBezTo>
                  <a:cubicBezTo>
                    <a:pt x="499" y="429"/>
                    <a:pt x="499" y="429"/>
                    <a:pt x="499" y="429"/>
                  </a:cubicBezTo>
                  <a:cubicBezTo>
                    <a:pt x="499" y="429"/>
                    <a:pt x="499" y="429"/>
                    <a:pt x="499" y="429"/>
                  </a:cubicBezTo>
                  <a:cubicBezTo>
                    <a:pt x="499" y="429"/>
                    <a:pt x="499" y="429"/>
                    <a:pt x="499" y="429"/>
                  </a:cubicBezTo>
                  <a:cubicBezTo>
                    <a:pt x="499" y="428"/>
                    <a:pt x="499" y="428"/>
                    <a:pt x="499" y="428"/>
                  </a:cubicBezTo>
                  <a:cubicBezTo>
                    <a:pt x="499" y="428"/>
                    <a:pt x="499" y="428"/>
                    <a:pt x="499" y="428"/>
                  </a:cubicBezTo>
                  <a:cubicBezTo>
                    <a:pt x="500" y="429"/>
                    <a:pt x="500" y="429"/>
                    <a:pt x="500" y="429"/>
                  </a:cubicBezTo>
                  <a:cubicBezTo>
                    <a:pt x="500" y="429"/>
                    <a:pt x="500" y="429"/>
                    <a:pt x="500" y="429"/>
                  </a:cubicBezTo>
                  <a:close/>
                  <a:moveTo>
                    <a:pt x="519" y="417"/>
                  </a:moveTo>
                  <a:cubicBezTo>
                    <a:pt x="518" y="418"/>
                    <a:pt x="518" y="418"/>
                    <a:pt x="518" y="418"/>
                  </a:cubicBezTo>
                  <a:cubicBezTo>
                    <a:pt x="517" y="417"/>
                    <a:pt x="517" y="417"/>
                    <a:pt x="517" y="417"/>
                  </a:cubicBezTo>
                  <a:cubicBezTo>
                    <a:pt x="517" y="417"/>
                    <a:pt x="517" y="417"/>
                    <a:pt x="517" y="417"/>
                  </a:cubicBezTo>
                  <a:cubicBezTo>
                    <a:pt x="518" y="416"/>
                    <a:pt x="518" y="416"/>
                    <a:pt x="518" y="416"/>
                  </a:cubicBezTo>
                  <a:cubicBezTo>
                    <a:pt x="517" y="415"/>
                    <a:pt x="517" y="415"/>
                    <a:pt x="517" y="415"/>
                  </a:cubicBezTo>
                  <a:cubicBezTo>
                    <a:pt x="518" y="415"/>
                    <a:pt x="518" y="415"/>
                    <a:pt x="518" y="415"/>
                  </a:cubicBezTo>
                  <a:cubicBezTo>
                    <a:pt x="518" y="415"/>
                    <a:pt x="518" y="415"/>
                    <a:pt x="518" y="415"/>
                  </a:cubicBezTo>
                  <a:cubicBezTo>
                    <a:pt x="518" y="415"/>
                    <a:pt x="518" y="415"/>
                    <a:pt x="518" y="415"/>
                  </a:cubicBezTo>
                  <a:cubicBezTo>
                    <a:pt x="519" y="415"/>
                    <a:pt x="519" y="415"/>
                    <a:pt x="519" y="415"/>
                  </a:cubicBezTo>
                  <a:cubicBezTo>
                    <a:pt x="519" y="415"/>
                    <a:pt x="519" y="415"/>
                    <a:pt x="519" y="415"/>
                  </a:cubicBezTo>
                  <a:cubicBezTo>
                    <a:pt x="519" y="416"/>
                    <a:pt x="519" y="416"/>
                    <a:pt x="519" y="416"/>
                  </a:cubicBezTo>
                  <a:cubicBezTo>
                    <a:pt x="519" y="416"/>
                    <a:pt x="519" y="416"/>
                    <a:pt x="519" y="416"/>
                  </a:cubicBezTo>
                  <a:cubicBezTo>
                    <a:pt x="519" y="417"/>
                    <a:pt x="519" y="417"/>
                    <a:pt x="519" y="417"/>
                  </a:cubicBezTo>
                  <a:cubicBezTo>
                    <a:pt x="519" y="417"/>
                    <a:pt x="519" y="417"/>
                    <a:pt x="519" y="417"/>
                  </a:cubicBezTo>
                  <a:close/>
                  <a:moveTo>
                    <a:pt x="535" y="384"/>
                  </a:moveTo>
                  <a:cubicBezTo>
                    <a:pt x="534" y="384"/>
                    <a:pt x="534" y="384"/>
                    <a:pt x="534" y="384"/>
                  </a:cubicBezTo>
                  <a:cubicBezTo>
                    <a:pt x="533" y="384"/>
                    <a:pt x="533" y="384"/>
                    <a:pt x="533" y="384"/>
                  </a:cubicBezTo>
                  <a:cubicBezTo>
                    <a:pt x="533" y="384"/>
                    <a:pt x="533" y="384"/>
                    <a:pt x="533" y="384"/>
                  </a:cubicBezTo>
                  <a:cubicBezTo>
                    <a:pt x="534" y="383"/>
                    <a:pt x="534" y="383"/>
                    <a:pt x="534" y="383"/>
                  </a:cubicBezTo>
                  <a:cubicBezTo>
                    <a:pt x="535" y="383"/>
                    <a:pt x="535" y="383"/>
                    <a:pt x="535" y="383"/>
                  </a:cubicBezTo>
                  <a:cubicBezTo>
                    <a:pt x="535" y="383"/>
                    <a:pt x="535" y="383"/>
                    <a:pt x="535" y="383"/>
                  </a:cubicBezTo>
                  <a:cubicBezTo>
                    <a:pt x="535" y="384"/>
                    <a:pt x="535" y="384"/>
                    <a:pt x="535" y="384"/>
                  </a:cubicBezTo>
                  <a:close/>
                  <a:moveTo>
                    <a:pt x="545" y="364"/>
                  </a:moveTo>
                  <a:cubicBezTo>
                    <a:pt x="545" y="364"/>
                    <a:pt x="545" y="364"/>
                    <a:pt x="545" y="364"/>
                  </a:cubicBezTo>
                  <a:cubicBezTo>
                    <a:pt x="544" y="363"/>
                    <a:pt x="544" y="363"/>
                    <a:pt x="544" y="363"/>
                  </a:cubicBezTo>
                  <a:cubicBezTo>
                    <a:pt x="544" y="363"/>
                    <a:pt x="544" y="363"/>
                    <a:pt x="544" y="363"/>
                  </a:cubicBezTo>
                  <a:cubicBezTo>
                    <a:pt x="544" y="363"/>
                    <a:pt x="544" y="363"/>
                    <a:pt x="544" y="363"/>
                  </a:cubicBezTo>
                  <a:cubicBezTo>
                    <a:pt x="544" y="362"/>
                    <a:pt x="544" y="362"/>
                    <a:pt x="544" y="362"/>
                  </a:cubicBezTo>
                  <a:cubicBezTo>
                    <a:pt x="545" y="363"/>
                    <a:pt x="545" y="363"/>
                    <a:pt x="545" y="364"/>
                  </a:cubicBezTo>
                  <a:close/>
                  <a:moveTo>
                    <a:pt x="548" y="361"/>
                  </a:moveTo>
                  <a:cubicBezTo>
                    <a:pt x="548" y="362"/>
                    <a:pt x="548" y="362"/>
                    <a:pt x="548" y="362"/>
                  </a:cubicBezTo>
                  <a:cubicBezTo>
                    <a:pt x="547" y="362"/>
                    <a:pt x="547" y="362"/>
                    <a:pt x="547" y="362"/>
                  </a:cubicBezTo>
                  <a:cubicBezTo>
                    <a:pt x="547" y="361"/>
                    <a:pt x="547" y="361"/>
                    <a:pt x="547" y="361"/>
                  </a:cubicBezTo>
                  <a:cubicBezTo>
                    <a:pt x="547" y="360"/>
                    <a:pt x="547" y="360"/>
                    <a:pt x="547" y="360"/>
                  </a:cubicBezTo>
                  <a:cubicBezTo>
                    <a:pt x="548" y="360"/>
                    <a:pt x="548" y="360"/>
                    <a:pt x="548" y="360"/>
                  </a:cubicBezTo>
                  <a:cubicBezTo>
                    <a:pt x="548" y="361"/>
                    <a:pt x="548" y="361"/>
                    <a:pt x="548" y="361"/>
                  </a:cubicBezTo>
                  <a:close/>
                  <a:moveTo>
                    <a:pt x="546" y="360"/>
                  </a:moveTo>
                  <a:cubicBezTo>
                    <a:pt x="546" y="360"/>
                    <a:pt x="546" y="360"/>
                    <a:pt x="546" y="360"/>
                  </a:cubicBezTo>
                  <a:cubicBezTo>
                    <a:pt x="545" y="360"/>
                    <a:pt x="545" y="360"/>
                    <a:pt x="545" y="360"/>
                  </a:cubicBezTo>
                  <a:cubicBezTo>
                    <a:pt x="543" y="360"/>
                    <a:pt x="543" y="360"/>
                    <a:pt x="543" y="360"/>
                  </a:cubicBezTo>
                  <a:cubicBezTo>
                    <a:pt x="543" y="359"/>
                    <a:pt x="543" y="359"/>
                    <a:pt x="543" y="359"/>
                  </a:cubicBezTo>
                  <a:cubicBezTo>
                    <a:pt x="543" y="358"/>
                    <a:pt x="543" y="358"/>
                    <a:pt x="543" y="358"/>
                  </a:cubicBezTo>
                  <a:cubicBezTo>
                    <a:pt x="544" y="358"/>
                    <a:pt x="544" y="358"/>
                    <a:pt x="544" y="358"/>
                  </a:cubicBezTo>
                  <a:cubicBezTo>
                    <a:pt x="546" y="359"/>
                    <a:pt x="546" y="359"/>
                    <a:pt x="546" y="359"/>
                  </a:cubicBezTo>
                  <a:cubicBezTo>
                    <a:pt x="547" y="359"/>
                    <a:pt x="547" y="359"/>
                    <a:pt x="547" y="359"/>
                  </a:cubicBezTo>
                  <a:cubicBezTo>
                    <a:pt x="546" y="360"/>
                    <a:pt x="546" y="360"/>
                    <a:pt x="546" y="360"/>
                  </a:cubicBezTo>
                  <a:close/>
                  <a:moveTo>
                    <a:pt x="542" y="340"/>
                  </a:moveTo>
                  <a:cubicBezTo>
                    <a:pt x="541" y="341"/>
                    <a:pt x="541" y="341"/>
                    <a:pt x="541" y="341"/>
                  </a:cubicBezTo>
                  <a:cubicBezTo>
                    <a:pt x="537" y="339"/>
                    <a:pt x="538" y="340"/>
                    <a:pt x="536" y="338"/>
                  </a:cubicBezTo>
                  <a:cubicBezTo>
                    <a:pt x="534" y="337"/>
                    <a:pt x="534" y="337"/>
                    <a:pt x="534" y="337"/>
                  </a:cubicBezTo>
                  <a:cubicBezTo>
                    <a:pt x="534" y="336"/>
                    <a:pt x="534" y="336"/>
                    <a:pt x="534" y="336"/>
                  </a:cubicBezTo>
                  <a:cubicBezTo>
                    <a:pt x="536" y="336"/>
                    <a:pt x="536" y="336"/>
                    <a:pt x="536" y="336"/>
                  </a:cubicBezTo>
                  <a:cubicBezTo>
                    <a:pt x="537" y="337"/>
                    <a:pt x="537" y="337"/>
                    <a:pt x="537" y="337"/>
                  </a:cubicBezTo>
                  <a:cubicBezTo>
                    <a:pt x="537" y="338"/>
                    <a:pt x="537" y="338"/>
                    <a:pt x="537" y="338"/>
                  </a:cubicBezTo>
                  <a:cubicBezTo>
                    <a:pt x="538" y="338"/>
                    <a:pt x="538" y="338"/>
                    <a:pt x="538" y="338"/>
                  </a:cubicBezTo>
                  <a:cubicBezTo>
                    <a:pt x="538" y="338"/>
                    <a:pt x="538" y="338"/>
                    <a:pt x="538" y="338"/>
                  </a:cubicBezTo>
                  <a:cubicBezTo>
                    <a:pt x="541" y="339"/>
                    <a:pt x="541" y="339"/>
                    <a:pt x="541" y="339"/>
                  </a:cubicBezTo>
                  <a:cubicBezTo>
                    <a:pt x="541" y="340"/>
                    <a:pt x="541" y="340"/>
                    <a:pt x="541" y="340"/>
                  </a:cubicBezTo>
                  <a:cubicBezTo>
                    <a:pt x="542" y="340"/>
                    <a:pt x="542" y="340"/>
                    <a:pt x="542" y="340"/>
                  </a:cubicBezTo>
                  <a:close/>
                  <a:moveTo>
                    <a:pt x="560" y="0"/>
                  </a:moveTo>
                  <a:cubicBezTo>
                    <a:pt x="560" y="0"/>
                    <a:pt x="560" y="0"/>
                    <a:pt x="561" y="0"/>
                  </a:cubicBezTo>
                  <a:cubicBezTo>
                    <a:pt x="561" y="0"/>
                    <a:pt x="561" y="0"/>
                    <a:pt x="561" y="0"/>
                  </a:cubicBezTo>
                  <a:cubicBezTo>
                    <a:pt x="565" y="1"/>
                    <a:pt x="563" y="1"/>
                    <a:pt x="567" y="3"/>
                  </a:cubicBezTo>
                  <a:cubicBezTo>
                    <a:pt x="568" y="3"/>
                    <a:pt x="568" y="3"/>
                    <a:pt x="568" y="3"/>
                  </a:cubicBezTo>
                  <a:cubicBezTo>
                    <a:pt x="569" y="4"/>
                    <a:pt x="569" y="4"/>
                    <a:pt x="569" y="4"/>
                  </a:cubicBezTo>
                  <a:cubicBezTo>
                    <a:pt x="570" y="5"/>
                    <a:pt x="570" y="5"/>
                    <a:pt x="570" y="5"/>
                  </a:cubicBezTo>
                  <a:cubicBezTo>
                    <a:pt x="571" y="6"/>
                    <a:pt x="571" y="6"/>
                    <a:pt x="571" y="6"/>
                  </a:cubicBezTo>
                  <a:cubicBezTo>
                    <a:pt x="573" y="6"/>
                    <a:pt x="573" y="6"/>
                    <a:pt x="573" y="6"/>
                  </a:cubicBezTo>
                  <a:cubicBezTo>
                    <a:pt x="575" y="8"/>
                    <a:pt x="575" y="8"/>
                    <a:pt x="575" y="8"/>
                  </a:cubicBezTo>
                  <a:cubicBezTo>
                    <a:pt x="575" y="8"/>
                    <a:pt x="575" y="8"/>
                    <a:pt x="575" y="8"/>
                  </a:cubicBezTo>
                  <a:cubicBezTo>
                    <a:pt x="576" y="7"/>
                    <a:pt x="576" y="7"/>
                    <a:pt x="576" y="7"/>
                  </a:cubicBezTo>
                  <a:cubicBezTo>
                    <a:pt x="576" y="6"/>
                    <a:pt x="576" y="6"/>
                    <a:pt x="576" y="6"/>
                  </a:cubicBezTo>
                  <a:cubicBezTo>
                    <a:pt x="578" y="6"/>
                    <a:pt x="578" y="6"/>
                    <a:pt x="578" y="6"/>
                  </a:cubicBezTo>
                  <a:cubicBezTo>
                    <a:pt x="581" y="8"/>
                    <a:pt x="579" y="7"/>
                    <a:pt x="583" y="9"/>
                  </a:cubicBezTo>
                  <a:cubicBezTo>
                    <a:pt x="584" y="9"/>
                    <a:pt x="584" y="9"/>
                    <a:pt x="584" y="9"/>
                  </a:cubicBezTo>
                  <a:cubicBezTo>
                    <a:pt x="584" y="9"/>
                    <a:pt x="584" y="9"/>
                    <a:pt x="584" y="9"/>
                  </a:cubicBezTo>
                  <a:cubicBezTo>
                    <a:pt x="585" y="10"/>
                    <a:pt x="585" y="10"/>
                    <a:pt x="585" y="10"/>
                  </a:cubicBezTo>
                  <a:cubicBezTo>
                    <a:pt x="585" y="11"/>
                    <a:pt x="585" y="11"/>
                    <a:pt x="585" y="11"/>
                  </a:cubicBezTo>
                  <a:cubicBezTo>
                    <a:pt x="584" y="11"/>
                    <a:pt x="584" y="11"/>
                    <a:pt x="584" y="11"/>
                  </a:cubicBezTo>
                  <a:cubicBezTo>
                    <a:pt x="585" y="12"/>
                    <a:pt x="585" y="12"/>
                    <a:pt x="585" y="12"/>
                  </a:cubicBezTo>
                  <a:cubicBezTo>
                    <a:pt x="586" y="12"/>
                    <a:pt x="586" y="12"/>
                    <a:pt x="586" y="12"/>
                  </a:cubicBezTo>
                  <a:cubicBezTo>
                    <a:pt x="587" y="12"/>
                    <a:pt x="587" y="12"/>
                    <a:pt x="587" y="12"/>
                  </a:cubicBezTo>
                  <a:cubicBezTo>
                    <a:pt x="587" y="14"/>
                    <a:pt x="587" y="14"/>
                    <a:pt x="587" y="14"/>
                  </a:cubicBezTo>
                  <a:cubicBezTo>
                    <a:pt x="588" y="15"/>
                    <a:pt x="588" y="14"/>
                    <a:pt x="589" y="15"/>
                  </a:cubicBezTo>
                  <a:cubicBezTo>
                    <a:pt x="589" y="15"/>
                    <a:pt x="589" y="15"/>
                    <a:pt x="589" y="16"/>
                  </a:cubicBezTo>
                  <a:cubicBezTo>
                    <a:pt x="589" y="16"/>
                    <a:pt x="589" y="16"/>
                    <a:pt x="588" y="17"/>
                  </a:cubicBezTo>
                  <a:cubicBezTo>
                    <a:pt x="588" y="17"/>
                    <a:pt x="588" y="17"/>
                    <a:pt x="588" y="17"/>
                  </a:cubicBezTo>
                  <a:cubicBezTo>
                    <a:pt x="589" y="18"/>
                    <a:pt x="589" y="18"/>
                    <a:pt x="589" y="18"/>
                  </a:cubicBezTo>
                  <a:cubicBezTo>
                    <a:pt x="590" y="18"/>
                    <a:pt x="590" y="18"/>
                    <a:pt x="590" y="18"/>
                  </a:cubicBezTo>
                  <a:cubicBezTo>
                    <a:pt x="590" y="19"/>
                    <a:pt x="590" y="19"/>
                    <a:pt x="590" y="19"/>
                  </a:cubicBezTo>
                  <a:cubicBezTo>
                    <a:pt x="590" y="20"/>
                    <a:pt x="590" y="20"/>
                    <a:pt x="590" y="20"/>
                  </a:cubicBezTo>
                  <a:cubicBezTo>
                    <a:pt x="591" y="20"/>
                    <a:pt x="591" y="20"/>
                    <a:pt x="591" y="20"/>
                  </a:cubicBezTo>
                  <a:cubicBezTo>
                    <a:pt x="592" y="21"/>
                    <a:pt x="592" y="21"/>
                    <a:pt x="592" y="21"/>
                  </a:cubicBezTo>
                  <a:cubicBezTo>
                    <a:pt x="592" y="22"/>
                    <a:pt x="592" y="22"/>
                    <a:pt x="592" y="22"/>
                  </a:cubicBezTo>
                  <a:cubicBezTo>
                    <a:pt x="592" y="22"/>
                    <a:pt x="592" y="22"/>
                    <a:pt x="592" y="22"/>
                  </a:cubicBezTo>
                  <a:cubicBezTo>
                    <a:pt x="592" y="23"/>
                    <a:pt x="592" y="23"/>
                    <a:pt x="592" y="23"/>
                  </a:cubicBezTo>
                  <a:cubicBezTo>
                    <a:pt x="592" y="23"/>
                    <a:pt x="592" y="23"/>
                    <a:pt x="592" y="23"/>
                  </a:cubicBezTo>
                  <a:cubicBezTo>
                    <a:pt x="592" y="25"/>
                    <a:pt x="592" y="25"/>
                    <a:pt x="592" y="25"/>
                  </a:cubicBezTo>
                  <a:cubicBezTo>
                    <a:pt x="593" y="26"/>
                    <a:pt x="593" y="26"/>
                    <a:pt x="593" y="26"/>
                  </a:cubicBezTo>
                  <a:cubicBezTo>
                    <a:pt x="593" y="28"/>
                    <a:pt x="593" y="27"/>
                    <a:pt x="594" y="30"/>
                  </a:cubicBezTo>
                  <a:cubicBezTo>
                    <a:pt x="596" y="33"/>
                    <a:pt x="595" y="33"/>
                    <a:pt x="596" y="34"/>
                  </a:cubicBezTo>
                  <a:cubicBezTo>
                    <a:pt x="596" y="36"/>
                    <a:pt x="596" y="36"/>
                    <a:pt x="596" y="36"/>
                  </a:cubicBezTo>
                  <a:cubicBezTo>
                    <a:pt x="596" y="36"/>
                    <a:pt x="596" y="36"/>
                    <a:pt x="596" y="36"/>
                  </a:cubicBezTo>
                  <a:cubicBezTo>
                    <a:pt x="597" y="37"/>
                    <a:pt x="597" y="37"/>
                    <a:pt x="597" y="37"/>
                  </a:cubicBezTo>
                  <a:cubicBezTo>
                    <a:pt x="597" y="37"/>
                    <a:pt x="597" y="37"/>
                    <a:pt x="597" y="37"/>
                  </a:cubicBezTo>
                  <a:cubicBezTo>
                    <a:pt x="597" y="38"/>
                    <a:pt x="597" y="38"/>
                    <a:pt x="597" y="38"/>
                  </a:cubicBezTo>
                  <a:cubicBezTo>
                    <a:pt x="597" y="39"/>
                    <a:pt x="597" y="39"/>
                    <a:pt x="598" y="40"/>
                  </a:cubicBezTo>
                  <a:cubicBezTo>
                    <a:pt x="597" y="41"/>
                    <a:pt x="597" y="41"/>
                    <a:pt x="597" y="41"/>
                  </a:cubicBezTo>
                  <a:cubicBezTo>
                    <a:pt x="598" y="42"/>
                    <a:pt x="598" y="42"/>
                    <a:pt x="598" y="42"/>
                  </a:cubicBezTo>
                  <a:cubicBezTo>
                    <a:pt x="598" y="42"/>
                    <a:pt x="598" y="42"/>
                    <a:pt x="598" y="42"/>
                  </a:cubicBezTo>
                  <a:cubicBezTo>
                    <a:pt x="598" y="44"/>
                    <a:pt x="598" y="43"/>
                    <a:pt x="598" y="45"/>
                  </a:cubicBezTo>
                  <a:cubicBezTo>
                    <a:pt x="600" y="48"/>
                    <a:pt x="602" y="50"/>
                    <a:pt x="603" y="53"/>
                  </a:cubicBezTo>
                  <a:cubicBezTo>
                    <a:pt x="603" y="54"/>
                    <a:pt x="603" y="54"/>
                    <a:pt x="603" y="54"/>
                  </a:cubicBezTo>
                  <a:cubicBezTo>
                    <a:pt x="603" y="55"/>
                    <a:pt x="603" y="55"/>
                    <a:pt x="603" y="55"/>
                  </a:cubicBezTo>
                  <a:cubicBezTo>
                    <a:pt x="603" y="56"/>
                    <a:pt x="603" y="56"/>
                    <a:pt x="603" y="56"/>
                  </a:cubicBezTo>
                  <a:cubicBezTo>
                    <a:pt x="603" y="57"/>
                    <a:pt x="603" y="57"/>
                    <a:pt x="603" y="57"/>
                  </a:cubicBezTo>
                  <a:cubicBezTo>
                    <a:pt x="603" y="57"/>
                    <a:pt x="603" y="57"/>
                    <a:pt x="603" y="57"/>
                  </a:cubicBezTo>
                  <a:cubicBezTo>
                    <a:pt x="603" y="58"/>
                    <a:pt x="603" y="58"/>
                    <a:pt x="603" y="58"/>
                  </a:cubicBezTo>
                  <a:cubicBezTo>
                    <a:pt x="604" y="59"/>
                    <a:pt x="604" y="59"/>
                    <a:pt x="604" y="59"/>
                  </a:cubicBezTo>
                  <a:cubicBezTo>
                    <a:pt x="606" y="60"/>
                    <a:pt x="606" y="60"/>
                    <a:pt x="606" y="60"/>
                  </a:cubicBezTo>
                  <a:cubicBezTo>
                    <a:pt x="605" y="64"/>
                    <a:pt x="605" y="64"/>
                    <a:pt x="605" y="66"/>
                  </a:cubicBezTo>
                  <a:cubicBezTo>
                    <a:pt x="605" y="67"/>
                    <a:pt x="605" y="67"/>
                    <a:pt x="605" y="67"/>
                  </a:cubicBezTo>
                  <a:cubicBezTo>
                    <a:pt x="607" y="68"/>
                    <a:pt x="606" y="68"/>
                    <a:pt x="607" y="69"/>
                  </a:cubicBezTo>
                  <a:cubicBezTo>
                    <a:pt x="607" y="70"/>
                    <a:pt x="607" y="70"/>
                    <a:pt x="607" y="70"/>
                  </a:cubicBezTo>
                  <a:cubicBezTo>
                    <a:pt x="609" y="71"/>
                    <a:pt x="608" y="70"/>
                    <a:pt x="610" y="72"/>
                  </a:cubicBezTo>
                  <a:cubicBezTo>
                    <a:pt x="616" y="72"/>
                    <a:pt x="613" y="71"/>
                    <a:pt x="618" y="71"/>
                  </a:cubicBezTo>
                  <a:cubicBezTo>
                    <a:pt x="619" y="71"/>
                    <a:pt x="619" y="71"/>
                    <a:pt x="619" y="71"/>
                  </a:cubicBezTo>
                  <a:cubicBezTo>
                    <a:pt x="619" y="72"/>
                    <a:pt x="619" y="72"/>
                    <a:pt x="619" y="72"/>
                  </a:cubicBezTo>
                  <a:cubicBezTo>
                    <a:pt x="619" y="73"/>
                    <a:pt x="619" y="73"/>
                    <a:pt x="619" y="73"/>
                  </a:cubicBezTo>
                  <a:cubicBezTo>
                    <a:pt x="620" y="73"/>
                    <a:pt x="620" y="73"/>
                    <a:pt x="620" y="73"/>
                  </a:cubicBezTo>
                  <a:cubicBezTo>
                    <a:pt x="621" y="74"/>
                    <a:pt x="621" y="74"/>
                    <a:pt x="621" y="74"/>
                  </a:cubicBezTo>
                  <a:cubicBezTo>
                    <a:pt x="622" y="74"/>
                    <a:pt x="622" y="74"/>
                    <a:pt x="622" y="74"/>
                  </a:cubicBezTo>
                  <a:cubicBezTo>
                    <a:pt x="622" y="75"/>
                    <a:pt x="622" y="75"/>
                    <a:pt x="622" y="75"/>
                  </a:cubicBezTo>
                  <a:cubicBezTo>
                    <a:pt x="623" y="75"/>
                    <a:pt x="623" y="75"/>
                    <a:pt x="623" y="75"/>
                  </a:cubicBezTo>
                  <a:cubicBezTo>
                    <a:pt x="624" y="75"/>
                    <a:pt x="624" y="75"/>
                    <a:pt x="624" y="75"/>
                  </a:cubicBezTo>
                  <a:cubicBezTo>
                    <a:pt x="625" y="75"/>
                    <a:pt x="625" y="75"/>
                    <a:pt x="625" y="75"/>
                  </a:cubicBezTo>
                  <a:cubicBezTo>
                    <a:pt x="625" y="75"/>
                    <a:pt x="625" y="75"/>
                    <a:pt x="625" y="75"/>
                  </a:cubicBezTo>
                  <a:cubicBezTo>
                    <a:pt x="626" y="75"/>
                    <a:pt x="626" y="75"/>
                    <a:pt x="626" y="75"/>
                  </a:cubicBezTo>
                  <a:cubicBezTo>
                    <a:pt x="626" y="75"/>
                    <a:pt x="626" y="75"/>
                    <a:pt x="626" y="75"/>
                  </a:cubicBezTo>
                  <a:cubicBezTo>
                    <a:pt x="627" y="75"/>
                    <a:pt x="627" y="75"/>
                    <a:pt x="627" y="75"/>
                  </a:cubicBezTo>
                  <a:cubicBezTo>
                    <a:pt x="628" y="76"/>
                    <a:pt x="628" y="76"/>
                    <a:pt x="628" y="76"/>
                  </a:cubicBezTo>
                  <a:cubicBezTo>
                    <a:pt x="628" y="76"/>
                    <a:pt x="628" y="76"/>
                    <a:pt x="628" y="76"/>
                  </a:cubicBezTo>
                  <a:cubicBezTo>
                    <a:pt x="629" y="77"/>
                    <a:pt x="629" y="77"/>
                    <a:pt x="629" y="77"/>
                  </a:cubicBezTo>
                  <a:cubicBezTo>
                    <a:pt x="631" y="78"/>
                    <a:pt x="630" y="77"/>
                    <a:pt x="633" y="82"/>
                  </a:cubicBezTo>
                  <a:cubicBezTo>
                    <a:pt x="635" y="83"/>
                    <a:pt x="635" y="83"/>
                    <a:pt x="635" y="83"/>
                  </a:cubicBezTo>
                  <a:cubicBezTo>
                    <a:pt x="637" y="84"/>
                    <a:pt x="636" y="84"/>
                    <a:pt x="639" y="84"/>
                  </a:cubicBezTo>
                  <a:cubicBezTo>
                    <a:pt x="640" y="85"/>
                    <a:pt x="640" y="85"/>
                    <a:pt x="640" y="85"/>
                  </a:cubicBezTo>
                  <a:cubicBezTo>
                    <a:pt x="639" y="87"/>
                    <a:pt x="639" y="86"/>
                    <a:pt x="639" y="88"/>
                  </a:cubicBezTo>
                  <a:cubicBezTo>
                    <a:pt x="640" y="89"/>
                    <a:pt x="640" y="89"/>
                    <a:pt x="640" y="89"/>
                  </a:cubicBezTo>
                  <a:cubicBezTo>
                    <a:pt x="640" y="90"/>
                    <a:pt x="640" y="90"/>
                    <a:pt x="640" y="90"/>
                  </a:cubicBezTo>
                  <a:cubicBezTo>
                    <a:pt x="641" y="91"/>
                    <a:pt x="641" y="91"/>
                    <a:pt x="641" y="91"/>
                  </a:cubicBezTo>
                  <a:cubicBezTo>
                    <a:pt x="642" y="92"/>
                    <a:pt x="642" y="92"/>
                    <a:pt x="642" y="92"/>
                  </a:cubicBezTo>
                  <a:cubicBezTo>
                    <a:pt x="642" y="92"/>
                    <a:pt x="642" y="92"/>
                    <a:pt x="642" y="92"/>
                  </a:cubicBezTo>
                  <a:cubicBezTo>
                    <a:pt x="642" y="94"/>
                    <a:pt x="642" y="94"/>
                    <a:pt x="641" y="96"/>
                  </a:cubicBezTo>
                  <a:cubicBezTo>
                    <a:pt x="641" y="98"/>
                    <a:pt x="641" y="98"/>
                    <a:pt x="641" y="98"/>
                  </a:cubicBezTo>
                  <a:cubicBezTo>
                    <a:pt x="643" y="100"/>
                    <a:pt x="642" y="99"/>
                    <a:pt x="643" y="101"/>
                  </a:cubicBezTo>
                  <a:cubicBezTo>
                    <a:pt x="643" y="102"/>
                    <a:pt x="643" y="102"/>
                    <a:pt x="644" y="103"/>
                  </a:cubicBezTo>
                  <a:cubicBezTo>
                    <a:pt x="644" y="103"/>
                    <a:pt x="644" y="103"/>
                    <a:pt x="644" y="103"/>
                  </a:cubicBezTo>
                  <a:cubicBezTo>
                    <a:pt x="646" y="103"/>
                    <a:pt x="645" y="103"/>
                    <a:pt x="648" y="103"/>
                  </a:cubicBezTo>
                  <a:cubicBezTo>
                    <a:pt x="649" y="103"/>
                    <a:pt x="649" y="103"/>
                    <a:pt x="649" y="103"/>
                  </a:cubicBezTo>
                  <a:cubicBezTo>
                    <a:pt x="650" y="103"/>
                    <a:pt x="650" y="103"/>
                    <a:pt x="650" y="103"/>
                  </a:cubicBezTo>
                  <a:cubicBezTo>
                    <a:pt x="656" y="104"/>
                    <a:pt x="653" y="103"/>
                    <a:pt x="660" y="103"/>
                  </a:cubicBezTo>
                  <a:cubicBezTo>
                    <a:pt x="661" y="103"/>
                    <a:pt x="661" y="103"/>
                    <a:pt x="661" y="103"/>
                  </a:cubicBezTo>
                  <a:cubicBezTo>
                    <a:pt x="662" y="102"/>
                    <a:pt x="662" y="102"/>
                    <a:pt x="662" y="102"/>
                  </a:cubicBezTo>
                  <a:cubicBezTo>
                    <a:pt x="663" y="100"/>
                    <a:pt x="663" y="100"/>
                    <a:pt x="663" y="100"/>
                  </a:cubicBezTo>
                  <a:cubicBezTo>
                    <a:pt x="663" y="99"/>
                    <a:pt x="663" y="99"/>
                    <a:pt x="663" y="99"/>
                  </a:cubicBezTo>
                  <a:cubicBezTo>
                    <a:pt x="664" y="99"/>
                    <a:pt x="664" y="99"/>
                    <a:pt x="664" y="99"/>
                  </a:cubicBezTo>
                  <a:cubicBezTo>
                    <a:pt x="665" y="98"/>
                    <a:pt x="665" y="99"/>
                    <a:pt x="667" y="97"/>
                  </a:cubicBezTo>
                  <a:cubicBezTo>
                    <a:pt x="668" y="96"/>
                    <a:pt x="668" y="96"/>
                    <a:pt x="668" y="96"/>
                  </a:cubicBezTo>
                  <a:cubicBezTo>
                    <a:pt x="670" y="96"/>
                    <a:pt x="670" y="96"/>
                    <a:pt x="672" y="97"/>
                  </a:cubicBezTo>
                  <a:cubicBezTo>
                    <a:pt x="673" y="96"/>
                    <a:pt x="673" y="96"/>
                    <a:pt x="673" y="96"/>
                  </a:cubicBezTo>
                  <a:cubicBezTo>
                    <a:pt x="674" y="95"/>
                    <a:pt x="674" y="95"/>
                    <a:pt x="674" y="95"/>
                  </a:cubicBezTo>
                  <a:cubicBezTo>
                    <a:pt x="676" y="94"/>
                    <a:pt x="677" y="93"/>
                    <a:pt x="681" y="92"/>
                  </a:cubicBezTo>
                  <a:cubicBezTo>
                    <a:pt x="682" y="92"/>
                    <a:pt x="682" y="92"/>
                    <a:pt x="683" y="92"/>
                  </a:cubicBezTo>
                  <a:cubicBezTo>
                    <a:pt x="684" y="93"/>
                    <a:pt x="684" y="93"/>
                    <a:pt x="684" y="93"/>
                  </a:cubicBezTo>
                  <a:cubicBezTo>
                    <a:pt x="685" y="94"/>
                    <a:pt x="685" y="94"/>
                    <a:pt x="685" y="94"/>
                  </a:cubicBezTo>
                  <a:cubicBezTo>
                    <a:pt x="686" y="95"/>
                    <a:pt x="686" y="95"/>
                    <a:pt x="686" y="95"/>
                  </a:cubicBezTo>
                  <a:cubicBezTo>
                    <a:pt x="685" y="96"/>
                    <a:pt x="685" y="96"/>
                    <a:pt x="685" y="96"/>
                  </a:cubicBezTo>
                  <a:cubicBezTo>
                    <a:pt x="684" y="98"/>
                    <a:pt x="685" y="95"/>
                    <a:pt x="684" y="98"/>
                  </a:cubicBezTo>
                  <a:cubicBezTo>
                    <a:pt x="685" y="100"/>
                    <a:pt x="685" y="100"/>
                    <a:pt x="686" y="103"/>
                  </a:cubicBezTo>
                  <a:cubicBezTo>
                    <a:pt x="685" y="105"/>
                    <a:pt x="686" y="105"/>
                    <a:pt x="683" y="107"/>
                  </a:cubicBezTo>
                  <a:cubicBezTo>
                    <a:pt x="682" y="108"/>
                    <a:pt x="682" y="108"/>
                    <a:pt x="681" y="108"/>
                  </a:cubicBezTo>
                  <a:cubicBezTo>
                    <a:pt x="681" y="109"/>
                    <a:pt x="680" y="109"/>
                    <a:pt x="680" y="110"/>
                  </a:cubicBezTo>
                  <a:cubicBezTo>
                    <a:pt x="680" y="110"/>
                    <a:pt x="680" y="110"/>
                    <a:pt x="680" y="110"/>
                  </a:cubicBezTo>
                  <a:cubicBezTo>
                    <a:pt x="680" y="112"/>
                    <a:pt x="680" y="111"/>
                    <a:pt x="680" y="113"/>
                  </a:cubicBezTo>
                  <a:cubicBezTo>
                    <a:pt x="679" y="114"/>
                    <a:pt x="679" y="114"/>
                    <a:pt x="679" y="114"/>
                  </a:cubicBezTo>
                  <a:cubicBezTo>
                    <a:pt x="678" y="117"/>
                    <a:pt x="678" y="116"/>
                    <a:pt x="678" y="119"/>
                  </a:cubicBezTo>
                  <a:cubicBezTo>
                    <a:pt x="677" y="121"/>
                    <a:pt x="678" y="121"/>
                    <a:pt x="676" y="123"/>
                  </a:cubicBezTo>
                  <a:cubicBezTo>
                    <a:pt x="677" y="124"/>
                    <a:pt x="677" y="124"/>
                    <a:pt x="677" y="125"/>
                  </a:cubicBezTo>
                  <a:cubicBezTo>
                    <a:pt x="677" y="126"/>
                    <a:pt x="677" y="126"/>
                    <a:pt x="677" y="126"/>
                  </a:cubicBezTo>
                  <a:cubicBezTo>
                    <a:pt x="676" y="126"/>
                    <a:pt x="676" y="126"/>
                    <a:pt x="676" y="127"/>
                  </a:cubicBezTo>
                  <a:cubicBezTo>
                    <a:pt x="676" y="127"/>
                    <a:pt x="676" y="127"/>
                    <a:pt x="676" y="127"/>
                  </a:cubicBezTo>
                  <a:cubicBezTo>
                    <a:pt x="675" y="128"/>
                    <a:pt x="675" y="128"/>
                    <a:pt x="675" y="128"/>
                  </a:cubicBezTo>
                  <a:cubicBezTo>
                    <a:pt x="675" y="129"/>
                    <a:pt x="675" y="129"/>
                    <a:pt x="675" y="129"/>
                  </a:cubicBezTo>
                  <a:cubicBezTo>
                    <a:pt x="675" y="130"/>
                    <a:pt x="675" y="130"/>
                    <a:pt x="675" y="130"/>
                  </a:cubicBezTo>
                  <a:cubicBezTo>
                    <a:pt x="674" y="132"/>
                    <a:pt x="674" y="132"/>
                    <a:pt x="673" y="132"/>
                  </a:cubicBezTo>
                  <a:cubicBezTo>
                    <a:pt x="673" y="133"/>
                    <a:pt x="673" y="133"/>
                    <a:pt x="672" y="133"/>
                  </a:cubicBezTo>
                  <a:cubicBezTo>
                    <a:pt x="672" y="135"/>
                    <a:pt x="672" y="134"/>
                    <a:pt x="672" y="136"/>
                  </a:cubicBezTo>
                  <a:cubicBezTo>
                    <a:pt x="672" y="137"/>
                    <a:pt x="672" y="137"/>
                    <a:pt x="672" y="137"/>
                  </a:cubicBezTo>
                  <a:cubicBezTo>
                    <a:pt x="672" y="137"/>
                    <a:pt x="672" y="137"/>
                    <a:pt x="672" y="137"/>
                  </a:cubicBezTo>
                  <a:cubicBezTo>
                    <a:pt x="671" y="138"/>
                    <a:pt x="671" y="138"/>
                    <a:pt x="670" y="138"/>
                  </a:cubicBezTo>
                  <a:cubicBezTo>
                    <a:pt x="670" y="138"/>
                    <a:pt x="670" y="138"/>
                    <a:pt x="670" y="138"/>
                  </a:cubicBezTo>
                  <a:cubicBezTo>
                    <a:pt x="669" y="139"/>
                    <a:pt x="669" y="139"/>
                    <a:pt x="669" y="139"/>
                  </a:cubicBezTo>
                  <a:cubicBezTo>
                    <a:pt x="667" y="143"/>
                    <a:pt x="668" y="143"/>
                    <a:pt x="668" y="145"/>
                  </a:cubicBezTo>
                  <a:cubicBezTo>
                    <a:pt x="667" y="146"/>
                    <a:pt x="667" y="146"/>
                    <a:pt x="666" y="146"/>
                  </a:cubicBezTo>
                  <a:cubicBezTo>
                    <a:pt x="665" y="146"/>
                    <a:pt x="656" y="143"/>
                    <a:pt x="655" y="143"/>
                  </a:cubicBezTo>
                  <a:cubicBezTo>
                    <a:pt x="654" y="143"/>
                    <a:pt x="654" y="143"/>
                    <a:pt x="654" y="143"/>
                  </a:cubicBezTo>
                  <a:cubicBezTo>
                    <a:pt x="654" y="142"/>
                    <a:pt x="654" y="142"/>
                    <a:pt x="654" y="142"/>
                  </a:cubicBezTo>
                  <a:cubicBezTo>
                    <a:pt x="653" y="142"/>
                    <a:pt x="653" y="142"/>
                    <a:pt x="653" y="142"/>
                  </a:cubicBezTo>
                  <a:cubicBezTo>
                    <a:pt x="653" y="143"/>
                    <a:pt x="653" y="143"/>
                    <a:pt x="653" y="143"/>
                  </a:cubicBezTo>
                  <a:cubicBezTo>
                    <a:pt x="652" y="144"/>
                    <a:pt x="652" y="144"/>
                    <a:pt x="652" y="144"/>
                  </a:cubicBezTo>
                  <a:cubicBezTo>
                    <a:pt x="651" y="145"/>
                    <a:pt x="651" y="145"/>
                    <a:pt x="651" y="146"/>
                  </a:cubicBezTo>
                  <a:cubicBezTo>
                    <a:pt x="650" y="146"/>
                    <a:pt x="650" y="147"/>
                    <a:pt x="649" y="147"/>
                  </a:cubicBezTo>
                  <a:cubicBezTo>
                    <a:pt x="648" y="148"/>
                    <a:pt x="647" y="148"/>
                    <a:pt x="647" y="148"/>
                  </a:cubicBezTo>
                  <a:cubicBezTo>
                    <a:pt x="645" y="148"/>
                    <a:pt x="645" y="148"/>
                    <a:pt x="645" y="148"/>
                  </a:cubicBezTo>
                  <a:cubicBezTo>
                    <a:pt x="645" y="149"/>
                    <a:pt x="645" y="149"/>
                    <a:pt x="645" y="149"/>
                  </a:cubicBezTo>
                  <a:cubicBezTo>
                    <a:pt x="644" y="149"/>
                    <a:pt x="644" y="149"/>
                    <a:pt x="644" y="149"/>
                  </a:cubicBezTo>
                  <a:cubicBezTo>
                    <a:pt x="644" y="150"/>
                    <a:pt x="644" y="150"/>
                    <a:pt x="644" y="150"/>
                  </a:cubicBezTo>
                  <a:cubicBezTo>
                    <a:pt x="645" y="153"/>
                    <a:pt x="645" y="153"/>
                    <a:pt x="647" y="162"/>
                  </a:cubicBezTo>
                  <a:cubicBezTo>
                    <a:pt x="647" y="163"/>
                    <a:pt x="647" y="163"/>
                    <a:pt x="647" y="163"/>
                  </a:cubicBezTo>
                  <a:cubicBezTo>
                    <a:pt x="646" y="166"/>
                    <a:pt x="646" y="166"/>
                    <a:pt x="646" y="170"/>
                  </a:cubicBezTo>
                  <a:cubicBezTo>
                    <a:pt x="647" y="171"/>
                    <a:pt x="646" y="170"/>
                    <a:pt x="647" y="171"/>
                  </a:cubicBezTo>
                  <a:cubicBezTo>
                    <a:pt x="647" y="171"/>
                    <a:pt x="647" y="171"/>
                    <a:pt x="647" y="171"/>
                  </a:cubicBezTo>
                  <a:cubicBezTo>
                    <a:pt x="647" y="172"/>
                    <a:pt x="646" y="175"/>
                    <a:pt x="646" y="176"/>
                  </a:cubicBezTo>
                  <a:cubicBezTo>
                    <a:pt x="646" y="177"/>
                    <a:pt x="646" y="177"/>
                    <a:pt x="645" y="177"/>
                  </a:cubicBezTo>
                  <a:cubicBezTo>
                    <a:pt x="645" y="179"/>
                    <a:pt x="645" y="179"/>
                    <a:pt x="645" y="180"/>
                  </a:cubicBezTo>
                  <a:cubicBezTo>
                    <a:pt x="644" y="180"/>
                    <a:pt x="644" y="180"/>
                    <a:pt x="644" y="180"/>
                  </a:cubicBezTo>
                  <a:cubicBezTo>
                    <a:pt x="643" y="180"/>
                    <a:pt x="643" y="180"/>
                    <a:pt x="643" y="180"/>
                  </a:cubicBezTo>
                  <a:cubicBezTo>
                    <a:pt x="641" y="180"/>
                    <a:pt x="639" y="181"/>
                    <a:pt x="638" y="182"/>
                  </a:cubicBezTo>
                  <a:cubicBezTo>
                    <a:pt x="638" y="182"/>
                    <a:pt x="638" y="182"/>
                    <a:pt x="638" y="182"/>
                  </a:cubicBezTo>
                  <a:cubicBezTo>
                    <a:pt x="638" y="183"/>
                    <a:pt x="638" y="183"/>
                    <a:pt x="638" y="183"/>
                  </a:cubicBezTo>
                  <a:cubicBezTo>
                    <a:pt x="638" y="183"/>
                    <a:pt x="638" y="183"/>
                    <a:pt x="638" y="183"/>
                  </a:cubicBezTo>
                  <a:cubicBezTo>
                    <a:pt x="639" y="183"/>
                    <a:pt x="639" y="183"/>
                    <a:pt x="639" y="183"/>
                  </a:cubicBezTo>
                  <a:cubicBezTo>
                    <a:pt x="639" y="184"/>
                    <a:pt x="639" y="184"/>
                    <a:pt x="639" y="184"/>
                  </a:cubicBezTo>
                  <a:cubicBezTo>
                    <a:pt x="640" y="185"/>
                    <a:pt x="640" y="185"/>
                    <a:pt x="640" y="185"/>
                  </a:cubicBezTo>
                  <a:cubicBezTo>
                    <a:pt x="639" y="185"/>
                    <a:pt x="639" y="185"/>
                    <a:pt x="639" y="185"/>
                  </a:cubicBezTo>
                  <a:cubicBezTo>
                    <a:pt x="639" y="185"/>
                    <a:pt x="639" y="185"/>
                    <a:pt x="639" y="185"/>
                  </a:cubicBezTo>
                  <a:cubicBezTo>
                    <a:pt x="638" y="184"/>
                    <a:pt x="638" y="184"/>
                    <a:pt x="638" y="184"/>
                  </a:cubicBezTo>
                  <a:cubicBezTo>
                    <a:pt x="637" y="183"/>
                    <a:pt x="637" y="183"/>
                    <a:pt x="636" y="182"/>
                  </a:cubicBezTo>
                  <a:cubicBezTo>
                    <a:pt x="636" y="180"/>
                    <a:pt x="636" y="180"/>
                    <a:pt x="636" y="180"/>
                  </a:cubicBezTo>
                  <a:cubicBezTo>
                    <a:pt x="636" y="180"/>
                    <a:pt x="636" y="180"/>
                    <a:pt x="636" y="180"/>
                  </a:cubicBezTo>
                  <a:cubicBezTo>
                    <a:pt x="635" y="179"/>
                    <a:pt x="635" y="179"/>
                    <a:pt x="635" y="179"/>
                  </a:cubicBezTo>
                  <a:cubicBezTo>
                    <a:pt x="634" y="179"/>
                    <a:pt x="634" y="179"/>
                    <a:pt x="634" y="179"/>
                  </a:cubicBezTo>
                  <a:cubicBezTo>
                    <a:pt x="634" y="178"/>
                    <a:pt x="634" y="178"/>
                    <a:pt x="634" y="178"/>
                  </a:cubicBezTo>
                  <a:cubicBezTo>
                    <a:pt x="633" y="179"/>
                    <a:pt x="633" y="179"/>
                    <a:pt x="633" y="179"/>
                  </a:cubicBezTo>
                  <a:cubicBezTo>
                    <a:pt x="633" y="178"/>
                    <a:pt x="633" y="178"/>
                    <a:pt x="633" y="178"/>
                  </a:cubicBezTo>
                  <a:cubicBezTo>
                    <a:pt x="632" y="178"/>
                    <a:pt x="632" y="178"/>
                    <a:pt x="632" y="178"/>
                  </a:cubicBezTo>
                  <a:cubicBezTo>
                    <a:pt x="632" y="178"/>
                    <a:pt x="632" y="178"/>
                    <a:pt x="632" y="178"/>
                  </a:cubicBezTo>
                  <a:cubicBezTo>
                    <a:pt x="631" y="179"/>
                    <a:pt x="631" y="179"/>
                    <a:pt x="631" y="179"/>
                  </a:cubicBezTo>
                  <a:cubicBezTo>
                    <a:pt x="631" y="180"/>
                    <a:pt x="631" y="179"/>
                    <a:pt x="630" y="181"/>
                  </a:cubicBezTo>
                  <a:cubicBezTo>
                    <a:pt x="630" y="183"/>
                    <a:pt x="630" y="185"/>
                    <a:pt x="630" y="186"/>
                  </a:cubicBezTo>
                  <a:cubicBezTo>
                    <a:pt x="630" y="186"/>
                    <a:pt x="630" y="186"/>
                    <a:pt x="630" y="186"/>
                  </a:cubicBezTo>
                  <a:cubicBezTo>
                    <a:pt x="629" y="187"/>
                    <a:pt x="629" y="187"/>
                    <a:pt x="629" y="187"/>
                  </a:cubicBezTo>
                  <a:cubicBezTo>
                    <a:pt x="629" y="187"/>
                    <a:pt x="629" y="187"/>
                    <a:pt x="629" y="187"/>
                  </a:cubicBezTo>
                  <a:cubicBezTo>
                    <a:pt x="628" y="187"/>
                    <a:pt x="628" y="187"/>
                    <a:pt x="628" y="187"/>
                  </a:cubicBezTo>
                  <a:cubicBezTo>
                    <a:pt x="628" y="187"/>
                    <a:pt x="628" y="187"/>
                    <a:pt x="628" y="187"/>
                  </a:cubicBezTo>
                  <a:cubicBezTo>
                    <a:pt x="627" y="187"/>
                    <a:pt x="627" y="187"/>
                    <a:pt x="627" y="187"/>
                  </a:cubicBezTo>
                  <a:cubicBezTo>
                    <a:pt x="626" y="187"/>
                    <a:pt x="626" y="187"/>
                    <a:pt x="626" y="187"/>
                  </a:cubicBezTo>
                  <a:cubicBezTo>
                    <a:pt x="625" y="187"/>
                    <a:pt x="625" y="187"/>
                    <a:pt x="625" y="187"/>
                  </a:cubicBezTo>
                  <a:cubicBezTo>
                    <a:pt x="624" y="188"/>
                    <a:pt x="625" y="188"/>
                    <a:pt x="624" y="189"/>
                  </a:cubicBezTo>
                  <a:cubicBezTo>
                    <a:pt x="624" y="189"/>
                    <a:pt x="624" y="189"/>
                    <a:pt x="624" y="190"/>
                  </a:cubicBezTo>
                  <a:cubicBezTo>
                    <a:pt x="623" y="191"/>
                    <a:pt x="623" y="191"/>
                    <a:pt x="623" y="191"/>
                  </a:cubicBezTo>
                  <a:cubicBezTo>
                    <a:pt x="622" y="191"/>
                    <a:pt x="622" y="192"/>
                    <a:pt x="621" y="193"/>
                  </a:cubicBezTo>
                  <a:cubicBezTo>
                    <a:pt x="618" y="193"/>
                    <a:pt x="617" y="193"/>
                    <a:pt x="614" y="193"/>
                  </a:cubicBezTo>
                  <a:cubicBezTo>
                    <a:pt x="612" y="193"/>
                    <a:pt x="613" y="193"/>
                    <a:pt x="611" y="193"/>
                  </a:cubicBezTo>
                  <a:cubicBezTo>
                    <a:pt x="611" y="194"/>
                    <a:pt x="611" y="194"/>
                    <a:pt x="611" y="194"/>
                  </a:cubicBezTo>
                  <a:cubicBezTo>
                    <a:pt x="611" y="195"/>
                    <a:pt x="611" y="195"/>
                    <a:pt x="611" y="195"/>
                  </a:cubicBezTo>
                  <a:cubicBezTo>
                    <a:pt x="611" y="195"/>
                    <a:pt x="611" y="195"/>
                    <a:pt x="611" y="195"/>
                  </a:cubicBezTo>
                  <a:cubicBezTo>
                    <a:pt x="611" y="196"/>
                    <a:pt x="611" y="196"/>
                    <a:pt x="611" y="196"/>
                  </a:cubicBezTo>
                  <a:cubicBezTo>
                    <a:pt x="612" y="197"/>
                    <a:pt x="612" y="196"/>
                    <a:pt x="613" y="198"/>
                  </a:cubicBezTo>
                  <a:cubicBezTo>
                    <a:pt x="613" y="198"/>
                    <a:pt x="613" y="198"/>
                    <a:pt x="613" y="198"/>
                  </a:cubicBezTo>
                  <a:cubicBezTo>
                    <a:pt x="614" y="199"/>
                    <a:pt x="614" y="199"/>
                    <a:pt x="614" y="199"/>
                  </a:cubicBezTo>
                  <a:cubicBezTo>
                    <a:pt x="614" y="200"/>
                    <a:pt x="614" y="200"/>
                    <a:pt x="614" y="200"/>
                  </a:cubicBezTo>
                  <a:cubicBezTo>
                    <a:pt x="613" y="202"/>
                    <a:pt x="613" y="202"/>
                    <a:pt x="612" y="202"/>
                  </a:cubicBezTo>
                  <a:cubicBezTo>
                    <a:pt x="612" y="202"/>
                    <a:pt x="612" y="202"/>
                    <a:pt x="612" y="202"/>
                  </a:cubicBezTo>
                  <a:cubicBezTo>
                    <a:pt x="611" y="202"/>
                    <a:pt x="611" y="202"/>
                    <a:pt x="611" y="202"/>
                  </a:cubicBezTo>
                  <a:cubicBezTo>
                    <a:pt x="611" y="201"/>
                    <a:pt x="611" y="201"/>
                    <a:pt x="611" y="201"/>
                  </a:cubicBezTo>
                  <a:cubicBezTo>
                    <a:pt x="610" y="201"/>
                    <a:pt x="610" y="201"/>
                    <a:pt x="610" y="201"/>
                  </a:cubicBezTo>
                  <a:cubicBezTo>
                    <a:pt x="607" y="202"/>
                    <a:pt x="607" y="202"/>
                    <a:pt x="607" y="202"/>
                  </a:cubicBezTo>
                  <a:cubicBezTo>
                    <a:pt x="606" y="201"/>
                    <a:pt x="606" y="201"/>
                    <a:pt x="606" y="201"/>
                  </a:cubicBezTo>
                  <a:cubicBezTo>
                    <a:pt x="605" y="201"/>
                    <a:pt x="605" y="201"/>
                    <a:pt x="605" y="201"/>
                  </a:cubicBezTo>
                  <a:cubicBezTo>
                    <a:pt x="604" y="201"/>
                    <a:pt x="604" y="201"/>
                    <a:pt x="604" y="201"/>
                  </a:cubicBezTo>
                  <a:cubicBezTo>
                    <a:pt x="602" y="200"/>
                    <a:pt x="602" y="200"/>
                    <a:pt x="601" y="200"/>
                  </a:cubicBezTo>
                  <a:cubicBezTo>
                    <a:pt x="601" y="200"/>
                    <a:pt x="601" y="200"/>
                    <a:pt x="601" y="200"/>
                  </a:cubicBezTo>
                  <a:cubicBezTo>
                    <a:pt x="601" y="199"/>
                    <a:pt x="601" y="199"/>
                    <a:pt x="601" y="199"/>
                  </a:cubicBezTo>
                  <a:cubicBezTo>
                    <a:pt x="600" y="199"/>
                    <a:pt x="600" y="199"/>
                    <a:pt x="600" y="199"/>
                  </a:cubicBezTo>
                  <a:cubicBezTo>
                    <a:pt x="600" y="198"/>
                    <a:pt x="600" y="198"/>
                    <a:pt x="599" y="197"/>
                  </a:cubicBezTo>
                  <a:cubicBezTo>
                    <a:pt x="599" y="197"/>
                    <a:pt x="599" y="197"/>
                    <a:pt x="599" y="197"/>
                  </a:cubicBezTo>
                  <a:cubicBezTo>
                    <a:pt x="598" y="197"/>
                    <a:pt x="598" y="197"/>
                    <a:pt x="598" y="197"/>
                  </a:cubicBezTo>
                  <a:cubicBezTo>
                    <a:pt x="597" y="197"/>
                    <a:pt x="598" y="197"/>
                    <a:pt x="597" y="197"/>
                  </a:cubicBezTo>
                  <a:cubicBezTo>
                    <a:pt x="596" y="197"/>
                    <a:pt x="596" y="197"/>
                    <a:pt x="596" y="197"/>
                  </a:cubicBezTo>
                  <a:cubicBezTo>
                    <a:pt x="596" y="197"/>
                    <a:pt x="596" y="197"/>
                    <a:pt x="596" y="197"/>
                  </a:cubicBezTo>
                  <a:cubicBezTo>
                    <a:pt x="596" y="198"/>
                    <a:pt x="596" y="198"/>
                    <a:pt x="596" y="198"/>
                  </a:cubicBezTo>
                  <a:cubicBezTo>
                    <a:pt x="595" y="199"/>
                    <a:pt x="595" y="199"/>
                    <a:pt x="595" y="199"/>
                  </a:cubicBezTo>
                  <a:cubicBezTo>
                    <a:pt x="594" y="200"/>
                    <a:pt x="594" y="203"/>
                    <a:pt x="594" y="203"/>
                  </a:cubicBezTo>
                  <a:cubicBezTo>
                    <a:pt x="593" y="203"/>
                    <a:pt x="593" y="203"/>
                    <a:pt x="593" y="203"/>
                  </a:cubicBezTo>
                  <a:cubicBezTo>
                    <a:pt x="593" y="204"/>
                    <a:pt x="591" y="205"/>
                    <a:pt x="591" y="206"/>
                  </a:cubicBezTo>
                  <a:cubicBezTo>
                    <a:pt x="590" y="207"/>
                    <a:pt x="590" y="207"/>
                    <a:pt x="590" y="207"/>
                  </a:cubicBezTo>
                  <a:cubicBezTo>
                    <a:pt x="589" y="208"/>
                    <a:pt x="589" y="208"/>
                    <a:pt x="589" y="209"/>
                  </a:cubicBezTo>
                  <a:cubicBezTo>
                    <a:pt x="588" y="210"/>
                    <a:pt x="588" y="210"/>
                    <a:pt x="588" y="210"/>
                  </a:cubicBezTo>
                  <a:cubicBezTo>
                    <a:pt x="586" y="210"/>
                    <a:pt x="586" y="210"/>
                    <a:pt x="585" y="210"/>
                  </a:cubicBezTo>
                  <a:cubicBezTo>
                    <a:pt x="585" y="211"/>
                    <a:pt x="585" y="211"/>
                    <a:pt x="585" y="211"/>
                  </a:cubicBezTo>
                  <a:cubicBezTo>
                    <a:pt x="584" y="211"/>
                    <a:pt x="584" y="211"/>
                    <a:pt x="584" y="211"/>
                  </a:cubicBezTo>
                  <a:cubicBezTo>
                    <a:pt x="584" y="211"/>
                    <a:pt x="584" y="211"/>
                    <a:pt x="584" y="211"/>
                  </a:cubicBezTo>
                  <a:cubicBezTo>
                    <a:pt x="583" y="212"/>
                    <a:pt x="583" y="212"/>
                    <a:pt x="582" y="213"/>
                  </a:cubicBezTo>
                  <a:cubicBezTo>
                    <a:pt x="580" y="213"/>
                    <a:pt x="580" y="213"/>
                    <a:pt x="580" y="213"/>
                  </a:cubicBezTo>
                  <a:cubicBezTo>
                    <a:pt x="579" y="214"/>
                    <a:pt x="578" y="215"/>
                    <a:pt x="577" y="215"/>
                  </a:cubicBezTo>
                  <a:cubicBezTo>
                    <a:pt x="577" y="216"/>
                    <a:pt x="577" y="215"/>
                    <a:pt x="577" y="216"/>
                  </a:cubicBezTo>
                  <a:cubicBezTo>
                    <a:pt x="576" y="216"/>
                    <a:pt x="576" y="216"/>
                    <a:pt x="576" y="216"/>
                  </a:cubicBezTo>
                  <a:cubicBezTo>
                    <a:pt x="574" y="217"/>
                    <a:pt x="574" y="217"/>
                    <a:pt x="574" y="218"/>
                  </a:cubicBezTo>
                  <a:cubicBezTo>
                    <a:pt x="571" y="221"/>
                    <a:pt x="571" y="220"/>
                    <a:pt x="570" y="221"/>
                  </a:cubicBezTo>
                  <a:cubicBezTo>
                    <a:pt x="570" y="223"/>
                    <a:pt x="570" y="223"/>
                    <a:pt x="570" y="223"/>
                  </a:cubicBezTo>
                  <a:cubicBezTo>
                    <a:pt x="570" y="223"/>
                    <a:pt x="570" y="223"/>
                    <a:pt x="570" y="223"/>
                  </a:cubicBezTo>
                  <a:cubicBezTo>
                    <a:pt x="569" y="224"/>
                    <a:pt x="569" y="224"/>
                    <a:pt x="569" y="224"/>
                  </a:cubicBezTo>
                  <a:cubicBezTo>
                    <a:pt x="567" y="225"/>
                    <a:pt x="567" y="225"/>
                    <a:pt x="567" y="225"/>
                  </a:cubicBezTo>
                  <a:cubicBezTo>
                    <a:pt x="563" y="225"/>
                    <a:pt x="563" y="225"/>
                    <a:pt x="563" y="225"/>
                  </a:cubicBezTo>
                  <a:cubicBezTo>
                    <a:pt x="562" y="225"/>
                    <a:pt x="562" y="225"/>
                    <a:pt x="562" y="225"/>
                  </a:cubicBezTo>
                  <a:cubicBezTo>
                    <a:pt x="561" y="225"/>
                    <a:pt x="561" y="225"/>
                    <a:pt x="561" y="226"/>
                  </a:cubicBezTo>
                  <a:cubicBezTo>
                    <a:pt x="560" y="226"/>
                    <a:pt x="560" y="226"/>
                    <a:pt x="558" y="226"/>
                  </a:cubicBezTo>
                  <a:cubicBezTo>
                    <a:pt x="557" y="227"/>
                    <a:pt x="557" y="227"/>
                    <a:pt x="557" y="227"/>
                  </a:cubicBezTo>
                  <a:cubicBezTo>
                    <a:pt x="557" y="227"/>
                    <a:pt x="557" y="227"/>
                    <a:pt x="557" y="227"/>
                  </a:cubicBezTo>
                  <a:cubicBezTo>
                    <a:pt x="555" y="228"/>
                    <a:pt x="555" y="228"/>
                    <a:pt x="555" y="228"/>
                  </a:cubicBezTo>
                  <a:cubicBezTo>
                    <a:pt x="554" y="228"/>
                    <a:pt x="554" y="228"/>
                    <a:pt x="554" y="228"/>
                  </a:cubicBezTo>
                  <a:cubicBezTo>
                    <a:pt x="553" y="229"/>
                    <a:pt x="553" y="229"/>
                    <a:pt x="553" y="229"/>
                  </a:cubicBezTo>
                  <a:cubicBezTo>
                    <a:pt x="547" y="232"/>
                    <a:pt x="547" y="232"/>
                    <a:pt x="547" y="232"/>
                  </a:cubicBezTo>
                  <a:cubicBezTo>
                    <a:pt x="545" y="234"/>
                    <a:pt x="545" y="235"/>
                    <a:pt x="543" y="237"/>
                  </a:cubicBezTo>
                  <a:cubicBezTo>
                    <a:pt x="542" y="237"/>
                    <a:pt x="542" y="237"/>
                    <a:pt x="542" y="237"/>
                  </a:cubicBezTo>
                  <a:cubicBezTo>
                    <a:pt x="542" y="237"/>
                    <a:pt x="542" y="237"/>
                    <a:pt x="542" y="237"/>
                  </a:cubicBezTo>
                  <a:cubicBezTo>
                    <a:pt x="541" y="237"/>
                    <a:pt x="541" y="237"/>
                    <a:pt x="541" y="237"/>
                  </a:cubicBezTo>
                  <a:cubicBezTo>
                    <a:pt x="540" y="237"/>
                    <a:pt x="540" y="237"/>
                    <a:pt x="540" y="237"/>
                  </a:cubicBezTo>
                  <a:cubicBezTo>
                    <a:pt x="540" y="237"/>
                    <a:pt x="540" y="237"/>
                    <a:pt x="540" y="237"/>
                  </a:cubicBezTo>
                  <a:cubicBezTo>
                    <a:pt x="539" y="238"/>
                    <a:pt x="539" y="238"/>
                    <a:pt x="539" y="238"/>
                  </a:cubicBezTo>
                  <a:cubicBezTo>
                    <a:pt x="539" y="239"/>
                    <a:pt x="539" y="239"/>
                    <a:pt x="539" y="239"/>
                  </a:cubicBezTo>
                  <a:cubicBezTo>
                    <a:pt x="539" y="239"/>
                    <a:pt x="539" y="239"/>
                    <a:pt x="539" y="239"/>
                  </a:cubicBezTo>
                  <a:cubicBezTo>
                    <a:pt x="537" y="240"/>
                    <a:pt x="538" y="240"/>
                    <a:pt x="536" y="240"/>
                  </a:cubicBezTo>
                  <a:cubicBezTo>
                    <a:pt x="535" y="241"/>
                    <a:pt x="535" y="241"/>
                    <a:pt x="534" y="241"/>
                  </a:cubicBezTo>
                  <a:cubicBezTo>
                    <a:pt x="534" y="241"/>
                    <a:pt x="534" y="241"/>
                    <a:pt x="534" y="241"/>
                  </a:cubicBezTo>
                  <a:cubicBezTo>
                    <a:pt x="533" y="240"/>
                    <a:pt x="533" y="240"/>
                    <a:pt x="533" y="240"/>
                  </a:cubicBezTo>
                  <a:cubicBezTo>
                    <a:pt x="533" y="239"/>
                    <a:pt x="533" y="239"/>
                    <a:pt x="533" y="239"/>
                  </a:cubicBezTo>
                  <a:cubicBezTo>
                    <a:pt x="537" y="237"/>
                    <a:pt x="531" y="240"/>
                    <a:pt x="540" y="236"/>
                  </a:cubicBezTo>
                  <a:cubicBezTo>
                    <a:pt x="539" y="234"/>
                    <a:pt x="539" y="234"/>
                    <a:pt x="539" y="234"/>
                  </a:cubicBezTo>
                  <a:cubicBezTo>
                    <a:pt x="539" y="234"/>
                    <a:pt x="540" y="233"/>
                    <a:pt x="541" y="232"/>
                  </a:cubicBezTo>
                  <a:cubicBezTo>
                    <a:pt x="541" y="232"/>
                    <a:pt x="541" y="232"/>
                    <a:pt x="541" y="232"/>
                  </a:cubicBezTo>
                  <a:cubicBezTo>
                    <a:pt x="538" y="232"/>
                    <a:pt x="537" y="232"/>
                    <a:pt x="535" y="232"/>
                  </a:cubicBezTo>
                  <a:cubicBezTo>
                    <a:pt x="535" y="231"/>
                    <a:pt x="535" y="231"/>
                    <a:pt x="535" y="231"/>
                  </a:cubicBezTo>
                  <a:cubicBezTo>
                    <a:pt x="535" y="230"/>
                    <a:pt x="535" y="230"/>
                    <a:pt x="535" y="230"/>
                  </a:cubicBezTo>
                  <a:cubicBezTo>
                    <a:pt x="535" y="230"/>
                    <a:pt x="535" y="230"/>
                    <a:pt x="535" y="230"/>
                  </a:cubicBezTo>
                  <a:cubicBezTo>
                    <a:pt x="536" y="229"/>
                    <a:pt x="536" y="228"/>
                    <a:pt x="537" y="228"/>
                  </a:cubicBezTo>
                  <a:cubicBezTo>
                    <a:pt x="538" y="228"/>
                    <a:pt x="538" y="228"/>
                    <a:pt x="538" y="228"/>
                  </a:cubicBezTo>
                  <a:cubicBezTo>
                    <a:pt x="538" y="227"/>
                    <a:pt x="538" y="227"/>
                    <a:pt x="538" y="227"/>
                  </a:cubicBezTo>
                  <a:cubicBezTo>
                    <a:pt x="537" y="226"/>
                    <a:pt x="537" y="226"/>
                    <a:pt x="537" y="226"/>
                  </a:cubicBezTo>
                  <a:cubicBezTo>
                    <a:pt x="538" y="225"/>
                    <a:pt x="538" y="225"/>
                    <a:pt x="538" y="225"/>
                  </a:cubicBezTo>
                  <a:cubicBezTo>
                    <a:pt x="541" y="224"/>
                    <a:pt x="541" y="224"/>
                    <a:pt x="541" y="224"/>
                  </a:cubicBezTo>
                  <a:cubicBezTo>
                    <a:pt x="542" y="222"/>
                    <a:pt x="542" y="222"/>
                    <a:pt x="542" y="222"/>
                  </a:cubicBezTo>
                  <a:cubicBezTo>
                    <a:pt x="543" y="221"/>
                    <a:pt x="542" y="222"/>
                    <a:pt x="545" y="218"/>
                  </a:cubicBezTo>
                  <a:cubicBezTo>
                    <a:pt x="546" y="216"/>
                    <a:pt x="546" y="216"/>
                    <a:pt x="546" y="215"/>
                  </a:cubicBezTo>
                  <a:cubicBezTo>
                    <a:pt x="545" y="214"/>
                    <a:pt x="545" y="214"/>
                    <a:pt x="545" y="214"/>
                  </a:cubicBezTo>
                  <a:cubicBezTo>
                    <a:pt x="545" y="213"/>
                    <a:pt x="545" y="213"/>
                    <a:pt x="545" y="213"/>
                  </a:cubicBezTo>
                  <a:cubicBezTo>
                    <a:pt x="542" y="211"/>
                    <a:pt x="542" y="211"/>
                    <a:pt x="542" y="211"/>
                  </a:cubicBezTo>
                  <a:cubicBezTo>
                    <a:pt x="541" y="209"/>
                    <a:pt x="541" y="209"/>
                    <a:pt x="541" y="209"/>
                  </a:cubicBezTo>
                  <a:cubicBezTo>
                    <a:pt x="541" y="209"/>
                    <a:pt x="541" y="209"/>
                    <a:pt x="541" y="209"/>
                  </a:cubicBezTo>
                  <a:cubicBezTo>
                    <a:pt x="541" y="210"/>
                    <a:pt x="541" y="210"/>
                    <a:pt x="541" y="210"/>
                  </a:cubicBezTo>
                  <a:cubicBezTo>
                    <a:pt x="540" y="210"/>
                    <a:pt x="540" y="210"/>
                    <a:pt x="540" y="210"/>
                  </a:cubicBezTo>
                  <a:cubicBezTo>
                    <a:pt x="539" y="210"/>
                    <a:pt x="539" y="210"/>
                    <a:pt x="539" y="210"/>
                  </a:cubicBezTo>
                  <a:cubicBezTo>
                    <a:pt x="538" y="210"/>
                    <a:pt x="538" y="210"/>
                    <a:pt x="538" y="210"/>
                  </a:cubicBezTo>
                  <a:cubicBezTo>
                    <a:pt x="534" y="210"/>
                    <a:pt x="534" y="210"/>
                    <a:pt x="534" y="210"/>
                  </a:cubicBezTo>
                  <a:cubicBezTo>
                    <a:pt x="532" y="211"/>
                    <a:pt x="533" y="211"/>
                    <a:pt x="531" y="213"/>
                  </a:cubicBezTo>
                  <a:cubicBezTo>
                    <a:pt x="530" y="213"/>
                    <a:pt x="530" y="213"/>
                    <a:pt x="530" y="213"/>
                  </a:cubicBezTo>
                  <a:cubicBezTo>
                    <a:pt x="529" y="215"/>
                    <a:pt x="527" y="218"/>
                    <a:pt x="526" y="220"/>
                  </a:cubicBezTo>
                  <a:cubicBezTo>
                    <a:pt x="525" y="220"/>
                    <a:pt x="519" y="223"/>
                    <a:pt x="516" y="224"/>
                  </a:cubicBezTo>
                  <a:cubicBezTo>
                    <a:pt x="514" y="226"/>
                    <a:pt x="514" y="226"/>
                    <a:pt x="514" y="226"/>
                  </a:cubicBezTo>
                  <a:cubicBezTo>
                    <a:pt x="512" y="229"/>
                    <a:pt x="513" y="229"/>
                    <a:pt x="512" y="231"/>
                  </a:cubicBezTo>
                  <a:cubicBezTo>
                    <a:pt x="511" y="233"/>
                    <a:pt x="510" y="234"/>
                    <a:pt x="509" y="235"/>
                  </a:cubicBezTo>
                  <a:cubicBezTo>
                    <a:pt x="509" y="235"/>
                    <a:pt x="509" y="235"/>
                    <a:pt x="509" y="235"/>
                  </a:cubicBezTo>
                  <a:cubicBezTo>
                    <a:pt x="508" y="235"/>
                    <a:pt x="508" y="235"/>
                    <a:pt x="508" y="235"/>
                  </a:cubicBezTo>
                  <a:cubicBezTo>
                    <a:pt x="507" y="235"/>
                    <a:pt x="507" y="235"/>
                    <a:pt x="507" y="235"/>
                  </a:cubicBezTo>
                  <a:cubicBezTo>
                    <a:pt x="505" y="235"/>
                    <a:pt x="505" y="235"/>
                    <a:pt x="505" y="235"/>
                  </a:cubicBezTo>
                  <a:cubicBezTo>
                    <a:pt x="503" y="236"/>
                    <a:pt x="504" y="236"/>
                    <a:pt x="502" y="236"/>
                  </a:cubicBezTo>
                  <a:cubicBezTo>
                    <a:pt x="500" y="235"/>
                    <a:pt x="500" y="235"/>
                    <a:pt x="500" y="235"/>
                  </a:cubicBezTo>
                  <a:cubicBezTo>
                    <a:pt x="499" y="234"/>
                    <a:pt x="499" y="234"/>
                    <a:pt x="499" y="234"/>
                  </a:cubicBezTo>
                  <a:cubicBezTo>
                    <a:pt x="497" y="235"/>
                    <a:pt x="497" y="235"/>
                    <a:pt x="497" y="235"/>
                  </a:cubicBezTo>
                  <a:cubicBezTo>
                    <a:pt x="496" y="235"/>
                    <a:pt x="496" y="235"/>
                    <a:pt x="496" y="235"/>
                  </a:cubicBezTo>
                  <a:cubicBezTo>
                    <a:pt x="493" y="241"/>
                    <a:pt x="494" y="240"/>
                    <a:pt x="493" y="242"/>
                  </a:cubicBezTo>
                  <a:cubicBezTo>
                    <a:pt x="493" y="243"/>
                    <a:pt x="493" y="243"/>
                    <a:pt x="493" y="243"/>
                  </a:cubicBezTo>
                  <a:cubicBezTo>
                    <a:pt x="494" y="246"/>
                    <a:pt x="494" y="246"/>
                    <a:pt x="494" y="246"/>
                  </a:cubicBezTo>
                  <a:cubicBezTo>
                    <a:pt x="496" y="247"/>
                    <a:pt x="496" y="247"/>
                    <a:pt x="496" y="247"/>
                  </a:cubicBezTo>
                  <a:cubicBezTo>
                    <a:pt x="498" y="249"/>
                    <a:pt x="498" y="249"/>
                    <a:pt x="498" y="249"/>
                  </a:cubicBezTo>
                  <a:cubicBezTo>
                    <a:pt x="504" y="250"/>
                    <a:pt x="504" y="250"/>
                    <a:pt x="504" y="250"/>
                  </a:cubicBezTo>
                  <a:cubicBezTo>
                    <a:pt x="506" y="250"/>
                    <a:pt x="506" y="250"/>
                    <a:pt x="506" y="250"/>
                  </a:cubicBezTo>
                  <a:cubicBezTo>
                    <a:pt x="507" y="250"/>
                    <a:pt x="507" y="250"/>
                    <a:pt x="507" y="250"/>
                  </a:cubicBezTo>
                  <a:cubicBezTo>
                    <a:pt x="509" y="251"/>
                    <a:pt x="509" y="251"/>
                    <a:pt x="509" y="251"/>
                  </a:cubicBezTo>
                  <a:cubicBezTo>
                    <a:pt x="510" y="253"/>
                    <a:pt x="510" y="253"/>
                    <a:pt x="510" y="253"/>
                  </a:cubicBezTo>
                  <a:cubicBezTo>
                    <a:pt x="510" y="254"/>
                    <a:pt x="510" y="254"/>
                    <a:pt x="510" y="255"/>
                  </a:cubicBezTo>
                  <a:cubicBezTo>
                    <a:pt x="510" y="255"/>
                    <a:pt x="510" y="255"/>
                    <a:pt x="510" y="255"/>
                  </a:cubicBezTo>
                  <a:cubicBezTo>
                    <a:pt x="510" y="256"/>
                    <a:pt x="510" y="256"/>
                    <a:pt x="510" y="256"/>
                  </a:cubicBezTo>
                  <a:cubicBezTo>
                    <a:pt x="510" y="257"/>
                    <a:pt x="510" y="256"/>
                    <a:pt x="509" y="257"/>
                  </a:cubicBezTo>
                  <a:cubicBezTo>
                    <a:pt x="509" y="259"/>
                    <a:pt x="509" y="258"/>
                    <a:pt x="509" y="261"/>
                  </a:cubicBezTo>
                  <a:cubicBezTo>
                    <a:pt x="509" y="262"/>
                    <a:pt x="509" y="262"/>
                    <a:pt x="509" y="262"/>
                  </a:cubicBezTo>
                  <a:cubicBezTo>
                    <a:pt x="511" y="263"/>
                    <a:pt x="511" y="263"/>
                    <a:pt x="511" y="263"/>
                  </a:cubicBezTo>
                  <a:cubicBezTo>
                    <a:pt x="513" y="264"/>
                    <a:pt x="513" y="264"/>
                    <a:pt x="513" y="264"/>
                  </a:cubicBezTo>
                  <a:cubicBezTo>
                    <a:pt x="514" y="264"/>
                    <a:pt x="514" y="264"/>
                    <a:pt x="518" y="264"/>
                  </a:cubicBezTo>
                  <a:cubicBezTo>
                    <a:pt x="519" y="262"/>
                    <a:pt x="519" y="262"/>
                    <a:pt x="519" y="262"/>
                  </a:cubicBezTo>
                  <a:cubicBezTo>
                    <a:pt x="519" y="261"/>
                    <a:pt x="519" y="262"/>
                    <a:pt x="519" y="261"/>
                  </a:cubicBezTo>
                  <a:cubicBezTo>
                    <a:pt x="523" y="258"/>
                    <a:pt x="522" y="259"/>
                    <a:pt x="524" y="257"/>
                  </a:cubicBezTo>
                  <a:cubicBezTo>
                    <a:pt x="524" y="257"/>
                    <a:pt x="524" y="257"/>
                    <a:pt x="524" y="257"/>
                  </a:cubicBezTo>
                  <a:cubicBezTo>
                    <a:pt x="524" y="256"/>
                    <a:pt x="524" y="256"/>
                    <a:pt x="524" y="256"/>
                  </a:cubicBezTo>
                  <a:cubicBezTo>
                    <a:pt x="524" y="256"/>
                    <a:pt x="524" y="256"/>
                    <a:pt x="524" y="256"/>
                  </a:cubicBezTo>
                  <a:cubicBezTo>
                    <a:pt x="525" y="256"/>
                    <a:pt x="525" y="256"/>
                    <a:pt x="525" y="256"/>
                  </a:cubicBezTo>
                  <a:cubicBezTo>
                    <a:pt x="529" y="254"/>
                    <a:pt x="529" y="254"/>
                    <a:pt x="529" y="254"/>
                  </a:cubicBezTo>
                  <a:cubicBezTo>
                    <a:pt x="532" y="256"/>
                    <a:pt x="532" y="256"/>
                    <a:pt x="532" y="256"/>
                  </a:cubicBezTo>
                  <a:cubicBezTo>
                    <a:pt x="534" y="257"/>
                    <a:pt x="534" y="257"/>
                    <a:pt x="534" y="257"/>
                  </a:cubicBezTo>
                  <a:cubicBezTo>
                    <a:pt x="536" y="258"/>
                    <a:pt x="536" y="258"/>
                    <a:pt x="536" y="258"/>
                  </a:cubicBezTo>
                  <a:cubicBezTo>
                    <a:pt x="538" y="259"/>
                    <a:pt x="537" y="258"/>
                    <a:pt x="539" y="259"/>
                  </a:cubicBezTo>
                  <a:cubicBezTo>
                    <a:pt x="542" y="259"/>
                    <a:pt x="541" y="259"/>
                    <a:pt x="543" y="260"/>
                  </a:cubicBezTo>
                  <a:cubicBezTo>
                    <a:pt x="543" y="259"/>
                    <a:pt x="543" y="259"/>
                    <a:pt x="544" y="258"/>
                  </a:cubicBezTo>
                  <a:cubicBezTo>
                    <a:pt x="544" y="258"/>
                    <a:pt x="544" y="258"/>
                    <a:pt x="544" y="258"/>
                  </a:cubicBezTo>
                  <a:cubicBezTo>
                    <a:pt x="545" y="259"/>
                    <a:pt x="545" y="259"/>
                    <a:pt x="545" y="259"/>
                  </a:cubicBezTo>
                  <a:cubicBezTo>
                    <a:pt x="547" y="260"/>
                    <a:pt x="547" y="260"/>
                    <a:pt x="547" y="260"/>
                  </a:cubicBezTo>
                  <a:cubicBezTo>
                    <a:pt x="549" y="260"/>
                    <a:pt x="548" y="260"/>
                    <a:pt x="550" y="260"/>
                  </a:cubicBezTo>
                  <a:cubicBezTo>
                    <a:pt x="551" y="260"/>
                    <a:pt x="551" y="260"/>
                    <a:pt x="551" y="260"/>
                  </a:cubicBezTo>
                  <a:cubicBezTo>
                    <a:pt x="550" y="261"/>
                    <a:pt x="550" y="261"/>
                    <a:pt x="550" y="261"/>
                  </a:cubicBezTo>
                  <a:cubicBezTo>
                    <a:pt x="550" y="263"/>
                    <a:pt x="550" y="263"/>
                    <a:pt x="550" y="263"/>
                  </a:cubicBezTo>
                  <a:cubicBezTo>
                    <a:pt x="549" y="264"/>
                    <a:pt x="549" y="264"/>
                    <a:pt x="548" y="265"/>
                  </a:cubicBezTo>
                  <a:cubicBezTo>
                    <a:pt x="549" y="265"/>
                    <a:pt x="549" y="265"/>
                    <a:pt x="549" y="265"/>
                  </a:cubicBezTo>
                  <a:cubicBezTo>
                    <a:pt x="549" y="266"/>
                    <a:pt x="549" y="266"/>
                    <a:pt x="549" y="266"/>
                  </a:cubicBezTo>
                  <a:cubicBezTo>
                    <a:pt x="549" y="266"/>
                    <a:pt x="549" y="266"/>
                    <a:pt x="549" y="266"/>
                  </a:cubicBezTo>
                  <a:cubicBezTo>
                    <a:pt x="548" y="267"/>
                    <a:pt x="549" y="267"/>
                    <a:pt x="547" y="268"/>
                  </a:cubicBezTo>
                  <a:cubicBezTo>
                    <a:pt x="546" y="268"/>
                    <a:pt x="546" y="268"/>
                    <a:pt x="546" y="268"/>
                  </a:cubicBezTo>
                  <a:cubicBezTo>
                    <a:pt x="546" y="268"/>
                    <a:pt x="546" y="268"/>
                    <a:pt x="546" y="268"/>
                  </a:cubicBezTo>
                  <a:cubicBezTo>
                    <a:pt x="546" y="267"/>
                    <a:pt x="546" y="267"/>
                    <a:pt x="546" y="267"/>
                  </a:cubicBezTo>
                  <a:cubicBezTo>
                    <a:pt x="545" y="267"/>
                    <a:pt x="545" y="267"/>
                    <a:pt x="545" y="267"/>
                  </a:cubicBezTo>
                  <a:cubicBezTo>
                    <a:pt x="545" y="266"/>
                    <a:pt x="545" y="266"/>
                    <a:pt x="545" y="266"/>
                  </a:cubicBezTo>
                  <a:cubicBezTo>
                    <a:pt x="543" y="266"/>
                    <a:pt x="544" y="266"/>
                    <a:pt x="542" y="266"/>
                  </a:cubicBezTo>
                  <a:cubicBezTo>
                    <a:pt x="537" y="269"/>
                    <a:pt x="533" y="271"/>
                    <a:pt x="533" y="271"/>
                  </a:cubicBezTo>
                  <a:cubicBezTo>
                    <a:pt x="532" y="271"/>
                    <a:pt x="532" y="271"/>
                    <a:pt x="532" y="271"/>
                  </a:cubicBezTo>
                  <a:cubicBezTo>
                    <a:pt x="531" y="271"/>
                    <a:pt x="531" y="271"/>
                    <a:pt x="531" y="271"/>
                  </a:cubicBezTo>
                  <a:cubicBezTo>
                    <a:pt x="530" y="271"/>
                    <a:pt x="530" y="271"/>
                    <a:pt x="530" y="271"/>
                  </a:cubicBezTo>
                  <a:cubicBezTo>
                    <a:pt x="530" y="271"/>
                    <a:pt x="530" y="271"/>
                    <a:pt x="530" y="271"/>
                  </a:cubicBezTo>
                  <a:cubicBezTo>
                    <a:pt x="531" y="272"/>
                    <a:pt x="531" y="272"/>
                    <a:pt x="531" y="272"/>
                  </a:cubicBezTo>
                  <a:cubicBezTo>
                    <a:pt x="531" y="273"/>
                    <a:pt x="531" y="273"/>
                    <a:pt x="531" y="273"/>
                  </a:cubicBezTo>
                  <a:cubicBezTo>
                    <a:pt x="531" y="274"/>
                    <a:pt x="531" y="274"/>
                    <a:pt x="531" y="274"/>
                  </a:cubicBezTo>
                  <a:cubicBezTo>
                    <a:pt x="530" y="274"/>
                    <a:pt x="530" y="274"/>
                    <a:pt x="530" y="274"/>
                  </a:cubicBezTo>
                  <a:cubicBezTo>
                    <a:pt x="529" y="273"/>
                    <a:pt x="529" y="273"/>
                    <a:pt x="529" y="273"/>
                  </a:cubicBezTo>
                  <a:cubicBezTo>
                    <a:pt x="529" y="274"/>
                    <a:pt x="529" y="274"/>
                    <a:pt x="529" y="274"/>
                  </a:cubicBezTo>
                  <a:cubicBezTo>
                    <a:pt x="528" y="275"/>
                    <a:pt x="528" y="275"/>
                    <a:pt x="528" y="275"/>
                  </a:cubicBezTo>
                  <a:cubicBezTo>
                    <a:pt x="528" y="277"/>
                    <a:pt x="528" y="277"/>
                    <a:pt x="528" y="277"/>
                  </a:cubicBezTo>
                  <a:cubicBezTo>
                    <a:pt x="528" y="278"/>
                    <a:pt x="528" y="278"/>
                    <a:pt x="528" y="278"/>
                  </a:cubicBezTo>
                  <a:cubicBezTo>
                    <a:pt x="527" y="278"/>
                    <a:pt x="527" y="278"/>
                    <a:pt x="527" y="278"/>
                  </a:cubicBezTo>
                  <a:cubicBezTo>
                    <a:pt x="525" y="279"/>
                    <a:pt x="525" y="279"/>
                    <a:pt x="525" y="279"/>
                  </a:cubicBezTo>
                  <a:cubicBezTo>
                    <a:pt x="525" y="279"/>
                    <a:pt x="525" y="279"/>
                    <a:pt x="525" y="279"/>
                  </a:cubicBezTo>
                  <a:cubicBezTo>
                    <a:pt x="524" y="278"/>
                    <a:pt x="524" y="278"/>
                    <a:pt x="524" y="278"/>
                  </a:cubicBezTo>
                  <a:cubicBezTo>
                    <a:pt x="525" y="277"/>
                    <a:pt x="525" y="277"/>
                    <a:pt x="525" y="277"/>
                  </a:cubicBezTo>
                  <a:cubicBezTo>
                    <a:pt x="524" y="277"/>
                    <a:pt x="524" y="277"/>
                    <a:pt x="524" y="277"/>
                  </a:cubicBezTo>
                  <a:cubicBezTo>
                    <a:pt x="524" y="277"/>
                    <a:pt x="524" y="277"/>
                    <a:pt x="524" y="277"/>
                  </a:cubicBezTo>
                  <a:cubicBezTo>
                    <a:pt x="523" y="277"/>
                    <a:pt x="523" y="277"/>
                    <a:pt x="523" y="277"/>
                  </a:cubicBezTo>
                  <a:cubicBezTo>
                    <a:pt x="522" y="278"/>
                    <a:pt x="522" y="278"/>
                    <a:pt x="522" y="278"/>
                  </a:cubicBezTo>
                  <a:cubicBezTo>
                    <a:pt x="522" y="278"/>
                    <a:pt x="522" y="278"/>
                    <a:pt x="522" y="278"/>
                  </a:cubicBezTo>
                  <a:cubicBezTo>
                    <a:pt x="523" y="279"/>
                    <a:pt x="523" y="279"/>
                    <a:pt x="523" y="279"/>
                  </a:cubicBezTo>
                  <a:cubicBezTo>
                    <a:pt x="524" y="280"/>
                    <a:pt x="524" y="280"/>
                    <a:pt x="524" y="280"/>
                  </a:cubicBezTo>
                  <a:cubicBezTo>
                    <a:pt x="524" y="280"/>
                    <a:pt x="524" y="280"/>
                    <a:pt x="524" y="280"/>
                  </a:cubicBezTo>
                  <a:cubicBezTo>
                    <a:pt x="523" y="280"/>
                    <a:pt x="524" y="280"/>
                    <a:pt x="521" y="282"/>
                  </a:cubicBezTo>
                  <a:cubicBezTo>
                    <a:pt x="521" y="283"/>
                    <a:pt x="521" y="282"/>
                    <a:pt x="520" y="283"/>
                  </a:cubicBezTo>
                  <a:cubicBezTo>
                    <a:pt x="520" y="284"/>
                    <a:pt x="520" y="284"/>
                    <a:pt x="519" y="285"/>
                  </a:cubicBezTo>
                  <a:cubicBezTo>
                    <a:pt x="519" y="285"/>
                    <a:pt x="519" y="285"/>
                    <a:pt x="518" y="285"/>
                  </a:cubicBezTo>
                  <a:cubicBezTo>
                    <a:pt x="516" y="287"/>
                    <a:pt x="517" y="287"/>
                    <a:pt x="515" y="288"/>
                  </a:cubicBezTo>
                  <a:cubicBezTo>
                    <a:pt x="514" y="289"/>
                    <a:pt x="514" y="289"/>
                    <a:pt x="514" y="289"/>
                  </a:cubicBezTo>
                  <a:cubicBezTo>
                    <a:pt x="513" y="292"/>
                    <a:pt x="513" y="292"/>
                    <a:pt x="513" y="292"/>
                  </a:cubicBezTo>
                  <a:cubicBezTo>
                    <a:pt x="512" y="293"/>
                    <a:pt x="512" y="293"/>
                    <a:pt x="512" y="293"/>
                  </a:cubicBezTo>
                  <a:cubicBezTo>
                    <a:pt x="511" y="295"/>
                    <a:pt x="511" y="295"/>
                    <a:pt x="511" y="295"/>
                  </a:cubicBezTo>
                  <a:cubicBezTo>
                    <a:pt x="512" y="297"/>
                    <a:pt x="512" y="297"/>
                    <a:pt x="512" y="297"/>
                  </a:cubicBezTo>
                  <a:cubicBezTo>
                    <a:pt x="513" y="297"/>
                    <a:pt x="513" y="297"/>
                    <a:pt x="513" y="297"/>
                  </a:cubicBezTo>
                  <a:cubicBezTo>
                    <a:pt x="514" y="297"/>
                    <a:pt x="514" y="297"/>
                    <a:pt x="514" y="297"/>
                  </a:cubicBezTo>
                  <a:cubicBezTo>
                    <a:pt x="516" y="299"/>
                    <a:pt x="516" y="299"/>
                    <a:pt x="516" y="299"/>
                  </a:cubicBezTo>
                  <a:cubicBezTo>
                    <a:pt x="520" y="301"/>
                    <a:pt x="521" y="301"/>
                    <a:pt x="524" y="303"/>
                  </a:cubicBezTo>
                  <a:cubicBezTo>
                    <a:pt x="525" y="307"/>
                    <a:pt x="524" y="306"/>
                    <a:pt x="526" y="311"/>
                  </a:cubicBezTo>
                  <a:cubicBezTo>
                    <a:pt x="526" y="312"/>
                    <a:pt x="526" y="312"/>
                    <a:pt x="526" y="312"/>
                  </a:cubicBezTo>
                  <a:cubicBezTo>
                    <a:pt x="528" y="314"/>
                    <a:pt x="528" y="315"/>
                    <a:pt x="531" y="320"/>
                  </a:cubicBezTo>
                  <a:cubicBezTo>
                    <a:pt x="531" y="322"/>
                    <a:pt x="531" y="322"/>
                    <a:pt x="531" y="322"/>
                  </a:cubicBezTo>
                  <a:cubicBezTo>
                    <a:pt x="530" y="324"/>
                    <a:pt x="530" y="324"/>
                    <a:pt x="530" y="324"/>
                  </a:cubicBezTo>
                  <a:cubicBezTo>
                    <a:pt x="530" y="325"/>
                    <a:pt x="530" y="325"/>
                    <a:pt x="530" y="325"/>
                  </a:cubicBezTo>
                  <a:cubicBezTo>
                    <a:pt x="532" y="326"/>
                    <a:pt x="532" y="326"/>
                    <a:pt x="532" y="326"/>
                  </a:cubicBezTo>
                  <a:cubicBezTo>
                    <a:pt x="535" y="328"/>
                    <a:pt x="535" y="328"/>
                    <a:pt x="535" y="328"/>
                  </a:cubicBezTo>
                  <a:cubicBezTo>
                    <a:pt x="536" y="328"/>
                    <a:pt x="536" y="328"/>
                    <a:pt x="536" y="329"/>
                  </a:cubicBezTo>
                  <a:cubicBezTo>
                    <a:pt x="536" y="331"/>
                    <a:pt x="536" y="331"/>
                    <a:pt x="536" y="331"/>
                  </a:cubicBezTo>
                  <a:cubicBezTo>
                    <a:pt x="537" y="332"/>
                    <a:pt x="537" y="332"/>
                    <a:pt x="537" y="332"/>
                  </a:cubicBezTo>
                  <a:cubicBezTo>
                    <a:pt x="540" y="333"/>
                    <a:pt x="540" y="333"/>
                    <a:pt x="540" y="333"/>
                  </a:cubicBezTo>
                  <a:cubicBezTo>
                    <a:pt x="541" y="334"/>
                    <a:pt x="540" y="333"/>
                    <a:pt x="541" y="335"/>
                  </a:cubicBezTo>
                  <a:cubicBezTo>
                    <a:pt x="542" y="336"/>
                    <a:pt x="542" y="336"/>
                    <a:pt x="542" y="338"/>
                  </a:cubicBezTo>
                  <a:cubicBezTo>
                    <a:pt x="540" y="338"/>
                    <a:pt x="541" y="338"/>
                    <a:pt x="540" y="337"/>
                  </a:cubicBezTo>
                  <a:cubicBezTo>
                    <a:pt x="536" y="335"/>
                    <a:pt x="536" y="335"/>
                    <a:pt x="536" y="335"/>
                  </a:cubicBezTo>
                  <a:cubicBezTo>
                    <a:pt x="535" y="335"/>
                    <a:pt x="535" y="335"/>
                    <a:pt x="534" y="336"/>
                  </a:cubicBezTo>
                  <a:cubicBezTo>
                    <a:pt x="532" y="335"/>
                    <a:pt x="532" y="335"/>
                    <a:pt x="532" y="335"/>
                  </a:cubicBezTo>
                  <a:cubicBezTo>
                    <a:pt x="530" y="333"/>
                    <a:pt x="530" y="333"/>
                    <a:pt x="530" y="333"/>
                  </a:cubicBezTo>
                  <a:cubicBezTo>
                    <a:pt x="528" y="332"/>
                    <a:pt x="529" y="333"/>
                    <a:pt x="527" y="332"/>
                  </a:cubicBezTo>
                  <a:cubicBezTo>
                    <a:pt x="523" y="334"/>
                    <a:pt x="523" y="334"/>
                    <a:pt x="523" y="334"/>
                  </a:cubicBezTo>
                  <a:cubicBezTo>
                    <a:pt x="522" y="334"/>
                    <a:pt x="522" y="334"/>
                    <a:pt x="522" y="334"/>
                  </a:cubicBezTo>
                  <a:cubicBezTo>
                    <a:pt x="522" y="334"/>
                    <a:pt x="522" y="334"/>
                    <a:pt x="521" y="334"/>
                  </a:cubicBezTo>
                  <a:cubicBezTo>
                    <a:pt x="523" y="335"/>
                    <a:pt x="523" y="335"/>
                    <a:pt x="523" y="335"/>
                  </a:cubicBezTo>
                  <a:cubicBezTo>
                    <a:pt x="525" y="334"/>
                    <a:pt x="524" y="334"/>
                    <a:pt x="526" y="333"/>
                  </a:cubicBezTo>
                  <a:cubicBezTo>
                    <a:pt x="529" y="334"/>
                    <a:pt x="529" y="334"/>
                    <a:pt x="529" y="334"/>
                  </a:cubicBezTo>
                  <a:cubicBezTo>
                    <a:pt x="529" y="335"/>
                    <a:pt x="529" y="334"/>
                    <a:pt x="530" y="336"/>
                  </a:cubicBezTo>
                  <a:cubicBezTo>
                    <a:pt x="532" y="337"/>
                    <a:pt x="531" y="337"/>
                    <a:pt x="533" y="337"/>
                  </a:cubicBezTo>
                  <a:cubicBezTo>
                    <a:pt x="535" y="339"/>
                    <a:pt x="534" y="338"/>
                    <a:pt x="536" y="340"/>
                  </a:cubicBezTo>
                  <a:cubicBezTo>
                    <a:pt x="539" y="343"/>
                    <a:pt x="539" y="343"/>
                    <a:pt x="539" y="343"/>
                  </a:cubicBezTo>
                  <a:cubicBezTo>
                    <a:pt x="541" y="345"/>
                    <a:pt x="541" y="345"/>
                    <a:pt x="542" y="348"/>
                  </a:cubicBezTo>
                  <a:cubicBezTo>
                    <a:pt x="541" y="348"/>
                    <a:pt x="541" y="348"/>
                    <a:pt x="541" y="348"/>
                  </a:cubicBezTo>
                  <a:cubicBezTo>
                    <a:pt x="539" y="348"/>
                    <a:pt x="540" y="348"/>
                    <a:pt x="538" y="349"/>
                  </a:cubicBezTo>
                  <a:cubicBezTo>
                    <a:pt x="536" y="350"/>
                    <a:pt x="537" y="349"/>
                    <a:pt x="535" y="351"/>
                  </a:cubicBezTo>
                  <a:cubicBezTo>
                    <a:pt x="532" y="352"/>
                    <a:pt x="532" y="352"/>
                    <a:pt x="532" y="352"/>
                  </a:cubicBezTo>
                  <a:cubicBezTo>
                    <a:pt x="531" y="354"/>
                    <a:pt x="531" y="353"/>
                    <a:pt x="531" y="355"/>
                  </a:cubicBezTo>
                  <a:cubicBezTo>
                    <a:pt x="530" y="355"/>
                    <a:pt x="530" y="355"/>
                    <a:pt x="530" y="355"/>
                  </a:cubicBezTo>
                  <a:cubicBezTo>
                    <a:pt x="527" y="355"/>
                    <a:pt x="528" y="355"/>
                    <a:pt x="526" y="355"/>
                  </a:cubicBezTo>
                  <a:cubicBezTo>
                    <a:pt x="525" y="355"/>
                    <a:pt x="524" y="356"/>
                    <a:pt x="523" y="357"/>
                  </a:cubicBezTo>
                  <a:cubicBezTo>
                    <a:pt x="523" y="356"/>
                    <a:pt x="523" y="356"/>
                    <a:pt x="524" y="356"/>
                  </a:cubicBezTo>
                  <a:cubicBezTo>
                    <a:pt x="525" y="356"/>
                    <a:pt x="525" y="356"/>
                    <a:pt x="525" y="356"/>
                  </a:cubicBezTo>
                  <a:cubicBezTo>
                    <a:pt x="526" y="356"/>
                    <a:pt x="526" y="356"/>
                    <a:pt x="526" y="356"/>
                  </a:cubicBezTo>
                  <a:cubicBezTo>
                    <a:pt x="528" y="358"/>
                    <a:pt x="528" y="358"/>
                    <a:pt x="528" y="358"/>
                  </a:cubicBezTo>
                  <a:cubicBezTo>
                    <a:pt x="531" y="358"/>
                    <a:pt x="531" y="358"/>
                    <a:pt x="531" y="358"/>
                  </a:cubicBezTo>
                  <a:cubicBezTo>
                    <a:pt x="534" y="356"/>
                    <a:pt x="534" y="356"/>
                    <a:pt x="534" y="356"/>
                  </a:cubicBezTo>
                  <a:cubicBezTo>
                    <a:pt x="535" y="356"/>
                    <a:pt x="535" y="356"/>
                    <a:pt x="535" y="356"/>
                  </a:cubicBezTo>
                  <a:cubicBezTo>
                    <a:pt x="536" y="356"/>
                    <a:pt x="536" y="356"/>
                    <a:pt x="536" y="356"/>
                  </a:cubicBezTo>
                  <a:cubicBezTo>
                    <a:pt x="537" y="357"/>
                    <a:pt x="538" y="358"/>
                    <a:pt x="540" y="360"/>
                  </a:cubicBezTo>
                  <a:cubicBezTo>
                    <a:pt x="541" y="360"/>
                    <a:pt x="541" y="360"/>
                    <a:pt x="543" y="361"/>
                  </a:cubicBezTo>
                  <a:cubicBezTo>
                    <a:pt x="544" y="361"/>
                    <a:pt x="543" y="361"/>
                    <a:pt x="544" y="361"/>
                  </a:cubicBezTo>
                  <a:cubicBezTo>
                    <a:pt x="542" y="363"/>
                    <a:pt x="543" y="362"/>
                    <a:pt x="540" y="365"/>
                  </a:cubicBezTo>
                  <a:cubicBezTo>
                    <a:pt x="538" y="366"/>
                    <a:pt x="539" y="365"/>
                    <a:pt x="538" y="366"/>
                  </a:cubicBezTo>
                  <a:cubicBezTo>
                    <a:pt x="540" y="366"/>
                    <a:pt x="540" y="366"/>
                    <a:pt x="540" y="366"/>
                  </a:cubicBezTo>
                  <a:cubicBezTo>
                    <a:pt x="541" y="365"/>
                    <a:pt x="541" y="365"/>
                    <a:pt x="541" y="365"/>
                  </a:cubicBezTo>
                  <a:cubicBezTo>
                    <a:pt x="542" y="364"/>
                    <a:pt x="542" y="364"/>
                    <a:pt x="542" y="364"/>
                  </a:cubicBezTo>
                  <a:cubicBezTo>
                    <a:pt x="543" y="365"/>
                    <a:pt x="543" y="365"/>
                    <a:pt x="543" y="365"/>
                  </a:cubicBezTo>
                  <a:cubicBezTo>
                    <a:pt x="543" y="366"/>
                    <a:pt x="543" y="366"/>
                    <a:pt x="543" y="366"/>
                  </a:cubicBezTo>
                  <a:cubicBezTo>
                    <a:pt x="542" y="371"/>
                    <a:pt x="542" y="371"/>
                    <a:pt x="542" y="371"/>
                  </a:cubicBezTo>
                  <a:cubicBezTo>
                    <a:pt x="542" y="371"/>
                    <a:pt x="542" y="371"/>
                    <a:pt x="542" y="371"/>
                  </a:cubicBezTo>
                  <a:cubicBezTo>
                    <a:pt x="541" y="370"/>
                    <a:pt x="541" y="370"/>
                    <a:pt x="541" y="370"/>
                  </a:cubicBezTo>
                  <a:cubicBezTo>
                    <a:pt x="540" y="369"/>
                    <a:pt x="540" y="369"/>
                    <a:pt x="540" y="369"/>
                  </a:cubicBezTo>
                  <a:cubicBezTo>
                    <a:pt x="539" y="369"/>
                    <a:pt x="539" y="369"/>
                    <a:pt x="539" y="369"/>
                  </a:cubicBezTo>
                  <a:cubicBezTo>
                    <a:pt x="538" y="369"/>
                    <a:pt x="538" y="369"/>
                    <a:pt x="538" y="369"/>
                  </a:cubicBezTo>
                  <a:cubicBezTo>
                    <a:pt x="537" y="370"/>
                    <a:pt x="538" y="370"/>
                    <a:pt x="537" y="371"/>
                  </a:cubicBezTo>
                  <a:cubicBezTo>
                    <a:pt x="538" y="371"/>
                    <a:pt x="538" y="371"/>
                    <a:pt x="538" y="371"/>
                  </a:cubicBezTo>
                  <a:cubicBezTo>
                    <a:pt x="539" y="372"/>
                    <a:pt x="539" y="372"/>
                    <a:pt x="539" y="372"/>
                  </a:cubicBezTo>
                  <a:cubicBezTo>
                    <a:pt x="540" y="373"/>
                    <a:pt x="540" y="373"/>
                    <a:pt x="540" y="373"/>
                  </a:cubicBezTo>
                  <a:cubicBezTo>
                    <a:pt x="539" y="374"/>
                    <a:pt x="539" y="374"/>
                    <a:pt x="539" y="374"/>
                  </a:cubicBezTo>
                  <a:cubicBezTo>
                    <a:pt x="538" y="373"/>
                    <a:pt x="538" y="373"/>
                    <a:pt x="538" y="373"/>
                  </a:cubicBezTo>
                  <a:cubicBezTo>
                    <a:pt x="539" y="374"/>
                    <a:pt x="539" y="374"/>
                    <a:pt x="539" y="374"/>
                  </a:cubicBezTo>
                  <a:cubicBezTo>
                    <a:pt x="539" y="375"/>
                    <a:pt x="539" y="375"/>
                    <a:pt x="539" y="375"/>
                  </a:cubicBezTo>
                  <a:cubicBezTo>
                    <a:pt x="539" y="376"/>
                    <a:pt x="539" y="376"/>
                    <a:pt x="539" y="376"/>
                  </a:cubicBezTo>
                  <a:cubicBezTo>
                    <a:pt x="538" y="376"/>
                    <a:pt x="538" y="376"/>
                    <a:pt x="538" y="376"/>
                  </a:cubicBezTo>
                  <a:cubicBezTo>
                    <a:pt x="537" y="377"/>
                    <a:pt x="537" y="377"/>
                    <a:pt x="537" y="377"/>
                  </a:cubicBezTo>
                  <a:cubicBezTo>
                    <a:pt x="538" y="379"/>
                    <a:pt x="539" y="380"/>
                    <a:pt x="539" y="382"/>
                  </a:cubicBezTo>
                  <a:cubicBezTo>
                    <a:pt x="538" y="381"/>
                    <a:pt x="538" y="381"/>
                    <a:pt x="538" y="381"/>
                  </a:cubicBezTo>
                  <a:cubicBezTo>
                    <a:pt x="536" y="382"/>
                    <a:pt x="536" y="382"/>
                    <a:pt x="536" y="382"/>
                  </a:cubicBezTo>
                  <a:cubicBezTo>
                    <a:pt x="535" y="382"/>
                    <a:pt x="535" y="382"/>
                    <a:pt x="535" y="382"/>
                  </a:cubicBezTo>
                  <a:cubicBezTo>
                    <a:pt x="534" y="381"/>
                    <a:pt x="534" y="381"/>
                    <a:pt x="534" y="381"/>
                  </a:cubicBezTo>
                  <a:cubicBezTo>
                    <a:pt x="534" y="381"/>
                    <a:pt x="534" y="381"/>
                    <a:pt x="534" y="381"/>
                  </a:cubicBezTo>
                  <a:cubicBezTo>
                    <a:pt x="533" y="382"/>
                    <a:pt x="533" y="382"/>
                    <a:pt x="533" y="382"/>
                  </a:cubicBezTo>
                  <a:cubicBezTo>
                    <a:pt x="532" y="384"/>
                    <a:pt x="533" y="383"/>
                    <a:pt x="532" y="385"/>
                  </a:cubicBezTo>
                  <a:cubicBezTo>
                    <a:pt x="531" y="385"/>
                    <a:pt x="531" y="385"/>
                    <a:pt x="531" y="385"/>
                  </a:cubicBezTo>
                  <a:cubicBezTo>
                    <a:pt x="530" y="385"/>
                    <a:pt x="530" y="385"/>
                    <a:pt x="529" y="385"/>
                  </a:cubicBezTo>
                  <a:cubicBezTo>
                    <a:pt x="529" y="386"/>
                    <a:pt x="529" y="386"/>
                    <a:pt x="529" y="386"/>
                  </a:cubicBezTo>
                  <a:cubicBezTo>
                    <a:pt x="530" y="386"/>
                    <a:pt x="530" y="386"/>
                    <a:pt x="530" y="386"/>
                  </a:cubicBezTo>
                  <a:cubicBezTo>
                    <a:pt x="530" y="387"/>
                    <a:pt x="530" y="387"/>
                    <a:pt x="530" y="387"/>
                  </a:cubicBezTo>
                  <a:cubicBezTo>
                    <a:pt x="528" y="388"/>
                    <a:pt x="528" y="388"/>
                    <a:pt x="528" y="388"/>
                  </a:cubicBezTo>
                  <a:cubicBezTo>
                    <a:pt x="528" y="389"/>
                    <a:pt x="528" y="389"/>
                    <a:pt x="528" y="389"/>
                  </a:cubicBezTo>
                  <a:cubicBezTo>
                    <a:pt x="528" y="390"/>
                    <a:pt x="528" y="390"/>
                    <a:pt x="528" y="390"/>
                  </a:cubicBezTo>
                  <a:cubicBezTo>
                    <a:pt x="527" y="391"/>
                    <a:pt x="527" y="391"/>
                    <a:pt x="527" y="391"/>
                  </a:cubicBezTo>
                  <a:cubicBezTo>
                    <a:pt x="528" y="392"/>
                    <a:pt x="528" y="392"/>
                    <a:pt x="528" y="392"/>
                  </a:cubicBezTo>
                  <a:cubicBezTo>
                    <a:pt x="528" y="393"/>
                    <a:pt x="528" y="393"/>
                    <a:pt x="528" y="393"/>
                  </a:cubicBezTo>
                  <a:cubicBezTo>
                    <a:pt x="526" y="395"/>
                    <a:pt x="527" y="393"/>
                    <a:pt x="525" y="396"/>
                  </a:cubicBezTo>
                  <a:cubicBezTo>
                    <a:pt x="524" y="397"/>
                    <a:pt x="524" y="397"/>
                    <a:pt x="524" y="397"/>
                  </a:cubicBezTo>
                  <a:cubicBezTo>
                    <a:pt x="522" y="399"/>
                    <a:pt x="522" y="399"/>
                    <a:pt x="522" y="402"/>
                  </a:cubicBezTo>
                  <a:cubicBezTo>
                    <a:pt x="521" y="402"/>
                    <a:pt x="521" y="402"/>
                    <a:pt x="520" y="403"/>
                  </a:cubicBezTo>
                  <a:cubicBezTo>
                    <a:pt x="519" y="403"/>
                    <a:pt x="519" y="403"/>
                    <a:pt x="519" y="403"/>
                  </a:cubicBezTo>
                  <a:cubicBezTo>
                    <a:pt x="519" y="402"/>
                    <a:pt x="519" y="402"/>
                    <a:pt x="519" y="402"/>
                  </a:cubicBezTo>
                  <a:cubicBezTo>
                    <a:pt x="519" y="402"/>
                    <a:pt x="519" y="402"/>
                    <a:pt x="519" y="402"/>
                  </a:cubicBezTo>
                  <a:cubicBezTo>
                    <a:pt x="519" y="401"/>
                    <a:pt x="519" y="401"/>
                    <a:pt x="519" y="401"/>
                  </a:cubicBezTo>
                  <a:cubicBezTo>
                    <a:pt x="519" y="400"/>
                    <a:pt x="519" y="400"/>
                    <a:pt x="519" y="400"/>
                  </a:cubicBezTo>
                  <a:cubicBezTo>
                    <a:pt x="518" y="400"/>
                    <a:pt x="518" y="400"/>
                    <a:pt x="518" y="400"/>
                  </a:cubicBezTo>
                  <a:cubicBezTo>
                    <a:pt x="518" y="401"/>
                    <a:pt x="518" y="401"/>
                    <a:pt x="518" y="401"/>
                  </a:cubicBezTo>
                  <a:cubicBezTo>
                    <a:pt x="517" y="401"/>
                    <a:pt x="517" y="401"/>
                    <a:pt x="517" y="401"/>
                  </a:cubicBezTo>
                  <a:cubicBezTo>
                    <a:pt x="517" y="401"/>
                    <a:pt x="517" y="401"/>
                    <a:pt x="516" y="400"/>
                  </a:cubicBezTo>
                  <a:cubicBezTo>
                    <a:pt x="516" y="401"/>
                    <a:pt x="516" y="401"/>
                    <a:pt x="516" y="401"/>
                  </a:cubicBezTo>
                  <a:cubicBezTo>
                    <a:pt x="517" y="402"/>
                    <a:pt x="517" y="402"/>
                    <a:pt x="517" y="402"/>
                  </a:cubicBezTo>
                  <a:cubicBezTo>
                    <a:pt x="517" y="403"/>
                    <a:pt x="517" y="403"/>
                    <a:pt x="517" y="403"/>
                  </a:cubicBezTo>
                  <a:cubicBezTo>
                    <a:pt x="518" y="403"/>
                    <a:pt x="518" y="403"/>
                    <a:pt x="518" y="403"/>
                  </a:cubicBezTo>
                  <a:cubicBezTo>
                    <a:pt x="518" y="403"/>
                    <a:pt x="518" y="403"/>
                    <a:pt x="518" y="403"/>
                  </a:cubicBezTo>
                  <a:cubicBezTo>
                    <a:pt x="519" y="404"/>
                    <a:pt x="519" y="405"/>
                    <a:pt x="519" y="405"/>
                  </a:cubicBezTo>
                  <a:cubicBezTo>
                    <a:pt x="519" y="406"/>
                    <a:pt x="519" y="406"/>
                    <a:pt x="519" y="406"/>
                  </a:cubicBezTo>
                  <a:cubicBezTo>
                    <a:pt x="519" y="406"/>
                    <a:pt x="519" y="406"/>
                    <a:pt x="519" y="406"/>
                  </a:cubicBezTo>
                  <a:cubicBezTo>
                    <a:pt x="517" y="407"/>
                    <a:pt x="517" y="408"/>
                    <a:pt x="515" y="410"/>
                  </a:cubicBezTo>
                  <a:cubicBezTo>
                    <a:pt x="514" y="410"/>
                    <a:pt x="514" y="410"/>
                    <a:pt x="513" y="410"/>
                  </a:cubicBezTo>
                  <a:cubicBezTo>
                    <a:pt x="512" y="409"/>
                    <a:pt x="512" y="409"/>
                    <a:pt x="512" y="409"/>
                  </a:cubicBezTo>
                  <a:cubicBezTo>
                    <a:pt x="511" y="409"/>
                    <a:pt x="511" y="409"/>
                    <a:pt x="511" y="409"/>
                  </a:cubicBezTo>
                  <a:cubicBezTo>
                    <a:pt x="512" y="411"/>
                    <a:pt x="512" y="411"/>
                    <a:pt x="512" y="411"/>
                  </a:cubicBezTo>
                  <a:cubicBezTo>
                    <a:pt x="513" y="411"/>
                    <a:pt x="513" y="411"/>
                    <a:pt x="513" y="411"/>
                  </a:cubicBezTo>
                  <a:cubicBezTo>
                    <a:pt x="514" y="411"/>
                    <a:pt x="514" y="411"/>
                    <a:pt x="514" y="411"/>
                  </a:cubicBezTo>
                  <a:cubicBezTo>
                    <a:pt x="515" y="410"/>
                    <a:pt x="515" y="410"/>
                    <a:pt x="515" y="410"/>
                  </a:cubicBezTo>
                  <a:cubicBezTo>
                    <a:pt x="516" y="410"/>
                    <a:pt x="516" y="410"/>
                    <a:pt x="516" y="410"/>
                  </a:cubicBezTo>
                  <a:cubicBezTo>
                    <a:pt x="517" y="411"/>
                    <a:pt x="517" y="411"/>
                    <a:pt x="517" y="411"/>
                  </a:cubicBezTo>
                  <a:cubicBezTo>
                    <a:pt x="516" y="413"/>
                    <a:pt x="517" y="412"/>
                    <a:pt x="516" y="414"/>
                  </a:cubicBezTo>
                  <a:cubicBezTo>
                    <a:pt x="516" y="415"/>
                    <a:pt x="516" y="415"/>
                    <a:pt x="516" y="415"/>
                  </a:cubicBezTo>
                  <a:cubicBezTo>
                    <a:pt x="516" y="417"/>
                    <a:pt x="516" y="417"/>
                    <a:pt x="516" y="417"/>
                  </a:cubicBezTo>
                  <a:cubicBezTo>
                    <a:pt x="516" y="418"/>
                    <a:pt x="516" y="418"/>
                    <a:pt x="516" y="418"/>
                  </a:cubicBezTo>
                  <a:cubicBezTo>
                    <a:pt x="516" y="418"/>
                    <a:pt x="516" y="418"/>
                    <a:pt x="516" y="418"/>
                  </a:cubicBezTo>
                  <a:cubicBezTo>
                    <a:pt x="515" y="418"/>
                    <a:pt x="515" y="418"/>
                    <a:pt x="514" y="417"/>
                  </a:cubicBezTo>
                  <a:cubicBezTo>
                    <a:pt x="513" y="417"/>
                    <a:pt x="513" y="417"/>
                    <a:pt x="513" y="417"/>
                  </a:cubicBezTo>
                  <a:cubicBezTo>
                    <a:pt x="512" y="417"/>
                    <a:pt x="512" y="417"/>
                    <a:pt x="512" y="417"/>
                  </a:cubicBezTo>
                  <a:cubicBezTo>
                    <a:pt x="512" y="417"/>
                    <a:pt x="512" y="417"/>
                    <a:pt x="512" y="417"/>
                  </a:cubicBezTo>
                  <a:cubicBezTo>
                    <a:pt x="511" y="418"/>
                    <a:pt x="511" y="418"/>
                    <a:pt x="511" y="418"/>
                  </a:cubicBezTo>
                  <a:cubicBezTo>
                    <a:pt x="511" y="418"/>
                    <a:pt x="511" y="418"/>
                    <a:pt x="511" y="418"/>
                  </a:cubicBezTo>
                  <a:cubicBezTo>
                    <a:pt x="512" y="419"/>
                    <a:pt x="512" y="419"/>
                    <a:pt x="512" y="419"/>
                  </a:cubicBezTo>
                  <a:cubicBezTo>
                    <a:pt x="513" y="420"/>
                    <a:pt x="513" y="420"/>
                    <a:pt x="513" y="420"/>
                  </a:cubicBezTo>
                  <a:cubicBezTo>
                    <a:pt x="512" y="420"/>
                    <a:pt x="512" y="420"/>
                    <a:pt x="512" y="420"/>
                  </a:cubicBezTo>
                  <a:cubicBezTo>
                    <a:pt x="510" y="420"/>
                    <a:pt x="510" y="420"/>
                    <a:pt x="510" y="420"/>
                  </a:cubicBezTo>
                  <a:cubicBezTo>
                    <a:pt x="509" y="420"/>
                    <a:pt x="509" y="420"/>
                    <a:pt x="509" y="420"/>
                  </a:cubicBezTo>
                  <a:cubicBezTo>
                    <a:pt x="509" y="421"/>
                    <a:pt x="509" y="421"/>
                    <a:pt x="509" y="421"/>
                  </a:cubicBezTo>
                  <a:cubicBezTo>
                    <a:pt x="509" y="423"/>
                    <a:pt x="509" y="423"/>
                    <a:pt x="509" y="423"/>
                  </a:cubicBezTo>
                  <a:cubicBezTo>
                    <a:pt x="508" y="424"/>
                    <a:pt x="508" y="424"/>
                    <a:pt x="508" y="424"/>
                  </a:cubicBezTo>
                  <a:cubicBezTo>
                    <a:pt x="507" y="424"/>
                    <a:pt x="507" y="424"/>
                    <a:pt x="507" y="424"/>
                  </a:cubicBezTo>
                  <a:cubicBezTo>
                    <a:pt x="506" y="425"/>
                    <a:pt x="506" y="425"/>
                    <a:pt x="506" y="425"/>
                  </a:cubicBezTo>
                  <a:cubicBezTo>
                    <a:pt x="505" y="425"/>
                    <a:pt x="505" y="425"/>
                    <a:pt x="505" y="425"/>
                  </a:cubicBezTo>
                  <a:cubicBezTo>
                    <a:pt x="505" y="425"/>
                    <a:pt x="505" y="425"/>
                    <a:pt x="505" y="425"/>
                  </a:cubicBezTo>
                  <a:cubicBezTo>
                    <a:pt x="506" y="425"/>
                    <a:pt x="506" y="425"/>
                    <a:pt x="506" y="425"/>
                  </a:cubicBezTo>
                  <a:cubicBezTo>
                    <a:pt x="506" y="426"/>
                    <a:pt x="506" y="426"/>
                    <a:pt x="506" y="426"/>
                  </a:cubicBezTo>
                  <a:cubicBezTo>
                    <a:pt x="506" y="427"/>
                    <a:pt x="506" y="427"/>
                    <a:pt x="506" y="427"/>
                  </a:cubicBezTo>
                  <a:cubicBezTo>
                    <a:pt x="505" y="428"/>
                    <a:pt x="505" y="428"/>
                    <a:pt x="505" y="428"/>
                  </a:cubicBezTo>
                  <a:cubicBezTo>
                    <a:pt x="503" y="428"/>
                    <a:pt x="503" y="428"/>
                    <a:pt x="503" y="428"/>
                  </a:cubicBezTo>
                  <a:cubicBezTo>
                    <a:pt x="502" y="428"/>
                    <a:pt x="502" y="428"/>
                    <a:pt x="502" y="428"/>
                  </a:cubicBezTo>
                  <a:cubicBezTo>
                    <a:pt x="500" y="427"/>
                    <a:pt x="500" y="427"/>
                    <a:pt x="500" y="427"/>
                  </a:cubicBezTo>
                  <a:cubicBezTo>
                    <a:pt x="499" y="427"/>
                    <a:pt x="499" y="427"/>
                    <a:pt x="499" y="427"/>
                  </a:cubicBezTo>
                  <a:cubicBezTo>
                    <a:pt x="498" y="428"/>
                    <a:pt x="498" y="428"/>
                    <a:pt x="498" y="428"/>
                  </a:cubicBezTo>
                  <a:cubicBezTo>
                    <a:pt x="498" y="429"/>
                    <a:pt x="498" y="429"/>
                    <a:pt x="498" y="429"/>
                  </a:cubicBezTo>
                  <a:cubicBezTo>
                    <a:pt x="498" y="429"/>
                    <a:pt x="498" y="429"/>
                    <a:pt x="498" y="429"/>
                  </a:cubicBezTo>
                  <a:cubicBezTo>
                    <a:pt x="497" y="429"/>
                    <a:pt x="497" y="429"/>
                    <a:pt x="497" y="429"/>
                  </a:cubicBezTo>
                  <a:cubicBezTo>
                    <a:pt x="497" y="429"/>
                    <a:pt x="497" y="429"/>
                    <a:pt x="497" y="429"/>
                  </a:cubicBezTo>
                  <a:cubicBezTo>
                    <a:pt x="497" y="430"/>
                    <a:pt x="497" y="430"/>
                    <a:pt x="497" y="430"/>
                  </a:cubicBezTo>
                  <a:cubicBezTo>
                    <a:pt x="497" y="430"/>
                    <a:pt x="497" y="430"/>
                    <a:pt x="497" y="430"/>
                  </a:cubicBezTo>
                  <a:cubicBezTo>
                    <a:pt x="499" y="430"/>
                    <a:pt x="499" y="430"/>
                    <a:pt x="499" y="430"/>
                  </a:cubicBezTo>
                  <a:cubicBezTo>
                    <a:pt x="499" y="431"/>
                    <a:pt x="499" y="431"/>
                    <a:pt x="499" y="431"/>
                  </a:cubicBezTo>
                  <a:cubicBezTo>
                    <a:pt x="499" y="432"/>
                    <a:pt x="499" y="432"/>
                    <a:pt x="499" y="432"/>
                  </a:cubicBezTo>
                  <a:cubicBezTo>
                    <a:pt x="497" y="434"/>
                    <a:pt x="497" y="434"/>
                    <a:pt x="496" y="435"/>
                  </a:cubicBezTo>
                  <a:cubicBezTo>
                    <a:pt x="495" y="435"/>
                    <a:pt x="495" y="435"/>
                    <a:pt x="495" y="435"/>
                  </a:cubicBezTo>
                  <a:cubicBezTo>
                    <a:pt x="495" y="436"/>
                    <a:pt x="495" y="436"/>
                    <a:pt x="495" y="436"/>
                  </a:cubicBezTo>
                  <a:cubicBezTo>
                    <a:pt x="494" y="437"/>
                    <a:pt x="494" y="437"/>
                    <a:pt x="494" y="437"/>
                  </a:cubicBezTo>
                  <a:cubicBezTo>
                    <a:pt x="494" y="437"/>
                    <a:pt x="494" y="437"/>
                    <a:pt x="494" y="437"/>
                  </a:cubicBezTo>
                  <a:cubicBezTo>
                    <a:pt x="492" y="437"/>
                    <a:pt x="492" y="437"/>
                    <a:pt x="492" y="437"/>
                  </a:cubicBezTo>
                  <a:cubicBezTo>
                    <a:pt x="492" y="437"/>
                    <a:pt x="492" y="437"/>
                    <a:pt x="492" y="437"/>
                  </a:cubicBezTo>
                  <a:cubicBezTo>
                    <a:pt x="492" y="438"/>
                    <a:pt x="492" y="438"/>
                    <a:pt x="492" y="438"/>
                  </a:cubicBezTo>
                  <a:cubicBezTo>
                    <a:pt x="492" y="438"/>
                    <a:pt x="492" y="438"/>
                    <a:pt x="492" y="438"/>
                  </a:cubicBezTo>
                  <a:cubicBezTo>
                    <a:pt x="492" y="440"/>
                    <a:pt x="492" y="440"/>
                    <a:pt x="492" y="440"/>
                  </a:cubicBezTo>
                  <a:cubicBezTo>
                    <a:pt x="491" y="440"/>
                    <a:pt x="491" y="440"/>
                    <a:pt x="491" y="440"/>
                  </a:cubicBezTo>
                  <a:cubicBezTo>
                    <a:pt x="491" y="439"/>
                    <a:pt x="491" y="440"/>
                    <a:pt x="491" y="438"/>
                  </a:cubicBezTo>
                  <a:cubicBezTo>
                    <a:pt x="490" y="438"/>
                    <a:pt x="490" y="438"/>
                    <a:pt x="490" y="438"/>
                  </a:cubicBezTo>
                  <a:cubicBezTo>
                    <a:pt x="489" y="439"/>
                    <a:pt x="490" y="439"/>
                    <a:pt x="489" y="440"/>
                  </a:cubicBezTo>
                  <a:cubicBezTo>
                    <a:pt x="488" y="440"/>
                    <a:pt x="488" y="440"/>
                    <a:pt x="488" y="440"/>
                  </a:cubicBezTo>
                  <a:cubicBezTo>
                    <a:pt x="487" y="440"/>
                    <a:pt x="487" y="440"/>
                    <a:pt x="487" y="440"/>
                  </a:cubicBezTo>
                  <a:cubicBezTo>
                    <a:pt x="486" y="439"/>
                    <a:pt x="486" y="439"/>
                    <a:pt x="486" y="439"/>
                  </a:cubicBezTo>
                  <a:cubicBezTo>
                    <a:pt x="485" y="442"/>
                    <a:pt x="485" y="442"/>
                    <a:pt x="485" y="442"/>
                  </a:cubicBezTo>
                  <a:cubicBezTo>
                    <a:pt x="485" y="442"/>
                    <a:pt x="485" y="442"/>
                    <a:pt x="484" y="443"/>
                  </a:cubicBezTo>
                  <a:cubicBezTo>
                    <a:pt x="483" y="443"/>
                    <a:pt x="483" y="443"/>
                    <a:pt x="483" y="443"/>
                  </a:cubicBezTo>
                  <a:cubicBezTo>
                    <a:pt x="483" y="443"/>
                    <a:pt x="483" y="443"/>
                    <a:pt x="483" y="443"/>
                  </a:cubicBezTo>
                  <a:cubicBezTo>
                    <a:pt x="484" y="444"/>
                    <a:pt x="484" y="444"/>
                    <a:pt x="484" y="444"/>
                  </a:cubicBezTo>
                  <a:cubicBezTo>
                    <a:pt x="483" y="444"/>
                    <a:pt x="483" y="444"/>
                    <a:pt x="483" y="444"/>
                  </a:cubicBezTo>
                  <a:cubicBezTo>
                    <a:pt x="482" y="444"/>
                    <a:pt x="482" y="444"/>
                    <a:pt x="482" y="444"/>
                  </a:cubicBezTo>
                  <a:cubicBezTo>
                    <a:pt x="482" y="445"/>
                    <a:pt x="482" y="445"/>
                    <a:pt x="482" y="445"/>
                  </a:cubicBezTo>
                  <a:cubicBezTo>
                    <a:pt x="482" y="447"/>
                    <a:pt x="482" y="447"/>
                    <a:pt x="482" y="447"/>
                  </a:cubicBezTo>
                  <a:cubicBezTo>
                    <a:pt x="481" y="448"/>
                    <a:pt x="481" y="448"/>
                    <a:pt x="481" y="448"/>
                  </a:cubicBezTo>
                  <a:cubicBezTo>
                    <a:pt x="480" y="448"/>
                    <a:pt x="480" y="448"/>
                    <a:pt x="480" y="448"/>
                  </a:cubicBezTo>
                  <a:cubicBezTo>
                    <a:pt x="479" y="447"/>
                    <a:pt x="479" y="447"/>
                    <a:pt x="479" y="447"/>
                  </a:cubicBezTo>
                  <a:cubicBezTo>
                    <a:pt x="478" y="448"/>
                    <a:pt x="478" y="448"/>
                    <a:pt x="478" y="448"/>
                  </a:cubicBezTo>
                  <a:cubicBezTo>
                    <a:pt x="478" y="448"/>
                    <a:pt x="478" y="448"/>
                    <a:pt x="478" y="448"/>
                  </a:cubicBezTo>
                  <a:cubicBezTo>
                    <a:pt x="478" y="448"/>
                    <a:pt x="478" y="448"/>
                    <a:pt x="478" y="448"/>
                  </a:cubicBezTo>
                  <a:cubicBezTo>
                    <a:pt x="477" y="449"/>
                    <a:pt x="477" y="449"/>
                    <a:pt x="477" y="449"/>
                  </a:cubicBezTo>
                  <a:cubicBezTo>
                    <a:pt x="474" y="449"/>
                    <a:pt x="474" y="449"/>
                    <a:pt x="474" y="449"/>
                  </a:cubicBezTo>
                  <a:cubicBezTo>
                    <a:pt x="473" y="449"/>
                    <a:pt x="473" y="449"/>
                    <a:pt x="472" y="449"/>
                  </a:cubicBezTo>
                  <a:cubicBezTo>
                    <a:pt x="471" y="449"/>
                    <a:pt x="471" y="449"/>
                    <a:pt x="471" y="449"/>
                  </a:cubicBezTo>
                  <a:cubicBezTo>
                    <a:pt x="471" y="450"/>
                    <a:pt x="471" y="450"/>
                    <a:pt x="470" y="450"/>
                  </a:cubicBezTo>
                  <a:cubicBezTo>
                    <a:pt x="469" y="450"/>
                    <a:pt x="469" y="450"/>
                    <a:pt x="469" y="450"/>
                  </a:cubicBezTo>
                  <a:cubicBezTo>
                    <a:pt x="468" y="450"/>
                    <a:pt x="468" y="450"/>
                    <a:pt x="467" y="449"/>
                  </a:cubicBezTo>
                  <a:cubicBezTo>
                    <a:pt x="466" y="450"/>
                    <a:pt x="466" y="450"/>
                    <a:pt x="466" y="450"/>
                  </a:cubicBezTo>
                  <a:cubicBezTo>
                    <a:pt x="465" y="451"/>
                    <a:pt x="465" y="451"/>
                    <a:pt x="465" y="451"/>
                  </a:cubicBezTo>
                  <a:cubicBezTo>
                    <a:pt x="464" y="451"/>
                    <a:pt x="464" y="451"/>
                    <a:pt x="464" y="451"/>
                  </a:cubicBezTo>
                  <a:cubicBezTo>
                    <a:pt x="463" y="451"/>
                    <a:pt x="463" y="451"/>
                    <a:pt x="463" y="451"/>
                  </a:cubicBezTo>
                  <a:cubicBezTo>
                    <a:pt x="463" y="452"/>
                    <a:pt x="463" y="452"/>
                    <a:pt x="463" y="452"/>
                  </a:cubicBezTo>
                  <a:cubicBezTo>
                    <a:pt x="462" y="452"/>
                    <a:pt x="462" y="452"/>
                    <a:pt x="462" y="452"/>
                  </a:cubicBezTo>
                  <a:cubicBezTo>
                    <a:pt x="461" y="450"/>
                    <a:pt x="461" y="450"/>
                    <a:pt x="461" y="450"/>
                  </a:cubicBezTo>
                  <a:cubicBezTo>
                    <a:pt x="461" y="450"/>
                    <a:pt x="461" y="450"/>
                    <a:pt x="461" y="450"/>
                  </a:cubicBezTo>
                  <a:cubicBezTo>
                    <a:pt x="460" y="451"/>
                    <a:pt x="460" y="451"/>
                    <a:pt x="460" y="451"/>
                  </a:cubicBezTo>
                  <a:cubicBezTo>
                    <a:pt x="460" y="451"/>
                    <a:pt x="460" y="451"/>
                    <a:pt x="459" y="452"/>
                  </a:cubicBezTo>
                  <a:cubicBezTo>
                    <a:pt x="460" y="453"/>
                    <a:pt x="460" y="453"/>
                    <a:pt x="460" y="453"/>
                  </a:cubicBezTo>
                  <a:cubicBezTo>
                    <a:pt x="459" y="453"/>
                    <a:pt x="459" y="453"/>
                    <a:pt x="459" y="453"/>
                  </a:cubicBezTo>
                  <a:cubicBezTo>
                    <a:pt x="458" y="452"/>
                    <a:pt x="458" y="452"/>
                    <a:pt x="458" y="452"/>
                  </a:cubicBezTo>
                  <a:cubicBezTo>
                    <a:pt x="457" y="452"/>
                    <a:pt x="457" y="452"/>
                    <a:pt x="457" y="452"/>
                  </a:cubicBezTo>
                  <a:cubicBezTo>
                    <a:pt x="456" y="453"/>
                    <a:pt x="456" y="453"/>
                    <a:pt x="456" y="453"/>
                  </a:cubicBezTo>
                  <a:cubicBezTo>
                    <a:pt x="456" y="452"/>
                    <a:pt x="456" y="453"/>
                    <a:pt x="455" y="452"/>
                  </a:cubicBezTo>
                  <a:cubicBezTo>
                    <a:pt x="455" y="452"/>
                    <a:pt x="455" y="452"/>
                    <a:pt x="455" y="452"/>
                  </a:cubicBezTo>
                  <a:cubicBezTo>
                    <a:pt x="454" y="453"/>
                    <a:pt x="454" y="453"/>
                    <a:pt x="454" y="453"/>
                  </a:cubicBezTo>
                  <a:cubicBezTo>
                    <a:pt x="454" y="453"/>
                    <a:pt x="454" y="453"/>
                    <a:pt x="454" y="453"/>
                  </a:cubicBezTo>
                  <a:cubicBezTo>
                    <a:pt x="454" y="453"/>
                    <a:pt x="454" y="453"/>
                    <a:pt x="454" y="453"/>
                  </a:cubicBezTo>
                  <a:cubicBezTo>
                    <a:pt x="453" y="453"/>
                    <a:pt x="453" y="453"/>
                    <a:pt x="453" y="453"/>
                  </a:cubicBezTo>
                  <a:cubicBezTo>
                    <a:pt x="451" y="452"/>
                    <a:pt x="451" y="452"/>
                    <a:pt x="451" y="452"/>
                  </a:cubicBezTo>
                  <a:cubicBezTo>
                    <a:pt x="451" y="450"/>
                    <a:pt x="451" y="450"/>
                    <a:pt x="451" y="450"/>
                  </a:cubicBezTo>
                  <a:cubicBezTo>
                    <a:pt x="450" y="449"/>
                    <a:pt x="450" y="449"/>
                    <a:pt x="450" y="449"/>
                  </a:cubicBezTo>
                  <a:cubicBezTo>
                    <a:pt x="449" y="449"/>
                    <a:pt x="449" y="449"/>
                    <a:pt x="449" y="449"/>
                  </a:cubicBezTo>
                  <a:cubicBezTo>
                    <a:pt x="449" y="447"/>
                    <a:pt x="449" y="447"/>
                    <a:pt x="449" y="447"/>
                  </a:cubicBezTo>
                  <a:cubicBezTo>
                    <a:pt x="449" y="446"/>
                    <a:pt x="449" y="446"/>
                    <a:pt x="449" y="446"/>
                  </a:cubicBezTo>
                  <a:cubicBezTo>
                    <a:pt x="449" y="446"/>
                    <a:pt x="449" y="446"/>
                    <a:pt x="449" y="446"/>
                  </a:cubicBezTo>
                  <a:cubicBezTo>
                    <a:pt x="448" y="446"/>
                    <a:pt x="448" y="446"/>
                    <a:pt x="448" y="446"/>
                  </a:cubicBezTo>
                  <a:cubicBezTo>
                    <a:pt x="447" y="446"/>
                    <a:pt x="447" y="446"/>
                    <a:pt x="447" y="446"/>
                  </a:cubicBezTo>
                  <a:cubicBezTo>
                    <a:pt x="447" y="447"/>
                    <a:pt x="447" y="447"/>
                    <a:pt x="447" y="447"/>
                  </a:cubicBezTo>
                  <a:cubicBezTo>
                    <a:pt x="447" y="448"/>
                    <a:pt x="447" y="448"/>
                    <a:pt x="447" y="448"/>
                  </a:cubicBezTo>
                  <a:cubicBezTo>
                    <a:pt x="446" y="448"/>
                    <a:pt x="446" y="448"/>
                    <a:pt x="446" y="448"/>
                  </a:cubicBezTo>
                  <a:cubicBezTo>
                    <a:pt x="446" y="449"/>
                    <a:pt x="446" y="448"/>
                    <a:pt x="446" y="449"/>
                  </a:cubicBezTo>
                  <a:cubicBezTo>
                    <a:pt x="447" y="450"/>
                    <a:pt x="447" y="450"/>
                    <a:pt x="447" y="450"/>
                  </a:cubicBezTo>
                  <a:cubicBezTo>
                    <a:pt x="447" y="450"/>
                    <a:pt x="447" y="450"/>
                    <a:pt x="447" y="450"/>
                  </a:cubicBezTo>
                  <a:cubicBezTo>
                    <a:pt x="448" y="451"/>
                    <a:pt x="448" y="451"/>
                    <a:pt x="448" y="452"/>
                  </a:cubicBezTo>
                  <a:cubicBezTo>
                    <a:pt x="448" y="454"/>
                    <a:pt x="448" y="454"/>
                    <a:pt x="448" y="454"/>
                  </a:cubicBezTo>
                  <a:cubicBezTo>
                    <a:pt x="449" y="455"/>
                    <a:pt x="449" y="455"/>
                    <a:pt x="449" y="455"/>
                  </a:cubicBezTo>
                  <a:cubicBezTo>
                    <a:pt x="449" y="456"/>
                    <a:pt x="449" y="455"/>
                    <a:pt x="448" y="456"/>
                  </a:cubicBezTo>
                  <a:cubicBezTo>
                    <a:pt x="448" y="456"/>
                    <a:pt x="448" y="456"/>
                    <a:pt x="448" y="456"/>
                  </a:cubicBezTo>
                  <a:cubicBezTo>
                    <a:pt x="448" y="456"/>
                    <a:pt x="448" y="456"/>
                    <a:pt x="448" y="456"/>
                  </a:cubicBezTo>
                  <a:cubicBezTo>
                    <a:pt x="448" y="456"/>
                    <a:pt x="448" y="456"/>
                    <a:pt x="448" y="456"/>
                  </a:cubicBezTo>
                  <a:cubicBezTo>
                    <a:pt x="448" y="457"/>
                    <a:pt x="448" y="457"/>
                    <a:pt x="448" y="457"/>
                  </a:cubicBezTo>
                  <a:cubicBezTo>
                    <a:pt x="448" y="457"/>
                    <a:pt x="448" y="457"/>
                    <a:pt x="448" y="457"/>
                  </a:cubicBezTo>
                  <a:cubicBezTo>
                    <a:pt x="447" y="457"/>
                    <a:pt x="446" y="457"/>
                    <a:pt x="446" y="457"/>
                  </a:cubicBezTo>
                  <a:cubicBezTo>
                    <a:pt x="445" y="458"/>
                    <a:pt x="445" y="458"/>
                    <a:pt x="445" y="458"/>
                  </a:cubicBezTo>
                  <a:cubicBezTo>
                    <a:pt x="444" y="458"/>
                    <a:pt x="444" y="458"/>
                    <a:pt x="444" y="458"/>
                  </a:cubicBezTo>
                  <a:cubicBezTo>
                    <a:pt x="443" y="457"/>
                    <a:pt x="443" y="457"/>
                    <a:pt x="443" y="457"/>
                  </a:cubicBezTo>
                  <a:cubicBezTo>
                    <a:pt x="442" y="458"/>
                    <a:pt x="442" y="458"/>
                    <a:pt x="442" y="458"/>
                  </a:cubicBezTo>
                  <a:cubicBezTo>
                    <a:pt x="442" y="460"/>
                    <a:pt x="442" y="460"/>
                    <a:pt x="442" y="460"/>
                  </a:cubicBezTo>
                  <a:cubicBezTo>
                    <a:pt x="442" y="460"/>
                    <a:pt x="442" y="460"/>
                    <a:pt x="442" y="460"/>
                  </a:cubicBezTo>
                  <a:cubicBezTo>
                    <a:pt x="441" y="461"/>
                    <a:pt x="441" y="461"/>
                    <a:pt x="441" y="461"/>
                  </a:cubicBezTo>
                  <a:cubicBezTo>
                    <a:pt x="440" y="460"/>
                    <a:pt x="440" y="460"/>
                    <a:pt x="440" y="460"/>
                  </a:cubicBezTo>
                  <a:cubicBezTo>
                    <a:pt x="439" y="460"/>
                    <a:pt x="439" y="460"/>
                    <a:pt x="438" y="461"/>
                  </a:cubicBezTo>
                  <a:cubicBezTo>
                    <a:pt x="438" y="461"/>
                    <a:pt x="438" y="461"/>
                    <a:pt x="437" y="462"/>
                  </a:cubicBezTo>
                  <a:cubicBezTo>
                    <a:pt x="436" y="461"/>
                    <a:pt x="436" y="461"/>
                    <a:pt x="436" y="461"/>
                  </a:cubicBezTo>
                  <a:cubicBezTo>
                    <a:pt x="436" y="461"/>
                    <a:pt x="436" y="461"/>
                    <a:pt x="436" y="461"/>
                  </a:cubicBezTo>
                  <a:cubicBezTo>
                    <a:pt x="436" y="460"/>
                    <a:pt x="436" y="460"/>
                    <a:pt x="436" y="460"/>
                  </a:cubicBezTo>
                  <a:cubicBezTo>
                    <a:pt x="436" y="460"/>
                    <a:pt x="436" y="460"/>
                    <a:pt x="436" y="460"/>
                  </a:cubicBezTo>
                  <a:cubicBezTo>
                    <a:pt x="435" y="459"/>
                    <a:pt x="435" y="459"/>
                    <a:pt x="435" y="459"/>
                  </a:cubicBezTo>
                  <a:cubicBezTo>
                    <a:pt x="435" y="459"/>
                    <a:pt x="435" y="459"/>
                    <a:pt x="435" y="459"/>
                  </a:cubicBezTo>
                  <a:cubicBezTo>
                    <a:pt x="435" y="460"/>
                    <a:pt x="435" y="460"/>
                    <a:pt x="435" y="462"/>
                  </a:cubicBezTo>
                  <a:cubicBezTo>
                    <a:pt x="435" y="462"/>
                    <a:pt x="435" y="462"/>
                    <a:pt x="435" y="462"/>
                  </a:cubicBezTo>
                  <a:cubicBezTo>
                    <a:pt x="434" y="462"/>
                    <a:pt x="434" y="462"/>
                    <a:pt x="434" y="462"/>
                  </a:cubicBezTo>
                  <a:cubicBezTo>
                    <a:pt x="433" y="462"/>
                    <a:pt x="433" y="462"/>
                    <a:pt x="433" y="462"/>
                  </a:cubicBezTo>
                  <a:cubicBezTo>
                    <a:pt x="432" y="461"/>
                    <a:pt x="432" y="462"/>
                    <a:pt x="431" y="461"/>
                  </a:cubicBezTo>
                  <a:cubicBezTo>
                    <a:pt x="430" y="461"/>
                    <a:pt x="430" y="461"/>
                    <a:pt x="430" y="461"/>
                  </a:cubicBezTo>
                  <a:cubicBezTo>
                    <a:pt x="430" y="462"/>
                    <a:pt x="430" y="462"/>
                    <a:pt x="430" y="462"/>
                  </a:cubicBezTo>
                  <a:cubicBezTo>
                    <a:pt x="429" y="463"/>
                    <a:pt x="429" y="463"/>
                    <a:pt x="429" y="463"/>
                  </a:cubicBezTo>
                  <a:cubicBezTo>
                    <a:pt x="429" y="463"/>
                    <a:pt x="429" y="463"/>
                    <a:pt x="429" y="463"/>
                  </a:cubicBezTo>
                  <a:cubicBezTo>
                    <a:pt x="428" y="463"/>
                    <a:pt x="428" y="463"/>
                    <a:pt x="428" y="463"/>
                  </a:cubicBezTo>
                  <a:cubicBezTo>
                    <a:pt x="428" y="463"/>
                    <a:pt x="428" y="463"/>
                    <a:pt x="427" y="464"/>
                  </a:cubicBezTo>
                  <a:cubicBezTo>
                    <a:pt x="426" y="464"/>
                    <a:pt x="426" y="464"/>
                    <a:pt x="426" y="464"/>
                  </a:cubicBezTo>
                  <a:cubicBezTo>
                    <a:pt x="424" y="465"/>
                    <a:pt x="424" y="465"/>
                    <a:pt x="424" y="465"/>
                  </a:cubicBezTo>
                  <a:cubicBezTo>
                    <a:pt x="423" y="465"/>
                    <a:pt x="423" y="465"/>
                    <a:pt x="423" y="465"/>
                  </a:cubicBezTo>
                  <a:cubicBezTo>
                    <a:pt x="422" y="465"/>
                    <a:pt x="422" y="465"/>
                    <a:pt x="421" y="465"/>
                  </a:cubicBezTo>
                  <a:cubicBezTo>
                    <a:pt x="420" y="465"/>
                    <a:pt x="420" y="465"/>
                    <a:pt x="420" y="465"/>
                  </a:cubicBezTo>
                  <a:cubicBezTo>
                    <a:pt x="420" y="465"/>
                    <a:pt x="420" y="465"/>
                    <a:pt x="420" y="465"/>
                  </a:cubicBezTo>
                  <a:cubicBezTo>
                    <a:pt x="420" y="466"/>
                    <a:pt x="420" y="466"/>
                    <a:pt x="420" y="466"/>
                  </a:cubicBezTo>
                  <a:cubicBezTo>
                    <a:pt x="418" y="467"/>
                    <a:pt x="419" y="466"/>
                    <a:pt x="417" y="467"/>
                  </a:cubicBezTo>
                  <a:cubicBezTo>
                    <a:pt x="416" y="468"/>
                    <a:pt x="416" y="468"/>
                    <a:pt x="415" y="469"/>
                  </a:cubicBezTo>
                  <a:cubicBezTo>
                    <a:pt x="414" y="469"/>
                    <a:pt x="414" y="469"/>
                    <a:pt x="414" y="469"/>
                  </a:cubicBezTo>
                  <a:cubicBezTo>
                    <a:pt x="414" y="468"/>
                    <a:pt x="414" y="468"/>
                    <a:pt x="414" y="468"/>
                  </a:cubicBezTo>
                  <a:cubicBezTo>
                    <a:pt x="413" y="467"/>
                    <a:pt x="413" y="467"/>
                    <a:pt x="413" y="467"/>
                  </a:cubicBezTo>
                  <a:cubicBezTo>
                    <a:pt x="413" y="467"/>
                    <a:pt x="413" y="467"/>
                    <a:pt x="413" y="467"/>
                  </a:cubicBezTo>
                  <a:cubicBezTo>
                    <a:pt x="413" y="468"/>
                    <a:pt x="413" y="468"/>
                    <a:pt x="413" y="469"/>
                  </a:cubicBezTo>
                  <a:cubicBezTo>
                    <a:pt x="412" y="470"/>
                    <a:pt x="412" y="470"/>
                    <a:pt x="411" y="471"/>
                  </a:cubicBezTo>
                  <a:cubicBezTo>
                    <a:pt x="410" y="472"/>
                    <a:pt x="410" y="472"/>
                    <a:pt x="410" y="472"/>
                  </a:cubicBezTo>
                  <a:cubicBezTo>
                    <a:pt x="410" y="473"/>
                    <a:pt x="410" y="473"/>
                    <a:pt x="410" y="473"/>
                  </a:cubicBezTo>
                  <a:cubicBezTo>
                    <a:pt x="413" y="473"/>
                    <a:pt x="413" y="473"/>
                    <a:pt x="413" y="473"/>
                  </a:cubicBezTo>
                  <a:cubicBezTo>
                    <a:pt x="413" y="474"/>
                    <a:pt x="413" y="474"/>
                    <a:pt x="413" y="474"/>
                  </a:cubicBezTo>
                  <a:cubicBezTo>
                    <a:pt x="413" y="474"/>
                    <a:pt x="413" y="474"/>
                    <a:pt x="413" y="474"/>
                  </a:cubicBezTo>
                  <a:cubicBezTo>
                    <a:pt x="412" y="475"/>
                    <a:pt x="412" y="475"/>
                    <a:pt x="412" y="475"/>
                  </a:cubicBezTo>
                  <a:cubicBezTo>
                    <a:pt x="412" y="475"/>
                    <a:pt x="412" y="475"/>
                    <a:pt x="412" y="475"/>
                  </a:cubicBezTo>
                  <a:cubicBezTo>
                    <a:pt x="414" y="477"/>
                    <a:pt x="414" y="477"/>
                    <a:pt x="414" y="477"/>
                  </a:cubicBezTo>
                  <a:cubicBezTo>
                    <a:pt x="414" y="478"/>
                    <a:pt x="414" y="478"/>
                    <a:pt x="414" y="478"/>
                  </a:cubicBezTo>
                  <a:cubicBezTo>
                    <a:pt x="414" y="478"/>
                    <a:pt x="414" y="478"/>
                    <a:pt x="413" y="479"/>
                  </a:cubicBezTo>
                  <a:cubicBezTo>
                    <a:pt x="412" y="480"/>
                    <a:pt x="412" y="480"/>
                    <a:pt x="412" y="480"/>
                  </a:cubicBezTo>
                  <a:cubicBezTo>
                    <a:pt x="410" y="480"/>
                    <a:pt x="410" y="480"/>
                    <a:pt x="410" y="480"/>
                  </a:cubicBezTo>
                  <a:cubicBezTo>
                    <a:pt x="408" y="480"/>
                    <a:pt x="408" y="480"/>
                    <a:pt x="408" y="480"/>
                  </a:cubicBezTo>
                  <a:cubicBezTo>
                    <a:pt x="407" y="479"/>
                    <a:pt x="407" y="479"/>
                    <a:pt x="407" y="479"/>
                  </a:cubicBezTo>
                  <a:cubicBezTo>
                    <a:pt x="407" y="478"/>
                    <a:pt x="407" y="478"/>
                    <a:pt x="407" y="478"/>
                  </a:cubicBezTo>
                  <a:cubicBezTo>
                    <a:pt x="408" y="478"/>
                    <a:pt x="408" y="478"/>
                    <a:pt x="408" y="478"/>
                  </a:cubicBezTo>
                  <a:cubicBezTo>
                    <a:pt x="408" y="478"/>
                    <a:pt x="408" y="478"/>
                    <a:pt x="408" y="478"/>
                  </a:cubicBezTo>
                  <a:cubicBezTo>
                    <a:pt x="408" y="478"/>
                    <a:pt x="408" y="478"/>
                    <a:pt x="408" y="478"/>
                  </a:cubicBezTo>
                  <a:cubicBezTo>
                    <a:pt x="408" y="477"/>
                    <a:pt x="408" y="477"/>
                    <a:pt x="408" y="477"/>
                  </a:cubicBezTo>
                  <a:cubicBezTo>
                    <a:pt x="407" y="477"/>
                    <a:pt x="407" y="477"/>
                    <a:pt x="407" y="477"/>
                  </a:cubicBezTo>
                  <a:cubicBezTo>
                    <a:pt x="406" y="476"/>
                    <a:pt x="406" y="476"/>
                    <a:pt x="406" y="476"/>
                  </a:cubicBezTo>
                  <a:cubicBezTo>
                    <a:pt x="406" y="475"/>
                    <a:pt x="406" y="475"/>
                    <a:pt x="406" y="475"/>
                  </a:cubicBezTo>
                  <a:cubicBezTo>
                    <a:pt x="405" y="473"/>
                    <a:pt x="405" y="473"/>
                    <a:pt x="405" y="473"/>
                  </a:cubicBezTo>
                  <a:cubicBezTo>
                    <a:pt x="405" y="472"/>
                    <a:pt x="405" y="472"/>
                    <a:pt x="405" y="472"/>
                  </a:cubicBezTo>
                  <a:cubicBezTo>
                    <a:pt x="405" y="471"/>
                    <a:pt x="405" y="471"/>
                    <a:pt x="405" y="471"/>
                  </a:cubicBezTo>
                  <a:cubicBezTo>
                    <a:pt x="405" y="470"/>
                    <a:pt x="405" y="470"/>
                    <a:pt x="405" y="470"/>
                  </a:cubicBezTo>
                  <a:cubicBezTo>
                    <a:pt x="406" y="468"/>
                    <a:pt x="406" y="468"/>
                    <a:pt x="406" y="468"/>
                  </a:cubicBezTo>
                  <a:cubicBezTo>
                    <a:pt x="406" y="467"/>
                    <a:pt x="406" y="467"/>
                    <a:pt x="406" y="467"/>
                  </a:cubicBezTo>
                  <a:cubicBezTo>
                    <a:pt x="408" y="467"/>
                    <a:pt x="408" y="467"/>
                    <a:pt x="408" y="467"/>
                  </a:cubicBezTo>
                  <a:cubicBezTo>
                    <a:pt x="408" y="465"/>
                    <a:pt x="408" y="465"/>
                    <a:pt x="408" y="465"/>
                  </a:cubicBezTo>
                  <a:cubicBezTo>
                    <a:pt x="407" y="465"/>
                    <a:pt x="407" y="465"/>
                    <a:pt x="407" y="465"/>
                  </a:cubicBezTo>
                  <a:cubicBezTo>
                    <a:pt x="406" y="464"/>
                    <a:pt x="406" y="464"/>
                    <a:pt x="406" y="464"/>
                  </a:cubicBezTo>
                  <a:cubicBezTo>
                    <a:pt x="406" y="465"/>
                    <a:pt x="406" y="465"/>
                    <a:pt x="406" y="465"/>
                  </a:cubicBezTo>
                  <a:cubicBezTo>
                    <a:pt x="405" y="465"/>
                    <a:pt x="405" y="465"/>
                    <a:pt x="405" y="465"/>
                  </a:cubicBezTo>
                  <a:cubicBezTo>
                    <a:pt x="404" y="463"/>
                    <a:pt x="404" y="463"/>
                    <a:pt x="404" y="463"/>
                  </a:cubicBezTo>
                  <a:cubicBezTo>
                    <a:pt x="404" y="463"/>
                    <a:pt x="404" y="463"/>
                    <a:pt x="404" y="463"/>
                  </a:cubicBezTo>
                  <a:cubicBezTo>
                    <a:pt x="403" y="463"/>
                    <a:pt x="403" y="463"/>
                    <a:pt x="403" y="463"/>
                  </a:cubicBezTo>
                  <a:cubicBezTo>
                    <a:pt x="403" y="465"/>
                    <a:pt x="403" y="465"/>
                    <a:pt x="403" y="465"/>
                  </a:cubicBezTo>
                  <a:cubicBezTo>
                    <a:pt x="400" y="466"/>
                    <a:pt x="402" y="465"/>
                    <a:pt x="399" y="466"/>
                  </a:cubicBezTo>
                  <a:cubicBezTo>
                    <a:pt x="398" y="466"/>
                    <a:pt x="398" y="466"/>
                    <a:pt x="398" y="466"/>
                  </a:cubicBezTo>
                  <a:cubicBezTo>
                    <a:pt x="398" y="465"/>
                    <a:pt x="398" y="465"/>
                    <a:pt x="399" y="465"/>
                  </a:cubicBezTo>
                  <a:cubicBezTo>
                    <a:pt x="398" y="464"/>
                    <a:pt x="398" y="464"/>
                    <a:pt x="398" y="464"/>
                  </a:cubicBezTo>
                  <a:cubicBezTo>
                    <a:pt x="398" y="464"/>
                    <a:pt x="398" y="464"/>
                    <a:pt x="398" y="464"/>
                  </a:cubicBezTo>
                  <a:cubicBezTo>
                    <a:pt x="396" y="464"/>
                    <a:pt x="396" y="464"/>
                    <a:pt x="395" y="464"/>
                  </a:cubicBezTo>
                  <a:cubicBezTo>
                    <a:pt x="394" y="463"/>
                    <a:pt x="394" y="463"/>
                    <a:pt x="393" y="462"/>
                  </a:cubicBezTo>
                  <a:cubicBezTo>
                    <a:pt x="393" y="461"/>
                    <a:pt x="393" y="461"/>
                    <a:pt x="393" y="461"/>
                  </a:cubicBezTo>
                  <a:cubicBezTo>
                    <a:pt x="393" y="461"/>
                    <a:pt x="393" y="461"/>
                    <a:pt x="393" y="461"/>
                  </a:cubicBezTo>
                  <a:cubicBezTo>
                    <a:pt x="393" y="460"/>
                    <a:pt x="393" y="460"/>
                    <a:pt x="393" y="460"/>
                  </a:cubicBezTo>
                  <a:cubicBezTo>
                    <a:pt x="391" y="460"/>
                    <a:pt x="391" y="460"/>
                    <a:pt x="391" y="460"/>
                  </a:cubicBezTo>
                  <a:cubicBezTo>
                    <a:pt x="391" y="461"/>
                    <a:pt x="391" y="461"/>
                    <a:pt x="392" y="462"/>
                  </a:cubicBezTo>
                  <a:cubicBezTo>
                    <a:pt x="392" y="463"/>
                    <a:pt x="392" y="463"/>
                    <a:pt x="392" y="463"/>
                  </a:cubicBezTo>
                  <a:cubicBezTo>
                    <a:pt x="392" y="464"/>
                    <a:pt x="392" y="464"/>
                    <a:pt x="392" y="464"/>
                  </a:cubicBezTo>
                  <a:cubicBezTo>
                    <a:pt x="391" y="464"/>
                    <a:pt x="391" y="464"/>
                    <a:pt x="391" y="464"/>
                  </a:cubicBezTo>
                  <a:cubicBezTo>
                    <a:pt x="390" y="463"/>
                    <a:pt x="390" y="463"/>
                    <a:pt x="390" y="463"/>
                  </a:cubicBezTo>
                  <a:cubicBezTo>
                    <a:pt x="390" y="463"/>
                    <a:pt x="390" y="463"/>
                    <a:pt x="390" y="463"/>
                  </a:cubicBezTo>
                  <a:cubicBezTo>
                    <a:pt x="390" y="463"/>
                    <a:pt x="390" y="463"/>
                    <a:pt x="390" y="463"/>
                  </a:cubicBezTo>
                  <a:cubicBezTo>
                    <a:pt x="389" y="464"/>
                    <a:pt x="389" y="464"/>
                    <a:pt x="389" y="464"/>
                  </a:cubicBezTo>
                  <a:cubicBezTo>
                    <a:pt x="389" y="465"/>
                    <a:pt x="389" y="465"/>
                    <a:pt x="389" y="465"/>
                  </a:cubicBezTo>
                  <a:cubicBezTo>
                    <a:pt x="388" y="464"/>
                    <a:pt x="388" y="464"/>
                    <a:pt x="388" y="464"/>
                  </a:cubicBezTo>
                  <a:cubicBezTo>
                    <a:pt x="387" y="465"/>
                    <a:pt x="387" y="465"/>
                    <a:pt x="387" y="465"/>
                  </a:cubicBezTo>
                  <a:cubicBezTo>
                    <a:pt x="386" y="465"/>
                    <a:pt x="386" y="465"/>
                    <a:pt x="386" y="465"/>
                  </a:cubicBezTo>
                  <a:cubicBezTo>
                    <a:pt x="385" y="464"/>
                    <a:pt x="385" y="465"/>
                    <a:pt x="384" y="463"/>
                  </a:cubicBezTo>
                  <a:cubicBezTo>
                    <a:pt x="383" y="463"/>
                    <a:pt x="383" y="463"/>
                    <a:pt x="383" y="463"/>
                  </a:cubicBezTo>
                  <a:cubicBezTo>
                    <a:pt x="382" y="464"/>
                    <a:pt x="382" y="464"/>
                    <a:pt x="380" y="464"/>
                  </a:cubicBezTo>
                  <a:cubicBezTo>
                    <a:pt x="380" y="463"/>
                    <a:pt x="380" y="463"/>
                    <a:pt x="380" y="463"/>
                  </a:cubicBezTo>
                  <a:cubicBezTo>
                    <a:pt x="379" y="464"/>
                    <a:pt x="379" y="464"/>
                    <a:pt x="379" y="464"/>
                  </a:cubicBezTo>
                  <a:cubicBezTo>
                    <a:pt x="378" y="463"/>
                    <a:pt x="378" y="463"/>
                    <a:pt x="378" y="463"/>
                  </a:cubicBezTo>
                  <a:cubicBezTo>
                    <a:pt x="377" y="463"/>
                    <a:pt x="377" y="463"/>
                    <a:pt x="377" y="463"/>
                  </a:cubicBezTo>
                  <a:cubicBezTo>
                    <a:pt x="376" y="462"/>
                    <a:pt x="376" y="462"/>
                    <a:pt x="375" y="461"/>
                  </a:cubicBezTo>
                  <a:cubicBezTo>
                    <a:pt x="375" y="460"/>
                    <a:pt x="375" y="460"/>
                    <a:pt x="375" y="460"/>
                  </a:cubicBezTo>
                  <a:cubicBezTo>
                    <a:pt x="374" y="460"/>
                    <a:pt x="374" y="460"/>
                    <a:pt x="374" y="460"/>
                  </a:cubicBezTo>
                  <a:cubicBezTo>
                    <a:pt x="374" y="460"/>
                    <a:pt x="374" y="460"/>
                    <a:pt x="374" y="460"/>
                  </a:cubicBezTo>
                  <a:cubicBezTo>
                    <a:pt x="373" y="460"/>
                    <a:pt x="373" y="460"/>
                    <a:pt x="372" y="459"/>
                  </a:cubicBezTo>
                  <a:cubicBezTo>
                    <a:pt x="371" y="459"/>
                    <a:pt x="371" y="459"/>
                    <a:pt x="371" y="459"/>
                  </a:cubicBezTo>
                  <a:cubicBezTo>
                    <a:pt x="371" y="459"/>
                    <a:pt x="371" y="457"/>
                    <a:pt x="371" y="456"/>
                  </a:cubicBezTo>
                  <a:cubicBezTo>
                    <a:pt x="371" y="456"/>
                    <a:pt x="371" y="456"/>
                    <a:pt x="371" y="456"/>
                  </a:cubicBezTo>
                  <a:cubicBezTo>
                    <a:pt x="370" y="455"/>
                    <a:pt x="370" y="455"/>
                    <a:pt x="370" y="455"/>
                  </a:cubicBezTo>
                  <a:cubicBezTo>
                    <a:pt x="370" y="455"/>
                    <a:pt x="370" y="455"/>
                    <a:pt x="370" y="455"/>
                  </a:cubicBezTo>
                  <a:cubicBezTo>
                    <a:pt x="370" y="454"/>
                    <a:pt x="370" y="454"/>
                    <a:pt x="370" y="454"/>
                  </a:cubicBezTo>
                  <a:cubicBezTo>
                    <a:pt x="370" y="453"/>
                    <a:pt x="370" y="453"/>
                    <a:pt x="370" y="453"/>
                  </a:cubicBezTo>
                  <a:cubicBezTo>
                    <a:pt x="370" y="452"/>
                    <a:pt x="370" y="452"/>
                    <a:pt x="370" y="452"/>
                  </a:cubicBezTo>
                  <a:cubicBezTo>
                    <a:pt x="371" y="452"/>
                    <a:pt x="371" y="452"/>
                    <a:pt x="371" y="452"/>
                  </a:cubicBezTo>
                  <a:cubicBezTo>
                    <a:pt x="371" y="451"/>
                    <a:pt x="371" y="451"/>
                    <a:pt x="371" y="451"/>
                  </a:cubicBezTo>
                  <a:cubicBezTo>
                    <a:pt x="372" y="450"/>
                    <a:pt x="372" y="451"/>
                    <a:pt x="372" y="450"/>
                  </a:cubicBezTo>
                  <a:cubicBezTo>
                    <a:pt x="370" y="448"/>
                    <a:pt x="370" y="449"/>
                    <a:pt x="370" y="448"/>
                  </a:cubicBezTo>
                  <a:cubicBezTo>
                    <a:pt x="368" y="448"/>
                    <a:pt x="368" y="449"/>
                    <a:pt x="367" y="449"/>
                  </a:cubicBezTo>
                  <a:cubicBezTo>
                    <a:pt x="366" y="449"/>
                    <a:pt x="366" y="449"/>
                    <a:pt x="366" y="449"/>
                  </a:cubicBezTo>
                  <a:cubicBezTo>
                    <a:pt x="366" y="448"/>
                    <a:pt x="366" y="448"/>
                    <a:pt x="366" y="448"/>
                  </a:cubicBezTo>
                  <a:cubicBezTo>
                    <a:pt x="365" y="447"/>
                    <a:pt x="365" y="447"/>
                    <a:pt x="365" y="447"/>
                  </a:cubicBezTo>
                  <a:cubicBezTo>
                    <a:pt x="364" y="447"/>
                    <a:pt x="364" y="447"/>
                    <a:pt x="364" y="447"/>
                  </a:cubicBezTo>
                  <a:cubicBezTo>
                    <a:pt x="363" y="448"/>
                    <a:pt x="363" y="448"/>
                    <a:pt x="363" y="448"/>
                  </a:cubicBezTo>
                  <a:cubicBezTo>
                    <a:pt x="362" y="448"/>
                    <a:pt x="363" y="448"/>
                    <a:pt x="362" y="448"/>
                  </a:cubicBezTo>
                  <a:cubicBezTo>
                    <a:pt x="361" y="447"/>
                    <a:pt x="361" y="448"/>
                    <a:pt x="360" y="447"/>
                  </a:cubicBezTo>
                  <a:cubicBezTo>
                    <a:pt x="358" y="446"/>
                    <a:pt x="358" y="446"/>
                    <a:pt x="358" y="446"/>
                  </a:cubicBezTo>
                  <a:cubicBezTo>
                    <a:pt x="358" y="445"/>
                    <a:pt x="358" y="444"/>
                    <a:pt x="355" y="443"/>
                  </a:cubicBezTo>
                  <a:cubicBezTo>
                    <a:pt x="355" y="443"/>
                    <a:pt x="355" y="443"/>
                    <a:pt x="354" y="444"/>
                  </a:cubicBezTo>
                  <a:cubicBezTo>
                    <a:pt x="354" y="444"/>
                    <a:pt x="351" y="445"/>
                    <a:pt x="351" y="445"/>
                  </a:cubicBezTo>
                  <a:cubicBezTo>
                    <a:pt x="350" y="446"/>
                    <a:pt x="350" y="446"/>
                    <a:pt x="350" y="446"/>
                  </a:cubicBezTo>
                  <a:cubicBezTo>
                    <a:pt x="350" y="447"/>
                    <a:pt x="350" y="447"/>
                    <a:pt x="350" y="448"/>
                  </a:cubicBezTo>
                  <a:cubicBezTo>
                    <a:pt x="349" y="449"/>
                    <a:pt x="350" y="449"/>
                    <a:pt x="349" y="449"/>
                  </a:cubicBezTo>
                  <a:cubicBezTo>
                    <a:pt x="348" y="449"/>
                    <a:pt x="348" y="449"/>
                    <a:pt x="348" y="449"/>
                  </a:cubicBezTo>
                  <a:cubicBezTo>
                    <a:pt x="347" y="449"/>
                    <a:pt x="347" y="449"/>
                    <a:pt x="347" y="449"/>
                  </a:cubicBezTo>
                  <a:cubicBezTo>
                    <a:pt x="345" y="451"/>
                    <a:pt x="345" y="451"/>
                    <a:pt x="345" y="451"/>
                  </a:cubicBezTo>
                  <a:cubicBezTo>
                    <a:pt x="344" y="451"/>
                    <a:pt x="344" y="451"/>
                    <a:pt x="344" y="451"/>
                  </a:cubicBezTo>
                  <a:cubicBezTo>
                    <a:pt x="344" y="450"/>
                    <a:pt x="344" y="450"/>
                    <a:pt x="343" y="449"/>
                  </a:cubicBezTo>
                  <a:cubicBezTo>
                    <a:pt x="343" y="450"/>
                    <a:pt x="343" y="450"/>
                    <a:pt x="343" y="450"/>
                  </a:cubicBezTo>
                  <a:cubicBezTo>
                    <a:pt x="342" y="450"/>
                    <a:pt x="342" y="450"/>
                    <a:pt x="342" y="450"/>
                  </a:cubicBezTo>
                  <a:cubicBezTo>
                    <a:pt x="341" y="451"/>
                    <a:pt x="341" y="452"/>
                    <a:pt x="341" y="453"/>
                  </a:cubicBezTo>
                  <a:cubicBezTo>
                    <a:pt x="340" y="453"/>
                    <a:pt x="340" y="453"/>
                    <a:pt x="340" y="453"/>
                  </a:cubicBezTo>
                  <a:cubicBezTo>
                    <a:pt x="340" y="453"/>
                    <a:pt x="340" y="453"/>
                    <a:pt x="340" y="453"/>
                  </a:cubicBezTo>
                  <a:cubicBezTo>
                    <a:pt x="340" y="452"/>
                    <a:pt x="337" y="450"/>
                    <a:pt x="337" y="450"/>
                  </a:cubicBezTo>
                  <a:cubicBezTo>
                    <a:pt x="336" y="450"/>
                    <a:pt x="336" y="450"/>
                    <a:pt x="336" y="450"/>
                  </a:cubicBezTo>
                  <a:cubicBezTo>
                    <a:pt x="336" y="452"/>
                    <a:pt x="336" y="452"/>
                    <a:pt x="336" y="452"/>
                  </a:cubicBezTo>
                  <a:cubicBezTo>
                    <a:pt x="335" y="452"/>
                    <a:pt x="335" y="452"/>
                    <a:pt x="335" y="452"/>
                  </a:cubicBezTo>
                  <a:cubicBezTo>
                    <a:pt x="335" y="452"/>
                    <a:pt x="335" y="452"/>
                    <a:pt x="335" y="452"/>
                  </a:cubicBezTo>
                  <a:cubicBezTo>
                    <a:pt x="334" y="450"/>
                    <a:pt x="334" y="450"/>
                    <a:pt x="334" y="450"/>
                  </a:cubicBezTo>
                  <a:cubicBezTo>
                    <a:pt x="334" y="450"/>
                    <a:pt x="334" y="450"/>
                    <a:pt x="334" y="450"/>
                  </a:cubicBezTo>
                  <a:cubicBezTo>
                    <a:pt x="333" y="450"/>
                    <a:pt x="333" y="450"/>
                    <a:pt x="333" y="450"/>
                  </a:cubicBezTo>
                  <a:cubicBezTo>
                    <a:pt x="333" y="451"/>
                    <a:pt x="333" y="451"/>
                    <a:pt x="331" y="452"/>
                  </a:cubicBezTo>
                  <a:cubicBezTo>
                    <a:pt x="331" y="453"/>
                    <a:pt x="331" y="453"/>
                    <a:pt x="331" y="453"/>
                  </a:cubicBezTo>
                  <a:cubicBezTo>
                    <a:pt x="331" y="453"/>
                    <a:pt x="331" y="453"/>
                    <a:pt x="330" y="454"/>
                  </a:cubicBezTo>
                  <a:cubicBezTo>
                    <a:pt x="330" y="454"/>
                    <a:pt x="330" y="454"/>
                    <a:pt x="330" y="454"/>
                  </a:cubicBezTo>
                  <a:cubicBezTo>
                    <a:pt x="329" y="454"/>
                    <a:pt x="329" y="454"/>
                    <a:pt x="329" y="454"/>
                  </a:cubicBezTo>
                  <a:cubicBezTo>
                    <a:pt x="328" y="453"/>
                    <a:pt x="329" y="453"/>
                    <a:pt x="328" y="452"/>
                  </a:cubicBezTo>
                  <a:cubicBezTo>
                    <a:pt x="326" y="451"/>
                    <a:pt x="327" y="452"/>
                    <a:pt x="324" y="450"/>
                  </a:cubicBezTo>
                  <a:cubicBezTo>
                    <a:pt x="324" y="450"/>
                    <a:pt x="324" y="450"/>
                    <a:pt x="324" y="450"/>
                  </a:cubicBezTo>
                  <a:cubicBezTo>
                    <a:pt x="323" y="450"/>
                    <a:pt x="323" y="450"/>
                    <a:pt x="323" y="450"/>
                  </a:cubicBezTo>
                  <a:cubicBezTo>
                    <a:pt x="321" y="453"/>
                    <a:pt x="323" y="452"/>
                    <a:pt x="320" y="455"/>
                  </a:cubicBezTo>
                  <a:cubicBezTo>
                    <a:pt x="320" y="454"/>
                    <a:pt x="320" y="454"/>
                    <a:pt x="320" y="454"/>
                  </a:cubicBezTo>
                  <a:cubicBezTo>
                    <a:pt x="319" y="454"/>
                    <a:pt x="319" y="454"/>
                    <a:pt x="319" y="454"/>
                  </a:cubicBezTo>
                  <a:cubicBezTo>
                    <a:pt x="318" y="454"/>
                    <a:pt x="318" y="454"/>
                    <a:pt x="318" y="454"/>
                  </a:cubicBezTo>
                  <a:cubicBezTo>
                    <a:pt x="317" y="454"/>
                    <a:pt x="317" y="454"/>
                    <a:pt x="317" y="454"/>
                  </a:cubicBezTo>
                  <a:cubicBezTo>
                    <a:pt x="316" y="453"/>
                    <a:pt x="316" y="453"/>
                    <a:pt x="316" y="453"/>
                  </a:cubicBezTo>
                  <a:cubicBezTo>
                    <a:pt x="316" y="453"/>
                    <a:pt x="316" y="453"/>
                    <a:pt x="316" y="453"/>
                  </a:cubicBezTo>
                  <a:cubicBezTo>
                    <a:pt x="315" y="453"/>
                    <a:pt x="315" y="453"/>
                    <a:pt x="315" y="453"/>
                  </a:cubicBezTo>
                  <a:cubicBezTo>
                    <a:pt x="315" y="454"/>
                    <a:pt x="315" y="454"/>
                    <a:pt x="315" y="454"/>
                  </a:cubicBezTo>
                  <a:cubicBezTo>
                    <a:pt x="315" y="454"/>
                    <a:pt x="315" y="454"/>
                    <a:pt x="314" y="455"/>
                  </a:cubicBezTo>
                  <a:cubicBezTo>
                    <a:pt x="314" y="456"/>
                    <a:pt x="314" y="456"/>
                    <a:pt x="314" y="456"/>
                  </a:cubicBezTo>
                  <a:cubicBezTo>
                    <a:pt x="313" y="456"/>
                    <a:pt x="313" y="456"/>
                    <a:pt x="313" y="456"/>
                  </a:cubicBezTo>
                  <a:cubicBezTo>
                    <a:pt x="313" y="457"/>
                    <a:pt x="313" y="457"/>
                    <a:pt x="314" y="457"/>
                  </a:cubicBezTo>
                  <a:cubicBezTo>
                    <a:pt x="314" y="458"/>
                    <a:pt x="314" y="458"/>
                    <a:pt x="314" y="459"/>
                  </a:cubicBezTo>
                  <a:cubicBezTo>
                    <a:pt x="315" y="461"/>
                    <a:pt x="315" y="461"/>
                    <a:pt x="316" y="461"/>
                  </a:cubicBezTo>
                  <a:cubicBezTo>
                    <a:pt x="316" y="464"/>
                    <a:pt x="316" y="465"/>
                    <a:pt x="316" y="467"/>
                  </a:cubicBezTo>
                  <a:cubicBezTo>
                    <a:pt x="316" y="468"/>
                    <a:pt x="316" y="468"/>
                    <a:pt x="316" y="468"/>
                  </a:cubicBezTo>
                  <a:cubicBezTo>
                    <a:pt x="316" y="469"/>
                    <a:pt x="316" y="469"/>
                    <a:pt x="316" y="469"/>
                  </a:cubicBezTo>
                  <a:cubicBezTo>
                    <a:pt x="316" y="469"/>
                    <a:pt x="316" y="469"/>
                    <a:pt x="316" y="469"/>
                  </a:cubicBezTo>
                  <a:cubicBezTo>
                    <a:pt x="316" y="469"/>
                    <a:pt x="316" y="469"/>
                    <a:pt x="316" y="469"/>
                  </a:cubicBezTo>
                  <a:cubicBezTo>
                    <a:pt x="315" y="469"/>
                    <a:pt x="315" y="469"/>
                    <a:pt x="315" y="469"/>
                  </a:cubicBezTo>
                  <a:cubicBezTo>
                    <a:pt x="314" y="469"/>
                    <a:pt x="315" y="469"/>
                    <a:pt x="313" y="468"/>
                  </a:cubicBezTo>
                  <a:cubicBezTo>
                    <a:pt x="312" y="468"/>
                    <a:pt x="312" y="468"/>
                    <a:pt x="312" y="468"/>
                  </a:cubicBezTo>
                  <a:cubicBezTo>
                    <a:pt x="311" y="469"/>
                    <a:pt x="311" y="469"/>
                    <a:pt x="311" y="469"/>
                  </a:cubicBezTo>
                  <a:cubicBezTo>
                    <a:pt x="310" y="469"/>
                    <a:pt x="310" y="469"/>
                    <a:pt x="310" y="469"/>
                  </a:cubicBezTo>
                  <a:cubicBezTo>
                    <a:pt x="310" y="468"/>
                    <a:pt x="310" y="468"/>
                    <a:pt x="310" y="468"/>
                  </a:cubicBezTo>
                  <a:cubicBezTo>
                    <a:pt x="310" y="468"/>
                    <a:pt x="310" y="468"/>
                    <a:pt x="310" y="468"/>
                  </a:cubicBezTo>
                  <a:cubicBezTo>
                    <a:pt x="310" y="467"/>
                    <a:pt x="310" y="467"/>
                    <a:pt x="310" y="467"/>
                  </a:cubicBezTo>
                  <a:cubicBezTo>
                    <a:pt x="310" y="467"/>
                    <a:pt x="310" y="467"/>
                    <a:pt x="310" y="467"/>
                  </a:cubicBezTo>
                  <a:cubicBezTo>
                    <a:pt x="309" y="466"/>
                    <a:pt x="309" y="466"/>
                    <a:pt x="309" y="466"/>
                  </a:cubicBezTo>
                  <a:cubicBezTo>
                    <a:pt x="310" y="465"/>
                    <a:pt x="310" y="465"/>
                    <a:pt x="310" y="465"/>
                  </a:cubicBezTo>
                  <a:cubicBezTo>
                    <a:pt x="309" y="464"/>
                    <a:pt x="309" y="464"/>
                    <a:pt x="309" y="464"/>
                  </a:cubicBezTo>
                  <a:cubicBezTo>
                    <a:pt x="309" y="464"/>
                    <a:pt x="309" y="464"/>
                    <a:pt x="309" y="464"/>
                  </a:cubicBezTo>
                  <a:cubicBezTo>
                    <a:pt x="309" y="464"/>
                    <a:pt x="309" y="463"/>
                    <a:pt x="309" y="462"/>
                  </a:cubicBezTo>
                  <a:cubicBezTo>
                    <a:pt x="309" y="462"/>
                    <a:pt x="309" y="462"/>
                    <a:pt x="309" y="462"/>
                  </a:cubicBezTo>
                  <a:cubicBezTo>
                    <a:pt x="308" y="462"/>
                    <a:pt x="308" y="462"/>
                    <a:pt x="308" y="462"/>
                  </a:cubicBezTo>
                  <a:cubicBezTo>
                    <a:pt x="307" y="462"/>
                    <a:pt x="307" y="463"/>
                    <a:pt x="306" y="463"/>
                  </a:cubicBezTo>
                  <a:cubicBezTo>
                    <a:pt x="304" y="465"/>
                    <a:pt x="304" y="465"/>
                    <a:pt x="304" y="465"/>
                  </a:cubicBezTo>
                  <a:cubicBezTo>
                    <a:pt x="303" y="466"/>
                    <a:pt x="303" y="465"/>
                    <a:pt x="302" y="466"/>
                  </a:cubicBezTo>
                  <a:cubicBezTo>
                    <a:pt x="301" y="465"/>
                    <a:pt x="301" y="465"/>
                    <a:pt x="300" y="465"/>
                  </a:cubicBezTo>
                  <a:cubicBezTo>
                    <a:pt x="299" y="466"/>
                    <a:pt x="299" y="466"/>
                    <a:pt x="299" y="466"/>
                  </a:cubicBezTo>
                  <a:cubicBezTo>
                    <a:pt x="298" y="465"/>
                    <a:pt x="298" y="465"/>
                    <a:pt x="298" y="465"/>
                  </a:cubicBezTo>
                  <a:cubicBezTo>
                    <a:pt x="297" y="465"/>
                    <a:pt x="298" y="465"/>
                    <a:pt x="297" y="464"/>
                  </a:cubicBezTo>
                  <a:cubicBezTo>
                    <a:pt x="297" y="464"/>
                    <a:pt x="297" y="464"/>
                    <a:pt x="297" y="464"/>
                  </a:cubicBezTo>
                  <a:cubicBezTo>
                    <a:pt x="297" y="463"/>
                    <a:pt x="297" y="463"/>
                    <a:pt x="297" y="463"/>
                  </a:cubicBezTo>
                  <a:cubicBezTo>
                    <a:pt x="297" y="463"/>
                    <a:pt x="297" y="463"/>
                    <a:pt x="296" y="463"/>
                  </a:cubicBezTo>
                  <a:cubicBezTo>
                    <a:pt x="296" y="462"/>
                    <a:pt x="296" y="462"/>
                    <a:pt x="296" y="462"/>
                  </a:cubicBezTo>
                  <a:cubicBezTo>
                    <a:pt x="295" y="461"/>
                    <a:pt x="295" y="461"/>
                    <a:pt x="295" y="461"/>
                  </a:cubicBezTo>
                  <a:cubicBezTo>
                    <a:pt x="296" y="460"/>
                    <a:pt x="295" y="461"/>
                    <a:pt x="296" y="459"/>
                  </a:cubicBezTo>
                  <a:cubicBezTo>
                    <a:pt x="295" y="459"/>
                    <a:pt x="295" y="459"/>
                    <a:pt x="295" y="459"/>
                  </a:cubicBezTo>
                  <a:cubicBezTo>
                    <a:pt x="293" y="458"/>
                    <a:pt x="290" y="458"/>
                    <a:pt x="288" y="458"/>
                  </a:cubicBezTo>
                  <a:cubicBezTo>
                    <a:pt x="287" y="458"/>
                    <a:pt x="288" y="458"/>
                    <a:pt x="287" y="458"/>
                  </a:cubicBezTo>
                  <a:cubicBezTo>
                    <a:pt x="287" y="457"/>
                    <a:pt x="287" y="457"/>
                    <a:pt x="287" y="457"/>
                  </a:cubicBezTo>
                  <a:cubicBezTo>
                    <a:pt x="287" y="457"/>
                    <a:pt x="287" y="457"/>
                    <a:pt x="287" y="457"/>
                  </a:cubicBezTo>
                  <a:cubicBezTo>
                    <a:pt x="288" y="454"/>
                    <a:pt x="288" y="455"/>
                    <a:pt x="289" y="453"/>
                  </a:cubicBezTo>
                  <a:cubicBezTo>
                    <a:pt x="289" y="452"/>
                    <a:pt x="289" y="452"/>
                    <a:pt x="289" y="451"/>
                  </a:cubicBezTo>
                  <a:cubicBezTo>
                    <a:pt x="289" y="449"/>
                    <a:pt x="289" y="449"/>
                    <a:pt x="289" y="449"/>
                  </a:cubicBezTo>
                  <a:cubicBezTo>
                    <a:pt x="290" y="448"/>
                    <a:pt x="290" y="448"/>
                    <a:pt x="291" y="448"/>
                  </a:cubicBezTo>
                  <a:cubicBezTo>
                    <a:pt x="291" y="447"/>
                    <a:pt x="291" y="447"/>
                    <a:pt x="291" y="447"/>
                  </a:cubicBezTo>
                  <a:cubicBezTo>
                    <a:pt x="290" y="447"/>
                    <a:pt x="290" y="447"/>
                    <a:pt x="290" y="447"/>
                  </a:cubicBezTo>
                  <a:cubicBezTo>
                    <a:pt x="290" y="446"/>
                    <a:pt x="290" y="446"/>
                    <a:pt x="289" y="446"/>
                  </a:cubicBezTo>
                  <a:cubicBezTo>
                    <a:pt x="286" y="446"/>
                    <a:pt x="286" y="446"/>
                    <a:pt x="283" y="445"/>
                  </a:cubicBezTo>
                  <a:cubicBezTo>
                    <a:pt x="284" y="443"/>
                    <a:pt x="284" y="443"/>
                    <a:pt x="284" y="442"/>
                  </a:cubicBezTo>
                  <a:cubicBezTo>
                    <a:pt x="283" y="442"/>
                    <a:pt x="283" y="442"/>
                    <a:pt x="283" y="442"/>
                  </a:cubicBezTo>
                  <a:cubicBezTo>
                    <a:pt x="283" y="441"/>
                    <a:pt x="283" y="441"/>
                    <a:pt x="283" y="441"/>
                  </a:cubicBezTo>
                  <a:cubicBezTo>
                    <a:pt x="283" y="439"/>
                    <a:pt x="283" y="439"/>
                    <a:pt x="283" y="439"/>
                  </a:cubicBezTo>
                  <a:cubicBezTo>
                    <a:pt x="283" y="438"/>
                    <a:pt x="283" y="438"/>
                    <a:pt x="283" y="438"/>
                  </a:cubicBezTo>
                  <a:cubicBezTo>
                    <a:pt x="282" y="437"/>
                    <a:pt x="282" y="438"/>
                    <a:pt x="281" y="437"/>
                  </a:cubicBezTo>
                  <a:cubicBezTo>
                    <a:pt x="281" y="436"/>
                    <a:pt x="281" y="436"/>
                    <a:pt x="281" y="436"/>
                  </a:cubicBezTo>
                  <a:cubicBezTo>
                    <a:pt x="282" y="435"/>
                    <a:pt x="282" y="435"/>
                    <a:pt x="282" y="435"/>
                  </a:cubicBezTo>
                  <a:cubicBezTo>
                    <a:pt x="283" y="434"/>
                    <a:pt x="283" y="434"/>
                    <a:pt x="283" y="434"/>
                  </a:cubicBezTo>
                  <a:cubicBezTo>
                    <a:pt x="283" y="433"/>
                    <a:pt x="283" y="433"/>
                    <a:pt x="283" y="433"/>
                  </a:cubicBezTo>
                  <a:cubicBezTo>
                    <a:pt x="282" y="433"/>
                    <a:pt x="283" y="433"/>
                    <a:pt x="280" y="434"/>
                  </a:cubicBezTo>
                  <a:cubicBezTo>
                    <a:pt x="280" y="434"/>
                    <a:pt x="280" y="434"/>
                    <a:pt x="280" y="434"/>
                  </a:cubicBezTo>
                  <a:cubicBezTo>
                    <a:pt x="276" y="433"/>
                    <a:pt x="273" y="434"/>
                    <a:pt x="270" y="436"/>
                  </a:cubicBezTo>
                  <a:cubicBezTo>
                    <a:pt x="270" y="436"/>
                    <a:pt x="270" y="436"/>
                    <a:pt x="270" y="436"/>
                  </a:cubicBezTo>
                  <a:cubicBezTo>
                    <a:pt x="269" y="436"/>
                    <a:pt x="269" y="436"/>
                    <a:pt x="269" y="436"/>
                  </a:cubicBezTo>
                  <a:cubicBezTo>
                    <a:pt x="269" y="435"/>
                    <a:pt x="269" y="435"/>
                    <a:pt x="269" y="435"/>
                  </a:cubicBezTo>
                  <a:cubicBezTo>
                    <a:pt x="270" y="433"/>
                    <a:pt x="270" y="433"/>
                    <a:pt x="270" y="433"/>
                  </a:cubicBezTo>
                  <a:cubicBezTo>
                    <a:pt x="270" y="432"/>
                    <a:pt x="270" y="432"/>
                    <a:pt x="270" y="432"/>
                  </a:cubicBezTo>
                  <a:cubicBezTo>
                    <a:pt x="270" y="431"/>
                    <a:pt x="270" y="431"/>
                    <a:pt x="270" y="431"/>
                  </a:cubicBezTo>
                  <a:cubicBezTo>
                    <a:pt x="270" y="430"/>
                    <a:pt x="270" y="430"/>
                    <a:pt x="270" y="430"/>
                  </a:cubicBezTo>
                  <a:cubicBezTo>
                    <a:pt x="270" y="430"/>
                    <a:pt x="270" y="430"/>
                    <a:pt x="270" y="430"/>
                  </a:cubicBezTo>
                  <a:cubicBezTo>
                    <a:pt x="269" y="429"/>
                    <a:pt x="269" y="429"/>
                    <a:pt x="269" y="429"/>
                  </a:cubicBezTo>
                  <a:cubicBezTo>
                    <a:pt x="268" y="429"/>
                    <a:pt x="268" y="429"/>
                    <a:pt x="268" y="429"/>
                  </a:cubicBezTo>
                  <a:cubicBezTo>
                    <a:pt x="268" y="427"/>
                    <a:pt x="268" y="427"/>
                    <a:pt x="268" y="427"/>
                  </a:cubicBezTo>
                  <a:cubicBezTo>
                    <a:pt x="269" y="425"/>
                    <a:pt x="269" y="425"/>
                    <a:pt x="269" y="425"/>
                  </a:cubicBezTo>
                  <a:cubicBezTo>
                    <a:pt x="270" y="425"/>
                    <a:pt x="270" y="425"/>
                    <a:pt x="271" y="425"/>
                  </a:cubicBezTo>
                  <a:cubicBezTo>
                    <a:pt x="271" y="424"/>
                    <a:pt x="271" y="424"/>
                    <a:pt x="271" y="424"/>
                  </a:cubicBezTo>
                  <a:cubicBezTo>
                    <a:pt x="270" y="423"/>
                    <a:pt x="270" y="423"/>
                    <a:pt x="270" y="423"/>
                  </a:cubicBezTo>
                  <a:cubicBezTo>
                    <a:pt x="271" y="422"/>
                    <a:pt x="271" y="422"/>
                    <a:pt x="271" y="422"/>
                  </a:cubicBezTo>
                  <a:cubicBezTo>
                    <a:pt x="271" y="420"/>
                    <a:pt x="271" y="421"/>
                    <a:pt x="272" y="420"/>
                  </a:cubicBezTo>
                  <a:cubicBezTo>
                    <a:pt x="273" y="420"/>
                    <a:pt x="273" y="420"/>
                    <a:pt x="273" y="420"/>
                  </a:cubicBezTo>
                  <a:cubicBezTo>
                    <a:pt x="275" y="419"/>
                    <a:pt x="275" y="418"/>
                    <a:pt x="275" y="416"/>
                  </a:cubicBezTo>
                  <a:cubicBezTo>
                    <a:pt x="276" y="415"/>
                    <a:pt x="276" y="415"/>
                    <a:pt x="276" y="415"/>
                  </a:cubicBezTo>
                  <a:cubicBezTo>
                    <a:pt x="277" y="416"/>
                    <a:pt x="277" y="416"/>
                    <a:pt x="277" y="416"/>
                  </a:cubicBezTo>
                  <a:cubicBezTo>
                    <a:pt x="277" y="415"/>
                    <a:pt x="277" y="415"/>
                    <a:pt x="277" y="415"/>
                  </a:cubicBezTo>
                  <a:cubicBezTo>
                    <a:pt x="278" y="414"/>
                    <a:pt x="278" y="415"/>
                    <a:pt x="279" y="413"/>
                  </a:cubicBezTo>
                  <a:cubicBezTo>
                    <a:pt x="280" y="412"/>
                    <a:pt x="280" y="412"/>
                    <a:pt x="280" y="412"/>
                  </a:cubicBezTo>
                  <a:cubicBezTo>
                    <a:pt x="281" y="412"/>
                    <a:pt x="281" y="412"/>
                    <a:pt x="281" y="412"/>
                  </a:cubicBezTo>
                  <a:cubicBezTo>
                    <a:pt x="281" y="412"/>
                    <a:pt x="281" y="412"/>
                    <a:pt x="281" y="412"/>
                  </a:cubicBezTo>
                  <a:cubicBezTo>
                    <a:pt x="281" y="411"/>
                    <a:pt x="281" y="411"/>
                    <a:pt x="281" y="411"/>
                  </a:cubicBezTo>
                  <a:cubicBezTo>
                    <a:pt x="280" y="410"/>
                    <a:pt x="280" y="410"/>
                    <a:pt x="280" y="409"/>
                  </a:cubicBezTo>
                  <a:cubicBezTo>
                    <a:pt x="280" y="409"/>
                    <a:pt x="280" y="409"/>
                    <a:pt x="280" y="409"/>
                  </a:cubicBezTo>
                  <a:cubicBezTo>
                    <a:pt x="281" y="409"/>
                    <a:pt x="281" y="409"/>
                    <a:pt x="281" y="409"/>
                  </a:cubicBezTo>
                  <a:cubicBezTo>
                    <a:pt x="281" y="408"/>
                    <a:pt x="281" y="408"/>
                    <a:pt x="281" y="408"/>
                  </a:cubicBezTo>
                  <a:cubicBezTo>
                    <a:pt x="281" y="407"/>
                    <a:pt x="281" y="407"/>
                    <a:pt x="281" y="407"/>
                  </a:cubicBezTo>
                  <a:cubicBezTo>
                    <a:pt x="282" y="403"/>
                    <a:pt x="282" y="399"/>
                    <a:pt x="281" y="395"/>
                  </a:cubicBezTo>
                  <a:cubicBezTo>
                    <a:pt x="282" y="394"/>
                    <a:pt x="281" y="392"/>
                    <a:pt x="281" y="391"/>
                  </a:cubicBezTo>
                  <a:cubicBezTo>
                    <a:pt x="280" y="390"/>
                    <a:pt x="281" y="390"/>
                    <a:pt x="279" y="390"/>
                  </a:cubicBezTo>
                  <a:cubicBezTo>
                    <a:pt x="279" y="390"/>
                    <a:pt x="279" y="390"/>
                    <a:pt x="279" y="390"/>
                  </a:cubicBezTo>
                  <a:cubicBezTo>
                    <a:pt x="278" y="390"/>
                    <a:pt x="278" y="390"/>
                    <a:pt x="278" y="390"/>
                  </a:cubicBezTo>
                  <a:cubicBezTo>
                    <a:pt x="278" y="390"/>
                    <a:pt x="278" y="390"/>
                    <a:pt x="278" y="390"/>
                  </a:cubicBezTo>
                  <a:cubicBezTo>
                    <a:pt x="278" y="391"/>
                    <a:pt x="278" y="391"/>
                    <a:pt x="278" y="391"/>
                  </a:cubicBezTo>
                  <a:cubicBezTo>
                    <a:pt x="277" y="391"/>
                    <a:pt x="277" y="391"/>
                    <a:pt x="277" y="391"/>
                  </a:cubicBezTo>
                  <a:cubicBezTo>
                    <a:pt x="275" y="387"/>
                    <a:pt x="275" y="386"/>
                    <a:pt x="275" y="383"/>
                  </a:cubicBezTo>
                  <a:cubicBezTo>
                    <a:pt x="274" y="383"/>
                    <a:pt x="274" y="383"/>
                    <a:pt x="274" y="383"/>
                  </a:cubicBezTo>
                  <a:cubicBezTo>
                    <a:pt x="274" y="383"/>
                    <a:pt x="274" y="383"/>
                    <a:pt x="274" y="383"/>
                  </a:cubicBezTo>
                  <a:cubicBezTo>
                    <a:pt x="273" y="381"/>
                    <a:pt x="273" y="381"/>
                    <a:pt x="272" y="381"/>
                  </a:cubicBezTo>
                  <a:cubicBezTo>
                    <a:pt x="272" y="381"/>
                    <a:pt x="272" y="381"/>
                    <a:pt x="272" y="381"/>
                  </a:cubicBezTo>
                  <a:cubicBezTo>
                    <a:pt x="272" y="381"/>
                    <a:pt x="272" y="381"/>
                    <a:pt x="271" y="381"/>
                  </a:cubicBezTo>
                  <a:cubicBezTo>
                    <a:pt x="271" y="380"/>
                    <a:pt x="271" y="380"/>
                    <a:pt x="270" y="379"/>
                  </a:cubicBezTo>
                  <a:cubicBezTo>
                    <a:pt x="270" y="379"/>
                    <a:pt x="270" y="379"/>
                    <a:pt x="270" y="379"/>
                  </a:cubicBezTo>
                  <a:cubicBezTo>
                    <a:pt x="269" y="379"/>
                    <a:pt x="269" y="379"/>
                    <a:pt x="269" y="379"/>
                  </a:cubicBezTo>
                  <a:cubicBezTo>
                    <a:pt x="269" y="379"/>
                    <a:pt x="269" y="379"/>
                    <a:pt x="269" y="379"/>
                  </a:cubicBezTo>
                  <a:cubicBezTo>
                    <a:pt x="268" y="380"/>
                    <a:pt x="267" y="381"/>
                    <a:pt x="266" y="382"/>
                  </a:cubicBezTo>
                  <a:cubicBezTo>
                    <a:pt x="265" y="381"/>
                    <a:pt x="265" y="381"/>
                    <a:pt x="263" y="381"/>
                  </a:cubicBezTo>
                  <a:cubicBezTo>
                    <a:pt x="262" y="381"/>
                    <a:pt x="262" y="381"/>
                    <a:pt x="262" y="381"/>
                  </a:cubicBezTo>
                  <a:cubicBezTo>
                    <a:pt x="261" y="381"/>
                    <a:pt x="261" y="381"/>
                    <a:pt x="260" y="381"/>
                  </a:cubicBezTo>
                  <a:cubicBezTo>
                    <a:pt x="259" y="379"/>
                    <a:pt x="259" y="379"/>
                    <a:pt x="259" y="379"/>
                  </a:cubicBezTo>
                  <a:cubicBezTo>
                    <a:pt x="258" y="379"/>
                    <a:pt x="258" y="379"/>
                    <a:pt x="258" y="379"/>
                  </a:cubicBezTo>
                  <a:cubicBezTo>
                    <a:pt x="256" y="380"/>
                    <a:pt x="256" y="380"/>
                    <a:pt x="256" y="380"/>
                  </a:cubicBezTo>
                  <a:cubicBezTo>
                    <a:pt x="256" y="381"/>
                    <a:pt x="256" y="381"/>
                    <a:pt x="256" y="381"/>
                  </a:cubicBezTo>
                  <a:cubicBezTo>
                    <a:pt x="255" y="381"/>
                    <a:pt x="255" y="381"/>
                    <a:pt x="255" y="381"/>
                  </a:cubicBezTo>
                  <a:cubicBezTo>
                    <a:pt x="255" y="380"/>
                    <a:pt x="255" y="380"/>
                    <a:pt x="254" y="380"/>
                  </a:cubicBezTo>
                  <a:cubicBezTo>
                    <a:pt x="254" y="380"/>
                    <a:pt x="254" y="380"/>
                    <a:pt x="254" y="380"/>
                  </a:cubicBezTo>
                  <a:cubicBezTo>
                    <a:pt x="255" y="379"/>
                    <a:pt x="255" y="379"/>
                    <a:pt x="255" y="379"/>
                  </a:cubicBezTo>
                  <a:cubicBezTo>
                    <a:pt x="255" y="379"/>
                    <a:pt x="255" y="379"/>
                    <a:pt x="255" y="379"/>
                  </a:cubicBezTo>
                  <a:cubicBezTo>
                    <a:pt x="256" y="378"/>
                    <a:pt x="255" y="378"/>
                    <a:pt x="258" y="376"/>
                  </a:cubicBezTo>
                  <a:cubicBezTo>
                    <a:pt x="257" y="375"/>
                    <a:pt x="258" y="375"/>
                    <a:pt x="257" y="373"/>
                  </a:cubicBezTo>
                  <a:cubicBezTo>
                    <a:pt x="257" y="372"/>
                    <a:pt x="257" y="372"/>
                    <a:pt x="257" y="372"/>
                  </a:cubicBezTo>
                  <a:cubicBezTo>
                    <a:pt x="256" y="372"/>
                    <a:pt x="256" y="372"/>
                    <a:pt x="256" y="372"/>
                  </a:cubicBezTo>
                  <a:cubicBezTo>
                    <a:pt x="255" y="372"/>
                    <a:pt x="255" y="372"/>
                    <a:pt x="255" y="372"/>
                  </a:cubicBezTo>
                  <a:cubicBezTo>
                    <a:pt x="253" y="374"/>
                    <a:pt x="253" y="374"/>
                    <a:pt x="253" y="374"/>
                  </a:cubicBezTo>
                  <a:cubicBezTo>
                    <a:pt x="253" y="373"/>
                    <a:pt x="253" y="373"/>
                    <a:pt x="253" y="373"/>
                  </a:cubicBezTo>
                  <a:cubicBezTo>
                    <a:pt x="253" y="373"/>
                    <a:pt x="253" y="372"/>
                    <a:pt x="253" y="371"/>
                  </a:cubicBezTo>
                  <a:cubicBezTo>
                    <a:pt x="254" y="370"/>
                    <a:pt x="253" y="371"/>
                    <a:pt x="255" y="370"/>
                  </a:cubicBezTo>
                  <a:cubicBezTo>
                    <a:pt x="255" y="369"/>
                    <a:pt x="255" y="369"/>
                    <a:pt x="255" y="369"/>
                  </a:cubicBezTo>
                  <a:cubicBezTo>
                    <a:pt x="255" y="369"/>
                    <a:pt x="255" y="369"/>
                    <a:pt x="255" y="369"/>
                  </a:cubicBezTo>
                  <a:cubicBezTo>
                    <a:pt x="254" y="369"/>
                    <a:pt x="254" y="369"/>
                    <a:pt x="254" y="369"/>
                  </a:cubicBezTo>
                  <a:cubicBezTo>
                    <a:pt x="253" y="369"/>
                    <a:pt x="253" y="369"/>
                    <a:pt x="253" y="369"/>
                  </a:cubicBezTo>
                  <a:cubicBezTo>
                    <a:pt x="253" y="368"/>
                    <a:pt x="253" y="368"/>
                    <a:pt x="253" y="368"/>
                  </a:cubicBezTo>
                  <a:cubicBezTo>
                    <a:pt x="252" y="367"/>
                    <a:pt x="252" y="367"/>
                    <a:pt x="252" y="367"/>
                  </a:cubicBezTo>
                  <a:cubicBezTo>
                    <a:pt x="248" y="368"/>
                    <a:pt x="248" y="368"/>
                    <a:pt x="246" y="370"/>
                  </a:cubicBezTo>
                  <a:cubicBezTo>
                    <a:pt x="246" y="371"/>
                    <a:pt x="246" y="371"/>
                    <a:pt x="246" y="371"/>
                  </a:cubicBezTo>
                  <a:cubicBezTo>
                    <a:pt x="245" y="371"/>
                    <a:pt x="245" y="371"/>
                    <a:pt x="245" y="372"/>
                  </a:cubicBezTo>
                  <a:cubicBezTo>
                    <a:pt x="244" y="372"/>
                    <a:pt x="244" y="372"/>
                    <a:pt x="244" y="372"/>
                  </a:cubicBezTo>
                  <a:cubicBezTo>
                    <a:pt x="243" y="372"/>
                    <a:pt x="241" y="371"/>
                    <a:pt x="240" y="371"/>
                  </a:cubicBezTo>
                  <a:cubicBezTo>
                    <a:pt x="240" y="371"/>
                    <a:pt x="240" y="371"/>
                    <a:pt x="240" y="371"/>
                  </a:cubicBezTo>
                  <a:cubicBezTo>
                    <a:pt x="237" y="370"/>
                    <a:pt x="237" y="370"/>
                    <a:pt x="237" y="370"/>
                  </a:cubicBezTo>
                  <a:cubicBezTo>
                    <a:pt x="237" y="370"/>
                    <a:pt x="237" y="370"/>
                    <a:pt x="237" y="370"/>
                  </a:cubicBezTo>
                  <a:cubicBezTo>
                    <a:pt x="237" y="369"/>
                    <a:pt x="237" y="369"/>
                    <a:pt x="237" y="369"/>
                  </a:cubicBezTo>
                  <a:cubicBezTo>
                    <a:pt x="236" y="369"/>
                    <a:pt x="236" y="369"/>
                    <a:pt x="236" y="369"/>
                  </a:cubicBezTo>
                  <a:cubicBezTo>
                    <a:pt x="236" y="368"/>
                    <a:pt x="236" y="368"/>
                    <a:pt x="236" y="368"/>
                  </a:cubicBezTo>
                  <a:cubicBezTo>
                    <a:pt x="234" y="370"/>
                    <a:pt x="234" y="370"/>
                    <a:pt x="232" y="371"/>
                  </a:cubicBezTo>
                  <a:cubicBezTo>
                    <a:pt x="231" y="372"/>
                    <a:pt x="231" y="371"/>
                    <a:pt x="230" y="373"/>
                  </a:cubicBezTo>
                  <a:cubicBezTo>
                    <a:pt x="229" y="373"/>
                    <a:pt x="229" y="373"/>
                    <a:pt x="229" y="373"/>
                  </a:cubicBezTo>
                  <a:cubicBezTo>
                    <a:pt x="229" y="374"/>
                    <a:pt x="229" y="374"/>
                    <a:pt x="229" y="374"/>
                  </a:cubicBezTo>
                  <a:cubicBezTo>
                    <a:pt x="228" y="375"/>
                    <a:pt x="228" y="375"/>
                    <a:pt x="225" y="376"/>
                  </a:cubicBezTo>
                  <a:cubicBezTo>
                    <a:pt x="223" y="377"/>
                    <a:pt x="222" y="377"/>
                    <a:pt x="220" y="377"/>
                  </a:cubicBezTo>
                  <a:cubicBezTo>
                    <a:pt x="220" y="378"/>
                    <a:pt x="220" y="378"/>
                    <a:pt x="220" y="378"/>
                  </a:cubicBezTo>
                  <a:cubicBezTo>
                    <a:pt x="219" y="379"/>
                    <a:pt x="219" y="379"/>
                    <a:pt x="219" y="380"/>
                  </a:cubicBezTo>
                  <a:cubicBezTo>
                    <a:pt x="217" y="382"/>
                    <a:pt x="216" y="382"/>
                    <a:pt x="214" y="383"/>
                  </a:cubicBezTo>
                  <a:cubicBezTo>
                    <a:pt x="214" y="384"/>
                    <a:pt x="214" y="384"/>
                    <a:pt x="214" y="384"/>
                  </a:cubicBezTo>
                  <a:cubicBezTo>
                    <a:pt x="214" y="384"/>
                    <a:pt x="214" y="384"/>
                    <a:pt x="214" y="384"/>
                  </a:cubicBezTo>
                  <a:cubicBezTo>
                    <a:pt x="214" y="385"/>
                    <a:pt x="214" y="385"/>
                    <a:pt x="214" y="385"/>
                  </a:cubicBezTo>
                  <a:cubicBezTo>
                    <a:pt x="214" y="385"/>
                    <a:pt x="214" y="385"/>
                    <a:pt x="214" y="385"/>
                  </a:cubicBezTo>
                  <a:cubicBezTo>
                    <a:pt x="214" y="385"/>
                    <a:pt x="214" y="385"/>
                    <a:pt x="214" y="385"/>
                  </a:cubicBezTo>
                  <a:cubicBezTo>
                    <a:pt x="214" y="386"/>
                    <a:pt x="214" y="386"/>
                    <a:pt x="214" y="386"/>
                  </a:cubicBezTo>
                  <a:cubicBezTo>
                    <a:pt x="213" y="387"/>
                    <a:pt x="212" y="387"/>
                    <a:pt x="211" y="387"/>
                  </a:cubicBezTo>
                  <a:cubicBezTo>
                    <a:pt x="210" y="387"/>
                    <a:pt x="210" y="387"/>
                    <a:pt x="209" y="387"/>
                  </a:cubicBezTo>
                  <a:cubicBezTo>
                    <a:pt x="209" y="387"/>
                    <a:pt x="209" y="387"/>
                    <a:pt x="209" y="387"/>
                  </a:cubicBezTo>
                  <a:cubicBezTo>
                    <a:pt x="209" y="387"/>
                    <a:pt x="209" y="387"/>
                    <a:pt x="209" y="387"/>
                  </a:cubicBezTo>
                  <a:cubicBezTo>
                    <a:pt x="208" y="388"/>
                    <a:pt x="208" y="388"/>
                    <a:pt x="208" y="388"/>
                  </a:cubicBezTo>
                  <a:cubicBezTo>
                    <a:pt x="206" y="389"/>
                    <a:pt x="206" y="389"/>
                    <a:pt x="206" y="389"/>
                  </a:cubicBezTo>
                  <a:cubicBezTo>
                    <a:pt x="205" y="389"/>
                    <a:pt x="204" y="388"/>
                    <a:pt x="202" y="388"/>
                  </a:cubicBezTo>
                  <a:cubicBezTo>
                    <a:pt x="202" y="388"/>
                    <a:pt x="202" y="387"/>
                    <a:pt x="202" y="386"/>
                  </a:cubicBezTo>
                  <a:cubicBezTo>
                    <a:pt x="202" y="386"/>
                    <a:pt x="202" y="386"/>
                    <a:pt x="202" y="386"/>
                  </a:cubicBezTo>
                  <a:cubicBezTo>
                    <a:pt x="200" y="385"/>
                    <a:pt x="201" y="386"/>
                    <a:pt x="199" y="385"/>
                  </a:cubicBezTo>
                  <a:cubicBezTo>
                    <a:pt x="198" y="384"/>
                    <a:pt x="199" y="384"/>
                    <a:pt x="198" y="384"/>
                  </a:cubicBezTo>
                  <a:cubicBezTo>
                    <a:pt x="198" y="384"/>
                    <a:pt x="198" y="384"/>
                    <a:pt x="198" y="384"/>
                  </a:cubicBezTo>
                  <a:cubicBezTo>
                    <a:pt x="197" y="385"/>
                    <a:pt x="197" y="385"/>
                    <a:pt x="196" y="386"/>
                  </a:cubicBezTo>
                  <a:cubicBezTo>
                    <a:pt x="195" y="386"/>
                    <a:pt x="195" y="386"/>
                    <a:pt x="195" y="386"/>
                  </a:cubicBezTo>
                  <a:cubicBezTo>
                    <a:pt x="195" y="385"/>
                    <a:pt x="195" y="385"/>
                    <a:pt x="194" y="385"/>
                  </a:cubicBezTo>
                  <a:cubicBezTo>
                    <a:pt x="190" y="384"/>
                    <a:pt x="192" y="385"/>
                    <a:pt x="188" y="384"/>
                  </a:cubicBezTo>
                  <a:cubicBezTo>
                    <a:pt x="188" y="384"/>
                    <a:pt x="188" y="384"/>
                    <a:pt x="188" y="384"/>
                  </a:cubicBezTo>
                  <a:cubicBezTo>
                    <a:pt x="188" y="384"/>
                    <a:pt x="188" y="384"/>
                    <a:pt x="188" y="384"/>
                  </a:cubicBezTo>
                  <a:cubicBezTo>
                    <a:pt x="188" y="383"/>
                    <a:pt x="188" y="383"/>
                    <a:pt x="188" y="382"/>
                  </a:cubicBezTo>
                  <a:cubicBezTo>
                    <a:pt x="188" y="382"/>
                    <a:pt x="188" y="382"/>
                    <a:pt x="188" y="382"/>
                  </a:cubicBezTo>
                  <a:cubicBezTo>
                    <a:pt x="185" y="381"/>
                    <a:pt x="185" y="381"/>
                    <a:pt x="184" y="381"/>
                  </a:cubicBezTo>
                  <a:cubicBezTo>
                    <a:pt x="183" y="382"/>
                    <a:pt x="183" y="381"/>
                    <a:pt x="182" y="382"/>
                  </a:cubicBezTo>
                  <a:cubicBezTo>
                    <a:pt x="181" y="383"/>
                    <a:pt x="181" y="383"/>
                    <a:pt x="181" y="383"/>
                  </a:cubicBezTo>
                  <a:cubicBezTo>
                    <a:pt x="180" y="383"/>
                    <a:pt x="180" y="383"/>
                    <a:pt x="179" y="384"/>
                  </a:cubicBezTo>
                  <a:cubicBezTo>
                    <a:pt x="178" y="384"/>
                    <a:pt x="175" y="388"/>
                    <a:pt x="175" y="389"/>
                  </a:cubicBezTo>
                  <a:cubicBezTo>
                    <a:pt x="174" y="390"/>
                    <a:pt x="174" y="390"/>
                    <a:pt x="174" y="390"/>
                  </a:cubicBezTo>
                  <a:cubicBezTo>
                    <a:pt x="173" y="391"/>
                    <a:pt x="173" y="391"/>
                    <a:pt x="172" y="392"/>
                  </a:cubicBezTo>
                  <a:cubicBezTo>
                    <a:pt x="171" y="394"/>
                    <a:pt x="171" y="394"/>
                    <a:pt x="171" y="394"/>
                  </a:cubicBezTo>
                  <a:cubicBezTo>
                    <a:pt x="171" y="393"/>
                    <a:pt x="171" y="393"/>
                    <a:pt x="170" y="392"/>
                  </a:cubicBezTo>
                  <a:cubicBezTo>
                    <a:pt x="170" y="391"/>
                    <a:pt x="170" y="391"/>
                    <a:pt x="170" y="391"/>
                  </a:cubicBezTo>
                  <a:cubicBezTo>
                    <a:pt x="170" y="389"/>
                    <a:pt x="171" y="389"/>
                    <a:pt x="171" y="387"/>
                  </a:cubicBezTo>
                  <a:cubicBezTo>
                    <a:pt x="171" y="386"/>
                    <a:pt x="171" y="386"/>
                    <a:pt x="170" y="385"/>
                  </a:cubicBezTo>
                  <a:cubicBezTo>
                    <a:pt x="170" y="385"/>
                    <a:pt x="169" y="384"/>
                    <a:pt x="168" y="384"/>
                  </a:cubicBezTo>
                  <a:cubicBezTo>
                    <a:pt x="168" y="384"/>
                    <a:pt x="168" y="384"/>
                    <a:pt x="168" y="384"/>
                  </a:cubicBezTo>
                  <a:cubicBezTo>
                    <a:pt x="167" y="385"/>
                    <a:pt x="165" y="386"/>
                    <a:pt x="163" y="386"/>
                  </a:cubicBezTo>
                  <a:cubicBezTo>
                    <a:pt x="163" y="386"/>
                    <a:pt x="163" y="386"/>
                    <a:pt x="163" y="386"/>
                  </a:cubicBezTo>
                  <a:cubicBezTo>
                    <a:pt x="163" y="386"/>
                    <a:pt x="163" y="386"/>
                    <a:pt x="163" y="386"/>
                  </a:cubicBezTo>
                  <a:cubicBezTo>
                    <a:pt x="163" y="387"/>
                    <a:pt x="163" y="387"/>
                    <a:pt x="163" y="387"/>
                  </a:cubicBezTo>
                  <a:cubicBezTo>
                    <a:pt x="161" y="387"/>
                    <a:pt x="161" y="387"/>
                    <a:pt x="160" y="387"/>
                  </a:cubicBezTo>
                  <a:cubicBezTo>
                    <a:pt x="158" y="387"/>
                    <a:pt x="158" y="387"/>
                    <a:pt x="158" y="387"/>
                  </a:cubicBezTo>
                  <a:cubicBezTo>
                    <a:pt x="157" y="388"/>
                    <a:pt x="154" y="387"/>
                    <a:pt x="152" y="387"/>
                  </a:cubicBezTo>
                  <a:cubicBezTo>
                    <a:pt x="150" y="386"/>
                    <a:pt x="150" y="386"/>
                    <a:pt x="147" y="385"/>
                  </a:cubicBezTo>
                  <a:cubicBezTo>
                    <a:pt x="147" y="384"/>
                    <a:pt x="147" y="384"/>
                    <a:pt x="147" y="384"/>
                  </a:cubicBezTo>
                  <a:cubicBezTo>
                    <a:pt x="147" y="384"/>
                    <a:pt x="147" y="384"/>
                    <a:pt x="147" y="384"/>
                  </a:cubicBezTo>
                  <a:cubicBezTo>
                    <a:pt x="146" y="384"/>
                    <a:pt x="146" y="384"/>
                    <a:pt x="146" y="384"/>
                  </a:cubicBezTo>
                  <a:cubicBezTo>
                    <a:pt x="145" y="384"/>
                    <a:pt x="145" y="384"/>
                    <a:pt x="145" y="384"/>
                  </a:cubicBezTo>
                  <a:cubicBezTo>
                    <a:pt x="145" y="386"/>
                    <a:pt x="145" y="386"/>
                    <a:pt x="145" y="386"/>
                  </a:cubicBezTo>
                  <a:cubicBezTo>
                    <a:pt x="144" y="386"/>
                    <a:pt x="144" y="386"/>
                    <a:pt x="144" y="386"/>
                  </a:cubicBezTo>
                  <a:cubicBezTo>
                    <a:pt x="144" y="386"/>
                    <a:pt x="144" y="386"/>
                    <a:pt x="144" y="386"/>
                  </a:cubicBezTo>
                  <a:cubicBezTo>
                    <a:pt x="143" y="386"/>
                    <a:pt x="143" y="386"/>
                    <a:pt x="141" y="385"/>
                  </a:cubicBezTo>
                  <a:cubicBezTo>
                    <a:pt x="141" y="384"/>
                    <a:pt x="141" y="384"/>
                    <a:pt x="141" y="384"/>
                  </a:cubicBezTo>
                  <a:cubicBezTo>
                    <a:pt x="141" y="384"/>
                    <a:pt x="141" y="384"/>
                    <a:pt x="141" y="384"/>
                  </a:cubicBezTo>
                  <a:cubicBezTo>
                    <a:pt x="140" y="384"/>
                    <a:pt x="140" y="384"/>
                    <a:pt x="140" y="384"/>
                  </a:cubicBezTo>
                  <a:cubicBezTo>
                    <a:pt x="140" y="385"/>
                    <a:pt x="140" y="385"/>
                    <a:pt x="140" y="386"/>
                  </a:cubicBezTo>
                  <a:cubicBezTo>
                    <a:pt x="139" y="386"/>
                    <a:pt x="139" y="386"/>
                    <a:pt x="139" y="386"/>
                  </a:cubicBezTo>
                  <a:cubicBezTo>
                    <a:pt x="138" y="386"/>
                    <a:pt x="138" y="386"/>
                    <a:pt x="138" y="386"/>
                  </a:cubicBezTo>
                  <a:cubicBezTo>
                    <a:pt x="137" y="383"/>
                    <a:pt x="137" y="383"/>
                    <a:pt x="135" y="382"/>
                  </a:cubicBezTo>
                  <a:cubicBezTo>
                    <a:pt x="133" y="382"/>
                    <a:pt x="131" y="382"/>
                    <a:pt x="129" y="381"/>
                  </a:cubicBezTo>
                  <a:cubicBezTo>
                    <a:pt x="129" y="380"/>
                    <a:pt x="129" y="380"/>
                    <a:pt x="129" y="380"/>
                  </a:cubicBezTo>
                  <a:cubicBezTo>
                    <a:pt x="129" y="379"/>
                    <a:pt x="129" y="379"/>
                    <a:pt x="130" y="378"/>
                  </a:cubicBezTo>
                  <a:cubicBezTo>
                    <a:pt x="130" y="378"/>
                    <a:pt x="130" y="378"/>
                    <a:pt x="130" y="378"/>
                  </a:cubicBezTo>
                  <a:cubicBezTo>
                    <a:pt x="129" y="378"/>
                    <a:pt x="129" y="378"/>
                    <a:pt x="129" y="377"/>
                  </a:cubicBezTo>
                  <a:cubicBezTo>
                    <a:pt x="126" y="378"/>
                    <a:pt x="126" y="378"/>
                    <a:pt x="126" y="378"/>
                  </a:cubicBezTo>
                  <a:cubicBezTo>
                    <a:pt x="125" y="378"/>
                    <a:pt x="125" y="378"/>
                    <a:pt x="125" y="378"/>
                  </a:cubicBezTo>
                  <a:cubicBezTo>
                    <a:pt x="125" y="378"/>
                    <a:pt x="125" y="378"/>
                    <a:pt x="125" y="378"/>
                  </a:cubicBezTo>
                  <a:cubicBezTo>
                    <a:pt x="124" y="377"/>
                    <a:pt x="124" y="377"/>
                    <a:pt x="124" y="377"/>
                  </a:cubicBezTo>
                  <a:cubicBezTo>
                    <a:pt x="124" y="377"/>
                    <a:pt x="124" y="377"/>
                    <a:pt x="124" y="377"/>
                  </a:cubicBezTo>
                  <a:cubicBezTo>
                    <a:pt x="122" y="376"/>
                    <a:pt x="122" y="376"/>
                    <a:pt x="122" y="376"/>
                  </a:cubicBezTo>
                  <a:cubicBezTo>
                    <a:pt x="121" y="375"/>
                    <a:pt x="121" y="375"/>
                    <a:pt x="119" y="374"/>
                  </a:cubicBezTo>
                  <a:cubicBezTo>
                    <a:pt x="118" y="370"/>
                    <a:pt x="119" y="373"/>
                    <a:pt x="118" y="370"/>
                  </a:cubicBezTo>
                  <a:cubicBezTo>
                    <a:pt x="117" y="369"/>
                    <a:pt x="117" y="369"/>
                    <a:pt x="116" y="369"/>
                  </a:cubicBezTo>
                  <a:cubicBezTo>
                    <a:pt x="114" y="370"/>
                    <a:pt x="115" y="369"/>
                    <a:pt x="113" y="370"/>
                  </a:cubicBezTo>
                  <a:cubicBezTo>
                    <a:pt x="112" y="370"/>
                    <a:pt x="112" y="370"/>
                    <a:pt x="112" y="370"/>
                  </a:cubicBezTo>
                  <a:cubicBezTo>
                    <a:pt x="109" y="368"/>
                    <a:pt x="110" y="367"/>
                    <a:pt x="107" y="365"/>
                  </a:cubicBezTo>
                  <a:cubicBezTo>
                    <a:pt x="105" y="365"/>
                    <a:pt x="105" y="365"/>
                    <a:pt x="105" y="365"/>
                  </a:cubicBezTo>
                  <a:cubicBezTo>
                    <a:pt x="103" y="363"/>
                    <a:pt x="101" y="361"/>
                    <a:pt x="97" y="359"/>
                  </a:cubicBezTo>
                  <a:cubicBezTo>
                    <a:pt x="96" y="358"/>
                    <a:pt x="96" y="358"/>
                    <a:pt x="96" y="358"/>
                  </a:cubicBezTo>
                  <a:cubicBezTo>
                    <a:pt x="95" y="356"/>
                    <a:pt x="96" y="358"/>
                    <a:pt x="95" y="355"/>
                  </a:cubicBezTo>
                  <a:cubicBezTo>
                    <a:pt x="92" y="355"/>
                    <a:pt x="93" y="355"/>
                    <a:pt x="90" y="355"/>
                  </a:cubicBezTo>
                  <a:cubicBezTo>
                    <a:pt x="88" y="355"/>
                    <a:pt x="88" y="355"/>
                    <a:pt x="88" y="355"/>
                  </a:cubicBezTo>
                  <a:cubicBezTo>
                    <a:pt x="86" y="358"/>
                    <a:pt x="86" y="358"/>
                    <a:pt x="86" y="358"/>
                  </a:cubicBezTo>
                  <a:cubicBezTo>
                    <a:pt x="85" y="359"/>
                    <a:pt x="85" y="359"/>
                    <a:pt x="85" y="359"/>
                  </a:cubicBezTo>
                  <a:cubicBezTo>
                    <a:pt x="84" y="359"/>
                    <a:pt x="84" y="359"/>
                    <a:pt x="84" y="359"/>
                  </a:cubicBezTo>
                  <a:cubicBezTo>
                    <a:pt x="83" y="358"/>
                    <a:pt x="83" y="358"/>
                    <a:pt x="83" y="357"/>
                  </a:cubicBezTo>
                  <a:cubicBezTo>
                    <a:pt x="81" y="356"/>
                    <a:pt x="80" y="355"/>
                    <a:pt x="79" y="354"/>
                  </a:cubicBezTo>
                  <a:cubicBezTo>
                    <a:pt x="79" y="354"/>
                    <a:pt x="75" y="352"/>
                    <a:pt x="75" y="352"/>
                  </a:cubicBezTo>
                  <a:cubicBezTo>
                    <a:pt x="74" y="352"/>
                    <a:pt x="74" y="352"/>
                    <a:pt x="74" y="352"/>
                  </a:cubicBezTo>
                  <a:cubicBezTo>
                    <a:pt x="74" y="352"/>
                    <a:pt x="74" y="352"/>
                    <a:pt x="74" y="352"/>
                  </a:cubicBezTo>
                  <a:cubicBezTo>
                    <a:pt x="74" y="351"/>
                    <a:pt x="74" y="351"/>
                    <a:pt x="74" y="351"/>
                  </a:cubicBezTo>
                  <a:cubicBezTo>
                    <a:pt x="74" y="350"/>
                    <a:pt x="74" y="350"/>
                    <a:pt x="74" y="350"/>
                  </a:cubicBezTo>
                  <a:cubicBezTo>
                    <a:pt x="73" y="349"/>
                    <a:pt x="73" y="349"/>
                    <a:pt x="73" y="349"/>
                  </a:cubicBezTo>
                  <a:cubicBezTo>
                    <a:pt x="73" y="350"/>
                    <a:pt x="73" y="350"/>
                    <a:pt x="73" y="350"/>
                  </a:cubicBezTo>
                  <a:cubicBezTo>
                    <a:pt x="71" y="349"/>
                    <a:pt x="71" y="348"/>
                    <a:pt x="69" y="347"/>
                  </a:cubicBezTo>
                  <a:cubicBezTo>
                    <a:pt x="68" y="347"/>
                    <a:pt x="68" y="347"/>
                    <a:pt x="67" y="347"/>
                  </a:cubicBezTo>
                  <a:cubicBezTo>
                    <a:pt x="64" y="345"/>
                    <a:pt x="65" y="346"/>
                    <a:pt x="62" y="341"/>
                  </a:cubicBezTo>
                  <a:cubicBezTo>
                    <a:pt x="61" y="341"/>
                    <a:pt x="61" y="341"/>
                    <a:pt x="61" y="341"/>
                  </a:cubicBezTo>
                  <a:cubicBezTo>
                    <a:pt x="61" y="341"/>
                    <a:pt x="61" y="341"/>
                    <a:pt x="61" y="341"/>
                  </a:cubicBezTo>
                  <a:cubicBezTo>
                    <a:pt x="60" y="342"/>
                    <a:pt x="60" y="342"/>
                    <a:pt x="60" y="342"/>
                  </a:cubicBezTo>
                  <a:cubicBezTo>
                    <a:pt x="60" y="342"/>
                    <a:pt x="60" y="342"/>
                    <a:pt x="60" y="342"/>
                  </a:cubicBezTo>
                  <a:cubicBezTo>
                    <a:pt x="59" y="342"/>
                    <a:pt x="59" y="342"/>
                    <a:pt x="59" y="342"/>
                  </a:cubicBezTo>
                  <a:cubicBezTo>
                    <a:pt x="59" y="343"/>
                    <a:pt x="59" y="343"/>
                    <a:pt x="59" y="343"/>
                  </a:cubicBezTo>
                  <a:cubicBezTo>
                    <a:pt x="58" y="343"/>
                    <a:pt x="58" y="343"/>
                    <a:pt x="58" y="343"/>
                  </a:cubicBezTo>
                  <a:cubicBezTo>
                    <a:pt x="58" y="343"/>
                    <a:pt x="58" y="343"/>
                    <a:pt x="58" y="343"/>
                  </a:cubicBezTo>
                  <a:cubicBezTo>
                    <a:pt x="58" y="342"/>
                    <a:pt x="58" y="342"/>
                    <a:pt x="58" y="342"/>
                  </a:cubicBezTo>
                  <a:cubicBezTo>
                    <a:pt x="58" y="341"/>
                    <a:pt x="58" y="341"/>
                    <a:pt x="58" y="341"/>
                  </a:cubicBezTo>
                  <a:cubicBezTo>
                    <a:pt x="57" y="341"/>
                    <a:pt x="57" y="341"/>
                    <a:pt x="57" y="341"/>
                  </a:cubicBezTo>
                  <a:cubicBezTo>
                    <a:pt x="58" y="339"/>
                    <a:pt x="58" y="340"/>
                    <a:pt x="58" y="339"/>
                  </a:cubicBezTo>
                  <a:cubicBezTo>
                    <a:pt x="58" y="338"/>
                    <a:pt x="58" y="338"/>
                    <a:pt x="57" y="337"/>
                  </a:cubicBezTo>
                  <a:cubicBezTo>
                    <a:pt x="57" y="336"/>
                    <a:pt x="57" y="336"/>
                    <a:pt x="57" y="336"/>
                  </a:cubicBezTo>
                  <a:cubicBezTo>
                    <a:pt x="57" y="335"/>
                    <a:pt x="57" y="335"/>
                    <a:pt x="57" y="334"/>
                  </a:cubicBezTo>
                  <a:cubicBezTo>
                    <a:pt x="57" y="334"/>
                    <a:pt x="57" y="334"/>
                    <a:pt x="57" y="334"/>
                  </a:cubicBezTo>
                  <a:cubicBezTo>
                    <a:pt x="57" y="333"/>
                    <a:pt x="56" y="332"/>
                    <a:pt x="55" y="331"/>
                  </a:cubicBezTo>
                  <a:cubicBezTo>
                    <a:pt x="54" y="328"/>
                    <a:pt x="55" y="329"/>
                    <a:pt x="54" y="327"/>
                  </a:cubicBezTo>
                  <a:cubicBezTo>
                    <a:pt x="54" y="326"/>
                    <a:pt x="54" y="326"/>
                    <a:pt x="54" y="326"/>
                  </a:cubicBezTo>
                  <a:cubicBezTo>
                    <a:pt x="54" y="326"/>
                    <a:pt x="54" y="326"/>
                    <a:pt x="54" y="326"/>
                  </a:cubicBezTo>
                  <a:cubicBezTo>
                    <a:pt x="55" y="326"/>
                    <a:pt x="56" y="326"/>
                    <a:pt x="57" y="326"/>
                  </a:cubicBezTo>
                  <a:cubicBezTo>
                    <a:pt x="57" y="326"/>
                    <a:pt x="57" y="326"/>
                    <a:pt x="57" y="326"/>
                  </a:cubicBezTo>
                  <a:cubicBezTo>
                    <a:pt x="58" y="327"/>
                    <a:pt x="58" y="327"/>
                    <a:pt x="58" y="327"/>
                  </a:cubicBezTo>
                  <a:cubicBezTo>
                    <a:pt x="59" y="328"/>
                    <a:pt x="58" y="328"/>
                    <a:pt x="60" y="329"/>
                  </a:cubicBezTo>
                  <a:cubicBezTo>
                    <a:pt x="60" y="329"/>
                    <a:pt x="60" y="329"/>
                    <a:pt x="60" y="329"/>
                  </a:cubicBezTo>
                  <a:cubicBezTo>
                    <a:pt x="61" y="328"/>
                    <a:pt x="61" y="328"/>
                    <a:pt x="61" y="328"/>
                  </a:cubicBezTo>
                  <a:cubicBezTo>
                    <a:pt x="62" y="327"/>
                    <a:pt x="62" y="327"/>
                    <a:pt x="62" y="327"/>
                  </a:cubicBezTo>
                  <a:cubicBezTo>
                    <a:pt x="62" y="327"/>
                    <a:pt x="62" y="327"/>
                    <a:pt x="62" y="327"/>
                  </a:cubicBezTo>
                  <a:cubicBezTo>
                    <a:pt x="63" y="327"/>
                    <a:pt x="63" y="327"/>
                    <a:pt x="63" y="327"/>
                  </a:cubicBezTo>
                  <a:cubicBezTo>
                    <a:pt x="63" y="325"/>
                    <a:pt x="63" y="325"/>
                    <a:pt x="63" y="324"/>
                  </a:cubicBezTo>
                  <a:cubicBezTo>
                    <a:pt x="63" y="323"/>
                    <a:pt x="63" y="323"/>
                    <a:pt x="63" y="323"/>
                  </a:cubicBezTo>
                  <a:cubicBezTo>
                    <a:pt x="63" y="322"/>
                    <a:pt x="63" y="322"/>
                    <a:pt x="63" y="321"/>
                  </a:cubicBezTo>
                  <a:cubicBezTo>
                    <a:pt x="62" y="320"/>
                    <a:pt x="62" y="320"/>
                    <a:pt x="62" y="320"/>
                  </a:cubicBezTo>
                  <a:cubicBezTo>
                    <a:pt x="62" y="320"/>
                    <a:pt x="62" y="320"/>
                    <a:pt x="62" y="320"/>
                  </a:cubicBezTo>
                  <a:cubicBezTo>
                    <a:pt x="62" y="319"/>
                    <a:pt x="62" y="319"/>
                    <a:pt x="62" y="318"/>
                  </a:cubicBezTo>
                  <a:cubicBezTo>
                    <a:pt x="62" y="318"/>
                    <a:pt x="62" y="317"/>
                    <a:pt x="62" y="317"/>
                  </a:cubicBezTo>
                  <a:cubicBezTo>
                    <a:pt x="60" y="317"/>
                    <a:pt x="59" y="315"/>
                    <a:pt x="58" y="314"/>
                  </a:cubicBezTo>
                  <a:cubicBezTo>
                    <a:pt x="58" y="308"/>
                    <a:pt x="58" y="311"/>
                    <a:pt x="57" y="307"/>
                  </a:cubicBezTo>
                  <a:cubicBezTo>
                    <a:pt x="57" y="306"/>
                    <a:pt x="57" y="306"/>
                    <a:pt x="57" y="306"/>
                  </a:cubicBezTo>
                  <a:cubicBezTo>
                    <a:pt x="58" y="306"/>
                    <a:pt x="58" y="306"/>
                    <a:pt x="58" y="306"/>
                  </a:cubicBezTo>
                  <a:cubicBezTo>
                    <a:pt x="60" y="304"/>
                    <a:pt x="60" y="304"/>
                    <a:pt x="60" y="304"/>
                  </a:cubicBezTo>
                  <a:cubicBezTo>
                    <a:pt x="60" y="304"/>
                    <a:pt x="60" y="304"/>
                    <a:pt x="60" y="304"/>
                  </a:cubicBezTo>
                  <a:cubicBezTo>
                    <a:pt x="60" y="303"/>
                    <a:pt x="60" y="303"/>
                    <a:pt x="60" y="303"/>
                  </a:cubicBezTo>
                  <a:cubicBezTo>
                    <a:pt x="60" y="303"/>
                    <a:pt x="60" y="303"/>
                    <a:pt x="60" y="303"/>
                  </a:cubicBezTo>
                  <a:cubicBezTo>
                    <a:pt x="60" y="302"/>
                    <a:pt x="60" y="302"/>
                    <a:pt x="60" y="302"/>
                  </a:cubicBezTo>
                  <a:cubicBezTo>
                    <a:pt x="58" y="301"/>
                    <a:pt x="58" y="301"/>
                    <a:pt x="57" y="300"/>
                  </a:cubicBezTo>
                  <a:cubicBezTo>
                    <a:pt x="55" y="299"/>
                    <a:pt x="55" y="300"/>
                    <a:pt x="53" y="299"/>
                  </a:cubicBezTo>
                  <a:cubicBezTo>
                    <a:pt x="52" y="298"/>
                    <a:pt x="52" y="298"/>
                    <a:pt x="52" y="298"/>
                  </a:cubicBezTo>
                  <a:cubicBezTo>
                    <a:pt x="52" y="296"/>
                    <a:pt x="50" y="292"/>
                    <a:pt x="49" y="290"/>
                  </a:cubicBezTo>
                  <a:cubicBezTo>
                    <a:pt x="49" y="289"/>
                    <a:pt x="49" y="289"/>
                    <a:pt x="49" y="289"/>
                  </a:cubicBezTo>
                  <a:cubicBezTo>
                    <a:pt x="50" y="287"/>
                    <a:pt x="50" y="287"/>
                    <a:pt x="50" y="287"/>
                  </a:cubicBezTo>
                  <a:cubicBezTo>
                    <a:pt x="50" y="287"/>
                    <a:pt x="50" y="287"/>
                    <a:pt x="50" y="287"/>
                  </a:cubicBezTo>
                  <a:cubicBezTo>
                    <a:pt x="49" y="287"/>
                    <a:pt x="49" y="287"/>
                    <a:pt x="49" y="287"/>
                  </a:cubicBezTo>
                  <a:cubicBezTo>
                    <a:pt x="48" y="287"/>
                    <a:pt x="49" y="287"/>
                    <a:pt x="48" y="287"/>
                  </a:cubicBezTo>
                  <a:cubicBezTo>
                    <a:pt x="48" y="287"/>
                    <a:pt x="48" y="287"/>
                    <a:pt x="48" y="287"/>
                  </a:cubicBezTo>
                  <a:cubicBezTo>
                    <a:pt x="47" y="287"/>
                    <a:pt x="47" y="287"/>
                    <a:pt x="47" y="287"/>
                  </a:cubicBezTo>
                  <a:cubicBezTo>
                    <a:pt x="42" y="288"/>
                    <a:pt x="36" y="285"/>
                    <a:pt x="33" y="283"/>
                  </a:cubicBezTo>
                  <a:cubicBezTo>
                    <a:pt x="33" y="281"/>
                    <a:pt x="33" y="281"/>
                    <a:pt x="33" y="281"/>
                  </a:cubicBezTo>
                  <a:cubicBezTo>
                    <a:pt x="31" y="282"/>
                    <a:pt x="31" y="282"/>
                    <a:pt x="29" y="282"/>
                  </a:cubicBezTo>
                  <a:cubicBezTo>
                    <a:pt x="28" y="282"/>
                    <a:pt x="28" y="282"/>
                    <a:pt x="28" y="282"/>
                  </a:cubicBezTo>
                  <a:cubicBezTo>
                    <a:pt x="28" y="280"/>
                    <a:pt x="28" y="280"/>
                    <a:pt x="28" y="280"/>
                  </a:cubicBezTo>
                  <a:cubicBezTo>
                    <a:pt x="28" y="280"/>
                    <a:pt x="28" y="280"/>
                    <a:pt x="28" y="280"/>
                  </a:cubicBezTo>
                  <a:cubicBezTo>
                    <a:pt x="27" y="280"/>
                    <a:pt x="27" y="280"/>
                    <a:pt x="26" y="279"/>
                  </a:cubicBezTo>
                  <a:cubicBezTo>
                    <a:pt x="26" y="279"/>
                    <a:pt x="26" y="279"/>
                    <a:pt x="26" y="279"/>
                  </a:cubicBezTo>
                  <a:cubicBezTo>
                    <a:pt x="26" y="278"/>
                    <a:pt x="26" y="278"/>
                    <a:pt x="26" y="278"/>
                  </a:cubicBezTo>
                  <a:cubicBezTo>
                    <a:pt x="26" y="278"/>
                    <a:pt x="26" y="278"/>
                    <a:pt x="26" y="277"/>
                  </a:cubicBezTo>
                  <a:cubicBezTo>
                    <a:pt x="27" y="271"/>
                    <a:pt x="25" y="271"/>
                    <a:pt x="23" y="269"/>
                  </a:cubicBezTo>
                  <a:cubicBezTo>
                    <a:pt x="22" y="269"/>
                    <a:pt x="22" y="269"/>
                    <a:pt x="22" y="269"/>
                  </a:cubicBezTo>
                  <a:cubicBezTo>
                    <a:pt x="21" y="270"/>
                    <a:pt x="21" y="270"/>
                    <a:pt x="21" y="270"/>
                  </a:cubicBezTo>
                  <a:cubicBezTo>
                    <a:pt x="20" y="269"/>
                    <a:pt x="20" y="269"/>
                    <a:pt x="20" y="269"/>
                  </a:cubicBezTo>
                  <a:cubicBezTo>
                    <a:pt x="20" y="267"/>
                    <a:pt x="20" y="267"/>
                    <a:pt x="20" y="267"/>
                  </a:cubicBezTo>
                  <a:cubicBezTo>
                    <a:pt x="19" y="267"/>
                    <a:pt x="19" y="267"/>
                    <a:pt x="19" y="267"/>
                  </a:cubicBezTo>
                  <a:cubicBezTo>
                    <a:pt x="18" y="266"/>
                    <a:pt x="17" y="266"/>
                    <a:pt x="16" y="266"/>
                  </a:cubicBezTo>
                  <a:cubicBezTo>
                    <a:pt x="15" y="266"/>
                    <a:pt x="15" y="266"/>
                    <a:pt x="14" y="266"/>
                  </a:cubicBezTo>
                  <a:cubicBezTo>
                    <a:pt x="13" y="266"/>
                    <a:pt x="13" y="266"/>
                    <a:pt x="12" y="265"/>
                  </a:cubicBezTo>
                  <a:cubicBezTo>
                    <a:pt x="11" y="265"/>
                    <a:pt x="11" y="265"/>
                    <a:pt x="11" y="265"/>
                  </a:cubicBezTo>
                  <a:cubicBezTo>
                    <a:pt x="10" y="265"/>
                    <a:pt x="10" y="265"/>
                    <a:pt x="10" y="265"/>
                  </a:cubicBezTo>
                  <a:cubicBezTo>
                    <a:pt x="10" y="265"/>
                    <a:pt x="10" y="265"/>
                    <a:pt x="9" y="264"/>
                  </a:cubicBezTo>
                  <a:cubicBezTo>
                    <a:pt x="8" y="264"/>
                    <a:pt x="8" y="264"/>
                    <a:pt x="8" y="264"/>
                  </a:cubicBezTo>
                  <a:cubicBezTo>
                    <a:pt x="11" y="262"/>
                    <a:pt x="12" y="262"/>
                    <a:pt x="12" y="262"/>
                  </a:cubicBezTo>
                  <a:cubicBezTo>
                    <a:pt x="13" y="262"/>
                    <a:pt x="13" y="262"/>
                    <a:pt x="13" y="262"/>
                  </a:cubicBezTo>
                  <a:cubicBezTo>
                    <a:pt x="13" y="262"/>
                    <a:pt x="13" y="262"/>
                    <a:pt x="13" y="262"/>
                  </a:cubicBezTo>
                  <a:cubicBezTo>
                    <a:pt x="14" y="263"/>
                    <a:pt x="14" y="263"/>
                    <a:pt x="14" y="263"/>
                  </a:cubicBezTo>
                  <a:cubicBezTo>
                    <a:pt x="14" y="263"/>
                    <a:pt x="14" y="263"/>
                    <a:pt x="14" y="263"/>
                  </a:cubicBezTo>
                  <a:cubicBezTo>
                    <a:pt x="16" y="261"/>
                    <a:pt x="15" y="262"/>
                    <a:pt x="17" y="260"/>
                  </a:cubicBezTo>
                  <a:cubicBezTo>
                    <a:pt x="17" y="259"/>
                    <a:pt x="17" y="259"/>
                    <a:pt x="17" y="259"/>
                  </a:cubicBezTo>
                  <a:cubicBezTo>
                    <a:pt x="15" y="258"/>
                    <a:pt x="15" y="258"/>
                    <a:pt x="15" y="258"/>
                  </a:cubicBezTo>
                  <a:cubicBezTo>
                    <a:pt x="14" y="257"/>
                    <a:pt x="14" y="257"/>
                    <a:pt x="14" y="257"/>
                  </a:cubicBezTo>
                  <a:cubicBezTo>
                    <a:pt x="15" y="256"/>
                    <a:pt x="14" y="256"/>
                    <a:pt x="15" y="255"/>
                  </a:cubicBezTo>
                  <a:cubicBezTo>
                    <a:pt x="15" y="254"/>
                    <a:pt x="15" y="255"/>
                    <a:pt x="14" y="254"/>
                  </a:cubicBezTo>
                  <a:cubicBezTo>
                    <a:pt x="14" y="253"/>
                    <a:pt x="14" y="252"/>
                    <a:pt x="13" y="250"/>
                  </a:cubicBezTo>
                  <a:cubicBezTo>
                    <a:pt x="13" y="249"/>
                    <a:pt x="13" y="249"/>
                    <a:pt x="13" y="248"/>
                  </a:cubicBezTo>
                  <a:cubicBezTo>
                    <a:pt x="14" y="246"/>
                    <a:pt x="14" y="246"/>
                    <a:pt x="14" y="246"/>
                  </a:cubicBezTo>
                  <a:cubicBezTo>
                    <a:pt x="13" y="245"/>
                    <a:pt x="13" y="245"/>
                    <a:pt x="13" y="245"/>
                  </a:cubicBezTo>
                  <a:cubicBezTo>
                    <a:pt x="13" y="244"/>
                    <a:pt x="13" y="244"/>
                    <a:pt x="13" y="244"/>
                  </a:cubicBezTo>
                  <a:cubicBezTo>
                    <a:pt x="9" y="243"/>
                    <a:pt x="11" y="243"/>
                    <a:pt x="7" y="242"/>
                  </a:cubicBezTo>
                  <a:cubicBezTo>
                    <a:pt x="6" y="242"/>
                    <a:pt x="6" y="242"/>
                    <a:pt x="6" y="242"/>
                  </a:cubicBezTo>
                  <a:cubicBezTo>
                    <a:pt x="5" y="243"/>
                    <a:pt x="5" y="243"/>
                    <a:pt x="5" y="243"/>
                  </a:cubicBezTo>
                  <a:cubicBezTo>
                    <a:pt x="5" y="244"/>
                    <a:pt x="5" y="244"/>
                    <a:pt x="5" y="244"/>
                  </a:cubicBezTo>
                  <a:cubicBezTo>
                    <a:pt x="4" y="244"/>
                    <a:pt x="4" y="244"/>
                    <a:pt x="4" y="244"/>
                  </a:cubicBezTo>
                  <a:cubicBezTo>
                    <a:pt x="3" y="244"/>
                    <a:pt x="3" y="244"/>
                    <a:pt x="3" y="244"/>
                  </a:cubicBezTo>
                  <a:cubicBezTo>
                    <a:pt x="2" y="243"/>
                    <a:pt x="2" y="243"/>
                    <a:pt x="2" y="243"/>
                  </a:cubicBezTo>
                  <a:cubicBezTo>
                    <a:pt x="1" y="242"/>
                    <a:pt x="1" y="240"/>
                    <a:pt x="1" y="240"/>
                  </a:cubicBezTo>
                  <a:cubicBezTo>
                    <a:pt x="1" y="239"/>
                    <a:pt x="1" y="239"/>
                    <a:pt x="1" y="239"/>
                  </a:cubicBezTo>
                  <a:cubicBezTo>
                    <a:pt x="1" y="239"/>
                    <a:pt x="1" y="239"/>
                    <a:pt x="1" y="239"/>
                  </a:cubicBezTo>
                  <a:cubicBezTo>
                    <a:pt x="2" y="238"/>
                    <a:pt x="2" y="238"/>
                    <a:pt x="2" y="238"/>
                  </a:cubicBezTo>
                  <a:cubicBezTo>
                    <a:pt x="2" y="238"/>
                    <a:pt x="2" y="238"/>
                    <a:pt x="2" y="238"/>
                  </a:cubicBezTo>
                  <a:cubicBezTo>
                    <a:pt x="2" y="237"/>
                    <a:pt x="2" y="237"/>
                    <a:pt x="2" y="237"/>
                  </a:cubicBezTo>
                  <a:cubicBezTo>
                    <a:pt x="1" y="236"/>
                    <a:pt x="1" y="236"/>
                    <a:pt x="0" y="234"/>
                  </a:cubicBezTo>
                  <a:cubicBezTo>
                    <a:pt x="0" y="232"/>
                    <a:pt x="0" y="232"/>
                    <a:pt x="0" y="231"/>
                  </a:cubicBezTo>
                  <a:cubicBezTo>
                    <a:pt x="1" y="231"/>
                    <a:pt x="1" y="231"/>
                    <a:pt x="2" y="230"/>
                  </a:cubicBezTo>
                  <a:cubicBezTo>
                    <a:pt x="3" y="230"/>
                    <a:pt x="3" y="230"/>
                    <a:pt x="3" y="229"/>
                  </a:cubicBezTo>
                  <a:cubicBezTo>
                    <a:pt x="3" y="229"/>
                    <a:pt x="3" y="229"/>
                    <a:pt x="3" y="229"/>
                  </a:cubicBezTo>
                  <a:cubicBezTo>
                    <a:pt x="3" y="227"/>
                    <a:pt x="3" y="227"/>
                    <a:pt x="3" y="227"/>
                  </a:cubicBezTo>
                  <a:cubicBezTo>
                    <a:pt x="2" y="226"/>
                    <a:pt x="2" y="226"/>
                    <a:pt x="2" y="226"/>
                  </a:cubicBezTo>
                  <a:cubicBezTo>
                    <a:pt x="2" y="226"/>
                    <a:pt x="2" y="226"/>
                    <a:pt x="2" y="226"/>
                  </a:cubicBezTo>
                  <a:cubicBezTo>
                    <a:pt x="4" y="224"/>
                    <a:pt x="3" y="225"/>
                    <a:pt x="4" y="222"/>
                  </a:cubicBezTo>
                  <a:cubicBezTo>
                    <a:pt x="5" y="222"/>
                    <a:pt x="5" y="222"/>
                    <a:pt x="5" y="222"/>
                  </a:cubicBezTo>
                  <a:cubicBezTo>
                    <a:pt x="9" y="221"/>
                    <a:pt x="4" y="223"/>
                    <a:pt x="9" y="221"/>
                  </a:cubicBezTo>
                  <a:cubicBezTo>
                    <a:pt x="10" y="220"/>
                    <a:pt x="11" y="219"/>
                    <a:pt x="12" y="218"/>
                  </a:cubicBezTo>
                  <a:cubicBezTo>
                    <a:pt x="13" y="218"/>
                    <a:pt x="13" y="218"/>
                    <a:pt x="13" y="218"/>
                  </a:cubicBezTo>
                  <a:cubicBezTo>
                    <a:pt x="14" y="218"/>
                    <a:pt x="14" y="218"/>
                    <a:pt x="14" y="218"/>
                  </a:cubicBezTo>
                  <a:cubicBezTo>
                    <a:pt x="14" y="218"/>
                    <a:pt x="14" y="218"/>
                    <a:pt x="14" y="218"/>
                  </a:cubicBezTo>
                  <a:cubicBezTo>
                    <a:pt x="13" y="217"/>
                    <a:pt x="13" y="217"/>
                    <a:pt x="13" y="217"/>
                  </a:cubicBezTo>
                  <a:cubicBezTo>
                    <a:pt x="13" y="216"/>
                    <a:pt x="13" y="216"/>
                    <a:pt x="13" y="216"/>
                  </a:cubicBezTo>
                  <a:cubicBezTo>
                    <a:pt x="14" y="216"/>
                    <a:pt x="14" y="216"/>
                    <a:pt x="14" y="216"/>
                  </a:cubicBezTo>
                  <a:cubicBezTo>
                    <a:pt x="14" y="216"/>
                    <a:pt x="14" y="216"/>
                    <a:pt x="14" y="216"/>
                  </a:cubicBezTo>
                  <a:cubicBezTo>
                    <a:pt x="16" y="216"/>
                    <a:pt x="16" y="216"/>
                    <a:pt x="16" y="216"/>
                  </a:cubicBezTo>
                  <a:cubicBezTo>
                    <a:pt x="17" y="216"/>
                    <a:pt x="16" y="216"/>
                    <a:pt x="18" y="216"/>
                  </a:cubicBezTo>
                  <a:cubicBezTo>
                    <a:pt x="21" y="214"/>
                    <a:pt x="21" y="214"/>
                    <a:pt x="21" y="214"/>
                  </a:cubicBezTo>
                  <a:cubicBezTo>
                    <a:pt x="22" y="214"/>
                    <a:pt x="22" y="214"/>
                    <a:pt x="22" y="214"/>
                  </a:cubicBezTo>
                  <a:cubicBezTo>
                    <a:pt x="22" y="214"/>
                    <a:pt x="22" y="214"/>
                    <a:pt x="22" y="214"/>
                  </a:cubicBezTo>
                  <a:cubicBezTo>
                    <a:pt x="22" y="215"/>
                    <a:pt x="22" y="215"/>
                    <a:pt x="23" y="218"/>
                  </a:cubicBezTo>
                  <a:cubicBezTo>
                    <a:pt x="23" y="218"/>
                    <a:pt x="23" y="218"/>
                    <a:pt x="23" y="218"/>
                  </a:cubicBezTo>
                  <a:cubicBezTo>
                    <a:pt x="25" y="218"/>
                    <a:pt x="25" y="218"/>
                    <a:pt x="25" y="218"/>
                  </a:cubicBezTo>
                  <a:cubicBezTo>
                    <a:pt x="26" y="218"/>
                    <a:pt x="27" y="218"/>
                    <a:pt x="27" y="217"/>
                  </a:cubicBezTo>
                  <a:cubicBezTo>
                    <a:pt x="28" y="217"/>
                    <a:pt x="28" y="217"/>
                    <a:pt x="28" y="217"/>
                  </a:cubicBezTo>
                  <a:cubicBezTo>
                    <a:pt x="29" y="217"/>
                    <a:pt x="29" y="217"/>
                    <a:pt x="30" y="217"/>
                  </a:cubicBezTo>
                  <a:cubicBezTo>
                    <a:pt x="30" y="218"/>
                    <a:pt x="30" y="218"/>
                    <a:pt x="30" y="218"/>
                  </a:cubicBezTo>
                  <a:cubicBezTo>
                    <a:pt x="31" y="217"/>
                    <a:pt x="31" y="217"/>
                    <a:pt x="32" y="216"/>
                  </a:cubicBezTo>
                  <a:cubicBezTo>
                    <a:pt x="34" y="212"/>
                    <a:pt x="34" y="212"/>
                    <a:pt x="34" y="211"/>
                  </a:cubicBezTo>
                  <a:cubicBezTo>
                    <a:pt x="35" y="211"/>
                    <a:pt x="35" y="210"/>
                    <a:pt x="36" y="208"/>
                  </a:cubicBezTo>
                  <a:cubicBezTo>
                    <a:pt x="37" y="208"/>
                    <a:pt x="37" y="208"/>
                    <a:pt x="37" y="208"/>
                  </a:cubicBezTo>
                  <a:cubicBezTo>
                    <a:pt x="38" y="208"/>
                    <a:pt x="38" y="208"/>
                    <a:pt x="38" y="208"/>
                  </a:cubicBezTo>
                  <a:cubicBezTo>
                    <a:pt x="40" y="208"/>
                    <a:pt x="37" y="208"/>
                    <a:pt x="44" y="208"/>
                  </a:cubicBezTo>
                  <a:cubicBezTo>
                    <a:pt x="46" y="208"/>
                    <a:pt x="46" y="208"/>
                    <a:pt x="47" y="207"/>
                  </a:cubicBezTo>
                  <a:cubicBezTo>
                    <a:pt x="49" y="207"/>
                    <a:pt x="48" y="208"/>
                    <a:pt x="51" y="207"/>
                  </a:cubicBezTo>
                  <a:cubicBezTo>
                    <a:pt x="53" y="204"/>
                    <a:pt x="53" y="204"/>
                    <a:pt x="53" y="204"/>
                  </a:cubicBezTo>
                  <a:cubicBezTo>
                    <a:pt x="53" y="203"/>
                    <a:pt x="53" y="204"/>
                    <a:pt x="53" y="203"/>
                  </a:cubicBezTo>
                  <a:cubicBezTo>
                    <a:pt x="57" y="200"/>
                    <a:pt x="60" y="199"/>
                    <a:pt x="64" y="197"/>
                  </a:cubicBezTo>
                  <a:cubicBezTo>
                    <a:pt x="64" y="197"/>
                    <a:pt x="64" y="197"/>
                    <a:pt x="64" y="197"/>
                  </a:cubicBezTo>
                  <a:cubicBezTo>
                    <a:pt x="66" y="196"/>
                    <a:pt x="66" y="196"/>
                    <a:pt x="69" y="195"/>
                  </a:cubicBezTo>
                  <a:cubicBezTo>
                    <a:pt x="70" y="193"/>
                    <a:pt x="70" y="193"/>
                    <a:pt x="70" y="193"/>
                  </a:cubicBezTo>
                  <a:cubicBezTo>
                    <a:pt x="71" y="193"/>
                    <a:pt x="71" y="193"/>
                    <a:pt x="71" y="193"/>
                  </a:cubicBezTo>
                  <a:cubicBezTo>
                    <a:pt x="74" y="193"/>
                    <a:pt x="74" y="193"/>
                    <a:pt x="74" y="193"/>
                  </a:cubicBezTo>
                  <a:cubicBezTo>
                    <a:pt x="74" y="193"/>
                    <a:pt x="74" y="193"/>
                    <a:pt x="74" y="193"/>
                  </a:cubicBezTo>
                  <a:cubicBezTo>
                    <a:pt x="74" y="192"/>
                    <a:pt x="74" y="192"/>
                    <a:pt x="74" y="192"/>
                  </a:cubicBezTo>
                  <a:cubicBezTo>
                    <a:pt x="74" y="191"/>
                    <a:pt x="74" y="192"/>
                    <a:pt x="74" y="190"/>
                  </a:cubicBezTo>
                  <a:cubicBezTo>
                    <a:pt x="74" y="190"/>
                    <a:pt x="74" y="190"/>
                    <a:pt x="75" y="190"/>
                  </a:cubicBezTo>
                  <a:cubicBezTo>
                    <a:pt x="74" y="188"/>
                    <a:pt x="73" y="187"/>
                    <a:pt x="73" y="183"/>
                  </a:cubicBezTo>
                  <a:cubicBezTo>
                    <a:pt x="74" y="182"/>
                    <a:pt x="74" y="182"/>
                    <a:pt x="74" y="181"/>
                  </a:cubicBezTo>
                  <a:cubicBezTo>
                    <a:pt x="77" y="180"/>
                    <a:pt x="76" y="180"/>
                    <a:pt x="78" y="180"/>
                  </a:cubicBezTo>
                  <a:cubicBezTo>
                    <a:pt x="78" y="179"/>
                    <a:pt x="78" y="179"/>
                    <a:pt x="78" y="179"/>
                  </a:cubicBezTo>
                  <a:cubicBezTo>
                    <a:pt x="77" y="179"/>
                    <a:pt x="77" y="179"/>
                    <a:pt x="77" y="179"/>
                  </a:cubicBezTo>
                  <a:cubicBezTo>
                    <a:pt x="76" y="179"/>
                    <a:pt x="76" y="179"/>
                    <a:pt x="76" y="179"/>
                  </a:cubicBezTo>
                  <a:cubicBezTo>
                    <a:pt x="76" y="178"/>
                    <a:pt x="76" y="178"/>
                    <a:pt x="76" y="178"/>
                  </a:cubicBezTo>
                  <a:cubicBezTo>
                    <a:pt x="76" y="178"/>
                    <a:pt x="76" y="178"/>
                    <a:pt x="76" y="178"/>
                  </a:cubicBezTo>
                  <a:cubicBezTo>
                    <a:pt x="76" y="177"/>
                    <a:pt x="76" y="177"/>
                    <a:pt x="76" y="177"/>
                  </a:cubicBezTo>
                  <a:cubicBezTo>
                    <a:pt x="78" y="177"/>
                    <a:pt x="77" y="177"/>
                    <a:pt x="79" y="176"/>
                  </a:cubicBezTo>
                  <a:cubicBezTo>
                    <a:pt x="80" y="177"/>
                    <a:pt x="80" y="177"/>
                    <a:pt x="80" y="177"/>
                  </a:cubicBezTo>
                  <a:cubicBezTo>
                    <a:pt x="80" y="176"/>
                    <a:pt x="80" y="176"/>
                    <a:pt x="80" y="176"/>
                  </a:cubicBezTo>
                  <a:cubicBezTo>
                    <a:pt x="80" y="176"/>
                    <a:pt x="80" y="176"/>
                    <a:pt x="80" y="176"/>
                  </a:cubicBezTo>
                  <a:cubicBezTo>
                    <a:pt x="80" y="175"/>
                    <a:pt x="80" y="175"/>
                    <a:pt x="80" y="174"/>
                  </a:cubicBezTo>
                  <a:cubicBezTo>
                    <a:pt x="79" y="173"/>
                    <a:pt x="79" y="173"/>
                    <a:pt x="79" y="173"/>
                  </a:cubicBezTo>
                  <a:cubicBezTo>
                    <a:pt x="79" y="173"/>
                    <a:pt x="79" y="173"/>
                    <a:pt x="79" y="173"/>
                  </a:cubicBezTo>
                  <a:cubicBezTo>
                    <a:pt x="80" y="172"/>
                    <a:pt x="80" y="172"/>
                    <a:pt x="80" y="172"/>
                  </a:cubicBezTo>
                  <a:cubicBezTo>
                    <a:pt x="79" y="169"/>
                    <a:pt x="79" y="171"/>
                    <a:pt x="77" y="164"/>
                  </a:cubicBezTo>
                  <a:cubicBezTo>
                    <a:pt x="76" y="163"/>
                    <a:pt x="76" y="163"/>
                    <a:pt x="76" y="163"/>
                  </a:cubicBezTo>
                  <a:cubicBezTo>
                    <a:pt x="76" y="162"/>
                    <a:pt x="76" y="162"/>
                    <a:pt x="76" y="161"/>
                  </a:cubicBezTo>
                  <a:cubicBezTo>
                    <a:pt x="76" y="156"/>
                    <a:pt x="75" y="156"/>
                    <a:pt x="76" y="153"/>
                  </a:cubicBezTo>
                  <a:cubicBezTo>
                    <a:pt x="76" y="152"/>
                    <a:pt x="76" y="152"/>
                    <a:pt x="76" y="152"/>
                  </a:cubicBezTo>
                  <a:cubicBezTo>
                    <a:pt x="76" y="152"/>
                    <a:pt x="76" y="152"/>
                    <a:pt x="76" y="152"/>
                  </a:cubicBezTo>
                  <a:cubicBezTo>
                    <a:pt x="77" y="152"/>
                    <a:pt x="77" y="152"/>
                    <a:pt x="77" y="152"/>
                  </a:cubicBezTo>
                  <a:cubicBezTo>
                    <a:pt x="77" y="151"/>
                    <a:pt x="77" y="151"/>
                    <a:pt x="77" y="151"/>
                  </a:cubicBezTo>
                  <a:cubicBezTo>
                    <a:pt x="77" y="151"/>
                    <a:pt x="77" y="151"/>
                    <a:pt x="77" y="151"/>
                  </a:cubicBezTo>
                  <a:cubicBezTo>
                    <a:pt x="75" y="151"/>
                    <a:pt x="76" y="151"/>
                    <a:pt x="75" y="150"/>
                  </a:cubicBezTo>
                  <a:cubicBezTo>
                    <a:pt x="73" y="150"/>
                    <a:pt x="73" y="150"/>
                    <a:pt x="72" y="150"/>
                  </a:cubicBezTo>
                  <a:cubicBezTo>
                    <a:pt x="71" y="150"/>
                    <a:pt x="71" y="150"/>
                    <a:pt x="70" y="149"/>
                  </a:cubicBezTo>
                  <a:cubicBezTo>
                    <a:pt x="70" y="149"/>
                    <a:pt x="70" y="149"/>
                    <a:pt x="70" y="149"/>
                  </a:cubicBezTo>
                  <a:cubicBezTo>
                    <a:pt x="71" y="148"/>
                    <a:pt x="71" y="148"/>
                    <a:pt x="72" y="147"/>
                  </a:cubicBezTo>
                  <a:cubicBezTo>
                    <a:pt x="78" y="146"/>
                    <a:pt x="78" y="145"/>
                    <a:pt x="81" y="145"/>
                  </a:cubicBezTo>
                  <a:cubicBezTo>
                    <a:pt x="83" y="144"/>
                    <a:pt x="89" y="142"/>
                    <a:pt x="91" y="141"/>
                  </a:cubicBezTo>
                  <a:cubicBezTo>
                    <a:pt x="91" y="142"/>
                    <a:pt x="91" y="142"/>
                    <a:pt x="91" y="142"/>
                  </a:cubicBezTo>
                  <a:cubicBezTo>
                    <a:pt x="92" y="143"/>
                    <a:pt x="92" y="143"/>
                    <a:pt x="92" y="143"/>
                  </a:cubicBezTo>
                  <a:cubicBezTo>
                    <a:pt x="93" y="144"/>
                    <a:pt x="93" y="144"/>
                    <a:pt x="93" y="144"/>
                  </a:cubicBezTo>
                  <a:cubicBezTo>
                    <a:pt x="93" y="144"/>
                    <a:pt x="93" y="144"/>
                    <a:pt x="93" y="144"/>
                  </a:cubicBezTo>
                  <a:cubicBezTo>
                    <a:pt x="94" y="144"/>
                    <a:pt x="94" y="144"/>
                    <a:pt x="94" y="144"/>
                  </a:cubicBezTo>
                  <a:cubicBezTo>
                    <a:pt x="96" y="144"/>
                    <a:pt x="95" y="144"/>
                    <a:pt x="97" y="144"/>
                  </a:cubicBezTo>
                  <a:cubicBezTo>
                    <a:pt x="98" y="144"/>
                    <a:pt x="98" y="144"/>
                    <a:pt x="98" y="144"/>
                  </a:cubicBezTo>
                  <a:cubicBezTo>
                    <a:pt x="99" y="145"/>
                    <a:pt x="98" y="144"/>
                    <a:pt x="99" y="145"/>
                  </a:cubicBezTo>
                  <a:cubicBezTo>
                    <a:pt x="100" y="145"/>
                    <a:pt x="100" y="145"/>
                    <a:pt x="100" y="145"/>
                  </a:cubicBezTo>
                  <a:cubicBezTo>
                    <a:pt x="100" y="145"/>
                    <a:pt x="100" y="145"/>
                    <a:pt x="100" y="145"/>
                  </a:cubicBezTo>
                  <a:cubicBezTo>
                    <a:pt x="101" y="143"/>
                    <a:pt x="101" y="142"/>
                    <a:pt x="101" y="140"/>
                  </a:cubicBezTo>
                  <a:cubicBezTo>
                    <a:pt x="101" y="140"/>
                    <a:pt x="101" y="140"/>
                    <a:pt x="101" y="140"/>
                  </a:cubicBezTo>
                  <a:cubicBezTo>
                    <a:pt x="99" y="139"/>
                    <a:pt x="99" y="140"/>
                    <a:pt x="98" y="139"/>
                  </a:cubicBezTo>
                  <a:cubicBezTo>
                    <a:pt x="98" y="138"/>
                    <a:pt x="98" y="138"/>
                    <a:pt x="98" y="138"/>
                  </a:cubicBezTo>
                  <a:cubicBezTo>
                    <a:pt x="98" y="137"/>
                    <a:pt x="105" y="116"/>
                    <a:pt x="106" y="112"/>
                  </a:cubicBezTo>
                  <a:cubicBezTo>
                    <a:pt x="106" y="111"/>
                    <a:pt x="106" y="111"/>
                    <a:pt x="106" y="111"/>
                  </a:cubicBezTo>
                  <a:cubicBezTo>
                    <a:pt x="112" y="113"/>
                    <a:pt x="110" y="114"/>
                    <a:pt x="117" y="115"/>
                  </a:cubicBezTo>
                  <a:cubicBezTo>
                    <a:pt x="123" y="115"/>
                    <a:pt x="118" y="115"/>
                    <a:pt x="124" y="115"/>
                  </a:cubicBezTo>
                  <a:cubicBezTo>
                    <a:pt x="125" y="116"/>
                    <a:pt x="125" y="116"/>
                    <a:pt x="125" y="116"/>
                  </a:cubicBezTo>
                  <a:cubicBezTo>
                    <a:pt x="125" y="117"/>
                    <a:pt x="125" y="117"/>
                    <a:pt x="125" y="117"/>
                  </a:cubicBezTo>
                  <a:cubicBezTo>
                    <a:pt x="125" y="118"/>
                    <a:pt x="125" y="118"/>
                    <a:pt x="125" y="118"/>
                  </a:cubicBezTo>
                  <a:cubicBezTo>
                    <a:pt x="126" y="117"/>
                    <a:pt x="126" y="117"/>
                    <a:pt x="126" y="117"/>
                  </a:cubicBezTo>
                  <a:cubicBezTo>
                    <a:pt x="129" y="116"/>
                    <a:pt x="128" y="116"/>
                    <a:pt x="130" y="114"/>
                  </a:cubicBezTo>
                  <a:cubicBezTo>
                    <a:pt x="132" y="114"/>
                    <a:pt x="131" y="114"/>
                    <a:pt x="133" y="114"/>
                  </a:cubicBezTo>
                  <a:cubicBezTo>
                    <a:pt x="134" y="113"/>
                    <a:pt x="134" y="113"/>
                    <a:pt x="134" y="113"/>
                  </a:cubicBezTo>
                  <a:cubicBezTo>
                    <a:pt x="134" y="112"/>
                    <a:pt x="134" y="112"/>
                    <a:pt x="134" y="112"/>
                  </a:cubicBezTo>
                  <a:cubicBezTo>
                    <a:pt x="135" y="111"/>
                    <a:pt x="135" y="111"/>
                    <a:pt x="135" y="111"/>
                  </a:cubicBezTo>
                  <a:cubicBezTo>
                    <a:pt x="135" y="109"/>
                    <a:pt x="135" y="109"/>
                    <a:pt x="135" y="109"/>
                  </a:cubicBezTo>
                  <a:cubicBezTo>
                    <a:pt x="135" y="108"/>
                    <a:pt x="135" y="108"/>
                    <a:pt x="134" y="107"/>
                  </a:cubicBezTo>
                  <a:cubicBezTo>
                    <a:pt x="134" y="104"/>
                    <a:pt x="134" y="102"/>
                    <a:pt x="134" y="100"/>
                  </a:cubicBezTo>
                  <a:cubicBezTo>
                    <a:pt x="134" y="95"/>
                    <a:pt x="135" y="94"/>
                    <a:pt x="136" y="92"/>
                  </a:cubicBezTo>
                  <a:cubicBezTo>
                    <a:pt x="137" y="91"/>
                    <a:pt x="137" y="91"/>
                    <a:pt x="137" y="91"/>
                  </a:cubicBezTo>
                  <a:cubicBezTo>
                    <a:pt x="140" y="91"/>
                    <a:pt x="142" y="91"/>
                    <a:pt x="145" y="89"/>
                  </a:cubicBezTo>
                  <a:cubicBezTo>
                    <a:pt x="147" y="87"/>
                    <a:pt x="146" y="87"/>
                    <a:pt x="147" y="86"/>
                  </a:cubicBezTo>
                  <a:cubicBezTo>
                    <a:pt x="148" y="84"/>
                    <a:pt x="148" y="84"/>
                    <a:pt x="148" y="84"/>
                  </a:cubicBezTo>
                  <a:cubicBezTo>
                    <a:pt x="147" y="82"/>
                    <a:pt x="147" y="82"/>
                    <a:pt x="147" y="82"/>
                  </a:cubicBezTo>
                  <a:cubicBezTo>
                    <a:pt x="147" y="81"/>
                    <a:pt x="147" y="81"/>
                    <a:pt x="147" y="81"/>
                  </a:cubicBezTo>
                  <a:cubicBezTo>
                    <a:pt x="148" y="80"/>
                    <a:pt x="148" y="81"/>
                    <a:pt x="149" y="80"/>
                  </a:cubicBezTo>
                  <a:cubicBezTo>
                    <a:pt x="151" y="79"/>
                    <a:pt x="151" y="79"/>
                    <a:pt x="153" y="80"/>
                  </a:cubicBezTo>
                  <a:cubicBezTo>
                    <a:pt x="154" y="80"/>
                    <a:pt x="154" y="80"/>
                    <a:pt x="155" y="80"/>
                  </a:cubicBezTo>
                  <a:cubicBezTo>
                    <a:pt x="156" y="80"/>
                    <a:pt x="156" y="80"/>
                    <a:pt x="156" y="80"/>
                  </a:cubicBezTo>
                  <a:cubicBezTo>
                    <a:pt x="156" y="79"/>
                    <a:pt x="156" y="79"/>
                    <a:pt x="156" y="79"/>
                  </a:cubicBezTo>
                  <a:cubicBezTo>
                    <a:pt x="158" y="79"/>
                    <a:pt x="158" y="79"/>
                    <a:pt x="159" y="78"/>
                  </a:cubicBezTo>
                  <a:cubicBezTo>
                    <a:pt x="159" y="79"/>
                    <a:pt x="159" y="79"/>
                    <a:pt x="159" y="79"/>
                  </a:cubicBezTo>
                  <a:cubicBezTo>
                    <a:pt x="160" y="79"/>
                    <a:pt x="160" y="79"/>
                    <a:pt x="160" y="79"/>
                  </a:cubicBezTo>
                  <a:cubicBezTo>
                    <a:pt x="159" y="80"/>
                    <a:pt x="159" y="80"/>
                    <a:pt x="159" y="80"/>
                  </a:cubicBezTo>
                  <a:cubicBezTo>
                    <a:pt x="160" y="81"/>
                    <a:pt x="160" y="81"/>
                    <a:pt x="160" y="81"/>
                  </a:cubicBezTo>
                  <a:cubicBezTo>
                    <a:pt x="160" y="81"/>
                    <a:pt x="160" y="81"/>
                    <a:pt x="160" y="81"/>
                  </a:cubicBezTo>
                  <a:cubicBezTo>
                    <a:pt x="160" y="82"/>
                    <a:pt x="160" y="82"/>
                    <a:pt x="160" y="82"/>
                  </a:cubicBezTo>
                  <a:cubicBezTo>
                    <a:pt x="159" y="82"/>
                    <a:pt x="159" y="82"/>
                    <a:pt x="159" y="83"/>
                  </a:cubicBezTo>
                  <a:cubicBezTo>
                    <a:pt x="159" y="83"/>
                    <a:pt x="159" y="83"/>
                    <a:pt x="159" y="83"/>
                  </a:cubicBezTo>
                  <a:cubicBezTo>
                    <a:pt x="159" y="84"/>
                    <a:pt x="159" y="84"/>
                    <a:pt x="159" y="84"/>
                  </a:cubicBezTo>
                  <a:cubicBezTo>
                    <a:pt x="160" y="85"/>
                    <a:pt x="160" y="85"/>
                    <a:pt x="160" y="85"/>
                  </a:cubicBezTo>
                  <a:cubicBezTo>
                    <a:pt x="161" y="85"/>
                    <a:pt x="161" y="85"/>
                    <a:pt x="162" y="86"/>
                  </a:cubicBezTo>
                  <a:cubicBezTo>
                    <a:pt x="162" y="86"/>
                    <a:pt x="162" y="86"/>
                    <a:pt x="162" y="86"/>
                  </a:cubicBezTo>
                  <a:cubicBezTo>
                    <a:pt x="162" y="87"/>
                    <a:pt x="162" y="87"/>
                    <a:pt x="162" y="87"/>
                  </a:cubicBezTo>
                  <a:cubicBezTo>
                    <a:pt x="161" y="88"/>
                    <a:pt x="162" y="87"/>
                    <a:pt x="161" y="88"/>
                  </a:cubicBezTo>
                  <a:cubicBezTo>
                    <a:pt x="161" y="88"/>
                    <a:pt x="161" y="88"/>
                    <a:pt x="161" y="88"/>
                  </a:cubicBezTo>
                  <a:cubicBezTo>
                    <a:pt x="161" y="89"/>
                    <a:pt x="161" y="89"/>
                    <a:pt x="161" y="89"/>
                  </a:cubicBezTo>
                  <a:cubicBezTo>
                    <a:pt x="162" y="89"/>
                    <a:pt x="164" y="90"/>
                    <a:pt x="165" y="90"/>
                  </a:cubicBezTo>
                  <a:cubicBezTo>
                    <a:pt x="166" y="91"/>
                    <a:pt x="166" y="91"/>
                    <a:pt x="166" y="91"/>
                  </a:cubicBezTo>
                  <a:cubicBezTo>
                    <a:pt x="167" y="92"/>
                    <a:pt x="167" y="92"/>
                    <a:pt x="167" y="92"/>
                  </a:cubicBezTo>
                  <a:cubicBezTo>
                    <a:pt x="168" y="93"/>
                    <a:pt x="168" y="93"/>
                    <a:pt x="168" y="93"/>
                  </a:cubicBezTo>
                  <a:cubicBezTo>
                    <a:pt x="168" y="95"/>
                    <a:pt x="168" y="95"/>
                    <a:pt x="168" y="95"/>
                  </a:cubicBezTo>
                  <a:cubicBezTo>
                    <a:pt x="169" y="96"/>
                    <a:pt x="169" y="95"/>
                    <a:pt x="171" y="96"/>
                  </a:cubicBezTo>
                  <a:cubicBezTo>
                    <a:pt x="172" y="97"/>
                    <a:pt x="172" y="97"/>
                    <a:pt x="172" y="97"/>
                  </a:cubicBezTo>
                  <a:cubicBezTo>
                    <a:pt x="172" y="97"/>
                    <a:pt x="172" y="97"/>
                    <a:pt x="173" y="98"/>
                  </a:cubicBezTo>
                  <a:cubicBezTo>
                    <a:pt x="174" y="98"/>
                    <a:pt x="174" y="98"/>
                    <a:pt x="175" y="99"/>
                  </a:cubicBezTo>
                  <a:cubicBezTo>
                    <a:pt x="176" y="98"/>
                    <a:pt x="176" y="98"/>
                    <a:pt x="176" y="98"/>
                  </a:cubicBezTo>
                  <a:cubicBezTo>
                    <a:pt x="178" y="98"/>
                    <a:pt x="178" y="98"/>
                    <a:pt x="178" y="98"/>
                  </a:cubicBezTo>
                  <a:cubicBezTo>
                    <a:pt x="179" y="98"/>
                    <a:pt x="179" y="98"/>
                    <a:pt x="179" y="98"/>
                  </a:cubicBezTo>
                  <a:cubicBezTo>
                    <a:pt x="180" y="100"/>
                    <a:pt x="180" y="100"/>
                    <a:pt x="180" y="100"/>
                  </a:cubicBezTo>
                  <a:cubicBezTo>
                    <a:pt x="181" y="101"/>
                    <a:pt x="180" y="100"/>
                    <a:pt x="181" y="101"/>
                  </a:cubicBezTo>
                  <a:cubicBezTo>
                    <a:pt x="182" y="101"/>
                    <a:pt x="182" y="101"/>
                    <a:pt x="182" y="101"/>
                  </a:cubicBezTo>
                  <a:cubicBezTo>
                    <a:pt x="183" y="101"/>
                    <a:pt x="183" y="101"/>
                    <a:pt x="183" y="101"/>
                  </a:cubicBezTo>
                  <a:cubicBezTo>
                    <a:pt x="183" y="100"/>
                    <a:pt x="183" y="100"/>
                    <a:pt x="183" y="100"/>
                  </a:cubicBezTo>
                  <a:cubicBezTo>
                    <a:pt x="184" y="100"/>
                    <a:pt x="184" y="100"/>
                    <a:pt x="184" y="100"/>
                  </a:cubicBezTo>
                  <a:cubicBezTo>
                    <a:pt x="185" y="101"/>
                    <a:pt x="185" y="101"/>
                    <a:pt x="185" y="101"/>
                  </a:cubicBezTo>
                  <a:cubicBezTo>
                    <a:pt x="185" y="102"/>
                    <a:pt x="185" y="101"/>
                    <a:pt x="185" y="102"/>
                  </a:cubicBezTo>
                  <a:cubicBezTo>
                    <a:pt x="186" y="103"/>
                    <a:pt x="186" y="103"/>
                    <a:pt x="186" y="103"/>
                  </a:cubicBezTo>
                  <a:cubicBezTo>
                    <a:pt x="187" y="104"/>
                    <a:pt x="187" y="104"/>
                    <a:pt x="187" y="104"/>
                  </a:cubicBezTo>
                  <a:cubicBezTo>
                    <a:pt x="188" y="104"/>
                    <a:pt x="188" y="104"/>
                    <a:pt x="188" y="104"/>
                  </a:cubicBezTo>
                  <a:cubicBezTo>
                    <a:pt x="188" y="105"/>
                    <a:pt x="188" y="105"/>
                    <a:pt x="188" y="105"/>
                  </a:cubicBezTo>
                  <a:cubicBezTo>
                    <a:pt x="189" y="106"/>
                    <a:pt x="190" y="111"/>
                    <a:pt x="192" y="115"/>
                  </a:cubicBezTo>
                  <a:cubicBezTo>
                    <a:pt x="193" y="115"/>
                    <a:pt x="193" y="115"/>
                    <a:pt x="194" y="116"/>
                  </a:cubicBezTo>
                  <a:cubicBezTo>
                    <a:pt x="194" y="117"/>
                    <a:pt x="194" y="116"/>
                    <a:pt x="195" y="119"/>
                  </a:cubicBezTo>
                  <a:cubicBezTo>
                    <a:pt x="195" y="121"/>
                    <a:pt x="195" y="120"/>
                    <a:pt x="195" y="121"/>
                  </a:cubicBezTo>
                  <a:cubicBezTo>
                    <a:pt x="195" y="122"/>
                    <a:pt x="195" y="122"/>
                    <a:pt x="195" y="122"/>
                  </a:cubicBezTo>
                  <a:cubicBezTo>
                    <a:pt x="196" y="122"/>
                    <a:pt x="196" y="122"/>
                    <a:pt x="196" y="122"/>
                  </a:cubicBezTo>
                  <a:cubicBezTo>
                    <a:pt x="195" y="125"/>
                    <a:pt x="195" y="125"/>
                    <a:pt x="194" y="126"/>
                  </a:cubicBezTo>
                  <a:cubicBezTo>
                    <a:pt x="194" y="127"/>
                    <a:pt x="194" y="127"/>
                    <a:pt x="194" y="127"/>
                  </a:cubicBezTo>
                  <a:cubicBezTo>
                    <a:pt x="195" y="128"/>
                    <a:pt x="194" y="128"/>
                    <a:pt x="195" y="129"/>
                  </a:cubicBezTo>
                  <a:cubicBezTo>
                    <a:pt x="195" y="130"/>
                    <a:pt x="195" y="130"/>
                    <a:pt x="195" y="130"/>
                  </a:cubicBezTo>
                  <a:cubicBezTo>
                    <a:pt x="194" y="132"/>
                    <a:pt x="195" y="131"/>
                    <a:pt x="194" y="133"/>
                  </a:cubicBezTo>
                  <a:cubicBezTo>
                    <a:pt x="193" y="133"/>
                    <a:pt x="193" y="133"/>
                    <a:pt x="193" y="133"/>
                  </a:cubicBezTo>
                  <a:cubicBezTo>
                    <a:pt x="192" y="135"/>
                    <a:pt x="192" y="135"/>
                    <a:pt x="191" y="139"/>
                  </a:cubicBezTo>
                  <a:cubicBezTo>
                    <a:pt x="192" y="140"/>
                    <a:pt x="192" y="139"/>
                    <a:pt x="192" y="140"/>
                  </a:cubicBezTo>
                  <a:cubicBezTo>
                    <a:pt x="193" y="141"/>
                    <a:pt x="193" y="141"/>
                    <a:pt x="193" y="141"/>
                  </a:cubicBezTo>
                  <a:cubicBezTo>
                    <a:pt x="194" y="143"/>
                    <a:pt x="194" y="143"/>
                    <a:pt x="194" y="143"/>
                  </a:cubicBezTo>
                  <a:cubicBezTo>
                    <a:pt x="194" y="144"/>
                    <a:pt x="194" y="144"/>
                    <a:pt x="194" y="144"/>
                  </a:cubicBezTo>
                  <a:cubicBezTo>
                    <a:pt x="194" y="144"/>
                    <a:pt x="194" y="144"/>
                    <a:pt x="194" y="144"/>
                  </a:cubicBezTo>
                  <a:cubicBezTo>
                    <a:pt x="195" y="144"/>
                    <a:pt x="195" y="144"/>
                    <a:pt x="195" y="144"/>
                  </a:cubicBezTo>
                  <a:cubicBezTo>
                    <a:pt x="196" y="144"/>
                    <a:pt x="196" y="144"/>
                    <a:pt x="196" y="144"/>
                  </a:cubicBezTo>
                  <a:cubicBezTo>
                    <a:pt x="197" y="144"/>
                    <a:pt x="197" y="144"/>
                    <a:pt x="197" y="144"/>
                  </a:cubicBezTo>
                  <a:cubicBezTo>
                    <a:pt x="198" y="145"/>
                    <a:pt x="198" y="145"/>
                    <a:pt x="198" y="145"/>
                  </a:cubicBezTo>
                  <a:cubicBezTo>
                    <a:pt x="199" y="145"/>
                    <a:pt x="199" y="145"/>
                    <a:pt x="199" y="145"/>
                  </a:cubicBezTo>
                  <a:cubicBezTo>
                    <a:pt x="200" y="145"/>
                    <a:pt x="200" y="145"/>
                    <a:pt x="200" y="145"/>
                  </a:cubicBezTo>
                  <a:cubicBezTo>
                    <a:pt x="201" y="146"/>
                    <a:pt x="201" y="145"/>
                    <a:pt x="202" y="146"/>
                  </a:cubicBezTo>
                  <a:cubicBezTo>
                    <a:pt x="203" y="146"/>
                    <a:pt x="202" y="146"/>
                    <a:pt x="207" y="146"/>
                  </a:cubicBezTo>
                  <a:cubicBezTo>
                    <a:pt x="211" y="147"/>
                    <a:pt x="212" y="147"/>
                    <a:pt x="215" y="146"/>
                  </a:cubicBezTo>
                  <a:cubicBezTo>
                    <a:pt x="220" y="147"/>
                    <a:pt x="221" y="147"/>
                    <a:pt x="225" y="149"/>
                  </a:cubicBezTo>
                  <a:cubicBezTo>
                    <a:pt x="226" y="150"/>
                    <a:pt x="226" y="149"/>
                    <a:pt x="227" y="151"/>
                  </a:cubicBezTo>
                  <a:cubicBezTo>
                    <a:pt x="228" y="152"/>
                    <a:pt x="228" y="152"/>
                    <a:pt x="228" y="152"/>
                  </a:cubicBezTo>
                  <a:cubicBezTo>
                    <a:pt x="231" y="153"/>
                    <a:pt x="231" y="153"/>
                    <a:pt x="231" y="153"/>
                  </a:cubicBezTo>
                  <a:cubicBezTo>
                    <a:pt x="233" y="155"/>
                    <a:pt x="233" y="155"/>
                    <a:pt x="233" y="155"/>
                  </a:cubicBezTo>
                  <a:cubicBezTo>
                    <a:pt x="237" y="157"/>
                    <a:pt x="234" y="157"/>
                    <a:pt x="241" y="159"/>
                  </a:cubicBezTo>
                  <a:cubicBezTo>
                    <a:pt x="244" y="158"/>
                    <a:pt x="244" y="158"/>
                    <a:pt x="244" y="158"/>
                  </a:cubicBezTo>
                  <a:cubicBezTo>
                    <a:pt x="244" y="159"/>
                    <a:pt x="244" y="159"/>
                    <a:pt x="244" y="159"/>
                  </a:cubicBezTo>
                  <a:cubicBezTo>
                    <a:pt x="244" y="160"/>
                    <a:pt x="244" y="160"/>
                    <a:pt x="244" y="162"/>
                  </a:cubicBezTo>
                  <a:cubicBezTo>
                    <a:pt x="244" y="163"/>
                    <a:pt x="244" y="163"/>
                    <a:pt x="244" y="163"/>
                  </a:cubicBezTo>
                  <a:cubicBezTo>
                    <a:pt x="245" y="163"/>
                    <a:pt x="245" y="163"/>
                    <a:pt x="245" y="163"/>
                  </a:cubicBezTo>
                  <a:cubicBezTo>
                    <a:pt x="246" y="163"/>
                    <a:pt x="246" y="163"/>
                    <a:pt x="246" y="163"/>
                  </a:cubicBezTo>
                  <a:cubicBezTo>
                    <a:pt x="247" y="165"/>
                    <a:pt x="247" y="165"/>
                    <a:pt x="250" y="172"/>
                  </a:cubicBezTo>
                  <a:cubicBezTo>
                    <a:pt x="250" y="174"/>
                    <a:pt x="250" y="174"/>
                    <a:pt x="250" y="174"/>
                  </a:cubicBezTo>
                  <a:cubicBezTo>
                    <a:pt x="250" y="175"/>
                    <a:pt x="250" y="175"/>
                    <a:pt x="250" y="175"/>
                  </a:cubicBezTo>
                  <a:cubicBezTo>
                    <a:pt x="255" y="179"/>
                    <a:pt x="251" y="176"/>
                    <a:pt x="255" y="179"/>
                  </a:cubicBezTo>
                  <a:cubicBezTo>
                    <a:pt x="255" y="180"/>
                    <a:pt x="255" y="180"/>
                    <a:pt x="255" y="180"/>
                  </a:cubicBezTo>
                  <a:cubicBezTo>
                    <a:pt x="255" y="182"/>
                    <a:pt x="255" y="182"/>
                    <a:pt x="255" y="182"/>
                  </a:cubicBezTo>
                  <a:cubicBezTo>
                    <a:pt x="256" y="182"/>
                    <a:pt x="256" y="182"/>
                    <a:pt x="256" y="182"/>
                  </a:cubicBezTo>
                  <a:cubicBezTo>
                    <a:pt x="267" y="181"/>
                    <a:pt x="260" y="181"/>
                    <a:pt x="290" y="185"/>
                  </a:cubicBezTo>
                  <a:cubicBezTo>
                    <a:pt x="294" y="184"/>
                    <a:pt x="293" y="184"/>
                    <a:pt x="296" y="183"/>
                  </a:cubicBezTo>
                  <a:cubicBezTo>
                    <a:pt x="296" y="183"/>
                    <a:pt x="315" y="186"/>
                    <a:pt x="315" y="186"/>
                  </a:cubicBezTo>
                  <a:cubicBezTo>
                    <a:pt x="316" y="186"/>
                    <a:pt x="317" y="189"/>
                    <a:pt x="318" y="190"/>
                  </a:cubicBezTo>
                  <a:cubicBezTo>
                    <a:pt x="328" y="194"/>
                    <a:pt x="323" y="189"/>
                    <a:pt x="338" y="197"/>
                  </a:cubicBezTo>
                  <a:cubicBezTo>
                    <a:pt x="342" y="196"/>
                    <a:pt x="340" y="197"/>
                    <a:pt x="347" y="195"/>
                  </a:cubicBezTo>
                  <a:cubicBezTo>
                    <a:pt x="347" y="198"/>
                    <a:pt x="347" y="198"/>
                    <a:pt x="347" y="198"/>
                  </a:cubicBezTo>
                  <a:cubicBezTo>
                    <a:pt x="348" y="198"/>
                    <a:pt x="349" y="199"/>
                    <a:pt x="351" y="199"/>
                  </a:cubicBezTo>
                  <a:cubicBezTo>
                    <a:pt x="352" y="199"/>
                    <a:pt x="352" y="199"/>
                    <a:pt x="352" y="199"/>
                  </a:cubicBezTo>
                  <a:cubicBezTo>
                    <a:pt x="353" y="199"/>
                    <a:pt x="353" y="199"/>
                    <a:pt x="353" y="199"/>
                  </a:cubicBezTo>
                  <a:cubicBezTo>
                    <a:pt x="354" y="198"/>
                    <a:pt x="353" y="199"/>
                    <a:pt x="355" y="197"/>
                  </a:cubicBezTo>
                  <a:cubicBezTo>
                    <a:pt x="358" y="196"/>
                    <a:pt x="368" y="190"/>
                    <a:pt x="374" y="189"/>
                  </a:cubicBezTo>
                  <a:cubicBezTo>
                    <a:pt x="376" y="188"/>
                    <a:pt x="375" y="188"/>
                    <a:pt x="378" y="188"/>
                  </a:cubicBezTo>
                  <a:cubicBezTo>
                    <a:pt x="379" y="188"/>
                    <a:pt x="383" y="187"/>
                    <a:pt x="384" y="187"/>
                  </a:cubicBezTo>
                  <a:cubicBezTo>
                    <a:pt x="387" y="187"/>
                    <a:pt x="387" y="187"/>
                    <a:pt x="387" y="187"/>
                  </a:cubicBezTo>
                  <a:cubicBezTo>
                    <a:pt x="388" y="187"/>
                    <a:pt x="388" y="187"/>
                    <a:pt x="388" y="187"/>
                  </a:cubicBezTo>
                  <a:cubicBezTo>
                    <a:pt x="403" y="188"/>
                    <a:pt x="400" y="187"/>
                    <a:pt x="413" y="182"/>
                  </a:cubicBezTo>
                  <a:cubicBezTo>
                    <a:pt x="414" y="180"/>
                    <a:pt x="419" y="174"/>
                    <a:pt x="420" y="173"/>
                  </a:cubicBezTo>
                  <a:cubicBezTo>
                    <a:pt x="420" y="173"/>
                    <a:pt x="423" y="172"/>
                    <a:pt x="425" y="171"/>
                  </a:cubicBezTo>
                  <a:cubicBezTo>
                    <a:pt x="426" y="170"/>
                    <a:pt x="426" y="170"/>
                    <a:pt x="426" y="170"/>
                  </a:cubicBezTo>
                  <a:cubicBezTo>
                    <a:pt x="427" y="170"/>
                    <a:pt x="427" y="169"/>
                    <a:pt x="428" y="168"/>
                  </a:cubicBezTo>
                  <a:cubicBezTo>
                    <a:pt x="430" y="168"/>
                    <a:pt x="430" y="168"/>
                    <a:pt x="430" y="168"/>
                  </a:cubicBezTo>
                  <a:cubicBezTo>
                    <a:pt x="430" y="167"/>
                    <a:pt x="430" y="167"/>
                    <a:pt x="430" y="167"/>
                  </a:cubicBezTo>
                  <a:cubicBezTo>
                    <a:pt x="430" y="167"/>
                    <a:pt x="430" y="167"/>
                    <a:pt x="430" y="167"/>
                  </a:cubicBezTo>
                  <a:cubicBezTo>
                    <a:pt x="430" y="166"/>
                    <a:pt x="430" y="166"/>
                    <a:pt x="430" y="166"/>
                  </a:cubicBezTo>
                  <a:cubicBezTo>
                    <a:pt x="429" y="164"/>
                    <a:pt x="430" y="165"/>
                    <a:pt x="429" y="164"/>
                  </a:cubicBezTo>
                  <a:cubicBezTo>
                    <a:pt x="426" y="161"/>
                    <a:pt x="427" y="161"/>
                    <a:pt x="426" y="160"/>
                  </a:cubicBezTo>
                  <a:cubicBezTo>
                    <a:pt x="425" y="158"/>
                    <a:pt x="425" y="158"/>
                    <a:pt x="425" y="158"/>
                  </a:cubicBezTo>
                  <a:cubicBezTo>
                    <a:pt x="424" y="158"/>
                    <a:pt x="424" y="158"/>
                    <a:pt x="424" y="158"/>
                  </a:cubicBezTo>
                  <a:cubicBezTo>
                    <a:pt x="424" y="157"/>
                    <a:pt x="424" y="157"/>
                    <a:pt x="424" y="157"/>
                  </a:cubicBezTo>
                  <a:cubicBezTo>
                    <a:pt x="424" y="156"/>
                    <a:pt x="424" y="156"/>
                    <a:pt x="424" y="156"/>
                  </a:cubicBezTo>
                  <a:cubicBezTo>
                    <a:pt x="427" y="152"/>
                    <a:pt x="425" y="151"/>
                    <a:pt x="430" y="146"/>
                  </a:cubicBezTo>
                  <a:cubicBezTo>
                    <a:pt x="431" y="146"/>
                    <a:pt x="431" y="146"/>
                    <a:pt x="431" y="146"/>
                  </a:cubicBezTo>
                  <a:cubicBezTo>
                    <a:pt x="432" y="146"/>
                    <a:pt x="432" y="146"/>
                    <a:pt x="432" y="146"/>
                  </a:cubicBezTo>
                  <a:cubicBezTo>
                    <a:pt x="435" y="146"/>
                    <a:pt x="434" y="146"/>
                    <a:pt x="436" y="146"/>
                  </a:cubicBezTo>
                  <a:cubicBezTo>
                    <a:pt x="437" y="147"/>
                    <a:pt x="437" y="147"/>
                    <a:pt x="437" y="147"/>
                  </a:cubicBezTo>
                  <a:cubicBezTo>
                    <a:pt x="438" y="148"/>
                    <a:pt x="438" y="148"/>
                    <a:pt x="438" y="148"/>
                  </a:cubicBezTo>
                  <a:cubicBezTo>
                    <a:pt x="444" y="151"/>
                    <a:pt x="444" y="150"/>
                    <a:pt x="449" y="151"/>
                  </a:cubicBezTo>
                  <a:cubicBezTo>
                    <a:pt x="449" y="151"/>
                    <a:pt x="449" y="151"/>
                    <a:pt x="449" y="151"/>
                  </a:cubicBezTo>
                  <a:cubicBezTo>
                    <a:pt x="451" y="150"/>
                    <a:pt x="450" y="150"/>
                    <a:pt x="452" y="149"/>
                  </a:cubicBezTo>
                  <a:cubicBezTo>
                    <a:pt x="453" y="148"/>
                    <a:pt x="452" y="148"/>
                    <a:pt x="454" y="148"/>
                  </a:cubicBezTo>
                  <a:cubicBezTo>
                    <a:pt x="454" y="148"/>
                    <a:pt x="458" y="144"/>
                    <a:pt x="459" y="143"/>
                  </a:cubicBezTo>
                  <a:cubicBezTo>
                    <a:pt x="459" y="142"/>
                    <a:pt x="459" y="142"/>
                    <a:pt x="459" y="141"/>
                  </a:cubicBezTo>
                  <a:cubicBezTo>
                    <a:pt x="460" y="141"/>
                    <a:pt x="460" y="141"/>
                    <a:pt x="460" y="141"/>
                  </a:cubicBezTo>
                  <a:cubicBezTo>
                    <a:pt x="461" y="140"/>
                    <a:pt x="461" y="140"/>
                    <a:pt x="461" y="140"/>
                  </a:cubicBezTo>
                  <a:cubicBezTo>
                    <a:pt x="462" y="140"/>
                    <a:pt x="462" y="140"/>
                    <a:pt x="462" y="140"/>
                  </a:cubicBezTo>
                  <a:cubicBezTo>
                    <a:pt x="464" y="141"/>
                    <a:pt x="464" y="141"/>
                    <a:pt x="464" y="141"/>
                  </a:cubicBezTo>
                  <a:cubicBezTo>
                    <a:pt x="469" y="141"/>
                    <a:pt x="468" y="140"/>
                    <a:pt x="472" y="140"/>
                  </a:cubicBezTo>
                  <a:cubicBezTo>
                    <a:pt x="475" y="137"/>
                    <a:pt x="475" y="137"/>
                    <a:pt x="476" y="136"/>
                  </a:cubicBezTo>
                  <a:cubicBezTo>
                    <a:pt x="477" y="136"/>
                    <a:pt x="477" y="136"/>
                    <a:pt x="477" y="136"/>
                  </a:cubicBezTo>
                  <a:cubicBezTo>
                    <a:pt x="478" y="135"/>
                    <a:pt x="478" y="135"/>
                    <a:pt x="478" y="135"/>
                  </a:cubicBezTo>
                  <a:cubicBezTo>
                    <a:pt x="479" y="134"/>
                    <a:pt x="479" y="134"/>
                    <a:pt x="479" y="134"/>
                  </a:cubicBezTo>
                  <a:cubicBezTo>
                    <a:pt x="478" y="133"/>
                    <a:pt x="478" y="134"/>
                    <a:pt x="478" y="133"/>
                  </a:cubicBezTo>
                  <a:cubicBezTo>
                    <a:pt x="479" y="132"/>
                    <a:pt x="479" y="132"/>
                    <a:pt x="480" y="129"/>
                  </a:cubicBezTo>
                  <a:cubicBezTo>
                    <a:pt x="481" y="128"/>
                    <a:pt x="481" y="129"/>
                    <a:pt x="482" y="128"/>
                  </a:cubicBezTo>
                  <a:cubicBezTo>
                    <a:pt x="482" y="126"/>
                    <a:pt x="482" y="126"/>
                    <a:pt x="482" y="126"/>
                  </a:cubicBezTo>
                  <a:cubicBezTo>
                    <a:pt x="483" y="126"/>
                    <a:pt x="483" y="126"/>
                    <a:pt x="483" y="126"/>
                  </a:cubicBezTo>
                  <a:cubicBezTo>
                    <a:pt x="484" y="126"/>
                    <a:pt x="484" y="126"/>
                    <a:pt x="484" y="126"/>
                  </a:cubicBezTo>
                  <a:cubicBezTo>
                    <a:pt x="485" y="125"/>
                    <a:pt x="485" y="125"/>
                    <a:pt x="485" y="125"/>
                  </a:cubicBezTo>
                  <a:cubicBezTo>
                    <a:pt x="485" y="125"/>
                    <a:pt x="485" y="125"/>
                    <a:pt x="485" y="125"/>
                  </a:cubicBezTo>
                  <a:cubicBezTo>
                    <a:pt x="487" y="125"/>
                    <a:pt x="490" y="125"/>
                    <a:pt x="491" y="125"/>
                  </a:cubicBezTo>
                  <a:cubicBezTo>
                    <a:pt x="491" y="125"/>
                    <a:pt x="491" y="125"/>
                    <a:pt x="491" y="125"/>
                  </a:cubicBezTo>
                  <a:cubicBezTo>
                    <a:pt x="491" y="124"/>
                    <a:pt x="491" y="123"/>
                    <a:pt x="492" y="122"/>
                  </a:cubicBezTo>
                  <a:cubicBezTo>
                    <a:pt x="492" y="122"/>
                    <a:pt x="492" y="122"/>
                    <a:pt x="492" y="122"/>
                  </a:cubicBezTo>
                  <a:cubicBezTo>
                    <a:pt x="493" y="121"/>
                    <a:pt x="493" y="121"/>
                    <a:pt x="493" y="121"/>
                  </a:cubicBezTo>
                  <a:cubicBezTo>
                    <a:pt x="494" y="122"/>
                    <a:pt x="494" y="122"/>
                    <a:pt x="495" y="123"/>
                  </a:cubicBezTo>
                  <a:cubicBezTo>
                    <a:pt x="495" y="123"/>
                    <a:pt x="495" y="123"/>
                    <a:pt x="495" y="123"/>
                  </a:cubicBezTo>
                  <a:cubicBezTo>
                    <a:pt x="496" y="122"/>
                    <a:pt x="496" y="122"/>
                    <a:pt x="496" y="122"/>
                  </a:cubicBezTo>
                  <a:cubicBezTo>
                    <a:pt x="497" y="121"/>
                    <a:pt x="497" y="121"/>
                    <a:pt x="497" y="121"/>
                  </a:cubicBezTo>
                  <a:cubicBezTo>
                    <a:pt x="501" y="119"/>
                    <a:pt x="498" y="121"/>
                    <a:pt x="502" y="119"/>
                  </a:cubicBezTo>
                  <a:cubicBezTo>
                    <a:pt x="503" y="120"/>
                    <a:pt x="502" y="120"/>
                    <a:pt x="505" y="120"/>
                  </a:cubicBezTo>
                  <a:cubicBezTo>
                    <a:pt x="506" y="120"/>
                    <a:pt x="506" y="120"/>
                    <a:pt x="506" y="120"/>
                  </a:cubicBezTo>
                  <a:cubicBezTo>
                    <a:pt x="506" y="120"/>
                    <a:pt x="506" y="120"/>
                    <a:pt x="506" y="120"/>
                  </a:cubicBezTo>
                  <a:cubicBezTo>
                    <a:pt x="507" y="119"/>
                    <a:pt x="507" y="119"/>
                    <a:pt x="507" y="119"/>
                  </a:cubicBezTo>
                  <a:cubicBezTo>
                    <a:pt x="508" y="119"/>
                    <a:pt x="508" y="119"/>
                    <a:pt x="508" y="119"/>
                  </a:cubicBezTo>
                  <a:cubicBezTo>
                    <a:pt x="509" y="119"/>
                    <a:pt x="509" y="119"/>
                    <a:pt x="509" y="119"/>
                  </a:cubicBezTo>
                  <a:cubicBezTo>
                    <a:pt x="510" y="120"/>
                    <a:pt x="510" y="120"/>
                    <a:pt x="511" y="121"/>
                  </a:cubicBezTo>
                  <a:cubicBezTo>
                    <a:pt x="513" y="121"/>
                    <a:pt x="513" y="121"/>
                    <a:pt x="513" y="121"/>
                  </a:cubicBezTo>
                  <a:cubicBezTo>
                    <a:pt x="515" y="121"/>
                    <a:pt x="515" y="121"/>
                    <a:pt x="515" y="121"/>
                  </a:cubicBezTo>
                  <a:cubicBezTo>
                    <a:pt x="517" y="121"/>
                    <a:pt x="516" y="121"/>
                    <a:pt x="517" y="121"/>
                  </a:cubicBezTo>
                  <a:cubicBezTo>
                    <a:pt x="518" y="121"/>
                    <a:pt x="518" y="121"/>
                    <a:pt x="519" y="120"/>
                  </a:cubicBezTo>
                  <a:cubicBezTo>
                    <a:pt x="520" y="119"/>
                    <a:pt x="520" y="119"/>
                    <a:pt x="520" y="119"/>
                  </a:cubicBezTo>
                  <a:cubicBezTo>
                    <a:pt x="519" y="118"/>
                    <a:pt x="519" y="118"/>
                    <a:pt x="519" y="118"/>
                  </a:cubicBezTo>
                  <a:cubicBezTo>
                    <a:pt x="520" y="117"/>
                    <a:pt x="520" y="117"/>
                    <a:pt x="520" y="117"/>
                  </a:cubicBezTo>
                  <a:cubicBezTo>
                    <a:pt x="519" y="115"/>
                    <a:pt x="519" y="116"/>
                    <a:pt x="518" y="114"/>
                  </a:cubicBezTo>
                  <a:cubicBezTo>
                    <a:pt x="518" y="113"/>
                    <a:pt x="518" y="113"/>
                    <a:pt x="518" y="113"/>
                  </a:cubicBezTo>
                  <a:cubicBezTo>
                    <a:pt x="517" y="112"/>
                    <a:pt x="517" y="112"/>
                    <a:pt x="517" y="112"/>
                  </a:cubicBezTo>
                  <a:cubicBezTo>
                    <a:pt x="516" y="111"/>
                    <a:pt x="516" y="111"/>
                    <a:pt x="515" y="111"/>
                  </a:cubicBezTo>
                  <a:cubicBezTo>
                    <a:pt x="515" y="110"/>
                    <a:pt x="514" y="109"/>
                    <a:pt x="513" y="108"/>
                  </a:cubicBezTo>
                  <a:cubicBezTo>
                    <a:pt x="513" y="108"/>
                    <a:pt x="513" y="108"/>
                    <a:pt x="513" y="107"/>
                  </a:cubicBezTo>
                  <a:cubicBezTo>
                    <a:pt x="512" y="107"/>
                    <a:pt x="512" y="107"/>
                    <a:pt x="511" y="106"/>
                  </a:cubicBezTo>
                  <a:cubicBezTo>
                    <a:pt x="511" y="106"/>
                    <a:pt x="511" y="106"/>
                    <a:pt x="511" y="106"/>
                  </a:cubicBezTo>
                  <a:cubicBezTo>
                    <a:pt x="511" y="104"/>
                    <a:pt x="511" y="105"/>
                    <a:pt x="510" y="104"/>
                  </a:cubicBezTo>
                  <a:cubicBezTo>
                    <a:pt x="509" y="103"/>
                    <a:pt x="508" y="103"/>
                    <a:pt x="507" y="102"/>
                  </a:cubicBezTo>
                  <a:cubicBezTo>
                    <a:pt x="506" y="101"/>
                    <a:pt x="505" y="99"/>
                    <a:pt x="504" y="98"/>
                  </a:cubicBezTo>
                  <a:cubicBezTo>
                    <a:pt x="501" y="98"/>
                    <a:pt x="501" y="98"/>
                    <a:pt x="501" y="98"/>
                  </a:cubicBezTo>
                  <a:cubicBezTo>
                    <a:pt x="500" y="98"/>
                    <a:pt x="500" y="98"/>
                    <a:pt x="500" y="98"/>
                  </a:cubicBezTo>
                  <a:cubicBezTo>
                    <a:pt x="499" y="98"/>
                    <a:pt x="499" y="98"/>
                    <a:pt x="499" y="98"/>
                  </a:cubicBezTo>
                  <a:cubicBezTo>
                    <a:pt x="498" y="98"/>
                    <a:pt x="498" y="98"/>
                    <a:pt x="498" y="98"/>
                  </a:cubicBezTo>
                  <a:cubicBezTo>
                    <a:pt x="496" y="98"/>
                    <a:pt x="496" y="98"/>
                    <a:pt x="496" y="98"/>
                  </a:cubicBezTo>
                  <a:cubicBezTo>
                    <a:pt x="494" y="100"/>
                    <a:pt x="493" y="102"/>
                    <a:pt x="491" y="104"/>
                  </a:cubicBezTo>
                  <a:cubicBezTo>
                    <a:pt x="490" y="104"/>
                    <a:pt x="490" y="104"/>
                    <a:pt x="490" y="104"/>
                  </a:cubicBezTo>
                  <a:cubicBezTo>
                    <a:pt x="489" y="102"/>
                    <a:pt x="490" y="103"/>
                    <a:pt x="488" y="101"/>
                  </a:cubicBezTo>
                  <a:cubicBezTo>
                    <a:pt x="487" y="101"/>
                    <a:pt x="487" y="101"/>
                    <a:pt x="486" y="101"/>
                  </a:cubicBezTo>
                  <a:cubicBezTo>
                    <a:pt x="484" y="100"/>
                    <a:pt x="484" y="100"/>
                    <a:pt x="482" y="101"/>
                  </a:cubicBezTo>
                  <a:cubicBezTo>
                    <a:pt x="480" y="101"/>
                    <a:pt x="480" y="101"/>
                    <a:pt x="480" y="101"/>
                  </a:cubicBezTo>
                  <a:cubicBezTo>
                    <a:pt x="479" y="101"/>
                    <a:pt x="479" y="101"/>
                    <a:pt x="479" y="101"/>
                  </a:cubicBezTo>
                  <a:cubicBezTo>
                    <a:pt x="478" y="101"/>
                    <a:pt x="478" y="101"/>
                    <a:pt x="478" y="101"/>
                  </a:cubicBezTo>
                  <a:cubicBezTo>
                    <a:pt x="477" y="102"/>
                    <a:pt x="477" y="102"/>
                    <a:pt x="477" y="102"/>
                  </a:cubicBezTo>
                  <a:cubicBezTo>
                    <a:pt x="476" y="103"/>
                    <a:pt x="476" y="103"/>
                    <a:pt x="476" y="103"/>
                  </a:cubicBezTo>
                  <a:cubicBezTo>
                    <a:pt x="475" y="103"/>
                    <a:pt x="475" y="103"/>
                    <a:pt x="475" y="103"/>
                  </a:cubicBezTo>
                  <a:cubicBezTo>
                    <a:pt x="473" y="102"/>
                    <a:pt x="472" y="101"/>
                    <a:pt x="471" y="99"/>
                  </a:cubicBezTo>
                  <a:cubicBezTo>
                    <a:pt x="470" y="96"/>
                    <a:pt x="470" y="96"/>
                    <a:pt x="470" y="96"/>
                  </a:cubicBezTo>
                  <a:cubicBezTo>
                    <a:pt x="472" y="95"/>
                    <a:pt x="471" y="95"/>
                    <a:pt x="473" y="94"/>
                  </a:cubicBezTo>
                  <a:cubicBezTo>
                    <a:pt x="474" y="90"/>
                    <a:pt x="473" y="93"/>
                    <a:pt x="474" y="88"/>
                  </a:cubicBezTo>
                  <a:cubicBezTo>
                    <a:pt x="476" y="86"/>
                    <a:pt x="475" y="87"/>
                    <a:pt x="476" y="85"/>
                  </a:cubicBezTo>
                  <a:cubicBezTo>
                    <a:pt x="476" y="84"/>
                    <a:pt x="476" y="84"/>
                    <a:pt x="476" y="84"/>
                  </a:cubicBezTo>
                  <a:cubicBezTo>
                    <a:pt x="476" y="84"/>
                    <a:pt x="476" y="83"/>
                    <a:pt x="483" y="67"/>
                  </a:cubicBezTo>
                  <a:cubicBezTo>
                    <a:pt x="486" y="69"/>
                    <a:pt x="486" y="69"/>
                    <a:pt x="490" y="71"/>
                  </a:cubicBezTo>
                  <a:cubicBezTo>
                    <a:pt x="492" y="71"/>
                    <a:pt x="492" y="71"/>
                    <a:pt x="492" y="71"/>
                  </a:cubicBezTo>
                  <a:cubicBezTo>
                    <a:pt x="495" y="72"/>
                    <a:pt x="495" y="72"/>
                    <a:pt x="496" y="72"/>
                  </a:cubicBezTo>
                  <a:cubicBezTo>
                    <a:pt x="497" y="72"/>
                    <a:pt x="497" y="72"/>
                    <a:pt x="497" y="72"/>
                  </a:cubicBezTo>
                  <a:cubicBezTo>
                    <a:pt x="505" y="65"/>
                    <a:pt x="502" y="67"/>
                    <a:pt x="507" y="65"/>
                  </a:cubicBezTo>
                  <a:cubicBezTo>
                    <a:pt x="510" y="64"/>
                    <a:pt x="509" y="65"/>
                    <a:pt x="511" y="64"/>
                  </a:cubicBezTo>
                  <a:cubicBezTo>
                    <a:pt x="512" y="63"/>
                    <a:pt x="512" y="63"/>
                    <a:pt x="512" y="63"/>
                  </a:cubicBezTo>
                  <a:cubicBezTo>
                    <a:pt x="513" y="61"/>
                    <a:pt x="513" y="61"/>
                    <a:pt x="513" y="61"/>
                  </a:cubicBezTo>
                  <a:cubicBezTo>
                    <a:pt x="513" y="59"/>
                    <a:pt x="513" y="59"/>
                    <a:pt x="513" y="59"/>
                  </a:cubicBezTo>
                  <a:cubicBezTo>
                    <a:pt x="513" y="58"/>
                    <a:pt x="513" y="58"/>
                    <a:pt x="513" y="58"/>
                  </a:cubicBezTo>
                  <a:cubicBezTo>
                    <a:pt x="512" y="57"/>
                    <a:pt x="512" y="57"/>
                    <a:pt x="512" y="57"/>
                  </a:cubicBezTo>
                  <a:cubicBezTo>
                    <a:pt x="511" y="57"/>
                    <a:pt x="511" y="57"/>
                    <a:pt x="511" y="57"/>
                  </a:cubicBezTo>
                  <a:cubicBezTo>
                    <a:pt x="512" y="56"/>
                    <a:pt x="512" y="56"/>
                    <a:pt x="512" y="56"/>
                  </a:cubicBezTo>
                  <a:cubicBezTo>
                    <a:pt x="512" y="55"/>
                    <a:pt x="512" y="56"/>
                    <a:pt x="513" y="54"/>
                  </a:cubicBezTo>
                  <a:cubicBezTo>
                    <a:pt x="513" y="53"/>
                    <a:pt x="513" y="53"/>
                    <a:pt x="514" y="52"/>
                  </a:cubicBezTo>
                  <a:cubicBezTo>
                    <a:pt x="515" y="50"/>
                    <a:pt x="515" y="50"/>
                    <a:pt x="515" y="50"/>
                  </a:cubicBezTo>
                  <a:cubicBezTo>
                    <a:pt x="515" y="49"/>
                    <a:pt x="515" y="49"/>
                    <a:pt x="515" y="49"/>
                  </a:cubicBezTo>
                  <a:cubicBezTo>
                    <a:pt x="516" y="47"/>
                    <a:pt x="516" y="47"/>
                    <a:pt x="516" y="47"/>
                  </a:cubicBezTo>
                  <a:cubicBezTo>
                    <a:pt x="517" y="46"/>
                    <a:pt x="517" y="46"/>
                    <a:pt x="518" y="45"/>
                  </a:cubicBezTo>
                  <a:cubicBezTo>
                    <a:pt x="518" y="43"/>
                    <a:pt x="518" y="43"/>
                    <a:pt x="518" y="43"/>
                  </a:cubicBezTo>
                  <a:cubicBezTo>
                    <a:pt x="520" y="38"/>
                    <a:pt x="519" y="42"/>
                    <a:pt x="521" y="36"/>
                  </a:cubicBezTo>
                  <a:cubicBezTo>
                    <a:pt x="526" y="30"/>
                    <a:pt x="524" y="34"/>
                    <a:pt x="528" y="29"/>
                  </a:cubicBezTo>
                  <a:cubicBezTo>
                    <a:pt x="529" y="27"/>
                    <a:pt x="529" y="27"/>
                    <a:pt x="529" y="27"/>
                  </a:cubicBezTo>
                  <a:cubicBezTo>
                    <a:pt x="529" y="25"/>
                    <a:pt x="529" y="25"/>
                    <a:pt x="529" y="25"/>
                  </a:cubicBezTo>
                  <a:cubicBezTo>
                    <a:pt x="528" y="23"/>
                    <a:pt x="528" y="23"/>
                    <a:pt x="528" y="23"/>
                  </a:cubicBezTo>
                  <a:cubicBezTo>
                    <a:pt x="528" y="21"/>
                    <a:pt x="528" y="21"/>
                    <a:pt x="528" y="21"/>
                  </a:cubicBezTo>
                  <a:cubicBezTo>
                    <a:pt x="529" y="19"/>
                    <a:pt x="529" y="19"/>
                    <a:pt x="529" y="19"/>
                  </a:cubicBezTo>
                  <a:cubicBezTo>
                    <a:pt x="528" y="18"/>
                    <a:pt x="528" y="18"/>
                    <a:pt x="528" y="18"/>
                  </a:cubicBezTo>
                  <a:cubicBezTo>
                    <a:pt x="527" y="17"/>
                    <a:pt x="527" y="17"/>
                    <a:pt x="527" y="17"/>
                  </a:cubicBezTo>
                  <a:cubicBezTo>
                    <a:pt x="525" y="17"/>
                    <a:pt x="525" y="17"/>
                    <a:pt x="525" y="17"/>
                  </a:cubicBezTo>
                  <a:cubicBezTo>
                    <a:pt x="523" y="17"/>
                    <a:pt x="523" y="17"/>
                    <a:pt x="523" y="17"/>
                  </a:cubicBezTo>
                  <a:cubicBezTo>
                    <a:pt x="521" y="17"/>
                    <a:pt x="521" y="17"/>
                    <a:pt x="521" y="17"/>
                  </a:cubicBezTo>
                  <a:cubicBezTo>
                    <a:pt x="521" y="15"/>
                    <a:pt x="521" y="15"/>
                    <a:pt x="521" y="15"/>
                  </a:cubicBezTo>
                  <a:cubicBezTo>
                    <a:pt x="522" y="14"/>
                    <a:pt x="522" y="14"/>
                    <a:pt x="522" y="14"/>
                  </a:cubicBezTo>
                  <a:cubicBezTo>
                    <a:pt x="524" y="12"/>
                    <a:pt x="526" y="9"/>
                    <a:pt x="529" y="7"/>
                  </a:cubicBezTo>
                  <a:cubicBezTo>
                    <a:pt x="532" y="5"/>
                    <a:pt x="532" y="5"/>
                    <a:pt x="532" y="5"/>
                  </a:cubicBezTo>
                  <a:cubicBezTo>
                    <a:pt x="541" y="3"/>
                    <a:pt x="538" y="3"/>
                    <a:pt x="547" y="1"/>
                  </a:cubicBezTo>
                  <a:cubicBezTo>
                    <a:pt x="547" y="1"/>
                    <a:pt x="547" y="1"/>
                    <a:pt x="547" y="1"/>
                  </a:cubicBezTo>
                  <a:cubicBezTo>
                    <a:pt x="551" y="2"/>
                    <a:pt x="553" y="1"/>
                    <a:pt x="556" y="0"/>
                  </a:cubicBezTo>
                  <a:cubicBezTo>
                    <a:pt x="558" y="0"/>
                    <a:pt x="558" y="0"/>
                    <a:pt x="558" y="0"/>
                  </a:cubicBezTo>
                  <a:cubicBezTo>
                    <a:pt x="559" y="0"/>
                    <a:pt x="559" y="0"/>
                    <a:pt x="559" y="0"/>
                  </a:cubicBezTo>
                  <a:cubicBezTo>
                    <a:pt x="560" y="0"/>
                    <a:pt x="560" y="0"/>
                    <a:pt x="560"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52">
              <a:extLst>
                <a:ext uri="{FF2B5EF4-FFF2-40B4-BE49-F238E27FC236}">
                  <a16:creationId xmlns:a16="http://schemas.microsoft.com/office/drawing/2014/main" id="{BF51DAC6-2328-4621-8F3E-15E4E3F07A74}"/>
                </a:ext>
              </a:extLst>
            </p:cNvPr>
            <p:cNvSpPr>
              <a:spLocks noEditPoints="1"/>
            </p:cNvSpPr>
            <p:nvPr/>
          </p:nvSpPr>
          <p:spPr bwMode="auto">
            <a:xfrm>
              <a:off x="7997661" y="8441861"/>
              <a:ext cx="569905" cy="778870"/>
            </a:xfrm>
            <a:custGeom>
              <a:avLst/>
              <a:gdLst>
                <a:gd name="T0" fmla="*/ 70 w 137"/>
                <a:gd name="T1" fmla="*/ 22 h 187"/>
                <a:gd name="T2" fmla="*/ 67 w 137"/>
                <a:gd name="T3" fmla="*/ 36 h 187"/>
                <a:gd name="T4" fmla="*/ 72 w 137"/>
                <a:gd name="T5" fmla="*/ 43 h 187"/>
                <a:gd name="T6" fmla="*/ 75 w 137"/>
                <a:gd name="T7" fmla="*/ 57 h 187"/>
                <a:gd name="T8" fmla="*/ 100 w 137"/>
                <a:gd name="T9" fmla="*/ 62 h 187"/>
                <a:gd name="T10" fmla="*/ 111 w 137"/>
                <a:gd name="T11" fmla="*/ 72 h 187"/>
                <a:gd name="T12" fmla="*/ 130 w 137"/>
                <a:gd name="T13" fmla="*/ 71 h 187"/>
                <a:gd name="T14" fmla="*/ 128 w 137"/>
                <a:gd name="T15" fmla="*/ 79 h 187"/>
                <a:gd name="T16" fmla="*/ 129 w 137"/>
                <a:gd name="T17" fmla="*/ 98 h 187"/>
                <a:gd name="T18" fmla="*/ 127 w 137"/>
                <a:gd name="T19" fmla="*/ 108 h 187"/>
                <a:gd name="T20" fmla="*/ 133 w 137"/>
                <a:gd name="T21" fmla="*/ 114 h 187"/>
                <a:gd name="T22" fmla="*/ 136 w 137"/>
                <a:gd name="T23" fmla="*/ 122 h 187"/>
                <a:gd name="T24" fmla="*/ 135 w 137"/>
                <a:gd name="T25" fmla="*/ 127 h 187"/>
                <a:gd name="T26" fmla="*/ 126 w 137"/>
                <a:gd name="T27" fmla="*/ 120 h 187"/>
                <a:gd name="T28" fmla="*/ 122 w 137"/>
                <a:gd name="T29" fmla="*/ 118 h 187"/>
                <a:gd name="T30" fmla="*/ 106 w 137"/>
                <a:gd name="T31" fmla="*/ 120 h 187"/>
                <a:gd name="T32" fmla="*/ 105 w 137"/>
                <a:gd name="T33" fmla="*/ 128 h 187"/>
                <a:gd name="T34" fmla="*/ 109 w 137"/>
                <a:gd name="T35" fmla="*/ 128 h 187"/>
                <a:gd name="T36" fmla="*/ 111 w 137"/>
                <a:gd name="T37" fmla="*/ 132 h 187"/>
                <a:gd name="T38" fmla="*/ 108 w 137"/>
                <a:gd name="T39" fmla="*/ 132 h 187"/>
                <a:gd name="T40" fmla="*/ 101 w 137"/>
                <a:gd name="T41" fmla="*/ 142 h 187"/>
                <a:gd name="T42" fmla="*/ 106 w 137"/>
                <a:gd name="T43" fmla="*/ 148 h 187"/>
                <a:gd name="T44" fmla="*/ 108 w 137"/>
                <a:gd name="T45" fmla="*/ 152 h 187"/>
                <a:gd name="T46" fmla="*/ 99 w 137"/>
                <a:gd name="T47" fmla="*/ 183 h 187"/>
                <a:gd name="T48" fmla="*/ 94 w 137"/>
                <a:gd name="T49" fmla="*/ 182 h 187"/>
                <a:gd name="T50" fmla="*/ 98 w 137"/>
                <a:gd name="T51" fmla="*/ 168 h 187"/>
                <a:gd name="T52" fmla="*/ 89 w 137"/>
                <a:gd name="T53" fmla="*/ 165 h 187"/>
                <a:gd name="T54" fmla="*/ 82 w 137"/>
                <a:gd name="T55" fmla="*/ 164 h 187"/>
                <a:gd name="T56" fmla="*/ 72 w 137"/>
                <a:gd name="T57" fmla="*/ 166 h 187"/>
                <a:gd name="T58" fmla="*/ 66 w 137"/>
                <a:gd name="T59" fmla="*/ 164 h 187"/>
                <a:gd name="T60" fmla="*/ 63 w 137"/>
                <a:gd name="T61" fmla="*/ 159 h 187"/>
                <a:gd name="T62" fmla="*/ 61 w 137"/>
                <a:gd name="T63" fmla="*/ 154 h 187"/>
                <a:gd name="T64" fmla="*/ 56 w 137"/>
                <a:gd name="T65" fmla="*/ 151 h 187"/>
                <a:gd name="T66" fmla="*/ 48 w 137"/>
                <a:gd name="T67" fmla="*/ 143 h 187"/>
                <a:gd name="T68" fmla="*/ 39 w 137"/>
                <a:gd name="T69" fmla="*/ 139 h 187"/>
                <a:gd name="T70" fmla="*/ 29 w 137"/>
                <a:gd name="T71" fmla="*/ 137 h 187"/>
                <a:gd name="T72" fmla="*/ 22 w 137"/>
                <a:gd name="T73" fmla="*/ 136 h 187"/>
                <a:gd name="T74" fmla="*/ 15 w 137"/>
                <a:gd name="T75" fmla="*/ 131 h 187"/>
                <a:gd name="T76" fmla="*/ 1 w 137"/>
                <a:gd name="T77" fmla="*/ 120 h 187"/>
                <a:gd name="T78" fmla="*/ 6 w 137"/>
                <a:gd name="T79" fmla="*/ 113 h 187"/>
                <a:gd name="T80" fmla="*/ 11 w 137"/>
                <a:gd name="T81" fmla="*/ 112 h 187"/>
                <a:gd name="T82" fmla="*/ 14 w 137"/>
                <a:gd name="T83" fmla="*/ 109 h 187"/>
                <a:gd name="T84" fmla="*/ 19 w 137"/>
                <a:gd name="T85" fmla="*/ 103 h 187"/>
                <a:gd name="T86" fmla="*/ 21 w 137"/>
                <a:gd name="T87" fmla="*/ 97 h 187"/>
                <a:gd name="T88" fmla="*/ 18 w 137"/>
                <a:gd name="T89" fmla="*/ 94 h 187"/>
                <a:gd name="T90" fmla="*/ 19 w 137"/>
                <a:gd name="T91" fmla="*/ 91 h 187"/>
                <a:gd name="T92" fmla="*/ 20 w 137"/>
                <a:gd name="T93" fmla="*/ 76 h 187"/>
                <a:gd name="T94" fmla="*/ 19 w 137"/>
                <a:gd name="T95" fmla="*/ 67 h 187"/>
                <a:gd name="T96" fmla="*/ 13 w 137"/>
                <a:gd name="T97" fmla="*/ 59 h 187"/>
                <a:gd name="T98" fmla="*/ 15 w 137"/>
                <a:gd name="T99" fmla="*/ 54 h 187"/>
                <a:gd name="T100" fmla="*/ 19 w 137"/>
                <a:gd name="T101" fmla="*/ 52 h 187"/>
                <a:gd name="T102" fmla="*/ 19 w 137"/>
                <a:gd name="T103" fmla="*/ 43 h 187"/>
                <a:gd name="T104" fmla="*/ 25 w 137"/>
                <a:gd name="T105" fmla="*/ 49 h 187"/>
                <a:gd name="T106" fmla="*/ 26 w 137"/>
                <a:gd name="T107" fmla="*/ 50 h 187"/>
                <a:gd name="T108" fmla="*/ 36 w 137"/>
                <a:gd name="T109" fmla="*/ 34 h 187"/>
                <a:gd name="T110" fmla="*/ 39 w 137"/>
                <a:gd name="T111" fmla="*/ 28 h 187"/>
                <a:gd name="T112" fmla="*/ 41 w 137"/>
                <a:gd name="T113" fmla="*/ 21 h 187"/>
                <a:gd name="T114" fmla="*/ 53 w 137"/>
                <a:gd name="T115" fmla="*/ 17 h 187"/>
                <a:gd name="T116" fmla="*/ 54 w 137"/>
                <a:gd name="T117" fmla="*/ 15 h 187"/>
                <a:gd name="T118" fmla="*/ 76 w 137"/>
                <a:gd name="T119" fmla="*/ 6 h 187"/>
                <a:gd name="T120" fmla="*/ 80 w 137"/>
                <a:gd name="T121" fmla="*/ 2 h 187"/>
                <a:gd name="T122" fmla="*/ 87 w 137"/>
                <a:gd name="T123" fmla="*/ 7 h 187"/>
                <a:gd name="T124" fmla="*/ 10 w 137"/>
                <a:gd name="T125" fmla="*/ 11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187">
                  <a:moveTo>
                    <a:pt x="87" y="7"/>
                  </a:moveTo>
                  <a:cubicBezTo>
                    <a:pt x="83" y="8"/>
                    <a:pt x="89" y="7"/>
                    <a:pt x="80" y="9"/>
                  </a:cubicBezTo>
                  <a:cubicBezTo>
                    <a:pt x="79" y="10"/>
                    <a:pt x="77" y="13"/>
                    <a:pt x="77" y="14"/>
                  </a:cubicBezTo>
                  <a:cubicBezTo>
                    <a:pt x="74" y="15"/>
                    <a:pt x="74" y="15"/>
                    <a:pt x="74" y="15"/>
                  </a:cubicBezTo>
                  <a:cubicBezTo>
                    <a:pt x="74" y="16"/>
                    <a:pt x="72" y="17"/>
                    <a:pt x="72" y="18"/>
                  </a:cubicBezTo>
                  <a:cubicBezTo>
                    <a:pt x="71" y="19"/>
                    <a:pt x="71" y="19"/>
                    <a:pt x="70" y="22"/>
                  </a:cubicBezTo>
                  <a:cubicBezTo>
                    <a:pt x="69" y="26"/>
                    <a:pt x="69" y="24"/>
                    <a:pt x="68" y="30"/>
                  </a:cubicBezTo>
                  <a:cubicBezTo>
                    <a:pt x="67" y="32"/>
                    <a:pt x="65" y="34"/>
                    <a:pt x="64" y="36"/>
                  </a:cubicBezTo>
                  <a:cubicBezTo>
                    <a:pt x="64" y="37"/>
                    <a:pt x="64" y="37"/>
                    <a:pt x="64" y="37"/>
                  </a:cubicBezTo>
                  <a:cubicBezTo>
                    <a:pt x="64" y="37"/>
                    <a:pt x="64" y="37"/>
                    <a:pt x="64" y="37"/>
                  </a:cubicBezTo>
                  <a:cubicBezTo>
                    <a:pt x="66" y="37"/>
                    <a:pt x="66" y="37"/>
                    <a:pt x="66" y="37"/>
                  </a:cubicBezTo>
                  <a:cubicBezTo>
                    <a:pt x="67" y="36"/>
                    <a:pt x="66" y="37"/>
                    <a:pt x="67" y="36"/>
                  </a:cubicBezTo>
                  <a:cubicBezTo>
                    <a:pt x="68" y="36"/>
                    <a:pt x="68" y="36"/>
                    <a:pt x="68" y="36"/>
                  </a:cubicBezTo>
                  <a:cubicBezTo>
                    <a:pt x="69" y="38"/>
                    <a:pt x="69" y="38"/>
                    <a:pt x="69" y="38"/>
                  </a:cubicBezTo>
                  <a:cubicBezTo>
                    <a:pt x="69" y="38"/>
                    <a:pt x="69" y="38"/>
                    <a:pt x="69" y="38"/>
                  </a:cubicBezTo>
                  <a:cubicBezTo>
                    <a:pt x="70" y="38"/>
                    <a:pt x="70" y="38"/>
                    <a:pt x="70" y="38"/>
                  </a:cubicBezTo>
                  <a:cubicBezTo>
                    <a:pt x="70" y="38"/>
                    <a:pt x="70" y="38"/>
                    <a:pt x="70" y="38"/>
                  </a:cubicBezTo>
                  <a:cubicBezTo>
                    <a:pt x="71" y="41"/>
                    <a:pt x="71" y="40"/>
                    <a:pt x="72" y="43"/>
                  </a:cubicBezTo>
                  <a:cubicBezTo>
                    <a:pt x="74" y="45"/>
                    <a:pt x="73" y="45"/>
                    <a:pt x="75" y="46"/>
                  </a:cubicBezTo>
                  <a:cubicBezTo>
                    <a:pt x="75" y="48"/>
                    <a:pt x="75" y="48"/>
                    <a:pt x="75" y="49"/>
                  </a:cubicBezTo>
                  <a:cubicBezTo>
                    <a:pt x="75" y="50"/>
                    <a:pt x="75" y="50"/>
                    <a:pt x="74" y="51"/>
                  </a:cubicBezTo>
                  <a:cubicBezTo>
                    <a:pt x="74" y="53"/>
                    <a:pt x="74" y="54"/>
                    <a:pt x="74" y="56"/>
                  </a:cubicBezTo>
                  <a:cubicBezTo>
                    <a:pt x="74" y="56"/>
                    <a:pt x="74" y="56"/>
                    <a:pt x="74" y="56"/>
                  </a:cubicBezTo>
                  <a:cubicBezTo>
                    <a:pt x="75" y="57"/>
                    <a:pt x="75" y="57"/>
                    <a:pt x="75" y="57"/>
                  </a:cubicBezTo>
                  <a:cubicBezTo>
                    <a:pt x="76" y="57"/>
                    <a:pt x="76" y="57"/>
                    <a:pt x="77" y="57"/>
                  </a:cubicBezTo>
                  <a:cubicBezTo>
                    <a:pt x="78" y="59"/>
                    <a:pt x="77" y="58"/>
                    <a:pt x="78" y="60"/>
                  </a:cubicBezTo>
                  <a:cubicBezTo>
                    <a:pt x="79" y="61"/>
                    <a:pt x="79" y="61"/>
                    <a:pt x="79" y="61"/>
                  </a:cubicBezTo>
                  <a:cubicBezTo>
                    <a:pt x="81" y="62"/>
                    <a:pt x="81" y="62"/>
                    <a:pt x="81" y="62"/>
                  </a:cubicBezTo>
                  <a:cubicBezTo>
                    <a:pt x="87" y="60"/>
                    <a:pt x="85" y="62"/>
                    <a:pt x="90" y="62"/>
                  </a:cubicBezTo>
                  <a:cubicBezTo>
                    <a:pt x="97" y="59"/>
                    <a:pt x="94" y="62"/>
                    <a:pt x="100" y="62"/>
                  </a:cubicBezTo>
                  <a:cubicBezTo>
                    <a:pt x="101" y="62"/>
                    <a:pt x="101" y="62"/>
                    <a:pt x="101" y="62"/>
                  </a:cubicBezTo>
                  <a:cubicBezTo>
                    <a:pt x="101" y="63"/>
                    <a:pt x="107" y="71"/>
                    <a:pt x="108" y="71"/>
                  </a:cubicBezTo>
                  <a:cubicBezTo>
                    <a:pt x="109" y="71"/>
                    <a:pt x="109" y="71"/>
                    <a:pt x="109" y="71"/>
                  </a:cubicBezTo>
                  <a:cubicBezTo>
                    <a:pt x="110" y="71"/>
                    <a:pt x="110" y="71"/>
                    <a:pt x="110" y="71"/>
                  </a:cubicBezTo>
                  <a:cubicBezTo>
                    <a:pt x="110" y="72"/>
                    <a:pt x="110" y="72"/>
                    <a:pt x="110" y="72"/>
                  </a:cubicBezTo>
                  <a:cubicBezTo>
                    <a:pt x="111" y="72"/>
                    <a:pt x="111" y="72"/>
                    <a:pt x="111" y="72"/>
                  </a:cubicBezTo>
                  <a:cubicBezTo>
                    <a:pt x="112" y="71"/>
                    <a:pt x="112" y="71"/>
                    <a:pt x="112" y="71"/>
                  </a:cubicBezTo>
                  <a:cubicBezTo>
                    <a:pt x="114" y="71"/>
                    <a:pt x="114" y="71"/>
                    <a:pt x="114" y="71"/>
                  </a:cubicBezTo>
                  <a:cubicBezTo>
                    <a:pt x="117" y="71"/>
                    <a:pt x="118" y="71"/>
                    <a:pt x="125" y="70"/>
                  </a:cubicBezTo>
                  <a:cubicBezTo>
                    <a:pt x="126" y="70"/>
                    <a:pt x="126" y="70"/>
                    <a:pt x="126" y="70"/>
                  </a:cubicBezTo>
                  <a:cubicBezTo>
                    <a:pt x="128" y="70"/>
                    <a:pt x="127" y="69"/>
                    <a:pt x="129" y="70"/>
                  </a:cubicBezTo>
                  <a:cubicBezTo>
                    <a:pt x="130" y="71"/>
                    <a:pt x="130" y="71"/>
                    <a:pt x="130" y="71"/>
                  </a:cubicBezTo>
                  <a:cubicBezTo>
                    <a:pt x="130" y="72"/>
                    <a:pt x="130" y="71"/>
                    <a:pt x="131" y="73"/>
                  </a:cubicBezTo>
                  <a:cubicBezTo>
                    <a:pt x="130" y="74"/>
                    <a:pt x="130" y="74"/>
                    <a:pt x="130" y="74"/>
                  </a:cubicBezTo>
                  <a:cubicBezTo>
                    <a:pt x="129" y="75"/>
                    <a:pt x="129" y="75"/>
                    <a:pt x="129" y="75"/>
                  </a:cubicBezTo>
                  <a:cubicBezTo>
                    <a:pt x="128" y="76"/>
                    <a:pt x="128" y="76"/>
                    <a:pt x="128" y="76"/>
                  </a:cubicBezTo>
                  <a:cubicBezTo>
                    <a:pt x="128" y="78"/>
                    <a:pt x="128" y="78"/>
                    <a:pt x="128" y="78"/>
                  </a:cubicBezTo>
                  <a:cubicBezTo>
                    <a:pt x="128" y="79"/>
                    <a:pt x="128" y="79"/>
                    <a:pt x="128" y="79"/>
                  </a:cubicBezTo>
                  <a:cubicBezTo>
                    <a:pt x="127" y="80"/>
                    <a:pt x="127" y="80"/>
                    <a:pt x="127" y="80"/>
                  </a:cubicBezTo>
                  <a:cubicBezTo>
                    <a:pt x="126" y="81"/>
                    <a:pt x="126" y="81"/>
                    <a:pt x="126" y="81"/>
                  </a:cubicBezTo>
                  <a:cubicBezTo>
                    <a:pt x="127" y="85"/>
                    <a:pt x="126" y="85"/>
                    <a:pt x="126" y="90"/>
                  </a:cubicBezTo>
                  <a:cubicBezTo>
                    <a:pt x="126" y="90"/>
                    <a:pt x="126" y="90"/>
                    <a:pt x="126" y="90"/>
                  </a:cubicBezTo>
                  <a:cubicBezTo>
                    <a:pt x="127" y="91"/>
                    <a:pt x="127" y="91"/>
                    <a:pt x="127" y="91"/>
                  </a:cubicBezTo>
                  <a:cubicBezTo>
                    <a:pt x="126" y="93"/>
                    <a:pt x="128" y="96"/>
                    <a:pt x="129" y="98"/>
                  </a:cubicBezTo>
                  <a:cubicBezTo>
                    <a:pt x="129" y="98"/>
                    <a:pt x="129" y="98"/>
                    <a:pt x="130" y="99"/>
                  </a:cubicBezTo>
                  <a:cubicBezTo>
                    <a:pt x="130" y="100"/>
                    <a:pt x="131" y="101"/>
                    <a:pt x="132" y="102"/>
                  </a:cubicBezTo>
                  <a:cubicBezTo>
                    <a:pt x="132" y="102"/>
                    <a:pt x="132" y="102"/>
                    <a:pt x="132" y="103"/>
                  </a:cubicBezTo>
                  <a:cubicBezTo>
                    <a:pt x="131" y="103"/>
                    <a:pt x="127" y="106"/>
                    <a:pt x="126" y="108"/>
                  </a:cubicBezTo>
                  <a:cubicBezTo>
                    <a:pt x="126" y="109"/>
                    <a:pt x="126" y="109"/>
                    <a:pt x="126" y="109"/>
                  </a:cubicBezTo>
                  <a:cubicBezTo>
                    <a:pt x="127" y="108"/>
                    <a:pt x="127" y="108"/>
                    <a:pt x="127" y="108"/>
                  </a:cubicBezTo>
                  <a:cubicBezTo>
                    <a:pt x="128" y="109"/>
                    <a:pt x="128" y="109"/>
                    <a:pt x="129" y="109"/>
                  </a:cubicBezTo>
                  <a:cubicBezTo>
                    <a:pt x="129" y="109"/>
                    <a:pt x="129" y="109"/>
                    <a:pt x="129" y="109"/>
                  </a:cubicBezTo>
                  <a:cubicBezTo>
                    <a:pt x="129" y="110"/>
                    <a:pt x="129" y="110"/>
                    <a:pt x="129" y="110"/>
                  </a:cubicBezTo>
                  <a:cubicBezTo>
                    <a:pt x="130" y="110"/>
                    <a:pt x="132" y="112"/>
                    <a:pt x="133" y="113"/>
                  </a:cubicBezTo>
                  <a:cubicBezTo>
                    <a:pt x="133" y="114"/>
                    <a:pt x="133" y="114"/>
                    <a:pt x="133" y="114"/>
                  </a:cubicBezTo>
                  <a:cubicBezTo>
                    <a:pt x="133" y="114"/>
                    <a:pt x="133" y="114"/>
                    <a:pt x="133" y="114"/>
                  </a:cubicBezTo>
                  <a:cubicBezTo>
                    <a:pt x="134" y="116"/>
                    <a:pt x="134" y="116"/>
                    <a:pt x="134" y="116"/>
                  </a:cubicBezTo>
                  <a:cubicBezTo>
                    <a:pt x="134" y="116"/>
                    <a:pt x="134" y="116"/>
                    <a:pt x="134" y="116"/>
                  </a:cubicBezTo>
                  <a:cubicBezTo>
                    <a:pt x="134" y="117"/>
                    <a:pt x="134" y="117"/>
                    <a:pt x="134" y="117"/>
                  </a:cubicBezTo>
                  <a:cubicBezTo>
                    <a:pt x="134" y="118"/>
                    <a:pt x="134" y="118"/>
                    <a:pt x="134" y="118"/>
                  </a:cubicBezTo>
                  <a:cubicBezTo>
                    <a:pt x="135" y="118"/>
                    <a:pt x="135" y="120"/>
                    <a:pt x="136" y="121"/>
                  </a:cubicBezTo>
                  <a:cubicBezTo>
                    <a:pt x="136" y="122"/>
                    <a:pt x="136" y="122"/>
                    <a:pt x="136" y="122"/>
                  </a:cubicBezTo>
                  <a:cubicBezTo>
                    <a:pt x="136" y="122"/>
                    <a:pt x="136" y="122"/>
                    <a:pt x="136" y="122"/>
                  </a:cubicBezTo>
                  <a:cubicBezTo>
                    <a:pt x="136" y="124"/>
                    <a:pt x="136" y="123"/>
                    <a:pt x="137" y="125"/>
                  </a:cubicBezTo>
                  <a:cubicBezTo>
                    <a:pt x="137" y="125"/>
                    <a:pt x="137" y="125"/>
                    <a:pt x="137" y="125"/>
                  </a:cubicBezTo>
                  <a:cubicBezTo>
                    <a:pt x="137" y="126"/>
                    <a:pt x="137" y="126"/>
                    <a:pt x="137" y="126"/>
                  </a:cubicBezTo>
                  <a:cubicBezTo>
                    <a:pt x="135" y="127"/>
                    <a:pt x="135" y="127"/>
                    <a:pt x="135" y="127"/>
                  </a:cubicBezTo>
                  <a:cubicBezTo>
                    <a:pt x="135" y="127"/>
                    <a:pt x="135" y="127"/>
                    <a:pt x="135" y="127"/>
                  </a:cubicBezTo>
                  <a:cubicBezTo>
                    <a:pt x="134" y="126"/>
                    <a:pt x="134" y="126"/>
                    <a:pt x="134" y="126"/>
                  </a:cubicBezTo>
                  <a:cubicBezTo>
                    <a:pt x="134" y="124"/>
                    <a:pt x="134" y="125"/>
                    <a:pt x="134" y="122"/>
                  </a:cubicBezTo>
                  <a:cubicBezTo>
                    <a:pt x="134" y="120"/>
                    <a:pt x="132" y="118"/>
                    <a:pt x="132" y="117"/>
                  </a:cubicBezTo>
                  <a:cubicBezTo>
                    <a:pt x="131" y="116"/>
                    <a:pt x="131" y="116"/>
                    <a:pt x="131" y="116"/>
                  </a:cubicBezTo>
                  <a:cubicBezTo>
                    <a:pt x="130" y="116"/>
                    <a:pt x="130" y="116"/>
                    <a:pt x="130" y="116"/>
                  </a:cubicBezTo>
                  <a:cubicBezTo>
                    <a:pt x="129" y="117"/>
                    <a:pt x="127" y="118"/>
                    <a:pt x="126" y="120"/>
                  </a:cubicBezTo>
                  <a:cubicBezTo>
                    <a:pt x="125" y="120"/>
                    <a:pt x="126" y="120"/>
                    <a:pt x="125" y="120"/>
                  </a:cubicBezTo>
                  <a:cubicBezTo>
                    <a:pt x="124" y="120"/>
                    <a:pt x="124" y="120"/>
                    <a:pt x="124" y="120"/>
                  </a:cubicBezTo>
                  <a:cubicBezTo>
                    <a:pt x="124" y="120"/>
                    <a:pt x="124" y="120"/>
                    <a:pt x="124" y="120"/>
                  </a:cubicBezTo>
                  <a:cubicBezTo>
                    <a:pt x="123" y="119"/>
                    <a:pt x="123" y="119"/>
                    <a:pt x="123" y="118"/>
                  </a:cubicBezTo>
                  <a:cubicBezTo>
                    <a:pt x="122" y="118"/>
                    <a:pt x="122" y="118"/>
                    <a:pt x="122" y="118"/>
                  </a:cubicBezTo>
                  <a:cubicBezTo>
                    <a:pt x="122" y="118"/>
                    <a:pt x="122" y="118"/>
                    <a:pt x="122" y="118"/>
                  </a:cubicBezTo>
                  <a:cubicBezTo>
                    <a:pt x="122" y="119"/>
                    <a:pt x="122" y="118"/>
                    <a:pt x="121" y="119"/>
                  </a:cubicBezTo>
                  <a:cubicBezTo>
                    <a:pt x="122" y="120"/>
                    <a:pt x="122" y="120"/>
                    <a:pt x="122" y="121"/>
                  </a:cubicBezTo>
                  <a:cubicBezTo>
                    <a:pt x="120" y="121"/>
                    <a:pt x="110" y="121"/>
                    <a:pt x="109" y="121"/>
                  </a:cubicBezTo>
                  <a:cubicBezTo>
                    <a:pt x="108" y="120"/>
                    <a:pt x="108" y="120"/>
                    <a:pt x="107" y="120"/>
                  </a:cubicBezTo>
                  <a:cubicBezTo>
                    <a:pt x="106" y="120"/>
                    <a:pt x="106" y="120"/>
                    <a:pt x="106" y="120"/>
                  </a:cubicBezTo>
                  <a:cubicBezTo>
                    <a:pt x="106" y="120"/>
                    <a:pt x="106" y="120"/>
                    <a:pt x="106" y="120"/>
                  </a:cubicBezTo>
                  <a:cubicBezTo>
                    <a:pt x="105" y="120"/>
                    <a:pt x="105" y="120"/>
                    <a:pt x="105" y="120"/>
                  </a:cubicBezTo>
                  <a:cubicBezTo>
                    <a:pt x="104" y="121"/>
                    <a:pt x="104" y="121"/>
                    <a:pt x="104" y="121"/>
                  </a:cubicBezTo>
                  <a:cubicBezTo>
                    <a:pt x="103" y="121"/>
                    <a:pt x="103" y="121"/>
                    <a:pt x="103" y="121"/>
                  </a:cubicBezTo>
                  <a:cubicBezTo>
                    <a:pt x="103" y="123"/>
                    <a:pt x="103" y="121"/>
                    <a:pt x="103" y="128"/>
                  </a:cubicBezTo>
                  <a:cubicBezTo>
                    <a:pt x="104" y="128"/>
                    <a:pt x="104" y="128"/>
                    <a:pt x="104" y="128"/>
                  </a:cubicBezTo>
                  <a:cubicBezTo>
                    <a:pt x="105" y="128"/>
                    <a:pt x="105" y="128"/>
                    <a:pt x="105" y="128"/>
                  </a:cubicBezTo>
                  <a:cubicBezTo>
                    <a:pt x="105" y="128"/>
                    <a:pt x="105" y="128"/>
                    <a:pt x="105" y="128"/>
                  </a:cubicBezTo>
                  <a:cubicBezTo>
                    <a:pt x="106" y="128"/>
                    <a:pt x="106" y="128"/>
                    <a:pt x="106" y="128"/>
                  </a:cubicBezTo>
                  <a:cubicBezTo>
                    <a:pt x="107" y="128"/>
                    <a:pt x="107" y="128"/>
                    <a:pt x="108" y="128"/>
                  </a:cubicBezTo>
                  <a:cubicBezTo>
                    <a:pt x="108" y="128"/>
                    <a:pt x="108" y="128"/>
                    <a:pt x="108" y="128"/>
                  </a:cubicBezTo>
                  <a:cubicBezTo>
                    <a:pt x="108" y="128"/>
                    <a:pt x="108" y="128"/>
                    <a:pt x="108" y="128"/>
                  </a:cubicBezTo>
                  <a:cubicBezTo>
                    <a:pt x="109" y="128"/>
                    <a:pt x="109" y="128"/>
                    <a:pt x="109" y="128"/>
                  </a:cubicBezTo>
                  <a:cubicBezTo>
                    <a:pt x="110" y="128"/>
                    <a:pt x="110" y="128"/>
                    <a:pt x="110" y="128"/>
                  </a:cubicBezTo>
                  <a:cubicBezTo>
                    <a:pt x="110" y="129"/>
                    <a:pt x="110" y="129"/>
                    <a:pt x="110" y="129"/>
                  </a:cubicBezTo>
                  <a:cubicBezTo>
                    <a:pt x="111" y="129"/>
                    <a:pt x="110" y="129"/>
                    <a:pt x="111" y="130"/>
                  </a:cubicBezTo>
                  <a:cubicBezTo>
                    <a:pt x="111" y="130"/>
                    <a:pt x="111" y="130"/>
                    <a:pt x="111" y="130"/>
                  </a:cubicBezTo>
                  <a:cubicBezTo>
                    <a:pt x="111" y="131"/>
                    <a:pt x="111" y="131"/>
                    <a:pt x="111" y="132"/>
                  </a:cubicBezTo>
                  <a:cubicBezTo>
                    <a:pt x="111" y="132"/>
                    <a:pt x="111" y="132"/>
                    <a:pt x="111" y="132"/>
                  </a:cubicBezTo>
                  <a:cubicBezTo>
                    <a:pt x="111" y="133"/>
                    <a:pt x="111" y="133"/>
                    <a:pt x="111" y="133"/>
                  </a:cubicBezTo>
                  <a:cubicBezTo>
                    <a:pt x="111" y="133"/>
                    <a:pt x="110" y="133"/>
                    <a:pt x="110" y="133"/>
                  </a:cubicBezTo>
                  <a:cubicBezTo>
                    <a:pt x="110" y="133"/>
                    <a:pt x="110" y="133"/>
                    <a:pt x="110" y="133"/>
                  </a:cubicBezTo>
                  <a:cubicBezTo>
                    <a:pt x="109" y="133"/>
                    <a:pt x="109" y="133"/>
                    <a:pt x="109" y="133"/>
                  </a:cubicBezTo>
                  <a:cubicBezTo>
                    <a:pt x="109" y="132"/>
                    <a:pt x="109" y="132"/>
                    <a:pt x="109" y="132"/>
                  </a:cubicBezTo>
                  <a:cubicBezTo>
                    <a:pt x="108" y="132"/>
                    <a:pt x="108" y="132"/>
                    <a:pt x="108" y="132"/>
                  </a:cubicBezTo>
                  <a:cubicBezTo>
                    <a:pt x="108" y="132"/>
                    <a:pt x="108" y="132"/>
                    <a:pt x="108" y="132"/>
                  </a:cubicBezTo>
                  <a:cubicBezTo>
                    <a:pt x="107" y="132"/>
                    <a:pt x="107" y="132"/>
                    <a:pt x="106" y="132"/>
                  </a:cubicBezTo>
                  <a:cubicBezTo>
                    <a:pt x="105" y="132"/>
                    <a:pt x="105" y="132"/>
                    <a:pt x="105" y="132"/>
                  </a:cubicBezTo>
                  <a:cubicBezTo>
                    <a:pt x="103" y="133"/>
                    <a:pt x="106" y="133"/>
                    <a:pt x="101" y="133"/>
                  </a:cubicBezTo>
                  <a:cubicBezTo>
                    <a:pt x="101" y="141"/>
                    <a:pt x="101" y="139"/>
                    <a:pt x="101" y="141"/>
                  </a:cubicBezTo>
                  <a:cubicBezTo>
                    <a:pt x="101" y="142"/>
                    <a:pt x="101" y="142"/>
                    <a:pt x="101" y="142"/>
                  </a:cubicBezTo>
                  <a:cubicBezTo>
                    <a:pt x="104" y="145"/>
                    <a:pt x="102" y="142"/>
                    <a:pt x="105" y="145"/>
                  </a:cubicBezTo>
                  <a:cubicBezTo>
                    <a:pt x="106" y="145"/>
                    <a:pt x="106" y="145"/>
                    <a:pt x="106" y="145"/>
                  </a:cubicBezTo>
                  <a:cubicBezTo>
                    <a:pt x="106" y="146"/>
                    <a:pt x="106" y="146"/>
                    <a:pt x="106" y="146"/>
                  </a:cubicBezTo>
                  <a:cubicBezTo>
                    <a:pt x="106" y="146"/>
                    <a:pt x="106" y="146"/>
                    <a:pt x="106" y="147"/>
                  </a:cubicBezTo>
                  <a:cubicBezTo>
                    <a:pt x="106" y="147"/>
                    <a:pt x="106" y="147"/>
                    <a:pt x="106" y="147"/>
                  </a:cubicBezTo>
                  <a:cubicBezTo>
                    <a:pt x="106" y="148"/>
                    <a:pt x="106" y="148"/>
                    <a:pt x="106" y="148"/>
                  </a:cubicBezTo>
                  <a:cubicBezTo>
                    <a:pt x="106" y="148"/>
                    <a:pt x="106" y="148"/>
                    <a:pt x="106" y="148"/>
                  </a:cubicBezTo>
                  <a:cubicBezTo>
                    <a:pt x="106" y="149"/>
                    <a:pt x="106" y="149"/>
                    <a:pt x="106" y="149"/>
                  </a:cubicBezTo>
                  <a:cubicBezTo>
                    <a:pt x="107" y="150"/>
                    <a:pt x="107" y="149"/>
                    <a:pt x="107" y="150"/>
                  </a:cubicBezTo>
                  <a:cubicBezTo>
                    <a:pt x="107" y="150"/>
                    <a:pt x="107" y="150"/>
                    <a:pt x="107" y="150"/>
                  </a:cubicBezTo>
                  <a:cubicBezTo>
                    <a:pt x="108" y="151"/>
                    <a:pt x="107" y="151"/>
                    <a:pt x="108" y="151"/>
                  </a:cubicBezTo>
                  <a:cubicBezTo>
                    <a:pt x="108" y="152"/>
                    <a:pt x="108" y="151"/>
                    <a:pt x="108" y="152"/>
                  </a:cubicBezTo>
                  <a:cubicBezTo>
                    <a:pt x="108" y="153"/>
                    <a:pt x="108" y="153"/>
                    <a:pt x="108" y="153"/>
                  </a:cubicBezTo>
                  <a:cubicBezTo>
                    <a:pt x="109" y="153"/>
                    <a:pt x="109" y="153"/>
                    <a:pt x="109" y="153"/>
                  </a:cubicBezTo>
                  <a:cubicBezTo>
                    <a:pt x="108" y="153"/>
                    <a:pt x="102" y="187"/>
                    <a:pt x="102" y="187"/>
                  </a:cubicBezTo>
                  <a:cubicBezTo>
                    <a:pt x="102" y="187"/>
                    <a:pt x="102" y="187"/>
                    <a:pt x="102" y="187"/>
                  </a:cubicBezTo>
                  <a:cubicBezTo>
                    <a:pt x="101" y="186"/>
                    <a:pt x="101" y="186"/>
                    <a:pt x="100" y="185"/>
                  </a:cubicBezTo>
                  <a:cubicBezTo>
                    <a:pt x="100" y="184"/>
                    <a:pt x="100" y="185"/>
                    <a:pt x="99" y="183"/>
                  </a:cubicBezTo>
                  <a:cubicBezTo>
                    <a:pt x="98" y="183"/>
                    <a:pt x="99" y="183"/>
                    <a:pt x="98" y="182"/>
                  </a:cubicBezTo>
                  <a:cubicBezTo>
                    <a:pt x="98" y="182"/>
                    <a:pt x="98" y="182"/>
                    <a:pt x="98" y="182"/>
                  </a:cubicBezTo>
                  <a:cubicBezTo>
                    <a:pt x="97" y="183"/>
                    <a:pt x="97" y="183"/>
                    <a:pt x="97" y="183"/>
                  </a:cubicBezTo>
                  <a:cubicBezTo>
                    <a:pt x="96" y="183"/>
                    <a:pt x="96" y="183"/>
                    <a:pt x="96" y="183"/>
                  </a:cubicBezTo>
                  <a:cubicBezTo>
                    <a:pt x="96" y="183"/>
                    <a:pt x="96" y="183"/>
                    <a:pt x="96" y="183"/>
                  </a:cubicBezTo>
                  <a:cubicBezTo>
                    <a:pt x="95" y="183"/>
                    <a:pt x="94" y="182"/>
                    <a:pt x="94" y="182"/>
                  </a:cubicBezTo>
                  <a:cubicBezTo>
                    <a:pt x="94" y="182"/>
                    <a:pt x="101" y="171"/>
                    <a:pt x="101" y="170"/>
                  </a:cubicBezTo>
                  <a:cubicBezTo>
                    <a:pt x="101" y="170"/>
                    <a:pt x="101" y="170"/>
                    <a:pt x="101" y="170"/>
                  </a:cubicBezTo>
                  <a:cubicBezTo>
                    <a:pt x="101" y="169"/>
                    <a:pt x="101" y="169"/>
                    <a:pt x="101" y="169"/>
                  </a:cubicBezTo>
                  <a:cubicBezTo>
                    <a:pt x="100" y="169"/>
                    <a:pt x="100" y="169"/>
                    <a:pt x="99" y="169"/>
                  </a:cubicBezTo>
                  <a:cubicBezTo>
                    <a:pt x="98" y="168"/>
                    <a:pt x="98" y="168"/>
                    <a:pt x="98" y="168"/>
                  </a:cubicBezTo>
                  <a:cubicBezTo>
                    <a:pt x="98" y="168"/>
                    <a:pt x="98" y="168"/>
                    <a:pt x="98" y="168"/>
                  </a:cubicBezTo>
                  <a:cubicBezTo>
                    <a:pt x="96" y="167"/>
                    <a:pt x="97" y="168"/>
                    <a:pt x="95" y="167"/>
                  </a:cubicBezTo>
                  <a:cubicBezTo>
                    <a:pt x="95" y="167"/>
                    <a:pt x="95" y="167"/>
                    <a:pt x="95" y="167"/>
                  </a:cubicBezTo>
                  <a:cubicBezTo>
                    <a:pt x="94" y="166"/>
                    <a:pt x="94" y="166"/>
                    <a:pt x="94" y="166"/>
                  </a:cubicBezTo>
                  <a:cubicBezTo>
                    <a:pt x="92" y="165"/>
                    <a:pt x="92" y="165"/>
                    <a:pt x="92" y="165"/>
                  </a:cubicBezTo>
                  <a:cubicBezTo>
                    <a:pt x="91" y="164"/>
                    <a:pt x="91" y="164"/>
                    <a:pt x="91" y="164"/>
                  </a:cubicBezTo>
                  <a:cubicBezTo>
                    <a:pt x="90" y="165"/>
                    <a:pt x="90" y="165"/>
                    <a:pt x="89" y="165"/>
                  </a:cubicBezTo>
                  <a:cubicBezTo>
                    <a:pt x="88" y="166"/>
                    <a:pt x="88" y="166"/>
                    <a:pt x="88" y="166"/>
                  </a:cubicBezTo>
                  <a:cubicBezTo>
                    <a:pt x="87" y="166"/>
                    <a:pt x="87" y="166"/>
                    <a:pt x="86" y="166"/>
                  </a:cubicBezTo>
                  <a:cubicBezTo>
                    <a:pt x="86" y="165"/>
                    <a:pt x="86" y="165"/>
                    <a:pt x="86" y="165"/>
                  </a:cubicBezTo>
                  <a:cubicBezTo>
                    <a:pt x="85" y="165"/>
                    <a:pt x="85" y="165"/>
                    <a:pt x="85" y="165"/>
                  </a:cubicBezTo>
                  <a:cubicBezTo>
                    <a:pt x="84" y="165"/>
                    <a:pt x="84" y="165"/>
                    <a:pt x="84" y="165"/>
                  </a:cubicBezTo>
                  <a:cubicBezTo>
                    <a:pt x="83" y="164"/>
                    <a:pt x="83" y="164"/>
                    <a:pt x="82" y="164"/>
                  </a:cubicBezTo>
                  <a:cubicBezTo>
                    <a:pt x="82" y="164"/>
                    <a:pt x="82" y="164"/>
                    <a:pt x="82" y="164"/>
                  </a:cubicBezTo>
                  <a:cubicBezTo>
                    <a:pt x="81" y="165"/>
                    <a:pt x="80" y="165"/>
                    <a:pt x="80" y="166"/>
                  </a:cubicBezTo>
                  <a:cubicBezTo>
                    <a:pt x="79" y="166"/>
                    <a:pt x="79" y="166"/>
                    <a:pt x="79" y="166"/>
                  </a:cubicBezTo>
                  <a:cubicBezTo>
                    <a:pt x="78" y="166"/>
                    <a:pt x="78" y="166"/>
                    <a:pt x="78" y="166"/>
                  </a:cubicBezTo>
                  <a:cubicBezTo>
                    <a:pt x="76" y="167"/>
                    <a:pt x="77" y="166"/>
                    <a:pt x="75" y="167"/>
                  </a:cubicBezTo>
                  <a:cubicBezTo>
                    <a:pt x="74" y="167"/>
                    <a:pt x="74" y="167"/>
                    <a:pt x="72" y="166"/>
                  </a:cubicBezTo>
                  <a:cubicBezTo>
                    <a:pt x="72" y="166"/>
                    <a:pt x="72" y="166"/>
                    <a:pt x="71" y="167"/>
                  </a:cubicBezTo>
                  <a:cubicBezTo>
                    <a:pt x="70" y="167"/>
                    <a:pt x="70" y="167"/>
                    <a:pt x="69" y="167"/>
                  </a:cubicBezTo>
                  <a:cubicBezTo>
                    <a:pt x="69" y="167"/>
                    <a:pt x="69" y="167"/>
                    <a:pt x="69" y="167"/>
                  </a:cubicBezTo>
                  <a:cubicBezTo>
                    <a:pt x="68" y="166"/>
                    <a:pt x="68" y="166"/>
                    <a:pt x="68" y="166"/>
                  </a:cubicBezTo>
                  <a:cubicBezTo>
                    <a:pt x="67" y="166"/>
                    <a:pt x="68" y="166"/>
                    <a:pt x="66" y="165"/>
                  </a:cubicBezTo>
                  <a:cubicBezTo>
                    <a:pt x="66" y="164"/>
                    <a:pt x="66" y="164"/>
                    <a:pt x="66" y="164"/>
                  </a:cubicBezTo>
                  <a:cubicBezTo>
                    <a:pt x="66" y="164"/>
                    <a:pt x="66" y="164"/>
                    <a:pt x="67" y="163"/>
                  </a:cubicBezTo>
                  <a:cubicBezTo>
                    <a:pt x="67" y="162"/>
                    <a:pt x="67" y="162"/>
                    <a:pt x="66" y="160"/>
                  </a:cubicBezTo>
                  <a:cubicBezTo>
                    <a:pt x="66" y="160"/>
                    <a:pt x="66" y="160"/>
                    <a:pt x="66" y="160"/>
                  </a:cubicBezTo>
                  <a:cubicBezTo>
                    <a:pt x="65" y="160"/>
                    <a:pt x="65" y="160"/>
                    <a:pt x="65" y="160"/>
                  </a:cubicBezTo>
                  <a:cubicBezTo>
                    <a:pt x="64" y="160"/>
                    <a:pt x="64" y="160"/>
                    <a:pt x="64" y="160"/>
                  </a:cubicBezTo>
                  <a:cubicBezTo>
                    <a:pt x="63" y="159"/>
                    <a:pt x="63" y="159"/>
                    <a:pt x="63" y="159"/>
                  </a:cubicBezTo>
                  <a:cubicBezTo>
                    <a:pt x="62" y="158"/>
                    <a:pt x="62" y="158"/>
                    <a:pt x="62" y="158"/>
                  </a:cubicBezTo>
                  <a:cubicBezTo>
                    <a:pt x="63" y="157"/>
                    <a:pt x="63" y="157"/>
                    <a:pt x="63" y="157"/>
                  </a:cubicBezTo>
                  <a:cubicBezTo>
                    <a:pt x="62" y="156"/>
                    <a:pt x="62" y="156"/>
                    <a:pt x="62" y="156"/>
                  </a:cubicBezTo>
                  <a:cubicBezTo>
                    <a:pt x="62" y="155"/>
                    <a:pt x="62" y="155"/>
                    <a:pt x="62" y="155"/>
                  </a:cubicBezTo>
                  <a:cubicBezTo>
                    <a:pt x="61" y="155"/>
                    <a:pt x="61" y="155"/>
                    <a:pt x="61" y="155"/>
                  </a:cubicBezTo>
                  <a:cubicBezTo>
                    <a:pt x="61" y="154"/>
                    <a:pt x="61" y="154"/>
                    <a:pt x="61" y="154"/>
                  </a:cubicBezTo>
                  <a:cubicBezTo>
                    <a:pt x="60" y="153"/>
                    <a:pt x="60" y="153"/>
                    <a:pt x="60" y="153"/>
                  </a:cubicBezTo>
                  <a:cubicBezTo>
                    <a:pt x="59" y="153"/>
                    <a:pt x="59" y="153"/>
                    <a:pt x="59" y="153"/>
                  </a:cubicBezTo>
                  <a:cubicBezTo>
                    <a:pt x="58" y="153"/>
                    <a:pt x="58" y="153"/>
                    <a:pt x="58" y="153"/>
                  </a:cubicBezTo>
                  <a:cubicBezTo>
                    <a:pt x="58" y="152"/>
                    <a:pt x="58" y="152"/>
                    <a:pt x="58" y="152"/>
                  </a:cubicBezTo>
                  <a:cubicBezTo>
                    <a:pt x="57" y="152"/>
                    <a:pt x="57" y="152"/>
                    <a:pt x="57" y="152"/>
                  </a:cubicBezTo>
                  <a:cubicBezTo>
                    <a:pt x="56" y="151"/>
                    <a:pt x="56" y="151"/>
                    <a:pt x="56" y="151"/>
                  </a:cubicBezTo>
                  <a:cubicBezTo>
                    <a:pt x="55" y="151"/>
                    <a:pt x="55" y="151"/>
                    <a:pt x="54" y="151"/>
                  </a:cubicBezTo>
                  <a:cubicBezTo>
                    <a:pt x="54" y="150"/>
                    <a:pt x="54" y="150"/>
                    <a:pt x="53" y="149"/>
                  </a:cubicBezTo>
                  <a:cubicBezTo>
                    <a:pt x="53" y="149"/>
                    <a:pt x="53" y="149"/>
                    <a:pt x="53" y="149"/>
                  </a:cubicBezTo>
                  <a:cubicBezTo>
                    <a:pt x="53" y="149"/>
                    <a:pt x="52" y="147"/>
                    <a:pt x="52" y="146"/>
                  </a:cubicBezTo>
                  <a:cubicBezTo>
                    <a:pt x="51" y="145"/>
                    <a:pt x="51" y="145"/>
                    <a:pt x="50" y="144"/>
                  </a:cubicBezTo>
                  <a:cubicBezTo>
                    <a:pt x="49" y="144"/>
                    <a:pt x="49" y="144"/>
                    <a:pt x="48" y="143"/>
                  </a:cubicBezTo>
                  <a:cubicBezTo>
                    <a:pt x="48" y="142"/>
                    <a:pt x="48" y="143"/>
                    <a:pt x="48" y="142"/>
                  </a:cubicBezTo>
                  <a:cubicBezTo>
                    <a:pt x="47" y="142"/>
                    <a:pt x="47" y="142"/>
                    <a:pt x="46" y="142"/>
                  </a:cubicBezTo>
                  <a:cubicBezTo>
                    <a:pt x="45" y="141"/>
                    <a:pt x="45" y="141"/>
                    <a:pt x="44" y="140"/>
                  </a:cubicBezTo>
                  <a:cubicBezTo>
                    <a:pt x="43" y="140"/>
                    <a:pt x="44" y="140"/>
                    <a:pt x="43" y="140"/>
                  </a:cubicBezTo>
                  <a:cubicBezTo>
                    <a:pt x="42" y="141"/>
                    <a:pt x="42" y="141"/>
                    <a:pt x="42" y="141"/>
                  </a:cubicBezTo>
                  <a:cubicBezTo>
                    <a:pt x="40" y="140"/>
                    <a:pt x="41" y="141"/>
                    <a:pt x="39" y="139"/>
                  </a:cubicBezTo>
                  <a:cubicBezTo>
                    <a:pt x="37" y="139"/>
                    <a:pt x="37" y="139"/>
                    <a:pt x="37" y="139"/>
                  </a:cubicBezTo>
                  <a:cubicBezTo>
                    <a:pt x="34" y="137"/>
                    <a:pt x="35" y="136"/>
                    <a:pt x="31" y="135"/>
                  </a:cubicBezTo>
                  <a:cubicBezTo>
                    <a:pt x="30" y="135"/>
                    <a:pt x="30" y="135"/>
                    <a:pt x="30" y="135"/>
                  </a:cubicBezTo>
                  <a:cubicBezTo>
                    <a:pt x="30" y="136"/>
                    <a:pt x="30" y="136"/>
                    <a:pt x="30" y="136"/>
                  </a:cubicBezTo>
                  <a:cubicBezTo>
                    <a:pt x="30" y="137"/>
                    <a:pt x="30" y="136"/>
                    <a:pt x="30" y="137"/>
                  </a:cubicBezTo>
                  <a:cubicBezTo>
                    <a:pt x="29" y="137"/>
                    <a:pt x="29" y="137"/>
                    <a:pt x="29" y="137"/>
                  </a:cubicBezTo>
                  <a:cubicBezTo>
                    <a:pt x="28" y="137"/>
                    <a:pt x="28" y="137"/>
                    <a:pt x="28" y="137"/>
                  </a:cubicBezTo>
                  <a:cubicBezTo>
                    <a:pt x="27" y="137"/>
                    <a:pt x="27" y="137"/>
                    <a:pt x="27" y="137"/>
                  </a:cubicBezTo>
                  <a:cubicBezTo>
                    <a:pt x="26" y="137"/>
                    <a:pt x="26" y="137"/>
                    <a:pt x="26" y="137"/>
                  </a:cubicBezTo>
                  <a:cubicBezTo>
                    <a:pt x="26" y="137"/>
                    <a:pt x="26" y="137"/>
                    <a:pt x="26" y="137"/>
                  </a:cubicBezTo>
                  <a:cubicBezTo>
                    <a:pt x="26" y="137"/>
                    <a:pt x="26" y="137"/>
                    <a:pt x="26" y="137"/>
                  </a:cubicBezTo>
                  <a:cubicBezTo>
                    <a:pt x="24" y="137"/>
                    <a:pt x="23" y="137"/>
                    <a:pt x="22" y="136"/>
                  </a:cubicBezTo>
                  <a:cubicBezTo>
                    <a:pt x="20" y="136"/>
                    <a:pt x="20" y="136"/>
                    <a:pt x="19" y="135"/>
                  </a:cubicBezTo>
                  <a:cubicBezTo>
                    <a:pt x="18" y="135"/>
                    <a:pt x="18" y="135"/>
                    <a:pt x="18" y="135"/>
                  </a:cubicBezTo>
                  <a:cubicBezTo>
                    <a:pt x="18" y="133"/>
                    <a:pt x="18" y="133"/>
                    <a:pt x="18" y="133"/>
                  </a:cubicBezTo>
                  <a:cubicBezTo>
                    <a:pt x="18" y="133"/>
                    <a:pt x="18" y="133"/>
                    <a:pt x="18" y="133"/>
                  </a:cubicBezTo>
                  <a:cubicBezTo>
                    <a:pt x="17" y="132"/>
                    <a:pt x="16" y="132"/>
                    <a:pt x="16" y="132"/>
                  </a:cubicBezTo>
                  <a:cubicBezTo>
                    <a:pt x="16" y="131"/>
                    <a:pt x="16" y="131"/>
                    <a:pt x="15" y="131"/>
                  </a:cubicBezTo>
                  <a:cubicBezTo>
                    <a:pt x="14" y="131"/>
                    <a:pt x="14" y="131"/>
                    <a:pt x="14" y="131"/>
                  </a:cubicBezTo>
                  <a:cubicBezTo>
                    <a:pt x="7" y="128"/>
                    <a:pt x="9" y="128"/>
                    <a:pt x="4" y="126"/>
                  </a:cubicBezTo>
                  <a:cubicBezTo>
                    <a:pt x="4" y="125"/>
                    <a:pt x="4" y="125"/>
                    <a:pt x="2" y="124"/>
                  </a:cubicBezTo>
                  <a:cubicBezTo>
                    <a:pt x="2" y="123"/>
                    <a:pt x="2" y="123"/>
                    <a:pt x="2" y="123"/>
                  </a:cubicBezTo>
                  <a:cubicBezTo>
                    <a:pt x="0" y="122"/>
                    <a:pt x="0" y="122"/>
                    <a:pt x="0" y="122"/>
                  </a:cubicBezTo>
                  <a:cubicBezTo>
                    <a:pt x="1" y="120"/>
                    <a:pt x="1" y="120"/>
                    <a:pt x="1" y="120"/>
                  </a:cubicBezTo>
                  <a:cubicBezTo>
                    <a:pt x="3" y="119"/>
                    <a:pt x="3" y="119"/>
                    <a:pt x="3" y="119"/>
                  </a:cubicBezTo>
                  <a:cubicBezTo>
                    <a:pt x="6" y="120"/>
                    <a:pt x="6" y="120"/>
                    <a:pt x="6" y="120"/>
                  </a:cubicBezTo>
                  <a:cubicBezTo>
                    <a:pt x="6" y="118"/>
                    <a:pt x="6" y="118"/>
                    <a:pt x="6" y="118"/>
                  </a:cubicBezTo>
                  <a:cubicBezTo>
                    <a:pt x="5" y="117"/>
                    <a:pt x="5" y="117"/>
                    <a:pt x="5" y="117"/>
                  </a:cubicBezTo>
                  <a:cubicBezTo>
                    <a:pt x="5" y="114"/>
                    <a:pt x="5" y="114"/>
                    <a:pt x="5" y="114"/>
                  </a:cubicBezTo>
                  <a:cubicBezTo>
                    <a:pt x="5" y="113"/>
                    <a:pt x="5" y="114"/>
                    <a:pt x="6" y="113"/>
                  </a:cubicBezTo>
                  <a:cubicBezTo>
                    <a:pt x="7" y="112"/>
                    <a:pt x="7" y="112"/>
                    <a:pt x="7" y="112"/>
                  </a:cubicBezTo>
                  <a:cubicBezTo>
                    <a:pt x="7" y="112"/>
                    <a:pt x="7" y="112"/>
                    <a:pt x="7" y="112"/>
                  </a:cubicBezTo>
                  <a:cubicBezTo>
                    <a:pt x="8" y="112"/>
                    <a:pt x="8" y="112"/>
                    <a:pt x="8" y="112"/>
                  </a:cubicBezTo>
                  <a:cubicBezTo>
                    <a:pt x="9" y="112"/>
                    <a:pt x="9" y="112"/>
                    <a:pt x="9" y="112"/>
                  </a:cubicBezTo>
                  <a:cubicBezTo>
                    <a:pt x="11" y="112"/>
                    <a:pt x="11" y="112"/>
                    <a:pt x="11" y="112"/>
                  </a:cubicBezTo>
                  <a:cubicBezTo>
                    <a:pt x="11" y="112"/>
                    <a:pt x="11" y="112"/>
                    <a:pt x="11" y="112"/>
                  </a:cubicBezTo>
                  <a:cubicBezTo>
                    <a:pt x="12" y="111"/>
                    <a:pt x="12" y="112"/>
                    <a:pt x="12" y="111"/>
                  </a:cubicBezTo>
                  <a:cubicBezTo>
                    <a:pt x="13" y="111"/>
                    <a:pt x="13" y="111"/>
                    <a:pt x="13" y="111"/>
                  </a:cubicBezTo>
                  <a:cubicBezTo>
                    <a:pt x="13" y="110"/>
                    <a:pt x="13" y="110"/>
                    <a:pt x="13" y="110"/>
                  </a:cubicBezTo>
                  <a:cubicBezTo>
                    <a:pt x="13" y="109"/>
                    <a:pt x="13" y="109"/>
                    <a:pt x="13" y="109"/>
                  </a:cubicBezTo>
                  <a:cubicBezTo>
                    <a:pt x="14" y="110"/>
                    <a:pt x="14" y="110"/>
                    <a:pt x="14" y="110"/>
                  </a:cubicBezTo>
                  <a:cubicBezTo>
                    <a:pt x="14" y="109"/>
                    <a:pt x="14" y="109"/>
                    <a:pt x="14" y="109"/>
                  </a:cubicBezTo>
                  <a:cubicBezTo>
                    <a:pt x="15" y="109"/>
                    <a:pt x="15" y="108"/>
                    <a:pt x="16" y="108"/>
                  </a:cubicBezTo>
                  <a:cubicBezTo>
                    <a:pt x="16" y="107"/>
                    <a:pt x="16" y="107"/>
                    <a:pt x="16" y="107"/>
                  </a:cubicBezTo>
                  <a:cubicBezTo>
                    <a:pt x="15" y="106"/>
                    <a:pt x="15" y="106"/>
                    <a:pt x="15" y="106"/>
                  </a:cubicBezTo>
                  <a:cubicBezTo>
                    <a:pt x="15" y="106"/>
                    <a:pt x="15" y="106"/>
                    <a:pt x="15" y="106"/>
                  </a:cubicBezTo>
                  <a:cubicBezTo>
                    <a:pt x="16" y="106"/>
                    <a:pt x="16" y="106"/>
                    <a:pt x="17" y="106"/>
                  </a:cubicBezTo>
                  <a:cubicBezTo>
                    <a:pt x="18" y="104"/>
                    <a:pt x="18" y="105"/>
                    <a:pt x="19" y="103"/>
                  </a:cubicBezTo>
                  <a:cubicBezTo>
                    <a:pt x="19" y="102"/>
                    <a:pt x="19" y="102"/>
                    <a:pt x="19" y="102"/>
                  </a:cubicBezTo>
                  <a:cubicBezTo>
                    <a:pt x="20" y="101"/>
                    <a:pt x="20" y="101"/>
                    <a:pt x="20" y="101"/>
                  </a:cubicBezTo>
                  <a:cubicBezTo>
                    <a:pt x="21" y="99"/>
                    <a:pt x="21" y="98"/>
                    <a:pt x="22" y="96"/>
                  </a:cubicBezTo>
                  <a:cubicBezTo>
                    <a:pt x="22" y="96"/>
                    <a:pt x="22" y="96"/>
                    <a:pt x="22" y="96"/>
                  </a:cubicBezTo>
                  <a:cubicBezTo>
                    <a:pt x="21" y="97"/>
                    <a:pt x="21" y="97"/>
                    <a:pt x="21" y="97"/>
                  </a:cubicBezTo>
                  <a:cubicBezTo>
                    <a:pt x="21" y="97"/>
                    <a:pt x="21" y="97"/>
                    <a:pt x="21" y="97"/>
                  </a:cubicBezTo>
                  <a:cubicBezTo>
                    <a:pt x="20" y="96"/>
                    <a:pt x="20" y="96"/>
                    <a:pt x="20" y="96"/>
                  </a:cubicBezTo>
                  <a:cubicBezTo>
                    <a:pt x="20" y="95"/>
                    <a:pt x="20" y="95"/>
                    <a:pt x="20" y="95"/>
                  </a:cubicBezTo>
                  <a:cubicBezTo>
                    <a:pt x="20" y="95"/>
                    <a:pt x="20" y="95"/>
                    <a:pt x="20" y="95"/>
                  </a:cubicBezTo>
                  <a:cubicBezTo>
                    <a:pt x="19" y="96"/>
                    <a:pt x="19" y="96"/>
                    <a:pt x="19" y="96"/>
                  </a:cubicBezTo>
                  <a:cubicBezTo>
                    <a:pt x="18" y="95"/>
                    <a:pt x="18" y="95"/>
                    <a:pt x="18" y="95"/>
                  </a:cubicBezTo>
                  <a:cubicBezTo>
                    <a:pt x="18" y="94"/>
                    <a:pt x="18" y="94"/>
                    <a:pt x="18" y="94"/>
                  </a:cubicBezTo>
                  <a:cubicBezTo>
                    <a:pt x="19" y="93"/>
                    <a:pt x="19" y="93"/>
                    <a:pt x="19" y="93"/>
                  </a:cubicBezTo>
                  <a:cubicBezTo>
                    <a:pt x="19" y="92"/>
                    <a:pt x="19" y="92"/>
                    <a:pt x="19" y="92"/>
                  </a:cubicBezTo>
                  <a:cubicBezTo>
                    <a:pt x="17" y="93"/>
                    <a:pt x="17" y="93"/>
                    <a:pt x="17" y="93"/>
                  </a:cubicBezTo>
                  <a:cubicBezTo>
                    <a:pt x="17" y="92"/>
                    <a:pt x="17" y="92"/>
                    <a:pt x="17" y="92"/>
                  </a:cubicBezTo>
                  <a:cubicBezTo>
                    <a:pt x="18" y="92"/>
                    <a:pt x="18" y="92"/>
                    <a:pt x="18" y="92"/>
                  </a:cubicBezTo>
                  <a:cubicBezTo>
                    <a:pt x="19" y="91"/>
                    <a:pt x="19" y="91"/>
                    <a:pt x="19" y="91"/>
                  </a:cubicBezTo>
                  <a:cubicBezTo>
                    <a:pt x="19" y="91"/>
                    <a:pt x="19" y="91"/>
                    <a:pt x="19" y="91"/>
                  </a:cubicBezTo>
                  <a:cubicBezTo>
                    <a:pt x="20" y="90"/>
                    <a:pt x="20" y="89"/>
                    <a:pt x="20" y="87"/>
                  </a:cubicBezTo>
                  <a:cubicBezTo>
                    <a:pt x="20" y="86"/>
                    <a:pt x="20" y="87"/>
                    <a:pt x="19" y="86"/>
                  </a:cubicBezTo>
                  <a:cubicBezTo>
                    <a:pt x="19" y="82"/>
                    <a:pt x="19" y="82"/>
                    <a:pt x="19" y="79"/>
                  </a:cubicBezTo>
                  <a:cubicBezTo>
                    <a:pt x="17" y="78"/>
                    <a:pt x="17" y="78"/>
                    <a:pt x="17" y="78"/>
                  </a:cubicBezTo>
                  <a:cubicBezTo>
                    <a:pt x="20" y="76"/>
                    <a:pt x="20" y="76"/>
                    <a:pt x="20" y="76"/>
                  </a:cubicBezTo>
                  <a:cubicBezTo>
                    <a:pt x="20" y="75"/>
                    <a:pt x="20" y="75"/>
                    <a:pt x="20" y="75"/>
                  </a:cubicBezTo>
                  <a:cubicBezTo>
                    <a:pt x="19" y="72"/>
                    <a:pt x="20" y="73"/>
                    <a:pt x="18" y="71"/>
                  </a:cubicBezTo>
                  <a:cubicBezTo>
                    <a:pt x="18" y="70"/>
                    <a:pt x="18" y="70"/>
                    <a:pt x="18" y="70"/>
                  </a:cubicBezTo>
                  <a:cubicBezTo>
                    <a:pt x="18" y="70"/>
                    <a:pt x="18" y="70"/>
                    <a:pt x="18" y="70"/>
                  </a:cubicBezTo>
                  <a:cubicBezTo>
                    <a:pt x="19" y="70"/>
                    <a:pt x="19" y="70"/>
                    <a:pt x="19" y="70"/>
                  </a:cubicBezTo>
                  <a:cubicBezTo>
                    <a:pt x="19" y="67"/>
                    <a:pt x="19" y="67"/>
                    <a:pt x="19" y="67"/>
                  </a:cubicBezTo>
                  <a:cubicBezTo>
                    <a:pt x="19" y="66"/>
                    <a:pt x="19" y="66"/>
                    <a:pt x="19" y="66"/>
                  </a:cubicBezTo>
                  <a:cubicBezTo>
                    <a:pt x="18" y="65"/>
                    <a:pt x="18" y="65"/>
                    <a:pt x="18" y="65"/>
                  </a:cubicBezTo>
                  <a:cubicBezTo>
                    <a:pt x="17" y="65"/>
                    <a:pt x="17" y="65"/>
                    <a:pt x="17" y="65"/>
                  </a:cubicBezTo>
                  <a:cubicBezTo>
                    <a:pt x="16" y="63"/>
                    <a:pt x="16" y="63"/>
                    <a:pt x="16" y="63"/>
                  </a:cubicBezTo>
                  <a:cubicBezTo>
                    <a:pt x="16" y="63"/>
                    <a:pt x="16" y="63"/>
                    <a:pt x="16" y="63"/>
                  </a:cubicBezTo>
                  <a:cubicBezTo>
                    <a:pt x="15" y="61"/>
                    <a:pt x="14" y="60"/>
                    <a:pt x="13" y="59"/>
                  </a:cubicBezTo>
                  <a:cubicBezTo>
                    <a:pt x="14" y="57"/>
                    <a:pt x="14" y="57"/>
                    <a:pt x="14" y="57"/>
                  </a:cubicBezTo>
                  <a:cubicBezTo>
                    <a:pt x="15" y="56"/>
                    <a:pt x="15" y="56"/>
                    <a:pt x="15" y="56"/>
                  </a:cubicBezTo>
                  <a:cubicBezTo>
                    <a:pt x="15" y="56"/>
                    <a:pt x="15" y="56"/>
                    <a:pt x="15" y="56"/>
                  </a:cubicBezTo>
                  <a:cubicBezTo>
                    <a:pt x="15" y="54"/>
                    <a:pt x="15" y="54"/>
                    <a:pt x="15" y="54"/>
                  </a:cubicBezTo>
                  <a:cubicBezTo>
                    <a:pt x="15" y="54"/>
                    <a:pt x="15" y="54"/>
                    <a:pt x="15" y="54"/>
                  </a:cubicBezTo>
                  <a:cubicBezTo>
                    <a:pt x="15" y="54"/>
                    <a:pt x="15" y="54"/>
                    <a:pt x="15" y="54"/>
                  </a:cubicBezTo>
                  <a:cubicBezTo>
                    <a:pt x="15" y="54"/>
                    <a:pt x="15" y="54"/>
                    <a:pt x="15" y="54"/>
                  </a:cubicBezTo>
                  <a:cubicBezTo>
                    <a:pt x="16" y="54"/>
                    <a:pt x="16" y="55"/>
                    <a:pt x="16" y="55"/>
                  </a:cubicBezTo>
                  <a:cubicBezTo>
                    <a:pt x="17" y="55"/>
                    <a:pt x="17" y="55"/>
                    <a:pt x="17" y="55"/>
                  </a:cubicBezTo>
                  <a:cubicBezTo>
                    <a:pt x="17" y="55"/>
                    <a:pt x="18" y="54"/>
                    <a:pt x="19" y="54"/>
                  </a:cubicBezTo>
                  <a:cubicBezTo>
                    <a:pt x="19" y="53"/>
                    <a:pt x="19" y="53"/>
                    <a:pt x="19" y="53"/>
                  </a:cubicBezTo>
                  <a:cubicBezTo>
                    <a:pt x="19" y="52"/>
                    <a:pt x="19" y="52"/>
                    <a:pt x="19" y="52"/>
                  </a:cubicBezTo>
                  <a:cubicBezTo>
                    <a:pt x="20" y="51"/>
                    <a:pt x="20" y="51"/>
                    <a:pt x="20" y="51"/>
                  </a:cubicBezTo>
                  <a:cubicBezTo>
                    <a:pt x="21" y="51"/>
                    <a:pt x="21" y="51"/>
                    <a:pt x="21" y="51"/>
                  </a:cubicBezTo>
                  <a:cubicBezTo>
                    <a:pt x="21" y="51"/>
                    <a:pt x="21" y="51"/>
                    <a:pt x="21" y="51"/>
                  </a:cubicBezTo>
                  <a:cubicBezTo>
                    <a:pt x="20" y="48"/>
                    <a:pt x="19" y="48"/>
                    <a:pt x="19" y="46"/>
                  </a:cubicBezTo>
                  <a:cubicBezTo>
                    <a:pt x="18" y="45"/>
                    <a:pt x="18" y="45"/>
                    <a:pt x="18" y="45"/>
                  </a:cubicBezTo>
                  <a:cubicBezTo>
                    <a:pt x="18" y="44"/>
                    <a:pt x="18" y="44"/>
                    <a:pt x="19" y="43"/>
                  </a:cubicBezTo>
                  <a:cubicBezTo>
                    <a:pt x="19" y="43"/>
                    <a:pt x="19" y="43"/>
                    <a:pt x="19" y="43"/>
                  </a:cubicBezTo>
                  <a:cubicBezTo>
                    <a:pt x="19" y="43"/>
                    <a:pt x="19" y="43"/>
                    <a:pt x="19" y="43"/>
                  </a:cubicBezTo>
                  <a:cubicBezTo>
                    <a:pt x="20" y="45"/>
                    <a:pt x="20" y="45"/>
                    <a:pt x="20" y="45"/>
                  </a:cubicBezTo>
                  <a:cubicBezTo>
                    <a:pt x="23" y="47"/>
                    <a:pt x="23" y="47"/>
                    <a:pt x="24" y="49"/>
                  </a:cubicBezTo>
                  <a:cubicBezTo>
                    <a:pt x="24" y="49"/>
                    <a:pt x="24" y="49"/>
                    <a:pt x="24" y="49"/>
                  </a:cubicBezTo>
                  <a:cubicBezTo>
                    <a:pt x="25" y="49"/>
                    <a:pt x="25" y="49"/>
                    <a:pt x="25" y="49"/>
                  </a:cubicBezTo>
                  <a:cubicBezTo>
                    <a:pt x="25" y="50"/>
                    <a:pt x="25" y="50"/>
                    <a:pt x="25" y="50"/>
                  </a:cubicBezTo>
                  <a:cubicBezTo>
                    <a:pt x="24" y="50"/>
                    <a:pt x="24" y="50"/>
                    <a:pt x="24" y="50"/>
                  </a:cubicBezTo>
                  <a:cubicBezTo>
                    <a:pt x="24" y="51"/>
                    <a:pt x="24" y="51"/>
                    <a:pt x="24" y="51"/>
                  </a:cubicBezTo>
                  <a:cubicBezTo>
                    <a:pt x="24" y="51"/>
                    <a:pt x="24" y="51"/>
                    <a:pt x="25" y="51"/>
                  </a:cubicBezTo>
                  <a:cubicBezTo>
                    <a:pt x="26" y="51"/>
                    <a:pt x="26" y="51"/>
                    <a:pt x="26" y="51"/>
                  </a:cubicBezTo>
                  <a:cubicBezTo>
                    <a:pt x="26" y="50"/>
                    <a:pt x="26" y="50"/>
                    <a:pt x="26" y="50"/>
                  </a:cubicBezTo>
                  <a:cubicBezTo>
                    <a:pt x="26" y="46"/>
                    <a:pt x="26" y="47"/>
                    <a:pt x="25" y="45"/>
                  </a:cubicBezTo>
                  <a:cubicBezTo>
                    <a:pt x="25" y="44"/>
                    <a:pt x="25" y="45"/>
                    <a:pt x="24" y="44"/>
                  </a:cubicBezTo>
                  <a:cubicBezTo>
                    <a:pt x="24" y="43"/>
                    <a:pt x="24" y="43"/>
                    <a:pt x="24" y="43"/>
                  </a:cubicBezTo>
                  <a:cubicBezTo>
                    <a:pt x="27" y="43"/>
                    <a:pt x="29" y="41"/>
                    <a:pt x="31" y="39"/>
                  </a:cubicBezTo>
                  <a:cubicBezTo>
                    <a:pt x="33" y="36"/>
                    <a:pt x="33" y="36"/>
                    <a:pt x="33" y="36"/>
                  </a:cubicBezTo>
                  <a:cubicBezTo>
                    <a:pt x="34" y="35"/>
                    <a:pt x="34" y="35"/>
                    <a:pt x="36" y="34"/>
                  </a:cubicBezTo>
                  <a:cubicBezTo>
                    <a:pt x="37" y="34"/>
                    <a:pt x="37" y="34"/>
                    <a:pt x="37" y="34"/>
                  </a:cubicBezTo>
                  <a:cubicBezTo>
                    <a:pt x="38" y="34"/>
                    <a:pt x="38" y="34"/>
                    <a:pt x="38" y="34"/>
                  </a:cubicBezTo>
                  <a:cubicBezTo>
                    <a:pt x="39" y="33"/>
                    <a:pt x="39" y="33"/>
                    <a:pt x="39" y="33"/>
                  </a:cubicBezTo>
                  <a:cubicBezTo>
                    <a:pt x="39" y="32"/>
                    <a:pt x="39" y="32"/>
                    <a:pt x="39" y="32"/>
                  </a:cubicBezTo>
                  <a:cubicBezTo>
                    <a:pt x="38" y="31"/>
                    <a:pt x="38" y="31"/>
                    <a:pt x="38" y="31"/>
                  </a:cubicBezTo>
                  <a:cubicBezTo>
                    <a:pt x="39" y="29"/>
                    <a:pt x="38" y="30"/>
                    <a:pt x="39" y="28"/>
                  </a:cubicBezTo>
                  <a:cubicBezTo>
                    <a:pt x="39" y="26"/>
                    <a:pt x="39" y="26"/>
                    <a:pt x="39" y="26"/>
                  </a:cubicBezTo>
                  <a:cubicBezTo>
                    <a:pt x="40" y="25"/>
                    <a:pt x="40" y="25"/>
                    <a:pt x="40" y="25"/>
                  </a:cubicBezTo>
                  <a:cubicBezTo>
                    <a:pt x="39" y="25"/>
                    <a:pt x="39" y="25"/>
                    <a:pt x="39" y="25"/>
                  </a:cubicBezTo>
                  <a:cubicBezTo>
                    <a:pt x="38" y="26"/>
                    <a:pt x="39" y="26"/>
                    <a:pt x="38" y="26"/>
                  </a:cubicBezTo>
                  <a:cubicBezTo>
                    <a:pt x="38" y="25"/>
                    <a:pt x="39" y="25"/>
                    <a:pt x="39" y="24"/>
                  </a:cubicBezTo>
                  <a:cubicBezTo>
                    <a:pt x="40" y="21"/>
                    <a:pt x="40" y="22"/>
                    <a:pt x="41" y="21"/>
                  </a:cubicBezTo>
                  <a:cubicBezTo>
                    <a:pt x="43" y="20"/>
                    <a:pt x="43" y="20"/>
                    <a:pt x="43" y="20"/>
                  </a:cubicBezTo>
                  <a:cubicBezTo>
                    <a:pt x="43" y="19"/>
                    <a:pt x="43" y="19"/>
                    <a:pt x="43" y="19"/>
                  </a:cubicBezTo>
                  <a:cubicBezTo>
                    <a:pt x="46" y="17"/>
                    <a:pt x="45" y="17"/>
                    <a:pt x="47" y="15"/>
                  </a:cubicBezTo>
                  <a:cubicBezTo>
                    <a:pt x="52" y="17"/>
                    <a:pt x="52" y="17"/>
                    <a:pt x="52" y="17"/>
                  </a:cubicBezTo>
                  <a:cubicBezTo>
                    <a:pt x="53" y="16"/>
                    <a:pt x="53" y="16"/>
                    <a:pt x="53" y="16"/>
                  </a:cubicBezTo>
                  <a:cubicBezTo>
                    <a:pt x="53" y="17"/>
                    <a:pt x="53" y="17"/>
                    <a:pt x="53" y="17"/>
                  </a:cubicBezTo>
                  <a:cubicBezTo>
                    <a:pt x="52" y="17"/>
                    <a:pt x="52" y="17"/>
                    <a:pt x="51" y="17"/>
                  </a:cubicBezTo>
                  <a:cubicBezTo>
                    <a:pt x="51" y="18"/>
                    <a:pt x="51" y="18"/>
                    <a:pt x="51" y="18"/>
                  </a:cubicBezTo>
                  <a:cubicBezTo>
                    <a:pt x="52" y="19"/>
                    <a:pt x="52" y="19"/>
                    <a:pt x="52" y="19"/>
                  </a:cubicBezTo>
                  <a:cubicBezTo>
                    <a:pt x="52" y="19"/>
                    <a:pt x="52" y="19"/>
                    <a:pt x="52" y="19"/>
                  </a:cubicBezTo>
                  <a:cubicBezTo>
                    <a:pt x="53" y="19"/>
                    <a:pt x="53" y="19"/>
                    <a:pt x="53" y="19"/>
                  </a:cubicBezTo>
                  <a:cubicBezTo>
                    <a:pt x="54" y="17"/>
                    <a:pt x="53" y="17"/>
                    <a:pt x="54" y="15"/>
                  </a:cubicBezTo>
                  <a:cubicBezTo>
                    <a:pt x="55" y="13"/>
                    <a:pt x="55" y="13"/>
                    <a:pt x="55" y="13"/>
                  </a:cubicBezTo>
                  <a:cubicBezTo>
                    <a:pt x="55" y="13"/>
                    <a:pt x="55" y="13"/>
                    <a:pt x="55" y="13"/>
                  </a:cubicBezTo>
                  <a:cubicBezTo>
                    <a:pt x="56" y="13"/>
                    <a:pt x="56" y="13"/>
                    <a:pt x="56" y="13"/>
                  </a:cubicBezTo>
                  <a:cubicBezTo>
                    <a:pt x="61" y="13"/>
                    <a:pt x="58" y="13"/>
                    <a:pt x="65" y="13"/>
                  </a:cubicBezTo>
                  <a:cubicBezTo>
                    <a:pt x="71" y="8"/>
                    <a:pt x="71" y="8"/>
                    <a:pt x="71" y="8"/>
                  </a:cubicBezTo>
                  <a:cubicBezTo>
                    <a:pt x="75" y="7"/>
                    <a:pt x="74" y="7"/>
                    <a:pt x="76" y="6"/>
                  </a:cubicBezTo>
                  <a:cubicBezTo>
                    <a:pt x="77" y="4"/>
                    <a:pt x="77" y="4"/>
                    <a:pt x="77" y="4"/>
                  </a:cubicBezTo>
                  <a:cubicBezTo>
                    <a:pt x="78" y="3"/>
                    <a:pt x="78" y="3"/>
                    <a:pt x="78" y="3"/>
                  </a:cubicBezTo>
                  <a:cubicBezTo>
                    <a:pt x="79" y="2"/>
                    <a:pt x="79" y="2"/>
                    <a:pt x="79" y="2"/>
                  </a:cubicBezTo>
                  <a:cubicBezTo>
                    <a:pt x="80" y="2"/>
                    <a:pt x="80" y="2"/>
                    <a:pt x="80" y="2"/>
                  </a:cubicBezTo>
                  <a:cubicBezTo>
                    <a:pt x="80" y="2"/>
                    <a:pt x="80" y="2"/>
                    <a:pt x="80" y="2"/>
                  </a:cubicBezTo>
                  <a:cubicBezTo>
                    <a:pt x="80" y="2"/>
                    <a:pt x="80" y="2"/>
                    <a:pt x="80" y="2"/>
                  </a:cubicBezTo>
                  <a:cubicBezTo>
                    <a:pt x="83" y="0"/>
                    <a:pt x="83" y="0"/>
                    <a:pt x="83" y="0"/>
                  </a:cubicBezTo>
                  <a:cubicBezTo>
                    <a:pt x="84" y="0"/>
                    <a:pt x="84" y="0"/>
                    <a:pt x="85" y="0"/>
                  </a:cubicBezTo>
                  <a:cubicBezTo>
                    <a:pt x="88" y="1"/>
                    <a:pt x="88" y="1"/>
                    <a:pt x="88" y="1"/>
                  </a:cubicBezTo>
                  <a:cubicBezTo>
                    <a:pt x="89" y="3"/>
                    <a:pt x="89" y="3"/>
                    <a:pt x="89" y="3"/>
                  </a:cubicBezTo>
                  <a:cubicBezTo>
                    <a:pt x="89" y="4"/>
                    <a:pt x="89" y="4"/>
                    <a:pt x="89" y="4"/>
                  </a:cubicBezTo>
                  <a:cubicBezTo>
                    <a:pt x="88" y="5"/>
                    <a:pt x="88" y="6"/>
                    <a:pt x="87" y="7"/>
                  </a:cubicBezTo>
                  <a:close/>
                  <a:moveTo>
                    <a:pt x="11" y="111"/>
                  </a:moveTo>
                  <a:cubicBezTo>
                    <a:pt x="10" y="112"/>
                    <a:pt x="10" y="112"/>
                    <a:pt x="10" y="112"/>
                  </a:cubicBezTo>
                  <a:cubicBezTo>
                    <a:pt x="10" y="111"/>
                    <a:pt x="10" y="111"/>
                    <a:pt x="10" y="111"/>
                  </a:cubicBezTo>
                  <a:cubicBezTo>
                    <a:pt x="10" y="111"/>
                    <a:pt x="10" y="111"/>
                    <a:pt x="10" y="111"/>
                  </a:cubicBezTo>
                  <a:cubicBezTo>
                    <a:pt x="10" y="110"/>
                    <a:pt x="10" y="110"/>
                    <a:pt x="10" y="110"/>
                  </a:cubicBezTo>
                  <a:cubicBezTo>
                    <a:pt x="10" y="110"/>
                    <a:pt x="10" y="110"/>
                    <a:pt x="10" y="110"/>
                  </a:cubicBezTo>
                  <a:cubicBezTo>
                    <a:pt x="11" y="111"/>
                    <a:pt x="11" y="111"/>
                    <a:pt x="11" y="11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53">
              <a:extLst>
                <a:ext uri="{FF2B5EF4-FFF2-40B4-BE49-F238E27FC236}">
                  <a16:creationId xmlns:a16="http://schemas.microsoft.com/office/drawing/2014/main" id="{0C815DFF-921F-4F1E-9677-8F094EE2487E}"/>
                </a:ext>
              </a:extLst>
            </p:cNvPr>
            <p:cNvSpPr>
              <a:spLocks/>
            </p:cNvSpPr>
            <p:nvPr/>
          </p:nvSpPr>
          <p:spPr bwMode="auto">
            <a:xfrm>
              <a:off x="7674715" y="8503602"/>
              <a:ext cx="156725" cy="147227"/>
            </a:xfrm>
            <a:custGeom>
              <a:avLst/>
              <a:gdLst>
                <a:gd name="T0" fmla="*/ 26 w 38"/>
                <a:gd name="T1" fmla="*/ 5 h 36"/>
                <a:gd name="T2" fmla="*/ 31 w 38"/>
                <a:gd name="T3" fmla="*/ 13 h 36"/>
                <a:gd name="T4" fmla="*/ 34 w 38"/>
                <a:gd name="T5" fmla="*/ 16 h 36"/>
                <a:gd name="T6" fmla="*/ 35 w 38"/>
                <a:gd name="T7" fmla="*/ 17 h 36"/>
                <a:gd name="T8" fmla="*/ 38 w 38"/>
                <a:gd name="T9" fmla="*/ 19 h 36"/>
                <a:gd name="T10" fmla="*/ 37 w 38"/>
                <a:gd name="T11" fmla="*/ 19 h 36"/>
                <a:gd name="T12" fmla="*/ 35 w 38"/>
                <a:gd name="T13" fmla="*/ 18 h 36"/>
                <a:gd name="T14" fmla="*/ 34 w 38"/>
                <a:gd name="T15" fmla="*/ 19 h 36"/>
                <a:gd name="T16" fmla="*/ 34 w 38"/>
                <a:gd name="T17" fmla="*/ 20 h 36"/>
                <a:gd name="T18" fmla="*/ 33 w 38"/>
                <a:gd name="T19" fmla="*/ 24 h 36"/>
                <a:gd name="T20" fmla="*/ 36 w 38"/>
                <a:gd name="T21" fmla="*/ 26 h 36"/>
                <a:gd name="T22" fmla="*/ 36 w 38"/>
                <a:gd name="T23" fmla="*/ 26 h 36"/>
                <a:gd name="T24" fmla="*/ 34 w 38"/>
                <a:gd name="T25" fmla="*/ 28 h 36"/>
                <a:gd name="T26" fmla="*/ 35 w 38"/>
                <a:gd name="T27" fmla="*/ 31 h 36"/>
                <a:gd name="T28" fmla="*/ 33 w 38"/>
                <a:gd name="T29" fmla="*/ 33 h 36"/>
                <a:gd name="T30" fmla="*/ 33 w 38"/>
                <a:gd name="T31" fmla="*/ 33 h 36"/>
                <a:gd name="T32" fmla="*/ 34 w 38"/>
                <a:gd name="T33" fmla="*/ 36 h 36"/>
                <a:gd name="T34" fmla="*/ 31 w 38"/>
                <a:gd name="T35" fmla="*/ 31 h 36"/>
                <a:gd name="T36" fmla="*/ 28 w 38"/>
                <a:gd name="T37" fmla="*/ 28 h 36"/>
                <a:gd name="T38" fmla="*/ 28 w 38"/>
                <a:gd name="T39" fmla="*/ 29 h 36"/>
                <a:gd name="T40" fmla="*/ 30 w 38"/>
                <a:gd name="T41" fmla="*/ 32 h 36"/>
                <a:gd name="T42" fmla="*/ 26 w 38"/>
                <a:gd name="T43" fmla="*/ 31 h 36"/>
                <a:gd name="T44" fmla="*/ 26 w 38"/>
                <a:gd name="T45" fmla="*/ 28 h 36"/>
                <a:gd name="T46" fmla="*/ 26 w 38"/>
                <a:gd name="T47" fmla="*/ 25 h 36"/>
                <a:gd name="T48" fmla="*/ 15 w 38"/>
                <a:gd name="T49" fmla="*/ 19 h 36"/>
                <a:gd name="T50" fmla="*/ 14 w 38"/>
                <a:gd name="T51" fmla="*/ 17 h 36"/>
                <a:gd name="T52" fmla="*/ 14 w 38"/>
                <a:gd name="T53" fmla="*/ 15 h 36"/>
                <a:gd name="T54" fmla="*/ 8 w 38"/>
                <a:gd name="T55" fmla="*/ 11 h 36"/>
                <a:gd name="T56" fmla="*/ 8 w 38"/>
                <a:gd name="T57" fmla="*/ 13 h 36"/>
                <a:gd name="T58" fmla="*/ 11 w 38"/>
                <a:gd name="T59" fmla="*/ 15 h 36"/>
                <a:gd name="T60" fmla="*/ 12 w 38"/>
                <a:gd name="T61" fmla="*/ 16 h 36"/>
                <a:gd name="T62" fmla="*/ 10 w 38"/>
                <a:gd name="T63" fmla="*/ 18 h 36"/>
                <a:gd name="T64" fmla="*/ 9 w 38"/>
                <a:gd name="T65" fmla="*/ 18 h 36"/>
                <a:gd name="T66" fmla="*/ 3 w 38"/>
                <a:gd name="T67" fmla="*/ 15 h 36"/>
                <a:gd name="T68" fmla="*/ 1 w 38"/>
                <a:gd name="T69" fmla="*/ 9 h 36"/>
                <a:gd name="T70" fmla="*/ 3 w 38"/>
                <a:gd name="T71" fmla="*/ 5 h 36"/>
                <a:gd name="T72" fmla="*/ 0 w 38"/>
                <a:gd name="T73" fmla="*/ 4 h 36"/>
                <a:gd name="T74" fmla="*/ 2 w 38"/>
                <a:gd name="T75" fmla="*/ 3 h 36"/>
                <a:gd name="T76" fmla="*/ 2 w 38"/>
                <a:gd name="T77" fmla="*/ 2 h 36"/>
                <a:gd name="T78" fmla="*/ 3 w 38"/>
                <a:gd name="T79" fmla="*/ 0 h 36"/>
                <a:gd name="T80" fmla="*/ 11 w 38"/>
                <a:gd name="T81" fmla="*/ 3 h 36"/>
                <a:gd name="T82" fmla="*/ 17 w 38"/>
                <a:gd name="T83" fmla="*/ 3 h 36"/>
                <a:gd name="T84" fmla="*/ 19 w 38"/>
                <a:gd name="T85" fmla="*/ 4 h 36"/>
                <a:gd name="T86" fmla="*/ 20 w 38"/>
                <a:gd name="T87" fmla="*/ 5 h 36"/>
                <a:gd name="T88" fmla="*/ 24 w 38"/>
                <a:gd name="T89" fmla="*/ 5 h 36"/>
                <a:gd name="T90" fmla="*/ 25 w 38"/>
                <a:gd name="T91"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 h="36">
                  <a:moveTo>
                    <a:pt x="26" y="3"/>
                  </a:moveTo>
                  <a:cubicBezTo>
                    <a:pt x="26" y="4"/>
                    <a:pt x="26" y="4"/>
                    <a:pt x="26" y="5"/>
                  </a:cubicBezTo>
                  <a:cubicBezTo>
                    <a:pt x="26" y="5"/>
                    <a:pt x="26" y="5"/>
                    <a:pt x="26" y="5"/>
                  </a:cubicBezTo>
                  <a:cubicBezTo>
                    <a:pt x="28" y="10"/>
                    <a:pt x="28" y="9"/>
                    <a:pt x="31" y="13"/>
                  </a:cubicBezTo>
                  <a:cubicBezTo>
                    <a:pt x="33" y="14"/>
                    <a:pt x="33" y="14"/>
                    <a:pt x="33" y="14"/>
                  </a:cubicBezTo>
                  <a:cubicBezTo>
                    <a:pt x="34" y="16"/>
                    <a:pt x="34" y="16"/>
                    <a:pt x="34" y="16"/>
                  </a:cubicBezTo>
                  <a:cubicBezTo>
                    <a:pt x="35" y="17"/>
                    <a:pt x="35" y="17"/>
                    <a:pt x="35" y="17"/>
                  </a:cubicBezTo>
                  <a:cubicBezTo>
                    <a:pt x="35" y="17"/>
                    <a:pt x="35" y="17"/>
                    <a:pt x="35" y="17"/>
                  </a:cubicBezTo>
                  <a:cubicBezTo>
                    <a:pt x="37" y="18"/>
                    <a:pt x="37" y="18"/>
                    <a:pt x="37" y="18"/>
                  </a:cubicBezTo>
                  <a:cubicBezTo>
                    <a:pt x="38" y="19"/>
                    <a:pt x="38" y="19"/>
                    <a:pt x="38" y="19"/>
                  </a:cubicBezTo>
                  <a:cubicBezTo>
                    <a:pt x="38" y="19"/>
                    <a:pt x="38" y="19"/>
                    <a:pt x="38" y="19"/>
                  </a:cubicBezTo>
                  <a:cubicBezTo>
                    <a:pt x="37" y="19"/>
                    <a:pt x="38" y="19"/>
                    <a:pt x="37" y="19"/>
                  </a:cubicBezTo>
                  <a:cubicBezTo>
                    <a:pt x="37" y="19"/>
                    <a:pt x="37" y="19"/>
                    <a:pt x="37" y="19"/>
                  </a:cubicBezTo>
                  <a:cubicBezTo>
                    <a:pt x="36" y="19"/>
                    <a:pt x="36" y="19"/>
                    <a:pt x="35" y="18"/>
                  </a:cubicBezTo>
                  <a:cubicBezTo>
                    <a:pt x="35" y="19"/>
                    <a:pt x="35" y="19"/>
                    <a:pt x="35" y="19"/>
                  </a:cubicBezTo>
                  <a:cubicBezTo>
                    <a:pt x="34" y="19"/>
                    <a:pt x="34" y="19"/>
                    <a:pt x="34" y="19"/>
                  </a:cubicBezTo>
                  <a:cubicBezTo>
                    <a:pt x="34" y="20"/>
                    <a:pt x="34" y="20"/>
                    <a:pt x="34" y="20"/>
                  </a:cubicBezTo>
                  <a:cubicBezTo>
                    <a:pt x="34" y="20"/>
                    <a:pt x="34" y="20"/>
                    <a:pt x="34" y="20"/>
                  </a:cubicBezTo>
                  <a:cubicBezTo>
                    <a:pt x="34" y="20"/>
                    <a:pt x="34" y="20"/>
                    <a:pt x="34" y="20"/>
                  </a:cubicBezTo>
                  <a:cubicBezTo>
                    <a:pt x="33" y="23"/>
                    <a:pt x="33" y="22"/>
                    <a:pt x="33" y="24"/>
                  </a:cubicBezTo>
                  <a:cubicBezTo>
                    <a:pt x="34" y="24"/>
                    <a:pt x="34" y="24"/>
                    <a:pt x="34" y="24"/>
                  </a:cubicBezTo>
                  <a:cubicBezTo>
                    <a:pt x="35" y="25"/>
                    <a:pt x="35" y="25"/>
                    <a:pt x="36" y="26"/>
                  </a:cubicBezTo>
                  <a:cubicBezTo>
                    <a:pt x="36" y="26"/>
                    <a:pt x="36" y="26"/>
                    <a:pt x="36" y="26"/>
                  </a:cubicBezTo>
                  <a:cubicBezTo>
                    <a:pt x="36" y="26"/>
                    <a:pt x="36" y="26"/>
                    <a:pt x="36" y="26"/>
                  </a:cubicBezTo>
                  <a:cubicBezTo>
                    <a:pt x="35" y="27"/>
                    <a:pt x="35" y="27"/>
                    <a:pt x="34" y="27"/>
                  </a:cubicBezTo>
                  <a:cubicBezTo>
                    <a:pt x="34" y="28"/>
                    <a:pt x="34" y="28"/>
                    <a:pt x="34" y="28"/>
                  </a:cubicBezTo>
                  <a:cubicBezTo>
                    <a:pt x="34" y="29"/>
                    <a:pt x="34" y="29"/>
                    <a:pt x="34" y="29"/>
                  </a:cubicBezTo>
                  <a:cubicBezTo>
                    <a:pt x="35" y="30"/>
                    <a:pt x="35" y="30"/>
                    <a:pt x="35" y="31"/>
                  </a:cubicBezTo>
                  <a:cubicBezTo>
                    <a:pt x="34" y="31"/>
                    <a:pt x="34" y="31"/>
                    <a:pt x="34" y="31"/>
                  </a:cubicBezTo>
                  <a:cubicBezTo>
                    <a:pt x="34" y="32"/>
                    <a:pt x="33" y="32"/>
                    <a:pt x="33" y="33"/>
                  </a:cubicBezTo>
                  <a:cubicBezTo>
                    <a:pt x="33" y="33"/>
                    <a:pt x="33" y="33"/>
                    <a:pt x="33" y="33"/>
                  </a:cubicBezTo>
                  <a:cubicBezTo>
                    <a:pt x="33" y="33"/>
                    <a:pt x="33" y="33"/>
                    <a:pt x="33" y="33"/>
                  </a:cubicBezTo>
                  <a:cubicBezTo>
                    <a:pt x="34" y="34"/>
                    <a:pt x="34" y="34"/>
                    <a:pt x="34" y="35"/>
                  </a:cubicBezTo>
                  <a:cubicBezTo>
                    <a:pt x="34" y="36"/>
                    <a:pt x="34" y="36"/>
                    <a:pt x="34" y="36"/>
                  </a:cubicBezTo>
                  <a:cubicBezTo>
                    <a:pt x="33" y="34"/>
                    <a:pt x="33" y="34"/>
                    <a:pt x="31" y="32"/>
                  </a:cubicBezTo>
                  <a:cubicBezTo>
                    <a:pt x="31" y="31"/>
                    <a:pt x="31" y="31"/>
                    <a:pt x="31" y="31"/>
                  </a:cubicBezTo>
                  <a:cubicBezTo>
                    <a:pt x="31" y="30"/>
                    <a:pt x="31" y="30"/>
                    <a:pt x="31" y="30"/>
                  </a:cubicBezTo>
                  <a:cubicBezTo>
                    <a:pt x="29" y="29"/>
                    <a:pt x="30" y="29"/>
                    <a:pt x="28" y="28"/>
                  </a:cubicBezTo>
                  <a:cubicBezTo>
                    <a:pt x="28" y="28"/>
                    <a:pt x="28" y="28"/>
                    <a:pt x="28" y="28"/>
                  </a:cubicBezTo>
                  <a:cubicBezTo>
                    <a:pt x="28" y="29"/>
                    <a:pt x="28" y="29"/>
                    <a:pt x="28" y="29"/>
                  </a:cubicBezTo>
                  <a:cubicBezTo>
                    <a:pt x="29" y="31"/>
                    <a:pt x="29" y="31"/>
                    <a:pt x="29" y="31"/>
                  </a:cubicBezTo>
                  <a:cubicBezTo>
                    <a:pt x="30" y="31"/>
                    <a:pt x="30" y="31"/>
                    <a:pt x="30" y="32"/>
                  </a:cubicBezTo>
                  <a:cubicBezTo>
                    <a:pt x="27" y="32"/>
                    <a:pt x="29" y="31"/>
                    <a:pt x="27" y="31"/>
                  </a:cubicBezTo>
                  <a:cubicBezTo>
                    <a:pt x="26" y="31"/>
                    <a:pt x="26" y="31"/>
                    <a:pt x="26" y="31"/>
                  </a:cubicBezTo>
                  <a:cubicBezTo>
                    <a:pt x="25" y="29"/>
                    <a:pt x="25" y="29"/>
                    <a:pt x="25" y="29"/>
                  </a:cubicBezTo>
                  <a:cubicBezTo>
                    <a:pt x="26" y="28"/>
                    <a:pt x="26" y="28"/>
                    <a:pt x="26" y="28"/>
                  </a:cubicBezTo>
                  <a:cubicBezTo>
                    <a:pt x="26" y="27"/>
                    <a:pt x="26" y="27"/>
                    <a:pt x="26" y="27"/>
                  </a:cubicBezTo>
                  <a:cubicBezTo>
                    <a:pt x="26" y="25"/>
                    <a:pt x="26" y="25"/>
                    <a:pt x="26" y="25"/>
                  </a:cubicBezTo>
                  <a:cubicBezTo>
                    <a:pt x="22" y="20"/>
                    <a:pt x="23" y="23"/>
                    <a:pt x="19" y="20"/>
                  </a:cubicBezTo>
                  <a:cubicBezTo>
                    <a:pt x="17" y="19"/>
                    <a:pt x="17" y="19"/>
                    <a:pt x="15" y="19"/>
                  </a:cubicBezTo>
                  <a:cubicBezTo>
                    <a:pt x="14" y="18"/>
                    <a:pt x="14" y="18"/>
                    <a:pt x="14" y="18"/>
                  </a:cubicBezTo>
                  <a:cubicBezTo>
                    <a:pt x="14" y="17"/>
                    <a:pt x="14" y="17"/>
                    <a:pt x="14" y="17"/>
                  </a:cubicBezTo>
                  <a:cubicBezTo>
                    <a:pt x="14" y="16"/>
                    <a:pt x="14" y="16"/>
                    <a:pt x="14" y="16"/>
                  </a:cubicBezTo>
                  <a:cubicBezTo>
                    <a:pt x="14" y="15"/>
                    <a:pt x="14" y="15"/>
                    <a:pt x="14" y="15"/>
                  </a:cubicBezTo>
                  <a:cubicBezTo>
                    <a:pt x="9" y="12"/>
                    <a:pt x="10" y="12"/>
                    <a:pt x="8" y="12"/>
                  </a:cubicBezTo>
                  <a:cubicBezTo>
                    <a:pt x="8" y="11"/>
                    <a:pt x="8" y="11"/>
                    <a:pt x="8" y="11"/>
                  </a:cubicBezTo>
                  <a:cubicBezTo>
                    <a:pt x="7" y="11"/>
                    <a:pt x="7" y="11"/>
                    <a:pt x="7" y="11"/>
                  </a:cubicBezTo>
                  <a:cubicBezTo>
                    <a:pt x="8" y="13"/>
                    <a:pt x="8" y="13"/>
                    <a:pt x="8" y="13"/>
                  </a:cubicBezTo>
                  <a:cubicBezTo>
                    <a:pt x="9" y="14"/>
                    <a:pt x="9" y="14"/>
                    <a:pt x="9" y="14"/>
                  </a:cubicBezTo>
                  <a:cubicBezTo>
                    <a:pt x="11" y="15"/>
                    <a:pt x="11" y="15"/>
                    <a:pt x="11" y="15"/>
                  </a:cubicBezTo>
                  <a:cubicBezTo>
                    <a:pt x="11" y="15"/>
                    <a:pt x="11" y="15"/>
                    <a:pt x="11" y="15"/>
                  </a:cubicBezTo>
                  <a:cubicBezTo>
                    <a:pt x="12" y="16"/>
                    <a:pt x="12" y="16"/>
                    <a:pt x="12" y="16"/>
                  </a:cubicBezTo>
                  <a:cubicBezTo>
                    <a:pt x="10" y="17"/>
                    <a:pt x="10" y="17"/>
                    <a:pt x="10" y="17"/>
                  </a:cubicBezTo>
                  <a:cubicBezTo>
                    <a:pt x="10" y="18"/>
                    <a:pt x="10" y="18"/>
                    <a:pt x="10" y="18"/>
                  </a:cubicBezTo>
                  <a:cubicBezTo>
                    <a:pt x="10" y="18"/>
                    <a:pt x="10" y="18"/>
                    <a:pt x="10" y="18"/>
                  </a:cubicBezTo>
                  <a:cubicBezTo>
                    <a:pt x="9" y="18"/>
                    <a:pt x="9" y="18"/>
                    <a:pt x="9" y="18"/>
                  </a:cubicBezTo>
                  <a:cubicBezTo>
                    <a:pt x="8" y="18"/>
                    <a:pt x="7" y="17"/>
                    <a:pt x="7" y="16"/>
                  </a:cubicBezTo>
                  <a:cubicBezTo>
                    <a:pt x="3" y="15"/>
                    <a:pt x="3" y="15"/>
                    <a:pt x="3" y="15"/>
                  </a:cubicBezTo>
                  <a:cubicBezTo>
                    <a:pt x="2" y="13"/>
                    <a:pt x="1" y="12"/>
                    <a:pt x="1" y="10"/>
                  </a:cubicBezTo>
                  <a:cubicBezTo>
                    <a:pt x="1" y="9"/>
                    <a:pt x="1" y="9"/>
                    <a:pt x="1" y="9"/>
                  </a:cubicBezTo>
                  <a:cubicBezTo>
                    <a:pt x="2" y="8"/>
                    <a:pt x="2" y="8"/>
                    <a:pt x="3" y="7"/>
                  </a:cubicBezTo>
                  <a:cubicBezTo>
                    <a:pt x="3" y="6"/>
                    <a:pt x="3" y="6"/>
                    <a:pt x="3" y="5"/>
                  </a:cubicBezTo>
                  <a:cubicBezTo>
                    <a:pt x="2" y="5"/>
                    <a:pt x="2" y="5"/>
                    <a:pt x="2" y="5"/>
                  </a:cubicBezTo>
                  <a:cubicBezTo>
                    <a:pt x="1" y="4"/>
                    <a:pt x="1" y="4"/>
                    <a:pt x="0" y="4"/>
                  </a:cubicBezTo>
                  <a:cubicBezTo>
                    <a:pt x="0" y="3"/>
                    <a:pt x="0" y="3"/>
                    <a:pt x="0" y="3"/>
                  </a:cubicBezTo>
                  <a:cubicBezTo>
                    <a:pt x="2" y="3"/>
                    <a:pt x="2" y="3"/>
                    <a:pt x="2" y="3"/>
                  </a:cubicBezTo>
                  <a:cubicBezTo>
                    <a:pt x="2" y="2"/>
                    <a:pt x="2" y="2"/>
                    <a:pt x="2" y="2"/>
                  </a:cubicBezTo>
                  <a:cubicBezTo>
                    <a:pt x="2" y="2"/>
                    <a:pt x="2" y="2"/>
                    <a:pt x="2" y="2"/>
                  </a:cubicBezTo>
                  <a:cubicBezTo>
                    <a:pt x="2" y="1"/>
                    <a:pt x="2" y="1"/>
                    <a:pt x="2" y="1"/>
                  </a:cubicBezTo>
                  <a:cubicBezTo>
                    <a:pt x="3" y="1"/>
                    <a:pt x="3" y="1"/>
                    <a:pt x="3" y="0"/>
                  </a:cubicBezTo>
                  <a:cubicBezTo>
                    <a:pt x="4" y="0"/>
                    <a:pt x="4" y="0"/>
                    <a:pt x="4" y="0"/>
                  </a:cubicBezTo>
                  <a:cubicBezTo>
                    <a:pt x="5" y="1"/>
                    <a:pt x="10" y="3"/>
                    <a:pt x="11" y="3"/>
                  </a:cubicBezTo>
                  <a:cubicBezTo>
                    <a:pt x="13" y="2"/>
                    <a:pt x="12" y="2"/>
                    <a:pt x="14" y="2"/>
                  </a:cubicBezTo>
                  <a:cubicBezTo>
                    <a:pt x="15" y="2"/>
                    <a:pt x="15" y="2"/>
                    <a:pt x="17" y="3"/>
                  </a:cubicBezTo>
                  <a:cubicBezTo>
                    <a:pt x="18" y="3"/>
                    <a:pt x="18" y="3"/>
                    <a:pt x="18" y="3"/>
                  </a:cubicBezTo>
                  <a:cubicBezTo>
                    <a:pt x="19" y="4"/>
                    <a:pt x="19" y="3"/>
                    <a:pt x="19" y="4"/>
                  </a:cubicBezTo>
                  <a:cubicBezTo>
                    <a:pt x="19" y="5"/>
                    <a:pt x="19" y="5"/>
                    <a:pt x="19" y="5"/>
                  </a:cubicBezTo>
                  <a:cubicBezTo>
                    <a:pt x="20" y="5"/>
                    <a:pt x="20" y="5"/>
                    <a:pt x="20" y="5"/>
                  </a:cubicBezTo>
                  <a:cubicBezTo>
                    <a:pt x="21" y="5"/>
                    <a:pt x="21" y="5"/>
                    <a:pt x="23" y="5"/>
                  </a:cubicBezTo>
                  <a:cubicBezTo>
                    <a:pt x="24" y="5"/>
                    <a:pt x="24" y="5"/>
                    <a:pt x="24" y="5"/>
                  </a:cubicBezTo>
                  <a:cubicBezTo>
                    <a:pt x="25" y="5"/>
                    <a:pt x="25" y="5"/>
                    <a:pt x="25" y="5"/>
                  </a:cubicBezTo>
                  <a:cubicBezTo>
                    <a:pt x="25" y="4"/>
                    <a:pt x="25" y="4"/>
                    <a:pt x="25" y="4"/>
                  </a:cubicBezTo>
                  <a:lnTo>
                    <a:pt x="26" y="3"/>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54">
              <a:extLst>
                <a:ext uri="{FF2B5EF4-FFF2-40B4-BE49-F238E27FC236}">
                  <a16:creationId xmlns:a16="http://schemas.microsoft.com/office/drawing/2014/main" id="{0A6FDA8C-1C9F-4E31-AA87-2E5CE6213A77}"/>
                </a:ext>
              </a:extLst>
            </p:cNvPr>
            <p:cNvSpPr>
              <a:spLocks noEditPoints="1"/>
            </p:cNvSpPr>
            <p:nvPr/>
          </p:nvSpPr>
          <p:spPr bwMode="auto">
            <a:xfrm>
              <a:off x="7726957" y="7919448"/>
              <a:ext cx="498668" cy="166224"/>
            </a:xfrm>
            <a:custGeom>
              <a:avLst/>
              <a:gdLst>
                <a:gd name="T0" fmla="*/ 41 w 120"/>
                <a:gd name="T1" fmla="*/ 1 h 40"/>
                <a:gd name="T2" fmla="*/ 48 w 120"/>
                <a:gd name="T3" fmla="*/ 2 h 40"/>
                <a:gd name="T4" fmla="*/ 57 w 120"/>
                <a:gd name="T5" fmla="*/ 3 h 40"/>
                <a:gd name="T6" fmla="*/ 63 w 120"/>
                <a:gd name="T7" fmla="*/ 9 h 40"/>
                <a:gd name="T8" fmla="*/ 82 w 120"/>
                <a:gd name="T9" fmla="*/ 17 h 40"/>
                <a:gd name="T10" fmla="*/ 82 w 120"/>
                <a:gd name="T11" fmla="*/ 16 h 40"/>
                <a:gd name="T12" fmla="*/ 86 w 120"/>
                <a:gd name="T13" fmla="*/ 19 h 40"/>
                <a:gd name="T14" fmla="*/ 86 w 120"/>
                <a:gd name="T15" fmla="*/ 20 h 40"/>
                <a:gd name="T16" fmla="*/ 90 w 120"/>
                <a:gd name="T17" fmla="*/ 22 h 40"/>
                <a:gd name="T18" fmla="*/ 92 w 120"/>
                <a:gd name="T19" fmla="*/ 23 h 40"/>
                <a:gd name="T20" fmla="*/ 104 w 120"/>
                <a:gd name="T21" fmla="*/ 26 h 40"/>
                <a:gd name="T22" fmla="*/ 102 w 120"/>
                <a:gd name="T23" fmla="*/ 28 h 40"/>
                <a:gd name="T24" fmla="*/ 103 w 120"/>
                <a:gd name="T25" fmla="*/ 29 h 40"/>
                <a:gd name="T26" fmla="*/ 119 w 120"/>
                <a:gd name="T27" fmla="*/ 34 h 40"/>
                <a:gd name="T28" fmla="*/ 120 w 120"/>
                <a:gd name="T29" fmla="*/ 36 h 40"/>
                <a:gd name="T30" fmla="*/ 109 w 120"/>
                <a:gd name="T31" fmla="*/ 39 h 40"/>
                <a:gd name="T32" fmla="*/ 108 w 120"/>
                <a:gd name="T33" fmla="*/ 39 h 40"/>
                <a:gd name="T34" fmla="*/ 80 w 120"/>
                <a:gd name="T35" fmla="*/ 40 h 40"/>
                <a:gd name="T36" fmla="*/ 87 w 120"/>
                <a:gd name="T37" fmla="*/ 33 h 40"/>
                <a:gd name="T38" fmla="*/ 86 w 120"/>
                <a:gd name="T39" fmla="*/ 30 h 40"/>
                <a:gd name="T40" fmla="*/ 70 w 120"/>
                <a:gd name="T41" fmla="*/ 20 h 40"/>
                <a:gd name="T42" fmla="*/ 49 w 120"/>
                <a:gd name="T43" fmla="*/ 13 h 40"/>
                <a:gd name="T44" fmla="*/ 42 w 120"/>
                <a:gd name="T45" fmla="*/ 13 h 40"/>
                <a:gd name="T46" fmla="*/ 41 w 120"/>
                <a:gd name="T47" fmla="*/ 12 h 40"/>
                <a:gd name="T48" fmla="*/ 34 w 120"/>
                <a:gd name="T49" fmla="*/ 12 h 40"/>
                <a:gd name="T50" fmla="*/ 36 w 120"/>
                <a:gd name="T51" fmla="*/ 8 h 40"/>
                <a:gd name="T52" fmla="*/ 19 w 120"/>
                <a:gd name="T53" fmla="*/ 10 h 40"/>
                <a:gd name="T54" fmla="*/ 15 w 120"/>
                <a:gd name="T55" fmla="*/ 12 h 40"/>
                <a:gd name="T56" fmla="*/ 10 w 120"/>
                <a:gd name="T57" fmla="*/ 14 h 40"/>
                <a:gd name="T58" fmla="*/ 4 w 120"/>
                <a:gd name="T59" fmla="*/ 15 h 40"/>
                <a:gd name="T60" fmla="*/ 4 w 120"/>
                <a:gd name="T61" fmla="*/ 14 h 40"/>
                <a:gd name="T62" fmla="*/ 6 w 120"/>
                <a:gd name="T63" fmla="*/ 10 h 40"/>
                <a:gd name="T64" fmla="*/ 62 w 120"/>
                <a:gd name="T65" fmla="*/ 6 h 40"/>
                <a:gd name="T66" fmla="*/ 59 w 120"/>
                <a:gd name="T67" fmla="*/ 4 h 40"/>
                <a:gd name="T68" fmla="*/ 72 w 120"/>
                <a:gd name="T69" fmla="*/ 8 h 40"/>
                <a:gd name="T70" fmla="*/ 72 w 120"/>
                <a:gd name="T71" fmla="*/ 9 h 40"/>
                <a:gd name="T72" fmla="*/ 70 w 120"/>
                <a:gd name="T73" fmla="*/ 8 h 40"/>
                <a:gd name="T74" fmla="*/ 75 w 120"/>
                <a:gd name="T75" fmla="*/ 10 h 40"/>
                <a:gd name="T76" fmla="*/ 75 w 120"/>
                <a:gd name="T77" fmla="*/ 9 h 40"/>
                <a:gd name="T78" fmla="*/ 77 w 120"/>
                <a:gd name="T79" fmla="*/ 11 h 40"/>
                <a:gd name="T80" fmla="*/ 76 w 120"/>
                <a:gd name="T81" fmla="*/ 12 h 40"/>
                <a:gd name="T82" fmla="*/ 77 w 120"/>
                <a:gd name="T83" fmla="*/ 11 h 40"/>
                <a:gd name="T84" fmla="*/ 78 w 120"/>
                <a:gd name="T85" fmla="*/ 13 h 40"/>
                <a:gd name="T86" fmla="*/ 79 w 120"/>
                <a:gd name="T87" fmla="*/ 15 h 40"/>
                <a:gd name="T88" fmla="*/ 81 w 120"/>
                <a:gd name="T89" fmla="*/ 15 h 40"/>
                <a:gd name="T90" fmla="*/ 20 w 120"/>
                <a:gd name="T91" fmla="*/ 21 h 40"/>
                <a:gd name="T92" fmla="*/ 20 w 120"/>
                <a:gd name="T93" fmla="*/ 20 h 40"/>
                <a:gd name="T94" fmla="*/ 20 w 120"/>
                <a:gd name="T95" fmla="*/ 16 h 40"/>
                <a:gd name="T96" fmla="*/ 24 w 120"/>
                <a:gd name="T9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0" h="40">
                  <a:moveTo>
                    <a:pt x="34" y="0"/>
                  </a:moveTo>
                  <a:cubicBezTo>
                    <a:pt x="37" y="1"/>
                    <a:pt x="38" y="1"/>
                    <a:pt x="40" y="0"/>
                  </a:cubicBezTo>
                  <a:cubicBezTo>
                    <a:pt x="40" y="1"/>
                    <a:pt x="40" y="1"/>
                    <a:pt x="40" y="1"/>
                  </a:cubicBezTo>
                  <a:cubicBezTo>
                    <a:pt x="41" y="1"/>
                    <a:pt x="41" y="1"/>
                    <a:pt x="41" y="1"/>
                  </a:cubicBezTo>
                  <a:cubicBezTo>
                    <a:pt x="42" y="1"/>
                    <a:pt x="42" y="1"/>
                    <a:pt x="42" y="1"/>
                  </a:cubicBezTo>
                  <a:cubicBezTo>
                    <a:pt x="44" y="1"/>
                    <a:pt x="42" y="1"/>
                    <a:pt x="47" y="1"/>
                  </a:cubicBezTo>
                  <a:cubicBezTo>
                    <a:pt x="48" y="1"/>
                    <a:pt x="48" y="1"/>
                    <a:pt x="48" y="1"/>
                  </a:cubicBezTo>
                  <a:cubicBezTo>
                    <a:pt x="48" y="2"/>
                    <a:pt x="48" y="2"/>
                    <a:pt x="48" y="2"/>
                  </a:cubicBezTo>
                  <a:cubicBezTo>
                    <a:pt x="52" y="4"/>
                    <a:pt x="51" y="3"/>
                    <a:pt x="54" y="3"/>
                  </a:cubicBezTo>
                  <a:cubicBezTo>
                    <a:pt x="55" y="4"/>
                    <a:pt x="55" y="4"/>
                    <a:pt x="55" y="4"/>
                  </a:cubicBezTo>
                  <a:cubicBezTo>
                    <a:pt x="55" y="4"/>
                    <a:pt x="55" y="4"/>
                    <a:pt x="55" y="4"/>
                  </a:cubicBezTo>
                  <a:cubicBezTo>
                    <a:pt x="57" y="3"/>
                    <a:pt x="57" y="3"/>
                    <a:pt x="57" y="3"/>
                  </a:cubicBezTo>
                  <a:cubicBezTo>
                    <a:pt x="56" y="4"/>
                    <a:pt x="56" y="4"/>
                    <a:pt x="56" y="4"/>
                  </a:cubicBezTo>
                  <a:cubicBezTo>
                    <a:pt x="58" y="5"/>
                    <a:pt x="58" y="5"/>
                    <a:pt x="58" y="5"/>
                  </a:cubicBezTo>
                  <a:cubicBezTo>
                    <a:pt x="60" y="7"/>
                    <a:pt x="60" y="7"/>
                    <a:pt x="60" y="7"/>
                  </a:cubicBezTo>
                  <a:cubicBezTo>
                    <a:pt x="61" y="8"/>
                    <a:pt x="61" y="8"/>
                    <a:pt x="63" y="9"/>
                  </a:cubicBezTo>
                  <a:cubicBezTo>
                    <a:pt x="65" y="10"/>
                    <a:pt x="65" y="9"/>
                    <a:pt x="68" y="9"/>
                  </a:cubicBezTo>
                  <a:cubicBezTo>
                    <a:pt x="68" y="10"/>
                    <a:pt x="68" y="10"/>
                    <a:pt x="69" y="10"/>
                  </a:cubicBezTo>
                  <a:cubicBezTo>
                    <a:pt x="69" y="10"/>
                    <a:pt x="69" y="10"/>
                    <a:pt x="69" y="10"/>
                  </a:cubicBezTo>
                  <a:cubicBezTo>
                    <a:pt x="79" y="15"/>
                    <a:pt x="77" y="16"/>
                    <a:pt x="82" y="17"/>
                  </a:cubicBezTo>
                  <a:cubicBezTo>
                    <a:pt x="83" y="17"/>
                    <a:pt x="83" y="17"/>
                    <a:pt x="83" y="17"/>
                  </a:cubicBezTo>
                  <a:cubicBezTo>
                    <a:pt x="82" y="16"/>
                    <a:pt x="82" y="16"/>
                    <a:pt x="82" y="16"/>
                  </a:cubicBezTo>
                  <a:cubicBezTo>
                    <a:pt x="82" y="16"/>
                    <a:pt x="82" y="16"/>
                    <a:pt x="82" y="16"/>
                  </a:cubicBezTo>
                  <a:cubicBezTo>
                    <a:pt x="82" y="16"/>
                    <a:pt x="82" y="16"/>
                    <a:pt x="82" y="16"/>
                  </a:cubicBezTo>
                  <a:cubicBezTo>
                    <a:pt x="83" y="16"/>
                    <a:pt x="83" y="16"/>
                    <a:pt x="83" y="16"/>
                  </a:cubicBezTo>
                  <a:cubicBezTo>
                    <a:pt x="83" y="16"/>
                    <a:pt x="84" y="17"/>
                    <a:pt x="85" y="18"/>
                  </a:cubicBezTo>
                  <a:cubicBezTo>
                    <a:pt x="86" y="18"/>
                    <a:pt x="85" y="18"/>
                    <a:pt x="87" y="18"/>
                  </a:cubicBezTo>
                  <a:cubicBezTo>
                    <a:pt x="86" y="19"/>
                    <a:pt x="86" y="19"/>
                    <a:pt x="86" y="19"/>
                  </a:cubicBezTo>
                  <a:cubicBezTo>
                    <a:pt x="85" y="19"/>
                    <a:pt x="86" y="19"/>
                    <a:pt x="84" y="19"/>
                  </a:cubicBezTo>
                  <a:cubicBezTo>
                    <a:pt x="85" y="20"/>
                    <a:pt x="85" y="20"/>
                    <a:pt x="85" y="20"/>
                  </a:cubicBezTo>
                  <a:cubicBezTo>
                    <a:pt x="85" y="20"/>
                    <a:pt x="85" y="20"/>
                    <a:pt x="85" y="20"/>
                  </a:cubicBezTo>
                  <a:cubicBezTo>
                    <a:pt x="86" y="20"/>
                    <a:pt x="86" y="20"/>
                    <a:pt x="86" y="20"/>
                  </a:cubicBezTo>
                  <a:cubicBezTo>
                    <a:pt x="87" y="20"/>
                    <a:pt x="86" y="20"/>
                    <a:pt x="87" y="19"/>
                  </a:cubicBezTo>
                  <a:cubicBezTo>
                    <a:pt x="89" y="21"/>
                    <a:pt x="89" y="21"/>
                    <a:pt x="90" y="21"/>
                  </a:cubicBezTo>
                  <a:cubicBezTo>
                    <a:pt x="90" y="22"/>
                    <a:pt x="90" y="22"/>
                    <a:pt x="90" y="22"/>
                  </a:cubicBezTo>
                  <a:cubicBezTo>
                    <a:pt x="90" y="22"/>
                    <a:pt x="90" y="22"/>
                    <a:pt x="90" y="22"/>
                  </a:cubicBezTo>
                  <a:cubicBezTo>
                    <a:pt x="91" y="22"/>
                    <a:pt x="91" y="22"/>
                    <a:pt x="91" y="22"/>
                  </a:cubicBezTo>
                  <a:cubicBezTo>
                    <a:pt x="91" y="22"/>
                    <a:pt x="91" y="22"/>
                    <a:pt x="91" y="22"/>
                  </a:cubicBezTo>
                  <a:cubicBezTo>
                    <a:pt x="92" y="22"/>
                    <a:pt x="92" y="22"/>
                    <a:pt x="92" y="22"/>
                  </a:cubicBezTo>
                  <a:cubicBezTo>
                    <a:pt x="92" y="23"/>
                    <a:pt x="92" y="23"/>
                    <a:pt x="92" y="23"/>
                  </a:cubicBezTo>
                  <a:cubicBezTo>
                    <a:pt x="95" y="23"/>
                    <a:pt x="95" y="22"/>
                    <a:pt x="99" y="25"/>
                  </a:cubicBezTo>
                  <a:cubicBezTo>
                    <a:pt x="101" y="25"/>
                    <a:pt x="100" y="25"/>
                    <a:pt x="103" y="25"/>
                  </a:cubicBezTo>
                  <a:cubicBezTo>
                    <a:pt x="104" y="25"/>
                    <a:pt x="104" y="25"/>
                    <a:pt x="104" y="25"/>
                  </a:cubicBezTo>
                  <a:cubicBezTo>
                    <a:pt x="104" y="26"/>
                    <a:pt x="104" y="26"/>
                    <a:pt x="104" y="26"/>
                  </a:cubicBezTo>
                  <a:cubicBezTo>
                    <a:pt x="103" y="27"/>
                    <a:pt x="103" y="27"/>
                    <a:pt x="103" y="27"/>
                  </a:cubicBezTo>
                  <a:cubicBezTo>
                    <a:pt x="103" y="27"/>
                    <a:pt x="103" y="27"/>
                    <a:pt x="103" y="27"/>
                  </a:cubicBezTo>
                  <a:cubicBezTo>
                    <a:pt x="104" y="28"/>
                    <a:pt x="104" y="28"/>
                    <a:pt x="104" y="28"/>
                  </a:cubicBezTo>
                  <a:cubicBezTo>
                    <a:pt x="102" y="28"/>
                    <a:pt x="102" y="28"/>
                    <a:pt x="102" y="28"/>
                  </a:cubicBezTo>
                  <a:cubicBezTo>
                    <a:pt x="102" y="29"/>
                    <a:pt x="102" y="29"/>
                    <a:pt x="102" y="29"/>
                  </a:cubicBezTo>
                  <a:cubicBezTo>
                    <a:pt x="102" y="29"/>
                    <a:pt x="102" y="29"/>
                    <a:pt x="102" y="29"/>
                  </a:cubicBezTo>
                  <a:cubicBezTo>
                    <a:pt x="102" y="30"/>
                    <a:pt x="102" y="30"/>
                    <a:pt x="102" y="30"/>
                  </a:cubicBezTo>
                  <a:cubicBezTo>
                    <a:pt x="103" y="29"/>
                    <a:pt x="103" y="29"/>
                    <a:pt x="103" y="29"/>
                  </a:cubicBezTo>
                  <a:cubicBezTo>
                    <a:pt x="107" y="30"/>
                    <a:pt x="107" y="30"/>
                    <a:pt x="108" y="30"/>
                  </a:cubicBezTo>
                  <a:cubicBezTo>
                    <a:pt x="113" y="30"/>
                    <a:pt x="113" y="30"/>
                    <a:pt x="116" y="34"/>
                  </a:cubicBezTo>
                  <a:cubicBezTo>
                    <a:pt x="118" y="34"/>
                    <a:pt x="118" y="34"/>
                    <a:pt x="118" y="34"/>
                  </a:cubicBezTo>
                  <a:cubicBezTo>
                    <a:pt x="119" y="34"/>
                    <a:pt x="119" y="34"/>
                    <a:pt x="119" y="34"/>
                  </a:cubicBezTo>
                  <a:cubicBezTo>
                    <a:pt x="119" y="34"/>
                    <a:pt x="119" y="34"/>
                    <a:pt x="119" y="34"/>
                  </a:cubicBezTo>
                  <a:cubicBezTo>
                    <a:pt x="120" y="34"/>
                    <a:pt x="120" y="34"/>
                    <a:pt x="120" y="35"/>
                  </a:cubicBezTo>
                  <a:cubicBezTo>
                    <a:pt x="120" y="35"/>
                    <a:pt x="120" y="35"/>
                    <a:pt x="120" y="35"/>
                  </a:cubicBezTo>
                  <a:cubicBezTo>
                    <a:pt x="120" y="36"/>
                    <a:pt x="120" y="36"/>
                    <a:pt x="120" y="36"/>
                  </a:cubicBezTo>
                  <a:cubicBezTo>
                    <a:pt x="119" y="37"/>
                    <a:pt x="119" y="37"/>
                    <a:pt x="119" y="37"/>
                  </a:cubicBezTo>
                  <a:cubicBezTo>
                    <a:pt x="116" y="37"/>
                    <a:pt x="113" y="37"/>
                    <a:pt x="111" y="39"/>
                  </a:cubicBezTo>
                  <a:cubicBezTo>
                    <a:pt x="109" y="39"/>
                    <a:pt x="109" y="39"/>
                    <a:pt x="109" y="39"/>
                  </a:cubicBezTo>
                  <a:cubicBezTo>
                    <a:pt x="109" y="39"/>
                    <a:pt x="109" y="39"/>
                    <a:pt x="109" y="39"/>
                  </a:cubicBezTo>
                  <a:cubicBezTo>
                    <a:pt x="109" y="39"/>
                    <a:pt x="109" y="39"/>
                    <a:pt x="109" y="39"/>
                  </a:cubicBezTo>
                  <a:cubicBezTo>
                    <a:pt x="109" y="38"/>
                    <a:pt x="109" y="38"/>
                    <a:pt x="109" y="38"/>
                  </a:cubicBezTo>
                  <a:cubicBezTo>
                    <a:pt x="109" y="39"/>
                    <a:pt x="109" y="39"/>
                    <a:pt x="109" y="39"/>
                  </a:cubicBezTo>
                  <a:cubicBezTo>
                    <a:pt x="108" y="39"/>
                    <a:pt x="108" y="39"/>
                    <a:pt x="108" y="39"/>
                  </a:cubicBezTo>
                  <a:cubicBezTo>
                    <a:pt x="107" y="39"/>
                    <a:pt x="107" y="39"/>
                    <a:pt x="107" y="39"/>
                  </a:cubicBezTo>
                  <a:cubicBezTo>
                    <a:pt x="104" y="39"/>
                    <a:pt x="104" y="39"/>
                    <a:pt x="104" y="39"/>
                  </a:cubicBezTo>
                  <a:cubicBezTo>
                    <a:pt x="100" y="38"/>
                    <a:pt x="92" y="38"/>
                    <a:pt x="88" y="39"/>
                  </a:cubicBezTo>
                  <a:cubicBezTo>
                    <a:pt x="83" y="39"/>
                    <a:pt x="87" y="40"/>
                    <a:pt x="80" y="40"/>
                  </a:cubicBezTo>
                  <a:cubicBezTo>
                    <a:pt x="82" y="37"/>
                    <a:pt x="82" y="37"/>
                    <a:pt x="82" y="37"/>
                  </a:cubicBezTo>
                  <a:cubicBezTo>
                    <a:pt x="83" y="36"/>
                    <a:pt x="85" y="35"/>
                    <a:pt x="86" y="34"/>
                  </a:cubicBezTo>
                  <a:cubicBezTo>
                    <a:pt x="87" y="33"/>
                    <a:pt x="87" y="33"/>
                    <a:pt x="87" y="33"/>
                  </a:cubicBezTo>
                  <a:cubicBezTo>
                    <a:pt x="87" y="33"/>
                    <a:pt x="87" y="33"/>
                    <a:pt x="87" y="33"/>
                  </a:cubicBezTo>
                  <a:cubicBezTo>
                    <a:pt x="87" y="32"/>
                    <a:pt x="87" y="32"/>
                    <a:pt x="87" y="32"/>
                  </a:cubicBezTo>
                  <a:cubicBezTo>
                    <a:pt x="86" y="31"/>
                    <a:pt x="86" y="31"/>
                    <a:pt x="86" y="31"/>
                  </a:cubicBezTo>
                  <a:cubicBezTo>
                    <a:pt x="86" y="31"/>
                    <a:pt x="86" y="31"/>
                    <a:pt x="86" y="31"/>
                  </a:cubicBezTo>
                  <a:cubicBezTo>
                    <a:pt x="86" y="30"/>
                    <a:pt x="86" y="30"/>
                    <a:pt x="86" y="30"/>
                  </a:cubicBezTo>
                  <a:cubicBezTo>
                    <a:pt x="83" y="30"/>
                    <a:pt x="79" y="30"/>
                    <a:pt x="77" y="30"/>
                  </a:cubicBezTo>
                  <a:cubicBezTo>
                    <a:pt x="76" y="29"/>
                    <a:pt x="76" y="29"/>
                    <a:pt x="76" y="29"/>
                  </a:cubicBezTo>
                  <a:cubicBezTo>
                    <a:pt x="75" y="28"/>
                    <a:pt x="72" y="26"/>
                    <a:pt x="71" y="26"/>
                  </a:cubicBezTo>
                  <a:cubicBezTo>
                    <a:pt x="71" y="23"/>
                    <a:pt x="71" y="22"/>
                    <a:pt x="70" y="20"/>
                  </a:cubicBezTo>
                  <a:cubicBezTo>
                    <a:pt x="69" y="19"/>
                    <a:pt x="69" y="19"/>
                    <a:pt x="69" y="19"/>
                  </a:cubicBezTo>
                  <a:cubicBezTo>
                    <a:pt x="68" y="19"/>
                    <a:pt x="68" y="19"/>
                    <a:pt x="68" y="19"/>
                  </a:cubicBezTo>
                  <a:cubicBezTo>
                    <a:pt x="64" y="20"/>
                    <a:pt x="64" y="20"/>
                    <a:pt x="64" y="20"/>
                  </a:cubicBezTo>
                  <a:cubicBezTo>
                    <a:pt x="53" y="18"/>
                    <a:pt x="51" y="15"/>
                    <a:pt x="49" y="13"/>
                  </a:cubicBezTo>
                  <a:cubicBezTo>
                    <a:pt x="49" y="13"/>
                    <a:pt x="49" y="13"/>
                    <a:pt x="49" y="13"/>
                  </a:cubicBezTo>
                  <a:cubicBezTo>
                    <a:pt x="49" y="13"/>
                    <a:pt x="49" y="13"/>
                    <a:pt x="49" y="13"/>
                  </a:cubicBezTo>
                  <a:cubicBezTo>
                    <a:pt x="44" y="14"/>
                    <a:pt x="44" y="14"/>
                    <a:pt x="44" y="14"/>
                  </a:cubicBezTo>
                  <a:cubicBezTo>
                    <a:pt x="43" y="13"/>
                    <a:pt x="43" y="13"/>
                    <a:pt x="42" y="13"/>
                  </a:cubicBezTo>
                  <a:cubicBezTo>
                    <a:pt x="42" y="13"/>
                    <a:pt x="42" y="13"/>
                    <a:pt x="42" y="13"/>
                  </a:cubicBezTo>
                  <a:cubicBezTo>
                    <a:pt x="42" y="12"/>
                    <a:pt x="42" y="12"/>
                    <a:pt x="42" y="12"/>
                  </a:cubicBezTo>
                  <a:cubicBezTo>
                    <a:pt x="41" y="11"/>
                    <a:pt x="41" y="11"/>
                    <a:pt x="41" y="11"/>
                  </a:cubicBezTo>
                  <a:cubicBezTo>
                    <a:pt x="41" y="12"/>
                    <a:pt x="41" y="12"/>
                    <a:pt x="41" y="12"/>
                  </a:cubicBezTo>
                  <a:cubicBezTo>
                    <a:pt x="40" y="13"/>
                    <a:pt x="40" y="13"/>
                    <a:pt x="40" y="13"/>
                  </a:cubicBezTo>
                  <a:cubicBezTo>
                    <a:pt x="39" y="13"/>
                    <a:pt x="39" y="13"/>
                    <a:pt x="39" y="13"/>
                  </a:cubicBezTo>
                  <a:cubicBezTo>
                    <a:pt x="38" y="12"/>
                    <a:pt x="38" y="12"/>
                    <a:pt x="38" y="12"/>
                  </a:cubicBezTo>
                  <a:cubicBezTo>
                    <a:pt x="34" y="12"/>
                    <a:pt x="34" y="12"/>
                    <a:pt x="34" y="12"/>
                  </a:cubicBezTo>
                  <a:cubicBezTo>
                    <a:pt x="33" y="11"/>
                    <a:pt x="32" y="10"/>
                    <a:pt x="31" y="10"/>
                  </a:cubicBezTo>
                  <a:cubicBezTo>
                    <a:pt x="32" y="9"/>
                    <a:pt x="32" y="9"/>
                    <a:pt x="35" y="9"/>
                  </a:cubicBezTo>
                  <a:cubicBezTo>
                    <a:pt x="35" y="8"/>
                    <a:pt x="35" y="8"/>
                    <a:pt x="35" y="8"/>
                  </a:cubicBezTo>
                  <a:cubicBezTo>
                    <a:pt x="36" y="8"/>
                    <a:pt x="36" y="8"/>
                    <a:pt x="36" y="8"/>
                  </a:cubicBezTo>
                  <a:cubicBezTo>
                    <a:pt x="35" y="7"/>
                    <a:pt x="35" y="7"/>
                    <a:pt x="35" y="7"/>
                  </a:cubicBezTo>
                  <a:cubicBezTo>
                    <a:pt x="35" y="7"/>
                    <a:pt x="35" y="7"/>
                    <a:pt x="35" y="7"/>
                  </a:cubicBezTo>
                  <a:cubicBezTo>
                    <a:pt x="33" y="6"/>
                    <a:pt x="25" y="6"/>
                    <a:pt x="24" y="6"/>
                  </a:cubicBezTo>
                  <a:cubicBezTo>
                    <a:pt x="19" y="9"/>
                    <a:pt x="20" y="9"/>
                    <a:pt x="19" y="10"/>
                  </a:cubicBezTo>
                  <a:cubicBezTo>
                    <a:pt x="19" y="10"/>
                    <a:pt x="19" y="10"/>
                    <a:pt x="18" y="11"/>
                  </a:cubicBezTo>
                  <a:cubicBezTo>
                    <a:pt x="17" y="11"/>
                    <a:pt x="17" y="11"/>
                    <a:pt x="17" y="11"/>
                  </a:cubicBezTo>
                  <a:cubicBezTo>
                    <a:pt x="15" y="12"/>
                    <a:pt x="15" y="12"/>
                    <a:pt x="15" y="12"/>
                  </a:cubicBezTo>
                  <a:cubicBezTo>
                    <a:pt x="15" y="12"/>
                    <a:pt x="15" y="12"/>
                    <a:pt x="15" y="12"/>
                  </a:cubicBezTo>
                  <a:cubicBezTo>
                    <a:pt x="14" y="12"/>
                    <a:pt x="14" y="12"/>
                    <a:pt x="14" y="12"/>
                  </a:cubicBezTo>
                  <a:cubicBezTo>
                    <a:pt x="13" y="12"/>
                    <a:pt x="12" y="12"/>
                    <a:pt x="11" y="12"/>
                  </a:cubicBezTo>
                  <a:cubicBezTo>
                    <a:pt x="10" y="12"/>
                    <a:pt x="10" y="12"/>
                    <a:pt x="10" y="12"/>
                  </a:cubicBezTo>
                  <a:cubicBezTo>
                    <a:pt x="10" y="13"/>
                    <a:pt x="10" y="13"/>
                    <a:pt x="10" y="14"/>
                  </a:cubicBezTo>
                  <a:cubicBezTo>
                    <a:pt x="9" y="15"/>
                    <a:pt x="9" y="15"/>
                    <a:pt x="9" y="15"/>
                  </a:cubicBezTo>
                  <a:cubicBezTo>
                    <a:pt x="5" y="15"/>
                    <a:pt x="8" y="16"/>
                    <a:pt x="4" y="17"/>
                  </a:cubicBezTo>
                  <a:cubicBezTo>
                    <a:pt x="4" y="16"/>
                    <a:pt x="4" y="16"/>
                    <a:pt x="4" y="16"/>
                  </a:cubicBezTo>
                  <a:cubicBezTo>
                    <a:pt x="4" y="15"/>
                    <a:pt x="4" y="15"/>
                    <a:pt x="4" y="15"/>
                  </a:cubicBezTo>
                  <a:cubicBezTo>
                    <a:pt x="2" y="15"/>
                    <a:pt x="2" y="16"/>
                    <a:pt x="0" y="16"/>
                  </a:cubicBezTo>
                  <a:cubicBezTo>
                    <a:pt x="0" y="16"/>
                    <a:pt x="0" y="16"/>
                    <a:pt x="0" y="16"/>
                  </a:cubicBezTo>
                  <a:cubicBezTo>
                    <a:pt x="0" y="15"/>
                    <a:pt x="0" y="15"/>
                    <a:pt x="0" y="15"/>
                  </a:cubicBezTo>
                  <a:cubicBezTo>
                    <a:pt x="0" y="15"/>
                    <a:pt x="3" y="14"/>
                    <a:pt x="4" y="14"/>
                  </a:cubicBezTo>
                  <a:cubicBezTo>
                    <a:pt x="5" y="14"/>
                    <a:pt x="5" y="14"/>
                    <a:pt x="5" y="14"/>
                  </a:cubicBezTo>
                  <a:cubicBezTo>
                    <a:pt x="6" y="13"/>
                    <a:pt x="6" y="13"/>
                    <a:pt x="6" y="13"/>
                  </a:cubicBezTo>
                  <a:cubicBezTo>
                    <a:pt x="5" y="11"/>
                    <a:pt x="5" y="11"/>
                    <a:pt x="5" y="11"/>
                  </a:cubicBezTo>
                  <a:cubicBezTo>
                    <a:pt x="6" y="10"/>
                    <a:pt x="6" y="10"/>
                    <a:pt x="6" y="10"/>
                  </a:cubicBezTo>
                  <a:cubicBezTo>
                    <a:pt x="10" y="4"/>
                    <a:pt x="23" y="1"/>
                    <a:pt x="31" y="0"/>
                  </a:cubicBezTo>
                  <a:cubicBezTo>
                    <a:pt x="34" y="0"/>
                    <a:pt x="34" y="0"/>
                    <a:pt x="34" y="0"/>
                  </a:cubicBezTo>
                  <a:close/>
                  <a:moveTo>
                    <a:pt x="62" y="6"/>
                  </a:moveTo>
                  <a:cubicBezTo>
                    <a:pt x="62" y="6"/>
                    <a:pt x="62" y="6"/>
                    <a:pt x="62" y="6"/>
                  </a:cubicBezTo>
                  <a:cubicBezTo>
                    <a:pt x="60" y="6"/>
                    <a:pt x="60" y="6"/>
                    <a:pt x="60" y="6"/>
                  </a:cubicBezTo>
                  <a:cubicBezTo>
                    <a:pt x="59" y="5"/>
                    <a:pt x="59" y="5"/>
                    <a:pt x="59" y="5"/>
                  </a:cubicBezTo>
                  <a:cubicBezTo>
                    <a:pt x="59" y="4"/>
                    <a:pt x="59" y="4"/>
                    <a:pt x="59" y="4"/>
                  </a:cubicBezTo>
                  <a:cubicBezTo>
                    <a:pt x="59" y="4"/>
                    <a:pt x="59" y="4"/>
                    <a:pt x="59" y="4"/>
                  </a:cubicBezTo>
                  <a:cubicBezTo>
                    <a:pt x="60" y="5"/>
                    <a:pt x="61" y="6"/>
                    <a:pt x="62" y="6"/>
                  </a:cubicBezTo>
                  <a:close/>
                  <a:moveTo>
                    <a:pt x="70" y="8"/>
                  </a:moveTo>
                  <a:cubicBezTo>
                    <a:pt x="71" y="8"/>
                    <a:pt x="71" y="8"/>
                    <a:pt x="71" y="8"/>
                  </a:cubicBezTo>
                  <a:cubicBezTo>
                    <a:pt x="72" y="8"/>
                    <a:pt x="72" y="8"/>
                    <a:pt x="72" y="8"/>
                  </a:cubicBezTo>
                  <a:cubicBezTo>
                    <a:pt x="73" y="8"/>
                    <a:pt x="73" y="8"/>
                    <a:pt x="73" y="8"/>
                  </a:cubicBezTo>
                  <a:cubicBezTo>
                    <a:pt x="74" y="9"/>
                    <a:pt x="74" y="9"/>
                    <a:pt x="74" y="9"/>
                  </a:cubicBezTo>
                  <a:cubicBezTo>
                    <a:pt x="73" y="9"/>
                    <a:pt x="73" y="9"/>
                    <a:pt x="73" y="9"/>
                  </a:cubicBezTo>
                  <a:cubicBezTo>
                    <a:pt x="72" y="9"/>
                    <a:pt x="72" y="9"/>
                    <a:pt x="72" y="9"/>
                  </a:cubicBezTo>
                  <a:cubicBezTo>
                    <a:pt x="71" y="9"/>
                    <a:pt x="71" y="9"/>
                    <a:pt x="71" y="9"/>
                  </a:cubicBezTo>
                  <a:cubicBezTo>
                    <a:pt x="70" y="8"/>
                    <a:pt x="70" y="8"/>
                    <a:pt x="69" y="8"/>
                  </a:cubicBezTo>
                  <a:cubicBezTo>
                    <a:pt x="69" y="8"/>
                    <a:pt x="69" y="8"/>
                    <a:pt x="69" y="8"/>
                  </a:cubicBezTo>
                  <a:cubicBezTo>
                    <a:pt x="70" y="8"/>
                    <a:pt x="70" y="8"/>
                    <a:pt x="70" y="8"/>
                  </a:cubicBezTo>
                  <a:close/>
                  <a:moveTo>
                    <a:pt x="77" y="11"/>
                  </a:moveTo>
                  <a:cubicBezTo>
                    <a:pt x="76" y="11"/>
                    <a:pt x="76" y="11"/>
                    <a:pt x="76" y="11"/>
                  </a:cubicBezTo>
                  <a:cubicBezTo>
                    <a:pt x="76" y="10"/>
                    <a:pt x="76" y="10"/>
                    <a:pt x="76" y="10"/>
                  </a:cubicBezTo>
                  <a:cubicBezTo>
                    <a:pt x="75" y="10"/>
                    <a:pt x="75" y="10"/>
                    <a:pt x="75" y="10"/>
                  </a:cubicBezTo>
                  <a:cubicBezTo>
                    <a:pt x="74" y="10"/>
                    <a:pt x="74" y="10"/>
                    <a:pt x="74" y="10"/>
                  </a:cubicBezTo>
                  <a:cubicBezTo>
                    <a:pt x="74" y="9"/>
                    <a:pt x="74" y="9"/>
                    <a:pt x="74" y="9"/>
                  </a:cubicBezTo>
                  <a:cubicBezTo>
                    <a:pt x="74" y="9"/>
                    <a:pt x="74" y="9"/>
                    <a:pt x="74" y="9"/>
                  </a:cubicBezTo>
                  <a:cubicBezTo>
                    <a:pt x="75" y="9"/>
                    <a:pt x="75" y="9"/>
                    <a:pt x="75" y="9"/>
                  </a:cubicBezTo>
                  <a:cubicBezTo>
                    <a:pt x="75" y="9"/>
                    <a:pt x="75" y="9"/>
                    <a:pt x="75" y="9"/>
                  </a:cubicBezTo>
                  <a:cubicBezTo>
                    <a:pt x="76" y="10"/>
                    <a:pt x="76" y="10"/>
                    <a:pt x="76" y="10"/>
                  </a:cubicBezTo>
                  <a:cubicBezTo>
                    <a:pt x="76" y="10"/>
                    <a:pt x="76" y="10"/>
                    <a:pt x="76" y="10"/>
                  </a:cubicBezTo>
                  <a:cubicBezTo>
                    <a:pt x="77" y="11"/>
                    <a:pt x="77" y="11"/>
                    <a:pt x="77" y="11"/>
                  </a:cubicBezTo>
                  <a:close/>
                  <a:moveTo>
                    <a:pt x="78" y="13"/>
                  </a:moveTo>
                  <a:cubicBezTo>
                    <a:pt x="78" y="13"/>
                    <a:pt x="78" y="13"/>
                    <a:pt x="78" y="13"/>
                  </a:cubicBezTo>
                  <a:cubicBezTo>
                    <a:pt x="77" y="12"/>
                    <a:pt x="77" y="12"/>
                    <a:pt x="77" y="12"/>
                  </a:cubicBezTo>
                  <a:cubicBezTo>
                    <a:pt x="76" y="12"/>
                    <a:pt x="76" y="12"/>
                    <a:pt x="76" y="12"/>
                  </a:cubicBezTo>
                  <a:cubicBezTo>
                    <a:pt x="77" y="11"/>
                    <a:pt x="77" y="11"/>
                    <a:pt x="77" y="11"/>
                  </a:cubicBezTo>
                  <a:cubicBezTo>
                    <a:pt x="77" y="11"/>
                    <a:pt x="77" y="11"/>
                    <a:pt x="77" y="11"/>
                  </a:cubicBezTo>
                  <a:cubicBezTo>
                    <a:pt x="77" y="11"/>
                    <a:pt x="77" y="11"/>
                    <a:pt x="77" y="11"/>
                  </a:cubicBezTo>
                  <a:cubicBezTo>
                    <a:pt x="77" y="11"/>
                    <a:pt x="77" y="11"/>
                    <a:pt x="77" y="11"/>
                  </a:cubicBezTo>
                  <a:cubicBezTo>
                    <a:pt x="78" y="12"/>
                    <a:pt x="78" y="12"/>
                    <a:pt x="78" y="12"/>
                  </a:cubicBezTo>
                  <a:cubicBezTo>
                    <a:pt x="78" y="12"/>
                    <a:pt x="78" y="12"/>
                    <a:pt x="78" y="12"/>
                  </a:cubicBezTo>
                  <a:cubicBezTo>
                    <a:pt x="79" y="12"/>
                    <a:pt x="79" y="12"/>
                    <a:pt x="79" y="12"/>
                  </a:cubicBezTo>
                  <a:cubicBezTo>
                    <a:pt x="79" y="12"/>
                    <a:pt x="78" y="13"/>
                    <a:pt x="78" y="13"/>
                  </a:cubicBezTo>
                  <a:close/>
                  <a:moveTo>
                    <a:pt x="81" y="15"/>
                  </a:moveTo>
                  <a:cubicBezTo>
                    <a:pt x="80" y="15"/>
                    <a:pt x="80" y="15"/>
                    <a:pt x="80" y="15"/>
                  </a:cubicBezTo>
                  <a:cubicBezTo>
                    <a:pt x="80" y="15"/>
                    <a:pt x="80" y="15"/>
                    <a:pt x="80" y="15"/>
                  </a:cubicBezTo>
                  <a:cubicBezTo>
                    <a:pt x="79" y="15"/>
                    <a:pt x="79" y="15"/>
                    <a:pt x="79" y="15"/>
                  </a:cubicBezTo>
                  <a:cubicBezTo>
                    <a:pt x="79" y="14"/>
                    <a:pt x="79" y="14"/>
                    <a:pt x="78" y="14"/>
                  </a:cubicBezTo>
                  <a:cubicBezTo>
                    <a:pt x="78" y="13"/>
                    <a:pt x="78" y="13"/>
                    <a:pt x="78" y="13"/>
                  </a:cubicBezTo>
                  <a:cubicBezTo>
                    <a:pt x="79" y="13"/>
                    <a:pt x="80" y="13"/>
                    <a:pt x="81" y="14"/>
                  </a:cubicBezTo>
                  <a:cubicBezTo>
                    <a:pt x="81" y="14"/>
                    <a:pt x="81" y="14"/>
                    <a:pt x="81" y="15"/>
                  </a:cubicBezTo>
                  <a:close/>
                  <a:moveTo>
                    <a:pt x="26" y="19"/>
                  </a:moveTo>
                  <a:cubicBezTo>
                    <a:pt x="25" y="20"/>
                    <a:pt x="25" y="20"/>
                    <a:pt x="22" y="21"/>
                  </a:cubicBezTo>
                  <a:cubicBezTo>
                    <a:pt x="21" y="21"/>
                    <a:pt x="21" y="21"/>
                    <a:pt x="21" y="21"/>
                  </a:cubicBezTo>
                  <a:cubicBezTo>
                    <a:pt x="20" y="21"/>
                    <a:pt x="20" y="21"/>
                    <a:pt x="20" y="21"/>
                  </a:cubicBezTo>
                  <a:cubicBezTo>
                    <a:pt x="19" y="20"/>
                    <a:pt x="19" y="20"/>
                    <a:pt x="19" y="20"/>
                  </a:cubicBezTo>
                  <a:cubicBezTo>
                    <a:pt x="19" y="19"/>
                    <a:pt x="19" y="19"/>
                    <a:pt x="19" y="19"/>
                  </a:cubicBezTo>
                  <a:cubicBezTo>
                    <a:pt x="19" y="19"/>
                    <a:pt x="19" y="19"/>
                    <a:pt x="19" y="19"/>
                  </a:cubicBezTo>
                  <a:cubicBezTo>
                    <a:pt x="20" y="19"/>
                    <a:pt x="19" y="19"/>
                    <a:pt x="20" y="20"/>
                  </a:cubicBezTo>
                  <a:cubicBezTo>
                    <a:pt x="21" y="19"/>
                    <a:pt x="21" y="19"/>
                    <a:pt x="21" y="19"/>
                  </a:cubicBezTo>
                  <a:cubicBezTo>
                    <a:pt x="21" y="19"/>
                    <a:pt x="21" y="19"/>
                    <a:pt x="21" y="19"/>
                  </a:cubicBezTo>
                  <a:cubicBezTo>
                    <a:pt x="20" y="17"/>
                    <a:pt x="20" y="17"/>
                    <a:pt x="20" y="17"/>
                  </a:cubicBezTo>
                  <a:cubicBezTo>
                    <a:pt x="20" y="16"/>
                    <a:pt x="20" y="16"/>
                    <a:pt x="20" y="16"/>
                  </a:cubicBezTo>
                  <a:cubicBezTo>
                    <a:pt x="21" y="15"/>
                    <a:pt x="21" y="15"/>
                    <a:pt x="21" y="15"/>
                  </a:cubicBezTo>
                  <a:cubicBezTo>
                    <a:pt x="24" y="15"/>
                    <a:pt x="24" y="15"/>
                    <a:pt x="24" y="15"/>
                  </a:cubicBezTo>
                  <a:cubicBezTo>
                    <a:pt x="24" y="15"/>
                    <a:pt x="24" y="15"/>
                    <a:pt x="24" y="15"/>
                  </a:cubicBezTo>
                  <a:cubicBezTo>
                    <a:pt x="24" y="16"/>
                    <a:pt x="24" y="16"/>
                    <a:pt x="24" y="16"/>
                  </a:cubicBezTo>
                  <a:cubicBezTo>
                    <a:pt x="25" y="17"/>
                    <a:pt x="25" y="17"/>
                    <a:pt x="25" y="17"/>
                  </a:cubicBezTo>
                  <a:cubicBezTo>
                    <a:pt x="26" y="19"/>
                    <a:pt x="26" y="19"/>
                    <a:pt x="26" y="1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55">
              <a:extLst>
                <a:ext uri="{FF2B5EF4-FFF2-40B4-BE49-F238E27FC236}">
                  <a16:creationId xmlns:a16="http://schemas.microsoft.com/office/drawing/2014/main" id="{1290D7A2-602E-4993-A113-DBFF2B416FFF}"/>
                </a:ext>
              </a:extLst>
            </p:cNvPr>
            <p:cNvSpPr>
              <a:spLocks noEditPoints="1"/>
            </p:cNvSpPr>
            <p:nvPr/>
          </p:nvSpPr>
          <p:spPr bwMode="auto">
            <a:xfrm>
              <a:off x="10505242" y="8213899"/>
              <a:ext cx="128230" cy="118732"/>
            </a:xfrm>
            <a:custGeom>
              <a:avLst/>
              <a:gdLst>
                <a:gd name="T0" fmla="*/ 1 w 30"/>
                <a:gd name="T1" fmla="*/ 3 h 28"/>
                <a:gd name="T2" fmla="*/ 0 w 30"/>
                <a:gd name="T3" fmla="*/ 2 h 28"/>
                <a:gd name="T4" fmla="*/ 3 w 30"/>
                <a:gd name="T5" fmla="*/ 0 h 28"/>
                <a:gd name="T6" fmla="*/ 4 w 30"/>
                <a:gd name="T7" fmla="*/ 1 h 28"/>
                <a:gd name="T8" fmla="*/ 2 w 30"/>
                <a:gd name="T9" fmla="*/ 3 h 28"/>
                <a:gd name="T10" fmla="*/ 4 w 30"/>
                <a:gd name="T11" fmla="*/ 5 h 28"/>
                <a:gd name="T12" fmla="*/ 3 w 30"/>
                <a:gd name="T13" fmla="*/ 4 h 28"/>
                <a:gd name="T14" fmla="*/ 4 w 30"/>
                <a:gd name="T15" fmla="*/ 3 h 28"/>
                <a:gd name="T16" fmla="*/ 5 w 30"/>
                <a:gd name="T17" fmla="*/ 4 h 28"/>
                <a:gd name="T18" fmla="*/ 28 w 30"/>
                <a:gd name="T19" fmla="*/ 6 h 28"/>
                <a:gd name="T20" fmla="*/ 27 w 30"/>
                <a:gd name="T21" fmla="*/ 6 h 28"/>
                <a:gd name="T22" fmla="*/ 26 w 30"/>
                <a:gd name="T23" fmla="*/ 5 h 28"/>
                <a:gd name="T24" fmla="*/ 27 w 30"/>
                <a:gd name="T25" fmla="*/ 4 h 28"/>
                <a:gd name="T26" fmla="*/ 14 w 30"/>
                <a:gd name="T27" fmla="*/ 7 h 28"/>
                <a:gd name="T28" fmla="*/ 15 w 30"/>
                <a:gd name="T29" fmla="*/ 7 h 28"/>
                <a:gd name="T30" fmla="*/ 12 w 30"/>
                <a:gd name="T31" fmla="*/ 7 h 28"/>
                <a:gd name="T32" fmla="*/ 12 w 30"/>
                <a:gd name="T33" fmla="*/ 8 h 28"/>
                <a:gd name="T34" fmla="*/ 11 w 30"/>
                <a:gd name="T35" fmla="*/ 6 h 28"/>
                <a:gd name="T36" fmla="*/ 14 w 30"/>
                <a:gd name="T37" fmla="*/ 7 h 28"/>
                <a:gd name="T38" fmla="*/ 28 w 30"/>
                <a:gd name="T39" fmla="*/ 11 h 28"/>
                <a:gd name="T40" fmla="*/ 29 w 30"/>
                <a:gd name="T41" fmla="*/ 11 h 28"/>
                <a:gd name="T42" fmla="*/ 30 w 30"/>
                <a:gd name="T43" fmla="*/ 13 h 28"/>
                <a:gd name="T44" fmla="*/ 28 w 30"/>
                <a:gd name="T45" fmla="*/ 14 h 28"/>
                <a:gd name="T46" fmla="*/ 27 w 30"/>
                <a:gd name="T47" fmla="*/ 14 h 28"/>
                <a:gd name="T48" fmla="*/ 27 w 30"/>
                <a:gd name="T49" fmla="*/ 11 h 28"/>
                <a:gd name="T50" fmla="*/ 21 w 30"/>
                <a:gd name="T51" fmla="*/ 27 h 28"/>
                <a:gd name="T52" fmla="*/ 18 w 30"/>
                <a:gd name="T53" fmla="*/ 26 h 28"/>
                <a:gd name="T54" fmla="*/ 18 w 30"/>
                <a:gd name="T55" fmla="*/ 24 h 28"/>
                <a:gd name="T56" fmla="*/ 18 w 30"/>
                <a:gd name="T57" fmla="*/ 22 h 28"/>
                <a:gd name="T58" fmla="*/ 18 w 30"/>
                <a:gd name="T59" fmla="*/ 22 h 28"/>
                <a:gd name="T60" fmla="*/ 20 w 30"/>
                <a:gd name="T61" fmla="*/ 24 h 28"/>
                <a:gd name="T62" fmla="*/ 21 w 30"/>
                <a:gd name="T63" fmla="*/ 26 h 28"/>
                <a:gd name="T64" fmla="*/ 24 w 30"/>
                <a:gd name="T65" fmla="*/ 24 h 28"/>
                <a:gd name="T66" fmla="*/ 24 w 30"/>
                <a:gd name="T67" fmla="*/ 23 h 28"/>
                <a:gd name="T68" fmla="*/ 24 w 30"/>
                <a:gd name="T69" fmla="*/ 22 h 28"/>
                <a:gd name="T70" fmla="*/ 25 w 30"/>
                <a:gd name="T71" fmla="*/ 23 h 28"/>
                <a:gd name="T72" fmla="*/ 24 w 30"/>
                <a:gd name="T73" fmla="*/ 24 h 28"/>
                <a:gd name="T74" fmla="*/ 11 w 30"/>
                <a:gd name="T75" fmla="*/ 28 h 28"/>
                <a:gd name="T76" fmla="*/ 10 w 30"/>
                <a:gd name="T77" fmla="*/ 27 h 28"/>
                <a:gd name="T78" fmla="*/ 10 w 30"/>
                <a:gd name="T79" fmla="*/ 26 h 28"/>
                <a:gd name="T80" fmla="*/ 11 w 30"/>
                <a:gd name="T81" fmla="*/ 25 h 28"/>
                <a:gd name="T82" fmla="*/ 12 w 30"/>
                <a:gd name="T83"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 h="28">
                  <a:moveTo>
                    <a:pt x="2" y="3"/>
                  </a:moveTo>
                  <a:cubicBezTo>
                    <a:pt x="1" y="3"/>
                    <a:pt x="1" y="3"/>
                    <a:pt x="1" y="3"/>
                  </a:cubicBezTo>
                  <a:cubicBezTo>
                    <a:pt x="0" y="3"/>
                    <a:pt x="0" y="3"/>
                    <a:pt x="0" y="3"/>
                  </a:cubicBezTo>
                  <a:cubicBezTo>
                    <a:pt x="0" y="2"/>
                    <a:pt x="0" y="2"/>
                    <a:pt x="0" y="2"/>
                  </a:cubicBezTo>
                  <a:cubicBezTo>
                    <a:pt x="0" y="1"/>
                    <a:pt x="0" y="1"/>
                    <a:pt x="0" y="1"/>
                  </a:cubicBezTo>
                  <a:cubicBezTo>
                    <a:pt x="3" y="0"/>
                    <a:pt x="3" y="0"/>
                    <a:pt x="3" y="0"/>
                  </a:cubicBezTo>
                  <a:cubicBezTo>
                    <a:pt x="4" y="0"/>
                    <a:pt x="4" y="0"/>
                    <a:pt x="4" y="0"/>
                  </a:cubicBezTo>
                  <a:cubicBezTo>
                    <a:pt x="4" y="1"/>
                    <a:pt x="4" y="1"/>
                    <a:pt x="4" y="1"/>
                  </a:cubicBezTo>
                  <a:cubicBezTo>
                    <a:pt x="4" y="2"/>
                    <a:pt x="4" y="2"/>
                    <a:pt x="4" y="2"/>
                  </a:cubicBezTo>
                  <a:cubicBezTo>
                    <a:pt x="2" y="3"/>
                    <a:pt x="2" y="3"/>
                    <a:pt x="2" y="3"/>
                  </a:cubicBezTo>
                  <a:close/>
                  <a:moveTo>
                    <a:pt x="5" y="5"/>
                  </a:moveTo>
                  <a:cubicBezTo>
                    <a:pt x="4" y="5"/>
                    <a:pt x="4" y="5"/>
                    <a:pt x="4" y="5"/>
                  </a:cubicBezTo>
                  <a:cubicBezTo>
                    <a:pt x="4" y="5"/>
                    <a:pt x="4" y="5"/>
                    <a:pt x="4" y="5"/>
                  </a:cubicBezTo>
                  <a:cubicBezTo>
                    <a:pt x="3" y="4"/>
                    <a:pt x="3" y="4"/>
                    <a:pt x="3" y="4"/>
                  </a:cubicBezTo>
                  <a:cubicBezTo>
                    <a:pt x="3" y="4"/>
                    <a:pt x="3" y="4"/>
                    <a:pt x="3" y="4"/>
                  </a:cubicBezTo>
                  <a:cubicBezTo>
                    <a:pt x="4" y="3"/>
                    <a:pt x="4" y="3"/>
                    <a:pt x="4" y="3"/>
                  </a:cubicBezTo>
                  <a:cubicBezTo>
                    <a:pt x="5" y="3"/>
                    <a:pt x="5" y="3"/>
                    <a:pt x="5" y="3"/>
                  </a:cubicBezTo>
                  <a:cubicBezTo>
                    <a:pt x="5" y="4"/>
                    <a:pt x="5" y="4"/>
                    <a:pt x="5" y="4"/>
                  </a:cubicBezTo>
                  <a:cubicBezTo>
                    <a:pt x="5" y="5"/>
                    <a:pt x="5" y="5"/>
                    <a:pt x="5" y="5"/>
                  </a:cubicBezTo>
                  <a:close/>
                  <a:moveTo>
                    <a:pt x="28" y="6"/>
                  </a:moveTo>
                  <a:cubicBezTo>
                    <a:pt x="27" y="7"/>
                    <a:pt x="27" y="7"/>
                    <a:pt x="27" y="7"/>
                  </a:cubicBezTo>
                  <a:cubicBezTo>
                    <a:pt x="27" y="6"/>
                    <a:pt x="27" y="6"/>
                    <a:pt x="27" y="6"/>
                  </a:cubicBezTo>
                  <a:cubicBezTo>
                    <a:pt x="27" y="6"/>
                    <a:pt x="27" y="6"/>
                    <a:pt x="27" y="6"/>
                  </a:cubicBezTo>
                  <a:cubicBezTo>
                    <a:pt x="26" y="5"/>
                    <a:pt x="26" y="5"/>
                    <a:pt x="26" y="5"/>
                  </a:cubicBezTo>
                  <a:cubicBezTo>
                    <a:pt x="27" y="4"/>
                    <a:pt x="27" y="4"/>
                    <a:pt x="27" y="4"/>
                  </a:cubicBezTo>
                  <a:cubicBezTo>
                    <a:pt x="27" y="4"/>
                    <a:pt x="27" y="4"/>
                    <a:pt x="27" y="4"/>
                  </a:cubicBezTo>
                  <a:cubicBezTo>
                    <a:pt x="27" y="6"/>
                    <a:pt x="27" y="5"/>
                    <a:pt x="28" y="6"/>
                  </a:cubicBezTo>
                  <a:close/>
                  <a:moveTo>
                    <a:pt x="14" y="7"/>
                  </a:moveTo>
                  <a:cubicBezTo>
                    <a:pt x="15" y="7"/>
                    <a:pt x="15" y="7"/>
                    <a:pt x="15" y="7"/>
                  </a:cubicBezTo>
                  <a:cubicBezTo>
                    <a:pt x="15" y="7"/>
                    <a:pt x="15" y="7"/>
                    <a:pt x="15" y="7"/>
                  </a:cubicBezTo>
                  <a:cubicBezTo>
                    <a:pt x="14" y="8"/>
                    <a:pt x="14" y="8"/>
                    <a:pt x="14" y="8"/>
                  </a:cubicBezTo>
                  <a:cubicBezTo>
                    <a:pt x="12" y="7"/>
                    <a:pt x="12" y="7"/>
                    <a:pt x="12" y="7"/>
                  </a:cubicBezTo>
                  <a:cubicBezTo>
                    <a:pt x="12" y="7"/>
                    <a:pt x="12" y="7"/>
                    <a:pt x="12" y="7"/>
                  </a:cubicBezTo>
                  <a:cubicBezTo>
                    <a:pt x="12" y="8"/>
                    <a:pt x="12" y="8"/>
                    <a:pt x="12" y="8"/>
                  </a:cubicBezTo>
                  <a:cubicBezTo>
                    <a:pt x="11" y="7"/>
                    <a:pt x="11" y="7"/>
                    <a:pt x="11" y="7"/>
                  </a:cubicBezTo>
                  <a:cubicBezTo>
                    <a:pt x="11" y="6"/>
                    <a:pt x="11" y="6"/>
                    <a:pt x="11" y="6"/>
                  </a:cubicBezTo>
                  <a:cubicBezTo>
                    <a:pt x="11" y="6"/>
                    <a:pt x="11" y="6"/>
                    <a:pt x="11" y="6"/>
                  </a:cubicBezTo>
                  <a:cubicBezTo>
                    <a:pt x="12" y="7"/>
                    <a:pt x="12" y="6"/>
                    <a:pt x="14" y="7"/>
                  </a:cubicBezTo>
                  <a:close/>
                  <a:moveTo>
                    <a:pt x="27" y="11"/>
                  </a:moveTo>
                  <a:cubicBezTo>
                    <a:pt x="28" y="11"/>
                    <a:pt x="28" y="11"/>
                    <a:pt x="28" y="11"/>
                  </a:cubicBezTo>
                  <a:cubicBezTo>
                    <a:pt x="29" y="11"/>
                    <a:pt x="29" y="11"/>
                    <a:pt x="29" y="11"/>
                  </a:cubicBezTo>
                  <a:cubicBezTo>
                    <a:pt x="29" y="11"/>
                    <a:pt x="29" y="11"/>
                    <a:pt x="29" y="11"/>
                  </a:cubicBezTo>
                  <a:cubicBezTo>
                    <a:pt x="30" y="12"/>
                    <a:pt x="30" y="12"/>
                    <a:pt x="30" y="12"/>
                  </a:cubicBezTo>
                  <a:cubicBezTo>
                    <a:pt x="30" y="13"/>
                    <a:pt x="30" y="13"/>
                    <a:pt x="30" y="13"/>
                  </a:cubicBezTo>
                  <a:cubicBezTo>
                    <a:pt x="30" y="14"/>
                    <a:pt x="30" y="14"/>
                    <a:pt x="30" y="14"/>
                  </a:cubicBezTo>
                  <a:cubicBezTo>
                    <a:pt x="28" y="14"/>
                    <a:pt x="28" y="14"/>
                    <a:pt x="28" y="14"/>
                  </a:cubicBezTo>
                  <a:cubicBezTo>
                    <a:pt x="28" y="14"/>
                    <a:pt x="28" y="14"/>
                    <a:pt x="28" y="14"/>
                  </a:cubicBezTo>
                  <a:cubicBezTo>
                    <a:pt x="27" y="14"/>
                    <a:pt x="27" y="14"/>
                    <a:pt x="27" y="14"/>
                  </a:cubicBezTo>
                  <a:cubicBezTo>
                    <a:pt x="27" y="12"/>
                    <a:pt x="27" y="12"/>
                    <a:pt x="27" y="12"/>
                  </a:cubicBezTo>
                  <a:lnTo>
                    <a:pt x="27" y="11"/>
                  </a:lnTo>
                  <a:close/>
                  <a:moveTo>
                    <a:pt x="21" y="26"/>
                  </a:moveTo>
                  <a:cubicBezTo>
                    <a:pt x="21" y="27"/>
                    <a:pt x="21" y="27"/>
                    <a:pt x="21" y="27"/>
                  </a:cubicBezTo>
                  <a:cubicBezTo>
                    <a:pt x="19" y="26"/>
                    <a:pt x="19" y="26"/>
                    <a:pt x="19" y="26"/>
                  </a:cubicBezTo>
                  <a:cubicBezTo>
                    <a:pt x="18" y="26"/>
                    <a:pt x="18" y="26"/>
                    <a:pt x="18" y="26"/>
                  </a:cubicBezTo>
                  <a:cubicBezTo>
                    <a:pt x="18" y="25"/>
                    <a:pt x="18" y="25"/>
                    <a:pt x="18" y="25"/>
                  </a:cubicBezTo>
                  <a:cubicBezTo>
                    <a:pt x="18" y="24"/>
                    <a:pt x="18" y="24"/>
                    <a:pt x="18" y="24"/>
                  </a:cubicBezTo>
                  <a:cubicBezTo>
                    <a:pt x="18" y="23"/>
                    <a:pt x="18" y="23"/>
                    <a:pt x="18" y="23"/>
                  </a:cubicBezTo>
                  <a:cubicBezTo>
                    <a:pt x="18" y="22"/>
                    <a:pt x="18" y="22"/>
                    <a:pt x="18" y="22"/>
                  </a:cubicBezTo>
                  <a:cubicBezTo>
                    <a:pt x="18" y="22"/>
                    <a:pt x="18" y="22"/>
                    <a:pt x="18" y="22"/>
                  </a:cubicBezTo>
                  <a:cubicBezTo>
                    <a:pt x="18" y="22"/>
                    <a:pt x="18" y="22"/>
                    <a:pt x="18" y="22"/>
                  </a:cubicBezTo>
                  <a:cubicBezTo>
                    <a:pt x="19" y="22"/>
                    <a:pt x="19" y="22"/>
                    <a:pt x="19" y="22"/>
                  </a:cubicBezTo>
                  <a:cubicBezTo>
                    <a:pt x="20" y="24"/>
                    <a:pt x="20" y="24"/>
                    <a:pt x="20" y="24"/>
                  </a:cubicBezTo>
                  <a:cubicBezTo>
                    <a:pt x="20" y="24"/>
                    <a:pt x="20" y="24"/>
                    <a:pt x="20" y="24"/>
                  </a:cubicBezTo>
                  <a:cubicBezTo>
                    <a:pt x="21" y="26"/>
                    <a:pt x="21" y="26"/>
                    <a:pt x="21" y="26"/>
                  </a:cubicBezTo>
                  <a:close/>
                  <a:moveTo>
                    <a:pt x="24" y="24"/>
                  </a:moveTo>
                  <a:cubicBezTo>
                    <a:pt x="24" y="24"/>
                    <a:pt x="24" y="24"/>
                    <a:pt x="24" y="24"/>
                  </a:cubicBezTo>
                  <a:cubicBezTo>
                    <a:pt x="24" y="24"/>
                    <a:pt x="24" y="24"/>
                    <a:pt x="24" y="24"/>
                  </a:cubicBezTo>
                  <a:cubicBezTo>
                    <a:pt x="24" y="23"/>
                    <a:pt x="24" y="23"/>
                    <a:pt x="24" y="23"/>
                  </a:cubicBezTo>
                  <a:cubicBezTo>
                    <a:pt x="24" y="23"/>
                    <a:pt x="24" y="23"/>
                    <a:pt x="24" y="23"/>
                  </a:cubicBezTo>
                  <a:cubicBezTo>
                    <a:pt x="24" y="22"/>
                    <a:pt x="24" y="22"/>
                    <a:pt x="24" y="22"/>
                  </a:cubicBezTo>
                  <a:cubicBezTo>
                    <a:pt x="25" y="22"/>
                    <a:pt x="25" y="22"/>
                    <a:pt x="25" y="22"/>
                  </a:cubicBezTo>
                  <a:cubicBezTo>
                    <a:pt x="25" y="23"/>
                    <a:pt x="25" y="23"/>
                    <a:pt x="25" y="23"/>
                  </a:cubicBezTo>
                  <a:cubicBezTo>
                    <a:pt x="25" y="24"/>
                    <a:pt x="25" y="24"/>
                    <a:pt x="25" y="24"/>
                  </a:cubicBezTo>
                  <a:cubicBezTo>
                    <a:pt x="24" y="24"/>
                    <a:pt x="24" y="24"/>
                    <a:pt x="24" y="24"/>
                  </a:cubicBezTo>
                  <a:close/>
                  <a:moveTo>
                    <a:pt x="12" y="27"/>
                  </a:moveTo>
                  <a:cubicBezTo>
                    <a:pt x="11" y="28"/>
                    <a:pt x="11" y="28"/>
                    <a:pt x="11" y="28"/>
                  </a:cubicBezTo>
                  <a:cubicBezTo>
                    <a:pt x="10" y="28"/>
                    <a:pt x="10" y="28"/>
                    <a:pt x="10" y="28"/>
                  </a:cubicBezTo>
                  <a:cubicBezTo>
                    <a:pt x="10" y="27"/>
                    <a:pt x="10" y="27"/>
                    <a:pt x="10" y="27"/>
                  </a:cubicBezTo>
                  <a:cubicBezTo>
                    <a:pt x="9" y="26"/>
                    <a:pt x="9" y="26"/>
                    <a:pt x="9" y="26"/>
                  </a:cubicBezTo>
                  <a:cubicBezTo>
                    <a:pt x="10" y="26"/>
                    <a:pt x="10" y="26"/>
                    <a:pt x="10" y="26"/>
                  </a:cubicBezTo>
                  <a:cubicBezTo>
                    <a:pt x="11" y="25"/>
                    <a:pt x="11" y="25"/>
                    <a:pt x="11" y="25"/>
                  </a:cubicBezTo>
                  <a:cubicBezTo>
                    <a:pt x="11" y="25"/>
                    <a:pt x="11" y="25"/>
                    <a:pt x="11" y="25"/>
                  </a:cubicBezTo>
                  <a:cubicBezTo>
                    <a:pt x="12" y="26"/>
                    <a:pt x="12" y="26"/>
                    <a:pt x="12" y="26"/>
                  </a:cubicBezTo>
                  <a:cubicBezTo>
                    <a:pt x="12" y="26"/>
                    <a:pt x="12" y="27"/>
                    <a:pt x="12" y="2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56">
              <a:extLst>
                <a:ext uri="{FF2B5EF4-FFF2-40B4-BE49-F238E27FC236}">
                  <a16:creationId xmlns:a16="http://schemas.microsoft.com/office/drawing/2014/main" id="{7271FE2B-A6AC-4E1A-92AE-893C747D7330}"/>
                </a:ext>
              </a:extLst>
            </p:cNvPr>
            <p:cNvSpPr>
              <a:spLocks/>
            </p:cNvSpPr>
            <p:nvPr/>
          </p:nvSpPr>
          <p:spPr bwMode="auto">
            <a:xfrm>
              <a:off x="8458335" y="8446612"/>
              <a:ext cx="18997" cy="18997"/>
            </a:xfrm>
            <a:custGeom>
              <a:avLst/>
              <a:gdLst>
                <a:gd name="T0" fmla="*/ 4 w 4"/>
                <a:gd name="T1" fmla="*/ 3 h 4"/>
                <a:gd name="T2" fmla="*/ 3 w 4"/>
                <a:gd name="T3" fmla="*/ 4 h 4"/>
                <a:gd name="T4" fmla="*/ 2 w 4"/>
                <a:gd name="T5" fmla="*/ 2 h 4"/>
                <a:gd name="T6" fmla="*/ 0 w 4"/>
                <a:gd name="T7" fmla="*/ 1 h 4"/>
                <a:gd name="T8" fmla="*/ 0 w 4"/>
                <a:gd name="T9" fmla="*/ 0 h 4"/>
                <a:gd name="T10" fmla="*/ 1 w 4"/>
                <a:gd name="T11" fmla="*/ 0 h 4"/>
                <a:gd name="T12" fmla="*/ 1 w 4"/>
                <a:gd name="T13" fmla="*/ 0 h 4"/>
                <a:gd name="T14" fmla="*/ 2 w 4"/>
                <a:gd name="T15" fmla="*/ 1 h 4"/>
                <a:gd name="T16" fmla="*/ 3 w 4"/>
                <a:gd name="T17" fmla="*/ 2 h 4"/>
                <a:gd name="T18" fmla="*/ 4 w 4"/>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4" y="3"/>
                  </a:moveTo>
                  <a:lnTo>
                    <a:pt x="3" y="4"/>
                  </a:lnTo>
                  <a:lnTo>
                    <a:pt x="2" y="2"/>
                  </a:lnTo>
                  <a:lnTo>
                    <a:pt x="0" y="1"/>
                  </a:lnTo>
                  <a:lnTo>
                    <a:pt x="0" y="0"/>
                  </a:lnTo>
                  <a:lnTo>
                    <a:pt x="1" y="0"/>
                  </a:lnTo>
                  <a:lnTo>
                    <a:pt x="1" y="0"/>
                  </a:lnTo>
                  <a:lnTo>
                    <a:pt x="2" y="1"/>
                  </a:lnTo>
                  <a:lnTo>
                    <a:pt x="3" y="2"/>
                  </a:lnTo>
                  <a:lnTo>
                    <a:pt x="4" y="3"/>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57">
              <a:extLst>
                <a:ext uri="{FF2B5EF4-FFF2-40B4-BE49-F238E27FC236}">
                  <a16:creationId xmlns:a16="http://schemas.microsoft.com/office/drawing/2014/main" id="{C0ABD4B1-7CD8-4A3A-828B-B467B5965BB2}"/>
                </a:ext>
              </a:extLst>
            </p:cNvPr>
            <p:cNvSpPr>
              <a:spLocks/>
            </p:cNvSpPr>
            <p:nvPr/>
          </p:nvSpPr>
          <p:spPr bwMode="auto">
            <a:xfrm>
              <a:off x="16631721" y="9515185"/>
              <a:ext cx="0" cy="0"/>
            </a:xfrm>
            <a:custGeom>
              <a:avLst/>
              <a:gdLst>
                <a:gd name="T0" fmla="*/ 1 w 1"/>
                <a:gd name="T1" fmla="*/ 1 h 1"/>
                <a:gd name="T2" fmla="*/ 1 w 1"/>
                <a:gd name="T3" fmla="*/ 1 h 1"/>
                <a:gd name="T4" fmla="*/ 1 w 1"/>
                <a:gd name="T5" fmla="*/ 1 h 1"/>
                <a:gd name="T6" fmla="*/ 0 w 1"/>
                <a:gd name="T7" fmla="*/ 1 h 1"/>
                <a:gd name="T8" fmla="*/ 0 w 1"/>
                <a:gd name="T9" fmla="*/ 0 h 1"/>
                <a:gd name="T10" fmla="*/ 1 w 1"/>
                <a:gd name="T11" fmla="*/ 0 h 1"/>
                <a:gd name="T12" fmla="*/ 1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1" y="1"/>
                    <a:pt x="1" y="1"/>
                    <a:pt x="1" y="1"/>
                  </a:cubicBezTo>
                  <a:cubicBezTo>
                    <a:pt x="1" y="1"/>
                    <a:pt x="1" y="1"/>
                    <a:pt x="1" y="1"/>
                  </a:cubicBezTo>
                  <a:cubicBezTo>
                    <a:pt x="0" y="1"/>
                    <a:pt x="0" y="1"/>
                    <a:pt x="0" y="1"/>
                  </a:cubicBezTo>
                  <a:cubicBezTo>
                    <a:pt x="0" y="0"/>
                    <a:pt x="0" y="0"/>
                    <a:pt x="0" y="0"/>
                  </a:cubicBezTo>
                  <a:cubicBezTo>
                    <a:pt x="1" y="0"/>
                    <a:pt x="1" y="0"/>
                    <a:pt x="1" y="0"/>
                  </a:cubicBezTo>
                  <a:cubicBezTo>
                    <a:pt x="1" y="0"/>
                    <a:pt x="1" y="0"/>
                    <a:pt x="1" y="0"/>
                  </a:cubicBezTo>
                  <a:lnTo>
                    <a:pt x="1"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58">
              <a:extLst>
                <a:ext uri="{FF2B5EF4-FFF2-40B4-BE49-F238E27FC236}">
                  <a16:creationId xmlns:a16="http://schemas.microsoft.com/office/drawing/2014/main" id="{D490B841-68E4-4538-9910-9555D39DC1F4}"/>
                </a:ext>
              </a:extLst>
            </p:cNvPr>
            <p:cNvSpPr>
              <a:spLocks/>
            </p:cNvSpPr>
            <p:nvPr/>
          </p:nvSpPr>
          <p:spPr bwMode="auto">
            <a:xfrm>
              <a:off x="13202794" y="7249809"/>
              <a:ext cx="109233" cy="61741"/>
            </a:xfrm>
            <a:custGeom>
              <a:avLst/>
              <a:gdLst>
                <a:gd name="T0" fmla="*/ 19 w 26"/>
                <a:gd name="T1" fmla="*/ 5 h 15"/>
                <a:gd name="T2" fmla="*/ 18 w 26"/>
                <a:gd name="T3" fmla="*/ 7 h 15"/>
                <a:gd name="T4" fmla="*/ 18 w 26"/>
                <a:gd name="T5" fmla="*/ 7 h 15"/>
                <a:gd name="T6" fmla="*/ 20 w 26"/>
                <a:gd name="T7" fmla="*/ 9 h 15"/>
                <a:gd name="T8" fmla="*/ 20 w 26"/>
                <a:gd name="T9" fmla="*/ 10 h 15"/>
                <a:gd name="T10" fmla="*/ 16 w 26"/>
                <a:gd name="T11" fmla="*/ 10 h 15"/>
                <a:gd name="T12" fmla="*/ 13 w 26"/>
                <a:gd name="T13" fmla="*/ 13 h 15"/>
                <a:gd name="T14" fmla="*/ 9 w 26"/>
                <a:gd name="T15" fmla="*/ 14 h 15"/>
                <a:gd name="T16" fmla="*/ 9 w 26"/>
                <a:gd name="T17" fmla="*/ 14 h 15"/>
                <a:gd name="T18" fmla="*/ 8 w 26"/>
                <a:gd name="T19" fmla="*/ 14 h 15"/>
                <a:gd name="T20" fmla="*/ 8 w 26"/>
                <a:gd name="T21" fmla="*/ 15 h 15"/>
                <a:gd name="T22" fmla="*/ 8 w 26"/>
                <a:gd name="T23" fmla="*/ 15 h 15"/>
                <a:gd name="T24" fmla="*/ 7 w 26"/>
                <a:gd name="T25" fmla="*/ 15 h 15"/>
                <a:gd name="T26" fmla="*/ 7 w 26"/>
                <a:gd name="T27" fmla="*/ 14 h 15"/>
                <a:gd name="T28" fmla="*/ 7 w 26"/>
                <a:gd name="T29" fmla="*/ 14 h 15"/>
                <a:gd name="T30" fmla="*/ 5 w 26"/>
                <a:gd name="T31" fmla="*/ 14 h 15"/>
                <a:gd name="T32" fmla="*/ 2 w 26"/>
                <a:gd name="T33" fmla="*/ 13 h 15"/>
                <a:gd name="T34" fmla="*/ 0 w 26"/>
                <a:gd name="T35" fmla="*/ 10 h 15"/>
                <a:gd name="T36" fmla="*/ 0 w 26"/>
                <a:gd name="T37" fmla="*/ 8 h 15"/>
                <a:gd name="T38" fmla="*/ 1 w 26"/>
                <a:gd name="T39" fmla="*/ 9 h 15"/>
                <a:gd name="T40" fmla="*/ 3 w 26"/>
                <a:gd name="T41" fmla="*/ 7 h 15"/>
                <a:gd name="T42" fmla="*/ 4 w 26"/>
                <a:gd name="T43" fmla="*/ 7 h 15"/>
                <a:gd name="T44" fmla="*/ 5 w 26"/>
                <a:gd name="T45" fmla="*/ 7 h 15"/>
                <a:gd name="T46" fmla="*/ 7 w 26"/>
                <a:gd name="T47" fmla="*/ 7 h 15"/>
                <a:gd name="T48" fmla="*/ 7 w 26"/>
                <a:gd name="T49" fmla="*/ 4 h 15"/>
                <a:gd name="T50" fmla="*/ 20 w 26"/>
                <a:gd name="T51" fmla="*/ 3 h 15"/>
                <a:gd name="T52" fmla="*/ 26 w 26"/>
                <a:gd name="T53" fmla="*/ 0 h 15"/>
                <a:gd name="T54" fmla="*/ 19 w 26"/>
                <a:gd name="T55"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15">
                  <a:moveTo>
                    <a:pt x="19" y="5"/>
                  </a:moveTo>
                  <a:cubicBezTo>
                    <a:pt x="18" y="7"/>
                    <a:pt x="18" y="7"/>
                    <a:pt x="18" y="7"/>
                  </a:cubicBezTo>
                  <a:cubicBezTo>
                    <a:pt x="18" y="7"/>
                    <a:pt x="18" y="7"/>
                    <a:pt x="18" y="7"/>
                  </a:cubicBezTo>
                  <a:cubicBezTo>
                    <a:pt x="19" y="8"/>
                    <a:pt x="19" y="8"/>
                    <a:pt x="20" y="9"/>
                  </a:cubicBezTo>
                  <a:cubicBezTo>
                    <a:pt x="20" y="10"/>
                    <a:pt x="20" y="10"/>
                    <a:pt x="20" y="10"/>
                  </a:cubicBezTo>
                  <a:cubicBezTo>
                    <a:pt x="16" y="10"/>
                    <a:pt x="18" y="10"/>
                    <a:pt x="16" y="10"/>
                  </a:cubicBezTo>
                  <a:cubicBezTo>
                    <a:pt x="14" y="12"/>
                    <a:pt x="14" y="12"/>
                    <a:pt x="13" y="13"/>
                  </a:cubicBezTo>
                  <a:cubicBezTo>
                    <a:pt x="11" y="13"/>
                    <a:pt x="11" y="13"/>
                    <a:pt x="9" y="14"/>
                  </a:cubicBezTo>
                  <a:cubicBezTo>
                    <a:pt x="9" y="14"/>
                    <a:pt x="9" y="14"/>
                    <a:pt x="9" y="14"/>
                  </a:cubicBezTo>
                  <a:cubicBezTo>
                    <a:pt x="8" y="14"/>
                    <a:pt x="8" y="14"/>
                    <a:pt x="8" y="14"/>
                  </a:cubicBezTo>
                  <a:cubicBezTo>
                    <a:pt x="8" y="15"/>
                    <a:pt x="8" y="15"/>
                    <a:pt x="8" y="15"/>
                  </a:cubicBezTo>
                  <a:cubicBezTo>
                    <a:pt x="8" y="15"/>
                    <a:pt x="8" y="15"/>
                    <a:pt x="8" y="15"/>
                  </a:cubicBezTo>
                  <a:cubicBezTo>
                    <a:pt x="7" y="15"/>
                    <a:pt x="7" y="15"/>
                    <a:pt x="7" y="15"/>
                  </a:cubicBezTo>
                  <a:cubicBezTo>
                    <a:pt x="7" y="14"/>
                    <a:pt x="7" y="14"/>
                    <a:pt x="7" y="14"/>
                  </a:cubicBezTo>
                  <a:cubicBezTo>
                    <a:pt x="7" y="14"/>
                    <a:pt x="7" y="14"/>
                    <a:pt x="7" y="14"/>
                  </a:cubicBezTo>
                  <a:cubicBezTo>
                    <a:pt x="5" y="14"/>
                    <a:pt x="5" y="14"/>
                    <a:pt x="5" y="14"/>
                  </a:cubicBezTo>
                  <a:cubicBezTo>
                    <a:pt x="4" y="14"/>
                    <a:pt x="3" y="14"/>
                    <a:pt x="2" y="13"/>
                  </a:cubicBezTo>
                  <a:cubicBezTo>
                    <a:pt x="1" y="12"/>
                    <a:pt x="1" y="11"/>
                    <a:pt x="0" y="10"/>
                  </a:cubicBezTo>
                  <a:cubicBezTo>
                    <a:pt x="0" y="8"/>
                    <a:pt x="0" y="8"/>
                    <a:pt x="0" y="8"/>
                  </a:cubicBezTo>
                  <a:cubicBezTo>
                    <a:pt x="1" y="9"/>
                    <a:pt x="1" y="9"/>
                    <a:pt x="1" y="9"/>
                  </a:cubicBezTo>
                  <a:cubicBezTo>
                    <a:pt x="2" y="8"/>
                    <a:pt x="2" y="8"/>
                    <a:pt x="3" y="7"/>
                  </a:cubicBezTo>
                  <a:cubicBezTo>
                    <a:pt x="4" y="7"/>
                    <a:pt x="4" y="7"/>
                    <a:pt x="4" y="7"/>
                  </a:cubicBezTo>
                  <a:cubicBezTo>
                    <a:pt x="5" y="7"/>
                    <a:pt x="5" y="7"/>
                    <a:pt x="5" y="7"/>
                  </a:cubicBezTo>
                  <a:cubicBezTo>
                    <a:pt x="7" y="7"/>
                    <a:pt x="7" y="7"/>
                    <a:pt x="7" y="7"/>
                  </a:cubicBezTo>
                  <a:cubicBezTo>
                    <a:pt x="7" y="5"/>
                    <a:pt x="7" y="6"/>
                    <a:pt x="7" y="4"/>
                  </a:cubicBezTo>
                  <a:cubicBezTo>
                    <a:pt x="14" y="5"/>
                    <a:pt x="14" y="5"/>
                    <a:pt x="20" y="3"/>
                  </a:cubicBezTo>
                  <a:cubicBezTo>
                    <a:pt x="23" y="1"/>
                    <a:pt x="24" y="1"/>
                    <a:pt x="26" y="0"/>
                  </a:cubicBezTo>
                  <a:cubicBezTo>
                    <a:pt x="24" y="2"/>
                    <a:pt x="20" y="4"/>
                    <a:pt x="19" y="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59">
              <a:extLst>
                <a:ext uri="{FF2B5EF4-FFF2-40B4-BE49-F238E27FC236}">
                  <a16:creationId xmlns:a16="http://schemas.microsoft.com/office/drawing/2014/main" id="{24C012B3-313C-466C-9CE7-CED66B0D38D4}"/>
                </a:ext>
              </a:extLst>
            </p:cNvPr>
            <p:cNvSpPr>
              <a:spLocks/>
            </p:cNvSpPr>
            <p:nvPr/>
          </p:nvSpPr>
          <p:spPr bwMode="auto">
            <a:xfrm>
              <a:off x="12257701" y="6257226"/>
              <a:ext cx="313448" cy="180470"/>
            </a:xfrm>
            <a:custGeom>
              <a:avLst/>
              <a:gdLst>
                <a:gd name="T0" fmla="*/ 33 w 76"/>
                <a:gd name="T1" fmla="*/ 2 h 43"/>
                <a:gd name="T2" fmla="*/ 36 w 76"/>
                <a:gd name="T3" fmla="*/ 1 h 43"/>
                <a:gd name="T4" fmla="*/ 37 w 76"/>
                <a:gd name="T5" fmla="*/ 4 h 43"/>
                <a:gd name="T6" fmla="*/ 43 w 76"/>
                <a:gd name="T7" fmla="*/ 6 h 43"/>
                <a:gd name="T8" fmla="*/ 44 w 76"/>
                <a:gd name="T9" fmla="*/ 7 h 43"/>
                <a:gd name="T10" fmla="*/ 49 w 76"/>
                <a:gd name="T11" fmla="*/ 8 h 43"/>
                <a:gd name="T12" fmla="*/ 48 w 76"/>
                <a:gd name="T13" fmla="*/ 9 h 43"/>
                <a:gd name="T14" fmla="*/ 47 w 76"/>
                <a:gd name="T15" fmla="*/ 11 h 43"/>
                <a:gd name="T16" fmla="*/ 48 w 76"/>
                <a:gd name="T17" fmla="*/ 12 h 43"/>
                <a:gd name="T18" fmla="*/ 52 w 76"/>
                <a:gd name="T19" fmla="*/ 16 h 43"/>
                <a:gd name="T20" fmla="*/ 55 w 76"/>
                <a:gd name="T21" fmla="*/ 14 h 43"/>
                <a:gd name="T22" fmla="*/ 57 w 76"/>
                <a:gd name="T23" fmla="*/ 11 h 43"/>
                <a:gd name="T24" fmla="*/ 63 w 76"/>
                <a:gd name="T25" fmla="*/ 13 h 43"/>
                <a:gd name="T26" fmla="*/ 63 w 76"/>
                <a:gd name="T27" fmla="*/ 15 h 43"/>
                <a:gd name="T28" fmla="*/ 62 w 76"/>
                <a:gd name="T29" fmla="*/ 16 h 43"/>
                <a:gd name="T30" fmla="*/ 65 w 76"/>
                <a:gd name="T31" fmla="*/ 18 h 43"/>
                <a:gd name="T32" fmla="*/ 67 w 76"/>
                <a:gd name="T33" fmla="*/ 17 h 43"/>
                <a:gd name="T34" fmla="*/ 68 w 76"/>
                <a:gd name="T35" fmla="*/ 18 h 43"/>
                <a:gd name="T36" fmla="*/ 71 w 76"/>
                <a:gd name="T37" fmla="*/ 19 h 43"/>
                <a:gd name="T38" fmla="*/ 73 w 76"/>
                <a:gd name="T39" fmla="*/ 21 h 43"/>
                <a:gd name="T40" fmla="*/ 76 w 76"/>
                <a:gd name="T41" fmla="*/ 25 h 43"/>
                <a:gd name="T42" fmla="*/ 75 w 76"/>
                <a:gd name="T43" fmla="*/ 27 h 43"/>
                <a:gd name="T44" fmla="*/ 71 w 76"/>
                <a:gd name="T45" fmla="*/ 30 h 43"/>
                <a:gd name="T46" fmla="*/ 67 w 76"/>
                <a:gd name="T47" fmla="*/ 35 h 43"/>
                <a:gd name="T48" fmla="*/ 65 w 76"/>
                <a:gd name="T49" fmla="*/ 36 h 43"/>
                <a:gd name="T50" fmla="*/ 58 w 76"/>
                <a:gd name="T51" fmla="*/ 38 h 43"/>
                <a:gd name="T52" fmla="*/ 55 w 76"/>
                <a:gd name="T53" fmla="*/ 42 h 43"/>
                <a:gd name="T54" fmla="*/ 50 w 76"/>
                <a:gd name="T55" fmla="*/ 39 h 43"/>
                <a:gd name="T56" fmla="*/ 42 w 76"/>
                <a:gd name="T57" fmla="*/ 38 h 43"/>
                <a:gd name="T58" fmla="*/ 35 w 76"/>
                <a:gd name="T59" fmla="*/ 36 h 43"/>
                <a:gd name="T60" fmla="*/ 34 w 76"/>
                <a:gd name="T61" fmla="*/ 35 h 43"/>
                <a:gd name="T62" fmla="*/ 32 w 76"/>
                <a:gd name="T63" fmla="*/ 39 h 43"/>
                <a:gd name="T64" fmla="*/ 30 w 76"/>
                <a:gd name="T65" fmla="*/ 42 h 43"/>
                <a:gd name="T66" fmla="*/ 26 w 76"/>
                <a:gd name="T67" fmla="*/ 43 h 43"/>
                <a:gd name="T68" fmla="*/ 20 w 76"/>
                <a:gd name="T69" fmla="*/ 39 h 43"/>
                <a:gd name="T70" fmla="*/ 15 w 76"/>
                <a:gd name="T71" fmla="*/ 36 h 43"/>
                <a:gd name="T72" fmla="*/ 10 w 76"/>
                <a:gd name="T73" fmla="*/ 30 h 43"/>
                <a:gd name="T74" fmla="*/ 4 w 76"/>
                <a:gd name="T75" fmla="*/ 23 h 43"/>
                <a:gd name="T76" fmla="*/ 4 w 76"/>
                <a:gd name="T77" fmla="*/ 19 h 43"/>
                <a:gd name="T78" fmla="*/ 1 w 76"/>
                <a:gd name="T79" fmla="*/ 15 h 43"/>
                <a:gd name="T80" fmla="*/ 0 w 76"/>
                <a:gd name="T81" fmla="*/ 13 h 43"/>
                <a:gd name="T82" fmla="*/ 2 w 76"/>
                <a:gd name="T83" fmla="*/ 15 h 43"/>
                <a:gd name="T84" fmla="*/ 7 w 76"/>
                <a:gd name="T85" fmla="*/ 11 h 43"/>
                <a:gd name="T86" fmla="*/ 10 w 76"/>
                <a:gd name="T87" fmla="*/ 11 h 43"/>
                <a:gd name="T88" fmla="*/ 13 w 76"/>
                <a:gd name="T89" fmla="*/ 8 h 43"/>
                <a:gd name="T90" fmla="*/ 14 w 76"/>
                <a:gd name="T91" fmla="*/ 7 h 43"/>
                <a:gd name="T92" fmla="*/ 15 w 76"/>
                <a:gd name="T93" fmla="*/ 8 h 43"/>
                <a:gd name="T94" fmla="*/ 17 w 76"/>
                <a:gd name="T95" fmla="*/ 6 h 43"/>
                <a:gd name="T96" fmla="*/ 25 w 76"/>
                <a:gd name="T97" fmla="*/ 1 h 43"/>
                <a:gd name="T98" fmla="*/ 25 w 76"/>
                <a:gd name="T99" fmla="*/ 0 h 43"/>
                <a:gd name="T100" fmla="*/ 28 w 76"/>
                <a:gd name="T101" fmla="*/ 1 h 43"/>
                <a:gd name="T102" fmla="*/ 29 w 76"/>
                <a:gd name="T103" fmla="*/ 3 h 43"/>
                <a:gd name="T104" fmla="*/ 30 w 76"/>
                <a:gd name="T105"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43">
                  <a:moveTo>
                    <a:pt x="31" y="3"/>
                  </a:moveTo>
                  <a:cubicBezTo>
                    <a:pt x="32" y="3"/>
                    <a:pt x="32" y="3"/>
                    <a:pt x="32" y="3"/>
                  </a:cubicBezTo>
                  <a:cubicBezTo>
                    <a:pt x="33" y="2"/>
                    <a:pt x="33" y="2"/>
                    <a:pt x="33" y="2"/>
                  </a:cubicBezTo>
                  <a:cubicBezTo>
                    <a:pt x="33" y="2"/>
                    <a:pt x="33" y="2"/>
                    <a:pt x="33" y="0"/>
                  </a:cubicBezTo>
                  <a:cubicBezTo>
                    <a:pt x="33" y="0"/>
                    <a:pt x="33" y="0"/>
                    <a:pt x="33" y="0"/>
                  </a:cubicBezTo>
                  <a:cubicBezTo>
                    <a:pt x="35" y="1"/>
                    <a:pt x="34" y="0"/>
                    <a:pt x="36" y="1"/>
                  </a:cubicBezTo>
                  <a:cubicBezTo>
                    <a:pt x="36" y="3"/>
                    <a:pt x="36" y="3"/>
                    <a:pt x="36" y="3"/>
                  </a:cubicBezTo>
                  <a:cubicBezTo>
                    <a:pt x="37" y="3"/>
                    <a:pt x="36" y="3"/>
                    <a:pt x="37" y="4"/>
                  </a:cubicBezTo>
                  <a:cubicBezTo>
                    <a:pt x="37" y="4"/>
                    <a:pt x="37" y="4"/>
                    <a:pt x="37" y="4"/>
                  </a:cubicBezTo>
                  <a:cubicBezTo>
                    <a:pt x="38" y="4"/>
                    <a:pt x="38" y="4"/>
                    <a:pt x="38" y="4"/>
                  </a:cubicBezTo>
                  <a:cubicBezTo>
                    <a:pt x="41" y="5"/>
                    <a:pt x="40" y="5"/>
                    <a:pt x="41" y="5"/>
                  </a:cubicBezTo>
                  <a:cubicBezTo>
                    <a:pt x="42" y="6"/>
                    <a:pt x="42" y="6"/>
                    <a:pt x="43" y="6"/>
                  </a:cubicBezTo>
                  <a:cubicBezTo>
                    <a:pt x="44" y="6"/>
                    <a:pt x="44" y="6"/>
                    <a:pt x="44" y="6"/>
                  </a:cubicBezTo>
                  <a:cubicBezTo>
                    <a:pt x="44" y="7"/>
                    <a:pt x="44" y="7"/>
                    <a:pt x="44" y="7"/>
                  </a:cubicBezTo>
                  <a:cubicBezTo>
                    <a:pt x="44" y="7"/>
                    <a:pt x="44" y="7"/>
                    <a:pt x="44" y="7"/>
                  </a:cubicBezTo>
                  <a:cubicBezTo>
                    <a:pt x="45" y="7"/>
                    <a:pt x="45" y="7"/>
                    <a:pt x="45" y="7"/>
                  </a:cubicBezTo>
                  <a:cubicBezTo>
                    <a:pt x="47" y="7"/>
                    <a:pt x="47" y="7"/>
                    <a:pt x="47" y="7"/>
                  </a:cubicBezTo>
                  <a:cubicBezTo>
                    <a:pt x="48" y="7"/>
                    <a:pt x="48" y="7"/>
                    <a:pt x="49" y="8"/>
                  </a:cubicBezTo>
                  <a:cubicBezTo>
                    <a:pt x="49" y="8"/>
                    <a:pt x="49" y="8"/>
                    <a:pt x="49" y="8"/>
                  </a:cubicBezTo>
                  <a:cubicBezTo>
                    <a:pt x="49" y="9"/>
                    <a:pt x="49" y="8"/>
                    <a:pt x="48" y="9"/>
                  </a:cubicBezTo>
                  <a:cubicBezTo>
                    <a:pt x="48" y="9"/>
                    <a:pt x="48" y="9"/>
                    <a:pt x="48" y="9"/>
                  </a:cubicBezTo>
                  <a:cubicBezTo>
                    <a:pt x="47" y="10"/>
                    <a:pt x="47" y="10"/>
                    <a:pt x="47" y="10"/>
                  </a:cubicBezTo>
                  <a:cubicBezTo>
                    <a:pt x="47" y="10"/>
                    <a:pt x="47" y="10"/>
                    <a:pt x="47" y="11"/>
                  </a:cubicBezTo>
                  <a:cubicBezTo>
                    <a:pt x="47" y="11"/>
                    <a:pt x="47" y="11"/>
                    <a:pt x="47" y="11"/>
                  </a:cubicBezTo>
                  <a:cubicBezTo>
                    <a:pt x="47" y="12"/>
                    <a:pt x="47" y="12"/>
                    <a:pt x="47" y="12"/>
                  </a:cubicBezTo>
                  <a:cubicBezTo>
                    <a:pt x="48" y="12"/>
                    <a:pt x="48" y="12"/>
                    <a:pt x="48" y="12"/>
                  </a:cubicBezTo>
                  <a:cubicBezTo>
                    <a:pt x="48" y="12"/>
                    <a:pt x="48" y="12"/>
                    <a:pt x="48" y="12"/>
                  </a:cubicBezTo>
                  <a:cubicBezTo>
                    <a:pt x="50" y="14"/>
                    <a:pt x="49" y="13"/>
                    <a:pt x="51" y="16"/>
                  </a:cubicBezTo>
                  <a:cubicBezTo>
                    <a:pt x="51" y="16"/>
                    <a:pt x="51" y="16"/>
                    <a:pt x="51" y="16"/>
                  </a:cubicBezTo>
                  <a:cubicBezTo>
                    <a:pt x="52" y="16"/>
                    <a:pt x="52" y="16"/>
                    <a:pt x="52" y="16"/>
                  </a:cubicBezTo>
                  <a:cubicBezTo>
                    <a:pt x="52" y="16"/>
                    <a:pt x="52" y="16"/>
                    <a:pt x="52" y="16"/>
                  </a:cubicBezTo>
                  <a:cubicBezTo>
                    <a:pt x="53" y="15"/>
                    <a:pt x="54" y="15"/>
                    <a:pt x="55" y="14"/>
                  </a:cubicBezTo>
                  <a:cubicBezTo>
                    <a:pt x="55" y="14"/>
                    <a:pt x="55" y="14"/>
                    <a:pt x="55" y="14"/>
                  </a:cubicBezTo>
                  <a:cubicBezTo>
                    <a:pt x="54" y="12"/>
                    <a:pt x="55" y="12"/>
                    <a:pt x="54" y="11"/>
                  </a:cubicBezTo>
                  <a:cubicBezTo>
                    <a:pt x="54" y="11"/>
                    <a:pt x="54" y="11"/>
                    <a:pt x="54" y="11"/>
                  </a:cubicBezTo>
                  <a:cubicBezTo>
                    <a:pt x="55" y="11"/>
                    <a:pt x="55" y="11"/>
                    <a:pt x="57" y="11"/>
                  </a:cubicBezTo>
                  <a:cubicBezTo>
                    <a:pt x="60" y="14"/>
                    <a:pt x="60" y="14"/>
                    <a:pt x="60" y="14"/>
                  </a:cubicBezTo>
                  <a:cubicBezTo>
                    <a:pt x="61" y="14"/>
                    <a:pt x="62" y="13"/>
                    <a:pt x="63" y="13"/>
                  </a:cubicBezTo>
                  <a:cubicBezTo>
                    <a:pt x="63" y="13"/>
                    <a:pt x="63" y="13"/>
                    <a:pt x="63" y="13"/>
                  </a:cubicBezTo>
                  <a:cubicBezTo>
                    <a:pt x="64" y="13"/>
                    <a:pt x="64" y="13"/>
                    <a:pt x="64" y="13"/>
                  </a:cubicBezTo>
                  <a:cubicBezTo>
                    <a:pt x="64" y="14"/>
                    <a:pt x="64" y="14"/>
                    <a:pt x="64" y="14"/>
                  </a:cubicBezTo>
                  <a:cubicBezTo>
                    <a:pt x="63" y="15"/>
                    <a:pt x="63" y="15"/>
                    <a:pt x="63" y="15"/>
                  </a:cubicBezTo>
                  <a:cubicBezTo>
                    <a:pt x="62" y="15"/>
                    <a:pt x="62" y="15"/>
                    <a:pt x="62" y="15"/>
                  </a:cubicBezTo>
                  <a:cubicBezTo>
                    <a:pt x="62" y="16"/>
                    <a:pt x="62" y="16"/>
                    <a:pt x="62" y="16"/>
                  </a:cubicBezTo>
                  <a:cubicBezTo>
                    <a:pt x="62" y="16"/>
                    <a:pt x="62" y="16"/>
                    <a:pt x="62" y="16"/>
                  </a:cubicBezTo>
                  <a:cubicBezTo>
                    <a:pt x="63" y="16"/>
                    <a:pt x="63" y="16"/>
                    <a:pt x="63" y="16"/>
                  </a:cubicBezTo>
                  <a:cubicBezTo>
                    <a:pt x="64" y="17"/>
                    <a:pt x="64" y="17"/>
                    <a:pt x="64" y="18"/>
                  </a:cubicBezTo>
                  <a:cubicBezTo>
                    <a:pt x="65" y="18"/>
                    <a:pt x="65" y="18"/>
                    <a:pt x="65" y="18"/>
                  </a:cubicBezTo>
                  <a:cubicBezTo>
                    <a:pt x="65" y="19"/>
                    <a:pt x="65" y="19"/>
                    <a:pt x="65" y="19"/>
                  </a:cubicBezTo>
                  <a:cubicBezTo>
                    <a:pt x="66" y="18"/>
                    <a:pt x="66" y="18"/>
                    <a:pt x="66" y="18"/>
                  </a:cubicBezTo>
                  <a:cubicBezTo>
                    <a:pt x="67" y="18"/>
                    <a:pt x="67" y="18"/>
                    <a:pt x="67" y="17"/>
                  </a:cubicBezTo>
                  <a:cubicBezTo>
                    <a:pt x="67" y="18"/>
                    <a:pt x="67" y="18"/>
                    <a:pt x="67" y="18"/>
                  </a:cubicBezTo>
                  <a:cubicBezTo>
                    <a:pt x="68" y="18"/>
                    <a:pt x="68" y="18"/>
                    <a:pt x="68" y="18"/>
                  </a:cubicBezTo>
                  <a:cubicBezTo>
                    <a:pt x="68" y="18"/>
                    <a:pt x="68" y="18"/>
                    <a:pt x="68" y="18"/>
                  </a:cubicBezTo>
                  <a:cubicBezTo>
                    <a:pt x="69" y="19"/>
                    <a:pt x="69" y="19"/>
                    <a:pt x="69" y="19"/>
                  </a:cubicBezTo>
                  <a:cubicBezTo>
                    <a:pt x="70" y="19"/>
                    <a:pt x="70" y="19"/>
                    <a:pt x="70" y="20"/>
                  </a:cubicBezTo>
                  <a:cubicBezTo>
                    <a:pt x="71" y="19"/>
                    <a:pt x="71" y="19"/>
                    <a:pt x="71" y="19"/>
                  </a:cubicBezTo>
                  <a:cubicBezTo>
                    <a:pt x="72" y="20"/>
                    <a:pt x="72" y="20"/>
                    <a:pt x="72" y="20"/>
                  </a:cubicBezTo>
                  <a:cubicBezTo>
                    <a:pt x="73" y="20"/>
                    <a:pt x="73" y="20"/>
                    <a:pt x="73" y="20"/>
                  </a:cubicBezTo>
                  <a:cubicBezTo>
                    <a:pt x="73" y="21"/>
                    <a:pt x="73" y="21"/>
                    <a:pt x="73" y="21"/>
                  </a:cubicBezTo>
                  <a:cubicBezTo>
                    <a:pt x="73" y="21"/>
                    <a:pt x="73" y="21"/>
                    <a:pt x="73" y="21"/>
                  </a:cubicBezTo>
                  <a:cubicBezTo>
                    <a:pt x="73" y="22"/>
                    <a:pt x="73" y="22"/>
                    <a:pt x="73" y="22"/>
                  </a:cubicBezTo>
                  <a:cubicBezTo>
                    <a:pt x="76" y="25"/>
                    <a:pt x="76" y="25"/>
                    <a:pt x="76" y="25"/>
                  </a:cubicBezTo>
                  <a:cubicBezTo>
                    <a:pt x="76" y="26"/>
                    <a:pt x="76" y="26"/>
                    <a:pt x="76" y="27"/>
                  </a:cubicBezTo>
                  <a:cubicBezTo>
                    <a:pt x="76" y="27"/>
                    <a:pt x="76" y="27"/>
                    <a:pt x="76" y="27"/>
                  </a:cubicBezTo>
                  <a:cubicBezTo>
                    <a:pt x="75" y="27"/>
                    <a:pt x="75" y="27"/>
                    <a:pt x="75" y="27"/>
                  </a:cubicBezTo>
                  <a:cubicBezTo>
                    <a:pt x="74" y="27"/>
                    <a:pt x="74" y="27"/>
                    <a:pt x="73" y="27"/>
                  </a:cubicBezTo>
                  <a:cubicBezTo>
                    <a:pt x="73" y="27"/>
                    <a:pt x="73" y="27"/>
                    <a:pt x="73" y="27"/>
                  </a:cubicBezTo>
                  <a:cubicBezTo>
                    <a:pt x="72" y="28"/>
                    <a:pt x="71" y="28"/>
                    <a:pt x="71" y="30"/>
                  </a:cubicBezTo>
                  <a:cubicBezTo>
                    <a:pt x="68" y="31"/>
                    <a:pt x="68" y="31"/>
                    <a:pt x="68" y="31"/>
                  </a:cubicBezTo>
                  <a:cubicBezTo>
                    <a:pt x="68" y="32"/>
                    <a:pt x="68" y="33"/>
                    <a:pt x="68" y="34"/>
                  </a:cubicBezTo>
                  <a:cubicBezTo>
                    <a:pt x="67" y="35"/>
                    <a:pt x="67" y="35"/>
                    <a:pt x="67" y="35"/>
                  </a:cubicBezTo>
                  <a:cubicBezTo>
                    <a:pt x="66" y="35"/>
                    <a:pt x="66" y="35"/>
                    <a:pt x="66" y="35"/>
                  </a:cubicBezTo>
                  <a:cubicBezTo>
                    <a:pt x="66" y="35"/>
                    <a:pt x="66" y="35"/>
                    <a:pt x="66" y="35"/>
                  </a:cubicBezTo>
                  <a:cubicBezTo>
                    <a:pt x="65" y="36"/>
                    <a:pt x="65" y="36"/>
                    <a:pt x="65" y="36"/>
                  </a:cubicBezTo>
                  <a:cubicBezTo>
                    <a:pt x="64" y="37"/>
                    <a:pt x="64" y="37"/>
                    <a:pt x="62" y="38"/>
                  </a:cubicBezTo>
                  <a:cubicBezTo>
                    <a:pt x="61" y="38"/>
                    <a:pt x="61" y="38"/>
                    <a:pt x="61" y="38"/>
                  </a:cubicBezTo>
                  <a:cubicBezTo>
                    <a:pt x="58" y="38"/>
                    <a:pt x="59" y="38"/>
                    <a:pt x="58" y="38"/>
                  </a:cubicBezTo>
                  <a:cubicBezTo>
                    <a:pt x="57" y="38"/>
                    <a:pt x="57" y="38"/>
                    <a:pt x="57" y="38"/>
                  </a:cubicBezTo>
                  <a:cubicBezTo>
                    <a:pt x="55" y="40"/>
                    <a:pt x="55" y="41"/>
                    <a:pt x="55" y="42"/>
                  </a:cubicBezTo>
                  <a:cubicBezTo>
                    <a:pt x="55" y="42"/>
                    <a:pt x="55" y="42"/>
                    <a:pt x="55" y="42"/>
                  </a:cubicBezTo>
                  <a:cubicBezTo>
                    <a:pt x="54" y="40"/>
                    <a:pt x="54" y="40"/>
                    <a:pt x="54" y="40"/>
                  </a:cubicBezTo>
                  <a:cubicBezTo>
                    <a:pt x="53" y="40"/>
                    <a:pt x="51" y="39"/>
                    <a:pt x="50" y="39"/>
                  </a:cubicBezTo>
                  <a:cubicBezTo>
                    <a:pt x="50" y="39"/>
                    <a:pt x="50" y="39"/>
                    <a:pt x="50" y="39"/>
                  </a:cubicBezTo>
                  <a:cubicBezTo>
                    <a:pt x="49" y="39"/>
                    <a:pt x="49" y="39"/>
                    <a:pt x="48" y="40"/>
                  </a:cubicBezTo>
                  <a:cubicBezTo>
                    <a:pt x="46" y="40"/>
                    <a:pt x="47" y="40"/>
                    <a:pt x="45" y="39"/>
                  </a:cubicBezTo>
                  <a:cubicBezTo>
                    <a:pt x="42" y="38"/>
                    <a:pt x="42" y="38"/>
                    <a:pt x="42" y="38"/>
                  </a:cubicBezTo>
                  <a:cubicBezTo>
                    <a:pt x="41" y="38"/>
                    <a:pt x="42" y="38"/>
                    <a:pt x="41" y="38"/>
                  </a:cubicBezTo>
                  <a:cubicBezTo>
                    <a:pt x="39" y="37"/>
                    <a:pt x="38" y="36"/>
                    <a:pt x="36" y="36"/>
                  </a:cubicBezTo>
                  <a:cubicBezTo>
                    <a:pt x="36" y="36"/>
                    <a:pt x="36" y="36"/>
                    <a:pt x="35" y="36"/>
                  </a:cubicBezTo>
                  <a:cubicBezTo>
                    <a:pt x="35" y="36"/>
                    <a:pt x="35" y="36"/>
                    <a:pt x="35" y="36"/>
                  </a:cubicBezTo>
                  <a:cubicBezTo>
                    <a:pt x="35" y="36"/>
                    <a:pt x="35" y="36"/>
                    <a:pt x="35" y="36"/>
                  </a:cubicBezTo>
                  <a:cubicBezTo>
                    <a:pt x="34" y="35"/>
                    <a:pt x="34" y="35"/>
                    <a:pt x="34" y="35"/>
                  </a:cubicBezTo>
                  <a:cubicBezTo>
                    <a:pt x="33" y="35"/>
                    <a:pt x="33" y="35"/>
                    <a:pt x="33" y="35"/>
                  </a:cubicBezTo>
                  <a:cubicBezTo>
                    <a:pt x="33" y="36"/>
                    <a:pt x="33" y="36"/>
                    <a:pt x="33" y="36"/>
                  </a:cubicBezTo>
                  <a:cubicBezTo>
                    <a:pt x="32" y="37"/>
                    <a:pt x="32" y="38"/>
                    <a:pt x="32" y="39"/>
                  </a:cubicBezTo>
                  <a:cubicBezTo>
                    <a:pt x="31" y="39"/>
                    <a:pt x="31" y="39"/>
                    <a:pt x="31" y="39"/>
                  </a:cubicBezTo>
                  <a:cubicBezTo>
                    <a:pt x="30" y="40"/>
                    <a:pt x="30" y="40"/>
                    <a:pt x="30" y="41"/>
                  </a:cubicBezTo>
                  <a:cubicBezTo>
                    <a:pt x="30" y="42"/>
                    <a:pt x="30" y="42"/>
                    <a:pt x="30" y="42"/>
                  </a:cubicBezTo>
                  <a:cubicBezTo>
                    <a:pt x="28" y="42"/>
                    <a:pt x="28" y="42"/>
                    <a:pt x="27" y="42"/>
                  </a:cubicBezTo>
                  <a:cubicBezTo>
                    <a:pt x="27" y="42"/>
                    <a:pt x="27" y="42"/>
                    <a:pt x="27" y="42"/>
                  </a:cubicBezTo>
                  <a:cubicBezTo>
                    <a:pt x="26" y="43"/>
                    <a:pt x="26" y="43"/>
                    <a:pt x="26" y="43"/>
                  </a:cubicBezTo>
                  <a:cubicBezTo>
                    <a:pt x="23" y="42"/>
                    <a:pt x="24" y="43"/>
                    <a:pt x="22" y="42"/>
                  </a:cubicBezTo>
                  <a:cubicBezTo>
                    <a:pt x="22" y="41"/>
                    <a:pt x="22" y="41"/>
                    <a:pt x="22" y="41"/>
                  </a:cubicBezTo>
                  <a:cubicBezTo>
                    <a:pt x="21" y="40"/>
                    <a:pt x="21" y="40"/>
                    <a:pt x="20" y="39"/>
                  </a:cubicBezTo>
                  <a:cubicBezTo>
                    <a:pt x="19" y="38"/>
                    <a:pt x="18" y="37"/>
                    <a:pt x="17" y="36"/>
                  </a:cubicBezTo>
                  <a:cubicBezTo>
                    <a:pt x="15" y="36"/>
                    <a:pt x="15" y="36"/>
                    <a:pt x="15" y="36"/>
                  </a:cubicBezTo>
                  <a:cubicBezTo>
                    <a:pt x="15" y="36"/>
                    <a:pt x="15" y="36"/>
                    <a:pt x="15" y="36"/>
                  </a:cubicBezTo>
                  <a:cubicBezTo>
                    <a:pt x="15" y="34"/>
                    <a:pt x="14" y="34"/>
                    <a:pt x="14" y="34"/>
                  </a:cubicBezTo>
                  <a:cubicBezTo>
                    <a:pt x="13" y="33"/>
                    <a:pt x="13" y="33"/>
                    <a:pt x="13" y="33"/>
                  </a:cubicBezTo>
                  <a:cubicBezTo>
                    <a:pt x="12" y="32"/>
                    <a:pt x="12" y="32"/>
                    <a:pt x="10" y="30"/>
                  </a:cubicBezTo>
                  <a:cubicBezTo>
                    <a:pt x="8" y="30"/>
                    <a:pt x="8" y="30"/>
                    <a:pt x="8" y="30"/>
                  </a:cubicBezTo>
                  <a:cubicBezTo>
                    <a:pt x="5" y="26"/>
                    <a:pt x="7" y="26"/>
                    <a:pt x="4" y="23"/>
                  </a:cubicBezTo>
                  <a:cubicBezTo>
                    <a:pt x="4" y="23"/>
                    <a:pt x="4" y="23"/>
                    <a:pt x="4" y="23"/>
                  </a:cubicBezTo>
                  <a:cubicBezTo>
                    <a:pt x="4" y="22"/>
                    <a:pt x="5" y="21"/>
                    <a:pt x="5" y="20"/>
                  </a:cubicBezTo>
                  <a:cubicBezTo>
                    <a:pt x="5" y="20"/>
                    <a:pt x="5" y="20"/>
                    <a:pt x="5" y="20"/>
                  </a:cubicBezTo>
                  <a:cubicBezTo>
                    <a:pt x="4" y="19"/>
                    <a:pt x="4" y="19"/>
                    <a:pt x="4" y="19"/>
                  </a:cubicBezTo>
                  <a:cubicBezTo>
                    <a:pt x="3" y="18"/>
                    <a:pt x="4" y="18"/>
                    <a:pt x="2" y="17"/>
                  </a:cubicBezTo>
                  <a:cubicBezTo>
                    <a:pt x="2" y="16"/>
                    <a:pt x="2" y="16"/>
                    <a:pt x="2" y="16"/>
                  </a:cubicBezTo>
                  <a:cubicBezTo>
                    <a:pt x="1" y="15"/>
                    <a:pt x="1" y="15"/>
                    <a:pt x="1" y="15"/>
                  </a:cubicBezTo>
                  <a:cubicBezTo>
                    <a:pt x="1" y="14"/>
                    <a:pt x="1" y="14"/>
                    <a:pt x="1" y="14"/>
                  </a:cubicBezTo>
                  <a:cubicBezTo>
                    <a:pt x="0" y="13"/>
                    <a:pt x="0" y="13"/>
                    <a:pt x="0" y="13"/>
                  </a:cubicBezTo>
                  <a:cubicBezTo>
                    <a:pt x="0" y="13"/>
                    <a:pt x="0" y="13"/>
                    <a:pt x="0" y="13"/>
                  </a:cubicBezTo>
                  <a:cubicBezTo>
                    <a:pt x="0" y="13"/>
                    <a:pt x="0" y="13"/>
                    <a:pt x="0" y="13"/>
                  </a:cubicBezTo>
                  <a:cubicBezTo>
                    <a:pt x="1" y="13"/>
                    <a:pt x="1" y="13"/>
                    <a:pt x="1" y="13"/>
                  </a:cubicBezTo>
                  <a:cubicBezTo>
                    <a:pt x="2" y="14"/>
                    <a:pt x="2" y="14"/>
                    <a:pt x="2" y="15"/>
                  </a:cubicBezTo>
                  <a:cubicBezTo>
                    <a:pt x="3" y="14"/>
                    <a:pt x="3" y="14"/>
                    <a:pt x="4" y="12"/>
                  </a:cubicBezTo>
                  <a:cubicBezTo>
                    <a:pt x="5" y="11"/>
                    <a:pt x="5" y="11"/>
                    <a:pt x="5" y="11"/>
                  </a:cubicBezTo>
                  <a:cubicBezTo>
                    <a:pt x="7" y="11"/>
                    <a:pt x="6" y="11"/>
                    <a:pt x="7" y="11"/>
                  </a:cubicBezTo>
                  <a:cubicBezTo>
                    <a:pt x="8" y="11"/>
                    <a:pt x="8" y="11"/>
                    <a:pt x="8" y="11"/>
                  </a:cubicBezTo>
                  <a:cubicBezTo>
                    <a:pt x="9" y="11"/>
                    <a:pt x="9" y="11"/>
                    <a:pt x="10" y="11"/>
                  </a:cubicBezTo>
                  <a:cubicBezTo>
                    <a:pt x="10" y="11"/>
                    <a:pt x="10" y="11"/>
                    <a:pt x="10" y="11"/>
                  </a:cubicBezTo>
                  <a:cubicBezTo>
                    <a:pt x="11" y="10"/>
                    <a:pt x="10" y="10"/>
                    <a:pt x="11" y="9"/>
                  </a:cubicBezTo>
                  <a:cubicBezTo>
                    <a:pt x="13" y="9"/>
                    <a:pt x="13" y="9"/>
                    <a:pt x="13" y="9"/>
                  </a:cubicBezTo>
                  <a:cubicBezTo>
                    <a:pt x="13" y="8"/>
                    <a:pt x="13" y="8"/>
                    <a:pt x="13" y="8"/>
                  </a:cubicBezTo>
                  <a:cubicBezTo>
                    <a:pt x="14" y="8"/>
                    <a:pt x="14" y="8"/>
                    <a:pt x="14" y="8"/>
                  </a:cubicBezTo>
                  <a:cubicBezTo>
                    <a:pt x="14" y="8"/>
                    <a:pt x="14" y="8"/>
                    <a:pt x="14" y="8"/>
                  </a:cubicBezTo>
                  <a:cubicBezTo>
                    <a:pt x="14" y="7"/>
                    <a:pt x="14" y="7"/>
                    <a:pt x="14" y="7"/>
                  </a:cubicBezTo>
                  <a:cubicBezTo>
                    <a:pt x="15" y="7"/>
                    <a:pt x="15" y="7"/>
                    <a:pt x="15" y="7"/>
                  </a:cubicBezTo>
                  <a:cubicBezTo>
                    <a:pt x="15" y="7"/>
                    <a:pt x="15" y="7"/>
                    <a:pt x="15" y="7"/>
                  </a:cubicBezTo>
                  <a:cubicBezTo>
                    <a:pt x="15" y="8"/>
                    <a:pt x="15" y="8"/>
                    <a:pt x="15" y="8"/>
                  </a:cubicBezTo>
                  <a:cubicBezTo>
                    <a:pt x="16" y="7"/>
                    <a:pt x="16" y="7"/>
                    <a:pt x="16" y="7"/>
                  </a:cubicBezTo>
                  <a:cubicBezTo>
                    <a:pt x="16" y="6"/>
                    <a:pt x="16" y="6"/>
                    <a:pt x="16" y="6"/>
                  </a:cubicBezTo>
                  <a:cubicBezTo>
                    <a:pt x="17" y="6"/>
                    <a:pt x="17" y="6"/>
                    <a:pt x="17" y="6"/>
                  </a:cubicBezTo>
                  <a:cubicBezTo>
                    <a:pt x="21" y="5"/>
                    <a:pt x="20" y="4"/>
                    <a:pt x="26" y="2"/>
                  </a:cubicBezTo>
                  <a:cubicBezTo>
                    <a:pt x="26" y="2"/>
                    <a:pt x="26" y="2"/>
                    <a:pt x="26" y="2"/>
                  </a:cubicBezTo>
                  <a:cubicBezTo>
                    <a:pt x="25" y="1"/>
                    <a:pt x="25" y="1"/>
                    <a:pt x="25" y="1"/>
                  </a:cubicBezTo>
                  <a:cubicBezTo>
                    <a:pt x="25" y="1"/>
                    <a:pt x="25" y="1"/>
                    <a:pt x="25" y="0"/>
                  </a:cubicBezTo>
                  <a:cubicBezTo>
                    <a:pt x="25" y="0"/>
                    <a:pt x="25" y="0"/>
                    <a:pt x="25" y="0"/>
                  </a:cubicBezTo>
                  <a:cubicBezTo>
                    <a:pt x="25" y="0"/>
                    <a:pt x="25" y="0"/>
                    <a:pt x="25" y="0"/>
                  </a:cubicBezTo>
                  <a:cubicBezTo>
                    <a:pt x="26" y="0"/>
                    <a:pt x="27" y="0"/>
                    <a:pt x="27" y="0"/>
                  </a:cubicBezTo>
                  <a:cubicBezTo>
                    <a:pt x="28" y="1"/>
                    <a:pt x="28" y="1"/>
                    <a:pt x="28" y="1"/>
                  </a:cubicBezTo>
                  <a:cubicBezTo>
                    <a:pt x="28" y="1"/>
                    <a:pt x="28" y="1"/>
                    <a:pt x="28" y="1"/>
                  </a:cubicBezTo>
                  <a:cubicBezTo>
                    <a:pt x="28" y="2"/>
                    <a:pt x="28" y="2"/>
                    <a:pt x="28" y="2"/>
                  </a:cubicBezTo>
                  <a:cubicBezTo>
                    <a:pt x="29" y="2"/>
                    <a:pt x="29" y="2"/>
                    <a:pt x="29" y="2"/>
                  </a:cubicBezTo>
                  <a:cubicBezTo>
                    <a:pt x="29" y="3"/>
                    <a:pt x="29" y="3"/>
                    <a:pt x="29" y="3"/>
                  </a:cubicBezTo>
                  <a:cubicBezTo>
                    <a:pt x="29" y="3"/>
                    <a:pt x="29" y="3"/>
                    <a:pt x="29" y="3"/>
                  </a:cubicBezTo>
                  <a:cubicBezTo>
                    <a:pt x="30" y="4"/>
                    <a:pt x="30" y="4"/>
                    <a:pt x="30" y="4"/>
                  </a:cubicBezTo>
                  <a:cubicBezTo>
                    <a:pt x="30" y="4"/>
                    <a:pt x="30" y="4"/>
                    <a:pt x="30" y="4"/>
                  </a:cubicBezTo>
                  <a:cubicBezTo>
                    <a:pt x="31" y="3"/>
                    <a:pt x="31" y="3"/>
                    <a:pt x="31" y="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60">
              <a:extLst>
                <a:ext uri="{FF2B5EF4-FFF2-40B4-BE49-F238E27FC236}">
                  <a16:creationId xmlns:a16="http://schemas.microsoft.com/office/drawing/2014/main" id="{5779743C-4F15-4F10-BE87-1031108C7ABA}"/>
                </a:ext>
              </a:extLst>
            </p:cNvPr>
            <p:cNvSpPr>
              <a:spLocks noEditPoints="1"/>
            </p:cNvSpPr>
            <p:nvPr/>
          </p:nvSpPr>
          <p:spPr bwMode="auto">
            <a:xfrm>
              <a:off x="11963250" y="5943775"/>
              <a:ext cx="432179" cy="579403"/>
            </a:xfrm>
            <a:custGeom>
              <a:avLst/>
              <a:gdLst>
                <a:gd name="T0" fmla="*/ 29 w 103"/>
                <a:gd name="T1" fmla="*/ 2 h 139"/>
                <a:gd name="T2" fmla="*/ 44 w 103"/>
                <a:gd name="T3" fmla="*/ 5 h 139"/>
                <a:gd name="T4" fmla="*/ 51 w 103"/>
                <a:gd name="T5" fmla="*/ 12 h 139"/>
                <a:gd name="T6" fmla="*/ 56 w 103"/>
                <a:gd name="T7" fmla="*/ 20 h 139"/>
                <a:gd name="T8" fmla="*/ 71 w 103"/>
                <a:gd name="T9" fmla="*/ 17 h 139"/>
                <a:gd name="T10" fmla="*/ 89 w 103"/>
                <a:gd name="T11" fmla="*/ 17 h 139"/>
                <a:gd name="T12" fmla="*/ 93 w 103"/>
                <a:gd name="T13" fmla="*/ 40 h 139"/>
                <a:gd name="T14" fmla="*/ 99 w 103"/>
                <a:gd name="T15" fmla="*/ 53 h 139"/>
                <a:gd name="T16" fmla="*/ 100 w 103"/>
                <a:gd name="T17" fmla="*/ 64 h 139"/>
                <a:gd name="T18" fmla="*/ 101 w 103"/>
                <a:gd name="T19" fmla="*/ 78 h 139"/>
                <a:gd name="T20" fmla="*/ 98 w 103"/>
                <a:gd name="T21" fmla="*/ 76 h 139"/>
                <a:gd name="T22" fmla="*/ 96 w 103"/>
                <a:gd name="T23" fmla="*/ 77 h 139"/>
                <a:gd name="T24" fmla="*/ 85 w 103"/>
                <a:gd name="T25" fmla="*/ 82 h 139"/>
                <a:gd name="T26" fmla="*/ 80 w 103"/>
                <a:gd name="T27" fmla="*/ 86 h 139"/>
                <a:gd name="T28" fmla="*/ 71 w 103"/>
                <a:gd name="T29" fmla="*/ 88 h 139"/>
                <a:gd name="T30" fmla="*/ 74 w 103"/>
                <a:gd name="T31" fmla="*/ 94 h 139"/>
                <a:gd name="T32" fmla="*/ 83 w 103"/>
                <a:gd name="T33" fmla="*/ 108 h 139"/>
                <a:gd name="T34" fmla="*/ 90 w 103"/>
                <a:gd name="T35" fmla="*/ 117 h 139"/>
                <a:gd name="T36" fmla="*/ 85 w 103"/>
                <a:gd name="T37" fmla="*/ 121 h 139"/>
                <a:gd name="T38" fmla="*/ 79 w 103"/>
                <a:gd name="T39" fmla="*/ 132 h 139"/>
                <a:gd name="T40" fmla="*/ 78 w 103"/>
                <a:gd name="T41" fmla="*/ 134 h 139"/>
                <a:gd name="T42" fmla="*/ 72 w 103"/>
                <a:gd name="T43" fmla="*/ 132 h 139"/>
                <a:gd name="T44" fmla="*/ 60 w 103"/>
                <a:gd name="T45" fmla="*/ 137 h 139"/>
                <a:gd name="T46" fmla="*/ 54 w 103"/>
                <a:gd name="T47" fmla="*/ 135 h 139"/>
                <a:gd name="T48" fmla="*/ 49 w 103"/>
                <a:gd name="T49" fmla="*/ 139 h 139"/>
                <a:gd name="T50" fmla="*/ 44 w 103"/>
                <a:gd name="T51" fmla="*/ 135 h 139"/>
                <a:gd name="T52" fmla="*/ 33 w 103"/>
                <a:gd name="T53" fmla="*/ 132 h 139"/>
                <a:gd name="T54" fmla="*/ 29 w 103"/>
                <a:gd name="T55" fmla="*/ 132 h 139"/>
                <a:gd name="T56" fmla="*/ 31 w 103"/>
                <a:gd name="T57" fmla="*/ 133 h 139"/>
                <a:gd name="T58" fmla="*/ 21 w 103"/>
                <a:gd name="T59" fmla="*/ 134 h 139"/>
                <a:gd name="T60" fmla="*/ 26 w 103"/>
                <a:gd name="T61" fmla="*/ 111 h 139"/>
                <a:gd name="T62" fmla="*/ 14 w 103"/>
                <a:gd name="T63" fmla="*/ 108 h 139"/>
                <a:gd name="T64" fmla="*/ 10 w 103"/>
                <a:gd name="T65" fmla="*/ 108 h 139"/>
                <a:gd name="T66" fmla="*/ 7 w 103"/>
                <a:gd name="T67" fmla="*/ 97 h 139"/>
                <a:gd name="T68" fmla="*/ 4 w 103"/>
                <a:gd name="T69" fmla="*/ 84 h 139"/>
                <a:gd name="T70" fmla="*/ 2 w 103"/>
                <a:gd name="T71" fmla="*/ 80 h 139"/>
                <a:gd name="T72" fmla="*/ 0 w 103"/>
                <a:gd name="T73" fmla="*/ 75 h 139"/>
                <a:gd name="T74" fmla="*/ 3 w 103"/>
                <a:gd name="T75" fmla="*/ 71 h 139"/>
                <a:gd name="T76" fmla="*/ 2 w 103"/>
                <a:gd name="T77" fmla="*/ 60 h 139"/>
                <a:gd name="T78" fmla="*/ 8 w 103"/>
                <a:gd name="T79" fmla="*/ 60 h 139"/>
                <a:gd name="T80" fmla="*/ 10 w 103"/>
                <a:gd name="T81" fmla="*/ 56 h 139"/>
                <a:gd name="T82" fmla="*/ 10 w 103"/>
                <a:gd name="T83" fmla="*/ 48 h 139"/>
                <a:gd name="T84" fmla="*/ 13 w 103"/>
                <a:gd name="T85" fmla="*/ 46 h 139"/>
                <a:gd name="T86" fmla="*/ 16 w 103"/>
                <a:gd name="T87" fmla="*/ 26 h 139"/>
                <a:gd name="T88" fmla="*/ 28 w 103"/>
                <a:gd name="T89" fmla="*/ 28 h 139"/>
                <a:gd name="T90" fmla="*/ 31 w 103"/>
                <a:gd name="T91" fmla="*/ 23 h 139"/>
                <a:gd name="T92" fmla="*/ 43 w 103"/>
                <a:gd name="T93" fmla="*/ 28 h 139"/>
                <a:gd name="T94" fmla="*/ 35 w 103"/>
                <a:gd name="T95" fmla="*/ 15 h 139"/>
                <a:gd name="T96" fmla="*/ 35 w 103"/>
                <a:gd name="T97" fmla="*/ 11 h 139"/>
                <a:gd name="T98" fmla="*/ 43 w 103"/>
                <a:gd name="T99" fmla="*/ 4 h 139"/>
                <a:gd name="T100" fmla="*/ 30 w 103"/>
                <a:gd name="T101" fmla="*/ 6 h 139"/>
                <a:gd name="T102" fmla="*/ 88 w 103"/>
                <a:gd name="T103" fmla="*/ 15 h 139"/>
                <a:gd name="T104" fmla="*/ 83 w 103"/>
                <a:gd name="T105" fmla="*/ 10 h 139"/>
                <a:gd name="T106" fmla="*/ 88 w 103"/>
                <a:gd name="T107" fmla="*/ 9 h 139"/>
                <a:gd name="T108" fmla="*/ 60 w 103"/>
                <a:gd name="T109" fmla="*/ 12 h 139"/>
                <a:gd name="T110" fmla="*/ 61 w 103"/>
                <a:gd name="T111" fmla="*/ 12 h 139"/>
                <a:gd name="T112" fmla="*/ 91 w 103"/>
                <a:gd name="T113" fmla="*/ 2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3" h="139">
                  <a:moveTo>
                    <a:pt x="28" y="5"/>
                  </a:moveTo>
                  <a:cubicBezTo>
                    <a:pt x="28" y="5"/>
                    <a:pt x="28" y="5"/>
                    <a:pt x="28" y="5"/>
                  </a:cubicBezTo>
                  <a:cubicBezTo>
                    <a:pt x="28" y="3"/>
                    <a:pt x="28" y="3"/>
                    <a:pt x="28" y="3"/>
                  </a:cubicBezTo>
                  <a:cubicBezTo>
                    <a:pt x="29" y="0"/>
                    <a:pt x="29" y="0"/>
                    <a:pt x="29" y="0"/>
                  </a:cubicBezTo>
                  <a:cubicBezTo>
                    <a:pt x="29" y="0"/>
                    <a:pt x="29" y="0"/>
                    <a:pt x="29" y="0"/>
                  </a:cubicBezTo>
                  <a:cubicBezTo>
                    <a:pt x="29" y="1"/>
                    <a:pt x="29" y="1"/>
                    <a:pt x="29" y="1"/>
                  </a:cubicBezTo>
                  <a:cubicBezTo>
                    <a:pt x="29" y="1"/>
                    <a:pt x="29" y="1"/>
                    <a:pt x="29" y="2"/>
                  </a:cubicBezTo>
                  <a:cubicBezTo>
                    <a:pt x="29" y="3"/>
                    <a:pt x="29" y="3"/>
                    <a:pt x="29" y="3"/>
                  </a:cubicBezTo>
                  <a:cubicBezTo>
                    <a:pt x="31" y="3"/>
                    <a:pt x="31" y="3"/>
                    <a:pt x="31" y="3"/>
                  </a:cubicBezTo>
                  <a:cubicBezTo>
                    <a:pt x="31" y="4"/>
                    <a:pt x="31" y="4"/>
                    <a:pt x="31" y="4"/>
                  </a:cubicBezTo>
                  <a:cubicBezTo>
                    <a:pt x="28" y="4"/>
                    <a:pt x="28" y="4"/>
                    <a:pt x="28" y="4"/>
                  </a:cubicBezTo>
                  <a:cubicBezTo>
                    <a:pt x="28" y="5"/>
                    <a:pt x="28" y="5"/>
                    <a:pt x="28" y="5"/>
                  </a:cubicBezTo>
                  <a:close/>
                  <a:moveTo>
                    <a:pt x="44" y="4"/>
                  </a:moveTo>
                  <a:cubicBezTo>
                    <a:pt x="44" y="5"/>
                    <a:pt x="44" y="5"/>
                    <a:pt x="44" y="5"/>
                  </a:cubicBezTo>
                  <a:cubicBezTo>
                    <a:pt x="46" y="5"/>
                    <a:pt x="46" y="5"/>
                    <a:pt x="46" y="5"/>
                  </a:cubicBezTo>
                  <a:cubicBezTo>
                    <a:pt x="46" y="6"/>
                    <a:pt x="46" y="6"/>
                    <a:pt x="47" y="7"/>
                  </a:cubicBezTo>
                  <a:cubicBezTo>
                    <a:pt x="47" y="9"/>
                    <a:pt x="47" y="9"/>
                    <a:pt x="47" y="9"/>
                  </a:cubicBezTo>
                  <a:cubicBezTo>
                    <a:pt x="46" y="11"/>
                    <a:pt x="46" y="10"/>
                    <a:pt x="45" y="11"/>
                  </a:cubicBezTo>
                  <a:cubicBezTo>
                    <a:pt x="48" y="11"/>
                    <a:pt x="48" y="11"/>
                    <a:pt x="48" y="11"/>
                  </a:cubicBezTo>
                  <a:cubicBezTo>
                    <a:pt x="49" y="12"/>
                    <a:pt x="49" y="11"/>
                    <a:pt x="49" y="12"/>
                  </a:cubicBezTo>
                  <a:cubicBezTo>
                    <a:pt x="51" y="12"/>
                    <a:pt x="51" y="12"/>
                    <a:pt x="51" y="12"/>
                  </a:cubicBezTo>
                  <a:cubicBezTo>
                    <a:pt x="55" y="14"/>
                    <a:pt x="55" y="14"/>
                    <a:pt x="55" y="14"/>
                  </a:cubicBezTo>
                  <a:cubicBezTo>
                    <a:pt x="58" y="13"/>
                    <a:pt x="58" y="13"/>
                    <a:pt x="58" y="13"/>
                  </a:cubicBezTo>
                  <a:cubicBezTo>
                    <a:pt x="58" y="13"/>
                    <a:pt x="58" y="13"/>
                    <a:pt x="58" y="13"/>
                  </a:cubicBezTo>
                  <a:cubicBezTo>
                    <a:pt x="59" y="15"/>
                    <a:pt x="59" y="15"/>
                    <a:pt x="59" y="15"/>
                  </a:cubicBezTo>
                  <a:cubicBezTo>
                    <a:pt x="58" y="17"/>
                    <a:pt x="58" y="17"/>
                    <a:pt x="58" y="17"/>
                  </a:cubicBezTo>
                  <a:cubicBezTo>
                    <a:pt x="56" y="19"/>
                    <a:pt x="56" y="19"/>
                    <a:pt x="56" y="19"/>
                  </a:cubicBezTo>
                  <a:cubicBezTo>
                    <a:pt x="56" y="20"/>
                    <a:pt x="56" y="20"/>
                    <a:pt x="56" y="20"/>
                  </a:cubicBezTo>
                  <a:cubicBezTo>
                    <a:pt x="57" y="20"/>
                    <a:pt x="57" y="20"/>
                    <a:pt x="57" y="20"/>
                  </a:cubicBezTo>
                  <a:cubicBezTo>
                    <a:pt x="59" y="20"/>
                    <a:pt x="59" y="20"/>
                    <a:pt x="59" y="20"/>
                  </a:cubicBezTo>
                  <a:cubicBezTo>
                    <a:pt x="63" y="21"/>
                    <a:pt x="63" y="21"/>
                    <a:pt x="63" y="21"/>
                  </a:cubicBezTo>
                  <a:cubicBezTo>
                    <a:pt x="63" y="21"/>
                    <a:pt x="63" y="21"/>
                    <a:pt x="63" y="21"/>
                  </a:cubicBezTo>
                  <a:cubicBezTo>
                    <a:pt x="66" y="18"/>
                    <a:pt x="66" y="18"/>
                    <a:pt x="66" y="18"/>
                  </a:cubicBezTo>
                  <a:cubicBezTo>
                    <a:pt x="67" y="17"/>
                    <a:pt x="67" y="17"/>
                    <a:pt x="67" y="17"/>
                  </a:cubicBezTo>
                  <a:cubicBezTo>
                    <a:pt x="71" y="17"/>
                    <a:pt x="71" y="17"/>
                    <a:pt x="71" y="17"/>
                  </a:cubicBezTo>
                  <a:cubicBezTo>
                    <a:pt x="71" y="16"/>
                    <a:pt x="71" y="16"/>
                    <a:pt x="71" y="16"/>
                  </a:cubicBezTo>
                  <a:cubicBezTo>
                    <a:pt x="73" y="15"/>
                    <a:pt x="73" y="15"/>
                    <a:pt x="73" y="15"/>
                  </a:cubicBezTo>
                  <a:cubicBezTo>
                    <a:pt x="73" y="14"/>
                    <a:pt x="73" y="14"/>
                    <a:pt x="76" y="11"/>
                  </a:cubicBezTo>
                  <a:cubicBezTo>
                    <a:pt x="79" y="12"/>
                    <a:pt x="79" y="12"/>
                    <a:pt x="81" y="12"/>
                  </a:cubicBezTo>
                  <a:cubicBezTo>
                    <a:pt x="82" y="15"/>
                    <a:pt x="82" y="15"/>
                    <a:pt x="82" y="15"/>
                  </a:cubicBezTo>
                  <a:cubicBezTo>
                    <a:pt x="86" y="18"/>
                    <a:pt x="86" y="18"/>
                    <a:pt x="86" y="18"/>
                  </a:cubicBezTo>
                  <a:cubicBezTo>
                    <a:pt x="89" y="17"/>
                    <a:pt x="89" y="17"/>
                    <a:pt x="89" y="17"/>
                  </a:cubicBezTo>
                  <a:cubicBezTo>
                    <a:pt x="90" y="20"/>
                    <a:pt x="90" y="19"/>
                    <a:pt x="90" y="23"/>
                  </a:cubicBezTo>
                  <a:cubicBezTo>
                    <a:pt x="91" y="24"/>
                    <a:pt x="91" y="24"/>
                    <a:pt x="92" y="25"/>
                  </a:cubicBezTo>
                  <a:cubicBezTo>
                    <a:pt x="92" y="25"/>
                    <a:pt x="94" y="25"/>
                    <a:pt x="95" y="25"/>
                  </a:cubicBezTo>
                  <a:cubicBezTo>
                    <a:pt x="96" y="31"/>
                    <a:pt x="93" y="22"/>
                    <a:pt x="96" y="34"/>
                  </a:cubicBezTo>
                  <a:cubicBezTo>
                    <a:pt x="96" y="36"/>
                    <a:pt x="96" y="36"/>
                    <a:pt x="95" y="39"/>
                  </a:cubicBezTo>
                  <a:cubicBezTo>
                    <a:pt x="94" y="39"/>
                    <a:pt x="94" y="39"/>
                    <a:pt x="94" y="39"/>
                  </a:cubicBezTo>
                  <a:cubicBezTo>
                    <a:pt x="93" y="40"/>
                    <a:pt x="93" y="40"/>
                    <a:pt x="93" y="40"/>
                  </a:cubicBezTo>
                  <a:cubicBezTo>
                    <a:pt x="93" y="41"/>
                    <a:pt x="93" y="41"/>
                    <a:pt x="93" y="41"/>
                  </a:cubicBezTo>
                  <a:cubicBezTo>
                    <a:pt x="95" y="43"/>
                    <a:pt x="94" y="43"/>
                    <a:pt x="98" y="46"/>
                  </a:cubicBezTo>
                  <a:cubicBezTo>
                    <a:pt x="99" y="48"/>
                    <a:pt x="99" y="48"/>
                    <a:pt x="99" y="48"/>
                  </a:cubicBezTo>
                  <a:cubicBezTo>
                    <a:pt x="98" y="50"/>
                    <a:pt x="98" y="49"/>
                    <a:pt x="98" y="51"/>
                  </a:cubicBezTo>
                  <a:cubicBezTo>
                    <a:pt x="98" y="52"/>
                    <a:pt x="98" y="52"/>
                    <a:pt x="98" y="52"/>
                  </a:cubicBezTo>
                  <a:cubicBezTo>
                    <a:pt x="99" y="52"/>
                    <a:pt x="99" y="52"/>
                    <a:pt x="99" y="52"/>
                  </a:cubicBezTo>
                  <a:cubicBezTo>
                    <a:pt x="99" y="53"/>
                    <a:pt x="99" y="53"/>
                    <a:pt x="99" y="53"/>
                  </a:cubicBezTo>
                  <a:cubicBezTo>
                    <a:pt x="100" y="54"/>
                    <a:pt x="100" y="54"/>
                    <a:pt x="100" y="54"/>
                  </a:cubicBezTo>
                  <a:cubicBezTo>
                    <a:pt x="100" y="55"/>
                    <a:pt x="100" y="55"/>
                    <a:pt x="100" y="55"/>
                  </a:cubicBezTo>
                  <a:cubicBezTo>
                    <a:pt x="100" y="55"/>
                    <a:pt x="100" y="55"/>
                    <a:pt x="100" y="55"/>
                  </a:cubicBezTo>
                  <a:cubicBezTo>
                    <a:pt x="100" y="56"/>
                    <a:pt x="100" y="56"/>
                    <a:pt x="100" y="56"/>
                  </a:cubicBezTo>
                  <a:cubicBezTo>
                    <a:pt x="100" y="58"/>
                    <a:pt x="100" y="56"/>
                    <a:pt x="99" y="59"/>
                  </a:cubicBezTo>
                  <a:cubicBezTo>
                    <a:pt x="99" y="61"/>
                    <a:pt x="99" y="61"/>
                    <a:pt x="99" y="61"/>
                  </a:cubicBezTo>
                  <a:cubicBezTo>
                    <a:pt x="99" y="62"/>
                    <a:pt x="99" y="62"/>
                    <a:pt x="100" y="64"/>
                  </a:cubicBezTo>
                  <a:cubicBezTo>
                    <a:pt x="100" y="64"/>
                    <a:pt x="100" y="64"/>
                    <a:pt x="100" y="64"/>
                  </a:cubicBezTo>
                  <a:cubicBezTo>
                    <a:pt x="100" y="66"/>
                    <a:pt x="100" y="66"/>
                    <a:pt x="100" y="66"/>
                  </a:cubicBezTo>
                  <a:cubicBezTo>
                    <a:pt x="100" y="66"/>
                    <a:pt x="100" y="66"/>
                    <a:pt x="100" y="66"/>
                  </a:cubicBezTo>
                  <a:cubicBezTo>
                    <a:pt x="102" y="67"/>
                    <a:pt x="102" y="67"/>
                    <a:pt x="102" y="67"/>
                  </a:cubicBezTo>
                  <a:cubicBezTo>
                    <a:pt x="102" y="68"/>
                    <a:pt x="102" y="68"/>
                    <a:pt x="102" y="68"/>
                  </a:cubicBezTo>
                  <a:cubicBezTo>
                    <a:pt x="102" y="69"/>
                    <a:pt x="102" y="68"/>
                    <a:pt x="103" y="71"/>
                  </a:cubicBezTo>
                  <a:cubicBezTo>
                    <a:pt x="102" y="75"/>
                    <a:pt x="103" y="74"/>
                    <a:pt x="101" y="78"/>
                  </a:cubicBezTo>
                  <a:cubicBezTo>
                    <a:pt x="100" y="79"/>
                    <a:pt x="100" y="79"/>
                    <a:pt x="100" y="79"/>
                  </a:cubicBezTo>
                  <a:cubicBezTo>
                    <a:pt x="100" y="79"/>
                    <a:pt x="100" y="79"/>
                    <a:pt x="100" y="79"/>
                  </a:cubicBezTo>
                  <a:cubicBezTo>
                    <a:pt x="99" y="78"/>
                    <a:pt x="99" y="78"/>
                    <a:pt x="99" y="78"/>
                  </a:cubicBezTo>
                  <a:cubicBezTo>
                    <a:pt x="99" y="78"/>
                    <a:pt x="99" y="78"/>
                    <a:pt x="99" y="78"/>
                  </a:cubicBezTo>
                  <a:cubicBezTo>
                    <a:pt x="99" y="77"/>
                    <a:pt x="99" y="77"/>
                    <a:pt x="99" y="77"/>
                  </a:cubicBezTo>
                  <a:cubicBezTo>
                    <a:pt x="98" y="77"/>
                    <a:pt x="98" y="77"/>
                    <a:pt x="98" y="77"/>
                  </a:cubicBezTo>
                  <a:cubicBezTo>
                    <a:pt x="98" y="76"/>
                    <a:pt x="98" y="76"/>
                    <a:pt x="98" y="76"/>
                  </a:cubicBezTo>
                  <a:cubicBezTo>
                    <a:pt x="98" y="76"/>
                    <a:pt x="98" y="76"/>
                    <a:pt x="98" y="76"/>
                  </a:cubicBezTo>
                  <a:cubicBezTo>
                    <a:pt x="97" y="75"/>
                    <a:pt x="97" y="75"/>
                    <a:pt x="97" y="75"/>
                  </a:cubicBezTo>
                  <a:cubicBezTo>
                    <a:pt x="97" y="75"/>
                    <a:pt x="96" y="75"/>
                    <a:pt x="95" y="75"/>
                  </a:cubicBezTo>
                  <a:cubicBezTo>
                    <a:pt x="95" y="75"/>
                    <a:pt x="95" y="75"/>
                    <a:pt x="95" y="75"/>
                  </a:cubicBezTo>
                  <a:cubicBezTo>
                    <a:pt x="95" y="75"/>
                    <a:pt x="95" y="75"/>
                    <a:pt x="95" y="75"/>
                  </a:cubicBezTo>
                  <a:cubicBezTo>
                    <a:pt x="95" y="76"/>
                    <a:pt x="95" y="76"/>
                    <a:pt x="95" y="76"/>
                  </a:cubicBezTo>
                  <a:cubicBezTo>
                    <a:pt x="96" y="77"/>
                    <a:pt x="96" y="77"/>
                    <a:pt x="96" y="77"/>
                  </a:cubicBezTo>
                  <a:cubicBezTo>
                    <a:pt x="96" y="77"/>
                    <a:pt x="96" y="77"/>
                    <a:pt x="96" y="77"/>
                  </a:cubicBezTo>
                  <a:cubicBezTo>
                    <a:pt x="90" y="79"/>
                    <a:pt x="91" y="80"/>
                    <a:pt x="87" y="81"/>
                  </a:cubicBezTo>
                  <a:cubicBezTo>
                    <a:pt x="86" y="81"/>
                    <a:pt x="86" y="81"/>
                    <a:pt x="86" y="81"/>
                  </a:cubicBezTo>
                  <a:cubicBezTo>
                    <a:pt x="86" y="82"/>
                    <a:pt x="86" y="82"/>
                    <a:pt x="86" y="82"/>
                  </a:cubicBezTo>
                  <a:cubicBezTo>
                    <a:pt x="85" y="83"/>
                    <a:pt x="85" y="83"/>
                    <a:pt x="85" y="83"/>
                  </a:cubicBezTo>
                  <a:cubicBezTo>
                    <a:pt x="85" y="82"/>
                    <a:pt x="85" y="82"/>
                    <a:pt x="85" y="82"/>
                  </a:cubicBezTo>
                  <a:cubicBezTo>
                    <a:pt x="85" y="82"/>
                    <a:pt x="85" y="82"/>
                    <a:pt x="85" y="82"/>
                  </a:cubicBezTo>
                  <a:cubicBezTo>
                    <a:pt x="84" y="82"/>
                    <a:pt x="84" y="82"/>
                    <a:pt x="84" y="82"/>
                  </a:cubicBezTo>
                  <a:cubicBezTo>
                    <a:pt x="84" y="83"/>
                    <a:pt x="84" y="83"/>
                    <a:pt x="84" y="83"/>
                  </a:cubicBezTo>
                  <a:cubicBezTo>
                    <a:pt x="84" y="83"/>
                    <a:pt x="84" y="83"/>
                    <a:pt x="84" y="83"/>
                  </a:cubicBezTo>
                  <a:cubicBezTo>
                    <a:pt x="83" y="83"/>
                    <a:pt x="83" y="83"/>
                    <a:pt x="83" y="83"/>
                  </a:cubicBezTo>
                  <a:cubicBezTo>
                    <a:pt x="83" y="84"/>
                    <a:pt x="83" y="84"/>
                    <a:pt x="83" y="84"/>
                  </a:cubicBezTo>
                  <a:cubicBezTo>
                    <a:pt x="81" y="84"/>
                    <a:pt x="81" y="84"/>
                    <a:pt x="81" y="84"/>
                  </a:cubicBezTo>
                  <a:cubicBezTo>
                    <a:pt x="80" y="85"/>
                    <a:pt x="81" y="85"/>
                    <a:pt x="80" y="86"/>
                  </a:cubicBezTo>
                  <a:cubicBezTo>
                    <a:pt x="80" y="86"/>
                    <a:pt x="80" y="86"/>
                    <a:pt x="80" y="86"/>
                  </a:cubicBezTo>
                  <a:cubicBezTo>
                    <a:pt x="79" y="86"/>
                    <a:pt x="79" y="86"/>
                    <a:pt x="78" y="86"/>
                  </a:cubicBezTo>
                  <a:cubicBezTo>
                    <a:pt x="77" y="86"/>
                    <a:pt x="77" y="86"/>
                    <a:pt x="77" y="86"/>
                  </a:cubicBezTo>
                  <a:cubicBezTo>
                    <a:pt x="76" y="86"/>
                    <a:pt x="77" y="86"/>
                    <a:pt x="75" y="86"/>
                  </a:cubicBezTo>
                  <a:cubicBezTo>
                    <a:pt x="74" y="87"/>
                    <a:pt x="74" y="87"/>
                    <a:pt x="74" y="87"/>
                  </a:cubicBezTo>
                  <a:cubicBezTo>
                    <a:pt x="73" y="89"/>
                    <a:pt x="73" y="89"/>
                    <a:pt x="72" y="90"/>
                  </a:cubicBezTo>
                  <a:cubicBezTo>
                    <a:pt x="72" y="89"/>
                    <a:pt x="72" y="89"/>
                    <a:pt x="71" y="88"/>
                  </a:cubicBezTo>
                  <a:cubicBezTo>
                    <a:pt x="70" y="88"/>
                    <a:pt x="70" y="88"/>
                    <a:pt x="70" y="88"/>
                  </a:cubicBezTo>
                  <a:cubicBezTo>
                    <a:pt x="70" y="88"/>
                    <a:pt x="70" y="88"/>
                    <a:pt x="70" y="88"/>
                  </a:cubicBezTo>
                  <a:cubicBezTo>
                    <a:pt x="70" y="88"/>
                    <a:pt x="70" y="88"/>
                    <a:pt x="70" y="88"/>
                  </a:cubicBezTo>
                  <a:cubicBezTo>
                    <a:pt x="71" y="90"/>
                    <a:pt x="71" y="89"/>
                    <a:pt x="71" y="90"/>
                  </a:cubicBezTo>
                  <a:cubicBezTo>
                    <a:pt x="71" y="90"/>
                    <a:pt x="71" y="90"/>
                    <a:pt x="72" y="91"/>
                  </a:cubicBezTo>
                  <a:cubicBezTo>
                    <a:pt x="72" y="92"/>
                    <a:pt x="72" y="92"/>
                    <a:pt x="72" y="92"/>
                  </a:cubicBezTo>
                  <a:cubicBezTo>
                    <a:pt x="74" y="93"/>
                    <a:pt x="73" y="93"/>
                    <a:pt x="74" y="94"/>
                  </a:cubicBezTo>
                  <a:cubicBezTo>
                    <a:pt x="75" y="95"/>
                    <a:pt x="75" y="95"/>
                    <a:pt x="75" y="95"/>
                  </a:cubicBezTo>
                  <a:cubicBezTo>
                    <a:pt x="75" y="95"/>
                    <a:pt x="75" y="95"/>
                    <a:pt x="75" y="95"/>
                  </a:cubicBezTo>
                  <a:cubicBezTo>
                    <a:pt x="75" y="96"/>
                    <a:pt x="74" y="97"/>
                    <a:pt x="74" y="98"/>
                  </a:cubicBezTo>
                  <a:cubicBezTo>
                    <a:pt x="74" y="98"/>
                    <a:pt x="74" y="98"/>
                    <a:pt x="74" y="98"/>
                  </a:cubicBezTo>
                  <a:cubicBezTo>
                    <a:pt x="77" y="101"/>
                    <a:pt x="75" y="101"/>
                    <a:pt x="78" y="105"/>
                  </a:cubicBezTo>
                  <a:cubicBezTo>
                    <a:pt x="80" y="105"/>
                    <a:pt x="80" y="105"/>
                    <a:pt x="80" y="105"/>
                  </a:cubicBezTo>
                  <a:cubicBezTo>
                    <a:pt x="82" y="107"/>
                    <a:pt x="82" y="107"/>
                    <a:pt x="83" y="108"/>
                  </a:cubicBezTo>
                  <a:cubicBezTo>
                    <a:pt x="84" y="109"/>
                    <a:pt x="84" y="109"/>
                    <a:pt x="84" y="109"/>
                  </a:cubicBezTo>
                  <a:cubicBezTo>
                    <a:pt x="84" y="109"/>
                    <a:pt x="85" y="109"/>
                    <a:pt x="85" y="111"/>
                  </a:cubicBezTo>
                  <a:cubicBezTo>
                    <a:pt x="85" y="111"/>
                    <a:pt x="85" y="111"/>
                    <a:pt x="85" y="111"/>
                  </a:cubicBezTo>
                  <a:cubicBezTo>
                    <a:pt x="87" y="111"/>
                    <a:pt x="87" y="111"/>
                    <a:pt x="87" y="111"/>
                  </a:cubicBezTo>
                  <a:cubicBezTo>
                    <a:pt x="88" y="112"/>
                    <a:pt x="89" y="113"/>
                    <a:pt x="90" y="114"/>
                  </a:cubicBezTo>
                  <a:cubicBezTo>
                    <a:pt x="90" y="115"/>
                    <a:pt x="90" y="115"/>
                    <a:pt x="90" y="115"/>
                  </a:cubicBezTo>
                  <a:cubicBezTo>
                    <a:pt x="89" y="116"/>
                    <a:pt x="89" y="115"/>
                    <a:pt x="90" y="117"/>
                  </a:cubicBezTo>
                  <a:cubicBezTo>
                    <a:pt x="89" y="117"/>
                    <a:pt x="89" y="117"/>
                    <a:pt x="89" y="117"/>
                  </a:cubicBezTo>
                  <a:cubicBezTo>
                    <a:pt x="89" y="118"/>
                    <a:pt x="89" y="118"/>
                    <a:pt x="89" y="118"/>
                  </a:cubicBezTo>
                  <a:cubicBezTo>
                    <a:pt x="88" y="118"/>
                    <a:pt x="88" y="118"/>
                    <a:pt x="88" y="118"/>
                  </a:cubicBezTo>
                  <a:cubicBezTo>
                    <a:pt x="88" y="118"/>
                    <a:pt x="88" y="118"/>
                    <a:pt x="88" y="118"/>
                  </a:cubicBezTo>
                  <a:cubicBezTo>
                    <a:pt x="86" y="117"/>
                    <a:pt x="86" y="117"/>
                    <a:pt x="86" y="117"/>
                  </a:cubicBezTo>
                  <a:cubicBezTo>
                    <a:pt x="86" y="118"/>
                    <a:pt x="86" y="118"/>
                    <a:pt x="86" y="118"/>
                  </a:cubicBezTo>
                  <a:cubicBezTo>
                    <a:pt x="85" y="121"/>
                    <a:pt x="85" y="121"/>
                    <a:pt x="85" y="121"/>
                  </a:cubicBezTo>
                  <a:cubicBezTo>
                    <a:pt x="85" y="121"/>
                    <a:pt x="85" y="121"/>
                    <a:pt x="84" y="122"/>
                  </a:cubicBezTo>
                  <a:cubicBezTo>
                    <a:pt x="81" y="123"/>
                    <a:pt x="82" y="122"/>
                    <a:pt x="78" y="125"/>
                  </a:cubicBezTo>
                  <a:cubicBezTo>
                    <a:pt x="78" y="125"/>
                    <a:pt x="78" y="125"/>
                    <a:pt x="78" y="125"/>
                  </a:cubicBezTo>
                  <a:cubicBezTo>
                    <a:pt x="78" y="126"/>
                    <a:pt x="78" y="126"/>
                    <a:pt x="78" y="126"/>
                  </a:cubicBezTo>
                  <a:cubicBezTo>
                    <a:pt x="79" y="128"/>
                    <a:pt x="79" y="127"/>
                    <a:pt x="80" y="129"/>
                  </a:cubicBezTo>
                  <a:cubicBezTo>
                    <a:pt x="80" y="130"/>
                    <a:pt x="80" y="130"/>
                    <a:pt x="80" y="130"/>
                  </a:cubicBezTo>
                  <a:cubicBezTo>
                    <a:pt x="80" y="131"/>
                    <a:pt x="80" y="131"/>
                    <a:pt x="79" y="132"/>
                  </a:cubicBezTo>
                  <a:cubicBezTo>
                    <a:pt x="80" y="132"/>
                    <a:pt x="80" y="132"/>
                    <a:pt x="80" y="132"/>
                  </a:cubicBezTo>
                  <a:cubicBezTo>
                    <a:pt x="81" y="132"/>
                    <a:pt x="80" y="132"/>
                    <a:pt x="81" y="132"/>
                  </a:cubicBezTo>
                  <a:cubicBezTo>
                    <a:pt x="81" y="133"/>
                    <a:pt x="81" y="133"/>
                    <a:pt x="81" y="133"/>
                  </a:cubicBezTo>
                  <a:cubicBezTo>
                    <a:pt x="81" y="134"/>
                    <a:pt x="81" y="135"/>
                    <a:pt x="81" y="136"/>
                  </a:cubicBezTo>
                  <a:cubicBezTo>
                    <a:pt x="80" y="136"/>
                    <a:pt x="80" y="136"/>
                    <a:pt x="80" y="136"/>
                  </a:cubicBezTo>
                  <a:cubicBezTo>
                    <a:pt x="79" y="135"/>
                    <a:pt x="79" y="135"/>
                    <a:pt x="78" y="134"/>
                  </a:cubicBezTo>
                  <a:cubicBezTo>
                    <a:pt x="78" y="134"/>
                    <a:pt x="78" y="134"/>
                    <a:pt x="78" y="134"/>
                  </a:cubicBezTo>
                  <a:cubicBezTo>
                    <a:pt x="78" y="134"/>
                    <a:pt x="78" y="134"/>
                    <a:pt x="78" y="134"/>
                  </a:cubicBezTo>
                  <a:cubicBezTo>
                    <a:pt x="78" y="133"/>
                    <a:pt x="78" y="133"/>
                    <a:pt x="78" y="133"/>
                  </a:cubicBezTo>
                  <a:cubicBezTo>
                    <a:pt x="77" y="133"/>
                    <a:pt x="77" y="133"/>
                    <a:pt x="77" y="133"/>
                  </a:cubicBezTo>
                  <a:cubicBezTo>
                    <a:pt x="76" y="133"/>
                    <a:pt x="76" y="133"/>
                    <a:pt x="75" y="133"/>
                  </a:cubicBezTo>
                  <a:cubicBezTo>
                    <a:pt x="75" y="133"/>
                    <a:pt x="75" y="133"/>
                    <a:pt x="75" y="133"/>
                  </a:cubicBezTo>
                  <a:cubicBezTo>
                    <a:pt x="74" y="133"/>
                    <a:pt x="74" y="133"/>
                    <a:pt x="74" y="133"/>
                  </a:cubicBezTo>
                  <a:cubicBezTo>
                    <a:pt x="72" y="132"/>
                    <a:pt x="73" y="133"/>
                    <a:pt x="72" y="132"/>
                  </a:cubicBezTo>
                  <a:cubicBezTo>
                    <a:pt x="72" y="132"/>
                    <a:pt x="72" y="132"/>
                    <a:pt x="72" y="132"/>
                  </a:cubicBezTo>
                  <a:cubicBezTo>
                    <a:pt x="72" y="133"/>
                    <a:pt x="72" y="133"/>
                    <a:pt x="72" y="133"/>
                  </a:cubicBezTo>
                  <a:cubicBezTo>
                    <a:pt x="71" y="134"/>
                    <a:pt x="71" y="134"/>
                    <a:pt x="71" y="134"/>
                  </a:cubicBezTo>
                  <a:cubicBezTo>
                    <a:pt x="62" y="135"/>
                    <a:pt x="67" y="134"/>
                    <a:pt x="63" y="136"/>
                  </a:cubicBezTo>
                  <a:cubicBezTo>
                    <a:pt x="62" y="136"/>
                    <a:pt x="62" y="136"/>
                    <a:pt x="62" y="136"/>
                  </a:cubicBezTo>
                  <a:cubicBezTo>
                    <a:pt x="61" y="137"/>
                    <a:pt x="61" y="137"/>
                    <a:pt x="61" y="137"/>
                  </a:cubicBezTo>
                  <a:cubicBezTo>
                    <a:pt x="60" y="137"/>
                    <a:pt x="60" y="137"/>
                    <a:pt x="60" y="137"/>
                  </a:cubicBezTo>
                  <a:cubicBezTo>
                    <a:pt x="60" y="137"/>
                    <a:pt x="60" y="137"/>
                    <a:pt x="60" y="137"/>
                  </a:cubicBezTo>
                  <a:cubicBezTo>
                    <a:pt x="60" y="137"/>
                    <a:pt x="60" y="137"/>
                    <a:pt x="59" y="137"/>
                  </a:cubicBezTo>
                  <a:cubicBezTo>
                    <a:pt x="58" y="137"/>
                    <a:pt x="58" y="137"/>
                    <a:pt x="58" y="137"/>
                  </a:cubicBezTo>
                  <a:cubicBezTo>
                    <a:pt x="57" y="136"/>
                    <a:pt x="57" y="136"/>
                    <a:pt x="57" y="136"/>
                  </a:cubicBezTo>
                  <a:cubicBezTo>
                    <a:pt x="57" y="135"/>
                    <a:pt x="57" y="135"/>
                    <a:pt x="57" y="135"/>
                  </a:cubicBezTo>
                  <a:cubicBezTo>
                    <a:pt x="55" y="135"/>
                    <a:pt x="55" y="135"/>
                    <a:pt x="55" y="135"/>
                  </a:cubicBezTo>
                  <a:cubicBezTo>
                    <a:pt x="54" y="135"/>
                    <a:pt x="54" y="135"/>
                    <a:pt x="54" y="135"/>
                  </a:cubicBezTo>
                  <a:cubicBezTo>
                    <a:pt x="52" y="135"/>
                    <a:pt x="52" y="135"/>
                    <a:pt x="52" y="135"/>
                  </a:cubicBezTo>
                  <a:cubicBezTo>
                    <a:pt x="52" y="135"/>
                    <a:pt x="52" y="135"/>
                    <a:pt x="52" y="135"/>
                  </a:cubicBezTo>
                  <a:cubicBezTo>
                    <a:pt x="52" y="135"/>
                    <a:pt x="52" y="135"/>
                    <a:pt x="52" y="135"/>
                  </a:cubicBezTo>
                  <a:cubicBezTo>
                    <a:pt x="51" y="137"/>
                    <a:pt x="51" y="137"/>
                    <a:pt x="51" y="137"/>
                  </a:cubicBezTo>
                  <a:cubicBezTo>
                    <a:pt x="51" y="138"/>
                    <a:pt x="51" y="138"/>
                    <a:pt x="50" y="139"/>
                  </a:cubicBezTo>
                  <a:cubicBezTo>
                    <a:pt x="50" y="139"/>
                    <a:pt x="50" y="139"/>
                    <a:pt x="50" y="139"/>
                  </a:cubicBezTo>
                  <a:cubicBezTo>
                    <a:pt x="49" y="139"/>
                    <a:pt x="49" y="139"/>
                    <a:pt x="49" y="139"/>
                  </a:cubicBezTo>
                  <a:cubicBezTo>
                    <a:pt x="49" y="138"/>
                    <a:pt x="49" y="139"/>
                    <a:pt x="49" y="138"/>
                  </a:cubicBezTo>
                  <a:cubicBezTo>
                    <a:pt x="49" y="138"/>
                    <a:pt x="49" y="138"/>
                    <a:pt x="48" y="138"/>
                  </a:cubicBezTo>
                  <a:cubicBezTo>
                    <a:pt x="48" y="137"/>
                    <a:pt x="48" y="137"/>
                    <a:pt x="48" y="137"/>
                  </a:cubicBezTo>
                  <a:cubicBezTo>
                    <a:pt x="48" y="137"/>
                    <a:pt x="48" y="137"/>
                    <a:pt x="48" y="137"/>
                  </a:cubicBezTo>
                  <a:cubicBezTo>
                    <a:pt x="48" y="136"/>
                    <a:pt x="48" y="136"/>
                    <a:pt x="47" y="136"/>
                  </a:cubicBezTo>
                  <a:cubicBezTo>
                    <a:pt x="46" y="135"/>
                    <a:pt x="46" y="135"/>
                    <a:pt x="44" y="134"/>
                  </a:cubicBezTo>
                  <a:cubicBezTo>
                    <a:pt x="44" y="135"/>
                    <a:pt x="44" y="135"/>
                    <a:pt x="44" y="135"/>
                  </a:cubicBezTo>
                  <a:cubicBezTo>
                    <a:pt x="43" y="135"/>
                    <a:pt x="43" y="135"/>
                    <a:pt x="43" y="135"/>
                  </a:cubicBezTo>
                  <a:cubicBezTo>
                    <a:pt x="42" y="135"/>
                    <a:pt x="42" y="135"/>
                    <a:pt x="42" y="135"/>
                  </a:cubicBezTo>
                  <a:cubicBezTo>
                    <a:pt x="42" y="135"/>
                    <a:pt x="42" y="135"/>
                    <a:pt x="42" y="135"/>
                  </a:cubicBezTo>
                  <a:cubicBezTo>
                    <a:pt x="39" y="134"/>
                    <a:pt x="40" y="134"/>
                    <a:pt x="38" y="133"/>
                  </a:cubicBezTo>
                  <a:cubicBezTo>
                    <a:pt x="37" y="133"/>
                    <a:pt x="35" y="133"/>
                    <a:pt x="34" y="133"/>
                  </a:cubicBezTo>
                  <a:cubicBezTo>
                    <a:pt x="34" y="133"/>
                    <a:pt x="34" y="132"/>
                    <a:pt x="34" y="132"/>
                  </a:cubicBezTo>
                  <a:cubicBezTo>
                    <a:pt x="33" y="132"/>
                    <a:pt x="33" y="132"/>
                    <a:pt x="33" y="132"/>
                  </a:cubicBezTo>
                  <a:cubicBezTo>
                    <a:pt x="33" y="132"/>
                    <a:pt x="33" y="132"/>
                    <a:pt x="33" y="132"/>
                  </a:cubicBezTo>
                  <a:cubicBezTo>
                    <a:pt x="33" y="132"/>
                    <a:pt x="33" y="132"/>
                    <a:pt x="33" y="132"/>
                  </a:cubicBezTo>
                  <a:cubicBezTo>
                    <a:pt x="33" y="132"/>
                    <a:pt x="33" y="132"/>
                    <a:pt x="33" y="132"/>
                  </a:cubicBezTo>
                  <a:cubicBezTo>
                    <a:pt x="31" y="131"/>
                    <a:pt x="31" y="131"/>
                    <a:pt x="31" y="131"/>
                  </a:cubicBezTo>
                  <a:cubicBezTo>
                    <a:pt x="31" y="131"/>
                    <a:pt x="31" y="131"/>
                    <a:pt x="31" y="131"/>
                  </a:cubicBezTo>
                  <a:cubicBezTo>
                    <a:pt x="30" y="131"/>
                    <a:pt x="30" y="131"/>
                    <a:pt x="30" y="131"/>
                  </a:cubicBezTo>
                  <a:cubicBezTo>
                    <a:pt x="29" y="132"/>
                    <a:pt x="29" y="132"/>
                    <a:pt x="29" y="132"/>
                  </a:cubicBezTo>
                  <a:cubicBezTo>
                    <a:pt x="29" y="132"/>
                    <a:pt x="29" y="132"/>
                    <a:pt x="29" y="132"/>
                  </a:cubicBezTo>
                  <a:cubicBezTo>
                    <a:pt x="29" y="133"/>
                    <a:pt x="29" y="133"/>
                    <a:pt x="29" y="133"/>
                  </a:cubicBezTo>
                  <a:cubicBezTo>
                    <a:pt x="29" y="133"/>
                    <a:pt x="29" y="133"/>
                    <a:pt x="29" y="133"/>
                  </a:cubicBezTo>
                  <a:cubicBezTo>
                    <a:pt x="31" y="133"/>
                    <a:pt x="31" y="133"/>
                    <a:pt x="31" y="133"/>
                  </a:cubicBezTo>
                  <a:cubicBezTo>
                    <a:pt x="31" y="133"/>
                    <a:pt x="31" y="133"/>
                    <a:pt x="31" y="133"/>
                  </a:cubicBezTo>
                  <a:cubicBezTo>
                    <a:pt x="31" y="133"/>
                    <a:pt x="31" y="133"/>
                    <a:pt x="31" y="133"/>
                  </a:cubicBezTo>
                  <a:cubicBezTo>
                    <a:pt x="31" y="133"/>
                    <a:pt x="31" y="133"/>
                    <a:pt x="31" y="133"/>
                  </a:cubicBezTo>
                  <a:cubicBezTo>
                    <a:pt x="30" y="134"/>
                    <a:pt x="30" y="134"/>
                    <a:pt x="30" y="134"/>
                  </a:cubicBezTo>
                  <a:cubicBezTo>
                    <a:pt x="30" y="134"/>
                    <a:pt x="30" y="134"/>
                    <a:pt x="30" y="134"/>
                  </a:cubicBezTo>
                  <a:cubicBezTo>
                    <a:pt x="29" y="134"/>
                    <a:pt x="29" y="134"/>
                    <a:pt x="29" y="134"/>
                  </a:cubicBezTo>
                  <a:cubicBezTo>
                    <a:pt x="28" y="134"/>
                    <a:pt x="28" y="134"/>
                    <a:pt x="28" y="134"/>
                  </a:cubicBezTo>
                  <a:cubicBezTo>
                    <a:pt x="27" y="134"/>
                    <a:pt x="27" y="134"/>
                    <a:pt x="27" y="134"/>
                  </a:cubicBezTo>
                  <a:cubicBezTo>
                    <a:pt x="25" y="134"/>
                    <a:pt x="25" y="134"/>
                    <a:pt x="25" y="134"/>
                  </a:cubicBezTo>
                  <a:cubicBezTo>
                    <a:pt x="23" y="134"/>
                    <a:pt x="24" y="134"/>
                    <a:pt x="21" y="134"/>
                  </a:cubicBezTo>
                  <a:cubicBezTo>
                    <a:pt x="20" y="134"/>
                    <a:pt x="20" y="134"/>
                    <a:pt x="20" y="134"/>
                  </a:cubicBezTo>
                  <a:cubicBezTo>
                    <a:pt x="19" y="133"/>
                    <a:pt x="19" y="133"/>
                    <a:pt x="19" y="133"/>
                  </a:cubicBezTo>
                  <a:cubicBezTo>
                    <a:pt x="19" y="129"/>
                    <a:pt x="20" y="131"/>
                    <a:pt x="20" y="127"/>
                  </a:cubicBezTo>
                  <a:cubicBezTo>
                    <a:pt x="20" y="126"/>
                    <a:pt x="20" y="126"/>
                    <a:pt x="20" y="126"/>
                  </a:cubicBezTo>
                  <a:cubicBezTo>
                    <a:pt x="20" y="126"/>
                    <a:pt x="23" y="116"/>
                    <a:pt x="23" y="116"/>
                  </a:cubicBezTo>
                  <a:cubicBezTo>
                    <a:pt x="25" y="114"/>
                    <a:pt x="24" y="114"/>
                    <a:pt x="26" y="112"/>
                  </a:cubicBezTo>
                  <a:cubicBezTo>
                    <a:pt x="26" y="111"/>
                    <a:pt x="26" y="111"/>
                    <a:pt x="26" y="111"/>
                  </a:cubicBezTo>
                  <a:cubicBezTo>
                    <a:pt x="23" y="110"/>
                    <a:pt x="19" y="109"/>
                    <a:pt x="19" y="109"/>
                  </a:cubicBezTo>
                  <a:cubicBezTo>
                    <a:pt x="18" y="108"/>
                    <a:pt x="18" y="108"/>
                    <a:pt x="18" y="108"/>
                  </a:cubicBezTo>
                  <a:cubicBezTo>
                    <a:pt x="18" y="108"/>
                    <a:pt x="18" y="108"/>
                    <a:pt x="18" y="108"/>
                  </a:cubicBezTo>
                  <a:cubicBezTo>
                    <a:pt x="16" y="108"/>
                    <a:pt x="17" y="108"/>
                    <a:pt x="15" y="108"/>
                  </a:cubicBezTo>
                  <a:cubicBezTo>
                    <a:pt x="15" y="108"/>
                    <a:pt x="15" y="108"/>
                    <a:pt x="15" y="108"/>
                  </a:cubicBezTo>
                  <a:cubicBezTo>
                    <a:pt x="14" y="108"/>
                    <a:pt x="14" y="108"/>
                    <a:pt x="14" y="108"/>
                  </a:cubicBezTo>
                  <a:cubicBezTo>
                    <a:pt x="14" y="108"/>
                    <a:pt x="14" y="108"/>
                    <a:pt x="14" y="108"/>
                  </a:cubicBezTo>
                  <a:cubicBezTo>
                    <a:pt x="13" y="108"/>
                    <a:pt x="13" y="108"/>
                    <a:pt x="13" y="108"/>
                  </a:cubicBezTo>
                  <a:cubicBezTo>
                    <a:pt x="13" y="107"/>
                    <a:pt x="13" y="107"/>
                    <a:pt x="13" y="107"/>
                  </a:cubicBezTo>
                  <a:cubicBezTo>
                    <a:pt x="13" y="107"/>
                    <a:pt x="13" y="107"/>
                    <a:pt x="12" y="107"/>
                  </a:cubicBezTo>
                  <a:cubicBezTo>
                    <a:pt x="12" y="107"/>
                    <a:pt x="12" y="107"/>
                    <a:pt x="12" y="107"/>
                  </a:cubicBezTo>
                  <a:cubicBezTo>
                    <a:pt x="11" y="107"/>
                    <a:pt x="11" y="107"/>
                    <a:pt x="11" y="107"/>
                  </a:cubicBezTo>
                  <a:cubicBezTo>
                    <a:pt x="11" y="108"/>
                    <a:pt x="11" y="108"/>
                    <a:pt x="11" y="108"/>
                  </a:cubicBezTo>
                  <a:cubicBezTo>
                    <a:pt x="10" y="108"/>
                    <a:pt x="10" y="108"/>
                    <a:pt x="10" y="108"/>
                  </a:cubicBezTo>
                  <a:cubicBezTo>
                    <a:pt x="10" y="107"/>
                    <a:pt x="9" y="106"/>
                    <a:pt x="8" y="105"/>
                  </a:cubicBezTo>
                  <a:cubicBezTo>
                    <a:pt x="8" y="104"/>
                    <a:pt x="8" y="105"/>
                    <a:pt x="8" y="104"/>
                  </a:cubicBezTo>
                  <a:cubicBezTo>
                    <a:pt x="7" y="103"/>
                    <a:pt x="7" y="103"/>
                    <a:pt x="7" y="103"/>
                  </a:cubicBezTo>
                  <a:cubicBezTo>
                    <a:pt x="6" y="102"/>
                    <a:pt x="6" y="102"/>
                    <a:pt x="6" y="102"/>
                  </a:cubicBezTo>
                  <a:cubicBezTo>
                    <a:pt x="6" y="103"/>
                    <a:pt x="6" y="103"/>
                    <a:pt x="6" y="103"/>
                  </a:cubicBezTo>
                  <a:cubicBezTo>
                    <a:pt x="6" y="100"/>
                    <a:pt x="7" y="99"/>
                    <a:pt x="7" y="98"/>
                  </a:cubicBezTo>
                  <a:cubicBezTo>
                    <a:pt x="8" y="97"/>
                    <a:pt x="8" y="97"/>
                    <a:pt x="7" y="97"/>
                  </a:cubicBezTo>
                  <a:cubicBezTo>
                    <a:pt x="5" y="96"/>
                    <a:pt x="5" y="95"/>
                    <a:pt x="4" y="93"/>
                  </a:cubicBezTo>
                  <a:cubicBezTo>
                    <a:pt x="3" y="92"/>
                    <a:pt x="3" y="92"/>
                    <a:pt x="3" y="92"/>
                  </a:cubicBezTo>
                  <a:cubicBezTo>
                    <a:pt x="3" y="91"/>
                    <a:pt x="3" y="91"/>
                    <a:pt x="4" y="89"/>
                  </a:cubicBezTo>
                  <a:cubicBezTo>
                    <a:pt x="6" y="88"/>
                    <a:pt x="6" y="88"/>
                    <a:pt x="6" y="88"/>
                  </a:cubicBezTo>
                  <a:cubicBezTo>
                    <a:pt x="6" y="86"/>
                    <a:pt x="6" y="86"/>
                    <a:pt x="6" y="85"/>
                  </a:cubicBezTo>
                  <a:cubicBezTo>
                    <a:pt x="5" y="85"/>
                    <a:pt x="5" y="85"/>
                    <a:pt x="5" y="85"/>
                  </a:cubicBezTo>
                  <a:cubicBezTo>
                    <a:pt x="4" y="84"/>
                    <a:pt x="4" y="84"/>
                    <a:pt x="4" y="84"/>
                  </a:cubicBezTo>
                  <a:cubicBezTo>
                    <a:pt x="4" y="84"/>
                    <a:pt x="4" y="84"/>
                    <a:pt x="4" y="84"/>
                  </a:cubicBezTo>
                  <a:cubicBezTo>
                    <a:pt x="4" y="83"/>
                    <a:pt x="4" y="83"/>
                    <a:pt x="4" y="83"/>
                  </a:cubicBezTo>
                  <a:cubicBezTo>
                    <a:pt x="5" y="83"/>
                    <a:pt x="5" y="83"/>
                    <a:pt x="5" y="83"/>
                  </a:cubicBezTo>
                  <a:cubicBezTo>
                    <a:pt x="4" y="82"/>
                    <a:pt x="4" y="82"/>
                    <a:pt x="4" y="82"/>
                  </a:cubicBezTo>
                  <a:cubicBezTo>
                    <a:pt x="3" y="81"/>
                    <a:pt x="3" y="81"/>
                    <a:pt x="3" y="81"/>
                  </a:cubicBezTo>
                  <a:cubicBezTo>
                    <a:pt x="2" y="80"/>
                    <a:pt x="2" y="80"/>
                    <a:pt x="2" y="80"/>
                  </a:cubicBezTo>
                  <a:cubicBezTo>
                    <a:pt x="2" y="80"/>
                    <a:pt x="2" y="80"/>
                    <a:pt x="2" y="80"/>
                  </a:cubicBezTo>
                  <a:cubicBezTo>
                    <a:pt x="2" y="77"/>
                    <a:pt x="2" y="77"/>
                    <a:pt x="2" y="77"/>
                  </a:cubicBezTo>
                  <a:cubicBezTo>
                    <a:pt x="2" y="76"/>
                    <a:pt x="2" y="76"/>
                    <a:pt x="2" y="76"/>
                  </a:cubicBezTo>
                  <a:cubicBezTo>
                    <a:pt x="1" y="76"/>
                    <a:pt x="1" y="76"/>
                    <a:pt x="1" y="76"/>
                  </a:cubicBezTo>
                  <a:cubicBezTo>
                    <a:pt x="1" y="76"/>
                    <a:pt x="1" y="76"/>
                    <a:pt x="1" y="76"/>
                  </a:cubicBezTo>
                  <a:cubicBezTo>
                    <a:pt x="0" y="75"/>
                    <a:pt x="0" y="75"/>
                    <a:pt x="0" y="75"/>
                  </a:cubicBezTo>
                  <a:cubicBezTo>
                    <a:pt x="0" y="75"/>
                    <a:pt x="0" y="75"/>
                    <a:pt x="0" y="75"/>
                  </a:cubicBezTo>
                  <a:cubicBezTo>
                    <a:pt x="0" y="75"/>
                    <a:pt x="0" y="75"/>
                    <a:pt x="0" y="75"/>
                  </a:cubicBezTo>
                  <a:cubicBezTo>
                    <a:pt x="1" y="75"/>
                    <a:pt x="1" y="75"/>
                    <a:pt x="1" y="75"/>
                  </a:cubicBezTo>
                  <a:cubicBezTo>
                    <a:pt x="2" y="74"/>
                    <a:pt x="3" y="73"/>
                    <a:pt x="3" y="73"/>
                  </a:cubicBezTo>
                  <a:cubicBezTo>
                    <a:pt x="3" y="73"/>
                    <a:pt x="3" y="73"/>
                    <a:pt x="3" y="73"/>
                  </a:cubicBezTo>
                  <a:cubicBezTo>
                    <a:pt x="3" y="72"/>
                    <a:pt x="3" y="72"/>
                    <a:pt x="3" y="72"/>
                  </a:cubicBezTo>
                  <a:cubicBezTo>
                    <a:pt x="3" y="72"/>
                    <a:pt x="3" y="72"/>
                    <a:pt x="3" y="72"/>
                  </a:cubicBezTo>
                  <a:cubicBezTo>
                    <a:pt x="3" y="72"/>
                    <a:pt x="3" y="72"/>
                    <a:pt x="3" y="72"/>
                  </a:cubicBezTo>
                  <a:cubicBezTo>
                    <a:pt x="3" y="71"/>
                    <a:pt x="3" y="71"/>
                    <a:pt x="3" y="71"/>
                  </a:cubicBezTo>
                  <a:cubicBezTo>
                    <a:pt x="4" y="70"/>
                    <a:pt x="4" y="69"/>
                    <a:pt x="4" y="67"/>
                  </a:cubicBezTo>
                  <a:cubicBezTo>
                    <a:pt x="3" y="65"/>
                    <a:pt x="4" y="66"/>
                    <a:pt x="3" y="65"/>
                  </a:cubicBezTo>
                  <a:cubicBezTo>
                    <a:pt x="3" y="64"/>
                    <a:pt x="3" y="64"/>
                    <a:pt x="3" y="64"/>
                  </a:cubicBezTo>
                  <a:cubicBezTo>
                    <a:pt x="3" y="64"/>
                    <a:pt x="3" y="64"/>
                    <a:pt x="3" y="64"/>
                  </a:cubicBezTo>
                  <a:cubicBezTo>
                    <a:pt x="1" y="62"/>
                    <a:pt x="1" y="62"/>
                    <a:pt x="1" y="62"/>
                  </a:cubicBezTo>
                  <a:cubicBezTo>
                    <a:pt x="1" y="61"/>
                    <a:pt x="1" y="61"/>
                    <a:pt x="1" y="61"/>
                  </a:cubicBezTo>
                  <a:cubicBezTo>
                    <a:pt x="2" y="60"/>
                    <a:pt x="2" y="60"/>
                    <a:pt x="2" y="60"/>
                  </a:cubicBezTo>
                  <a:cubicBezTo>
                    <a:pt x="3" y="60"/>
                    <a:pt x="3" y="60"/>
                    <a:pt x="3" y="60"/>
                  </a:cubicBezTo>
                  <a:cubicBezTo>
                    <a:pt x="3" y="60"/>
                    <a:pt x="3" y="60"/>
                    <a:pt x="3" y="60"/>
                  </a:cubicBezTo>
                  <a:cubicBezTo>
                    <a:pt x="4" y="60"/>
                    <a:pt x="4" y="60"/>
                    <a:pt x="4" y="60"/>
                  </a:cubicBezTo>
                  <a:cubicBezTo>
                    <a:pt x="5" y="60"/>
                    <a:pt x="5" y="60"/>
                    <a:pt x="5" y="60"/>
                  </a:cubicBezTo>
                  <a:cubicBezTo>
                    <a:pt x="6" y="61"/>
                    <a:pt x="6" y="61"/>
                    <a:pt x="6" y="61"/>
                  </a:cubicBezTo>
                  <a:cubicBezTo>
                    <a:pt x="6" y="61"/>
                    <a:pt x="6" y="60"/>
                    <a:pt x="7" y="60"/>
                  </a:cubicBezTo>
                  <a:cubicBezTo>
                    <a:pt x="8" y="60"/>
                    <a:pt x="8" y="60"/>
                    <a:pt x="8" y="60"/>
                  </a:cubicBezTo>
                  <a:cubicBezTo>
                    <a:pt x="10" y="59"/>
                    <a:pt x="10" y="59"/>
                    <a:pt x="10" y="59"/>
                  </a:cubicBezTo>
                  <a:cubicBezTo>
                    <a:pt x="11" y="58"/>
                    <a:pt x="11" y="59"/>
                    <a:pt x="11" y="58"/>
                  </a:cubicBezTo>
                  <a:cubicBezTo>
                    <a:pt x="11" y="58"/>
                    <a:pt x="11" y="58"/>
                    <a:pt x="11" y="58"/>
                  </a:cubicBezTo>
                  <a:cubicBezTo>
                    <a:pt x="10" y="57"/>
                    <a:pt x="10" y="57"/>
                    <a:pt x="10" y="57"/>
                  </a:cubicBezTo>
                  <a:cubicBezTo>
                    <a:pt x="10" y="56"/>
                    <a:pt x="10" y="56"/>
                    <a:pt x="10" y="56"/>
                  </a:cubicBezTo>
                  <a:cubicBezTo>
                    <a:pt x="10" y="56"/>
                    <a:pt x="10" y="56"/>
                    <a:pt x="10" y="56"/>
                  </a:cubicBezTo>
                  <a:cubicBezTo>
                    <a:pt x="10" y="56"/>
                    <a:pt x="10" y="56"/>
                    <a:pt x="10" y="56"/>
                  </a:cubicBezTo>
                  <a:cubicBezTo>
                    <a:pt x="11" y="55"/>
                    <a:pt x="12" y="55"/>
                    <a:pt x="13" y="54"/>
                  </a:cubicBezTo>
                  <a:cubicBezTo>
                    <a:pt x="13" y="53"/>
                    <a:pt x="13" y="53"/>
                    <a:pt x="13" y="53"/>
                  </a:cubicBezTo>
                  <a:cubicBezTo>
                    <a:pt x="14" y="51"/>
                    <a:pt x="14" y="52"/>
                    <a:pt x="14" y="51"/>
                  </a:cubicBezTo>
                  <a:cubicBezTo>
                    <a:pt x="13" y="50"/>
                    <a:pt x="13" y="50"/>
                    <a:pt x="13" y="49"/>
                  </a:cubicBezTo>
                  <a:cubicBezTo>
                    <a:pt x="12" y="49"/>
                    <a:pt x="12" y="49"/>
                    <a:pt x="11" y="49"/>
                  </a:cubicBezTo>
                  <a:cubicBezTo>
                    <a:pt x="10" y="49"/>
                    <a:pt x="10" y="49"/>
                    <a:pt x="10" y="49"/>
                  </a:cubicBezTo>
                  <a:cubicBezTo>
                    <a:pt x="10" y="48"/>
                    <a:pt x="10" y="48"/>
                    <a:pt x="10" y="48"/>
                  </a:cubicBezTo>
                  <a:cubicBezTo>
                    <a:pt x="10" y="48"/>
                    <a:pt x="10" y="48"/>
                    <a:pt x="10" y="48"/>
                  </a:cubicBezTo>
                  <a:cubicBezTo>
                    <a:pt x="10" y="47"/>
                    <a:pt x="10" y="47"/>
                    <a:pt x="10" y="47"/>
                  </a:cubicBezTo>
                  <a:cubicBezTo>
                    <a:pt x="10" y="47"/>
                    <a:pt x="10" y="47"/>
                    <a:pt x="10" y="47"/>
                  </a:cubicBezTo>
                  <a:cubicBezTo>
                    <a:pt x="10" y="47"/>
                    <a:pt x="10" y="47"/>
                    <a:pt x="10" y="47"/>
                  </a:cubicBezTo>
                  <a:cubicBezTo>
                    <a:pt x="10" y="46"/>
                    <a:pt x="10" y="46"/>
                    <a:pt x="10" y="46"/>
                  </a:cubicBezTo>
                  <a:cubicBezTo>
                    <a:pt x="10" y="46"/>
                    <a:pt x="10" y="46"/>
                    <a:pt x="10" y="46"/>
                  </a:cubicBezTo>
                  <a:cubicBezTo>
                    <a:pt x="13" y="46"/>
                    <a:pt x="13" y="46"/>
                    <a:pt x="13" y="46"/>
                  </a:cubicBezTo>
                  <a:cubicBezTo>
                    <a:pt x="14" y="46"/>
                    <a:pt x="14" y="46"/>
                    <a:pt x="14" y="46"/>
                  </a:cubicBezTo>
                  <a:cubicBezTo>
                    <a:pt x="15" y="35"/>
                    <a:pt x="15" y="49"/>
                    <a:pt x="15" y="34"/>
                  </a:cubicBezTo>
                  <a:cubicBezTo>
                    <a:pt x="15" y="33"/>
                    <a:pt x="15" y="33"/>
                    <a:pt x="15" y="33"/>
                  </a:cubicBezTo>
                  <a:cubicBezTo>
                    <a:pt x="14" y="32"/>
                    <a:pt x="14" y="32"/>
                    <a:pt x="14" y="32"/>
                  </a:cubicBezTo>
                  <a:cubicBezTo>
                    <a:pt x="14" y="30"/>
                    <a:pt x="14" y="31"/>
                    <a:pt x="14" y="29"/>
                  </a:cubicBezTo>
                  <a:cubicBezTo>
                    <a:pt x="15" y="27"/>
                    <a:pt x="15" y="27"/>
                    <a:pt x="15" y="27"/>
                  </a:cubicBezTo>
                  <a:cubicBezTo>
                    <a:pt x="16" y="26"/>
                    <a:pt x="16" y="26"/>
                    <a:pt x="16" y="26"/>
                  </a:cubicBezTo>
                  <a:cubicBezTo>
                    <a:pt x="21" y="26"/>
                    <a:pt x="19" y="26"/>
                    <a:pt x="24" y="26"/>
                  </a:cubicBezTo>
                  <a:cubicBezTo>
                    <a:pt x="26" y="29"/>
                    <a:pt x="26" y="29"/>
                    <a:pt x="26" y="29"/>
                  </a:cubicBezTo>
                  <a:cubicBezTo>
                    <a:pt x="26" y="30"/>
                    <a:pt x="26" y="30"/>
                    <a:pt x="26" y="30"/>
                  </a:cubicBezTo>
                  <a:cubicBezTo>
                    <a:pt x="27" y="31"/>
                    <a:pt x="27" y="31"/>
                    <a:pt x="27" y="31"/>
                  </a:cubicBezTo>
                  <a:cubicBezTo>
                    <a:pt x="27" y="31"/>
                    <a:pt x="27" y="31"/>
                    <a:pt x="27" y="31"/>
                  </a:cubicBezTo>
                  <a:cubicBezTo>
                    <a:pt x="28" y="29"/>
                    <a:pt x="27" y="30"/>
                    <a:pt x="28" y="28"/>
                  </a:cubicBezTo>
                  <a:cubicBezTo>
                    <a:pt x="28" y="28"/>
                    <a:pt x="28" y="28"/>
                    <a:pt x="28" y="28"/>
                  </a:cubicBezTo>
                  <a:cubicBezTo>
                    <a:pt x="29" y="29"/>
                    <a:pt x="29" y="29"/>
                    <a:pt x="29" y="29"/>
                  </a:cubicBezTo>
                  <a:cubicBezTo>
                    <a:pt x="30" y="29"/>
                    <a:pt x="30" y="29"/>
                    <a:pt x="30" y="29"/>
                  </a:cubicBezTo>
                  <a:cubicBezTo>
                    <a:pt x="30" y="32"/>
                    <a:pt x="30" y="32"/>
                    <a:pt x="30" y="32"/>
                  </a:cubicBezTo>
                  <a:cubicBezTo>
                    <a:pt x="30" y="29"/>
                    <a:pt x="30" y="29"/>
                    <a:pt x="30" y="29"/>
                  </a:cubicBezTo>
                  <a:cubicBezTo>
                    <a:pt x="30" y="27"/>
                    <a:pt x="30" y="27"/>
                    <a:pt x="30" y="27"/>
                  </a:cubicBezTo>
                  <a:cubicBezTo>
                    <a:pt x="30" y="24"/>
                    <a:pt x="30" y="24"/>
                    <a:pt x="30" y="24"/>
                  </a:cubicBezTo>
                  <a:cubicBezTo>
                    <a:pt x="31" y="23"/>
                    <a:pt x="31" y="23"/>
                    <a:pt x="31" y="23"/>
                  </a:cubicBezTo>
                  <a:cubicBezTo>
                    <a:pt x="34" y="23"/>
                    <a:pt x="34" y="23"/>
                    <a:pt x="34" y="23"/>
                  </a:cubicBezTo>
                  <a:cubicBezTo>
                    <a:pt x="38" y="23"/>
                    <a:pt x="38" y="23"/>
                    <a:pt x="38" y="23"/>
                  </a:cubicBezTo>
                  <a:cubicBezTo>
                    <a:pt x="39" y="24"/>
                    <a:pt x="39" y="24"/>
                    <a:pt x="39" y="24"/>
                  </a:cubicBezTo>
                  <a:cubicBezTo>
                    <a:pt x="42" y="28"/>
                    <a:pt x="42" y="28"/>
                    <a:pt x="42" y="28"/>
                  </a:cubicBezTo>
                  <a:cubicBezTo>
                    <a:pt x="43" y="29"/>
                    <a:pt x="43" y="29"/>
                    <a:pt x="43" y="29"/>
                  </a:cubicBezTo>
                  <a:cubicBezTo>
                    <a:pt x="44" y="29"/>
                    <a:pt x="44" y="29"/>
                    <a:pt x="44" y="29"/>
                  </a:cubicBezTo>
                  <a:cubicBezTo>
                    <a:pt x="43" y="28"/>
                    <a:pt x="43" y="28"/>
                    <a:pt x="43" y="28"/>
                  </a:cubicBezTo>
                  <a:cubicBezTo>
                    <a:pt x="39" y="23"/>
                    <a:pt x="39" y="23"/>
                    <a:pt x="39" y="23"/>
                  </a:cubicBezTo>
                  <a:cubicBezTo>
                    <a:pt x="38" y="22"/>
                    <a:pt x="38" y="22"/>
                    <a:pt x="38" y="22"/>
                  </a:cubicBezTo>
                  <a:cubicBezTo>
                    <a:pt x="36" y="22"/>
                    <a:pt x="36" y="22"/>
                    <a:pt x="36" y="22"/>
                  </a:cubicBezTo>
                  <a:cubicBezTo>
                    <a:pt x="35" y="22"/>
                    <a:pt x="35" y="22"/>
                    <a:pt x="35" y="22"/>
                  </a:cubicBezTo>
                  <a:cubicBezTo>
                    <a:pt x="35" y="21"/>
                    <a:pt x="35" y="21"/>
                    <a:pt x="35" y="21"/>
                  </a:cubicBezTo>
                  <a:cubicBezTo>
                    <a:pt x="35" y="20"/>
                    <a:pt x="35" y="20"/>
                    <a:pt x="35" y="20"/>
                  </a:cubicBezTo>
                  <a:cubicBezTo>
                    <a:pt x="35" y="15"/>
                    <a:pt x="35" y="15"/>
                    <a:pt x="35" y="15"/>
                  </a:cubicBezTo>
                  <a:cubicBezTo>
                    <a:pt x="34" y="15"/>
                    <a:pt x="34" y="15"/>
                    <a:pt x="34" y="15"/>
                  </a:cubicBezTo>
                  <a:cubicBezTo>
                    <a:pt x="33" y="14"/>
                    <a:pt x="33" y="14"/>
                    <a:pt x="33" y="14"/>
                  </a:cubicBezTo>
                  <a:cubicBezTo>
                    <a:pt x="33" y="15"/>
                    <a:pt x="33" y="15"/>
                    <a:pt x="33" y="15"/>
                  </a:cubicBezTo>
                  <a:cubicBezTo>
                    <a:pt x="32" y="15"/>
                    <a:pt x="32" y="15"/>
                    <a:pt x="32" y="15"/>
                  </a:cubicBezTo>
                  <a:cubicBezTo>
                    <a:pt x="31" y="13"/>
                    <a:pt x="31" y="13"/>
                    <a:pt x="31" y="13"/>
                  </a:cubicBezTo>
                  <a:cubicBezTo>
                    <a:pt x="32" y="13"/>
                    <a:pt x="32" y="13"/>
                    <a:pt x="32" y="13"/>
                  </a:cubicBezTo>
                  <a:cubicBezTo>
                    <a:pt x="34" y="12"/>
                    <a:pt x="33" y="12"/>
                    <a:pt x="35" y="11"/>
                  </a:cubicBezTo>
                  <a:cubicBezTo>
                    <a:pt x="35" y="10"/>
                    <a:pt x="35" y="10"/>
                    <a:pt x="35" y="10"/>
                  </a:cubicBezTo>
                  <a:cubicBezTo>
                    <a:pt x="34" y="9"/>
                    <a:pt x="33" y="7"/>
                    <a:pt x="32" y="5"/>
                  </a:cubicBezTo>
                  <a:cubicBezTo>
                    <a:pt x="32" y="3"/>
                    <a:pt x="32" y="3"/>
                    <a:pt x="32" y="3"/>
                  </a:cubicBezTo>
                  <a:cubicBezTo>
                    <a:pt x="35" y="3"/>
                    <a:pt x="34" y="3"/>
                    <a:pt x="38" y="4"/>
                  </a:cubicBezTo>
                  <a:cubicBezTo>
                    <a:pt x="38" y="5"/>
                    <a:pt x="38" y="5"/>
                    <a:pt x="38" y="5"/>
                  </a:cubicBezTo>
                  <a:cubicBezTo>
                    <a:pt x="39" y="5"/>
                    <a:pt x="39" y="5"/>
                    <a:pt x="39" y="5"/>
                  </a:cubicBezTo>
                  <a:cubicBezTo>
                    <a:pt x="42" y="4"/>
                    <a:pt x="41" y="4"/>
                    <a:pt x="43" y="4"/>
                  </a:cubicBezTo>
                  <a:cubicBezTo>
                    <a:pt x="43" y="4"/>
                    <a:pt x="43" y="4"/>
                    <a:pt x="43" y="4"/>
                  </a:cubicBezTo>
                  <a:cubicBezTo>
                    <a:pt x="43" y="4"/>
                    <a:pt x="44" y="4"/>
                    <a:pt x="44" y="4"/>
                  </a:cubicBezTo>
                  <a:close/>
                  <a:moveTo>
                    <a:pt x="31" y="7"/>
                  </a:moveTo>
                  <a:cubicBezTo>
                    <a:pt x="29" y="7"/>
                    <a:pt x="29" y="7"/>
                    <a:pt x="29" y="7"/>
                  </a:cubicBezTo>
                  <a:cubicBezTo>
                    <a:pt x="29" y="7"/>
                    <a:pt x="29" y="7"/>
                    <a:pt x="29" y="7"/>
                  </a:cubicBezTo>
                  <a:cubicBezTo>
                    <a:pt x="29" y="6"/>
                    <a:pt x="29" y="6"/>
                    <a:pt x="29" y="6"/>
                  </a:cubicBezTo>
                  <a:cubicBezTo>
                    <a:pt x="30" y="6"/>
                    <a:pt x="30" y="6"/>
                    <a:pt x="30" y="6"/>
                  </a:cubicBezTo>
                  <a:cubicBezTo>
                    <a:pt x="30" y="6"/>
                    <a:pt x="30" y="6"/>
                    <a:pt x="30" y="6"/>
                  </a:cubicBezTo>
                  <a:cubicBezTo>
                    <a:pt x="31" y="6"/>
                    <a:pt x="31" y="6"/>
                    <a:pt x="31" y="6"/>
                  </a:cubicBezTo>
                  <a:cubicBezTo>
                    <a:pt x="31" y="7"/>
                    <a:pt x="31" y="7"/>
                    <a:pt x="31" y="7"/>
                  </a:cubicBezTo>
                  <a:cubicBezTo>
                    <a:pt x="31" y="7"/>
                    <a:pt x="31" y="7"/>
                    <a:pt x="31" y="7"/>
                  </a:cubicBezTo>
                  <a:close/>
                  <a:moveTo>
                    <a:pt x="88" y="13"/>
                  </a:moveTo>
                  <a:cubicBezTo>
                    <a:pt x="89" y="14"/>
                    <a:pt x="89" y="14"/>
                    <a:pt x="89" y="14"/>
                  </a:cubicBezTo>
                  <a:cubicBezTo>
                    <a:pt x="88" y="15"/>
                    <a:pt x="88" y="15"/>
                    <a:pt x="88" y="15"/>
                  </a:cubicBezTo>
                  <a:cubicBezTo>
                    <a:pt x="87" y="14"/>
                    <a:pt x="87" y="14"/>
                    <a:pt x="87" y="14"/>
                  </a:cubicBezTo>
                  <a:cubicBezTo>
                    <a:pt x="86" y="14"/>
                    <a:pt x="86" y="14"/>
                    <a:pt x="86" y="14"/>
                  </a:cubicBezTo>
                  <a:cubicBezTo>
                    <a:pt x="85" y="15"/>
                    <a:pt x="85" y="15"/>
                    <a:pt x="85" y="15"/>
                  </a:cubicBezTo>
                  <a:cubicBezTo>
                    <a:pt x="85" y="16"/>
                    <a:pt x="85" y="16"/>
                    <a:pt x="85" y="16"/>
                  </a:cubicBezTo>
                  <a:cubicBezTo>
                    <a:pt x="83" y="14"/>
                    <a:pt x="83" y="14"/>
                    <a:pt x="83" y="14"/>
                  </a:cubicBezTo>
                  <a:cubicBezTo>
                    <a:pt x="82" y="13"/>
                    <a:pt x="82" y="13"/>
                    <a:pt x="82" y="13"/>
                  </a:cubicBezTo>
                  <a:cubicBezTo>
                    <a:pt x="82" y="12"/>
                    <a:pt x="83" y="12"/>
                    <a:pt x="83" y="10"/>
                  </a:cubicBezTo>
                  <a:cubicBezTo>
                    <a:pt x="83" y="9"/>
                    <a:pt x="83" y="9"/>
                    <a:pt x="83" y="9"/>
                  </a:cubicBezTo>
                  <a:cubicBezTo>
                    <a:pt x="83" y="8"/>
                    <a:pt x="83" y="8"/>
                    <a:pt x="83" y="8"/>
                  </a:cubicBezTo>
                  <a:cubicBezTo>
                    <a:pt x="84" y="7"/>
                    <a:pt x="84" y="7"/>
                    <a:pt x="84" y="7"/>
                  </a:cubicBezTo>
                  <a:cubicBezTo>
                    <a:pt x="85" y="7"/>
                    <a:pt x="85" y="7"/>
                    <a:pt x="85" y="7"/>
                  </a:cubicBezTo>
                  <a:cubicBezTo>
                    <a:pt x="86" y="8"/>
                    <a:pt x="86" y="8"/>
                    <a:pt x="86" y="8"/>
                  </a:cubicBezTo>
                  <a:cubicBezTo>
                    <a:pt x="86" y="8"/>
                    <a:pt x="86" y="8"/>
                    <a:pt x="86" y="8"/>
                  </a:cubicBezTo>
                  <a:cubicBezTo>
                    <a:pt x="88" y="9"/>
                    <a:pt x="88" y="9"/>
                    <a:pt x="88" y="9"/>
                  </a:cubicBezTo>
                  <a:cubicBezTo>
                    <a:pt x="88" y="10"/>
                    <a:pt x="88" y="10"/>
                    <a:pt x="88" y="10"/>
                  </a:cubicBezTo>
                  <a:cubicBezTo>
                    <a:pt x="88" y="10"/>
                    <a:pt x="88" y="10"/>
                    <a:pt x="88" y="10"/>
                  </a:cubicBezTo>
                  <a:cubicBezTo>
                    <a:pt x="87" y="11"/>
                    <a:pt x="87" y="11"/>
                    <a:pt x="87" y="11"/>
                  </a:cubicBezTo>
                  <a:cubicBezTo>
                    <a:pt x="87" y="12"/>
                    <a:pt x="87" y="12"/>
                    <a:pt x="87" y="12"/>
                  </a:cubicBezTo>
                  <a:cubicBezTo>
                    <a:pt x="88" y="13"/>
                    <a:pt x="88" y="13"/>
                    <a:pt x="88" y="13"/>
                  </a:cubicBezTo>
                  <a:close/>
                  <a:moveTo>
                    <a:pt x="61" y="12"/>
                  </a:moveTo>
                  <a:cubicBezTo>
                    <a:pt x="60" y="12"/>
                    <a:pt x="60" y="12"/>
                    <a:pt x="60" y="12"/>
                  </a:cubicBezTo>
                  <a:cubicBezTo>
                    <a:pt x="59" y="12"/>
                    <a:pt x="59" y="12"/>
                    <a:pt x="59" y="12"/>
                  </a:cubicBezTo>
                  <a:cubicBezTo>
                    <a:pt x="58" y="11"/>
                    <a:pt x="58" y="11"/>
                    <a:pt x="58" y="11"/>
                  </a:cubicBezTo>
                  <a:cubicBezTo>
                    <a:pt x="59" y="10"/>
                    <a:pt x="59" y="10"/>
                    <a:pt x="59" y="10"/>
                  </a:cubicBezTo>
                  <a:cubicBezTo>
                    <a:pt x="59" y="10"/>
                    <a:pt x="59" y="10"/>
                    <a:pt x="59" y="10"/>
                  </a:cubicBezTo>
                  <a:cubicBezTo>
                    <a:pt x="61" y="11"/>
                    <a:pt x="61" y="11"/>
                    <a:pt x="61" y="11"/>
                  </a:cubicBezTo>
                  <a:cubicBezTo>
                    <a:pt x="61" y="12"/>
                    <a:pt x="61" y="12"/>
                    <a:pt x="61" y="12"/>
                  </a:cubicBezTo>
                  <a:cubicBezTo>
                    <a:pt x="61" y="12"/>
                    <a:pt x="61" y="12"/>
                    <a:pt x="61" y="12"/>
                  </a:cubicBezTo>
                  <a:close/>
                  <a:moveTo>
                    <a:pt x="94" y="21"/>
                  </a:moveTo>
                  <a:cubicBezTo>
                    <a:pt x="94" y="22"/>
                    <a:pt x="94" y="22"/>
                    <a:pt x="94" y="22"/>
                  </a:cubicBezTo>
                  <a:cubicBezTo>
                    <a:pt x="94" y="23"/>
                    <a:pt x="94" y="23"/>
                    <a:pt x="94" y="23"/>
                  </a:cubicBezTo>
                  <a:cubicBezTo>
                    <a:pt x="94" y="23"/>
                    <a:pt x="94" y="23"/>
                    <a:pt x="94" y="23"/>
                  </a:cubicBezTo>
                  <a:cubicBezTo>
                    <a:pt x="92" y="23"/>
                    <a:pt x="92" y="23"/>
                    <a:pt x="92" y="23"/>
                  </a:cubicBezTo>
                  <a:cubicBezTo>
                    <a:pt x="91" y="23"/>
                    <a:pt x="91" y="23"/>
                    <a:pt x="91" y="23"/>
                  </a:cubicBezTo>
                  <a:cubicBezTo>
                    <a:pt x="91" y="21"/>
                    <a:pt x="91" y="21"/>
                    <a:pt x="91" y="21"/>
                  </a:cubicBezTo>
                  <a:cubicBezTo>
                    <a:pt x="91" y="20"/>
                    <a:pt x="91" y="20"/>
                    <a:pt x="91" y="20"/>
                  </a:cubicBezTo>
                  <a:cubicBezTo>
                    <a:pt x="90" y="19"/>
                    <a:pt x="90" y="20"/>
                    <a:pt x="90" y="19"/>
                  </a:cubicBezTo>
                  <a:cubicBezTo>
                    <a:pt x="90" y="18"/>
                    <a:pt x="90" y="19"/>
                    <a:pt x="90" y="18"/>
                  </a:cubicBezTo>
                  <a:cubicBezTo>
                    <a:pt x="93" y="20"/>
                    <a:pt x="92" y="19"/>
                    <a:pt x="94" y="2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61">
              <a:extLst>
                <a:ext uri="{FF2B5EF4-FFF2-40B4-BE49-F238E27FC236}">
                  <a16:creationId xmlns:a16="http://schemas.microsoft.com/office/drawing/2014/main" id="{AEF56A82-0CFE-4A73-BAE7-EA1C1CF4C3FD}"/>
                </a:ext>
              </a:extLst>
            </p:cNvPr>
            <p:cNvSpPr>
              <a:spLocks/>
            </p:cNvSpPr>
            <p:nvPr/>
          </p:nvSpPr>
          <p:spPr bwMode="auto">
            <a:xfrm>
              <a:off x="13644469" y="8432363"/>
              <a:ext cx="75987" cy="80738"/>
            </a:xfrm>
            <a:custGeom>
              <a:avLst/>
              <a:gdLst>
                <a:gd name="T0" fmla="*/ 17 w 19"/>
                <a:gd name="T1" fmla="*/ 14 h 20"/>
                <a:gd name="T2" fmla="*/ 13 w 19"/>
                <a:gd name="T3" fmla="*/ 19 h 20"/>
                <a:gd name="T4" fmla="*/ 12 w 19"/>
                <a:gd name="T5" fmla="*/ 19 h 20"/>
                <a:gd name="T6" fmla="*/ 11 w 19"/>
                <a:gd name="T7" fmla="*/ 19 h 20"/>
                <a:gd name="T8" fmla="*/ 10 w 19"/>
                <a:gd name="T9" fmla="*/ 19 h 20"/>
                <a:gd name="T10" fmla="*/ 9 w 19"/>
                <a:gd name="T11" fmla="*/ 18 h 20"/>
                <a:gd name="T12" fmla="*/ 3 w 19"/>
                <a:gd name="T13" fmla="*/ 20 h 20"/>
                <a:gd name="T14" fmla="*/ 1 w 19"/>
                <a:gd name="T15" fmla="*/ 20 h 20"/>
                <a:gd name="T16" fmla="*/ 1 w 19"/>
                <a:gd name="T17" fmla="*/ 12 h 20"/>
                <a:gd name="T18" fmla="*/ 8 w 19"/>
                <a:gd name="T19" fmla="*/ 2 h 20"/>
                <a:gd name="T20" fmla="*/ 8 w 19"/>
                <a:gd name="T21" fmla="*/ 2 h 20"/>
                <a:gd name="T22" fmla="*/ 11 w 19"/>
                <a:gd name="T23" fmla="*/ 4 h 20"/>
                <a:gd name="T24" fmla="*/ 11 w 19"/>
                <a:gd name="T25" fmla="*/ 4 h 20"/>
                <a:gd name="T26" fmla="*/ 12 w 19"/>
                <a:gd name="T27" fmla="*/ 3 h 20"/>
                <a:gd name="T28" fmla="*/ 12 w 19"/>
                <a:gd name="T29" fmla="*/ 2 h 20"/>
                <a:gd name="T30" fmla="*/ 13 w 19"/>
                <a:gd name="T31" fmla="*/ 1 h 20"/>
                <a:gd name="T32" fmla="*/ 13 w 19"/>
                <a:gd name="T33" fmla="*/ 1 h 20"/>
                <a:gd name="T34" fmla="*/ 16 w 19"/>
                <a:gd name="T35" fmla="*/ 0 h 20"/>
                <a:gd name="T36" fmla="*/ 16 w 19"/>
                <a:gd name="T37" fmla="*/ 0 h 20"/>
                <a:gd name="T38" fmla="*/ 19 w 19"/>
                <a:gd name="T39" fmla="*/ 6 h 20"/>
                <a:gd name="T40" fmla="*/ 19 w 19"/>
                <a:gd name="T41" fmla="*/ 7 h 20"/>
                <a:gd name="T42" fmla="*/ 12 w 19"/>
                <a:gd name="T43" fmla="*/ 11 h 20"/>
                <a:gd name="T44" fmla="*/ 10 w 19"/>
                <a:gd name="T45" fmla="*/ 13 h 20"/>
                <a:gd name="T46" fmla="*/ 9 w 19"/>
                <a:gd name="T47" fmla="*/ 13 h 20"/>
                <a:gd name="T48" fmla="*/ 9 w 19"/>
                <a:gd name="T49" fmla="*/ 14 h 20"/>
                <a:gd name="T50" fmla="*/ 10 w 19"/>
                <a:gd name="T51" fmla="*/ 14 h 20"/>
                <a:gd name="T52" fmla="*/ 16 w 19"/>
                <a:gd name="T53" fmla="*/ 13 h 20"/>
                <a:gd name="T54" fmla="*/ 17 w 19"/>
                <a:gd name="T55"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20">
                  <a:moveTo>
                    <a:pt x="17" y="14"/>
                  </a:moveTo>
                  <a:cubicBezTo>
                    <a:pt x="16" y="16"/>
                    <a:pt x="15" y="17"/>
                    <a:pt x="13" y="19"/>
                  </a:cubicBezTo>
                  <a:cubicBezTo>
                    <a:pt x="12" y="19"/>
                    <a:pt x="13" y="19"/>
                    <a:pt x="12" y="19"/>
                  </a:cubicBezTo>
                  <a:cubicBezTo>
                    <a:pt x="11" y="19"/>
                    <a:pt x="11" y="19"/>
                    <a:pt x="11" y="19"/>
                  </a:cubicBezTo>
                  <a:cubicBezTo>
                    <a:pt x="10" y="19"/>
                    <a:pt x="10" y="19"/>
                    <a:pt x="10" y="19"/>
                  </a:cubicBezTo>
                  <a:cubicBezTo>
                    <a:pt x="9" y="18"/>
                    <a:pt x="9" y="18"/>
                    <a:pt x="9" y="18"/>
                  </a:cubicBezTo>
                  <a:cubicBezTo>
                    <a:pt x="5" y="20"/>
                    <a:pt x="7" y="19"/>
                    <a:pt x="3" y="20"/>
                  </a:cubicBezTo>
                  <a:cubicBezTo>
                    <a:pt x="1" y="20"/>
                    <a:pt x="2" y="20"/>
                    <a:pt x="1" y="20"/>
                  </a:cubicBezTo>
                  <a:cubicBezTo>
                    <a:pt x="1" y="17"/>
                    <a:pt x="0" y="14"/>
                    <a:pt x="1" y="12"/>
                  </a:cubicBezTo>
                  <a:cubicBezTo>
                    <a:pt x="1" y="12"/>
                    <a:pt x="8" y="2"/>
                    <a:pt x="8" y="2"/>
                  </a:cubicBezTo>
                  <a:cubicBezTo>
                    <a:pt x="8" y="2"/>
                    <a:pt x="8" y="2"/>
                    <a:pt x="8" y="2"/>
                  </a:cubicBezTo>
                  <a:cubicBezTo>
                    <a:pt x="11" y="4"/>
                    <a:pt x="11" y="4"/>
                    <a:pt x="11" y="4"/>
                  </a:cubicBezTo>
                  <a:cubicBezTo>
                    <a:pt x="11" y="4"/>
                    <a:pt x="11" y="4"/>
                    <a:pt x="11" y="4"/>
                  </a:cubicBezTo>
                  <a:cubicBezTo>
                    <a:pt x="12" y="3"/>
                    <a:pt x="12" y="3"/>
                    <a:pt x="12" y="3"/>
                  </a:cubicBezTo>
                  <a:cubicBezTo>
                    <a:pt x="12" y="2"/>
                    <a:pt x="12" y="2"/>
                    <a:pt x="12" y="2"/>
                  </a:cubicBezTo>
                  <a:cubicBezTo>
                    <a:pt x="13" y="1"/>
                    <a:pt x="13" y="1"/>
                    <a:pt x="13" y="1"/>
                  </a:cubicBezTo>
                  <a:cubicBezTo>
                    <a:pt x="13" y="1"/>
                    <a:pt x="13" y="1"/>
                    <a:pt x="13" y="1"/>
                  </a:cubicBezTo>
                  <a:cubicBezTo>
                    <a:pt x="15" y="0"/>
                    <a:pt x="14" y="1"/>
                    <a:pt x="16" y="0"/>
                  </a:cubicBezTo>
                  <a:cubicBezTo>
                    <a:pt x="16" y="0"/>
                    <a:pt x="16" y="0"/>
                    <a:pt x="16" y="0"/>
                  </a:cubicBezTo>
                  <a:cubicBezTo>
                    <a:pt x="18" y="4"/>
                    <a:pt x="18" y="3"/>
                    <a:pt x="19" y="6"/>
                  </a:cubicBezTo>
                  <a:cubicBezTo>
                    <a:pt x="19" y="7"/>
                    <a:pt x="19" y="7"/>
                    <a:pt x="19" y="7"/>
                  </a:cubicBezTo>
                  <a:cubicBezTo>
                    <a:pt x="17" y="9"/>
                    <a:pt x="15" y="10"/>
                    <a:pt x="12" y="11"/>
                  </a:cubicBezTo>
                  <a:cubicBezTo>
                    <a:pt x="10" y="13"/>
                    <a:pt x="10" y="13"/>
                    <a:pt x="10" y="13"/>
                  </a:cubicBezTo>
                  <a:cubicBezTo>
                    <a:pt x="9" y="13"/>
                    <a:pt x="9" y="13"/>
                    <a:pt x="9" y="13"/>
                  </a:cubicBezTo>
                  <a:cubicBezTo>
                    <a:pt x="9" y="14"/>
                    <a:pt x="9" y="14"/>
                    <a:pt x="9" y="14"/>
                  </a:cubicBezTo>
                  <a:cubicBezTo>
                    <a:pt x="10" y="14"/>
                    <a:pt x="10" y="14"/>
                    <a:pt x="10" y="14"/>
                  </a:cubicBezTo>
                  <a:cubicBezTo>
                    <a:pt x="13" y="13"/>
                    <a:pt x="12" y="12"/>
                    <a:pt x="16" y="13"/>
                  </a:cubicBezTo>
                  <a:lnTo>
                    <a:pt x="17" y="14"/>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62">
              <a:extLst>
                <a:ext uri="{FF2B5EF4-FFF2-40B4-BE49-F238E27FC236}">
                  <a16:creationId xmlns:a16="http://schemas.microsoft.com/office/drawing/2014/main" id="{9B569B16-8B26-4EDF-BB1D-06E876F67048}"/>
                </a:ext>
              </a:extLst>
            </p:cNvPr>
            <p:cNvSpPr>
              <a:spLocks noEditPoints="1"/>
            </p:cNvSpPr>
            <p:nvPr/>
          </p:nvSpPr>
          <p:spPr bwMode="auto">
            <a:xfrm>
              <a:off x="12072480" y="5720564"/>
              <a:ext cx="327697" cy="256457"/>
            </a:xfrm>
            <a:custGeom>
              <a:avLst/>
              <a:gdLst>
                <a:gd name="T0" fmla="*/ 13 w 79"/>
                <a:gd name="T1" fmla="*/ 59 h 62"/>
                <a:gd name="T2" fmla="*/ 5 w 79"/>
                <a:gd name="T3" fmla="*/ 52 h 62"/>
                <a:gd name="T4" fmla="*/ 1 w 79"/>
                <a:gd name="T5" fmla="*/ 36 h 62"/>
                <a:gd name="T6" fmla="*/ 2 w 79"/>
                <a:gd name="T7" fmla="*/ 23 h 62"/>
                <a:gd name="T8" fmla="*/ 6 w 79"/>
                <a:gd name="T9" fmla="*/ 25 h 62"/>
                <a:gd name="T10" fmla="*/ 10 w 79"/>
                <a:gd name="T11" fmla="*/ 19 h 62"/>
                <a:gd name="T12" fmla="*/ 10 w 79"/>
                <a:gd name="T13" fmla="*/ 15 h 62"/>
                <a:gd name="T14" fmla="*/ 1 w 79"/>
                <a:gd name="T15" fmla="*/ 20 h 62"/>
                <a:gd name="T16" fmla="*/ 8 w 79"/>
                <a:gd name="T17" fmla="*/ 13 h 62"/>
                <a:gd name="T18" fmla="*/ 16 w 79"/>
                <a:gd name="T19" fmla="*/ 10 h 62"/>
                <a:gd name="T20" fmla="*/ 28 w 79"/>
                <a:gd name="T21" fmla="*/ 0 h 62"/>
                <a:gd name="T22" fmla="*/ 27 w 79"/>
                <a:gd name="T23" fmla="*/ 10 h 62"/>
                <a:gd name="T24" fmla="*/ 25 w 79"/>
                <a:gd name="T25" fmla="*/ 24 h 62"/>
                <a:gd name="T26" fmla="*/ 30 w 79"/>
                <a:gd name="T27" fmla="*/ 29 h 62"/>
                <a:gd name="T28" fmla="*/ 24 w 79"/>
                <a:gd name="T29" fmla="*/ 31 h 62"/>
                <a:gd name="T30" fmla="*/ 21 w 79"/>
                <a:gd name="T31" fmla="*/ 38 h 62"/>
                <a:gd name="T32" fmla="*/ 20 w 79"/>
                <a:gd name="T33" fmla="*/ 41 h 62"/>
                <a:gd name="T34" fmla="*/ 16 w 79"/>
                <a:gd name="T35" fmla="*/ 45 h 62"/>
                <a:gd name="T36" fmla="*/ 15 w 79"/>
                <a:gd name="T37" fmla="*/ 54 h 62"/>
                <a:gd name="T38" fmla="*/ 18 w 79"/>
                <a:gd name="T39" fmla="*/ 56 h 62"/>
                <a:gd name="T40" fmla="*/ 31 w 79"/>
                <a:gd name="T41" fmla="*/ 9 h 62"/>
                <a:gd name="T42" fmla="*/ 33 w 79"/>
                <a:gd name="T43" fmla="*/ 9 h 62"/>
                <a:gd name="T44" fmla="*/ 49 w 79"/>
                <a:gd name="T45" fmla="*/ 42 h 62"/>
                <a:gd name="T46" fmla="*/ 46 w 79"/>
                <a:gd name="T47" fmla="*/ 46 h 62"/>
                <a:gd name="T48" fmla="*/ 47 w 79"/>
                <a:gd name="T49" fmla="*/ 50 h 62"/>
                <a:gd name="T50" fmla="*/ 40 w 79"/>
                <a:gd name="T51" fmla="*/ 57 h 62"/>
                <a:gd name="T52" fmla="*/ 36 w 79"/>
                <a:gd name="T53" fmla="*/ 51 h 62"/>
                <a:gd name="T54" fmla="*/ 34 w 79"/>
                <a:gd name="T55" fmla="*/ 44 h 62"/>
                <a:gd name="T56" fmla="*/ 32 w 79"/>
                <a:gd name="T57" fmla="*/ 41 h 62"/>
                <a:gd name="T58" fmla="*/ 36 w 79"/>
                <a:gd name="T59" fmla="*/ 40 h 62"/>
                <a:gd name="T60" fmla="*/ 39 w 79"/>
                <a:gd name="T61" fmla="*/ 36 h 62"/>
                <a:gd name="T62" fmla="*/ 41 w 79"/>
                <a:gd name="T63" fmla="*/ 41 h 62"/>
                <a:gd name="T64" fmla="*/ 42 w 79"/>
                <a:gd name="T65" fmla="*/ 36 h 62"/>
                <a:gd name="T66" fmla="*/ 50 w 79"/>
                <a:gd name="T67" fmla="*/ 34 h 62"/>
                <a:gd name="T68" fmla="*/ 28 w 79"/>
                <a:gd name="T69" fmla="*/ 40 h 62"/>
                <a:gd name="T70" fmla="*/ 27 w 79"/>
                <a:gd name="T71" fmla="*/ 37 h 62"/>
                <a:gd name="T72" fmla="*/ 28 w 79"/>
                <a:gd name="T73" fmla="*/ 40 h 62"/>
                <a:gd name="T74" fmla="*/ 49 w 79"/>
                <a:gd name="T75" fmla="*/ 43 h 62"/>
                <a:gd name="T76" fmla="*/ 51 w 79"/>
                <a:gd name="T77" fmla="*/ 43 h 62"/>
                <a:gd name="T78" fmla="*/ 30 w 79"/>
                <a:gd name="T79" fmla="*/ 51 h 62"/>
                <a:gd name="T80" fmla="*/ 21 w 79"/>
                <a:gd name="T81" fmla="*/ 52 h 62"/>
                <a:gd name="T82" fmla="*/ 19 w 79"/>
                <a:gd name="T83" fmla="*/ 45 h 62"/>
                <a:gd name="T84" fmla="*/ 27 w 79"/>
                <a:gd name="T85" fmla="*/ 44 h 62"/>
                <a:gd name="T86" fmla="*/ 78 w 79"/>
                <a:gd name="T87" fmla="*/ 55 h 62"/>
                <a:gd name="T88" fmla="*/ 78 w 79"/>
                <a:gd name="T89" fmla="*/ 52 h 62"/>
                <a:gd name="T90" fmla="*/ 29 w 79"/>
                <a:gd name="T91" fmla="*/ 60 h 62"/>
                <a:gd name="T92" fmla="*/ 32 w 79"/>
                <a:gd name="T93" fmla="*/ 52 h 62"/>
                <a:gd name="T94" fmla="*/ 19 w 79"/>
                <a:gd name="T95" fmla="*/ 57 h 62"/>
                <a:gd name="T96" fmla="*/ 21 w 79"/>
                <a:gd name="T97" fmla="*/ 55 h 62"/>
                <a:gd name="T98" fmla="*/ 49 w 79"/>
                <a:gd name="T99" fmla="*/ 56 h 62"/>
                <a:gd name="T100" fmla="*/ 45 w 79"/>
                <a:gd name="T101" fmla="*/ 55 h 62"/>
                <a:gd name="T102" fmla="*/ 47 w 79"/>
                <a:gd name="T103" fmla="*/ 54 h 62"/>
                <a:gd name="T104" fmla="*/ 49 w 79"/>
                <a:gd name="T105" fmla="*/ 56 h 62"/>
                <a:gd name="T106" fmla="*/ 23 w 79"/>
                <a:gd name="T107" fmla="*/ 56 h 62"/>
                <a:gd name="T108" fmla="*/ 25 w 79"/>
                <a:gd name="T109" fmla="*/ 57 h 62"/>
                <a:gd name="T110" fmla="*/ 39 w 79"/>
                <a:gd name="T111" fmla="*/ 58 h 62"/>
                <a:gd name="T112" fmla="*/ 39 w 79"/>
                <a:gd name="T113" fmla="*/ 62 h 62"/>
                <a:gd name="T114" fmla="*/ 35 w 79"/>
                <a:gd name="T115"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9" h="62">
                  <a:moveTo>
                    <a:pt x="18" y="58"/>
                  </a:moveTo>
                  <a:cubicBezTo>
                    <a:pt x="18" y="58"/>
                    <a:pt x="17" y="58"/>
                    <a:pt x="17" y="58"/>
                  </a:cubicBezTo>
                  <a:cubicBezTo>
                    <a:pt x="17" y="58"/>
                    <a:pt x="17" y="58"/>
                    <a:pt x="17" y="58"/>
                  </a:cubicBezTo>
                  <a:cubicBezTo>
                    <a:pt x="15" y="58"/>
                    <a:pt x="16" y="58"/>
                    <a:pt x="13" y="59"/>
                  </a:cubicBezTo>
                  <a:cubicBezTo>
                    <a:pt x="12" y="59"/>
                    <a:pt x="12" y="59"/>
                    <a:pt x="12" y="59"/>
                  </a:cubicBezTo>
                  <a:cubicBezTo>
                    <a:pt x="12" y="58"/>
                    <a:pt x="12" y="58"/>
                    <a:pt x="12" y="58"/>
                  </a:cubicBezTo>
                  <a:cubicBezTo>
                    <a:pt x="8" y="57"/>
                    <a:pt x="9" y="57"/>
                    <a:pt x="6" y="57"/>
                  </a:cubicBezTo>
                  <a:cubicBezTo>
                    <a:pt x="6" y="54"/>
                    <a:pt x="6" y="55"/>
                    <a:pt x="5" y="52"/>
                  </a:cubicBezTo>
                  <a:cubicBezTo>
                    <a:pt x="6" y="52"/>
                    <a:pt x="6" y="52"/>
                    <a:pt x="6" y="52"/>
                  </a:cubicBezTo>
                  <a:cubicBezTo>
                    <a:pt x="6" y="48"/>
                    <a:pt x="6" y="48"/>
                    <a:pt x="5" y="47"/>
                  </a:cubicBezTo>
                  <a:cubicBezTo>
                    <a:pt x="2" y="45"/>
                    <a:pt x="3" y="45"/>
                    <a:pt x="0" y="43"/>
                  </a:cubicBezTo>
                  <a:cubicBezTo>
                    <a:pt x="1" y="36"/>
                    <a:pt x="0" y="38"/>
                    <a:pt x="1" y="36"/>
                  </a:cubicBezTo>
                  <a:cubicBezTo>
                    <a:pt x="0" y="32"/>
                    <a:pt x="0" y="32"/>
                    <a:pt x="0" y="32"/>
                  </a:cubicBezTo>
                  <a:cubicBezTo>
                    <a:pt x="0" y="28"/>
                    <a:pt x="0" y="30"/>
                    <a:pt x="0" y="23"/>
                  </a:cubicBezTo>
                  <a:cubicBezTo>
                    <a:pt x="1" y="23"/>
                    <a:pt x="1" y="23"/>
                    <a:pt x="1" y="23"/>
                  </a:cubicBezTo>
                  <a:cubicBezTo>
                    <a:pt x="2" y="23"/>
                    <a:pt x="2" y="23"/>
                    <a:pt x="2" y="23"/>
                  </a:cubicBezTo>
                  <a:cubicBezTo>
                    <a:pt x="4" y="24"/>
                    <a:pt x="4" y="24"/>
                    <a:pt x="4" y="24"/>
                  </a:cubicBezTo>
                  <a:cubicBezTo>
                    <a:pt x="5" y="24"/>
                    <a:pt x="5" y="24"/>
                    <a:pt x="5" y="24"/>
                  </a:cubicBezTo>
                  <a:cubicBezTo>
                    <a:pt x="5" y="25"/>
                    <a:pt x="5" y="25"/>
                    <a:pt x="5" y="25"/>
                  </a:cubicBezTo>
                  <a:cubicBezTo>
                    <a:pt x="6" y="25"/>
                    <a:pt x="6" y="25"/>
                    <a:pt x="6" y="25"/>
                  </a:cubicBezTo>
                  <a:cubicBezTo>
                    <a:pt x="6" y="24"/>
                    <a:pt x="6" y="24"/>
                    <a:pt x="6" y="24"/>
                  </a:cubicBezTo>
                  <a:cubicBezTo>
                    <a:pt x="7" y="23"/>
                    <a:pt x="7" y="23"/>
                    <a:pt x="7" y="23"/>
                  </a:cubicBezTo>
                  <a:cubicBezTo>
                    <a:pt x="8" y="20"/>
                    <a:pt x="8" y="20"/>
                    <a:pt x="8" y="20"/>
                  </a:cubicBezTo>
                  <a:cubicBezTo>
                    <a:pt x="10" y="19"/>
                    <a:pt x="9" y="20"/>
                    <a:pt x="10" y="19"/>
                  </a:cubicBezTo>
                  <a:cubicBezTo>
                    <a:pt x="11" y="20"/>
                    <a:pt x="11" y="20"/>
                    <a:pt x="12" y="21"/>
                  </a:cubicBezTo>
                  <a:cubicBezTo>
                    <a:pt x="12" y="19"/>
                    <a:pt x="12" y="20"/>
                    <a:pt x="12" y="15"/>
                  </a:cubicBezTo>
                  <a:cubicBezTo>
                    <a:pt x="11" y="14"/>
                    <a:pt x="11" y="14"/>
                    <a:pt x="11" y="14"/>
                  </a:cubicBezTo>
                  <a:cubicBezTo>
                    <a:pt x="10" y="15"/>
                    <a:pt x="10" y="15"/>
                    <a:pt x="10" y="15"/>
                  </a:cubicBezTo>
                  <a:cubicBezTo>
                    <a:pt x="8" y="18"/>
                    <a:pt x="8" y="16"/>
                    <a:pt x="7" y="21"/>
                  </a:cubicBezTo>
                  <a:cubicBezTo>
                    <a:pt x="5" y="21"/>
                    <a:pt x="5" y="21"/>
                    <a:pt x="5" y="21"/>
                  </a:cubicBezTo>
                  <a:cubicBezTo>
                    <a:pt x="4" y="22"/>
                    <a:pt x="4" y="22"/>
                    <a:pt x="4" y="22"/>
                  </a:cubicBezTo>
                  <a:cubicBezTo>
                    <a:pt x="2" y="21"/>
                    <a:pt x="2" y="21"/>
                    <a:pt x="1" y="20"/>
                  </a:cubicBezTo>
                  <a:cubicBezTo>
                    <a:pt x="1" y="19"/>
                    <a:pt x="1" y="19"/>
                    <a:pt x="1" y="19"/>
                  </a:cubicBezTo>
                  <a:cubicBezTo>
                    <a:pt x="2" y="18"/>
                    <a:pt x="2" y="18"/>
                    <a:pt x="2" y="18"/>
                  </a:cubicBezTo>
                  <a:cubicBezTo>
                    <a:pt x="4" y="15"/>
                    <a:pt x="3" y="16"/>
                    <a:pt x="5" y="13"/>
                  </a:cubicBezTo>
                  <a:cubicBezTo>
                    <a:pt x="8" y="13"/>
                    <a:pt x="8" y="13"/>
                    <a:pt x="8" y="13"/>
                  </a:cubicBezTo>
                  <a:cubicBezTo>
                    <a:pt x="9" y="12"/>
                    <a:pt x="9" y="12"/>
                    <a:pt x="9" y="12"/>
                  </a:cubicBezTo>
                  <a:cubicBezTo>
                    <a:pt x="10" y="12"/>
                    <a:pt x="12" y="12"/>
                    <a:pt x="13" y="12"/>
                  </a:cubicBezTo>
                  <a:cubicBezTo>
                    <a:pt x="14" y="11"/>
                    <a:pt x="14" y="11"/>
                    <a:pt x="14" y="11"/>
                  </a:cubicBezTo>
                  <a:cubicBezTo>
                    <a:pt x="16" y="10"/>
                    <a:pt x="16" y="10"/>
                    <a:pt x="16" y="10"/>
                  </a:cubicBezTo>
                  <a:cubicBezTo>
                    <a:pt x="20" y="4"/>
                    <a:pt x="19" y="5"/>
                    <a:pt x="20" y="3"/>
                  </a:cubicBezTo>
                  <a:cubicBezTo>
                    <a:pt x="24" y="2"/>
                    <a:pt x="24" y="2"/>
                    <a:pt x="24" y="2"/>
                  </a:cubicBezTo>
                  <a:cubicBezTo>
                    <a:pt x="27" y="0"/>
                    <a:pt x="27" y="0"/>
                    <a:pt x="27" y="0"/>
                  </a:cubicBezTo>
                  <a:cubicBezTo>
                    <a:pt x="28" y="0"/>
                    <a:pt x="28" y="0"/>
                    <a:pt x="28" y="0"/>
                  </a:cubicBezTo>
                  <a:cubicBezTo>
                    <a:pt x="26" y="1"/>
                    <a:pt x="26" y="1"/>
                    <a:pt x="26" y="1"/>
                  </a:cubicBezTo>
                  <a:cubicBezTo>
                    <a:pt x="26" y="2"/>
                    <a:pt x="26" y="2"/>
                    <a:pt x="26" y="3"/>
                  </a:cubicBezTo>
                  <a:cubicBezTo>
                    <a:pt x="27" y="6"/>
                    <a:pt x="27" y="6"/>
                    <a:pt x="27" y="6"/>
                  </a:cubicBezTo>
                  <a:cubicBezTo>
                    <a:pt x="27" y="7"/>
                    <a:pt x="27" y="7"/>
                    <a:pt x="27" y="10"/>
                  </a:cubicBezTo>
                  <a:cubicBezTo>
                    <a:pt x="26" y="11"/>
                    <a:pt x="26" y="11"/>
                    <a:pt x="25" y="14"/>
                  </a:cubicBezTo>
                  <a:cubicBezTo>
                    <a:pt x="24" y="15"/>
                    <a:pt x="24" y="15"/>
                    <a:pt x="24" y="15"/>
                  </a:cubicBezTo>
                  <a:cubicBezTo>
                    <a:pt x="24" y="23"/>
                    <a:pt x="24" y="16"/>
                    <a:pt x="24" y="23"/>
                  </a:cubicBezTo>
                  <a:cubicBezTo>
                    <a:pt x="25" y="24"/>
                    <a:pt x="25" y="24"/>
                    <a:pt x="25" y="24"/>
                  </a:cubicBezTo>
                  <a:cubicBezTo>
                    <a:pt x="26" y="25"/>
                    <a:pt x="26" y="25"/>
                    <a:pt x="26" y="25"/>
                  </a:cubicBezTo>
                  <a:cubicBezTo>
                    <a:pt x="30" y="25"/>
                    <a:pt x="30" y="25"/>
                    <a:pt x="30" y="25"/>
                  </a:cubicBezTo>
                  <a:cubicBezTo>
                    <a:pt x="31" y="25"/>
                    <a:pt x="31" y="25"/>
                    <a:pt x="31" y="26"/>
                  </a:cubicBezTo>
                  <a:cubicBezTo>
                    <a:pt x="31" y="28"/>
                    <a:pt x="31" y="28"/>
                    <a:pt x="30" y="29"/>
                  </a:cubicBezTo>
                  <a:cubicBezTo>
                    <a:pt x="29" y="31"/>
                    <a:pt x="30" y="30"/>
                    <a:pt x="28" y="31"/>
                  </a:cubicBezTo>
                  <a:cubicBezTo>
                    <a:pt x="27" y="31"/>
                    <a:pt x="27" y="31"/>
                    <a:pt x="27" y="31"/>
                  </a:cubicBezTo>
                  <a:cubicBezTo>
                    <a:pt x="26" y="30"/>
                    <a:pt x="26" y="30"/>
                    <a:pt x="26" y="30"/>
                  </a:cubicBezTo>
                  <a:cubicBezTo>
                    <a:pt x="25" y="30"/>
                    <a:pt x="25" y="30"/>
                    <a:pt x="24" y="31"/>
                  </a:cubicBezTo>
                  <a:cubicBezTo>
                    <a:pt x="23" y="36"/>
                    <a:pt x="23" y="35"/>
                    <a:pt x="23" y="38"/>
                  </a:cubicBezTo>
                  <a:cubicBezTo>
                    <a:pt x="23" y="38"/>
                    <a:pt x="23" y="38"/>
                    <a:pt x="23" y="38"/>
                  </a:cubicBezTo>
                  <a:cubicBezTo>
                    <a:pt x="22" y="38"/>
                    <a:pt x="22" y="38"/>
                    <a:pt x="22" y="38"/>
                  </a:cubicBezTo>
                  <a:cubicBezTo>
                    <a:pt x="21" y="38"/>
                    <a:pt x="21" y="38"/>
                    <a:pt x="21" y="38"/>
                  </a:cubicBezTo>
                  <a:cubicBezTo>
                    <a:pt x="20" y="38"/>
                    <a:pt x="20" y="38"/>
                    <a:pt x="20" y="38"/>
                  </a:cubicBezTo>
                  <a:cubicBezTo>
                    <a:pt x="21" y="39"/>
                    <a:pt x="20" y="39"/>
                    <a:pt x="21" y="40"/>
                  </a:cubicBezTo>
                  <a:cubicBezTo>
                    <a:pt x="21" y="40"/>
                    <a:pt x="21" y="40"/>
                    <a:pt x="21" y="40"/>
                  </a:cubicBezTo>
                  <a:cubicBezTo>
                    <a:pt x="20" y="41"/>
                    <a:pt x="20" y="41"/>
                    <a:pt x="20" y="41"/>
                  </a:cubicBezTo>
                  <a:cubicBezTo>
                    <a:pt x="19" y="42"/>
                    <a:pt x="19" y="42"/>
                    <a:pt x="19" y="42"/>
                  </a:cubicBezTo>
                  <a:cubicBezTo>
                    <a:pt x="18" y="43"/>
                    <a:pt x="18" y="43"/>
                    <a:pt x="18" y="43"/>
                  </a:cubicBezTo>
                  <a:cubicBezTo>
                    <a:pt x="17" y="44"/>
                    <a:pt x="17" y="44"/>
                    <a:pt x="17" y="44"/>
                  </a:cubicBezTo>
                  <a:cubicBezTo>
                    <a:pt x="16" y="45"/>
                    <a:pt x="16" y="45"/>
                    <a:pt x="16" y="45"/>
                  </a:cubicBezTo>
                  <a:cubicBezTo>
                    <a:pt x="17" y="49"/>
                    <a:pt x="16" y="46"/>
                    <a:pt x="17" y="50"/>
                  </a:cubicBezTo>
                  <a:cubicBezTo>
                    <a:pt x="17" y="51"/>
                    <a:pt x="17" y="51"/>
                    <a:pt x="17" y="51"/>
                  </a:cubicBezTo>
                  <a:cubicBezTo>
                    <a:pt x="15" y="53"/>
                    <a:pt x="15" y="53"/>
                    <a:pt x="15" y="53"/>
                  </a:cubicBezTo>
                  <a:cubicBezTo>
                    <a:pt x="15" y="54"/>
                    <a:pt x="15" y="54"/>
                    <a:pt x="15" y="54"/>
                  </a:cubicBezTo>
                  <a:cubicBezTo>
                    <a:pt x="16" y="54"/>
                    <a:pt x="16" y="54"/>
                    <a:pt x="16" y="54"/>
                  </a:cubicBezTo>
                  <a:cubicBezTo>
                    <a:pt x="17" y="55"/>
                    <a:pt x="17" y="55"/>
                    <a:pt x="17" y="55"/>
                  </a:cubicBezTo>
                  <a:cubicBezTo>
                    <a:pt x="17" y="55"/>
                    <a:pt x="17" y="55"/>
                    <a:pt x="18" y="56"/>
                  </a:cubicBezTo>
                  <a:cubicBezTo>
                    <a:pt x="18" y="56"/>
                    <a:pt x="18" y="56"/>
                    <a:pt x="18" y="56"/>
                  </a:cubicBezTo>
                  <a:cubicBezTo>
                    <a:pt x="18" y="56"/>
                    <a:pt x="18" y="58"/>
                    <a:pt x="18" y="58"/>
                  </a:cubicBezTo>
                  <a:close/>
                  <a:moveTo>
                    <a:pt x="33" y="10"/>
                  </a:moveTo>
                  <a:cubicBezTo>
                    <a:pt x="32" y="10"/>
                    <a:pt x="32" y="10"/>
                    <a:pt x="32" y="10"/>
                  </a:cubicBezTo>
                  <a:cubicBezTo>
                    <a:pt x="31" y="9"/>
                    <a:pt x="31" y="9"/>
                    <a:pt x="31" y="9"/>
                  </a:cubicBezTo>
                  <a:cubicBezTo>
                    <a:pt x="31" y="9"/>
                    <a:pt x="31" y="9"/>
                    <a:pt x="31" y="9"/>
                  </a:cubicBezTo>
                  <a:cubicBezTo>
                    <a:pt x="33" y="8"/>
                    <a:pt x="33" y="8"/>
                    <a:pt x="33" y="8"/>
                  </a:cubicBezTo>
                  <a:cubicBezTo>
                    <a:pt x="34" y="8"/>
                    <a:pt x="34" y="8"/>
                    <a:pt x="34" y="8"/>
                  </a:cubicBezTo>
                  <a:cubicBezTo>
                    <a:pt x="33" y="9"/>
                    <a:pt x="33" y="9"/>
                    <a:pt x="33" y="9"/>
                  </a:cubicBezTo>
                  <a:cubicBezTo>
                    <a:pt x="33" y="10"/>
                    <a:pt x="33" y="10"/>
                    <a:pt x="33" y="10"/>
                  </a:cubicBezTo>
                  <a:close/>
                  <a:moveTo>
                    <a:pt x="50" y="39"/>
                  </a:moveTo>
                  <a:cubicBezTo>
                    <a:pt x="50" y="41"/>
                    <a:pt x="50" y="41"/>
                    <a:pt x="50" y="41"/>
                  </a:cubicBezTo>
                  <a:cubicBezTo>
                    <a:pt x="49" y="42"/>
                    <a:pt x="49" y="42"/>
                    <a:pt x="49" y="42"/>
                  </a:cubicBezTo>
                  <a:cubicBezTo>
                    <a:pt x="49" y="42"/>
                    <a:pt x="49" y="42"/>
                    <a:pt x="49" y="42"/>
                  </a:cubicBezTo>
                  <a:cubicBezTo>
                    <a:pt x="48" y="43"/>
                    <a:pt x="48" y="43"/>
                    <a:pt x="47" y="43"/>
                  </a:cubicBezTo>
                  <a:cubicBezTo>
                    <a:pt x="46" y="44"/>
                    <a:pt x="46" y="44"/>
                    <a:pt x="46" y="44"/>
                  </a:cubicBezTo>
                  <a:cubicBezTo>
                    <a:pt x="46" y="46"/>
                    <a:pt x="46" y="46"/>
                    <a:pt x="46" y="46"/>
                  </a:cubicBezTo>
                  <a:cubicBezTo>
                    <a:pt x="46" y="47"/>
                    <a:pt x="46" y="47"/>
                    <a:pt x="46" y="47"/>
                  </a:cubicBezTo>
                  <a:cubicBezTo>
                    <a:pt x="48" y="47"/>
                    <a:pt x="48" y="47"/>
                    <a:pt x="48" y="47"/>
                  </a:cubicBezTo>
                  <a:cubicBezTo>
                    <a:pt x="48" y="49"/>
                    <a:pt x="48" y="49"/>
                    <a:pt x="48" y="49"/>
                  </a:cubicBezTo>
                  <a:cubicBezTo>
                    <a:pt x="47" y="50"/>
                    <a:pt x="47" y="50"/>
                    <a:pt x="47" y="50"/>
                  </a:cubicBezTo>
                  <a:cubicBezTo>
                    <a:pt x="44" y="51"/>
                    <a:pt x="44" y="51"/>
                    <a:pt x="44" y="51"/>
                  </a:cubicBezTo>
                  <a:cubicBezTo>
                    <a:pt x="44" y="57"/>
                    <a:pt x="44" y="53"/>
                    <a:pt x="44" y="59"/>
                  </a:cubicBezTo>
                  <a:cubicBezTo>
                    <a:pt x="42" y="59"/>
                    <a:pt x="42" y="59"/>
                    <a:pt x="42" y="59"/>
                  </a:cubicBezTo>
                  <a:cubicBezTo>
                    <a:pt x="40" y="57"/>
                    <a:pt x="40" y="57"/>
                    <a:pt x="40" y="57"/>
                  </a:cubicBezTo>
                  <a:cubicBezTo>
                    <a:pt x="40" y="56"/>
                    <a:pt x="40" y="56"/>
                    <a:pt x="40" y="56"/>
                  </a:cubicBezTo>
                  <a:cubicBezTo>
                    <a:pt x="40" y="53"/>
                    <a:pt x="40" y="54"/>
                    <a:pt x="39" y="51"/>
                  </a:cubicBezTo>
                  <a:cubicBezTo>
                    <a:pt x="38" y="51"/>
                    <a:pt x="38" y="51"/>
                    <a:pt x="37" y="51"/>
                  </a:cubicBezTo>
                  <a:cubicBezTo>
                    <a:pt x="36" y="51"/>
                    <a:pt x="36" y="51"/>
                    <a:pt x="36" y="51"/>
                  </a:cubicBezTo>
                  <a:cubicBezTo>
                    <a:pt x="35" y="51"/>
                    <a:pt x="35" y="51"/>
                    <a:pt x="35" y="51"/>
                  </a:cubicBezTo>
                  <a:cubicBezTo>
                    <a:pt x="34" y="49"/>
                    <a:pt x="34" y="49"/>
                    <a:pt x="34" y="49"/>
                  </a:cubicBezTo>
                  <a:cubicBezTo>
                    <a:pt x="34" y="46"/>
                    <a:pt x="34" y="46"/>
                    <a:pt x="34" y="46"/>
                  </a:cubicBezTo>
                  <a:cubicBezTo>
                    <a:pt x="34" y="44"/>
                    <a:pt x="34" y="44"/>
                    <a:pt x="34" y="44"/>
                  </a:cubicBezTo>
                  <a:cubicBezTo>
                    <a:pt x="33" y="44"/>
                    <a:pt x="33" y="44"/>
                    <a:pt x="33" y="43"/>
                  </a:cubicBezTo>
                  <a:cubicBezTo>
                    <a:pt x="33" y="43"/>
                    <a:pt x="33" y="43"/>
                    <a:pt x="33" y="43"/>
                  </a:cubicBezTo>
                  <a:cubicBezTo>
                    <a:pt x="32" y="42"/>
                    <a:pt x="32" y="42"/>
                    <a:pt x="32" y="42"/>
                  </a:cubicBezTo>
                  <a:cubicBezTo>
                    <a:pt x="32" y="41"/>
                    <a:pt x="32" y="41"/>
                    <a:pt x="32" y="41"/>
                  </a:cubicBezTo>
                  <a:cubicBezTo>
                    <a:pt x="33" y="40"/>
                    <a:pt x="33" y="40"/>
                    <a:pt x="33" y="40"/>
                  </a:cubicBezTo>
                  <a:cubicBezTo>
                    <a:pt x="35" y="41"/>
                    <a:pt x="35" y="41"/>
                    <a:pt x="35" y="41"/>
                  </a:cubicBezTo>
                  <a:cubicBezTo>
                    <a:pt x="35" y="40"/>
                    <a:pt x="35" y="40"/>
                    <a:pt x="35" y="40"/>
                  </a:cubicBezTo>
                  <a:cubicBezTo>
                    <a:pt x="36" y="40"/>
                    <a:pt x="36" y="40"/>
                    <a:pt x="36" y="40"/>
                  </a:cubicBezTo>
                  <a:cubicBezTo>
                    <a:pt x="37" y="38"/>
                    <a:pt x="37" y="38"/>
                    <a:pt x="37" y="38"/>
                  </a:cubicBezTo>
                  <a:cubicBezTo>
                    <a:pt x="37" y="37"/>
                    <a:pt x="37" y="37"/>
                    <a:pt x="37" y="37"/>
                  </a:cubicBezTo>
                  <a:cubicBezTo>
                    <a:pt x="37" y="36"/>
                    <a:pt x="37" y="36"/>
                    <a:pt x="37" y="36"/>
                  </a:cubicBezTo>
                  <a:cubicBezTo>
                    <a:pt x="39" y="36"/>
                    <a:pt x="39" y="36"/>
                    <a:pt x="39" y="36"/>
                  </a:cubicBezTo>
                  <a:cubicBezTo>
                    <a:pt x="40" y="37"/>
                    <a:pt x="40" y="37"/>
                    <a:pt x="40" y="37"/>
                  </a:cubicBezTo>
                  <a:cubicBezTo>
                    <a:pt x="40" y="39"/>
                    <a:pt x="40" y="38"/>
                    <a:pt x="40" y="41"/>
                  </a:cubicBezTo>
                  <a:cubicBezTo>
                    <a:pt x="41" y="41"/>
                    <a:pt x="41" y="41"/>
                    <a:pt x="41" y="41"/>
                  </a:cubicBezTo>
                  <a:cubicBezTo>
                    <a:pt x="41" y="41"/>
                    <a:pt x="41" y="41"/>
                    <a:pt x="41" y="41"/>
                  </a:cubicBezTo>
                  <a:cubicBezTo>
                    <a:pt x="42" y="39"/>
                    <a:pt x="42" y="40"/>
                    <a:pt x="42" y="39"/>
                  </a:cubicBezTo>
                  <a:cubicBezTo>
                    <a:pt x="42" y="39"/>
                    <a:pt x="42" y="39"/>
                    <a:pt x="42" y="39"/>
                  </a:cubicBezTo>
                  <a:cubicBezTo>
                    <a:pt x="43" y="37"/>
                    <a:pt x="43" y="37"/>
                    <a:pt x="43" y="37"/>
                  </a:cubicBezTo>
                  <a:cubicBezTo>
                    <a:pt x="42" y="36"/>
                    <a:pt x="42" y="36"/>
                    <a:pt x="42" y="36"/>
                  </a:cubicBezTo>
                  <a:cubicBezTo>
                    <a:pt x="42" y="36"/>
                    <a:pt x="42" y="36"/>
                    <a:pt x="42" y="36"/>
                  </a:cubicBezTo>
                  <a:cubicBezTo>
                    <a:pt x="44" y="34"/>
                    <a:pt x="43" y="34"/>
                    <a:pt x="46" y="33"/>
                  </a:cubicBezTo>
                  <a:cubicBezTo>
                    <a:pt x="47" y="33"/>
                    <a:pt x="47" y="33"/>
                    <a:pt x="47" y="33"/>
                  </a:cubicBezTo>
                  <a:cubicBezTo>
                    <a:pt x="48" y="33"/>
                    <a:pt x="49" y="33"/>
                    <a:pt x="50" y="34"/>
                  </a:cubicBezTo>
                  <a:cubicBezTo>
                    <a:pt x="50" y="35"/>
                    <a:pt x="50" y="35"/>
                    <a:pt x="50" y="35"/>
                  </a:cubicBezTo>
                  <a:cubicBezTo>
                    <a:pt x="49" y="36"/>
                    <a:pt x="49" y="36"/>
                    <a:pt x="49" y="37"/>
                  </a:cubicBezTo>
                  <a:cubicBezTo>
                    <a:pt x="50" y="39"/>
                    <a:pt x="50" y="39"/>
                    <a:pt x="50" y="39"/>
                  </a:cubicBezTo>
                  <a:close/>
                  <a:moveTo>
                    <a:pt x="28" y="40"/>
                  </a:moveTo>
                  <a:cubicBezTo>
                    <a:pt x="27" y="40"/>
                    <a:pt x="27" y="40"/>
                    <a:pt x="27" y="40"/>
                  </a:cubicBezTo>
                  <a:cubicBezTo>
                    <a:pt x="27" y="40"/>
                    <a:pt x="27" y="40"/>
                    <a:pt x="27" y="40"/>
                  </a:cubicBezTo>
                  <a:cubicBezTo>
                    <a:pt x="27" y="38"/>
                    <a:pt x="27" y="38"/>
                    <a:pt x="27" y="38"/>
                  </a:cubicBezTo>
                  <a:cubicBezTo>
                    <a:pt x="27" y="37"/>
                    <a:pt x="27" y="37"/>
                    <a:pt x="27" y="37"/>
                  </a:cubicBezTo>
                  <a:cubicBezTo>
                    <a:pt x="27" y="36"/>
                    <a:pt x="27" y="36"/>
                    <a:pt x="27" y="36"/>
                  </a:cubicBezTo>
                  <a:cubicBezTo>
                    <a:pt x="27" y="35"/>
                    <a:pt x="27" y="35"/>
                    <a:pt x="27" y="35"/>
                  </a:cubicBezTo>
                  <a:cubicBezTo>
                    <a:pt x="28" y="36"/>
                    <a:pt x="28" y="37"/>
                    <a:pt x="28" y="38"/>
                  </a:cubicBezTo>
                  <a:cubicBezTo>
                    <a:pt x="28" y="39"/>
                    <a:pt x="28" y="38"/>
                    <a:pt x="28" y="40"/>
                  </a:cubicBezTo>
                  <a:close/>
                  <a:moveTo>
                    <a:pt x="51" y="43"/>
                  </a:moveTo>
                  <a:cubicBezTo>
                    <a:pt x="50" y="44"/>
                    <a:pt x="50" y="44"/>
                    <a:pt x="50" y="44"/>
                  </a:cubicBezTo>
                  <a:cubicBezTo>
                    <a:pt x="49" y="44"/>
                    <a:pt x="49" y="44"/>
                    <a:pt x="49" y="44"/>
                  </a:cubicBezTo>
                  <a:cubicBezTo>
                    <a:pt x="49" y="43"/>
                    <a:pt x="49" y="43"/>
                    <a:pt x="49" y="43"/>
                  </a:cubicBezTo>
                  <a:cubicBezTo>
                    <a:pt x="50" y="42"/>
                    <a:pt x="50" y="42"/>
                    <a:pt x="50" y="42"/>
                  </a:cubicBezTo>
                  <a:cubicBezTo>
                    <a:pt x="50" y="42"/>
                    <a:pt x="50" y="42"/>
                    <a:pt x="50" y="42"/>
                  </a:cubicBezTo>
                  <a:cubicBezTo>
                    <a:pt x="51" y="42"/>
                    <a:pt x="51" y="42"/>
                    <a:pt x="51" y="42"/>
                  </a:cubicBezTo>
                  <a:cubicBezTo>
                    <a:pt x="51" y="43"/>
                    <a:pt x="51" y="43"/>
                    <a:pt x="51" y="43"/>
                  </a:cubicBezTo>
                  <a:close/>
                  <a:moveTo>
                    <a:pt x="28" y="43"/>
                  </a:moveTo>
                  <a:cubicBezTo>
                    <a:pt x="28" y="43"/>
                    <a:pt x="29" y="47"/>
                    <a:pt x="30" y="49"/>
                  </a:cubicBezTo>
                  <a:cubicBezTo>
                    <a:pt x="30" y="50"/>
                    <a:pt x="30" y="50"/>
                    <a:pt x="30" y="50"/>
                  </a:cubicBezTo>
                  <a:cubicBezTo>
                    <a:pt x="30" y="51"/>
                    <a:pt x="30" y="51"/>
                    <a:pt x="30" y="51"/>
                  </a:cubicBezTo>
                  <a:cubicBezTo>
                    <a:pt x="30" y="52"/>
                    <a:pt x="30" y="52"/>
                    <a:pt x="30" y="52"/>
                  </a:cubicBezTo>
                  <a:cubicBezTo>
                    <a:pt x="28" y="54"/>
                    <a:pt x="28" y="54"/>
                    <a:pt x="28" y="54"/>
                  </a:cubicBezTo>
                  <a:cubicBezTo>
                    <a:pt x="26" y="54"/>
                    <a:pt x="26" y="54"/>
                    <a:pt x="26" y="54"/>
                  </a:cubicBezTo>
                  <a:cubicBezTo>
                    <a:pt x="23" y="53"/>
                    <a:pt x="24" y="54"/>
                    <a:pt x="21" y="52"/>
                  </a:cubicBezTo>
                  <a:cubicBezTo>
                    <a:pt x="20" y="51"/>
                    <a:pt x="20" y="51"/>
                    <a:pt x="20" y="51"/>
                  </a:cubicBezTo>
                  <a:cubicBezTo>
                    <a:pt x="20" y="50"/>
                    <a:pt x="20" y="50"/>
                    <a:pt x="20" y="50"/>
                  </a:cubicBezTo>
                  <a:cubicBezTo>
                    <a:pt x="19" y="48"/>
                    <a:pt x="19" y="48"/>
                    <a:pt x="19" y="48"/>
                  </a:cubicBezTo>
                  <a:cubicBezTo>
                    <a:pt x="19" y="45"/>
                    <a:pt x="19" y="45"/>
                    <a:pt x="19" y="45"/>
                  </a:cubicBezTo>
                  <a:cubicBezTo>
                    <a:pt x="21" y="44"/>
                    <a:pt x="22" y="44"/>
                    <a:pt x="24" y="43"/>
                  </a:cubicBezTo>
                  <a:cubicBezTo>
                    <a:pt x="25" y="43"/>
                    <a:pt x="25" y="43"/>
                    <a:pt x="25" y="43"/>
                  </a:cubicBezTo>
                  <a:cubicBezTo>
                    <a:pt x="26" y="44"/>
                    <a:pt x="26" y="44"/>
                    <a:pt x="26" y="44"/>
                  </a:cubicBezTo>
                  <a:cubicBezTo>
                    <a:pt x="27" y="44"/>
                    <a:pt x="27" y="44"/>
                    <a:pt x="27" y="44"/>
                  </a:cubicBezTo>
                  <a:cubicBezTo>
                    <a:pt x="28" y="43"/>
                    <a:pt x="28" y="43"/>
                    <a:pt x="28" y="43"/>
                  </a:cubicBezTo>
                  <a:cubicBezTo>
                    <a:pt x="28" y="43"/>
                    <a:pt x="28" y="43"/>
                    <a:pt x="28" y="43"/>
                  </a:cubicBezTo>
                  <a:close/>
                  <a:moveTo>
                    <a:pt x="78" y="55"/>
                  </a:moveTo>
                  <a:cubicBezTo>
                    <a:pt x="78" y="55"/>
                    <a:pt x="78" y="55"/>
                    <a:pt x="78" y="55"/>
                  </a:cubicBezTo>
                  <a:cubicBezTo>
                    <a:pt x="75" y="54"/>
                    <a:pt x="76" y="55"/>
                    <a:pt x="73" y="53"/>
                  </a:cubicBezTo>
                  <a:cubicBezTo>
                    <a:pt x="74" y="50"/>
                    <a:pt x="74" y="50"/>
                    <a:pt x="74" y="50"/>
                  </a:cubicBezTo>
                  <a:cubicBezTo>
                    <a:pt x="74" y="49"/>
                    <a:pt x="74" y="49"/>
                    <a:pt x="74" y="49"/>
                  </a:cubicBezTo>
                  <a:cubicBezTo>
                    <a:pt x="78" y="52"/>
                    <a:pt x="78" y="52"/>
                    <a:pt x="78" y="52"/>
                  </a:cubicBezTo>
                  <a:cubicBezTo>
                    <a:pt x="79" y="53"/>
                    <a:pt x="79" y="53"/>
                    <a:pt x="79" y="53"/>
                  </a:cubicBezTo>
                  <a:cubicBezTo>
                    <a:pt x="78" y="55"/>
                    <a:pt x="78" y="55"/>
                    <a:pt x="78" y="55"/>
                  </a:cubicBezTo>
                  <a:close/>
                  <a:moveTo>
                    <a:pt x="29" y="60"/>
                  </a:moveTo>
                  <a:cubicBezTo>
                    <a:pt x="29" y="60"/>
                    <a:pt x="29" y="60"/>
                    <a:pt x="29" y="60"/>
                  </a:cubicBezTo>
                  <a:cubicBezTo>
                    <a:pt x="28" y="59"/>
                    <a:pt x="28" y="59"/>
                    <a:pt x="28" y="58"/>
                  </a:cubicBezTo>
                  <a:cubicBezTo>
                    <a:pt x="29" y="57"/>
                    <a:pt x="29" y="56"/>
                    <a:pt x="30" y="54"/>
                  </a:cubicBezTo>
                  <a:cubicBezTo>
                    <a:pt x="31" y="52"/>
                    <a:pt x="31" y="52"/>
                    <a:pt x="31" y="52"/>
                  </a:cubicBezTo>
                  <a:cubicBezTo>
                    <a:pt x="32" y="52"/>
                    <a:pt x="32" y="52"/>
                    <a:pt x="32" y="52"/>
                  </a:cubicBezTo>
                  <a:cubicBezTo>
                    <a:pt x="31" y="54"/>
                    <a:pt x="31" y="54"/>
                    <a:pt x="29" y="60"/>
                  </a:cubicBezTo>
                  <a:close/>
                  <a:moveTo>
                    <a:pt x="20" y="57"/>
                  </a:moveTo>
                  <a:cubicBezTo>
                    <a:pt x="20" y="57"/>
                    <a:pt x="20" y="57"/>
                    <a:pt x="20" y="57"/>
                  </a:cubicBezTo>
                  <a:cubicBezTo>
                    <a:pt x="19" y="57"/>
                    <a:pt x="19" y="57"/>
                    <a:pt x="19" y="57"/>
                  </a:cubicBezTo>
                  <a:cubicBezTo>
                    <a:pt x="18" y="54"/>
                    <a:pt x="18" y="54"/>
                    <a:pt x="18" y="54"/>
                  </a:cubicBezTo>
                  <a:cubicBezTo>
                    <a:pt x="18" y="54"/>
                    <a:pt x="18" y="54"/>
                    <a:pt x="18" y="54"/>
                  </a:cubicBezTo>
                  <a:cubicBezTo>
                    <a:pt x="19" y="54"/>
                    <a:pt x="19" y="54"/>
                    <a:pt x="19" y="54"/>
                  </a:cubicBezTo>
                  <a:cubicBezTo>
                    <a:pt x="21" y="55"/>
                    <a:pt x="21" y="55"/>
                    <a:pt x="21" y="55"/>
                  </a:cubicBezTo>
                  <a:cubicBezTo>
                    <a:pt x="21" y="57"/>
                    <a:pt x="21" y="57"/>
                    <a:pt x="21" y="57"/>
                  </a:cubicBezTo>
                  <a:cubicBezTo>
                    <a:pt x="22" y="57"/>
                    <a:pt x="22" y="57"/>
                    <a:pt x="22" y="57"/>
                  </a:cubicBezTo>
                  <a:cubicBezTo>
                    <a:pt x="22" y="57"/>
                    <a:pt x="20" y="57"/>
                    <a:pt x="20" y="57"/>
                  </a:cubicBezTo>
                  <a:close/>
                  <a:moveTo>
                    <a:pt x="49" y="56"/>
                  </a:moveTo>
                  <a:cubicBezTo>
                    <a:pt x="47" y="56"/>
                    <a:pt x="47" y="56"/>
                    <a:pt x="47" y="56"/>
                  </a:cubicBezTo>
                  <a:cubicBezTo>
                    <a:pt x="45" y="57"/>
                    <a:pt x="45" y="57"/>
                    <a:pt x="45" y="57"/>
                  </a:cubicBezTo>
                  <a:cubicBezTo>
                    <a:pt x="45" y="57"/>
                    <a:pt x="45" y="57"/>
                    <a:pt x="45" y="57"/>
                  </a:cubicBezTo>
                  <a:cubicBezTo>
                    <a:pt x="45" y="56"/>
                    <a:pt x="45" y="56"/>
                    <a:pt x="45" y="55"/>
                  </a:cubicBezTo>
                  <a:cubicBezTo>
                    <a:pt x="46" y="55"/>
                    <a:pt x="46" y="55"/>
                    <a:pt x="46" y="55"/>
                  </a:cubicBezTo>
                  <a:cubicBezTo>
                    <a:pt x="46" y="55"/>
                    <a:pt x="46" y="55"/>
                    <a:pt x="46" y="55"/>
                  </a:cubicBezTo>
                  <a:cubicBezTo>
                    <a:pt x="46" y="54"/>
                    <a:pt x="46" y="54"/>
                    <a:pt x="46" y="54"/>
                  </a:cubicBezTo>
                  <a:cubicBezTo>
                    <a:pt x="47" y="54"/>
                    <a:pt x="47" y="54"/>
                    <a:pt x="47" y="54"/>
                  </a:cubicBezTo>
                  <a:cubicBezTo>
                    <a:pt x="48" y="54"/>
                    <a:pt x="48" y="54"/>
                    <a:pt x="48" y="54"/>
                  </a:cubicBezTo>
                  <a:cubicBezTo>
                    <a:pt x="49" y="55"/>
                    <a:pt x="48" y="55"/>
                    <a:pt x="49" y="55"/>
                  </a:cubicBezTo>
                  <a:cubicBezTo>
                    <a:pt x="49" y="56"/>
                    <a:pt x="49" y="56"/>
                    <a:pt x="49" y="56"/>
                  </a:cubicBezTo>
                  <a:cubicBezTo>
                    <a:pt x="49" y="56"/>
                    <a:pt x="49" y="56"/>
                    <a:pt x="49" y="56"/>
                  </a:cubicBezTo>
                  <a:close/>
                  <a:moveTo>
                    <a:pt x="26" y="58"/>
                  </a:moveTo>
                  <a:cubicBezTo>
                    <a:pt x="26" y="58"/>
                    <a:pt x="26" y="58"/>
                    <a:pt x="26" y="58"/>
                  </a:cubicBezTo>
                  <a:cubicBezTo>
                    <a:pt x="25" y="58"/>
                    <a:pt x="25" y="58"/>
                    <a:pt x="25" y="58"/>
                  </a:cubicBezTo>
                  <a:cubicBezTo>
                    <a:pt x="23" y="56"/>
                    <a:pt x="23" y="56"/>
                    <a:pt x="23" y="56"/>
                  </a:cubicBezTo>
                  <a:cubicBezTo>
                    <a:pt x="23" y="56"/>
                    <a:pt x="23" y="56"/>
                    <a:pt x="23" y="56"/>
                  </a:cubicBezTo>
                  <a:cubicBezTo>
                    <a:pt x="24" y="56"/>
                    <a:pt x="24" y="56"/>
                    <a:pt x="24" y="56"/>
                  </a:cubicBezTo>
                  <a:cubicBezTo>
                    <a:pt x="25" y="57"/>
                    <a:pt x="25" y="57"/>
                    <a:pt x="25" y="57"/>
                  </a:cubicBezTo>
                  <a:cubicBezTo>
                    <a:pt x="25" y="57"/>
                    <a:pt x="25" y="57"/>
                    <a:pt x="25" y="57"/>
                  </a:cubicBezTo>
                  <a:cubicBezTo>
                    <a:pt x="27" y="58"/>
                    <a:pt x="27" y="58"/>
                    <a:pt x="27" y="58"/>
                  </a:cubicBezTo>
                  <a:cubicBezTo>
                    <a:pt x="26" y="58"/>
                    <a:pt x="26" y="58"/>
                    <a:pt x="26" y="58"/>
                  </a:cubicBezTo>
                  <a:close/>
                  <a:moveTo>
                    <a:pt x="38" y="58"/>
                  </a:moveTo>
                  <a:cubicBezTo>
                    <a:pt x="39" y="58"/>
                    <a:pt x="39" y="58"/>
                    <a:pt x="39" y="58"/>
                  </a:cubicBezTo>
                  <a:cubicBezTo>
                    <a:pt x="40" y="59"/>
                    <a:pt x="40" y="59"/>
                    <a:pt x="40" y="59"/>
                  </a:cubicBezTo>
                  <a:cubicBezTo>
                    <a:pt x="41" y="59"/>
                    <a:pt x="41" y="59"/>
                    <a:pt x="41" y="61"/>
                  </a:cubicBezTo>
                  <a:cubicBezTo>
                    <a:pt x="40" y="62"/>
                    <a:pt x="40" y="62"/>
                    <a:pt x="40" y="62"/>
                  </a:cubicBezTo>
                  <a:cubicBezTo>
                    <a:pt x="39" y="62"/>
                    <a:pt x="39" y="62"/>
                    <a:pt x="39" y="62"/>
                  </a:cubicBezTo>
                  <a:cubicBezTo>
                    <a:pt x="37" y="62"/>
                    <a:pt x="37" y="62"/>
                    <a:pt x="37" y="62"/>
                  </a:cubicBezTo>
                  <a:cubicBezTo>
                    <a:pt x="32" y="59"/>
                    <a:pt x="32" y="59"/>
                    <a:pt x="32" y="59"/>
                  </a:cubicBezTo>
                  <a:cubicBezTo>
                    <a:pt x="33" y="58"/>
                    <a:pt x="32" y="57"/>
                    <a:pt x="33" y="56"/>
                  </a:cubicBezTo>
                  <a:cubicBezTo>
                    <a:pt x="35" y="56"/>
                    <a:pt x="35" y="56"/>
                    <a:pt x="35" y="56"/>
                  </a:cubicBezTo>
                  <a:cubicBezTo>
                    <a:pt x="36" y="57"/>
                    <a:pt x="36" y="57"/>
                    <a:pt x="38" y="5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63">
              <a:extLst>
                <a:ext uri="{FF2B5EF4-FFF2-40B4-BE49-F238E27FC236}">
                  <a16:creationId xmlns:a16="http://schemas.microsoft.com/office/drawing/2014/main" id="{3B403917-6C08-4774-A745-6212B9DC1980}"/>
                </a:ext>
              </a:extLst>
            </p:cNvPr>
            <p:cNvSpPr>
              <a:spLocks/>
            </p:cNvSpPr>
            <p:nvPr/>
          </p:nvSpPr>
          <p:spPr bwMode="auto">
            <a:xfrm>
              <a:off x="8814524" y="8289887"/>
              <a:ext cx="14249" cy="18997"/>
            </a:xfrm>
            <a:custGeom>
              <a:avLst/>
              <a:gdLst>
                <a:gd name="T0" fmla="*/ 3 w 3"/>
                <a:gd name="T1" fmla="*/ 5 h 5"/>
                <a:gd name="T2" fmla="*/ 2 w 3"/>
                <a:gd name="T3" fmla="*/ 5 h 5"/>
                <a:gd name="T4" fmla="*/ 0 w 3"/>
                <a:gd name="T5" fmla="*/ 2 h 5"/>
                <a:gd name="T6" fmla="*/ 1 w 3"/>
                <a:gd name="T7" fmla="*/ 0 h 5"/>
                <a:gd name="T8" fmla="*/ 2 w 3"/>
                <a:gd name="T9" fmla="*/ 1 h 5"/>
                <a:gd name="T10" fmla="*/ 3 w 3"/>
                <a:gd name="T11" fmla="*/ 2 h 5"/>
                <a:gd name="T12" fmla="*/ 3 w 3"/>
                <a:gd name="T13" fmla="*/ 3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cubicBezTo>
                    <a:pt x="2" y="5"/>
                    <a:pt x="2" y="5"/>
                    <a:pt x="2" y="5"/>
                  </a:cubicBezTo>
                  <a:cubicBezTo>
                    <a:pt x="1" y="3"/>
                    <a:pt x="1" y="3"/>
                    <a:pt x="0" y="2"/>
                  </a:cubicBezTo>
                  <a:cubicBezTo>
                    <a:pt x="0" y="1"/>
                    <a:pt x="0" y="1"/>
                    <a:pt x="1" y="0"/>
                  </a:cubicBezTo>
                  <a:cubicBezTo>
                    <a:pt x="2" y="1"/>
                    <a:pt x="2" y="1"/>
                    <a:pt x="2" y="1"/>
                  </a:cubicBezTo>
                  <a:cubicBezTo>
                    <a:pt x="3" y="2"/>
                    <a:pt x="3" y="2"/>
                    <a:pt x="3" y="2"/>
                  </a:cubicBezTo>
                  <a:cubicBezTo>
                    <a:pt x="3" y="3"/>
                    <a:pt x="3" y="3"/>
                    <a:pt x="3" y="3"/>
                  </a:cubicBezTo>
                  <a:lnTo>
                    <a:pt x="3" y="5"/>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64">
              <a:extLst>
                <a:ext uri="{FF2B5EF4-FFF2-40B4-BE49-F238E27FC236}">
                  <a16:creationId xmlns:a16="http://schemas.microsoft.com/office/drawing/2014/main" id="{4ACE4D1A-F1F1-40EA-93FE-78823D2FEA50}"/>
                </a:ext>
              </a:extLst>
            </p:cNvPr>
            <p:cNvSpPr>
              <a:spLocks/>
            </p:cNvSpPr>
            <p:nvPr/>
          </p:nvSpPr>
          <p:spPr bwMode="auto">
            <a:xfrm>
              <a:off x="8325357" y="8080922"/>
              <a:ext cx="170971" cy="113981"/>
            </a:xfrm>
            <a:custGeom>
              <a:avLst/>
              <a:gdLst>
                <a:gd name="T0" fmla="*/ 3 w 41"/>
                <a:gd name="T1" fmla="*/ 20 h 27"/>
                <a:gd name="T2" fmla="*/ 3 w 41"/>
                <a:gd name="T3" fmla="*/ 19 h 27"/>
                <a:gd name="T4" fmla="*/ 0 w 41"/>
                <a:gd name="T5" fmla="*/ 16 h 27"/>
                <a:gd name="T6" fmla="*/ 2 w 41"/>
                <a:gd name="T7" fmla="*/ 15 h 27"/>
                <a:gd name="T8" fmla="*/ 3 w 41"/>
                <a:gd name="T9" fmla="*/ 13 h 27"/>
                <a:gd name="T10" fmla="*/ 3 w 41"/>
                <a:gd name="T11" fmla="*/ 12 h 27"/>
                <a:gd name="T12" fmla="*/ 4 w 41"/>
                <a:gd name="T13" fmla="*/ 9 h 27"/>
                <a:gd name="T14" fmla="*/ 4 w 41"/>
                <a:gd name="T15" fmla="*/ 9 h 27"/>
                <a:gd name="T16" fmla="*/ 3 w 41"/>
                <a:gd name="T17" fmla="*/ 7 h 27"/>
                <a:gd name="T18" fmla="*/ 3 w 41"/>
                <a:gd name="T19" fmla="*/ 3 h 27"/>
                <a:gd name="T20" fmla="*/ 3 w 41"/>
                <a:gd name="T21" fmla="*/ 2 h 27"/>
                <a:gd name="T22" fmla="*/ 5 w 41"/>
                <a:gd name="T23" fmla="*/ 0 h 27"/>
                <a:gd name="T24" fmla="*/ 8 w 41"/>
                <a:gd name="T25" fmla="*/ 1 h 27"/>
                <a:gd name="T26" fmla="*/ 12 w 41"/>
                <a:gd name="T27" fmla="*/ 0 h 27"/>
                <a:gd name="T28" fmla="*/ 16 w 41"/>
                <a:gd name="T29" fmla="*/ 2 h 27"/>
                <a:gd name="T30" fmla="*/ 19 w 41"/>
                <a:gd name="T31" fmla="*/ 3 h 27"/>
                <a:gd name="T32" fmla="*/ 21 w 41"/>
                <a:gd name="T33" fmla="*/ 3 h 27"/>
                <a:gd name="T34" fmla="*/ 23 w 41"/>
                <a:gd name="T35" fmla="*/ 3 h 27"/>
                <a:gd name="T36" fmla="*/ 24 w 41"/>
                <a:gd name="T37" fmla="*/ 5 h 27"/>
                <a:gd name="T38" fmla="*/ 26 w 41"/>
                <a:gd name="T39" fmla="*/ 7 h 27"/>
                <a:gd name="T40" fmla="*/ 31 w 41"/>
                <a:gd name="T41" fmla="*/ 8 h 27"/>
                <a:gd name="T42" fmla="*/ 30 w 41"/>
                <a:gd name="T43" fmla="*/ 9 h 27"/>
                <a:gd name="T44" fmla="*/ 27 w 41"/>
                <a:gd name="T45" fmla="*/ 9 h 27"/>
                <a:gd name="T46" fmla="*/ 38 w 41"/>
                <a:gd name="T47" fmla="*/ 12 h 27"/>
                <a:gd name="T48" fmla="*/ 41 w 41"/>
                <a:gd name="T49" fmla="*/ 16 h 27"/>
                <a:gd name="T50" fmla="*/ 40 w 41"/>
                <a:gd name="T51" fmla="*/ 18 h 27"/>
                <a:gd name="T52" fmla="*/ 39 w 41"/>
                <a:gd name="T53" fmla="*/ 19 h 27"/>
                <a:gd name="T54" fmla="*/ 38 w 41"/>
                <a:gd name="T55" fmla="*/ 20 h 27"/>
                <a:gd name="T56" fmla="*/ 37 w 41"/>
                <a:gd name="T57" fmla="*/ 20 h 27"/>
                <a:gd name="T58" fmla="*/ 36 w 41"/>
                <a:gd name="T59" fmla="*/ 19 h 27"/>
                <a:gd name="T60" fmla="*/ 33 w 41"/>
                <a:gd name="T61" fmla="*/ 18 h 27"/>
                <a:gd name="T62" fmla="*/ 25 w 41"/>
                <a:gd name="T63" fmla="*/ 17 h 27"/>
                <a:gd name="T64" fmla="*/ 17 w 41"/>
                <a:gd name="T65" fmla="*/ 20 h 27"/>
                <a:gd name="T66" fmla="*/ 14 w 41"/>
                <a:gd name="T67" fmla="*/ 19 h 27"/>
                <a:gd name="T68" fmla="*/ 11 w 41"/>
                <a:gd name="T69" fmla="*/ 20 h 27"/>
                <a:gd name="T70" fmla="*/ 11 w 41"/>
                <a:gd name="T71" fmla="*/ 21 h 27"/>
                <a:gd name="T72" fmla="*/ 7 w 41"/>
                <a:gd name="T73" fmla="*/ 27 h 27"/>
                <a:gd name="T74" fmla="*/ 5 w 41"/>
                <a:gd name="T75" fmla="*/ 26 h 27"/>
                <a:gd name="T76" fmla="*/ 4 w 41"/>
                <a:gd name="T77" fmla="*/ 25 h 27"/>
                <a:gd name="T78" fmla="*/ 4 w 41"/>
                <a:gd name="T79"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27">
                  <a:moveTo>
                    <a:pt x="3" y="22"/>
                  </a:moveTo>
                  <a:cubicBezTo>
                    <a:pt x="3" y="20"/>
                    <a:pt x="3" y="20"/>
                    <a:pt x="3" y="20"/>
                  </a:cubicBezTo>
                  <a:cubicBezTo>
                    <a:pt x="3" y="20"/>
                    <a:pt x="3" y="20"/>
                    <a:pt x="3" y="20"/>
                  </a:cubicBezTo>
                  <a:cubicBezTo>
                    <a:pt x="3" y="19"/>
                    <a:pt x="3" y="19"/>
                    <a:pt x="3" y="19"/>
                  </a:cubicBezTo>
                  <a:cubicBezTo>
                    <a:pt x="2" y="18"/>
                    <a:pt x="2" y="18"/>
                    <a:pt x="2" y="18"/>
                  </a:cubicBezTo>
                  <a:cubicBezTo>
                    <a:pt x="1" y="16"/>
                    <a:pt x="1" y="17"/>
                    <a:pt x="0" y="16"/>
                  </a:cubicBezTo>
                  <a:cubicBezTo>
                    <a:pt x="0" y="16"/>
                    <a:pt x="0" y="16"/>
                    <a:pt x="0" y="16"/>
                  </a:cubicBezTo>
                  <a:cubicBezTo>
                    <a:pt x="2" y="15"/>
                    <a:pt x="2" y="15"/>
                    <a:pt x="2" y="15"/>
                  </a:cubicBezTo>
                  <a:cubicBezTo>
                    <a:pt x="2" y="15"/>
                    <a:pt x="2" y="15"/>
                    <a:pt x="3" y="14"/>
                  </a:cubicBezTo>
                  <a:cubicBezTo>
                    <a:pt x="3" y="13"/>
                    <a:pt x="3" y="13"/>
                    <a:pt x="3" y="13"/>
                  </a:cubicBezTo>
                  <a:cubicBezTo>
                    <a:pt x="3" y="13"/>
                    <a:pt x="3" y="13"/>
                    <a:pt x="3" y="13"/>
                  </a:cubicBezTo>
                  <a:cubicBezTo>
                    <a:pt x="3" y="12"/>
                    <a:pt x="3" y="12"/>
                    <a:pt x="3" y="12"/>
                  </a:cubicBezTo>
                  <a:cubicBezTo>
                    <a:pt x="2" y="11"/>
                    <a:pt x="2" y="11"/>
                    <a:pt x="2" y="11"/>
                  </a:cubicBezTo>
                  <a:cubicBezTo>
                    <a:pt x="3" y="10"/>
                    <a:pt x="3" y="11"/>
                    <a:pt x="4" y="9"/>
                  </a:cubicBezTo>
                  <a:cubicBezTo>
                    <a:pt x="4" y="9"/>
                    <a:pt x="4" y="9"/>
                    <a:pt x="4" y="9"/>
                  </a:cubicBezTo>
                  <a:cubicBezTo>
                    <a:pt x="4" y="9"/>
                    <a:pt x="4" y="9"/>
                    <a:pt x="4" y="9"/>
                  </a:cubicBezTo>
                  <a:cubicBezTo>
                    <a:pt x="3" y="8"/>
                    <a:pt x="3" y="8"/>
                    <a:pt x="3" y="8"/>
                  </a:cubicBezTo>
                  <a:cubicBezTo>
                    <a:pt x="3" y="7"/>
                    <a:pt x="3" y="7"/>
                    <a:pt x="3" y="7"/>
                  </a:cubicBezTo>
                  <a:cubicBezTo>
                    <a:pt x="4" y="6"/>
                    <a:pt x="4" y="6"/>
                    <a:pt x="4" y="6"/>
                  </a:cubicBezTo>
                  <a:cubicBezTo>
                    <a:pt x="4" y="5"/>
                    <a:pt x="3" y="4"/>
                    <a:pt x="3" y="3"/>
                  </a:cubicBezTo>
                  <a:cubicBezTo>
                    <a:pt x="3" y="2"/>
                    <a:pt x="3" y="2"/>
                    <a:pt x="3" y="2"/>
                  </a:cubicBezTo>
                  <a:cubicBezTo>
                    <a:pt x="3" y="2"/>
                    <a:pt x="3" y="2"/>
                    <a:pt x="3" y="2"/>
                  </a:cubicBezTo>
                  <a:cubicBezTo>
                    <a:pt x="4" y="1"/>
                    <a:pt x="4" y="2"/>
                    <a:pt x="4" y="1"/>
                  </a:cubicBezTo>
                  <a:cubicBezTo>
                    <a:pt x="5" y="0"/>
                    <a:pt x="4" y="1"/>
                    <a:pt x="5" y="0"/>
                  </a:cubicBezTo>
                  <a:cubicBezTo>
                    <a:pt x="7" y="0"/>
                    <a:pt x="7" y="0"/>
                    <a:pt x="7" y="0"/>
                  </a:cubicBezTo>
                  <a:cubicBezTo>
                    <a:pt x="8" y="1"/>
                    <a:pt x="8" y="1"/>
                    <a:pt x="8" y="1"/>
                  </a:cubicBezTo>
                  <a:cubicBezTo>
                    <a:pt x="9" y="1"/>
                    <a:pt x="9" y="1"/>
                    <a:pt x="9" y="1"/>
                  </a:cubicBezTo>
                  <a:cubicBezTo>
                    <a:pt x="11" y="0"/>
                    <a:pt x="10" y="0"/>
                    <a:pt x="12" y="0"/>
                  </a:cubicBezTo>
                  <a:cubicBezTo>
                    <a:pt x="13" y="0"/>
                    <a:pt x="13" y="0"/>
                    <a:pt x="13" y="0"/>
                  </a:cubicBezTo>
                  <a:cubicBezTo>
                    <a:pt x="15" y="1"/>
                    <a:pt x="15" y="2"/>
                    <a:pt x="16" y="2"/>
                  </a:cubicBezTo>
                  <a:cubicBezTo>
                    <a:pt x="16" y="2"/>
                    <a:pt x="17" y="2"/>
                    <a:pt x="18" y="2"/>
                  </a:cubicBezTo>
                  <a:cubicBezTo>
                    <a:pt x="19" y="3"/>
                    <a:pt x="19" y="3"/>
                    <a:pt x="19" y="3"/>
                  </a:cubicBezTo>
                  <a:cubicBezTo>
                    <a:pt x="21" y="3"/>
                    <a:pt x="21" y="3"/>
                    <a:pt x="21" y="3"/>
                  </a:cubicBezTo>
                  <a:cubicBezTo>
                    <a:pt x="21" y="3"/>
                    <a:pt x="21" y="3"/>
                    <a:pt x="21" y="3"/>
                  </a:cubicBezTo>
                  <a:cubicBezTo>
                    <a:pt x="23" y="3"/>
                    <a:pt x="23" y="3"/>
                    <a:pt x="23" y="3"/>
                  </a:cubicBezTo>
                  <a:cubicBezTo>
                    <a:pt x="23" y="3"/>
                    <a:pt x="23" y="3"/>
                    <a:pt x="23" y="3"/>
                  </a:cubicBezTo>
                  <a:cubicBezTo>
                    <a:pt x="24" y="4"/>
                    <a:pt x="24" y="4"/>
                    <a:pt x="24" y="4"/>
                  </a:cubicBezTo>
                  <a:cubicBezTo>
                    <a:pt x="24" y="5"/>
                    <a:pt x="24" y="5"/>
                    <a:pt x="24" y="5"/>
                  </a:cubicBezTo>
                  <a:cubicBezTo>
                    <a:pt x="25" y="7"/>
                    <a:pt x="25" y="7"/>
                    <a:pt x="25" y="7"/>
                  </a:cubicBezTo>
                  <a:cubicBezTo>
                    <a:pt x="26" y="7"/>
                    <a:pt x="26" y="7"/>
                    <a:pt x="26" y="7"/>
                  </a:cubicBezTo>
                  <a:cubicBezTo>
                    <a:pt x="30" y="7"/>
                    <a:pt x="30" y="7"/>
                    <a:pt x="30" y="7"/>
                  </a:cubicBezTo>
                  <a:cubicBezTo>
                    <a:pt x="31" y="8"/>
                    <a:pt x="31" y="8"/>
                    <a:pt x="31" y="8"/>
                  </a:cubicBezTo>
                  <a:cubicBezTo>
                    <a:pt x="31" y="8"/>
                    <a:pt x="31" y="8"/>
                    <a:pt x="31" y="8"/>
                  </a:cubicBezTo>
                  <a:cubicBezTo>
                    <a:pt x="30" y="9"/>
                    <a:pt x="30" y="9"/>
                    <a:pt x="30" y="9"/>
                  </a:cubicBezTo>
                  <a:cubicBezTo>
                    <a:pt x="29" y="8"/>
                    <a:pt x="28" y="8"/>
                    <a:pt x="27" y="8"/>
                  </a:cubicBezTo>
                  <a:cubicBezTo>
                    <a:pt x="27" y="9"/>
                    <a:pt x="27" y="9"/>
                    <a:pt x="27" y="9"/>
                  </a:cubicBezTo>
                  <a:cubicBezTo>
                    <a:pt x="27" y="10"/>
                    <a:pt x="27" y="10"/>
                    <a:pt x="27" y="10"/>
                  </a:cubicBezTo>
                  <a:cubicBezTo>
                    <a:pt x="29" y="10"/>
                    <a:pt x="34" y="11"/>
                    <a:pt x="38" y="12"/>
                  </a:cubicBezTo>
                  <a:cubicBezTo>
                    <a:pt x="39" y="13"/>
                    <a:pt x="40" y="14"/>
                    <a:pt x="41" y="15"/>
                  </a:cubicBezTo>
                  <a:cubicBezTo>
                    <a:pt x="41" y="16"/>
                    <a:pt x="41" y="16"/>
                    <a:pt x="41" y="16"/>
                  </a:cubicBezTo>
                  <a:cubicBezTo>
                    <a:pt x="41" y="16"/>
                    <a:pt x="41" y="16"/>
                    <a:pt x="41" y="16"/>
                  </a:cubicBezTo>
                  <a:cubicBezTo>
                    <a:pt x="40" y="18"/>
                    <a:pt x="40" y="18"/>
                    <a:pt x="40" y="18"/>
                  </a:cubicBezTo>
                  <a:cubicBezTo>
                    <a:pt x="40" y="18"/>
                    <a:pt x="40" y="18"/>
                    <a:pt x="40" y="18"/>
                  </a:cubicBezTo>
                  <a:cubicBezTo>
                    <a:pt x="39" y="19"/>
                    <a:pt x="39" y="19"/>
                    <a:pt x="39" y="19"/>
                  </a:cubicBezTo>
                  <a:cubicBezTo>
                    <a:pt x="38" y="19"/>
                    <a:pt x="38" y="19"/>
                    <a:pt x="38" y="19"/>
                  </a:cubicBezTo>
                  <a:cubicBezTo>
                    <a:pt x="38" y="20"/>
                    <a:pt x="38" y="20"/>
                    <a:pt x="38" y="20"/>
                  </a:cubicBezTo>
                  <a:cubicBezTo>
                    <a:pt x="37" y="20"/>
                    <a:pt x="37" y="20"/>
                    <a:pt x="37" y="20"/>
                  </a:cubicBezTo>
                  <a:cubicBezTo>
                    <a:pt x="37" y="20"/>
                    <a:pt x="37" y="20"/>
                    <a:pt x="37" y="20"/>
                  </a:cubicBezTo>
                  <a:cubicBezTo>
                    <a:pt x="36" y="20"/>
                    <a:pt x="36" y="20"/>
                    <a:pt x="36" y="20"/>
                  </a:cubicBezTo>
                  <a:cubicBezTo>
                    <a:pt x="36" y="19"/>
                    <a:pt x="36" y="19"/>
                    <a:pt x="36" y="19"/>
                  </a:cubicBezTo>
                  <a:cubicBezTo>
                    <a:pt x="35" y="18"/>
                    <a:pt x="35" y="18"/>
                    <a:pt x="35" y="18"/>
                  </a:cubicBezTo>
                  <a:cubicBezTo>
                    <a:pt x="33" y="18"/>
                    <a:pt x="33" y="18"/>
                    <a:pt x="33" y="18"/>
                  </a:cubicBezTo>
                  <a:cubicBezTo>
                    <a:pt x="31" y="18"/>
                    <a:pt x="31" y="18"/>
                    <a:pt x="31" y="18"/>
                  </a:cubicBezTo>
                  <a:cubicBezTo>
                    <a:pt x="27" y="18"/>
                    <a:pt x="29" y="18"/>
                    <a:pt x="25" y="17"/>
                  </a:cubicBezTo>
                  <a:cubicBezTo>
                    <a:pt x="21" y="18"/>
                    <a:pt x="23" y="18"/>
                    <a:pt x="21" y="20"/>
                  </a:cubicBezTo>
                  <a:cubicBezTo>
                    <a:pt x="17" y="20"/>
                    <a:pt x="17" y="20"/>
                    <a:pt x="17" y="20"/>
                  </a:cubicBezTo>
                  <a:cubicBezTo>
                    <a:pt x="16" y="19"/>
                    <a:pt x="17" y="20"/>
                    <a:pt x="16" y="19"/>
                  </a:cubicBezTo>
                  <a:cubicBezTo>
                    <a:pt x="14" y="19"/>
                    <a:pt x="14" y="19"/>
                    <a:pt x="14" y="19"/>
                  </a:cubicBezTo>
                  <a:cubicBezTo>
                    <a:pt x="12" y="19"/>
                    <a:pt x="12" y="19"/>
                    <a:pt x="11" y="19"/>
                  </a:cubicBezTo>
                  <a:cubicBezTo>
                    <a:pt x="11" y="20"/>
                    <a:pt x="11" y="20"/>
                    <a:pt x="11" y="20"/>
                  </a:cubicBezTo>
                  <a:cubicBezTo>
                    <a:pt x="11" y="20"/>
                    <a:pt x="11" y="20"/>
                    <a:pt x="11" y="20"/>
                  </a:cubicBezTo>
                  <a:cubicBezTo>
                    <a:pt x="11" y="21"/>
                    <a:pt x="11" y="21"/>
                    <a:pt x="11" y="21"/>
                  </a:cubicBezTo>
                  <a:cubicBezTo>
                    <a:pt x="10" y="22"/>
                    <a:pt x="7" y="27"/>
                    <a:pt x="7" y="27"/>
                  </a:cubicBezTo>
                  <a:cubicBezTo>
                    <a:pt x="7" y="27"/>
                    <a:pt x="7" y="27"/>
                    <a:pt x="7"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3"/>
                  </a:cubicBezTo>
                  <a:cubicBezTo>
                    <a:pt x="4" y="23"/>
                    <a:pt x="4" y="23"/>
                    <a:pt x="4" y="23"/>
                  </a:cubicBezTo>
                  <a:lnTo>
                    <a:pt x="3" y="2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65">
              <a:extLst>
                <a:ext uri="{FF2B5EF4-FFF2-40B4-BE49-F238E27FC236}">
                  <a16:creationId xmlns:a16="http://schemas.microsoft.com/office/drawing/2014/main" id="{D74C0C37-126C-479F-8354-DE1FA971F3A0}"/>
                </a:ext>
              </a:extLst>
            </p:cNvPr>
            <p:cNvSpPr>
              <a:spLocks/>
            </p:cNvSpPr>
            <p:nvPr/>
          </p:nvSpPr>
          <p:spPr bwMode="auto">
            <a:xfrm>
              <a:off x="11284112" y="7164323"/>
              <a:ext cx="968838" cy="964090"/>
            </a:xfrm>
            <a:custGeom>
              <a:avLst/>
              <a:gdLst>
                <a:gd name="T0" fmla="*/ 192 w 232"/>
                <a:gd name="T1" fmla="*/ 5 h 231"/>
                <a:gd name="T2" fmla="*/ 190 w 232"/>
                <a:gd name="T3" fmla="*/ 8 h 231"/>
                <a:gd name="T4" fmla="*/ 191 w 232"/>
                <a:gd name="T5" fmla="*/ 10 h 231"/>
                <a:gd name="T6" fmla="*/ 191 w 232"/>
                <a:gd name="T7" fmla="*/ 20 h 231"/>
                <a:gd name="T8" fmla="*/ 190 w 232"/>
                <a:gd name="T9" fmla="*/ 33 h 231"/>
                <a:gd name="T10" fmla="*/ 185 w 232"/>
                <a:gd name="T11" fmla="*/ 40 h 231"/>
                <a:gd name="T12" fmla="*/ 185 w 232"/>
                <a:gd name="T13" fmla="*/ 53 h 231"/>
                <a:gd name="T14" fmla="*/ 199 w 232"/>
                <a:gd name="T15" fmla="*/ 68 h 231"/>
                <a:gd name="T16" fmla="*/ 202 w 232"/>
                <a:gd name="T17" fmla="*/ 94 h 231"/>
                <a:gd name="T18" fmla="*/ 208 w 232"/>
                <a:gd name="T19" fmla="*/ 135 h 231"/>
                <a:gd name="T20" fmla="*/ 204 w 232"/>
                <a:gd name="T21" fmla="*/ 142 h 231"/>
                <a:gd name="T22" fmla="*/ 204 w 232"/>
                <a:gd name="T23" fmla="*/ 145 h 231"/>
                <a:gd name="T24" fmla="*/ 211 w 232"/>
                <a:gd name="T25" fmla="*/ 161 h 231"/>
                <a:gd name="T26" fmla="*/ 214 w 232"/>
                <a:gd name="T27" fmla="*/ 165 h 231"/>
                <a:gd name="T28" fmla="*/ 227 w 232"/>
                <a:gd name="T29" fmla="*/ 167 h 231"/>
                <a:gd name="T30" fmla="*/ 163 w 232"/>
                <a:gd name="T31" fmla="*/ 225 h 231"/>
                <a:gd name="T32" fmla="*/ 134 w 232"/>
                <a:gd name="T33" fmla="*/ 231 h 231"/>
                <a:gd name="T34" fmla="*/ 133 w 232"/>
                <a:gd name="T35" fmla="*/ 228 h 231"/>
                <a:gd name="T36" fmla="*/ 134 w 232"/>
                <a:gd name="T37" fmla="*/ 226 h 231"/>
                <a:gd name="T38" fmla="*/ 125 w 232"/>
                <a:gd name="T39" fmla="*/ 218 h 231"/>
                <a:gd name="T40" fmla="*/ 117 w 232"/>
                <a:gd name="T41" fmla="*/ 215 h 231"/>
                <a:gd name="T42" fmla="*/ 111 w 232"/>
                <a:gd name="T43" fmla="*/ 210 h 231"/>
                <a:gd name="T44" fmla="*/ 0 w 232"/>
                <a:gd name="T45" fmla="*/ 130 h 231"/>
                <a:gd name="T46" fmla="*/ 12 w 232"/>
                <a:gd name="T47" fmla="*/ 104 h 231"/>
                <a:gd name="T48" fmla="*/ 23 w 232"/>
                <a:gd name="T49" fmla="*/ 101 h 231"/>
                <a:gd name="T50" fmla="*/ 25 w 232"/>
                <a:gd name="T51" fmla="*/ 98 h 231"/>
                <a:gd name="T52" fmla="*/ 42 w 232"/>
                <a:gd name="T53" fmla="*/ 90 h 231"/>
                <a:gd name="T54" fmla="*/ 57 w 232"/>
                <a:gd name="T55" fmla="*/ 83 h 231"/>
                <a:gd name="T56" fmla="*/ 55 w 232"/>
                <a:gd name="T57" fmla="*/ 81 h 231"/>
                <a:gd name="T58" fmla="*/ 55 w 232"/>
                <a:gd name="T59" fmla="*/ 79 h 231"/>
                <a:gd name="T60" fmla="*/ 54 w 232"/>
                <a:gd name="T61" fmla="*/ 75 h 231"/>
                <a:gd name="T62" fmla="*/ 56 w 232"/>
                <a:gd name="T63" fmla="*/ 74 h 231"/>
                <a:gd name="T64" fmla="*/ 64 w 232"/>
                <a:gd name="T65" fmla="*/ 71 h 231"/>
                <a:gd name="T66" fmla="*/ 83 w 232"/>
                <a:gd name="T67" fmla="*/ 68 h 231"/>
                <a:gd name="T68" fmla="*/ 83 w 232"/>
                <a:gd name="T69" fmla="*/ 66 h 231"/>
                <a:gd name="T70" fmla="*/ 85 w 232"/>
                <a:gd name="T71" fmla="*/ 62 h 231"/>
                <a:gd name="T72" fmla="*/ 80 w 232"/>
                <a:gd name="T73" fmla="*/ 55 h 231"/>
                <a:gd name="T74" fmla="*/ 78 w 232"/>
                <a:gd name="T75" fmla="*/ 41 h 231"/>
                <a:gd name="T76" fmla="*/ 78 w 232"/>
                <a:gd name="T77" fmla="*/ 36 h 231"/>
                <a:gd name="T78" fmla="*/ 77 w 232"/>
                <a:gd name="T79" fmla="*/ 33 h 231"/>
                <a:gd name="T80" fmla="*/ 73 w 232"/>
                <a:gd name="T81" fmla="*/ 28 h 231"/>
                <a:gd name="T82" fmla="*/ 93 w 232"/>
                <a:gd name="T83" fmla="*/ 18 h 231"/>
                <a:gd name="T84" fmla="*/ 97 w 232"/>
                <a:gd name="T85" fmla="*/ 18 h 231"/>
                <a:gd name="T86" fmla="*/ 127 w 232"/>
                <a:gd name="T87" fmla="*/ 7 h 231"/>
                <a:gd name="T88" fmla="*/ 140 w 232"/>
                <a:gd name="T89" fmla="*/ 3 h 231"/>
                <a:gd name="T90" fmla="*/ 157 w 232"/>
                <a:gd name="T91" fmla="*/ 7 h 231"/>
                <a:gd name="T92" fmla="*/ 170 w 232"/>
                <a:gd name="T93" fmla="*/ 1 h 231"/>
                <a:gd name="T94" fmla="*/ 179 w 232"/>
                <a:gd name="T95" fmla="*/ 2 h 231"/>
                <a:gd name="T96" fmla="*/ 185 w 232"/>
                <a:gd name="T97" fmla="*/ 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2" h="231">
                  <a:moveTo>
                    <a:pt x="194" y="3"/>
                  </a:moveTo>
                  <a:cubicBezTo>
                    <a:pt x="194" y="4"/>
                    <a:pt x="194" y="3"/>
                    <a:pt x="194" y="4"/>
                  </a:cubicBezTo>
                  <a:cubicBezTo>
                    <a:pt x="193" y="5"/>
                    <a:pt x="193" y="5"/>
                    <a:pt x="192" y="5"/>
                  </a:cubicBezTo>
                  <a:cubicBezTo>
                    <a:pt x="192" y="7"/>
                    <a:pt x="192" y="7"/>
                    <a:pt x="192" y="7"/>
                  </a:cubicBezTo>
                  <a:cubicBezTo>
                    <a:pt x="190" y="8"/>
                    <a:pt x="190" y="8"/>
                    <a:pt x="190" y="8"/>
                  </a:cubicBezTo>
                  <a:cubicBezTo>
                    <a:pt x="190" y="8"/>
                    <a:pt x="190" y="8"/>
                    <a:pt x="190" y="8"/>
                  </a:cubicBezTo>
                  <a:cubicBezTo>
                    <a:pt x="190" y="9"/>
                    <a:pt x="190" y="9"/>
                    <a:pt x="190" y="9"/>
                  </a:cubicBezTo>
                  <a:cubicBezTo>
                    <a:pt x="191" y="9"/>
                    <a:pt x="191" y="9"/>
                    <a:pt x="191" y="9"/>
                  </a:cubicBezTo>
                  <a:cubicBezTo>
                    <a:pt x="191" y="10"/>
                    <a:pt x="191" y="10"/>
                    <a:pt x="191" y="10"/>
                  </a:cubicBezTo>
                  <a:cubicBezTo>
                    <a:pt x="191" y="11"/>
                    <a:pt x="191" y="11"/>
                    <a:pt x="191" y="11"/>
                  </a:cubicBezTo>
                  <a:cubicBezTo>
                    <a:pt x="191" y="12"/>
                    <a:pt x="190" y="17"/>
                    <a:pt x="190" y="18"/>
                  </a:cubicBezTo>
                  <a:cubicBezTo>
                    <a:pt x="191" y="20"/>
                    <a:pt x="190" y="19"/>
                    <a:pt x="191" y="20"/>
                  </a:cubicBezTo>
                  <a:cubicBezTo>
                    <a:pt x="191" y="22"/>
                    <a:pt x="191" y="22"/>
                    <a:pt x="191" y="24"/>
                  </a:cubicBezTo>
                  <a:cubicBezTo>
                    <a:pt x="192" y="26"/>
                    <a:pt x="191" y="25"/>
                    <a:pt x="192" y="27"/>
                  </a:cubicBezTo>
                  <a:cubicBezTo>
                    <a:pt x="191" y="28"/>
                    <a:pt x="191" y="28"/>
                    <a:pt x="190" y="33"/>
                  </a:cubicBezTo>
                  <a:cubicBezTo>
                    <a:pt x="189" y="34"/>
                    <a:pt x="190" y="34"/>
                    <a:pt x="189" y="35"/>
                  </a:cubicBezTo>
                  <a:cubicBezTo>
                    <a:pt x="188" y="36"/>
                    <a:pt x="187" y="36"/>
                    <a:pt x="186" y="37"/>
                  </a:cubicBezTo>
                  <a:cubicBezTo>
                    <a:pt x="185" y="40"/>
                    <a:pt x="185" y="40"/>
                    <a:pt x="185" y="40"/>
                  </a:cubicBezTo>
                  <a:cubicBezTo>
                    <a:pt x="184" y="40"/>
                    <a:pt x="183" y="41"/>
                    <a:pt x="182" y="42"/>
                  </a:cubicBezTo>
                  <a:cubicBezTo>
                    <a:pt x="181" y="48"/>
                    <a:pt x="183" y="47"/>
                    <a:pt x="184" y="53"/>
                  </a:cubicBezTo>
                  <a:cubicBezTo>
                    <a:pt x="185" y="53"/>
                    <a:pt x="185" y="53"/>
                    <a:pt x="185" y="53"/>
                  </a:cubicBezTo>
                  <a:cubicBezTo>
                    <a:pt x="186" y="54"/>
                    <a:pt x="186" y="54"/>
                    <a:pt x="188" y="55"/>
                  </a:cubicBezTo>
                  <a:cubicBezTo>
                    <a:pt x="190" y="57"/>
                    <a:pt x="191" y="60"/>
                    <a:pt x="191" y="62"/>
                  </a:cubicBezTo>
                  <a:cubicBezTo>
                    <a:pt x="196" y="66"/>
                    <a:pt x="194" y="65"/>
                    <a:pt x="199" y="68"/>
                  </a:cubicBezTo>
                  <a:cubicBezTo>
                    <a:pt x="199" y="69"/>
                    <a:pt x="199" y="69"/>
                    <a:pt x="199" y="69"/>
                  </a:cubicBezTo>
                  <a:cubicBezTo>
                    <a:pt x="201" y="77"/>
                    <a:pt x="203" y="86"/>
                    <a:pt x="204" y="93"/>
                  </a:cubicBezTo>
                  <a:cubicBezTo>
                    <a:pt x="203" y="94"/>
                    <a:pt x="204" y="93"/>
                    <a:pt x="202" y="94"/>
                  </a:cubicBezTo>
                  <a:cubicBezTo>
                    <a:pt x="212" y="112"/>
                    <a:pt x="205" y="106"/>
                    <a:pt x="209" y="124"/>
                  </a:cubicBezTo>
                  <a:cubicBezTo>
                    <a:pt x="208" y="127"/>
                    <a:pt x="208" y="126"/>
                    <a:pt x="207" y="130"/>
                  </a:cubicBezTo>
                  <a:cubicBezTo>
                    <a:pt x="207" y="131"/>
                    <a:pt x="207" y="131"/>
                    <a:pt x="208" y="135"/>
                  </a:cubicBezTo>
                  <a:cubicBezTo>
                    <a:pt x="209" y="136"/>
                    <a:pt x="209" y="136"/>
                    <a:pt x="209" y="136"/>
                  </a:cubicBezTo>
                  <a:cubicBezTo>
                    <a:pt x="209" y="137"/>
                    <a:pt x="209" y="138"/>
                    <a:pt x="208" y="139"/>
                  </a:cubicBezTo>
                  <a:cubicBezTo>
                    <a:pt x="206" y="141"/>
                    <a:pt x="207" y="141"/>
                    <a:pt x="204" y="142"/>
                  </a:cubicBezTo>
                  <a:cubicBezTo>
                    <a:pt x="204" y="143"/>
                    <a:pt x="204" y="143"/>
                    <a:pt x="204" y="143"/>
                  </a:cubicBezTo>
                  <a:cubicBezTo>
                    <a:pt x="203" y="144"/>
                    <a:pt x="203" y="144"/>
                    <a:pt x="203" y="144"/>
                  </a:cubicBezTo>
                  <a:cubicBezTo>
                    <a:pt x="204" y="145"/>
                    <a:pt x="204" y="145"/>
                    <a:pt x="204" y="145"/>
                  </a:cubicBezTo>
                  <a:cubicBezTo>
                    <a:pt x="206" y="149"/>
                    <a:pt x="207" y="150"/>
                    <a:pt x="210" y="155"/>
                  </a:cubicBezTo>
                  <a:cubicBezTo>
                    <a:pt x="210" y="156"/>
                    <a:pt x="210" y="157"/>
                    <a:pt x="210" y="158"/>
                  </a:cubicBezTo>
                  <a:cubicBezTo>
                    <a:pt x="211" y="161"/>
                    <a:pt x="211" y="161"/>
                    <a:pt x="211" y="161"/>
                  </a:cubicBezTo>
                  <a:cubicBezTo>
                    <a:pt x="212" y="163"/>
                    <a:pt x="212" y="163"/>
                    <a:pt x="212" y="163"/>
                  </a:cubicBezTo>
                  <a:cubicBezTo>
                    <a:pt x="213" y="164"/>
                    <a:pt x="213" y="164"/>
                    <a:pt x="213" y="164"/>
                  </a:cubicBezTo>
                  <a:cubicBezTo>
                    <a:pt x="214" y="165"/>
                    <a:pt x="213" y="164"/>
                    <a:pt x="214" y="165"/>
                  </a:cubicBezTo>
                  <a:cubicBezTo>
                    <a:pt x="215" y="165"/>
                    <a:pt x="215" y="165"/>
                    <a:pt x="215" y="165"/>
                  </a:cubicBezTo>
                  <a:cubicBezTo>
                    <a:pt x="218" y="164"/>
                    <a:pt x="218" y="164"/>
                    <a:pt x="218" y="164"/>
                  </a:cubicBezTo>
                  <a:cubicBezTo>
                    <a:pt x="223" y="166"/>
                    <a:pt x="221" y="165"/>
                    <a:pt x="227" y="167"/>
                  </a:cubicBezTo>
                  <a:cubicBezTo>
                    <a:pt x="227" y="167"/>
                    <a:pt x="227" y="167"/>
                    <a:pt x="227" y="167"/>
                  </a:cubicBezTo>
                  <a:cubicBezTo>
                    <a:pt x="230" y="174"/>
                    <a:pt x="229" y="171"/>
                    <a:pt x="232" y="177"/>
                  </a:cubicBezTo>
                  <a:cubicBezTo>
                    <a:pt x="170" y="216"/>
                    <a:pt x="187" y="204"/>
                    <a:pt x="163" y="225"/>
                  </a:cubicBezTo>
                  <a:cubicBezTo>
                    <a:pt x="162" y="226"/>
                    <a:pt x="162" y="226"/>
                    <a:pt x="162" y="226"/>
                  </a:cubicBezTo>
                  <a:cubicBezTo>
                    <a:pt x="161" y="226"/>
                    <a:pt x="136" y="231"/>
                    <a:pt x="135" y="231"/>
                  </a:cubicBezTo>
                  <a:cubicBezTo>
                    <a:pt x="134" y="231"/>
                    <a:pt x="134" y="231"/>
                    <a:pt x="134" y="231"/>
                  </a:cubicBezTo>
                  <a:cubicBezTo>
                    <a:pt x="133" y="230"/>
                    <a:pt x="133" y="230"/>
                    <a:pt x="133" y="230"/>
                  </a:cubicBezTo>
                  <a:cubicBezTo>
                    <a:pt x="132" y="229"/>
                    <a:pt x="132" y="229"/>
                    <a:pt x="132" y="229"/>
                  </a:cubicBezTo>
                  <a:cubicBezTo>
                    <a:pt x="133" y="228"/>
                    <a:pt x="133" y="229"/>
                    <a:pt x="133" y="228"/>
                  </a:cubicBezTo>
                  <a:cubicBezTo>
                    <a:pt x="133" y="227"/>
                    <a:pt x="133" y="227"/>
                    <a:pt x="133" y="227"/>
                  </a:cubicBezTo>
                  <a:cubicBezTo>
                    <a:pt x="134" y="227"/>
                    <a:pt x="134" y="227"/>
                    <a:pt x="134" y="227"/>
                  </a:cubicBezTo>
                  <a:cubicBezTo>
                    <a:pt x="134" y="226"/>
                    <a:pt x="134" y="226"/>
                    <a:pt x="134" y="226"/>
                  </a:cubicBezTo>
                  <a:cubicBezTo>
                    <a:pt x="134" y="225"/>
                    <a:pt x="134" y="226"/>
                    <a:pt x="134" y="224"/>
                  </a:cubicBezTo>
                  <a:cubicBezTo>
                    <a:pt x="134" y="223"/>
                    <a:pt x="134" y="222"/>
                    <a:pt x="134" y="222"/>
                  </a:cubicBezTo>
                  <a:cubicBezTo>
                    <a:pt x="130" y="219"/>
                    <a:pt x="128" y="220"/>
                    <a:pt x="125" y="218"/>
                  </a:cubicBezTo>
                  <a:cubicBezTo>
                    <a:pt x="123" y="217"/>
                    <a:pt x="123" y="217"/>
                    <a:pt x="123" y="217"/>
                  </a:cubicBezTo>
                  <a:cubicBezTo>
                    <a:pt x="122" y="216"/>
                    <a:pt x="122" y="216"/>
                    <a:pt x="122" y="216"/>
                  </a:cubicBezTo>
                  <a:cubicBezTo>
                    <a:pt x="120" y="216"/>
                    <a:pt x="119" y="216"/>
                    <a:pt x="117" y="215"/>
                  </a:cubicBezTo>
                  <a:cubicBezTo>
                    <a:pt x="116" y="213"/>
                    <a:pt x="116" y="214"/>
                    <a:pt x="116" y="213"/>
                  </a:cubicBezTo>
                  <a:cubicBezTo>
                    <a:pt x="116" y="212"/>
                    <a:pt x="116" y="212"/>
                    <a:pt x="116" y="212"/>
                  </a:cubicBezTo>
                  <a:cubicBezTo>
                    <a:pt x="114" y="212"/>
                    <a:pt x="112" y="211"/>
                    <a:pt x="111" y="210"/>
                  </a:cubicBezTo>
                  <a:cubicBezTo>
                    <a:pt x="111" y="209"/>
                    <a:pt x="111" y="209"/>
                    <a:pt x="111" y="209"/>
                  </a:cubicBezTo>
                  <a:cubicBezTo>
                    <a:pt x="111" y="208"/>
                    <a:pt x="111" y="207"/>
                    <a:pt x="110" y="206"/>
                  </a:cubicBezTo>
                  <a:cubicBezTo>
                    <a:pt x="12" y="137"/>
                    <a:pt x="84" y="186"/>
                    <a:pt x="0" y="130"/>
                  </a:cubicBezTo>
                  <a:cubicBezTo>
                    <a:pt x="0" y="129"/>
                    <a:pt x="0" y="114"/>
                    <a:pt x="0" y="112"/>
                  </a:cubicBezTo>
                  <a:cubicBezTo>
                    <a:pt x="0" y="112"/>
                    <a:pt x="0" y="112"/>
                    <a:pt x="0" y="112"/>
                  </a:cubicBezTo>
                  <a:cubicBezTo>
                    <a:pt x="1" y="112"/>
                    <a:pt x="11" y="104"/>
                    <a:pt x="12" y="104"/>
                  </a:cubicBezTo>
                  <a:cubicBezTo>
                    <a:pt x="14" y="103"/>
                    <a:pt x="14" y="103"/>
                    <a:pt x="14" y="103"/>
                  </a:cubicBezTo>
                  <a:cubicBezTo>
                    <a:pt x="15" y="103"/>
                    <a:pt x="16" y="101"/>
                    <a:pt x="17" y="101"/>
                  </a:cubicBezTo>
                  <a:cubicBezTo>
                    <a:pt x="19" y="100"/>
                    <a:pt x="22" y="101"/>
                    <a:pt x="23" y="101"/>
                  </a:cubicBezTo>
                  <a:cubicBezTo>
                    <a:pt x="24" y="101"/>
                    <a:pt x="24" y="101"/>
                    <a:pt x="24" y="101"/>
                  </a:cubicBezTo>
                  <a:cubicBezTo>
                    <a:pt x="24" y="101"/>
                    <a:pt x="24" y="101"/>
                    <a:pt x="24" y="100"/>
                  </a:cubicBezTo>
                  <a:cubicBezTo>
                    <a:pt x="24" y="100"/>
                    <a:pt x="25" y="98"/>
                    <a:pt x="25" y="98"/>
                  </a:cubicBezTo>
                  <a:cubicBezTo>
                    <a:pt x="25" y="98"/>
                    <a:pt x="25" y="98"/>
                    <a:pt x="25" y="98"/>
                  </a:cubicBezTo>
                  <a:cubicBezTo>
                    <a:pt x="29" y="98"/>
                    <a:pt x="32" y="97"/>
                    <a:pt x="36" y="96"/>
                  </a:cubicBezTo>
                  <a:cubicBezTo>
                    <a:pt x="39" y="94"/>
                    <a:pt x="39" y="95"/>
                    <a:pt x="42" y="90"/>
                  </a:cubicBezTo>
                  <a:cubicBezTo>
                    <a:pt x="50" y="86"/>
                    <a:pt x="44" y="90"/>
                    <a:pt x="53" y="84"/>
                  </a:cubicBezTo>
                  <a:cubicBezTo>
                    <a:pt x="55" y="84"/>
                    <a:pt x="54" y="84"/>
                    <a:pt x="56" y="83"/>
                  </a:cubicBezTo>
                  <a:cubicBezTo>
                    <a:pt x="57" y="83"/>
                    <a:pt x="56" y="83"/>
                    <a:pt x="57" y="83"/>
                  </a:cubicBezTo>
                  <a:cubicBezTo>
                    <a:pt x="57" y="82"/>
                    <a:pt x="57" y="82"/>
                    <a:pt x="57" y="82"/>
                  </a:cubicBezTo>
                  <a:cubicBezTo>
                    <a:pt x="56" y="81"/>
                    <a:pt x="56" y="81"/>
                    <a:pt x="56" y="81"/>
                  </a:cubicBezTo>
                  <a:cubicBezTo>
                    <a:pt x="56" y="81"/>
                    <a:pt x="56" y="81"/>
                    <a:pt x="55" y="81"/>
                  </a:cubicBezTo>
                  <a:cubicBezTo>
                    <a:pt x="55" y="81"/>
                    <a:pt x="55" y="81"/>
                    <a:pt x="55" y="81"/>
                  </a:cubicBezTo>
                  <a:cubicBezTo>
                    <a:pt x="55" y="80"/>
                    <a:pt x="55" y="80"/>
                    <a:pt x="55" y="80"/>
                  </a:cubicBezTo>
                  <a:cubicBezTo>
                    <a:pt x="55" y="79"/>
                    <a:pt x="55" y="80"/>
                    <a:pt x="55" y="79"/>
                  </a:cubicBezTo>
                  <a:cubicBezTo>
                    <a:pt x="55" y="78"/>
                    <a:pt x="55" y="78"/>
                    <a:pt x="55" y="78"/>
                  </a:cubicBezTo>
                  <a:cubicBezTo>
                    <a:pt x="55" y="77"/>
                    <a:pt x="55" y="77"/>
                    <a:pt x="55" y="77"/>
                  </a:cubicBezTo>
                  <a:cubicBezTo>
                    <a:pt x="54" y="76"/>
                    <a:pt x="54" y="76"/>
                    <a:pt x="54" y="75"/>
                  </a:cubicBezTo>
                  <a:cubicBezTo>
                    <a:pt x="55" y="74"/>
                    <a:pt x="55" y="74"/>
                    <a:pt x="55" y="74"/>
                  </a:cubicBezTo>
                  <a:cubicBezTo>
                    <a:pt x="55" y="74"/>
                    <a:pt x="55" y="74"/>
                    <a:pt x="55" y="74"/>
                  </a:cubicBezTo>
                  <a:cubicBezTo>
                    <a:pt x="56" y="74"/>
                    <a:pt x="56" y="74"/>
                    <a:pt x="56" y="74"/>
                  </a:cubicBezTo>
                  <a:cubicBezTo>
                    <a:pt x="57" y="74"/>
                    <a:pt x="57" y="74"/>
                    <a:pt x="57" y="74"/>
                  </a:cubicBezTo>
                  <a:cubicBezTo>
                    <a:pt x="60" y="73"/>
                    <a:pt x="58" y="74"/>
                    <a:pt x="64" y="72"/>
                  </a:cubicBezTo>
                  <a:cubicBezTo>
                    <a:pt x="64" y="71"/>
                    <a:pt x="64" y="71"/>
                    <a:pt x="64" y="71"/>
                  </a:cubicBezTo>
                  <a:cubicBezTo>
                    <a:pt x="64" y="70"/>
                    <a:pt x="64" y="70"/>
                    <a:pt x="65" y="69"/>
                  </a:cubicBezTo>
                  <a:cubicBezTo>
                    <a:pt x="65" y="69"/>
                    <a:pt x="65" y="69"/>
                    <a:pt x="65" y="69"/>
                  </a:cubicBezTo>
                  <a:cubicBezTo>
                    <a:pt x="69" y="68"/>
                    <a:pt x="70" y="68"/>
                    <a:pt x="83" y="68"/>
                  </a:cubicBezTo>
                  <a:cubicBezTo>
                    <a:pt x="84" y="68"/>
                    <a:pt x="84" y="68"/>
                    <a:pt x="84" y="68"/>
                  </a:cubicBezTo>
                  <a:cubicBezTo>
                    <a:pt x="84" y="67"/>
                    <a:pt x="84" y="67"/>
                    <a:pt x="84" y="67"/>
                  </a:cubicBezTo>
                  <a:cubicBezTo>
                    <a:pt x="83" y="66"/>
                    <a:pt x="83" y="66"/>
                    <a:pt x="83" y="66"/>
                  </a:cubicBezTo>
                  <a:cubicBezTo>
                    <a:pt x="84" y="65"/>
                    <a:pt x="84" y="65"/>
                    <a:pt x="84" y="65"/>
                  </a:cubicBezTo>
                  <a:cubicBezTo>
                    <a:pt x="85" y="64"/>
                    <a:pt x="84" y="65"/>
                    <a:pt x="86" y="63"/>
                  </a:cubicBezTo>
                  <a:cubicBezTo>
                    <a:pt x="85" y="62"/>
                    <a:pt x="85" y="62"/>
                    <a:pt x="85" y="62"/>
                  </a:cubicBezTo>
                  <a:cubicBezTo>
                    <a:pt x="83" y="60"/>
                    <a:pt x="83" y="61"/>
                    <a:pt x="81" y="59"/>
                  </a:cubicBezTo>
                  <a:cubicBezTo>
                    <a:pt x="81" y="58"/>
                    <a:pt x="81" y="58"/>
                    <a:pt x="81" y="58"/>
                  </a:cubicBezTo>
                  <a:cubicBezTo>
                    <a:pt x="80" y="55"/>
                    <a:pt x="80" y="55"/>
                    <a:pt x="80" y="55"/>
                  </a:cubicBezTo>
                  <a:cubicBezTo>
                    <a:pt x="79" y="54"/>
                    <a:pt x="79" y="54"/>
                    <a:pt x="79" y="52"/>
                  </a:cubicBezTo>
                  <a:cubicBezTo>
                    <a:pt x="79" y="49"/>
                    <a:pt x="79" y="49"/>
                    <a:pt x="79" y="49"/>
                  </a:cubicBezTo>
                  <a:cubicBezTo>
                    <a:pt x="78" y="44"/>
                    <a:pt x="79" y="46"/>
                    <a:pt x="78" y="41"/>
                  </a:cubicBezTo>
                  <a:cubicBezTo>
                    <a:pt x="77" y="38"/>
                    <a:pt x="77" y="38"/>
                    <a:pt x="77" y="38"/>
                  </a:cubicBezTo>
                  <a:cubicBezTo>
                    <a:pt x="78" y="37"/>
                    <a:pt x="78" y="37"/>
                    <a:pt x="78" y="37"/>
                  </a:cubicBezTo>
                  <a:cubicBezTo>
                    <a:pt x="78" y="36"/>
                    <a:pt x="78" y="36"/>
                    <a:pt x="78" y="36"/>
                  </a:cubicBezTo>
                  <a:cubicBezTo>
                    <a:pt x="77" y="35"/>
                    <a:pt x="77" y="35"/>
                    <a:pt x="77" y="35"/>
                  </a:cubicBezTo>
                  <a:cubicBezTo>
                    <a:pt x="77" y="35"/>
                    <a:pt x="77" y="35"/>
                    <a:pt x="77" y="35"/>
                  </a:cubicBezTo>
                  <a:cubicBezTo>
                    <a:pt x="77" y="34"/>
                    <a:pt x="77" y="34"/>
                    <a:pt x="77" y="33"/>
                  </a:cubicBezTo>
                  <a:cubicBezTo>
                    <a:pt x="77" y="33"/>
                    <a:pt x="77" y="33"/>
                    <a:pt x="77" y="33"/>
                  </a:cubicBezTo>
                  <a:cubicBezTo>
                    <a:pt x="76" y="32"/>
                    <a:pt x="74" y="30"/>
                    <a:pt x="73" y="29"/>
                  </a:cubicBezTo>
                  <a:cubicBezTo>
                    <a:pt x="73" y="28"/>
                    <a:pt x="73" y="28"/>
                    <a:pt x="73" y="28"/>
                  </a:cubicBezTo>
                  <a:cubicBezTo>
                    <a:pt x="75" y="28"/>
                    <a:pt x="75" y="28"/>
                    <a:pt x="76" y="28"/>
                  </a:cubicBezTo>
                  <a:cubicBezTo>
                    <a:pt x="82" y="26"/>
                    <a:pt x="78" y="27"/>
                    <a:pt x="83" y="24"/>
                  </a:cubicBezTo>
                  <a:cubicBezTo>
                    <a:pt x="86" y="20"/>
                    <a:pt x="87" y="21"/>
                    <a:pt x="93" y="18"/>
                  </a:cubicBezTo>
                  <a:cubicBezTo>
                    <a:pt x="94" y="18"/>
                    <a:pt x="94" y="18"/>
                    <a:pt x="94" y="18"/>
                  </a:cubicBezTo>
                  <a:cubicBezTo>
                    <a:pt x="95" y="18"/>
                    <a:pt x="95" y="18"/>
                    <a:pt x="95" y="18"/>
                  </a:cubicBezTo>
                  <a:cubicBezTo>
                    <a:pt x="97" y="18"/>
                    <a:pt x="97" y="18"/>
                    <a:pt x="97" y="18"/>
                  </a:cubicBezTo>
                  <a:cubicBezTo>
                    <a:pt x="98" y="17"/>
                    <a:pt x="98" y="17"/>
                    <a:pt x="98" y="17"/>
                  </a:cubicBezTo>
                  <a:cubicBezTo>
                    <a:pt x="99" y="15"/>
                    <a:pt x="99" y="15"/>
                    <a:pt x="99" y="15"/>
                  </a:cubicBezTo>
                  <a:cubicBezTo>
                    <a:pt x="106" y="10"/>
                    <a:pt x="113" y="7"/>
                    <a:pt x="127" y="7"/>
                  </a:cubicBezTo>
                  <a:cubicBezTo>
                    <a:pt x="130" y="5"/>
                    <a:pt x="130" y="5"/>
                    <a:pt x="131" y="5"/>
                  </a:cubicBezTo>
                  <a:cubicBezTo>
                    <a:pt x="137" y="5"/>
                    <a:pt x="137" y="5"/>
                    <a:pt x="137" y="5"/>
                  </a:cubicBezTo>
                  <a:cubicBezTo>
                    <a:pt x="140" y="3"/>
                    <a:pt x="140" y="3"/>
                    <a:pt x="140" y="3"/>
                  </a:cubicBezTo>
                  <a:cubicBezTo>
                    <a:pt x="151" y="3"/>
                    <a:pt x="151" y="3"/>
                    <a:pt x="151" y="3"/>
                  </a:cubicBezTo>
                  <a:cubicBezTo>
                    <a:pt x="153" y="4"/>
                    <a:pt x="154" y="4"/>
                    <a:pt x="156" y="6"/>
                  </a:cubicBezTo>
                  <a:cubicBezTo>
                    <a:pt x="157" y="7"/>
                    <a:pt x="157" y="7"/>
                    <a:pt x="157" y="7"/>
                  </a:cubicBezTo>
                  <a:cubicBezTo>
                    <a:pt x="157" y="7"/>
                    <a:pt x="167" y="3"/>
                    <a:pt x="168" y="3"/>
                  </a:cubicBezTo>
                  <a:cubicBezTo>
                    <a:pt x="169" y="1"/>
                    <a:pt x="169" y="1"/>
                    <a:pt x="169" y="1"/>
                  </a:cubicBezTo>
                  <a:cubicBezTo>
                    <a:pt x="170" y="1"/>
                    <a:pt x="170" y="1"/>
                    <a:pt x="170" y="1"/>
                  </a:cubicBezTo>
                  <a:cubicBezTo>
                    <a:pt x="171" y="2"/>
                    <a:pt x="171" y="2"/>
                    <a:pt x="171" y="2"/>
                  </a:cubicBezTo>
                  <a:cubicBezTo>
                    <a:pt x="175" y="3"/>
                    <a:pt x="175" y="3"/>
                    <a:pt x="175" y="3"/>
                  </a:cubicBezTo>
                  <a:cubicBezTo>
                    <a:pt x="178" y="2"/>
                    <a:pt x="178" y="3"/>
                    <a:pt x="179" y="2"/>
                  </a:cubicBezTo>
                  <a:cubicBezTo>
                    <a:pt x="178" y="0"/>
                    <a:pt x="178" y="0"/>
                    <a:pt x="178" y="0"/>
                  </a:cubicBezTo>
                  <a:cubicBezTo>
                    <a:pt x="182" y="1"/>
                    <a:pt x="181" y="1"/>
                    <a:pt x="183" y="2"/>
                  </a:cubicBezTo>
                  <a:cubicBezTo>
                    <a:pt x="185" y="3"/>
                    <a:pt x="185" y="3"/>
                    <a:pt x="185" y="3"/>
                  </a:cubicBezTo>
                  <a:cubicBezTo>
                    <a:pt x="186" y="4"/>
                    <a:pt x="186" y="4"/>
                    <a:pt x="186" y="4"/>
                  </a:cubicBezTo>
                  <a:cubicBezTo>
                    <a:pt x="189" y="3"/>
                    <a:pt x="188" y="3"/>
                    <a:pt x="194" y="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66">
              <a:extLst>
                <a:ext uri="{FF2B5EF4-FFF2-40B4-BE49-F238E27FC236}">
                  <a16:creationId xmlns:a16="http://schemas.microsoft.com/office/drawing/2014/main" id="{B8094753-E99E-4516-AFA4-1FA1790D6383}"/>
                </a:ext>
              </a:extLst>
            </p:cNvPr>
            <p:cNvSpPr>
              <a:spLocks noEditPoints="1"/>
            </p:cNvSpPr>
            <p:nvPr/>
          </p:nvSpPr>
          <p:spPr bwMode="auto">
            <a:xfrm>
              <a:off x="7408759" y="8959526"/>
              <a:ext cx="764624" cy="299202"/>
            </a:xfrm>
            <a:custGeom>
              <a:avLst/>
              <a:gdLst>
                <a:gd name="T0" fmla="*/ 180 w 184"/>
                <a:gd name="T1" fmla="*/ 17 h 72"/>
                <a:gd name="T2" fmla="*/ 182 w 184"/>
                <a:gd name="T3" fmla="*/ 20 h 72"/>
                <a:gd name="T4" fmla="*/ 184 w 184"/>
                <a:gd name="T5" fmla="*/ 27 h 72"/>
                <a:gd name="T6" fmla="*/ 168 w 184"/>
                <a:gd name="T7" fmla="*/ 44 h 72"/>
                <a:gd name="T8" fmla="*/ 151 w 184"/>
                <a:gd name="T9" fmla="*/ 54 h 72"/>
                <a:gd name="T10" fmla="*/ 150 w 184"/>
                <a:gd name="T11" fmla="*/ 55 h 72"/>
                <a:gd name="T12" fmla="*/ 149 w 184"/>
                <a:gd name="T13" fmla="*/ 54 h 72"/>
                <a:gd name="T14" fmla="*/ 148 w 184"/>
                <a:gd name="T15" fmla="*/ 57 h 72"/>
                <a:gd name="T16" fmla="*/ 147 w 184"/>
                <a:gd name="T17" fmla="*/ 60 h 72"/>
                <a:gd name="T18" fmla="*/ 146 w 184"/>
                <a:gd name="T19" fmla="*/ 66 h 72"/>
                <a:gd name="T20" fmla="*/ 143 w 184"/>
                <a:gd name="T21" fmla="*/ 69 h 72"/>
                <a:gd name="T22" fmla="*/ 141 w 184"/>
                <a:gd name="T23" fmla="*/ 71 h 72"/>
                <a:gd name="T24" fmla="*/ 138 w 184"/>
                <a:gd name="T25" fmla="*/ 71 h 72"/>
                <a:gd name="T26" fmla="*/ 133 w 184"/>
                <a:gd name="T27" fmla="*/ 66 h 72"/>
                <a:gd name="T28" fmla="*/ 126 w 184"/>
                <a:gd name="T29" fmla="*/ 66 h 72"/>
                <a:gd name="T30" fmla="*/ 127 w 184"/>
                <a:gd name="T31" fmla="*/ 63 h 72"/>
                <a:gd name="T32" fmla="*/ 125 w 184"/>
                <a:gd name="T33" fmla="*/ 61 h 72"/>
                <a:gd name="T34" fmla="*/ 127 w 184"/>
                <a:gd name="T35" fmla="*/ 60 h 72"/>
                <a:gd name="T36" fmla="*/ 128 w 184"/>
                <a:gd name="T37" fmla="*/ 57 h 72"/>
                <a:gd name="T38" fmla="*/ 128 w 184"/>
                <a:gd name="T39" fmla="*/ 55 h 72"/>
                <a:gd name="T40" fmla="*/ 130 w 184"/>
                <a:gd name="T41" fmla="*/ 52 h 72"/>
                <a:gd name="T42" fmla="*/ 132 w 184"/>
                <a:gd name="T43" fmla="*/ 39 h 72"/>
                <a:gd name="T44" fmla="*/ 131 w 184"/>
                <a:gd name="T45" fmla="*/ 44 h 72"/>
                <a:gd name="T46" fmla="*/ 130 w 184"/>
                <a:gd name="T47" fmla="*/ 42 h 72"/>
                <a:gd name="T48" fmla="*/ 127 w 184"/>
                <a:gd name="T49" fmla="*/ 46 h 72"/>
                <a:gd name="T50" fmla="*/ 120 w 184"/>
                <a:gd name="T51" fmla="*/ 41 h 72"/>
                <a:gd name="T52" fmla="*/ 121 w 184"/>
                <a:gd name="T53" fmla="*/ 34 h 72"/>
                <a:gd name="T54" fmla="*/ 123 w 184"/>
                <a:gd name="T55" fmla="*/ 26 h 72"/>
                <a:gd name="T56" fmla="*/ 127 w 184"/>
                <a:gd name="T57" fmla="*/ 23 h 72"/>
                <a:gd name="T58" fmla="*/ 127 w 184"/>
                <a:gd name="T59" fmla="*/ 18 h 72"/>
                <a:gd name="T60" fmla="*/ 129 w 184"/>
                <a:gd name="T61" fmla="*/ 7 h 72"/>
                <a:gd name="T62" fmla="*/ 133 w 184"/>
                <a:gd name="T63" fmla="*/ 5 h 72"/>
                <a:gd name="T64" fmla="*/ 144 w 184"/>
                <a:gd name="T65" fmla="*/ 1 h 72"/>
                <a:gd name="T66" fmla="*/ 156 w 184"/>
                <a:gd name="T67" fmla="*/ 6 h 72"/>
                <a:gd name="T68" fmla="*/ 159 w 184"/>
                <a:gd name="T69" fmla="*/ 11 h 72"/>
                <a:gd name="T70" fmla="*/ 167 w 184"/>
                <a:gd name="T71" fmla="*/ 13 h 72"/>
                <a:gd name="T72" fmla="*/ 170 w 184"/>
                <a:gd name="T73" fmla="*/ 13 h 72"/>
                <a:gd name="T74" fmla="*/ 172 w 184"/>
                <a:gd name="T75" fmla="*/ 11 h 72"/>
                <a:gd name="T76" fmla="*/ 143 w 184"/>
                <a:gd name="T77" fmla="*/ 2 h 72"/>
                <a:gd name="T78" fmla="*/ 143 w 184"/>
                <a:gd name="T79" fmla="*/ 2 h 72"/>
                <a:gd name="T80" fmla="*/ 7 w 184"/>
                <a:gd name="T81" fmla="*/ 20 h 72"/>
                <a:gd name="T82" fmla="*/ 9 w 184"/>
                <a:gd name="T83" fmla="*/ 24 h 72"/>
                <a:gd name="T84" fmla="*/ 2 w 184"/>
                <a:gd name="T85" fmla="*/ 27 h 72"/>
                <a:gd name="T86" fmla="*/ 5 w 184"/>
                <a:gd name="T87" fmla="*/ 23 h 72"/>
                <a:gd name="T88" fmla="*/ 3 w 184"/>
                <a:gd name="T89" fmla="*/ 19 h 72"/>
                <a:gd name="T90" fmla="*/ 0 w 184"/>
                <a:gd name="T91" fmla="*/ 16 h 72"/>
                <a:gd name="T92" fmla="*/ 3 w 184"/>
                <a:gd name="T93" fmla="*/ 14 h 72"/>
                <a:gd name="T94" fmla="*/ 11 w 184"/>
                <a:gd name="T95" fmla="*/ 20 h 72"/>
                <a:gd name="T96" fmla="*/ 9 w 184"/>
                <a:gd name="T97" fmla="*/ 18 h 72"/>
                <a:gd name="T98" fmla="*/ 2 w 184"/>
                <a:gd name="T99" fmla="*/ 21 h 72"/>
                <a:gd name="T100" fmla="*/ 0 w 184"/>
                <a:gd name="T101" fmla="*/ 19 h 72"/>
                <a:gd name="T102" fmla="*/ 3 w 184"/>
                <a:gd name="T103" fmla="*/ 21 h 72"/>
                <a:gd name="T104" fmla="*/ 12 w 184"/>
                <a:gd name="T105" fmla="*/ 23 h 72"/>
                <a:gd name="T106" fmla="*/ 16 w 184"/>
                <a:gd name="T107" fmla="*/ 22 h 72"/>
                <a:gd name="T108" fmla="*/ 14 w 184"/>
                <a:gd name="T109" fmla="*/ 24 h 72"/>
                <a:gd name="T110" fmla="*/ 23 w 184"/>
                <a:gd name="T111" fmla="*/ 26 h 72"/>
                <a:gd name="T112" fmla="*/ 26 w 184"/>
                <a:gd name="T113" fmla="*/ 23 h 72"/>
                <a:gd name="T114" fmla="*/ 26 w 184"/>
                <a:gd name="T115" fmla="*/ 25 h 72"/>
                <a:gd name="T116" fmla="*/ 13 w 184"/>
                <a:gd name="T117" fmla="*/ 31 h 72"/>
                <a:gd name="T118" fmla="*/ 14 w 184"/>
                <a:gd name="T119" fmla="*/ 30 h 72"/>
                <a:gd name="T120" fmla="*/ 128 w 184"/>
                <a:gd name="T121" fmla="*/ 49 h 72"/>
                <a:gd name="T122" fmla="*/ 131 w 184"/>
                <a:gd name="T123" fmla="*/ 46 h 72"/>
                <a:gd name="T124" fmla="*/ 129 w 184"/>
                <a:gd name="T125" fmla="*/ 4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72">
                  <a:moveTo>
                    <a:pt x="183" y="17"/>
                  </a:moveTo>
                  <a:cubicBezTo>
                    <a:pt x="183" y="17"/>
                    <a:pt x="183" y="17"/>
                    <a:pt x="183" y="17"/>
                  </a:cubicBezTo>
                  <a:cubicBezTo>
                    <a:pt x="182" y="17"/>
                    <a:pt x="182" y="17"/>
                    <a:pt x="181" y="18"/>
                  </a:cubicBezTo>
                  <a:cubicBezTo>
                    <a:pt x="180" y="17"/>
                    <a:pt x="180" y="17"/>
                    <a:pt x="180" y="17"/>
                  </a:cubicBezTo>
                  <a:cubicBezTo>
                    <a:pt x="180" y="17"/>
                    <a:pt x="180" y="17"/>
                    <a:pt x="180" y="17"/>
                  </a:cubicBezTo>
                  <a:cubicBezTo>
                    <a:pt x="180" y="18"/>
                    <a:pt x="180" y="18"/>
                    <a:pt x="180" y="18"/>
                  </a:cubicBezTo>
                  <a:cubicBezTo>
                    <a:pt x="181" y="18"/>
                    <a:pt x="180" y="18"/>
                    <a:pt x="181" y="19"/>
                  </a:cubicBezTo>
                  <a:cubicBezTo>
                    <a:pt x="181" y="20"/>
                    <a:pt x="181" y="19"/>
                    <a:pt x="182" y="20"/>
                  </a:cubicBezTo>
                  <a:cubicBezTo>
                    <a:pt x="183" y="22"/>
                    <a:pt x="183" y="21"/>
                    <a:pt x="184" y="22"/>
                  </a:cubicBezTo>
                  <a:cubicBezTo>
                    <a:pt x="184" y="22"/>
                    <a:pt x="184" y="22"/>
                    <a:pt x="184" y="22"/>
                  </a:cubicBezTo>
                  <a:cubicBezTo>
                    <a:pt x="183" y="23"/>
                    <a:pt x="183" y="23"/>
                    <a:pt x="184" y="26"/>
                  </a:cubicBezTo>
                  <a:cubicBezTo>
                    <a:pt x="184" y="27"/>
                    <a:pt x="184" y="27"/>
                    <a:pt x="184" y="27"/>
                  </a:cubicBezTo>
                  <a:cubicBezTo>
                    <a:pt x="183" y="27"/>
                    <a:pt x="183" y="27"/>
                    <a:pt x="183" y="27"/>
                  </a:cubicBezTo>
                  <a:cubicBezTo>
                    <a:pt x="182" y="26"/>
                    <a:pt x="182" y="26"/>
                    <a:pt x="182" y="26"/>
                  </a:cubicBezTo>
                  <a:cubicBezTo>
                    <a:pt x="182" y="27"/>
                    <a:pt x="180" y="32"/>
                    <a:pt x="180" y="33"/>
                  </a:cubicBezTo>
                  <a:cubicBezTo>
                    <a:pt x="172" y="41"/>
                    <a:pt x="179" y="37"/>
                    <a:pt x="168" y="44"/>
                  </a:cubicBezTo>
                  <a:cubicBezTo>
                    <a:pt x="159" y="48"/>
                    <a:pt x="161" y="47"/>
                    <a:pt x="155" y="49"/>
                  </a:cubicBezTo>
                  <a:cubicBezTo>
                    <a:pt x="153" y="50"/>
                    <a:pt x="152" y="52"/>
                    <a:pt x="151" y="53"/>
                  </a:cubicBezTo>
                  <a:cubicBezTo>
                    <a:pt x="151" y="54"/>
                    <a:pt x="151" y="54"/>
                    <a:pt x="151" y="54"/>
                  </a:cubicBezTo>
                  <a:cubicBezTo>
                    <a:pt x="151" y="54"/>
                    <a:pt x="151" y="54"/>
                    <a:pt x="151" y="54"/>
                  </a:cubicBezTo>
                  <a:cubicBezTo>
                    <a:pt x="151" y="54"/>
                    <a:pt x="151" y="54"/>
                    <a:pt x="151" y="54"/>
                  </a:cubicBezTo>
                  <a:cubicBezTo>
                    <a:pt x="151" y="54"/>
                    <a:pt x="151" y="54"/>
                    <a:pt x="151" y="54"/>
                  </a:cubicBezTo>
                  <a:cubicBezTo>
                    <a:pt x="151" y="55"/>
                    <a:pt x="151" y="55"/>
                    <a:pt x="151" y="55"/>
                  </a:cubicBezTo>
                  <a:cubicBezTo>
                    <a:pt x="150" y="55"/>
                    <a:pt x="150" y="55"/>
                    <a:pt x="150" y="55"/>
                  </a:cubicBezTo>
                  <a:cubicBezTo>
                    <a:pt x="150" y="55"/>
                    <a:pt x="150" y="55"/>
                    <a:pt x="150" y="55"/>
                  </a:cubicBezTo>
                  <a:cubicBezTo>
                    <a:pt x="150" y="54"/>
                    <a:pt x="150" y="54"/>
                    <a:pt x="150" y="54"/>
                  </a:cubicBezTo>
                  <a:cubicBezTo>
                    <a:pt x="150" y="54"/>
                    <a:pt x="150" y="54"/>
                    <a:pt x="150" y="54"/>
                  </a:cubicBezTo>
                  <a:cubicBezTo>
                    <a:pt x="149" y="54"/>
                    <a:pt x="149" y="54"/>
                    <a:pt x="149" y="54"/>
                  </a:cubicBezTo>
                  <a:cubicBezTo>
                    <a:pt x="149" y="54"/>
                    <a:pt x="149" y="54"/>
                    <a:pt x="149" y="54"/>
                  </a:cubicBezTo>
                  <a:cubicBezTo>
                    <a:pt x="149" y="54"/>
                    <a:pt x="149" y="55"/>
                    <a:pt x="148" y="56"/>
                  </a:cubicBezTo>
                  <a:cubicBezTo>
                    <a:pt x="148" y="57"/>
                    <a:pt x="148" y="57"/>
                    <a:pt x="148" y="57"/>
                  </a:cubicBezTo>
                  <a:cubicBezTo>
                    <a:pt x="148" y="57"/>
                    <a:pt x="148" y="57"/>
                    <a:pt x="148" y="57"/>
                  </a:cubicBezTo>
                  <a:cubicBezTo>
                    <a:pt x="148" y="58"/>
                    <a:pt x="148" y="58"/>
                    <a:pt x="148" y="58"/>
                  </a:cubicBezTo>
                  <a:cubicBezTo>
                    <a:pt x="148" y="59"/>
                    <a:pt x="148" y="59"/>
                    <a:pt x="148" y="59"/>
                  </a:cubicBezTo>
                  <a:cubicBezTo>
                    <a:pt x="147" y="60"/>
                    <a:pt x="147" y="59"/>
                    <a:pt x="147" y="60"/>
                  </a:cubicBezTo>
                  <a:cubicBezTo>
                    <a:pt x="147" y="60"/>
                    <a:pt x="147" y="60"/>
                    <a:pt x="147" y="60"/>
                  </a:cubicBezTo>
                  <a:cubicBezTo>
                    <a:pt x="146" y="63"/>
                    <a:pt x="146" y="62"/>
                    <a:pt x="145" y="64"/>
                  </a:cubicBezTo>
                  <a:cubicBezTo>
                    <a:pt x="145" y="65"/>
                    <a:pt x="145" y="65"/>
                    <a:pt x="145" y="65"/>
                  </a:cubicBezTo>
                  <a:cubicBezTo>
                    <a:pt x="146" y="65"/>
                    <a:pt x="146" y="65"/>
                    <a:pt x="146" y="65"/>
                  </a:cubicBezTo>
                  <a:cubicBezTo>
                    <a:pt x="146" y="66"/>
                    <a:pt x="146" y="66"/>
                    <a:pt x="146" y="66"/>
                  </a:cubicBezTo>
                  <a:cubicBezTo>
                    <a:pt x="145" y="66"/>
                    <a:pt x="145" y="66"/>
                    <a:pt x="145" y="67"/>
                  </a:cubicBezTo>
                  <a:cubicBezTo>
                    <a:pt x="145" y="67"/>
                    <a:pt x="145" y="67"/>
                    <a:pt x="143" y="68"/>
                  </a:cubicBezTo>
                  <a:cubicBezTo>
                    <a:pt x="143" y="68"/>
                    <a:pt x="143" y="68"/>
                    <a:pt x="143" y="68"/>
                  </a:cubicBezTo>
                  <a:cubicBezTo>
                    <a:pt x="143" y="69"/>
                    <a:pt x="143" y="69"/>
                    <a:pt x="143" y="69"/>
                  </a:cubicBezTo>
                  <a:cubicBezTo>
                    <a:pt x="143" y="70"/>
                    <a:pt x="143" y="70"/>
                    <a:pt x="143" y="70"/>
                  </a:cubicBezTo>
                  <a:cubicBezTo>
                    <a:pt x="143" y="70"/>
                    <a:pt x="143" y="70"/>
                    <a:pt x="143" y="70"/>
                  </a:cubicBezTo>
                  <a:cubicBezTo>
                    <a:pt x="142" y="70"/>
                    <a:pt x="142" y="70"/>
                    <a:pt x="142" y="70"/>
                  </a:cubicBezTo>
                  <a:cubicBezTo>
                    <a:pt x="142" y="71"/>
                    <a:pt x="142" y="71"/>
                    <a:pt x="141" y="71"/>
                  </a:cubicBezTo>
                  <a:cubicBezTo>
                    <a:pt x="141" y="72"/>
                    <a:pt x="141" y="72"/>
                    <a:pt x="141" y="72"/>
                  </a:cubicBezTo>
                  <a:cubicBezTo>
                    <a:pt x="140" y="71"/>
                    <a:pt x="140" y="71"/>
                    <a:pt x="140" y="71"/>
                  </a:cubicBezTo>
                  <a:cubicBezTo>
                    <a:pt x="139" y="71"/>
                    <a:pt x="139" y="71"/>
                    <a:pt x="139" y="71"/>
                  </a:cubicBezTo>
                  <a:cubicBezTo>
                    <a:pt x="138" y="71"/>
                    <a:pt x="138" y="71"/>
                    <a:pt x="138" y="71"/>
                  </a:cubicBezTo>
                  <a:cubicBezTo>
                    <a:pt x="136" y="69"/>
                    <a:pt x="137" y="69"/>
                    <a:pt x="136" y="68"/>
                  </a:cubicBezTo>
                  <a:cubicBezTo>
                    <a:pt x="136" y="67"/>
                    <a:pt x="136" y="67"/>
                    <a:pt x="136" y="67"/>
                  </a:cubicBezTo>
                  <a:cubicBezTo>
                    <a:pt x="135" y="66"/>
                    <a:pt x="135" y="66"/>
                    <a:pt x="135" y="66"/>
                  </a:cubicBezTo>
                  <a:cubicBezTo>
                    <a:pt x="134" y="66"/>
                    <a:pt x="134" y="66"/>
                    <a:pt x="133" y="66"/>
                  </a:cubicBezTo>
                  <a:cubicBezTo>
                    <a:pt x="132" y="65"/>
                    <a:pt x="129" y="64"/>
                    <a:pt x="129" y="64"/>
                  </a:cubicBezTo>
                  <a:cubicBezTo>
                    <a:pt x="128" y="64"/>
                    <a:pt x="128" y="64"/>
                    <a:pt x="128" y="64"/>
                  </a:cubicBezTo>
                  <a:cubicBezTo>
                    <a:pt x="128" y="64"/>
                    <a:pt x="128" y="64"/>
                    <a:pt x="127" y="65"/>
                  </a:cubicBezTo>
                  <a:cubicBezTo>
                    <a:pt x="126" y="66"/>
                    <a:pt x="126" y="66"/>
                    <a:pt x="126" y="66"/>
                  </a:cubicBezTo>
                  <a:cubicBezTo>
                    <a:pt x="126" y="66"/>
                    <a:pt x="126" y="66"/>
                    <a:pt x="126" y="66"/>
                  </a:cubicBezTo>
                  <a:cubicBezTo>
                    <a:pt x="125" y="65"/>
                    <a:pt x="125" y="65"/>
                    <a:pt x="125" y="65"/>
                  </a:cubicBezTo>
                  <a:cubicBezTo>
                    <a:pt x="125" y="65"/>
                    <a:pt x="125" y="65"/>
                    <a:pt x="125" y="65"/>
                  </a:cubicBezTo>
                  <a:cubicBezTo>
                    <a:pt x="125" y="64"/>
                    <a:pt x="125" y="64"/>
                    <a:pt x="127" y="63"/>
                  </a:cubicBezTo>
                  <a:cubicBezTo>
                    <a:pt x="125" y="63"/>
                    <a:pt x="125" y="63"/>
                    <a:pt x="125" y="63"/>
                  </a:cubicBezTo>
                  <a:cubicBezTo>
                    <a:pt x="125" y="62"/>
                    <a:pt x="125" y="62"/>
                    <a:pt x="125" y="62"/>
                  </a:cubicBezTo>
                  <a:cubicBezTo>
                    <a:pt x="125" y="62"/>
                    <a:pt x="125" y="62"/>
                    <a:pt x="125" y="61"/>
                  </a:cubicBezTo>
                  <a:cubicBezTo>
                    <a:pt x="125" y="61"/>
                    <a:pt x="125" y="61"/>
                    <a:pt x="125" y="61"/>
                  </a:cubicBezTo>
                  <a:cubicBezTo>
                    <a:pt x="126" y="60"/>
                    <a:pt x="126" y="60"/>
                    <a:pt x="126" y="60"/>
                  </a:cubicBezTo>
                  <a:cubicBezTo>
                    <a:pt x="126" y="61"/>
                    <a:pt x="126" y="61"/>
                    <a:pt x="126" y="61"/>
                  </a:cubicBezTo>
                  <a:cubicBezTo>
                    <a:pt x="127" y="61"/>
                    <a:pt x="127" y="61"/>
                    <a:pt x="127" y="61"/>
                  </a:cubicBezTo>
                  <a:cubicBezTo>
                    <a:pt x="127" y="60"/>
                    <a:pt x="127" y="60"/>
                    <a:pt x="127" y="60"/>
                  </a:cubicBezTo>
                  <a:cubicBezTo>
                    <a:pt x="128" y="60"/>
                    <a:pt x="128" y="60"/>
                    <a:pt x="128" y="59"/>
                  </a:cubicBezTo>
                  <a:cubicBezTo>
                    <a:pt x="128" y="59"/>
                    <a:pt x="128" y="59"/>
                    <a:pt x="128" y="59"/>
                  </a:cubicBezTo>
                  <a:cubicBezTo>
                    <a:pt x="128" y="58"/>
                    <a:pt x="128" y="58"/>
                    <a:pt x="128" y="58"/>
                  </a:cubicBezTo>
                  <a:cubicBezTo>
                    <a:pt x="128" y="57"/>
                    <a:pt x="128" y="57"/>
                    <a:pt x="128" y="57"/>
                  </a:cubicBezTo>
                  <a:cubicBezTo>
                    <a:pt x="128" y="56"/>
                    <a:pt x="128" y="57"/>
                    <a:pt x="128" y="56"/>
                  </a:cubicBezTo>
                  <a:cubicBezTo>
                    <a:pt x="128" y="56"/>
                    <a:pt x="128" y="56"/>
                    <a:pt x="128" y="56"/>
                  </a:cubicBezTo>
                  <a:cubicBezTo>
                    <a:pt x="128" y="55"/>
                    <a:pt x="128" y="55"/>
                    <a:pt x="128" y="55"/>
                  </a:cubicBezTo>
                  <a:cubicBezTo>
                    <a:pt x="128" y="55"/>
                    <a:pt x="128" y="55"/>
                    <a:pt x="128" y="55"/>
                  </a:cubicBezTo>
                  <a:cubicBezTo>
                    <a:pt x="127" y="54"/>
                    <a:pt x="127" y="55"/>
                    <a:pt x="127" y="54"/>
                  </a:cubicBezTo>
                  <a:cubicBezTo>
                    <a:pt x="127" y="54"/>
                    <a:pt x="127" y="54"/>
                    <a:pt x="127" y="54"/>
                  </a:cubicBezTo>
                  <a:cubicBezTo>
                    <a:pt x="127" y="53"/>
                    <a:pt x="128" y="53"/>
                    <a:pt x="129" y="53"/>
                  </a:cubicBezTo>
                  <a:cubicBezTo>
                    <a:pt x="130" y="52"/>
                    <a:pt x="129" y="52"/>
                    <a:pt x="130" y="52"/>
                  </a:cubicBezTo>
                  <a:cubicBezTo>
                    <a:pt x="132" y="50"/>
                    <a:pt x="132" y="49"/>
                    <a:pt x="134" y="45"/>
                  </a:cubicBezTo>
                  <a:cubicBezTo>
                    <a:pt x="133" y="44"/>
                    <a:pt x="133" y="44"/>
                    <a:pt x="133" y="44"/>
                  </a:cubicBezTo>
                  <a:cubicBezTo>
                    <a:pt x="132" y="42"/>
                    <a:pt x="132" y="42"/>
                    <a:pt x="132" y="42"/>
                  </a:cubicBezTo>
                  <a:cubicBezTo>
                    <a:pt x="132" y="41"/>
                    <a:pt x="132" y="40"/>
                    <a:pt x="132" y="39"/>
                  </a:cubicBezTo>
                  <a:cubicBezTo>
                    <a:pt x="132" y="39"/>
                    <a:pt x="132" y="39"/>
                    <a:pt x="132" y="39"/>
                  </a:cubicBezTo>
                  <a:cubicBezTo>
                    <a:pt x="132" y="40"/>
                    <a:pt x="132" y="40"/>
                    <a:pt x="132" y="40"/>
                  </a:cubicBezTo>
                  <a:cubicBezTo>
                    <a:pt x="132" y="43"/>
                    <a:pt x="132" y="43"/>
                    <a:pt x="132" y="43"/>
                  </a:cubicBezTo>
                  <a:cubicBezTo>
                    <a:pt x="131" y="44"/>
                    <a:pt x="131" y="44"/>
                    <a:pt x="131" y="44"/>
                  </a:cubicBezTo>
                  <a:cubicBezTo>
                    <a:pt x="131" y="45"/>
                    <a:pt x="131" y="45"/>
                    <a:pt x="131" y="45"/>
                  </a:cubicBezTo>
                  <a:cubicBezTo>
                    <a:pt x="130" y="44"/>
                    <a:pt x="130" y="44"/>
                    <a:pt x="130" y="44"/>
                  </a:cubicBezTo>
                  <a:cubicBezTo>
                    <a:pt x="130" y="42"/>
                    <a:pt x="130" y="42"/>
                    <a:pt x="130" y="42"/>
                  </a:cubicBezTo>
                  <a:cubicBezTo>
                    <a:pt x="130" y="42"/>
                    <a:pt x="130" y="42"/>
                    <a:pt x="130" y="42"/>
                  </a:cubicBezTo>
                  <a:cubicBezTo>
                    <a:pt x="129" y="44"/>
                    <a:pt x="129" y="44"/>
                    <a:pt x="129" y="44"/>
                  </a:cubicBezTo>
                  <a:cubicBezTo>
                    <a:pt x="128" y="45"/>
                    <a:pt x="128" y="45"/>
                    <a:pt x="128" y="45"/>
                  </a:cubicBezTo>
                  <a:cubicBezTo>
                    <a:pt x="128" y="46"/>
                    <a:pt x="128" y="46"/>
                    <a:pt x="128" y="46"/>
                  </a:cubicBezTo>
                  <a:cubicBezTo>
                    <a:pt x="127" y="46"/>
                    <a:pt x="127" y="46"/>
                    <a:pt x="127" y="46"/>
                  </a:cubicBezTo>
                  <a:cubicBezTo>
                    <a:pt x="126" y="45"/>
                    <a:pt x="126" y="46"/>
                    <a:pt x="123" y="43"/>
                  </a:cubicBezTo>
                  <a:cubicBezTo>
                    <a:pt x="121" y="42"/>
                    <a:pt x="121" y="42"/>
                    <a:pt x="121" y="42"/>
                  </a:cubicBezTo>
                  <a:cubicBezTo>
                    <a:pt x="120" y="41"/>
                    <a:pt x="120" y="41"/>
                    <a:pt x="120" y="41"/>
                  </a:cubicBezTo>
                  <a:cubicBezTo>
                    <a:pt x="120" y="41"/>
                    <a:pt x="120" y="41"/>
                    <a:pt x="120" y="41"/>
                  </a:cubicBezTo>
                  <a:cubicBezTo>
                    <a:pt x="120" y="40"/>
                    <a:pt x="120" y="40"/>
                    <a:pt x="120" y="40"/>
                  </a:cubicBezTo>
                  <a:cubicBezTo>
                    <a:pt x="121" y="40"/>
                    <a:pt x="120" y="40"/>
                    <a:pt x="122" y="39"/>
                  </a:cubicBezTo>
                  <a:cubicBezTo>
                    <a:pt x="122" y="37"/>
                    <a:pt x="122" y="38"/>
                    <a:pt x="122" y="36"/>
                  </a:cubicBezTo>
                  <a:cubicBezTo>
                    <a:pt x="121" y="34"/>
                    <a:pt x="121" y="34"/>
                    <a:pt x="121" y="34"/>
                  </a:cubicBezTo>
                  <a:cubicBezTo>
                    <a:pt x="121" y="31"/>
                    <a:pt x="121" y="31"/>
                    <a:pt x="121" y="31"/>
                  </a:cubicBezTo>
                  <a:cubicBezTo>
                    <a:pt x="121" y="30"/>
                    <a:pt x="121" y="31"/>
                    <a:pt x="120" y="28"/>
                  </a:cubicBezTo>
                  <a:cubicBezTo>
                    <a:pt x="121" y="27"/>
                    <a:pt x="121" y="27"/>
                    <a:pt x="121" y="27"/>
                  </a:cubicBezTo>
                  <a:cubicBezTo>
                    <a:pt x="123" y="26"/>
                    <a:pt x="123" y="26"/>
                    <a:pt x="123" y="26"/>
                  </a:cubicBezTo>
                  <a:cubicBezTo>
                    <a:pt x="124" y="25"/>
                    <a:pt x="124" y="25"/>
                    <a:pt x="124" y="25"/>
                  </a:cubicBezTo>
                  <a:cubicBezTo>
                    <a:pt x="125" y="23"/>
                    <a:pt x="125" y="24"/>
                    <a:pt x="125" y="22"/>
                  </a:cubicBezTo>
                  <a:cubicBezTo>
                    <a:pt x="126" y="23"/>
                    <a:pt x="126" y="23"/>
                    <a:pt x="126" y="23"/>
                  </a:cubicBezTo>
                  <a:cubicBezTo>
                    <a:pt x="127" y="23"/>
                    <a:pt x="127" y="23"/>
                    <a:pt x="127" y="23"/>
                  </a:cubicBezTo>
                  <a:cubicBezTo>
                    <a:pt x="126" y="22"/>
                    <a:pt x="126" y="22"/>
                    <a:pt x="126" y="22"/>
                  </a:cubicBezTo>
                  <a:cubicBezTo>
                    <a:pt x="125" y="21"/>
                    <a:pt x="125" y="21"/>
                    <a:pt x="125" y="21"/>
                  </a:cubicBezTo>
                  <a:cubicBezTo>
                    <a:pt x="125" y="20"/>
                    <a:pt x="125" y="20"/>
                    <a:pt x="125" y="20"/>
                  </a:cubicBezTo>
                  <a:cubicBezTo>
                    <a:pt x="127" y="18"/>
                    <a:pt x="127" y="18"/>
                    <a:pt x="127" y="18"/>
                  </a:cubicBezTo>
                  <a:cubicBezTo>
                    <a:pt x="128" y="17"/>
                    <a:pt x="128" y="17"/>
                    <a:pt x="129" y="16"/>
                  </a:cubicBezTo>
                  <a:cubicBezTo>
                    <a:pt x="130" y="14"/>
                    <a:pt x="130" y="14"/>
                    <a:pt x="130" y="14"/>
                  </a:cubicBezTo>
                  <a:cubicBezTo>
                    <a:pt x="130" y="11"/>
                    <a:pt x="130" y="11"/>
                    <a:pt x="130" y="11"/>
                  </a:cubicBezTo>
                  <a:cubicBezTo>
                    <a:pt x="130" y="9"/>
                    <a:pt x="130" y="10"/>
                    <a:pt x="129" y="7"/>
                  </a:cubicBezTo>
                  <a:cubicBezTo>
                    <a:pt x="130" y="7"/>
                    <a:pt x="130" y="7"/>
                    <a:pt x="130" y="7"/>
                  </a:cubicBezTo>
                  <a:cubicBezTo>
                    <a:pt x="132" y="6"/>
                    <a:pt x="132" y="6"/>
                    <a:pt x="132" y="6"/>
                  </a:cubicBezTo>
                  <a:cubicBezTo>
                    <a:pt x="133" y="6"/>
                    <a:pt x="133" y="6"/>
                    <a:pt x="133" y="6"/>
                  </a:cubicBezTo>
                  <a:cubicBezTo>
                    <a:pt x="133" y="5"/>
                    <a:pt x="133" y="5"/>
                    <a:pt x="133" y="5"/>
                  </a:cubicBezTo>
                  <a:cubicBezTo>
                    <a:pt x="135" y="5"/>
                    <a:pt x="135" y="5"/>
                    <a:pt x="135" y="5"/>
                  </a:cubicBezTo>
                  <a:cubicBezTo>
                    <a:pt x="136" y="4"/>
                    <a:pt x="136" y="4"/>
                    <a:pt x="136" y="4"/>
                  </a:cubicBezTo>
                  <a:cubicBezTo>
                    <a:pt x="140" y="3"/>
                    <a:pt x="138" y="4"/>
                    <a:pt x="143" y="2"/>
                  </a:cubicBezTo>
                  <a:cubicBezTo>
                    <a:pt x="144" y="1"/>
                    <a:pt x="144" y="1"/>
                    <a:pt x="144" y="1"/>
                  </a:cubicBezTo>
                  <a:cubicBezTo>
                    <a:pt x="143" y="0"/>
                    <a:pt x="143" y="0"/>
                    <a:pt x="143" y="0"/>
                  </a:cubicBezTo>
                  <a:cubicBezTo>
                    <a:pt x="145" y="1"/>
                    <a:pt x="145" y="1"/>
                    <a:pt x="145" y="2"/>
                  </a:cubicBezTo>
                  <a:cubicBezTo>
                    <a:pt x="151" y="4"/>
                    <a:pt x="148" y="4"/>
                    <a:pt x="155" y="7"/>
                  </a:cubicBezTo>
                  <a:cubicBezTo>
                    <a:pt x="156" y="6"/>
                    <a:pt x="156" y="6"/>
                    <a:pt x="156" y="6"/>
                  </a:cubicBezTo>
                  <a:cubicBezTo>
                    <a:pt x="157" y="7"/>
                    <a:pt x="157" y="7"/>
                    <a:pt x="157" y="8"/>
                  </a:cubicBezTo>
                  <a:cubicBezTo>
                    <a:pt x="157" y="8"/>
                    <a:pt x="158" y="8"/>
                    <a:pt x="159" y="9"/>
                  </a:cubicBezTo>
                  <a:cubicBezTo>
                    <a:pt x="159" y="9"/>
                    <a:pt x="159" y="9"/>
                    <a:pt x="159" y="9"/>
                  </a:cubicBezTo>
                  <a:cubicBezTo>
                    <a:pt x="159" y="11"/>
                    <a:pt x="159" y="11"/>
                    <a:pt x="159" y="11"/>
                  </a:cubicBezTo>
                  <a:cubicBezTo>
                    <a:pt x="160" y="11"/>
                    <a:pt x="160" y="11"/>
                    <a:pt x="160" y="11"/>
                  </a:cubicBezTo>
                  <a:cubicBezTo>
                    <a:pt x="161" y="12"/>
                    <a:pt x="161" y="12"/>
                    <a:pt x="163" y="12"/>
                  </a:cubicBezTo>
                  <a:cubicBezTo>
                    <a:pt x="164" y="13"/>
                    <a:pt x="165" y="13"/>
                    <a:pt x="167" y="13"/>
                  </a:cubicBezTo>
                  <a:cubicBezTo>
                    <a:pt x="167" y="13"/>
                    <a:pt x="167" y="13"/>
                    <a:pt x="167" y="13"/>
                  </a:cubicBezTo>
                  <a:cubicBezTo>
                    <a:pt x="167" y="13"/>
                    <a:pt x="167" y="13"/>
                    <a:pt x="167" y="13"/>
                  </a:cubicBezTo>
                  <a:cubicBezTo>
                    <a:pt x="168" y="13"/>
                    <a:pt x="168" y="13"/>
                    <a:pt x="168" y="13"/>
                  </a:cubicBezTo>
                  <a:cubicBezTo>
                    <a:pt x="169" y="13"/>
                    <a:pt x="169" y="13"/>
                    <a:pt x="169" y="13"/>
                  </a:cubicBezTo>
                  <a:cubicBezTo>
                    <a:pt x="170" y="13"/>
                    <a:pt x="170" y="13"/>
                    <a:pt x="170" y="13"/>
                  </a:cubicBezTo>
                  <a:cubicBezTo>
                    <a:pt x="171" y="13"/>
                    <a:pt x="171" y="13"/>
                    <a:pt x="171" y="13"/>
                  </a:cubicBezTo>
                  <a:cubicBezTo>
                    <a:pt x="171" y="12"/>
                    <a:pt x="171" y="13"/>
                    <a:pt x="171" y="12"/>
                  </a:cubicBezTo>
                  <a:cubicBezTo>
                    <a:pt x="171" y="11"/>
                    <a:pt x="171" y="11"/>
                    <a:pt x="171" y="11"/>
                  </a:cubicBezTo>
                  <a:cubicBezTo>
                    <a:pt x="172" y="11"/>
                    <a:pt x="172" y="11"/>
                    <a:pt x="172" y="11"/>
                  </a:cubicBezTo>
                  <a:cubicBezTo>
                    <a:pt x="176" y="12"/>
                    <a:pt x="175" y="13"/>
                    <a:pt x="178" y="15"/>
                  </a:cubicBezTo>
                  <a:cubicBezTo>
                    <a:pt x="180" y="15"/>
                    <a:pt x="180" y="15"/>
                    <a:pt x="180" y="15"/>
                  </a:cubicBezTo>
                  <a:cubicBezTo>
                    <a:pt x="181" y="16"/>
                    <a:pt x="181" y="16"/>
                    <a:pt x="183" y="17"/>
                  </a:cubicBezTo>
                  <a:close/>
                  <a:moveTo>
                    <a:pt x="143" y="2"/>
                  </a:moveTo>
                  <a:cubicBezTo>
                    <a:pt x="142" y="2"/>
                    <a:pt x="142" y="2"/>
                    <a:pt x="142" y="2"/>
                  </a:cubicBezTo>
                  <a:cubicBezTo>
                    <a:pt x="142" y="1"/>
                    <a:pt x="142" y="1"/>
                    <a:pt x="142" y="1"/>
                  </a:cubicBezTo>
                  <a:cubicBezTo>
                    <a:pt x="142" y="1"/>
                    <a:pt x="142" y="1"/>
                    <a:pt x="143" y="1"/>
                  </a:cubicBezTo>
                  <a:lnTo>
                    <a:pt x="143" y="2"/>
                  </a:lnTo>
                  <a:close/>
                  <a:moveTo>
                    <a:pt x="4" y="16"/>
                  </a:moveTo>
                  <a:cubicBezTo>
                    <a:pt x="5" y="16"/>
                    <a:pt x="5" y="16"/>
                    <a:pt x="5" y="16"/>
                  </a:cubicBezTo>
                  <a:cubicBezTo>
                    <a:pt x="5" y="18"/>
                    <a:pt x="5" y="18"/>
                    <a:pt x="5" y="18"/>
                  </a:cubicBezTo>
                  <a:cubicBezTo>
                    <a:pt x="7" y="20"/>
                    <a:pt x="7" y="20"/>
                    <a:pt x="7" y="20"/>
                  </a:cubicBezTo>
                  <a:cubicBezTo>
                    <a:pt x="8" y="22"/>
                    <a:pt x="8" y="22"/>
                    <a:pt x="8" y="22"/>
                  </a:cubicBezTo>
                  <a:cubicBezTo>
                    <a:pt x="7" y="22"/>
                    <a:pt x="7" y="22"/>
                    <a:pt x="7" y="22"/>
                  </a:cubicBezTo>
                  <a:cubicBezTo>
                    <a:pt x="7" y="22"/>
                    <a:pt x="7" y="22"/>
                    <a:pt x="7" y="22"/>
                  </a:cubicBezTo>
                  <a:cubicBezTo>
                    <a:pt x="9" y="23"/>
                    <a:pt x="8" y="23"/>
                    <a:pt x="9" y="24"/>
                  </a:cubicBezTo>
                  <a:cubicBezTo>
                    <a:pt x="8" y="26"/>
                    <a:pt x="8" y="26"/>
                    <a:pt x="8" y="26"/>
                  </a:cubicBezTo>
                  <a:cubicBezTo>
                    <a:pt x="6" y="27"/>
                    <a:pt x="6" y="27"/>
                    <a:pt x="6" y="27"/>
                  </a:cubicBezTo>
                  <a:cubicBezTo>
                    <a:pt x="3" y="27"/>
                    <a:pt x="3" y="27"/>
                    <a:pt x="3" y="27"/>
                  </a:cubicBezTo>
                  <a:cubicBezTo>
                    <a:pt x="2" y="27"/>
                    <a:pt x="2" y="27"/>
                    <a:pt x="2" y="27"/>
                  </a:cubicBezTo>
                  <a:cubicBezTo>
                    <a:pt x="2" y="26"/>
                    <a:pt x="2" y="26"/>
                    <a:pt x="2" y="26"/>
                  </a:cubicBezTo>
                  <a:cubicBezTo>
                    <a:pt x="1" y="25"/>
                    <a:pt x="1" y="25"/>
                    <a:pt x="1" y="25"/>
                  </a:cubicBezTo>
                  <a:cubicBezTo>
                    <a:pt x="2" y="25"/>
                    <a:pt x="2" y="25"/>
                    <a:pt x="2" y="25"/>
                  </a:cubicBezTo>
                  <a:cubicBezTo>
                    <a:pt x="4" y="24"/>
                    <a:pt x="3" y="24"/>
                    <a:pt x="5" y="23"/>
                  </a:cubicBezTo>
                  <a:cubicBezTo>
                    <a:pt x="6" y="22"/>
                    <a:pt x="6" y="22"/>
                    <a:pt x="6" y="22"/>
                  </a:cubicBezTo>
                  <a:cubicBezTo>
                    <a:pt x="5" y="21"/>
                    <a:pt x="5" y="21"/>
                    <a:pt x="5" y="21"/>
                  </a:cubicBezTo>
                  <a:cubicBezTo>
                    <a:pt x="4" y="20"/>
                    <a:pt x="4" y="20"/>
                    <a:pt x="4" y="20"/>
                  </a:cubicBezTo>
                  <a:cubicBezTo>
                    <a:pt x="3" y="19"/>
                    <a:pt x="3" y="19"/>
                    <a:pt x="3" y="19"/>
                  </a:cubicBezTo>
                  <a:cubicBezTo>
                    <a:pt x="2" y="16"/>
                    <a:pt x="2" y="16"/>
                    <a:pt x="2" y="16"/>
                  </a:cubicBezTo>
                  <a:cubicBezTo>
                    <a:pt x="2" y="16"/>
                    <a:pt x="2" y="16"/>
                    <a:pt x="2" y="16"/>
                  </a:cubicBezTo>
                  <a:cubicBezTo>
                    <a:pt x="1" y="16"/>
                    <a:pt x="1" y="16"/>
                    <a:pt x="1" y="16"/>
                  </a:cubicBezTo>
                  <a:cubicBezTo>
                    <a:pt x="0" y="16"/>
                    <a:pt x="0" y="16"/>
                    <a:pt x="0" y="16"/>
                  </a:cubicBezTo>
                  <a:cubicBezTo>
                    <a:pt x="0" y="16"/>
                    <a:pt x="0" y="16"/>
                    <a:pt x="0" y="16"/>
                  </a:cubicBezTo>
                  <a:cubicBezTo>
                    <a:pt x="1" y="15"/>
                    <a:pt x="1" y="15"/>
                    <a:pt x="1" y="15"/>
                  </a:cubicBezTo>
                  <a:cubicBezTo>
                    <a:pt x="2" y="15"/>
                    <a:pt x="2" y="15"/>
                    <a:pt x="2" y="15"/>
                  </a:cubicBezTo>
                  <a:cubicBezTo>
                    <a:pt x="3" y="14"/>
                    <a:pt x="3" y="14"/>
                    <a:pt x="3" y="14"/>
                  </a:cubicBezTo>
                  <a:cubicBezTo>
                    <a:pt x="4" y="15"/>
                    <a:pt x="4" y="15"/>
                    <a:pt x="4" y="15"/>
                  </a:cubicBezTo>
                  <a:cubicBezTo>
                    <a:pt x="4" y="16"/>
                    <a:pt x="4" y="16"/>
                    <a:pt x="4" y="16"/>
                  </a:cubicBezTo>
                  <a:close/>
                  <a:moveTo>
                    <a:pt x="12" y="20"/>
                  </a:moveTo>
                  <a:cubicBezTo>
                    <a:pt x="11" y="20"/>
                    <a:pt x="11" y="20"/>
                    <a:pt x="11" y="20"/>
                  </a:cubicBezTo>
                  <a:cubicBezTo>
                    <a:pt x="9" y="20"/>
                    <a:pt x="9" y="20"/>
                    <a:pt x="9" y="20"/>
                  </a:cubicBezTo>
                  <a:cubicBezTo>
                    <a:pt x="9" y="19"/>
                    <a:pt x="9" y="19"/>
                    <a:pt x="9" y="19"/>
                  </a:cubicBezTo>
                  <a:cubicBezTo>
                    <a:pt x="9" y="18"/>
                    <a:pt x="9" y="18"/>
                    <a:pt x="9" y="18"/>
                  </a:cubicBezTo>
                  <a:cubicBezTo>
                    <a:pt x="9" y="18"/>
                    <a:pt x="9" y="18"/>
                    <a:pt x="9" y="18"/>
                  </a:cubicBezTo>
                  <a:cubicBezTo>
                    <a:pt x="11" y="18"/>
                    <a:pt x="11" y="18"/>
                    <a:pt x="11" y="18"/>
                  </a:cubicBezTo>
                  <a:cubicBezTo>
                    <a:pt x="12" y="19"/>
                    <a:pt x="12" y="19"/>
                    <a:pt x="12" y="19"/>
                  </a:cubicBezTo>
                  <a:cubicBezTo>
                    <a:pt x="12" y="20"/>
                    <a:pt x="12" y="20"/>
                    <a:pt x="12" y="20"/>
                  </a:cubicBezTo>
                  <a:close/>
                  <a:moveTo>
                    <a:pt x="2" y="21"/>
                  </a:moveTo>
                  <a:cubicBezTo>
                    <a:pt x="1" y="21"/>
                    <a:pt x="1" y="21"/>
                    <a:pt x="1" y="21"/>
                  </a:cubicBezTo>
                  <a:cubicBezTo>
                    <a:pt x="0" y="21"/>
                    <a:pt x="0" y="21"/>
                    <a:pt x="0" y="21"/>
                  </a:cubicBezTo>
                  <a:cubicBezTo>
                    <a:pt x="0" y="20"/>
                    <a:pt x="0" y="20"/>
                    <a:pt x="0" y="20"/>
                  </a:cubicBezTo>
                  <a:cubicBezTo>
                    <a:pt x="0" y="19"/>
                    <a:pt x="0" y="19"/>
                    <a:pt x="0" y="19"/>
                  </a:cubicBezTo>
                  <a:cubicBezTo>
                    <a:pt x="0" y="19"/>
                    <a:pt x="0" y="19"/>
                    <a:pt x="0" y="19"/>
                  </a:cubicBezTo>
                  <a:cubicBezTo>
                    <a:pt x="2" y="19"/>
                    <a:pt x="2" y="19"/>
                    <a:pt x="2" y="19"/>
                  </a:cubicBezTo>
                  <a:cubicBezTo>
                    <a:pt x="3" y="19"/>
                    <a:pt x="3" y="19"/>
                    <a:pt x="3" y="19"/>
                  </a:cubicBezTo>
                  <a:cubicBezTo>
                    <a:pt x="3" y="21"/>
                    <a:pt x="3" y="21"/>
                    <a:pt x="3" y="21"/>
                  </a:cubicBezTo>
                  <a:lnTo>
                    <a:pt x="2" y="21"/>
                  </a:lnTo>
                  <a:close/>
                  <a:moveTo>
                    <a:pt x="14" y="24"/>
                  </a:moveTo>
                  <a:cubicBezTo>
                    <a:pt x="14" y="24"/>
                    <a:pt x="14" y="24"/>
                    <a:pt x="14" y="24"/>
                  </a:cubicBezTo>
                  <a:cubicBezTo>
                    <a:pt x="12" y="23"/>
                    <a:pt x="12" y="23"/>
                    <a:pt x="12" y="23"/>
                  </a:cubicBezTo>
                  <a:cubicBezTo>
                    <a:pt x="12" y="22"/>
                    <a:pt x="12" y="22"/>
                    <a:pt x="12" y="22"/>
                  </a:cubicBezTo>
                  <a:cubicBezTo>
                    <a:pt x="13" y="22"/>
                    <a:pt x="13" y="22"/>
                    <a:pt x="13" y="22"/>
                  </a:cubicBezTo>
                  <a:cubicBezTo>
                    <a:pt x="15" y="21"/>
                    <a:pt x="15" y="21"/>
                    <a:pt x="15" y="21"/>
                  </a:cubicBezTo>
                  <a:cubicBezTo>
                    <a:pt x="16" y="22"/>
                    <a:pt x="16" y="22"/>
                    <a:pt x="16" y="22"/>
                  </a:cubicBezTo>
                  <a:cubicBezTo>
                    <a:pt x="16" y="23"/>
                    <a:pt x="16" y="23"/>
                    <a:pt x="16" y="23"/>
                  </a:cubicBezTo>
                  <a:cubicBezTo>
                    <a:pt x="15" y="24"/>
                    <a:pt x="15" y="24"/>
                    <a:pt x="15" y="24"/>
                  </a:cubicBezTo>
                  <a:cubicBezTo>
                    <a:pt x="15" y="24"/>
                    <a:pt x="15" y="24"/>
                    <a:pt x="15" y="24"/>
                  </a:cubicBezTo>
                  <a:cubicBezTo>
                    <a:pt x="14" y="24"/>
                    <a:pt x="14" y="24"/>
                    <a:pt x="14" y="24"/>
                  </a:cubicBezTo>
                  <a:close/>
                  <a:moveTo>
                    <a:pt x="25" y="26"/>
                  </a:moveTo>
                  <a:cubicBezTo>
                    <a:pt x="23" y="26"/>
                    <a:pt x="23" y="26"/>
                    <a:pt x="23" y="26"/>
                  </a:cubicBezTo>
                  <a:cubicBezTo>
                    <a:pt x="23" y="26"/>
                    <a:pt x="23" y="26"/>
                    <a:pt x="23" y="26"/>
                  </a:cubicBezTo>
                  <a:cubicBezTo>
                    <a:pt x="23" y="26"/>
                    <a:pt x="23" y="26"/>
                    <a:pt x="23" y="26"/>
                  </a:cubicBezTo>
                  <a:cubicBezTo>
                    <a:pt x="23" y="25"/>
                    <a:pt x="23" y="25"/>
                    <a:pt x="23" y="25"/>
                  </a:cubicBezTo>
                  <a:cubicBezTo>
                    <a:pt x="24" y="25"/>
                    <a:pt x="24" y="25"/>
                    <a:pt x="24" y="25"/>
                  </a:cubicBezTo>
                  <a:cubicBezTo>
                    <a:pt x="25" y="24"/>
                    <a:pt x="25" y="24"/>
                    <a:pt x="25" y="24"/>
                  </a:cubicBezTo>
                  <a:cubicBezTo>
                    <a:pt x="26" y="23"/>
                    <a:pt x="26" y="23"/>
                    <a:pt x="26" y="23"/>
                  </a:cubicBezTo>
                  <a:cubicBezTo>
                    <a:pt x="26" y="24"/>
                    <a:pt x="26" y="24"/>
                    <a:pt x="26" y="24"/>
                  </a:cubicBezTo>
                  <a:cubicBezTo>
                    <a:pt x="26" y="24"/>
                    <a:pt x="26" y="24"/>
                    <a:pt x="26" y="24"/>
                  </a:cubicBezTo>
                  <a:cubicBezTo>
                    <a:pt x="27" y="24"/>
                    <a:pt x="27" y="24"/>
                    <a:pt x="27" y="24"/>
                  </a:cubicBezTo>
                  <a:cubicBezTo>
                    <a:pt x="26" y="25"/>
                    <a:pt x="26" y="25"/>
                    <a:pt x="26" y="25"/>
                  </a:cubicBezTo>
                  <a:cubicBezTo>
                    <a:pt x="25" y="25"/>
                    <a:pt x="25" y="25"/>
                    <a:pt x="25" y="25"/>
                  </a:cubicBezTo>
                  <a:lnTo>
                    <a:pt x="25" y="26"/>
                  </a:lnTo>
                  <a:close/>
                  <a:moveTo>
                    <a:pt x="13" y="31"/>
                  </a:moveTo>
                  <a:cubicBezTo>
                    <a:pt x="13" y="31"/>
                    <a:pt x="13" y="31"/>
                    <a:pt x="13" y="31"/>
                  </a:cubicBezTo>
                  <a:cubicBezTo>
                    <a:pt x="12" y="30"/>
                    <a:pt x="12" y="30"/>
                    <a:pt x="12" y="30"/>
                  </a:cubicBezTo>
                  <a:cubicBezTo>
                    <a:pt x="13" y="29"/>
                    <a:pt x="13" y="29"/>
                    <a:pt x="13" y="29"/>
                  </a:cubicBezTo>
                  <a:cubicBezTo>
                    <a:pt x="14" y="30"/>
                    <a:pt x="13" y="30"/>
                    <a:pt x="14" y="30"/>
                  </a:cubicBezTo>
                  <a:cubicBezTo>
                    <a:pt x="14" y="30"/>
                    <a:pt x="14" y="30"/>
                    <a:pt x="14" y="30"/>
                  </a:cubicBezTo>
                  <a:cubicBezTo>
                    <a:pt x="13" y="31"/>
                    <a:pt x="13" y="31"/>
                    <a:pt x="13" y="31"/>
                  </a:cubicBezTo>
                  <a:close/>
                  <a:moveTo>
                    <a:pt x="129" y="49"/>
                  </a:moveTo>
                  <a:cubicBezTo>
                    <a:pt x="129" y="49"/>
                    <a:pt x="129" y="49"/>
                    <a:pt x="129" y="49"/>
                  </a:cubicBezTo>
                  <a:cubicBezTo>
                    <a:pt x="128" y="49"/>
                    <a:pt x="128" y="49"/>
                    <a:pt x="128" y="49"/>
                  </a:cubicBezTo>
                  <a:cubicBezTo>
                    <a:pt x="127" y="49"/>
                    <a:pt x="127" y="49"/>
                    <a:pt x="127" y="49"/>
                  </a:cubicBezTo>
                  <a:cubicBezTo>
                    <a:pt x="127" y="48"/>
                    <a:pt x="128" y="47"/>
                    <a:pt x="128" y="47"/>
                  </a:cubicBezTo>
                  <a:cubicBezTo>
                    <a:pt x="129" y="46"/>
                    <a:pt x="129" y="46"/>
                    <a:pt x="130" y="46"/>
                  </a:cubicBezTo>
                  <a:cubicBezTo>
                    <a:pt x="131" y="46"/>
                    <a:pt x="131" y="46"/>
                    <a:pt x="131" y="46"/>
                  </a:cubicBezTo>
                  <a:cubicBezTo>
                    <a:pt x="132" y="46"/>
                    <a:pt x="132" y="46"/>
                    <a:pt x="132" y="46"/>
                  </a:cubicBezTo>
                  <a:cubicBezTo>
                    <a:pt x="130" y="47"/>
                    <a:pt x="130" y="47"/>
                    <a:pt x="130" y="47"/>
                  </a:cubicBezTo>
                  <a:cubicBezTo>
                    <a:pt x="130" y="47"/>
                    <a:pt x="130" y="47"/>
                    <a:pt x="129" y="48"/>
                  </a:cubicBezTo>
                  <a:cubicBezTo>
                    <a:pt x="129" y="49"/>
                    <a:pt x="129" y="49"/>
                    <a:pt x="129" y="4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67">
              <a:extLst>
                <a:ext uri="{FF2B5EF4-FFF2-40B4-BE49-F238E27FC236}">
                  <a16:creationId xmlns:a16="http://schemas.microsoft.com/office/drawing/2014/main" id="{2BDE1584-78C7-4B6D-89CA-08262D80D869}"/>
                </a:ext>
              </a:extLst>
            </p:cNvPr>
            <p:cNvSpPr>
              <a:spLocks/>
            </p:cNvSpPr>
            <p:nvPr/>
          </p:nvSpPr>
          <p:spPr bwMode="auto">
            <a:xfrm>
              <a:off x="12846602" y="7406534"/>
              <a:ext cx="569905" cy="569905"/>
            </a:xfrm>
            <a:custGeom>
              <a:avLst/>
              <a:gdLst>
                <a:gd name="T0" fmla="*/ 114 w 136"/>
                <a:gd name="T1" fmla="*/ 44 h 137"/>
                <a:gd name="T2" fmla="*/ 113 w 136"/>
                <a:gd name="T3" fmla="*/ 47 h 137"/>
                <a:gd name="T4" fmla="*/ 107 w 136"/>
                <a:gd name="T5" fmla="*/ 66 h 137"/>
                <a:gd name="T6" fmla="*/ 96 w 136"/>
                <a:gd name="T7" fmla="*/ 56 h 137"/>
                <a:gd name="T8" fmla="*/ 95 w 136"/>
                <a:gd name="T9" fmla="*/ 53 h 137"/>
                <a:gd name="T10" fmla="*/ 90 w 136"/>
                <a:gd name="T11" fmla="*/ 44 h 137"/>
                <a:gd name="T12" fmla="*/ 87 w 136"/>
                <a:gd name="T13" fmla="*/ 39 h 137"/>
                <a:gd name="T14" fmla="*/ 86 w 136"/>
                <a:gd name="T15" fmla="*/ 42 h 137"/>
                <a:gd name="T16" fmla="*/ 88 w 136"/>
                <a:gd name="T17" fmla="*/ 46 h 137"/>
                <a:gd name="T18" fmla="*/ 89 w 136"/>
                <a:gd name="T19" fmla="*/ 51 h 137"/>
                <a:gd name="T20" fmla="*/ 99 w 136"/>
                <a:gd name="T21" fmla="*/ 64 h 137"/>
                <a:gd name="T22" fmla="*/ 99 w 136"/>
                <a:gd name="T23" fmla="*/ 68 h 137"/>
                <a:gd name="T24" fmla="*/ 102 w 136"/>
                <a:gd name="T25" fmla="*/ 72 h 137"/>
                <a:gd name="T26" fmla="*/ 118 w 136"/>
                <a:gd name="T27" fmla="*/ 107 h 137"/>
                <a:gd name="T28" fmla="*/ 124 w 136"/>
                <a:gd name="T29" fmla="*/ 114 h 137"/>
                <a:gd name="T30" fmla="*/ 122 w 136"/>
                <a:gd name="T31" fmla="*/ 114 h 137"/>
                <a:gd name="T32" fmla="*/ 125 w 136"/>
                <a:gd name="T33" fmla="*/ 128 h 137"/>
                <a:gd name="T34" fmla="*/ 129 w 136"/>
                <a:gd name="T35" fmla="*/ 130 h 137"/>
                <a:gd name="T36" fmla="*/ 136 w 136"/>
                <a:gd name="T37" fmla="*/ 136 h 137"/>
                <a:gd name="T38" fmla="*/ 136 w 136"/>
                <a:gd name="T39" fmla="*/ 137 h 137"/>
                <a:gd name="T40" fmla="*/ 76 w 136"/>
                <a:gd name="T41" fmla="*/ 135 h 137"/>
                <a:gd name="T42" fmla="*/ 75 w 136"/>
                <a:gd name="T43" fmla="*/ 135 h 137"/>
                <a:gd name="T44" fmla="*/ 74 w 136"/>
                <a:gd name="T45" fmla="*/ 137 h 137"/>
                <a:gd name="T46" fmla="*/ 0 w 136"/>
                <a:gd name="T47" fmla="*/ 35 h 137"/>
                <a:gd name="T48" fmla="*/ 2 w 136"/>
                <a:gd name="T49" fmla="*/ 20 h 137"/>
                <a:gd name="T50" fmla="*/ 6 w 136"/>
                <a:gd name="T51" fmla="*/ 18 h 137"/>
                <a:gd name="T52" fmla="*/ 13 w 136"/>
                <a:gd name="T53" fmla="*/ 17 h 137"/>
                <a:gd name="T54" fmla="*/ 32 w 136"/>
                <a:gd name="T55" fmla="*/ 22 h 137"/>
                <a:gd name="T56" fmla="*/ 35 w 136"/>
                <a:gd name="T57" fmla="*/ 22 h 137"/>
                <a:gd name="T58" fmla="*/ 43 w 136"/>
                <a:gd name="T59" fmla="*/ 24 h 137"/>
                <a:gd name="T60" fmla="*/ 59 w 136"/>
                <a:gd name="T61" fmla="*/ 22 h 137"/>
                <a:gd name="T62" fmla="*/ 62 w 136"/>
                <a:gd name="T63" fmla="*/ 21 h 137"/>
                <a:gd name="T64" fmla="*/ 63 w 136"/>
                <a:gd name="T65" fmla="*/ 20 h 137"/>
                <a:gd name="T66" fmla="*/ 70 w 136"/>
                <a:gd name="T67" fmla="*/ 17 h 137"/>
                <a:gd name="T68" fmla="*/ 66 w 136"/>
                <a:gd name="T69" fmla="*/ 19 h 137"/>
                <a:gd name="T70" fmla="*/ 71 w 136"/>
                <a:gd name="T71" fmla="*/ 19 h 137"/>
                <a:gd name="T72" fmla="*/ 71 w 136"/>
                <a:gd name="T73" fmla="*/ 17 h 137"/>
                <a:gd name="T74" fmla="*/ 73 w 136"/>
                <a:gd name="T75" fmla="*/ 17 h 137"/>
                <a:gd name="T76" fmla="*/ 77 w 136"/>
                <a:gd name="T77" fmla="*/ 19 h 137"/>
                <a:gd name="T78" fmla="*/ 81 w 136"/>
                <a:gd name="T79" fmla="*/ 18 h 137"/>
                <a:gd name="T80" fmla="*/ 83 w 136"/>
                <a:gd name="T81" fmla="*/ 20 h 137"/>
                <a:gd name="T82" fmla="*/ 80 w 136"/>
                <a:gd name="T83" fmla="*/ 19 h 137"/>
                <a:gd name="T84" fmla="*/ 82 w 136"/>
                <a:gd name="T85" fmla="*/ 22 h 137"/>
                <a:gd name="T86" fmla="*/ 84 w 136"/>
                <a:gd name="T87" fmla="*/ 23 h 137"/>
                <a:gd name="T88" fmla="*/ 84 w 136"/>
                <a:gd name="T89" fmla="*/ 21 h 137"/>
                <a:gd name="T90" fmla="*/ 89 w 136"/>
                <a:gd name="T91" fmla="*/ 24 h 137"/>
                <a:gd name="T92" fmla="*/ 92 w 136"/>
                <a:gd name="T93" fmla="*/ 23 h 137"/>
                <a:gd name="T94" fmla="*/ 95 w 136"/>
                <a:gd name="T95" fmla="*/ 24 h 137"/>
                <a:gd name="T96" fmla="*/ 106 w 136"/>
                <a:gd name="T97" fmla="*/ 2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 h="137">
                  <a:moveTo>
                    <a:pt x="106" y="21"/>
                  </a:moveTo>
                  <a:cubicBezTo>
                    <a:pt x="108" y="24"/>
                    <a:pt x="114" y="43"/>
                    <a:pt x="114" y="44"/>
                  </a:cubicBezTo>
                  <a:cubicBezTo>
                    <a:pt x="114" y="45"/>
                    <a:pt x="114" y="45"/>
                    <a:pt x="114" y="45"/>
                  </a:cubicBezTo>
                  <a:cubicBezTo>
                    <a:pt x="113" y="47"/>
                    <a:pt x="113" y="47"/>
                    <a:pt x="113" y="47"/>
                  </a:cubicBezTo>
                  <a:cubicBezTo>
                    <a:pt x="111" y="55"/>
                    <a:pt x="112" y="52"/>
                    <a:pt x="109" y="59"/>
                  </a:cubicBezTo>
                  <a:cubicBezTo>
                    <a:pt x="109" y="63"/>
                    <a:pt x="109" y="63"/>
                    <a:pt x="107" y="66"/>
                  </a:cubicBezTo>
                  <a:cubicBezTo>
                    <a:pt x="105" y="65"/>
                    <a:pt x="105" y="65"/>
                    <a:pt x="105" y="65"/>
                  </a:cubicBezTo>
                  <a:cubicBezTo>
                    <a:pt x="102" y="63"/>
                    <a:pt x="98" y="58"/>
                    <a:pt x="96" y="56"/>
                  </a:cubicBezTo>
                  <a:cubicBezTo>
                    <a:pt x="95" y="54"/>
                    <a:pt x="95" y="54"/>
                    <a:pt x="95" y="54"/>
                  </a:cubicBezTo>
                  <a:cubicBezTo>
                    <a:pt x="95" y="53"/>
                    <a:pt x="95" y="53"/>
                    <a:pt x="95" y="53"/>
                  </a:cubicBezTo>
                  <a:cubicBezTo>
                    <a:pt x="94" y="49"/>
                    <a:pt x="94" y="50"/>
                    <a:pt x="92" y="47"/>
                  </a:cubicBezTo>
                  <a:cubicBezTo>
                    <a:pt x="90" y="44"/>
                    <a:pt x="92" y="47"/>
                    <a:pt x="90" y="44"/>
                  </a:cubicBezTo>
                  <a:cubicBezTo>
                    <a:pt x="89" y="40"/>
                    <a:pt x="89" y="41"/>
                    <a:pt x="88" y="38"/>
                  </a:cubicBezTo>
                  <a:cubicBezTo>
                    <a:pt x="87" y="39"/>
                    <a:pt x="87" y="39"/>
                    <a:pt x="87" y="39"/>
                  </a:cubicBezTo>
                  <a:cubicBezTo>
                    <a:pt x="87" y="40"/>
                    <a:pt x="87" y="40"/>
                    <a:pt x="87" y="40"/>
                  </a:cubicBezTo>
                  <a:cubicBezTo>
                    <a:pt x="86" y="41"/>
                    <a:pt x="87" y="41"/>
                    <a:pt x="86" y="42"/>
                  </a:cubicBezTo>
                  <a:cubicBezTo>
                    <a:pt x="86" y="44"/>
                    <a:pt x="86" y="44"/>
                    <a:pt x="86" y="44"/>
                  </a:cubicBezTo>
                  <a:cubicBezTo>
                    <a:pt x="88" y="46"/>
                    <a:pt x="88" y="46"/>
                    <a:pt x="88" y="46"/>
                  </a:cubicBezTo>
                  <a:cubicBezTo>
                    <a:pt x="88" y="46"/>
                    <a:pt x="88" y="46"/>
                    <a:pt x="89" y="48"/>
                  </a:cubicBezTo>
                  <a:cubicBezTo>
                    <a:pt x="89" y="51"/>
                    <a:pt x="89" y="51"/>
                    <a:pt x="89" y="51"/>
                  </a:cubicBezTo>
                  <a:cubicBezTo>
                    <a:pt x="89" y="51"/>
                    <a:pt x="89" y="51"/>
                    <a:pt x="89" y="51"/>
                  </a:cubicBezTo>
                  <a:cubicBezTo>
                    <a:pt x="92" y="55"/>
                    <a:pt x="94" y="60"/>
                    <a:pt x="99" y="64"/>
                  </a:cubicBezTo>
                  <a:cubicBezTo>
                    <a:pt x="99" y="65"/>
                    <a:pt x="99" y="65"/>
                    <a:pt x="99" y="65"/>
                  </a:cubicBezTo>
                  <a:cubicBezTo>
                    <a:pt x="99" y="67"/>
                    <a:pt x="99" y="67"/>
                    <a:pt x="99" y="68"/>
                  </a:cubicBezTo>
                  <a:cubicBezTo>
                    <a:pt x="101" y="71"/>
                    <a:pt x="100" y="71"/>
                    <a:pt x="101" y="72"/>
                  </a:cubicBezTo>
                  <a:cubicBezTo>
                    <a:pt x="102" y="72"/>
                    <a:pt x="102" y="72"/>
                    <a:pt x="102" y="72"/>
                  </a:cubicBezTo>
                  <a:cubicBezTo>
                    <a:pt x="103" y="75"/>
                    <a:pt x="103" y="76"/>
                    <a:pt x="104" y="80"/>
                  </a:cubicBezTo>
                  <a:cubicBezTo>
                    <a:pt x="106" y="83"/>
                    <a:pt x="116" y="104"/>
                    <a:pt x="118" y="107"/>
                  </a:cubicBezTo>
                  <a:cubicBezTo>
                    <a:pt x="120" y="110"/>
                    <a:pt x="120" y="110"/>
                    <a:pt x="121" y="111"/>
                  </a:cubicBezTo>
                  <a:cubicBezTo>
                    <a:pt x="123" y="112"/>
                    <a:pt x="122" y="112"/>
                    <a:pt x="124" y="114"/>
                  </a:cubicBezTo>
                  <a:cubicBezTo>
                    <a:pt x="123" y="114"/>
                    <a:pt x="123" y="114"/>
                    <a:pt x="123" y="114"/>
                  </a:cubicBezTo>
                  <a:cubicBezTo>
                    <a:pt x="122" y="114"/>
                    <a:pt x="122" y="114"/>
                    <a:pt x="122" y="114"/>
                  </a:cubicBezTo>
                  <a:cubicBezTo>
                    <a:pt x="120" y="118"/>
                    <a:pt x="122" y="122"/>
                    <a:pt x="123" y="126"/>
                  </a:cubicBezTo>
                  <a:cubicBezTo>
                    <a:pt x="125" y="127"/>
                    <a:pt x="124" y="127"/>
                    <a:pt x="125" y="128"/>
                  </a:cubicBezTo>
                  <a:cubicBezTo>
                    <a:pt x="126" y="128"/>
                    <a:pt x="126" y="128"/>
                    <a:pt x="126" y="128"/>
                  </a:cubicBezTo>
                  <a:cubicBezTo>
                    <a:pt x="129" y="130"/>
                    <a:pt x="129" y="130"/>
                    <a:pt x="129" y="130"/>
                  </a:cubicBezTo>
                  <a:cubicBezTo>
                    <a:pt x="131" y="132"/>
                    <a:pt x="131" y="132"/>
                    <a:pt x="131" y="132"/>
                  </a:cubicBezTo>
                  <a:cubicBezTo>
                    <a:pt x="136" y="136"/>
                    <a:pt x="136" y="136"/>
                    <a:pt x="136" y="136"/>
                  </a:cubicBezTo>
                  <a:cubicBezTo>
                    <a:pt x="136" y="137"/>
                    <a:pt x="136" y="137"/>
                    <a:pt x="136" y="137"/>
                  </a:cubicBezTo>
                  <a:cubicBezTo>
                    <a:pt x="136" y="137"/>
                    <a:pt x="136" y="137"/>
                    <a:pt x="136" y="137"/>
                  </a:cubicBezTo>
                  <a:cubicBezTo>
                    <a:pt x="132" y="137"/>
                    <a:pt x="80" y="137"/>
                    <a:pt x="75" y="137"/>
                  </a:cubicBezTo>
                  <a:cubicBezTo>
                    <a:pt x="76" y="136"/>
                    <a:pt x="76" y="136"/>
                    <a:pt x="76" y="135"/>
                  </a:cubicBezTo>
                  <a:cubicBezTo>
                    <a:pt x="76" y="135"/>
                    <a:pt x="76" y="135"/>
                    <a:pt x="76" y="135"/>
                  </a:cubicBezTo>
                  <a:cubicBezTo>
                    <a:pt x="75" y="135"/>
                    <a:pt x="75" y="135"/>
                    <a:pt x="75" y="135"/>
                  </a:cubicBezTo>
                  <a:cubicBezTo>
                    <a:pt x="75" y="135"/>
                    <a:pt x="75" y="135"/>
                    <a:pt x="75" y="135"/>
                  </a:cubicBezTo>
                  <a:cubicBezTo>
                    <a:pt x="74" y="137"/>
                    <a:pt x="74" y="137"/>
                    <a:pt x="74" y="137"/>
                  </a:cubicBezTo>
                  <a:cubicBezTo>
                    <a:pt x="73" y="137"/>
                    <a:pt x="4" y="137"/>
                    <a:pt x="3" y="137"/>
                  </a:cubicBezTo>
                  <a:cubicBezTo>
                    <a:pt x="3" y="0"/>
                    <a:pt x="3" y="68"/>
                    <a:pt x="0" y="35"/>
                  </a:cubicBezTo>
                  <a:cubicBezTo>
                    <a:pt x="1" y="31"/>
                    <a:pt x="2" y="33"/>
                    <a:pt x="3" y="28"/>
                  </a:cubicBezTo>
                  <a:cubicBezTo>
                    <a:pt x="2" y="23"/>
                    <a:pt x="2" y="25"/>
                    <a:pt x="2" y="20"/>
                  </a:cubicBezTo>
                  <a:cubicBezTo>
                    <a:pt x="2" y="20"/>
                    <a:pt x="4" y="17"/>
                    <a:pt x="5" y="16"/>
                  </a:cubicBezTo>
                  <a:cubicBezTo>
                    <a:pt x="6" y="18"/>
                    <a:pt x="6" y="18"/>
                    <a:pt x="6" y="18"/>
                  </a:cubicBezTo>
                  <a:cubicBezTo>
                    <a:pt x="8" y="18"/>
                    <a:pt x="8" y="18"/>
                    <a:pt x="8" y="18"/>
                  </a:cubicBezTo>
                  <a:cubicBezTo>
                    <a:pt x="13" y="17"/>
                    <a:pt x="13" y="17"/>
                    <a:pt x="13" y="17"/>
                  </a:cubicBezTo>
                  <a:cubicBezTo>
                    <a:pt x="29" y="20"/>
                    <a:pt x="14" y="17"/>
                    <a:pt x="28" y="20"/>
                  </a:cubicBezTo>
                  <a:cubicBezTo>
                    <a:pt x="32" y="22"/>
                    <a:pt x="32" y="22"/>
                    <a:pt x="32" y="22"/>
                  </a:cubicBezTo>
                  <a:cubicBezTo>
                    <a:pt x="33" y="22"/>
                    <a:pt x="33" y="22"/>
                    <a:pt x="33" y="22"/>
                  </a:cubicBezTo>
                  <a:cubicBezTo>
                    <a:pt x="35" y="22"/>
                    <a:pt x="35" y="22"/>
                    <a:pt x="35" y="22"/>
                  </a:cubicBezTo>
                  <a:cubicBezTo>
                    <a:pt x="37" y="23"/>
                    <a:pt x="37" y="23"/>
                    <a:pt x="37" y="23"/>
                  </a:cubicBezTo>
                  <a:cubicBezTo>
                    <a:pt x="43" y="24"/>
                    <a:pt x="43" y="24"/>
                    <a:pt x="43" y="24"/>
                  </a:cubicBezTo>
                  <a:cubicBezTo>
                    <a:pt x="44" y="25"/>
                    <a:pt x="48" y="27"/>
                    <a:pt x="49" y="27"/>
                  </a:cubicBezTo>
                  <a:cubicBezTo>
                    <a:pt x="52" y="27"/>
                    <a:pt x="56" y="24"/>
                    <a:pt x="59" y="22"/>
                  </a:cubicBezTo>
                  <a:cubicBezTo>
                    <a:pt x="60" y="21"/>
                    <a:pt x="60" y="21"/>
                    <a:pt x="60" y="21"/>
                  </a:cubicBezTo>
                  <a:cubicBezTo>
                    <a:pt x="61" y="21"/>
                    <a:pt x="61" y="21"/>
                    <a:pt x="62" y="21"/>
                  </a:cubicBezTo>
                  <a:cubicBezTo>
                    <a:pt x="62" y="21"/>
                    <a:pt x="62" y="21"/>
                    <a:pt x="62" y="21"/>
                  </a:cubicBezTo>
                  <a:cubicBezTo>
                    <a:pt x="63" y="20"/>
                    <a:pt x="63" y="20"/>
                    <a:pt x="63" y="20"/>
                  </a:cubicBezTo>
                  <a:cubicBezTo>
                    <a:pt x="63" y="19"/>
                    <a:pt x="63" y="20"/>
                    <a:pt x="64" y="19"/>
                  </a:cubicBezTo>
                  <a:cubicBezTo>
                    <a:pt x="66" y="19"/>
                    <a:pt x="65" y="19"/>
                    <a:pt x="70" y="17"/>
                  </a:cubicBezTo>
                  <a:cubicBezTo>
                    <a:pt x="69" y="18"/>
                    <a:pt x="69" y="18"/>
                    <a:pt x="69" y="18"/>
                  </a:cubicBezTo>
                  <a:cubicBezTo>
                    <a:pt x="66" y="19"/>
                    <a:pt x="66" y="19"/>
                    <a:pt x="66" y="19"/>
                  </a:cubicBezTo>
                  <a:cubicBezTo>
                    <a:pt x="67" y="19"/>
                    <a:pt x="67" y="19"/>
                    <a:pt x="67" y="19"/>
                  </a:cubicBezTo>
                  <a:cubicBezTo>
                    <a:pt x="69" y="19"/>
                    <a:pt x="68" y="19"/>
                    <a:pt x="71" y="19"/>
                  </a:cubicBezTo>
                  <a:cubicBezTo>
                    <a:pt x="71" y="18"/>
                    <a:pt x="71" y="18"/>
                    <a:pt x="71" y="18"/>
                  </a:cubicBezTo>
                  <a:cubicBezTo>
                    <a:pt x="71" y="17"/>
                    <a:pt x="71" y="17"/>
                    <a:pt x="71" y="17"/>
                  </a:cubicBezTo>
                  <a:cubicBezTo>
                    <a:pt x="72" y="17"/>
                    <a:pt x="72" y="17"/>
                    <a:pt x="72" y="17"/>
                  </a:cubicBezTo>
                  <a:cubicBezTo>
                    <a:pt x="73" y="17"/>
                    <a:pt x="73" y="17"/>
                    <a:pt x="73" y="17"/>
                  </a:cubicBezTo>
                  <a:cubicBezTo>
                    <a:pt x="76" y="19"/>
                    <a:pt x="76" y="19"/>
                    <a:pt x="76" y="19"/>
                  </a:cubicBezTo>
                  <a:cubicBezTo>
                    <a:pt x="77" y="19"/>
                    <a:pt x="77" y="19"/>
                    <a:pt x="77" y="19"/>
                  </a:cubicBezTo>
                  <a:cubicBezTo>
                    <a:pt x="78" y="18"/>
                    <a:pt x="80" y="18"/>
                    <a:pt x="81" y="18"/>
                  </a:cubicBezTo>
                  <a:cubicBezTo>
                    <a:pt x="81" y="18"/>
                    <a:pt x="81" y="18"/>
                    <a:pt x="81" y="18"/>
                  </a:cubicBezTo>
                  <a:cubicBezTo>
                    <a:pt x="83" y="20"/>
                    <a:pt x="83" y="20"/>
                    <a:pt x="83" y="20"/>
                  </a:cubicBezTo>
                  <a:cubicBezTo>
                    <a:pt x="83" y="20"/>
                    <a:pt x="83" y="20"/>
                    <a:pt x="83" y="20"/>
                  </a:cubicBezTo>
                  <a:cubicBezTo>
                    <a:pt x="81" y="18"/>
                    <a:pt x="81" y="18"/>
                    <a:pt x="81" y="18"/>
                  </a:cubicBezTo>
                  <a:cubicBezTo>
                    <a:pt x="80" y="19"/>
                    <a:pt x="80" y="19"/>
                    <a:pt x="80" y="19"/>
                  </a:cubicBezTo>
                  <a:cubicBezTo>
                    <a:pt x="79" y="21"/>
                    <a:pt x="79" y="21"/>
                    <a:pt x="79" y="21"/>
                  </a:cubicBezTo>
                  <a:cubicBezTo>
                    <a:pt x="81" y="22"/>
                    <a:pt x="80" y="22"/>
                    <a:pt x="82" y="22"/>
                  </a:cubicBezTo>
                  <a:cubicBezTo>
                    <a:pt x="83" y="23"/>
                    <a:pt x="82" y="23"/>
                    <a:pt x="83" y="24"/>
                  </a:cubicBezTo>
                  <a:cubicBezTo>
                    <a:pt x="84" y="23"/>
                    <a:pt x="84" y="23"/>
                    <a:pt x="84" y="23"/>
                  </a:cubicBezTo>
                  <a:cubicBezTo>
                    <a:pt x="85" y="22"/>
                    <a:pt x="85" y="22"/>
                    <a:pt x="85" y="22"/>
                  </a:cubicBezTo>
                  <a:cubicBezTo>
                    <a:pt x="84" y="21"/>
                    <a:pt x="85" y="22"/>
                    <a:pt x="84" y="21"/>
                  </a:cubicBezTo>
                  <a:cubicBezTo>
                    <a:pt x="85" y="21"/>
                    <a:pt x="85" y="21"/>
                    <a:pt x="85" y="21"/>
                  </a:cubicBezTo>
                  <a:cubicBezTo>
                    <a:pt x="87" y="22"/>
                    <a:pt x="87" y="23"/>
                    <a:pt x="89" y="24"/>
                  </a:cubicBezTo>
                  <a:cubicBezTo>
                    <a:pt x="89" y="24"/>
                    <a:pt x="89" y="24"/>
                    <a:pt x="91" y="23"/>
                  </a:cubicBezTo>
                  <a:cubicBezTo>
                    <a:pt x="92" y="23"/>
                    <a:pt x="92" y="23"/>
                    <a:pt x="92" y="23"/>
                  </a:cubicBezTo>
                  <a:cubicBezTo>
                    <a:pt x="94" y="23"/>
                    <a:pt x="94" y="23"/>
                    <a:pt x="94" y="23"/>
                  </a:cubicBezTo>
                  <a:cubicBezTo>
                    <a:pt x="95" y="23"/>
                    <a:pt x="95" y="23"/>
                    <a:pt x="95" y="24"/>
                  </a:cubicBezTo>
                  <a:cubicBezTo>
                    <a:pt x="97" y="23"/>
                    <a:pt x="97" y="23"/>
                    <a:pt x="97" y="23"/>
                  </a:cubicBezTo>
                  <a:cubicBezTo>
                    <a:pt x="102" y="23"/>
                    <a:pt x="102" y="23"/>
                    <a:pt x="106" y="2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68">
              <a:extLst>
                <a:ext uri="{FF2B5EF4-FFF2-40B4-BE49-F238E27FC236}">
                  <a16:creationId xmlns:a16="http://schemas.microsoft.com/office/drawing/2014/main" id="{35D1E5FD-1A56-4695-AA7B-934836114D39}"/>
                </a:ext>
              </a:extLst>
            </p:cNvPr>
            <p:cNvSpPr>
              <a:spLocks noEditPoints="1"/>
            </p:cNvSpPr>
            <p:nvPr/>
          </p:nvSpPr>
          <p:spPr bwMode="auto">
            <a:xfrm>
              <a:off x="12713624" y="5549593"/>
              <a:ext cx="294451" cy="185221"/>
            </a:xfrm>
            <a:custGeom>
              <a:avLst/>
              <a:gdLst>
                <a:gd name="T0" fmla="*/ 71 w 71"/>
                <a:gd name="T1" fmla="*/ 5 h 45"/>
                <a:gd name="T2" fmla="*/ 69 w 71"/>
                <a:gd name="T3" fmla="*/ 7 h 45"/>
                <a:gd name="T4" fmla="*/ 64 w 71"/>
                <a:gd name="T5" fmla="*/ 26 h 45"/>
                <a:gd name="T6" fmla="*/ 66 w 71"/>
                <a:gd name="T7" fmla="*/ 37 h 45"/>
                <a:gd name="T8" fmla="*/ 66 w 71"/>
                <a:gd name="T9" fmla="*/ 38 h 45"/>
                <a:gd name="T10" fmla="*/ 62 w 71"/>
                <a:gd name="T11" fmla="*/ 42 h 45"/>
                <a:gd name="T12" fmla="*/ 60 w 71"/>
                <a:gd name="T13" fmla="*/ 45 h 45"/>
                <a:gd name="T14" fmla="*/ 52 w 71"/>
                <a:gd name="T15" fmla="*/ 45 h 45"/>
                <a:gd name="T16" fmla="*/ 46 w 71"/>
                <a:gd name="T17" fmla="*/ 38 h 45"/>
                <a:gd name="T18" fmla="*/ 39 w 71"/>
                <a:gd name="T19" fmla="*/ 34 h 45"/>
                <a:gd name="T20" fmla="*/ 38 w 71"/>
                <a:gd name="T21" fmla="*/ 35 h 45"/>
                <a:gd name="T22" fmla="*/ 36 w 71"/>
                <a:gd name="T23" fmla="*/ 34 h 45"/>
                <a:gd name="T24" fmla="*/ 28 w 71"/>
                <a:gd name="T25" fmla="*/ 38 h 45"/>
                <a:gd name="T26" fmla="*/ 29 w 71"/>
                <a:gd name="T27" fmla="*/ 29 h 45"/>
                <a:gd name="T28" fmla="*/ 30 w 71"/>
                <a:gd name="T29" fmla="*/ 27 h 45"/>
                <a:gd name="T30" fmla="*/ 27 w 71"/>
                <a:gd name="T31" fmla="*/ 29 h 45"/>
                <a:gd name="T32" fmla="*/ 21 w 71"/>
                <a:gd name="T33" fmla="*/ 26 h 45"/>
                <a:gd name="T34" fmla="*/ 18 w 71"/>
                <a:gd name="T35" fmla="*/ 21 h 45"/>
                <a:gd name="T36" fmla="*/ 20 w 71"/>
                <a:gd name="T37" fmla="*/ 18 h 45"/>
                <a:gd name="T38" fmla="*/ 18 w 71"/>
                <a:gd name="T39" fmla="*/ 15 h 45"/>
                <a:gd name="T40" fmla="*/ 18 w 71"/>
                <a:gd name="T41" fmla="*/ 13 h 45"/>
                <a:gd name="T42" fmla="*/ 18 w 71"/>
                <a:gd name="T43" fmla="*/ 9 h 45"/>
                <a:gd name="T44" fmla="*/ 25 w 71"/>
                <a:gd name="T45" fmla="*/ 5 h 45"/>
                <a:gd name="T46" fmla="*/ 31 w 71"/>
                <a:gd name="T47" fmla="*/ 4 h 45"/>
                <a:gd name="T48" fmla="*/ 41 w 71"/>
                <a:gd name="T49" fmla="*/ 1 h 45"/>
                <a:gd name="T50" fmla="*/ 44 w 71"/>
                <a:gd name="T51" fmla="*/ 0 h 45"/>
                <a:gd name="T52" fmla="*/ 57 w 71"/>
                <a:gd name="T53" fmla="*/ 4 h 45"/>
                <a:gd name="T54" fmla="*/ 69 w 71"/>
                <a:gd name="T55" fmla="*/ 3 h 45"/>
                <a:gd name="T56" fmla="*/ 10 w 71"/>
                <a:gd name="T57" fmla="*/ 18 h 45"/>
                <a:gd name="T58" fmla="*/ 8 w 71"/>
                <a:gd name="T59" fmla="*/ 20 h 45"/>
                <a:gd name="T60" fmla="*/ 6 w 71"/>
                <a:gd name="T61" fmla="*/ 17 h 45"/>
                <a:gd name="T62" fmla="*/ 2 w 71"/>
                <a:gd name="T63" fmla="*/ 15 h 45"/>
                <a:gd name="T64" fmla="*/ 8 w 71"/>
                <a:gd name="T65" fmla="*/ 12 h 45"/>
                <a:gd name="T66" fmla="*/ 10 w 71"/>
                <a:gd name="T67" fmla="*/ 13 h 45"/>
                <a:gd name="T68" fmla="*/ 13 w 71"/>
                <a:gd name="T69" fmla="*/ 17 h 45"/>
                <a:gd name="T70" fmla="*/ 16 w 71"/>
                <a:gd name="T71" fmla="*/ 24 h 45"/>
                <a:gd name="T72" fmla="*/ 15 w 71"/>
                <a:gd name="T73" fmla="*/ 21 h 45"/>
                <a:gd name="T74" fmla="*/ 17 w 71"/>
                <a:gd name="T75" fmla="*/ 23 h 45"/>
                <a:gd name="T76" fmla="*/ 11 w 71"/>
                <a:gd name="T77" fmla="*/ 22 h 45"/>
                <a:gd name="T78" fmla="*/ 16 w 71"/>
                <a:gd name="T79" fmla="*/ 25 h 45"/>
                <a:gd name="T80" fmla="*/ 13 w 71"/>
                <a:gd name="T81" fmla="*/ 27 h 45"/>
                <a:gd name="T82" fmla="*/ 7 w 71"/>
                <a:gd name="T83" fmla="*/ 30 h 45"/>
                <a:gd name="T84" fmla="*/ 3 w 71"/>
                <a:gd name="T85" fmla="*/ 36 h 45"/>
                <a:gd name="T86" fmla="*/ 1 w 71"/>
                <a:gd name="T87" fmla="*/ 36 h 45"/>
                <a:gd name="T88" fmla="*/ 3 w 71"/>
                <a:gd name="T89" fmla="*/ 31 h 45"/>
                <a:gd name="T90" fmla="*/ 0 w 71"/>
                <a:gd name="T91" fmla="*/ 29 h 45"/>
                <a:gd name="T92" fmla="*/ 1 w 71"/>
                <a:gd name="T93" fmla="*/ 28 h 45"/>
                <a:gd name="T94" fmla="*/ 1 w 71"/>
                <a:gd name="T95" fmla="*/ 24 h 45"/>
                <a:gd name="T96" fmla="*/ 3 w 71"/>
                <a:gd name="T97" fmla="*/ 24 h 45"/>
                <a:gd name="T98" fmla="*/ 5 w 71"/>
                <a:gd name="T99"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45">
                  <a:moveTo>
                    <a:pt x="69" y="3"/>
                  </a:moveTo>
                  <a:cubicBezTo>
                    <a:pt x="70" y="4"/>
                    <a:pt x="70" y="3"/>
                    <a:pt x="70" y="5"/>
                  </a:cubicBezTo>
                  <a:cubicBezTo>
                    <a:pt x="71" y="5"/>
                    <a:pt x="71" y="5"/>
                    <a:pt x="71" y="5"/>
                  </a:cubicBezTo>
                  <a:cubicBezTo>
                    <a:pt x="70" y="6"/>
                    <a:pt x="70" y="6"/>
                    <a:pt x="70" y="6"/>
                  </a:cubicBezTo>
                  <a:cubicBezTo>
                    <a:pt x="70" y="6"/>
                    <a:pt x="70" y="6"/>
                    <a:pt x="70" y="6"/>
                  </a:cubicBezTo>
                  <a:cubicBezTo>
                    <a:pt x="69" y="6"/>
                    <a:pt x="69" y="6"/>
                    <a:pt x="69" y="7"/>
                  </a:cubicBezTo>
                  <a:cubicBezTo>
                    <a:pt x="68" y="7"/>
                    <a:pt x="68" y="7"/>
                    <a:pt x="68" y="7"/>
                  </a:cubicBezTo>
                  <a:cubicBezTo>
                    <a:pt x="68" y="8"/>
                    <a:pt x="68" y="8"/>
                    <a:pt x="68" y="8"/>
                  </a:cubicBezTo>
                  <a:cubicBezTo>
                    <a:pt x="64" y="21"/>
                    <a:pt x="61" y="11"/>
                    <a:pt x="64" y="26"/>
                  </a:cubicBezTo>
                  <a:cubicBezTo>
                    <a:pt x="64" y="27"/>
                    <a:pt x="63" y="27"/>
                    <a:pt x="63" y="29"/>
                  </a:cubicBezTo>
                  <a:cubicBezTo>
                    <a:pt x="63" y="30"/>
                    <a:pt x="65" y="33"/>
                    <a:pt x="65" y="36"/>
                  </a:cubicBezTo>
                  <a:cubicBezTo>
                    <a:pt x="66" y="37"/>
                    <a:pt x="66" y="37"/>
                    <a:pt x="66" y="37"/>
                  </a:cubicBezTo>
                  <a:cubicBezTo>
                    <a:pt x="66" y="38"/>
                    <a:pt x="66" y="38"/>
                    <a:pt x="66" y="38"/>
                  </a:cubicBezTo>
                  <a:cubicBezTo>
                    <a:pt x="66" y="38"/>
                    <a:pt x="66" y="38"/>
                    <a:pt x="66" y="38"/>
                  </a:cubicBezTo>
                  <a:cubicBezTo>
                    <a:pt x="66" y="38"/>
                    <a:pt x="66" y="38"/>
                    <a:pt x="66" y="38"/>
                  </a:cubicBezTo>
                  <a:cubicBezTo>
                    <a:pt x="64" y="39"/>
                    <a:pt x="64" y="39"/>
                    <a:pt x="64" y="39"/>
                  </a:cubicBezTo>
                  <a:cubicBezTo>
                    <a:pt x="63" y="40"/>
                    <a:pt x="64" y="40"/>
                    <a:pt x="63" y="41"/>
                  </a:cubicBezTo>
                  <a:cubicBezTo>
                    <a:pt x="62" y="42"/>
                    <a:pt x="62" y="42"/>
                    <a:pt x="62" y="42"/>
                  </a:cubicBezTo>
                  <a:cubicBezTo>
                    <a:pt x="62" y="43"/>
                    <a:pt x="62" y="44"/>
                    <a:pt x="62" y="45"/>
                  </a:cubicBezTo>
                  <a:cubicBezTo>
                    <a:pt x="61" y="45"/>
                    <a:pt x="61" y="45"/>
                    <a:pt x="61" y="45"/>
                  </a:cubicBezTo>
                  <a:cubicBezTo>
                    <a:pt x="60" y="45"/>
                    <a:pt x="60" y="45"/>
                    <a:pt x="60" y="45"/>
                  </a:cubicBezTo>
                  <a:cubicBezTo>
                    <a:pt x="58" y="44"/>
                    <a:pt x="58" y="44"/>
                    <a:pt x="57" y="43"/>
                  </a:cubicBezTo>
                  <a:cubicBezTo>
                    <a:pt x="57" y="43"/>
                    <a:pt x="57" y="43"/>
                    <a:pt x="57" y="43"/>
                  </a:cubicBezTo>
                  <a:cubicBezTo>
                    <a:pt x="55" y="44"/>
                    <a:pt x="54" y="44"/>
                    <a:pt x="52" y="45"/>
                  </a:cubicBezTo>
                  <a:cubicBezTo>
                    <a:pt x="51" y="44"/>
                    <a:pt x="51" y="44"/>
                    <a:pt x="50" y="43"/>
                  </a:cubicBezTo>
                  <a:cubicBezTo>
                    <a:pt x="49" y="42"/>
                    <a:pt x="49" y="43"/>
                    <a:pt x="47" y="40"/>
                  </a:cubicBezTo>
                  <a:cubicBezTo>
                    <a:pt x="47" y="39"/>
                    <a:pt x="47" y="39"/>
                    <a:pt x="46" y="38"/>
                  </a:cubicBezTo>
                  <a:cubicBezTo>
                    <a:pt x="44" y="38"/>
                    <a:pt x="44" y="38"/>
                    <a:pt x="44" y="38"/>
                  </a:cubicBezTo>
                  <a:cubicBezTo>
                    <a:pt x="43" y="37"/>
                    <a:pt x="43" y="37"/>
                    <a:pt x="43" y="37"/>
                  </a:cubicBezTo>
                  <a:cubicBezTo>
                    <a:pt x="42" y="37"/>
                    <a:pt x="41" y="35"/>
                    <a:pt x="39" y="34"/>
                  </a:cubicBezTo>
                  <a:cubicBezTo>
                    <a:pt x="38" y="34"/>
                    <a:pt x="38" y="34"/>
                    <a:pt x="38" y="34"/>
                  </a:cubicBezTo>
                  <a:cubicBezTo>
                    <a:pt x="38" y="34"/>
                    <a:pt x="38" y="34"/>
                    <a:pt x="38" y="34"/>
                  </a:cubicBezTo>
                  <a:cubicBezTo>
                    <a:pt x="38" y="35"/>
                    <a:pt x="38" y="35"/>
                    <a:pt x="38" y="35"/>
                  </a:cubicBezTo>
                  <a:cubicBezTo>
                    <a:pt x="38" y="35"/>
                    <a:pt x="38" y="35"/>
                    <a:pt x="38" y="35"/>
                  </a:cubicBezTo>
                  <a:cubicBezTo>
                    <a:pt x="38" y="35"/>
                    <a:pt x="38" y="35"/>
                    <a:pt x="38" y="35"/>
                  </a:cubicBezTo>
                  <a:cubicBezTo>
                    <a:pt x="37" y="34"/>
                    <a:pt x="37" y="34"/>
                    <a:pt x="36" y="34"/>
                  </a:cubicBezTo>
                  <a:cubicBezTo>
                    <a:pt x="35" y="34"/>
                    <a:pt x="35" y="35"/>
                    <a:pt x="33" y="35"/>
                  </a:cubicBezTo>
                  <a:cubicBezTo>
                    <a:pt x="33" y="35"/>
                    <a:pt x="33" y="35"/>
                    <a:pt x="33" y="35"/>
                  </a:cubicBezTo>
                  <a:cubicBezTo>
                    <a:pt x="31" y="36"/>
                    <a:pt x="30" y="37"/>
                    <a:pt x="28" y="38"/>
                  </a:cubicBezTo>
                  <a:cubicBezTo>
                    <a:pt x="28" y="38"/>
                    <a:pt x="28" y="38"/>
                    <a:pt x="28" y="38"/>
                  </a:cubicBezTo>
                  <a:cubicBezTo>
                    <a:pt x="28" y="37"/>
                    <a:pt x="29" y="34"/>
                    <a:pt x="29" y="33"/>
                  </a:cubicBezTo>
                  <a:cubicBezTo>
                    <a:pt x="29" y="29"/>
                    <a:pt x="29" y="29"/>
                    <a:pt x="29" y="29"/>
                  </a:cubicBezTo>
                  <a:cubicBezTo>
                    <a:pt x="30" y="29"/>
                    <a:pt x="30" y="29"/>
                    <a:pt x="30" y="29"/>
                  </a:cubicBezTo>
                  <a:cubicBezTo>
                    <a:pt x="30" y="29"/>
                    <a:pt x="30" y="29"/>
                    <a:pt x="30" y="29"/>
                  </a:cubicBezTo>
                  <a:cubicBezTo>
                    <a:pt x="30" y="27"/>
                    <a:pt x="30" y="27"/>
                    <a:pt x="30" y="27"/>
                  </a:cubicBezTo>
                  <a:cubicBezTo>
                    <a:pt x="28" y="27"/>
                    <a:pt x="28" y="27"/>
                    <a:pt x="28" y="27"/>
                  </a:cubicBezTo>
                  <a:cubicBezTo>
                    <a:pt x="28" y="27"/>
                    <a:pt x="28" y="27"/>
                    <a:pt x="28" y="27"/>
                  </a:cubicBezTo>
                  <a:cubicBezTo>
                    <a:pt x="27" y="28"/>
                    <a:pt x="27" y="28"/>
                    <a:pt x="27" y="29"/>
                  </a:cubicBezTo>
                  <a:cubicBezTo>
                    <a:pt x="25" y="29"/>
                    <a:pt x="25" y="29"/>
                    <a:pt x="25" y="29"/>
                  </a:cubicBezTo>
                  <a:cubicBezTo>
                    <a:pt x="24" y="29"/>
                    <a:pt x="25" y="29"/>
                    <a:pt x="21" y="27"/>
                  </a:cubicBezTo>
                  <a:cubicBezTo>
                    <a:pt x="21" y="26"/>
                    <a:pt x="21" y="26"/>
                    <a:pt x="21" y="26"/>
                  </a:cubicBezTo>
                  <a:cubicBezTo>
                    <a:pt x="21" y="24"/>
                    <a:pt x="21" y="24"/>
                    <a:pt x="21" y="24"/>
                  </a:cubicBezTo>
                  <a:cubicBezTo>
                    <a:pt x="19" y="23"/>
                    <a:pt x="19" y="23"/>
                    <a:pt x="19" y="23"/>
                  </a:cubicBezTo>
                  <a:cubicBezTo>
                    <a:pt x="18" y="21"/>
                    <a:pt x="18" y="21"/>
                    <a:pt x="18" y="21"/>
                  </a:cubicBezTo>
                  <a:cubicBezTo>
                    <a:pt x="19" y="20"/>
                    <a:pt x="19" y="20"/>
                    <a:pt x="19" y="20"/>
                  </a:cubicBezTo>
                  <a:cubicBezTo>
                    <a:pt x="20" y="19"/>
                    <a:pt x="20" y="19"/>
                    <a:pt x="20" y="19"/>
                  </a:cubicBezTo>
                  <a:cubicBezTo>
                    <a:pt x="20" y="18"/>
                    <a:pt x="20" y="18"/>
                    <a:pt x="20" y="18"/>
                  </a:cubicBezTo>
                  <a:cubicBezTo>
                    <a:pt x="19" y="18"/>
                    <a:pt x="19" y="18"/>
                    <a:pt x="19" y="18"/>
                  </a:cubicBezTo>
                  <a:cubicBezTo>
                    <a:pt x="18" y="18"/>
                    <a:pt x="18" y="18"/>
                    <a:pt x="18" y="18"/>
                  </a:cubicBezTo>
                  <a:cubicBezTo>
                    <a:pt x="18" y="17"/>
                    <a:pt x="18" y="16"/>
                    <a:pt x="18" y="15"/>
                  </a:cubicBezTo>
                  <a:cubicBezTo>
                    <a:pt x="18" y="14"/>
                    <a:pt x="18" y="14"/>
                    <a:pt x="18" y="14"/>
                  </a:cubicBezTo>
                  <a:cubicBezTo>
                    <a:pt x="19" y="14"/>
                    <a:pt x="19" y="14"/>
                    <a:pt x="19" y="14"/>
                  </a:cubicBezTo>
                  <a:cubicBezTo>
                    <a:pt x="18" y="13"/>
                    <a:pt x="18" y="13"/>
                    <a:pt x="18" y="13"/>
                  </a:cubicBezTo>
                  <a:cubicBezTo>
                    <a:pt x="18" y="12"/>
                    <a:pt x="18" y="12"/>
                    <a:pt x="18" y="12"/>
                  </a:cubicBezTo>
                  <a:cubicBezTo>
                    <a:pt x="19" y="11"/>
                    <a:pt x="19" y="11"/>
                    <a:pt x="19" y="11"/>
                  </a:cubicBezTo>
                  <a:cubicBezTo>
                    <a:pt x="18" y="9"/>
                    <a:pt x="18" y="9"/>
                    <a:pt x="18" y="9"/>
                  </a:cubicBezTo>
                  <a:cubicBezTo>
                    <a:pt x="20" y="8"/>
                    <a:pt x="20" y="8"/>
                    <a:pt x="22" y="8"/>
                  </a:cubicBezTo>
                  <a:cubicBezTo>
                    <a:pt x="25" y="7"/>
                    <a:pt x="25" y="7"/>
                    <a:pt x="25" y="7"/>
                  </a:cubicBezTo>
                  <a:cubicBezTo>
                    <a:pt x="25" y="5"/>
                    <a:pt x="25" y="5"/>
                    <a:pt x="25" y="5"/>
                  </a:cubicBezTo>
                  <a:cubicBezTo>
                    <a:pt x="26" y="5"/>
                    <a:pt x="26" y="5"/>
                    <a:pt x="26" y="5"/>
                  </a:cubicBezTo>
                  <a:cubicBezTo>
                    <a:pt x="28" y="3"/>
                    <a:pt x="28" y="3"/>
                    <a:pt x="28" y="3"/>
                  </a:cubicBezTo>
                  <a:cubicBezTo>
                    <a:pt x="31" y="4"/>
                    <a:pt x="31" y="4"/>
                    <a:pt x="31" y="4"/>
                  </a:cubicBezTo>
                  <a:cubicBezTo>
                    <a:pt x="34" y="2"/>
                    <a:pt x="34" y="2"/>
                    <a:pt x="34" y="2"/>
                  </a:cubicBezTo>
                  <a:cubicBezTo>
                    <a:pt x="40" y="2"/>
                    <a:pt x="40" y="2"/>
                    <a:pt x="40" y="2"/>
                  </a:cubicBezTo>
                  <a:cubicBezTo>
                    <a:pt x="41" y="1"/>
                    <a:pt x="41" y="1"/>
                    <a:pt x="41" y="1"/>
                  </a:cubicBezTo>
                  <a:cubicBezTo>
                    <a:pt x="41" y="0"/>
                    <a:pt x="41" y="1"/>
                    <a:pt x="41" y="0"/>
                  </a:cubicBezTo>
                  <a:cubicBezTo>
                    <a:pt x="42" y="0"/>
                    <a:pt x="42" y="0"/>
                    <a:pt x="42" y="0"/>
                  </a:cubicBezTo>
                  <a:cubicBezTo>
                    <a:pt x="44" y="0"/>
                    <a:pt x="44" y="0"/>
                    <a:pt x="44" y="0"/>
                  </a:cubicBezTo>
                  <a:cubicBezTo>
                    <a:pt x="53" y="2"/>
                    <a:pt x="51" y="1"/>
                    <a:pt x="53" y="1"/>
                  </a:cubicBezTo>
                  <a:cubicBezTo>
                    <a:pt x="56" y="3"/>
                    <a:pt x="56" y="3"/>
                    <a:pt x="56" y="3"/>
                  </a:cubicBezTo>
                  <a:cubicBezTo>
                    <a:pt x="57" y="4"/>
                    <a:pt x="57" y="4"/>
                    <a:pt x="57" y="4"/>
                  </a:cubicBezTo>
                  <a:cubicBezTo>
                    <a:pt x="62" y="4"/>
                    <a:pt x="60" y="4"/>
                    <a:pt x="68" y="5"/>
                  </a:cubicBezTo>
                  <a:cubicBezTo>
                    <a:pt x="69" y="3"/>
                    <a:pt x="69" y="3"/>
                    <a:pt x="69" y="3"/>
                  </a:cubicBezTo>
                  <a:cubicBezTo>
                    <a:pt x="69" y="3"/>
                    <a:pt x="69" y="3"/>
                    <a:pt x="69" y="3"/>
                  </a:cubicBezTo>
                  <a:close/>
                  <a:moveTo>
                    <a:pt x="12" y="17"/>
                  </a:moveTo>
                  <a:cubicBezTo>
                    <a:pt x="11" y="18"/>
                    <a:pt x="11" y="18"/>
                    <a:pt x="11" y="18"/>
                  </a:cubicBezTo>
                  <a:cubicBezTo>
                    <a:pt x="10" y="18"/>
                    <a:pt x="10" y="18"/>
                    <a:pt x="10" y="18"/>
                  </a:cubicBezTo>
                  <a:cubicBezTo>
                    <a:pt x="10" y="17"/>
                    <a:pt x="10" y="17"/>
                    <a:pt x="10" y="17"/>
                  </a:cubicBezTo>
                  <a:cubicBezTo>
                    <a:pt x="9" y="20"/>
                    <a:pt x="9" y="20"/>
                    <a:pt x="9" y="20"/>
                  </a:cubicBezTo>
                  <a:cubicBezTo>
                    <a:pt x="8" y="20"/>
                    <a:pt x="8" y="20"/>
                    <a:pt x="8" y="20"/>
                  </a:cubicBezTo>
                  <a:cubicBezTo>
                    <a:pt x="7" y="20"/>
                    <a:pt x="7" y="20"/>
                    <a:pt x="7" y="20"/>
                  </a:cubicBezTo>
                  <a:cubicBezTo>
                    <a:pt x="7" y="19"/>
                    <a:pt x="7" y="19"/>
                    <a:pt x="7" y="19"/>
                  </a:cubicBezTo>
                  <a:cubicBezTo>
                    <a:pt x="6" y="17"/>
                    <a:pt x="6" y="17"/>
                    <a:pt x="6" y="17"/>
                  </a:cubicBezTo>
                  <a:cubicBezTo>
                    <a:pt x="5" y="16"/>
                    <a:pt x="5" y="16"/>
                    <a:pt x="5" y="16"/>
                  </a:cubicBezTo>
                  <a:cubicBezTo>
                    <a:pt x="3" y="16"/>
                    <a:pt x="3" y="16"/>
                    <a:pt x="3" y="16"/>
                  </a:cubicBezTo>
                  <a:cubicBezTo>
                    <a:pt x="2" y="15"/>
                    <a:pt x="2" y="15"/>
                    <a:pt x="2" y="15"/>
                  </a:cubicBezTo>
                  <a:cubicBezTo>
                    <a:pt x="7" y="14"/>
                    <a:pt x="7" y="14"/>
                    <a:pt x="7" y="14"/>
                  </a:cubicBezTo>
                  <a:cubicBezTo>
                    <a:pt x="7" y="13"/>
                    <a:pt x="7" y="13"/>
                    <a:pt x="7" y="13"/>
                  </a:cubicBezTo>
                  <a:cubicBezTo>
                    <a:pt x="8" y="12"/>
                    <a:pt x="8" y="12"/>
                    <a:pt x="8" y="12"/>
                  </a:cubicBezTo>
                  <a:cubicBezTo>
                    <a:pt x="9" y="12"/>
                    <a:pt x="9" y="12"/>
                    <a:pt x="9" y="12"/>
                  </a:cubicBezTo>
                  <a:cubicBezTo>
                    <a:pt x="9" y="12"/>
                    <a:pt x="9" y="12"/>
                    <a:pt x="9" y="12"/>
                  </a:cubicBezTo>
                  <a:cubicBezTo>
                    <a:pt x="10" y="13"/>
                    <a:pt x="10" y="13"/>
                    <a:pt x="10" y="13"/>
                  </a:cubicBezTo>
                  <a:cubicBezTo>
                    <a:pt x="12" y="14"/>
                    <a:pt x="12" y="14"/>
                    <a:pt x="12" y="14"/>
                  </a:cubicBezTo>
                  <a:cubicBezTo>
                    <a:pt x="13" y="15"/>
                    <a:pt x="13" y="15"/>
                    <a:pt x="13" y="15"/>
                  </a:cubicBezTo>
                  <a:cubicBezTo>
                    <a:pt x="13" y="17"/>
                    <a:pt x="13" y="17"/>
                    <a:pt x="13" y="17"/>
                  </a:cubicBezTo>
                  <a:cubicBezTo>
                    <a:pt x="12" y="17"/>
                    <a:pt x="12" y="17"/>
                    <a:pt x="12" y="17"/>
                  </a:cubicBezTo>
                  <a:close/>
                  <a:moveTo>
                    <a:pt x="17" y="23"/>
                  </a:moveTo>
                  <a:cubicBezTo>
                    <a:pt x="16" y="24"/>
                    <a:pt x="16" y="24"/>
                    <a:pt x="16" y="24"/>
                  </a:cubicBezTo>
                  <a:cubicBezTo>
                    <a:pt x="13" y="22"/>
                    <a:pt x="13" y="22"/>
                    <a:pt x="13" y="22"/>
                  </a:cubicBezTo>
                  <a:cubicBezTo>
                    <a:pt x="14" y="21"/>
                    <a:pt x="14" y="21"/>
                    <a:pt x="14" y="21"/>
                  </a:cubicBezTo>
                  <a:cubicBezTo>
                    <a:pt x="15" y="21"/>
                    <a:pt x="15" y="21"/>
                    <a:pt x="15" y="21"/>
                  </a:cubicBezTo>
                  <a:cubicBezTo>
                    <a:pt x="17" y="21"/>
                    <a:pt x="17" y="21"/>
                    <a:pt x="17" y="21"/>
                  </a:cubicBezTo>
                  <a:cubicBezTo>
                    <a:pt x="17" y="23"/>
                    <a:pt x="17" y="23"/>
                    <a:pt x="17" y="23"/>
                  </a:cubicBezTo>
                  <a:cubicBezTo>
                    <a:pt x="17" y="23"/>
                    <a:pt x="17" y="23"/>
                    <a:pt x="17" y="23"/>
                  </a:cubicBezTo>
                  <a:close/>
                  <a:moveTo>
                    <a:pt x="8" y="22"/>
                  </a:moveTo>
                  <a:cubicBezTo>
                    <a:pt x="9" y="22"/>
                    <a:pt x="9" y="22"/>
                    <a:pt x="9" y="22"/>
                  </a:cubicBezTo>
                  <a:cubicBezTo>
                    <a:pt x="10" y="22"/>
                    <a:pt x="10" y="22"/>
                    <a:pt x="11" y="22"/>
                  </a:cubicBezTo>
                  <a:cubicBezTo>
                    <a:pt x="12" y="22"/>
                    <a:pt x="12" y="22"/>
                    <a:pt x="12" y="22"/>
                  </a:cubicBezTo>
                  <a:cubicBezTo>
                    <a:pt x="16" y="25"/>
                    <a:pt x="16" y="25"/>
                    <a:pt x="16" y="25"/>
                  </a:cubicBezTo>
                  <a:cubicBezTo>
                    <a:pt x="16" y="25"/>
                    <a:pt x="16" y="25"/>
                    <a:pt x="16" y="25"/>
                  </a:cubicBezTo>
                  <a:cubicBezTo>
                    <a:pt x="14" y="26"/>
                    <a:pt x="14" y="26"/>
                    <a:pt x="14" y="26"/>
                  </a:cubicBezTo>
                  <a:cubicBezTo>
                    <a:pt x="14" y="27"/>
                    <a:pt x="14" y="26"/>
                    <a:pt x="13" y="27"/>
                  </a:cubicBezTo>
                  <a:cubicBezTo>
                    <a:pt x="13" y="27"/>
                    <a:pt x="13" y="27"/>
                    <a:pt x="13" y="27"/>
                  </a:cubicBezTo>
                  <a:cubicBezTo>
                    <a:pt x="11" y="29"/>
                    <a:pt x="12" y="28"/>
                    <a:pt x="10" y="29"/>
                  </a:cubicBezTo>
                  <a:cubicBezTo>
                    <a:pt x="10" y="30"/>
                    <a:pt x="10" y="30"/>
                    <a:pt x="10" y="30"/>
                  </a:cubicBezTo>
                  <a:cubicBezTo>
                    <a:pt x="7" y="30"/>
                    <a:pt x="7" y="30"/>
                    <a:pt x="7" y="30"/>
                  </a:cubicBezTo>
                  <a:cubicBezTo>
                    <a:pt x="6" y="30"/>
                    <a:pt x="6" y="30"/>
                    <a:pt x="6" y="30"/>
                  </a:cubicBezTo>
                  <a:cubicBezTo>
                    <a:pt x="5" y="32"/>
                    <a:pt x="5" y="32"/>
                    <a:pt x="5" y="32"/>
                  </a:cubicBezTo>
                  <a:cubicBezTo>
                    <a:pt x="4" y="34"/>
                    <a:pt x="4" y="34"/>
                    <a:pt x="3" y="36"/>
                  </a:cubicBezTo>
                  <a:cubicBezTo>
                    <a:pt x="2" y="36"/>
                    <a:pt x="2" y="36"/>
                    <a:pt x="2" y="36"/>
                  </a:cubicBezTo>
                  <a:cubicBezTo>
                    <a:pt x="2" y="36"/>
                    <a:pt x="2" y="36"/>
                    <a:pt x="2" y="36"/>
                  </a:cubicBezTo>
                  <a:cubicBezTo>
                    <a:pt x="1" y="36"/>
                    <a:pt x="1" y="36"/>
                    <a:pt x="1" y="36"/>
                  </a:cubicBezTo>
                  <a:cubicBezTo>
                    <a:pt x="1" y="35"/>
                    <a:pt x="1" y="35"/>
                    <a:pt x="1" y="35"/>
                  </a:cubicBezTo>
                  <a:cubicBezTo>
                    <a:pt x="2" y="34"/>
                    <a:pt x="3" y="33"/>
                    <a:pt x="4" y="32"/>
                  </a:cubicBezTo>
                  <a:cubicBezTo>
                    <a:pt x="3" y="31"/>
                    <a:pt x="3" y="31"/>
                    <a:pt x="3" y="31"/>
                  </a:cubicBezTo>
                  <a:cubicBezTo>
                    <a:pt x="2" y="31"/>
                    <a:pt x="2" y="31"/>
                    <a:pt x="2" y="31"/>
                  </a:cubicBezTo>
                  <a:cubicBezTo>
                    <a:pt x="0" y="29"/>
                    <a:pt x="0" y="29"/>
                    <a:pt x="0" y="29"/>
                  </a:cubicBezTo>
                  <a:cubicBezTo>
                    <a:pt x="0" y="29"/>
                    <a:pt x="0" y="29"/>
                    <a:pt x="0" y="29"/>
                  </a:cubicBezTo>
                  <a:cubicBezTo>
                    <a:pt x="0" y="29"/>
                    <a:pt x="0" y="29"/>
                    <a:pt x="0" y="29"/>
                  </a:cubicBezTo>
                  <a:cubicBezTo>
                    <a:pt x="1" y="28"/>
                    <a:pt x="1" y="28"/>
                    <a:pt x="1" y="28"/>
                  </a:cubicBezTo>
                  <a:cubicBezTo>
                    <a:pt x="1" y="28"/>
                    <a:pt x="1" y="28"/>
                    <a:pt x="1" y="28"/>
                  </a:cubicBezTo>
                  <a:cubicBezTo>
                    <a:pt x="1" y="27"/>
                    <a:pt x="1" y="27"/>
                    <a:pt x="1" y="27"/>
                  </a:cubicBezTo>
                  <a:cubicBezTo>
                    <a:pt x="0" y="24"/>
                    <a:pt x="0" y="24"/>
                    <a:pt x="0" y="24"/>
                  </a:cubicBezTo>
                  <a:cubicBezTo>
                    <a:pt x="1" y="24"/>
                    <a:pt x="1" y="24"/>
                    <a:pt x="1" y="24"/>
                  </a:cubicBezTo>
                  <a:cubicBezTo>
                    <a:pt x="2" y="24"/>
                    <a:pt x="2" y="24"/>
                    <a:pt x="2" y="24"/>
                  </a:cubicBezTo>
                  <a:cubicBezTo>
                    <a:pt x="2" y="25"/>
                    <a:pt x="2" y="25"/>
                    <a:pt x="2" y="25"/>
                  </a:cubicBezTo>
                  <a:cubicBezTo>
                    <a:pt x="3" y="24"/>
                    <a:pt x="3" y="24"/>
                    <a:pt x="3" y="24"/>
                  </a:cubicBezTo>
                  <a:cubicBezTo>
                    <a:pt x="4" y="24"/>
                    <a:pt x="4" y="24"/>
                    <a:pt x="4" y="24"/>
                  </a:cubicBezTo>
                  <a:cubicBezTo>
                    <a:pt x="5" y="24"/>
                    <a:pt x="5" y="24"/>
                    <a:pt x="5" y="24"/>
                  </a:cubicBezTo>
                  <a:cubicBezTo>
                    <a:pt x="5" y="23"/>
                    <a:pt x="5" y="23"/>
                    <a:pt x="5" y="23"/>
                  </a:cubicBezTo>
                  <a:cubicBezTo>
                    <a:pt x="7" y="22"/>
                    <a:pt x="7" y="22"/>
                    <a:pt x="8" y="22"/>
                  </a:cubicBezTo>
                  <a:cubicBezTo>
                    <a:pt x="8" y="22"/>
                    <a:pt x="8" y="22"/>
                    <a:pt x="8" y="2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69">
              <a:extLst>
                <a:ext uri="{FF2B5EF4-FFF2-40B4-BE49-F238E27FC236}">
                  <a16:creationId xmlns:a16="http://schemas.microsoft.com/office/drawing/2014/main" id="{1055B890-1A10-4D67-AEE4-A6FADDBB8C6B}"/>
                </a:ext>
              </a:extLst>
            </p:cNvPr>
            <p:cNvSpPr>
              <a:spLocks/>
            </p:cNvSpPr>
            <p:nvPr/>
          </p:nvSpPr>
          <p:spPr bwMode="auto">
            <a:xfrm>
              <a:off x="10894677" y="7691487"/>
              <a:ext cx="389435" cy="341943"/>
            </a:xfrm>
            <a:custGeom>
              <a:avLst/>
              <a:gdLst>
                <a:gd name="T0" fmla="*/ 94 w 94"/>
                <a:gd name="T1" fmla="*/ 20 h 83"/>
                <a:gd name="T2" fmla="*/ 57 w 94"/>
                <a:gd name="T3" fmla="*/ 20 h 83"/>
                <a:gd name="T4" fmla="*/ 57 w 94"/>
                <a:gd name="T5" fmla="*/ 51 h 83"/>
                <a:gd name="T6" fmla="*/ 50 w 94"/>
                <a:gd name="T7" fmla="*/ 54 h 83"/>
                <a:gd name="T8" fmla="*/ 45 w 94"/>
                <a:gd name="T9" fmla="*/ 57 h 83"/>
                <a:gd name="T10" fmla="*/ 44 w 94"/>
                <a:gd name="T11" fmla="*/ 60 h 83"/>
                <a:gd name="T12" fmla="*/ 45 w 94"/>
                <a:gd name="T13" fmla="*/ 77 h 83"/>
                <a:gd name="T14" fmla="*/ 1 w 94"/>
                <a:gd name="T15" fmla="*/ 77 h 83"/>
                <a:gd name="T16" fmla="*/ 0 w 94"/>
                <a:gd name="T17" fmla="*/ 82 h 83"/>
                <a:gd name="T18" fmla="*/ 0 w 94"/>
                <a:gd name="T19" fmla="*/ 83 h 83"/>
                <a:gd name="T20" fmla="*/ 0 w 94"/>
                <a:gd name="T21" fmla="*/ 83 h 83"/>
                <a:gd name="T22" fmla="*/ 2 w 94"/>
                <a:gd name="T23" fmla="*/ 70 h 83"/>
                <a:gd name="T24" fmla="*/ 3 w 94"/>
                <a:gd name="T25" fmla="*/ 67 h 83"/>
                <a:gd name="T26" fmla="*/ 4 w 94"/>
                <a:gd name="T27" fmla="*/ 66 h 83"/>
                <a:gd name="T28" fmla="*/ 6 w 94"/>
                <a:gd name="T29" fmla="*/ 65 h 83"/>
                <a:gd name="T30" fmla="*/ 8 w 94"/>
                <a:gd name="T31" fmla="*/ 62 h 83"/>
                <a:gd name="T32" fmla="*/ 9 w 94"/>
                <a:gd name="T33" fmla="*/ 59 h 83"/>
                <a:gd name="T34" fmla="*/ 10 w 94"/>
                <a:gd name="T35" fmla="*/ 58 h 83"/>
                <a:gd name="T36" fmla="*/ 10 w 94"/>
                <a:gd name="T37" fmla="*/ 57 h 83"/>
                <a:gd name="T38" fmla="*/ 10 w 94"/>
                <a:gd name="T39" fmla="*/ 56 h 83"/>
                <a:gd name="T40" fmla="*/ 14 w 94"/>
                <a:gd name="T41" fmla="*/ 47 h 83"/>
                <a:gd name="T42" fmla="*/ 14 w 94"/>
                <a:gd name="T43" fmla="*/ 47 h 83"/>
                <a:gd name="T44" fmla="*/ 12 w 94"/>
                <a:gd name="T45" fmla="*/ 49 h 83"/>
                <a:gd name="T46" fmla="*/ 13 w 94"/>
                <a:gd name="T47" fmla="*/ 47 h 83"/>
                <a:gd name="T48" fmla="*/ 21 w 94"/>
                <a:gd name="T49" fmla="*/ 39 h 83"/>
                <a:gd name="T50" fmla="*/ 23 w 94"/>
                <a:gd name="T51" fmla="*/ 38 h 83"/>
                <a:gd name="T52" fmla="*/ 24 w 94"/>
                <a:gd name="T53" fmla="*/ 36 h 83"/>
                <a:gd name="T54" fmla="*/ 25 w 94"/>
                <a:gd name="T55" fmla="*/ 28 h 83"/>
                <a:gd name="T56" fmla="*/ 29 w 94"/>
                <a:gd name="T57" fmla="*/ 21 h 83"/>
                <a:gd name="T58" fmla="*/ 29 w 94"/>
                <a:gd name="T59" fmla="*/ 18 h 83"/>
                <a:gd name="T60" fmla="*/ 30 w 94"/>
                <a:gd name="T61" fmla="*/ 17 h 83"/>
                <a:gd name="T62" fmla="*/ 31 w 94"/>
                <a:gd name="T63" fmla="*/ 17 h 83"/>
                <a:gd name="T64" fmla="*/ 33 w 94"/>
                <a:gd name="T65" fmla="*/ 15 h 83"/>
                <a:gd name="T66" fmla="*/ 39 w 94"/>
                <a:gd name="T67" fmla="*/ 11 h 83"/>
                <a:gd name="T68" fmla="*/ 44 w 94"/>
                <a:gd name="T69" fmla="*/ 0 h 83"/>
                <a:gd name="T70" fmla="*/ 93 w 94"/>
                <a:gd name="T71" fmla="*/ 0 h 83"/>
                <a:gd name="T72" fmla="*/ 93 w 94"/>
                <a:gd name="T73" fmla="*/ 0 h 83"/>
                <a:gd name="T74" fmla="*/ 93 w 94"/>
                <a:gd name="T75" fmla="*/ 0 h 83"/>
                <a:gd name="T76" fmla="*/ 94 w 94"/>
                <a:gd name="T77" fmla="*/ 0 h 83"/>
                <a:gd name="T78" fmla="*/ 94 w 94"/>
                <a:gd name="T79" fmla="*/ 2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 h="83">
                  <a:moveTo>
                    <a:pt x="94" y="20"/>
                  </a:moveTo>
                  <a:cubicBezTo>
                    <a:pt x="81" y="20"/>
                    <a:pt x="71" y="20"/>
                    <a:pt x="57" y="20"/>
                  </a:cubicBezTo>
                  <a:cubicBezTo>
                    <a:pt x="57" y="22"/>
                    <a:pt x="57" y="50"/>
                    <a:pt x="57" y="51"/>
                  </a:cubicBezTo>
                  <a:cubicBezTo>
                    <a:pt x="52" y="54"/>
                    <a:pt x="52" y="53"/>
                    <a:pt x="50" y="54"/>
                  </a:cubicBezTo>
                  <a:cubicBezTo>
                    <a:pt x="49" y="55"/>
                    <a:pt x="49" y="55"/>
                    <a:pt x="45" y="57"/>
                  </a:cubicBezTo>
                  <a:cubicBezTo>
                    <a:pt x="44" y="58"/>
                    <a:pt x="44" y="59"/>
                    <a:pt x="44" y="60"/>
                  </a:cubicBezTo>
                  <a:cubicBezTo>
                    <a:pt x="45" y="66"/>
                    <a:pt x="44" y="54"/>
                    <a:pt x="45" y="77"/>
                  </a:cubicBezTo>
                  <a:cubicBezTo>
                    <a:pt x="44" y="77"/>
                    <a:pt x="4" y="77"/>
                    <a:pt x="1" y="77"/>
                  </a:cubicBezTo>
                  <a:cubicBezTo>
                    <a:pt x="1" y="80"/>
                    <a:pt x="0" y="81"/>
                    <a:pt x="0" y="82"/>
                  </a:cubicBezTo>
                  <a:cubicBezTo>
                    <a:pt x="0" y="83"/>
                    <a:pt x="0" y="83"/>
                    <a:pt x="0" y="83"/>
                  </a:cubicBezTo>
                  <a:cubicBezTo>
                    <a:pt x="0" y="83"/>
                    <a:pt x="0" y="83"/>
                    <a:pt x="0" y="83"/>
                  </a:cubicBezTo>
                  <a:cubicBezTo>
                    <a:pt x="1" y="75"/>
                    <a:pt x="0" y="78"/>
                    <a:pt x="2" y="70"/>
                  </a:cubicBezTo>
                  <a:cubicBezTo>
                    <a:pt x="3" y="67"/>
                    <a:pt x="3" y="67"/>
                    <a:pt x="3" y="67"/>
                  </a:cubicBezTo>
                  <a:cubicBezTo>
                    <a:pt x="4" y="66"/>
                    <a:pt x="4" y="66"/>
                    <a:pt x="4" y="66"/>
                  </a:cubicBezTo>
                  <a:cubicBezTo>
                    <a:pt x="6" y="65"/>
                    <a:pt x="6" y="65"/>
                    <a:pt x="6" y="65"/>
                  </a:cubicBezTo>
                  <a:cubicBezTo>
                    <a:pt x="8" y="62"/>
                    <a:pt x="8" y="62"/>
                    <a:pt x="8" y="62"/>
                  </a:cubicBezTo>
                  <a:cubicBezTo>
                    <a:pt x="9" y="59"/>
                    <a:pt x="9" y="59"/>
                    <a:pt x="9" y="59"/>
                  </a:cubicBezTo>
                  <a:cubicBezTo>
                    <a:pt x="10" y="58"/>
                    <a:pt x="10" y="58"/>
                    <a:pt x="10" y="58"/>
                  </a:cubicBezTo>
                  <a:cubicBezTo>
                    <a:pt x="10" y="57"/>
                    <a:pt x="10" y="57"/>
                    <a:pt x="10" y="57"/>
                  </a:cubicBezTo>
                  <a:cubicBezTo>
                    <a:pt x="10" y="56"/>
                    <a:pt x="10" y="56"/>
                    <a:pt x="10" y="56"/>
                  </a:cubicBezTo>
                  <a:cubicBezTo>
                    <a:pt x="11" y="53"/>
                    <a:pt x="14" y="48"/>
                    <a:pt x="14" y="47"/>
                  </a:cubicBezTo>
                  <a:cubicBezTo>
                    <a:pt x="14" y="47"/>
                    <a:pt x="14" y="47"/>
                    <a:pt x="14" y="47"/>
                  </a:cubicBezTo>
                  <a:cubicBezTo>
                    <a:pt x="13" y="48"/>
                    <a:pt x="14" y="47"/>
                    <a:pt x="12" y="49"/>
                  </a:cubicBezTo>
                  <a:cubicBezTo>
                    <a:pt x="13" y="48"/>
                    <a:pt x="12" y="48"/>
                    <a:pt x="13" y="47"/>
                  </a:cubicBezTo>
                  <a:cubicBezTo>
                    <a:pt x="24" y="36"/>
                    <a:pt x="10" y="51"/>
                    <a:pt x="21" y="39"/>
                  </a:cubicBezTo>
                  <a:cubicBezTo>
                    <a:pt x="23" y="38"/>
                    <a:pt x="23" y="38"/>
                    <a:pt x="23" y="38"/>
                  </a:cubicBezTo>
                  <a:cubicBezTo>
                    <a:pt x="24" y="36"/>
                    <a:pt x="24" y="36"/>
                    <a:pt x="24" y="36"/>
                  </a:cubicBezTo>
                  <a:cubicBezTo>
                    <a:pt x="26" y="32"/>
                    <a:pt x="24" y="33"/>
                    <a:pt x="25" y="28"/>
                  </a:cubicBezTo>
                  <a:cubicBezTo>
                    <a:pt x="28" y="24"/>
                    <a:pt x="27" y="24"/>
                    <a:pt x="29" y="21"/>
                  </a:cubicBezTo>
                  <a:cubicBezTo>
                    <a:pt x="29" y="18"/>
                    <a:pt x="29" y="18"/>
                    <a:pt x="29" y="18"/>
                  </a:cubicBezTo>
                  <a:cubicBezTo>
                    <a:pt x="30" y="17"/>
                    <a:pt x="30" y="17"/>
                    <a:pt x="30" y="17"/>
                  </a:cubicBezTo>
                  <a:cubicBezTo>
                    <a:pt x="31" y="17"/>
                    <a:pt x="31" y="17"/>
                    <a:pt x="31" y="17"/>
                  </a:cubicBezTo>
                  <a:cubicBezTo>
                    <a:pt x="33" y="15"/>
                    <a:pt x="33" y="15"/>
                    <a:pt x="33" y="15"/>
                  </a:cubicBezTo>
                  <a:cubicBezTo>
                    <a:pt x="35" y="14"/>
                    <a:pt x="36" y="14"/>
                    <a:pt x="39" y="11"/>
                  </a:cubicBezTo>
                  <a:cubicBezTo>
                    <a:pt x="40" y="10"/>
                    <a:pt x="43" y="1"/>
                    <a:pt x="44" y="0"/>
                  </a:cubicBezTo>
                  <a:cubicBezTo>
                    <a:pt x="93" y="0"/>
                    <a:pt x="93" y="0"/>
                    <a:pt x="93" y="0"/>
                  </a:cubicBezTo>
                  <a:cubicBezTo>
                    <a:pt x="93" y="0"/>
                    <a:pt x="93" y="0"/>
                    <a:pt x="93" y="0"/>
                  </a:cubicBezTo>
                  <a:cubicBezTo>
                    <a:pt x="93" y="0"/>
                    <a:pt x="93" y="0"/>
                    <a:pt x="93" y="0"/>
                  </a:cubicBezTo>
                  <a:cubicBezTo>
                    <a:pt x="94" y="0"/>
                    <a:pt x="94" y="0"/>
                    <a:pt x="94" y="0"/>
                  </a:cubicBezTo>
                  <a:cubicBezTo>
                    <a:pt x="94" y="13"/>
                    <a:pt x="94" y="7"/>
                    <a:pt x="94" y="2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70">
              <a:extLst>
                <a:ext uri="{FF2B5EF4-FFF2-40B4-BE49-F238E27FC236}">
                  <a16:creationId xmlns:a16="http://schemas.microsoft.com/office/drawing/2014/main" id="{9F58081F-EC4A-4B57-9DBE-592D11E4A81A}"/>
                </a:ext>
              </a:extLst>
            </p:cNvPr>
            <p:cNvSpPr>
              <a:spLocks noEditPoints="1"/>
            </p:cNvSpPr>
            <p:nvPr/>
          </p:nvSpPr>
          <p:spPr bwMode="auto">
            <a:xfrm>
              <a:off x="13392762" y="8175906"/>
              <a:ext cx="318198" cy="270706"/>
            </a:xfrm>
            <a:custGeom>
              <a:avLst/>
              <a:gdLst>
                <a:gd name="T0" fmla="*/ 73 w 76"/>
                <a:gd name="T1" fmla="*/ 62 h 65"/>
                <a:gd name="T2" fmla="*/ 72 w 76"/>
                <a:gd name="T3" fmla="*/ 63 h 65"/>
                <a:gd name="T4" fmla="*/ 71 w 76"/>
                <a:gd name="T5" fmla="*/ 65 h 65"/>
                <a:gd name="T6" fmla="*/ 68 w 76"/>
                <a:gd name="T7" fmla="*/ 63 h 65"/>
                <a:gd name="T8" fmla="*/ 67 w 76"/>
                <a:gd name="T9" fmla="*/ 64 h 65"/>
                <a:gd name="T10" fmla="*/ 63 w 76"/>
                <a:gd name="T11" fmla="*/ 59 h 65"/>
                <a:gd name="T12" fmla="*/ 46 w 76"/>
                <a:gd name="T13" fmla="*/ 44 h 65"/>
                <a:gd name="T14" fmla="*/ 42 w 76"/>
                <a:gd name="T15" fmla="*/ 41 h 65"/>
                <a:gd name="T16" fmla="*/ 38 w 76"/>
                <a:gd name="T17" fmla="*/ 40 h 65"/>
                <a:gd name="T18" fmla="*/ 32 w 76"/>
                <a:gd name="T19" fmla="*/ 41 h 65"/>
                <a:gd name="T20" fmla="*/ 31 w 76"/>
                <a:gd name="T21" fmla="*/ 39 h 65"/>
                <a:gd name="T22" fmla="*/ 30 w 76"/>
                <a:gd name="T23" fmla="*/ 39 h 65"/>
                <a:gd name="T24" fmla="*/ 27 w 76"/>
                <a:gd name="T25" fmla="*/ 41 h 65"/>
                <a:gd name="T26" fmla="*/ 21 w 76"/>
                <a:gd name="T27" fmla="*/ 39 h 65"/>
                <a:gd name="T28" fmla="*/ 18 w 76"/>
                <a:gd name="T29" fmla="*/ 38 h 65"/>
                <a:gd name="T30" fmla="*/ 17 w 76"/>
                <a:gd name="T31" fmla="*/ 36 h 65"/>
                <a:gd name="T32" fmla="*/ 13 w 76"/>
                <a:gd name="T33" fmla="*/ 44 h 65"/>
                <a:gd name="T34" fmla="*/ 10 w 76"/>
                <a:gd name="T35" fmla="*/ 41 h 65"/>
                <a:gd name="T36" fmla="*/ 8 w 76"/>
                <a:gd name="T37" fmla="*/ 41 h 65"/>
                <a:gd name="T38" fmla="*/ 7 w 76"/>
                <a:gd name="T39" fmla="*/ 43 h 65"/>
                <a:gd name="T40" fmla="*/ 3 w 76"/>
                <a:gd name="T41" fmla="*/ 43 h 65"/>
                <a:gd name="T42" fmla="*/ 2 w 76"/>
                <a:gd name="T43" fmla="*/ 43 h 65"/>
                <a:gd name="T44" fmla="*/ 2 w 76"/>
                <a:gd name="T45" fmla="*/ 32 h 65"/>
                <a:gd name="T46" fmla="*/ 6 w 76"/>
                <a:gd name="T47" fmla="*/ 16 h 65"/>
                <a:gd name="T48" fmla="*/ 7 w 76"/>
                <a:gd name="T49" fmla="*/ 11 h 65"/>
                <a:gd name="T50" fmla="*/ 12 w 76"/>
                <a:gd name="T51" fmla="*/ 11 h 65"/>
                <a:gd name="T52" fmla="*/ 13 w 76"/>
                <a:gd name="T53" fmla="*/ 8 h 65"/>
                <a:gd name="T54" fmla="*/ 14 w 76"/>
                <a:gd name="T55" fmla="*/ 7 h 65"/>
                <a:gd name="T56" fmla="*/ 17 w 76"/>
                <a:gd name="T57" fmla="*/ 6 h 65"/>
                <a:gd name="T58" fmla="*/ 18 w 76"/>
                <a:gd name="T59" fmla="*/ 5 h 65"/>
                <a:gd name="T60" fmla="*/ 19 w 76"/>
                <a:gd name="T61" fmla="*/ 5 h 65"/>
                <a:gd name="T62" fmla="*/ 21 w 76"/>
                <a:gd name="T63" fmla="*/ 5 h 65"/>
                <a:gd name="T64" fmla="*/ 21 w 76"/>
                <a:gd name="T65" fmla="*/ 4 h 65"/>
                <a:gd name="T66" fmla="*/ 25 w 76"/>
                <a:gd name="T67" fmla="*/ 0 h 65"/>
                <a:gd name="T68" fmla="*/ 34 w 76"/>
                <a:gd name="T69" fmla="*/ 25 h 65"/>
                <a:gd name="T70" fmla="*/ 36 w 76"/>
                <a:gd name="T71" fmla="*/ 29 h 65"/>
                <a:gd name="T72" fmla="*/ 37 w 76"/>
                <a:gd name="T73" fmla="*/ 32 h 65"/>
                <a:gd name="T74" fmla="*/ 39 w 76"/>
                <a:gd name="T75" fmla="*/ 32 h 65"/>
                <a:gd name="T76" fmla="*/ 39 w 76"/>
                <a:gd name="T77" fmla="*/ 30 h 65"/>
                <a:gd name="T78" fmla="*/ 41 w 76"/>
                <a:gd name="T79" fmla="*/ 31 h 65"/>
                <a:gd name="T80" fmla="*/ 43 w 76"/>
                <a:gd name="T81" fmla="*/ 34 h 65"/>
                <a:gd name="T82" fmla="*/ 50 w 76"/>
                <a:gd name="T83" fmla="*/ 38 h 65"/>
                <a:gd name="T84" fmla="*/ 59 w 76"/>
                <a:gd name="T85" fmla="*/ 46 h 65"/>
                <a:gd name="T86" fmla="*/ 68 w 76"/>
                <a:gd name="T87" fmla="*/ 55 h 65"/>
                <a:gd name="T88" fmla="*/ 71 w 76"/>
                <a:gd name="T89" fmla="*/ 57 h 65"/>
                <a:gd name="T90" fmla="*/ 74 w 76"/>
                <a:gd name="T91" fmla="*/ 60 h 65"/>
                <a:gd name="T92" fmla="*/ 75 w 76"/>
                <a:gd name="T93" fmla="*/ 60 h 65"/>
                <a:gd name="T94" fmla="*/ 41 w 76"/>
                <a:gd name="T95" fmla="*/ 22 h 65"/>
                <a:gd name="T96" fmla="*/ 41 w 76"/>
                <a:gd name="T97" fmla="*/ 23 h 65"/>
                <a:gd name="T98" fmla="*/ 41 w 76"/>
                <a:gd name="T99" fmla="*/ 22 h 65"/>
                <a:gd name="T100" fmla="*/ 42 w 76"/>
                <a:gd name="T101" fmla="*/ 27 h 65"/>
                <a:gd name="T102" fmla="*/ 43 w 76"/>
                <a:gd name="T103" fmla="*/ 27 h 65"/>
                <a:gd name="T104" fmla="*/ 43 w 76"/>
                <a:gd name="T105" fmla="*/ 26 h 65"/>
                <a:gd name="T106" fmla="*/ 45 w 76"/>
                <a:gd name="T107" fmla="*/ 28 h 65"/>
                <a:gd name="T108" fmla="*/ 40 w 76"/>
                <a:gd name="T109" fmla="*/ 28 h 65"/>
                <a:gd name="T110" fmla="*/ 41 w 76"/>
                <a:gd name="T111" fmla="*/ 27 h 65"/>
                <a:gd name="T112" fmla="*/ 41 w 76"/>
                <a:gd name="T113" fmla="*/ 27 h 65"/>
                <a:gd name="T114" fmla="*/ 40 w 76"/>
                <a:gd name="T115" fmla="*/ 26 h 65"/>
                <a:gd name="T116" fmla="*/ 40 w 76"/>
                <a:gd name="T117" fmla="*/ 25 h 65"/>
                <a:gd name="T118" fmla="*/ 40 w 76"/>
                <a:gd name="T119" fmla="*/ 24 h 65"/>
                <a:gd name="T120" fmla="*/ 42 w 76"/>
                <a:gd name="T121" fmla="*/ 25 h 65"/>
                <a:gd name="T122" fmla="*/ 42 w 76"/>
                <a:gd name="T123"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65">
                  <a:moveTo>
                    <a:pt x="76" y="61"/>
                  </a:moveTo>
                  <a:cubicBezTo>
                    <a:pt x="74" y="62"/>
                    <a:pt x="75" y="61"/>
                    <a:pt x="73" y="62"/>
                  </a:cubicBezTo>
                  <a:cubicBezTo>
                    <a:pt x="73" y="62"/>
                    <a:pt x="73" y="62"/>
                    <a:pt x="73" y="62"/>
                  </a:cubicBezTo>
                  <a:cubicBezTo>
                    <a:pt x="72" y="63"/>
                    <a:pt x="72" y="63"/>
                    <a:pt x="72" y="63"/>
                  </a:cubicBezTo>
                  <a:cubicBezTo>
                    <a:pt x="72" y="64"/>
                    <a:pt x="72" y="64"/>
                    <a:pt x="72" y="64"/>
                  </a:cubicBezTo>
                  <a:cubicBezTo>
                    <a:pt x="71" y="65"/>
                    <a:pt x="71" y="65"/>
                    <a:pt x="71" y="65"/>
                  </a:cubicBezTo>
                  <a:cubicBezTo>
                    <a:pt x="71" y="65"/>
                    <a:pt x="71" y="65"/>
                    <a:pt x="71" y="65"/>
                  </a:cubicBezTo>
                  <a:cubicBezTo>
                    <a:pt x="68" y="63"/>
                    <a:pt x="68" y="63"/>
                    <a:pt x="68" y="63"/>
                  </a:cubicBezTo>
                  <a:cubicBezTo>
                    <a:pt x="68" y="63"/>
                    <a:pt x="68" y="63"/>
                    <a:pt x="68" y="63"/>
                  </a:cubicBezTo>
                  <a:cubicBezTo>
                    <a:pt x="68" y="63"/>
                    <a:pt x="68" y="63"/>
                    <a:pt x="67" y="64"/>
                  </a:cubicBezTo>
                  <a:cubicBezTo>
                    <a:pt x="65" y="61"/>
                    <a:pt x="67" y="63"/>
                    <a:pt x="65" y="60"/>
                  </a:cubicBezTo>
                  <a:cubicBezTo>
                    <a:pt x="63" y="60"/>
                    <a:pt x="64" y="60"/>
                    <a:pt x="63" y="59"/>
                  </a:cubicBezTo>
                  <a:cubicBezTo>
                    <a:pt x="61" y="57"/>
                    <a:pt x="62" y="58"/>
                    <a:pt x="60" y="55"/>
                  </a:cubicBezTo>
                  <a:cubicBezTo>
                    <a:pt x="46" y="42"/>
                    <a:pt x="51" y="45"/>
                    <a:pt x="46" y="44"/>
                  </a:cubicBezTo>
                  <a:cubicBezTo>
                    <a:pt x="44" y="42"/>
                    <a:pt x="45" y="42"/>
                    <a:pt x="43" y="41"/>
                  </a:cubicBezTo>
                  <a:cubicBezTo>
                    <a:pt x="42" y="41"/>
                    <a:pt x="42" y="41"/>
                    <a:pt x="42" y="41"/>
                  </a:cubicBezTo>
                  <a:cubicBezTo>
                    <a:pt x="41" y="41"/>
                    <a:pt x="42" y="41"/>
                    <a:pt x="39" y="41"/>
                  </a:cubicBezTo>
                  <a:cubicBezTo>
                    <a:pt x="38" y="40"/>
                    <a:pt x="38" y="40"/>
                    <a:pt x="38" y="40"/>
                  </a:cubicBezTo>
                  <a:cubicBezTo>
                    <a:pt x="37" y="40"/>
                    <a:pt x="37" y="40"/>
                    <a:pt x="35" y="40"/>
                  </a:cubicBezTo>
                  <a:cubicBezTo>
                    <a:pt x="34" y="40"/>
                    <a:pt x="35" y="40"/>
                    <a:pt x="32" y="41"/>
                  </a:cubicBezTo>
                  <a:cubicBezTo>
                    <a:pt x="32" y="41"/>
                    <a:pt x="32" y="41"/>
                    <a:pt x="32" y="41"/>
                  </a:cubicBezTo>
                  <a:cubicBezTo>
                    <a:pt x="31" y="40"/>
                    <a:pt x="31" y="40"/>
                    <a:pt x="31" y="39"/>
                  </a:cubicBezTo>
                  <a:cubicBezTo>
                    <a:pt x="30" y="39"/>
                    <a:pt x="30" y="39"/>
                    <a:pt x="30" y="39"/>
                  </a:cubicBezTo>
                  <a:cubicBezTo>
                    <a:pt x="30" y="39"/>
                    <a:pt x="30" y="39"/>
                    <a:pt x="30" y="39"/>
                  </a:cubicBezTo>
                  <a:cubicBezTo>
                    <a:pt x="29" y="39"/>
                    <a:pt x="29" y="39"/>
                    <a:pt x="29" y="39"/>
                  </a:cubicBezTo>
                  <a:cubicBezTo>
                    <a:pt x="27" y="41"/>
                    <a:pt x="27" y="41"/>
                    <a:pt x="27" y="41"/>
                  </a:cubicBezTo>
                  <a:cubicBezTo>
                    <a:pt x="26" y="41"/>
                    <a:pt x="24" y="41"/>
                    <a:pt x="23" y="41"/>
                  </a:cubicBezTo>
                  <a:cubicBezTo>
                    <a:pt x="22" y="41"/>
                    <a:pt x="21" y="40"/>
                    <a:pt x="21" y="39"/>
                  </a:cubicBezTo>
                  <a:cubicBezTo>
                    <a:pt x="20" y="38"/>
                    <a:pt x="20" y="38"/>
                    <a:pt x="20" y="38"/>
                  </a:cubicBezTo>
                  <a:cubicBezTo>
                    <a:pt x="19" y="38"/>
                    <a:pt x="19" y="38"/>
                    <a:pt x="18" y="38"/>
                  </a:cubicBezTo>
                  <a:cubicBezTo>
                    <a:pt x="18" y="37"/>
                    <a:pt x="18" y="37"/>
                    <a:pt x="18" y="37"/>
                  </a:cubicBezTo>
                  <a:cubicBezTo>
                    <a:pt x="17" y="36"/>
                    <a:pt x="17" y="36"/>
                    <a:pt x="17" y="36"/>
                  </a:cubicBezTo>
                  <a:cubicBezTo>
                    <a:pt x="16" y="39"/>
                    <a:pt x="14" y="42"/>
                    <a:pt x="13" y="44"/>
                  </a:cubicBezTo>
                  <a:cubicBezTo>
                    <a:pt x="13" y="44"/>
                    <a:pt x="13" y="44"/>
                    <a:pt x="13" y="44"/>
                  </a:cubicBezTo>
                  <a:cubicBezTo>
                    <a:pt x="13" y="44"/>
                    <a:pt x="13" y="44"/>
                    <a:pt x="13" y="44"/>
                  </a:cubicBezTo>
                  <a:cubicBezTo>
                    <a:pt x="11" y="41"/>
                    <a:pt x="11" y="42"/>
                    <a:pt x="10" y="41"/>
                  </a:cubicBezTo>
                  <a:cubicBezTo>
                    <a:pt x="9" y="41"/>
                    <a:pt x="9" y="41"/>
                    <a:pt x="9" y="41"/>
                  </a:cubicBezTo>
                  <a:cubicBezTo>
                    <a:pt x="8" y="41"/>
                    <a:pt x="8" y="41"/>
                    <a:pt x="8" y="41"/>
                  </a:cubicBezTo>
                  <a:cubicBezTo>
                    <a:pt x="8" y="42"/>
                    <a:pt x="8" y="42"/>
                    <a:pt x="8" y="43"/>
                  </a:cubicBezTo>
                  <a:cubicBezTo>
                    <a:pt x="7" y="43"/>
                    <a:pt x="7" y="43"/>
                    <a:pt x="7" y="43"/>
                  </a:cubicBezTo>
                  <a:cubicBezTo>
                    <a:pt x="6" y="43"/>
                    <a:pt x="6" y="43"/>
                    <a:pt x="5" y="42"/>
                  </a:cubicBezTo>
                  <a:cubicBezTo>
                    <a:pt x="3" y="43"/>
                    <a:pt x="3" y="43"/>
                    <a:pt x="3" y="43"/>
                  </a:cubicBezTo>
                  <a:cubicBezTo>
                    <a:pt x="2" y="43"/>
                    <a:pt x="2" y="43"/>
                    <a:pt x="2" y="43"/>
                  </a:cubicBezTo>
                  <a:cubicBezTo>
                    <a:pt x="2" y="43"/>
                    <a:pt x="2" y="43"/>
                    <a:pt x="2" y="43"/>
                  </a:cubicBezTo>
                  <a:cubicBezTo>
                    <a:pt x="1" y="42"/>
                    <a:pt x="1" y="36"/>
                    <a:pt x="0" y="33"/>
                  </a:cubicBezTo>
                  <a:cubicBezTo>
                    <a:pt x="2" y="32"/>
                    <a:pt x="2" y="32"/>
                    <a:pt x="2" y="32"/>
                  </a:cubicBezTo>
                  <a:cubicBezTo>
                    <a:pt x="2" y="32"/>
                    <a:pt x="6" y="20"/>
                    <a:pt x="6" y="20"/>
                  </a:cubicBezTo>
                  <a:cubicBezTo>
                    <a:pt x="6" y="17"/>
                    <a:pt x="6" y="18"/>
                    <a:pt x="6" y="16"/>
                  </a:cubicBezTo>
                  <a:cubicBezTo>
                    <a:pt x="6" y="14"/>
                    <a:pt x="6" y="15"/>
                    <a:pt x="7" y="14"/>
                  </a:cubicBezTo>
                  <a:cubicBezTo>
                    <a:pt x="7" y="13"/>
                    <a:pt x="7" y="11"/>
                    <a:pt x="7" y="11"/>
                  </a:cubicBezTo>
                  <a:cubicBezTo>
                    <a:pt x="8" y="11"/>
                    <a:pt x="7" y="11"/>
                    <a:pt x="9" y="11"/>
                  </a:cubicBezTo>
                  <a:cubicBezTo>
                    <a:pt x="10" y="11"/>
                    <a:pt x="10" y="11"/>
                    <a:pt x="12" y="11"/>
                  </a:cubicBezTo>
                  <a:cubicBezTo>
                    <a:pt x="12" y="10"/>
                    <a:pt x="12" y="10"/>
                    <a:pt x="12" y="10"/>
                  </a:cubicBezTo>
                  <a:cubicBezTo>
                    <a:pt x="13" y="8"/>
                    <a:pt x="13" y="8"/>
                    <a:pt x="13" y="8"/>
                  </a:cubicBezTo>
                  <a:cubicBezTo>
                    <a:pt x="13" y="8"/>
                    <a:pt x="13" y="8"/>
                    <a:pt x="13" y="8"/>
                  </a:cubicBezTo>
                  <a:cubicBezTo>
                    <a:pt x="14" y="7"/>
                    <a:pt x="14" y="7"/>
                    <a:pt x="14" y="7"/>
                  </a:cubicBezTo>
                  <a:cubicBezTo>
                    <a:pt x="15" y="7"/>
                    <a:pt x="15" y="6"/>
                    <a:pt x="16" y="6"/>
                  </a:cubicBezTo>
                  <a:cubicBezTo>
                    <a:pt x="17" y="6"/>
                    <a:pt x="17" y="6"/>
                    <a:pt x="17" y="6"/>
                  </a:cubicBezTo>
                  <a:cubicBezTo>
                    <a:pt x="17" y="6"/>
                    <a:pt x="17" y="6"/>
                    <a:pt x="17" y="6"/>
                  </a:cubicBezTo>
                  <a:cubicBezTo>
                    <a:pt x="18" y="5"/>
                    <a:pt x="18" y="5"/>
                    <a:pt x="18" y="5"/>
                  </a:cubicBezTo>
                  <a:cubicBezTo>
                    <a:pt x="18" y="5"/>
                    <a:pt x="18" y="5"/>
                    <a:pt x="18" y="5"/>
                  </a:cubicBezTo>
                  <a:cubicBezTo>
                    <a:pt x="19" y="5"/>
                    <a:pt x="19" y="5"/>
                    <a:pt x="19" y="5"/>
                  </a:cubicBezTo>
                  <a:cubicBezTo>
                    <a:pt x="20" y="5"/>
                    <a:pt x="20" y="5"/>
                    <a:pt x="20" y="5"/>
                  </a:cubicBezTo>
                  <a:cubicBezTo>
                    <a:pt x="21" y="5"/>
                    <a:pt x="21" y="5"/>
                    <a:pt x="21" y="5"/>
                  </a:cubicBezTo>
                  <a:cubicBezTo>
                    <a:pt x="21" y="5"/>
                    <a:pt x="21" y="5"/>
                    <a:pt x="21" y="5"/>
                  </a:cubicBezTo>
                  <a:cubicBezTo>
                    <a:pt x="21" y="4"/>
                    <a:pt x="21" y="4"/>
                    <a:pt x="21" y="4"/>
                  </a:cubicBezTo>
                  <a:cubicBezTo>
                    <a:pt x="22" y="4"/>
                    <a:pt x="22" y="4"/>
                    <a:pt x="22" y="3"/>
                  </a:cubicBezTo>
                  <a:cubicBezTo>
                    <a:pt x="23" y="1"/>
                    <a:pt x="24" y="1"/>
                    <a:pt x="25" y="0"/>
                  </a:cubicBezTo>
                  <a:cubicBezTo>
                    <a:pt x="33" y="16"/>
                    <a:pt x="30" y="14"/>
                    <a:pt x="33" y="24"/>
                  </a:cubicBezTo>
                  <a:cubicBezTo>
                    <a:pt x="34" y="25"/>
                    <a:pt x="34" y="25"/>
                    <a:pt x="34" y="25"/>
                  </a:cubicBezTo>
                  <a:cubicBezTo>
                    <a:pt x="35" y="28"/>
                    <a:pt x="35" y="28"/>
                    <a:pt x="35" y="28"/>
                  </a:cubicBezTo>
                  <a:cubicBezTo>
                    <a:pt x="36" y="29"/>
                    <a:pt x="36" y="29"/>
                    <a:pt x="36" y="29"/>
                  </a:cubicBezTo>
                  <a:cubicBezTo>
                    <a:pt x="36" y="29"/>
                    <a:pt x="36" y="29"/>
                    <a:pt x="36" y="29"/>
                  </a:cubicBezTo>
                  <a:cubicBezTo>
                    <a:pt x="37" y="32"/>
                    <a:pt x="37" y="32"/>
                    <a:pt x="37" y="32"/>
                  </a:cubicBezTo>
                  <a:cubicBezTo>
                    <a:pt x="38" y="33"/>
                    <a:pt x="38" y="33"/>
                    <a:pt x="38" y="33"/>
                  </a:cubicBezTo>
                  <a:cubicBezTo>
                    <a:pt x="39" y="32"/>
                    <a:pt x="39" y="32"/>
                    <a:pt x="39" y="32"/>
                  </a:cubicBezTo>
                  <a:cubicBezTo>
                    <a:pt x="39" y="32"/>
                    <a:pt x="39" y="32"/>
                    <a:pt x="38" y="31"/>
                  </a:cubicBezTo>
                  <a:cubicBezTo>
                    <a:pt x="39" y="30"/>
                    <a:pt x="39" y="30"/>
                    <a:pt x="39" y="30"/>
                  </a:cubicBezTo>
                  <a:cubicBezTo>
                    <a:pt x="39" y="29"/>
                    <a:pt x="39" y="29"/>
                    <a:pt x="39" y="29"/>
                  </a:cubicBezTo>
                  <a:cubicBezTo>
                    <a:pt x="41" y="30"/>
                    <a:pt x="40" y="30"/>
                    <a:pt x="41" y="31"/>
                  </a:cubicBezTo>
                  <a:cubicBezTo>
                    <a:pt x="41" y="32"/>
                    <a:pt x="41" y="32"/>
                    <a:pt x="42" y="33"/>
                  </a:cubicBezTo>
                  <a:cubicBezTo>
                    <a:pt x="43" y="34"/>
                    <a:pt x="43" y="34"/>
                    <a:pt x="43" y="34"/>
                  </a:cubicBezTo>
                  <a:cubicBezTo>
                    <a:pt x="44" y="35"/>
                    <a:pt x="44" y="35"/>
                    <a:pt x="44" y="35"/>
                  </a:cubicBezTo>
                  <a:cubicBezTo>
                    <a:pt x="47" y="35"/>
                    <a:pt x="47" y="35"/>
                    <a:pt x="50" y="38"/>
                  </a:cubicBezTo>
                  <a:cubicBezTo>
                    <a:pt x="54" y="39"/>
                    <a:pt x="54" y="39"/>
                    <a:pt x="54" y="39"/>
                  </a:cubicBezTo>
                  <a:cubicBezTo>
                    <a:pt x="58" y="44"/>
                    <a:pt x="57" y="43"/>
                    <a:pt x="59" y="46"/>
                  </a:cubicBezTo>
                  <a:cubicBezTo>
                    <a:pt x="66" y="51"/>
                    <a:pt x="66" y="51"/>
                    <a:pt x="66" y="51"/>
                  </a:cubicBezTo>
                  <a:cubicBezTo>
                    <a:pt x="67" y="54"/>
                    <a:pt x="67" y="53"/>
                    <a:pt x="68" y="55"/>
                  </a:cubicBezTo>
                  <a:cubicBezTo>
                    <a:pt x="69" y="55"/>
                    <a:pt x="69" y="55"/>
                    <a:pt x="69" y="55"/>
                  </a:cubicBezTo>
                  <a:cubicBezTo>
                    <a:pt x="71" y="57"/>
                    <a:pt x="71" y="57"/>
                    <a:pt x="71" y="57"/>
                  </a:cubicBezTo>
                  <a:cubicBezTo>
                    <a:pt x="72" y="59"/>
                    <a:pt x="72" y="59"/>
                    <a:pt x="72" y="59"/>
                  </a:cubicBezTo>
                  <a:cubicBezTo>
                    <a:pt x="74" y="60"/>
                    <a:pt x="74" y="60"/>
                    <a:pt x="74" y="60"/>
                  </a:cubicBezTo>
                  <a:cubicBezTo>
                    <a:pt x="74" y="59"/>
                    <a:pt x="74" y="59"/>
                    <a:pt x="74" y="59"/>
                  </a:cubicBezTo>
                  <a:cubicBezTo>
                    <a:pt x="75" y="60"/>
                    <a:pt x="75" y="60"/>
                    <a:pt x="75" y="60"/>
                  </a:cubicBezTo>
                  <a:cubicBezTo>
                    <a:pt x="76" y="61"/>
                    <a:pt x="76" y="61"/>
                    <a:pt x="76" y="61"/>
                  </a:cubicBezTo>
                  <a:close/>
                  <a:moveTo>
                    <a:pt x="41" y="22"/>
                  </a:moveTo>
                  <a:cubicBezTo>
                    <a:pt x="42" y="23"/>
                    <a:pt x="42" y="23"/>
                    <a:pt x="42" y="23"/>
                  </a:cubicBezTo>
                  <a:cubicBezTo>
                    <a:pt x="41" y="23"/>
                    <a:pt x="41" y="23"/>
                    <a:pt x="41" y="23"/>
                  </a:cubicBezTo>
                  <a:cubicBezTo>
                    <a:pt x="41" y="23"/>
                    <a:pt x="41" y="23"/>
                    <a:pt x="41" y="23"/>
                  </a:cubicBezTo>
                  <a:cubicBezTo>
                    <a:pt x="41" y="22"/>
                    <a:pt x="41" y="22"/>
                    <a:pt x="41" y="22"/>
                  </a:cubicBezTo>
                  <a:cubicBezTo>
                    <a:pt x="41" y="22"/>
                    <a:pt x="41" y="22"/>
                    <a:pt x="41" y="22"/>
                  </a:cubicBezTo>
                  <a:close/>
                  <a:moveTo>
                    <a:pt x="42" y="27"/>
                  </a:moveTo>
                  <a:cubicBezTo>
                    <a:pt x="43" y="27"/>
                    <a:pt x="43" y="27"/>
                    <a:pt x="43" y="27"/>
                  </a:cubicBezTo>
                  <a:cubicBezTo>
                    <a:pt x="43" y="27"/>
                    <a:pt x="43" y="27"/>
                    <a:pt x="43" y="27"/>
                  </a:cubicBezTo>
                  <a:cubicBezTo>
                    <a:pt x="43" y="27"/>
                    <a:pt x="43" y="27"/>
                    <a:pt x="43" y="27"/>
                  </a:cubicBezTo>
                  <a:cubicBezTo>
                    <a:pt x="43" y="26"/>
                    <a:pt x="43" y="26"/>
                    <a:pt x="43" y="26"/>
                  </a:cubicBezTo>
                  <a:cubicBezTo>
                    <a:pt x="45" y="27"/>
                    <a:pt x="45" y="27"/>
                    <a:pt x="45" y="27"/>
                  </a:cubicBezTo>
                  <a:cubicBezTo>
                    <a:pt x="45" y="28"/>
                    <a:pt x="45" y="28"/>
                    <a:pt x="45" y="28"/>
                  </a:cubicBezTo>
                  <a:cubicBezTo>
                    <a:pt x="44" y="28"/>
                    <a:pt x="44" y="28"/>
                    <a:pt x="43" y="28"/>
                  </a:cubicBezTo>
                  <a:cubicBezTo>
                    <a:pt x="41" y="28"/>
                    <a:pt x="42" y="28"/>
                    <a:pt x="40" y="28"/>
                  </a:cubicBezTo>
                  <a:cubicBezTo>
                    <a:pt x="40" y="27"/>
                    <a:pt x="40" y="27"/>
                    <a:pt x="40" y="27"/>
                  </a:cubicBezTo>
                  <a:cubicBezTo>
                    <a:pt x="41" y="27"/>
                    <a:pt x="41" y="27"/>
                    <a:pt x="41" y="27"/>
                  </a:cubicBezTo>
                  <a:cubicBezTo>
                    <a:pt x="41" y="27"/>
                    <a:pt x="41" y="27"/>
                    <a:pt x="41" y="27"/>
                  </a:cubicBezTo>
                  <a:cubicBezTo>
                    <a:pt x="41" y="27"/>
                    <a:pt x="41" y="27"/>
                    <a:pt x="41" y="27"/>
                  </a:cubicBezTo>
                  <a:cubicBezTo>
                    <a:pt x="41" y="26"/>
                    <a:pt x="41" y="26"/>
                    <a:pt x="41" y="26"/>
                  </a:cubicBezTo>
                  <a:cubicBezTo>
                    <a:pt x="40" y="26"/>
                    <a:pt x="40" y="26"/>
                    <a:pt x="40" y="26"/>
                  </a:cubicBezTo>
                  <a:cubicBezTo>
                    <a:pt x="40" y="25"/>
                    <a:pt x="40" y="25"/>
                    <a:pt x="40" y="25"/>
                  </a:cubicBezTo>
                  <a:cubicBezTo>
                    <a:pt x="40" y="25"/>
                    <a:pt x="40" y="25"/>
                    <a:pt x="40" y="25"/>
                  </a:cubicBezTo>
                  <a:cubicBezTo>
                    <a:pt x="41" y="25"/>
                    <a:pt x="41" y="25"/>
                    <a:pt x="41" y="25"/>
                  </a:cubicBezTo>
                  <a:cubicBezTo>
                    <a:pt x="40" y="24"/>
                    <a:pt x="40" y="24"/>
                    <a:pt x="40" y="24"/>
                  </a:cubicBezTo>
                  <a:cubicBezTo>
                    <a:pt x="41" y="24"/>
                    <a:pt x="41" y="24"/>
                    <a:pt x="41" y="24"/>
                  </a:cubicBezTo>
                  <a:cubicBezTo>
                    <a:pt x="42" y="25"/>
                    <a:pt x="42" y="25"/>
                    <a:pt x="42" y="25"/>
                  </a:cubicBezTo>
                  <a:cubicBezTo>
                    <a:pt x="42" y="25"/>
                    <a:pt x="42" y="25"/>
                    <a:pt x="42" y="25"/>
                  </a:cubicBezTo>
                  <a:cubicBezTo>
                    <a:pt x="42" y="27"/>
                    <a:pt x="42" y="27"/>
                    <a:pt x="42" y="2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71">
              <a:extLst>
                <a:ext uri="{FF2B5EF4-FFF2-40B4-BE49-F238E27FC236}">
                  <a16:creationId xmlns:a16="http://schemas.microsoft.com/office/drawing/2014/main" id="{266E2AE0-FEA3-45B8-9652-AF350FE612E0}"/>
                </a:ext>
              </a:extLst>
            </p:cNvPr>
            <p:cNvSpPr>
              <a:spLocks noEditPoints="1"/>
            </p:cNvSpPr>
            <p:nvPr/>
          </p:nvSpPr>
          <p:spPr bwMode="auto">
            <a:xfrm>
              <a:off x="10842437" y="6755891"/>
              <a:ext cx="1049576" cy="935595"/>
            </a:xfrm>
            <a:custGeom>
              <a:avLst/>
              <a:gdLst>
                <a:gd name="T0" fmla="*/ 188 w 252"/>
                <a:gd name="T1" fmla="*/ 9 h 224"/>
                <a:gd name="T2" fmla="*/ 189 w 252"/>
                <a:gd name="T3" fmla="*/ 11 h 224"/>
                <a:gd name="T4" fmla="*/ 197 w 252"/>
                <a:gd name="T5" fmla="*/ 15 h 224"/>
                <a:gd name="T6" fmla="*/ 206 w 252"/>
                <a:gd name="T7" fmla="*/ 17 h 224"/>
                <a:gd name="T8" fmla="*/ 217 w 252"/>
                <a:gd name="T9" fmla="*/ 16 h 224"/>
                <a:gd name="T10" fmla="*/ 220 w 252"/>
                <a:gd name="T11" fmla="*/ 21 h 224"/>
                <a:gd name="T12" fmla="*/ 234 w 252"/>
                <a:gd name="T13" fmla="*/ 21 h 224"/>
                <a:gd name="T14" fmla="*/ 240 w 252"/>
                <a:gd name="T15" fmla="*/ 23 h 224"/>
                <a:gd name="T16" fmla="*/ 230 w 252"/>
                <a:gd name="T17" fmla="*/ 35 h 224"/>
                <a:gd name="T18" fmla="*/ 211 w 252"/>
                <a:gd name="T19" fmla="*/ 48 h 224"/>
                <a:gd name="T20" fmla="*/ 205 w 252"/>
                <a:gd name="T21" fmla="*/ 74 h 224"/>
                <a:gd name="T22" fmla="*/ 194 w 252"/>
                <a:gd name="T23" fmla="*/ 89 h 224"/>
                <a:gd name="T24" fmla="*/ 183 w 252"/>
                <a:gd name="T25" fmla="*/ 97 h 224"/>
                <a:gd name="T26" fmla="*/ 174 w 252"/>
                <a:gd name="T27" fmla="*/ 103 h 224"/>
                <a:gd name="T28" fmla="*/ 146 w 252"/>
                <a:gd name="T29" fmla="*/ 108 h 224"/>
                <a:gd name="T30" fmla="*/ 140 w 252"/>
                <a:gd name="T31" fmla="*/ 113 h 224"/>
                <a:gd name="T32" fmla="*/ 132 w 252"/>
                <a:gd name="T33" fmla="*/ 104 h 224"/>
                <a:gd name="T34" fmla="*/ 126 w 252"/>
                <a:gd name="T35" fmla="*/ 97 h 224"/>
                <a:gd name="T36" fmla="*/ 120 w 252"/>
                <a:gd name="T37" fmla="*/ 90 h 224"/>
                <a:gd name="T38" fmla="*/ 122 w 252"/>
                <a:gd name="T39" fmla="*/ 76 h 224"/>
                <a:gd name="T40" fmla="*/ 121 w 252"/>
                <a:gd name="T41" fmla="*/ 65 h 224"/>
                <a:gd name="T42" fmla="*/ 126 w 252"/>
                <a:gd name="T43" fmla="*/ 57 h 224"/>
                <a:gd name="T44" fmla="*/ 127 w 252"/>
                <a:gd name="T45" fmla="*/ 50 h 224"/>
                <a:gd name="T46" fmla="*/ 129 w 252"/>
                <a:gd name="T47" fmla="*/ 39 h 224"/>
                <a:gd name="T48" fmla="*/ 130 w 252"/>
                <a:gd name="T49" fmla="*/ 32 h 224"/>
                <a:gd name="T50" fmla="*/ 127 w 252"/>
                <a:gd name="T51" fmla="*/ 28 h 224"/>
                <a:gd name="T52" fmla="*/ 120 w 252"/>
                <a:gd name="T53" fmla="*/ 30 h 224"/>
                <a:gd name="T54" fmla="*/ 112 w 252"/>
                <a:gd name="T55" fmla="*/ 30 h 224"/>
                <a:gd name="T56" fmla="*/ 105 w 252"/>
                <a:gd name="T57" fmla="*/ 28 h 224"/>
                <a:gd name="T58" fmla="*/ 105 w 252"/>
                <a:gd name="T59" fmla="*/ 22 h 224"/>
                <a:gd name="T60" fmla="*/ 103 w 252"/>
                <a:gd name="T61" fmla="*/ 18 h 224"/>
                <a:gd name="T62" fmla="*/ 100 w 252"/>
                <a:gd name="T63" fmla="*/ 12 h 224"/>
                <a:gd name="T64" fmla="*/ 110 w 252"/>
                <a:gd name="T65" fmla="*/ 6 h 224"/>
                <a:gd name="T66" fmla="*/ 117 w 252"/>
                <a:gd name="T67" fmla="*/ 0 h 224"/>
                <a:gd name="T68" fmla="*/ 135 w 252"/>
                <a:gd name="T69" fmla="*/ 3 h 224"/>
                <a:gd name="T70" fmla="*/ 165 w 252"/>
                <a:gd name="T71" fmla="*/ 5 h 224"/>
                <a:gd name="T72" fmla="*/ 252 w 252"/>
                <a:gd name="T73" fmla="*/ 59 h 224"/>
                <a:gd name="T74" fmla="*/ 251 w 252"/>
                <a:gd name="T75" fmla="*/ 56 h 224"/>
                <a:gd name="T76" fmla="*/ 242 w 252"/>
                <a:gd name="T77" fmla="*/ 60 h 224"/>
                <a:gd name="T78" fmla="*/ 234 w 252"/>
                <a:gd name="T79" fmla="*/ 64 h 224"/>
                <a:gd name="T80" fmla="*/ 239 w 252"/>
                <a:gd name="T81" fmla="*/ 57 h 224"/>
                <a:gd name="T82" fmla="*/ 239 w 252"/>
                <a:gd name="T83" fmla="*/ 60 h 224"/>
                <a:gd name="T84" fmla="*/ 218 w 252"/>
                <a:gd name="T85" fmla="*/ 71 h 224"/>
                <a:gd name="T86" fmla="*/ 221 w 252"/>
                <a:gd name="T87" fmla="*/ 76 h 224"/>
                <a:gd name="T88" fmla="*/ 221 w 252"/>
                <a:gd name="T89" fmla="*/ 76 h 224"/>
                <a:gd name="T90" fmla="*/ 52 w 252"/>
                <a:gd name="T91" fmla="*/ 204 h 224"/>
                <a:gd name="T92" fmla="*/ 3 w 252"/>
                <a:gd name="T93" fmla="*/ 213 h 224"/>
                <a:gd name="T94" fmla="*/ 4 w 252"/>
                <a:gd name="T95" fmla="*/ 210 h 224"/>
                <a:gd name="T96" fmla="*/ 41 w 252"/>
                <a:gd name="T97" fmla="*/ 218 h 224"/>
                <a:gd name="T98" fmla="*/ 48 w 252"/>
                <a:gd name="T99" fmla="*/ 210 h 224"/>
                <a:gd name="T100" fmla="*/ 17 w 252"/>
                <a:gd name="T101" fmla="*/ 219 h 224"/>
                <a:gd name="T102" fmla="*/ 23 w 252"/>
                <a:gd name="T103" fmla="*/ 213 h 224"/>
                <a:gd name="T104" fmla="*/ 10 w 252"/>
                <a:gd name="T105" fmla="*/ 217 h 224"/>
                <a:gd name="T106" fmla="*/ 31 w 252"/>
                <a:gd name="T107" fmla="*/ 218 h 224"/>
                <a:gd name="T108" fmla="*/ 26 w 252"/>
                <a:gd name="T109" fmla="*/ 221 h 224"/>
                <a:gd name="T110" fmla="*/ 31 w 252"/>
                <a:gd name="T111" fmla="*/ 217 h 224"/>
                <a:gd name="T112" fmla="*/ 3 w 252"/>
                <a:gd name="T113" fmla="*/ 22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2" h="224">
                  <a:moveTo>
                    <a:pt x="183" y="6"/>
                  </a:moveTo>
                  <a:cubicBezTo>
                    <a:pt x="183" y="6"/>
                    <a:pt x="183" y="6"/>
                    <a:pt x="183" y="6"/>
                  </a:cubicBezTo>
                  <a:cubicBezTo>
                    <a:pt x="184" y="7"/>
                    <a:pt x="184" y="7"/>
                    <a:pt x="184" y="7"/>
                  </a:cubicBezTo>
                  <a:cubicBezTo>
                    <a:pt x="184" y="7"/>
                    <a:pt x="184" y="7"/>
                    <a:pt x="185" y="8"/>
                  </a:cubicBezTo>
                  <a:cubicBezTo>
                    <a:pt x="186" y="8"/>
                    <a:pt x="186" y="8"/>
                    <a:pt x="187" y="8"/>
                  </a:cubicBezTo>
                  <a:cubicBezTo>
                    <a:pt x="188" y="8"/>
                    <a:pt x="188" y="8"/>
                    <a:pt x="188" y="8"/>
                  </a:cubicBezTo>
                  <a:cubicBezTo>
                    <a:pt x="188" y="9"/>
                    <a:pt x="188" y="9"/>
                    <a:pt x="188" y="9"/>
                  </a:cubicBezTo>
                  <a:cubicBezTo>
                    <a:pt x="188" y="10"/>
                    <a:pt x="188" y="10"/>
                    <a:pt x="188" y="10"/>
                  </a:cubicBezTo>
                  <a:cubicBezTo>
                    <a:pt x="187" y="11"/>
                    <a:pt x="187" y="10"/>
                    <a:pt x="187" y="11"/>
                  </a:cubicBezTo>
                  <a:cubicBezTo>
                    <a:pt x="187" y="11"/>
                    <a:pt x="187" y="11"/>
                    <a:pt x="187" y="11"/>
                  </a:cubicBezTo>
                  <a:cubicBezTo>
                    <a:pt x="188" y="12"/>
                    <a:pt x="188" y="12"/>
                    <a:pt x="188" y="12"/>
                  </a:cubicBezTo>
                  <a:cubicBezTo>
                    <a:pt x="188" y="12"/>
                    <a:pt x="188" y="12"/>
                    <a:pt x="188" y="12"/>
                  </a:cubicBezTo>
                  <a:cubicBezTo>
                    <a:pt x="188" y="12"/>
                    <a:pt x="188" y="12"/>
                    <a:pt x="188" y="12"/>
                  </a:cubicBezTo>
                  <a:cubicBezTo>
                    <a:pt x="188" y="11"/>
                    <a:pt x="188" y="11"/>
                    <a:pt x="189" y="11"/>
                  </a:cubicBezTo>
                  <a:cubicBezTo>
                    <a:pt x="189" y="11"/>
                    <a:pt x="189" y="11"/>
                    <a:pt x="189" y="11"/>
                  </a:cubicBezTo>
                  <a:cubicBezTo>
                    <a:pt x="189" y="11"/>
                    <a:pt x="189" y="11"/>
                    <a:pt x="189" y="11"/>
                  </a:cubicBezTo>
                  <a:cubicBezTo>
                    <a:pt x="189" y="11"/>
                    <a:pt x="189" y="11"/>
                    <a:pt x="189" y="11"/>
                  </a:cubicBezTo>
                  <a:cubicBezTo>
                    <a:pt x="190" y="12"/>
                    <a:pt x="190" y="12"/>
                    <a:pt x="193" y="13"/>
                  </a:cubicBezTo>
                  <a:cubicBezTo>
                    <a:pt x="194" y="13"/>
                    <a:pt x="194" y="13"/>
                    <a:pt x="195" y="13"/>
                  </a:cubicBezTo>
                  <a:cubicBezTo>
                    <a:pt x="195" y="13"/>
                    <a:pt x="195" y="13"/>
                    <a:pt x="195" y="13"/>
                  </a:cubicBezTo>
                  <a:cubicBezTo>
                    <a:pt x="197" y="15"/>
                    <a:pt x="197" y="15"/>
                    <a:pt x="197" y="15"/>
                  </a:cubicBezTo>
                  <a:cubicBezTo>
                    <a:pt x="199" y="15"/>
                    <a:pt x="197" y="15"/>
                    <a:pt x="199" y="15"/>
                  </a:cubicBezTo>
                  <a:cubicBezTo>
                    <a:pt x="200" y="15"/>
                    <a:pt x="200" y="15"/>
                    <a:pt x="200" y="15"/>
                  </a:cubicBezTo>
                  <a:cubicBezTo>
                    <a:pt x="200" y="15"/>
                    <a:pt x="200" y="15"/>
                    <a:pt x="200" y="15"/>
                  </a:cubicBezTo>
                  <a:cubicBezTo>
                    <a:pt x="202" y="16"/>
                    <a:pt x="201" y="15"/>
                    <a:pt x="203" y="17"/>
                  </a:cubicBezTo>
                  <a:cubicBezTo>
                    <a:pt x="203" y="17"/>
                    <a:pt x="203" y="17"/>
                    <a:pt x="203" y="17"/>
                  </a:cubicBezTo>
                  <a:cubicBezTo>
                    <a:pt x="206" y="16"/>
                    <a:pt x="206" y="16"/>
                    <a:pt x="206" y="16"/>
                  </a:cubicBezTo>
                  <a:cubicBezTo>
                    <a:pt x="206" y="17"/>
                    <a:pt x="206" y="17"/>
                    <a:pt x="206" y="17"/>
                  </a:cubicBezTo>
                  <a:cubicBezTo>
                    <a:pt x="207" y="17"/>
                    <a:pt x="207" y="17"/>
                    <a:pt x="208" y="17"/>
                  </a:cubicBezTo>
                  <a:cubicBezTo>
                    <a:pt x="210" y="17"/>
                    <a:pt x="209" y="17"/>
                    <a:pt x="211" y="17"/>
                  </a:cubicBezTo>
                  <a:cubicBezTo>
                    <a:pt x="211" y="17"/>
                    <a:pt x="211" y="17"/>
                    <a:pt x="211" y="17"/>
                  </a:cubicBezTo>
                  <a:cubicBezTo>
                    <a:pt x="211" y="15"/>
                    <a:pt x="211" y="15"/>
                    <a:pt x="211" y="15"/>
                  </a:cubicBezTo>
                  <a:cubicBezTo>
                    <a:pt x="211" y="15"/>
                    <a:pt x="211" y="15"/>
                    <a:pt x="211" y="15"/>
                  </a:cubicBezTo>
                  <a:cubicBezTo>
                    <a:pt x="211" y="14"/>
                    <a:pt x="211" y="14"/>
                    <a:pt x="211" y="14"/>
                  </a:cubicBezTo>
                  <a:cubicBezTo>
                    <a:pt x="214" y="15"/>
                    <a:pt x="215" y="16"/>
                    <a:pt x="217" y="16"/>
                  </a:cubicBezTo>
                  <a:cubicBezTo>
                    <a:pt x="218" y="17"/>
                    <a:pt x="218" y="17"/>
                    <a:pt x="218" y="17"/>
                  </a:cubicBezTo>
                  <a:cubicBezTo>
                    <a:pt x="219" y="17"/>
                    <a:pt x="219" y="17"/>
                    <a:pt x="219" y="17"/>
                  </a:cubicBezTo>
                  <a:cubicBezTo>
                    <a:pt x="220" y="18"/>
                    <a:pt x="220" y="18"/>
                    <a:pt x="220" y="18"/>
                  </a:cubicBezTo>
                  <a:cubicBezTo>
                    <a:pt x="219" y="19"/>
                    <a:pt x="219" y="19"/>
                    <a:pt x="219" y="19"/>
                  </a:cubicBezTo>
                  <a:cubicBezTo>
                    <a:pt x="220" y="20"/>
                    <a:pt x="220" y="20"/>
                    <a:pt x="220" y="20"/>
                  </a:cubicBezTo>
                  <a:cubicBezTo>
                    <a:pt x="220" y="21"/>
                    <a:pt x="220" y="21"/>
                    <a:pt x="220" y="21"/>
                  </a:cubicBezTo>
                  <a:cubicBezTo>
                    <a:pt x="220" y="21"/>
                    <a:pt x="220" y="21"/>
                    <a:pt x="220" y="21"/>
                  </a:cubicBezTo>
                  <a:cubicBezTo>
                    <a:pt x="222" y="20"/>
                    <a:pt x="221" y="20"/>
                    <a:pt x="223" y="20"/>
                  </a:cubicBezTo>
                  <a:cubicBezTo>
                    <a:pt x="225" y="20"/>
                    <a:pt x="225" y="20"/>
                    <a:pt x="225" y="21"/>
                  </a:cubicBezTo>
                  <a:cubicBezTo>
                    <a:pt x="226" y="21"/>
                    <a:pt x="225" y="21"/>
                    <a:pt x="226" y="22"/>
                  </a:cubicBezTo>
                  <a:cubicBezTo>
                    <a:pt x="226" y="22"/>
                    <a:pt x="226" y="22"/>
                    <a:pt x="226" y="22"/>
                  </a:cubicBezTo>
                  <a:cubicBezTo>
                    <a:pt x="227" y="21"/>
                    <a:pt x="227" y="22"/>
                    <a:pt x="228" y="21"/>
                  </a:cubicBezTo>
                  <a:cubicBezTo>
                    <a:pt x="230" y="21"/>
                    <a:pt x="232" y="22"/>
                    <a:pt x="233" y="22"/>
                  </a:cubicBezTo>
                  <a:cubicBezTo>
                    <a:pt x="233" y="22"/>
                    <a:pt x="233" y="22"/>
                    <a:pt x="234" y="21"/>
                  </a:cubicBezTo>
                  <a:cubicBezTo>
                    <a:pt x="234" y="21"/>
                    <a:pt x="234" y="21"/>
                    <a:pt x="234" y="21"/>
                  </a:cubicBezTo>
                  <a:cubicBezTo>
                    <a:pt x="235" y="21"/>
                    <a:pt x="235" y="21"/>
                    <a:pt x="237" y="20"/>
                  </a:cubicBezTo>
                  <a:cubicBezTo>
                    <a:pt x="238" y="21"/>
                    <a:pt x="239" y="21"/>
                    <a:pt x="240" y="21"/>
                  </a:cubicBezTo>
                  <a:cubicBezTo>
                    <a:pt x="240" y="22"/>
                    <a:pt x="240" y="22"/>
                    <a:pt x="240" y="22"/>
                  </a:cubicBezTo>
                  <a:cubicBezTo>
                    <a:pt x="240" y="22"/>
                    <a:pt x="240" y="22"/>
                    <a:pt x="240" y="22"/>
                  </a:cubicBezTo>
                  <a:cubicBezTo>
                    <a:pt x="241" y="23"/>
                    <a:pt x="241" y="23"/>
                    <a:pt x="241" y="23"/>
                  </a:cubicBezTo>
                  <a:cubicBezTo>
                    <a:pt x="240" y="23"/>
                    <a:pt x="240" y="23"/>
                    <a:pt x="240" y="23"/>
                  </a:cubicBezTo>
                  <a:cubicBezTo>
                    <a:pt x="239" y="23"/>
                    <a:pt x="239" y="23"/>
                    <a:pt x="239" y="23"/>
                  </a:cubicBezTo>
                  <a:cubicBezTo>
                    <a:pt x="239" y="25"/>
                    <a:pt x="239" y="25"/>
                    <a:pt x="239" y="25"/>
                  </a:cubicBezTo>
                  <a:cubicBezTo>
                    <a:pt x="239" y="25"/>
                    <a:pt x="239" y="25"/>
                    <a:pt x="239" y="25"/>
                  </a:cubicBezTo>
                  <a:cubicBezTo>
                    <a:pt x="240" y="26"/>
                    <a:pt x="240" y="26"/>
                    <a:pt x="240" y="26"/>
                  </a:cubicBezTo>
                  <a:cubicBezTo>
                    <a:pt x="240" y="26"/>
                    <a:pt x="240" y="26"/>
                    <a:pt x="240" y="26"/>
                  </a:cubicBezTo>
                  <a:cubicBezTo>
                    <a:pt x="240" y="28"/>
                    <a:pt x="240" y="28"/>
                    <a:pt x="240" y="28"/>
                  </a:cubicBezTo>
                  <a:cubicBezTo>
                    <a:pt x="237" y="31"/>
                    <a:pt x="238" y="30"/>
                    <a:pt x="230" y="35"/>
                  </a:cubicBezTo>
                  <a:cubicBezTo>
                    <a:pt x="229" y="36"/>
                    <a:pt x="228" y="37"/>
                    <a:pt x="227" y="38"/>
                  </a:cubicBezTo>
                  <a:cubicBezTo>
                    <a:pt x="216" y="41"/>
                    <a:pt x="222" y="39"/>
                    <a:pt x="215" y="41"/>
                  </a:cubicBezTo>
                  <a:cubicBezTo>
                    <a:pt x="213" y="43"/>
                    <a:pt x="213" y="44"/>
                    <a:pt x="212" y="45"/>
                  </a:cubicBezTo>
                  <a:cubicBezTo>
                    <a:pt x="213" y="45"/>
                    <a:pt x="213" y="45"/>
                    <a:pt x="213" y="45"/>
                  </a:cubicBezTo>
                  <a:cubicBezTo>
                    <a:pt x="214" y="46"/>
                    <a:pt x="214" y="46"/>
                    <a:pt x="214" y="46"/>
                  </a:cubicBezTo>
                  <a:cubicBezTo>
                    <a:pt x="213" y="47"/>
                    <a:pt x="213" y="47"/>
                    <a:pt x="213" y="47"/>
                  </a:cubicBezTo>
                  <a:cubicBezTo>
                    <a:pt x="212" y="47"/>
                    <a:pt x="212" y="48"/>
                    <a:pt x="211" y="48"/>
                  </a:cubicBezTo>
                  <a:cubicBezTo>
                    <a:pt x="211" y="48"/>
                    <a:pt x="211" y="48"/>
                    <a:pt x="211" y="48"/>
                  </a:cubicBezTo>
                  <a:cubicBezTo>
                    <a:pt x="210" y="48"/>
                    <a:pt x="210" y="48"/>
                    <a:pt x="210" y="48"/>
                  </a:cubicBezTo>
                  <a:cubicBezTo>
                    <a:pt x="202" y="62"/>
                    <a:pt x="208" y="50"/>
                    <a:pt x="200" y="64"/>
                  </a:cubicBezTo>
                  <a:cubicBezTo>
                    <a:pt x="200" y="65"/>
                    <a:pt x="200" y="65"/>
                    <a:pt x="200" y="65"/>
                  </a:cubicBezTo>
                  <a:cubicBezTo>
                    <a:pt x="201" y="71"/>
                    <a:pt x="201" y="71"/>
                    <a:pt x="201" y="71"/>
                  </a:cubicBezTo>
                  <a:cubicBezTo>
                    <a:pt x="202" y="72"/>
                    <a:pt x="202" y="72"/>
                    <a:pt x="203" y="73"/>
                  </a:cubicBezTo>
                  <a:cubicBezTo>
                    <a:pt x="205" y="74"/>
                    <a:pt x="205" y="74"/>
                    <a:pt x="205" y="74"/>
                  </a:cubicBezTo>
                  <a:cubicBezTo>
                    <a:pt x="206" y="75"/>
                    <a:pt x="206" y="75"/>
                    <a:pt x="206" y="75"/>
                  </a:cubicBezTo>
                  <a:cubicBezTo>
                    <a:pt x="204" y="77"/>
                    <a:pt x="202" y="78"/>
                    <a:pt x="199" y="79"/>
                  </a:cubicBezTo>
                  <a:cubicBezTo>
                    <a:pt x="198" y="81"/>
                    <a:pt x="198" y="81"/>
                    <a:pt x="198" y="81"/>
                  </a:cubicBezTo>
                  <a:cubicBezTo>
                    <a:pt x="197" y="83"/>
                    <a:pt x="197" y="83"/>
                    <a:pt x="197" y="83"/>
                  </a:cubicBezTo>
                  <a:cubicBezTo>
                    <a:pt x="196" y="84"/>
                    <a:pt x="196" y="84"/>
                    <a:pt x="196" y="84"/>
                  </a:cubicBezTo>
                  <a:cubicBezTo>
                    <a:pt x="196" y="87"/>
                    <a:pt x="196" y="86"/>
                    <a:pt x="195" y="88"/>
                  </a:cubicBezTo>
                  <a:cubicBezTo>
                    <a:pt x="194" y="89"/>
                    <a:pt x="194" y="89"/>
                    <a:pt x="194" y="89"/>
                  </a:cubicBezTo>
                  <a:cubicBezTo>
                    <a:pt x="194" y="90"/>
                    <a:pt x="194" y="90"/>
                    <a:pt x="194" y="90"/>
                  </a:cubicBezTo>
                  <a:cubicBezTo>
                    <a:pt x="195" y="91"/>
                    <a:pt x="195" y="91"/>
                    <a:pt x="195" y="91"/>
                  </a:cubicBezTo>
                  <a:cubicBezTo>
                    <a:pt x="195" y="91"/>
                    <a:pt x="195" y="91"/>
                    <a:pt x="195" y="91"/>
                  </a:cubicBezTo>
                  <a:cubicBezTo>
                    <a:pt x="194" y="92"/>
                    <a:pt x="194" y="92"/>
                    <a:pt x="194" y="92"/>
                  </a:cubicBezTo>
                  <a:cubicBezTo>
                    <a:pt x="193" y="92"/>
                    <a:pt x="191" y="92"/>
                    <a:pt x="189" y="92"/>
                  </a:cubicBezTo>
                  <a:cubicBezTo>
                    <a:pt x="185" y="94"/>
                    <a:pt x="185" y="94"/>
                    <a:pt x="185" y="94"/>
                  </a:cubicBezTo>
                  <a:cubicBezTo>
                    <a:pt x="183" y="97"/>
                    <a:pt x="183" y="97"/>
                    <a:pt x="183" y="97"/>
                  </a:cubicBezTo>
                  <a:cubicBezTo>
                    <a:pt x="182" y="101"/>
                    <a:pt x="182" y="101"/>
                    <a:pt x="182" y="101"/>
                  </a:cubicBezTo>
                  <a:cubicBezTo>
                    <a:pt x="180" y="103"/>
                    <a:pt x="180" y="103"/>
                    <a:pt x="180" y="103"/>
                  </a:cubicBezTo>
                  <a:cubicBezTo>
                    <a:pt x="179" y="103"/>
                    <a:pt x="179" y="103"/>
                    <a:pt x="179" y="103"/>
                  </a:cubicBezTo>
                  <a:cubicBezTo>
                    <a:pt x="178" y="102"/>
                    <a:pt x="178" y="102"/>
                    <a:pt x="178" y="102"/>
                  </a:cubicBezTo>
                  <a:cubicBezTo>
                    <a:pt x="176" y="102"/>
                    <a:pt x="176" y="102"/>
                    <a:pt x="176" y="102"/>
                  </a:cubicBezTo>
                  <a:cubicBezTo>
                    <a:pt x="174" y="102"/>
                    <a:pt x="174" y="102"/>
                    <a:pt x="174" y="102"/>
                  </a:cubicBezTo>
                  <a:cubicBezTo>
                    <a:pt x="174" y="103"/>
                    <a:pt x="174" y="103"/>
                    <a:pt x="174" y="103"/>
                  </a:cubicBezTo>
                  <a:cubicBezTo>
                    <a:pt x="172" y="104"/>
                    <a:pt x="172" y="104"/>
                    <a:pt x="172" y="104"/>
                  </a:cubicBezTo>
                  <a:cubicBezTo>
                    <a:pt x="171" y="103"/>
                    <a:pt x="170" y="103"/>
                    <a:pt x="167" y="103"/>
                  </a:cubicBezTo>
                  <a:cubicBezTo>
                    <a:pt x="165" y="104"/>
                    <a:pt x="165" y="104"/>
                    <a:pt x="165" y="104"/>
                  </a:cubicBezTo>
                  <a:cubicBezTo>
                    <a:pt x="161" y="103"/>
                    <a:pt x="156" y="103"/>
                    <a:pt x="154" y="104"/>
                  </a:cubicBezTo>
                  <a:cubicBezTo>
                    <a:pt x="153" y="105"/>
                    <a:pt x="153" y="105"/>
                    <a:pt x="151" y="107"/>
                  </a:cubicBezTo>
                  <a:cubicBezTo>
                    <a:pt x="148" y="107"/>
                    <a:pt x="148" y="107"/>
                    <a:pt x="148" y="107"/>
                  </a:cubicBezTo>
                  <a:cubicBezTo>
                    <a:pt x="146" y="108"/>
                    <a:pt x="146" y="108"/>
                    <a:pt x="146" y="108"/>
                  </a:cubicBezTo>
                  <a:cubicBezTo>
                    <a:pt x="145" y="109"/>
                    <a:pt x="145" y="109"/>
                    <a:pt x="144" y="110"/>
                  </a:cubicBezTo>
                  <a:cubicBezTo>
                    <a:pt x="143" y="112"/>
                    <a:pt x="143" y="112"/>
                    <a:pt x="143" y="112"/>
                  </a:cubicBezTo>
                  <a:cubicBezTo>
                    <a:pt x="143" y="112"/>
                    <a:pt x="143" y="112"/>
                    <a:pt x="143" y="112"/>
                  </a:cubicBezTo>
                  <a:cubicBezTo>
                    <a:pt x="143" y="111"/>
                    <a:pt x="143" y="111"/>
                    <a:pt x="143" y="111"/>
                  </a:cubicBezTo>
                  <a:cubicBezTo>
                    <a:pt x="142" y="112"/>
                    <a:pt x="142" y="112"/>
                    <a:pt x="142" y="112"/>
                  </a:cubicBezTo>
                  <a:cubicBezTo>
                    <a:pt x="142" y="113"/>
                    <a:pt x="142" y="113"/>
                    <a:pt x="142" y="113"/>
                  </a:cubicBezTo>
                  <a:cubicBezTo>
                    <a:pt x="141" y="113"/>
                    <a:pt x="141" y="113"/>
                    <a:pt x="140" y="113"/>
                  </a:cubicBezTo>
                  <a:cubicBezTo>
                    <a:pt x="138" y="112"/>
                    <a:pt x="139" y="113"/>
                    <a:pt x="137" y="111"/>
                  </a:cubicBezTo>
                  <a:cubicBezTo>
                    <a:pt x="136" y="111"/>
                    <a:pt x="136" y="111"/>
                    <a:pt x="136" y="111"/>
                  </a:cubicBezTo>
                  <a:cubicBezTo>
                    <a:pt x="134" y="109"/>
                    <a:pt x="134" y="109"/>
                    <a:pt x="133" y="106"/>
                  </a:cubicBezTo>
                  <a:cubicBezTo>
                    <a:pt x="133" y="106"/>
                    <a:pt x="133" y="106"/>
                    <a:pt x="133" y="106"/>
                  </a:cubicBezTo>
                  <a:cubicBezTo>
                    <a:pt x="133" y="105"/>
                    <a:pt x="133" y="105"/>
                    <a:pt x="133" y="105"/>
                  </a:cubicBezTo>
                  <a:cubicBezTo>
                    <a:pt x="132" y="105"/>
                    <a:pt x="132" y="105"/>
                    <a:pt x="132" y="105"/>
                  </a:cubicBezTo>
                  <a:cubicBezTo>
                    <a:pt x="132" y="104"/>
                    <a:pt x="132" y="104"/>
                    <a:pt x="132" y="104"/>
                  </a:cubicBezTo>
                  <a:cubicBezTo>
                    <a:pt x="133" y="102"/>
                    <a:pt x="133" y="102"/>
                    <a:pt x="133" y="102"/>
                  </a:cubicBezTo>
                  <a:cubicBezTo>
                    <a:pt x="133" y="101"/>
                    <a:pt x="133" y="101"/>
                    <a:pt x="133" y="101"/>
                  </a:cubicBezTo>
                  <a:cubicBezTo>
                    <a:pt x="134" y="101"/>
                    <a:pt x="134" y="101"/>
                    <a:pt x="134" y="101"/>
                  </a:cubicBezTo>
                  <a:cubicBezTo>
                    <a:pt x="133" y="101"/>
                    <a:pt x="133" y="101"/>
                    <a:pt x="133" y="101"/>
                  </a:cubicBezTo>
                  <a:cubicBezTo>
                    <a:pt x="132" y="102"/>
                    <a:pt x="132" y="102"/>
                    <a:pt x="132" y="102"/>
                  </a:cubicBezTo>
                  <a:cubicBezTo>
                    <a:pt x="131" y="100"/>
                    <a:pt x="131" y="100"/>
                    <a:pt x="131" y="100"/>
                  </a:cubicBezTo>
                  <a:cubicBezTo>
                    <a:pt x="126" y="97"/>
                    <a:pt x="126" y="97"/>
                    <a:pt x="126" y="97"/>
                  </a:cubicBezTo>
                  <a:cubicBezTo>
                    <a:pt x="127" y="96"/>
                    <a:pt x="127" y="96"/>
                    <a:pt x="127" y="96"/>
                  </a:cubicBezTo>
                  <a:cubicBezTo>
                    <a:pt x="127" y="96"/>
                    <a:pt x="127" y="96"/>
                    <a:pt x="127" y="96"/>
                  </a:cubicBezTo>
                  <a:cubicBezTo>
                    <a:pt x="126" y="97"/>
                    <a:pt x="126" y="97"/>
                    <a:pt x="126" y="97"/>
                  </a:cubicBezTo>
                  <a:cubicBezTo>
                    <a:pt x="125" y="97"/>
                    <a:pt x="125" y="97"/>
                    <a:pt x="125" y="97"/>
                  </a:cubicBezTo>
                  <a:cubicBezTo>
                    <a:pt x="123" y="97"/>
                    <a:pt x="124" y="97"/>
                    <a:pt x="120" y="97"/>
                  </a:cubicBezTo>
                  <a:cubicBezTo>
                    <a:pt x="120" y="97"/>
                    <a:pt x="119" y="92"/>
                    <a:pt x="119" y="92"/>
                  </a:cubicBezTo>
                  <a:cubicBezTo>
                    <a:pt x="120" y="90"/>
                    <a:pt x="120" y="90"/>
                    <a:pt x="120" y="90"/>
                  </a:cubicBezTo>
                  <a:cubicBezTo>
                    <a:pt x="121" y="88"/>
                    <a:pt x="121" y="88"/>
                    <a:pt x="123" y="86"/>
                  </a:cubicBezTo>
                  <a:cubicBezTo>
                    <a:pt x="124" y="85"/>
                    <a:pt x="124" y="85"/>
                    <a:pt x="125" y="85"/>
                  </a:cubicBezTo>
                  <a:cubicBezTo>
                    <a:pt x="125" y="84"/>
                    <a:pt x="125" y="84"/>
                    <a:pt x="126" y="83"/>
                  </a:cubicBezTo>
                  <a:cubicBezTo>
                    <a:pt x="125" y="83"/>
                    <a:pt x="125" y="83"/>
                    <a:pt x="125" y="83"/>
                  </a:cubicBezTo>
                  <a:cubicBezTo>
                    <a:pt x="124" y="83"/>
                    <a:pt x="124" y="83"/>
                    <a:pt x="124" y="83"/>
                  </a:cubicBezTo>
                  <a:cubicBezTo>
                    <a:pt x="121" y="79"/>
                    <a:pt x="121" y="79"/>
                    <a:pt x="121" y="79"/>
                  </a:cubicBezTo>
                  <a:cubicBezTo>
                    <a:pt x="121" y="77"/>
                    <a:pt x="122" y="79"/>
                    <a:pt x="122" y="76"/>
                  </a:cubicBezTo>
                  <a:cubicBezTo>
                    <a:pt x="124" y="73"/>
                    <a:pt x="122" y="75"/>
                    <a:pt x="125" y="73"/>
                  </a:cubicBezTo>
                  <a:cubicBezTo>
                    <a:pt x="125" y="72"/>
                    <a:pt x="125" y="72"/>
                    <a:pt x="125" y="72"/>
                  </a:cubicBezTo>
                  <a:cubicBezTo>
                    <a:pt x="125" y="71"/>
                    <a:pt x="125" y="71"/>
                    <a:pt x="125" y="71"/>
                  </a:cubicBezTo>
                  <a:cubicBezTo>
                    <a:pt x="125" y="70"/>
                    <a:pt x="125" y="70"/>
                    <a:pt x="125" y="70"/>
                  </a:cubicBezTo>
                  <a:cubicBezTo>
                    <a:pt x="123" y="69"/>
                    <a:pt x="123" y="69"/>
                    <a:pt x="123" y="69"/>
                  </a:cubicBezTo>
                  <a:cubicBezTo>
                    <a:pt x="122" y="67"/>
                    <a:pt x="122" y="67"/>
                    <a:pt x="122" y="67"/>
                  </a:cubicBezTo>
                  <a:cubicBezTo>
                    <a:pt x="121" y="65"/>
                    <a:pt x="121" y="65"/>
                    <a:pt x="121" y="65"/>
                  </a:cubicBezTo>
                  <a:cubicBezTo>
                    <a:pt x="121" y="64"/>
                    <a:pt x="120" y="64"/>
                    <a:pt x="120" y="64"/>
                  </a:cubicBezTo>
                  <a:cubicBezTo>
                    <a:pt x="120" y="63"/>
                    <a:pt x="119" y="62"/>
                    <a:pt x="119" y="62"/>
                  </a:cubicBezTo>
                  <a:cubicBezTo>
                    <a:pt x="120" y="62"/>
                    <a:pt x="120" y="62"/>
                    <a:pt x="120" y="62"/>
                  </a:cubicBezTo>
                  <a:cubicBezTo>
                    <a:pt x="124" y="62"/>
                    <a:pt x="124" y="62"/>
                    <a:pt x="124" y="62"/>
                  </a:cubicBezTo>
                  <a:cubicBezTo>
                    <a:pt x="125" y="61"/>
                    <a:pt x="125" y="61"/>
                    <a:pt x="125" y="61"/>
                  </a:cubicBezTo>
                  <a:cubicBezTo>
                    <a:pt x="125" y="61"/>
                    <a:pt x="125" y="61"/>
                    <a:pt x="125" y="61"/>
                  </a:cubicBezTo>
                  <a:cubicBezTo>
                    <a:pt x="126" y="59"/>
                    <a:pt x="126" y="58"/>
                    <a:pt x="126" y="57"/>
                  </a:cubicBezTo>
                  <a:cubicBezTo>
                    <a:pt x="126" y="56"/>
                    <a:pt x="126" y="56"/>
                    <a:pt x="126" y="56"/>
                  </a:cubicBezTo>
                  <a:cubicBezTo>
                    <a:pt x="125" y="55"/>
                    <a:pt x="125" y="55"/>
                    <a:pt x="125" y="55"/>
                  </a:cubicBezTo>
                  <a:cubicBezTo>
                    <a:pt x="125" y="54"/>
                    <a:pt x="125" y="54"/>
                    <a:pt x="125" y="54"/>
                  </a:cubicBezTo>
                  <a:cubicBezTo>
                    <a:pt x="125" y="54"/>
                    <a:pt x="125" y="54"/>
                    <a:pt x="125" y="54"/>
                  </a:cubicBezTo>
                  <a:cubicBezTo>
                    <a:pt x="126" y="53"/>
                    <a:pt x="126" y="53"/>
                    <a:pt x="127" y="52"/>
                  </a:cubicBezTo>
                  <a:cubicBezTo>
                    <a:pt x="127" y="51"/>
                    <a:pt x="127" y="52"/>
                    <a:pt x="127" y="51"/>
                  </a:cubicBezTo>
                  <a:cubicBezTo>
                    <a:pt x="127" y="50"/>
                    <a:pt x="127" y="50"/>
                    <a:pt x="127" y="50"/>
                  </a:cubicBezTo>
                  <a:cubicBezTo>
                    <a:pt x="127" y="50"/>
                    <a:pt x="127" y="50"/>
                    <a:pt x="127" y="50"/>
                  </a:cubicBezTo>
                  <a:cubicBezTo>
                    <a:pt x="127" y="49"/>
                    <a:pt x="127" y="48"/>
                    <a:pt x="127" y="47"/>
                  </a:cubicBezTo>
                  <a:cubicBezTo>
                    <a:pt x="127" y="44"/>
                    <a:pt x="127" y="44"/>
                    <a:pt x="126" y="42"/>
                  </a:cubicBezTo>
                  <a:cubicBezTo>
                    <a:pt x="126" y="42"/>
                    <a:pt x="126" y="42"/>
                    <a:pt x="126" y="42"/>
                  </a:cubicBezTo>
                  <a:cubicBezTo>
                    <a:pt x="126" y="41"/>
                    <a:pt x="126" y="41"/>
                    <a:pt x="126" y="41"/>
                  </a:cubicBezTo>
                  <a:cubicBezTo>
                    <a:pt x="128" y="41"/>
                    <a:pt x="128" y="41"/>
                    <a:pt x="128" y="41"/>
                  </a:cubicBezTo>
                  <a:cubicBezTo>
                    <a:pt x="129" y="39"/>
                    <a:pt x="129" y="39"/>
                    <a:pt x="129" y="39"/>
                  </a:cubicBezTo>
                  <a:cubicBezTo>
                    <a:pt x="132" y="36"/>
                    <a:pt x="130" y="38"/>
                    <a:pt x="133" y="35"/>
                  </a:cubicBezTo>
                  <a:cubicBezTo>
                    <a:pt x="134" y="35"/>
                    <a:pt x="134" y="35"/>
                    <a:pt x="134" y="35"/>
                  </a:cubicBezTo>
                  <a:cubicBezTo>
                    <a:pt x="134" y="34"/>
                    <a:pt x="134" y="34"/>
                    <a:pt x="134" y="34"/>
                  </a:cubicBezTo>
                  <a:cubicBezTo>
                    <a:pt x="134" y="34"/>
                    <a:pt x="134" y="34"/>
                    <a:pt x="134" y="33"/>
                  </a:cubicBezTo>
                  <a:cubicBezTo>
                    <a:pt x="133" y="33"/>
                    <a:pt x="133" y="33"/>
                    <a:pt x="133" y="33"/>
                  </a:cubicBezTo>
                  <a:cubicBezTo>
                    <a:pt x="132" y="32"/>
                    <a:pt x="132" y="32"/>
                    <a:pt x="132" y="32"/>
                  </a:cubicBezTo>
                  <a:cubicBezTo>
                    <a:pt x="131" y="32"/>
                    <a:pt x="131" y="32"/>
                    <a:pt x="130" y="32"/>
                  </a:cubicBezTo>
                  <a:cubicBezTo>
                    <a:pt x="130" y="32"/>
                    <a:pt x="130" y="32"/>
                    <a:pt x="130" y="32"/>
                  </a:cubicBezTo>
                  <a:cubicBezTo>
                    <a:pt x="130" y="30"/>
                    <a:pt x="130" y="31"/>
                    <a:pt x="130" y="29"/>
                  </a:cubicBezTo>
                  <a:cubicBezTo>
                    <a:pt x="130" y="29"/>
                    <a:pt x="130" y="29"/>
                    <a:pt x="130" y="29"/>
                  </a:cubicBezTo>
                  <a:cubicBezTo>
                    <a:pt x="129" y="28"/>
                    <a:pt x="129" y="28"/>
                    <a:pt x="129" y="28"/>
                  </a:cubicBezTo>
                  <a:cubicBezTo>
                    <a:pt x="128" y="28"/>
                    <a:pt x="128" y="28"/>
                    <a:pt x="128" y="28"/>
                  </a:cubicBezTo>
                  <a:cubicBezTo>
                    <a:pt x="128" y="28"/>
                    <a:pt x="128" y="28"/>
                    <a:pt x="128" y="28"/>
                  </a:cubicBezTo>
                  <a:cubicBezTo>
                    <a:pt x="127" y="28"/>
                    <a:pt x="127" y="28"/>
                    <a:pt x="127" y="28"/>
                  </a:cubicBezTo>
                  <a:cubicBezTo>
                    <a:pt x="127" y="28"/>
                    <a:pt x="127" y="28"/>
                    <a:pt x="127" y="28"/>
                  </a:cubicBezTo>
                  <a:cubicBezTo>
                    <a:pt x="125" y="28"/>
                    <a:pt x="125" y="28"/>
                    <a:pt x="123" y="28"/>
                  </a:cubicBezTo>
                  <a:cubicBezTo>
                    <a:pt x="123" y="28"/>
                    <a:pt x="123" y="28"/>
                    <a:pt x="123" y="28"/>
                  </a:cubicBezTo>
                  <a:cubicBezTo>
                    <a:pt x="123" y="28"/>
                    <a:pt x="123" y="28"/>
                    <a:pt x="123" y="28"/>
                  </a:cubicBezTo>
                  <a:cubicBezTo>
                    <a:pt x="123" y="28"/>
                    <a:pt x="123" y="28"/>
                    <a:pt x="123" y="29"/>
                  </a:cubicBezTo>
                  <a:cubicBezTo>
                    <a:pt x="122" y="29"/>
                    <a:pt x="122" y="29"/>
                    <a:pt x="122" y="29"/>
                  </a:cubicBezTo>
                  <a:cubicBezTo>
                    <a:pt x="120" y="30"/>
                    <a:pt x="120" y="30"/>
                    <a:pt x="120" y="30"/>
                  </a:cubicBezTo>
                  <a:cubicBezTo>
                    <a:pt x="119" y="30"/>
                    <a:pt x="120" y="30"/>
                    <a:pt x="118" y="29"/>
                  </a:cubicBezTo>
                  <a:cubicBezTo>
                    <a:pt x="118" y="29"/>
                    <a:pt x="118" y="29"/>
                    <a:pt x="117" y="29"/>
                  </a:cubicBezTo>
                  <a:cubicBezTo>
                    <a:pt x="115" y="29"/>
                    <a:pt x="115" y="29"/>
                    <a:pt x="115" y="29"/>
                  </a:cubicBezTo>
                  <a:cubicBezTo>
                    <a:pt x="115" y="29"/>
                    <a:pt x="115" y="29"/>
                    <a:pt x="115" y="29"/>
                  </a:cubicBezTo>
                  <a:cubicBezTo>
                    <a:pt x="114" y="30"/>
                    <a:pt x="114" y="29"/>
                    <a:pt x="113" y="30"/>
                  </a:cubicBezTo>
                  <a:cubicBezTo>
                    <a:pt x="112" y="30"/>
                    <a:pt x="112" y="30"/>
                    <a:pt x="112" y="30"/>
                  </a:cubicBezTo>
                  <a:cubicBezTo>
                    <a:pt x="112" y="30"/>
                    <a:pt x="112" y="30"/>
                    <a:pt x="112" y="30"/>
                  </a:cubicBezTo>
                  <a:cubicBezTo>
                    <a:pt x="112" y="30"/>
                    <a:pt x="111" y="29"/>
                    <a:pt x="111" y="29"/>
                  </a:cubicBezTo>
                  <a:cubicBezTo>
                    <a:pt x="111" y="28"/>
                    <a:pt x="111" y="28"/>
                    <a:pt x="111" y="28"/>
                  </a:cubicBezTo>
                  <a:cubicBezTo>
                    <a:pt x="112" y="27"/>
                    <a:pt x="112" y="27"/>
                    <a:pt x="112" y="27"/>
                  </a:cubicBezTo>
                  <a:cubicBezTo>
                    <a:pt x="112" y="27"/>
                    <a:pt x="112" y="27"/>
                    <a:pt x="112" y="27"/>
                  </a:cubicBezTo>
                  <a:cubicBezTo>
                    <a:pt x="112" y="26"/>
                    <a:pt x="112" y="26"/>
                    <a:pt x="111" y="25"/>
                  </a:cubicBezTo>
                  <a:cubicBezTo>
                    <a:pt x="111" y="25"/>
                    <a:pt x="111" y="25"/>
                    <a:pt x="111" y="25"/>
                  </a:cubicBezTo>
                  <a:cubicBezTo>
                    <a:pt x="107" y="27"/>
                    <a:pt x="108" y="25"/>
                    <a:pt x="105" y="28"/>
                  </a:cubicBezTo>
                  <a:cubicBezTo>
                    <a:pt x="104" y="28"/>
                    <a:pt x="104" y="28"/>
                    <a:pt x="104" y="28"/>
                  </a:cubicBezTo>
                  <a:cubicBezTo>
                    <a:pt x="104" y="28"/>
                    <a:pt x="104" y="28"/>
                    <a:pt x="104" y="28"/>
                  </a:cubicBezTo>
                  <a:cubicBezTo>
                    <a:pt x="104" y="26"/>
                    <a:pt x="104" y="26"/>
                    <a:pt x="104" y="26"/>
                  </a:cubicBezTo>
                  <a:cubicBezTo>
                    <a:pt x="105" y="24"/>
                    <a:pt x="105" y="24"/>
                    <a:pt x="106" y="23"/>
                  </a:cubicBezTo>
                  <a:cubicBezTo>
                    <a:pt x="106" y="23"/>
                    <a:pt x="106" y="23"/>
                    <a:pt x="106" y="23"/>
                  </a:cubicBezTo>
                  <a:cubicBezTo>
                    <a:pt x="105" y="23"/>
                    <a:pt x="105" y="23"/>
                    <a:pt x="105" y="23"/>
                  </a:cubicBezTo>
                  <a:cubicBezTo>
                    <a:pt x="105" y="22"/>
                    <a:pt x="105" y="22"/>
                    <a:pt x="105" y="22"/>
                  </a:cubicBezTo>
                  <a:cubicBezTo>
                    <a:pt x="105" y="22"/>
                    <a:pt x="105" y="22"/>
                    <a:pt x="105" y="22"/>
                  </a:cubicBezTo>
                  <a:cubicBezTo>
                    <a:pt x="106" y="21"/>
                    <a:pt x="106" y="21"/>
                    <a:pt x="106" y="21"/>
                  </a:cubicBezTo>
                  <a:cubicBezTo>
                    <a:pt x="105" y="21"/>
                    <a:pt x="105" y="21"/>
                    <a:pt x="105" y="21"/>
                  </a:cubicBezTo>
                  <a:cubicBezTo>
                    <a:pt x="105" y="20"/>
                    <a:pt x="105" y="20"/>
                    <a:pt x="105" y="20"/>
                  </a:cubicBezTo>
                  <a:cubicBezTo>
                    <a:pt x="105" y="19"/>
                    <a:pt x="105" y="19"/>
                    <a:pt x="105" y="18"/>
                  </a:cubicBezTo>
                  <a:cubicBezTo>
                    <a:pt x="105" y="18"/>
                    <a:pt x="105" y="18"/>
                    <a:pt x="105" y="18"/>
                  </a:cubicBezTo>
                  <a:cubicBezTo>
                    <a:pt x="103" y="18"/>
                    <a:pt x="103" y="18"/>
                    <a:pt x="103" y="18"/>
                  </a:cubicBezTo>
                  <a:cubicBezTo>
                    <a:pt x="102" y="18"/>
                    <a:pt x="102" y="18"/>
                    <a:pt x="102" y="18"/>
                  </a:cubicBezTo>
                  <a:cubicBezTo>
                    <a:pt x="102" y="17"/>
                    <a:pt x="102" y="17"/>
                    <a:pt x="102" y="17"/>
                  </a:cubicBezTo>
                  <a:cubicBezTo>
                    <a:pt x="103" y="16"/>
                    <a:pt x="103" y="16"/>
                    <a:pt x="103" y="16"/>
                  </a:cubicBezTo>
                  <a:cubicBezTo>
                    <a:pt x="103" y="15"/>
                    <a:pt x="103" y="15"/>
                    <a:pt x="103" y="15"/>
                  </a:cubicBezTo>
                  <a:cubicBezTo>
                    <a:pt x="102" y="15"/>
                    <a:pt x="102" y="15"/>
                    <a:pt x="102" y="15"/>
                  </a:cubicBezTo>
                  <a:cubicBezTo>
                    <a:pt x="101" y="14"/>
                    <a:pt x="101" y="14"/>
                    <a:pt x="100" y="12"/>
                  </a:cubicBezTo>
                  <a:cubicBezTo>
                    <a:pt x="100" y="12"/>
                    <a:pt x="100" y="12"/>
                    <a:pt x="100" y="12"/>
                  </a:cubicBezTo>
                  <a:cubicBezTo>
                    <a:pt x="101" y="9"/>
                    <a:pt x="101" y="9"/>
                    <a:pt x="101" y="9"/>
                  </a:cubicBezTo>
                  <a:cubicBezTo>
                    <a:pt x="102" y="9"/>
                    <a:pt x="101" y="9"/>
                    <a:pt x="102" y="8"/>
                  </a:cubicBezTo>
                  <a:cubicBezTo>
                    <a:pt x="104" y="7"/>
                    <a:pt x="104" y="7"/>
                    <a:pt x="104" y="7"/>
                  </a:cubicBezTo>
                  <a:cubicBezTo>
                    <a:pt x="106" y="7"/>
                    <a:pt x="106" y="7"/>
                    <a:pt x="106" y="7"/>
                  </a:cubicBezTo>
                  <a:cubicBezTo>
                    <a:pt x="108" y="7"/>
                    <a:pt x="108" y="7"/>
                    <a:pt x="108" y="7"/>
                  </a:cubicBezTo>
                  <a:cubicBezTo>
                    <a:pt x="109" y="6"/>
                    <a:pt x="109" y="6"/>
                    <a:pt x="109" y="6"/>
                  </a:cubicBezTo>
                  <a:cubicBezTo>
                    <a:pt x="110" y="6"/>
                    <a:pt x="110" y="6"/>
                    <a:pt x="110" y="6"/>
                  </a:cubicBezTo>
                  <a:cubicBezTo>
                    <a:pt x="111" y="5"/>
                    <a:pt x="111" y="5"/>
                    <a:pt x="111" y="5"/>
                  </a:cubicBezTo>
                  <a:cubicBezTo>
                    <a:pt x="111" y="5"/>
                    <a:pt x="111" y="5"/>
                    <a:pt x="111" y="5"/>
                  </a:cubicBezTo>
                  <a:cubicBezTo>
                    <a:pt x="111" y="4"/>
                    <a:pt x="111" y="4"/>
                    <a:pt x="111" y="4"/>
                  </a:cubicBezTo>
                  <a:cubicBezTo>
                    <a:pt x="111" y="3"/>
                    <a:pt x="111" y="3"/>
                    <a:pt x="111" y="3"/>
                  </a:cubicBezTo>
                  <a:cubicBezTo>
                    <a:pt x="113" y="2"/>
                    <a:pt x="112" y="3"/>
                    <a:pt x="114" y="1"/>
                  </a:cubicBezTo>
                  <a:cubicBezTo>
                    <a:pt x="115" y="1"/>
                    <a:pt x="115" y="1"/>
                    <a:pt x="115" y="1"/>
                  </a:cubicBezTo>
                  <a:cubicBezTo>
                    <a:pt x="117" y="0"/>
                    <a:pt x="117" y="0"/>
                    <a:pt x="117" y="0"/>
                  </a:cubicBezTo>
                  <a:cubicBezTo>
                    <a:pt x="118" y="1"/>
                    <a:pt x="118" y="1"/>
                    <a:pt x="118" y="1"/>
                  </a:cubicBezTo>
                  <a:cubicBezTo>
                    <a:pt x="119" y="1"/>
                    <a:pt x="119" y="1"/>
                    <a:pt x="119" y="1"/>
                  </a:cubicBezTo>
                  <a:cubicBezTo>
                    <a:pt x="121" y="1"/>
                    <a:pt x="121" y="1"/>
                    <a:pt x="121" y="1"/>
                  </a:cubicBezTo>
                  <a:cubicBezTo>
                    <a:pt x="122" y="3"/>
                    <a:pt x="122" y="3"/>
                    <a:pt x="122" y="3"/>
                  </a:cubicBezTo>
                  <a:cubicBezTo>
                    <a:pt x="124" y="4"/>
                    <a:pt x="124" y="4"/>
                    <a:pt x="124" y="4"/>
                  </a:cubicBezTo>
                  <a:cubicBezTo>
                    <a:pt x="126" y="3"/>
                    <a:pt x="127" y="3"/>
                    <a:pt x="131" y="3"/>
                  </a:cubicBezTo>
                  <a:cubicBezTo>
                    <a:pt x="134" y="3"/>
                    <a:pt x="134" y="3"/>
                    <a:pt x="135" y="3"/>
                  </a:cubicBezTo>
                  <a:cubicBezTo>
                    <a:pt x="138" y="2"/>
                    <a:pt x="138" y="2"/>
                    <a:pt x="138" y="2"/>
                  </a:cubicBezTo>
                  <a:cubicBezTo>
                    <a:pt x="140" y="3"/>
                    <a:pt x="140" y="3"/>
                    <a:pt x="140" y="3"/>
                  </a:cubicBezTo>
                  <a:cubicBezTo>
                    <a:pt x="150" y="4"/>
                    <a:pt x="152" y="8"/>
                    <a:pt x="160" y="4"/>
                  </a:cubicBezTo>
                  <a:cubicBezTo>
                    <a:pt x="161" y="5"/>
                    <a:pt x="161" y="5"/>
                    <a:pt x="161" y="5"/>
                  </a:cubicBezTo>
                  <a:cubicBezTo>
                    <a:pt x="163" y="4"/>
                    <a:pt x="163" y="4"/>
                    <a:pt x="163" y="4"/>
                  </a:cubicBezTo>
                  <a:cubicBezTo>
                    <a:pt x="164" y="4"/>
                    <a:pt x="164" y="4"/>
                    <a:pt x="164" y="4"/>
                  </a:cubicBezTo>
                  <a:cubicBezTo>
                    <a:pt x="165" y="5"/>
                    <a:pt x="165" y="5"/>
                    <a:pt x="165" y="5"/>
                  </a:cubicBezTo>
                  <a:cubicBezTo>
                    <a:pt x="169" y="6"/>
                    <a:pt x="169" y="6"/>
                    <a:pt x="169" y="6"/>
                  </a:cubicBezTo>
                  <a:cubicBezTo>
                    <a:pt x="171" y="5"/>
                    <a:pt x="171" y="5"/>
                    <a:pt x="171" y="5"/>
                  </a:cubicBezTo>
                  <a:cubicBezTo>
                    <a:pt x="171" y="5"/>
                    <a:pt x="171" y="5"/>
                    <a:pt x="171" y="5"/>
                  </a:cubicBezTo>
                  <a:cubicBezTo>
                    <a:pt x="175" y="6"/>
                    <a:pt x="174" y="6"/>
                    <a:pt x="177" y="7"/>
                  </a:cubicBezTo>
                  <a:cubicBezTo>
                    <a:pt x="179" y="7"/>
                    <a:pt x="179" y="7"/>
                    <a:pt x="181" y="7"/>
                  </a:cubicBezTo>
                  <a:cubicBezTo>
                    <a:pt x="182" y="7"/>
                    <a:pt x="183" y="6"/>
                    <a:pt x="183" y="6"/>
                  </a:cubicBezTo>
                  <a:close/>
                  <a:moveTo>
                    <a:pt x="252" y="59"/>
                  </a:moveTo>
                  <a:cubicBezTo>
                    <a:pt x="252" y="59"/>
                    <a:pt x="252" y="59"/>
                    <a:pt x="252" y="59"/>
                  </a:cubicBezTo>
                  <a:cubicBezTo>
                    <a:pt x="248" y="58"/>
                    <a:pt x="248" y="58"/>
                    <a:pt x="248" y="58"/>
                  </a:cubicBezTo>
                  <a:cubicBezTo>
                    <a:pt x="247" y="58"/>
                    <a:pt x="247" y="58"/>
                    <a:pt x="247" y="58"/>
                  </a:cubicBezTo>
                  <a:cubicBezTo>
                    <a:pt x="247" y="57"/>
                    <a:pt x="247" y="57"/>
                    <a:pt x="247" y="57"/>
                  </a:cubicBezTo>
                  <a:cubicBezTo>
                    <a:pt x="247" y="56"/>
                    <a:pt x="247" y="56"/>
                    <a:pt x="247" y="56"/>
                  </a:cubicBezTo>
                  <a:cubicBezTo>
                    <a:pt x="249" y="56"/>
                    <a:pt x="249" y="56"/>
                    <a:pt x="249" y="56"/>
                  </a:cubicBezTo>
                  <a:cubicBezTo>
                    <a:pt x="251" y="56"/>
                    <a:pt x="251" y="56"/>
                    <a:pt x="251" y="56"/>
                  </a:cubicBezTo>
                  <a:cubicBezTo>
                    <a:pt x="252" y="58"/>
                    <a:pt x="252" y="58"/>
                    <a:pt x="252" y="58"/>
                  </a:cubicBezTo>
                  <a:cubicBezTo>
                    <a:pt x="252" y="58"/>
                    <a:pt x="252" y="58"/>
                    <a:pt x="252" y="58"/>
                  </a:cubicBezTo>
                  <a:cubicBezTo>
                    <a:pt x="252" y="59"/>
                    <a:pt x="252" y="59"/>
                    <a:pt x="252" y="59"/>
                  </a:cubicBezTo>
                  <a:close/>
                  <a:moveTo>
                    <a:pt x="239" y="60"/>
                  </a:moveTo>
                  <a:cubicBezTo>
                    <a:pt x="240" y="60"/>
                    <a:pt x="240" y="60"/>
                    <a:pt x="240" y="60"/>
                  </a:cubicBezTo>
                  <a:cubicBezTo>
                    <a:pt x="241" y="60"/>
                    <a:pt x="241" y="60"/>
                    <a:pt x="241" y="60"/>
                  </a:cubicBezTo>
                  <a:cubicBezTo>
                    <a:pt x="242" y="60"/>
                    <a:pt x="242" y="60"/>
                    <a:pt x="242" y="60"/>
                  </a:cubicBezTo>
                  <a:cubicBezTo>
                    <a:pt x="242" y="61"/>
                    <a:pt x="242" y="61"/>
                    <a:pt x="242" y="61"/>
                  </a:cubicBezTo>
                  <a:cubicBezTo>
                    <a:pt x="241" y="64"/>
                    <a:pt x="242" y="62"/>
                    <a:pt x="240" y="66"/>
                  </a:cubicBezTo>
                  <a:cubicBezTo>
                    <a:pt x="239" y="67"/>
                    <a:pt x="239" y="66"/>
                    <a:pt x="238" y="67"/>
                  </a:cubicBezTo>
                  <a:cubicBezTo>
                    <a:pt x="236" y="66"/>
                    <a:pt x="236" y="66"/>
                    <a:pt x="235" y="66"/>
                  </a:cubicBezTo>
                  <a:cubicBezTo>
                    <a:pt x="235" y="65"/>
                    <a:pt x="235" y="65"/>
                    <a:pt x="235" y="65"/>
                  </a:cubicBezTo>
                  <a:cubicBezTo>
                    <a:pt x="234" y="64"/>
                    <a:pt x="234" y="64"/>
                    <a:pt x="234" y="64"/>
                  </a:cubicBezTo>
                  <a:cubicBezTo>
                    <a:pt x="234" y="64"/>
                    <a:pt x="234" y="64"/>
                    <a:pt x="234" y="64"/>
                  </a:cubicBezTo>
                  <a:cubicBezTo>
                    <a:pt x="233" y="63"/>
                    <a:pt x="233" y="63"/>
                    <a:pt x="233" y="63"/>
                  </a:cubicBezTo>
                  <a:cubicBezTo>
                    <a:pt x="232" y="64"/>
                    <a:pt x="233" y="64"/>
                    <a:pt x="232" y="64"/>
                  </a:cubicBezTo>
                  <a:cubicBezTo>
                    <a:pt x="231" y="64"/>
                    <a:pt x="231" y="64"/>
                    <a:pt x="231" y="64"/>
                  </a:cubicBezTo>
                  <a:cubicBezTo>
                    <a:pt x="230" y="64"/>
                    <a:pt x="230" y="64"/>
                    <a:pt x="230" y="64"/>
                  </a:cubicBezTo>
                  <a:cubicBezTo>
                    <a:pt x="230" y="63"/>
                    <a:pt x="230" y="63"/>
                    <a:pt x="230" y="63"/>
                  </a:cubicBezTo>
                  <a:cubicBezTo>
                    <a:pt x="230" y="63"/>
                    <a:pt x="230" y="63"/>
                    <a:pt x="230" y="63"/>
                  </a:cubicBezTo>
                  <a:cubicBezTo>
                    <a:pt x="237" y="57"/>
                    <a:pt x="236" y="58"/>
                    <a:pt x="239" y="57"/>
                  </a:cubicBezTo>
                  <a:cubicBezTo>
                    <a:pt x="239" y="57"/>
                    <a:pt x="239" y="57"/>
                    <a:pt x="239" y="57"/>
                  </a:cubicBezTo>
                  <a:cubicBezTo>
                    <a:pt x="239" y="58"/>
                    <a:pt x="239" y="58"/>
                    <a:pt x="239" y="58"/>
                  </a:cubicBezTo>
                  <a:cubicBezTo>
                    <a:pt x="239" y="58"/>
                    <a:pt x="239" y="58"/>
                    <a:pt x="239" y="58"/>
                  </a:cubicBezTo>
                  <a:cubicBezTo>
                    <a:pt x="239" y="59"/>
                    <a:pt x="239" y="59"/>
                    <a:pt x="239" y="59"/>
                  </a:cubicBezTo>
                  <a:cubicBezTo>
                    <a:pt x="239" y="59"/>
                    <a:pt x="239" y="59"/>
                    <a:pt x="239" y="59"/>
                  </a:cubicBezTo>
                  <a:cubicBezTo>
                    <a:pt x="239" y="59"/>
                    <a:pt x="239" y="59"/>
                    <a:pt x="239" y="59"/>
                  </a:cubicBezTo>
                  <a:lnTo>
                    <a:pt x="239" y="60"/>
                  </a:lnTo>
                  <a:close/>
                  <a:moveTo>
                    <a:pt x="220" y="73"/>
                  </a:moveTo>
                  <a:cubicBezTo>
                    <a:pt x="219" y="73"/>
                    <a:pt x="219" y="73"/>
                    <a:pt x="219" y="73"/>
                  </a:cubicBezTo>
                  <a:cubicBezTo>
                    <a:pt x="218" y="73"/>
                    <a:pt x="218" y="73"/>
                    <a:pt x="218" y="73"/>
                  </a:cubicBezTo>
                  <a:cubicBezTo>
                    <a:pt x="217" y="73"/>
                    <a:pt x="217" y="73"/>
                    <a:pt x="217" y="73"/>
                  </a:cubicBezTo>
                  <a:cubicBezTo>
                    <a:pt x="218" y="72"/>
                    <a:pt x="218" y="72"/>
                    <a:pt x="218" y="72"/>
                  </a:cubicBezTo>
                  <a:cubicBezTo>
                    <a:pt x="218" y="72"/>
                    <a:pt x="218" y="72"/>
                    <a:pt x="218" y="72"/>
                  </a:cubicBezTo>
                  <a:cubicBezTo>
                    <a:pt x="218" y="71"/>
                    <a:pt x="218" y="71"/>
                    <a:pt x="218" y="71"/>
                  </a:cubicBezTo>
                  <a:cubicBezTo>
                    <a:pt x="219" y="70"/>
                    <a:pt x="219" y="70"/>
                    <a:pt x="219" y="70"/>
                  </a:cubicBezTo>
                  <a:cubicBezTo>
                    <a:pt x="221" y="70"/>
                    <a:pt x="221" y="70"/>
                    <a:pt x="221" y="70"/>
                  </a:cubicBezTo>
                  <a:cubicBezTo>
                    <a:pt x="222" y="70"/>
                    <a:pt x="222" y="70"/>
                    <a:pt x="222" y="70"/>
                  </a:cubicBezTo>
                  <a:cubicBezTo>
                    <a:pt x="222" y="71"/>
                    <a:pt x="222" y="71"/>
                    <a:pt x="222" y="71"/>
                  </a:cubicBezTo>
                  <a:cubicBezTo>
                    <a:pt x="220" y="72"/>
                    <a:pt x="220" y="72"/>
                    <a:pt x="220" y="72"/>
                  </a:cubicBezTo>
                  <a:cubicBezTo>
                    <a:pt x="220" y="73"/>
                    <a:pt x="220" y="73"/>
                    <a:pt x="220" y="73"/>
                  </a:cubicBezTo>
                  <a:close/>
                  <a:moveTo>
                    <a:pt x="221" y="76"/>
                  </a:moveTo>
                  <a:cubicBezTo>
                    <a:pt x="221" y="76"/>
                    <a:pt x="221" y="76"/>
                    <a:pt x="221" y="76"/>
                  </a:cubicBezTo>
                  <a:cubicBezTo>
                    <a:pt x="220" y="76"/>
                    <a:pt x="221" y="76"/>
                    <a:pt x="219" y="76"/>
                  </a:cubicBezTo>
                  <a:cubicBezTo>
                    <a:pt x="219" y="76"/>
                    <a:pt x="219" y="76"/>
                    <a:pt x="219" y="76"/>
                  </a:cubicBezTo>
                  <a:cubicBezTo>
                    <a:pt x="220" y="75"/>
                    <a:pt x="219" y="75"/>
                    <a:pt x="220" y="75"/>
                  </a:cubicBezTo>
                  <a:cubicBezTo>
                    <a:pt x="220" y="76"/>
                    <a:pt x="220" y="76"/>
                    <a:pt x="220" y="76"/>
                  </a:cubicBezTo>
                  <a:cubicBezTo>
                    <a:pt x="221" y="76"/>
                    <a:pt x="221" y="76"/>
                    <a:pt x="221" y="76"/>
                  </a:cubicBezTo>
                  <a:cubicBezTo>
                    <a:pt x="221" y="76"/>
                    <a:pt x="221" y="76"/>
                    <a:pt x="221" y="76"/>
                  </a:cubicBezTo>
                  <a:close/>
                  <a:moveTo>
                    <a:pt x="50" y="208"/>
                  </a:moveTo>
                  <a:cubicBezTo>
                    <a:pt x="49" y="208"/>
                    <a:pt x="49" y="208"/>
                    <a:pt x="49" y="208"/>
                  </a:cubicBezTo>
                  <a:cubicBezTo>
                    <a:pt x="48" y="208"/>
                    <a:pt x="48" y="208"/>
                    <a:pt x="48" y="208"/>
                  </a:cubicBezTo>
                  <a:cubicBezTo>
                    <a:pt x="48" y="206"/>
                    <a:pt x="48" y="206"/>
                    <a:pt x="48" y="206"/>
                  </a:cubicBezTo>
                  <a:cubicBezTo>
                    <a:pt x="49" y="206"/>
                    <a:pt x="49" y="206"/>
                    <a:pt x="49" y="206"/>
                  </a:cubicBezTo>
                  <a:cubicBezTo>
                    <a:pt x="51" y="205"/>
                    <a:pt x="50" y="205"/>
                    <a:pt x="52" y="205"/>
                  </a:cubicBezTo>
                  <a:cubicBezTo>
                    <a:pt x="52" y="204"/>
                    <a:pt x="52" y="204"/>
                    <a:pt x="52" y="204"/>
                  </a:cubicBezTo>
                  <a:cubicBezTo>
                    <a:pt x="52" y="203"/>
                    <a:pt x="52" y="203"/>
                    <a:pt x="52" y="203"/>
                  </a:cubicBezTo>
                  <a:cubicBezTo>
                    <a:pt x="53" y="204"/>
                    <a:pt x="53" y="204"/>
                    <a:pt x="53" y="204"/>
                  </a:cubicBezTo>
                  <a:cubicBezTo>
                    <a:pt x="53" y="205"/>
                    <a:pt x="53" y="205"/>
                    <a:pt x="53" y="205"/>
                  </a:cubicBezTo>
                  <a:cubicBezTo>
                    <a:pt x="52" y="206"/>
                    <a:pt x="52" y="206"/>
                    <a:pt x="52" y="206"/>
                  </a:cubicBezTo>
                  <a:cubicBezTo>
                    <a:pt x="51" y="207"/>
                    <a:pt x="51" y="207"/>
                    <a:pt x="51" y="207"/>
                  </a:cubicBezTo>
                  <a:cubicBezTo>
                    <a:pt x="50" y="208"/>
                    <a:pt x="50" y="208"/>
                    <a:pt x="50" y="208"/>
                  </a:cubicBezTo>
                  <a:close/>
                  <a:moveTo>
                    <a:pt x="3" y="213"/>
                  </a:moveTo>
                  <a:cubicBezTo>
                    <a:pt x="3" y="213"/>
                    <a:pt x="3" y="213"/>
                    <a:pt x="3" y="213"/>
                  </a:cubicBezTo>
                  <a:cubicBezTo>
                    <a:pt x="3" y="212"/>
                    <a:pt x="2" y="211"/>
                    <a:pt x="2" y="210"/>
                  </a:cubicBezTo>
                  <a:cubicBezTo>
                    <a:pt x="2" y="208"/>
                    <a:pt x="2" y="208"/>
                    <a:pt x="2" y="208"/>
                  </a:cubicBezTo>
                  <a:cubicBezTo>
                    <a:pt x="4" y="208"/>
                    <a:pt x="4" y="208"/>
                    <a:pt x="4" y="208"/>
                  </a:cubicBezTo>
                  <a:cubicBezTo>
                    <a:pt x="4" y="209"/>
                    <a:pt x="4" y="209"/>
                    <a:pt x="4" y="209"/>
                  </a:cubicBezTo>
                  <a:cubicBezTo>
                    <a:pt x="5" y="210"/>
                    <a:pt x="5" y="210"/>
                    <a:pt x="5" y="210"/>
                  </a:cubicBezTo>
                  <a:cubicBezTo>
                    <a:pt x="4" y="210"/>
                    <a:pt x="4" y="210"/>
                    <a:pt x="4" y="210"/>
                  </a:cubicBezTo>
                  <a:cubicBezTo>
                    <a:pt x="4" y="211"/>
                    <a:pt x="4" y="211"/>
                    <a:pt x="4" y="211"/>
                  </a:cubicBezTo>
                  <a:cubicBezTo>
                    <a:pt x="4" y="212"/>
                    <a:pt x="4" y="212"/>
                    <a:pt x="4" y="212"/>
                  </a:cubicBezTo>
                  <a:cubicBezTo>
                    <a:pt x="3" y="213"/>
                    <a:pt x="3" y="213"/>
                    <a:pt x="3" y="213"/>
                  </a:cubicBezTo>
                  <a:close/>
                  <a:moveTo>
                    <a:pt x="44" y="217"/>
                  </a:moveTo>
                  <a:cubicBezTo>
                    <a:pt x="43" y="219"/>
                    <a:pt x="43" y="219"/>
                    <a:pt x="43" y="219"/>
                  </a:cubicBezTo>
                  <a:cubicBezTo>
                    <a:pt x="41" y="218"/>
                    <a:pt x="41" y="218"/>
                    <a:pt x="41" y="218"/>
                  </a:cubicBezTo>
                  <a:cubicBezTo>
                    <a:pt x="41" y="218"/>
                    <a:pt x="41" y="218"/>
                    <a:pt x="41" y="218"/>
                  </a:cubicBezTo>
                  <a:cubicBezTo>
                    <a:pt x="42" y="218"/>
                    <a:pt x="42" y="218"/>
                    <a:pt x="42" y="218"/>
                  </a:cubicBezTo>
                  <a:cubicBezTo>
                    <a:pt x="44" y="216"/>
                    <a:pt x="44" y="216"/>
                    <a:pt x="44" y="216"/>
                  </a:cubicBezTo>
                  <a:cubicBezTo>
                    <a:pt x="45" y="214"/>
                    <a:pt x="46" y="211"/>
                    <a:pt x="46" y="210"/>
                  </a:cubicBezTo>
                  <a:cubicBezTo>
                    <a:pt x="47" y="210"/>
                    <a:pt x="47" y="210"/>
                    <a:pt x="47" y="210"/>
                  </a:cubicBezTo>
                  <a:cubicBezTo>
                    <a:pt x="48" y="210"/>
                    <a:pt x="48" y="210"/>
                    <a:pt x="48" y="210"/>
                  </a:cubicBezTo>
                  <a:cubicBezTo>
                    <a:pt x="48" y="210"/>
                    <a:pt x="48" y="210"/>
                    <a:pt x="48" y="210"/>
                  </a:cubicBezTo>
                  <a:cubicBezTo>
                    <a:pt x="48" y="210"/>
                    <a:pt x="48" y="210"/>
                    <a:pt x="48" y="210"/>
                  </a:cubicBezTo>
                  <a:cubicBezTo>
                    <a:pt x="48" y="213"/>
                    <a:pt x="48" y="214"/>
                    <a:pt x="47" y="216"/>
                  </a:cubicBezTo>
                  <a:cubicBezTo>
                    <a:pt x="44" y="217"/>
                    <a:pt x="44" y="217"/>
                    <a:pt x="44" y="217"/>
                  </a:cubicBezTo>
                  <a:close/>
                  <a:moveTo>
                    <a:pt x="20" y="214"/>
                  </a:moveTo>
                  <a:cubicBezTo>
                    <a:pt x="19" y="217"/>
                    <a:pt x="19" y="217"/>
                    <a:pt x="19" y="217"/>
                  </a:cubicBezTo>
                  <a:cubicBezTo>
                    <a:pt x="18" y="218"/>
                    <a:pt x="18" y="218"/>
                    <a:pt x="18" y="218"/>
                  </a:cubicBezTo>
                  <a:cubicBezTo>
                    <a:pt x="18" y="219"/>
                    <a:pt x="18" y="219"/>
                    <a:pt x="18" y="219"/>
                  </a:cubicBezTo>
                  <a:cubicBezTo>
                    <a:pt x="17" y="219"/>
                    <a:pt x="17" y="219"/>
                    <a:pt x="17" y="219"/>
                  </a:cubicBezTo>
                  <a:cubicBezTo>
                    <a:pt x="15" y="217"/>
                    <a:pt x="15" y="217"/>
                    <a:pt x="15" y="217"/>
                  </a:cubicBezTo>
                  <a:cubicBezTo>
                    <a:pt x="15" y="216"/>
                    <a:pt x="14" y="216"/>
                    <a:pt x="14" y="215"/>
                  </a:cubicBezTo>
                  <a:cubicBezTo>
                    <a:pt x="15" y="214"/>
                    <a:pt x="15" y="214"/>
                    <a:pt x="15" y="214"/>
                  </a:cubicBezTo>
                  <a:cubicBezTo>
                    <a:pt x="16" y="215"/>
                    <a:pt x="17" y="214"/>
                    <a:pt x="18" y="214"/>
                  </a:cubicBezTo>
                  <a:cubicBezTo>
                    <a:pt x="20" y="212"/>
                    <a:pt x="20" y="212"/>
                    <a:pt x="20" y="212"/>
                  </a:cubicBezTo>
                  <a:cubicBezTo>
                    <a:pt x="23" y="212"/>
                    <a:pt x="23" y="212"/>
                    <a:pt x="23" y="212"/>
                  </a:cubicBezTo>
                  <a:cubicBezTo>
                    <a:pt x="23" y="213"/>
                    <a:pt x="23" y="213"/>
                    <a:pt x="23" y="213"/>
                  </a:cubicBezTo>
                  <a:cubicBezTo>
                    <a:pt x="20" y="214"/>
                    <a:pt x="20" y="214"/>
                    <a:pt x="20" y="214"/>
                  </a:cubicBezTo>
                  <a:close/>
                  <a:moveTo>
                    <a:pt x="11" y="219"/>
                  </a:moveTo>
                  <a:cubicBezTo>
                    <a:pt x="10" y="219"/>
                    <a:pt x="10" y="219"/>
                    <a:pt x="10" y="219"/>
                  </a:cubicBezTo>
                  <a:cubicBezTo>
                    <a:pt x="10" y="219"/>
                    <a:pt x="10" y="219"/>
                    <a:pt x="10" y="219"/>
                  </a:cubicBezTo>
                  <a:cubicBezTo>
                    <a:pt x="9" y="218"/>
                    <a:pt x="9" y="218"/>
                    <a:pt x="9" y="218"/>
                  </a:cubicBezTo>
                  <a:cubicBezTo>
                    <a:pt x="9" y="217"/>
                    <a:pt x="9" y="217"/>
                    <a:pt x="9" y="217"/>
                  </a:cubicBezTo>
                  <a:cubicBezTo>
                    <a:pt x="10" y="217"/>
                    <a:pt x="10" y="217"/>
                    <a:pt x="10" y="217"/>
                  </a:cubicBezTo>
                  <a:cubicBezTo>
                    <a:pt x="10" y="217"/>
                    <a:pt x="10" y="217"/>
                    <a:pt x="10" y="217"/>
                  </a:cubicBezTo>
                  <a:cubicBezTo>
                    <a:pt x="11" y="217"/>
                    <a:pt x="11" y="217"/>
                    <a:pt x="11" y="217"/>
                  </a:cubicBezTo>
                  <a:cubicBezTo>
                    <a:pt x="12" y="218"/>
                    <a:pt x="12" y="218"/>
                    <a:pt x="12" y="218"/>
                  </a:cubicBezTo>
                  <a:cubicBezTo>
                    <a:pt x="12" y="218"/>
                    <a:pt x="12" y="218"/>
                    <a:pt x="12" y="218"/>
                  </a:cubicBezTo>
                  <a:cubicBezTo>
                    <a:pt x="11" y="219"/>
                    <a:pt x="11" y="219"/>
                    <a:pt x="11" y="219"/>
                  </a:cubicBezTo>
                  <a:close/>
                  <a:moveTo>
                    <a:pt x="31" y="217"/>
                  </a:moveTo>
                  <a:cubicBezTo>
                    <a:pt x="31" y="218"/>
                    <a:pt x="31" y="218"/>
                    <a:pt x="31" y="218"/>
                  </a:cubicBezTo>
                  <a:cubicBezTo>
                    <a:pt x="31" y="219"/>
                    <a:pt x="31" y="219"/>
                    <a:pt x="31" y="219"/>
                  </a:cubicBezTo>
                  <a:cubicBezTo>
                    <a:pt x="31" y="221"/>
                    <a:pt x="31" y="221"/>
                    <a:pt x="31" y="221"/>
                  </a:cubicBezTo>
                  <a:cubicBezTo>
                    <a:pt x="30" y="222"/>
                    <a:pt x="30" y="222"/>
                    <a:pt x="30" y="222"/>
                  </a:cubicBezTo>
                  <a:cubicBezTo>
                    <a:pt x="29" y="222"/>
                    <a:pt x="29" y="222"/>
                    <a:pt x="29" y="222"/>
                  </a:cubicBezTo>
                  <a:cubicBezTo>
                    <a:pt x="28" y="222"/>
                    <a:pt x="28" y="222"/>
                    <a:pt x="28" y="222"/>
                  </a:cubicBezTo>
                  <a:cubicBezTo>
                    <a:pt x="27" y="222"/>
                    <a:pt x="27" y="222"/>
                    <a:pt x="27" y="222"/>
                  </a:cubicBezTo>
                  <a:cubicBezTo>
                    <a:pt x="26" y="221"/>
                    <a:pt x="26" y="221"/>
                    <a:pt x="26" y="221"/>
                  </a:cubicBezTo>
                  <a:cubicBezTo>
                    <a:pt x="26" y="219"/>
                    <a:pt x="26" y="219"/>
                    <a:pt x="26" y="219"/>
                  </a:cubicBezTo>
                  <a:cubicBezTo>
                    <a:pt x="27" y="218"/>
                    <a:pt x="27" y="218"/>
                    <a:pt x="27" y="218"/>
                  </a:cubicBezTo>
                  <a:cubicBezTo>
                    <a:pt x="28" y="217"/>
                    <a:pt x="28" y="217"/>
                    <a:pt x="28" y="217"/>
                  </a:cubicBezTo>
                  <a:cubicBezTo>
                    <a:pt x="30" y="217"/>
                    <a:pt x="30" y="217"/>
                    <a:pt x="30" y="217"/>
                  </a:cubicBezTo>
                  <a:cubicBezTo>
                    <a:pt x="30" y="217"/>
                    <a:pt x="30" y="217"/>
                    <a:pt x="30" y="217"/>
                  </a:cubicBezTo>
                  <a:cubicBezTo>
                    <a:pt x="31" y="217"/>
                    <a:pt x="31" y="217"/>
                    <a:pt x="31" y="217"/>
                  </a:cubicBezTo>
                  <a:cubicBezTo>
                    <a:pt x="31" y="217"/>
                    <a:pt x="31" y="217"/>
                    <a:pt x="31" y="217"/>
                  </a:cubicBezTo>
                  <a:close/>
                  <a:moveTo>
                    <a:pt x="3" y="222"/>
                  </a:moveTo>
                  <a:cubicBezTo>
                    <a:pt x="2" y="224"/>
                    <a:pt x="2" y="224"/>
                    <a:pt x="2" y="224"/>
                  </a:cubicBezTo>
                  <a:cubicBezTo>
                    <a:pt x="1" y="223"/>
                    <a:pt x="0" y="223"/>
                    <a:pt x="0" y="223"/>
                  </a:cubicBezTo>
                  <a:cubicBezTo>
                    <a:pt x="0" y="222"/>
                    <a:pt x="0" y="222"/>
                    <a:pt x="0" y="222"/>
                  </a:cubicBezTo>
                  <a:cubicBezTo>
                    <a:pt x="1" y="222"/>
                    <a:pt x="1" y="222"/>
                    <a:pt x="1" y="222"/>
                  </a:cubicBezTo>
                  <a:cubicBezTo>
                    <a:pt x="2" y="221"/>
                    <a:pt x="2" y="221"/>
                    <a:pt x="2" y="221"/>
                  </a:cubicBezTo>
                  <a:cubicBezTo>
                    <a:pt x="3" y="222"/>
                    <a:pt x="3" y="222"/>
                    <a:pt x="3" y="22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72">
              <a:extLst>
                <a:ext uri="{FF2B5EF4-FFF2-40B4-BE49-F238E27FC236}">
                  <a16:creationId xmlns:a16="http://schemas.microsoft.com/office/drawing/2014/main" id="{75265A14-B456-4BD6-B385-FBD92B37826D}"/>
                </a:ext>
              </a:extLst>
            </p:cNvPr>
            <p:cNvSpPr>
              <a:spLocks/>
            </p:cNvSpPr>
            <p:nvPr/>
          </p:nvSpPr>
          <p:spPr bwMode="auto">
            <a:xfrm>
              <a:off x="13236037" y="8327880"/>
              <a:ext cx="698135" cy="536662"/>
            </a:xfrm>
            <a:custGeom>
              <a:avLst/>
              <a:gdLst>
                <a:gd name="T0" fmla="*/ 65 w 168"/>
                <a:gd name="T1" fmla="*/ 5 h 129"/>
                <a:gd name="T2" fmla="*/ 68 w 168"/>
                <a:gd name="T3" fmla="*/ 3 h 129"/>
                <a:gd name="T4" fmla="*/ 69 w 168"/>
                <a:gd name="T5" fmla="*/ 3 h 129"/>
                <a:gd name="T6" fmla="*/ 70 w 168"/>
                <a:gd name="T7" fmla="*/ 5 h 129"/>
                <a:gd name="T8" fmla="*/ 76 w 168"/>
                <a:gd name="T9" fmla="*/ 4 h 129"/>
                <a:gd name="T10" fmla="*/ 80 w 168"/>
                <a:gd name="T11" fmla="*/ 5 h 129"/>
                <a:gd name="T12" fmla="*/ 85 w 168"/>
                <a:gd name="T13" fmla="*/ 8 h 129"/>
                <a:gd name="T14" fmla="*/ 98 w 168"/>
                <a:gd name="T15" fmla="*/ 19 h 129"/>
                <a:gd name="T16" fmla="*/ 103 w 168"/>
                <a:gd name="T17" fmla="*/ 24 h 129"/>
                <a:gd name="T18" fmla="*/ 99 w 168"/>
                <a:gd name="T19" fmla="*/ 37 h 129"/>
                <a:gd name="T20" fmla="*/ 101 w 168"/>
                <a:gd name="T21" fmla="*/ 45 h 129"/>
                <a:gd name="T22" fmla="*/ 108 w 168"/>
                <a:gd name="T23" fmla="*/ 44 h 129"/>
                <a:gd name="T24" fmla="*/ 110 w 168"/>
                <a:gd name="T25" fmla="*/ 44 h 129"/>
                <a:gd name="T26" fmla="*/ 108 w 168"/>
                <a:gd name="T27" fmla="*/ 49 h 129"/>
                <a:gd name="T28" fmla="*/ 109 w 168"/>
                <a:gd name="T29" fmla="*/ 49 h 129"/>
                <a:gd name="T30" fmla="*/ 113 w 168"/>
                <a:gd name="T31" fmla="*/ 57 h 129"/>
                <a:gd name="T32" fmla="*/ 118 w 168"/>
                <a:gd name="T33" fmla="*/ 63 h 129"/>
                <a:gd name="T34" fmla="*/ 119 w 168"/>
                <a:gd name="T35" fmla="*/ 63 h 129"/>
                <a:gd name="T36" fmla="*/ 168 w 168"/>
                <a:gd name="T37" fmla="*/ 78 h 129"/>
                <a:gd name="T38" fmla="*/ 134 w 168"/>
                <a:gd name="T39" fmla="*/ 113 h 129"/>
                <a:gd name="T40" fmla="*/ 111 w 168"/>
                <a:gd name="T41" fmla="*/ 119 h 129"/>
                <a:gd name="T42" fmla="*/ 110 w 168"/>
                <a:gd name="T43" fmla="*/ 120 h 129"/>
                <a:gd name="T44" fmla="*/ 100 w 168"/>
                <a:gd name="T45" fmla="*/ 123 h 129"/>
                <a:gd name="T46" fmla="*/ 91 w 168"/>
                <a:gd name="T47" fmla="*/ 123 h 129"/>
                <a:gd name="T48" fmla="*/ 77 w 168"/>
                <a:gd name="T49" fmla="*/ 125 h 129"/>
                <a:gd name="T50" fmla="*/ 73 w 168"/>
                <a:gd name="T51" fmla="*/ 129 h 129"/>
                <a:gd name="T52" fmla="*/ 44 w 168"/>
                <a:gd name="T53" fmla="*/ 119 h 129"/>
                <a:gd name="T54" fmla="*/ 34 w 168"/>
                <a:gd name="T55" fmla="*/ 118 h 129"/>
                <a:gd name="T56" fmla="*/ 33 w 168"/>
                <a:gd name="T57" fmla="*/ 116 h 129"/>
                <a:gd name="T58" fmla="*/ 31 w 168"/>
                <a:gd name="T59" fmla="*/ 110 h 129"/>
                <a:gd name="T60" fmla="*/ 31 w 168"/>
                <a:gd name="T61" fmla="*/ 109 h 129"/>
                <a:gd name="T62" fmla="*/ 28 w 168"/>
                <a:gd name="T63" fmla="*/ 107 h 129"/>
                <a:gd name="T64" fmla="*/ 26 w 168"/>
                <a:gd name="T65" fmla="*/ 108 h 129"/>
                <a:gd name="T66" fmla="*/ 25 w 168"/>
                <a:gd name="T67" fmla="*/ 107 h 129"/>
                <a:gd name="T68" fmla="*/ 23 w 168"/>
                <a:gd name="T69" fmla="*/ 104 h 129"/>
                <a:gd name="T70" fmla="*/ 22 w 168"/>
                <a:gd name="T71" fmla="*/ 100 h 129"/>
                <a:gd name="T72" fmla="*/ 18 w 168"/>
                <a:gd name="T73" fmla="*/ 92 h 129"/>
                <a:gd name="T74" fmla="*/ 14 w 168"/>
                <a:gd name="T75" fmla="*/ 90 h 129"/>
                <a:gd name="T76" fmla="*/ 12 w 168"/>
                <a:gd name="T77" fmla="*/ 86 h 129"/>
                <a:gd name="T78" fmla="*/ 8 w 168"/>
                <a:gd name="T79" fmla="*/ 82 h 129"/>
                <a:gd name="T80" fmla="*/ 0 w 168"/>
                <a:gd name="T81" fmla="*/ 79 h 129"/>
                <a:gd name="T82" fmla="*/ 3 w 168"/>
                <a:gd name="T83" fmla="*/ 74 h 129"/>
                <a:gd name="T84" fmla="*/ 11 w 168"/>
                <a:gd name="T85" fmla="*/ 73 h 129"/>
                <a:gd name="T86" fmla="*/ 14 w 168"/>
                <a:gd name="T87" fmla="*/ 50 h 129"/>
                <a:gd name="T88" fmla="*/ 18 w 168"/>
                <a:gd name="T89" fmla="*/ 46 h 129"/>
                <a:gd name="T90" fmla="*/ 20 w 168"/>
                <a:gd name="T91" fmla="*/ 47 h 129"/>
                <a:gd name="T92" fmla="*/ 22 w 168"/>
                <a:gd name="T93" fmla="*/ 45 h 129"/>
                <a:gd name="T94" fmla="*/ 22 w 168"/>
                <a:gd name="T95" fmla="*/ 41 h 129"/>
                <a:gd name="T96" fmla="*/ 30 w 168"/>
                <a:gd name="T97" fmla="*/ 26 h 129"/>
                <a:gd name="T98" fmla="*/ 35 w 168"/>
                <a:gd name="T99" fmla="*/ 25 h 129"/>
                <a:gd name="T100" fmla="*/ 39 w 168"/>
                <a:gd name="T101" fmla="*/ 12 h 129"/>
                <a:gd name="T102" fmla="*/ 40 w 168"/>
                <a:gd name="T103" fmla="*/ 7 h 129"/>
                <a:gd name="T104" fmla="*/ 41 w 168"/>
                <a:gd name="T105" fmla="*/ 7 h 129"/>
                <a:gd name="T106" fmla="*/ 45 w 168"/>
                <a:gd name="T107" fmla="*/ 7 h 129"/>
                <a:gd name="T108" fmla="*/ 46 w 168"/>
                <a:gd name="T109" fmla="*/ 5 h 129"/>
                <a:gd name="T110" fmla="*/ 48 w 168"/>
                <a:gd name="T111" fmla="*/ 5 h 129"/>
                <a:gd name="T112" fmla="*/ 51 w 168"/>
                <a:gd name="T113" fmla="*/ 8 h 129"/>
                <a:gd name="T114" fmla="*/ 55 w 168"/>
                <a:gd name="T115" fmla="*/ 0 h 129"/>
                <a:gd name="T116" fmla="*/ 56 w 168"/>
                <a:gd name="T117" fmla="*/ 2 h 129"/>
                <a:gd name="T118" fmla="*/ 59 w 168"/>
                <a:gd name="T119" fmla="*/ 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8" h="129">
                  <a:moveTo>
                    <a:pt x="61" y="5"/>
                  </a:moveTo>
                  <a:cubicBezTo>
                    <a:pt x="62" y="5"/>
                    <a:pt x="64" y="5"/>
                    <a:pt x="65" y="5"/>
                  </a:cubicBezTo>
                  <a:cubicBezTo>
                    <a:pt x="67" y="3"/>
                    <a:pt x="67" y="3"/>
                    <a:pt x="67" y="3"/>
                  </a:cubicBezTo>
                  <a:cubicBezTo>
                    <a:pt x="68" y="3"/>
                    <a:pt x="68" y="3"/>
                    <a:pt x="68" y="3"/>
                  </a:cubicBezTo>
                  <a:cubicBezTo>
                    <a:pt x="68" y="3"/>
                    <a:pt x="68" y="3"/>
                    <a:pt x="68" y="3"/>
                  </a:cubicBezTo>
                  <a:cubicBezTo>
                    <a:pt x="69" y="3"/>
                    <a:pt x="69" y="3"/>
                    <a:pt x="69" y="3"/>
                  </a:cubicBezTo>
                  <a:cubicBezTo>
                    <a:pt x="69" y="4"/>
                    <a:pt x="69" y="4"/>
                    <a:pt x="70" y="5"/>
                  </a:cubicBezTo>
                  <a:cubicBezTo>
                    <a:pt x="70" y="5"/>
                    <a:pt x="70" y="5"/>
                    <a:pt x="70" y="5"/>
                  </a:cubicBezTo>
                  <a:cubicBezTo>
                    <a:pt x="73" y="4"/>
                    <a:pt x="72" y="4"/>
                    <a:pt x="73" y="4"/>
                  </a:cubicBezTo>
                  <a:cubicBezTo>
                    <a:pt x="75" y="4"/>
                    <a:pt x="75" y="4"/>
                    <a:pt x="76" y="4"/>
                  </a:cubicBezTo>
                  <a:cubicBezTo>
                    <a:pt x="77" y="5"/>
                    <a:pt x="77" y="5"/>
                    <a:pt x="77" y="5"/>
                  </a:cubicBezTo>
                  <a:cubicBezTo>
                    <a:pt x="80" y="5"/>
                    <a:pt x="79" y="5"/>
                    <a:pt x="80" y="5"/>
                  </a:cubicBezTo>
                  <a:cubicBezTo>
                    <a:pt x="81" y="5"/>
                    <a:pt x="81" y="5"/>
                    <a:pt x="81" y="5"/>
                  </a:cubicBezTo>
                  <a:cubicBezTo>
                    <a:pt x="83" y="6"/>
                    <a:pt x="82" y="6"/>
                    <a:pt x="85" y="8"/>
                  </a:cubicBezTo>
                  <a:cubicBezTo>
                    <a:pt x="88" y="9"/>
                    <a:pt x="87" y="8"/>
                    <a:pt x="91" y="13"/>
                  </a:cubicBezTo>
                  <a:cubicBezTo>
                    <a:pt x="97" y="19"/>
                    <a:pt x="94" y="15"/>
                    <a:pt x="98" y="19"/>
                  </a:cubicBezTo>
                  <a:cubicBezTo>
                    <a:pt x="100" y="22"/>
                    <a:pt x="99" y="21"/>
                    <a:pt x="101" y="23"/>
                  </a:cubicBezTo>
                  <a:cubicBezTo>
                    <a:pt x="102" y="24"/>
                    <a:pt x="101" y="24"/>
                    <a:pt x="103" y="24"/>
                  </a:cubicBezTo>
                  <a:cubicBezTo>
                    <a:pt x="105" y="27"/>
                    <a:pt x="103" y="25"/>
                    <a:pt x="105" y="28"/>
                  </a:cubicBezTo>
                  <a:cubicBezTo>
                    <a:pt x="100" y="36"/>
                    <a:pt x="99" y="37"/>
                    <a:pt x="99" y="37"/>
                  </a:cubicBezTo>
                  <a:cubicBezTo>
                    <a:pt x="98" y="39"/>
                    <a:pt x="98" y="41"/>
                    <a:pt x="99" y="45"/>
                  </a:cubicBezTo>
                  <a:cubicBezTo>
                    <a:pt x="100" y="45"/>
                    <a:pt x="99" y="45"/>
                    <a:pt x="101" y="45"/>
                  </a:cubicBezTo>
                  <a:cubicBezTo>
                    <a:pt x="105" y="44"/>
                    <a:pt x="103" y="45"/>
                    <a:pt x="107" y="43"/>
                  </a:cubicBezTo>
                  <a:cubicBezTo>
                    <a:pt x="108" y="44"/>
                    <a:pt x="108" y="44"/>
                    <a:pt x="108" y="44"/>
                  </a:cubicBezTo>
                  <a:cubicBezTo>
                    <a:pt x="109" y="44"/>
                    <a:pt x="109" y="44"/>
                    <a:pt x="109" y="44"/>
                  </a:cubicBezTo>
                  <a:cubicBezTo>
                    <a:pt x="110" y="44"/>
                    <a:pt x="110" y="44"/>
                    <a:pt x="110" y="44"/>
                  </a:cubicBezTo>
                  <a:cubicBezTo>
                    <a:pt x="111" y="44"/>
                    <a:pt x="110" y="44"/>
                    <a:pt x="111" y="44"/>
                  </a:cubicBezTo>
                  <a:cubicBezTo>
                    <a:pt x="111" y="44"/>
                    <a:pt x="110" y="47"/>
                    <a:pt x="108" y="49"/>
                  </a:cubicBezTo>
                  <a:cubicBezTo>
                    <a:pt x="108" y="49"/>
                    <a:pt x="108" y="49"/>
                    <a:pt x="108" y="49"/>
                  </a:cubicBezTo>
                  <a:cubicBezTo>
                    <a:pt x="109" y="49"/>
                    <a:pt x="109" y="49"/>
                    <a:pt x="109" y="49"/>
                  </a:cubicBezTo>
                  <a:cubicBezTo>
                    <a:pt x="110" y="52"/>
                    <a:pt x="110" y="51"/>
                    <a:pt x="111" y="53"/>
                  </a:cubicBezTo>
                  <a:cubicBezTo>
                    <a:pt x="111" y="54"/>
                    <a:pt x="112" y="54"/>
                    <a:pt x="113" y="57"/>
                  </a:cubicBezTo>
                  <a:cubicBezTo>
                    <a:pt x="114" y="57"/>
                    <a:pt x="114" y="57"/>
                    <a:pt x="114" y="57"/>
                  </a:cubicBezTo>
                  <a:cubicBezTo>
                    <a:pt x="115" y="60"/>
                    <a:pt x="116" y="61"/>
                    <a:pt x="118" y="63"/>
                  </a:cubicBezTo>
                  <a:cubicBezTo>
                    <a:pt x="119" y="63"/>
                    <a:pt x="119" y="63"/>
                    <a:pt x="119" y="63"/>
                  </a:cubicBezTo>
                  <a:cubicBezTo>
                    <a:pt x="119" y="63"/>
                    <a:pt x="119" y="63"/>
                    <a:pt x="119" y="63"/>
                  </a:cubicBezTo>
                  <a:cubicBezTo>
                    <a:pt x="127" y="70"/>
                    <a:pt x="149" y="75"/>
                    <a:pt x="157" y="78"/>
                  </a:cubicBezTo>
                  <a:cubicBezTo>
                    <a:pt x="158" y="78"/>
                    <a:pt x="167" y="78"/>
                    <a:pt x="168" y="78"/>
                  </a:cubicBezTo>
                  <a:cubicBezTo>
                    <a:pt x="145" y="101"/>
                    <a:pt x="150" y="95"/>
                    <a:pt x="134" y="113"/>
                  </a:cubicBezTo>
                  <a:cubicBezTo>
                    <a:pt x="134" y="113"/>
                    <a:pt x="134" y="113"/>
                    <a:pt x="134" y="113"/>
                  </a:cubicBezTo>
                  <a:cubicBezTo>
                    <a:pt x="126" y="113"/>
                    <a:pt x="120" y="112"/>
                    <a:pt x="112" y="117"/>
                  </a:cubicBezTo>
                  <a:cubicBezTo>
                    <a:pt x="111" y="118"/>
                    <a:pt x="112" y="118"/>
                    <a:pt x="111" y="119"/>
                  </a:cubicBezTo>
                  <a:cubicBezTo>
                    <a:pt x="111" y="120"/>
                    <a:pt x="111" y="120"/>
                    <a:pt x="111" y="120"/>
                  </a:cubicBezTo>
                  <a:cubicBezTo>
                    <a:pt x="110" y="120"/>
                    <a:pt x="110" y="120"/>
                    <a:pt x="110" y="120"/>
                  </a:cubicBezTo>
                  <a:cubicBezTo>
                    <a:pt x="101" y="122"/>
                    <a:pt x="104" y="121"/>
                    <a:pt x="101" y="122"/>
                  </a:cubicBezTo>
                  <a:cubicBezTo>
                    <a:pt x="100" y="123"/>
                    <a:pt x="100" y="123"/>
                    <a:pt x="100" y="123"/>
                  </a:cubicBezTo>
                  <a:cubicBezTo>
                    <a:pt x="100" y="123"/>
                    <a:pt x="100" y="123"/>
                    <a:pt x="100" y="123"/>
                  </a:cubicBezTo>
                  <a:cubicBezTo>
                    <a:pt x="97" y="123"/>
                    <a:pt x="93" y="124"/>
                    <a:pt x="91" y="123"/>
                  </a:cubicBezTo>
                  <a:cubicBezTo>
                    <a:pt x="89" y="121"/>
                    <a:pt x="88" y="121"/>
                    <a:pt x="87" y="120"/>
                  </a:cubicBezTo>
                  <a:cubicBezTo>
                    <a:pt x="84" y="121"/>
                    <a:pt x="80" y="123"/>
                    <a:pt x="77" y="125"/>
                  </a:cubicBezTo>
                  <a:cubicBezTo>
                    <a:pt x="75" y="127"/>
                    <a:pt x="75" y="128"/>
                    <a:pt x="73" y="129"/>
                  </a:cubicBezTo>
                  <a:cubicBezTo>
                    <a:pt x="73" y="129"/>
                    <a:pt x="73" y="129"/>
                    <a:pt x="73" y="129"/>
                  </a:cubicBezTo>
                  <a:cubicBezTo>
                    <a:pt x="70" y="129"/>
                    <a:pt x="57" y="127"/>
                    <a:pt x="57" y="127"/>
                  </a:cubicBezTo>
                  <a:cubicBezTo>
                    <a:pt x="54" y="125"/>
                    <a:pt x="47" y="121"/>
                    <a:pt x="44" y="119"/>
                  </a:cubicBezTo>
                  <a:cubicBezTo>
                    <a:pt x="43" y="118"/>
                    <a:pt x="36" y="118"/>
                    <a:pt x="35" y="118"/>
                  </a:cubicBezTo>
                  <a:cubicBezTo>
                    <a:pt x="34" y="118"/>
                    <a:pt x="34" y="118"/>
                    <a:pt x="34" y="118"/>
                  </a:cubicBezTo>
                  <a:cubicBezTo>
                    <a:pt x="33" y="118"/>
                    <a:pt x="33" y="118"/>
                    <a:pt x="33" y="118"/>
                  </a:cubicBezTo>
                  <a:cubicBezTo>
                    <a:pt x="33" y="116"/>
                    <a:pt x="33" y="116"/>
                    <a:pt x="33" y="116"/>
                  </a:cubicBezTo>
                  <a:cubicBezTo>
                    <a:pt x="32" y="115"/>
                    <a:pt x="32" y="116"/>
                    <a:pt x="31" y="114"/>
                  </a:cubicBezTo>
                  <a:cubicBezTo>
                    <a:pt x="31" y="113"/>
                    <a:pt x="31" y="112"/>
                    <a:pt x="31" y="110"/>
                  </a:cubicBezTo>
                  <a:cubicBezTo>
                    <a:pt x="31" y="110"/>
                    <a:pt x="31" y="110"/>
                    <a:pt x="31" y="110"/>
                  </a:cubicBezTo>
                  <a:cubicBezTo>
                    <a:pt x="31" y="109"/>
                    <a:pt x="31" y="109"/>
                    <a:pt x="31" y="109"/>
                  </a:cubicBezTo>
                  <a:cubicBezTo>
                    <a:pt x="31" y="108"/>
                    <a:pt x="31" y="108"/>
                    <a:pt x="31" y="108"/>
                  </a:cubicBezTo>
                  <a:cubicBezTo>
                    <a:pt x="28" y="107"/>
                    <a:pt x="28" y="107"/>
                    <a:pt x="28" y="107"/>
                  </a:cubicBezTo>
                  <a:cubicBezTo>
                    <a:pt x="27" y="107"/>
                    <a:pt x="27" y="107"/>
                    <a:pt x="27" y="107"/>
                  </a:cubicBezTo>
                  <a:cubicBezTo>
                    <a:pt x="27" y="108"/>
                    <a:pt x="27" y="108"/>
                    <a:pt x="26" y="108"/>
                  </a:cubicBezTo>
                  <a:cubicBezTo>
                    <a:pt x="26" y="108"/>
                    <a:pt x="26" y="108"/>
                    <a:pt x="26" y="108"/>
                  </a:cubicBezTo>
                  <a:cubicBezTo>
                    <a:pt x="25" y="107"/>
                    <a:pt x="25" y="107"/>
                    <a:pt x="25" y="107"/>
                  </a:cubicBezTo>
                  <a:cubicBezTo>
                    <a:pt x="25" y="107"/>
                    <a:pt x="25" y="107"/>
                    <a:pt x="26" y="106"/>
                  </a:cubicBezTo>
                  <a:cubicBezTo>
                    <a:pt x="26" y="106"/>
                    <a:pt x="25" y="106"/>
                    <a:pt x="23" y="104"/>
                  </a:cubicBezTo>
                  <a:cubicBezTo>
                    <a:pt x="23" y="103"/>
                    <a:pt x="23" y="104"/>
                    <a:pt x="22" y="102"/>
                  </a:cubicBezTo>
                  <a:cubicBezTo>
                    <a:pt x="22" y="100"/>
                    <a:pt x="22" y="100"/>
                    <a:pt x="22" y="100"/>
                  </a:cubicBezTo>
                  <a:cubicBezTo>
                    <a:pt x="20" y="96"/>
                    <a:pt x="21" y="97"/>
                    <a:pt x="19" y="93"/>
                  </a:cubicBezTo>
                  <a:cubicBezTo>
                    <a:pt x="18" y="93"/>
                    <a:pt x="19" y="93"/>
                    <a:pt x="18" y="92"/>
                  </a:cubicBezTo>
                  <a:cubicBezTo>
                    <a:pt x="17" y="91"/>
                    <a:pt x="17" y="91"/>
                    <a:pt x="17" y="91"/>
                  </a:cubicBezTo>
                  <a:cubicBezTo>
                    <a:pt x="14" y="90"/>
                    <a:pt x="14" y="90"/>
                    <a:pt x="14" y="90"/>
                  </a:cubicBezTo>
                  <a:cubicBezTo>
                    <a:pt x="13" y="89"/>
                    <a:pt x="14" y="89"/>
                    <a:pt x="12" y="87"/>
                  </a:cubicBezTo>
                  <a:cubicBezTo>
                    <a:pt x="12" y="86"/>
                    <a:pt x="12" y="86"/>
                    <a:pt x="12" y="86"/>
                  </a:cubicBezTo>
                  <a:cubicBezTo>
                    <a:pt x="11" y="85"/>
                    <a:pt x="11" y="85"/>
                    <a:pt x="11" y="85"/>
                  </a:cubicBezTo>
                  <a:cubicBezTo>
                    <a:pt x="10" y="84"/>
                    <a:pt x="9" y="83"/>
                    <a:pt x="8" y="82"/>
                  </a:cubicBezTo>
                  <a:cubicBezTo>
                    <a:pt x="4" y="81"/>
                    <a:pt x="3" y="82"/>
                    <a:pt x="0" y="80"/>
                  </a:cubicBezTo>
                  <a:cubicBezTo>
                    <a:pt x="0" y="79"/>
                    <a:pt x="0" y="79"/>
                    <a:pt x="0" y="79"/>
                  </a:cubicBezTo>
                  <a:cubicBezTo>
                    <a:pt x="0" y="79"/>
                    <a:pt x="0" y="79"/>
                    <a:pt x="0" y="79"/>
                  </a:cubicBezTo>
                  <a:cubicBezTo>
                    <a:pt x="1" y="78"/>
                    <a:pt x="2" y="75"/>
                    <a:pt x="3" y="74"/>
                  </a:cubicBezTo>
                  <a:cubicBezTo>
                    <a:pt x="3" y="73"/>
                    <a:pt x="3" y="73"/>
                    <a:pt x="3" y="73"/>
                  </a:cubicBezTo>
                  <a:cubicBezTo>
                    <a:pt x="8" y="73"/>
                    <a:pt x="5" y="74"/>
                    <a:pt x="11" y="73"/>
                  </a:cubicBezTo>
                  <a:cubicBezTo>
                    <a:pt x="11" y="73"/>
                    <a:pt x="12" y="73"/>
                    <a:pt x="12" y="72"/>
                  </a:cubicBezTo>
                  <a:cubicBezTo>
                    <a:pt x="14" y="46"/>
                    <a:pt x="16" y="58"/>
                    <a:pt x="14" y="50"/>
                  </a:cubicBezTo>
                  <a:cubicBezTo>
                    <a:pt x="15" y="48"/>
                    <a:pt x="15" y="49"/>
                    <a:pt x="16" y="47"/>
                  </a:cubicBezTo>
                  <a:cubicBezTo>
                    <a:pt x="17" y="46"/>
                    <a:pt x="17" y="46"/>
                    <a:pt x="18" y="46"/>
                  </a:cubicBezTo>
                  <a:cubicBezTo>
                    <a:pt x="18" y="46"/>
                    <a:pt x="19" y="47"/>
                    <a:pt x="20" y="47"/>
                  </a:cubicBezTo>
                  <a:cubicBezTo>
                    <a:pt x="20" y="47"/>
                    <a:pt x="20" y="47"/>
                    <a:pt x="20" y="47"/>
                  </a:cubicBezTo>
                  <a:cubicBezTo>
                    <a:pt x="21" y="46"/>
                    <a:pt x="21" y="47"/>
                    <a:pt x="22" y="46"/>
                  </a:cubicBezTo>
                  <a:cubicBezTo>
                    <a:pt x="22" y="45"/>
                    <a:pt x="22" y="45"/>
                    <a:pt x="22" y="45"/>
                  </a:cubicBezTo>
                  <a:cubicBezTo>
                    <a:pt x="22" y="43"/>
                    <a:pt x="22" y="43"/>
                    <a:pt x="22" y="43"/>
                  </a:cubicBezTo>
                  <a:cubicBezTo>
                    <a:pt x="22" y="41"/>
                    <a:pt x="22" y="41"/>
                    <a:pt x="22" y="41"/>
                  </a:cubicBezTo>
                  <a:cubicBezTo>
                    <a:pt x="23" y="40"/>
                    <a:pt x="24" y="35"/>
                    <a:pt x="24" y="35"/>
                  </a:cubicBezTo>
                  <a:cubicBezTo>
                    <a:pt x="28" y="31"/>
                    <a:pt x="27" y="30"/>
                    <a:pt x="30" y="26"/>
                  </a:cubicBezTo>
                  <a:cubicBezTo>
                    <a:pt x="31" y="25"/>
                    <a:pt x="31" y="25"/>
                    <a:pt x="31" y="25"/>
                  </a:cubicBezTo>
                  <a:cubicBezTo>
                    <a:pt x="32" y="25"/>
                    <a:pt x="33" y="25"/>
                    <a:pt x="35" y="25"/>
                  </a:cubicBezTo>
                  <a:cubicBezTo>
                    <a:pt x="35" y="24"/>
                    <a:pt x="35" y="24"/>
                    <a:pt x="35" y="24"/>
                  </a:cubicBezTo>
                  <a:cubicBezTo>
                    <a:pt x="38" y="11"/>
                    <a:pt x="37" y="20"/>
                    <a:pt x="39" y="12"/>
                  </a:cubicBezTo>
                  <a:cubicBezTo>
                    <a:pt x="39" y="10"/>
                    <a:pt x="39" y="10"/>
                    <a:pt x="39" y="10"/>
                  </a:cubicBezTo>
                  <a:cubicBezTo>
                    <a:pt x="40" y="7"/>
                    <a:pt x="40" y="7"/>
                    <a:pt x="40" y="7"/>
                  </a:cubicBezTo>
                  <a:cubicBezTo>
                    <a:pt x="40" y="7"/>
                    <a:pt x="40" y="7"/>
                    <a:pt x="40" y="7"/>
                  </a:cubicBezTo>
                  <a:cubicBezTo>
                    <a:pt x="41" y="7"/>
                    <a:pt x="41" y="7"/>
                    <a:pt x="41" y="7"/>
                  </a:cubicBezTo>
                  <a:cubicBezTo>
                    <a:pt x="43" y="7"/>
                    <a:pt x="43" y="7"/>
                    <a:pt x="43" y="7"/>
                  </a:cubicBezTo>
                  <a:cubicBezTo>
                    <a:pt x="44" y="7"/>
                    <a:pt x="44" y="7"/>
                    <a:pt x="45" y="7"/>
                  </a:cubicBezTo>
                  <a:cubicBezTo>
                    <a:pt x="46" y="7"/>
                    <a:pt x="46" y="7"/>
                    <a:pt x="46" y="7"/>
                  </a:cubicBezTo>
                  <a:cubicBezTo>
                    <a:pt x="46" y="6"/>
                    <a:pt x="46" y="6"/>
                    <a:pt x="46" y="5"/>
                  </a:cubicBezTo>
                  <a:cubicBezTo>
                    <a:pt x="47" y="5"/>
                    <a:pt x="47" y="5"/>
                    <a:pt x="47" y="5"/>
                  </a:cubicBezTo>
                  <a:cubicBezTo>
                    <a:pt x="48" y="5"/>
                    <a:pt x="48" y="5"/>
                    <a:pt x="48" y="5"/>
                  </a:cubicBezTo>
                  <a:cubicBezTo>
                    <a:pt x="49" y="6"/>
                    <a:pt x="49" y="5"/>
                    <a:pt x="51" y="8"/>
                  </a:cubicBezTo>
                  <a:cubicBezTo>
                    <a:pt x="51" y="8"/>
                    <a:pt x="51" y="8"/>
                    <a:pt x="51" y="8"/>
                  </a:cubicBezTo>
                  <a:cubicBezTo>
                    <a:pt x="51" y="8"/>
                    <a:pt x="51" y="8"/>
                    <a:pt x="51" y="8"/>
                  </a:cubicBezTo>
                  <a:cubicBezTo>
                    <a:pt x="53" y="4"/>
                    <a:pt x="53" y="6"/>
                    <a:pt x="55" y="0"/>
                  </a:cubicBezTo>
                  <a:cubicBezTo>
                    <a:pt x="56" y="1"/>
                    <a:pt x="56" y="1"/>
                    <a:pt x="56" y="1"/>
                  </a:cubicBezTo>
                  <a:cubicBezTo>
                    <a:pt x="56" y="2"/>
                    <a:pt x="56" y="2"/>
                    <a:pt x="56" y="2"/>
                  </a:cubicBezTo>
                  <a:cubicBezTo>
                    <a:pt x="57" y="2"/>
                    <a:pt x="57" y="2"/>
                    <a:pt x="58" y="2"/>
                  </a:cubicBezTo>
                  <a:cubicBezTo>
                    <a:pt x="59" y="3"/>
                    <a:pt x="59" y="3"/>
                    <a:pt x="59" y="3"/>
                  </a:cubicBezTo>
                  <a:cubicBezTo>
                    <a:pt x="59" y="4"/>
                    <a:pt x="60" y="5"/>
                    <a:pt x="61" y="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73">
              <a:extLst>
                <a:ext uri="{FF2B5EF4-FFF2-40B4-BE49-F238E27FC236}">
                  <a16:creationId xmlns:a16="http://schemas.microsoft.com/office/drawing/2014/main" id="{95E8BBCE-1087-47D3-9C8E-D358569151CC}"/>
                </a:ext>
              </a:extLst>
            </p:cNvPr>
            <p:cNvSpPr>
              <a:spLocks noEditPoints="1"/>
            </p:cNvSpPr>
            <p:nvPr/>
          </p:nvSpPr>
          <p:spPr bwMode="auto">
            <a:xfrm>
              <a:off x="12656634" y="4386036"/>
              <a:ext cx="512914" cy="1144560"/>
            </a:xfrm>
            <a:custGeom>
              <a:avLst/>
              <a:gdLst>
                <a:gd name="T0" fmla="*/ 92 w 123"/>
                <a:gd name="T1" fmla="*/ 39 h 275"/>
                <a:gd name="T2" fmla="*/ 105 w 123"/>
                <a:gd name="T3" fmla="*/ 74 h 275"/>
                <a:gd name="T4" fmla="*/ 106 w 123"/>
                <a:gd name="T5" fmla="*/ 131 h 275"/>
                <a:gd name="T6" fmla="*/ 102 w 123"/>
                <a:gd name="T7" fmla="*/ 140 h 275"/>
                <a:gd name="T8" fmla="*/ 103 w 123"/>
                <a:gd name="T9" fmla="*/ 144 h 275"/>
                <a:gd name="T10" fmla="*/ 106 w 123"/>
                <a:gd name="T11" fmla="*/ 155 h 275"/>
                <a:gd name="T12" fmla="*/ 111 w 123"/>
                <a:gd name="T13" fmla="*/ 169 h 275"/>
                <a:gd name="T14" fmla="*/ 123 w 123"/>
                <a:gd name="T15" fmla="*/ 202 h 275"/>
                <a:gd name="T16" fmla="*/ 77 w 123"/>
                <a:gd name="T17" fmla="*/ 260 h 275"/>
                <a:gd name="T18" fmla="*/ 66 w 123"/>
                <a:gd name="T19" fmla="*/ 261 h 275"/>
                <a:gd name="T20" fmla="*/ 65 w 123"/>
                <a:gd name="T21" fmla="*/ 261 h 275"/>
                <a:gd name="T22" fmla="*/ 60 w 123"/>
                <a:gd name="T23" fmla="*/ 263 h 275"/>
                <a:gd name="T24" fmla="*/ 51 w 123"/>
                <a:gd name="T25" fmla="*/ 266 h 275"/>
                <a:gd name="T26" fmla="*/ 42 w 123"/>
                <a:gd name="T27" fmla="*/ 270 h 275"/>
                <a:gd name="T28" fmla="*/ 27 w 123"/>
                <a:gd name="T29" fmla="*/ 273 h 275"/>
                <a:gd name="T30" fmla="*/ 27 w 123"/>
                <a:gd name="T31" fmla="*/ 268 h 275"/>
                <a:gd name="T32" fmla="*/ 23 w 123"/>
                <a:gd name="T33" fmla="*/ 270 h 275"/>
                <a:gd name="T34" fmla="*/ 21 w 123"/>
                <a:gd name="T35" fmla="*/ 266 h 275"/>
                <a:gd name="T36" fmla="*/ 21 w 123"/>
                <a:gd name="T37" fmla="*/ 264 h 275"/>
                <a:gd name="T38" fmla="*/ 14 w 123"/>
                <a:gd name="T39" fmla="*/ 259 h 275"/>
                <a:gd name="T40" fmla="*/ 9 w 123"/>
                <a:gd name="T41" fmla="*/ 246 h 275"/>
                <a:gd name="T42" fmla="*/ 10 w 123"/>
                <a:gd name="T43" fmla="*/ 235 h 275"/>
                <a:gd name="T44" fmla="*/ 8 w 123"/>
                <a:gd name="T45" fmla="*/ 219 h 275"/>
                <a:gd name="T46" fmla="*/ 12 w 123"/>
                <a:gd name="T47" fmla="*/ 199 h 275"/>
                <a:gd name="T48" fmla="*/ 19 w 123"/>
                <a:gd name="T49" fmla="*/ 191 h 275"/>
                <a:gd name="T50" fmla="*/ 20 w 123"/>
                <a:gd name="T51" fmla="*/ 188 h 275"/>
                <a:gd name="T52" fmla="*/ 33 w 123"/>
                <a:gd name="T53" fmla="*/ 174 h 275"/>
                <a:gd name="T54" fmla="*/ 44 w 123"/>
                <a:gd name="T55" fmla="*/ 156 h 275"/>
                <a:gd name="T56" fmla="*/ 52 w 123"/>
                <a:gd name="T57" fmla="*/ 153 h 275"/>
                <a:gd name="T58" fmla="*/ 53 w 123"/>
                <a:gd name="T59" fmla="*/ 146 h 275"/>
                <a:gd name="T60" fmla="*/ 46 w 123"/>
                <a:gd name="T61" fmla="*/ 131 h 275"/>
                <a:gd name="T62" fmla="*/ 41 w 123"/>
                <a:gd name="T63" fmla="*/ 127 h 275"/>
                <a:gd name="T64" fmla="*/ 36 w 123"/>
                <a:gd name="T65" fmla="*/ 106 h 275"/>
                <a:gd name="T66" fmla="*/ 35 w 123"/>
                <a:gd name="T67" fmla="*/ 81 h 275"/>
                <a:gd name="T68" fmla="*/ 34 w 123"/>
                <a:gd name="T69" fmla="*/ 66 h 275"/>
                <a:gd name="T70" fmla="*/ 18 w 123"/>
                <a:gd name="T71" fmla="*/ 50 h 275"/>
                <a:gd name="T72" fmla="*/ 3 w 123"/>
                <a:gd name="T73" fmla="*/ 34 h 275"/>
                <a:gd name="T74" fmla="*/ 6 w 123"/>
                <a:gd name="T75" fmla="*/ 31 h 275"/>
                <a:gd name="T76" fmla="*/ 20 w 123"/>
                <a:gd name="T77" fmla="*/ 42 h 275"/>
                <a:gd name="T78" fmla="*/ 38 w 123"/>
                <a:gd name="T79" fmla="*/ 40 h 275"/>
                <a:gd name="T80" fmla="*/ 52 w 123"/>
                <a:gd name="T81" fmla="*/ 39 h 275"/>
                <a:gd name="T82" fmla="*/ 67 w 123"/>
                <a:gd name="T83" fmla="*/ 4 h 275"/>
                <a:gd name="T84" fmla="*/ 82 w 123"/>
                <a:gd name="T85" fmla="*/ 0 h 275"/>
                <a:gd name="T86" fmla="*/ 94 w 123"/>
                <a:gd name="T87" fmla="*/ 33 h 275"/>
                <a:gd name="T88" fmla="*/ 47 w 123"/>
                <a:gd name="T89" fmla="*/ 146 h 275"/>
                <a:gd name="T90" fmla="*/ 7 w 123"/>
                <a:gd name="T91" fmla="*/ 194 h 275"/>
                <a:gd name="T92" fmla="*/ 8 w 123"/>
                <a:gd name="T93" fmla="*/ 195 h 275"/>
                <a:gd name="T94" fmla="*/ 7 w 123"/>
                <a:gd name="T95" fmla="*/ 193 h 275"/>
                <a:gd name="T96" fmla="*/ 7 w 123"/>
                <a:gd name="T97" fmla="*/ 259 h 275"/>
                <a:gd name="T98" fmla="*/ 15 w 123"/>
                <a:gd name="T99" fmla="*/ 263 h 275"/>
                <a:gd name="T100" fmla="*/ 14 w 123"/>
                <a:gd name="T101" fmla="*/ 260 h 275"/>
                <a:gd name="T102" fmla="*/ 18 w 123"/>
                <a:gd name="T103" fmla="*/ 262 h 275"/>
                <a:gd name="T104" fmla="*/ 19 w 123"/>
                <a:gd name="T105" fmla="*/ 266 h 275"/>
                <a:gd name="T106" fmla="*/ 16 w 123"/>
                <a:gd name="T107" fmla="*/ 264 h 275"/>
                <a:gd name="T108" fmla="*/ 12 w 123"/>
                <a:gd name="T109" fmla="*/ 268 h 275"/>
                <a:gd name="T110" fmla="*/ 10 w 123"/>
                <a:gd name="T111" fmla="*/ 268 h 275"/>
                <a:gd name="T112" fmla="*/ 11 w 123"/>
                <a:gd name="T113" fmla="*/ 26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3" h="275">
                  <a:moveTo>
                    <a:pt x="94" y="33"/>
                  </a:moveTo>
                  <a:cubicBezTo>
                    <a:pt x="90" y="35"/>
                    <a:pt x="91" y="35"/>
                    <a:pt x="88" y="37"/>
                  </a:cubicBezTo>
                  <a:cubicBezTo>
                    <a:pt x="88" y="38"/>
                    <a:pt x="88" y="38"/>
                    <a:pt x="88" y="38"/>
                  </a:cubicBezTo>
                  <a:cubicBezTo>
                    <a:pt x="91" y="38"/>
                    <a:pt x="91" y="38"/>
                    <a:pt x="91" y="38"/>
                  </a:cubicBezTo>
                  <a:cubicBezTo>
                    <a:pt x="91" y="38"/>
                    <a:pt x="91" y="38"/>
                    <a:pt x="91" y="38"/>
                  </a:cubicBezTo>
                  <a:cubicBezTo>
                    <a:pt x="92" y="39"/>
                    <a:pt x="92" y="39"/>
                    <a:pt x="92" y="39"/>
                  </a:cubicBezTo>
                  <a:cubicBezTo>
                    <a:pt x="92" y="40"/>
                    <a:pt x="92" y="40"/>
                    <a:pt x="92" y="40"/>
                  </a:cubicBezTo>
                  <a:cubicBezTo>
                    <a:pt x="91" y="41"/>
                    <a:pt x="89" y="46"/>
                    <a:pt x="88" y="48"/>
                  </a:cubicBezTo>
                  <a:cubicBezTo>
                    <a:pt x="88" y="50"/>
                    <a:pt x="88" y="50"/>
                    <a:pt x="88" y="50"/>
                  </a:cubicBezTo>
                  <a:cubicBezTo>
                    <a:pt x="89" y="55"/>
                    <a:pt x="89" y="53"/>
                    <a:pt x="91" y="59"/>
                  </a:cubicBezTo>
                  <a:cubicBezTo>
                    <a:pt x="96" y="61"/>
                    <a:pt x="94" y="60"/>
                    <a:pt x="98" y="62"/>
                  </a:cubicBezTo>
                  <a:cubicBezTo>
                    <a:pt x="100" y="66"/>
                    <a:pt x="102" y="70"/>
                    <a:pt x="105" y="74"/>
                  </a:cubicBezTo>
                  <a:cubicBezTo>
                    <a:pt x="105" y="74"/>
                    <a:pt x="105" y="74"/>
                    <a:pt x="105" y="74"/>
                  </a:cubicBezTo>
                  <a:cubicBezTo>
                    <a:pt x="105" y="78"/>
                    <a:pt x="105" y="78"/>
                    <a:pt x="105" y="78"/>
                  </a:cubicBezTo>
                  <a:cubicBezTo>
                    <a:pt x="100" y="85"/>
                    <a:pt x="100" y="84"/>
                    <a:pt x="95" y="94"/>
                  </a:cubicBezTo>
                  <a:cubicBezTo>
                    <a:pt x="95" y="96"/>
                    <a:pt x="95" y="95"/>
                    <a:pt x="95" y="97"/>
                  </a:cubicBezTo>
                  <a:cubicBezTo>
                    <a:pt x="96" y="101"/>
                    <a:pt x="107" y="122"/>
                    <a:pt x="106" y="130"/>
                  </a:cubicBezTo>
                  <a:cubicBezTo>
                    <a:pt x="106" y="131"/>
                    <a:pt x="106" y="131"/>
                    <a:pt x="106" y="131"/>
                  </a:cubicBezTo>
                  <a:cubicBezTo>
                    <a:pt x="104" y="131"/>
                    <a:pt x="104" y="131"/>
                    <a:pt x="104" y="131"/>
                  </a:cubicBezTo>
                  <a:cubicBezTo>
                    <a:pt x="102" y="132"/>
                    <a:pt x="102" y="132"/>
                    <a:pt x="102" y="132"/>
                  </a:cubicBezTo>
                  <a:cubicBezTo>
                    <a:pt x="102" y="132"/>
                    <a:pt x="102" y="132"/>
                    <a:pt x="102" y="132"/>
                  </a:cubicBezTo>
                  <a:cubicBezTo>
                    <a:pt x="103" y="134"/>
                    <a:pt x="103" y="134"/>
                    <a:pt x="103" y="134"/>
                  </a:cubicBezTo>
                  <a:cubicBezTo>
                    <a:pt x="102" y="136"/>
                    <a:pt x="102" y="136"/>
                    <a:pt x="102" y="136"/>
                  </a:cubicBezTo>
                  <a:cubicBezTo>
                    <a:pt x="102" y="140"/>
                    <a:pt x="102" y="140"/>
                    <a:pt x="102" y="140"/>
                  </a:cubicBezTo>
                  <a:cubicBezTo>
                    <a:pt x="101" y="142"/>
                    <a:pt x="101" y="142"/>
                    <a:pt x="101" y="142"/>
                  </a:cubicBezTo>
                  <a:cubicBezTo>
                    <a:pt x="101" y="142"/>
                    <a:pt x="101" y="142"/>
                    <a:pt x="101" y="142"/>
                  </a:cubicBezTo>
                  <a:cubicBezTo>
                    <a:pt x="101" y="143"/>
                    <a:pt x="101" y="143"/>
                    <a:pt x="101" y="143"/>
                  </a:cubicBezTo>
                  <a:cubicBezTo>
                    <a:pt x="101" y="143"/>
                    <a:pt x="101" y="143"/>
                    <a:pt x="101" y="143"/>
                  </a:cubicBezTo>
                  <a:cubicBezTo>
                    <a:pt x="103" y="143"/>
                    <a:pt x="103" y="143"/>
                    <a:pt x="103" y="143"/>
                  </a:cubicBezTo>
                  <a:cubicBezTo>
                    <a:pt x="103" y="144"/>
                    <a:pt x="103" y="144"/>
                    <a:pt x="103" y="144"/>
                  </a:cubicBezTo>
                  <a:cubicBezTo>
                    <a:pt x="103" y="145"/>
                    <a:pt x="103" y="145"/>
                    <a:pt x="103" y="146"/>
                  </a:cubicBezTo>
                  <a:cubicBezTo>
                    <a:pt x="102" y="147"/>
                    <a:pt x="102" y="146"/>
                    <a:pt x="101" y="148"/>
                  </a:cubicBezTo>
                  <a:cubicBezTo>
                    <a:pt x="101" y="149"/>
                    <a:pt x="101" y="149"/>
                    <a:pt x="101" y="149"/>
                  </a:cubicBezTo>
                  <a:cubicBezTo>
                    <a:pt x="101" y="151"/>
                    <a:pt x="101" y="151"/>
                    <a:pt x="102" y="153"/>
                  </a:cubicBezTo>
                  <a:cubicBezTo>
                    <a:pt x="103" y="154"/>
                    <a:pt x="103" y="154"/>
                    <a:pt x="103" y="154"/>
                  </a:cubicBezTo>
                  <a:cubicBezTo>
                    <a:pt x="106" y="155"/>
                    <a:pt x="106" y="155"/>
                    <a:pt x="106" y="155"/>
                  </a:cubicBezTo>
                  <a:cubicBezTo>
                    <a:pt x="107" y="156"/>
                    <a:pt x="107" y="156"/>
                    <a:pt x="107" y="156"/>
                  </a:cubicBezTo>
                  <a:cubicBezTo>
                    <a:pt x="107" y="157"/>
                    <a:pt x="107" y="157"/>
                    <a:pt x="107" y="158"/>
                  </a:cubicBezTo>
                  <a:cubicBezTo>
                    <a:pt x="105" y="160"/>
                    <a:pt x="105" y="160"/>
                    <a:pt x="105" y="160"/>
                  </a:cubicBezTo>
                  <a:cubicBezTo>
                    <a:pt x="105" y="161"/>
                    <a:pt x="105" y="161"/>
                    <a:pt x="105" y="161"/>
                  </a:cubicBezTo>
                  <a:cubicBezTo>
                    <a:pt x="106" y="164"/>
                    <a:pt x="106" y="163"/>
                    <a:pt x="107" y="165"/>
                  </a:cubicBezTo>
                  <a:cubicBezTo>
                    <a:pt x="109" y="167"/>
                    <a:pt x="109" y="167"/>
                    <a:pt x="111" y="169"/>
                  </a:cubicBezTo>
                  <a:cubicBezTo>
                    <a:pt x="111" y="171"/>
                    <a:pt x="111" y="172"/>
                    <a:pt x="111" y="174"/>
                  </a:cubicBezTo>
                  <a:cubicBezTo>
                    <a:pt x="110" y="176"/>
                    <a:pt x="111" y="175"/>
                    <a:pt x="108" y="180"/>
                  </a:cubicBezTo>
                  <a:cubicBezTo>
                    <a:pt x="105" y="181"/>
                    <a:pt x="105" y="181"/>
                    <a:pt x="105" y="181"/>
                  </a:cubicBezTo>
                  <a:cubicBezTo>
                    <a:pt x="105" y="182"/>
                    <a:pt x="105" y="182"/>
                    <a:pt x="105" y="182"/>
                  </a:cubicBezTo>
                  <a:cubicBezTo>
                    <a:pt x="109" y="187"/>
                    <a:pt x="113" y="189"/>
                    <a:pt x="119" y="195"/>
                  </a:cubicBezTo>
                  <a:cubicBezTo>
                    <a:pt x="120" y="197"/>
                    <a:pt x="122" y="201"/>
                    <a:pt x="123" y="202"/>
                  </a:cubicBezTo>
                  <a:cubicBezTo>
                    <a:pt x="123" y="203"/>
                    <a:pt x="123" y="203"/>
                    <a:pt x="123" y="203"/>
                  </a:cubicBezTo>
                  <a:cubicBezTo>
                    <a:pt x="114" y="224"/>
                    <a:pt x="89" y="249"/>
                    <a:pt x="81" y="258"/>
                  </a:cubicBezTo>
                  <a:cubicBezTo>
                    <a:pt x="80" y="258"/>
                    <a:pt x="80" y="258"/>
                    <a:pt x="80" y="258"/>
                  </a:cubicBezTo>
                  <a:cubicBezTo>
                    <a:pt x="79" y="259"/>
                    <a:pt x="79" y="259"/>
                    <a:pt x="79" y="259"/>
                  </a:cubicBezTo>
                  <a:cubicBezTo>
                    <a:pt x="78" y="259"/>
                    <a:pt x="78" y="259"/>
                    <a:pt x="78" y="259"/>
                  </a:cubicBezTo>
                  <a:cubicBezTo>
                    <a:pt x="77" y="260"/>
                    <a:pt x="77" y="260"/>
                    <a:pt x="77" y="260"/>
                  </a:cubicBezTo>
                  <a:cubicBezTo>
                    <a:pt x="74" y="258"/>
                    <a:pt x="74" y="258"/>
                    <a:pt x="74" y="258"/>
                  </a:cubicBezTo>
                  <a:cubicBezTo>
                    <a:pt x="74" y="258"/>
                    <a:pt x="74" y="258"/>
                    <a:pt x="74" y="258"/>
                  </a:cubicBezTo>
                  <a:cubicBezTo>
                    <a:pt x="73" y="259"/>
                    <a:pt x="73" y="259"/>
                    <a:pt x="73" y="259"/>
                  </a:cubicBezTo>
                  <a:cubicBezTo>
                    <a:pt x="71" y="260"/>
                    <a:pt x="71" y="260"/>
                    <a:pt x="71" y="260"/>
                  </a:cubicBezTo>
                  <a:cubicBezTo>
                    <a:pt x="68" y="260"/>
                    <a:pt x="68" y="260"/>
                    <a:pt x="67" y="261"/>
                  </a:cubicBezTo>
                  <a:cubicBezTo>
                    <a:pt x="66" y="261"/>
                    <a:pt x="66" y="261"/>
                    <a:pt x="66" y="261"/>
                  </a:cubicBezTo>
                  <a:cubicBezTo>
                    <a:pt x="66" y="260"/>
                    <a:pt x="66" y="260"/>
                    <a:pt x="66" y="260"/>
                  </a:cubicBezTo>
                  <a:cubicBezTo>
                    <a:pt x="67" y="258"/>
                    <a:pt x="67" y="258"/>
                    <a:pt x="67" y="257"/>
                  </a:cubicBezTo>
                  <a:cubicBezTo>
                    <a:pt x="67" y="256"/>
                    <a:pt x="67" y="256"/>
                    <a:pt x="67" y="256"/>
                  </a:cubicBezTo>
                  <a:cubicBezTo>
                    <a:pt x="67" y="256"/>
                    <a:pt x="67" y="256"/>
                    <a:pt x="67" y="256"/>
                  </a:cubicBezTo>
                  <a:cubicBezTo>
                    <a:pt x="66" y="258"/>
                    <a:pt x="66" y="258"/>
                    <a:pt x="66" y="260"/>
                  </a:cubicBezTo>
                  <a:cubicBezTo>
                    <a:pt x="65" y="261"/>
                    <a:pt x="65" y="261"/>
                    <a:pt x="65" y="261"/>
                  </a:cubicBezTo>
                  <a:cubicBezTo>
                    <a:pt x="63" y="261"/>
                    <a:pt x="63" y="261"/>
                    <a:pt x="63" y="261"/>
                  </a:cubicBezTo>
                  <a:cubicBezTo>
                    <a:pt x="61" y="260"/>
                    <a:pt x="61" y="260"/>
                    <a:pt x="61" y="260"/>
                  </a:cubicBezTo>
                  <a:cubicBezTo>
                    <a:pt x="60" y="260"/>
                    <a:pt x="60" y="260"/>
                    <a:pt x="60" y="260"/>
                  </a:cubicBezTo>
                  <a:cubicBezTo>
                    <a:pt x="61" y="261"/>
                    <a:pt x="60" y="261"/>
                    <a:pt x="61" y="262"/>
                  </a:cubicBezTo>
                  <a:cubicBezTo>
                    <a:pt x="61" y="263"/>
                    <a:pt x="61" y="263"/>
                    <a:pt x="61" y="263"/>
                  </a:cubicBezTo>
                  <a:cubicBezTo>
                    <a:pt x="60" y="263"/>
                    <a:pt x="60" y="263"/>
                    <a:pt x="60" y="263"/>
                  </a:cubicBezTo>
                  <a:cubicBezTo>
                    <a:pt x="58" y="264"/>
                    <a:pt x="59" y="263"/>
                    <a:pt x="58" y="264"/>
                  </a:cubicBezTo>
                  <a:cubicBezTo>
                    <a:pt x="57" y="265"/>
                    <a:pt x="57" y="265"/>
                    <a:pt x="57" y="265"/>
                  </a:cubicBezTo>
                  <a:cubicBezTo>
                    <a:pt x="57" y="263"/>
                    <a:pt x="57" y="263"/>
                    <a:pt x="57" y="263"/>
                  </a:cubicBezTo>
                  <a:cubicBezTo>
                    <a:pt x="55" y="264"/>
                    <a:pt x="56" y="263"/>
                    <a:pt x="54" y="265"/>
                  </a:cubicBezTo>
                  <a:cubicBezTo>
                    <a:pt x="52" y="265"/>
                    <a:pt x="52" y="265"/>
                    <a:pt x="52" y="265"/>
                  </a:cubicBezTo>
                  <a:cubicBezTo>
                    <a:pt x="51" y="266"/>
                    <a:pt x="51" y="266"/>
                    <a:pt x="51" y="266"/>
                  </a:cubicBezTo>
                  <a:cubicBezTo>
                    <a:pt x="49" y="267"/>
                    <a:pt x="49" y="267"/>
                    <a:pt x="49" y="267"/>
                  </a:cubicBezTo>
                  <a:cubicBezTo>
                    <a:pt x="48" y="267"/>
                    <a:pt x="48" y="267"/>
                    <a:pt x="48" y="267"/>
                  </a:cubicBezTo>
                  <a:cubicBezTo>
                    <a:pt x="45" y="268"/>
                    <a:pt x="45" y="268"/>
                    <a:pt x="45" y="268"/>
                  </a:cubicBezTo>
                  <a:cubicBezTo>
                    <a:pt x="44" y="269"/>
                    <a:pt x="44" y="269"/>
                    <a:pt x="44" y="269"/>
                  </a:cubicBezTo>
                  <a:cubicBezTo>
                    <a:pt x="43" y="270"/>
                    <a:pt x="43" y="270"/>
                    <a:pt x="43" y="270"/>
                  </a:cubicBezTo>
                  <a:cubicBezTo>
                    <a:pt x="42" y="270"/>
                    <a:pt x="42" y="270"/>
                    <a:pt x="42" y="270"/>
                  </a:cubicBezTo>
                  <a:cubicBezTo>
                    <a:pt x="37" y="270"/>
                    <a:pt x="39" y="270"/>
                    <a:pt x="35" y="271"/>
                  </a:cubicBezTo>
                  <a:cubicBezTo>
                    <a:pt x="33" y="271"/>
                    <a:pt x="34" y="271"/>
                    <a:pt x="32" y="271"/>
                  </a:cubicBezTo>
                  <a:cubicBezTo>
                    <a:pt x="30" y="272"/>
                    <a:pt x="31" y="272"/>
                    <a:pt x="29" y="274"/>
                  </a:cubicBezTo>
                  <a:cubicBezTo>
                    <a:pt x="27" y="275"/>
                    <a:pt x="27" y="275"/>
                    <a:pt x="27" y="275"/>
                  </a:cubicBezTo>
                  <a:cubicBezTo>
                    <a:pt x="26" y="274"/>
                    <a:pt x="26" y="274"/>
                    <a:pt x="26" y="274"/>
                  </a:cubicBezTo>
                  <a:cubicBezTo>
                    <a:pt x="27" y="273"/>
                    <a:pt x="27" y="273"/>
                    <a:pt x="27" y="273"/>
                  </a:cubicBezTo>
                  <a:cubicBezTo>
                    <a:pt x="28" y="272"/>
                    <a:pt x="28" y="272"/>
                    <a:pt x="28" y="272"/>
                  </a:cubicBezTo>
                  <a:cubicBezTo>
                    <a:pt x="29" y="271"/>
                    <a:pt x="29" y="271"/>
                    <a:pt x="29" y="271"/>
                  </a:cubicBezTo>
                  <a:cubicBezTo>
                    <a:pt x="29" y="270"/>
                    <a:pt x="29" y="270"/>
                    <a:pt x="29" y="270"/>
                  </a:cubicBezTo>
                  <a:cubicBezTo>
                    <a:pt x="28" y="270"/>
                    <a:pt x="28" y="270"/>
                    <a:pt x="28" y="270"/>
                  </a:cubicBezTo>
                  <a:cubicBezTo>
                    <a:pt x="28" y="269"/>
                    <a:pt x="28" y="269"/>
                    <a:pt x="28" y="269"/>
                  </a:cubicBezTo>
                  <a:cubicBezTo>
                    <a:pt x="27" y="268"/>
                    <a:pt x="27" y="268"/>
                    <a:pt x="27" y="268"/>
                  </a:cubicBezTo>
                  <a:cubicBezTo>
                    <a:pt x="26" y="266"/>
                    <a:pt x="26" y="266"/>
                    <a:pt x="26" y="266"/>
                  </a:cubicBezTo>
                  <a:cubicBezTo>
                    <a:pt x="25" y="266"/>
                    <a:pt x="25" y="266"/>
                    <a:pt x="25" y="266"/>
                  </a:cubicBezTo>
                  <a:cubicBezTo>
                    <a:pt x="25" y="267"/>
                    <a:pt x="25" y="267"/>
                    <a:pt x="25" y="268"/>
                  </a:cubicBezTo>
                  <a:cubicBezTo>
                    <a:pt x="24" y="269"/>
                    <a:pt x="24" y="269"/>
                    <a:pt x="24" y="269"/>
                  </a:cubicBezTo>
                  <a:cubicBezTo>
                    <a:pt x="24" y="269"/>
                    <a:pt x="24" y="269"/>
                    <a:pt x="23" y="270"/>
                  </a:cubicBezTo>
                  <a:cubicBezTo>
                    <a:pt x="23" y="270"/>
                    <a:pt x="23" y="270"/>
                    <a:pt x="23" y="270"/>
                  </a:cubicBezTo>
                  <a:cubicBezTo>
                    <a:pt x="21" y="270"/>
                    <a:pt x="21" y="270"/>
                    <a:pt x="21" y="270"/>
                  </a:cubicBezTo>
                  <a:cubicBezTo>
                    <a:pt x="20" y="269"/>
                    <a:pt x="20" y="269"/>
                    <a:pt x="20" y="269"/>
                  </a:cubicBezTo>
                  <a:cubicBezTo>
                    <a:pt x="20" y="268"/>
                    <a:pt x="20" y="268"/>
                    <a:pt x="20" y="268"/>
                  </a:cubicBezTo>
                  <a:cubicBezTo>
                    <a:pt x="21" y="267"/>
                    <a:pt x="21" y="267"/>
                    <a:pt x="21" y="267"/>
                  </a:cubicBezTo>
                  <a:cubicBezTo>
                    <a:pt x="21" y="267"/>
                    <a:pt x="21" y="267"/>
                    <a:pt x="21" y="267"/>
                  </a:cubicBezTo>
                  <a:cubicBezTo>
                    <a:pt x="21" y="266"/>
                    <a:pt x="21" y="266"/>
                    <a:pt x="21" y="266"/>
                  </a:cubicBezTo>
                  <a:cubicBezTo>
                    <a:pt x="21" y="266"/>
                    <a:pt x="21" y="266"/>
                    <a:pt x="21" y="266"/>
                  </a:cubicBezTo>
                  <a:cubicBezTo>
                    <a:pt x="22" y="266"/>
                    <a:pt x="22" y="266"/>
                    <a:pt x="22" y="266"/>
                  </a:cubicBezTo>
                  <a:cubicBezTo>
                    <a:pt x="22" y="265"/>
                    <a:pt x="22" y="265"/>
                    <a:pt x="22" y="265"/>
                  </a:cubicBezTo>
                  <a:cubicBezTo>
                    <a:pt x="22" y="265"/>
                    <a:pt x="22" y="265"/>
                    <a:pt x="22" y="265"/>
                  </a:cubicBezTo>
                  <a:cubicBezTo>
                    <a:pt x="21" y="265"/>
                    <a:pt x="21" y="265"/>
                    <a:pt x="21" y="265"/>
                  </a:cubicBezTo>
                  <a:cubicBezTo>
                    <a:pt x="21" y="264"/>
                    <a:pt x="21" y="264"/>
                    <a:pt x="21" y="264"/>
                  </a:cubicBezTo>
                  <a:cubicBezTo>
                    <a:pt x="22" y="263"/>
                    <a:pt x="22" y="263"/>
                    <a:pt x="22" y="262"/>
                  </a:cubicBezTo>
                  <a:cubicBezTo>
                    <a:pt x="22" y="262"/>
                    <a:pt x="22" y="262"/>
                    <a:pt x="22" y="262"/>
                  </a:cubicBezTo>
                  <a:cubicBezTo>
                    <a:pt x="21" y="262"/>
                    <a:pt x="21" y="262"/>
                    <a:pt x="21" y="262"/>
                  </a:cubicBezTo>
                  <a:cubicBezTo>
                    <a:pt x="18" y="261"/>
                    <a:pt x="18" y="261"/>
                    <a:pt x="18" y="261"/>
                  </a:cubicBezTo>
                  <a:cubicBezTo>
                    <a:pt x="15" y="259"/>
                    <a:pt x="15" y="259"/>
                    <a:pt x="15" y="259"/>
                  </a:cubicBezTo>
                  <a:cubicBezTo>
                    <a:pt x="14" y="259"/>
                    <a:pt x="14" y="259"/>
                    <a:pt x="14" y="259"/>
                  </a:cubicBezTo>
                  <a:cubicBezTo>
                    <a:pt x="13" y="257"/>
                    <a:pt x="13" y="257"/>
                    <a:pt x="13" y="257"/>
                  </a:cubicBezTo>
                  <a:cubicBezTo>
                    <a:pt x="12" y="257"/>
                    <a:pt x="12" y="257"/>
                    <a:pt x="12" y="257"/>
                  </a:cubicBezTo>
                  <a:cubicBezTo>
                    <a:pt x="11" y="259"/>
                    <a:pt x="11" y="259"/>
                    <a:pt x="11" y="259"/>
                  </a:cubicBezTo>
                  <a:cubicBezTo>
                    <a:pt x="10" y="257"/>
                    <a:pt x="10" y="258"/>
                    <a:pt x="9" y="257"/>
                  </a:cubicBezTo>
                  <a:cubicBezTo>
                    <a:pt x="9" y="256"/>
                    <a:pt x="9" y="256"/>
                    <a:pt x="9" y="256"/>
                  </a:cubicBezTo>
                  <a:cubicBezTo>
                    <a:pt x="9" y="250"/>
                    <a:pt x="8" y="252"/>
                    <a:pt x="9" y="246"/>
                  </a:cubicBezTo>
                  <a:cubicBezTo>
                    <a:pt x="10" y="243"/>
                    <a:pt x="10" y="240"/>
                    <a:pt x="10" y="237"/>
                  </a:cubicBezTo>
                  <a:cubicBezTo>
                    <a:pt x="10" y="236"/>
                    <a:pt x="10" y="236"/>
                    <a:pt x="10" y="236"/>
                  </a:cubicBezTo>
                  <a:cubicBezTo>
                    <a:pt x="11" y="236"/>
                    <a:pt x="11" y="236"/>
                    <a:pt x="11" y="236"/>
                  </a:cubicBezTo>
                  <a:cubicBezTo>
                    <a:pt x="11" y="236"/>
                    <a:pt x="11" y="236"/>
                    <a:pt x="11" y="236"/>
                  </a:cubicBezTo>
                  <a:cubicBezTo>
                    <a:pt x="10" y="236"/>
                    <a:pt x="10" y="236"/>
                    <a:pt x="10" y="236"/>
                  </a:cubicBezTo>
                  <a:cubicBezTo>
                    <a:pt x="10" y="235"/>
                    <a:pt x="10" y="235"/>
                    <a:pt x="10" y="235"/>
                  </a:cubicBezTo>
                  <a:cubicBezTo>
                    <a:pt x="10" y="235"/>
                    <a:pt x="10" y="235"/>
                    <a:pt x="10" y="235"/>
                  </a:cubicBezTo>
                  <a:cubicBezTo>
                    <a:pt x="11" y="235"/>
                    <a:pt x="11" y="235"/>
                    <a:pt x="11" y="235"/>
                  </a:cubicBezTo>
                  <a:cubicBezTo>
                    <a:pt x="11" y="234"/>
                    <a:pt x="11" y="234"/>
                    <a:pt x="11" y="234"/>
                  </a:cubicBezTo>
                  <a:cubicBezTo>
                    <a:pt x="9" y="229"/>
                    <a:pt x="12" y="234"/>
                    <a:pt x="9" y="226"/>
                  </a:cubicBezTo>
                  <a:cubicBezTo>
                    <a:pt x="7" y="225"/>
                    <a:pt x="7" y="225"/>
                    <a:pt x="7" y="225"/>
                  </a:cubicBezTo>
                  <a:cubicBezTo>
                    <a:pt x="8" y="221"/>
                    <a:pt x="8" y="222"/>
                    <a:pt x="8" y="219"/>
                  </a:cubicBezTo>
                  <a:cubicBezTo>
                    <a:pt x="8" y="217"/>
                    <a:pt x="8" y="218"/>
                    <a:pt x="8" y="216"/>
                  </a:cubicBezTo>
                  <a:cubicBezTo>
                    <a:pt x="6" y="214"/>
                    <a:pt x="6" y="214"/>
                    <a:pt x="6" y="214"/>
                  </a:cubicBezTo>
                  <a:cubicBezTo>
                    <a:pt x="6" y="211"/>
                    <a:pt x="6" y="212"/>
                    <a:pt x="5" y="209"/>
                  </a:cubicBezTo>
                  <a:cubicBezTo>
                    <a:pt x="6" y="205"/>
                    <a:pt x="7" y="205"/>
                    <a:pt x="9" y="201"/>
                  </a:cubicBezTo>
                  <a:cubicBezTo>
                    <a:pt x="10" y="199"/>
                    <a:pt x="10" y="199"/>
                    <a:pt x="10" y="199"/>
                  </a:cubicBezTo>
                  <a:cubicBezTo>
                    <a:pt x="12" y="199"/>
                    <a:pt x="12" y="199"/>
                    <a:pt x="12" y="199"/>
                  </a:cubicBezTo>
                  <a:cubicBezTo>
                    <a:pt x="11" y="197"/>
                    <a:pt x="11" y="197"/>
                    <a:pt x="10" y="195"/>
                  </a:cubicBezTo>
                  <a:cubicBezTo>
                    <a:pt x="13" y="194"/>
                    <a:pt x="13" y="194"/>
                    <a:pt x="13" y="194"/>
                  </a:cubicBezTo>
                  <a:cubicBezTo>
                    <a:pt x="14" y="195"/>
                    <a:pt x="14" y="195"/>
                    <a:pt x="14" y="195"/>
                  </a:cubicBezTo>
                  <a:cubicBezTo>
                    <a:pt x="17" y="194"/>
                    <a:pt x="17" y="194"/>
                    <a:pt x="17" y="194"/>
                  </a:cubicBezTo>
                  <a:cubicBezTo>
                    <a:pt x="19" y="192"/>
                    <a:pt x="19" y="192"/>
                    <a:pt x="19" y="192"/>
                  </a:cubicBezTo>
                  <a:cubicBezTo>
                    <a:pt x="19" y="191"/>
                    <a:pt x="19" y="191"/>
                    <a:pt x="19" y="191"/>
                  </a:cubicBezTo>
                  <a:cubicBezTo>
                    <a:pt x="19" y="191"/>
                    <a:pt x="19" y="191"/>
                    <a:pt x="18" y="189"/>
                  </a:cubicBezTo>
                  <a:cubicBezTo>
                    <a:pt x="19" y="189"/>
                    <a:pt x="19" y="189"/>
                    <a:pt x="19" y="189"/>
                  </a:cubicBezTo>
                  <a:cubicBezTo>
                    <a:pt x="19" y="189"/>
                    <a:pt x="19" y="189"/>
                    <a:pt x="19" y="189"/>
                  </a:cubicBezTo>
                  <a:cubicBezTo>
                    <a:pt x="19" y="188"/>
                    <a:pt x="19" y="188"/>
                    <a:pt x="19" y="188"/>
                  </a:cubicBezTo>
                  <a:cubicBezTo>
                    <a:pt x="19" y="187"/>
                    <a:pt x="19" y="187"/>
                    <a:pt x="19" y="187"/>
                  </a:cubicBezTo>
                  <a:cubicBezTo>
                    <a:pt x="20" y="188"/>
                    <a:pt x="20" y="188"/>
                    <a:pt x="20" y="188"/>
                  </a:cubicBezTo>
                  <a:cubicBezTo>
                    <a:pt x="21" y="186"/>
                    <a:pt x="21" y="186"/>
                    <a:pt x="21" y="186"/>
                  </a:cubicBezTo>
                  <a:cubicBezTo>
                    <a:pt x="22" y="184"/>
                    <a:pt x="22" y="184"/>
                    <a:pt x="22" y="184"/>
                  </a:cubicBezTo>
                  <a:cubicBezTo>
                    <a:pt x="24" y="183"/>
                    <a:pt x="24" y="183"/>
                    <a:pt x="24" y="183"/>
                  </a:cubicBezTo>
                  <a:cubicBezTo>
                    <a:pt x="28" y="178"/>
                    <a:pt x="28" y="179"/>
                    <a:pt x="30" y="178"/>
                  </a:cubicBezTo>
                  <a:cubicBezTo>
                    <a:pt x="32" y="174"/>
                    <a:pt x="32" y="174"/>
                    <a:pt x="32" y="174"/>
                  </a:cubicBezTo>
                  <a:cubicBezTo>
                    <a:pt x="33" y="174"/>
                    <a:pt x="33" y="174"/>
                    <a:pt x="33" y="174"/>
                  </a:cubicBezTo>
                  <a:cubicBezTo>
                    <a:pt x="34" y="171"/>
                    <a:pt x="34" y="171"/>
                    <a:pt x="34" y="171"/>
                  </a:cubicBezTo>
                  <a:cubicBezTo>
                    <a:pt x="36" y="168"/>
                    <a:pt x="36" y="168"/>
                    <a:pt x="36" y="168"/>
                  </a:cubicBezTo>
                  <a:cubicBezTo>
                    <a:pt x="37" y="168"/>
                    <a:pt x="37" y="168"/>
                    <a:pt x="37" y="168"/>
                  </a:cubicBezTo>
                  <a:cubicBezTo>
                    <a:pt x="38" y="165"/>
                    <a:pt x="38" y="165"/>
                    <a:pt x="38" y="165"/>
                  </a:cubicBezTo>
                  <a:cubicBezTo>
                    <a:pt x="41" y="162"/>
                    <a:pt x="41" y="162"/>
                    <a:pt x="41" y="162"/>
                  </a:cubicBezTo>
                  <a:cubicBezTo>
                    <a:pt x="43" y="157"/>
                    <a:pt x="43" y="158"/>
                    <a:pt x="44" y="156"/>
                  </a:cubicBezTo>
                  <a:cubicBezTo>
                    <a:pt x="44" y="154"/>
                    <a:pt x="44" y="154"/>
                    <a:pt x="44" y="154"/>
                  </a:cubicBezTo>
                  <a:cubicBezTo>
                    <a:pt x="45" y="154"/>
                    <a:pt x="45" y="154"/>
                    <a:pt x="45" y="154"/>
                  </a:cubicBezTo>
                  <a:cubicBezTo>
                    <a:pt x="46" y="153"/>
                    <a:pt x="46" y="153"/>
                    <a:pt x="46" y="153"/>
                  </a:cubicBezTo>
                  <a:cubicBezTo>
                    <a:pt x="49" y="152"/>
                    <a:pt x="49" y="152"/>
                    <a:pt x="49" y="152"/>
                  </a:cubicBezTo>
                  <a:cubicBezTo>
                    <a:pt x="51" y="152"/>
                    <a:pt x="51" y="152"/>
                    <a:pt x="51" y="152"/>
                  </a:cubicBezTo>
                  <a:cubicBezTo>
                    <a:pt x="52" y="153"/>
                    <a:pt x="52" y="153"/>
                    <a:pt x="52" y="153"/>
                  </a:cubicBezTo>
                  <a:cubicBezTo>
                    <a:pt x="52" y="153"/>
                    <a:pt x="52" y="153"/>
                    <a:pt x="52" y="153"/>
                  </a:cubicBezTo>
                  <a:cubicBezTo>
                    <a:pt x="52" y="151"/>
                    <a:pt x="52" y="151"/>
                    <a:pt x="52" y="151"/>
                  </a:cubicBezTo>
                  <a:cubicBezTo>
                    <a:pt x="52" y="150"/>
                    <a:pt x="52" y="150"/>
                    <a:pt x="52" y="150"/>
                  </a:cubicBezTo>
                  <a:cubicBezTo>
                    <a:pt x="52" y="149"/>
                    <a:pt x="52" y="149"/>
                    <a:pt x="52" y="149"/>
                  </a:cubicBezTo>
                  <a:cubicBezTo>
                    <a:pt x="53" y="149"/>
                    <a:pt x="53" y="149"/>
                    <a:pt x="53" y="149"/>
                  </a:cubicBezTo>
                  <a:cubicBezTo>
                    <a:pt x="53" y="147"/>
                    <a:pt x="53" y="147"/>
                    <a:pt x="53" y="146"/>
                  </a:cubicBezTo>
                  <a:cubicBezTo>
                    <a:pt x="52" y="145"/>
                    <a:pt x="52" y="145"/>
                    <a:pt x="52" y="145"/>
                  </a:cubicBezTo>
                  <a:cubicBezTo>
                    <a:pt x="53" y="139"/>
                    <a:pt x="52" y="144"/>
                    <a:pt x="53" y="136"/>
                  </a:cubicBezTo>
                  <a:cubicBezTo>
                    <a:pt x="52" y="134"/>
                    <a:pt x="52" y="134"/>
                    <a:pt x="52" y="134"/>
                  </a:cubicBezTo>
                  <a:cubicBezTo>
                    <a:pt x="47" y="131"/>
                    <a:pt x="47" y="131"/>
                    <a:pt x="47" y="131"/>
                  </a:cubicBezTo>
                  <a:cubicBezTo>
                    <a:pt x="47" y="131"/>
                    <a:pt x="47" y="131"/>
                    <a:pt x="47" y="131"/>
                  </a:cubicBezTo>
                  <a:cubicBezTo>
                    <a:pt x="46" y="131"/>
                    <a:pt x="46" y="131"/>
                    <a:pt x="46" y="131"/>
                  </a:cubicBezTo>
                  <a:cubicBezTo>
                    <a:pt x="45" y="128"/>
                    <a:pt x="45" y="128"/>
                    <a:pt x="45" y="128"/>
                  </a:cubicBezTo>
                  <a:cubicBezTo>
                    <a:pt x="45" y="127"/>
                    <a:pt x="45" y="127"/>
                    <a:pt x="45" y="126"/>
                  </a:cubicBezTo>
                  <a:cubicBezTo>
                    <a:pt x="45" y="126"/>
                    <a:pt x="45" y="126"/>
                    <a:pt x="45" y="126"/>
                  </a:cubicBezTo>
                  <a:cubicBezTo>
                    <a:pt x="44" y="127"/>
                    <a:pt x="44" y="127"/>
                    <a:pt x="44" y="127"/>
                  </a:cubicBezTo>
                  <a:cubicBezTo>
                    <a:pt x="43" y="128"/>
                    <a:pt x="43" y="128"/>
                    <a:pt x="43" y="128"/>
                  </a:cubicBezTo>
                  <a:cubicBezTo>
                    <a:pt x="41" y="127"/>
                    <a:pt x="41" y="127"/>
                    <a:pt x="41" y="127"/>
                  </a:cubicBezTo>
                  <a:cubicBezTo>
                    <a:pt x="40" y="127"/>
                    <a:pt x="40" y="127"/>
                    <a:pt x="40" y="127"/>
                  </a:cubicBezTo>
                  <a:cubicBezTo>
                    <a:pt x="38" y="120"/>
                    <a:pt x="38" y="121"/>
                    <a:pt x="37" y="118"/>
                  </a:cubicBezTo>
                  <a:cubicBezTo>
                    <a:pt x="35" y="116"/>
                    <a:pt x="35" y="116"/>
                    <a:pt x="35" y="116"/>
                  </a:cubicBezTo>
                  <a:cubicBezTo>
                    <a:pt x="34" y="115"/>
                    <a:pt x="34" y="110"/>
                    <a:pt x="35" y="108"/>
                  </a:cubicBezTo>
                  <a:cubicBezTo>
                    <a:pt x="35" y="108"/>
                    <a:pt x="35" y="108"/>
                    <a:pt x="35" y="108"/>
                  </a:cubicBezTo>
                  <a:cubicBezTo>
                    <a:pt x="36" y="106"/>
                    <a:pt x="36" y="106"/>
                    <a:pt x="36" y="106"/>
                  </a:cubicBezTo>
                  <a:cubicBezTo>
                    <a:pt x="37" y="103"/>
                    <a:pt x="36" y="102"/>
                    <a:pt x="38" y="99"/>
                  </a:cubicBezTo>
                  <a:cubicBezTo>
                    <a:pt x="37" y="94"/>
                    <a:pt x="34" y="94"/>
                    <a:pt x="34" y="87"/>
                  </a:cubicBezTo>
                  <a:cubicBezTo>
                    <a:pt x="34" y="86"/>
                    <a:pt x="34" y="86"/>
                    <a:pt x="34" y="86"/>
                  </a:cubicBezTo>
                  <a:cubicBezTo>
                    <a:pt x="35" y="85"/>
                    <a:pt x="35" y="85"/>
                    <a:pt x="35" y="85"/>
                  </a:cubicBezTo>
                  <a:cubicBezTo>
                    <a:pt x="35" y="84"/>
                    <a:pt x="35" y="84"/>
                    <a:pt x="35" y="84"/>
                  </a:cubicBezTo>
                  <a:cubicBezTo>
                    <a:pt x="35" y="81"/>
                    <a:pt x="35" y="81"/>
                    <a:pt x="35" y="81"/>
                  </a:cubicBezTo>
                  <a:cubicBezTo>
                    <a:pt x="34" y="81"/>
                    <a:pt x="34" y="81"/>
                    <a:pt x="34" y="81"/>
                  </a:cubicBezTo>
                  <a:cubicBezTo>
                    <a:pt x="33" y="81"/>
                    <a:pt x="33" y="81"/>
                    <a:pt x="32" y="81"/>
                  </a:cubicBezTo>
                  <a:cubicBezTo>
                    <a:pt x="32" y="80"/>
                    <a:pt x="32" y="80"/>
                    <a:pt x="32" y="80"/>
                  </a:cubicBezTo>
                  <a:cubicBezTo>
                    <a:pt x="32" y="79"/>
                    <a:pt x="32" y="78"/>
                    <a:pt x="33" y="76"/>
                  </a:cubicBezTo>
                  <a:cubicBezTo>
                    <a:pt x="33" y="76"/>
                    <a:pt x="32" y="73"/>
                    <a:pt x="32" y="68"/>
                  </a:cubicBezTo>
                  <a:cubicBezTo>
                    <a:pt x="34" y="66"/>
                    <a:pt x="34" y="66"/>
                    <a:pt x="34" y="66"/>
                  </a:cubicBezTo>
                  <a:cubicBezTo>
                    <a:pt x="34" y="66"/>
                    <a:pt x="34" y="66"/>
                    <a:pt x="34" y="66"/>
                  </a:cubicBezTo>
                  <a:cubicBezTo>
                    <a:pt x="32" y="64"/>
                    <a:pt x="31" y="63"/>
                    <a:pt x="30" y="60"/>
                  </a:cubicBezTo>
                  <a:cubicBezTo>
                    <a:pt x="29" y="60"/>
                    <a:pt x="29" y="60"/>
                    <a:pt x="29" y="60"/>
                  </a:cubicBezTo>
                  <a:cubicBezTo>
                    <a:pt x="28" y="57"/>
                    <a:pt x="28" y="57"/>
                    <a:pt x="28" y="57"/>
                  </a:cubicBezTo>
                  <a:cubicBezTo>
                    <a:pt x="27" y="55"/>
                    <a:pt x="26" y="54"/>
                    <a:pt x="24" y="53"/>
                  </a:cubicBezTo>
                  <a:cubicBezTo>
                    <a:pt x="19" y="50"/>
                    <a:pt x="20" y="50"/>
                    <a:pt x="18" y="50"/>
                  </a:cubicBezTo>
                  <a:cubicBezTo>
                    <a:pt x="14" y="48"/>
                    <a:pt x="13" y="46"/>
                    <a:pt x="10" y="43"/>
                  </a:cubicBezTo>
                  <a:cubicBezTo>
                    <a:pt x="9" y="42"/>
                    <a:pt x="9" y="42"/>
                    <a:pt x="9" y="42"/>
                  </a:cubicBezTo>
                  <a:cubicBezTo>
                    <a:pt x="7" y="40"/>
                    <a:pt x="7" y="40"/>
                    <a:pt x="6" y="39"/>
                  </a:cubicBezTo>
                  <a:cubicBezTo>
                    <a:pt x="3" y="37"/>
                    <a:pt x="3" y="37"/>
                    <a:pt x="3" y="37"/>
                  </a:cubicBezTo>
                  <a:cubicBezTo>
                    <a:pt x="3" y="35"/>
                    <a:pt x="3" y="36"/>
                    <a:pt x="3" y="35"/>
                  </a:cubicBezTo>
                  <a:cubicBezTo>
                    <a:pt x="3" y="34"/>
                    <a:pt x="3" y="34"/>
                    <a:pt x="3" y="34"/>
                  </a:cubicBezTo>
                  <a:cubicBezTo>
                    <a:pt x="0" y="33"/>
                    <a:pt x="0" y="33"/>
                    <a:pt x="0" y="33"/>
                  </a:cubicBezTo>
                  <a:cubicBezTo>
                    <a:pt x="1" y="32"/>
                    <a:pt x="1" y="32"/>
                    <a:pt x="1" y="32"/>
                  </a:cubicBezTo>
                  <a:cubicBezTo>
                    <a:pt x="3" y="31"/>
                    <a:pt x="3" y="31"/>
                    <a:pt x="3" y="31"/>
                  </a:cubicBezTo>
                  <a:cubicBezTo>
                    <a:pt x="5" y="32"/>
                    <a:pt x="5" y="32"/>
                    <a:pt x="5" y="32"/>
                  </a:cubicBezTo>
                  <a:cubicBezTo>
                    <a:pt x="5" y="32"/>
                    <a:pt x="5" y="32"/>
                    <a:pt x="5" y="32"/>
                  </a:cubicBezTo>
                  <a:cubicBezTo>
                    <a:pt x="6" y="31"/>
                    <a:pt x="6" y="31"/>
                    <a:pt x="6" y="31"/>
                  </a:cubicBezTo>
                  <a:cubicBezTo>
                    <a:pt x="5" y="28"/>
                    <a:pt x="5" y="28"/>
                    <a:pt x="5" y="28"/>
                  </a:cubicBezTo>
                  <a:cubicBezTo>
                    <a:pt x="5" y="27"/>
                    <a:pt x="5" y="27"/>
                    <a:pt x="5" y="27"/>
                  </a:cubicBezTo>
                  <a:cubicBezTo>
                    <a:pt x="6" y="26"/>
                    <a:pt x="6" y="26"/>
                    <a:pt x="6" y="26"/>
                  </a:cubicBezTo>
                  <a:cubicBezTo>
                    <a:pt x="7" y="25"/>
                    <a:pt x="7" y="25"/>
                    <a:pt x="7" y="25"/>
                  </a:cubicBezTo>
                  <a:cubicBezTo>
                    <a:pt x="8" y="25"/>
                    <a:pt x="10" y="25"/>
                    <a:pt x="11" y="25"/>
                  </a:cubicBezTo>
                  <a:cubicBezTo>
                    <a:pt x="19" y="38"/>
                    <a:pt x="19" y="38"/>
                    <a:pt x="20" y="42"/>
                  </a:cubicBezTo>
                  <a:cubicBezTo>
                    <a:pt x="22" y="42"/>
                    <a:pt x="26" y="44"/>
                    <a:pt x="28" y="44"/>
                  </a:cubicBezTo>
                  <a:cubicBezTo>
                    <a:pt x="28" y="45"/>
                    <a:pt x="28" y="45"/>
                    <a:pt x="28" y="45"/>
                  </a:cubicBezTo>
                  <a:cubicBezTo>
                    <a:pt x="30" y="45"/>
                    <a:pt x="30" y="45"/>
                    <a:pt x="30" y="45"/>
                  </a:cubicBezTo>
                  <a:cubicBezTo>
                    <a:pt x="32" y="44"/>
                    <a:pt x="32" y="44"/>
                    <a:pt x="35" y="43"/>
                  </a:cubicBezTo>
                  <a:cubicBezTo>
                    <a:pt x="36" y="41"/>
                    <a:pt x="35" y="42"/>
                    <a:pt x="36" y="40"/>
                  </a:cubicBezTo>
                  <a:cubicBezTo>
                    <a:pt x="38" y="40"/>
                    <a:pt x="38" y="40"/>
                    <a:pt x="38" y="40"/>
                  </a:cubicBezTo>
                  <a:cubicBezTo>
                    <a:pt x="40" y="41"/>
                    <a:pt x="39" y="41"/>
                    <a:pt x="42" y="43"/>
                  </a:cubicBezTo>
                  <a:cubicBezTo>
                    <a:pt x="44" y="44"/>
                    <a:pt x="43" y="43"/>
                    <a:pt x="46" y="45"/>
                  </a:cubicBezTo>
                  <a:cubicBezTo>
                    <a:pt x="47" y="46"/>
                    <a:pt x="47" y="46"/>
                    <a:pt x="47" y="46"/>
                  </a:cubicBezTo>
                  <a:cubicBezTo>
                    <a:pt x="49" y="46"/>
                    <a:pt x="49" y="46"/>
                    <a:pt x="49" y="46"/>
                  </a:cubicBezTo>
                  <a:cubicBezTo>
                    <a:pt x="50" y="45"/>
                    <a:pt x="50" y="45"/>
                    <a:pt x="50" y="45"/>
                  </a:cubicBezTo>
                  <a:cubicBezTo>
                    <a:pt x="51" y="40"/>
                    <a:pt x="51" y="41"/>
                    <a:pt x="52" y="39"/>
                  </a:cubicBezTo>
                  <a:cubicBezTo>
                    <a:pt x="53" y="38"/>
                    <a:pt x="53" y="38"/>
                    <a:pt x="53" y="38"/>
                  </a:cubicBezTo>
                  <a:cubicBezTo>
                    <a:pt x="55" y="37"/>
                    <a:pt x="54" y="38"/>
                    <a:pt x="56" y="37"/>
                  </a:cubicBezTo>
                  <a:cubicBezTo>
                    <a:pt x="56" y="36"/>
                    <a:pt x="56" y="37"/>
                    <a:pt x="58" y="34"/>
                  </a:cubicBezTo>
                  <a:cubicBezTo>
                    <a:pt x="58" y="30"/>
                    <a:pt x="59" y="17"/>
                    <a:pt x="61" y="12"/>
                  </a:cubicBezTo>
                  <a:cubicBezTo>
                    <a:pt x="64" y="10"/>
                    <a:pt x="65" y="7"/>
                    <a:pt x="66" y="4"/>
                  </a:cubicBezTo>
                  <a:cubicBezTo>
                    <a:pt x="67" y="4"/>
                    <a:pt x="67" y="4"/>
                    <a:pt x="67" y="4"/>
                  </a:cubicBezTo>
                  <a:cubicBezTo>
                    <a:pt x="69" y="4"/>
                    <a:pt x="68" y="4"/>
                    <a:pt x="71" y="4"/>
                  </a:cubicBezTo>
                  <a:cubicBezTo>
                    <a:pt x="73" y="5"/>
                    <a:pt x="73" y="5"/>
                    <a:pt x="73" y="5"/>
                  </a:cubicBezTo>
                  <a:cubicBezTo>
                    <a:pt x="73" y="5"/>
                    <a:pt x="74" y="5"/>
                    <a:pt x="74" y="4"/>
                  </a:cubicBezTo>
                  <a:cubicBezTo>
                    <a:pt x="76" y="3"/>
                    <a:pt x="75" y="3"/>
                    <a:pt x="78" y="0"/>
                  </a:cubicBezTo>
                  <a:cubicBezTo>
                    <a:pt x="80" y="0"/>
                    <a:pt x="80" y="0"/>
                    <a:pt x="80" y="0"/>
                  </a:cubicBezTo>
                  <a:cubicBezTo>
                    <a:pt x="82" y="0"/>
                    <a:pt x="82" y="0"/>
                    <a:pt x="82" y="0"/>
                  </a:cubicBezTo>
                  <a:cubicBezTo>
                    <a:pt x="86" y="7"/>
                    <a:pt x="87" y="8"/>
                    <a:pt x="96" y="12"/>
                  </a:cubicBezTo>
                  <a:cubicBezTo>
                    <a:pt x="98" y="19"/>
                    <a:pt x="98" y="19"/>
                    <a:pt x="98" y="19"/>
                  </a:cubicBezTo>
                  <a:cubicBezTo>
                    <a:pt x="95" y="25"/>
                    <a:pt x="97" y="20"/>
                    <a:pt x="92" y="28"/>
                  </a:cubicBezTo>
                  <a:cubicBezTo>
                    <a:pt x="92" y="30"/>
                    <a:pt x="92" y="30"/>
                    <a:pt x="92" y="30"/>
                  </a:cubicBezTo>
                  <a:cubicBezTo>
                    <a:pt x="93" y="32"/>
                    <a:pt x="93" y="32"/>
                    <a:pt x="93" y="32"/>
                  </a:cubicBezTo>
                  <a:cubicBezTo>
                    <a:pt x="94" y="33"/>
                    <a:pt x="94" y="33"/>
                    <a:pt x="94" y="33"/>
                  </a:cubicBezTo>
                  <a:close/>
                  <a:moveTo>
                    <a:pt x="48" y="149"/>
                  </a:moveTo>
                  <a:cubicBezTo>
                    <a:pt x="46" y="150"/>
                    <a:pt x="46" y="150"/>
                    <a:pt x="46" y="150"/>
                  </a:cubicBezTo>
                  <a:cubicBezTo>
                    <a:pt x="45" y="149"/>
                    <a:pt x="45" y="149"/>
                    <a:pt x="45" y="149"/>
                  </a:cubicBezTo>
                  <a:cubicBezTo>
                    <a:pt x="44" y="148"/>
                    <a:pt x="44" y="148"/>
                    <a:pt x="44" y="148"/>
                  </a:cubicBezTo>
                  <a:cubicBezTo>
                    <a:pt x="45" y="147"/>
                    <a:pt x="45" y="147"/>
                    <a:pt x="45" y="147"/>
                  </a:cubicBezTo>
                  <a:cubicBezTo>
                    <a:pt x="47" y="146"/>
                    <a:pt x="47" y="146"/>
                    <a:pt x="47" y="146"/>
                  </a:cubicBezTo>
                  <a:cubicBezTo>
                    <a:pt x="49" y="147"/>
                    <a:pt x="49" y="147"/>
                    <a:pt x="49" y="147"/>
                  </a:cubicBezTo>
                  <a:cubicBezTo>
                    <a:pt x="49" y="148"/>
                    <a:pt x="49" y="148"/>
                    <a:pt x="49" y="148"/>
                  </a:cubicBezTo>
                  <a:cubicBezTo>
                    <a:pt x="48" y="148"/>
                    <a:pt x="48" y="148"/>
                    <a:pt x="48" y="148"/>
                  </a:cubicBezTo>
                  <a:lnTo>
                    <a:pt x="48" y="149"/>
                  </a:lnTo>
                  <a:close/>
                  <a:moveTo>
                    <a:pt x="7" y="194"/>
                  </a:moveTo>
                  <a:cubicBezTo>
                    <a:pt x="7" y="194"/>
                    <a:pt x="7" y="194"/>
                    <a:pt x="7" y="194"/>
                  </a:cubicBezTo>
                  <a:cubicBezTo>
                    <a:pt x="8" y="194"/>
                    <a:pt x="8" y="194"/>
                    <a:pt x="8" y="194"/>
                  </a:cubicBezTo>
                  <a:cubicBezTo>
                    <a:pt x="8" y="193"/>
                    <a:pt x="8" y="193"/>
                    <a:pt x="8" y="193"/>
                  </a:cubicBezTo>
                  <a:cubicBezTo>
                    <a:pt x="9" y="194"/>
                    <a:pt x="9" y="194"/>
                    <a:pt x="9" y="194"/>
                  </a:cubicBezTo>
                  <a:cubicBezTo>
                    <a:pt x="9" y="195"/>
                    <a:pt x="9" y="195"/>
                    <a:pt x="9" y="195"/>
                  </a:cubicBezTo>
                  <a:cubicBezTo>
                    <a:pt x="9" y="195"/>
                    <a:pt x="9" y="195"/>
                    <a:pt x="9" y="195"/>
                  </a:cubicBezTo>
                  <a:cubicBezTo>
                    <a:pt x="8" y="195"/>
                    <a:pt x="8" y="195"/>
                    <a:pt x="8" y="195"/>
                  </a:cubicBezTo>
                  <a:cubicBezTo>
                    <a:pt x="8" y="196"/>
                    <a:pt x="8" y="196"/>
                    <a:pt x="8" y="196"/>
                  </a:cubicBezTo>
                  <a:cubicBezTo>
                    <a:pt x="8" y="196"/>
                    <a:pt x="8" y="196"/>
                    <a:pt x="8" y="196"/>
                  </a:cubicBezTo>
                  <a:cubicBezTo>
                    <a:pt x="7" y="196"/>
                    <a:pt x="7" y="196"/>
                    <a:pt x="7" y="196"/>
                  </a:cubicBezTo>
                  <a:cubicBezTo>
                    <a:pt x="6" y="195"/>
                    <a:pt x="6" y="195"/>
                    <a:pt x="6" y="195"/>
                  </a:cubicBezTo>
                  <a:cubicBezTo>
                    <a:pt x="5" y="193"/>
                    <a:pt x="5" y="193"/>
                    <a:pt x="5" y="193"/>
                  </a:cubicBezTo>
                  <a:cubicBezTo>
                    <a:pt x="7" y="193"/>
                    <a:pt x="7" y="193"/>
                    <a:pt x="7" y="193"/>
                  </a:cubicBezTo>
                  <a:cubicBezTo>
                    <a:pt x="7" y="194"/>
                    <a:pt x="7" y="193"/>
                    <a:pt x="7" y="194"/>
                  </a:cubicBezTo>
                  <a:close/>
                  <a:moveTo>
                    <a:pt x="9" y="259"/>
                  </a:moveTo>
                  <a:cubicBezTo>
                    <a:pt x="9" y="260"/>
                    <a:pt x="9" y="260"/>
                    <a:pt x="9" y="260"/>
                  </a:cubicBezTo>
                  <a:cubicBezTo>
                    <a:pt x="8" y="259"/>
                    <a:pt x="8" y="259"/>
                    <a:pt x="8" y="259"/>
                  </a:cubicBezTo>
                  <a:cubicBezTo>
                    <a:pt x="8" y="260"/>
                    <a:pt x="8" y="260"/>
                    <a:pt x="8" y="260"/>
                  </a:cubicBezTo>
                  <a:cubicBezTo>
                    <a:pt x="7" y="259"/>
                    <a:pt x="7" y="259"/>
                    <a:pt x="7" y="259"/>
                  </a:cubicBezTo>
                  <a:cubicBezTo>
                    <a:pt x="7" y="257"/>
                    <a:pt x="7" y="257"/>
                    <a:pt x="7" y="257"/>
                  </a:cubicBezTo>
                  <a:cubicBezTo>
                    <a:pt x="7" y="256"/>
                    <a:pt x="7" y="256"/>
                    <a:pt x="7" y="256"/>
                  </a:cubicBezTo>
                  <a:cubicBezTo>
                    <a:pt x="7" y="256"/>
                    <a:pt x="7" y="256"/>
                    <a:pt x="7" y="256"/>
                  </a:cubicBezTo>
                  <a:cubicBezTo>
                    <a:pt x="8" y="257"/>
                    <a:pt x="8" y="257"/>
                    <a:pt x="8" y="257"/>
                  </a:cubicBezTo>
                  <a:cubicBezTo>
                    <a:pt x="9" y="259"/>
                    <a:pt x="9" y="259"/>
                    <a:pt x="9" y="259"/>
                  </a:cubicBezTo>
                  <a:close/>
                  <a:moveTo>
                    <a:pt x="15" y="263"/>
                  </a:moveTo>
                  <a:cubicBezTo>
                    <a:pt x="15" y="263"/>
                    <a:pt x="15" y="263"/>
                    <a:pt x="15" y="263"/>
                  </a:cubicBezTo>
                  <a:cubicBezTo>
                    <a:pt x="14" y="262"/>
                    <a:pt x="14" y="262"/>
                    <a:pt x="14" y="262"/>
                  </a:cubicBezTo>
                  <a:cubicBezTo>
                    <a:pt x="13" y="261"/>
                    <a:pt x="13" y="261"/>
                    <a:pt x="13" y="261"/>
                  </a:cubicBezTo>
                  <a:cubicBezTo>
                    <a:pt x="14" y="261"/>
                    <a:pt x="14" y="261"/>
                    <a:pt x="14" y="261"/>
                  </a:cubicBezTo>
                  <a:cubicBezTo>
                    <a:pt x="14" y="260"/>
                    <a:pt x="14" y="260"/>
                    <a:pt x="14" y="260"/>
                  </a:cubicBezTo>
                  <a:cubicBezTo>
                    <a:pt x="14" y="260"/>
                    <a:pt x="14" y="260"/>
                    <a:pt x="14" y="260"/>
                  </a:cubicBezTo>
                  <a:cubicBezTo>
                    <a:pt x="14" y="261"/>
                    <a:pt x="14" y="261"/>
                    <a:pt x="14" y="261"/>
                  </a:cubicBezTo>
                  <a:cubicBezTo>
                    <a:pt x="15" y="261"/>
                    <a:pt x="15" y="261"/>
                    <a:pt x="15" y="261"/>
                  </a:cubicBezTo>
                  <a:cubicBezTo>
                    <a:pt x="15" y="262"/>
                    <a:pt x="15" y="262"/>
                    <a:pt x="15" y="262"/>
                  </a:cubicBezTo>
                  <a:cubicBezTo>
                    <a:pt x="15" y="262"/>
                    <a:pt x="15" y="262"/>
                    <a:pt x="15" y="262"/>
                  </a:cubicBezTo>
                  <a:cubicBezTo>
                    <a:pt x="15" y="263"/>
                    <a:pt x="15" y="263"/>
                    <a:pt x="15" y="263"/>
                  </a:cubicBezTo>
                  <a:close/>
                  <a:moveTo>
                    <a:pt x="18" y="262"/>
                  </a:moveTo>
                  <a:cubicBezTo>
                    <a:pt x="19" y="263"/>
                    <a:pt x="19" y="263"/>
                    <a:pt x="19" y="263"/>
                  </a:cubicBezTo>
                  <a:cubicBezTo>
                    <a:pt x="20" y="262"/>
                    <a:pt x="20" y="262"/>
                    <a:pt x="20" y="262"/>
                  </a:cubicBezTo>
                  <a:cubicBezTo>
                    <a:pt x="20" y="264"/>
                    <a:pt x="20" y="264"/>
                    <a:pt x="20" y="264"/>
                  </a:cubicBezTo>
                  <a:cubicBezTo>
                    <a:pt x="19" y="264"/>
                    <a:pt x="19" y="264"/>
                    <a:pt x="19" y="264"/>
                  </a:cubicBezTo>
                  <a:cubicBezTo>
                    <a:pt x="19" y="265"/>
                    <a:pt x="19" y="265"/>
                    <a:pt x="19" y="265"/>
                  </a:cubicBezTo>
                  <a:cubicBezTo>
                    <a:pt x="19" y="266"/>
                    <a:pt x="19" y="266"/>
                    <a:pt x="19" y="266"/>
                  </a:cubicBezTo>
                  <a:cubicBezTo>
                    <a:pt x="20" y="267"/>
                    <a:pt x="20" y="267"/>
                    <a:pt x="20" y="267"/>
                  </a:cubicBezTo>
                  <a:cubicBezTo>
                    <a:pt x="18" y="267"/>
                    <a:pt x="18" y="267"/>
                    <a:pt x="18" y="267"/>
                  </a:cubicBezTo>
                  <a:cubicBezTo>
                    <a:pt x="18" y="266"/>
                    <a:pt x="18" y="266"/>
                    <a:pt x="18" y="266"/>
                  </a:cubicBezTo>
                  <a:cubicBezTo>
                    <a:pt x="18" y="265"/>
                    <a:pt x="18" y="265"/>
                    <a:pt x="18" y="265"/>
                  </a:cubicBezTo>
                  <a:cubicBezTo>
                    <a:pt x="17" y="265"/>
                    <a:pt x="17" y="265"/>
                    <a:pt x="17" y="265"/>
                  </a:cubicBezTo>
                  <a:cubicBezTo>
                    <a:pt x="16" y="264"/>
                    <a:pt x="16" y="264"/>
                    <a:pt x="16" y="264"/>
                  </a:cubicBezTo>
                  <a:cubicBezTo>
                    <a:pt x="17" y="263"/>
                    <a:pt x="17" y="263"/>
                    <a:pt x="17" y="263"/>
                  </a:cubicBezTo>
                  <a:cubicBezTo>
                    <a:pt x="17" y="262"/>
                    <a:pt x="17" y="262"/>
                    <a:pt x="17" y="262"/>
                  </a:cubicBezTo>
                  <a:cubicBezTo>
                    <a:pt x="18" y="262"/>
                    <a:pt x="18" y="262"/>
                    <a:pt x="18" y="262"/>
                  </a:cubicBezTo>
                  <a:close/>
                  <a:moveTo>
                    <a:pt x="14" y="267"/>
                  </a:moveTo>
                  <a:cubicBezTo>
                    <a:pt x="13" y="268"/>
                    <a:pt x="13" y="268"/>
                    <a:pt x="13" y="268"/>
                  </a:cubicBezTo>
                  <a:cubicBezTo>
                    <a:pt x="12" y="268"/>
                    <a:pt x="12" y="268"/>
                    <a:pt x="12" y="268"/>
                  </a:cubicBezTo>
                  <a:cubicBezTo>
                    <a:pt x="12" y="267"/>
                    <a:pt x="12" y="267"/>
                    <a:pt x="12" y="267"/>
                  </a:cubicBezTo>
                  <a:cubicBezTo>
                    <a:pt x="13" y="266"/>
                    <a:pt x="13" y="266"/>
                    <a:pt x="13" y="266"/>
                  </a:cubicBezTo>
                  <a:cubicBezTo>
                    <a:pt x="14" y="266"/>
                    <a:pt x="14" y="266"/>
                    <a:pt x="14" y="266"/>
                  </a:cubicBezTo>
                  <a:cubicBezTo>
                    <a:pt x="14" y="266"/>
                    <a:pt x="14" y="267"/>
                    <a:pt x="14" y="267"/>
                  </a:cubicBezTo>
                  <a:close/>
                  <a:moveTo>
                    <a:pt x="11" y="268"/>
                  </a:moveTo>
                  <a:cubicBezTo>
                    <a:pt x="10" y="268"/>
                    <a:pt x="10" y="268"/>
                    <a:pt x="10" y="268"/>
                  </a:cubicBezTo>
                  <a:cubicBezTo>
                    <a:pt x="10" y="268"/>
                    <a:pt x="10" y="268"/>
                    <a:pt x="10" y="268"/>
                  </a:cubicBezTo>
                  <a:cubicBezTo>
                    <a:pt x="10" y="267"/>
                    <a:pt x="10" y="267"/>
                    <a:pt x="10" y="267"/>
                  </a:cubicBezTo>
                  <a:cubicBezTo>
                    <a:pt x="11" y="267"/>
                    <a:pt x="11" y="267"/>
                    <a:pt x="11" y="267"/>
                  </a:cubicBezTo>
                  <a:cubicBezTo>
                    <a:pt x="11" y="267"/>
                    <a:pt x="11" y="267"/>
                    <a:pt x="11" y="267"/>
                  </a:cubicBezTo>
                  <a:cubicBezTo>
                    <a:pt x="12" y="267"/>
                    <a:pt x="12" y="267"/>
                    <a:pt x="12" y="267"/>
                  </a:cubicBezTo>
                  <a:cubicBezTo>
                    <a:pt x="11" y="268"/>
                    <a:pt x="11" y="268"/>
                    <a:pt x="11" y="26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74">
              <a:extLst>
                <a:ext uri="{FF2B5EF4-FFF2-40B4-BE49-F238E27FC236}">
                  <a16:creationId xmlns:a16="http://schemas.microsoft.com/office/drawing/2014/main" id="{BB02D8E6-ED27-49AB-9EF3-89715DAE1AD4}"/>
                </a:ext>
              </a:extLst>
            </p:cNvPr>
            <p:cNvSpPr>
              <a:spLocks noEditPoints="1"/>
            </p:cNvSpPr>
            <p:nvPr/>
          </p:nvSpPr>
          <p:spPr bwMode="auto">
            <a:xfrm>
              <a:off x="19851683" y="9610169"/>
              <a:ext cx="337195" cy="446425"/>
            </a:xfrm>
            <a:custGeom>
              <a:avLst/>
              <a:gdLst>
                <a:gd name="T0" fmla="*/ 28 w 81"/>
                <a:gd name="T1" fmla="*/ 0 h 108"/>
                <a:gd name="T2" fmla="*/ 29 w 81"/>
                <a:gd name="T3" fmla="*/ 0 h 108"/>
                <a:gd name="T4" fmla="*/ 62 w 81"/>
                <a:gd name="T5" fmla="*/ 42 h 108"/>
                <a:gd name="T6" fmla="*/ 61 w 81"/>
                <a:gd name="T7" fmla="*/ 47 h 108"/>
                <a:gd name="T8" fmla="*/ 62 w 81"/>
                <a:gd name="T9" fmla="*/ 46 h 108"/>
                <a:gd name="T10" fmla="*/ 72 w 81"/>
                <a:gd name="T11" fmla="*/ 56 h 108"/>
                <a:gd name="T12" fmla="*/ 72 w 81"/>
                <a:gd name="T13" fmla="*/ 54 h 108"/>
                <a:gd name="T14" fmla="*/ 73 w 81"/>
                <a:gd name="T15" fmla="*/ 55 h 108"/>
                <a:gd name="T16" fmla="*/ 80 w 81"/>
                <a:gd name="T17" fmla="*/ 63 h 108"/>
                <a:gd name="T18" fmla="*/ 72 w 81"/>
                <a:gd name="T19" fmla="*/ 64 h 108"/>
                <a:gd name="T20" fmla="*/ 72 w 81"/>
                <a:gd name="T21" fmla="*/ 63 h 108"/>
                <a:gd name="T22" fmla="*/ 75 w 81"/>
                <a:gd name="T23" fmla="*/ 67 h 108"/>
                <a:gd name="T24" fmla="*/ 75 w 81"/>
                <a:gd name="T25" fmla="*/ 66 h 108"/>
                <a:gd name="T26" fmla="*/ 63 w 81"/>
                <a:gd name="T27" fmla="*/ 75 h 108"/>
                <a:gd name="T28" fmla="*/ 63 w 81"/>
                <a:gd name="T29" fmla="*/ 76 h 108"/>
                <a:gd name="T30" fmla="*/ 63 w 81"/>
                <a:gd name="T31" fmla="*/ 75 h 108"/>
                <a:gd name="T32" fmla="*/ 77 w 81"/>
                <a:gd name="T33" fmla="*/ 78 h 108"/>
                <a:gd name="T34" fmla="*/ 77 w 81"/>
                <a:gd name="T35" fmla="*/ 77 h 108"/>
                <a:gd name="T36" fmla="*/ 77 w 81"/>
                <a:gd name="T37" fmla="*/ 78 h 108"/>
                <a:gd name="T38" fmla="*/ 76 w 81"/>
                <a:gd name="T39" fmla="*/ 96 h 108"/>
                <a:gd name="T40" fmla="*/ 75 w 81"/>
                <a:gd name="T41" fmla="*/ 95 h 108"/>
                <a:gd name="T42" fmla="*/ 76 w 81"/>
                <a:gd name="T43" fmla="*/ 96 h 108"/>
                <a:gd name="T44" fmla="*/ 56 w 81"/>
                <a:gd name="T45" fmla="*/ 48 h 108"/>
                <a:gd name="T46" fmla="*/ 60 w 81"/>
                <a:gd name="T47" fmla="*/ 47 h 108"/>
                <a:gd name="T48" fmla="*/ 58 w 81"/>
                <a:gd name="T49" fmla="*/ 49 h 108"/>
                <a:gd name="T50" fmla="*/ 54 w 81"/>
                <a:gd name="T51" fmla="*/ 49 h 108"/>
                <a:gd name="T52" fmla="*/ 50 w 81"/>
                <a:gd name="T53" fmla="*/ 51 h 108"/>
                <a:gd name="T54" fmla="*/ 47 w 81"/>
                <a:gd name="T55" fmla="*/ 52 h 108"/>
                <a:gd name="T56" fmla="*/ 45 w 81"/>
                <a:gd name="T57" fmla="*/ 48 h 108"/>
                <a:gd name="T58" fmla="*/ 49 w 81"/>
                <a:gd name="T59" fmla="*/ 47 h 108"/>
                <a:gd name="T60" fmla="*/ 60 w 81"/>
                <a:gd name="T61" fmla="*/ 43 h 108"/>
                <a:gd name="T62" fmla="*/ 61 w 81"/>
                <a:gd name="T63" fmla="*/ 47 h 108"/>
                <a:gd name="T64" fmla="*/ 63 w 81"/>
                <a:gd name="T65" fmla="*/ 49 h 108"/>
                <a:gd name="T66" fmla="*/ 60 w 81"/>
                <a:gd name="T67" fmla="*/ 51 h 108"/>
                <a:gd name="T68" fmla="*/ 62 w 81"/>
                <a:gd name="T69" fmla="*/ 51 h 108"/>
                <a:gd name="T70" fmla="*/ 30 w 81"/>
                <a:gd name="T71" fmla="*/ 54 h 108"/>
                <a:gd name="T72" fmla="*/ 31 w 81"/>
                <a:gd name="T73" fmla="*/ 53 h 108"/>
                <a:gd name="T74" fmla="*/ 54 w 81"/>
                <a:gd name="T75" fmla="*/ 57 h 108"/>
                <a:gd name="T76" fmla="*/ 55 w 81"/>
                <a:gd name="T77" fmla="*/ 56 h 108"/>
                <a:gd name="T78" fmla="*/ 42 w 81"/>
                <a:gd name="T79" fmla="*/ 57 h 108"/>
                <a:gd name="T80" fmla="*/ 45 w 81"/>
                <a:gd name="T81" fmla="*/ 60 h 108"/>
                <a:gd name="T82" fmla="*/ 44 w 81"/>
                <a:gd name="T83" fmla="*/ 65 h 108"/>
                <a:gd name="T84" fmla="*/ 41 w 81"/>
                <a:gd name="T85" fmla="*/ 67 h 108"/>
                <a:gd name="T86" fmla="*/ 30 w 81"/>
                <a:gd name="T87" fmla="*/ 63 h 108"/>
                <a:gd name="T88" fmla="*/ 32 w 81"/>
                <a:gd name="T89" fmla="*/ 61 h 108"/>
                <a:gd name="T90" fmla="*/ 34 w 81"/>
                <a:gd name="T91" fmla="*/ 58 h 108"/>
                <a:gd name="T92" fmla="*/ 42 w 81"/>
                <a:gd name="T93" fmla="*/ 56 h 108"/>
                <a:gd name="T94" fmla="*/ 47 w 81"/>
                <a:gd name="T95" fmla="*/ 60 h 108"/>
                <a:gd name="T96" fmla="*/ 48 w 81"/>
                <a:gd name="T97" fmla="*/ 61 h 108"/>
                <a:gd name="T98" fmla="*/ 53 w 81"/>
                <a:gd name="T99" fmla="*/ 64 h 108"/>
                <a:gd name="T100" fmla="*/ 54 w 81"/>
                <a:gd name="T101" fmla="*/ 65 h 108"/>
                <a:gd name="T102" fmla="*/ 43 w 81"/>
                <a:gd name="T103" fmla="*/ 76 h 108"/>
                <a:gd name="T104" fmla="*/ 41 w 81"/>
                <a:gd name="T105" fmla="*/ 77 h 108"/>
                <a:gd name="T106" fmla="*/ 40 w 81"/>
                <a:gd name="T107" fmla="*/ 77 h 108"/>
                <a:gd name="T108" fmla="*/ 1 w 81"/>
                <a:gd name="T109" fmla="*/ 108 h 108"/>
                <a:gd name="T110" fmla="*/ 1 w 81"/>
                <a:gd name="T111" fmla="*/ 10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1" h="108">
                  <a:moveTo>
                    <a:pt x="29" y="0"/>
                  </a:moveTo>
                  <a:cubicBezTo>
                    <a:pt x="28" y="1"/>
                    <a:pt x="28" y="1"/>
                    <a:pt x="28" y="1"/>
                  </a:cubicBezTo>
                  <a:cubicBezTo>
                    <a:pt x="28" y="0"/>
                    <a:pt x="28" y="0"/>
                    <a:pt x="28" y="0"/>
                  </a:cubicBezTo>
                  <a:cubicBezTo>
                    <a:pt x="28" y="0"/>
                    <a:pt x="28" y="0"/>
                    <a:pt x="28" y="0"/>
                  </a:cubicBezTo>
                  <a:cubicBezTo>
                    <a:pt x="28" y="0"/>
                    <a:pt x="28" y="0"/>
                    <a:pt x="28" y="0"/>
                  </a:cubicBezTo>
                  <a:cubicBezTo>
                    <a:pt x="29" y="0"/>
                    <a:pt x="29" y="0"/>
                    <a:pt x="29" y="0"/>
                  </a:cubicBezTo>
                  <a:cubicBezTo>
                    <a:pt x="29" y="0"/>
                    <a:pt x="29" y="0"/>
                    <a:pt x="29" y="0"/>
                  </a:cubicBezTo>
                  <a:cubicBezTo>
                    <a:pt x="29" y="0"/>
                    <a:pt x="29" y="0"/>
                    <a:pt x="29" y="0"/>
                  </a:cubicBezTo>
                  <a:close/>
                  <a:moveTo>
                    <a:pt x="62" y="42"/>
                  </a:moveTo>
                  <a:cubicBezTo>
                    <a:pt x="61" y="43"/>
                    <a:pt x="61" y="43"/>
                    <a:pt x="61" y="43"/>
                  </a:cubicBezTo>
                  <a:cubicBezTo>
                    <a:pt x="61" y="43"/>
                    <a:pt x="61" y="42"/>
                    <a:pt x="61" y="42"/>
                  </a:cubicBezTo>
                  <a:cubicBezTo>
                    <a:pt x="62" y="42"/>
                    <a:pt x="62" y="42"/>
                    <a:pt x="62" y="42"/>
                  </a:cubicBezTo>
                  <a:cubicBezTo>
                    <a:pt x="62" y="42"/>
                    <a:pt x="62" y="42"/>
                    <a:pt x="62" y="42"/>
                  </a:cubicBezTo>
                  <a:cubicBezTo>
                    <a:pt x="62" y="42"/>
                    <a:pt x="62" y="42"/>
                    <a:pt x="62" y="42"/>
                  </a:cubicBezTo>
                  <a:close/>
                  <a:moveTo>
                    <a:pt x="62" y="46"/>
                  </a:moveTo>
                  <a:cubicBezTo>
                    <a:pt x="61" y="47"/>
                    <a:pt x="61" y="47"/>
                    <a:pt x="61" y="47"/>
                  </a:cubicBezTo>
                  <a:cubicBezTo>
                    <a:pt x="61" y="46"/>
                    <a:pt x="61" y="46"/>
                    <a:pt x="61" y="46"/>
                  </a:cubicBezTo>
                  <a:cubicBezTo>
                    <a:pt x="62" y="46"/>
                    <a:pt x="62" y="46"/>
                    <a:pt x="62" y="46"/>
                  </a:cubicBezTo>
                  <a:cubicBezTo>
                    <a:pt x="62" y="46"/>
                    <a:pt x="62" y="46"/>
                    <a:pt x="62" y="46"/>
                  </a:cubicBezTo>
                  <a:cubicBezTo>
                    <a:pt x="62" y="46"/>
                    <a:pt x="62" y="46"/>
                    <a:pt x="62" y="46"/>
                  </a:cubicBezTo>
                  <a:cubicBezTo>
                    <a:pt x="62" y="46"/>
                    <a:pt x="62" y="46"/>
                    <a:pt x="62" y="46"/>
                  </a:cubicBezTo>
                  <a:close/>
                  <a:moveTo>
                    <a:pt x="73" y="55"/>
                  </a:moveTo>
                  <a:cubicBezTo>
                    <a:pt x="73" y="56"/>
                    <a:pt x="73" y="56"/>
                    <a:pt x="73" y="56"/>
                  </a:cubicBezTo>
                  <a:cubicBezTo>
                    <a:pt x="72" y="56"/>
                    <a:pt x="72" y="56"/>
                    <a:pt x="72" y="56"/>
                  </a:cubicBezTo>
                  <a:cubicBezTo>
                    <a:pt x="73" y="55"/>
                    <a:pt x="73" y="55"/>
                    <a:pt x="73" y="55"/>
                  </a:cubicBezTo>
                  <a:cubicBezTo>
                    <a:pt x="73" y="55"/>
                    <a:pt x="73" y="55"/>
                    <a:pt x="73" y="55"/>
                  </a:cubicBezTo>
                  <a:cubicBezTo>
                    <a:pt x="72" y="54"/>
                    <a:pt x="72" y="54"/>
                    <a:pt x="72" y="54"/>
                  </a:cubicBezTo>
                  <a:cubicBezTo>
                    <a:pt x="72" y="54"/>
                    <a:pt x="72" y="54"/>
                    <a:pt x="72" y="54"/>
                  </a:cubicBezTo>
                  <a:cubicBezTo>
                    <a:pt x="72" y="54"/>
                    <a:pt x="72" y="54"/>
                    <a:pt x="72" y="54"/>
                  </a:cubicBezTo>
                  <a:cubicBezTo>
                    <a:pt x="73" y="54"/>
                    <a:pt x="73" y="54"/>
                    <a:pt x="73" y="55"/>
                  </a:cubicBezTo>
                  <a:cubicBezTo>
                    <a:pt x="73" y="55"/>
                    <a:pt x="73" y="55"/>
                    <a:pt x="73" y="55"/>
                  </a:cubicBezTo>
                  <a:cubicBezTo>
                    <a:pt x="73" y="55"/>
                    <a:pt x="73" y="55"/>
                    <a:pt x="73" y="55"/>
                  </a:cubicBezTo>
                  <a:close/>
                  <a:moveTo>
                    <a:pt x="81" y="63"/>
                  </a:moveTo>
                  <a:cubicBezTo>
                    <a:pt x="80" y="64"/>
                    <a:pt x="80" y="64"/>
                    <a:pt x="80" y="64"/>
                  </a:cubicBezTo>
                  <a:cubicBezTo>
                    <a:pt x="80" y="63"/>
                    <a:pt x="80" y="63"/>
                    <a:pt x="80" y="63"/>
                  </a:cubicBezTo>
                  <a:cubicBezTo>
                    <a:pt x="80" y="63"/>
                    <a:pt x="80" y="63"/>
                    <a:pt x="80" y="63"/>
                  </a:cubicBezTo>
                  <a:cubicBezTo>
                    <a:pt x="81" y="63"/>
                    <a:pt x="81" y="63"/>
                    <a:pt x="81" y="63"/>
                  </a:cubicBezTo>
                  <a:cubicBezTo>
                    <a:pt x="81" y="63"/>
                    <a:pt x="81" y="63"/>
                    <a:pt x="81" y="63"/>
                  </a:cubicBezTo>
                  <a:close/>
                  <a:moveTo>
                    <a:pt x="73" y="64"/>
                  </a:moveTo>
                  <a:cubicBezTo>
                    <a:pt x="72" y="64"/>
                    <a:pt x="72" y="64"/>
                    <a:pt x="72" y="64"/>
                  </a:cubicBezTo>
                  <a:cubicBezTo>
                    <a:pt x="72" y="64"/>
                    <a:pt x="72" y="64"/>
                    <a:pt x="72" y="64"/>
                  </a:cubicBezTo>
                  <a:cubicBezTo>
                    <a:pt x="72" y="64"/>
                    <a:pt x="72" y="64"/>
                    <a:pt x="72" y="64"/>
                  </a:cubicBezTo>
                  <a:cubicBezTo>
                    <a:pt x="72" y="63"/>
                    <a:pt x="72" y="63"/>
                    <a:pt x="72" y="63"/>
                  </a:cubicBezTo>
                  <a:cubicBezTo>
                    <a:pt x="72" y="63"/>
                    <a:pt x="72" y="63"/>
                    <a:pt x="72" y="63"/>
                  </a:cubicBezTo>
                  <a:cubicBezTo>
                    <a:pt x="72" y="63"/>
                    <a:pt x="72" y="63"/>
                    <a:pt x="72" y="63"/>
                  </a:cubicBezTo>
                  <a:cubicBezTo>
                    <a:pt x="73" y="64"/>
                    <a:pt x="73" y="64"/>
                    <a:pt x="73" y="64"/>
                  </a:cubicBezTo>
                  <a:close/>
                  <a:moveTo>
                    <a:pt x="75" y="67"/>
                  </a:moveTo>
                  <a:cubicBezTo>
                    <a:pt x="75" y="67"/>
                    <a:pt x="75" y="67"/>
                    <a:pt x="75" y="67"/>
                  </a:cubicBezTo>
                  <a:cubicBezTo>
                    <a:pt x="74" y="67"/>
                    <a:pt x="74" y="67"/>
                    <a:pt x="74" y="67"/>
                  </a:cubicBezTo>
                  <a:cubicBezTo>
                    <a:pt x="74" y="66"/>
                    <a:pt x="74" y="66"/>
                    <a:pt x="74" y="66"/>
                  </a:cubicBezTo>
                  <a:cubicBezTo>
                    <a:pt x="75" y="66"/>
                    <a:pt x="75" y="66"/>
                    <a:pt x="75" y="66"/>
                  </a:cubicBezTo>
                  <a:cubicBezTo>
                    <a:pt x="75" y="66"/>
                    <a:pt x="75" y="66"/>
                    <a:pt x="75" y="66"/>
                  </a:cubicBezTo>
                  <a:cubicBezTo>
                    <a:pt x="75" y="67"/>
                    <a:pt x="75" y="67"/>
                    <a:pt x="75" y="67"/>
                  </a:cubicBezTo>
                  <a:close/>
                  <a:moveTo>
                    <a:pt x="64" y="75"/>
                  </a:moveTo>
                  <a:cubicBezTo>
                    <a:pt x="63" y="75"/>
                    <a:pt x="63" y="75"/>
                    <a:pt x="63" y="75"/>
                  </a:cubicBezTo>
                  <a:cubicBezTo>
                    <a:pt x="63" y="75"/>
                    <a:pt x="63" y="75"/>
                    <a:pt x="63" y="75"/>
                  </a:cubicBezTo>
                  <a:cubicBezTo>
                    <a:pt x="63" y="75"/>
                    <a:pt x="63" y="75"/>
                    <a:pt x="63" y="75"/>
                  </a:cubicBezTo>
                  <a:cubicBezTo>
                    <a:pt x="63" y="75"/>
                    <a:pt x="63" y="75"/>
                    <a:pt x="63" y="75"/>
                  </a:cubicBezTo>
                  <a:cubicBezTo>
                    <a:pt x="63" y="76"/>
                    <a:pt x="63" y="76"/>
                    <a:pt x="63" y="76"/>
                  </a:cubicBezTo>
                  <a:cubicBezTo>
                    <a:pt x="63" y="76"/>
                    <a:pt x="63" y="76"/>
                    <a:pt x="63" y="76"/>
                  </a:cubicBezTo>
                  <a:cubicBezTo>
                    <a:pt x="63" y="75"/>
                    <a:pt x="63" y="75"/>
                    <a:pt x="63" y="75"/>
                  </a:cubicBezTo>
                  <a:cubicBezTo>
                    <a:pt x="63" y="75"/>
                    <a:pt x="63" y="75"/>
                    <a:pt x="63" y="75"/>
                  </a:cubicBezTo>
                  <a:cubicBezTo>
                    <a:pt x="63" y="75"/>
                    <a:pt x="63" y="75"/>
                    <a:pt x="63" y="75"/>
                  </a:cubicBezTo>
                  <a:cubicBezTo>
                    <a:pt x="63" y="75"/>
                    <a:pt x="63" y="75"/>
                    <a:pt x="63" y="75"/>
                  </a:cubicBezTo>
                  <a:cubicBezTo>
                    <a:pt x="63" y="75"/>
                    <a:pt x="64" y="75"/>
                    <a:pt x="64" y="75"/>
                  </a:cubicBezTo>
                  <a:close/>
                  <a:moveTo>
                    <a:pt x="78" y="78"/>
                  </a:moveTo>
                  <a:cubicBezTo>
                    <a:pt x="78" y="78"/>
                    <a:pt x="78" y="78"/>
                    <a:pt x="78" y="78"/>
                  </a:cubicBezTo>
                  <a:cubicBezTo>
                    <a:pt x="77" y="78"/>
                    <a:pt x="77" y="78"/>
                    <a:pt x="77" y="78"/>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8"/>
                    <a:pt x="77" y="78"/>
                    <a:pt x="77" y="78"/>
                  </a:cubicBezTo>
                  <a:cubicBezTo>
                    <a:pt x="78" y="78"/>
                    <a:pt x="78" y="78"/>
                    <a:pt x="78" y="78"/>
                  </a:cubicBezTo>
                  <a:cubicBezTo>
                    <a:pt x="78" y="78"/>
                    <a:pt x="78" y="78"/>
                    <a:pt x="78" y="78"/>
                  </a:cubicBezTo>
                  <a:close/>
                  <a:moveTo>
                    <a:pt x="76" y="96"/>
                  </a:moveTo>
                  <a:cubicBezTo>
                    <a:pt x="76" y="96"/>
                    <a:pt x="76" y="96"/>
                    <a:pt x="76" y="96"/>
                  </a:cubicBezTo>
                  <a:cubicBezTo>
                    <a:pt x="76" y="96"/>
                    <a:pt x="76" y="96"/>
                    <a:pt x="76" y="96"/>
                  </a:cubicBezTo>
                  <a:cubicBezTo>
                    <a:pt x="76" y="96"/>
                    <a:pt x="76" y="96"/>
                    <a:pt x="76" y="96"/>
                  </a:cubicBezTo>
                  <a:cubicBezTo>
                    <a:pt x="76" y="95"/>
                    <a:pt x="76" y="95"/>
                    <a:pt x="76" y="95"/>
                  </a:cubicBezTo>
                  <a:cubicBezTo>
                    <a:pt x="75" y="95"/>
                    <a:pt x="75" y="95"/>
                    <a:pt x="75" y="95"/>
                  </a:cubicBezTo>
                  <a:cubicBezTo>
                    <a:pt x="76" y="95"/>
                    <a:pt x="76" y="95"/>
                    <a:pt x="76" y="95"/>
                  </a:cubicBezTo>
                  <a:cubicBezTo>
                    <a:pt x="76" y="95"/>
                    <a:pt x="76" y="95"/>
                    <a:pt x="76" y="95"/>
                  </a:cubicBezTo>
                  <a:cubicBezTo>
                    <a:pt x="76" y="95"/>
                    <a:pt x="76" y="95"/>
                    <a:pt x="76" y="95"/>
                  </a:cubicBezTo>
                  <a:cubicBezTo>
                    <a:pt x="76" y="96"/>
                    <a:pt x="76" y="96"/>
                    <a:pt x="76" y="96"/>
                  </a:cubicBezTo>
                  <a:close/>
                  <a:moveTo>
                    <a:pt x="61" y="43"/>
                  </a:moveTo>
                  <a:cubicBezTo>
                    <a:pt x="59" y="44"/>
                    <a:pt x="59" y="44"/>
                    <a:pt x="58" y="46"/>
                  </a:cubicBezTo>
                  <a:cubicBezTo>
                    <a:pt x="57" y="47"/>
                    <a:pt x="57" y="47"/>
                    <a:pt x="57" y="47"/>
                  </a:cubicBezTo>
                  <a:cubicBezTo>
                    <a:pt x="56" y="48"/>
                    <a:pt x="56" y="48"/>
                    <a:pt x="56" y="48"/>
                  </a:cubicBezTo>
                  <a:cubicBezTo>
                    <a:pt x="56" y="49"/>
                    <a:pt x="56" y="49"/>
                    <a:pt x="56" y="49"/>
                  </a:cubicBezTo>
                  <a:cubicBezTo>
                    <a:pt x="58" y="48"/>
                    <a:pt x="58" y="47"/>
                    <a:pt x="60" y="47"/>
                  </a:cubicBezTo>
                  <a:cubicBezTo>
                    <a:pt x="60" y="47"/>
                    <a:pt x="60" y="47"/>
                    <a:pt x="60" y="47"/>
                  </a:cubicBezTo>
                  <a:cubicBezTo>
                    <a:pt x="60" y="47"/>
                    <a:pt x="60" y="47"/>
                    <a:pt x="60" y="47"/>
                  </a:cubicBezTo>
                  <a:cubicBezTo>
                    <a:pt x="60" y="47"/>
                    <a:pt x="60" y="47"/>
                    <a:pt x="60" y="47"/>
                  </a:cubicBezTo>
                  <a:cubicBezTo>
                    <a:pt x="60" y="48"/>
                    <a:pt x="60" y="48"/>
                    <a:pt x="60" y="48"/>
                  </a:cubicBezTo>
                  <a:cubicBezTo>
                    <a:pt x="60" y="49"/>
                    <a:pt x="60" y="49"/>
                    <a:pt x="60" y="49"/>
                  </a:cubicBezTo>
                  <a:cubicBezTo>
                    <a:pt x="59" y="49"/>
                    <a:pt x="60" y="49"/>
                    <a:pt x="58" y="49"/>
                  </a:cubicBezTo>
                  <a:cubicBezTo>
                    <a:pt x="57" y="50"/>
                    <a:pt x="56" y="50"/>
                    <a:pt x="55" y="50"/>
                  </a:cubicBezTo>
                  <a:cubicBezTo>
                    <a:pt x="54" y="50"/>
                    <a:pt x="54" y="50"/>
                    <a:pt x="54" y="50"/>
                  </a:cubicBezTo>
                  <a:cubicBezTo>
                    <a:pt x="54" y="50"/>
                    <a:pt x="54" y="50"/>
                    <a:pt x="54" y="50"/>
                  </a:cubicBezTo>
                  <a:cubicBezTo>
                    <a:pt x="54" y="49"/>
                    <a:pt x="54" y="49"/>
                    <a:pt x="54" y="49"/>
                  </a:cubicBezTo>
                  <a:cubicBezTo>
                    <a:pt x="53" y="49"/>
                    <a:pt x="53" y="49"/>
                    <a:pt x="53" y="49"/>
                  </a:cubicBezTo>
                  <a:cubicBezTo>
                    <a:pt x="52" y="49"/>
                    <a:pt x="52" y="49"/>
                    <a:pt x="52" y="49"/>
                  </a:cubicBezTo>
                  <a:cubicBezTo>
                    <a:pt x="51" y="50"/>
                    <a:pt x="51" y="50"/>
                    <a:pt x="51" y="50"/>
                  </a:cubicBezTo>
                  <a:cubicBezTo>
                    <a:pt x="50" y="51"/>
                    <a:pt x="50" y="51"/>
                    <a:pt x="50" y="51"/>
                  </a:cubicBezTo>
                  <a:cubicBezTo>
                    <a:pt x="49" y="51"/>
                    <a:pt x="49" y="51"/>
                    <a:pt x="49" y="51"/>
                  </a:cubicBezTo>
                  <a:cubicBezTo>
                    <a:pt x="49" y="51"/>
                    <a:pt x="49" y="51"/>
                    <a:pt x="49" y="51"/>
                  </a:cubicBezTo>
                  <a:cubicBezTo>
                    <a:pt x="48" y="52"/>
                    <a:pt x="48" y="52"/>
                    <a:pt x="48" y="52"/>
                  </a:cubicBezTo>
                  <a:cubicBezTo>
                    <a:pt x="47" y="52"/>
                    <a:pt x="47" y="52"/>
                    <a:pt x="47" y="52"/>
                  </a:cubicBezTo>
                  <a:cubicBezTo>
                    <a:pt x="46" y="51"/>
                    <a:pt x="47" y="51"/>
                    <a:pt x="46" y="50"/>
                  </a:cubicBezTo>
                  <a:cubicBezTo>
                    <a:pt x="44" y="50"/>
                    <a:pt x="44" y="50"/>
                    <a:pt x="44" y="50"/>
                  </a:cubicBezTo>
                  <a:cubicBezTo>
                    <a:pt x="45" y="49"/>
                    <a:pt x="45" y="49"/>
                    <a:pt x="45" y="49"/>
                  </a:cubicBezTo>
                  <a:cubicBezTo>
                    <a:pt x="45" y="49"/>
                    <a:pt x="45" y="48"/>
                    <a:pt x="45" y="48"/>
                  </a:cubicBezTo>
                  <a:cubicBezTo>
                    <a:pt x="46" y="48"/>
                    <a:pt x="46" y="48"/>
                    <a:pt x="46" y="48"/>
                  </a:cubicBezTo>
                  <a:cubicBezTo>
                    <a:pt x="47" y="48"/>
                    <a:pt x="47" y="48"/>
                    <a:pt x="47" y="48"/>
                  </a:cubicBezTo>
                  <a:cubicBezTo>
                    <a:pt x="48" y="48"/>
                    <a:pt x="48" y="48"/>
                    <a:pt x="48" y="48"/>
                  </a:cubicBezTo>
                  <a:cubicBezTo>
                    <a:pt x="49" y="47"/>
                    <a:pt x="49" y="47"/>
                    <a:pt x="49" y="47"/>
                  </a:cubicBezTo>
                  <a:cubicBezTo>
                    <a:pt x="51" y="45"/>
                    <a:pt x="51" y="46"/>
                    <a:pt x="54" y="45"/>
                  </a:cubicBezTo>
                  <a:cubicBezTo>
                    <a:pt x="56" y="44"/>
                    <a:pt x="56" y="43"/>
                    <a:pt x="58" y="43"/>
                  </a:cubicBezTo>
                  <a:cubicBezTo>
                    <a:pt x="59" y="43"/>
                    <a:pt x="59" y="43"/>
                    <a:pt x="59" y="43"/>
                  </a:cubicBezTo>
                  <a:cubicBezTo>
                    <a:pt x="60" y="43"/>
                    <a:pt x="60" y="43"/>
                    <a:pt x="60" y="43"/>
                  </a:cubicBezTo>
                  <a:cubicBezTo>
                    <a:pt x="61" y="42"/>
                    <a:pt x="61" y="42"/>
                    <a:pt x="61" y="42"/>
                  </a:cubicBezTo>
                  <a:cubicBezTo>
                    <a:pt x="61" y="43"/>
                    <a:pt x="61" y="43"/>
                    <a:pt x="61" y="43"/>
                  </a:cubicBezTo>
                  <a:close/>
                  <a:moveTo>
                    <a:pt x="61" y="47"/>
                  </a:moveTo>
                  <a:cubicBezTo>
                    <a:pt x="61" y="47"/>
                    <a:pt x="61" y="47"/>
                    <a:pt x="61" y="47"/>
                  </a:cubicBezTo>
                  <a:cubicBezTo>
                    <a:pt x="61" y="47"/>
                    <a:pt x="61" y="47"/>
                    <a:pt x="61" y="47"/>
                  </a:cubicBezTo>
                  <a:cubicBezTo>
                    <a:pt x="61" y="46"/>
                    <a:pt x="61" y="46"/>
                    <a:pt x="61" y="46"/>
                  </a:cubicBezTo>
                  <a:lnTo>
                    <a:pt x="61" y="47"/>
                  </a:lnTo>
                  <a:close/>
                  <a:moveTo>
                    <a:pt x="63" y="49"/>
                  </a:moveTo>
                  <a:cubicBezTo>
                    <a:pt x="62" y="49"/>
                    <a:pt x="62" y="49"/>
                    <a:pt x="62" y="49"/>
                  </a:cubicBezTo>
                  <a:cubicBezTo>
                    <a:pt x="61" y="50"/>
                    <a:pt x="61" y="50"/>
                    <a:pt x="61" y="50"/>
                  </a:cubicBezTo>
                  <a:cubicBezTo>
                    <a:pt x="61" y="50"/>
                    <a:pt x="61" y="50"/>
                    <a:pt x="61" y="50"/>
                  </a:cubicBezTo>
                  <a:cubicBezTo>
                    <a:pt x="60" y="51"/>
                    <a:pt x="60" y="51"/>
                    <a:pt x="60" y="51"/>
                  </a:cubicBezTo>
                  <a:cubicBezTo>
                    <a:pt x="60" y="52"/>
                    <a:pt x="60" y="52"/>
                    <a:pt x="60" y="52"/>
                  </a:cubicBezTo>
                  <a:cubicBezTo>
                    <a:pt x="60" y="52"/>
                    <a:pt x="60" y="52"/>
                    <a:pt x="60" y="52"/>
                  </a:cubicBezTo>
                  <a:cubicBezTo>
                    <a:pt x="61" y="52"/>
                    <a:pt x="61" y="52"/>
                    <a:pt x="61" y="52"/>
                  </a:cubicBezTo>
                  <a:cubicBezTo>
                    <a:pt x="62" y="51"/>
                    <a:pt x="62" y="51"/>
                    <a:pt x="62" y="51"/>
                  </a:cubicBezTo>
                  <a:cubicBezTo>
                    <a:pt x="63" y="51"/>
                    <a:pt x="63" y="51"/>
                    <a:pt x="63" y="51"/>
                  </a:cubicBezTo>
                  <a:cubicBezTo>
                    <a:pt x="63" y="50"/>
                    <a:pt x="63" y="50"/>
                    <a:pt x="63" y="50"/>
                  </a:cubicBezTo>
                  <a:cubicBezTo>
                    <a:pt x="63" y="49"/>
                    <a:pt x="63" y="49"/>
                    <a:pt x="63" y="49"/>
                  </a:cubicBezTo>
                  <a:close/>
                  <a:moveTo>
                    <a:pt x="30" y="54"/>
                  </a:moveTo>
                  <a:cubicBezTo>
                    <a:pt x="30" y="54"/>
                    <a:pt x="30" y="54"/>
                    <a:pt x="30" y="54"/>
                  </a:cubicBezTo>
                  <a:cubicBezTo>
                    <a:pt x="30" y="53"/>
                    <a:pt x="30" y="53"/>
                    <a:pt x="30" y="53"/>
                  </a:cubicBezTo>
                  <a:cubicBezTo>
                    <a:pt x="30" y="53"/>
                    <a:pt x="30" y="53"/>
                    <a:pt x="30" y="53"/>
                  </a:cubicBezTo>
                  <a:cubicBezTo>
                    <a:pt x="30" y="53"/>
                    <a:pt x="30" y="53"/>
                    <a:pt x="31" y="53"/>
                  </a:cubicBezTo>
                  <a:cubicBezTo>
                    <a:pt x="31" y="54"/>
                    <a:pt x="31" y="54"/>
                    <a:pt x="31" y="54"/>
                  </a:cubicBezTo>
                  <a:lnTo>
                    <a:pt x="30" y="54"/>
                  </a:lnTo>
                  <a:close/>
                  <a:moveTo>
                    <a:pt x="55" y="57"/>
                  </a:moveTo>
                  <a:cubicBezTo>
                    <a:pt x="54" y="57"/>
                    <a:pt x="54" y="57"/>
                    <a:pt x="54" y="57"/>
                  </a:cubicBezTo>
                  <a:cubicBezTo>
                    <a:pt x="54" y="55"/>
                    <a:pt x="54" y="55"/>
                    <a:pt x="54" y="55"/>
                  </a:cubicBezTo>
                  <a:cubicBezTo>
                    <a:pt x="55" y="55"/>
                    <a:pt x="55" y="55"/>
                    <a:pt x="55" y="55"/>
                  </a:cubicBezTo>
                  <a:cubicBezTo>
                    <a:pt x="55" y="55"/>
                    <a:pt x="55" y="55"/>
                    <a:pt x="55" y="55"/>
                  </a:cubicBezTo>
                  <a:cubicBezTo>
                    <a:pt x="55" y="56"/>
                    <a:pt x="55" y="56"/>
                    <a:pt x="55" y="56"/>
                  </a:cubicBezTo>
                  <a:cubicBezTo>
                    <a:pt x="55" y="57"/>
                    <a:pt x="55" y="57"/>
                    <a:pt x="55" y="57"/>
                  </a:cubicBezTo>
                  <a:close/>
                  <a:moveTo>
                    <a:pt x="42" y="57"/>
                  </a:moveTo>
                  <a:cubicBezTo>
                    <a:pt x="42" y="57"/>
                    <a:pt x="42" y="57"/>
                    <a:pt x="42" y="57"/>
                  </a:cubicBezTo>
                  <a:cubicBezTo>
                    <a:pt x="42" y="57"/>
                    <a:pt x="42" y="57"/>
                    <a:pt x="42" y="57"/>
                  </a:cubicBezTo>
                  <a:cubicBezTo>
                    <a:pt x="43" y="57"/>
                    <a:pt x="43" y="57"/>
                    <a:pt x="43" y="57"/>
                  </a:cubicBezTo>
                  <a:cubicBezTo>
                    <a:pt x="43" y="58"/>
                    <a:pt x="43" y="58"/>
                    <a:pt x="43" y="58"/>
                  </a:cubicBezTo>
                  <a:cubicBezTo>
                    <a:pt x="45" y="59"/>
                    <a:pt x="45" y="59"/>
                    <a:pt x="45" y="60"/>
                  </a:cubicBezTo>
                  <a:cubicBezTo>
                    <a:pt x="45" y="60"/>
                    <a:pt x="45" y="60"/>
                    <a:pt x="45" y="60"/>
                  </a:cubicBezTo>
                  <a:cubicBezTo>
                    <a:pt x="45" y="61"/>
                    <a:pt x="45" y="61"/>
                    <a:pt x="45" y="61"/>
                  </a:cubicBezTo>
                  <a:cubicBezTo>
                    <a:pt x="46" y="65"/>
                    <a:pt x="45" y="60"/>
                    <a:pt x="46" y="65"/>
                  </a:cubicBezTo>
                  <a:cubicBezTo>
                    <a:pt x="46" y="65"/>
                    <a:pt x="46" y="65"/>
                    <a:pt x="46" y="65"/>
                  </a:cubicBezTo>
                  <a:cubicBezTo>
                    <a:pt x="44" y="65"/>
                    <a:pt x="44" y="65"/>
                    <a:pt x="44" y="65"/>
                  </a:cubicBezTo>
                  <a:cubicBezTo>
                    <a:pt x="44" y="66"/>
                    <a:pt x="44" y="66"/>
                    <a:pt x="44" y="66"/>
                  </a:cubicBezTo>
                  <a:cubicBezTo>
                    <a:pt x="44" y="65"/>
                    <a:pt x="44" y="65"/>
                    <a:pt x="44" y="65"/>
                  </a:cubicBezTo>
                  <a:cubicBezTo>
                    <a:pt x="43" y="66"/>
                    <a:pt x="43" y="66"/>
                    <a:pt x="43" y="66"/>
                  </a:cubicBezTo>
                  <a:cubicBezTo>
                    <a:pt x="41" y="66"/>
                    <a:pt x="42" y="66"/>
                    <a:pt x="41" y="67"/>
                  </a:cubicBezTo>
                  <a:cubicBezTo>
                    <a:pt x="38" y="67"/>
                    <a:pt x="39" y="67"/>
                    <a:pt x="37" y="67"/>
                  </a:cubicBezTo>
                  <a:cubicBezTo>
                    <a:pt x="34" y="66"/>
                    <a:pt x="33" y="66"/>
                    <a:pt x="31" y="65"/>
                  </a:cubicBezTo>
                  <a:cubicBezTo>
                    <a:pt x="31" y="64"/>
                    <a:pt x="31" y="64"/>
                    <a:pt x="31" y="64"/>
                  </a:cubicBezTo>
                  <a:cubicBezTo>
                    <a:pt x="30" y="63"/>
                    <a:pt x="30" y="63"/>
                    <a:pt x="30" y="63"/>
                  </a:cubicBezTo>
                  <a:cubicBezTo>
                    <a:pt x="31" y="62"/>
                    <a:pt x="31" y="62"/>
                    <a:pt x="31" y="62"/>
                  </a:cubicBezTo>
                  <a:cubicBezTo>
                    <a:pt x="31" y="62"/>
                    <a:pt x="31" y="62"/>
                    <a:pt x="32" y="62"/>
                  </a:cubicBezTo>
                  <a:cubicBezTo>
                    <a:pt x="32" y="61"/>
                    <a:pt x="32" y="61"/>
                    <a:pt x="32" y="61"/>
                  </a:cubicBezTo>
                  <a:cubicBezTo>
                    <a:pt x="32" y="61"/>
                    <a:pt x="32" y="61"/>
                    <a:pt x="32" y="61"/>
                  </a:cubicBezTo>
                  <a:cubicBezTo>
                    <a:pt x="32" y="61"/>
                    <a:pt x="32" y="61"/>
                    <a:pt x="32" y="61"/>
                  </a:cubicBezTo>
                  <a:cubicBezTo>
                    <a:pt x="32" y="61"/>
                    <a:pt x="32" y="61"/>
                    <a:pt x="32" y="61"/>
                  </a:cubicBezTo>
                  <a:cubicBezTo>
                    <a:pt x="32" y="60"/>
                    <a:pt x="32" y="60"/>
                    <a:pt x="32" y="60"/>
                  </a:cubicBezTo>
                  <a:cubicBezTo>
                    <a:pt x="33" y="58"/>
                    <a:pt x="33" y="59"/>
                    <a:pt x="34" y="58"/>
                  </a:cubicBezTo>
                  <a:cubicBezTo>
                    <a:pt x="37" y="57"/>
                    <a:pt x="37" y="57"/>
                    <a:pt x="37" y="57"/>
                  </a:cubicBezTo>
                  <a:cubicBezTo>
                    <a:pt x="38" y="57"/>
                    <a:pt x="38" y="57"/>
                    <a:pt x="38" y="57"/>
                  </a:cubicBezTo>
                  <a:cubicBezTo>
                    <a:pt x="39" y="57"/>
                    <a:pt x="40" y="56"/>
                    <a:pt x="41" y="56"/>
                  </a:cubicBezTo>
                  <a:cubicBezTo>
                    <a:pt x="42" y="56"/>
                    <a:pt x="42" y="56"/>
                    <a:pt x="42" y="56"/>
                  </a:cubicBezTo>
                  <a:cubicBezTo>
                    <a:pt x="42" y="57"/>
                    <a:pt x="42" y="57"/>
                    <a:pt x="42" y="57"/>
                  </a:cubicBezTo>
                  <a:close/>
                  <a:moveTo>
                    <a:pt x="48" y="61"/>
                  </a:moveTo>
                  <a:cubicBezTo>
                    <a:pt x="48" y="61"/>
                    <a:pt x="48" y="61"/>
                    <a:pt x="48" y="61"/>
                  </a:cubicBezTo>
                  <a:cubicBezTo>
                    <a:pt x="47" y="60"/>
                    <a:pt x="47" y="60"/>
                    <a:pt x="47" y="60"/>
                  </a:cubicBezTo>
                  <a:cubicBezTo>
                    <a:pt x="48" y="60"/>
                    <a:pt x="48" y="60"/>
                    <a:pt x="48" y="60"/>
                  </a:cubicBezTo>
                  <a:cubicBezTo>
                    <a:pt x="48" y="60"/>
                    <a:pt x="48" y="60"/>
                    <a:pt x="48" y="60"/>
                  </a:cubicBezTo>
                  <a:cubicBezTo>
                    <a:pt x="48" y="60"/>
                    <a:pt x="48" y="60"/>
                    <a:pt x="48" y="60"/>
                  </a:cubicBezTo>
                  <a:cubicBezTo>
                    <a:pt x="48" y="61"/>
                    <a:pt x="48" y="61"/>
                    <a:pt x="48" y="61"/>
                  </a:cubicBezTo>
                  <a:close/>
                  <a:moveTo>
                    <a:pt x="54" y="65"/>
                  </a:moveTo>
                  <a:cubicBezTo>
                    <a:pt x="54" y="65"/>
                    <a:pt x="54" y="65"/>
                    <a:pt x="54" y="65"/>
                  </a:cubicBezTo>
                  <a:cubicBezTo>
                    <a:pt x="53" y="64"/>
                    <a:pt x="53" y="64"/>
                    <a:pt x="53" y="64"/>
                  </a:cubicBezTo>
                  <a:cubicBezTo>
                    <a:pt x="53" y="64"/>
                    <a:pt x="53" y="64"/>
                    <a:pt x="53" y="64"/>
                  </a:cubicBezTo>
                  <a:cubicBezTo>
                    <a:pt x="53" y="64"/>
                    <a:pt x="53" y="64"/>
                    <a:pt x="53" y="64"/>
                  </a:cubicBezTo>
                  <a:cubicBezTo>
                    <a:pt x="53" y="63"/>
                    <a:pt x="53" y="63"/>
                    <a:pt x="53" y="63"/>
                  </a:cubicBezTo>
                  <a:cubicBezTo>
                    <a:pt x="54" y="64"/>
                    <a:pt x="54" y="64"/>
                    <a:pt x="54" y="64"/>
                  </a:cubicBezTo>
                  <a:cubicBezTo>
                    <a:pt x="54" y="65"/>
                    <a:pt x="54" y="65"/>
                    <a:pt x="54" y="65"/>
                  </a:cubicBezTo>
                  <a:cubicBezTo>
                    <a:pt x="54" y="65"/>
                    <a:pt x="54" y="65"/>
                    <a:pt x="54" y="65"/>
                  </a:cubicBezTo>
                  <a:close/>
                  <a:moveTo>
                    <a:pt x="44" y="75"/>
                  </a:moveTo>
                  <a:cubicBezTo>
                    <a:pt x="44" y="76"/>
                    <a:pt x="44" y="76"/>
                    <a:pt x="44" y="76"/>
                  </a:cubicBezTo>
                  <a:cubicBezTo>
                    <a:pt x="43" y="76"/>
                    <a:pt x="43" y="76"/>
                    <a:pt x="43" y="76"/>
                  </a:cubicBezTo>
                  <a:cubicBezTo>
                    <a:pt x="42" y="76"/>
                    <a:pt x="42" y="76"/>
                    <a:pt x="42" y="76"/>
                  </a:cubicBezTo>
                  <a:cubicBezTo>
                    <a:pt x="42" y="76"/>
                    <a:pt x="42" y="76"/>
                    <a:pt x="42" y="76"/>
                  </a:cubicBezTo>
                  <a:cubicBezTo>
                    <a:pt x="42" y="76"/>
                    <a:pt x="41" y="76"/>
                    <a:pt x="41" y="77"/>
                  </a:cubicBezTo>
                  <a:cubicBezTo>
                    <a:pt x="41" y="77"/>
                    <a:pt x="41" y="77"/>
                    <a:pt x="41" y="77"/>
                  </a:cubicBezTo>
                  <a:cubicBezTo>
                    <a:pt x="41" y="77"/>
                    <a:pt x="39" y="77"/>
                    <a:pt x="39" y="78"/>
                  </a:cubicBezTo>
                  <a:cubicBezTo>
                    <a:pt x="38" y="77"/>
                    <a:pt x="38" y="77"/>
                    <a:pt x="38" y="77"/>
                  </a:cubicBezTo>
                  <a:cubicBezTo>
                    <a:pt x="39" y="77"/>
                    <a:pt x="39" y="77"/>
                    <a:pt x="39" y="76"/>
                  </a:cubicBezTo>
                  <a:cubicBezTo>
                    <a:pt x="40" y="77"/>
                    <a:pt x="40" y="77"/>
                    <a:pt x="40" y="77"/>
                  </a:cubicBezTo>
                  <a:cubicBezTo>
                    <a:pt x="41" y="76"/>
                    <a:pt x="40" y="76"/>
                    <a:pt x="41" y="75"/>
                  </a:cubicBezTo>
                  <a:cubicBezTo>
                    <a:pt x="42" y="75"/>
                    <a:pt x="42" y="75"/>
                    <a:pt x="43" y="75"/>
                  </a:cubicBezTo>
                  <a:cubicBezTo>
                    <a:pt x="44" y="75"/>
                    <a:pt x="43" y="75"/>
                    <a:pt x="44" y="75"/>
                  </a:cubicBezTo>
                  <a:close/>
                  <a:moveTo>
                    <a:pt x="1" y="108"/>
                  </a:moveTo>
                  <a:cubicBezTo>
                    <a:pt x="1" y="108"/>
                    <a:pt x="1" y="108"/>
                    <a:pt x="1" y="108"/>
                  </a:cubicBezTo>
                  <a:cubicBezTo>
                    <a:pt x="1" y="108"/>
                    <a:pt x="1" y="108"/>
                    <a:pt x="1" y="108"/>
                  </a:cubicBezTo>
                  <a:cubicBezTo>
                    <a:pt x="0" y="108"/>
                    <a:pt x="0" y="108"/>
                    <a:pt x="0" y="108"/>
                  </a:cubicBezTo>
                  <a:cubicBezTo>
                    <a:pt x="1" y="107"/>
                    <a:pt x="1" y="107"/>
                    <a:pt x="1" y="107"/>
                  </a:cubicBezTo>
                  <a:cubicBezTo>
                    <a:pt x="1" y="108"/>
                    <a:pt x="1" y="108"/>
                    <a:pt x="1" y="10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75">
              <a:extLst>
                <a:ext uri="{FF2B5EF4-FFF2-40B4-BE49-F238E27FC236}">
                  <a16:creationId xmlns:a16="http://schemas.microsoft.com/office/drawing/2014/main" id="{CB1BFCF7-6684-4104-ABD8-0BC75FB8FA80}"/>
                </a:ext>
              </a:extLst>
            </p:cNvPr>
            <p:cNvSpPr>
              <a:spLocks noEditPoints="1"/>
            </p:cNvSpPr>
            <p:nvPr/>
          </p:nvSpPr>
          <p:spPr bwMode="auto">
            <a:xfrm>
              <a:off x="8833521" y="11813801"/>
              <a:ext cx="156725" cy="75987"/>
            </a:xfrm>
            <a:custGeom>
              <a:avLst/>
              <a:gdLst>
                <a:gd name="T0" fmla="*/ 30 w 38"/>
                <a:gd name="T1" fmla="*/ 1 h 19"/>
                <a:gd name="T2" fmla="*/ 31 w 38"/>
                <a:gd name="T3" fmla="*/ 3 h 19"/>
                <a:gd name="T4" fmla="*/ 30 w 38"/>
                <a:gd name="T5" fmla="*/ 4 h 19"/>
                <a:gd name="T6" fmla="*/ 33 w 38"/>
                <a:gd name="T7" fmla="*/ 6 h 19"/>
                <a:gd name="T8" fmla="*/ 32 w 38"/>
                <a:gd name="T9" fmla="*/ 3 h 19"/>
                <a:gd name="T10" fmla="*/ 36 w 38"/>
                <a:gd name="T11" fmla="*/ 2 h 19"/>
                <a:gd name="T12" fmla="*/ 36 w 38"/>
                <a:gd name="T13" fmla="*/ 6 h 19"/>
                <a:gd name="T14" fmla="*/ 37 w 38"/>
                <a:gd name="T15" fmla="*/ 8 h 19"/>
                <a:gd name="T16" fmla="*/ 28 w 38"/>
                <a:gd name="T17" fmla="*/ 12 h 19"/>
                <a:gd name="T18" fmla="*/ 23 w 38"/>
                <a:gd name="T19" fmla="*/ 13 h 19"/>
                <a:gd name="T20" fmla="*/ 22 w 38"/>
                <a:gd name="T21" fmla="*/ 17 h 19"/>
                <a:gd name="T22" fmla="*/ 20 w 38"/>
                <a:gd name="T23" fmla="*/ 19 h 19"/>
                <a:gd name="T24" fmla="*/ 18 w 38"/>
                <a:gd name="T25" fmla="*/ 13 h 19"/>
                <a:gd name="T26" fmla="*/ 22 w 38"/>
                <a:gd name="T27" fmla="*/ 8 h 19"/>
                <a:gd name="T28" fmla="*/ 23 w 38"/>
                <a:gd name="T29" fmla="*/ 6 h 19"/>
                <a:gd name="T30" fmla="*/ 25 w 38"/>
                <a:gd name="T31" fmla="*/ 0 h 19"/>
                <a:gd name="T32" fmla="*/ 10 w 38"/>
                <a:gd name="T33" fmla="*/ 2 h 19"/>
                <a:gd name="T34" fmla="*/ 11 w 38"/>
                <a:gd name="T35" fmla="*/ 0 h 19"/>
                <a:gd name="T36" fmla="*/ 12 w 38"/>
                <a:gd name="T37" fmla="*/ 2 h 19"/>
                <a:gd name="T38" fmla="*/ 13 w 38"/>
                <a:gd name="T39" fmla="*/ 3 h 19"/>
                <a:gd name="T40" fmla="*/ 15 w 38"/>
                <a:gd name="T41" fmla="*/ 3 h 19"/>
                <a:gd name="T42" fmla="*/ 20 w 38"/>
                <a:gd name="T43" fmla="*/ 2 h 19"/>
                <a:gd name="T44" fmla="*/ 21 w 38"/>
                <a:gd name="T45" fmla="*/ 4 h 19"/>
                <a:gd name="T46" fmla="*/ 18 w 38"/>
                <a:gd name="T47" fmla="*/ 6 h 19"/>
                <a:gd name="T48" fmla="*/ 11 w 38"/>
                <a:gd name="T49" fmla="*/ 13 h 19"/>
                <a:gd name="T50" fmla="*/ 9 w 38"/>
                <a:gd name="T51" fmla="*/ 16 h 19"/>
                <a:gd name="T52" fmla="*/ 7 w 38"/>
                <a:gd name="T53" fmla="*/ 17 h 19"/>
                <a:gd name="T54" fmla="*/ 2 w 38"/>
                <a:gd name="T55" fmla="*/ 14 h 19"/>
                <a:gd name="T56" fmla="*/ 9 w 38"/>
                <a:gd name="T57" fmla="*/ 10 h 19"/>
                <a:gd name="T58" fmla="*/ 10 w 38"/>
                <a:gd name="T59" fmla="*/ 8 h 19"/>
                <a:gd name="T60" fmla="*/ 6 w 38"/>
                <a:gd name="T61" fmla="*/ 8 h 19"/>
                <a:gd name="T62" fmla="*/ 10 w 38"/>
                <a:gd name="T63" fmla="*/ 7 h 19"/>
                <a:gd name="T64" fmla="*/ 8 w 38"/>
                <a:gd name="T65" fmla="*/ 5 h 19"/>
                <a:gd name="T66" fmla="*/ 7 w 38"/>
                <a:gd name="T67" fmla="*/ 3 h 19"/>
                <a:gd name="T68" fmla="*/ 10 w 38"/>
                <a:gd name="T69" fmla="*/ 3 h 19"/>
                <a:gd name="T70" fmla="*/ 3 w 38"/>
                <a:gd name="T71" fmla="*/ 9 h 19"/>
                <a:gd name="T72" fmla="*/ 0 w 38"/>
                <a:gd name="T73" fmla="*/ 10 h 19"/>
                <a:gd name="T74" fmla="*/ 31 w 38"/>
                <a:gd name="T75" fmla="*/ 13 h 19"/>
                <a:gd name="T76" fmla="*/ 29 w 38"/>
                <a:gd name="T77" fmla="*/ 14 h 19"/>
                <a:gd name="T78" fmla="*/ 31 w 38"/>
                <a:gd name="T79" fmla="*/ 13 h 19"/>
                <a:gd name="T80" fmla="*/ 16 w 38"/>
                <a:gd name="T81" fmla="*/ 18 h 19"/>
                <a:gd name="T82" fmla="*/ 16 w 38"/>
                <a:gd name="T8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 h="19">
                  <a:moveTo>
                    <a:pt x="26" y="0"/>
                  </a:moveTo>
                  <a:cubicBezTo>
                    <a:pt x="28" y="1"/>
                    <a:pt x="28" y="1"/>
                    <a:pt x="28" y="1"/>
                  </a:cubicBezTo>
                  <a:cubicBezTo>
                    <a:pt x="30" y="1"/>
                    <a:pt x="30" y="1"/>
                    <a:pt x="30" y="1"/>
                  </a:cubicBezTo>
                  <a:cubicBezTo>
                    <a:pt x="31" y="1"/>
                    <a:pt x="31" y="1"/>
                    <a:pt x="31" y="1"/>
                  </a:cubicBezTo>
                  <a:cubicBezTo>
                    <a:pt x="31" y="2"/>
                    <a:pt x="31" y="2"/>
                    <a:pt x="31" y="2"/>
                  </a:cubicBezTo>
                  <a:cubicBezTo>
                    <a:pt x="31" y="3"/>
                    <a:pt x="31" y="3"/>
                    <a:pt x="31" y="3"/>
                  </a:cubicBezTo>
                  <a:cubicBezTo>
                    <a:pt x="30" y="3"/>
                    <a:pt x="30" y="3"/>
                    <a:pt x="30" y="3"/>
                  </a:cubicBezTo>
                  <a:cubicBezTo>
                    <a:pt x="30" y="3"/>
                    <a:pt x="30" y="3"/>
                    <a:pt x="30" y="3"/>
                  </a:cubicBezTo>
                  <a:cubicBezTo>
                    <a:pt x="30" y="4"/>
                    <a:pt x="30" y="4"/>
                    <a:pt x="30" y="4"/>
                  </a:cubicBezTo>
                  <a:cubicBezTo>
                    <a:pt x="30" y="4"/>
                    <a:pt x="30" y="4"/>
                    <a:pt x="30" y="4"/>
                  </a:cubicBezTo>
                  <a:cubicBezTo>
                    <a:pt x="32" y="5"/>
                    <a:pt x="32" y="5"/>
                    <a:pt x="32" y="5"/>
                  </a:cubicBezTo>
                  <a:cubicBezTo>
                    <a:pt x="33" y="6"/>
                    <a:pt x="33" y="6"/>
                    <a:pt x="33" y="6"/>
                  </a:cubicBezTo>
                  <a:cubicBezTo>
                    <a:pt x="33" y="5"/>
                    <a:pt x="33" y="5"/>
                    <a:pt x="33" y="5"/>
                  </a:cubicBezTo>
                  <a:cubicBezTo>
                    <a:pt x="32" y="4"/>
                    <a:pt x="32" y="4"/>
                    <a:pt x="32" y="4"/>
                  </a:cubicBezTo>
                  <a:cubicBezTo>
                    <a:pt x="32" y="3"/>
                    <a:pt x="32" y="3"/>
                    <a:pt x="32" y="3"/>
                  </a:cubicBezTo>
                  <a:cubicBezTo>
                    <a:pt x="33" y="3"/>
                    <a:pt x="33" y="3"/>
                    <a:pt x="33" y="3"/>
                  </a:cubicBezTo>
                  <a:cubicBezTo>
                    <a:pt x="33" y="2"/>
                    <a:pt x="35" y="2"/>
                    <a:pt x="36" y="2"/>
                  </a:cubicBezTo>
                  <a:cubicBezTo>
                    <a:pt x="36" y="2"/>
                    <a:pt x="36" y="2"/>
                    <a:pt x="36" y="2"/>
                  </a:cubicBezTo>
                  <a:cubicBezTo>
                    <a:pt x="38" y="4"/>
                    <a:pt x="38" y="4"/>
                    <a:pt x="38" y="4"/>
                  </a:cubicBezTo>
                  <a:cubicBezTo>
                    <a:pt x="36" y="5"/>
                    <a:pt x="36" y="5"/>
                    <a:pt x="36" y="5"/>
                  </a:cubicBezTo>
                  <a:cubicBezTo>
                    <a:pt x="36" y="6"/>
                    <a:pt x="36" y="6"/>
                    <a:pt x="36" y="6"/>
                  </a:cubicBezTo>
                  <a:cubicBezTo>
                    <a:pt x="37" y="6"/>
                    <a:pt x="37" y="6"/>
                    <a:pt x="38" y="7"/>
                  </a:cubicBezTo>
                  <a:cubicBezTo>
                    <a:pt x="37" y="7"/>
                    <a:pt x="37" y="7"/>
                    <a:pt x="37" y="7"/>
                  </a:cubicBezTo>
                  <a:cubicBezTo>
                    <a:pt x="37" y="8"/>
                    <a:pt x="37" y="8"/>
                    <a:pt x="37" y="8"/>
                  </a:cubicBezTo>
                  <a:cubicBezTo>
                    <a:pt x="35" y="9"/>
                    <a:pt x="36" y="8"/>
                    <a:pt x="34" y="9"/>
                  </a:cubicBezTo>
                  <a:cubicBezTo>
                    <a:pt x="33" y="10"/>
                    <a:pt x="33" y="10"/>
                    <a:pt x="33" y="10"/>
                  </a:cubicBezTo>
                  <a:cubicBezTo>
                    <a:pt x="31" y="11"/>
                    <a:pt x="30" y="11"/>
                    <a:pt x="28" y="12"/>
                  </a:cubicBezTo>
                  <a:cubicBezTo>
                    <a:pt x="28" y="13"/>
                    <a:pt x="28" y="13"/>
                    <a:pt x="28" y="13"/>
                  </a:cubicBezTo>
                  <a:cubicBezTo>
                    <a:pt x="28" y="14"/>
                    <a:pt x="28" y="14"/>
                    <a:pt x="28" y="15"/>
                  </a:cubicBezTo>
                  <a:cubicBezTo>
                    <a:pt x="23" y="13"/>
                    <a:pt x="23" y="13"/>
                    <a:pt x="23" y="13"/>
                  </a:cubicBezTo>
                  <a:cubicBezTo>
                    <a:pt x="22" y="14"/>
                    <a:pt x="22" y="14"/>
                    <a:pt x="22" y="14"/>
                  </a:cubicBezTo>
                  <a:cubicBezTo>
                    <a:pt x="23" y="16"/>
                    <a:pt x="23" y="16"/>
                    <a:pt x="23" y="16"/>
                  </a:cubicBezTo>
                  <a:cubicBezTo>
                    <a:pt x="22" y="17"/>
                    <a:pt x="22" y="17"/>
                    <a:pt x="22" y="17"/>
                  </a:cubicBezTo>
                  <a:cubicBezTo>
                    <a:pt x="21" y="17"/>
                    <a:pt x="21" y="17"/>
                    <a:pt x="21" y="17"/>
                  </a:cubicBezTo>
                  <a:cubicBezTo>
                    <a:pt x="20" y="17"/>
                    <a:pt x="20" y="17"/>
                    <a:pt x="20" y="17"/>
                  </a:cubicBezTo>
                  <a:cubicBezTo>
                    <a:pt x="20" y="19"/>
                    <a:pt x="20" y="19"/>
                    <a:pt x="20" y="19"/>
                  </a:cubicBezTo>
                  <a:cubicBezTo>
                    <a:pt x="18" y="17"/>
                    <a:pt x="19" y="18"/>
                    <a:pt x="17" y="16"/>
                  </a:cubicBezTo>
                  <a:cubicBezTo>
                    <a:pt x="17" y="15"/>
                    <a:pt x="17" y="15"/>
                    <a:pt x="17" y="15"/>
                  </a:cubicBezTo>
                  <a:cubicBezTo>
                    <a:pt x="18" y="13"/>
                    <a:pt x="18" y="13"/>
                    <a:pt x="18" y="13"/>
                  </a:cubicBezTo>
                  <a:cubicBezTo>
                    <a:pt x="18" y="12"/>
                    <a:pt x="18" y="12"/>
                    <a:pt x="18" y="12"/>
                  </a:cubicBezTo>
                  <a:cubicBezTo>
                    <a:pt x="19" y="11"/>
                    <a:pt x="21" y="10"/>
                    <a:pt x="21" y="8"/>
                  </a:cubicBezTo>
                  <a:cubicBezTo>
                    <a:pt x="22" y="8"/>
                    <a:pt x="22" y="8"/>
                    <a:pt x="22" y="8"/>
                  </a:cubicBezTo>
                  <a:cubicBezTo>
                    <a:pt x="23" y="8"/>
                    <a:pt x="23" y="8"/>
                    <a:pt x="23" y="8"/>
                  </a:cubicBezTo>
                  <a:cubicBezTo>
                    <a:pt x="24" y="8"/>
                    <a:pt x="24" y="8"/>
                    <a:pt x="24" y="8"/>
                  </a:cubicBezTo>
                  <a:cubicBezTo>
                    <a:pt x="24" y="7"/>
                    <a:pt x="24" y="7"/>
                    <a:pt x="23" y="6"/>
                  </a:cubicBezTo>
                  <a:cubicBezTo>
                    <a:pt x="23" y="4"/>
                    <a:pt x="23" y="4"/>
                    <a:pt x="23" y="4"/>
                  </a:cubicBezTo>
                  <a:cubicBezTo>
                    <a:pt x="26" y="2"/>
                    <a:pt x="26" y="2"/>
                    <a:pt x="26" y="2"/>
                  </a:cubicBezTo>
                  <a:cubicBezTo>
                    <a:pt x="25" y="0"/>
                    <a:pt x="25" y="0"/>
                    <a:pt x="25" y="0"/>
                  </a:cubicBezTo>
                  <a:cubicBezTo>
                    <a:pt x="26" y="0"/>
                    <a:pt x="26" y="0"/>
                    <a:pt x="26" y="0"/>
                  </a:cubicBezTo>
                  <a:close/>
                  <a:moveTo>
                    <a:pt x="12" y="2"/>
                  </a:moveTo>
                  <a:cubicBezTo>
                    <a:pt x="10" y="2"/>
                    <a:pt x="10" y="2"/>
                    <a:pt x="10" y="2"/>
                  </a:cubicBezTo>
                  <a:cubicBezTo>
                    <a:pt x="10" y="2"/>
                    <a:pt x="10" y="2"/>
                    <a:pt x="10" y="2"/>
                  </a:cubicBezTo>
                  <a:cubicBezTo>
                    <a:pt x="10" y="0"/>
                    <a:pt x="10" y="0"/>
                    <a:pt x="10" y="0"/>
                  </a:cubicBezTo>
                  <a:cubicBezTo>
                    <a:pt x="11" y="0"/>
                    <a:pt x="11" y="0"/>
                    <a:pt x="11" y="0"/>
                  </a:cubicBezTo>
                  <a:cubicBezTo>
                    <a:pt x="12" y="1"/>
                    <a:pt x="12" y="1"/>
                    <a:pt x="12" y="1"/>
                  </a:cubicBezTo>
                  <a:cubicBezTo>
                    <a:pt x="12" y="1"/>
                    <a:pt x="12" y="1"/>
                    <a:pt x="12" y="1"/>
                  </a:cubicBezTo>
                  <a:cubicBezTo>
                    <a:pt x="12" y="2"/>
                    <a:pt x="12" y="2"/>
                    <a:pt x="12" y="2"/>
                  </a:cubicBezTo>
                  <a:close/>
                  <a:moveTo>
                    <a:pt x="10" y="3"/>
                  </a:moveTo>
                  <a:cubicBezTo>
                    <a:pt x="11" y="4"/>
                    <a:pt x="11" y="4"/>
                    <a:pt x="11" y="4"/>
                  </a:cubicBezTo>
                  <a:cubicBezTo>
                    <a:pt x="13" y="3"/>
                    <a:pt x="13" y="3"/>
                    <a:pt x="13" y="3"/>
                  </a:cubicBezTo>
                  <a:cubicBezTo>
                    <a:pt x="14" y="2"/>
                    <a:pt x="14" y="2"/>
                    <a:pt x="14" y="2"/>
                  </a:cubicBezTo>
                  <a:cubicBezTo>
                    <a:pt x="15" y="2"/>
                    <a:pt x="15" y="2"/>
                    <a:pt x="15" y="2"/>
                  </a:cubicBezTo>
                  <a:cubicBezTo>
                    <a:pt x="15" y="3"/>
                    <a:pt x="15" y="3"/>
                    <a:pt x="15" y="3"/>
                  </a:cubicBezTo>
                  <a:cubicBezTo>
                    <a:pt x="17" y="3"/>
                    <a:pt x="17" y="3"/>
                    <a:pt x="19" y="2"/>
                  </a:cubicBezTo>
                  <a:cubicBezTo>
                    <a:pt x="19" y="3"/>
                    <a:pt x="19" y="3"/>
                    <a:pt x="19" y="3"/>
                  </a:cubicBezTo>
                  <a:cubicBezTo>
                    <a:pt x="20" y="2"/>
                    <a:pt x="20" y="2"/>
                    <a:pt x="20" y="2"/>
                  </a:cubicBezTo>
                  <a:cubicBezTo>
                    <a:pt x="21" y="2"/>
                    <a:pt x="21" y="2"/>
                    <a:pt x="21" y="2"/>
                  </a:cubicBezTo>
                  <a:cubicBezTo>
                    <a:pt x="21" y="3"/>
                    <a:pt x="21" y="3"/>
                    <a:pt x="21" y="3"/>
                  </a:cubicBezTo>
                  <a:cubicBezTo>
                    <a:pt x="21" y="4"/>
                    <a:pt x="21" y="4"/>
                    <a:pt x="21" y="4"/>
                  </a:cubicBezTo>
                  <a:cubicBezTo>
                    <a:pt x="20" y="4"/>
                    <a:pt x="20" y="4"/>
                    <a:pt x="20" y="4"/>
                  </a:cubicBezTo>
                  <a:cubicBezTo>
                    <a:pt x="20" y="5"/>
                    <a:pt x="20" y="5"/>
                    <a:pt x="19" y="6"/>
                  </a:cubicBezTo>
                  <a:cubicBezTo>
                    <a:pt x="18" y="6"/>
                    <a:pt x="18" y="6"/>
                    <a:pt x="18" y="6"/>
                  </a:cubicBezTo>
                  <a:cubicBezTo>
                    <a:pt x="16" y="10"/>
                    <a:pt x="16" y="9"/>
                    <a:pt x="14" y="13"/>
                  </a:cubicBezTo>
                  <a:cubicBezTo>
                    <a:pt x="13" y="13"/>
                    <a:pt x="13" y="13"/>
                    <a:pt x="12" y="13"/>
                  </a:cubicBezTo>
                  <a:cubicBezTo>
                    <a:pt x="11" y="13"/>
                    <a:pt x="11" y="13"/>
                    <a:pt x="11" y="13"/>
                  </a:cubicBezTo>
                  <a:cubicBezTo>
                    <a:pt x="10" y="13"/>
                    <a:pt x="10" y="13"/>
                    <a:pt x="10" y="13"/>
                  </a:cubicBezTo>
                  <a:cubicBezTo>
                    <a:pt x="10" y="15"/>
                    <a:pt x="10" y="14"/>
                    <a:pt x="9" y="16"/>
                  </a:cubicBezTo>
                  <a:cubicBezTo>
                    <a:pt x="9" y="16"/>
                    <a:pt x="9" y="16"/>
                    <a:pt x="9" y="16"/>
                  </a:cubicBezTo>
                  <a:cubicBezTo>
                    <a:pt x="8" y="16"/>
                    <a:pt x="8" y="16"/>
                    <a:pt x="8" y="16"/>
                  </a:cubicBezTo>
                  <a:cubicBezTo>
                    <a:pt x="8" y="16"/>
                    <a:pt x="8" y="16"/>
                    <a:pt x="8" y="16"/>
                  </a:cubicBezTo>
                  <a:cubicBezTo>
                    <a:pt x="7" y="17"/>
                    <a:pt x="7" y="17"/>
                    <a:pt x="7" y="17"/>
                  </a:cubicBezTo>
                  <a:cubicBezTo>
                    <a:pt x="5" y="17"/>
                    <a:pt x="5" y="17"/>
                    <a:pt x="5" y="17"/>
                  </a:cubicBezTo>
                  <a:cubicBezTo>
                    <a:pt x="4" y="16"/>
                    <a:pt x="4" y="16"/>
                    <a:pt x="4" y="16"/>
                  </a:cubicBezTo>
                  <a:cubicBezTo>
                    <a:pt x="2" y="14"/>
                    <a:pt x="2" y="14"/>
                    <a:pt x="2" y="14"/>
                  </a:cubicBezTo>
                  <a:cubicBezTo>
                    <a:pt x="4" y="12"/>
                    <a:pt x="4" y="12"/>
                    <a:pt x="4" y="12"/>
                  </a:cubicBezTo>
                  <a:cubicBezTo>
                    <a:pt x="6" y="12"/>
                    <a:pt x="6" y="12"/>
                    <a:pt x="6" y="12"/>
                  </a:cubicBezTo>
                  <a:cubicBezTo>
                    <a:pt x="8" y="11"/>
                    <a:pt x="8" y="11"/>
                    <a:pt x="9" y="10"/>
                  </a:cubicBezTo>
                  <a:cubicBezTo>
                    <a:pt x="10" y="9"/>
                    <a:pt x="10" y="10"/>
                    <a:pt x="10" y="9"/>
                  </a:cubicBezTo>
                  <a:cubicBezTo>
                    <a:pt x="10" y="8"/>
                    <a:pt x="10" y="8"/>
                    <a:pt x="10" y="8"/>
                  </a:cubicBezTo>
                  <a:cubicBezTo>
                    <a:pt x="10" y="8"/>
                    <a:pt x="10" y="8"/>
                    <a:pt x="10" y="8"/>
                  </a:cubicBezTo>
                  <a:cubicBezTo>
                    <a:pt x="9" y="8"/>
                    <a:pt x="9" y="8"/>
                    <a:pt x="9" y="8"/>
                  </a:cubicBezTo>
                  <a:cubicBezTo>
                    <a:pt x="9" y="8"/>
                    <a:pt x="9" y="8"/>
                    <a:pt x="7" y="9"/>
                  </a:cubicBezTo>
                  <a:cubicBezTo>
                    <a:pt x="6" y="8"/>
                    <a:pt x="6" y="8"/>
                    <a:pt x="6" y="8"/>
                  </a:cubicBezTo>
                  <a:cubicBezTo>
                    <a:pt x="7" y="8"/>
                    <a:pt x="7" y="8"/>
                    <a:pt x="7" y="8"/>
                  </a:cubicBezTo>
                  <a:cubicBezTo>
                    <a:pt x="8" y="8"/>
                    <a:pt x="8" y="8"/>
                    <a:pt x="8" y="8"/>
                  </a:cubicBezTo>
                  <a:cubicBezTo>
                    <a:pt x="10" y="7"/>
                    <a:pt x="10" y="7"/>
                    <a:pt x="10" y="7"/>
                  </a:cubicBezTo>
                  <a:cubicBezTo>
                    <a:pt x="10" y="7"/>
                    <a:pt x="10" y="7"/>
                    <a:pt x="10" y="7"/>
                  </a:cubicBezTo>
                  <a:cubicBezTo>
                    <a:pt x="10" y="6"/>
                    <a:pt x="10" y="6"/>
                    <a:pt x="10" y="6"/>
                  </a:cubicBezTo>
                  <a:cubicBezTo>
                    <a:pt x="8" y="5"/>
                    <a:pt x="8" y="5"/>
                    <a:pt x="8" y="5"/>
                  </a:cubicBezTo>
                  <a:cubicBezTo>
                    <a:pt x="7" y="4"/>
                    <a:pt x="7" y="4"/>
                    <a:pt x="7" y="4"/>
                  </a:cubicBezTo>
                  <a:cubicBezTo>
                    <a:pt x="7" y="3"/>
                    <a:pt x="7" y="3"/>
                    <a:pt x="7" y="3"/>
                  </a:cubicBezTo>
                  <a:cubicBezTo>
                    <a:pt x="7" y="3"/>
                    <a:pt x="7" y="3"/>
                    <a:pt x="7" y="3"/>
                  </a:cubicBezTo>
                  <a:cubicBezTo>
                    <a:pt x="7" y="2"/>
                    <a:pt x="7" y="2"/>
                    <a:pt x="7" y="2"/>
                  </a:cubicBezTo>
                  <a:cubicBezTo>
                    <a:pt x="7" y="2"/>
                    <a:pt x="7" y="2"/>
                    <a:pt x="7" y="2"/>
                  </a:cubicBezTo>
                  <a:cubicBezTo>
                    <a:pt x="8" y="2"/>
                    <a:pt x="8" y="2"/>
                    <a:pt x="10" y="3"/>
                  </a:cubicBezTo>
                  <a:close/>
                  <a:moveTo>
                    <a:pt x="2" y="9"/>
                  </a:moveTo>
                  <a:cubicBezTo>
                    <a:pt x="2" y="10"/>
                    <a:pt x="2" y="10"/>
                    <a:pt x="2" y="10"/>
                  </a:cubicBezTo>
                  <a:cubicBezTo>
                    <a:pt x="3" y="9"/>
                    <a:pt x="3" y="9"/>
                    <a:pt x="3" y="9"/>
                  </a:cubicBezTo>
                  <a:cubicBezTo>
                    <a:pt x="3" y="12"/>
                    <a:pt x="3" y="11"/>
                    <a:pt x="2" y="12"/>
                  </a:cubicBezTo>
                  <a:cubicBezTo>
                    <a:pt x="1" y="12"/>
                    <a:pt x="1" y="12"/>
                    <a:pt x="1" y="12"/>
                  </a:cubicBezTo>
                  <a:cubicBezTo>
                    <a:pt x="0" y="11"/>
                    <a:pt x="0" y="11"/>
                    <a:pt x="0" y="10"/>
                  </a:cubicBezTo>
                  <a:cubicBezTo>
                    <a:pt x="1" y="10"/>
                    <a:pt x="1" y="10"/>
                    <a:pt x="1" y="10"/>
                  </a:cubicBezTo>
                  <a:lnTo>
                    <a:pt x="2" y="9"/>
                  </a:lnTo>
                  <a:close/>
                  <a:moveTo>
                    <a:pt x="31" y="13"/>
                  </a:moveTo>
                  <a:cubicBezTo>
                    <a:pt x="31" y="15"/>
                    <a:pt x="31" y="15"/>
                    <a:pt x="31" y="15"/>
                  </a:cubicBezTo>
                  <a:cubicBezTo>
                    <a:pt x="30" y="14"/>
                    <a:pt x="30" y="14"/>
                    <a:pt x="30" y="14"/>
                  </a:cubicBezTo>
                  <a:cubicBezTo>
                    <a:pt x="29" y="14"/>
                    <a:pt x="29" y="14"/>
                    <a:pt x="29" y="14"/>
                  </a:cubicBezTo>
                  <a:cubicBezTo>
                    <a:pt x="30" y="13"/>
                    <a:pt x="30" y="13"/>
                    <a:pt x="30" y="13"/>
                  </a:cubicBezTo>
                  <a:cubicBezTo>
                    <a:pt x="30" y="13"/>
                    <a:pt x="30" y="13"/>
                    <a:pt x="30" y="13"/>
                  </a:cubicBezTo>
                  <a:cubicBezTo>
                    <a:pt x="31" y="13"/>
                    <a:pt x="31" y="13"/>
                    <a:pt x="31" y="13"/>
                  </a:cubicBezTo>
                  <a:close/>
                  <a:moveTo>
                    <a:pt x="17" y="17"/>
                  </a:moveTo>
                  <a:cubicBezTo>
                    <a:pt x="16" y="18"/>
                    <a:pt x="16" y="18"/>
                    <a:pt x="16" y="18"/>
                  </a:cubicBezTo>
                  <a:cubicBezTo>
                    <a:pt x="16" y="18"/>
                    <a:pt x="16" y="18"/>
                    <a:pt x="16" y="18"/>
                  </a:cubicBezTo>
                  <a:cubicBezTo>
                    <a:pt x="15" y="17"/>
                    <a:pt x="15" y="17"/>
                    <a:pt x="15" y="17"/>
                  </a:cubicBezTo>
                  <a:cubicBezTo>
                    <a:pt x="15" y="16"/>
                    <a:pt x="15" y="16"/>
                    <a:pt x="15" y="16"/>
                  </a:cubicBezTo>
                  <a:cubicBezTo>
                    <a:pt x="16" y="16"/>
                    <a:pt x="16" y="16"/>
                    <a:pt x="16" y="16"/>
                  </a:cubicBezTo>
                  <a:cubicBezTo>
                    <a:pt x="17" y="16"/>
                    <a:pt x="17" y="16"/>
                    <a:pt x="17" y="16"/>
                  </a:cubicBezTo>
                  <a:cubicBezTo>
                    <a:pt x="17" y="17"/>
                    <a:pt x="17" y="17"/>
                    <a:pt x="17" y="1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76">
              <a:extLst>
                <a:ext uri="{FF2B5EF4-FFF2-40B4-BE49-F238E27FC236}">
                  <a16:creationId xmlns:a16="http://schemas.microsoft.com/office/drawing/2014/main" id="{8F35D058-0D5B-4EB4-8105-CC307903A9A7}"/>
                </a:ext>
              </a:extLst>
            </p:cNvPr>
            <p:cNvSpPr>
              <a:spLocks noEditPoints="1"/>
            </p:cNvSpPr>
            <p:nvPr/>
          </p:nvSpPr>
          <p:spPr bwMode="auto">
            <a:xfrm>
              <a:off x="18146717" y="8574839"/>
              <a:ext cx="1163557" cy="204217"/>
            </a:xfrm>
            <a:custGeom>
              <a:avLst/>
              <a:gdLst>
                <a:gd name="T0" fmla="*/ 1 w 280"/>
                <a:gd name="T1" fmla="*/ 1 h 49"/>
                <a:gd name="T2" fmla="*/ 1 w 280"/>
                <a:gd name="T3" fmla="*/ 2 h 49"/>
                <a:gd name="T4" fmla="*/ 0 w 280"/>
                <a:gd name="T5" fmla="*/ 2 h 49"/>
                <a:gd name="T6" fmla="*/ 1 w 280"/>
                <a:gd name="T7" fmla="*/ 0 h 49"/>
                <a:gd name="T8" fmla="*/ 2 w 280"/>
                <a:gd name="T9" fmla="*/ 0 h 49"/>
                <a:gd name="T10" fmla="*/ 2 w 280"/>
                <a:gd name="T11" fmla="*/ 1 h 49"/>
                <a:gd name="T12" fmla="*/ 2 w 280"/>
                <a:gd name="T13" fmla="*/ 1 h 49"/>
                <a:gd name="T14" fmla="*/ 1 w 280"/>
                <a:gd name="T15" fmla="*/ 1 h 49"/>
                <a:gd name="T16" fmla="*/ 156 w 280"/>
                <a:gd name="T17" fmla="*/ 25 h 49"/>
                <a:gd name="T18" fmla="*/ 155 w 280"/>
                <a:gd name="T19" fmla="*/ 25 h 49"/>
                <a:gd name="T20" fmla="*/ 155 w 280"/>
                <a:gd name="T21" fmla="*/ 25 h 49"/>
                <a:gd name="T22" fmla="*/ 155 w 280"/>
                <a:gd name="T23" fmla="*/ 24 h 49"/>
                <a:gd name="T24" fmla="*/ 155 w 280"/>
                <a:gd name="T25" fmla="*/ 24 h 49"/>
                <a:gd name="T26" fmla="*/ 156 w 280"/>
                <a:gd name="T27" fmla="*/ 24 h 49"/>
                <a:gd name="T28" fmla="*/ 156 w 280"/>
                <a:gd name="T29" fmla="*/ 24 h 49"/>
                <a:gd name="T30" fmla="*/ 156 w 280"/>
                <a:gd name="T31" fmla="*/ 24 h 49"/>
                <a:gd name="T32" fmla="*/ 156 w 280"/>
                <a:gd name="T33" fmla="*/ 25 h 49"/>
                <a:gd name="T34" fmla="*/ 153 w 280"/>
                <a:gd name="T35" fmla="*/ 26 h 49"/>
                <a:gd name="T36" fmla="*/ 153 w 280"/>
                <a:gd name="T37" fmla="*/ 26 h 49"/>
                <a:gd name="T38" fmla="*/ 152 w 280"/>
                <a:gd name="T39" fmla="*/ 26 h 49"/>
                <a:gd name="T40" fmla="*/ 152 w 280"/>
                <a:gd name="T41" fmla="*/ 26 h 49"/>
                <a:gd name="T42" fmla="*/ 152 w 280"/>
                <a:gd name="T43" fmla="*/ 26 h 49"/>
                <a:gd name="T44" fmla="*/ 152 w 280"/>
                <a:gd name="T45" fmla="*/ 26 h 49"/>
                <a:gd name="T46" fmla="*/ 153 w 280"/>
                <a:gd name="T47" fmla="*/ 25 h 49"/>
                <a:gd name="T48" fmla="*/ 152 w 280"/>
                <a:gd name="T49" fmla="*/ 25 h 49"/>
                <a:gd name="T50" fmla="*/ 153 w 280"/>
                <a:gd name="T51" fmla="*/ 25 h 49"/>
                <a:gd name="T52" fmla="*/ 153 w 280"/>
                <a:gd name="T53" fmla="*/ 25 h 49"/>
                <a:gd name="T54" fmla="*/ 153 w 280"/>
                <a:gd name="T55" fmla="*/ 25 h 49"/>
                <a:gd name="T56" fmla="*/ 153 w 280"/>
                <a:gd name="T57" fmla="*/ 26 h 49"/>
                <a:gd name="T58" fmla="*/ 153 w 280"/>
                <a:gd name="T59" fmla="*/ 26 h 49"/>
                <a:gd name="T60" fmla="*/ 228 w 280"/>
                <a:gd name="T61" fmla="*/ 32 h 49"/>
                <a:gd name="T62" fmla="*/ 227 w 280"/>
                <a:gd name="T63" fmla="*/ 32 h 49"/>
                <a:gd name="T64" fmla="*/ 226 w 280"/>
                <a:gd name="T65" fmla="*/ 32 h 49"/>
                <a:gd name="T66" fmla="*/ 226 w 280"/>
                <a:gd name="T67" fmla="*/ 31 h 49"/>
                <a:gd name="T68" fmla="*/ 226 w 280"/>
                <a:gd name="T69" fmla="*/ 31 h 49"/>
                <a:gd name="T70" fmla="*/ 226 w 280"/>
                <a:gd name="T71" fmla="*/ 30 h 49"/>
                <a:gd name="T72" fmla="*/ 226 w 280"/>
                <a:gd name="T73" fmla="*/ 30 h 49"/>
                <a:gd name="T74" fmla="*/ 228 w 280"/>
                <a:gd name="T75" fmla="*/ 30 h 49"/>
                <a:gd name="T76" fmla="*/ 228 w 280"/>
                <a:gd name="T77" fmla="*/ 31 h 49"/>
                <a:gd name="T78" fmla="*/ 228 w 280"/>
                <a:gd name="T79" fmla="*/ 31 h 49"/>
                <a:gd name="T80" fmla="*/ 228 w 280"/>
                <a:gd name="T81" fmla="*/ 32 h 49"/>
                <a:gd name="T82" fmla="*/ 280 w 280"/>
                <a:gd name="T83" fmla="*/ 49 h 49"/>
                <a:gd name="T84" fmla="*/ 280 w 280"/>
                <a:gd name="T85" fmla="*/ 49 h 49"/>
                <a:gd name="T86" fmla="*/ 280 w 280"/>
                <a:gd name="T87" fmla="*/ 48 h 49"/>
                <a:gd name="T88" fmla="*/ 280 w 280"/>
                <a:gd name="T89" fmla="*/ 48 h 49"/>
                <a:gd name="T90" fmla="*/ 280 w 280"/>
                <a:gd name="T91" fmla="*/ 48 h 49"/>
                <a:gd name="T92" fmla="*/ 280 w 280"/>
                <a:gd name="T9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0" h="49">
                  <a:moveTo>
                    <a:pt x="1" y="1"/>
                  </a:moveTo>
                  <a:cubicBezTo>
                    <a:pt x="1" y="2"/>
                    <a:pt x="1" y="2"/>
                    <a:pt x="1" y="2"/>
                  </a:cubicBezTo>
                  <a:cubicBezTo>
                    <a:pt x="0" y="2"/>
                    <a:pt x="0" y="2"/>
                    <a:pt x="0" y="2"/>
                  </a:cubicBezTo>
                  <a:cubicBezTo>
                    <a:pt x="1" y="1"/>
                    <a:pt x="1" y="1"/>
                    <a:pt x="1" y="0"/>
                  </a:cubicBezTo>
                  <a:cubicBezTo>
                    <a:pt x="2" y="0"/>
                    <a:pt x="2" y="0"/>
                    <a:pt x="2" y="0"/>
                  </a:cubicBezTo>
                  <a:cubicBezTo>
                    <a:pt x="2" y="1"/>
                    <a:pt x="2" y="1"/>
                    <a:pt x="2" y="1"/>
                  </a:cubicBezTo>
                  <a:cubicBezTo>
                    <a:pt x="2" y="1"/>
                    <a:pt x="2" y="1"/>
                    <a:pt x="2" y="1"/>
                  </a:cubicBezTo>
                  <a:cubicBezTo>
                    <a:pt x="2" y="1"/>
                    <a:pt x="1" y="1"/>
                    <a:pt x="1" y="1"/>
                  </a:cubicBezTo>
                  <a:close/>
                  <a:moveTo>
                    <a:pt x="156" y="25"/>
                  </a:moveTo>
                  <a:cubicBezTo>
                    <a:pt x="155" y="25"/>
                    <a:pt x="155" y="25"/>
                    <a:pt x="155" y="25"/>
                  </a:cubicBezTo>
                  <a:cubicBezTo>
                    <a:pt x="155" y="25"/>
                    <a:pt x="155" y="25"/>
                    <a:pt x="155" y="25"/>
                  </a:cubicBezTo>
                  <a:cubicBezTo>
                    <a:pt x="155" y="24"/>
                    <a:pt x="155" y="24"/>
                    <a:pt x="155" y="24"/>
                  </a:cubicBezTo>
                  <a:cubicBezTo>
                    <a:pt x="155" y="24"/>
                    <a:pt x="155" y="24"/>
                    <a:pt x="155" y="24"/>
                  </a:cubicBezTo>
                  <a:cubicBezTo>
                    <a:pt x="156" y="24"/>
                    <a:pt x="156" y="24"/>
                    <a:pt x="156" y="24"/>
                  </a:cubicBezTo>
                  <a:cubicBezTo>
                    <a:pt x="156" y="24"/>
                    <a:pt x="156" y="24"/>
                    <a:pt x="156" y="24"/>
                  </a:cubicBezTo>
                  <a:cubicBezTo>
                    <a:pt x="156" y="24"/>
                    <a:pt x="156" y="24"/>
                    <a:pt x="156" y="24"/>
                  </a:cubicBezTo>
                  <a:lnTo>
                    <a:pt x="156" y="25"/>
                  </a:lnTo>
                  <a:close/>
                  <a:moveTo>
                    <a:pt x="153" y="26"/>
                  </a:moveTo>
                  <a:cubicBezTo>
                    <a:pt x="153" y="26"/>
                    <a:pt x="153" y="26"/>
                    <a:pt x="153" y="26"/>
                  </a:cubicBezTo>
                  <a:cubicBezTo>
                    <a:pt x="152" y="26"/>
                    <a:pt x="152" y="26"/>
                    <a:pt x="152" y="26"/>
                  </a:cubicBezTo>
                  <a:cubicBezTo>
                    <a:pt x="152" y="26"/>
                    <a:pt x="152" y="26"/>
                    <a:pt x="152" y="26"/>
                  </a:cubicBezTo>
                  <a:cubicBezTo>
                    <a:pt x="152" y="26"/>
                    <a:pt x="152" y="26"/>
                    <a:pt x="152" y="26"/>
                  </a:cubicBezTo>
                  <a:cubicBezTo>
                    <a:pt x="152" y="26"/>
                    <a:pt x="152" y="26"/>
                    <a:pt x="152" y="26"/>
                  </a:cubicBezTo>
                  <a:cubicBezTo>
                    <a:pt x="153" y="25"/>
                    <a:pt x="153" y="25"/>
                    <a:pt x="153" y="25"/>
                  </a:cubicBezTo>
                  <a:cubicBezTo>
                    <a:pt x="152" y="25"/>
                    <a:pt x="152" y="25"/>
                    <a:pt x="152" y="25"/>
                  </a:cubicBezTo>
                  <a:cubicBezTo>
                    <a:pt x="153" y="25"/>
                    <a:pt x="153" y="25"/>
                    <a:pt x="153" y="25"/>
                  </a:cubicBezTo>
                  <a:cubicBezTo>
                    <a:pt x="153" y="25"/>
                    <a:pt x="153" y="25"/>
                    <a:pt x="153" y="25"/>
                  </a:cubicBezTo>
                  <a:cubicBezTo>
                    <a:pt x="153" y="25"/>
                    <a:pt x="153" y="25"/>
                    <a:pt x="153" y="25"/>
                  </a:cubicBezTo>
                  <a:cubicBezTo>
                    <a:pt x="153" y="26"/>
                    <a:pt x="153" y="26"/>
                    <a:pt x="153" y="26"/>
                  </a:cubicBezTo>
                  <a:cubicBezTo>
                    <a:pt x="153" y="26"/>
                    <a:pt x="153" y="26"/>
                    <a:pt x="153" y="26"/>
                  </a:cubicBezTo>
                  <a:close/>
                  <a:moveTo>
                    <a:pt x="228" y="32"/>
                  </a:moveTo>
                  <a:cubicBezTo>
                    <a:pt x="227" y="32"/>
                    <a:pt x="227" y="32"/>
                    <a:pt x="227" y="32"/>
                  </a:cubicBezTo>
                  <a:cubicBezTo>
                    <a:pt x="226" y="32"/>
                    <a:pt x="226" y="32"/>
                    <a:pt x="226" y="32"/>
                  </a:cubicBezTo>
                  <a:cubicBezTo>
                    <a:pt x="226" y="31"/>
                    <a:pt x="226" y="31"/>
                    <a:pt x="226" y="31"/>
                  </a:cubicBezTo>
                  <a:cubicBezTo>
                    <a:pt x="226" y="31"/>
                    <a:pt x="226" y="31"/>
                    <a:pt x="226" y="31"/>
                  </a:cubicBezTo>
                  <a:cubicBezTo>
                    <a:pt x="226" y="30"/>
                    <a:pt x="226" y="30"/>
                    <a:pt x="226" y="30"/>
                  </a:cubicBezTo>
                  <a:cubicBezTo>
                    <a:pt x="226" y="30"/>
                    <a:pt x="226" y="30"/>
                    <a:pt x="226" y="30"/>
                  </a:cubicBezTo>
                  <a:cubicBezTo>
                    <a:pt x="228" y="30"/>
                    <a:pt x="228" y="30"/>
                    <a:pt x="228" y="30"/>
                  </a:cubicBezTo>
                  <a:cubicBezTo>
                    <a:pt x="228" y="31"/>
                    <a:pt x="228" y="31"/>
                    <a:pt x="228" y="31"/>
                  </a:cubicBezTo>
                  <a:cubicBezTo>
                    <a:pt x="228" y="31"/>
                    <a:pt x="228" y="31"/>
                    <a:pt x="228" y="31"/>
                  </a:cubicBezTo>
                  <a:cubicBezTo>
                    <a:pt x="228" y="32"/>
                    <a:pt x="228" y="32"/>
                    <a:pt x="228" y="32"/>
                  </a:cubicBezTo>
                  <a:close/>
                  <a:moveTo>
                    <a:pt x="280" y="49"/>
                  </a:moveTo>
                  <a:cubicBezTo>
                    <a:pt x="280" y="49"/>
                    <a:pt x="280" y="49"/>
                    <a:pt x="280" y="49"/>
                  </a:cubicBezTo>
                  <a:cubicBezTo>
                    <a:pt x="280" y="48"/>
                    <a:pt x="280" y="48"/>
                    <a:pt x="280" y="48"/>
                  </a:cubicBezTo>
                  <a:cubicBezTo>
                    <a:pt x="280" y="48"/>
                    <a:pt x="280" y="48"/>
                    <a:pt x="280" y="48"/>
                  </a:cubicBezTo>
                  <a:cubicBezTo>
                    <a:pt x="280" y="48"/>
                    <a:pt x="280" y="48"/>
                    <a:pt x="280" y="48"/>
                  </a:cubicBezTo>
                  <a:cubicBezTo>
                    <a:pt x="280" y="48"/>
                    <a:pt x="280" y="49"/>
                    <a:pt x="280" y="4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77">
              <a:extLst>
                <a:ext uri="{FF2B5EF4-FFF2-40B4-BE49-F238E27FC236}">
                  <a16:creationId xmlns:a16="http://schemas.microsoft.com/office/drawing/2014/main" id="{63CBB10E-2D4C-4033-885C-A371FAD57831}"/>
                </a:ext>
              </a:extLst>
            </p:cNvPr>
            <p:cNvSpPr>
              <a:spLocks noEditPoints="1"/>
            </p:cNvSpPr>
            <p:nvPr/>
          </p:nvSpPr>
          <p:spPr bwMode="auto">
            <a:xfrm>
              <a:off x="11345853" y="5288385"/>
              <a:ext cx="47492" cy="90236"/>
            </a:xfrm>
            <a:custGeom>
              <a:avLst/>
              <a:gdLst>
                <a:gd name="T0" fmla="*/ 12 w 12"/>
                <a:gd name="T1" fmla="*/ 2 h 22"/>
                <a:gd name="T2" fmla="*/ 11 w 12"/>
                <a:gd name="T3" fmla="*/ 4 h 22"/>
                <a:gd name="T4" fmla="*/ 10 w 12"/>
                <a:gd name="T5" fmla="*/ 4 h 22"/>
                <a:gd name="T6" fmla="*/ 10 w 12"/>
                <a:gd name="T7" fmla="*/ 3 h 22"/>
                <a:gd name="T8" fmla="*/ 10 w 12"/>
                <a:gd name="T9" fmla="*/ 3 h 22"/>
                <a:gd name="T10" fmla="*/ 10 w 12"/>
                <a:gd name="T11" fmla="*/ 0 h 22"/>
                <a:gd name="T12" fmla="*/ 12 w 12"/>
                <a:gd name="T13" fmla="*/ 2 h 22"/>
                <a:gd name="T14" fmla="*/ 9 w 12"/>
                <a:gd name="T15" fmla="*/ 3 h 22"/>
                <a:gd name="T16" fmla="*/ 9 w 12"/>
                <a:gd name="T17" fmla="*/ 6 h 22"/>
                <a:gd name="T18" fmla="*/ 8 w 12"/>
                <a:gd name="T19" fmla="*/ 6 h 22"/>
                <a:gd name="T20" fmla="*/ 8 w 12"/>
                <a:gd name="T21" fmla="*/ 5 h 22"/>
                <a:gd name="T22" fmla="*/ 7 w 12"/>
                <a:gd name="T23" fmla="*/ 5 h 22"/>
                <a:gd name="T24" fmla="*/ 7 w 12"/>
                <a:gd name="T25" fmla="*/ 5 h 22"/>
                <a:gd name="T26" fmla="*/ 7 w 12"/>
                <a:gd name="T27" fmla="*/ 6 h 22"/>
                <a:gd name="T28" fmla="*/ 7 w 12"/>
                <a:gd name="T29" fmla="*/ 6 h 22"/>
                <a:gd name="T30" fmla="*/ 8 w 12"/>
                <a:gd name="T31" fmla="*/ 8 h 22"/>
                <a:gd name="T32" fmla="*/ 8 w 12"/>
                <a:gd name="T33" fmla="*/ 9 h 22"/>
                <a:gd name="T34" fmla="*/ 8 w 12"/>
                <a:gd name="T35" fmla="*/ 9 h 22"/>
                <a:gd name="T36" fmla="*/ 7 w 12"/>
                <a:gd name="T37" fmla="*/ 9 h 22"/>
                <a:gd name="T38" fmla="*/ 5 w 12"/>
                <a:gd name="T39" fmla="*/ 6 h 22"/>
                <a:gd name="T40" fmla="*/ 3 w 12"/>
                <a:gd name="T41" fmla="*/ 1 h 22"/>
                <a:gd name="T42" fmla="*/ 5 w 12"/>
                <a:gd name="T43" fmla="*/ 1 h 22"/>
                <a:gd name="T44" fmla="*/ 9 w 12"/>
                <a:gd name="T45" fmla="*/ 3 h 22"/>
                <a:gd name="T46" fmla="*/ 3 w 12"/>
                <a:gd name="T47" fmla="*/ 5 h 22"/>
                <a:gd name="T48" fmla="*/ 4 w 12"/>
                <a:gd name="T49" fmla="*/ 6 h 22"/>
                <a:gd name="T50" fmla="*/ 4 w 12"/>
                <a:gd name="T51" fmla="*/ 6 h 22"/>
                <a:gd name="T52" fmla="*/ 4 w 12"/>
                <a:gd name="T53" fmla="*/ 7 h 22"/>
                <a:gd name="T54" fmla="*/ 3 w 12"/>
                <a:gd name="T55" fmla="*/ 7 h 22"/>
                <a:gd name="T56" fmla="*/ 2 w 12"/>
                <a:gd name="T57" fmla="*/ 7 h 22"/>
                <a:gd name="T58" fmla="*/ 1 w 12"/>
                <a:gd name="T59" fmla="*/ 6 h 22"/>
                <a:gd name="T60" fmla="*/ 0 w 12"/>
                <a:gd name="T61" fmla="*/ 5 h 22"/>
                <a:gd name="T62" fmla="*/ 1 w 12"/>
                <a:gd name="T63" fmla="*/ 5 h 22"/>
                <a:gd name="T64" fmla="*/ 2 w 12"/>
                <a:gd name="T65" fmla="*/ 5 h 22"/>
                <a:gd name="T66" fmla="*/ 3 w 12"/>
                <a:gd name="T67" fmla="*/ 5 h 22"/>
                <a:gd name="T68" fmla="*/ 9 w 12"/>
                <a:gd name="T69" fmla="*/ 13 h 22"/>
                <a:gd name="T70" fmla="*/ 9 w 12"/>
                <a:gd name="T71" fmla="*/ 14 h 22"/>
                <a:gd name="T72" fmla="*/ 9 w 12"/>
                <a:gd name="T73" fmla="*/ 14 h 22"/>
                <a:gd name="T74" fmla="*/ 7 w 12"/>
                <a:gd name="T75" fmla="*/ 12 h 22"/>
                <a:gd name="T76" fmla="*/ 6 w 12"/>
                <a:gd name="T77" fmla="*/ 11 h 22"/>
                <a:gd name="T78" fmla="*/ 7 w 12"/>
                <a:gd name="T79" fmla="*/ 11 h 22"/>
                <a:gd name="T80" fmla="*/ 9 w 12"/>
                <a:gd name="T81" fmla="*/ 12 h 22"/>
                <a:gd name="T82" fmla="*/ 9 w 12"/>
                <a:gd name="T83" fmla="*/ 12 h 22"/>
                <a:gd name="T84" fmla="*/ 9 w 12"/>
                <a:gd name="T85" fmla="*/ 13 h 22"/>
                <a:gd name="T86" fmla="*/ 8 w 12"/>
                <a:gd name="T87" fmla="*/ 21 h 22"/>
                <a:gd name="T88" fmla="*/ 9 w 12"/>
                <a:gd name="T89" fmla="*/ 22 h 22"/>
                <a:gd name="T90" fmla="*/ 8 w 12"/>
                <a:gd name="T91" fmla="*/ 22 h 22"/>
                <a:gd name="T92" fmla="*/ 6 w 12"/>
                <a:gd name="T93" fmla="*/ 19 h 22"/>
                <a:gd name="T94" fmla="*/ 6 w 12"/>
                <a:gd name="T95" fmla="*/ 17 h 22"/>
                <a:gd name="T96" fmla="*/ 6 w 12"/>
                <a:gd name="T97" fmla="*/ 17 h 22"/>
                <a:gd name="T98" fmla="*/ 6 w 12"/>
                <a:gd name="T99" fmla="*/ 18 h 22"/>
                <a:gd name="T100" fmla="*/ 8 w 12"/>
                <a:gd name="T101" fmla="*/ 18 h 22"/>
                <a:gd name="T102" fmla="*/ 8 w 12"/>
                <a:gd name="T103" fmla="*/ 18 h 22"/>
                <a:gd name="T104" fmla="*/ 8 w 12"/>
                <a:gd name="T105" fmla="*/ 19 h 22"/>
                <a:gd name="T106" fmla="*/ 8 w 12"/>
                <a:gd name="T107" fmla="*/ 20 h 22"/>
                <a:gd name="T108" fmla="*/ 8 w 12"/>
                <a:gd name="T109"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 h="22">
                  <a:moveTo>
                    <a:pt x="12" y="2"/>
                  </a:moveTo>
                  <a:cubicBezTo>
                    <a:pt x="11" y="4"/>
                    <a:pt x="11" y="4"/>
                    <a:pt x="11" y="4"/>
                  </a:cubicBezTo>
                  <a:cubicBezTo>
                    <a:pt x="10" y="4"/>
                    <a:pt x="10" y="4"/>
                    <a:pt x="10" y="4"/>
                  </a:cubicBezTo>
                  <a:cubicBezTo>
                    <a:pt x="10" y="3"/>
                    <a:pt x="10" y="3"/>
                    <a:pt x="10" y="3"/>
                  </a:cubicBezTo>
                  <a:cubicBezTo>
                    <a:pt x="10" y="3"/>
                    <a:pt x="10" y="3"/>
                    <a:pt x="10" y="3"/>
                  </a:cubicBezTo>
                  <a:cubicBezTo>
                    <a:pt x="10" y="1"/>
                    <a:pt x="10" y="2"/>
                    <a:pt x="10" y="0"/>
                  </a:cubicBezTo>
                  <a:cubicBezTo>
                    <a:pt x="11" y="1"/>
                    <a:pt x="11" y="1"/>
                    <a:pt x="12" y="2"/>
                  </a:cubicBezTo>
                  <a:close/>
                  <a:moveTo>
                    <a:pt x="9" y="3"/>
                  </a:moveTo>
                  <a:cubicBezTo>
                    <a:pt x="9" y="6"/>
                    <a:pt x="9" y="6"/>
                    <a:pt x="9" y="6"/>
                  </a:cubicBezTo>
                  <a:cubicBezTo>
                    <a:pt x="8" y="6"/>
                    <a:pt x="8" y="6"/>
                    <a:pt x="8" y="6"/>
                  </a:cubicBezTo>
                  <a:cubicBezTo>
                    <a:pt x="8" y="5"/>
                    <a:pt x="8" y="5"/>
                    <a:pt x="8" y="5"/>
                  </a:cubicBezTo>
                  <a:cubicBezTo>
                    <a:pt x="7" y="5"/>
                    <a:pt x="7" y="5"/>
                    <a:pt x="7" y="5"/>
                  </a:cubicBezTo>
                  <a:cubicBezTo>
                    <a:pt x="7" y="5"/>
                    <a:pt x="7" y="5"/>
                    <a:pt x="7" y="5"/>
                  </a:cubicBezTo>
                  <a:cubicBezTo>
                    <a:pt x="7" y="6"/>
                    <a:pt x="7" y="6"/>
                    <a:pt x="7" y="6"/>
                  </a:cubicBezTo>
                  <a:cubicBezTo>
                    <a:pt x="7" y="6"/>
                    <a:pt x="7" y="6"/>
                    <a:pt x="7" y="6"/>
                  </a:cubicBezTo>
                  <a:cubicBezTo>
                    <a:pt x="8" y="8"/>
                    <a:pt x="8" y="8"/>
                    <a:pt x="8" y="8"/>
                  </a:cubicBezTo>
                  <a:cubicBezTo>
                    <a:pt x="8" y="9"/>
                    <a:pt x="8" y="9"/>
                    <a:pt x="8" y="9"/>
                  </a:cubicBezTo>
                  <a:cubicBezTo>
                    <a:pt x="8" y="9"/>
                    <a:pt x="8" y="9"/>
                    <a:pt x="8" y="9"/>
                  </a:cubicBezTo>
                  <a:cubicBezTo>
                    <a:pt x="7" y="9"/>
                    <a:pt x="7" y="9"/>
                    <a:pt x="7" y="9"/>
                  </a:cubicBezTo>
                  <a:cubicBezTo>
                    <a:pt x="5" y="6"/>
                    <a:pt x="5" y="6"/>
                    <a:pt x="5" y="6"/>
                  </a:cubicBezTo>
                  <a:cubicBezTo>
                    <a:pt x="3" y="1"/>
                    <a:pt x="3" y="1"/>
                    <a:pt x="3" y="1"/>
                  </a:cubicBezTo>
                  <a:cubicBezTo>
                    <a:pt x="5" y="1"/>
                    <a:pt x="5" y="1"/>
                    <a:pt x="5" y="1"/>
                  </a:cubicBezTo>
                  <a:cubicBezTo>
                    <a:pt x="6" y="1"/>
                    <a:pt x="8" y="3"/>
                    <a:pt x="9" y="3"/>
                  </a:cubicBezTo>
                  <a:close/>
                  <a:moveTo>
                    <a:pt x="3" y="5"/>
                  </a:moveTo>
                  <a:cubicBezTo>
                    <a:pt x="4" y="6"/>
                    <a:pt x="4" y="6"/>
                    <a:pt x="4" y="6"/>
                  </a:cubicBezTo>
                  <a:cubicBezTo>
                    <a:pt x="4" y="6"/>
                    <a:pt x="4" y="6"/>
                    <a:pt x="4" y="6"/>
                  </a:cubicBezTo>
                  <a:cubicBezTo>
                    <a:pt x="4" y="7"/>
                    <a:pt x="4" y="7"/>
                    <a:pt x="4" y="7"/>
                  </a:cubicBezTo>
                  <a:cubicBezTo>
                    <a:pt x="3" y="7"/>
                    <a:pt x="3" y="7"/>
                    <a:pt x="3" y="7"/>
                  </a:cubicBezTo>
                  <a:cubicBezTo>
                    <a:pt x="2" y="7"/>
                    <a:pt x="2" y="7"/>
                    <a:pt x="2" y="7"/>
                  </a:cubicBezTo>
                  <a:cubicBezTo>
                    <a:pt x="1" y="6"/>
                    <a:pt x="1" y="6"/>
                    <a:pt x="1" y="6"/>
                  </a:cubicBezTo>
                  <a:cubicBezTo>
                    <a:pt x="0" y="5"/>
                    <a:pt x="0" y="5"/>
                    <a:pt x="0" y="5"/>
                  </a:cubicBezTo>
                  <a:cubicBezTo>
                    <a:pt x="1" y="5"/>
                    <a:pt x="1" y="5"/>
                    <a:pt x="1" y="5"/>
                  </a:cubicBezTo>
                  <a:cubicBezTo>
                    <a:pt x="2" y="5"/>
                    <a:pt x="2" y="5"/>
                    <a:pt x="2" y="5"/>
                  </a:cubicBezTo>
                  <a:lnTo>
                    <a:pt x="3" y="5"/>
                  </a:lnTo>
                  <a:close/>
                  <a:moveTo>
                    <a:pt x="9" y="13"/>
                  </a:moveTo>
                  <a:cubicBezTo>
                    <a:pt x="9" y="14"/>
                    <a:pt x="9" y="14"/>
                    <a:pt x="9" y="14"/>
                  </a:cubicBezTo>
                  <a:cubicBezTo>
                    <a:pt x="9" y="14"/>
                    <a:pt x="9" y="14"/>
                    <a:pt x="9" y="14"/>
                  </a:cubicBezTo>
                  <a:cubicBezTo>
                    <a:pt x="7" y="12"/>
                    <a:pt x="8" y="13"/>
                    <a:pt x="7" y="12"/>
                  </a:cubicBezTo>
                  <a:cubicBezTo>
                    <a:pt x="6" y="11"/>
                    <a:pt x="7" y="12"/>
                    <a:pt x="6" y="11"/>
                  </a:cubicBezTo>
                  <a:cubicBezTo>
                    <a:pt x="7" y="11"/>
                    <a:pt x="7" y="11"/>
                    <a:pt x="7" y="11"/>
                  </a:cubicBezTo>
                  <a:cubicBezTo>
                    <a:pt x="8" y="11"/>
                    <a:pt x="8" y="11"/>
                    <a:pt x="9" y="12"/>
                  </a:cubicBezTo>
                  <a:cubicBezTo>
                    <a:pt x="9" y="12"/>
                    <a:pt x="9" y="12"/>
                    <a:pt x="9" y="12"/>
                  </a:cubicBezTo>
                  <a:lnTo>
                    <a:pt x="9" y="13"/>
                  </a:lnTo>
                  <a:close/>
                  <a:moveTo>
                    <a:pt x="8" y="21"/>
                  </a:moveTo>
                  <a:cubicBezTo>
                    <a:pt x="9" y="22"/>
                    <a:pt x="9" y="22"/>
                    <a:pt x="9" y="22"/>
                  </a:cubicBezTo>
                  <a:cubicBezTo>
                    <a:pt x="8" y="22"/>
                    <a:pt x="8" y="22"/>
                    <a:pt x="8" y="22"/>
                  </a:cubicBezTo>
                  <a:cubicBezTo>
                    <a:pt x="8" y="21"/>
                    <a:pt x="8" y="22"/>
                    <a:pt x="6" y="19"/>
                  </a:cubicBezTo>
                  <a:cubicBezTo>
                    <a:pt x="6" y="18"/>
                    <a:pt x="6" y="18"/>
                    <a:pt x="6" y="17"/>
                  </a:cubicBezTo>
                  <a:cubicBezTo>
                    <a:pt x="6" y="17"/>
                    <a:pt x="6" y="17"/>
                    <a:pt x="6" y="17"/>
                  </a:cubicBezTo>
                  <a:cubicBezTo>
                    <a:pt x="6" y="18"/>
                    <a:pt x="6" y="18"/>
                    <a:pt x="6" y="18"/>
                  </a:cubicBezTo>
                  <a:cubicBezTo>
                    <a:pt x="8" y="18"/>
                    <a:pt x="8" y="18"/>
                    <a:pt x="8" y="18"/>
                  </a:cubicBezTo>
                  <a:cubicBezTo>
                    <a:pt x="8" y="18"/>
                    <a:pt x="8" y="18"/>
                    <a:pt x="8" y="18"/>
                  </a:cubicBezTo>
                  <a:cubicBezTo>
                    <a:pt x="8" y="19"/>
                    <a:pt x="8" y="19"/>
                    <a:pt x="8" y="19"/>
                  </a:cubicBezTo>
                  <a:cubicBezTo>
                    <a:pt x="8" y="20"/>
                    <a:pt x="8" y="20"/>
                    <a:pt x="8" y="20"/>
                  </a:cubicBezTo>
                  <a:cubicBezTo>
                    <a:pt x="8" y="21"/>
                    <a:pt x="8" y="21"/>
                    <a:pt x="8" y="2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78">
              <a:extLst>
                <a:ext uri="{FF2B5EF4-FFF2-40B4-BE49-F238E27FC236}">
                  <a16:creationId xmlns:a16="http://schemas.microsoft.com/office/drawing/2014/main" id="{B84C272A-FA1D-4633-8DC6-1F598348C82A}"/>
                </a:ext>
              </a:extLst>
            </p:cNvPr>
            <p:cNvSpPr>
              <a:spLocks noEditPoints="1"/>
            </p:cNvSpPr>
            <p:nvPr/>
          </p:nvSpPr>
          <p:spPr bwMode="auto">
            <a:xfrm>
              <a:off x="11469332" y="6252475"/>
              <a:ext cx="669640" cy="655391"/>
            </a:xfrm>
            <a:custGeom>
              <a:avLst/>
              <a:gdLst>
                <a:gd name="T0" fmla="*/ 90 w 161"/>
                <a:gd name="T1" fmla="*/ 10 h 157"/>
                <a:gd name="T2" fmla="*/ 96 w 161"/>
                <a:gd name="T3" fmla="*/ 13 h 157"/>
                <a:gd name="T4" fmla="*/ 100 w 161"/>
                <a:gd name="T5" fmla="*/ 19 h 157"/>
                <a:gd name="T6" fmla="*/ 107 w 161"/>
                <a:gd name="T7" fmla="*/ 17 h 157"/>
                <a:gd name="T8" fmla="*/ 113 w 161"/>
                <a:gd name="T9" fmla="*/ 25 h 157"/>
                <a:gd name="T10" fmla="*/ 120 w 161"/>
                <a:gd name="T11" fmla="*/ 29 h 157"/>
                <a:gd name="T12" fmla="*/ 125 w 161"/>
                <a:gd name="T13" fmla="*/ 28 h 157"/>
                <a:gd name="T14" fmla="*/ 130 w 161"/>
                <a:gd name="T15" fmla="*/ 33 h 157"/>
                <a:gd name="T16" fmla="*/ 134 w 161"/>
                <a:gd name="T17" fmla="*/ 34 h 157"/>
                <a:gd name="T18" fmla="*/ 139 w 161"/>
                <a:gd name="T19" fmla="*/ 52 h 157"/>
                <a:gd name="T20" fmla="*/ 135 w 161"/>
                <a:gd name="T21" fmla="*/ 63 h 157"/>
                <a:gd name="T22" fmla="*/ 131 w 161"/>
                <a:gd name="T23" fmla="*/ 63 h 157"/>
                <a:gd name="T24" fmla="*/ 126 w 161"/>
                <a:gd name="T25" fmla="*/ 71 h 157"/>
                <a:gd name="T26" fmla="*/ 121 w 161"/>
                <a:gd name="T27" fmla="*/ 82 h 157"/>
                <a:gd name="T28" fmla="*/ 123 w 161"/>
                <a:gd name="T29" fmla="*/ 81 h 157"/>
                <a:gd name="T30" fmla="*/ 130 w 161"/>
                <a:gd name="T31" fmla="*/ 81 h 157"/>
                <a:gd name="T32" fmla="*/ 130 w 161"/>
                <a:gd name="T33" fmla="*/ 90 h 157"/>
                <a:gd name="T34" fmla="*/ 133 w 161"/>
                <a:gd name="T35" fmla="*/ 96 h 157"/>
                <a:gd name="T36" fmla="*/ 128 w 161"/>
                <a:gd name="T37" fmla="*/ 101 h 157"/>
                <a:gd name="T38" fmla="*/ 132 w 161"/>
                <a:gd name="T39" fmla="*/ 105 h 157"/>
                <a:gd name="T40" fmla="*/ 131 w 161"/>
                <a:gd name="T41" fmla="*/ 112 h 157"/>
                <a:gd name="T42" fmla="*/ 138 w 161"/>
                <a:gd name="T43" fmla="*/ 121 h 157"/>
                <a:gd name="T44" fmla="*/ 129 w 161"/>
                <a:gd name="T45" fmla="*/ 127 h 157"/>
                <a:gd name="T46" fmla="*/ 117 w 161"/>
                <a:gd name="T47" fmla="*/ 130 h 157"/>
                <a:gd name="T48" fmla="*/ 109 w 161"/>
                <a:gd name="T49" fmla="*/ 127 h 157"/>
                <a:gd name="T50" fmla="*/ 100 w 161"/>
                <a:gd name="T51" fmla="*/ 125 h 157"/>
                <a:gd name="T52" fmla="*/ 90 w 161"/>
                <a:gd name="T53" fmla="*/ 142 h 157"/>
                <a:gd name="T54" fmla="*/ 76 w 161"/>
                <a:gd name="T55" fmla="*/ 143 h 157"/>
                <a:gd name="T56" fmla="*/ 70 w 161"/>
                <a:gd name="T57" fmla="*/ 139 h 157"/>
                <a:gd name="T58" fmla="*/ 61 w 161"/>
                <a:gd name="T59" fmla="*/ 136 h 157"/>
                <a:gd name="T60" fmla="*/ 53 w 161"/>
                <a:gd name="T61" fmla="*/ 138 h 157"/>
                <a:gd name="T62" fmla="*/ 43 w 161"/>
                <a:gd name="T63" fmla="*/ 134 h 157"/>
                <a:gd name="T64" fmla="*/ 38 w 161"/>
                <a:gd name="T65" fmla="*/ 133 h 157"/>
                <a:gd name="T66" fmla="*/ 35 w 161"/>
                <a:gd name="T67" fmla="*/ 129 h 157"/>
                <a:gd name="T68" fmla="*/ 40 w 161"/>
                <a:gd name="T69" fmla="*/ 107 h 157"/>
                <a:gd name="T70" fmla="*/ 45 w 161"/>
                <a:gd name="T71" fmla="*/ 97 h 157"/>
                <a:gd name="T72" fmla="*/ 40 w 161"/>
                <a:gd name="T73" fmla="*/ 91 h 157"/>
                <a:gd name="T74" fmla="*/ 34 w 161"/>
                <a:gd name="T75" fmla="*/ 78 h 157"/>
                <a:gd name="T76" fmla="*/ 30 w 161"/>
                <a:gd name="T77" fmla="*/ 65 h 157"/>
                <a:gd name="T78" fmla="*/ 25 w 161"/>
                <a:gd name="T79" fmla="*/ 65 h 157"/>
                <a:gd name="T80" fmla="*/ 22 w 161"/>
                <a:gd name="T81" fmla="*/ 61 h 157"/>
                <a:gd name="T82" fmla="*/ 17 w 161"/>
                <a:gd name="T83" fmla="*/ 58 h 157"/>
                <a:gd name="T84" fmla="*/ 5 w 161"/>
                <a:gd name="T85" fmla="*/ 56 h 157"/>
                <a:gd name="T86" fmla="*/ 4 w 161"/>
                <a:gd name="T87" fmla="*/ 50 h 157"/>
                <a:gd name="T88" fmla="*/ 5 w 161"/>
                <a:gd name="T89" fmla="*/ 47 h 157"/>
                <a:gd name="T90" fmla="*/ 1 w 161"/>
                <a:gd name="T91" fmla="*/ 44 h 157"/>
                <a:gd name="T92" fmla="*/ 17 w 161"/>
                <a:gd name="T93" fmla="*/ 39 h 157"/>
                <a:gd name="T94" fmla="*/ 33 w 161"/>
                <a:gd name="T95" fmla="*/ 42 h 157"/>
                <a:gd name="T96" fmla="*/ 33 w 161"/>
                <a:gd name="T97" fmla="*/ 25 h 157"/>
                <a:gd name="T98" fmla="*/ 53 w 161"/>
                <a:gd name="T99" fmla="*/ 31 h 157"/>
                <a:gd name="T100" fmla="*/ 56 w 161"/>
                <a:gd name="T101" fmla="*/ 24 h 157"/>
                <a:gd name="T102" fmla="*/ 72 w 161"/>
                <a:gd name="T103" fmla="*/ 4 h 157"/>
                <a:gd name="T104" fmla="*/ 85 w 161"/>
                <a:gd name="T105" fmla="*/ 7 h 157"/>
                <a:gd name="T106" fmla="*/ 40 w 161"/>
                <a:gd name="T107" fmla="*/ 88 h 157"/>
                <a:gd name="T108" fmla="*/ 159 w 161"/>
                <a:gd name="T109" fmla="*/ 152 h 157"/>
                <a:gd name="T110" fmla="*/ 153 w 161"/>
                <a:gd name="T111" fmla="*/ 153 h 157"/>
                <a:gd name="T112" fmla="*/ 150 w 161"/>
                <a:gd name="T113" fmla="*/ 149 h 157"/>
                <a:gd name="T114" fmla="*/ 151 w 161"/>
                <a:gd name="T115" fmla="*/ 144 h 157"/>
                <a:gd name="T116" fmla="*/ 155 w 161"/>
                <a:gd name="T117" fmla="*/ 138 h 157"/>
                <a:gd name="T118" fmla="*/ 158 w 161"/>
                <a:gd name="T119" fmla="*/ 13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 h="157">
                  <a:moveTo>
                    <a:pt x="86" y="7"/>
                  </a:moveTo>
                  <a:cubicBezTo>
                    <a:pt x="86" y="6"/>
                    <a:pt x="86" y="6"/>
                    <a:pt x="86" y="6"/>
                  </a:cubicBezTo>
                  <a:cubicBezTo>
                    <a:pt x="88" y="6"/>
                    <a:pt x="88" y="6"/>
                    <a:pt x="88" y="6"/>
                  </a:cubicBezTo>
                  <a:cubicBezTo>
                    <a:pt x="88" y="5"/>
                    <a:pt x="88" y="5"/>
                    <a:pt x="88" y="5"/>
                  </a:cubicBezTo>
                  <a:cubicBezTo>
                    <a:pt x="89" y="6"/>
                    <a:pt x="89" y="6"/>
                    <a:pt x="89" y="6"/>
                  </a:cubicBezTo>
                  <a:cubicBezTo>
                    <a:pt x="90" y="7"/>
                    <a:pt x="90" y="7"/>
                    <a:pt x="90" y="7"/>
                  </a:cubicBezTo>
                  <a:cubicBezTo>
                    <a:pt x="90" y="9"/>
                    <a:pt x="90" y="8"/>
                    <a:pt x="90" y="10"/>
                  </a:cubicBezTo>
                  <a:cubicBezTo>
                    <a:pt x="91" y="10"/>
                    <a:pt x="91" y="10"/>
                    <a:pt x="91" y="10"/>
                  </a:cubicBezTo>
                  <a:cubicBezTo>
                    <a:pt x="93" y="10"/>
                    <a:pt x="92" y="10"/>
                    <a:pt x="94" y="11"/>
                  </a:cubicBezTo>
                  <a:cubicBezTo>
                    <a:pt x="94" y="11"/>
                    <a:pt x="94" y="11"/>
                    <a:pt x="94" y="11"/>
                  </a:cubicBezTo>
                  <a:cubicBezTo>
                    <a:pt x="95" y="13"/>
                    <a:pt x="95" y="13"/>
                    <a:pt x="95" y="13"/>
                  </a:cubicBezTo>
                  <a:cubicBezTo>
                    <a:pt x="95" y="14"/>
                    <a:pt x="95" y="14"/>
                    <a:pt x="95" y="14"/>
                  </a:cubicBezTo>
                  <a:cubicBezTo>
                    <a:pt x="95" y="13"/>
                    <a:pt x="95" y="14"/>
                    <a:pt x="96" y="13"/>
                  </a:cubicBezTo>
                  <a:cubicBezTo>
                    <a:pt x="96" y="13"/>
                    <a:pt x="96" y="13"/>
                    <a:pt x="96" y="13"/>
                  </a:cubicBezTo>
                  <a:cubicBezTo>
                    <a:pt x="98" y="13"/>
                    <a:pt x="97" y="13"/>
                    <a:pt x="99" y="13"/>
                  </a:cubicBezTo>
                  <a:cubicBezTo>
                    <a:pt x="100" y="15"/>
                    <a:pt x="100" y="15"/>
                    <a:pt x="100" y="15"/>
                  </a:cubicBezTo>
                  <a:cubicBezTo>
                    <a:pt x="100" y="16"/>
                    <a:pt x="100" y="15"/>
                    <a:pt x="100" y="17"/>
                  </a:cubicBezTo>
                  <a:cubicBezTo>
                    <a:pt x="100" y="17"/>
                    <a:pt x="100" y="17"/>
                    <a:pt x="101" y="17"/>
                  </a:cubicBezTo>
                  <a:cubicBezTo>
                    <a:pt x="101" y="18"/>
                    <a:pt x="101" y="18"/>
                    <a:pt x="101" y="18"/>
                  </a:cubicBezTo>
                  <a:cubicBezTo>
                    <a:pt x="100" y="19"/>
                    <a:pt x="100" y="19"/>
                    <a:pt x="100" y="19"/>
                  </a:cubicBezTo>
                  <a:cubicBezTo>
                    <a:pt x="100" y="19"/>
                    <a:pt x="100" y="19"/>
                    <a:pt x="100" y="19"/>
                  </a:cubicBezTo>
                  <a:cubicBezTo>
                    <a:pt x="100" y="19"/>
                    <a:pt x="100" y="19"/>
                    <a:pt x="100" y="19"/>
                  </a:cubicBezTo>
                  <a:cubicBezTo>
                    <a:pt x="100" y="20"/>
                    <a:pt x="100" y="20"/>
                    <a:pt x="100" y="20"/>
                  </a:cubicBezTo>
                  <a:cubicBezTo>
                    <a:pt x="100" y="20"/>
                    <a:pt x="100" y="20"/>
                    <a:pt x="100" y="20"/>
                  </a:cubicBezTo>
                  <a:cubicBezTo>
                    <a:pt x="103" y="20"/>
                    <a:pt x="102" y="20"/>
                    <a:pt x="105" y="20"/>
                  </a:cubicBezTo>
                  <a:cubicBezTo>
                    <a:pt x="106" y="19"/>
                    <a:pt x="106" y="19"/>
                    <a:pt x="106" y="19"/>
                  </a:cubicBezTo>
                  <a:cubicBezTo>
                    <a:pt x="106" y="18"/>
                    <a:pt x="106" y="18"/>
                    <a:pt x="106" y="17"/>
                  </a:cubicBezTo>
                  <a:cubicBezTo>
                    <a:pt x="107" y="17"/>
                    <a:pt x="107" y="17"/>
                    <a:pt x="107" y="17"/>
                  </a:cubicBezTo>
                  <a:cubicBezTo>
                    <a:pt x="108" y="16"/>
                    <a:pt x="108" y="16"/>
                    <a:pt x="108" y="16"/>
                  </a:cubicBezTo>
                  <a:cubicBezTo>
                    <a:pt x="108" y="17"/>
                    <a:pt x="108" y="17"/>
                    <a:pt x="108" y="17"/>
                  </a:cubicBezTo>
                  <a:cubicBezTo>
                    <a:pt x="107" y="20"/>
                    <a:pt x="107" y="20"/>
                    <a:pt x="107" y="20"/>
                  </a:cubicBezTo>
                  <a:cubicBezTo>
                    <a:pt x="108" y="21"/>
                    <a:pt x="108" y="21"/>
                    <a:pt x="108" y="21"/>
                  </a:cubicBezTo>
                  <a:cubicBezTo>
                    <a:pt x="108" y="22"/>
                    <a:pt x="108" y="21"/>
                    <a:pt x="108" y="23"/>
                  </a:cubicBezTo>
                  <a:cubicBezTo>
                    <a:pt x="109" y="23"/>
                    <a:pt x="109" y="23"/>
                    <a:pt x="110" y="23"/>
                  </a:cubicBezTo>
                  <a:cubicBezTo>
                    <a:pt x="111" y="24"/>
                    <a:pt x="111" y="24"/>
                    <a:pt x="113" y="25"/>
                  </a:cubicBezTo>
                  <a:cubicBezTo>
                    <a:pt x="113" y="25"/>
                    <a:pt x="113" y="25"/>
                    <a:pt x="113" y="25"/>
                  </a:cubicBezTo>
                  <a:cubicBezTo>
                    <a:pt x="115" y="27"/>
                    <a:pt x="113" y="26"/>
                    <a:pt x="115" y="28"/>
                  </a:cubicBezTo>
                  <a:cubicBezTo>
                    <a:pt x="116" y="28"/>
                    <a:pt x="116" y="28"/>
                    <a:pt x="116" y="28"/>
                  </a:cubicBezTo>
                  <a:cubicBezTo>
                    <a:pt x="117" y="27"/>
                    <a:pt x="117" y="27"/>
                    <a:pt x="119" y="27"/>
                  </a:cubicBezTo>
                  <a:cubicBezTo>
                    <a:pt x="119" y="28"/>
                    <a:pt x="119" y="28"/>
                    <a:pt x="119" y="28"/>
                  </a:cubicBezTo>
                  <a:cubicBezTo>
                    <a:pt x="120" y="28"/>
                    <a:pt x="120" y="28"/>
                    <a:pt x="120" y="28"/>
                  </a:cubicBezTo>
                  <a:cubicBezTo>
                    <a:pt x="120" y="28"/>
                    <a:pt x="120" y="28"/>
                    <a:pt x="120" y="29"/>
                  </a:cubicBezTo>
                  <a:cubicBezTo>
                    <a:pt x="121" y="29"/>
                    <a:pt x="121" y="29"/>
                    <a:pt x="121" y="29"/>
                  </a:cubicBezTo>
                  <a:cubicBezTo>
                    <a:pt x="122" y="29"/>
                    <a:pt x="122" y="29"/>
                    <a:pt x="122" y="29"/>
                  </a:cubicBezTo>
                  <a:cubicBezTo>
                    <a:pt x="122" y="28"/>
                    <a:pt x="122" y="28"/>
                    <a:pt x="122" y="28"/>
                  </a:cubicBezTo>
                  <a:cubicBezTo>
                    <a:pt x="123" y="28"/>
                    <a:pt x="123" y="28"/>
                    <a:pt x="123" y="28"/>
                  </a:cubicBezTo>
                  <a:cubicBezTo>
                    <a:pt x="124" y="28"/>
                    <a:pt x="124" y="28"/>
                    <a:pt x="124" y="28"/>
                  </a:cubicBezTo>
                  <a:cubicBezTo>
                    <a:pt x="124" y="28"/>
                    <a:pt x="124" y="28"/>
                    <a:pt x="125" y="29"/>
                  </a:cubicBezTo>
                  <a:cubicBezTo>
                    <a:pt x="125" y="28"/>
                    <a:pt x="125" y="28"/>
                    <a:pt x="125" y="28"/>
                  </a:cubicBezTo>
                  <a:cubicBezTo>
                    <a:pt x="126" y="29"/>
                    <a:pt x="126" y="29"/>
                    <a:pt x="126" y="29"/>
                  </a:cubicBezTo>
                  <a:cubicBezTo>
                    <a:pt x="127" y="30"/>
                    <a:pt x="127" y="30"/>
                    <a:pt x="127" y="30"/>
                  </a:cubicBezTo>
                  <a:cubicBezTo>
                    <a:pt x="127" y="31"/>
                    <a:pt x="127" y="30"/>
                    <a:pt x="127" y="31"/>
                  </a:cubicBezTo>
                  <a:cubicBezTo>
                    <a:pt x="128" y="32"/>
                    <a:pt x="129" y="33"/>
                    <a:pt x="129" y="34"/>
                  </a:cubicBezTo>
                  <a:cubicBezTo>
                    <a:pt x="130" y="34"/>
                    <a:pt x="130" y="34"/>
                    <a:pt x="130" y="34"/>
                  </a:cubicBezTo>
                  <a:cubicBezTo>
                    <a:pt x="130" y="33"/>
                    <a:pt x="130" y="33"/>
                    <a:pt x="130" y="33"/>
                  </a:cubicBezTo>
                  <a:cubicBezTo>
                    <a:pt x="130" y="33"/>
                    <a:pt x="130" y="33"/>
                    <a:pt x="130" y="33"/>
                  </a:cubicBezTo>
                  <a:cubicBezTo>
                    <a:pt x="131" y="33"/>
                    <a:pt x="131" y="33"/>
                    <a:pt x="131" y="33"/>
                  </a:cubicBezTo>
                  <a:cubicBezTo>
                    <a:pt x="132" y="33"/>
                    <a:pt x="132" y="33"/>
                    <a:pt x="132" y="33"/>
                  </a:cubicBezTo>
                  <a:cubicBezTo>
                    <a:pt x="132" y="34"/>
                    <a:pt x="132" y="34"/>
                    <a:pt x="132" y="34"/>
                  </a:cubicBezTo>
                  <a:cubicBezTo>
                    <a:pt x="133" y="34"/>
                    <a:pt x="133" y="34"/>
                    <a:pt x="133" y="34"/>
                  </a:cubicBezTo>
                  <a:cubicBezTo>
                    <a:pt x="133" y="34"/>
                    <a:pt x="133" y="34"/>
                    <a:pt x="133" y="34"/>
                  </a:cubicBezTo>
                  <a:cubicBezTo>
                    <a:pt x="133" y="34"/>
                    <a:pt x="133" y="34"/>
                    <a:pt x="133" y="34"/>
                  </a:cubicBezTo>
                  <a:cubicBezTo>
                    <a:pt x="134" y="34"/>
                    <a:pt x="134" y="34"/>
                    <a:pt x="134" y="34"/>
                  </a:cubicBezTo>
                  <a:cubicBezTo>
                    <a:pt x="136" y="34"/>
                    <a:pt x="135" y="34"/>
                    <a:pt x="137" y="34"/>
                  </a:cubicBezTo>
                  <a:cubicBezTo>
                    <a:pt x="137" y="34"/>
                    <a:pt x="137" y="34"/>
                    <a:pt x="137" y="34"/>
                  </a:cubicBezTo>
                  <a:cubicBezTo>
                    <a:pt x="138" y="35"/>
                    <a:pt x="138" y="35"/>
                    <a:pt x="138" y="35"/>
                  </a:cubicBezTo>
                  <a:cubicBezTo>
                    <a:pt x="138" y="35"/>
                    <a:pt x="142" y="36"/>
                    <a:pt x="145" y="37"/>
                  </a:cubicBezTo>
                  <a:cubicBezTo>
                    <a:pt x="145" y="38"/>
                    <a:pt x="145" y="38"/>
                    <a:pt x="145" y="38"/>
                  </a:cubicBezTo>
                  <a:cubicBezTo>
                    <a:pt x="143" y="40"/>
                    <a:pt x="144" y="40"/>
                    <a:pt x="142" y="42"/>
                  </a:cubicBezTo>
                  <a:cubicBezTo>
                    <a:pt x="142" y="42"/>
                    <a:pt x="139" y="52"/>
                    <a:pt x="139" y="52"/>
                  </a:cubicBezTo>
                  <a:cubicBezTo>
                    <a:pt x="139" y="53"/>
                    <a:pt x="139" y="53"/>
                    <a:pt x="139" y="53"/>
                  </a:cubicBezTo>
                  <a:cubicBezTo>
                    <a:pt x="139" y="57"/>
                    <a:pt x="138" y="55"/>
                    <a:pt x="138" y="59"/>
                  </a:cubicBezTo>
                  <a:cubicBezTo>
                    <a:pt x="139" y="60"/>
                    <a:pt x="139" y="60"/>
                    <a:pt x="139" y="60"/>
                  </a:cubicBezTo>
                  <a:cubicBezTo>
                    <a:pt x="139" y="60"/>
                    <a:pt x="139" y="60"/>
                    <a:pt x="139" y="60"/>
                  </a:cubicBezTo>
                  <a:cubicBezTo>
                    <a:pt x="138" y="61"/>
                    <a:pt x="138" y="61"/>
                    <a:pt x="138" y="61"/>
                  </a:cubicBezTo>
                  <a:cubicBezTo>
                    <a:pt x="137" y="62"/>
                    <a:pt x="138" y="61"/>
                    <a:pt x="137" y="62"/>
                  </a:cubicBezTo>
                  <a:cubicBezTo>
                    <a:pt x="136" y="63"/>
                    <a:pt x="136" y="63"/>
                    <a:pt x="135" y="63"/>
                  </a:cubicBezTo>
                  <a:cubicBezTo>
                    <a:pt x="134" y="63"/>
                    <a:pt x="134" y="63"/>
                    <a:pt x="134" y="63"/>
                  </a:cubicBezTo>
                  <a:cubicBezTo>
                    <a:pt x="134" y="62"/>
                    <a:pt x="134" y="62"/>
                    <a:pt x="134" y="62"/>
                  </a:cubicBezTo>
                  <a:cubicBezTo>
                    <a:pt x="134" y="62"/>
                    <a:pt x="134" y="62"/>
                    <a:pt x="134" y="62"/>
                  </a:cubicBezTo>
                  <a:cubicBezTo>
                    <a:pt x="134" y="62"/>
                    <a:pt x="134" y="62"/>
                    <a:pt x="134" y="62"/>
                  </a:cubicBezTo>
                  <a:cubicBezTo>
                    <a:pt x="133" y="62"/>
                    <a:pt x="133" y="62"/>
                    <a:pt x="133" y="62"/>
                  </a:cubicBezTo>
                  <a:cubicBezTo>
                    <a:pt x="132" y="62"/>
                    <a:pt x="132" y="62"/>
                    <a:pt x="132" y="62"/>
                  </a:cubicBezTo>
                  <a:cubicBezTo>
                    <a:pt x="131" y="63"/>
                    <a:pt x="131" y="63"/>
                    <a:pt x="131" y="63"/>
                  </a:cubicBezTo>
                  <a:cubicBezTo>
                    <a:pt x="131" y="64"/>
                    <a:pt x="131" y="64"/>
                    <a:pt x="131" y="64"/>
                  </a:cubicBezTo>
                  <a:cubicBezTo>
                    <a:pt x="132" y="64"/>
                    <a:pt x="132" y="64"/>
                    <a:pt x="132" y="64"/>
                  </a:cubicBezTo>
                  <a:cubicBezTo>
                    <a:pt x="132" y="64"/>
                    <a:pt x="132" y="64"/>
                    <a:pt x="132" y="64"/>
                  </a:cubicBezTo>
                  <a:cubicBezTo>
                    <a:pt x="132" y="64"/>
                    <a:pt x="132" y="64"/>
                    <a:pt x="132" y="64"/>
                  </a:cubicBezTo>
                  <a:cubicBezTo>
                    <a:pt x="130" y="67"/>
                    <a:pt x="134" y="63"/>
                    <a:pt x="129" y="69"/>
                  </a:cubicBezTo>
                  <a:cubicBezTo>
                    <a:pt x="128" y="69"/>
                    <a:pt x="128" y="69"/>
                    <a:pt x="128" y="69"/>
                  </a:cubicBezTo>
                  <a:cubicBezTo>
                    <a:pt x="128" y="70"/>
                    <a:pt x="127" y="70"/>
                    <a:pt x="126" y="71"/>
                  </a:cubicBezTo>
                  <a:cubicBezTo>
                    <a:pt x="126" y="71"/>
                    <a:pt x="126" y="71"/>
                    <a:pt x="126" y="71"/>
                  </a:cubicBezTo>
                  <a:cubicBezTo>
                    <a:pt x="126" y="73"/>
                    <a:pt x="126" y="72"/>
                    <a:pt x="126" y="74"/>
                  </a:cubicBezTo>
                  <a:cubicBezTo>
                    <a:pt x="124" y="75"/>
                    <a:pt x="124" y="75"/>
                    <a:pt x="123" y="76"/>
                  </a:cubicBezTo>
                  <a:cubicBezTo>
                    <a:pt x="123" y="77"/>
                    <a:pt x="122" y="79"/>
                    <a:pt x="122" y="79"/>
                  </a:cubicBezTo>
                  <a:cubicBezTo>
                    <a:pt x="122" y="80"/>
                    <a:pt x="122" y="80"/>
                    <a:pt x="122" y="80"/>
                  </a:cubicBezTo>
                  <a:cubicBezTo>
                    <a:pt x="122" y="81"/>
                    <a:pt x="122" y="80"/>
                    <a:pt x="122" y="82"/>
                  </a:cubicBezTo>
                  <a:cubicBezTo>
                    <a:pt x="121" y="82"/>
                    <a:pt x="121" y="82"/>
                    <a:pt x="121" y="82"/>
                  </a:cubicBezTo>
                  <a:cubicBezTo>
                    <a:pt x="121" y="83"/>
                    <a:pt x="121" y="83"/>
                    <a:pt x="121" y="83"/>
                  </a:cubicBezTo>
                  <a:cubicBezTo>
                    <a:pt x="121" y="84"/>
                    <a:pt x="121" y="84"/>
                    <a:pt x="121" y="84"/>
                  </a:cubicBezTo>
                  <a:cubicBezTo>
                    <a:pt x="121" y="84"/>
                    <a:pt x="121" y="84"/>
                    <a:pt x="121" y="84"/>
                  </a:cubicBezTo>
                  <a:cubicBezTo>
                    <a:pt x="122" y="84"/>
                    <a:pt x="122" y="84"/>
                    <a:pt x="122" y="84"/>
                  </a:cubicBezTo>
                  <a:cubicBezTo>
                    <a:pt x="123" y="83"/>
                    <a:pt x="123" y="83"/>
                    <a:pt x="123" y="83"/>
                  </a:cubicBezTo>
                  <a:cubicBezTo>
                    <a:pt x="124" y="82"/>
                    <a:pt x="124" y="82"/>
                    <a:pt x="124" y="82"/>
                  </a:cubicBezTo>
                  <a:cubicBezTo>
                    <a:pt x="124" y="82"/>
                    <a:pt x="124" y="81"/>
                    <a:pt x="123" y="81"/>
                  </a:cubicBezTo>
                  <a:cubicBezTo>
                    <a:pt x="124" y="81"/>
                    <a:pt x="124" y="81"/>
                    <a:pt x="124" y="81"/>
                  </a:cubicBezTo>
                  <a:cubicBezTo>
                    <a:pt x="125" y="80"/>
                    <a:pt x="125" y="80"/>
                    <a:pt x="125" y="80"/>
                  </a:cubicBezTo>
                  <a:cubicBezTo>
                    <a:pt x="126" y="79"/>
                    <a:pt x="126" y="79"/>
                    <a:pt x="126" y="79"/>
                  </a:cubicBezTo>
                  <a:cubicBezTo>
                    <a:pt x="128" y="79"/>
                    <a:pt x="127" y="79"/>
                    <a:pt x="129" y="79"/>
                  </a:cubicBezTo>
                  <a:cubicBezTo>
                    <a:pt x="130" y="79"/>
                    <a:pt x="130" y="79"/>
                    <a:pt x="130" y="79"/>
                  </a:cubicBezTo>
                  <a:cubicBezTo>
                    <a:pt x="130" y="80"/>
                    <a:pt x="130" y="80"/>
                    <a:pt x="130" y="80"/>
                  </a:cubicBezTo>
                  <a:cubicBezTo>
                    <a:pt x="130" y="81"/>
                    <a:pt x="130" y="81"/>
                    <a:pt x="130" y="81"/>
                  </a:cubicBezTo>
                  <a:cubicBezTo>
                    <a:pt x="130" y="82"/>
                    <a:pt x="130" y="82"/>
                    <a:pt x="130" y="82"/>
                  </a:cubicBezTo>
                  <a:cubicBezTo>
                    <a:pt x="130" y="83"/>
                    <a:pt x="130" y="83"/>
                    <a:pt x="130" y="83"/>
                  </a:cubicBezTo>
                  <a:cubicBezTo>
                    <a:pt x="130" y="84"/>
                    <a:pt x="131" y="85"/>
                    <a:pt x="132" y="86"/>
                  </a:cubicBezTo>
                  <a:cubicBezTo>
                    <a:pt x="132" y="87"/>
                    <a:pt x="132" y="87"/>
                    <a:pt x="132" y="87"/>
                  </a:cubicBezTo>
                  <a:cubicBezTo>
                    <a:pt x="132" y="88"/>
                    <a:pt x="132" y="88"/>
                    <a:pt x="132" y="88"/>
                  </a:cubicBezTo>
                  <a:cubicBezTo>
                    <a:pt x="130" y="89"/>
                    <a:pt x="130" y="89"/>
                    <a:pt x="130" y="89"/>
                  </a:cubicBezTo>
                  <a:cubicBezTo>
                    <a:pt x="130" y="90"/>
                    <a:pt x="130" y="90"/>
                    <a:pt x="130" y="90"/>
                  </a:cubicBezTo>
                  <a:cubicBezTo>
                    <a:pt x="130" y="90"/>
                    <a:pt x="130" y="90"/>
                    <a:pt x="130" y="90"/>
                  </a:cubicBezTo>
                  <a:cubicBezTo>
                    <a:pt x="130" y="91"/>
                    <a:pt x="130" y="91"/>
                    <a:pt x="130" y="91"/>
                  </a:cubicBezTo>
                  <a:cubicBezTo>
                    <a:pt x="131" y="91"/>
                    <a:pt x="131" y="91"/>
                    <a:pt x="131" y="91"/>
                  </a:cubicBezTo>
                  <a:cubicBezTo>
                    <a:pt x="132" y="93"/>
                    <a:pt x="132" y="92"/>
                    <a:pt x="132" y="94"/>
                  </a:cubicBezTo>
                  <a:cubicBezTo>
                    <a:pt x="133" y="95"/>
                    <a:pt x="133" y="95"/>
                    <a:pt x="134" y="96"/>
                  </a:cubicBezTo>
                  <a:cubicBezTo>
                    <a:pt x="134" y="96"/>
                    <a:pt x="134" y="96"/>
                    <a:pt x="134" y="96"/>
                  </a:cubicBezTo>
                  <a:cubicBezTo>
                    <a:pt x="133" y="96"/>
                    <a:pt x="133" y="96"/>
                    <a:pt x="133" y="96"/>
                  </a:cubicBezTo>
                  <a:cubicBezTo>
                    <a:pt x="133" y="98"/>
                    <a:pt x="133" y="98"/>
                    <a:pt x="133" y="98"/>
                  </a:cubicBezTo>
                  <a:cubicBezTo>
                    <a:pt x="133" y="98"/>
                    <a:pt x="133" y="98"/>
                    <a:pt x="133" y="98"/>
                  </a:cubicBezTo>
                  <a:cubicBezTo>
                    <a:pt x="132" y="99"/>
                    <a:pt x="132" y="99"/>
                    <a:pt x="132" y="99"/>
                  </a:cubicBezTo>
                  <a:cubicBezTo>
                    <a:pt x="130" y="100"/>
                    <a:pt x="130" y="100"/>
                    <a:pt x="130" y="100"/>
                  </a:cubicBezTo>
                  <a:cubicBezTo>
                    <a:pt x="130" y="100"/>
                    <a:pt x="130" y="100"/>
                    <a:pt x="129" y="100"/>
                  </a:cubicBezTo>
                  <a:cubicBezTo>
                    <a:pt x="128" y="100"/>
                    <a:pt x="128" y="100"/>
                    <a:pt x="128" y="100"/>
                  </a:cubicBezTo>
                  <a:cubicBezTo>
                    <a:pt x="128" y="101"/>
                    <a:pt x="128" y="101"/>
                    <a:pt x="128" y="101"/>
                  </a:cubicBezTo>
                  <a:cubicBezTo>
                    <a:pt x="129" y="102"/>
                    <a:pt x="129" y="102"/>
                    <a:pt x="129" y="102"/>
                  </a:cubicBezTo>
                  <a:cubicBezTo>
                    <a:pt x="129" y="103"/>
                    <a:pt x="129" y="102"/>
                    <a:pt x="129" y="103"/>
                  </a:cubicBezTo>
                  <a:cubicBezTo>
                    <a:pt x="130" y="104"/>
                    <a:pt x="130" y="104"/>
                    <a:pt x="130" y="104"/>
                  </a:cubicBezTo>
                  <a:cubicBezTo>
                    <a:pt x="131" y="104"/>
                    <a:pt x="131" y="104"/>
                    <a:pt x="131" y="104"/>
                  </a:cubicBezTo>
                  <a:cubicBezTo>
                    <a:pt x="132" y="104"/>
                    <a:pt x="132" y="104"/>
                    <a:pt x="132" y="104"/>
                  </a:cubicBezTo>
                  <a:cubicBezTo>
                    <a:pt x="132" y="104"/>
                    <a:pt x="132" y="104"/>
                    <a:pt x="132" y="104"/>
                  </a:cubicBezTo>
                  <a:cubicBezTo>
                    <a:pt x="132" y="105"/>
                    <a:pt x="132" y="105"/>
                    <a:pt x="132" y="105"/>
                  </a:cubicBezTo>
                  <a:cubicBezTo>
                    <a:pt x="133" y="106"/>
                    <a:pt x="133" y="106"/>
                    <a:pt x="133" y="106"/>
                  </a:cubicBezTo>
                  <a:cubicBezTo>
                    <a:pt x="132" y="107"/>
                    <a:pt x="132" y="107"/>
                    <a:pt x="132" y="107"/>
                  </a:cubicBezTo>
                  <a:cubicBezTo>
                    <a:pt x="132" y="107"/>
                    <a:pt x="132" y="107"/>
                    <a:pt x="132" y="107"/>
                  </a:cubicBezTo>
                  <a:cubicBezTo>
                    <a:pt x="131" y="109"/>
                    <a:pt x="131" y="108"/>
                    <a:pt x="130" y="110"/>
                  </a:cubicBezTo>
                  <a:cubicBezTo>
                    <a:pt x="131" y="111"/>
                    <a:pt x="131" y="110"/>
                    <a:pt x="131" y="111"/>
                  </a:cubicBezTo>
                  <a:cubicBezTo>
                    <a:pt x="131" y="112"/>
                    <a:pt x="131" y="112"/>
                    <a:pt x="131" y="112"/>
                  </a:cubicBezTo>
                  <a:cubicBezTo>
                    <a:pt x="131" y="112"/>
                    <a:pt x="131" y="112"/>
                    <a:pt x="131" y="112"/>
                  </a:cubicBezTo>
                  <a:cubicBezTo>
                    <a:pt x="132" y="113"/>
                    <a:pt x="132" y="113"/>
                    <a:pt x="132" y="113"/>
                  </a:cubicBezTo>
                  <a:cubicBezTo>
                    <a:pt x="133" y="114"/>
                    <a:pt x="135" y="115"/>
                    <a:pt x="136" y="116"/>
                  </a:cubicBezTo>
                  <a:cubicBezTo>
                    <a:pt x="139" y="115"/>
                    <a:pt x="139" y="115"/>
                    <a:pt x="139" y="115"/>
                  </a:cubicBezTo>
                  <a:cubicBezTo>
                    <a:pt x="139" y="115"/>
                    <a:pt x="139" y="115"/>
                    <a:pt x="139" y="115"/>
                  </a:cubicBezTo>
                  <a:cubicBezTo>
                    <a:pt x="140" y="116"/>
                    <a:pt x="140" y="116"/>
                    <a:pt x="140" y="116"/>
                  </a:cubicBezTo>
                  <a:cubicBezTo>
                    <a:pt x="139" y="118"/>
                    <a:pt x="139" y="118"/>
                    <a:pt x="138" y="120"/>
                  </a:cubicBezTo>
                  <a:cubicBezTo>
                    <a:pt x="138" y="121"/>
                    <a:pt x="138" y="120"/>
                    <a:pt x="138" y="121"/>
                  </a:cubicBezTo>
                  <a:cubicBezTo>
                    <a:pt x="137" y="122"/>
                    <a:pt x="137" y="122"/>
                    <a:pt x="137" y="122"/>
                  </a:cubicBezTo>
                  <a:cubicBezTo>
                    <a:pt x="137" y="121"/>
                    <a:pt x="137" y="121"/>
                    <a:pt x="137" y="121"/>
                  </a:cubicBezTo>
                  <a:cubicBezTo>
                    <a:pt x="137" y="121"/>
                    <a:pt x="137" y="121"/>
                    <a:pt x="137" y="121"/>
                  </a:cubicBezTo>
                  <a:cubicBezTo>
                    <a:pt x="137" y="121"/>
                    <a:pt x="137" y="121"/>
                    <a:pt x="137" y="121"/>
                  </a:cubicBezTo>
                  <a:cubicBezTo>
                    <a:pt x="136" y="121"/>
                    <a:pt x="136" y="121"/>
                    <a:pt x="136" y="121"/>
                  </a:cubicBezTo>
                  <a:cubicBezTo>
                    <a:pt x="136" y="122"/>
                    <a:pt x="136" y="122"/>
                    <a:pt x="136" y="122"/>
                  </a:cubicBezTo>
                  <a:cubicBezTo>
                    <a:pt x="132" y="124"/>
                    <a:pt x="134" y="124"/>
                    <a:pt x="129" y="127"/>
                  </a:cubicBezTo>
                  <a:cubicBezTo>
                    <a:pt x="129" y="128"/>
                    <a:pt x="129" y="128"/>
                    <a:pt x="128" y="129"/>
                  </a:cubicBezTo>
                  <a:cubicBezTo>
                    <a:pt x="127" y="130"/>
                    <a:pt x="127" y="130"/>
                    <a:pt x="127" y="130"/>
                  </a:cubicBezTo>
                  <a:cubicBezTo>
                    <a:pt x="126" y="130"/>
                    <a:pt x="126" y="130"/>
                    <a:pt x="126" y="130"/>
                  </a:cubicBezTo>
                  <a:cubicBezTo>
                    <a:pt x="124" y="131"/>
                    <a:pt x="125" y="131"/>
                    <a:pt x="122" y="132"/>
                  </a:cubicBezTo>
                  <a:cubicBezTo>
                    <a:pt x="121" y="132"/>
                    <a:pt x="121" y="132"/>
                    <a:pt x="121" y="132"/>
                  </a:cubicBezTo>
                  <a:cubicBezTo>
                    <a:pt x="119" y="132"/>
                    <a:pt x="119" y="132"/>
                    <a:pt x="119" y="132"/>
                  </a:cubicBezTo>
                  <a:cubicBezTo>
                    <a:pt x="117" y="130"/>
                    <a:pt x="117" y="130"/>
                    <a:pt x="117" y="130"/>
                  </a:cubicBezTo>
                  <a:cubicBezTo>
                    <a:pt x="114" y="130"/>
                    <a:pt x="114" y="130"/>
                    <a:pt x="114" y="130"/>
                  </a:cubicBezTo>
                  <a:cubicBezTo>
                    <a:pt x="113" y="128"/>
                    <a:pt x="113" y="128"/>
                    <a:pt x="113" y="128"/>
                  </a:cubicBezTo>
                  <a:cubicBezTo>
                    <a:pt x="112" y="128"/>
                    <a:pt x="112" y="128"/>
                    <a:pt x="111" y="128"/>
                  </a:cubicBezTo>
                  <a:cubicBezTo>
                    <a:pt x="111" y="127"/>
                    <a:pt x="111" y="127"/>
                    <a:pt x="111" y="127"/>
                  </a:cubicBezTo>
                  <a:cubicBezTo>
                    <a:pt x="110" y="127"/>
                    <a:pt x="110" y="127"/>
                    <a:pt x="110" y="126"/>
                  </a:cubicBezTo>
                  <a:cubicBezTo>
                    <a:pt x="109" y="127"/>
                    <a:pt x="109" y="127"/>
                    <a:pt x="109" y="127"/>
                  </a:cubicBezTo>
                  <a:cubicBezTo>
                    <a:pt x="109" y="127"/>
                    <a:pt x="109" y="127"/>
                    <a:pt x="109"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6" y="127"/>
                    <a:pt x="106" y="127"/>
                    <a:pt x="106" y="127"/>
                  </a:cubicBezTo>
                  <a:cubicBezTo>
                    <a:pt x="102" y="126"/>
                    <a:pt x="106" y="127"/>
                    <a:pt x="101" y="126"/>
                  </a:cubicBezTo>
                  <a:cubicBezTo>
                    <a:pt x="100" y="125"/>
                    <a:pt x="100" y="125"/>
                    <a:pt x="100" y="125"/>
                  </a:cubicBezTo>
                  <a:cubicBezTo>
                    <a:pt x="100" y="124"/>
                    <a:pt x="100" y="124"/>
                    <a:pt x="100" y="124"/>
                  </a:cubicBezTo>
                  <a:cubicBezTo>
                    <a:pt x="99" y="124"/>
                    <a:pt x="99" y="124"/>
                    <a:pt x="99" y="124"/>
                  </a:cubicBezTo>
                  <a:cubicBezTo>
                    <a:pt x="97" y="124"/>
                    <a:pt x="97" y="124"/>
                    <a:pt x="97" y="124"/>
                  </a:cubicBezTo>
                  <a:cubicBezTo>
                    <a:pt x="96" y="126"/>
                    <a:pt x="93" y="128"/>
                    <a:pt x="90" y="130"/>
                  </a:cubicBezTo>
                  <a:cubicBezTo>
                    <a:pt x="89" y="132"/>
                    <a:pt x="89" y="131"/>
                    <a:pt x="88" y="134"/>
                  </a:cubicBezTo>
                  <a:cubicBezTo>
                    <a:pt x="88" y="136"/>
                    <a:pt x="88" y="138"/>
                    <a:pt x="88" y="139"/>
                  </a:cubicBezTo>
                  <a:cubicBezTo>
                    <a:pt x="89" y="140"/>
                    <a:pt x="89" y="141"/>
                    <a:pt x="90" y="142"/>
                  </a:cubicBezTo>
                  <a:cubicBezTo>
                    <a:pt x="88" y="142"/>
                    <a:pt x="88" y="142"/>
                    <a:pt x="87" y="141"/>
                  </a:cubicBezTo>
                  <a:cubicBezTo>
                    <a:pt x="85" y="142"/>
                    <a:pt x="85" y="142"/>
                    <a:pt x="84" y="142"/>
                  </a:cubicBezTo>
                  <a:cubicBezTo>
                    <a:pt x="84" y="142"/>
                    <a:pt x="84" y="142"/>
                    <a:pt x="84" y="142"/>
                  </a:cubicBezTo>
                  <a:cubicBezTo>
                    <a:pt x="83" y="143"/>
                    <a:pt x="83" y="143"/>
                    <a:pt x="83" y="143"/>
                  </a:cubicBezTo>
                  <a:cubicBezTo>
                    <a:pt x="82" y="143"/>
                    <a:pt x="80" y="142"/>
                    <a:pt x="78" y="142"/>
                  </a:cubicBezTo>
                  <a:cubicBezTo>
                    <a:pt x="77" y="143"/>
                    <a:pt x="77" y="142"/>
                    <a:pt x="76" y="143"/>
                  </a:cubicBezTo>
                  <a:cubicBezTo>
                    <a:pt x="76" y="143"/>
                    <a:pt x="76" y="143"/>
                    <a:pt x="76" y="143"/>
                  </a:cubicBezTo>
                  <a:cubicBezTo>
                    <a:pt x="75" y="142"/>
                    <a:pt x="76" y="142"/>
                    <a:pt x="75" y="142"/>
                  </a:cubicBezTo>
                  <a:cubicBezTo>
                    <a:pt x="75" y="141"/>
                    <a:pt x="75" y="141"/>
                    <a:pt x="73" y="141"/>
                  </a:cubicBezTo>
                  <a:cubicBezTo>
                    <a:pt x="73" y="140"/>
                    <a:pt x="73" y="140"/>
                    <a:pt x="73" y="140"/>
                  </a:cubicBezTo>
                  <a:cubicBezTo>
                    <a:pt x="73" y="140"/>
                    <a:pt x="73" y="140"/>
                    <a:pt x="73" y="140"/>
                  </a:cubicBezTo>
                  <a:cubicBezTo>
                    <a:pt x="73" y="140"/>
                    <a:pt x="73" y="140"/>
                    <a:pt x="73" y="140"/>
                  </a:cubicBezTo>
                  <a:cubicBezTo>
                    <a:pt x="73" y="139"/>
                    <a:pt x="73" y="139"/>
                    <a:pt x="73" y="139"/>
                  </a:cubicBezTo>
                  <a:cubicBezTo>
                    <a:pt x="71" y="139"/>
                    <a:pt x="71" y="139"/>
                    <a:pt x="70" y="139"/>
                  </a:cubicBezTo>
                  <a:cubicBezTo>
                    <a:pt x="70" y="139"/>
                    <a:pt x="70" y="139"/>
                    <a:pt x="70" y="139"/>
                  </a:cubicBezTo>
                  <a:cubicBezTo>
                    <a:pt x="69" y="138"/>
                    <a:pt x="69" y="138"/>
                    <a:pt x="69" y="138"/>
                  </a:cubicBezTo>
                  <a:cubicBezTo>
                    <a:pt x="68" y="138"/>
                    <a:pt x="68" y="138"/>
                    <a:pt x="68" y="138"/>
                  </a:cubicBezTo>
                  <a:cubicBezTo>
                    <a:pt x="67" y="137"/>
                    <a:pt x="67" y="137"/>
                    <a:pt x="67" y="137"/>
                  </a:cubicBezTo>
                  <a:cubicBezTo>
                    <a:pt x="65" y="137"/>
                    <a:pt x="64" y="136"/>
                    <a:pt x="61" y="135"/>
                  </a:cubicBezTo>
                  <a:cubicBezTo>
                    <a:pt x="61" y="136"/>
                    <a:pt x="61" y="136"/>
                    <a:pt x="61" y="136"/>
                  </a:cubicBezTo>
                  <a:cubicBezTo>
                    <a:pt x="61" y="136"/>
                    <a:pt x="61" y="136"/>
                    <a:pt x="61" y="136"/>
                  </a:cubicBezTo>
                  <a:cubicBezTo>
                    <a:pt x="61" y="138"/>
                    <a:pt x="61" y="138"/>
                    <a:pt x="61" y="138"/>
                  </a:cubicBezTo>
                  <a:cubicBezTo>
                    <a:pt x="61" y="138"/>
                    <a:pt x="61" y="138"/>
                    <a:pt x="61" y="138"/>
                  </a:cubicBezTo>
                  <a:cubicBezTo>
                    <a:pt x="59" y="138"/>
                    <a:pt x="60" y="138"/>
                    <a:pt x="58" y="138"/>
                  </a:cubicBezTo>
                  <a:cubicBezTo>
                    <a:pt x="57" y="138"/>
                    <a:pt x="57" y="138"/>
                    <a:pt x="56" y="138"/>
                  </a:cubicBezTo>
                  <a:cubicBezTo>
                    <a:pt x="56" y="137"/>
                    <a:pt x="56" y="137"/>
                    <a:pt x="56" y="137"/>
                  </a:cubicBezTo>
                  <a:cubicBezTo>
                    <a:pt x="53" y="138"/>
                    <a:pt x="53" y="138"/>
                    <a:pt x="53" y="138"/>
                  </a:cubicBezTo>
                  <a:cubicBezTo>
                    <a:pt x="53" y="138"/>
                    <a:pt x="53" y="138"/>
                    <a:pt x="53" y="138"/>
                  </a:cubicBezTo>
                  <a:cubicBezTo>
                    <a:pt x="51" y="136"/>
                    <a:pt x="52" y="137"/>
                    <a:pt x="50" y="136"/>
                  </a:cubicBezTo>
                  <a:cubicBezTo>
                    <a:pt x="50" y="136"/>
                    <a:pt x="50" y="136"/>
                    <a:pt x="50" y="136"/>
                  </a:cubicBezTo>
                  <a:cubicBezTo>
                    <a:pt x="49" y="136"/>
                    <a:pt x="49" y="136"/>
                    <a:pt x="49" y="136"/>
                  </a:cubicBezTo>
                  <a:cubicBezTo>
                    <a:pt x="47" y="136"/>
                    <a:pt x="49" y="136"/>
                    <a:pt x="47" y="136"/>
                  </a:cubicBezTo>
                  <a:cubicBezTo>
                    <a:pt x="45" y="134"/>
                    <a:pt x="45" y="134"/>
                    <a:pt x="45" y="134"/>
                  </a:cubicBezTo>
                  <a:cubicBezTo>
                    <a:pt x="45" y="134"/>
                    <a:pt x="45" y="134"/>
                    <a:pt x="45" y="134"/>
                  </a:cubicBezTo>
                  <a:cubicBezTo>
                    <a:pt x="44" y="134"/>
                    <a:pt x="44" y="134"/>
                    <a:pt x="43" y="134"/>
                  </a:cubicBezTo>
                  <a:cubicBezTo>
                    <a:pt x="40" y="133"/>
                    <a:pt x="40" y="133"/>
                    <a:pt x="39" y="132"/>
                  </a:cubicBezTo>
                  <a:cubicBezTo>
                    <a:pt x="39" y="132"/>
                    <a:pt x="39" y="132"/>
                    <a:pt x="39" y="132"/>
                  </a:cubicBezTo>
                  <a:cubicBezTo>
                    <a:pt x="39" y="132"/>
                    <a:pt x="39" y="132"/>
                    <a:pt x="39" y="132"/>
                  </a:cubicBezTo>
                  <a:cubicBezTo>
                    <a:pt x="39" y="132"/>
                    <a:pt x="39" y="132"/>
                    <a:pt x="39" y="132"/>
                  </a:cubicBezTo>
                  <a:cubicBezTo>
                    <a:pt x="38" y="132"/>
                    <a:pt x="38" y="132"/>
                    <a:pt x="38" y="133"/>
                  </a:cubicBezTo>
                  <a:cubicBezTo>
                    <a:pt x="38" y="133"/>
                    <a:pt x="38" y="133"/>
                    <a:pt x="38" y="133"/>
                  </a:cubicBezTo>
                  <a:cubicBezTo>
                    <a:pt x="38" y="133"/>
                    <a:pt x="38" y="133"/>
                    <a:pt x="38" y="133"/>
                  </a:cubicBezTo>
                  <a:cubicBezTo>
                    <a:pt x="37" y="132"/>
                    <a:pt x="37" y="132"/>
                    <a:pt x="37" y="132"/>
                  </a:cubicBezTo>
                  <a:cubicBezTo>
                    <a:pt x="37" y="132"/>
                    <a:pt x="37" y="132"/>
                    <a:pt x="37" y="132"/>
                  </a:cubicBezTo>
                  <a:cubicBezTo>
                    <a:pt x="37" y="131"/>
                    <a:pt x="37" y="132"/>
                    <a:pt x="38" y="131"/>
                  </a:cubicBezTo>
                  <a:cubicBezTo>
                    <a:pt x="38" y="130"/>
                    <a:pt x="38" y="130"/>
                    <a:pt x="38" y="130"/>
                  </a:cubicBezTo>
                  <a:cubicBezTo>
                    <a:pt x="38" y="129"/>
                    <a:pt x="38" y="129"/>
                    <a:pt x="38" y="129"/>
                  </a:cubicBezTo>
                  <a:cubicBezTo>
                    <a:pt x="37" y="129"/>
                    <a:pt x="37" y="129"/>
                    <a:pt x="37" y="129"/>
                  </a:cubicBezTo>
                  <a:cubicBezTo>
                    <a:pt x="36" y="129"/>
                    <a:pt x="36" y="129"/>
                    <a:pt x="35" y="129"/>
                  </a:cubicBezTo>
                  <a:cubicBezTo>
                    <a:pt x="34" y="128"/>
                    <a:pt x="34" y="128"/>
                    <a:pt x="34" y="128"/>
                  </a:cubicBezTo>
                  <a:cubicBezTo>
                    <a:pt x="33" y="127"/>
                    <a:pt x="33" y="127"/>
                    <a:pt x="33" y="127"/>
                  </a:cubicBezTo>
                  <a:cubicBezTo>
                    <a:pt x="33" y="127"/>
                    <a:pt x="33" y="127"/>
                    <a:pt x="33" y="127"/>
                  </a:cubicBezTo>
                  <a:cubicBezTo>
                    <a:pt x="35" y="126"/>
                    <a:pt x="35" y="126"/>
                    <a:pt x="35" y="126"/>
                  </a:cubicBezTo>
                  <a:cubicBezTo>
                    <a:pt x="37" y="124"/>
                    <a:pt x="37" y="124"/>
                    <a:pt x="37" y="124"/>
                  </a:cubicBezTo>
                  <a:cubicBezTo>
                    <a:pt x="39" y="116"/>
                    <a:pt x="38" y="119"/>
                    <a:pt x="40" y="109"/>
                  </a:cubicBezTo>
                  <a:cubicBezTo>
                    <a:pt x="40" y="107"/>
                    <a:pt x="40" y="107"/>
                    <a:pt x="40" y="107"/>
                  </a:cubicBezTo>
                  <a:cubicBezTo>
                    <a:pt x="41" y="107"/>
                    <a:pt x="41" y="107"/>
                    <a:pt x="41" y="107"/>
                  </a:cubicBezTo>
                  <a:cubicBezTo>
                    <a:pt x="41" y="106"/>
                    <a:pt x="41" y="106"/>
                    <a:pt x="41" y="106"/>
                  </a:cubicBezTo>
                  <a:cubicBezTo>
                    <a:pt x="40" y="106"/>
                    <a:pt x="40" y="106"/>
                    <a:pt x="40" y="106"/>
                  </a:cubicBezTo>
                  <a:cubicBezTo>
                    <a:pt x="40" y="107"/>
                    <a:pt x="40" y="107"/>
                    <a:pt x="40" y="107"/>
                  </a:cubicBezTo>
                  <a:cubicBezTo>
                    <a:pt x="40" y="107"/>
                    <a:pt x="40" y="107"/>
                    <a:pt x="40" y="107"/>
                  </a:cubicBezTo>
                  <a:cubicBezTo>
                    <a:pt x="40" y="97"/>
                    <a:pt x="40" y="98"/>
                    <a:pt x="41" y="94"/>
                  </a:cubicBezTo>
                  <a:cubicBezTo>
                    <a:pt x="43" y="95"/>
                    <a:pt x="44" y="95"/>
                    <a:pt x="45" y="97"/>
                  </a:cubicBezTo>
                  <a:cubicBezTo>
                    <a:pt x="46" y="101"/>
                    <a:pt x="46" y="101"/>
                    <a:pt x="46" y="101"/>
                  </a:cubicBezTo>
                  <a:cubicBezTo>
                    <a:pt x="47" y="101"/>
                    <a:pt x="46" y="101"/>
                    <a:pt x="47" y="102"/>
                  </a:cubicBezTo>
                  <a:cubicBezTo>
                    <a:pt x="47" y="101"/>
                    <a:pt x="47" y="101"/>
                    <a:pt x="47" y="101"/>
                  </a:cubicBezTo>
                  <a:cubicBezTo>
                    <a:pt x="46" y="101"/>
                    <a:pt x="46" y="101"/>
                    <a:pt x="46" y="101"/>
                  </a:cubicBezTo>
                  <a:cubicBezTo>
                    <a:pt x="46" y="98"/>
                    <a:pt x="46" y="96"/>
                    <a:pt x="45" y="95"/>
                  </a:cubicBezTo>
                  <a:cubicBezTo>
                    <a:pt x="43" y="93"/>
                    <a:pt x="42" y="93"/>
                    <a:pt x="40" y="91"/>
                  </a:cubicBezTo>
                  <a:cubicBezTo>
                    <a:pt x="40" y="91"/>
                    <a:pt x="40" y="91"/>
                    <a:pt x="40" y="91"/>
                  </a:cubicBezTo>
                  <a:cubicBezTo>
                    <a:pt x="40" y="90"/>
                    <a:pt x="40" y="90"/>
                    <a:pt x="40" y="90"/>
                  </a:cubicBezTo>
                  <a:cubicBezTo>
                    <a:pt x="41" y="90"/>
                    <a:pt x="41" y="90"/>
                    <a:pt x="41" y="90"/>
                  </a:cubicBezTo>
                  <a:cubicBezTo>
                    <a:pt x="42" y="90"/>
                    <a:pt x="42" y="90"/>
                    <a:pt x="42" y="90"/>
                  </a:cubicBezTo>
                  <a:cubicBezTo>
                    <a:pt x="42" y="90"/>
                    <a:pt x="42" y="90"/>
                    <a:pt x="42" y="90"/>
                  </a:cubicBezTo>
                  <a:cubicBezTo>
                    <a:pt x="41" y="88"/>
                    <a:pt x="41" y="83"/>
                    <a:pt x="41" y="81"/>
                  </a:cubicBezTo>
                  <a:cubicBezTo>
                    <a:pt x="39" y="81"/>
                    <a:pt x="40" y="81"/>
                    <a:pt x="39" y="81"/>
                  </a:cubicBezTo>
                  <a:cubicBezTo>
                    <a:pt x="38" y="80"/>
                    <a:pt x="35" y="79"/>
                    <a:pt x="34" y="78"/>
                  </a:cubicBezTo>
                  <a:cubicBezTo>
                    <a:pt x="33" y="76"/>
                    <a:pt x="30" y="72"/>
                    <a:pt x="30" y="72"/>
                  </a:cubicBezTo>
                  <a:cubicBezTo>
                    <a:pt x="30" y="71"/>
                    <a:pt x="30" y="71"/>
                    <a:pt x="30" y="71"/>
                  </a:cubicBezTo>
                  <a:cubicBezTo>
                    <a:pt x="31" y="69"/>
                    <a:pt x="31" y="69"/>
                    <a:pt x="31" y="69"/>
                  </a:cubicBezTo>
                  <a:cubicBezTo>
                    <a:pt x="30" y="68"/>
                    <a:pt x="30" y="68"/>
                    <a:pt x="30" y="68"/>
                  </a:cubicBezTo>
                  <a:cubicBezTo>
                    <a:pt x="30" y="68"/>
                    <a:pt x="30" y="68"/>
                    <a:pt x="30" y="68"/>
                  </a:cubicBezTo>
                  <a:cubicBezTo>
                    <a:pt x="29" y="67"/>
                    <a:pt x="29" y="67"/>
                    <a:pt x="29" y="67"/>
                  </a:cubicBezTo>
                  <a:cubicBezTo>
                    <a:pt x="30" y="66"/>
                    <a:pt x="29" y="66"/>
                    <a:pt x="30" y="65"/>
                  </a:cubicBezTo>
                  <a:cubicBezTo>
                    <a:pt x="31" y="65"/>
                    <a:pt x="31" y="65"/>
                    <a:pt x="31" y="65"/>
                  </a:cubicBezTo>
                  <a:cubicBezTo>
                    <a:pt x="32" y="66"/>
                    <a:pt x="32" y="66"/>
                    <a:pt x="32" y="66"/>
                  </a:cubicBezTo>
                  <a:cubicBezTo>
                    <a:pt x="33" y="66"/>
                    <a:pt x="33" y="66"/>
                    <a:pt x="33" y="66"/>
                  </a:cubicBezTo>
                  <a:cubicBezTo>
                    <a:pt x="34" y="66"/>
                    <a:pt x="34" y="66"/>
                    <a:pt x="34" y="66"/>
                  </a:cubicBezTo>
                  <a:cubicBezTo>
                    <a:pt x="31" y="65"/>
                    <a:pt x="31" y="65"/>
                    <a:pt x="31" y="65"/>
                  </a:cubicBezTo>
                  <a:cubicBezTo>
                    <a:pt x="27" y="65"/>
                    <a:pt x="27" y="65"/>
                    <a:pt x="27" y="65"/>
                  </a:cubicBezTo>
                  <a:cubicBezTo>
                    <a:pt x="26" y="65"/>
                    <a:pt x="26" y="65"/>
                    <a:pt x="25" y="65"/>
                  </a:cubicBezTo>
                  <a:cubicBezTo>
                    <a:pt x="25" y="64"/>
                    <a:pt x="25" y="64"/>
                    <a:pt x="25" y="64"/>
                  </a:cubicBezTo>
                  <a:cubicBezTo>
                    <a:pt x="26" y="63"/>
                    <a:pt x="26" y="63"/>
                    <a:pt x="26" y="63"/>
                  </a:cubicBezTo>
                  <a:cubicBezTo>
                    <a:pt x="26" y="62"/>
                    <a:pt x="26" y="62"/>
                    <a:pt x="26" y="62"/>
                  </a:cubicBezTo>
                  <a:cubicBezTo>
                    <a:pt x="26" y="61"/>
                    <a:pt x="26" y="61"/>
                    <a:pt x="26" y="61"/>
                  </a:cubicBezTo>
                  <a:cubicBezTo>
                    <a:pt x="25" y="61"/>
                    <a:pt x="25" y="61"/>
                    <a:pt x="25" y="61"/>
                  </a:cubicBezTo>
                  <a:cubicBezTo>
                    <a:pt x="23" y="61"/>
                    <a:pt x="24" y="61"/>
                    <a:pt x="22" y="61"/>
                  </a:cubicBezTo>
                  <a:cubicBezTo>
                    <a:pt x="22" y="61"/>
                    <a:pt x="22" y="61"/>
                    <a:pt x="22" y="61"/>
                  </a:cubicBezTo>
                  <a:cubicBezTo>
                    <a:pt x="23" y="60"/>
                    <a:pt x="23" y="60"/>
                    <a:pt x="23" y="60"/>
                  </a:cubicBezTo>
                  <a:cubicBezTo>
                    <a:pt x="22" y="59"/>
                    <a:pt x="22" y="59"/>
                    <a:pt x="22" y="59"/>
                  </a:cubicBezTo>
                  <a:cubicBezTo>
                    <a:pt x="21" y="60"/>
                    <a:pt x="22" y="60"/>
                    <a:pt x="20" y="60"/>
                  </a:cubicBezTo>
                  <a:cubicBezTo>
                    <a:pt x="19" y="60"/>
                    <a:pt x="19" y="60"/>
                    <a:pt x="19" y="60"/>
                  </a:cubicBezTo>
                  <a:cubicBezTo>
                    <a:pt x="18" y="58"/>
                    <a:pt x="18" y="58"/>
                    <a:pt x="18" y="58"/>
                  </a:cubicBezTo>
                  <a:cubicBezTo>
                    <a:pt x="17" y="58"/>
                    <a:pt x="17" y="58"/>
                    <a:pt x="17" y="58"/>
                  </a:cubicBezTo>
                  <a:cubicBezTo>
                    <a:pt x="17" y="58"/>
                    <a:pt x="17" y="58"/>
                    <a:pt x="17" y="58"/>
                  </a:cubicBezTo>
                  <a:cubicBezTo>
                    <a:pt x="16" y="58"/>
                    <a:pt x="16" y="58"/>
                    <a:pt x="16" y="58"/>
                  </a:cubicBezTo>
                  <a:cubicBezTo>
                    <a:pt x="15" y="58"/>
                    <a:pt x="15" y="58"/>
                    <a:pt x="15" y="58"/>
                  </a:cubicBezTo>
                  <a:cubicBezTo>
                    <a:pt x="15" y="58"/>
                    <a:pt x="15" y="58"/>
                    <a:pt x="15" y="58"/>
                  </a:cubicBezTo>
                  <a:cubicBezTo>
                    <a:pt x="14" y="57"/>
                    <a:pt x="14" y="57"/>
                    <a:pt x="14" y="57"/>
                  </a:cubicBezTo>
                  <a:cubicBezTo>
                    <a:pt x="9" y="56"/>
                    <a:pt x="10" y="56"/>
                    <a:pt x="8" y="56"/>
                  </a:cubicBezTo>
                  <a:cubicBezTo>
                    <a:pt x="6" y="56"/>
                    <a:pt x="6" y="56"/>
                    <a:pt x="6" y="56"/>
                  </a:cubicBezTo>
                  <a:cubicBezTo>
                    <a:pt x="5" y="56"/>
                    <a:pt x="5" y="56"/>
                    <a:pt x="5" y="56"/>
                  </a:cubicBezTo>
                  <a:cubicBezTo>
                    <a:pt x="4" y="55"/>
                    <a:pt x="4" y="55"/>
                    <a:pt x="4" y="55"/>
                  </a:cubicBezTo>
                  <a:cubicBezTo>
                    <a:pt x="4" y="54"/>
                    <a:pt x="4" y="54"/>
                    <a:pt x="4" y="54"/>
                  </a:cubicBezTo>
                  <a:cubicBezTo>
                    <a:pt x="1" y="53"/>
                    <a:pt x="1" y="53"/>
                    <a:pt x="1" y="53"/>
                  </a:cubicBezTo>
                  <a:cubicBezTo>
                    <a:pt x="2" y="52"/>
                    <a:pt x="2" y="52"/>
                    <a:pt x="2" y="52"/>
                  </a:cubicBezTo>
                  <a:cubicBezTo>
                    <a:pt x="3" y="52"/>
                    <a:pt x="3" y="52"/>
                    <a:pt x="4" y="51"/>
                  </a:cubicBezTo>
                  <a:cubicBezTo>
                    <a:pt x="5" y="50"/>
                    <a:pt x="5" y="50"/>
                    <a:pt x="5" y="50"/>
                  </a:cubicBezTo>
                  <a:cubicBezTo>
                    <a:pt x="4" y="50"/>
                    <a:pt x="4" y="50"/>
                    <a:pt x="4" y="50"/>
                  </a:cubicBezTo>
                  <a:cubicBezTo>
                    <a:pt x="3" y="49"/>
                    <a:pt x="3" y="49"/>
                    <a:pt x="3" y="49"/>
                  </a:cubicBezTo>
                  <a:cubicBezTo>
                    <a:pt x="3" y="49"/>
                    <a:pt x="3" y="49"/>
                    <a:pt x="3" y="49"/>
                  </a:cubicBezTo>
                  <a:cubicBezTo>
                    <a:pt x="2" y="48"/>
                    <a:pt x="2" y="48"/>
                    <a:pt x="2" y="48"/>
                  </a:cubicBezTo>
                  <a:cubicBezTo>
                    <a:pt x="3" y="48"/>
                    <a:pt x="3" y="48"/>
                    <a:pt x="3" y="48"/>
                  </a:cubicBezTo>
                  <a:cubicBezTo>
                    <a:pt x="3" y="48"/>
                    <a:pt x="3" y="48"/>
                    <a:pt x="3" y="48"/>
                  </a:cubicBezTo>
                  <a:cubicBezTo>
                    <a:pt x="4" y="48"/>
                    <a:pt x="4" y="48"/>
                    <a:pt x="6" y="48"/>
                  </a:cubicBezTo>
                  <a:cubicBezTo>
                    <a:pt x="5" y="47"/>
                    <a:pt x="5" y="47"/>
                    <a:pt x="5" y="47"/>
                  </a:cubicBezTo>
                  <a:cubicBezTo>
                    <a:pt x="5" y="47"/>
                    <a:pt x="5" y="47"/>
                    <a:pt x="5" y="47"/>
                  </a:cubicBezTo>
                  <a:cubicBezTo>
                    <a:pt x="4" y="47"/>
                    <a:pt x="4" y="47"/>
                    <a:pt x="4" y="47"/>
                  </a:cubicBezTo>
                  <a:cubicBezTo>
                    <a:pt x="3" y="47"/>
                    <a:pt x="3" y="47"/>
                    <a:pt x="3" y="47"/>
                  </a:cubicBezTo>
                  <a:cubicBezTo>
                    <a:pt x="2" y="47"/>
                    <a:pt x="2" y="47"/>
                    <a:pt x="2" y="47"/>
                  </a:cubicBezTo>
                  <a:cubicBezTo>
                    <a:pt x="1" y="47"/>
                    <a:pt x="1" y="47"/>
                    <a:pt x="1" y="47"/>
                  </a:cubicBezTo>
                  <a:cubicBezTo>
                    <a:pt x="0" y="46"/>
                    <a:pt x="0" y="46"/>
                    <a:pt x="0" y="46"/>
                  </a:cubicBezTo>
                  <a:cubicBezTo>
                    <a:pt x="1" y="44"/>
                    <a:pt x="1" y="44"/>
                    <a:pt x="1" y="44"/>
                  </a:cubicBezTo>
                  <a:cubicBezTo>
                    <a:pt x="3" y="43"/>
                    <a:pt x="3" y="43"/>
                    <a:pt x="3" y="43"/>
                  </a:cubicBezTo>
                  <a:cubicBezTo>
                    <a:pt x="8" y="41"/>
                    <a:pt x="8" y="41"/>
                    <a:pt x="8" y="41"/>
                  </a:cubicBezTo>
                  <a:cubicBezTo>
                    <a:pt x="10" y="42"/>
                    <a:pt x="10" y="42"/>
                    <a:pt x="10" y="42"/>
                  </a:cubicBezTo>
                  <a:cubicBezTo>
                    <a:pt x="12" y="41"/>
                    <a:pt x="12" y="41"/>
                    <a:pt x="12" y="41"/>
                  </a:cubicBezTo>
                  <a:cubicBezTo>
                    <a:pt x="14" y="40"/>
                    <a:pt x="14" y="40"/>
                    <a:pt x="14" y="40"/>
                  </a:cubicBezTo>
                  <a:cubicBezTo>
                    <a:pt x="15" y="40"/>
                    <a:pt x="15" y="40"/>
                    <a:pt x="15" y="40"/>
                  </a:cubicBezTo>
                  <a:cubicBezTo>
                    <a:pt x="17" y="39"/>
                    <a:pt x="17" y="39"/>
                    <a:pt x="17" y="39"/>
                  </a:cubicBezTo>
                  <a:cubicBezTo>
                    <a:pt x="20" y="40"/>
                    <a:pt x="20" y="40"/>
                    <a:pt x="20" y="40"/>
                  </a:cubicBezTo>
                  <a:cubicBezTo>
                    <a:pt x="21" y="42"/>
                    <a:pt x="22" y="43"/>
                    <a:pt x="23" y="44"/>
                  </a:cubicBezTo>
                  <a:cubicBezTo>
                    <a:pt x="26" y="42"/>
                    <a:pt x="26" y="42"/>
                    <a:pt x="26" y="42"/>
                  </a:cubicBezTo>
                  <a:cubicBezTo>
                    <a:pt x="30" y="42"/>
                    <a:pt x="30" y="42"/>
                    <a:pt x="30" y="42"/>
                  </a:cubicBezTo>
                  <a:cubicBezTo>
                    <a:pt x="31" y="43"/>
                    <a:pt x="31" y="43"/>
                    <a:pt x="31" y="43"/>
                  </a:cubicBezTo>
                  <a:cubicBezTo>
                    <a:pt x="31" y="42"/>
                    <a:pt x="31" y="43"/>
                    <a:pt x="32" y="41"/>
                  </a:cubicBezTo>
                  <a:cubicBezTo>
                    <a:pt x="33" y="42"/>
                    <a:pt x="33" y="42"/>
                    <a:pt x="33" y="42"/>
                  </a:cubicBezTo>
                  <a:cubicBezTo>
                    <a:pt x="33" y="43"/>
                    <a:pt x="33" y="43"/>
                    <a:pt x="33" y="43"/>
                  </a:cubicBezTo>
                  <a:cubicBezTo>
                    <a:pt x="34" y="43"/>
                    <a:pt x="37" y="43"/>
                    <a:pt x="38" y="42"/>
                  </a:cubicBezTo>
                  <a:cubicBezTo>
                    <a:pt x="37" y="41"/>
                    <a:pt x="37" y="41"/>
                    <a:pt x="37" y="41"/>
                  </a:cubicBezTo>
                  <a:cubicBezTo>
                    <a:pt x="36" y="40"/>
                    <a:pt x="36" y="40"/>
                    <a:pt x="36" y="40"/>
                  </a:cubicBezTo>
                  <a:cubicBezTo>
                    <a:pt x="36" y="33"/>
                    <a:pt x="36" y="33"/>
                    <a:pt x="36" y="33"/>
                  </a:cubicBezTo>
                  <a:cubicBezTo>
                    <a:pt x="35" y="31"/>
                    <a:pt x="33" y="27"/>
                    <a:pt x="33" y="25"/>
                  </a:cubicBezTo>
                  <a:cubicBezTo>
                    <a:pt x="33" y="25"/>
                    <a:pt x="33" y="25"/>
                    <a:pt x="33" y="25"/>
                  </a:cubicBezTo>
                  <a:cubicBezTo>
                    <a:pt x="35" y="25"/>
                    <a:pt x="34" y="25"/>
                    <a:pt x="36" y="25"/>
                  </a:cubicBezTo>
                  <a:cubicBezTo>
                    <a:pt x="38" y="24"/>
                    <a:pt x="38" y="24"/>
                    <a:pt x="38" y="24"/>
                  </a:cubicBezTo>
                  <a:cubicBezTo>
                    <a:pt x="39" y="25"/>
                    <a:pt x="39" y="25"/>
                    <a:pt x="39" y="25"/>
                  </a:cubicBezTo>
                  <a:cubicBezTo>
                    <a:pt x="39" y="27"/>
                    <a:pt x="40" y="28"/>
                    <a:pt x="41" y="30"/>
                  </a:cubicBezTo>
                  <a:cubicBezTo>
                    <a:pt x="43" y="30"/>
                    <a:pt x="43" y="30"/>
                    <a:pt x="43" y="30"/>
                  </a:cubicBezTo>
                  <a:cubicBezTo>
                    <a:pt x="45" y="30"/>
                    <a:pt x="46" y="30"/>
                    <a:pt x="52" y="31"/>
                  </a:cubicBezTo>
                  <a:cubicBezTo>
                    <a:pt x="53" y="31"/>
                    <a:pt x="53" y="31"/>
                    <a:pt x="53" y="31"/>
                  </a:cubicBezTo>
                  <a:cubicBezTo>
                    <a:pt x="55" y="29"/>
                    <a:pt x="55" y="29"/>
                    <a:pt x="55" y="29"/>
                  </a:cubicBezTo>
                  <a:cubicBezTo>
                    <a:pt x="58" y="29"/>
                    <a:pt x="58" y="29"/>
                    <a:pt x="58" y="29"/>
                  </a:cubicBezTo>
                  <a:cubicBezTo>
                    <a:pt x="58" y="28"/>
                    <a:pt x="58" y="28"/>
                    <a:pt x="58" y="28"/>
                  </a:cubicBezTo>
                  <a:cubicBezTo>
                    <a:pt x="57" y="28"/>
                    <a:pt x="57" y="28"/>
                    <a:pt x="57" y="28"/>
                  </a:cubicBezTo>
                  <a:cubicBezTo>
                    <a:pt x="55" y="28"/>
                    <a:pt x="55" y="28"/>
                    <a:pt x="55" y="28"/>
                  </a:cubicBezTo>
                  <a:cubicBezTo>
                    <a:pt x="55" y="27"/>
                    <a:pt x="55" y="27"/>
                    <a:pt x="55" y="27"/>
                  </a:cubicBezTo>
                  <a:cubicBezTo>
                    <a:pt x="55" y="26"/>
                    <a:pt x="55" y="25"/>
                    <a:pt x="56" y="24"/>
                  </a:cubicBezTo>
                  <a:cubicBezTo>
                    <a:pt x="60" y="21"/>
                    <a:pt x="60" y="21"/>
                    <a:pt x="60" y="21"/>
                  </a:cubicBezTo>
                  <a:cubicBezTo>
                    <a:pt x="65" y="20"/>
                    <a:pt x="63" y="21"/>
                    <a:pt x="68" y="19"/>
                  </a:cubicBezTo>
                  <a:cubicBezTo>
                    <a:pt x="69" y="18"/>
                    <a:pt x="69" y="18"/>
                    <a:pt x="69" y="18"/>
                  </a:cubicBezTo>
                  <a:cubicBezTo>
                    <a:pt x="71" y="15"/>
                    <a:pt x="71" y="15"/>
                    <a:pt x="71" y="15"/>
                  </a:cubicBezTo>
                  <a:cubicBezTo>
                    <a:pt x="71" y="14"/>
                    <a:pt x="71" y="14"/>
                    <a:pt x="71" y="14"/>
                  </a:cubicBezTo>
                  <a:cubicBezTo>
                    <a:pt x="71" y="12"/>
                    <a:pt x="71" y="7"/>
                    <a:pt x="72" y="5"/>
                  </a:cubicBezTo>
                  <a:cubicBezTo>
                    <a:pt x="72" y="4"/>
                    <a:pt x="72" y="4"/>
                    <a:pt x="72" y="4"/>
                  </a:cubicBezTo>
                  <a:cubicBezTo>
                    <a:pt x="74" y="2"/>
                    <a:pt x="73" y="3"/>
                    <a:pt x="75" y="2"/>
                  </a:cubicBezTo>
                  <a:cubicBezTo>
                    <a:pt x="81" y="0"/>
                    <a:pt x="81" y="0"/>
                    <a:pt x="81" y="0"/>
                  </a:cubicBezTo>
                  <a:cubicBezTo>
                    <a:pt x="82" y="0"/>
                    <a:pt x="82" y="0"/>
                    <a:pt x="82" y="0"/>
                  </a:cubicBezTo>
                  <a:cubicBezTo>
                    <a:pt x="82" y="1"/>
                    <a:pt x="82" y="1"/>
                    <a:pt x="83" y="2"/>
                  </a:cubicBezTo>
                  <a:cubicBezTo>
                    <a:pt x="83" y="3"/>
                    <a:pt x="83" y="3"/>
                    <a:pt x="83" y="3"/>
                  </a:cubicBezTo>
                  <a:cubicBezTo>
                    <a:pt x="83" y="4"/>
                    <a:pt x="83" y="4"/>
                    <a:pt x="83" y="4"/>
                  </a:cubicBezTo>
                  <a:cubicBezTo>
                    <a:pt x="84" y="5"/>
                    <a:pt x="84" y="5"/>
                    <a:pt x="85" y="7"/>
                  </a:cubicBezTo>
                  <a:cubicBezTo>
                    <a:pt x="86" y="7"/>
                    <a:pt x="86" y="7"/>
                    <a:pt x="86" y="7"/>
                  </a:cubicBezTo>
                  <a:close/>
                  <a:moveTo>
                    <a:pt x="40" y="88"/>
                  </a:moveTo>
                  <a:cubicBezTo>
                    <a:pt x="40" y="89"/>
                    <a:pt x="40" y="89"/>
                    <a:pt x="40" y="89"/>
                  </a:cubicBezTo>
                  <a:cubicBezTo>
                    <a:pt x="39" y="87"/>
                    <a:pt x="39" y="88"/>
                    <a:pt x="38" y="87"/>
                  </a:cubicBezTo>
                  <a:cubicBezTo>
                    <a:pt x="38" y="86"/>
                    <a:pt x="38" y="86"/>
                    <a:pt x="38" y="85"/>
                  </a:cubicBezTo>
                  <a:cubicBezTo>
                    <a:pt x="39" y="86"/>
                    <a:pt x="39" y="86"/>
                    <a:pt x="39" y="86"/>
                  </a:cubicBezTo>
                  <a:cubicBezTo>
                    <a:pt x="40" y="88"/>
                    <a:pt x="40" y="88"/>
                    <a:pt x="40" y="88"/>
                  </a:cubicBezTo>
                  <a:close/>
                  <a:moveTo>
                    <a:pt x="160" y="138"/>
                  </a:moveTo>
                  <a:cubicBezTo>
                    <a:pt x="160" y="139"/>
                    <a:pt x="160" y="139"/>
                    <a:pt x="160" y="139"/>
                  </a:cubicBezTo>
                  <a:cubicBezTo>
                    <a:pt x="160" y="139"/>
                    <a:pt x="160" y="139"/>
                    <a:pt x="160" y="139"/>
                  </a:cubicBezTo>
                  <a:cubicBezTo>
                    <a:pt x="161" y="140"/>
                    <a:pt x="161" y="140"/>
                    <a:pt x="161" y="140"/>
                  </a:cubicBezTo>
                  <a:cubicBezTo>
                    <a:pt x="161" y="141"/>
                    <a:pt x="161" y="146"/>
                    <a:pt x="161" y="146"/>
                  </a:cubicBezTo>
                  <a:cubicBezTo>
                    <a:pt x="160" y="147"/>
                    <a:pt x="160" y="148"/>
                    <a:pt x="159" y="149"/>
                  </a:cubicBezTo>
                  <a:cubicBezTo>
                    <a:pt x="159" y="152"/>
                    <a:pt x="159" y="152"/>
                    <a:pt x="159" y="152"/>
                  </a:cubicBezTo>
                  <a:cubicBezTo>
                    <a:pt x="159" y="153"/>
                    <a:pt x="159" y="153"/>
                    <a:pt x="159" y="153"/>
                  </a:cubicBezTo>
                  <a:cubicBezTo>
                    <a:pt x="157" y="156"/>
                    <a:pt x="159" y="155"/>
                    <a:pt x="157" y="157"/>
                  </a:cubicBezTo>
                  <a:cubicBezTo>
                    <a:pt x="154" y="156"/>
                    <a:pt x="155" y="156"/>
                    <a:pt x="153" y="156"/>
                  </a:cubicBezTo>
                  <a:cubicBezTo>
                    <a:pt x="153" y="155"/>
                    <a:pt x="153" y="155"/>
                    <a:pt x="152" y="154"/>
                  </a:cubicBezTo>
                  <a:cubicBezTo>
                    <a:pt x="153" y="154"/>
                    <a:pt x="153" y="154"/>
                    <a:pt x="153" y="154"/>
                  </a:cubicBezTo>
                  <a:cubicBezTo>
                    <a:pt x="153" y="153"/>
                    <a:pt x="153" y="153"/>
                    <a:pt x="153" y="153"/>
                  </a:cubicBezTo>
                  <a:cubicBezTo>
                    <a:pt x="153" y="153"/>
                    <a:pt x="153" y="153"/>
                    <a:pt x="153" y="153"/>
                  </a:cubicBezTo>
                  <a:cubicBezTo>
                    <a:pt x="152" y="152"/>
                    <a:pt x="152" y="152"/>
                    <a:pt x="151" y="152"/>
                  </a:cubicBezTo>
                  <a:cubicBezTo>
                    <a:pt x="151" y="151"/>
                    <a:pt x="151" y="151"/>
                    <a:pt x="151" y="151"/>
                  </a:cubicBezTo>
                  <a:cubicBezTo>
                    <a:pt x="152" y="150"/>
                    <a:pt x="152" y="150"/>
                    <a:pt x="152" y="150"/>
                  </a:cubicBezTo>
                  <a:cubicBezTo>
                    <a:pt x="152" y="149"/>
                    <a:pt x="152" y="149"/>
                    <a:pt x="152" y="149"/>
                  </a:cubicBezTo>
                  <a:cubicBezTo>
                    <a:pt x="151" y="149"/>
                    <a:pt x="151" y="149"/>
                    <a:pt x="151" y="149"/>
                  </a:cubicBezTo>
                  <a:cubicBezTo>
                    <a:pt x="150" y="149"/>
                    <a:pt x="150" y="149"/>
                    <a:pt x="150" y="149"/>
                  </a:cubicBezTo>
                  <a:cubicBezTo>
                    <a:pt x="150" y="149"/>
                    <a:pt x="150" y="149"/>
                    <a:pt x="150" y="149"/>
                  </a:cubicBezTo>
                  <a:cubicBezTo>
                    <a:pt x="151" y="148"/>
                    <a:pt x="151" y="148"/>
                    <a:pt x="151" y="148"/>
                  </a:cubicBezTo>
                  <a:cubicBezTo>
                    <a:pt x="151" y="147"/>
                    <a:pt x="151" y="147"/>
                    <a:pt x="151" y="147"/>
                  </a:cubicBezTo>
                  <a:cubicBezTo>
                    <a:pt x="151" y="146"/>
                    <a:pt x="151" y="146"/>
                    <a:pt x="151" y="146"/>
                  </a:cubicBezTo>
                  <a:cubicBezTo>
                    <a:pt x="150" y="146"/>
                    <a:pt x="150" y="146"/>
                    <a:pt x="150" y="146"/>
                  </a:cubicBezTo>
                  <a:cubicBezTo>
                    <a:pt x="150" y="145"/>
                    <a:pt x="150" y="145"/>
                    <a:pt x="150" y="145"/>
                  </a:cubicBezTo>
                  <a:cubicBezTo>
                    <a:pt x="150" y="144"/>
                    <a:pt x="150" y="144"/>
                    <a:pt x="150" y="144"/>
                  </a:cubicBezTo>
                  <a:cubicBezTo>
                    <a:pt x="151" y="144"/>
                    <a:pt x="151" y="144"/>
                    <a:pt x="151" y="144"/>
                  </a:cubicBezTo>
                  <a:cubicBezTo>
                    <a:pt x="150" y="143"/>
                    <a:pt x="150" y="143"/>
                    <a:pt x="150" y="143"/>
                  </a:cubicBezTo>
                  <a:cubicBezTo>
                    <a:pt x="150" y="143"/>
                    <a:pt x="150" y="143"/>
                    <a:pt x="150" y="143"/>
                  </a:cubicBezTo>
                  <a:cubicBezTo>
                    <a:pt x="150" y="143"/>
                    <a:pt x="150" y="143"/>
                    <a:pt x="150" y="143"/>
                  </a:cubicBezTo>
                  <a:cubicBezTo>
                    <a:pt x="150" y="142"/>
                    <a:pt x="150" y="143"/>
                    <a:pt x="151" y="142"/>
                  </a:cubicBezTo>
                  <a:cubicBezTo>
                    <a:pt x="151" y="140"/>
                    <a:pt x="151" y="140"/>
                    <a:pt x="151" y="140"/>
                  </a:cubicBezTo>
                  <a:cubicBezTo>
                    <a:pt x="153" y="139"/>
                    <a:pt x="153" y="139"/>
                    <a:pt x="153" y="139"/>
                  </a:cubicBezTo>
                  <a:cubicBezTo>
                    <a:pt x="153" y="139"/>
                    <a:pt x="154" y="139"/>
                    <a:pt x="155" y="138"/>
                  </a:cubicBezTo>
                  <a:cubicBezTo>
                    <a:pt x="156" y="138"/>
                    <a:pt x="156" y="138"/>
                    <a:pt x="156" y="138"/>
                  </a:cubicBezTo>
                  <a:cubicBezTo>
                    <a:pt x="156" y="137"/>
                    <a:pt x="156" y="137"/>
                    <a:pt x="156" y="137"/>
                  </a:cubicBezTo>
                  <a:cubicBezTo>
                    <a:pt x="157" y="137"/>
                    <a:pt x="157" y="137"/>
                    <a:pt x="157" y="137"/>
                  </a:cubicBezTo>
                  <a:cubicBezTo>
                    <a:pt x="158" y="138"/>
                    <a:pt x="157" y="137"/>
                    <a:pt x="158" y="138"/>
                  </a:cubicBezTo>
                  <a:cubicBezTo>
                    <a:pt x="158" y="137"/>
                    <a:pt x="158" y="137"/>
                    <a:pt x="158" y="137"/>
                  </a:cubicBezTo>
                  <a:cubicBezTo>
                    <a:pt x="158" y="137"/>
                    <a:pt x="158" y="137"/>
                    <a:pt x="158" y="137"/>
                  </a:cubicBezTo>
                  <a:cubicBezTo>
                    <a:pt x="158" y="136"/>
                    <a:pt x="158" y="136"/>
                    <a:pt x="158" y="136"/>
                  </a:cubicBezTo>
                  <a:cubicBezTo>
                    <a:pt x="158" y="134"/>
                    <a:pt x="158" y="134"/>
                    <a:pt x="158" y="134"/>
                  </a:cubicBezTo>
                  <a:cubicBezTo>
                    <a:pt x="159" y="133"/>
                    <a:pt x="159" y="133"/>
                    <a:pt x="159" y="133"/>
                  </a:cubicBezTo>
                  <a:cubicBezTo>
                    <a:pt x="159" y="133"/>
                    <a:pt x="159" y="133"/>
                    <a:pt x="159" y="133"/>
                  </a:cubicBezTo>
                  <a:cubicBezTo>
                    <a:pt x="160" y="133"/>
                    <a:pt x="160" y="133"/>
                    <a:pt x="160" y="133"/>
                  </a:cubicBezTo>
                  <a:cubicBezTo>
                    <a:pt x="160" y="138"/>
                    <a:pt x="161" y="132"/>
                    <a:pt x="160" y="13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79">
              <a:extLst>
                <a:ext uri="{FF2B5EF4-FFF2-40B4-BE49-F238E27FC236}">
                  <a16:creationId xmlns:a16="http://schemas.microsoft.com/office/drawing/2014/main" id="{982B0506-FB36-49E6-A8B3-D1F82A5A8863}"/>
                </a:ext>
              </a:extLst>
            </p:cNvPr>
            <p:cNvSpPr>
              <a:spLocks/>
            </p:cNvSpPr>
            <p:nvPr/>
          </p:nvSpPr>
          <p:spPr bwMode="auto">
            <a:xfrm>
              <a:off x="12096228" y="8916782"/>
              <a:ext cx="270706" cy="294451"/>
            </a:xfrm>
            <a:custGeom>
              <a:avLst/>
              <a:gdLst>
                <a:gd name="T0" fmla="*/ 51 w 65"/>
                <a:gd name="T1" fmla="*/ 11 h 70"/>
                <a:gd name="T2" fmla="*/ 51 w 65"/>
                <a:gd name="T3" fmla="*/ 12 h 70"/>
                <a:gd name="T4" fmla="*/ 62 w 65"/>
                <a:gd name="T5" fmla="*/ 11 h 70"/>
                <a:gd name="T6" fmla="*/ 65 w 65"/>
                <a:gd name="T7" fmla="*/ 16 h 70"/>
                <a:gd name="T8" fmla="*/ 62 w 65"/>
                <a:gd name="T9" fmla="*/ 20 h 70"/>
                <a:gd name="T10" fmla="*/ 60 w 65"/>
                <a:gd name="T11" fmla="*/ 21 h 70"/>
                <a:gd name="T12" fmla="*/ 58 w 65"/>
                <a:gd name="T13" fmla="*/ 28 h 70"/>
                <a:gd name="T14" fmla="*/ 61 w 65"/>
                <a:gd name="T15" fmla="*/ 29 h 70"/>
                <a:gd name="T16" fmla="*/ 65 w 65"/>
                <a:gd name="T17" fmla="*/ 32 h 70"/>
                <a:gd name="T18" fmla="*/ 65 w 65"/>
                <a:gd name="T19" fmla="*/ 43 h 70"/>
                <a:gd name="T20" fmla="*/ 64 w 65"/>
                <a:gd name="T21" fmla="*/ 45 h 70"/>
                <a:gd name="T22" fmla="*/ 63 w 65"/>
                <a:gd name="T23" fmla="*/ 48 h 70"/>
                <a:gd name="T24" fmla="*/ 62 w 65"/>
                <a:gd name="T25" fmla="*/ 51 h 70"/>
                <a:gd name="T26" fmla="*/ 62 w 65"/>
                <a:gd name="T27" fmla="*/ 52 h 70"/>
                <a:gd name="T28" fmla="*/ 58 w 65"/>
                <a:gd name="T29" fmla="*/ 53 h 70"/>
                <a:gd name="T30" fmla="*/ 58 w 65"/>
                <a:gd name="T31" fmla="*/ 52 h 70"/>
                <a:gd name="T32" fmla="*/ 54 w 65"/>
                <a:gd name="T33" fmla="*/ 53 h 70"/>
                <a:gd name="T34" fmla="*/ 44 w 65"/>
                <a:gd name="T35" fmla="*/ 46 h 70"/>
                <a:gd name="T36" fmla="*/ 42 w 65"/>
                <a:gd name="T37" fmla="*/ 49 h 70"/>
                <a:gd name="T38" fmla="*/ 38 w 65"/>
                <a:gd name="T39" fmla="*/ 53 h 70"/>
                <a:gd name="T40" fmla="*/ 33 w 65"/>
                <a:gd name="T41" fmla="*/ 52 h 70"/>
                <a:gd name="T42" fmla="*/ 32 w 65"/>
                <a:gd name="T43" fmla="*/ 57 h 70"/>
                <a:gd name="T44" fmla="*/ 35 w 65"/>
                <a:gd name="T45" fmla="*/ 59 h 70"/>
                <a:gd name="T46" fmla="*/ 34 w 65"/>
                <a:gd name="T47" fmla="*/ 61 h 70"/>
                <a:gd name="T48" fmla="*/ 36 w 65"/>
                <a:gd name="T49" fmla="*/ 64 h 70"/>
                <a:gd name="T50" fmla="*/ 36 w 65"/>
                <a:gd name="T51" fmla="*/ 66 h 70"/>
                <a:gd name="T52" fmla="*/ 34 w 65"/>
                <a:gd name="T53" fmla="*/ 67 h 70"/>
                <a:gd name="T54" fmla="*/ 32 w 65"/>
                <a:gd name="T55" fmla="*/ 65 h 70"/>
                <a:gd name="T56" fmla="*/ 26 w 65"/>
                <a:gd name="T57" fmla="*/ 69 h 70"/>
                <a:gd name="T58" fmla="*/ 21 w 65"/>
                <a:gd name="T59" fmla="*/ 62 h 70"/>
                <a:gd name="T60" fmla="*/ 15 w 65"/>
                <a:gd name="T61" fmla="*/ 55 h 70"/>
                <a:gd name="T62" fmla="*/ 12 w 65"/>
                <a:gd name="T63" fmla="*/ 53 h 70"/>
                <a:gd name="T64" fmla="*/ 10 w 65"/>
                <a:gd name="T65" fmla="*/ 51 h 70"/>
                <a:gd name="T66" fmla="*/ 9 w 65"/>
                <a:gd name="T67" fmla="*/ 48 h 70"/>
                <a:gd name="T68" fmla="*/ 7 w 65"/>
                <a:gd name="T69" fmla="*/ 46 h 70"/>
                <a:gd name="T70" fmla="*/ 7 w 65"/>
                <a:gd name="T71" fmla="*/ 45 h 70"/>
                <a:gd name="T72" fmla="*/ 7 w 65"/>
                <a:gd name="T73" fmla="*/ 44 h 70"/>
                <a:gd name="T74" fmla="*/ 9 w 65"/>
                <a:gd name="T75" fmla="*/ 43 h 70"/>
                <a:gd name="T76" fmla="*/ 7 w 65"/>
                <a:gd name="T77" fmla="*/ 43 h 70"/>
                <a:gd name="T78" fmla="*/ 7 w 65"/>
                <a:gd name="T79" fmla="*/ 41 h 70"/>
                <a:gd name="T80" fmla="*/ 4 w 65"/>
                <a:gd name="T81" fmla="*/ 40 h 70"/>
                <a:gd name="T82" fmla="*/ 0 w 65"/>
                <a:gd name="T83" fmla="*/ 32 h 70"/>
                <a:gd name="T84" fmla="*/ 3 w 65"/>
                <a:gd name="T85" fmla="*/ 34 h 70"/>
                <a:gd name="T86" fmla="*/ 5 w 65"/>
                <a:gd name="T87" fmla="*/ 33 h 70"/>
                <a:gd name="T88" fmla="*/ 8 w 65"/>
                <a:gd name="T89" fmla="*/ 22 h 70"/>
                <a:gd name="T90" fmla="*/ 8 w 65"/>
                <a:gd name="T91" fmla="*/ 24 h 70"/>
                <a:gd name="T92" fmla="*/ 13 w 65"/>
                <a:gd name="T93" fmla="*/ 25 h 70"/>
                <a:gd name="T94" fmla="*/ 14 w 65"/>
                <a:gd name="T95" fmla="*/ 23 h 70"/>
                <a:gd name="T96" fmla="*/ 9 w 65"/>
                <a:gd name="T97" fmla="*/ 22 h 70"/>
                <a:gd name="T98" fmla="*/ 7 w 65"/>
                <a:gd name="T99" fmla="*/ 19 h 70"/>
                <a:gd name="T100" fmla="*/ 10 w 65"/>
                <a:gd name="T101" fmla="*/ 19 h 70"/>
                <a:gd name="T102" fmla="*/ 10 w 65"/>
                <a:gd name="T103" fmla="*/ 15 h 70"/>
                <a:gd name="T104" fmla="*/ 11 w 65"/>
                <a:gd name="T105" fmla="*/ 14 h 70"/>
                <a:gd name="T106" fmla="*/ 13 w 65"/>
                <a:gd name="T107" fmla="*/ 15 h 70"/>
                <a:gd name="T108" fmla="*/ 14 w 65"/>
                <a:gd name="T109" fmla="*/ 15 h 70"/>
                <a:gd name="T110" fmla="*/ 30 w 65"/>
                <a:gd name="T111" fmla="*/ 1 h 70"/>
                <a:gd name="T112" fmla="*/ 51 w 65"/>
                <a:gd name="T113"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70">
                  <a:moveTo>
                    <a:pt x="52" y="2"/>
                  </a:moveTo>
                  <a:cubicBezTo>
                    <a:pt x="52" y="3"/>
                    <a:pt x="52" y="3"/>
                    <a:pt x="52" y="3"/>
                  </a:cubicBezTo>
                  <a:cubicBezTo>
                    <a:pt x="49" y="7"/>
                    <a:pt x="50" y="7"/>
                    <a:pt x="51" y="11"/>
                  </a:cubicBezTo>
                  <a:cubicBezTo>
                    <a:pt x="51" y="11"/>
                    <a:pt x="51" y="11"/>
                    <a:pt x="51" y="11"/>
                  </a:cubicBezTo>
                  <a:cubicBezTo>
                    <a:pt x="51" y="12"/>
                    <a:pt x="51" y="12"/>
                    <a:pt x="51" y="12"/>
                  </a:cubicBezTo>
                  <a:cubicBezTo>
                    <a:pt x="51" y="12"/>
                    <a:pt x="51" y="12"/>
                    <a:pt x="51" y="12"/>
                  </a:cubicBezTo>
                  <a:cubicBezTo>
                    <a:pt x="52" y="12"/>
                    <a:pt x="52" y="12"/>
                    <a:pt x="52" y="12"/>
                  </a:cubicBezTo>
                  <a:cubicBezTo>
                    <a:pt x="56" y="11"/>
                    <a:pt x="54" y="11"/>
                    <a:pt x="58" y="10"/>
                  </a:cubicBezTo>
                  <a:cubicBezTo>
                    <a:pt x="61" y="10"/>
                    <a:pt x="61" y="10"/>
                    <a:pt x="62" y="11"/>
                  </a:cubicBezTo>
                  <a:cubicBezTo>
                    <a:pt x="62" y="11"/>
                    <a:pt x="62" y="11"/>
                    <a:pt x="62" y="11"/>
                  </a:cubicBezTo>
                  <a:cubicBezTo>
                    <a:pt x="63" y="13"/>
                    <a:pt x="63" y="13"/>
                    <a:pt x="63" y="13"/>
                  </a:cubicBezTo>
                  <a:cubicBezTo>
                    <a:pt x="64" y="14"/>
                    <a:pt x="64" y="15"/>
                    <a:pt x="65" y="16"/>
                  </a:cubicBezTo>
                  <a:cubicBezTo>
                    <a:pt x="65" y="17"/>
                    <a:pt x="65" y="17"/>
                    <a:pt x="65" y="17"/>
                  </a:cubicBezTo>
                  <a:cubicBezTo>
                    <a:pt x="64" y="18"/>
                    <a:pt x="64" y="18"/>
                    <a:pt x="63" y="19"/>
                  </a:cubicBezTo>
                  <a:cubicBezTo>
                    <a:pt x="63" y="19"/>
                    <a:pt x="63" y="19"/>
                    <a:pt x="62" y="20"/>
                  </a:cubicBezTo>
                  <a:cubicBezTo>
                    <a:pt x="61" y="20"/>
                    <a:pt x="61" y="20"/>
                    <a:pt x="61" y="20"/>
                  </a:cubicBezTo>
                  <a:cubicBezTo>
                    <a:pt x="60" y="20"/>
                    <a:pt x="60" y="20"/>
                    <a:pt x="60" y="20"/>
                  </a:cubicBezTo>
                  <a:cubicBezTo>
                    <a:pt x="60" y="21"/>
                    <a:pt x="60" y="21"/>
                    <a:pt x="60" y="21"/>
                  </a:cubicBezTo>
                  <a:cubicBezTo>
                    <a:pt x="59" y="22"/>
                    <a:pt x="59" y="22"/>
                    <a:pt x="59" y="22"/>
                  </a:cubicBezTo>
                  <a:cubicBezTo>
                    <a:pt x="59" y="23"/>
                    <a:pt x="59" y="22"/>
                    <a:pt x="58" y="24"/>
                  </a:cubicBezTo>
                  <a:cubicBezTo>
                    <a:pt x="59" y="25"/>
                    <a:pt x="59" y="25"/>
                    <a:pt x="58" y="28"/>
                  </a:cubicBezTo>
                  <a:cubicBezTo>
                    <a:pt x="59" y="29"/>
                    <a:pt x="59" y="29"/>
                    <a:pt x="59" y="29"/>
                  </a:cubicBezTo>
                  <a:cubicBezTo>
                    <a:pt x="61" y="29"/>
                    <a:pt x="61" y="29"/>
                    <a:pt x="61" y="29"/>
                  </a:cubicBezTo>
                  <a:cubicBezTo>
                    <a:pt x="61" y="29"/>
                    <a:pt x="61" y="29"/>
                    <a:pt x="61" y="29"/>
                  </a:cubicBezTo>
                  <a:cubicBezTo>
                    <a:pt x="62" y="30"/>
                    <a:pt x="61" y="30"/>
                    <a:pt x="62" y="31"/>
                  </a:cubicBezTo>
                  <a:cubicBezTo>
                    <a:pt x="64" y="31"/>
                    <a:pt x="64" y="31"/>
                    <a:pt x="64" y="31"/>
                  </a:cubicBezTo>
                  <a:cubicBezTo>
                    <a:pt x="65" y="32"/>
                    <a:pt x="64" y="31"/>
                    <a:pt x="65" y="32"/>
                  </a:cubicBezTo>
                  <a:cubicBezTo>
                    <a:pt x="65" y="33"/>
                    <a:pt x="65" y="33"/>
                    <a:pt x="65" y="33"/>
                  </a:cubicBezTo>
                  <a:cubicBezTo>
                    <a:pt x="65" y="35"/>
                    <a:pt x="65" y="35"/>
                    <a:pt x="64" y="37"/>
                  </a:cubicBezTo>
                  <a:cubicBezTo>
                    <a:pt x="65" y="38"/>
                    <a:pt x="65" y="41"/>
                    <a:pt x="65" y="43"/>
                  </a:cubicBezTo>
                  <a:cubicBezTo>
                    <a:pt x="64" y="44"/>
                    <a:pt x="64" y="44"/>
                    <a:pt x="64" y="44"/>
                  </a:cubicBezTo>
                  <a:cubicBezTo>
                    <a:pt x="64" y="44"/>
                    <a:pt x="64" y="44"/>
                    <a:pt x="64" y="44"/>
                  </a:cubicBezTo>
                  <a:cubicBezTo>
                    <a:pt x="64" y="45"/>
                    <a:pt x="64" y="45"/>
                    <a:pt x="64" y="45"/>
                  </a:cubicBezTo>
                  <a:cubicBezTo>
                    <a:pt x="64" y="47"/>
                    <a:pt x="64" y="47"/>
                    <a:pt x="64" y="47"/>
                  </a:cubicBezTo>
                  <a:cubicBezTo>
                    <a:pt x="64" y="47"/>
                    <a:pt x="64" y="47"/>
                    <a:pt x="64" y="47"/>
                  </a:cubicBezTo>
                  <a:cubicBezTo>
                    <a:pt x="63" y="48"/>
                    <a:pt x="63" y="48"/>
                    <a:pt x="63" y="48"/>
                  </a:cubicBezTo>
                  <a:cubicBezTo>
                    <a:pt x="63" y="48"/>
                    <a:pt x="63" y="48"/>
                    <a:pt x="63" y="48"/>
                  </a:cubicBezTo>
                  <a:cubicBezTo>
                    <a:pt x="62" y="49"/>
                    <a:pt x="63" y="49"/>
                    <a:pt x="62" y="50"/>
                  </a:cubicBezTo>
                  <a:cubicBezTo>
                    <a:pt x="62" y="51"/>
                    <a:pt x="62" y="51"/>
                    <a:pt x="62" y="51"/>
                  </a:cubicBezTo>
                  <a:cubicBezTo>
                    <a:pt x="62" y="51"/>
                    <a:pt x="62" y="51"/>
                    <a:pt x="62" y="51"/>
                  </a:cubicBezTo>
                  <a:cubicBezTo>
                    <a:pt x="62" y="51"/>
                    <a:pt x="62" y="51"/>
                    <a:pt x="62" y="51"/>
                  </a:cubicBezTo>
                  <a:cubicBezTo>
                    <a:pt x="62" y="52"/>
                    <a:pt x="62" y="52"/>
                    <a:pt x="62" y="52"/>
                  </a:cubicBezTo>
                  <a:cubicBezTo>
                    <a:pt x="61" y="53"/>
                    <a:pt x="61" y="53"/>
                    <a:pt x="61" y="53"/>
                  </a:cubicBezTo>
                  <a:cubicBezTo>
                    <a:pt x="60" y="54"/>
                    <a:pt x="60" y="54"/>
                    <a:pt x="60" y="54"/>
                  </a:cubicBezTo>
                  <a:cubicBezTo>
                    <a:pt x="58" y="53"/>
                    <a:pt x="58" y="53"/>
                    <a:pt x="58" y="53"/>
                  </a:cubicBezTo>
                  <a:cubicBezTo>
                    <a:pt x="58" y="53"/>
                    <a:pt x="58" y="53"/>
                    <a:pt x="58" y="53"/>
                  </a:cubicBezTo>
                  <a:cubicBezTo>
                    <a:pt x="58" y="52"/>
                    <a:pt x="58" y="52"/>
                    <a:pt x="58" y="52"/>
                  </a:cubicBezTo>
                  <a:cubicBezTo>
                    <a:pt x="58" y="52"/>
                    <a:pt x="58" y="52"/>
                    <a:pt x="58" y="52"/>
                  </a:cubicBezTo>
                  <a:cubicBezTo>
                    <a:pt x="58" y="51"/>
                    <a:pt x="58" y="52"/>
                    <a:pt x="57" y="50"/>
                  </a:cubicBezTo>
                  <a:cubicBezTo>
                    <a:pt x="57" y="50"/>
                    <a:pt x="57" y="50"/>
                    <a:pt x="57" y="50"/>
                  </a:cubicBezTo>
                  <a:cubicBezTo>
                    <a:pt x="56" y="51"/>
                    <a:pt x="55" y="52"/>
                    <a:pt x="54" y="53"/>
                  </a:cubicBezTo>
                  <a:cubicBezTo>
                    <a:pt x="51" y="53"/>
                    <a:pt x="50" y="52"/>
                    <a:pt x="48" y="52"/>
                  </a:cubicBezTo>
                  <a:cubicBezTo>
                    <a:pt x="46" y="48"/>
                    <a:pt x="48" y="51"/>
                    <a:pt x="46" y="47"/>
                  </a:cubicBezTo>
                  <a:cubicBezTo>
                    <a:pt x="45" y="47"/>
                    <a:pt x="46" y="47"/>
                    <a:pt x="44" y="46"/>
                  </a:cubicBezTo>
                  <a:cubicBezTo>
                    <a:pt x="44" y="46"/>
                    <a:pt x="44" y="46"/>
                    <a:pt x="44" y="46"/>
                  </a:cubicBezTo>
                  <a:cubicBezTo>
                    <a:pt x="43" y="47"/>
                    <a:pt x="43" y="47"/>
                    <a:pt x="42" y="47"/>
                  </a:cubicBezTo>
                  <a:cubicBezTo>
                    <a:pt x="42" y="48"/>
                    <a:pt x="42" y="48"/>
                    <a:pt x="42" y="49"/>
                  </a:cubicBezTo>
                  <a:cubicBezTo>
                    <a:pt x="43" y="49"/>
                    <a:pt x="42" y="49"/>
                    <a:pt x="43" y="49"/>
                  </a:cubicBezTo>
                  <a:cubicBezTo>
                    <a:pt x="43" y="51"/>
                    <a:pt x="42" y="50"/>
                    <a:pt x="42" y="52"/>
                  </a:cubicBezTo>
                  <a:cubicBezTo>
                    <a:pt x="38" y="53"/>
                    <a:pt x="38" y="53"/>
                    <a:pt x="38" y="53"/>
                  </a:cubicBezTo>
                  <a:cubicBezTo>
                    <a:pt x="37" y="52"/>
                    <a:pt x="37" y="53"/>
                    <a:pt x="37" y="52"/>
                  </a:cubicBezTo>
                  <a:cubicBezTo>
                    <a:pt x="36" y="52"/>
                    <a:pt x="35" y="52"/>
                    <a:pt x="34" y="53"/>
                  </a:cubicBezTo>
                  <a:cubicBezTo>
                    <a:pt x="33" y="52"/>
                    <a:pt x="34" y="52"/>
                    <a:pt x="33" y="52"/>
                  </a:cubicBezTo>
                  <a:cubicBezTo>
                    <a:pt x="33" y="52"/>
                    <a:pt x="33" y="52"/>
                    <a:pt x="33" y="52"/>
                  </a:cubicBezTo>
                  <a:cubicBezTo>
                    <a:pt x="33" y="53"/>
                    <a:pt x="33" y="54"/>
                    <a:pt x="33" y="55"/>
                  </a:cubicBezTo>
                  <a:cubicBezTo>
                    <a:pt x="33" y="56"/>
                    <a:pt x="33" y="56"/>
                    <a:pt x="32" y="57"/>
                  </a:cubicBezTo>
                  <a:cubicBezTo>
                    <a:pt x="33" y="58"/>
                    <a:pt x="33" y="58"/>
                    <a:pt x="33" y="58"/>
                  </a:cubicBezTo>
                  <a:cubicBezTo>
                    <a:pt x="34" y="58"/>
                    <a:pt x="34" y="58"/>
                    <a:pt x="35" y="59"/>
                  </a:cubicBezTo>
                  <a:cubicBezTo>
                    <a:pt x="35" y="59"/>
                    <a:pt x="35" y="59"/>
                    <a:pt x="35" y="59"/>
                  </a:cubicBezTo>
                  <a:cubicBezTo>
                    <a:pt x="34" y="60"/>
                    <a:pt x="34" y="60"/>
                    <a:pt x="34" y="60"/>
                  </a:cubicBezTo>
                  <a:cubicBezTo>
                    <a:pt x="34" y="61"/>
                    <a:pt x="34" y="61"/>
                    <a:pt x="34" y="61"/>
                  </a:cubicBezTo>
                  <a:cubicBezTo>
                    <a:pt x="34" y="61"/>
                    <a:pt x="34" y="61"/>
                    <a:pt x="34" y="61"/>
                  </a:cubicBezTo>
                  <a:cubicBezTo>
                    <a:pt x="36" y="63"/>
                    <a:pt x="35" y="62"/>
                    <a:pt x="37" y="63"/>
                  </a:cubicBezTo>
                  <a:cubicBezTo>
                    <a:pt x="36" y="63"/>
                    <a:pt x="36" y="63"/>
                    <a:pt x="36" y="63"/>
                  </a:cubicBezTo>
                  <a:cubicBezTo>
                    <a:pt x="36" y="64"/>
                    <a:pt x="36" y="64"/>
                    <a:pt x="36" y="64"/>
                  </a:cubicBezTo>
                  <a:cubicBezTo>
                    <a:pt x="36" y="65"/>
                    <a:pt x="36" y="65"/>
                    <a:pt x="35" y="65"/>
                  </a:cubicBezTo>
                  <a:cubicBezTo>
                    <a:pt x="35" y="66"/>
                    <a:pt x="35" y="66"/>
                    <a:pt x="35" y="66"/>
                  </a:cubicBezTo>
                  <a:cubicBezTo>
                    <a:pt x="36" y="66"/>
                    <a:pt x="36" y="66"/>
                    <a:pt x="36" y="66"/>
                  </a:cubicBezTo>
                  <a:cubicBezTo>
                    <a:pt x="36" y="67"/>
                    <a:pt x="36" y="67"/>
                    <a:pt x="36" y="67"/>
                  </a:cubicBezTo>
                  <a:cubicBezTo>
                    <a:pt x="36" y="67"/>
                    <a:pt x="36" y="67"/>
                    <a:pt x="36" y="67"/>
                  </a:cubicBezTo>
                  <a:cubicBezTo>
                    <a:pt x="35" y="67"/>
                    <a:pt x="35" y="67"/>
                    <a:pt x="34" y="67"/>
                  </a:cubicBezTo>
                  <a:cubicBezTo>
                    <a:pt x="34" y="67"/>
                    <a:pt x="34" y="67"/>
                    <a:pt x="34" y="67"/>
                  </a:cubicBezTo>
                  <a:cubicBezTo>
                    <a:pt x="32" y="65"/>
                    <a:pt x="32" y="65"/>
                    <a:pt x="32" y="65"/>
                  </a:cubicBezTo>
                  <a:cubicBezTo>
                    <a:pt x="32" y="65"/>
                    <a:pt x="32" y="65"/>
                    <a:pt x="32" y="65"/>
                  </a:cubicBezTo>
                  <a:cubicBezTo>
                    <a:pt x="31" y="66"/>
                    <a:pt x="30" y="66"/>
                    <a:pt x="29" y="67"/>
                  </a:cubicBezTo>
                  <a:cubicBezTo>
                    <a:pt x="28" y="68"/>
                    <a:pt x="28" y="68"/>
                    <a:pt x="28" y="70"/>
                  </a:cubicBezTo>
                  <a:cubicBezTo>
                    <a:pt x="26" y="69"/>
                    <a:pt x="26" y="69"/>
                    <a:pt x="26" y="69"/>
                  </a:cubicBezTo>
                  <a:cubicBezTo>
                    <a:pt x="25" y="67"/>
                    <a:pt x="25" y="67"/>
                    <a:pt x="25" y="67"/>
                  </a:cubicBezTo>
                  <a:cubicBezTo>
                    <a:pt x="24" y="66"/>
                    <a:pt x="25" y="66"/>
                    <a:pt x="22" y="64"/>
                  </a:cubicBezTo>
                  <a:cubicBezTo>
                    <a:pt x="21" y="62"/>
                    <a:pt x="21" y="62"/>
                    <a:pt x="21" y="62"/>
                  </a:cubicBezTo>
                  <a:cubicBezTo>
                    <a:pt x="20" y="61"/>
                    <a:pt x="13" y="55"/>
                    <a:pt x="12" y="53"/>
                  </a:cubicBezTo>
                  <a:cubicBezTo>
                    <a:pt x="12" y="53"/>
                    <a:pt x="12" y="53"/>
                    <a:pt x="12" y="53"/>
                  </a:cubicBezTo>
                  <a:cubicBezTo>
                    <a:pt x="15" y="55"/>
                    <a:pt x="15" y="55"/>
                    <a:pt x="15" y="55"/>
                  </a:cubicBezTo>
                  <a:cubicBezTo>
                    <a:pt x="15" y="55"/>
                    <a:pt x="15" y="55"/>
                    <a:pt x="15" y="55"/>
                  </a:cubicBezTo>
                  <a:cubicBezTo>
                    <a:pt x="16" y="54"/>
                    <a:pt x="16" y="54"/>
                    <a:pt x="16" y="54"/>
                  </a:cubicBezTo>
                  <a:cubicBezTo>
                    <a:pt x="13" y="53"/>
                    <a:pt x="13" y="53"/>
                    <a:pt x="12" y="53"/>
                  </a:cubicBezTo>
                  <a:cubicBezTo>
                    <a:pt x="11" y="53"/>
                    <a:pt x="11" y="53"/>
                    <a:pt x="11" y="53"/>
                  </a:cubicBezTo>
                  <a:cubicBezTo>
                    <a:pt x="11" y="52"/>
                    <a:pt x="11" y="52"/>
                    <a:pt x="11" y="52"/>
                  </a:cubicBezTo>
                  <a:cubicBezTo>
                    <a:pt x="10" y="51"/>
                    <a:pt x="10" y="52"/>
                    <a:pt x="10" y="51"/>
                  </a:cubicBezTo>
                  <a:cubicBezTo>
                    <a:pt x="10" y="50"/>
                    <a:pt x="8" y="48"/>
                    <a:pt x="7" y="47"/>
                  </a:cubicBezTo>
                  <a:cubicBezTo>
                    <a:pt x="7" y="47"/>
                    <a:pt x="7" y="47"/>
                    <a:pt x="7" y="47"/>
                  </a:cubicBezTo>
                  <a:cubicBezTo>
                    <a:pt x="9" y="48"/>
                    <a:pt x="9" y="48"/>
                    <a:pt x="9" y="48"/>
                  </a:cubicBezTo>
                  <a:cubicBezTo>
                    <a:pt x="9" y="47"/>
                    <a:pt x="9" y="47"/>
                    <a:pt x="9" y="47"/>
                  </a:cubicBezTo>
                  <a:cubicBezTo>
                    <a:pt x="9" y="47"/>
                    <a:pt x="9" y="47"/>
                    <a:pt x="9" y="47"/>
                  </a:cubicBezTo>
                  <a:cubicBezTo>
                    <a:pt x="7" y="46"/>
                    <a:pt x="7" y="46"/>
                    <a:pt x="7" y="46"/>
                  </a:cubicBezTo>
                  <a:cubicBezTo>
                    <a:pt x="7" y="46"/>
                    <a:pt x="7" y="46"/>
                    <a:pt x="7" y="46"/>
                  </a:cubicBezTo>
                  <a:cubicBezTo>
                    <a:pt x="6" y="46"/>
                    <a:pt x="6" y="46"/>
                    <a:pt x="6" y="46"/>
                  </a:cubicBezTo>
                  <a:cubicBezTo>
                    <a:pt x="7" y="45"/>
                    <a:pt x="7" y="45"/>
                    <a:pt x="7" y="45"/>
                  </a:cubicBezTo>
                  <a:cubicBezTo>
                    <a:pt x="5" y="42"/>
                    <a:pt x="6" y="43"/>
                    <a:pt x="4" y="41"/>
                  </a:cubicBezTo>
                  <a:cubicBezTo>
                    <a:pt x="4" y="40"/>
                    <a:pt x="4" y="40"/>
                    <a:pt x="4" y="40"/>
                  </a:cubicBezTo>
                  <a:cubicBezTo>
                    <a:pt x="7" y="44"/>
                    <a:pt x="7" y="44"/>
                    <a:pt x="7" y="44"/>
                  </a:cubicBezTo>
                  <a:cubicBezTo>
                    <a:pt x="8" y="44"/>
                    <a:pt x="8" y="44"/>
                    <a:pt x="9" y="44"/>
                  </a:cubicBezTo>
                  <a:cubicBezTo>
                    <a:pt x="9" y="43"/>
                    <a:pt x="9" y="43"/>
                    <a:pt x="9" y="43"/>
                  </a:cubicBezTo>
                  <a:cubicBezTo>
                    <a:pt x="9" y="43"/>
                    <a:pt x="9" y="43"/>
                    <a:pt x="9" y="43"/>
                  </a:cubicBezTo>
                  <a:cubicBezTo>
                    <a:pt x="8" y="43"/>
                    <a:pt x="8" y="43"/>
                    <a:pt x="8" y="43"/>
                  </a:cubicBezTo>
                  <a:cubicBezTo>
                    <a:pt x="7" y="43"/>
                    <a:pt x="7" y="43"/>
                    <a:pt x="7" y="43"/>
                  </a:cubicBezTo>
                  <a:cubicBezTo>
                    <a:pt x="7" y="43"/>
                    <a:pt x="7" y="43"/>
                    <a:pt x="7" y="43"/>
                  </a:cubicBezTo>
                  <a:cubicBezTo>
                    <a:pt x="7" y="42"/>
                    <a:pt x="7" y="42"/>
                    <a:pt x="7" y="42"/>
                  </a:cubicBezTo>
                  <a:cubicBezTo>
                    <a:pt x="8" y="41"/>
                    <a:pt x="8" y="41"/>
                    <a:pt x="8" y="41"/>
                  </a:cubicBezTo>
                  <a:cubicBezTo>
                    <a:pt x="7" y="41"/>
                    <a:pt x="7" y="41"/>
                    <a:pt x="7" y="41"/>
                  </a:cubicBezTo>
                  <a:cubicBezTo>
                    <a:pt x="7" y="41"/>
                    <a:pt x="7" y="41"/>
                    <a:pt x="7" y="41"/>
                  </a:cubicBezTo>
                  <a:cubicBezTo>
                    <a:pt x="6" y="41"/>
                    <a:pt x="7" y="41"/>
                    <a:pt x="6" y="41"/>
                  </a:cubicBezTo>
                  <a:cubicBezTo>
                    <a:pt x="4" y="40"/>
                    <a:pt x="4" y="40"/>
                    <a:pt x="4" y="40"/>
                  </a:cubicBezTo>
                  <a:cubicBezTo>
                    <a:pt x="4" y="40"/>
                    <a:pt x="2" y="37"/>
                    <a:pt x="2" y="36"/>
                  </a:cubicBezTo>
                  <a:cubicBezTo>
                    <a:pt x="2" y="36"/>
                    <a:pt x="2" y="36"/>
                    <a:pt x="2" y="36"/>
                  </a:cubicBezTo>
                  <a:cubicBezTo>
                    <a:pt x="0" y="32"/>
                    <a:pt x="0" y="32"/>
                    <a:pt x="0" y="32"/>
                  </a:cubicBezTo>
                  <a:cubicBezTo>
                    <a:pt x="1" y="33"/>
                    <a:pt x="1" y="33"/>
                    <a:pt x="1" y="33"/>
                  </a:cubicBezTo>
                  <a:cubicBezTo>
                    <a:pt x="2" y="34"/>
                    <a:pt x="2" y="34"/>
                    <a:pt x="2" y="34"/>
                  </a:cubicBezTo>
                  <a:cubicBezTo>
                    <a:pt x="3" y="34"/>
                    <a:pt x="3" y="34"/>
                    <a:pt x="3" y="34"/>
                  </a:cubicBezTo>
                  <a:cubicBezTo>
                    <a:pt x="4" y="33"/>
                    <a:pt x="4" y="33"/>
                    <a:pt x="4" y="33"/>
                  </a:cubicBezTo>
                  <a:cubicBezTo>
                    <a:pt x="4" y="33"/>
                    <a:pt x="4" y="33"/>
                    <a:pt x="4" y="33"/>
                  </a:cubicBezTo>
                  <a:cubicBezTo>
                    <a:pt x="5" y="33"/>
                    <a:pt x="5" y="33"/>
                    <a:pt x="5" y="33"/>
                  </a:cubicBezTo>
                  <a:cubicBezTo>
                    <a:pt x="5" y="32"/>
                    <a:pt x="6" y="31"/>
                    <a:pt x="7" y="30"/>
                  </a:cubicBezTo>
                  <a:cubicBezTo>
                    <a:pt x="7" y="26"/>
                    <a:pt x="8" y="27"/>
                    <a:pt x="7" y="23"/>
                  </a:cubicBezTo>
                  <a:cubicBezTo>
                    <a:pt x="8" y="22"/>
                    <a:pt x="8" y="22"/>
                    <a:pt x="8" y="22"/>
                  </a:cubicBezTo>
                  <a:cubicBezTo>
                    <a:pt x="8" y="22"/>
                    <a:pt x="8" y="22"/>
                    <a:pt x="8" y="22"/>
                  </a:cubicBezTo>
                  <a:cubicBezTo>
                    <a:pt x="8" y="23"/>
                    <a:pt x="8" y="23"/>
                    <a:pt x="8" y="23"/>
                  </a:cubicBezTo>
                  <a:cubicBezTo>
                    <a:pt x="8" y="24"/>
                    <a:pt x="8" y="24"/>
                    <a:pt x="8" y="24"/>
                  </a:cubicBezTo>
                  <a:cubicBezTo>
                    <a:pt x="9" y="24"/>
                    <a:pt x="9" y="24"/>
                    <a:pt x="9" y="24"/>
                  </a:cubicBezTo>
                  <a:cubicBezTo>
                    <a:pt x="10" y="24"/>
                    <a:pt x="10" y="24"/>
                    <a:pt x="10" y="24"/>
                  </a:cubicBezTo>
                  <a:cubicBezTo>
                    <a:pt x="11" y="25"/>
                    <a:pt x="12" y="25"/>
                    <a:pt x="13" y="25"/>
                  </a:cubicBezTo>
                  <a:cubicBezTo>
                    <a:pt x="13" y="24"/>
                    <a:pt x="13" y="24"/>
                    <a:pt x="13" y="24"/>
                  </a:cubicBezTo>
                  <a:cubicBezTo>
                    <a:pt x="15" y="24"/>
                    <a:pt x="15" y="24"/>
                    <a:pt x="15" y="24"/>
                  </a:cubicBezTo>
                  <a:cubicBezTo>
                    <a:pt x="14" y="23"/>
                    <a:pt x="14" y="23"/>
                    <a:pt x="14" y="23"/>
                  </a:cubicBezTo>
                  <a:cubicBezTo>
                    <a:pt x="12" y="24"/>
                    <a:pt x="12" y="24"/>
                    <a:pt x="12" y="24"/>
                  </a:cubicBezTo>
                  <a:cubicBezTo>
                    <a:pt x="10" y="23"/>
                    <a:pt x="10" y="23"/>
                    <a:pt x="10" y="23"/>
                  </a:cubicBezTo>
                  <a:cubicBezTo>
                    <a:pt x="9" y="22"/>
                    <a:pt x="9" y="22"/>
                    <a:pt x="9" y="22"/>
                  </a:cubicBezTo>
                  <a:cubicBezTo>
                    <a:pt x="8" y="20"/>
                    <a:pt x="8" y="20"/>
                    <a:pt x="8" y="20"/>
                  </a:cubicBezTo>
                  <a:cubicBezTo>
                    <a:pt x="7" y="20"/>
                    <a:pt x="7" y="20"/>
                    <a:pt x="7" y="20"/>
                  </a:cubicBezTo>
                  <a:cubicBezTo>
                    <a:pt x="7" y="19"/>
                    <a:pt x="7" y="19"/>
                    <a:pt x="7" y="19"/>
                  </a:cubicBezTo>
                  <a:cubicBezTo>
                    <a:pt x="9" y="18"/>
                    <a:pt x="9" y="18"/>
                    <a:pt x="9" y="18"/>
                  </a:cubicBezTo>
                  <a:cubicBezTo>
                    <a:pt x="10" y="18"/>
                    <a:pt x="10" y="18"/>
                    <a:pt x="10" y="18"/>
                  </a:cubicBezTo>
                  <a:cubicBezTo>
                    <a:pt x="10" y="19"/>
                    <a:pt x="10" y="19"/>
                    <a:pt x="10" y="19"/>
                  </a:cubicBezTo>
                  <a:cubicBezTo>
                    <a:pt x="10" y="20"/>
                    <a:pt x="10" y="20"/>
                    <a:pt x="10" y="20"/>
                  </a:cubicBezTo>
                  <a:cubicBezTo>
                    <a:pt x="11" y="19"/>
                    <a:pt x="11" y="19"/>
                    <a:pt x="11" y="19"/>
                  </a:cubicBezTo>
                  <a:cubicBezTo>
                    <a:pt x="11" y="17"/>
                    <a:pt x="11" y="17"/>
                    <a:pt x="10" y="15"/>
                  </a:cubicBezTo>
                  <a:cubicBezTo>
                    <a:pt x="10" y="14"/>
                    <a:pt x="10" y="14"/>
                    <a:pt x="10" y="14"/>
                  </a:cubicBezTo>
                  <a:cubicBezTo>
                    <a:pt x="11" y="14"/>
                    <a:pt x="11" y="14"/>
                    <a:pt x="11" y="14"/>
                  </a:cubicBezTo>
                  <a:cubicBezTo>
                    <a:pt x="11" y="14"/>
                    <a:pt x="11" y="14"/>
                    <a:pt x="11" y="14"/>
                  </a:cubicBezTo>
                  <a:cubicBezTo>
                    <a:pt x="12" y="14"/>
                    <a:pt x="12" y="14"/>
                    <a:pt x="12" y="14"/>
                  </a:cubicBezTo>
                  <a:cubicBezTo>
                    <a:pt x="12" y="14"/>
                    <a:pt x="12" y="14"/>
                    <a:pt x="12" y="14"/>
                  </a:cubicBezTo>
                  <a:cubicBezTo>
                    <a:pt x="13" y="14"/>
                    <a:pt x="12" y="14"/>
                    <a:pt x="13" y="15"/>
                  </a:cubicBezTo>
                  <a:cubicBezTo>
                    <a:pt x="13" y="15"/>
                    <a:pt x="13" y="15"/>
                    <a:pt x="13" y="15"/>
                  </a:cubicBezTo>
                  <a:cubicBezTo>
                    <a:pt x="14" y="15"/>
                    <a:pt x="14" y="15"/>
                    <a:pt x="14" y="15"/>
                  </a:cubicBezTo>
                  <a:cubicBezTo>
                    <a:pt x="14" y="15"/>
                    <a:pt x="14" y="15"/>
                    <a:pt x="14" y="15"/>
                  </a:cubicBezTo>
                  <a:cubicBezTo>
                    <a:pt x="15" y="15"/>
                    <a:pt x="15" y="15"/>
                    <a:pt x="15" y="15"/>
                  </a:cubicBezTo>
                  <a:cubicBezTo>
                    <a:pt x="15" y="15"/>
                    <a:pt x="29" y="15"/>
                    <a:pt x="30" y="15"/>
                  </a:cubicBezTo>
                  <a:cubicBezTo>
                    <a:pt x="30" y="14"/>
                    <a:pt x="30" y="2"/>
                    <a:pt x="30" y="1"/>
                  </a:cubicBezTo>
                  <a:cubicBezTo>
                    <a:pt x="30" y="1"/>
                    <a:pt x="30" y="1"/>
                    <a:pt x="30" y="1"/>
                  </a:cubicBezTo>
                  <a:cubicBezTo>
                    <a:pt x="30" y="0"/>
                    <a:pt x="30" y="0"/>
                    <a:pt x="30" y="0"/>
                  </a:cubicBezTo>
                  <a:cubicBezTo>
                    <a:pt x="33" y="0"/>
                    <a:pt x="50" y="1"/>
                    <a:pt x="51" y="1"/>
                  </a:cubicBezTo>
                  <a:cubicBezTo>
                    <a:pt x="52" y="1"/>
                    <a:pt x="52" y="1"/>
                    <a:pt x="52" y="1"/>
                  </a:cubicBezTo>
                  <a:lnTo>
                    <a:pt x="52" y="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80">
              <a:extLst>
                <a:ext uri="{FF2B5EF4-FFF2-40B4-BE49-F238E27FC236}">
                  <a16:creationId xmlns:a16="http://schemas.microsoft.com/office/drawing/2014/main" id="{38D08CAC-B35F-4A54-8ED9-B07689A95BDB}"/>
                </a:ext>
              </a:extLst>
            </p:cNvPr>
            <p:cNvSpPr>
              <a:spLocks noEditPoints="1"/>
            </p:cNvSpPr>
            <p:nvPr/>
          </p:nvSpPr>
          <p:spPr bwMode="auto">
            <a:xfrm>
              <a:off x="11312607" y="5435612"/>
              <a:ext cx="460675" cy="897602"/>
            </a:xfrm>
            <a:custGeom>
              <a:avLst/>
              <a:gdLst>
                <a:gd name="T0" fmla="*/ 79 w 111"/>
                <a:gd name="T1" fmla="*/ 202 h 215"/>
                <a:gd name="T2" fmla="*/ 43 w 111"/>
                <a:gd name="T3" fmla="*/ 153 h 215"/>
                <a:gd name="T4" fmla="*/ 29 w 111"/>
                <a:gd name="T5" fmla="*/ 130 h 215"/>
                <a:gd name="T6" fmla="*/ 27 w 111"/>
                <a:gd name="T7" fmla="*/ 138 h 215"/>
                <a:gd name="T8" fmla="*/ 16 w 111"/>
                <a:gd name="T9" fmla="*/ 139 h 215"/>
                <a:gd name="T10" fmla="*/ 7 w 111"/>
                <a:gd name="T11" fmla="*/ 140 h 215"/>
                <a:gd name="T12" fmla="*/ 3 w 111"/>
                <a:gd name="T13" fmla="*/ 129 h 215"/>
                <a:gd name="T14" fmla="*/ 12 w 111"/>
                <a:gd name="T15" fmla="*/ 122 h 215"/>
                <a:gd name="T16" fmla="*/ 32 w 111"/>
                <a:gd name="T17" fmla="*/ 109 h 215"/>
                <a:gd name="T18" fmla="*/ 21 w 111"/>
                <a:gd name="T19" fmla="*/ 109 h 215"/>
                <a:gd name="T20" fmla="*/ 23 w 111"/>
                <a:gd name="T21" fmla="*/ 105 h 215"/>
                <a:gd name="T22" fmla="*/ 27 w 111"/>
                <a:gd name="T23" fmla="*/ 101 h 215"/>
                <a:gd name="T24" fmla="*/ 21 w 111"/>
                <a:gd name="T25" fmla="*/ 91 h 215"/>
                <a:gd name="T26" fmla="*/ 19 w 111"/>
                <a:gd name="T27" fmla="*/ 90 h 215"/>
                <a:gd name="T28" fmla="*/ 21 w 111"/>
                <a:gd name="T29" fmla="*/ 84 h 215"/>
                <a:gd name="T30" fmla="*/ 9 w 111"/>
                <a:gd name="T31" fmla="*/ 81 h 215"/>
                <a:gd name="T32" fmla="*/ 28 w 111"/>
                <a:gd name="T33" fmla="*/ 78 h 215"/>
                <a:gd name="T34" fmla="*/ 16 w 111"/>
                <a:gd name="T35" fmla="*/ 74 h 215"/>
                <a:gd name="T36" fmla="*/ 21 w 111"/>
                <a:gd name="T37" fmla="*/ 69 h 215"/>
                <a:gd name="T38" fmla="*/ 8 w 111"/>
                <a:gd name="T39" fmla="*/ 69 h 215"/>
                <a:gd name="T40" fmla="*/ 20 w 111"/>
                <a:gd name="T41" fmla="*/ 61 h 215"/>
                <a:gd name="T42" fmla="*/ 15 w 111"/>
                <a:gd name="T43" fmla="*/ 64 h 215"/>
                <a:gd name="T44" fmla="*/ 13 w 111"/>
                <a:gd name="T45" fmla="*/ 57 h 215"/>
                <a:gd name="T46" fmla="*/ 22 w 111"/>
                <a:gd name="T47" fmla="*/ 54 h 215"/>
                <a:gd name="T48" fmla="*/ 55 w 111"/>
                <a:gd name="T49" fmla="*/ 68 h 215"/>
                <a:gd name="T50" fmla="*/ 56 w 111"/>
                <a:gd name="T51" fmla="*/ 95 h 215"/>
                <a:gd name="T52" fmla="*/ 49 w 111"/>
                <a:gd name="T53" fmla="*/ 101 h 215"/>
                <a:gd name="T54" fmla="*/ 89 w 111"/>
                <a:gd name="T55" fmla="*/ 142 h 215"/>
                <a:gd name="T56" fmla="*/ 96 w 111"/>
                <a:gd name="T57" fmla="*/ 158 h 215"/>
                <a:gd name="T58" fmla="*/ 111 w 111"/>
                <a:gd name="T59" fmla="*/ 171 h 215"/>
                <a:gd name="T60" fmla="*/ 102 w 111"/>
                <a:gd name="T61" fmla="*/ 186 h 215"/>
                <a:gd name="T62" fmla="*/ 107 w 111"/>
                <a:gd name="T63" fmla="*/ 194 h 215"/>
                <a:gd name="T64" fmla="*/ 77 w 111"/>
                <a:gd name="T65" fmla="*/ 201 h 215"/>
                <a:gd name="T66" fmla="*/ 59 w 111"/>
                <a:gd name="T67" fmla="*/ 202 h 215"/>
                <a:gd name="T68" fmla="*/ 34 w 111"/>
                <a:gd name="T69" fmla="*/ 214 h 215"/>
                <a:gd name="T70" fmla="*/ 37 w 111"/>
                <a:gd name="T71" fmla="*/ 206 h 215"/>
                <a:gd name="T72" fmla="*/ 55 w 111"/>
                <a:gd name="T73" fmla="*/ 190 h 215"/>
                <a:gd name="T74" fmla="*/ 40 w 111"/>
                <a:gd name="T75" fmla="*/ 184 h 215"/>
                <a:gd name="T76" fmla="*/ 46 w 111"/>
                <a:gd name="T77" fmla="*/ 169 h 215"/>
                <a:gd name="T78" fmla="*/ 43 w 111"/>
                <a:gd name="T79" fmla="*/ 159 h 215"/>
                <a:gd name="T80" fmla="*/ 60 w 111"/>
                <a:gd name="T81" fmla="*/ 155 h 215"/>
                <a:gd name="T82" fmla="*/ 60 w 111"/>
                <a:gd name="T83" fmla="*/ 140 h 215"/>
                <a:gd name="T84" fmla="*/ 50 w 111"/>
                <a:gd name="T85" fmla="*/ 125 h 215"/>
                <a:gd name="T86" fmla="*/ 37 w 111"/>
                <a:gd name="T87" fmla="*/ 126 h 215"/>
                <a:gd name="T88" fmla="*/ 38 w 111"/>
                <a:gd name="T89" fmla="*/ 104 h 215"/>
                <a:gd name="T90" fmla="*/ 33 w 111"/>
                <a:gd name="T91" fmla="*/ 105 h 215"/>
                <a:gd name="T92" fmla="*/ 29 w 111"/>
                <a:gd name="T93" fmla="*/ 107 h 215"/>
                <a:gd name="T94" fmla="*/ 25 w 111"/>
                <a:gd name="T95" fmla="*/ 89 h 215"/>
                <a:gd name="T96" fmla="*/ 28 w 111"/>
                <a:gd name="T97" fmla="*/ 76 h 215"/>
                <a:gd name="T98" fmla="*/ 32 w 111"/>
                <a:gd name="T99" fmla="*/ 64 h 215"/>
                <a:gd name="T100" fmla="*/ 34 w 111"/>
                <a:gd name="T101" fmla="*/ 54 h 215"/>
                <a:gd name="T102" fmla="*/ 55 w 111"/>
                <a:gd name="T103" fmla="*/ 48 h 215"/>
                <a:gd name="T104" fmla="*/ 55 w 111"/>
                <a:gd name="T105" fmla="*/ 45 h 215"/>
                <a:gd name="T106" fmla="*/ 57 w 111"/>
                <a:gd name="T107" fmla="*/ 40 h 215"/>
                <a:gd name="T108" fmla="*/ 55 w 111"/>
                <a:gd name="T109" fmla="*/ 42 h 215"/>
                <a:gd name="T110" fmla="*/ 58 w 111"/>
                <a:gd name="T111" fmla="*/ 39 h 215"/>
                <a:gd name="T112" fmla="*/ 59 w 111"/>
                <a:gd name="T113" fmla="*/ 35 h 215"/>
                <a:gd name="T114" fmla="*/ 78 w 111"/>
                <a:gd name="T115" fmla="*/ 8 h 215"/>
                <a:gd name="T116" fmla="*/ 77 w 111"/>
                <a:gd name="T117" fmla="*/ 14 h 215"/>
                <a:gd name="T118" fmla="*/ 76 w 111"/>
                <a:gd name="T119" fmla="*/ 11 h 215"/>
                <a:gd name="T120" fmla="*/ 78 w 111"/>
                <a:gd name="T121" fmla="*/ 5 h 215"/>
                <a:gd name="T122" fmla="*/ 81 w 111"/>
                <a:gd name="T123" fmla="*/ 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 h="215">
                  <a:moveTo>
                    <a:pt x="80" y="203"/>
                  </a:moveTo>
                  <a:cubicBezTo>
                    <a:pt x="79" y="204"/>
                    <a:pt x="79" y="204"/>
                    <a:pt x="79" y="204"/>
                  </a:cubicBezTo>
                  <a:cubicBezTo>
                    <a:pt x="78" y="204"/>
                    <a:pt x="78" y="204"/>
                    <a:pt x="78" y="204"/>
                  </a:cubicBezTo>
                  <a:cubicBezTo>
                    <a:pt x="78" y="205"/>
                    <a:pt x="78" y="205"/>
                    <a:pt x="78" y="205"/>
                  </a:cubicBezTo>
                  <a:cubicBezTo>
                    <a:pt x="78" y="205"/>
                    <a:pt x="78" y="205"/>
                    <a:pt x="78" y="205"/>
                  </a:cubicBezTo>
                  <a:cubicBezTo>
                    <a:pt x="77" y="205"/>
                    <a:pt x="77" y="205"/>
                    <a:pt x="77" y="205"/>
                  </a:cubicBezTo>
                  <a:cubicBezTo>
                    <a:pt x="75" y="203"/>
                    <a:pt x="75" y="203"/>
                    <a:pt x="75" y="203"/>
                  </a:cubicBezTo>
                  <a:cubicBezTo>
                    <a:pt x="74" y="203"/>
                    <a:pt x="74" y="203"/>
                    <a:pt x="74" y="203"/>
                  </a:cubicBezTo>
                  <a:cubicBezTo>
                    <a:pt x="75" y="203"/>
                    <a:pt x="75" y="203"/>
                    <a:pt x="75" y="203"/>
                  </a:cubicBezTo>
                  <a:cubicBezTo>
                    <a:pt x="76" y="202"/>
                    <a:pt x="76" y="202"/>
                    <a:pt x="76" y="202"/>
                  </a:cubicBezTo>
                  <a:cubicBezTo>
                    <a:pt x="77" y="201"/>
                    <a:pt x="77" y="201"/>
                    <a:pt x="77" y="201"/>
                  </a:cubicBezTo>
                  <a:cubicBezTo>
                    <a:pt x="79" y="202"/>
                    <a:pt x="79" y="202"/>
                    <a:pt x="79" y="202"/>
                  </a:cubicBezTo>
                  <a:cubicBezTo>
                    <a:pt x="80" y="203"/>
                    <a:pt x="80" y="203"/>
                    <a:pt x="80" y="203"/>
                  </a:cubicBezTo>
                  <a:close/>
                  <a:moveTo>
                    <a:pt x="44" y="155"/>
                  </a:moveTo>
                  <a:cubicBezTo>
                    <a:pt x="45" y="155"/>
                    <a:pt x="45" y="155"/>
                    <a:pt x="45" y="155"/>
                  </a:cubicBezTo>
                  <a:cubicBezTo>
                    <a:pt x="46" y="155"/>
                    <a:pt x="46" y="155"/>
                    <a:pt x="46" y="155"/>
                  </a:cubicBezTo>
                  <a:cubicBezTo>
                    <a:pt x="46" y="156"/>
                    <a:pt x="46" y="156"/>
                    <a:pt x="46" y="156"/>
                  </a:cubicBezTo>
                  <a:cubicBezTo>
                    <a:pt x="43" y="158"/>
                    <a:pt x="45" y="157"/>
                    <a:pt x="42" y="159"/>
                  </a:cubicBezTo>
                  <a:cubicBezTo>
                    <a:pt x="42" y="158"/>
                    <a:pt x="42" y="158"/>
                    <a:pt x="42" y="158"/>
                  </a:cubicBezTo>
                  <a:cubicBezTo>
                    <a:pt x="41" y="158"/>
                    <a:pt x="41" y="158"/>
                    <a:pt x="41" y="158"/>
                  </a:cubicBezTo>
                  <a:cubicBezTo>
                    <a:pt x="40" y="156"/>
                    <a:pt x="40" y="156"/>
                    <a:pt x="40" y="156"/>
                  </a:cubicBezTo>
                  <a:cubicBezTo>
                    <a:pt x="40" y="154"/>
                    <a:pt x="40" y="154"/>
                    <a:pt x="40" y="154"/>
                  </a:cubicBezTo>
                  <a:cubicBezTo>
                    <a:pt x="41" y="153"/>
                    <a:pt x="41" y="153"/>
                    <a:pt x="41" y="153"/>
                  </a:cubicBezTo>
                  <a:cubicBezTo>
                    <a:pt x="43" y="153"/>
                    <a:pt x="43" y="153"/>
                    <a:pt x="43" y="153"/>
                  </a:cubicBezTo>
                  <a:cubicBezTo>
                    <a:pt x="44" y="155"/>
                    <a:pt x="44" y="155"/>
                    <a:pt x="44" y="155"/>
                  </a:cubicBezTo>
                  <a:close/>
                  <a:moveTo>
                    <a:pt x="20" y="118"/>
                  </a:moveTo>
                  <a:cubicBezTo>
                    <a:pt x="22" y="119"/>
                    <a:pt x="22" y="119"/>
                    <a:pt x="22" y="119"/>
                  </a:cubicBezTo>
                  <a:cubicBezTo>
                    <a:pt x="23" y="119"/>
                    <a:pt x="23" y="119"/>
                    <a:pt x="23" y="119"/>
                  </a:cubicBezTo>
                  <a:cubicBezTo>
                    <a:pt x="24" y="120"/>
                    <a:pt x="24" y="120"/>
                    <a:pt x="24" y="120"/>
                  </a:cubicBezTo>
                  <a:cubicBezTo>
                    <a:pt x="24" y="122"/>
                    <a:pt x="24" y="122"/>
                    <a:pt x="24" y="122"/>
                  </a:cubicBezTo>
                  <a:cubicBezTo>
                    <a:pt x="26" y="125"/>
                    <a:pt x="25" y="124"/>
                    <a:pt x="27" y="127"/>
                  </a:cubicBezTo>
                  <a:cubicBezTo>
                    <a:pt x="27" y="128"/>
                    <a:pt x="27" y="128"/>
                    <a:pt x="27" y="128"/>
                  </a:cubicBezTo>
                  <a:cubicBezTo>
                    <a:pt x="27" y="128"/>
                    <a:pt x="27" y="128"/>
                    <a:pt x="26" y="129"/>
                  </a:cubicBezTo>
                  <a:cubicBezTo>
                    <a:pt x="26" y="130"/>
                    <a:pt x="26" y="130"/>
                    <a:pt x="26" y="130"/>
                  </a:cubicBezTo>
                  <a:cubicBezTo>
                    <a:pt x="27" y="129"/>
                    <a:pt x="26" y="130"/>
                    <a:pt x="27" y="129"/>
                  </a:cubicBezTo>
                  <a:cubicBezTo>
                    <a:pt x="29" y="130"/>
                    <a:pt x="29" y="130"/>
                    <a:pt x="29" y="130"/>
                  </a:cubicBezTo>
                  <a:cubicBezTo>
                    <a:pt x="30" y="130"/>
                    <a:pt x="30" y="130"/>
                    <a:pt x="30" y="130"/>
                  </a:cubicBezTo>
                  <a:cubicBezTo>
                    <a:pt x="30" y="132"/>
                    <a:pt x="30" y="131"/>
                    <a:pt x="30" y="133"/>
                  </a:cubicBezTo>
                  <a:cubicBezTo>
                    <a:pt x="30" y="134"/>
                    <a:pt x="30" y="134"/>
                    <a:pt x="30" y="134"/>
                  </a:cubicBezTo>
                  <a:cubicBezTo>
                    <a:pt x="30" y="133"/>
                    <a:pt x="30" y="133"/>
                    <a:pt x="30" y="133"/>
                  </a:cubicBezTo>
                  <a:cubicBezTo>
                    <a:pt x="29" y="132"/>
                    <a:pt x="29" y="132"/>
                    <a:pt x="29" y="132"/>
                  </a:cubicBezTo>
                  <a:cubicBezTo>
                    <a:pt x="29" y="132"/>
                    <a:pt x="29" y="132"/>
                    <a:pt x="29" y="132"/>
                  </a:cubicBezTo>
                  <a:cubicBezTo>
                    <a:pt x="28" y="132"/>
                    <a:pt x="28" y="132"/>
                    <a:pt x="28" y="132"/>
                  </a:cubicBezTo>
                  <a:cubicBezTo>
                    <a:pt x="28" y="133"/>
                    <a:pt x="28" y="133"/>
                    <a:pt x="28" y="135"/>
                  </a:cubicBezTo>
                  <a:cubicBezTo>
                    <a:pt x="28" y="135"/>
                    <a:pt x="28" y="135"/>
                    <a:pt x="28" y="135"/>
                  </a:cubicBezTo>
                  <a:cubicBezTo>
                    <a:pt x="29" y="135"/>
                    <a:pt x="29" y="135"/>
                    <a:pt x="29" y="135"/>
                  </a:cubicBezTo>
                  <a:cubicBezTo>
                    <a:pt x="29" y="137"/>
                    <a:pt x="29" y="137"/>
                    <a:pt x="29" y="137"/>
                  </a:cubicBezTo>
                  <a:cubicBezTo>
                    <a:pt x="27" y="138"/>
                    <a:pt x="27" y="138"/>
                    <a:pt x="27" y="138"/>
                  </a:cubicBezTo>
                  <a:cubicBezTo>
                    <a:pt x="26" y="138"/>
                    <a:pt x="26" y="138"/>
                    <a:pt x="26" y="138"/>
                  </a:cubicBezTo>
                  <a:cubicBezTo>
                    <a:pt x="25" y="141"/>
                    <a:pt x="27" y="137"/>
                    <a:pt x="25" y="141"/>
                  </a:cubicBezTo>
                  <a:cubicBezTo>
                    <a:pt x="24" y="141"/>
                    <a:pt x="24" y="141"/>
                    <a:pt x="24" y="141"/>
                  </a:cubicBezTo>
                  <a:cubicBezTo>
                    <a:pt x="23" y="141"/>
                    <a:pt x="23" y="141"/>
                    <a:pt x="23" y="141"/>
                  </a:cubicBezTo>
                  <a:cubicBezTo>
                    <a:pt x="22" y="141"/>
                    <a:pt x="22" y="141"/>
                    <a:pt x="22" y="141"/>
                  </a:cubicBezTo>
                  <a:cubicBezTo>
                    <a:pt x="21" y="140"/>
                    <a:pt x="21" y="140"/>
                    <a:pt x="21" y="140"/>
                  </a:cubicBezTo>
                  <a:cubicBezTo>
                    <a:pt x="20" y="141"/>
                    <a:pt x="20" y="141"/>
                    <a:pt x="20" y="141"/>
                  </a:cubicBezTo>
                  <a:cubicBezTo>
                    <a:pt x="20" y="141"/>
                    <a:pt x="18" y="141"/>
                    <a:pt x="17" y="141"/>
                  </a:cubicBezTo>
                  <a:cubicBezTo>
                    <a:pt x="17" y="141"/>
                    <a:pt x="17" y="141"/>
                    <a:pt x="17" y="141"/>
                  </a:cubicBezTo>
                  <a:cubicBezTo>
                    <a:pt x="17" y="139"/>
                    <a:pt x="17" y="139"/>
                    <a:pt x="17" y="139"/>
                  </a:cubicBezTo>
                  <a:cubicBezTo>
                    <a:pt x="17" y="139"/>
                    <a:pt x="17" y="139"/>
                    <a:pt x="17" y="139"/>
                  </a:cubicBezTo>
                  <a:cubicBezTo>
                    <a:pt x="16" y="139"/>
                    <a:pt x="16" y="139"/>
                    <a:pt x="16" y="139"/>
                  </a:cubicBezTo>
                  <a:cubicBezTo>
                    <a:pt x="15" y="138"/>
                    <a:pt x="15" y="138"/>
                    <a:pt x="15" y="138"/>
                  </a:cubicBezTo>
                  <a:cubicBezTo>
                    <a:pt x="15" y="137"/>
                    <a:pt x="15" y="137"/>
                    <a:pt x="15" y="137"/>
                  </a:cubicBezTo>
                  <a:cubicBezTo>
                    <a:pt x="14" y="137"/>
                    <a:pt x="14" y="137"/>
                    <a:pt x="14" y="136"/>
                  </a:cubicBezTo>
                  <a:cubicBezTo>
                    <a:pt x="14" y="135"/>
                    <a:pt x="14" y="135"/>
                    <a:pt x="13" y="134"/>
                  </a:cubicBezTo>
                  <a:cubicBezTo>
                    <a:pt x="12" y="134"/>
                    <a:pt x="12" y="134"/>
                    <a:pt x="12" y="134"/>
                  </a:cubicBezTo>
                  <a:cubicBezTo>
                    <a:pt x="11" y="136"/>
                    <a:pt x="12" y="135"/>
                    <a:pt x="11" y="136"/>
                  </a:cubicBezTo>
                  <a:cubicBezTo>
                    <a:pt x="11" y="137"/>
                    <a:pt x="11" y="137"/>
                    <a:pt x="11" y="138"/>
                  </a:cubicBezTo>
                  <a:cubicBezTo>
                    <a:pt x="11" y="138"/>
                    <a:pt x="10" y="139"/>
                    <a:pt x="10" y="139"/>
                  </a:cubicBezTo>
                  <a:cubicBezTo>
                    <a:pt x="9" y="140"/>
                    <a:pt x="9" y="140"/>
                    <a:pt x="9" y="140"/>
                  </a:cubicBezTo>
                  <a:cubicBezTo>
                    <a:pt x="9" y="140"/>
                    <a:pt x="9" y="140"/>
                    <a:pt x="9" y="140"/>
                  </a:cubicBezTo>
                  <a:cubicBezTo>
                    <a:pt x="8" y="140"/>
                    <a:pt x="8" y="140"/>
                    <a:pt x="8" y="140"/>
                  </a:cubicBezTo>
                  <a:cubicBezTo>
                    <a:pt x="7" y="140"/>
                    <a:pt x="7" y="140"/>
                    <a:pt x="7" y="140"/>
                  </a:cubicBezTo>
                  <a:cubicBezTo>
                    <a:pt x="6" y="140"/>
                    <a:pt x="6" y="140"/>
                    <a:pt x="6" y="140"/>
                  </a:cubicBezTo>
                  <a:cubicBezTo>
                    <a:pt x="5" y="139"/>
                    <a:pt x="5" y="139"/>
                    <a:pt x="5" y="139"/>
                  </a:cubicBezTo>
                  <a:cubicBezTo>
                    <a:pt x="3" y="138"/>
                    <a:pt x="3" y="138"/>
                    <a:pt x="3" y="138"/>
                  </a:cubicBezTo>
                  <a:cubicBezTo>
                    <a:pt x="3" y="137"/>
                    <a:pt x="3" y="137"/>
                    <a:pt x="3" y="137"/>
                  </a:cubicBezTo>
                  <a:cubicBezTo>
                    <a:pt x="2" y="136"/>
                    <a:pt x="1" y="135"/>
                    <a:pt x="0" y="134"/>
                  </a:cubicBezTo>
                  <a:cubicBezTo>
                    <a:pt x="0" y="134"/>
                    <a:pt x="0" y="134"/>
                    <a:pt x="0" y="134"/>
                  </a:cubicBezTo>
                  <a:cubicBezTo>
                    <a:pt x="0" y="133"/>
                    <a:pt x="0" y="133"/>
                    <a:pt x="0" y="133"/>
                  </a:cubicBezTo>
                  <a:cubicBezTo>
                    <a:pt x="1" y="132"/>
                    <a:pt x="1" y="132"/>
                    <a:pt x="1" y="132"/>
                  </a:cubicBezTo>
                  <a:cubicBezTo>
                    <a:pt x="4" y="131"/>
                    <a:pt x="4" y="131"/>
                    <a:pt x="4" y="131"/>
                  </a:cubicBezTo>
                  <a:cubicBezTo>
                    <a:pt x="5" y="131"/>
                    <a:pt x="5" y="131"/>
                    <a:pt x="5" y="131"/>
                  </a:cubicBezTo>
                  <a:cubicBezTo>
                    <a:pt x="5" y="130"/>
                    <a:pt x="5" y="130"/>
                    <a:pt x="5" y="130"/>
                  </a:cubicBezTo>
                  <a:cubicBezTo>
                    <a:pt x="4" y="130"/>
                    <a:pt x="4" y="130"/>
                    <a:pt x="3" y="129"/>
                  </a:cubicBezTo>
                  <a:cubicBezTo>
                    <a:pt x="3" y="129"/>
                    <a:pt x="3" y="129"/>
                    <a:pt x="3" y="129"/>
                  </a:cubicBezTo>
                  <a:cubicBezTo>
                    <a:pt x="3" y="129"/>
                    <a:pt x="3" y="129"/>
                    <a:pt x="3" y="129"/>
                  </a:cubicBezTo>
                  <a:cubicBezTo>
                    <a:pt x="3" y="128"/>
                    <a:pt x="3" y="128"/>
                    <a:pt x="3" y="128"/>
                  </a:cubicBezTo>
                  <a:cubicBezTo>
                    <a:pt x="4" y="128"/>
                    <a:pt x="4" y="128"/>
                    <a:pt x="4" y="128"/>
                  </a:cubicBezTo>
                  <a:cubicBezTo>
                    <a:pt x="5" y="129"/>
                    <a:pt x="5" y="129"/>
                    <a:pt x="5" y="129"/>
                  </a:cubicBezTo>
                  <a:cubicBezTo>
                    <a:pt x="6" y="128"/>
                    <a:pt x="5" y="128"/>
                    <a:pt x="7" y="127"/>
                  </a:cubicBezTo>
                  <a:cubicBezTo>
                    <a:pt x="7" y="126"/>
                    <a:pt x="7" y="127"/>
                    <a:pt x="8" y="125"/>
                  </a:cubicBezTo>
                  <a:cubicBezTo>
                    <a:pt x="8" y="125"/>
                    <a:pt x="8" y="124"/>
                    <a:pt x="8" y="123"/>
                  </a:cubicBezTo>
                  <a:cubicBezTo>
                    <a:pt x="9" y="122"/>
                    <a:pt x="9" y="122"/>
                    <a:pt x="9" y="122"/>
                  </a:cubicBezTo>
                  <a:cubicBezTo>
                    <a:pt x="11" y="121"/>
                    <a:pt x="11" y="121"/>
                    <a:pt x="11" y="121"/>
                  </a:cubicBezTo>
                  <a:cubicBezTo>
                    <a:pt x="11" y="122"/>
                    <a:pt x="11" y="122"/>
                    <a:pt x="11" y="122"/>
                  </a:cubicBezTo>
                  <a:cubicBezTo>
                    <a:pt x="12" y="122"/>
                    <a:pt x="12" y="122"/>
                    <a:pt x="12" y="122"/>
                  </a:cubicBezTo>
                  <a:cubicBezTo>
                    <a:pt x="13" y="121"/>
                    <a:pt x="13" y="121"/>
                    <a:pt x="13" y="121"/>
                  </a:cubicBezTo>
                  <a:cubicBezTo>
                    <a:pt x="14" y="119"/>
                    <a:pt x="14" y="119"/>
                    <a:pt x="14" y="119"/>
                  </a:cubicBezTo>
                  <a:cubicBezTo>
                    <a:pt x="14" y="119"/>
                    <a:pt x="14" y="119"/>
                    <a:pt x="14" y="119"/>
                  </a:cubicBezTo>
                  <a:cubicBezTo>
                    <a:pt x="15" y="119"/>
                    <a:pt x="15" y="119"/>
                    <a:pt x="15" y="119"/>
                  </a:cubicBezTo>
                  <a:cubicBezTo>
                    <a:pt x="16" y="119"/>
                    <a:pt x="16" y="119"/>
                    <a:pt x="19" y="118"/>
                  </a:cubicBezTo>
                  <a:cubicBezTo>
                    <a:pt x="20" y="118"/>
                    <a:pt x="20" y="118"/>
                    <a:pt x="20" y="118"/>
                  </a:cubicBezTo>
                  <a:close/>
                  <a:moveTo>
                    <a:pt x="33" y="114"/>
                  </a:moveTo>
                  <a:cubicBezTo>
                    <a:pt x="32" y="114"/>
                    <a:pt x="32" y="114"/>
                    <a:pt x="32" y="114"/>
                  </a:cubicBezTo>
                  <a:cubicBezTo>
                    <a:pt x="32" y="114"/>
                    <a:pt x="32" y="114"/>
                    <a:pt x="32" y="114"/>
                  </a:cubicBezTo>
                  <a:cubicBezTo>
                    <a:pt x="31" y="111"/>
                    <a:pt x="31" y="111"/>
                    <a:pt x="31" y="111"/>
                  </a:cubicBezTo>
                  <a:cubicBezTo>
                    <a:pt x="31" y="110"/>
                    <a:pt x="31" y="110"/>
                    <a:pt x="31" y="110"/>
                  </a:cubicBezTo>
                  <a:cubicBezTo>
                    <a:pt x="32" y="109"/>
                    <a:pt x="31" y="109"/>
                    <a:pt x="32" y="109"/>
                  </a:cubicBezTo>
                  <a:cubicBezTo>
                    <a:pt x="33" y="109"/>
                    <a:pt x="33" y="109"/>
                    <a:pt x="33" y="109"/>
                  </a:cubicBezTo>
                  <a:cubicBezTo>
                    <a:pt x="33" y="109"/>
                    <a:pt x="33" y="109"/>
                    <a:pt x="33" y="109"/>
                  </a:cubicBezTo>
                  <a:cubicBezTo>
                    <a:pt x="34" y="111"/>
                    <a:pt x="34" y="112"/>
                    <a:pt x="34" y="114"/>
                  </a:cubicBezTo>
                  <a:cubicBezTo>
                    <a:pt x="34" y="114"/>
                    <a:pt x="33" y="114"/>
                    <a:pt x="33" y="114"/>
                  </a:cubicBezTo>
                  <a:close/>
                  <a:moveTo>
                    <a:pt x="23" y="105"/>
                  </a:moveTo>
                  <a:cubicBezTo>
                    <a:pt x="23" y="106"/>
                    <a:pt x="24" y="109"/>
                    <a:pt x="24" y="109"/>
                  </a:cubicBezTo>
                  <a:cubicBezTo>
                    <a:pt x="23" y="110"/>
                    <a:pt x="23" y="110"/>
                    <a:pt x="23" y="110"/>
                  </a:cubicBezTo>
                  <a:cubicBezTo>
                    <a:pt x="21" y="111"/>
                    <a:pt x="21" y="111"/>
                    <a:pt x="21" y="111"/>
                  </a:cubicBezTo>
                  <a:cubicBezTo>
                    <a:pt x="21" y="111"/>
                    <a:pt x="21" y="111"/>
                    <a:pt x="21" y="111"/>
                  </a:cubicBezTo>
                  <a:cubicBezTo>
                    <a:pt x="21" y="111"/>
                    <a:pt x="21" y="111"/>
                    <a:pt x="21" y="111"/>
                  </a:cubicBezTo>
                  <a:cubicBezTo>
                    <a:pt x="21" y="110"/>
                    <a:pt x="21" y="110"/>
                    <a:pt x="21" y="110"/>
                  </a:cubicBezTo>
                  <a:cubicBezTo>
                    <a:pt x="21" y="109"/>
                    <a:pt x="21" y="109"/>
                    <a:pt x="21" y="109"/>
                  </a:cubicBezTo>
                  <a:cubicBezTo>
                    <a:pt x="21" y="108"/>
                    <a:pt x="21" y="108"/>
                    <a:pt x="21" y="108"/>
                  </a:cubicBezTo>
                  <a:cubicBezTo>
                    <a:pt x="21" y="108"/>
                    <a:pt x="21" y="108"/>
                    <a:pt x="21" y="108"/>
                  </a:cubicBezTo>
                  <a:cubicBezTo>
                    <a:pt x="20" y="108"/>
                    <a:pt x="20" y="108"/>
                    <a:pt x="20" y="108"/>
                  </a:cubicBezTo>
                  <a:cubicBezTo>
                    <a:pt x="19" y="109"/>
                    <a:pt x="19" y="109"/>
                    <a:pt x="19" y="109"/>
                  </a:cubicBezTo>
                  <a:cubicBezTo>
                    <a:pt x="19" y="109"/>
                    <a:pt x="19" y="109"/>
                    <a:pt x="19" y="109"/>
                  </a:cubicBezTo>
                  <a:cubicBezTo>
                    <a:pt x="19" y="109"/>
                    <a:pt x="19" y="109"/>
                    <a:pt x="19" y="109"/>
                  </a:cubicBezTo>
                  <a:cubicBezTo>
                    <a:pt x="19" y="108"/>
                    <a:pt x="19" y="108"/>
                    <a:pt x="19" y="107"/>
                  </a:cubicBezTo>
                  <a:cubicBezTo>
                    <a:pt x="19" y="107"/>
                    <a:pt x="19" y="107"/>
                    <a:pt x="19" y="107"/>
                  </a:cubicBezTo>
                  <a:cubicBezTo>
                    <a:pt x="20" y="106"/>
                    <a:pt x="19" y="106"/>
                    <a:pt x="20" y="106"/>
                  </a:cubicBezTo>
                  <a:cubicBezTo>
                    <a:pt x="20" y="106"/>
                    <a:pt x="20" y="106"/>
                    <a:pt x="20" y="106"/>
                  </a:cubicBezTo>
                  <a:cubicBezTo>
                    <a:pt x="21" y="106"/>
                    <a:pt x="21" y="106"/>
                    <a:pt x="21" y="106"/>
                  </a:cubicBezTo>
                  <a:cubicBezTo>
                    <a:pt x="22" y="105"/>
                    <a:pt x="22" y="105"/>
                    <a:pt x="23" y="105"/>
                  </a:cubicBezTo>
                  <a:close/>
                  <a:moveTo>
                    <a:pt x="25" y="107"/>
                  </a:moveTo>
                  <a:cubicBezTo>
                    <a:pt x="24" y="107"/>
                    <a:pt x="24" y="107"/>
                    <a:pt x="24" y="107"/>
                  </a:cubicBezTo>
                  <a:cubicBezTo>
                    <a:pt x="24" y="107"/>
                    <a:pt x="24" y="107"/>
                    <a:pt x="24" y="107"/>
                  </a:cubicBezTo>
                  <a:cubicBezTo>
                    <a:pt x="24" y="107"/>
                    <a:pt x="24" y="107"/>
                    <a:pt x="24" y="107"/>
                  </a:cubicBezTo>
                  <a:cubicBezTo>
                    <a:pt x="23" y="106"/>
                    <a:pt x="23" y="106"/>
                    <a:pt x="23" y="105"/>
                  </a:cubicBezTo>
                  <a:cubicBezTo>
                    <a:pt x="24" y="105"/>
                    <a:pt x="24" y="105"/>
                    <a:pt x="24" y="105"/>
                  </a:cubicBezTo>
                  <a:cubicBezTo>
                    <a:pt x="25" y="104"/>
                    <a:pt x="25" y="104"/>
                    <a:pt x="25" y="104"/>
                  </a:cubicBezTo>
                  <a:cubicBezTo>
                    <a:pt x="25" y="103"/>
                    <a:pt x="25" y="103"/>
                    <a:pt x="25" y="103"/>
                  </a:cubicBezTo>
                  <a:cubicBezTo>
                    <a:pt x="25" y="103"/>
                    <a:pt x="25" y="103"/>
                    <a:pt x="25" y="103"/>
                  </a:cubicBezTo>
                  <a:cubicBezTo>
                    <a:pt x="25" y="102"/>
                    <a:pt x="25" y="102"/>
                    <a:pt x="25" y="102"/>
                  </a:cubicBezTo>
                  <a:cubicBezTo>
                    <a:pt x="26" y="102"/>
                    <a:pt x="26" y="101"/>
                    <a:pt x="27" y="101"/>
                  </a:cubicBezTo>
                  <a:cubicBezTo>
                    <a:pt x="27" y="101"/>
                    <a:pt x="27" y="101"/>
                    <a:pt x="27" y="101"/>
                  </a:cubicBezTo>
                  <a:cubicBezTo>
                    <a:pt x="26" y="103"/>
                    <a:pt x="27" y="102"/>
                    <a:pt x="25" y="107"/>
                  </a:cubicBezTo>
                  <a:close/>
                  <a:moveTo>
                    <a:pt x="27" y="96"/>
                  </a:moveTo>
                  <a:cubicBezTo>
                    <a:pt x="22" y="97"/>
                    <a:pt x="22" y="97"/>
                    <a:pt x="22" y="97"/>
                  </a:cubicBezTo>
                  <a:cubicBezTo>
                    <a:pt x="21" y="97"/>
                    <a:pt x="21" y="97"/>
                    <a:pt x="21" y="97"/>
                  </a:cubicBezTo>
                  <a:cubicBezTo>
                    <a:pt x="21" y="97"/>
                    <a:pt x="21" y="97"/>
                    <a:pt x="21" y="97"/>
                  </a:cubicBezTo>
                  <a:cubicBezTo>
                    <a:pt x="21" y="96"/>
                    <a:pt x="21" y="96"/>
                    <a:pt x="21" y="96"/>
                  </a:cubicBezTo>
                  <a:cubicBezTo>
                    <a:pt x="22" y="96"/>
                    <a:pt x="22" y="96"/>
                    <a:pt x="22" y="96"/>
                  </a:cubicBezTo>
                  <a:cubicBezTo>
                    <a:pt x="23" y="93"/>
                    <a:pt x="23" y="93"/>
                    <a:pt x="23" y="93"/>
                  </a:cubicBezTo>
                  <a:cubicBezTo>
                    <a:pt x="21" y="92"/>
                    <a:pt x="21" y="92"/>
                    <a:pt x="21" y="92"/>
                  </a:cubicBezTo>
                  <a:cubicBezTo>
                    <a:pt x="21" y="92"/>
                    <a:pt x="21" y="92"/>
                    <a:pt x="21" y="92"/>
                  </a:cubicBezTo>
                  <a:cubicBezTo>
                    <a:pt x="21" y="91"/>
                    <a:pt x="21" y="91"/>
                    <a:pt x="21" y="91"/>
                  </a:cubicBezTo>
                  <a:cubicBezTo>
                    <a:pt x="21" y="91"/>
                    <a:pt x="21" y="91"/>
                    <a:pt x="21" y="91"/>
                  </a:cubicBezTo>
                  <a:cubicBezTo>
                    <a:pt x="22" y="90"/>
                    <a:pt x="22" y="90"/>
                    <a:pt x="23" y="90"/>
                  </a:cubicBezTo>
                  <a:cubicBezTo>
                    <a:pt x="23" y="90"/>
                    <a:pt x="23" y="90"/>
                    <a:pt x="23" y="90"/>
                  </a:cubicBezTo>
                  <a:cubicBezTo>
                    <a:pt x="24" y="91"/>
                    <a:pt x="24" y="91"/>
                    <a:pt x="24" y="91"/>
                  </a:cubicBezTo>
                  <a:cubicBezTo>
                    <a:pt x="25" y="92"/>
                    <a:pt x="25" y="92"/>
                    <a:pt x="25" y="92"/>
                  </a:cubicBezTo>
                  <a:cubicBezTo>
                    <a:pt x="26" y="93"/>
                    <a:pt x="26" y="93"/>
                    <a:pt x="26" y="93"/>
                  </a:cubicBezTo>
                  <a:cubicBezTo>
                    <a:pt x="27" y="93"/>
                    <a:pt x="27" y="93"/>
                    <a:pt x="27" y="93"/>
                  </a:cubicBezTo>
                  <a:cubicBezTo>
                    <a:pt x="27" y="96"/>
                    <a:pt x="27" y="96"/>
                    <a:pt x="27" y="96"/>
                  </a:cubicBezTo>
                  <a:close/>
                  <a:moveTo>
                    <a:pt x="17" y="91"/>
                  </a:moveTo>
                  <a:cubicBezTo>
                    <a:pt x="17" y="91"/>
                    <a:pt x="17" y="91"/>
                    <a:pt x="17" y="91"/>
                  </a:cubicBezTo>
                  <a:cubicBezTo>
                    <a:pt x="17" y="91"/>
                    <a:pt x="17" y="91"/>
                    <a:pt x="17" y="91"/>
                  </a:cubicBezTo>
                  <a:cubicBezTo>
                    <a:pt x="18" y="90"/>
                    <a:pt x="18" y="90"/>
                    <a:pt x="18" y="90"/>
                  </a:cubicBezTo>
                  <a:cubicBezTo>
                    <a:pt x="19" y="90"/>
                    <a:pt x="19" y="90"/>
                    <a:pt x="19" y="90"/>
                  </a:cubicBezTo>
                  <a:cubicBezTo>
                    <a:pt x="19" y="90"/>
                    <a:pt x="19" y="90"/>
                    <a:pt x="19" y="90"/>
                  </a:cubicBezTo>
                  <a:cubicBezTo>
                    <a:pt x="18" y="91"/>
                    <a:pt x="18" y="90"/>
                    <a:pt x="17" y="91"/>
                  </a:cubicBezTo>
                  <a:close/>
                  <a:moveTo>
                    <a:pt x="8" y="84"/>
                  </a:moveTo>
                  <a:cubicBezTo>
                    <a:pt x="7" y="84"/>
                    <a:pt x="7" y="84"/>
                    <a:pt x="7" y="84"/>
                  </a:cubicBezTo>
                  <a:cubicBezTo>
                    <a:pt x="7" y="84"/>
                    <a:pt x="7" y="84"/>
                    <a:pt x="7" y="84"/>
                  </a:cubicBezTo>
                  <a:cubicBezTo>
                    <a:pt x="7" y="83"/>
                    <a:pt x="7" y="83"/>
                    <a:pt x="7" y="83"/>
                  </a:cubicBezTo>
                  <a:cubicBezTo>
                    <a:pt x="7" y="83"/>
                    <a:pt x="7" y="83"/>
                    <a:pt x="7" y="83"/>
                  </a:cubicBezTo>
                  <a:cubicBezTo>
                    <a:pt x="8" y="82"/>
                    <a:pt x="8" y="82"/>
                    <a:pt x="8" y="82"/>
                  </a:cubicBezTo>
                  <a:cubicBezTo>
                    <a:pt x="8" y="83"/>
                    <a:pt x="8" y="83"/>
                    <a:pt x="8" y="83"/>
                  </a:cubicBezTo>
                  <a:cubicBezTo>
                    <a:pt x="9" y="83"/>
                    <a:pt x="9" y="83"/>
                    <a:pt x="9" y="83"/>
                  </a:cubicBezTo>
                  <a:cubicBezTo>
                    <a:pt x="8" y="84"/>
                    <a:pt x="8" y="84"/>
                    <a:pt x="8" y="84"/>
                  </a:cubicBezTo>
                  <a:close/>
                  <a:moveTo>
                    <a:pt x="21" y="84"/>
                  </a:moveTo>
                  <a:cubicBezTo>
                    <a:pt x="21" y="84"/>
                    <a:pt x="21" y="84"/>
                    <a:pt x="21" y="84"/>
                  </a:cubicBezTo>
                  <a:cubicBezTo>
                    <a:pt x="20" y="84"/>
                    <a:pt x="20" y="84"/>
                    <a:pt x="20" y="84"/>
                  </a:cubicBezTo>
                  <a:cubicBezTo>
                    <a:pt x="20" y="83"/>
                    <a:pt x="20" y="83"/>
                    <a:pt x="20" y="83"/>
                  </a:cubicBezTo>
                  <a:cubicBezTo>
                    <a:pt x="19" y="83"/>
                    <a:pt x="19" y="83"/>
                    <a:pt x="19" y="83"/>
                  </a:cubicBezTo>
                  <a:cubicBezTo>
                    <a:pt x="21" y="82"/>
                    <a:pt x="21" y="82"/>
                    <a:pt x="21" y="82"/>
                  </a:cubicBezTo>
                  <a:cubicBezTo>
                    <a:pt x="21" y="82"/>
                    <a:pt x="21" y="82"/>
                    <a:pt x="21" y="82"/>
                  </a:cubicBezTo>
                  <a:cubicBezTo>
                    <a:pt x="21" y="83"/>
                    <a:pt x="21" y="83"/>
                    <a:pt x="21" y="83"/>
                  </a:cubicBezTo>
                  <a:cubicBezTo>
                    <a:pt x="21" y="83"/>
                    <a:pt x="21" y="83"/>
                    <a:pt x="21" y="83"/>
                  </a:cubicBezTo>
                  <a:cubicBezTo>
                    <a:pt x="21" y="84"/>
                    <a:pt x="21" y="84"/>
                    <a:pt x="21" y="84"/>
                  </a:cubicBezTo>
                  <a:close/>
                  <a:moveTo>
                    <a:pt x="10" y="81"/>
                  </a:moveTo>
                  <a:cubicBezTo>
                    <a:pt x="10" y="81"/>
                    <a:pt x="10" y="81"/>
                    <a:pt x="10" y="81"/>
                  </a:cubicBezTo>
                  <a:cubicBezTo>
                    <a:pt x="9" y="81"/>
                    <a:pt x="9" y="81"/>
                    <a:pt x="9" y="81"/>
                  </a:cubicBezTo>
                  <a:cubicBezTo>
                    <a:pt x="9" y="80"/>
                    <a:pt x="9" y="80"/>
                    <a:pt x="9" y="80"/>
                  </a:cubicBezTo>
                  <a:cubicBezTo>
                    <a:pt x="8" y="78"/>
                    <a:pt x="8" y="78"/>
                    <a:pt x="8" y="75"/>
                  </a:cubicBezTo>
                  <a:cubicBezTo>
                    <a:pt x="10" y="75"/>
                    <a:pt x="10" y="75"/>
                    <a:pt x="10" y="75"/>
                  </a:cubicBezTo>
                  <a:cubicBezTo>
                    <a:pt x="10" y="75"/>
                    <a:pt x="10" y="75"/>
                    <a:pt x="10" y="75"/>
                  </a:cubicBezTo>
                  <a:cubicBezTo>
                    <a:pt x="10" y="76"/>
                    <a:pt x="10" y="80"/>
                    <a:pt x="10" y="81"/>
                  </a:cubicBezTo>
                  <a:close/>
                  <a:moveTo>
                    <a:pt x="23" y="72"/>
                  </a:moveTo>
                  <a:cubicBezTo>
                    <a:pt x="23" y="74"/>
                    <a:pt x="23" y="73"/>
                    <a:pt x="22" y="74"/>
                  </a:cubicBezTo>
                  <a:cubicBezTo>
                    <a:pt x="23" y="76"/>
                    <a:pt x="23" y="75"/>
                    <a:pt x="23" y="76"/>
                  </a:cubicBezTo>
                  <a:cubicBezTo>
                    <a:pt x="23" y="77"/>
                    <a:pt x="23" y="77"/>
                    <a:pt x="23" y="77"/>
                  </a:cubicBezTo>
                  <a:cubicBezTo>
                    <a:pt x="23" y="77"/>
                    <a:pt x="23" y="77"/>
                    <a:pt x="23" y="77"/>
                  </a:cubicBezTo>
                  <a:cubicBezTo>
                    <a:pt x="26" y="78"/>
                    <a:pt x="25" y="77"/>
                    <a:pt x="28" y="77"/>
                  </a:cubicBezTo>
                  <a:cubicBezTo>
                    <a:pt x="28" y="78"/>
                    <a:pt x="28" y="78"/>
                    <a:pt x="28" y="78"/>
                  </a:cubicBezTo>
                  <a:cubicBezTo>
                    <a:pt x="28" y="78"/>
                    <a:pt x="28" y="78"/>
                    <a:pt x="28" y="78"/>
                  </a:cubicBezTo>
                  <a:cubicBezTo>
                    <a:pt x="28" y="79"/>
                    <a:pt x="28" y="79"/>
                    <a:pt x="28" y="79"/>
                  </a:cubicBezTo>
                  <a:cubicBezTo>
                    <a:pt x="26" y="80"/>
                    <a:pt x="25" y="82"/>
                    <a:pt x="25" y="82"/>
                  </a:cubicBezTo>
                  <a:cubicBezTo>
                    <a:pt x="24" y="82"/>
                    <a:pt x="24" y="82"/>
                    <a:pt x="24" y="82"/>
                  </a:cubicBezTo>
                  <a:cubicBezTo>
                    <a:pt x="24" y="82"/>
                    <a:pt x="24" y="82"/>
                    <a:pt x="24" y="82"/>
                  </a:cubicBezTo>
                  <a:cubicBezTo>
                    <a:pt x="24" y="79"/>
                    <a:pt x="24" y="79"/>
                    <a:pt x="24" y="79"/>
                  </a:cubicBezTo>
                  <a:cubicBezTo>
                    <a:pt x="22" y="79"/>
                    <a:pt x="22" y="79"/>
                    <a:pt x="22" y="79"/>
                  </a:cubicBezTo>
                  <a:cubicBezTo>
                    <a:pt x="21" y="79"/>
                    <a:pt x="21" y="79"/>
                    <a:pt x="21" y="79"/>
                  </a:cubicBezTo>
                  <a:cubicBezTo>
                    <a:pt x="21" y="79"/>
                    <a:pt x="21" y="79"/>
                    <a:pt x="21" y="79"/>
                  </a:cubicBezTo>
                  <a:cubicBezTo>
                    <a:pt x="20" y="78"/>
                    <a:pt x="20" y="77"/>
                    <a:pt x="19" y="76"/>
                  </a:cubicBezTo>
                  <a:cubicBezTo>
                    <a:pt x="17" y="75"/>
                    <a:pt x="17" y="75"/>
                    <a:pt x="17" y="75"/>
                  </a:cubicBezTo>
                  <a:cubicBezTo>
                    <a:pt x="16" y="74"/>
                    <a:pt x="16" y="74"/>
                    <a:pt x="16" y="74"/>
                  </a:cubicBezTo>
                  <a:cubicBezTo>
                    <a:pt x="16" y="74"/>
                    <a:pt x="16" y="74"/>
                    <a:pt x="16" y="74"/>
                  </a:cubicBezTo>
                  <a:cubicBezTo>
                    <a:pt x="16" y="73"/>
                    <a:pt x="16" y="73"/>
                    <a:pt x="16" y="73"/>
                  </a:cubicBezTo>
                  <a:cubicBezTo>
                    <a:pt x="16" y="73"/>
                    <a:pt x="16" y="73"/>
                    <a:pt x="16" y="73"/>
                  </a:cubicBezTo>
                  <a:cubicBezTo>
                    <a:pt x="17" y="73"/>
                    <a:pt x="17" y="73"/>
                    <a:pt x="17" y="73"/>
                  </a:cubicBezTo>
                  <a:cubicBezTo>
                    <a:pt x="17" y="73"/>
                    <a:pt x="17" y="73"/>
                    <a:pt x="17" y="73"/>
                  </a:cubicBezTo>
                  <a:cubicBezTo>
                    <a:pt x="18" y="72"/>
                    <a:pt x="18" y="72"/>
                    <a:pt x="18" y="72"/>
                  </a:cubicBezTo>
                  <a:cubicBezTo>
                    <a:pt x="18" y="72"/>
                    <a:pt x="18" y="72"/>
                    <a:pt x="18" y="72"/>
                  </a:cubicBezTo>
                  <a:cubicBezTo>
                    <a:pt x="17" y="71"/>
                    <a:pt x="17" y="71"/>
                    <a:pt x="17" y="71"/>
                  </a:cubicBezTo>
                  <a:cubicBezTo>
                    <a:pt x="17" y="71"/>
                    <a:pt x="17" y="71"/>
                    <a:pt x="17" y="71"/>
                  </a:cubicBezTo>
                  <a:cubicBezTo>
                    <a:pt x="20" y="70"/>
                    <a:pt x="20" y="70"/>
                    <a:pt x="20" y="70"/>
                  </a:cubicBezTo>
                  <a:cubicBezTo>
                    <a:pt x="20" y="69"/>
                    <a:pt x="20" y="69"/>
                    <a:pt x="20" y="69"/>
                  </a:cubicBezTo>
                  <a:cubicBezTo>
                    <a:pt x="21" y="69"/>
                    <a:pt x="21" y="69"/>
                    <a:pt x="21" y="69"/>
                  </a:cubicBezTo>
                  <a:cubicBezTo>
                    <a:pt x="21" y="69"/>
                    <a:pt x="21" y="69"/>
                    <a:pt x="21" y="69"/>
                  </a:cubicBezTo>
                  <a:cubicBezTo>
                    <a:pt x="22" y="71"/>
                    <a:pt x="22" y="71"/>
                    <a:pt x="22" y="71"/>
                  </a:cubicBezTo>
                  <a:cubicBezTo>
                    <a:pt x="23" y="72"/>
                    <a:pt x="23" y="72"/>
                    <a:pt x="23" y="72"/>
                  </a:cubicBezTo>
                  <a:close/>
                  <a:moveTo>
                    <a:pt x="11" y="69"/>
                  </a:moveTo>
                  <a:cubicBezTo>
                    <a:pt x="12" y="70"/>
                    <a:pt x="12" y="70"/>
                    <a:pt x="12" y="70"/>
                  </a:cubicBezTo>
                  <a:cubicBezTo>
                    <a:pt x="11" y="72"/>
                    <a:pt x="11" y="72"/>
                    <a:pt x="11" y="72"/>
                  </a:cubicBezTo>
                  <a:cubicBezTo>
                    <a:pt x="9" y="72"/>
                    <a:pt x="9" y="72"/>
                    <a:pt x="9" y="72"/>
                  </a:cubicBezTo>
                  <a:cubicBezTo>
                    <a:pt x="7" y="70"/>
                    <a:pt x="7" y="70"/>
                    <a:pt x="7" y="70"/>
                  </a:cubicBezTo>
                  <a:cubicBezTo>
                    <a:pt x="7" y="70"/>
                    <a:pt x="7" y="70"/>
                    <a:pt x="7" y="70"/>
                  </a:cubicBezTo>
                  <a:cubicBezTo>
                    <a:pt x="7" y="70"/>
                    <a:pt x="7" y="70"/>
                    <a:pt x="7" y="70"/>
                  </a:cubicBezTo>
                  <a:cubicBezTo>
                    <a:pt x="8" y="69"/>
                    <a:pt x="8" y="69"/>
                    <a:pt x="8" y="69"/>
                  </a:cubicBezTo>
                  <a:cubicBezTo>
                    <a:pt x="8" y="69"/>
                    <a:pt x="8" y="69"/>
                    <a:pt x="8" y="69"/>
                  </a:cubicBezTo>
                  <a:cubicBezTo>
                    <a:pt x="9" y="69"/>
                    <a:pt x="9" y="69"/>
                    <a:pt x="9" y="69"/>
                  </a:cubicBezTo>
                  <a:cubicBezTo>
                    <a:pt x="9" y="69"/>
                    <a:pt x="9" y="69"/>
                    <a:pt x="9" y="69"/>
                  </a:cubicBezTo>
                  <a:cubicBezTo>
                    <a:pt x="10" y="69"/>
                    <a:pt x="10" y="69"/>
                    <a:pt x="10" y="69"/>
                  </a:cubicBezTo>
                  <a:cubicBezTo>
                    <a:pt x="10" y="69"/>
                    <a:pt x="11" y="69"/>
                    <a:pt x="11" y="69"/>
                  </a:cubicBezTo>
                  <a:close/>
                  <a:moveTo>
                    <a:pt x="22" y="54"/>
                  </a:moveTo>
                  <a:cubicBezTo>
                    <a:pt x="21" y="58"/>
                    <a:pt x="21" y="58"/>
                    <a:pt x="21" y="58"/>
                  </a:cubicBezTo>
                  <a:cubicBezTo>
                    <a:pt x="20" y="58"/>
                    <a:pt x="20" y="58"/>
                    <a:pt x="20" y="58"/>
                  </a:cubicBezTo>
                  <a:cubicBezTo>
                    <a:pt x="20" y="59"/>
                    <a:pt x="20" y="59"/>
                    <a:pt x="20" y="59"/>
                  </a:cubicBezTo>
                  <a:cubicBezTo>
                    <a:pt x="18" y="60"/>
                    <a:pt x="18" y="60"/>
                    <a:pt x="18" y="60"/>
                  </a:cubicBezTo>
                  <a:cubicBezTo>
                    <a:pt x="19" y="60"/>
                    <a:pt x="19" y="60"/>
                    <a:pt x="19" y="60"/>
                  </a:cubicBezTo>
                  <a:cubicBezTo>
                    <a:pt x="20" y="60"/>
                    <a:pt x="20" y="60"/>
                    <a:pt x="20" y="60"/>
                  </a:cubicBezTo>
                  <a:cubicBezTo>
                    <a:pt x="20" y="61"/>
                    <a:pt x="20" y="61"/>
                    <a:pt x="20" y="61"/>
                  </a:cubicBezTo>
                  <a:cubicBezTo>
                    <a:pt x="19" y="62"/>
                    <a:pt x="18" y="63"/>
                    <a:pt x="18" y="63"/>
                  </a:cubicBezTo>
                  <a:cubicBezTo>
                    <a:pt x="17" y="64"/>
                    <a:pt x="17" y="64"/>
                    <a:pt x="17" y="64"/>
                  </a:cubicBezTo>
                  <a:cubicBezTo>
                    <a:pt x="15" y="66"/>
                    <a:pt x="15" y="66"/>
                    <a:pt x="15" y="66"/>
                  </a:cubicBezTo>
                  <a:cubicBezTo>
                    <a:pt x="15" y="66"/>
                    <a:pt x="15" y="66"/>
                    <a:pt x="15" y="66"/>
                  </a:cubicBezTo>
                  <a:cubicBezTo>
                    <a:pt x="14" y="67"/>
                    <a:pt x="14" y="67"/>
                    <a:pt x="14" y="67"/>
                  </a:cubicBezTo>
                  <a:cubicBezTo>
                    <a:pt x="13" y="67"/>
                    <a:pt x="13" y="67"/>
                    <a:pt x="13" y="67"/>
                  </a:cubicBezTo>
                  <a:cubicBezTo>
                    <a:pt x="13" y="67"/>
                    <a:pt x="13" y="67"/>
                    <a:pt x="13" y="67"/>
                  </a:cubicBezTo>
                  <a:cubicBezTo>
                    <a:pt x="13" y="67"/>
                    <a:pt x="13" y="67"/>
                    <a:pt x="13" y="67"/>
                  </a:cubicBezTo>
                  <a:cubicBezTo>
                    <a:pt x="12" y="66"/>
                    <a:pt x="12" y="66"/>
                    <a:pt x="12" y="66"/>
                  </a:cubicBezTo>
                  <a:cubicBezTo>
                    <a:pt x="13" y="65"/>
                    <a:pt x="13" y="65"/>
                    <a:pt x="13" y="65"/>
                  </a:cubicBezTo>
                  <a:cubicBezTo>
                    <a:pt x="14" y="64"/>
                    <a:pt x="14" y="64"/>
                    <a:pt x="14" y="64"/>
                  </a:cubicBezTo>
                  <a:cubicBezTo>
                    <a:pt x="15" y="64"/>
                    <a:pt x="15" y="64"/>
                    <a:pt x="15" y="64"/>
                  </a:cubicBezTo>
                  <a:cubicBezTo>
                    <a:pt x="15" y="63"/>
                    <a:pt x="15" y="63"/>
                    <a:pt x="15" y="63"/>
                  </a:cubicBezTo>
                  <a:cubicBezTo>
                    <a:pt x="13" y="62"/>
                    <a:pt x="13" y="62"/>
                    <a:pt x="12" y="62"/>
                  </a:cubicBezTo>
                  <a:cubicBezTo>
                    <a:pt x="12" y="62"/>
                    <a:pt x="12" y="62"/>
                    <a:pt x="12" y="62"/>
                  </a:cubicBezTo>
                  <a:cubicBezTo>
                    <a:pt x="13" y="61"/>
                    <a:pt x="13" y="61"/>
                    <a:pt x="13" y="61"/>
                  </a:cubicBezTo>
                  <a:cubicBezTo>
                    <a:pt x="13" y="61"/>
                    <a:pt x="13" y="61"/>
                    <a:pt x="13" y="61"/>
                  </a:cubicBezTo>
                  <a:cubicBezTo>
                    <a:pt x="13" y="61"/>
                    <a:pt x="13" y="61"/>
                    <a:pt x="13" y="61"/>
                  </a:cubicBezTo>
                  <a:cubicBezTo>
                    <a:pt x="12" y="60"/>
                    <a:pt x="12" y="60"/>
                    <a:pt x="12" y="60"/>
                  </a:cubicBezTo>
                  <a:cubicBezTo>
                    <a:pt x="12" y="60"/>
                    <a:pt x="12" y="60"/>
                    <a:pt x="12" y="60"/>
                  </a:cubicBezTo>
                  <a:cubicBezTo>
                    <a:pt x="12" y="59"/>
                    <a:pt x="12" y="59"/>
                    <a:pt x="12" y="58"/>
                  </a:cubicBezTo>
                  <a:cubicBezTo>
                    <a:pt x="12" y="58"/>
                    <a:pt x="12" y="58"/>
                    <a:pt x="12" y="58"/>
                  </a:cubicBezTo>
                  <a:cubicBezTo>
                    <a:pt x="13" y="57"/>
                    <a:pt x="13" y="57"/>
                    <a:pt x="13" y="57"/>
                  </a:cubicBezTo>
                  <a:cubicBezTo>
                    <a:pt x="13" y="57"/>
                    <a:pt x="13" y="57"/>
                    <a:pt x="13" y="57"/>
                  </a:cubicBezTo>
                  <a:cubicBezTo>
                    <a:pt x="14" y="57"/>
                    <a:pt x="14" y="57"/>
                    <a:pt x="14" y="57"/>
                  </a:cubicBezTo>
                  <a:cubicBezTo>
                    <a:pt x="14" y="58"/>
                    <a:pt x="14" y="58"/>
                    <a:pt x="14" y="58"/>
                  </a:cubicBezTo>
                  <a:cubicBezTo>
                    <a:pt x="15" y="58"/>
                    <a:pt x="15" y="58"/>
                    <a:pt x="15" y="58"/>
                  </a:cubicBezTo>
                  <a:cubicBezTo>
                    <a:pt x="16" y="58"/>
                    <a:pt x="16" y="58"/>
                    <a:pt x="16" y="58"/>
                  </a:cubicBezTo>
                  <a:cubicBezTo>
                    <a:pt x="16" y="58"/>
                    <a:pt x="16" y="58"/>
                    <a:pt x="16" y="58"/>
                  </a:cubicBezTo>
                  <a:cubicBezTo>
                    <a:pt x="15" y="56"/>
                    <a:pt x="15" y="56"/>
                    <a:pt x="15" y="56"/>
                  </a:cubicBezTo>
                  <a:cubicBezTo>
                    <a:pt x="16" y="56"/>
                    <a:pt x="16" y="56"/>
                    <a:pt x="16" y="56"/>
                  </a:cubicBezTo>
                  <a:cubicBezTo>
                    <a:pt x="16" y="55"/>
                    <a:pt x="16" y="55"/>
                    <a:pt x="16" y="55"/>
                  </a:cubicBezTo>
                  <a:cubicBezTo>
                    <a:pt x="18" y="54"/>
                    <a:pt x="21" y="51"/>
                    <a:pt x="22" y="51"/>
                  </a:cubicBezTo>
                  <a:cubicBezTo>
                    <a:pt x="22" y="52"/>
                    <a:pt x="22" y="52"/>
                    <a:pt x="22" y="52"/>
                  </a:cubicBezTo>
                  <a:cubicBezTo>
                    <a:pt x="22" y="53"/>
                    <a:pt x="22" y="53"/>
                    <a:pt x="22" y="53"/>
                  </a:cubicBezTo>
                  <a:cubicBezTo>
                    <a:pt x="22" y="53"/>
                    <a:pt x="22" y="54"/>
                    <a:pt x="22" y="54"/>
                  </a:cubicBezTo>
                  <a:close/>
                  <a:moveTo>
                    <a:pt x="57" y="51"/>
                  </a:moveTo>
                  <a:cubicBezTo>
                    <a:pt x="57" y="53"/>
                    <a:pt x="57" y="53"/>
                    <a:pt x="57" y="53"/>
                  </a:cubicBezTo>
                  <a:cubicBezTo>
                    <a:pt x="56" y="54"/>
                    <a:pt x="56" y="54"/>
                    <a:pt x="56" y="55"/>
                  </a:cubicBezTo>
                  <a:cubicBezTo>
                    <a:pt x="50" y="59"/>
                    <a:pt x="53" y="58"/>
                    <a:pt x="47" y="63"/>
                  </a:cubicBezTo>
                  <a:cubicBezTo>
                    <a:pt x="46" y="64"/>
                    <a:pt x="46" y="64"/>
                    <a:pt x="46" y="65"/>
                  </a:cubicBezTo>
                  <a:cubicBezTo>
                    <a:pt x="48" y="65"/>
                    <a:pt x="48" y="65"/>
                    <a:pt x="48" y="65"/>
                  </a:cubicBezTo>
                  <a:cubicBezTo>
                    <a:pt x="48" y="66"/>
                    <a:pt x="48" y="66"/>
                    <a:pt x="48" y="66"/>
                  </a:cubicBezTo>
                  <a:cubicBezTo>
                    <a:pt x="48" y="67"/>
                    <a:pt x="48" y="67"/>
                    <a:pt x="48" y="67"/>
                  </a:cubicBezTo>
                  <a:cubicBezTo>
                    <a:pt x="46" y="69"/>
                    <a:pt x="46" y="69"/>
                    <a:pt x="46" y="69"/>
                  </a:cubicBezTo>
                  <a:cubicBezTo>
                    <a:pt x="45" y="71"/>
                    <a:pt x="45" y="71"/>
                    <a:pt x="45" y="71"/>
                  </a:cubicBezTo>
                  <a:cubicBezTo>
                    <a:pt x="48" y="71"/>
                    <a:pt x="46" y="71"/>
                    <a:pt x="53" y="68"/>
                  </a:cubicBezTo>
                  <a:cubicBezTo>
                    <a:pt x="55" y="68"/>
                    <a:pt x="55" y="68"/>
                    <a:pt x="55" y="68"/>
                  </a:cubicBezTo>
                  <a:cubicBezTo>
                    <a:pt x="57" y="69"/>
                    <a:pt x="57" y="69"/>
                    <a:pt x="57" y="69"/>
                  </a:cubicBezTo>
                  <a:cubicBezTo>
                    <a:pt x="57" y="69"/>
                    <a:pt x="57" y="69"/>
                    <a:pt x="57" y="69"/>
                  </a:cubicBezTo>
                  <a:cubicBezTo>
                    <a:pt x="59" y="69"/>
                    <a:pt x="59" y="69"/>
                    <a:pt x="59" y="69"/>
                  </a:cubicBezTo>
                  <a:cubicBezTo>
                    <a:pt x="60" y="68"/>
                    <a:pt x="65" y="69"/>
                    <a:pt x="66" y="69"/>
                  </a:cubicBezTo>
                  <a:cubicBezTo>
                    <a:pt x="68" y="68"/>
                    <a:pt x="68" y="68"/>
                    <a:pt x="68" y="68"/>
                  </a:cubicBezTo>
                  <a:cubicBezTo>
                    <a:pt x="70" y="69"/>
                    <a:pt x="70" y="69"/>
                    <a:pt x="70" y="69"/>
                  </a:cubicBezTo>
                  <a:cubicBezTo>
                    <a:pt x="71" y="70"/>
                    <a:pt x="71" y="70"/>
                    <a:pt x="71" y="70"/>
                  </a:cubicBezTo>
                  <a:cubicBezTo>
                    <a:pt x="72" y="73"/>
                    <a:pt x="72" y="73"/>
                    <a:pt x="72" y="73"/>
                  </a:cubicBezTo>
                  <a:cubicBezTo>
                    <a:pt x="72" y="73"/>
                    <a:pt x="72" y="73"/>
                    <a:pt x="72" y="73"/>
                  </a:cubicBezTo>
                  <a:cubicBezTo>
                    <a:pt x="67" y="82"/>
                    <a:pt x="65" y="90"/>
                    <a:pt x="60" y="93"/>
                  </a:cubicBezTo>
                  <a:cubicBezTo>
                    <a:pt x="57" y="94"/>
                    <a:pt x="57" y="94"/>
                    <a:pt x="57" y="94"/>
                  </a:cubicBezTo>
                  <a:cubicBezTo>
                    <a:pt x="56" y="95"/>
                    <a:pt x="57" y="94"/>
                    <a:pt x="56" y="95"/>
                  </a:cubicBezTo>
                  <a:cubicBezTo>
                    <a:pt x="54" y="96"/>
                    <a:pt x="54" y="96"/>
                    <a:pt x="54" y="96"/>
                  </a:cubicBezTo>
                  <a:cubicBezTo>
                    <a:pt x="56" y="96"/>
                    <a:pt x="56" y="96"/>
                    <a:pt x="56" y="96"/>
                  </a:cubicBezTo>
                  <a:cubicBezTo>
                    <a:pt x="57" y="95"/>
                    <a:pt x="57" y="95"/>
                    <a:pt x="57" y="95"/>
                  </a:cubicBezTo>
                  <a:cubicBezTo>
                    <a:pt x="59" y="95"/>
                    <a:pt x="59" y="95"/>
                    <a:pt x="59" y="95"/>
                  </a:cubicBezTo>
                  <a:cubicBezTo>
                    <a:pt x="62" y="97"/>
                    <a:pt x="62" y="97"/>
                    <a:pt x="62" y="97"/>
                  </a:cubicBezTo>
                  <a:cubicBezTo>
                    <a:pt x="62" y="98"/>
                    <a:pt x="62" y="98"/>
                    <a:pt x="62" y="98"/>
                  </a:cubicBezTo>
                  <a:cubicBezTo>
                    <a:pt x="61" y="99"/>
                    <a:pt x="61" y="99"/>
                    <a:pt x="61" y="99"/>
                  </a:cubicBezTo>
                  <a:cubicBezTo>
                    <a:pt x="58" y="99"/>
                    <a:pt x="58" y="99"/>
                    <a:pt x="58" y="99"/>
                  </a:cubicBezTo>
                  <a:cubicBezTo>
                    <a:pt x="57" y="101"/>
                    <a:pt x="56" y="101"/>
                    <a:pt x="55" y="102"/>
                  </a:cubicBezTo>
                  <a:cubicBezTo>
                    <a:pt x="54" y="103"/>
                    <a:pt x="54" y="103"/>
                    <a:pt x="54" y="103"/>
                  </a:cubicBezTo>
                  <a:cubicBezTo>
                    <a:pt x="53" y="103"/>
                    <a:pt x="53" y="103"/>
                    <a:pt x="50" y="102"/>
                  </a:cubicBezTo>
                  <a:cubicBezTo>
                    <a:pt x="49" y="101"/>
                    <a:pt x="49" y="101"/>
                    <a:pt x="49" y="101"/>
                  </a:cubicBezTo>
                  <a:cubicBezTo>
                    <a:pt x="50" y="102"/>
                    <a:pt x="50" y="102"/>
                    <a:pt x="50" y="102"/>
                  </a:cubicBezTo>
                  <a:cubicBezTo>
                    <a:pt x="51" y="103"/>
                    <a:pt x="51" y="103"/>
                    <a:pt x="51" y="103"/>
                  </a:cubicBezTo>
                  <a:cubicBezTo>
                    <a:pt x="57" y="104"/>
                    <a:pt x="57" y="104"/>
                    <a:pt x="57" y="104"/>
                  </a:cubicBezTo>
                  <a:cubicBezTo>
                    <a:pt x="58" y="104"/>
                    <a:pt x="59" y="103"/>
                    <a:pt x="60" y="103"/>
                  </a:cubicBezTo>
                  <a:cubicBezTo>
                    <a:pt x="62" y="103"/>
                    <a:pt x="62" y="103"/>
                    <a:pt x="62" y="103"/>
                  </a:cubicBezTo>
                  <a:cubicBezTo>
                    <a:pt x="67" y="105"/>
                    <a:pt x="67" y="105"/>
                    <a:pt x="67" y="105"/>
                  </a:cubicBezTo>
                  <a:cubicBezTo>
                    <a:pt x="74" y="113"/>
                    <a:pt x="70" y="108"/>
                    <a:pt x="73" y="112"/>
                  </a:cubicBezTo>
                  <a:cubicBezTo>
                    <a:pt x="74" y="116"/>
                    <a:pt x="75" y="124"/>
                    <a:pt x="78" y="129"/>
                  </a:cubicBezTo>
                  <a:cubicBezTo>
                    <a:pt x="79" y="130"/>
                    <a:pt x="79" y="130"/>
                    <a:pt x="79" y="130"/>
                  </a:cubicBezTo>
                  <a:cubicBezTo>
                    <a:pt x="90" y="135"/>
                    <a:pt x="82" y="133"/>
                    <a:pt x="91" y="140"/>
                  </a:cubicBezTo>
                  <a:cubicBezTo>
                    <a:pt x="90" y="141"/>
                    <a:pt x="90" y="141"/>
                    <a:pt x="90" y="141"/>
                  </a:cubicBezTo>
                  <a:cubicBezTo>
                    <a:pt x="89" y="142"/>
                    <a:pt x="89" y="142"/>
                    <a:pt x="89" y="142"/>
                  </a:cubicBezTo>
                  <a:cubicBezTo>
                    <a:pt x="90" y="145"/>
                    <a:pt x="91" y="145"/>
                    <a:pt x="93" y="150"/>
                  </a:cubicBezTo>
                  <a:cubicBezTo>
                    <a:pt x="92" y="149"/>
                    <a:pt x="92" y="149"/>
                    <a:pt x="92" y="149"/>
                  </a:cubicBezTo>
                  <a:cubicBezTo>
                    <a:pt x="92" y="149"/>
                    <a:pt x="92" y="149"/>
                    <a:pt x="92" y="149"/>
                  </a:cubicBezTo>
                  <a:cubicBezTo>
                    <a:pt x="91" y="149"/>
                    <a:pt x="91" y="149"/>
                    <a:pt x="91" y="149"/>
                  </a:cubicBezTo>
                  <a:cubicBezTo>
                    <a:pt x="91" y="149"/>
                    <a:pt x="91" y="149"/>
                    <a:pt x="91" y="149"/>
                  </a:cubicBezTo>
                  <a:cubicBezTo>
                    <a:pt x="89" y="148"/>
                    <a:pt x="90" y="148"/>
                    <a:pt x="89" y="147"/>
                  </a:cubicBezTo>
                  <a:cubicBezTo>
                    <a:pt x="86" y="148"/>
                    <a:pt x="86" y="148"/>
                    <a:pt x="86" y="148"/>
                  </a:cubicBezTo>
                  <a:cubicBezTo>
                    <a:pt x="85" y="147"/>
                    <a:pt x="85" y="147"/>
                    <a:pt x="84" y="147"/>
                  </a:cubicBezTo>
                  <a:cubicBezTo>
                    <a:pt x="87" y="148"/>
                    <a:pt x="86" y="148"/>
                    <a:pt x="88" y="148"/>
                  </a:cubicBezTo>
                  <a:cubicBezTo>
                    <a:pt x="93" y="152"/>
                    <a:pt x="93" y="152"/>
                    <a:pt x="93" y="152"/>
                  </a:cubicBezTo>
                  <a:cubicBezTo>
                    <a:pt x="95" y="155"/>
                    <a:pt x="95" y="155"/>
                    <a:pt x="95" y="155"/>
                  </a:cubicBezTo>
                  <a:cubicBezTo>
                    <a:pt x="96" y="158"/>
                    <a:pt x="96" y="158"/>
                    <a:pt x="96" y="158"/>
                  </a:cubicBezTo>
                  <a:cubicBezTo>
                    <a:pt x="95" y="160"/>
                    <a:pt x="95" y="160"/>
                    <a:pt x="95" y="160"/>
                  </a:cubicBezTo>
                  <a:cubicBezTo>
                    <a:pt x="93" y="161"/>
                    <a:pt x="93" y="161"/>
                    <a:pt x="92" y="163"/>
                  </a:cubicBezTo>
                  <a:cubicBezTo>
                    <a:pt x="95" y="165"/>
                    <a:pt x="95" y="165"/>
                    <a:pt x="95" y="165"/>
                  </a:cubicBezTo>
                  <a:cubicBezTo>
                    <a:pt x="95" y="165"/>
                    <a:pt x="95" y="165"/>
                    <a:pt x="95" y="165"/>
                  </a:cubicBezTo>
                  <a:cubicBezTo>
                    <a:pt x="96" y="164"/>
                    <a:pt x="96" y="164"/>
                    <a:pt x="96" y="164"/>
                  </a:cubicBezTo>
                  <a:cubicBezTo>
                    <a:pt x="97" y="163"/>
                    <a:pt x="97" y="163"/>
                    <a:pt x="98" y="162"/>
                  </a:cubicBezTo>
                  <a:cubicBezTo>
                    <a:pt x="100" y="161"/>
                    <a:pt x="100" y="161"/>
                    <a:pt x="102" y="162"/>
                  </a:cubicBezTo>
                  <a:cubicBezTo>
                    <a:pt x="103" y="162"/>
                    <a:pt x="103" y="162"/>
                    <a:pt x="103" y="162"/>
                  </a:cubicBezTo>
                  <a:cubicBezTo>
                    <a:pt x="106" y="163"/>
                    <a:pt x="106" y="163"/>
                    <a:pt x="107" y="163"/>
                  </a:cubicBezTo>
                  <a:cubicBezTo>
                    <a:pt x="110" y="166"/>
                    <a:pt x="110" y="166"/>
                    <a:pt x="110" y="166"/>
                  </a:cubicBezTo>
                  <a:cubicBezTo>
                    <a:pt x="111" y="167"/>
                    <a:pt x="111" y="167"/>
                    <a:pt x="111" y="167"/>
                  </a:cubicBezTo>
                  <a:cubicBezTo>
                    <a:pt x="111" y="169"/>
                    <a:pt x="111" y="168"/>
                    <a:pt x="111" y="171"/>
                  </a:cubicBezTo>
                  <a:cubicBezTo>
                    <a:pt x="110" y="177"/>
                    <a:pt x="110" y="178"/>
                    <a:pt x="106" y="180"/>
                  </a:cubicBezTo>
                  <a:cubicBezTo>
                    <a:pt x="106" y="180"/>
                    <a:pt x="106" y="180"/>
                    <a:pt x="106" y="180"/>
                  </a:cubicBezTo>
                  <a:cubicBezTo>
                    <a:pt x="105" y="180"/>
                    <a:pt x="105" y="180"/>
                    <a:pt x="105" y="180"/>
                  </a:cubicBezTo>
                  <a:cubicBezTo>
                    <a:pt x="105" y="180"/>
                    <a:pt x="105" y="180"/>
                    <a:pt x="105" y="180"/>
                  </a:cubicBezTo>
                  <a:cubicBezTo>
                    <a:pt x="106" y="181"/>
                    <a:pt x="106" y="181"/>
                    <a:pt x="106" y="181"/>
                  </a:cubicBezTo>
                  <a:cubicBezTo>
                    <a:pt x="106" y="182"/>
                    <a:pt x="106" y="182"/>
                    <a:pt x="106" y="182"/>
                  </a:cubicBezTo>
                  <a:cubicBezTo>
                    <a:pt x="105" y="183"/>
                    <a:pt x="105" y="183"/>
                    <a:pt x="105" y="183"/>
                  </a:cubicBezTo>
                  <a:cubicBezTo>
                    <a:pt x="104" y="183"/>
                    <a:pt x="104" y="183"/>
                    <a:pt x="104" y="183"/>
                  </a:cubicBezTo>
                  <a:cubicBezTo>
                    <a:pt x="102" y="183"/>
                    <a:pt x="102" y="183"/>
                    <a:pt x="102" y="183"/>
                  </a:cubicBezTo>
                  <a:cubicBezTo>
                    <a:pt x="100" y="184"/>
                    <a:pt x="100" y="184"/>
                    <a:pt x="100" y="184"/>
                  </a:cubicBezTo>
                  <a:cubicBezTo>
                    <a:pt x="102" y="185"/>
                    <a:pt x="102" y="185"/>
                    <a:pt x="102" y="185"/>
                  </a:cubicBezTo>
                  <a:cubicBezTo>
                    <a:pt x="102" y="186"/>
                    <a:pt x="102" y="186"/>
                    <a:pt x="102" y="186"/>
                  </a:cubicBezTo>
                  <a:cubicBezTo>
                    <a:pt x="102" y="187"/>
                    <a:pt x="102" y="187"/>
                    <a:pt x="102" y="187"/>
                  </a:cubicBezTo>
                  <a:cubicBezTo>
                    <a:pt x="101" y="188"/>
                    <a:pt x="101" y="188"/>
                    <a:pt x="101" y="188"/>
                  </a:cubicBezTo>
                  <a:cubicBezTo>
                    <a:pt x="99" y="188"/>
                    <a:pt x="100" y="188"/>
                    <a:pt x="98" y="188"/>
                  </a:cubicBezTo>
                  <a:cubicBezTo>
                    <a:pt x="97" y="189"/>
                    <a:pt x="97" y="189"/>
                    <a:pt x="97" y="189"/>
                  </a:cubicBezTo>
                  <a:cubicBezTo>
                    <a:pt x="96" y="189"/>
                    <a:pt x="96" y="189"/>
                    <a:pt x="96" y="189"/>
                  </a:cubicBezTo>
                  <a:cubicBezTo>
                    <a:pt x="98" y="189"/>
                    <a:pt x="98" y="189"/>
                    <a:pt x="98" y="189"/>
                  </a:cubicBezTo>
                  <a:cubicBezTo>
                    <a:pt x="98" y="189"/>
                    <a:pt x="98" y="189"/>
                    <a:pt x="98" y="189"/>
                  </a:cubicBezTo>
                  <a:cubicBezTo>
                    <a:pt x="99" y="190"/>
                    <a:pt x="99" y="190"/>
                    <a:pt x="99" y="190"/>
                  </a:cubicBezTo>
                  <a:cubicBezTo>
                    <a:pt x="99" y="191"/>
                    <a:pt x="99" y="191"/>
                    <a:pt x="99" y="191"/>
                  </a:cubicBezTo>
                  <a:cubicBezTo>
                    <a:pt x="104" y="192"/>
                    <a:pt x="102" y="191"/>
                    <a:pt x="107" y="191"/>
                  </a:cubicBezTo>
                  <a:cubicBezTo>
                    <a:pt x="107" y="191"/>
                    <a:pt x="107" y="191"/>
                    <a:pt x="107" y="191"/>
                  </a:cubicBezTo>
                  <a:cubicBezTo>
                    <a:pt x="107" y="192"/>
                    <a:pt x="107" y="193"/>
                    <a:pt x="107" y="194"/>
                  </a:cubicBezTo>
                  <a:cubicBezTo>
                    <a:pt x="107" y="195"/>
                    <a:pt x="107" y="195"/>
                    <a:pt x="107" y="195"/>
                  </a:cubicBezTo>
                  <a:cubicBezTo>
                    <a:pt x="103" y="197"/>
                    <a:pt x="103" y="197"/>
                    <a:pt x="103" y="197"/>
                  </a:cubicBezTo>
                  <a:cubicBezTo>
                    <a:pt x="102" y="198"/>
                    <a:pt x="103" y="198"/>
                    <a:pt x="102" y="199"/>
                  </a:cubicBezTo>
                  <a:cubicBezTo>
                    <a:pt x="100" y="199"/>
                    <a:pt x="100" y="199"/>
                    <a:pt x="100" y="199"/>
                  </a:cubicBezTo>
                  <a:cubicBezTo>
                    <a:pt x="99" y="200"/>
                    <a:pt x="99" y="200"/>
                    <a:pt x="99" y="200"/>
                  </a:cubicBezTo>
                  <a:cubicBezTo>
                    <a:pt x="97" y="200"/>
                    <a:pt x="97" y="200"/>
                    <a:pt x="95" y="201"/>
                  </a:cubicBezTo>
                  <a:cubicBezTo>
                    <a:pt x="94" y="202"/>
                    <a:pt x="94" y="202"/>
                    <a:pt x="94" y="202"/>
                  </a:cubicBezTo>
                  <a:cubicBezTo>
                    <a:pt x="88" y="200"/>
                    <a:pt x="89" y="200"/>
                    <a:pt x="83" y="202"/>
                  </a:cubicBezTo>
                  <a:cubicBezTo>
                    <a:pt x="82" y="202"/>
                    <a:pt x="82" y="202"/>
                    <a:pt x="82" y="202"/>
                  </a:cubicBezTo>
                  <a:cubicBezTo>
                    <a:pt x="79" y="200"/>
                    <a:pt x="79" y="200"/>
                    <a:pt x="77" y="200"/>
                  </a:cubicBezTo>
                  <a:cubicBezTo>
                    <a:pt x="76" y="199"/>
                    <a:pt x="76" y="199"/>
                    <a:pt x="76" y="199"/>
                  </a:cubicBezTo>
                  <a:cubicBezTo>
                    <a:pt x="77" y="201"/>
                    <a:pt x="77" y="201"/>
                    <a:pt x="77" y="201"/>
                  </a:cubicBezTo>
                  <a:cubicBezTo>
                    <a:pt x="75" y="202"/>
                    <a:pt x="75" y="202"/>
                    <a:pt x="75" y="202"/>
                  </a:cubicBezTo>
                  <a:cubicBezTo>
                    <a:pt x="74" y="202"/>
                    <a:pt x="74" y="202"/>
                    <a:pt x="74" y="202"/>
                  </a:cubicBezTo>
                  <a:cubicBezTo>
                    <a:pt x="73" y="202"/>
                    <a:pt x="73" y="202"/>
                    <a:pt x="71" y="203"/>
                  </a:cubicBezTo>
                  <a:cubicBezTo>
                    <a:pt x="69" y="202"/>
                    <a:pt x="69" y="202"/>
                    <a:pt x="69" y="202"/>
                  </a:cubicBezTo>
                  <a:cubicBezTo>
                    <a:pt x="69" y="203"/>
                    <a:pt x="69" y="203"/>
                    <a:pt x="70" y="204"/>
                  </a:cubicBezTo>
                  <a:cubicBezTo>
                    <a:pt x="69" y="204"/>
                    <a:pt x="69" y="204"/>
                    <a:pt x="69" y="204"/>
                  </a:cubicBezTo>
                  <a:cubicBezTo>
                    <a:pt x="69" y="204"/>
                    <a:pt x="69" y="204"/>
                    <a:pt x="69" y="204"/>
                  </a:cubicBezTo>
                  <a:cubicBezTo>
                    <a:pt x="65" y="204"/>
                    <a:pt x="65" y="204"/>
                    <a:pt x="65" y="204"/>
                  </a:cubicBezTo>
                  <a:cubicBezTo>
                    <a:pt x="65" y="204"/>
                    <a:pt x="65" y="204"/>
                    <a:pt x="65" y="204"/>
                  </a:cubicBezTo>
                  <a:cubicBezTo>
                    <a:pt x="64" y="205"/>
                    <a:pt x="64" y="205"/>
                    <a:pt x="64" y="205"/>
                  </a:cubicBezTo>
                  <a:cubicBezTo>
                    <a:pt x="63" y="204"/>
                    <a:pt x="63" y="204"/>
                    <a:pt x="63" y="204"/>
                  </a:cubicBezTo>
                  <a:cubicBezTo>
                    <a:pt x="61" y="203"/>
                    <a:pt x="61" y="203"/>
                    <a:pt x="59" y="202"/>
                  </a:cubicBezTo>
                  <a:cubicBezTo>
                    <a:pt x="57" y="203"/>
                    <a:pt x="55" y="203"/>
                    <a:pt x="53" y="204"/>
                  </a:cubicBezTo>
                  <a:cubicBezTo>
                    <a:pt x="52" y="205"/>
                    <a:pt x="52" y="205"/>
                    <a:pt x="52" y="205"/>
                  </a:cubicBezTo>
                  <a:cubicBezTo>
                    <a:pt x="52" y="208"/>
                    <a:pt x="52" y="207"/>
                    <a:pt x="51" y="209"/>
                  </a:cubicBezTo>
                  <a:cubicBezTo>
                    <a:pt x="50" y="211"/>
                    <a:pt x="50" y="211"/>
                    <a:pt x="50" y="211"/>
                  </a:cubicBezTo>
                  <a:cubicBezTo>
                    <a:pt x="49" y="211"/>
                    <a:pt x="49" y="211"/>
                    <a:pt x="49" y="211"/>
                  </a:cubicBezTo>
                  <a:cubicBezTo>
                    <a:pt x="48" y="210"/>
                    <a:pt x="48" y="210"/>
                    <a:pt x="46" y="209"/>
                  </a:cubicBezTo>
                  <a:cubicBezTo>
                    <a:pt x="45" y="208"/>
                    <a:pt x="45" y="208"/>
                    <a:pt x="45" y="208"/>
                  </a:cubicBezTo>
                  <a:cubicBezTo>
                    <a:pt x="44" y="208"/>
                    <a:pt x="44" y="208"/>
                    <a:pt x="44" y="208"/>
                  </a:cubicBezTo>
                  <a:cubicBezTo>
                    <a:pt x="44" y="208"/>
                    <a:pt x="44" y="208"/>
                    <a:pt x="44" y="208"/>
                  </a:cubicBezTo>
                  <a:cubicBezTo>
                    <a:pt x="43" y="209"/>
                    <a:pt x="43" y="209"/>
                    <a:pt x="43" y="209"/>
                  </a:cubicBezTo>
                  <a:cubicBezTo>
                    <a:pt x="41" y="209"/>
                    <a:pt x="37" y="210"/>
                    <a:pt x="35" y="213"/>
                  </a:cubicBezTo>
                  <a:cubicBezTo>
                    <a:pt x="34" y="214"/>
                    <a:pt x="34" y="214"/>
                    <a:pt x="34" y="214"/>
                  </a:cubicBezTo>
                  <a:cubicBezTo>
                    <a:pt x="33" y="215"/>
                    <a:pt x="33" y="215"/>
                    <a:pt x="33" y="215"/>
                  </a:cubicBezTo>
                  <a:cubicBezTo>
                    <a:pt x="32" y="214"/>
                    <a:pt x="32" y="214"/>
                    <a:pt x="32" y="214"/>
                  </a:cubicBezTo>
                  <a:cubicBezTo>
                    <a:pt x="31" y="213"/>
                    <a:pt x="31" y="213"/>
                    <a:pt x="31" y="213"/>
                  </a:cubicBezTo>
                  <a:cubicBezTo>
                    <a:pt x="29" y="214"/>
                    <a:pt x="29" y="214"/>
                    <a:pt x="29" y="214"/>
                  </a:cubicBezTo>
                  <a:cubicBezTo>
                    <a:pt x="28" y="214"/>
                    <a:pt x="28" y="214"/>
                    <a:pt x="28" y="214"/>
                  </a:cubicBezTo>
                  <a:cubicBezTo>
                    <a:pt x="28" y="214"/>
                    <a:pt x="28" y="214"/>
                    <a:pt x="28" y="214"/>
                  </a:cubicBezTo>
                  <a:cubicBezTo>
                    <a:pt x="28" y="213"/>
                    <a:pt x="28" y="213"/>
                    <a:pt x="28" y="213"/>
                  </a:cubicBezTo>
                  <a:cubicBezTo>
                    <a:pt x="29" y="212"/>
                    <a:pt x="29" y="212"/>
                    <a:pt x="29" y="212"/>
                  </a:cubicBezTo>
                  <a:cubicBezTo>
                    <a:pt x="32" y="211"/>
                    <a:pt x="32" y="211"/>
                    <a:pt x="32" y="211"/>
                  </a:cubicBezTo>
                  <a:cubicBezTo>
                    <a:pt x="33" y="209"/>
                    <a:pt x="34" y="208"/>
                    <a:pt x="35" y="206"/>
                  </a:cubicBezTo>
                  <a:cubicBezTo>
                    <a:pt x="36" y="206"/>
                    <a:pt x="36" y="206"/>
                    <a:pt x="36" y="206"/>
                  </a:cubicBezTo>
                  <a:cubicBezTo>
                    <a:pt x="37" y="206"/>
                    <a:pt x="37" y="206"/>
                    <a:pt x="37" y="206"/>
                  </a:cubicBezTo>
                  <a:cubicBezTo>
                    <a:pt x="37" y="205"/>
                    <a:pt x="37" y="205"/>
                    <a:pt x="37" y="205"/>
                  </a:cubicBezTo>
                  <a:cubicBezTo>
                    <a:pt x="40" y="201"/>
                    <a:pt x="40" y="201"/>
                    <a:pt x="40" y="201"/>
                  </a:cubicBezTo>
                  <a:cubicBezTo>
                    <a:pt x="40" y="201"/>
                    <a:pt x="41" y="199"/>
                    <a:pt x="41" y="198"/>
                  </a:cubicBezTo>
                  <a:cubicBezTo>
                    <a:pt x="43" y="197"/>
                    <a:pt x="43" y="197"/>
                    <a:pt x="43" y="197"/>
                  </a:cubicBezTo>
                  <a:cubicBezTo>
                    <a:pt x="45" y="194"/>
                    <a:pt x="45" y="194"/>
                    <a:pt x="45" y="194"/>
                  </a:cubicBezTo>
                  <a:cubicBezTo>
                    <a:pt x="45" y="194"/>
                    <a:pt x="45" y="194"/>
                    <a:pt x="45" y="194"/>
                  </a:cubicBezTo>
                  <a:cubicBezTo>
                    <a:pt x="51" y="193"/>
                    <a:pt x="54" y="194"/>
                    <a:pt x="56" y="194"/>
                  </a:cubicBezTo>
                  <a:cubicBezTo>
                    <a:pt x="57" y="193"/>
                    <a:pt x="57" y="193"/>
                    <a:pt x="57" y="193"/>
                  </a:cubicBezTo>
                  <a:cubicBezTo>
                    <a:pt x="62" y="186"/>
                    <a:pt x="59" y="191"/>
                    <a:pt x="64" y="184"/>
                  </a:cubicBezTo>
                  <a:cubicBezTo>
                    <a:pt x="63" y="185"/>
                    <a:pt x="62" y="186"/>
                    <a:pt x="61" y="187"/>
                  </a:cubicBezTo>
                  <a:cubicBezTo>
                    <a:pt x="58" y="188"/>
                    <a:pt x="58" y="188"/>
                    <a:pt x="58" y="188"/>
                  </a:cubicBezTo>
                  <a:cubicBezTo>
                    <a:pt x="57" y="189"/>
                    <a:pt x="57" y="188"/>
                    <a:pt x="55" y="190"/>
                  </a:cubicBezTo>
                  <a:cubicBezTo>
                    <a:pt x="55" y="191"/>
                    <a:pt x="55" y="191"/>
                    <a:pt x="55" y="191"/>
                  </a:cubicBezTo>
                  <a:cubicBezTo>
                    <a:pt x="52" y="190"/>
                    <a:pt x="52" y="190"/>
                    <a:pt x="52" y="190"/>
                  </a:cubicBezTo>
                  <a:cubicBezTo>
                    <a:pt x="49" y="187"/>
                    <a:pt x="49" y="188"/>
                    <a:pt x="48" y="187"/>
                  </a:cubicBezTo>
                  <a:cubicBezTo>
                    <a:pt x="47" y="187"/>
                    <a:pt x="47" y="187"/>
                    <a:pt x="47" y="187"/>
                  </a:cubicBezTo>
                  <a:cubicBezTo>
                    <a:pt x="46" y="187"/>
                    <a:pt x="45" y="187"/>
                    <a:pt x="44" y="187"/>
                  </a:cubicBezTo>
                  <a:cubicBezTo>
                    <a:pt x="45" y="186"/>
                    <a:pt x="45" y="186"/>
                    <a:pt x="45" y="186"/>
                  </a:cubicBezTo>
                  <a:cubicBezTo>
                    <a:pt x="46" y="186"/>
                    <a:pt x="46" y="186"/>
                    <a:pt x="46" y="186"/>
                  </a:cubicBezTo>
                  <a:cubicBezTo>
                    <a:pt x="44" y="185"/>
                    <a:pt x="44" y="185"/>
                    <a:pt x="44" y="185"/>
                  </a:cubicBezTo>
                  <a:cubicBezTo>
                    <a:pt x="43" y="185"/>
                    <a:pt x="43" y="185"/>
                    <a:pt x="43" y="185"/>
                  </a:cubicBezTo>
                  <a:cubicBezTo>
                    <a:pt x="42" y="184"/>
                    <a:pt x="42" y="184"/>
                    <a:pt x="42" y="184"/>
                  </a:cubicBezTo>
                  <a:cubicBezTo>
                    <a:pt x="41" y="184"/>
                    <a:pt x="41" y="184"/>
                    <a:pt x="41" y="184"/>
                  </a:cubicBezTo>
                  <a:cubicBezTo>
                    <a:pt x="40" y="184"/>
                    <a:pt x="40" y="184"/>
                    <a:pt x="40" y="184"/>
                  </a:cubicBezTo>
                  <a:cubicBezTo>
                    <a:pt x="38" y="185"/>
                    <a:pt x="39" y="185"/>
                    <a:pt x="37" y="186"/>
                  </a:cubicBezTo>
                  <a:cubicBezTo>
                    <a:pt x="34" y="185"/>
                    <a:pt x="34" y="185"/>
                    <a:pt x="34" y="185"/>
                  </a:cubicBezTo>
                  <a:cubicBezTo>
                    <a:pt x="34" y="184"/>
                    <a:pt x="34" y="184"/>
                    <a:pt x="34" y="184"/>
                  </a:cubicBezTo>
                  <a:cubicBezTo>
                    <a:pt x="34" y="183"/>
                    <a:pt x="34" y="183"/>
                    <a:pt x="34" y="183"/>
                  </a:cubicBezTo>
                  <a:cubicBezTo>
                    <a:pt x="33" y="182"/>
                    <a:pt x="33" y="182"/>
                    <a:pt x="33" y="182"/>
                  </a:cubicBezTo>
                  <a:cubicBezTo>
                    <a:pt x="33" y="182"/>
                    <a:pt x="33" y="182"/>
                    <a:pt x="33" y="182"/>
                  </a:cubicBezTo>
                  <a:cubicBezTo>
                    <a:pt x="33" y="180"/>
                    <a:pt x="33" y="180"/>
                    <a:pt x="33" y="180"/>
                  </a:cubicBezTo>
                  <a:cubicBezTo>
                    <a:pt x="34" y="180"/>
                    <a:pt x="34" y="180"/>
                    <a:pt x="34" y="180"/>
                  </a:cubicBezTo>
                  <a:cubicBezTo>
                    <a:pt x="40" y="178"/>
                    <a:pt x="37" y="178"/>
                    <a:pt x="42" y="176"/>
                  </a:cubicBezTo>
                  <a:cubicBezTo>
                    <a:pt x="45" y="174"/>
                    <a:pt x="44" y="174"/>
                    <a:pt x="45" y="174"/>
                  </a:cubicBezTo>
                  <a:cubicBezTo>
                    <a:pt x="46" y="171"/>
                    <a:pt x="46" y="171"/>
                    <a:pt x="47" y="170"/>
                  </a:cubicBezTo>
                  <a:cubicBezTo>
                    <a:pt x="46" y="169"/>
                    <a:pt x="46" y="169"/>
                    <a:pt x="46" y="169"/>
                  </a:cubicBezTo>
                  <a:cubicBezTo>
                    <a:pt x="46" y="168"/>
                    <a:pt x="46" y="168"/>
                    <a:pt x="46" y="168"/>
                  </a:cubicBezTo>
                  <a:cubicBezTo>
                    <a:pt x="46" y="167"/>
                    <a:pt x="46" y="167"/>
                    <a:pt x="46" y="167"/>
                  </a:cubicBezTo>
                  <a:cubicBezTo>
                    <a:pt x="46" y="167"/>
                    <a:pt x="46" y="167"/>
                    <a:pt x="46" y="167"/>
                  </a:cubicBezTo>
                  <a:cubicBezTo>
                    <a:pt x="46" y="165"/>
                    <a:pt x="46" y="166"/>
                    <a:pt x="45" y="164"/>
                  </a:cubicBezTo>
                  <a:cubicBezTo>
                    <a:pt x="45" y="163"/>
                    <a:pt x="45" y="164"/>
                    <a:pt x="46" y="163"/>
                  </a:cubicBezTo>
                  <a:cubicBezTo>
                    <a:pt x="44" y="163"/>
                    <a:pt x="44" y="163"/>
                    <a:pt x="43" y="163"/>
                  </a:cubicBezTo>
                  <a:cubicBezTo>
                    <a:pt x="41" y="164"/>
                    <a:pt x="42" y="163"/>
                    <a:pt x="40" y="165"/>
                  </a:cubicBezTo>
                  <a:cubicBezTo>
                    <a:pt x="39" y="165"/>
                    <a:pt x="39" y="165"/>
                    <a:pt x="39" y="165"/>
                  </a:cubicBezTo>
                  <a:cubicBezTo>
                    <a:pt x="39" y="164"/>
                    <a:pt x="39" y="164"/>
                    <a:pt x="39" y="164"/>
                  </a:cubicBezTo>
                  <a:cubicBezTo>
                    <a:pt x="40" y="163"/>
                    <a:pt x="40" y="163"/>
                    <a:pt x="40" y="163"/>
                  </a:cubicBezTo>
                  <a:cubicBezTo>
                    <a:pt x="41" y="162"/>
                    <a:pt x="40" y="162"/>
                    <a:pt x="42" y="161"/>
                  </a:cubicBezTo>
                  <a:cubicBezTo>
                    <a:pt x="43" y="160"/>
                    <a:pt x="43" y="160"/>
                    <a:pt x="43" y="159"/>
                  </a:cubicBezTo>
                  <a:cubicBezTo>
                    <a:pt x="45" y="157"/>
                    <a:pt x="47" y="156"/>
                    <a:pt x="49" y="155"/>
                  </a:cubicBezTo>
                  <a:cubicBezTo>
                    <a:pt x="51" y="156"/>
                    <a:pt x="51" y="156"/>
                    <a:pt x="51" y="156"/>
                  </a:cubicBezTo>
                  <a:cubicBezTo>
                    <a:pt x="52" y="155"/>
                    <a:pt x="52" y="155"/>
                    <a:pt x="52" y="155"/>
                  </a:cubicBezTo>
                  <a:cubicBezTo>
                    <a:pt x="53" y="155"/>
                    <a:pt x="53" y="155"/>
                    <a:pt x="53" y="155"/>
                  </a:cubicBezTo>
                  <a:cubicBezTo>
                    <a:pt x="54" y="155"/>
                    <a:pt x="54" y="155"/>
                    <a:pt x="54" y="155"/>
                  </a:cubicBezTo>
                  <a:cubicBezTo>
                    <a:pt x="57" y="156"/>
                    <a:pt x="57" y="156"/>
                    <a:pt x="57" y="156"/>
                  </a:cubicBezTo>
                  <a:cubicBezTo>
                    <a:pt x="56" y="154"/>
                    <a:pt x="56" y="154"/>
                    <a:pt x="56" y="154"/>
                  </a:cubicBezTo>
                  <a:cubicBezTo>
                    <a:pt x="57" y="153"/>
                    <a:pt x="57" y="153"/>
                    <a:pt x="57" y="153"/>
                  </a:cubicBezTo>
                  <a:cubicBezTo>
                    <a:pt x="59" y="155"/>
                    <a:pt x="59" y="155"/>
                    <a:pt x="59" y="155"/>
                  </a:cubicBezTo>
                  <a:cubicBezTo>
                    <a:pt x="59" y="156"/>
                    <a:pt x="59" y="156"/>
                    <a:pt x="59" y="156"/>
                  </a:cubicBezTo>
                  <a:cubicBezTo>
                    <a:pt x="61" y="155"/>
                    <a:pt x="61" y="155"/>
                    <a:pt x="61" y="155"/>
                  </a:cubicBezTo>
                  <a:cubicBezTo>
                    <a:pt x="60" y="155"/>
                    <a:pt x="60" y="155"/>
                    <a:pt x="60" y="155"/>
                  </a:cubicBezTo>
                  <a:cubicBezTo>
                    <a:pt x="60" y="155"/>
                    <a:pt x="60" y="155"/>
                    <a:pt x="60" y="155"/>
                  </a:cubicBezTo>
                  <a:cubicBezTo>
                    <a:pt x="59" y="155"/>
                    <a:pt x="59" y="155"/>
                    <a:pt x="59" y="155"/>
                  </a:cubicBezTo>
                  <a:cubicBezTo>
                    <a:pt x="58" y="154"/>
                    <a:pt x="58" y="154"/>
                    <a:pt x="58" y="154"/>
                  </a:cubicBezTo>
                  <a:cubicBezTo>
                    <a:pt x="57" y="151"/>
                    <a:pt x="57" y="151"/>
                    <a:pt x="57" y="151"/>
                  </a:cubicBezTo>
                  <a:cubicBezTo>
                    <a:pt x="57" y="150"/>
                    <a:pt x="57" y="150"/>
                    <a:pt x="57" y="150"/>
                  </a:cubicBezTo>
                  <a:cubicBezTo>
                    <a:pt x="58" y="148"/>
                    <a:pt x="58" y="149"/>
                    <a:pt x="59" y="147"/>
                  </a:cubicBezTo>
                  <a:cubicBezTo>
                    <a:pt x="58" y="147"/>
                    <a:pt x="58" y="147"/>
                    <a:pt x="58" y="147"/>
                  </a:cubicBezTo>
                  <a:cubicBezTo>
                    <a:pt x="58" y="147"/>
                    <a:pt x="58" y="147"/>
                    <a:pt x="58" y="147"/>
                  </a:cubicBezTo>
                  <a:cubicBezTo>
                    <a:pt x="57" y="145"/>
                    <a:pt x="57" y="145"/>
                    <a:pt x="57" y="145"/>
                  </a:cubicBezTo>
                  <a:cubicBezTo>
                    <a:pt x="58" y="144"/>
                    <a:pt x="58" y="144"/>
                    <a:pt x="58" y="144"/>
                  </a:cubicBezTo>
                  <a:cubicBezTo>
                    <a:pt x="59" y="143"/>
                    <a:pt x="59" y="143"/>
                    <a:pt x="59" y="143"/>
                  </a:cubicBezTo>
                  <a:cubicBezTo>
                    <a:pt x="60" y="141"/>
                    <a:pt x="59" y="142"/>
                    <a:pt x="60" y="140"/>
                  </a:cubicBezTo>
                  <a:cubicBezTo>
                    <a:pt x="59" y="139"/>
                    <a:pt x="59" y="139"/>
                    <a:pt x="59" y="139"/>
                  </a:cubicBezTo>
                  <a:cubicBezTo>
                    <a:pt x="58" y="139"/>
                    <a:pt x="58" y="139"/>
                    <a:pt x="58" y="139"/>
                  </a:cubicBezTo>
                  <a:cubicBezTo>
                    <a:pt x="57" y="139"/>
                    <a:pt x="57" y="139"/>
                    <a:pt x="57" y="140"/>
                  </a:cubicBezTo>
                  <a:cubicBezTo>
                    <a:pt x="56" y="140"/>
                    <a:pt x="56" y="140"/>
                    <a:pt x="56" y="140"/>
                  </a:cubicBezTo>
                  <a:cubicBezTo>
                    <a:pt x="53" y="137"/>
                    <a:pt x="54" y="138"/>
                    <a:pt x="52" y="133"/>
                  </a:cubicBezTo>
                  <a:cubicBezTo>
                    <a:pt x="51" y="131"/>
                    <a:pt x="51" y="131"/>
                    <a:pt x="51" y="131"/>
                  </a:cubicBezTo>
                  <a:cubicBezTo>
                    <a:pt x="53" y="127"/>
                    <a:pt x="53" y="127"/>
                    <a:pt x="53" y="127"/>
                  </a:cubicBezTo>
                  <a:cubicBezTo>
                    <a:pt x="55" y="125"/>
                    <a:pt x="55" y="125"/>
                    <a:pt x="55" y="125"/>
                  </a:cubicBezTo>
                  <a:cubicBezTo>
                    <a:pt x="57" y="124"/>
                    <a:pt x="57" y="124"/>
                    <a:pt x="57" y="124"/>
                  </a:cubicBezTo>
                  <a:cubicBezTo>
                    <a:pt x="57" y="124"/>
                    <a:pt x="57" y="124"/>
                    <a:pt x="57" y="124"/>
                  </a:cubicBezTo>
                  <a:cubicBezTo>
                    <a:pt x="55" y="124"/>
                    <a:pt x="54" y="124"/>
                    <a:pt x="52" y="124"/>
                  </a:cubicBezTo>
                  <a:cubicBezTo>
                    <a:pt x="50" y="125"/>
                    <a:pt x="50" y="125"/>
                    <a:pt x="50" y="125"/>
                  </a:cubicBezTo>
                  <a:cubicBezTo>
                    <a:pt x="50" y="125"/>
                    <a:pt x="50" y="125"/>
                    <a:pt x="50" y="125"/>
                  </a:cubicBezTo>
                  <a:cubicBezTo>
                    <a:pt x="49" y="126"/>
                    <a:pt x="49" y="126"/>
                    <a:pt x="49" y="126"/>
                  </a:cubicBezTo>
                  <a:cubicBezTo>
                    <a:pt x="48" y="127"/>
                    <a:pt x="49" y="126"/>
                    <a:pt x="47" y="127"/>
                  </a:cubicBezTo>
                  <a:cubicBezTo>
                    <a:pt x="46" y="127"/>
                    <a:pt x="46" y="127"/>
                    <a:pt x="46" y="127"/>
                  </a:cubicBezTo>
                  <a:cubicBezTo>
                    <a:pt x="45" y="127"/>
                    <a:pt x="45" y="127"/>
                    <a:pt x="45" y="127"/>
                  </a:cubicBezTo>
                  <a:cubicBezTo>
                    <a:pt x="45" y="127"/>
                    <a:pt x="45" y="127"/>
                    <a:pt x="45" y="127"/>
                  </a:cubicBezTo>
                  <a:cubicBezTo>
                    <a:pt x="44" y="126"/>
                    <a:pt x="44" y="126"/>
                    <a:pt x="44" y="126"/>
                  </a:cubicBezTo>
                  <a:cubicBezTo>
                    <a:pt x="44" y="126"/>
                    <a:pt x="44" y="126"/>
                    <a:pt x="44" y="126"/>
                  </a:cubicBezTo>
                  <a:cubicBezTo>
                    <a:pt x="43" y="126"/>
                    <a:pt x="43" y="126"/>
                    <a:pt x="43" y="126"/>
                  </a:cubicBezTo>
                  <a:cubicBezTo>
                    <a:pt x="42" y="127"/>
                    <a:pt x="42" y="127"/>
                    <a:pt x="41" y="128"/>
                  </a:cubicBezTo>
                  <a:cubicBezTo>
                    <a:pt x="39" y="127"/>
                    <a:pt x="40" y="127"/>
                    <a:pt x="37" y="126"/>
                  </a:cubicBezTo>
                  <a:cubicBezTo>
                    <a:pt x="37" y="126"/>
                    <a:pt x="37" y="126"/>
                    <a:pt x="37" y="126"/>
                  </a:cubicBezTo>
                  <a:cubicBezTo>
                    <a:pt x="37" y="128"/>
                    <a:pt x="37" y="127"/>
                    <a:pt x="36" y="129"/>
                  </a:cubicBezTo>
                  <a:cubicBezTo>
                    <a:pt x="35" y="127"/>
                    <a:pt x="34" y="127"/>
                    <a:pt x="34" y="125"/>
                  </a:cubicBezTo>
                  <a:cubicBezTo>
                    <a:pt x="33" y="123"/>
                    <a:pt x="33" y="123"/>
                    <a:pt x="33" y="123"/>
                  </a:cubicBezTo>
                  <a:cubicBezTo>
                    <a:pt x="34" y="123"/>
                    <a:pt x="34" y="123"/>
                    <a:pt x="34" y="123"/>
                  </a:cubicBezTo>
                  <a:cubicBezTo>
                    <a:pt x="35" y="123"/>
                    <a:pt x="35" y="123"/>
                    <a:pt x="35" y="123"/>
                  </a:cubicBezTo>
                  <a:cubicBezTo>
                    <a:pt x="36" y="118"/>
                    <a:pt x="39" y="115"/>
                    <a:pt x="39" y="113"/>
                  </a:cubicBezTo>
                  <a:cubicBezTo>
                    <a:pt x="39" y="112"/>
                    <a:pt x="39" y="112"/>
                    <a:pt x="39" y="112"/>
                  </a:cubicBezTo>
                  <a:cubicBezTo>
                    <a:pt x="39" y="111"/>
                    <a:pt x="39" y="111"/>
                    <a:pt x="39" y="111"/>
                  </a:cubicBezTo>
                  <a:cubicBezTo>
                    <a:pt x="37" y="109"/>
                    <a:pt x="37" y="109"/>
                    <a:pt x="37" y="109"/>
                  </a:cubicBezTo>
                  <a:cubicBezTo>
                    <a:pt x="37" y="107"/>
                    <a:pt x="37" y="108"/>
                    <a:pt x="37" y="106"/>
                  </a:cubicBezTo>
                  <a:cubicBezTo>
                    <a:pt x="37" y="105"/>
                    <a:pt x="37" y="105"/>
                    <a:pt x="37" y="105"/>
                  </a:cubicBezTo>
                  <a:cubicBezTo>
                    <a:pt x="38" y="104"/>
                    <a:pt x="38" y="104"/>
                    <a:pt x="38" y="104"/>
                  </a:cubicBezTo>
                  <a:cubicBezTo>
                    <a:pt x="40" y="104"/>
                    <a:pt x="40" y="104"/>
                    <a:pt x="40" y="104"/>
                  </a:cubicBezTo>
                  <a:cubicBezTo>
                    <a:pt x="39" y="104"/>
                    <a:pt x="40" y="104"/>
                    <a:pt x="37" y="102"/>
                  </a:cubicBezTo>
                  <a:cubicBezTo>
                    <a:pt x="37" y="101"/>
                    <a:pt x="37" y="101"/>
                    <a:pt x="38" y="100"/>
                  </a:cubicBezTo>
                  <a:cubicBezTo>
                    <a:pt x="37" y="100"/>
                    <a:pt x="37" y="100"/>
                    <a:pt x="37" y="100"/>
                  </a:cubicBezTo>
                  <a:cubicBezTo>
                    <a:pt x="37" y="101"/>
                    <a:pt x="37" y="101"/>
                    <a:pt x="36" y="103"/>
                  </a:cubicBezTo>
                  <a:cubicBezTo>
                    <a:pt x="36" y="103"/>
                    <a:pt x="36" y="103"/>
                    <a:pt x="36" y="103"/>
                  </a:cubicBezTo>
                  <a:cubicBezTo>
                    <a:pt x="34" y="103"/>
                    <a:pt x="34" y="103"/>
                    <a:pt x="34" y="103"/>
                  </a:cubicBezTo>
                  <a:cubicBezTo>
                    <a:pt x="34" y="104"/>
                    <a:pt x="34" y="104"/>
                    <a:pt x="34" y="104"/>
                  </a:cubicBezTo>
                  <a:cubicBezTo>
                    <a:pt x="34" y="105"/>
                    <a:pt x="34" y="105"/>
                    <a:pt x="34" y="105"/>
                  </a:cubicBezTo>
                  <a:cubicBezTo>
                    <a:pt x="33" y="105"/>
                    <a:pt x="33" y="105"/>
                    <a:pt x="33" y="105"/>
                  </a:cubicBezTo>
                  <a:cubicBezTo>
                    <a:pt x="33" y="105"/>
                    <a:pt x="33" y="105"/>
                    <a:pt x="33" y="105"/>
                  </a:cubicBezTo>
                  <a:cubicBezTo>
                    <a:pt x="33" y="105"/>
                    <a:pt x="33" y="105"/>
                    <a:pt x="33" y="105"/>
                  </a:cubicBezTo>
                  <a:cubicBezTo>
                    <a:pt x="32" y="104"/>
                    <a:pt x="33" y="103"/>
                    <a:pt x="33" y="102"/>
                  </a:cubicBezTo>
                  <a:cubicBezTo>
                    <a:pt x="34" y="100"/>
                    <a:pt x="34" y="100"/>
                    <a:pt x="35" y="99"/>
                  </a:cubicBezTo>
                  <a:cubicBezTo>
                    <a:pt x="34" y="100"/>
                    <a:pt x="32" y="102"/>
                    <a:pt x="31" y="103"/>
                  </a:cubicBezTo>
                  <a:cubicBezTo>
                    <a:pt x="31" y="104"/>
                    <a:pt x="31" y="106"/>
                    <a:pt x="31" y="107"/>
                  </a:cubicBezTo>
                  <a:cubicBezTo>
                    <a:pt x="31" y="108"/>
                    <a:pt x="30" y="115"/>
                    <a:pt x="28" y="116"/>
                  </a:cubicBezTo>
                  <a:cubicBezTo>
                    <a:pt x="28" y="117"/>
                    <a:pt x="28" y="117"/>
                    <a:pt x="28" y="117"/>
                  </a:cubicBezTo>
                  <a:cubicBezTo>
                    <a:pt x="27" y="116"/>
                    <a:pt x="27" y="116"/>
                    <a:pt x="27" y="116"/>
                  </a:cubicBezTo>
                  <a:cubicBezTo>
                    <a:pt x="27" y="116"/>
                    <a:pt x="27" y="116"/>
                    <a:pt x="27" y="116"/>
                  </a:cubicBezTo>
                  <a:cubicBezTo>
                    <a:pt x="27" y="112"/>
                    <a:pt x="28" y="109"/>
                    <a:pt x="30" y="107"/>
                  </a:cubicBezTo>
                  <a:cubicBezTo>
                    <a:pt x="30" y="107"/>
                    <a:pt x="30" y="107"/>
                    <a:pt x="30" y="107"/>
                  </a:cubicBezTo>
                  <a:cubicBezTo>
                    <a:pt x="29" y="107"/>
                    <a:pt x="29" y="107"/>
                    <a:pt x="29" y="107"/>
                  </a:cubicBezTo>
                  <a:cubicBezTo>
                    <a:pt x="29" y="107"/>
                    <a:pt x="29" y="107"/>
                    <a:pt x="29" y="107"/>
                  </a:cubicBezTo>
                  <a:cubicBezTo>
                    <a:pt x="28" y="107"/>
                    <a:pt x="28" y="107"/>
                    <a:pt x="28" y="107"/>
                  </a:cubicBezTo>
                  <a:cubicBezTo>
                    <a:pt x="29" y="102"/>
                    <a:pt x="29" y="102"/>
                    <a:pt x="29" y="102"/>
                  </a:cubicBezTo>
                  <a:cubicBezTo>
                    <a:pt x="29" y="100"/>
                    <a:pt x="29" y="100"/>
                    <a:pt x="29" y="100"/>
                  </a:cubicBezTo>
                  <a:cubicBezTo>
                    <a:pt x="30" y="95"/>
                    <a:pt x="30" y="97"/>
                    <a:pt x="31" y="93"/>
                  </a:cubicBezTo>
                  <a:cubicBezTo>
                    <a:pt x="32" y="92"/>
                    <a:pt x="32" y="92"/>
                    <a:pt x="32" y="92"/>
                  </a:cubicBezTo>
                  <a:cubicBezTo>
                    <a:pt x="32" y="91"/>
                    <a:pt x="32" y="91"/>
                    <a:pt x="32" y="91"/>
                  </a:cubicBezTo>
                  <a:cubicBezTo>
                    <a:pt x="33" y="89"/>
                    <a:pt x="33" y="90"/>
                    <a:pt x="33" y="88"/>
                  </a:cubicBezTo>
                  <a:cubicBezTo>
                    <a:pt x="33" y="88"/>
                    <a:pt x="33" y="88"/>
                    <a:pt x="33" y="88"/>
                  </a:cubicBezTo>
                  <a:cubicBezTo>
                    <a:pt x="32" y="89"/>
                    <a:pt x="30" y="91"/>
                    <a:pt x="28" y="92"/>
                  </a:cubicBezTo>
                  <a:cubicBezTo>
                    <a:pt x="26" y="92"/>
                    <a:pt x="27" y="92"/>
                    <a:pt x="26" y="92"/>
                  </a:cubicBezTo>
                  <a:cubicBezTo>
                    <a:pt x="25" y="91"/>
                    <a:pt x="25" y="91"/>
                    <a:pt x="25" y="91"/>
                  </a:cubicBezTo>
                  <a:cubicBezTo>
                    <a:pt x="25" y="89"/>
                    <a:pt x="25" y="89"/>
                    <a:pt x="25" y="89"/>
                  </a:cubicBezTo>
                  <a:cubicBezTo>
                    <a:pt x="24" y="89"/>
                    <a:pt x="24" y="89"/>
                    <a:pt x="24" y="89"/>
                  </a:cubicBezTo>
                  <a:cubicBezTo>
                    <a:pt x="23" y="89"/>
                    <a:pt x="23" y="89"/>
                    <a:pt x="23" y="89"/>
                  </a:cubicBezTo>
                  <a:cubicBezTo>
                    <a:pt x="23" y="89"/>
                    <a:pt x="23" y="89"/>
                    <a:pt x="23" y="89"/>
                  </a:cubicBezTo>
                  <a:cubicBezTo>
                    <a:pt x="24" y="88"/>
                    <a:pt x="24" y="88"/>
                    <a:pt x="24" y="88"/>
                  </a:cubicBezTo>
                  <a:cubicBezTo>
                    <a:pt x="26" y="87"/>
                    <a:pt x="26" y="87"/>
                    <a:pt x="26" y="87"/>
                  </a:cubicBezTo>
                  <a:cubicBezTo>
                    <a:pt x="27" y="86"/>
                    <a:pt x="27" y="86"/>
                    <a:pt x="27" y="86"/>
                  </a:cubicBezTo>
                  <a:cubicBezTo>
                    <a:pt x="26" y="85"/>
                    <a:pt x="26" y="85"/>
                    <a:pt x="26" y="85"/>
                  </a:cubicBezTo>
                  <a:cubicBezTo>
                    <a:pt x="26" y="85"/>
                    <a:pt x="26" y="85"/>
                    <a:pt x="26" y="85"/>
                  </a:cubicBezTo>
                  <a:cubicBezTo>
                    <a:pt x="27" y="84"/>
                    <a:pt x="27" y="84"/>
                    <a:pt x="27" y="84"/>
                  </a:cubicBezTo>
                  <a:cubicBezTo>
                    <a:pt x="29" y="81"/>
                    <a:pt x="29" y="81"/>
                    <a:pt x="29" y="81"/>
                  </a:cubicBezTo>
                  <a:cubicBezTo>
                    <a:pt x="29" y="78"/>
                    <a:pt x="29" y="78"/>
                    <a:pt x="29" y="78"/>
                  </a:cubicBezTo>
                  <a:cubicBezTo>
                    <a:pt x="28" y="77"/>
                    <a:pt x="28" y="77"/>
                    <a:pt x="28" y="76"/>
                  </a:cubicBezTo>
                  <a:cubicBezTo>
                    <a:pt x="26" y="75"/>
                    <a:pt x="26" y="75"/>
                    <a:pt x="26" y="75"/>
                  </a:cubicBezTo>
                  <a:cubicBezTo>
                    <a:pt x="26" y="74"/>
                    <a:pt x="26" y="74"/>
                    <a:pt x="26" y="74"/>
                  </a:cubicBezTo>
                  <a:cubicBezTo>
                    <a:pt x="26" y="73"/>
                    <a:pt x="26" y="73"/>
                    <a:pt x="26" y="73"/>
                  </a:cubicBezTo>
                  <a:cubicBezTo>
                    <a:pt x="27" y="73"/>
                    <a:pt x="27" y="73"/>
                    <a:pt x="27" y="73"/>
                  </a:cubicBezTo>
                  <a:cubicBezTo>
                    <a:pt x="28" y="72"/>
                    <a:pt x="27" y="72"/>
                    <a:pt x="29" y="72"/>
                  </a:cubicBezTo>
                  <a:cubicBezTo>
                    <a:pt x="28" y="71"/>
                    <a:pt x="28" y="71"/>
                    <a:pt x="28" y="71"/>
                  </a:cubicBezTo>
                  <a:cubicBezTo>
                    <a:pt x="27" y="70"/>
                    <a:pt x="27" y="71"/>
                    <a:pt x="27" y="70"/>
                  </a:cubicBezTo>
                  <a:cubicBezTo>
                    <a:pt x="27" y="69"/>
                    <a:pt x="27" y="69"/>
                    <a:pt x="27" y="69"/>
                  </a:cubicBezTo>
                  <a:cubicBezTo>
                    <a:pt x="28" y="65"/>
                    <a:pt x="28" y="66"/>
                    <a:pt x="29" y="65"/>
                  </a:cubicBezTo>
                  <a:cubicBezTo>
                    <a:pt x="32" y="65"/>
                    <a:pt x="32" y="65"/>
                    <a:pt x="32" y="65"/>
                  </a:cubicBezTo>
                  <a:cubicBezTo>
                    <a:pt x="32" y="64"/>
                    <a:pt x="32" y="64"/>
                    <a:pt x="32" y="64"/>
                  </a:cubicBezTo>
                  <a:cubicBezTo>
                    <a:pt x="32" y="64"/>
                    <a:pt x="32" y="64"/>
                    <a:pt x="32" y="64"/>
                  </a:cubicBezTo>
                  <a:cubicBezTo>
                    <a:pt x="34" y="65"/>
                    <a:pt x="34" y="65"/>
                    <a:pt x="34" y="65"/>
                  </a:cubicBezTo>
                  <a:cubicBezTo>
                    <a:pt x="33" y="64"/>
                    <a:pt x="33" y="64"/>
                    <a:pt x="33" y="64"/>
                  </a:cubicBezTo>
                  <a:cubicBezTo>
                    <a:pt x="31" y="61"/>
                    <a:pt x="31" y="61"/>
                    <a:pt x="31" y="61"/>
                  </a:cubicBezTo>
                  <a:cubicBezTo>
                    <a:pt x="31" y="61"/>
                    <a:pt x="31" y="61"/>
                    <a:pt x="31" y="61"/>
                  </a:cubicBezTo>
                  <a:cubicBezTo>
                    <a:pt x="31" y="59"/>
                    <a:pt x="31" y="59"/>
                    <a:pt x="31" y="59"/>
                  </a:cubicBezTo>
                  <a:cubicBezTo>
                    <a:pt x="32" y="58"/>
                    <a:pt x="32" y="58"/>
                    <a:pt x="31" y="58"/>
                  </a:cubicBezTo>
                  <a:cubicBezTo>
                    <a:pt x="32" y="57"/>
                    <a:pt x="32" y="57"/>
                    <a:pt x="32" y="57"/>
                  </a:cubicBezTo>
                  <a:cubicBezTo>
                    <a:pt x="32" y="57"/>
                    <a:pt x="32" y="57"/>
                    <a:pt x="32" y="57"/>
                  </a:cubicBezTo>
                  <a:cubicBezTo>
                    <a:pt x="35" y="57"/>
                    <a:pt x="35" y="57"/>
                    <a:pt x="35" y="57"/>
                  </a:cubicBezTo>
                  <a:cubicBezTo>
                    <a:pt x="35" y="56"/>
                    <a:pt x="35" y="56"/>
                    <a:pt x="35" y="56"/>
                  </a:cubicBezTo>
                  <a:cubicBezTo>
                    <a:pt x="35" y="56"/>
                    <a:pt x="35" y="56"/>
                    <a:pt x="35" y="55"/>
                  </a:cubicBezTo>
                  <a:cubicBezTo>
                    <a:pt x="34" y="54"/>
                    <a:pt x="34" y="54"/>
                    <a:pt x="34" y="54"/>
                  </a:cubicBezTo>
                  <a:cubicBezTo>
                    <a:pt x="35" y="52"/>
                    <a:pt x="34" y="53"/>
                    <a:pt x="35" y="51"/>
                  </a:cubicBezTo>
                  <a:cubicBezTo>
                    <a:pt x="35" y="50"/>
                    <a:pt x="35" y="50"/>
                    <a:pt x="35" y="50"/>
                  </a:cubicBezTo>
                  <a:cubicBezTo>
                    <a:pt x="36" y="50"/>
                    <a:pt x="36" y="50"/>
                    <a:pt x="36" y="50"/>
                  </a:cubicBezTo>
                  <a:cubicBezTo>
                    <a:pt x="36" y="50"/>
                    <a:pt x="36" y="50"/>
                    <a:pt x="36" y="50"/>
                  </a:cubicBezTo>
                  <a:cubicBezTo>
                    <a:pt x="38" y="50"/>
                    <a:pt x="38" y="50"/>
                    <a:pt x="38" y="50"/>
                  </a:cubicBezTo>
                  <a:cubicBezTo>
                    <a:pt x="38" y="50"/>
                    <a:pt x="38" y="50"/>
                    <a:pt x="38" y="50"/>
                  </a:cubicBezTo>
                  <a:cubicBezTo>
                    <a:pt x="39" y="51"/>
                    <a:pt x="39" y="51"/>
                    <a:pt x="39" y="51"/>
                  </a:cubicBezTo>
                  <a:cubicBezTo>
                    <a:pt x="39" y="51"/>
                    <a:pt x="39" y="51"/>
                    <a:pt x="39" y="51"/>
                  </a:cubicBezTo>
                  <a:cubicBezTo>
                    <a:pt x="41" y="50"/>
                    <a:pt x="41" y="50"/>
                    <a:pt x="41" y="50"/>
                  </a:cubicBezTo>
                  <a:cubicBezTo>
                    <a:pt x="41" y="50"/>
                    <a:pt x="41" y="50"/>
                    <a:pt x="41" y="50"/>
                  </a:cubicBezTo>
                  <a:cubicBezTo>
                    <a:pt x="42" y="51"/>
                    <a:pt x="42" y="51"/>
                    <a:pt x="42" y="51"/>
                  </a:cubicBezTo>
                  <a:cubicBezTo>
                    <a:pt x="46" y="50"/>
                    <a:pt x="50" y="50"/>
                    <a:pt x="55" y="48"/>
                  </a:cubicBezTo>
                  <a:cubicBezTo>
                    <a:pt x="57" y="49"/>
                    <a:pt x="57" y="49"/>
                    <a:pt x="57" y="49"/>
                  </a:cubicBezTo>
                  <a:cubicBezTo>
                    <a:pt x="57" y="49"/>
                    <a:pt x="57" y="49"/>
                    <a:pt x="57" y="49"/>
                  </a:cubicBezTo>
                  <a:cubicBezTo>
                    <a:pt x="57" y="50"/>
                    <a:pt x="57" y="50"/>
                    <a:pt x="57" y="51"/>
                  </a:cubicBezTo>
                  <a:close/>
                  <a:moveTo>
                    <a:pt x="59" y="46"/>
                  </a:moveTo>
                  <a:cubicBezTo>
                    <a:pt x="59" y="46"/>
                    <a:pt x="59" y="46"/>
                    <a:pt x="59" y="46"/>
                  </a:cubicBezTo>
                  <a:cubicBezTo>
                    <a:pt x="58" y="46"/>
                    <a:pt x="58" y="46"/>
                    <a:pt x="58" y="46"/>
                  </a:cubicBezTo>
                  <a:cubicBezTo>
                    <a:pt x="58" y="44"/>
                    <a:pt x="58" y="44"/>
                    <a:pt x="58" y="44"/>
                  </a:cubicBezTo>
                  <a:cubicBezTo>
                    <a:pt x="59" y="44"/>
                    <a:pt x="59" y="44"/>
                    <a:pt x="59" y="44"/>
                  </a:cubicBezTo>
                  <a:cubicBezTo>
                    <a:pt x="59" y="44"/>
                    <a:pt x="59" y="44"/>
                    <a:pt x="59" y="44"/>
                  </a:cubicBezTo>
                  <a:cubicBezTo>
                    <a:pt x="59" y="45"/>
                    <a:pt x="59" y="46"/>
                    <a:pt x="59" y="46"/>
                  </a:cubicBezTo>
                  <a:close/>
                  <a:moveTo>
                    <a:pt x="56" y="45"/>
                  </a:moveTo>
                  <a:cubicBezTo>
                    <a:pt x="55" y="45"/>
                    <a:pt x="55" y="45"/>
                    <a:pt x="55" y="45"/>
                  </a:cubicBezTo>
                  <a:cubicBezTo>
                    <a:pt x="55" y="45"/>
                    <a:pt x="55" y="45"/>
                    <a:pt x="55" y="45"/>
                  </a:cubicBezTo>
                  <a:cubicBezTo>
                    <a:pt x="54" y="44"/>
                    <a:pt x="54" y="44"/>
                    <a:pt x="54" y="44"/>
                  </a:cubicBezTo>
                  <a:cubicBezTo>
                    <a:pt x="53" y="43"/>
                    <a:pt x="53" y="43"/>
                    <a:pt x="53" y="43"/>
                  </a:cubicBezTo>
                  <a:cubicBezTo>
                    <a:pt x="53" y="43"/>
                    <a:pt x="53" y="43"/>
                    <a:pt x="53" y="43"/>
                  </a:cubicBezTo>
                  <a:cubicBezTo>
                    <a:pt x="54" y="42"/>
                    <a:pt x="54" y="42"/>
                    <a:pt x="54" y="42"/>
                  </a:cubicBezTo>
                  <a:cubicBezTo>
                    <a:pt x="55" y="43"/>
                    <a:pt x="55" y="43"/>
                    <a:pt x="55" y="43"/>
                  </a:cubicBezTo>
                  <a:cubicBezTo>
                    <a:pt x="55" y="44"/>
                    <a:pt x="55" y="44"/>
                    <a:pt x="55" y="44"/>
                  </a:cubicBezTo>
                  <a:cubicBezTo>
                    <a:pt x="55" y="44"/>
                    <a:pt x="55" y="44"/>
                    <a:pt x="55" y="44"/>
                  </a:cubicBezTo>
                  <a:cubicBezTo>
                    <a:pt x="56" y="45"/>
                    <a:pt x="56" y="45"/>
                    <a:pt x="56" y="45"/>
                  </a:cubicBezTo>
                  <a:cubicBezTo>
                    <a:pt x="56" y="45"/>
                    <a:pt x="56" y="45"/>
                    <a:pt x="56" y="45"/>
                  </a:cubicBezTo>
                  <a:cubicBezTo>
                    <a:pt x="56" y="45"/>
                    <a:pt x="56" y="45"/>
                    <a:pt x="56" y="45"/>
                  </a:cubicBezTo>
                  <a:close/>
                  <a:moveTo>
                    <a:pt x="57" y="40"/>
                  </a:moveTo>
                  <a:cubicBezTo>
                    <a:pt x="57" y="40"/>
                    <a:pt x="57" y="40"/>
                    <a:pt x="57" y="40"/>
                  </a:cubicBezTo>
                  <a:cubicBezTo>
                    <a:pt x="58" y="40"/>
                    <a:pt x="58" y="40"/>
                    <a:pt x="58" y="40"/>
                  </a:cubicBezTo>
                  <a:cubicBezTo>
                    <a:pt x="59" y="41"/>
                    <a:pt x="59" y="41"/>
                    <a:pt x="59" y="41"/>
                  </a:cubicBezTo>
                  <a:cubicBezTo>
                    <a:pt x="60" y="41"/>
                    <a:pt x="60" y="41"/>
                    <a:pt x="60" y="41"/>
                  </a:cubicBezTo>
                  <a:cubicBezTo>
                    <a:pt x="61" y="42"/>
                    <a:pt x="61" y="42"/>
                    <a:pt x="61" y="42"/>
                  </a:cubicBezTo>
                  <a:cubicBezTo>
                    <a:pt x="60" y="43"/>
                    <a:pt x="60" y="43"/>
                    <a:pt x="60" y="43"/>
                  </a:cubicBezTo>
                  <a:cubicBezTo>
                    <a:pt x="60" y="43"/>
                    <a:pt x="60" y="43"/>
                    <a:pt x="60" y="43"/>
                  </a:cubicBezTo>
                  <a:cubicBezTo>
                    <a:pt x="59" y="43"/>
                    <a:pt x="59" y="43"/>
                    <a:pt x="59" y="43"/>
                  </a:cubicBezTo>
                  <a:cubicBezTo>
                    <a:pt x="58" y="42"/>
                    <a:pt x="58" y="42"/>
                    <a:pt x="58" y="42"/>
                  </a:cubicBezTo>
                  <a:cubicBezTo>
                    <a:pt x="56" y="42"/>
                    <a:pt x="56" y="42"/>
                    <a:pt x="56" y="42"/>
                  </a:cubicBezTo>
                  <a:cubicBezTo>
                    <a:pt x="56" y="42"/>
                    <a:pt x="56" y="42"/>
                    <a:pt x="56" y="42"/>
                  </a:cubicBezTo>
                  <a:cubicBezTo>
                    <a:pt x="55" y="42"/>
                    <a:pt x="55" y="42"/>
                    <a:pt x="55" y="42"/>
                  </a:cubicBezTo>
                  <a:cubicBezTo>
                    <a:pt x="55" y="42"/>
                    <a:pt x="55" y="42"/>
                    <a:pt x="55" y="42"/>
                  </a:cubicBezTo>
                  <a:cubicBezTo>
                    <a:pt x="55" y="41"/>
                    <a:pt x="55" y="41"/>
                    <a:pt x="55" y="41"/>
                  </a:cubicBezTo>
                  <a:cubicBezTo>
                    <a:pt x="55" y="41"/>
                    <a:pt x="55" y="41"/>
                    <a:pt x="55" y="41"/>
                  </a:cubicBezTo>
                  <a:cubicBezTo>
                    <a:pt x="54" y="41"/>
                    <a:pt x="54" y="41"/>
                    <a:pt x="54" y="41"/>
                  </a:cubicBezTo>
                  <a:cubicBezTo>
                    <a:pt x="54" y="41"/>
                    <a:pt x="54" y="41"/>
                    <a:pt x="54" y="41"/>
                  </a:cubicBezTo>
                  <a:cubicBezTo>
                    <a:pt x="54" y="41"/>
                    <a:pt x="54" y="41"/>
                    <a:pt x="54" y="41"/>
                  </a:cubicBezTo>
                  <a:cubicBezTo>
                    <a:pt x="54" y="39"/>
                    <a:pt x="54" y="39"/>
                    <a:pt x="54" y="38"/>
                  </a:cubicBezTo>
                  <a:cubicBezTo>
                    <a:pt x="55" y="37"/>
                    <a:pt x="55" y="37"/>
                    <a:pt x="55" y="37"/>
                  </a:cubicBezTo>
                  <a:cubicBezTo>
                    <a:pt x="56" y="38"/>
                    <a:pt x="56" y="38"/>
                    <a:pt x="56" y="38"/>
                  </a:cubicBezTo>
                  <a:cubicBezTo>
                    <a:pt x="57" y="38"/>
                    <a:pt x="57" y="38"/>
                    <a:pt x="57" y="38"/>
                  </a:cubicBezTo>
                  <a:cubicBezTo>
                    <a:pt x="58" y="39"/>
                    <a:pt x="58" y="39"/>
                    <a:pt x="58" y="39"/>
                  </a:cubicBezTo>
                  <a:cubicBezTo>
                    <a:pt x="58" y="39"/>
                    <a:pt x="58" y="39"/>
                    <a:pt x="58" y="39"/>
                  </a:cubicBezTo>
                  <a:cubicBezTo>
                    <a:pt x="57" y="40"/>
                    <a:pt x="57" y="40"/>
                    <a:pt x="57" y="40"/>
                  </a:cubicBezTo>
                  <a:close/>
                  <a:moveTo>
                    <a:pt x="62" y="36"/>
                  </a:moveTo>
                  <a:cubicBezTo>
                    <a:pt x="62" y="34"/>
                    <a:pt x="62" y="34"/>
                    <a:pt x="62" y="34"/>
                  </a:cubicBezTo>
                  <a:cubicBezTo>
                    <a:pt x="63" y="34"/>
                    <a:pt x="63" y="34"/>
                    <a:pt x="63" y="34"/>
                  </a:cubicBezTo>
                  <a:cubicBezTo>
                    <a:pt x="65" y="34"/>
                    <a:pt x="65" y="34"/>
                    <a:pt x="65" y="34"/>
                  </a:cubicBezTo>
                  <a:cubicBezTo>
                    <a:pt x="64" y="35"/>
                    <a:pt x="64" y="35"/>
                    <a:pt x="64" y="35"/>
                  </a:cubicBezTo>
                  <a:cubicBezTo>
                    <a:pt x="63" y="36"/>
                    <a:pt x="63" y="36"/>
                    <a:pt x="63" y="36"/>
                  </a:cubicBezTo>
                  <a:cubicBezTo>
                    <a:pt x="63" y="36"/>
                    <a:pt x="62" y="36"/>
                    <a:pt x="62" y="36"/>
                  </a:cubicBezTo>
                  <a:close/>
                  <a:moveTo>
                    <a:pt x="61" y="37"/>
                  </a:moveTo>
                  <a:cubicBezTo>
                    <a:pt x="60" y="37"/>
                    <a:pt x="60" y="37"/>
                    <a:pt x="60" y="37"/>
                  </a:cubicBezTo>
                  <a:cubicBezTo>
                    <a:pt x="60" y="37"/>
                    <a:pt x="60" y="37"/>
                    <a:pt x="60" y="37"/>
                  </a:cubicBezTo>
                  <a:cubicBezTo>
                    <a:pt x="59" y="35"/>
                    <a:pt x="59" y="35"/>
                    <a:pt x="59" y="35"/>
                  </a:cubicBezTo>
                  <a:cubicBezTo>
                    <a:pt x="58" y="34"/>
                    <a:pt x="58" y="35"/>
                    <a:pt x="58" y="34"/>
                  </a:cubicBezTo>
                  <a:cubicBezTo>
                    <a:pt x="57" y="34"/>
                    <a:pt x="57" y="34"/>
                    <a:pt x="57" y="34"/>
                  </a:cubicBezTo>
                  <a:cubicBezTo>
                    <a:pt x="57" y="33"/>
                    <a:pt x="57" y="33"/>
                    <a:pt x="57" y="33"/>
                  </a:cubicBezTo>
                  <a:cubicBezTo>
                    <a:pt x="58" y="33"/>
                    <a:pt x="58" y="33"/>
                    <a:pt x="58" y="33"/>
                  </a:cubicBezTo>
                  <a:cubicBezTo>
                    <a:pt x="59" y="34"/>
                    <a:pt x="59" y="34"/>
                    <a:pt x="59" y="34"/>
                  </a:cubicBezTo>
                  <a:cubicBezTo>
                    <a:pt x="60" y="35"/>
                    <a:pt x="60" y="35"/>
                    <a:pt x="60" y="35"/>
                  </a:cubicBezTo>
                  <a:cubicBezTo>
                    <a:pt x="61" y="36"/>
                    <a:pt x="61" y="36"/>
                    <a:pt x="61" y="36"/>
                  </a:cubicBezTo>
                  <a:cubicBezTo>
                    <a:pt x="61" y="36"/>
                    <a:pt x="61" y="36"/>
                    <a:pt x="61" y="36"/>
                  </a:cubicBezTo>
                  <a:cubicBezTo>
                    <a:pt x="61" y="37"/>
                    <a:pt x="61" y="37"/>
                    <a:pt x="61" y="37"/>
                  </a:cubicBezTo>
                  <a:close/>
                  <a:moveTo>
                    <a:pt x="77" y="6"/>
                  </a:moveTo>
                  <a:cubicBezTo>
                    <a:pt x="77" y="8"/>
                    <a:pt x="77" y="8"/>
                    <a:pt x="77" y="8"/>
                  </a:cubicBezTo>
                  <a:cubicBezTo>
                    <a:pt x="78" y="8"/>
                    <a:pt x="78" y="8"/>
                    <a:pt x="78" y="8"/>
                  </a:cubicBezTo>
                  <a:cubicBezTo>
                    <a:pt x="79" y="9"/>
                    <a:pt x="79" y="9"/>
                    <a:pt x="79" y="9"/>
                  </a:cubicBezTo>
                  <a:cubicBezTo>
                    <a:pt x="79" y="9"/>
                    <a:pt x="79" y="9"/>
                    <a:pt x="79" y="9"/>
                  </a:cubicBezTo>
                  <a:cubicBezTo>
                    <a:pt x="80" y="8"/>
                    <a:pt x="80" y="8"/>
                    <a:pt x="80" y="8"/>
                  </a:cubicBezTo>
                  <a:cubicBezTo>
                    <a:pt x="79" y="13"/>
                    <a:pt x="79" y="13"/>
                    <a:pt x="78" y="16"/>
                  </a:cubicBezTo>
                  <a:cubicBezTo>
                    <a:pt x="78" y="16"/>
                    <a:pt x="78" y="16"/>
                    <a:pt x="78" y="16"/>
                  </a:cubicBezTo>
                  <a:cubicBezTo>
                    <a:pt x="78" y="18"/>
                    <a:pt x="78" y="18"/>
                    <a:pt x="78" y="18"/>
                  </a:cubicBezTo>
                  <a:cubicBezTo>
                    <a:pt x="78" y="19"/>
                    <a:pt x="78" y="19"/>
                    <a:pt x="78" y="19"/>
                  </a:cubicBezTo>
                  <a:cubicBezTo>
                    <a:pt x="77" y="21"/>
                    <a:pt x="77" y="21"/>
                    <a:pt x="77" y="21"/>
                  </a:cubicBezTo>
                  <a:cubicBezTo>
                    <a:pt x="77" y="21"/>
                    <a:pt x="77" y="21"/>
                    <a:pt x="77" y="21"/>
                  </a:cubicBezTo>
                  <a:cubicBezTo>
                    <a:pt x="76" y="21"/>
                    <a:pt x="76" y="21"/>
                    <a:pt x="76" y="21"/>
                  </a:cubicBezTo>
                  <a:cubicBezTo>
                    <a:pt x="77" y="17"/>
                    <a:pt x="77" y="18"/>
                    <a:pt x="77" y="16"/>
                  </a:cubicBezTo>
                  <a:cubicBezTo>
                    <a:pt x="77" y="15"/>
                    <a:pt x="77" y="15"/>
                    <a:pt x="77" y="14"/>
                  </a:cubicBezTo>
                  <a:cubicBezTo>
                    <a:pt x="76" y="14"/>
                    <a:pt x="76" y="14"/>
                    <a:pt x="76" y="14"/>
                  </a:cubicBezTo>
                  <a:cubicBezTo>
                    <a:pt x="75" y="15"/>
                    <a:pt x="75" y="15"/>
                    <a:pt x="75" y="15"/>
                  </a:cubicBezTo>
                  <a:cubicBezTo>
                    <a:pt x="75" y="14"/>
                    <a:pt x="75" y="14"/>
                    <a:pt x="75" y="14"/>
                  </a:cubicBezTo>
                  <a:cubicBezTo>
                    <a:pt x="75" y="14"/>
                    <a:pt x="75" y="14"/>
                    <a:pt x="75" y="14"/>
                  </a:cubicBezTo>
                  <a:cubicBezTo>
                    <a:pt x="75" y="13"/>
                    <a:pt x="75" y="13"/>
                    <a:pt x="75" y="13"/>
                  </a:cubicBezTo>
                  <a:cubicBezTo>
                    <a:pt x="73" y="13"/>
                    <a:pt x="73" y="13"/>
                    <a:pt x="73" y="13"/>
                  </a:cubicBezTo>
                  <a:cubicBezTo>
                    <a:pt x="73" y="13"/>
                    <a:pt x="73" y="13"/>
                    <a:pt x="73" y="13"/>
                  </a:cubicBezTo>
                  <a:cubicBezTo>
                    <a:pt x="73" y="13"/>
                    <a:pt x="73" y="13"/>
                    <a:pt x="73" y="13"/>
                  </a:cubicBezTo>
                  <a:cubicBezTo>
                    <a:pt x="73" y="12"/>
                    <a:pt x="73" y="12"/>
                    <a:pt x="73" y="12"/>
                  </a:cubicBezTo>
                  <a:cubicBezTo>
                    <a:pt x="74" y="12"/>
                    <a:pt x="74" y="12"/>
                    <a:pt x="74" y="12"/>
                  </a:cubicBezTo>
                  <a:cubicBezTo>
                    <a:pt x="75" y="12"/>
                    <a:pt x="75" y="12"/>
                    <a:pt x="75" y="12"/>
                  </a:cubicBezTo>
                  <a:cubicBezTo>
                    <a:pt x="76" y="11"/>
                    <a:pt x="76" y="11"/>
                    <a:pt x="76" y="11"/>
                  </a:cubicBezTo>
                  <a:cubicBezTo>
                    <a:pt x="75" y="8"/>
                    <a:pt x="75" y="8"/>
                    <a:pt x="75" y="8"/>
                  </a:cubicBezTo>
                  <a:cubicBezTo>
                    <a:pt x="74" y="8"/>
                    <a:pt x="74" y="8"/>
                    <a:pt x="74" y="8"/>
                  </a:cubicBezTo>
                  <a:cubicBezTo>
                    <a:pt x="74" y="7"/>
                    <a:pt x="74" y="7"/>
                    <a:pt x="74" y="7"/>
                  </a:cubicBezTo>
                  <a:cubicBezTo>
                    <a:pt x="74" y="7"/>
                    <a:pt x="74" y="7"/>
                    <a:pt x="74" y="7"/>
                  </a:cubicBezTo>
                  <a:cubicBezTo>
                    <a:pt x="75" y="7"/>
                    <a:pt x="75" y="7"/>
                    <a:pt x="75" y="7"/>
                  </a:cubicBezTo>
                  <a:cubicBezTo>
                    <a:pt x="76" y="5"/>
                    <a:pt x="76" y="5"/>
                    <a:pt x="76" y="5"/>
                  </a:cubicBezTo>
                  <a:cubicBezTo>
                    <a:pt x="76" y="5"/>
                    <a:pt x="76" y="5"/>
                    <a:pt x="76" y="5"/>
                  </a:cubicBezTo>
                  <a:cubicBezTo>
                    <a:pt x="77" y="5"/>
                    <a:pt x="77" y="5"/>
                    <a:pt x="77" y="5"/>
                  </a:cubicBezTo>
                  <a:cubicBezTo>
                    <a:pt x="77" y="6"/>
                    <a:pt x="77" y="6"/>
                    <a:pt x="77" y="6"/>
                  </a:cubicBezTo>
                  <a:close/>
                  <a:moveTo>
                    <a:pt x="80" y="7"/>
                  </a:moveTo>
                  <a:cubicBezTo>
                    <a:pt x="80" y="7"/>
                    <a:pt x="80" y="7"/>
                    <a:pt x="80" y="7"/>
                  </a:cubicBezTo>
                  <a:cubicBezTo>
                    <a:pt x="78" y="5"/>
                    <a:pt x="78" y="5"/>
                    <a:pt x="78" y="5"/>
                  </a:cubicBezTo>
                  <a:cubicBezTo>
                    <a:pt x="79" y="2"/>
                    <a:pt x="79" y="2"/>
                    <a:pt x="79" y="2"/>
                  </a:cubicBezTo>
                  <a:cubicBezTo>
                    <a:pt x="80" y="2"/>
                    <a:pt x="80" y="2"/>
                    <a:pt x="80" y="2"/>
                  </a:cubicBezTo>
                  <a:cubicBezTo>
                    <a:pt x="80" y="3"/>
                    <a:pt x="80" y="3"/>
                    <a:pt x="80" y="3"/>
                  </a:cubicBezTo>
                  <a:cubicBezTo>
                    <a:pt x="80" y="4"/>
                    <a:pt x="80" y="4"/>
                    <a:pt x="80" y="4"/>
                  </a:cubicBezTo>
                  <a:cubicBezTo>
                    <a:pt x="80" y="4"/>
                    <a:pt x="80" y="4"/>
                    <a:pt x="80" y="4"/>
                  </a:cubicBezTo>
                  <a:cubicBezTo>
                    <a:pt x="80" y="4"/>
                    <a:pt x="80" y="4"/>
                    <a:pt x="80" y="4"/>
                  </a:cubicBezTo>
                  <a:cubicBezTo>
                    <a:pt x="80" y="5"/>
                    <a:pt x="80" y="6"/>
                    <a:pt x="80" y="7"/>
                  </a:cubicBezTo>
                  <a:close/>
                  <a:moveTo>
                    <a:pt x="83" y="0"/>
                  </a:moveTo>
                  <a:cubicBezTo>
                    <a:pt x="83" y="0"/>
                    <a:pt x="83" y="0"/>
                    <a:pt x="83" y="0"/>
                  </a:cubicBezTo>
                  <a:cubicBezTo>
                    <a:pt x="82" y="2"/>
                    <a:pt x="82" y="2"/>
                    <a:pt x="82" y="2"/>
                  </a:cubicBezTo>
                  <a:cubicBezTo>
                    <a:pt x="82" y="3"/>
                    <a:pt x="82" y="3"/>
                    <a:pt x="82" y="3"/>
                  </a:cubicBezTo>
                  <a:cubicBezTo>
                    <a:pt x="81" y="3"/>
                    <a:pt x="81" y="3"/>
                    <a:pt x="81" y="3"/>
                  </a:cubicBezTo>
                  <a:cubicBezTo>
                    <a:pt x="81" y="3"/>
                    <a:pt x="81" y="3"/>
                    <a:pt x="81" y="3"/>
                  </a:cubicBezTo>
                  <a:cubicBezTo>
                    <a:pt x="81" y="1"/>
                    <a:pt x="81" y="2"/>
                    <a:pt x="81" y="0"/>
                  </a:cubicBezTo>
                  <a:cubicBezTo>
                    <a:pt x="81" y="0"/>
                    <a:pt x="81" y="0"/>
                    <a:pt x="81" y="0"/>
                  </a:cubicBezTo>
                  <a:cubicBezTo>
                    <a:pt x="82" y="0"/>
                    <a:pt x="82" y="0"/>
                    <a:pt x="82" y="0"/>
                  </a:cubicBezTo>
                  <a:cubicBezTo>
                    <a:pt x="82" y="0"/>
                    <a:pt x="82" y="0"/>
                    <a:pt x="82" y="0"/>
                  </a:cubicBezTo>
                  <a:cubicBezTo>
                    <a:pt x="82" y="0"/>
                    <a:pt x="82" y="0"/>
                    <a:pt x="82" y="0"/>
                  </a:cubicBezTo>
                  <a:cubicBezTo>
                    <a:pt x="83" y="0"/>
                    <a:pt x="83" y="0"/>
                    <a:pt x="83" y="0"/>
                  </a:cubicBezTo>
                  <a:cubicBezTo>
                    <a:pt x="83" y="0"/>
                    <a:pt x="83" y="0"/>
                    <a:pt x="83"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81">
              <a:extLst>
                <a:ext uri="{FF2B5EF4-FFF2-40B4-BE49-F238E27FC236}">
                  <a16:creationId xmlns:a16="http://schemas.microsoft.com/office/drawing/2014/main" id="{0924C96B-8596-4CBF-BBAE-3A680E058B1A}"/>
                </a:ext>
              </a:extLst>
            </p:cNvPr>
            <p:cNvSpPr>
              <a:spLocks/>
            </p:cNvSpPr>
            <p:nvPr/>
          </p:nvSpPr>
          <p:spPr bwMode="auto">
            <a:xfrm>
              <a:off x="13558983" y="6770140"/>
              <a:ext cx="318198" cy="156725"/>
            </a:xfrm>
            <a:custGeom>
              <a:avLst/>
              <a:gdLst>
                <a:gd name="T0" fmla="*/ 71 w 76"/>
                <a:gd name="T1" fmla="*/ 28 h 38"/>
                <a:gd name="T2" fmla="*/ 70 w 76"/>
                <a:gd name="T3" fmla="*/ 29 h 38"/>
                <a:gd name="T4" fmla="*/ 70 w 76"/>
                <a:gd name="T5" fmla="*/ 30 h 38"/>
                <a:gd name="T6" fmla="*/ 71 w 76"/>
                <a:gd name="T7" fmla="*/ 32 h 38"/>
                <a:gd name="T8" fmla="*/ 76 w 76"/>
                <a:gd name="T9" fmla="*/ 35 h 38"/>
                <a:gd name="T10" fmla="*/ 74 w 76"/>
                <a:gd name="T11" fmla="*/ 38 h 38"/>
                <a:gd name="T12" fmla="*/ 70 w 76"/>
                <a:gd name="T13" fmla="*/ 36 h 38"/>
                <a:gd name="T14" fmla="*/ 66 w 76"/>
                <a:gd name="T15" fmla="*/ 36 h 38"/>
                <a:gd name="T16" fmla="*/ 65 w 76"/>
                <a:gd name="T17" fmla="*/ 34 h 38"/>
                <a:gd name="T18" fmla="*/ 56 w 76"/>
                <a:gd name="T19" fmla="*/ 35 h 38"/>
                <a:gd name="T20" fmla="*/ 55 w 76"/>
                <a:gd name="T21" fmla="*/ 36 h 38"/>
                <a:gd name="T22" fmla="*/ 55 w 76"/>
                <a:gd name="T23" fmla="*/ 36 h 38"/>
                <a:gd name="T24" fmla="*/ 48 w 76"/>
                <a:gd name="T25" fmla="*/ 36 h 38"/>
                <a:gd name="T26" fmla="*/ 39 w 76"/>
                <a:gd name="T27" fmla="*/ 37 h 38"/>
                <a:gd name="T28" fmla="*/ 39 w 76"/>
                <a:gd name="T29" fmla="*/ 37 h 38"/>
                <a:gd name="T30" fmla="*/ 37 w 76"/>
                <a:gd name="T31" fmla="*/ 36 h 38"/>
                <a:gd name="T32" fmla="*/ 36 w 76"/>
                <a:gd name="T33" fmla="*/ 36 h 38"/>
                <a:gd name="T34" fmla="*/ 36 w 76"/>
                <a:gd name="T35" fmla="*/ 35 h 38"/>
                <a:gd name="T36" fmla="*/ 33 w 76"/>
                <a:gd name="T37" fmla="*/ 32 h 38"/>
                <a:gd name="T38" fmla="*/ 32 w 76"/>
                <a:gd name="T39" fmla="*/ 31 h 38"/>
                <a:gd name="T40" fmla="*/ 30 w 76"/>
                <a:gd name="T41" fmla="*/ 31 h 38"/>
                <a:gd name="T42" fmla="*/ 29 w 76"/>
                <a:gd name="T43" fmla="*/ 32 h 38"/>
                <a:gd name="T44" fmla="*/ 22 w 76"/>
                <a:gd name="T45" fmla="*/ 32 h 38"/>
                <a:gd name="T46" fmla="*/ 18 w 76"/>
                <a:gd name="T47" fmla="*/ 31 h 38"/>
                <a:gd name="T48" fmla="*/ 20 w 76"/>
                <a:gd name="T49" fmla="*/ 27 h 38"/>
                <a:gd name="T50" fmla="*/ 17 w 76"/>
                <a:gd name="T51" fmla="*/ 14 h 38"/>
                <a:gd name="T52" fmla="*/ 13 w 76"/>
                <a:gd name="T53" fmla="*/ 12 h 38"/>
                <a:gd name="T54" fmla="*/ 10 w 76"/>
                <a:gd name="T55" fmla="*/ 8 h 38"/>
                <a:gd name="T56" fmla="*/ 2 w 76"/>
                <a:gd name="T57" fmla="*/ 1 h 38"/>
                <a:gd name="T58" fmla="*/ 6 w 76"/>
                <a:gd name="T59" fmla="*/ 1 h 38"/>
                <a:gd name="T60" fmla="*/ 16 w 76"/>
                <a:gd name="T61" fmla="*/ 4 h 38"/>
                <a:gd name="T62" fmla="*/ 24 w 76"/>
                <a:gd name="T63" fmla="*/ 6 h 38"/>
                <a:gd name="T64" fmla="*/ 29 w 76"/>
                <a:gd name="T65" fmla="*/ 7 h 38"/>
                <a:gd name="T66" fmla="*/ 34 w 76"/>
                <a:gd name="T67" fmla="*/ 8 h 38"/>
                <a:gd name="T68" fmla="*/ 35 w 76"/>
                <a:gd name="T69" fmla="*/ 9 h 38"/>
                <a:gd name="T70" fmla="*/ 43 w 76"/>
                <a:gd name="T71" fmla="*/ 13 h 38"/>
                <a:gd name="T72" fmla="*/ 43 w 76"/>
                <a:gd name="T73" fmla="*/ 14 h 38"/>
                <a:gd name="T74" fmla="*/ 43 w 76"/>
                <a:gd name="T75" fmla="*/ 15 h 38"/>
                <a:gd name="T76" fmla="*/ 44 w 76"/>
                <a:gd name="T77" fmla="*/ 16 h 38"/>
                <a:gd name="T78" fmla="*/ 46 w 76"/>
                <a:gd name="T79" fmla="*/ 15 h 38"/>
                <a:gd name="T80" fmla="*/ 52 w 76"/>
                <a:gd name="T81" fmla="*/ 13 h 38"/>
                <a:gd name="T82" fmla="*/ 53 w 76"/>
                <a:gd name="T83" fmla="*/ 14 h 38"/>
                <a:gd name="T84" fmla="*/ 55 w 76"/>
                <a:gd name="T85" fmla="*/ 13 h 38"/>
                <a:gd name="T86" fmla="*/ 59 w 76"/>
                <a:gd name="T87" fmla="*/ 14 h 38"/>
                <a:gd name="T88" fmla="*/ 63 w 76"/>
                <a:gd name="T89" fmla="*/ 16 h 38"/>
                <a:gd name="T90" fmla="*/ 65 w 76"/>
                <a:gd name="T91" fmla="*/ 17 h 38"/>
                <a:gd name="T92" fmla="*/ 64 w 76"/>
                <a:gd name="T93" fmla="*/ 21 h 38"/>
                <a:gd name="T94" fmla="*/ 70 w 76"/>
                <a:gd name="T95"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38">
                  <a:moveTo>
                    <a:pt x="73" y="26"/>
                  </a:moveTo>
                  <a:cubicBezTo>
                    <a:pt x="72" y="27"/>
                    <a:pt x="72" y="27"/>
                    <a:pt x="71" y="28"/>
                  </a:cubicBezTo>
                  <a:cubicBezTo>
                    <a:pt x="71" y="28"/>
                    <a:pt x="71" y="28"/>
                    <a:pt x="70" y="28"/>
                  </a:cubicBezTo>
                  <a:cubicBezTo>
                    <a:pt x="70" y="29"/>
                    <a:pt x="70" y="29"/>
                    <a:pt x="70" y="29"/>
                  </a:cubicBezTo>
                  <a:cubicBezTo>
                    <a:pt x="70" y="30"/>
                    <a:pt x="70" y="29"/>
                    <a:pt x="70" y="30"/>
                  </a:cubicBezTo>
                  <a:cubicBezTo>
                    <a:pt x="70" y="30"/>
                    <a:pt x="70" y="30"/>
                    <a:pt x="70" y="30"/>
                  </a:cubicBezTo>
                  <a:cubicBezTo>
                    <a:pt x="71" y="30"/>
                    <a:pt x="71" y="30"/>
                    <a:pt x="71" y="30"/>
                  </a:cubicBezTo>
                  <a:cubicBezTo>
                    <a:pt x="71" y="32"/>
                    <a:pt x="71" y="32"/>
                    <a:pt x="71" y="32"/>
                  </a:cubicBezTo>
                  <a:cubicBezTo>
                    <a:pt x="73" y="33"/>
                    <a:pt x="73" y="32"/>
                    <a:pt x="75" y="34"/>
                  </a:cubicBezTo>
                  <a:cubicBezTo>
                    <a:pt x="76" y="35"/>
                    <a:pt x="76" y="35"/>
                    <a:pt x="76" y="35"/>
                  </a:cubicBezTo>
                  <a:cubicBezTo>
                    <a:pt x="75" y="35"/>
                    <a:pt x="75" y="35"/>
                    <a:pt x="75" y="37"/>
                  </a:cubicBezTo>
                  <a:cubicBezTo>
                    <a:pt x="74" y="38"/>
                    <a:pt x="74" y="38"/>
                    <a:pt x="74" y="38"/>
                  </a:cubicBezTo>
                  <a:cubicBezTo>
                    <a:pt x="73" y="38"/>
                    <a:pt x="73" y="38"/>
                    <a:pt x="73" y="38"/>
                  </a:cubicBezTo>
                  <a:cubicBezTo>
                    <a:pt x="73" y="38"/>
                    <a:pt x="71" y="37"/>
                    <a:pt x="70" y="36"/>
                  </a:cubicBezTo>
                  <a:cubicBezTo>
                    <a:pt x="69" y="37"/>
                    <a:pt x="69" y="36"/>
                    <a:pt x="68" y="37"/>
                  </a:cubicBezTo>
                  <a:cubicBezTo>
                    <a:pt x="67" y="36"/>
                    <a:pt x="67" y="37"/>
                    <a:pt x="66" y="36"/>
                  </a:cubicBezTo>
                  <a:cubicBezTo>
                    <a:pt x="65" y="35"/>
                    <a:pt x="65" y="35"/>
                    <a:pt x="65" y="35"/>
                  </a:cubicBezTo>
                  <a:cubicBezTo>
                    <a:pt x="65" y="34"/>
                    <a:pt x="65" y="34"/>
                    <a:pt x="65" y="34"/>
                  </a:cubicBezTo>
                  <a:cubicBezTo>
                    <a:pt x="61" y="33"/>
                    <a:pt x="61" y="33"/>
                    <a:pt x="60" y="33"/>
                  </a:cubicBezTo>
                  <a:cubicBezTo>
                    <a:pt x="58" y="33"/>
                    <a:pt x="58" y="34"/>
                    <a:pt x="56" y="35"/>
                  </a:cubicBezTo>
                  <a:cubicBezTo>
                    <a:pt x="55" y="35"/>
                    <a:pt x="55" y="35"/>
                    <a:pt x="55" y="35"/>
                  </a:cubicBezTo>
                  <a:cubicBezTo>
                    <a:pt x="55" y="36"/>
                    <a:pt x="55" y="36"/>
                    <a:pt x="55" y="36"/>
                  </a:cubicBezTo>
                  <a:cubicBezTo>
                    <a:pt x="55" y="36"/>
                    <a:pt x="55" y="36"/>
                    <a:pt x="55" y="36"/>
                  </a:cubicBezTo>
                  <a:cubicBezTo>
                    <a:pt x="55" y="36"/>
                    <a:pt x="55" y="36"/>
                    <a:pt x="55" y="36"/>
                  </a:cubicBezTo>
                  <a:cubicBezTo>
                    <a:pt x="53" y="36"/>
                    <a:pt x="52" y="36"/>
                    <a:pt x="51" y="36"/>
                  </a:cubicBezTo>
                  <a:cubicBezTo>
                    <a:pt x="48" y="36"/>
                    <a:pt x="48" y="36"/>
                    <a:pt x="48" y="36"/>
                  </a:cubicBezTo>
                  <a:cubicBezTo>
                    <a:pt x="48" y="36"/>
                    <a:pt x="39" y="38"/>
                    <a:pt x="39" y="38"/>
                  </a:cubicBezTo>
                  <a:cubicBezTo>
                    <a:pt x="39" y="37"/>
                    <a:pt x="39" y="37"/>
                    <a:pt x="39" y="37"/>
                  </a:cubicBezTo>
                  <a:cubicBezTo>
                    <a:pt x="39" y="37"/>
                    <a:pt x="39" y="37"/>
                    <a:pt x="39" y="37"/>
                  </a:cubicBezTo>
                  <a:cubicBezTo>
                    <a:pt x="39" y="37"/>
                    <a:pt x="39" y="37"/>
                    <a:pt x="39" y="37"/>
                  </a:cubicBezTo>
                  <a:cubicBezTo>
                    <a:pt x="38" y="36"/>
                    <a:pt x="38" y="36"/>
                    <a:pt x="38" y="36"/>
                  </a:cubicBezTo>
                  <a:cubicBezTo>
                    <a:pt x="37" y="36"/>
                    <a:pt x="37" y="36"/>
                    <a:pt x="37" y="36"/>
                  </a:cubicBezTo>
                  <a:cubicBezTo>
                    <a:pt x="37" y="36"/>
                    <a:pt x="37" y="36"/>
                    <a:pt x="37" y="36"/>
                  </a:cubicBezTo>
                  <a:cubicBezTo>
                    <a:pt x="36" y="36"/>
                    <a:pt x="36" y="36"/>
                    <a:pt x="36" y="36"/>
                  </a:cubicBezTo>
                  <a:cubicBezTo>
                    <a:pt x="36" y="35"/>
                    <a:pt x="36" y="35"/>
                    <a:pt x="36" y="35"/>
                  </a:cubicBezTo>
                  <a:cubicBezTo>
                    <a:pt x="36" y="35"/>
                    <a:pt x="36" y="35"/>
                    <a:pt x="36" y="35"/>
                  </a:cubicBezTo>
                  <a:cubicBezTo>
                    <a:pt x="36" y="35"/>
                    <a:pt x="36" y="35"/>
                    <a:pt x="36" y="35"/>
                  </a:cubicBezTo>
                  <a:cubicBezTo>
                    <a:pt x="35" y="34"/>
                    <a:pt x="35" y="34"/>
                    <a:pt x="33" y="32"/>
                  </a:cubicBezTo>
                  <a:cubicBezTo>
                    <a:pt x="32" y="32"/>
                    <a:pt x="32" y="32"/>
                    <a:pt x="32" y="32"/>
                  </a:cubicBezTo>
                  <a:cubicBezTo>
                    <a:pt x="32" y="31"/>
                    <a:pt x="32" y="31"/>
                    <a:pt x="32" y="31"/>
                  </a:cubicBezTo>
                  <a:cubicBezTo>
                    <a:pt x="32" y="31"/>
                    <a:pt x="32" y="31"/>
                    <a:pt x="32" y="31"/>
                  </a:cubicBezTo>
                  <a:cubicBezTo>
                    <a:pt x="31" y="30"/>
                    <a:pt x="31" y="30"/>
                    <a:pt x="30" y="31"/>
                  </a:cubicBezTo>
                  <a:cubicBezTo>
                    <a:pt x="30" y="31"/>
                    <a:pt x="30" y="31"/>
                    <a:pt x="29" y="31"/>
                  </a:cubicBezTo>
                  <a:cubicBezTo>
                    <a:pt x="29" y="32"/>
                    <a:pt x="29" y="32"/>
                    <a:pt x="29" y="32"/>
                  </a:cubicBezTo>
                  <a:cubicBezTo>
                    <a:pt x="28" y="33"/>
                    <a:pt x="28" y="33"/>
                    <a:pt x="28" y="33"/>
                  </a:cubicBezTo>
                  <a:cubicBezTo>
                    <a:pt x="24" y="32"/>
                    <a:pt x="27" y="32"/>
                    <a:pt x="22" y="32"/>
                  </a:cubicBezTo>
                  <a:cubicBezTo>
                    <a:pt x="21" y="33"/>
                    <a:pt x="21" y="33"/>
                    <a:pt x="21" y="33"/>
                  </a:cubicBezTo>
                  <a:cubicBezTo>
                    <a:pt x="21" y="33"/>
                    <a:pt x="18" y="31"/>
                    <a:pt x="18" y="31"/>
                  </a:cubicBezTo>
                  <a:cubicBezTo>
                    <a:pt x="20" y="29"/>
                    <a:pt x="20" y="29"/>
                    <a:pt x="20" y="29"/>
                  </a:cubicBezTo>
                  <a:cubicBezTo>
                    <a:pt x="20" y="27"/>
                    <a:pt x="20" y="27"/>
                    <a:pt x="20" y="27"/>
                  </a:cubicBezTo>
                  <a:cubicBezTo>
                    <a:pt x="20" y="26"/>
                    <a:pt x="20" y="26"/>
                    <a:pt x="20" y="25"/>
                  </a:cubicBezTo>
                  <a:cubicBezTo>
                    <a:pt x="19" y="21"/>
                    <a:pt x="20" y="23"/>
                    <a:pt x="17" y="14"/>
                  </a:cubicBezTo>
                  <a:cubicBezTo>
                    <a:pt x="17" y="13"/>
                    <a:pt x="17" y="13"/>
                    <a:pt x="17" y="13"/>
                  </a:cubicBezTo>
                  <a:cubicBezTo>
                    <a:pt x="13" y="12"/>
                    <a:pt x="13" y="12"/>
                    <a:pt x="13" y="12"/>
                  </a:cubicBezTo>
                  <a:cubicBezTo>
                    <a:pt x="13" y="10"/>
                    <a:pt x="13" y="10"/>
                    <a:pt x="13" y="10"/>
                  </a:cubicBezTo>
                  <a:cubicBezTo>
                    <a:pt x="10" y="8"/>
                    <a:pt x="10" y="8"/>
                    <a:pt x="10" y="8"/>
                  </a:cubicBezTo>
                  <a:cubicBezTo>
                    <a:pt x="4" y="7"/>
                    <a:pt x="8" y="8"/>
                    <a:pt x="0" y="3"/>
                  </a:cubicBezTo>
                  <a:cubicBezTo>
                    <a:pt x="1" y="1"/>
                    <a:pt x="1" y="2"/>
                    <a:pt x="2" y="1"/>
                  </a:cubicBezTo>
                  <a:cubicBezTo>
                    <a:pt x="2" y="0"/>
                    <a:pt x="2" y="0"/>
                    <a:pt x="2" y="0"/>
                  </a:cubicBezTo>
                  <a:cubicBezTo>
                    <a:pt x="5" y="1"/>
                    <a:pt x="4" y="1"/>
                    <a:pt x="6" y="1"/>
                  </a:cubicBezTo>
                  <a:cubicBezTo>
                    <a:pt x="8" y="1"/>
                    <a:pt x="8" y="1"/>
                    <a:pt x="8" y="1"/>
                  </a:cubicBezTo>
                  <a:cubicBezTo>
                    <a:pt x="13" y="3"/>
                    <a:pt x="10" y="3"/>
                    <a:pt x="16" y="4"/>
                  </a:cubicBezTo>
                  <a:cubicBezTo>
                    <a:pt x="17" y="5"/>
                    <a:pt x="17" y="5"/>
                    <a:pt x="18" y="6"/>
                  </a:cubicBezTo>
                  <a:cubicBezTo>
                    <a:pt x="24" y="6"/>
                    <a:pt x="24" y="6"/>
                    <a:pt x="24" y="6"/>
                  </a:cubicBezTo>
                  <a:cubicBezTo>
                    <a:pt x="26" y="5"/>
                    <a:pt x="26" y="6"/>
                    <a:pt x="28" y="6"/>
                  </a:cubicBezTo>
                  <a:cubicBezTo>
                    <a:pt x="29" y="7"/>
                    <a:pt x="29" y="7"/>
                    <a:pt x="29" y="7"/>
                  </a:cubicBezTo>
                  <a:cubicBezTo>
                    <a:pt x="31" y="7"/>
                    <a:pt x="30" y="7"/>
                    <a:pt x="32" y="6"/>
                  </a:cubicBezTo>
                  <a:cubicBezTo>
                    <a:pt x="33" y="7"/>
                    <a:pt x="33" y="7"/>
                    <a:pt x="34" y="8"/>
                  </a:cubicBezTo>
                  <a:cubicBezTo>
                    <a:pt x="34" y="8"/>
                    <a:pt x="34" y="8"/>
                    <a:pt x="34" y="8"/>
                  </a:cubicBezTo>
                  <a:cubicBezTo>
                    <a:pt x="35" y="9"/>
                    <a:pt x="35" y="9"/>
                    <a:pt x="35" y="9"/>
                  </a:cubicBezTo>
                  <a:cubicBezTo>
                    <a:pt x="39" y="11"/>
                    <a:pt x="38" y="10"/>
                    <a:pt x="41" y="11"/>
                  </a:cubicBezTo>
                  <a:cubicBezTo>
                    <a:pt x="41" y="12"/>
                    <a:pt x="41" y="12"/>
                    <a:pt x="43" y="13"/>
                  </a:cubicBezTo>
                  <a:cubicBezTo>
                    <a:pt x="43" y="13"/>
                    <a:pt x="43" y="13"/>
                    <a:pt x="43" y="13"/>
                  </a:cubicBezTo>
                  <a:cubicBezTo>
                    <a:pt x="43" y="14"/>
                    <a:pt x="43" y="14"/>
                    <a:pt x="43" y="14"/>
                  </a:cubicBezTo>
                  <a:cubicBezTo>
                    <a:pt x="43" y="14"/>
                    <a:pt x="43" y="14"/>
                    <a:pt x="43" y="14"/>
                  </a:cubicBezTo>
                  <a:cubicBezTo>
                    <a:pt x="43" y="15"/>
                    <a:pt x="43" y="15"/>
                    <a:pt x="43" y="15"/>
                  </a:cubicBezTo>
                  <a:cubicBezTo>
                    <a:pt x="43" y="15"/>
                    <a:pt x="43" y="15"/>
                    <a:pt x="43" y="15"/>
                  </a:cubicBezTo>
                  <a:cubicBezTo>
                    <a:pt x="44" y="16"/>
                    <a:pt x="44" y="16"/>
                    <a:pt x="44" y="16"/>
                  </a:cubicBezTo>
                  <a:cubicBezTo>
                    <a:pt x="45" y="16"/>
                    <a:pt x="45" y="16"/>
                    <a:pt x="45" y="16"/>
                  </a:cubicBezTo>
                  <a:cubicBezTo>
                    <a:pt x="46" y="15"/>
                    <a:pt x="46" y="15"/>
                    <a:pt x="46" y="15"/>
                  </a:cubicBezTo>
                  <a:cubicBezTo>
                    <a:pt x="47" y="15"/>
                    <a:pt x="49" y="14"/>
                    <a:pt x="51" y="13"/>
                  </a:cubicBezTo>
                  <a:cubicBezTo>
                    <a:pt x="52" y="13"/>
                    <a:pt x="52" y="13"/>
                    <a:pt x="52" y="13"/>
                  </a:cubicBezTo>
                  <a:cubicBezTo>
                    <a:pt x="53" y="13"/>
                    <a:pt x="53" y="13"/>
                    <a:pt x="53" y="13"/>
                  </a:cubicBezTo>
                  <a:cubicBezTo>
                    <a:pt x="53" y="14"/>
                    <a:pt x="53" y="14"/>
                    <a:pt x="53" y="14"/>
                  </a:cubicBezTo>
                  <a:cubicBezTo>
                    <a:pt x="54" y="15"/>
                    <a:pt x="54" y="15"/>
                    <a:pt x="54" y="15"/>
                  </a:cubicBezTo>
                  <a:cubicBezTo>
                    <a:pt x="55" y="13"/>
                    <a:pt x="55" y="13"/>
                    <a:pt x="55" y="13"/>
                  </a:cubicBezTo>
                  <a:cubicBezTo>
                    <a:pt x="55" y="13"/>
                    <a:pt x="55" y="13"/>
                    <a:pt x="55" y="13"/>
                  </a:cubicBezTo>
                  <a:cubicBezTo>
                    <a:pt x="57" y="14"/>
                    <a:pt x="57" y="14"/>
                    <a:pt x="59" y="14"/>
                  </a:cubicBezTo>
                  <a:cubicBezTo>
                    <a:pt x="59" y="15"/>
                    <a:pt x="60" y="15"/>
                    <a:pt x="61" y="16"/>
                  </a:cubicBezTo>
                  <a:cubicBezTo>
                    <a:pt x="63" y="16"/>
                    <a:pt x="63" y="16"/>
                    <a:pt x="63" y="16"/>
                  </a:cubicBezTo>
                  <a:cubicBezTo>
                    <a:pt x="64" y="16"/>
                    <a:pt x="64" y="16"/>
                    <a:pt x="65" y="17"/>
                  </a:cubicBezTo>
                  <a:cubicBezTo>
                    <a:pt x="65" y="17"/>
                    <a:pt x="65" y="17"/>
                    <a:pt x="65" y="17"/>
                  </a:cubicBezTo>
                  <a:cubicBezTo>
                    <a:pt x="64" y="19"/>
                    <a:pt x="65" y="18"/>
                    <a:pt x="64" y="21"/>
                  </a:cubicBezTo>
                  <a:cubicBezTo>
                    <a:pt x="64" y="21"/>
                    <a:pt x="64" y="21"/>
                    <a:pt x="64" y="21"/>
                  </a:cubicBezTo>
                  <a:cubicBezTo>
                    <a:pt x="66" y="23"/>
                    <a:pt x="66" y="22"/>
                    <a:pt x="67" y="24"/>
                  </a:cubicBezTo>
                  <a:cubicBezTo>
                    <a:pt x="69" y="24"/>
                    <a:pt x="69" y="24"/>
                    <a:pt x="70" y="24"/>
                  </a:cubicBezTo>
                  <a:cubicBezTo>
                    <a:pt x="71" y="25"/>
                    <a:pt x="71" y="25"/>
                    <a:pt x="73" y="2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82">
              <a:extLst>
                <a:ext uri="{FF2B5EF4-FFF2-40B4-BE49-F238E27FC236}">
                  <a16:creationId xmlns:a16="http://schemas.microsoft.com/office/drawing/2014/main" id="{58F94333-CCDF-4CA5-B21F-A04DA42EDFE6}"/>
                </a:ext>
              </a:extLst>
            </p:cNvPr>
            <p:cNvSpPr>
              <a:spLocks/>
            </p:cNvSpPr>
            <p:nvPr/>
          </p:nvSpPr>
          <p:spPr bwMode="auto">
            <a:xfrm>
              <a:off x="8805026" y="8451360"/>
              <a:ext cx="4751" cy="14249"/>
            </a:xfrm>
            <a:custGeom>
              <a:avLst/>
              <a:gdLst>
                <a:gd name="T0" fmla="*/ 1 w 1"/>
                <a:gd name="T1" fmla="*/ 3 h 3"/>
                <a:gd name="T2" fmla="*/ 0 w 1"/>
                <a:gd name="T3" fmla="*/ 3 h 3"/>
                <a:gd name="T4" fmla="*/ 0 w 1"/>
                <a:gd name="T5" fmla="*/ 3 h 3"/>
                <a:gd name="T6" fmla="*/ 0 w 1"/>
                <a:gd name="T7" fmla="*/ 2 h 3"/>
                <a:gd name="T8" fmla="*/ 1 w 1"/>
                <a:gd name="T9" fmla="*/ 1 h 3"/>
                <a:gd name="T10" fmla="*/ 1 w 1"/>
                <a:gd name="T11" fmla="*/ 0 h 3"/>
                <a:gd name="T12" fmla="*/ 1 w 1"/>
                <a:gd name="T13" fmla="*/ 0 h 3"/>
                <a:gd name="T14" fmla="*/ 1 w 1"/>
                <a:gd name="T15" fmla="*/ 2 h 3"/>
                <a:gd name="T16" fmla="*/ 1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3"/>
                  </a:moveTo>
                  <a:lnTo>
                    <a:pt x="0" y="3"/>
                  </a:lnTo>
                  <a:lnTo>
                    <a:pt x="0" y="3"/>
                  </a:lnTo>
                  <a:lnTo>
                    <a:pt x="0" y="2"/>
                  </a:lnTo>
                  <a:lnTo>
                    <a:pt x="1" y="1"/>
                  </a:lnTo>
                  <a:lnTo>
                    <a:pt x="1" y="0"/>
                  </a:lnTo>
                  <a:lnTo>
                    <a:pt x="1" y="0"/>
                  </a:lnTo>
                  <a:lnTo>
                    <a:pt x="1" y="2"/>
                  </a:lnTo>
                  <a:lnTo>
                    <a:pt x="1" y="3"/>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83">
              <a:extLst>
                <a:ext uri="{FF2B5EF4-FFF2-40B4-BE49-F238E27FC236}">
                  <a16:creationId xmlns:a16="http://schemas.microsoft.com/office/drawing/2014/main" id="{0B358CB3-59D7-41A1-BE93-673CD2226B83}"/>
                </a:ext>
              </a:extLst>
            </p:cNvPr>
            <p:cNvSpPr>
              <a:spLocks/>
            </p:cNvSpPr>
            <p:nvPr/>
          </p:nvSpPr>
          <p:spPr bwMode="auto">
            <a:xfrm>
              <a:off x="9137470" y="8755309"/>
              <a:ext cx="142476" cy="170971"/>
            </a:xfrm>
            <a:custGeom>
              <a:avLst/>
              <a:gdLst>
                <a:gd name="T0" fmla="*/ 32 w 34"/>
                <a:gd name="T1" fmla="*/ 20 h 41"/>
                <a:gd name="T2" fmla="*/ 31 w 34"/>
                <a:gd name="T3" fmla="*/ 23 h 41"/>
                <a:gd name="T4" fmla="*/ 30 w 34"/>
                <a:gd name="T5" fmla="*/ 24 h 41"/>
                <a:gd name="T6" fmla="*/ 26 w 34"/>
                <a:gd name="T7" fmla="*/ 29 h 41"/>
                <a:gd name="T8" fmla="*/ 26 w 34"/>
                <a:gd name="T9" fmla="*/ 31 h 41"/>
                <a:gd name="T10" fmla="*/ 25 w 34"/>
                <a:gd name="T11" fmla="*/ 33 h 41"/>
                <a:gd name="T12" fmla="*/ 24 w 34"/>
                <a:gd name="T13" fmla="*/ 36 h 41"/>
                <a:gd name="T14" fmla="*/ 20 w 34"/>
                <a:gd name="T15" fmla="*/ 40 h 41"/>
                <a:gd name="T16" fmla="*/ 19 w 34"/>
                <a:gd name="T17" fmla="*/ 40 h 41"/>
                <a:gd name="T18" fmla="*/ 16 w 34"/>
                <a:gd name="T19" fmla="*/ 40 h 41"/>
                <a:gd name="T20" fmla="*/ 15 w 34"/>
                <a:gd name="T21" fmla="*/ 39 h 41"/>
                <a:gd name="T22" fmla="*/ 13 w 34"/>
                <a:gd name="T23" fmla="*/ 40 h 41"/>
                <a:gd name="T24" fmla="*/ 10 w 34"/>
                <a:gd name="T25" fmla="*/ 39 h 41"/>
                <a:gd name="T26" fmla="*/ 6 w 34"/>
                <a:gd name="T27" fmla="*/ 41 h 41"/>
                <a:gd name="T28" fmla="*/ 2 w 34"/>
                <a:gd name="T29" fmla="*/ 40 h 41"/>
                <a:gd name="T30" fmla="*/ 0 w 34"/>
                <a:gd name="T31" fmla="*/ 39 h 41"/>
                <a:gd name="T32" fmla="*/ 1 w 34"/>
                <a:gd name="T33" fmla="*/ 39 h 41"/>
                <a:gd name="T34" fmla="*/ 3 w 34"/>
                <a:gd name="T35" fmla="*/ 37 h 41"/>
                <a:gd name="T36" fmla="*/ 5 w 34"/>
                <a:gd name="T37" fmla="*/ 31 h 41"/>
                <a:gd name="T38" fmla="*/ 7 w 34"/>
                <a:gd name="T39" fmla="*/ 26 h 41"/>
                <a:gd name="T40" fmla="*/ 7 w 34"/>
                <a:gd name="T41" fmla="*/ 24 h 41"/>
                <a:gd name="T42" fmla="*/ 6 w 34"/>
                <a:gd name="T43" fmla="*/ 23 h 41"/>
                <a:gd name="T44" fmla="*/ 4 w 34"/>
                <a:gd name="T45" fmla="*/ 19 h 41"/>
                <a:gd name="T46" fmla="*/ 2 w 34"/>
                <a:gd name="T47" fmla="*/ 15 h 41"/>
                <a:gd name="T48" fmla="*/ 2 w 34"/>
                <a:gd name="T49" fmla="*/ 12 h 41"/>
                <a:gd name="T50" fmla="*/ 2 w 34"/>
                <a:gd name="T51" fmla="*/ 10 h 41"/>
                <a:gd name="T52" fmla="*/ 2 w 34"/>
                <a:gd name="T53" fmla="*/ 9 h 41"/>
                <a:gd name="T54" fmla="*/ 7 w 34"/>
                <a:gd name="T55" fmla="*/ 1 h 41"/>
                <a:gd name="T56" fmla="*/ 9 w 34"/>
                <a:gd name="T57" fmla="*/ 0 h 41"/>
                <a:gd name="T58" fmla="*/ 20 w 34"/>
                <a:gd name="T59" fmla="*/ 4 h 41"/>
                <a:gd name="T60" fmla="*/ 27 w 34"/>
                <a:gd name="T61" fmla="*/ 10 h 41"/>
                <a:gd name="T62" fmla="*/ 27 w 34"/>
                <a:gd name="T63" fmla="*/ 11 h 41"/>
                <a:gd name="T64" fmla="*/ 30 w 34"/>
                <a:gd name="T65" fmla="*/ 14 h 41"/>
                <a:gd name="T66" fmla="*/ 30 w 34"/>
                <a:gd name="T67" fmla="*/ 16 h 41"/>
                <a:gd name="T68" fmla="*/ 31 w 34"/>
                <a:gd name="T69" fmla="*/ 15 h 41"/>
                <a:gd name="T70" fmla="*/ 32 w 34"/>
                <a:gd name="T71" fmla="*/ 13 h 41"/>
                <a:gd name="T72" fmla="*/ 34 w 34"/>
                <a:gd name="T73" fmla="*/ 1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 h="41">
                  <a:moveTo>
                    <a:pt x="34" y="20"/>
                  </a:moveTo>
                  <a:cubicBezTo>
                    <a:pt x="33" y="20"/>
                    <a:pt x="33" y="20"/>
                    <a:pt x="32" y="20"/>
                  </a:cubicBezTo>
                  <a:cubicBezTo>
                    <a:pt x="32" y="21"/>
                    <a:pt x="32" y="21"/>
                    <a:pt x="32" y="22"/>
                  </a:cubicBezTo>
                  <a:cubicBezTo>
                    <a:pt x="31" y="22"/>
                    <a:pt x="31" y="22"/>
                    <a:pt x="31" y="23"/>
                  </a:cubicBezTo>
                  <a:cubicBezTo>
                    <a:pt x="30" y="23"/>
                    <a:pt x="30" y="23"/>
                    <a:pt x="30" y="23"/>
                  </a:cubicBezTo>
                  <a:cubicBezTo>
                    <a:pt x="30" y="24"/>
                    <a:pt x="30" y="24"/>
                    <a:pt x="30" y="24"/>
                  </a:cubicBezTo>
                  <a:cubicBezTo>
                    <a:pt x="30" y="24"/>
                    <a:pt x="30" y="24"/>
                    <a:pt x="30" y="24"/>
                  </a:cubicBezTo>
                  <a:cubicBezTo>
                    <a:pt x="27" y="29"/>
                    <a:pt x="28" y="28"/>
                    <a:pt x="26" y="29"/>
                  </a:cubicBezTo>
                  <a:cubicBezTo>
                    <a:pt x="26" y="30"/>
                    <a:pt x="26" y="30"/>
                    <a:pt x="26" y="30"/>
                  </a:cubicBezTo>
                  <a:cubicBezTo>
                    <a:pt x="26" y="31"/>
                    <a:pt x="26" y="31"/>
                    <a:pt x="26" y="31"/>
                  </a:cubicBezTo>
                  <a:cubicBezTo>
                    <a:pt x="25" y="32"/>
                    <a:pt x="25" y="32"/>
                    <a:pt x="25" y="32"/>
                  </a:cubicBezTo>
                  <a:cubicBezTo>
                    <a:pt x="25" y="33"/>
                    <a:pt x="25" y="33"/>
                    <a:pt x="25" y="33"/>
                  </a:cubicBezTo>
                  <a:cubicBezTo>
                    <a:pt x="24" y="35"/>
                    <a:pt x="24" y="35"/>
                    <a:pt x="24" y="35"/>
                  </a:cubicBezTo>
                  <a:cubicBezTo>
                    <a:pt x="24" y="36"/>
                    <a:pt x="24" y="36"/>
                    <a:pt x="24" y="36"/>
                  </a:cubicBezTo>
                  <a:cubicBezTo>
                    <a:pt x="23" y="37"/>
                    <a:pt x="23" y="38"/>
                    <a:pt x="22" y="38"/>
                  </a:cubicBezTo>
                  <a:cubicBezTo>
                    <a:pt x="21" y="39"/>
                    <a:pt x="21" y="39"/>
                    <a:pt x="20" y="40"/>
                  </a:cubicBezTo>
                  <a:cubicBezTo>
                    <a:pt x="20" y="40"/>
                    <a:pt x="20" y="40"/>
                    <a:pt x="20" y="40"/>
                  </a:cubicBezTo>
                  <a:cubicBezTo>
                    <a:pt x="19" y="40"/>
                    <a:pt x="19" y="40"/>
                    <a:pt x="19" y="40"/>
                  </a:cubicBezTo>
                  <a:cubicBezTo>
                    <a:pt x="18" y="41"/>
                    <a:pt x="18" y="41"/>
                    <a:pt x="18" y="41"/>
                  </a:cubicBezTo>
                  <a:cubicBezTo>
                    <a:pt x="17" y="40"/>
                    <a:pt x="17" y="40"/>
                    <a:pt x="16" y="40"/>
                  </a:cubicBezTo>
                  <a:cubicBezTo>
                    <a:pt x="16" y="40"/>
                    <a:pt x="16" y="40"/>
                    <a:pt x="15" y="39"/>
                  </a:cubicBezTo>
                  <a:cubicBezTo>
                    <a:pt x="15" y="39"/>
                    <a:pt x="15" y="39"/>
                    <a:pt x="15" y="39"/>
                  </a:cubicBezTo>
                  <a:cubicBezTo>
                    <a:pt x="15" y="39"/>
                    <a:pt x="15" y="39"/>
                    <a:pt x="14" y="39"/>
                  </a:cubicBezTo>
                  <a:cubicBezTo>
                    <a:pt x="13" y="40"/>
                    <a:pt x="13" y="40"/>
                    <a:pt x="13" y="40"/>
                  </a:cubicBezTo>
                  <a:cubicBezTo>
                    <a:pt x="12" y="40"/>
                    <a:pt x="12" y="40"/>
                    <a:pt x="10" y="39"/>
                  </a:cubicBezTo>
                  <a:cubicBezTo>
                    <a:pt x="10" y="39"/>
                    <a:pt x="10" y="39"/>
                    <a:pt x="10" y="39"/>
                  </a:cubicBezTo>
                  <a:cubicBezTo>
                    <a:pt x="10" y="39"/>
                    <a:pt x="10" y="39"/>
                    <a:pt x="10" y="39"/>
                  </a:cubicBezTo>
                  <a:cubicBezTo>
                    <a:pt x="8" y="40"/>
                    <a:pt x="7" y="40"/>
                    <a:pt x="6" y="41"/>
                  </a:cubicBezTo>
                  <a:cubicBezTo>
                    <a:pt x="5" y="41"/>
                    <a:pt x="5" y="41"/>
                    <a:pt x="4" y="41"/>
                  </a:cubicBezTo>
                  <a:cubicBezTo>
                    <a:pt x="2" y="40"/>
                    <a:pt x="3" y="40"/>
                    <a:pt x="2" y="40"/>
                  </a:cubicBezTo>
                  <a:cubicBezTo>
                    <a:pt x="1" y="39"/>
                    <a:pt x="1" y="39"/>
                    <a:pt x="1" y="39"/>
                  </a:cubicBezTo>
                  <a:cubicBezTo>
                    <a:pt x="1" y="39"/>
                    <a:pt x="1" y="39"/>
                    <a:pt x="0" y="39"/>
                  </a:cubicBezTo>
                  <a:cubicBezTo>
                    <a:pt x="1" y="39"/>
                    <a:pt x="1" y="39"/>
                    <a:pt x="1" y="39"/>
                  </a:cubicBezTo>
                  <a:cubicBezTo>
                    <a:pt x="1" y="39"/>
                    <a:pt x="1" y="39"/>
                    <a:pt x="1" y="39"/>
                  </a:cubicBezTo>
                  <a:cubicBezTo>
                    <a:pt x="2" y="38"/>
                    <a:pt x="2" y="38"/>
                    <a:pt x="2" y="38"/>
                  </a:cubicBezTo>
                  <a:cubicBezTo>
                    <a:pt x="3" y="37"/>
                    <a:pt x="3" y="37"/>
                    <a:pt x="3" y="37"/>
                  </a:cubicBezTo>
                  <a:cubicBezTo>
                    <a:pt x="4" y="35"/>
                    <a:pt x="4" y="35"/>
                    <a:pt x="5" y="33"/>
                  </a:cubicBezTo>
                  <a:cubicBezTo>
                    <a:pt x="5" y="33"/>
                    <a:pt x="5" y="33"/>
                    <a:pt x="5" y="31"/>
                  </a:cubicBezTo>
                  <a:cubicBezTo>
                    <a:pt x="5" y="30"/>
                    <a:pt x="5" y="30"/>
                    <a:pt x="5" y="30"/>
                  </a:cubicBezTo>
                  <a:cubicBezTo>
                    <a:pt x="5" y="29"/>
                    <a:pt x="7" y="27"/>
                    <a:pt x="7" y="26"/>
                  </a:cubicBezTo>
                  <a:cubicBezTo>
                    <a:pt x="7" y="25"/>
                    <a:pt x="7" y="26"/>
                    <a:pt x="7" y="25"/>
                  </a:cubicBezTo>
                  <a:cubicBezTo>
                    <a:pt x="7" y="24"/>
                    <a:pt x="7" y="24"/>
                    <a:pt x="7" y="24"/>
                  </a:cubicBezTo>
                  <a:cubicBezTo>
                    <a:pt x="7" y="24"/>
                    <a:pt x="7" y="24"/>
                    <a:pt x="7" y="24"/>
                  </a:cubicBezTo>
                  <a:cubicBezTo>
                    <a:pt x="6" y="23"/>
                    <a:pt x="7" y="24"/>
                    <a:pt x="6" y="23"/>
                  </a:cubicBezTo>
                  <a:cubicBezTo>
                    <a:pt x="5" y="22"/>
                    <a:pt x="5" y="21"/>
                    <a:pt x="3" y="20"/>
                  </a:cubicBezTo>
                  <a:cubicBezTo>
                    <a:pt x="4" y="19"/>
                    <a:pt x="4" y="19"/>
                    <a:pt x="4" y="19"/>
                  </a:cubicBezTo>
                  <a:cubicBezTo>
                    <a:pt x="3" y="18"/>
                    <a:pt x="3" y="18"/>
                    <a:pt x="3" y="18"/>
                  </a:cubicBezTo>
                  <a:cubicBezTo>
                    <a:pt x="3" y="17"/>
                    <a:pt x="2" y="16"/>
                    <a:pt x="2" y="15"/>
                  </a:cubicBezTo>
                  <a:cubicBezTo>
                    <a:pt x="3" y="14"/>
                    <a:pt x="3" y="14"/>
                    <a:pt x="3" y="14"/>
                  </a:cubicBezTo>
                  <a:cubicBezTo>
                    <a:pt x="2" y="12"/>
                    <a:pt x="2" y="12"/>
                    <a:pt x="2" y="12"/>
                  </a:cubicBezTo>
                  <a:cubicBezTo>
                    <a:pt x="2" y="12"/>
                    <a:pt x="2" y="12"/>
                    <a:pt x="2" y="12"/>
                  </a:cubicBezTo>
                  <a:cubicBezTo>
                    <a:pt x="2" y="11"/>
                    <a:pt x="2" y="11"/>
                    <a:pt x="2" y="10"/>
                  </a:cubicBezTo>
                  <a:cubicBezTo>
                    <a:pt x="2" y="9"/>
                    <a:pt x="2" y="9"/>
                    <a:pt x="2" y="9"/>
                  </a:cubicBezTo>
                  <a:cubicBezTo>
                    <a:pt x="2" y="9"/>
                    <a:pt x="2" y="9"/>
                    <a:pt x="2" y="9"/>
                  </a:cubicBezTo>
                  <a:cubicBezTo>
                    <a:pt x="4" y="6"/>
                    <a:pt x="4" y="6"/>
                    <a:pt x="6" y="4"/>
                  </a:cubicBezTo>
                  <a:cubicBezTo>
                    <a:pt x="7" y="1"/>
                    <a:pt x="7" y="1"/>
                    <a:pt x="7" y="1"/>
                  </a:cubicBezTo>
                  <a:cubicBezTo>
                    <a:pt x="8" y="0"/>
                    <a:pt x="8" y="0"/>
                    <a:pt x="8" y="0"/>
                  </a:cubicBezTo>
                  <a:cubicBezTo>
                    <a:pt x="9" y="0"/>
                    <a:pt x="9" y="0"/>
                    <a:pt x="9" y="0"/>
                  </a:cubicBezTo>
                  <a:cubicBezTo>
                    <a:pt x="14" y="3"/>
                    <a:pt x="14" y="3"/>
                    <a:pt x="14" y="3"/>
                  </a:cubicBezTo>
                  <a:cubicBezTo>
                    <a:pt x="15" y="3"/>
                    <a:pt x="14" y="3"/>
                    <a:pt x="20" y="4"/>
                  </a:cubicBezTo>
                  <a:cubicBezTo>
                    <a:pt x="23" y="8"/>
                    <a:pt x="25" y="9"/>
                    <a:pt x="27" y="10"/>
                  </a:cubicBezTo>
                  <a:cubicBezTo>
                    <a:pt x="27" y="10"/>
                    <a:pt x="27" y="10"/>
                    <a:pt x="27" y="10"/>
                  </a:cubicBezTo>
                  <a:cubicBezTo>
                    <a:pt x="26" y="12"/>
                    <a:pt x="26" y="12"/>
                    <a:pt x="26" y="12"/>
                  </a:cubicBezTo>
                  <a:cubicBezTo>
                    <a:pt x="27" y="11"/>
                    <a:pt x="27" y="11"/>
                    <a:pt x="27" y="11"/>
                  </a:cubicBezTo>
                  <a:cubicBezTo>
                    <a:pt x="29" y="12"/>
                    <a:pt x="29" y="12"/>
                    <a:pt x="29" y="12"/>
                  </a:cubicBezTo>
                  <a:cubicBezTo>
                    <a:pt x="30" y="13"/>
                    <a:pt x="30" y="13"/>
                    <a:pt x="30" y="14"/>
                  </a:cubicBezTo>
                  <a:cubicBezTo>
                    <a:pt x="30" y="15"/>
                    <a:pt x="30" y="15"/>
                    <a:pt x="30" y="15"/>
                  </a:cubicBezTo>
                  <a:cubicBezTo>
                    <a:pt x="30" y="16"/>
                    <a:pt x="30" y="16"/>
                    <a:pt x="30" y="16"/>
                  </a:cubicBezTo>
                  <a:cubicBezTo>
                    <a:pt x="30" y="16"/>
                    <a:pt x="30" y="16"/>
                    <a:pt x="30" y="16"/>
                  </a:cubicBezTo>
                  <a:cubicBezTo>
                    <a:pt x="30" y="16"/>
                    <a:pt x="30" y="16"/>
                    <a:pt x="31" y="15"/>
                  </a:cubicBezTo>
                  <a:cubicBezTo>
                    <a:pt x="31" y="14"/>
                    <a:pt x="31" y="15"/>
                    <a:pt x="31" y="13"/>
                  </a:cubicBezTo>
                  <a:cubicBezTo>
                    <a:pt x="32" y="13"/>
                    <a:pt x="32" y="13"/>
                    <a:pt x="32" y="13"/>
                  </a:cubicBezTo>
                  <a:cubicBezTo>
                    <a:pt x="32" y="14"/>
                    <a:pt x="32" y="14"/>
                    <a:pt x="32" y="14"/>
                  </a:cubicBezTo>
                  <a:cubicBezTo>
                    <a:pt x="33" y="15"/>
                    <a:pt x="33" y="17"/>
                    <a:pt x="34" y="18"/>
                  </a:cubicBezTo>
                  <a:cubicBezTo>
                    <a:pt x="34" y="19"/>
                    <a:pt x="34" y="19"/>
                    <a:pt x="34" y="2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84">
              <a:extLst>
                <a:ext uri="{FF2B5EF4-FFF2-40B4-BE49-F238E27FC236}">
                  <a16:creationId xmlns:a16="http://schemas.microsoft.com/office/drawing/2014/main" id="{1F135BE4-1D9F-41F0-9181-EBFBA7905D4C}"/>
                </a:ext>
              </a:extLst>
            </p:cNvPr>
            <p:cNvSpPr>
              <a:spLocks/>
            </p:cNvSpPr>
            <p:nvPr/>
          </p:nvSpPr>
          <p:spPr bwMode="auto">
            <a:xfrm>
              <a:off x="11569064" y="6371207"/>
              <a:ext cx="4751" cy="0"/>
            </a:xfrm>
            <a:custGeom>
              <a:avLst/>
              <a:gdLst>
                <a:gd name="T0" fmla="*/ 1 w 1"/>
                <a:gd name="T1" fmla="*/ 1 w 1"/>
                <a:gd name="T2" fmla="*/ 0 w 1"/>
                <a:gd name="T3" fmla="*/ 0 w 1"/>
                <a:gd name="T4" fmla="*/ 1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0" y="0"/>
                  </a:lnTo>
                  <a:lnTo>
                    <a:pt x="0" y="0"/>
                  </a:lnTo>
                  <a:lnTo>
                    <a:pt x="1" y="0"/>
                  </a:lnTo>
                  <a:lnTo>
                    <a:pt x="1" y="0"/>
                  </a:lnTo>
                  <a:lnTo>
                    <a:pt x="1"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85">
              <a:extLst>
                <a:ext uri="{FF2B5EF4-FFF2-40B4-BE49-F238E27FC236}">
                  <a16:creationId xmlns:a16="http://schemas.microsoft.com/office/drawing/2014/main" id="{A5B202D2-FA94-4F38-9DC6-811D104D46B8}"/>
                </a:ext>
              </a:extLst>
            </p:cNvPr>
            <p:cNvSpPr>
              <a:spLocks/>
            </p:cNvSpPr>
            <p:nvPr/>
          </p:nvSpPr>
          <p:spPr bwMode="auto">
            <a:xfrm>
              <a:off x="11540569" y="8503602"/>
              <a:ext cx="208965" cy="303949"/>
            </a:xfrm>
            <a:custGeom>
              <a:avLst/>
              <a:gdLst>
                <a:gd name="T0" fmla="*/ 37 w 50"/>
                <a:gd name="T1" fmla="*/ 1 h 72"/>
                <a:gd name="T2" fmla="*/ 36 w 50"/>
                <a:gd name="T3" fmla="*/ 5 h 72"/>
                <a:gd name="T4" fmla="*/ 41 w 50"/>
                <a:gd name="T5" fmla="*/ 9 h 72"/>
                <a:gd name="T6" fmla="*/ 40 w 50"/>
                <a:gd name="T7" fmla="*/ 16 h 72"/>
                <a:gd name="T8" fmla="*/ 40 w 50"/>
                <a:gd name="T9" fmla="*/ 17 h 72"/>
                <a:gd name="T10" fmla="*/ 40 w 50"/>
                <a:gd name="T11" fmla="*/ 17 h 72"/>
                <a:gd name="T12" fmla="*/ 39 w 50"/>
                <a:gd name="T13" fmla="*/ 18 h 72"/>
                <a:gd name="T14" fmla="*/ 39 w 50"/>
                <a:gd name="T15" fmla="*/ 19 h 72"/>
                <a:gd name="T16" fmla="*/ 41 w 50"/>
                <a:gd name="T17" fmla="*/ 19 h 72"/>
                <a:gd name="T18" fmla="*/ 42 w 50"/>
                <a:gd name="T19" fmla="*/ 20 h 72"/>
                <a:gd name="T20" fmla="*/ 42 w 50"/>
                <a:gd name="T21" fmla="*/ 25 h 72"/>
                <a:gd name="T22" fmla="*/ 41 w 50"/>
                <a:gd name="T23" fmla="*/ 27 h 72"/>
                <a:gd name="T24" fmla="*/ 44 w 50"/>
                <a:gd name="T25" fmla="*/ 32 h 72"/>
                <a:gd name="T26" fmla="*/ 43 w 50"/>
                <a:gd name="T27" fmla="*/ 38 h 72"/>
                <a:gd name="T28" fmla="*/ 43 w 50"/>
                <a:gd name="T29" fmla="*/ 42 h 72"/>
                <a:gd name="T30" fmla="*/ 43 w 50"/>
                <a:gd name="T31" fmla="*/ 46 h 72"/>
                <a:gd name="T32" fmla="*/ 42 w 50"/>
                <a:gd name="T33" fmla="*/ 47 h 72"/>
                <a:gd name="T34" fmla="*/ 44 w 50"/>
                <a:gd name="T35" fmla="*/ 51 h 72"/>
                <a:gd name="T36" fmla="*/ 45 w 50"/>
                <a:gd name="T37" fmla="*/ 52 h 72"/>
                <a:gd name="T38" fmla="*/ 48 w 50"/>
                <a:gd name="T39" fmla="*/ 54 h 72"/>
                <a:gd name="T40" fmla="*/ 50 w 50"/>
                <a:gd name="T41" fmla="*/ 56 h 72"/>
                <a:gd name="T42" fmla="*/ 48 w 50"/>
                <a:gd name="T43" fmla="*/ 58 h 72"/>
                <a:gd name="T44" fmla="*/ 33 w 50"/>
                <a:gd name="T45" fmla="*/ 63 h 72"/>
                <a:gd name="T46" fmla="*/ 14 w 50"/>
                <a:gd name="T47" fmla="*/ 72 h 72"/>
                <a:gd name="T48" fmla="*/ 2 w 50"/>
                <a:gd name="T49" fmla="*/ 68 h 72"/>
                <a:gd name="T50" fmla="*/ 5 w 50"/>
                <a:gd name="T51" fmla="*/ 67 h 72"/>
                <a:gd name="T52" fmla="*/ 6 w 50"/>
                <a:gd name="T53" fmla="*/ 65 h 72"/>
                <a:gd name="T54" fmla="*/ 5 w 50"/>
                <a:gd name="T55" fmla="*/ 62 h 72"/>
                <a:gd name="T56" fmla="*/ 3 w 50"/>
                <a:gd name="T57" fmla="*/ 61 h 72"/>
                <a:gd name="T58" fmla="*/ 0 w 50"/>
                <a:gd name="T59" fmla="*/ 49 h 72"/>
                <a:gd name="T60" fmla="*/ 7 w 50"/>
                <a:gd name="T61" fmla="*/ 35 h 72"/>
                <a:gd name="T62" fmla="*/ 7 w 50"/>
                <a:gd name="T63" fmla="*/ 34 h 72"/>
                <a:gd name="T64" fmla="*/ 7 w 50"/>
                <a:gd name="T65" fmla="*/ 26 h 72"/>
                <a:gd name="T66" fmla="*/ 6 w 50"/>
                <a:gd name="T67" fmla="*/ 24 h 72"/>
                <a:gd name="T68" fmla="*/ 7 w 50"/>
                <a:gd name="T69" fmla="*/ 21 h 72"/>
                <a:gd name="T70" fmla="*/ 6 w 50"/>
                <a:gd name="T71" fmla="*/ 19 h 72"/>
                <a:gd name="T72" fmla="*/ 6 w 50"/>
                <a:gd name="T73" fmla="*/ 15 h 72"/>
                <a:gd name="T74" fmla="*/ 5 w 50"/>
                <a:gd name="T75" fmla="*/ 10 h 72"/>
                <a:gd name="T76" fmla="*/ 5 w 50"/>
                <a:gd name="T77" fmla="*/ 8 h 72"/>
                <a:gd name="T78" fmla="*/ 4 w 50"/>
                <a:gd name="T79" fmla="*/ 6 h 72"/>
                <a:gd name="T80" fmla="*/ 6 w 50"/>
                <a:gd name="T81" fmla="*/ 2 h 72"/>
                <a:gd name="T82" fmla="*/ 19 w 50"/>
                <a:gd name="T83" fmla="*/ 1 h 72"/>
                <a:gd name="T84" fmla="*/ 29 w 50"/>
                <a:gd name="T85" fmla="*/ 2 h 72"/>
                <a:gd name="T86" fmla="*/ 32 w 50"/>
                <a:gd name="T87" fmla="*/ 0 h 72"/>
                <a:gd name="T88" fmla="*/ 33 w 50"/>
                <a:gd name="T8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 h="72">
                  <a:moveTo>
                    <a:pt x="36" y="0"/>
                  </a:moveTo>
                  <a:cubicBezTo>
                    <a:pt x="37" y="1"/>
                    <a:pt x="37" y="1"/>
                    <a:pt x="37" y="1"/>
                  </a:cubicBezTo>
                  <a:cubicBezTo>
                    <a:pt x="37" y="1"/>
                    <a:pt x="37" y="1"/>
                    <a:pt x="37" y="1"/>
                  </a:cubicBezTo>
                  <a:cubicBezTo>
                    <a:pt x="36" y="3"/>
                    <a:pt x="36" y="3"/>
                    <a:pt x="36" y="3"/>
                  </a:cubicBezTo>
                  <a:cubicBezTo>
                    <a:pt x="36" y="4"/>
                    <a:pt x="36" y="3"/>
                    <a:pt x="36" y="5"/>
                  </a:cubicBezTo>
                  <a:cubicBezTo>
                    <a:pt x="36" y="5"/>
                    <a:pt x="36" y="5"/>
                    <a:pt x="36" y="5"/>
                  </a:cubicBezTo>
                  <a:cubicBezTo>
                    <a:pt x="36" y="6"/>
                    <a:pt x="36" y="6"/>
                    <a:pt x="36" y="6"/>
                  </a:cubicBezTo>
                  <a:cubicBezTo>
                    <a:pt x="39" y="8"/>
                    <a:pt x="37" y="7"/>
                    <a:pt x="40" y="9"/>
                  </a:cubicBezTo>
                  <a:cubicBezTo>
                    <a:pt x="41" y="9"/>
                    <a:pt x="41" y="9"/>
                    <a:pt x="41" y="9"/>
                  </a:cubicBezTo>
                  <a:cubicBezTo>
                    <a:pt x="41" y="10"/>
                    <a:pt x="41" y="10"/>
                    <a:pt x="41" y="10"/>
                  </a:cubicBezTo>
                  <a:cubicBezTo>
                    <a:pt x="41" y="10"/>
                    <a:pt x="41" y="10"/>
                    <a:pt x="41" y="10"/>
                  </a:cubicBezTo>
                  <a:cubicBezTo>
                    <a:pt x="40" y="16"/>
                    <a:pt x="41" y="12"/>
                    <a:pt x="40" y="16"/>
                  </a:cubicBezTo>
                  <a:cubicBezTo>
                    <a:pt x="40" y="16"/>
                    <a:pt x="40" y="16"/>
                    <a:pt x="40" y="16"/>
                  </a:cubicBezTo>
                  <a:cubicBezTo>
                    <a:pt x="40" y="16"/>
                    <a:pt x="40" y="16"/>
                    <a:pt x="40" y="16"/>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8"/>
                    <a:pt x="40" y="18"/>
                    <a:pt x="40" y="18"/>
                  </a:cubicBezTo>
                  <a:cubicBezTo>
                    <a:pt x="39" y="18"/>
                    <a:pt x="39" y="18"/>
                    <a:pt x="39" y="18"/>
                  </a:cubicBezTo>
                  <a:cubicBezTo>
                    <a:pt x="40" y="18"/>
                    <a:pt x="40" y="18"/>
                    <a:pt x="40" y="18"/>
                  </a:cubicBezTo>
                  <a:cubicBezTo>
                    <a:pt x="39" y="19"/>
                    <a:pt x="39" y="19"/>
                    <a:pt x="39" y="19"/>
                  </a:cubicBezTo>
                  <a:cubicBezTo>
                    <a:pt x="39" y="19"/>
                    <a:pt x="39" y="19"/>
                    <a:pt x="39" y="19"/>
                  </a:cubicBezTo>
                  <a:cubicBezTo>
                    <a:pt x="39" y="19"/>
                    <a:pt x="39" y="19"/>
                    <a:pt x="39" y="19"/>
                  </a:cubicBezTo>
                  <a:cubicBezTo>
                    <a:pt x="40" y="19"/>
                    <a:pt x="40" y="19"/>
                    <a:pt x="40" y="19"/>
                  </a:cubicBezTo>
                  <a:cubicBezTo>
                    <a:pt x="41" y="19"/>
                    <a:pt x="41" y="19"/>
                    <a:pt x="41" y="19"/>
                  </a:cubicBezTo>
                  <a:cubicBezTo>
                    <a:pt x="41" y="19"/>
                    <a:pt x="41" y="19"/>
                    <a:pt x="41" y="19"/>
                  </a:cubicBezTo>
                  <a:cubicBezTo>
                    <a:pt x="42" y="19"/>
                    <a:pt x="42" y="19"/>
                    <a:pt x="42" y="19"/>
                  </a:cubicBezTo>
                  <a:cubicBezTo>
                    <a:pt x="42" y="20"/>
                    <a:pt x="42" y="20"/>
                    <a:pt x="42" y="20"/>
                  </a:cubicBezTo>
                  <a:cubicBezTo>
                    <a:pt x="43" y="20"/>
                    <a:pt x="43" y="20"/>
                    <a:pt x="43" y="20"/>
                  </a:cubicBezTo>
                  <a:cubicBezTo>
                    <a:pt x="42" y="24"/>
                    <a:pt x="42" y="22"/>
                    <a:pt x="42" y="24"/>
                  </a:cubicBezTo>
                  <a:cubicBezTo>
                    <a:pt x="42" y="25"/>
                    <a:pt x="42" y="25"/>
                    <a:pt x="42" y="25"/>
                  </a:cubicBezTo>
                  <a:cubicBezTo>
                    <a:pt x="42" y="26"/>
                    <a:pt x="42" y="26"/>
                    <a:pt x="42" y="26"/>
                  </a:cubicBezTo>
                  <a:cubicBezTo>
                    <a:pt x="42" y="26"/>
                    <a:pt x="42" y="26"/>
                    <a:pt x="41" y="27"/>
                  </a:cubicBezTo>
                  <a:cubicBezTo>
                    <a:pt x="41" y="27"/>
                    <a:pt x="41" y="27"/>
                    <a:pt x="41" y="27"/>
                  </a:cubicBezTo>
                  <a:cubicBezTo>
                    <a:pt x="42" y="29"/>
                    <a:pt x="42" y="29"/>
                    <a:pt x="43" y="30"/>
                  </a:cubicBezTo>
                  <a:cubicBezTo>
                    <a:pt x="44" y="31"/>
                    <a:pt x="44" y="31"/>
                    <a:pt x="44" y="31"/>
                  </a:cubicBezTo>
                  <a:cubicBezTo>
                    <a:pt x="44" y="32"/>
                    <a:pt x="44" y="32"/>
                    <a:pt x="44" y="32"/>
                  </a:cubicBezTo>
                  <a:cubicBezTo>
                    <a:pt x="44" y="33"/>
                    <a:pt x="44" y="32"/>
                    <a:pt x="43" y="33"/>
                  </a:cubicBezTo>
                  <a:cubicBezTo>
                    <a:pt x="43" y="34"/>
                    <a:pt x="43" y="34"/>
                    <a:pt x="43" y="34"/>
                  </a:cubicBezTo>
                  <a:cubicBezTo>
                    <a:pt x="43" y="38"/>
                    <a:pt x="43" y="38"/>
                    <a:pt x="43" y="38"/>
                  </a:cubicBezTo>
                  <a:cubicBezTo>
                    <a:pt x="42" y="40"/>
                    <a:pt x="42" y="40"/>
                    <a:pt x="42" y="40"/>
                  </a:cubicBezTo>
                  <a:cubicBezTo>
                    <a:pt x="42" y="41"/>
                    <a:pt x="42" y="41"/>
                    <a:pt x="42" y="42"/>
                  </a:cubicBezTo>
                  <a:cubicBezTo>
                    <a:pt x="43" y="42"/>
                    <a:pt x="43" y="42"/>
                    <a:pt x="43" y="42"/>
                  </a:cubicBezTo>
                  <a:cubicBezTo>
                    <a:pt x="43" y="42"/>
                    <a:pt x="43" y="42"/>
                    <a:pt x="43" y="42"/>
                  </a:cubicBezTo>
                  <a:cubicBezTo>
                    <a:pt x="44" y="43"/>
                    <a:pt x="44" y="43"/>
                    <a:pt x="44" y="43"/>
                  </a:cubicBezTo>
                  <a:cubicBezTo>
                    <a:pt x="44" y="44"/>
                    <a:pt x="43" y="45"/>
                    <a:pt x="43" y="46"/>
                  </a:cubicBezTo>
                  <a:cubicBezTo>
                    <a:pt x="43" y="47"/>
                    <a:pt x="43" y="47"/>
                    <a:pt x="43" y="47"/>
                  </a:cubicBezTo>
                  <a:cubicBezTo>
                    <a:pt x="43" y="47"/>
                    <a:pt x="43" y="47"/>
                    <a:pt x="43" y="47"/>
                  </a:cubicBezTo>
                  <a:cubicBezTo>
                    <a:pt x="42" y="47"/>
                    <a:pt x="42" y="47"/>
                    <a:pt x="42" y="47"/>
                  </a:cubicBezTo>
                  <a:cubicBezTo>
                    <a:pt x="43" y="48"/>
                    <a:pt x="43" y="48"/>
                    <a:pt x="43" y="48"/>
                  </a:cubicBezTo>
                  <a:cubicBezTo>
                    <a:pt x="42" y="48"/>
                    <a:pt x="42" y="48"/>
                    <a:pt x="42" y="48"/>
                  </a:cubicBezTo>
                  <a:cubicBezTo>
                    <a:pt x="42" y="48"/>
                    <a:pt x="43" y="50"/>
                    <a:pt x="44" y="51"/>
                  </a:cubicBezTo>
                  <a:cubicBezTo>
                    <a:pt x="44" y="51"/>
                    <a:pt x="44" y="51"/>
                    <a:pt x="44" y="51"/>
                  </a:cubicBezTo>
                  <a:cubicBezTo>
                    <a:pt x="45" y="52"/>
                    <a:pt x="45" y="52"/>
                    <a:pt x="45" y="52"/>
                  </a:cubicBezTo>
                  <a:cubicBezTo>
                    <a:pt x="45" y="52"/>
                    <a:pt x="45" y="52"/>
                    <a:pt x="45" y="52"/>
                  </a:cubicBezTo>
                  <a:cubicBezTo>
                    <a:pt x="45" y="53"/>
                    <a:pt x="45" y="53"/>
                    <a:pt x="45" y="53"/>
                  </a:cubicBezTo>
                  <a:cubicBezTo>
                    <a:pt x="46" y="54"/>
                    <a:pt x="46" y="53"/>
                    <a:pt x="47" y="54"/>
                  </a:cubicBezTo>
                  <a:cubicBezTo>
                    <a:pt x="48" y="54"/>
                    <a:pt x="48" y="54"/>
                    <a:pt x="48" y="54"/>
                  </a:cubicBezTo>
                  <a:cubicBezTo>
                    <a:pt x="48" y="55"/>
                    <a:pt x="48" y="55"/>
                    <a:pt x="48" y="55"/>
                  </a:cubicBezTo>
                  <a:cubicBezTo>
                    <a:pt x="48" y="56"/>
                    <a:pt x="48" y="56"/>
                    <a:pt x="49" y="56"/>
                  </a:cubicBezTo>
                  <a:cubicBezTo>
                    <a:pt x="50" y="56"/>
                    <a:pt x="49" y="56"/>
                    <a:pt x="50" y="56"/>
                  </a:cubicBezTo>
                  <a:cubicBezTo>
                    <a:pt x="50" y="57"/>
                    <a:pt x="50" y="57"/>
                    <a:pt x="50" y="57"/>
                  </a:cubicBezTo>
                  <a:cubicBezTo>
                    <a:pt x="49" y="57"/>
                    <a:pt x="49" y="57"/>
                    <a:pt x="49" y="57"/>
                  </a:cubicBezTo>
                  <a:cubicBezTo>
                    <a:pt x="48" y="58"/>
                    <a:pt x="48" y="58"/>
                    <a:pt x="48" y="58"/>
                  </a:cubicBezTo>
                  <a:cubicBezTo>
                    <a:pt x="48" y="59"/>
                    <a:pt x="48" y="59"/>
                    <a:pt x="47" y="60"/>
                  </a:cubicBezTo>
                  <a:cubicBezTo>
                    <a:pt x="44" y="61"/>
                    <a:pt x="46" y="60"/>
                    <a:pt x="39" y="61"/>
                  </a:cubicBezTo>
                  <a:cubicBezTo>
                    <a:pt x="34" y="63"/>
                    <a:pt x="35" y="63"/>
                    <a:pt x="33" y="63"/>
                  </a:cubicBezTo>
                  <a:cubicBezTo>
                    <a:pt x="31" y="65"/>
                    <a:pt x="31" y="65"/>
                    <a:pt x="31" y="65"/>
                  </a:cubicBezTo>
                  <a:cubicBezTo>
                    <a:pt x="29" y="66"/>
                    <a:pt x="29" y="65"/>
                    <a:pt x="28" y="66"/>
                  </a:cubicBezTo>
                  <a:cubicBezTo>
                    <a:pt x="19" y="68"/>
                    <a:pt x="18" y="69"/>
                    <a:pt x="14" y="72"/>
                  </a:cubicBezTo>
                  <a:cubicBezTo>
                    <a:pt x="13" y="72"/>
                    <a:pt x="13" y="72"/>
                    <a:pt x="13" y="72"/>
                  </a:cubicBezTo>
                  <a:cubicBezTo>
                    <a:pt x="9" y="69"/>
                    <a:pt x="9" y="69"/>
                    <a:pt x="2" y="68"/>
                  </a:cubicBezTo>
                  <a:cubicBezTo>
                    <a:pt x="2" y="68"/>
                    <a:pt x="2" y="68"/>
                    <a:pt x="2" y="68"/>
                  </a:cubicBezTo>
                  <a:cubicBezTo>
                    <a:pt x="3" y="68"/>
                    <a:pt x="3" y="68"/>
                    <a:pt x="3" y="68"/>
                  </a:cubicBezTo>
                  <a:cubicBezTo>
                    <a:pt x="4" y="67"/>
                    <a:pt x="4" y="67"/>
                    <a:pt x="4" y="67"/>
                  </a:cubicBezTo>
                  <a:cubicBezTo>
                    <a:pt x="5" y="67"/>
                    <a:pt x="5" y="67"/>
                    <a:pt x="5" y="67"/>
                  </a:cubicBezTo>
                  <a:cubicBezTo>
                    <a:pt x="5" y="67"/>
                    <a:pt x="5" y="67"/>
                    <a:pt x="5" y="67"/>
                  </a:cubicBezTo>
                  <a:cubicBezTo>
                    <a:pt x="5" y="66"/>
                    <a:pt x="5" y="66"/>
                    <a:pt x="5" y="65"/>
                  </a:cubicBezTo>
                  <a:cubicBezTo>
                    <a:pt x="6" y="65"/>
                    <a:pt x="6" y="65"/>
                    <a:pt x="6" y="65"/>
                  </a:cubicBezTo>
                  <a:cubicBezTo>
                    <a:pt x="6" y="64"/>
                    <a:pt x="6" y="64"/>
                    <a:pt x="6" y="64"/>
                  </a:cubicBezTo>
                  <a:cubicBezTo>
                    <a:pt x="5" y="62"/>
                    <a:pt x="5" y="62"/>
                    <a:pt x="5" y="62"/>
                  </a:cubicBezTo>
                  <a:cubicBezTo>
                    <a:pt x="5" y="62"/>
                    <a:pt x="5" y="62"/>
                    <a:pt x="5" y="62"/>
                  </a:cubicBezTo>
                  <a:cubicBezTo>
                    <a:pt x="3" y="62"/>
                    <a:pt x="3" y="62"/>
                    <a:pt x="3" y="62"/>
                  </a:cubicBezTo>
                  <a:cubicBezTo>
                    <a:pt x="3" y="61"/>
                    <a:pt x="3" y="61"/>
                    <a:pt x="3" y="61"/>
                  </a:cubicBezTo>
                  <a:cubicBezTo>
                    <a:pt x="3" y="61"/>
                    <a:pt x="3" y="61"/>
                    <a:pt x="3" y="61"/>
                  </a:cubicBezTo>
                  <a:cubicBezTo>
                    <a:pt x="0" y="52"/>
                    <a:pt x="0" y="53"/>
                    <a:pt x="0" y="51"/>
                  </a:cubicBezTo>
                  <a:cubicBezTo>
                    <a:pt x="0" y="50"/>
                    <a:pt x="0" y="50"/>
                    <a:pt x="0" y="50"/>
                  </a:cubicBezTo>
                  <a:cubicBezTo>
                    <a:pt x="0" y="49"/>
                    <a:pt x="0" y="50"/>
                    <a:pt x="0" y="49"/>
                  </a:cubicBezTo>
                  <a:cubicBezTo>
                    <a:pt x="2" y="46"/>
                    <a:pt x="1" y="47"/>
                    <a:pt x="3" y="44"/>
                  </a:cubicBezTo>
                  <a:cubicBezTo>
                    <a:pt x="3" y="37"/>
                    <a:pt x="4" y="40"/>
                    <a:pt x="5" y="36"/>
                  </a:cubicBezTo>
                  <a:cubicBezTo>
                    <a:pt x="6" y="35"/>
                    <a:pt x="6" y="35"/>
                    <a:pt x="7" y="35"/>
                  </a:cubicBezTo>
                  <a:cubicBezTo>
                    <a:pt x="7" y="34"/>
                    <a:pt x="7" y="34"/>
                    <a:pt x="7" y="34"/>
                  </a:cubicBezTo>
                  <a:cubicBezTo>
                    <a:pt x="7" y="34"/>
                    <a:pt x="7" y="34"/>
                    <a:pt x="7" y="34"/>
                  </a:cubicBezTo>
                  <a:cubicBezTo>
                    <a:pt x="7" y="34"/>
                    <a:pt x="7" y="34"/>
                    <a:pt x="7" y="34"/>
                  </a:cubicBezTo>
                  <a:cubicBezTo>
                    <a:pt x="8" y="33"/>
                    <a:pt x="7" y="34"/>
                    <a:pt x="8" y="33"/>
                  </a:cubicBezTo>
                  <a:cubicBezTo>
                    <a:pt x="8" y="33"/>
                    <a:pt x="8" y="33"/>
                    <a:pt x="8" y="33"/>
                  </a:cubicBezTo>
                  <a:cubicBezTo>
                    <a:pt x="8" y="31"/>
                    <a:pt x="8" y="28"/>
                    <a:pt x="7" y="26"/>
                  </a:cubicBezTo>
                  <a:cubicBezTo>
                    <a:pt x="7" y="26"/>
                    <a:pt x="7" y="26"/>
                    <a:pt x="7" y="26"/>
                  </a:cubicBezTo>
                  <a:cubicBezTo>
                    <a:pt x="7" y="25"/>
                    <a:pt x="7" y="25"/>
                    <a:pt x="7" y="25"/>
                  </a:cubicBezTo>
                  <a:cubicBezTo>
                    <a:pt x="6" y="24"/>
                    <a:pt x="6" y="24"/>
                    <a:pt x="6" y="24"/>
                  </a:cubicBezTo>
                  <a:cubicBezTo>
                    <a:pt x="6" y="24"/>
                    <a:pt x="6" y="24"/>
                    <a:pt x="6" y="24"/>
                  </a:cubicBezTo>
                  <a:cubicBezTo>
                    <a:pt x="6" y="23"/>
                    <a:pt x="6" y="23"/>
                    <a:pt x="6" y="23"/>
                  </a:cubicBezTo>
                  <a:cubicBezTo>
                    <a:pt x="7" y="21"/>
                    <a:pt x="6" y="22"/>
                    <a:pt x="7" y="21"/>
                  </a:cubicBezTo>
                  <a:cubicBezTo>
                    <a:pt x="6" y="21"/>
                    <a:pt x="6" y="21"/>
                    <a:pt x="6" y="21"/>
                  </a:cubicBezTo>
                  <a:cubicBezTo>
                    <a:pt x="6" y="20"/>
                    <a:pt x="6" y="20"/>
                    <a:pt x="6" y="20"/>
                  </a:cubicBezTo>
                  <a:cubicBezTo>
                    <a:pt x="6" y="19"/>
                    <a:pt x="6" y="19"/>
                    <a:pt x="6" y="19"/>
                  </a:cubicBezTo>
                  <a:cubicBezTo>
                    <a:pt x="6" y="18"/>
                    <a:pt x="6" y="18"/>
                    <a:pt x="6" y="17"/>
                  </a:cubicBezTo>
                  <a:cubicBezTo>
                    <a:pt x="5" y="16"/>
                    <a:pt x="5" y="16"/>
                    <a:pt x="5" y="16"/>
                  </a:cubicBezTo>
                  <a:cubicBezTo>
                    <a:pt x="6" y="15"/>
                    <a:pt x="6" y="15"/>
                    <a:pt x="6" y="15"/>
                  </a:cubicBezTo>
                  <a:cubicBezTo>
                    <a:pt x="6" y="12"/>
                    <a:pt x="5" y="14"/>
                    <a:pt x="5" y="11"/>
                  </a:cubicBezTo>
                  <a:cubicBezTo>
                    <a:pt x="6" y="10"/>
                    <a:pt x="6" y="10"/>
                    <a:pt x="6" y="10"/>
                  </a:cubicBezTo>
                  <a:cubicBezTo>
                    <a:pt x="5" y="10"/>
                    <a:pt x="5" y="10"/>
                    <a:pt x="5" y="10"/>
                  </a:cubicBezTo>
                  <a:cubicBezTo>
                    <a:pt x="5" y="9"/>
                    <a:pt x="5" y="9"/>
                    <a:pt x="5" y="9"/>
                  </a:cubicBezTo>
                  <a:cubicBezTo>
                    <a:pt x="5" y="9"/>
                    <a:pt x="5" y="9"/>
                    <a:pt x="5" y="9"/>
                  </a:cubicBezTo>
                  <a:cubicBezTo>
                    <a:pt x="5" y="8"/>
                    <a:pt x="5" y="8"/>
                    <a:pt x="5" y="8"/>
                  </a:cubicBezTo>
                  <a:cubicBezTo>
                    <a:pt x="5" y="8"/>
                    <a:pt x="5" y="8"/>
                    <a:pt x="5" y="8"/>
                  </a:cubicBezTo>
                  <a:cubicBezTo>
                    <a:pt x="5" y="8"/>
                    <a:pt x="5" y="8"/>
                    <a:pt x="5" y="8"/>
                  </a:cubicBezTo>
                  <a:cubicBezTo>
                    <a:pt x="4" y="7"/>
                    <a:pt x="4" y="7"/>
                    <a:pt x="4" y="6"/>
                  </a:cubicBezTo>
                  <a:cubicBezTo>
                    <a:pt x="4" y="5"/>
                    <a:pt x="4" y="4"/>
                    <a:pt x="5" y="1"/>
                  </a:cubicBezTo>
                  <a:cubicBezTo>
                    <a:pt x="6" y="1"/>
                    <a:pt x="6" y="1"/>
                    <a:pt x="6" y="1"/>
                  </a:cubicBezTo>
                  <a:cubicBezTo>
                    <a:pt x="6" y="2"/>
                    <a:pt x="6" y="2"/>
                    <a:pt x="6" y="2"/>
                  </a:cubicBezTo>
                  <a:cubicBezTo>
                    <a:pt x="13" y="1"/>
                    <a:pt x="12" y="2"/>
                    <a:pt x="19" y="1"/>
                  </a:cubicBezTo>
                  <a:cubicBezTo>
                    <a:pt x="19" y="1"/>
                    <a:pt x="19" y="1"/>
                    <a:pt x="19" y="1"/>
                  </a:cubicBezTo>
                  <a:cubicBezTo>
                    <a:pt x="19" y="1"/>
                    <a:pt x="19" y="1"/>
                    <a:pt x="19" y="1"/>
                  </a:cubicBezTo>
                  <a:cubicBezTo>
                    <a:pt x="21" y="1"/>
                    <a:pt x="25" y="1"/>
                    <a:pt x="26" y="2"/>
                  </a:cubicBezTo>
                  <a:cubicBezTo>
                    <a:pt x="28" y="1"/>
                    <a:pt x="28" y="1"/>
                    <a:pt x="29" y="2"/>
                  </a:cubicBezTo>
                  <a:cubicBezTo>
                    <a:pt x="29" y="2"/>
                    <a:pt x="29" y="2"/>
                    <a:pt x="29" y="2"/>
                  </a:cubicBezTo>
                  <a:cubicBezTo>
                    <a:pt x="30" y="2"/>
                    <a:pt x="30" y="2"/>
                    <a:pt x="30" y="2"/>
                  </a:cubicBezTo>
                  <a:cubicBezTo>
                    <a:pt x="30" y="2"/>
                    <a:pt x="30" y="2"/>
                    <a:pt x="31" y="1"/>
                  </a:cubicBezTo>
                  <a:cubicBezTo>
                    <a:pt x="32" y="1"/>
                    <a:pt x="31" y="1"/>
                    <a:pt x="32" y="0"/>
                  </a:cubicBezTo>
                  <a:cubicBezTo>
                    <a:pt x="32" y="0"/>
                    <a:pt x="32" y="0"/>
                    <a:pt x="33" y="0"/>
                  </a:cubicBezTo>
                  <a:cubicBezTo>
                    <a:pt x="33" y="0"/>
                    <a:pt x="33" y="0"/>
                    <a:pt x="33" y="0"/>
                  </a:cubicBezTo>
                  <a:cubicBezTo>
                    <a:pt x="33" y="0"/>
                    <a:pt x="33" y="0"/>
                    <a:pt x="33" y="0"/>
                  </a:cubicBezTo>
                  <a:lnTo>
                    <a:pt x="36"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86">
              <a:extLst>
                <a:ext uri="{FF2B5EF4-FFF2-40B4-BE49-F238E27FC236}">
                  <a16:creationId xmlns:a16="http://schemas.microsoft.com/office/drawing/2014/main" id="{4255C461-D569-4C47-9F67-E7861A4D9613}"/>
                </a:ext>
              </a:extLst>
            </p:cNvPr>
            <p:cNvSpPr>
              <a:spLocks/>
            </p:cNvSpPr>
            <p:nvPr/>
          </p:nvSpPr>
          <p:spPr bwMode="auto">
            <a:xfrm>
              <a:off x="11440837" y="7216566"/>
              <a:ext cx="4751" cy="4751"/>
            </a:xfrm>
            <a:custGeom>
              <a:avLst/>
              <a:gdLst>
                <a:gd name="T0" fmla="*/ 1 w 1"/>
                <a:gd name="T1" fmla="*/ 0 h 1"/>
                <a:gd name="T2" fmla="*/ 1 w 1"/>
                <a:gd name="T3" fmla="*/ 1 h 1"/>
                <a:gd name="T4" fmla="*/ 1 w 1"/>
                <a:gd name="T5" fmla="*/ 1 h 1"/>
                <a:gd name="T6" fmla="*/ 1 w 1"/>
                <a:gd name="T7" fmla="*/ 1 h 1"/>
                <a:gd name="T8" fmla="*/ 0 w 1"/>
                <a:gd name="T9" fmla="*/ 1 h 1"/>
                <a:gd name="T10" fmla="*/ 0 w 1"/>
                <a:gd name="T11" fmla="*/ 1 h 1"/>
                <a:gd name="T12" fmla="*/ 1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1" y="1"/>
                    <a:pt x="1" y="1"/>
                    <a:pt x="1" y="1"/>
                  </a:cubicBezTo>
                  <a:cubicBezTo>
                    <a:pt x="1" y="0"/>
                    <a:pt x="1" y="0"/>
                    <a:pt x="1"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87">
              <a:extLst>
                <a:ext uri="{FF2B5EF4-FFF2-40B4-BE49-F238E27FC236}">
                  <a16:creationId xmlns:a16="http://schemas.microsoft.com/office/drawing/2014/main" id="{0D0B6025-0AAD-4B7A-A635-BE13CB9096C5}"/>
                </a:ext>
              </a:extLst>
            </p:cNvPr>
            <p:cNvSpPr>
              <a:spLocks noEditPoints="1"/>
            </p:cNvSpPr>
            <p:nvPr/>
          </p:nvSpPr>
          <p:spPr bwMode="auto">
            <a:xfrm>
              <a:off x="8287364" y="1318045"/>
              <a:ext cx="2868521" cy="4212551"/>
            </a:xfrm>
            <a:custGeom>
              <a:avLst/>
              <a:gdLst>
                <a:gd name="T0" fmla="*/ 552 w 689"/>
                <a:gd name="T1" fmla="*/ 74 h 1012"/>
                <a:gd name="T2" fmla="*/ 581 w 689"/>
                <a:gd name="T3" fmla="*/ 154 h 1012"/>
                <a:gd name="T4" fmla="*/ 614 w 689"/>
                <a:gd name="T5" fmla="*/ 186 h 1012"/>
                <a:gd name="T6" fmla="*/ 655 w 689"/>
                <a:gd name="T7" fmla="*/ 222 h 1012"/>
                <a:gd name="T8" fmla="*/ 595 w 689"/>
                <a:gd name="T9" fmla="*/ 304 h 1012"/>
                <a:gd name="T10" fmla="*/ 577 w 689"/>
                <a:gd name="T11" fmla="*/ 402 h 1012"/>
                <a:gd name="T12" fmla="*/ 609 w 689"/>
                <a:gd name="T13" fmla="*/ 444 h 1012"/>
                <a:gd name="T14" fmla="*/ 576 w 689"/>
                <a:gd name="T15" fmla="*/ 493 h 1012"/>
                <a:gd name="T16" fmla="*/ 573 w 689"/>
                <a:gd name="T17" fmla="*/ 552 h 1012"/>
                <a:gd name="T18" fmla="*/ 586 w 689"/>
                <a:gd name="T19" fmla="*/ 587 h 1012"/>
                <a:gd name="T20" fmla="*/ 576 w 689"/>
                <a:gd name="T21" fmla="*/ 616 h 1012"/>
                <a:gd name="T22" fmla="*/ 509 w 689"/>
                <a:gd name="T23" fmla="*/ 626 h 1012"/>
                <a:gd name="T24" fmla="*/ 552 w 689"/>
                <a:gd name="T25" fmla="*/ 655 h 1012"/>
                <a:gd name="T26" fmla="*/ 542 w 689"/>
                <a:gd name="T27" fmla="*/ 654 h 1012"/>
                <a:gd name="T28" fmla="*/ 564 w 689"/>
                <a:gd name="T29" fmla="*/ 722 h 1012"/>
                <a:gd name="T30" fmla="*/ 492 w 689"/>
                <a:gd name="T31" fmla="*/ 723 h 1012"/>
                <a:gd name="T32" fmla="*/ 561 w 689"/>
                <a:gd name="T33" fmla="*/ 741 h 1012"/>
                <a:gd name="T34" fmla="*/ 534 w 689"/>
                <a:gd name="T35" fmla="*/ 768 h 1012"/>
                <a:gd name="T36" fmla="*/ 454 w 689"/>
                <a:gd name="T37" fmla="*/ 795 h 1012"/>
                <a:gd name="T38" fmla="*/ 418 w 689"/>
                <a:gd name="T39" fmla="*/ 855 h 1012"/>
                <a:gd name="T40" fmla="*/ 389 w 689"/>
                <a:gd name="T41" fmla="*/ 848 h 1012"/>
                <a:gd name="T42" fmla="*/ 363 w 689"/>
                <a:gd name="T43" fmla="*/ 890 h 1012"/>
                <a:gd name="T44" fmla="*/ 352 w 689"/>
                <a:gd name="T45" fmla="*/ 935 h 1012"/>
                <a:gd name="T46" fmla="*/ 345 w 689"/>
                <a:gd name="T47" fmla="*/ 965 h 1012"/>
                <a:gd name="T48" fmla="*/ 326 w 689"/>
                <a:gd name="T49" fmla="*/ 1011 h 1012"/>
                <a:gd name="T50" fmla="*/ 301 w 689"/>
                <a:gd name="T51" fmla="*/ 994 h 1012"/>
                <a:gd name="T52" fmla="*/ 280 w 689"/>
                <a:gd name="T53" fmla="*/ 984 h 1012"/>
                <a:gd name="T54" fmla="*/ 266 w 689"/>
                <a:gd name="T55" fmla="*/ 959 h 1012"/>
                <a:gd name="T56" fmla="*/ 239 w 689"/>
                <a:gd name="T57" fmla="*/ 912 h 1012"/>
                <a:gd name="T58" fmla="*/ 255 w 689"/>
                <a:gd name="T59" fmla="*/ 899 h 1012"/>
                <a:gd name="T60" fmla="*/ 229 w 689"/>
                <a:gd name="T61" fmla="*/ 880 h 1012"/>
                <a:gd name="T62" fmla="*/ 236 w 689"/>
                <a:gd name="T63" fmla="*/ 840 h 1012"/>
                <a:gd name="T64" fmla="*/ 235 w 689"/>
                <a:gd name="T65" fmla="*/ 811 h 1012"/>
                <a:gd name="T66" fmla="*/ 233 w 689"/>
                <a:gd name="T67" fmla="*/ 799 h 1012"/>
                <a:gd name="T68" fmla="*/ 238 w 689"/>
                <a:gd name="T69" fmla="*/ 785 h 1012"/>
                <a:gd name="T70" fmla="*/ 253 w 689"/>
                <a:gd name="T71" fmla="*/ 738 h 1012"/>
                <a:gd name="T72" fmla="*/ 241 w 689"/>
                <a:gd name="T73" fmla="*/ 714 h 1012"/>
                <a:gd name="T74" fmla="*/ 236 w 689"/>
                <a:gd name="T75" fmla="*/ 681 h 1012"/>
                <a:gd name="T76" fmla="*/ 215 w 689"/>
                <a:gd name="T77" fmla="*/ 678 h 1012"/>
                <a:gd name="T78" fmla="*/ 194 w 689"/>
                <a:gd name="T79" fmla="*/ 658 h 1012"/>
                <a:gd name="T80" fmla="*/ 195 w 689"/>
                <a:gd name="T81" fmla="*/ 626 h 1012"/>
                <a:gd name="T82" fmla="*/ 185 w 689"/>
                <a:gd name="T83" fmla="*/ 572 h 1012"/>
                <a:gd name="T84" fmla="*/ 97 w 689"/>
                <a:gd name="T85" fmla="*/ 492 h 1012"/>
                <a:gd name="T86" fmla="*/ 39 w 689"/>
                <a:gd name="T87" fmla="*/ 485 h 1012"/>
                <a:gd name="T88" fmla="*/ 46 w 689"/>
                <a:gd name="T89" fmla="*/ 442 h 1012"/>
                <a:gd name="T90" fmla="*/ 30 w 689"/>
                <a:gd name="T91" fmla="*/ 428 h 1012"/>
                <a:gd name="T92" fmla="*/ 5 w 689"/>
                <a:gd name="T93" fmla="*/ 378 h 1012"/>
                <a:gd name="T94" fmla="*/ 85 w 689"/>
                <a:gd name="T95" fmla="*/ 282 h 1012"/>
                <a:gd name="T96" fmla="*/ 126 w 689"/>
                <a:gd name="T97" fmla="*/ 212 h 1012"/>
                <a:gd name="T98" fmla="*/ 203 w 689"/>
                <a:gd name="T99" fmla="*/ 115 h 1012"/>
                <a:gd name="T100" fmla="*/ 318 w 689"/>
                <a:gd name="T101" fmla="*/ 156 h 1012"/>
                <a:gd name="T102" fmla="*/ 316 w 689"/>
                <a:gd name="T103" fmla="*/ 46 h 1012"/>
                <a:gd name="T104" fmla="*/ 393 w 689"/>
                <a:gd name="T105" fmla="*/ 12 h 1012"/>
                <a:gd name="T106" fmla="*/ 313 w 689"/>
                <a:gd name="T107" fmla="*/ 104 h 1012"/>
                <a:gd name="T108" fmla="*/ 601 w 689"/>
                <a:gd name="T109" fmla="*/ 387 h 1012"/>
                <a:gd name="T110" fmla="*/ 16 w 689"/>
                <a:gd name="T111" fmla="*/ 438 h 1012"/>
                <a:gd name="T112" fmla="*/ 193 w 689"/>
                <a:gd name="T113" fmla="*/ 648 h 1012"/>
                <a:gd name="T114" fmla="*/ 215 w 689"/>
                <a:gd name="T115" fmla="*/ 695 h 1012"/>
                <a:gd name="T116" fmla="*/ 508 w 689"/>
                <a:gd name="T117" fmla="*/ 708 h 1012"/>
                <a:gd name="T118" fmla="*/ 233 w 689"/>
                <a:gd name="T119" fmla="*/ 755 h 1012"/>
                <a:gd name="T120" fmla="*/ 245 w 689"/>
                <a:gd name="T121" fmla="*/ 753 h 1012"/>
                <a:gd name="T122" fmla="*/ 294 w 689"/>
                <a:gd name="T123" fmla="*/ 990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9" h="1012">
                  <a:moveTo>
                    <a:pt x="481" y="4"/>
                  </a:moveTo>
                  <a:cubicBezTo>
                    <a:pt x="492" y="10"/>
                    <a:pt x="492" y="10"/>
                    <a:pt x="492" y="10"/>
                  </a:cubicBezTo>
                  <a:cubicBezTo>
                    <a:pt x="498" y="17"/>
                    <a:pt x="498" y="17"/>
                    <a:pt x="498" y="17"/>
                  </a:cubicBezTo>
                  <a:cubicBezTo>
                    <a:pt x="499" y="16"/>
                    <a:pt x="499" y="16"/>
                    <a:pt x="499" y="16"/>
                  </a:cubicBezTo>
                  <a:cubicBezTo>
                    <a:pt x="514" y="22"/>
                    <a:pt x="512" y="21"/>
                    <a:pt x="526" y="31"/>
                  </a:cubicBezTo>
                  <a:cubicBezTo>
                    <a:pt x="528" y="33"/>
                    <a:pt x="528" y="33"/>
                    <a:pt x="528" y="33"/>
                  </a:cubicBezTo>
                  <a:cubicBezTo>
                    <a:pt x="527" y="36"/>
                    <a:pt x="527" y="36"/>
                    <a:pt x="527" y="36"/>
                  </a:cubicBezTo>
                  <a:cubicBezTo>
                    <a:pt x="524" y="37"/>
                    <a:pt x="524" y="37"/>
                    <a:pt x="524" y="37"/>
                  </a:cubicBezTo>
                  <a:cubicBezTo>
                    <a:pt x="466" y="47"/>
                    <a:pt x="494" y="38"/>
                    <a:pt x="464" y="50"/>
                  </a:cubicBezTo>
                  <a:cubicBezTo>
                    <a:pt x="458" y="50"/>
                    <a:pt x="458" y="50"/>
                    <a:pt x="458" y="50"/>
                  </a:cubicBezTo>
                  <a:cubicBezTo>
                    <a:pt x="458" y="59"/>
                    <a:pt x="458" y="59"/>
                    <a:pt x="458" y="59"/>
                  </a:cubicBezTo>
                  <a:cubicBezTo>
                    <a:pt x="460" y="60"/>
                    <a:pt x="460" y="60"/>
                    <a:pt x="460" y="60"/>
                  </a:cubicBezTo>
                  <a:cubicBezTo>
                    <a:pt x="464" y="59"/>
                    <a:pt x="464" y="59"/>
                    <a:pt x="464" y="59"/>
                  </a:cubicBezTo>
                  <a:cubicBezTo>
                    <a:pt x="476" y="49"/>
                    <a:pt x="476" y="49"/>
                    <a:pt x="476" y="49"/>
                  </a:cubicBezTo>
                  <a:cubicBezTo>
                    <a:pt x="481" y="48"/>
                    <a:pt x="481" y="48"/>
                    <a:pt x="481" y="48"/>
                  </a:cubicBezTo>
                  <a:cubicBezTo>
                    <a:pt x="492" y="49"/>
                    <a:pt x="487" y="48"/>
                    <a:pt x="502" y="52"/>
                  </a:cubicBezTo>
                  <a:cubicBezTo>
                    <a:pt x="506" y="51"/>
                    <a:pt x="506" y="51"/>
                    <a:pt x="506" y="51"/>
                  </a:cubicBezTo>
                  <a:cubicBezTo>
                    <a:pt x="514" y="52"/>
                    <a:pt x="514" y="52"/>
                    <a:pt x="514" y="52"/>
                  </a:cubicBezTo>
                  <a:cubicBezTo>
                    <a:pt x="526" y="48"/>
                    <a:pt x="522" y="50"/>
                    <a:pt x="536" y="43"/>
                  </a:cubicBezTo>
                  <a:cubicBezTo>
                    <a:pt x="539" y="59"/>
                    <a:pt x="538" y="53"/>
                    <a:pt x="543" y="69"/>
                  </a:cubicBezTo>
                  <a:cubicBezTo>
                    <a:pt x="546" y="68"/>
                    <a:pt x="546" y="68"/>
                    <a:pt x="546" y="68"/>
                  </a:cubicBezTo>
                  <a:cubicBezTo>
                    <a:pt x="549" y="68"/>
                    <a:pt x="549" y="68"/>
                    <a:pt x="549" y="68"/>
                  </a:cubicBezTo>
                  <a:cubicBezTo>
                    <a:pt x="550" y="73"/>
                    <a:pt x="550" y="73"/>
                    <a:pt x="550" y="73"/>
                  </a:cubicBezTo>
                  <a:cubicBezTo>
                    <a:pt x="552" y="74"/>
                    <a:pt x="552" y="74"/>
                    <a:pt x="552" y="74"/>
                  </a:cubicBezTo>
                  <a:cubicBezTo>
                    <a:pt x="555" y="73"/>
                    <a:pt x="555" y="73"/>
                    <a:pt x="555" y="73"/>
                  </a:cubicBezTo>
                  <a:cubicBezTo>
                    <a:pt x="565" y="77"/>
                    <a:pt x="565" y="77"/>
                    <a:pt x="565" y="77"/>
                  </a:cubicBezTo>
                  <a:cubicBezTo>
                    <a:pt x="573" y="85"/>
                    <a:pt x="571" y="82"/>
                    <a:pt x="574" y="86"/>
                  </a:cubicBezTo>
                  <a:cubicBezTo>
                    <a:pt x="576" y="92"/>
                    <a:pt x="575" y="90"/>
                    <a:pt x="576" y="94"/>
                  </a:cubicBezTo>
                  <a:cubicBezTo>
                    <a:pt x="575" y="98"/>
                    <a:pt x="575" y="98"/>
                    <a:pt x="575" y="98"/>
                  </a:cubicBezTo>
                  <a:cubicBezTo>
                    <a:pt x="570" y="107"/>
                    <a:pt x="572" y="104"/>
                    <a:pt x="565" y="112"/>
                  </a:cubicBezTo>
                  <a:cubicBezTo>
                    <a:pt x="552" y="122"/>
                    <a:pt x="561" y="119"/>
                    <a:pt x="486" y="131"/>
                  </a:cubicBezTo>
                  <a:cubicBezTo>
                    <a:pt x="483" y="133"/>
                    <a:pt x="483" y="133"/>
                    <a:pt x="483" y="133"/>
                  </a:cubicBezTo>
                  <a:cubicBezTo>
                    <a:pt x="482" y="140"/>
                    <a:pt x="482" y="140"/>
                    <a:pt x="482" y="140"/>
                  </a:cubicBezTo>
                  <a:cubicBezTo>
                    <a:pt x="483" y="148"/>
                    <a:pt x="483" y="148"/>
                    <a:pt x="483" y="148"/>
                  </a:cubicBezTo>
                  <a:cubicBezTo>
                    <a:pt x="486" y="149"/>
                    <a:pt x="486" y="149"/>
                    <a:pt x="486" y="149"/>
                  </a:cubicBezTo>
                  <a:cubicBezTo>
                    <a:pt x="495" y="143"/>
                    <a:pt x="490" y="145"/>
                    <a:pt x="505" y="140"/>
                  </a:cubicBezTo>
                  <a:cubicBezTo>
                    <a:pt x="516" y="140"/>
                    <a:pt x="510" y="140"/>
                    <a:pt x="535" y="144"/>
                  </a:cubicBezTo>
                  <a:cubicBezTo>
                    <a:pt x="542" y="153"/>
                    <a:pt x="542" y="153"/>
                    <a:pt x="542" y="153"/>
                  </a:cubicBezTo>
                  <a:cubicBezTo>
                    <a:pt x="545" y="168"/>
                    <a:pt x="545" y="168"/>
                    <a:pt x="545" y="168"/>
                  </a:cubicBezTo>
                  <a:cubicBezTo>
                    <a:pt x="552" y="165"/>
                    <a:pt x="552" y="165"/>
                    <a:pt x="552" y="165"/>
                  </a:cubicBezTo>
                  <a:cubicBezTo>
                    <a:pt x="554" y="162"/>
                    <a:pt x="554" y="162"/>
                    <a:pt x="554" y="162"/>
                  </a:cubicBezTo>
                  <a:cubicBezTo>
                    <a:pt x="558" y="148"/>
                    <a:pt x="556" y="149"/>
                    <a:pt x="558" y="143"/>
                  </a:cubicBezTo>
                  <a:cubicBezTo>
                    <a:pt x="560" y="142"/>
                    <a:pt x="560" y="142"/>
                    <a:pt x="560" y="142"/>
                  </a:cubicBezTo>
                  <a:cubicBezTo>
                    <a:pt x="565" y="139"/>
                    <a:pt x="562" y="140"/>
                    <a:pt x="575" y="138"/>
                  </a:cubicBezTo>
                  <a:cubicBezTo>
                    <a:pt x="578" y="138"/>
                    <a:pt x="578" y="138"/>
                    <a:pt x="578" y="138"/>
                  </a:cubicBezTo>
                  <a:cubicBezTo>
                    <a:pt x="580" y="145"/>
                    <a:pt x="580" y="145"/>
                    <a:pt x="580" y="145"/>
                  </a:cubicBezTo>
                  <a:cubicBezTo>
                    <a:pt x="580" y="149"/>
                    <a:pt x="580" y="149"/>
                    <a:pt x="580" y="149"/>
                  </a:cubicBezTo>
                  <a:cubicBezTo>
                    <a:pt x="581" y="154"/>
                    <a:pt x="581" y="154"/>
                    <a:pt x="581" y="154"/>
                  </a:cubicBezTo>
                  <a:cubicBezTo>
                    <a:pt x="580" y="161"/>
                    <a:pt x="580" y="161"/>
                    <a:pt x="580" y="161"/>
                  </a:cubicBezTo>
                  <a:cubicBezTo>
                    <a:pt x="580" y="168"/>
                    <a:pt x="580" y="168"/>
                    <a:pt x="580" y="168"/>
                  </a:cubicBezTo>
                  <a:cubicBezTo>
                    <a:pt x="579" y="175"/>
                    <a:pt x="579" y="175"/>
                    <a:pt x="579" y="175"/>
                  </a:cubicBezTo>
                  <a:cubicBezTo>
                    <a:pt x="576" y="188"/>
                    <a:pt x="576" y="188"/>
                    <a:pt x="576" y="188"/>
                  </a:cubicBezTo>
                  <a:cubicBezTo>
                    <a:pt x="574" y="195"/>
                    <a:pt x="574" y="195"/>
                    <a:pt x="574" y="195"/>
                  </a:cubicBezTo>
                  <a:cubicBezTo>
                    <a:pt x="571" y="199"/>
                    <a:pt x="571" y="199"/>
                    <a:pt x="571" y="199"/>
                  </a:cubicBezTo>
                  <a:cubicBezTo>
                    <a:pt x="566" y="210"/>
                    <a:pt x="566" y="210"/>
                    <a:pt x="566" y="210"/>
                  </a:cubicBezTo>
                  <a:cubicBezTo>
                    <a:pt x="564" y="213"/>
                    <a:pt x="564" y="213"/>
                    <a:pt x="564" y="213"/>
                  </a:cubicBezTo>
                  <a:cubicBezTo>
                    <a:pt x="557" y="228"/>
                    <a:pt x="557" y="227"/>
                    <a:pt x="557" y="235"/>
                  </a:cubicBezTo>
                  <a:cubicBezTo>
                    <a:pt x="558" y="236"/>
                    <a:pt x="558" y="236"/>
                    <a:pt x="558" y="236"/>
                  </a:cubicBezTo>
                  <a:cubicBezTo>
                    <a:pt x="561" y="228"/>
                    <a:pt x="559" y="234"/>
                    <a:pt x="561" y="226"/>
                  </a:cubicBezTo>
                  <a:cubicBezTo>
                    <a:pt x="570" y="219"/>
                    <a:pt x="570" y="219"/>
                    <a:pt x="570" y="219"/>
                  </a:cubicBezTo>
                  <a:cubicBezTo>
                    <a:pt x="571" y="216"/>
                    <a:pt x="571" y="216"/>
                    <a:pt x="571" y="216"/>
                  </a:cubicBezTo>
                  <a:cubicBezTo>
                    <a:pt x="577" y="207"/>
                    <a:pt x="577" y="207"/>
                    <a:pt x="577" y="207"/>
                  </a:cubicBezTo>
                  <a:cubicBezTo>
                    <a:pt x="580" y="204"/>
                    <a:pt x="580" y="204"/>
                    <a:pt x="580" y="204"/>
                  </a:cubicBezTo>
                  <a:cubicBezTo>
                    <a:pt x="583" y="200"/>
                    <a:pt x="583" y="200"/>
                    <a:pt x="583" y="200"/>
                  </a:cubicBezTo>
                  <a:cubicBezTo>
                    <a:pt x="585" y="197"/>
                    <a:pt x="585" y="197"/>
                    <a:pt x="585" y="197"/>
                  </a:cubicBezTo>
                  <a:cubicBezTo>
                    <a:pt x="593" y="178"/>
                    <a:pt x="593" y="178"/>
                    <a:pt x="593" y="178"/>
                  </a:cubicBezTo>
                  <a:cubicBezTo>
                    <a:pt x="597" y="172"/>
                    <a:pt x="597" y="172"/>
                    <a:pt x="597" y="172"/>
                  </a:cubicBezTo>
                  <a:cubicBezTo>
                    <a:pt x="602" y="172"/>
                    <a:pt x="602" y="172"/>
                    <a:pt x="602" y="172"/>
                  </a:cubicBezTo>
                  <a:cubicBezTo>
                    <a:pt x="603" y="182"/>
                    <a:pt x="603" y="182"/>
                    <a:pt x="603" y="182"/>
                  </a:cubicBezTo>
                  <a:cubicBezTo>
                    <a:pt x="608" y="184"/>
                    <a:pt x="608" y="184"/>
                    <a:pt x="608" y="184"/>
                  </a:cubicBezTo>
                  <a:cubicBezTo>
                    <a:pt x="610" y="183"/>
                    <a:pt x="610" y="183"/>
                    <a:pt x="610" y="183"/>
                  </a:cubicBezTo>
                  <a:cubicBezTo>
                    <a:pt x="614" y="186"/>
                    <a:pt x="614" y="186"/>
                    <a:pt x="614" y="186"/>
                  </a:cubicBezTo>
                  <a:cubicBezTo>
                    <a:pt x="616" y="188"/>
                    <a:pt x="616" y="188"/>
                    <a:pt x="616" y="188"/>
                  </a:cubicBezTo>
                  <a:cubicBezTo>
                    <a:pt x="619" y="189"/>
                    <a:pt x="619" y="189"/>
                    <a:pt x="619" y="189"/>
                  </a:cubicBezTo>
                  <a:cubicBezTo>
                    <a:pt x="622" y="191"/>
                    <a:pt x="622" y="191"/>
                    <a:pt x="622" y="191"/>
                  </a:cubicBezTo>
                  <a:cubicBezTo>
                    <a:pt x="624" y="188"/>
                    <a:pt x="624" y="188"/>
                    <a:pt x="624" y="188"/>
                  </a:cubicBezTo>
                  <a:cubicBezTo>
                    <a:pt x="625" y="187"/>
                    <a:pt x="625" y="187"/>
                    <a:pt x="625" y="187"/>
                  </a:cubicBezTo>
                  <a:cubicBezTo>
                    <a:pt x="627" y="180"/>
                    <a:pt x="627" y="180"/>
                    <a:pt x="627" y="180"/>
                  </a:cubicBezTo>
                  <a:cubicBezTo>
                    <a:pt x="631" y="173"/>
                    <a:pt x="631" y="173"/>
                    <a:pt x="631" y="173"/>
                  </a:cubicBezTo>
                  <a:cubicBezTo>
                    <a:pt x="634" y="166"/>
                    <a:pt x="634" y="166"/>
                    <a:pt x="634" y="166"/>
                  </a:cubicBezTo>
                  <a:cubicBezTo>
                    <a:pt x="635" y="164"/>
                    <a:pt x="635" y="164"/>
                    <a:pt x="635" y="164"/>
                  </a:cubicBezTo>
                  <a:cubicBezTo>
                    <a:pt x="637" y="162"/>
                    <a:pt x="637" y="162"/>
                    <a:pt x="637" y="162"/>
                  </a:cubicBezTo>
                  <a:cubicBezTo>
                    <a:pt x="638" y="161"/>
                    <a:pt x="638" y="161"/>
                    <a:pt x="638" y="161"/>
                  </a:cubicBezTo>
                  <a:cubicBezTo>
                    <a:pt x="643" y="157"/>
                    <a:pt x="643" y="157"/>
                    <a:pt x="643" y="157"/>
                  </a:cubicBezTo>
                  <a:cubicBezTo>
                    <a:pt x="644" y="157"/>
                    <a:pt x="644" y="157"/>
                    <a:pt x="644" y="157"/>
                  </a:cubicBezTo>
                  <a:cubicBezTo>
                    <a:pt x="647" y="158"/>
                    <a:pt x="647" y="158"/>
                    <a:pt x="647" y="158"/>
                  </a:cubicBezTo>
                  <a:cubicBezTo>
                    <a:pt x="668" y="159"/>
                    <a:pt x="659" y="160"/>
                    <a:pt x="678" y="169"/>
                  </a:cubicBezTo>
                  <a:cubicBezTo>
                    <a:pt x="686" y="177"/>
                    <a:pt x="685" y="179"/>
                    <a:pt x="689" y="185"/>
                  </a:cubicBezTo>
                  <a:cubicBezTo>
                    <a:pt x="689" y="186"/>
                    <a:pt x="689" y="186"/>
                    <a:pt x="689" y="186"/>
                  </a:cubicBezTo>
                  <a:cubicBezTo>
                    <a:pt x="688" y="189"/>
                    <a:pt x="688" y="189"/>
                    <a:pt x="688" y="189"/>
                  </a:cubicBezTo>
                  <a:cubicBezTo>
                    <a:pt x="680" y="197"/>
                    <a:pt x="680" y="197"/>
                    <a:pt x="680" y="197"/>
                  </a:cubicBezTo>
                  <a:cubicBezTo>
                    <a:pt x="677" y="205"/>
                    <a:pt x="673" y="211"/>
                    <a:pt x="667" y="217"/>
                  </a:cubicBezTo>
                  <a:cubicBezTo>
                    <a:pt x="663" y="219"/>
                    <a:pt x="663" y="219"/>
                    <a:pt x="663" y="219"/>
                  </a:cubicBezTo>
                  <a:cubicBezTo>
                    <a:pt x="658" y="219"/>
                    <a:pt x="658" y="219"/>
                    <a:pt x="658" y="219"/>
                  </a:cubicBezTo>
                  <a:cubicBezTo>
                    <a:pt x="655" y="221"/>
                    <a:pt x="655" y="221"/>
                    <a:pt x="655" y="221"/>
                  </a:cubicBezTo>
                  <a:cubicBezTo>
                    <a:pt x="655" y="222"/>
                    <a:pt x="655" y="222"/>
                    <a:pt x="655" y="222"/>
                  </a:cubicBezTo>
                  <a:cubicBezTo>
                    <a:pt x="657" y="227"/>
                    <a:pt x="657" y="226"/>
                    <a:pt x="658" y="229"/>
                  </a:cubicBezTo>
                  <a:cubicBezTo>
                    <a:pt x="658" y="232"/>
                    <a:pt x="658" y="232"/>
                    <a:pt x="658" y="232"/>
                  </a:cubicBezTo>
                  <a:cubicBezTo>
                    <a:pt x="657" y="234"/>
                    <a:pt x="656" y="236"/>
                    <a:pt x="655" y="237"/>
                  </a:cubicBezTo>
                  <a:cubicBezTo>
                    <a:pt x="647" y="240"/>
                    <a:pt x="647" y="240"/>
                    <a:pt x="647" y="240"/>
                  </a:cubicBezTo>
                  <a:cubicBezTo>
                    <a:pt x="643" y="245"/>
                    <a:pt x="643" y="245"/>
                    <a:pt x="643" y="245"/>
                  </a:cubicBezTo>
                  <a:cubicBezTo>
                    <a:pt x="638" y="245"/>
                    <a:pt x="638" y="245"/>
                    <a:pt x="638" y="245"/>
                  </a:cubicBezTo>
                  <a:cubicBezTo>
                    <a:pt x="634" y="245"/>
                    <a:pt x="634" y="245"/>
                    <a:pt x="634" y="245"/>
                  </a:cubicBezTo>
                  <a:cubicBezTo>
                    <a:pt x="629" y="250"/>
                    <a:pt x="629" y="250"/>
                    <a:pt x="629" y="250"/>
                  </a:cubicBezTo>
                  <a:cubicBezTo>
                    <a:pt x="631" y="254"/>
                    <a:pt x="631" y="254"/>
                    <a:pt x="631" y="254"/>
                  </a:cubicBezTo>
                  <a:cubicBezTo>
                    <a:pt x="634" y="257"/>
                    <a:pt x="632" y="255"/>
                    <a:pt x="639" y="260"/>
                  </a:cubicBezTo>
                  <a:cubicBezTo>
                    <a:pt x="639" y="262"/>
                    <a:pt x="639" y="262"/>
                    <a:pt x="639" y="262"/>
                  </a:cubicBezTo>
                  <a:cubicBezTo>
                    <a:pt x="635" y="267"/>
                    <a:pt x="637" y="265"/>
                    <a:pt x="632" y="272"/>
                  </a:cubicBezTo>
                  <a:cubicBezTo>
                    <a:pt x="628" y="275"/>
                    <a:pt x="628" y="275"/>
                    <a:pt x="628" y="275"/>
                  </a:cubicBezTo>
                  <a:cubicBezTo>
                    <a:pt x="627" y="276"/>
                    <a:pt x="627" y="276"/>
                    <a:pt x="627" y="276"/>
                  </a:cubicBezTo>
                  <a:cubicBezTo>
                    <a:pt x="625" y="275"/>
                    <a:pt x="625" y="275"/>
                    <a:pt x="625" y="275"/>
                  </a:cubicBezTo>
                  <a:cubicBezTo>
                    <a:pt x="623" y="275"/>
                    <a:pt x="623" y="275"/>
                    <a:pt x="623" y="275"/>
                  </a:cubicBezTo>
                  <a:cubicBezTo>
                    <a:pt x="619" y="277"/>
                    <a:pt x="619" y="277"/>
                    <a:pt x="619" y="277"/>
                  </a:cubicBezTo>
                  <a:cubicBezTo>
                    <a:pt x="615" y="277"/>
                    <a:pt x="615" y="277"/>
                    <a:pt x="615" y="277"/>
                  </a:cubicBezTo>
                  <a:cubicBezTo>
                    <a:pt x="608" y="275"/>
                    <a:pt x="608" y="275"/>
                    <a:pt x="608" y="275"/>
                  </a:cubicBezTo>
                  <a:cubicBezTo>
                    <a:pt x="603" y="271"/>
                    <a:pt x="604" y="272"/>
                    <a:pt x="602" y="271"/>
                  </a:cubicBezTo>
                  <a:cubicBezTo>
                    <a:pt x="599" y="271"/>
                    <a:pt x="599" y="271"/>
                    <a:pt x="599" y="271"/>
                  </a:cubicBezTo>
                  <a:cubicBezTo>
                    <a:pt x="591" y="281"/>
                    <a:pt x="589" y="295"/>
                    <a:pt x="592" y="303"/>
                  </a:cubicBezTo>
                  <a:cubicBezTo>
                    <a:pt x="593" y="304"/>
                    <a:pt x="593" y="304"/>
                    <a:pt x="593" y="304"/>
                  </a:cubicBezTo>
                  <a:cubicBezTo>
                    <a:pt x="595" y="304"/>
                    <a:pt x="595" y="304"/>
                    <a:pt x="595" y="304"/>
                  </a:cubicBezTo>
                  <a:cubicBezTo>
                    <a:pt x="598" y="304"/>
                    <a:pt x="598" y="304"/>
                    <a:pt x="598" y="304"/>
                  </a:cubicBezTo>
                  <a:cubicBezTo>
                    <a:pt x="600" y="304"/>
                    <a:pt x="600" y="304"/>
                    <a:pt x="600" y="304"/>
                  </a:cubicBezTo>
                  <a:cubicBezTo>
                    <a:pt x="600" y="305"/>
                    <a:pt x="601" y="307"/>
                    <a:pt x="601" y="308"/>
                  </a:cubicBezTo>
                  <a:cubicBezTo>
                    <a:pt x="601" y="314"/>
                    <a:pt x="599" y="321"/>
                    <a:pt x="600" y="329"/>
                  </a:cubicBezTo>
                  <a:cubicBezTo>
                    <a:pt x="601" y="330"/>
                    <a:pt x="601" y="330"/>
                    <a:pt x="601" y="330"/>
                  </a:cubicBezTo>
                  <a:cubicBezTo>
                    <a:pt x="602" y="329"/>
                    <a:pt x="602" y="329"/>
                    <a:pt x="602" y="329"/>
                  </a:cubicBezTo>
                  <a:cubicBezTo>
                    <a:pt x="603" y="330"/>
                    <a:pt x="603" y="330"/>
                    <a:pt x="603" y="330"/>
                  </a:cubicBezTo>
                  <a:cubicBezTo>
                    <a:pt x="604" y="334"/>
                    <a:pt x="604" y="334"/>
                    <a:pt x="605" y="337"/>
                  </a:cubicBezTo>
                  <a:cubicBezTo>
                    <a:pt x="604" y="339"/>
                    <a:pt x="604" y="339"/>
                    <a:pt x="604" y="339"/>
                  </a:cubicBezTo>
                  <a:cubicBezTo>
                    <a:pt x="603" y="341"/>
                    <a:pt x="603" y="341"/>
                    <a:pt x="603" y="341"/>
                  </a:cubicBezTo>
                  <a:cubicBezTo>
                    <a:pt x="602" y="342"/>
                    <a:pt x="603" y="342"/>
                    <a:pt x="596" y="346"/>
                  </a:cubicBezTo>
                  <a:cubicBezTo>
                    <a:pt x="596" y="347"/>
                    <a:pt x="596" y="347"/>
                    <a:pt x="596" y="347"/>
                  </a:cubicBezTo>
                  <a:cubicBezTo>
                    <a:pt x="595" y="352"/>
                    <a:pt x="595" y="354"/>
                    <a:pt x="592" y="359"/>
                  </a:cubicBezTo>
                  <a:cubicBezTo>
                    <a:pt x="591" y="360"/>
                    <a:pt x="591" y="360"/>
                    <a:pt x="591" y="360"/>
                  </a:cubicBezTo>
                  <a:cubicBezTo>
                    <a:pt x="589" y="360"/>
                    <a:pt x="589" y="360"/>
                    <a:pt x="589" y="360"/>
                  </a:cubicBezTo>
                  <a:cubicBezTo>
                    <a:pt x="586" y="361"/>
                    <a:pt x="586" y="361"/>
                    <a:pt x="586" y="361"/>
                  </a:cubicBezTo>
                  <a:cubicBezTo>
                    <a:pt x="580" y="370"/>
                    <a:pt x="580" y="370"/>
                    <a:pt x="580" y="370"/>
                  </a:cubicBezTo>
                  <a:cubicBezTo>
                    <a:pt x="580" y="370"/>
                    <a:pt x="580" y="370"/>
                    <a:pt x="580" y="370"/>
                  </a:cubicBezTo>
                  <a:cubicBezTo>
                    <a:pt x="582" y="373"/>
                    <a:pt x="582" y="373"/>
                    <a:pt x="582" y="373"/>
                  </a:cubicBezTo>
                  <a:cubicBezTo>
                    <a:pt x="582" y="375"/>
                    <a:pt x="582" y="375"/>
                    <a:pt x="582" y="375"/>
                  </a:cubicBezTo>
                  <a:cubicBezTo>
                    <a:pt x="580" y="385"/>
                    <a:pt x="580" y="385"/>
                    <a:pt x="580" y="385"/>
                  </a:cubicBezTo>
                  <a:cubicBezTo>
                    <a:pt x="579" y="390"/>
                    <a:pt x="579" y="390"/>
                    <a:pt x="579" y="390"/>
                  </a:cubicBezTo>
                  <a:cubicBezTo>
                    <a:pt x="578" y="397"/>
                    <a:pt x="578" y="397"/>
                    <a:pt x="578" y="397"/>
                  </a:cubicBezTo>
                  <a:cubicBezTo>
                    <a:pt x="577" y="402"/>
                    <a:pt x="577" y="402"/>
                    <a:pt x="577" y="402"/>
                  </a:cubicBezTo>
                  <a:cubicBezTo>
                    <a:pt x="576" y="407"/>
                    <a:pt x="576" y="407"/>
                    <a:pt x="576" y="407"/>
                  </a:cubicBezTo>
                  <a:cubicBezTo>
                    <a:pt x="575" y="412"/>
                    <a:pt x="575" y="412"/>
                    <a:pt x="575" y="412"/>
                  </a:cubicBezTo>
                  <a:cubicBezTo>
                    <a:pt x="573" y="417"/>
                    <a:pt x="573" y="417"/>
                    <a:pt x="573" y="417"/>
                  </a:cubicBezTo>
                  <a:cubicBezTo>
                    <a:pt x="574" y="422"/>
                    <a:pt x="574" y="422"/>
                    <a:pt x="574" y="422"/>
                  </a:cubicBezTo>
                  <a:cubicBezTo>
                    <a:pt x="575" y="425"/>
                    <a:pt x="575" y="425"/>
                    <a:pt x="575" y="425"/>
                  </a:cubicBezTo>
                  <a:cubicBezTo>
                    <a:pt x="578" y="422"/>
                    <a:pt x="578" y="422"/>
                    <a:pt x="578" y="422"/>
                  </a:cubicBezTo>
                  <a:cubicBezTo>
                    <a:pt x="580" y="414"/>
                    <a:pt x="580" y="414"/>
                    <a:pt x="580" y="414"/>
                  </a:cubicBezTo>
                  <a:cubicBezTo>
                    <a:pt x="583" y="411"/>
                    <a:pt x="583" y="411"/>
                    <a:pt x="583" y="411"/>
                  </a:cubicBezTo>
                  <a:cubicBezTo>
                    <a:pt x="589" y="413"/>
                    <a:pt x="595" y="417"/>
                    <a:pt x="599" y="421"/>
                  </a:cubicBezTo>
                  <a:cubicBezTo>
                    <a:pt x="600" y="424"/>
                    <a:pt x="600" y="423"/>
                    <a:pt x="601" y="426"/>
                  </a:cubicBezTo>
                  <a:cubicBezTo>
                    <a:pt x="601" y="428"/>
                    <a:pt x="601" y="428"/>
                    <a:pt x="601" y="428"/>
                  </a:cubicBezTo>
                  <a:cubicBezTo>
                    <a:pt x="599" y="429"/>
                    <a:pt x="599" y="429"/>
                    <a:pt x="599" y="429"/>
                  </a:cubicBezTo>
                  <a:cubicBezTo>
                    <a:pt x="598" y="429"/>
                    <a:pt x="598" y="429"/>
                    <a:pt x="598" y="429"/>
                  </a:cubicBezTo>
                  <a:cubicBezTo>
                    <a:pt x="594" y="424"/>
                    <a:pt x="594" y="424"/>
                    <a:pt x="594" y="424"/>
                  </a:cubicBezTo>
                  <a:cubicBezTo>
                    <a:pt x="591" y="423"/>
                    <a:pt x="591" y="423"/>
                    <a:pt x="591" y="423"/>
                  </a:cubicBezTo>
                  <a:cubicBezTo>
                    <a:pt x="587" y="424"/>
                    <a:pt x="589" y="424"/>
                    <a:pt x="585" y="426"/>
                  </a:cubicBezTo>
                  <a:cubicBezTo>
                    <a:pt x="588" y="435"/>
                    <a:pt x="588" y="435"/>
                    <a:pt x="588" y="435"/>
                  </a:cubicBezTo>
                  <a:cubicBezTo>
                    <a:pt x="590" y="439"/>
                    <a:pt x="590" y="439"/>
                    <a:pt x="590" y="439"/>
                  </a:cubicBezTo>
                  <a:cubicBezTo>
                    <a:pt x="595" y="441"/>
                    <a:pt x="595" y="441"/>
                    <a:pt x="595" y="441"/>
                  </a:cubicBezTo>
                  <a:cubicBezTo>
                    <a:pt x="598" y="443"/>
                    <a:pt x="598" y="443"/>
                    <a:pt x="598" y="443"/>
                  </a:cubicBezTo>
                  <a:cubicBezTo>
                    <a:pt x="600" y="446"/>
                    <a:pt x="599" y="445"/>
                    <a:pt x="601" y="447"/>
                  </a:cubicBezTo>
                  <a:cubicBezTo>
                    <a:pt x="603" y="446"/>
                    <a:pt x="603" y="446"/>
                    <a:pt x="603" y="446"/>
                  </a:cubicBezTo>
                  <a:cubicBezTo>
                    <a:pt x="605" y="444"/>
                    <a:pt x="605" y="444"/>
                    <a:pt x="605" y="444"/>
                  </a:cubicBezTo>
                  <a:cubicBezTo>
                    <a:pt x="609" y="444"/>
                    <a:pt x="609" y="444"/>
                    <a:pt x="609" y="444"/>
                  </a:cubicBezTo>
                  <a:cubicBezTo>
                    <a:pt x="611" y="445"/>
                    <a:pt x="611" y="445"/>
                    <a:pt x="611" y="445"/>
                  </a:cubicBezTo>
                  <a:cubicBezTo>
                    <a:pt x="612" y="447"/>
                    <a:pt x="612" y="447"/>
                    <a:pt x="612" y="447"/>
                  </a:cubicBezTo>
                  <a:cubicBezTo>
                    <a:pt x="613" y="460"/>
                    <a:pt x="611" y="465"/>
                    <a:pt x="610" y="469"/>
                  </a:cubicBezTo>
                  <a:cubicBezTo>
                    <a:pt x="609" y="470"/>
                    <a:pt x="609" y="470"/>
                    <a:pt x="609" y="470"/>
                  </a:cubicBezTo>
                  <a:cubicBezTo>
                    <a:pt x="607" y="469"/>
                    <a:pt x="607" y="469"/>
                    <a:pt x="607" y="469"/>
                  </a:cubicBezTo>
                  <a:cubicBezTo>
                    <a:pt x="606" y="469"/>
                    <a:pt x="606" y="469"/>
                    <a:pt x="606" y="469"/>
                  </a:cubicBezTo>
                  <a:cubicBezTo>
                    <a:pt x="604" y="467"/>
                    <a:pt x="604" y="467"/>
                    <a:pt x="604" y="467"/>
                  </a:cubicBezTo>
                  <a:cubicBezTo>
                    <a:pt x="603" y="466"/>
                    <a:pt x="604" y="466"/>
                    <a:pt x="599" y="465"/>
                  </a:cubicBezTo>
                  <a:cubicBezTo>
                    <a:pt x="595" y="462"/>
                    <a:pt x="595" y="462"/>
                    <a:pt x="595" y="462"/>
                  </a:cubicBezTo>
                  <a:cubicBezTo>
                    <a:pt x="592" y="462"/>
                    <a:pt x="592" y="462"/>
                    <a:pt x="592" y="462"/>
                  </a:cubicBezTo>
                  <a:cubicBezTo>
                    <a:pt x="587" y="462"/>
                    <a:pt x="589" y="462"/>
                    <a:pt x="582" y="464"/>
                  </a:cubicBezTo>
                  <a:cubicBezTo>
                    <a:pt x="582" y="466"/>
                    <a:pt x="582" y="466"/>
                    <a:pt x="582" y="466"/>
                  </a:cubicBezTo>
                  <a:cubicBezTo>
                    <a:pt x="575" y="473"/>
                    <a:pt x="575" y="473"/>
                    <a:pt x="575" y="473"/>
                  </a:cubicBezTo>
                  <a:cubicBezTo>
                    <a:pt x="573" y="473"/>
                    <a:pt x="573" y="473"/>
                    <a:pt x="573" y="473"/>
                  </a:cubicBezTo>
                  <a:cubicBezTo>
                    <a:pt x="571" y="470"/>
                    <a:pt x="572" y="471"/>
                    <a:pt x="569" y="468"/>
                  </a:cubicBezTo>
                  <a:cubicBezTo>
                    <a:pt x="567" y="468"/>
                    <a:pt x="567" y="468"/>
                    <a:pt x="567" y="468"/>
                  </a:cubicBezTo>
                  <a:cubicBezTo>
                    <a:pt x="565" y="470"/>
                    <a:pt x="565" y="471"/>
                    <a:pt x="564" y="473"/>
                  </a:cubicBezTo>
                  <a:cubicBezTo>
                    <a:pt x="564" y="474"/>
                    <a:pt x="564" y="474"/>
                    <a:pt x="564" y="474"/>
                  </a:cubicBezTo>
                  <a:cubicBezTo>
                    <a:pt x="566" y="476"/>
                    <a:pt x="566" y="476"/>
                    <a:pt x="566" y="476"/>
                  </a:cubicBezTo>
                  <a:cubicBezTo>
                    <a:pt x="567" y="477"/>
                    <a:pt x="566" y="477"/>
                    <a:pt x="567" y="478"/>
                  </a:cubicBezTo>
                  <a:cubicBezTo>
                    <a:pt x="571" y="478"/>
                    <a:pt x="571" y="478"/>
                    <a:pt x="571" y="478"/>
                  </a:cubicBezTo>
                  <a:cubicBezTo>
                    <a:pt x="572" y="479"/>
                    <a:pt x="572" y="479"/>
                    <a:pt x="572" y="479"/>
                  </a:cubicBezTo>
                  <a:cubicBezTo>
                    <a:pt x="574" y="489"/>
                    <a:pt x="573" y="486"/>
                    <a:pt x="575" y="492"/>
                  </a:cubicBezTo>
                  <a:cubicBezTo>
                    <a:pt x="576" y="493"/>
                    <a:pt x="576" y="493"/>
                    <a:pt x="576" y="493"/>
                  </a:cubicBezTo>
                  <a:cubicBezTo>
                    <a:pt x="577" y="494"/>
                    <a:pt x="577" y="494"/>
                    <a:pt x="577" y="494"/>
                  </a:cubicBezTo>
                  <a:cubicBezTo>
                    <a:pt x="580" y="493"/>
                    <a:pt x="580" y="493"/>
                    <a:pt x="580" y="493"/>
                  </a:cubicBezTo>
                  <a:cubicBezTo>
                    <a:pt x="583" y="492"/>
                    <a:pt x="583" y="492"/>
                    <a:pt x="583" y="492"/>
                  </a:cubicBezTo>
                  <a:cubicBezTo>
                    <a:pt x="584" y="493"/>
                    <a:pt x="584" y="493"/>
                    <a:pt x="584" y="493"/>
                  </a:cubicBezTo>
                  <a:cubicBezTo>
                    <a:pt x="587" y="495"/>
                    <a:pt x="587" y="495"/>
                    <a:pt x="587" y="495"/>
                  </a:cubicBezTo>
                  <a:cubicBezTo>
                    <a:pt x="588" y="495"/>
                    <a:pt x="588" y="495"/>
                    <a:pt x="588" y="495"/>
                  </a:cubicBezTo>
                  <a:cubicBezTo>
                    <a:pt x="590" y="495"/>
                    <a:pt x="590" y="495"/>
                    <a:pt x="590" y="495"/>
                  </a:cubicBezTo>
                  <a:cubicBezTo>
                    <a:pt x="592" y="496"/>
                    <a:pt x="592" y="496"/>
                    <a:pt x="592" y="496"/>
                  </a:cubicBezTo>
                  <a:cubicBezTo>
                    <a:pt x="595" y="500"/>
                    <a:pt x="595" y="500"/>
                    <a:pt x="595" y="500"/>
                  </a:cubicBezTo>
                  <a:cubicBezTo>
                    <a:pt x="594" y="506"/>
                    <a:pt x="594" y="506"/>
                    <a:pt x="594" y="506"/>
                  </a:cubicBezTo>
                  <a:cubicBezTo>
                    <a:pt x="596" y="513"/>
                    <a:pt x="598" y="515"/>
                    <a:pt x="599" y="517"/>
                  </a:cubicBezTo>
                  <a:cubicBezTo>
                    <a:pt x="600" y="534"/>
                    <a:pt x="601" y="533"/>
                    <a:pt x="599" y="541"/>
                  </a:cubicBezTo>
                  <a:cubicBezTo>
                    <a:pt x="598" y="543"/>
                    <a:pt x="598" y="543"/>
                    <a:pt x="598" y="543"/>
                  </a:cubicBezTo>
                  <a:cubicBezTo>
                    <a:pt x="597" y="544"/>
                    <a:pt x="597" y="544"/>
                    <a:pt x="597" y="544"/>
                  </a:cubicBezTo>
                  <a:cubicBezTo>
                    <a:pt x="595" y="544"/>
                    <a:pt x="595" y="544"/>
                    <a:pt x="595" y="544"/>
                  </a:cubicBezTo>
                  <a:cubicBezTo>
                    <a:pt x="594" y="541"/>
                    <a:pt x="593" y="540"/>
                    <a:pt x="591" y="537"/>
                  </a:cubicBezTo>
                  <a:cubicBezTo>
                    <a:pt x="588" y="537"/>
                    <a:pt x="588" y="537"/>
                    <a:pt x="588" y="537"/>
                  </a:cubicBezTo>
                  <a:cubicBezTo>
                    <a:pt x="583" y="544"/>
                    <a:pt x="583" y="544"/>
                    <a:pt x="583" y="544"/>
                  </a:cubicBezTo>
                  <a:cubicBezTo>
                    <a:pt x="580" y="544"/>
                    <a:pt x="581" y="544"/>
                    <a:pt x="579" y="545"/>
                  </a:cubicBezTo>
                  <a:cubicBezTo>
                    <a:pt x="577" y="548"/>
                    <a:pt x="577" y="548"/>
                    <a:pt x="577" y="548"/>
                  </a:cubicBezTo>
                  <a:cubicBezTo>
                    <a:pt x="575" y="550"/>
                    <a:pt x="575" y="550"/>
                    <a:pt x="575" y="550"/>
                  </a:cubicBezTo>
                  <a:cubicBezTo>
                    <a:pt x="572" y="549"/>
                    <a:pt x="572" y="549"/>
                    <a:pt x="572" y="549"/>
                  </a:cubicBezTo>
                  <a:cubicBezTo>
                    <a:pt x="568" y="546"/>
                    <a:pt x="568" y="546"/>
                    <a:pt x="568" y="546"/>
                  </a:cubicBezTo>
                  <a:cubicBezTo>
                    <a:pt x="570" y="548"/>
                    <a:pt x="570" y="549"/>
                    <a:pt x="573" y="552"/>
                  </a:cubicBezTo>
                  <a:cubicBezTo>
                    <a:pt x="574" y="552"/>
                    <a:pt x="574" y="552"/>
                    <a:pt x="574" y="552"/>
                  </a:cubicBezTo>
                  <a:cubicBezTo>
                    <a:pt x="575" y="552"/>
                    <a:pt x="575" y="552"/>
                    <a:pt x="575" y="552"/>
                  </a:cubicBezTo>
                  <a:cubicBezTo>
                    <a:pt x="577" y="551"/>
                    <a:pt x="580" y="548"/>
                    <a:pt x="581" y="547"/>
                  </a:cubicBezTo>
                  <a:cubicBezTo>
                    <a:pt x="582" y="548"/>
                    <a:pt x="582" y="548"/>
                    <a:pt x="582" y="548"/>
                  </a:cubicBezTo>
                  <a:cubicBezTo>
                    <a:pt x="583" y="549"/>
                    <a:pt x="583" y="549"/>
                    <a:pt x="583" y="549"/>
                  </a:cubicBezTo>
                  <a:cubicBezTo>
                    <a:pt x="585" y="555"/>
                    <a:pt x="584" y="556"/>
                    <a:pt x="584" y="559"/>
                  </a:cubicBezTo>
                  <a:cubicBezTo>
                    <a:pt x="583" y="563"/>
                    <a:pt x="583" y="562"/>
                    <a:pt x="582" y="564"/>
                  </a:cubicBezTo>
                  <a:cubicBezTo>
                    <a:pt x="581" y="565"/>
                    <a:pt x="581" y="565"/>
                    <a:pt x="581" y="565"/>
                  </a:cubicBezTo>
                  <a:cubicBezTo>
                    <a:pt x="581" y="566"/>
                    <a:pt x="581" y="566"/>
                    <a:pt x="581" y="566"/>
                  </a:cubicBezTo>
                  <a:cubicBezTo>
                    <a:pt x="583" y="566"/>
                    <a:pt x="583" y="566"/>
                    <a:pt x="583" y="566"/>
                  </a:cubicBezTo>
                  <a:cubicBezTo>
                    <a:pt x="586" y="563"/>
                    <a:pt x="586" y="563"/>
                    <a:pt x="586" y="563"/>
                  </a:cubicBezTo>
                  <a:cubicBezTo>
                    <a:pt x="587" y="557"/>
                    <a:pt x="587" y="559"/>
                    <a:pt x="588" y="552"/>
                  </a:cubicBezTo>
                  <a:cubicBezTo>
                    <a:pt x="591" y="550"/>
                    <a:pt x="591" y="550"/>
                    <a:pt x="591" y="550"/>
                  </a:cubicBezTo>
                  <a:cubicBezTo>
                    <a:pt x="593" y="552"/>
                    <a:pt x="593" y="552"/>
                    <a:pt x="593" y="552"/>
                  </a:cubicBezTo>
                  <a:cubicBezTo>
                    <a:pt x="596" y="559"/>
                    <a:pt x="595" y="555"/>
                    <a:pt x="598" y="567"/>
                  </a:cubicBezTo>
                  <a:cubicBezTo>
                    <a:pt x="599" y="568"/>
                    <a:pt x="599" y="568"/>
                    <a:pt x="599" y="568"/>
                  </a:cubicBezTo>
                  <a:cubicBezTo>
                    <a:pt x="601" y="570"/>
                    <a:pt x="601" y="570"/>
                    <a:pt x="601" y="570"/>
                  </a:cubicBezTo>
                  <a:cubicBezTo>
                    <a:pt x="602" y="573"/>
                    <a:pt x="602" y="573"/>
                    <a:pt x="602" y="573"/>
                  </a:cubicBezTo>
                  <a:cubicBezTo>
                    <a:pt x="602" y="576"/>
                    <a:pt x="602" y="579"/>
                    <a:pt x="600" y="581"/>
                  </a:cubicBezTo>
                  <a:cubicBezTo>
                    <a:pt x="599" y="582"/>
                    <a:pt x="599" y="582"/>
                    <a:pt x="599" y="582"/>
                  </a:cubicBezTo>
                  <a:cubicBezTo>
                    <a:pt x="597" y="582"/>
                    <a:pt x="597" y="582"/>
                    <a:pt x="597" y="582"/>
                  </a:cubicBezTo>
                  <a:cubicBezTo>
                    <a:pt x="591" y="581"/>
                    <a:pt x="592" y="581"/>
                    <a:pt x="590" y="581"/>
                  </a:cubicBezTo>
                  <a:cubicBezTo>
                    <a:pt x="590" y="585"/>
                    <a:pt x="590" y="585"/>
                    <a:pt x="590" y="585"/>
                  </a:cubicBezTo>
                  <a:cubicBezTo>
                    <a:pt x="586" y="587"/>
                    <a:pt x="586" y="587"/>
                    <a:pt x="586" y="587"/>
                  </a:cubicBezTo>
                  <a:cubicBezTo>
                    <a:pt x="580" y="588"/>
                    <a:pt x="580" y="588"/>
                    <a:pt x="580" y="588"/>
                  </a:cubicBezTo>
                  <a:cubicBezTo>
                    <a:pt x="575" y="586"/>
                    <a:pt x="575" y="586"/>
                    <a:pt x="575" y="586"/>
                  </a:cubicBezTo>
                  <a:cubicBezTo>
                    <a:pt x="571" y="583"/>
                    <a:pt x="571" y="583"/>
                    <a:pt x="571" y="583"/>
                  </a:cubicBezTo>
                  <a:cubicBezTo>
                    <a:pt x="573" y="577"/>
                    <a:pt x="572" y="579"/>
                    <a:pt x="573" y="573"/>
                  </a:cubicBezTo>
                  <a:cubicBezTo>
                    <a:pt x="571" y="569"/>
                    <a:pt x="571" y="569"/>
                    <a:pt x="571" y="569"/>
                  </a:cubicBezTo>
                  <a:cubicBezTo>
                    <a:pt x="571" y="569"/>
                    <a:pt x="571" y="569"/>
                    <a:pt x="571" y="569"/>
                  </a:cubicBezTo>
                  <a:cubicBezTo>
                    <a:pt x="571" y="575"/>
                    <a:pt x="571" y="575"/>
                    <a:pt x="571" y="575"/>
                  </a:cubicBezTo>
                  <a:cubicBezTo>
                    <a:pt x="571" y="577"/>
                    <a:pt x="571" y="577"/>
                    <a:pt x="571" y="577"/>
                  </a:cubicBezTo>
                  <a:cubicBezTo>
                    <a:pt x="568" y="580"/>
                    <a:pt x="569" y="579"/>
                    <a:pt x="567" y="580"/>
                  </a:cubicBezTo>
                  <a:cubicBezTo>
                    <a:pt x="567" y="581"/>
                    <a:pt x="567" y="581"/>
                    <a:pt x="567" y="581"/>
                  </a:cubicBezTo>
                  <a:cubicBezTo>
                    <a:pt x="568" y="582"/>
                    <a:pt x="568" y="582"/>
                    <a:pt x="568" y="582"/>
                  </a:cubicBezTo>
                  <a:cubicBezTo>
                    <a:pt x="568" y="583"/>
                    <a:pt x="568" y="583"/>
                    <a:pt x="568" y="583"/>
                  </a:cubicBezTo>
                  <a:cubicBezTo>
                    <a:pt x="568" y="584"/>
                    <a:pt x="568" y="584"/>
                    <a:pt x="568" y="584"/>
                  </a:cubicBezTo>
                  <a:cubicBezTo>
                    <a:pt x="568" y="586"/>
                    <a:pt x="568" y="586"/>
                    <a:pt x="568" y="586"/>
                  </a:cubicBezTo>
                  <a:cubicBezTo>
                    <a:pt x="567" y="589"/>
                    <a:pt x="567" y="589"/>
                    <a:pt x="567" y="590"/>
                  </a:cubicBezTo>
                  <a:cubicBezTo>
                    <a:pt x="568" y="592"/>
                    <a:pt x="568" y="592"/>
                    <a:pt x="568" y="592"/>
                  </a:cubicBezTo>
                  <a:cubicBezTo>
                    <a:pt x="569" y="593"/>
                    <a:pt x="569" y="593"/>
                    <a:pt x="569" y="593"/>
                  </a:cubicBezTo>
                  <a:cubicBezTo>
                    <a:pt x="571" y="594"/>
                    <a:pt x="571" y="594"/>
                    <a:pt x="571" y="594"/>
                  </a:cubicBezTo>
                  <a:cubicBezTo>
                    <a:pt x="582" y="595"/>
                    <a:pt x="579" y="594"/>
                    <a:pt x="589" y="599"/>
                  </a:cubicBezTo>
                  <a:cubicBezTo>
                    <a:pt x="589" y="600"/>
                    <a:pt x="589" y="600"/>
                    <a:pt x="589" y="600"/>
                  </a:cubicBezTo>
                  <a:cubicBezTo>
                    <a:pt x="588" y="608"/>
                    <a:pt x="588" y="605"/>
                    <a:pt x="587" y="613"/>
                  </a:cubicBezTo>
                  <a:cubicBezTo>
                    <a:pt x="586" y="614"/>
                    <a:pt x="586" y="614"/>
                    <a:pt x="586" y="614"/>
                  </a:cubicBezTo>
                  <a:cubicBezTo>
                    <a:pt x="578" y="615"/>
                    <a:pt x="578" y="615"/>
                    <a:pt x="578" y="615"/>
                  </a:cubicBezTo>
                  <a:cubicBezTo>
                    <a:pt x="576" y="616"/>
                    <a:pt x="576" y="616"/>
                    <a:pt x="576" y="616"/>
                  </a:cubicBezTo>
                  <a:cubicBezTo>
                    <a:pt x="571" y="619"/>
                    <a:pt x="573" y="618"/>
                    <a:pt x="569" y="622"/>
                  </a:cubicBezTo>
                  <a:cubicBezTo>
                    <a:pt x="567" y="622"/>
                    <a:pt x="567" y="622"/>
                    <a:pt x="567" y="622"/>
                  </a:cubicBezTo>
                  <a:cubicBezTo>
                    <a:pt x="557" y="618"/>
                    <a:pt x="559" y="619"/>
                    <a:pt x="551" y="611"/>
                  </a:cubicBezTo>
                  <a:cubicBezTo>
                    <a:pt x="546" y="602"/>
                    <a:pt x="546" y="602"/>
                    <a:pt x="546" y="602"/>
                  </a:cubicBezTo>
                  <a:cubicBezTo>
                    <a:pt x="544" y="607"/>
                    <a:pt x="544" y="606"/>
                    <a:pt x="543" y="608"/>
                  </a:cubicBezTo>
                  <a:cubicBezTo>
                    <a:pt x="542" y="609"/>
                    <a:pt x="542" y="609"/>
                    <a:pt x="542" y="609"/>
                  </a:cubicBezTo>
                  <a:cubicBezTo>
                    <a:pt x="541" y="609"/>
                    <a:pt x="541" y="609"/>
                    <a:pt x="541" y="609"/>
                  </a:cubicBezTo>
                  <a:cubicBezTo>
                    <a:pt x="539" y="608"/>
                    <a:pt x="539" y="608"/>
                    <a:pt x="539" y="608"/>
                  </a:cubicBezTo>
                  <a:cubicBezTo>
                    <a:pt x="535" y="604"/>
                    <a:pt x="537" y="603"/>
                    <a:pt x="531" y="599"/>
                  </a:cubicBezTo>
                  <a:cubicBezTo>
                    <a:pt x="531" y="599"/>
                    <a:pt x="531" y="599"/>
                    <a:pt x="531" y="599"/>
                  </a:cubicBezTo>
                  <a:cubicBezTo>
                    <a:pt x="532" y="601"/>
                    <a:pt x="537" y="609"/>
                    <a:pt x="539" y="611"/>
                  </a:cubicBezTo>
                  <a:cubicBezTo>
                    <a:pt x="539" y="612"/>
                    <a:pt x="539" y="612"/>
                    <a:pt x="539" y="612"/>
                  </a:cubicBezTo>
                  <a:cubicBezTo>
                    <a:pt x="533" y="615"/>
                    <a:pt x="532" y="617"/>
                    <a:pt x="529" y="621"/>
                  </a:cubicBezTo>
                  <a:cubicBezTo>
                    <a:pt x="529" y="622"/>
                    <a:pt x="529" y="622"/>
                    <a:pt x="529" y="622"/>
                  </a:cubicBezTo>
                  <a:cubicBezTo>
                    <a:pt x="525" y="623"/>
                    <a:pt x="525" y="623"/>
                    <a:pt x="525" y="623"/>
                  </a:cubicBezTo>
                  <a:cubicBezTo>
                    <a:pt x="524" y="622"/>
                    <a:pt x="524" y="622"/>
                    <a:pt x="524" y="622"/>
                  </a:cubicBezTo>
                  <a:cubicBezTo>
                    <a:pt x="521" y="620"/>
                    <a:pt x="521" y="620"/>
                    <a:pt x="521" y="620"/>
                  </a:cubicBezTo>
                  <a:cubicBezTo>
                    <a:pt x="516" y="618"/>
                    <a:pt x="516" y="619"/>
                    <a:pt x="511" y="615"/>
                  </a:cubicBezTo>
                  <a:cubicBezTo>
                    <a:pt x="513" y="618"/>
                    <a:pt x="513" y="618"/>
                    <a:pt x="513" y="618"/>
                  </a:cubicBezTo>
                  <a:cubicBezTo>
                    <a:pt x="519" y="622"/>
                    <a:pt x="519" y="622"/>
                    <a:pt x="519" y="622"/>
                  </a:cubicBezTo>
                  <a:cubicBezTo>
                    <a:pt x="520" y="623"/>
                    <a:pt x="520" y="623"/>
                    <a:pt x="520" y="623"/>
                  </a:cubicBezTo>
                  <a:cubicBezTo>
                    <a:pt x="519" y="624"/>
                    <a:pt x="519" y="625"/>
                    <a:pt x="518" y="626"/>
                  </a:cubicBezTo>
                  <a:cubicBezTo>
                    <a:pt x="516" y="626"/>
                    <a:pt x="516" y="626"/>
                    <a:pt x="516" y="626"/>
                  </a:cubicBezTo>
                  <a:cubicBezTo>
                    <a:pt x="512" y="625"/>
                    <a:pt x="512" y="625"/>
                    <a:pt x="509" y="626"/>
                  </a:cubicBezTo>
                  <a:cubicBezTo>
                    <a:pt x="508" y="627"/>
                    <a:pt x="508" y="627"/>
                    <a:pt x="508" y="627"/>
                  </a:cubicBezTo>
                  <a:cubicBezTo>
                    <a:pt x="509" y="629"/>
                    <a:pt x="509" y="629"/>
                    <a:pt x="510" y="630"/>
                  </a:cubicBezTo>
                  <a:cubicBezTo>
                    <a:pt x="511" y="630"/>
                    <a:pt x="511" y="630"/>
                    <a:pt x="511" y="630"/>
                  </a:cubicBezTo>
                  <a:cubicBezTo>
                    <a:pt x="512" y="627"/>
                    <a:pt x="512" y="627"/>
                    <a:pt x="512" y="627"/>
                  </a:cubicBezTo>
                  <a:cubicBezTo>
                    <a:pt x="514" y="627"/>
                    <a:pt x="514" y="627"/>
                    <a:pt x="514" y="627"/>
                  </a:cubicBezTo>
                  <a:cubicBezTo>
                    <a:pt x="517" y="628"/>
                    <a:pt x="517" y="628"/>
                    <a:pt x="517" y="628"/>
                  </a:cubicBezTo>
                  <a:cubicBezTo>
                    <a:pt x="521" y="626"/>
                    <a:pt x="522" y="625"/>
                    <a:pt x="525" y="625"/>
                  </a:cubicBezTo>
                  <a:cubicBezTo>
                    <a:pt x="532" y="622"/>
                    <a:pt x="532" y="622"/>
                    <a:pt x="532" y="622"/>
                  </a:cubicBezTo>
                  <a:cubicBezTo>
                    <a:pt x="534" y="618"/>
                    <a:pt x="534" y="618"/>
                    <a:pt x="534" y="618"/>
                  </a:cubicBezTo>
                  <a:cubicBezTo>
                    <a:pt x="536" y="617"/>
                    <a:pt x="536" y="617"/>
                    <a:pt x="536" y="617"/>
                  </a:cubicBezTo>
                  <a:cubicBezTo>
                    <a:pt x="542" y="616"/>
                    <a:pt x="542" y="616"/>
                    <a:pt x="542" y="616"/>
                  </a:cubicBezTo>
                  <a:cubicBezTo>
                    <a:pt x="548" y="617"/>
                    <a:pt x="547" y="617"/>
                    <a:pt x="549" y="617"/>
                  </a:cubicBezTo>
                  <a:cubicBezTo>
                    <a:pt x="551" y="620"/>
                    <a:pt x="551" y="620"/>
                    <a:pt x="551" y="620"/>
                  </a:cubicBezTo>
                  <a:cubicBezTo>
                    <a:pt x="555" y="623"/>
                    <a:pt x="554" y="622"/>
                    <a:pt x="557" y="625"/>
                  </a:cubicBezTo>
                  <a:cubicBezTo>
                    <a:pt x="559" y="626"/>
                    <a:pt x="559" y="626"/>
                    <a:pt x="559" y="626"/>
                  </a:cubicBezTo>
                  <a:cubicBezTo>
                    <a:pt x="561" y="629"/>
                    <a:pt x="561" y="629"/>
                    <a:pt x="561" y="629"/>
                  </a:cubicBezTo>
                  <a:cubicBezTo>
                    <a:pt x="566" y="633"/>
                    <a:pt x="566" y="633"/>
                    <a:pt x="566" y="633"/>
                  </a:cubicBezTo>
                  <a:cubicBezTo>
                    <a:pt x="568" y="634"/>
                    <a:pt x="568" y="634"/>
                    <a:pt x="568" y="634"/>
                  </a:cubicBezTo>
                  <a:cubicBezTo>
                    <a:pt x="570" y="636"/>
                    <a:pt x="570" y="636"/>
                    <a:pt x="570" y="636"/>
                  </a:cubicBezTo>
                  <a:cubicBezTo>
                    <a:pt x="570" y="651"/>
                    <a:pt x="571" y="643"/>
                    <a:pt x="570" y="655"/>
                  </a:cubicBezTo>
                  <a:cubicBezTo>
                    <a:pt x="567" y="657"/>
                    <a:pt x="567" y="657"/>
                    <a:pt x="567" y="657"/>
                  </a:cubicBezTo>
                  <a:cubicBezTo>
                    <a:pt x="568" y="662"/>
                    <a:pt x="568" y="662"/>
                    <a:pt x="568" y="662"/>
                  </a:cubicBezTo>
                  <a:cubicBezTo>
                    <a:pt x="567" y="665"/>
                    <a:pt x="567" y="665"/>
                    <a:pt x="567" y="665"/>
                  </a:cubicBezTo>
                  <a:cubicBezTo>
                    <a:pt x="562" y="662"/>
                    <a:pt x="564" y="661"/>
                    <a:pt x="552" y="655"/>
                  </a:cubicBezTo>
                  <a:cubicBezTo>
                    <a:pt x="549" y="653"/>
                    <a:pt x="550" y="653"/>
                    <a:pt x="547" y="651"/>
                  </a:cubicBezTo>
                  <a:cubicBezTo>
                    <a:pt x="544" y="644"/>
                    <a:pt x="544" y="646"/>
                    <a:pt x="541" y="631"/>
                  </a:cubicBezTo>
                  <a:cubicBezTo>
                    <a:pt x="539" y="631"/>
                    <a:pt x="539" y="631"/>
                    <a:pt x="539" y="631"/>
                  </a:cubicBezTo>
                  <a:cubicBezTo>
                    <a:pt x="537" y="632"/>
                    <a:pt x="537" y="632"/>
                    <a:pt x="535" y="633"/>
                  </a:cubicBezTo>
                  <a:cubicBezTo>
                    <a:pt x="534" y="635"/>
                    <a:pt x="534" y="635"/>
                    <a:pt x="534" y="635"/>
                  </a:cubicBezTo>
                  <a:cubicBezTo>
                    <a:pt x="527" y="638"/>
                    <a:pt x="527" y="638"/>
                    <a:pt x="527" y="638"/>
                  </a:cubicBezTo>
                  <a:cubicBezTo>
                    <a:pt x="525" y="640"/>
                    <a:pt x="525" y="640"/>
                    <a:pt x="525" y="640"/>
                  </a:cubicBezTo>
                  <a:cubicBezTo>
                    <a:pt x="523" y="640"/>
                    <a:pt x="523" y="640"/>
                    <a:pt x="523" y="640"/>
                  </a:cubicBezTo>
                  <a:cubicBezTo>
                    <a:pt x="518" y="643"/>
                    <a:pt x="518" y="643"/>
                    <a:pt x="518" y="643"/>
                  </a:cubicBezTo>
                  <a:cubicBezTo>
                    <a:pt x="520" y="645"/>
                    <a:pt x="520" y="645"/>
                    <a:pt x="520" y="645"/>
                  </a:cubicBezTo>
                  <a:cubicBezTo>
                    <a:pt x="521" y="645"/>
                    <a:pt x="521" y="645"/>
                    <a:pt x="521" y="645"/>
                  </a:cubicBezTo>
                  <a:cubicBezTo>
                    <a:pt x="523" y="644"/>
                    <a:pt x="523" y="644"/>
                    <a:pt x="523" y="644"/>
                  </a:cubicBezTo>
                  <a:cubicBezTo>
                    <a:pt x="525" y="643"/>
                    <a:pt x="527" y="641"/>
                    <a:pt x="529" y="640"/>
                  </a:cubicBezTo>
                  <a:cubicBezTo>
                    <a:pt x="533" y="640"/>
                    <a:pt x="533" y="640"/>
                    <a:pt x="533" y="640"/>
                  </a:cubicBezTo>
                  <a:cubicBezTo>
                    <a:pt x="534" y="638"/>
                    <a:pt x="534" y="639"/>
                    <a:pt x="537" y="637"/>
                  </a:cubicBezTo>
                  <a:cubicBezTo>
                    <a:pt x="539" y="636"/>
                    <a:pt x="539" y="636"/>
                    <a:pt x="539" y="636"/>
                  </a:cubicBezTo>
                  <a:cubicBezTo>
                    <a:pt x="539" y="637"/>
                    <a:pt x="539" y="637"/>
                    <a:pt x="539" y="637"/>
                  </a:cubicBezTo>
                  <a:cubicBezTo>
                    <a:pt x="540" y="638"/>
                    <a:pt x="541" y="647"/>
                    <a:pt x="541" y="648"/>
                  </a:cubicBezTo>
                  <a:cubicBezTo>
                    <a:pt x="540" y="651"/>
                    <a:pt x="540" y="651"/>
                    <a:pt x="540" y="651"/>
                  </a:cubicBezTo>
                  <a:cubicBezTo>
                    <a:pt x="539" y="652"/>
                    <a:pt x="540" y="652"/>
                    <a:pt x="535" y="654"/>
                  </a:cubicBezTo>
                  <a:cubicBezTo>
                    <a:pt x="535" y="655"/>
                    <a:pt x="535" y="655"/>
                    <a:pt x="535" y="655"/>
                  </a:cubicBezTo>
                  <a:cubicBezTo>
                    <a:pt x="536" y="657"/>
                    <a:pt x="536" y="657"/>
                    <a:pt x="536" y="657"/>
                  </a:cubicBezTo>
                  <a:cubicBezTo>
                    <a:pt x="539" y="655"/>
                    <a:pt x="538" y="656"/>
                    <a:pt x="541" y="654"/>
                  </a:cubicBezTo>
                  <a:cubicBezTo>
                    <a:pt x="542" y="654"/>
                    <a:pt x="542" y="654"/>
                    <a:pt x="542" y="654"/>
                  </a:cubicBezTo>
                  <a:cubicBezTo>
                    <a:pt x="543" y="657"/>
                    <a:pt x="543" y="657"/>
                    <a:pt x="543" y="657"/>
                  </a:cubicBezTo>
                  <a:cubicBezTo>
                    <a:pt x="545" y="658"/>
                    <a:pt x="559" y="669"/>
                    <a:pt x="561" y="671"/>
                  </a:cubicBezTo>
                  <a:cubicBezTo>
                    <a:pt x="562" y="671"/>
                    <a:pt x="564" y="672"/>
                    <a:pt x="565" y="673"/>
                  </a:cubicBezTo>
                  <a:cubicBezTo>
                    <a:pt x="566" y="678"/>
                    <a:pt x="566" y="678"/>
                    <a:pt x="566" y="678"/>
                  </a:cubicBezTo>
                  <a:cubicBezTo>
                    <a:pt x="568" y="679"/>
                    <a:pt x="568" y="679"/>
                    <a:pt x="568" y="679"/>
                  </a:cubicBezTo>
                  <a:cubicBezTo>
                    <a:pt x="571" y="679"/>
                    <a:pt x="571" y="679"/>
                    <a:pt x="571" y="679"/>
                  </a:cubicBezTo>
                  <a:cubicBezTo>
                    <a:pt x="570" y="681"/>
                    <a:pt x="570" y="681"/>
                    <a:pt x="570" y="681"/>
                  </a:cubicBezTo>
                  <a:cubicBezTo>
                    <a:pt x="567" y="686"/>
                    <a:pt x="568" y="685"/>
                    <a:pt x="565" y="687"/>
                  </a:cubicBezTo>
                  <a:cubicBezTo>
                    <a:pt x="565" y="688"/>
                    <a:pt x="565" y="688"/>
                    <a:pt x="565" y="688"/>
                  </a:cubicBezTo>
                  <a:cubicBezTo>
                    <a:pt x="566" y="698"/>
                    <a:pt x="564" y="685"/>
                    <a:pt x="566" y="696"/>
                  </a:cubicBezTo>
                  <a:cubicBezTo>
                    <a:pt x="567" y="691"/>
                    <a:pt x="567" y="692"/>
                    <a:pt x="567" y="690"/>
                  </a:cubicBezTo>
                  <a:cubicBezTo>
                    <a:pt x="568" y="689"/>
                    <a:pt x="568" y="689"/>
                    <a:pt x="568" y="689"/>
                  </a:cubicBezTo>
                  <a:cubicBezTo>
                    <a:pt x="569" y="689"/>
                    <a:pt x="569" y="689"/>
                    <a:pt x="569" y="689"/>
                  </a:cubicBezTo>
                  <a:cubicBezTo>
                    <a:pt x="571" y="687"/>
                    <a:pt x="571" y="687"/>
                    <a:pt x="571" y="687"/>
                  </a:cubicBezTo>
                  <a:cubicBezTo>
                    <a:pt x="573" y="688"/>
                    <a:pt x="573" y="688"/>
                    <a:pt x="573" y="688"/>
                  </a:cubicBezTo>
                  <a:cubicBezTo>
                    <a:pt x="574" y="692"/>
                    <a:pt x="575" y="698"/>
                    <a:pt x="574" y="710"/>
                  </a:cubicBezTo>
                  <a:cubicBezTo>
                    <a:pt x="576" y="714"/>
                    <a:pt x="575" y="716"/>
                    <a:pt x="576" y="721"/>
                  </a:cubicBezTo>
                  <a:cubicBezTo>
                    <a:pt x="575" y="723"/>
                    <a:pt x="575" y="723"/>
                    <a:pt x="575" y="723"/>
                  </a:cubicBezTo>
                  <a:cubicBezTo>
                    <a:pt x="571" y="724"/>
                    <a:pt x="571" y="724"/>
                    <a:pt x="571" y="724"/>
                  </a:cubicBezTo>
                  <a:cubicBezTo>
                    <a:pt x="570" y="723"/>
                    <a:pt x="570" y="723"/>
                    <a:pt x="570" y="723"/>
                  </a:cubicBezTo>
                  <a:cubicBezTo>
                    <a:pt x="566" y="723"/>
                    <a:pt x="566" y="723"/>
                    <a:pt x="566" y="723"/>
                  </a:cubicBezTo>
                  <a:cubicBezTo>
                    <a:pt x="566" y="723"/>
                    <a:pt x="566" y="712"/>
                    <a:pt x="566" y="710"/>
                  </a:cubicBezTo>
                  <a:cubicBezTo>
                    <a:pt x="565" y="712"/>
                    <a:pt x="565" y="712"/>
                    <a:pt x="565" y="712"/>
                  </a:cubicBezTo>
                  <a:cubicBezTo>
                    <a:pt x="565" y="712"/>
                    <a:pt x="564" y="716"/>
                    <a:pt x="564" y="722"/>
                  </a:cubicBezTo>
                  <a:cubicBezTo>
                    <a:pt x="563" y="724"/>
                    <a:pt x="563" y="724"/>
                    <a:pt x="563" y="724"/>
                  </a:cubicBezTo>
                  <a:cubicBezTo>
                    <a:pt x="559" y="724"/>
                    <a:pt x="561" y="724"/>
                    <a:pt x="557" y="724"/>
                  </a:cubicBezTo>
                  <a:cubicBezTo>
                    <a:pt x="556" y="724"/>
                    <a:pt x="556" y="724"/>
                    <a:pt x="556" y="724"/>
                  </a:cubicBezTo>
                  <a:cubicBezTo>
                    <a:pt x="551" y="720"/>
                    <a:pt x="551" y="720"/>
                    <a:pt x="551" y="720"/>
                  </a:cubicBezTo>
                  <a:cubicBezTo>
                    <a:pt x="545" y="711"/>
                    <a:pt x="547" y="707"/>
                    <a:pt x="544" y="700"/>
                  </a:cubicBezTo>
                  <a:cubicBezTo>
                    <a:pt x="542" y="697"/>
                    <a:pt x="531" y="687"/>
                    <a:pt x="527" y="685"/>
                  </a:cubicBezTo>
                  <a:cubicBezTo>
                    <a:pt x="522" y="684"/>
                    <a:pt x="525" y="684"/>
                    <a:pt x="518" y="685"/>
                  </a:cubicBezTo>
                  <a:cubicBezTo>
                    <a:pt x="514" y="683"/>
                    <a:pt x="514" y="683"/>
                    <a:pt x="514" y="683"/>
                  </a:cubicBezTo>
                  <a:cubicBezTo>
                    <a:pt x="514" y="683"/>
                    <a:pt x="514" y="683"/>
                    <a:pt x="514" y="683"/>
                  </a:cubicBezTo>
                  <a:cubicBezTo>
                    <a:pt x="513" y="684"/>
                    <a:pt x="513" y="684"/>
                    <a:pt x="513" y="684"/>
                  </a:cubicBezTo>
                  <a:cubicBezTo>
                    <a:pt x="513" y="686"/>
                    <a:pt x="513" y="686"/>
                    <a:pt x="513" y="686"/>
                  </a:cubicBezTo>
                  <a:cubicBezTo>
                    <a:pt x="518" y="688"/>
                    <a:pt x="518" y="688"/>
                    <a:pt x="525" y="688"/>
                  </a:cubicBezTo>
                  <a:cubicBezTo>
                    <a:pt x="527" y="688"/>
                    <a:pt x="527" y="688"/>
                    <a:pt x="527" y="688"/>
                  </a:cubicBezTo>
                  <a:cubicBezTo>
                    <a:pt x="528" y="690"/>
                    <a:pt x="528" y="690"/>
                    <a:pt x="528" y="690"/>
                  </a:cubicBezTo>
                  <a:cubicBezTo>
                    <a:pt x="529" y="693"/>
                    <a:pt x="529" y="692"/>
                    <a:pt x="529" y="696"/>
                  </a:cubicBezTo>
                  <a:cubicBezTo>
                    <a:pt x="529" y="699"/>
                    <a:pt x="529" y="699"/>
                    <a:pt x="529" y="699"/>
                  </a:cubicBezTo>
                  <a:cubicBezTo>
                    <a:pt x="525" y="703"/>
                    <a:pt x="523" y="705"/>
                    <a:pt x="518" y="707"/>
                  </a:cubicBezTo>
                  <a:cubicBezTo>
                    <a:pt x="505" y="707"/>
                    <a:pt x="514" y="705"/>
                    <a:pt x="500" y="705"/>
                  </a:cubicBezTo>
                  <a:cubicBezTo>
                    <a:pt x="499" y="705"/>
                    <a:pt x="499" y="705"/>
                    <a:pt x="499" y="705"/>
                  </a:cubicBezTo>
                  <a:cubicBezTo>
                    <a:pt x="500" y="707"/>
                    <a:pt x="500" y="707"/>
                    <a:pt x="500" y="707"/>
                  </a:cubicBezTo>
                  <a:cubicBezTo>
                    <a:pt x="502" y="708"/>
                    <a:pt x="502" y="707"/>
                    <a:pt x="503" y="709"/>
                  </a:cubicBezTo>
                  <a:cubicBezTo>
                    <a:pt x="503" y="710"/>
                    <a:pt x="504" y="711"/>
                    <a:pt x="502" y="715"/>
                  </a:cubicBezTo>
                  <a:cubicBezTo>
                    <a:pt x="502" y="717"/>
                    <a:pt x="502" y="717"/>
                    <a:pt x="502" y="717"/>
                  </a:cubicBezTo>
                  <a:cubicBezTo>
                    <a:pt x="497" y="721"/>
                    <a:pt x="499" y="720"/>
                    <a:pt x="492" y="723"/>
                  </a:cubicBezTo>
                  <a:cubicBezTo>
                    <a:pt x="491" y="724"/>
                    <a:pt x="491" y="724"/>
                    <a:pt x="491" y="724"/>
                  </a:cubicBezTo>
                  <a:cubicBezTo>
                    <a:pt x="493" y="724"/>
                    <a:pt x="494" y="723"/>
                    <a:pt x="496" y="723"/>
                  </a:cubicBezTo>
                  <a:cubicBezTo>
                    <a:pt x="497" y="723"/>
                    <a:pt x="497" y="723"/>
                    <a:pt x="497" y="723"/>
                  </a:cubicBezTo>
                  <a:cubicBezTo>
                    <a:pt x="503" y="725"/>
                    <a:pt x="503" y="725"/>
                    <a:pt x="503" y="725"/>
                  </a:cubicBezTo>
                  <a:cubicBezTo>
                    <a:pt x="509" y="725"/>
                    <a:pt x="506" y="726"/>
                    <a:pt x="517" y="723"/>
                  </a:cubicBezTo>
                  <a:cubicBezTo>
                    <a:pt x="518" y="723"/>
                    <a:pt x="518" y="723"/>
                    <a:pt x="518" y="723"/>
                  </a:cubicBezTo>
                  <a:cubicBezTo>
                    <a:pt x="519" y="723"/>
                    <a:pt x="519" y="723"/>
                    <a:pt x="519" y="723"/>
                  </a:cubicBezTo>
                  <a:cubicBezTo>
                    <a:pt x="519" y="724"/>
                    <a:pt x="519" y="724"/>
                    <a:pt x="520" y="726"/>
                  </a:cubicBezTo>
                  <a:cubicBezTo>
                    <a:pt x="519" y="727"/>
                    <a:pt x="519" y="727"/>
                    <a:pt x="519" y="727"/>
                  </a:cubicBezTo>
                  <a:cubicBezTo>
                    <a:pt x="512" y="731"/>
                    <a:pt x="515" y="727"/>
                    <a:pt x="508" y="735"/>
                  </a:cubicBezTo>
                  <a:cubicBezTo>
                    <a:pt x="507" y="738"/>
                    <a:pt x="507" y="738"/>
                    <a:pt x="507" y="738"/>
                  </a:cubicBezTo>
                  <a:cubicBezTo>
                    <a:pt x="510" y="739"/>
                    <a:pt x="510" y="739"/>
                    <a:pt x="510" y="739"/>
                  </a:cubicBezTo>
                  <a:cubicBezTo>
                    <a:pt x="511" y="737"/>
                    <a:pt x="511" y="737"/>
                    <a:pt x="511" y="737"/>
                  </a:cubicBezTo>
                  <a:cubicBezTo>
                    <a:pt x="513" y="733"/>
                    <a:pt x="513" y="734"/>
                    <a:pt x="514" y="732"/>
                  </a:cubicBezTo>
                  <a:cubicBezTo>
                    <a:pt x="517" y="731"/>
                    <a:pt x="517" y="731"/>
                    <a:pt x="517" y="731"/>
                  </a:cubicBezTo>
                  <a:cubicBezTo>
                    <a:pt x="521" y="731"/>
                    <a:pt x="521" y="731"/>
                    <a:pt x="521" y="731"/>
                  </a:cubicBezTo>
                  <a:cubicBezTo>
                    <a:pt x="523" y="731"/>
                    <a:pt x="522" y="731"/>
                    <a:pt x="530" y="727"/>
                  </a:cubicBezTo>
                  <a:cubicBezTo>
                    <a:pt x="531" y="727"/>
                    <a:pt x="531" y="727"/>
                    <a:pt x="531" y="727"/>
                  </a:cubicBezTo>
                  <a:cubicBezTo>
                    <a:pt x="553" y="732"/>
                    <a:pt x="543" y="735"/>
                    <a:pt x="567" y="735"/>
                  </a:cubicBezTo>
                  <a:cubicBezTo>
                    <a:pt x="568" y="735"/>
                    <a:pt x="568" y="735"/>
                    <a:pt x="568" y="735"/>
                  </a:cubicBezTo>
                  <a:cubicBezTo>
                    <a:pt x="568" y="737"/>
                    <a:pt x="568" y="736"/>
                    <a:pt x="567" y="738"/>
                  </a:cubicBezTo>
                  <a:cubicBezTo>
                    <a:pt x="566" y="739"/>
                    <a:pt x="566" y="739"/>
                    <a:pt x="566" y="739"/>
                  </a:cubicBezTo>
                  <a:cubicBezTo>
                    <a:pt x="563" y="740"/>
                    <a:pt x="564" y="740"/>
                    <a:pt x="562" y="740"/>
                  </a:cubicBezTo>
                  <a:cubicBezTo>
                    <a:pt x="561" y="741"/>
                    <a:pt x="561" y="741"/>
                    <a:pt x="561" y="741"/>
                  </a:cubicBezTo>
                  <a:cubicBezTo>
                    <a:pt x="559" y="742"/>
                    <a:pt x="559" y="742"/>
                    <a:pt x="559" y="742"/>
                  </a:cubicBezTo>
                  <a:cubicBezTo>
                    <a:pt x="558" y="743"/>
                    <a:pt x="558" y="743"/>
                    <a:pt x="558" y="743"/>
                  </a:cubicBezTo>
                  <a:cubicBezTo>
                    <a:pt x="559" y="745"/>
                    <a:pt x="559" y="745"/>
                    <a:pt x="559" y="745"/>
                  </a:cubicBezTo>
                  <a:cubicBezTo>
                    <a:pt x="559" y="745"/>
                    <a:pt x="559" y="745"/>
                    <a:pt x="559" y="745"/>
                  </a:cubicBezTo>
                  <a:cubicBezTo>
                    <a:pt x="557" y="745"/>
                    <a:pt x="557" y="745"/>
                    <a:pt x="557" y="745"/>
                  </a:cubicBezTo>
                  <a:cubicBezTo>
                    <a:pt x="553" y="747"/>
                    <a:pt x="553" y="747"/>
                    <a:pt x="553" y="747"/>
                  </a:cubicBezTo>
                  <a:cubicBezTo>
                    <a:pt x="550" y="747"/>
                    <a:pt x="550" y="747"/>
                    <a:pt x="550" y="747"/>
                  </a:cubicBezTo>
                  <a:cubicBezTo>
                    <a:pt x="550" y="747"/>
                    <a:pt x="550" y="747"/>
                    <a:pt x="550" y="747"/>
                  </a:cubicBezTo>
                  <a:cubicBezTo>
                    <a:pt x="550" y="748"/>
                    <a:pt x="550" y="748"/>
                    <a:pt x="550" y="748"/>
                  </a:cubicBezTo>
                  <a:cubicBezTo>
                    <a:pt x="551" y="749"/>
                    <a:pt x="551" y="749"/>
                    <a:pt x="551" y="751"/>
                  </a:cubicBezTo>
                  <a:cubicBezTo>
                    <a:pt x="551" y="752"/>
                    <a:pt x="551" y="752"/>
                    <a:pt x="551" y="752"/>
                  </a:cubicBezTo>
                  <a:cubicBezTo>
                    <a:pt x="550" y="753"/>
                    <a:pt x="550" y="753"/>
                    <a:pt x="550" y="753"/>
                  </a:cubicBezTo>
                  <a:cubicBezTo>
                    <a:pt x="549" y="753"/>
                    <a:pt x="549" y="753"/>
                    <a:pt x="549" y="753"/>
                  </a:cubicBezTo>
                  <a:cubicBezTo>
                    <a:pt x="545" y="752"/>
                    <a:pt x="545" y="752"/>
                    <a:pt x="545" y="752"/>
                  </a:cubicBezTo>
                  <a:cubicBezTo>
                    <a:pt x="545" y="752"/>
                    <a:pt x="545" y="752"/>
                    <a:pt x="545" y="752"/>
                  </a:cubicBezTo>
                  <a:cubicBezTo>
                    <a:pt x="545" y="753"/>
                    <a:pt x="545" y="753"/>
                    <a:pt x="545" y="753"/>
                  </a:cubicBezTo>
                  <a:cubicBezTo>
                    <a:pt x="546" y="754"/>
                    <a:pt x="546" y="754"/>
                    <a:pt x="546" y="756"/>
                  </a:cubicBezTo>
                  <a:cubicBezTo>
                    <a:pt x="545" y="757"/>
                    <a:pt x="545" y="757"/>
                    <a:pt x="545" y="757"/>
                  </a:cubicBezTo>
                  <a:cubicBezTo>
                    <a:pt x="540" y="760"/>
                    <a:pt x="542" y="759"/>
                    <a:pt x="538" y="761"/>
                  </a:cubicBezTo>
                  <a:cubicBezTo>
                    <a:pt x="535" y="762"/>
                    <a:pt x="535" y="762"/>
                    <a:pt x="535" y="762"/>
                  </a:cubicBezTo>
                  <a:cubicBezTo>
                    <a:pt x="535" y="763"/>
                    <a:pt x="535" y="763"/>
                    <a:pt x="535" y="763"/>
                  </a:cubicBezTo>
                  <a:cubicBezTo>
                    <a:pt x="536" y="765"/>
                    <a:pt x="536" y="765"/>
                    <a:pt x="536" y="765"/>
                  </a:cubicBezTo>
                  <a:cubicBezTo>
                    <a:pt x="536" y="766"/>
                    <a:pt x="536" y="766"/>
                    <a:pt x="536" y="766"/>
                  </a:cubicBezTo>
                  <a:cubicBezTo>
                    <a:pt x="534" y="768"/>
                    <a:pt x="534" y="768"/>
                    <a:pt x="534" y="768"/>
                  </a:cubicBezTo>
                  <a:cubicBezTo>
                    <a:pt x="531" y="769"/>
                    <a:pt x="531" y="769"/>
                    <a:pt x="531" y="769"/>
                  </a:cubicBezTo>
                  <a:cubicBezTo>
                    <a:pt x="530" y="770"/>
                    <a:pt x="530" y="770"/>
                    <a:pt x="530" y="770"/>
                  </a:cubicBezTo>
                  <a:cubicBezTo>
                    <a:pt x="530" y="771"/>
                    <a:pt x="530" y="772"/>
                    <a:pt x="530" y="773"/>
                  </a:cubicBezTo>
                  <a:cubicBezTo>
                    <a:pt x="529" y="774"/>
                    <a:pt x="529" y="774"/>
                    <a:pt x="529" y="774"/>
                  </a:cubicBezTo>
                  <a:cubicBezTo>
                    <a:pt x="524" y="778"/>
                    <a:pt x="524" y="777"/>
                    <a:pt x="522" y="780"/>
                  </a:cubicBezTo>
                  <a:cubicBezTo>
                    <a:pt x="520" y="781"/>
                    <a:pt x="520" y="781"/>
                    <a:pt x="520" y="781"/>
                  </a:cubicBezTo>
                  <a:cubicBezTo>
                    <a:pt x="518" y="781"/>
                    <a:pt x="491" y="791"/>
                    <a:pt x="489" y="792"/>
                  </a:cubicBezTo>
                  <a:cubicBezTo>
                    <a:pt x="487" y="793"/>
                    <a:pt x="487" y="793"/>
                    <a:pt x="487" y="793"/>
                  </a:cubicBezTo>
                  <a:cubicBezTo>
                    <a:pt x="483" y="792"/>
                    <a:pt x="484" y="792"/>
                    <a:pt x="482" y="792"/>
                  </a:cubicBezTo>
                  <a:cubicBezTo>
                    <a:pt x="481" y="792"/>
                    <a:pt x="481" y="792"/>
                    <a:pt x="481" y="792"/>
                  </a:cubicBezTo>
                  <a:cubicBezTo>
                    <a:pt x="480" y="793"/>
                    <a:pt x="481" y="793"/>
                    <a:pt x="479" y="795"/>
                  </a:cubicBezTo>
                  <a:cubicBezTo>
                    <a:pt x="477" y="796"/>
                    <a:pt x="477" y="796"/>
                    <a:pt x="477" y="796"/>
                  </a:cubicBezTo>
                  <a:cubicBezTo>
                    <a:pt x="473" y="794"/>
                    <a:pt x="473" y="794"/>
                    <a:pt x="473" y="794"/>
                  </a:cubicBezTo>
                  <a:cubicBezTo>
                    <a:pt x="473" y="795"/>
                    <a:pt x="473" y="795"/>
                    <a:pt x="473" y="795"/>
                  </a:cubicBezTo>
                  <a:cubicBezTo>
                    <a:pt x="474" y="796"/>
                    <a:pt x="474" y="796"/>
                    <a:pt x="474" y="796"/>
                  </a:cubicBezTo>
                  <a:cubicBezTo>
                    <a:pt x="474" y="798"/>
                    <a:pt x="474" y="798"/>
                    <a:pt x="474" y="798"/>
                  </a:cubicBezTo>
                  <a:cubicBezTo>
                    <a:pt x="471" y="799"/>
                    <a:pt x="471" y="799"/>
                    <a:pt x="470" y="799"/>
                  </a:cubicBezTo>
                  <a:cubicBezTo>
                    <a:pt x="462" y="797"/>
                    <a:pt x="461" y="793"/>
                    <a:pt x="455" y="788"/>
                  </a:cubicBezTo>
                  <a:cubicBezTo>
                    <a:pt x="455" y="791"/>
                    <a:pt x="455" y="791"/>
                    <a:pt x="456" y="793"/>
                  </a:cubicBezTo>
                  <a:cubicBezTo>
                    <a:pt x="456" y="794"/>
                    <a:pt x="456" y="794"/>
                    <a:pt x="456" y="794"/>
                  </a:cubicBezTo>
                  <a:cubicBezTo>
                    <a:pt x="456" y="794"/>
                    <a:pt x="456" y="794"/>
                    <a:pt x="456" y="794"/>
                  </a:cubicBezTo>
                  <a:cubicBezTo>
                    <a:pt x="455" y="795"/>
                    <a:pt x="455" y="795"/>
                    <a:pt x="455" y="795"/>
                  </a:cubicBezTo>
                  <a:cubicBezTo>
                    <a:pt x="454" y="795"/>
                    <a:pt x="454" y="795"/>
                    <a:pt x="454" y="795"/>
                  </a:cubicBezTo>
                  <a:cubicBezTo>
                    <a:pt x="454" y="795"/>
                    <a:pt x="454" y="795"/>
                    <a:pt x="454" y="795"/>
                  </a:cubicBezTo>
                  <a:cubicBezTo>
                    <a:pt x="456" y="798"/>
                    <a:pt x="455" y="797"/>
                    <a:pt x="457" y="799"/>
                  </a:cubicBezTo>
                  <a:cubicBezTo>
                    <a:pt x="456" y="802"/>
                    <a:pt x="456" y="802"/>
                    <a:pt x="456" y="802"/>
                  </a:cubicBezTo>
                  <a:cubicBezTo>
                    <a:pt x="455" y="804"/>
                    <a:pt x="455" y="803"/>
                    <a:pt x="454" y="805"/>
                  </a:cubicBezTo>
                  <a:cubicBezTo>
                    <a:pt x="453" y="805"/>
                    <a:pt x="453" y="805"/>
                    <a:pt x="453" y="805"/>
                  </a:cubicBezTo>
                  <a:cubicBezTo>
                    <a:pt x="448" y="810"/>
                    <a:pt x="448" y="810"/>
                    <a:pt x="448" y="810"/>
                  </a:cubicBezTo>
                  <a:cubicBezTo>
                    <a:pt x="447" y="811"/>
                    <a:pt x="447" y="811"/>
                    <a:pt x="447" y="811"/>
                  </a:cubicBezTo>
                  <a:cubicBezTo>
                    <a:pt x="446" y="811"/>
                    <a:pt x="446" y="811"/>
                    <a:pt x="446" y="811"/>
                  </a:cubicBezTo>
                  <a:cubicBezTo>
                    <a:pt x="444" y="815"/>
                    <a:pt x="445" y="815"/>
                    <a:pt x="442" y="819"/>
                  </a:cubicBezTo>
                  <a:cubicBezTo>
                    <a:pt x="441" y="820"/>
                    <a:pt x="441" y="820"/>
                    <a:pt x="441" y="820"/>
                  </a:cubicBezTo>
                  <a:cubicBezTo>
                    <a:pt x="441" y="820"/>
                    <a:pt x="441" y="820"/>
                    <a:pt x="441" y="820"/>
                  </a:cubicBezTo>
                  <a:cubicBezTo>
                    <a:pt x="442" y="821"/>
                    <a:pt x="442" y="821"/>
                    <a:pt x="442" y="821"/>
                  </a:cubicBezTo>
                  <a:cubicBezTo>
                    <a:pt x="441" y="824"/>
                    <a:pt x="435" y="839"/>
                    <a:pt x="433" y="841"/>
                  </a:cubicBezTo>
                  <a:cubicBezTo>
                    <a:pt x="432" y="841"/>
                    <a:pt x="432" y="841"/>
                    <a:pt x="432" y="841"/>
                  </a:cubicBezTo>
                  <a:cubicBezTo>
                    <a:pt x="431" y="841"/>
                    <a:pt x="431" y="841"/>
                    <a:pt x="431" y="841"/>
                  </a:cubicBezTo>
                  <a:cubicBezTo>
                    <a:pt x="429" y="844"/>
                    <a:pt x="431" y="843"/>
                    <a:pt x="429" y="847"/>
                  </a:cubicBezTo>
                  <a:cubicBezTo>
                    <a:pt x="427" y="848"/>
                    <a:pt x="424" y="851"/>
                    <a:pt x="423" y="852"/>
                  </a:cubicBezTo>
                  <a:cubicBezTo>
                    <a:pt x="421" y="851"/>
                    <a:pt x="421" y="851"/>
                    <a:pt x="421" y="851"/>
                  </a:cubicBezTo>
                  <a:cubicBezTo>
                    <a:pt x="420" y="852"/>
                    <a:pt x="420" y="852"/>
                    <a:pt x="420" y="852"/>
                  </a:cubicBezTo>
                  <a:cubicBezTo>
                    <a:pt x="417" y="849"/>
                    <a:pt x="417" y="849"/>
                    <a:pt x="417" y="849"/>
                  </a:cubicBezTo>
                  <a:cubicBezTo>
                    <a:pt x="417" y="848"/>
                    <a:pt x="416" y="848"/>
                    <a:pt x="415" y="846"/>
                  </a:cubicBezTo>
                  <a:cubicBezTo>
                    <a:pt x="415" y="847"/>
                    <a:pt x="415" y="847"/>
                    <a:pt x="415" y="847"/>
                  </a:cubicBezTo>
                  <a:cubicBezTo>
                    <a:pt x="415" y="848"/>
                    <a:pt x="415" y="848"/>
                    <a:pt x="416" y="849"/>
                  </a:cubicBezTo>
                  <a:cubicBezTo>
                    <a:pt x="416" y="850"/>
                    <a:pt x="416" y="850"/>
                    <a:pt x="416" y="850"/>
                  </a:cubicBezTo>
                  <a:cubicBezTo>
                    <a:pt x="418" y="855"/>
                    <a:pt x="418" y="855"/>
                    <a:pt x="418" y="855"/>
                  </a:cubicBezTo>
                  <a:cubicBezTo>
                    <a:pt x="412" y="860"/>
                    <a:pt x="409" y="863"/>
                    <a:pt x="409" y="863"/>
                  </a:cubicBezTo>
                  <a:cubicBezTo>
                    <a:pt x="409" y="862"/>
                    <a:pt x="409" y="861"/>
                    <a:pt x="409" y="860"/>
                  </a:cubicBezTo>
                  <a:cubicBezTo>
                    <a:pt x="408" y="859"/>
                    <a:pt x="408" y="859"/>
                    <a:pt x="408" y="859"/>
                  </a:cubicBezTo>
                  <a:cubicBezTo>
                    <a:pt x="408" y="861"/>
                    <a:pt x="407" y="863"/>
                    <a:pt x="406" y="865"/>
                  </a:cubicBezTo>
                  <a:cubicBezTo>
                    <a:pt x="405" y="864"/>
                    <a:pt x="405" y="864"/>
                    <a:pt x="405" y="864"/>
                  </a:cubicBezTo>
                  <a:cubicBezTo>
                    <a:pt x="404" y="865"/>
                    <a:pt x="404" y="865"/>
                    <a:pt x="404" y="865"/>
                  </a:cubicBezTo>
                  <a:cubicBezTo>
                    <a:pt x="403" y="865"/>
                    <a:pt x="403" y="865"/>
                    <a:pt x="403" y="865"/>
                  </a:cubicBezTo>
                  <a:cubicBezTo>
                    <a:pt x="402" y="863"/>
                    <a:pt x="402" y="863"/>
                    <a:pt x="402" y="862"/>
                  </a:cubicBezTo>
                  <a:cubicBezTo>
                    <a:pt x="400" y="865"/>
                    <a:pt x="400" y="865"/>
                    <a:pt x="400" y="865"/>
                  </a:cubicBezTo>
                  <a:cubicBezTo>
                    <a:pt x="399" y="865"/>
                    <a:pt x="399" y="865"/>
                    <a:pt x="399" y="865"/>
                  </a:cubicBezTo>
                  <a:cubicBezTo>
                    <a:pt x="399" y="866"/>
                    <a:pt x="399" y="866"/>
                    <a:pt x="399" y="866"/>
                  </a:cubicBezTo>
                  <a:cubicBezTo>
                    <a:pt x="398" y="868"/>
                    <a:pt x="398" y="868"/>
                    <a:pt x="398" y="868"/>
                  </a:cubicBezTo>
                  <a:cubicBezTo>
                    <a:pt x="396" y="869"/>
                    <a:pt x="396" y="869"/>
                    <a:pt x="396" y="869"/>
                  </a:cubicBezTo>
                  <a:cubicBezTo>
                    <a:pt x="395" y="869"/>
                    <a:pt x="395" y="869"/>
                    <a:pt x="395" y="869"/>
                  </a:cubicBezTo>
                  <a:cubicBezTo>
                    <a:pt x="394" y="870"/>
                    <a:pt x="394" y="870"/>
                    <a:pt x="394" y="870"/>
                  </a:cubicBezTo>
                  <a:cubicBezTo>
                    <a:pt x="391" y="869"/>
                    <a:pt x="391" y="869"/>
                    <a:pt x="391" y="869"/>
                  </a:cubicBezTo>
                  <a:cubicBezTo>
                    <a:pt x="391" y="867"/>
                    <a:pt x="391" y="867"/>
                    <a:pt x="391" y="867"/>
                  </a:cubicBezTo>
                  <a:cubicBezTo>
                    <a:pt x="392" y="865"/>
                    <a:pt x="393" y="864"/>
                    <a:pt x="393" y="863"/>
                  </a:cubicBezTo>
                  <a:cubicBezTo>
                    <a:pt x="393" y="861"/>
                    <a:pt x="393" y="861"/>
                    <a:pt x="393" y="861"/>
                  </a:cubicBezTo>
                  <a:cubicBezTo>
                    <a:pt x="393" y="859"/>
                    <a:pt x="393" y="859"/>
                    <a:pt x="393" y="859"/>
                  </a:cubicBezTo>
                  <a:cubicBezTo>
                    <a:pt x="398" y="852"/>
                    <a:pt x="397" y="853"/>
                    <a:pt x="399" y="850"/>
                  </a:cubicBezTo>
                  <a:cubicBezTo>
                    <a:pt x="399" y="850"/>
                    <a:pt x="399" y="850"/>
                    <a:pt x="399" y="850"/>
                  </a:cubicBezTo>
                  <a:cubicBezTo>
                    <a:pt x="392" y="848"/>
                    <a:pt x="396" y="848"/>
                    <a:pt x="390" y="848"/>
                  </a:cubicBezTo>
                  <a:cubicBezTo>
                    <a:pt x="389" y="848"/>
                    <a:pt x="389" y="848"/>
                    <a:pt x="389" y="848"/>
                  </a:cubicBezTo>
                  <a:cubicBezTo>
                    <a:pt x="392" y="850"/>
                    <a:pt x="391" y="849"/>
                    <a:pt x="394" y="852"/>
                  </a:cubicBezTo>
                  <a:cubicBezTo>
                    <a:pt x="392" y="853"/>
                    <a:pt x="393" y="853"/>
                    <a:pt x="391" y="855"/>
                  </a:cubicBezTo>
                  <a:cubicBezTo>
                    <a:pt x="390" y="860"/>
                    <a:pt x="390" y="859"/>
                    <a:pt x="389" y="861"/>
                  </a:cubicBezTo>
                  <a:cubicBezTo>
                    <a:pt x="387" y="860"/>
                    <a:pt x="387" y="859"/>
                    <a:pt x="385" y="858"/>
                  </a:cubicBezTo>
                  <a:cubicBezTo>
                    <a:pt x="386" y="861"/>
                    <a:pt x="386" y="861"/>
                    <a:pt x="386" y="861"/>
                  </a:cubicBezTo>
                  <a:cubicBezTo>
                    <a:pt x="389" y="863"/>
                    <a:pt x="389" y="863"/>
                    <a:pt x="389" y="863"/>
                  </a:cubicBezTo>
                  <a:cubicBezTo>
                    <a:pt x="389" y="864"/>
                    <a:pt x="389" y="865"/>
                    <a:pt x="389" y="867"/>
                  </a:cubicBezTo>
                  <a:cubicBezTo>
                    <a:pt x="384" y="869"/>
                    <a:pt x="384" y="869"/>
                    <a:pt x="384" y="869"/>
                  </a:cubicBezTo>
                  <a:cubicBezTo>
                    <a:pt x="374" y="870"/>
                    <a:pt x="373" y="871"/>
                    <a:pt x="367" y="871"/>
                  </a:cubicBezTo>
                  <a:cubicBezTo>
                    <a:pt x="366" y="872"/>
                    <a:pt x="366" y="872"/>
                    <a:pt x="366" y="872"/>
                  </a:cubicBezTo>
                  <a:cubicBezTo>
                    <a:pt x="368" y="873"/>
                    <a:pt x="372" y="876"/>
                    <a:pt x="373" y="877"/>
                  </a:cubicBezTo>
                  <a:cubicBezTo>
                    <a:pt x="372" y="878"/>
                    <a:pt x="372" y="878"/>
                    <a:pt x="372" y="878"/>
                  </a:cubicBezTo>
                  <a:cubicBezTo>
                    <a:pt x="371" y="879"/>
                    <a:pt x="371" y="879"/>
                    <a:pt x="371" y="879"/>
                  </a:cubicBezTo>
                  <a:cubicBezTo>
                    <a:pt x="370" y="881"/>
                    <a:pt x="370" y="882"/>
                    <a:pt x="368" y="883"/>
                  </a:cubicBezTo>
                  <a:cubicBezTo>
                    <a:pt x="366" y="884"/>
                    <a:pt x="366" y="884"/>
                    <a:pt x="366" y="884"/>
                  </a:cubicBezTo>
                  <a:cubicBezTo>
                    <a:pt x="361" y="883"/>
                    <a:pt x="361" y="883"/>
                    <a:pt x="361" y="883"/>
                  </a:cubicBezTo>
                  <a:cubicBezTo>
                    <a:pt x="359" y="884"/>
                    <a:pt x="359" y="884"/>
                    <a:pt x="359" y="884"/>
                  </a:cubicBezTo>
                  <a:cubicBezTo>
                    <a:pt x="356" y="883"/>
                    <a:pt x="356" y="883"/>
                    <a:pt x="356" y="883"/>
                  </a:cubicBezTo>
                  <a:cubicBezTo>
                    <a:pt x="356" y="885"/>
                    <a:pt x="356" y="885"/>
                    <a:pt x="356" y="885"/>
                  </a:cubicBezTo>
                  <a:cubicBezTo>
                    <a:pt x="357" y="886"/>
                    <a:pt x="357" y="886"/>
                    <a:pt x="357" y="886"/>
                  </a:cubicBezTo>
                  <a:cubicBezTo>
                    <a:pt x="358" y="889"/>
                    <a:pt x="358" y="889"/>
                    <a:pt x="358" y="889"/>
                  </a:cubicBezTo>
                  <a:cubicBezTo>
                    <a:pt x="359" y="889"/>
                    <a:pt x="359" y="889"/>
                    <a:pt x="359" y="889"/>
                  </a:cubicBezTo>
                  <a:cubicBezTo>
                    <a:pt x="361" y="888"/>
                    <a:pt x="361" y="888"/>
                    <a:pt x="361" y="888"/>
                  </a:cubicBezTo>
                  <a:cubicBezTo>
                    <a:pt x="363" y="890"/>
                    <a:pt x="363" y="890"/>
                    <a:pt x="363" y="890"/>
                  </a:cubicBezTo>
                  <a:cubicBezTo>
                    <a:pt x="364" y="894"/>
                    <a:pt x="364" y="894"/>
                    <a:pt x="364" y="894"/>
                  </a:cubicBezTo>
                  <a:cubicBezTo>
                    <a:pt x="366" y="897"/>
                    <a:pt x="366" y="897"/>
                    <a:pt x="366" y="899"/>
                  </a:cubicBezTo>
                  <a:cubicBezTo>
                    <a:pt x="365" y="901"/>
                    <a:pt x="366" y="901"/>
                    <a:pt x="363" y="903"/>
                  </a:cubicBezTo>
                  <a:cubicBezTo>
                    <a:pt x="361" y="903"/>
                    <a:pt x="361" y="903"/>
                    <a:pt x="361" y="903"/>
                  </a:cubicBezTo>
                  <a:cubicBezTo>
                    <a:pt x="361" y="905"/>
                    <a:pt x="361" y="905"/>
                    <a:pt x="361" y="905"/>
                  </a:cubicBezTo>
                  <a:cubicBezTo>
                    <a:pt x="360" y="906"/>
                    <a:pt x="360" y="906"/>
                    <a:pt x="360" y="906"/>
                  </a:cubicBezTo>
                  <a:cubicBezTo>
                    <a:pt x="357" y="906"/>
                    <a:pt x="357" y="906"/>
                    <a:pt x="357" y="906"/>
                  </a:cubicBezTo>
                  <a:cubicBezTo>
                    <a:pt x="356" y="905"/>
                    <a:pt x="356" y="905"/>
                    <a:pt x="356" y="905"/>
                  </a:cubicBezTo>
                  <a:cubicBezTo>
                    <a:pt x="355" y="904"/>
                    <a:pt x="353" y="904"/>
                    <a:pt x="351" y="904"/>
                  </a:cubicBezTo>
                  <a:cubicBezTo>
                    <a:pt x="356" y="908"/>
                    <a:pt x="355" y="907"/>
                    <a:pt x="357" y="909"/>
                  </a:cubicBezTo>
                  <a:cubicBezTo>
                    <a:pt x="358" y="908"/>
                    <a:pt x="358" y="908"/>
                    <a:pt x="358" y="908"/>
                  </a:cubicBezTo>
                  <a:cubicBezTo>
                    <a:pt x="359" y="908"/>
                    <a:pt x="359" y="908"/>
                    <a:pt x="359" y="908"/>
                  </a:cubicBezTo>
                  <a:cubicBezTo>
                    <a:pt x="362" y="908"/>
                    <a:pt x="362" y="908"/>
                    <a:pt x="362" y="908"/>
                  </a:cubicBezTo>
                  <a:cubicBezTo>
                    <a:pt x="361" y="914"/>
                    <a:pt x="361" y="914"/>
                    <a:pt x="361" y="914"/>
                  </a:cubicBezTo>
                  <a:cubicBezTo>
                    <a:pt x="362" y="915"/>
                    <a:pt x="362" y="917"/>
                    <a:pt x="362" y="919"/>
                  </a:cubicBezTo>
                  <a:cubicBezTo>
                    <a:pt x="360" y="921"/>
                    <a:pt x="360" y="921"/>
                    <a:pt x="360" y="921"/>
                  </a:cubicBezTo>
                  <a:cubicBezTo>
                    <a:pt x="360" y="924"/>
                    <a:pt x="360" y="924"/>
                    <a:pt x="360" y="924"/>
                  </a:cubicBezTo>
                  <a:cubicBezTo>
                    <a:pt x="358" y="924"/>
                    <a:pt x="358" y="924"/>
                    <a:pt x="358" y="924"/>
                  </a:cubicBezTo>
                  <a:cubicBezTo>
                    <a:pt x="357" y="924"/>
                    <a:pt x="357" y="924"/>
                    <a:pt x="357" y="924"/>
                  </a:cubicBezTo>
                  <a:cubicBezTo>
                    <a:pt x="357" y="927"/>
                    <a:pt x="357" y="927"/>
                    <a:pt x="357" y="927"/>
                  </a:cubicBezTo>
                  <a:cubicBezTo>
                    <a:pt x="356" y="928"/>
                    <a:pt x="356" y="928"/>
                    <a:pt x="356" y="928"/>
                  </a:cubicBezTo>
                  <a:cubicBezTo>
                    <a:pt x="356" y="930"/>
                    <a:pt x="356" y="929"/>
                    <a:pt x="356" y="930"/>
                  </a:cubicBezTo>
                  <a:cubicBezTo>
                    <a:pt x="354" y="934"/>
                    <a:pt x="355" y="932"/>
                    <a:pt x="353" y="935"/>
                  </a:cubicBezTo>
                  <a:cubicBezTo>
                    <a:pt x="352" y="935"/>
                    <a:pt x="352" y="935"/>
                    <a:pt x="352" y="935"/>
                  </a:cubicBezTo>
                  <a:cubicBezTo>
                    <a:pt x="350" y="935"/>
                    <a:pt x="351" y="935"/>
                    <a:pt x="348" y="935"/>
                  </a:cubicBezTo>
                  <a:cubicBezTo>
                    <a:pt x="346" y="934"/>
                    <a:pt x="346" y="933"/>
                    <a:pt x="344" y="932"/>
                  </a:cubicBezTo>
                  <a:cubicBezTo>
                    <a:pt x="344" y="933"/>
                    <a:pt x="344" y="933"/>
                    <a:pt x="344" y="933"/>
                  </a:cubicBezTo>
                  <a:cubicBezTo>
                    <a:pt x="345" y="934"/>
                    <a:pt x="345" y="934"/>
                    <a:pt x="345" y="934"/>
                  </a:cubicBezTo>
                  <a:cubicBezTo>
                    <a:pt x="347" y="936"/>
                    <a:pt x="346" y="935"/>
                    <a:pt x="350" y="938"/>
                  </a:cubicBezTo>
                  <a:cubicBezTo>
                    <a:pt x="350" y="939"/>
                    <a:pt x="350" y="939"/>
                    <a:pt x="350" y="939"/>
                  </a:cubicBezTo>
                  <a:cubicBezTo>
                    <a:pt x="349" y="940"/>
                    <a:pt x="349" y="940"/>
                    <a:pt x="349" y="940"/>
                  </a:cubicBezTo>
                  <a:cubicBezTo>
                    <a:pt x="347" y="943"/>
                    <a:pt x="347" y="943"/>
                    <a:pt x="347" y="943"/>
                  </a:cubicBezTo>
                  <a:cubicBezTo>
                    <a:pt x="346" y="944"/>
                    <a:pt x="346" y="944"/>
                    <a:pt x="346" y="944"/>
                  </a:cubicBezTo>
                  <a:cubicBezTo>
                    <a:pt x="345" y="944"/>
                    <a:pt x="345" y="944"/>
                    <a:pt x="345" y="944"/>
                  </a:cubicBezTo>
                  <a:cubicBezTo>
                    <a:pt x="343" y="944"/>
                    <a:pt x="343" y="944"/>
                    <a:pt x="341" y="944"/>
                  </a:cubicBezTo>
                  <a:cubicBezTo>
                    <a:pt x="338" y="944"/>
                    <a:pt x="338" y="944"/>
                    <a:pt x="338" y="944"/>
                  </a:cubicBezTo>
                  <a:cubicBezTo>
                    <a:pt x="337" y="944"/>
                    <a:pt x="337" y="944"/>
                    <a:pt x="337" y="944"/>
                  </a:cubicBezTo>
                  <a:cubicBezTo>
                    <a:pt x="336" y="944"/>
                    <a:pt x="336" y="944"/>
                    <a:pt x="336" y="944"/>
                  </a:cubicBezTo>
                  <a:cubicBezTo>
                    <a:pt x="336" y="945"/>
                    <a:pt x="336" y="945"/>
                    <a:pt x="336" y="945"/>
                  </a:cubicBezTo>
                  <a:cubicBezTo>
                    <a:pt x="341" y="947"/>
                    <a:pt x="340" y="947"/>
                    <a:pt x="344" y="948"/>
                  </a:cubicBezTo>
                  <a:cubicBezTo>
                    <a:pt x="344" y="949"/>
                    <a:pt x="344" y="949"/>
                    <a:pt x="344" y="949"/>
                  </a:cubicBezTo>
                  <a:cubicBezTo>
                    <a:pt x="343" y="950"/>
                    <a:pt x="343" y="950"/>
                    <a:pt x="343" y="950"/>
                  </a:cubicBezTo>
                  <a:cubicBezTo>
                    <a:pt x="344" y="952"/>
                    <a:pt x="344" y="952"/>
                    <a:pt x="344" y="952"/>
                  </a:cubicBezTo>
                  <a:cubicBezTo>
                    <a:pt x="344" y="952"/>
                    <a:pt x="342" y="957"/>
                    <a:pt x="342" y="958"/>
                  </a:cubicBezTo>
                  <a:cubicBezTo>
                    <a:pt x="343" y="960"/>
                    <a:pt x="343" y="960"/>
                    <a:pt x="343" y="960"/>
                  </a:cubicBezTo>
                  <a:cubicBezTo>
                    <a:pt x="344" y="961"/>
                    <a:pt x="344" y="961"/>
                    <a:pt x="344" y="961"/>
                  </a:cubicBezTo>
                  <a:cubicBezTo>
                    <a:pt x="344" y="962"/>
                    <a:pt x="344" y="962"/>
                    <a:pt x="344" y="962"/>
                  </a:cubicBezTo>
                  <a:cubicBezTo>
                    <a:pt x="345" y="965"/>
                    <a:pt x="345" y="965"/>
                    <a:pt x="345" y="965"/>
                  </a:cubicBezTo>
                  <a:cubicBezTo>
                    <a:pt x="343" y="967"/>
                    <a:pt x="343" y="967"/>
                    <a:pt x="343" y="967"/>
                  </a:cubicBezTo>
                  <a:cubicBezTo>
                    <a:pt x="342" y="967"/>
                    <a:pt x="342" y="967"/>
                    <a:pt x="342" y="967"/>
                  </a:cubicBezTo>
                  <a:cubicBezTo>
                    <a:pt x="340" y="967"/>
                    <a:pt x="340" y="967"/>
                    <a:pt x="340" y="967"/>
                  </a:cubicBezTo>
                  <a:cubicBezTo>
                    <a:pt x="340" y="968"/>
                    <a:pt x="340" y="968"/>
                    <a:pt x="340" y="968"/>
                  </a:cubicBezTo>
                  <a:cubicBezTo>
                    <a:pt x="342" y="969"/>
                    <a:pt x="342" y="969"/>
                    <a:pt x="342" y="969"/>
                  </a:cubicBezTo>
                  <a:cubicBezTo>
                    <a:pt x="342" y="973"/>
                    <a:pt x="340" y="976"/>
                    <a:pt x="338" y="990"/>
                  </a:cubicBezTo>
                  <a:cubicBezTo>
                    <a:pt x="334" y="996"/>
                    <a:pt x="334" y="996"/>
                    <a:pt x="334" y="996"/>
                  </a:cubicBezTo>
                  <a:cubicBezTo>
                    <a:pt x="333" y="996"/>
                    <a:pt x="333" y="996"/>
                    <a:pt x="333" y="996"/>
                  </a:cubicBezTo>
                  <a:cubicBezTo>
                    <a:pt x="333" y="996"/>
                    <a:pt x="333" y="996"/>
                    <a:pt x="333" y="996"/>
                  </a:cubicBezTo>
                  <a:cubicBezTo>
                    <a:pt x="331" y="996"/>
                    <a:pt x="331" y="996"/>
                    <a:pt x="331" y="996"/>
                  </a:cubicBezTo>
                  <a:cubicBezTo>
                    <a:pt x="328" y="994"/>
                    <a:pt x="328" y="994"/>
                    <a:pt x="324" y="994"/>
                  </a:cubicBezTo>
                  <a:cubicBezTo>
                    <a:pt x="324" y="995"/>
                    <a:pt x="324" y="995"/>
                    <a:pt x="324" y="995"/>
                  </a:cubicBezTo>
                  <a:cubicBezTo>
                    <a:pt x="326" y="996"/>
                    <a:pt x="326" y="996"/>
                    <a:pt x="326" y="996"/>
                  </a:cubicBezTo>
                  <a:cubicBezTo>
                    <a:pt x="330" y="997"/>
                    <a:pt x="326" y="996"/>
                    <a:pt x="332" y="997"/>
                  </a:cubicBezTo>
                  <a:cubicBezTo>
                    <a:pt x="333" y="999"/>
                    <a:pt x="332" y="998"/>
                    <a:pt x="333" y="1000"/>
                  </a:cubicBezTo>
                  <a:cubicBezTo>
                    <a:pt x="333" y="1002"/>
                    <a:pt x="333" y="1004"/>
                    <a:pt x="333" y="1006"/>
                  </a:cubicBezTo>
                  <a:cubicBezTo>
                    <a:pt x="332" y="1008"/>
                    <a:pt x="332" y="1007"/>
                    <a:pt x="331" y="1009"/>
                  </a:cubicBezTo>
                  <a:cubicBezTo>
                    <a:pt x="328" y="1009"/>
                    <a:pt x="328" y="1009"/>
                    <a:pt x="328" y="1009"/>
                  </a:cubicBezTo>
                  <a:cubicBezTo>
                    <a:pt x="327" y="1008"/>
                    <a:pt x="327" y="1008"/>
                    <a:pt x="327" y="1008"/>
                  </a:cubicBezTo>
                  <a:cubicBezTo>
                    <a:pt x="324" y="1007"/>
                    <a:pt x="324" y="1007"/>
                    <a:pt x="324" y="1007"/>
                  </a:cubicBezTo>
                  <a:cubicBezTo>
                    <a:pt x="324" y="1008"/>
                    <a:pt x="324" y="1008"/>
                    <a:pt x="324" y="1008"/>
                  </a:cubicBezTo>
                  <a:cubicBezTo>
                    <a:pt x="326" y="1009"/>
                    <a:pt x="326" y="1009"/>
                    <a:pt x="327" y="1011"/>
                  </a:cubicBezTo>
                  <a:cubicBezTo>
                    <a:pt x="327" y="1011"/>
                    <a:pt x="327" y="1011"/>
                    <a:pt x="327" y="1011"/>
                  </a:cubicBezTo>
                  <a:cubicBezTo>
                    <a:pt x="326" y="1011"/>
                    <a:pt x="326" y="1011"/>
                    <a:pt x="326" y="1011"/>
                  </a:cubicBezTo>
                  <a:cubicBezTo>
                    <a:pt x="325" y="1012"/>
                    <a:pt x="325" y="1012"/>
                    <a:pt x="325" y="1012"/>
                  </a:cubicBezTo>
                  <a:cubicBezTo>
                    <a:pt x="322" y="1011"/>
                    <a:pt x="322" y="1011"/>
                    <a:pt x="322" y="1011"/>
                  </a:cubicBezTo>
                  <a:cubicBezTo>
                    <a:pt x="322" y="1010"/>
                    <a:pt x="322" y="1010"/>
                    <a:pt x="322" y="1010"/>
                  </a:cubicBezTo>
                  <a:cubicBezTo>
                    <a:pt x="323" y="1009"/>
                    <a:pt x="323" y="1009"/>
                    <a:pt x="323" y="1009"/>
                  </a:cubicBezTo>
                  <a:cubicBezTo>
                    <a:pt x="322" y="1009"/>
                    <a:pt x="322" y="1009"/>
                    <a:pt x="321" y="1010"/>
                  </a:cubicBezTo>
                  <a:cubicBezTo>
                    <a:pt x="320" y="1010"/>
                    <a:pt x="320" y="1010"/>
                    <a:pt x="320" y="1010"/>
                  </a:cubicBezTo>
                  <a:cubicBezTo>
                    <a:pt x="319" y="1010"/>
                    <a:pt x="319" y="1010"/>
                    <a:pt x="319" y="1010"/>
                  </a:cubicBezTo>
                  <a:cubicBezTo>
                    <a:pt x="319" y="1009"/>
                    <a:pt x="319" y="1009"/>
                    <a:pt x="319" y="1009"/>
                  </a:cubicBezTo>
                  <a:cubicBezTo>
                    <a:pt x="319" y="1007"/>
                    <a:pt x="319" y="1007"/>
                    <a:pt x="319" y="1007"/>
                  </a:cubicBezTo>
                  <a:cubicBezTo>
                    <a:pt x="320" y="1004"/>
                    <a:pt x="320" y="1005"/>
                    <a:pt x="322" y="1002"/>
                  </a:cubicBezTo>
                  <a:cubicBezTo>
                    <a:pt x="321" y="1001"/>
                    <a:pt x="321" y="1001"/>
                    <a:pt x="321" y="1001"/>
                  </a:cubicBezTo>
                  <a:cubicBezTo>
                    <a:pt x="320" y="1003"/>
                    <a:pt x="319" y="1003"/>
                    <a:pt x="318" y="1007"/>
                  </a:cubicBezTo>
                  <a:cubicBezTo>
                    <a:pt x="317" y="1007"/>
                    <a:pt x="317" y="1007"/>
                    <a:pt x="317" y="1007"/>
                  </a:cubicBezTo>
                  <a:cubicBezTo>
                    <a:pt x="314" y="1006"/>
                    <a:pt x="315" y="1007"/>
                    <a:pt x="308" y="1003"/>
                  </a:cubicBezTo>
                  <a:cubicBezTo>
                    <a:pt x="308" y="1000"/>
                    <a:pt x="308" y="1001"/>
                    <a:pt x="308" y="999"/>
                  </a:cubicBezTo>
                  <a:cubicBezTo>
                    <a:pt x="310" y="999"/>
                    <a:pt x="310" y="999"/>
                    <a:pt x="310" y="999"/>
                  </a:cubicBezTo>
                  <a:cubicBezTo>
                    <a:pt x="314" y="997"/>
                    <a:pt x="314" y="996"/>
                    <a:pt x="315" y="993"/>
                  </a:cubicBezTo>
                  <a:cubicBezTo>
                    <a:pt x="315" y="992"/>
                    <a:pt x="315" y="992"/>
                    <a:pt x="315" y="992"/>
                  </a:cubicBezTo>
                  <a:cubicBezTo>
                    <a:pt x="311" y="996"/>
                    <a:pt x="311" y="996"/>
                    <a:pt x="311" y="996"/>
                  </a:cubicBezTo>
                  <a:cubicBezTo>
                    <a:pt x="309" y="997"/>
                    <a:pt x="309" y="997"/>
                    <a:pt x="309" y="997"/>
                  </a:cubicBezTo>
                  <a:cubicBezTo>
                    <a:pt x="308" y="997"/>
                    <a:pt x="308" y="997"/>
                    <a:pt x="308" y="997"/>
                  </a:cubicBezTo>
                  <a:cubicBezTo>
                    <a:pt x="306" y="996"/>
                    <a:pt x="304" y="995"/>
                    <a:pt x="302" y="994"/>
                  </a:cubicBezTo>
                  <a:cubicBezTo>
                    <a:pt x="301" y="994"/>
                    <a:pt x="301" y="994"/>
                    <a:pt x="301" y="994"/>
                  </a:cubicBezTo>
                  <a:cubicBezTo>
                    <a:pt x="301" y="994"/>
                    <a:pt x="301" y="994"/>
                    <a:pt x="301" y="994"/>
                  </a:cubicBezTo>
                  <a:cubicBezTo>
                    <a:pt x="300" y="990"/>
                    <a:pt x="300" y="990"/>
                    <a:pt x="300" y="990"/>
                  </a:cubicBezTo>
                  <a:cubicBezTo>
                    <a:pt x="301" y="985"/>
                    <a:pt x="301" y="985"/>
                    <a:pt x="301" y="985"/>
                  </a:cubicBezTo>
                  <a:cubicBezTo>
                    <a:pt x="303" y="983"/>
                    <a:pt x="302" y="983"/>
                    <a:pt x="303" y="981"/>
                  </a:cubicBezTo>
                  <a:cubicBezTo>
                    <a:pt x="303" y="980"/>
                    <a:pt x="303" y="980"/>
                    <a:pt x="303" y="980"/>
                  </a:cubicBezTo>
                  <a:cubicBezTo>
                    <a:pt x="302" y="980"/>
                    <a:pt x="302" y="980"/>
                    <a:pt x="302" y="980"/>
                  </a:cubicBezTo>
                  <a:cubicBezTo>
                    <a:pt x="301" y="981"/>
                    <a:pt x="301" y="981"/>
                    <a:pt x="301" y="981"/>
                  </a:cubicBezTo>
                  <a:cubicBezTo>
                    <a:pt x="302" y="982"/>
                    <a:pt x="302" y="982"/>
                    <a:pt x="302" y="982"/>
                  </a:cubicBezTo>
                  <a:cubicBezTo>
                    <a:pt x="301" y="982"/>
                    <a:pt x="301" y="982"/>
                    <a:pt x="301" y="982"/>
                  </a:cubicBezTo>
                  <a:cubicBezTo>
                    <a:pt x="297" y="985"/>
                    <a:pt x="299" y="984"/>
                    <a:pt x="295" y="986"/>
                  </a:cubicBezTo>
                  <a:cubicBezTo>
                    <a:pt x="292" y="988"/>
                    <a:pt x="292" y="988"/>
                    <a:pt x="291" y="989"/>
                  </a:cubicBezTo>
                  <a:cubicBezTo>
                    <a:pt x="290" y="989"/>
                    <a:pt x="290" y="989"/>
                    <a:pt x="289" y="989"/>
                  </a:cubicBezTo>
                  <a:cubicBezTo>
                    <a:pt x="287" y="990"/>
                    <a:pt x="287" y="990"/>
                    <a:pt x="287" y="990"/>
                  </a:cubicBezTo>
                  <a:cubicBezTo>
                    <a:pt x="286" y="989"/>
                    <a:pt x="286" y="989"/>
                    <a:pt x="286" y="989"/>
                  </a:cubicBezTo>
                  <a:cubicBezTo>
                    <a:pt x="285" y="988"/>
                    <a:pt x="285" y="988"/>
                    <a:pt x="285" y="988"/>
                  </a:cubicBezTo>
                  <a:cubicBezTo>
                    <a:pt x="283" y="988"/>
                    <a:pt x="283" y="988"/>
                    <a:pt x="283" y="988"/>
                  </a:cubicBezTo>
                  <a:cubicBezTo>
                    <a:pt x="282" y="989"/>
                    <a:pt x="282" y="989"/>
                    <a:pt x="282" y="989"/>
                  </a:cubicBezTo>
                  <a:cubicBezTo>
                    <a:pt x="281" y="989"/>
                    <a:pt x="281" y="989"/>
                    <a:pt x="281" y="989"/>
                  </a:cubicBezTo>
                  <a:cubicBezTo>
                    <a:pt x="281" y="989"/>
                    <a:pt x="281" y="989"/>
                    <a:pt x="281" y="989"/>
                  </a:cubicBezTo>
                  <a:cubicBezTo>
                    <a:pt x="282" y="991"/>
                    <a:pt x="282" y="991"/>
                    <a:pt x="282" y="991"/>
                  </a:cubicBezTo>
                  <a:cubicBezTo>
                    <a:pt x="281" y="991"/>
                    <a:pt x="281" y="991"/>
                    <a:pt x="279" y="991"/>
                  </a:cubicBezTo>
                  <a:cubicBezTo>
                    <a:pt x="277" y="990"/>
                    <a:pt x="277" y="990"/>
                    <a:pt x="276" y="989"/>
                  </a:cubicBezTo>
                  <a:cubicBezTo>
                    <a:pt x="276" y="988"/>
                    <a:pt x="276" y="988"/>
                    <a:pt x="276" y="988"/>
                  </a:cubicBezTo>
                  <a:cubicBezTo>
                    <a:pt x="281" y="985"/>
                    <a:pt x="280" y="986"/>
                    <a:pt x="281" y="985"/>
                  </a:cubicBezTo>
                  <a:cubicBezTo>
                    <a:pt x="280" y="984"/>
                    <a:pt x="280" y="984"/>
                    <a:pt x="280" y="984"/>
                  </a:cubicBezTo>
                  <a:cubicBezTo>
                    <a:pt x="277" y="985"/>
                    <a:pt x="277" y="985"/>
                    <a:pt x="277" y="985"/>
                  </a:cubicBezTo>
                  <a:cubicBezTo>
                    <a:pt x="277" y="984"/>
                    <a:pt x="277" y="984"/>
                    <a:pt x="277" y="984"/>
                  </a:cubicBezTo>
                  <a:cubicBezTo>
                    <a:pt x="274" y="985"/>
                    <a:pt x="274" y="985"/>
                    <a:pt x="274" y="985"/>
                  </a:cubicBezTo>
                  <a:cubicBezTo>
                    <a:pt x="274" y="982"/>
                    <a:pt x="274" y="982"/>
                    <a:pt x="274" y="982"/>
                  </a:cubicBezTo>
                  <a:cubicBezTo>
                    <a:pt x="274" y="981"/>
                    <a:pt x="274" y="981"/>
                    <a:pt x="274" y="981"/>
                  </a:cubicBezTo>
                  <a:cubicBezTo>
                    <a:pt x="274" y="980"/>
                    <a:pt x="274" y="980"/>
                    <a:pt x="274" y="980"/>
                  </a:cubicBezTo>
                  <a:cubicBezTo>
                    <a:pt x="273" y="980"/>
                    <a:pt x="273" y="980"/>
                    <a:pt x="273" y="980"/>
                  </a:cubicBezTo>
                  <a:cubicBezTo>
                    <a:pt x="272" y="979"/>
                    <a:pt x="272" y="979"/>
                    <a:pt x="272" y="979"/>
                  </a:cubicBezTo>
                  <a:cubicBezTo>
                    <a:pt x="272" y="979"/>
                    <a:pt x="272" y="979"/>
                    <a:pt x="272" y="979"/>
                  </a:cubicBezTo>
                  <a:cubicBezTo>
                    <a:pt x="268" y="978"/>
                    <a:pt x="268" y="978"/>
                    <a:pt x="268" y="978"/>
                  </a:cubicBezTo>
                  <a:cubicBezTo>
                    <a:pt x="267" y="974"/>
                    <a:pt x="268" y="977"/>
                    <a:pt x="267" y="973"/>
                  </a:cubicBezTo>
                  <a:cubicBezTo>
                    <a:pt x="265" y="972"/>
                    <a:pt x="265" y="972"/>
                    <a:pt x="265" y="972"/>
                  </a:cubicBezTo>
                  <a:cubicBezTo>
                    <a:pt x="264" y="971"/>
                    <a:pt x="264" y="971"/>
                    <a:pt x="264" y="971"/>
                  </a:cubicBezTo>
                  <a:cubicBezTo>
                    <a:pt x="265" y="970"/>
                    <a:pt x="265" y="970"/>
                    <a:pt x="265" y="970"/>
                  </a:cubicBezTo>
                  <a:cubicBezTo>
                    <a:pt x="265" y="969"/>
                    <a:pt x="265" y="969"/>
                    <a:pt x="265" y="969"/>
                  </a:cubicBezTo>
                  <a:cubicBezTo>
                    <a:pt x="265" y="968"/>
                    <a:pt x="265" y="968"/>
                    <a:pt x="265" y="968"/>
                  </a:cubicBezTo>
                  <a:cubicBezTo>
                    <a:pt x="264" y="967"/>
                    <a:pt x="264" y="967"/>
                    <a:pt x="264" y="967"/>
                  </a:cubicBezTo>
                  <a:cubicBezTo>
                    <a:pt x="264" y="967"/>
                    <a:pt x="264" y="967"/>
                    <a:pt x="264" y="967"/>
                  </a:cubicBezTo>
                  <a:cubicBezTo>
                    <a:pt x="263" y="965"/>
                    <a:pt x="263" y="965"/>
                    <a:pt x="263" y="964"/>
                  </a:cubicBezTo>
                  <a:cubicBezTo>
                    <a:pt x="264" y="963"/>
                    <a:pt x="264" y="963"/>
                    <a:pt x="264" y="963"/>
                  </a:cubicBezTo>
                  <a:cubicBezTo>
                    <a:pt x="265" y="962"/>
                    <a:pt x="266" y="962"/>
                    <a:pt x="267" y="961"/>
                  </a:cubicBezTo>
                  <a:cubicBezTo>
                    <a:pt x="267" y="960"/>
                    <a:pt x="267" y="960"/>
                    <a:pt x="267" y="960"/>
                  </a:cubicBezTo>
                  <a:cubicBezTo>
                    <a:pt x="269" y="959"/>
                    <a:pt x="269" y="959"/>
                    <a:pt x="269" y="959"/>
                  </a:cubicBezTo>
                  <a:cubicBezTo>
                    <a:pt x="267" y="959"/>
                    <a:pt x="268" y="959"/>
                    <a:pt x="266" y="959"/>
                  </a:cubicBezTo>
                  <a:cubicBezTo>
                    <a:pt x="265" y="959"/>
                    <a:pt x="265" y="959"/>
                    <a:pt x="265" y="959"/>
                  </a:cubicBezTo>
                  <a:cubicBezTo>
                    <a:pt x="264" y="960"/>
                    <a:pt x="265" y="960"/>
                    <a:pt x="264" y="961"/>
                  </a:cubicBezTo>
                  <a:cubicBezTo>
                    <a:pt x="261" y="961"/>
                    <a:pt x="261" y="961"/>
                    <a:pt x="261" y="961"/>
                  </a:cubicBezTo>
                  <a:cubicBezTo>
                    <a:pt x="260" y="961"/>
                    <a:pt x="260" y="961"/>
                    <a:pt x="260" y="961"/>
                  </a:cubicBezTo>
                  <a:cubicBezTo>
                    <a:pt x="260" y="959"/>
                    <a:pt x="260" y="959"/>
                    <a:pt x="260" y="958"/>
                  </a:cubicBezTo>
                  <a:cubicBezTo>
                    <a:pt x="261" y="956"/>
                    <a:pt x="261" y="956"/>
                    <a:pt x="261" y="956"/>
                  </a:cubicBezTo>
                  <a:cubicBezTo>
                    <a:pt x="260" y="955"/>
                    <a:pt x="260" y="955"/>
                    <a:pt x="260" y="955"/>
                  </a:cubicBezTo>
                  <a:cubicBezTo>
                    <a:pt x="258" y="954"/>
                    <a:pt x="258" y="954"/>
                    <a:pt x="258" y="954"/>
                  </a:cubicBezTo>
                  <a:cubicBezTo>
                    <a:pt x="255" y="952"/>
                    <a:pt x="255" y="952"/>
                    <a:pt x="253" y="950"/>
                  </a:cubicBezTo>
                  <a:cubicBezTo>
                    <a:pt x="253" y="950"/>
                    <a:pt x="253" y="950"/>
                    <a:pt x="253" y="950"/>
                  </a:cubicBezTo>
                  <a:cubicBezTo>
                    <a:pt x="253" y="947"/>
                    <a:pt x="253" y="948"/>
                    <a:pt x="253" y="945"/>
                  </a:cubicBezTo>
                  <a:cubicBezTo>
                    <a:pt x="253" y="944"/>
                    <a:pt x="253" y="944"/>
                    <a:pt x="253" y="944"/>
                  </a:cubicBezTo>
                  <a:cubicBezTo>
                    <a:pt x="255" y="939"/>
                    <a:pt x="255" y="940"/>
                    <a:pt x="259" y="936"/>
                  </a:cubicBezTo>
                  <a:cubicBezTo>
                    <a:pt x="255" y="938"/>
                    <a:pt x="255" y="938"/>
                    <a:pt x="255" y="938"/>
                  </a:cubicBezTo>
                  <a:cubicBezTo>
                    <a:pt x="252" y="941"/>
                    <a:pt x="252" y="941"/>
                    <a:pt x="252" y="941"/>
                  </a:cubicBezTo>
                  <a:cubicBezTo>
                    <a:pt x="252" y="941"/>
                    <a:pt x="252" y="941"/>
                    <a:pt x="252" y="941"/>
                  </a:cubicBezTo>
                  <a:cubicBezTo>
                    <a:pt x="252" y="940"/>
                    <a:pt x="251" y="939"/>
                    <a:pt x="251" y="938"/>
                  </a:cubicBezTo>
                  <a:cubicBezTo>
                    <a:pt x="250" y="938"/>
                    <a:pt x="250" y="938"/>
                    <a:pt x="250" y="938"/>
                  </a:cubicBezTo>
                  <a:cubicBezTo>
                    <a:pt x="250" y="937"/>
                    <a:pt x="250" y="937"/>
                    <a:pt x="250" y="937"/>
                  </a:cubicBezTo>
                  <a:cubicBezTo>
                    <a:pt x="248" y="936"/>
                    <a:pt x="248" y="936"/>
                    <a:pt x="248" y="936"/>
                  </a:cubicBezTo>
                  <a:cubicBezTo>
                    <a:pt x="248" y="936"/>
                    <a:pt x="243" y="926"/>
                    <a:pt x="240" y="921"/>
                  </a:cubicBezTo>
                  <a:cubicBezTo>
                    <a:pt x="239" y="918"/>
                    <a:pt x="239" y="918"/>
                    <a:pt x="239" y="918"/>
                  </a:cubicBezTo>
                  <a:cubicBezTo>
                    <a:pt x="240" y="914"/>
                    <a:pt x="240" y="914"/>
                    <a:pt x="240" y="914"/>
                  </a:cubicBezTo>
                  <a:cubicBezTo>
                    <a:pt x="239" y="912"/>
                    <a:pt x="239" y="912"/>
                    <a:pt x="239" y="912"/>
                  </a:cubicBezTo>
                  <a:cubicBezTo>
                    <a:pt x="243" y="910"/>
                    <a:pt x="248" y="908"/>
                    <a:pt x="252" y="907"/>
                  </a:cubicBezTo>
                  <a:cubicBezTo>
                    <a:pt x="253" y="906"/>
                    <a:pt x="253" y="906"/>
                    <a:pt x="253" y="906"/>
                  </a:cubicBezTo>
                  <a:cubicBezTo>
                    <a:pt x="252" y="907"/>
                    <a:pt x="252" y="907"/>
                    <a:pt x="252" y="907"/>
                  </a:cubicBezTo>
                  <a:cubicBezTo>
                    <a:pt x="251" y="906"/>
                    <a:pt x="251" y="906"/>
                    <a:pt x="251" y="906"/>
                  </a:cubicBezTo>
                  <a:cubicBezTo>
                    <a:pt x="251" y="906"/>
                    <a:pt x="251" y="906"/>
                    <a:pt x="251" y="906"/>
                  </a:cubicBezTo>
                  <a:cubicBezTo>
                    <a:pt x="251" y="905"/>
                    <a:pt x="251" y="905"/>
                    <a:pt x="251" y="904"/>
                  </a:cubicBezTo>
                  <a:cubicBezTo>
                    <a:pt x="251" y="904"/>
                    <a:pt x="251" y="904"/>
                    <a:pt x="251" y="904"/>
                  </a:cubicBezTo>
                  <a:cubicBezTo>
                    <a:pt x="248" y="906"/>
                    <a:pt x="248" y="906"/>
                    <a:pt x="248" y="906"/>
                  </a:cubicBezTo>
                  <a:cubicBezTo>
                    <a:pt x="243" y="908"/>
                    <a:pt x="245" y="908"/>
                    <a:pt x="241" y="909"/>
                  </a:cubicBezTo>
                  <a:cubicBezTo>
                    <a:pt x="241" y="909"/>
                    <a:pt x="241" y="909"/>
                    <a:pt x="241" y="909"/>
                  </a:cubicBezTo>
                  <a:cubicBezTo>
                    <a:pt x="239" y="909"/>
                    <a:pt x="240" y="909"/>
                    <a:pt x="239" y="909"/>
                  </a:cubicBezTo>
                  <a:cubicBezTo>
                    <a:pt x="238" y="909"/>
                    <a:pt x="238" y="909"/>
                    <a:pt x="238" y="909"/>
                  </a:cubicBezTo>
                  <a:cubicBezTo>
                    <a:pt x="237" y="908"/>
                    <a:pt x="237" y="908"/>
                    <a:pt x="237" y="908"/>
                  </a:cubicBezTo>
                  <a:cubicBezTo>
                    <a:pt x="237" y="907"/>
                    <a:pt x="237" y="907"/>
                    <a:pt x="237" y="907"/>
                  </a:cubicBezTo>
                  <a:cubicBezTo>
                    <a:pt x="240" y="903"/>
                    <a:pt x="239" y="905"/>
                    <a:pt x="241" y="900"/>
                  </a:cubicBezTo>
                  <a:cubicBezTo>
                    <a:pt x="242" y="897"/>
                    <a:pt x="242" y="897"/>
                    <a:pt x="242" y="897"/>
                  </a:cubicBezTo>
                  <a:cubicBezTo>
                    <a:pt x="244" y="897"/>
                    <a:pt x="244" y="897"/>
                    <a:pt x="244" y="897"/>
                  </a:cubicBezTo>
                  <a:cubicBezTo>
                    <a:pt x="245" y="897"/>
                    <a:pt x="246" y="897"/>
                    <a:pt x="247" y="897"/>
                  </a:cubicBezTo>
                  <a:cubicBezTo>
                    <a:pt x="247" y="896"/>
                    <a:pt x="247" y="896"/>
                    <a:pt x="247" y="896"/>
                  </a:cubicBezTo>
                  <a:cubicBezTo>
                    <a:pt x="247" y="895"/>
                    <a:pt x="247" y="895"/>
                    <a:pt x="247" y="895"/>
                  </a:cubicBezTo>
                  <a:cubicBezTo>
                    <a:pt x="249" y="894"/>
                    <a:pt x="249" y="894"/>
                    <a:pt x="249" y="894"/>
                  </a:cubicBezTo>
                  <a:cubicBezTo>
                    <a:pt x="251" y="894"/>
                    <a:pt x="251" y="894"/>
                    <a:pt x="251" y="894"/>
                  </a:cubicBezTo>
                  <a:cubicBezTo>
                    <a:pt x="252" y="894"/>
                    <a:pt x="252" y="894"/>
                    <a:pt x="252" y="894"/>
                  </a:cubicBezTo>
                  <a:cubicBezTo>
                    <a:pt x="253" y="896"/>
                    <a:pt x="253" y="895"/>
                    <a:pt x="255" y="899"/>
                  </a:cubicBezTo>
                  <a:cubicBezTo>
                    <a:pt x="256" y="900"/>
                    <a:pt x="256" y="900"/>
                    <a:pt x="256" y="900"/>
                  </a:cubicBezTo>
                  <a:cubicBezTo>
                    <a:pt x="256" y="899"/>
                    <a:pt x="256" y="899"/>
                    <a:pt x="256" y="899"/>
                  </a:cubicBezTo>
                  <a:cubicBezTo>
                    <a:pt x="255" y="897"/>
                    <a:pt x="255" y="897"/>
                    <a:pt x="255" y="897"/>
                  </a:cubicBezTo>
                  <a:cubicBezTo>
                    <a:pt x="255" y="894"/>
                    <a:pt x="255" y="894"/>
                    <a:pt x="255" y="894"/>
                  </a:cubicBezTo>
                  <a:cubicBezTo>
                    <a:pt x="254" y="892"/>
                    <a:pt x="254" y="892"/>
                    <a:pt x="253" y="892"/>
                  </a:cubicBezTo>
                  <a:cubicBezTo>
                    <a:pt x="250" y="892"/>
                    <a:pt x="250" y="892"/>
                    <a:pt x="250" y="892"/>
                  </a:cubicBezTo>
                  <a:cubicBezTo>
                    <a:pt x="250" y="891"/>
                    <a:pt x="249" y="890"/>
                    <a:pt x="249" y="889"/>
                  </a:cubicBezTo>
                  <a:cubicBezTo>
                    <a:pt x="249" y="888"/>
                    <a:pt x="249" y="888"/>
                    <a:pt x="249" y="888"/>
                  </a:cubicBezTo>
                  <a:cubicBezTo>
                    <a:pt x="246" y="882"/>
                    <a:pt x="248" y="886"/>
                    <a:pt x="246" y="881"/>
                  </a:cubicBezTo>
                  <a:cubicBezTo>
                    <a:pt x="246" y="880"/>
                    <a:pt x="246" y="880"/>
                    <a:pt x="246" y="880"/>
                  </a:cubicBezTo>
                  <a:cubicBezTo>
                    <a:pt x="246" y="882"/>
                    <a:pt x="248" y="890"/>
                    <a:pt x="248" y="891"/>
                  </a:cubicBezTo>
                  <a:cubicBezTo>
                    <a:pt x="248" y="892"/>
                    <a:pt x="248" y="892"/>
                    <a:pt x="248" y="892"/>
                  </a:cubicBezTo>
                  <a:cubicBezTo>
                    <a:pt x="246" y="894"/>
                    <a:pt x="247" y="894"/>
                    <a:pt x="245" y="895"/>
                  </a:cubicBezTo>
                  <a:cubicBezTo>
                    <a:pt x="243" y="896"/>
                    <a:pt x="243" y="896"/>
                    <a:pt x="243" y="896"/>
                  </a:cubicBezTo>
                  <a:cubicBezTo>
                    <a:pt x="243" y="893"/>
                    <a:pt x="243" y="894"/>
                    <a:pt x="244" y="891"/>
                  </a:cubicBezTo>
                  <a:cubicBezTo>
                    <a:pt x="242" y="892"/>
                    <a:pt x="242" y="892"/>
                    <a:pt x="242" y="892"/>
                  </a:cubicBezTo>
                  <a:cubicBezTo>
                    <a:pt x="241" y="894"/>
                    <a:pt x="241" y="894"/>
                    <a:pt x="241" y="894"/>
                  </a:cubicBezTo>
                  <a:cubicBezTo>
                    <a:pt x="240" y="899"/>
                    <a:pt x="239" y="898"/>
                    <a:pt x="237" y="905"/>
                  </a:cubicBezTo>
                  <a:cubicBezTo>
                    <a:pt x="236" y="906"/>
                    <a:pt x="236" y="906"/>
                    <a:pt x="236" y="906"/>
                  </a:cubicBezTo>
                  <a:cubicBezTo>
                    <a:pt x="235" y="906"/>
                    <a:pt x="235" y="906"/>
                    <a:pt x="235" y="906"/>
                  </a:cubicBezTo>
                  <a:cubicBezTo>
                    <a:pt x="234" y="905"/>
                    <a:pt x="234" y="905"/>
                    <a:pt x="234" y="905"/>
                  </a:cubicBezTo>
                  <a:cubicBezTo>
                    <a:pt x="234" y="904"/>
                    <a:pt x="231" y="882"/>
                    <a:pt x="231" y="882"/>
                  </a:cubicBezTo>
                  <a:cubicBezTo>
                    <a:pt x="229" y="880"/>
                    <a:pt x="229" y="880"/>
                    <a:pt x="229" y="880"/>
                  </a:cubicBezTo>
                  <a:cubicBezTo>
                    <a:pt x="229" y="880"/>
                    <a:pt x="229" y="880"/>
                    <a:pt x="229" y="880"/>
                  </a:cubicBezTo>
                  <a:cubicBezTo>
                    <a:pt x="228" y="878"/>
                    <a:pt x="228" y="879"/>
                    <a:pt x="228" y="877"/>
                  </a:cubicBezTo>
                  <a:cubicBezTo>
                    <a:pt x="228" y="876"/>
                    <a:pt x="228" y="876"/>
                    <a:pt x="228" y="876"/>
                  </a:cubicBezTo>
                  <a:cubicBezTo>
                    <a:pt x="238" y="869"/>
                    <a:pt x="233" y="872"/>
                    <a:pt x="238" y="867"/>
                  </a:cubicBezTo>
                  <a:cubicBezTo>
                    <a:pt x="243" y="865"/>
                    <a:pt x="242" y="866"/>
                    <a:pt x="244" y="866"/>
                  </a:cubicBezTo>
                  <a:cubicBezTo>
                    <a:pt x="244" y="865"/>
                    <a:pt x="244" y="865"/>
                    <a:pt x="244" y="865"/>
                  </a:cubicBezTo>
                  <a:cubicBezTo>
                    <a:pt x="243" y="865"/>
                    <a:pt x="243" y="865"/>
                    <a:pt x="243" y="865"/>
                  </a:cubicBezTo>
                  <a:cubicBezTo>
                    <a:pt x="241" y="865"/>
                    <a:pt x="241" y="865"/>
                    <a:pt x="241" y="865"/>
                  </a:cubicBezTo>
                  <a:cubicBezTo>
                    <a:pt x="237" y="866"/>
                    <a:pt x="237" y="866"/>
                    <a:pt x="237" y="866"/>
                  </a:cubicBezTo>
                  <a:cubicBezTo>
                    <a:pt x="237" y="866"/>
                    <a:pt x="235" y="869"/>
                    <a:pt x="230" y="873"/>
                  </a:cubicBezTo>
                  <a:cubicBezTo>
                    <a:pt x="228" y="873"/>
                    <a:pt x="228" y="873"/>
                    <a:pt x="228" y="873"/>
                  </a:cubicBezTo>
                  <a:cubicBezTo>
                    <a:pt x="225" y="870"/>
                    <a:pt x="225" y="870"/>
                    <a:pt x="225" y="870"/>
                  </a:cubicBezTo>
                  <a:cubicBezTo>
                    <a:pt x="223" y="871"/>
                    <a:pt x="223" y="871"/>
                    <a:pt x="223" y="871"/>
                  </a:cubicBezTo>
                  <a:cubicBezTo>
                    <a:pt x="221" y="870"/>
                    <a:pt x="221" y="870"/>
                    <a:pt x="221" y="870"/>
                  </a:cubicBezTo>
                  <a:cubicBezTo>
                    <a:pt x="220" y="870"/>
                    <a:pt x="220" y="870"/>
                    <a:pt x="220" y="870"/>
                  </a:cubicBezTo>
                  <a:cubicBezTo>
                    <a:pt x="220" y="865"/>
                    <a:pt x="220" y="865"/>
                    <a:pt x="220" y="865"/>
                  </a:cubicBezTo>
                  <a:cubicBezTo>
                    <a:pt x="221" y="859"/>
                    <a:pt x="221" y="859"/>
                    <a:pt x="221" y="859"/>
                  </a:cubicBezTo>
                  <a:cubicBezTo>
                    <a:pt x="220" y="859"/>
                    <a:pt x="220" y="859"/>
                    <a:pt x="220" y="859"/>
                  </a:cubicBezTo>
                  <a:cubicBezTo>
                    <a:pt x="220" y="859"/>
                    <a:pt x="220" y="859"/>
                    <a:pt x="220" y="859"/>
                  </a:cubicBezTo>
                  <a:cubicBezTo>
                    <a:pt x="219" y="858"/>
                    <a:pt x="219" y="858"/>
                    <a:pt x="219" y="858"/>
                  </a:cubicBezTo>
                  <a:cubicBezTo>
                    <a:pt x="218" y="857"/>
                    <a:pt x="218" y="857"/>
                    <a:pt x="218" y="857"/>
                  </a:cubicBezTo>
                  <a:cubicBezTo>
                    <a:pt x="219" y="857"/>
                    <a:pt x="219" y="857"/>
                    <a:pt x="219" y="857"/>
                  </a:cubicBezTo>
                  <a:cubicBezTo>
                    <a:pt x="222" y="854"/>
                    <a:pt x="233" y="845"/>
                    <a:pt x="233" y="845"/>
                  </a:cubicBezTo>
                  <a:cubicBezTo>
                    <a:pt x="234" y="843"/>
                    <a:pt x="234" y="843"/>
                    <a:pt x="235" y="841"/>
                  </a:cubicBezTo>
                  <a:cubicBezTo>
                    <a:pt x="236" y="840"/>
                    <a:pt x="236" y="840"/>
                    <a:pt x="236" y="840"/>
                  </a:cubicBezTo>
                  <a:cubicBezTo>
                    <a:pt x="239" y="839"/>
                    <a:pt x="239" y="838"/>
                    <a:pt x="242" y="835"/>
                  </a:cubicBezTo>
                  <a:cubicBezTo>
                    <a:pt x="243" y="834"/>
                    <a:pt x="243" y="834"/>
                    <a:pt x="243" y="834"/>
                  </a:cubicBezTo>
                  <a:cubicBezTo>
                    <a:pt x="242" y="834"/>
                    <a:pt x="242" y="834"/>
                    <a:pt x="242" y="834"/>
                  </a:cubicBezTo>
                  <a:cubicBezTo>
                    <a:pt x="240" y="836"/>
                    <a:pt x="222" y="853"/>
                    <a:pt x="221" y="854"/>
                  </a:cubicBezTo>
                  <a:cubicBezTo>
                    <a:pt x="217" y="854"/>
                    <a:pt x="218" y="854"/>
                    <a:pt x="217" y="855"/>
                  </a:cubicBezTo>
                  <a:cubicBezTo>
                    <a:pt x="216" y="854"/>
                    <a:pt x="216" y="854"/>
                    <a:pt x="216" y="854"/>
                  </a:cubicBezTo>
                  <a:cubicBezTo>
                    <a:pt x="215" y="848"/>
                    <a:pt x="216" y="852"/>
                    <a:pt x="215" y="847"/>
                  </a:cubicBezTo>
                  <a:cubicBezTo>
                    <a:pt x="216" y="844"/>
                    <a:pt x="218" y="842"/>
                    <a:pt x="218" y="841"/>
                  </a:cubicBezTo>
                  <a:cubicBezTo>
                    <a:pt x="220" y="838"/>
                    <a:pt x="220" y="838"/>
                    <a:pt x="221" y="838"/>
                  </a:cubicBezTo>
                  <a:cubicBezTo>
                    <a:pt x="222" y="836"/>
                    <a:pt x="222" y="836"/>
                    <a:pt x="222" y="836"/>
                  </a:cubicBezTo>
                  <a:cubicBezTo>
                    <a:pt x="224" y="835"/>
                    <a:pt x="227" y="835"/>
                    <a:pt x="228" y="835"/>
                  </a:cubicBezTo>
                  <a:cubicBezTo>
                    <a:pt x="229" y="835"/>
                    <a:pt x="229" y="835"/>
                    <a:pt x="229" y="835"/>
                  </a:cubicBezTo>
                  <a:cubicBezTo>
                    <a:pt x="229" y="834"/>
                    <a:pt x="229" y="834"/>
                    <a:pt x="229" y="834"/>
                  </a:cubicBezTo>
                  <a:cubicBezTo>
                    <a:pt x="229" y="834"/>
                    <a:pt x="229" y="834"/>
                    <a:pt x="229" y="834"/>
                  </a:cubicBezTo>
                  <a:cubicBezTo>
                    <a:pt x="226" y="833"/>
                    <a:pt x="224" y="834"/>
                    <a:pt x="218" y="833"/>
                  </a:cubicBezTo>
                  <a:cubicBezTo>
                    <a:pt x="218" y="833"/>
                    <a:pt x="218" y="833"/>
                    <a:pt x="218" y="833"/>
                  </a:cubicBezTo>
                  <a:cubicBezTo>
                    <a:pt x="216" y="832"/>
                    <a:pt x="217" y="832"/>
                    <a:pt x="215" y="831"/>
                  </a:cubicBezTo>
                  <a:cubicBezTo>
                    <a:pt x="213" y="827"/>
                    <a:pt x="213" y="827"/>
                    <a:pt x="213" y="827"/>
                  </a:cubicBezTo>
                  <a:cubicBezTo>
                    <a:pt x="214" y="820"/>
                    <a:pt x="214" y="821"/>
                    <a:pt x="214" y="818"/>
                  </a:cubicBezTo>
                  <a:cubicBezTo>
                    <a:pt x="220" y="813"/>
                    <a:pt x="216" y="818"/>
                    <a:pt x="223" y="811"/>
                  </a:cubicBezTo>
                  <a:cubicBezTo>
                    <a:pt x="226" y="809"/>
                    <a:pt x="226" y="809"/>
                    <a:pt x="226" y="809"/>
                  </a:cubicBezTo>
                  <a:cubicBezTo>
                    <a:pt x="228" y="808"/>
                    <a:pt x="228" y="808"/>
                    <a:pt x="228" y="808"/>
                  </a:cubicBezTo>
                  <a:cubicBezTo>
                    <a:pt x="230" y="809"/>
                    <a:pt x="230" y="809"/>
                    <a:pt x="230" y="809"/>
                  </a:cubicBezTo>
                  <a:cubicBezTo>
                    <a:pt x="235" y="811"/>
                    <a:pt x="235" y="811"/>
                    <a:pt x="235" y="811"/>
                  </a:cubicBezTo>
                  <a:cubicBezTo>
                    <a:pt x="238" y="812"/>
                    <a:pt x="238" y="812"/>
                    <a:pt x="238" y="812"/>
                  </a:cubicBezTo>
                  <a:cubicBezTo>
                    <a:pt x="240" y="811"/>
                    <a:pt x="240" y="811"/>
                    <a:pt x="240" y="811"/>
                  </a:cubicBezTo>
                  <a:cubicBezTo>
                    <a:pt x="243" y="812"/>
                    <a:pt x="243" y="812"/>
                    <a:pt x="243" y="812"/>
                  </a:cubicBezTo>
                  <a:cubicBezTo>
                    <a:pt x="248" y="816"/>
                    <a:pt x="248" y="816"/>
                    <a:pt x="248" y="816"/>
                  </a:cubicBezTo>
                  <a:cubicBezTo>
                    <a:pt x="249" y="815"/>
                    <a:pt x="249" y="815"/>
                    <a:pt x="249" y="815"/>
                  </a:cubicBezTo>
                  <a:cubicBezTo>
                    <a:pt x="249" y="814"/>
                    <a:pt x="249" y="814"/>
                    <a:pt x="249" y="814"/>
                  </a:cubicBezTo>
                  <a:cubicBezTo>
                    <a:pt x="243" y="810"/>
                    <a:pt x="243" y="810"/>
                    <a:pt x="243" y="810"/>
                  </a:cubicBezTo>
                  <a:cubicBezTo>
                    <a:pt x="243" y="809"/>
                    <a:pt x="243" y="809"/>
                    <a:pt x="243" y="809"/>
                  </a:cubicBezTo>
                  <a:cubicBezTo>
                    <a:pt x="245" y="809"/>
                    <a:pt x="245" y="809"/>
                    <a:pt x="245" y="809"/>
                  </a:cubicBezTo>
                  <a:cubicBezTo>
                    <a:pt x="246" y="808"/>
                    <a:pt x="246" y="808"/>
                    <a:pt x="246" y="808"/>
                  </a:cubicBezTo>
                  <a:cubicBezTo>
                    <a:pt x="245" y="807"/>
                    <a:pt x="245" y="807"/>
                    <a:pt x="245" y="807"/>
                  </a:cubicBezTo>
                  <a:cubicBezTo>
                    <a:pt x="241" y="808"/>
                    <a:pt x="241" y="808"/>
                    <a:pt x="241" y="808"/>
                  </a:cubicBezTo>
                  <a:cubicBezTo>
                    <a:pt x="240" y="809"/>
                    <a:pt x="240" y="809"/>
                    <a:pt x="240" y="809"/>
                  </a:cubicBezTo>
                  <a:cubicBezTo>
                    <a:pt x="236" y="809"/>
                    <a:pt x="236" y="809"/>
                    <a:pt x="236" y="809"/>
                  </a:cubicBezTo>
                  <a:cubicBezTo>
                    <a:pt x="234" y="808"/>
                    <a:pt x="235" y="808"/>
                    <a:pt x="233" y="808"/>
                  </a:cubicBezTo>
                  <a:cubicBezTo>
                    <a:pt x="230" y="806"/>
                    <a:pt x="230" y="806"/>
                    <a:pt x="230" y="806"/>
                  </a:cubicBezTo>
                  <a:cubicBezTo>
                    <a:pt x="228" y="807"/>
                    <a:pt x="224" y="808"/>
                    <a:pt x="223" y="808"/>
                  </a:cubicBezTo>
                  <a:cubicBezTo>
                    <a:pt x="218" y="814"/>
                    <a:pt x="218" y="814"/>
                    <a:pt x="218" y="814"/>
                  </a:cubicBezTo>
                  <a:cubicBezTo>
                    <a:pt x="216" y="815"/>
                    <a:pt x="216" y="815"/>
                    <a:pt x="216" y="815"/>
                  </a:cubicBezTo>
                  <a:cubicBezTo>
                    <a:pt x="214" y="815"/>
                    <a:pt x="214" y="815"/>
                    <a:pt x="214" y="815"/>
                  </a:cubicBezTo>
                  <a:cubicBezTo>
                    <a:pt x="217" y="806"/>
                    <a:pt x="215" y="812"/>
                    <a:pt x="216" y="806"/>
                  </a:cubicBezTo>
                  <a:cubicBezTo>
                    <a:pt x="219" y="802"/>
                    <a:pt x="219" y="802"/>
                    <a:pt x="221" y="795"/>
                  </a:cubicBezTo>
                  <a:cubicBezTo>
                    <a:pt x="222" y="795"/>
                    <a:pt x="222" y="795"/>
                    <a:pt x="222" y="795"/>
                  </a:cubicBezTo>
                  <a:cubicBezTo>
                    <a:pt x="227" y="796"/>
                    <a:pt x="229" y="797"/>
                    <a:pt x="233" y="799"/>
                  </a:cubicBezTo>
                  <a:cubicBezTo>
                    <a:pt x="237" y="800"/>
                    <a:pt x="236" y="800"/>
                    <a:pt x="238" y="800"/>
                  </a:cubicBezTo>
                  <a:cubicBezTo>
                    <a:pt x="239" y="799"/>
                    <a:pt x="239" y="799"/>
                    <a:pt x="239" y="799"/>
                  </a:cubicBezTo>
                  <a:cubicBezTo>
                    <a:pt x="241" y="796"/>
                    <a:pt x="239" y="798"/>
                    <a:pt x="241" y="795"/>
                  </a:cubicBezTo>
                  <a:cubicBezTo>
                    <a:pt x="242" y="794"/>
                    <a:pt x="242" y="793"/>
                    <a:pt x="243" y="791"/>
                  </a:cubicBezTo>
                  <a:cubicBezTo>
                    <a:pt x="243" y="790"/>
                    <a:pt x="243" y="790"/>
                    <a:pt x="243" y="790"/>
                  </a:cubicBezTo>
                  <a:cubicBezTo>
                    <a:pt x="243" y="789"/>
                    <a:pt x="243" y="789"/>
                    <a:pt x="243" y="789"/>
                  </a:cubicBezTo>
                  <a:cubicBezTo>
                    <a:pt x="242" y="789"/>
                    <a:pt x="242" y="789"/>
                    <a:pt x="240" y="789"/>
                  </a:cubicBezTo>
                  <a:cubicBezTo>
                    <a:pt x="240" y="790"/>
                    <a:pt x="240" y="790"/>
                    <a:pt x="240" y="790"/>
                  </a:cubicBezTo>
                  <a:cubicBezTo>
                    <a:pt x="240" y="790"/>
                    <a:pt x="240" y="790"/>
                    <a:pt x="240" y="790"/>
                  </a:cubicBezTo>
                  <a:cubicBezTo>
                    <a:pt x="238" y="793"/>
                    <a:pt x="238" y="793"/>
                    <a:pt x="238" y="793"/>
                  </a:cubicBezTo>
                  <a:cubicBezTo>
                    <a:pt x="233" y="795"/>
                    <a:pt x="231" y="795"/>
                    <a:pt x="230" y="795"/>
                  </a:cubicBezTo>
                  <a:cubicBezTo>
                    <a:pt x="226" y="793"/>
                    <a:pt x="226" y="793"/>
                    <a:pt x="226" y="793"/>
                  </a:cubicBezTo>
                  <a:cubicBezTo>
                    <a:pt x="225" y="793"/>
                    <a:pt x="225" y="793"/>
                    <a:pt x="225" y="793"/>
                  </a:cubicBezTo>
                  <a:cubicBezTo>
                    <a:pt x="225" y="792"/>
                    <a:pt x="225" y="792"/>
                    <a:pt x="225" y="792"/>
                  </a:cubicBezTo>
                  <a:cubicBezTo>
                    <a:pt x="223" y="792"/>
                    <a:pt x="221" y="792"/>
                    <a:pt x="219" y="792"/>
                  </a:cubicBezTo>
                  <a:cubicBezTo>
                    <a:pt x="218" y="792"/>
                    <a:pt x="218" y="792"/>
                    <a:pt x="218" y="792"/>
                  </a:cubicBezTo>
                  <a:cubicBezTo>
                    <a:pt x="219" y="791"/>
                    <a:pt x="219" y="791"/>
                    <a:pt x="219" y="791"/>
                  </a:cubicBezTo>
                  <a:cubicBezTo>
                    <a:pt x="220" y="789"/>
                    <a:pt x="220" y="789"/>
                    <a:pt x="220" y="789"/>
                  </a:cubicBezTo>
                  <a:cubicBezTo>
                    <a:pt x="222" y="783"/>
                    <a:pt x="222" y="783"/>
                    <a:pt x="222" y="783"/>
                  </a:cubicBezTo>
                  <a:cubicBezTo>
                    <a:pt x="224" y="781"/>
                    <a:pt x="224" y="781"/>
                    <a:pt x="224" y="781"/>
                  </a:cubicBezTo>
                  <a:cubicBezTo>
                    <a:pt x="227" y="780"/>
                    <a:pt x="227" y="780"/>
                    <a:pt x="227" y="780"/>
                  </a:cubicBezTo>
                  <a:cubicBezTo>
                    <a:pt x="230" y="780"/>
                    <a:pt x="230" y="780"/>
                    <a:pt x="230" y="780"/>
                  </a:cubicBezTo>
                  <a:cubicBezTo>
                    <a:pt x="236" y="785"/>
                    <a:pt x="236" y="785"/>
                    <a:pt x="236" y="785"/>
                  </a:cubicBezTo>
                  <a:cubicBezTo>
                    <a:pt x="238" y="785"/>
                    <a:pt x="238" y="785"/>
                    <a:pt x="238" y="785"/>
                  </a:cubicBezTo>
                  <a:cubicBezTo>
                    <a:pt x="240" y="785"/>
                    <a:pt x="239" y="785"/>
                    <a:pt x="244" y="783"/>
                  </a:cubicBezTo>
                  <a:cubicBezTo>
                    <a:pt x="245" y="781"/>
                    <a:pt x="246" y="779"/>
                    <a:pt x="247" y="777"/>
                  </a:cubicBezTo>
                  <a:cubicBezTo>
                    <a:pt x="247" y="776"/>
                    <a:pt x="247" y="776"/>
                    <a:pt x="247" y="776"/>
                  </a:cubicBezTo>
                  <a:cubicBezTo>
                    <a:pt x="245" y="778"/>
                    <a:pt x="245" y="778"/>
                    <a:pt x="245" y="778"/>
                  </a:cubicBezTo>
                  <a:cubicBezTo>
                    <a:pt x="243" y="779"/>
                    <a:pt x="243" y="779"/>
                    <a:pt x="243" y="779"/>
                  </a:cubicBezTo>
                  <a:cubicBezTo>
                    <a:pt x="242" y="779"/>
                    <a:pt x="242" y="779"/>
                    <a:pt x="242" y="779"/>
                  </a:cubicBezTo>
                  <a:cubicBezTo>
                    <a:pt x="243" y="775"/>
                    <a:pt x="244" y="767"/>
                    <a:pt x="244" y="767"/>
                  </a:cubicBezTo>
                  <a:cubicBezTo>
                    <a:pt x="248" y="767"/>
                    <a:pt x="246" y="767"/>
                    <a:pt x="252" y="766"/>
                  </a:cubicBezTo>
                  <a:cubicBezTo>
                    <a:pt x="253" y="765"/>
                    <a:pt x="253" y="765"/>
                    <a:pt x="253" y="765"/>
                  </a:cubicBezTo>
                  <a:cubicBezTo>
                    <a:pt x="253" y="765"/>
                    <a:pt x="253" y="765"/>
                    <a:pt x="253" y="765"/>
                  </a:cubicBezTo>
                  <a:cubicBezTo>
                    <a:pt x="251" y="764"/>
                    <a:pt x="251" y="764"/>
                    <a:pt x="251" y="764"/>
                  </a:cubicBezTo>
                  <a:cubicBezTo>
                    <a:pt x="250" y="763"/>
                    <a:pt x="250" y="763"/>
                    <a:pt x="250" y="763"/>
                  </a:cubicBezTo>
                  <a:cubicBezTo>
                    <a:pt x="248" y="763"/>
                    <a:pt x="249" y="763"/>
                    <a:pt x="247" y="764"/>
                  </a:cubicBezTo>
                  <a:cubicBezTo>
                    <a:pt x="244" y="764"/>
                    <a:pt x="244" y="764"/>
                    <a:pt x="244" y="764"/>
                  </a:cubicBezTo>
                  <a:cubicBezTo>
                    <a:pt x="244" y="762"/>
                    <a:pt x="244" y="762"/>
                    <a:pt x="244" y="762"/>
                  </a:cubicBezTo>
                  <a:cubicBezTo>
                    <a:pt x="246" y="758"/>
                    <a:pt x="246" y="758"/>
                    <a:pt x="246" y="758"/>
                  </a:cubicBezTo>
                  <a:cubicBezTo>
                    <a:pt x="247" y="753"/>
                    <a:pt x="247" y="753"/>
                    <a:pt x="247" y="750"/>
                  </a:cubicBezTo>
                  <a:cubicBezTo>
                    <a:pt x="248" y="748"/>
                    <a:pt x="248" y="748"/>
                    <a:pt x="248" y="748"/>
                  </a:cubicBezTo>
                  <a:cubicBezTo>
                    <a:pt x="252" y="746"/>
                    <a:pt x="251" y="746"/>
                    <a:pt x="252" y="745"/>
                  </a:cubicBezTo>
                  <a:cubicBezTo>
                    <a:pt x="252" y="744"/>
                    <a:pt x="252" y="744"/>
                    <a:pt x="252" y="744"/>
                  </a:cubicBezTo>
                  <a:cubicBezTo>
                    <a:pt x="251" y="741"/>
                    <a:pt x="251" y="741"/>
                    <a:pt x="251" y="741"/>
                  </a:cubicBezTo>
                  <a:cubicBezTo>
                    <a:pt x="251" y="740"/>
                    <a:pt x="251" y="740"/>
                    <a:pt x="251" y="740"/>
                  </a:cubicBezTo>
                  <a:cubicBezTo>
                    <a:pt x="252" y="739"/>
                    <a:pt x="252" y="739"/>
                    <a:pt x="252" y="739"/>
                  </a:cubicBezTo>
                  <a:cubicBezTo>
                    <a:pt x="253" y="738"/>
                    <a:pt x="253" y="738"/>
                    <a:pt x="253" y="738"/>
                  </a:cubicBezTo>
                  <a:cubicBezTo>
                    <a:pt x="253" y="738"/>
                    <a:pt x="253" y="738"/>
                    <a:pt x="253" y="738"/>
                  </a:cubicBezTo>
                  <a:cubicBezTo>
                    <a:pt x="251" y="737"/>
                    <a:pt x="251" y="737"/>
                    <a:pt x="251" y="737"/>
                  </a:cubicBezTo>
                  <a:cubicBezTo>
                    <a:pt x="249" y="738"/>
                    <a:pt x="250" y="738"/>
                    <a:pt x="247" y="738"/>
                  </a:cubicBezTo>
                  <a:cubicBezTo>
                    <a:pt x="245" y="737"/>
                    <a:pt x="246" y="737"/>
                    <a:pt x="244" y="737"/>
                  </a:cubicBezTo>
                  <a:cubicBezTo>
                    <a:pt x="243" y="737"/>
                    <a:pt x="243" y="737"/>
                    <a:pt x="243" y="737"/>
                  </a:cubicBezTo>
                  <a:cubicBezTo>
                    <a:pt x="240" y="739"/>
                    <a:pt x="240" y="739"/>
                    <a:pt x="240" y="739"/>
                  </a:cubicBezTo>
                  <a:cubicBezTo>
                    <a:pt x="239" y="739"/>
                    <a:pt x="239" y="739"/>
                    <a:pt x="239" y="739"/>
                  </a:cubicBezTo>
                  <a:cubicBezTo>
                    <a:pt x="238" y="738"/>
                    <a:pt x="233" y="737"/>
                    <a:pt x="231" y="737"/>
                  </a:cubicBezTo>
                  <a:cubicBezTo>
                    <a:pt x="222" y="731"/>
                    <a:pt x="235" y="734"/>
                    <a:pt x="211" y="725"/>
                  </a:cubicBezTo>
                  <a:cubicBezTo>
                    <a:pt x="209" y="722"/>
                    <a:pt x="208" y="720"/>
                    <a:pt x="206" y="717"/>
                  </a:cubicBezTo>
                  <a:cubicBezTo>
                    <a:pt x="205" y="715"/>
                    <a:pt x="205" y="715"/>
                    <a:pt x="205" y="715"/>
                  </a:cubicBezTo>
                  <a:cubicBezTo>
                    <a:pt x="207" y="713"/>
                    <a:pt x="206" y="714"/>
                    <a:pt x="208" y="712"/>
                  </a:cubicBezTo>
                  <a:cubicBezTo>
                    <a:pt x="210" y="711"/>
                    <a:pt x="210" y="711"/>
                    <a:pt x="210" y="711"/>
                  </a:cubicBezTo>
                  <a:cubicBezTo>
                    <a:pt x="215" y="712"/>
                    <a:pt x="214" y="712"/>
                    <a:pt x="217" y="713"/>
                  </a:cubicBezTo>
                  <a:cubicBezTo>
                    <a:pt x="218" y="713"/>
                    <a:pt x="218" y="713"/>
                    <a:pt x="222" y="713"/>
                  </a:cubicBezTo>
                  <a:cubicBezTo>
                    <a:pt x="231" y="715"/>
                    <a:pt x="228" y="716"/>
                    <a:pt x="239" y="724"/>
                  </a:cubicBezTo>
                  <a:cubicBezTo>
                    <a:pt x="241" y="724"/>
                    <a:pt x="244" y="726"/>
                    <a:pt x="246" y="727"/>
                  </a:cubicBezTo>
                  <a:cubicBezTo>
                    <a:pt x="246" y="727"/>
                    <a:pt x="246" y="727"/>
                    <a:pt x="246" y="727"/>
                  </a:cubicBezTo>
                  <a:cubicBezTo>
                    <a:pt x="249" y="725"/>
                    <a:pt x="249" y="725"/>
                    <a:pt x="249" y="725"/>
                  </a:cubicBezTo>
                  <a:cubicBezTo>
                    <a:pt x="249" y="725"/>
                    <a:pt x="249" y="725"/>
                    <a:pt x="249" y="725"/>
                  </a:cubicBezTo>
                  <a:cubicBezTo>
                    <a:pt x="248" y="724"/>
                    <a:pt x="248" y="724"/>
                    <a:pt x="248" y="724"/>
                  </a:cubicBezTo>
                  <a:cubicBezTo>
                    <a:pt x="246" y="724"/>
                    <a:pt x="246" y="724"/>
                    <a:pt x="246" y="724"/>
                  </a:cubicBezTo>
                  <a:cubicBezTo>
                    <a:pt x="243" y="720"/>
                    <a:pt x="243" y="721"/>
                    <a:pt x="241" y="719"/>
                  </a:cubicBezTo>
                  <a:cubicBezTo>
                    <a:pt x="241" y="715"/>
                    <a:pt x="241" y="716"/>
                    <a:pt x="241" y="714"/>
                  </a:cubicBezTo>
                  <a:cubicBezTo>
                    <a:pt x="242" y="713"/>
                    <a:pt x="242" y="713"/>
                    <a:pt x="242" y="713"/>
                  </a:cubicBezTo>
                  <a:cubicBezTo>
                    <a:pt x="242" y="710"/>
                    <a:pt x="242" y="710"/>
                    <a:pt x="242" y="710"/>
                  </a:cubicBezTo>
                  <a:cubicBezTo>
                    <a:pt x="241" y="708"/>
                    <a:pt x="241" y="708"/>
                    <a:pt x="241" y="708"/>
                  </a:cubicBezTo>
                  <a:cubicBezTo>
                    <a:pt x="239" y="708"/>
                    <a:pt x="238" y="706"/>
                    <a:pt x="237" y="705"/>
                  </a:cubicBezTo>
                  <a:cubicBezTo>
                    <a:pt x="236" y="705"/>
                    <a:pt x="236" y="705"/>
                    <a:pt x="236" y="705"/>
                  </a:cubicBezTo>
                  <a:cubicBezTo>
                    <a:pt x="238" y="704"/>
                    <a:pt x="238" y="704"/>
                    <a:pt x="238" y="704"/>
                  </a:cubicBezTo>
                  <a:cubicBezTo>
                    <a:pt x="239" y="704"/>
                    <a:pt x="239" y="704"/>
                    <a:pt x="239" y="704"/>
                  </a:cubicBezTo>
                  <a:cubicBezTo>
                    <a:pt x="242" y="706"/>
                    <a:pt x="242" y="706"/>
                    <a:pt x="242" y="706"/>
                  </a:cubicBezTo>
                  <a:cubicBezTo>
                    <a:pt x="244" y="706"/>
                    <a:pt x="244" y="706"/>
                    <a:pt x="244" y="706"/>
                  </a:cubicBezTo>
                  <a:cubicBezTo>
                    <a:pt x="245" y="705"/>
                    <a:pt x="245" y="705"/>
                    <a:pt x="245" y="705"/>
                  </a:cubicBezTo>
                  <a:cubicBezTo>
                    <a:pt x="245" y="705"/>
                    <a:pt x="245" y="705"/>
                    <a:pt x="245" y="705"/>
                  </a:cubicBezTo>
                  <a:cubicBezTo>
                    <a:pt x="243" y="703"/>
                    <a:pt x="243" y="704"/>
                    <a:pt x="241" y="701"/>
                  </a:cubicBezTo>
                  <a:cubicBezTo>
                    <a:pt x="235" y="700"/>
                    <a:pt x="237" y="700"/>
                    <a:pt x="233" y="701"/>
                  </a:cubicBezTo>
                  <a:cubicBezTo>
                    <a:pt x="231" y="700"/>
                    <a:pt x="232" y="700"/>
                    <a:pt x="229" y="698"/>
                  </a:cubicBezTo>
                  <a:cubicBezTo>
                    <a:pt x="228" y="698"/>
                    <a:pt x="228" y="698"/>
                    <a:pt x="228" y="698"/>
                  </a:cubicBezTo>
                  <a:cubicBezTo>
                    <a:pt x="225" y="699"/>
                    <a:pt x="225" y="699"/>
                    <a:pt x="224" y="699"/>
                  </a:cubicBezTo>
                  <a:cubicBezTo>
                    <a:pt x="223" y="699"/>
                    <a:pt x="223" y="699"/>
                    <a:pt x="223" y="699"/>
                  </a:cubicBezTo>
                  <a:cubicBezTo>
                    <a:pt x="221" y="694"/>
                    <a:pt x="221" y="694"/>
                    <a:pt x="221" y="694"/>
                  </a:cubicBezTo>
                  <a:cubicBezTo>
                    <a:pt x="222" y="693"/>
                    <a:pt x="222" y="693"/>
                    <a:pt x="222" y="693"/>
                  </a:cubicBezTo>
                  <a:cubicBezTo>
                    <a:pt x="223" y="692"/>
                    <a:pt x="223" y="692"/>
                    <a:pt x="223" y="692"/>
                  </a:cubicBezTo>
                  <a:cubicBezTo>
                    <a:pt x="223" y="690"/>
                    <a:pt x="223" y="691"/>
                    <a:pt x="224" y="689"/>
                  </a:cubicBezTo>
                  <a:cubicBezTo>
                    <a:pt x="225" y="687"/>
                    <a:pt x="225" y="687"/>
                    <a:pt x="225" y="687"/>
                  </a:cubicBezTo>
                  <a:cubicBezTo>
                    <a:pt x="234" y="684"/>
                    <a:pt x="234" y="684"/>
                    <a:pt x="234" y="684"/>
                  </a:cubicBezTo>
                  <a:cubicBezTo>
                    <a:pt x="236" y="681"/>
                    <a:pt x="236" y="681"/>
                    <a:pt x="236" y="681"/>
                  </a:cubicBezTo>
                  <a:cubicBezTo>
                    <a:pt x="236" y="681"/>
                    <a:pt x="236" y="681"/>
                    <a:pt x="236" y="681"/>
                  </a:cubicBezTo>
                  <a:cubicBezTo>
                    <a:pt x="235" y="682"/>
                    <a:pt x="235" y="681"/>
                    <a:pt x="233" y="683"/>
                  </a:cubicBezTo>
                  <a:cubicBezTo>
                    <a:pt x="232" y="683"/>
                    <a:pt x="232" y="683"/>
                    <a:pt x="232" y="683"/>
                  </a:cubicBezTo>
                  <a:cubicBezTo>
                    <a:pt x="226" y="681"/>
                    <a:pt x="226" y="681"/>
                    <a:pt x="226" y="681"/>
                  </a:cubicBezTo>
                  <a:cubicBezTo>
                    <a:pt x="226" y="682"/>
                    <a:pt x="226" y="682"/>
                    <a:pt x="226" y="682"/>
                  </a:cubicBezTo>
                  <a:cubicBezTo>
                    <a:pt x="223" y="684"/>
                    <a:pt x="224" y="683"/>
                    <a:pt x="221" y="686"/>
                  </a:cubicBezTo>
                  <a:cubicBezTo>
                    <a:pt x="219" y="686"/>
                    <a:pt x="219" y="686"/>
                    <a:pt x="219" y="686"/>
                  </a:cubicBezTo>
                  <a:cubicBezTo>
                    <a:pt x="218" y="685"/>
                    <a:pt x="218" y="685"/>
                    <a:pt x="218" y="685"/>
                  </a:cubicBezTo>
                  <a:cubicBezTo>
                    <a:pt x="217" y="683"/>
                    <a:pt x="217" y="684"/>
                    <a:pt x="217" y="683"/>
                  </a:cubicBezTo>
                  <a:cubicBezTo>
                    <a:pt x="220" y="680"/>
                    <a:pt x="219" y="681"/>
                    <a:pt x="221" y="678"/>
                  </a:cubicBezTo>
                  <a:cubicBezTo>
                    <a:pt x="221" y="677"/>
                    <a:pt x="221" y="677"/>
                    <a:pt x="221" y="677"/>
                  </a:cubicBezTo>
                  <a:cubicBezTo>
                    <a:pt x="219" y="677"/>
                    <a:pt x="219" y="677"/>
                    <a:pt x="219" y="677"/>
                  </a:cubicBezTo>
                  <a:cubicBezTo>
                    <a:pt x="219" y="676"/>
                    <a:pt x="219" y="676"/>
                    <a:pt x="219" y="676"/>
                  </a:cubicBezTo>
                  <a:cubicBezTo>
                    <a:pt x="219" y="667"/>
                    <a:pt x="217" y="670"/>
                    <a:pt x="214" y="659"/>
                  </a:cubicBezTo>
                  <a:cubicBezTo>
                    <a:pt x="214" y="658"/>
                    <a:pt x="214" y="658"/>
                    <a:pt x="214" y="658"/>
                  </a:cubicBezTo>
                  <a:cubicBezTo>
                    <a:pt x="215" y="657"/>
                    <a:pt x="215" y="657"/>
                    <a:pt x="215" y="657"/>
                  </a:cubicBezTo>
                  <a:cubicBezTo>
                    <a:pt x="215" y="656"/>
                    <a:pt x="215" y="656"/>
                    <a:pt x="215" y="656"/>
                  </a:cubicBezTo>
                  <a:cubicBezTo>
                    <a:pt x="212" y="657"/>
                    <a:pt x="212" y="657"/>
                    <a:pt x="212" y="657"/>
                  </a:cubicBezTo>
                  <a:cubicBezTo>
                    <a:pt x="212" y="658"/>
                    <a:pt x="212" y="658"/>
                    <a:pt x="212" y="658"/>
                  </a:cubicBezTo>
                  <a:cubicBezTo>
                    <a:pt x="213" y="659"/>
                    <a:pt x="213" y="659"/>
                    <a:pt x="213" y="663"/>
                  </a:cubicBezTo>
                  <a:cubicBezTo>
                    <a:pt x="214" y="666"/>
                    <a:pt x="215" y="666"/>
                    <a:pt x="217" y="670"/>
                  </a:cubicBezTo>
                  <a:cubicBezTo>
                    <a:pt x="217" y="673"/>
                    <a:pt x="217" y="673"/>
                    <a:pt x="217" y="673"/>
                  </a:cubicBezTo>
                  <a:cubicBezTo>
                    <a:pt x="217" y="675"/>
                    <a:pt x="217" y="675"/>
                    <a:pt x="217" y="675"/>
                  </a:cubicBezTo>
                  <a:cubicBezTo>
                    <a:pt x="216" y="677"/>
                    <a:pt x="217" y="676"/>
                    <a:pt x="215" y="678"/>
                  </a:cubicBezTo>
                  <a:cubicBezTo>
                    <a:pt x="214" y="680"/>
                    <a:pt x="214" y="679"/>
                    <a:pt x="214" y="681"/>
                  </a:cubicBezTo>
                  <a:cubicBezTo>
                    <a:pt x="213" y="682"/>
                    <a:pt x="213" y="682"/>
                    <a:pt x="213" y="682"/>
                  </a:cubicBezTo>
                  <a:cubicBezTo>
                    <a:pt x="212" y="682"/>
                    <a:pt x="212" y="682"/>
                    <a:pt x="212" y="682"/>
                  </a:cubicBezTo>
                  <a:cubicBezTo>
                    <a:pt x="211" y="682"/>
                    <a:pt x="211" y="682"/>
                    <a:pt x="211" y="682"/>
                  </a:cubicBezTo>
                  <a:cubicBezTo>
                    <a:pt x="212" y="685"/>
                    <a:pt x="212" y="684"/>
                    <a:pt x="212" y="687"/>
                  </a:cubicBezTo>
                  <a:cubicBezTo>
                    <a:pt x="212" y="689"/>
                    <a:pt x="212" y="689"/>
                    <a:pt x="212" y="689"/>
                  </a:cubicBezTo>
                  <a:cubicBezTo>
                    <a:pt x="210" y="690"/>
                    <a:pt x="210" y="690"/>
                    <a:pt x="210" y="690"/>
                  </a:cubicBezTo>
                  <a:cubicBezTo>
                    <a:pt x="209" y="690"/>
                    <a:pt x="209" y="690"/>
                    <a:pt x="209" y="690"/>
                  </a:cubicBezTo>
                  <a:cubicBezTo>
                    <a:pt x="208" y="692"/>
                    <a:pt x="208" y="692"/>
                    <a:pt x="208" y="692"/>
                  </a:cubicBezTo>
                  <a:cubicBezTo>
                    <a:pt x="204" y="692"/>
                    <a:pt x="204" y="692"/>
                    <a:pt x="204" y="692"/>
                  </a:cubicBezTo>
                  <a:cubicBezTo>
                    <a:pt x="202" y="692"/>
                    <a:pt x="200" y="691"/>
                    <a:pt x="196" y="690"/>
                  </a:cubicBezTo>
                  <a:cubicBezTo>
                    <a:pt x="194" y="687"/>
                    <a:pt x="194" y="686"/>
                    <a:pt x="193" y="683"/>
                  </a:cubicBezTo>
                  <a:cubicBezTo>
                    <a:pt x="193" y="681"/>
                    <a:pt x="193" y="681"/>
                    <a:pt x="193" y="681"/>
                  </a:cubicBezTo>
                  <a:cubicBezTo>
                    <a:pt x="193" y="679"/>
                    <a:pt x="193" y="679"/>
                    <a:pt x="193" y="679"/>
                  </a:cubicBezTo>
                  <a:cubicBezTo>
                    <a:pt x="194" y="678"/>
                    <a:pt x="194" y="678"/>
                    <a:pt x="194" y="678"/>
                  </a:cubicBezTo>
                  <a:cubicBezTo>
                    <a:pt x="195" y="670"/>
                    <a:pt x="195" y="672"/>
                    <a:pt x="197" y="666"/>
                  </a:cubicBezTo>
                  <a:cubicBezTo>
                    <a:pt x="200" y="661"/>
                    <a:pt x="201" y="659"/>
                    <a:pt x="202" y="657"/>
                  </a:cubicBezTo>
                  <a:cubicBezTo>
                    <a:pt x="202" y="656"/>
                    <a:pt x="202" y="656"/>
                    <a:pt x="202" y="656"/>
                  </a:cubicBezTo>
                  <a:cubicBezTo>
                    <a:pt x="201" y="655"/>
                    <a:pt x="201" y="655"/>
                    <a:pt x="201" y="655"/>
                  </a:cubicBezTo>
                  <a:cubicBezTo>
                    <a:pt x="197" y="662"/>
                    <a:pt x="197" y="662"/>
                    <a:pt x="197" y="662"/>
                  </a:cubicBezTo>
                  <a:cubicBezTo>
                    <a:pt x="194" y="663"/>
                    <a:pt x="194" y="663"/>
                    <a:pt x="194" y="663"/>
                  </a:cubicBezTo>
                  <a:cubicBezTo>
                    <a:pt x="193" y="661"/>
                    <a:pt x="193" y="661"/>
                    <a:pt x="193" y="661"/>
                  </a:cubicBezTo>
                  <a:cubicBezTo>
                    <a:pt x="193" y="659"/>
                    <a:pt x="193" y="659"/>
                    <a:pt x="193" y="659"/>
                  </a:cubicBezTo>
                  <a:cubicBezTo>
                    <a:pt x="194" y="658"/>
                    <a:pt x="194" y="658"/>
                    <a:pt x="194" y="658"/>
                  </a:cubicBezTo>
                  <a:cubicBezTo>
                    <a:pt x="196" y="658"/>
                    <a:pt x="196" y="658"/>
                    <a:pt x="196" y="658"/>
                  </a:cubicBezTo>
                  <a:cubicBezTo>
                    <a:pt x="197" y="657"/>
                    <a:pt x="197" y="657"/>
                    <a:pt x="197" y="657"/>
                  </a:cubicBezTo>
                  <a:cubicBezTo>
                    <a:pt x="195" y="654"/>
                    <a:pt x="195" y="654"/>
                    <a:pt x="195" y="654"/>
                  </a:cubicBezTo>
                  <a:cubicBezTo>
                    <a:pt x="194" y="654"/>
                    <a:pt x="194" y="654"/>
                    <a:pt x="194" y="654"/>
                  </a:cubicBezTo>
                  <a:cubicBezTo>
                    <a:pt x="193" y="653"/>
                    <a:pt x="193" y="653"/>
                    <a:pt x="193" y="653"/>
                  </a:cubicBezTo>
                  <a:cubicBezTo>
                    <a:pt x="195" y="651"/>
                    <a:pt x="195" y="651"/>
                    <a:pt x="195" y="651"/>
                  </a:cubicBezTo>
                  <a:cubicBezTo>
                    <a:pt x="199" y="651"/>
                    <a:pt x="199" y="651"/>
                    <a:pt x="199" y="651"/>
                  </a:cubicBezTo>
                  <a:cubicBezTo>
                    <a:pt x="201" y="647"/>
                    <a:pt x="199" y="651"/>
                    <a:pt x="203" y="646"/>
                  </a:cubicBezTo>
                  <a:cubicBezTo>
                    <a:pt x="203" y="643"/>
                    <a:pt x="203" y="644"/>
                    <a:pt x="203" y="642"/>
                  </a:cubicBezTo>
                  <a:cubicBezTo>
                    <a:pt x="203" y="639"/>
                    <a:pt x="203" y="639"/>
                    <a:pt x="203" y="637"/>
                  </a:cubicBezTo>
                  <a:cubicBezTo>
                    <a:pt x="203" y="635"/>
                    <a:pt x="203" y="635"/>
                    <a:pt x="203" y="635"/>
                  </a:cubicBezTo>
                  <a:cubicBezTo>
                    <a:pt x="202" y="634"/>
                    <a:pt x="202" y="634"/>
                    <a:pt x="202" y="634"/>
                  </a:cubicBezTo>
                  <a:cubicBezTo>
                    <a:pt x="199" y="632"/>
                    <a:pt x="199" y="632"/>
                    <a:pt x="199" y="632"/>
                  </a:cubicBezTo>
                  <a:cubicBezTo>
                    <a:pt x="199" y="634"/>
                    <a:pt x="199" y="634"/>
                    <a:pt x="199" y="634"/>
                  </a:cubicBezTo>
                  <a:cubicBezTo>
                    <a:pt x="198" y="635"/>
                    <a:pt x="198" y="635"/>
                    <a:pt x="198" y="635"/>
                  </a:cubicBezTo>
                  <a:cubicBezTo>
                    <a:pt x="197" y="635"/>
                    <a:pt x="197" y="635"/>
                    <a:pt x="197" y="635"/>
                  </a:cubicBezTo>
                  <a:cubicBezTo>
                    <a:pt x="196" y="634"/>
                    <a:pt x="196" y="634"/>
                    <a:pt x="196" y="634"/>
                  </a:cubicBezTo>
                  <a:cubicBezTo>
                    <a:pt x="195" y="634"/>
                    <a:pt x="195" y="634"/>
                    <a:pt x="195" y="634"/>
                  </a:cubicBezTo>
                  <a:cubicBezTo>
                    <a:pt x="194" y="633"/>
                    <a:pt x="194" y="633"/>
                    <a:pt x="194" y="633"/>
                  </a:cubicBezTo>
                  <a:cubicBezTo>
                    <a:pt x="193" y="633"/>
                    <a:pt x="193" y="633"/>
                    <a:pt x="193" y="633"/>
                  </a:cubicBezTo>
                  <a:cubicBezTo>
                    <a:pt x="193" y="632"/>
                    <a:pt x="193" y="632"/>
                    <a:pt x="193" y="632"/>
                  </a:cubicBezTo>
                  <a:cubicBezTo>
                    <a:pt x="192" y="630"/>
                    <a:pt x="192" y="631"/>
                    <a:pt x="192" y="628"/>
                  </a:cubicBezTo>
                  <a:cubicBezTo>
                    <a:pt x="194" y="627"/>
                    <a:pt x="194" y="627"/>
                    <a:pt x="194" y="627"/>
                  </a:cubicBezTo>
                  <a:cubicBezTo>
                    <a:pt x="195" y="626"/>
                    <a:pt x="195" y="626"/>
                    <a:pt x="195" y="626"/>
                  </a:cubicBezTo>
                  <a:cubicBezTo>
                    <a:pt x="196" y="624"/>
                    <a:pt x="196" y="624"/>
                    <a:pt x="196" y="624"/>
                  </a:cubicBezTo>
                  <a:cubicBezTo>
                    <a:pt x="197" y="621"/>
                    <a:pt x="197" y="620"/>
                    <a:pt x="196" y="617"/>
                  </a:cubicBezTo>
                  <a:cubicBezTo>
                    <a:pt x="195" y="614"/>
                    <a:pt x="195" y="614"/>
                    <a:pt x="195" y="614"/>
                  </a:cubicBezTo>
                  <a:cubicBezTo>
                    <a:pt x="194" y="616"/>
                    <a:pt x="193" y="617"/>
                    <a:pt x="192" y="617"/>
                  </a:cubicBezTo>
                  <a:cubicBezTo>
                    <a:pt x="192" y="615"/>
                    <a:pt x="192" y="616"/>
                    <a:pt x="191" y="614"/>
                  </a:cubicBezTo>
                  <a:cubicBezTo>
                    <a:pt x="190" y="613"/>
                    <a:pt x="190" y="613"/>
                    <a:pt x="190" y="613"/>
                  </a:cubicBezTo>
                  <a:cubicBezTo>
                    <a:pt x="189" y="611"/>
                    <a:pt x="189" y="612"/>
                    <a:pt x="188" y="611"/>
                  </a:cubicBezTo>
                  <a:cubicBezTo>
                    <a:pt x="188" y="609"/>
                    <a:pt x="189" y="605"/>
                    <a:pt x="189" y="602"/>
                  </a:cubicBezTo>
                  <a:cubicBezTo>
                    <a:pt x="190" y="603"/>
                    <a:pt x="190" y="603"/>
                    <a:pt x="190" y="603"/>
                  </a:cubicBezTo>
                  <a:cubicBezTo>
                    <a:pt x="191" y="602"/>
                    <a:pt x="191" y="602"/>
                    <a:pt x="191" y="602"/>
                  </a:cubicBezTo>
                  <a:cubicBezTo>
                    <a:pt x="190" y="600"/>
                    <a:pt x="190" y="598"/>
                    <a:pt x="189" y="596"/>
                  </a:cubicBezTo>
                  <a:cubicBezTo>
                    <a:pt x="189" y="594"/>
                    <a:pt x="186" y="588"/>
                    <a:pt x="186" y="586"/>
                  </a:cubicBezTo>
                  <a:cubicBezTo>
                    <a:pt x="185" y="585"/>
                    <a:pt x="185" y="585"/>
                    <a:pt x="185" y="585"/>
                  </a:cubicBezTo>
                  <a:cubicBezTo>
                    <a:pt x="183" y="585"/>
                    <a:pt x="183" y="585"/>
                    <a:pt x="183" y="585"/>
                  </a:cubicBezTo>
                  <a:cubicBezTo>
                    <a:pt x="181" y="586"/>
                    <a:pt x="180" y="587"/>
                    <a:pt x="176" y="588"/>
                  </a:cubicBezTo>
                  <a:cubicBezTo>
                    <a:pt x="175" y="588"/>
                    <a:pt x="175" y="588"/>
                    <a:pt x="175" y="588"/>
                  </a:cubicBezTo>
                  <a:cubicBezTo>
                    <a:pt x="177" y="586"/>
                    <a:pt x="176" y="587"/>
                    <a:pt x="178" y="585"/>
                  </a:cubicBezTo>
                  <a:cubicBezTo>
                    <a:pt x="181" y="584"/>
                    <a:pt x="181" y="584"/>
                    <a:pt x="181" y="584"/>
                  </a:cubicBezTo>
                  <a:cubicBezTo>
                    <a:pt x="182" y="581"/>
                    <a:pt x="182" y="581"/>
                    <a:pt x="182" y="581"/>
                  </a:cubicBezTo>
                  <a:cubicBezTo>
                    <a:pt x="181" y="579"/>
                    <a:pt x="181" y="580"/>
                    <a:pt x="182" y="577"/>
                  </a:cubicBezTo>
                  <a:cubicBezTo>
                    <a:pt x="181" y="575"/>
                    <a:pt x="181" y="575"/>
                    <a:pt x="181" y="575"/>
                  </a:cubicBezTo>
                  <a:cubicBezTo>
                    <a:pt x="182" y="574"/>
                    <a:pt x="182" y="574"/>
                    <a:pt x="182" y="574"/>
                  </a:cubicBezTo>
                  <a:cubicBezTo>
                    <a:pt x="184" y="573"/>
                    <a:pt x="184" y="573"/>
                    <a:pt x="184" y="573"/>
                  </a:cubicBezTo>
                  <a:cubicBezTo>
                    <a:pt x="185" y="572"/>
                    <a:pt x="185" y="572"/>
                    <a:pt x="185" y="572"/>
                  </a:cubicBezTo>
                  <a:cubicBezTo>
                    <a:pt x="186" y="571"/>
                    <a:pt x="186" y="571"/>
                    <a:pt x="186" y="571"/>
                  </a:cubicBezTo>
                  <a:cubicBezTo>
                    <a:pt x="183" y="567"/>
                    <a:pt x="179" y="564"/>
                    <a:pt x="179" y="564"/>
                  </a:cubicBezTo>
                  <a:cubicBezTo>
                    <a:pt x="175" y="555"/>
                    <a:pt x="178" y="557"/>
                    <a:pt x="169" y="549"/>
                  </a:cubicBezTo>
                  <a:cubicBezTo>
                    <a:pt x="165" y="544"/>
                    <a:pt x="166" y="542"/>
                    <a:pt x="164" y="539"/>
                  </a:cubicBezTo>
                  <a:cubicBezTo>
                    <a:pt x="160" y="535"/>
                    <a:pt x="160" y="535"/>
                    <a:pt x="160" y="535"/>
                  </a:cubicBezTo>
                  <a:cubicBezTo>
                    <a:pt x="160" y="534"/>
                    <a:pt x="160" y="534"/>
                    <a:pt x="160" y="534"/>
                  </a:cubicBezTo>
                  <a:cubicBezTo>
                    <a:pt x="163" y="530"/>
                    <a:pt x="163" y="530"/>
                    <a:pt x="163" y="530"/>
                  </a:cubicBezTo>
                  <a:cubicBezTo>
                    <a:pt x="164" y="528"/>
                    <a:pt x="164" y="528"/>
                    <a:pt x="164" y="528"/>
                  </a:cubicBezTo>
                  <a:cubicBezTo>
                    <a:pt x="162" y="523"/>
                    <a:pt x="163" y="524"/>
                    <a:pt x="161" y="520"/>
                  </a:cubicBezTo>
                  <a:cubicBezTo>
                    <a:pt x="159" y="519"/>
                    <a:pt x="159" y="519"/>
                    <a:pt x="159" y="519"/>
                  </a:cubicBezTo>
                  <a:cubicBezTo>
                    <a:pt x="157" y="518"/>
                    <a:pt x="157" y="518"/>
                    <a:pt x="157" y="518"/>
                  </a:cubicBezTo>
                  <a:cubicBezTo>
                    <a:pt x="154" y="517"/>
                    <a:pt x="154" y="517"/>
                    <a:pt x="154" y="517"/>
                  </a:cubicBezTo>
                  <a:cubicBezTo>
                    <a:pt x="151" y="512"/>
                    <a:pt x="132" y="499"/>
                    <a:pt x="129" y="498"/>
                  </a:cubicBezTo>
                  <a:cubicBezTo>
                    <a:pt x="126" y="497"/>
                    <a:pt x="126" y="497"/>
                    <a:pt x="126" y="497"/>
                  </a:cubicBezTo>
                  <a:cubicBezTo>
                    <a:pt x="120" y="495"/>
                    <a:pt x="120" y="495"/>
                    <a:pt x="120" y="495"/>
                  </a:cubicBezTo>
                  <a:cubicBezTo>
                    <a:pt x="116" y="494"/>
                    <a:pt x="116" y="494"/>
                    <a:pt x="116" y="494"/>
                  </a:cubicBezTo>
                  <a:cubicBezTo>
                    <a:pt x="113" y="494"/>
                    <a:pt x="113" y="494"/>
                    <a:pt x="113" y="494"/>
                  </a:cubicBezTo>
                  <a:cubicBezTo>
                    <a:pt x="112" y="494"/>
                    <a:pt x="112" y="494"/>
                    <a:pt x="112" y="494"/>
                  </a:cubicBezTo>
                  <a:cubicBezTo>
                    <a:pt x="110" y="491"/>
                    <a:pt x="110" y="491"/>
                    <a:pt x="110" y="491"/>
                  </a:cubicBezTo>
                  <a:cubicBezTo>
                    <a:pt x="107" y="489"/>
                    <a:pt x="107" y="489"/>
                    <a:pt x="107" y="489"/>
                  </a:cubicBezTo>
                  <a:cubicBezTo>
                    <a:pt x="105" y="490"/>
                    <a:pt x="105" y="490"/>
                    <a:pt x="105" y="490"/>
                  </a:cubicBezTo>
                  <a:cubicBezTo>
                    <a:pt x="103" y="494"/>
                    <a:pt x="104" y="492"/>
                    <a:pt x="101" y="496"/>
                  </a:cubicBezTo>
                  <a:cubicBezTo>
                    <a:pt x="100" y="496"/>
                    <a:pt x="100" y="496"/>
                    <a:pt x="100" y="496"/>
                  </a:cubicBezTo>
                  <a:cubicBezTo>
                    <a:pt x="97" y="493"/>
                    <a:pt x="98" y="494"/>
                    <a:pt x="97" y="492"/>
                  </a:cubicBezTo>
                  <a:cubicBezTo>
                    <a:pt x="96" y="491"/>
                    <a:pt x="96" y="491"/>
                    <a:pt x="96" y="491"/>
                  </a:cubicBezTo>
                  <a:cubicBezTo>
                    <a:pt x="95" y="492"/>
                    <a:pt x="95" y="492"/>
                    <a:pt x="95" y="492"/>
                  </a:cubicBezTo>
                  <a:cubicBezTo>
                    <a:pt x="92" y="495"/>
                    <a:pt x="91" y="497"/>
                    <a:pt x="87" y="499"/>
                  </a:cubicBezTo>
                  <a:cubicBezTo>
                    <a:pt x="84" y="499"/>
                    <a:pt x="84" y="499"/>
                    <a:pt x="84" y="499"/>
                  </a:cubicBezTo>
                  <a:cubicBezTo>
                    <a:pt x="84" y="500"/>
                    <a:pt x="84" y="500"/>
                    <a:pt x="84" y="500"/>
                  </a:cubicBezTo>
                  <a:cubicBezTo>
                    <a:pt x="83" y="500"/>
                    <a:pt x="83" y="500"/>
                    <a:pt x="83" y="500"/>
                  </a:cubicBezTo>
                  <a:cubicBezTo>
                    <a:pt x="81" y="499"/>
                    <a:pt x="81" y="499"/>
                    <a:pt x="81" y="499"/>
                  </a:cubicBezTo>
                  <a:cubicBezTo>
                    <a:pt x="78" y="496"/>
                    <a:pt x="81" y="498"/>
                    <a:pt x="78" y="495"/>
                  </a:cubicBezTo>
                  <a:cubicBezTo>
                    <a:pt x="77" y="495"/>
                    <a:pt x="77" y="495"/>
                    <a:pt x="77" y="495"/>
                  </a:cubicBezTo>
                  <a:cubicBezTo>
                    <a:pt x="75" y="496"/>
                    <a:pt x="75" y="496"/>
                    <a:pt x="75" y="496"/>
                  </a:cubicBezTo>
                  <a:cubicBezTo>
                    <a:pt x="73" y="499"/>
                    <a:pt x="73" y="499"/>
                    <a:pt x="73" y="499"/>
                  </a:cubicBezTo>
                  <a:cubicBezTo>
                    <a:pt x="71" y="499"/>
                    <a:pt x="71" y="499"/>
                    <a:pt x="71" y="499"/>
                  </a:cubicBezTo>
                  <a:cubicBezTo>
                    <a:pt x="70" y="499"/>
                    <a:pt x="70" y="499"/>
                    <a:pt x="70" y="499"/>
                  </a:cubicBezTo>
                  <a:cubicBezTo>
                    <a:pt x="69" y="498"/>
                    <a:pt x="70" y="499"/>
                    <a:pt x="67" y="496"/>
                  </a:cubicBezTo>
                  <a:cubicBezTo>
                    <a:pt x="66" y="496"/>
                    <a:pt x="66" y="496"/>
                    <a:pt x="66" y="496"/>
                  </a:cubicBezTo>
                  <a:cubicBezTo>
                    <a:pt x="65" y="497"/>
                    <a:pt x="65" y="497"/>
                    <a:pt x="65" y="497"/>
                  </a:cubicBezTo>
                  <a:cubicBezTo>
                    <a:pt x="65" y="499"/>
                    <a:pt x="65" y="499"/>
                    <a:pt x="65" y="499"/>
                  </a:cubicBezTo>
                  <a:cubicBezTo>
                    <a:pt x="68" y="505"/>
                    <a:pt x="67" y="503"/>
                    <a:pt x="69" y="507"/>
                  </a:cubicBezTo>
                  <a:cubicBezTo>
                    <a:pt x="67" y="507"/>
                    <a:pt x="67" y="507"/>
                    <a:pt x="67" y="507"/>
                  </a:cubicBezTo>
                  <a:cubicBezTo>
                    <a:pt x="51" y="502"/>
                    <a:pt x="53" y="503"/>
                    <a:pt x="51" y="502"/>
                  </a:cubicBezTo>
                  <a:cubicBezTo>
                    <a:pt x="49" y="500"/>
                    <a:pt x="42" y="493"/>
                    <a:pt x="39" y="490"/>
                  </a:cubicBezTo>
                  <a:cubicBezTo>
                    <a:pt x="38" y="488"/>
                    <a:pt x="38" y="488"/>
                    <a:pt x="38" y="488"/>
                  </a:cubicBezTo>
                  <a:cubicBezTo>
                    <a:pt x="38" y="487"/>
                    <a:pt x="38" y="487"/>
                    <a:pt x="38" y="487"/>
                  </a:cubicBezTo>
                  <a:cubicBezTo>
                    <a:pt x="39" y="485"/>
                    <a:pt x="39" y="485"/>
                    <a:pt x="39" y="485"/>
                  </a:cubicBezTo>
                  <a:cubicBezTo>
                    <a:pt x="45" y="479"/>
                    <a:pt x="45" y="479"/>
                    <a:pt x="45" y="479"/>
                  </a:cubicBezTo>
                  <a:cubicBezTo>
                    <a:pt x="47" y="478"/>
                    <a:pt x="46" y="479"/>
                    <a:pt x="51" y="477"/>
                  </a:cubicBezTo>
                  <a:cubicBezTo>
                    <a:pt x="53" y="476"/>
                    <a:pt x="53" y="476"/>
                    <a:pt x="53" y="476"/>
                  </a:cubicBezTo>
                  <a:cubicBezTo>
                    <a:pt x="53" y="475"/>
                    <a:pt x="53" y="475"/>
                    <a:pt x="53" y="475"/>
                  </a:cubicBezTo>
                  <a:cubicBezTo>
                    <a:pt x="52" y="474"/>
                    <a:pt x="52" y="474"/>
                    <a:pt x="52" y="474"/>
                  </a:cubicBezTo>
                  <a:cubicBezTo>
                    <a:pt x="44" y="474"/>
                    <a:pt x="47" y="474"/>
                    <a:pt x="40" y="473"/>
                  </a:cubicBezTo>
                  <a:cubicBezTo>
                    <a:pt x="35" y="471"/>
                    <a:pt x="35" y="471"/>
                    <a:pt x="35" y="471"/>
                  </a:cubicBezTo>
                  <a:cubicBezTo>
                    <a:pt x="35" y="470"/>
                    <a:pt x="35" y="470"/>
                    <a:pt x="35" y="470"/>
                  </a:cubicBezTo>
                  <a:cubicBezTo>
                    <a:pt x="34" y="468"/>
                    <a:pt x="34" y="469"/>
                    <a:pt x="33" y="466"/>
                  </a:cubicBezTo>
                  <a:cubicBezTo>
                    <a:pt x="33" y="464"/>
                    <a:pt x="33" y="464"/>
                    <a:pt x="33" y="464"/>
                  </a:cubicBezTo>
                  <a:cubicBezTo>
                    <a:pt x="34" y="462"/>
                    <a:pt x="35" y="460"/>
                    <a:pt x="35" y="458"/>
                  </a:cubicBezTo>
                  <a:cubicBezTo>
                    <a:pt x="28" y="466"/>
                    <a:pt x="30" y="464"/>
                    <a:pt x="27" y="467"/>
                  </a:cubicBezTo>
                  <a:cubicBezTo>
                    <a:pt x="25" y="467"/>
                    <a:pt x="25" y="467"/>
                    <a:pt x="25" y="467"/>
                  </a:cubicBezTo>
                  <a:cubicBezTo>
                    <a:pt x="24" y="466"/>
                    <a:pt x="24" y="466"/>
                    <a:pt x="24" y="466"/>
                  </a:cubicBezTo>
                  <a:cubicBezTo>
                    <a:pt x="23" y="464"/>
                    <a:pt x="23" y="464"/>
                    <a:pt x="23" y="464"/>
                  </a:cubicBezTo>
                  <a:cubicBezTo>
                    <a:pt x="23" y="463"/>
                    <a:pt x="23" y="463"/>
                    <a:pt x="23" y="462"/>
                  </a:cubicBezTo>
                  <a:cubicBezTo>
                    <a:pt x="24" y="461"/>
                    <a:pt x="24" y="461"/>
                    <a:pt x="24" y="461"/>
                  </a:cubicBezTo>
                  <a:cubicBezTo>
                    <a:pt x="20" y="459"/>
                    <a:pt x="20" y="459"/>
                    <a:pt x="20" y="459"/>
                  </a:cubicBezTo>
                  <a:cubicBezTo>
                    <a:pt x="19" y="456"/>
                    <a:pt x="19" y="456"/>
                    <a:pt x="19" y="456"/>
                  </a:cubicBezTo>
                  <a:cubicBezTo>
                    <a:pt x="19" y="454"/>
                    <a:pt x="19" y="454"/>
                    <a:pt x="19" y="454"/>
                  </a:cubicBezTo>
                  <a:cubicBezTo>
                    <a:pt x="21" y="450"/>
                    <a:pt x="21" y="450"/>
                    <a:pt x="22" y="449"/>
                  </a:cubicBezTo>
                  <a:cubicBezTo>
                    <a:pt x="26" y="448"/>
                    <a:pt x="23" y="448"/>
                    <a:pt x="36" y="446"/>
                  </a:cubicBezTo>
                  <a:cubicBezTo>
                    <a:pt x="43" y="448"/>
                    <a:pt x="43" y="448"/>
                    <a:pt x="43" y="448"/>
                  </a:cubicBezTo>
                  <a:cubicBezTo>
                    <a:pt x="46" y="442"/>
                    <a:pt x="46" y="442"/>
                    <a:pt x="46" y="442"/>
                  </a:cubicBezTo>
                  <a:cubicBezTo>
                    <a:pt x="48" y="441"/>
                    <a:pt x="48" y="441"/>
                    <a:pt x="48" y="441"/>
                  </a:cubicBezTo>
                  <a:cubicBezTo>
                    <a:pt x="53" y="439"/>
                    <a:pt x="53" y="439"/>
                    <a:pt x="53" y="439"/>
                  </a:cubicBezTo>
                  <a:cubicBezTo>
                    <a:pt x="62" y="438"/>
                    <a:pt x="59" y="438"/>
                    <a:pt x="66" y="439"/>
                  </a:cubicBezTo>
                  <a:cubicBezTo>
                    <a:pt x="69" y="441"/>
                    <a:pt x="68" y="440"/>
                    <a:pt x="72" y="444"/>
                  </a:cubicBezTo>
                  <a:cubicBezTo>
                    <a:pt x="73" y="443"/>
                    <a:pt x="73" y="443"/>
                    <a:pt x="73" y="443"/>
                  </a:cubicBezTo>
                  <a:cubicBezTo>
                    <a:pt x="72" y="440"/>
                    <a:pt x="72" y="440"/>
                    <a:pt x="72" y="440"/>
                  </a:cubicBezTo>
                  <a:cubicBezTo>
                    <a:pt x="72" y="438"/>
                    <a:pt x="72" y="438"/>
                    <a:pt x="72" y="438"/>
                  </a:cubicBezTo>
                  <a:cubicBezTo>
                    <a:pt x="73" y="433"/>
                    <a:pt x="73" y="434"/>
                    <a:pt x="74" y="432"/>
                  </a:cubicBezTo>
                  <a:cubicBezTo>
                    <a:pt x="73" y="429"/>
                    <a:pt x="73" y="429"/>
                    <a:pt x="73" y="429"/>
                  </a:cubicBezTo>
                  <a:cubicBezTo>
                    <a:pt x="71" y="426"/>
                    <a:pt x="72" y="427"/>
                    <a:pt x="69" y="423"/>
                  </a:cubicBezTo>
                  <a:cubicBezTo>
                    <a:pt x="67" y="423"/>
                    <a:pt x="67" y="423"/>
                    <a:pt x="67" y="423"/>
                  </a:cubicBezTo>
                  <a:cubicBezTo>
                    <a:pt x="66" y="424"/>
                    <a:pt x="66" y="424"/>
                    <a:pt x="66" y="424"/>
                  </a:cubicBezTo>
                  <a:cubicBezTo>
                    <a:pt x="64" y="425"/>
                    <a:pt x="65" y="424"/>
                    <a:pt x="60" y="430"/>
                  </a:cubicBezTo>
                  <a:cubicBezTo>
                    <a:pt x="58" y="431"/>
                    <a:pt x="58" y="431"/>
                    <a:pt x="58" y="431"/>
                  </a:cubicBezTo>
                  <a:cubicBezTo>
                    <a:pt x="54" y="431"/>
                    <a:pt x="54" y="431"/>
                    <a:pt x="54" y="431"/>
                  </a:cubicBezTo>
                  <a:cubicBezTo>
                    <a:pt x="52" y="431"/>
                    <a:pt x="53" y="431"/>
                    <a:pt x="51" y="430"/>
                  </a:cubicBezTo>
                  <a:cubicBezTo>
                    <a:pt x="48" y="428"/>
                    <a:pt x="48" y="428"/>
                    <a:pt x="48" y="428"/>
                  </a:cubicBezTo>
                  <a:cubicBezTo>
                    <a:pt x="47" y="427"/>
                    <a:pt x="47" y="427"/>
                    <a:pt x="47" y="427"/>
                  </a:cubicBezTo>
                  <a:cubicBezTo>
                    <a:pt x="46" y="428"/>
                    <a:pt x="46" y="428"/>
                    <a:pt x="46" y="428"/>
                  </a:cubicBezTo>
                  <a:cubicBezTo>
                    <a:pt x="45" y="431"/>
                    <a:pt x="44" y="432"/>
                    <a:pt x="42" y="434"/>
                  </a:cubicBezTo>
                  <a:cubicBezTo>
                    <a:pt x="41" y="434"/>
                    <a:pt x="41" y="434"/>
                    <a:pt x="41" y="434"/>
                  </a:cubicBezTo>
                  <a:cubicBezTo>
                    <a:pt x="39" y="434"/>
                    <a:pt x="39" y="434"/>
                    <a:pt x="39" y="434"/>
                  </a:cubicBezTo>
                  <a:cubicBezTo>
                    <a:pt x="32" y="430"/>
                    <a:pt x="32" y="430"/>
                    <a:pt x="32" y="430"/>
                  </a:cubicBezTo>
                  <a:cubicBezTo>
                    <a:pt x="30" y="428"/>
                    <a:pt x="30" y="428"/>
                    <a:pt x="30" y="428"/>
                  </a:cubicBezTo>
                  <a:cubicBezTo>
                    <a:pt x="30" y="425"/>
                    <a:pt x="30" y="425"/>
                    <a:pt x="30" y="425"/>
                  </a:cubicBezTo>
                  <a:cubicBezTo>
                    <a:pt x="28" y="422"/>
                    <a:pt x="28" y="422"/>
                    <a:pt x="28" y="422"/>
                  </a:cubicBezTo>
                  <a:cubicBezTo>
                    <a:pt x="26" y="422"/>
                    <a:pt x="26" y="422"/>
                    <a:pt x="26" y="422"/>
                  </a:cubicBezTo>
                  <a:cubicBezTo>
                    <a:pt x="25" y="421"/>
                    <a:pt x="25" y="421"/>
                    <a:pt x="25" y="421"/>
                  </a:cubicBezTo>
                  <a:cubicBezTo>
                    <a:pt x="29" y="417"/>
                    <a:pt x="29" y="417"/>
                    <a:pt x="29" y="417"/>
                  </a:cubicBezTo>
                  <a:cubicBezTo>
                    <a:pt x="31" y="415"/>
                    <a:pt x="31" y="415"/>
                    <a:pt x="31" y="415"/>
                  </a:cubicBezTo>
                  <a:cubicBezTo>
                    <a:pt x="30" y="414"/>
                    <a:pt x="30" y="414"/>
                    <a:pt x="30" y="414"/>
                  </a:cubicBezTo>
                  <a:cubicBezTo>
                    <a:pt x="27" y="414"/>
                    <a:pt x="27" y="414"/>
                    <a:pt x="27" y="414"/>
                  </a:cubicBezTo>
                  <a:cubicBezTo>
                    <a:pt x="25" y="417"/>
                    <a:pt x="25" y="417"/>
                    <a:pt x="25" y="417"/>
                  </a:cubicBezTo>
                  <a:cubicBezTo>
                    <a:pt x="24" y="417"/>
                    <a:pt x="24" y="417"/>
                    <a:pt x="24" y="417"/>
                  </a:cubicBezTo>
                  <a:cubicBezTo>
                    <a:pt x="21" y="417"/>
                    <a:pt x="21" y="417"/>
                    <a:pt x="21" y="417"/>
                  </a:cubicBezTo>
                  <a:cubicBezTo>
                    <a:pt x="18" y="416"/>
                    <a:pt x="18" y="416"/>
                    <a:pt x="18" y="416"/>
                  </a:cubicBezTo>
                  <a:cubicBezTo>
                    <a:pt x="16" y="415"/>
                    <a:pt x="16" y="415"/>
                    <a:pt x="16" y="415"/>
                  </a:cubicBezTo>
                  <a:cubicBezTo>
                    <a:pt x="15" y="413"/>
                    <a:pt x="15" y="413"/>
                    <a:pt x="15" y="413"/>
                  </a:cubicBezTo>
                  <a:cubicBezTo>
                    <a:pt x="13" y="411"/>
                    <a:pt x="13" y="411"/>
                    <a:pt x="13" y="411"/>
                  </a:cubicBezTo>
                  <a:cubicBezTo>
                    <a:pt x="9" y="409"/>
                    <a:pt x="9" y="409"/>
                    <a:pt x="9" y="409"/>
                  </a:cubicBezTo>
                  <a:cubicBezTo>
                    <a:pt x="8" y="408"/>
                    <a:pt x="8" y="408"/>
                    <a:pt x="8" y="408"/>
                  </a:cubicBezTo>
                  <a:cubicBezTo>
                    <a:pt x="7" y="406"/>
                    <a:pt x="3" y="402"/>
                    <a:pt x="0" y="398"/>
                  </a:cubicBezTo>
                  <a:cubicBezTo>
                    <a:pt x="0" y="395"/>
                    <a:pt x="0" y="395"/>
                    <a:pt x="0" y="395"/>
                  </a:cubicBezTo>
                  <a:cubicBezTo>
                    <a:pt x="3" y="391"/>
                    <a:pt x="3" y="391"/>
                    <a:pt x="3" y="391"/>
                  </a:cubicBezTo>
                  <a:cubicBezTo>
                    <a:pt x="3" y="390"/>
                    <a:pt x="3" y="390"/>
                    <a:pt x="3" y="390"/>
                  </a:cubicBezTo>
                  <a:cubicBezTo>
                    <a:pt x="2" y="387"/>
                    <a:pt x="2" y="388"/>
                    <a:pt x="1" y="386"/>
                  </a:cubicBezTo>
                  <a:cubicBezTo>
                    <a:pt x="2" y="384"/>
                    <a:pt x="2" y="384"/>
                    <a:pt x="2" y="384"/>
                  </a:cubicBezTo>
                  <a:cubicBezTo>
                    <a:pt x="3" y="382"/>
                    <a:pt x="4" y="380"/>
                    <a:pt x="5" y="378"/>
                  </a:cubicBezTo>
                  <a:cubicBezTo>
                    <a:pt x="9" y="375"/>
                    <a:pt x="14" y="371"/>
                    <a:pt x="15" y="371"/>
                  </a:cubicBezTo>
                  <a:cubicBezTo>
                    <a:pt x="17" y="370"/>
                    <a:pt x="19" y="370"/>
                    <a:pt x="22" y="371"/>
                  </a:cubicBezTo>
                  <a:cubicBezTo>
                    <a:pt x="23" y="370"/>
                    <a:pt x="23" y="370"/>
                    <a:pt x="23" y="370"/>
                  </a:cubicBezTo>
                  <a:cubicBezTo>
                    <a:pt x="29" y="361"/>
                    <a:pt x="40" y="361"/>
                    <a:pt x="44" y="357"/>
                  </a:cubicBezTo>
                  <a:cubicBezTo>
                    <a:pt x="44" y="357"/>
                    <a:pt x="44" y="357"/>
                    <a:pt x="44" y="357"/>
                  </a:cubicBezTo>
                  <a:cubicBezTo>
                    <a:pt x="43" y="354"/>
                    <a:pt x="43" y="354"/>
                    <a:pt x="43" y="353"/>
                  </a:cubicBezTo>
                  <a:cubicBezTo>
                    <a:pt x="47" y="349"/>
                    <a:pt x="50" y="347"/>
                    <a:pt x="53" y="346"/>
                  </a:cubicBezTo>
                  <a:cubicBezTo>
                    <a:pt x="56" y="346"/>
                    <a:pt x="56" y="346"/>
                    <a:pt x="56" y="346"/>
                  </a:cubicBezTo>
                  <a:cubicBezTo>
                    <a:pt x="57" y="345"/>
                    <a:pt x="57" y="345"/>
                    <a:pt x="57" y="345"/>
                  </a:cubicBezTo>
                  <a:cubicBezTo>
                    <a:pt x="60" y="343"/>
                    <a:pt x="60" y="343"/>
                    <a:pt x="60" y="343"/>
                  </a:cubicBezTo>
                  <a:cubicBezTo>
                    <a:pt x="62" y="342"/>
                    <a:pt x="68" y="342"/>
                    <a:pt x="70" y="341"/>
                  </a:cubicBezTo>
                  <a:cubicBezTo>
                    <a:pt x="74" y="343"/>
                    <a:pt x="74" y="343"/>
                    <a:pt x="74" y="343"/>
                  </a:cubicBezTo>
                  <a:cubicBezTo>
                    <a:pt x="76" y="343"/>
                    <a:pt x="76" y="343"/>
                    <a:pt x="76" y="343"/>
                  </a:cubicBezTo>
                  <a:cubicBezTo>
                    <a:pt x="77" y="342"/>
                    <a:pt x="77" y="342"/>
                    <a:pt x="77" y="342"/>
                  </a:cubicBezTo>
                  <a:cubicBezTo>
                    <a:pt x="88" y="324"/>
                    <a:pt x="88" y="298"/>
                    <a:pt x="90" y="288"/>
                  </a:cubicBezTo>
                  <a:cubicBezTo>
                    <a:pt x="92" y="285"/>
                    <a:pt x="92" y="286"/>
                    <a:pt x="94" y="283"/>
                  </a:cubicBezTo>
                  <a:cubicBezTo>
                    <a:pt x="97" y="282"/>
                    <a:pt x="97" y="282"/>
                    <a:pt x="97" y="282"/>
                  </a:cubicBezTo>
                  <a:cubicBezTo>
                    <a:pt x="97" y="281"/>
                    <a:pt x="97" y="281"/>
                    <a:pt x="97" y="281"/>
                  </a:cubicBezTo>
                  <a:cubicBezTo>
                    <a:pt x="95" y="279"/>
                    <a:pt x="95" y="279"/>
                    <a:pt x="95" y="279"/>
                  </a:cubicBezTo>
                  <a:cubicBezTo>
                    <a:pt x="94" y="279"/>
                    <a:pt x="94" y="279"/>
                    <a:pt x="94" y="279"/>
                  </a:cubicBezTo>
                  <a:cubicBezTo>
                    <a:pt x="93" y="279"/>
                    <a:pt x="93" y="279"/>
                    <a:pt x="93" y="279"/>
                  </a:cubicBezTo>
                  <a:cubicBezTo>
                    <a:pt x="91" y="281"/>
                    <a:pt x="91" y="281"/>
                    <a:pt x="91" y="281"/>
                  </a:cubicBezTo>
                  <a:cubicBezTo>
                    <a:pt x="88" y="283"/>
                    <a:pt x="88" y="283"/>
                    <a:pt x="88" y="283"/>
                  </a:cubicBezTo>
                  <a:cubicBezTo>
                    <a:pt x="85" y="282"/>
                    <a:pt x="85" y="282"/>
                    <a:pt x="85" y="282"/>
                  </a:cubicBezTo>
                  <a:cubicBezTo>
                    <a:pt x="83" y="283"/>
                    <a:pt x="83" y="283"/>
                    <a:pt x="83" y="283"/>
                  </a:cubicBezTo>
                  <a:cubicBezTo>
                    <a:pt x="82" y="285"/>
                    <a:pt x="82" y="285"/>
                    <a:pt x="82" y="285"/>
                  </a:cubicBezTo>
                  <a:cubicBezTo>
                    <a:pt x="79" y="286"/>
                    <a:pt x="79" y="286"/>
                    <a:pt x="79" y="286"/>
                  </a:cubicBezTo>
                  <a:cubicBezTo>
                    <a:pt x="77" y="286"/>
                    <a:pt x="77" y="286"/>
                    <a:pt x="77" y="286"/>
                  </a:cubicBezTo>
                  <a:cubicBezTo>
                    <a:pt x="73" y="283"/>
                    <a:pt x="73" y="283"/>
                    <a:pt x="73" y="283"/>
                  </a:cubicBezTo>
                  <a:cubicBezTo>
                    <a:pt x="72" y="283"/>
                    <a:pt x="72" y="283"/>
                    <a:pt x="72" y="283"/>
                  </a:cubicBezTo>
                  <a:cubicBezTo>
                    <a:pt x="67" y="283"/>
                    <a:pt x="67" y="283"/>
                    <a:pt x="67" y="283"/>
                  </a:cubicBezTo>
                  <a:cubicBezTo>
                    <a:pt x="66" y="282"/>
                    <a:pt x="66" y="282"/>
                    <a:pt x="66" y="282"/>
                  </a:cubicBezTo>
                  <a:cubicBezTo>
                    <a:pt x="59" y="270"/>
                    <a:pt x="67" y="253"/>
                    <a:pt x="77" y="245"/>
                  </a:cubicBezTo>
                  <a:cubicBezTo>
                    <a:pt x="79" y="244"/>
                    <a:pt x="79" y="244"/>
                    <a:pt x="79" y="244"/>
                  </a:cubicBezTo>
                  <a:cubicBezTo>
                    <a:pt x="81" y="242"/>
                    <a:pt x="81" y="242"/>
                    <a:pt x="81" y="242"/>
                  </a:cubicBezTo>
                  <a:cubicBezTo>
                    <a:pt x="90" y="225"/>
                    <a:pt x="84" y="239"/>
                    <a:pt x="91" y="222"/>
                  </a:cubicBezTo>
                  <a:cubicBezTo>
                    <a:pt x="93" y="220"/>
                    <a:pt x="93" y="220"/>
                    <a:pt x="93" y="220"/>
                  </a:cubicBezTo>
                  <a:cubicBezTo>
                    <a:pt x="100" y="216"/>
                    <a:pt x="100" y="216"/>
                    <a:pt x="100" y="216"/>
                  </a:cubicBezTo>
                  <a:cubicBezTo>
                    <a:pt x="102" y="216"/>
                    <a:pt x="102" y="216"/>
                    <a:pt x="102" y="216"/>
                  </a:cubicBezTo>
                  <a:cubicBezTo>
                    <a:pt x="104" y="217"/>
                    <a:pt x="104" y="217"/>
                    <a:pt x="104" y="217"/>
                  </a:cubicBezTo>
                  <a:cubicBezTo>
                    <a:pt x="106" y="220"/>
                    <a:pt x="105" y="218"/>
                    <a:pt x="110" y="228"/>
                  </a:cubicBezTo>
                  <a:cubicBezTo>
                    <a:pt x="110" y="228"/>
                    <a:pt x="110" y="228"/>
                    <a:pt x="110" y="228"/>
                  </a:cubicBezTo>
                  <a:cubicBezTo>
                    <a:pt x="109" y="222"/>
                    <a:pt x="108" y="216"/>
                    <a:pt x="108" y="210"/>
                  </a:cubicBezTo>
                  <a:cubicBezTo>
                    <a:pt x="110" y="205"/>
                    <a:pt x="110" y="205"/>
                    <a:pt x="110" y="205"/>
                  </a:cubicBezTo>
                  <a:cubicBezTo>
                    <a:pt x="111" y="204"/>
                    <a:pt x="111" y="204"/>
                    <a:pt x="111" y="204"/>
                  </a:cubicBezTo>
                  <a:cubicBezTo>
                    <a:pt x="116" y="205"/>
                    <a:pt x="118" y="206"/>
                    <a:pt x="121" y="207"/>
                  </a:cubicBezTo>
                  <a:cubicBezTo>
                    <a:pt x="123" y="210"/>
                    <a:pt x="123" y="210"/>
                    <a:pt x="123" y="210"/>
                  </a:cubicBezTo>
                  <a:cubicBezTo>
                    <a:pt x="126" y="212"/>
                    <a:pt x="126" y="212"/>
                    <a:pt x="126" y="212"/>
                  </a:cubicBezTo>
                  <a:cubicBezTo>
                    <a:pt x="127" y="212"/>
                    <a:pt x="127" y="212"/>
                    <a:pt x="127" y="212"/>
                  </a:cubicBezTo>
                  <a:cubicBezTo>
                    <a:pt x="128" y="210"/>
                    <a:pt x="128" y="210"/>
                    <a:pt x="128" y="210"/>
                  </a:cubicBezTo>
                  <a:cubicBezTo>
                    <a:pt x="135" y="188"/>
                    <a:pt x="129" y="177"/>
                    <a:pt x="131" y="164"/>
                  </a:cubicBezTo>
                  <a:cubicBezTo>
                    <a:pt x="134" y="155"/>
                    <a:pt x="134" y="156"/>
                    <a:pt x="139" y="150"/>
                  </a:cubicBezTo>
                  <a:cubicBezTo>
                    <a:pt x="143" y="149"/>
                    <a:pt x="143" y="149"/>
                    <a:pt x="143" y="149"/>
                  </a:cubicBezTo>
                  <a:cubicBezTo>
                    <a:pt x="145" y="149"/>
                    <a:pt x="145" y="149"/>
                    <a:pt x="145" y="149"/>
                  </a:cubicBezTo>
                  <a:cubicBezTo>
                    <a:pt x="148" y="152"/>
                    <a:pt x="148" y="152"/>
                    <a:pt x="148" y="152"/>
                  </a:cubicBezTo>
                  <a:cubicBezTo>
                    <a:pt x="152" y="153"/>
                    <a:pt x="152" y="153"/>
                    <a:pt x="152" y="153"/>
                  </a:cubicBezTo>
                  <a:cubicBezTo>
                    <a:pt x="161" y="164"/>
                    <a:pt x="156" y="161"/>
                    <a:pt x="166" y="174"/>
                  </a:cubicBezTo>
                  <a:cubicBezTo>
                    <a:pt x="169" y="176"/>
                    <a:pt x="169" y="176"/>
                    <a:pt x="169" y="176"/>
                  </a:cubicBezTo>
                  <a:cubicBezTo>
                    <a:pt x="174" y="182"/>
                    <a:pt x="177" y="190"/>
                    <a:pt x="181" y="193"/>
                  </a:cubicBezTo>
                  <a:cubicBezTo>
                    <a:pt x="182" y="193"/>
                    <a:pt x="182" y="193"/>
                    <a:pt x="182" y="193"/>
                  </a:cubicBezTo>
                  <a:cubicBezTo>
                    <a:pt x="180" y="186"/>
                    <a:pt x="174" y="178"/>
                    <a:pt x="168" y="171"/>
                  </a:cubicBezTo>
                  <a:cubicBezTo>
                    <a:pt x="164" y="163"/>
                    <a:pt x="164" y="163"/>
                    <a:pt x="164" y="163"/>
                  </a:cubicBezTo>
                  <a:cubicBezTo>
                    <a:pt x="160" y="155"/>
                    <a:pt x="160" y="155"/>
                    <a:pt x="160" y="155"/>
                  </a:cubicBezTo>
                  <a:cubicBezTo>
                    <a:pt x="157" y="150"/>
                    <a:pt x="157" y="150"/>
                    <a:pt x="157" y="150"/>
                  </a:cubicBezTo>
                  <a:cubicBezTo>
                    <a:pt x="152" y="145"/>
                    <a:pt x="152" y="145"/>
                    <a:pt x="152" y="145"/>
                  </a:cubicBezTo>
                  <a:cubicBezTo>
                    <a:pt x="152" y="143"/>
                    <a:pt x="152" y="143"/>
                    <a:pt x="152" y="143"/>
                  </a:cubicBezTo>
                  <a:cubicBezTo>
                    <a:pt x="158" y="136"/>
                    <a:pt x="158" y="136"/>
                    <a:pt x="158" y="136"/>
                  </a:cubicBezTo>
                  <a:cubicBezTo>
                    <a:pt x="172" y="129"/>
                    <a:pt x="167" y="131"/>
                    <a:pt x="182" y="125"/>
                  </a:cubicBezTo>
                  <a:cubicBezTo>
                    <a:pt x="187" y="126"/>
                    <a:pt x="187" y="126"/>
                    <a:pt x="187" y="126"/>
                  </a:cubicBezTo>
                  <a:cubicBezTo>
                    <a:pt x="194" y="124"/>
                    <a:pt x="194" y="124"/>
                    <a:pt x="194" y="124"/>
                  </a:cubicBezTo>
                  <a:cubicBezTo>
                    <a:pt x="195" y="121"/>
                    <a:pt x="195" y="121"/>
                    <a:pt x="195" y="121"/>
                  </a:cubicBezTo>
                  <a:cubicBezTo>
                    <a:pt x="197" y="119"/>
                    <a:pt x="195" y="120"/>
                    <a:pt x="203" y="115"/>
                  </a:cubicBezTo>
                  <a:cubicBezTo>
                    <a:pt x="205" y="115"/>
                    <a:pt x="205" y="115"/>
                    <a:pt x="205" y="115"/>
                  </a:cubicBezTo>
                  <a:cubicBezTo>
                    <a:pt x="208" y="117"/>
                    <a:pt x="208" y="117"/>
                    <a:pt x="208" y="117"/>
                  </a:cubicBezTo>
                  <a:cubicBezTo>
                    <a:pt x="212" y="121"/>
                    <a:pt x="212" y="121"/>
                    <a:pt x="212" y="121"/>
                  </a:cubicBezTo>
                  <a:cubicBezTo>
                    <a:pt x="221" y="143"/>
                    <a:pt x="213" y="157"/>
                    <a:pt x="216" y="171"/>
                  </a:cubicBezTo>
                  <a:cubicBezTo>
                    <a:pt x="222" y="160"/>
                    <a:pt x="223" y="150"/>
                    <a:pt x="223" y="141"/>
                  </a:cubicBezTo>
                  <a:cubicBezTo>
                    <a:pt x="221" y="134"/>
                    <a:pt x="221" y="134"/>
                    <a:pt x="221" y="134"/>
                  </a:cubicBezTo>
                  <a:cubicBezTo>
                    <a:pt x="221" y="121"/>
                    <a:pt x="221" y="125"/>
                    <a:pt x="222" y="117"/>
                  </a:cubicBezTo>
                  <a:cubicBezTo>
                    <a:pt x="225" y="117"/>
                    <a:pt x="225" y="117"/>
                    <a:pt x="225" y="117"/>
                  </a:cubicBezTo>
                  <a:cubicBezTo>
                    <a:pt x="237" y="138"/>
                    <a:pt x="237" y="138"/>
                    <a:pt x="237" y="138"/>
                  </a:cubicBezTo>
                  <a:cubicBezTo>
                    <a:pt x="241" y="142"/>
                    <a:pt x="241" y="142"/>
                    <a:pt x="241" y="142"/>
                  </a:cubicBezTo>
                  <a:cubicBezTo>
                    <a:pt x="246" y="152"/>
                    <a:pt x="246" y="152"/>
                    <a:pt x="246" y="152"/>
                  </a:cubicBezTo>
                  <a:cubicBezTo>
                    <a:pt x="252" y="151"/>
                    <a:pt x="252" y="151"/>
                    <a:pt x="252" y="151"/>
                  </a:cubicBezTo>
                  <a:cubicBezTo>
                    <a:pt x="258" y="152"/>
                    <a:pt x="258" y="152"/>
                    <a:pt x="258" y="152"/>
                  </a:cubicBezTo>
                  <a:cubicBezTo>
                    <a:pt x="260" y="152"/>
                    <a:pt x="260" y="152"/>
                    <a:pt x="260" y="152"/>
                  </a:cubicBezTo>
                  <a:cubicBezTo>
                    <a:pt x="261" y="150"/>
                    <a:pt x="261" y="150"/>
                    <a:pt x="261" y="150"/>
                  </a:cubicBezTo>
                  <a:cubicBezTo>
                    <a:pt x="256" y="136"/>
                    <a:pt x="248" y="137"/>
                    <a:pt x="245" y="106"/>
                  </a:cubicBezTo>
                  <a:cubicBezTo>
                    <a:pt x="247" y="104"/>
                    <a:pt x="247" y="104"/>
                    <a:pt x="247" y="104"/>
                  </a:cubicBezTo>
                  <a:cubicBezTo>
                    <a:pt x="256" y="105"/>
                    <a:pt x="256" y="105"/>
                    <a:pt x="256" y="105"/>
                  </a:cubicBezTo>
                  <a:cubicBezTo>
                    <a:pt x="269" y="110"/>
                    <a:pt x="269" y="110"/>
                    <a:pt x="269" y="110"/>
                  </a:cubicBezTo>
                  <a:cubicBezTo>
                    <a:pt x="289" y="134"/>
                    <a:pt x="284" y="128"/>
                    <a:pt x="294" y="136"/>
                  </a:cubicBezTo>
                  <a:cubicBezTo>
                    <a:pt x="309" y="158"/>
                    <a:pt x="309" y="158"/>
                    <a:pt x="309" y="158"/>
                  </a:cubicBezTo>
                  <a:cubicBezTo>
                    <a:pt x="314" y="161"/>
                    <a:pt x="314" y="161"/>
                    <a:pt x="314" y="161"/>
                  </a:cubicBezTo>
                  <a:cubicBezTo>
                    <a:pt x="315" y="161"/>
                    <a:pt x="315" y="161"/>
                    <a:pt x="315" y="161"/>
                  </a:cubicBezTo>
                  <a:cubicBezTo>
                    <a:pt x="317" y="158"/>
                    <a:pt x="317" y="159"/>
                    <a:pt x="318" y="156"/>
                  </a:cubicBezTo>
                  <a:cubicBezTo>
                    <a:pt x="318" y="145"/>
                    <a:pt x="315" y="151"/>
                    <a:pt x="317" y="123"/>
                  </a:cubicBezTo>
                  <a:cubicBezTo>
                    <a:pt x="320" y="118"/>
                    <a:pt x="320" y="118"/>
                    <a:pt x="320" y="118"/>
                  </a:cubicBezTo>
                  <a:cubicBezTo>
                    <a:pt x="321" y="114"/>
                    <a:pt x="321" y="114"/>
                    <a:pt x="321" y="114"/>
                  </a:cubicBezTo>
                  <a:cubicBezTo>
                    <a:pt x="320" y="105"/>
                    <a:pt x="320" y="105"/>
                    <a:pt x="320" y="105"/>
                  </a:cubicBezTo>
                  <a:cubicBezTo>
                    <a:pt x="316" y="97"/>
                    <a:pt x="319" y="101"/>
                    <a:pt x="306" y="83"/>
                  </a:cubicBezTo>
                  <a:cubicBezTo>
                    <a:pt x="306" y="81"/>
                    <a:pt x="306" y="81"/>
                    <a:pt x="306" y="81"/>
                  </a:cubicBezTo>
                  <a:cubicBezTo>
                    <a:pt x="308" y="79"/>
                    <a:pt x="308" y="79"/>
                    <a:pt x="308" y="79"/>
                  </a:cubicBezTo>
                  <a:cubicBezTo>
                    <a:pt x="312" y="77"/>
                    <a:pt x="312" y="77"/>
                    <a:pt x="312" y="77"/>
                  </a:cubicBezTo>
                  <a:cubicBezTo>
                    <a:pt x="343" y="82"/>
                    <a:pt x="337" y="81"/>
                    <a:pt x="343" y="83"/>
                  </a:cubicBezTo>
                  <a:cubicBezTo>
                    <a:pt x="345" y="84"/>
                    <a:pt x="345" y="84"/>
                    <a:pt x="345" y="84"/>
                  </a:cubicBezTo>
                  <a:cubicBezTo>
                    <a:pt x="346" y="86"/>
                    <a:pt x="346" y="86"/>
                    <a:pt x="346" y="86"/>
                  </a:cubicBezTo>
                  <a:cubicBezTo>
                    <a:pt x="347" y="87"/>
                    <a:pt x="347" y="87"/>
                    <a:pt x="347" y="87"/>
                  </a:cubicBezTo>
                  <a:cubicBezTo>
                    <a:pt x="353" y="84"/>
                    <a:pt x="353" y="84"/>
                    <a:pt x="353" y="84"/>
                  </a:cubicBezTo>
                  <a:cubicBezTo>
                    <a:pt x="353" y="79"/>
                    <a:pt x="353" y="81"/>
                    <a:pt x="352" y="78"/>
                  </a:cubicBezTo>
                  <a:cubicBezTo>
                    <a:pt x="316" y="70"/>
                    <a:pt x="323" y="72"/>
                    <a:pt x="315" y="68"/>
                  </a:cubicBezTo>
                  <a:cubicBezTo>
                    <a:pt x="312" y="68"/>
                    <a:pt x="312" y="68"/>
                    <a:pt x="312" y="68"/>
                  </a:cubicBezTo>
                  <a:cubicBezTo>
                    <a:pt x="309" y="70"/>
                    <a:pt x="309" y="70"/>
                    <a:pt x="309" y="70"/>
                  </a:cubicBezTo>
                  <a:cubicBezTo>
                    <a:pt x="301" y="71"/>
                    <a:pt x="304" y="71"/>
                    <a:pt x="300" y="71"/>
                  </a:cubicBezTo>
                  <a:cubicBezTo>
                    <a:pt x="296" y="62"/>
                    <a:pt x="296" y="62"/>
                    <a:pt x="296" y="62"/>
                  </a:cubicBezTo>
                  <a:cubicBezTo>
                    <a:pt x="299" y="52"/>
                    <a:pt x="299" y="52"/>
                    <a:pt x="299" y="52"/>
                  </a:cubicBezTo>
                  <a:cubicBezTo>
                    <a:pt x="302" y="52"/>
                    <a:pt x="302" y="52"/>
                    <a:pt x="302" y="52"/>
                  </a:cubicBezTo>
                  <a:cubicBezTo>
                    <a:pt x="308" y="56"/>
                    <a:pt x="308" y="56"/>
                    <a:pt x="308" y="56"/>
                  </a:cubicBezTo>
                  <a:cubicBezTo>
                    <a:pt x="311" y="50"/>
                    <a:pt x="311" y="50"/>
                    <a:pt x="311" y="50"/>
                  </a:cubicBezTo>
                  <a:cubicBezTo>
                    <a:pt x="316" y="46"/>
                    <a:pt x="316" y="46"/>
                    <a:pt x="316" y="46"/>
                  </a:cubicBezTo>
                  <a:cubicBezTo>
                    <a:pt x="321" y="44"/>
                    <a:pt x="321" y="44"/>
                    <a:pt x="321" y="44"/>
                  </a:cubicBezTo>
                  <a:cubicBezTo>
                    <a:pt x="333" y="34"/>
                    <a:pt x="333" y="34"/>
                    <a:pt x="333" y="34"/>
                  </a:cubicBezTo>
                  <a:cubicBezTo>
                    <a:pt x="335" y="33"/>
                    <a:pt x="335" y="33"/>
                    <a:pt x="335" y="33"/>
                  </a:cubicBezTo>
                  <a:cubicBezTo>
                    <a:pt x="338" y="34"/>
                    <a:pt x="336" y="33"/>
                    <a:pt x="343" y="36"/>
                  </a:cubicBezTo>
                  <a:cubicBezTo>
                    <a:pt x="345" y="39"/>
                    <a:pt x="345" y="39"/>
                    <a:pt x="345" y="39"/>
                  </a:cubicBezTo>
                  <a:cubicBezTo>
                    <a:pt x="348" y="44"/>
                    <a:pt x="348" y="44"/>
                    <a:pt x="348" y="44"/>
                  </a:cubicBezTo>
                  <a:cubicBezTo>
                    <a:pt x="350" y="46"/>
                    <a:pt x="350" y="46"/>
                    <a:pt x="350" y="46"/>
                  </a:cubicBezTo>
                  <a:cubicBezTo>
                    <a:pt x="351" y="46"/>
                    <a:pt x="351" y="46"/>
                    <a:pt x="351" y="46"/>
                  </a:cubicBezTo>
                  <a:cubicBezTo>
                    <a:pt x="354" y="49"/>
                    <a:pt x="354" y="49"/>
                    <a:pt x="354" y="49"/>
                  </a:cubicBezTo>
                  <a:cubicBezTo>
                    <a:pt x="364" y="26"/>
                    <a:pt x="357" y="37"/>
                    <a:pt x="365" y="27"/>
                  </a:cubicBezTo>
                  <a:cubicBezTo>
                    <a:pt x="370" y="30"/>
                    <a:pt x="370" y="30"/>
                    <a:pt x="370" y="30"/>
                  </a:cubicBezTo>
                  <a:cubicBezTo>
                    <a:pt x="374" y="35"/>
                    <a:pt x="372" y="33"/>
                    <a:pt x="376" y="39"/>
                  </a:cubicBezTo>
                  <a:cubicBezTo>
                    <a:pt x="381" y="42"/>
                    <a:pt x="381" y="42"/>
                    <a:pt x="381" y="42"/>
                  </a:cubicBezTo>
                  <a:cubicBezTo>
                    <a:pt x="388" y="58"/>
                    <a:pt x="388" y="58"/>
                    <a:pt x="388" y="58"/>
                  </a:cubicBezTo>
                  <a:cubicBezTo>
                    <a:pt x="389" y="58"/>
                    <a:pt x="389" y="58"/>
                    <a:pt x="389" y="58"/>
                  </a:cubicBezTo>
                  <a:cubicBezTo>
                    <a:pt x="391" y="55"/>
                    <a:pt x="390" y="55"/>
                    <a:pt x="392" y="43"/>
                  </a:cubicBezTo>
                  <a:cubicBezTo>
                    <a:pt x="391" y="41"/>
                    <a:pt x="391" y="41"/>
                    <a:pt x="391" y="41"/>
                  </a:cubicBezTo>
                  <a:cubicBezTo>
                    <a:pt x="385" y="34"/>
                    <a:pt x="385" y="34"/>
                    <a:pt x="385" y="34"/>
                  </a:cubicBezTo>
                  <a:cubicBezTo>
                    <a:pt x="382" y="28"/>
                    <a:pt x="383" y="26"/>
                    <a:pt x="383" y="23"/>
                  </a:cubicBezTo>
                  <a:cubicBezTo>
                    <a:pt x="384" y="20"/>
                    <a:pt x="384" y="20"/>
                    <a:pt x="384" y="20"/>
                  </a:cubicBezTo>
                  <a:cubicBezTo>
                    <a:pt x="385" y="19"/>
                    <a:pt x="385" y="19"/>
                    <a:pt x="385" y="19"/>
                  </a:cubicBezTo>
                  <a:cubicBezTo>
                    <a:pt x="389" y="20"/>
                    <a:pt x="389" y="20"/>
                    <a:pt x="389" y="20"/>
                  </a:cubicBezTo>
                  <a:cubicBezTo>
                    <a:pt x="390" y="19"/>
                    <a:pt x="390" y="19"/>
                    <a:pt x="390" y="19"/>
                  </a:cubicBezTo>
                  <a:cubicBezTo>
                    <a:pt x="391" y="16"/>
                    <a:pt x="391" y="17"/>
                    <a:pt x="393" y="12"/>
                  </a:cubicBezTo>
                  <a:cubicBezTo>
                    <a:pt x="394" y="10"/>
                    <a:pt x="394" y="10"/>
                    <a:pt x="394" y="10"/>
                  </a:cubicBezTo>
                  <a:cubicBezTo>
                    <a:pt x="397" y="10"/>
                    <a:pt x="397" y="10"/>
                    <a:pt x="397" y="10"/>
                  </a:cubicBezTo>
                  <a:cubicBezTo>
                    <a:pt x="401" y="13"/>
                    <a:pt x="401" y="13"/>
                    <a:pt x="401" y="13"/>
                  </a:cubicBezTo>
                  <a:cubicBezTo>
                    <a:pt x="404" y="13"/>
                    <a:pt x="404" y="13"/>
                    <a:pt x="404" y="13"/>
                  </a:cubicBezTo>
                  <a:cubicBezTo>
                    <a:pt x="406" y="12"/>
                    <a:pt x="406" y="12"/>
                    <a:pt x="406" y="12"/>
                  </a:cubicBezTo>
                  <a:cubicBezTo>
                    <a:pt x="406" y="9"/>
                    <a:pt x="406" y="9"/>
                    <a:pt x="406" y="7"/>
                  </a:cubicBezTo>
                  <a:cubicBezTo>
                    <a:pt x="407" y="6"/>
                    <a:pt x="407" y="6"/>
                    <a:pt x="407" y="6"/>
                  </a:cubicBezTo>
                  <a:cubicBezTo>
                    <a:pt x="422" y="6"/>
                    <a:pt x="419" y="6"/>
                    <a:pt x="423" y="6"/>
                  </a:cubicBezTo>
                  <a:cubicBezTo>
                    <a:pt x="425" y="3"/>
                    <a:pt x="425" y="3"/>
                    <a:pt x="425" y="3"/>
                  </a:cubicBezTo>
                  <a:cubicBezTo>
                    <a:pt x="428" y="3"/>
                    <a:pt x="428" y="3"/>
                    <a:pt x="428" y="3"/>
                  </a:cubicBezTo>
                  <a:cubicBezTo>
                    <a:pt x="432" y="5"/>
                    <a:pt x="431" y="4"/>
                    <a:pt x="434" y="7"/>
                  </a:cubicBezTo>
                  <a:cubicBezTo>
                    <a:pt x="438" y="7"/>
                    <a:pt x="438" y="7"/>
                    <a:pt x="438" y="7"/>
                  </a:cubicBezTo>
                  <a:cubicBezTo>
                    <a:pt x="443" y="2"/>
                    <a:pt x="443" y="2"/>
                    <a:pt x="443" y="2"/>
                  </a:cubicBezTo>
                  <a:cubicBezTo>
                    <a:pt x="447" y="0"/>
                    <a:pt x="447" y="0"/>
                    <a:pt x="447" y="0"/>
                  </a:cubicBezTo>
                  <a:cubicBezTo>
                    <a:pt x="473" y="1"/>
                    <a:pt x="473" y="1"/>
                    <a:pt x="473" y="1"/>
                  </a:cubicBezTo>
                  <a:cubicBezTo>
                    <a:pt x="481" y="4"/>
                    <a:pt x="481" y="4"/>
                    <a:pt x="481" y="4"/>
                  </a:cubicBezTo>
                  <a:close/>
                  <a:moveTo>
                    <a:pt x="314" y="137"/>
                  </a:moveTo>
                  <a:cubicBezTo>
                    <a:pt x="312" y="139"/>
                    <a:pt x="312" y="139"/>
                    <a:pt x="312" y="139"/>
                  </a:cubicBezTo>
                  <a:cubicBezTo>
                    <a:pt x="307" y="130"/>
                    <a:pt x="306" y="128"/>
                    <a:pt x="293" y="115"/>
                  </a:cubicBezTo>
                  <a:cubicBezTo>
                    <a:pt x="287" y="99"/>
                    <a:pt x="287" y="99"/>
                    <a:pt x="287" y="99"/>
                  </a:cubicBezTo>
                  <a:cubicBezTo>
                    <a:pt x="286" y="92"/>
                    <a:pt x="286" y="95"/>
                    <a:pt x="287" y="89"/>
                  </a:cubicBezTo>
                  <a:cubicBezTo>
                    <a:pt x="292" y="88"/>
                    <a:pt x="292" y="88"/>
                    <a:pt x="292" y="88"/>
                  </a:cubicBezTo>
                  <a:cubicBezTo>
                    <a:pt x="297" y="86"/>
                    <a:pt x="297" y="86"/>
                    <a:pt x="297" y="86"/>
                  </a:cubicBezTo>
                  <a:cubicBezTo>
                    <a:pt x="310" y="98"/>
                    <a:pt x="306" y="94"/>
                    <a:pt x="313" y="104"/>
                  </a:cubicBezTo>
                  <a:cubicBezTo>
                    <a:pt x="315" y="111"/>
                    <a:pt x="315" y="111"/>
                    <a:pt x="315" y="111"/>
                  </a:cubicBezTo>
                  <a:cubicBezTo>
                    <a:pt x="315" y="127"/>
                    <a:pt x="315" y="121"/>
                    <a:pt x="314" y="137"/>
                  </a:cubicBezTo>
                  <a:close/>
                  <a:moveTo>
                    <a:pt x="608" y="156"/>
                  </a:moveTo>
                  <a:cubicBezTo>
                    <a:pt x="607" y="159"/>
                    <a:pt x="607" y="159"/>
                    <a:pt x="607" y="159"/>
                  </a:cubicBezTo>
                  <a:cubicBezTo>
                    <a:pt x="604" y="158"/>
                    <a:pt x="604" y="158"/>
                    <a:pt x="604" y="158"/>
                  </a:cubicBezTo>
                  <a:cubicBezTo>
                    <a:pt x="599" y="149"/>
                    <a:pt x="601" y="152"/>
                    <a:pt x="598" y="145"/>
                  </a:cubicBezTo>
                  <a:cubicBezTo>
                    <a:pt x="597" y="138"/>
                    <a:pt x="597" y="138"/>
                    <a:pt x="597" y="138"/>
                  </a:cubicBezTo>
                  <a:cubicBezTo>
                    <a:pt x="599" y="135"/>
                    <a:pt x="599" y="135"/>
                    <a:pt x="599" y="135"/>
                  </a:cubicBezTo>
                  <a:cubicBezTo>
                    <a:pt x="601" y="134"/>
                    <a:pt x="601" y="134"/>
                    <a:pt x="601" y="134"/>
                  </a:cubicBezTo>
                  <a:cubicBezTo>
                    <a:pt x="607" y="147"/>
                    <a:pt x="606" y="148"/>
                    <a:pt x="608" y="156"/>
                  </a:cubicBezTo>
                  <a:close/>
                  <a:moveTo>
                    <a:pt x="620" y="299"/>
                  </a:moveTo>
                  <a:cubicBezTo>
                    <a:pt x="615" y="306"/>
                    <a:pt x="615" y="306"/>
                    <a:pt x="615" y="306"/>
                  </a:cubicBezTo>
                  <a:cubicBezTo>
                    <a:pt x="608" y="306"/>
                    <a:pt x="608" y="306"/>
                    <a:pt x="608" y="306"/>
                  </a:cubicBezTo>
                  <a:cubicBezTo>
                    <a:pt x="604" y="303"/>
                    <a:pt x="604" y="303"/>
                    <a:pt x="604" y="303"/>
                  </a:cubicBezTo>
                  <a:cubicBezTo>
                    <a:pt x="603" y="298"/>
                    <a:pt x="603" y="298"/>
                    <a:pt x="603" y="298"/>
                  </a:cubicBezTo>
                  <a:cubicBezTo>
                    <a:pt x="604" y="292"/>
                    <a:pt x="604" y="292"/>
                    <a:pt x="604" y="292"/>
                  </a:cubicBezTo>
                  <a:cubicBezTo>
                    <a:pt x="609" y="287"/>
                    <a:pt x="609" y="287"/>
                    <a:pt x="609" y="287"/>
                  </a:cubicBezTo>
                  <a:cubicBezTo>
                    <a:pt x="616" y="285"/>
                    <a:pt x="616" y="285"/>
                    <a:pt x="616" y="285"/>
                  </a:cubicBezTo>
                  <a:cubicBezTo>
                    <a:pt x="621" y="286"/>
                    <a:pt x="621" y="286"/>
                    <a:pt x="621" y="286"/>
                  </a:cubicBezTo>
                  <a:cubicBezTo>
                    <a:pt x="622" y="292"/>
                    <a:pt x="622" y="292"/>
                    <a:pt x="622" y="292"/>
                  </a:cubicBezTo>
                  <a:cubicBezTo>
                    <a:pt x="620" y="299"/>
                    <a:pt x="620" y="299"/>
                    <a:pt x="620" y="299"/>
                  </a:cubicBezTo>
                  <a:close/>
                  <a:moveTo>
                    <a:pt x="604" y="407"/>
                  </a:moveTo>
                  <a:cubicBezTo>
                    <a:pt x="603" y="409"/>
                    <a:pt x="603" y="409"/>
                    <a:pt x="603" y="409"/>
                  </a:cubicBezTo>
                  <a:cubicBezTo>
                    <a:pt x="601" y="397"/>
                    <a:pt x="601" y="396"/>
                    <a:pt x="601" y="387"/>
                  </a:cubicBezTo>
                  <a:cubicBezTo>
                    <a:pt x="603" y="383"/>
                    <a:pt x="603" y="383"/>
                    <a:pt x="603" y="383"/>
                  </a:cubicBezTo>
                  <a:cubicBezTo>
                    <a:pt x="604" y="382"/>
                    <a:pt x="604" y="382"/>
                    <a:pt x="604" y="382"/>
                  </a:cubicBezTo>
                  <a:cubicBezTo>
                    <a:pt x="605" y="383"/>
                    <a:pt x="605" y="383"/>
                    <a:pt x="605" y="383"/>
                  </a:cubicBezTo>
                  <a:cubicBezTo>
                    <a:pt x="604" y="394"/>
                    <a:pt x="605" y="395"/>
                    <a:pt x="606" y="400"/>
                  </a:cubicBezTo>
                  <a:lnTo>
                    <a:pt x="604" y="407"/>
                  </a:lnTo>
                  <a:close/>
                  <a:moveTo>
                    <a:pt x="616" y="425"/>
                  </a:moveTo>
                  <a:cubicBezTo>
                    <a:pt x="614" y="425"/>
                    <a:pt x="614" y="425"/>
                    <a:pt x="614" y="425"/>
                  </a:cubicBezTo>
                  <a:cubicBezTo>
                    <a:pt x="613" y="424"/>
                    <a:pt x="613" y="424"/>
                    <a:pt x="613" y="424"/>
                  </a:cubicBezTo>
                  <a:cubicBezTo>
                    <a:pt x="614" y="420"/>
                    <a:pt x="613" y="422"/>
                    <a:pt x="617" y="413"/>
                  </a:cubicBezTo>
                  <a:cubicBezTo>
                    <a:pt x="618" y="413"/>
                    <a:pt x="618" y="413"/>
                    <a:pt x="618" y="413"/>
                  </a:cubicBezTo>
                  <a:cubicBezTo>
                    <a:pt x="619" y="414"/>
                    <a:pt x="619" y="414"/>
                    <a:pt x="619" y="414"/>
                  </a:cubicBezTo>
                  <a:cubicBezTo>
                    <a:pt x="620" y="418"/>
                    <a:pt x="620" y="418"/>
                    <a:pt x="620" y="418"/>
                  </a:cubicBezTo>
                  <a:cubicBezTo>
                    <a:pt x="619" y="422"/>
                    <a:pt x="619" y="422"/>
                    <a:pt x="619" y="422"/>
                  </a:cubicBezTo>
                  <a:cubicBezTo>
                    <a:pt x="616" y="425"/>
                    <a:pt x="616" y="425"/>
                    <a:pt x="616" y="425"/>
                  </a:cubicBezTo>
                  <a:close/>
                  <a:moveTo>
                    <a:pt x="13" y="442"/>
                  </a:moveTo>
                  <a:cubicBezTo>
                    <a:pt x="9" y="442"/>
                    <a:pt x="9" y="442"/>
                    <a:pt x="9" y="442"/>
                  </a:cubicBezTo>
                  <a:cubicBezTo>
                    <a:pt x="5" y="440"/>
                    <a:pt x="5" y="440"/>
                    <a:pt x="5" y="440"/>
                  </a:cubicBezTo>
                  <a:cubicBezTo>
                    <a:pt x="4" y="438"/>
                    <a:pt x="4" y="438"/>
                    <a:pt x="4" y="438"/>
                  </a:cubicBezTo>
                  <a:cubicBezTo>
                    <a:pt x="4" y="436"/>
                    <a:pt x="4" y="436"/>
                    <a:pt x="4" y="436"/>
                  </a:cubicBezTo>
                  <a:cubicBezTo>
                    <a:pt x="4" y="435"/>
                    <a:pt x="4" y="435"/>
                    <a:pt x="4" y="435"/>
                  </a:cubicBezTo>
                  <a:cubicBezTo>
                    <a:pt x="7" y="434"/>
                    <a:pt x="7" y="434"/>
                    <a:pt x="7" y="434"/>
                  </a:cubicBezTo>
                  <a:cubicBezTo>
                    <a:pt x="8" y="434"/>
                    <a:pt x="8" y="434"/>
                    <a:pt x="8" y="434"/>
                  </a:cubicBezTo>
                  <a:cubicBezTo>
                    <a:pt x="11" y="435"/>
                    <a:pt x="12" y="436"/>
                    <a:pt x="14" y="437"/>
                  </a:cubicBezTo>
                  <a:cubicBezTo>
                    <a:pt x="16" y="438"/>
                    <a:pt x="16" y="438"/>
                    <a:pt x="16" y="438"/>
                  </a:cubicBezTo>
                  <a:cubicBezTo>
                    <a:pt x="15" y="440"/>
                    <a:pt x="15" y="440"/>
                    <a:pt x="15" y="440"/>
                  </a:cubicBezTo>
                  <a:lnTo>
                    <a:pt x="13" y="442"/>
                  </a:lnTo>
                  <a:close/>
                  <a:moveTo>
                    <a:pt x="609" y="504"/>
                  </a:moveTo>
                  <a:cubicBezTo>
                    <a:pt x="608" y="505"/>
                    <a:pt x="608" y="505"/>
                    <a:pt x="608" y="505"/>
                  </a:cubicBezTo>
                  <a:cubicBezTo>
                    <a:pt x="603" y="483"/>
                    <a:pt x="603" y="487"/>
                    <a:pt x="604" y="473"/>
                  </a:cubicBezTo>
                  <a:cubicBezTo>
                    <a:pt x="606" y="473"/>
                    <a:pt x="606" y="473"/>
                    <a:pt x="606" y="473"/>
                  </a:cubicBezTo>
                  <a:cubicBezTo>
                    <a:pt x="607" y="476"/>
                    <a:pt x="607" y="476"/>
                    <a:pt x="607" y="476"/>
                  </a:cubicBezTo>
                  <a:cubicBezTo>
                    <a:pt x="608" y="479"/>
                    <a:pt x="609" y="501"/>
                    <a:pt x="609" y="504"/>
                  </a:cubicBezTo>
                  <a:close/>
                  <a:moveTo>
                    <a:pt x="616" y="533"/>
                  </a:moveTo>
                  <a:cubicBezTo>
                    <a:pt x="617" y="539"/>
                    <a:pt x="616" y="537"/>
                    <a:pt x="617" y="542"/>
                  </a:cubicBezTo>
                  <a:cubicBezTo>
                    <a:pt x="618" y="545"/>
                    <a:pt x="618" y="545"/>
                    <a:pt x="618" y="545"/>
                  </a:cubicBezTo>
                  <a:cubicBezTo>
                    <a:pt x="621" y="544"/>
                    <a:pt x="621" y="544"/>
                    <a:pt x="621" y="544"/>
                  </a:cubicBezTo>
                  <a:cubicBezTo>
                    <a:pt x="622" y="549"/>
                    <a:pt x="622" y="549"/>
                    <a:pt x="622" y="549"/>
                  </a:cubicBezTo>
                  <a:cubicBezTo>
                    <a:pt x="620" y="551"/>
                    <a:pt x="620" y="551"/>
                    <a:pt x="620" y="551"/>
                  </a:cubicBezTo>
                  <a:cubicBezTo>
                    <a:pt x="610" y="550"/>
                    <a:pt x="612" y="550"/>
                    <a:pt x="608" y="551"/>
                  </a:cubicBezTo>
                  <a:cubicBezTo>
                    <a:pt x="606" y="548"/>
                    <a:pt x="606" y="548"/>
                    <a:pt x="606" y="548"/>
                  </a:cubicBezTo>
                  <a:cubicBezTo>
                    <a:pt x="606" y="541"/>
                    <a:pt x="606" y="544"/>
                    <a:pt x="606" y="537"/>
                  </a:cubicBezTo>
                  <a:cubicBezTo>
                    <a:pt x="608" y="534"/>
                    <a:pt x="608" y="534"/>
                    <a:pt x="608" y="534"/>
                  </a:cubicBezTo>
                  <a:cubicBezTo>
                    <a:pt x="610" y="536"/>
                    <a:pt x="610" y="536"/>
                    <a:pt x="610" y="536"/>
                  </a:cubicBezTo>
                  <a:cubicBezTo>
                    <a:pt x="614" y="534"/>
                    <a:pt x="612" y="535"/>
                    <a:pt x="616" y="533"/>
                  </a:cubicBezTo>
                  <a:close/>
                  <a:moveTo>
                    <a:pt x="200" y="640"/>
                  </a:moveTo>
                  <a:cubicBezTo>
                    <a:pt x="199" y="642"/>
                    <a:pt x="197" y="644"/>
                    <a:pt x="194" y="649"/>
                  </a:cubicBezTo>
                  <a:cubicBezTo>
                    <a:pt x="194" y="649"/>
                    <a:pt x="194" y="649"/>
                    <a:pt x="194" y="649"/>
                  </a:cubicBezTo>
                  <a:cubicBezTo>
                    <a:pt x="193" y="648"/>
                    <a:pt x="193" y="648"/>
                    <a:pt x="193" y="648"/>
                  </a:cubicBezTo>
                  <a:cubicBezTo>
                    <a:pt x="192" y="647"/>
                    <a:pt x="192" y="647"/>
                    <a:pt x="192" y="647"/>
                  </a:cubicBezTo>
                  <a:cubicBezTo>
                    <a:pt x="191" y="647"/>
                    <a:pt x="191" y="647"/>
                    <a:pt x="191" y="647"/>
                  </a:cubicBezTo>
                  <a:cubicBezTo>
                    <a:pt x="191" y="646"/>
                    <a:pt x="191" y="646"/>
                    <a:pt x="191" y="646"/>
                  </a:cubicBezTo>
                  <a:cubicBezTo>
                    <a:pt x="190" y="645"/>
                    <a:pt x="190" y="645"/>
                    <a:pt x="190" y="645"/>
                  </a:cubicBezTo>
                  <a:cubicBezTo>
                    <a:pt x="190" y="645"/>
                    <a:pt x="190" y="645"/>
                    <a:pt x="190" y="645"/>
                  </a:cubicBezTo>
                  <a:cubicBezTo>
                    <a:pt x="188" y="645"/>
                    <a:pt x="188" y="645"/>
                    <a:pt x="188" y="645"/>
                  </a:cubicBezTo>
                  <a:cubicBezTo>
                    <a:pt x="187" y="645"/>
                    <a:pt x="187" y="645"/>
                    <a:pt x="187" y="645"/>
                  </a:cubicBezTo>
                  <a:cubicBezTo>
                    <a:pt x="187" y="643"/>
                    <a:pt x="187" y="643"/>
                    <a:pt x="187" y="643"/>
                  </a:cubicBezTo>
                  <a:cubicBezTo>
                    <a:pt x="188" y="642"/>
                    <a:pt x="188" y="642"/>
                    <a:pt x="189" y="641"/>
                  </a:cubicBezTo>
                  <a:cubicBezTo>
                    <a:pt x="193" y="640"/>
                    <a:pt x="193" y="640"/>
                    <a:pt x="193" y="640"/>
                  </a:cubicBezTo>
                  <a:cubicBezTo>
                    <a:pt x="194" y="641"/>
                    <a:pt x="194" y="641"/>
                    <a:pt x="194" y="641"/>
                  </a:cubicBezTo>
                  <a:cubicBezTo>
                    <a:pt x="194" y="641"/>
                    <a:pt x="194" y="641"/>
                    <a:pt x="194" y="641"/>
                  </a:cubicBezTo>
                  <a:cubicBezTo>
                    <a:pt x="195" y="640"/>
                    <a:pt x="195" y="640"/>
                    <a:pt x="195" y="640"/>
                  </a:cubicBezTo>
                  <a:cubicBezTo>
                    <a:pt x="198" y="639"/>
                    <a:pt x="198" y="639"/>
                    <a:pt x="198" y="639"/>
                  </a:cubicBezTo>
                  <a:cubicBezTo>
                    <a:pt x="198" y="638"/>
                    <a:pt x="198" y="638"/>
                    <a:pt x="198" y="638"/>
                  </a:cubicBezTo>
                  <a:cubicBezTo>
                    <a:pt x="200" y="639"/>
                    <a:pt x="200" y="639"/>
                    <a:pt x="200" y="639"/>
                  </a:cubicBezTo>
                  <a:cubicBezTo>
                    <a:pt x="200" y="640"/>
                    <a:pt x="200" y="640"/>
                    <a:pt x="200" y="640"/>
                  </a:cubicBezTo>
                  <a:close/>
                  <a:moveTo>
                    <a:pt x="217" y="704"/>
                  </a:moveTo>
                  <a:cubicBezTo>
                    <a:pt x="216" y="704"/>
                    <a:pt x="216" y="704"/>
                    <a:pt x="216" y="704"/>
                  </a:cubicBezTo>
                  <a:cubicBezTo>
                    <a:pt x="213" y="702"/>
                    <a:pt x="213" y="702"/>
                    <a:pt x="213" y="702"/>
                  </a:cubicBezTo>
                  <a:cubicBezTo>
                    <a:pt x="212" y="701"/>
                    <a:pt x="212" y="701"/>
                    <a:pt x="212" y="701"/>
                  </a:cubicBezTo>
                  <a:cubicBezTo>
                    <a:pt x="212" y="701"/>
                    <a:pt x="212" y="701"/>
                    <a:pt x="212" y="701"/>
                  </a:cubicBezTo>
                  <a:cubicBezTo>
                    <a:pt x="212" y="700"/>
                    <a:pt x="212" y="700"/>
                    <a:pt x="212" y="700"/>
                  </a:cubicBezTo>
                  <a:cubicBezTo>
                    <a:pt x="213" y="698"/>
                    <a:pt x="213" y="698"/>
                    <a:pt x="215" y="695"/>
                  </a:cubicBezTo>
                  <a:cubicBezTo>
                    <a:pt x="216" y="695"/>
                    <a:pt x="216" y="695"/>
                    <a:pt x="216" y="695"/>
                  </a:cubicBezTo>
                  <a:cubicBezTo>
                    <a:pt x="218" y="698"/>
                    <a:pt x="218" y="700"/>
                    <a:pt x="217" y="703"/>
                  </a:cubicBezTo>
                  <a:cubicBezTo>
                    <a:pt x="217" y="704"/>
                    <a:pt x="217" y="704"/>
                    <a:pt x="217" y="704"/>
                  </a:cubicBezTo>
                  <a:close/>
                  <a:moveTo>
                    <a:pt x="532" y="708"/>
                  </a:moveTo>
                  <a:cubicBezTo>
                    <a:pt x="532" y="710"/>
                    <a:pt x="533" y="710"/>
                    <a:pt x="532" y="712"/>
                  </a:cubicBezTo>
                  <a:cubicBezTo>
                    <a:pt x="532" y="712"/>
                    <a:pt x="532" y="712"/>
                    <a:pt x="532" y="712"/>
                  </a:cubicBezTo>
                  <a:cubicBezTo>
                    <a:pt x="532" y="713"/>
                    <a:pt x="532" y="713"/>
                    <a:pt x="532" y="713"/>
                  </a:cubicBezTo>
                  <a:cubicBezTo>
                    <a:pt x="533" y="714"/>
                    <a:pt x="533" y="714"/>
                    <a:pt x="533" y="714"/>
                  </a:cubicBezTo>
                  <a:cubicBezTo>
                    <a:pt x="533" y="715"/>
                    <a:pt x="533" y="715"/>
                    <a:pt x="533" y="716"/>
                  </a:cubicBezTo>
                  <a:cubicBezTo>
                    <a:pt x="532" y="717"/>
                    <a:pt x="532" y="717"/>
                    <a:pt x="532" y="717"/>
                  </a:cubicBezTo>
                  <a:cubicBezTo>
                    <a:pt x="530" y="718"/>
                    <a:pt x="528" y="718"/>
                    <a:pt x="527" y="720"/>
                  </a:cubicBezTo>
                  <a:cubicBezTo>
                    <a:pt x="525" y="722"/>
                    <a:pt x="526" y="721"/>
                    <a:pt x="523" y="724"/>
                  </a:cubicBezTo>
                  <a:cubicBezTo>
                    <a:pt x="523" y="724"/>
                    <a:pt x="523" y="724"/>
                    <a:pt x="523" y="724"/>
                  </a:cubicBezTo>
                  <a:cubicBezTo>
                    <a:pt x="522" y="722"/>
                    <a:pt x="522" y="722"/>
                    <a:pt x="522" y="722"/>
                  </a:cubicBezTo>
                  <a:cubicBezTo>
                    <a:pt x="519" y="720"/>
                    <a:pt x="519" y="720"/>
                    <a:pt x="519" y="720"/>
                  </a:cubicBezTo>
                  <a:cubicBezTo>
                    <a:pt x="515" y="721"/>
                    <a:pt x="512" y="721"/>
                    <a:pt x="504" y="724"/>
                  </a:cubicBezTo>
                  <a:cubicBezTo>
                    <a:pt x="503" y="723"/>
                    <a:pt x="503" y="723"/>
                    <a:pt x="503" y="723"/>
                  </a:cubicBezTo>
                  <a:cubicBezTo>
                    <a:pt x="503" y="723"/>
                    <a:pt x="503" y="723"/>
                    <a:pt x="503" y="723"/>
                  </a:cubicBezTo>
                  <a:cubicBezTo>
                    <a:pt x="503" y="722"/>
                    <a:pt x="503" y="722"/>
                    <a:pt x="503" y="722"/>
                  </a:cubicBezTo>
                  <a:cubicBezTo>
                    <a:pt x="503" y="720"/>
                    <a:pt x="503" y="719"/>
                    <a:pt x="504" y="718"/>
                  </a:cubicBezTo>
                  <a:cubicBezTo>
                    <a:pt x="505" y="717"/>
                    <a:pt x="505" y="717"/>
                    <a:pt x="505" y="717"/>
                  </a:cubicBezTo>
                  <a:cubicBezTo>
                    <a:pt x="506" y="715"/>
                    <a:pt x="506" y="715"/>
                    <a:pt x="506" y="715"/>
                  </a:cubicBezTo>
                  <a:cubicBezTo>
                    <a:pt x="506" y="712"/>
                    <a:pt x="506" y="713"/>
                    <a:pt x="507" y="709"/>
                  </a:cubicBezTo>
                  <a:cubicBezTo>
                    <a:pt x="508" y="708"/>
                    <a:pt x="508" y="708"/>
                    <a:pt x="508" y="708"/>
                  </a:cubicBezTo>
                  <a:cubicBezTo>
                    <a:pt x="510" y="709"/>
                    <a:pt x="510" y="709"/>
                    <a:pt x="510" y="709"/>
                  </a:cubicBezTo>
                  <a:cubicBezTo>
                    <a:pt x="514" y="710"/>
                    <a:pt x="515" y="710"/>
                    <a:pt x="519" y="709"/>
                  </a:cubicBezTo>
                  <a:cubicBezTo>
                    <a:pt x="523" y="707"/>
                    <a:pt x="521" y="709"/>
                    <a:pt x="528" y="704"/>
                  </a:cubicBezTo>
                  <a:cubicBezTo>
                    <a:pt x="529" y="704"/>
                    <a:pt x="529" y="704"/>
                    <a:pt x="529" y="704"/>
                  </a:cubicBezTo>
                  <a:cubicBezTo>
                    <a:pt x="530" y="705"/>
                    <a:pt x="530" y="705"/>
                    <a:pt x="530" y="706"/>
                  </a:cubicBezTo>
                  <a:cubicBezTo>
                    <a:pt x="532" y="707"/>
                    <a:pt x="532" y="707"/>
                    <a:pt x="532" y="707"/>
                  </a:cubicBezTo>
                  <a:cubicBezTo>
                    <a:pt x="532" y="708"/>
                    <a:pt x="532" y="708"/>
                    <a:pt x="532" y="708"/>
                  </a:cubicBezTo>
                  <a:close/>
                  <a:moveTo>
                    <a:pt x="237" y="710"/>
                  </a:moveTo>
                  <a:cubicBezTo>
                    <a:pt x="236" y="710"/>
                    <a:pt x="237" y="710"/>
                    <a:pt x="232" y="710"/>
                  </a:cubicBezTo>
                  <a:cubicBezTo>
                    <a:pt x="232" y="709"/>
                    <a:pt x="232" y="709"/>
                    <a:pt x="232" y="709"/>
                  </a:cubicBezTo>
                  <a:cubicBezTo>
                    <a:pt x="232" y="708"/>
                    <a:pt x="232" y="708"/>
                    <a:pt x="232" y="708"/>
                  </a:cubicBezTo>
                  <a:cubicBezTo>
                    <a:pt x="233" y="706"/>
                    <a:pt x="233" y="706"/>
                    <a:pt x="233" y="706"/>
                  </a:cubicBezTo>
                  <a:cubicBezTo>
                    <a:pt x="234" y="706"/>
                    <a:pt x="234" y="706"/>
                    <a:pt x="234" y="706"/>
                  </a:cubicBezTo>
                  <a:cubicBezTo>
                    <a:pt x="236" y="707"/>
                    <a:pt x="236" y="707"/>
                    <a:pt x="238" y="709"/>
                  </a:cubicBezTo>
                  <a:cubicBezTo>
                    <a:pt x="238" y="710"/>
                    <a:pt x="238" y="710"/>
                    <a:pt x="238" y="710"/>
                  </a:cubicBezTo>
                  <a:cubicBezTo>
                    <a:pt x="237" y="710"/>
                    <a:pt x="237" y="710"/>
                    <a:pt x="237" y="710"/>
                  </a:cubicBezTo>
                  <a:close/>
                  <a:moveTo>
                    <a:pt x="226" y="740"/>
                  </a:moveTo>
                  <a:cubicBezTo>
                    <a:pt x="230" y="744"/>
                    <a:pt x="228" y="743"/>
                    <a:pt x="233" y="745"/>
                  </a:cubicBezTo>
                  <a:cubicBezTo>
                    <a:pt x="234" y="747"/>
                    <a:pt x="234" y="747"/>
                    <a:pt x="234" y="748"/>
                  </a:cubicBezTo>
                  <a:cubicBezTo>
                    <a:pt x="234" y="749"/>
                    <a:pt x="234" y="749"/>
                    <a:pt x="234" y="749"/>
                  </a:cubicBezTo>
                  <a:cubicBezTo>
                    <a:pt x="234" y="750"/>
                    <a:pt x="234" y="750"/>
                    <a:pt x="234" y="750"/>
                  </a:cubicBezTo>
                  <a:cubicBezTo>
                    <a:pt x="235" y="750"/>
                    <a:pt x="235" y="750"/>
                    <a:pt x="235" y="750"/>
                  </a:cubicBezTo>
                  <a:cubicBezTo>
                    <a:pt x="235" y="752"/>
                    <a:pt x="235" y="752"/>
                    <a:pt x="235" y="752"/>
                  </a:cubicBezTo>
                  <a:cubicBezTo>
                    <a:pt x="234" y="754"/>
                    <a:pt x="234" y="753"/>
                    <a:pt x="233" y="755"/>
                  </a:cubicBezTo>
                  <a:cubicBezTo>
                    <a:pt x="219" y="763"/>
                    <a:pt x="231" y="756"/>
                    <a:pt x="216" y="763"/>
                  </a:cubicBezTo>
                  <a:cubicBezTo>
                    <a:pt x="215" y="763"/>
                    <a:pt x="214" y="763"/>
                    <a:pt x="214" y="762"/>
                  </a:cubicBezTo>
                  <a:cubicBezTo>
                    <a:pt x="211" y="760"/>
                    <a:pt x="211" y="761"/>
                    <a:pt x="209" y="758"/>
                  </a:cubicBezTo>
                  <a:cubicBezTo>
                    <a:pt x="210" y="757"/>
                    <a:pt x="210" y="757"/>
                    <a:pt x="210" y="757"/>
                  </a:cubicBezTo>
                  <a:cubicBezTo>
                    <a:pt x="211" y="757"/>
                    <a:pt x="211" y="757"/>
                    <a:pt x="213" y="757"/>
                  </a:cubicBezTo>
                  <a:cubicBezTo>
                    <a:pt x="215" y="756"/>
                    <a:pt x="215" y="756"/>
                    <a:pt x="215" y="756"/>
                  </a:cubicBezTo>
                  <a:cubicBezTo>
                    <a:pt x="214" y="755"/>
                    <a:pt x="215" y="755"/>
                    <a:pt x="214" y="755"/>
                  </a:cubicBezTo>
                  <a:cubicBezTo>
                    <a:pt x="213" y="754"/>
                    <a:pt x="213" y="754"/>
                    <a:pt x="213" y="754"/>
                  </a:cubicBezTo>
                  <a:cubicBezTo>
                    <a:pt x="212" y="754"/>
                    <a:pt x="212" y="754"/>
                    <a:pt x="212" y="754"/>
                  </a:cubicBezTo>
                  <a:cubicBezTo>
                    <a:pt x="211" y="753"/>
                    <a:pt x="211" y="753"/>
                    <a:pt x="211" y="753"/>
                  </a:cubicBezTo>
                  <a:cubicBezTo>
                    <a:pt x="209" y="753"/>
                    <a:pt x="211" y="753"/>
                    <a:pt x="206" y="752"/>
                  </a:cubicBezTo>
                  <a:cubicBezTo>
                    <a:pt x="203" y="751"/>
                    <a:pt x="203" y="751"/>
                    <a:pt x="203" y="751"/>
                  </a:cubicBezTo>
                  <a:cubicBezTo>
                    <a:pt x="202" y="751"/>
                    <a:pt x="202" y="751"/>
                    <a:pt x="202" y="751"/>
                  </a:cubicBezTo>
                  <a:cubicBezTo>
                    <a:pt x="202" y="749"/>
                    <a:pt x="202" y="750"/>
                    <a:pt x="201" y="748"/>
                  </a:cubicBezTo>
                  <a:cubicBezTo>
                    <a:pt x="202" y="741"/>
                    <a:pt x="202" y="743"/>
                    <a:pt x="203" y="740"/>
                  </a:cubicBezTo>
                  <a:cubicBezTo>
                    <a:pt x="204" y="740"/>
                    <a:pt x="204" y="740"/>
                    <a:pt x="204" y="740"/>
                  </a:cubicBezTo>
                  <a:cubicBezTo>
                    <a:pt x="207" y="741"/>
                    <a:pt x="207" y="741"/>
                    <a:pt x="207" y="741"/>
                  </a:cubicBezTo>
                  <a:cubicBezTo>
                    <a:pt x="208" y="741"/>
                    <a:pt x="208" y="741"/>
                    <a:pt x="208" y="741"/>
                  </a:cubicBezTo>
                  <a:cubicBezTo>
                    <a:pt x="203" y="738"/>
                    <a:pt x="204" y="739"/>
                    <a:pt x="203" y="737"/>
                  </a:cubicBezTo>
                  <a:cubicBezTo>
                    <a:pt x="202" y="734"/>
                    <a:pt x="202" y="733"/>
                    <a:pt x="203" y="731"/>
                  </a:cubicBezTo>
                  <a:cubicBezTo>
                    <a:pt x="203" y="730"/>
                    <a:pt x="203" y="730"/>
                    <a:pt x="203" y="730"/>
                  </a:cubicBezTo>
                  <a:cubicBezTo>
                    <a:pt x="207" y="728"/>
                    <a:pt x="207" y="728"/>
                    <a:pt x="207" y="728"/>
                  </a:cubicBezTo>
                  <a:cubicBezTo>
                    <a:pt x="220" y="730"/>
                    <a:pt x="220" y="732"/>
                    <a:pt x="226" y="740"/>
                  </a:cubicBezTo>
                  <a:close/>
                  <a:moveTo>
                    <a:pt x="245" y="753"/>
                  </a:moveTo>
                  <a:cubicBezTo>
                    <a:pt x="243" y="754"/>
                    <a:pt x="243" y="754"/>
                    <a:pt x="243" y="754"/>
                  </a:cubicBezTo>
                  <a:cubicBezTo>
                    <a:pt x="243" y="754"/>
                    <a:pt x="243" y="754"/>
                    <a:pt x="243" y="754"/>
                  </a:cubicBezTo>
                  <a:cubicBezTo>
                    <a:pt x="242" y="752"/>
                    <a:pt x="241" y="749"/>
                    <a:pt x="241" y="745"/>
                  </a:cubicBezTo>
                  <a:cubicBezTo>
                    <a:pt x="241" y="743"/>
                    <a:pt x="241" y="743"/>
                    <a:pt x="241" y="743"/>
                  </a:cubicBezTo>
                  <a:cubicBezTo>
                    <a:pt x="243" y="741"/>
                    <a:pt x="243" y="741"/>
                    <a:pt x="243" y="741"/>
                  </a:cubicBezTo>
                  <a:cubicBezTo>
                    <a:pt x="244" y="741"/>
                    <a:pt x="244" y="741"/>
                    <a:pt x="244" y="741"/>
                  </a:cubicBezTo>
                  <a:cubicBezTo>
                    <a:pt x="246" y="742"/>
                    <a:pt x="246" y="742"/>
                    <a:pt x="246" y="742"/>
                  </a:cubicBezTo>
                  <a:cubicBezTo>
                    <a:pt x="249" y="744"/>
                    <a:pt x="249" y="744"/>
                    <a:pt x="249" y="744"/>
                  </a:cubicBezTo>
                  <a:cubicBezTo>
                    <a:pt x="248" y="744"/>
                    <a:pt x="249" y="744"/>
                    <a:pt x="248" y="745"/>
                  </a:cubicBezTo>
                  <a:cubicBezTo>
                    <a:pt x="246" y="747"/>
                    <a:pt x="246" y="747"/>
                    <a:pt x="246" y="747"/>
                  </a:cubicBezTo>
                  <a:cubicBezTo>
                    <a:pt x="246" y="749"/>
                    <a:pt x="245" y="750"/>
                    <a:pt x="245" y="752"/>
                  </a:cubicBezTo>
                  <a:cubicBezTo>
                    <a:pt x="245" y="753"/>
                    <a:pt x="245" y="753"/>
                    <a:pt x="245" y="753"/>
                  </a:cubicBezTo>
                  <a:close/>
                  <a:moveTo>
                    <a:pt x="400" y="872"/>
                  </a:moveTo>
                  <a:cubicBezTo>
                    <a:pt x="400" y="869"/>
                    <a:pt x="400" y="869"/>
                    <a:pt x="400" y="869"/>
                  </a:cubicBezTo>
                  <a:cubicBezTo>
                    <a:pt x="400" y="867"/>
                    <a:pt x="400" y="867"/>
                    <a:pt x="400" y="867"/>
                  </a:cubicBezTo>
                  <a:cubicBezTo>
                    <a:pt x="402" y="866"/>
                    <a:pt x="402" y="866"/>
                    <a:pt x="402" y="866"/>
                  </a:cubicBezTo>
                  <a:cubicBezTo>
                    <a:pt x="403" y="868"/>
                    <a:pt x="403" y="868"/>
                    <a:pt x="403" y="868"/>
                  </a:cubicBezTo>
                  <a:cubicBezTo>
                    <a:pt x="402" y="871"/>
                    <a:pt x="402" y="870"/>
                    <a:pt x="402" y="872"/>
                  </a:cubicBezTo>
                  <a:cubicBezTo>
                    <a:pt x="402" y="872"/>
                    <a:pt x="400" y="872"/>
                    <a:pt x="400" y="872"/>
                  </a:cubicBezTo>
                  <a:close/>
                  <a:moveTo>
                    <a:pt x="298" y="990"/>
                  </a:moveTo>
                  <a:cubicBezTo>
                    <a:pt x="297" y="993"/>
                    <a:pt x="297" y="993"/>
                    <a:pt x="297" y="993"/>
                  </a:cubicBezTo>
                  <a:cubicBezTo>
                    <a:pt x="296" y="992"/>
                    <a:pt x="296" y="992"/>
                    <a:pt x="296" y="992"/>
                  </a:cubicBezTo>
                  <a:cubicBezTo>
                    <a:pt x="295" y="991"/>
                    <a:pt x="295" y="991"/>
                    <a:pt x="295" y="991"/>
                  </a:cubicBezTo>
                  <a:cubicBezTo>
                    <a:pt x="294" y="990"/>
                    <a:pt x="294" y="990"/>
                    <a:pt x="294" y="990"/>
                  </a:cubicBezTo>
                  <a:cubicBezTo>
                    <a:pt x="292" y="990"/>
                    <a:pt x="292" y="990"/>
                    <a:pt x="292" y="990"/>
                  </a:cubicBezTo>
                  <a:cubicBezTo>
                    <a:pt x="292" y="990"/>
                    <a:pt x="292" y="990"/>
                    <a:pt x="292" y="990"/>
                  </a:cubicBezTo>
                  <a:cubicBezTo>
                    <a:pt x="298" y="986"/>
                    <a:pt x="296" y="987"/>
                    <a:pt x="299" y="986"/>
                  </a:cubicBezTo>
                  <a:cubicBezTo>
                    <a:pt x="299" y="989"/>
                    <a:pt x="299" y="987"/>
                    <a:pt x="298" y="99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88">
              <a:extLst>
                <a:ext uri="{FF2B5EF4-FFF2-40B4-BE49-F238E27FC236}">
                  <a16:creationId xmlns:a16="http://schemas.microsoft.com/office/drawing/2014/main" id="{6930F9E2-D10C-445B-951D-529D01BA6D0B}"/>
                </a:ext>
              </a:extLst>
            </p:cNvPr>
            <p:cNvSpPr>
              <a:spLocks/>
            </p:cNvSpPr>
            <p:nvPr/>
          </p:nvSpPr>
          <p:spPr bwMode="auto">
            <a:xfrm>
              <a:off x="10908926" y="8375372"/>
              <a:ext cx="137728" cy="37994"/>
            </a:xfrm>
            <a:custGeom>
              <a:avLst/>
              <a:gdLst>
                <a:gd name="T0" fmla="*/ 0 w 33"/>
                <a:gd name="T1" fmla="*/ 9 h 9"/>
                <a:gd name="T2" fmla="*/ 0 w 33"/>
                <a:gd name="T3" fmla="*/ 6 h 9"/>
                <a:gd name="T4" fmla="*/ 1 w 33"/>
                <a:gd name="T5" fmla="*/ 5 h 9"/>
                <a:gd name="T6" fmla="*/ 1 w 33"/>
                <a:gd name="T7" fmla="*/ 4 h 9"/>
                <a:gd name="T8" fmla="*/ 2 w 33"/>
                <a:gd name="T9" fmla="*/ 5 h 9"/>
                <a:gd name="T10" fmla="*/ 2 w 33"/>
                <a:gd name="T11" fmla="*/ 6 h 9"/>
                <a:gd name="T12" fmla="*/ 3 w 33"/>
                <a:gd name="T13" fmla="*/ 6 h 9"/>
                <a:gd name="T14" fmla="*/ 4 w 33"/>
                <a:gd name="T15" fmla="*/ 7 h 9"/>
                <a:gd name="T16" fmla="*/ 6 w 33"/>
                <a:gd name="T17" fmla="*/ 6 h 9"/>
                <a:gd name="T18" fmla="*/ 7 w 33"/>
                <a:gd name="T19" fmla="*/ 6 h 9"/>
                <a:gd name="T20" fmla="*/ 7 w 33"/>
                <a:gd name="T21" fmla="*/ 6 h 9"/>
                <a:gd name="T22" fmla="*/ 7 w 33"/>
                <a:gd name="T23" fmla="*/ 5 h 9"/>
                <a:gd name="T24" fmla="*/ 15 w 33"/>
                <a:gd name="T25" fmla="*/ 4 h 9"/>
                <a:gd name="T26" fmla="*/ 15 w 33"/>
                <a:gd name="T27" fmla="*/ 4 h 9"/>
                <a:gd name="T28" fmla="*/ 14 w 33"/>
                <a:gd name="T29" fmla="*/ 4 h 9"/>
                <a:gd name="T30" fmla="*/ 7 w 33"/>
                <a:gd name="T31" fmla="*/ 4 h 9"/>
                <a:gd name="T32" fmla="*/ 5 w 33"/>
                <a:gd name="T33" fmla="*/ 6 h 9"/>
                <a:gd name="T34" fmla="*/ 4 w 33"/>
                <a:gd name="T35" fmla="*/ 6 h 9"/>
                <a:gd name="T36" fmla="*/ 3 w 33"/>
                <a:gd name="T37" fmla="*/ 4 h 9"/>
                <a:gd name="T38" fmla="*/ 3 w 33"/>
                <a:gd name="T39" fmla="*/ 3 h 9"/>
                <a:gd name="T40" fmla="*/ 14 w 33"/>
                <a:gd name="T41" fmla="*/ 3 h 9"/>
                <a:gd name="T42" fmla="*/ 15 w 33"/>
                <a:gd name="T43" fmla="*/ 1 h 9"/>
                <a:gd name="T44" fmla="*/ 21 w 33"/>
                <a:gd name="T45" fmla="*/ 1 h 9"/>
                <a:gd name="T46" fmla="*/ 23 w 33"/>
                <a:gd name="T47" fmla="*/ 2 h 9"/>
                <a:gd name="T48" fmla="*/ 25 w 33"/>
                <a:gd name="T49" fmla="*/ 3 h 9"/>
                <a:gd name="T50" fmla="*/ 27 w 33"/>
                <a:gd name="T51" fmla="*/ 4 h 9"/>
                <a:gd name="T52" fmla="*/ 28 w 33"/>
                <a:gd name="T53" fmla="*/ 4 h 9"/>
                <a:gd name="T54" fmla="*/ 30 w 33"/>
                <a:gd name="T55" fmla="*/ 3 h 9"/>
                <a:gd name="T56" fmla="*/ 32 w 33"/>
                <a:gd name="T57" fmla="*/ 3 h 9"/>
                <a:gd name="T58" fmla="*/ 33 w 33"/>
                <a:gd name="T59" fmla="*/ 4 h 9"/>
                <a:gd name="T60" fmla="*/ 33 w 33"/>
                <a:gd name="T61" fmla="*/ 5 h 9"/>
                <a:gd name="T62" fmla="*/ 33 w 33"/>
                <a:gd name="T63" fmla="*/ 6 h 9"/>
                <a:gd name="T64" fmla="*/ 29 w 33"/>
                <a:gd name="T65" fmla="*/ 7 h 9"/>
                <a:gd name="T66" fmla="*/ 18 w 33"/>
                <a:gd name="T67" fmla="*/ 3 h 9"/>
                <a:gd name="T68" fmla="*/ 18 w 33"/>
                <a:gd name="T69" fmla="*/ 3 h 9"/>
                <a:gd name="T70" fmla="*/ 17 w 33"/>
                <a:gd name="T71" fmla="*/ 5 h 9"/>
                <a:gd name="T72" fmla="*/ 17 w 33"/>
                <a:gd name="T73" fmla="*/ 5 h 9"/>
                <a:gd name="T74" fmla="*/ 11 w 33"/>
                <a:gd name="T75" fmla="*/ 6 h 9"/>
                <a:gd name="T76" fmla="*/ 11 w 33"/>
                <a:gd name="T77" fmla="*/ 8 h 9"/>
                <a:gd name="T78" fmla="*/ 2 w 33"/>
                <a:gd name="T79" fmla="*/ 8 h 9"/>
                <a:gd name="T80" fmla="*/ 0 w 33"/>
                <a:gd name="T8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9">
                  <a:moveTo>
                    <a:pt x="0" y="9"/>
                  </a:moveTo>
                  <a:cubicBezTo>
                    <a:pt x="0" y="8"/>
                    <a:pt x="0" y="7"/>
                    <a:pt x="0" y="6"/>
                  </a:cubicBezTo>
                  <a:cubicBezTo>
                    <a:pt x="1" y="5"/>
                    <a:pt x="1" y="5"/>
                    <a:pt x="1" y="5"/>
                  </a:cubicBezTo>
                  <a:cubicBezTo>
                    <a:pt x="1" y="4"/>
                    <a:pt x="1" y="4"/>
                    <a:pt x="1" y="4"/>
                  </a:cubicBezTo>
                  <a:cubicBezTo>
                    <a:pt x="2" y="5"/>
                    <a:pt x="2" y="5"/>
                    <a:pt x="2" y="5"/>
                  </a:cubicBezTo>
                  <a:cubicBezTo>
                    <a:pt x="2" y="6"/>
                    <a:pt x="2" y="6"/>
                    <a:pt x="2" y="6"/>
                  </a:cubicBezTo>
                  <a:cubicBezTo>
                    <a:pt x="3" y="6"/>
                    <a:pt x="3" y="6"/>
                    <a:pt x="3" y="6"/>
                  </a:cubicBezTo>
                  <a:cubicBezTo>
                    <a:pt x="4" y="7"/>
                    <a:pt x="4" y="7"/>
                    <a:pt x="4" y="7"/>
                  </a:cubicBezTo>
                  <a:cubicBezTo>
                    <a:pt x="6" y="6"/>
                    <a:pt x="6" y="6"/>
                    <a:pt x="6" y="6"/>
                  </a:cubicBezTo>
                  <a:cubicBezTo>
                    <a:pt x="7" y="6"/>
                    <a:pt x="7" y="6"/>
                    <a:pt x="7" y="6"/>
                  </a:cubicBezTo>
                  <a:cubicBezTo>
                    <a:pt x="7" y="6"/>
                    <a:pt x="7" y="6"/>
                    <a:pt x="7" y="6"/>
                  </a:cubicBezTo>
                  <a:cubicBezTo>
                    <a:pt x="7" y="5"/>
                    <a:pt x="7" y="5"/>
                    <a:pt x="7" y="5"/>
                  </a:cubicBezTo>
                  <a:cubicBezTo>
                    <a:pt x="13" y="4"/>
                    <a:pt x="15" y="4"/>
                    <a:pt x="15" y="4"/>
                  </a:cubicBezTo>
                  <a:cubicBezTo>
                    <a:pt x="15" y="4"/>
                    <a:pt x="15" y="4"/>
                    <a:pt x="15" y="4"/>
                  </a:cubicBezTo>
                  <a:cubicBezTo>
                    <a:pt x="14" y="4"/>
                    <a:pt x="14" y="4"/>
                    <a:pt x="14" y="4"/>
                  </a:cubicBezTo>
                  <a:cubicBezTo>
                    <a:pt x="10" y="4"/>
                    <a:pt x="11" y="4"/>
                    <a:pt x="7" y="4"/>
                  </a:cubicBezTo>
                  <a:cubicBezTo>
                    <a:pt x="5" y="6"/>
                    <a:pt x="5" y="6"/>
                    <a:pt x="5" y="6"/>
                  </a:cubicBezTo>
                  <a:cubicBezTo>
                    <a:pt x="4" y="6"/>
                    <a:pt x="4" y="6"/>
                    <a:pt x="4" y="6"/>
                  </a:cubicBezTo>
                  <a:cubicBezTo>
                    <a:pt x="3" y="4"/>
                    <a:pt x="3" y="4"/>
                    <a:pt x="3" y="4"/>
                  </a:cubicBezTo>
                  <a:cubicBezTo>
                    <a:pt x="3" y="3"/>
                    <a:pt x="3" y="3"/>
                    <a:pt x="3" y="3"/>
                  </a:cubicBezTo>
                  <a:cubicBezTo>
                    <a:pt x="7" y="3"/>
                    <a:pt x="4" y="3"/>
                    <a:pt x="14" y="3"/>
                  </a:cubicBezTo>
                  <a:cubicBezTo>
                    <a:pt x="15" y="1"/>
                    <a:pt x="15" y="1"/>
                    <a:pt x="15" y="1"/>
                  </a:cubicBezTo>
                  <a:cubicBezTo>
                    <a:pt x="18" y="0"/>
                    <a:pt x="19" y="0"/>
                    <a:pt x="21" y="1"/>
                  </a:cubicBezTo>
                  <a:cubicBezTo>
                    <a:pt x="23" y="2"/>
                    <a:pt x="23" y="2"/>
                    <a:pt x="23" y="2"/>
                  </a:cubicBezTo>
                  <a:cubicBezTo>
                    <a:pt x="24" y="2"/>
                    <a:pt x="24" y="2"/>
                    <a:pt x="25" y="3"/>
                  </a:cubicBezTo>
                  <a:cubicBezTo>
                    <a:pt x="26" y="3"/>
                    <a:pt x="26" y="3"/>
                    <a:pt x="27" y="4"/>
                  </a:cubicBezTo>
                  <a:cubicBezTo>
                    <a:pt x="28" y="4"/>
                    <a:pt x="28" y="4"/>
                    <a:pt x="28" y="4"/>
                  </a:cubicBezTo>
                  <a:cubicBezTo>
                    <a:pt x="28" y="4"/>
                    <a:pt x="29" y="4"/>
                    <a:pt x="30" y="3"/>
                  </a:cubicBezTo>
                  <a:cubicBezTo>
                    <a:pt x="32" y="3"/>
                    <a:pt x="32" y="3"/>
                    <a:pt x="32" y="3"/>
                  </a:cubicBezTo>
                  <a:cubicBezTo>
                    <a:pt x="33" y="4"/>
                    <a:pt x="33" y="4"/>
                    <a:pt x="33" y="4"/>
                  </a:cubicBezTo>
                  <a:cubicBezTo>
                    <a:pt x="33" y="5"/>
                    <a:pt x="33" y="5"/>
                    <a:pt x="33" y="5"/>
                  </a:cubicBezTo>
                  <a:cubicBezTo>
                    <a:pt x="33" y="6"/>
                    <a:pt x="33" y="6"/>
                    <a:pt x="33" y="6"/>
                  </a:cubicBezTo>
                  <a:cubicBezTo>
                    <a:pt x="31" y="6"/>
                    <a:pt x="32" y="6"/>
                    <a:pt x="29" y="7"/>
                  </a:cubicBezTo>
                  <a:cubicBezTo>
                    <a:pt x="23" y="6"/>
                    <a:pt x="22" y="4"/>
                    <a:pt x="18" y="3"/>
                  </a:cubicBezTo>
                  <a:cubicBezTo>
                    <a:pt x="18" y="3"/>
                    <a:pt x="18" y="3"/>
                    <a:pt x="18" y="3"/>
                  </a:cubicBezTo>
                  <a:cubicBezTo>
                    <a:pt x="18" y="4"/>
                    <a:pt x="18" y="4"/>
                    <a:pt x="17" y="5"/>
                  </a:cubicBezTo>
                  <a:cubicBezTo>
                    <a:pt x="17" y="5"/>
                    <a:pt x="17" y="5"/>
                    <a:pt x="17" y="5"/>
                  </a:cubicBezTo>
                  <a:cubicBezTo>
                    <a:pt x="15" y="5"/>
                    <a:pt x="13" y="5"/>
                    <a:pt x="11" y="6"/>
                  </a:cubicBezTo>
                  <a:cubicBezTo>
                    <a:pt x="11" y="8"/>
                    <a:pt x="11" y="8"/>
                    <a:pt x="11" y="8"/>
                  </a:cubicBezTo>
                  <a:cubicBezTo>
                    <a:pt x="5" y="8"/>
                    <a:pt x="8" y="8"/>
                    <a:pt x="2" y="8"/>
                  </a:cubicBezTo>
                  <a:cubicBezTo>
                    <a:pt x="1" y="8"/>
                    <a:pt x="1" y="8"/>
                    <a:pt x="0" y="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89">
              <a:extLst>
                <a:ext uri="{FF2B5EF4-FFF2-40B4-BE49-F238E27FC236}">
                  <a16:creationId xmlns:a16="http://schemas.microsoft.com/office/drawing/2014/main" id="{A51D1512-A3C3-4055-A657-6D8A051E4A2D}"/>
                </a:ext>
              </a:extLst>
            </p:cNvPr>
            <p:cNvSpPr>
              <a:spLocks/>
            </p:cNvSpPr>
            <p:nvPr/>
          </p:nvSpPr>
          <p:spPr bwMode="auto">
            <a:xfrm>
              <a:off x="10989661" y="8432363"/>
              <a:ext cx="341943" cy="256457"/>
            </a:xfrm>
            <a:custGeom>
              <a:avLst/>
              <a:gdLst>
                <a:gd name="T0" fmla="*/ 40 w 82"/>
                <a:gd name="T1" fmla="*/ 6 h 62"/>
                <a:gd name="T2" fmla="*/ 44 w 82"/>
                <a:gd name="T3" fmla="*/ 6 h 62"/>
                <a:gd name="T4" fmla="*/ 48 w 82"/>
                <a:gd name="T5" fmla="*/ 9 h 62"/>
                <a:gd name="T6" fmla="*/ 51 w 82"/>
                <a:gd name="T7" fmla="*/ 6 h 62"/>
                <a:gd name="T8" fmla="*/ 60 w 82"/>
                <a:gd name="T9" fmla="*/ 6 h 62"/>
                <a:gd name="T10" fmla="*/ 64 w 82"/>
                <a:gd name="T11" fmla="*/ 4 h 62"/>
                <a:gd name="T12" fmla="*/ 64 w 82"/>
                <a:gd name="T13" fmla="*/ 2 h 62"/>
                <a:gd name="T14" fmla="*/ 70 w 82"/>
                <a:gd name="T15" fmla="*/ 12 h 62"/>
                <a:gd name="T16" fmla="*/ 71 w 82"/>
                <a:gd name="T17" fmla="*/ 14 h 62"/>
                <a:gd name="T18" fmla="*/ 74 w 82"/>
                <a:gd name="T19" fmla="*/ 15 h 62"/>
                <a:gd name="T20" fmla="*/ 71 w 82"/>
                <a:gd name="T21" fmla="*/ 19 h 62"/>
                <a:gd name="T22" fmla="*/ 73 w 82"/>
                <a:gd name="T23" fmla="*/ 19 h 62"/>
                <a:gd name="T24" fmla="*/ 75 w 82"/>
                <a:gd name="T25" fmla="*/ 21 h 62"/>
                <a:gd name="T26" fmla="*/ 79 w 82"/>
                <a:gd name="T27" fmla="*/ 28 h 62"/>
                <a:gd name="T28" fmla="*/ 77 w 82"/>
                <a:gd name="T29" fmla="*/ 31 h 62"/>
                <a:gd name="T30" fmla="*/ 80 w 82"/>
                <a:gd name="T31" fmla="*/ 37 h 62"/>
                <a:gd name="T32" fmla="*/ 81 w 82"/>
                <a:gd name="T33" fmla="*/ 41 h 62"/>
                <a:gd name="T34" fmla="*/ 81 w 82"/>
                <a:gd name="T35" fmla="*/ 45 h 62"/>
                <a:gd name="T36" fmla="*/ 82 w 82"/>
                <a:gd name="T37" fmla="*/ 49 h 62"/>
                <a:gd name="T38" fmla="*/ 76 w 82"/>
                <a:gd name="T39" fmla="*/ 48 h 62"/>
                <a:gd name="T40" fmla="*/ 79 w 82"/>
                <a:gd name="T41" fmla="*/ 52 h 62"/>
                <a:gd name="T42" fmla="*/ 77 w 82"/>
                <a:gd name="T43" fmla="*/ 55 h 62"/>
                <a:gd name="T44" fmla="*/ 73 w 82"/>
                <a:gd name="T45" fmla="*/ 58 h 62"/>
                <a:gd name="T46" fmla="*/ 71 w 82"/>
                <a:gd name="T47" fmla="*/ 57 h 62"/>
                <a:gd name="T48" fmla="*/ 69 w 82"/>
                <a:gd name="T49" fmla="*/ 60 h 62"/>
                <a:gd name="T50" fmla="*/ 68 w 82"/>
                <a:gd name="T51" fmla="*/ 62 h 62"/>
                <a:gd name="T52" fmla="*/ 66 w 82"/>
                <a:gd name="T53" fmla="*/ 61 h 62"/>
                <a:gd name="T54" fmla="*/ 63 w 82"/>
                <a:gd name="T55" fmla="*/ 60 h 62"/>
                <a:gd name="T56" fmla="*/ 63 w 82"/>
                <a:gd name="T57" fmla="*/ 55 h 62"/>
                <a:gd name="T58" fmla="*/ 62 w 82"/>
                <a:gd name="T59" fmla="*/ 52 h 62"/>
                <a:gd name="T60" fmla="*/ 61 w 82"/>
                <a:gd name="T61" fmla="*/ 49 h 62"/>
                <a:gd name="T62" fmla="*/ 60 w 82"/>
                <a:gd name="T63" fmla="*/ 48 h 62"/>
                <a:gd name="T64" fmla="*/ 59 w 82"/>
                <a:gd name="T65" fmla="*/ 47 h 62"/>
                <a:gd name="T66" fmla="*/ 55 w 82"/>
                <a:gd name="T67" fmla="*/ 47 h 62"/>
                <a:gd name="T68" fmla="*/ 50 w 82"/>
                <a:gd name="T69" fmla="*/ 50 h 62"/>
                <a:gd name="T70" fmla="*/ 48 w 82"/>
                <a:gd name="T71" fmla="*/ 49 h 62"/>
                <a:gd name="T72" fmla="*/ 50 w 82"/>
                <a:gd name="T73" fmla="*/ 44 h 62"/>
                <a:gd name="T74" fmla="*/ 48 w 82"/>
                <a:gd name="T75" fmla="*/ 41 h 62"/>
                <a:gd name="T76" fmla="*/ 45 w 82"/>
                <a:gd name="T77" fmla="*/ 33 h 62"/>
                <a:gd name="T78" fmla="*/ 35 w 82"/>
                <a:gd name="T79" fmla="*/ 32 h 62"/>
                <a:gd name="T80" fmla="*/ 28 w 82"/>
                <a:gd name="T81" fmla="*/ 34 h 62"/>
                <a:gd name="T82" fmla="*/ 22 w 82"/>
                <a:gd name="T83" fmla="*/ 41 h 62"/>
                <a:gd name="T84" fmla="*/ 19 w 82"/>
                <a:gd name="T85" fmla="*/ 41 h 62"/>
                <a:gd name="T86" fmla="*/ 18 w 82"/>
                <a:gd name="T87" fmla="*/ 38 h 62"/>
                <a:gd name="T88" fmla="*/ 15 w 82"/>
                <a:gd name="T89" fmla="*/ 35 h 62"/>
                <a:gd name="T90" fmla="*/ 15 w 82"/>
                <a:gd name="T91" fmla="*/ 32 h 62"/>
                <a:gd name="T92" fmla="*/ 11 w 82"/>
                <a:gd name="T93" fmla="*/ 30 h 62"/>
                <a:gd name="T94" fmla="*/ 10 w 82"/>
                <a:gd name="T95" fmla="*/ 29 h 62"/>
                <a:gd name="T96" fmla="*/ 5 w 82"/>
                <a:gd name="T97" fmla="*/ 22 h 62"/>
                <a:gd name="T98" fmla="*/ 2 w 82"/>
                <a:gd name="T99" fmla="*/ 20 h 62"/>
                <a:gd name="T100" fmla="*/ 0 w 82"/>
                <a:gd name="T101" fmla="*/ 22 h 62"/>
                <a:gd name="T102" fmla="*/ 4 w 82"/>
                <a:gd name="T103" fmla="*/ 14 h 62"/>
                <a:gd name="T104" fmla="*/ 13 w 82"/>
                <a:gd name="T105" fmla="*/ 6 h 62"/>
                <a:gd name="T106" fmla="*/ 14 w 82"/>
                <a:gd name="T107" fmla="*/ 5 h 62"/>
                <a:gd name="T108" fmla="*/ 14 w 82"/>
                <a:gd name="T109" fmla="*/ 1 h 62"/>
                <a:gd name="T110" fmla="*/ 22 w 82"/>
                <a:gd name="T111" fmla="*/ 2 h 62"/>
                <a:gd name="T112" fmla="*/ 24 w 82"/>
                <a:gd name="T113" fmla="*/ 2 h 62"/>
                <a:gd name="T114" fmla="*/ 29 w 82"/>
                <a:gd name="T115"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2" h="62">
                  <a:moveTo>
                    <a:pt x="41" y="3"/>
                  </a:moveTo>
                  <a:cubicBezTo>
                    <a:pt x="40" y="4"/>
                    <a:pt x="40" y="4"/>
                    <a:pt x="40" y="4"/>
                  </a:cubicBezTo>
                  <a:cubicBezTo>
                    <a:pt x="40" y="5"/>
                    <a:pt x="40" y="5"/>
                    <a:pt x="39" y="6"/>
                  </a:cubicBezTo>
                  <a:cubicBezTo>
                    <a:pt x="40" y="6"/>
                    <a:pt x="40" y="6"/>
                    <a:pt x="40" y="6"/>
                  </a:cubicBezTo>
                  <a:cubicBezTo>
                    <a:pt x="41" y="7"/>
                    <a:pt x="40" y="7"/>
                    <a:pt x="42" y="8"/>
                  </a:cubicBezTo>
                  <a:cubicBezTo>
                    <a:pt x="42" y="8"/>
                    <a:pt x="42" y="8"/>
                    <a:pt x="42" y="8"/>
                  </a:cubicBezTo>
                  <a:cubicBezTo>
                    <a:pt x="43" y="8"/>
                    <a:pt x="43" y="8"/>
                    <a:pt x="43" y="8"/>
                  </a:cubicBezTo>
                  <a:cubicBezTo>
                    <a:pt x="44" y="7"/>
                    <a:pt x="43" y="7"/>
                    <a:pt x="44" y="6"/>
                  </a:cubicBezTo>
                  <a:cubicBezTo>
                    <a:pt x="45" y="6"/>
                    <a:pt x="45" y="6"/>
                    <a:pt x="45" y="6"/>
                  </a:cubicBezTo>
                  <a:cubicBezTo>
                    <a:pt x="46" y="6"/>
                    <a:pt x="46" y="6"/>
                    <a:pt x="46" y="6"/>
                  </a:cubicBezTo>
                  <a:cubicBezTo>
                    <a:pt x="46" y="6"/>
                    <a:pt x="46" y="6"/>
                    <a:pt x="46" y="6"/>
                  </a:cubicBezTo>
                  <a:cubicBezTo>
                    <a:pt x="47" y="7"/>
                    <a:pt x="48" y="9"/>
                    <a:pt x="48" y="9"/>
                  </a:cubicBezTo>
                  <a:cubicBezTo>
                    <a:pt x="48" y="9"/>
                    <a:pt x="48" y="9"/>
                    <a:pt x="48" y="9"/>
                  </a:cubicBezTo>
                  <a:cubicBezTo>
                    <a:pt x="49" y="9"/>
                    <a:pt x="49" y="9"/>
                    <a:pt x="49" y="9"/>
                  </a:cubicBezTo>
                  <a:cubicBezTo>
                    <a:pt x="49" y="9"/>
                    <a:pt x="49" y="9"/>
                    <a:pt x="49" y="9"/>
                  </a:cubicBezTo>
                  <a:cubicBezTo>
                    <a:pt x="50" y="8"/>
                    <a:pt x="50" y="7"/>
                    <a:pt x="51" y="6"/>
                  </a:cubicBezTo>
                  <a:cubicBezTo>
                    <a:pt x="52" y="6"/>
                    <a:pt x="52" y="6"/>
                    <a:pt x="53" y="6"/>
                  </a:cubicBezTo>
                  <a:cubicBezTo>
                    <a:pt x="54" y="6"/>
                    <a:pt x="58" y="8"/>
                    <a:pt x="59" y="8"/>
                  </a:cubicBezTo>
                  <a:cubicBezTo>
                    <a:pt x="60" y="8"/>
                    <a:pt x="60" y="8"/>
                    <a:pt x="60" y="8"/>
                  </a:cubicBezTo>
                  <a:cubicBezTo>
                    <a:pt x="60" y="6"/>
                    <a:pt x="60" y="6"/>
                    <a:pt x="60" y="6"/>
                  </a:cubicBezTo>
                  <a:cubicBezTo>
                    <a:pt x="61" y="6"/>
                    <a:pt x="62" y="5"/>
                    <a:pt x="64" y="5"/>
                  </a:cubicBezTo>
                  <a:cubicBezTo>
                    <a:pt x="64" y="5"/>
                    <a:pt x="64" y="5"/>
                    <a:pt x="64" y="5"/>
                  </a:cubicBezTo>
                  <a:cubicBezTo>
                    <a:pt x="64" y="4"/>
                    <a:pt x="64" y="4"/>
                    <a:pt x="64" y="4"/>
                  </a:cubicBezTo>
                  <a:cubicBezTo>
                    <a:pt x="64" y="4"/>
                    <a:pt x="64" y="4"/>
                    <a:pt x="64" y="4"/>
                  </a:cubicBezTo>
                  <a:cubicBezTo>
                    <a:pt x="63" y="3"/>
                    <a:pt x="63" y="3"/>
                    <a:pt x="63" y="3"/>
                  </a:cubicBezTo>
                  <a:cubicBezTo>
                    <a:pt x="63" y="3"/>
                    <a:pt x="63" y="3"/>
                    <a:pt x="63" y="3"/>
                  </a:cubicBezTo>
                  <a:cubicBezTo>
                    <a:pt x="63" y="3"/>
                    <a:pt x="63" y="3"/>
                    <a:pt x="63" y="3"/>
                  </a:cubicBezTo>
                  <a:cubicBezTo>
                    <a:pt x="64" y="2"/>
                    <a:pt x="64" y="2"/>
                    <a:pt x="64" y="2"/>
                  </a:cubicBezTo>
                  <a:cubicBezTo>
                    <a:pt x="66" y="3"/>
                    <a:pt x="66" y="3"/>
                    <a:pt x="67" y="3"/>
                  </a:cubicBezTo>
                  <a:cubicBezTo>
                    <a:pt x="68" y="4"/>
                    <a:pt x="68" y="4"/>
                    <a:pt x="68" y="4"/>
                  </a:cubicBezTo>
                  <a:cubicBezTo>
                    <a:pt x="69" y="8"/>
                    <a:pt x="68" y="5"/>
                    <a:pt x="70" y="9"/>
                  </a:cubicBezTo>
                  <a:cubicBezTo>
                    <a:pt x="70" y="11"/>
                    <a:pt x="70" y="10"/>
                    <a:pt x="70" y="12"/>
                  </a:cubicBezTo>
                  <a:cubicBezTo>
                    <a:pt x="70" y="12"/>
                    <a:pt x="70" y="12"/>
                    <a:pt x="70" y="12"/>
                  </a:cubicBezTo>
                  <a:cubicBezTo>
                    <a:pt x="71" y="12"/>
                    <a:pt x="71" y="12"/>
                    <a:pt x="71" y="12"/>
                  </a:cubicBezTo>
                  <a:cubicBezTo>
                    <a:pt x="71" y="12"/>
                    <a:pt x="71" y="12"/>
                    <a:pt x="71" y="12"/>
                  </a:cubicBezTo>
                  <a:cubicBezTo>
                    <a:pt x="71" y="14"/>
                    <a:pt x="71" y="14"/>
                    <a:pt x="71" y="14"/>
                  </a:cubicBezTo>
                  <a:cubicBezTo>
                    <a:pt x="72" y="14"/>
                    <a:pt x="72" y="14"/>
                    <a:pt x="72" y="14"/>
                  </a:cubicBezTo>
                  <a:cubicBezTo>
                    <a:pt x="72" y="14"/>
                    <a:pt x="72" y="14"/>
                    <a:pt x="72" y="14"/>
                  </a:cubicBezTo>
                  <a:cubicBezTo>
                    <a:pt x="74" y="15"/>
                    <a:pt x="73" y="15"/>
                    <a:pt x="74" y="15"/>
                  </a:cubicBezTo>
                  <a:cubicBezTo>
                    <a:pt x="74" y="15"/>
                    <a:pt x="74" y="15"/>
                    <a:pt x="74" y="15"/>
                  </a:cubicBezTo>
                  <a:cubicBezTo>
                    <a:pt x="74" y="16"/>
                    <a:pt x="74" y="16"/>
                    <a:pt x="74" y="16"/>
                  </a:cubicBezTo>
                  <a:cubicBezTo>
                    <a:pt x="74" y="16"/>
                    <a:pt x="74" y="16"/>
                    <a:pt x="74" y="16"/>
                  </a:cubicBezTo>
                  <a:cubicBezTo>
                    <a:pt x="73" y="17"/>
                    <a:pt x="72" y="18"/>
                    <a:pt x="71" y="19"/>
                  </a:cubicBezTo>
                  <a:cubicBezTo>
                    <a:pt x="71" y="19"/>
                    <a:pt x="71" y="19"/>
                    <a:pt x="71" y="19"/>
                  </a:cubicBezTo>
                  <a:cubicBezTo>
                    <a:pt x="72" y="20"/>
                    <a:pt x="72" y="20"/>
                    <a:pt x="72" y="20"/>
                  </a:cubicBezTo>
                  <a:cubicBezTo>
                    <a:pt x="72" y="20"/>
                    <a:pt x="72" y="20"/>
                    <a:pt x="72" y="20"/>
                  </a:cubicBezTo>
                  <a:cubicBezTo>
                    <a:pt x="72" y="19"/>
                    <a:pt x="72" y="19"/>
                    <a:pt x="72" y="19"/>
                  </a:cubicBezTo>
                  <a:cubicBezTo>
                    <a:pt x="73" y="19"/>
                    <a:pt x="73" y="19"/>
                    <a:pt x="73" y="19"/>
                  </a:cubicBezTo>
                  <a:cubicBezTo>
                    <a:pt x="74" y="19"/>
                    <a:pt x="74" y="19"/>
                    <a:pt x="74" y="19"/>
                  </a:cubicBezTo>
                  <a:cubicBezTo>
                    <a:pt x="75" y="20"/>
                    <a:pt x="75" y="20"/>
                    <a:pt x="75" y="20"/>
                  </a:cubicBezTo>
                  <a:cubicBezTo>
                    <a:pt x="75" y="20"/>
                    <a:pt x="75" y="20"/>
                    <a:pt x="75" y="20"/>
                  </a:cubicBezTo>
                  <a:cubicBezTo>
                    <a:pt x="75" y="21"/>
                    <a:pt x="75" y="21"/>
                    <a:pt x="75" y="21"/>
                  </a:cubicBezTo>
                  <a:cubicBezTo>
                    <a:pt x="75" y="22"/>
                    <a:pt x="75" y="23"/>
                    <a:pt x="76" y="25"/>
                  </a:cubicBezTo>
                  <a:cubicBezTo>
                    <a:pt x="76" y="26"/>
                    <a:pt x="76" y="26"/>
                    <a:pt x="76" y="26"/>
                  </a:cubicBezTo>
                  <a:cubicBezTo>
                    <a:pt x="79" y="27"/>
                    <a:pt x="79" y="27"/>
                    <a:pt x="79" y="27"/>
                  </a:cubicBezTo>
                  <a:cubicBezTo>
                    <a:pt x="79" y="28"/>
                    <a:pt x="79" y="27"/>
                    <a:pt x="79" y="28"/>
                  </a:cubicBezTo>
                  <a:cubicBezTo>
                    <a:pt x="79" y="29"/>
                    <a:pt x="79" y="29"/>
                    <a:pt x="79" y="29"/>
                  </a:cubicBezTo>
                  <a:cubicBezTo>
                    <a:pt x="79" y="29"/>
                    <a:pt x="79" y="29"/>
                    <a:pt x="79" y="29"/>
                  </a:cubicBezTo>
                  <a:cubicBezTo>
                    <a:pt x="78" y="30"/>
                    <a:pt x="78" y="30"/>
                    <a:pt x="77" y="30"/>
                  </a:cubicBezTo>
                  <a:cubicBezTo>
                    <a:pt x="77" y="31"/>
                    <a:pt x="77" y="31"/>
                    <a:pt x="77" y="31"/>
                  </a:cubicBezTo>
                  <a:cubicBezTo>
                    <a:pt x="77" y="32"/>
                    <a:pt x="77" y="35"/>
                    <a:pt x="77" y="36"/>
                  </a:cubicBezTo>
                  <a:cubicBezTo>
                    <a:pt x="78" y="37"/>
                    <a:pt x="78" y="37"/>
                    <a:pt x="78" y="37"/>
                  </a:cubicBezTo>
                  <a:cubicBezTo>
                    <a:pt x="78" y="38"/>
                    <a:pt x="78" y="38"/>
                    <a:pt x="78" y="38"/>
                  </a:cubicBezTo>
                  <a:cubicBezTo>
                    <a:pt x="79" y="37"/>
                    <a:pt x="79" y="38"/>
                    <a:pt x="80" y="37"/>
                  </a:cubicBezTo>
                  <a:cubicBezTo>
                    <a:pt x="80" y="39"/>
                    <a:pt x="80" y="38"/>
                    <a:pt x="80" y="40"/>
                  </a:cubicBezTo>
                  <a:cubicBezTo>
                    <a:pt x="81" y="40"/>
                    <a:pt x="81" y="40"/>
                    <a:pt x="81" y="40"/>
                  </a:cubicBezTo>
                  <a:cubicBezTo>
                    <a:pt x="81" y="41"/>
                    <a:pt x="81" y="41"/>
                    <a:pt x="81" y="41"/>
                  </a:cubicBezTo>
                  <a:cubicBezTo>
                    <a:pt x="81" y="41"/>
                    <a:pt x="81" y="41"/>
                    <a:pt x="81" y="41"/>
                  </a:cubicBezTo>
                  <a:cubicBezTo>
                    <a:pt x="80" y="42"/>
                    <a:pt x="80" y="42"/>
                    <a:pt x="80" y="42"/>
                  </a:cubicBezTo>
                  <a:cubicBezTo>
                    <a:pt x="79" y="42"/>
                    <a:pt x="79" y="42"/>
                    <a:pt x="79" y="42"/>
                  </a:cubicBezTo>
                  <a:cubicBezTo>
                    <a:pt x="79" y="44"/>
                    <a:pt x="79" y="43"/>
                    <a:pt x="79" y="44"/>
                  </a:cubicBezTo>
                  <a:cubicBezTo>
                    <a:pt x="81" y="45"/>
                    <a:pt x="81" y="45"/>
                    <a:pt x="81" y="45"/>
                  </a:cubicBezTo>
                  <a:cubicBezTo>
                    <a:pt x="82" y="46"/>
                    <a:pt x="82" y="46"/>
                    <a:pt x="82" y="46"/>
                  </a:cubicBezTo>
                  <a:cubicBezTo>
                    <a:pt x="82" y="47"/>
                    <a:pt x="82" y="47"/>
                    <a:pt x="82" y="47"/>
                  </a:cubicBezTo>
                  <a:cubicBezTo>
                    <a:pt x="82" y="49"/>
                    <a:pt x="82" y="49"/>
                    <a:pt x="82" y="49"/>
                  </a:cubicBezTo>
                  <a:cubicBezTo>
                    <a:pt x="82" y="49"/>
                    <a:pt x="82" y="49"/>
                    <a:pt x="82" y="49"/>
                  </a:cubicBezTo>
                  <a:cubicBezTo>
                    <a:pt x="82" y="49"/>
                    <a:pt x="82" y="49"/>
                    <a:pt x="82" y="49"/>
                  </a:cubicBezTo>
                  <a:cubicBezTo>
                    <a:pt x="81" y="48"/>
                    <a:pt x="81" y="49"/>
                    <a:pt x="81" y="48"/>
                  </a:cubicBezTo>
                  <a:cubicBezTo>
                    <a:pt x="78" y="48"/>
                    <a:pt x="79" y="47"/>
                    <a:pt x="76" y="48"/>
                  </a:cubicBezTo>
                  <a:cubicBezTo>
                    <a:pt x="76" y="48"/>
                    <a:pt x="76" y="48"/>
                    <a:pt x="76" y="48"/>
                  </a:cubicBezTo>
                  <a:cubicBezTo>
                    <a:pt x="76" y="49"/>
                    <a:pt x="76" y="50"/>
                    <a:pt x="76" y="50"/>
                  </a:cubicBezTo>
                  <a:cubicBezTo>
                    <a:pt x="76" y="51"/>
                    <a:pt x="77" y="51"/>
                    <a:pt x="78" y="51"/>
                  </a:cubicBezTo>
                  <a:cubicBezTo>
                    <a:pt x="78" y="51"/>
                    <a:pt x="78" y="51"/>
                    <a:pt x="78" y="51"/>
                  </a:cubicBezTo>
                  <a:cubicBezTo>
                    <a:pt x="79" y="52"/>
                    <a:pt x="79" y="52"/>
                    <a:pt x="79" y="52"/>
                  </a:cubicBezTo>
                  <a:cubicBezTo>
                    <a:pt x="79" y="52"/>
                    <a:pt x="79" y="52"/>
                    <a:pt x="79" y="52"/>
                  </a:cubicBezTo>
                  <a:cubicBezTo>
                    <a:pt x="78" y="53"/>
                    <a:pt x="78" y="53"/>
                    <a:pt x="78" y="53"/>
                  </a:cubicBezTo>
                  <a:cubicBezTo>
                    <a:pt x="78" y="54"/>
                    <a:pt x="78" y="54"/>
                    <a:pt x="78" y="54"/>
                  </a:cubicBezTo>
                  <a:cubicBezTo>
                    <a:pt x="77" y="55"/>
                    <a:pt x="77" y="55"/>
                    <a:pt x="77" y="55"/>
                  </a:cubicBezTo>
                  <a:cubicBezTo>
                    <a:pt x="77" y="55"/>
                    <a:pt x="77" y="55"/>
                    <a:pt x="77" y="56"/>
                  </a:cubicBezTo>
                  <a:cubicBezTo>
                    <a:pt x="77" y="57"/>
                    <a:pt x="77" y="58"/>
                    <a:pt x="76" y="58"/>
                  </a:cubicBezTo>
                  <a:cubicBezTo>
                    <a:pt x="75" y="58"/>
                    <a:pt x="75" y="58"/>
                    <a:pt x="74" y="58"/>
                  </a:cubicBezTo>
                  <a:cubicBezTo>
                    <a:pt x="73" y="58"/>
                    <a:pt x="73" y="58"/>
                    <a:pt x="73" y="58"/>
                  </a:cubicBezTo>
                  <a:cubicBezTo>
                    <a:pt x="73" y="58"/>
                    <a:pt x="73" y="58"/>
                    <a:pt x="72" y="58"/>
                  </a:cubicBezTo>
                  <a:cubicBezTo>
                    <a:pt x="72" y="57"/>
                    <a:pt x="72" y="57"/>
                    <a:pt x="72" y="57"/>
                  </a:cubicBezTo>
                  <a:cubicBezTo>
                    <a:pt x="72" y="57"/>
                    <a:pt x="72" y="57"/>
                    <a:pt x="72" y="57"/>
                  </a:cubicBezTo>
                  <a:cubicBezTo>
                    <a:pt x="71" y="57"/>
                    <a:pt x="71" y="57"/>
                    <a:pt x="71" y="57"/>
                  </a:cubicBezTo>
                  <a:cubicBezTo>
                    <a:pt x="71" y="57"/>
                    <a:pt x="71" y="57"/>
                    <a:pt x="71" y="57"/>
                  </a:cubicBezTo>
                  <a:cubicBezTo>
                    <a:pt x="71" y="58"/>
                    <a:pt x="71" y="58"/>
                    <a:pt x="71" y="58"/>
                  </a:cubicBezTo>
                  <a:cubicBezTo>
                    <a:pt x="71" y="59"/>
                    <a:pt x="71" y="58"/>
                    <a:pt x="70" y="59"/>
                  </a:cubicBezTo>
                  <a:cubicBezTo>
                    <a:pt x="70" y="59"/>
                    <a:pt x="70" y="60"/>
                    <a:pt x="69" y="60"/>
                  </a:cubicBezTo>
                  <a:cubicBezTo>
                    <a:pt x="69" y="61"/>
                    <a:pt x="69" y="61"/>
                    <a:pt x="69" y="62"/>
                  </a:cubicBezTo>
                  <a:cubicBezTo>
                    <a:pt x="68" y="62"/>
                    <a:pt x="68" y="62"/>
                    <a:pt x="68" y="62"/>
                  </a:cubicBezTo>
                  <a:cubicBezTo>
                    <a:pt x="68" y="61"/>
                    <a:pt x="68" y="61"/>
                    <a:pt x="68" y="61"/>
                  </a:cubicBezTo>
                  <a:cubicBezTo>
                    <a:pt x="68" y="62"/>
                    <a:pt x="68" y="62"/>
                    <a:pt x="68" y="62"/>
                  </a:cubicBezTo>
                  <a:cubicBezTo>
                    <a:pt x="67" y="62"/>
                    <a:pt x="67" y="62"/>
                    <a:pt x="67" y="62"/>
                  </a:cubicBezTo>
                  <a:cubicBezTo>
                    <a:pt x="66" y="62"/>
                    <a:pt x="66" y="62"/>
                    <a:pt x="66" y="62"/>
                  </a:cubicBezTo>
                  <a:cubicBezTo>
                    <a:pt x="66" y="62"/>
                    <a:pt x="66" y="62"/>
                    <a:pt x="66" y="62"/>
                  </a:cubicBezTo>
                  <a:cubicBezTo>
                    <a:pt x="66" y="61"/>
                    <a:pt x="66" y="61"/>
                    <a:pt x="66" y="61"/>
                  </a:cubicBezTo>
                  <a:cubicBezTo>
                    <a:pt x="65" y="61"/>
                    <a:pt x="65" y="61"/>
                    <a:pt x="65" y="60"/>
                  </a:cubicBezTo>
                  <a:cubicBezTo>
                    <a:pt x="64" y="60"/>
                    <a:pt x="64" y="60"/>
                    <a:pt x="64" y="60"/>
                  </a:cubicBezTo>
                  <a:cubicBezTo>
                    <a:pt x="63" y="60"/>
                    <a:pt x="63" y="60"/>
                    <a:pt x="63" y="60"/>
                  </a:cubicBezTo>
                  <a:cubicBezTo>
                    <a:pt x="63" y="60"/>
                    <a:pt x="63" y="60"/>
                    <a:pt x="63" y="60"/>
                  </a:cubicBezTo>
                  <a:cubicBezTo>
                    <a:pt x="62" y="60"/>
                    <a:pt x="62" y="60"/>
                    <a:pt x="62" y="60"/>
                  </a:cubicBezTo>
                  <a:cubicBezTo>
                    <a:pt x="62" y="60"/>
                    <a:pt x="62" y="60"/>
                    <a:pt x="62" y="60"/>
                  </a:cubicBezTo>
                  <a:cubicBezTo>
                    <a:pt x="63" y="58"/>
                    <a:pt x="63" y="58"/>
                    <a:pt x="63" y="57"/>
                  </a:cubicBezTo>
                  <a:cubicBezTo>
                    <a:pt x="63" y="55"/>
                    <a:pt x="63" y="56"/>
                    <a:pt x="63" y="55"/>
                  </a:cubicBezTo>
                  <a:cubicBezTo>
                    <a:pt x="63" y="54"/>
                    <a:pt x="63" y="54"/>
                    <a:pt x="63" y="54"/>
                  </a:cubicBezTo>
                  <a:cubicBezTo>
                    <a:pt x="63" y="54"/>
                    <a:pt x="63" y="54"/>
                    <a:pt x="62" y="53"/>
                  </a:cubicBezTo>
                  <a:cubicBezTo>
                    <a:pt x="62" y="53"/>
                    <a:pt x="62" y="53"/>
                    <a:pt x="62" y="53"/>
                  </a:cubicBezTo>
                  <a:cubicBezTo>
                    <a:pt x="62" y="52"/>
                    <a:pt x="62" y="52"/>
                    <a:pt x="62" y="52"/>
                  </a:cubicBezTo>
                  <a:cubicBezTo>
                    <a:pt x="62" y="51"/>
                    <a:pt x="62" y="51"/>
                    <a:pt x="62" y="51"/>
                  </a:cubicBezTo>
                  <a:cubicBezTo>
                    <a:pt x="62" y="50"/>
                    <a:pt x="62" y="51"/>
                    <a:pt x="62" y="49"/>
                  </a:cubicBezTo>
                  <a:cubicBezTo>
                    <a:pt x="61" y="49"/>
                    <a:pt x="61" y="49"/>
                    <a:pt x="61" y="49"/>
                  </a:cubicBezTo>
                  <a:cubicBezTo>
                    <a:pt x="61" y="49"/>
                    <a:pt x="61" y="49"/>
                    <a:pt x="61" y="49"/>
                  </a:cubicBezTo>
                  <a:cubicBezTo>
                    <a:pt x="60" y="48"/>
                    <a:pt x="60" y="48"/>
                    <a:pt x="60" y="48"/>
                  </a:cubicBezTo>
                  <a:cubicBezTo>
                    <a:pt x="60" y="48"/>
                    <a:pt x="60" y="48"/>
                    <a:pt x="60" y="48"/>
                  </a:cubicBezTo>
                  <a:cubicBezTo>
                    <a:pt x="60" y="48"/>
                    <a:pt x="60" y="48"/>
                    <a:pt x="60" y="48"/>
                  </a:cubicBezTo>
                  <a:cubicBezTo>
                    <a:pt x="60" y="48"/>
                    <a:pt x="60" y="48"/>
                    <a:pt x="60" y="48"/>
                  </a:cubicBezTo>
                  <a:cubicBezTo>
                    <a:pt x="59" y="48"/>
                    <a:pt x="59" y="48"/>
                    <a:pt x="59" y="48"/>
                  </a:cubicBezTo>
                  <a:cubicBezTo>
                    <a:pt x="59" y="48"/>
                    <a:pt x="59" y="48"/>
                    <a:pt x="59" y="48"/>
                  </a:cubicBezTo>
                  <a:cubicBezTo>
                    <a:pt x="59" y="47"/>
                    <a:pt x="59" y="47"/>
                    <a:pt x="59" y="47"/>
                  </a:cubicBezTo>
                  <a:cubicBezTo>
                    <a:pt x="59" y="47"/>
                    <a:pt x="59" y="47"/>
                    <a:pt x="59" y="47"/>
                  </a:cubicBezTo>
                  <a:cubicBezTo>
                    <a:pt x="59" y="47"/>
                    <a:pt x="59" y="47"/>
                    <a:pt x="59" y="47"/>
                  </a:cubicBezTo>
                  <a:cubicBezTo>
                    <a:pt x="56" y="48"/>
                    <a:pt x="56" y="48"/>
                    <a:pt x="56" y="48"/>
                  </a:cubicBezTo>
                  <a:cubicBezTo>
                    <a:pt x="55" y="48"/>
                    <a:pt x="56" y="48"/>
                    <a:pt x="55" y="48"/>
                  </a:cubicBezTo>
                  <a:cubicBezTo>
                    <a:pt x="55" y="47"/>
                    <a:pt x="55" y="47"/>
                    <a:pt x="55" y="47"/>
                  </a:cubicBezTo>
                  <a:cubicBezTo>
                    <a:pt x="54" y="48"/>
                    <a:pt x="54" y="48"/>
                    <a:pt x="54" y="48"/>
                  </a:cubicBezTo>
                  <a:cubicBezTo>
                    <a:pt x="53" y="48"/>
                    <a:pt x="53" y="48"/>
                    <a:pt x="52" y="48"/>
                  </a:cubicBezTo>
                  <a:cubicBezTo>
                    <a:pt x="52" y="48"/>
                    <a:pt x="52" y="48"/>
                    <a:pt x="52" y="48"/>
                  </a:cubicBezTo>
                  <a:cubicBezTo>
                    <a:pt x="51" y="49"/>
                    <a:pt x="51" y="49"/>
                    <a:pt x="50" y="50"/>
                  </a:cubicBezTo>
                  <a:cubicBezTo>
                    <a:pt x="49" y="50"/>
                    <a:pt x="50" y="50"/>
                    <a:pt x="49" y="50"/>
                  </a:cubicBezTo>
                  <a:cubicBezTo>
                    <a:pt x="49" y="50"/>
                    <a:pt x="49" y="50"/>
                    <a:pt x="49" y="50"/>
                  </a:cubicBezTo>
                  <a:cubicBezTo>
                    <a:pt x="48" y="50"/>
                    <a:pt x="48" y="50"/>
                    <a:pt x="48" y="50"/>
                  </a:cubicBezTo>
                  <a:cubicBezTo>
                    <a:pt x="48" y="49"/>
                    <a:pt x="48" y="49"/>
                    <a:pt x="48" y="49"/>
                  </a:cubicBezTo>
                  <a:cubicBezTo>
                    <a:pt x="49" y="49"/>
                    <a:pt x="49" y="48"/>
                    <a:pt x="49" y="47"/>
                  </a:cubicBezTo>
                  <a:cubicBezTo>
                    <a:pt x="51" y="46"/>
                    <a:pt x="51" y="46"/>
                    <a:pt x="51" y="46"/>
                  </a:cubicBezTo>
                  <a:cubicBezTo>
                    <a:pt x="51" y="46"/>
                    <a:pt x="51" y="46"/>
                    <a:pt x="51" y="46"/>
                  </a:cubicBezTo>
                  <a:cubicBezTo>
                    <a:pt x="50" y="45"/>
                    <a:pt x="50" y="45"/>
                    <a:pt x="50" y="44"/>
                  </a:cubicBezTo>
                  <a:cubicBezTo>
                    <a:pt x="50" y="42"/>
                    <a:pt x="50" y="42"/>
                    <a:pt x="49" y="41"/>
                  </a:cubicBezTo>
                  <a:cubicBezTo>
                    <a:pt x="48" y="41"/>
                    <a:pt x="48" y="41"/>
                    <a:pt x="48" y="41"/>
                  </a:cubicBezTo>
                  <a:cubicBezTo>
                    <a:pt x="48" y="41"/>
                    <a:pt x="48" y="41"/>
                    <a:pt x="48" y="41"/>
                  </a:cubicBezTo>
                  <a:cubicBezTo>
                    <a:pt x="48" y="41"/>
                    <a:pt x="48" y="41"/>
                    <a:pt x="48" y="41"/>
                  </a:cubicBezTo>
                  <a:cubicBezTo>
                    <a:pt x="48" y="40"/>
                    <a:pt x="48" y="40"/>
                    <a:pt x="49" y="39"/>
                  </a:cubicBezTo>
                  <a:cubicBezTo>
                    <a:pt x="49" y="39"/>
                    <a:pt x="49" y="39"/>
                    <a:pt x="49" y="39"/>
                  </a:cubicBezTo>
                  <a:cubicBezTo>
                    <a:pt x="49" y="39"/>
                    <a:pt x="49" y="39"/>
                    <a:pt x="49" y="39"/>
                  </a:cubicBezTo>
                  <a:cubicBezTo>
                    <a:pt x="47" y="37"/>
                    <a:pt x="46" y="36"/>
                    <a:pt x="45" y="33"/>
                  </a:cubicBezTo>
                  <a:cubicBezTo>
                    <a:pt x="43" y="32"/>
                    <a:pt x="43" y="32"/>
                    <a:pt x="43" y="31"/>
                  </a:cubicBezTo>
                  <a:cubicBezTo>
                    <a:pt x="42" y="31"/>
                    <a:pt x="42" y="31"/>
                    <a:pt x="42" y="31"/>
                  </a:cubicBezTo>
                  <a:cubicBezTo>
                    <a:pt x="36" y="31"/>
                    <a:pt x="38" y="31"/>
                    <a:pt x="35" y="31"/>
                  </a:cubicBezTo>
                  <a:cubicBezTo>
                    <a:pt x="35" y="32"/>
                    <a:pt x="35" y="32"/>
                    <a:pt x="35" y="32"/>
                  </a:cubicBezTo>
                  <a:cubicBezTo>
                    <a:pt x="32" y="32"/>
                    <a:pt x="32" y="32"/>
                    <a:pt x="32" y="32"/>
                  </a:cubicBezTo>
                  <a:cubicBezTo>
                    <a:pt x="31" y="32"/>
                    <a:pt x="31" y="32"/>
                    <a:pt x="31" y="32"/>
                  </a:cubicBezTo>
                  <a:cubicBezTo>
                    <a:pt x="29" y="32"/>
                    <a:pt x="29" y="32"/>
                    <a:pt x="28" y="32"/>
                  </a:cubicBezTo>
                  <a:cubicBezTo>
                    <a:pt x="28" y="33"/>
                    <a:pt x="28" y="33"/>
                    <a:pt x="28" y="34"/>
                  </a:cubicBezTo>
                  <a:cubicBezTo>
                    <a:pt x="27" y="34"/>
                    <a:pt x="27" y="34"/>
                    <a:pt x="27" y="34"/>
                  </a:cubicBezTo>
                  <a:cubicBezTo>
                    <a:pt x="27" y="36"/>
                    <a:pt x="26" y="38"/>
                    <a:pt x="25" y="39"/>
                  </a:cubicBezTo>
                  <a:cubicBezTo>
                    <a:pt x="23" y="39"/>
                    <a:pt x="23" y="39"/>
                    <a:pt x="23" y="39"/>
                  </a:cubicBezTo>
                  <a:cubicBezTo>
                    <a:pt x="23" y="40"/>
                    <a:pt x="23" y="40"/>
                    <a:pt x="22" y="41"/>
                  </a:cubicBezTo>
                  <a:cubicBezTo>
                    <a:pt x="22" y="41"/>
                    <a:pt x="22" y="41"/>
                    <a:pt x="21" y="42"/>
                  </a:cubicBezTo>
                  <a:cubicBezTo>
                    <a:pt x="21" y="41"/>
                    <a:pt x="21" y="41"/>
                    <a:pt x="20" y="41"/>
                  </a:cubicBezTo>
                  <a:cubicBezTo>
                    <a:pt x="19" y="42"/>
                    <a:pt x="19" y="42"/>
                    <a:pt x="19" y="42"/>
                  </a:cubicBezTo>
                  <a:cubicBezTo>
                    <a:pt x="19" y="41"/>
                    <a:pt x="19" y="41"/>
                    <a:pt x="19" y="41"/>
                  </a:cubicBezTo>
                  <a:cubicBezTo>
                    <a:pt x="20" y="40"/>
                    <a:pt x="20" y="40"/>
                    <a:pt x="20" y="40"/>
                  </a:cubicBezTo>
                  <a:cubicBezTo>
                    <a:pt x="19" y="40"/>
                    <a:pt x="19" y="40"/>
                    <a:pt x="19" y="40"/>
                  </a:cubicBezTo>
                  <a:cubicBezTo>
                    <a:pt x="18" y="39"/>
                    <a:pt x="18" y="39"/>
                    <a:pt x="18" y="39"/>
                  </a:cubicBezTo>
                  <a:cubicBezTo>
                    <a:pt x="18" y="38"/>
                    <a:pt x="18" y="38"/>
                    <a:pt x="18" y="38"/>
                  </a:cubicBezTo>
                  <a:cubicBezTo>
                    <a:pt x="18" y="37"/>
                    <a:pt x="18" y="37"/>
                    <a:pt x="18" y="37"/>
                  </a:cubicBezTo>
                  <a:cubicBezTo>
                    <a:pt x="16" y="36"/>
                    <a:pt x="16" y="36"/>
                    <a:pt x="16" y="36"/>
                  </a:cubicBezTo>
                  <a:cubicBezTo>
                    <a:pt x="15" y="36"/>
                    <a:pt x="15" y="36"/>
                    <a:pt x="15" y="36"/>
                  </a:cubicBezTo>
                  <a:cubicBezTo>
                    <a:pt x="15" y="35"/>
                    <a:pt x="15" y="35"/>
                    <a:pt x="15" y="35"/>
                  </a:cubicBezTo>
                  <a:cubicBezTo>
                    <a:pt x="15" y="33"/>
                    <a:pt x="15" y="33"/>
                    <a:pt x="15" y="33"/>
                  </a:cubicBezTo>
                  <a:cubicBezTo>
                    <a:pt x="15" y="32"/>
                    <a:pt x="15" y="32"/>
                    <a:pt x="15" y="32"/>
                  </a:cubicBezTo>
                  <a:cubicBezTo>
                    <a:pt x="15" y="32"/>
                    <a:pt x="15" y="32"/>
                    <a:pt x="15" y="32"/>
                  </a:cubicBezTo>
                  <a:cubicBezTo>
                    <a:pt x="15" y="32"/>
                    <a:pt x="15" y="32"/>
                    <a:pt x="15" y="32"/>
                  </a:cubicBezTo>
                  <a:cubicBezTo>
                    <a:pt x="14" y="32"/>
                    <a:pt x="14" y="32"/>
                    <a:pt x="14" y="32"/>
                  </a:cubicBezTo>
                  <a:cubicBezTo>
                    <a:pt x="13" y="32"/>
                    <a:pt x="13" y="32"/>
                    <a:pt x="13" y="32"/>
                  </a:cubicBezTo>
                  <a:cubicBezTo>
                    <a:pt x="12" y="31"/>
                    <a:pt x="12" y="31"/>
                    <a:pt x="12" y="31"/>
                  </a:cubicBezTo>
                  <a:cubicBezTo>
                    <a:pt x="11" y="30"/>
                    <a:pt x="11" y="30"/>
                    <a:pt x="11" y="30"/>
                  </a:cubicBezTo>
                  <a:cubicBezTo>
                    <a:pt x="11" y="29"/>
                    <a:pt x="11" y="29"/>
                    <a:pt x="11" y="29"/>
                  </a:cubicBezTo>
                  <a:cubicBezTo>
                    <a:pt x="11" y="29"/>
                    <a:pt x="11" y="29"/>
                    <a:pt x="11" y="29"/>
                  </a:cubicBezTo>
                  <a:cubicBezTo>
                    <a:pt x="10" y="29"/>
                    <a:pt x="10" y="29"/>
                    <a:pt x="10" y="29"/>
                  </a:cubicBezTo>
                  <a:cubicBezTo>
                    <a:pt x="10" y="29"/>
                    <a:pt x="10" y="29"/>
                    <a:pt x="10" y="29"/>
                  </a:cubicBezTo>
                  <a:cubicBezTo>
                    <a:pt x="7" y="28"/>
                    <a:pt x="7" y="28"/>
                    <a:pt x="7" y="28"/>
                  </a:cubicBezTo>
                  <a:cubicBezTo>
                    <a:pt x="5" y="25"/>
                    <a:pt x="5" y="25"/>
                    <a:pt x="5" y="25"/>
                  </a:cubicBezTo>
                  <a:cubicBezTo>
                    <a:pt x="5" y="24"/>
                    <a:pt x="5" y="24"/>
                    <a:pt x="5" y="24"/>
                  </a:cubicBezTo>
                  <a:cubicBezTo>
                    <a:pt x="5" y="22"/>
                    <a:pt x="5" y="22"/>
                    <a:pt x="5" y="22"/>
                  </a:cubicBezTo>
                  <a:cubicBezTo>
                    <a:pt x="5" y="22"/>
                    <a:pt x="5" y="22"/>
                    <a:pt x="5" y="22"/>
                  </a:cubicBezTo>
                  <a:cubicBezTo>
                    <a:pt x="4" y="23"/>
                    <a:pt x="4" y="23"/>
                    <a:pt x="4" y="23"/>
                  </a:cubicBezTo>
                  <a:cubicBezTo>
                    <a:pt x="3" y="21"/>
                    <a:pt x="3" y="22"/>
                    <a:pt x="3" y="20"/>
                  </a:cubicBezTo>
                  <a:cubicBezTo>
                    <a:pt x="2" y="20"/>
                    <a:pt x="2" y="20"/>
                    <a:pt x="2" y="20"/>
                  </a:cubicBezTo>
                  <a:cubicBezTo>
                    <a:pt x="1" y="20"/>
                    <a:pt x="1" y="20"/>
                    <a:pt x="1" y="20"/>
                  </a:cubicBezTo>
                  <a:cubicBezTo>
                    <a:pt x="1" y="20"/>
                    <a:pt x="1" y="20"/>
                    <a:pt x="1" y="20"/>
                  </a:cubicBezTo>
                  <a:cubicBezTo>
                    <a:pt x="0" y="22"/>
                    <a:pt x="0" y="22"/>
                    <a:pt x="0" y="22"/>
                  </a:cubicBezTo>
                  <a:cubicBezTo>
                    <a:pt x="0" y="22"/>
                    <a:pt x="0" y="22"/>
                    <a:pt x="0" y="22"/>
                  </a:cubicBezTo>
                  <a:cubicBezTo>
                    <a:pt x="0" y="21"/>
                    <a:pt x="0" y="21"/>
                    <a:pt x="0" y="21"/>
                  </a:cubicBezTo>
                  <a:cubicBezTo>
                    <a:pt x="0" y="20"/>
                    <a:pt x="0" y="20"/>
                    <a:pt x="0" y="20"/>
                  </a:cubicBezTo>
                  <a:cubicBezTo>
                    <a:pt x="2" y="17"/>
                    <a:pt x="1" y="17"/>
                    <a:pt x="3" y="14"/>
                  </a:cubicBezTo>
                  <a:cubicBezTo>
                    <a:pt x="4" y="14"/>
                    <a:pt x="4" y="14"/>
                    <a:pt x="4" y="14"/>
                  </a:cubicBezTo>
                  <a:cubicBezTo>
                    <a:pt x="6" y="14"/>
                    <a:pt x="6" y="13"/>
                    <a:pt x="8" y="12"/>
                  </a:cubicBezTo>
                  <a:cubicBezTo>
                    <a:pt x="12" y="12"/>
                    <a:pt x="12" y="12"/>
                    <a:pt x="14" y="11"/>
                  </a:cubicBezTo>
                  <a:cubicBezTo>
                    <a:pt x="14" y="10"/>
                    <a:pt x="15" y="9"/>
                    <a:pt x="14" y="8"/>
                  </a:cubicBezTo>
                  <a:cubicBezTo>
                    <a:pt x="13" y="7"/>
                    <a:pt x="13" y="7"/>
                    <a:pt x="13" y="6"/>
                  </a:cubicBezTo>
                  <a:cubicBezTo>
                    <a:pt x="12" y="6"/>
                    <a:pt x="12" y="6"/>
                    <a:pt x="12" y="6"/>
                  </a:cubicBezTo>
                  <a:cubicBezTo>
                    <a:pt x="12" y="6"/>
                    <a:pt x="12" y="6"/>
                    <a:pt x="12" y="6"/>
                  </a:cubicBezTo>
                  <a:cubicBezTo>
                    <a:pt x="13" y="5"/>
                    <a:pt x="13" y="5"/>
                    <a:pt x="13" y="5"/>
                  </a:cubicBezTo>
                  <a:cubicBezTo>
                    <a:pt x="14" y="5"/>
                    <a:pt x="14" y="5"/>
                    <a:pt x="14" y="5"/>
                  </a:cubicBezTo>
                  <a:cubicBezTo>
                    <a:pt x="14" y="5"/>
                    <a:pt x="14" y="5"/>
                    <a:pt x="14" y="5"/>
                  </a:cubicBezTo>
                  <a:cubicBezTo>
                    <a:pt x="15" y="4"/>
                    <a:pt x="15" y="4"/>
                    <a:pt x="15" y="4"/>
                  </a:cubicBezTo>
                  <a:cubicBezTo>
                    <a:pt x="15" y="3"/>
                    <a:pt x="15" y="4"/>
                    <a:pt x="15" y="3"/>
                  </a:cubicBezTo>
                  <a:cubicBezTo>
                    <a:pt x="14" y="1"/>
                    <a:pt x="14" y="1"/>
                    <a:pt x="14" y="1"/>
                  </a:cubicBezTo>
                  <a:cubicBezTo>
                    <a:pt x="14" y="0"/>
                    <a:pt x="14" y="0"/>
                    <a:pt x="14" y="0"/>
                  </a:cubicBezTo>
                  <a:cubicBezTo>
                    <a:pt x="16" y="0"/>
                    <a:pt x="21" y="1"/>
                    <a:pt x="22" y="1"/>
                  </a:cubicBezTo>
                  <a:cubicBezTo>
                    <a:pt x="22" y="1"/>
                    <a:pt x="22" y="1"/>
                    <a:pt x="22" y="1"/>
                  </a:cubicBezTo>
                  <a:cubicBezTo>
                    <a:pt x="22" y="1"/>
                    <a:pt x="22" y="1"/>
                    <a:pt x="22" y="2"/>
                  </a:cubicBezTo>
                  <a:cubicBezTo>
                    <a:pt x="22" y="2"/>
                    <a:pt x="22" y="2"/>
                    <a:pt x="22" y="2"/>
                  </a:cubicBezTo>
                  <a:cubicBezTo>
                    <a:pt x="23" y="3"/>
                    <a:pt x="23" y="3"/>
                    <a:pt x="23" y="3"/>
                  </a:cubicBezTo>
                  <a:cubicBezTo>
                    <a:pt x="23" y="2"/>
                    <a:pt x="23" y="2"/>
                    <a:pt x="23" y="2"/>
                  </a:cubicBezTo>
                  <a:cubicBezTo>
                    <a:pt x="24" y="2"/>
                    <a:pt x="24" y="2"/>
                    <a:pt x="24" y="2"/>
                  </a:cubicBezTo>
                  <a:cubicBezTo>
                    <a:pt x="25" y="3"/>
                    <a:pt x="25" y="3"/>
                    <a:pt x="25" y="3"/>
                  </a:cubicBezTo>
                  <a:cubicBezTo>
                    <a:pt x="27" y="3"/>
                    <a:pt x="25" y="3"/>
                    <a:pt x="28" y="4"/>
                  </a:cubicBezTo>
                  <a:cubicBezTo>
                    <a:pt x="29" y="4"/>
                    <a:pt x="29" y="4"/>
                    <a:pt x="29" y="4"/>
                  </a:cubicBezTo>
                  <a:cubicBezTo>
                    <a:pt x="29" y="4"/>
                    <a:pt x="29" y="4"/>
                    <a:pt x="29" y="4"/>
                  </a:cubicBezTo>
                  <a:cubicBezTo>
                    <a:pt x="31" y="4"/>
                    <a:pt x="31" y="4"/>
                    <a:pt x="31" y="4"/>
                  </a:cubicBezTo>
                  <a:cubicBezTo>
                    <a:pt x="33" y="4"/>
                    <a:pt x="34" y="3"/>
                    <a:pt x="36" y="4"/>
                  </a:cubicBezTo>
                  <a:cubicBezTo>
                    <a:pt x="38" y="3"/>
                    <a:pt x="39" y="3"/>
                    <a:pt x="41" y="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90">
              <a:extLst>
                <a:ext uri="{FF2B5EF4-FFF2-40B4-BE49-F238E27FC236}">
                  <a16:creationId xmlns:a16="http://schemas.microsoft.com/office/drawing/2014/main" id="{32A314C9-B2E4-444C-A234-BD8DDA7F8BD5}"/>
                </a:ext>
              </a:extLst>
            </p:cNvPr>
            <p:cNvSpPr>
              <a:spLocks/>
            </p:cNvSpPr>
            <p:nvPr/>
          </p:nvSpPr>
          <p:spPr bwMode="auto">
            <a:xfrm>
              <a:off x="13900926" y="9567425"/>
              <a:ext cx="4751" cy="0"/>
            </a:xfrm>
            <a:custGeom>
              <a:avLst/>
              <a:gdLst>
                <a:gd name="T0" fmla="*/ 1 w 1"/>
                <a:gd name="T1" fmla="*/ 1 w 1"/>
                <a:gd name="T2" fmla="*/ 0 w 1"/>
                <a:gd name="T3" fmla="*/ 0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lnTo>
                    <a:pt x="1" y="0"/>
                  </a:lnTo>
                  <a:lnTo>
                    <a:pt x="0" y="0"/>
                  </a:lnTo>
                  <a:lnTo>
                    <a:pt x="0" y="0"/>
                  </a:lnTo>
                  <a:lnTo>
                    <a:pt x="1" y="0"/>
                  </a:lnTo>
                  <a:lnTo>
                    <a:pt x="1"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91">
              <a:extLst>
                <a:ext uri="{FF2B5EF4-FFF2-40B4-BE49-F238E27FC236}">
                  <a16:creationId xmlns:a16="http://schemas.microsoft.com/office/drawing/2014/main" id="{EC086DD4-5C56-4193-A394-13FAF612CD15}"/>
                </a:ext>
              </a:extLst>
            </p:cNvPr>
            <p:cNvSpPr>
              <a:spLocks noEditPoints="1"/>
            </p:cNvSpPr>
            <p:nvPr/>
          </p:nvSpPr>
          <p:spPr bwMode="auto">
            <a:xfrm>
              <a:off x="8805026" y="8247145"/>
              <a:ext cx="28495" cy="28495"/>
            </a:xfrm>
            <a:custGeom>
              <a:avLst/>
              <a:gdLst>
                <a:gd name="T0" fmla="*/ 3 w 7"/>
                <a:gd name="T1" fmla="*/ 3 h 7"/>
                <a:gd name="T2" fmla="*/ 3 w 7"/>
                <a:gd name="T3" fmla="*/ 3 h 7"/>
                <a:gd name="T4" fmla="*/ 3 w 7"/>
                <a:gd name="T5" fmla="*/ 2 h 7"/>
                <a:gd name="T6" fmla="*/ 3 w 7"/>
                <a:gd name="T7" fmla="*/ 1 h 7"/>
                <a:gd name="T8" fmla="*/ 3 w 7"/>
                <a:gd name="T9" fmla="*/ 0 h 7"/>
                <a:gd name="T10" fmla="*/ 4 w 7"/>
                <a:gd name="T11" fmla="*/ 0 h 7"/>
                <a:gd name="T12" fmla="*/ 4 w 7"/>
                <a:gd name="T13" fmla="*/ 1 h 7"/>
                <a:gd name="T14" fmla="*/ 4 w 7"/>
                <a:gd name="T15" fmla="*/ 1 h 7"/>
                <a:gd name="T16" fmla="*/ 5 w 7"/>
                <a:gd name="T17" fmla="*/ 2 h 7"/>
                <a:gd name="T18" fmla="*/ 7 w 7"/>
                <a:gd name="T19" fmla="*/ 3 h 7"/>
                <a:gd name="T20" fmla="*/ 3 w 7"/>
                <a:gd name="T21" fmla="*/ 3 h 7"/>
                <a:gd name="T22" fmla="*/ 2 w 7"/>
                <a:gd name="T23" fmla="*/ 6 h 7"/>
                <a:gd name="T24" fmla="*/ 1 w 7"/>
                <a:gd name="T25" fmla="*/ 6 h 7"/>
                <a:gd name="T26" fmla="*/ 1 w 7"/>
                <a:gd name="T27" fmla="*/ 6 h 7"/>
                <a:gd name="T28" fmla="*/ 0 w 7"/>
                <a:gd name="T29" fmla="*/ 5 h 7"/>
                <a:gd name="T30" fmla="*/ 0 w 7"/>
                <a:gd name="T31" fmla="*/ 3 h 7"/>
                <a:gd name="T32" fmla="*/ 0 w 7"/>
                <a:gd name="T33" fmla="*/ 2 h 7"/>
                <a:gd name="T34" fmla="*/ 0 w 7"/>
                <a:gd name="T35" fmla="*/ 2 h 7"/>
                <a:gd name="T36" fmla="*/ 2 w 7"/>
                <a:gd name="T37" fmla="*/ 2 h 7"/>
                <a:gd name="T38" fmla="*/ 3 w 7"/>
                <a:gd name="T39" fmla="*/ 3 h 7"/>
                <a:gd name="T40" fmla="*/ 2 w 7"/>
                <a:gd name="T41" fmla="*/ 3 h 7"/>
                <a:gd name="T42" fmla="*/ 2 w 7"/>
                <a:gd name="T43" fmla="*/ 5 h 7"/>
                <a:gd name="T44" fmla="*/ 2 w 7"/>
                <a:gd name="T45" fmla="*/ 6 h 7"/>
                <a:gd name="T46" fmla="*/ 6 w 7"/>
                <a:gd name="T47" fmla="*/ 7 h 7"/>
                <a:gd name="T48" fmla="*/ 5 w 7"/>
                <a:gd name="T49" fmla="*/ 7 h 7"/>
                <a:gd name="T50" fmla="*/ 5 w 7"/>
                <a:gd name="T51" fmla="*/ 7 h 7"/>
                <a:gd name="T52" fmla="*/ 6 w 7"/>
                <a:gd name="T53" fmla="*/ 6 h 7"/>
                <a:gd name="T54" fmla="*/ 6 w 7"/>
                <a:gd name="T55" fmla="*/ 6 h 7"/>
                <a:gd name="T56" fmla="*/ 6 w 7"/>
                <a:gd name="T57" fmla="*/ 6 h 7"/>
                <a:gd name="T58" fmla="*/ 7 w 7"/>
                <a:gd name="T59" fmla="*/ 7 h 7"/>
                <a:gd name="T60" fmla="*/ 6 w 7"/>
                <a:gd name="T61" fmla="*/ 7 h 7"/>
                <a:gd name="T62" fmla="*/ 6 w 7"/>
                <a:gd name="T6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7">
                  <a:moveTo>
                    <a:pt x="3" y="3"/>
                  </a:moveTo>
                  <a:cubicBezTo>
                    <a:pt x="3" y="3"/>
                    <a:pt x="3" y="3"/>
                    <a:pt x="3" y="3"/>
                  </a:cubicBezTo>
                  <a:cubicBezTo>
                    <a:pt x="3" y="2"/>
                    <a:pt x="3" y="2"/>
                    <a:pt x="3" y="2"/>
                  </a:cubicBezTo>
                  <a:cubicBezTo>
                    <a:pt x="3" y="1"/>
                    <a:pt x="3" y="1"/>
                    <a:pt x="3" y="1"/>
                  </a:cubicBezTo>
                  <a:cubicBezTo>
                    <a:pt x="3" y="0"/>
                    <a:pt x="3" y="0"/>
                    <a:pt x="3" y="0"/>
                  </a:cubicBezTo>
                  <a:cubicBezTo>
                    <a:pt x="4" y="0"/>
                    <a:pt x="4" y="0"/>
                    <a:pt x="4" y="0"/>
                  </a:cubicBezTo>
                  <a:cubicBezTo>
                    <a:pt x="4" y="1"/>
                    <a:pt x="4" y="1"/>
                    <a:pt x="4" y="1"/>
                  </a:cubicBezTo>
                  <a:cubicBezTo>
                    <a:pt x="4" y="1"/>
                    <a:pt x="4" y="1"/>
                    <a:pt x="4" y="1"/>
                  </a:cubicBezTo>
                  <a:cubicBezTo>
                    <a:pt x="5" y="2"/>
                    <a:pt x="5" y="2"/>
                    <a:pt x="5" y="2"/>
                  </a:cubicBezTo>
                  <a:cubicBezTo>
                    <a:pt x="7" y="3"/>
                    <a:pt x="7" y="3"/>
                    <a:pt x="7" y="3"/>
                  </a:cubicBezTo>
                  <a:cubicBezTo>
                    <a:pt x="5" y="3"/>
                    <a:pt x="4" y="4"/>
                    <a:pt x="3" y="3"/>
                  </a:cubicBezTo>
                  <a:close/>
                  <a:moveTo>
                    <a:pt x="2" y="6"/>
                  </a:moveTo>
                  <a:cubicBezTo>
                    <a:pt x="1" y="6"/>
                    <a:pt x="1" y="6"/>
                    <a:pt x="1" y="6"/>
                  </a:cubicBezTo>
                  <a:cubicBezTo>
                    <a:pt x="1" y="6"/>
                    <a:pt x="1" y="6"/>
                    <a:pt x="1" y="6"/>
                  </a:cubicBezTo>
                  <a:cubicBezTo>
                    <a:pt x="0" y="5"/>
                    <a:pt x="0" y="5"/>
                    <a:pt x="0" y="5"/>
                  </a:cubicBezTo>
                  <a:cubicBezTo>
                    <a:pt x="0" y="3"/>
                    <a:pt x="0" y="3"/>
                    <a:pt x="0" y="3"/>
                  </a:cubicBezTo>
                  <a:cubicBezTo>
                    <a:pt x="0" y="2"/>
                    <a:pt x="0" y="2"/>
                    <a:pt x="0" y="2"/>
                  </a:cubicBezTo>
                  <a:cubicBezTo>
                    <a:pt x="0" y="2"/>
                    <a:pt x="0" y="2"/>
                    <a:pt x="0" y="2"/>
                  </a:cubicBezTo>
                  <a:cubicBezTo>
                    <a:pt x="2" y="2"/>
                    <a:pt x="2" y="2"/>
                    <a:pt x="2" y="2"/>
                  </a:cubicBezTo>
                  <a:cubicBezTo>
                    <a:pt x="2" y="3"/>
                    <a:pt x="2" y="3"/>
                    <a:pt x="3" y="3"/>
                  </a:cubicBezTo>
                  <a:cubicBezTo>
                    <a:pt x="2" y="3"/>
                    <a:pt x="2" y="3"/>
                    <a:pt x="2" y="3"/>
                  </a:cubicBezTo>
                  <a:cubicBezTo>
                    <a:pt x="2" y="5"/>
                    <a:pt x="2" y="5"/>
                    <a:pt x="2" y="5"/>
                  </a:cubicBezTo>
                  <a:cubicBezTo>
                    <a:pt x="2" y="6"/>
                    <a:pt x="2" y="6"/>
                    <a:pt x="2" y="6"/>
                  </a:cubicBezTo>
                  <a:close/>
                  <a:moveTo>
                    <a:pt x="6" y="7"/>
                  </a:moveTo>
                  <a:cubicBezTo>
                    <a:pt x="5" y="7"/>
                    <a:pt x="5" y="7"/>
                    <a:pt x="5" y="7"/>
                  </a:cubicBezTo>
                  <a:cubicBezTo>
                    <a:pt x="5" y="7"/>
                    <a:pt x="5" y="7"/>
                    <a:pt x="5" y="7"/>
                  </a:cubicBezTo>
                  <a:cubicBezTo>
                    <a:pt x="6" y="6"/>
                    <a:pt x="6" y="6"/>
                    <a:pt x="6" y="6"/>
                  </a:cubicBezTo>
                  <a:cubicBezTo>
                    <a:pt x="6" y="6"/>
                    <a:pt x="6" y="6"/>
                    <a:pt x="6" y="6"/>
                  </a:cubicBezTo>
                  <a:cubicBezTo>
                    <a:pt x="6" y="6"/>
                    <a:pt x="6" y="6"/>
                    <a:pt x="6" y="6"/>
                  </a:cubicBezTo>
                  <a:cubicBezTo>
                    <a:pt x="7" y="7"/>
                    <a:pt x="7" y="7"/>
                    <a:pt x="7" y="7"/>
                  </a:cubicBezTo>
                  <a:cubicBezTo>
                    <a:pt x="6" y="7"/>
                    <a:pt x="6" y="7"/>
                    <a:pt x="6" y="7"/>
                  </a:cubicBezTo>
                  <a:cubicBezTo>
                    <a:pt x="6" y="7"/>
                    <a:pt x="6" y="7"/>
                    <a:pt x="6" y="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92">
              <a:extLst>
                <a:ext uri="{FF2B5EF4-FFF2-40B4-BE49-F238E27FC236}">
                  <a16:creationId xmlns:a16="http://schemas.microsoft.com/office/drawing/2014/main" id="{C9A9A0F1-02E9-496F-946E-BB9F52928FE5}"/>
                </a:ext>
              </a:extLst>
            </p:cNvPr>
            <p:cNvSpPr>
              <a:spLocks noEditPoints="1"/>
            </p:cNvSpPr>
            <p:nvPr/>
          </p:nvSpPr>
          <p:spPr bwMode="auto">
            <a:xfrm>
              <a:off x="12086729" y="8850293"/>
              <a:ext cx="137728" cy="128230"/>
            </a:xfrm>
            <a:custGeom>
              <a:avLst/>
              <a:gdLst>
                <a:gd name="T0" fmla="*/ 4 w 33"/>
                <a:gd name="T1" fmla="*/ 0 h 31"/>
                <a:gd name="T2" fmla="*/ 6 w 33"/>
                <a:gd name="T3" fmla="*/ 0 h 31"/>
                <a:gd name="T4" fmla="*/ 6 w 33"/>
                <a:gd name="T5" fmla="*/ 0 h 31"/>
                <a:gd name="T6" fmla="*/ 6 w 33"/>
                <a:gd name="T7" fmla="*/ 1 h 31"/>
                <a:gd name="T8" fmla="*/ 4 w 33"/>
                <a:gd name="T9" fmla="*/ 4 h 31"/>
                <a:gd name="T10" fmla="*/ 4 w 33"/>
                <a:gd name="T11" fmla="*/ 5 h 31"/>
                <a:gd name="T12" fmla="*/ 3 w 33"/>
                <a:gd name="T13" fmla="*/ 6 h 31"/>
                <a:gd name="T14" fmla="*/ 3 w 33"/>
                <a:gd name="T15" fmla="*/ 6 h 31"/>
                <a:gd name="T16" fmla="*/ 1 w 33"/>
                <a:gd name="T17" fmla="*/ 5 h 31"/>
                <a:gd name="T18" fmla="*/ 0 w 33"/>
                <a:gd name="T19" fmla="*/ 5 h 31"/>
                <a:gd name="T20" fmla="*/ 0 w 33"/>
                <a:gd name="T21" fmla="*/ 5 h 31"/>
                <a:gd name="T22" fmla="*/ 1 w 33"/>
                <a:gd name="T23" fmla="*/ 3 h 31"/>
                <a:gd name="T24" fmla="*/ 2 w 33"/>
                <a:gd name="T25" fmla="*/ 3 h 31"/>
                <a:gd name="T26" fmla="*/ 2 w 33"/>
                <a:gd name="T27" fmla="*/ 3 h 31"/>
                <a:gd name="T28" fmla="*/ 2 w 33"/>
                <a:gd name="T29" fmla="*/ 2 h 31"/>
                <a:gd name="T30" fmla="*/ 3 w 33"/>
                <a:gd name="T31" fmla="*/ 1 h 31"/>
                <a:gd name="T32" fmla="*/ 3 w 33"/>
                <a:gd name="T33" fmla="*/ 0 h 31"/>
                <a:gd name="T34" fmla="*/ 4 w 33"/>
                <a:gd name="T35" fmla="*/ 0 h 31"/>
                <a:gd name="T36" fmla="*/ 33 w 33"/>
                <a:gd name="T37" fmla="*/ 18 h 31"/>
                <a:gd name="T38" fmla="*/ 33 w 33"/>
                <a:gd name="T39" fmla="*/ 31 h 31"/>
                <a:gd name="T40" fmla="*/ 18 w 33"/>
                <a:gd name="T41" fmla="*/ 31 h 31"/>
                <a:gd name="T42" fmla="*/ 17 w 33"/>
                <a:gd name="T43" fmla="*/ 31 h 31"/>
                <a:gd name="T44" fmla="*/ 17 w 33"/>
                <a:gd name="T45" fmla="*/ 31 h 31"/>
                <a:gd name="T46" fmla="*/ 16 w 33"/>
                <a:gd name="T47" fmla="*/ 31 h 31"/>
                <a:gd name="T48" fmla="*/ 16 w 33"/>
                <a:gd name="T49" fmla="*/ 31 h 31"/>
                <a:gd name="T50" fmla="*/ 15 w 33"/>
                <a:gd name="T51" fmla="*/ 30 h 31"/>
                <a:gd name="T52" fmla="*/ 15 w 33"/>
                <a:gd name="T53" fmla="*/ 30 h 31"/>
                <a:gd name="T54" fmla="*/ 14 w 33"/>
                <a:gd name="T55" fmla="*/ 30 h 31"/>
                <a:gd name="T56" fmla="*/ 14 w 33"/>
                <a:gd name="T57" fmla="*/ 30 h 31"/>
                <a:gd name="T58" fmla="*/ 13 w 33"/>
                <a:gd name="T59" fmla="*/ 30 h 31"/>
                <a:gd name="T60" fmla="*/ 13 w 33"/>
                <a:gd name="T61" fmla="*/ 30 h 31"/>
                <a:gd name="T62" fmla="*/ 12 w 33"/>
                <a:gd name="T63" fmla="*/ 29 h 31"/>
                <a:gd name="T64" fmla="*/ 11 w 33"/>
                <a:gd name="T65" fmla="*/ 29 h 31"/>
                <a:gd name="T66" fmla="*/ 12 w 33"/>
                <a:gd name="T67" fmla="*/ 26 h 31"/>
                <a:gd name="T68" fmla="*/ 13 w 33"/>
                <a:gd name="T69" fmla="*/ 25 h 31"/>
                <a:gd name="T70" fmla="*/ 14 w 33"/>
                <a:gd name="T71" fmla="*/ 24 h 31"/>
                <a:gd name="T72" fmla="*/ 16 w 33"/>
                <a:gd name="T73" fmla="*/ 20 h 31"/>
                <a:gd name="T74" fmla="*/ 15 w 33"/>
                <a:gd name="T75" fmla="*/ 19 h 31"/>
                <a:gd name="T76" fmla="*/ 16 w 33"/>
                <a:gd name="T77" fmla="*/ 16 h 31"/>
                <a:gd name="T78" fmla="*/ 16 w 33"/>
                <a:gd name="T79" fmla="*/ 16 h 31"/>
                <a:gd name="T80" fmla="*/ 16 w 33"/>
                <a:gd name="T81" fmla="*/ 17 h 31"/>
                <a:gd name="T82" fmla="*/ 16 w 33"/>
                <a:gd name="T83" fmla="*/ 17 h 31"/>
                <a:gd name="T84" fmla="*/ 18 w 33"/>
                <a:gd name="T85" fmla="*/ 18 h 31"/>
                <a:gd name="T86" fmla="*/ 33 w 33"/>
                <a:gd name="T87"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31">
                  <a:moveTo>
                    <a:pt x="4" y="0"/>
                  </a:moveTo>
                  <a:cubicBezTo>
                    <a:pt x="4" y="0"/>
                    <a:pt x="5" y="0"/>
                    <a:pt x="6" y="0"/>
                  </a:cubicBezTo>
                  <a:cubicBezTo>
                    <a:pt x="6" y="0"/>
                    <a:pt x="6" y="0"/>
                    <a:pt x="6" y="0"/>
                  </a:cubicBezTo>
                  <a:cubicBezTo>
                    <a:pt x="6" y="1"/>
                    <a:pt x="6" y="1"/>
                    <a:pt x="6" y="1"/>
                  </a:cubicBezTo>
                  <a:cubicBezTo>
                    <a:pt x="4" y="4"/>
                    <a:pt x="4" y="4"/>
                    <a:pt x="4" y="4"/>
                  </a:cubicBezTo>
                  <a:cubicBezTo>
                    <a:pt x="4" y="5"/>
                    <a:pt x="4" y="5"/>
                    <a:pt x="4" y="5"/>
                  </a:cubicBezTo>
                  <a:cubicBezTo>
                    <a:pt x="3" y="6"/>
                    <a:pt x="3" y="6"/>
                    <a:pt x="3" y="6"/>
                  </a:cubicBezTo>
                  <a:cubicBezTo>
                    <a:pt x="3" y="6"/>
                    <a:pt x="3" y="6"/>
                    <a:pt x="3" y="6"/>
                  </a:cubicBezTo>
                  <a:cubicBezTo>
                    <a:pt x="1" y="5"/>
                    <a:pt x="1" y="5"/>
                    <a:pt x="1" y="5"/>
                  </a:cubicBezTo>
                  <a:cubicBezTo>
                    <a:pt x="0" y="5"/>
                    <a:pt x="0" y="5"/>
                    <a:pt x="0" y="5"/>
                  </a:cubicBezTo>
                  <a:cubicBezTo>
                    <a:pt x="0" y="5"/>
                    <a:pt x="0" y="5"/>
                    <a:pt x="0" y="5"/>
                  </a:cubicBezTo>
                  <a:cubicBezTo>
                    <a:pt x="0" y="4"/>
                    <a:pt x="0" y="4"/>
                    <a:pt x="1" y="3"/>
                  </a:cubicBezTo>
                  <a:cubicBezTo>
                    <a:pt x="2" y="3"/>
                    <a:pt x="2" y="3"/>
                    <a:pt x="2" y="3"/>
                  </a:cubicBezTo>
                  <a:cubicBezTo>
                    <a:pt x="2" y="3"/>
                    <a:pt x="2" y="3"/>
                    <a:pt x="2" y="3"/>
                  </a:cubicBezTo>
                  <a:cubicBezTo>
                    <a:pt x="2" y="2"/>
                    <a:pt x="2" y="2"/>
                    <a:pt x="2" y="2"/>
                  </a:cubicBezTo>
                  <a:cubicBezTo>
                    <a:pt x="3" y="1"/>
                    <a:pt x="3" y="1"/>
                    <a:pt x="3" y="1"/>
                  </a:cubicBezTo>
                  <a:cubicBezTo>
                    <a:pt x="3" y="0"/>
                    <a:pt x="3" y="0"/>
                    <a:pt x="3" y="0"/>
                  </a:cubicBezTo>
                  <a:cubicBezTo>
                    <a:pt x="4" y="0"/>
                    <a:pt x="4" y="0"/>
                    <a:pt x="4" y="0"/>
                  </a:cubicBezTo>
                  <a:close/>
                  <a:moveTo>
                    <a:pt x="33" y="18"/>
                  </a:moveTo>
                  <a:cubicBezTo>
                    <a:pt x="33" y="20"/>
                    <a:pt x="33" y="27"/>
                    <a:pt x="33" y="31"/>
                  </a:cubicBezTo>
                  <a:cubicBezTo>
                    <a:pt x="32" y="31"/>
                    <a:pt x="18" y="31"/>
                    <a:pt x="18" y="31"/>
                  </a:cubicBezTo>
                  <a:cubicBezTo>
                    <a:pt x="17" y="31"/>
                    <a:pt x="17" y="31"/>
                    <a:pt x="17" y="31"/>
                  </a:cubicBezTo>
                  <a:cubicBezTo>
                    <a:pt x="17" y="31"/>
                    <a:pt x="17" y="31"/>
                    <a:pt x="17" y="31"/>
                  </a:cubicBezTo>
                  <a:cubicBezTo>
                    <a:pt x="16" y="31"/>
                    <a:pt x="16" y="31"/>
                    <a:pt x="16" y="31"/>
                  </a:cubicBezTo>
                  <a:cubicBezTo>
                    <a:pt x="16" y="31"/>
                    <a:pt x="16" y="31"/>
                    <a:pt x="16" y="31"/>
                  </a:cubicBezTo>
                  <a:cubicBezTo>
                    <a:pt x="15" y="30"/>
                    <a:pt x="16" y="31"/>
                    <a:pt x="15" y="30"/>
                  </a:cubicBezTo>
                  <a:cubicBezTo>
                    <a:pt x="15" y="30"/>
                    <a:pt x="15" y="30"/>
                    <a:pt x="15" y="30"/>
                  </a:cubicBezTo>
                  <a:cubicBezTo>
                    <a:pt x="14" y="30"/>
                    <a:pt x="14" y="30"/>
                    <a:pt x="14" y="30"/>
                  </a:cubicBezTo>
                  <a:cubicBezTo>
                    <a:pt x="14" y="30"/>
                    <a:pt x="14" y="30"/>
                    <a:pt x="14" y="30"/>
                  </a:cubicBezTo>
                  <a:cubicBezTo>
                    <a:pt x="13" y="30"/>
                    <a:pt x="13" y="30"/>
                    <a:pt x="13" y="30"/>
                  </a:cubicBezTo>
                  <a:cubicBezTo>
                    <a:pt x="13" y="30"/>
                    <a:pt x="13" y="30"/>
                    <a:pt x="13" y="30"/>
                  </a:cubicBezTo>
                  <a:cubicBezTo>
                    <a:pt x="12" y="29"/>
                    <a:pt x="12" y="29"/>
                    <a:pt x="12" y="29"/>
                  </a:cubicBezTo>
                  <a:cubicBezTo>
                    <a:pt x="11" y="29"/>
                    <a:pt x="12" y="29"/>
                    <a:pt x="11" y="29"/>
                  </a:cubicBezTo>
                  <a:cubicBezTo>
                    <a:pt x="12" y="27"/>
                    <a:pt x="11" y="28"/>
                    <a:pt x="12" y="26"/>
                  </a:cubicBezTo>
                  <a:cubicBezTo>
                    <a:pt x="13" y="25"/>
                    <a:pt x="13" y="25"/>
                    <a:pt x="13" y="25"/>
                  </a:cubicBezTo>
                  <a:cubicBezTo>
                    <a:pt x="14" y="24"/>
                    <a:pt x="14" y="24"/>
                    <a:pt x="14" y="24"/>
                  </a:cubicBezTo>
                  <a:cubicBezTo>
                    <a:pt x="14" y="22"/>
                    <a:pt x="15" y="22"/>
                    <a:pt x="16" y="20"/>
                  </a:cubicBezTo>
                  <a:cubicBezTo>
                    <a:pt x="15" y="19"/>
                    <a:pt x="15" y="19"/>
                    <a:pt x="15" y="19"/>
                  </a:cubicBezTo>
                  <a:cubicBezTo>
                    <a:pt x="16" y="16"/>
                    <a:pt x="16" y="16"/>
                    <a:pt x="16" y="16"/>
                  </a:cubicBezTo>
                  <a:cubicBezTo>
                    <a:pt x="16" y="16"/>
                    <a:pt x="16" y="16"/>
                    <a:pt x="16" y="16"/>
                  </a:cubicBezTo>
                  <a:cubicBezTo>
                    <a:pt x="16" y="17"/>
                    <a:pt x="16" y="16"/>
                    <a:pt x="16" y="17"/>
                  </a:cubicBezTo>
                  <a:cubicBezTo>
                    <a:pt x="16" y="17"/>
                    <a:pt x="16" y="17"/>
                    <a:pt x="16" y="17"/>
                  </a:cubicBezTo>
                  <a:cubicBezTo>
                    <a:pt x="18" y="18"/>
                    <a:pt x="18" y="18"/>
                    <a:pt x="18" y="18"/>
                  </a:cubicBezTo>
                  <a:cubicBezTo>
                    <a:pt x="32" y="18"/>
                    <a:pt x="29" y="18"/>
                    <a:pt x="33" y="1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93">
              <a:extLst>
                <a:ext uri="{FF2B5EF4-FFF2-40B4-BE49-F238E27FC236}">
                  <a16:creationId xmlns:a16="http://schemas.microsoft.com/office/drawing/2014/main" id="{239BB55A-3B71-4EF2-BCED-3911BA01D26C}"/>
                </a:ext>
              </a:extLst>
            </p:cNvPr>
            <p:cNvSpPr>
              <a:spLocks noEditPoints="1"/>
            </p:cNvSpPr>
            <p:nvPr/>
          </p:nvSpPr>
          <p:spPr bwMode="auto">
            <a:xfrm>
              <a:off x="12609142" y="6884121"/>
              <a:ext cx="403684" cy="403684"/>
            </a:xfrm>
            <a:custGeom>
              <a:avLst/>
              <a:gdLst>
                <a:gd name="T0" fmla="*/ 75 w 97"/>
                <a:gd name="T1" fmla="*/ 11 h 97"/>
                <a:gd name="T2" fmla="*/ 54 w 97"/>
                <a:gd name="T3" fmla="*/ 12 h 97"/>
                <a:gd name="T4" fmla="*/ 53 w 97"/>
                <a:gd name="T5" fmla="*/ 24 h 97"/>
                <a:gd name="T6" fmla="*/ 43 w 97"/>
                <a:gd name="T7" fmla="*/ 22 h 97"/>
                <a:gd name="T8" fmla="*/ 37 w 97"/>
                <a:gd name="T9" fmla="*/ 17 h 97"/>
                <a:gd name="T10" fmla="*/ 40 w 97"/>
                <a:gd name="T11" fmla="*/ 39 h 97"/>
                <a:gd name="T12" fmla="*/ 33 w 97"/>
                <a:gd name="T13" fmla="*/ 42 h 97"/>
                <a:gd name="T14" fmla="*/ 49 w 97"/>
                <a:gd name="T15" fmla="*/ 51 h 97"/>
                <a:gd name="T16" fmla="*/ 39 w 97"/>
                <a:gd name="T17" fmla="*/ 59 h 97"/>
                <a:gd name="T18" fmla="*/ 37 w 97"/>
                <a:gd name="T19" fmla="*/ 61 h 97"/>
                <a:gd name="T20" fmla="*/ 33 w 97"/>
                <a:gd name="T21" fmla="*/ 72 h 97"/>
                <a:gd name="T22" fmla="*/ 22 w 97"/>
                <a:gd name="T23" fmla="*/ 68 h 97"/>
                <a:gd name="T24" fmla="*/ 20 w 97"/>
                <a:gd name="T25" fmla="*/ 52 h 97"/>
                <a:gd name="T26" fmla="*/ 40 w 97"/>
                <a:gd name="T27" fmla="*/ 53 h 97"/>
                <a:gd name="T28" fmla="*/ 26 w 97"/>
                <a:gd name="T29" fmla="*/ 49 h 97"/>
                <a:gd name="T30" fmla="*/ 13 w 97"/>
                <a:gd name="T31" fmla="*/ 41 h 97"/>
                <a:gd name="T32" fmla="*/ 12 w 97"/>
                <a:gd name="T33" fmla="*/ 39 h 97"/>
                <a:gd name="T34" fmla="*/ 8 w 97"/>
                <a:gd name="T35" fmla="*/ 29 h 97"/>
                <a:gd name="T36" fmla="*/ 16 w 97"/>
                <a:gd name="T37" fmla="*/ 17 h 97"/>
                <a:gd name="T38" fmla="*/ 29 w 97"/>
                <a:gd name="T39" fmla="*/ 9 h 97"/>
                <a:gd name="T40" fmla="*/ 53 w 97"/>
                <a:gd name="T41" fmla="*/ 3 h 97"/>
                <a:gd name="T42" fmla="*/ 73 w 97"/>
                <a:gd name="T43" fmla="*/ 2 h 97"/>
                <a:gd name="T44" fmla="*/ 57 w 97"/>
                <a:gd name="T45" fmla="*/ 14 h 97"/>
                <a:gd name="T46" fmla="*/ 65 w 97"/>
                <a:gd name="T47" fmla="*/ 27 h 97"/>
                <a:gd name="T48" fmla="*/ 63 w 97"/>
                <a:gd name="T49" fmla="*/ 26 h 97"/>
                <a:gd name="T50" fmla="*/ 0 w 97"/>
                <a:gd name="T51" fmla="*/ 29 h 97"/>
                <a:gd name="T52" fmla="*/ 76 w 97"/>
                <a:gd name="T53" fmla="*/ 36 h 97"/>
                <a:gd name="T54" fmla="*/ 73 w 97"/>
                <a:gd name="T55" fmla="*/ 39 h 97"/>
                <a:gd name="T56" fmla="*/ 75 w 97"/>
                <a:gd name="T57" fmla="*/ 35 h 97"/>
                <a:gd name="T58" fmla="*/ 47 w 97"/>
                <a:gd name="T59" fmla="*/ 39 h 97"/>
                <a:gd name="T60" fmla="*/ 52 w 97"/>
                <a:gd name="T61" fmla="*/ 52 h 97"/>
                <a:gd name="T62" fmla="*/ 51 w 97"/>
                <a:gd name="T63" fmla="*/ 53 h 97"/>
                <a:gd name="T64" fmla="*/ 37 w 97"/>
                <a:gd name="T65" fmla="*/ 43 h 97"/>
                <a:gd name="T66" fmla="*/ 54 w 97"/>
                <a:gd name="T67" fmla="*/ 41 h 97"/>
                <a:gd name="T68" fmla="*/ 12 w 97"/>
                <a:gd name="T69" fmla="*/ 43 h 97"/>
                <a:gd name="T70" fmla="*/ 72 w 97"/>
                <a:gd name="T71" fmla="*/ 46 h 97"/>
                <a:gd name="T72" fmla="*/ 11 w 97"/>
                <a:gd name="T73" fmla="*/ 48 h 97"/>
                <a:gd name="T74" fmla="*/ 11 w 97"/>
                <a:gd name="T75" fmla="*/ 53 h 97"/>
                <a:gd name="T76" fmla="*/ 10 w 97"/>
                <a:gd name="T77" fmla="*/ 50 h 97"/>
                <a:gd name="T78" fmla="*/ 43 w 97"/>
                <a:gd name="T79" fmla="*/ 55 h 97"/>
                <a:gd name="T80" fmla="*/ 58 w 97"/>
                <a:gd name="T81" fmla="*/ 55 h 97"/>
                <a:gd name="T82" fmla="*/ 14 w 97"/>
                <a:gd name="T83" fmla="*/ 57 h 97"/>
                <a:gd name="T84" fmla="*/ 78 w 97"/>
                <a:gd name="T85" fmla="*/ 59 h 97"/>
                <a:gd name="T86" fmla="*/ 63 w 97"/>
                <a:gd name="T87" fmla="*/ 61 h 97"/>
                <a:gd name="T88" fmla="*/ 75 w 97"/>
                <a:gd name="T89" fmla="*/ 59 h 97"/>
                <a:gd name="T90" fmla="*/ 60 w 97"/>
                <a:gd name="T91" fmla="*/ 63 h 97"/>
                <a:gd name="T92" fmla="*/ 54 w 97"/>
                <a:gd name="T93" fmla="*/ 63 h 97"/>
                <a:gd name="T94" fmla="*/ 65 w 97"/>
                <a:gd name="T95" fmla="*/ 69 h 97"/>
                <a:gd name="T96" fmla="*/ 63 w 97"/>
                <a:gd name="T97" fmla="*/ 67 h 97"/>
                <a:gd name="T98" fmla="*/ 83 w 97"/>
                <a:gd name="T99" fmla="*/ 69 h 97"/>
                <a:gd name="T100" fmla="*/ 70 w 97"/>
                <a:gd name="T101" fmla="*/ 71 h 97"/>
                <a:gd name="T102" fmla="*/ 85 w 97"/>
                <a:gd name="T103" fmla="*/ 71 h 97"/>
                <a:gd name="T104" fmla="*/ 55 w 97"/>
                <a:gd name="T105" fmla="*/ 73 h 97"/>
                <a:gd name="T106" fmla="*/ 92 w 97"/>
                <a:gd name="T107" fmla="*/ 74 h 97"/>
                <a:gd name="T108" fmla="*/ 76 w 97"/>
                <a:gd name="T109" fmla="*/ 74 h 97"/>
                <a:gd name="T110" fmla="*/ 92 w 97"/>
                <a:gd name="T111" fmla="*/ 84 h 97"/>
                <a:gd name="T112" fmla="*/ 95 w 97"/>
                <a:gd name="T113" fmla="*/ 81 h 97"/>
                <a:gd name="T114" fmla="*/ 38 w 97"/>
                <a:gd name="T115" fmla="*/ 80 h 97"/>
                <a:gd name="T116" fmla="*/ 85 w 97"/>
                <a:gd name="T117" fmla="*/ 90 h 97"/>
                <a:gd name="T118" fmla="*/ 52 w 97"/>
                <a:gd name="T119" fmla="*/ 90 h 97"/>
                <a:gd name="T120" fmla="*/ 70 w 97"/>
                <a:gd name="T121" fmla="*/ 95 h 97"/>
                <a:gd name="T122" fmla="*/ 54 w 97"/>
                <a:gd name="T123" fmla="*/ 94 h 97"/>
                <a:gd name="T124" fmla="*/ 46 w 97"/>
                <a:gd name="T125" fmla="*/ 8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97">
                  <a:moveTo>
                    <a:pt x="75" y="1"/>
                  </a:moveTo>
                  <a:cubicBezTo>
                    <a:pt x="76" y="1"/>
                    <a:pt x="76" y="1"/>
                    <a:pt x="76" y="1"/>
                  </a:cubicBezTo>
                  <a:cubicBezTo>
                    <a:pt x="77" y="1"/>
                    <a:pt x="77" y="1"/>
                    <a:pt x="77" y="2"/>
                  </a:cubicBezTo>
                  <a:cubicBezTo>
                    <a:pt x="78" y="2"/>
                    <a:pt x="78" y="2"/>
                    <a:pt x="78" y="2"/>
                  </a:cubicBezTo>
                  <a:cubicBezTo>
                    <a:pt x="78" y="2"/>
                    <a:pt x="78" y="2"/>
                    <a:pt x="78" y="2"/>
                  </a:cubicBezTo>
                  <a:cubicBezTo>
                    <a:pt x="78" y="4"/>
                    <a:pt x="78" y="3"/>
                    <a:pt x="78" y="5"/>
                  </a:cubicBezTo>
                  <a:cubicBezTo>
                    <a:pt x="78" y="6"/>
                    <a:pt x="78" y="6"/>
                    <a:pt x="78" y="6"/>
                  </a:cubicBezTo>
                  <a:cubicBezTo>
                    <a:pt x="77" y="6"/>
                    <a:pt x="77" y="6"/>
                    <a:pt x="77" y="6"/>
                  </a:cubicBezTo>
                  <a:cubicBezTo>
                    <a:pt x="75" y="8"/>
                    <a:pt x="75" y="8"/>
                    <a:pt x="75" y="8"/>
                  </a:cubicBezTo>
                  <a:cubicBezTo>
                    <a:pt x="75" y="9"/>
                    <a:pt x="75" y="9"/>
                    <a:pt x="75" y="10"/>
                  </a:cubicBezTo>
                  <a:cubicBezTo>
                    <a:pt x="75" y="11"/>
                    <a:pt x="75" y="11"/>
                    <a:pt x="75" y="11"/>
                  </a:cubicBezTo>
                  <a:cubicBezTo>
                    <a:pt x="75" y="11"/>
                    <a:pt x="75" y="11"/>
                    <a:pt x="75" y="11"/>
                  </a:cubicBezTo>
                  <a:cubicBezTo>
                    <a:pt x="75" y="12"/>
                    <a:pt x="75" y="12"/>
                    <a:pt x="75" y="12"/>
                  </a:cubicBezTo>
                  <a:cubicBezTo>
                    <a:pt x="74" y="14"/>
                    <a:pt x="74" y="13"/>
                    <a:pt x="73" y="15"/>
                  </a:cubicBezTo>
                  <a:cubicBezTo>
                    <a:pt x="72" y="15"/>
                    <a:pt x="72" y="15"/>
                    <a:pt x="72" y="15"/>
                  </a:cubicBezTo>
                  <a:cubicBezTo>
                    <a:pt x="72" y="15"/>
                    <a:pt x="72" y="15"/>
                    <a:pt x="72" y="15"/>
                  </a:cubicBezTo>
                  <a:cubicBezTo>
                    <a:pt x="70" y="14"/>
                    <a:pt x="70" y="14"/>
                    <a:pt x="70" y="14"/>
                  </a:cubicBezTo>
                  <a:cubicBezTo>
                    <a:pt x="65" y="13"/>
                    <a:pt x="66" y="13"/>
                    <a:pt x="64" y="12"/>
                  </a:cubicBezTo>
                  <a:cubicBezTo>
                    <a:pt x="63" y="12"/>
                    <a:pt x="63" y="12"/>
                    <a:pt x="63" y="12"/>
                  </a:cubicBezTo>
                  <a:cubicBezTo>
                    <a:pt x="61" y="11"/>
                    <a:pt x="61" y="11"/>
                    <a:pt x="61" y="11"/>
                  </a:cubicBezTo>
                  <a:cubicBezTo>
                    <a:pt x="60" y="12"/>
                    <a:pt x="60" y="12"/>
                    <a:pt x="58" y="13"/>
                  </a:cubicBezTo>
                  <a:cubicBezTo>
                    <a:pt x="57" y="13"/>
                    <a:pt x="57" y="13"/>
                    <a:pt x="57" y="13"/>
                  </a:cubicBezTo>
                  <a:cubicBezTo>
                    <a:pt x="55" y="12"/>
                    <a:pt x="55" y="12"/>
                    <a:pt x="55" y="12"/>
                  </a:cubicBezTo>
                  <a:cubicBezTo>
                    <a:pt x="54" y="12"/>
                    <a:pt x="54" y="12"/>
                    <a:pt x="54" y="12"/>
                  </a:cubicBezTo>
                  <a:cubicBezTo>
                    <a:pt x="53" y="12"/>
                    <a:pt x="53" y="12"/>
                    <a:pt x="53" y="12"/>
                  </a:cubicBezTo>
                  <a:cubicBezTo>
                    <a:pt x="52" y="14"/>
                    <a:pt x="52" y="14"/>
                    <a:pt x="52" y="14"/>
                  </a:cubicBezTo>
                  <a:cubicBezTo>
                    <a:pt x="50" y="15"/>
                    <a:pt x="50" y="15"/>
                    <a:pt x="50" y="15"/>
                  </a:cubicBezTo>
                  <a:cubicBezTo>
                    <a:pt x="48" y="15"/>
                    <a:pt x="49" y="15"/>
                    <a:pt x="46" y="15"/>
                  </a:cubicBezTo>
                  <a:cubicBezTo>
                    <a:pt x="46" y="16"/>
                    <a:pt x="46" y="16"/>
                    <a:pt x="46" y="16"/>
                  </a:cubicBezTo>
                  <a:cubicBezTo>
                    <a:pt x="46" y="17"/>
                    <a:pt x="46" y="16"/>
                    <a:pt x="48" y="18"/>
                  </a:cubicBezTo>
                  <a:cubicBezTo>
                    <a:pt x="47" y="19"/>
                    <a:pt x="47" y="19"/>
                    <a:pt x="47" y="19"/>
                  </a:cubicBezTo>
                  <a:cubicBezTo>
                    <a:pt x="48" y="20"/>
                    <a:pt x="48" y="20"/>
                    <a:pt x="48" y="20"/>
                  </a:cubicBezTo>
                  <a:cubicBezTo>
                    <a:pt x="48" y="20"/>
                    <a:pt x="48" y="20"/>
                    <a:pt x="48" y="20"/>
                  </a:cubicBezTo>
                  <a:cubicBezTo>
                    <a:pt x="49" y="20"/>
                    <a:pt x="49" y="20"/>
                    <a:pt x="49" y="20"/>
                  </a:cubicBezTo>
                  <a:cubicBezTo>
                    <a:pt x="51" y="21"/>
                    <a:pt x="51" y="21"/>
                    <a:pt x="51" y="21"/>
                  </a:cubicBezTo>
                  <a:cubicBezTo>
                    <a:pt x="52" y="23"/>
                    <a:pt x="52" y="22"/>
                    <a:pt x="53" y="24"/>
                  </a:cubicBezTo>
                  <a:cubicBezTo>
                    <a:pt x="51" y="23"/>
                    <a:pt x="52" y="23"/>
                    <a:pt x="51" y="22"/>
                  </a:cubicBezTo>
                  <a:cubicBezTo>
                    <a:pt x="49" y="21"/>
                    <a:pt x="50" y="22"/>
                    <a:pt x="48" y="21"/>
                  </a:cubicBezTo>
                  <a:cubicBezTo>
                    <a:pt x="47" y="21"/>
                    <a:pt x="47" y="21"/>
                    <a:pt x="47" y="21"/>
                  </a:cubicBezTo>
                  <a:cubicBezTo>
                    <a:pt x="46" y="21"/>
                    <a:pt x="46" y="21"/>
                    <a:pt x="46" y="21"/>
                  </a:cubicBezTo>
                  <a:cubicBezTo>
                    <a:pt x="46" y="22"/>
                    <a:pt x="46" y="22"/>
                    <a:pt x="46" y="22"/>
                  </a:cubicBezTo>
                  <a:cubicBezTo>
                    <a:pt x="47" y="23"/>
                    <a:pt x="48" y="23"/>
                    <a:pt x="49" y="24"/>
                  </a:cubicBezTo>
                  <a:cubicBezTo>
                    <a:pt x="49" y="26"/>
                    <a:pt x="49" y="26"/>
                    <a:pt x="49" y="26"/>
                  </a:cubicBezTo>
                  <a:cubicBezTo>
                    <a:pt x="49" y="26"/>
                    <a:pt x="49" y="26"/>
                    <a:pt x="49" y="26"/>
                  </a:cubicBezTo>
                  <a:cubicBezTo>
                    <a:pt x="48" y="26"/>
                    <a:pt x="48" y="26"/>
                    <a:pt x="48" y="26"/>
                  </a:cubicBezTo>
                  <a:cubicBezTo>
                    <a:pt x="47" y="26"/>
                    <a:pt x="47" y="26"/>
                    <a:pt x="47" y="26"/>
                  </a:cubicBezTo>
                  <a:cubicBezTo>
                    <a:pt x="45" y="23"/>
                    <a:pt x="45" y="23"/>
                    <a:pt x="45" y="23"/>
                  </a:cubicBezTo>
                  <a:cubicBezTo>
                    <a:pt x="43" y="22"/>
                    <a:pt x="43" y="22"/>
                    <a:pt x="43" y="22"/>
                  </a:cubicBezTo>
                  <a:cubicBezTo>
                    <a:pt x="42" y="23"/>
                    <a:pt x="42" y="23"/>
                    <a:pt x="42" y="23"/>
                  </a:cubicBezTo>
                  <a:cubicBezTo>
                    <a:pt x="43" y="24"/>
                    <a:pt x="43" y="24"/>
                    <a:pt x="43" y="25"/>
                  </a:cubicBezTo>
                  <a:cubicBezTo>
                    <a:pt x="45" y="26"/>
                    <a:pt x="45" y="26"/>
                    <a:pt x="45" y="26"/>
                  </a:cubicBezTo>
                  <a:cubicBezTo>
                    <a:pt x="45" y="27"/>
                    <a:pt x="45" y="27"/>
                    <a:pt x="45" y="27"/>
                  </a:cubicBezTo>
                  <a:cubicBezTo>
                    <a:pt x="45" y="27"/>
                    <a:pt x="45" y="27"/>
                    <a:pt x="45" y="27"/>
                  </a:cubicBezTo>
                  <a:cubicBezTo>
                    <a:pt x="42" y="26"/>
                    <a:pt x="42" y="26"/>
                    <a:pt x="42" y="26"/>
                  </a:cubicBezTo>
                  <a:cubicBezTo>
                    <a:pt x="41" y="25"/>
                    <a:pt x="41" y="25"/>
                    <a:pt x="41" y="25"/>
                  </a:cubicBezTo>
                  <a:cubicBezTo>
                    <a:pt x="41" y="23"/>
                    <a:pt x="41" y="23"/>
                    <a:pt x="41" y="23"/>
                  </a:cubicBezTo>
                  <a:cubicBezTo>
                    <a:pt x="38" y="21"/>
                    <a:pt x="39" y="22"/>
                    <a:pt x="37" y="20"/>
                  </a:cubicBezTo>
                  <a:cubicBezTo>
                    <a:pt x="36" y="19"/>
                    <a:pt x="36" y="19"/>
                    <a:pt x="36" y="19"/>
                  </a:cubicBezTo>
                  <a:cubicBezTo>
                    <a:pt x="37" y="18"/>
                    <a:pt x="37" y="18"/>
                    <a:pt x="37" y="18"/>
                  </a:cubicBezTo>
                  <a:cubicBezTo>
                    <a:pt x="37" y="17"/>
                    <a:pt x="37" y="17"/>
                    <a:pt x="37" y="17"/>
                  </a:cubicBezTo>
                  <a:cubicBezTo>
                    <a:pt x="36" y="17"/>
                    <a:pt x="36" y="17"/>
                    <a:pt x="36" y="17"/>
                  </a:cubicBezTo>
                  <a:cubicBezTo>
                    <a:pt x="35" y="18"/>
                    <a:pt x="35" y="18"/>
                    <a:pt x="34" y="19"/>
                  </a:cubicBezTo>
                  <a:cubicBezTo>
                    <a:pt x="34" y="20"/>
                    <a:pt x="34" y="20"/>
                    <a:pt x="34" y="20"/>
                  </a:cubicBezTo>
                  <a:cubicBezTo>
                    <a:pt x="34" y="21"/>
                    <a:pt x="34" y="21"/>
                    <a:pt x="34" y="21"/>
                  </a:cubicBezTo>
                  <a:cubicBezTo>
                    <a:pt x="33" y="22"/>
                    <a:pt x="33" y="22"/>
                    <a:pt x="33" y="24"/>
                  </a:cubicBezTo>
                  <a:cubicBezTo>
                    <a:pt x="33" y="25"/>
                    <a:pt x="33" y="25"/>
                    <a:pt x="33" y="25"/>
                  </a:cubicBezTo>
                  <a:cubicBezTo>
                    <a:pt x="36" y="29"/>
                    <a:pt x="36" y="29"/>
                    <a:pt x="36" y="29"/>
                  </a:cubicBezTo>
                  <a:cubicBezTo>
                    <a:pt x="37" y="31"/>
                    <a:pt x="37" y="31"/>
                    <a:pt x="38" y="32"/>
                  </a:cubicBezTo>
                  <a:cubicBezTo>
                    <a:pt x="39" y="33"/>
                    <a:pt x="39" y="33"/>
                    <a:pt x="39" y="33"/>
                  </a:cubicBezTo>
                  <a:cubicBezTo>
                    <a:pt x="41" y="36"/>
                    <a:pt x="40" y="35"/>
                    <a:pt x="41" y="36"/>
                  </a:cubicBezTo>
                  <a:cubicBezTo>
                    <a:pt x="41" y="38"/>
                    <a:pt x="41" y="38"/>
                    <a:pt x="41" y="38"/>
                  </a:cubicBezTo>
                  <a:cubicBezTo>
                    <a:pt x="40" y="39"/>
                    <a:pt x="40" y="39"/>
                    <a:pt x="40" y="39"/>
                  </a:cubicBezTo>
                  <a:cubicBezTo>
                    <a:pt x="40" y="39"/>
                    <a:pt x="40" y="39"/>
                    <a:pt x="40" y="39"/>
                  </a:cubicBezTo>
                  <a:cubicBezTo>
                    <a:pt x="39" y="38"/>
                    <a:pt x="39" y="38"/>
                    <a:pt x="39" y="38"/>
                  </a:cubicBezTo>
                  <a:cubicBezTo>
                    <a:pt x="40" y="37"/>
                    <a:pt x="40" y="37"/>
                    <a:pt x="40" y="37"/>
                  </a:cubicBezTo>
                  <a:cubicBezTo>
                    <a:pt x="40" y="37"/>
                    <a:pt x="40" y="37"/>
                    <a:pt x="40" y="37"/>
                  </a:cubicBezTo>
                  <a:cubicBezTo>
                    <a:pt x="38" y="36"/>
                    <a:pt x="38" y="36"/>
                    <a:pt x="38" y="36"/>
                  </a:cubicBezTo>
                  <a:cubicBezTo>
                    <a:pt x="37" y="36"/>
                    <a:pt x="37" y="36"/>
                    <a:pt x="36" y="37"/>
                  </a:cubicBezTo>
                  <a:cubicBezTo>
                    <a:pt x="37" y="38"/>
                    <a:pt x="36" y="38"/>
                    <a:pt x="37" y="39"/>
                  </a:cubicBezTo>
                  <a:cubicBezTo>
                    <a:pt x="37" y="40"/>
                    <a:pt x="37" y="40"/>
                    <a:pt x="37" y="40"/>
                  </a:cubicBezTo>
                  <a:cubicBezTo>
                    <a:pt x="39" y="40"/>
                    <a:pt x="39" y="40"/>
                    <a:pt x="39" y="40"/>
                  </a:cubicBezTo>
                  <a:cubicBezTo>
                    <a:pt x="37" y="41"/>
                    <a:pt x="37" y="41"/>
                    <a:pt x="37" y="41"/>
                  </a:cubicBezTo>
                  <a:cubicBezTo>
                    <a:pt x="36" y="42"/>
                    <a:pt x="36" y="42"/>
                    <a:pt x="36" y="42"/>
                  </a:cubicBezTo>
                  <a:cubicBezTo>
                    <a:pt x="34" y="42"/>
                    <a:pt x="34" y="42"/>
                    <a:pt x="33" y="42"/>
                  </a:cubicBezTo>
                  <a:cubicBezTo>
                    <a:pt x="33" y="42"/>
                    <a:pt x="33" y="42"/>
                    <a:pt x="33" y="42"/>
                  </a:cubicBezTo>
                  <a:cubicBezTo>
                    <a:pt x="34" y="43"/>
                    <a:pt x="34" y="43"/>
                    <a:pt x="34" y="43"/>
                  </a:cubicBezTo>
                  <a:cubicBezTo>
                    <a:pt x="34" y="43"/>
                    <a:pt x="34" y="43"/>
                    <a:pt x="34" y="43"/>
                  </a:cubicBezTo>
                  <a:cubicBezTo>
                    <a:pt x="35" y="43"/>
                    <a:pt x="35" y="43"/>
                    <a:pt x="35" y="43"/>
                  </a:cubicBezTo>
                  <a:cubicBezTo>
                    <a:pt x="38" y="44"/>
                    <a:pt x="38" y="44"/>
                    <a:pt x="38" y="44"/>
                  </a:cubicBezTo>
                  <a:cubicBezTo>
                    <a:pt x="39" y="45"/>
                    <a:pt x="39" y="45"/>
                    <a:pt x="39" y="45"/>
                  </a:cubicBezTo>
                  <a:cubicBezTo>
                    <a:pt x="41" y="45"/>
                    <a:pt x="41" y="45"/>
                    <a:pt x="41" y="45"/>
                  </a:cubicBezTo>
                  <a:cubicBezTo>
                    <a:pt x="42" y="47"/>
                    <a:pt x="42" y="47"/>
                    <a:pt x="42" y="47"/>
                  </a:cubicBezTo>
                  <a:cubicBezTo>
                    <a:pt x="44" y="48"/>
                    <a:pt x="44" y="48"/>
                    <a:pt x="44" y="48"/>
                  </a:cubicBezTo>
                  <a:cubicBezTo>
                    <a:pt x="45" y="50"/>
                    <a:pt x="45" y="50"/>
                    <a:pt x="45" y="50"/>
                  </a:cubicBezTo>
                  <a:cubicBezTo>
                    <a:pt x="48" y="50"/>
                    <a:pt x="47" y="50"/>
                    <a:pt x="49" y="51"/>
                  </a:cubicBezTo>
                  <a:cubicBezTo>
                    <a:pt x="49" y="51"/>
                    <a:pt x="49" y="51"/>
                    <a:pt x="49" y="51"/>
                  </a:cubicBezTo>
                  <a:cubicBezTo>
                    <a:pt x="49" y="52"/>
                    <a:pt x="50" y="57"/>
                    <a:pt x="50" y="59"/>
                  </a:cubicBezTo>
                  <a:cubicBezTo>
                    <a:pt x="49" y="59"/>
                    <a:pt x="49" y="59"/>
                    <a:pt x="49" y="59"/>
                  </a:cubicBezTo>
                  <a:cubicBezTo>
                    <a:pt x="49" y="59"/>
                    <a:pt x="49" y="59"/>
                    <a:pt x="49" y="59"/>
                  </a:cubicBezTo>
                  <a:cubicBezTo>
                    <a:pt x="48" y="58"/>
                    <a:pt x="44" y="55"/>
                    <a:pt x="44" y="54"/>
                  </a:cubicBezTo>
                  <a:cubicBezTo>
                    <a:pt x="43" y="54"/>
                    <a:pt x="43" y="54"/>
                    <a:pt x="43" y="54"/>
                  </a:cubicBezTo>
                  <a:cubicBezTo>
                    <a:pt x="43" y="55"/>
                    <a:pt x="43" y="55"/>
                    <a:pt x="43" y="55"/>
                  </a:cubicBezTo>
                  <a:cubicBezTo>
                    <a:pt x="40" y="55"/>
                    <a:pt x="40" y="55"/>
                    <a:pt x="40" y="55"/>
                  </a:cubicBezTo>
                  <a:cubicBezTo>
                    <a:pt x="39" y="56"/>
                    <a:pt x="39" y="56"/>
                    <a:pt x="38" y="56"/>
                  </a:cubicBezTo>
                  <a:cubicBezTo>
                    <a:pt x="38" y="56"/>
                    <a:pt x="38" y="56"/>
                    <a:pt x="38" y="56"/>
                  </a:cubicBezTo>
                  <a:cubicBezTo>
                    <a:pt x="39" y="57"/>
                    <a:pt x="39" y="57"/>
                    <a:pt x="39" y="57"/>
                  </a:cubicBezTo>
                  <a:cubicBezTo>
                    <a:pt x="39" y="58"/>
                    <a:pt x="39" y="58"/>
                    <a:pt x="39" y="58"/>
                  </a:cubicBezTo>
                  <a:cubicBezTo>
                    <a:pt x="39" y="59"/>
                    <a:pt x="39" y="59"/>
                    <a:pt x="39" y="59"/>
                  </a:cubicBezTo>
                  <a:cubicBezTo>
                    <a:pt x="40" y="60"/>
                    <a:pt x="40" y="60"/>
                    <a:pt x="40" y="60"/>
                  </a:cubicBezTo>
                  <a:cubicBezTo>
                    <a:pt x="41" y="60"/>
                    <a:pt x="41" y="60"/>
                    <a:pt x="41" y="60"/>
                  </a:cubicBezTo>
                  <a:cubicBezTo>
                    <a:pt x="42" y="60"/>
                    <a:pt x="42" y="60"/>
                    <a:pt x="42" y="60"/>
                  </a:cubicBezTo>
                  <a:cubicBezTo>
                    <a:pt x="42" y="61"/>
                    <a:pt x="42" y="61"/>
                    <a:pt x="42" y="61"/>
                  </a:cubicBezTo>
                  <a:cubicBezTo>
                    <a:pt x="42" y="61"/>
                    <a:pt x="42" y="61"/>
                    <a:pt x="42" y="61"/>
                  </a:cubicBezTo>
                  <a:cubicBezTo>
                    <a:pt x="43" y="62"/>
                    <a:pt x="43" y="62"/>
                    <a:pt x="43" y="62"/>
                  </a:cubicBezTo>
                  <a:cubicBezTo>
                    <a:pt x="43" y="63"/>
                    <a:pt x="43" y="63"/>
                    <a:pt x="43" y="63"/>
                  </a:cubicBezTo>
                  <a:cubicBezTo>
                    <a:pt x="41" y="63"/>
                    <a:pt x="41" y="63"/>
                    <a:pt x="41" y="63"/>
                  </a:cubicBezTo>
                  <a:cubicBezTo>
                    <a:pt x="40" y="64"/>
                    <a:pt x="40" y="64"/>
                    <a:pt x="40" y="64"/>
                  </a:cubicBezTo>
                  <a:cubicBezTo>
                    <a:pt x="39" y="64"/>
                    <a:pt x="39" y="64"/>
                    <a:pt x="39" y="64"/>
                  </a:cubicBezTo>
                  <a:cubicBezTo>
                    <a:pt x="39" y="63"/>
                    <a:pt x="39" y="63"/>
                    <a:pt x="39" y="63"/>
                  </a:cubicBezTo>
                  <a:cubicBezTo>
                    <a:pt x="38" y="62"/>
                    <a:pt x="38" y="62"/>
                    <a:pt x="37" y="61"/>
                  </a:cubicBezTo>
                  <a:cubicBezTo>
                    <a:pt x="36" y="61"/>
                    <a:pt x="36" y="61"/>
                    <a:pt x="36" y="61"/>
                  </a:cubicBezTo>
                  <a:cubicBezTo>
                    <a:pt x="35" y="61"/>
                    <a:pt x="35" y="61"/>
                    <a:pt x="35" y="61"/>
                  </a:cubicBezTo>
                  <a:cubicBezTo>
                    <a:pt x="35" y="61"/>
                    <a:pt x="35" y="61"/>
                    <a:pt x="35" y="61"/>
                  </a:cubicBezTo>
                  <a:cubicBezTo>
                    <a:pt x="35" y="63"/>
                    <a:pt x="35" y="63"/>
                    <a:pt x="35" y="63"/>
                  </a:cubicBezTo>
                  <a:cubicBezTo>
                    <a:pt x="37" y="65"/>
                    <a:pt x="38" y="69"/>
                    <a:pt x="39" y="72"/>
                  </a:cubicBezTo>
                  <a:cubicBezTo>
                    <a:pt x="38" y="74"/>
                    <a:pt x="38" y="74"/>
                    <a:pt x="38" y="74"/>
                  </a:cubicBezTo>
                  <a:cubicBezTo>
                    <a:pt x="39" y="75"/>
                    <a:pt x="39" y="75"/>
                    <a:pt x="40" y="76"/>
                  </a:cubicBezTo>
                  <a:cubicBezTo>
                    <a:pt x="39" y="76"/>
                    <a:pt x="39" y="76"/>
                    <a:pt x="39" y="76"/>
                  </a:cubicBezTo>
                  <a:cubicBezTo>
                    <a:pt x="38" y="76"/>
                    <a:pt x="39" y="76"/>
                    <a:pt x="38" y="75"/>
                  </a:cubicBezTo>
                  <a:cubicBezTo>
                    <a:pt x="36" y="73"/>
                    <a:pt x="36" y="73"/>
                    <a:pt x="35" y="72"/>
                  </a:cubicBezTo>
                  <a:cubicBezTo>
                    <a:pt x="35" y="72"/>
                    <a:pt x="35" y="72"/>
                    <a:pt x="35" y="72"/>
                  </a:cubicBezTo>
                  <a:cubicBezTo>
                    <a:pt x="33" y="72"/>
                    <a:pt x="33" y="72"/>
                    <a:pt x="33" y="72"/>
                  </a:cubicBezTo>
                  <a:cubicBezTo>
                    <a:pt x="32" y="75"/>
                    <a:pt x="32" y="75"/>
                    <a:pt x="32" y="75"/>
                  </a:cubicBezTo>
                  <a:cubicBezTo>
                    <a:pt x="32" y="76"/>
                    <a:pt x="32" y="76"/>
                    <a:pt x="32" y="76"/>
                  </a:cubicBezTo>
                  <a:cubicBezTo>
                    <a:pt x="31" y="76"/>
                    <a:pt x="32" y="76"/>
                    <a:pt x="31" y="76"/>
                  </a:cubicBezTo>
                  <a:cubicBezTo>
                    <a:pt x="31" y="74"/>
                    <a:pt x="31" y="74"/>
                    <a:pt x="31" y="73"/>
                  </a:cubicBezTo>
                  <a:cubicBezTo>
                    <a:pt x="29" y="70"/>
                    <a:pt x="29" y="70"/>
                    <a:pt x="29" y="70"/>
                  </a:cubicBezTo>
                  <a:cubicBezTo>
                    <a:pt x="28" y="70"/>
                    <a:pt x="28" y="70"/>
                    <a:pt x="28" y="70"/>
                  </a:cubicBezTo>
                  <a:cubicBezTo>
                    <a:pt x="28" y="69"/>
                    <a:pt x="28" y="69"/>
                    <a:pt x="27" y="68"/>
                  </a:cubicBezTo>
                  <a:cubicBezTo>
                    <a:pt x="27" y="69"/>
                    <a:pt x="27" y="69"/>
                    <a:pt x="27" y="69"/>
                  </a:cubicBezTo>
                  <a:cubicBezTo>
                    <a:pt x="26" y="69"/>
                    <a:pt x="26" y="69"/>
                    <a:pt x="26" y="69"/>
                  </a:cubicBezTo>
                  <a:cubicBezTo>
                    <a:pt x="26" y="71"/>
                    <a:pt x="26" y="70"/>
                    <a:pt x="26" y="71"/>
                  </a:cubicBezTo>
                  <a:cubicBezTo>
                    <a:pt x="25" y="72"/>
                    <a:pt x="25" y="72"/>
                    <a:pt x="25" y="72"/>
                  </a:cubicBezTo>
                  <a:cubicBezTo>
                    <a:pt x="23" y="70"/>
                    <a:pt x="24" y="71"/>
                    <a:pt x="22" y="68"/>
                  </a:cubicBezTo>
                  <a:cubicBezTo>
                    <a:pt x="22" y="66"/>
                    <a:pt x="22" y="66"/>
                    <a:pt x="22" y="66"/>
                  </a:cubicBezTo>
                  <a:cubicBezTo>
                    <a:pt x="23" y="64"/>
                    <a:pt x="23" y="64"/>
                    <a:pt x="23" y="64"/>
                  </a:cubicBezTo>
                  <a:cubicBezTo>
                    <a:pt x="23" y="63"/>
                    <a:pt x="23" y="63"/>
                    <a:pt x="23" y="63"/>
                  </a:cubicBezTo>
                  <a:cubicBezTo>
                    <a:pt x="22" y="61"/>
                    <a:pt x="22" y="61"/>
                    <a:pt x="22" y="61"/>
                  </a:cubicBezTo>
                  <a:cubicBezTo>
                    <a:pt x="20" y="60"/>
                    <a:pt x="20" y="60"/>
                    <a:pt x="20" y="60"/>
                  </a:cubicBezTo>
                  <a:cubicBezTo>
                    <a:pt x="19" y="59"/>
                    <a:pt x="19" y="59"/>
                    <a:pt x="19" y="59"/>
                  </a:cubicBezTo>
                  <a:cubicBezTo>
                    <a:pt x="19" y="58"/>
                    <a:pt x="19" y="58"/>
                    <a:pt x="19" y="58"/>
                  </a:cubicBezTo>
                  <a:cubicBezTo>
                    <a:pt x="17" y="57"/>
                    <a:pt x="18" y="57"/>
                    <a:pt x="17" y="57"/>
                  </a:cubicBezTo>
                  <a:cubicBezTo>
                    <a:pt x="17" y="56"/>
                    <a:pt x="17" y="56"/>
                    <a:pt x="17" y="56"/>
                  </a:cubicBezTo>
                  <a:cubicBezTo>
                    <a:pt x="17" y="56"/>
                    <a:pt x="17" y="56"/>
                    <a:pt x="17" y="56"/>
                  </a:cubicBezTo>
                  <a:cubicBezTo>
                    <a:pt x="19" y="54"/>
                    <a:pt x="19" y="54"/>
                    <a:pt x="19" y="54"/>
                  </a:cubicBezTo>
                  <a:cubicBezTo>
                    <a:pt x="20" y="52"/>
                    <a:pt x="20" y="52"/>
                    <a:pt x="20" y="52"/>
                  </a:cubicBezTo>
                  <a:cubicBezTo>
                    <a:pt x="20" y="52"/>
                    <a:pt x="20" y="52"/>
                    <a:pt x="20" y="52"/>
                  </a:cubicBezTo>
                  <a:cubicBezTo>
                    <a:pt x="22" y="52"/>
                    <a:pt x="22" y="52"/>
                    <a:pt x="22" y="52"/>
                  </a:cubicBezTo>
                  <a:cubicBezTo>
                    <a:pt x="23" y="52"/>
                    <a:pt x="23" y="52"/>
                    <a:pt x="23" y="52"/>
                  </a:cubicBezTo>
                  <a:cubicBezTo>
                    <a:pt x="24" y="51"/>
                    <a:pt x="24" y="51"/>
                    <a:pt x="25" y="50"/>
                  </a:cubicBezTo>
                  <a:cubicBezTo>
                    <a:pt x="26" y="50"/>
                    <a:pt x="26" y="50"/>
                    <a:pt x="26" y="50"/>
                  </a:cubicBezTo>
                  <a:cubicBezTo>
                    <a:pt x="31" y="53"/>
                    <a:pt x="33" y="53"/>
                    <a:pt x="36" y="55"/>
                  </a:cubicBezTo>
                  <a:cubicBezTo>
                    <a:pt x="36" y="55"/>
                    <a:pt x="36" y="55"/>
                    <a:pt x="37" y="55"/>
                  </a:cubicBezTo>
                  <a:cubicBezTo>
                    <a:pt x="37" y="55"/>
                    <a:pt x="37" y="55"/>
                    <a:pt x="37" y="55"/>
                  </a:cubicBezTo>
                  <a:cubicBezTo>
                    <a:pt x="37" y="54"/>
                    <a:pt x="37" y="54"/>
                    <a:pt x="37" y="54"/>
                  </a:cubicBezTo>
                  <a:cubicBezTo>
                    <a:pt x="37" y="54"/>
                    <a:pt x="37" y="54"/>
                    <a:pt x="37" y="54"/>
                  </a:cubicBezTo>
                  <a:cubicBezTo>
                    <a:pt x="39" y="54"/>
                    <a:pt x="39" y="54"/>
                    <a:pt x="39" y="54"/>
                  </a:cubicBezTo>
                  <a:cubicBezTo>
                    <a:pt x="40" y="53"/>
                    <a:pt x="39" y="53"/>
                    <a:pt x="40" y="53"/>
                  </a:cubicBezTo>
                  <a:cubicBezTo>
                    <a:pt x="39" y="52"/>
                    <a:pt x="39" y="52"/>
                    <a:pt x="39" y="52"/>
                  </a:cubicBezTo>
                  <a:cubicBezTo>
                    <a:pt x="39" y="52"/>
                    <a:pt x="39" y="52"/>
                    <a:pt x="39" y="52"/>
                  </a:cubicBezTo>
                  <a:cubicBezTo>
                    <a:pt x="38" y="52"/>
                    <a:pt x="38" y="52"/>
                    <a:pt x="38" y="52"/>
                  </a:cubicBezTo>
                  <a:cubicBezTo>
                    <a:pt x="38" y="52"/>
                    <a:pt x="38" y="52"/>
                    <a:pt x="38" y="52"/>
                  </a:cubicBezTo>
                  <a:cubicBezTo>
                    <a:pt x="37" y="52"/>
                    <a:pt x="37" y="52"/>
                    <a:pt x="37" y="52"/>
                  </a:cubicBezTo>
                  <a:cubicBezTo>
                    <a:pt x="36" y="51"/>
                    <a:pt x="36" y="51"/>
                    <a:pt x="35" y="51"/>
                  </a:cubicBezTo>
                  <a:cubicBezTo>
                    <a:pt x="35" y="51"/>
                    <a:pt x="35" y="51"/>
                    <a:pt x="35" y="51"/>
                  </a:cubicBezTo>
                  <a:cubicBezTo>
                    <a:pt x="33" y="50"/>
                    <a:pt x="34" y="50"/>
                    <a:pt x="31" y="48"/>
                  </a:cubicBezTo>
                  <a:cubicBezTo>
                    <a:pt x="31" y="49"/>
                    <a:pt x="31" y="49"/>
                    <a:pt x="31" y="49"/>
                  </a:cubicBezTo>
                  <a:cubicBezTo>
                    <a:pt x="30" y="50"/>
                    <a:pt x="30" y="50"/>
                    <a:pt x="30" y="50"/>
                  </a:cubicBezTo>
                  <a:cubicBezTo>
                    <a:pt x="29" y="50"/>
                    <a:pt x="29" y="50"/>
                    <a:pt x="29" y="50"/>
                  </a:cubicBezTo>
                  <a:cubicBezTo>
                    <a:pt x="26" y="49"/>
                    <a:pt x="26" y="49"/>
                    <a:pt x="26" y="49"/>
                  </a:cubicBezTo>
                  <a:cubicBezTo>
                    <a:pt x="25" y="49"/>
                    <a:pt x="24" y="50"/>
                    <a:pt x="23" y="50"/>
                  </a:cubicBezTo>
                  <a:cubicBezTo>
                    <a:pt x="22" y="50"/>
                    <a:pt x="22" y="50"/>
                    <a:pt x="21" y="50"/>
                  </a:cubicBezTo>
                  <a:cubicBezTo>
                    <a:pt x="20" y="49"/>
                    <a:pt x="20" y="49"/>
                    <a:pt x="19" y="48"/>
                  </a:cubicBezTo>
                  <a:cubicBezTo>
                    <a:pt x="19" y="48"/>
                    <a:pt x="19" y="48"/>
                    <a:pt x="19" y="48"/>
                  </a:cubicBezTo>
                  <a:cubicBezTo>
                    <a:pt x="19" y="49"/>
                    <a:pt x="19" y="49"/>
                    <a:pt x="19" y="49"/>
                  </a:cubicBezTo>
                  <a:cubicBezTo>
                    <a:pt x="19" y="49"/>
                    <a:pt x="19" y="49"/>
                    <a:pt x="19" y="49"/>
                  </a:cubicBezTo>
                  <a:cubicBezTo>
                    <a:pt x="17" y="50"/>
                    <a:pt x="17" y="50"/>
                    <a:pt x="17" y="50"/>
                  </a:cubicBezTo>
                  <a:cubicBezTo>
                    <a:pt x="17" y="49"/>
                    <a:pt x="17" y="49"/>
                    <a:pt x="17" y="49"/>
                  </a:cubicBezTo>
                  <a:cubicBezTo>
                    <a:pt x="16" y="47"/>
                    <a:pt x="16" y="48"/>
                    <a:pt x="15" y="45"/>
                  </a:cubicBezTo>
                  <a:cubicBezTo>
                    <a:pt x="14" y="44"/>
                    <a:pt x="14" y="44"/>
                    <a:pt x="14" y="44"/>
                  </a:cubicBezTo>
                  <a:cubicBezTo>
                    <a:pt x="13" y="43"/>
                    <a:pt x="13" y="43"/>
                    <a:pt x="13" y="43"/>
                  </a:cubicBezTo>
                  <a:cubicBezTo>
                    <a:pt x="13" y="42"/>
                    <a:pt x="13" y="42"/>
                    <a:pt x="13" y="41"/>
                  </a:cubicBezTo>
                  <a:cubicBezTo>
                    <a:pt x="14" y="41"/>
                    <a:pt x="14" y="41"/>
                    <a:pt x="14" y="41"/>
                  </a:cubicBezTo>
                  <a:cubicBezTo>
                    <a:pt x="16" y="42"/>
                    <a:pt x="16" y="42"/>
                    <a:pt x="16" y="42"/>
                  </a:cubicBezTo>
                  <a:cubicBezTo>
                    <a:pt x="17" y="42"/>
                    <a:pt x="17" y="42"/>
                    <a:pt x="17" y="42"/>
                  </a:cubicBezTo>
                  <a:cubicBezTo>
                    <a:pt x="17" y="41"/>
                    <a:pt x="17" y="41"/>
                    <a:pt x="17" y="41"/>
                  </a:cubicBezTo>
                  <a:cubicBezTo>
                    <a:pt x="17" y="41"/>
                    <a:pt x="17" y="41"/>
                    <a:pt x="17" y="41"/>
                  </a:cubicBezTo>
                  <a:cubicBezTo>
                    <a:pt x="17" y="40"/>
                    <a:pt x="17" y="40"/>
                    <a:pt x="17" y="40"/>
                  </a:cubicBezTo>
                  <a:cubicBezTo>
                    <a:pt x="16" y="40"/>
                    <a:pt x="16" y="40"/>
                    <a:pt x="16" y="40"/>
                  </a:cubicBezTo>
                  <a:cubicBezTo>
                    <a:pt x="16" y="40"/>
                    <a:pt x="16" y="40"/>
                    <a:pt x="16" y="40"/>
                  </a:cubicBezTo>
                  <a:cubicBezTo>
                    <a:pt x="14" y="40"/>
                    <a:pt x="14" y="40"/>
                    <a:pt x="14" y="40"/>
                  </a:cubicBezTo>
                  <a:cubicBezTo>
                    <a:pt x="13" y="40"/>
                    <a:pt x="13" y="40"/>
                    <a:pt x="13" y="40"/>
                  </a:cubicBezTo>
                  <a:cubicBezTo>
                    <a:pt x="12" y="40"/>
                    <a:pt x="12" y="40"/>
                    <a:pt x="12" y="40"/>
                  </a:cubicBezTo>
                  <a:cubicBezTo>
                    <a:pt x="12" y="39"/>
                    <a:pt x="12" y="39"/>
                    <a:pt x="12" y="39"/>
                  </a:cubicBezTo>
                  <a:cubicBezTo>
                    <a:pt x="10" y="38"/>
                    <a:pt x="11" y="39"/>
                    <a:pt x="9" y="37"/>
                  </a:cubicBezTo>
                  <a:cubicBezTo>
                    <a:pt x="8" y="36"/>
                    <a:pt x="8" y="36"/>
                    <a:pt x="8" y="36"/>
                  </a:cubicBezTo>
                  <a:cubicBezTo>
                    <a:pt x="6" y="32"/>
                    <a:pt x="6" y="32"/>
                    <a:pt x="6" y="32"/>
                  </a:cubicBezTo>
                  <a:cubicBezTo>
                    <a:pt x="5" y="31"/>
                    <a:pt x="5" y="31"/>
                    <a:pt x="4" y="30"/>
                  </a:cubicBezTo>
                  <a:cubicBezTo>
                    <a:pt x="4" y="30"/>
                    <a:pt x="4" y="30"/>
                    <a:pt x="4" y="30"/>
                  </a:cubicBezTo>
                  <a:cubicBezTo>
                    <a:pt x="5" y="30"/>
                    <a:pt x="5" y="30"/>
                    <a:pt x="6" y="31"/>
                  </a:cubicBezTo>
                  <a:cubicBezTo>
                    <a:pt x="6" y="31"/>
                    <a:pt x="6" y="31"/>
                    <a:pt x="6" y="31"/>
                  </a:cubicBezTo>
                  <a:cubicBezTo>
                    <a:pt x="7" y="30"/>
                    <a:pt x="7" y="31"/>
                    <a:pt x="7" y="30"/>
                  </a:cubicBezTo>
                  <a:cubicBezTo>
                    <a:pt x="7" y="30"/>
                    <a:pt x="7" y="30"/>
                    <a:pt x="7" y="29"/>
                  </a:cubicBezTo>
                  <a:cubicBezTo>
                    <a:pt x="8" y="29"/>
                    <a:pt x="8" y="29"/>
                    <a:pt x="8" y="29"/>
                  </a:cubicBezTo>
                  <a:cubicBezTo>
                    <a:pt x="8" y="29"/>
                    <a:pt x="8" y="29"/>
                    <a:pt x="8" y="29"/>
                  </a:cubicBezTo>
                  <a:cubicBezTo>
                    <a:pt x="8" y="29"/>
                    <a:pt x="8" y="29"/>
                    <a:pt x="8" y="29"/>
                  </a:cubicBezTo>
                  <a:cubicBezTo>
                    <a:pt x="8" y="28"/>
                    <a:pt x="8" y="28"/>
                    <a:pt x="8" y="28"/>
                  </a:cubicBezTo>
                  <a:cubicBezTo>
                    <a:pt x="8" y="27"/>
                    <a:pt x="8" y="28"/>
                    <a:pt x="8" y="27"/>
                  </a:cubicBezTo>
                  <a:cubicBezTo>
                    <a:pt x="8" y="26"/>
                    <a:pt x="8" y="26"/>
                    <a:pt x="8" y="26"/>
                  </a:cubicBezTo>
                  <a:cubicBezTo>
                    <a:pt x="8" y="26"/>
                    <a:pt x="8" y="26"/>
                    <a:pt x="8" y="26"/>
                  </a:cubicBezTo>
                  <a:cubicBezTo>
                    <a:pt x="9" y="25"/>
                    <a:pt x="9" y="25"/>
                    <a:pt x="9" y="25"/>
                  </a:cubicBezTo>
                  <a:cubicBezTo>
                    <a:pt x="9" y="25"/>
                    <a:pt x="9" y="25"/>
                    <a:pt x="9" y="25"/>
                  </a:cubicBezTo>
                  <a:cubicBezTo>
                    <a:pt x="10" y="25"/>
                    <a:pt x="10" y="25"/>
                    <a:pt x="11" y="25"/>
                  </a:cubicBezTo>
                  <a:cubicBezTo>
                    <a:pt x="12" y="24"/>
                    <a:pt x="12" y="24"/>
                    <a:pt x="12" y="24"/>
                  </a:cubicBezTo>
                  <a:cubicBezTo>
                    <a:pt x="12" y="22"/>
                    <a:pt x="12" y="22"/>
                    <a:pt x="13" y="21"/>
                  </a:cubicBezTo>
                  <a:cubicBezTo>
                    <a:pt x="13" y="20"/>
                    <a:pt x="13" y="20"/>
                    <a:pt x="13" y="19"/>
                  </a:cubicBezTo>
                  <a:cubicBezTo>
                    <a:pt x="14" y="19"/>
                    <a:pt x="14" y="19"/>
                    <a:pt x="15" y="19"/>
                  </a:cubicBezTo>
                  <a:cubicBezTo>
                    <a:pt x="16" y="17"/>
                    <a:pt x="15" y="18"/>
                    <a:pt x="16" y="17"/>
                  </a:cubicBezTo>
                  <a:cubicBezTo>
                    <a:pt x="16" y="16"/>
                    <a:pt x="16" y="16"/>
                    <a:pt x="16" y="16"/>
                  </a:cubicBezTo>
                  <a:cubicBezTo>
                    <a:pt x="15" y="15"/>
                    <a:pt x="15" y="16"/>
                    <a:pt x="15" y="14"/>
                  </a:cubicBezTo>
                  <a:cubicBezTo>
                    <a:pt x="15" y="13"/>
                    <a:pt x="15" y="13"/>
                    <a:pt x="15" y="13"/>
                  </a:cubicBezTo>
                  <a:cubicBezTo>
                    <a:pt x="19" y="13"/>
                    <a:pt x="15" y="13"/>
                    <a:pt x="19" y="13"/>
                  </a:cubicBezTo>
                  <a:cubicBezTo>
                    <a:pt x="20" y="13"/>
                    <a:pt x="20" y="13"/>
                    <a:pt x="20" y="13"/>
                  </a:cubicBezTo>
                  <a:cubicBezTo>
                    <a:pt x="21" y="13"/>
                    <a:pt x="21" y="13"/>
                    <a:pt x="21" y="13"/>
                  </a:cubicBezTo>
                  <a:cubicBezTo>
                    <a:pt x="22" y="13"/>
                    <a:pt x="22" y="13"/>
                    <a:pt x="22" y="13"/>
                  </a:cubicBezTo>
                  <a:cubicBezTo>
                    <a:pt x="23" y="13"/>
                    <a:pt x="23" y="12"/>
                    <a:pt x="24" y="12"/>
                  </a:cubicBezTo>
                  <a:cubicBezTo>
                    <a:pt x="26" y="10"/>
                    <a:pt x="26" y="10"/>
                    <a:pt x="26" y="10"/>
                  </a:cubicBezTo>
                  <a:cubicBezTo>
                    <a:pt x="27" y="9"/>
                    <a:pt x="27" y="9"/>
                    <a:pt x="27" y="9"/>
                  </a:cubicBezTo>
                  <a:cubicBezTo>
                    <a:pt x="28" y="9"/>
                    <a:pt x="28" y="9"/>
                    <a:pt x="28" y="9"/>
                  </a:cubicBezTo>
                  <a:cubicBezTo>
                    <a:pt x="29" y="9"/>
                    <a:pt x="29" y="9"/>
                    <a:pt x="29" y="9"/>
                  </a:cubicBezTo>
                  <a:cubicBezTo>
                    <a:pt x="31" y="9"/>
                    <a:pt x="29" y="9"/>
                    <a:pt x="32" y="9"/>
                  </a:cubicBezTo>
                  <a:cubicBezTo>
                    <a:pt x="34" y="9"/>
                    <a:pt x="33" y="9"/>
                    <a:pt x="35" y="9"/>
                  </a:cubicBezTo>
                  <a:cubicBezTo>
                    <a:pt x="35" y="7"/>
                    <a:pt x="35" y="7"/>
                    <a:pt x="35" y="7"/>
                  </a:cubicBezTo>
                  <a:cubicBezTo>
                    <a:pt x="35" y="6"/>
                    <a:pt x="35" y="6"/>
                    <a:pt x="35" y="6"/>
                  </a:cubicBezTo>
                  <a:cubicBezTo>
                    <a:pt x="37" y="6"/>
                    <a:pt x="37" y="6"/>
                    <a:pt x="40" y="6"/>
                  </a:cubicBezTo>
                  <a:cubicBezTo>
                    <a:pt x="41" y="5"/>
                    <a:pt x="41" y="5"/>
                    <a:pt x="41" y="5"/>
                  </a:cubicBezTo>
                  <a:cubicBezTo>
                    <a:pt x="42" y="5"/>
                    <a:pt x="42" y="5"/>
                    <a:pt x="43" y="5"/>
                  </a:cubicBezTo>
                  <a:cubicBezTo>
                    <a:pt x="45" y="6"/>
                    <a:pt x="45" y="6"/>
                    <a:pt x="48" y="4"/>
                  </a:cubicBezTo>
                  <a:cubicBezTo>
                    <a:pt x="49" y="4"/>
                    <a:pt x="49" y="4"/>
                    <a:pt x="49" y="4"/>
                  </a:cubicBezTo>
                  <a:cubicBezTo>
                    <a:pt x="49" y="4"/>
                    <a:pt x="49" y="4"/>
                    <a:pt x="49" y="4"/>
                  </a:cubicBezTo>
                  <a:cubicBezTo>
                    <a:pt x="50" y="3"/>
                    <a:pt x="50" y="3"/>
                    <a:pt x="50" y="3"/>
                  </a:cubicBezTo>
                  <a:cubicBezTo>
                    <a:pt x="54" y="3"/>
                    <a:pt x="49" y="3"/>
                    <a:pt x="53" y="3"/>
                  </a:cubicBezTo>
                  <a:cubicBezTo>
                    <a:pt x="55" y="3"/>
                    <a:pt x="55" y="3"/>
                    <a:pt x="55" y="3"/>
                  </a:cubicBezTo>
                  <a:cubicBezTo>
                    <a:pt x="55" y="3"/>
                    <a:pt x="55" y="3"/>
                    <a:pt x="55" y="3"/>
                  </a:cubicBezTo>
                  <a:cubicBezTo>
                    <a:pt x="55" y="4"/>
                    <a:pt x="55" y="4"/>
                    <a:pt x="56" y="5"/>
                  </a:cubicBezTo>
                  <a:cubicBezTo>
                    <a:pt x="57" y="5"/>
                    <a:pt x="57" y="5"/>
                    <a:pt x="58" y="6"/>
                  </a:cubicBezTo>
                  <a:cubicBezTo>
                    <a:pt x="58" y="6"/>
                    <a:pt x="58" y="6"/>
                    <a:pt x="58" y="6"/>
                  </a:cubicBezTo>
                  <a:cubicBezTo>
                    <a:pt x="59" y="5"/>
                    <a:pt x="59" y="5"/>
                    <a:pt x="59" y="5"/>
                  </a:cubicBezTo>
                  <a:cubicBezTo>
                    <a:pt x="62" y="6"/>
                    <a:pt x="62" y="6"/>
                    <a:pt x="63" y="8"/>
                  </a:cubicBezTo>
                  <a:cubicBezTo>
                    <a:pt x="63" y="8"/>
                    <a:pt x="69" y="6"/>
                    <a:pt x="69" y="6"/>
                  </a:cubicBezTo>
                  <a:cubicBezTo>
                    <a:pt x="71" y="7"/>
                    <a:pt x="71" y="7"/>
                    <a:pt x="71" y="7"/>
                  </a:cubicBezTo>
                  <a:cubicBezTo>
                    <a:pt x="73" y="6"/>
                    <a:pt x="72" y="6"/>
                    <a:pt x="73" y="5"/>
                  </a:cubicBezTo>
                  <a:cubicBezTo>
                    <a:pt x="73" y="5"/>
                    <a:pt x="73" y="5"/>
                    <a:pt x="73" y="5"/>
                  </a:cubicBezTo>
                  <a:cubicBezTo>
                    <a:pt x="73" y="3"/>
                    <a:pt x="73" y="4"/>
                    <a:pt x="73" y="2"/>
                  </a:cubicBezTo>
                  <a:cubicBezTo>
                    <a:pt x="72" y="2"/>
                    <a:pt x="72" y="2"/>
                    <a:pt x="72" y="2"/>
                  </a:cubicBezTo>
                  <a:cubicBezTo>
                    <a:pt x="72" y="1"/>
                    <a:pt x="72" y="1"/>
                    <a:pt x="72" y="1"/>
                  </a:cubicBezTo>
                  <a:cubicBezTo>
                    <a:pt x="73" y="1"/>
                    <a:pt x="72" y="1"/>
                    <a:pt x="73" y="0"/>
                  </a:cubicBezTo>
                  <a:cubicBezTo>
                    <a:pt x="74" y="0"/>
                    <a:pt x="74" y="0"/>
                    <a:pt x="74" y="0"/>
                  </a:cubicBezTo>
                  <a:cubicBezTo>
                    <a:pt x="75" y="1"/>
                    <a:pt x="75" y="1"/>
                    <a:pt x="75" y="1"/>
                  </a:cubicBezTo>
                  <a:close/>
                  <a:moveTo>
                    <a:pt x="58" y="17"/>
                  </a:moveTo>
                  <a:cubicBezTo>
                    <a:pt x="56" y="17"/>
                    <a:pt x="56" y="17"/>
                    <a:pt x="56" y="17"/>
                  </a:cubicBezTo>
                  <a:cubicBezTo>
                    <a:pt x="55" y="16"/>
                    <a:pt x="55" y="16"/>
                    <a:pt x="55" y="16"/>
                  </a:cubicBezTo>
                  <a:cubicBezTo>
                    <a:pt x="55" y="16"/>
                    <a:pt x="55" y="16"/>
                    <a:pt x="55" y="16"/>
                  </a:cubicBezTo>
                  <a:cubicBezTo>
                    <a:pt x="56" y="15"/>
                    <a:pt x="56" y="15"/>
                    <a:pt x="56" y="15"/>
                  </a:cubicBezTo>
                  <a:cubicBezTo>
                    <a:pt x="56" y="14"/>
                    <a:pt x="56" y="14"/>
                    <a:pt x="56" y="14"/>
                  </a:cubicBezTo>
                  <a:cubicBezTo>
                    <a:pt x="57" y="14"/>
                    <a:pt x="57" y="14"/>
                    <a:pt x="57" y="14"/>
                  </a:cubicBezTo>
                  <a:cubicBezTo>
                    <a:pt x="58" y="15"/>
                    <a:pt x="58" y="15"/>
                    <a:pt x="58" y="15"/>
                  </a:cubicBezTo>
                  <a:cubicBezTo>
                    <a:pt x="58" y="16"/>
                    <a:pt x="58" y="16"/>
                    <a:pt x="58" y="16"/>
                  </a:cubicBezTo>
                  <a:cubicBezTo>
                    <a:pt x="58" y="16"/>
                    <a:pt x="58" y="16"/>
                    <a:pt x="58" y="16"/>
                  </a:cubicBezTo>
                  <a:lnTo>
                    <a:pt x="58" y="17"/>
                  </a:lnTo>
                  <a:close/>
                  <a:moveTo>
                    <a:pt x="68" y="20"/>
                  </a:moveTo>
                  <a:cubicBezTo>
                    <a:pt x="67" y="20"/>
                    <a:pt x="67" y="20"/>
                    <a:pt x="67" y="20"/>
                  </a:cubicBezTo>
                  <a:cubicBezTo>
                    <a:pt x="65" y="19"/>
                    <a:pt x="65" y="19"/>
                    <a:pt x="65" y="19"/>
                  </a:cubicBezTo>
                  <a:cubicBezTo>
                    <a:pt x="67" y="18"/>
                    <a:pt x="67" y="18"/>
                    <a:pt x="67" y="18"/>
                  </a:cubicBezTo>
                  <a:cubicBezTo>
                    <a:pt x="67" y="19"/>
                    <a:pt x="67" y="19"/>
                    <a:pt x="68" y="19"/>
                  </a:cubicBezTo>
                  <a:lnTo>
                    <a:pt x="68" y="20"/>
                  </a:lnTo>
                  <a:close/>
                  <a:moveTo>
                    <a:pt x="65" y="26"/>
                  </a:moveTo>
                  <a:cubicBezTo>
                    <a:pt x="65" y="27"/>
                    <a:pt x="65" y="27"/>
                    <a:pt x="65" y="27"/>
                  </a:cubicBezTo>
                  <a:cubicBezTo>
                    <a:pt x="64" y="28"/>
                    <a:pt x="64" y="27"/>
                    <a:pt x="64" y="29"/>
                  </a:cubicBezTo>
                  <a:cubicBezTo>
                    <a:pt x="64" y="29"/>
                    <a:pt x="64" y="29"/>
                    <a:pt x="64" y="29"/>
                  </a:cubicBezTo>
                  <a:cubicBezTo>
                    <a:pt x="63" y="28"/>
                    <a:pt x="63" y="28"/>
                    <a:pt x="63" y="28"/>
                  </a:cubicBezTo>
                  <a:cubicBezTo>
                    <a:pt x="63" y="28"/>
                    <a:pt x="63" y="28"/>
                    <a:pt x="63" y="27"/>
                  </a:cubicBezTo>
                  <a:cubicBezTo>
                    <a:pt x="63" y="27"/>
                    <a:pt x="63" y="27"/>
                    <a:pt x="63" y="27"/>
                  </a:cubicBezTo>
                  <a:cubicBezTo>
                    <a:pt x="63" y="28"/>
                    <a:pt x="63" y="28"/>
                    <a:pt x="63" y="28"/>
                  </a:cubicBezTo>
                  <a:cubicBezTo>
                    <a:pt x="62" y="28"/>
                    <a:pt x="62" y="28"/>
                    <a:pt x="62" y="28"/>
                  </a:cubicBezTo>
                  <a:cubicBezTo>
                    <a:pt x="62" y="28"/>
                    <a:pt x="62" y="28"/>
                    <a:pt x="62" y="28"/>
                  </a:cubicBezTo>
                  <a:cubicBezTo>
                    <a:pt x="61" y="28"/>
                    <a:pt x="61" y="28"/>
                    <a:pt x="61" y="28"/>
                  </a:cubicBezTo>
                  <a:cubicBezTo>
                    <a:pt x="61" y="27"/>
                    <a:pt x="61" y="27"/>
                    <a:pt x="61" y="26"/>
                  </a:cubicBezTo>
                  <a:cubicBezTo>
                    <a:pt x="61" y="26"/>
                    <a:pt x="61" y="26"/>
                    <a:pt x="61" y="26"/>
                  </a:cubicBezTo>
                  <a:cubicBezTo>
                    <a:pt x="63" y="26"/>
                    <a:pt x="63" y="26"/>
                    <a:pt x="63" y="26"/>
                  </a:cubicBezTo>
                  <a:cubicBezTo>
                    <a:pt x="63" y="27"/>
                    <a:pt x="63" y="27"/>
                    <a:pt x="63" y="27"/>
                  </a:cubicBezTo>
                  <a:cubicBezTo>
                    <a:pt x="64" y="26"/>
                    <a:pt x="64" y="26"/>
                    <a:pt x="64" y="26"/>
                  </a:cubicBezTo>
                  <a:cubicBezTo>
                    <a:pt x="64" y="26"/>
                    <a:pt x="64" y="26"/>
                    <a:pt x="64" y="26"/>
                  </a:cubicBezTo>
                  <a:cubicBezTo>
                    <a:pt x="65" y="25"/>
                    <a:pt x="65" y="25"/>
                    <a:pt x="65" y="25"/>
                  </a:cubicBezTo>
                  <a:cubicBezTo>
                    <a:pt x="65" y="26"/>
                    <a:pt x="65" y="26"/>
                    <a:pt x="65" y="26"/>
                  </a:cubicBezTo>
                  <a:close/>
                  <a:moveTo>
                    <a:pt x="5" y="34"/>
                  </a:moveTo>
                  <a:cubicBezTo>
                    <a:pt x="5" y="35"/>
                    <a:pt x="5" y="35"/>
                    <a:pt x="5" y="35"/>
                  </a:cubicBezTo>
                  <a:cubicBezTo>
                    <a:pt x="4" y="34"/>
                    <a:pt x="4" y="34"/>
                    <a:pt x="4" y="34"/>
                  </a:cubicBezTo>
                  <a:cubicBezTo>
                    <a:pt x="3" y="34"/>
                    <a:pt x="3" y="34"/>
                    <a:pt x="3" y="34"/>
                  </a:cubicBezTo>
                  <a:cubicBezTo>
                    <a:pt x="2" y="32"/>
                    <a:pt x="2" y="32"/>
                    <a:pt x="2" y="32"/>
                  </a:cubicBezTo>
                  <a:cubicBezTo>
                    <a:pt x="0" y="30"/>
                    <a:pt x="0" y="30"/>
                    <a:pt x="0" y="30"/>
                  </a:cubicBezTo>
                  <a:cubicBezTo>
                    <a:pt x="0" y="29"/>
                    <a:pt x="0" y="29"/>
                    <a:pt x="0" y="29"/>
                  </a:cubicBezTo>
                  <a:cubicBezTo>
                    <a:pt x="1" y="29"/>
                    <a:pt x="1" y="29"/>
                    <a:pt x="1" y="29"/>
                  </a:cubicBezTo>
                  <a:cubicBezTo>
                    <a:pt x="2" y="29"/>
                    <a:pt x="2" y="29"/>
                    <a:pt x="2" y="29"/>
                  </a:cubicBezTo>
                  <a:cubicBezTo>
                    <a:pt x="3" y="29"/>
                    <a:pt x="3" y="29"/>
                    <a:pt x="3" y="29"/>
                  </a:cubicBezTo>
                  <a:cubicBezTo>
                    <a:pt x="3" y="30"/>
                    <a:pt x="3" y="30"/>
                    <a:pt x="3" y="30"/>
                  </a:cubicBezTo>
                  <a:cubicBezTo>
                    <a:pt x="3" y="30"/>
                    <a:pt x="3" y="30"/>
                    <a:pt x="3" y="30"/>
                  </a:cubicBezTo>
                  <a:cubicBezTo>
                    <a:pt x="2" y="31"/>
                    <a:pt x="2" y="31"/>
                    <a:pt x="2" y="31"/>
                  </a:cubicBezTo>
                  <a:cubicBezTo>
                    <a:pt x="3" y="31"/>
                    <a:pt x="3" y="31"/>
                    <a:pt x="3" y="31"/>
                  </a:cubicBezTo>
                  <a:cubicBezTo>
                    <a:pt x="3" y="32"/>
                    <a:pt x="3" y="33"/>
                    <a:pt x="3" y="33"/>
                  </a:cubicBezTo>
                  <a:cubicBezTo>
                    <a:pt x="4" y="34"/>
                    <a:pt x="4" y="34"/>
                    <a:pt x="4" y="34"/>
                  </a:cubicBezTo>
                  <a:cubicBezTo>
                    <a:pt x="5" y="34"/>
                    <a:pt x="4" y="34"/>
                    <a:pt x="5" y="34"/>
                  </a:cubicBezTo>
                  <a:close/>
                  <a:moveTo>
                    <a:pt x="76" y="36"/>
                  </a:moveTo>
                  <a:cubicBezTo>
                    <a:pt x="76" y="36"/>
                    <a:pt x="76" y="36"/>
                    <a:pt x="76" y="36"/>
                  </a:cubicBezTo>
                  <a:cubicBezTo>
                    <a:pt x="77" y="38"/>
                    <a:pt x="77" y="38"/>
                    <a:pt x="77" y="38"/>
                  </a:cubicBezTo>
                  <a:cubicBezTo>
                    <a:pt x="78" y="39"/>
                    <a:pt x="78" y="39"/>
                    <a:pt x="78" y="39"/>
                  </a:cubicBezTo>
                  <a:cubicBezTo>
                    <a:pt x="78" y="40"/>
                    <a:pt x="78" y="40"/>
                    <a:pt x="78" y="40"/>
                  </a:cubicBezTo>
                  <a:cubicBezTo>
                    <a:pt x="78" y="40"/>
                    <a:pt x="78" y="40"/>
                    <a:pt x="78" y="40"/>
                  </a:cubicBezTo>
                  <a:cubicBezTo>
                    <a:pt x="77" y="39"/>
                    <a:pt x="77" y="39"/>
                    <a:pt x="77" y="39"/>
                  </a:cubicBezTo>
                  <a:cubicBezTo>
                    <a:pt x="77" y="39"/>
                    <a:pt x="77" y="39"/>
                    <a:pt x="77" y="39"/>
                  </a:cubicBezTo>
                  <a:cubicBezTo>
                    <a:pt x="77" y="40"/>
                    <a:pt x="77" y="40"/>
                    <a:pt x="77" y="40"/>
                  </a:cubicBezTo>
                  <a:cubicBezTo>
                    <a:pt x="78" y="40"/>
                    <a:pt x="78" y="40"/>
                    <a:pt x="78" y="40"/>
                  </a:cubicBezTo>
                  <a:cubicBezTo>
                    <a:pt x="77" y="41"/>
                    <a:pt x="77" y="41"/>
                    <a:pt x="77" y="41"/>
                  </a:cubicBezTo>
                  <a:cubicBezTo>
                    <a:pt x="76" y="41"/>
                    <a:pt x="76" y="41"/>
                    <a:pt x="76" y="41"/>
                  </a:cubicBezTo>
                  <a:cubicBezTo>
                    <a:pt x="73" y="40"/>
                    <a:pt x="73" y="40"/>
                    <a:pt x="73" y="40"/>
                  </a:cubicBezTo>
                  <a:cubicBezTo>
                    <a:pt x="73" y="39"/>
                    <a:pt x="73" y="39"/>
                    <a:pt x="73" y="39"/>
                  </a:cubicBezTo>
                  <a:cubicBezTo>
                    <a:pt x="74" y="38"/>
                    <a:pt x="74" y="38"/>
                    <a:pt x="74" y="38"/>
                  </a:cubicBezTo>
                  <a:cubicBezTo>
                    <a:pt x="75" y="38"/>
                    <a:pt x="75" y="38"/>
                    <a:pt x="75" y="38"/>
                  </a:cubicBezTo>
                  <a:cubicBezTo>
                    <a:pt x="73" y="38"/>
                    <a:pt x="73" y="38"/>
                    <a:pt x="73" y="38"/>
                  </a:cubicBezTo>
                  <a:cubicBezTo>
                    <a:pt x="72" y="39"/>
                    <a:pt x="72" y="39"/>
                    <a:pt x="72" y="39"/>
                  </a:cubicBezTo>
                  <a:cubicBezTo>
                    <a:pt x="70" y="38"/>
                    <a:pt x="70" y="38"/>
                    <a:pt x="70" y="38"/>
                  </a:cubicBezTo>
                  <a:cubicBezTo>
                    <a:pt x="70" y="38"/>
                    <a:pt x="70" y="38"/>
                    <a:pt x="70" y="38"/>
                  </a:cubicBezTo>
                  <a:cubicBezTo>
                    <a:pt x="70" y="38"/>
                    <a:pt x="70" y="38"/>
                    <a:pt x="70" y="38"/>
                  </a:cubicBezTo>
                  <a:cubicBezTo>
                    <a:pt x="70" y="36"/>
                    <a:pt x="70" y="36"/>
                    <a:pt x="70" y="36"/>
                  </a:cubicBezTo>
                  <a:cubicBezTo>
                    <a:pt x="72" y="36"/>
                    <a:pt x="72" y="36"/>
                    <a:pt x="72" y="36"/>
                  </a:cubicBezTo>
                  <a:cubicBezTo>
                    <a:pt x="73" y="36"/>
                    <a:pt x="72" y="36"/>
                    <a:pt x="73" y="36"/>
                  </a:cubicBezTo>
                  <a:cubicBezTo>
                    <a:pt x="73" y="35"/>
                    <a:pt x="73" y="35"/>
                    <a:pt x="73" y="35"/>
                  </a:cubicBezTo>
                  <a:cubicBezTo>
                    <a:pt x="75" y="35"/>
                    <a:pt x="75" y="35"/>
                    <a:pt x="75" y="35"/>
                  </a:cubicBezTo>
                  <a:cubicBezTo>
                    <a:pt x="76" y="36"/>
                    <a:pt x="76" y="36"/>
                    <a:pt x="76" y="36"/>
                  </a:cubicBezTo>
                  <a:close/>
                  <a:moveTo>
                    <a:pt x="48" y="38"/>
                  </a:moveTo>
                  <a:cubicBezTo>
                    <a:pt x="47" y="38"/>
                    <a:pt x="47" y="38"/>
                    <a:pt x="47" y="38"/>
                  </a:cubicBezTo>
                  <a:cubicBezTo>
                    <a:pt x="48" y="37"/>
                    <a:pt x="48" y="37"/>
                    <a:pt x="48" y="37"/>
                  </a:cubicBezTo>
                  <a:cubicBezTo>
                    <a:pt x="49" y="37"/>
                    <a:pt x="49" y="37"/>
                    <a:pt x="49" y="37"/>
                  </a:cubicBezTo>
                  <a:cubicBezTo>
                    <a:pt x="48" y="38"/>
                    <a:pt x="48" y="38"/>
                    <a:pt x="48" y="38"/>
                  </a:cubicBezTo>
                  <a:cubicBezTo>
                    <a:pt x="48" y="38"/>
                    <a:pt x="48" y="38"/>
                    <a:pt x="48" y="38"/>
                  </a:cubicBezTo>
                  <a:close/>
                  <a:moveTo>
                    <a:pt x="47" y="39"/>
                  </a:moveTo>
                  <a:cubicBezTo>
                    <a:pt x="46" y="39"/>
                    <a:pt x="46" y="39"/>
                    <a:pt x="46" y="39"/>
                  </a:cubicBezTo>
                  <a:cubicBezTo>
                    <a:pt x="45" y="39"/>
                    <a:pt x="45" y="39"/>
                    <a:pt x="45" y="39"/>
                  </a:cubicBezTo>
                  <a:cubicBezTo>
                    <a:pt x="44" y="37"/>
                    <a:pt x="44" y="37"/>
                    <a:pt x="44" y="37"/>
                  </a:cubicBezTo>
                  <a:lnTo>
                    <a:pt x="47" y="39"/>
                  </a:lnTo>
                  <a:close/>
                  <a:moveTo>
                    <a:pt x="42" y="41"/>
                  </a:moveTo>
                  <a:cubicBezTo>
                    <a:pt x="43" y="43"/>
                    <a:pt x="43" y="43"/>
                    <a:pt x="43" y="43"/>
                  </a:cubicBezTo>
                  <a:cubicBezTo>
                    <a:pt x="44" y="43"/>
                    <a:pt x="44" y="43"/>
                    <a:pt x="45" y="44"/>
                  </a:cubicBezTo>
                  <a:cubicBezTo>
                    <a:pt x="46" y="44"/>
                    <a:pt x="46" y="44"/>
                    <a:pt x="46" y="44"/>
                  </a:cubicBezTo>
                  <a:cubicBezTo>
                    <a:pt x="48" y="45"/>
                    <a:pt x="48" y="45"/>
                    <a:pt x="48" y="45"/>
                  </a:cubicBezTo>
                  <a:cubicBezTo>
                    <a:pt x="50" y="45"/>
                    <a:pt x="50" y="45"/>
                    <a:pt x="50" y="45"/>
                  </a:cubicBezTo>
                  <a:cubicBezTo>
                    <a:pt x="50" y="45"/>
                    <a:pt x="50" y="45"/>
                    <a:pt x="50" y="45"/>
                  </a:cubicBezTo>
                  <a:cubicBezTo>
                    <a:pt x="51" y="46"/>
                    <a:pt x="51" y="46"/>
                    <a:pt x="51" y="46"/>
                  </a:cubicBezTo>
                  <a:cubicBezTo>
                    <a:pt x="51" y="47"/>
                    <a:pt x="51" y="47"/>
                    <a:pt x="51" y="47"/>
                  </a:cubicBezTo>
                  <a:cubicBezTo>
                    <a:pt x="51" y="47"/>
                    <a:pt x="51" y="47"/>
                    <a:pt x="51" y="47"/>
                  </a:cubicBezTo>
                  <a:cubicBezTo>
                    <a:pt x="51" y="48"/>
                    <a:pt x="51" y="48"/>
                    <a:pt x="51" y="48"/>
                  </a:cubicBezTo>
                  <a:cubicBezTo>
                    <a:pt x="52" y="50"/>
                    <a:pt x="51" y="49"/>
                    <a:pt x="52" y="52"/>
                  </a:cubicBezTo>
                  <a:cubicBezTo>
                    <a:pt x="53" y="52"/>
                    <a:pt x="53" y="52"/>
                    <a:pt x="53" y="52"/>
                  </a:cubicBezTo>
                  <a:cubicBezTo>
                    <a:pt x="54" y="53"/>
                    <a:pt x="54" y="53"/>
                    <a:pt x="55" y="53"/>
                  </a:cubicBezTo>
                  <a:cubicBezTo>
                    <a:pt x="56" y="53"/>
                    <a:pt x="56" y="53"/>
                    <a:pt x="56" y="53"/>
                  </a:cubicBezTo>
                  <a:cubicBezTo>
                    <a:pt x="55" y="54"/>
                    <a:pt x="55" y="54"/>
                    <a:pt x="55" y="54"/>
                  </a:cubicBezTo>
                  <a:cubicBezTo>
                    <a:pt x="55" y="55"/>
                    <a:pt x="55" y="55"/>
                    <a:pt x="55" y="55"/>
                  </a:cubicBezTo>
                  <a:cubicBezTo>
                    <a:pt x="55" y="55"/>
                    <a:pt x="55" y="55"/>
                    <a:pt x="55" y="55"/>
                  </a:cubicBezTo>
                  <a:cubicBezTo>
                    <a:pt x="54" y="55"/>
                    <a:pt x="54" y="55"/>
                    <a:pt x="54" y="55"/>
                  </a:cubicBezTo>
                  <a:cubicBezTo>
                    <a:pt x="54" y="55"/>
                    <a:pt x="54" y="55"/>
                    <a:pt x="54" y="55"/>
                  </a:cubicBezTo>
                  <a:cubicBezTo>
                    <a:pt x="54" y="54"/>
                    <a:pt x="54" y="54"/>
                    <a:pt x="54" y="54"/>
                  </a:cubicBezTo>
                  <a:cubicBezTo>
                    <a:pt x="53" y="54"/>
                    <a:pt x="53" y="54"/>
                    <a:pt x="53" y="54"/>
                  </a:cubicBezTo>
                  <a:cubicBezTo>
                    <a:pt x="53" y="54"/>
                    <a:pt x="53" y="54"/>
                    <a:pt x="53" y="54"/>
                  </a:cubicBezTo>
                  <a:cubicBezTo>
                    <a:pt x="51" y="53"/>
                    <a:pt x="51" y="53"/>
                    <a:pt x="51" y="53"/>
                  </a:cubicBezTo>
                  <a:cubicBezTo>
                    <a:pt x="51" y="53"/>
                    <a:pt x="51" y="53"/>
                    <a:pt x="51" y="53"/>
                  </a:cubicBezTo>
                  <a:cubicBezTo>
                    <a:pt x="51" y="52"/>
                    <a:pt x="51" y="52"/>
                    <a:pt x="51" y="52"/>
                  </a:cubicBezTo>
                  <a:cubicBezTo>
                    <a:pt x="51" y="51"/>
                    <a:pt x="51" y="51"/>
                    <a:pt x="51" y="51"/>
                  </a:cubicBezTo>
                  <a:cubicBezTo>
                    <a:pt x="50" y="50"/>
                    <a:pt x="50" y="50"/>
                    <a:pt x="50" y="50"/>
                  </a:cubicBezTo>
                  <a:cubicBezTo>
                    <a:pt x="50" y="50"/>
                    <a:pt x="50" y="50"/>
                    <a:pt x="50" y="50"/>
                  </a:cubicBezTo>
                  <a:cubicBezTo>
                    <a:pt x="49" y="49"/>
                    <a:pt x="49" y="49"/>
                    <a:pt x="49" y="49"/>
                  </a:cubicBezTo>
                  <a:cubicBezTo>
                    <a:pt x="49" y="49"/>
                    <a:pt x="49" y="49"/>
                    <a:pt x="49" y="49"/>
                  </a:cubicBezTo>
                  <a:cubicBezTo>
                    <a:pt x="47" y="49"/>
                    <a:pt x="48" y="49"/>
                    <a:pt x="46" y="49"/>
                  </a:cubicBezTo>
                  <a:cubicBezTo>
                    <a:pt x="45" y="48"/>
                    <a:pt x="45" y="48"/>
                    <a:pt x="45" y="48"/>
                  </a:cubicBezTo>
                  <a:cubicBezTo>
                    <a:pt x="45" y="47"/>
                    <a:pt x="45" y="47"/>
                    <a:pt x="45" y="47"/>
                  </a:cubicBezTo>
                  <a:cubicBezTo>
                    <a:pt x="41" y="45"/>
                    <a:pt x="43" y="44"/>
                    <a:pt x="38" y="42"/>
                  </a:cubicBezTo>
                  <a:cubicBezTo>
                    <a:pt x="37" y="43"/>
                    <a:pt x="37" y="43"/>
                    <a:pt x="37" y="43"/>
                  </a:cubicBezTo>
                  <a:cubicBezTo>
                    <a:pt x="36" y="43"/>
                    <a:pt x="36" y="43"/>
                    <a:pt x="36" y="43"/>
                  </a:cubicBezTo>
                  <a:cubicBezTo>
                    <a:pt x="36" y="42"/>
                    <a:pt x="36" y="42"/>
                    <a:pt x="36" y="42"/>
                  </a:cubicBezTo>
                  <a:cubicBezTo>
                    <a:pt x="38" y="41"/>
                    <a:pt x="37" y="42"/>
                    <a:pt x="39" y="40"/>
                  </a:cubicBezTo>
                  <a:cubicBezTo>
                    <a:pt x="41" y="40"/>
                    <a:pt x="41" y="40"/>
                    <a:pt x="41" y="40"/>
                  </a:cubicBezTo>
                  <a:cubicBezTo>
                    <a:pt x="42" y="41"/>
                    <a:pt x="42" y="41"/>
                    <a:pt x="42" y="41"/>
                  </a:cubicBezTo>
                  <a:close/>
                  <a:moveTo>
                    <a:pt x="57" y="43"/>
                  </a:moveTo>
                  <a:cubicBezTo>
                    <a:pt x="55" y="43"/>
                    <a:pt x="55" y="43"/>
                    <a:pt x="55" y="43"/>
                  </a:cubicBezTo>
                  <a:cubicBezTo>
                    <a:pt x="55" y="43"/>
                    <a:pt x="55" y="43"/>
                    <a:pt x="55" y="43"/>
                  </a:cubicBezTo>
                  <a:cubicBezTo>
                    <a:pt x="55" y="43"/>
                    <a:pt x="55" y="43"/>
                    <a:pt x="55" y="43"/>
                  </a:cubicBezTo>
                  <a:cubicBezTo>
                    <a:pt x="55" y="43"/>
                    <a:pt x="55" y="43"/>
                    <a:pt x="55" y="43"/>
                  </a:cubicBezTo>
                  <a:cubicBezTo>
                    <a:pt x="54" y="42"/>
                    <a:pt x="54" y="42"/>
                    <a:pt x="54" y="42"/>
                  </a:cubicBezTo>
                  <a:cubicBezTo>
                    <a:pt x="54" y="41"/>
                    <a:pt x="54" y="41"/>
                    <a:pt x="54" y="41"/>
                  </a:cubicBezTo>
                  <a:cubicBezTo>
                    <a:pt x="54" y="41"/>
                    <a:pt x="54" y="41"/>
                    <a:pt x="54" y="41"/>
                  </a:cubicBezTo>
                  <a:cubicBezTo>
                    <a:pt x="55" y="41"/>
                    <a:pt x="55" y="41"/>
                    <a:pt x="55" y="41"/>
                  </a:cubicBezTo>
                  <a:cubicBezTo>
                    <a:pt x="56" y="42"/>
                    <a:pt x="56" y="42"/>
                    <a:pt x="56" y="42"/>
                  </a:cubicBezTo>
                  <a:cubicBezTo>
                    <a:pt x="57" y="43"/>
                    <a:pt x="57" y="43"/>
                    <a:pt x="57" y="43"/>
                  </a:cubicBezTo>
                  <a:close/>
                  <a:moveTo>
                    <a:pt x="12" y="46"/>
                  </a:moveTo>
                  <a:cubicBezTo>
                    <a:pt x="11" y="46"/>
                    <a:pt x="11" y="46"/>
                    <a:pt x="11" y="46"/>
                  </a:cubicBezTo>
                  <a:cubicBezTo>
                    <a:pt x="11" y="46"/>
                    <a:pt x="11" y="46"/>
                    <a:pt x="11" y="46"/>
                  </a:cubicBezTo>
                  <a:cubicBezTo>
                    <a:pt x="11" y="46"/>
                    <a:pt x="11" y="46"/>
                    <a:pt x="11" y="46"/>
                  </a:cubicBezTo>
                  <a:cubicBezTo>
                    <a:pt x="10" y="46"/>
                    <a:pt x="10" y="46"/>
                    <a:pt x="10" y="46"/>
                  </a:cubicBezTo>
                  <a:cubicBezTo>
                    <a:pt x="10" y="45"/>
                    <a:pt x="10" y="45"/>
                    <a:pt x="11" y="43"/>
                  </a:cubicBezTo>
                  <a:cubicBezTo>
                    <a:pt x="12" y="43"/>
                    <a:pt x="12" y="43"/>
                    <a:pt x="12" y="43"/>
                  </a:cubicBezTo>
                  <a:cubicBezTo>
                    <a:pt x="12" y="43"/>
                    <a:pt x="12" y="43"/>
                    <a:pt x="12" y="43"/>
                  </a:cubicBezTo>
                  <a:cubicBezTo>
                    <a:pt x="12" y="46"/>
                    <a:pt x="12" y="46"/>
                    <a:pt x="12" y="46"/>
                  </a:cubicBezTo>
                  <a:cubicBezTo>
                    <a:pt x="12" y="46"/>
                    <a:pt x="12" y="46"/>
                    <a:pt x="12" y="46"/>
                  </a:cubicBezTo>
                  <a:close/>
                  <a:moveTo>
                    <a:pt x="73" y="52"/>
                  </a:moveTo>
                  <a:cubicBezTo>
                    <a:pt x="71" y="52"/>
                    <a:pt x="71" y="52"/>
                    <a:pt x="71" y="52"/>
                  </a:cubicBezTo>
                  <a:cubicBezTo>
                    <a:pt x="70" y="51"/>
                    <a:pt x="70" y="51"/>
                    <a:pt x="70" y="51"/>
                  </a:cubicBezTo>
                  <a:cubicBezTo>
                    <a:pt x="70" y="51"/>
                    <a:pt x="70" y="51"/>
                    <a:pt x="70" y="51"/>
                  </a:cubicBezTo>
                  <a:cubicBezTo>
                    <a:pt x="71" y="50"/>
                    <a:pt x="71" y="50"/>
                    <a:pt x="71" y="50"/>
                  </a:cubicBezTo>
                  <a:cubicBezTo>
                    <a:pt x="71" y="50"/>
                    <a:pt x="71" y="50"/>
                    <a:pt x="71" y="50"/>
                  </a:cubicBezTo>
                  <a:cubicBezTo>
                    <a:pt x="71" y="49"/>
                    <a:pt x="71" y="49"/>
                    <a:pt x="71" y="49"/>
                  </a:cubicBezTo>
                  <a:cubicBezTo>
                    <a:pt x="70" y="47"/>
                    <a:pt x="70" y="47"/>
                    <a:pt x="70" y="47"/>
                  </a:cubicBezTo>
                  <a:cubicBezTo>
                    <a:pt x="70" y="46"/>
                    <a:pt x="70" y="46"/>
                    <a:pt x="70" y="46"/>
                  </a:cubicBezTo>
                  <a:cubicBezTo>
                    <a:pt x="72" y="46"/>
                    <a:pt x="72" y="46"/>
                    <a:pt x="72" y="46"/>
                  </a:cubicBezTo>
                  <a:cubicBezTo>
                    <a:pt x="73" y="47"/>
                    <a:pt x="73" y="47"/>
                    <a:pt x="73" y="47"/>
                  </a:cubicBezTo>
                  <a:cubicBezTo>
                    <a:pt x="73" y="47"/>
                    <a:pt x="73" y="47"/>
                    <a:pt x="73" y="47"/>
                  </a:cubicBezTo>
                  <a:cubicBezTo>
                    <a:pt x="73" y="48"/>
                    <a:pt x="73" y="48"/>
                    <a:pt x="73" y="48"/>
                  </a:cubicBezTo>
                  <a:cubicBezTo>
                    <a:pt x="73" y="48"/>
                    <a:pt x="73" y="48"/>
                    <a:pt x="73" y="48"/>
                  </a:cubicBezTo>
                  <a:cubicBezTo>
                    <a:pt x="73" y="50"/>
                    <a:pt x="73" y="50"/>
                    <a:pt x="73" y="50"/>
                  </a:cubicBezTo>
                  <a:cubicBezTo>
                    <a:pt x="73" y="51"/>
                    <a:pt x="73" y="51"/>
                    <a:pt x="73" y="51"/>
                  </a:cubicBezTo>
                  <a:cubicBezTo>
                    <a:pt x="73" y="51"/>
                    <a:pt x="73" y="51"/>
                    <a:pt x="73" y="51"/>
                  </a:cubicBezTo>
                  <a:cubicBezTo>
                    <a:pt x="73" y="52"/>
                    <a:pt x="73" y="52"/>
                    <a:pt x="73" y="52"/>
                  </a:cubicBezTo>
                  <a:close/>
                  <a:moveTo>
                    <a:pt x="13" y="50"/>
                  </a:moveTo>
                  <a:cubicBezTo>
                    <a:pt x="12" y="50"/>
                    <a:pt x="12" y="50"/>
                    <a:pt x="12" y="50"/>
                  </a:cubicBezTo>
                  <a:cubicBezTo>
                    <a:pt x="11" y="49"/>
                    <a:pt x="11" y="49"/>
                    <a:pt x="11" y="48"/>
                  </a:cubicBezTo>
                  <a:cubicBezTo>
                    <a:pt x="11" y="48"/>
                    <a:pt x="11" y="48"/>
                    <a:pt x="11"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49"/>
                    <a:pt x="13" y="50"/>
                  </a:cubicBezTo>
                  <a:close/>
                  <a:moveTo>
                    <a:pt x="11" y="49"/>
                  </a:moveTo>
                  <a:cubicBezTo>
                    <a:pt x="11" y="51"/>
                    <a:pt x="11" y="51"/>
                    <a:pt x="11" y="51"/>
                  </a:cubicBezTo>
                  <a:cubicBezTo>
                    <a:pt x="12" y="51"/>
                    <a:pt x="12" y="51"/>
                    <a:pt x="12" y="51"/>
                  </a:cubicBezTo>
                  <a:cubicBezTo>
                    <a:pt x="13" y="53"/>
                    <a:pt x="13" y="53"/>
                    <a:pt x="13" y="53"/>
                  </a:cubicBezTo>
                  <a:cubicBezTo>
                    <a:pt x="13" y="53"/>
                    <a:pt x="13" y="53"/>
                    <a:pt x="13" y="53"/>
                  </a:cubicBezTo>
                  <a:cubicBezTo>
                    <a:pt x="13" y="54"/>
                    <a:pt x="13" y="54"/>
                    <a:pt x="13" y="54"/>
                  </a:cubicBezTo>
                  <a:cubicBezTo>
                    <a:pt x="11" y="53"/>
                    <a:pt x="11" y="53"/>
                    <a:pt x="11" y="53"/>
                  </a:cubicBezTo>
                  <a:cubicBezTo>
                    <a:pt x="10" y="53"/>
                    <a:pt x="10" y="53"/>
                    <a:pt x="10" y="53"/>
                  </a:cubicBezTo>
                  <a:cubicBezTo>
                    <a:pt x="10" y="53"/>
                    <a:pt x="10" y="53"/>
                    <a:pt x="10" y="53"/>
                  </a:cubicBezTo>
                  <a:cubicBezTo>
                    <a:pt x="10" y="52"/>
                    <a:pt x="10" y="52"/>
                    <a:pt x="10" y="52"/>
                  </a:cubicBezTo>
                  <a:cubicBezTo>
                    <a:pt x="10" y="52"/>
                    <a:pt x="10" y="52"/>
                    <a:pt x="10" y="52"/>
                  </a:cubicBezTo>
                  <a:cubicBezTo>
                    <a:pt x="9" y="52"/>
                    <a:pt x="9" y="52"/>
                    <a:pt x="9" y="52"/>
                  </a:cubicBezTo>
                  <a:cubicBezTo>
                    <a:pt x="9" y="51"/>
                    <a:pt x="9" y="51"/>
                    <a:pt x="9" y="51"/>
                  </a:cubicBezTo>
                  <a:cubicBezTo>
                    <a:pt x="8" y="52"/>
                    <a:pt x="8" y="52"/>
                    <a:pt x="8" y="52"/>
                  </a:cubicBezTo>
                  <a:cubicBezTo>
                    <a:pt x="8" y="52"/>
                    <a:pt x="8" y="52"/>
                    <a:pt x="8" y="52"/>
                  </a:cubicBezTo>
                  <a:cubicBezTo>
                    <a:pt x="8" y="52"/>
                    <a:pt x="8" y="52"/>
                    <a:pt x="8" y="52"/>
                  </a:cubicBezTo>
                  <a:cubicBezTo>
                    <a:pt x="9" y="50"/>
                    <a:pt x="9" y="50"/>
                    <a:pt x="9" y="50"/>
                  </a:cubicBezTo>
                  <a:cubicBezTo>
                    <a:pt x="9" y="50"/>
                    <a:pt x="9" y="50"/>
                    <a:pt x="9" y="50"/>
                  </a:cubicBezTo>
                  <a:cubicBezTo>
                    <a:pt x="10" y="50"/>
                    <a:pt x="10" y="50"/>
                    <a:pt x="10" y="50"/>
                  </a:cubicBezTo>
                  <a:cubicBezTo>
                    <a:pt x="10" y="50"/>
                    <a:pt x="10" y="50"/>
                    <a:pt x="10" y="50"/>
                  </a:cubicBezTo>
                  <a:cubicBezTo>
                    <a:pt x="10" y="49"/>
                    <a:pt x="10" y="49"/>
                    <a:pt x="10" y="49"/>
                  </a:cubicBezTo>
                  <a:cubicBezTo>
                    <a:pt x="10" y="48"/>
                    <a:pt x="10" y="48"/>
                    <a:pt x="10" y="48"/>
                  </a:cubicBezTo>
                  <a:cubicBezTo>
                    <a:pt x="10" y="48"/>
                    <a:pt x="10" y="48"/>
                    <a:pt x="10" y="48"/>
                  </a:cubicBezTo>
                  <a:cubicBezTo>
                    <a:pt x="11" y="49"/>
                    <a:pt x="11" y="49"/>
                    <a:pt x="11" y="49"/>
                  </a:cubicBezTo>
                  <a:close/>
                  <a:moveTo>
                    <a:pt x="44" y="56"/>
                  </a:moveTo>
                  <a:cubicBezTo>
                    <a:pt x="44" y="56"/>
                    <a:pt x="44" y="56"/>
                    <a:pt x="44" y="56"/>
                  </a:cubicBezTo>
                  <a:cubicBezTo>
                    <a:pt x="43" y="56"/>
                    <a:pt x="43" y="56"/>
                    <a:pt x="43" y="56"/>
                  </a:cubicBezTo>
                  <a:cubicBezTo>
                    <a:pt x="43" y="56"/>
                    <a:pt x="43" y="56"/>
                    <a:pt x="43" y="56"/>
                  </a:cubicBezTo>
                  <a:cubicBezTo>
                    <a:pt x="42" y="56"/>
                    <a:pt x="42" y="56"/>
                    <a:pt x="42" y="56"/>
                  </a:cubicBezTo>
                  <a:cubicBezTo>
                    <a:pt x="43" y="56"/>
                    <a:pt x="43" y="56"/>
                    <a:pt x="43" y="56"/>
                  </a:cubicBezTo>
                  <a:cubicBezTo>
                    <a:pt x="43" y="55"/>
                    <a:pt x="43" y="55"/>
                    <a:pt x="43" y="55"/>
                  </a:cubicBezTo>
                  <a:cubicBezTo>
                    <a:pt x="43" y="55"/>
                    <a:pt x="43" y="55"/>
                    <a:pt x="43" y="55"/>
                  </a:cubicBezTo>
                  <a:cubicBezTo>
                    <a:pt x="44" y="55"/>
                    <a:pt x="44" y="55"/>
                    <a:pt x="44" y="55"/>
                  </a:cubicBezTo>
                  <a:cubicBezTo>
                    <a:pt x="44" y="55"/>
                    <a:pt x="44" y="55"/>
                    <a:pt x="44" y="55"/>
                  </a:cubicBezTo>
                  <a:cubicBezTo>
                    <a:pt x="44" y="56"/>
                    <a:pt x="44" y="56"/>
                    <a:pt x="44" y="56"/>
                  </a:cubicBezTo>
                  <a:close/>
                  <a:moveTo>
                    <a:pt x="60" y="58"/>
                  </a:moveTo>
                  <a:cubicBezTo>
                    <a:pt x="60" y="59"/>
                    <a:pt x="60" y="59"/>
                    <a:pt x="60" y="59"/>
                  </a:cubicBezTo>
                  <a:cubicBezTo>
                    <a:pt x="59" y="58"/>
                    <a:pt x="59" y="58"/>
                    <a:pt x="58" y="57"/>
                  </a:cubicBezTo>
                  <a:cubicBezTo>
                    <a:pt x="58" y="57"/>
                    <a:pt x="58" y="57"/>
                    <a:pt x="58" y="57"/>
                  </a:cubicBezTo>
                  <a:cubicBezTo>
                    <a:pt x="57" y="56"/>
                    <a:pt x="57" y="56"/>
                    <a:pt x="57" y="56"/>
                  </a:cubicBezTo>
                  <a:cubicBezTo>
                    <a:pt x="57" y="55"/>
                    <a:pt x="57" y="55"/>
                    <a:pt x="57" y="55"/>
                  </a:cubicBezTo>
                  <a:cubicBezTo>
                    <a:pt x="58" y="55"/>
                    <a:pt x="58" y="55"/>
                    <a:pt x="58" y="55"/>
                  </a:cubicBezTo>
                  <a:cubicBezTo>
                    <a:pt x="58" y="55"/>
                    <a:pt x="58" y="55"/>
                    <a:pt x="58" y="55"/>
                  </a:cubicBezTo>
                  <a:cubicBezTo>
                    <a:pt x="59" y="56"/>
                    <a:pt x="59" y="56"/>
                    <a:pt x="59" y="56"/>
                  </a:cubicBezTo>
                  <a:cubicBezTo>
                    <a:pt x="60" y="56"/>
                    <a:pt x="60" y="56"/>
                    <a:pt x="60" y="56"/>
                  </a:cubicBezTo>
                  <a:cubicBezTo>
                    <a:pt x="60" y="57"/>
                    <a:pt x="60" y="57"/>
                    <a:pt x="60" y="57"/>
                  </a:cubicBezTo>
                  <a:cubicBezTo>
                    <a:pt x="60" y="58"/>
                    <a:pt x="60" y="58"/>
                    <a:pt x="60" y="58"/>
                  </a:cubicBezTo>
                  <a:close/>
                  <a:moveTo>
                    <a:pt x="14" y="57"/>
                  </a:moveTo>
                  <a:cubicBezTo>
                    <a:pt x="15" y="59"/>
                    <a:pt x="15" y="59"/>
                    <a:pt x="15" y="59"/>
                  </a:cubicBezTo>
                  <a:cubicBezTo>
                    <a:pt x="14" y="58"/>
                    <a:pt x="14" y="58"/>
                    <a:pt x="14" y="58"/>
                  </a:cubicBezTo>
                  <a:cubicBezTo>
                    <a:pt x="13" y="59"/>
                    <a:pt x="13" y="59"/>
                    <a:pt x="13" y="59"/>
                  </a:cubicBezTo>
                  <a:cubicBezTo>
                    <a:pt x="12" y="59"/>
                    <a:pt x="12" y="58"/>
                    <a:pt x="11" y="57"/>
                  </a:cubicBezTo>
                  <a:cubicBezTo>
                    <a:pt x="12" y="56"/>
                    <a:pt x="12" y="56"/>
                    <a:pt x="12" y="56"/>
                  </a:cubicBezTo>
                  <a:cubicBezTo>
                    <a:pt x="13" y="57"/>
                    <a:pt x="13" y="57"/>
                    <a:pt x="13" y="57"/>
                  </a:cubicBezTo>
                  <a:cubicBezTo>
                    <a:pt x="14" y="57"/>
                    <a:pt x="14" y="57"/>
                    <a:pt x="14" y="57"/>
                  </a:cubicBezTo>
                  <a:cubicBezTo>
                    <a:pt x="14" y="57"/>
                    <a:pt x="14" y="57"/>
                    <a:pt x="14" y="57"/>
                  </a:cubicBezTo>
                  <a:close/>
                  <a:moveTo>
                    <a:pt x="81" y="57"/>
                  </a:moveTo>
                  <a:cubicBezTo>
                    <a:pt x="82" y="58"/>
                    <a:pt x="82" y="58"/>
                    <a:pt x="82" y="58"/>
                  </a:cubicBezTo>
                  <a:cubicBezTo>
                    <a:pt x="82" y="58"/>
                    <a:pt x="82" y="58"/>
                    <a:pt x="82" y="58"/>
                  </a:cubicBezTo>
                  <a:cubicBezTo>
                    <a:pt x="83" y="58"/>
                    <a:pt x="83" y="58"/>
                    <a:pt x="83" y="58"/>
                  </a:cubicBezTo>
                  <a:cubicBezTo>
                    <a:pt x="83" y="59"/>
                    <a:pt x="83" y="59"/>
                    <a:pt x="83" y="59"/>
                  </a:cubicBezTo>
                  <a:cubicBezTo>
                    <a:pt x="82" y="59"/>
                    <a:pt x="82" y="59"/>
                    <a:pt x="82" y="59"/>
                  </a:cubicBezTo>
                  <a:cubicBezTo>
                    <a:pt x="81" y="60"/>
                    <a:pt x="81" y="60"/>
                    <a:pt x="81" y="60"/>
                  </a:cubicBezTo>
                  <a:cubicBezTo>
                    <a:pt x="80" y="60"/>
                    <a:pt x="80" y="60"/>
                    <a:pt x="80" y="60"/>
                  </a:cubicBezTo>
                  <a:cubicBezTo>
                    <a:pt x="80" y="59"/>
                    <a:pt x="80" y="59"/>
                    <a:pt x="80" y="59"/>
                  </a:cubicBezTo>
                  <a:cubicBezTo>
                    <a:pt x="78" y="59"/>
                    <a:pt x="78" y="59"/>
                    <a:pt x="78" y="59"/>
                  </a:cubicBezTo>
                  <a:cubicBezTo>
                    <a:pt x="78" y="59"/>
                    <a:pt x="78" y="59"/>
                    <a:pt x="78" y="59"/>
                  </a:cubicBezTo>
                  <a:cubicBezTo>
                    <a:pt x="79" y="58"/>
                    <a:pt x="79" y="58"/>
                    <a:pt x="79" y="58"/>
                  </a:cubicBezTo>
                  <a:cubicBezTo>
                    <a:pt x="80" y="57"/>
                    <a:pt x="80" y="57"/>
                    <a:pt x="80" y="57"/>
                  </a:cubicBezTo>
                  <a:lnTo>
                    <a:pt x="81" y="57"/>
                  </a:lnTo>
                  <a:close/>
                  <a:moveTo>
                    <a:pt x="53" y="61"/>
                  </a:moveTo>
                  <a:cubicBezTo>
                    <a:pt x="52" y="61"/>
                    <a:pt x="52" y="61"/>
                    <a:pt x="52" y="61"/>
                  </a:cubicBezTo>
                  <a:cubicBezTo>
                    <a:pt x="52" y="60"/>
                    <a:pt x="52" y="60"/>
                    <a:pt x="52" y="60"/>
                  </a:cubicBezTo>
                  <a:cubicBezTo>
                    <a:pt x="53" y="59"/>
                    <a:pt x="53" y="59"/>
                    <a:pt x="53" y="59"/>
                  </a:cubicBezTo>
                  <a:cubicBezTo>
                    <a:pt x="53" y="59"/>
                    <a:pt x="53" y="59"/>
                    <a:pt x="53" y="59"/>
                  </a:cubicBezTo>
                  <a:cubicBezTo>
                    <a:pt x="54" y="60"/>
                    <a:pt x="54" y="60"/>
                    <a:pt x="54" y="60"/>
                  </a:cubicBezTo>
                  <a:cubicBezTo>
                    <a:pt x="53" y="61"/>
                    <a:pt x="53" y="61"/>
                    <a:pt x="53" y="61"/>
                  </a:cubicBezTo>
                  <a:close/>
                  <a:moveTo>
                    <a:pt x="63" y="60"/>
                  </a:moveTo>
                  <a:cubicBezTo>
                    <a:pt x="63" y="61"/>
                    <a:pt x="63" y="61"/>
                    <a:pt x="63" y="61"/>
                  </a:cubicBezTo>
                  <a:cubicBezTo>
                    <a:pt x="62" y="61"/>
                    <a:pt x="62" y="61"/>
                    <a:pt x="62" y="61"/>
                  </a:cubicBezTo>
                  <a:cubicBezTo>
                    <a:pt x="61" y="60"/>
                    <a:pt x="61" y="60"/>
                    <a:pt x="60" y="60"/>
                  </a:cubicBezTo>
                  <a:cubicBezTo>
                    <a:pt x="60" y="59"/>
                    <a:pt x="60" y="59"/>
                    <a:pt x="60" y="59"/>
                  </a:cubicBezTo>
                  <a:cubicBezTo>
                    <a:pt x="61" y="59"/>
                    <a:pt x="61" y="59"/>
                    <a:pt x="61" y="59"/>
                  </a:cubicBezTo>
                  <a:cubicBezTo>
                    <a:pt x="61" y="60"/>
                    <a:pt x="61" y="60"/>
                    <a:pt x="61" y="60"/>
                  </a:cubicBezTo>
                  <a:cubicBezTo>
                    <a:pt x="63" y="60"/>
                    <a:pt x="63" y="60"/>
                    <a:pt x="63" y="60"/>
                  </a:cubicBezTo>
                  <a:close/>
                  <a:moveTo>
                    <a:pt x="72" y="61"/>
                  </a:moveTo>
                  <a:cubicBezTo>
                    <a:pt x="71" y="61"/>
                    <a:pt x="71" y="61"/>
                    <a:pt x="71" y="61"/>
                  </a:cubicBezTo>
                  <a:cubicBezTo>
                    <a:pt x="71" y="61"/>
                    <a:pt x="71" y="61"/>
                    <a:pt x="71" y="61"/>
                  </a:cubicBezTo>
                  <a:cubicBezTo>
                    <a:pt x="72" y="60"/>
                    <a:pt x="72" y="60"/>
                    <a:pt x="72" y="60"/>
                  </a:cubicBezTo>
                  <a:cubicBezTo>
                    <a:pt x="74" y="60"/>
                    <a:pt x="74" y="60"/>
                    <a:pt x="74" y="60"/>
                  </a:cubicBezTo>
                  <a:cubicBezTo>
                    <a:pt x="75" y="59"/>
                    <a:pt x="75" y="59"/>
                    <a:pt x="75" y="59"/>
                  </a:cubicBezTo>
                  <a:cubicBezTo>
                    <a:pt x="75" y="59"/>
                    <a:pt x="75" y="59"/>
                    <a:pt x="75" y="59"/>
                  </a:cubicBezTo>
                  <a:cubicBezTo>
                    <a:pt x="75" y="60"/>
                    <a:pt x="75" y="60"/>
                    <a:pt x="75" y="60"/>
                  </a:cubicBezTo>
                  <a:cubicBezTo>
                    <a:pt x="74" y="61"/>
                    <a:pt x="74" y="61"/>
                    <a:pt x="74" y="61"/>
                  </a:cubicBezTo>
                  <a:cubicBezTo>
                    <a:pt x="72" y="61"/>
                    <a:pt x="72" y="61"/>
                    <a:pt x="72" y="61"/>
                  </a:cubicBezTo>
                  <a:close/>
                  <a:moveTo>
                    <a:pt x="65" y="63"/>
                  </a:moveTo>
                  <a:cubicBezTo>
                    <a:pt x="64" y="63"/>
                    <a:pt x="64" y="63"/>
                    <a:pt x="64" y="63"/>
                  </a:cubicBezTo>
                  <a:cubicBezTo>
                    <a:pt x="64" y="62"/>
                    <a:pt x="64" y="62"/>
                    <a:pt x="64" y="62"/>
                  </a:cubicBezTo>
                  <a:cubicBezTo>
                    <a:pt x="64" y="62"/>
                    <a:pt x="64" y="62"/>
                    <a:pt x="64" y="62"/>
                  </a:cubicBezTo>
                  <a:cubicBezTo>
                    <a:pt x="65" y="62"/>
                    <a:pt x="65" y="62"/>
                    <a:pt x="65" y="62"/>
                  </a:cubicBezTo>
                  <a:cubicBezTo>
                    <a:pt x="65" y="62"/>
                    <a:pt x="65" y="62"/>
                    <a:pt x="65" y="62"/>
                  </a:cubicBezTo>
                  <a:lnTo>
                    <a:pt x="65" y="63"/>
                  </a:lnTo>
                  <a:close/>
                  <a:moveTo>
                    <a:pt x="60" y="63"/>
                  </a:moveTo>
                  <a:cubicBezTo>
                    <a:pt x="59" y="63"/>
                    <a:pt x="59" y="63"/>
                    <a:pt x="59" y="63"/>
                  </a:cubicBezTo>
                  <a:cubicBezTo>
                    <a:pt x="59" y="63"/>
                    <a:pt x="59" y="63"/>
                    <a:pt x="59" y="63"/>
                  </a:cubicBezTo>
                  <a:cubicBezTo>
                    <a:pt x="59" y="62"/>
                    <a:pt x="59" y="63"/>
                    <a:pt x="59" y="62"/>
                  </a:cubicBezTo>
                  <a:cubicBezTo>
                    <a:pt x="60" y="62"/>
                    <a:pt x="60" y="62"/>
                    <a:pt x="60" y="62"/>
                  </a:cubicBezTo>
                  <a:cubicBezTo>
                    <a:pt x="60" y="62"/>
                    <a:pt x="60" y="63"/>
                    <a:pt x="60" y="63"/>
                  </a:cubicBezTo>
                  <a:close/>
                  <a:moveTo>
                    <a:pt x="54" y="64"/>
                  </a:moveTo>
                  <a:cubicBezTo>
                    <a:pt x="53" y="64"/>
                    <a:pt x="53" y="64"/>
                    <a:pt x="53" y="64"/>
                  </a:cubicBezTo>
                  <a:cubicBezTo>
                    <a:pt x="53" y="63"/>
                    <a:pt x="53" y="63"/>
                    <a:pt x="53" y="63"/>
                  </a:cubicBezTo>
                  <a:cubicBezTo>
                    <a:pt x="53" y="63"/>
                    <a:pt x="53" y="63"/>
                    <a:pt x="53" y="63"/>
                  </a:cubicBezTo>
                  <a:cubicBezTo>
                    <a:pt x="53" y="62"/>
                    <a:pt x="53" y="62"/>
                    <a:pt x="53" y="62"/>
                  </a:cubicBezTo>
                  <a:cubicBezTo>
                    <a:pt x="54" y="62"/>
                    <a:pt x="54" y="62"/>
                    <a:pt x="54" y="62"/>
                  </a:cubicBezTo>
                  <a:cubicBezTo>
                    <a:pt x="54" y="62"/>
                    <a:pt x="54" y="62"/>
                    <a:pt x="54" y="63"/>
                  </a:cubicBezTo>
                  <a:cubicBezTo>
                    <a:pt x="54" y="64"/>
                    <a:pt x="54" y="64"/>
                    <a:pt x="54" y="64"/>
                  </a:cubicBezTo>
                  <a:close/>
                  <a:moveTo>
                    <a:pt x="55" y="67"/>
                  </a:moveTo>
                  <a:cubicBezTo>
                    <a:pt x="54" y="67"/>
                    <a:pt x="54" y="67"/>
                    <a:pt x="54" y="67"/>
                  </a:cubicBezTo>
                  <a:cubicBezTo>
                    <a:pt x="54" y="67"/>
                    <a:pt x="54" y="67"/>
                    <a:pt x="54" y="67"/>
                  </a:cubicBezTo>
                  <a:cubicBezTo>
                    <a:pt x="54" y="66"/>
                    <a:pt x="54" y="66"/>
                    <a:pt x="54" y="66"/>
                  </a:cubicBezTo>
                  <a:cubicBezTo>
                    <a:pt x="54" y="66"/>
                    <a:pt x="54" y="66"/>
                    <a:pt x="54" y="66"/>
                  </a:cubicBezTo>
                  <a:cubicBezTo>
                    <a:pt x="55" y="66"/>
                    <a:pt x="55" y="66"/>
                    <a:pt x="55" y="66"/>
                  </a:cubicBezTo>
                  <a:cubicBezTo>
                    <a:pt x="55" y="66"/>
                    <a:pt x="55" y="66"/>
                    <a:pt x="55" y="66"/>
                  </a:cubicBezTo>
                  <a:cubicBezTo>
                    <a:pt x="55" y="67"/>
                    <a:pt x="55" y="67"/>
                    <a:pt x="55" y="67"/>
                  </a:cubicBezTo>
                  <a:close/>
                  <a:moveTo>
                    <a:pt x="66" y="69"/>
                  </a:moveTo>
                  <a:cubicBezTo>
                    <a:pt x="65" y="70"/>
                    <a:pt x="65" y="70"/>
                    <a:pt x="65" y="70"/>
                  </a:cubicBezTo>
                  <a:cubicBezTo>
                    <a:pt x="65" y="69"/>
                    <a:pt x="65" y="69"/>
                    <a:pt x="65" y="69"/>
                  </a:cubicBezTo>
                  <a:cubicBezTo>
                    <a:pt x="64" y="68"/>
                    <a:pt x="64" y="68"/>
                    <a:pt x="64" y="68"/>
                  </a:cubicBezTo>
                  <a:cubicBezTo>
                    <a:pt x="66" y="66"/>
                    <a:pt x="66" y="66"/>
                    <a:pt x="66" y="66"/>
                  </a:cubicBezTo>
                  <a:cubicBezTo>
                    <a:pt x="67" y="66"/>
                    <a:pt x="67" y="66"/>
                    <a:pt x="67" y="66"/>
                  </a:cubicBezTo>
                  <a:cubicBezTo>
                    <a:pt x="67" y="67"/>
                    <a:pt x="67" y="67"/>
                    <a:pt x="67" y="67"/>
                  </a:cubicBezTo>
                  <a:cubicBezTo>
                    <a:pt x="67" y="68"/>
                    <a:pt x="67" y="68"/>
                    <a:pt x="67" y="68"/>
                  </a:cubicBezTo>
                  <a:cubicBezTo>
                    <a:pt x="66" y="69"/>
                    <a:pt x="66" y="69"/>
                    <a:pt x="66" y="69"/>
                  </a:cubicBezTo>
                  <a:close/>
                  <a:moveTo>
                    <a:pt x="63" y="68"/>
                  </a:moveTo>
                  <a:cubicBezTo>
                    <a:pt x="62" y="69"/>
                    <a:pt x="62" y="69"/>
                    <a:pt x="62" y="69"/>
                  </a:cubicBezTo>
                  <a:cubicBezTo>
                    <a:pt x="62" y="69"/>
                    <a:pt x="62" y="69"/>
                    <a:pt x="62" y="69"/>
                  </a:cubicBezTo>
                  <a:cubicBezTo>
                    <a:pt x="61" y="68"/>
                    <a:pt x="61" y="68"/>
                    <a:pt x="61" y="68"/>
                  </a:cubicBezTo>
                  <a:cubicBezTo>
                    <a:pt x="62" y="67"/>
                    <a:pt x="62" y="67"/>
                    <a:pt x="62" y="67"/>
                  </a:cubicBezTo>
                  <a:cubicBezTo>
                    <a:pt x="63" y="67"/>
                    <a:pt x="63" y="67"/>
                    <a:pt x="63" y="67"/>
                  </a:cubicBezTo>
                  <a:cubicBezTo>
                    <a:pt x="63" y="67"/>
                    <a:pt x="63" y="67"/>
                    <a:pt x="63" y="67"/>
                  </a:cubicBezTo>
                  <a:cubicBezTo>
                    <a:pt x="63" y="68"/>
                    <a:pt x="63" y="68"/>
                    <a:pt x="63" y="68"/>
                  </a:cubicBezTo>
                  <a:cubicBezTo>
                    <a:pt x="63" y="68"/>
                    <a:pt x="63" y="68"/>
                    <a:pt x="63" y="68"/>
                  </a:cubicBezTo>
                  <a:close/>
                  <a:moveTo>
                    <a:pt x="83" y="69"/>
                  </a:moveTo>
                  <a:cubicBezTo>
                    <a:pt x="82" y="70"/>
                    <a:pt x="82" y="70"/>
                    <a:pt x="82" y="70"/>
                  </a:cubicBezTo>
                  <a:cubicBezTo>
                    <a:pt x="82" y="68"/>
                    <a:pt x="82" y="68"/>
                    <a:pt x="82" y="68"/>
                  </a:cubicBezTo>
                  <a:cubicBezTo>
                    <a:pt x="81" y="68"/>
                    <a:pt x="81" y="68"/>
                    <a:pt x="81" y="68"/>
                  </a:cubicBezTo>
                  <a:cubicBezTo>
                    <a:pt x="82" y="68"/>
                    <a:pt x="82" y="68"/>
                    <a:pt x="82" y="68"/>
                  </a:cubicBezTo>
                  <a:cubicBezTo>
                    <a:pt x="83" y="69"/>
                    <a:pt x="83" y="69"/>
                    <a:pt x="83" y="69"/>
                  </a:cubicBezTo>
                  <a:cubicBezTo>
                    <a:pt x="83" y="69"/>
                    <a:pt x="83" y="69"/>
                    <a:pt x="83" y="69"/>
                  </a:cubicBezTo>
                  <a:cubicBezTo>
                    <a:pt x="83" y="69"/>
                    <a:pt x="83" y="69"/>
                    <a:pt x="83" y="69"/>
                  </a:cubicBezTo>
                  <a:cubicBezTo>
                    <a:pt x="83" y="69"/>
                    <a:pt x="83" y="69"/>
                    <a:pt x="83" y="69"/>
                  </a:cubicBezTo>
                  <a:close/>
                  <a:moveTo>
                    <a:pt x="57" y="70"/>
                  </a:moveTo>
                  <a:cubicBezTo>
                    <a:pt x="57" y="70"/>
                    <a:pt x="57" y="70"/>
                    <a:pt x="57" y="70"/>
                  </a:cubicBezTo>
                  <a:cubicBezTo>
                    <a:pt x="57" y="69"/>
                    <a:pt x="57" y="69"/>
                    <a:pt x="57" y="69"/>
                  </a:cubicBezTo>
                  <a:cubicBezTo>
                    <a:pt x="57" y="69"/>
                    <a:pt x="57" y="69"/>
                    <a:pt x="57" y="69"/>
                  </a:cubicBezTo>
                  <a:cubicBezTo>
                    <a:pt x="57" y="68"/>
                    <a:pt x="57" y="68"/>
                    <a:pt x="57" y="68"/>
                  </a:cubicBezTo>
                  <a:cubicBezTo>
                    <a:pt x="57" y="68"/>
                    <a:pt x="57" y="68"/>
                    <a:pt x="57" y="68"/>
                  </a:cubicBezTo>
                  <a:cubicBezTo>
                    <a:pt x="58" y="69"/>
                    <a:pt x="58" y="69"/>
                    <a:pt x="58" y="69"/>
                  </a:cubicBezTo>
                  <a:lnTo>
                    <a:pt x="57" y="70"/>
                  </a:lnTo>
                  <a:close/>
                  <a:moveTo>
                    <a:pt x="70" y="72"/>
                  </a:moveTo>
                  <a:cubicBezTo>
                    <a:pt x="69" y="72"/>
                    <a:pt x="69" y="72"/>
                    <a:pt x="69" y="72"/>
                  </a:cubicBezTo>
                  <a:cubicBezTo>
                    <a:pt x="69" y="72"/>
                    <a:pt x="69" y="72"/>
                    <a:pt x="69" y="72"/>
                  </a:cubicBezTo>
                  <a:cubicBezTo>
                    <a:pt x="69" y="71"/>
                    <a:pt x="69" y="72"/>
                    <a:pt x="70" y="71"/>
                  </a:cubicBezTo>
                  <a:cubicBezTo>
                    <a:pt x="70" y="71"/>
                    <a:pt x="70" y="71"/>
                    <a:pt x="70" y="71"/>
                  </a:cubicBezTo>
                  <a:cubicBezTo>
                    <a:pt x="71" y="70"/>
                    <a:pt x="71" y="70"/>
                    <a:pt x="71" y="70"/>
                  </a:cubicBezTo>
                  <a:cubicBezTo>
                    <a:pt x="71" y="70"/>
                    <a:pt x="71" y="70"/>
                    <a:pt x="71" y="70"/>
                  </a:cubicBezTo>
                  <a:cubicBezTo>
                    <a:pt x="72" y="70"/>
                    <a:pt x="72" y="70"/>
                    <a:pt x="72" y="70"/>
                  </a:cubicBezTo>
                  <a:cubicBezTo>
                    <a:pt x="71" y="70"/>
                    <a:pt x="71" y="70"/>
                    <a:pt x="71" y="70"/>
                  </a:cubicBezTo>
                  <a:lnTo>
                    <a:pt x="70" y="72"/>
                  </a:lnTo>
                  <a:close/>
                  <a:moveTo>
                    <a:pt x="82" y="73"/>
                  </a:moveTo>
                  <a:cubicBezTo>
                    <a:pt x="82" y="72"/>
                    <a:pt x="82" y="72"/>
                    <a:pt x="82" y="72"/>
                  </a:cubicBezTo>
                  <a:cubicBezTo>
                    <a:pt x="84" y="71"/>
                    <a:pt x="83" y="71"/>
                    <a:pt x="85" y="70"/>
                  </a:cubicBezTo>
                  <a:cubicBezTo>
                    <a:pt x="86" y="70"/>
                    <a:pt x="86" y="70"/>
                    <a:pt x="86" y="70"/>
                  </a:cubicBezTo>
                  <a:cubicBezTo>
                    <a:pt x="87" y="71"/>
                    <a:pt x="87" y="71"/>
                    <a:pt x="87" y="71"/>
                  </a:cubicBezTo>
                  <a:cubicBezTo>
                    <a:pt x="85" y="71"/>
                    <a:pt x="85" y="71"/>
                    <a:pt x="85" y="71"/>
                  </a:cubicBezTo>
                  <a:cubicBezTo>
                    <a:pt x="84" y="72"/>
                    <a:pt x="84" y="72"/>
                    <a:pt x="84" y="72"/>
                  </a:cubicBezTo>
                  <a:cubicBezTo>
                    <a:pt x="83" y="72"/>
                    <a:pt x="83" y="72"/>
                    <a:pt x="83" y="72"/>
                  </a:cubicBezTo>
                  <a:cubicBezTo>
                    <a:pt x="82" y="73"/>
                    <a:pt x="82" y="73"/>
                    <a:pt x="82" y="73"/>
                  </a:cubicBezTo>
                  <a:cubicBezTo>
                    <a:pt x="82" y="73"/>
                    <a:pt x="82" y="73"/>
                    <a:pt x="82" y="73"/>
                  </a:cubicBezTo>
                  <a:close/>
                  <a:moveTo>
                    <a:pt x="65" y="73"/>
                  </a:moveTo>
                  <a:cubicBezTo>
                    <a:pt x="64" y="74"/>
                    <a:pt x="64" y="74"/>
                    <a:pt x="64" y="74"/>
                  </a:cubicBezTo>
                  <a:cubicBezTo>
                    <a:pt x="63" y="73"/>
                    <a:pt x="63" y="73"/>
                    <a:pt x="63" y="72"/>
                  </a:cubicBezTo>
                  <a:cubicBezTo>
                    <a:pt x="64" y="72"/>
                    <a:pt x="64" y="72"/>
                    <a:pt x="64" y="72"/>
                  </a:cubicBezTo>
                  <a:cubicBezTo>
                    <a:pt x="65" y="73"/>
                    <a:pt x="65" y="73"/>
                    <a:pt x="65" y="73"/>
                  </a:cubicBezTo>
                  <a:cubicBezTo>
                    <a:pt x="65" y="73"/>
                    <a:pt x="65" y="73"/>
                    <a:pt x="65" y="73"/>
                  </a:cubicBezTo>
                  <a:close/>
                  <a:moveTo>
                    <a:pt x="55" y="72"/>
                  </a:moveTo>
                  <a:cubicBezTo>
                    <a:pt x="55" y="73"/>
                    <a:pt x="55" y="73"/>
                    <a:pt x="55" y="73"/>
                  </a:cubicBezTo>
                  <a:cubicBezTo>
                    <a:pt x="55" y="73"/>
                    <a:pt x="55" y="73"/>
                    <a:pt x="55" y="73"/>
                  </a:cubicBezTo>
                  <a:cubicBezTo>
                    <a:pt x="53" y="74"/>
                    <a:pt x="53" y="74"/>
                    <a:pt x="53" y="74"/>
                  </a:cubicBezTo>
                  <a:cubicBezTo>
                    <a:pt x="53" y="73"/>
                    <a:pt x="53" y="73"/>
                    <a:pt x="53" y="72"/>
                  </a:cubicBezTo>
                  <a:cubicBezTo>
                    <a:pt x="54" y="73"/>
                    <a:pt x="54" y="73"/>
                    <a:pt x="54" y="73"/>
                  </a:cubicBezTo>
                  <a:cubicBezTo>
                    <a:pt x="54" y="73"/>
                    <a:pt x="54" y="73"/>
                    <a:pt x="54" y="73"/>
                  </a:cubicBezTo>
                  <a:cubicBezTo>
                    <a:pt x="54" y="72"/>
                    <a:pt x="54" y="72"/>
                    <a:pt x="54" y="72"/>
                  </a:cubicBezTo>
                  <a:lnTo>
                    <a:pt x="55" y="72"/>
                  </a:lnTo>
                  <a:close/>
                  <a:moveTo>
                    <a:pt x="92" y="75"/>
                  </a:moveTo>
                  <a:cubicBezTo>
                    <a:pt x="92" y="75"/>
                    <a:pt x="92" y="75"/>
                    <a:pt x="92" y="75"/>
                  </a:cubicBezTo>
                  <a:cubicBezTo>
                    <a:pt x="92" y="75"/>
                    <a:pt x="92" y="75"/>
                    <a:pt x="92" y="75"/>
                  </a:cubicBezTo>
                  <a:cubicBezTo>
                    <a:pt x="92" y="74"/>
                    <a:pt x="92" y="74"/>
                    <a:pt x="92" y="74"/>
                  </a:cubicBezTo>
                  <a:cubicBezTo>
                    <a:pt x="92" y="74"/>
                    <a:pt x="92" y="74"/>
                    <a:pt x="92" y="74"/>
                  </a:cubicBezTo>
                  <a:cubicBezTo>
                    <a:pt x="92" y="74"/>
                    <a:pt x="92" y="74"/>
                    <a:pt x="92" y="74"/>
                  </a:cubicBezTo>
                  <a:cubicBezTo>
                    <a:pt x="92" y="74"/>
                    <a:pt x="92" y="74"/>
                    <a:pt x="92" y="74"/>
                  </a:cubicBezTo>
                  <a:cubicBezTo>
                    <a:pt x="92" y="75"/>
                    <a:pt x="92" y="75"/>
                    <a:pt x="92" y="75"/>
                  </a:cubicBezTo>
                  <a:close/>
                  <a:moveTo>
                    <a:pt x="77" y="75"/>
                  </a:moveTo>
                  <a:cubicBezTo>
                    <a:pt x="76" y="75"/>
                    <a:pt x="76" y="75"/>
                    <a:pt x="76" y="75"/>
                  </a:cubicBezTo>
                  <a:cubicBezTo>
                    <a:pt x="75" y="76"/>
                    <a:pt x="75" y="76"/>
                    <a:pt x="75" y="76"/>
                  </a:cubicBezTo>
                  <a:cubicBezTo>
                    <a:pt x="74" y="75"/>
                    <a:pt x="74" y="75"/>
                    <a:pt x="74" y="75"/>
                  </a:cubicBezTo>
                  <a:cubicBezTo>
                    <a:pt x="74" y="74"/>
                    <a:pt x="74" y="74"/>
                    <a:pt x="74" y="74"/>
                  </a:cubicBezTo>
                  <a:cubicBezTo>
                    <a:pt x="75" y="75"/>
                    <a:pt x="75" y="75"/>
                    <a:pt x="75" y="75"/>
                  </a:cubicBezTo>
                  <a:cubicBezTo>
                    <a:pt x="76" y="74"/>
                    <a:pt x="76" y="74"/>
                    <a:pt x="76" y="74"/>
                  </a:cubicBezTo>
                  <a:cubicBezTo>
                    <a:pt x="76" y="74"/>
                    <a:pt x="76" y="74"/>
                    <a:pt x="76" y="74"/>
                  </a:cubicBezTo>
                  <a:cubicBezTo>
                    <a:pt x="76" y="74"/>
                    <a:pt x="76" y="74"/>
                    <a:pt x="76" y="74"/>
                  </a:cubicBezTo>
                  <a:cubicBezTo>
                    <a:pt x="77" y="75"/>
                    <a:pt x="77" y="75"/>
                    <a:pt x="77" y="75"/>
                  </a:cubicBezTo>
                  <a:close/>
                  <a:moveTo>
                    <a:pt x="66" y="77"/>
                  </a:moveTo>
                  <a:cubicBezTo>
                    <a:pt x="65" y="78"/>
                    <a:pt x="65" y="78"/>
                    <a:pt x="65" y="78"/>
                  </a:cubicBezTo>
                  <a:cubicBezTo>
                    <a:pt x="64" y="78"/>
                    <a:pt x="64" y="78"/>
                    <a:pt x="64" y="78"/>
                  </a:cubicBezTo>
                  <a:cubicBezTo>
                    <a:pt x="65" y="77"/>
                    <a:pt x="65" y="77"/>
                    <a:pt x="65" y="77"/>
                  </a:cubicBezTo>
                  <a:cubicBezTo>
                    <a:pt x="65" y="77"/>
                    <a:pt x="65" y="77"/>
                    <a:pt x="65" y="77"/>
                  </a:cubicBezTo>
                  <a:cubicBezTo>
                    <a:pt x="65" y="77"/>
                    <a:pt x="65" y="77"/>
                    <a:pt x="65" y="77"/>
                  </a:cubicBezTo>
                  <a:cubicBezTo>
                    <a:pt x="65" y="76"/>
                    <a:pt x="65" y="76"/>
                    <a:pt x="65" y="76"/>
                  </a:cubicBezTo>
                  <a:cubicBezTo>
                    <a:pt x="65" y="76"/>
                    <a:pt x="65" y="76"/>
                    <a:pt x="65" y="76"/>
                  </a:cubicBezTo>
                  <a:cubicBezTo>
                    <a:pt x="65" y="77"/>
                    <a:pt x="65" y="77"/>
                    <a:pt x="65" y="77"/>
                  </a:cubicBezTo>
                  <a:cubicBezTo>
                    <a:pt x="66" y="77"/>
                    <a:pt x="66" y="77"/>
                    <a:pt x="66" y="77"/>
                  </a:cubicBezTo>
                  <a:close/>
                  <a:moveTo>
                    <a:pt x="92" y="84"/>
                  </a:moveTo>
                  <a:cubicBezTo>
                    <a:pt x="91" y="84"/>
                    <a:pt x="91" y="84"/>
                    <a:pt x="91" y="84"/>
                  </a:cubicBezTo>
                  <a:cubicBezTo>
                    <a:pt x="91" y="84"/>
                    <a:pt x="91" y="84"/>
                    <a:pt x="91" y="84"/>
                  </a:cubicBezTo>
                  <a:cubicBezTo>
                    <a:pt x="91" y="83"/>
                    <a:pt x="91" y="83"/>
                    <a:pt x="91" y="83"/>
                  </a:cubicBezTo>
                  <a:cubicBezTo>
                    <a:pt x="91" y="82"/>
                    <a:pt x="91" y="82"/>
                    <a:pt x="91" y="82"/>
                  </a:cubicBezTo>
                  <a:cubicBezTo>
                    <a:pt x="91" y="81"/>
                    <a:pt x="91" y="81"/>
                    <a:pt x="91" y="81"/>
                  </a:cubicBezTo>
                  <a:cubicBezTo>
                    <a:pt x="91" y="80"/>
                    <a:pt x="91" y="80"/>
                    <a:pt x="91" y="80"/>
                  </a:cubicBezTo>
                  <a:cubicBezTo>
                    <a:pt x="91" y="80"/>
                    <a:pt x="91" y="80"/>
                    <a:pt x="91" y="80"/>
                  </a:cubicBezTo>
                  <a:cubicBezTo>
                    <a:pt x="92" y="79"/>
                    <a:pt x="92" y="79"/>
                    <a:pt x="92" y="79"/>
                  </a:cubicBezTo>
                  <a:cubicBezTo>
                    <a:pt x="93" y="78"/>
                    <a:pt x="93" y="78"/>
                    <a:pt x="93" y="78"/>
                  </a:cubicBezTo>
                  <a:cubicBezTo>
                    <a:pt x="94" y="77"/>
                    <a:pt x="96" y="77"/>
                    <a:pt x="97" y="77"/>
                  </a:cubicBezTo>
                  <a:cubicBezTo>
                    <a:pt x="96" y="78"/>
                    <a:pt x="96" y="78"/>
                    <a:pt x="96" y="78"/>
                  </a:cubicBezTo>
                  <a:cubicBezTo>
                    <a:pt x="95" y="80"/>
                    <a:pt x="96" y="80"/>
                    <a:pt x="95" y="81"/>
                  </a:cubicBezTo>
                  <a:cubicBezTo>
                    <a:pt x="95" y="82"/>
                    <a:pt x="95" y="82"/>
                    <a:pt x="95" y="82"/>
                  </a:cubicBezTo>
                  <a:cubicBezTo>
                    <a:pt x="94" y="82"/>
                    <a:pt x="94" y="82"/>
                    <a:pt x="94" y="82"/>
                  </a:cubicBezTo>
                  <a:cubicBezTo>
                    <a:pt x="92" y="84"/>
                    <a:pt x="92" y="84"/>
                    <a:pt x="92" y="84"/>
                  </a:cubicBezTo>
                  <a:close/>
                  <a:moveTo>
                    <a:pt x="38" y="80"/>
                  </a:moveTo>
                  <a:cubicBezTo>
                    <a:pt x="38" y="81"/>
                    <a:pt x="38" y="81"/>
                    <a:pt x="38" y="81"/>
                  </a:cubicBezTo>
                  <a:cubicBezTo>
                    <a:pt x="37" y="80"/>
                    <a:pt x="37" y="80"/>
                    <a:pt x="37" y="80"/>
                  </a:cubicBezTo>
                  <a:cubicBezTo>
                    <a:pt x="37" y="80"/>
                    <a:pt x="37" y="80"/>
                    <a:pt x="37" y="80"/>
                  </a:cubicBezTo>
                  <a:cubicBezTo>
                    <a:pt x="37" y="78"/>
                    <a:pt x="37" y="78"/>
                    <a:pt x="37" y="78"/>
                  </a:cubicBezTo>
                  <a:cubicBezTo>
                    <a:pt x="37" y="78"/>
                    <a:pt x="37" y="78"/>
                    <a:pt x="37" y="78"/>
                  </a:cubicBezTo>
                  <a:cubicBezTo>
                    <a:pt x="37" y="77"/>
                    <a:pt x="37" y="77"/>
                    <a:pt x="37" y="77"/>
                  </a:cubicBezTo>
                  <a:cubicBezTo>
                    <a:pt x="38" y="78"/>
                    <a:pt x="38" y="78"/>
                    <a:pt x="39" y="79"/>
                  </a:cubicBezTo>
                  <a:cubicBezTo>
                    <a:pt x="38" y="80"/>
                    <a:pt x="38" y="80"/>
                    <a:pt x="38" y="80"/>
                  </a:cubicBezTo>
                  <a:close/>
                  <a:moveTo>
                    <a:pt x="85" y="90"/>
                  </a:moveTo>
                  <a:cubicBezTo>
                    <a:pt x="84" y="91"/>
                    <a:pt x="84" y="91"/>
                    <a:pt x="84" y="91"/>
                  </a:cubicBezTo>
                  <a:cubicBezTo>
                    <a:pt x="84" y="90"/>
                    <a:pt x="84" y="90"/>
                    <a:pt x="84" y="90"/>
                  </a:cubicBezTo>
                  <a:cubicBezTo>
                    <a:pt x="84" y="89"/>
                    <a:pt x="84" y="89"/>
                    <a:pt x="84" y="89"/>
                  </a:cubicBezTo>
                  <a:cubicBezTo>
                    <a:pt x="83" y="88"/>
                    <a:pt x="83" y="88"/>
                    <a:pt x="83" y="88"/>
                  </a:cubicBezTo>
                  <a:cubicBezTo>
                    <a:pt x="84" y="86"/>
                    <a:pt x="84" y="86"/>
                    <a:pt x="84" y="86"/>
                  </a:cubicBezTo>
                  <a:cubicBezTo>
                    <a:pt x="84" y="86"/>
                    <a:pt x="84" y="86"/>
                    <a:pt x="84" y="86"/>
                  </a:cubicBezTo>
                  <a:cubicBezTo>
                    <a:pt x="85" y="85"/>
                    <a:pt x="85" y="85"/>
                    <a:pt x="85" y="85"/>
                  </a:cubicBezTo>
                  <a:cubicBezTo>
                    <a:pt x="85" y="87"/>
                    <a:pt x="85" y="87"/>
                    <a:pt x="85" y="87"/>
                  </a:cubicBezTo>
                  <a:cubicBezTo>
                    <a:pt x="84" y="88"/>
                    <a:pt x="84" y="88"/>
                    <a:pt x="84" y="88"/>
                  </a:cubicBezTo>
                  <a:cubicBezTo>
                    <a:pt x="85" y="89"/>
                    <a:pt x="85" y="89"/>
                    <a:pt x="85" y="89"/>
                  </a:cubicBezTo>
                  <a:cubicBezTo>
                    <a:pt x="85" y="90"/>
                    <a:pt x="85" y="90"/>
                    <a:pt x="85" y="90"/>
                  </a:cubicBezTo>
                  <a:cubicBezTo>
                    <a:pt x="85" y="90"/>
                    <a:pt x="85" y="90"/>
                    <a:pt x="85" y="90"/>
                  </a:cubicBezTo>
                  <a:close/>
                  <a:moveTo>
                    <a:pt x="47" y="89"/>
                  </a:moveTo>
                  <a:cubicBezTo>
                    <a:pt x="48" y="89"/>
                    <a:pt x="48" y="89"/>
                    <a:pt x="49" y="89"/>
                  </a:cubicBezTo>
                  <a:cubicBezTo>
                    <a:pt x="49" y="89"/>
                    <a:pt x="49" y="89"/>
                    <a:pt x="49" y="89"/>
                  </a:cubicBezTo>
                  <a:cubicBezTo>
                    <a:pt x="50" y="88"/>
                    <a:pt x="50" y="88"/>
                    <a:pt x="50" y="88"/>
                  </a:cubicBezTo>
                  <a:cubicBezTo>
                    <a:pt x="51" y="88"/>
                    <a:pt x="51" y="88"/>
                    <a:pt x="51" y="88"/>
                  </a:cubicBezTo>
                  <a:cubicBezTo>
                    <a:pt x="51" y="89"/>
                    <a:pt x="51" y="89"/>
                    <a:pt x="51" y="89"/>
                  </a:cubicBezTo>
                  <a:cubicBezTo>
                    <a:pt x="50" y="89"/>
                    <a:pt x="50" y="89"/>
                    <a:pt x="50" y="89"/>
                  </a:cubicBezTo>
                  <a:cubicBezTo>
                    <a:pt x="50" y="90"/>
                    <a:pt x="50" y="90"/>
                    <a:pt x="50" y="90"/>
                  </a:cubicBezTo>
                  <a:cubicBezTo>
                    <a:pt x="50" y="90"/>
                    <a:pt x="50" y="90"/>
                    <a:pt x="50" y="90"/>
                  </a:cubicBezTo>
                  <a:cubicBezTo>
                    <a:pt x="51" y="90"/>
                    <a:pt x="51" y="90"/>
                    <a:pt x="51" y="90"/>
                  </a:cubicBezTo>
                  <a:cubicBezTo>
                    <a:pt x="52" y="90"/>
                    <a:pt x="52" y="90"/>
                    <a:pt x="52" y="90"/>
                  </a:cubicBezTo>
                  <a:cubicBezTo>
                    <a:pt x="52" y="91"/>
                    <a:pt x="52" y="91"/>
                    <a:pt x="52" y="91"/>
                  </a:cubicBezTo>
                  <a:cubicBezTo>
                    <a:pt x="52" y="91"/>
                    <a:pt x="52" y="91"/>
                    <a:pt x="52" y="91"/>
                  </a:cubicBezTo>
                  <a:cubicBezTo>
                    <a:pt x="53" y="91"/>
                    <a:pt x="53" y="91"/>
                    <a:pt x="53" y="91"/>
                  </a:cubicBezTo>
                  <a:cubicBezTo>
                    <a:pt x="53" y="91"/>
                    <a:pt x="57" y="91"/>
                    <a:pt x="60" y="91"/>
                  </a:cubicBezTo>
                  <a:cubicBezTo>
                    <a:pt x="61" y="92"/>
                    <a:pt x="61" y="92"/>
                    <a:pt x="61" y="92"/>
                  </a:cubicBezTo>
                  <a:cubicBezTo>
                    <a:pt x="64" y="92"/>
                    <a:pt x="63" y="92"/>
                    <a:pt x="66" y="92"/>
                  </a:cubicBezTo>
                  <a:cubicBezTo>
                    <a:pt x="67" y="92"/>
                    <a:pt x="66" y="92"/>
                    <a:pt x="68" y="92"/>
                  </a:cubicBezTo>
                  <a:cubicBezTo>
                    <a:pt x="69" y="92"/>
                    <a:pt x="69" y="92"/>
                    <a:pt x="69" y="92"/>
                  </a:cubicBezTo>
                  <a:cubicBezTo>
                    <a:pt x="68" y="94"/>
                    <a:pt x="68" y="94"/>
                    <a:pt x="68" y="94"/>
                  </a:cubicBezTo>
                  <a:cubicBezTo>
                    <a:pt x="69" y="94"/>
                    <a:pt x="69" y="94"/>
                    <a:pt x="69" y="94"/>
                  </a:cubicBezTo>
                  <a:cubicBezTo>
                    <a:pt x="69" y="95"/>
                    <a:pt x="69" y="95"/>
                    <a:pt x="69" y="95"/>
                  </a:cubicBezTo>
                  <a:cubicBezTo>
                    <a:pt x="70" y="95"/>
                    <a:pt x="70" y="95"/>
                    <a:pt x="70" y="95"/>
                  </a:cubicBezTo>
                  <a:cubicBezTo>
                    <a:pt x="70" y="94"/>
                    <a:pt x="70" y="94"/>
                    <a:pt x="70" y="94"/>
                  </a:cubicBezTo>
                  <a:cubicBezTo>
                    <a:pt x="72" y="93"/>
                    <a:pt x="72" y="93"/>
                    <a:pt x="72" y="93"/>
                  </a:cubicBezTo>
                  <a:cubicBezTo>
                    <a:pt x="73" y="93"/>
                    <a:pt x="73" y="93"/>
                    <a:pt x="73" y="93"/>
                  </a:cubicBezTo>
                  <a:cubicBezTo>
                    <a:pt x="75" y="92"/>
                    <a:pt x="75" y="92"/>
                    <a:pt x="75" y="92"/>
                  </a:cubicBezTo>
                  <a:cubicBezTo>
                    <a:pt x="75" y="92"/>
                    <a:pt x="75" y="92"/>
                    <a:pt x="75" y="92"/>
                  </a:cubicBezTo>
                  <a:cubicBezTo>
                    <a:pt x="75" y="93"/>
                    <a:pt x="74" y="96"/>
                    <a:pt x="74" y="96"/>
                  </a:cubicBezTo>
                  <a:cubicBezTo>
                    <a:pt x="73" y="96"/>
                    <a:pt x="73" y="96"/>
                    <a:pt x="73" y="96"/>
                  </a:cubicBezTo>
                  <a:cubicBezTo>
                    <a:pt x="58" y="97"/>
                    <a:pt x="72" y="96"/>
                    <a:pt x="58" y="97"/>
                  </a:cubicBezTo>
                  <a:cubicBezTo>
                    <a:pt x="57" y="97"/>
                    <a:pt x="57" y="97"/>
                    <a:pt x="57" y="97"/>
                  </a:cubicBezTo>
                  <a:cubicBezTo>
                    <a:pt x="57" y="96"/>
                    <a:pt x="57" y="96"/>
                    <a:pt x="57" y="96"/>
                  </a:cubicBezTo>
                  <a:cubicBezTo>
                    <a:pt x="57" y="95"/>
                    <a:pt x="57" y="95"/>
                    <a:pt x="57" y="95"/>
                  </a:cubicBezTo>
                  <a:cubicBezTo>
                    <a:pt x="55" y="95"/>
                    <a:pt x="56" y="95"/>
                    <a:pt x="54" y="94"/>
                  </a:cubicBezTo>
                  <a:cubicBezTo>
                    <a:pt x="52" y="94"/>
                    <a:pt x="49" y="94"/>
                    <a:pt x="48" y="93"/>
                  </a:cubicBezTo>
                  <a:cubicBezTo>
                    <a:pt x="47" y="93"/>
                    <a:pt x="46" y="93"/>
                    <a:pt x="45" y="93"/>
                  </a:cubicBezTo>
                  <a:cubicBezTo>
                    <a:pt x="44" y="93"/>
                    <a:pt x="44" y="93"/>
                    <a:pt x="44" y="93"/>
                  </a:cubicBezTo>
                  <a:cubicBezTo>
                    <a:pt x="44" y="92"/>
                    <a:pt x="44" y="92"/>
                    <a:pt x="44" y="92"/>
                  </a:cubicBezTo>
                  <a:cubicBezTo>
                    <a:pt x="44" y="90"/>
                    <a:pt x="44" y="91"/>
                    <a:pt x="44" y="89"/>
                  </a:cubicBezTo>
                  <a:cubicBezTo>
                    <a:pt x="45" y="89"/>
                    <a:pt x="45" y="89"/>
                    <a:pt x="45" y="89"/>
                  </a:cubicBezTo>
                  <a:cubicBezTo>
                    <a:pt x="45" y="89"/>
                    <a:pt x="45" y="89"/>
                    <a:pt x="45" y="89"/>
                  </a:cubicBezTo>
                  <a:cubicBezTo>
                    <a:pt x="45" y="89"/>
                    <a:pt x="45" y="89"/>
                    <a:pt x="45" y="89"/>
                  </a:cubicBezTo>
                  <a:cubicBezTo>
                    <a:pt x="46" y="89"/>
                    <a:pt x="46" y="89"/>
                    <a:pt x="46" y="89"/>
                  </a:cubicBezTo>
                  <a:cubicBezTo>
                    <a:pt x="46" y="88"/>
                    <a:pt x="46" y="88"/>
                    <a:pt x="46" y="88"/>
                  </a:cubicBezTo>
                  <a:cubicBezTo>
                    <a:pt x="46" y="87"/>
                    <a:pt x="46" y="87"/>
                    <a:pt x="46" y="87"/>
                  </a:cubicBezTo>
                  <a:cubicBezTo>
                    <a:pt x="46" y="88"/>
                    <a:pt x="46" y="88"/>
                    <a:pt x="46" y="88"/>
                  </a:cubicBezTo>
                  <a:cubicBezTo>
                    <a:pt x="47" y="89"/>
                    <a:pt x="47" y="89"/>
                    <a:pt x="47" y="89"/>
                  </a:cubicBezTo>
                  <a:cubicBezTo>
                    <a:pt x="47" y="89"/>
                    <a:pt x="47" y="89"/>
                    <a:pt x="47" y="8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94">
              <a:extLst>
                <a:ext uri="{FF2B5EF4-FFF2-40B4-BE49-F238E27FC236}">
                  <a16:creationId xmlns:a16="http://schemas.microsoft.com/office/drawing/2014/main" id="{F6005B3F-1C63-4DC6-B5A0-40CA7E320D42}"/>
                </a:ext>
              </a:extLst>
            </p:cNvPr>
            <p:cNvSpPr>
              <a:spLocks noEditPoints="1"/>
            </p:cNvSpPr>
            <p:nvPr/>
          </p:nvSpPr>
          <p:spPr bwMode="auto">
            <a:xfrm>
              <a:off x="9916340" y="12018018"/>
              <a:ext cx="550908" cy="379937"/>
            </a:xfrm>
            <a:custGeom>
              <a:avLst/>
              <a:gdLst>
                <a:gd name="T0" fmla="*/ 10 w 132"/>
                <a:gd name="T1" fmla="*/ 2 h 91"/>
                <a:gd name="T2" fmla="*/ 11 w 132"/>
                <a:gd name="T3" fmla="*/ 3 h 91"/>
                <a:gd name="T4" fmla="*/ 12 w 132"/>
                <a:gd name="T5" fmla="*/ 2 h 91"/>
                <a:gd name="T6" fmla="*/ 13 w 132"/>
                <a:gd name="T7" fmla="*/ 2 h 91"/>
                <a:gd name="T8" fmla="*/ 13 w 132"/>
                <a:gd name="T9" fmla="*/ 2 h 91"/>
                <a:gd name="T10" fmla="*/ 15 w 132"/>
                <a:gd name="T11" fmla="*/ 2 h 91"/>
                <a:gd name="T12" fmla="*/ 16 w 132"/>
                <a:gd name="T13" fmla="*/ 4 h 91"/>
                <a:gd name="T14" fmla="*/ 15 w 132"/>
                <a:gd name="T15" fmla="*/ 5 h 91"/>
                <a:gd name="T16" fmla="*/ 16 w 132"/>
                <a:gd name="T17" fmla="*/ 5 h 91"/>
                <a:gd name="T18" fmla="*/ 17 w 132"/>
                <a:gd name="T19" fmla="*/ 6 h 91"/>
                <a:gd name="T20" fmla="*/ 18 w 132"/>
                <a:gd name="T21" fmla="*/ 6 h 91"/>
                <a:gd name="T22" fmla="*/ 18 w 132"/>
                <a:gd name="T23" fmla="*/ 6 h 91"/>
                <a:gd name="T24" fmla="*/ 19 w 132"/>
                <a:gd name="T25" fmla="*/ 5 h 91"/>
                <a:gd name="T26" fmla="*/ 20 w 132"/>
                <a:gd name="T27" fmla="*/ 7 h 91"/>
                <a:gd name="T28" fmla="*/ 21 w 132"/>
                <a:gd name="T29" fmla="*/ 8 h 91"/>
                <a:gd name="T30" fmla="*/ 22 w 132"/>
                <a:gd name="T31" fmla="*/ 11 h 91"/>
                <a:gd name="T32" fmla="*/ 22 w 132"/>
                <a:gd name="T33" fmla="*/ 11 h 91"/>
                <a:gd name="T34" fmla="*/ 23 w 132"/>
                <a:gd name="T35" fmla="*/ 11 h 91"/>
                <a:gd name="T36" fmla="*/ 24 w 132"/>
                <a:gd name="T37" fmla="*/ 11 h 91"/>
                <a:gd name="T38" fmla="*/ 23 w 132"/>
                <a:gd name="T39" fmla="*/ 14 h 91"/>
                <a:gd name="T40" fmla="*/ 25 w 132"/>
                <a:gd name="T41" fmla="*/ 15 h 91"/>
                <a:gd name="T42" fmla="*/ 23 w 132"/>
                <a:gd name="T43" fmla="*/ 16 h 91"/>
                <a:gd name="T44" fmla="*/ 21 w 132"/>
                <a:gd name="T45" fmla="*/ 17 h 91"/>
                <a:gd name="T46" fmla="*/ 20 w 132"/>
                <a:gd name="T47" fmla="*/ 15 h 91"/>
                <a:gd name="T48" fmla="*/ 17 w 132"/>
                <a:gd name="T49" fmla="*/ 11 h 91"/>
                <a:gd name="T50" fmla="*/ 17 w 132"/>
                <a:gd name="T51" fmla="*/ 10 h 91"/>
                <a:gd name="T52" fmla="*/ 14 w 132"/>
                <a:gd name="T53" fmla="*/ 9 h 91"/>
                <a:gd name="T54" fmla="*/ 13 w 132"/>
                <a:gd name="T55" fmla="*/ 8 h 91"/>
                <a:gd name="T56" fmla="*/ 13 w 132"/>
                <a:gd name="T57" fmla="*/ 7 h 91"/>
                <a:gd name="T58" fmla="*/ 11 w 132"/>
                <a:gd name="T59" fmla="*/ 7 h 91"/>
                <a:gd name="T60" fmla="*/ 6 w 132"/>
                <a:gd name="T61" fmla="*/ 3 h 91"/>
                <a:gd name="T62" fmla="*/ 4 w 132"/>
                <a:gd name="T63" fmla="*/ 4 h 91"/>
                <a:gd name="T64" fmla="*/ 3 w 132"/>
                <a:gd name="T65" fmla="*/ 3 h 91"/>
                <a:gd name="T66" fmla="*/ 3 w 132"/>
                <a:gd name="T67" fmla="*/ 2 h 91"/>
                <a:gd name="T68" fmla="*/ 4 w 132"/>
                <a:gd name="T69" fmla="*/ 1 h 91"/>
                <a:gd name="T70" fmla="*/ 0 w 132"/>
                <a:gd name="T71" fmla="*/ 1 h 91"/>
                <a:gd name="T72" fmla="*/ 1 w 132"/>
                <a:gd name="T73" fmla="*/ 0 h 91"/>
                <a:gd name="T74" fmla="*/ 7 w 132"/>
                <a:gd name="T75" fmla="*/ 0 h 91"/>
                <a:gd name="T76" fmla="*/ 7 w 132"/>
                <a:gd name="T77" fmla="*/ 1 h 91"/>
                <a:gd name="T78" fmla="*/ 9 w 132"/>
                <a:gd name="T79" fmla="*/ 2 h 91"/>
                <a:gd name="T80" fmla="*/ 10 w 132"/>
                <a:gd name="T81" fmla="*/ 2 h 91"/>
                <a:gd name="T82" fmla="*/ 132 w 132"/>
                <a:gd name="T83" fmla="*/ 90 h 91"/>
                <a:gd name="T84" fmla="*/ 132 w 132"/>
                <a:gd name="T85" fmla="*/ 91 h 91"/>
                <a:gd name="T86" fmla="*/ 130 w 132"/>
                <a:gd name="T87" fmla="*/ 90 h 91"/>
                <a:gd name="T88" fmla="*/ 130 w 132"/>
                <a:gd name="T89" fmla="*/ 89 h 91"/>
                <a:gd name="T90" fmla="*/ 130 w 132"/>
                <a:gd name="T91" fmla="*/ 89 h 91"/>
                <a:gd name="T92" fmla="*/ 131 w 132"/>
                <a:gd name="T93" fmla="*/ 89 h 91"/>
                <a:gd name="T94" fmla="*/ 132 w 132"/>
                <a:gd name="T95" fmla="*/ 89 h 91"/>
                <a:gd name="T96" fmla="*/ 132 w 132"/>
                <a:gd name="T97" fmla="*/ 9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2" h="91">
                  <a:moveTo>
                    <a:pt x="10" y="2"/>
                  </a:moveTo>
                  <a:cubicBezTo>
                    <a:pt x="11" y="3"/>
                    <a:pt x="11" y="3"/>
                    <a:pt x="11" y="3"/>
                  </a:cubicBezTo>
                  <a:cubicBezTo>
                    <a:pt x="12" y="2"/>
                    <a:pt x="12" y="2"/>
                    <a:pt x="12" y="2"/>
                  </a:cubicBezTo>
                  <a:cubicBezTo>
                    <a:pt x="13" y="2"/>
                    <a:pt x="13" y="2"/>
                    <a:pt x="13" y="2"/>
                  </a:cubicBezTo>
                  <a:cubicBezTo>
                    <a:pt x="13" y="2"/>
                    <a:pt x="13" y="2"/>
                    <a:pt x="13" y="2"/>
                  </a:cubicBezTo>
                  <a:cubicBezTo>
                    <a:pt x="14" y="3"/>
                    <a:pt x="14" y="2"/>
                    <a:pt x="15" y="2"/>
                  </a:cubicBezTo>
                  <a:cubicBezTo>
                    <a:pt x="16" y="4"/>
                    <a:pt x="16" y="4"/>
                    <a:pt x="16" y="4"/>
                  </a:cubicBezTo>
                  <a:cubicBezTo>
                    <a:pt x="15" y="5"/>
                    <a:pt x="15" y="5"/>
                    <a:pt x="15" y="5"/>
                  </a:cubicBezTo>
                  <a:cubicBezTo>
                    <a:pt x="16" y="5"/>
                    <a:pt x="16" y="5"/>
                    <a:pt x="16" y="5"/>
                  </a:cubicBezTo>
                  <a:cubicBezTo>
                    <a:pt x="17" y="6"/>
                    <a:pt x="17" y="6"/>
                    <a:pt x="17" y="6"/>
                  </a:cubicBezTo>
                  <a:cubicBezTo>
                    <a:pt x="18" y="6"/>
                    <a:pt x="18" y="6"/>
                    <a:pt x="18" y="6"/>
                  </a:cubicBezTo>
                  <a:cubicBezTo>
                    <a:pt x="18" y="6"/>
                    <a:pt x="18" y="6"/>
                    <a:pt x="18" y="6"/>
                  </a:cubicBezTo>
                  <a:cubicBezTo>
                    <a:pt x="19" y="5"/>
                    <a:pt x="19" y="5"/>
                    <a:pt x="19" y="5"/>
                  </a:cubicBezTo>
                  <a:cubicBezTo>
                    <a:pt x="19" y="6"/>
                    <a:pt x="19" y="6"/>
                    <a:pt x="20" y="7"/>
                  </a:cubicBezTo>
                  <a:cubicBezTo>
                    <a:pt x="21" y="8"/>
                    <a:pt x="21" y="8"/>
                    <a:pt x="21" y="8"/>
                  </a:cubicBezTo>
                  <a:cubicBezTo>
                    <a:pt x="21" y="10"/>
                    <a:pt x="21" y="9"/>
                    <a:pt x="22" y="11"/>
                  </a:cubicBezTo>
                  <a:cubicBezTo>
                    <a:pt x="22" y="11"/>
                    <a:pt x="22" y="11"/>
                    <a:pt x="22" y="11"/>
                  </a:cubicBezTo>
                  <a:cubicBezTo>
                    <a:pt x="23" y="11"/>
                    <a:pt x="23" y="11"/>
                    <a:pt x="23" y="11"/>
                  </a:cubicBezTo>
                  <a:cubicBezTo>
                    <a:pt x="24" y="11"/>
                    <a:pt x="24" y="11"/>
                    <a:pt x="24" y="11"/>
                  </a:cubicBezTo>
                  <a:cubicBezTo>
                    <a:pt x="23" y="13"/>
                    <a:pt x="23" y="12"/>
                    <a:pt x="23" y="14"/>
                  </a:cubicBezTo>
                  <a:cubicBezTo>
                    <a:pt x="25" y="15"/>
                    <a:pt x="25" y="15"/>
                    <a:pt x="25" y="15"/>
                  </a:cubicBezTo>
                  <a:cubicBezTo>
                    <a:pt x="24" y="16"/>
                    <a:pt x="24" y="15"/>
                    <a:pt x="23" y="16"/>
                  </a:cubicBezTo>
                  <a:cubicBezTo>
                    <a:pt x="21" y="17"/>
                    <a:pt x="21" y="17"/>
                    <a:pt x="21" y="17"/>
                  </a:cubicBezTo>
                  <a:cubicBezTo>
                    <a:pt x="21" y="17"/>
                    <a:pt x="20" y="16"/>
                    <a:pt x="20" y="15"/>
                  </a:cubicBezTo>
                  <a:cubicBezTo>
                    <a:pt x="18" y="11"/>
                    <a:pt x="19" y="14"/>
                    <a:pt x="17" y="11"/>
                  </a:cubicBezTo>
                  <a:cubicBezTo>
                    <a:pt x="17" y="10"/>
                    <a:pt x="17" y="10"/>
                    <a:pt x="17" y="10"/>
                  </a:cubicBezTo>
                  <a:cubicBezTo>
                    <a:pt x="15" y="10"/>
                    <a:pt x="16" y="10"/>
                    <a:pt x="14" y="9"/>
                  </a:cubicBezTo>
                  <a:cubicBezTo>
                    <a:pt x="13" y="8"/>
                    <a:pt x="13" y="8"/>
                    <a:pt x="13" y="8"/>
                  </a:cubicBezTo>
                  <a:cubicBezTo>
                    <a:pt x="13" y="7"/>
                    <a:pt x="13" y="8"/>
                    <a:pt x="13" y="7"/>
                  </a:cubicBezTo>
                  <a:cubicBezTo>
                    <a:pt x="11" y="7"/>
                    <a:pt x="11" y="7"/>
                    <a:pt x="11" y="7"/>
                  </a:cubicBezTo>
                  <a:cubicBezTo>
                    <a:pt x="7" y="4"/>
                    <a:pt x="13" y="8"/>
                    <a:pt x="6" y="3"/>
                  </a:cubicBezTo>
                  <a:cubicBezTo>
                    <a:pt x="4" y="4"/>
                    <a:pt x="4" y="4"/>
                    <a:pt x="4" y="4"/>
                  </a:cubicBezTo>
                  <a:cubicBezTo>
                    <a:pt x="3" y="3"/>
                    <a:pt x="3" y="3"/>
                    <a:pt x="3" y="3"/>
                  </a:cubicBezTo>
                  <a:cubicBezTo>
                    <a:pt x="3" y="2"/>
                    <a:pt x="3" y="2"/>
                    <a:pt x="3" y="2"/>
                  </a:cubicBezTo>
                  <a:cubicBezTo>
                    <a:pt x="4" y="1"/>
                    <a:pt x="4" y="1"/>
                    <a:pt x="4" y="1"/>
                  </a:cubicBezTo>
                  <a:cubicBezTo>
                    <a:pt x="2" y="1"/>
                    <a:pt x="1" y="1"/>
                    <a:pt x="0" y="1"/>
                  </a:cubicBezTo>
                  <a:cubicBezTo>
                    <a:pt x="1" y="0"/>
                    <a:pt x="1" y="0"/>
                    <a:pt x="1" y="0"/>
                  </a:cubicBezTo>
                  <a:cubicBezTo>
                    <a:pt x="6" y="0"/>
                    <a:pt x="5" y="0"/>
                    <a:pt x="7" y="0"/>
                  </a:cubicBezTo>
                  <a:cubicBezTo>
                    <a:pt x="7" y="1"/>
                    <a:pt x="7" y="1"/>
                    <a:pt x="7" y="1"/>
                  </a:cubicBezTo>
                  <a:cubicBezTo>
                    <a:pt x="9" y="2"/>
                    <a:pt x="9" y="2"/>
                    <a:pt x="9" y="2"/>
                  </a:cubicBezTo>
                  <a:cubicBezTo>
                    <a:pt x="10" y="2"/>
                    <a:pt x="10" y="2"/>
                    <a:pt x="10" y="2"/>
                  </a:cubicBezTo>
                  <a:close/>
                  <a:moveTo>
                    <a:pt x="132" y="90"/>
                  </a:moveTo>
                  <a:cubicBezTo>
                    <a:pt x="132" y="91"/>
                    <a:pt x="132" y="91"/>
                    <a:pt x="132" y="91"/>
                  </a:cubicBezTo>
                  <a:cubicBezTo>
                    <a:pt x="130" y="90"/>
                    <a:pt x="130" y="90"/>
                    <a:pt x="130" y="90"/>
                  </a:cubicBezTo>
                  <a:cubicBezTo>
                    <a:pt x="130" y="89"/>
                    <a:pt x="130" y="89"/>
                    <a:pt x="130" y="89"/>
                  </a:cubicBezTo>
                  <a:cubicBezTo>
                    <a:pt x="130" y="89"/>
                    <a:pt x="130" y="89"/>
                    <a:pt x="130" y="89"/>
                  </a:cubicBezTo>
                  <a:cubicBezTo>
                    <a:pt x="131" y="89"/>
                    <a:pt x="131" y="89"/>
                    <a:pt x="131" y="89"/>
                  </a:cubicBezTo>
                  <a:cubicBezTo>
                    <a:pt x="132" y="89"/>
                    <a:pt x="132" y="89"/>
                    <a:pt x="132" y="89"/>
                  </a:cubicBezTo>
                  <a:cubicBezTo>
                    <a:pt x="132" y="90"/>
                    <a:pt x="132" y="90"/>
                    <a:pt x="132" y="9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95">
              <a:extLst>
                <a:ext uri="{FF2B5EF4-FFF2-40B4-BE49-F238E27FC236}">
                  <a16:creationId xmlns:a16="http://schemas.microsoft.com/office/drawing/2014/main" id="{68E901F3-48B2-499C-AE56-B22F23C71887}"/>
                </a:ext>
              </a:extLst>
            </p:cNvPr>
            <p:cNvSpPr>
              <a:spLocks/>
            </p:cNvSpPr>
            <p:nvPr/>
          </p:nvSpPr>
          <p:spPr bwMode="auto">
            <a:xfrm>
              <a:off x="7380264" y="8185404"/>
              <a:ext cx="185221" cy="194719"/>
            </a:xfrm>
            <a:custGeom>
              <a:avLst/>
              <a:gdLst>
                <a:gd name="T0" fmla="*/ 35 w 45"/>
                <a:gd name="T1" fmla="*/ 0 h 47"/>
                <a:gd name="T2" fmla="*/ 34 w 45"/>
                <a:gd name="T3" fmla="*/ 22 h 47"/>
                <a:gd name="T4" fmla="*/ 34 w 45"/>
                <a:gd name="T5" fmla="*/ 22 h 47"/>
                <a:gd name="T6" fmla="*/ 38 w 45"/>
                <a:gd name="T7" fmla="*/ 22 h 47"/>
                <a:gd name="T8" fmla="*/ 39 w 45"/>
                <a:gd name="T9" fmla="*/ 23 h 47"/>
                <a:gd name="T10" fmla="*/ 41 w 45"/>
                <a:gd name="T11" fmla="*/ 24 h 47"/>
                <a:gd name="T12" fmla="*/ 42 w 45"/>
                <a:gd name="T13" fmla="*/ 23 h 47"/>
                <a:gd name="T14" fmla="*/ 41 w 45"/>
                <a:gd name="T15" fmla="*/ 22 h 47"/>
                <a:gd name="T16" fmla="*/ 41 w 45"/>
                <a:gd name="T17" fmla="*/ 22 h 47"/>
                <a:gd name="T18" fmla="*/ 45 w 45"/>
                <a:gd name="T19" fmla="*/ 24 h 47"/>
                <a:gd name="T20" fmla="*/ 35 w 45"/>
                <a:gd name="T21" fmla="*/ 32 h 47"/>
                <a:gd name="T22" fmla="*/ 35 w 45"/>
                <a:gd name="T23" fmla="*/ 32 h 47"/>
                <a:gd name="T24" fmla="*/ 34 w 45"/>
                <a:gd name="T25" fmla="*/ 34 h 47"/>
                <a:gd name="T26" fmla="*/ 35 w 45"/>
                <a:gd name="T27" fmla="*/ 36 h 47"/>
                <a:gd name="T28" fmla="*/ 35 w 45"/>
                <a:gd name="T29" fmla="*/ 37 h 47"/>
                <a:gd name="T30" fmla="*/ 33 w 45"/>
                <a:gd name="T31" fmla="*/ 38 h 47"/>
                <a:gd name="T32" fmla="*/ 32 w 45"/>
                <a:gd name="T33" fmla="*/ 39 h 47"/>
                <a:gd name="T34" fmla="*/ 32 w 45"/>
                <a:gd name="T35" fmla="*/ 39 h 47"/>
                <a:gd name="T36" fmla="*/ 32 w 45"/>
                <a:gd name="T37" fmla="*/ 39 h 47"/>
                <a:gd name="T38" fmla="*/ 30 w 45"/>
                <a:gd name="T39" fmla="*/ 39 h 47"/>
                <a:gd name="T40" fmla="*/ 30 w 45"/>
                <a:gd name="T41" fmla="*/ 40 h 47"/>
                <a:gd name="T42" fmla="*/ 30 w 45"/>
                <a:gd name="T43" fmla="*/ 40 h 47"/>
                <a:gd name="T44" fmla="*/ 30 w 45"/>
                <a:gd name="T45" fmla="*/ 41 h 47"/>
                <a:gd name="T46" fmla="*/ 29 w 45"/>
                <a:gd name="T47" fmla="*/ 42 h 47"/>
                <a:gd name="T48" fmla="*/ 28 w 45"/>
                <a:gd name="T49" fmla="*/ 43 h 47"/>
                <a:gd name="T50" fmla="*/ 28 w 45"/>
                <a:gd name="T51" fmla="*/ 44 h 47"/>
                <a:gd name="T52" fmla="*/ 27 w 45"/>
                <a:gd name="T53" fmla="*/ 43 h 47"/>
                <a:gd name="T54" fmla="*/ 27 w 45"/>
                <a:gd name="T55" fmla="*/ 44 h 47"/>
                <a:gd name="T56" fmla="*/ 24 w 45"/>
                <a:gd name="T57" fmla="*/ 46 h 47"/>
                <a:gd name="T58" fmla="*/ 24 w 45"/>
                <a:gd name="T59" fmla="*/ 47 h 47"/>
                <a:gd name="T60" fmla="*/ 12 w 45"/>
                <a:gd name="T61" fmla="*/ 45 h 47"/>
                <a:gd name="T62" fmla="*/ 0 w 45"/>
                <a:gd name="T63" fmla="*/ 38 h 47"/>
                <a:gd name="T64" fmla="*/ 0 w 45"/>
                <a:gd name="T65" fmla="*/ 38 h 47"/>
                <a:gd name="T66" fmla="*/ 1 w 45"/>
                <a:gd name="T67" fmla="*/ 36 h 47"/>
                <a:gd name="T68" fmla="*/ 1 w 45"/>
                <a:gd name="T69" fmla="*/ 35 h 47"/>
                <a:gd name="T70" fmla="*/ 1 w 45"/>
                <a:gd name="T71" fmla="*/ 34 h 47"/>
                <a:gd name="T72" fmla="*/ 1 w 45"/>
                <a:gd name="T73" fmla="*/ 33 h 47"/>
                <a:gd name="T74" fmla="*/ 1 w 45"/>
                <a:gd name="T75" fmla="*/ 33 h 47"/>
                <a:gd name="T76" fmla="*/ 2 w 45"/>
                <a:gd name="T77" fmla="*/ 32 h 47"/>
                <a:gd name="T78" fmla="*/ 2 w 45"/>
                <a:gd name="T79" fmla="*/ 32 h 47"/>
                <a:gd name="T80" fmla="*/ 0 w 45"/>
                <a:gd name="T81" fmla="*/ 30 h 47"/>
                <a:gd name="T82" fmla="*/ 1 w 45"/>
                <a:gd name="T83" fmla="*/ 29 h 47"/>
                <a:gd name="T84" fmla="*/ 6 w 45"/>
                <a:gd name="T85" fmla="*/ 20 h 47"/>
                <a:gd name="T86" fmla="*/ 20 w 45"/>
                <a:gd name="T87" fmla="*/ 20 h 47"/>
                <a:gd name="T88" fmla="*/ 21 w 45"/>
                <a:gd name="T89" fmla="*/ 17 h 47"/>
                <a:gd name="T90" fmla="*/ 21 w 45"/>
                <a:gd name="T91" fmla="*/ 16 h 47"/>
                <a:gd name="T92" fmla="*/ 20 w 45"/>
                <a:gd name="T93" fmla="*/ 16 h 47"/>
                <a:gd name="T94" fmla="*/ 19 w 45"/>
                <a:gd name="T95" fmla="*/ 16 h 47"/>
                <a:gd name="T96" fmla="*/ 18 w 45"/>
                <a:gd name="T97" fmla="*/ 15 h 47"/>
                <a:gd name="T98" fmla="*/ 18 w 45"/>
                <a:gd name="T99" fmla="*/ 14 h 47"/>
                <a:gd name="T100" fmla="*/ 17 w 45"/>
                <a:gd name="T101" fmla="*/ 13 h 47"/>
                <a:gd name="T102" fmla="*/ 10 w 45"/>
                <a:gd name="T103" fmla="*/ 7 h 47"/>
                <a:gd name="T104" fmla="*/ 10 w 45"/>
                <a:gd name="T105" fmla="*/ 7 h 47"/>
                <a:gd name="T106" fmla="*/ 9 w 45"/>
                <a:gd name="T107" fmla="*/ 6 h 47"/>
                <a:gd name="T108" fmla="*/ 14 w 45"/>
                <a:gd name="T109" fmla="*/ 6 h 47"/>
                <a:gd name="T110" fmla="*/ 14 w 45"/>
                <a:gd name="T111" fmla="*/ 0 h 47"/>
                <a:gd name="T112" fmla="*/ 35 w 45"/>
                <a:gd name="T11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5" h="47">
                  <a:moveTo>
                    <a:pt x="35" y="0"/>
                  </a:moveTo>
                  <a:cubicBezTo>
                    <a:pt x="35" y="1"/>
                    <a:pt x="34" y="22"/>
                    <a:pt x="34" y="22"/>
                  </a:cubicBezTo>
                  <a:cubicBezTo>
                    <a:pt x="34" y="22"/>
                    <a:pt x="34" y="22"/>
                    <a:pt x="34" y="22"/>
                  </a:cubicBezTo>
                  <a:cubicBezTo>
                    <a:pt x="37" y="22"/>
                    <a:pt x="35" y="22"/>
                    <a:pt x="38" y="22"/>
                  </a:cubicBezTo>
                  <a:cubicBezTo>
                    <a:pt x="38" y="23"/>
                    <a:pt x="38" y="23"/>
                    <a:pt x="39" y="23"/>
                  </a:cubicBezTo>
                  <a:cubicBezTo>
                    <a:pt x="40" y="23"/>
                    <a:pt x="39" y="23"/>
                    <a:pt x="41" y="24"/>
                  </a:cubicBezTo>
                  <a:cubicBezTo>
                    <a:pt x="42" y="23"/>
                    <a:pt x="42" y="23"/>
                    <a:pt x="42" y="23"/>
                  </a:cubicBezTo>
                  <a:cubicBezTo>
                    <a:pt x="41" y="22"/>
                    <a:pt x="41" y="22"/>
                    <a:pt x="41" y="22"/>
                  </a:cubicBezTo>
                  <a:cubicBezTo>
                    <a:pt x="41" y="22"/>
                    <a:pt x="41" y="22"/>
                    <a:pt x="41" y="22"/>
                  </a:cubicBezTo>
                  <a:cubicBezTo>
                    <a:pt x="45" y="24"/>
                    <a:pt x="45" y="24"/>
                    <a:pt x="45" y="24"/>
                  </a:cubicBezTo>
                  <a:cubicBezTo>
                    <a:pt x="36" y="31"/>
                    <a:pt x="38" y="30"/>
                    <a:pt x="35" y="32"/>
                  </a:cubicBezTo>
                  <a:cubicBezTo>
                    <a:pt x="35" y="32"/>
                    <a:pt x="35" y="32"/>
                    <a:pt x="35" y="32"/>
                  </a:cubicBezTo>
                  <a:cubicBezTo>
                    <a:pt x="34" y="33"/>
                    <a:pt x="34" y="34"/>
                    <a:pt x="34" y="34"/>
                  </a:cubicBezTo>
                  <a:cubicBezTo>
                    <a:pt x="34" y="35"/>
                    <a:pt x="34" y="35"/>
                    <a:pt x="35" y="36"/>
                  </a:cubicBezTo>
                  <a:cubicBezTo>
                    <a:pt x="35" y="37"/>
                    <a:pt x="35" y="37"/>
                    <a:pt x="35" y="37"/>
                  </a:cubicBezTo>
                  <a:cubicBezTo>
                    <a:pt x="33" y="38"/>
                    <a:pt x="33" y="38"/>
                    <a:pt x="33" y="38"/>
                  </a:cubicBezTo>
                  <a:cubicBezTo>
                    <a:pt x="33" y="39"/>
                    <a:pt x="33" y="39"/>
                    <a:pt x="32" y="39"/>
                  </a:cubicBezTo>
                  <a:cubicBezTo>
                    <a:pt x="32" y="39"/>
                    <a:pt x="32" y="39"/>
                    <a:pt x="32" y="39"/>
                  </a:cubicBezTo>
                  <a:cubicBezTo>
                    <a:pt x="32" y="39"/>
                    <a:pt x="32" y="39"/>
                    <a:pt x="32" y="39"/>
                  </a:cubicBezTo>
                  <a:cubicBezTo>
                    <a:pt x="31" y="39"/>
                    <a:pt x="31" y="39"/>
                    <a:pt x="30" y="39"/>
                  </a:cubicBezTo>
                  <a:cubicBezTo>
                    <a:pt x="30" y="40"/>
                    <a:pt x="30" y="40"/>
                    <a:pt x="30" y="40"/>
                  </a:cubicBezTo>
                  <a:cubicBezTo>
                    <a:pt x="30" y="40"/>
                    <a:pt x="30" y="40"/>
                    <a:pt x="30" y="40"/>
                  </a:cubicBezTo>
                  <a:cubicBezTo>
                    <a:pt x="30" y="41"/>
                    <a:pt x="30" y="41"/>
                    <a:pt x="30" y="41"/>
                  </a:cubicBezTo>
                  <a:cubicBezTo>
                    <a:pt x="30" y="42"/>
                    <a:pt x="29" y="42"/>
                    <a:pt x="29" y="42"/>
                  </a:cubicBezTo>
                  <a:cubicBezTo>
                    <a:pt x="28" y="43"/>
                    <a:pt x="29" y="42"/>
                    <a:pt x="28" y="43"/>
                  </a:cubicBezTo>
                  <a:cubicBezTo>
                    <a:pt x="28" y="44"/>
                    <a:pt x="28" y="44"/>
                    <a:pt x="28" y="44"/>
                  </a:cubicBezTo>
                  <a:cubicBezTo>
                    <a:pt x="27" y="43"/>
                    <a:pt x="27" y="43"/>
                    <a:pt x="27" y="43"/>
                  </a:cubicBezTo>
                  <a:cubicBezTo>
                    <a:pt x="27" y="44"/>
                    <a:pt x="27" y="44"/>
                    <a:pt x="27" y="44"/>
                  </a:cubicBezTo>
                  <a:cubicBezTo>
                    <a:pt x="25" y="45"/>
                    <a:pt x="25" y="45"/>
                    <a:pt x="24" y="46"/>
                  </a:cubicBezTo>
                  <a:cubicBezTo>
                    <a:pt x="24" y="47"/>
                    <a:pt x="24" y="46"/>
                    <a:pt x="24" y="47"/>
                  </a:cubicBezTo>
                  <a:cubicBezTo>
                    <a:pt x="18" y="44"/>
                    <a:pt x="20" y="45"/>
                    <a:pt x="12" y="45"/>
                  </a:cubicBezTo>
                  <a:cubicBezTo>
                    <a:pt x="7" y="43"/>
                    <a:pt x="6" y="42"/>
                    <a:pt x="0" y="38"/>
                  </a:cubicBezTo>
                  <a:cubicBezTo>
                    <a:pt x="0" y="38"/>
                    <a:pt x="0" y="38"/>
                    <a:pt x="0" y="38"/>
                  </a:cubicBezTo>
                  <a:cubicBezTo>
                    <a:pt x="1" y="37"/>
                    <a:pt x="1" y="37"/>
                    <a:pt x="1" y="36"/>
                  </a:cubicBezTo>
                  <a:cubicBezTo>
                    <a:pt x="1" y="35"/>
                    <a:pt x="1" y="36"/>
                    <a:pt x="1" y="35"/>
                  </a:cubicBezTo>
                  <a:cubicBezTo>
                    <a:pt x="1" y="34"/>
                    <a:pt x="1" y="34"/>
                    <a:pt x="1" y="34"/>
                  </a:cubicBezTo>
                  <a:cubicBezTo>
                    <a:pt x="1" y="33"/>
                    <a:pt x="1" y="33"/>
                    <a:pt x="1" y="33"/>
                  </a:cubicBezTo>
                  <a:cubicBezTo>
                    <a:pt x="1" y="33"/>
                    <a:pt x="1" y="33"/>
                    <a:pt x="1" y="33"/>
                  </a:cubicBezTo>
                  <a:cubicBezTo>
                    <a:pt x="2" y="32"/>
                    <a:pt x="2" y="32"/>
                    <a:pt x="2" y="32"/>
                  </a:cubicBezTo>
                  <a:cubicBezTo>
                    <a:pt x="2" y="32"/>
                    <a:pt x="2" y="32"/>
                    <a:pt x="2" y="32"/>
                  </a:cubicBezTo>
                  <a:cubicBezTo>
                    <a:pt x="0" y="30"/>
                    <a:pt x="0" y="30"/>
                    <a:pt x="0" y="30"/>
                  </a:cubicBezTo>
                  <a:cubicBezTo>
                    <a:pt x="1" y="29"/>
                    <a:pt x="1" y="29"/>
                    <a:pt x="1" y="29"/>
                  </a:cubicBezTo>
                  <a:cubicBezTo>
                    <a:pt x="1" y="29"/>
                    <a:pt x="5" y="21"/>
                    <a:pt x="6" y="20"/>
                  </a:cubicBezTo>
                  <a:cubicBezTo>
                    <a:pt x="7" y="20"/>
                    <a:pt x="19" y="20"/>
                    <a:pt x="20" y="20"/>
                  </a:cubicBezTo>
                  <a:cubicBezTo>
                    <a:pt x="20" y="18"/>
                    <a:pt x="20" y="18"/>
                    <a:pt x="21" y="17"/>
                  </a:cubicBezTo>
                  <a:cubicBezTo>
                    <a:pt x="21" y="16"/>
                    <a:pt x="21" y="16"/>
                    <a:pt x="21" y="16"/>
                  </a:cubicBezTo>
                  <a:cubicBezTo>
                    <a:pt x="20" y="16"/>
                    <a:pt x="20" y="16"/>
                    <a:pt x="20" y="16"/>
                  </a:cubicBezTo>
                  <a:cubicBezTo>
                    <a:pt x="19" y="16"/>
                    <a:pt x="19" y="16"/>
                    <a:pt x="19" y="16"/>
                  </a:cubicBezTo>
                  <a:cubicBezTo>
                    <a:pt x="18" y="15"/>
                    <a:pt x="18" y="15"/>
                    <a:pt x="18" y="15"/>
                  </a:cubicBezTo>
                  <a:cubicBezTo>
                    <a:pt x="18" y="14"/>
                    <a:pt x="18" y="14"/>
                    <a:pt x="18" y="14"/>
                  </a:cubicBezTo>
                  <a:cubicBezTo>
                    <a:pt x="18" y="14"/>
                    <a:pt x="18" y="14"/>
                    <a:pt x="17" y="13"/>
                  </a:cubicBezTo>
                  <a:cubicBezTo>
                    <a:pt x="14" y="10"/>
                    <a:pt x="12" y="9"/>
                    <a:pt x="10" y="7"/>
                  </a:cubicBezTo>
                  <a:cubicBezTo>
                    <a:pt x="10" y="7"/>
                    <a:pt x="10" y="7"/>
                    <a:pt x="10" y="7"/>
                  </a:cubicBezTo>
                  <a:cubicBezTo>
                    <a:pt x="9" y="6"/>
                    <a:pt x="9" y="6"/>
                    <a:pt x="9" y="6"/>
                  </a:cubicBezTo>
                  <a:cubicBezTo>
                    <a:pt x="12" y="6"/>
                    <a:pt x="11" y="6"/>
                    <a:pt x="14" y="6"/>
                  </a:cubicBezTo>
                  <a:cubicBezTo>
                    <a:pt x="14" y="1"/>
                    <a:pt x="14" y="5"/>
                    <a:pt x="14" y="0"/>
                  </a:cubicBezTo>
                  <a:cubicBezTo>
                    <a:pt x="35" y="0"/>
                    <a:pt x="29" y="0"/>
                    <a:pt x="35"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96">
              <a:extLst>
                <a:ext uri="{FF2B5EF4-FFF2-40B4-BE49-F238E27FC236}">
                  <a16:creationId xmlns:a16="http://schemas.microsoft.com/office/drawing/2014/main" id="{E431AA2D-5EF9-42E0-928F-AC50CAD84EB1}"/>
                </a:ext>
              </a:extLst>
            </p:cNvPr>
            <p:cNvSpPr>
              <a:spLocks/>
            </p:cNvSpPr>
            <p:nvPr/>
          </p:nvSpPr>
          <p:spPr bwMode="auto">
            <a:xfrm>
              <a:off x="18455417" y="8384871"/>
              <a:ext cx="14249" cy="18997"/>
            </a:xfrm>
            <a:custGeom>
              <a:avLst/>
              <a:gdLst>
                <a:gd name="T0" fmla="*/ 1 w 4"/>
                <a:gd name="T1" fmla="*/ 5 h 5"/>
                <a:gd name="T2" fmla="*/ 1 w 4"/>
                <a:gd name="T3" fmla="*/ 5 h 5"/>
                <a:gd name="T4" fmla="*/ 1 w 4"/>
                <a:gd name="T5" fmla="*/ 4 h 5"/>
                <a:gd name="T6" fmla="*/ 0 w 4"/>
                <a:gd name="T7" fmla="*/ 4 h 5"/>
                <a:gd name="T8" fmla="*/ 0 w 4"/>
                <a:gd name="T9" fmla="*/ 3 h 5"/>
                <a:gd name="T10" fmla="*/ 2 w 4"/>
                <a:gd name="T11" fmla="*/ 2 h 5"/>
                <a:gd name="T12" fmla="*/ 3 w 4"/>
                <a:gd name="T13" fmla="*/ 0 h 5"/>
                <a:gd name="T14" fmla="*/ 3 w 4"/>
                <a:gd name="T15" fmla="*/ 1 h 5"/>
                <a:gd name="T16" fmla="*/ 4 w 4"/>
                <a:gd name="T17" fmla="*/ 1 h 5"/>
                <a:gd name="T18" fmla="*/ 2 w 4"/>
                <a:gd name="T19" fmla="*/ 3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1" y="5"/>
                    <a:pt x="1" y="5"/>
                    <a:pt x="1" y="5"/>
                  </a:cubicBezTo>
                  <a:cubicBezTo>
                    <a:pt x="1" y="4"/>
                    <a:pt x="1" y="4"/>
                    <a:pt x="1" y="4"/>
                  </a:cubicBezTo>
                  <a:cubicBezTo>
                    <a:pt x="0" y="4"/>
                    <a:pt x="0" y="4"/>
                    <a:pt x="0" y="4"/>
                  </a:cubicBezTo>
                  <a:cubicBezTo>
                    <a:pt x="0" y="3"/>
                    <a:pt x="0" y="3"/>
                    <a:pt x="0" y="3"/>
                  </a:cubicBezTo>
                  <a:cubicBezTo>
                    <a:pt x="2" y="2"/>
                    <a:pt x="2" y="2"/>
                    <a:pt x="2" y="2"/>
                  </a:cubicBezTo>
                  <a:cubicBezTo>
                    <a:pt x="3" y="0"/>
                    <a:pt x="3" y="0"/>
                    <a:pt x="3" y="0"/>
                  </a:cubicBezTo>
                  <a:cubicBezTo>
                    <a:pt x="3" y="1"/>
                    <a:pt x="3" y="1"/>
                    <a:pt x="3" y="1"/>
                  </a:cubicBezTo>
                  <a:cubicBezTo>
                    <a:pt x="4" y="1"/>
                    <a:pt x="4" y="1"/>
                    <a:pt x="4" y="1"/>
                  </a:cubicBezTo>
                  <a:cubicBezTo>
                    <a:pt x="2" y="3"/>
                    <a:pt x="2" y="3"/>
                    <a:pt x="2" y="3"/>
                  </a:cubicBezTo>
                  <a:lnTo>
                    <a:pt x="1" y="5"/>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97">
              <a:extLst>
                <a:ext uri="{FF2B5EF4-FFF2-40B4-BE49-F238E27FC236}">
                  <a16:creationId xmlns:a16="http://schemas.microsoft.com/office/drawing/2014/main" id="{DF72AF6C-9710-4DC8-8A99-AB82EDD0B01D}"/>
                </a:ext>
              </a:extLst>
            </p:cNvPr>
            <p:cNvSpPr>
              <a:spLocks noEditPoints="1"/>
            </p:cNvSpPr>
            <p:nvPr/>
          </p:nvSpPr>
          <p:spPr bwMode="auto">
            <a:xfrm>
              <a:off x="10908926" y="8432363"/>
              <a:ext cx="142476" cy="80738"/>
            </a:xfrm>
            <a:custGeom>
              <a:avLst/>
              <a:gdLst>
                <a:gd name="T0" fmla="*/ 34 w 34"/>
                <a:gd name="T1" fmla="*/ 3 h 20"/>
                <a:gd name="T2" fmla="*/ 33 w 34"/>
                <a:gd name="T3" fmla="*/ 5 h 20"/>
                <a:gd name="T4" fmla="*/ 32 w 34"/>
                <a:gd name="T5" fmla="*/ 5 h 20"/>
                <a:gd name="T6" fmla="*/ 31 w 34"/>
                <a:gd name="T7" fmla="*/ 6 h 20"/>
                <a:gd name="T8" fmla="*/ 33 w 34"/>
                <a:gd name="T9" fmla="*/ 8 h 20"/>
                <a:gd name="T10" fmla="*/ 27 w 34"/>
                <a:gd name="T11" fmla="*/ 12 h 20"/>
                <a:gd name="T12" fmla="*/ 22 w 34"/>
                <a:gd name="T13" fmla="*/ 14 h 20"/>
                <a:gd name="T14" fmla="*/ 18 w 34"/>
                <a:gd name="T15" fmla="*/ 19 h 20"/>
                <a:gd name="T16" fmla="*/ 18 w 34"/>
                <a:gd name="T17" fmla="*/ 18 h 20"/>
                <a:gd name="T18" fmla="*/ 17 w 34"/>
                <a:gd name="T19" fmla="*/ 19 h 20"/>
                <a:gd name="T20" fmla="*/ 16 w 34"/>
                <a:gd name="T21" fmla="*/ 18 h 20"/>
                <a:gd name="T22" fmla="*/ 15 w 34"/>
                <a:gd name="T23" fmla="*/ 17 h 20"/>
                <a:gd name="T24" fmla="*/ 15 w 34"/>
                <a:gd name="T25" fmla="*/ 15 h 20"/>
                <a:gd name="T26" fmla="*/ 15 w 34"/>
                <a:gd name="T27" fmla="*/ 15 h 20"/>
                <a:gd name="T28" fmla="*/ 14 w 34"/>
                <a:gd name="T29" fmla="*/ 15 h 20"/>
                <a:gd name="T30" fmla="*/ 16 w 34"/>
                <a:gd name="T31" fmla="*/ 13 h 20"/>
                <a:gd name="T32" fmla="*/ 18 w 34"/>
                <a:gd name="T33" fmla="*/ 12 h 20"/>
                <a:gd name="T34" fmla="*/ 16 w 34"/>
                <a:gd name="T35" fmla="*/ 12 h 20"/>
                <a:gd name="T36" fmla="*/ 15 w 34"/>
                <a:gd name="T37" fmla="*/ 12 h 20"/>
                <a:gd name="T38" fmla="*/ 14 w 34"/>
                <a:gd name="T39" fmla="*/ 11 h 20"/>
                <a:gd name="T40" fmla="*/ 15 w 34"/>
                <a:gd name="T41" fmla="*/ 9 h 20"/>
                <a:gd name="T42" fmla="*/ 18 w 34"/>
                <a:gd name="T43" fmla="*/ 9 h 20"/>
                <a:gd name="T44" fmla="*/ 18 w 34"/>
                <a:gd name="T45" fmla="*/ 8 h 20"/>
                <a:gd name="T46" fmla="*/ 17 w 34"/>
                <a:gd name="T47" fmla="*/ 9 h 20"/>
                <a:gd name="T48" fmla="*/ 13 w 34"/>
                <a:gd name="T49" fmla="*/ 9 h 20"/>
                <a:gd name="T50" fmla="*/ 10 w 34"/>
                <a:gd name="T51" fmla="*/ 11 h 20"/>
                <a:gd name="T52" fmla="*/ 9 w 34"/>
                <a:gd name="T53" fmla="*/ 9 h 20"/>
                <a:gd name="T54" fmla="*/ 8 w 34"/>
                <a:gd name="T55" fmla="*/ 8 h 20"/>
                <a:gd name="T56" fmla="*/ 5 w 34"/>
                <a:gd name="T57" fmla="*/ 8 h 20"/>
                <a:gd name="T58" fmla="*/ 4 w 34"/>
                <a:gd name="T59" fmla="*/ 6 h 20"/>
                <a:gd name="T60" fmla="*/ 5 w 34"/>
                <a:gd name="T61" fmla="*/ 5 h 20"/>
                <a:gd name="T62" fmla="*/ 3 w 34"/>
                <a:gd name="T63" fmla="*/ 6 h 20"/>
                <a:gd name="T64" fmla="*/ 1 w 34"/>
                <a:gd name="T65" fmla="*/ 4 h 20"/>
                <a:gd name="T66" fmla="*/ 5 w 34"/>
                <a:gd name="T67" fmla="*/ 3 h 20"/>
                <a:gd name="T68" fmla="*/ 13 w 34"/>
                <a:gd name="T69" fmla="*/ 2 h 20"/>
                <a:gd name="T70" fmla="*/ 33 w 34"/>
                <a:gd name="T71" fmla="*/ 0 h 20"/>
                <a:gd name="T72" fmla="*/ 8 w 34"/>
                <a:gd name="T73" fmla="*/ 9 h 20"/>
                <a:gd name="T74" fmla="*/ 7 w 34"/>
                <a:gd name="T75" fmla="*/ 11 h 20"/>
                <a:gd name="T76" fmla="*/ 6 w 34"/>
                <a:gd name="T77" fmla="*/ 9 h 20"/>
                <a:gd name="T78" fmla="*/ 13 w 34"/>
                <a:gd name="T79" fmla="*/ 13 h 20"/>
                <a:gd name="T80" fmla="*/ 12 w 34"/>
                <a:gd name="T81" fmla="*/ 13 h 20"/>
                <a:gd name="T82" fmla="*/ 14 w 34"/>
                <a:gd name="T83" fmla="*/ 12 h 20"/>
                <a:gd name="T84" fmla="*/ 13 w 34"/>
                <a:gd name="T85" fmla="*/ 13 h 20"/>
                <a:gd name="T86" fmla="*/ 9 w 34"/>
                <a:gd name="T87" fmla="*/ 14 h 20"/>
                <a:gd name="T88" fmla="*/ 8 w 34"/>
                <a:gd name="T89" fmla="*/ 14 h 20"/>
                <a:gd name="T90" fmla="*/ 8 w 34"/>
                <a:gd name="T91" fmla="*/ 13 h 20"/>
                <a:gd name="T92" fmla="*/ 9 w 34"/>
                <a:gd name="T93" fmla="*/ 14 h 20"/>
                <a:gd name="T94" fmla="*/ 11 w 34"/>
                <a:gd name="T95" fmla="*/ 17 h 20"/>
                <a:gd name="T96" fmla="*/ 10 w 34"/>
                <a:gd name="T97" fmla="*/ 17 h 20"/>
                <a:gd name="T98" fmla="*/ 11 w 34"/>
                <a:gd name="T99" fmla="*/ 16 h 20"/>
                <a:gd name="T100" fmla="*/ 12 w 34"/>
                <a:gd name="T101" fmla="*/ 16 h 20"/>
                <a:gd name="T102" fmla="*/ 11 w 34"/>
                <a:gd name="T103" fmla="*/ 17 h 20"/>
                <a:gd name="T104" fmla="*/ 7 w 34"/>
                <a:gd name="T105" fmla="*/ 19 h 20"/>
                <a:gd name="T106" fmla="*/ 5 w 34"/>
                <a:gd name="T107" fmla="*/ 18 h 20"/>
                <a:gd name="T108" fmla="*/ 6 w 34"/>
                <a:gd name="T109" fmla="*/ 18 h 20"/>
                <a:gd name="T110" fmla="*/ 6 w 34"/>
                <a:gd name="T111" fmla="*/ 18 h 20"/>
                <a:gd name="T112" fmla="*/ 7 w 34"/>
                <a:gd name="T113" fmla="*/ 17 h 20"/>
                <a:gd name="T114" fmla="*/ 7 w 34"/>
                <a:gd name="T115" fmla="*/ 18 h 20"/>
                <a:gd name="T116" fmla="*/ 9 w 34"/>
                <a:gd name="T117" fmla="*/ 18 h 20"/>
                <a:gd name="T118" fmla="*/ 8 w 34"/>
                <a:gd name="T119" fmla="*/ 19 h 20"/>
                <a:gd name="T120" fmla="*/ 8 w 34"/>
                <a:gd name="T121" fmla="*/ 18 h 20"/>
                <a:gd name="T122" fmla="*/ 9 w 34"/>
                <a:gd name="T123" fmla="*/ 17 h 20"/>
                <a:gd name="T124" fmla="*/ 9 w 34"/>
                <a:gd name="T125"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20">
                  <a:moveTo>
                    <a:pt x="33" y="1"/>
                  </a:moveTo>
                  <a:cubicBezTo>
                    <a:pt x="34" y="3"/>
                    <a:pt x="34" y="3"/>
                    <a:pt x="34" y="3"/>
                  </a:cubicBezTo>
                  <a:cubicBezTo>
                    <a:pt x="34" y="4"/>
                    <a:pt x="34" y="3"/>
                    <a:pt x="34" y="4"/>
                  </a:cubicBezTo>
                  <a:cubicBezTo>
                    <a:pt x="33" y="5"/>
                    <a:pt x="33" y="5"/>
                    <a:pt x="33" y="5"/>
                  </a:cubicBezTo>
                  <a:cubicBezTo>
                    <a:pt x="33" y="5"/>
                    <a:pt x="33" y="5"/>
                    <a:pt x="33" y="5"/>
                  </a:cubicBezTo>
                  <a:cubicBezTo>
                    <a:pt x="32" y="5"/>
                    <a:pt x="32" y="5"/>
                    <a:pt x="32" y="5"/>
                  </a:cubicBezTo>
                  <a:cubicBezTo>
                    <a:pt x="32" y="5"/>
                    <a:pt x="32" y="5"/>
                    <a:pt x="31" y="6"/>
                  </a:cubicBezTo>
                  <a:cubicBezTo>
                    <a:pt x="31" y="6"/>
                    <a:pt x="31" y="6"/>
                    <a:pt x="31" y="6"/>
                  </a:cubicBezTo>
                  <a:cubicBezTo>
                    <a:pt x="32" y="6"/>
                    <a:pt x="32" y="6"/>
                    <a:pt x="32" y="6"/>
                  </a:cubicBezTo>
                  <a:cubicBezTo>
                    <a:pt x="32" y="7"/>
                    <a:pt x="32" y="7"/>
                    <a:pt x="33" y="8"/>
                  </a:cubicBezTo>
                  <a:cubicBezTo>
                    <a:pt x="34" y="9"/>
                    <a:pt x="33" y="10"/>
                    <a:pt x="33" y="11"/>
                  </a:cubicBezTo>
                  <a:cubicBezTo>
                    <a:pt x="31" y="12"/>
                    <a:pt x="31" y="12"/>
                    <a:pt x="27" y="12"/>
                  </a:cubicBezTo>
                  <a:cubicBezTo>
                    <a:pt x="25" y="13"/>
                    <a:pt x="25" y="14"/>
                    <a:pt x="23" y="14"/>
                  </a:cubicBezTo>
                  <a:cubicBezTo>
                    <a:pt x="22" y="14"/>
                    <a:pt x="22" y="14"/>
                    <a:pt x="22" y="14"/>
                  </a:cubicBezTo>
                  <a:cubicBezTo>
                    <a:pt x="20" y="17"/>
                    <a:pt x="21" y="17"/>
                    <a:pt x="19" y="20"/>
                  </a:cubicBezTo>
                  <a:cubicBezTo>
                    <a:pt x="18" y="19"/>
                    <a:pt x="18" y="19"/>
                    <a:pt x="18" y="19"/>
                  </a:cubicBezTo>
                  <a:cubicBezTo>
                    <a:pt x="19" y="18"/>
                    <a:pt x="19" y="18"/>
                    <a:pt x="19" y="18"/>
                  </a:cubicBezTo>
                  <a:cubicBezTo>
                    <a:pt x="18" y="18"/>
                    <a:pt x="18" y="18"/>
                    <a:pt x="18" y="18"/>
                  </a:cubicBezTo>
                  <a:cubicBezTo>
                    <a:pt x="17" y="19"/>
                    <a:pt x="17" y="19"/>
                    <a:pt x="17" y="19"/>
                  </a:cubicBezTo>
                  <a:cubicBezTo>
                    <a:pt x="17" y="19"/>
                    <a:pt x="17" y="19"/>
                    <a:pt x="17" y="19"/>
                  </a:cubicBezTo>
                  <a:cubicBezTo>
                    <a:pt x="17" y="18"/>
                    <a:pt x="17" y="18"/>
                    <a:pt x="17" y="18"/>
                  </a:cubicBezTo>
                  <a:cubicBezTo>
                    <a:pt x="16" y="18"/>
                    <a:pt x="16" y="18"/>
                    <a:pt x="16" y="18"/>
                  </a:cubicBezTo>
                  <a:cubicBezTo>
                    <a:pt x="16" y="18"/>
                    <a:pt x="16" y="18"/>
                    <a:pt x="16" y="18"/>
                  </a:cubicBezTo>
                  <a:cubicBezTo>
                    <a:pt x="15" y="17"/>
                    <a:pt x="15" y="17"/>
                    <a:pt x="15" y="17"/>
                  </a:cubicBezTo>
                  <a:cubicBezTo>
                    <a:pt x="15" y="16"/>
                    <a:pt x="15" y="17"/>
                    <a:pt x="15" y="16"/>
                  </a:cubicBezTo>
                  <a:cubicBezTo>
                    <a:pt x="15" y="15"/>
                    <a:pt x="15" y="15"/>
                    <a:pt x="15" y="15"/>
                  </a:cubicBezTo>
                  <a:cubicBezTo>
                    <a:pt x="15" y="15"/>
                    <a:pt x="15" y="15"/>
                    <a:pt x="15" y="15"/>
                  </a:cubicBezTo>
                  <a:cubicBezTo>
                    <a:pt x="15" y="15"/>
                    <a:pt x="15" y="15"/>
                    <a:pt x="15" y="15"/>
                  </a:cubicBezTo>
                  <a:cubicBezTo>
                    <a:pt x="14" y="15"/>
                    <a:pt x="14" y="15"/>
                    <a:pt x="14" y="15"/>
                  </a:cubicBezTo>
                  <a:cubicBezTo>
                    <a:pt x="14" y="15"/>
                    <a:pt x="14" y="15"/>
                    <a:pt x="14" y="15"/>
                  </a:cubicBezTo>
                  <a:cubicBezTo>
                    <a:pt x="14" y="14"/>
                    <a:pt x="14" y="14"/>
                    <a:pt x="14" y="14"/>
                  </a:cubicBezTo>
                  <a:cubicBezTo>
                    <a:pt x="16" y="13"/>
                    <a:pt x="16" y="13"/>
                    <a:pt x="16" y="13"/>
                  </a:cubicBezTo>
                  <a:cubicBezTo>
                    <a:pt x="18" y="13"/>
                    <a:pt x="17" y="13"/>
                    <a:pt x="18" y="13"/>
                  </a:cubicBezTo>
                  <a:cubicBezTo>
                    <a:pt x="18" y="12"/>
                    <a:pt x="18" y="12"/>
                    <a:pt x="18" y="12"/>
                  </a:cubicBezTo>
                  <a:cubicBezTo>
                    <a:pt x="17" y="12"/>
                    <a:pt x="17" y="12"/>
                    <a:pt x="17" y="12"/>
                  </a:cubicBezTo>
                  <a:cubicBezTo>
                    <a:pt x="16" y="12"/>
                    <a:pt x="16" y="12"/>
                    <a:pt x="16" y="12"/>
                  </a:cubicBezTo>
                  <a:cubicBezTo>
                    <a:pt x="15" y="12"/>
                    <a:pt x="15" y="12"/>
                    <a:pt x="15" y="12"/>
                  </a:cubicBezTo>
                  <a:cubicBezTo>
                    <a:pt x="15" y="12"/>
                    <a:pt x="15" y="12"/>
                    <a:pt x="15" y="12"/>
                  </a:cubicBezTo>
                  <a:cubicBezTo>
                    <a:pt x="14" y="11"/>
                    <a:pt x="14" y="11"/>
                    <a:pt x="14" y="11"/>
                  </a:cubicBezTo>
                  <a:cubicBezTo>
                    <a:pt x="14" y="11"/>
                    <a:pt x="14" y="11"/>
                    <a:pt x="14" y="11"/>
                  </a:cubicBezTo>
                  <a:cubicBezTo>
                    <a:pt x="14" y="10"/>
                    <a:pt x="14" y="10"/>
                    <a:pt x="14" y="10"/>
                  </a:cubicBezTo>
                  <a:cubicBezTo>
                    <a:pt x="15" y="9"/>
                    <a:pt x="15" y="9"/>
                    <a:pt x="15" y="9"/>
                  </a:cubicBezTo>
                  <a:cubicBezTo>
                    <a:pt x="17" y="9"/>
                    <a:pt x="17" y="9"/>
                    <a:pt x="17" y="9"/>
                  </a:cubicBezTo>
                  <a:cubicBezTo>
                    <a:pt x="17" y="9"/>
                    <a:pt x="18" y="9"/>
                    <a:pt x="18" y="9"/>
                  </a:cubicBezTo>
                  <a:cubicBezTo>
                    <a:pt x="18" y="9"/>
                    <a:pt x="18" y="9"/>
                    <a:pt x="18" y="9"/>
                  </a:cubicBezTo>
                  <a:cubicBezTo>
                    <a:pt x="18" y="8"/>
                    <a:pt x="18" y="8"/>
                    <a:pt x="18" y="8"/>
                  </a:cubicBezTo>
                  <a:cubicBezTo>
                    <a:pt x="18" y="8"/>
                    <a:pt x="18" y="8"/>
                    <a:pt x="18" y="8"/>
                  </a:cubicBezTo>
                  <a:cubicBezTo>
                    <a:pt x="17" y="9"/>
                    <a:pt x="17" y="9"/>
                    <a:pt x="17" y="9"/>
                  </a:cubicBezTo>
                  <a:cubicBezTo>
                    <a:pt x="14" y="9"/>
                    <a:pt x="14" y="9"/>
                    <a:pt x="14" y="9"/>
                  </a:cubicBezTo>
                  <a:cubicBezTo>
                    <a:pt x="13" y="9"/>
                    <a:pt x="13" y="9"/>
                    <a:pt x="13" y="9"/>
                  </a:cubicBezTo>
                  <a:cubicBezTo>
                    <a:pt x="12" y="10"/>
                    <a:pt x="12" y="10"/>
                    <a:pt x="12" y="10"/>
                  </a:cubicBezTo>
                  <a:cubicBezTo>
                    <a:pt x="10" y="11"/>
                    <a:pt x="10" y="11"/>
                    <a:pt x="10" y="11"/>
                  </a:cubicBezTo>
                  <a:cubicBezTo>
                    <a:pt x="9" y="10"/>
                    <a:pt x="9" y="10"/>
                    <a:pt x="9" y="10"/>
                  </a:cubicBezTo>
                  <a:cubicBezTo>
                    <a:pt x="9" y="9"/>
                    <a:pt x="9" y="9"/>
                    <a:pt x="9" y="9"/>
                  </a:cubicBezTo>
                  <a:cubicBezTo>
                    <a:pt x="9" y="9"/>
                    <a:pt x="9" y="9"/>
                    <a:pt x="9" y="9"/>
                  </a:cubicBezTo>
                  <a:cubicBezTo>
                    <a:pt x="8" y="8"/>
                    <a:pt x="8" y="8"/>
                    <a:pt x="8" y="8"/>
                  </a:cubicBezTo>
                  <a:cubicBezTo>
                    <a:pt x="6" y="9"/>
                    <a:pt x="6" y="9"/>
                    <a:pt x="6" y="9"/>
                  </a:cubicBezTo>
                  <a:cubicBezTo>
                    <a:pt x="5" y="8"/>
                    <a:pt x="5" y="8"/>
                    <a:pt x="5" y="8"/>
                  </a:cubicBezTo>
                  <a:cubicBezTo>
                    <a:pt x="4" y="7"/>
                    <a:pt x="4" y="7"/>
                    <a:pt x="4" y="7"/>
                  </a:cubicBezTo>
                  <a:cubicBezTo>
                    <a:pt x="4" y="6"/>
                    <a:pt x="4" y="6"/>
                    <a:pt x="4" y="6"/>
                  </a:cubicBezTo>
                  <a:cubicBezTo>
                    <a:pt x="5" y="6"/>
                    <a:pt x="5" y="6"/>
                    <a:pt x="5" y="6"/>
                  </a:cubicBezTo>
                  <a:cubicBezTo>
                    <a:pt x="5" y="5"/>
                    <a:pt x="5" y="5"/>
                    <a:pt x="5" y="5"/>
                  </a:cubicBezTo>
                  <a:cubicBezTo>
                    <a:pt x="4" y="5"/>
                    <a:pt x="4" y="5"/>
                    <a:pt x="4" y="5"/>
                  </a:cubicBezTo>
                  <a:cubicBezTo>
                    <a:pt x="3" y="6"/>
                    <a:pt x="3" y="6"/>
                    <a:pt x="3" y="6"/>
                  </a:cubicBezTo>
                  <a:cubicBezTo>
                    <a:pt x="0" y="4"/>
                    <a:pt x="0" y="4"/>
                    <a:pt x="0" y="4"/>
                  </a:cubicBezTo>
                  <a:cubicBezTo>
                    <a:pt x="1" y="4"/>
                    <a:pt x="1" y="4"/>
                    <a:pt x="1" y="4"/>
                  </a:cubicBezTo>
                  <a:cubicBezTo>
                    <a:pt x="2" y="4"/>
                    <a:pt x="2" y="4"/>
                    <a:pt x="2" y="4"/>
                  </a:cubicBezTo>
                  <a:cubicBezTo>
                    <a:pt x="3" y="4"/>
                    <a:pt x="3" y="4"/>
                    <a:pt x="5" y="3"/>
                  </a:cubicBezTo>
                  <a:cubicBezTo>
                    <a:pt x="7" y="3"/>
                    <a:pt x="8" y="3"/>
                    <a:pt x="10" y="3"/>
                  </a:cubicBezTo>
                  <a:cubicBezTo>
                    <a:pt x="13" y="2"/>
                    <a:pt x="13" y="2"/>
                    <a:pt x="13" y="2"/>
                  </a:cubicBezTo>
                  <a:cubicBezTo>
                    <a:pt x="15" y="1"/>
                    <a:pt x="14" y="2"/>
                    <a:pt x="17" y="0"/>
                  </a:cubicBezTo>
                  <a:cubicBezTo>
                    <a:pt x="33" y="0"/>
                    <a:pt x="26" y="0"/>
                    <a:pt x="33" y="0"/>
                  </a:cubicBezTo>
                  <a:cubicBezTo>
                    <a:pt x="33" y="0"/>
                    <a:pt x="33" y="1"/>
                    <a:pt x="33" y="1"/>
                  </a:cubicBezTo>
                  <a:close/>
                  <a:moveTo>
                    <a:pt x="8" y="9"/>
                  </a:moveTo>
                  <a:cubicBezTo>
                    <a:pt x="8" y="11"/>
                    <a:pt x="8" y="11"/>
                    <a:pt x="8" y="11"/>
                  </a:cubicBezTo>
                  <a:cubicBezTo>
                    <a:pt x="7" y="11"/>
                    <a:pt x="7" y="11"/>
                    <a:pt x="7" y="11"/>
                  </a:cubicBezTo>
                  <a:cubicBezTo>
                    <a:pt x="6" y="10"/>
                    <a:pt x="6" y="10"/>
                    <a:pt x="6" y="10"/>
                  </a:cubicBezTo>
                  <a:cubicBezTo>
                    <a:pt x="6" y="9"/>
                    <a:pt x="6" y="9"/>
                    <a:pt x="6" y="9"/>
                  </a:cubicBezTo>
                  <a:cubicBezTo>
                    <a:pt x="7" y="9"/>
                    <a:pt x="8" y="9"/>
                    <a:pt x="8" y="9"/>
                  </a:cubicBezTo>
                  <a:close/>
                  <a:moveTo>
                    <a:pt x="13" y="13"/>
                  </a:moveTo>
                  <a:cubicBezTo>
                    <a:pt x="13" y="14"/>
                    <a:pt x="13" y="14"/>
                    <a:pt x="13" y="14"/>
                  </a:cubicBezTo>
                  <a:cubicBezTo>
                    <a:pt x="12" y="13"/>
                    <a:pt x="12" y="13"/>
                    <a:pt x="12" y="13"/>
                  </a:cubicBezTo>
                  <a:cubicBezTo>
                    <a:pt x="13" y="12"/>
                    <a:pt x="13" y="12"/>
                    <a:pt x="13" y="12"/>
                  </a:cubicBezTo>
                  <a:cubicBezTo>
                    <a:pt x="14" y="12"/>
                    <a:pt x="14" y="12"/>
                    <a:pt x="14" y="12"/>
                  </a:cubicBezTo>
                  <a:cubicBezTo>
                    <a:pt x="14" y="13"/>
                    <a:pt x="14" y="13"/>
                    <a:pt x="14" y="13"/>
                  </a:cubicBezTo>
                  <a:cubicBezTo>
                    <a:pt x="13" y="13"/>
                    <a:pt x="13" y="13"/>
                    <a:pt x="13" y="13"/>
                  </a:cubicBezTo>
                  <a:close/>
                  <a:moveTo>
                    <a:pt x="9" y="14"/>
                  </a:moveTo>
                  <a:cubicBezTo>
                    <a:pt x="9" y="14"/>
                    <a:pt x="9" y="14"/>
                    <a:pt x="9" y="14"/>
                  </a:cubicBezTo>
                  <a:cubicBezTo>
                    <a:pt x="8" y="14"/>
                    <a:pt x="8" y="14"/>
                    <a:pt x="8" y="14"/>
                  </a:cubicBezTo>
                  <a:cubicBezTo>
                    <a:pt x="8" y="14"/>
                    <a:pt x="8" y="14"/>
                    <a:pt x="8" y="14"/>
                  </a:cubicBezTo>
                  <a:cubicBezTo>
                    <a:pt x="8" y="13"/>
                    <a:pt x="8" y="13"/>
                    <a:pt x="8" y="13"/>
                  </a:cubicBezTo>
                  <a:cubicBezTo>
                    <a:pt x="8" y="13"/>
                    <a:pt x="8" y="13"/>
                    <a:pt x="8" y="13"/>
                  </a:cubicBezTo>
                  <a:cubicBezTo>
                    <a:pt x="9" y="13"/>
                    <a:pt x="9" y="13"/>
                    <a:pt x="9" y="13"/>
                  </a:cubicBezTo>
                  <a:lnTo>
                    <a:pt x="9" y="14"/>
                  </a:lnTo>
                  <a:close/>
                  <a:moveTo>
                    <a:pt x="11" y="17"/>
                  </a:moveTo>
                  <a:cubicBezTo>
                    <a:pt x="11" y="17"/>
                    <a:pt x="11" y="17"/>
                    <a:pt x="11" y="17"/>
                  </a:cubicBezTo>
                  <a:cubicBezTo>
                    <a:pt x="11" y="17"/>
                    <a:pt x="11" y="17"/>
                    <a:pt x="11" y="17"/>
                  </a:cubicBezTo>
                  <a:cubicBezTo>
                    <a:pt x="10" y="17"/>
                    <a:pt x="10" y="17"/>
                    <a:pt x="10" y="17"/>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1" y="17"/>
                    <a:pt x="11" y="17"/>
                    <a:pt x="11" y="17"/>
                  </a:cubicBezTo>
                  <a:cubicBezTo>
                    <a:pt x="11" y="17"/>
                    <a:pt x="11" y="17"/>
                    <a:pt x="11" y="17"/>
                  </a:cubicBezTo>
                  <a:close/>
                  <a:moveTo>
                    <a:pt x="7" y="19"/>
                  </a:moveTo>
                  <a:cubicBezTo>
                    <a:pt x="6" y="19"/>
                    <a:pt x="6" y="19"/>
                    <a:pt x="6" y="19"/>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7" y="17"/>
                    <a:pt x="7" y="17"/>
                    <a:pt x="7" y="17"/>
                  </a:cubicBezTo>
                  <a:cubicBezTo>
                    <a:pt x="7" y="17"/>
                    <a:pt x="7" y="17"/>
                    <a:pt x="7" y="17"/>
                  </a:cubicBezTo>
                  <a:cubicBezTo>
                    <a:pt x="7" y="18"/>
                    <a:pt x="7" y="18"/>
                    <a:pt x="7" y="18"/>
                  </a:cubicBezTo>
                  <a:cubicBezTo>
                    <a:pt x="7" y="18"/>
                    <a:pt x="7" y="18"/>
                    <a:pt x="7" y="18"/>
                  </a:cubicBezTo>
                  <a:cubicBezTo>
                    <a:pt x="7" y="19"/>
                    <a:pt x="7" y="19"/>
                    <a:pt x="7" y="19"/>
                  </a:cubicBezTo>
                  <a:close/>
                  <a:moveTo>
                    <a:pt x="9" y="18"/>
                  </a:moveTo>
                  <a:cubicBezTo>
                    <a:pt x="9" y="19"/>
                    <a:pt x="9" y="19"/>
                    <a:pt x="9" y="19"/>
                  </a:cubicBezTo>
                  <a:cubicBezTo>
                    <a:pt x="8" y="19"/>
                    <a:pt x="8" y="19"/>
                    <a:pt x="8" y="19"/>
                  </a:cubicBezTo>
                  <a:cubicBezTo>
                    <a:pt x="9" y="18"/>
                    <a:pt x="9" y="18"/>
                    <a:pt x="9" y="18"/>
                  </a:cubicBezTo>
                  <a:cubicBezTo>
                    <a:pt x="8" y="18"/>
                    <a:pt x="8" y="18"/>
                    <a:pt x="8" y="18"/>
                  </a:cubicBezTo>
                  <a:cubicBezTo>
                    <a:pt x="9" y="17"/>
                    <a:pt x="9" y="17"/>
                    <a:pt x="9" y="17"/>
                  </a:cubicBezTo>
                  <a:cubicBezTo>
                    <a:pt x="9" y="17"/>
                    <a:pt x="9" y="17"/>
                    <a:pt x="9" y="17"/>
                  </a:cubicBezTo>
                  <a:cubicBezTo>
                    <a:pt x="9" y="18"/>
                    <a:pt x="9" y="18"/>
                    <a:pt x="9" y="18"/>
                  </a:cubicBezTo>
                  <a:cubicBezTo>
                    <a:pt x="9" y="18"/>
                    <a:pt x="9" y="18"/>
                    <a:pt x="9" y="1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98">
              <a:extLst>
                <a:ext uri="{FF2B5EF4-FFF2-40B4-BE49-F238E27FC236}">
                  <a16:creationId xmlns:a16="http://schemas.microsoft.com/office/drawing/2014/main" id="{20237932-2ED4-4417-8234-63680411AED6}"/>
                </a:ext>
              </a:extLst>
            </p:cNvPr>
            <p:cNvSpPr>
              <a:spLocks/>
            </p:cNvSpPr>
            <p:nvPr/>
          </p:nvSpPr>
          <p:spPr bwMode="auto">
            <a:xfrm>
              <a:off x="8819275" y="8627082"/>
              <a:ext cx="232713" cy="341943"/>
            </a:xfrm>
            <a:custGeom>
              <a:avLst/>
              <a:gdLst>
                <a:gd name="T0" fmla="*/ 46 w 56"/>
                <a:gd name="T1" fmla="*/ 36 h 82"/>
                <a:gd name="T2" fmla="*/ 47 w 56"/>
                <a:gd name="T3" fmla="*/ 37 h 82"/>
                <a:gd name="T4" fmla="*/ 47 w 56"/>
                <a:gd name="T5" fmla="*/ 38 h 82"/>
                <a:gd name="T6" fmla="*/ 46 w 56"/>
                <a:gd name="T7" fmla="*/ 39 h 82"/>
                <a:gd name="T8" fmla="*/ 41 w 56"/>
                <a:gd name="T9" fmla="*/ 41 h 82"/>
                <a:gd name="T10" fmla="*/ 39 w 56"/>
                <a:gd name="T11" fmla="*/ 42 h 82"/>
                <a:gd name="T12" fmla="*/ 38 w 56"/>
                <a:gd name="T13" fmla="*/ 49 h 82"/>
                <a:gd name="T14" fmla="*/ 42 w 56"/>
                <a:gd name="T15" fmla="*/ 57 h 82"/>
                <a:gd name="T16" fmla="*/ 44 w 56"/>
                <a:gd name="T17" fmla="*/ 58 h 82"/>
                <a:gd name="T18" fmla="*/ 46 w 56"/>
                <a:gd name="T19" fmla="*/ 58 h 82"/>
                <a:gd name="T20" fmla="*/ 47 w 56"/>
                <a:gd name="T21" fmla="*/ 61 h 82"/>
                <a:gd name="T22" fmla="*/ 47 w 56"/>
                <a:gd name="T23" fmla="*/ 63 h 82"/>
                <a:gd name="T24" fmla="*/ 48 w 56"/>
                <a:gd name="T25" fmla="*/ 64 h 82"/>
                <a:gd name="T26" fmla="*/ 49 w 56"/>
                <a:gd name="T27" fmla="*/ 66 h 82"/>
                <a:gd name="T28" fmla="*/ 50 w 56"/>
                <a:gd name="T29" fmla="*/ 68 h 82"/>
                <a:gd name="T30" fmla="*/ 53 w 56"/>
                <a:gd name="T31" fmla="*/ 73 h 82"/>
                <a:gd name="T32" fmla="*/ 55 w 56"/>
                <a:gd name="T33" fmla="*/ 75 h 82"/>
                <a:gd name="T34" fmla="*/ 50 w 56"/>
                <a:gd name="T35" fmla="*/ 74 h 82"/>
                <a:gd name="T36" fmla="*/ 48 w 56"/>
                <a:gd name="T37" fmla="*/ 73 h 82"/>
                <a:gd name="T38" fmla="*/ 45 w 56"/>
                <a:gd name="T39" fmla="*/ 75 h 82"/>
                <a:gd name="T40" fmla="*/ 41 w 56"/>
                <a:gd name="T41" fmla="*/ 77 h 82"/>
                <a:gd name="T42" fmla="*/ 38 w 56"/>
                <a:gd name="T43" fmla="*/ 79 h 82"/>
                <a:gd name="T44" fmla="*/ 37 w 56"/>
                <a:gd name="T45" fmla="*/ 79 h 82"/>
                <a:gd name="T46" fmla="*/ 35 w 56"/>
                <a:gd name="T47" fmla="*/ 78 h 82"/>
                <a:gd name="T48" fmla="*/ 33 w 56"/>
                <a:gd name="T49" fmla="*/ 79 h 82"/>
                <a:gd name="T50" fmla="*/ 33 w 56"/>
                <a:gd name="T51" fmla="*/ 81 h 82"/>
                <a:gd name="T52" fmla="*/ 30 w 56"/>
                <a:gd name="T53" fmla="*/ 82 h 82"/>
                <a:gd name="T54" fmla="*/ 25 w 56"/>
                <a:gd name="T55" fmla="*/ 80 h 82"/>
                <a:gd name="T56" fmla="*/ 23 w 56"/>
                <a:gd name="T57" fmla="*/ 79 h 82"/>
                <a:gd name="T58" fmla="*/ 20 w 56"/>
                <a:gd name="T59" fmla="*/ 75 h 82"/>
                <a:gd name="T60" fmla="*/ 19 w 56"/>
                <a:gd name="T61" fmla="*/ 75 h 82"/>
                <a:gd name="T62" fmla="*/ 16 w 56"/>
                <a:gd name="T63" fmla="*/ 66 h 82"/>
                <a:gd name="T64" fmla="*/ 20 w 56"/>
                <a:gd name="T65" fmla="*/ 55 h 82"/>
                <a:gd name="T66" fmla="*/ 21 w 56"/>
                <a:gd name="T67" fmla="*/ 52 h 82"/>
                <a:gd name="T68" fmla="*/ 19 w 56"/>
                <a:gd name="T69" fmla="*/ 49 h 82"/>
                <a:gd name="T70" fmla="*/ 19 w 56"/>
                <a:gd name="T71" fmla="*/ 47 h 82"/>
                <a:gd name="T72" fmla="*/ 16 w 56"/>
                <a:gd name="T73" fmla="*/ 46 h 82"/>
                <a:gd name="T74" fmla="*/ 14 w 56"/>
                <a:gd name="T75" fmla="*/ 45 h 82"/>
                <a:gd name="T76" fmla="*/ 15 w 56"/>
                <a:gd name="T77" fmla="*/ 38 h 82"/>
                <a:gd name="T78" fmla="*/ 13 w 56"/>
                <a:gd name="T79" fmla="*/ 37 h 82"/>
                <a:gd name="T80" fmla="*/ 11 w 56"/>
                <a:gd name="T81" fmla="*/ 38 h 82"/>
                <a:gd name="T82" fmla="*/ 8 w 56"/>
                <a:gd name="T83" fmla="*/ 38 h 82"/>
                <a:gd name="T84" fmla="*/ 3 w 56"/>
                <a:gd name="T85" fmla="*/ 27 h 82"/>
                <a:gd name="T86" fmla="*/ 3 w 56"/>
                <a:gd name="T87" fmla="*/ 22 h 82"/>
                <a:gd name="T88" fmla="*/ 6 w 56"/>
                <a:gd name="T89" fmla="*/ 20 h 82"/>
                <a:gd name="T90" fmla="*/ 12 w 56"/>
                <a:gd name="T91" fmla="*/ 18 h 82"/>
                <a:gd name="T92" fmla="*/ 12 w 56"/>
                <a:gd name="T93" fmla="*/ 16 h 82"/>
                <a:gd name="T94" fmla="*/ 10 w 56"/>
                <a:gd name="T95" fmla="*/ 16 h 82"/>
                <a:gd name="T96" fmla="*/ 9 w 56"/>
                <a:gd name="T97" fmla="*/ 15 h 82"/>
                <a:gd name="T98" fmla="*/ 8 w 56"/>
                <a:gd name="T99" fmla="*/ 12 h 82"/>
                <a:gd name="T100" fmla="*/ 12 w 56"/>
                <a:gd name="T101" fmla="*/ 8 h 82"/>
                <a:gd name="T102" fmla="*/ 16 w 56"/>
                <a:gd name="T103" fmla="*/ 4 h 82"/>
                <a:gd name="T104" fmla="*/ 18 w 56"/>
                <a:gd name="T105" fmla="*/ 3 h 82"/>
                <a:gd name="T106" fmla="*/ 18 w 56"/>
                <a:gd name="T107" fmla="*/ 2 h 82"/>
                <a:gd name="T108" fmla="*/ 19 w 56"/>
                <a:gd name="T109" fmla="*/ 2 h 82"/>
                <a:gd name="T110" fmla="*/ 33 w 56"/>
                <a:gd name="T111" fmla="*/ 17 h 82"/>
                <a:gd name="T112" fmla="*/ 31 w 56"/>
                <a:gd name="T113" fmla="*/ 24 h 82"/>
                <a:gd name="T114" fmla="*/ 34 w 56"/>
                <a:gd name="T115" fmla="*/ 19 h 82"/>
                <a:gd name="T116" fmla="*/ 38 w 56"/>
                <a:gd name="T117" fmla="*/ 20 h 82"/>
                <a:gd name="T118" fmla="*/ 44 w 56"/>
                <a:gd name="T119" fmla="*/ 25 h 82"/>
                <a:gd name="T120" fmla="*/ 48 w 56"/>
                <a:gd name="T121" fmla="*/ 2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 h="82">
                  <a:moveTo>
                    <a:pt x="48" y="34"/>
                  </a:moveTo>
                  <a:cubicBezTo>
                    <a:pt x="47" y="35"/>
                    <a:pt x="47" y="35"/>
                    <a:pt x="47" y="35"/>
                  </a:cubicBezTo>
                  <a:cubicBezTo>
                    <a:pt x="47" y="35"/>
                    <a:pt x="47" y="35"/>
                    <a:pt x="46" y="36"/>
                  </a:cubicBezTo>
                  <a:cubicBezTo>
                    <a:pt x="47" y="37"/>
                    <a:pt x="47" y="37"/>
                    <a:pt x="47" y="37"/>
                  </a:cubicBezTo>
                  <a:cubicBezTo>
                    <a:pt x="47" y="37"/>
                    <a:pt x="47" y="37"/>
                    <a:pt x="47" y="37"/>
                  </a:cubicBezTo>
                  <a:cubicBezTo>
                    <a:pt x="47" y="37"/>
                    <a:pt x="47" y="37"/>
                    <a:pt x="47" y="37"/>
                  </a:cubicBezTo>
                  <a:cubicBezTo>
                    <a:pt x="47" y="38"/>
                    <a:pt x="47" y="38"/>
                    <a:pt x="47" y="38"/>
                  </a:cubicBezTo>
                  <a:cubicBezTo>
                    <a:pt x="47" y="38"/>
                    <a:pt x="47" y="38"/>
                    <a:pt x="47" y="38"/>
                  </a:cubicBezTo>
                  <a:cubicBezTo>
                    <a:pt x="47" y="38"/>
                    <a:pt x="47" y="38"/>
                    <a:pt x="47" y="38"/>
                  </a:cubicBezTo>
                  <a:cubicBezTo>
                    <a:pt x="47" y="38"/>
                    <a:pt x="47" y="38"/>
                    <a:pt x="47" y="38"/>
                  </a:cubicBezTo>
                  <a:cubicBezTo>
                    <a:pt x="46" y="39"/>
                    <a:pt x="46" y="39"/>
                    <a:pt x="46" y="39"/>
                  </a:cubicBezTo>
                  <a:cubicBezTo>
                    <a:pt x="46" y="39"/>
                    <a:pt x="46" y="39"/>
                    <a:pt x="46" y="39"/>
                  </a:cubicBezTo>
                  <a:cubicBezTo>
                    <a:pt x="46" y="40"/>
                    <a:pt x="46" y="40"/>
                    <a:pt x="46" y="40"/>
                  </a:cubicBezTo>
                  <a:cubicBezTo>
                    <a:pt x="44" y="40"/>
                    <a:pt x="44" y="40"/>
                    <a:pt x="42" y="40"/>
                  </a:cubicBezTo>
                  <a:cubicBezTo>
                    <a:pt x="41" y="41"/>
                    <a:pt x="41" y="41"/>
                    <a:pt x="41" y="41"/>
                  </a:cubicBezTo>
                  <a:cubicBezTo>
                    <a:pt x="41" y="41"/>
                    <a:pt x="41" y="41"/>
                    <a:pt x="41" y="41"/>
                  </a:cubicBezTo>
                  <a:cubicBezTo>
                    <a:pt x="40" y="41"/>
                    <a:pt x="40" y="41"/>
                    <a:pt x="40" y="41"/>
                  </a:cubicBezTo>
                  <a:cubicBezTo>
                    <a:pt x="40" y="41"/>
                    <a:pt x="40" y="41"/>
                    <a:pt x="39" y="42"/>
                  </a:cubicBezTo>
                  <a:cubicBezTo>
                    <a:pt x="40" y="42"/>
                    <a:pt x="40" y="42"/>
                    <a:pt x="40" y="42"/>
                  </a:cubicBezTo>
                  <a:cubicBezTo>
                    <a:pt x="40" y="43"/>
                    <a:pt x="40" y="43"/>
                    <a:pt x="40" y="44"/>
                  </a:cubicBezTo>
                  <a:cubicBezTo>
                    <a:pt x="39" y="48"/>
                    <a:pt x="38" y="48"/>
                    <a:pt x="38" y="49"/>
                  </a:cubicBezTo>
                  <a:cubicBezTo>
                    <a:pt x="38" y="50"/>
                    <a:pt x="38" y="50"/>
                    <a:pt x="38" y="51"/>
                  </a:cubicBezTo>
                  <a:cubicBezTo>
                    <a:pt x="40" y="54"/>
                    <a:pt x="40" y="53"/>
                    <a:pt x="40" y="55"/>
                  </a:cubicBezTo>
                  <a:cubicBezTo>
                    <a:pt x="42" y="56"/>
                    <a:pt x="41" y="56"/>
                    <a:pt x="42" y="57"/>
                  </a:cubicBezTo>
                  <a:cubicBezTo>
                    <a:pt x="42" y="58"/>
                    <a:pt x="42" y="58"/>
                    <a:pt x="42" y="58"/>
                  </a:cubicBezTo>
                  <a:cubicBezTo>
                    <a:pt x="42" y="58"/>
                    <a:pt x="42" y="58"/>
                    <a:pt x="42" y="58"/>
                  </a:cubicBezTo>
                  <a:cubicBezTo>
                    <a:pt x="43" y="58"/>
                    <a:pt x="43" y="58"/>
                    <a:pt x="44" y="58"/>
                  </a:cubicBezTo>
                  <a:cubicBezTo>
                    <a:pt x="44" y="58"/>
                    <a:pt x="44" y="58"/>
                    <a:pt x="45" y="58"/>
                  </a:cubicBezTo>
                  <a:cubicBezTo>
                    <a:pt x="45" y="58"/>
                    <a:pt x="45" y="58"/>
                    <a:pt x="45" y="58"/>
                  </a:cubicBezTo>
                  <a:cubicBezTo>
                    <a:pt x="46" y="58"/>
                    <a:pt x="46" y="58"/>
                    <a:pt x="46" y="58"/>
                  </a:cubicBezTo>
                  <a:cubicBezTo>
                    <a:pt x="46" y="58"/>
                    <a:pt x="46" y="58"/>
                    <a:pt x="46" y="58"/>
                  </a:cubicBezTo>
                  <a:cubicBezTo>
                    <a:pt x="47" y="59"/>
                    <a:pt x="47" y="60"/>
                    <a:pt x="47" y="61"/>
                  </a:cubicBezTo>
                  <a:cubicBezTo>
                    <a:pt x="47" y="61"/>
                    <a:pt x="47" y="61"/>
                    <a:pt x="47" y="61"/>
                  </a:cubicBezTo>
                  <a:cubicBezTo>
                    <a:pt x="47" y="61"/>
                    <a:pt x="47" y="61"/>
                    <a:pt x="47" y="61"/>
                  </a:cubicBezTo>
                  <a:cubicBezTo>
                    <a:pt x="47" y="62"/>
                    <a:pt x="47" y="62"/>
                    <a:pt x="47" y="62"/>
                  </a:cubicBezTo>
                  <a:cubicBezTo>
                    <a:pt x="47" y="63"/>
                    <a:pt x="47" y="63"/>
                    <a:pt x="47" y="63"/>
                  </a:cubicBezTo>
                  <a:cubicBezTo>
                    <a:pt x="47" y="64"/>
                    <a:pt x="47" y="64"/>
                    <a:pt x="47" y="64"/>
                  </a:cubicBezTo>
                  <a:cubicBezTo>
                    <a:pt x="47" y="64"/>
                    <a:pt x="47" y="64"/>
                    <a:pt x="47" y="64"/>
                  </a:cubicBezTo>
                  <a:cubicBezTo>
                    <a:pt x="48" y="64"/>
                    <a:pt x="48" y="64"/>
                    <a:pt x="48" y="64"/>
                  </a:cubicBezTo>
                  <a:cubicBezTo>
                    <a:pt x="48" y="65"/>
                    <a:pt x="48" y="65"/>
                    <a:pt x="48" y="65"/>
                  </a:cubicBezTo>
                  <a:cubicBezTo>
                    <a:pt x="49" y="65"/>
                    <a:pt x="49" y="65"/>
                    <a:pt x="49" y="65"/>
                  </a:cubicBezTo>
                  <a:cubicBezTo>
                    <a:pt x="49" y="65"/>
                    <a:pt x="49" y="66"/>
                    <a:pt x="49" y="66"/>
                  </a:cubicBezTo>
                  <a:cubicBezTo>
                    <a:pt x="49" y="66"/>
                    <a:pt x="49" y="66"/>
                    <a:pt x="49" y="66"/>
                  </a:cubicBezTo>
                  <a:cubicBezTo>
                    <a:pt x="49" y="67"/>
                    <a:pt x="50" y="67"/>
                    <a:pt x="50" y="68"/>
                  </a:cubicBezTo>
                  <a:cubicBezTo>
                    <a:pt x="50" y="68"/>
                    <a:pt x="50" y="68"/>
                    <a:pt x="50" y="68"/>
                  </a:cubicBezTo>
                  <a:cubicBezTo>
                    <a:pt x="50" y="69"/>
                    <a:pt x="50" y="69"/>
                    <a:pt x="50" y="69"/>
                  </a:cubicBezTo>
                  <a:cubicBezTo>
                    <a:pt x="51" y="70"/>
                    <a:pt x="51" y="70"/>
                    <a:pt x="51" y="70"/>
                  </a:cubicBezTo>
                  <a:cubicBezTo>
                    <a:pt x="52" y="72"/>
                    <a:pt x="52" y="72"/>
                    <a:pt x="53" y="73"/>
                  </a:cubicBezTo>
                  <a:cubicBezTo>
                    <a:pt x="54" y="73"/>
                    <a:pt x="54" y="73"/>
                    <a:pt x="55" y="73"/>
                  </a:cubicBezTo>
                  <a:cubicBezTo>
                    <a:pt x="55" y="74"/>
                    <a:pt x="55" y="74"/>
                    <a:pt x="56" y="74"/>
                  </a:cubicBezTo>
                  <a:cubicBezTo>
                    <a:pt x="55" y="74"/>
                    <a:pt x="55" y="74"/>
                    <a:pt x="55" y="75"/>
                  </a:cubicBezTo>
                  <a:cubicBezTo>
                    <a:pt x="54" y="74"/>
                    <a:pt x="54" y="74"/>
                    <a:pt x="54" y="74"/>
                  </a:cubicBezTo>
                  <a:cubicBezTo>
                    <a:pt x="52" y="75"/>
                    <a:pt x="54" y="75"/>
                    <a:pt x="52" y="75"/>
                  </a:cubicBezTo>
                  <a:cubicBezTo>
                    <a:pt x="51" y="75"/>
                    <a:pt x="50" y="74"/>
                    <a:pt x="50" y="74"/>
                  </a:cubicBezTo>
                  <a:cubicBezTo>
                    <a:pt x="49" y="74"/>
                    <a:pt x="49" y="74"/>
                    <a:pt x="49" y="74"/>
                  </a:cubicBezTo>
                  <a:cubicBezTo>
                    <a:pt x="49" y="73"/>
                    <a:pt x="49" y="73"/>
                    <a:pt x="49" y="73"/>
                  </a:cubicBezTo>
                  <a:cubicBezTo>
                    <a:pt x="48" y="73"/>
                    <a:pt x="48" y="73"/>
                    <a:pt x="48" y="73"/>
                  </a:cubicBezTo>
                  <a:cubicBezTo>
                    <a:pt x="47" y="74"/>
                    <a:pt x="48" y="74"/>
                    <a:pt x="47" y="74"/>
                  </a:cubicBezTo>
                  <a:cubicBezTo>
                    <a:pt x="46" y="74"/>
                    <a:pt x="46" y="74"/>
                    <a:pt x="46" y="74"/>
                  </a:cubicBezTo>
                  <a:cubicBezTo>
                    <a:pt x="45" y="74"/>
                    <a:pt x="46" y="74"/>
                    <a:pt x="45" y="75"/>
                  </a:cubicBezTo>
                  <a:cubicBezTo>
                    <a:pt x="44" y="76"/>
                    <a:pt x="44" y="76"/>
                    <a:pt x="44" y="77"/>
                  </a:cubicBezTo>
                  <a:cubicBezTo>
                    <a:pt x="43" y="77"/>
                    <a:pt x="43" y="77"/>
                    <a:pt x="43" y="77"/>
                  </a:cubicBezTo>
                  <a:cubicBezTo>
                    <a:pt x="42" y="77"/>
                    <a:pt x="42" y="77"/>
                    <a:pt x="41" y="77"/>
                  </a:cubicBezTo>
                  <a:cubicBezTo>
                    <a:pt x="40" y="77"/>
                    <a:pt x="40" y="77"/>
                    <a:pt x="39" y="77"/>
                  </a:cubicBezTo>
                  <a:cubicBezTo>
                    <a:pt x="39" y="78"/>
                    <a:pt x="39" y="78"/>
                    <a:pt x="39" y="78"/>
                  </a:cubicBezTo>
                  <a:cubicBezTo>
                    <a:pt x="38" y="79"/>
                    <a:pt x="38" y="79"/>
                    <a:pt x="38" y="79"/>
                  </a:cubicBezTo>
                  <a:cubicBezTo>
                    <a:pt x="38" y="79"/>
                    <a:pt x="38" y="79"/>
                    <a:pt x="38" y="79"/>
                  </a:cubicBezTo>
                  <a:cubicBezTo>
                    <a:pt x="37" y="79"/>
                    <a:pt x="38" y="79"/>
                    <a:pt x="37" y="79"/>
                  </a:cubicBezTo>
                  <a:cubicBezTo>
                    <a:pt x="37" y="79"/>
                    <a:pt x="37" y="79"/>
                    <a:pt x="37" y="79"/>
                  </a:cubicBezTo>
                  <a:cubicBezTo>
                    <a:pt x="36" y="78"/>
                    <a:pt x="36" y="78"/>
                    <a:pt x="35" y="78"/>
                  </a:cubicBezTo>
                  <a:cubicBezTo>
                    <a:pt x="35" y="78"/>
                    <a:pt x="35" y="78"/>
                    <a:pt x="35" y="78"/>
                  </a:cubicBezTo>
                  <a:cubicBezTo>
                    <a:pt x="35" y="78"/>
                    <a:pt x="35" y="78"/>
                    <a:pt x="35" y="78"/>
                  </a:cubicBezTo>
                  <a:cubicBezTo>
                    <a:pt x="34" y="79"/>
                    <a:pt x="34" y="78"/>
                    <a:pt x="34" y="79"/>
                  </a:cubicBezTo>
                  <a:cubicBezTo>
                    <a:pt x="34" y="79"/>
                    <a:pt x="34" y="79"/>
                    <a:pt x="34" y="79"/>
                  </a:cubicBezTo>
                  <a:cubicBezTo>
                    <a:pt x="33" y="79"/>
                    <a:pt x="33" y="79"/>
                    <a:pt x="33" y="79"/>
                  </a:cubicBezTo>
                  <a:cubicBezTo>
                    <a:pt x="33" y="80"/>
                    <a:pt x="33" y="80"/>
                    <a:pt x="33" y="80"/>
                  </a:cubicBezTo>
                  <a:cubicBezTo>
                    <a:pt x="33" y="81"/>
                    <a:pt x="33" y="81"/>
                    <a:pt x="33" y="81"/>
                  </a:cubicBezTo>
                  <a:cubicBezTo>
                    <a:pt x="33" y="81"/>
                    <a:pt x="33" y="81"/>
                    <a:pt x="33" y="81"/>
                  </a:cubicBezTo>
                  <a:cubicBezTo>
                    <a:pt x="33" y="82"/>
                    <a:pt x="33" y="82"/>
                    <a:pt x="33" y="82"/>
                  </a:cubicBezTo>
                  <a:cubicBezTo>
                    <a:pt x="31" y="82"/>
                    <a:pt x="32" y="82"/>
                    <a:pt x="31" y="82"/>
                  </a:cubicBezTo>
                  <a:cubicBezTo>
                    <a:pt x="30" y="82"/>
                    <a:pt x="30" y="82"/>
                    <a:pt x="30" y="82"/>
                  </a:cubicBezTo>
                  <a:cubicBezTo>
                    <a:pt x="29" y="82"/>
                    <a:pt x="29" y="82"/>
                    <a:pt x="29" y="82"/>
                  </a:cubicBezTo>
                  <a:cubicBezTo>
                    <a:pt x="28" y="82"/>
                    <a:pt x="28" y="82"/>
                    <a:pt x="28" y="81"/>
                  </a:cubicBezTo>
                  <a:cubicBezTo>
                    <a:pt x="26" y="81"/>
                    <a:pt x="26" y="81"/>
                    <a:pt x="25" y="80"/>
                  </a:cubicBezTo>
                  <a:cubicBezTo>
                    <a:pt x="24" y="80"/>
                    <a:pt x="24" y="80"/>
                    <a:pt x="24" y="80"/>
                  </a:cubicBezTo>
                  <a:cubicBezTo>
                    <a:pt x="23" y="79"/>
                    <a:pt x="23" y="79"/>
                    <a:pt x="23" y="79"/>
                  </a:cubicBezTo>
                  <a:cubicBezTo>
                    <a:pt x="23" y="79"/>
                    <a:pt x="23" y="79"/>
                    <a:pt x="23" y="79"/>
                  </a:cubicBezTo>
                  <a:cubicBezTo>
                    <a:pt x="22" y="77"/>
                    <a:pt x="22" y="78"/>
                    <a:pt x="21" y="77"/>
                  </a:cubicBezTo>
                  <a:cubicBezTo>
                    <a:pt x="20" y="77"/>
                    <a:pt x="21" y="77"/>
                    <a:pt x="20" y="76"/>
                  </a:cubicBezTo>
                  <a:cubicBezTo>
                    <a:pt x="20" y="76"/>
                    <a:pt x="20" y="76"/>
                    <a:pt x="20" y="75"/>
                  </a:cubicBezTo>
                  <a:cubicBezTo>
                    <a:pt x="19" y="75"/>
                    <a:pt x="19" y="75"/>
                    <a:pt x="19" y="75"/>
                  </a:cubicBezTo>
                  <a:cubicBezTo>
                    <a:pt x="19" y="75"/>
                    <a:pt x="19" y="75"/>
                    <a:pt x="19" y="75"/>
                  </a:cubicBezTo>
                  <a:cubicBezTo>
                    <a:pt x="19" y="75"/>
                    <a:pt x="19" y="75"/>
                    <a:pt x="19" y="75"/>
                  </a:cubicBezTo>
                  <a:cubicBezTo>
                    <a:pt x="19" y="72"/>
                    <a:pt x="19" y="72"/>
                    <a:pt x="19" y="70"/>
                  </a:cubicBezTo>
                  <a:cubicBezTo>
                    <a:pt x="18" y="70"/>
                    <a:pt x="18" y="70"/>
                    <a:pt x="17" y="69"/>
                  </a:cubicBezTo>
                  <a:cubicBezTo>
                    <a:pt x="16" y="66"/>
                    <a:pt x="16" y="67"/>
                    <a:pt x="16" y="66"/>
                  </a:cubicBezTo>
                  <a:cubicBezTo>
                    <a:pt x="16" y="63"/>
                    <a:pt x="17" y="61"/>
                    <a:pt x="18" y="58"/>
                  </a:cubicBezTo>
                  <a:cubicBezTo>
                    <a:pt x="18" y="57"/>
                    <a:pt x="18" y="57"/>
                    <a:pt x="18" y="56"/>
                  </a:cubicBezTo>
                  <a:cubicBezTo>
                    <a:pt x="19" y="55"/>
                    <a:pt x="19" y="55"/>
                    <a:pt x="20" y="55"/>
                  </a:cubicBezTo>
                  <a:cubicBezTo>
                    <a:pt x="20" y="54"/>
                    <a:pt x="20" y="54"/>
                    <a:pt x="20" y="54"/>
                  </a:cubicBezTo>
                  <a:cubicBezTo>
                    <a:pt x="20" y="53"/>
                    <a:pt x="20" y="53"/>
                    <a:pt x="20" y="53"/>
                  </a:cubicBezTo>
                  <a:cubicBezTo>
                    <a:pt x="21" y="52"/>
                    <a:pt x="21" y="53"/>
                    <a:pt x="21" y="52"/>
                  </a:cubicBezTo>
                  <a:cubicBezTo>
                    <a:pt x="21" y="52"/>
                    <a:pt x="21" y="52"/>
                    <a:pt x="21" y="52"/>
                  </a:cubicBezTo>
                  <a:cubicBezTo>
                    <a:pt x="21" y="51"/>
                    <a:pt x="21" y="51"/>
                    <a:pt x="21" y="51"/>
                  </a:cubicBezTo>
                  <a:cubicBezTo>
                    <a:pt x="20" y="51"/>
                    <a:pt x="20" y="50"/>
                    <a:pt x="19" y="49"/>
                  </a:cubicBezTo>
                  <a:cubicBezTo>
                    <a:pt x="19" y="49"/>
                    <a:pt x="19" y="49"/>
                    <a:pt x="19" y="49"/>
                  </a:cubicBezTo>
                  <a:cubicBezTo>
                    <a:pt x="19" y="48"/>
                    <a:pt x="19" y="48"/>
                    <a:pt x="19" y="47"/>
                  </a:cubicBezTo>
                  <a:cubicBezTo>
                    <a:pt x="19" y="47"/>
                    <a:pt x="19" y="47"/>
                    <a:pt x="19" y="47"/>
                  </a:cubicBezTo>
                  <a:cubicBezTo>
                    <a:pt x="19" y="47"/>
                    <a:pt x="19" y="47"/>
                    <a:pt x="18" y="46"/>
                  </a:cubicBezTo>
                  <a:cubicBezTo>
                    <a:pt x="17" y="46"/>
                    <a:pt x="17" y="46"/>
                    <a:pt x="17" y="46"/>
                  </a:cubicBezTo>
                  <a:cubicBezTo>
                    <a:pt x="16" y="46"/>
                    <a:pt x="16" y="46"/>
                    <a:pt x="16" y="46"/>
                  </a:cubicBezTo>
                  <a:cubicBezTo>
                    <a:pt x="15" y="46"/>
                    <a:pt x="16" y="46"/>
                    <a:pt x="15" y="45"/>
                  </a:cubicBezTo>
                  <a:cubicBezTo>
                    <a:pt x="14" y="45"/>
                    <a:pt x="14" y="45"/>
                    <a:pt x="14" y="45"/>
                  </a:cubicBezTo>
                  <a:cubicBezTo>
                    <a:pt x="14" y="45"/>
                    <a:pt x="14" y="45"/>
                    <a:pt x="14" y="45"/>
                  </a:cubicBezTo>
                  <a:cubicBezTo>
                    <a:pt x="15" y="43"/>
                    <a:pt x="15" y="45"/>
                    <a:pt x="16" y="43"/>
                  </a:cubicBezTo>
                  <a:cubicBezTo>
                    <a:pt x="16" y="40"/>
                    <a:pt x="16" y="42"/>
                    <a:pt x="16" y="39"/>
                  </a:cubicBezTo>
                  <a:cubicBezTo>
                    <a:pt x="15" y="38"/>
                    <a:pt x="15" y="38"/>
                    <a:pt x="15" y="38"/>
                  </a:cubicBezTo>
                  <a:cubicBezTo>
                    <a:pt x="15" y="38"/>
                    <a:pt x="15" y="38"/>
                    <a:pt x="14" y="37"/>
                  </a:cubicBezTo>
                  <a:cubicBezTo>
                    <a:pt x="14" y="37"/>
                    <a:pt x="14" y="37"/>
                    <a:pt x="14" y="37"/>
                  </a:cubicBezTo>
                  <a:cubicBezTo>
                    <a:pt x="13" y="37"/>
                    <a:pt x="13" y="37"/>
                    <a:pt x="13" y="37"/>
                  </a:cubicBezTo>
                  <a:cubicBezTo>
                    <a:pt x="12" y="38"/>
                    <a:pt x="12" y="38"/>
                    <a:pt x="12" y="38"/>
                  </a:cubicBezTo>
                  <a:cubicBezTo>
                    <a:pt x="11" y="38"/>
                    <a:pt x="11" y="38"/>
                    <a:pt x="11" y="38"/>
                  </a:cubicBezTo>
                  <a:cubicBezTo>
                    <a:pt x="11" y="38"/>
                    <a:pt x="11" y="38"/>
                    <a:pt x="11" y="38"/>
                  </a:cubicBezTo>
                  <a:cubicBezTo>
                    <a:pt x="10" y="38"/>
                    <a:pt x="10" y="38"/>
                    <a:pt x="10" y="38"/>
                  </a:cubicBezTo>
                  <a:cubicBezTo>
                    <a:pt x="9" y="38"/>
                    <a:pt x="9" y="38"/>
                    <a:pt x="9" y="38"/>
                  </a:cubicBezTo>
                  <a:cubicBezTo>
                    <a:pt x="8" y="38"/>
                    <a:pt x="8" y="38"/>
                    <a:pt x="8" y="38"/>
                  </a:cubicBezTo>
                  <a:cubicBezTo>
                    <a:pt x="2" y="31"/>
                    <a:pt x="6" y="35"/>
                    <a:pt x="1" y="30"/>
                  </a:cubicBezTo>
                  <a:cubicBezTo>
                    <a:pt x="0" y="29"/>
                    <a:pt x="0" y="29"/>
                    <a:pt x="0" y="29"/>
                  </a:cubicBezTo>
                  <a:cubicBezTo>
                    <a:pt x="1" y="28"/>
                    <a:pt x="2" y="28"/>
                    <a:pt x="3" y="27"/>
                  </a:cubicBezTo>
                  <a:cubicBezTo>
                    <a:pt x="3" y="26"/>
                    <a:pt x="3" y="26"/>
                    <a:pt x="3" y="26"/>
                  </a:cubicBezTo>
                  <a:cubicBezTo>
                    <a:pt x="3" y="25"/>
                    <a:pt x="3" y="25"/>
                    <a:pt x="3" y="24"/>
                  </a:cubicBezTo>
                  <a:cubicBezTo>
                    <a:pt x="3" y="23"/>
                    <a:pt x="3" y="23"/>
                    <a:pt x="3" y="22"/>
                  </a:cubicBezTo>
                  <a:cubicBezTo>
                    <a:pt x="3" y="21"/>
                    <a:pt x="3" y="22"/>
                    <a:pt x="3" y="21"/>
                  </a:cubicBezTo>
                  <a:cubicBezTo>
                    <a:pt x="4" y="21"/>
                    <a:pt x="5" y="21"/>
                    <a:pt x="5" y="21"/>
                  </a:cubicBezTo>
                  <a:cubicBezTo>
                    <a:pt x="6" y="20"/>
                    <a:pt x="6" y="20"/>
                    <a:pt x="6" y="20"/>
                  </a:cubicBezTo>
                  <a:cubicBezTo>
                    <a:pt x="7" y="20"/>
                    <a:pt x="7" y="20"/>
                    <a:pt x="8" y="20"/>
                  </a:cubicBezTo>
                  <a:cubicBezTo>
                    <a:pt x="9" y="19"/>
                    <a:pt x="10" y="19"/>
                    <a:pt x="12" y="18"/>
                  </a:cubicBezTo>
                  <a:cubicBezTo>
                    <a:pt x="12" y="18"/>
                    <a:pt x="12" y="18"/>
                    <a:pt x="12" y="18"/>
                  </a:cubicBezTo>
                  <a:cubicBezTo>
                    <a:pt x="12" y="17"/>
                    <a:pt x="12" y="17"/>
                    <a:pt x="12" y="17"/>
                  </a:cubicBezTo>
                  <a:cubicBezTo>
                    <a:pt x="12" y="16"/>
                    <a:pt x="12" y="16"/>
                    <a:pt x="12" y="16"/>
                  </a:cubicBezTo>
                  <a:cubicBezTo>
                    <a:pt x="12" y="16"/>
                    <a:pt x="12" y="16"/>
                    <a:pt x="12" y="16"/>
                  </a:cubicBezTo>
                  <a:cubicBezTo>
                    <a:pt x="12" y="16"/>
                    <a:pt x="12" y="16"/>
                    <a:pt x="12" y="16"/>
                  </a:cubicBezTo>
                  <a:cubicBezTo>
                    <a:pt x="11" y="16"/>
                    <a:pt x="11" y="16"/>
                    <a:pt x="11" y="16"/>
                  </a:cubicBezTo>
                  <a:cubicBezTo>
                    <a:pt x="10" y="16"/>
                    <a:pt x="10" y="16"/>
                    <a:pt x="10" y="16"/>
                  </a:cubicBezTo>
                  <a:cubicBezTo>
                    <a:pt x="9" y="16"/>
                    <a:pt x="9" y="16"/>
                    <a:pt x="9" y="16"/>
                  </a:cubicBezTo>
                  <a:cubicBezTo>
                    <a:pt x="9" y="15"/>
                    <a:pt x="9" y="15"/>
                    <a:pt x="9" y="15"/>
                  </a:cubicBezTo>
                  <a:cubicBezTo>
                    <a:pt x="9" y="15"/>
                    <a:pt x="9" y="15"/>
                    <a:pt x="9" y="15"/>
                  </a:cubicBezTo>
                  <a:cubicBezTo>
                    <a:pt x="9" y="14"/>
                    <a:pt x="9" y="14"/>
                    <a:pt x="9" y="14"/>
                  </a:cubicBezTo>
                  <a:cubicBezTo>
                    <a:pt x="9" y="13"/>
                    <a:pt x="8" y="13"/>
                    <a:pt x="8" y="12"/>
                  </a:cubicBezTo>
                  <a:cubicBezTo>
                    <a:pt x="8" y="12"/>
                    <a:pt x="8" y="12"/>
                    <a:pt x="8" y="12"/>
                  </a:cubicBezTo>
                  <a:cubicBezTo>
                    <a:pt x="9" y="10"/>
                    <a:pt x="9" y="11"/>
                    <a:pt x="10" y="9"/>
                  </a:cubicBezTo>
                  <a:cubicBezTo>
                    <a:pt x="10" y="8"/>
                    <a:pt x="10" y="8"/>
                    <a:pt x="10" y="8"/>
                  </a:cubicBezTo>
                  <a:cubicBezTo>
                    <a:pt x="12" y="8"/>
                    <a:pt x="12" y="8"/>
                    <a:pt x="12" y="8"/>
                  </a:cubicBezTo>
                  <a:cubicBezTo>
                    <a:pt x="14" y="7"/>
                    <a:pt x="12" y="7"/>
                    <a:pt x="16" y="6"/>
                  </a:cubicBezTo>
                  <a:cubicBezTo>
                    <a:pt x="16" y="5"/>
                    <a:pt x="16" y="5"/>
                    <a:pt x="16" y="5"/>
                  </a:cubicBezTo>
                  <a:cubicBezTo>
                    <a:pt x="16" y="4"/>
                    <a:pt x="16" y="4"/>
                    <a:pt x="16" y="4"/>
                  </a:cubicBezTo>
                  <a:cubicBezTo>
                    <a:pt x="18" y="4"/>
                    <a:pt x="18" y="4"/>
                    <a:pt x="18" y="4"/>
                  </a:cubicBezTo>
                  <a:cubicBezTo>
                    <a:pt x="18" y="3"/>
                    <a:pt x="18" y="3"/>
                    <a:pt x="18" y="3"/>
                  </a:cubicBezTo>
                  <a:cubicBezTo>
                    <a:pt x="18" y="3"/>
                    <a:pt x="18" y="3"/>
                    <a:pt x="18" y="3"/>
                  </a:cubicBezTo>
                  <a:cubicBezTo>
                    <a:pt x="16" y="0"/>
                    <a:pt x="16" y="0"/>
                    <a:pt x="16" y="0"/>
                  </a:cubicBezTo>
                  <a:cubicBezTo>
                    <a:pt x="16" y="0"/>
                    <a:pt x="16" y="0"/>
                    <a:pt x="16" y="0"/>
                  </a:cubicBezTo>
                  <a:cubicBezTo>
                    <a:pt x="18" y="2"/>
                    <a:pt x="18" y="2"/>
                    <a:pt x="18" y="2"/>
                  </a:cubicBezTo>
                  <a:cubicBezTo>
                    <a:pt x="19" y="3"/>
                    <a:pt x="19" y="3"/>
                    <a:pt x="19" y="3"/>
                  </a:cubicBezTo>
                  <a:cubicBezTo>
                    <a:pt x="19" y="3"/>
                    <a:pt x="19" y="3"/>
                    <a:pt x="19" y="3"/>
                  </a:cubicBezTo>
                  <a:cubicBezTo>
                    <a:pt x="19" y="2"/>
                    <a:pt x="19" y="2"/>
                    <a:pt x="19" y="2"/>
                  </a:cubicBezTo>
                  <a:cubicBezTo>
                    <a:pt x="20" y="2"/>
                    <a:pt x="20" y="2"/>
                    <a:pt x="20" y="2"/>
                  </a:cubicBezTo>
                  <a:cubicBezTo>
                    <a:pt x="24" y="4"/>
                    <a:pt x="31" y="10"/>
                    <a:pt x="33" y="14"/>
                  </a:cubicBezTo>
                  <a:cubicBezTo>
                    <a:pt x="33" y="17"/>
                    <a:pt x="33" y="17"/>
                    <a:pt x="33" y="17"/>
                  </a:cubicBezTo>
                  <a:cubicBezTo>
                    <a:pt x="32" y="19"/>
                    <a:pt x="32" y="19"/>
                    <a:pt x="32" y="19"/>
                  </a:cubicBezTo>
                  <a:cubicBezTo>
                    <a:pt x="32" y="21"/>
                    <a:pt x="32" y="21"/>
                    <a:pt x="32" y="23"/>
                  </a:cubicBezTo>
                  <a:cubicBezTo>
                    <a:pt x="31" y="24"/>
                    <a:pt x="31" y="24"/>
                    <a:pt x="31" y="24"/>
                  </a:cubicBezTo>
                  <a:cubicBezTo>
                    <a:pt x="32" y="24"/>
                    <a:pt x="32" y="24"/>
                    <a:pt x="32" y="24"/>
                  </a:cubicBezTo>
                  <a:cubicBezTo>
                    <a:pt x="32" y="22"/>
                    <a:pt x="32" y="22"/>
                    <a:pt x="32" y="22"/>
                  </a:cubicBezTo>
                  <a:cubicBezTo>
                    <a:pt x="33" y="20"/>
                    <a:pt x="33" y="21"/>
                    <a:pt x="34" y="19"/>
                  </a:cubicBezTo>
                  <a:cubicBezTo>
                    <a:pt x="35" y="19"/>
                    <a:pt x="35" y="19"/>
                    <a:pt x="35" y="19"/>
                  </a:cubicBezTo>
                  <a:cubicBezTo>
                    <a:pt x="37" y="19"/>
                    <a:pt x="37" y="19"/>
                    <a:pt x="37" y="19"/>
                  </a:cubicBezTo>
                  <a:cubicBezTo>
                    <a:pt x="38" y="20"/>
                    <a:pt x="38" y="20"/>
                    <a:pt x="38" y="20"/>
                  </a:cubicBezTo>
                  <a:cubicBezTo>
                    <a:pt x="39" y="20"/>
                    <a:pt x="39" y="20"/>
                    <a:pt x="39" y="20"/>
                  </a:cubicBezTo>
                  <a:cubicBezTo>
                    <a:pt x="41" y="23"/>
                    <a:pt x="40" y="22"/>
                    <a:pt x="43" y="24"/>
                  </a:cubicBezTo>
                  <a:cubicBezTo>
                    <a:pt x="44" y="25"/>
                    <a:pt x="44" y="25"/>
                    <a:pt x="44" y="25"/>
                  </a:cubicBezTo>
                  <a:cubicBezTo>
                    <a:pt x="46" y="26"/>
                    <a:pt x="46" y="26"/>
                    <a:pt x="46" y="26"/>
                  </a:cubicBezTo>
                  <a:cubicBezTo>
                    <a:pt x="47" y="27"/>
                    <a:pt x="47" y="27"/>
                    <a:pt x="47" y="27"/>
                  </a:cubicBezTo>
                  <a:cubicBezTo>
                    <a:pt x="48" y="28"/>
                    <a:pt x="48" y="28"/>
                    <a:pt x="48" y="28"/>
                  </a:cubicBezTo>
                  <a:cubicBezTo>
                    <a:pt x="48" y="30"/>
                    <a:pt x="48" y="29"/>
                    <a:pt x="47" y="34"/>
                  </a:cubicBezTo>
                  <a:lnTo>
                    <a:pt x="48" y="34"/>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99">
              <a:extLst>
                <a:ext uri="{FF2B5EF4-FFF2-40B4-BE49-F238E27FC236}">
                  <a16:creationId xmlns:a16="http://schemas.microsoft.com/office/drawing/2014/main" id="{8AA74FD9-B7A9-4FCC-96E4-149C79C59A50}"/>
                </a:ext>
              </a:extLst>
            </p:cNvPr>
            <p:cNvSpPr>
              <a:spLocks noEditPoints="1"/>
            </p:cNvSpPr>
            <p:nvPr/>
          </p:nvSpPr>
          <p:spPr bwMode="auto">
            <a:xfrm>
              <a:off x="17016406" y="7947944"/>
              <a:ext cx="23748" cy="18997"/>
            </a:xfrm>
            <a:custGeom>
              <a:avLst/>
              <a:gdLst>
                <a:gd name="T0" fmla="*/ 4 w 5"/>
                <a:gd name="T1" fmla="*/ 1 h 5"/>
                <a:gd name="T2" fmla="*/ 5 w 5"/>
                <a:gd name="T3" fmla="*/ 1 h 5"/>
                <a:gd name="T4" fmla="*/ 5 w 5"/>
                <a:gd name="T5" fmla="*/ 2 h 5"/>
                <a:gd name="T6" fmla="*/ 5 w 5"/>
                <a:gd name="T7" fmla="*/ 2 h 5"/>
                <a:gd name="T8" fmla="*/ 5 w 5"/>
                <a:gd name="T9" fmla="*/ 2 h 5"/>
                <a:gd name="T10" fmla="*/ 5 w 5"/>
                <a:gd name="T11" fmla="*/ 3 h 5"/>
                <a:gd name="T12" fmla="*/ 5 w 5"/>
                <a:gd name="T13" fmla="*/ 3 h 5"/>
                <a:gd name="T14" fmla="*/ 4 w 5"/>
                <a:gd name="T15" fmla="*/ 4 h 5"/>
                <a:gd name="T16" fmla="*/ 2 w 5"/>
                <a:gd name="T17" fmla="*/ 3 h 5"/>
                <a:gd name="T18" fmla="*/ 1 w 5"/>
                <a:gd name="T19" fmla="*/ 3 h 5"/>
                <a:gd name="T20" fmla="*/ 0 w 5"/>
                <a:gd name="T21" fmla="*/ 2 h 5"/>
                <a:gd name="T22" fmla="*/ 0 w 5"/>
                <a:gd name="T23" fmla="*/ 2 h 5"/>
                <a:gd name="T24" fmla="*/ 1 w 5"/>
                <a:gd name="T25" fmla="*/ 1 h 5"/>
                <a:gd name="T26" fmla="*/ 2 w 5"/>
                <a:gd name="T27" fmla="*/ 1 h 5"/>
                <a:gd name="T28" fmla="*/ 2 w 5"/>
                <a:gd name="T29" fmla="*/ 1 h 5"/>
                <a:gd name="T30" fmla="*/ 2 w 5"/>
                <a:gd name="T31" fmla="*/ 1 h 5"/>
                <a:gd name="T32" fmla="*/ 3 w 5"/>
                <a:gd name="T33" fmla="*/ 0 h 5"/>
                <a:gd name="T34" fmla="*/ 3 w 5"/>
                <a:gd name="T35" fmla="*/ 0 h 5"/>
                <a:gd name="T36" fmla="*/ 4 w 5"/>
                <a:gd name="T37" fmla="*/ 1 h 5"/>
                <a:gd name="T38" fmla="*/ 1 w 5"/>
                <a:gd name="T39" fmla="*/ 5 h 5"/>
                <a:gd name="T40" fmla="*/ 0 w 5"/>
                <a:gd name="T41" fmla="*/ 5 h 5"/>
                <a:gd name="T42" fmla="*/ 0 w 5"/>
                <a:gd name="T43" fmla="*/ 5 h 5"/>
                <a:gd name="T44" fmla="*/ 0 w 5"/>
                <a:gd name="T45" fmla="*/ 4 h 5"/>
                <a:gd name="T46" fmla="*/ 0 w 5"/>
                <a:gd name="T47" fmla="*/ 4 h 5"/>
                <a:gd name="T48" fmla="*/ 2 w 5"/>
                <a:gd name="T49" fmla="*/ 3 h 5"/>
                <a:gd name="T50" fmla="*/ 1 w 5"/>
                <a:gd name="T51" fmla="*/ 4 h 5"/>
                <a:gd name="T52" fmla="*/ 1 w 5"/>
                <a:gd name="T53" fmla="*/ 5 h 5"/>
                <a:gd name="T54" fmla="*/ 4 w 5"/>
                <a:gd name="T55" fmla="*/ 5 h 5"/>
                <a:gd name="T56" fmla="*/ 4 w 5"/>
                <a:gd name="T57" fmla="*/ 5 h 5"/>
                <a:gd name="T58" fmla="*/ 3 w 5"/>
                <a:gd name="T59" fmla="*/ 4 h 5"/>
                <a:gd name="T60" fmla="*/ 3 w 5"/>
                <a:gd name="T61" fmla="*/ 4 h 5"/>
                <a:gd name="T62" fmla="*/ 3 w 5"/>
                <a:gd name="T63" fmla="*/ 4 h 5"/>
                <a:gd name="T64" fmla="*/ 4 w 5"/>
                <a:gd name="T65" fmla="*/ 4 h 5"/>
                <a:gd name="T66" fmla="*/ 4 w 5"/>
                <a:gd name="T67" fmla="*/ 4 h 5"/>
                <a:gd name="T68" fmla="*/ 4 w 5"/>
                <a:gd name="T6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5">
                  <a:moveTo>
                    <a:pt x="4" y="1"/>
                  </a:moveTo>
                  <a:cubicBezTo>
                    <a:pt x="4" y="1"/>
                    <a:pt x="5" y="1"/>
                    <a:pt x="5" y="1"/>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4" y="4"/>
                    <a:pt x="4" y="4"/>
                    <a:pt x="4" y="4"/>
                  </a:cubicBezTo>
                  <a:cubicBezTo>
                    <a:pt x="3" y="3"/>
                    <a:pt x="3" y="3"/>
                    <a:pt x="2" y="3"/>
                  </a:cubicBezTo>
                  <a:cubicBezTo>
                    <a:pt x="1" y="3"/>
                    <a:pt x="1" y="3"/>
                    <a:pt x="1" y="3"/>
                  </a:cubicBezTo>
                  <a:cubicBezTo>
                    <a:pt x="0" y="2"/>
                    <a:pt x="0" y="2"/>
                    <a:pt x="0" y="2"/>
                  </a:cubicBezTo>
                  <a:cubicBezTo>
                    <a:pt x="0" y="2"/>
                    <a:pt x="0" y="2"/>
                    <a:pt x="0" y="2"/>
                  </a:cubicBezTo>
                  <a:cubicBezTo>
                    <a:pt x="1" y="1"/>
                    <a:pt x="1" y="1"/>
                    <a:pt x="1" y="1"/>
                  </a:cubicBezTo>
                  <a:cubicBezTo>
                    <a:pt x="2" y="1"/>
                    <a:pt x="2" y="1"/>
                    <a:pt x="2" y="1"/>
                  </a:cubicBezTo>
                  <a:cubicBezTo>
                    <a:pt x="2" y="1"/>
                    <a:pt x="2" y="1"/>
                    <a:pt x="2" y="1"/>
                  </a:cubicBezTo>
                  <a:cubicBezTo>
                    <a:pt x="2" y="1"/>
                    <a:pt x="2" y="1"/>
                    <a:pt x="2" y="1"/>
                  </a:cubicBezTo>
                  <a:cubicBezTo>
                    <a:pt x="3" y="0"/>
                    <a:pt x="3" y="0"/>
                    <a:pt x="3" y="0"/>
                  </a:cubicBezTo>
                  <a:cubicBezTo>
                    <a:pt x="3" y="0"/>
                    <a:pt x="3" y="0"/>
                    <a:pt x="3" y="0"/>
                  </a:cubicBezTo>
                  <a:cubicBezTo>
                    <a:pt x="4" y="1"/>
                    <a:pt x="4" y="0"/>
                    <a:pt x="4" y="1"/>
                  </a:cubicBezTo>
                  <a:close/>
                  <a:moveTo>
                    <a:pt x="1" y="5"/>
                  </a:moveTo>
                  <a:cubicBezTo>
                    <a:pt x="0" y="5"/>
                    <a:pt x="0" y="5"/>
                    <a:pt x="0" y="5"/>
                  </a:cubicBezTo>
                  <a:cubicBezTo>
                    <a:pt x="0" y="5"/>
                    <a:pt x="0" y="5"/>
                    <a:pt x="0" y="5"/>
                  </a:cubicBezTo>
                  <a:cubicBezTo>
                    <a:pt x="0" y="4"/>
                    <a:pt x="0" y="4"/>
                    <a:pt x="0" y="4"/>
                  </a:cubicBezTo>
                  <a:cubicBezTo>
                    <a:pt x="0" y="4"/>
                    <a:pt x="0" y="4"/>
                    <a:pt x="0" y="4"/>
                  </a:cubicBezTo>
                  <a:cubicBezTo>
                    <a:pt x="2" y="3"/>
                    <a:pt x="2" y="3"/>
                    <a:pt x="2" y="3"/>
                  </a:cubicBezTo>
                  <a:cubicBezTo>
                    <a:pt x="1" y="4"/>
                    <a:pt x="1" y="4"/>
                    <a:pt x="1" y="4"/>
                  </a:cubicBezTo>
                  <a:cubicBezTo>
                    <a:pt x="1" y="5"/>
                    <a:pt x="1" y="5"/>
                    <a:pt x="1" y="5"/>
                  </a:cubicBezTo>
                  <a:close/>
                  <a:moveTo>
                    <a:pt x="4" y="5"/>
                  </a:moveTo>
                  <a:cubicBezTo>
                    <a:pt x="4" y="5"/>
                    <a:pt x="4" y="5"/>
                    <a:pt x="4" y="5"/>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lnTo>
                    <a:pt x="4" y="5"/>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100">
              <a:extLst>
                <a:ext uri="{FF2B5EF4-FFF2-40B4-BE49-F238E27FC236}">
                  <a16:creationId xmlns:a16="http://schemas.microsoft.com/office/drawing/2014/main" id="{ABEF9D7D-72CD-479D-8817-97288977AA93}"/>
                </a:ext>
              </a:extLst>
            </p:cNvPr>
            <p:cNvSpPr>
              <a:spLocks/>
            </p:cNvSpPr>
            <p:nvPr/>
          </p:nvSpPr>
          <p:spPr bwMode="auto">
            <a:xfrm>
              <a:off x="15116723" y="11942031"/>
              <a:ext cx="28495" cy="14249"/>
            </a:xfrm>
            <a:custGeom>
              <a:avLst/>
              <a:gdLst>
                <a:gd name="T0" fmla="*/ 5 w 6"/>
                <a:gd name="T1" fmla="*/ 2 h 3"/>
                <a:gd name="T2" fmla="*/ 4 w 6"/>
                <a:gd name="T3" fmla="*/ 3 h 3"/>
                <a:gd name="T4" fmla="*/ 2 w 6"/>
                <a:gd name="T5" fmla="*/ 3 h 3"/>
                <a:gd name="T6" fmla="*/ 2 w 6"/>
                <a:gd name="T7" fmla="*/ 2 h 3"/>
                <a:gd name="T8" fmla="*/ 1 w 6"/>
                <a:gd name="T9" fmla="*/ 1 h 3"/>
                <a:gd name="T10" fmla="*/ 0 w 6"/>
                <a:gd name="T11" fmla="*/ 1 h 3"/>
                <a:gd name="T12" fmla="*/ 0 w 6"/>
                <a:gd name="T13" fmla="*/ 0 h 3"/>
                <a:gd name="T14" fmla="*/ 0 w 6"/>
                <a:gd name="T15" fmla="*/ 0 h 3"/>
                <a:gd name="T16" fmla="*/ 1 w 6"/>
                <a:gd name="T17" fmla="*/ 0 h 3"/>
                <a:gd name="T18" fmla="*/ 1 w 6"/>
                <a:gd name="T19" fmla="*/ 1 h 3"/>
                <a:gd name="T20" fmla="*/ 4 w 6"/>
                <a:gd name="T21" fmla="*/ 1 h 3"/>
                <a:gd name="T22" fmla="*/ 5 w 6"/>
                <a:gd name="T23" fmla="*/ 2 h 3"/>
                <a:gd name="T24" fmla="*/ 6 w 6"/>
                <a:gd name="T25" fmla="*/ 2 h 3"/>
                <a:gd name="T26" fmla="*/ 6 w 6"/>
                <a:gd name="T27" fmla="*/ 2 h 3"/>
                <a:gd name="T28" fmla="*/ 5 w 6"/>
                <a:gd name="T2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2"/>
                  </a:moveTo>
                  <a:lnTo>
                    <a:pt x="4" y="3"/>
                  </a:lnTo>
                  <a:lnTo>
                    <a:pt x="2" y="3"/>
                  </a:lnTo>
                  <a:lnTo>
                    <a:pt x="2" y="2"/>
                  </a:lnTo>
                  <a:lnTo>
                    <a:pt x="1" y="1"/>
                  </a:lnTo>
                  <a:lnTo>
                    <a:pt x="0" y="1"/>
                  </a:lnTo>
                  <a:lnTo>
                    <a:pt x="0" y="0"/>
                  </a:lnTo>
                  <a:lnTo>
                    <a:pt x="0" y="0"/>
                  </a:lnTo>
                  <a:lnTo>
                    <a:pt x="1" y="0"/>
                  </a:lnTo>
                  <a:lnTo>
                    <a:pt x="1" y="1"/>
                  </a:lnTo>
                  <a:lnTo>
                    <a:pt x="4" y="1"/>
                  </a:lnTo>
                  <a:lnTo>
                    <a:pt x="5" y="2"/>
                  </a:lnTo>
                  <a:lnTo>
                    <a:pt x="6" y="2"/>
                  </a:lnTo>
                  <a:lnTo>
                    <a:pt x="6" y="2"/>
                  </a:lnTo>
                  <a:lnTo>
                    <a:pt x="5" y="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101">
              <a:extLst>
                <a:ext uri="{FF2B5EF4-FFF2-40B4-BE49-F238E27FC236}">
                  <a16:creationId xmlns:a16="http://schemas.microsoft.com/office/drawing/2014/main" id="{1BB4B534-9607-4BDB-A01C-E6B1AF1B430D}"/>
                </a:ext>
              </a:extLst>
            </p:cNvPr>
            <p:cNvSpPr>
              <a:spLocks noEditPoints="1"/>
            </p:cNvSpPr>
            <p:nvPr/>
          </p:nvSpPr>
          <p:spPr bwMode="auto">
            <a:xfrm>
              <a:off x="7513242" y="8247145"/>
              <a:ext cx="289703" cy="170971"/>
            </a:xfrm>
            <a:custGeom>
              <a:avLst/>
              <a:gdLst>
                <a:gd name="T0" fmla="*/ 39 w 70"/>
                <a:gd name="T1" fmla="*/ 1 h 41"/>
                <a:gd name="T2" fmla="*/ 40 w 70"/>
                <a:gd name="T3" fmla="*/ 0 h 41"/>
                <a:gd name="T4" fmla="*/ 33 w 70"/>
                <a:gd name="T5" fmla="*/ 2 h 41"/>
                <a:gd name="T6" fmla="*/ 32 w 70"/>
                <a:gd name="T7" fmla="*/ 2 h 41"/>
                <a:gd name="T8" fmla="*/ 33 w 70"/>
                <a:gd name="T9" fmla="*/ 2 h 41"/>
                <a:gd name="T10" fmla="*/ 66 w 70"/>
                <a:gd name="T11" fmla="*/ 18 h 41"/>
                <a:gd name="T12" fmla="*/ 64 w 70"/>
                <a:gd name="T13" fmla="*/ 19 h 41"/>
                <a:gd name="T14" fmla="*/ 60 w 70"/>
                <a:gd name="T15" fmla="*/ 20 h 41"/>
                <a:gd name="T16" fmla="*/ 59 w 70"/>
                <a:gd name="T17" fmla="*/ 21 h 41"/>
                <a:gd name="T18" fmla="*/ 58 w 70"/>
                <a:gd name="T19" fmla="*/ 21 h 41"/>
                <a:gd name="T20" fmla="*/ 57 w 70"/>
                <a:gd name="T21" fmla="*/ 21 h 41"/>
                <a:gd name="T22" fmla="*/ 56 w 70"/>
                <a:gd name="T23" fmla="*/ 22 h 41"/>
                <a:gd name="T24" fmla="*/ 52 w 70"/>
                <a:gd name="T25" fmla="*/ 21 h 41"/>
                <a:gd name="T26" fmla="*/ 50 w 70"/>
                <a:gd name="T27" fmla="*/ 20 h 41"/>
                <a:gd name="T28" fmla="*/ 49 w 70"/>
                <a:gd name="T29" fmla="*/ 22 h 41"/>
                <a:gd name="T30" fmla="*/ 48 w 70"/>
                <a:gd name="T31" fmla="*/ 23 h 41"/>
                <a:gd name="T32" fmla="*/ 47 w 70"/>
                <a:gd name="T33" fmla="*/ 26 h 41"/>
                <a:gd name="T34" fmla="*/ 41 w 70"/>
                <a:gd name="T35" fmla="*/ 30 h 41"/>
                <a:gd name="T36" fmla="*/ 41 w 70"/>
                <a:gd name="T37" fmla="*/ 31 h 41"/>
                <a:gd name="T38" fmla="*/ 37 w 70"/>
                <a:gd name="T39" fmla="*/ 29 h 41"/>
                <a:gd name="T40" fmla="*/ 30 w 70"/>
                <a:gd name="T41" fmla="*/ 32 h 41"/>
                <a:gd name="T42" fmla="*/ 30 w 70"/>
                <a:gd name="T43" fmla="*/ 37 h 41"/>
                <a:gd name="T44" fmla="*/ 28 w 70"/>
                <a:gd name="T45" fmla="*/ 38 h 41"/>
                <a:gd name="T46" fmla="*/ 27 w 70"/>
                <a:gd name="T47" fmla="*/ 40 h 41"/>
                <a:gd name="T48" fmla="*/ 23 w 70"/>
                <a:gd name="T49" fmla="*/ 40 h 41"/>
                <a:gd name="T50" fmla="*/ 21 w 70"/>
                <a:gd name="T51" fmla="*/ 37 h 41"/>
                <a:gd name="T52" fmla="*/ 19 w 70"/>
                <a:gd name="T53" fmla="*/ 36 h 41"/>
                <a:gd name="T54" fmla="*/ 19 w 70"/>
                <a:gd name="T55" fmla="*/ 35 h 41"/>
                <a:gd name="T56" fmla="*/ 19 w 70"/>
                <a:gd name="T57" fmla="*/ 31 h 41"/>
                <a:gd name="T58" fmla="*/ 15 w 70"/>
                <a:gd name="T59" fmla="*/ 30 h 41"/>
                <a:gd name="T60" fmla="*/ 11 w 70"/>
                <a:gd name="T61" fmla="*/ 31 h 41"/>
                <a:gd name="T62" fmla="*/ 10 w 70"/>
                <a:gd name="T63" fmla="*/ 29 h 41"/>
                <a:gd name="T64" fmla="*/ 6 w 70"/>
                <a:gd name="T65" fmla="*/ 28 h 41"/>
                <a:gd name="T66" fmla="*/ 3 w 70"/>
                <a:gd name="T67" fmla="*/ 25 h 41"/>
                <a:gd name="T68" fmla="*/ 1 w 70"/>
                <a:gd name="T69" fmla="*/ 23 h 41"/>
                <a:gd name="T70" fmla="*/ 2 w 70"/>
                <a:gd name="T71" fmla="*/ 19 h 41"/>
                <a:gd name="T72" fmla="*/ 13 w 70"/>
                <a:gd name="T73" fmla="*/ 9 h 41"/>
                <a:gd name="T74" fmla="*/ 20 w 70"/>
                <a:gd name="T75" fmla="*/ 7 h 41"/>
                <a:gd name="T76" fmla="*/ 28 w 70"/>
                <a:gd name="T77" fmla="*/ 9 h 41"/>
                <a:gd name="T78" fmla="*/ 39 w 70"/>
                <a:gd name="T79" fmla="*/ 7 h 41"/>
                <a:gd name="T80" fmla="*/ 44 w 70"/>
                <a:gd name="T81" fmla="*/ 7 h 41"/>
                <a:gd name="T82" fmla="*/ 53 w 70"/>
                <a:gd name="T83" fmla="*/ 7 h 41"/>
                <a:gd name="T84" fmla="*/ 56 w 70"/>
                <a:gd name="T85" fmla="*/ 8 h 41"/>
                <a:gd name="T86" fmla="*/ 55 w 70"/>
                <a:gd name="T87" fmla="*/ 7 h 41"/>
                <a:gd name="T88" fmla="*/ 63 w 70"/>
                <a:gd name="T89" fmla="*/ 13 h 41"/>
                <a:gd name="T90" fmla="*/ 59 w 70"/>
                <a:gd name="T91" fmla="*/ 12 h 41"/>
                <a:gd name="T92" fmla="*/ 60 w 70"/>
                <a:gd name="T93" fmla="*/ 13 h 41"/>
                <a:gd name="T94" fmla="*/ 63 w 70"/>
                <a:gd name="T95" fmla="*/ 15 h 41"/>
                <a:gd name="T96" fmla="*/ 65 w 70"/>
                <a:gd name="T97" fmla="*/ 15 h 41"/>
                <a:gd name="T98" fmla="*/ 66 w 70"/>
                <a:gd name="T99" fmla="*/ 14 h 41"/>
                <a:gd name="T100" fmla="*/ 68 w 70"/>
                <a:gd name="T101" fmla="*/ 1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 h="41">
                  <a:moveTo>
                    <a:pt x="40" y="1"/>
                  </a:moveTo>
                  <a:cubicBezTo>
                    <a:pt x="39" y="1"/>
                    <a:pt x="39" y="1"/>
                    <a:pt x="39" y="1"/>
                  </a:cubicBezTo>
                  <a:cubicBezTo>
                    <a:pt x="39" y="1"/>
                    <a:pt x="39" y="1"/>
                    <a:pt x="39" y="1"/>
                  </a:cubicBezTo>
                  <a:cubicBezTo>
                    <a:pt x="39" y="0"/>
                    <a:pt x="39" y="0"/>
                    <a:pt x="39" y="0"/>
                  </a:cubicBezTo>
                  <a:cubicBezTo>
                    <a:pt x="40" y="0"/>
                    <a:pt x="40" y="0"/>
                    <a:pt x="40" y="0"/>
                  </a:cubicBezTo>
                  <a:cubicBezTo>
                    <a:pt x="40" y="0"/>
                    <a:pt x="40" y="0"/>
                    <a:pt x="40" y="0"/>
                  </a:cubicBezTo>
                  <a:cubicBezTo>
                    <a:pt x="40" y="0"/>
                    <a:pt x="40" y="0"/>
                    <a:pt x="40" y="0"/>
                  </a:cubicBezTo>
                  <a:cubicBezTo>
                    <a:pt x="40" y="1"/>
                    <a:pt x="40" y="1"/>
                    <a:pt x="40" y="1"/>
                  </a:cubicBezTo>
                  <a:close/>
                  <a:moveTo>
                    <a:pt x="33" y="2"/>
                  </a:moveTo>
                  <a:cubicBezTo>
                    <a:pt x="32" y="3"/>
                    <a:pt x="32" y="3"/>
                    <a:pt x="32" y="3"/>
                  </a:cubicBezTo>
                  <a:cubicBezTo>
                    <a:pt x="31" y="3"/>
                    <a:pt x="31" y="3"/>
                    <a:pt x="31" y="3"/>
                  </a:cubicBezTo>
                  <a:cubicBezTo>
                    <a:pt x="32" y="2"/>
                    <a:pt x="32" y="2"/>
                    <a:pt x="32" y="2"/>
                  </a:cubicBezTo>
                  <a:cubicBezTo>
                    <a:pt x="34" y="1"/>
                    <a:pt x="33" y="1"/>
                    <a:pt x="34" y="1"/>
                  </a:cubicBezTo>
                  <a:cubicBezTo>
                    <a:pt x="35" y="1"/>
                    <a:pt x="35" y="1"/>
                    <a:pt x="35" y="1"/>
                  </a:cubicBezTo>
                  <a:cubicBezTo>
                    <a:pt x="33" y="2"/>
                    <a:pt x="33" y="2"/>
                    <a:pt x="33" y="2"/>
                  </a:cubicBezTo>
                  <a:close/>
                  <a:moveTo>
                    <a:pt x="70" y="18"/>
                  </a:moveTo>
                  <a:cubicBezTo>
                    <a:pt x="67" y="18"/>
                    <a:pt x="67" y="18"/>
                    <a:pt x="67" y="18"/>
                  </a:cubicBezTo>
                  <a:cubicBezTo>
                    <a:pt x="66" y="18"/>
                    <a:pt x="66" y="18"/>
                    <a:pt x="66" y="18"/>
                  </a:cubicBezTo>
                  <a:cubicBezTo>
                    <a:pt x="65" y="19"/>
                    <a:pt x="65" y="19"/>
                    <a:pt x="65" y="19"/>
                  </a:cubicBezTo>
                  <a:cubicBezTo>
                    <a:pt x="65" y="19"/>
                    <a:pt x="65" y="19"/>
                    <a:pt x="65" y="19"/>
                  </a:cubicBezTo>
                  <a:cubicBezTo>
                    <a:pt x="64" y="19"/>
                    <a:pt x="64" y="19"/>
                    <a:pt x="64" y="19"/>
                  </a:cubicBezTo>
                  <a:cubicBezTo>
                    <a:pt x="63" y="19"/>
                    <a:pt x="64" y="19"/>
                    <a:pt x="62" y="20"/>
                  </a:cubicBezTo>
                  <a:cubicBezTo>
                    <a:pt x="61" y="20"/>
                    <a:pt x="61" y="20"/>
                    <a:pt x="61" y="20"/>
                  </a:cubicBezTo>
                  <a:cubicBezTo>
                    <a:pt x="60" y="20"/>
                    <a:pt x="60" y="20"/>
                    <a:pt x="60" y="20"/>
                  </a:cubicBezTo>
                  <a:cubicBezTo>
                    <a:pt x="60" y="20"/>
                    <a:pt x="60" y="20"/>
                    <a:pt x="60" y="20"/>
                  </a:cubicBezTo>
                  <a:cubicBezTo>
                    <a:pt x="59" y="20"/>
                    <a:pt x="59" y="20"/>
                    <a:pt x="59" y="20"/>
                  </a:cubicBezTo>
                  <a:cubicBezTo>
                    <a:pt x="59" y="21"/>
                    <a:pt x="59" y="21"/>
                    <a:pt x="59" y="21"/>
                  </a:cubicBezTo>
                  <a:cubicBezTo>
                    <a:pt x="59" y="21"/>
                    <a:pt x="59" y="21"/>
                    <a:pt x="59" y="21"/>
                  </a:cubicBezTo>
                  <a:cubicBezTo>
                    <a:pt x="58" y="21"/>
                    <a:pt x="58" y="21"/>
                    <a:pt x="58" y="21"/>
                  </a:cubicBezTo>
                  <a:cubicBezTo>
                    <a:pt x="58" y="21"/>
                    <a:pt x="58" y="21"/>
                    <a:pt x="58" y="21"/>
                  </a:cubicBezTo>
                  <a:cubicBezTo>
                    <a:pt x="58" y="21"/>
                    <a:pt x="58" y="21"/>
                    <a:pt x="58" y="21"/>
                  </a:cubicBezTo>
                  <a:cubicBezTo>
                    <a:pt x="58" y="21"/>
                    <a:pt x="58" y="21"/>
                    <a:pt x="58" y="21"/>
                  </a:cubicBezTo>
                  <a:cubicBezTo>
                    <a:pt x="57" y="21"/>
                    <a:pt x="57" y="21"/>
                    <a:pt x="57" y="21"/>
                  </a:cubicBezTo>
                  <a:cubicBezTo>
                    <a:pt x="57" y="21"/>
                    <a:pt x="57" y="21"/>
                    <a:pt x="57" y="21"/>
                  </a:cubicBezTo>
                  <a:cubicBezTo>
                    <a:pt x="56" y="21"/>
                    <a:pt x="56" y="21"/>
                    <a:pt x="56" y="21"/>
                  </a:cubicBezTo>
                  <a:cubicBezTo>
                    <a:pt x="56" y="22"/>
                    <a:pt x="56" y="22"/>
                    <a:pt x="56" y="22"/>
                  </a:cubicBezTo>
                  <a:cubicBezTo>
                    <a:pt x="55" y="22"/>
                    <a:pt x="55" y="22"/>
                    <a:pt x="55" y="22"/>
                  </a:cubicBezTo>
                  <a:cubicBezTo>
                    <a:pt x="53" y="22"/>
                    <a:pt x="53" y="22"/>
                    <a:pt x="53" y="22"/>
                  </a:cubicBezTo>
                  <a:cubicBezTo>
                    <a:pt x="52" y="21"/>
                    <a:pt x="52" y="21"/>
                    <a:pt x="52"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49" y="22"/>
                    <a:pt x="49" y="22"/>
                    <a:pt x="49" y="22"/>
                  </a:cubicBezTo>
                  <a:cubicBezTo>
                    <a:pt x="48" y="23"/>
                    <a:pt x="48" y="23"/>
                    <a:pt x="48" y="23"/>
                  </a:cubicBezTo>
                  <a:cubicBezTo>
                    <a:pt x="48" y="23"/>
                    <a:pt x="48" y="23"/>
                    <a:pt x="48" y="23"/>
                  </a:cubicBezTo>
                  <a:cubicBezTo>
                    <a:pt x="47" y="24"/>
                    <a:pt x="47" y="24"/>
                    <a:pt x="47" y="25"/>
                  </a:cubicBezTo>
                  <a:cubicBezTo>
                    <a:pt x="47" y="25"/>
                    <a:pt x="47" y="25"/>
                    <a:pt x="47" y="25"/>
                  </a:cubicBezTo>
                  <a:cubicBezTo>
                    <a:pt x="47" y="26"/>
                    <a:pt x="47" y="26"/>
                    <a:pt x="47" y="26"/>
                  </a:cubicBezTo>
                  <a:cubicBezTo>
                    <a:pt x="46" y="26"/>
                    <a:pt x="46" y="26"/>
                    <a:pt x="46" y="26"/>
                  </a:cubicBezTo>
                  <a:cubicBezTo>
                    <a:pt x="44" y="28"/>
                    <a:pt x="45" y="28"/>
                    <a:pt x="42" y="29"/>
                  </a:cubicBezTo>
                  <a:cubicBezTo>
                    <a:pt x="41" y="30"/>
                    <a:pt x="41" y="30"/>
                    <a:pt x="41" y="30"/>
                  </a:cubicBezTo>
                  <a:cubicBezTo>
                    <a:pt x="41" y="31"/>
                    <a:pt x="41" y="31"/>
                    <a:pt x="41" y="31"/>
                  </a:cubicBezTo>
                  <a:cubicBezTo>
                    <a:pt x="41" y="31"/>
                    <a:pt x="41" y="31"/>
                    <a:pt x="41" y="31"/>
                  </a:cubicBezTo>
                  <a:cubicBezTo>
                    <a:pt x="41" y="31"/>
                    <a:pt x="41" y="31"/>
                    <a:pt x="41" y="31"/>
                  </a:cubicBezTo>
                  <a:cubicBezTo>
                    <a:pt x="38" y="30"/>
                    <a:pt x="38" y="30"/>
                    <a:pt x="38" y="30"/>
                  </a:cubicBezTo>
                  <a:cubicBezTo>
                    <a:pt x="38" y="29"/>
                    <a:pt x="38" y="29"/>
                    <a:pt x="38" y="29"/>
                  </a:cubicBezTo>
                  <a:cubicBezTo>
                    <a:pt x="37" y="29"/>
                    <a:pt x="37" y="29"/>
                    <a:pt x="37" y="29"/>
                  </a:cubicBezTo>
                  <a:cubicBezTo>
                    <a:pt x="36" y="30"/>
                    <a:pt x="35" y="30"/>
                    <a:pt x="34" y="32"/>
                  </a:cubicBezTo>
                  <a:cubicBezTo>
                    <a:pt x="34" y="32"/>
                    <a:pt x="34" y="32"/>
                    <a:pt x="34" y="32"/>
                  </a:cubicBezTo>
                  <a:cubicBezTo>
                    <a:pt x="31" y="32"/>
                    <a:pt x="31" y="32"/>
                    <a:pt x="30" y="32"/>
                  </a:cubicBezTo>
                  <a:cubicBezTo>
                    <a:pt x="30" y="32"/>
                    <a:pt x="30" y="32"/>
                    <a:pt x="30" y="32"/>
                  </a:cubicBezTo>
                  <a:cubicBezTo>
                    <a:pt x="30" y="33"/>
                    <a:pt x="30" y="33"/>
                    <a:pt x="30" y="33"/>
                  </a:cubicBezTo>
                  <a:cubicBezTo>
                    <a:pt x="30" y="35"/>
                    <a:pt x="30" y="36"/>
                    <a:pt x="30" y="37"/>
                  </a:cubicBezTo>
                  <a:cubicBezTo>
                    <a:pt x="30" y="37"/>
                    <a:pt x="30" y="37"/>
                    <a:pt x="30" y="37"/>
                  </a:cubicBezTo>
                  <a:cubicBezTo>
                    <a:pt x="29" y="37"/>
                    <a:pt x="29" y="37"/>
                    <a:pt x="28" y="38"/>
                  </a:cubicBezTo>
                  <a:cubicBezTo>
                    <a:pt x="28" y="38"/>
                    <a:pt x="28" y="38"/>
                    <a:pt x="28" y="38"/>
                  </a:cubicBezTo>
                  <a:cubicBezTo>
                    <a:pt x="28" y="39"/>
                    <a:pt x="28" y="38"/>
                    <a:pt x="28" y="39"/>
                  </a:cubicBezTo>
                  <a:cubicBezTo>
                    <a:pt x="27" y="40"/>
                    <a:pt x="27" y="40"/>
                    <a:pt x="27" y="40"/>
                  </a:cubicBezTo>
                  <a:cubicBezTo>
                    <a:pt x="27" y="40"/>
                    <a:pt x="27" y="40"/>
                    <a:pt x="27" y="40"/>
                  </a:cubicBezTo>
                  <a:cubicBezTo>
                    <a:pt x="26" y="41"/>
                    <a:pt x="26" y="41"/>
                    <a:pt x="26" y="41"/>
                  </a:cubicBezTo>
                  <a:cubicBezTo>
                    <a:pt x="23" y="41"/>
                    <a:pt x="23" y="41"/>
                    <a:pt x="23" y="41"/>
                  </a:cubicBezTo>
                  <a:cubicBezTo>
                    <a:pt x="23" y="40"/>
                    <a:pt x="23" y="40"/>
                    <a:pt x="23" y="40"/>
                  </a:cubicBezTo>
                  <a:cubicBezTo>
                    <a:pt x="22" y="39"/>
                    <a:pt x="22" y="39"/>
                    <a:pt x="22" y="39"/>
                  </a:cubicBezTo>
                  <a:cubicBezTo>
                    <a:pt x="22" y="38"/>
                    <a:pt x="22" y="38"/>
                    <a:pt x="21" y="37"/>
                  </a:cubicBezTo>
                  <a:cubicBezTo>
                    <a:pt x="21" y="37"/>
                    <a:pt x="21" y="37"/>
                    <a:pt x="21" y="37"/>
                  </a:cubicBezTo>
                  <a:cubicBezTo>
                    <a:pt x="21" y="37"/>
                    <a:pt x="21" y="37"/>
                    <a:pt x="21" y="37"/>
                  </a:cubicBezTo>
                  <a:cubicBezTo>
                    <a:pt x="20" y="36"/>
                    <a:pt x="20" y="36"/>
                    <a:pt x="20" y="36"/>
                  </a:cubicBezTo>
                  <a:cubicBezTo>
                    <a:pt x="19" y="36"/>
                    <a:pt x="19" y="36"/>
                    <a:pt x="19" y="36"/>
                  </a:cubicBezTo>
                  <a:cubicBezTo>
                    <a:pt x="18" y="36"/>
                    <a:pt x="18" y="36"/>
                    <a:pt x="18" y="36"/>
                  </a:cubicBezTo>
                  <a:cubicBezTo>
                    <a:pt x="19" y="35"/>
                    <a:pt x="19" y="35"/>
                    <a:pt x="19" y="35"/>
                  </a:cubicBezTo>
                  <a:cubicBezTo>
                    <a:pt x="19" y="35"/>
                    <a:pt x="19" y="35"/>
                    <a:pt x="19" y="35"/>
                  </a:cubicBezTo>
                  <a:cubicBezTo>
                    <a:pt x="18" y="35"/>
                    <a:pt x="19" y="35"/>
                    <a:pt x="18" y="35"/>
                  </a:cubicBezTo>
                  <a:cubicBezTo>
                    <a:pt x="18" y="33"/>
                    <a:pt x="19" y="33"/>
                    <a:pt x="19" y="31"/>
                  </a:cubicBezTo>
                  <a:cubicBezTo>
                    <a:pt x="19" y="31"/>
                    <a:pt x="19" y="31"/>
                    <a:pt x="19" y="31"/>
                  </a:cubicBezTo>
                  <a:cubicBezTo>
                    <a:pt x="18" y="30"/>
                    <a:pt x="18" y="30"/>
                    <a:pt x="18" y="30"/>
                  </a:cubicBezTo>
                  <a:cubicBezTo>
                    <a:pt x="17" y="30"/>
                    <a:pt x="17" y="30"/>
                    <a:pt x="16" y="31"/>
                  </a:cubicBezTo>
                  <a:cubicBezTo>
                    <a:pt x="15" y="30"/>
                    <a:pt x="15" y="30"/>
                    <a:pt x="15" y="30"/>
                  </a:cubicBezTo>
                  <a:cubicBezTo>
                    <a:pt x="15" y="30"/>
                    <a:pt x="15" y="30"/>
                    <a:pt x="15" y="30"/>
                  </a:cubicBezTo>
                  <a:cubicBezTo>
                    <a:pt x="14" y="29"/>
                    <a:pt x="14" y="29"/>
                    <a:pt x="14" y="29"/>
                  </a:cubicBezTo>
                  <a:cubicBezTo>
                    <a:pt x="13" y="30"/>
                    <a:pt x="12" y="30"/>
                    <a:pt x="11" y="31"/>
                  </a:cubicBezTo>
                  <a:cubicBezTo>
                    <a:pt x="10" y="31"/>
                    <a:pt x="10" y="31"/>
                    <a:pt x="10" y="31"/>
                  </a:cubicBezTo>
                  <a:cubicBezTo>
                    <a:pt x="10" y="30"/>
                    <a:pt x="10" y="30"/>
                    <a:pt x="10" y="30"/>
                  </a:cubicBezTo>
                  <a:cubicBezTo>
                    <a:pt x="10" y="29"/>
                    <a:pt x="10" y="29"/>
                    <a:pt x="10" y="29"/>
                  </a:cubicBezTo>
                  <a:cubicBezTo>
                    <a:pt x="9" y="29"/>
                    <a:pt x="8" y="29"/>
                    <a:pt x="8" y="29"/>
                  </a:cubicBezTo>
                  <a:cubicBezTo>
                    <a:pt x="7" y="28"/>
                    <a:pt x="7" y="28"/>
                    <a:pt x="7" y="28"/>
                  </a:cubicBezTo>
                  <a:cubicBezTo>
                    <a:pt x="6" y="28"/>
                    <a:pt x="6" y="28"/>
                    <a:pt x="6" y="28"/>
                  </a:cubicBezTo>
                  <a:cubicBezTo>
                    <a:pt x="6" y="27"/>
                    <a:pt x="6" y="27"/>
                    <a:pt x="6" y="27"/>
                  </a:cubicBezTo>
                  <a:cubicBezTo>
                    <a:pt x="4" y="26"/>
                    <a:pt x="4" y="26"/>
                    <a:pt x="4" y="26"/>
                  </a:cubicBezTo>
                  <a:cubicBezTo>
                    <a:pt x="4" y="25"/>
                    <a:pt x="4" y="25"/>
                    <a:pt x="3" y="25"/>
                  </a:cubicBezTo>
                  <a:cubicBezTo>
                    <a:pt x="3" y="25"/>
                    <a:pt x="3" y="25"/>
                    <a:pt x="3" y="25"/>
                  </a:cubicBezTo>
                  <a:cubicBezTo>
                    <a:pt x="2" y="25"/>
                    <a:pt x="1" y="24"/>
                    <a:pt x="0" y="24"/>
                  </a:cubicBezTo>
                  <a:cubicBezTo>
                    <a:pt x="1" y="24"/>
                    <a:pt x="1" y="24"/>
                    <a:pt x="1" y="23"/>
                  </a:cubicBezTo>
                  <a:cubicBezTo>
                    <a:pt x="3" y="22"/>
                    <a:pt x="3" y="22"/>
                    <a:pt x="3" y="22"/>
                  </a:cubicBezTo>
                  <a:cubicBezTo>
                    <a:pt x="3" y="21"/>
                    <a:pt x="3" y="21"/>
                    <a:pt x="3" y="21"/>
                  </a:cubicBezTo>
                  <a:cubicBezTo>
                    <a:pt x="2" y="20"/>
                    <a:pt x="2" y="20"/>
                    <a:pt x="2" y="19"/>
                  </a:cubicBezTo>
                  <a:cubicBezTo>
                    <a:pt x="2" y="19"/>
                    <a:pt x="2" y="18"/>
                    <a:pt x="3" y="17"/>
                  </a:cubicBezTo>
                  <a:cubicBezTo>
                    <a:pt x="3" y="17"/>
                    <a:pt x="3" y="17"/>
                    <a:pt x="3" y="17"/>
                  </a:cubicBezTo>
                  <a:cubicBezTo>
                    <a:pt x="6" y="15"/>
                    <a:pt x="4" y="16"/>
                    <a:pt x="13" y="9"/>
                  </a:cubicBezTo>
                  <a:cubicBezTo>
                    <a:pt x="14" y="9"/>
                    <a:pt x="14" y="9"/>
                    <a:pt x="14" y="9"/>
                  </a:cubicBezTo>
                  <a:cubicBezTo>
                    <a:pt x="15" y="9"/>
                    <a:pt x="17" y="8"/>
                    <a:pt x="17" y="7"/>
                  </a:cubicBezTo>
                  <a:cubicBezTo>
                    <a:pt x="19" y="7"/>
                    <a:pt x="19" y="7"/>
                    <a:pt x="20" y="7"/>
                  </a:cubicBezTo>
                  <a:cubicBezTo>
                    <a:pt x="21" y="8"/>
                    <a:pt x="21" y="8"/>
                    <a:pt x="21" y="8"/>
                  </a:cubicBezTo>
                  <a:cubicBezTo>
                    <a:pt x="23" y="8"/>
                    <a:pt x="22" y="8"/>
                    <a:pt x="24" y="8"/>
                  </a:cubicBezTo>
                  <a:cubicBezTo>
                    <a:pt x="28" y="9"/>
                    <a:pt x="28" y="9"/>
                    <a:pt x="28" y="9"/>
                  </a:cubicBezTo>
                  <a:cubicBezTo>
                    <a:pt x="31" y="8"/>
                    <a:pt x="32" y="8"/>
                    <a:pt x="34" y="9"/>
                  </a:cubicBezTo>
                  <a:cubicBezTo>
                    <a:pt x="36" y="7"/>
                    <a:pt x="36" y="7"/>
                    <a:pt x="36" y="7"/>
                  </a:cubicBezTo>
                  <a:cubicBezTo>
                    <a:pt x="38" y="7"/>
                    <a:pt x="37" y="7"/>
                    <a:pt x="39" y="7"/>
                  </a:cubicBezTo>
                  <a:cubicBezTo>
                    <a:pt x="39" y="6"/>
                    <a:pt x="39" y="6"/>
                    <a:pt x="39" y="6"/>
                  </a:cubicBezTo>
                  <a:cubicBezTo>
                    <a:pt x="38" y="6"/>
                    <a:pt x="38" y="6"/>
                    <a:pt x="38" y="6"/>
                  </a:cubicBezTo>
                  <a:cubicBezTo>
                    <a:pt x="41" y="6"/>
                    <a:pt x="40" y="6"/>
                    <a:pt x="44" y="7"/>
                  </a:cubicBezTo>
                  <a:cubicBezTo>
                    <a:pt x="48" y="7"/>
                    <a:pt x="48" y="7"/>
                    <a:pt x="48" y="7"/>
                  </a:cubicBezTo>
                  <a:cubicBezTo>
                    <a:pt x="49" y="6"/>
                    <a:pt x="49" y="6"/>
                    <a:pt x="50" y="6"/>
                  </a:cubicBezTo>
                  <a:cubicBezTo>
                    <a:pt x="53" y="7"/>
                    <a:pt x="53" y="7"/>
                    <a:pt x="53" y="7"/>
                  </a:cubicBezTo>
                  <a:cubicBezTo>
                    <a:pt x="54" y="8"/>
                    <a:pt x="54" y="8"/>
                    <a:pt x="54" y="8"/>
                  </a:cubicBezTo>
                  <a:cubicBezTo>
                    <a:pt x="55" y="8"/>
                    <a:pt x="55" y="8"/>
                    <a:pt x="55" y="8"/>
                  </a:cubicBezTo>
                  <a:cubicBezTo>
                    <a:pt x="56" y="8"/>
                    <a:pt x="56" y="8"/>
                    <a:pt x="56" y="8"/>
                  </a:cubicBezTo>
                  <a:cubicBezTo>
                    <a:pt x="56" y="8"/>
                    <a:pt x="56" y="8"/>
                    <a:pt x="56" y="8"/>
                  </a:cubicBezTo>
                  <a:cubicBezTo>
                    <a:pt x="55" y="8"/>
                    <a:pt x="55" y="8"/>
                    <a:pt x="55" y="8"/>
                  </a:cubicBezTo>
                  <a:cubicBezTo>
                    <a:pt x="55" y="7"/>
                    <a:pt x="55" y="7"/>
                    <a:pt x="55" y="7"/>
                  </a:cubicBezTo>
                  <a:cubicBezTo>
                    <a:pt x="58" y="8"/>
                    <a:pt x="58" y="8"/>
                    <a:pt x="58" y="8"/>
                  </a:cubicBezTo>
                  <a:cubicBezTo>
                    <a:pt x="63" y="13"/>
                    <a:pt x="63" y="13"/>
                    <a:pt x="63" y="13"/>
                  </a:cubicBezTo>
                  <a:cubicBezTo>
                    <a:pt x="63" y="13"/>
                    <a:pt x="63" y="13"/>
                    <a:pt x="63" y="13"/>
                  </a:cubicBezTo>
                  <a:cubicBezTo>
                    <a:pt x="61" y="12"/>
                    <a:pt x="61" y="12"/>
                    <a:pt x="61" y="12"/>
                  </a:cubicBezTo>
                  <a:cubicBezTo>
                    <a:pt x="60" y="12"/>
                    <a:pt x="60" y="12"/>
                    <a:pt x="60" y="12"/>
                  </a:cubicBezTo>
                  <a:cubicBezTo>
                    <a:pt x="59" y="12"/>
                    <a:pt x="59" y="12"/>
                    <a:pt x="59" y="12"/>
                  </a:cubicBezTo>
                  <a:cubicBezTo>
                    <a:pt x="59" y="13"/>
                    <a:pt x="59" y="13"/>
                    <a:pt x="60" y="13"/>
                  </a:cubicBezTo>
                  <a:cubicBezTo>
                    <a:pt x="60" y="13"/>
                    <a:pt x="60" y="13"/>
                    <a:pt x="60" y="13"/>
                  </a:cubicBezTo>
                  <a:cubicBezTo>
                    <a:pt x="60" y="13"/>
                    <a:pt x="60" y="13"/>
                    <a:pt x="60" y="13"/>
                  </a:cubicBezTo>
                  <a:cubicBezTo>
                    <a:pt x="61" y="13"/>
                    <a:pt x="61" y="13"/>
                    <a:pt x="61" y="13"/>
                  </a:cubicBezTo>
                  <a:cubicBezTo>
                    <a:pt x="62" y="14"/>
                    <a:pt x="62" y="13"/>
                    <a:pt x="63" y="14"/>
                  </a:cubicBezTo>
                  <a:cubicBezTo>
                    <a:pt x="63" y="15"/>
                    <a:pt x="63" y="15"/>
                    <a:pt x="63" y="15"/>
                  </a:cubicBezTo>
                  <a:cubicBezTo>
                    <a:pt x="64" y="15"/>
                    <a:pt x="64" y="15"/>
                    <a:pt x="64" y="15"/>
                  </a:cubicBezTo>
                  <a:cubicBezTo>
                    <a:pt x="64" y="15"/>
                    <a:pt x="64" y="15"/>
                    <a:pt x="64" y="15"/>
                  </a:cubicBezTo>
                  <a:cubicBezTo>
                    <a:pt x="65" y="15"/>
                    <a:pt x="65" y="15"/>
                    <a:pt x="65" y="15"/>
                  </a:cubicBezTo>
                  <a:cubicBezTo>
                    <a:pt x="66" y="15"/>
                    <a:pt x="66" y="15"/>
                    <a:pt x="66" y="15"/>
                  </a:cubicBezTo>
                  <a:cubicBezTo>
                    <a:pt x="66" y="15"/>
                    <a:pt x="66" y="15"/>
                    <a:pt x="66" y="15"/>
                  </a:cubicBezTo>
                  <a:cubicBezTo>
                    <a:pt x="66" y="14"/>
                    <a:pt x="66" y="14"/>
                    <a:pt x="66" y="14"/>
                  </a:cubicBezTo>
                  <a:cubicBezTo>
                    <a:pt x="64" y="13"/>
                    <a:pt x="64" y="13"/>
                    <a:pt x="64" y="13"/>
                  </a:cubicBezTo>
                  <a:cubicBezTo>
                    <a:pt x="65" y="13"/>
                    <a:pt x="65" y="13"/>
                    <a:pt x="65" y="13"/>
                  </a:cubicBezTo>
                  <a:cubicBezTo>
                    <a:pt x="68" y="15"/>
                    <a:pt x="68" y="15"/>
                    <a:pt x="68" y="15"/>
                  </a:cubicBezTo>
                  <a:cubicBezTo>
                    <a:pt x="69" y="17"/>
                    <a:pt x="69" y="17"/>
                    <a:pt x="69" y="17"/>
                  </a:cubicBezTo>
                  <a:cubicBezTo>
                    <a:pt x="69" y="17"/>
                    <a:pt x="69" y="17"/>
                    <a:pt x="70" y="1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102">
              <a:extLst>
                <a:ext uri="{FF2B5EF4-FFF2-40B4-BE49-F238E27FC236}">
                  <a16:creationId xmlns:a16="http://schemas.microsoft.com/office/drawing/2014/main" id="{641AA5E4-523D-490D-8B4D-0F2626A58140}"/>
                </a:ext>
              </a:extLst>
            </p:cNvPr>
            <p:cNvSpPr>
              <a:spLocks noEditPoints="1"/>
            </p:cNvSpPr>
            <p:nvPr/>
          </p:nvSpPr>
          <p:spPr bwMode="auto">
            <a:xfrm>
              <a:off x="12324189" y="6575421"/>
              <a:ext cx="275454" cy="270706"/>
            </a:xfrm>
            <a:custGeom>
              <a:avLst/>
              <a:gdLst>
                <a:gd name="T0" fmla="*/ 43 w 66"/>
                <a:gd name="T1" fmla="*/ 9 h 65"/>
                <a:gd name="T2" fmla="*/ 48 w 66"/>
                <a:gd name="T3" fmla="*/ 12 h 65"/>
                <a:gd name="T4" fmla="*/ 60 w 66"/>
                <a:gd name="T5" fmla="*/ 10 h 65"/>
                <a:gd name="T6" fmla="*/ 61 w 66"/>
                <a:gd name="T7" fmla="*/ 15 h 65"/>
                <a:gd name="T8" fmla="*/ 62 w 66"/>
                <a:gd name="T9" fmla="*/ 17 h 65"/>
                <a:gd name="T10" fmla="*/ 66 w 66"/>
                <a:gd name="T11" fmla="*/ 21 h 65"/>
                <a:gd name="T12" fmla="*/ 64 w 66"/>
                <a:gd name="T13" fmla="*/ 22 h 65"/>
                <a:gd name="T14" fmla="*/ 63 w 66"/>
                <a:gd name="T15" fmla="*/ 26 h 65"/>
                <a:gd name="T16" fmla="*/ 62 w 66"/>
                <a:gd name="T17" fmla="*/ 27 h 65"/>
                <a:gd name="T18" fmla="*/ 59 w 66"/>
                <a:gd name="T19" fmla="*/ 25 h 65"/>
                <a:gd name="T20" fmla="*/ 51 w 66"/>
                <a:gd name="T21" fmla="*/ 23 h 65"/>
                <a:gd name="T22" fmla="*/ 46 w 66"/>
                <a:gd name="T23" fmla="*/ 23 h 65"/>
                <a:gd name="T24" fmla="*/ 38 w 66"/>
                <a:gd name="T25" fmla="*/ 21 h 65"/>
                <a:gd name="T26" fmla="*/ 28 w 66"/>
                <a:gd name="T27" fmla="*/ 22 h 65"/>
                <a:gd name="T28" fmla="*/ 25 w 66"/>
                <a:gd name="T29" fmla="*/ 29 h 65"/>
                <a:gd name="T30" fmla="*/ 40 w 66"/>
                <a:gd name="T31" fmla="*/ 48 h 65"/>
                <a:gd name="T32" fmla="*/ 46 w 66"/>
                <a:gd name="T33" fmla="*/ 55 h 65"/>
                <a:gd name="T34" fmla="*/ 38 w 66"/>
                <a:gd name="T35" fmla="*/ 50 h 65"/>
                <a:gd name="T36" fmla="*/ 28 w 66"/>
                <a:gd name="T37" fmla="*/ 46 h 65"/>
                <a:gd name="T38" fmla="*/ 22 w 66"/>
                <a:gd name="T39" fmla="*/ 36 h 65"/>
                <a:gd name="T40" fmla="*/ 10 w 66"/>
                <a:gd name="T41" fmla="*/ 20 h 65"/>
                <a:gd name="T42" fmla="*/ 5 w 66"/>
                <a:gd name="T43" fmla="*/ 28 h 65"/>
                <a:gd name="T44" fmla="*/ 1 w 66"/>
                <a:gd name="T45" fmla="*/ 17 h 65"/>
                <a:gd name="T46" fmla="*/ 6 w 66"/>
                <a:gd name="T47" fmla="*/ 17 h 65"/>
                <a:gd name="T48" fmla="*/ 12 w 66"/>
                <a:gd name="T49" fmla="*/ 15 h 65"/>
                <a:gd name="T50" fmla="*/ 16 w 66"/>
                <a:gd name="T51" fmla="*/ 17 h 65"/>
                <a:gd name="T52" fmla="*/ 21 w 66"/>
                <a:gd name="T53" fmla="*/ 17 h 65"/>
                <a:gd name="T54" fmla="*/ 21 w 66"/>
                <a:gd name="T55" fmla="*/ 14 h 65"/>
                <a:gd name="T56" fmla="*/ 24 w 66"/>
                <a:gd name="T57" fmla="*/ 8 h 65"/>
                <a:gd name="T58" fmla="*/ 29 w 66"/>
                <a:gd name="T59" fmla="*/ 3 h 65"/>
                <a:gd name="T60" fmla="*/ 31 w 66"/>
                <a:gd name="T61" fmla="*/ 1 h 65"/>
                <a:gd name="T62" fmla="*/ 13 w 66"/>
                <a:gd name="T63" fmla="*/ 25 h 65"/>
                <a:gd name="T64" fmla="*/ 12 w 66"/>
                <a:gd name="T65" fmla="*/ 23 h 65"/>
                <a:gd name="T66" fmla="*/ 13 w 66"/>
                <a:gd name="T67" fmla="*/ 26 h 65"/>
                <a:gd name="T68" fmla="*/ 9 w 66"/>
                <a:gd name="T69" fmla="*/ 23 h 65"/>
                <a:gd name="T70" fmla="*/ 11 w 66"/>
                <a:gd name="T71" fmla="*/ 31 h 65"/>
                <a:gd name="T72" fmla="*/ 13 w 66"/>
                <a:gd name="T73" fmla="*/ 28 h 65"/>
                <a:gd name="T74" fmla="*/ 19 w 66"/>
                <a:gd name="T75" fmla="*/ 35 h 65"/>
                <a:gd name="T76" fmla="*/ 15 w 66"/>
                <a:gd name="T77" fmla="*/ 31 h 65"/>
                <a:gd name="T78" fmla="*/ 19 w 66"/>
                <a:gd name="T79" fmla="*/ 42 h 65"/>
                <a:gd name="T80" fmla="*/ 15 w 66"/>
                <a:gd name="T81" fmla="*/ 38 h 65"/>
                <a:gd name="T82" fmla="*/ 18 w 66"/>
                <a:gd name="T83" fmla="*/ 39 h 65"/>
                <a:gd name="T84" fmla="*/ 21 w 66"/>
                <a:gd name="T85" fmla="*/ 42 h 65"/>
                <a:gd name="T86" fmla="*/ 34 w 66"/>
                <a:gd name="T87" fmla="*/ 52 h 65"/>
                <a:gd name="T88" fmla="*/ 38 w 66"/>
                <a:gd name="T89" fmla="*/ 52 h 65"/>
                <a:gd name="T90" fmla="*/ 36 w 66"/>
                <a:gd name="T91" fmla="*/ 53 h 65"/>
                <a:gd name="T92" fmla="*/ 48 w 66"/>
                <a:gd name="T93" fmla="*/ 58 h 65"/>
                <a:gd name="T94" fmla="*/ 49 w 66"/>
                <a:gd name="T95" fmla="*/ 59 h 65"/>
                <a:gd name="T96" fmla="*/ 47 w 66"/>
                <a:gd name="T97" fmla="*/ 58 h 65"/>
                <a:gd name="T98" fmla="*/ 42 w 66"/>
                <a:gd name="T99" fmla="*/ 57 h 65"/>
                <a:gd name="T100" fmla="*/ 36 w 66"/>
                <a:gd name="T101" fmla="*/ 57 h 65"/>
                <a:gd name="T102" fmla="*/ 43 w 66"/>
                <a:gd name="T103" fmla="*/ 5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6" h="65">
                  <a:moveTo>
                    <a:pt x="34" y="1"/>
                  </a:moveTo>
                  <a:cubicBezTo>
                    <a:pt x="36" y="2"/>
                    <a:pt x="37" y="2"/>
                    <a:pt x="38" y="4"/>
                  </a:cubicBezTo>
                  <a:cubicBezTo>
                    <a:pt x="39" y="5"/>
                    <a:pt x="39" y="5"/>
                    <a:pt x="39" y="5"/>
                  </a:cubicBezTo>
                  <a:cubicBezTo>
                    <a:pt x="40" y="6"/>
                    <a:pt x="40" y="6"/>
                    <a:pt x="40" y="6"/>
                  </a:cubicBezTo>
                  <a:cubicBezTo>
                    <a:pt x="42" y="7"/>
                    <a:pt x="42" y="7"/>
                    <a:pt x="43" y="9"/>
                  </a:cubicBezTo>
                  <a:cubicBezTo>
                    <a:pt x="44" y="10"/>
                    <a:pt x="44" y="10"/>
                    <a:pt x="44" y="10"/>
                  </a:cubicBezTo>
                  <a:cubicBezTo>
                    <a:pt x="45" y="10"/>
                    <a:pt x="45" y="10"/>
                    <a:pt x="45" y="10"/>
                  </a:cubicBezTo>
                  <a:cubicBezTo>
                    <a:pt x="46" y="10"/>
                    <a:pt x="46" y="10"/>
                    <a:pt x="46" y="10"/>
                  </a:cubicBezTo>
                  <a:cubicBezTo>
                    <a:pt x="47" y="11"/>
                    <a:pt x="47" y="11"/>
                    <a:pt x="47" y="11"/>
                  </a:cubicBezTo>
                  <a:cubicBezTo>
                    <a:pt x="48" y="12"/>
                    <a:pt x="47" y="12"/>
                    <a:pt x="48" y="12"/>
                  </a:cubicBezTo>
                  <a:cubicBezTo>
                    <a:pt x="51" y="13"/>
                    <a:pt x="53" y="13"/>
                    <a:pt x="55" y="13"/>
                  </a:cubicBezTo>
                  <a:cubicBezTo>
                    <a:pt x="56" y="13"/>
                    <a:pt x="55" y="13"/>
                    <a:pt x="57" y="12"/>
                  </a:cubicBezTo>
                  <a:cubicBezTo>
                    <a:pt x="57" y="12"/>
                    <a:pt x="58" y="11"/>
                    <a:pt x="58" y="11"/>
                  </a:cubicBezTo>
                  <a:cubicBezTo>
                    <a:pt x="59" y="11"/>
                    <a:pt x="59" y="11"/>
                    <a:pt x="59" y="11"/>
                  </a:cubicBezTo>
                  <a:cubicBezTo>
                    <a:pt x="60" y="10"/>
                    <a:pt x="60" y="10"/>
                    <a:pt x="60" y="10"/>
                  </a:cubicBezTo>
                  <a:cubicBezTo>
                    <a:pt x="61" y="10"/>
                    <a:pt x="61" y="10"/>
                    <a:pt x="61" y="10"/>
                  </a:cubicBezTo>
                  <a:cubicBezTo>
                    <a:pt x="61" y="10"/>
                    <a:pt x="61" y="10"/>
                    <a:pt x="61" y="10"/>
                  </a:cubicBezTo>
                  <a:cubicBezTo>
                    <a:pt x="61" y="11"/>
                    <a:pt x="61" y="10"/>
                    <a:pt x="61" y="11"/>
                  </a:cubicBezTo>
                  <a:cubicBezTo>
                    <a:pt x="60" y="12"/>
                    <a:pt x="60" y="12"/>
                    <a:pt x="60" y="12"/>
                  </a:cubicBezTo>
                  <a:cubicBezTo>
                    <a:pt x="61" y="13"/>
                    <a:pt x="61" y="12"/>
                    <a:pt x="61" y="15"/>
                  </a:cubicBezTo>
                  <a:cubicBezTo>
                    <a:pt x="61" y="15"/>
                    <a:pt x="61" y="15"/>
                    <a:pt x="61" y="15"/>
                  </a:cubicBezTo>
                  <a:cubicBezTo>
                    <a:pt x="61" y="16"/>
                    <a:pt x="61" y="16"/>
                    <a:pt x="61" y="16"/>
                  </a:cubicBezTo>
                  <a:cubicBezTo>
                    <a:pt x="62" y="17"/>
                    <a:pt x="62" y="17"/>
                    <a:pt x="62" y="17"/>
                  </a:cubicBezTo>
                  <a:cubicBezTo>
                    <a:pt x="63" y="17"/>
                    <a:pt x="63" y="17"/>
                    <a:pt x="63" y="17"/>
                  </a:cubicBezTo>
                  <a:cubicBezTo>
                    <a:pt x="62" y="17"/>
                    <a:pt x="62" y="17"/>
                    <a:pt x="62" y="17"/>
                  </a:cubicBezTo>
                  <a:cubicBezTo>
                    <a:pt x="62" y="18"/>
                    <a:pt x="62" y="18"/>
                    <a:pt x="62" y="18"/>
                  </a:cubicBezTo>
                  <a:cubicBezTo>
                    <a:pt x="62" y="19"/>
                    <a:pt x="62" y="19"/>
                    <a:pt x="62" y="19"/>
                  </a:cubicBezTo>
                  <a:cubicBezTo>
                    <a:pt x="63" y="20"/>
                    <a:pt x="63" y="20"/>
                    <a:pt x="63" y="20"/>
                  </a:cubicBezTo>
                  <a:cubicBezTo>
                    <a:pt x="64" y="20"/>
                    <a:pt x="65" y="21"/>
                    <a:pt x="66" y="21"/>
                  </a:cubicBezTo>
                  <a:cubicBezTo>
                    <a:pt x="66" y="21"/>
                    <a:pt x="66" y="21"/>
                    <a:pt x="66" y="21"/>
                  </a:cubicBezTo>
                  <a:cubicBezTo>
                    <a:pt x="66" y="21"/>
                    <a:pt x="66" y="21"/>
                    <a:pt x="66" y="21"/>
                  </a:cubicBezTo>
                  <a:cubicBezTo>
                    <a:pt x="66" y="22"/>
                    <a:pt x="66" y="22"/>
                    <a:pt x="66" y="22"/>
                  </a:cubicBezTo>
                  <a:cubicBezTo>
                    <a:pt x="66" y="22"/>
                    <a:pt x="66" y="22"/>
                    <a:pt x="66" y="22"/>
                  </a:cubicBezTo>
                  <a:cubicBezTo>
                    <a:pt x="66" y="22"/>
                    <a:pt x="66" y="22"/>
                    <a:pt x="66" y="22"/>
                  </a:cubicBezTo>
                  <a:cubicBezTo>
                    <a:pt x="65" y="22"/>
                    <a:pt x="65" y="22"/>
                    <a:pt x="64" y="22"/>
                  </a:cubicBezTo>
                  <a:cubicBezTo>
                    <a:pt x="63" y="22"/>
                    <a:pt x="63" y="22"/>
                    <a:pt x="63" y="22"/>
                  </a:cubicBezTo>
                  <a:cubicBezTo>
                    <a:pt x="63" y="22"/>
                    <a:pt x="63" y="22"/>
                    <a:pt x="63" y="23"/>
                  </a:cubicBezTo>
                  <a:cubicBezTo>
                    <a:pt x="63" y="23"/>
                    <a:pt x="63" y="23"/>
                    <a:pt x="63" y="23"/>
                  </a:cubicBezTo>
                  <a:cubicBezTo>
                    <a:pt x="63" y="25"/>
                    <a:pt x="63" y="25"/>
                    <a:pt x="63" y="25"/>
                  </a:cubicBezTo>
                  <a:cubicBezTo>
                    <a:pt x="63" y="26"/>
                    <a:pt x="63" y="26"/>
                    <a:pt x="63" y="26"/>
                  </a:cubicBezTo>
                  <a:cubicBezTo>
                    <a:pt x="63" y="26"/>
                    <a:pt x="63" y="26"/>
                    <a:pt x="63" y="26"/>
                  </a:cubicBezTo>
                  <a:cubicBezTo>
                    <a:pt x="62" y="26"/>
                    <a:pt x="62" y="26"/>
                    <a:pt x="62" y="26"/>
                  </a:cubicBezTo>
                  <a:cubicBezTo>
                    <a:pt x="62" y="26"/>
                    <a:pt x="62" y="26"/>
                    <a:pt x="62" y="26"/>
                  </a:cubicBezTo>
                  <a:cubicBezTo>
                    <a:pt x="62" y="27"/>
                    <a:pt x="62" y="27"/>
                    <a:pt x="62" y="27"/>
                  </a:cubicBezTo>
                  <a:cubicBezTo>
                    <a:pt x="62" y="27"/>
                    <a:pt x="62" y="27"/>
                    <a:pt x="62" y="27"/>
                  </a:cubicBezTo>
                  <a:cubicBezTo>
                    <a:pt x="61" y="27"/>
                    <a:pt x="61" y="27"/>
                    <a:pt x="61" y="27"/>
                  </a:cubicBezTo>
                  <a:cubicBezTo>
                    <a:pt x="60" y="27"/>
                    <a:pt x="60" y="27"/>
                    <a:pt x="60" y="27"/>
                  </a:cubicBezTo>
                  <a:cubicBezTo>
                    <a:pt x="59" y="26"/>
                    <a:pt x="59" y="26"/>
                    <a:pt x="59" y="26"/>
                  </a:cubicBezTo>
                  <a:cubicBezTo>
                    <a:pt x="59" y="26"/>
                    <a:pt x="59" y="26"/>
                    <a:pt x="59" y="25"/>
                  </a:cubicBezTo>
                  <a:cubicBezTo>
                    <a:pt x="59" y="25"/>
                    <a:pt x="59" y="25"/>
                    <a:pt x="59" y="25"/>
                  </a:cubicBezTo>
                  <a:cubicBezTo>
                    <a:pt x="58" y="24"/>
                    <a:pt x="58" y="24"/>
                    <a:pt x="58" y="24"/>
                  </a:cubicBezTo>
                  <a:cubicBezTo>
                    <a:pt x="56" y="24"/>
                    <a:pt x="56" y="24"/>
                    <a:pt x="56" y="24"/>
                  </a:cubicBezTo>
                  <a:cubicBezTo>
                    <a:pt x="55" y="23"/>
                    <a:pt x="55" y="23"/>
                    <a:pt x="54" y="23"/>
                  </a:cubicBezTo>
                  <a:cubicBezTo>
                    <a:pt x="53" y="23"/>
                    <a:pt x="53" y="23"/>
                    <a:pt x="52" y="23"/>
                  </a:cubicBezTo>
                  <a:cubicBezTo>
                    <a:pt x="51" y="23"/>
                    <a:pt x="51" y="23"/>
                    <a:pt x="51" y="23"/>
                  </a:cubicBezTo>
                  <a:cubicBezTo>
                    <a:pt x="50" y="23"/>
                    <a:pt x="50" y="23"/>
                    <a:pt x="49" y="24"/>
                  </a:cubicBezTo>
                  <a:cubicBezTo>
                    <a:pt x="49" y="24"/>
                    <a:pt x="49" y="24"/>
                    <a:pt x="49" y="24"/>
                  </a:cubicBezTo>
                  <a:cubicBezTo>
                    <a:pt x="47" y="22"/>
                    <a:pt x="47" y="22"/>
                    <a:pt x="47" y="22"/>
                  </a:cubicBezTo>
                  <a:cubicBezTo>
                    <a:pt x="47" y="22"/>
                    <a:pt x="47" y="22"/>
                    <a:pt x="47" y="22"/>
                  </a:cubicBezTo>
                  <a:cubicBezTo>
                    <a:pt x="46" y="23"/>
                    <a:pt x="46" y="23"/>
                    <a:pt x="46" y="23"/>
                  </a:cubicBezTo>
                  <a:cubicBezTo>
                    <a:pt x="45" y="23"/>
                    <a:pt x="45" y="23"/>
                    <a:pt x="45" y="23"/>
                  </a:cubicBezTo>
                  <a:cubicBezTo>
                    <a:pt x="45" y="23"/>
                    <a:pt x="44" y="22"/>
                    <a:pt x="42" y="22"/>
                  </a:cubicBezTo>
                  <a:cubicBezTo>
                    <a:pt x="42" y="23"/>
                    <a:pt x="42" y="23"/>
                    <a:pt x="42" y="23"/>
                  </a:cubicBezTo>
                  <a:cubicBezTo>
                    <a:pt x="41" y="22"/>
                    <a:pt x="41" y="22"/>
                    <a:pt x="41" y="22"/>
                  </a:cubicBezTo>
                  <a:cubicBezTo>
                    <a:pt x="38" y="21"/>
                    <a:pt x="38" y="21"/>
                    <a:pt x="38" y="21"/>
                  </a:cubicBezTo>
                  <a:cubicBezTo>
                    <a:pt x="37" y="22"/>
                    <a:pt x="37" y="22"/>
                    <a:pt x="37" y="22"/>
                  </a:cubicBezTo>
                  <a:cubicBezTo>
                    <a:pt x="34" y="22"/>
                    <a:pt x="34" y="22"/>
                    <a:pt x="34" y="22"/>
                  </a:cubicBezTo>
                  <a:cubicBezTo>
                    <a:pt x="32" y="24"/>
                    <a:pt x="34" y="23"/>
                    <a:pt x="31" y="25"/>
                  </a:cubicBezTo>
                  <a:cubicBezTo>
                    <a:pt x="31" y="25"/>
                    <a:pt x="31" y="25"/>
                    <a:pt x="31" y="25"/>
                  </a:cubicBezTo>
                  <a:cubicBezTo>
                    <a:pt x="30" y="24"/>
                    <a:pt x="30" y="24"/>
                    <a:pt x="28" y="22"/>
                  </a:cubicBezTo>
                  <a:cubicBezTo>
                    <a:pt x="28" y="22"/>
                    <a:pt x="28" y="22"/>
                    <a:pt x="28" y="22"/>
                  </a:cubicBezTo>
                  <a:cubicBezTo>
                    <a:pt x="27" y="22"/>
                    <a:pt x="27" y="22"/>
                    <a:pt x="27" y="22"/>
                  </a:cubicBezTo>
                  <a:cubicBezTo>
                    <a:pt x="26" y="22"/>
                    <a:pt x="26" y="22"/>
                    <a:pt x="26" y="22"/>
                  </a:cubicBezTo>
                  <a:cubicBezTo>
                    <a:pt x="26" y="22"/>
                    <a:pt x="26" y="22"/>
                    <a:pt x="26" y="22"/>
                  </a:cubicBezTo>
                  <a:cubicBezTo>
                    <a:pt x="26" y="24"/>
                    <a:pt x="25" y="27"/>
                    <a:pt x="25" y="29"/>
                  </a:cubicBezTo>
                  <a:cubicBezTo>
                    <a:pt x="27" y="30"/>
                    <a:pt x="26" y="30"/>
                    <a:pt x="29" y="32"/>
                  </a:cubicBezTo>
                  <a:cubicBezTo>
                    <a:pt x="29" y="33"/>
                    <a:pt x="29" y="33"/>
                    <a:pt x="29" y="33"/>
                  </a:cubicBezTo>
                  <a:cubicBezTo>
                    <a:pt x="30" y="34"/>
                    <a:pt x="30" y="36"/>
                    <a:pt x="31" y="37"/>
                  </a:cubicBezTo>
                  <a:cubicBezTo>
                    <a:pt x="32" y="40"/>
                    <a:pt x="35" y="41"/>
                    <a:pt x="36" y="44"/>
                  </a:cubicBezTo>
                  <a:cubicBezTo>
                    <a:pt x="39" y="47"/>
                    <a:pt x="38" y="46"/>
                    <a:pt x="40" y="48"/>
                  </a:cubicBezTo>
                  <a:cubicBezTo>
                    <a:pt x="42" y="49"/>
                    <a:pt x="42" y="49"/>
                    <a:pt x="42" y="49"/>
                  </a:cubicBezTo>
                  <a:cubicBezTo>
                    <a:pt x="42" y="49"/>
                    <a:pt x="42" y="49"/>
                    <a:pt x="42" y="49"/>
                  </a:cubicBezTo>
                  <a:cubicBezTo>
                    <a:pt x="42" y="51"/>
                    <a:pt x="42" y="51"/>
                    <a:pt x="42" y="51"/>
                  </a:cubicBezTo>
                  <a:cubicBezTo>
                    <a:pt x="43" y="51"/>
                    <a:pt x="43" y="51"/>
                    <a:pt x="43" y="51"/>
                  </a:cubicBezTo>
                  <a:cubicBezTo>
                    <a:pt x="44" y="53"/>
                    <a:pt x="44" y="53"/>
                    <a:pt x="46" y="55"/>
                  </a:cubicBezTo>
                  <a:cubicBezTo>
                    <a:pt x="47" y="56"/>
                    <a:pt x="47" y="56"/>
                    <a:pt x="47" y="56"/>
                  </a:cubicBezTo>
                  <a:cubicBezTo>
                    <a:pt x="47" y="56"/>
                    <a:pt x="47" y="56"/>
                    <a:pt x="47" y="56"/>
                  </a:cubicBezTo>
                  <a:cubicBezTo>
                    <a:pt x="47" y="57"/>
                    <a:pt x="47" y="57"/>
                    <a:pt x="47" y="57"/>
                  </a:cubicBezTo>
                  <a:cubicBezTo>
                    <a:pt x="46" y="57"/>
                    <a:pt x="46" y="57"/>
                    <a:pt x="46" y="57"/>
                  </a:cubicBezTo>
                  <a:cubicBezTo>
                    <a:pt x="46" y="57"/>
                    <a:pt x="41" y="53"/>
                    <a:pt x="38" y="50"/>
                  </a:cubicBezTo>
                  <a:cubicBezTo>
                    <a:pt x="34" y="49"/>
                    <a:pt x="35" y="49"/>
                    <a:pt x="33" y="48"/>
                  </a:cubicBezTo>
                  <a:cubicBezTo>
                    <a:pt x="31" y="48"/>
                    <a:pt x="30" y="48"/>
                    <a:pt x="29" y="48"/>
                  </a:cubicBezTo>
                  <a:cubicBezTo>
                    <a:pt x="28" y="48"/>
                    <a:pt x="28" y="48"/>
                    <a:pt x="28" y="48"/>
                  </a:cubicBezTo>
                  <a:cubicBezTo>
                    <a:pt x="28" y="47"/>
                    <a:pt x="28" y="47"/>
                    <a:pt x="28" y="47"/>
                  </a:cubicBezTo>
                  <a:cubicBezTo>
                    <a:pt x="28" y="47"/>
                    <a:pt x="28" y="47"/>
                    <a:pt x="28" y="46"/>
                  </a:cubicBezTo>
                  <a:cubicBezTo>
                    <a:pt x="24" y="42"/>
                    <a:pt x="21" y="42"/>
                    <a:pt x="18" y="37"/>
                  </a:cubicBezTo>
                  <a:cubicBezTo>
                    <a:pt x="19" y="36"/>
                    <a:pt x="19" y="36"/>
                    <a:pt x="19" y="36"/>
                  </a:cubicBezTo>
                  <a:cubicBezTo>
                    <a:pt x="20" y="36"/>
                    <a:pt x="20" y="36"/>
                    <a:pt x="20" y="36"/>
                  </a:cubicBezTo>
                  <a:cubicBezTo>
                    <a:pt x="20" y="36"/>
                    <a:pt x="20" y="36"/>
                    <a:pt x="20" y="36"/>
                  </a:cubicBezTo>
                  <a:cubicBezTo>
                    <a:pt x="21" y="36"/>
                    <a:pt x="21" y="36"/>
                    <a:pt x="22" y="36"/>
                  </a:cubicBezTo>
                  <a:cubicBezTo>
                    <a:pt x="20" y="34"/>
                    <a:pt x="18" y="34"/>
                    <a:pt x="16" y="30"/>
                  </a:cubicBezTo>
                  <a:cubicBezTo>
                    <a:pt x="16" y="27"/>
                    <a:pt x="16" y="28"/>
                    <a:pt x="16" y="25"/>
                  </a:cubicBezTo>
                  <a:cubicBezTo>
                    <a:pt x="15" y="24"/>
                    <a:pt x="15" y="24"/>
                    <a:pt x="15" y="24"/>
                  </a:cubicBezTo>
                  <a:cubicBezTo>
                    <a:pt x="13" y="22"/>
                    <a:pt x="13" y="22"/>
                    <a:pt x="12" y="20"/>
                  </a:cubicBezTo>
                  <a:cubicBezTo>
                    <a:pt x="10" y="20"/>
                    <a:pt x="10" y="20"/>
                    <a:pt x="10" y="20"/>
                  </a:cubicBezTo>
                  <a:cubicBezTo>
                    <a:pt x="9" y="20"/>
                    <a:pt x="9" y="20"/>
                    <a:pt x="9" y="20"/>
                  </a:cubicBezTo>
                  <a:cubicBezTo>
                    <a:pt x="9" y="21"/>
                    <a:pt x="9" y="21"/>
                    <a:pt x="9" y="21"/>
                  </a:cubicBezTo>
                  <a:cubicBezTo>
                    <a:pt x="8" y="22"/>
                    <a:pt x="8" y="22"/>
                    <a:pt x="8" y="22"/>
                  </a:cubicBezTo>
                  <a:cubicBezTo>
                    <a:pt x="5" y="28"/>
                    <a:pt x="8" y="23"/>
                    <a:pt x="5" y="28"/>
                  </a:cubicBezTo>
                  <a:cubicBezTo>
                    <a:pt x="5" y="28"/>
                    <a:pt x="5" y="28"/>
                    <a:pt x="5" y="28"/>
                  </a:cubicBezTo>
                  <a:cubicBezTo>
                    <a:pt x="4" y="28"/>
                    <a:pt x="4" y="28"/>
                    <a:pt x="4" y="28"/>
                  </a:cubicBezTo>
                  <a:cubicBezTo>
                    <a:pt x="3" y="25"/>
                    <a:pt x="3" y="26"/>
                    <a:pt x="2" y="23"/>
                  </a:cubicBezTo>
                  <a:cubicBezTo>
                    <a:pt x="1" y="19"/>
                    <a:pt x="2" y="25"/>
                    <a:pt x="0" y="17"/>
                  </a:cubicBezTo>
                  <a:cubicBezTo>
                    <a:pt x="1" y="17"/>
                    <a:pt x="1" y="17"/>
                    <a:pt x="1" y="17"/>
                  </a:cubicBezTo>
                  <a:cubicBezTo>
                    <a:pt x="1" y="17"/>
                    <a:pt x="1" y="17"/>
                    <a:pt x="1" y="17"/>
                  </a:cubicBezTo>
                  <a:cubicBezTo>
                    <a:pt x="4" y="18"/>
                    <a:pt x="4" y="18"/>
                    <a:pt x="4" y="18"/>
                  </a:cubicBezTo>
                  <a:cubicBezTo>
                    <a:pt x="5" y="18"/>
                    <a:pt x="5" y="18"/>
                    <a:pt x="5" y="18"/>
                  </a:cubicBezTo>
                  <a:cubicBezTo>
                    <a:pt x="5" y="17"/>
                    <a:pt x="5" y="17"/>
                    <a:pt x="5" y="17"/>
                  </a:cubicBezTo>
                  <a:cubicBezTo>
                    <a:pt x="5" y="17"/>
                    <a:pt x="5" y="17"/>
                    <a:pt x="5" y="17"/>
                  </a:cubicBezTo>
                  <a:cubicBezTo>
                    <a:pt x="6" y="17"/>
                    <a:pt x="6" y="17"/>
                    <a:pt x="6" y="17"/>
                  </a:cubicBezTo>
                  <a:cubicBezTo>
                    <a:pt x="7" y="17"/>
                    <a:pt x="7" y="17"/>
                    <a:pt x="7" y="17"/>
                  </a:cubicBezTo>
                  <a:cubicBezTo>
                    <a:pt x="8" y="17"/>
                    <a:pt x="9" y="17"/>
                    <a:pt x="10" y="17"/>
                  </a:cubicBezTo>
                  <a:cubicBezTo>
                    <a:pt x="11" y="17"/>
                    <a:pt x="11" y="17"/>
                    <a:pt x="11" y="17"/>
                  </a:cubicBezTo>
                  <a:cubicBezTo>
                    <a:pt x="12" y="15"/>
                    <a:pt x="11" y="15"/>
                    <a:pt x="12" y="15"/>
                  </a:cubicBezTo>
                  <a:cubicBezTo>
                    <a:pt x="12" y="15"/>
                    <a:pt x="12" y="15"/>
                    <a:pt x="12" y="15"/>
                  </a:cubicBezTo>
                  <a:cubicBezTo>
                    <a:pt x="12" y="15"/>
                    <a:pt x="12" y="15"/>
                    <a:pt x="12" y="15"/>
                  </a:cubicBezTo>
                  <a:cubicBezTo>
                    <a:pt x="13" y="15"/>
                    <a:pt x="13" y="15"/>
                    <a:pt x="13" y="15"/>
                  </a:cubicBezTo>
                  <a:cubicBezTo>
                    <a:pt x="14" y="17"/>
                    <a:pt x="14" y="17"/>
                    <a:pt x="15" y="17"/>
                  </a:cubicBezTo>
                  <a:cubicBezTo>
                    <a:pt x="15" y="18"/>
                    <a:pt x="15" y="18"/>
                    <a:pt x="15" y="18"/>
                  </a:cubicBezTo>
                  <a:cubicBezTo>
                    <a:pt x="16" y="17"/>
                    <a:pt x="16" y="17"/>
                    <a:pt x="16" y="17"/>
                  </a:cubicBezTo>
                  <a:cubicBezTo>
                    <a:pt x="16" y="17"/>
                    <a:pt x="16" y="17"/>
                    <a:pt x="16" y="17"/>
                  </a:cubicBezTo>
                  <a:cubicBezTo>
                    <a:pt x="18" y="18"/>
                    <a:pt x="18" y="18"/>
                    <a:pt x="18" y="18"/>
                  </a:cubicBezTo>
                  <a:cubicBezTo>
                    <a:pt x="20" y="18"/>
                    <a:pt x="20" y="18"/>
                    <a:pt x="20" y="18"/>
                  </a:cubicBezTo>
                  <a:cubicBezTo>
                    <a:pt x="21" y="18"/>
                    <a:pt x="21" y="18"/>
                    <a:pt x="21" y="18"/>
                  </a:cubicBezTo>
                  <a:cubicBezTo>
                    <a:pt x="21" y="17"/>
                    <a:pt x="21" y="17"/>
                    <a:pt x="21" y="17"/>
                  </a:cubicBezTo>
                  <a:cubicBezTo>
                    <a:pt x="20" y="16"/>
                    <a:pt x="20" y="16"/>
                    <a:pt x="20" y="16"/>
                  </a:cubicBezTo>
                  <a:cubicBezTo>
                    <a:pt x="20" y="16"/>
                    <a:pt x="20" y="16"/>
                    <a:pt x="20" y="16"/>
                  </a:cubicBezTo>
                  <a:cubicBezTo>
                    <a:pt x="20" y="15"/>
                    <a:pt x="20" y="15"/>
                    <a:pt x="20" y="15"/>
                  </a:cubicBezTo>
                  <a:cubicBezTo>
                    <a:pt x="21" y="15"/>
                    <a:pt x="21" y="15"/>
                    <a:pt x="21" y="15"/>
                  </a:cubicBezTo>
                  <a:cubicBezTo>
                    <a:pt x="21" y="14"/>
                    <a:pt x="21" y="14"/>
                    <a:pt x="21" y="14"/>
                  </a:cubicBezTo>
                  <a:cubicBezTo>
                    <a:pt x="20" y="14"/>
                    <a:pt x="20" y="14"/>
                    <a:pt x="20" y="14"/>
                  </a:cubicBezTo>
                  <a:cubicBezTo>
                    <a:pt x="20" y="13"/>
                    <a:pt x="20" y="13"/>
                    <a:pt x="20" y="13"/>
                  </a:cubicBezTo>
                  <a:cubicBezTo>
                    <a:pt x="22" y="12"/>
                    <a:pt x="22" y="12"/>
                    <a:pt x="24" y="12"/>
                  </a:cubicBezTo>
                  <a:cubicBezTo>
                    <a:pt x="24" y="11"/>
                    <a:pt x="24" y="11"/>
                    <a:pt x="24" y="11"/>
                  </a:cubicBezTo>
                  <a:cubicBezTo>
                    <a:pt x="25" y="10"/>
                    <a:pt x="25" y="9"/>
                    <a:pt x="24" y="8"/>
                  </a:cubicBezTo>
                  <a:cubicBezTo>
                    <a:pt x="24" y="7"/>
                    <a:pt x="24" y="7"/>
                    <a:pt x="24" y="7"/>
                  </a:cubicBezTo>
                  <a:cubicBezTo>
                    <a:pt x="24" y="7"/>
                    <a:pt x="24" y="7"/>
                    <a:pt x="24" y="7"/>
                  </a:cubicBezTo>
                  <a:cubicBezTo>
                    <a:pt x="24" y="6"/>
                    <a:pt x="24" y="6"/>
                    <a:pt x="24" y="6"/>
                  </a:cubicBezTo>
                  <a:cubicBezTo>
                    <a:pt x="25" y="5"/>
                    <a:pt x="27" y="5"/>
                    <a:pt x="28" y="4"/>
                  </a:cubicBezTo>
                  <a:cubicBezTo>
                    <a:pt x="29" y="3"/>
                    <a:pt x="29" y="3"/>
                    <a:pt x="29" y="3"/>
                  </a:cubicBezTo>
                  <a:cubicBezTo>
                    <a:pt x="29" y="3"/>
                    <a:pt x="29" y="3"/>
                    <a:pt x="29" y="3"/>
                  </a:cubicBezTo>
                  <a:cubicBezTo>
                    <a:pt x="31" y="3"/>
                    <a:pt x="31" y="3"/>
                    <a:pt x="31" y="3"/>
                  </a:cubicBezTo>
                  <a:cubicBezTo>
                    <a:pt x="31" y="3"/>
                    <a:pt x="31" y="3"/>
                    <a:pt x="31" y="3"/>
                  </a:cubicBezTo>
                  <a:cubicBezTo>
                    <a:pt x="31" y="1"/>
                    <a:pt x="31" y="1"/>
                    <a:pt x="31" y="1"/>
                  </a:cubicBezTo>
                  <a:cubicBezTo>
                    <a:pt x="31" y="1"/>
                    <a:pt x="31" y="1"/>
                    <a:pt x="31" y="1"/>
                  </a:cubicBezTo>
                  <a:cubicBezTo>
                    <a:pt x="32" y="1"/>
                    <a:pt x="32" y="1"/>
                    <a:pt x="32" y="1"/>
                  </a:cubicBezTo>
                  <a:cubicBezTo>
                    <a:pt x="32" y="0"/>
                    <a:pt x="32" y="0"/>
                    <a:pt x="32" y="0"/>
                  </a:cubicBezTo>
                  <a:cubicBezTo>
                    <a:pt x="33" y="1"/>
                    <a:pt x="33" y="0"/>
                    <a:pt x="34" y="1"/>
                  </a:cubicBezTo>
                  <a:close/>
                  <a:moveTo>
                    <a:pt x="13" y="26"/>
                  </a:moveTo>
                  <a:cubicBezTo>
                    <a:pt x="13" y="25"/>
                    <a:pt x="13" y="25"/>
                    <a:pt x="13" y="25"/>
                  </a:cubicBezTo>
                  <a:cubicBezTo>
                    <a:pt x="13" y="25"/>
                    <a:pt x="13" y="25"/>
                    <a:pt x="13" y="25"/>
                  </a:cubicBezTo>
                  <a:cubicBezTo>
                    <a:pt x="11" y="24"/>
                    <a:pt x="11" y="24"/>
                    <a:pt x="11" y="24"/>
                  </a:cubicBezTo>
                  <a:cubicBezTo>
                    <a:pt x="11" y="24"/>
                    <a:pt x="11" y="24"/>
                    <a:pt x="11" y="24"/>
                  </a:cubicBezTo>
                  <a:cubicBezTo>
                    <a:pt x="11" y="23"/>
                    <a:pt x="11" y="23"/>
                    <a:pt x="11" y="23"/>
                  </a:cubicBezTo>
                  <a:cubicBezTo>
                    <a:pt x="12" y="23"/>
                    <a:pt x="12" y="23"/>
                    <a:pt x="12" y="23"/>
                  </a:cubicBezTo>
                  <a:cubicBezTo>
                    <a:pt x="12" y="21"/>
                    <a:pt x="12" y="21"/>
                    <a:pt x="12" y="21"/>
                  </a:cubicBezTo>
                  <a:cubicBezTo>
                    <a:pt x="13" y="22"/>
                    <a:pt x="13" y="22"/>
                    <a:pt x="14" y="24"/>
                  </a:cubicBezTo>
                  <a:cubicBezTo>
                    <a:pt x="14" y="24"/>
                    <a:pt x="14" y="24"/>
                    <a:pt x="14" y="24"/>
                  </a:cubicBezTo>
                  <a:cubicBezTo>
                    <a:pt x="15" y="25"/>
                    <a:pt x="15" y="25"/>
                    <a:pt x="15" y="25"/>
                  </a:cubicBezTo>
                  <a:cubicBezTo>
                    <a:pt x="15" y="25"/>
                    <a:pt x="13" y="26"/>
                    <a:pt x="13" y="26"/>
                  </a:cubicBezTo>
                  <a:close/>
                  <a:moveTo>
                    <a:pt x="11" y="31"/>
                  </a:moveTo>
                  <a:cubicBezTo>
                    <a:pt x="10" y="30"/>
                    <a:pt x="10" y="30"/>
                    <a:pt x="10" y="30"/>
                  </a:cubicBezTo>
                  <a:cubicBezTo>
                    <a:pt x="10" y="29"/>
                    <a:pt x="9" y="27"/>
                    <a:pt x="9" y="26"/>
                  </a:cubicBezTo>
                  <a:cubicBezTo>
                    <a:pt x="10" y="25"/>
                    <a:pt x="10" y="25"/>
                    <a:pt x="10" y="25"/>
                  </a:cubicBezTo>
                  <a:cubicBezTo>
                    <a:pt x="10" y="24"/>
                    <a:pt x="9" y="24"/>
                    <a:pt x="9" y="23"/>
                  </a:cubicBezTo>
                  <a:cubicBezTo>
                    <a:pt x="9" y="22"/>
                    <a:pt x="9" y="22"/>
                    <a:pt x="9" y="22"/>
                  </a:cubicBezTo>
                  <a:cubicBezTo>
                    <a:pt x="10" y="22"/>
                    <a:pt x="10" y="22"/>
                    <a:pt x="10" y="22"/>
                  </a:cubicBezTo>
                  <a:cubicBezTo>
                    <a:pt x="10" y="24"/>
                    <a:pt x="10" y="24"/>
                    <a:pt x="10" y="24"/>
                  </a:cubicBezTo>
                  <a:cubicBezTo>
                    <a:pt x="11" y="25"/>
                    <a:pt x="11" y="25"/>
                    <a:pt x="11" y="25"/>
                  </a:cubicBezTo>
                  <a:cubicBezTo>
                    <a:pt x="11" y="28"/>
                    <a:pt x="11" y="31"/>
                    <a:pt x="11" y="31"/>
                  </a:cubicBezTo>
                  <a:close/>
                  <a:moveTo>
                    <a:pt x="15" y="29"/>
                  </a:moveTo>
                  <a:cubicBezTo>
                    <a:pt x="15" y="29"/>
                    <a:pt x="15" y="29"/>
                    <a:pt x="15" y="29"/>
                  </a:cubicBezTo>
                  <a:cubicBezTo>
                    <a:pt x="14" y="29"/>
                    <a:pt x="14" y="29"/>
                    <a:pt x="14" y="29"/>
                  </a:cubicBezTo>
                  <a:cubicBezTo>
                    <a:pt x="13" y="29"/>
                    <a:pt x="13" y="29"/>
                    <a:pt x="13" y="29"/>
                  </a:cubicBezTo>
                  <a:cubicBezTo>
                    <a:pt x="13" y="28"/>
                    <a:pt x="13" y="28"/>
                    <a:pt x="13" y="28"/>
                  </a:cubicBezTo>
                  <a:cubicBezTo>
                    <a:pt x="13" y="28"/>
                    <a:pt x="13" y="28"/>
                    <a:pt x="13" y="27"/>
                  </a:cubicBezTo>
                  <a:cubicBezTo>
                    <a:pt x="14" y="27"/>
                    <a:pt x="14" y="27"/>
                    <a:pt x="14" y="27"/>
                  </a:cubicBezTo>
                  <a:cubicBezTo>
                    <a:pt x="14" y="28"/>
                    <a:pt x="14" y="28"/>
                    <a:pt x="14" y="28"/>
                  </a:cubicBezTo>
                  <a:cubicBezTo>
                    <a:pt x="15" y="29"/>
                    <a:pt x="15" y="29"/>
                    <a:pt x="15" y="29"/>
                  </a:cubicBezTo>
                  <a:close/>
                  <a:moveTo>
                    <a:pt x="19" y="35"/>
                  </a:moveTo>
                  <a:cubicBezTo>
                    <a:pt x="19" y="36"/>
                    <a:pt x="19" y="36"/>
                    <a:pt x="19" y="36"/>
                  </a:cubicBezTo>
                  <a:cubicBezTo>
                    <a:pt x="18" y="35"/>
                    <a:pt x="17" y="34"/>
                    <a:pt x="16" y="33"/>
                  </a:cubicBezTo>
                  <a:cubicBezTo>
                    <a:pt x="16" y="32"/>
                    <a:pt x="16" y="32"/>
                    <a:pt x="16" y="32"/>
                  </a:cubicBezTo>
                  <a:cubicBezTo>
                    <a:pt x="15" y="31"/>
                    <a:pt x="14" y="30"/>
                    <a:pt x="14" y="30"/>
                  </a:cubicBezTo>
                  <a:cubicBezTo>
                    <a:pt x="15" y="31"/>
                    <a:pt x="15" y="30"/>
                    <a:pt x="15" y="31"/>
                  </a:cubicBezTo>
                  <a:cubicBezTo>
                    <a:pt x="16" y="31"/>
                    <a:pt x="16" y="31"/>
                    <a:pt x="16" y="31"/>
                  </a:cubicBezTo>
                  <a:cubicBezTo>
                    <a:pt x="19" y="34"/>
                    <a:pt x="17" y="32"/>
                    <a:pt x="20" y="35"/>
                  </a:cubicBezTo>
                  <a:cubicBezTo>
                    <a:pt x="19" y="35"/>
                    <a:pt x="19" y="35"/>
                    <a:pt x="19" y="35"/>
                  </a:cubicBezTo>
                  <a:cubicBezTo>
                    <a:pt x="19" y="35"/>
                    <a:pt x="19" y="35"/>
                    <a:pt x="19" y="35"/>
                  </a:cubicBezTo>
                  <a:close/>
                  <a:moveTo>
                    <a:pt x="19" y="42"/>
                  </a:moveTo>
                  <a:cubicBezTo>
                    <a:pt x="19" y="42"/>
                    <a:pt x="19" y="42"/>
                    <a:pt x="19" y="42"/>
                  </a:cubicBezTo>
                  <a:cubicBezTo>
                    <a:pt x="19" y="42"/>
                    <a:pt x="19" y="42"/>
                    <a:pt x="19" y="42"/>
                  </a:cubicBezTo>
                  <a:cubicBezTo>
                    <a:pt x="19" y="42"/>
                    <a:pt x="19" y="42"/>
                    <a:pt x="19" y="42"/>
                  </a:cubicBezTo>
                  <a:cubicBezTo>
                    <a:pt x="18" y="42"/>
                    <a:pt x="18" y="42"/>
                    <a:pt x="18" y="42"/>
                  </a:cubicBezTo>
                  <a:cubicBezTo>
                    <a:pt x="18" y="41"/>
                    <a:pt x="16" y="39"/>
                    <a:pt x="15" y="38"/>
                  </a:cubicBezTo>
                  <a:cubicBezTo>
                    <a:pt x="17" y="39"/>
                    <a:pt x="18" y="40"/>
                    <a:pt x="19" y="42"/>
                  </a:cubicBezTo>
                  <a:close/>
                  <a:moveTo>
                    <a:pt x="20" y="40"/>
                  </a:moveTo>
                  <a:cubicBezTo>
                    <a:pt x="20" y="40"/>
                    <a:pt x="20" y="40"/>
                    <a:pt x="20" y="40"/>
                  </a:cubicBezTo>
                  <a:cubicBezTo>
                    <a:pt x="18" y="39"/>
                    <a:pt x="18" y="39"/>
                    <a:pt x="18" y="39"/>
                  </a:cubicBezTo>
                  <a:cubicBezTo>
                    <a:pt x="18" y="39"/>
                    <a:pt x="18" y="39"/>
                    <a:pt x="18" y="39"/>
                  </a:cubicBezTo>
                  <a:cubicBezTo>
                    <a:pt x="18" y="38"/>
                    <a:pt x="18" y="38"/>
                    <a:pt x="18" y="38"/>
                  </a:cubicBezTo>
                  <a:cubicBezTo>
                    <a:pt x="20" y="40"/>
                    <a:pt x="20" y="40"/>
                    <a:pt x="20" y="40"/>
                  </a:cubicBezTo>
                  <a:close/>
                  <a:moveTo>
                    <a:pt x="21" y="41"/>
                  </a:moveTo>
                  <a:cubicBezTo>
                    <a:pt x="22" y="42"/>
                    <a:pt x="22" y="42"/>
                    <a:pt x="22" y="42"/>
                  </a:cubicBezTo>
                  <a:cubicBezTo>
                    <a:pt x="21" y="42"/>
                    <a:pt x="21" y="42"/>
                    <a:pt x="21" y="42"/>
                  </a:cubicBezTo>
                  <a:cubicBezTo>
                    <a:pt x="20" y="41"/>
                    <a:pt x="20" y="41"/>
                    <a:pt x="20" y="41"/>
                  </a:cubicBezTo>
                  <a:cubicBezTo>
                    <a:pt x="20" y="41"/>
                    <a:pt x="20" y="41"/>
                    <a:pt x="20" y="41"/>
                  </a:cubicBezTo>
                  <a:lnTo>
                    <a:pt x="21" y="41"/>
                  </a:lnTo>
                  <a:close/>
                  <a:moveTo>
                    <a:pt x="37" y="52"/>
                  </a:moveTo>
                  <a:cubicBezTo>
                    <a:pt x="35" y="52"/>
                    <a:pt x="36" y="52"/>
                    <a:pt x="34" y="52"/>
                  </a:cubicBezTo>
                  <a:cubicBezTo>
                    <a:pt x="33" y="51"/>
                    <a:pt x="33" y="51"/>
                    <a:pt x="33" y="51"/>
                  </a:cubicBezTo>
                  <a:cubicBezTo>
                    <a:pt x="33" y="51"/>
                    <a:pt x="33" y="51"/>
                    <a:pt x="33" y="50"/>
                  </a:cubicBezTo>
                  <a:cubicBezTo>
                    <a:pt x="35" y="50"/>
                    <a:pt x="35" y="50"/>
                    <a:pt x="38" y="51"/>
                  </a:cubicBezTo>
                  <a:cubicBezTo>
                    <a:pt x="38" y="51"/>
                    <a:pt x="38" y="51"/>
                    <a:pt x="38" y="51"/>
                  </a:cubicBezTo>
                  <a:cubicBezTo>
                    <a:pt x="38" y="52"/>
                    <a:pt x="38" y="52"/>
                    <a:pt x="38" y="52"/>
                  </a:cubicBezTo>
                  <a:cubicBezTo>
                    <a:pt x="37" y="52"/>
                    <a:pt x="37" y="52"/>
                    <a:pt x="37" y="52"/>
                  </a:cubicBezTo>
                  <a:close/>
                  <a:moveTo>
                    <a:pt x="42" y="54"/>
                  </a:moveTo>
                  <a:cubicBezTo>
                    <a:pt x="39" y="55"/>
                    <a:pt x="35" y="55"/>
                    <a:pt x="32" y="53"/>
                  </a:cubicBezTo>
                  <a:cubicBezTo>
                    <a:pt x="34" y="53"/>
                    <a:pt x="34" y="53"/>
                    <a:pt x="34" y="53"/>
                  </a:cubicBezTo>
                  <a:cubicBezTo>
                    <a:pt x="36" y="53"/>
                    <a:pt x="36" y="53"/>
                    <a:pt x="36" y="53"/>
                  </a:cubicBezTo>
                  <a:cubicBezTo>
                    <a:pt x="36" y="53"/>
                    <a:pt x="36" y="53"/>
                    <a:pt x="36" y="53"/>
                  </a:cubicBezTo>
                  <a:cubicBezTo>
                    <a:pt x="38" y="54"/>
                    <a:pt x="40" y="54"/>
                    <a:pt x="42" y="54"/>
                  </a:cubicBezTo>
                  <a:close/>
                  <a:moveTo>
                    <a:pt x="47" y="58"/>
                  </a:moveTo>
                  <a:cubicBezTo>
                    <a:pt x="48" y="57"/>
                    <a:pt x="48" y="57"/>
                    <a:pt x="48" y="57"/>
                  </a:cubicBezTo>
                  <a:cubicBezTo>
                    <a:pt x="48" y="58"/>
                    <a:pt x="48" y="58"/>
                    <a:pt x="48" y="58"/>
                  </a:cubicBezTo>
                  <a:cubicBezTo>
                    <a:pt x="49" y="58"/>
                    <a:pt x="49" y="58"/>
                    <a:pt x="49" y="58"/>
                  </a:cubicBezTo>
                  <a:cubicBezTo>
                    <a:pt x="53" y="61"/>
                    <a:pt x="53" y="62"/>
                    <a:pt x="56" y="63"/>
                  </a:cubicBezTo>
                  <a:cubicBezTo>
                    <a:pt x="56" y="63"/>
                    <a:pt x="56" y="63"/>
                    <a:pt x="56" y="63"/>
                  </a:cubicBezTo>
                  <a:cubicBezTo>
                    <a:pt x="56" y="64"/>
                    <a:pt x="56" y="64"/>
                    <a:pt x="56" y="65"/>
                  </a:cubicBezTo>
                  <a:cubicBezTo>
                    <a:pt x="51" y="61"/>
                    <a:pt x="56" y="64"/>
                    <a:pt x="49" y="59"/>
                  </a:cubicBezTo>
                  <a:cubicBezTo>
                    <a:pt x="46" y="59"/>
                    <a:pt x="46" y="59"/>
                    <a:pt x="46" y="59"/>
                  </a:cubicBezTo>
                  <a:cubicBezTo>
                    <a:pt x="41" y="56"/>
                    <a:pt x="43" y="57"/>
                    <a:pt x="40" y="56"/>
                  </a:cubicBezTo>
                  <a:cubicBezTo>
                    <a:pt x="41" y="56"/>
                    <a:pt x="41" y="56"/>
                    <a:pt x="42" y="56"/>
                  </a:cubicBezTo>
                  <a:cubicBezTo>
                    <a:pt x="48" y="58"/>
                    <a:pt x="48" y="58"/>
                    <a:pt x="48" y="58"/>
                  </a:cubicBezTo>
                  <a:cubicBezTo>
                    <a:pt x="47" y="58"/>
                    <a:pt x="47" y="58"/>
                    <a:pt x="47" y="58"/>
                  </a:cubicBezTo>
                  <a:close/>
                  <a:moveTo>
                    <a:pt x="38" y="57"/>
                  </a:moveTo>
                  <a:cubicBezTo>
                    <a:pt x="39" y="56"/>
                    <a:pt x="39" y="56"/>
                    <a:pt x="39" y="56"/>
                  </a:cubicBezTo>
                  <a:cubicBezTo>
                    <a:pt x="40" y="57"/>
                    <a:pt x="40" y="57"/>
                    <a:pt x="40" y="57"/>
                  </a:cubicBezTo>
                  <a:cubicBezTo>
                    <a:pt x="41" y="57"/>
                    <a:pt x="41" y="57"/>
                    <a:pt x="41" y="57"/>
                  </a:cubicBezTo>
                  <a:cubicBezTo>
                    <a:pt x="42" y="57"/>
                    <a:pt x="42" y="57"/>
                    <a:pt x="42" y="57"/>
                  </a:cubicBezTo>
                  <a:cubicBezTo>
                    <a:pt x="40" y="57"/>
                    <a:pt x="41" y="57"/>
                    <a:pt x="39" y="57"/>
                  </a:cubicBezTo>
                  <a:cubicBezTo>
                    <a:pt x="38" y="58"/>
                    <a:pt x="38" y="58"/>
                    <a:pt x="38" y="58"/>
                  </a:cubicBezTo>
                  <a:cubicBezTo>
                    <a:pt x="36" y="57"/>
                    <a:pt x="36" y="57"/>
                    <a:pt x="36" y="57"/>
                  </a:cubicBezTo>
                  <a:cubicBezTo>
                    <a:pt x="36" y="57"/>
                    <a:pt x="36" y="57"/>
                    <a:pt x="36" y="57"/>
                  </a:cubicBezTo>
                  <a:cubicBezTo>
                    <a:pt x="36" y="57"/>
                    <a:pt x="36" y="57"/>
                    <a:pt x="36" y="57"/>
                  </a:cubicBezTo>
                  <a:cubicBezTo>
                    <a:pt x="36" y="56"/>
                    <a:pt x="36" y="56"/>
                    <a:pt x="36" y="56"/>
                  </a:cubicBezTo>
                  <a:cubicBezTo>
                    <a:pt x="36" y="56"/>
                    <a:pt x="38" y="57"/>
                    <a:pt x="38" y="57"/>
                  </a:cubicBezTo>
                  <a:close/>
                  <a:moveTo>
                    <a:pt x="46" y="60"/>
                  </a:moveTo>
                  <a:cubicBezTo>
                    <a:pt x="48" y="61"/>
                    <a:pt x="48" y="61"/>
                    <a:pt x="48" y="61"/>
                  </a:cubicBezTo>
                  <a:cubicBezTo>
                    <a:pt x="43" y="59"/>
                    <a:pt x="43" y="59"/>
                    <a:pt x="43" y="59"/>
                  </a:cubicBezTo>
                  <a:cubicBezTo>
                    <a:pt x="44" y="59"/>
                    <a:pt x="44" y="59"/>
                    <a:pt x="44" y="59"/>
                  </a:cubicBezTo>
                  <a:cubicBezTo>
                    <a:pt x="46" y="60"/>
                    <a:pt x="46" y="60"/>
                    <a:pt x="46" y="6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103">
              <a:extLst>
                <a:ext uri="{FF2B5EF4-FFF2-40B4-BE49-F238E27FC236}">
                  <a16:creationId xmlns:a16="http://schemas.microsoft.com/office/drawing/2014/main" id="{BC521F8E-5EBC-45FC-824C-4E6B3316361D}"/>
                </a:ext>
              </a:extLst>
            </p:cNvPr>
            <p:cNvSpPr>
              <a:spLocks noEditPoints="1"/>
            </p:cNvSpPr>
            <p:nvPr/>
          </p:nvSpPr>
          <p:spPr bwMode="auto">
            <a:xfrm>
              <a:off x="8206626" y="8071423"/>
              <a:ext cx="132978" cy="99735"/>
            </a:xfrm>
            <a:custGeom>
              <a:avLst/>
              <a:gdLst>
                <a:gd name="T0" fmla="*/ 21 w 32"/>
                <a:gd name="T1" fmla="*/ 1 h 24"/>
                <a:gd name="T2" fmla="*/ 19 w 32"/>
                <a:gd name="T3" fmla="*/ 1 h 24"/>
                <a:gd name="T4" fmla="*/ 18 w 32"/>
                <a:gd name="T5" fmla="*/ 1 h 24"/>
                <a:gd name="T6" fmla="*/ 18 w 32"/>
                <a:gd name="T7" fmla="*/ 0 h 24"/>
                <a:gd name="T8" fmla="*/ 21 w 32"/>
                <a:gd name="T9" fmla="*/ 1 h 24"/>
                <a:gd name="T10" fmla="*/ 31 w 32"/>
                <a:gd name="T11" fmla="*/ 5 h 24"/>
                <a:gd name="T12" fmla="*/ 31 w 32"/>
                <a:gd name="T13" fmla="*/ 9 h 24"/>
                <a:gd name="T14" fmla="*/ 32 w 32"/>
                <a:gd name="T15" fmla="*/ 11 h 24"/>
                <a:gd name="T16" fmla="*/ 32 w 32"/>
                <a:gd name="T17" fmla="*/ 11 h 24"/>
                <a:gd name="T18" fmla="*/ 31 w 32"/>
                <a:gd name="T19" fmla="*/ 14 h 24"/>
                <a:gd name="T20" fmla="*/ 31 w 32"/>
                <a:gd name="T21" fmla="*/ 15 h 24"/>
                <a:gd name="T22" fmla="*/ 30 w 32"/>
                <a:gd name="T23" fmla="*/ 17 h 24"/>
                <a:gd name="T24" fmla="*/ 28 w 32"/>
                <a:gd name="T25" fmla="*/ 18 h 24"/>
                <a:gd name="T26" fmla="*/ 31 w 32"/>
                <a:gd name="T27" fmla="*/ 21 h 24"/>
                <a:gd name="T28" fmla="*/ 31 w 32"/>
                <a:gd name="T29" fmla="*/ 22 h 24"/>
                <a:gd name="T30" fmla="*/ 28 w 32"/>
                <a:gd name="T31" fmla="*/ 22 h 24"/>
                <a:gd name="T32" fmla="*/ 22 w 32"/>
                <a:gd name="T33" fmla="*/ 22 h 24"/>
                <a:gd name="T34" fmla="*/ 8 w 32"/>
                <a:gd name="T35" fmla="*/ 23 h 24"/>
                <a:gd name="T36" fmla="*/ 7 w 32"/>
                <a:gd name="T37" fmla="*/ 24 h 24"/>
                <a:gd name="T38" fmla="*/ 1 w 32"/>
                <a:gd name="T39" fmla="*/ 20 h 24"/>
                <a:gd name="T40" fmla="*/ 2 w 32"/>
                <a:gd name="T41" fmla="*/ 17 h 24"/>
                <a:gd name="T42" fmla="*/ 9 w 32"/>
                <a:gd name="T43" fmla="*/ 18 h 24"/>
                <a:gd name="T44" fmla="*/ 19 w 32"/>
                <a:gd name="T45" fmla="*/ 20 h 24"/>
                <a:gd name="T46" fmla="*/ 21 w 32"/>
                <a:gd name="T47" fmla="*/ 19 h 24"/>
                <a:gd name="T48" fmla="*/ 24 w 32"/>
                <a:gd name="T49" fmla="*/ 18 h 24"/>
                <a:gd name="T50" fmla="*/ 24 w 32"/>
                <a:gd name="T51" fmla="*/ 17 h 24"/>
                <a:gd name="T52" fmla="*/ 19 w 32"/>
                <a:gd name="T53" fmla="*/ 12 h 24"/>
                <a:gd name="T54" fmla="*/ 20 w 32"/>
                <a:gd name="T55" fmla="*/ 10 h 24"/>
                <a:gd name="T56" fmla="*/ 16 w 32"/>
                <a:gd name="T57" fmla="*/ 6 h 24"/>
                <a:gd name="T58" fmla="*/ 12 w 32"/>
                <a:gd name="T59" fmla="*/ 4 h 24"/>
                <a:gd name="T60" fmla="*/ 21 w 32"/>
                <a:gd name="T61" fmla="*/ 2 h 24"/>
                <a:gd name="T62" fmla="*/ 31 w 32"/>
                <a:gd name="T63" fmla="*/ 4 h 24"/>
                <a:gd name="T64" fmla="*/ 19 w 32"/>
                <a:gd name="T65" fmla="*/ 16 h 24"/>
                <a:gd name="T66" fmla="*/ 14 w 32"/>
                <a:gd name="T67" fmla="*/ 13 h 24"/>
                <a:gd name="T68" fmla="*/ 19 w 32"/>
                <a:gd name="T69"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24">
                  <a:moveTo>
                    <a:pt x="21" y="1"/>
                  </a:moveTo>
                  <a:cubicBezTo>
                    <a:pt x="21" y="1"/>
                    <a:pt x="21" y="1"/>
                    <a:pt x="21" y="1"/>
                  </a:cubicBezTo>
                  <a:cubicBezTo>
                    <a:pt x="21" y="1"/>
                    <a:pt x="21" y="1"/>
                    <a:pt x="21" y="1"/>
                  </a:cubicBezTo>
                  <a:cubicBezTo>
                    <a:pt x="20" y="1"/>
                    <a:pt x="20" y="1"/>
                    <a:pt x="19" y="1"/>
                  </a:cubicBezTo>
                  <a:cubicBezTo>
                    <a:pt x="18" y="1"/>
                    <a:pt x="18" y="1"/>
                    <a:pt x="18" y="1"/>
                  </a:cubicBezTo>
                  <a:cubicBezTo>
                    <a:pt x="18" y="1"/>
                    <a:pt x="18" y="1"/>
                    <a:pt x="18" y="1"/>
                  </a:cubicBezTo>
                  <a:cubicBezTo>
                    <a:pt x="18" y="0"/>
                    <a:pt x="18" y="0"/>
                    <a:pt x="18" y="0"/>
                  </a:cubicBezTo>
                  <a:cubicBezTo>
                    <a:pt x="18" y="0"/>
                    <a:pt x="18" y="0"/>
                    <a:pt x="18" y="0"/>
                  </a:cubicBezTo>
                  <a:cubicBezTo>
                    <a:pt x="19" y="0"/>
                    <a:pt x="19" y="0"/>
                    <a:pt x="19" y="0"/>
                  </a:cubicBezTo>
                  <a:cubicBezTo>
                    <a:pt x="21" y="1"/>
                    <a:pt x="21" y="1"/>
                    <a:pt x="21" y="1"/>
                  </a:cubicBezTo>
                  <a:close/>
                  <a:moveTo>
                    <a:pt x="31" y="4"/>
                  </a:moveTo>
                  <a:cubicBezTo>
                    <a:pt x="31" y="5"/>
                    <a:pt x="31" y="5"/>
                    <a:pt x="31" y="5"/>
                  </a:cubicBezTo>
                  <a:cubicBezTo>
                    <a:pt x="31" y="6"/>
                    <a:pt x="32" y="7"/>
                    <a:pt x="32" y="8"/>
                  </a:cubicBezTo>
                  <a:cubicBezTo>
                    <a:pt x="31" y="9"/>
                    <a:pt x="31" y="9"/>
                    <a:pt x="31" y="9"/>
                  </a:cubicBezTo>
                  <a:cubicBezTo>
                    <a:pt x="31" y="10"/>
                    <a:pt x="31" y="10"/>
                    <a:pt x="31" y="10"/>
                  </a:cubicBezTo>
                  <a:cubicBezTo>
                    <a:pt x="32" y="11"/>
                    <a:pt x="32" y="11"/>
                    <a:pt x="32" y="11"/>
                  </a:cubicBezTo>
                  <a:cubicBezTo>
                    <a:pt x="32" y="11"/>
                    <a:pt x="32" y="11"/>
                    <a:pt x="32" y="11"/>
                  </a:cubicBezTo>
                  <a:cubicBezTo>
                    <a:pt x="32" y="11"/>
                    <a:pt x="32" y="11"/>
                    <a:pt x="32" y="11"/>
                  </a:cubicBezTo>
                  <a:cubicBezTo>
                    <a:pt x="31" y="13"/>
                    <a:pt x="31" y="12"/>
                    <a:pt x="30" y="13"/>
                  </a:cubicBezTo>
                  <a:cubicBezTo>
                    <a:pt x="31" y="14"/>
                    <a:pt x="31" y="14"/>
                    <a:pt x="31" y="14"/>
                  </a:cubicBezTo>
                  <a:cubicBezTo>
                    <a:pt x="31" y="15"/>
                    <a:pt x="31" y="15"/>
                    <a:pt x="31" y="15"/>
                  </a:cubicBezTo>
                  <a:cubicBezTo>
                    <a:pt x="31" y="15"/>
                    <a:pt x="31" y="15"/>
                    <a:pt x="31" y="15"/>
                  </a:cubicBezTo>
                  <a:cubicBezTo>
                    <a:pt x="31" y="16"/>
                    <a:pt x="31" y="16"/>
                    <a:pt x="31" y="16"/>
                  </a:cubicBezTo>
                  <a:cubicBezTo>
                    <a:pt x="31" y="17"/>
                    <a:pt x="30" y="17"/>
                    <a:pt x="30" y="17"/>
                  </a:cubicBezTo>
                  <a:cubicBezTo>
                    <a:pt x="28" y="18"/>
                    <a:pt x="28" y="18"/>
                    <a:pt x="28" y="18"/>
                  </a:cubicBezTo>
                  <a:cubicBezTo>
                    <a:pt x="28" y="18"/>
                    <a:pt x="28" y="18"/>
                    <a:pt x="28" y="18"/>
                  </a:cubicBezTo>
                  <a:cubicBezTo>
                    <a:pt x="29" y="19"/>
                    <a:pt x="29" y="18"/>
                    <a:pt x="30" y="20"/>
                  </a:cubicBezTo>
                  <a:cubicBezTo>
                    <a:pt x="31" y="21"/>
                    <a:pt x="31" y="21"/>
                    <a:pt x="31" y="21"/>
                  </a:cubicBezTo>
                  <a:cubicBezTo>
                    <a:pt x="31" y="22"/>
                    <a:pt x="31" y="22"/>
                    <a:pt x="31" y="22"/>
                  </a:cubicBezTo>
                  <a:cubicBezTo>
                    <a:pt x="31" y="22"/>
                    <a:pt x="31" y="22"/>
                    <a:pt x="31" y="22"/>
                  </a:cubicBezTo>
                  <a:cubicBezTo>
                    <a:pt x="31" y="24"/>
                    <a:pt x="31" y="24"/>
                    <a:pt x="31" y="24"/>
                  </a:cubicBezTo>
                  <a:cubicBezTo>
                    <a:pt x="29" y="22"/>
                    <a:pt x="29" y="22"/>
                    <a:pt x="28" y="22"/>
                  </a:cubicBezTo>
                  <a:cubicBezTo>
                    <a:pt x="27" y="22"/>
                    <a:pt x="23" y="22"/>
                    <a:pt x="22" y="22"/>
                  </a:cubicBezTo>
                  <a:cubicBezTo>
                    <a:pt x="22" y="22"/>
                    <a:pt x="22" y="22"/>
                    <a:pt x="22" y="22"/>
                  </a:cubicBezTo>
                  <a:cubicBezTo>
                    <a:pt x="16" y="24"/>
                    <a:pt x="14" y="20"/>
                    <a:pt x="9" y="22"/>
                  </a:cubicBezTo>
                  <a:cubicBezTo>
                    <a:pt x="8" y="23"/>
                    <a:pt x="8" y="23"/>
                    <a:pt x="8" y="23"/>
                  </a:cubicBezTo>
                  <a:cubicBezTo>
                    <a:pt x="8" y="24"/>
                    <a:pt x="8" y="24"/>
                    <a:pt x="8" y="24"/>
                  </a:cubicBezTo>
                  <a:cubicBezTo>
                    <a:pt x="7" y="24"/>
                    <a:pt x="7" y="24"/>
                    <a:pt x="7" y="24"/>
                  </a:cubicBezTo>
                  <a:cubicBezTo>
                    <a:pt x="5" y="22"/>
                    <a:pt x="5" y="22"/>
                    <a:pt x="1" y="21"/>
                  </a:cubicBezTo>
                  <a:cubicBezTo>
                    <a:pt x="1" y="20"/>
                    <a:pt x="1" y="20"/>
                    <a:pt x="1" y="20"/>
                  </a:cubicBezTo>
                  <a:cubicBezTo>
                    <a:pt x="0" y="19"/>
                    <a:pt x="0" y="19"/>
                    <a:pt x="0" y="19"/>
                  </a:cubicBezTo>
                  <a:cubicBezTo>
                    <a:pt x="2" y="17"/>
                    <a:pt x="2" y="17"/>
                    <a:pt x="2" y="17"/>
                  </a:cubicBezTo>
                  <a:cubicBezTo>
                    <a:pt x="3" y="17"/>
                    <a:pt x="3" y="17"/>
                    <a:pt x="3" y="17"/>
                  </a:cubicBezTo>
                  <a:cubicBezTo>
                    <a:pt x="7" y="18"/>
                    <a:pt x="5" y="18"/>
                    <a:pt x="9" y="18"/>
                  </a:cubicBezTo>
                  <a:cubicBezTo>
                    <a:pt x="10" y="19"/>
                    <a:pt x="10" y="19"/>
                    <a:pt x="10" y="19"/>
                  </a:cubicBezTo>
                  <a:cubicBezTo>
                    <a:pt x="13" y="19"/>
                    <a:pt x="17" y="19"/>
                    <a:pt x="19" y="20"/>
                  </a:cubicBezTo>
                  <a:cubicBezTo>
                    <a:pt x="20" y="19"/>
                    <a:pt x="20" y="19"/>
                    <a:pt x="20" y="19"/>
                  </a:cubicBezTo>
                  <a:cubicBezTo>
                    <a:pt x="21" y="19"/>
                    <a:pt x="21" y="19"/>
                    <a:pt x="21" y="19"/>
                  </a:cubicBezTo>
                  <a:cubicBezTo>
                    <a:pt x="21" y="19"/>
                    <a:pt x="21" y="19"/>
                    <a:pt x="21" y="18"/>
                  </a:cubicBezTo>
                  <a:cubicBezTo>
                    <a:pt x="24" y="18"/>
                    <a:pt x="24" y="18"/>
                    <a:pt x="24" y="18"/>
                  </a:cubicBezTo>
                  <a:cubicBezTo>
                    <a:pt x="24" y="18"/>
                    <a:pt x="24" y="18"/>
                    <a:pt x="24" y="18"/>
                  </a:cubicBezTo>
                  <a:cubicBezTo>
                    <a:pt x="24" y="17"/>
                    <a:pt x="24" y="17"/>
                    <a:pt x="24" y="17"/>
                  </a:cubicBezTo>
                  <a:cubicBezTo>
                    <a:pt x="24" y="17"/>
                    <a:pt x="24" y="17"/>
                    <a:pt x="24" y="17"/>
                  </a:cubicBezTo>
                  <a:cubicBezTo>
                    <a:pt x="22" y="15"/>
                    <a:pt x="21" y="14"/>
                    <a:pt x="19" y="12"/>
                  </a:cubicBezTo>
                  <a:cubicBezTo>
                    <a:pt x="20" y="11"/>
                    <a:pt x="20" y="11"/>
                    <a:pt x="20" y="11"/>
                  </a:cubicBezTo>
                  <a:cubicBezTo>
                    <a:pt x="20" y="10"/>
                    <a:pt x="20" y="10"/>
                    <a:pt x="20" y="10"/>
                  </a:cubicBezTo>
                  <a:cubicBezTo>
                    <a:pt x="20" y="9"/>
                    <a:pt x="20" y="9"/>
                    <a:pt x="20" y="8"/>
                  </a:cubicBezTo>
                  <a:cubicBezTo>
                    <a:pt x="18" y="6"/>
                    <a:pt x="19" y="7"/>
                    <a:pt x="16" y="6"/>
                  </a:cubicBezTo>
                  <a:cubicBezTo>
                    <a:pt x="15" y="6"/>
                    <a:pt x="14" y="5"/>
                    <a:pt x="13" y="5"/>
                  </a:cubicBezTo>
                  <a:cubicBezTo>
                    <a:pt x="12" y="4"/>
                    <a:pt x="12" y="4"/>
                    <a:pt x="12" y="4"/>
                  </a:cubicBezTo>
                  <a:cubicBezTo>
                    <a:pt x="13" y="3"/>
                    <a:pt x="13" y="3"/>
                    <a:pt x="13" y="3"/>
                  </a:cubicBezTo>
                  <a:cubicBezTo>
                    <a:pt x="14" y="2"/>
                    <a:pt x="16" y="2"/>
                    <a:pt x="21" y="2"/>
                  </a:cubicBezTo>
                  <a:cubicBezTo>
                    <a:pt x="28" y="5"/>
                    <a:pt x="25" y="4"/>
                    <a:pt x="30" y="5"/>
                  </a:cubicBezTo>
                  <a:cubicBezTo>
                    <a:pt x="31" y="4"/>
                    <a:pt x="31" y="4"/>
                    <a:pt x="31" y="4"/>
                  </a:cubicBezTo>
                  <a:close/>
                  <a:moveTo>
                    <a:pt x="19" y="16"/>
                  </a:moveTo>
                  <a:cubicBezTo>
                    <a:pt x="19" y="16"/>
                    <a:pt x="19" y="16"/>
                    <a:pt x="19" y="16"/>
                  </a:cubicBezTo>
                  <a:cubicBezTo>
                    <a:pt x="16" y="15"/>
                    <a:pt x="17" y="16"/>
                    <a:pt x="14" y="14"/>
                  </a:cubicBezTo>
                  <a:cubicBezTo>
                    <a:pt x="14" y="13"/>
                    <a:pt x="14" y="13"/>
                    <a:pt x="14" y="13"/>
                  </a:cubicBezTo>
                  <a:cubicBezTo>
                    <a:pt x="15" y="13"/>
                    <a:pt x="15" y="13"/>
                    <a:pt x="15" y="13"/>
                  </a:cubicBezTo>
                  <a:cubicBezTo>
                    <a:pt x="18" y="14"/>
                    <a:pt x="18" y="15"/>
                    <a:pt x="19" y="1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104">
              <a:extLst>
                <a:ext uri="{FF2B5EF4-FFF2-40B4-BE49-F238E27FC236}">
                  <a16:creationId xmlns:a16="http://schemas.microsoft.com/office/drawing/2014/main" id="{73472190-A592-478E-AF2C-B6F1A18A1632}"/>
                </a:ext>
              </a:extLst>
            </p:cNvPr>
            <p:cNvSpPr>
              <a:spLocks/>
            </p:cNvSpPr>
            <p:nvPr/>
          </p:nvSpPr>
          <p:spPr bwMode="auto">
            <a:xfrm>
              <a:off x="12442921" y="6437696"/>
              <a:ext cx="318198" cy="189968"/>
            </a:xfrm>
            <a:custGeom>
              <a:avLst/>
              <a:gdLst>
                <a:gd name="T0" fmla="*/ 69 w 76"/>
                <a:gd name="T1" fmla="*/ 2 h 46"/>
                <a:gd name="T2" fmla="*/ 70 w 76"/>
                <a:gd name="T3" fmla="*/ 5 h 46"/>
                <a:gd name="T4" fmla="*/ 73 w 76"/>
                <a:gd name="T5" fmla="*/ 7 h 46"/>
                <a:gd name="T6" fmla="*/ 75 w 76"/>
                <a:gd name="T7" fmla="*/ 7 h 46"/>
                <a:gd name="T8" fmla="*/ 76 w 76"/>
                <a:gd name="T9" fmla="*/ 9 h 46"/>
                <a:gd name="T10" fmla="*/ 73 w 76"/>
                <a:gd name="T11" fmla="*/ 13 h 46"/>
                <a:gd name="T12" fmla="*/ 71 w 76"/>
                <a:gd name="T13" fmla="*/ 13 h 46"/>
                <a:gd name="T14" fmla="*/ 67 w 76"/>
                <a:gd name="T15" fmla="*/ 17 h 46"/>
                <a:gd name="T16" fmla="*/ 65 w 76"/>
                <a:gd name="T17" fmla="*/ 21 h 46"/>
                <a:gd name="T18" fmla="*/ 63 w 76"/>
                <a:gd name="T19" fmla="*/ 26 h 46"/>
                <a:gd name="T20" fmla="*/ 61 w 76"/>
                <a:gd name="T21" fmla="*/ 31 h 46"/>
                <a:gd name="T22" fmla="*/ 58 w 76"/>
                <a:gd name="T23" fmla="*/ 35 h 46"/>
                <a:gd name="T24" fmla="*/ 56 w 76"/>
                <a:gd name="T25" fmla="*/ 38 h 46"/>
                <a:gd name="T26" fmla="*/ 52 w 76"/>
                <a:gd name="T27" fmla="*/ 39 h 46"/>
                <a:gd name="T28" fmla="*/ 51 w 76"/>
                <a:gd name="T29" fmla="*/ 40 h 46"/>
                <a:gd name="T30" fmla="*/ 47 w 76"/>
                <a:gd name="T31" fmla="*/ 40 h 46"/>
                <a:gd name="T32" fmla="*/ 42 w 76"/>
                <a:gd name="T33" fmla="*/ 40 h 46"/>
                <a:gd name="T34" fmla="*/ 35 w 76"/>
                <a:gd name="T35" fmla="*/ 42 h 46"/>
                <a:gd name="T36" fmla="*/ 34 w 76"/>
                <a:gd name="T37" fmla="*/ 42 h 46"/>
                <a:gd name="T38" fmla="*/ 32 w 76"/>
                <a:gd name="T39" fmla="*/ 43 h 46"/>
                <a:gd name="T40" fmla="*/ 30 w 76"/>
                <a:gd name="T41" fmla="*/ 44 h 46"/>
                <a:gd name="T42" fmla="*/ 26 w 76"/>
                <a:gd name="T43" fmla="*/ 46 h 46"/>
                <a:gd name="T44" fmla="*/ 17 w 76"/>
                <a:gd name="T45" fmla="*/ 43 h 46"/>
                <a:gd name="T46" fmla="*/ 14 w 76"/>
                <a:gd name="T47" fmla="*/ 42 h 46"/>
                <a:gd name="T48" fmla="*/ 9 w 76"/>
                <a:gd name="T49" fmla="*/ 37 h 46"/>
                <a:gd name="T50" fmla="*/ 3 w 76"/>
                <a:gd name="T51" fmla="*/ 32 h 46"/>
                <a:gd name="T52" fmla="*/ 3 w 76"/>
                <a:gd name="T53" fmla="*/ 30 h 46"/>
                <a:gd name="T54" fmla="*/ 0 w 76"/>
                <a:gd name="T55" fmla="*/ 28 h 46"/>
                <a:gd name="T56" fmla="*/ 4 w 76"/>
                <a:gd name="T57" fmla="*/ 26 h 46"/>
                <a:gd name="T58" fmla="*/ 5 w 76"/>
                <a:gd name="T59" fmla="*/ 23 h 46"/>
                <a:gd name="T60" fmla="*/ 4 w 76"/>
                <a:gd name="T61" fmla="*/ 21 h 46"/>
                <a:gd name="T62" fmla="*/ 5 w 76"/>
                <a:gd name="T63" fmla="*/ 19 h 46"/>
                <a:gd name="T64" fmla="*/ 6 w 76"/>
                <a:gd name="T65" fmla="*/ 16 h 46"/>
                <a:gd name="T66" fmla="*/ 5 w 76"/>
                <a:gd name="T67" fmla="*/ 13 h 46"/>
                <a:gd name="T68" fmla="*/ 8 w 76"/>
                <a:gd name="T69" fmla="*/ 14 h 46"/>
                <a:gd name="T70" fmla="*/ 11 w 76"/>
                <a:gd name="T71" fmla="*/ 14 h 46"/>
                <a:gd name="T72" fmla="*/ 11 w 76"/>
                <a:gd name="T73" fmla="*/ 11 h 46"/>
                <a:gd name="T74" fmla="*/ 12 w 76"/>
                <a:gd name="T75" fmla="*/ 9 h 46"/>
                <a:gd name="T76" fmla="*/ 14 w 76"/>
                <a:gd name="T77" fmla="*/ 9 h 46"/>
                <a:gd name="T78" fmla="*/ 30 w 76"/>
                <a:gd name="T79" fmla="*/ 13 h 46"/>
                <a:gd name="T80" fmla="*/ 30 w 76"/>
                <a:gd name="T81" fmla="*/ 10 h 46"/>
                <a:gd name="T82" fmla="*/ 38 w 76"/>
                <a:gd name="T83" fmla="*/ 7 h 46"/>
                <a:gd name="T84" fmla="*/ 40 w 76"/>
                <a:gd name="T85" fmla="*/ 5 h 46"/>
                <a:gd name="T86" fmla="*/ 50 w 76"/>
                <a:gd name="T87" fmla="*/ 0 h 46"/>
                <a:gd name="T88" fmla="*/ 58 w 76"/>
                <a:gd name="T89" fmla="*/ 1 h 46"/>
                <a:gd name="T90" fmla="*/ 62 w 76"/>
                <a:gd name="T91" fmla="*/ 1 h 46"/>
                <a:gd name="T92" fmla="*/ 64 w 76"/>
                <a:gd name="T93"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46">
                  <a:moveTo>
                    <a:pt x="68" y="2"/>
                  </a:moveTo>
                  <a:cubicBezTo>
                    <a:pt x="69" y="2"/>
                    <a:pt x="69" y="2"/>
                    <a:pt x="69" y="2"/>
                  </a:cubicBezTo>
                  <a:cubicBezTo>
                    <a:pt x="69" y="2"/>
                    <a:pt x="69" y="2"/>
                    <a:pt x="69" y="2"/>
                  </a:cubicBezTo>
                  <a:cubicBezTo>
                    <a:pt x="70" y="3"/>
                    <a:pt x="70" y="3"/>
                    <a:pt x="70" y="3"/>
                  </a:cubicBezTo>
                  <a:cubicBezTo>
                    <a:pt x="70" y="4"/>
                    <a:pt x="70" y="4"/>
                    <a:pt x="70" y="4"/>
                  </a:cubicBezTo>
                  <a:cubicBezTo>
                    <a:pt x="70" y="5"/>
                    <a:pt x="70" y="5"/>
                    <a:pt x="70" y="5"/>
                  </a:cubicBezTo>
                  <a:cubicBezTo>
                    <a:pt x="71" y="5"/>
                    <a:pt x="71" y="5"/>
                    <a:pt x="71" y="5"/>
                  </a:cubicBezTo>
                  <a:cubicBezTo>
                    <a:pt x="72" y="6"/>
                    <a:pt x="72" y="6"/>
                    <a:pt x="72" y="6"/>
                  </a:cubicBezTo>
                  <a:cubicBezTo>
                    <a:pt x="73" y="7"/>
                    <a:pt x="73" y="7"/>
                    <a:pt x="73" y="7"/>
                  </a:cubicBezTo>
                  <a:cubicBezTo>
                    <a:pt x="74" y="7"/>
                    <a:pt x="74" y="7"/>
                    <a:pt x="74" y="7"/>
                  </a:cubicBezTo>
                  <a:cubicBezTo>
                    <a:pt x="74" y="7"/>
                    <a:pt x="74" y="7"/>
                    <a:pt x="74" y="7"/>
                  </a:cubicBezTo>
                  <a:cubicBezTo>
                    <a:pt x="75" y="7"/>
                    <a:pt x="75" y="7"/>
                    <a:pt x="75" y="7"/>
                  </a:cubicBezTo>
                  <a:cubicBezTo>
                    <a:pt x="75" y="8"/>
                    <a:pt x="76" y="8"/>
                    <a:pt x="76" y="8"/>
                  </a:cubicBezTo>
                  <a:cubicBezTo>
                    <a:pt x="76" y="9"/>
                    <a:pt x="76" y="9"/>
                    <a:pt x="76" y="9"/>
                  </a:cubicBezTo>
                  <a:cubicBezTo>
                    <a:pt x="76" y="9"/>
                    <a:pt x="76" y="9"/>
                    <a:pt x="76" y="9"/>
                  </a:cubicBezTo>
                  <a:cubicBezTo>
                    <a:pt x="76" y="10"/>
                    <a:pt x="76" y="10"/>
                    <a:pt x="76" y="10"/>
                  </a:cubicBezTo>
                  <a:cubicBezTo>
                    <a:pt x="76" y="10"/>
                    <a:pt x="76" y="10"/>
                    <a:pt x="76" y="10"/>
                  </a:cubicBezTo>
                  <a:cubicBezTo>
                    <a:pt x="76" y="11"/>
                    <a:pt x="75" y="12"/>
                    <a:pt x="73" y="13"/>
                  </a:cubicBezTo>
                  <a:cubicBezTo>
                    <a:pt x="73" y="13"/>
                    <a:pt x="73" y="13"/>
                    <a:pt x="73" y="13"/>
                  </a:cubicBezTo>
                  <a:cubicBezTo>
                    <a:pt x="72" y="13"/>
                    <a:pt x="72" y="13"/>
                    <a:pt x="72" y="13"/>
                  </a:cubicBezTo>
                  <a:cubicBezTo>
                    <a:pt x="71" y="13"/>
                    <a:pt x="71" y="13"/>
                    <a:pt x="71" y="13"/>
                  </a:cubicBezTo>
                  <a:cubicBezTo>
                    <a:pt x="70" y="14"/>
                    <a:pt x="70" y="14"/>
                    <a:pt x="70" y="14"/>
                  </a:cubicBezTo>
                  <a:cubicBezTo>
                    <a:pt x="70" y="14"/>
                    <a:pt x="70" y="14"/>
                    <a:pt x="70" y="14"/>
                  </a:cubicBezTo>
                  <a:cubicBezTo>
                    <a:pt x="68" y="15"/>
                    <a:pt x="69" y="15"/>
                    <a:pt x="67" y="17"/>
                  </a:cubicBezTo>
                  <a:cubicBezTo>
                    <a:pt x="67" y="17"/>
                    <a:pt x="67" y="17"/>
                    <a:pt x="67" y="17"/>
                  </a:cubicBezTo>
                  <a:cubicBezTo>
                    <a:pt x="66" y="19"/>
                    <a:pt x="66" y="19"/>
                    <a:pt x="66" y="19"/>
                  </a:cubicBezTo>
                  <a:cubicBezTo>
                    <a:pt x="66" y="20"/>
                    <a:pt x="66" y="20"/>
                    <a:pt x="65" y="21"/>
                  </a:cubicBezTo>
                  <a:cubicBezTo>
                    <a:pt x="64" y="23"/>
                    <a:pt x="64" y="23"/>
                    <a:pt x="64" y="23"/>
                  </a:cubicBezTo>
                  <a:cubicBezTo>
                    <a:pt x="63" y="25"/>
                    <a:pt x="64" y="24"/>
                    <a:pt x="63" y="25"/>
                  </a:cubicBezTo>
                  <a:cubicBezTo>
                    <a:pt x="63" y="26"/>
                    <a:pt x="63" y="26"/>
                    <a:pt x="63" y="26"/>
                  </a:cubicBezTo>
                  <a:cubicBezTo>
                    <a:pt x="62" y="28"/>
                    <a:pt x="62" y="27"/>
                    <a:pt x="61" y="29"/>
                  </a:cubicBezTo>
                  <a:cubicBezTo>
                    <a:pt x="61" y="30"/>
                    <a:pt x="61" y="30"/>
                    <a:pt x="61" y="30"/>
                  </a:cubicBezTo>
                  <a:cubicBezTo>
                    <a:pt x="61" y="31"/>
                    <a:pt x="61" y="31"/>
                    <a:pt x="61" y="31"/>
                  </a:cubicBezTo>
                  <a:cubicBezTo>
                    <a:pt x="60" y="31"/>
                    <a:pt x="60" y="32"/>
                    <a:pt x="59" y="32"/>
                  </a:cubicBezTo>
                  <a:cubicBezTo>
                    <a:pt x="59" y="33"/>
                    <a:pt x="59" y="33"/>
                    <a:pt x="58" y="34"/>
                  </a:cubicBezTo>
                  <a:cubicBezTo>
                    <a:pt x="58" y="35"/>
                    <a:pt x="58" y="35"/>
                    <a:pt x="58" y="35"/>
                  </a:cubicBezTo>
                  <a:cubicBezTo>
                    <a:pt x="57" y="36"/>
                    <a:pt x="57" y="36"/>
                    <a:pt x="57" y="36"/>
                  </a:cubicBezTo>
                  <a:cubicBezTo>
                    <a:pt x="57" y="36"/>
                    <a:pt x="57" y="36"/>
                    <a:pt x="57" y="37"/>
                  </a:cubicBezTo>
                  <a:cubicBezTo>
                    <a:pt x="57" y="38"/>
                    <a:pt x="56" y="38"/>
                    <a:pt x="56" y="38"/>
                  </a:cubicBezTo>
                  <a:cubicBezTo>
                    <a:pt x="53" y="38"/>
                    <a:pt x="53" y="38"/>
                    <a:pt x="53" y="38"/>
                  </a:cubicBezTo>
                  <a:cubicBezTo>
                    <a:pt x="53" y="38"/>
                    <a:pt x="53" y="38"/>
                    <a:pt x="53" y="38"/>
                  </a:cubicBezTo>
                  <a:cubicBezTo>
                    <a:pt x="52" y="39"/>
                    <a:pt x="52" y="39"/>
                    <a:pt x="52" y="39"/>
                  </a:cubicBezTo>
                  <a:cubicBezTo>
                    <a:pt x="52" y="39"/>
                    <a:pt x="52" y="39"/>
                    <a:pt x="52" y="39"/>
                  </a:cubicBezTo>
                  <a:cubicBezTo>
                    <a:pt x="52" y="39"/>
                    <a:pt x="52" y="39"/>
                    <a:pt x="52" y="40"/>
                  </a:cubicBezTo>
                  <a:cubicBezTo>
                    <a:pt x="51" y="40"/>
                    <a:pt x="51" y="40"/>
                    <a:pt x="51" y="40"/>
                  </a:cubicBezTo>
                  <a:cubicBezTo>
                    <a:pt x="50" y="39"/>
                    <a:pt x="50" y="39"/>
                    <a:pt x="50" y="39"/>
                  </a:cubicBezTo>
                  <a:cubicBezTo>
                    <a:pt x="47" y="40"/>
                    <a:pt x="47" y="40"/>
                    <a:pt x="47" y="40"/>
                  </a:cubicBezTo>
                  <a:cubicBezTo>
                    <a:pt x="47" y="40"/>
                    <a:pt x="47" y="40"/>
                    <a:pt x="47" y="40"/>
                  </a:cubicBezTo>
                  <a:cubicBezTo>
                    <a:pt x="46" y="40"/>
                    <a:pt x="47" y="40"/>
                    <a:pt x="46" y="40"/>
                  </a:cubicBezTo>
                  <a:cubicBezTo>
                    <a:pt x="43" y="39"/>
                    <a:pt x="43" y="39"/>
                    <a:pt x="43" y="39"/>
                  </a:cubicBezTo>
                  <a:cubicBezTo>
                    <a:pt x="42" y="40"/>
                    <a:pt x="42" y="40"/>
                    <a:pt x="42" y="40"/>
                  </a:cubicBezTo>
                  <a:cubicBezTo>
                    <a:pt x="41" y="40"/>
                    <a:pt x="41" y="40"/>
                    <a:pt x="40" y="39"/>
                  </a:cubicBezTo>
                  <a:cubicBezTo>
                    <a:pt x="39" y="40"/>
                    <a:pt x="39" y="40"/>
                    <a:pt x="39" y="40"/>
                  </a:cubicBezTo>
                  <a:cubicBezTo>
                    <a:pt x="38" y="41"/>
                    <a:pt x="38" y="41"/>
                    <a:pt x="35" y="42"/>
                  </a:cubicBezTo>
                  <a:cubicBezTo>
                    <a:pt x="35" y="42"/>
                    <a:pt x="35" y="42"/>
                    <a:pt x="35" y="42"/>
                  </a:cubicBezTo>
                  <a:cubicBezTo>
                    <a:pt x="34" y="42"/>
                    <a:pt x="34" y="42"/>
                    <a:pt x="34" y="42"/>
                  </a:cubicBezTo>
                  <a:cubicBezTo>
                    <a:pt x="34" y="42"/>
                    <a:pt x="34" y="42"/>
                    <a:pt x="34" y="42"/>
                  </a:cubicBezTo>
                  <a:cubicBezTo>
                    <a:pt x="33" y="42"/>
                    <a:pt x="33" y="42"/>
                    <a:pt x="33" y="42"/>
                  </a:cubicBezTo>
                  <a:cubicBezTo>
                    <a:pt x="33" y="43"/>
                    <a:pt x="33" y="43"/>
                    <a:pt x="33" y="43"/>
                  </a:cubicBezTo>
                  <a:cubicBezTo>
                    <a:pt x="32" y="43"/>
                    <a:pt x="32" y="43"/>
                    <a:pt x="32" y="43"/>
                  </a:cubicBezTo>
                  <a:cubicBezTo>
                    <a:pt x="32" y="43"/>
                    <a:pt x="32" y="43"/>
                    <a:pt x="32" y="43"/>
                  </a:cubicBezTo>
                  <a:cubicBezTo>
                    <a:pt x="31" y="43"/>
                    <a:pt x="31" y="43"/>
                    <a:pt x="31" y="43"/>
                  </a:cubicBezTo>
                  <a:cubicBezTo>
                    <a:pt x="30" y="44"/>
                    <a:pt x="30" y="44"/>
                    <a:pt x="30" y="44"/>
                  </a:cubicBezTo>
                  <a:cubicBezTo>
                    <a:pt x="29" y="44"/>
                    <a:pt x="29" y="44"/>
                    <a:pt x="29" y="44"/>
                  </a:cubicBezTo>
                  <a:cubicBezTo>
                    <a:pt x="29" y="44"/>
                    <a:pt x="28" y="45"/>
                    <a:pt x="28" y="45"/>
                  </a:cubicBezTo>
                  <a:cubicBezTo>
                    <a:pt x="26" y="46"/>
                    <a:pt x="27" y="46"/>
                    <a:pt x="26" y="46"/>
                  </a:cubicBezTo>
                  <a:cubicBezTo>
                    <a:pt x="24" y="46"/>
                    <a:pt x="22" y="46"/>
                    <a:pt x="19" y="45"/>
                  </a:cubicBezTo>
                  <a:cubicBezTo>
                    <a:pt x="18" y="45"/>
                    <a:pt x="19" y="45"/>
                    <a:pt x="18" y="44"/>
                  </a:cubicBezTo>
                  <a:cubicBezTo>
                    <a:pt x="17" y="43"/>
                    <a:pt x="17" y="43"/>
                    <a:pt x="17" y="43"/>
                  </a:cubicBezTo>
                  <a:cubicBezTo>
                    <a:pt x="16" y="43"/>
                    <a:pt x="16" y="43"/>
                    <a:pt x="16" y="43"/>
                  </a:cubicBezTo>
                  <a:cubicBezTo>
                    <a:pt x="15" y="43"/>
                    <a:pt x="15" y="43"/>
                    <a:pt x="15" y="43"/>
                  </a:cubicBezTo>
                  <a:cubicBezTo>
                    <a:pt x="14" y="42"/>
                    <a:pt x="14" y="42"/>
                    <a:pt x="14" y="42"/>
                  </a:cubicBezTo>
                  <a:cubicBezTo>
                    <a:pt x="13" y="40"/>
                    <a:pt x="13" y="40"/>
                    <a:pt x="11" y="39"/>
                  </a:cubicBezTo>
                  <a:cubicBezTo>
                    <a:pt x="10" y="38"/>
                    <a:pt x="10" y="38"/>
                    <a:pt x="10" y="38"/>
                  </a:cubicBezTo>
                  <a:cubicBezTo>
                    <a:pt x="9" y="37"/>
                    <a:pt x="9" y="37"/>
                    <a:pt x="9" y="37"/>
                  </a:cubicBezTo>
                  <a:cubicBezTo>
                    <a:pt x="8" y="35"/>
                    <a:pt x="7" y="35"/>
                    <a:pt x="5" y="34"/>
                  </a:cubicBezTo>
                  <a:cubicBezTo>
                    <a:pt x="5" y="34"/>
                    <a:pt x="5" y="34"/>
                    <a:pt x="5" y="34"/>
                  </a:cubicBezTo>
                  <a:cubicBezTo>
                    <a:pt x="4" y="33"/>
                    <a:pt x="4" y="32"/>
                    <a:pt x="3" y="32"/>
                  </a:cubicBezTo>
                  <a:cubicBezTo>
                    <a:pt x="4" y="31"/>
                    <a:pt x="4" y="31"/>
                    <a:pt x="4" y="31"/>
                  </a:cubicBezTo>
                  <a:cubicBezTo>
                    <a:pt x="3" y="31"/>
                    <a:pt x="3" y="31"/>
                    <a:pt x="3" y="31"/>
                  </a:cubicBezTo>
                  <a:cubicBezTo>
                    <a:pt x="3" y="30"/>
                    <a:pt x="3" y="30"/>
                    <a:pt x="3" y="30"/>
                  </a:cubicBezTo>
                  <a:cubicBezTo>
                    <a:pt x="3" y="29"/>
                    <a:pt x="3" y="29"/>
                    <a:pt x="3" y="29"/>
                  </a:cubicBezTo>
                  <a:cubicBezTo>
                    <a:pt x="2" y="28"/>
                    <a:pt x="2" y="28"/>
                    <a:pt x="2" y="28"/>
                  </a:cubicBezTo>
                  <a:cubicBezTo>
                    <a:pt x="0" y="28"/>
                    <a:pt x="0" y="28"/>
                    <a:pt x="0" y="28"/>
                  </a:cubicBezTo>
                  <a:cubicBezTo>
                    <a:pt x="2" y="26"/>
                    <a:pt x="2" y="26"/>
                    <a:pt x="2" y="26"/>
                  </a:cubicBezTo>
                  <a:cubicBezTo>
                    <a:pt x="3" y="26"/>
                    <a:pt x="3" y="26"/>
                    <a:pt x="3" y="26"/>
                  </a:cubicBezTo>
                  <a:cubicBezTo>
                    <a:pt x="4" y="26"/>
                    <a:pt x="4" y="26"/>
                    <a:pt x="4" y="26"/>
                  </a:cubicBezTo>
                  <a:cubicBezTo>
                    <a:pt x="4" y="26"/>
                    <a:pt x="4" y="26"/>
                    <a:pt x="4" y="26"/>
                  </a:cubicBezTo>
                  <a:cubicBezTo>
                    <a:pt x="5" y="25"/>
                    <a:pt x="5" y="25"/>
                    <a:pt x="5" y="24"/>
                  </a:cubicBezTo>
                  <a:cubicBezTo>
                    <a:pt x="5" y="23"/>
                    <a:pt x="5" y="23"/>
                    <a:pt x="5" y="23"/>
                  </a:cubicBezTo>
                  <a:cubicBezTo>
                    <a:pt x="4" y="23"/>
                    <a:pt x="4" y="23"/>
                    <a:pt x="4" y="23"/>
                  </a:cubicBezTo>
                  <a:cubicBezTo>
                    <a:pt x="4" y="22"/>
                    <a:pt x="4" y="22"/>
                    <a:pt x="4" y="22"/>
                  </a:cubicBezTo>
                  <a:cubicBezTo>
                    <a:pt x="4" y="22"/>
                    <a:pt x="4" y="22"/>
                    <a:pt x="4" y="21"/>
                  </a:cubicBezTo>
                  <a:cubicBezTo>
                    <a:pt x="4" y="20"/>
                    <a:pt x="4" y="20"/>
                    <a:pt x="4" y="20"/>
                  </a:cubicBezTo>
                  <a:cubicBezTo>
                    <a:pt x="4" y="19"/>
                    <a:pt x="4" y="19"/>
                    <a:pt x="4" y="19"/>
                  </a:cubicBezTo>
                  <a:cubicBezTo>
                    <a:pt x="5" y="19"/>
                    <a:pt x="5" y="19"/>
                    <a:pt x="5" y="19"/>
                  </a:cubicBezTo>
                  <a:cubicBezTo>
                    <a:pt x="6" y="19"/>
                    <a:pt x="6" y="19"/>
                    <a:pt x="6" y="18"/>
                  </a:cubicBezTo>
                  <a:cubicBezTo>
                    <a:pt x="6" y="18"/>
                    <a:pt x="6" y="18"/>
                    <a:pt x="7" y="17"/>
                  </a:cubicBezTo>
                  <a:cubicBezTo>
                    <a:pt x="6" y="16"/>
                    <a:pt x="6" y="16"/>
                    <a:pt x="6" y="16"/>
                  </a:cubicBezTo>
                  <a:cubicBezTo>
                    <a:pt x="4" y="15"/>
                    <a:pt x="4" y="15"/>
                    <a:pt x="4" y="15"/>
                  </a:cubicBezTo>
                  <a:cubicBezTo>
                    <a:pt x="4" y="15"/>
                    <a:pt x="4" y="15"/>
                    <a:pt x="4" y="15"/>
                  </a:cubicBezTo>
                  <a:cubicBezTo>
                    <a:pt x="5" y="14"/>
                    <a:pt x="5" y="14"/>
                    <a:pt x="5" y="13"/>
                  </a:cubicBezTo>
                  <a:cubicBezTo>
                    <a:pt x="6" y="13"/>
                    <a:pt x="6" y="13"/>
                    <a:pt x="6" y="13"/>
                  </a:cubicBezTo>
                  <a:cubicBezTo>
                    <a:pt x="6" y="14"/>
                    <a:pt x="6" y="14"/>
                    <a:pt x="6" y="14"/>
                  </a:cubicBezTo>
                  <a:cubicBezTo>
                    <a:pt x="8" y="14"/>
                    <a:pt x="8" y="14"/>
                    <a:pt x="8" y="14"/>
                  </a:cubicBezTo>
                  <a:cubicBezTo>
                    <a:pt x="8" y="15"/>
                    <a:pt x="8" y="15"/>
                    <a:pt x="8" y="15"/>
                  </a:cubicBezTo>
                  <a:cubicBezTo>
                    <a:pt x="8" y="14"/>
                    <a:pt x="8" y="14"/>
                    <a:pt x="8" y="14"/>
                  </a:cubicBezTo>
                  <a:cubicBezTo>
                    <a:pt x="11" y="14"/>
                    <a:pt x="9" y="15"/>
                    <a:pt x="11" y="14"/>
                  </a:cubicBezTo>
                  <a:cubicBezTo>
                    <a:pt x="11" y="13"/>
                    <a:pt x="11" y="13"/>
                    <a:pt x="11" y="12"/>
                  </a:cubicBezTo>
                  <a:cubicBezTo>
                    <a:pt x="11" y="12"/>
                    <a:pt x="11" y="12"/>
                    <a:pt x="11" y="12"/>
                  </a:cubicBezTo>
                  <a:cubicBezTo>
                    <a:pt x="11" y="11"/>
                    <a:pt x="11" y="11"/>
                    <a:pt x="11" y="11"/>
                  </a:cubicBezTo>
                  <a:cubicBezTo>
                    <a:pt x="11" y="11"/>
                    <a:pt x="11" y="11"/>
                    <a:pt x="11" y="11"/>
                  </a:cubicBezTo>
                  <a:cubicBezTo>
                    <a:pt x="11" y="10"/>
                    <a:pt x="11" y="10"/>
                    <a:pt x="11" y="10"/>
                  </a:cubicBezTo>
                  <a:cubicBezTo>
                    <a:pt x="12" y="9"/>
                    <a:pt x="12" y="9"/>
                    <a:pt x="12" y="9"/>
                  </a:cubicBezTo>
                  <a:cubicBezTo>
                    <a:pt x="12" y="9"/>
                    <a:pt x="12" y="9"/>
                    <a:pt x="12" y="9"/>
                  </a:cubicBezTo>
                  <a:cubicBezTo>
                    <a:pt x="14" y="9"/>
                    <a:pt x="14" y="9"/>
                    <a:pt x="14" y="9"/>
                  </a:cubicBezTo>
                  <a:cubicBezTo>
                    <a:pt x="14" y="9"/>
                    <a:pt x="14" y="9"/>
                    <a:pt x="14" y="9"/>
                  </a:cubicBezTo>
                  <a:cubicBezTo>
                    <a:pt x="14" y="9"/>
                    <a:pt x="14" y="9"/>
                    <a:pt x="14" y="9"/>
                  </a:cubicBezTo>
                  <a:cubicBezTo>
                    <a:pt x="17" y="12"/>
                    <a:pt x="18" y="12"/>
                    <a:pt x="19" y="13"/>
                  </a:cubicBezTo>
                  <a:cubicBezTo>
                    <a:pt x="25" y="13"/>
                    <a:pt x="22" y="13"/>
                    <a:pt x="30" y="13"/>
                  </a:cubicBezTo>
                  <a:cubicBezTo>
                    <a:pt x="30" y="12"/>
                    <a:pt x="30" y="12"/>
                    <a:pt x="30" y="12"/>
                  </a:cubicBezTo>
                  <a:cubicBezTo>
                    <a:pt x="30" y="11"/>
                    <a:pt x="30" y="11"/>
                    <a:pt x="30" y="11"/>
                  </a:cubicBezTo>
                  <a:cubicBezTo>
                    <a:pt x="30" y="10"/>
                    <a:pt x="30" y="10"/>
                    <a:pt x="30" y="10"/>
                  </a:cubicBezTo>
                  <a:cubicBezTo>
                    <a:pt x="31" y="9"/>
                    <a:pt x="31" y="9"/>
                    <a:pt x="31" y="9"/>
                  </a:cubicBezTo>
                  <a:cubicBezTo>
                    <a:pt x="32" y="8"/>
                    <a:pt x="32" y="8"/>
                    <a:pt x="32" y="8"/>
                  </a:cubicBezTo>
                  <a:cubicBezTo>
                    <a:pt x="37" y="8"/>
                    <a:pt x="36" y="8"/>
                    <a:pt x="38" y="7"/>
                  </a:cubicBezTo>
                  <a:cubicBezTo>
                    <a:pt x="38" y="6"/>
                    <a:pt x="38" y="6"/>
                    <a:pt x="38" y="6"/>
                  </a:cubicBezTo>
                  <a:cubicBezTo>
                    <a:pt x="39" y="6"/>
                    <a:pt x="39" y="6"/>
                    <a:pt x="39" y="6"/>
                  </a:cubicBezTo>
                  <a:cubicBezTo>
                    <a:pt x="40" y="5"/>
                    <a:pt x="40" y="5"/>
                    <a:pt x="40" y="5"/>
                  </a:cubicBezTo>
                  <a:cubicBezTo>
                    <a:pt x="42" y="6"/>
                    <a:pt x="41" y="6"/>
                    <a:pt x="43" y="7"/>
                  </a:cubicBezTo>
                  <a:cubicBezTo>
                    <a:pt x="43" y="7"/>
                    <a:pt x="46" y="5"/>
                    <a:pt x="48" y="4"/>
                  </a:cubicBezTo>
                  <a:cubicBezTo>
                    <a:pt x="48" y="3"/>
                    <a:pt x="49" y="1"/>
                    <a:pt x="50" y="0"/>
                  </a:cubicBezTo>
                  <a:cubicBezTo>
                    <a:pt x="52" y="0"/>
                    <a:pt x="51" y="0"/>
                    <a:pt x="54" y="0"/>
                  </a:cubicBezTo>
                  <a:cubicBezTo>
                    <a:pt x="55" y="1"/>
                    <a:pt x="55" y="0"/>
                    <a:pt x="56" y="1"/>
                  </a:cubicBezTo>
                  <a:cubicBezTo>
                    <a:pt x="58" y="1"/>
                    <a:pt x="58" y="1"/>
                    <a:pt x="58" y="1"/>
                  </a:cubicBezTo>
                  <a:cubicBezTo>
                    <a:pt x="60" y="0"/>
                    <a:pt x="60" y="0"/>
                    <a:pt x="60" y="0"/>
                  </a:cubicBezTo>
                  <a:cubicBezTo>
                    <a:pt x="60" y="0"/>
                    <a:pt x="60" y="0"/>
                    <a:pt x="60" y="0"/>
                  </a:cubicBezTo>
                  <a:cubicBezTo>
                    <a:pt x="61" y="1"/>
                    <a:pt x="61" y="0"/>
                    <a:pt x="62" y="1"/>
                  </a:cubicBezTo>
                  <a:cubicBezTo>
                    <a:pt x="62" y="1"/>
                    <a:pt x="62" y="1"/>
                    <a:pt x="62" y="1"/>
                  </a:cubicBezTo>
                  <a:cubicBezTo>
                    <a:pt x="63" y="2"/>
                    <a:pt x="63" y="2"/>
                    <a:pt x="63" y="3"/>
                  </a:cubicBezTo>
                  <a:cubicBezTo>
                    <a:pt x="64" y="4"/>
                    <a:pt x="64" y="4"/>
                    <a:pt x="64" y="4"/>
                  </a:cubicBezTo>
                  <a:cubicBezTo>
                    <a:pt x="68" y="3"/>
                    <a:pt x="68" y="3"/>
                    <a:pt x="68" y="3"/>
                  </a:cubicBezTo>
                  <a:lnTo>
                    <a:pt x="68" y="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105">
              <a:extLst>
                <a:ext uri="{FF2B5EF4-FFF2-40B4-BE49-F238E27FC236}">
                  <a16:creationId xmlns:a16="http://schemas.microsoft.com/office/drawing/2014/main" id="{562E8387-BB3E-47A8-BF58-A017FC1AE49C}"/>
                </a:ext>
              </a:extLst>
            </p:cNvPr>
            <p:cNvSpPr>
              <a:spLocks noEditPoints="1"/>
            </p:cNvSpPr>
            <p:nvPr/>
          </p:nvSpPr>
          <p:spPr bwMode="auto">
            <a:xfrm>
              <a:off x="16142552" y="8750561"/>
              <a:ext cx="2141894" cy="783621"/>
            </a:xfrm>
            <a:custGeom>
              <a:avLst/>
              <a:gdLst>
                <a:gd name="T0" fmla="*/ 284 w 514"/>
                <a:gd name="T1" fmla="*/ 174 h 188"/>
                <a:gd name="T2" fmla="*/ 320 w 514"/>
                <a:gd name="T3" fmla="*/ 181 h 188"/>
                <a:gd name="T4" fmla="*/ 272 w 514"/>
                <a:gd name="T5" fmla="*/ 164 h 188"/>
                <a:gd name="T6" fmla="*/ 327 w 514"/>
                <a:gd name="T7" fmla="*/ 159 h 188"/>
                <a:gd name="T8" fmla="*/ 487 w 514"/>
                <a:gd name="T9" fmla="*/ 160 h 188"/>
                <a:gd name="T10" fmla="*/ 328 w 514"/>
                <a:gd name="T11" fmla="*/ 157 h 188"/>
                <a:gd name="T12" fmla="*/ 298 w 514"/>
                <a:gd name="T13" fmla="*/ 161 h 188"/>
                <a:gd name="T14" fmla="*/ 268 w 514"/>
                <a:gd name="T15" fmla="*/ 160 h 188"/>
                <a:gd name="T16" fmla="*/ 251 w 514"/>
                <a:gd name="T17" fmla="*/ 160 h 188"/>
                <a:gd name="T18" fmla="*/ 228 w 514"/>
                <a:gd name="T19" fmla="*/ 157 h 188"/>
                <a:gd name="T20" fmla="*/ 492 w 514"/>
                <a:gd name="T21" fmla="*/ 151 h 188"/>
                <a:gd name="T22" fmla="*/ 216 w 514"/>
                <a:gd name="T23" fmla="*/ 146 h 188"/>
                <a:gd name="T24" fmla="*/ 225 w 514"/>
                <a:gd name="T25" fmla="*/ 144 h 188"/>
                <a:gd name="T26" fmla="*/ 440 w 514"/>
                <a:gd name="T27" fmla="*/ 142 h 188"/>
                <a:gd name="T28" fmla="*/ 196 w 514"/>
                <a:gd name="T29" fmla="*/ 147 h 188"/>
                <a:gd name="T30" fmla="*/ 118 w 514"/>
                <a:gd name="T31" fmla="*/ 138 h 188"/>
                <a:gd name="T32" fmla="*/ 421 w 514"/>
                <a:gd name="T33" fmla="*/ 132 h 188"/>
                <a:gd name="T34" fmla="*/ 426 w 514"/>
                <a:gd name="T35" fmla="*/ 125 h 188"/>
                <a:gd name="T36" fmla="*/ 306 w 514"/>
                <a:gd name="T37" fmla="*/ 126 h 188"/>
                <a:gd name="T38" fmla="*/ 308 w 514"/>
                <a:gd name="T39" fmla="*/ 129 h 188"/>
                <a:gd name="T40" fmla="*/ 368 w 514"/>
                <a:gd name="T41" fmla="*/ 107 h 188"/>
                <a:gd name="T42" fmla="*/ 237 w 514"/>
                <a:gd name="T43" fmla="*/ 108 h 188"/>
                <a:gd name="T44" fmla="*/ 391 w 514"/>
                <a:gd name="T45" fmla="*/ 99 h 188"/>
                <a:gd name="T46" fmla="*/ 388 w 514"/>
                <a:gd name="T47" fmla="*/ 98 h 188"/>
                <a:gd name="T48" fmla="*/ 56 w 514"/>
                <a:gd name="T49" fmla="*/ 96 h 188"/>
                <a:gd name="T50" fmla="*/ 322 w 514"/>
                <a:gd name="T51" fmla="*/ 88 h 188"/>
                <a:gd name="T52" fmla="*/ 336 w 514"/>
                <a:gd name="T53" fmla="*/ 85 h 188"/>
                <a:gd name="T54" fmla="*/ 128 w 514"/>
                <a:gd name="T55" fmla="*/ 99 h 188"/>
                <a:gd name="T56" fmla="*/ 369 w 514"/>
                <a:gd name="T57" fmla="*/ 85 h 188"/>
                <a:gd name="T58" fmla="*/ 160 w 514"/>
                <a:gd name="T59" fmla="*/ 80 h 188"/>
                <a:gd name="T60" fmla="*/ 399 w 514"/>
                <a:gd name="T61" fmla="*/ 77 h 188"/>
                <a:gd name="T62" fmla="*/ 451 w 514"/>
                <a:gd name="T63" fmla="*/ 73 h 188"/>
                <a:gd name="T64" fmla="*/ 441 w 514"/>
                <a:gd name="T65" fmla="*/ 95 h 188"/>
                <a:gd name="T66" fmla="*/ 502 w 514"/>
                <a:gd name="T67" fmla="*/ 156 h 188"/>
                <a:gd name="T68" fmla="*/ 479 w 514"/>
                <a:gd name="T69" fmla="*/ 126 h 188"/>
                <a:gd name="T70" fmla="*/ 430 w 514"/>
                <a:gd name="T71" fmla="*/ 106 h 188"/>
                <a:gd name="T72" fmla="*/ 403 w 514"/>
                <a:gd name="T73" fmla="*/ 80 h 188"/>
                <a:gd name="T74" fmla="*/ 361 w 514"/>
                <a:gd name="T75" fmla="*/ 71 h 188"/>
                <a:gd name="T76" fmla="*/ 400 w 514"/>
                <a:gd name="T77" fmla="*/ 68 h 188"/>
                <a:gd name="T78" fmla="*/ 109 w 514"/>
                <a:gd name="T79" fmla="*/ 67 h 188"/>
                <a:gd name="T80" fmla="*/ 91 w 514"/>
                <a:gd name="T81" fmla="*/ 59 h 188"/>
                <a:gd name="T82" fmla="*/ 102 w 514"/>
                <a:gd name="T83" fmla="*/ 57 h 188"/>
                <a:gd name="T84" fmla="*/ 106 w 514"/>
                <a:gd name="T85" fmla="*/ 52 h 188"/>
                <a:gd name="T86" fmla="*/ 26 w 514"/>
                <a:gd name="T87" fmla="*/ 55 h 188"/>
                <a:gd name="T88" fmla="*/ 304 w 514"/>
                <a:gd name="T89" fmla="*/ 74 h 188"/>
                <a:gd name="T90" fmla="*/ 308 w 514"/>
                <a:gd name="T91" fmla="*/ 109 h 188"/>
                <a:gd name="T92" fmla="*/ 283 w 514"/>
                <a:gd name="T93" fmla="*/ 102 h 188"/>
                <a:gd name="T94" fmla="*/ 276 w 514"/>
                <a:gd name="T95" fmla="*/ 66 h 188"/>
                <a:gd name="T96" fmla="*/ 335 w 514"/>
                <a:gd name="T97" fmla="*/ 47 h 188"/>
                <a:gd name="T98" fmla="*/ 376 w 514"/>
                <a:gd name="T99" fmla="*/ 61 h 188"/>
                <a:gd name="T100" fmla="*/ 367 w 514"/>
                <a:gd name="T101" fmla="*/ 53 h 188"/>
                <a:gd name="T102" fmla="*/ 6 w 514"/>
                <a:gd name="T103" fmla="*/ 34 h 188"/>
                <a:gd name="T104" fmla="*/ 340 w 514"/>
                <a:gd name="T105" fmla="*/ 26 h 188"/>
                <a:gd name="T106" fmla="*/ 148 w 514"/>
                <a:gd name="T107" fmla="*/ 21 h 188"/>
                <a:gd name="T108" fmla="*/ 257 w 514"/>
                <a:gd name="T109" fmla="*/ 41 h 188"/>
                <a:gd name="T110" fmla="*/ 239 w 514"/>
                <a:gd name="T111" fmla="*/ 87 h 188"/>
                <a:gd name="T112" fmla="*/ 208 w 514"/>
                <a:gd name="T113" fmla="*/ 104 h 188"/>
                <a:gd name="T114" fmla="*/ 160 w 514"/>
                <a:gd name="T115" fmla="*/ 75 h 188"/>
                <a:gd name="T116" fmla="*/ 199 w 514"/>
                <a:gd name="T117" fmla="*/ 48 h 188"/>
                <a:gd name="T118" fmla="*/ 232 w 514"/>
                <a:gd name="T119" fmla="*/ 17 h 188"/>
                <a:gd name="T120" fmla="*/ 62 w 514"/>
                <a:gd name="T121" fmla="*/ 42 h 188"/>
                <a:gd name="T122" fmla="*/ 108 w 514"/>
                <a:gd name="T123" fmla="*/ 89 h 188"/>
                <a:gd name="T124" fmla="*/ 45 w 514"/>
                <a:gd name="T125" fmla="*/ 6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4" h="188">
                  <a:moveTo>
                    <a:pt x="312" y="188"/>
                  </a:moveTo>
                  <a:cubicBezTo>
                    <a:pt x="311" y="188"/>
                    <a:pt x="311" y="188"/>
                    <a:pt x="311" y="188"/>
                  </a:cubicBezTo>
                  <a:cubicBezTo>
                    <a:pt x="310" y="188"/>
                    <a:pt x="310" y="188"/>
                    <a:pt x="310" y="188"/>
                  </a:cubicBezTo>
                  <a:cubicBezTo>
                    <a:pt x="310" y="187"/>
                    <a:pt x="310" y="187"/>
                    <a:pt x="310" y="187"/>
                  </a:cubicBezTo>
                  <a:cubicBezTo>
                    <a:pt x="311" y="187"/>
                    <a:pt x="311" y="187"/>
                    <a:pt x="311" y="187"/>
                  </a:cubicBezTo>
                  <a:cubicBezTo>
                    <a:pt x="313" y="186"/>
                    <a:pt x="313" y="186"/>
                    <a:pt x="313" y="186"/>
                  </a:cubicBezTo>
                  <a:cubicBezTo>
                    <a:pt x="314" y="185"/>
                    <a:pt x="314" y="185"/>
                    <a:pt x="315" y="184"/>
                  </a:cubicBezTo>
                  <a:cubicBezTo>
                    <a:pt x="316" y="184"/>
                    <a:pt x="316" y="184"/>
                    <a:pt x="316" y="183"/>
                  </a:cubicBezTo>
                  <a:cubicBezTo>
                    <a:pt x="317" y="183"/>
                    <a:pt x="317" y="183"/>
                    <a:pt x="317" y="183"/>
                  </a:cubicBezTo>
                  <a:cubicBezTo>
                    <a:pt x="317" y="184"/>
                    <a:pt x="317" y="184"/>
                    <a:pt x="317" y="184"/>
                  </a:cubicBezTo>
                  <a:cubicBezTo>
                    <a:pt x="317" y="185"/>
                    <a:pt x="317" y="185"/>
                    <a:pt x="317" y="185"/>
                  </a:cubicBezTo>
                  <a:cubicBezTo>
                    <a:pt x="317" y="185"/>
                    <a:pt x="317" y="185"/>
                    <a:pt x="317" y="185"/>
                  </a:cubicBezTo>
                  <a:cubicBezTo>
                    <a:pt x="316" y="186"/>
                    <a:pt x="316" y="186"/>
                    <a:pt x="316" y="186"/>
                  </a:cubicBezTo>
                  <a:cubicBezTo>
                    <a:pt x="315" y="187"/>
                    <a:pt x="315" y="187"/>
                    <a:pt x="315" y="187"/>
                  </a:cubicBezTo>
                  <a:cubicBezTo>
                    <a:pt x="314" y="187"/>
                    <a:pt x="313" y="188"/>
                    <a:pt x="312" y="188"/>
                  </a:cubicBezTo>
                  <a:close/>
                  <a:moveTo>
                    <a:pt x="300" y="185"/>
                  </a:moveTo>
                  <a:cubicBezTo>
                    <a:pt x="299" y="185"/>
                    <a:pt x="299" y="185"/>
                    <a:pt x="299" y="185"/>
                  </a:cubicBezTo>
                  <a:cubicBezTo>
                    <a:pt x="298" y="184"/>
                    <a:pt x="298" y="184"/>
                    <a:pt x="298" y="184"/>
                  </a:cubicBezTo>
                  <a:cubicBezTo>
                    <a:pt x="298" y="184"/>
                    <a:pt x="298" y="184"/>
                    <a:pt x="298" y="184"/>
                  </a:cubicBezTo>
                  <a:cubicBezTo>
                    <a:pt x="299" y="184"/>
                    <a:pt x="299" y="184"/>
                    <a:pt x="299" y="184"/>
                  </a:cubicBezTo>
                  <a:cubicBezTo>
                    <a:pt x="300" y="183"/>
                    <a:pt x="300" y="183"/>
                    <a:pt x="300" y="183"/>
                  </a:cubicBezTo>
                  <a:cubicBezTo>
                    <a:pt x="301" y="183"/>
                    <a:pt x="301" y="183"/>
                    <a:pt x="301" y="183"/>
                  </a:cubicBezTo>
                  <a:cubicBezTo>
                    <a:pt x="301" y="183"/>
                    <a:pt x="301" y="183"/>
                    <a:pt x="301" y="183"/>
                  </a:cubicBezTo>
                  <a:cubicBezTo>
                    <a:pt x="301" y="184"/>
                    <a:pt x="301" y="184"/>
                    <a:pt x="301" y="184"/>
                  </a:cubicBezTo>
                  <a:lnTo>
                    <a:pt x="300" y="185"/>
                  </a:lnTo>
                  <a:close/>
                  <a:moveTo>
                    <a:pt x="317" y="181"/>
                  </a:moveTo>
                  <a:cubicBezTo>
                    <a:pt x="316" y="182"/>
                    <a:pt x="316" y="182"/>
                    <a:pt x="316" y="182"/>
                  </a:cubicBezTo>
                  <a:cubicBezTo>
                    <a:pt x="316" y="181"/>
                    <a:pt x="316" y="181"/>
                    <a:pt x="316" y="181"/>
                  </a:cubicBezTo>
                  <a:cubicBezTo>
                    <a:pt x="317" y="180"/>
                    <a:pt x="317" y="180"/>
                    <a:pt x="317" y="180"/>
                  </a:cubicBezTo>
                  <a:cubicBezTo>
                    <a:pt x="318" y="180"/>
                    <a:pt x="318" y="180"/>
                    <a:pt x="318" y="180"/>
                  </a:cubicBezTo>
                  <a:cubicBezTo>
                    <a:pt x="318" y="180"/>
                    <a:pt x="318" y="180"/>
                    <a:pt x="318" y="180"/>
                  </a:cubicBezTo>
                  <a:cubicBezTo>
                    <a:pt x="318" y="180"/>
                    <a:pt x="318" y="180"/>
                    <a:pt x="318" y="180"/>
                  </a:cubicBezTo>
                  <a:cubicBezTo>
                    <a:pt x="317" y="180"/>
                    <a:pt x="317" y="180"/>
                    <a:pt x="317" y="180"/>
                  </a:cubicBezTo>
                  <a:lnTo>
                    <a:pt x="317" y="181"/>
                  </a:lnTo>
                  <a:close/>
                  <a:moveTo>
                    <a:pt x="279" y="171"/>
                  </a:moveTo>
                  <a:cubicBezTo>
                    <a:pt x="279" y="171"/>
                    <a:pt x="279" y="171"/>
                    <a:pt x="279" y="171"/>
                  </a:cubicBezTo>
                  <a:cubicBezTo>
                    <a:pt x="281" y="172"/>
                    <a:pt x="281" y="172"/>
                    <a:pt x="281" y="172"/>
                  </a:cubicBezTo>
                  <a:cubicBezTo>
                    <a:pt x="281" y="173"/>
                    <a:pt x="281" y="173"/>
                    <a:pt x="281" y="173"/>
                  </a:cubicBezTo>
                  <a:cubicBezTo>
                    <a:pt x="282" y="173"/>
                    <a:pt x="282" y="173"/>
                    <a:pt x="282" y="173"/>
                  </a:cubicBezTo>
                  <a:cubicBezTo>
                    <a:pt x="282" y="174"/>
                    <a:pt x="282" y="174"/>
                    <a:pt x="282" y="174"/>
                  </a:cubicBezTo>
                  <a:cubicBezTo>
                    <a:pt x="283" y="174"/>
                    <a:pt x="283" y="174"/>
                    <a:pt x="284" y="174"/>
                  </a:cubicBezTo>
                  <a:cubicBezTo>
                    <a:pt x="284" y="174"/>
                    <a:pt x="284" y="174"/>
                    <a:pt x="284" y="174"/>
                  </a:cubicBezTo>
                  <a:cubicBezTo>
                    <a:pt x="286" y="175"/>
                    <a:pt x="286" y="176"/>
                    <a:pt x="287" y="177"/>
                  </a:cubicBezTo>
                  <a:cubicBezTo>
                    <a:pt x="288" y="177"/>
                    <a:pt x="288" y="177"/>
                    <a:pt x="288" y="177"/>
                  </a:cubicBezTo>
                  <a:cubicBezTo>
                    <a:pt x="288" y="178"/>
                    <a:pt x="288" y="178"/>
                    <a:pt x="288" y="178"/>
                  </a:cubicBezTo>
                  <a:cubicBezTo>
                    <a:pt x="288" y="179"/>
                    <a:pt x="288" y="179"/>
                    <a:pt x="288" y="179"/>
                  </a:cubicBezTo>
                  <a:cubicBezTo>
                    <a:pt x="287" y="180"/>
                    <a:pt x="287" y="180"/>
                    <a:pt x="287" y="180"/>
                  </a:cubicBezTo>
                  <a:cubicBezTo>
                    <a:pt x="286" y="181"/>
                    <a:pt x="286" y="180"/>
                    <a:pt x="285" y="181"/>
                  </a:cubicBezTo>
                  <a:cubicBezTo>
                    <a:pt x="284" y="181"/>
                    <a:pt x="284" y="181"/>
                    <a:pt x="284" y="181"/>
                  </a:cubicBezTo>
                  <a:cubicBezTo>
                    <a:pt x="283" y="181"/>
                    <a:pt x="283" y="181"/>
                    <a:pt x="283" y="181"/>
                  </a:cubicBezTo>
                  <a:cubicBezTo>
                    <a:pt x="281" y="181"/>
                    <a:pt x="282" y="181"/>
                    <a:pt x="280" y="180"/>
                  </a:cubicBezTo>
                  <a:cubicBezTo>
                    <a:pt x="279" y="179"/>
                    <a:pt x="279" y="179"/>
                    <a:pt x="279" y="179"/>
                  </a:cubicBezTo>
                  <a:cubicBezTo>
                    <a:pt x="279" y="178"/>
                    <a:pt x="279" y="179"/>
                    <a:pt x="278" y="178"/>
                  </a:cubicBezTo>
                  <a:cubicBezTo>
                    <a:pt x="277" y="177"/>
                    <a:pt x="277" y="177"/>
                    <a:pt x="274" y="175"/>
                  </a:cubicBezTo>
                  <a:cubicBezTo>
                    <a:pt x="273" y="175"/>
                    <a:pt x="273" y="175"/>
                    <a:pt x="273" y="175"/>
                  </a:cubicBezTo>
                  <a:cubicBezTo>
                    <a:pt x="271" y="175"/>
                    <a:pt x="270" y="175"/>
                    <a:pt x="268" y="175"/>
                  </a:cubicBezTo>
                  <a:cubicBezTo>
                    <a:pt x="268" y="174"/>
                    <a:pt x="267" y="173"/>
                    <a:pt x="267" y="172"/>
                  </a:cubicBezTo>
                  <a:cubicBezTo>
                    <a:pt x="267" y="172"/>
                    <a:pt x="267" y="172"/>
                    <a:pt x="268" y="172"/>
                  </a:cubicBezTo>
                  <a:cubicBezTo>
                    <a:pt x="270" y="171"/>
                    <a:pt x="272" y="170"/>
                    <a:pt x="276" y="171"/>
                  </a:cubicBezTo>
                  <a:cubicBezTo>
                    <a:pt x="277" y="171"/>
                    <a:pt x="277" y="171"/>
                    <a:pt x="278" y="170"/>
                  </a:cubicBezTo>
                  <a:cubicBezTo>
                    <a:pt x="278" y="170"/>
                    <a:pt x="278" y="170"/>
                    <a:pt x="278" y="170"/>
                  </a:cubicBezTo>
                  <a:cubicBezTo>
                    <a:pt x="279" y="171"/>
                    <a:pt x="279" y="171"/>
                    <a:pt x="279" y="171"/>
                  </a:cubicBezTo>
                  <a:close/>
                  <a:moveTo>
                    <a:pt x="334" y="167"/>
                  </a:moveTo>
                  <a:cubicBezTo>
                    <a:pt x="335" y="167"/>
                    <a:pt x="335" y="167"/>
                    <a:pt x="335" y="167"/>
                  </a:cubicBezTo>
                  <a:cubicBezTo>
                    <a:pt x="336" y="167"/>
                    <a:pt x="336" y="167"/>
                    <a:pt x="336" y="167"/>
                  </a:cubicBezTo>
                  <a:cubicBezTo>
                    <a:pt x="336" y="167"/>
                    <a:pt x="336" y="167"/>
                    <a:pt x="336" y="167"/>
                  </a:cubicBezTo>
                  <a:cubicBezTo>
                    <a:pt x="336" y="167"/>
                    <a:pt x="336" y="167"/>
                    <a:pt x="336" y="167"/>
                  </a:cubicBezTo>
                  <a:cubicBezTo>
                    <a:pt x="336" y="168"/>
                    <a:pt x="336" y="168"/>
                    <a:pt x="336" y="168"/>
                  </a:cubicBezTo>
                  <a:cubicBezTo>
                    <a:pt x="336" y="169"/>
                    <a:pt x="336" y="169"/>
                    <a:pt x="336" y="169"/>
                  </a:cubicBezTo>
                  <a:cubicBezTo>
                    <a:pt x="335" y="169"/>
                    <a:pt x="335" y="169"/>
                    <a:pt x="335" y="169"/>
                  </a:cubicBezTo>
                  <a:cubicBezTo>
                    <a:pt x="334" y="169"/>
                    <a:pt x="334" y="169"/>
                    <a:pt x="334" y="169"/>
                  </a:cubicBezTo>
                  <a:cubicBezTo>
                    <a:pt x="334" y="169"/>
                    <a:pt x="334" y="169"/>
                    <a:pt x="334" y="169"/>
                  </a:cubicBezTo>
                  <a:cubicBezTo>
                    <a:pt x="334" y="170"/>
                    <a:pt x="334" y="170"/>
                    <a:pt x="334" y="170"/>
                  </a:cubicBezTo>
                  <a:cubicBezTo>
                    <a:pt x="335" y="170"/>
                    <a:pt x="335" y="170"/>
                    <a:pt x="335" y="171"/>
                  </a:cubicBezTo>
                  <a:cubicBezTo>
                    <a:pt x="336" y="172"/>
                    <a:pt x="336" y="172"/>
                    <a:pt x="336" y="172"/>
                  </a:cubicBezTo>
                  <a:cubicBezTo>
                    <a:pt x="335" y="173"/>
                    <a:pt x="335" y="173"/>
                    <a:pt x="335" y="173"/>
                  </a:cubicBezTo>
                  <a:cubicBezTo>
                    <a:pt x="334" y="174"/>
                    <a:pt x="334" y="174"/>
                    <a:pt x="334" y="174"/>
                  </a:cubicBezTo>
                  <a:cubicBezTo>
                    <a:pt x="333" y="175"/>
                    <a:pt x="331" y="178"/>
                    <a:pt x="328" y="180"/>
                  </a:cubicBezTo>
                  <a:cubicBezTo>
                    <a:pt x="327" y="180"/>
                    <a:pt x="328" y="180"/>
                    <a:pt x="326" y="180"/>
                  </a:cubicBezTo>
                  <a:cubicBezTo>
                    <a:pt x="323" y="181"/>
                    <a:pt x="323" y="181"/>
                    <a:pt x="322" y="182"/>
                  </a:cubicBezTo>
                  <a:cubicBezTo>
                    <a:pt x="321" y="182"/>
                    <a:pt x="321" y="182"/>
                    <a:pt x="321" y="182"/>
                  </a:cubicBezTo>
                  <a:cubicBezTo>
                    <a:pt x="320" y="181"/>
                    <a:pt x="320" y="181"/>
                    <a:pt x="320" y="181"/>
                  </a:cubicBezTo>
                  <a:cubicBezTo>
                    <a:pt x="319" y="181"/>
                    <a:pt x="319" y="181"/>
                    <a:pt x="319" y="181"/>
                  </a:cubicBezTo>
                  <a:cubicBezTo>
                    <a:pt x="319" y="180"/>
                    <a:pt x="319" y="180"/>
                    <a:pt x="319" y="180"/>
                  </a:cubicBezTo>
                  <a:cubicBezTo>
                    <a:pt x="320" y="180"/>
                    <a:pt x="320" y="180"/>
                    <a:pt x="320" y="179"/>
                  </a:cubicBezTo>
                  <a:cubicBezTo>
                    <a:pt x="320" y="179"/>
                    <a:pt x="320" y="179"/>
                    <a:pt x="320" y="179"/>
                  </a:cubicBezTo>
                  <a:cubicBezTo>
                    <a:pt x="319" y="178"/>
                    <a:pt x="319" y="178"/>
                    <a:pt x="319" y="178"/>
                  </a:cubicBezTo>
                  <a:cubicBezTo>
                    <a:pt x="319" y="178"/>
                    <a:pt x="319" y="178"/>
                    <a:pt x="319" y="178"/>
                  </a:cubicBezTo>
                  <a:cubicBezTo>
                    <a:pt x="320" y="175"/>
                    <a:pt x="320" y="175"/>
                    <a:pt x="320" y="174"/>
                  </a:cubicBezTo>
                  <a:cubicBezTo>
                    <a:pt x="322" y="172"/>
                    <a:pt x="323" y="171"/>
                    <a:pt x="324" y="170"/>
                  </a:cubicBezTo>
                  <a:cubicBezTo>
                    <a:pt x="324" y="171"/>
                    <a:pt x="324" y="171"/>
                    <a:pt x="324" y="171"/>
                  </a:cubicBezTo>
                  <a:cubicBezTo>
                    <a:pt x="325" y="171"/>
                    <a:pt x="325" y="171"/>
                    <a:pt x="325" y="171"/>
                  </a:cubicBezTo>
                  <a:cubicBezTo>
                    <a:pt x="325" y="171"/>
                    <a:pt x="325" y="171"/>
                    <a:pt x="325" y="171"/>
                  </a:cubicBezTo>
                  <a:cubicBezTo>
                    <a:pt x="325" y="171"/>
                    <a:pt x="325" y="171"/>
                    <a:pt x="325" y="171"/>
                  </a:cubicBezTo>
                  <a:cubicBezTo>
                    <a:pt x="327" y="171"/>
                    <a:pt x="327" y="171"/>
                    <a:pt x="327" y="171"/>
                  </a:cubicBezTo>
                  <a:cubicBezTo>
                    <a:pt x="327" y="171"/>
                    <a:pt x="327" y="171"/>
                    <a:pt x="327" y="171"/>
                  </a:cubicBezTo>
                  <a:cubicBezTo>
                    <a:pt x="328" y="170"/>
                    <a:pt x="328" y="171"/>
                    <a:pt x="328" y="170"/>
                  </a:cubicBezTo>
                  <a:cubicBezTo>
                    <a:pt x="329" y="169"/>
                    <a:pt x="328" y="169"/>
                    <a:pt x="329" y="169"/>
                  </a:cubicBezTo>
                  <a:cubicBezTo>
                    <a:pt x="330" y="168"/>
                    <a:pt x="333" y="167"/>
                    <a:pt x="334" y="166"/>
                  </a:cubicBezTo>
                  <a:cubicBezTo>
                    <a:pt x="334" y="167"/>
                    <a:pt x="334" y="167"/>
                    <a:pt x="334" y="167"/>
                  </a:cubicBezTo>
                  <a:cubicBezTo>
                    <a:pt x="334" y="167"/>
                    <a:pt x="334" y="167"/>
                    <a:pt x="334" y="167"/>
                  </a:cubicBezTo>
                  <a:close/>
                  <a:moveTo>
                    <a:pt x="229" y="164"/>
                  </a:moveTo>
                  <a:cubicBezTo>
                    <a:pt x="229" y="164"/>
                    <a:pt x="229" y="164"/>
                    <a:pt x="229" y="164"/>
                  </a:cubicBezTo>
                  <a:cubicBezTo>
                    <a:pt x="228" y="164"/>
                    <a:pt x="228" y="164"/>
                    <a:pt x="228" y="164"/>
                  </a:cubicBezTo>
                  <a:cubicBezTo>
                    <a:pt x="228" y="163"/>
                    <a:pt x="228" y="163"/>
                    <a:pt x="228" y="163"/>
                  </a:cubicBezTo>
                  <a:cubicBezTo>
                    <a:pt x="229" y="163"/>
                    <a:pt x="229" y="163"/>
                    <a:pt x="229" y="163"/>
                  </a:cubicBezTo>
                  <a:cubicBezTo>
                    <a:pt x="229" y="163"/>
                    <a:pt x="229" y="163"/>
                    <a:pt x="229" y="163"/>
                  </a:cubicBezTo>
                  <a:cubicBezTo>
                    <a:pt x="229" y="163"/>
                    <a:pt x="229" y="163"/>
                    <a:pt x="229" y="163"/>
                  </a:cubicBezTo>
                  <a:lnTo>
                    <a:pt x="229" y="164"/>
                  </a:lnTo>
                  <a:close/>
                  <a:moveTo>
                    <a:pt x="312" y="161"/>
                  </a:moveTo>
                  <a:cubicBezTo>
                    <a:pt x="312" y="162"/>
                    <a:pt x="312" y="162"/>
                    <a:pt x="312" y="162"/>
                  </a:cubicBezTo>
                  <a:cubicBezTo>
                    <a:pt x="311" y="162"/>
                    <a:pt x="311" y="162"/>
                    <a:pt x="311" y="162"/>
                  </a:cubicBezTo>
                  <a:cubicBezTo>
                    <a:pt x="311" y="161"/>
                    <a:pt x="311" y="161"/>
                    <a:pt x="311" y="161"/>
                  </a:cubicBezTo>
                  <a:cubicBezTo>
                    <a:pt x="312" y="161"/>
                    <a:pt x="312" y="161"/>
                    <a:pt x="312" y="161"/>
                  </a:cubicBezTo>
                  <a:cubicBezTo>
                    <a:pt x="312" y="160"/>
                    <a:pt x="312" y="160"/>
                    <a:pt x="312" y="160"/>
                  </a:cubicBezTo>
                  <a:cubicBezTo>
                    <a:pt x="313" y="160"/>
                    <a:pt x="313" y="160"/>
                    <a:pt x="313" y="160"/>
                  </a:cubicBezTo>
                  <a:cubicBezTo>
                    <a:pt x="314" y="160"/>
                    <a:pt x="314" y="160"/>
                    <a:pt x="314" y="160"/>
                  </a:cubicBezTo>
                  <a:cubicBezTo>
                    <a:pt x="314" y="161"/>
                    <a:pt x="314" y="161"/>
                    <a:pt x="314" y="161"/>
                  </a:cubicBezTo>
                  <a:cubicBezTo>
                    <a:pt x="313" y="161"/>
                    <a:pt x="313" y="161"/>
                    <a:pt x="313" y="161"/>
                  </a:cubicBezTo>
                  <a:cubicBezTo>
                    <a:pt x="312" y="161"/>
                    <a:pt x="312" y="161"/>
                    <a:pt x="312" y="161"/>
                  </a:cubicBezTo>
                  <a:close/>
                  <a:moveTo>
                    <a:pt x="273" y="164"/>
                  </a:moveTo>
                  <a:cubicBezTo>
                    <a:pt x="272" y="164"/>
                    <a:pt x="272" y="164"/>
                    <a:pt x="272" y="164"/>
                  </a:cubicBezTo>
                  <a:cubicBezTo>
                    <a:pt x="272" y="164"/>
                    <a:pt x="272" y="164"/>
                    <a:pt x="272" y="164"/>
                  </a:cubicBezTo>
                  <a:cubicBezTo>
                    <a:pt x="272" y="163"/>
                    <a:pt x="272" y="163"/>
                    <a:pt x="272" y="163"/>
                  </a:cubicBezTo>
                  <a:cubicBezTo>
                    <a:pt x="272" y="162"/>
                    <a:pt x="272" y="162"/>
                    <a:pt x="272" y="162"/>
                  </a:cubicBezTo>
                  <a:cubicBezTo>
                    <a:pt x="272" y="161"/>
                    <a:pt x="272" y="161"/>
                    <a:pt x="272" y="161"/>
                  </a:cubicBezTo>
                  <a:cubicBezTo>
                    <a:pt x="272" y="160"/>
                    <a:pt x="272" y="160"/>
                    <a:pt x="272" y="160"/>
                  </a:cubicBezTo>
                  <a:cubicBezTo>
                    <a:pt x="272" y="160"/>
                    <a:pt x="272" y="160"/>
                    <a:pt x="272" y="160"/>
                  </a:cubicBezTo>
                  <a:cubicBezTo>
                    <a:pt x="273" y="161"/>
                    <a:pt x="273" y="160"/>
                    <a:pt x="273" y="161"/>
                  </a:cubicBezTo>
                  <a:cubicBezTo>
                    <a:pt x="273" y="161"/>
                    <a:pt x="273" y="161"/>
                    <a:pt x="273" y="161"/>
                  </a:cubicBezTo>
                  <a:cubicBezTo>
                    <a:pt x="274" y="161"/>
                    <a:pt x="274" y="161"/>
                    <a:pt x="274" y="161"/>
                  </a:cubicBezTo>
                  <a:cubicBezTo>
                    <a:pt x="274" y="161"/>
                    <a:pt x="274" y="161"/>
                    <a:pt x="274" y="161"/>
                  </a:cubicBezTo>
                  <a:cubicBezTo>
                    <a:pt x="274" y="162"/>
                    <a:pt x="274" y="162"/>
                    <a:pt x="274" y="162"/>
                  </a:cubicBezTo>
                  <a:cubicBezTo>
                    <a:pt x="273" y="162"/>
                    <a:pt x="273" y="162"/>
                    <a:pt x="273" y="162"/>
                  </a:cubicBezTo>
                  <a:cubicBezTo>
                    <a:pt x="273" y="163"/>
                    <a:pt x="273" y="162"/>
                    <a:pt x="272" y="163"/>
                  </a:cubicBezTo>
                  <a:cubicBezTo>
                    <a:pt x="273" y="164"/>
                    <a:pt x="273" y="164"/>
                    <a:pt x="273" y="164"/>
                  </a:cubicBezTo>
                  <a:close/>
                  <a:moveTo>
                    <a:pt x="316" y="159"/>
                  </a:moveTo>
                  <a:cubicBezTo>
                    <a:pt x="316" y="160"/>
                    <a:pt x="316" y="160"/>
                    <a:pt x="316" y="160"/>
                  </a:cubicBezTo>
                  <a:cubicBezTo>
                    <a:pt x="313" y="160"/>
                    <a:pt x="313" y="160"/>
                    <a:pt x="313" y="160"/>
                  </a:cubicBezTo>
                  <a:cubicBezTo>
                    <a:pt x="313" y="159"/>
                    <a:pt x="313" y="159"/>
                    <a:pt x="313" y="159"/>
                  </a:cubicBezTo>
                  <a:cubicBezTo>
                    <a:pt x="313" y="159"/>
                    <a:pt x="313" y="159"/>
                    <a:pt x="314" y="158"/>
                  </a:cubicBezTo>
                  <a:cubicBezTo>
                    <a:pt x="315" y="158"/>
                    <a:pt x="315" y="158"/>
                    <a:pt x="315" y="158"/>
                  </a:cubicBezTo>
                  <a:cubicBezTo>
                    <a:pt x="316" y="158"/>
                    <a:pt x="316" y="158"/>
                    <a:pt x="316" y="158"/>
                  </a:cubicBezTo>
                  <a:cubicBezTo>
                    <a:pt x="316" y="159"/>
                    <a:pt x="316" y="159"/>
                    <a:pt x="316" y="159"/>
                  </a:cubicBezTo>
                  <a:close/>
                  <a:moveTo>
                    <a:pt x="241" y="162"/>
                  </a:moveTo>
                  <a:cubicBezTo>
                    <a:pt x="240" y="165"/>
                    <a:pt x="240" y="165"/>
                    <a:pt x="240" y="165"/>
                  </a:cubicBezTo>
                  <a:cubicBezTo>
                    <a:pt x="240" y="165"/>
                    <a:pt x="240" y="165"/>
                    <a:pt x="240" y="165"/>
                  </a:cubicBezTo>
                  <a:cubicBezTo>
                    <a:pt x="238" y="166"/>
                    <a:pt x="238" y="166"/>
                    <a:pt x="238" y="166"/>
                  </a:cubicBezTo>
                  <a:cubicBezTo>
                    <a:pt x="237" y="166"/>
                    <a:pt x="237" y="166"/>
                    <a:pt x="237" y="166"/>
                  </a:cubicBezTo>
                  <a:cubicBezTo>
                    <a:pt x="236" y="166"/>
                    <a:pt x="236" y="166"/>
                    <a:pt x="236" y="166"/>
                  </a:cubicBezTo>
                  <a:cubicBezTo>
                    <a:pt x="234" y="165"/>
                    <a:pt x="234" y="165"/>
                    <a:pt x="232" y="165"/>
                  </a:cubicBezTo>
                  <a:cubicBezTo>
                    <a:pt x="232" y="164"/>
                    <a:pt x="232" y="164"/>
                    <a:pt x="232" y="164"/>
                  </a:cubicBezTo>
                  <a:cubicBezTo>
                    <a:pt x="232" y="164"/>
                    <a:pt x="232" y="164"/>
                    <a:pt x="232" y="164"/>
                  </a:cubicBezTo>
                  <a:cubicBezTo>
                    <a:pt x="233" y="164"/>
                    <a:pt x="233" y="164"/>
                    <a:pt x="233" y="164"/>
                  </a:cubicBezTo>
                  <a:cubicBezTo>
                    <a:pt x="234" y="164"/>
                    <a:pt x="234" y="164"/>
                    <a:pt x="234" y="164"/>
                  </a:cubicBezTo>
                  <a:cubicBezTo>
                    <a:pt x="235" y="164"/>
                    <a:pt x="235" y="164"/>
                    <a:pt x="235" y="164"/>
                  </a:cubicBezTo>
                  <a:cubicBezTo>
                    <a:pt x="235" y="162"/>
                    <a:pt x="235" y="163"/>
                    <a:pt x="234" y="160"/>
                  </a:cubicBezTo>
                  <a:cubicBezTo>
                    <a:pt x="237" y="158"/>
                    <a:pt x="236" y="159"/>
                    <a:pt x="237" y="158"/>
                  </a:cubicBezTo>
                  <a:cubicBezTo>
                    <a:pt x="238" y="158"/>
                    <a:pt x="238" y="158"/>
                    <a:pt x="238" y="158"/>
                  </a:cubicBezTo>
                  <a:cubicBezTo>
                    <a:pt x="239" y="158"/>
                    <a:pt x="241" y="158"/>
                    <a:pt x="241" y="159"/>
                  </a:cubicBezTo>
                  <a:cubicBezTo>
                    <a:pt x="242" y="159"/>
                    <a:pt x="242" y="159"/>
                    <a:pt x="242" y="159"/>
                  </a:cubicBezTo>
                  <a:cubicBezTo>
                    <a:pt x="242" y="160"/>
                    <a:pt x="242" y="160"/>
                    <a:pt x="242" y="160"/>
                  </a:cubicBezTo>
                  <a:cubicBezTo>
                    <a:pt x="241" y="162"/>
                    <a:pt x="241" y="162"/>
                    <a:pt x="241" y="162"/>
                  </a:cubicBezTo>
                  <a:close/>
                  <a:moveTo>
                    <a:pt x="327" y="159"/>
                  </a:moveTo>
                  <a:cubicBezTo>
                    <a:pt x="326" y="160"/>
                    <a:pt x="326" y="160"/>
                    <a:pt x="326" y="160"/>
                  </a:cubicBezTo>
                  <a:cubicBezTo>
                    <a:pt x="326" y="161"/>
                    <a:pt x="326" y="161"/>
                    <a:pt x="326" y="161"/>
                  </a:cubicBezTo>
                  <a:cubicBezTo>
                    <a:pt x="325" y="161"/>
                    <a:pt x="325" y="161"/>
                    <a:pt x="325" y="161"/>
                  </a:cubicBezTo>
                  <a:cubicBezTo>
                    <a:pt x="324" y="162"/>
                    <a:pt x="324" y="162"/>
                    <a:pt x="324" y="162"/>
                  </a:cubicBezTo>
                  <a:cubicBezTo>
                    <a:pt x="324" y="160"/>
                    <a:pt x="324" y="160"/>
                    <a:pt x="324" y="160"/>
                  </a:cubicBezTo>
                  <a:cubicBezTo>
                    <a:pt x="323" y="160"/>
                    <a:pt x="323" y="160"/>
                    <a:pt x="323" y="160"/>
                  </a:cubicBezTo>
                  <a:cubicBezTo>
                    <a:pt x="323" y="159"/>
                    <a:pt x="323" y="159"/>
                    <a:pt x="323" y="159"/>
                  </a:cubicBezTo>
                  <a:cubicBezTo>
                    <a:pt x="324" y="159"/>
                    <a:pt x="324" y="159"/>
                    <a:pt x="324" y="159"/>
                  </a:cubicBezTo>
                  <a:cubicBezTo>
                    <a:pt x="324" y="159"/>
                    <a:pt x="324" y="159"/>
                    <a:pt x="324" y="159"/>
                  </a:cubicBezTo>
                  <a:cubicBezTo>
                    <a:pt x="325" y="159"/>
                    <a:pt x="325" y="159"/>
                    <a:pt x="325" y="159"/>
                  </a:cubicBezTo>
                  <a:cubicBezTo>
                    <a:pt x="325" y="159"/>
                    <a:pt x="325" y="159"/>
                    <a:pt x="325" y="159"/>
                  </a:cubicBezTo>
                  <a:cubicBezTo>
                    <a:pt x="326" y="158"/>
                    <a:pt x="326" y="158"/>
                    <a:pt x="326" y="158"/>
                  </a:cubicBezTo>
                  <a:cubicBezTo>
                    <a:pt x="327" y="158"/>
                    <a:pt x="327" y="158"/>
                    <a:pt x="327" y="158"/>
                  </a:cubicBezTo>
                  <a:cubicBezTo>
                    <a:pt x="327" y="158"/>
                    <a:pt x="327" y="158"/>
                    <a:pt x="327" y="158"/>
                  </a:cubicBezTo>
                  <a:cubicBezTo>
                    <a:pt x="327" y="158"/>
                    <a:pt x="327" y="158"/>
                    <a:pt x="327" y="158"/>
                  </a:cubicBezTo>
                  <a:cubicBezTo>
                    <a:pt x="327" y="159"/>
                    <a:pt x="327" y="159"/>
                    <a:pt x="327" y="159"/>
                  </a:cubicBezTo>
                  <a:close/>
                  <a:moveTo>
                    <a:pt x="323" y="158"/>
                  </a:moveTo>
                  <a:cubicBezTo>
                    <a:pt x="321" y="159"/>
                    <a:pt x="321" y="159"/>
                    <a:pt x="321" y="159"/>
                  </a:cubicBezTo>
                  <a:cubicBezTo>
                    <a:pt x="320" y="160"/>
                    <a:pt x="320" y="160"/>
                    <a:pt x="320" y="160"/>
                  </a:cubicBezTo>
                  <a:cubicBezTo>
                    <a:pt x="319" y="160"/>
                    <a:pt x="319" y="160"/>
                    <a:pt x="319" y="160"/>
                  </a:cubicBezTo>
                  <a:cubicBezTo>
                    <a:pt x="319" y="160"/>
                    <a:pt x="319" y="161"/>
                    <a:pt x="319" y="161"/>
                  </a:cubicBezTo>
                  <a:cubicBezTo>
                    <a:pt x="319" y="161"/>
                    <a:pt x="319" y="161"/>
                    <a:pt x="319" y="161"/>
                  </a:cubicBezTo>
                  <a:cubicBezTo>
                    <a:pt x="319" y="161"/>
                    <a:pt x="319" y="161"/>
                    <a:pt x="319" y="161"/>
                  </a:cubicBezTo>
                  <a:cubicBezTo>
                    <a:pt x="319" y="162"/>
                    <a:pt x="319" y="162"/>
                    <a:pt x="319" y="162"/>
                  </a:cubicBezTo>
                  <a:cubicBezTo>
                    <a:pt x="318" y="161"/>
                    <a:pt x="318" y="161"/>
                    <a:pt x="318" y="161"/>
                  </a:cubicBezTo>
                  <a:cubicBezTo>
                    <a:pt x="318" y="162"/>
                    <a:pt x="317" y="162"/>
                    <a:pt x="317" y="162"/>
                  </a:cubicBezTo>
                  <a:cubicBezTo>
                    <a:pt x="316" y="161"/>
                    <a:pt x="316" y="161"/>
                    <a:pt x="316" y="161"/>
                  </a:cubicBezTo>
                  <a:cubicBezTo>
                    <a:pt x="315" y="161"/>
                    <a:pt x="315" y="161"/>
                    <a:pt x="315" y="161"/>
                  </a:cubicBezTo>
                  <a:cubicBezTo>
                    <a:pt x="315" y="161"/>
                    <a:pt x="315" y="161"/>
                    <a:pt x="315" y="161"/>
                  </a:cubicBezTo>
                  <a:cubicBezTo>
                    <a:pt x="316" y="160"/>
                    <a:pt x="316" y="161"/>
                    <a:pt x="317" y="159"/>
                  </a:cubicBezTo>
                  <a:cubicBezTo>
                    <a:pt x="318" y="159"/>
                    <a:pt x="318" y="159"/>
                    <a:pt x="318" y="159"/>
                  </a:cubicBezTo>
                  <a:cubicBezTo>
                    <a:pt x="317" y="159"/>
                    <a:pt x="317" y="159"/>
                    <a:pt x="317" y="159"/>
                  </a:cubicBezTo>
                  <a:cubicBezTo>
                    <a:pt x="317" y="159"/>
                    <a:pt x="317" y="159"/>
                    <a:pt x="317" y="159"/>
                  </a:cubicBezTo>
                  <a:cubicBezTo>
                    <a:pt x="318" y="158"/>
                    <a:pt x="318" y="158"/>
                    <a:pt x="318" y="158"/>
                  </a:cubicBezTo>
                  <a:cubicBezTo>
                    <a:pt x="319" y="159"/>
                    <a:pt x="319" y="159"/>
                    <a:pt x="319" y="159"/>
                  </a:cubicBezTo>
                  <a:cubicBezTo>
                    <a:pt x="319" y="159"/>
                    <a:pt x="319" y="159"/>
                    <a:pt x="319" y="159"/>
                  </a:cubicBezTo>
                  <a:cubicBezTo>
                    <a:pt x="321" y="158"/>
                    <a:pt x="321" y="158"/>
                    <a:pt x="321" y="158"/>
                  </a:cubicBezTo>
                  <a:cubicBezTo>
                    <a:pt x="322" y="158"/>
                    <a:pt x="322" y="158"/>
                    <a:pt x="322" y="158"/>
                  </a:cubicBezTo>
                  <a:cubicBezTo>
                    <a:pt x="323" y="158"/>
                    <a:pt x="323" y="158"/>
                    <a:pt x="323" y="158"/>
                  </a:cubicBezTo>
                  <a:close/>
                  <a:moveTo>
                    <a:pt x="490" y="160"/>
                  </a:moveTo>
                  <a:cubicBezTo>
                    <a:pt x="487" y="160"/>
                    <a:pt x="487" y="160"/>
                    <a:pt x="487" y="160"/>
                  </a:cubicBezTo>
                  <a:cubicBezTo>
                    <a:pt x="487" y="159"/>
                    <a:pt x="487" y="159"/>
                    <a:pt x="487" y="159"/>
                  </a:cubicBezTo>
                  <a:cubicBezTo>
                    <a:pt x="487" y="159"/>
                    <a:pt x="487" y="159"/>
                    <a:pt x="487" y="159"/>
                  </a:cubicBezTo>
                  <a:cubicBezTo>
                    <a:pt x="488" y="158"/>
                    <a:pt x="488" y="158"/>
                    <a:pt x="488" y="158"/>
                  </a:cubicBezTo>
                  <a:cubicBezTo>
                    <a:pt x="488" y="158"/>
                    <a:pt x="488" y="158"/>
                    <a:pt x="488" y="158"/>
                  </a:cubicBezTo>
                  <a:cubicBezTo>
                    <a:pt x="489" y="157"/>
                    <a:pt x="489" y="157"/>
                    <a:pt x="489" y="157"/>
                  </a:cubicBezTo>
                  <a:cubicBezTo>
                    <a:pt x="490" y="157"/>
                    <a:pt x="490" y="157"/>
                    <a:pt x="490" y="157"/>
                  </a:cubicBezTo>
                  <a:cubicBezTo>
                    <a:pt x="491" y="159"/>
                    <a:pt x="491" y="159"/>
                    <a:pt x="491" y="159"/>
                  </a:cubicBezTo>
                  <a:cubicBezTo>
                    <a:pt x="491" y="160"/>
                    <a:pt x="491" y="160"/>
                    <a:pt x="491" y="160"/>
                  </a:cubicBezTo>
                  <a:cubicBezTo>
                    <a:pt x="491" y="160"/>
                    <a:pt x="490" y="160"/>
                    <a:pt x="490" y="160"/>
                  </a:cubicBezTo>
                  <a:close/>
                  <a:moveTo>
                    <a:pt x="251" y="159"/>
                  </a:moveTo>
                  <a:cubicBezTo>
                    <a:pt x="251" y="159"/>
                    <a:pt x="251" y="159"/>
                    <a:pt x="251" y="159"/>
                  </a:cubicBezTo>
                  <a:cubicBezTo>
                    <a:pt x="251" y="159"/>
                    <a:pt x="251" y="159"/>
                    <a:pt x="251" y="159"/>
                  </a:cubicBezTo>
                  <a:cubicBezTo>
                    <a:pt x="250" y="158"/>
                    <a:pt x="250" y="158"/>
                    <a:pt x="250" y="158"/>
                  </a:cubicBezTo>
                  <a:cubicBezTo>
                    <a:pt x="251" y="157"/>
                    <a:pt x="251" y="157"/>
                    <a:pt x="251" y="157"/>
                  </a:cubicBezTo>
                  <a:cubicBezTo>
                    <a:pt x="251" y="157"/>
                    <a:pt x="251" y="157"/>
                    <a:pt x="251" y="157"/>
                  </a:cubicBezTo>
                  <a:cubicBezTo>
                    <a:pt x="252" y="157"/>
                    <a:pt x="252" y="157"/>
                    <a:pt x="252" y="157"/>
                  </a:cubicBezTo>
                  <a:cubicBezTo>
                    <a:pt x="253" y="157"/>
                    <a:pt x="253" y="157"/>
                    <a:pt x="253" y="157"/>
                  </a:cubicBezTo>
                  <a:cubicBezTo>
                    <a:pt x="251" y="159"/>
                    <a:pt x="251" y="159"/>
                    <a:pt x="251" y="159"/>
                  </a:cubicBezTo>
                  <a:cubicBezTo>
                    <a:pt x="251" y="159"/>
                    <a:pt x="251" y="159"/>
                    <a:pt x="251" y="159"/>
                  </a:cubicBezTo>
                  <a:close/>
                  <a:moveTo>
                    <a:pt x="268" y="158"/>
                  </a:moveTo>
                  <a:cubicBezTo>
                    <a:pt x="268" y="158"/>
                    <a:pt x="268" y="158"/>
                    <a:pt x="268" y="158"/>
                  </a:cubicBezTo>
                  <a:cubicBezTo>
                    <a:pt x="268" y="158"/>
                    <a:pt x="268" y="158"/>
                    <a:pt x="268" y="158"/>
                  </a:cubicBezTo>
                  <a:cubicBezTo>
                    <a:pt x="268" y="157"/>
                    <a:pt x="268" y="157"/>
                    <a:pt x="268" y="157"/>
                  </a:cubicBezTo>
                  <a:cubicBezTo>
                    <a:pt x="268" y="157"/>
                    <a:pt x="268" y="157"/>
                    <a:pt x="268" y="157"/>
                  </a:cubicBezTo>
                  <a:cubicBezTo>
                    <a:pt x="269" y="157"/>
                    <a:pt x="269" y="157"/>
                    <a:pt x="269" y="157"/>
                  </a:cubicBezTo>
                  <a:cubicBezTo>
                    <a:pt x="269" y="157"/>
                    <a:pt x="269" y="157"/>
                    <a:pt x="269" y="157"/>
                  </a:cubicBezTo>
                  <a:cubicBezTo>
                    <a:pt x="269" y="158"/>
                    <a:pt x="269" y="158"/>
                    <a:pt x="269" y="158"/>
                  </a:cubicBezTo>
                  <a:cubicBezTo>
                    <a:pt x="269" y="158"/>
                    <a:pt x="269" y="158"/>
                    <a:pt x="269" y="158"/>
                  </a:cubicBezTo>
                  <a:lnTo>
                    <a:pt x="268" y="158"/>
                  </a:lnTo>
                  <a:close/>
                  <a:moveTo>
                    <a:pt x="330" y="157"/>
                  </a:moveTo>
                  <a:cubicBezTo>
                    <a:pt x="330" y="158"/>
                    <a:pt x="330" y="158"/>
                    <a:pt x="330" y="158"/>
                  </a:cubicBezTo>
                  <a:cubicBezTo>
                    <a:pt x="331" y="157"/>
                    <a:pt x="331" y="157"/>
                    <a:pt x="331" y="157"/>
                  </a:cubicBezTo>
                  <a:cubicBezTo>
                    <a:pt x="333" y="157"/>
                    <a:pt x="335" y="157"/>
                    <a:pt x="336" y="158"/>
                  </a:cubicBezTo>
                  <a:cubicBezTo>
                    <a:pt x="336" y="159"/>
                    <a:pt x="336" y="159"/>
                    <a:pt x="336" y="159"/>
                  </a:cubicBezTo>
                  <a:cubicBezTo>
                    <a:pt x="336" y="159"/>
                    <a:pt x="336" y="159"/>
                    <a:pt x="336" y="159"/>
                  </a:cubicBezTo>
                  <a:cubicBezTo>
                    <a:pt x="329" y="160"/>
                    <a:pt x="329" y="160"/>
                    <a:pt x="329" y="160"/>
                  </a:cubicBezTo>
                  <a:cubicBezTo>
                    <a:pt x="328" y="160"/>
                    <a:pt x="328" y="160"/>
                    <a:pt x="328" y="160"/>
                  </a:cubicBezTo>
                  <a:cubicBezTo>
                    <a:pt x="328" y="160"/>
                    <a:pt x="328" y="160"/>
                    <a:pt x="328" y="160"/>
                  </a:cubicBezTo>
                  <a:cubicBezTo>
                    <a:pt x="328" y="159"/>
                    <a:pt x="328" y="159"/>
                    <a:pt x="328" y="159"/>
                  </a:cubicBezTo>
                  <a:cubicBezTo>
                    <a:pt x="328" y="158"/>
                    <a:pt x="328" y="158"/>
                    <a:pt x="328" y="158"/>
                  </a:cubicBezTo>
                  <a:cubicBezTo>
                    <a:pt x="328" y="157"/>
                    <a:pt x="328" y="157"/>
                    <a:pt x="328" y="157"/>
                  </a:cubicBezTo>
                  <a:cubicBezTo>
                    <a:pt x="329" y="157"/>
                    <a:pt x="329" y="157"/>
                    <a:pt x="329" y="157"/>
                  </a:cubicBezTo>
                  <a:cubicBezTo>
                    <a:pt x="329" y="157"/>
                    <a:pt x="330" y="157"/>
                    <a:pt x="330" y="157"/>
                  </a:cubicBezTo>
                  <a:close/>
                  <a:moveTo>
                    <a:pt x="367" y="156"/>
                  </a:moveTo>
                  <a:cubicBezTo>
                    <a:pt x="368" y="157"/>
                    <a:pt x="368" y="157"/>
                    <a:pt x="368" y="157"/>
                  </a:cubicBezTo>
                  <a:cubicBezTo>
                    <a:pt x="370" y="157"/>
                    <a:pt x="370" y="157"/>
                    <a:pt x="370" y="157"/>
                  </a:cubicBezTo>
                  <a:cubicBezTo>
                    <a:pt x="370" y="157"/>
                    <a:pt x="370" y="157"/>
                    <a:pt x="370" y="157"/>
                  </a:cubicBezTo>
                  <a:cubicBezTo>
                    <a:pt x="369" y="158"/>
                    <a:pt x="369" y="158"/>
                    <a:pt x="369" y="158"/>
                  </a:cubicBezTo>
                  <a:cubicBezTo>
                    <a:pt x="366" y="157"/>
                    <a:pt x="366" y="157"/>
                    <a:pt x="366" y="157"/>
                  </a:cubicBezTo>
                  <a:cubicBezTo>
                    <a:pt x="366" y="157"/>
                    <a:pt x="366" y="157"/>
                    <a:pt x="366" y="157"/>
                  </a:cubicBezTo>
                  <a:cubicBezTo>
                    <a:pt x="367" y="156"/>
                    <a:pt x="367" y="156"/>
                    <a:pt x="367" y="156"/>
                  </a:cubicBezTo>
                  <a:close/>
                  <a:moveTo>
                    <a:pt x="310" y="162"/>
                  </a:moveTo>
                  <a:cubicBezTo>
                    <a:pt x="308" y="163"/>
                    <a:pt x="308" y="163"/>
                    <a:pt x="306" y="164"/>
                  </a:cubicBezTo>
                  <a:cubicBezTo>
                    <a:pt x="304" y="164"/>
                    <a:pt x="304" y="163"/>
                    <a:pt x="302" y="164"/>
                  </a:cubicBezTo>
                  <a:cubicBezTo>
                    <a:pt x="299" y="165"/>
                    <a:pt x="299" y="165"/>
                    <a:pt x="299" y="165"/>
                  </a:cubicBezTo>
                  <a:cubicBezTo>
                    <a:pt x="298" y="165"/>
                    <a:pt x="298" y="165"/>
                    <a:pt x="297" y="165"/>
                  </a:cubicBezTo>
                  <a:cubicBezTo>
                    <a:pt x="297" y="165"/>
                    <a:pt x="297" y="165"/>
                    <a:pt x="296" y="165"/>
                  </a:cubicBezTo>
                  <a:cubicBezTo>
                    <a:pt x="295" y="164"/>
                    <a:pt x="296" y="164"/>
                    <a:pt x="295" y="165"/>
                  </a:cubicBezTo>
                  <a:cubicBezTo>
                    <a:pt x="294" y="166"/>
                    <a:pt x="294" y="166"/>
                    <a:pt x="294" y="166"/>
                  </a:cubicBezTo>
                  <a:cubicBezTo>
                    <a:pt x="292" y="165"/>
                    <a:pt x="292" y="165"/>
                    <a:pt x="292" y="165"/>
                  </a:cubicBezTo>
                  <a:cubicBezTo>
                    <a:pt x="291" y="166"/>
                    <a:pt x="292" y="166"/>
                    <a:pt x="290" y="166"/>
                  </a:cubicBezTo>
                  <a:cubicBezTo>
                    <a:pt x="290" y="166"/>
                    <a:pt x="288" y="165"/>
                    <a:pt x="285" y="164"/>
                  </a:cubicBezTo>
                  <a:cubicBezTo>
                    <a:pt x="282" y="165"/>
                    <a:pt x="282" y="165"/>
                    <a:pt x="282" y="165"/>
                  </a:cubicBezTo>
                  <a:cubicBezTo>
                    <a:pt x="280" y="164"/>
                    <a:pt x="280" y="164"/>
                    <a:pt x="280" y="164"/>
                  </a:cubicBezTo>
                  <a:cubicBezTo>
                    <a:pt x="279" y="165"/>
                    <a:pt x="279" y="164"/>
                    <a:pt x="278" y="165"/>
                  </a:cubicBezTo>
                  <a:cubicBezTo>
                    <a:pt x="277" y="163"/>
                    <a:pt x="277" y="165"/>
                    <a:pt x="277" y="163"/>
                  </a:cubicBezTo>
                  <a:cubicBezTo>
                    <a:pt x="277" y="162"/>
                    <a:pt x="277" y="162"/>
                    <a:pt x="277" y="162"/>
                  </a:cubicBezTo>
                  <a:cubicBezTo>
                    <a:pt x="277" y="161"/>
                    <a:pt x="277" y="161"/>
                    <a:pt x="277" y="160"/>
                  </a:cubicBezTo>
                  <a:cubicBezTo>
                    <a:pt x="278" y="160"/>
                    <a:pt x="278" y="160"/>
                    <a:pt x="278" y="160"/>
                  </a:cubicBezTo>
                  <a:cubicBezTo>
                    <a:pt x="279" y="160"/>
                    <a:pt x="280" y="159"/>
                    <a:pt x="281" y="159"/>
                  </a:cubicBezTo>
                  <a:cubicBezTo>
                    <a:pt x="283" y="158"/>
                    <a:pt x="283" y="158"/>
                    <a:pt x="283" y="158"/>
                  </a:cubicBezTo>
                  <a:cubicBezTo>
                    <a:pt x="284" y="158"/>
                    <a:pt x="284" y="158"/>
                    <a:pt x="284" y="158"/>
                  </a:cubicBezTo>
                  <a:cubicBezTo>
                    <a:pt x="285" y="158"/>
                    <a:pt x="285" y="158"/>
                    <a:pt x="286" y="158"/>
                  </a:cubicBezTo>
                  <a:cubicBezTo>
                    <a:pt x="287" y="159"/>
                    <a:pt x="287" y="159"/>
                    <a:pt x="287" y="159"/>
                  </a:cubicBezTo>
                  <a:cubicBezTo>
                    <a:pt x="287" y="159"/>
                    <a:pt x="287" y="159"/>
                    <a:pt x="287" y="159"/>
                  </a:cubicBezTo>
                  <a:cubicBezTo>
                    <a:pt x="289" y="159"/>
                    <a:pt x="289" y="159"/>
                    <a:pt x="289" y="159"/>
                  </a:cubicBezTo>
                  <a:cubicBezTo>
                    <a:pt x="292" y="160"/>
                    <a:pt x="289" y="159"/>
                    <a:pt x="293" y="161"/>
                  </a:cubicBezTo>
                  <a:cubicBezTo>
                    <a:pt x="294" y="162"/>
                    <a:pt x="294" y="162"/>
                    <a:pt x="294" y="162"/>
                  </a:cubicBezTo>
                  <a:cubicBezTo>
                    <a:pt x="295" y="162"/>
                    <a:pt x="295" y="162"/>
                    <a:pt x="296" y="162"/>
                  </a:cubicBezTo>
                  <a:cubicBezTo>
                    <a:pt x="296" y="162"/>
                    <a:pt x="296" y="162"/>
                    <a:pt x="296" y="162"/>
                  </a:cubicBezTo>
                  <a:cubicBezTo>
                    <a:pt x="297" y="161"/>
                    <a:pt x="297" y="161"/>
                    <a:pt x="297" y="161"/>
                  </a:cubicBezTo>
                  <a:cubicBezTo>
                    <a:pt x="298" y="161"/>
                    <a:pt x="298" y="161"/>
                    <a:pt x="298" y="161"/>
                  </a:cubicBezTo>
                  <a:cubicBezTo>
                    <a:pt x="300" y="161"/>
                    <a:pt x="300" y="161"/>
                    <a:pt x="301" y="160"/>
                  </a:cubicBezTo>
                  <a:cubicBezTo>
                    <a:pt x="302" y="161"/>
                    <a:pt x="303" y="162"/>
                    <a:pt x="304" y="162"/>
                  </a:cubicBezTo>
                  <a:cubicBezTo>
                    <a:pt x="305" y="162"/>
                    <a:pt x="305" y="162"/>
                    <a:pt x="305" y="162"/>
                  </a:cubicBezTo>
                  <a:cubicBezTo>
                    <a:pt x="306" y="162"/>
                    <a:pt x="306" y="162"/>
                    <a:pt x="306" y="162"/>
                  </a:cubicBezTo>
                  <a:cubicBezTo>
                    <a:pt x="306" y="162"/>
                    <a:pt x="306" y="162"/>
                    <a:pt x="306" y="162"/>
                  </a:cubicBezTo>
                  <a:cubicBezTo>
                    <a:pt x="307" y="161"/>
                    <a:pt x="307" y="161"/>
                    <a:pt x="307" y="161"/>
                  </a:cubicBezTo>
                  <a:cubicBezTo>
                    <a:pt x="308" y="160"/>
                    <a:pt x="309" y="160"/>
                    <a:pt x="311" y="159"/>
                  </a:cubicBezTo>
                  <a:cubicBezTo>
                    <a:pt x="311" y="158"/>
                    <a:pt x="311" y="158"/>
                    <a:pt x="311" y="158"/>
                  </a:cubicBezTo>
                  <a:cubicBezTo>
                    <a:pt x="310" y="157"/>
                    <a:pt x="310" y="157"/>
                    <a:pt x="310" y="157"/>
                  </a:cubicBezTo>
                  <a:cubicBezTo>
                    <a:pt x="310" y="157"/>
                    <a:pt x="310" y="157"/>
                    <a:pt x="310" y="157"/>
                  </a:cubicBezTo>
                  <a:cubicBezTo>
                    <a:pt x="311" y="156"/>
                    <a:pt x="311" y="156"/>
                    <a:pt x="311" y="156"/>
                  </a:cubicBezTo>
                  <a:cubicBezTo>
                    <a:pt x="311" y="157"/>
                    <a:pt x="311" y="157"/>
                    <a:pt x="311" y="157"/>
                  </a:cubicBezTo>
                  <a:cubicBezTo>
                    <a:pt x="312" y="157"/>
                    <a:pt x="312" y="157"/>
                    <a:pt x="312" y="157"/>
                  </a:cubicBezTo>
                  <a:cubicBezTo>
                    <a:pt x="312" y="159"/>
                    <a:pt x="312" y="159"/>
                    <a:pt x="312" y="159"/>
                  </a:cubicBezTo>
                  <a:cubicBezTo>
                    <a:pt x="312" y="159"/>
                    <a:pt x="312" y="159"/>
                    <a:pt x="312" y="160"/>
                  </a:cubicBezTo>
                  <a:cubicBezTo>
                    <a:pt x="311" y="160"/>
                    <a:pt x="311" y="160"/>
                    <a:pt x="311" y="160"/>
                  </a:cubicBezTo>
                  <a:cubicBezTo>
                    <a:pt x="310" y="161"/>
                    <a:pt x="310" y="161"/>
                    <a:pt x="310" y="161"/>
                  </a:cubicBezTo>
                  <a:cubicBezTo>
                    <a:pt x="311" y="162"/>
                    <a:pt x="311" y="162"/>
                    <a:pt x="311" y="162"/>
                  </a:cubicBezTo>
                  <a:cubicBezTo>
                    <a:pt x="310" y="162"/>
                    <a:pt x="310" y="162"/>
                    <a:pt x="310" y="162"/>
                  </a:cubicBezTo>
                  <a:cubicBezTo>
                    <a:pt x="310" y="162"/>
                    <a:pt x="310" y="162"/>
                    <a:pt x="310" y="162"/>
                  </a:cubicBezTo>
                  <a:close/>
                  <a:moveTo>
                    <a:pt x="401" y="159"/>
                  </a:moveTo>
                  <a:cubicBezTo>
                    <a:pt x="400" y="159"/>
                    <a:pt x="400" y="159"/>
                    <a:pt x="400" y="159"/>
                  </a:cubicBezTo>
                  <a:cubicBezTo>
                    <a:pt x="401" y="158"/>
                    <a:pt x="401" y="158"/>
                    <a:pt x="402" y="156"/>
                  </a:cubicBezTo>
                  <a:cubicBezTo>
                    <a:pt x="403" y="157"/>
                    <a:pt x="403" y="157"/>
                    <a:pt x="403" y="157"/>
                  </a:cubicBezTo>
                  <a:cubicBezTo>
                    <a:pt x="404" y="157"/>
                    <a:pt x="404" y="157"/>
                    <a:pt x="404" y="157"/>
                  </a:cubicBezTo>
                  <a:cubicBezTo>
                    <a:pt x="403" y="158"/>
                    <a:pt x="403" y="158"/>
                    <a:pt x="403" y="158"/>
                  </a:cubicBezTo>
                  <a:cubicBezTo>
                    <a:pt x="401" y="158"/>
                    <a:pt x="401" y="158"/>
                    <a:pt x="401" y="158"/>
                  </a:cubicBezTo>
                  <a:lnTo>
                    <a:pt x="401" y="159"/>
                  </a:lnTo>
                  <a:close/>
                  <a:moveTo>
                    <a:pt x="259" y="159"/>
                  </a:moveTo>
                  <a:cubicBezTo>
                    <a:pt x="260" y="159"/>
                    <a:pt x="260" y="159"/>
                    <a:pt x="260" y="159"/>
                  </a:cubicBezTo>
                  <a:cubicBezTo>
                    <a:pt x="260" y="159"/>
                    <a:pt x="260" y="159"/>
                    <a:pt x="260" y="159"/>
                  </a:cubicBezTo>
                  <a:cubicBezTo>
                    <a:pt x="261" y="159"/>
                    <a:pt x="261" y="159"/>
                    <a:pt x="262" y="158"/>
                  </a:cubicBezTo>
                  <a:cubicBezTo>
                    <a:pt x="263" y="158"/>
                    <a:pt x="262" y="158"/>
                    <a:pt x="263" y="158"/>
                  </a:cubicBezTo>
                  <a:cubicBezTo>
                    <a:pt x="264" y="159"/>
                    <a:pt x="264" y="159"/>
                    <a:pt x="264" y="159"/>
                  </a:cubicBezTo>
                  <a:cubicBezTo>
                    <a:pt x="264" y="160"/>
                    <a:pt x="264" y="160"/>
                    <a:pt x="264" y="160"/>
                  </a:cubicBezTo>
                  <a:cubicBezTo>
                    <a:pt x="264" y="160"/>
                    <a:pt x="264" y="160"/>
                    <a:pt x="264" y="160"/>
                  </a:cubicBezTo>
                  <a:cubicBezTo>
                    <a:pt x="265" y="159"/>
                    <a:pt x="265" y="159"/>
                    <a:pt x="265" y="159"/>
                  </a:cubicBezTo>
                  <a:cubicBezTo>
                    <a:pt x="265" y="159"/>
                    <a:pt x="265" y="159"/>
                    <a:pt x="266" y="159"/>
                  </a:cubicBezTo>
                  <a:cubicBezTo>
                    <a:pt x="267" y="159"/>
                    <a:pt x="267" y="159"/>
                    <a:pt x="267" y="159"/>
                  </a:cubicBezTo>
                  <a:cubicBezTo>
                    <a:pt x="267" y="159"/>
                    <a:pt x="267" y="159"/>
                    <a:pt x="267" y="159"/>
                  </a:cubicBezTo>
                  <a:cubicBezTo>
                    <a:pt x="268" y="160"/>
                    <a:pt x="268" y="160"/>
                    <a:pt x="268" y="160"/>
                  </a:cubicBezTo>
                  <a:cubicBezTo>
                    <a:pt x="268" y="162"/>
                    <a:pt x="268" y="162"/>
                    <a:pt x="268" y="162"/>
                  </a:cubicBezTo>
                  <a:cubicBezTo>
                    <a:pt x="268" y="162"/>
                    <a:pt x="268" y="162"/>
                    <a:pt x="268" y="162"/>
                  </a:cubicBezTo>
                  <a:cubicBezTo>
                    <a:pt x="269" y="162"/>
                    <a:pt x="269" y="162"/>
                    <a:pt x="269" y="162"/>
                  </a:cubicBezTo>
                  <a:cubicBezTo>
                    <a:pt x="269" y="163"/>
                    <a:pt x="269" y="163"/>
                    <a:pt x="269" y="163"/>
                  </a:cubicBezTo>
                  <a:cubicBezTo>
                    <a:pt x="269" y="163"/>
                    <a:pt x="269" y="163"/>
                    <a:pt x="269" y="163"/>
                  </a:cubicBezTo>
                  <a:cubicBezTo>
                    <a:pt x="268" y="164"/>
                    <a:pt x="268" y="164"/>
                    <a:pt x="268" y="164"/>
                  </a:cubicBezTo>
                  <a:cubicBezTo>
                    <a:pt x="268" y="164"/>
                    <a:pt x="268" y="164"/>
                    <a:pt x="268" y="164"/>
                  </a:cubicBezTo>
                  <a:cubicBezTo>
                    <a:pt x="267" y="164"/>
                    <a:pt x="267" y="164"/>
                    <a:pt x="267" y="164"/>
                  </a:cubicBezTo>
                  <a:cubicBezTo>
                    <a:pt x="267" y="163"/>
                    <a:pt x="267" y="163"/>
                    <a:pt x="267" y="163"/>
                  </a:cubicBezTo>
                  <a:cubicBezTo>
                    <a:pt x="266" y="163"/>
                    <a:pt x="266" y="163"/>
                    <a:pt x="266" y="163"/>
                  </a:cubicBezTo>
                  <a:cubicBezTo>
                    <a:pt x="265" y="163"/>
                    <a:pt x="266" y="163"/>
                    <a:pt x="265" y="164"/>
                  </a:cubicBezTo>
                  <a:cubicBezTo>
                    <a:pt x="265" y="164"/>
                    <a:pt x="265" y="164"/>
                    <a:pt x="265" y="164"/>
                  </a:cubicBezTo>
                  <a:cubicBezTo>
                    <a:pt x="265" y="164"/>
                    <a:pt x="265" y="164"/>
                    <a:pt x="265" y="164"/>
                  </a:cubicBezTo>
                  <a:cubicBezTo>
                    <a:pt x="266" y="164"/>
                    <a:pt x="266" y="164"/>
                    <a:pt x="266" y="164"/>
                  </a:cubicBezTo>
                  <a:cubicBezTo>
                    <a:pt x="266" y="165"/>
                    <a:pt x="266" y="165"/>
                    <a:pt x="266" y="165"/>
                  </a:cubicBezTo>
                  <a:cubicBezTo>
                    <a:pt x="265" y="165"/>
                    <a:pt x="265" y="165"/>
                    <a:pt x="265" y="165"/>
                  </a:cubicBezTo>
                  <a:cubicBezTo>
                    <a:pt x="264" y="164"/>
                    <a:pt x="264" y="164"/>
                    <a:pt x="264" y="164"/>
                  </a:cubicBezTo>
                  <a:cubicBezTo>
                    <a:pt x="263" y="165"/>
                    <a:pt x="262" y="165"/>
                    <a:pt x="261" y="165"/>
                  </a:cubicBezTo>
                  <a:cubicBezTo>
                    <a:pt x="261" y="165"/>
                    <a:pt x="261" y="165"/>
                    <a:pt x="261" y="165"/>
                  </a:cubicBezTo>
                  <a:cubicBezTo>
                    <a:pt x="261" y="163"/>
                    <a:pt x="261" y="163"/>
                    <a:pt x="261" y="163"/>
                  </a:cubicBezTo>
                  <a:cubicBezTo>
                    <a:pt x="261" y="163"/>
                    <a:pt x="261" y="163"/>
                    <a:pt x="261" y="163"/>
                  </a:cubicBezTo>
                  <a:cubicBezTo>
                    <a:pt x="260" y="164"/>
                    <a:pt x="259" y="164"/>
                    <a:pt x="258" y="165"/>
                  </a:cubicBezTo>
                  <a:cubicBezTo>
                    <a:pt x="258" y="165"/>
                    <a:pt x="258" y="165"/>
                    <a:pt x="258" y="165"/>
                  </a:cubicBezTo>
                  <a:cubicBezTo>
                    <a:pt x="257" y="165"/>
                    <a:pt x="257" y="165"/>
                    <a:pt x="257" y="165"/>
                  </a:cubicBezTo>
                  <a:cubicBezTo>
                    <a:pt x="255" y="166"/>
                    <a:pt x="255" y="166"/>
                    <a:pt x="255" y="166"/>
                  </a:cubicBezTo>
                  <a:cubicBezTo>
                    <a:pt x="254" y="166"/>
                    <a:pt x="254" y="166"/>
                    <a:pt x="253" y="166"/>
                  </a:cubicBezTo>
                  <a:cubicBezTo>
                    <a:pt x="251" y="167"/>
                    <a:pt x="250" y="167"/>
                    <a:pt x="248" y="167"/>
                  </a:cubicBezTo>
                  <a:cubicBezTo>
                    <a:pt x="247" y="167"/>
                    <a:pt x="247" y="167"/>
                    <a:pt x="247" y="167"/>
                  </a:cubicBezTo>
                  <a:cubicBezTo>
                    <a:pt x="247" y="167"/>
                    <a:pt x="247" y="167"/>
                    <a:pt x="247" y="167"/>
                  </a:cubicBezTo>
                  <a:cubicBezTo>
                    <a:pt x="246" y="168"/>
                    <a:pt x="246" y="168"/>
                    <a:pt x="246" y="168"/>
                  </a:cubicBezTo>
                  <a:cubicBezTo>
                    <a:pt x="244" y="167"/>
                    <a:pt x="244" y="167"/>
                    <a:pt x="243" y="167"/>
                  </a:cubicBezTo>
                  <a:cubicBezTo>
                    <a:pt x="242" y="166"/>
                    <a:pt x="242" y="166"/>
                    <a:pt x="242" y="166"/>
                  </a:cubicBezTo>
                  <a:cubicBezTo>
                    <a:pt x="242" y="165"/>
                    <a:pt x="242" y="165"/>
                    <a:pt x="242" y="165"/>
                  </a:cubicBezTo>
                  <a:cubicBezTo>
                    <a:pt x="243" y="164"/>
                    <a:pt x="243" y="164"/>
                    <a:pt x="243" y="164"/>
                  </a:cubicBezTo>
                  <a:cubicBezTo>
                    <a:pt x="243" y="163"/>
                    <a:pt x="243" y="163"/>
                    <a:pt x="243" y="163"/>
                  </a:cubicBezTo>
                  <a:cubicBezTo>
                    <a:pt x="243" y="162"/>
                    <a:pt x="243" y="162"/>
                    <a:pt x="243" y="161"/>
                  </a:cubicBezTo>
                  <a:cubicBezTo>
                    <a:pt x="244" y="161"/>
                    <a:pt x="244" y="161"/>
                    <a:pt x="244" y="161"/>
                  </a:cubicBezTo>
                  <a:cubicBezTo>
                    <a:pt x="245" y="161"/>
                    <a:pt x="245" y="161"/>
                    <a:pt x="245" y="161"/>
                  </a:cubicBezTo>
                  <a:cubicBezTo>
                    <a:pt x="246" y="160"/>
                    <a:pt x="246" y="161"/>
                    <a:pt x="247" y="159"/>
                  </a:cubicBezTo>
                  <a:cubicBezTo>
                    <a:pt x="248" y="160"/>
                    <a:pt x="248" y="160"/>
                    <a:pt x="249" y="160"/>
                  </a:cubicBezTo>
                  <a:cubicBezTo>
                    <a:pt x="250" y="160"/>
                    <a:pt x="250" y="160"/>
                    <a:pt x="251" y="160"/>
                  </a:cubicBezTo>
                  <a:cubicBezTo>
                    <a:pt x="252" y="161"/>
                    <a:pt x="252" y="161"/>
                    <a:pt x="252" y="161"/>
                  </a:cubicBezTo>
                  <a:cubicBezTo>
                    <a:pt x="252" y="161"/>
                    <a:pt x="252" y="161"/>
                    <a:pt x="252" y="161"/>
                  </a:cubicBezTo>
                  <a:cubicBezTo>
                    <a:pt x="253" y="162"/>
                    <a:pt x="253" y="162"/>
                    <a:pt x="253" y="162"/>
                  </a:cubicBezTo>
                  <a:cubicBezTo>
                    <a:pt x="253" y="162"/>
                    <a:pt x="253" y="162"/>
                    <a:pt x="253" y="162"/>
                  </a:cubicBezTo>
                  <a:cubicBezTo>
                    <a:pt x="254" y="163"/>
                    <a:pt x="254" y="163"/>
                    <a:pt x="254" y="163"/>
                  </a:cubicBezTo>
                  <a:cubicBezTo>
                    <a:pt x="255" y="163"/>
                    <a:pt x="255" y="163"/>
                    <a:pt x="255" y="163"/>
                  </a:cubicBezTo>
                  <a:cubicBezTo>
                    <a:pt x="256" y="164"/>
                    <a:pt x="256" y="164"/>
                    <a:pt x="256" y="164"/>
                  </a:cubicBezTo>
                  <a:cubicBezTo>
                    <a:pt x="257" y="163"/>
                    <a:pt x="257" y="163"/>
                    <a:pt x="257" y="163"/>
                  </a:cubicBezTo>
                  <a:cubicBezTo>
                    <a:pt x="259" y="163"/>
                    <a:pt x="259" y="163"/>
                    <a:pt x="259" y="163"/>
                  </a:cubicBezTo>
                  <a:cubicBezTo>
                    <a:pt x="259" y="162"/>
                    <a:pt x="259" y="162"/>
                    <a:pt x="259" y="162"/>
                  </a:cubicBezTo>
                  <a:cubicBezTo>
                    <a:pt x="258" y="161"/>
                    <a:pt x="258" y="161"/>
                    <a:pt x="257" y="161"/>
                  </a:cubicBezTo>
                  <a:cubicBezTo>
                    <a:pt x="257" y="161"/>
                    <a:pt x="257" y="161"/>
                    <a:pt x="257" y="161"/>
                  </a:cubicBezTo>
                  <a:cubicBezTo>
                    <a:pt x="256" y="161"/>
                    <a:pt x="256" y="161"/>
                    <a:pt x="256" y="161"/>
                  </a:cubicBezTo>
                  <a:cubicBezTo>
                    <a:pt x="256" y="161"/>
                    <a:pt x="256" y="161"/>
                    <a:pt x="256" y="161"/>
                  </a:cubicBezTo>
                  <a:cubicBezTo>
                    <a:pt x="254" y="159"/>
                    <a:pt x="254" y="159"/>
                    <a:pt x="254" y="159"/>
                  </a:cubicBezTo>
                  <a:cubicBezTo>
                    <a:pt x="254" y="158"/>
                    <a:pt x="254" y="158"/>
                    <a:pt x="254" y="158"/>
                  </a:cubicBezTo>
                  <a:cubicBezTo>
                    <a:pt x="253" y="158"/>
                    <a:pt x="253" y="158"/>
                    <a:pt x="253" y="158"/>
                  </a:cubicBezTo>
                  <a:cubicBezTo>
                    <a:pt x="254" y="157"/>
                    <a:pt x="254" y="157"/>
                    <a:pt x="254" y="157"/>
                  </a:cubicBezTo>
                  <a:cubicBezTo>
                    <a:pt x="254" y="157"/>
                    <a:pt x="255" y="157"/>
                    <a:pt x="255" y="156"/>
                  </a:cubicBezTo>
                  <a:cubicBezTo>
                    <a:pt x="258" y="157"/>
                    <a:pt x="258" y="157"/>
                    <a:pt x="258" y="157"/>
                  </a:cubicBezTo>
                  <a:cubicBezTo>
                    <a:pt x="258" y="157"/>
                    <a:pt x="258" y="157"/>
                    <a:pt x="258" y="157"/>
                  </a:cubicBezTo>
                  <a:cubicBezTo>
                    <a:pt x="259" y="159"/>
                    <a:pt x="259" y="158"/>
                    <a:pt x="259" y="159"/>
                  </a:cubicBezTo>
                  <a:close/>
                  <a:moveTo>
                    <a:pt x="228" y="157"/>
                  </a:moveTo>
                  <a:cubicBezTo>
                    <a:pt x="229" y="158"/>
                    <a:pt x="229" y="158"/>
                    <a:pt x="229" y="158"/>
                  </a:cubicBezTo>
                  <a:cubicBezTo>
                    <a:pt x="230" y="159"/>
                    <a:pt x="230" y="159"/>
                    <a:pt x="230" y="159"/>
                  </a:cubicBezTo>
                  <a:cubicBezTo>
                    <a:pt x="230" y="160"/>
                    <a:pt x="230" y="160"/>
                    <a:pt x="230" y="160"/>
                  </a:cubicBezTo>
                  <a:cubicBezTo>
                    <a:pt x="229" y="161"/>
                    <a:pt x="228" y="162"/>
                    <a:pt x="226" y="162"/>
                  </a:cubicBezTo>
                  <a:cubicBezTo>
                    <a:pt x="226" y="163"/>
                    <a:pt x="225" y="164"/>
                    <a:pt x="225" y="164"/>
                  </a:cubicBezTo>
                  <a:cubicBezTo>
                    <a:pt x="225" y="165"/>
                    <a:pt x="225" y="165"/>
                    <a:pt x="225" y="165"/>
                  </a:cubicBezTo>
                  <a:cubicBezTo>
                    <a:pt x="225" y="165"/>
                    <a:pt x="225" y="165"/>
                    <a:pt x="225" y="165"/>
                  </a:cubicBezTo>
                  <a:cubicBezTo>
                    <a:pt x="224" y="165"/>
                    <a:pt x="224" y="165"/>
                    <a:pt x="224" y="165"/>
                  </a:cubicBezTo>
                  <a:cubicBezTo>
                    <a:pt x="224" y="165"/>
                    <a:pt x="224" y="165"/>
                    <a:pt x="224" y="165"/>
                  </a:cubicBezTo>
                  <a:cubicBezTo>
                    <a:pt x="224" y="164"/>
                    <a:pt x="224" y="164"/>
                    <a:pt x="224" y="164"/>
                  </a:cubicBezTo>
                  <a:cubicBezTo>
                    <a:pt x="224" y="163"/>
                    <a:pt x="224" y="163"/>
                    <a:pt x="224" y="163"/>
                  </a:cubicBezTo>
                  <a:cubicBezTo>
                    <a:pt x="223" y="161"/>
                    <a:pt x="221" y="160"/>
                    <a:pt x="218" y="160"/>
                  </a:cubicBezTo>
                  <a:cubicBezTo>
                    <a:pt x="217" y="159"/>
                    <a:pt x="217" y="158"/>
                    <a:pt x="217" y="157"/>
                  </a:cubicBezTo>
                  <a:cubicBezTo>
                    <a:pt x="217" y="157"/>
                    <a:pt x="217" y="157"/>
                    <a:pt x="217" y="157"/>
                  </a:cubicBezTo>
                  <a:cubicBezTo>
                    <a:pt x="219" y="156"/>
                    <a:pt x="220" y="158"/>
                    <a:pt x="223" y="157"/>
                  </a:cubicBezTo>
                  <a:cubicBezTo>
                    <a:pt x="224" y="156"/>
                    <a:pt x="224" y="156"/>
                    <a:pt x="224" y="156"/>
                  </a:cubicBezTo>
                  <a:cubicBezTo>
                    <a:pt x="225" y="156"/>
                    <a:pt x="225" y="156"/>
                    <a:pt x="225" y="156"/>
                  </a:cubicBezTo>
                  <a:cubicBezTo>
                    <a:pt x="227" y="157"/>
                    <a:pt x="226" y="157"/>
                    <a:pt x="228" y="157"/>
                  </a:cubicBezTo>
                  <a:close/>
                  <a:moveTo>
                    <a:pt x="389" y="155"/>
                  </a:moveTo>
                  <a:cubicBezTo>
                    <a:pt x="388" y="156"/>
                    <a:pt x="388" y="156"/>
                    <a:pt x="388" y="156"/>
                  </a:cubicBezTo>
                  <a:cubicBezTo>
                    <a:pt x="388" y="156"/>
                    <a:pt x="388" y="156"/>
                    <a:pt x="388" y="156"/>
                  </a:cubicBezTo>
                  <a:cubicBezTo>
                    <a:pt x="386" y="154"/>
                    <a:pt x="386" y="154"/>
                    <a:pt x="386" y="154"/>
                  </a:cubicBezTo>
                  <a:cubicBezTo>
                    <a:pt x="386" y="154"/>
                    <a:pt x="386" y="154"/>
                    <a:pt x="387" y="153"/>
                  </a:cubicBezTo>
                  <a:cubicBezTo>
                    <a:pt x="387" y="153"/>
                    <a:pt x="387" y="153"/>
                    <a:pt x="387" y="153"/>
                  </a:cubicBezTo>
                  <a:cubicBezTo>
                    <a:pt x="389" y="153"/>
                    <a:pt x="389" y="153"/>
                    <a:pt x="389" y="153"/>
                  </a:cubicBezTo>
                  <a:cubicBezTo>
                    <a:pt x="389" y="154"/>
                    <a:pt x="389" y="154"/>
                    <a:pt x="389" y="154"/>
                  </a:cubicBezTo>
                  <a:cubicBezTo>
                    <a:pt x="389" y="155"/>
                    <a:pt x="389" y="155"/>
                    <a:pt x="389" y="155"/>
                  </a:cubicBezTo>
                  <a:close/>
                  <a:moveTo>
                    <a:pt x="355" y="152"/>
                  </a:moveTo>
                  <a:cubicBezTo>
                    <a:pt x="355" y="152"/>
                    <a:pt x="355" y="152"/>
                    <a:pt x="355" y="152"/>
                  </a:cubicBezTo>
                  <a:cubicBezTo>
                    <a:pt x="355" y="152"/>
                    <a:pt x="355" y="152"/>
                    <a:pt x="355" y="152"/>
                  </a:cubicBezTo>
                  <a:cubicBezTo>
                    <a:pt x="354" y="153"/>
                    <a:pt x="354" y="153"/>
                    <a:pt x="354" y="153"/>
                  </a:cubicBezTo>
                  <a:cubicBezTo>
                    <a:pt x="353" y="153"/>
                    <a:pt x="353" y="153"/>
                    <a:pt x="353" y="153"/>
                  </a:cubicBezTo>
                  <a:cubicBezTo>
                    <a:pt x="352" y="154"/>
                    <a:pt x="352" y="154"/>
                    <a:pt x="351" y="155"/>
                  </a:cubicBezTo>
                  <a:cubicBezTo>
                    <a:pt x="349" y="154"/>
                    <a:pt x="350" y="154"/>
                    <a:pt x="348" y="154"/>
                  </a:cubicBezTo>
                  <a:cubicBezTo>
                    <a:pt x="347" y="154"/>
                    <a:pt x="347" y="154"/>
                    <a:pt x="347" y="154"/>
                  </a:cubicBezTo>
                  <a:cubicBezTo>
                    <a:pt x="346" y="154"/>
                    <a:pt x="345" y="154"/>
                    <a:pt x="344" y="155"/>
                  </a:cubicBezTo>
                  <a:cubicBezTo>
                    <a:pt x="344" y="155"/>
                    <a:pt x="344" y="155"/>
                    <a:pt x="344" y="155"/>
                  </a:cubicBezTo>
                  <a:cubicBezTo>
                    <a:pt x="344" y="154"/>
                    <a:pt x="344" y="154"/>
                    <a:pt x="344" y="154"/>
                  </a:cubicBezTo>
                  <a:cubicBezTo>
                    <a:pt x="344" y="153"/>
                    <a:pt x="345" y="153"/>
                    <a:pt x="346" y="152"/>
                  </a:cubicBezTo>
                  <a:cubicBezTo>
                    <a:pt x="347" y="152"/>
                    <a:pt x="347" y="152"/>
                    <a:pt x="348" y="152"/>
                  </a:cubicBezTo>
                  <a:cubicBezTo>
                    <a:pt x="350" y="152"/>
                    <a:pt x="350" y="152"/>
                    <a:pt x="350" y="152"/>
                  </a:cubicBezTo>
                  <a:cubicBezTo>
                    <a:pt x="351" y="151"/>
                    <a:pt x="351" y="151"/>
                    <a:pt x="351" y="151"/>
                  </a:cubicBezTo>
                  <a:cubicBezTo>
                    <a:pt x="353" y="151"/>
                    <a:pt x="353" y="151"/>
                    <a:pt x="353" y="151"/>
                  </a:cubicBezTo>
                  <a:cubicBezTo>
                    <a:pt x="354" y="152"/>
                    <a:pt x="354" y="152"/>
                    <a:pt x="354" y="152"/>
                  </a:cubicBezTo>
                  <a:cubicBezTo>
                    <a:pt x="355" y="152"/>
                    <a:pt x="355" y="152"/>
                    <a:pt x="355" y="152"/>
                  </a:cubicBezTo>
                  <a:close/>
                  <a:moveTo>
                    <a:pt x="361" y="151"/>
                  </a:moveTo>
                  <a:cubicBezTo>
                    <a:pt x="361" y="151"/>
                    <a:pt x="361" y="151"/>
                    <a:pt x="361" y="151"/>
                  </a:cubicBezTo>
                  <a:cubicBezTo>
                    <a:pt x="361" y="150"/>
                    <a:pt x="361" y="150"/>
                    <a:pt x="361" y="150"/>
                  </a:cubicBezTo>
                  <a:cubicBezTo>
                    <a:pt x="363" y="150"/>
                    <a:pt x="363" y="150"/>
                    <a:pt x="363" y="150"/>
                  </a:cubicBezTo>
                  <a:cubicBezTo>
                    <a:pt x="363" y="151"/>
                    <a:pt x="363" y="151"/>
                    <a:pt x="363" y="151"/>
                  </a:cubicBezTo>
                  <a:cubicBezTo>
                    <a:pt x="362" y="151"/>
                    <a:pt x="362" y="151"/>
                    <a:pt x="362" y="151"/>
                  </a:cubicBezTo>
                  <a:cubicBezTo>
                    <a:pt x="362" y="151"/>
                    <a:pt x="362" y="151"/>
                    <a:pt x="361" y="151"/>
                  </a:cubicBezTo>
                  <a:close/>
                  <a:moveTo>
                    <a:pt x="487" y="158"/>
                  </a:moveTo>
                  <a:cubicBezTo>
                    <a:pt x="484" y="160"/>
                    <a:pt x="484" y="160"/>
                    <a:pt x="484" y="160"/>
                  </a:cubicBezTo>
                  <a:cubicBezTo>
                    <a:pt x="478" y="159"/>
                    <a:pt x="479" y="160"/>
                    <a:pt x="477" y="160"/>
                  </a:cubicBezTo>
                  <a:cubicBezTo>
                    <a:pt x="477" y="160"/>
                    <a:pt x="477" y="160"/>
                    <a:pt x="477" y="160"/>
                  </a:cubicBezTo>
                  <a:cubicBezTo>
                    <a:pt x="480" y="150"/>
                    <a:pt x="483" y="149"/>
                    <a:pt x="487" y="148"/>
                  </a:cubicBezTo>
                  <a:cubicBezTo>
                    <a:pt x="489" y="148"/>
                    <a:pt x="489" y="148"/>
                    <a:pt x="489" y="148"/>
                  </a:cubicBezTo>
                  <a:cubicBezTo>
                    <a:pt x="490" y="149"/>
                    <a:pt x="491" y="150"/>
                    <a:pt x="492" y="151"/>
                  </a:cubicBezTo>
                  <a:cubicBezTo>
                    <a:pt x="492" y="152"/>
                    <a:pt x="492" y="152"/>
                    <a:pt x="492" y="152"/>
                  </a:cubicBezTo>
                  <a:cubicBezTo>
                    <a:pt x="491" y="154"/>
                    <a:pt x="491" y="154"/>
                    <a:pt x="490" y="156"/>
                  </a:cubicBezTo>
                  <a:cubicBezTo>
                    <a:pt x="487" y="158"/>
                    <a:pt x="488" y="158"/>
                    <a:pt x="487" y="158"/>
                  </a:cubicBezTo>
                  <a:close/>
                  <a:moveTo>
                    <a:pt x="406" y="155"/>
                  </a:moveTo>
                  <a:cubicBezTo>
                    <a:pt x="404" y="155"/>
                    <a:pt x="404" y="155"/>
                    <a:pt x="403" y="155"/>
                  </a:cubicBezTo>
                  <a:cubicBezTo>
                    <a:pt x="404" y="154"/>
                    <a:pt x="404" y="154"/>
                    <a:pt x="404" y="154"/>
                  </a:cubicBezTo>
                  <a:cubicBezTo>
                    <a:pt x="403" y="154"/>
                    <a:pt x="403" y="154"/>
                    <a:pt x="403" y="154"/>
                  </a:cubicBezTo>
                  <a:cubicBezTo>
                    <a:pt x="404" y="153"/>
                    <a:pt x="404" y="153"/>
                    <a:pt x="404" y="153"/>
                  </a:cubicBezTo>
                  <a:cubicBezTo>
                    <a:pt x="404" y="152"/>
                    <a:pt x="404" y="152"/>
                    <a:pt x="404" y="152"/>
                  </a:cubicBezTo>
                  <a:cubicBezTo>
                    <a:pt x="404" y="152"/>
                    <a:pt x="404" y="152"/>
                    <a:pt x="404" y="152"/>
                  </a:cubicBezTo>
                  <a:cubicBezTo>
                    <a:pt x="404" y="151"/>
                    <a:pt x="404" y="151"/>
                    <a:pt x="404" y="151"/>
                  </a:cubicBezTo>
                  <a:cubicBezTo>
                    <a:pt x="405" y="149"/>
                    <a:pt x="405" y="149"/>
                    <a:pt x="405" y="149"/>
                  </a:cubicBezTo>
                  <a:cubicBezTo>
                    <a:pt x="406" y="149"/>
                    <a:pt x="406" y="149"/>
                    <a:pt x="406" y="149"/>
                  </a:cubicBezTo>
                  <a:cubicBezTo>
                    <a:pt x="406" y="149"/>
                    <a:pt x="406" y="149"/>
                    <a:pt x="406" y="149"/>
                  </a:cubicBezTo>
                  <a:cubicBezTo>
                    <a:pt x="407" y="148"/>
                    <a:pt x="407" y="148"/>
                    <a:pt x="407" y="148"/>
                  </a:cubicBezTo>
                  <a:cubicBezTo>
                    <a:pt x="407" y="148"/>
                    <a:pt x="407" y="148"/>
                    <a:pt x="407" y="148"/>
                  </a:cubicBezTo>
                  <a:cubicBezTo>
                    <a:pt x="408" y="147"/>
                    <a:pt x="408" y="147"/>
                    <a:pt x="408" y="147"/>
                  </a:cubicBezTo>
                  <a:cubicBezTo>
                    <a:pt x="408" y="147"/>
                    <a:pt x="408" y="147"/>
                    <a:pt x="408" y="147"/>
                  </a:cubicBezTo>
                  <a:cubicBezTo>
                    <a:pt x="408" y="146"/>
                    <a:pt x="408" y="146"/>
                    <a:pt x="408" y="146"/>
                  </a:cubicBezTo>
                  <a:cubicBezTo>
                    <a:pt x="408" y="146"/>
                    <a:pt x="408" y="146"/>
                    <a:pt x="408" y="146"/>
                  </a:cubicBezTo>
                  <a:cubicBezTo>
                    <a:pt x="409" y="145"/>
                    <a:pt x="409" y="145"/>
                    <a:pt x="409" y="145"/>
                  </a:cubicBezTo>
                  <a:cubicBezTo>
                    <a:pt x="410" y="146"/>
                    <a:pt x="410" y="146"/>
                    <a:pt x="410" y="146"/>
                  </a:cubicBezTo>
                  <a:cubicBezTo>
                    <a:pt x="410" y="146"/>
                    <a:pt x="410" y="146"/>
                    <a:pt x="410" y="146"/>
                  </a:cubicBezTo>
                  <a:cubicBezTo>
                    <a:pt x="409" y="147"/>
                    <a:pt x="409" y="147"/>
                    <a:pt x="409" y="147"/>
                  </a:cubicBezTo>
                  <a:cubicBezTo>
                    <a:pt x="410" y="149"/>
                    <a:pt x="410" y="149"/>
                    <a:pt x="410" y="149"/>
                  </a:cubicBezTo>
                  <a:cubicBezTo>
                    <a:pt x="409" y="151"/>
                    <a:pt x="409" y="151"/>
                    <a:pt x="409" y="151"/>
                  </a:cubicBezTo>
                  <a:cubicBezTo>
                    <a:pt x="409" y="152"/>
                    <a:pt x="409" y="152"/>
                    <a:pt x="409" y="152"/>
                  </a:cubicBezTo>
                  <a:cubicBezTo>
                    <a:pt x="408" y="152"/>
                    <a:pt x="408" y="152"/>
                    <a:pt x="408" y="152"/>
                  </a:cubicBezTo>
                  <a:cubicBezTo>
                    <a:pt x="407" y="153"/>
                    <a:pt x="407" y="153"/>
                    <a:pt x="407" y="153"/>
                  </a:cubicBezTo>
                  <a:cubicBezTo>
                    <a:pt x="406" y="154"/>
                    <a:pt x="406" y="154"/>
                    <a:pt x="406" y="154"/>
                  </a:cubicBezTo>
                  <a:cubicBezTo>
                    <a:pt x="406" y="154"/>
                    <a:pt x="406" y="155"/>
                    <a:pt x="406" y="155"/>
                  </a:cubicBezTo>
                  <a:cubicBezTo>
                    <a:pt x="406" y="155"/>
                    <a:pt x="406" y="155"/>
                    <a:pt x="406" y="155"/>
                  </a:cubicBezTo>
                  <a:close/>
                  <a:moveTo>
                    <a:pt x="413" y="146"/>
                  </a:moveTo>
                  <a:cubicBezTo>
                    <a:pt x="413" y="147"/>
                    <a:pt x="413" y="147"/>
                    <a:pt x="413" y="147"/>
                  </a:cubicBezTo>
                  <a:cubicBezTo>
                    <a:pt x="413" y="147"/>
                    <a:pt x="413" y="147"/>
                    <a:pt x="413" y="147"/>
                  </a:cubicBezTo>
                  <a:cubicBezTo>
                    <a:pt x="412" y="146"/>
                    <a:pt x="412" y="146"/>
                    <a:pt x="412" y="146"/>
                  </a:cubicBezTo>
                  <a:cubicBezTo>
                    <a:pt x="411" y="146"/>
                    <a:pt x="412" y="146"/>
                    <a:pt x="411" y="146"/>
                  </a:cubicBezTo>
                  <a:cubicBezTo>
                    <a:pt x="411" y="145"/>
                    <a:pt x="411" y="145"/>
                    <a:pt x="411" y="145"/>
                  </a:cubicBezTo>
                  <a:cubicBezTo>
                    <a:pt x="413" y="145"/>
                    <a:pt x="413" y="145"/>
                    <a:pt x="413" y="145"/>
                  </a:cubicBezTo>
                  <a:cubicBezTo>
                    <a:pt x="413" y="146"/>
                    <a:pt x="413" y="146"/>
                    <a:pt x="413" y="146"/>
                  </a:cubicBezTo>
                  <a:close/>
                  <a:moveTo>
                    <a:pt x="216" y="146"/>
                  </a:moveTo>
                  <a:cubicBezTo>
                    <a:pt x="216" y="146"/>
                    <a:pt x="216" y="146"/>
                    <a:pt x="216" y="146"/>
                  </a:cubicBezTo>
                  <a:cubicBezTo>
                    <a:pt x="215" y="146"/>
                    <a:pt x="215" y="146"/>
                    <a:pt x="215" y="146"/>
                  </a:cubicBezTo>
                  <a:cubicBezTo>
                    <a:pt x="215" y="145"/>
                    <a:pt x="215" y="145"/>
                    <a:pt x="215" y="145"/>
                  </a:cubicBezTo>
                  <a:cubicBezTo>
                    <a:pt x="215" y="145"/>
                    <a:pt x="215" y="145"/>
                    <a:pt x="215" y="145"/>
                  </a:cubicBezTo>
                  <a:cubicBezTo>
                    <a:pt x="215" y="145"/>
                    <a:pt x="215" y="145"/>
                    <a:pt x="215" y="145"/>
                  </a:cubicBezTo>
                  <a:cubicBezTo>
                    <a:pt x="216" y="145"/>
                    <a:pt x="216" y="145"/>
                    <a:pt x="216" y="145"/>
                  </a:cubicBezTo>
                  <a:lnTo>
                    <a:pt x="216" y="146"/>
                  </a:lnTo>
                  <a:close/>
                  <a:moveTo>
                    <a:pt x="376" y="146"/>
                  </a:moveTo>
                  <a:cubicBezTo>
                    <a:pt x="376" y="146"/>
                    <a:pt x="376" y="146"/>
                    <a:pt x="376" y="146"/>
                  </a:cubicBezTo>
                  <a:cubicBezTo>
                    <a:pt x="375" y="146"/>
                    <a:pt x="375" y="146"/>
                    <a:pt x="374" y="146"/>
                  </a:cubicBezTo>
                  <a:cubicBezTo>
                    <a:pt x="375" y="145"/>
                    <a:pt x="375" y="145"/>
                    <a:pt x="375" y="145"/>
                  </a:cubicBezTo>
                  <a:cubicBezTo>
                    <a:pt x="376" y="145"/>
                    <a:pt x="376" y="145"/>
                    <a:pt x="376" y="145"/>
                  </a:cubicBezTo>
                  <a:cubicBezTo>
                    <a:pt x="376" y="145"/>
                    <a:pt x="376" y="145"/>
                    <a:pt x="376" y="145"/>
                  </a:cubicBezTo>
                  <a:cubicBezTo>
                    <a:pt x="376" y="145"/>
                    <a:pt x="376" y="145"/>
                    <a:pt x="376" y="145"/>
                  </a:cubicBezTo>
                  <a:cubicBezTo>
                    <a:pt x="376" y="146"/>
                    <a:pt x="376" y="146"/>
                    <a:pt x="376" y="146"/>
                  </a:cubicBezTo>
                  <a:close/>
                  <a:moveTo>
                    <a:pt x="287" y="145"/>
                  </a:moveTo>
                  <a:cubicBezTo>
                    <a:pt x="286" y="145"/>
                    <a:pt x="286" y="145"/>
                    <a:pt x="286" y="145"/>
                  </a:cubicBezTo>
                  <a:cubicBezTo>
                    <a:pt x="286" y="145"/>
                    <a:pt x="286" y="145"/>
                    <a:pt x="286" y="145"/>
                  </a:cubicBezTo>
                  <a:cubicBezTo>
                    <a:pt x="286" y="144"/>
                    <a:pt x="286" y="144"/>
                    <a:pt x="286" y="144"/>
                  </a:cubicBezTo>
                  <a:cubicBezTo>
                    <a:pt x="287" y="145"/>
                    <a:pt x="287" y="145"/>
                    <a:pt x="287" y="145"/>
                  </a:cubicBezTo>
                  <a:cubicBezTo>
                    <a:pt x="287" y="145"/>
                    <a:pt x="287" y="145"/>
                    <a:pt x="287" y="145"/>
                  </a:cubicBezTo>
                  <a:cubicBezTo>
                    <a:pt x="287" y="145"/>
                    <a:pt x="287" y="145"/>
                    <a:pt x="287" y="145"/>
                  </a:cubicBezTo>
                  <a:close/>
                  <a:moveTo>
                    <a:pt x="210" y="145"/>
                  </a:moveTo>
                  <a:cubicBezTo>
                    <a:pt x="209" y="145"/>
                    <a:pt x="209" y="145"/>
                    <a:pt x="209" y="145"/>
                  </a:cubicBezTo>
                  <a:cubicBezTo>
                    <a:pt x="207" y="145"/>
                    <a:pt x="207" y="145"/>
                    <a:pt x="207" y="145"/>
                  </a:cubicBezTo>
                  <a:cubicBezTo>
                    <a:pt x="206" y="146"/>
                    <a:pt x="206" y="146"/>
                    <a:pt x="206" y="146"/>
                  </a:cubicBezTo>
                  <a:cubicBezTo>
                    <a:pt x="205" y="147"/>
                    <a:pt x="205" y="147"/>
                    <a:pt x="205" y="147"/>
                  </a:cubicBezTo>
                  <a:cubicBezTo>
                    <a:pt x="202" y="147"/>
                    <a:pt x="202" y="147"/>
                    <a:pt x="202" y="147"/>
                  </a:cubicBezTo>
                  <a:cubicBezTo>
                    <a:pt x="202" y="146"/>
                    <a:pt x="202" y="146"/>
                    <a:pt x="202" y="146"/>
                  </a:cubicBezTo>
                  <a:cubicBezTo>
                    <a:pt x="202" y="146"/>
                    <a:pt x="202" y="146"/>
                    <a:pt x="202" y="146"/>
                  </a:cubicBezTo>
                  <a:cubicBezTo>
                    <a:pt x="202" y="147"/>
                    <a:pt x="202" y="147"/>
                    <a:pt x="202" y="147"/>
                  </a:cubicBezTo>
                  <a:cubicBezTo>
                    <a:pt x="200" y="146"/>
                    <a:pt x="199" y="146"/>
                    <a:pt x="197" y="146"/>
                  </a:cubicBezTo>
                  <a:cubicBezTo>
                    <a:pt x="197" y="145"/>
                    <a:pt x="197" y="145"/>
                    <a:pt x="197" y="145"/>
                  </a:cubicBezTo>
                  <a:cubicBezTo>
                    <a:pt x="198" y="144"/>
                    <a:pt x="197" y="144"/>
                    <a:pt x="199" y="143"/>
                  </a:cubicBezTo>
                  <a:cubicBezTo>
                    <a:pt x="202" y="143"/>
                    <a:pt x="199" y="143"/>
                    <a:pt x="211" y="143"/>
                  </a:cubicBezTo>
                  <a:cubicBezTo>
                    <a:pt x="212" y="144"/>
                    <a:pt x="212" y="144"/>
                    <a:pt x="212" y="144"/>
                  </a:cubicBezTo>
                  <a:cubicBezTo>
                    <a:pt x="212" y="144"/>
                    <a:pt x="212" y="144"/>
                    <a:pt x="212" y="144"/>
                  </a:cubicBezTo>
                  <a:cubicBezTo>
                    <a:pt x="210" y="145"/>
                    <a:pt x="210" y="145"/>
                    <a:pt x="210" y="145"/>
                  </a:cubicBezTo>
                  <a:close/>
                  <a:moveTo>
                    <a:pt x="227" y="144"/>
                  </a:moveTo>
                  <a:cubicBezTo>
                    <a:pt x="226" y="144"/>
                    <a:pt x="226" y="144"/>
                    <a:pt x="226" y="144"/>
                  </a:cubicBezTo>
                  <a:cubicBezTo>
                    <a:pt x="225" y="144"/>
                    <a:pt x="225" y="144"/>
                    <a:pt x="225" y="144"/>
                  </a:cubicBezTo>
                  <a:cubicBezTo>
                    <a:pt x="225" y="143"/>
                    <a:pt x="225" y="143"/>
                    <a:pt x="225" y="143"/>
                  </a:cubicBezTo>
                  <a:cubicBezTo>
                    <a:pt x="225" y="143"/>
                    <a:pt x="225" y="143"/>
                    <a:pt x="225" y="143"/>
                  </a:cubicBezTo>
                  <a:cubicBezTo>
                    <a:pt x="227" y="142"/>
                    <a:pt x="227" y="142"/>
                    <a:pt x="227" y="142"/>
                  </a:cubicBezTo>
                  <a:cubicBezTo>
                    <a:pt x="228" y="143"/>
                    <a:pt x="228" y="143"/>
                    <a:pt x="228" y="143"/>
                  </a:cubicBezTo>
                  <a:cubicBezTo>
                    <a:pt x="229" y="143"/>
                    <a:pt x="229" y="143"/>
                    <a:pt x="229" y="143"/>
                  </a:cubicBezTo>
                  <a:cubicBezTo>
                    <a:pt x="227" y="143"/>
                    <a:pt x="227" y="143"/>
                    <a:pt x="227" y="143"/>
                  </a:cubicBezTo>
                  <a:lnTo>
                    <a:pt x="227" y="144"/>
                  </a:lnTo>
                  <a:close/>
                  <a:moveTo>
                    <a:pt x="443" y="141"/>
                  </a:moveTo>
                  <a:cubicBezTo>
                    <a:pt x="443" y="141"/>
                    <a:pt x="443" y="141"/>
                    <a:pt x="443" y="141"/>
                  </a:cubicBezTo>
                  <a:cubicBezTo>
                    <a:pt x="443" y="141"/>
                    <a:pt x="443" y="141"/>
                    <a:pt x="443" y="141"/>
                  </a:cubicBezTo>
                  <a:cubicBezTo>
                    <a:pt x="443" y="141"/>
                    <a:pt x="443" y="141"/>
                    <a:pt x="443" y="141"/>
                  </a:cubicBezTo>
                  <a:cubicBezTo>
                    <a:pt x="443" y="140"/>
                    <a:pt x="443" y="140"/>
                    <a:pt x="444" y="140"/>
                  </a:cubicBezTo>
                  <a:cubicBezTo>
                    <a:pt x="444" y="140"/>
                    <a:pt x="444" y="140"/>
                    <a:pt x="444" y="140"/>
                  </a:cubicBezTo>
                  <a:cubicBezTo>
                    <a:pt x="444" y="140"/>
                    <a:pt x="444" y="140"/>
                    <a:pt x="444" y="140"/>
                  </a:cubicBezTo>
                  <a:cubicBezTo>
                    <a:pt x="443" y="141"/>
                    <a:pt x="443" y="141"/>
                    <a:pt x="443" y="141"/>
                  </a:cubicBezTo>
                  <a:close/>
                  <a:moveTo>
                    <a:pt x="113" y="140"/>
                  </a:moveTo>
                  <a:cubicBezTo>
                    <a:pt x="112" y="140"/>
                    <a:pt x="112" y="140"/>
                    <a:pt x="112" y="140"/>
                  </a:cubicBezTo>
                  <a:cubicBezTo>
                    <a:pt x="112" y="140"/>
                    <a:pt x="112" y="140"/>
                    <a:pt x="112" y="140"/>
                  </a:cubicBezTo>
                  <a:cubicBezTo>
                    <a:pt x="112" y="140"/>
                    <a:pt x="112" y="140"/>
                    <a:pt x="112" y="140"/>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3" y="140"/>
                    <a:pt x="113" y="140"/>
                    <a:pt x="113" y="140"/>
                  </a:cubicBezTo>
                  <a:close/>
                  <a:moveTo>
                    <a:pt x="444" y="139"/>
                  </a:moveTo>
                  <a:cubicBezTo>
                    <a:pt x="443" y="139"/>
                    <a:pt x="443" y="139"/>
                    <a:pt x="443" y="139"/>
                  </a:cubicBezTo>
                  <a:cubicBezTo>
                    <a:pt x="443" y="138"/>
                    <a:pt x="443" y="138"/>
                    <a:pt x="443" y="138"/>
                  </a:cubicBezTo>
                  <a:cubicBezTo>
                    <a:pt x="443" y="138"/>
                    <a:pt x="443" y="138"/>
                    <a:pt x="443" y="138"/>
                  </a:cubicBezTo>
                  <a:cubicBezTo>
                    <a:pt x="444" y="139"/>
                    <a:pt x="444" y="139"/>
                    <a:pt x="444" y="139"/>
                  </a:cubicBezTo>
                  <a:cubicBezTo>
                    <a:pt x="444" y="139"/>
                    <a:pt x="444" y="139"/>
                    <a:pt x="444" y="139"/>
                  </a:cubicBezTo>
                  <a:close/>
                  <a:moveTo>
                    <a:pt x="445" y="138"/>
                  </a:moveTo>
                  <a:cubicBezTo>
                    <a:pt x="445" y="138"/>
                    <a:pt x="445" y="138"/>
                    <a:pt x="445" y="138"/>
                  </a:cubicBezTo>
                  <a:cubicBezTo>
                    <a:pt x="445" y="137"/>
                    <a:pt x="445" y="137"/>
                    <a:pt x="445" y="137"/>
                  </a:cubicBezTo>
                  <a:cubicBezTo>
                    <a:pt x="445" y="137"/>
                    <a:pt x="445" y="137"/>
                    <a:pt x="445" y="137"/>
                  </a:cubicBezTo>
                  <a:cubicBezTo>
                    <a:pt x="445" y="137"/>
                    <a:pt x="445" y="137"/>
                    <a:pt x="445" y="137"/>
                  </a:cubicBezTo>
                  <a:cubicBezTo>
                    <a:pt x="446" y="136"/>
                    <a:pt x="446" y="136"/>
                    <a:pt x="446" y="136"/>
                  </a:cubicBezTo>
                  <a:lnTo>
                    <a:pt x="445" y="138"/>
                  </a:lnTo>
                  <a:close/>
                  <a:moveTo>
                    <a:pt x="442" y="138"/>
                  </a:moveTo>
                  <a:cubicBezTo>
                    <a:pt x="442" y="139"/>
                    <a:pt x="442" y="138"/>
                    <a:pt x="442" y="140"/>
                  </a:cubicBezTo>
                  <a:cubicBezTo>
                    <a:pt x="440" y="140"/>
                    <a:pt x="440" y="140"/>
                    <a:pt x="440" y="140"/>
                  </a:cubicBezTo>
                  <a:cubicBezTo>
                    <a:pt x="440" y="142"/>
                    <a:pt x="440" y="142"/>
                    <a:pt x="440" y="142"/>
                  </a:cubicBezTo>
                  <a:cubicBezTo>
                    <a:pt x="439" y="142"/>
                    <a:pt x="439" y="142"/>
                    <a:pt x="439" y="142"/>
                  </a:cubicBezTo>
                  <a:cubicBezTo>
                    <a:pt x="438" y="143"/>
                    <a:pt x="438" y="143"/>
                    <a:pt x="438" y="143"/>
                  </a:cubicBezTo>
                  <a:cubicBezTo>
                    <a:pt x="437" y="142"/>
                    <a:pt x="437" y="142"/>
                    <a:pt x="437" y="142"/>
                  </a:cubicBezTo>
                  <a:cubicBezTo>
                    <a:pt x="437" y="141"/>
                    <a:pt x="437" y="141"/>
                    <a:pt x="437" y="141"/>
                  </a:cubicBezTo>
                  <a:cubicBezTo>
                    <a:pt x="437" y="138"/>
                    <a:pt x="437" y="138"/>
                    <a:pt x="437" y="138"/>
                  </a:cubicBezTo>
                  <a:cubicBezTo>
                    <a:pt x="438" y="138"/>
                    <a:pt x="438" y="138"/>
                    <a:pt x="438" y="138"/>
                  </a:cubicBezTo>
                  <a:cubicBezTo>
                    <a:pt x="438" y="138"/>
                    <a:pt x="438" y="138"/>
                    <a:pt x="438" y="138"/>
                  </a:cubicBezTo>
                  <a:cubicBezTo>
                    <a:pt x="438" y="138"/>
                    <a:pt x="438" y="138"/>
                    <a:pt x="438" y="138"/>
                  </a:cubicBezTo>
                  <a:cubicBezTo>
                    <a:pt x="437" y="138"/>
                    <a:pt x="437" y="138"/>
                    <a:pt x="437" y="138"/>
                  </a:cubicBezTo>
                  <a:cubicBezTo>
                    <a:pt x="437" y="136"/>
                    <a:pt x="437" y="136"/>
                    <a:pt x="437" y="135"/>
                  </a:cubicBezTo>
                  <a:cubicBezTo>
                    <a:pt x="438" y="135"/>
                    <a:pt x="438" y="135"/>
                    <a:pt x="438" y="135"/>
                  </a:cubicBezTo>
                  <a:cubicBezTo>
                    <a:pt x="440" y="137"/>
                    <a:pt x="438" y="136"/>
                    <a:pt x="442" y="138"/>
                  </a:cubicBezTo>
                  <a:close/>
                  <a:moveTo>
                    <a:pt x="137" y="133"/>
                  </a:moveTo>
                  <a:cubicBezTo>
                    <a:pt x="138" y="134"/>
                    <a:pt x="138" y="134"/>
                    <a:pt x="139" y="135"/>
                  </a:cubicBezTo>
                  <a:cubicBezTo>
                    <a:pt x="140" y="135"/>
                    <a:pt x="140" y="135"/>
                    <a:pt x="140" y="135"/>
                  </a:cubicBezTo>
                  <a:cubicBezTo>
                    <a:pt x="144" y="135"/>
                    <a:pt x="142" y="136"/>
                    <a:pt x="146" y="136"/>
                  </a:cubicBezTo>
                  <a:cubicBezTo>
                    <a:pt x="146" y="136"/>
                    <a:pt x="146" y="136"/>
                    <a:pt x="147" y="136"/>
                  </a:cubicBezTo>
                  <a:cubicBezTo>
                    <a:pt x="147" y="136"/>
                    <a:pt x="147" y="136"/>
                    <a:pt x="147" y="136"/>
                  </a:cubicBezTo>
                  <a:cubicBezTo>
                    <a:pt x="148" y="136"/>
                    <a:pt x="148" y="136"/>
                    <a:pt x="148" y="136"/>
                  </a:cubicBezTo>
                  <a:cubicBezTo>
                    <a:pt x="149" y="137"/>
                    <a:pt x="148" y="137"/>
                    <a:pt x="150" y="138"/>
                  </a:cubicBezTo>
                  <a:cubicBezTo>
                    <a:pt x="150" y="139"/>
                    <a:pt x="150" y="140"/>
                    <a:pt x="151" y="141"/>
                  </a:cubicBezTo>
                  <a:cubicBezTo>
                    <a:pt x="152" y="142"/>
                    <a:pt x="152" y="142"/>
                    <a:pt x="152" y="142"/>
                  </a:cubicBezTo>
                  <a:cubicBezTo>
                    <a:pt x="152" y="142"/>
                    <a:pt x="159" y="143"/>
                    <a:pt x="160" y="143"/>
                  </a:cubicBezTo>
                  <a:cubicBezTo>
                    <a:pt x="161" y="142"/>
                    <a:pt x="161" y="142"/>
                    <a:pt x="161" y="142"/>
                  </a:cubicBezTo>
                  <a:cubicBezTo>
                    <a:pt x="165" y="144"/>
                    <a:pt x="165" y="143"/>
                    <a:pt x="169" y="143"/>
                  </a:cubicBezTo>
                  <a:cubicBezTo>
                    <a:pt x="170" y="143"/>
                    <a:pt x="170" y="144"/>
                    <a:pt x="171" y="144"/>
                  </a:cubicBezTo>
                  <a:cubicBezTo>
                    <a:pt x="172" y="143"/>
                    <a:pt x="172" y="143"/>
                    <a:pt x="172" y="143"/>
                  </a:cubicBezTo>
                  <a:cubicBezTo>
                    <a:pt x="174" y="141"/>
                    <a:pt x="174" y="139"/>
                    <a:pt x="175" y="138"/>
                  </a:cubicBezTo>
                  <a:cubicBezTo>
                    <a:pt x="175" y="138"/>
                    <a:pt x="175" y="138"/>
                    <a:pt x="176" y="138"/>
                  </a:cubicBezTo>
                  <a:cubicBezTo>
                    <a:pt x="177" y="138"/>
                    <a:pt x="177" y="138"/>
                    <a:pt x="177" y="138"/>
                  </a:cubicBezTo>
                  <a:cubicBezTo>
                    <a:pt x="178" y="138"/>
                    <a:pt x="179" y="140"/>
                    <a:pt x="179" y="140"/>
                  </a:cubicBezTo>
                  <a:cubicBezTo>
                    <a:pt x="180" y="141"/>
                    <a:pt x="180" y="141"/>
                    <a:pt x="180" y="141"/>
                  </a:cubicBezTo>
                  <a:cubicBezTo>
                    <a:pt x="182" y="141"/>
                    <a:pt x="182" y="141"/>
                    <a:pt x="183" y="140"/>
                  </a:cubicBezTo>
                  <a:cubicBezTo>
                    <a:pt x="184" y="140"/>
                    <a:pt x="184" y="140"/>
                    <a:pt x="184" y="140"/>
                  </a:cubicBezTo>
                  <a:cubicBezTo>
                    <a:pt x="185" y="141"/>
                    <a:pt x="185" y="141"/>
                    <a:pt x="185" y="141"/>
                  </a:cubicBezTo>
                  <a:cubicBezTo>
                    <a:pt x="186" y="141"/>
                    <a:pt x="185" y="141"/>
                    <a:pt x="186" y="142"/>
                  </a:cubicBezTo>
                  <a:cubicBezTo>
                    <a:pt x="189" y="142"/>
                    <a:pt x="189" y="142"/>
                    <a:pt x="189" y="142"/>
                  </a:cubicBezTo>
                  <a:cubicBezTo>
                    <a:pt x="190" y="143"/>
                    <a:pt x="190" y="143"/>
                    <a:pt x="190" y="143"/>
                  </a:cubicBezTo>
                  <a:cubicBezTo>
                    <a:pt x="190" y="143"/>
                    <a:pt x="190" y="143"/>
                    <a:pt x="190" y="143"/>
                  </a:cubicBezTo>
                  <a:cubicBezTo>
                    <a:pt x="193" y="143"/>
                    <a:pt x="193" y="143"/>
                    <a:pt x="195" y="143"/>
                  </a:cubicBezTo>
                  <a:cubicBezTo>
                    <a:pt x="195" y="144"/>
                    <a:pt x="196" y="146"/>
                    <a:pt x="196" y="147"/>
                  </a:cubicBezTo>
                  <a:cubicBezTo>
                    <a:pt x="197" y="147"/>
                    <a:pt x="197" y="147"/>
                    <a:pt x="197" y="147"/>
                  </a:cubicBezTo>
                  <a:cubicBezTo>
                    <a:pt x="198" y="148"/>
                    <a:pt x="198" y="148"/>
                    <a:pt x="198" y="148"/>
                  </a:cubicBezTo>
                  <a:cubicBezTo>
                    <a:pt x="198" y="149"/>
                    <a:pt x="198" y="149"/>
                    <a:pt x="198" y="150"/>
                  </a:cubicBezTo>
                  <a:cubicBezTo>
                    <a:pt x="202" y="152"/>
                    <a:pt x="204" y="153"/>
                    <a:pt x="212" y="151"/>
                  </a:cubicBezTo>
                  <a:cubicBezTo>
                    <a:pt x="212" y="151"/>
                    <a:pt x="212" y="151"/>
                    <a:pt x="212" y="151"/>
                  </a:cubicBezTo>
                  <a:cubicBezTo>
                    <a:pt x="213" y="151"/>
                    <a:pt x="215" y="153"/>
                    <a:pt x="216" y="153"/>
                  </a:cubicBezTo>
                  <a:cubicBezTo>
                    <a:pt x="216" y="154"/>
                    <a:pt x="216" y="154"/>
                    <a:pt x="216" y="154"/>
                  </a:cubicBezTo>
                  <a:cubicBezTo>
                    <a:pt x="216" y="157"/>
                    <a:pt x="215" y="157"/>
                    <a:pt x="216" y="160"/>
                  </a:cubicBezTo>
                  <a:cubicBezTo>
                    <a:pt x="216" y="161"/>
                    <a:pt x="216" y="161"/>
                    <a:pt x="217" y="162"/>
                  </a:cubicBezTo>
                  <a:cubicBezTo>
                    <a:pt x="218" y="163"/>
                    <a:pt x="218" y="163"/>
                    <a:pt x="218" y="163"/>
                  </a:cubicBezTo>
                  <a:cubicBezTo>
                    <a:pt x="218" y="164"/>
                    <a:pt x="218" y="164"/>
                    <a:pt x="218" y="164"/>
                  </a:cubicBezTo>
                  <a:cubicBezTo>
                    <a:pt x="218" y="164"/>
                    <a:pt x="218" y="164"/>
                    <a:pt x="218" y="164"/>
                  </a:cubicBezTo>
                  <a:cubicBezTo>
                    <a:pt x="216" y="164"/>
                    <a:pt x="217" y="164"/>
                    <a:pt x="216" y="163"/>
                  </a:cubicBezTo>
                  <a:cubicBezTo>
                    <a:pt x="215" y="163"/>
                    <a:pt x="215" y="163"/>
                    <a:pt x="215" y="163"/>
                  </a:cubicBezTo>
                  <a:cubicBezTo>
                    <a:pt x="214" y="162"/>
                    <a:pt x="214" y="162"/>
                    <a:pt x="214" y="162"/>
                  </a:cubicBezTo>
                  <a:cubicBezTo>
                    <a:pt x="213" y="162"/>
                    <a:pt x="213" y="162"/>
                    <a:pt x="213" y="162"/>
                  </a:cubicBezTo>
                  <a:cubicBezTo>
                    <a:pt x="209" y="161"/>
                    <a:pt x="209" y="161"/>
                    <a:pt x="203" y="159"/>
                  </a:cubicBezTo>
                  <a:cubicBezTo>
                    <a:pt x="164" y="159"/>
                    <a:pt x="180" y="157"/>
                    <a:pt x="158" y="152"/>
                  </a:cubicBezTo>
                  <a:cubicBezTo>
                    <a:pt x="157" y="152"/>
                    <a:pt x="157" y="152"/>
                    <a:pt x="155" y="152"/>
                  </a:cubicBezTo>
                  <a:cubicBezTo>
                    <a:pt x="154" y="152"/>
                    <a:pt x="154" y="152"/>
                    <a:pt x="154" y="152"/>
                  </a:cubicBezTo>
                  <a:cubicBezTo>
                    <a:pt x="152" y="152"/>
                    <a:pt x="153" y="152"/>
                    <a:pt x="150" y="152"/>
                  </a:cubicBezTo>
                  <a:cubicBezTo>
                    <a:pt x="150" y="152"/>
                    <a:pt x="150" y="152"/>
                    <a:pt x="149" y="153"/>
                  </a:cubicBezTo>
                  <a:cubicBezTo>
                    <a:pt x="142" y="153"/>
                    <a:pt x="142" y="152"/>
                    <a:pt x="139" y="150"/>
                  </a:cubicBezTo>
                  <a:cubicBezTo>
                    <a:pt x="134" y="149"/>
                    <a:pt x="129" y="149"/>
                    <a:pt x="127" y="148"/>
                  </a:cubicBezTo>
                  <a:cubicBezTo>
                    <a:pt x="126" y="148"/>
                    <a:pt x="126" y="148"/>
                    <a:pt x="126" y="148"/>
                  </a:cubicBezTo>
                  <a:cubicBezTo>
                    <a:pt x="126" y="147"/>
                    <a:pt x="126" y="147"/>
                    <a:pt x="126" y="147"/>
                  </a:cubicBezTo>
                  <a:cubicBezTo>
                    <a:pt x="127" y="145"/>
                    <a:pt x="127" y="146"/>
                    <a:pt x="127" y="145"/>
                  </a:cubicBezTo>
                  <a:cubicBezTo>
                    <a:pt x="119" y="141"/>
                    <a:pt x="120" y="143"/>
                    <a:pt x="116" y="142"/>
                  </a:cubicBezTo>
                  <a:cubicBezTo>
                    <a:pt x="115" y="142"/>
                    <a:pt x="115" y="142"/>
                    <a:pt x="114" y="142"/>
                  </a:cubicBezTo>
                  <a:cubicBezTo>
                    <a:pt x="114" y="142"/>
                    <a:pt x="114" y="142"/>
                    <a:pt x="114" y="142"/>
                  </a:cubicBezTo>
                  <a:cubicBezTo>
                    <a:pt x="113" y="142"/>
                    <a:pt x="113" y="142"/>
                    <a:pt x="113" y="142"/>
                  </a:cubicBezTo>
                  <a:cubicBezTo>
                    <a:pt x="113" y="142"/>
                    <a:pt x="113" y="142"/>
                    <a:pt x="113" y="142"/>
                  </a:cubicBezTo>
                  <a:cubicBezTo>
                    <a:pt x="113" y="141"/>
                    <a:pt x="113" y="141"/>
                    <a:pt x="113" y="141"/>
                  </a:cubicBezTo>
                  <a:cubicBezTo>
                    <a:pt x="114" y="140"/>
                    <a:pt x="114" y="140"/>
                    <a:pt x="114" y="140"/>
                  </a:cubicBezTo>
                  <a:cubicBezTo>
                    <a:pt x="114" y="140"/>
                    <a:pt x="114" y="140"/>
                    <a:pt x="114" y="140"/>
                  </a:cubicBezTo>
                  <a:cubicBezTo>
                    <a:pt x="115" y="141"/>
                    <a:pt x="115" y="141"/>
                    <a:pt x="115" y="141"/>
                  </a:cubicBezTo>
                  <a:cubicBezTo>
                    <a:pt x="115" y="141"/>
                    <a:pt x="115" y="141"/>
                    <a:pt x="115" y="141"/>
                  </a:cubicBezTo>
                  <a:cubicBezTo>
                    <a:pt x="115" y="142"/>
                    <a:pt x="115" y="142"/>
                    <a:pt x="115" y="142"/>
                  </a:cubicBezTo>
                  <a:cubicBezTo>
                    <a:pt x="116" y="142"/>
                    <a:pt x="116" y="142"/>
                    <a:pt x="116" y="142"/>
                  </a:cubicBezTo>
                  <a:cubicBezTo>
                    <a:pt x="117" y="140"/>
                    <a:pt x="117" y="140"/>
                    <a:pt x="118" y="138"/>
                  </a:cubicBezTo>
                  <a:cubicBezTo>
                    <a:pt x="118" y="138"/>
                    <a:pt x="118" y="138"/>
                    <a:pt x="118" y="138"/>
                  </a:cubicBezTo>
                  <a:cubicBezTo>
                    <a:pt x="119" y="138"/>
                    <a:pt x="119" y="138"/>
                    <a:pt x="119" y="138"/>
                  </a:cubicBezTo>
                  <a:cubicBezTo>
                    <a:pt x="119" y="138"/>
                    <a:pt x="119" y="138"/>
                    <a:pt x="119" y="138"/>
                  </a:cubicBezTo>
                  <a:cubicBezTo>
                    <a:pt x="120" y="134"/>
                    <a:pt x="120" y="134"/>
                    <a:pt x="120" y="134"/>
                  </a:cubicBezTo>
                  <a:cubicBezTo>
                    <a:pt x="121" y="133"/>
                    <a:pt x="121" y="133"/>
                    <a:pt x="122" y="132"/>
                  </a:cubicBezTo>
                  <a:cubicBezTo>
                    <a:pt x="122" y="132"/>
                    <a:pt x="122" y="132"/>
                    <a:pt x="122" y="132"/>
                  </a:cubicBezTo>
                  <a:cubicBezTo>
                    <a:pt x="123" y="132"/>
                    <a:pt x="123" y="132"/>
                    <a:pt x="123" y="132"/>
                  </a:cubicBezTo>
                  <a:cubicBezTo>
                    <a:pt x="126" y="133"/>
                    <a:pt x="128" y="133"/>
                    <a:pt x="131" y="134"/>
                  </a:cubicBezTo>
                  <a:cubicBezTo>
                    <a:pt x="132" y="134"/>
                    <a:pt x="131" y="134"/>
                    <a:pt x="132" y="134"/>
                  </a:cubicBezTo>
                  <a:cubicBezTo>
                    <a:pt x="133" y="133"/>
                    <a:pt x="133" y="133"/>
                    <a:pt x="133" y="133"/>
                  </a:cubicBezTo>
                  <a:cubicBezTo>
                    <a:pt x="133" y="132"/>
                    <a:pt x="133" y="132"/>
                    <a:pt x="133" y="132"/>
                  </a:cubicBezTo>
                  <a:cubicBezTo>
                    <a:pt x="135" y="132"/>
                    <a:pt x="135" y="132"/>
                    <a:pt x="135" y="132"/>
                  </a:cubicBezTo>
                  <a:cubicBezTo>
                    <a:pt x="136" y="133"/>
                    <a:pt x="136" y="133"/>
                    <a:pt x="136" y="133"/>
                  </a:cubicBezTo>
                  <a:cubicBezTo>
                    <a:pt x="137" y="133"/>
                    <a:pt x="137" y="133"/>
                    <a:pt x="137" y="133"/>
                  </a:cubicBezTo>
                  <a:close/>
                  <a:moveTo>
                    <a:pt x="324" y="133"/>
                  </a:moveTo>
                  <a:cubicBezTo>
                    <a:pt x="324" y="133"/>
                    <a:pt x="324" y="133"/>
                    <a:pt x="324" y="133"/>
                  </a:cubicBezTo>
                  <a:cubicBezTo>
                    <a:pt x="324" y="132"/>
                    <a:pt x="324" y="132"/>
                    <a:pt x="324" y="132"/>
                  </a:cubicBezTo>
                  <a:cubicBezTo>
                    <a:pt x="323" y="132"/>
                    <a:pt x="323" y="132"/>
                    <a:pt x="323" y="132"/>
                  </a:cubicBezTo>
                  <a:cubicBezTo>
                    <a:pt x="323" y="132"/>
                    <a:pt x="323" y="132"/>
                    <a:pt x="323" y="132"/>
                  </a:cubicBezTo>
                  <a:cubicBezTo>
                    <a:pt x="324" y="132"/>
                    <a:pt x="324" y="132"/>
                    <a:pt x="324" y="132"/>
                  </a:cubicBezTo>
                  <a:cubicBezTo>
                    <a:pt x="324" y="133"/>
                    <a:pt x="324" y="133"/>
                    <a:pt x="324" y="133"/>
                  </a:cubicBezTo>
                  <a:close/>
                  <a:moveTo>
                    <a:pt x="285" y="136"/>
                  </a:moveTo>
                  <a:cubicBezTo>
                    <a:pt x="284" y="138"/>
                    <a:pt x="284" y="138"/>
                    <a:pt x="284" y="138"/>
                  </a:cubicBezTo>
                  <a:cubicBezTo>
                    <a:pt x="284" y="137"/>
                    <a:pt x="284" y="137"/>
                    <a:pt x="284" y="137"/>
                  </a:cubicBezTo>
                  <a:cubicBezTo>
                    <a:pt x="284" y="136"/>
                    <a:pt x="284" y="136"/>
                    <a:pt x="284" y="136"/>
                  </a:cubicBezTo>
                  <a:cubicBezTo>
                    <a:pt x="284" y="135"/>
                    <a:pt x="284" y="135"/>
                    <a:pt x="284" y="135"/>
                  </a:cubicBezTo>
                  <a:cubicBezTo>
                    <a:pt x="284" y="134"/>
                    <a:pt x="284" y="133"/>
                    <a:pt x="284" y="131"/>
                  </a:cubicBezTo>
                  <a:cubicBezTo>
                    <a:pt x="284" y="130"/>
                    <a:pt x="284" y="130"/>
                    <a:pt x="284" y="130"/>
                  </a:cubicBezTo>
                  <a:cubicBezTo>
                    <a:pt x="285" y="132"/>
                    <a:pt x="285" y="132"/>
                    <a:pt x="285" y="133"/>
                  </a:cubicBezTo>
                  <a:cubicBezTo>
                    <a:pt x="285" y="136"/>
                    <a:pt x="285" y="136"/>
                    <a:pt x="285" y="136"/>
                  </a:cubicBezTo>
                  <a:close/>
                  <a:moveTo>
                    <a:pt x="197" y="131"/>
                  </a:moveTo>
                  <a:cubicBezTo>
                    <a:pt x="197" y="131"/>
                    <a:pt x="197" y="131"/>
                    <a:pt x="197" y="131"/>
                  </a:cubicBezTo>
                  <a:cubicBezTo>
                    <a:pt x="196" y="131"/>
                    <a:pt x="196" y="131"/>
                    <a:pt x="196" y="131"/>
                  </a:cubicBezTo>
                  <a:cubicBezTo>
                    <a:pt x="195" y="131"/>
                    <a:pt x="195" y="131"/>
                    <a:pt x="195" y="131"/>
                  </a:cubicBezTo>
                  <a:cubicBezTo>
                    <a:pt x="196" y="130"/>
                    <a:pt x="196" y="130"/>
                    <a:pt x="196" y="130"/>
                  </a:cubicBezTo>
                  <a:cubicBezTo>
                    <a:pt x="197" y="130"/>
                    <a:pt x="197" y="130"/>
                    <a:pt x="197" y="130"/>
                  </a:cubicBezTo>
                  <a:cubicBezTo>
                    <a:pt x="197" y="130"/>
                    <a:pt x="197" y="130"/>
                    <a:pt x="197" y="130"/>
                  </a:cubicBezTo>
                  <a:cubicBezTo>
                    <a:pt x="197" y="131"/>
                    <a:pt x="197" y="131"/>
                    <a:pt x="197" y="131"/>
                  </a:cubicBezTo>
                  <a:close/>
                  <a:moveTo>
                    <a:pt x="422" y="131"/>
                  </a:moveTo>
                  <a:cubicBezTo>
                    <a:pt x="422" y="132"/>
                    <a:pt x="422" y="132"/>
                    <a:pt x="422" y="132"/>
                  </a:cubicBezTo>
                  <a:cubicBezTo>
                    <a:pt x="421" y="132"/>
                    <a:pt x="421" y="132"/>
                    <a:pt x="421" y="132"/>
                  </a:cubicBezTo>
                  <a:cubicBezTo>
                    <a:pt x="421" y="132"/>
                    <a:pt x="421" y="132"/>
                    <a:pt x="421" y="132"/>
                  </a:cubicBezTo>
                  <a:cubicBezTo>
                    <a:pt x="421" y="131"/>
                    <a:pt x="421" y="131"/>
                    <a:pt x="421" y="131"/>
                  </a:cubicBezTo>
                  <a:cubicBezTo>
                    <a:pt x="421" y="130"/>
                    <a:pt x="421" y="130"/>
                    <a:pt x="421" y="130"/>
                  </a:cubicBezTo>
                  <a:cubicBezTo>
                    <a:pt x="420" y="128"/>
                    <a:pt x="420" y="128"/>
                    <a:pt x="420" y="128"/>
                  </a:cubicBezTo>
                  <a:cubicBezTo>
                    <a:pt x="421" y="128"/>
                    <a:pt x="421" y="128"/>
                    <a:pt x="421" y="128"/>
                  </a:cubicBezTo>
                  <a:cubicBezTo>
                    <a:pt x="421" y="129"/>
                    <a:pt x="421" y="129"/>
                    <a:pt x="421" y="129"/>
                  </a:cubicBezTo>
                  <a:cubicBezTo>
                    <a:pt x="422" y="129"/>
                    <a:pt x="422" y="129"/>
                    <a:pt x="422" y="129"/>
                  </a:cubicBezTo>
                  <a:cubicBezTo>
                    <a:pt x="422" y="130"/>
                    <a:pt x="422" y="130"/>
                    <a:pt x="422" y="130"/>
                  </a:cubicBezTo>
                  <a:cubicBezTo>
                    <a:pt x="422" y="131"/>
                    <a:pt x="422" y="131"/>
                    <a:pt x="422" y="131"/>
                  </a:cubicBezTo>
                  <a:close/>
                  <a:moveTo>
                    <a:pt x="444" y="130"/>
                  </a:moveTo>
                  <a:cubicBezTo>
                    <a:pt x="444" y="131"/>
                    <a:pt x="444" y="131"/>
                    <a:pt x="444" y="132"/>
                  </a:cubicBezTo>
                  <a:cubicBezTo>
                    <a:pt x="444" y="132"/>
                    <a:pt x="444" y="132"/>
                    <a:pt x="444" y="132"/>
                  </a:cubicBezTo>
                  <a:cubicBezTo>
                    <a:pt x="444" y="134"/>
                    <a:pt x="444" y="133"/>
                    <a:pt x="444" y="135"/>
                  </a:cubicBezTo>
                  <a:cubicBezTo>
                    <a:pt x="444" y="135"/>
                    <a:pt x="444" y="136"/>
                    <a:pt x="444" y="136"/>
                  </a:cubicBezTo>
                  <a:cubicBezTo>
                    <a:pt x="444" y="137"/>
                    <a:pt x="444" y="137"/>
                    <a:pt x="444" y="137"/>
                  </a:cubicBezTo>
                  <a:cubicBezTo>
                    <a:pt x="443" y="137"/>
                    <a:pt x="443" y="137"/>
                    <a:pt x="443" y="137"/>
                  </a:cubicBezTo>
                  <a:cubicBezTo>
                    <a:pt x="443" y="137"/>
                    <a:pt x="443" y="137"/>
                    <a:pt x="443" y="137"/>
                  </a:cubicBezTo>
                  <a:cubicBezTo>
                    <a:pt x="441" y="137"/>
                    <a:pt x="441" y="137"/>
                    <a:pt x="441" y="137"/>
                  </a:cubicBezTo>
                  <a:cubicBezTo>
                    <a:pt x="440" y="136"/>
                    <a:pt x="440" y="136"/>
                    <a:pt x="439" y="135"/>
                  </a:cubicBezTo>
                  <a:cubicBezTo>
                    <a:pt x="439" y="135"/>
                    <a:pt x="439" y="135"/>
                    <a:pt x="439" y="135"/>
                  </a:cubicBezTo>
                  <a:cubicBezTo>
                    <a:pt x="438" y="134"/>
                    <a:pt x="438" y="134"/>
                    <a:pt x="438" y="134"/>
                  </a:cubicBezTo>
                  <a:cubicBezTo>
                    <a:pt x="438" y="133"/>
                    <a:pt x="438" y="133"/>
                    <a:pt x="438" y="133"/>
                  </a:cubicBezTo>
                  <a:cubicBezTo>
                    <a:pt x="439" y="133"/>
                    <a:pt x="438" y="133"/>
                    <a:pt x="439" y="133"/>
                  </a:cubicBezTo>
                  <a:cubicBezTo>
                    <a:pt x="439" y="133"/>
                    <a:pt x="439" y="133"/>
                    <a:pt x="439" y="133"/>
                  </a:cubicBezTo>
                  <a:cubicBezTo>
                    <a:pt x="440" y="131"/>
                    <a:pt x="440" y="131"/>
                    <a:pt x="440" y="131"/>
                  </a:cubicBezTo>
                  <a:cubicBezTo>
                    <a:pt x="438" y="130"/>
                    <a:pt x="438" y="130"/>
                    <a:pt x="438" y="130"/>
                  </a:cubicBezTo>
                  <a:cubicBezTo>
                    <a:pt x="438" y="130"/>
                    <a:pt x="438" y="130"/>
                    <a:pt x="438" y="130"/>
                  </a:cubicBezTo>
                  <a:cubicBezTo>
                    <a:pt x="439" y="129"/>
                    <a:pt x="439" y="129"/>
                    <a:pt x="439" y="129"/>
                  </a:cubicBezTo>
                  <a:cubicBezTo>
                    <a:pt x="440" y="130"/>
                    <a:pt x="440" y="130"/>
                    <a:pt x="440" y="130"/>
                  </a:cubicBezTo>
                  <a:cubicBezTo>
                    <a:pt x="440" y="129"/>
                    <a:pt x="441" y="128"/>
                    <a:pt x="441" y="128"/>
                  </a:cubicBezTo>
                  <a:cubicBezTo>
                    <a:pt x="442" y="127"/>
                    <a:pt x="442" y="127"/>
                    <a:pt x="442" y="127"/>
                  </a:cubicBezTo>
                  <a:cubicBezTo>
                    <a:pt x="442" y="126"/>
                    <a:pt x="442" y="126"/>
                    <a:pt x="442" y="126"/>
                  </a:cubicBezTo>
                  <a:cubicBezTo>
                    <a:pt x="443" y="127"/>
                    <a:pt x="443" y="127"/>
                    <a:pt x="443" y="127"/>
                  </a:cubicBezTo>
                  <a:cubicBezTo>
                    <a:pt x="443" y="127"/>
                    <a:pt x="443" y="127"/>
                    <a:pt x="443" y="128"/>
                  </a:cubicBezTo>
                  <a:cubicBezTo>
                    <a:pt x="443" y="128"/>
                    <a:pt x="443" y="128"/>
                    <a:pt x="443" y="128"/>
                  </a:cubicBezTo>
                  <a:cubicBezTo>
                    <a:pt x="444" y="128"/>
                    <a:pt x="444" y="128"/>
                    <a:pt x="444" y="128"/>
                  </a:cubicBezTo>
                  <a:cubicBezTo>
                    <a:pt x="444" y="130"/>
                    <a:pt x="444" y="130"/>
                    <a:pt x="444" y="130"/>
                  </a:cubicBezTo>
                  <a:close/>
                  <a:moveTo>
                    <a:pt x="424" y="132"/>
                  </a:moveTo>
                  <a:cubicBezTo>
                    <a:pt x="423" y="133"/>
                    <a:pt x="423" y="133"/>
                    <a:pt x="423" y="133"/>
                  </a:cubicBezTo>
                  <a:cubicBezTo>
                    <a:pt x="424" y="130"/>
                    <a:pt x="424" y="130"/>
                    <a:pt x="424" y="129"/>
                  </a:cubicBezTo>
                  <a:cubicBezTo>
                    <a:pt x="425" y="129"/>
                    <a:pt x="425" y="129"/>
                    <a:pt x="425" y="129"/>
                  </a:cubicBezTo>
                  <a:cubicBezTo>
                    <a:pt x="426" y="125"/>
                    <a:pt x="426" y="125"/>
                    <a:pt x="426" y="125"/>
                  </a:cubicBezTo>
                  <a:cubicBezTo>
                    <a:pt x="426" y="125"/>
                    <a:pt x="426" y="125"/>
                    <a:pt x="426" y="125"/>
                  </a:cubicBezTo>
                  <a:cubicBezTo>
                    <a:pt x="427" y="126"/>
                    <a:pt x="427" y="126"/>
                    <a:pt x="427" y="126"/>
                  </a:cubicBezTo>
                  <a:cubicBezTo>
                    <a:pt x="426" y="128"/>
                    <a:pt x="426" y="128"/>
                    <a:pt x="426" y="128"/>
                  </a:cubicBezTo>
                  <a:cubicBezTo>
                    <a:pt x="424" y="130"/>
                    <a:pt x="424" y="130"/>
                    <a:pt x="424" y="130"/>
                  </a:cubicBezTo>
                  <a:lnTo>
                    <a:pt x="424" y="132"/>
                  </a:lnTo>
                  <a:close/>
                  <a:moveTo>
                    <a:pt x="81" y="127"/>
                  </a:moveTo>
                  <a:cubicBezTo>
                    <a:pt x="80" y="127"/>
                    <a:pt x="80" y="127"/>
                    <a:pt x="80" y="127"/>
                  </a:cubicBezTo>
                  <a:cubicBezTo>
                    <a:pt x="78" y="126"/>
                    <a:pt x="78" y="126"/>
                    <a:pt x="78" y="126"/>
                  </a:cubicBezTo>
                  <a:cubicBezTo>
                    <a:pt x="78" y="125"/>
                    <a:pt x="78" y="125"/>
                    <a:pt x="78" y="125"/>
                  </a:cubicBezTo>
                  <a:cubicBezTo>
                    <a:pt x="78" y="125"/>
                    <a:pt x="78" y="125"/>
                    <a:pt x="78" y="125"/>
                  </a:cubicBezTo>
                  <a:cubicBezTo>
                    <a:pt x="79" y="125"/>
                    <a:pt x="79" y="125"/>
                    <a:pt x="79" y="125"/>
                  </a:cubicBezTo>
                  <a:cubicBezTo>
                    <a:pt x="81" y="126"/>
                    <a:pt x="81" y="126"/>
                    <a:pt x="81" y="126"/>
                  </a:cubicBezTo>
                  <a:cubicBezTo>
                    <a:pt x="81" y="126"/>
                    <a:pt x="81" y="126"/>
                    <a:pt x="81" y="126"/>
                  </a:cubicBezTo>
                  <a:cubicBezTo>
                    <a:pt x="81" y="127"/>
                    <a:pt x="81" y="127"/>
                    <a:pt x="81" y="127"/>
                  </a:cubicBezTo>
                  <a:close/>
                  <a:moveTo>
                    <a:pt x="319" y="125"/>
                  </a:moveTo>
                  <a:cubicBezTo>
                    <a:pt x="319" y="126"/>
                    <a:pt x="319" y="126"/>
                    <a:pt x="319" y="126"/>
                  </a:cubicBezTo>
                  <a:cubicBezTo>
                    <a:pt x="319" y="126"/>
                    <a:pt x="319" y="126"/>
                    <a:pt x="319" y="126"/>
                  </a:cubicBezTo>
                  <a:cubicBezTo>
                    <a:pt x="319" y="125"/>
                    <a:pt x="319" y="125"/>
                    <a:pt x="319" y="125"/>
                  </a:cubicBezTo>
                  <a:cubicBezTo>
                    <a:pt x="318" y="125"/>
                    <a:pt x="318" y="125"/>
                    <a:pt x="318" y="125"/>
                  </a:cubicBezTo>
                  <a:cubicBezTo>
                    <a:pt x="318" y="125"/>
                    <a:pt x="318" y="125"/>
                    <a:pt x="318" y="125"/>
                  </a:cubicBezTo>
                  <a:cubicBezTo>
                    <a:pt x="319" y="124"/>
                    <a:pt x="319" y="124"/>
                    <a:pt x="319" y="124"/>
                  </a:cubicBezTo>
                  <a:cubicBezTo>
                    <a:pt x="319" y="125"/>
                    <a:pt x="319" y="125"/>
                    <a:pt x="319" y="125"/>
                  </a:cubicBezTo>
                  <a:close/>
                  <a:moveTo>
                    <a:pt x="302" y="127"/>
                  </a:moveTo>
                  <a:cubicBezTo>
                    <a:pt x="301" y="127"/>
                    <a:pt x="301" y="127"/>
                    <a:pt x="301" y="127"/>
                  </a:cubicBezTo>
                  <a:cubicBezTo>
                    <a:pt x="300" y="126"/>
                    <a:pt x="300" y="126"/>
                    <a:pt x="300" y="126"/>
                  </a:cubicBezTo>
                  <a:cubicBezTo>
                    <a:pt x="299" y="125"/>
                    <a:pt x="299" y="125"/>
                    <a:pt x="299" y="125"/>
                  </a:cubicBezTo>
                  <a:cubicBezTo>
                    <a:pt x="299" y="124"/>
                    <a:pt x="299" y="124"/>
                    <a:pt x="299" y="124"/>
                  </a:cubicBezTo>
                  <a:cubicBezTo>
                    <a:pt x="300" y="123"/>
                    <a:pt x="300" y="123"/>
                    <a:pt x="300" y="123"/>
                  </a:cubicBezTo>
                  <a:cubicBezTo>
                    <a:pt x="300" y="123"/>
                    <a:pt x="300" y="123"/>
                    <a:pt x="300" y="123"/>
                  </a:cubicBezTo>
                  <a:cubicBezTo>
                    <a:pt x="300" y="123"/>
                    <a:pt x="300" y="123"/>
                    <a:pt x="300" y="123"/>
                  </a:cubicBezTo>
                  <a:cubicBezTo>
                    <a:pt x="300" y="122"/>
                    <a:pt x="300" y="122"/>
                    <a:pt x="300" y="122"/>
                  </a:cubicBezTo>
                  <a:cubicBezTo>
                    <a:pt x="301" y="123"/>
                    <a:pt x="301" y="123"/>
                    <a:pt x="301" y="123"/>
                  </a:cubicBezTo>
                  <a:cubicBezTo>
                    <a:pt x="301" y="123"/>
                    <a:pt x="301" y="123"/>
                    <a:pt x="301" y="123"/>
                  </a:cubicBezTo>
                  <a:cubicBezTo>
                    <a:pt x="302" y="123"/>
                    <a:pt x="302" y="123"/>
                    <a:pt x="302" y="123"/>
                  </a:cubicBezTo>
                  <a:cubicBezTo>
                    <a:pt x="302" y="124"/>
                    <a:pt x="302" y="124"/>
                    <a:pt x="302" y="124"/>
                  </a:cubicBezTo>
                  <a:lnTo>
                    <a:pt x="302" y="127"/>
                  </a:lnTo>
                  <a:close/>
                  <a:moveTo>
                    <a:pt x="308" y="125"/>
                  </a:moveTo>
                  <a:cubicBezTo>
                    <a:pt x="308" y="125"/>
                    <a:pt x="308" y="125"/>
                    <a:pt x="308" y="125"/>
                  </a:cubicBezTo>
                  <a:cubicBezTo>
                    <a:pt x="307" y="126"/>
                    <a:pt x="307" y="126"/>
                    <a:pt x="307" y="126"/>
                  </a:cubicBezTo>
                  <a:cubicBezTo>
                    <a:pt x="307" y="126"/>
                    <a:pt x="307" y="126"/>
                    <a:pt x="307" y="126"/>
                  </a:cubicBezTo>
                  <a:cubicBezTo>
                    <a:pt x="306" y="126"/>
                    <a:pt x="306" y="126"/>
                    <a:pt x="306" y="126"/>
                  </a:cubicBezTo>
                  <a:cubicBezTo>
                    <a:pt x="306" y="125"/>
                    <a:pt x="306" y="125"/>
                    <a:pt x="306" y="125"/>
                  </a:cubicBezTo>
                  <a:cubicBezTo>
                    <a:pt x="305" y="126"/>
                    <a:pt x="305" y="126"/>
                    <a:pt x="305" y="126"/>
                  </a:cubicBezTo>
                  <a:cubicBezTo>
                    <a:pt x="305" y="126"/>
                    <a:pt x="305" y="126"/>
                    <a:pt x="305" y="126"/>
                  </a:cubicBezTo>
                  <a:cubicBezTo>
                    <a:pt x="304" y="125"/>
                    <a:pt x="304" y="125"/>
                    <a:pt x="304" y="125"/>
                  </a:cubicBezTo>
                  <a:cubicBezTo>
                    <a:pt x="305" y="123"/>
                    <a:pt x="305" y="123"/>
                    <a:pt x="305" y="123"/>
                  </a:cubicBezTo>
                  <a:cubicBezTo>
                    <a:pt x="306" y="122"/>
                    <a:pt x="306" y="122"/>
                    <a:pt x="306" y="122"/>
                  </a:cubicBezTo>
                  <a:cubicBezTo>
                    <a:pt x="306" y="122"/>
                    <a:pt x="306" y="122"/>
                    <a:pt x="306" y="122"/>
                  </a:cubicBezTo>
                  <a:cubicBezTo>
                    <a:pt x="305" y="120"/>
                    <a:pt x="305" y="120"/>
                    <a:pt x="305" y="120"/>
                  </a:cubicBezTo>
                  <a:cubicBezTo>
                    <a:pt x="305" y="119"/>
                    <a:pt x="305" y="119"/>
                    <a:pt x="305" y="119"/>
                  </a:cubicBezTo>
                  <a:cubicBezTo>
                    <a:pt x="307" y="118"/>
                    <a:pt x="309" y="117"/>
                    <a:pt x="309" y="117"/>
                  </a:cubicBezTo>
                  <a:cubicBezTo>
                    <a:pt x="309" y="118"/>
                    <a:pt x="309" y="118"/>
                    <a:pt x="309" y="118"/>
                  </a:cubicBezTo>
                  <a:cubicBezTo>
                    <a:pt x="310" y="121"/>
                    <a:pt x="310" y="121"/>
                    <a:pt x="310" y="121"/>
                  </a:cubicBezTo>
                  <a:cubicBezTo>
                    <a:pt x="308" y="123"/>
                    <a:pt x="308" y="123"/>
                    <a:pt x="308" y="123"/>
                  </a:cubicBezTo>
                  <a:cubicBezTo>
                    <a:pt x="308" y="125"/>
                    <a:pt x="308" y="125"/>
                    <a:pt x="308" y="125"/>
                  </a:cubicBezTo>
                  <a:close/>
                  <a:moveTo>
                    <a:pt x="314" y="117"/>
                  </a:moveTo>
                  <a:cubicBezTo>
                    <a:pt x="314" y="118"/>
                    <a:pt x="315" y="119"/>
                    <a:pt x="315" y="120"/>
                  </a:cubicBezTo>
                  <a:cubicBezTo>
                    <a:pt x="314" y="119"/>
                    <a:pt x="314" y="119"/>
                    <a:pt x="314" y="119"/>
                  </a:cubicBezTo>
                  <a:cubicBezTo>
                    <a:pt x="314" y="119"/>
                    <a:pt x="314" y="119"/>
                    <a:pt x="314" y="119"/>
                  </a:cubicBezTo>
                  <a:cubicBezTo>
                    <a:pt x="314" y="119"/>
                    <a:pt x="314" y="119"/>
                    <a:pt x="314" y="119"/>
                  </a:cubicBezTo>
                  <a:cubicBezTo>
                    <a:pt x="313" y="119"/>
                    <a:pt x="313" y="119"/>
                    <a:pt x="313" y="119"/>
                  </a:cubicBezTo>
                  <a:cubicBezTo>
                    <a:pt x="313" y="119"/>
                    <a:pt x="313" y="119"/>
                    <a:pt x="313" y="119"/>
                  </a:cubicBezTo>
                  <a:cubicBezTo>
                    <a:pt x="313" y="120"/>
                    <a:pt x="313" y="120"/>
                    <a:pt x="313" y="120"/>
                  </a:cubicBezTo>
                  <a:cubicBezTo>
                    <a:pt x="313" y="121"/>
                    <a:pt x="313" y="121"/>
                    <a:pt x="313" y="121"/>
                  </a:cubicBezTo>
                  <a:cubicBezTo>
                    <a:pt x="312" y="121"/>
                    <a:pt x="312" y="121"/>
                    <a:pt x="312" y="121"/>
                  </a:cubicBezTo>
                  <a:cubicBezTo>
                    <a:pt x="312" y="123"/>
                    <a:pt x="312" y="123"/>
                    <a:pt x="312" y="123"/>
                  </a:cubicBezTo>
                  <a:cubicBezTo>
                    <a:pt x="312" y="124"/>
                    <a:pt x="312" y="124"/>
                    <a:pt x="312" y="124"/>
                  </a:cubicBezTo>
                  <a:cubicBezTo>
                    <a:pt x="313" y="123"/>
                    <a:pt x="313" y="123"/>
                    <a:pt x="313" y="123"/>
                  </a:cubicBezTo>
                  <a:cubicBezTo>
                    <a:pt x="313" y="123"/>
                    <a:pt x="313" y="123"/>
                    <a:pt x="313" y="123"/>
                  </a:cubicBezTo>
                  <a:cubicBezTo>
                    <a:pt x="314" y="124"/>
                    <a:pt x="314" y="124"/>
                    <a:pt x="315" y="125"/>
                  </a:cubicBezTo>
                  <a:cubicBezTo>
                    <a:pt x="314" y="125"/>
                    <a:pt x="314" y="125"/>
                    <a:pt x="314" y="125"/>
                  </a:cubicBezTo>
                  <a:cubicBezTo>
                    <a:pt x="314" y="126"/>
                    <a:pt x="314" y="126"/>
                    <a:pt x="314" y="126"/>
                  </a:cubicBezTo>
                  <a:cubicBezTo>
                    <a:pt x="313" y="126"/>
                    <a:pt x="313" y="126"/>
                    <a:pt x="313" y="126"/>
                  </a:cubicBezTo>
                  <a:cubicBezTo>
                    <a:pt x="312" y="126"/>
                    <a:pt x="312" y="126"/>
                    <a:pt x="312" y="126"/>
                  </a:cubicBezTo>
                  <a:cubicBezTo>
                    <a:pt x="312" y="126"/>
                    <a:pt x="312" y="126"/>
                    <a:pt x="312" y="127"/>
                  </a:cubicBezTo>
                  <a:cubicBezTo>
                    <a:pt x="311" y="127"/>
                    <a:pt x="311" y="127"/>
                    <a:pt x="311" y="127"/>
                  </a:cubicBezTo>
                  <a:cubicBezTo>
                    <a:pt x="311" y="127"/>
                    <a:pt x="311" y="127"/>
                    <a:pt x="311" y="127"/>
                  </a:cubicBezTo>
                  <a:cubicBezTo>
                    <a:pt x="311" y="129"/>
                    <a:pt x="311" y="129"/>
                    <a:pt x="311" y="129"/>
                  </a:cubicBezTo>
                  <a:cubicBezTo>
                    <a:pt x="310" y="129"/>
                    <a:pt x="310" y="129"/>
                    <a:pt x="310" y="129"/>
                  </a:cubicBezTo>
                  <a:cubicBezTo>
                    <a:pt x="309" y="129"/>
                    <a:pt x="309" y="129"/>
                    <a:pt x="309" y="129"/>
                  </a:cubicBezTo>
                  <a:cubicBezTo>
                    <a:pt x="309" y="129"/>
                    <a:pt x="309" y="129"/>
                    <a:pt x="309" y="129"/>
                  </a:cubicBezTo>
                  <a:cubicBezTo>
                    <a:pt x="308" y="129"/>
                    <a:pt x="308" y="129"/>
                    <a:pt x="308" y="129"/>
                  </a:cubicBezTo>
                  <a:cubicBezTo>
                    <a:pt x="308" y="128"/>
                    <a:pt x="308" y="128"/>
                    <a:pt x="308" y="128"/>
                  </a:cubicBezTo>
                  <a:cubicBezTo>
                    <a:pt x="308" y="127"/>
                    <a:pt x="308" y="127"/>
                    <a:pt x="308" y="127"/>
                  </a:cubicBezTo>
                  <a:cubicBezTo>
                    <a:pt x="308" y="126"/>
                    <a:pt x="308" y="126"/>
                    <a:pt x="308" y="126"/>
                  </a:cubicBezTo>
                  <a:cubicBezTo>
                    <a:pt x="308" y="126"/>
                    <a:pt x="308" y="126"/>
                    <a:pt x="308" y="126"/>
                  </a:cubicBezTo>
                  <a:cubicBezTo>
                    <a:pt x="309" y="125"/>
                    <a:pt x="309" y="125"/>
                    <a:pt x="310" y="124"/>
                  </a:cubicBezTo>
                  <a:cubicBezTo>
                    <a:pt x="310" y="124"/>
                    <a:pt x="311" y="120"/>
                    <a:pt x="311" y="117"/>
                  </a:cubicBezTo>
                  <a:cubicBezTo>
                    <a:pt x="312" y="115"/>
                    <a:pt x="312" y="115"/>
                    <a:pt x="312" y="115"/>
                  </a:cubicBezTo>
                  <a:cubicBezTo>
                    <a:pt x="313" y="115"/>
                    <a:pt x="313" y="115"/>
                    <a:pt x="313" y="115"/>
                  </a:cubicBezTo>
                  <a:cubicBezTo>
                    <a:pt x="313" y="115"/>
                    <a:pt x="313" y="115"/>
                    <a:pt x="313" y="115"/>
                  </a:cubicBezTo>
                  <a:cubicBezTo>
                    <a:pt x="313" y="115"/>
                    <a:pt x="313" y="115"/>
                    <a:pt x="313" y="115"/>
                  </a:cubicBezTo>
                  <a:cubicBezTo>
                    <a:pt x="314" y="117"/>
                    <a:pt x="314" y="117"/>
                    <a:pt x="314" y="117"/>
                  </a:cubicBezTo>
                  <a:close/>
                  <a:moveTo>
                    <a:pt x="431" y="113"/>
                  </a:moveTo>
                  <a:cubicBezTo>
                    <a:pt x="432" y="114"/>
                    <a:pt x="432" y="114"/>
                    <a:pt x="432" y="114"/>
                  </a:cubicBezTo>
                  <a:cubicBezTo>
                    <a:pt x="430" y="113"/>
                    <a:pt x="431" y="114"/>
                    <a:pt x="428" y="112"/>
                  </a:cubicBezTo>
                  <a:cubicBezTo>
                    <a:pt x="428" y="112"/>
                    <a:pt x="428" y="112"/>
                    <a:pt x="428" y="112"/>
                  </a:cubicBezTo>
                  <a:cubicBezTo>
                    <a:pt x="431" y="114"/>
                    <a:pt x="429" y="112"/>
                    <a:pt x="431" y="113"/>
                  </a:cubicBezTo>
                  <a:close/>
                  <a:moveTo>
                    <a:pt x="315" y="112"/>
                  </a:moveTo>
                  <a:cubicBezTo>
                    <a:pt x="314" y="113"/>
                    <a:pt x="314" y="113"/>
                    <a:pt x="314" y="113"/>
                  </a:cubicBezTo>
                  <a:cubicBezTo>
                    <a:pt x="313" y="113"/>
                    <a:pt x="313" y="113"/>
                    <a:pt x="313" y="113"/>
                  </a:cubicBezTo>
                  <a:cubicBezTo>
                    <a:pt x="312" y="112"/>
                    <a:pt x="312" y="112"/>
                    <a:pt x="312" y="112"/>
                  </a:cubicBezTo>
                  <a:cubicBezTo>
                    <a:pt x="312" y="112"/>
                    <a:pt x="312" y="111"/>
                    <a:pt x="312" y="111"/>
                  </a:cubicBezTo>
                  <a:cubicBezTo>
                    <a:pt x="313" y="110"/>
                    <a:pt x="313" y="110"/>
                    <a:pt x="313" y="110"/>
                  </a:cubicBezTo>
                  <a:cubicBezTo>
                    <a:pt x="315" y="110"/>
                    <a:pt x="315" y="110"/>
                    <a:pt x="315" y="110"/>
                  </a:cubicBezTo>
                  <a:cubicBezTo>
                    <a:pt x="315" y="111"/>
                    <a:pt x="315" y="111"/>
                    <a:pt x="315" y="111"/>
                  </a:cubicBezTo>
                  <a:cubicBezTo>
                    <a:pt x="315" y="112"/>
                    <a:pt x="315" y="112"/>
                    <a:pt x="315" y="112"/>
                  </a:cubicBezTo>
                  <a:close/>
                  <a:moveTo>
                    <a:pt x="375" y="106"/>
                  </a:moveTo>
                  <a:cubicBezTo>
                    <a:pt x="373" y="106"/>
                    <a:pt x="373" y="106"/>
                    <a:pt x="373" y="106"/>
                  </a:cubicBezTo>
                  <a:cubicBezTo>
                    <a:pt x="373" y="105"/>
                    <a:pt x="373" y="105"/>
                    <a:pt x="373" y="105"/>
                  </a:cubicBezTo>
                  <a:cubicBezTo>
                    <a:pt x="374" y="105"/>
                    <a:pt x="374" y="105"/>
                    <a:pt x="374" y="105"/>
                  </a:cubicBezTo>
                  <a:cubicBezTo>
                    <a:pt x="375" y="105"/>
                    <a:pt x="375" y="105"/>
                    <a:pt x="375" y="105"/>
                  </a:cubicBezTo>
                  <a:lnTo>
                    <a:pt x="375" y="106"/>
                  </a:lnTo>
                  <a:close/>
                  <a:moveTo>
                    <a:pt x="372" y="107"/>
                  </a:moveTo>
                  <a:cubicBezTo>
                    <a:pt x="371" y="107"/>
                    <a:pt x="371" y="107"/>
                    <a:pt x="371" y="107"/>
                  </a:cubicBezTo>
                  <a:cubicBezTo>
                    <a:pt x="371" y="108"/>
                    <a:pt x="371" y="108"/>
                    <a:pt x="371" y="108"/>
                  </a:cubicBezTo>
                  <a:cubicBezTo>
                    <a:pt x="370" y="107"/>
                    <a:pt x="370" y="107"/>
                    <a:pt x="370" y="107"/>
                  </a:cubicBezTo>
                  <a:cubicBezTo>
                    <a:pt x="370" y="107"/>
                    <a:pt x="370" y="107"/>
                    <a:pt x="370" y="107"/>
                  </a:cubicBezTo>
                  <a:cubicBezTo>
                    <a:pt x="370" y="107"/>
                    <a:pt x="370" y="107"/>
                    <a:pt x="370" y="107"/>
                  </a:cubicBezTo>
                  <a:cubicBezTo>
                    <a:pt x="369" y="107"/>
                    <a:pt x="369" y="107"/>
                    <a:pt x="368" y="108"/>
                  </a:cubicBezTo>
                  <a:cubicBezTo>
                    <a:pt x="368" y="108"/>
                    <a:pt x="368" y="108"/>
                    <a:pt x="368" y="108"/>
                  </a:cubicBezTo>
                  <a:cubicBezTo>
                    <a:pt x="368" y="107"/>
                    <a:pt x="368" y="107"/>
                    <a:pt x="368" y="107"/>
                  </a:cubicBezTo>
                  <a:cubicBezTo>
                    <a:pt x="368" y="107"/>
                    <a:pt x="368" y="107"/>
                    <a:pt x="368" y="107"/>
                  </a:cubicBezTo>
                  <a:cubicBezTo>
                    <a:pt x="369" y="106"/>
                    <a:pt x="369" y="106"/>
                    <a:pt x="369" y="106"/>
                  </a:cubicBezTo>
                  <a:cubicBezTo>
                    <a:pt x="370" y="106"/>
                    <a:pt x="370" y="106"/>
                    <a:pt x="370" y="106"/>
                  </a:cubicBezTo>
                  <a:cubicBezTo>
                    <a:pt x="371" y="105"/>
                    <a:pt x="371" y="105"/>
                    <a:pt x="371" y="105"/>
                  </a:cubicBezTo>
                  <a:cubicBezTo>
                    <a:pt x="372" y="105"/>
                    <a:pt x="372" y="105"/>
                    <a:pt x="372" y="105"/>
                  </a:cubicBezTo>
                  <a:cubicBezTo>
                    <a:pt x="372" y="106"/>
                    <a:pt x="372" y="106"/>
                    <a:pt x="372" y="106"/>
                  </a:cubicBezTo>
                  <a:cubicBezTo>
                    <a:pt x="372" y="106"/>
                    <a:pt x="372" y="106"/>
                    <a:pt x="372" y="106"/>
                  </a:cubicBezTo>
                  <a:cubicBezTo>
                    <a:pt x="372" y="107"/>
                    <a:pt x="372" y="107"/>
                    <a:pt x="372" y="107"/>
                  </a:cubicBezTo>
                  <a:close/>
                  <a:moveTo>
                    <a:pt x="377" y="105"/>
                  </a:moveTo>
                  <a:cubicBezTo>
                    <a:pt x="377" y="106"/>
                    <a:pt x="377" y="106"/>
                    <a:pt x="377" y="106"/>
                  </a:cubicBezTo>
                  <a:cubicBezTo>
                    <a:pt x="377" y="106"/>
                    <a:pt x="377" y="106"/>
                    <a:pt x="377" y="106"/>
                  </a:cubicBezTo>
                  <a:cubicBezTo>
                    <a:pt x="376" y="106"/>
                    <a:pt x="376" y="106"/>
                    <a:pt x="376" y="106"/>
                  </a:cubicBezTo>
                  <a:cubicBezTo>
                    <a:pt x="375" y="106"/>
                    <a:pt x="375" y="106"/>
                    <a:pt x="375" y="106"/>
                  </a:cubicBezTo>
                  <a:cubicBezTo>
                    <a:pt x="375" y="105"/>
                    <a:pt x="375" y="105"/>
                    <a:pt x="375" y="105"/>
                  </a:cubicBezTo>
                  <a:cubicBezTo>
                    <a:pt x="375" y="105"/>
                    <a:pt x="375" y="105"/>
                    <a:pt x="375" y="105"/>
                  </a:cubicBezTo>
                  <a:cubicBezTo>
                    <a:pt x="376" y="105"/>
                    <a:pt x="376" y="105"/>
                    <a:pt x="376" y="105"/>
                  </a:cubicBezTo>
                  <a:cubicBezTo>
                    <a:pt x="377" y="105"/>
                    <a:pt x="377" y="105"/>
                    <a:pt x="377" y="105"/>
                  </a:cubicBezTo>
                  <a:close/>
                  <a:moveTo>
                    <a:pt x="239" y="104"/>
                  </a:moveTo>
                  <a:cubicBezTo>
                    <a:pt x="238" y="106"/>
                    <a:pt x="238" y="106"/>
                    <a:pt x="238" y="106"/>
                  </a:cubicBezTo>
                  <a:cubicBezTo>
                    <a:pt x="237" y="105"/>
                    <a:pt x="237" y="105"/>
                    <a:pt x="237" y="105"/>
                  </a:cubicBezTo>
                  <a:cubicBezTo>
                    <a:pt x="238" y="104"/>
                    <a:pt x="238" y="104"/>
                    <a:pt x="238" y="104"/>
                  </a:cubicBezTo>
                  <a:cubicBezTo>
                    <a:pt x="239" y="104"/>
                    <a:pt x="239" y="104"/>
                    <a:pt x="239" y="104"/>
                  </a:cubicBezTo>
                  <a:cubicBezTo>
                    <a:pt x="239" y="104"/>
                    <a:pt x="239" y="104"/>
                    <a:pt x="239" y="104"/>
                  </a:cubicBezTo>
                  <a:close/>
                  <a:moveTo>
                    <a:pt x="364" y="103"/>
                  </a:moveTo>
                  <a:cubicBezTo>
                    <a:pt x="363" y="103"/>
                    <a:pt x="363" y="103"/>
                    <a:pt x="363" y="103"/>
                  </a:cubicBezTo>
                  <a:cubicBezTo>
                    <a:pt x="363" y="103"/>
                    <a:pt x="363" y="103"/>
                    <a:pt x="363" y="103"/>
                  </a:cubicBezTo>
                  <a:cubicBezTo>
                    <a:pt x="363" y="102"/>
                    <a:pt x="363" y="102"/>
                    <a:pt x="363" y="102"/>
                  </a:cubicBezTo>
                  <a:cubicBezTo>
                    <a:pt x="363" y="102"/>
                    <a:pt x="363" y="102"/>
                    <a:pt x="363" y="102"/>
                  </a:cubicBezTo>
                  <a:cubicBezTo>
                    <a:pt x="364" y="103"/>
                    <a:pt x="364" y="103"/>
                    <a:pt x="364" y="103"/>
                  </a:cubicBezTo>
                  <a:close/>
                  <a:moveTo>
                    <a:pt x="237" y="109"/>
                  </a:moveTo>
                  <a:cubicBezTo>
                    <a:pt x="235" y="111"/>
                    <a:pt x="235" y="111"/>
                    <a:pt x="235" y="111"/>
                  </a:cubicBezTo>
                  <a:cubicBezTo>
                    <a:pt x="234" y="111"/>
                    <a:pt x="234" y="111"/>
                    <a:pt x="234" y="111"/>
                  </a:cubicBezTo>
                  <a:cubicBezTo>
                    <a:pt x="235" y="108"/>
                    <a:pt x="235" y="108"/>
                    <a:pt x="235" y="108"/>
                  </a:cubicBezTo>
                  <a:cubicBezTo>
                    <a:pt x="234" y="107"/>
                    <a:pt x="234" y="107"/>
                    <a:pt x="234" y="107"/>
                  </a:cubicBezTo>
                  <a:cubicBezTo>
                    <a:pt x="234" y="105"/>
                    <a:pt x="234" y="105"/>
                    <a:pt x="235" y="103"/>
                  </a:cubicBezTo>
                  <a:cubicBezTo>
                    <a:pt x="236" y="102"/>
                    <a:pt x="236" y="102"/>
                    <a:pt x="236" y="102"/>
                  </a:cubicBezTo>
                  <a:cubicBezTo>
                    <a:pt x="237" y="102"/>
                    <a:pt x="237" y="102"/>
                    <a:pt x="237" y="102"/>
                  </a:cubicBezTo>
                  <a:cubicBezTo>
                    <a:pt x="237" y="104"/>
                    <a:pt x="237" y="104"/>
                    <a:pt x="237" y="104"/>
                  </a:cubicBezTo>
                  <a:cubicBezTo>
                    <a:pt x="237" y="104"/>
                    <a:pt x="237" y="104"/>
                    <a:pt x="237" y="105"/>
                  </a:cubicBezTo>
                  <a:cubicBezTo>
                    <a:pt x="237" y="105"/>
                    <a:pt x="237" y="105"/>
                    <a:pt x="237" y="105"/>
                  </a:cubicBezTo>
                  <a:cubicBezTo>
                    <a:pt x="237" y="106"/>
                    <a:pt x="237" y="107"/>
                    <a:pt x="237" y="108"/>
                  </a:cubicBezTo>
                  <a:cubicBezTo>
                    <a:pt x="237" y="108"/>
                    <a:pt x="237" y="108"/>
                    <a:pt x="237" y="108"/>
                  </a:cubicBezTo>
                  <a:cubicBezTo>
                    <a:pt x="237" y="109"/>
                    <a:pt x="237" y="109"/>
                    <a:pt x="237" y="109"/>
                  </a:cubicBezTo>
                  <a:close/>
                  <a:moveTo>
                    <a:pt x="358" y="101"/>
                  </a:moveTo>
                  <a:cubicBezTo>
                    <a:pt x="358" y="102"/>
                    <a:pt x="358" y="102"/>
                    <a:pt x="358" y="102"/>
                  </a:cubicBezTo>
                  <a:cubicBezTo>
                    <a:pt x="359" y="103"/>
                    <a:pt x="359" y="103"/>
                    <a:pt x="360" y="104"/>
                  </a:cubicBezTo>
                  <a:cubicBezTo>
                    <a:pt x="360" y="105"/>
                    <a:pt x="360" y="105"/>
                    <a:pt x="360" y="105"/>
                  </a:cubicBezTo>
                  <a:cubicBezTo>
                    <a:pt x="360" y="106"/>
                    <a:pt x="360" y="106"/>
                    <a:pt x="360" y="106"/>
                  </a:cubicBezTo>
                  <a:cubicBezTo>
                    <a:pt x="358" y="107"/>
                    <a:pt x="358" y="107"/>
                    <a:pt x="357" y="108"/>
                  </a:cubicBezTo>
                  <a:cubicBezTo>
                    <a:pt x="356" y="108"/>
                    <a:pt x="356" y="108"/>
                    <a:pt x="355" y="108"/>
                  </a:cubicBezTo>
                  <a:cubicBezTo>
                    <a:pt x="354" y="108"/>
                    <a:pt x="354" y="108"/>
                    <a:pt x="354" y="109"/>
                  </a:cubicBezTo>
                  <a:cubicBezTo>
                    <a:pt x="352" y="108"/>
                    <a:pt x="350" y="107"/>
                    <a:pt x="348" y="106"/>
                  </a:cubicBezTo>
                  <a:cubicBezTo>
                    <a:pt x="348" y="105"/>
                    <a:pt x="348" y="105"/>
                    <a:pt x="347" y="104"/>
                  </a:cubicBezTo>
                  <a:cubicBezTo>
                    <a:pt x="346" y="103"/>
                    <a:pt x="346" y="103"/>
                    <a:pt x="346" y="103"/>
                  </a:cubicBezTo>
                  <a:cubicBezTo>
                    <a:pt x="346" y="101"/>
                    <a:pt x="346" y="101"/>
                    <a:pt x="346" y="101"/>
                  </a:cubicBezTo>
                  <a:cubicBezTo>
                    <a:pt x="347" y="101"/>
                    <a:pt x="347" y="101"/>
                    <a:pt x="347" y="101"/>
                  </a:cubicBezTo>
                  <a:cubicBezTo>
                    <a:pt x="347" y="100"/>
                    <a:pt x="347" y="100"/>
                    <a:pt x="347" y="100"/>
                  </a:cubicBezTo>
                  <a:cubicBezTo>
                    <a:pt x="349" y="101"/>
                    <a:pt x="349" y="101"/>
                    <a:pt x="349" y="101"/>
                  </a:cubicBezTo>
                  <a:cubicBezTo>
                    <a:pt x="349" y="100"/>
                    <a:pt x="349" y="100"/>
                    <a:pt x="349" y="100"/>
                  </a:cubicBezTo>
                  <a:cubicBezTo>
                    <a:pt x="353" y="100"/>
                    <a:pt x="352" y="100"/>
                    <a:pt x="355" y="100"/>
                  </a:cubicBezTo>
                  <a:cubicBezTo>
                    <a:pt x="356" y="100"/>
                    <a:pt x="357" y="101"/>
                    <a:pt x="358" y="101"/>
                  </a:cubicBezTo>
                  <a:close/>
                  <a:moveTo>
                    <a:pt x="368" y="99"/>
                  </a:moveTo>
                  <a:cubicBezTo>
                    <a:pt x="368" y="100"/>
                    <a:pt x="368" y="100"/>
                    <a:pt x="368" y="100"/>
                  </a:cubicBezTo>
                  <a:cubicBezTo>
                    <a:pt x="367" y="99"/>
                    <a:pt x="367" y="99"/>
                    <a:pt x="367" y="99"/>
                  </a:cubicBezTo>
                  <a:cubicBezTo>
                    <a:pt x="367" y="99"/>
                    <a:pt x="367" y="99"/>
                    <a:pt x="367" y="99"/>
                  </a:cubicBezTo>
                  <a:cubicBezTo>
                    <a:pt x="368" y="99"/>
                    <a:pt x="368" y="99"/>
                    <a:pt x="368" y="99"/>
                  </a:cubicBezTo>
                  <a:close/>
                  <a:moveTo>
                    <a:pt x="131" y="99"/>
                  </a:moveTo>
                  <a:cubicBezTo>
                    <a:pt x="131" y="100"/>
                    <a:pt x="131" y="100"/>
                    <a:pt x="131" y="100"/>
                  </a:cubicBezTo>
                  <a:cubicBezTo>
                    <a:pt x="131" y="99"/>
                    <a:pt x="131" y="99"/>
                    <a:pt x="131" y="99"/>
                  </a:cubicBezTo>
                  <a:cubicBezTo>
                    <a:pt x="130" y="99"/>
                    <a:pt x="130" y="99"/>
                    <a:pt x="130" y="99"/>
                  </a:cubicBezTo>
                  <a:cubicBezTo>
                    <a:pt x="130" y="99"/>
                    <a:pt x="130" y="99"/>
                    <a:pt x="130" y="99"/>
                  </a:cubicBezTo>
                  <a:cubicBezTo>
                    <a:pt x="130" y="98"/>
                    <a:pt x="130" y="98"/>
                    <a:pt x="130" y="98"/>
                  </a:cubicBezTo>
                  <a:cubicBezTo>
                    <a:pt x="132" y="99"/>
                    <a:pt x="132" y="99"/>
                    <a:pt x="132" y="99"/>
                  </a:cubicBezTo>
                  <a:cubicBezTo>
                    <a:pt x="131" y="99"/>
                    <a:pt x="131" y="99"/>
                    <a:pt x="131" y="99"/>
                  </a:cubicBezTo>
                  <a:close/>
                  <a:moveTo>
                    <a:pt x="138" y="98"/>
                  </a:moveTo>
                  <a:cubicBezTo>
                    <a:pt x="138" y="98"/>
                    <a:pt x="138" y="98"/>
                    <a:pt x="138" y="98"/>
                  </a:cubicBezTo>
                  <a:cubicBezTo>
                    <a:pt x="137" y="98"/>
                    <a:pt x="137" y="98"/>
                    <a:pt x="137" y="98"/>
                  </a:cubicBezTo>
                  <a:cubicBezTo>
                    <a:pt x="137" y="98"/>
                    <a:pt x="137" y="98"/>
                    <a:pt x="137" y="98"/>
                  </a:cubicBezTo>
                  <a:cubicBezTo>
                    <a:pt x="137" y="97"/>
                    <a:pt x="137" y="97"/>
                    <a:pt x="137" y="97"/>
                  </a:cubicBezTo>
                  <a:cubicBezTo>
                    <a:pt x="138" y="97"/>
                    <a:pt x="138" y="97"/>
                    <a:pt x="138" y="97"/>
                  </a:cubicBezTo>
                  <a:cubicBezTo>
                    <a:pt x="138" y="98"/>
                    <a:pt x="138" y="98"/>
                    <a:pt x="138" y="98"/>
                  </a:cubicBezTo>
                  <a:close/>
                  <a:moveTo>
                    <a:pt x="388" y="98"/>
                  </a:moveTo>
                  <a:cubicBezTo>
                    <a:pt x="391" y="99"/>
                    <a:pt x="391" y="99"/>
                    <a:pt x="391" y="99"/>
                  </a:cubicBezTo>
                  <a:cubicBezTo>
                    <a:pt x="394" y="100"/>
                    <a:pt x="392" y="99"/>
                    <a:pt x="395" y="99"/>
                  </a:cubicBezTo>
                  <a:cubicBezTo>
                    <a:pt x="397" y="101"/>
                    <a:pt x="397" y="101"/>
                    <a:pt x="397" y="101"/>
                  </a:cubicBezTo>
                  <a:cubicBezTo>
                    <a:pt x="398" y="102"/>
                    <a:pt x="398" y="102"/>
                    <a:pt x="398" y="102"/>
                  </a:cubicBezTo>
                  <a:cubicBezTo>
                    <a:pt x="398" y="103"/>
                    <a:pt x="398" y="103"/>
                    <a:pt x="398" y="104"/>
                  </a:cubicBezTo>
                  <a:cubicBezTo>
                    <a:pt x="399" y="104"/>
                    <a:pt x="399" y="104"/>
                    <a:pt x="399" y="104"/>
                  </a:cubicBezTo>
                  <a:cubicBezTo>
                    <a:pt x="400" y="104"/>
                    <a:pt x="400" y="104"/>
                    <a:pt x="400" y="104"/>
                  </a:cubicBezTo>
                  <a:cubicBezTo>
                    <a:pt x="400" y="105"/>
                    <a:pt x="400" y="105"/>
                    <a:pt x="401" y="106"/>
                  </a:cubicBezTo>
                  <a:cubicBezTo>
                    <a:pt x="400" y="109"/>
                    <a:pt x="400" y="109"/>
                    <a:pt x="400" y="109"/>
                  </a:cubicBezTo>
                  <a:cubicBezTo>
                    <a:pt x="393" y="106"/>
                    <a:pt x="398" y="107"/>
                    <a:pt x="391" y="105"/>
                  </a:cubicBezTo>
                  <a:cubicBezTo>
                    <a:pt x="391" y="104"/>
                    <a:pt x="391" y="104"/>
                    <a:pt x="391" y="104"/>
                  </a:cubicBezTo>
                  <a:cubicBezTo>
                    <a:pt x="390" y="104"/>
                    <a:pt x="390" y="104"/>
                    <a:pt x="390" y="104"/>
                  </a:cubicBezTo>
                  <a:cubicBezTo>
                    <a:pt x="389" y="103"/>
                    <a:pt x="389" y="103"/>
                    <a:pt x="389" y="103"/>
                  </a:cubicBezTo>
                  <a:cubicBezTo>
                    <a:pt x="388" y="103"/>
                    <a:pt x="386" y="103"/>
                    <a:pt x="385" y="103"/>
                  </a:cubicBezTo>
                  <a:cubicBezTo>
                    <a:pt x="386" y="103"/>
                    <a:pt x="386" y="103"/>
                    <a:pt x="386" y="104"/>
                  </a:cubicBezTo>
                  <a:cubicBezTo>
                    <a:pt x="385" y="104"/>
                    <a:pt x="385" y="104"/>
                    <a:pt x="385" y="104"/>
                  </a:cubicBezTo>
                  <a:cubicBezTo>
                    <a:pt x="384" y="104"/>
                    <a:pt x="381" y="103"/>
                    <a:pt x="379" y="103"/>
                  </a:cubicBezTo>
                  <a:cubicBezTo>
                    <a:pt x="379" y="103"/>
                    <a:pt x="379" y="103"/>
                    <a:pt x="379" y="103"/>
                  </a:cubicBezTo>
                  <a:cubicBezTo>
                    <a:pt x="379" y="102"/>
                    <a:pt x="379" y="102"/>
                    <a:pt x="379" y="102"/>
                  </a:cubicBezTo>
                  <a:cubicBezTo>
                    <a:pt x="379" y="102"/>
                    <a:pt x="379" y="102"/>
                    <a:pt x="379" y="102"/>
                  </a:cubicBezTo>
                  <a:cubicBezTo>
                    <a:pt x="379" y="102"/>
                    <a:pt x="379" y="102"/>
                    <a:pt x="379" y="102"/>
                  </a:cubicBezTo>
                  <a:cubicBezTo>
                    <a:pt x="378" y="102"/>
                    <a:pt x="378" y="102"/>
                    <a:pt x="378" y="102"/>
                  </a:cubicBezTo>
                  <a:cubicBezTo>
                    <a:pt x="377" y="102"/>
                    <a:pt x="378" y="102"/>
                    <a:pt x="377" y="103"/>
                  </a:cubicBezTo>
                  <a:cubicBezTo>
                    <a:pt x="376" y="103"/>
                    <a:pt x="376" y="104"/>
                    <a:pt x="376" y="104"/>
                  </a:cubicBezTo>
                  <a:cubicBezTo>
                    <a:pt x="374" y="104"/>
                    <a:pt x="374" y="104"/>
                    <a:pt x="374" y="104"/>
                  </a:cubicBezTo>
                  <a:cubicBezTo>
                    <a:pt x="374" y="104"/>
                    <a:pt x="374" y="104"/>
                    <a:pt x="374" y="104"/>
                  </a:cubicBezTo>
                  <a:cubicBezTo>
                    <a:pt x="373" y="104"/>
                    <a:pt x="373" y="104"/>
                    <a:pt x="373" y="104"/>
                  </a:cubicBezTo>
                  <a:cubicBezTo>
                    <a:pt x="372" y="103"/>
                    <a:pt x="372" y="102"/>
                    <a:pt x="370" y="101"/>
                  </a:cubicBezTo>
                  <a:cubicBezTo>
                    <a:pt x="369" y="101"/>
                    <a:pt x="369" y="101"/>
                    <a:pt x="369" y="101"/>
                  </a:cubicBezTo>
                  <a:cubicBezTo>
                    <a:pt x="369" y="102"/>
                    <a:pt x="369" y="102"/>
                    <a:pt x="369" y="102"/>
                  </a:cubicBezTo>
                  <a:cubicBezTo>
                    <a:pt x="369" y="103"/>
                    <a:pt x="369" y="103"/>
                    <a:pt x="368" y="105"/>
                  </a:cubicBezTo>
                  <a:cubicBezTo>
                    <a:pt x="367" y="105"/>
                    <a:pt x="367" y="105"/>
                    <a:pt x="367" y="105"/>
                  </a:cubicBezTo>
                  <a:cubicBezTo>
                    <a:pt x="368" y="104"/>
                    <a:pt x="368" y="104"/>
                    <a:pt x="368" y="103"/>
                  </a:cubicBezTo>
                  <a:cubicBezTo>
                    <a:pt x="367" y="102"/>
                    <a:pt x="367" y="103"/>
                    <a:pt x="367" y="102"/>
                  </a:cubicBezTo>
                  <a:cubicBezTo>
                    <a:pt x="368" y="100"/>
                    <a:pt x="369" y="99"/>
                    <a:pt x="371" y="98"/>
                  </a:cubicBezTo>
                  <a:cubicBezTo>
                    <a:pt x="376" y="97"/>
                    <a:pt x="378" y="98"/>
                    <a:pt x="380" y="97"/>
                  </a:cubicBezTo>
                  <a:cubicBezTo>
                    <a:pt x="380" y="98"/>
                    <a:pt x="380" y="98"/>
                    <a:pt x="380" y="98"/>
                  </a:cubicBezTo>
                  <a:cubicBezTo>
                    <a:pt x="381" y="98"/>
                    <a:pt x="381" y="98"/>
                    <a:pt x="381" y="98"/>
                  </a:cubicBezTo>
                  <a:cubicBezTo>
                    <a:pt x="381" y="99"/>
                    <a:pt x="381" y="99"/>
                    <a:pt x="381" y="99"/>
                  </a:cubicBezTo>
                  <a:cubicBezTo>
                    <a:pt x="382" y="99"/>
                    <a:pt x="382" y="99"/>
                    <a:pt x="382" y="99"/>
                  </a:cubicBezTo>
                  <a:cubicBezTo>
                    <a:pt x="384" y="97"/>
                    <a:pt x="382" y="98"/>
                    <a:pt x="385" y="97"/>
                  </a:cubicBezTo>
                  <a:cubicBezTo>
                    <a:pt x="386" y="97"/>
                    <a:pt x="387" y="97"/>
                    <a:pt x="388" y="98"/>
                  </a:cubicBezTo>
                  <a:close/>
                  <a:moveTo>
                    <a:pt x="59" y="101"/>
                  </a:moveTo>
                  <a:cubicBezTo>
                    <a:pt x="59" y="103"/>
                    <a:pt x="59" y="103"/>
                    <a:pt x="59" y="103"/>
                  </a:cubicBezTo>
                  <a:cubicBezTo>
                    <a:pt x="58" y="102"/>
                    <a:pt x="58" y="102"/>
                    <a:pt x="58" y="102"/>
                  </a:cubicBezTo>
                  <a:cubicBezTo>
                    <a:pt x="58" y="101"/>
                    <a:pt x="58" y="101"/>
                    <a:pt x="58" y="101"/>
                  </a:cubicBezTo>
                  <a:cubicBezTo>
                    <a:pt x="58" y="101"/>
                    <a:pt x="58" y="101"/>
                    <a:pt x="58" y="101"/>
                  </a:cubicBezTo>
                  <a:cubicBezTo>
                    <a:pt x="57" y="100"/>
                    <a:pt x="57" y="100"/>
                    <a:pt x="56" y="99"/>
                  </a:cubicBezTo>
                  <a:cubicBezTo>
                    <a:pt x="56" y="97"/>
                    <a:pt x="56" y="97"/>
                    <a:pt x="56" y="97"/>
                  </a:cubicBezTo>
                  <a:cubicBezTo>
                    <a:pt x="56" y="97"/>
                    <a:pt x="56" y="97"/>
                    <a:pt x="56" y="97"/>
                  </a:cubicBezTo>
                  <a:cubicBezTo>
                    <a:pt x="57" y="97"/>
                    <a:pt x="57" y="97"/>
                    <a:pt x="57" y="97"/>
                  </a:cubicBezTo>
                  <a:cubicBezTo>
                    <a:pt x="59" y="99"/>
                    <a:pt x="59" y="99"/>
                    <a:pt x="59" y="99"/>
                  </a:cubicBezTo>
                  <a:cubicBezTo>
                    <a:pt x="59" y="100"/>
                    <a:pt x="59" y="100"/>
                    <a:pt x="59" y="100"/>
                  </a:cubicBezTo>
                  <a:cubicBezTo>
                    <a:pt x="59" y="101"/>
                    <a:pt x="59" y="101"/>
                    <a:pt x="59" y="101"/>
                  </a:cubicBezTo>
                  <a:cubicBezTo>
                    <a:pt x="59" y="101"/>
                    <a:pt x="59" y="101"/>
                    <a:pt x="59" y="101"/>
                  </a:cubicBezTo>
                  <a:cubicBezTo>
                    <a:pt x="59" y="101"/>
                    <a:pt x="59" y="101"/>
                    <a:pt x="59" y="101"/>
                  </a:cubicBezTo>
                  <a:close/>
                  <a:moveTo>
                    <a:pt x="146" y="100"/>
                  </a:moveTo>
                  <a:cubicBezTo>
                    <a:pt x="146" y="101"/>
                    <a:pt x="146" y="101"/>
                    <a:pt x="146" y="101"/>
                  </a:cubicBezTo>
                  <a:cubicBezTo>
                    <a:pt x="145" y="101"/>
                    <a:pt x="145" y="101"/>
                    <a:pt x="145" y="101"/>
                  </a:cubicBezTo>
                  <a:cubicBezTo>
                    <a:pt x="145" y="102"/>
                    <a:pt x="145" y="102"/>
                    <a:pt x="145" y="102"/>
                  </a:cubicBezTo>
                  <a:cubicBezTo>
                    <a:pt x="144" y="102"/>
                    <a:pt x="144" y="102"/>
                    <a:pt x="144" y="102"/>
                  </a:cubicBezTo>
                  <a:cubicBezTo>
                    <a:pt x="144" y="101"/>
                    <a:pt x="144" y="101"/>
                    <a:pt x="144" y="101"/>
                  </a:cubicBezTo>
                  <a:cubicBezTo>
                    <a:pt x="143" y="101"/>
                    <a:pt x="143" y="101"/>
                    <a:pt x="143" y="101"/>
                  </a:cubicBezTo>
                  <a:cubicBezTo>
                    <a:pt x="142" y="100"/>
                    <a:pt x="142" y="100"/>
                    <a:pt x="142" y="100"/>
                  </a:cubicBezTo>
                  <a:cubicBezTo>
                    <a:pt x="142" y="100"/>
                    <a:pt x="142" y="100"/>
                    <a:pt x="142" y="100"/>
                  </a:cubicBezTo>
                  <a:cubicBezTo>
                    <a:pt x="142" y="101"/>
                    <a:pt x="142" y="101"/>
                    <a:pt x="142" y="101"/>
                  </a:cubicBezTo>
                  <a:cubicBezTo>
                    <a:pt x="141" y="101"/>
                    <a:pt x="140" y="102"/>
                    <a:pt x="140" y="102"/>
                  </a:cubicBezTo>
                  <a:cubicBezTo>
                    <a:pt x="140" y="101"/>
                    <a:pt x="140" y="101"/>
                    <a:pt x="140" y="101"/>
                  </a:cubicBezTo>
                  <a:cubicBezTo>
                    <a:pt x="139" y="100"/>
                    <a:pt x="139" y="100"/>
                    <a:pt x="139" y="100"/>
                  </a:cubicBezTo>
                  <a:cubicBezTo>
                    <a:pt x="139" y="99"/>
                    <a:pt x="139" y="99"/>
                    <a:pt x="139" y="99"/>
                  </a:cubicBezTo>
                  <a:cubicBezTo>
                    <a:pt x="139" y="98"/>
                    <a:pt x="139" y="98"/>
                    <a:pt x="139" y="98"/>
                  </a:cubicBezTo>
                  <a:cubicBezTo>
                    <a:pt x="140" y="98"/>
                    <a:pt x="140" y="98"/>
                    <a:pt x="140" y="98"/>
                  </a:cubicBezTo>
                  <a:cubicBezTo>
                    <a:pt x="139" y="97"/>
                    <a:pt x="139" y="97"/>
                    <a:pt x="139" y="97"/>
                  </a:cubicBezTo>
                  <a:cubicBezTo>
                    <a:pt x="140" y="96"/>
                    <a:pt x="140" y="96"/>
                    <a:pt x="140" y="96"/>
                  </a:cubicBezTo>
                  <a:cubicBezTo>
                    <a:pt x="140" y="94"/>
                    <a:pt x="140" y="94"/>
                    <a:pt x="140" y="94"/>
                  </a:cubicBezTo>
                  <a:cubicBezTo>
                    <a:pt x="142" y="94"/>
                    <a:pt x="142" y="94"/>
                    <a:pt x="142" y="94"/>
                  </a:cubicBezTo>
                  <a:cubicBezTo>
                    <a:pt x="143" y="94"/>
                    <a:pt x="143" y="94"/>
                    <a:pt x="143" y="94"/>
                  </a:cubicBezTo>
                  <a:cubicBezTo>
                    <a:pt x="145" y="95"/>
                    <a:pt x="145" y="95"/>
                    <a:pt x="145" y="95"/>
                  </a:cubicBezTo>
                  <a:cubicBezTo>
                    <a:pt x="146" y="96"/>
                    <a:pt x="146" y="96"/>
                    <a:pt x="146" y="96"/>
                  </a:cubicBezTo>
                  <a:cubicBezTo>
                    <a:pt x="147" y="97"/>
                    <a:pt x="147" y="97"/>
                    <a:pt x="147" y="97"/>
                  </a:cubicBezTo>
                  <a:cubicBezTo>
                    <a:pt x="146" y="99"/>
                    <a:pt x="146" y="99"/>
                    <a:pt x="146" y="99"/>
                  </a:cubicBezTo>
                  <a:cubicBezTo>
                    <a:pt x="146" y="99"/>
                    <a:pt x="146" y="100"/>
                    <a:pt x="146" y="100"/>
                  </a:cubicBezTo>
                  <a:close/>
                  <a:moveTo>
                    <a:pt x="56" y="96"/>
                  </a:moveTo>
                  <a:cubicBezTo>
                    <a:pt x="56" y="97"/>
                    <a:pt x="56" y="97"/>
                    <a:pt x="56" y="97"/>
                  </a:cubicBezTo>
                  <a:cubicBezTo>
                    <a:pt x="54" y="97"/>
                    <a:pt x="54" y="97"/>
                    <a:pt x="54" y="97"/>
                  </a:cubicBezTo>
                  <a:cubicBezTo>
                    <a:pt x="54" y="97"/>
                    <a:pt x="54" y="97"/>
                    <a:pt x="54" y="97"/>
                  </a:cubicBezTo>
                  <a:cubicBezTo>
                    <a:pt x="54" y="95"/>
                    <a:pt x="54" y="95"/>
                    <a:pt x="54" y="95"/>
                  </a:cubicBezTo>
                  <a:cubicBezTo>
                    <a:pt x="54" y="95"/>
                    <a:pt x="54" y="95"/>
                    <a:pt x="54" y="95"/>
                  </a:cubicBezTo>
                  <a:cubicBezTo>
                    <a:pt x="54" y="95"/>
                    <a:pt x="54" y="94"/>
                    <a:pt x="54" y="94"/>
                  </a:cubicBezTo>
                  <a:cubicBezTo>
                    <a:pt x="54" y="94"/>
                    <a:pt x="54" y="94"/>
                    <a:pt x="54" y="94"/>
                  </a:cubicBezTo>
                  <a:cubicBezTo>
                    <a:pt x="56" y="96"/>
                    <a:pt x="56" y="96"/>
                    <a:pt x="56" y="96"/>
                  </a:cubicBezTo>
                  <a:close/>
                  <a:moveTo>
                    <a:pt x="440" y="90"/>
                  </a:moveTo>
                  <a:cubicBezTo>
                    <a:pt x="440" y="90"/>
                    <a:pt x="440" y="90"/>
                    <a:pt x="440" y="90"/>
                  </a:cubicBezTo>
                  <a:cubicBezTo>
                    <a:pt x="440" y="89"/>
                    <a:pt x="440" y="89"/>
                    <a:pt x="440" y="89"/>
                  </a:cubicBezTo>
                  <a:cubicBezTo>
                    <a:pt x="440" y="89"/>
                    <a:pt x="440" y="89"/>
                    <a:pt x="440" y="89"/>
                  </a:cubicBezTo>
                  <a:cubicBezTo>
                    <a:pt x="440" y="88"/>
                    <a:pt x="440" y="88"/>
                    <a:pt x="440" y="88"/>
                  </a:cubicBezTo>
                  <a:cubicBezTo>
                    <a:pt x="440" y="88"/>
                    <a:pt x="440" y="88"/>
                    <a:pt x="440" y="88"/>
                  </a:cubicBezTo>
                  <a:cubicBezTo>
                    <a:pt x="441" y="89"/>
                    <a:pt x="441" y="89"/>
                    <a:pt x="441" y="89"/>
                  </a:cubicBezTo>
                  <a:cubicBezTo>
                    <a:pt x="440" y="90"/>
                    <a:pt x="440" y="90"/>
                    <a:pt x="440" y="90"/>
                  </a:cubicBezTo>
                  <a:close/>
                  <a:moveTo>
                    <a:pt x="52" y="92"/>
                  </a:moveTo>
                  <a:cubicBezTo>
                    <a:pt x="52" y="92"/>
                    <a:pt x="52" y="92"/>
                    <a:pt x="52" y="92"/>
                  </a:cubicBezTo>
                  <a:cubicBezTo>
                    <a:pt x="51" y="92"/>
                    <a:pt x="51" y="91"/>
                    <a:pt x="50" y="91"/>
                  </a:cubicBezTo>
                  <a:cubicBezTo>
                    <a:pt x="49" y="90"/>
                    <a:pt x="49" y="90"/>
                    <a:pt x="49" y="90"/>
                  </a:cubicBezTo>
                  <a:cubicBezTo>
                    <a:pt x="49" y="89"/>
                    <a:pt x="49" y="89"/>
                    <a:pt x="49" y="89"/>
                  </a:cubicBezTo>
                  <a:cubicBezTo>
                    <a:pt x="49" y="89"/>
                    <a:pt x="49" y="89"/>
                    <a:pt x="49" y="89"/>
                  </a:cubicBezTo>
                  <a:cubicBezTo>
                    <a:pt x="49" y="88"/>
                    <a:pt x="49" y="88"/>
                    <a:pt x="49" y="88"/>
                  </a:cubicBezTo>
                  <a:cubicBezTo>
                    <a:pt x="50" y="88"/>
                    <a:pt x="50" y="88"/>
                    <a:pt x="50" y="88"/>
                  </a:cubicBezTo>
                  <a:cubicBezTo>
                    <a:pt x="51" y="89"/>
                    <a:pt x="51" y="89"/>
                    <a:pt x="51" y="89"/>
                  </a:cubicBezTo>
                  <a:cubicBezTo>
                    <a:pt x="52" y="92"/>
                    <a:pt x="51" y="89"/>
                    <a:pt x="52" y="92"/>
                  </a:cubicBezTo>
                  <a:close/>
                  <a:moveTo>
                    <a:pt x="347" y="93"/>
                  </a:moveTo>
                  <a:cubicBezTo>
                    <a:pt x="346" y="93"/>
                    <a:pt x="346" y="93"/>
                    <a:pt x="346" y="93"/>
                  </a:cubicBezTo>
                  <a:cubicBezTo>
                    <a:pt x="346" y="93"/>
                    <a:pt x="346" y="93"/>
                    <a:pt x="346" y="93"/>
                  </a:cubicBezTo>
                  <a:cubicBezTo>
                    <a:pt x="345" y="91"/>
                    <a:pt x="345" y="91"/>
                    <a:pt x="345" y="91"/>
                  </a:cubicBezTo>
                  <a:cubicBezTo>
                    <a:pt x="345" y="91"/>
                    <a:pt x="345" y="91"/>
                    <a:pt x="345" y="91"/>
                  </a:cubicBezTo>
                  <a:cubicBezTo>
                    <a:pt x="345" y="89"/>
                    <a:pt x="345" y="89"/>
                    <a:pt x="345" y="89"/>
                  </a:cubicBezTo>
                  <a:cubicBezTo>
                    <a:pt x="345" y="89"/>
                    <a:pt x="345" y="89"/>
                    <a:pt x="345" y="89"/>
                  </a:cubicBezTo>
                  <a:cubicBezTo>
                    <a:pt x="345" y="88"/>
                    <a:pt x="345" y="88"/>
                    <a:pt x="345" y="88"/>
                  </a:cubicBezTo>
                  <a:cubicBezTo>
                    <a:pt x="346" y="88"/>
                    <a:pt x="346" y="88"/>
                    <a:pt x="346" y="88"/>
                  </a:cubicBezTo>
                  <a:cubicBezTo>
                    <a:pt x="346" y="88"/>
                    <a:pt x="346" y="88"/>
                    <a:pt x="346" y="88"/>
                  </a:cubicBezTo>
                  <a:cubicBezTo>
                    <a:pt x="346" y="90"/>
                    <a:pt x="346" y="90"/>
                    <a:pt x="346" y="90"/>
                  </a:cubicBezTo>
                  <a:cubicBezTo>
                    <a:pt x="347" y="92"/>
                    <a:pt x="347" y="92"/>
                    <a:pt x="347" y="92"/>
                  </a:cubicBezTo>
                  <a:cubicBezTo>
                    <a:pt x="347" y="93"/>
                    <a:pt x="347" y="93"/>
                    <a:pt x="347" y="93"/>
                  </a:cubicBezTo>
                  <a:close/>
                  <a:moveTo>
                    <a:pt x="322" y="88"/>
                  </a:moveTo>
                  <a:cubicBezTo>
                    <a:pt x="322" y="88"/>
                    <a:pt x="322" y="88"/>
                    <a:pt x="322" y="88"/>
                  </a:cubicBezTo>
                  <a:cubicBezTo>
                    <a:pt x="321" y="88"/>
                    <a:pt x="321" y="88"/>
                    <a:pt x="321" y="88"/>
                  </a:cubicBezTo>
                  <a:cubicBezTo>
                    <a:pt x="321" y="87"/>
                    <a:pt x="321" y="87"/>
                    <a:pt x="321" y="87"/>
                  </a:cubicBezTo>
                  <a:cubicBezTo>
                    <a:pt x="321" y="87"/>
                    <a:pt x="321" y="87"/>
                    <a:pt x="321" y="87"/>
                  </a:cubicBezTo>
                  <a:lnTo>
                    <a:pt x="322" y="88"/>
                  </a:lnTo>
                  <a:close/>
                  <a:moveTo>
                    <a:pt x="350" y="86"/>
                  </a:moveTo>
                  <a:cubicBezTo>
                    <a:pt x="349" y="87"/>
                    <a:pt x="349" y="87"/>
                    <a:pt x="349" y="87"/>
                  </a:cubicBezTo>
                  <a:cubicBezTo>
                    <a:pt x="347" y="87"/>
                    <a:pt x="340" y="87"/>
                    <a:pt x="340" y="87"/>
                  </a:cubicBezTo>
                  <a:cubicBezTo>
                    <a:pt x="340" y="87"/>
                    <a:pt x="340" y="87"/>
                    <a:pt x="340" y="87"/>
                  </a:cubicBezTo>
                  <a:cubicBezTo>
                    <a:pt x="339" y="86"/>
                    <a:pt x="339" y="86"/>
                    <a:pt x="339" y="86"/>
                  </a:cubicBezTo>
                  <a:cubicBezTo>
                    <a:pt x="340" y="86"/>
                    <a:pt x="340" y="86"/>
                    <a:pt x="340" y="86"/>
                  </a:cubicBezTo>
                  <a:cubicBezTo>
                    <a:pt x="341" y="86"/>
                    <a:pt x="346" y="86"/>
                    <a:pt x="350" y="86"/>
                  </a:cubicBezTo>
                  <a:close/>
                  <a:moveTo>
                    <a:pt x="314" y="86"/>
                  </a:moveTo>
                  <a:cubicBezTo>
                    <a:pt x="313" y="87"/>
                    <a:pt x="313" y="87"/>
                    <a:pt x="313" y="87"/>
                  </a:cubicBezTo>
                  <a:cubicBezTo>
                    <a:pt x="313" y="87"/>
                    <a:pt x="313" y="87"/>
                    <a:pt x="313" y="87"/>
                  </a:cubicBezTo>
                  <a:cubicBezTo>
                    <a:pt x="313" y="86"/>
                    <a:pt x="313" y="86"/>
                    <a:pt x="313" y="86"/>
                  </a:cubicBezTo>
                  <a:cubicBezTo>
                    <a:pt x="314" y="86"/>
                    <a:pt x="314" y="86"/>
                    <a:pt x="314" y="86"/>
                  </a:cubicBezTo>
                  <a:cubicBezTo>
                    <a:pt x="314" y="86"/>
                    <a:pt x="314" y="86"/>
                    <a:pt x="314" y="86"/>
                  </a:cubicBezTo>
                  <a:close/>
                  <a:moveTo>
                    <a:pt x="395" y="85"/>
                  </a:moveTo>
                  <a:cubicBezTo>
                    <a:pt x="395" y="85"/>
                    <a:pt x="395" y="85"/>
                    <a:pt x="395" y="85"/>
                  </a:cubicBezTo>
                  <a:cubicBezTo>
                    <a:pt x="396" y="86"/>
                    <a:pt x="396" y="86"/>
                    <a:pt x="396" y="86"/>
                  </a:cubicBezTo>
                  <a:cubicBezTo>
                    <a:pt x="395" y="87"/>
                    <a:pt x="395" y="87"/>
                    <a:pt x="395" y="87"/>
                  </a:cubicBezTo>
                  <a:cubicBezTo>
                    <a:pt x="395" y="87"/>
                    <a:pt x="395" y="87"/>
                    <a:pt x="395" y="87"/>
                  </a:cubicBezTo>
                  <a:cubicBezTo>
                    <a:pt x="395" y="87"/>
                    <a:pt x="395" y="87"/>
                    <a:pt x="395" y="87"/>
                  </a:cubicBezTo>
                  <a:cubicBezTo>
                    <a:pt x="396" y="88"/>
                    <a:pt x="396" y="88"/>
                    <a:pt x="396" y="88"/>
                  </a:cubicBezTo>
                  <a:cubicBezTo>
                    <a:pt x="395" y="88"/>
                    <a:pt x="395" y="88"/>
                    <a:pt x="395" y="88"/>
                  </a:cubicBezTo>
                  <a:cubicBezTo>
                    <a:pt x="395" y="88"/>
                    <a:pt x="395" y="88"/>
                    <a:pt x="395" y="88"/>
                  </a:cubicBezTo>
                  <a:cubicBezTo>
                    <a:pt x="394" y="88"/>
                    <a:pt x="394" y="88"/>
                    <a:pt x="394" y="88"/>
                  </a:cubicBezTo>
                  <a:cubicBezTo>
                    <a:pt x="394" y="89"/>
                    <a:pt x="394" y="89"/>
                    <a:pt x="394" y="89"/>
                  </a:cubicBezTo>
                  <a:cubicBezTo>
                    <a:pt x="392" y="89"/>
                    <a:pt x="392" y="89"/>
                    <a:pt x="392" y="89"/>
                  </a:cubicBezTo>
                  <a:cubicBezTo>
                    <a:pt x="392" y="88"/>
                    <a:pt x="392" y="88"/>
                    <a:pt x="392" y="88"/>
                  </a:cubicBezTo>
                  <a:cubicBezTo>
                    <a:pt x="390" y="88"/>
                    <a:pt x="390" y="88"/>
                    <a:pt x="390" y="88"/>
                  </a:cubicBezTo>
                  <a:cubicBezTo>
                    <a:pt x="388" y="87"/>
                    <a:pt x="388" y="87"/>
                    <a:pt x="388" y="87"/>
                  </a:cubicBezTo>
                  <a:cubicBezTo>
                    <a:pt x="388" y="87"/>
                    <a:pt x="388" y="87"/>
                    <a:pt x="388" y="87"/>
                  </a:cubicBezTo>
                  <a:cubicBezTo>
                    <a:pt x="390" y="86"/>
                    <a:pt x="390" y="86"/>
                    <a:pt x="392" y="85"/>
                  </a:cubicBezTo>
                  <a:cubicBezTo>
                    <a:pt x="393" y="85"/>
                    <a:pt x="393" y="85"/>
                    <a:pt x="393" y="85"/>
                  </a:cubicBezTo>
                  <a:cubicBezTo>
                    <a:pt x="395" y="85"/>
                    <a:pt x="395" y="85"/>
                    <a:pt x="395" y="85"/>
                  </a:cubicBezTo>
                  <a:cubicBezTo>
                    <a:pt x="395" y="85"/>
                    <a:pt x="395" y="85"/>
                    <a:pt x="395" y="85"/>
                  </a:cubicBezTo>
                  <a:close/>
                  <a:moveTo>
                    <a:pt x="334" y="85"/>
                  </a:moveTo>
                  <a:cubicBezTo>
                    <a:pt x="336" y="85"/>
                    <a:pt x="336" y="85"/>
                    <a:pt x="336" y="85"/>
                  </a:cubicBezTo>
                  <a:cubicBezTo>
                    <a:pt x="336" y="85"/>
                    <a:pt x="336" y="85"/>
                    <a:pt x="336" y="85"/>
                  </a:cubicBezTo>
                  <a:cubicBezTo>
                    <a:pt x="336" y="85"/>
                    <a:pt x="336" y="85"/>
                    <a:pt x="336" y="85"/>
                  </a:cubicBezTo>
                  <a:cubicBezTo>
                    <a:pt x="336" y="85"/>
                    <a:pt x="336" y="85"/>
                    <a:pt x="336" y="85"/>
                  </a:cubicBezTo>
                  <a:cubicBezTo>
                    <a:pt x="337" y="85"/>
                    <a:pt x="337" y="85"/>
                    <a:pt x="337" y="85"/>
                  </a:cubicBezTo>
                  <a:cubicBezTo>
                    <a:pt x="337" y="86"/>
                    <a:pt x="337" y="86"/>
                    <a:pt x="337" y="86"/>
                  </a:cubicBezTo>
                  <a:cubicBezTo>
                    <a:pt x="338" y="86"/>
                    <a:pt x="338" y="86"/>
                    <a:pt x="338" y="86"/>
                  </a:cubicBezTo>
                  <a:cubicBezTo>
                    <a:pt x="338" y="86"/>
                    <a:pt x="338" y="86"/>
                    <a:pt x="338" y="86"/>
                  </a:cubicBezTo>
                  <a:cubicBezTo>
                    <a:pt x="338" y="86"/>
                    <a:pt x="338" y="86"/>
                    <a:pt x="338" y="86"/>
                  </a:cubicBezTo>
                  <a:cubicBezTo>
                    <a:pt x="338" y="87"/>
                    <a:pt x="338" y="87"/>
                    <a:pt x="338" y="87"/>
                  </a:cubicBezTo>
                  <a:cubicBezTo>
                    <a:pt x="336" y="87"/>
                    <a:pt x="336" y="87"/>
                    <a:pt x="336" y="87"/>
                  </a:cubicBezTo>
                  <a:cubicBezTo>
                    <a:pt x="335" y="88"/>
                    <a:pt x="335" y="88"/>
                    <a:pt x="335" y="88"/>
                  </a:cubicBezTo>
                  <a:cubicBezTo>
                    <a:pt x="333" y="87"/>
                    <a:pt x="333" y="87"/>
                    <a:pt x="333" y="87"/>
                  </a:cubicBezTo>
                  <a:cubicBezTo>
                    <a:pt x="331" y="88"/>
                    <a:pt x="330" y="88"/>
                    <a:pt x="328" y="88"/>
                  </a:cubicBezTo>
                  <a:cubicBezTo>
                    <a:pt x="327" y="87"/>
                    <a:pt x="327" y="87"/>
                    <a:pt x="327" y="87"/>
                  </a:cubicBezTo>
                  <a:cubicBezTo>
                    <a:pt x="328" y="85"/>
                    <a:pt x="328" y="85"/>
                    <a:pt x="328" y="85"/>
                  </a:cubicBezTo>
                  <a:cubicBezTo>
                    <a:pt x="328" y="84"/>
                    <a:pt x="328" y="84"/>
                    <a:pt x="328" y="84"/>
                  </a:cubicBezTo>
                  <a:cubicBezTo>
                    <a:pt x="329" y="84"/>
                    <a:pt x="330" y="84"/>
                    <a:pt x="331" y="84"/>
                  </a:cubicBezTo>
                  <a:cubicBezTo>
                    <a:pt x="331" y="84"/>
                    <a:pt x="334" y="85"/>
                    <a:pt x="334" y="85"/>
                  </a:cubicBezTo>
                  <a:close/>
                  <a:moveTo>
                    <a:pt x="452" y="84"/>
                  </a:moveTo>
                  <a:cubicBezTo>
                    <a:pt x="459" y="84"/>
                    <a:pt x="459" y="84"/>
                    <a:pt x="463" y="85"/>
                  </a:cubicBezTo>
                  <a:cubicBezTo>
                    <a:pt x="464" y="85"/>
                    <a:pt x="466" y="85"/>
                    <a:pt x="467" y="85"/>
                  </a:cubicBezTo>
                  <a:cubicBezTo>
                    <a:pt x="468" y="86"/>
                    <a:pt x="468" y="86"/>
                    <a:pt x="468" y="86"/>
                  </a:cubicBezTo>
                  <a:cubicBezTo>
                    <a:pt x="466" y="86"/>
                    <a:pt x="466" y="86"/>
                    <a:pt x="465" y="87"/>
                  </a:cubicBezTo>
                  <a:cubicBezTo>
                    <a:pt x="463" y="87"/>
                    <a:pt x="464" y="87"/>
                    <a:pt x="462" y="87"/>
                  </a:cubicBezTo>
                  <a:cubicBezTo>
                    <a:pt x="461" y="87"/>
                    <a:pt x="461" y="87"/>
                    <a:pt x="461" y="87"/>
                  </a:cubicBezTo>
                  <a:cubicBezTo>
                    <a:pt x="460" y="87"/>
                    <a:pt x="460" y="87"/>
                    <a:pt x="460" y="87"/>
                  </a:cubicBezTo>
                  <a:cubicBezTo>
                    <a:pt x="458" y="86"/>
                    <a:pt x="459" y="86"/>
                    <a:pt x="453" y="84"/>
                  </a:cubicBezTo>
                  <a:cubicBezTo>
                    <a:pt x="452" y="84"/>
                    <a:pt x="452" y="84"/>
                    <a:pt x="452" y="84"/>
                  </a:cubicBezTo>
                  <a:cubicBezTo>
                    <a:pt x="452" y="84"/>
                    <a:pt x="452" y="84"/>
                    <a:pt x="452" y="84"/>
                  </a:cubicBezTo>
                  <a:close/>
                  <a:moveTo>
                    <a:pt x="155" y="84"/>
                  </a:moveTo>
                  <a:cubicBezTo>
                    <a:pt x="153" y="84"/>
                    <a:pt x="153" y="84"/>
                    <a:pt x="153" y="84"/>
                  </a:cubicBezTo>
                  <a:cubicBezTo>
                    <a:pt x="153" y="83"/>
                    <a:pt x="153" y="83"/>
                    <a:pt x="153" y="83"/>
                  </a:cubicBezTo>
                  <a:cubicBezTo>
                    <a:pt x="154" y="83"/>
                    <a:pt x="154" y="83"/>
                    <a:pt x="154" y="83"/>
                  </a:cubicBezTo>
                  <a:cubicBezTo>
                    <a:pt x="155" y="83"/>
                    <a:pt x="155" y="83"/>
                    <a:pt x="155" y="83"/>
                  </a:cubicBezTo>
                  <a:lnTo>
                    <a:pt x="155" y="84"/>
                  </a:lnTo>
                  <a:close/>
                  <a:moveTo>
                    <a:pt x="122" y="84"/>
                  </a:moveTo>
                  <a:cubicBezTo>
                    <a:pt x="123" y="86"/>
                    <a:pt x="122" y="85"/>
                    <a:pt x="123" y="87"/>
                  </a:cubicBezTo>
                  <a:cubicBezTo>
                    <a:pt x="124" y="90"/>
                    <a:pt x="124" y="90"/>
                    <a:pt x="124" y="90"/>
                  </a:cubicBezTo>
                  <a:cubicBezTo>
                    <a:pt x="126" y="93"/>
                    <a:pt x="126" y="93"/>
                    <a:pt x="126" y="93"/>
                  </a:cubicBezTo>
                  <a:cubicBezTo>
                    <a:pt x="131" y="95"/>
                    <a:pt x="131" y="95"/>
                    <a:pt x="131" y="95"/>
                  </a:cubicBezTo>
                  <a:cubicBezTo>
                    <a:pt x="130" y="95"/>
                    <a:pt x="130" y="95"/>
                    <a:pt x="130" y="95"/>
                  </a:cubicBezTo>
                  <a:cubicBezTo>
                    <a:pt x="129" y="96"/>
                    <a:pt x="129" y="96"/>
                    <a:pt x="128" y="98"/>
                  </a:cubicBezTo>
                  <a:cubicBezTo>
                    <a:pt x="128" y="99"/>
                    <a:pt x="128" y="99"/>
                    <a:pt x="128" y="99"/>
                  </a:cubicBezTo>
                  <a:cubicBezTo>
                    <a:pt x="129" y="99"/>
                    <a:pt x="129" y="99"/>
                    <a:pt x="129" y="99"/>
                  </a:cubicBezTo>
                  <a:cubicBezTo>
                    <a:pt x="129" y="100"/>
                    <a:pt x="129" y="100"/>
                    <a:pt x="129" y="100"/>
                  </a:cubicBezTo>
                  <a:cubicBezTo>
                    <a:pt x="129" y="100"/>
                    <a:pt x="124" y="98"/>
                    <a:pt x="122" y="97"/>
                  </a:cubicBezTo>
                  <a:cubicBezTo>
                    <a:pt x="121" y="96"/>
                    <a:pt x="121" y="96"/>
                    <a:pt x="121" y="96"/>
                  </a:cubicBezTo>
                  <a:cubicBezTo>
                    <a:pt x="120" y="95"/>
                    <a:pt x="120" y="95"/>
                    <a:pt x="120" y="95"/>
                  </a:cubicBezTo>
                  <a:cubicBezTo>
                    <a:pt x="121" y="94"/>
                    <a:pt x="121" y="94"/>
                    <a:pt x="121" y="94"/>
                  </a:cubicBezTo>
                  <a:cubicBezTo>
                    <a:pt x="120" y="93"/>
                    <a:pt x="121" y="93"/>
                    <a:pt x="120" y="93"/>
                  </a:cubicBezTo>
                  <a:cubicBezTo>
                    <a:pt x="119" y="92"/>
                    <a:pt x="119" y="92"/>
                    <a:pt x="119" y="92"/>
                  </a:cubicBezTo>
                  <a:cubicBezTo>
                    <a:pt x="119" y="90"/>
                    <a:pt x="119" y="90"/>
                    <a:pt x="119" y="90"/>
                  </a:cubicBezTo>
                  <a:cubicBezTo>
                    <a:pt x="118" y="90"/>
                    <a:pt x="118" y="90"/>
                    <a:pt x="118" y="90"/>
                  </a:cubicBezTo>
                  <a:cubicBezTo>
                    <a:pt x="117" y="89"/>
                    <a:pt x="117" y="89"/>
                    <a:pt x="117" y="89"/>
                  </a:cubicBezTo>
                  <a:cubicBezTo>
                    <a:pt x="114" y="90"/>
                    <a:pt x="114" y="90"/>
                    <a:pt x="114" y="90"/>
                  </a:cubicBezTo>
                  <a:cubicBezTo>
                    <a:pt x="114" y="89"/>
                    <a:pt x="114" y="89"/>
                    <a:pt x="114" y="89"/>
                  </a:cubicBezTo>
                  <a:cubicBezTo>
                    <a:pt x="113" y="89"/>
                    <a:pt x="113" y="89"/>
                    <a:pt x="113" y="89"/>
                  </a:cubicBezTo>
                  <a:cubicBezTo>
                    <a:pt x="112" y="89"/>
                    <a:pt x="112" y="89"/>
                    <a:pt x="112" y="89"/>
                  </a:cubicBezTo>
                  <a:cubicBezTo>
                    <a:pt x="112" y="88"/>
                    <a:pt x="112" y="88"/>
                    <a:pt x="112" y="88"/>
                  </a:cubicBezTo>
                  <a:cubicBezTo>
                    <a:pt x="112" y="87"/>
                    <a:pt x="112" y="87"/>
                    <a:pt x="112" y="87"/>
                  </a:cubicBezTo>
                  <a:cubicBezTo>
                    <a:pt x="114" y="86"/>
                    <a:pt x="114" y="87"/>
                    <a:pt x="115" y="86"/>
                  </a:cubicBezTo>
                  <a:cubicBezTo>
                    <a:pt x="115" y="85"/>
                    <a:pt x="115" y="85"/>
                    <a:pt x="115" y="85"/>
                  </a:cubicBezTo>
                  <a:cubicBezTo>
                    <a:pt x="114" y="85"/>
                    <a:pt x="114" y="85"/>
                    <a:pt x="114" y="85"/>
                  </a:cubicBezTo>
                  <a:cubicBezTo>
                    <a:pt x="114" y="84"/>
                    <a:pt x="114" y="84"/>
                    <a:pt x="114" y="84"/>
                  </a:cubicBezTo>
                  <a:cubicBezTo>
                    <a:pt x="115" y="84"/>
                    <a:pt x="115" y="84"/>
                    <a:pt x="115" y="83"/>
                  </a:cubicBezTo>
                  <a:cubicBezTo>
                    <a:pt x="117" y="83"/>
                    <a:pt x="117" y="83"/>
                    <a:pt x="117" y="83"/>
                  </a:cubicBezTo>
                  <a:cubicBezTo>
                    <a:pt x="118" y="84"/>
                    <a:pt x="117" y="84"/>
                    <a:pt x="118" y="85"/>
                  </a:cubicBezTo>
                  <a:cubicBezTo>
                    <a:pt x="119" y="84"/>
                    <a:pt x="119" y="84"/>
                    <a:pt x="119" y="84"/>
                  </a:cubicBezTo>
                  <a:cubicBezTo>
                    <a:pt x="118" y="83"/>
                    <a:pt x="118" y="83"/>
                    <a:pt x="118" y="83"/>
                  </a:cubicBezTo>
                  <a:cubicBezTo>
                    <a:pt x="119" y="83"/>
                    <a:pt x="119" y="83"/>
                    <a:pt x="119" y="83"/>
                  </a:cubicBezTo>
                  <a:cubicBezTo>
                    <a:pt x="121" y="83"/>
                    <a:pt x="121" y="83"/>
                    <a:pt x="121" y="83"/>
                  </a:cubicBezTo>
                  <a:cubicBezTo>
                    <a:pt x="121" y="83"/>
                    <a:pt x="121" y="83"/>
                    <a:pt x="121" y="83"/>
                  </a:cubicBezTo>
                  <a:cubicBezTo>
                    <a:pt x="122" y="84"/>
                    <a:pt x="122" y="84"/>
                    <a:pt x="122" y="84"/>
                  </a:cubicBezTo>
                  <a:cubicBezTo>
                    <a:pt x="122" y="84"/>
                    <a:pt x="122" y="84"/>
                    <a:pt x="122" y="84"/>
                  </a:cubicBezTo>
                  <a:close/>
                  <a:moveTo>
                    <a:pt x="319" y="85"/>
                  </a:moveTo>
                  <a:cubicBezTo>
                    <a:pt x="318" y="85"/>
                    <a:pt x="318" y="85"/>
                    <a:pt x="318" y="85"/>
                  </a:cubicBezTo>
                  <a:cubicBezTo>
                    <a:pt x="318" y="85"/>
                    <a:pt x="318" y="85"/>
                    <a:pt x="318" y="85"/>
                  </a:cubicBezTo>
                  <a:cubicBezTo>
                    <a:pt x="318" y="83"/>
                    <a:pt x="318" y="83"/>
                    <a:pt x="318" y="83"/>
                  </a:cubicBezTo>
                  <a:cubicBezTo>
                    <a:pt x="318" y="83"/>
                    <a:pt x="318" y="83"/>
                    <a:pt x="318" y="83"/>
                  </a:cubicBezTo>
                  <a:cubicBezTo>
                    <a:pt x="319" y="83"/>
                    <a:pt x="319" y="83"/>
                    <a:pt x="319" y="83"/>
                  </a:cubicBezTo>
                  <a:cubicBezTo>
                    <a:pt x="319" y="84"/>
                    <a:pt x="319" y="83"/>
                    <a:pt x="319" y="84"/>
                  </a:cubicBezTo>
                  <a:cubicBezTo>
                    <a:pt x="319" y="85"/>
                    <a:pt x="319" y="85"/>
                    <a:pt x="319" y="85"/>
                  </a:cubicBezTo>
                  <a:close/>
                  <a:moveTo>
                    <a:pt x="370" y="84"/>
                  </a:moveTo>
                  <a:cubicBezTo>
                    <a:pt x="370" y="85"/>
                    <a:pt x="370" y="85"/>
                    <a:pt x="369" y="85"/>
                  </a:cubicBezTo>
                  <a:cubicBezTo>
                    <a:pt x="366" y="84"/>
                    <a:pt x="366" y="85"/>
                    <a:pt x="364" y="85"/>
                  </a:cubicBezTo>
                  <a:cubicBezTo>
                    <a:pt x="362" y="85"/>
                    <a:pt x="362" y="85"/>
                    <a:pt x="362" y="85"/>
                  </a:cubicBezTo>
                  <a:cubicBezTo>
                    <a:pt x="362" y="84"/>
                    <a:pt x="362" y="84"/>
                    <a:pt x="362" y="84"/>
                  </a:cubicBezTo>
                  <a:cubicBezTo>
                    <a:pt x="362" y="84"/>
                    <a:pt x="362" y="84"/>
                    <a:pt x="362" y="84"/>
                  </a:cubicBezTo>
                  <a:cubicBezTo>
                    <a:pt x="362" y="82"/>
                    <a:pt x="362" y="82"/>
                    <a:pt x="362" y="82"/>
                  </a:cubicBezTo>
                  <a:cubicBezTo>
                    <a:pt x="364" y="81"/>
                    <a:pt x="364" y="81"/>
                    <a:pt x="364" y="81"/>
                  </a:cubicBezTo>
                  <a:cubicBezTo>
                    <a:pt x="365" y="81"/>
                    <a:pt x="365" y="81"/>
                    <a:pt x="365" y="81"/>
                  </a:cubicBezTo>
                  <a:cubicBezTo>
                    <a:pt x="367" y="81"/>
                    <a:pt x="368" y="82"/>
                    <a:pt x="370" y="84"/>
                  </a:cubicBezTo>
                  <a:cubicBezTo>
                    <a:pt x="370" y="84"/>
                    <a:pt x="370" y="84"/>
                    <a:pt x="370" y="84"/>
                  </a:cubicBezTo>
                  <a:close/>
                  <a:moveTo>
                    <a:pt x="315" y="79"/>
                  </a:moveTo>
                  <a:cubicBezTo>
                    <a:pt x="315" y="80"/>
                    <a:pt x="315" y="80"/>
                    <a:pt x="315" y="80"/>
                  </a:cubicBezTo>
                  <a:cubicBezTo>
                    <a:pt x="315" y="80"/>
                    <a:pt x="315" y="80"/>
                    <a:pt x="315" y="80"/>
                  </a:cubicBezTo>
                  <a:cubicBezTo>
                    <a:pt x="315" y="81"/>
                    <a:pt x="315" y="81"/>
                    <a:pt x="315" y="81"/>
                  </a:cubicBezTo>
                  <a:cubicBezTo>
                    <a:pt x="316" y="80"/>
                    <a:pt x="316" y="80"/>
                    <a:pt x="316" y="80"/>
                  </a:cubicBezTo>
                  <a:cubicBezTo>
                    <a:pt x="317" y="80"/>
                    <a:pt x="317" y="80"/>
                    <a:pt x="317" y="80"/>
                  </a:cubicBezTo>
                  <a:cubicBezTo>
                    <a:pt x="318" y="80"/>
                    <a:pt x="318" y="80"/>
                    <a:pt x="318" y="80"/>
                  </a:cubicBezTo>
                  <a:cubicBezTo>
                    <a:pt x="319" y="81"/>
                    <a:pt x="319" y="81"/>
                    <a:pt x="319" y="81"/>
                  </a:cubicBezTo>
                  <a:cubicBezTo>
                    <a:pt x="318" y="82"/>
                    <a:pt x="318" y="82"/>
                    <a:pt x="318" y="82"/>
                  </a:cubicBezTo>
                  <a:cubicBezTo>
                    <a:pt x="317" y="83"/>
                    <a:pt x="317" y="83"/>
                    <a:pt x="317" y="83"/>
                  </a:cubicBezTo>
                  <a:cubicBezTo>
                    <a:pt x="316" y="83"/>
                    <a:pt x="316" y="83"/>
                    <a:pt x="316" y="83"/>
                  </a:cubicBezTo>
                  <a:cubicBezTo>
                    <a:pt x="316" y="82"/>
                    <a:pt x="316" y="82"/>
                    <a:pt x="316" y="82"/>
                  </a:cubicBezTo>
                  <a:cubicBezTo>
                    <a:pt x="315" y="82"/>
                    <a:pt x="315" y="82"/>
                    <a:pt x="315" y="82"/>
                  </a:cubicBezTo>
                  <a:cubicBezTo>
                    <a:pt x="315" y="83"/>
                    <a:pt x="315" y="83"/>
                    <a:pt x="315" y="83"/>
                  </a:cubicBezTo>
                  <a:cubicBezTo>
                    <a:pt x="315" y="84"/>
                    <a:pt x="315" y="84"/>
                    <a:pt x="315" y="84"/>
                  </a:cubicBezTo>
                  <a:cubicBezTo>
                    <a:pt x="314" y="84"/>
                    <a:pt x="314" y="84"/>
                    <a:pt x="314" y="84"/>
                  </a:cubicBezTo>
                  <a:cubicBezTo>
                    <a:pt x="314" y="83"/>
                    <a:pt x="314" y="83"/>
                    <a:pt x="314" y="83"/>
                  </a:cubicBezTo>
                  <a:cubicBezTo>
                    <a:pt x="314" y="83"/>
                    <a:pt x="314" y="83"/>
                    <a:pt x="314" y="83"/>
                  </a:cubicBezTo>
                  <a:cubicBezTo>
                    <a:pt x="314" y="82"/>
                    <a:pt x="314" y="82"/>
                    <a:pt x="314" y="82"/>
                  </a:cubicBezTo>
                  <a:cubicBezTo>
                    <a:pt x="314" y="80"/>
                    <a:pt x="314" y="80"/>
                    <a:pt x="314" y="80"/>
                  </a:cubicBezTo>
                  <a:cubicBezTo>
                    <a:pt x="314" y="81"/>
                    <a:pt x="314" y="81"/>
                    <a:pt x="314" y="81"/>
                  </a:cubicBezTo>
                  <a:cubicBezTo>
                    <a:pt x="312" y="83"/>
                    <a:pt x="312" y="83"/>
                    <a:pt x="312" y="83"/>
                  </a:cubicBezTo>
                  <a:cubicBezTo>
                    <a:pt x="311" y="84"/>
                    <a:pt x="311" y="84"/>
                    <a:pt x="311" y="84"/>
                  </a:cubicBezTo>
                  <a:cubicBezTo>
                    <a:pt x="311" y="83"/>
                    <a:pt x="311" y="83"/>
                    <a:pt x="311" y="83"/>
                  </a:cubicBezTo>
                  <a:cubicBezTo>
                    <a:pt x="310" y="82"/>
                    <a:pt x="310" y="82"/>
                    <a:pt x="310" y="82"/>
                  </a:cubicBezTo>
                  <a:cubicBezTo>
                    <a:pt x="310" y="80"/>
                    <a:pt x="310" y="80"/>
                    <a:pt x="310" y="80"/>
                  </a:cubicBezTo>
                  <a:cubicBezTo>
                    <a:pt x="311" y="79"/>
                    <a:pt x="311" y="79"/>
                    <a:pt x="311" y="79"/>
                  </a:cubicBezTo>
                  <a:cubicBezTo>
                    <a:pt x="312" y="79"/>
                    <a:pt x="312" y="79"/>
                    <a:pt x="312" y="79"/>
                  </a:cubicBezTo>
                  <a:cubicBezTo>
                    <a:pt x="314" y="79"/>
                    <a:pt x="314" y="79"/>
                    <a:pt x="314" y="79"/>
                  </a:cubicBezTo>
                  <a:cubicBezTo>
                    <a:pt x="315" y="79"/>
                    <a:pt x="315" y="79"/>
                    <a:pt x="315" y="79"/>
                  </a:cubicBezTo>
                  <a:close/>
                  <a:moveTo>
                    <a:pt x="161" y="80"/>
                  </a:moveTo>
                  <a:cubicBezTo>
                    <a:pt x="160" y="80"/>
                    <a:pt x="160" y="80"/>
                    <a:pt x="160" y="80"/>
                  </a:cubicBezTo>
                  <a:cubicBezTo>
                    <a:pt x="160" y="80"/>
                    <a:pt x="160" y="80"/>
                    <a:pt x="160" y="80"/>
                  </a:cubicBezTo>
                  <a:cubicBezTo>
                    <a:pt x="160" y="77"/>
                    <a:pt x="160" y="77"/>
                    <a:pt x="160" y="77"/>
                  </a:cubicBezTo>
                  <a:cubicBezTo>
                    <a:pt x="161" y="77"/>
                    <a:pt x="161" y="77"/>
                    <a:pt x="161" y="77"/>
                  </a:cubicBezTo>
                  <a:cubicBezTo>
                    <a:pt x="162" y="77"/>
                    <a:pt x="162" y="77"/>
                    <a:pt x="162" y="77"/>
                  </a:cubicBezTo>
                  <a:cubicBezTo>
                    <a:pt x="163" y="77"/>
                    <a:pt x="163" y="77"/>
                    <a:pt x="163" y="77"/>
                  </a:cubicBezTo>
                  <a:cubicBezTo>
                    <a:pt x="164" y="77"/>
                    <a:pt x="164" y="77"/>
                    <a:pt x="164" y="77"/>
                  </a:cubicBezTo>
                  <a:cubicBezTo>
                    <a:pt x="164" y="78"/>
                    <a:pt x="164" y="78"/>
                    <a:pt x="164" y="78"/>
                  </a:cubicBezTo>
                  <a:cubicBezTo>
                    <a:pt x="164" y="79"/>
                    <a:pt x="164" y="79"/>
                    <a:pt x="164" y="79"/>
                  </a:cubicBezTo>
                  <a:cubicBezTo>
                    <a:pt x="163" y="79"/>
                    <a:pt x="162" y="80"/>
                    <a:pt x="161" y="80"/>
                  </a:cubicBezTo>
                  <a:close/>
                  <a:moveTo>
                    <a:pt x="447" y="78"/>
                  </a:moveTo>
                  <a:cubicBezTo>
                    <a:pt x="446" y="78"/>
                    <a:pt x="446" y="78"/>
                    <a:pt x="446" y="78"/>
                  </a:cubicBezTo>
                  <a:cubicBezTo>
                    <a:pt x="446" y="78"/>
                    <a:pt x="446" y="78"/>
                    <a:pt x="446" y="78"/>
                  </a:cubicBezTo>
                  <a:cubicBezTo>
                    <a:pt x="445" y="77"/>
                    <a:pt x="445" y="77"/>
                    <a:pt x="445" y="77"/>
                  </a:cubicBezTo>
                  <a:cubicBezTo>
                    <a:pt x="445" y="77"/>
                    <a:pt x="445" y="77"/>
                    <a:pt x="445" y="77"/>
                  </a:cubicBezTo>
                  <a:cubicBezTo>
                    <a:pt x="446" y="76"/>
                    <a:pt x="446" y="76"/>
                    <a:pt x="446" y="76"/>
                  </a:cubicBezTo>
                  <a:cubicBezTo>
                    <a:pt x="446" y="77"/>
                    <a:pt x="446" y="77"/>
                    <a:pt x="446" y="77"/>
                  </a:cubicBezTo>
                  <a:cubicBezTo>
                    <a:pt x="447" y="77"/>
                    <a:pt x="447" y="77"/>
                    <a:pt x="447" y="77"/>
                  </a:cubicBezTo>
                  <a:cubicBezTo>
                    <a:pt x="447" y="77"/>
                    <a:pt x="447" y="77"/>
                    <a:pt x="447" y="77"/>
                  </a:cubicBezTo>
                  <a:cubicBezTo>
                    <a:pt x="447" y="78"/>
                    <a:pt x="447" y="78"/>
                    <a:pt x="447" y="78"/>
                  </a:cubicBezTo>
                  <a:close/>
                  <a:moveTo>
                    <a:pt x="45" y="86"/>
                  </a:moveTo>
                  <a:cubicBezTo>
                    <a:pt x="44" y="86"/>
                    <a:pt x="44" y="86"/>
                    <a:pt x="44" y="86"/>
                  </a:cubicBezTo>
                  <a:cubicBezTo>
                    <a:pt x="42" y="84"/>
                    <a:pt x="42" y="84"/>
                    <a:pt x="42" y="84"/>
                  </a:cubicBezTo>
                  <a:cubicBezTo>
                    <a:pt x="41" y="84"/>
                    <a:pt x="41" y="84"/>
                    <a:pt x="41" y="84"/>
                  </a:cubicBezTo>
                  <a:cubicBezTo>
                    <a:pt x="41" y="83"/>
                    <a:pt x="41" y="83"/>
                    <a:pt x="41" y="83"/>
                  </a:cubicBezTo>
                  <a:cubicBezTo>
                    <a:pt x="40" y="82"/>
                    <a:pt x="39" y="80"/>
                    <a:pt x="38" y="79"/>
                  </a:cubicBezTo>
                  <a:cubicBezTo>
                    <a:pt x="39" y="77"/>
                    <a:pt x="39" y="77"/>
                    <a:pt x="39" y="77"/>
                  </a:cubicBezTo>
                  <a:cubicBezTo>
                    <a:pt x="41" y="76"/>
                    <a:pt x="41" y="76"/>
                    <a:pt x="41" y="76"/>
                  </a:cubicBezTo>
                  <a:cubicBezTo>
                    <a:pt x="42" y="76"/>
                    <a:pt x="42" y="76"/>
                    <a:pt x="42" y="76"/>
                  </a:cubicBezTo>
                  <a:cubicBezTo>
                    <a:pt x="42" y="78"/>
                    <a:pt x="42" y="78"/>
                    <a:pt x="42" y="78"/>
                  </a:cubicBezTo>
                  <a:cubicBezTo>
                    <a:pt x="43" y="79"/>
                    <a:pt x="44" y="80"/>
                    <a:pt x="45" y="82"/>
                  </a:cubicBezTo>
                  <a:cubicBezTo>
                    <a:pt x="44" y="82"/>
                    <a:pt x="44" y="82"/>
                    <a:pt x="44" y="82"/>
                  </a:cubicBezTo>
                  <a:cubicBezTo>
                    <a:pt x="45" y="83"/>
                    <a:pt x="45" y="83"/>
                    <a:pt x="46" y="84"/>
                  </a:cubicBezTo>
                  <a:cubicBezTo>
                    <a:pt x="46" y="85"/>
                    <a:pt x="46" y="85"/>
                    <a:pt x="46" y="85"/>
                  </a:cubicBezTo>
                  <a:cubicBezTo>
                    <a:pt x="46" y="85"/>
                    <a:pt x="45" y="86"/>
                    <a:pt x="45" y="86"/>
                  </a:cubicBezTo>
                  <a:close/>
                  <a:moveTo>
                    <a:pt x="402" y="81"/>
                  </a:moveTo>
                  <a:cubicBezTo>
                    <a:pt x="402" y="81"/>
                    <a:pt x="402" y="81"/>
                    <a:pt x="402" y="81"/>
                  </a:cubicBezTo>
                  <a:cubicBezTo>
                    <a:pt x="400" y="81"/>
                    <a:pt x="400" y="81"/>
                    <a:pt x="400" y="81"/>
                  </a:cubicBezTo>
                  <a:cubicBezTo>
                    <a:pt x="400" y="80"/>
                    <a:pt x="400" y="80"/>
                    <a:pt x="400" y="80"/>
                  </a:cubicBezTo>
                  <a:cubicBezTo>
                    <a:pt x="399" y="79"/>
                    <a:pt x="399" y="79"/>
                    <a:pt x="399" y="78"/>
                  </a:cubicBezTo>
                  <a:cubicBezTo>
                    <a:pt x="398" y="77"/>
                    <a:pt x="398" y="77"/>
                    <a:pt x="398" y="77"/>
                  </a:cubicBezTo>
                  <a:cubicBezTo>
                    <a:pt x="399" y="77"/>
                    <a:pt x="399" y="77"/>
                    <a:pt x="399" y="77"/>
                  </a:cubicBezTo>
                  <a:cubicBezTo>
                    <a:pt x="401" y="76"/>
                    <a:pt x="401" y="76"/>
                    <a:pt x="401" y="76"/>
                  </a:cubicBezTo>
                  <a:cubicBezTo>
                    <a:pt x="401" y="76"/>
                    <a:pt x="401" y="76"/>
                    <a:pt x="401" y="76"/>
                  </a:cubicBezTo>
                  <a:cubicBezTo>
                    <a:pt x="403" y="76"/>
                    <a:pt x="403" y="76"/>
                    <a:pt x="403" y="76"/>
                  </a:cubicBezTo>
                  <a:cubicBezTo>
                    <a:pt x="403" y="77"/>
                    <a:pt x="403" y="77"/>
                    <a:pt x="403" y="77"/>
                  </a:cubicBezTo>
                  <a:cubicBezTo>
                    <a:pt x="403" y="79"/>
                    <a:pt x="403" y="79"/>
                    <a:pt x="402" y="81"/>
                  </a:cubicBezTo>
                  <a:close/>
                  <a:moveTo>
                    <a:pt x="401" y="75"/>
                  </a:moveTo>
                  <a:cubicBezTo>
                    <a:pt x="401" y="75"/>
                    <a:pt x="401" y="75"/>
                    <a:pt x="401" y="75"/>
                  </a:cubicBezTo>
                  <a:cubicBezTo>
                    <a:pt x="400" y="75"/>
                    <a:pt x="400" y="75"/>
                    <a:pt x="400" y="75"/>
                  </a:cubicBezTo>
                  <a:cubicBezTo>
                    <a:pt x="395" y="76"/>
                    <a:pt x="395" y="76"/>
                    <a:pt x="395" y="76"/>
                  </a:cubicBezTo>
                  <a:cubicBezTo>
                    <a:pt x="396" y="76"/>
                    <a:pt x="396" y="76"/>
                    <a:pt x="396" y="76"/>
                  </a:cubicBezTo>
                  <a:cubicBezTo>
                    <a:pt x="396" y="75"/>
                    <a:pt x="396" y="75"/>
                    <a:pt x="396" y="75"/>
                  </a:cubicBezTo>
                  <a:cubicBezTo>
                    <a:pt x="396" y="75"/>
                    <a:pt x="396" y="75"/>
                    <a:pt x="396" y="75"/>
                  </a:cubicBezTo>
                  <a:cubicBezTo>
                    <a:pt x="397" y="75"/>
                    <a:pt x="397" y="75"/>
                    <a:pt x="397" y="75"/>
                  </a:cubicBezTo>
                  <a:cubicBezTo>
                    <a:pt x="397" y="75"/>
                    <a:pt x="397" y="75"/>
                    <a:pt x="397" y="75"/>
                  </a:cubicBezTo>
                  <a:cubicBezTo>
                    <a:pt x="397" y="75"/>
                    <a:pt x="397" y="75"/>
                    <a:pt x="397" y="75"/>
                  </a:cubicBezTo>
                  <a:cubicBezTo>
                    <a:pt x="398" y="75"/>
                    <a:pt x="398" y="75"/>
                    <a:pt x="398" y="75"/>
                  </a:cubicBezTo>
                  <a:cubicBezTo>
                    <a:pt x="398" y="75"/>
                    <a:pt x="398" y="75"/>
                    <a:pt x="398" y="75"/>
                  </a:cubicBezTo>
                  <a:cubicBezTo>
                    <a:pt x="399" y="75"/>
                    <a:pt x="399" y="75"/>
                    <a:pt x="400" y="75"/>
                  </a:cubicBezTo>
                  <a:cubicBezTo>
                    <a:pt x="400" y="74"/>
                    <a:pt x="400" y="74"/>
                    <a:pt x="400" y="74"/>
                  </a:cubicBezTo>
                  <a:cubicBezTo>
                    <a:pt x="401" y="75"/>
                    <a:pt x="401" y="75"/>
                    <a:pt x="401" y="75"/>
                  </a:cubicBezTo>
                  <a:close/>
                  <a:moveTo>
                    <a:pt x="451" y="73"/>
                  </a:moveTo>
                  <a:cubicBezTo>
                    <a:pt x="453" y="73"/>
                    <a:pt x="453" y="74"/>
                    <a:pt x="455" y="74"/>
                  </a:cubicBezTo>
                  <a:cubicBezTo>
                    <a:pt x="455" y="74"/>
                    <a:pt x="455" y="74"/>
                    <a:pt x="455" y="74"/>
                  </a:cubicBezTo>
                  <a:cubicBezTo>
                    <a:pt x="457" y="74"/>
                    <a:pt x="457" y="74"/>
                    <a:pt x="457" y="74"/>
                  </a:cubicBezTo>
                  <a:cubicBezTo>
                    <a:pt x="457" y="74"/>
                    <a:pt x="457" y="74"/>
                    <a:pt x="457" y="74"/>
                  </a:cubicBezTo>
                  <a:cubicBezTo>
                    <a:pt x="459" y="76"/>
                    <a:pt x="459" y="76"/>
                    <a:pt x="460" y="77"/>
                  </a:cubicBezTo>
                  <a:cubicBezTo>
                    <a:pt x="461" y="78"/>
                    <a:pt x="461" y="78"/>
                    <a:pt x="461" y="78"/>
                  </a:cubicBezTo>
                  <a:cubicBezTo>
                    <a:pt x="463" y="78"/>
                    <a:pt x="463" y="78"/>
                    <a:pt x="463" y="78"/>
                  </a:cubicBezTo>
                  <a:cubicBezTo>
                    <a:pt x="462" y="79"/>
                    <a:pt x="462" y="79"/>
                    <a:pt x="462" y="79"/>
                  </a:cubicBezTo>
                  <a:cubicBezTo>
                    <a:pt x="461" y="79"/>
                    <a:pt x="460" y="79"/>
                    <a:pt x="460" y="79"/>
                  </a:cubicBezTo>
                  <a:cubicBezTo>
                    <a:pt x="458" y="79"/>
                    <a:pt x="458" y="79"/>
                    <a:pt x="458" y="79"/>
                  </a:cubicBezTo>
                  <a:cubicBezTo>
                    <a:pt x="457" y="79"/>
                    <a:pt x="457" y="79"/>
                    <a:pt x="457" y="79"/>
                  </a:cubicBezTo>
                  <a:cubicBezTo>
                    <a:pt x="456" y="78"/>
                    <a:pt x="456" y="78"/>
                    <a:pt x="456" y="78"/>
                  </a:cubicBezTo>
                  <a:cubicBezTo>
                    <a:pt x="456" y="77"/>
                    <a:pt x="456" y="77"/>
                    <a:pt x="455" y="75"/>
                  </a:cubicBezTo>
                  <a:cubicBezTo>
                    <a:pt x="454" y="76"/>
                    <a:pt x="454" y="76"/>
                    <a:pt x="454" y="76"/>
                  </a:cubicBezTo>
                  <a:cubicBezTo>
                    <a:pt x="453" y="75"/>
                    <a:pt x="453" y="75"/>
                    <a:pt x="453" y="75"/>
                  </a:cubicBezTo>
                  <a:cubicBezTo>
                    <a:pt x="453" y="75"/>
                    <a:pt x="453" y="75"/>
                    <a:pt x="453" y="75"/>
                  </a:cubicBezTo>
                  <a:cubicBezTo>
                    <a:pt x="453" y="75"/>
                    <a:pt x="453" y="75"/>
                    <a:pt x="453" y="75"/>
                  </a:cubicBezTo>
                  <a:cubicBezTo>
                    <a:pt x="452" y="74"/>
                    <a:pt x="452" y="74"/>
                    <a:pt x="452" y="74"/>
                  </a:cubicBezTo>
                  <a:cubicBezTo>
                    <a:pt x="451" y="74"/>
                    <a:pt x="451" y="74"/>
                    <a:pt x="451" y="74"/>
                  </a:cubicBezTo>
                  <a:cubicBezTo>
                    <a:pt x="451" y="73"/>
                    <a:pt x="451" y="73"/>
                    <a:pt x="451" y="73"/>
                  </a:cubicBezTo>
                  <a:close/>
                  <a:moveTo>
                    <a:pt x="361" y="75"/>
                  </a:moveTo>
                  <a:cubicBezTo>
                    <a:pt x="361" y="75"/>
                    <a:pt x="361" y="75"/>
                    <a:pt x="361" y="75"/>
                  </a:cubicBezTo>
                  <a:cubicBezTo>
                    <a:pt x="360" y="75"/>
                    <a:pt x="359" y="75"/>
                    <a:pt x="359" y="74"/>
                  </a:cubicBezTo>
                  <a:cubicBezTo>
                    <a:pt x="360" y="73"/>
                    <a:pt x="360" y="73"/>
                    <a:pt x="360" y="73"/>
                  </a:cubicBezTo>
                  <a:cubicBezTo>
                    <a:pt x="360" y="73"/>
                    <a:pt x="360" y="73"/>
                    <a:pt x="360" y="73"/>
                  </a:cubicBezTo>
                  <a:cubicBezTo>
                    <a:pt x="361" y="74"/>
                    <a:pt x="361" y="74"/>
                    <a:pt x="361" y="74"/>
                  </a:cubicBezTo>
                  <a:cubicBezTo>
                    <a:pt x="361" y="75"/>
                    <a:pt x="361" y="75"/>
                    <a:pt x="361" y="75"/>
                  </a:cubicBezTo>
                  <a:close/>
                  <a:moveTo>
                    <a:pt x="398" y="72"/>
                  </a:moveTo>
                  <a:cubicBezTo>
                    <a:pt x="397" y="72"/>
                    <a:pt x="397" y="72"/>
                    <a:pt x="397" y="72"/>
                  </a:cubicBezTo>
                  <a:cubicBezTo>
                    <a:pt x="396" y="71"/>
                    <a:pt x="396" y="71"/>
                    <a:pt x="396" y="71"/>
                  </a:cubicBezTo>
                  <a:cubicBezTo>
                    <a:pt x="397" y="71"/>
                    <a:pt x="397" y="71"/>
                    <a:pt x="397" y="71"/>
                  </a:cubicBezTo>
                  <a:cubicBezTo>
                    <a:pt x="397" y="71"/>
                    <a:pt x="397" y="71"/>
                    <a:pt x="397" y="71"/>
                  </a:cubicBezTo>
                  <a:cubicBezTo>
                    <a:pt x="398" y="71"/>
                    <a:pt x="398" y="71"/>
                    <a:pt x="398" y="71"/>
                  </a:cubicBezTo>
                  <a:cubicBezTo>
                    <a:pt x="398" y="70"/>
                    <a:pt x="398" y="70"/>
                    <a:pt x="398" y="70"/>
                  </a:cubicBezTo>
                  <a:cubicBezTo>
                    <a:pt x="398" y="71"/>
                    <a:pt x="398" y="71"/>
                    <a:pt x="398" y="71"/>
                  </a:cubicBezTo>
                  <a:cubicBezTo>
                    <a:pt x="399" y="71"/>
                    <a:pt x="399" y="71"/>
                    <a:pt x="399" y="71"/>
                  </a:cubicBezTo>
                  <a:cubicBezTo>
                    <a:pt x="398" y="72"/>
                    <a:pt x="398" y="72"/>
                    <a:pt x="398" y="72"/>
                  </a:cubicBezTo>
                  <a:close/>
                  <a:moveTo>
                    <a:pt x="300" y="70"/>
                  </a:moveTo>
                  <a:cubicBezTo>
                    <a:pt x="300" y="71"/>
                    <a:pt x="300" y="71"/>
                    <a:pt x="300" y="71"/>
                  </a:cubicBezTo>
                  <a:cubicBezTo>
                    <a:pt x="300" y="71"/>
                    <a:pt x="300" y="71"/>
                    <a:pt x="300" y="71"/>
                  </a:cubicBezTo>
                  <a:cubicBezTo>
                    <a:pt x="299" y="71"/>
                    <a:pt x="299" y="71"/>
                    <a:pt x="299" y="71"/>
                  </a:cubicBezTo>
                  <a:cubicBezTo>
                    <a:pt x="299" y="71"/>
                    <a:pt x="299" y="71"/>
                    <a:pt x="298" y="71"/>
                  </a:cubicBezTo>
                  <a:cubicBezTo>
                    <a:pt x="298" y="72"/>
                    <a:pt x="298" y="72"/>
                    <a:pt x="298" y="72"/>
                  </a:cubicBezTo>
                  <a:cubicBezTo>
                    <a:pt x="297" y="72"/>
                    <a:pt x="297" y="72"/>
                    <a:pt x="297" y="72"/>
                  </a:cubicBezTo>
                  <a:cubicBezTo>
                    <a:pt x="297" y="71"/>
                    <a:pt x="297" y="71"/>
                    <a:pt x="297" y="71"/>
                  </a:cubicBezTo>
                  <a:cubicBezTo>
                    <a:pt x="298" y="70"/>
                    <a:pt x="298" y="70"/>
                    <a:pt x="298" y="70"/>
                  </a:cubicBezTo>
                  <a:cubicBezTo>
                    <a:pt x="299" y="70"/>
                    <a:pt x="299" y="70"/>
                    <a:pt x="299" y="70"/>
                  </a:cubicBezTo>
                  <a:cubicBezTo>
                    <a:pt x="300" y="70"/>
                    <a:pt x="300" y="70"/>
                    <a:pt x="300" y="70"/>
                  </a:cubicBezTo>
                  <a:close/>
                  <a:moveTo>
                    <a:pt x="430" y="74"/>
                  </a:moveTo>
                  <a:cubicBezTo>
                    <a:pt x="432" y="74"/>
                    <a:pt x="434" y="74"/>
                    <a:pt x="436" y="74"/>
                  </a:cubicBezTo>
                  <a:cubicBezTo>
                    <a:pt x="436" y="74"/>
                    <a:pt x="436" y="74"/>
                    <a:pt x="437" y="75"/>
                  </a:cubicBezTo>
                  <a:cubicBezTo>
                    <a:pt x="437" y="76"/>
                    <a:pt x="437" y="76"/>
                    <a:pt x="437" y="76"/>
                  </a:cubicBezTo>
                  <a:cubicBezTo>
                    <a:pt x="437" y="77"/>
                    <a:pt x="437" y="77"/>
                    <a:pt x="437" y="77"/>
                  </a:cubicBezTo>
                  <a:cubicBezTo>
                    <a:pt x="437" y="79"/>
                    <a:pt x="437" y="78"/>
                    <a:pt x="439" y="80"/>
                  </a:cubicBezTo>
                  <a:cubicBezTo>
                    <a:pt x="439" y="81"/>
                    <a:pt x="439" y="81"/>
                    <a:pt x="439" y="81"/>
                  </a:cubicBezTo>
                  <a:cubicBezTo>
                    <a:pt x="438" y="82"/>
                    <a:pt x="439" y="82"/>
                    <a:pt x="438" y="83"/>
                  </a:cubicBezTo>
                  <a:cubicBezTo>
                    <a:pt x="437" y="84"/>
                    <a:pt x="437" y="84"/>
                    <a:pt x="437" y="84"/>
                  </a:cubicBezTo>
                  <a:cubicBezTo>
                    <a:pt x="437" y="85"/>
                    <a:pt x="437" y="85"/>
                    <a:pt x="437" y="85"/>
                  </a:cubicBezTo>
                  <a:cubicBezTo>
                    <a:pt x="439" y="94"/>
                    <a:pt x="435" y="84"/>
                    <a:pt x="441" y="97"/>
                  </a:cubicBezTo>
                  <a:cubicBezTo>
                    <a:pt x="441" y="96"/>
                    <a:pt x="441" y="96"/>
                    <a:pt x="441" y="96"/>
                  </a:cubicBezTo>
                  <a:cubicBezTo>
                    <a:pt x="441" y="95"/>
                    <a:pt x="441" y="95"/>
                    <a:pt x="441" y="95"/>
                  </a:cubicBezTo>
                  <a:cubicBezTo>
                    <a:pt x="442" y="94"/>
                    <a:pt x="442" y="94"/>
                    <a:pt x="442" y="94"/>
                  </a:cubicBezTo>
                  <a:cubicBezTo>
                    <a:pt x="442" y="94"/>
                    <a:pt x="442" y="94"/>
                    <a:pt x="442" y="94"/>
                  </a:cubicBezTo>
                  <a:cubicBezTo>
                    <a:pt x="443" y="94"/>
                    <a:pt x="443" y="94"/>
                    <a:pt x="443" y="94"/>
                  </a:cubicBezTo>
                  <a:cubicBezTo>
                    <a:pt x="443" y="95"/>
                    <a:pt x="443" y="95"/>
                    <a:pt x="443" y="95"/>
                  </a:cubicBezTo>
                  <a:cubicBezTo>
                    <a:pt x="443" y="96"/>
                    <a:pt x="443" y="96"/>
                    <a:pt x="444" y="99"/>
                  </a:cubicBezTo>
                  <a:cubicBezTo>
                    <a:pt x="444" y="99"/>
                    <a:pt x="444" y="99"/>
                    <a:pt x="444" y="99"/>
                  </a:cubicBezTo>
                  <a:cubicBezTo>
                    <a:pt x="445" y="98"/>
                    <a:pt x="445" y="98"/>
                    <a:pt x="445" y="98"/>
                  </a:cubicBezTo>
                  <a:cubicBezTo>
                    <a:pt x="445" y="99"/>
                    <a:pt x="445" y="99"/>
                    <a:pt x="445" y="101"/>
                  </a:cubicBezTo>
                  <a:cubicBezTo>
                    <a:pt x="446" y="102"/>
                    <a:pt x="446" y="102"/>
                    <a:pt x="446" y="102"/>
                  </a:cubicBezTo>
                  <a:cubicBezTo>
                    <a:pt x="446" y="102"/>
                    <a:pt x="446" y="102"/>
                    <a:pt x="446" y="102"/>
                  </a:cubicBezTo>
                  <a:cubicBezTo>
                    <a:pt x="448" y="103"/>
                    <a:pt x="448" y="103"/>
                    <a:pt x="448" y="103"/>
                  </a:cubicBezTo>
                  <a:cubicBezTo>
                    <a:pt x="449" y="103"/>
                    <a:pt x="450" y="103"/>
                    <a:pt x="451" y="103"/>
                  </a:cubicBezTo>
                  <a:cubicBezTo>
                    <a:pt x="453" y="103"/>
                    <a:pt x="453" y="103"/>
                    <a:pt x="453" y="103"/>
                  </a:cubicBezTo>
                  <a:cubicBezTo>
                    <a:pt x="454" y="102"/>
                    <a:pt x="457" y="98"/>
                    <a:pt x="458" y="96"/>
                  </a:cubicBezTo>
                  <a:cubicBezTo>
                    <a:pt x="461" y="95"/>
                    <a:pt x="461" y="95"/>
                    <a:pt x="461" y="95"/>
                  </a:cubicBezTo>
                  <a:cubicBezTo>
                    <a:pt x="462" y="93"/>
                    <a:pt x="461" y="93"/>
                    <a:pt x="463" y="91"/>
                  </a:cubicBezTo>
                  <a:cubicBezTo>
                    <a:pt x="466" y="91"/>
                    <a:pt x="465" y="91"/>
                    <a:pt x="468" y="90"/>
                  </a:cubicBezTo>
                  <a:cubicBezTo>
                    <a:pt x="470" y="89"/>
                    <a:pt x="470" y="89"/>
                    <a:pt x="470" y="89"/>
                  </a:cubicBezTo>
                  <a:cubicBezTo>
                    <a:pt x="471" y="88"/>
                    <a:pt x="471" y="88"/>
                    <a:pt x="471" y="88"/>
                  </a:cubicBezTo>
                  <a:cubicBezTo>
                    <a:pt x="472" y="88"/>
                    <a:pt x="472" y="88"/>
                    <a:pt x="472" y="88"/>
                  </a:cubicBezTo>
                  <a:cubicBezTo>
                    <a:pt x="471" y="87"/>
                    <a:pt x="471" y="87"/>
                    <a:pt x="471" y="87"/>
                  </a:cubicBezTo>
                  <a:cubicBezTo>
                    <a:pt x="471" y="86"/>
                    <a:pt x="471" y="86"/>
                    <a:pt x="471" y="86"/>
                  </a:cubicBezTo>
                  <a:cubicBezTo>
                    <a:pt x="473" y="85"/>
                    <a:pt x="476" y="83"/>
                    <a:pt x="479" y="82"/>
                  </a:cubicBezTo>
                  <a:cubicBezTo>
                    <a:pt x="480" y="82"/>
                    <a:pt x="480" y="82"/>
                    <a:pt x="480" y="82"/>
                  </a:cubicBezTo>
                  <a:cubicBezTo>
                    <a:pt x="484" y="86"/>
                    <a:pt x="487" y="84"/>
                    <a:pt x="490" y="87"/>
                  </a:cubicBezTo>
                  <a:cubicBezTo>
                    <a:pt x="490" y="87"/>
                    <a:pt x="501" y="92"/>
                    <a:pt x="501" y="92"/>
                  </a:cubicBezTo>
                  <a:cubicBezTo>
                    <a:pt x="502" y="92"/>
                    <a:pt x="504" y="92"/>
                    <a:pt x="505" y="92"/>
                  </a:cubicBezTo>
                  <a:cubicBezTo>
                    <a:pt x="506" y="92"/>
                    <a:pt x="505" y="92"/>
                    <a:pt x="506" y="93"/>
                  </a:cubicBezTo>
                  <a:cubicBezTo>
                    <a:pt x="507" y="93"/>
                    <a:pt x="509" y="93"/>
                    <a:pt x="510" y="93"/>
                  </a:cubicBezTo>
                  <a:cubicBezTo>
                    <a:pt x="511" y="93"/>
                    <a:pt x="511" y="93"/>
                    <a:pt x="511" y="94"/>
                  </a:cubicBezTo>
                  <a:cubicBezTo>
                    <a:pt x="512" y="95"/>
                    <a:pt x="512" y="95"/>
                    <a:pt x="512" y="95"/>
                  </a:cubicBezTo>
                  <a:cubicBezTo>
                    <a:pt x="514" y="95"/>
                    <a:pt x="514" y="95"/>
                    <a:pt x="514" y="95"/>
                  </a:cubicBezTo>
                  <a:cubicBezTo>
                    <a:pt x="514" y="96"/>
                    <a:pt x="514" y="130"/>
                    <a:pt x="514" y="137"/>
                  </a:cubicBezTo>
                  <a:cubicBezTo>
                    <a:pt x="514" y="138"/>
                    <a:pt x="514" y="138"/>
                    <a:pt x="513" y="140"/>
                  </a:cubicBezTo>
                  <a:cubicBezTo>
                    <a:pt x="513" y="141"/>
                    <a:pt x="513" y="141"/>
                    <a:pt x="513" y="141"/>
                  </a:cubicBezTo>
                  <a:cubicBezTo>
                    <a:pt x="514" y="143"/>
                    <a:pt x="513" y="142"/>
                    <a:pt x="514" y="143"/>
                  </a:cubicBezTo>
                  <a:cubicBezTo>
                    <a:pt x="514" y="143"/>
                    <a:pt x="514" y="168"/>
                    <a:pt x="514" y="168"/>
                  </a:cubicBezTo>
                  <a:cubicBezTo>
                    <a:pt x="513" y="167"/>
                    <a:pt x="503" y="158"/>
                    <a:pt x="503" y="157"/>
                  </a:cubicBezTo>
                  <a:cubicBezTo>
                    <a:pt x="503" y="157"/>
                    <a:pt x="503" y="157"/>
                    <a:pt x="503" y="157"/>
                  </a:cubicBezTo>
                  <a:cubicBezTo>
                    <a:pt x="504" y="156"/>
                    <a:pt x="504" y="156"/>
                    <a:pt x="505" y="154"/>
                  </a:cubicBezTo>
                  <a:cubicBezTo>
                    <a:pt x="503" y="156"/>
                    <a:pt x="504" y="155"/>
                    <a:pt x="502" y="156"/>
                  </a:cubicBezTo>
                  <a:cubicBezTo>
                    <a:pt x="497" y="157"/>
                    <a:pt x="500" y="157"/>
                    <a:pt x="496" y="157"/>
                  </a:cubicBezTo>
                  <a:cubicBezTo>
                    <a:pt x="496" y="157"/>
                    <a:pt x="496" y="157"/>
                    <a:pt x="496" y="157"/>
                  </a:cubicBezTo>
                  <a:cubicBezTo>
                    <a:pt x="495" y="156"/>
                    <a:pt x="495" y="156"/>
                    <a:pt x="495" y="155"/>
                  </a:cubicBezTo>
                  <a:cubicBezTo>
                    <a:pt x="494" y="156"/>
                    <a:pt x="494" y="156"/>
                    <a:pt x="494" y="156"/>
                  </a:cubicBezTo>
                  <a:cubicBezTo>
                    <a:pt x="493" y="157"/>
                    <a:pt x="493" y="157"/>
                    <a:pt x="491" y="158"/>
                  </a:cubicBezTo>
                  <a:cubicBezTo>
                    <a:pt x="491" y="158"/>
                    <a:pt x="491" y="158"/>
                    <a:pt x="491" y="158"/>
                  </a:cubicBezTo>
                  <a:cubicBezTo>
                    <a:pt x="490" y="158"/>
                    <a:pt x="490" y="158"/>
                    <a:pt x="490" y="158"/>
                  </a:cubicBezTo>
                  <a:cubicBezTo>
                    <a:pt x="490" y="157"/>
                    <a:pt x="490" y="157"/>
                    <a:pt x="490" y="157"/>
                  </a:cubicBezTo>
                  <a:cubicBezTo>
                    <a:pt x="491" y="156"/>
                    <a:pt x="491" y="156"/>
                    <a:pt x="491" y="154"/>
                  </a:cubicBezTo>
                  <a:cubicBezTo>
                    <a:pt x="492" y="154"/>
                    <a:pt x="492" y="154"/>
                    <a:pt x="492" y="154"/>
                  </a:cubicBezTo>
                  <a:cubicBezTo>
                    <a:pt x="492" y="152"/>
                    <a:pt x="493" y="151"/>
                    <a:pt x="493" y="151"/>
                  </a:cubicBezTo>
                  <a:cubicBezTo>
                    <a:pt x="493" y="150"/>
                    <a:pt x="493" y="150"/>
                    <a:pt x="493" y="150"/>
                  </a:cubicBezTo>
                  <a:cubicBezTo>
                    <a:pt x="492" y="150"/>
                    <a:pt x="492" y="150"/>
                    <a:pt x="492" y="150"/>
                  </a:cubicBezTo>
                  <a:cubicBezTo>
                    <a:pt x="491" y="149"/>
                    <a:pt x="491" y="149"/>
                    <a:pt x="491" y="149"/>
                  </a:cubicBezTo>
                  <a:cubicBezTo>
                    <a:pt x="491" y="148"/>
                    <a:pt x="491" y="148"/>
                    <a:pt x="491" y="148"/>
                  </a:cubicBezTo>
                  <a:cubicBezTo>
                    <a:pt x="490" y="147"/>
                    <a:pt x="491" y="148"/>
                    <a:pt x="489" y="147"/>
                  </a:cubicBezTo>
                  <a:cubicBezTo>
                    <a:pt x="490" y="147"/>
                    <a:pt x="490" y="147"/>
                    <a:pt x="490" y="147"/>
                  </a:cubicBezTo>
                  <a:cubicBezTo>
                    <a:pt x="492" y="146"/>
                    <a:pt x="491" y="147"/>
                    <a:pt x="493" y="147"/>
                  </a:cubicBezTo>
                  <a:cubicBezTo>
                    <a:pt x="494" y="146"/>
                    <a:pt x="494" y="146"/>
                    <a:pt x="494" y="146"/>
                  </a:cubicBezTo>
                  <a:cubicBezTo>
                    <a:pt x="493" y="146"/>
                    <a:pt x="493" y="146"/>
                    <a:pt x="493" y="146"/>
                  </a:cubicBezTo>
                  <a:cubicBezTo>
                    <a:pt x="490" y="146"/>
                    <a:pt x="490" y="146"/>
                    <a:pt x="489" y="145"/>
                  </a:cubicBezTo>
                  <a:cubicBezTo>
                    <a:pt x="488" y="143"/>
                    <a:pt x="488" y="143"/>
                    <a:pt x="488" y="143"/>
                  </a:cubicBezTo>
                  <a:cubicBezTo>
                    <a:pt x="487" y="143"/>
                    <a:pt x="487" y="143"/>
                    <a:pt x="487" y="143"/>
                  </a:cubicBezTo>
                  <a:cubicBezTo>
                    <a:pt x="488" y="143"/>
                    <a:pt x="488" y="143"/>
                    <a:pt x="490" y="143"/>
                  </a:cubicBezTo>
                  <a:cubicBezTo>
                    <a:pt x="490" y="142"/>
                    <a:pt x="490" y="142"/>
                    <a:pt x="489" y="141"/>
                  </a:cubicBezTo>
                  <a:cubicBezTo>
                    <a:pt x="489" y="140"/>
                    <a:pt x="489" y="140"/>
                    <a:pt x="489" y="140"/>
                  </a:cubicBezTo>
                  <a:cubicBezTo>
                    <a:pt x="486" y="137"/>
                    <a:pt x="488" y="140"/>
                    <a:pt x="486" y="137"/>
                  </a:cubicBezTo>
                  <a:cubicBezTo>
                    <a:pt x="485" y="134"/>
                    <a:pt x="485" y="135"/>
                    <a:pt x="484" y="132"/>
                  </a:cubicBezTo>
                  <a:cubicBezTo>
                    <a:pt x="484" y="132"/>
                    <a:pt x="484" y="132"/>
                    <a:pt x="484" y="132"/>
                  </a:cubicBezTo>
                  <a:cubicBezTo>
                    <a:pt x="485" y="131"/>
                    <a:pt x="485" y="131"/>
                    <a:pt x="485" y="131"/>
                  </a:cubicBezTo>
                  <a:cubicBezTo>
                    <a:pt x="484" y="131"/>
                    <a:pt x="484" y="131"/>
                    <a:pt x="484" y="131"/>
                  </a:cubicBezTo>
                  <a:cubicBezTo>
                    <a:pt x="483" y="131"/>
                    <a:pt x="483" y="131"/>
                    <a:pt x="483" y="131"/>
                  </a:cubicBezTo>
                  <a:cubicBezTo>
                    <a:pt x="484" y="130"/>
                    <a:pt x="484" y="130"/>
                    <a:pt x="484" y="130"/>
                  </a:cubicBezTo>
                  <a:cubicBezTo>
                    <a:pt x="485" y="129"/>
                    <a:pt x="485" y="129"/>
                    <a:pt x="485" y="129"/>
                  </a:cubicBezTo>
                  <a:cubicBezTo>
                    <a:pt x="483" y="129"/>
                    <a:pt x="483" y="130"/>
                    <a:pt x="482" y="130"/>
                  </a:cubicBezTo>
                  <a:cubicBezTo>
                    <a:pt x="482" y="130"/>
                    <a:pt x="482" y="130"/>
                    <a:pt x="482" y="130"/>
                  </a:cubicBezTo>
                  <a:cubicBezTo>
                    <a:pt x="482" y="129"/>
                    <a:pt x="482" y="129"/>
                    <a:pt x="482" y="129"/>
                  </a:cubicBezTo>
                  <a:cubicBezTo>
                    <a:pt x="481" y="129"/>
                    <a:pt x="481" y="129"/>
                    <a:pt x="482" y="128"/>
                  </a:cubicBezTo>
                  <a:cubicBezTo>
                    <a:pt x="481" y="127"/>
                    <a:pt x="481" y="127"/>
                    <a:pt x="481" y="127"/>
                  </a:cubicBezTo>
                  <a:cubicBezTo>
                    <a:pt x="481" y="126"/>
                    <a:pt x="481" y="126"/>
                    <a:pt x="481" y="126"/>
                  </a:cubicBezTo>
                  <a:cubicBezTo>
                    <a:pt x="480" y="126"/>
                    <a:pt x="480" y="126"/>
                    <a:pt x="479" y="126"/>
                  </a:cubicBezTo>
                  <a:cubicBezTo>
                    <a:pt x="479" y="126"/>
                    <a:pt x="479" y="126"/>
                    <a:pt x="479" y="126"/>
                  </a:cubicBezTo>
                  <a:cubicBezTo>
                    <a:pt x="478" y="125"/>
                    <a:pt x="478" y="125"/>
                    <a:pt x="478" y="125"/>
                  </a:cubicBezTo>
                  <a:cubicBezTo>
                    <a:pt x="478" y="125"/>
                    <a:pt x="478" y="125"/>
                    <a:pt x="478" y="125"/>
                  </a:cubicBezTo>
                  <a:cubicBezTo>
                    <a:pt x="473" y="122"/>
                    <a:pt x="473" y="122"/>
                    <a:pt x="473" y="122"/>
                  </a:cubicBezTo>
                  <a:cubicBezTo>
                    <a:pt x="473" y="121"/>
                    <a:pt x="473" y="121"/>
                    <a:pt x="473" y="121"/>
                  </a:cubicBezTo>
                  <a:cubicBezTo>
                    <a:pt x="472" y="121"/>
                    <a:pt x="472" y="121"/>
                    <a:pt x="472" y="121"/>
                  </a:cubicBezTo>
                  <a:cubicBezTo>
                    <a:pt x="472" y="122"/>
                    <a:pt x="472" y="122"/>
                    <a:pt x="472" y="122"/>
                  </a:cubicBezTo>
                  <a:cubicBezTo>
                    <a:pt x="471" y="121"/>
                    <a:pt x="471" y="121"/>
                    <a:pt x="471" y="121"/>
                  </a:cubicBezTo>
                  <a:cubicBezTo>
                    <a:pt x="470" y="121"/>
                    <a:pt x="470" y="121"/>
                    <a:pt x="470" y="121"/>
                  </a:cubicBezTo>
                  <a:cubicBezTo>
                    <a:pt x="469" y="120"/>
                    <a:pt x="469" y="120"/>
                    <a:pt x="468" y="120"/>
                  </a:cubicBezTo>
                  <a:cubicBezTo>
                    <a:pt x="456" y="117"/>
                    <a:pt x="462" y="116"/>
                    <a:pt x="449" y="116"/>
                  </a:cubicBezTo>
                  <a:cubicBezTo>
                    <a:pt x="444" y="113"/>
                    <a:pt x="444" y="113"/>
                    <a:pt x="444" y="113"/>
                  </a:cubicBezTo>
                  <a:cubicBezTo>
                    <a:pt x="443" y="111"/>
                    <a:pt x="443" y="111"/>
                    <a:pt x="443" y="111"/>
                  </a:cubicBezTo>
                  <a:cubicBezTo>
                    <a:pt x="444" y="110"/>
                    <a:pt x="444" y="111"/>
                    <a:pt x="444" y="110"/>
                  </a:cubicBezTo>
                  <a:cubicBezTo>
                    <a:pt x="446" y="110"/>
                    <a:pt x="446" y="110"/>
                    <a:pt x="446" y="110"/>
                  </a:cubicBezTo>
                  <a:cubicBezTo>
                    <a:pt x="444" y="110"/>
                    <a:pt x="444" y="110"/>
                    <a:pt x="444" y="110"/>
                  </a:cubicBezTo>
                  <a:cubicBezTo>
                    <a:pt x="444" y="110"/>
                    <a:pt x="444" y="110"/>
                    <a:pt x="444" y="110"/>
                  </a:cubicBezTo>
                  <a:cubicBezTo>
                    <a:pt x="443" y="110"/>
                    <a:pt x="443" y="110"/>
                    <a:pt x="443" y="110"/>
                  </a:cubicBezTo>
                  <a:cubicBezTo>
                    <a:pt x="442" y="110"/>
                    <a:pt x="442" y="110"/>
                    <a:pt x="442" y="110"/>
                  </a:cubicBezTo>
                  <a:cubicBezTo>
                    <a:pt x="441" y="110"/>
                    <a:pt x="441" y="110"/>
                    <a:pt x="440" y="109"/>
                  </a:cubicBezTo>
                  <a:cubicBezTo>
                    <a:pt x="439" y="110"/>
                    <a:pt x="439" y="110"/>
                    <a:pt x="439" y="110"/>
                  </a:cubicBezTo>
                  <a:cubicBezTo>
                    <a:pt x="438" y="109"/>
                    <a:pt x="438" y="109"/>
                    <a:pt x="438" y="109"/>
                  </a:cubicBezTo>
                  <a:cubicBezTo>
                    <a:pt x="438" y="109"/>
                    <a:pt x="438" y="109"/>
                    <a:pt x="438" y="109"/>
                  </a:cubicBezTo>
                  <a:cubicBezTo>
                    <a:pt x="438" y="108"/>
                    <a:pt x="438" y="108"/>
                    <a:pt x="438" y="108"/>
                  </a:cubicBezTo>
                  <a:cubicBezTo>
                    <a:pt x="437" y="108"/>
                    <a:pt x="437" y="108"/>
                    <a:pt x="437" y="108"/>
                  </a:cubicBezTo>
                  <a:cubicBezTo>
                    <a:pt x="436" y="108"/>
                    <a:pt x="436" y="108"/>
                    <a:pt x="436" y="108"/>
                  </a:cubicBezTo>
                  <a:cubicBezTo>
                    <a:pt x="436" y="108"/>
                    <a:pt x="436" y="108"/>
                    <a:pt x="436" y="108"/>
                  </a:cubicBezTo>
                  <a:cubicBezTo>
                    <a:pt x="435" y="108"/>
                    <a:pt x="435" y="108"/>
                    <a:pt x="435" y="108"/>
                  </a:cubicBezTo>
                  <a:cubicBezTo>
                    <a:pt x="435" y="107"/>
                    <a:pt x="435" y="107"/>
                    <a:pt x="435" y="107"/>
                  </a:cubicBezTo>
                  <a:cubicBezTo>
                    <a:pt x="435" y="107"/>
                    <a:pt x="434" y="106"/>
                    <a:pt x="433" y="106"/>
                  </a:cubicBezTo>
                  <a:cubicBezTo>
                    <a:pt x="432" y="105"/>
                    <a:pt x="432" y="105"/>
                    <a:pt x="432" y="105"/>
                  </a:cubicBezTo>
                  <a:cubicBezTo>
                    <a:pt x="432" y="104"/>
                    <a:pt x="432" y="103"/>
                    <a:pt x="432" y="102"/>
                  </a:cubicBezTo>
                  <a:cubicBezTo>
                    <a:pt x="434" y="101"/>
                    <a:pt x="433" y="101"/>
                    <a:pt x="434" y="100"/>
                  </a:cubicBezTo>
                  <a:cubicBezTo>
                    <a:pt x="433" y="100"/>
                    <a:pt x="433" y="100"/>
                    <a:pt x="433" y="100"/>
                  </a:cubicBezTo>
                  <a:cubicBezTo>
                    <a:pt x="433" y="100"/>
                    <a:pt x="433" y="100"/>
                    <a:pt x="433" y="100"/>
                  </a:cubicBezTo>
                  <a:cubicBezTo>
                    <a:pt x="432" y="101"/>
                    <a:pt x="432" y="101"/>
                    <a:pt x="432" y="101"/>
                  </a:cubicBezTo>
                  <a:cubicBezTo>
                    <a:pt x="432" y="102"/>
                    <a:pt x="432" y="102"/>
                    <a:pt x="432" y="103"/>
                  </a:cubicBezTo>
                  <a:cubicBezTo>
                    <a:pt x="431" y="104"/>
                    <a:pt x="431" y="104"/>
                    <a:pt x="431" y="104"/>
                  </a:cubicBezTo>
                  <a:cubicBezTo>
                    <a:pt x="430" y="104"/>
                    <a:pt x="430" y="104"/>
                    <a:pt x="430" y="104"/>
                  </a:cubicBezTo>
                  <a:cubicBezTo>
                    <a:pt x="431" y="105"/>
                    <a:pt x="431" y="105"/>
                    <a:pt x="431" y="105"/>
                  </a:cubicBezTo>
                  <a:cubicBezTo>
                    <a:pt x="430" y="106"/>
                    <a:pt x="430" y="106"/>
                    <a:pt x="430" y="106"/>
                  </a:cubicBezTo>
                  <a:cubicBezTo>
                    <a:pt x="429" y="107"/>
                    <a:pt x="429" y="107"/>
                    <a:pt x="429" y="107"/>
                  </a:cubicBezTo>
                  <a:cubicBezTo>
                    <a:pt x="429" y="108"/>
                    <a:pt x="429" y="108"/>
                    <a:pt x="429" y="108"/>
                  </a:cubicBezTo>
                  <a:cubicBezTo>
                    <a:pt x="429" y="109"/>
                    <a:pt x="429" y="109"/>
                    <a:pt x="429" y="109"/>
                  </a:cubicBezTo>
                  <a:cubicBezTo>
                    <a:pt x="429" y="109"/>
                    <a:pt x="429" y="109"/>
                    <a:pt x="429" y="109"/>
                  </a:cubicBezTo>
                  <a:cubicBezTo>
                    <a:pt x="427" y="111"/>
                    <a:pt x="427" y="111"/>
                    <a:pt x="427" y="111"/>
                  </a:cubicBezTo>
                  <a:cubicBezTo>
                    <a:pt x="425" y="112"/>
                    <a:pt x="428" y="111"/>
                    <a:pt x="424" y="112"/>
                  </a:cubicBezTo>
                  <a:cubicBezTo>
                    <a:pt x="423" y="110"/>
                    <a:pt x="422" y="109"/>
                    <a:pt x="422" y="107"/>
                  </a:cubicBezTo>
                  <a:cubicBezTo>
                    <a:pt x="423" y="105"/>
                    <a:pt x="423" y="105"/>
                    <a:pt x="423" y="105"/>
                  </a:cubicBezTo>
                  <a:cubicBezTo>
                    <a:pt x="423" y="104"/>
                    <a:pt x="423" y="104"/>
                    <a:pt x="423" y="104"/>
                  </a:cubicBezTo>
                  <a:cubicBezTo>
                    <a:pt x="422" y="103"/>
                    <a:pt x="422" y="103"/>
                    <a:pt x="422" y="103"/>
                  </a:cubicBezTo>
                  <a:cubicBezTo>
                    <a:pt x="419" y="100"/>
                    <a:pt x="420" y="101"/>
                    <a:pt x="417" y="99"/>
                  </a:cubicBezTo>
                  <a:cubicBezTo>
                    <a:pt x="414" y="98"/>
                    <a:pt x="416" y="99"/>
                    <a:pt x="414" y="98"/>
                  </a:cubicBezTo>
                  <a:cubicBezTo>
                    <a:pt x="413" y="98"/>
                    <a:pt x="414" y="98"/>
                    <a:pt x="413" y="97"/>
                  </a:cubicBezTo>
                  <a:cubicBezTo>
                    <a:pt x="414" y="97"/>
                    <a:pt x="414" y="97"/>
                    <a:pt x="416" y="96"/>
                  </a:cubicBezTo>
                  <a:cubicBezTo>
                    <a:pt x="417" y="96"/>
                    <a:pt x="418" y="96"/>
                    <a:pt x="420" y="96"/>
                  </a:cubicBezTo>
                  <a:cubicBezTo>
                    <a:pt x="421" y="97"/>
                    <a:pt x="421" y="97"/>
                    <a:pt x="422" y="97"/>
                  </a:cubicBezTo>
                  <a:cubicBezTo>
                    <a:pt x="424" y="95"/>
                    <a:pt x="423" y="96"/>
                    <a:pt x="425" y="94"/>
                  </a:cubicBezTo>
                  <a:cubicBezTo>
                    <a:pt x="426" y="93"/>
                    <a:pt x="426" y="93"/>
                    <a:pt x="427" y="93"/>
                  </a:cubicBezTo>
                  <a:cubicBezTo>
                    <a:pt x="430" y="94"/>
                    <a:pt x="429" y="94"/>
                    <a:pt x="431" y="94"/>
                  </a:cubicBezTo>
                  <a:cubicBezTo>
                    <a:pt x="432" y="95"/>
                    <a:pt x="432" y="95"/>
                    <a:pt x="432" y="95"/>
                  </a:cubicBezTo>
                  <a:cubicBezTo>
                    <a:pt x="432" y="95"/>
                    <a:pt x="432" y="95"/>
                    <a:pt x="432" y="95"/>
                  </a:cubicBezTo>
                  <a:cubicBezTo>
                    <a:pt x="433" y="94"/>
                    <a:pt x="433" y="94"/>
                    <a:pt x="433" y="94"/>
                  </a:cubicBezTo>
                  <a:cubicBezTo>
                    <a:pt x="433" y="93"/>
                    <a:pt x="433" y="93"/>
                    <a:pt x="433" y="93"/>
                  </a:cubicBezTo>
                  <a:cubicBezTo>
                    <a:pt x="434" y="93"/>
                    <a:pt x="434" y="93"/>
                    <a:pt x="434" y="93"/>
                  </a:cubicBezTo>
                  <a:cubicBezTo>
                    <a:pt x="435" y="93"/>
                    <a:pt x="435" y="93"/>
                    <a:pt x="435" y="93"/>
                  </a:cubicBezTo>
                  <a:cubicBezTo>
                    <a:pt x="435" y="92"/>
                    <a:pt x="435" y="92"/>
                    <a:pt x="435" y="92"/>
                  </a:cubicBezTo>
                  <a:cubicBezTo>
                    <a:pt x="434" y="91"/>
                    <a:pt x="434" y="91"/>
                    <a:pt x="434" y="91"/>
                  </a:cubicBezTo>
                  <a:cubicBezTo>
                    <a:pt x="434" y="91"/>
                    <a:pt x="434" y="91"/>
                    <a:pt x="434" y="91"/>
                  </a:cubicBezTo>
                  <a:cubicBezTo>
                    <a:pt x="435" y="90"/>
                    <a:pt x="435" y="90"/>
                    <a:pt x="435" y="90"/>
                  </a:cubicBezTo>
                  <a:cubicBezTo>
                    <a:pt x="435" y="90"/>
                    <a:pt x="435" y="90"/>
                    <a:pt x="435" y="90"/>
                  </a:cubicBezTo>
                  <a:cubicBezTo>
                    <a:pt x="435" y="89"/>
                    <a:pt x="435" y="89"/>
                    <a:pt x="435" y="89"/>
                  </a:cubicBezTo>
                  <a:cubicBezTo>
                    <a:pt x="431" y="91"/>
                    <a:pt x="424" y="92"/>
                    <a:pt x="419" y="91"/>
                  </a:cubicBezTo>
                  <a:cubicBezTo>
                    <a:pt x="418" y="91"/>
                    <a:pt x="418" y="91"/>
                    <a:pt x="417" y="91"/>
                  </a:cubicBezTo>
                  <a:cubicBezTo>
                    <a:pt x="416" y="90"/>
                    <a:pt x="415" y="90"/>
                    <a:pt x="414" y="89"/>
                  </a:cubicBezTo>
                  <a:cubicBezTo>
                    <a:pt x="414" y="88"/>
                    <a:pt x="414" y="88"/>
                    <a:pt x="414" y="88"/>
                  </a:cubicBezTo>
                  <a:cubicBezTo>
                    <a:pt x="413" y="86"/>
                    <a:pt x="413" y="85"/>
                    <a:pt x="413" y="83"/>
                  </a:cubicBezTo>
                  <a:cubicBezTo>
                    <a:pt x="410" y="83"/>
                    <a:pt x="411" y="83"/>
                    <a:pt x="405" y="81"/>
                  </a:cubicBezTo>
                  <a:cubicBezTo>
                    <a:pt x="405" y="82"/>
                    <a:pt x="405" y="82"/>
                    <a:pt x="405" y="82"/>
                  </a:cubicBezTo>
                  <a:cubicBezTo>
                    <a:pt x="403" y="82"/>
                    <a:pt x="403" y="82"/>
                    <a:pt x="402" y="82"/>
                  </a:cubicBezTo>
                  <a:cubicBezTo>
                    <a:pt x="402" y="81"/>
                    <a:pt x="402" y="81"/>
                    <a:pt x="402" y="81"/>
                  </a:cubicBezTo>
                  <a:cubicBezTo>
                    <a:pt x="403" y="80"/>
                    <a:pt x="403" y="80"/>
                    <a:pt x="403" y="80"/>
                  </a:cubicBezTo>
                  <a:cubicBezTo>
                    <a:pt x="403" y="80"/>
                    <a:pt x="403" y="80"/>
                    <a:pt x="404" y="79"/>
                  </a:cubicBezTo>
                  <a:cubicBezTo>
                    <a:pt x="404" y="79"/>
                    <a:pt x="405" y="78"/>
                    <a:pt x="405" y="77"/>
                  </a:cubicBezTo>
                  <a:cubicBezTo>
                    <a:pt x="405" y="76"/>
                    <a:pt x="405" y="76"/>
                    <a:pt x="405" y="75"/>
                  </a:cubicBezTo>
                  <a:cubicBezTo>
                    <a:pt x="406" y="75"/>
                    <a:pt x="410" y="74"/>
                    <a:pt x="411" y="74"/>
                  </a:cubicBezTo>
                  <a:cubicBezTo>
                    <a:pt x="412" y="73"/>
                    <a:pt x="412" y="73"/>
                    <a:pt x="412" y="73"/>
                  </a:cubicBezTo>
                  <a:cubicBezTo>
                    <a:pt x="413" y="72"/>
                    <a:pt x="413" y="72"/>
                    <a:pt x="413" y="72"/>
                  </a:cubicBezTo>
                  <a:cubicBezTo>
                    <a:pt x="414" y="72"/>
                    <a:pt x="414" y="72"/>
                    <a:pt x="414" y="72"/>
                  </a:cubicBezTo>
                  <a:cubicBezTo>
                    <a:pt x="414" y="71"/>
                    <a:pt x="414" y="71"/>
                    <a:pt x="415" y="71"/>
                  </a:cubicBezTo>
                  <a:cubicBezTo>
                    <a:pt x="418" y="70"/>
                    <a:pt x="418" y="70"/>
                    <a:pt x="418" y="70"/>
                  </a:cubicBezTo>
                  <a:cubicBezTo>
                    <a:pt x="423" y="69"/>
                    <a:pt x="425" y="71"/>
                    <a:pt x="430" y="74"/>
                  </a:cubicBezTo>
                  <a:close/>
                  <a:moveTo>
                    <a:pt x="104" y="70"/>
                  </a:moveTo>
                  <a:cubicBezTo>
                    <a:pt x="105" y="70"/>
                    <a:pt x="105" y="70"/>
                    <a:pt x="106" y="71"/>
                  </a:cubicBezTo>
                  <a:cubicBezTo>
                    <a:pt x="105" y="72"/>
                    <a:pt x="105" y="71"/>
                    <a:pt x="105" y="72"/>
                  </a:cubicBezTo>
                  <a:cubicBezTo>
                    <a:pt x="105" y="73"/>
                    <a:pt x="105" y="73"/>
                    <a:pt x="105" y="73"/>
                  </a:cubicBezTo>
                  <a:cubicBezTo>
                    <a:pt x="104" y="72"/>
                    <a:pt x="104" y="72"/>
                    <a:pt x="104" y="72"/>
                  </a:cubicBezTo>
                  <a:cubicBezTo>
                    <a:pt x="103" y="73"/>
                    <a:pt x="103" y="73"/>
                    <a:pt x="103" y="73"/>
                  </a:cubicBezTo>
                  <a:cubicBezTo>
                    <a:pt x="103" y="72"/>
                    <a:pt x="103" y="72"/>
                    <a:pt x="103" y="72"/>
                  </a:cubicBezTo>
                  <a:cubicBezTo>
                    <a:pt x="102" y="71"/>
                    <a:pt x="102" y="71"/>
                    <a:pt x="102" y="71"/>
                  </a:cubicBezTo>
                  <a:cubicBezTo>
                    <a:pt x="102" y="70"/>
                    <a:pt x="102" y="70"/>
                    <a:pt x="102" y="70"/>
                  </a:cubicBezTo>
                  <a:cubicBezTo>
                    <a:pt x="103" y="70"/>
                    <a:pt x="103" y="70"/>
                    <a:pt x="103" y="70"/>
                  </a:cubicBezTo>
                  <a:cubicBezTo>
                    <a:pt x="103" y="70"/>
                    <a:pt x="103" y="70"/>
                    <a:pt x="103" y="70"/>
                  </a:cubicBezTo>
                  <a:cubicBezTo>
                    <a:pt x="103" y="70"/>
                    <a:pt x="103" y="70"/>
                    <a:pt x="103" y="70"/>
                  </a:cubicBezTo>
                  <a:cubicBezTo>
                    <a:pt x="104" y="70"/>
                    <a:pt x="104" y="70"/>
                    <a:pt x="104" y="70"/>
                  </a:cubicBezTo>
                  <a:close/>
                  <a:moveTo>
                    <a:pt x="364" y="69"/>
                  </a:moveTo>
                  <a:cubicBezTo>
                    <a:pt x="365" y="71"/>
                    <a:pt x="365" y="71"/>
                    <a:pt x="365" y="71"/>
                  </a:cubicBezTo>
                  <a:cubicBezTo>
                    <a:pt x="364" y="73"/>
                    <a:pt x="364" y="73"/>
                    <a:pt x="364" y="73"/>
                  </a:cubicBezTo>
                  <a:cubicBezTo>
                    <a:pt x="365" y="74"/>
                    <a:pt x="365" y="74"/>
                    <a:pt x="365" y="74"/>
                  </a:cubicBezTo>
                  <a:cubicBezTo>
                    <a:pt x="366" y="74"/>
                    <a:pt x="366" y="74"/>
                    <a:pt x="366" y="74"/>
                  </a:cubicBezTo>
                  <a:cubicBezTo>
                    <a:pt x="367" y="74"/>
                    <a:pt x="367" y="74"/>
                    <a:pt x="367" y="74"/>
                  </a:cubicBezTo>
                  <a:cubicBezTo>
                    <a:pt x="367" y="75"/>
                    <a:pt x="367" y="75"/>
                    <a:pt x="367" y="75"/>
                  </a:cubicBezTo>
                  <a:cubicBezTo>
                    <a:pt x="367" y="75"/>
                    <a:pt x="367" y="75"/>
                    <a:pt x="367" y="75"/>
                  </a:cubicBezTo>
                  <a:cubicBezTo>
                    <a:pt x="366" y="76"/>
                    <a:pt x="366" y="76"/>
                    <a:pt x="366" y="76"/>
                  </a:cubicBezTo>
                  <a:cubicBezTo>
                    <a:pt x="365" y="75"/>
                    <a:pt x="365" y="75"/>
                    <a:pt x="365" y="75"/>
                  </a:cubicBezTo>
                  <a:cubicBezTo>
                    <a:pt x="364" y="75"/>
                    <a:pt x="364" y="75"/>
                    <a:pt x="364" y="75"/>
                  </a:cubicBezTo>
                  <a:cubicBezTo>
                    <a:pt x="364" y="74"/>
                    <a:pt x="364" y="74"/>
                    <a:pt x="364" y="74"/>
                  </a:cubicBezTo>
                  <a:cubicBezTo>
                    <a:pt x="364" y="75"/>
                    <a:pt x="363" y="75"/>
                    <a:pt x="362" y="75"/>
                  </a:cubicBezTo>
                  <a:cubicBezTo>
                    <a:pt x="362" y="74"/>
                    <a:pt x="362" y="74"/>
                    <a:pt x="362" y="74"/>
                  </a:cubicBezTo>
                  <a:cubicBezTo>
                    <a:pt x="363" y="73"/>
                    <a:pt x="363" y="73"/>
                    <a:pt x="363" y="73"/>
                  </a:cubicBezTo>
                  <a:cubicBezTo>
                    <a:pt x="362" y="73"/>
                    <a:pt x="362" y="73"/>
                    <a:pt x="362" y="73"/>
                  </a:cubicBezTo>
                  <a:cubicBezTo>
                    <a:pt x="361" y="71"/>
                    <a:pt x="361" y="71"/>
                    <a:pt x="361" y="71"/>
                  </a:cubicBezTo>
                  <a:cubicBezTo>
                    <a:pt x="361" y="71"/>
                    <a:pt x="361" y="71"/>
                    <a:pt x="361" y="71"/>
                  </a:cubicBezTo>
                  <a:cubicBezTo>
                    <a:pt x="361" y="70"/>
                    <a:pt x="361" y="70"/>
                    <a:pt x="361" y="70"/>
                  </a:cubicBezTo>
                  <a:cubicBezTo>
                    <a:pt x="361" y="70"/>
                    <a:pt x="361" y="70"/>
                    <a:pt x="361" y="70"/>
                  </a:cubicBezTo>
                  <a:cubicBezTo>
                    <a:pt x="361" y="70"/>
                    <a:pt x="361" y="70"/>
                    <a:pt x="361" y="70"/>
                  </a:cubicBezTo>
                  <a:cubicBezTo>
                    <a:pt x="362" y="70"/>
                    <a:pt x="362" y="70"/>
                    <a:pt x="362" y="70"/>
                  </a:cubicBezTo>
                  <a:cubicBezTo>
                    <a:pt x="363" y="70"/>
                    <a:pt x="363" y="70"/>
                    <a:pt x="363" y="70"/>
                  </a:cubicBezTo>
                  <a:cubicBezTo>
                    <a:pt x="363" y="69"/>
                    <a:pt x="363" y="69"/>
                    <a:pt x="363" y="69"/>
                  </a:cubicBezTo>
                  <a:lnTo>
                    <a:pt x="364" y="69"/>
                  </a:lnTo>
                  <a:close/>
                  <a:moveTo>
                    <a:pt x="360" y="71"/>
                  </a:moveTo>
                  <a:cubicBezTo>
                    <a:pt x="359" y="72"/>
                    <a:pt x="359" y="72"/>
                    <a:pt x="359" y="72"/>
                  </a:cubicBezTo>
                  <a:cubicBezTo>
                    <a:pt x="359" y="72"/>
                    <a:pt x="359" y="72"/>
                    <a:pt x="359" y="72"/>
                  </a:cubicBezTo>
                  <a:cubicBezTo>
                    <a:pt x="358" y="70"/>
                    <a:pt x="358" y="70"/>
                    <a:pt x="358" y="70"/>
                  </a:cubicBezTo>
                  <a:cubicBezTo>
                    <a:pt x="359" y="69"/>
                    <a:pt x="359" y="69"/>
                    <a:pt x="359" y="69"/>
                  </a:cubicBezTo>
                  <a:cubicBezTo>
                    <a:pt x="359" y="69"/>
                    <a:pt x="359" y="69"/>
                    <a:pt x="359" y="69"/>
                  </a:cubicBezTo>
                  <a:cubicBezTo>
                    <a:pt x="361" y="69"/>
                    <a:pt x="361" y="69"/>
                    <a:pt x="361" y="69"/>
                  </a:cubicBezTo>
                  <a:cubicBezTo>
                    <a:pt x="360" y="69"/>
                    <a:pt x="360" y="69"/>
                    <a:pt x="360" y="69"/>
                  </a:cubicBezTo>
                  <a:cubicBezTo>
                    <a:pt x="360" y="70"/>
                    <a:pt x="360" y="70"/>
                    <a:pt x="360" y="70"/>
                  </a:cubicBezTo>
                  <a:cubicBezTo>
                    <a:pt x="360" y="71"/>
                    <a:pt x="360" y="71"/>
                    <a:pt x="360" y="71"/>
                  </a:cubicBezTo>
                  <a:close/>
                  <a:moveTo>
                    <a:pt x="96" y="70"/>
                  </a:moveTo>
                  <a:cubicBezTo>
                    <a:pt x="95" y="70"/>
                    <a:pt x="95" y="70"/>
                    <a:pt x="95" y="70"/>
                  </a:cubicBezTo>
                  <a:cubicBezTo>
                    <a:pt x="93" y="70"/>
                    <a:pt x="93" y="70"/>
                    <a:pt x="93" y="70"/>
                  </a:cubicBezTo>
                  <a:cubicBezTo>
                    <a:pt x="93" y="69"/>
                    <a:pt x="93" y="69"/>
                    <a:pt x="93" y="69"/>
                  </a:cubicBezTo>
                  <a:cubicBezTo>
                    <a:pt x="94" y="68"/>
                    <a:pt x="94" y="68"/>
                    <a:pt x="94" y="68"/>
                  </a:cubicBezTo>
                  <a:cubicBezTo>
                    <a:pt x="95" y="68"/>
                    <a:pt x="95" y="68"/>
                    <a:pt x="95" y="68"/>
                  </a:cubicBezTo>
                  <a:cubicBezTo>
                    <a:pt x="96" y="69"/>
                    <a:pt x="96" y="69"/>
                    <a:pt x="96" y="69"/>
                  </a:cubicBezTo>
                  <a:cubicBezTo>
                    <a:pt x="96" y="69"/>
                    <a:pt x="96" y="69"/>
                    <a:pt x="96" y="69"/>
                  </a:cubicBezTo>
                  <a:cubicBezTo>
                    <a:pt x="96" y="70"/>
                    <a:pt x="96" y="70"/>
                    <a:pt x="96" y="70"/>
                  </a:cubicBezTo>
                  <a:close/>
                  <a:moveTo>
                    <a:pt x="400" y="66"/>
                  </a:moveTo>
                  <a:cubicBezTo>
                    <a:pt x="402" y="66"/>
                    <a:pt x="402" y="66"/>
                    <a:pt x="402" y="66"/>
                  </a:cubicBezTo>
                  <a:cubicBezTo>
                    <a:pt x="402" y="66"/>
                    <a:pt x="402" y="66"/>
                    <a:pt x="402" y="66"/>
                  </a:cubicBezTo>
                  <a:cubicBezTo>
                    <a:pt x="405" y="68"/>
                    <a:pt x="405" y="68"/>
                    <a:pt x="405" y="68"/>
                  </a:cubicBezTo>
                  <a:cubicBezTo>
                    <a:pt x="406" y="68"/>
                    <a:pt x="406" y="68"/>
                    <a:pt x="406" y="68"/>
                  </a:cubicBezTo>
                  <a:cubicBezTo>
                    <a:pt x="406" y="69"/>
                    <a:pt x="406" y="69"/>
                    <a:pt x="406" y="69"/>
                  </a:cubicBezTo>
                  <a:cubicBezTo>
                    <a:pt x="406" y="69"/>
                    <a:pt x="406" y="69"/>
                    <a:pt x="406" y="69"/>
                  </a:cubicBezTo>
                  <a:cubicBezTo>
                    <a:pt x="405" y="70"/>
                    <a:pt x="405" y="70"/>
                    <a:pt x="405" y="70"/>
                  </a:cubicBezTo>
                  <a:cubicBezTo>
                    <a:pt x="405" y="70"/>
                    <a:pt x="405" y="70"/>
                    <a:pt x="405" y="70"/>
                  </a:cubicBezTo>
                  <a:cubicBezTo>
                    <a:pt x="404" y="70"/>
                    <a:pt x="404" y="70"/>
                    <a:pt x="404" y="70"/>
                  </a:cubicBezTo>
                  <a:cubicBezTo>
                    <a:pt x="403" y="70"/>
                    <a:pt x="403" y="70"/>
                    <a:pt x="403" y="70"/>
                  </a:cubicBezTo>
                  <a:cubicBezTo>
                    <a:pt x="402" y="70"/>
                    <a:pt x="402" y="70"/>
                    <a:pt x="402" y="70"/>
                  </a:cubicBezTo>
                  <a:cubicBezTo>
                    <a:pt x="402" y="70"/>
                    <a:pt x="402" y="70"/>
                    <a:pt x="402" y="70"/>
                  </a:cubicBezTo>
                  <a:cubicBezTo>
                    <a:pt x="401" y="69"/>
                    <a:pt x="401" y="69"/>
                    <a:pt x="401" y="69"/>
                  </a:cubicBezTo>
                  <a:cubicBezTo>
                    <a:pt x="400" y="68"/>
                    <a:pt x="400" y="68"/>
                    <a:pt x="400" y="68"/>
                  </a:cubicBezTo>
                  <a:cubicBezTo>
                    <a:pt x="399" y="67"/>
                    <a:pt x="399" y="67"/>
                    <a:pt x="399" y="67"/>
                  </a:cubicBezTo>
                  <a:cubicBezTo>
                    <a:pt x="398" y="67"/>
                    <a:pt x="398" y="67"/>
                    <a:pt x="398" y="67"/>
                  </a:cubicBezTo>
                  <a:cubicBezTo>
                    <a:pt x="398" y="67"/>
                    <a:pt x="398" y="67"/>
                    <a:pt x="398" y="67"/>
                  </a:cubicBezTo>
                  <a:cubicBezTo>
                    <a:pt x="399" y="68"/>
                    <a:pt x="399" y="68"/>
                    <a:pt x="399" y="68"/>
                  </a:cubicBezTo>
                  <a:cubicBezTo>
                    <a:pt x="399" y="69"/>
                    <a:pt x="399" y="69"/>
                    <a:pt x="399" y="69"/>
                  </a:cubicBezTo>
                  <a:cubicBezTo>
                    <a:pt x="400" y="69"/>
                    <a:pt x="400" y="69"/>
                    <a:pt x="400" y="69"/>
                  </a:cubicBezTo>
                  <a:cubicBezTo>
                    <a:pt x="400" y="69"/>
                    <a:pt x="400" y="69"/>
                    <a:pt x="400" y="69"/>
                  </a:cubicBezTo>
                  <a:cubicBezTo>
                    <a:pt x="401" y="70"/>
                    <a:pt x="401" y="70"/>
                    <a:pt x="401" y="70"/>
                  </a:cubicBezTo>
                  <a:cubicBezTo>
                    <a:pt x="401" y="70"/>
                    <a:pt x="401" y="70"/>
                    <a:pt x="401" y="70"/>
                  </a:cubicBezTo>
                  <a:cubicBezTo>
                    <a:pt x="399" y="71"/>
                    <a:pt x="399" y="71"/>
                    <a:pt x="399" y="71"/>
                  </a:cubicBezTo>
                  <a:cubicBezTo>
                    <a:pt x="399" y="70"/>
                    <a:pt x="399" y="70"/>
                    <a:pt x="399" y="70"/>
                  </a:cubicBezTo>
                  <a:cubicBezTo>
                    <a:pt x="399" y="69"/>
                    <a:pt x="399" y="69"/>
                    <a:pt x="399" y="69"/>
                  </a:cubicBezTo>
                  <a:cubicBezTo>
                    <a:pt x="398" y="70"/>
                    <a:pt x="398" y="70"/>
                    <a:pt x="398" y="70"/>
                  </a:cubicBezTo>
                  <a:cubicBezTo>
                    <a:pt x="397" y="70"/>
                    <a:pt x="397" y="70"/>
                    <a:pt x="397" y="70"/>
                  </a:cubicBezTo>
                  <a:cubicBezTo>
                    <a:pt x="397" y="70"/>
                    <a:pt x="397" y="70"/>
                    <a:pt x="397" y="70"/>
                  </a:cubicBezTo>
                  <a:cubicBezTo>
                    <a:pt x="397" y="69"/>
                    <a:pt x="397" y="69"/>
                    <a:pt x="397" y="69"/>
                  </a:cubicBezTo>
                  <a:cubicBezTo>
                    <a:pt x="395" y="69"/>
                    <a:pt x="395" y="69"/>
                    <a:pt x="395" y="69"/>
                  </a:cubicBezTo>
                  <a:cubicBezTo>
                    <a:pt x="394" y="68"/>
                    <a:pt x="394" y="68"/>
                    <a:pt x="394" y="68"/>
                  </a:cubicBezTo>
                  <a:cubicBezTo>
                    <a:pt x="394" y="68"/>
                    <a:pt x="394" y="68"/>
                    <a:pt x="394" y="68"/>
                  </a:cubicBezTo>
                  <a:cubicBezTo>
                    <a:pt x="394" y="67"/>
                    <a:pt x="394" y="67"/>
                    <a:pt x="394" y="67"/>
                  </a:cubicBezTo>
                  <a:cubicBezTo>
                    <a:pt x="395" y="67"/>
                    <a:pt x="395" y="67"/>
                    <a:pt x="395" y="67"/>
                  </a:cubicBezTo>
                  <a:cubicBezTo>
                    <a:pt x="396" y="67"/>
                    <a:pt x="396" y="67"/>
                    <a:pt x="396" y="67"/>
                  </a:cubicBezTo>
                  <a:cubicBezTo>
                    <a:pt x="397" y="67"/>
                    <a:pt x="397" y="67"/>
                    <a:pt x="397" y="67"/>
                  </a:cubicBezTo>
                  <a:cubicBezTo>
                    <a:pt x="397" y="67"/>
                    <a:pt x="397" y="67"/>
                    <a:pt x="397" y="67"/>
                  </a:cubicBezTo>
                  <a:cubicBezTo>
                    <a:pt x="398" y="66"/>
                    <a:pt x="398" y="66"/>
                    <a:pt x="398" y="66"/>
                  </a:cubicBezTo>
                  <a:cubicBezTo>
                    <a:pt x="399" y="66"/>
                    <a:pt x="399" y="66"/>
                    <a:pt x="400" y="66"/>
                  </a:cubicBezTo>
                  <a:close/>
                  <a:moveTo>
                    <a:pt x="36" y="72"/>
                  </a:moveTo>
                  <a:cubicBezTo>
                    <a:pt x="35" y="72"/>
                    <a:pt x="35" y="72"/>
                    <a:pt x="35" y="72"/>
                  </a:cubicBezTo>
                  <a:cubicBezTo>
                    <a:pt x="36" y="71"/>
                    <a:pt x="36" y="71"/>
                    <a:pt x="36" y="71"/>
                  </a:cubicBezTo>
                  <a:cubicBezTo>
                    <a:pt x="36" y="70"/>
                    <a:pt x="36" y="70"/>
                    <a:pt x="36" y="70"/>
                  </a:cubicBezTo>
                  <a:cubicBezTo>
                    <a:pt x="36" y="69"/>
                    <a:pt x="36" y="69"/>
                    <a:pt x="36" y="69"/>
                  </a:cubicBezTo>
                  <a:cubicBezTo>
                    <a:pt x="37" y="68"/>
                    <a:pt x="37" y="68"/>
                    <a:pt x="37" y="68"/>
                  </a:cubicBezTo>
                  <a:cubicBezTo>
                    <a:pt x="35" y="66"/>
                    <a:pt x="35" y="66"/>
                    <a:pt x="35" y="66"/>
                  </a:cubicBezTo>
                  <a:cubicBezTo>
                    <a:pt x="36" y="66"/>
                    <a:pt x="36" y="66"/>
                    <a:pt x="36" y="66"/>
                  </a:cubicBezTo>
                  <a:cubicBezTo>
                    <a:pt x="36" y="66"/>
                    <a:pt x="36" y="66"/>
                    <a:pt x="36" y="66"/>
                  </a:cubicBezTo>
                  <a:cubicBezTo>
                    <a:pt x="37" y="68"/>
                    <a:pt x="37" y="68"/>
                    <a:pt x="38" y="69"/>
                  </a:cubicBezTo>
                  <a:cubicBezTo>
                    <a:pt x="38" y="70"/>
                    <a:pt x="38" y="70"/>
                    <a:pt x="37" y="72"/>
                  </a:cubicBezTo>
                  <a:cubicBezTo>
                    <a:pt x="37" y="72"/>
                    <a:pt x="36" y="72"/>
                    <a:pt x="36" y="72"/>
                  </a:cubicBezTo>
                  <a:close/>
                  <a:moveTo>
                    <a:pt x="108" y="68"/>
                  </a:moveTo>
                  <a:cubicBezTo>
                    <a:pt x="108" y="68"/>
                    <a:pt x="108" y="68"/>
                    <a:pt x="108" y="68"/>
                  </a:cubicBezTo>
                  <a:cubicBezTo>
                    <a:pt x="109" y="67"/>
                    <a:pt x="109" y="67"/>
                    <a:pt x="109" y="67"/>
                  </a:cubicBezTo>
                  <a:cubicBezTo>
                    <a:pt x="110" y="69"/>
                    <a:pt x="110" y="69"/>
                    <a:pt x="110" y="69"/>
                  </a:cubicBezTo>
                  <a:cubicBezTo>
                    <a:pt x="110" y="69"/>
                    <a:pt x="110" y="69"/>
                    <a:pt x="110" y="69"/>
                  </a:cubicBezTo>
                  <a:cubicBezTo>
                    <a:pt x="110" y="69"/>
                    <a:pt x="110" y="69"/>
                    <a:pt x="110" y="69"/>
                  </a:cubicBezTo>
                  <a:cubicBezTo>
                    <a:pt x="109" y="69"/>
                    <a:pt x="109" y="69"/>
                    <a:pt x="109" y="69"/>
                  </a:cubicBezTo>
                  <a:cubicBezTo>
                    <a:pt x="107" y="68"/>
                    <a:pt x="107" y="68"/>
                    <a:pt x="107" y="68"/>
                  </a:cubicBezTo>
                  <a:cubicBezTo>
                    <a:pt x="105" y="69"/>
                    <a:pt x="105" y="69"/>
                    <a:pt x="105" y="69"/>
                  </a:cubicBezTo>
                  <a:cubicBezTo>
                    <a:pt x="104" y="68"/>
                    <a:pt x="104" y="68"/>
                    <a:pt x="104" y="68"/>
                  </a:cubicBezTo>
                  <a:cubicBezTo>
                    <a:pt x="104" y="68"/>
                    <a:pt x="104" y="68"/>
                    <a:pt x="104" y="68"/>
                  </a:cubicBezTo>
                  <a:cubicBezTo>
                    <a:pt x="105" y="67"/>
                    <a:pt x="105" y="67"/>
                    <a:pt x="105" y="67"/>
                  </a:cubicBezTo>
                  <a:cubicBezTo>
                    <a:pt x="105" y="66"/>
                    <a:pt x="105" y="66"/>
                    <a:pt x="105" y="66"/>
                  </a:cubicBezTo>
                  <a:cubicBezTo>
                    <a:pt x="106" y="66"/>
                    <a:pt x="106" y="66"/>
                    <a:pt x="106" y="66"/>
                  </a:cubicBezTo>
                  <a:cubicBezTo>
                    <a:pt x="106" y="67"/>
                    <a:pt x="106" y="67"/>
                    <a:pt x="106" y="67"/>
                  </a:cubicBezTo>
                  <a:cubicBezTo>
                    <a:pt x="106" y="67"/>
                    <a:pt x="106" y="67"/>
                    <a:pt x="106" y="67"/>
                  </a:cubicBezTo>
                  <a:cubicBezTo>
                    <a:pt x="107" y="67"/>
                    <a:pt x="107" y="67"/>
                    <a:pt x="107" y="67"/>
                  </a:cubicBezTo>
                  <a:cubicBezTo>
                    <a:pt x="108" y="68"/>
                    <a:pt x="108" y="68"/>
                    <a:pt x="108" y="68"/>
                  </a:cubicBezTo>
                  <a:close/>
                  <a:moveTo>
                    <a:pt x="386" y="68"/>
                  </a:moveTo>
                  <a:cubicBezTo>
                    <a:pt x="385" y="68"/>
                    <a:pt x="385" y="68"/>
                    <a:pt x="385" y="68"/>
                  </a:cubicBezTo>
                  <a:cubicBezTo>
                    <a:pt x="385" y="67"/>
                    <a:pt x="385" y="67"/>
                    <a:pt x="385" y="67"/>
                  </a:cubicBezTo>
                  <a:cubicBezTo>
                    <a:pt x="384" y="67"/>
                    <a:pt x="384" y="67"/>
                    <a:pt x="384" y="67"/>
                  </a:cubicBezTo>
                  <a:cubicBezTo>
                    <a:pt x="383" y="65"/>
                    <a:pt x="383" y="65"/>
                    <a:pt x="383" y="65"/>
                  </a:cubicBezTo>
                  <a:cubicBezTo>
                    <a:pt x="386" y="67"/>
                    <a:pt x="386" y="67"/>
                    <a:pt x="386" y="67"/>
                  </a:cubicBezTo>
                  <a:lnTo>
                    <a:pt x="386" y="68"/>
                  </a:lnTo>
                  <a:close/>
                  <a:moveTo>
                    <a:pt x="362" y="66"/>
                  </a:moveTo>
                  <a:cubicBezTo>
                    <a:pt x="362" y="66"/>
                    <a:pt x="362" y="66"/>
                    <a:pt x="362" y="66"/>
                  </a:cubicBezTo>
                  <a:cubicBezTo>
                    <a:pt x="362" y="66"/>
                    <a:pt x="362" y="66"/>
                    <a:pt x="362" y="66"/>
                  </a:cubicBezTo>
                  <a:cubicBezTo>
                    <a:pt x="362" y="66"/>
                    <a:pt x="362" y="66"/>
                    <a:pt x="362" y="66"/>
                  </a:cubicBezTo>
                  <a:cubicBezTo>
                    <a:pt x="362" y="64"/>
                    <a:pt x="362" y="64"/>
                    <a:pt x="362" y="64"/>
                  </a:cubicBezTo>
                  <a:cubicBezTo>
                    <a:pt x="362" y="64"/>
                    <a:pt x="362" y="64"/>
                    <a:pt x="362" y="64"/>
                  </a:cubicBezTo>
                  <a:cubicBezTo>
                    <a:pt x="362" y="65"/>
                    <a:pt x="362" y="65"/>
                    <a:pt x="362" y="66"/>
                  </a:cubicBezTo>
                  <a:close/>
                  <a:moveTo>
                    <a:pt x="107" y="65"/>
                  </a:moveTo>
                  <a:cubicBezTo>
                    <a:pt x="107" y="65"/>
                    <a:pt x="107" y="65"/>
                    <a:pt x="107" y="65"/>
                  </a:cubicBezTo>
                  <a:cubicBezTo>
                    <a:pt x="106" y="65"/>
                    <a:pt x="106" y="65"/>
                    <a:pt x="105" y="63"/>
                  </a:cubicBezTo>
                  <a:cubicBezTo>
                    <a:pt x="105" y="63"/>
                    <a:pt x="105" y="63"/>
                    <a:pt x="105" y="63"/>
                  </a:cubicBezTo>
                  <a:cubicBezTo>
                    <a:pt x="106" y="64"/>
                    <a:pt x="106" y="64"/>
                    <a:pt x="107" y="65"/>
                  </a:cubicBezTo>
                  <a:close/>
                  <a:moveTo>
                    <a:pt x="91" y="60"/>
                  </a:moveTo>
                  <a:cubicBezTo>
                    <a:pt x="90" y="60"/>
                    <a:pt x="90" y="60"/>
                    <a:pt x="90" y="60"/>
                  </a:cubicBezTo>
                  <a:cubicBezTo>
                    <a:pt x="89" y="60"/>
                    <a:pt x="89" y="60"/>
                    <a:pt x="89" y="60"/>
                  </a:cubicBezTo>
                  <a:cubicBezTo>
                    <a:pt x="90" y="59"/>
                    <a:pt x="90" y="59"/>
                    <a:pt x="90" y="59"/>
                  </a:cubicBezTo>
                  <a:cubicBezTo>
                    <a:pt x="90" y="58"/>
                    <a:pt x="90" y="58"/>
                    <a:pt x="90" y="58"/>
                  </a:cubicBezTo>
                  <a:cubicBezTo>
                    <a:pt x="91" y="58"/>
                    <a:pt x="91" y="58"/>
                    <a:pt x="91" y="58"/>
                  </a:cubicBezTo>
                  <a:cubicBezTo>
                    <a:pt x="91" y="59"/>
                    <a:pt x="91" y="59"/>
                    <a:pt x="91" y="59"/>
                  </a:cubicBezTo>
                  <a:cubicBezTo>
                    <a:pt x="91" y="59"/>
                    <a:pt x="91" y="60"/>
                    <a:pt x="91" y="60"/>
                  </a:cubicBezTo>
                  <a:close/>
                  <a:moveTo>
                    <a:pt x="362" y="59"/>
                  </a:moveTo>
                  <a:cubicBezTo>
                    <a:pt x="362" y="59"/>
                    <a:pt x="362" y="59"/>
                    <a:pt x="362" y="59"/>
                  </a:cubicBezTo>
                  <a:cubicBezTo>
                    <a:pt x="361" y="59"/>
                    <a:pt x="361" y="59"/>
                    <a:pt x="361" y="59"/>
                  </a:cubicBezTo>
                  <a:cubicBezTo>
                    <a:pt x="361" y="58"/>
                    <a:pt x="361" y="58"/>
                    <a:pt x="361" y="58"/>
                  </a:cubicBezTo>
                  <a:cubicBezTo>
                    <a:pt x="362" y="58"/>
                    <a:pt x="362" y="58"/>
                    <a:pt x="362" y="58"/>
                  </a:cubicBezTo>
                  <a:cubicBezTo>
                    <a:pt x="362" y="58"/>
                    <a:pt x="362" y="58"/>
                    <a:pt x="362" y="58"/>
                  </a:cubicBezTo>
                  <a:cubicBezTo>
                    <a:pt x="362" y="58"/>
                    <a:pt x="362" y="58"/>
                    <a:pt x="362" y="58"/>
                  </a:cubicBezTo>
                  <a:cubicBezTo>
                    <a:pt x="362" y="58"/>
                    <a:pt x="362" y="58"/>
                    <a:pt x="362" y="58"/>
                  </a:cubicBezTo>
                  <a:cubicBezTo>
                    <a:pt x="362" y="59"/>
                    <a:pt x="362" y="59"/>
                    <a:pt x="362" y="59"/>
                  </a:cubicBezTo>
                  <a:close/>
                  <a:moveTo>
                    <a:pt x="361" y="57"/>
                  </a:moveTo>
                  <a:cubicBezTo>
                    <a:pt x="361" y="57"/>
                    <a:pt x="361" y="57"/>
                    <a:pt x="361" y="57"/>
                  </a:cubicBezTo>
                  <a:cubicBezTo>
                    <a:pt x="361" y="57"/>
                    <a:pt x="361" y="57"/>
                    <a:pt x="361" y="57"/>
                  </a:cubicBezTo>
                  <a:cubicBezTo>
                    <a:pt x="360" y="57"/>
                    <a:pt x="360" y="57"/>
                    <a:pt x="360" y="57"/>
                  </a:cubicBezTo>
                  <a:cubicBezTo>
                    <a:pt x="361" y="56"/>
                    <a:pt x="361" y="56"/>
                    <a:pt x="361" y="56"/>
                  </a:cubicBezTo>
                  <a:cubicBezTo>
                    <a:pt x="361" y="56"/>
                    <a:pt x="361" y="56"/>
                    <a:pt x="361" y="56"/>
                  </a:cubicBezTo>
                  <a:cubicBezTo>
                    <a:pt x="361" y="56"/>
                    <a:pt x="361" y="56"/>
                    <a:pt x="361" y="56"/>
                  </a:cubicBezTo>
                  <a:cubicBezTo>
                    <a:pt x="361" y="57"/>
                    <a:pt x="361" y="57"/>
                    <a:pt x="361" y="57"/>
                  </a:cubicBezTo>
                  <a:close/>
                  <a:moveTo>
                    <a:pt x="93" y="58"/>
                  </a:moveTo>
                  <a:cubicBezTo>
                    <a:pt x="93" y="59"/>
                    <a:pt x="93" y="59"/>
                    <a:pt x="93" y="59"/>
                  </a:cubicBezTo>
                  <a:cubicBezTo>
                    <a:pt x="92" y="57"/>
                    <a:pt x="92" y="57"/>
                    <a:pt x="92" y="57"/>
                  </a:cubicBezTo>
                  <a:cubicBezTo>
                    <a:pt x="92" y="56"/>
                    <a:pt x="92" y="56"/>
                    <a:pt x="92" y="56"/>
                  </a:cubicBezTo>
                  <a:cubicBezTo>
                    <a:pt x="92" y="56"/>
                    <a:pt x="92" y="56"/>
                    <a:pt x="92" y="56"/>
                  </a:cubicBezTo>
                  <a:cubicBezTo>
                    <a:pt x="93" y="57"/>
                    <a:pt x="93" y="57"/>
                    <a:pt x="93" y="58"/>
                  </a:cubicBezTo>
                  <a:cubicBezTo>
                    <a:pt x="93" y="58"/>
                    <a:pt x="93" y="58"/>
                    <a:pt x="93" y="58"/>
                  </a:cubicBezTo>
                  <a:close/>
                  <a:moveTo>
                    <a:pt x="97" y="57"/>
                  </a:moveTo>
                  <a:cubicBezTo>
                    <a:pt x="97" y="57"/>
                    <a:pt x="97" y="57"/>
                    <a:pt x="97" y="57"/>
                  </a:cubicBezTo>
                  <a:cubicBezTo>
                    <a:pt x="96" y="57"/>
                    <a:pt x="96" y="57"/>
                    <a:pt x="96" y="57"/>
                  </a:cubicBezTo>
                  <a:cubicBezTo>
                    <a:pt x="96" y="56"/>
                    <a:pt x="96" y="56"/>
                    <a:pt x="96" y="56"/>
                  </a:cubicBezTo>
                  <a:cubicBezTo>
                    <a:pt x="96" y="56"/>
                    <a:pt x="96" y="56"/>
                    <a:pt x="96" y="56"/>
                  </a:cubicBezTo>
                  <a:cubicBezTo>
                    <a:pt x="97" y="56"/>
                    <a:pt x="97" y="56"/>
                    <a:pt x="97" y="56"/>
                  </a:cubicBezTo>
                  <a:lnTo>
                    <a:pt x="97" y="57"/>
                  </a:lnTo>
                  <a:close/>
                  <a:moveTo>
                    <a:pt x="102" y="57"/>
                  </a:moveTo>
                  <a:cubicBezTo>
                    <a:pt x="101" y="57"/>
                    <a:pt x="101" y="57"/>
                    <a:pt x="101" y="57"/>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101" y="56"/>
                    <a:pt x="101" y="56"/>
                    <a:pt x="101" y="56"/>
                  </a:cubicBezTo>
                  <a:cubicBezTo>
                    <a:pt x="102" y="56"/>
                    <a:pt x="102" y="56"/>
                    <a:pt x="102" y="56"/>
                  </a:cubicBezTo>
                  <a:cubicBezTo>
                    <a:pt x="102" y="57"/>
                    <a:pt x="102" y="57"/>
                    <a:pt x="102" y="57"/>
                  </a:cubicBezTo>
                  <a:close/>
                  <a:moveTo>
                    <a:pt x="88" y="58"/>
                  </a:moveTo>
                  <a:cubicBezTo>
                    <a:pt x="88" y="58"/>
                    <a:pt x="88" y="58"/>
                    <a:pt x="88" y="58"/>
                  </a:cubicBezTo>
                  <a:cubicBezTo>
                    <a:pt x="88" y="58"/>
                    <a:pt x="88" y="58"/>
                    <a:pt x="88" y="58"/>
                  </a:cubicBezTo>
                  <a:cubicBezTo>
                    <a:pt x="86" y="57"/>
                    <a:pt x="84" y="57"/>
                    <a:pt x="82" y="56"/>
                  </a:cubicBezTo>
                  <a:cubicBezTo>
                    <a:pt x="82" y="56"/>
                    <a:pt x="82" y="56"/>
                    <a:pt x="82" y="56"/>
                  </a:cubicBezTo>
                  <a:cubicBezTo>
                    <a:pt x="82" y="55"/>
                    <a:pt x="82" y="55"/>
                    <a:pt x="82" y="55"/>
                  </a:cubicBezTo>
                  <a:cubicBezTo>
                    <a:pt x="82" y="55"/>
                    <a:pt x="82" y="55"/>
                    <a:pt x="82" y="55"/>
                  </a:cubicBezTo>
                  <a:cubicBezTo>
                    <a:pt x="82" y="54"/>
                    <a:pt x="82" y="54"/>
                    <a:pt x="82" y="54"/>
                  </a:cubicBezTo>
                  <a:cubicBezTo>
                    <a:pt x="83" y="53"/>
                    <a:pt x="83" y="53"/>
                    <a:pt x="83" y="53"/>
                  </a:cubicBezTo>
                  <a:cubicBezTo>
                    <a:pt x="86" y="56"/>
                    <a:pt x="85" y="55"/>
                    <a:pt x="88" y="56"/>
                  </a:cubicBezTo>
                  <a:lnTo>
                    <a:pt x="88" y="58"/>
                  </a:lnTo>
                  <a:close/>
                  <a:moveTo>
                    <a:pt x="93" y="54"/>
                  </a:moveTo>
                  <a:cubicBezTo>
                    <a:pt x="93" y="55"/>
                    <a:pt x="93" y="55"/>
                    <a:pt x="93" y="55"/>
                  </a:cubicBezTo>
                  <a:cubicBezTo>
                    <a:pt x="92" y="55"/>
                    <a:pt x="92" y="55"/>
                    <a:pt x="92" y="55"/>
                  </a:cubicBezTo>
                  <a:cubicBezTo>
                    <a:pt x="91" y="54"/>
                    <a:pt x="91" y="54"/>
                    <a:pt x="91" y="54"/>
                  </a:cubicBezTo>
                  <a:cubicBezTo>
                    <a:pt x="92" y="53"/>
                    <a:pt x="92" y="53"/>
                    <a:pt x="92" y="53"/>
                  </a:cubicBezTo>
                  <a:cubicBezTo>
                    <a:pt x="92" y="53"/>
                    <a:pt x="92" y="53"/>
                    <a:pt x="92" y="53"/>
                  </a:cubicBezTo>
                  <a:cubicBezTo>
                    <a:pt x="92" y="54"/>
                    <a:pt x="92" y="54"/>
                    <a:pt x="92" y="54"/>
                  </a:cubicBezTo>
                  <a:cubicBezTo>
                    <a:pt x="93" y="54"/>
                    <a:pt x="93" y="54"/>
                    <a:pt x="93" y="54"/>
                  </a:cubicBezTo>
                  <a:close/>
                  <a:moveTo>
                    <a:pt x="90" y="56"/>
                  </a:moveTo>
                  <a:cubicBezTo>
                    <a:pt x="89" y="56"/>
                    <a:pt x="89" y="56"/>
                    <a:pt x="89" y="56"/>
                  </a:cubicBezTo>
                  <a:cubicBezTo>
                    <a:pt x="89" y="56"/>
                    <a:pt x="89" y="56"/>
                    <a:pt x="89" y="56"/>
                  </a:cubicBezTo>
                  <a:cubicBezTo>
                    <a:pt x="88" y="56"/>
                    <a:pt x="88" y="56"/>
                    <a:pt x="87" y="55"/>
                  </a:cubicBezTo>
                  <a:cubicBezTo>
                    <a:pt x="85" y="54"/>
                    <a:pt x="86" y="54"/>
                    <a:pt x="85" y="54"/>
                  </a:cubicBezTo>
                  <a:cubicBezTo>
                    <a:pt x="85" y="54"/>
                    <a:pt x="85" y="54"/>
                    <a:pt x="85" y="54"/>
                  </a:cubicBezTo>
                  <a:cubicBezTo>
                    <a:pt x="85" y="53"/>
                    <a:pt x="85" y="53"/>
                    <a:pt x="85" y="53"/>
                  </a:cubicBezTo>
                  <a:cubicBezTo>
                    <a:pt x="85" y="53"/>
                    <a:pt x="85" y="53"/>
                    <a:pt x="85" y="53"/>
                  </a:cubicBezTo>
                  <a:cubicBezTo>
                    <a:pt x="87" y="53"/>
                    <a:pt x="88" y="54"/>
                    <a:pt x="89" y="55"/>
                  </a:cubicBezTo>
                  <a:cubicBezTo>
                    <a:pt x="90" y="56"/>
                    <a:pt x="90" y="56"/>
                    <a:pt x="90" y="56"/>
                  </a:cubicBezTo>
                  <a:close/>
                  <a:moveTo>
                    <a:pt x="99" y="53"/>
                  </a:moveTo>
                  <a:cubicBezTo>
                    <a:pt x="100" y="53"/>
                    <a:pt x="100" y="53"/>
                    <a:pt x="100" y="53"/>
                  </a:cubicBezTo>
                  <a:cubicBezTo>
                    <a:pt x="101" y="53"/>
                    <a:pt x="101" y="53"/>
                    <a:pt x="101" y="53"/>
                  </a:cubicBezTo>
                  <a:cubicBezTo>
                    <a:pt x="101" y="53"/>
                    <a:pt x="101" y="53"/>
                    <a:pt x="100" y="55"/>
                  </a:cubicBezTo>
                  <a:cubicBezTo>
                    <a:pt x="99" y="55"/>
                    <a:pt x="99" y="55"/>
                    <a:pt x="99" y="55"/>
                  </a:cubicBezTo>
                  <a:cubicBezTo>
                    <a:pt x="98" y="54"/>
                    <a:pt x="98" y="54"/>
                    <a:pt x="98" y="54"/>
                  </a:cubicBezTo>
                  <a:cubicBezTo>
                    <a:pt x="98" y="54"/>
                    <a:pt x="98" y="54"/>
                    <a:pt x="98" y="54"/>
                  </a:cubicBezTo>
                  <a:cubicBezTo>
                    <a:pt x="98" y="54"/>
                    <a:pt x="98" y="54"/>
                    <a:pt x="98" y="54"/>
                  </a:cubicBezTo>
                  <a:cubicBezTo>
                    <a:pt x="99" y="53"/>
                    <a:pt x="99" y="53"/>
                    <a:pt x="99" y="53"/>
                  </a:cubicBezTo>
                  <a:cubicBezTo>
                    <a:pt x="99" y="53"/>
                    <a:pt x="99" y="53"/>
                    <a:pt x="99" y="53"/>
                  </a:cubicBezTo>
                  <a:cubicBezTo>
                    <a:pt x="99" y="53"/>
                    <a:pt x="99" y="53"/>
                    <a:pt x="99" y="53"/>
                  </a:cubicBezTo>
                  <a:close/>
                  <a:moveTo>
                    <a:pt x="106" y="52"/>
                  </a:moveTo>
                  <a:cubicBezTo>
                    <a:pt x="106" y="53"/>
                    <a:pt x="106" y="53"/>
                    <a:pt x="106" y="53"/>
                  </a:cubicBezTo>
                  <a:cubicBezTo>
                    <a:pt x="106" y="54"/>
                    <a:pt x="106" y="54"/>
                    <a:pt x="106" y="54"/>
                  </a:cubicBezTo>
                  <a:cubicBezTo>
                    <a:pt x="107" y="54"/>
                    <a:pt x="107" y="54"/>
                    <a:pt x="107" y="54"/>
                  </a:cubicBezTo>
                  <a:cubicBezTo>
                    <a:pt x="106" y="55"/>
                    <a:pt x="106" y="55"/>
                    <a:pt x="106" y="55"/>
                  </a:cubicBezTo>
                  <a:cubicBezTo>
                    <a:pt x="106" y="56"/>
                    <a:pt x="106" y="56"/>
                    <a:pt x="106" y="57"/>
                  </a:cubicBezTo>
                  <a:cubicBezTo>
                    <a:pt x="105" y="56"/>
                    <a:pt x="105" y="56"/>
                    <a:pt x="105" y="56"/>
                  </a:cubicBezTo>
                  <a:cubicBezTo>
                    <a:pt x="104" y="56"/>
                    <a:pt x="104" y="56"/>
                    <a:pt x="104" y="56"/>
                  </a:cubicBezTo>
                  <a:cubicBezTo>
                    <a:pt x="104" y="56"/>
                    <a:pt x="104" y="56"/>
                    <a:pt x="104" y="56"/>
                  </a:cubicBezTo>
                  <a:cubicBezTo>
                    <a:pt x="104" y="55"/>
                    <a:pt x="104" y="55"/>
                    <a:pt x="104" y="55"/>
                  </a:cubicBezTo>
                  <a:cubicBezTo>
                    <a:pt x="104" y="55"/>
                    <a:pt x="104" y="55"/>
                    <a:pt x="104" y="55"/>
                  </a:cubicBezTo>
                  <a:cubicBezTo>
                    <a:pt x="104" y="55"/>
                    <a:pt x="104" y="55"/>
                    <a:pt x="104" y="55"/>
                  </a:cubicBezTo>
                  <a:cubicBezTo>
                    <a:pt x="104" y="54"/>
                    <a:pt x="104" y="54"/>
                    <a:pt x="104" y="54"/>
                  </a:cubicBezTo>
                  <a:cubicBezTo>
                    <a:pt x="103" y="54"/>
                    <a:pt x="103" y="55"/>
                    <a:pt x="102" y="55"/>
                  </a:cubicBezTo>
                  <a:cubicBezTo>
                    <a:pt x="102" y="54"/>
                    <a:pt x="102" y="54"/>
                    <a:pt x="102" y="54"/>
                  </a:cubicBezTo>
                  <a:cubicBezTo>
                    <a:pt x="102" y="54"/>
                    <a:pt x="102" y="54"/>
                    <a:pt x="102" y="54"/>
                  </a:cubicBezTo>
                  <a:cubicBezTo>
                    <a:pt x="103" y="53"/>
                    <a:pt x="103" y="53"/>
                    <a:pt x="103" y="53"/>
                  </a:cubicBezTo>
                  <a:cubicBezTo>
                    <a:pt x="104" y="53"/>
                    <a:pt x="104" y="53"/>
                    <a:pt x="104" y="53"/>
                  </a:cubicBezTo>
                  <a:cubicBezTo>
                    <a:pt x="105" y="53"/>
                    <a:pt x="105" y="53"/>
                    <a:pt x="105" y="53"/>
                  </a:cubicBezTo>
                  <a:cubicBezTo>
                    <a:pt x="106" y="52"/>
                    <a:pt x="106" y="52"/>
                    <a:pt x="106" y="52"/>
                  </a:cubicBezTo>
                  <a:close/>
                  <a:moveTo>
                    <a:pt x="81" y="55"/>
                  </a:moveTo>
                  <a:cubicBezTo>
                    <a:pt x="81" y="55"/>
                    <a:pt x="81" y="55"/>
                    <a:pt x="81" y="55"/>
                  </a:cubicBezTo>
                  <a:cubicBezTo>
                    <a:pt x="80" y="55"/>
                    <a:pt x="80" y="55"/>
                    <a:pt x="80" y="55"/>
                  </a:cubicBezTo>
                  <a:cubicBezTo>
                    <a:pt x="80" y="54"/>
                    <a:pt x="80" y="54"/>
                    <a:pt x="80" y="54"/>
                  </a:cubicBezTo>
                  <a:cubicBezTo>
                    <a:pt x="79" y="52"/>
                    <a:pt x="79" y="52"/>
                    <a:pt x="79" y="51"/>
                  </a:cubicBezTo>
                  <a:cubicBezTo>
                    <a:pt x="80" y="50"/>
                    <a:pt x="80" y="50"/>
                    <a:pt x="80" y="50"/>
                  </a:cubicBezTo>
                  <a:cubicBezTo>
                    <a:pt x="80" y="50"/>
                    <a:pt x="80" y="50"/>
                    <a:pt x="80" y="50"/>
                  </a:cubicBezTo>
                  <a:cubicBezTo>
                    <a:pt x="81" y="51"/>
                    <a:pt x="81" y="51"/>
                    <a:pt x="81" y="51"/>
                  </a:cubicBezTo>
                  <a:cubicBezTo>
                    <a:pt x="81" y="52"/>
                    <a:pt x="81" y="52"/>
                    <a:pt x="81" y="52"/>
                  </a:cubicBezTo>
                  <a:cubicBezTo>
                    <a:pt x="82" y="52"/>
                    <a:pt x="82" y="52"/>
                    <a:pt x="82" y="52"/>
                  </a:cubicBezTo>
                  <a:cubicBezTo>
                    <a:pt x="82" y="53"/>
                    <a:pt x="82" y="53"/>
                    <a:pt x="82" y="53"/>
                  </a:cubicBezTo>
                  <a:cubicBezTo>
                    <a:pt x="81" y="54"/>
                    <a:pt x="81" y="54"/>
                    <a:pt x="81" y="55"/>
                  </a:cubicBezTo>
                  <a:close/>
                  <a:moveTo>
                    <a:pt x="26" y="49"/>
                  </a:moveTo>
                  <a:cubicBezTo>
                    <a:pt x="28" y="53"/>
                    <a:pt x="28" y="53"/>
                    <a:pt x="28" y="53"/>
                  </a:cubicBezTo>
                  <a:cubicBezTo>
                    <a:pt x="29" y="53"/>
                    <a:pt x="29" y="53"/>
                    <a:pt x="29" y="53"/>
                  </a:cubicBezTo>
                  <a:cubicBezTo>
                    <a:pt x="30" y="54"/>
                    <a:pt x="30" y="54"/>
                    <a:pt x="31" y="55"/>
                  </a:cubicBezTo>
                  <a:cubicBezTo>
                    <a:pt x="30" y="56"/>
                    <a:pt x="31" y="57"/>
                    <a:pt x="30" y="59"/>
                  </a:cubicBezTo>
                  <a:cubicBezTo>
                    <a:pt x="30" y="60"/>
                    <a:pt x="30" y="60"/>
                    <a:pt x="30" y="60"/>
                  </a:cubicBezTo>
                  <a:cubicBezTo>
                    <a:pt x="28" y="59"/>
                    <a:pt x="28" y="59"/>
                    <a:pt x="28" y="59"/>
                  </a:cubicBezTo>
                  <a:cubicBezTo>
                    <a:pt x="28" y="59"/>
                    <a:pt x="28" y="59"/>
                    <a:pt x="28" y="59"/>
                  </a:cubicBezTo>
                  <a:cubicBezTo>
                    <a:pt x="27" y="57"/>
                    <a:pt x="27" y="57"/>
                    <a:pt x="27" y="57"/>
                  </a:cubicBezTo>
                  <a:cubicBezTo>
                    <a:pt x="26" y="55"/>
                    <a:pt x="26" y="55"/>
                    <a:pt x="26" y="55"/>
                  </a:cubicBezTo>
                  <a:cubicBezTo>
                    <a:pt x="25" y="55"/>
                    <a:pt x="25" y="55"/>
                    <a:pt x="25" y="55"/>
                  </a:cubicBezTo>
                  <a:cubicBezTo>
                    <a:pt x="24" y="53"/>
                    <a:pt x="24" y="52"/>
                    <a:pt x="21" y="50"/>
                  </a:cubicBezTo>
                  <a:cubicBezTo>
                    <a:pt x="23" y="50"/>
                    <a:pt x="23" y="50"/>
                    <a:pt x="23" y="50"/>
                  </a:cubicBezTo>
                  <a:cubicBezTo>
                    <a:pt x="24" y="49"/>
                    <a:pt x="24" y="49"/>
                    <a:pt x="24" y="49"/>
                  </a:cubicBezTo>
                  <a:cubicBezTo>
                    <a:pt x="24" y="49"/>
                    <a:pt x="24" y="49"/>
                    <a:pt x="24" y="49"/>
                  </a:cubicBezTo>
                  <a:cubicBezTo>
                    <a:pt x="24" y="49"/>
                    <a:pt x="24" y="49"/>
                    <a:pt x="24" y="49"/>
                  </a:cubicBezTo>
                  <a:cubicBezTo>
                    <a:pt x="26" y="49"/>
                    <a:pt x="26" y="49"/>
                    <a:pt x="26" y="49"/>
                  </a:cubicBezTo>
                  <a:close/>
                  <a:moveTo>
                    <a:pt x="82" y="50"/>
                  </a:moveTo>
                  <a:cubicBezTo>
                    <a:pt x="82" y="51"/>
                    <a:pt x="82" y="51"/>
                    <a:pt x="82" y="51"/>
                  </a:cubicBezTo>
                  <a:cubicBezTo>
                    <a:pt x="81" y="51"/>
                    <a:pt x="81" y="51"/>
                    <a:pt x="81" y="51"/>
                  </a:cubicBezTo>
                  <a:cubicBezTo>
                    <a:pt x="81" y="50"/>
                    <a:pt x="81" y="50"/>
                    <a:pt x="81" y="50"/>
                  </a:cubicBezTo>
                  <a:cubicBezTo>
                    <a:pt x="80" y="50"/>
                    <a:pt x="80" y="50"/>
                    <a:pt x="80" y="50"/>
                  </a:cubicBezTo>
                  <a:cubicBezTo>
                    <a:pt x="78" y="49"/>
                    <a:pt x="78" y="49"/>
                    <a:pt x="78" y="49"/>
                  </a:cubicBezTo>
                  <a:cubicBezTo>
                    <a:pt x="78" y="49"/>
                    <a:pt x="78" y="49"/>
                    <a:pt x="78" y="49"/>
                  </a:cubicBezTo>
                  <a:cubicBezTo>
                    <a:pt x="77" y="48"/>
                    <a:pt x="77" y="48"/>
                    <a:pt x="77" y="48"/>
                  </a:cubicBezTo>
                  <a:cubicBezTo>
                    <a:pt x="77" y="48"/>
                    <a:pt x="77" y="48"/>
                    <a:pt x="77" y="48"/>
                  </a:cubicBezTo>
                  <a:cubicBezTo>
                    <a:pt x="77" y="48"/>
                    <a:pt x="77" y="48"/>
                    <a:pt x="77" y="48"/>
                  </a:cubicBezTo>
                  <a:cubicBezTo>
                    <a:pt x="77" y="48"/>
                    <a:pt x="77" y="48"/>
                    <a:pt x="77" y="48"/>
                  </a:cubicBezTo>
                  <a:cubicBezTo>
                    <a:pt x="82" y="49"/>
                    <a:pt x="82" y="49"/>
                    <a:pt x="82" y="49"/>
                  </a:cubicBezTo>
                  <a:lnTo>
                    <a:pt x="82" y="50"/>
                  </a:lnTo>
                  <a:close/>
                  <a:moveTo>
                    <a:pt x="334" y="55"/>
                  </a:moveTo>
                  <a:cubicBezTo>
                    <a:pt x="330" y="58"/>
                    <a:pt x="328" y="65"/>
                    <a:pt x="315" y="62"/>
                  </a:cubicBezTo>
                  <a:cubicBezTo>
                    <a:pt x="314" y="61"/>
                    <a:pt x="315" y="61"/>
                    <a:pt x="313" y="60"/>
                  </a:cubicBezTo>
                  <a:cubicBezTo>
                    <a:pt x="311" y="60"/>
                    <a:pt x="290" y="61"/>
                    <a:pt x="289" y="61"/>
                  </a:cubicBezTo>
                  <a:cubicBezTo>
                    <a:pt x="286" y="60"/>
                    <a:pt x="287" y="60"/>
                    <a:pt x="285" y="60"/>
                  </a:cubicBezTo>
                  <a:cubicBezTo>
                    <a:pt x="284" y="60"/>
                    <a:pt x="284" y="60"/>
                    <a:pt x="284" y="60"/>
                  </a:cubicBezTo>
                  <a:cubicBezTo>
                    <a:pt x="283" y="61"/>
                    <a:pt x="283" y="61"/>
                    <a:pt x="283" y="61"/>
                  </a:cubicBezTo>
                  <a:cubicBezTo>
                    <a:pt x="278" y="66"/>
                    <a:pt x="278" y="72"/>
                    <a:pt x="282" y="76"/>
                  </a:cubicBezTo>
                  <a:cubicBezTo>
                    <a:pt x="283" y="77"/>
                    <a:pt x="283" y="77"/>
                    <a:pt x="283" y="77"/>
                  </a:cubicBezTo>
                  <a:cubicBezTo>
                    <a:pt x="285" y="77"/>
                    <a:pt x="285" y="77"/>
                    <a:pt x="285" y="77"/>
                  </a:cubicBezTo>
                  <a:cubicBezTo>
                    <a:pt x="286" y="80"/>
                    <a:pt x="286" y="80"/>
                    <a:pt x="286" y="81"/>
                  </a:cubicBezTo>
                  <a:cubicBezTo>
                    <a:pt x="288" y="81"/>
                    <a:pt x="287" y="81"/>
                    <a:pt x="290" y="82"/>
                  </a:cubicBezTo>
                  <a:cubicBezTo>
                    <a:pt x="292" y="81"/>
                    <a:pt x="292" y="81"/>
                    <a:pt x="292" y="81"/>
                  </a:cubicBezTo>
                  <a:cubicBezTo>
                    <a:pt x="293" y="79"/>
                    <a:pt x="293" y="78"/>
                    <a:pt x="296" y="75"/>
                  </a:cubicBezTo>
                  <a:cubicBezTo>
                    <a:pt x="296" y="75"/>
                    <a:pt x="296" y="75"/>
                    <a:pt x="296" y="75"/>
                  </a:cubicBezTo>
                  <a:cubicBezTo>
                    <a:pt x="297" y="75"/>
                    <a:pt x="297" y="75"/>
                    <a:pt x="297" y="75"/>
                  </a:cubicBezTo>
                  <a:cubicBezTo>
                    <a:pt x="298" y="76"/>
                    <a:pt x="297" y="76"/>
                    <a:pt x="298" y="76"/>
                  </a:cubicBezTo>
                  <a:cubicBezTo>
                    <a:pt x="300" y="76"/>
                    <a:pt x="300" y="76"/>
                    <a:pt x="300" y="76"/>
                  </a:cubicBezTo>
                  <a:cubicBezTo>
                    <a:pt x="301" y="76"/>
                    <a:pt x="301" y="76"/>
                    <a:pt x="301" y="76"/>
                  </a:cubicBezTo>
                  <a:cubicBezTo>
                    <a:pt x="303" y="75"/>
                    <a:pt x="303" y="75"/>
                    <a:pt x="303" y="75"/>
                  </a:cubicBezTo>
                  <a:cubicBezTo>
                    <a:pt x="304" y="74"/>
                    <a:pt x="304" y="74"/>
                    <a:pt x="304" y="74"/>
                  </a:cubicBezTo>
                  <a:cubicBezTo>
                    <a:pt x="311" y="74"/>
                    <a:pt x="306" y="75"/>
                    <a:pt x="311" y="74"/>
                  </a:cubicBezTo>
                  <a:cubicBezTo>
                    <a:pt x="311" y="74"/>
                    <a:pt x="311" y="74"/>
                    <a:pt x="311" y="74"/>
                  </a:cubicBezTo>
                  <a:cubicBezTo>
                    <a:pt x="311" y="73"/>
                    <a:pt x="311" y="73"/>
                    <a:pt x="311" y="73"/>
                  </a:cubicBezTo>
                  <a:cubicBezTo>
                    <a:pt x="310" y="73"/>
                    <a:pt x="310" y="73"/>
                    <a:pt x="310" y="73"/>
                  </a:cubicBezTo>
                  <a:cubicBezTo>
                    <a:pt x="312" y="73"/>
                    <a:pt x="313" y="72"/>
                    <a:pt x="314" y="72"/>
                  </a:cubicBezTo>
                  <a:cubicBezTo>
                    <a:pt x="316" y="72"/>
                    <a:pt x="316" y="72"/>
                    <a:pt x="316" y="72"/>
                  </a:cubicBezTo>
                  <a:cubicBezTo>
                    <a:pt x="317" y="73"/>
                    <a:pt x="317" y="73"/>
                    <a:pt x="317" y="73"/>
                  </a:cubicBezTo>
                  <a:cubicBezTo>
                    <a:pt x="317" y="74"/>
                    <a:pt x="317" y="74"/>
                    <a:pt x="317" y="74"/>
                  </a:cubicBezTo>
                  <a:cubicBezTo>
                    <a:pt x="317" y="75"/>
                    <a:pt x="317" y="75"/>
                    <a:pt x="317" y="75"/>
                  </a:cubicBezTo>
                  <a:cubicBezTo>
                    <a:pt x="317" y="75"/>
                    <a:pt x="317" y="76"/>
                    <a:pt x="317" y="77"/>
                  </a:cubicBezTo>
                  <a:cubicBezTo>
                    <a:pt x="316" y="77"/>
                    <a:pt x="316" y="77"/>
                    <a:pt x="316" y="77"/>
                  </a:cubicBezTo>
                  <a:cubicBezTo>
                    <a:pt x="315" y="77"/>
                    <a:pt x="315" y="77"/>
                    <a:pt x="315" y="77"/>
                  </a:cubicBezTo>
                  <a:cubicBezTo>
                    <a:pt x="314" y="76"/>
                    <a:pt x="314" y="76"/>
                    <a:pt x="314" y="76"/>
                  </a:cubicBezTo>
                  <a:cubicBezTo>
                    <a:pt x="313" y="76"/>
                    <a:pt x="313" y="76"/>
                    <a:pt x="313" y="76"/>
                  </a:cubicBezTo>
                  <a:cubicBezTo>
                    <a:pt x="311" y="76"/>
                    <a:pt x="311" y="76"/>
                    <a:pt x="311" y="76"/>
                  </a:cubicBezTo>
                  <a:cubicBezTo>
                    <a:pt x="307" y="78"/>
                    <a:pt x="310" y="81"/>
                    <a:pt x="300" y="85"/>
                  </a:cubicBezTo>
                  <a:cubicBezTo>
                    <a:pt x="298" y="86"/>
                    <a:pt x="299" y="85"/>
                    <a:pt x="298" y="87"/>
                  </a:cubicBezTo>
                  <a:cubicBezTo>
                    <a:pt x="297" y="87"/>
                    <a:pt x="297" y="87"/>
                    <a:pt x="297" y="87"/>
                  </a:cubicBezTo>
                  <a:cubicBezTo>
                    <a:pt x="296" y="87"/>
                    <a:pt x="296" y="87"/>
                    <a:pt x="296" y="87"/>
                  </a:cubicBezTo>
                  <a:cubicBezTo>
                    <a:pt x="296" y="87"/>
                    <a:pt x="296" y="87"/>
                    <a:pt x="294" y="86"/>
                  </a:cubicBezTo>
                  <a:cubicBezTo>
                    <a:pt x="294" y="87"/>
                    <a:pt x="294" y="87"/>
                    <a:pt x="294" y="87"/>
                  </a:cubicBezTo>
                  <a:cubicBezTo>
                    <a:pt x="294" y="88"/>
                    <a:pt x="294" y="88"/>
                    <a:pt x="294" y="88"/>
                  </a:cubicBezTo>
                  <a:cubicBezTo>
                    <a:pt x="295" y="88"/>
                    <a:pt x="295" y="88"/>
                    <a:pt x="295" y="88"/>
                  </a:cubicBezTo>
                  <a:cubicBezTo>
                    <a:pt x="296" y="89"/>
                    <a:pt x="296" y="89"/>
                    <a:pt x="296" y="89"/>
                  </a:cubicBezTo>
                  <a:cubicBezTo>
                    <a:pt x="296" y="90"/>
                    <a:pt x="296" y="90"/>
                    <a:pt x="296" y="90"/>
                  </a:cubicBezTo>
                  <a:cubicBezTo>
                    <a:pt x="297" y="90"/>
                    <a:pt x="297" y="90"/>
                    <a:pt x="298" y="90"/>
                  </a:cubicBezTo>
                  <a:cubicBezTo>
                    <a:pt x="300" y="92"/>
                    <a:pt x="301" y="94"/>
                    <a:pt x="301" y="95"/>
                  </a:cubicBezTo>
                  <a:cubicBezTo>
                    <a:pt x="302" y="96"/>
                    <a:pt x="302" y="96"/>
                    <a:pt x="302" y="96"/>
                  </a:cubicBezTo>
                  <a:cubicBezTo>
                    <a:pt x="304" y="98"/>
                    <a:pt x="304" y="98"/>
                    <a:pt x="304" y="98"/>
                  </a:cubicBezTo>
                  <a:cubicBezTo>
                    <a:pt x="305" y="99"/>
                    <a:pt x="305" y="99"/>
                    <a:pt x="305" y="99"/>
                  </a:cubicBezTo>
                  <a:cubicBezTo>
                    <a:pt x="304" y="99"/>
                    <a:pt x="304" y="99"/>
                    <a:pt x="304" y="99"/>
                  </a:cubicBezTo>
                  <a:cubicBezTo>
                    <a:pt x="305" y="100"/>
                    <a:pt x="305" y="100"/>
                    <a:pt x="305" y="100"/>
                  </a:cubicBezTo>
                  <a:cubicBezTo>
                    <a:pt x="305" y="101"/>
                    <a:pt x="305" y="101"/>
                    <a:pt x="305" y="101"/>
                  </a:cubicBezTo>
                  <a:cubicBezTo>
                    <a:pt x="306" y="102"/>
                    <a:pt x="306" y="102"/>
                    <a:pt x="306" y="102"/>
                  </a:cubicBezTo>
                  <a:cubicBezTo>
                    <a:pt x="305" y="102"/>
                    <a:pt x="305" y="102"/>
                    <a:pt x="305" y="102"/>
                  </a:cubicBezTo>
                  <a:cubicBezTo>
                    <a:pt x="305" y="104"/>
                    <a:pt x="305" y="104"/>
                    <a:pt x="305" y="104"/>
                  </a:cubicBezTo>
                  <a:cubicBezTo>
                    <a:pt x="304" y="105"/>
                    <a:pt x="304" y="105"/>
                    <a:pt x="304" y="106"/>
                  </a:cubicBezTo>
                  <a:cubicBezTo>
                    <a:pt x="304" y="107"/>
                    <a:pt x="304" y="107"/>
                    <a:pt x="305" y="107"/>
                  </a:cubicBezTo>
                  <a:cubicBezTo>
                    <a:pt x="306" y="107"/>
                    <a:pt x="305" y="107"/>
                    <a:pt x="306" y="108"/>
                  </a:cubicBezTo>
                  <a:cubicBezTo>
                    <a:pt x="307" y="109"/>
                    <a:pt x="307" y="109"/>
                    <a:pt x="307" y="109"/>
                  </a:cubicBezTo>
                  <a:cubicBezTo>
                    <a:pt x="308" y="109"/>
                    <a:pt x="308" y="109"/>
                    <a:pt x="308" y="109"/>
                  </a:cubicBezTo>
                  <a:cubicBezTo>
                    <a:pt x="308" y="110"/>
                    <a:pt x="308" y="110"/>
                    <a:pt x="308" y="110"/>
                  </a:cubicBezTo>
                  <a:cubicBezTo>
                    <a:pt x="308" y="110"/>
                    <a:pt x="308" y="110"/>
                    <a:pt x="308" y="110"/>
                  </a:cubicBezTo>
                  <a:cubicBezTo>
                    <a:pt x="308" y="111"/>
                    <a:pt x="308" y="111"/>
                    <a:pt x="308" y="111"/>
                  </a:cubicBezTo>
                  <a:cubicBezTo>
                    <a:pt x="309" y="111"/>
                    <a:pt x="309" y="111"/>
                    <a:pt x="309" y="111"/>
                  </a:cubicBezTo>
                  <a:cubicBezTo>
                    <a:pt x="310" y="112"/>
                    <a:pt x="310" y="112"/>
                    <a:pt x="310" y="112"/>
                  </a:cubicBezTo>
                  <a:cubicBezTo>
                    <a:pt x="310" y="111"/>
                    <a:pt x="310" y="111"/>
                    <a:pt x="310" y="111"/>
                  </a:cubicBezTo>
                  <a:cubicBezTo>
                    <a:pt x="310" y="111"/>
                    <a:pt x="310" y="111"/>
                    <a:pt x="310" y="111"/>
                  </a:cubicBezTo>
                  <a:cubicBezTo>
                    <a:pt x="311" y="111"/>
                    <a:pt x="311" y="111"/>
                    <a:pt x="311" y="111"/>
                  </a:cubicBezTo>
                  <a:cubicBezTo>
                    <a:pt x="311" y="112"/>
                    <a:pt x="311" y="112"/>
                    <a:pt x="311" y="112"/>
                  </a:cubicBezTo>
                  <a:cubicBezTo>
                    <a:pt x="311" y="113"/>
                    <a:pt x="311" y="113"/>
                    <a:pt x="311" y="114"/>
                  </a:cubicBezTo>
                  <a:cubicBezTo>
                    <a:pt x="311" y="115"/>
                    <a:pt x="311" y="115"/>
                    <a:pt x="311" y="115"/>
                  </a:cubicBezTo>
                  <a:cubicBezTo>
                    <a:pt x="310" y="115"/>
                    <a:pt x="310" y="115"/>
                    <a:pt x="310" y="115"/>
                  </a:cubicBezTo>
                  <a:cubicBezTo>
                    <a:pt x="309" y="114"/>
                    <a:pt x="309" y="114"/>
                    <a:pt x="309" y="114"/>
                  </a:cubicBezTo>
                  <a:cubicBezTo>
                    <a:pt x="309" y="115"/>
                    <a:pt x="309" y="115"/>
                    <a:pt x="309" y="115"/>
                  </a:cubicBezTo>
                  <a:cubicBezTo>
                    <a:pt x="309" y="115"/>
                    <a:pt x="309" y="115"/>
                    <a:pt x="309" y="115"/>
                  </a:cubicBezTo>
                  <a:cubicBezTo>
                    <a:pt x="309" y="115"/>
                    <a:pt x="309" y="115"/>
                    <a:pt x="309" y="115"/>
                  </a:cubicBezTo>
                  <a:cubicBezTo>
                    <a:pt x="307" y="115"/>
                    <a:pt x="305" y="115"/>
                    <a:pt x="302" y="116"/>
                  </a:cubicBezTo>
                  <a:cubicBezTo>
                    <a:pt x="302" y="117"/>
                    <a:pt x="302" y="117"/>
                    <a:pt x="302" y="117"/>
                  </a:cubicBezTo>
                  <a:cubicBezTo>
                    <a:pt x="302" y="118"/>
                    <a:pt x="302" y="118"/>
                    <a:pt x="302" y="118"/>
                  </a:cubicBezTo>
                  <a:cubicBezTo>
                    <a:pt x="302" y="119"/>
                    <a:pt x="302" y="119"/>
                    <a:pt x="302" y="119"/>
                  </a:cubicBezTo>
                  <a:cubicBezTo>
                    <a:pt x="302" y="120"/>
                    <a:pt x="302" y="120"/>
                    <a:pt x="302" y="120"/>
                  </a:cubicBezTo>
                  <a:cubicBezTo>
                    <a:pt x="300" y="120"/>
                    <a:pt x="300" y="120"/>
                    <a:pt x="300" y="120"/>
                  </a:cubicBezTo>
                  <a:cubicBezTo>
                    <a:pt x="299" y="120"/>
                    <a:pt x="298" y="120"/>
                    <a:pt x="297" y="119"/>
                  </a:cubicBezTo>
                  <a:cubicBezTo>
                    <a:pt x="296" y="118"/>
                    <a:pt x="296" y="118"/>
                    <a:pt x="296" y="118"/>
                  </a:cubicBezTo>
                  <a:cubicBezTo>
                    <a:pt x="295" y="117"/>
                    <a:pt x="295" y="117"/>
                    <a:pt x="295" y="117"/>
                  </a:cubicBezTo>
                  <a:cubicBezTo>
                    <a:pt x="296" y="116"/>
                    <a:pt x="296" y="114"/>
                    <a:pt x="296" y="113"/>
                  </a:cubicBezTo>
                  <a:cubicBezTo>
                    <a:pt x="297" y="113"/>
                    <a:pt x="296" y="113"/>
                    <a:pt x="297" y="112"/>
                  </a:cubicBezTo>
                  <a:cubicBezTo>
                    <a:pt x="297" y="111"/>
                    <a:pt x="297" y="111"/>
                    <a:pt x="297" y="111"/>
                  </a:cubicBezTo>
                  <a:cubicBezTo>
                    <a:pt x="296" y="111"/>
                    <a:pt x="296" y="111"/>
                    <a:pt x="296" y="111"/>
                  </a:cubicBezTo>
                  <a:cubicBezTo>
                    <a:pt x="295" y="110"/>
                    <a:pt x="295" y="110"/>
                    <a:pt x="295" y="110"/>
                  </a:cubicBezTo>
                  <a:cubicBezTo>
                    <a:pt x="293" y="109"/>
                    <a:pt x="291" y="107"/>
                    <a:pt x="289" y="105"/>
                  </a:cubicBezTo>
                  <a:cubicBezTo>
                    <a:pt x="289" y="105"/>
                    <a:pt x="289" y="105"/>
                    <a:pt x="289" y="105"/>
                  </a:cubicBezTo>
                  <a:cubicBezTo>
                    <a:pt x="289" y="104"/>
                    <a:pt x="289" y="104"/>
                    <a:pt x="289" y="104"/>
                  </a:cubicBezTo>
                  <a:cubicBezTo>
                    <a:pt x="289" y="104"/>
                    <a:pt x="289" y="104"/>
                    <a:pt x="289" y="104"/>
                  </a:cubicBezTo>
                  <a:cubicBezTo>
                    <a:pt x="289" y="103"/>
                    <a:pt x="290" y="102"/>
                    <a:pt x="291" y="101"/>
                  </a:cubicBezTo>
                  <a:cubicBezTo>
                    <a:pt x="291" y="99"/>
                    <a:pt x="291" y="99"/>
                    <a:pt x="291" y="97"/>
                  </a:cubicBezTo>
                  <a:cubicBezTo>
                    <a:pt x="290" y="96"/>
                    <a:pt x="290" y="96"/>
                    <a:pt x="290" y="96"/>
                  </a:cubicBezTo>
                  <a:cubicBezTo>
                    <a:pt x="288" y="95"/>
                    <a:pt x="288" y="95"/>
                    <a:pt x="286" y="96"/>
                  </a:cubicBezTo>
                  <a:cubicBezTo>
                    <a:pt x="284" y="97"/>
                    <a:pt x="283" y="97"/>
                    <a:pt x="282" y="99"/>
                  </a:cubicBezTo>
                  <a:cubicBezTo>
                    <a:pt x="282" y="100"/>
                    <a:pt x="282" y="100"/>
                    <a:pt x="282" y="100"/>
                  </a:cubicBezTo>
                  <a:cubicBezTo>
                    <a:pt x="282" y="101"/>
                    <a:pt x="282" y="101"/>
                    <a:pt x="283" y="102"/>
                  </a:cubicBezTo>
                  <a:cubicBezTo>
                    <a:pt x="283" y="104"/>
                    <a:pt x="284" y="107"/>
                    <a:pt x="284" y="108"/>
                  </a:cubicBezTo>
                  <a:cubicBezTo>
                    <a:pt x="283" y="109"/>
                    <a:pt x="283" y="109"/>
                    <a:pt x="283" y="109"/>
                  </a:cubicBezTo>
                  <a:cubicBezTo>
                    <a:pt x="283" y="112"/>
                    <a:pt x="283" y="113"/>
                    <a:pt x="283" y="117"/>
                  </a:cubicBezTo>
                  <a:cubicBezTo>
                    <a:pt x="283" y="120"/>
                    <a:pt x="282" y="121"/>
                    <a:pt x="282" y="123"/>
                  </a:cubicBezTo>
                  <a:cubicBezTo>
                    <a:pt x="283" y="127"/>
                    <a:pt x="283" y="127"/>
                    <a:pt x="284" y="128"/>
                  </a:cubicBezTo>
                  <a:cubicBezTo>
                    <a:pt x="282" y="128"/>
                    <a:pt x="282" y="128"/>
                    <a:pt x="282" y="128"/>
                  </a:cubicBezTo>
                  <a:cubicBezTo>
                    <a:pt x="279" y="128"/>
                    <a:pt x="283" y="128"/>
                    <a:pt x="278" y="128"/>
                  </a:cubicBezTo>
                  <a:cubicBezTo>
                    <a:pt x="277" y="129"/>
                    <a:pt x="277" y="129"/>
                    <a:pt x="276" y="129"/>
                  </a:cubicBezTo>
                  <a:cubicBezTo>
                    <a:pt x="276" y="129"/>
                    <a:pt x="276" y="129"/>
                    <a:pt x="276" y="129"/>
                  </a:cubicBezTo>
                  <a:cubicBezTo>
                    <a:pt x="274" y="128"/>
                    <a:pt x="274" y="128"/>
                    <a:pt x="274" y="128"/>
                  </a:cubicBezTo>
                  <a:cubicBezTo>
                    <a:pt x="272" y="127"/>
                    <a:pt x="273" y="128"/>
                    <a:pt x="272" y="126"/>
                  </a:cubicBezTo>
                  <a:cubicBezTo>
                    <a:pt x="272" y="125"/>
                    <a:pt x="272" y="125"/>
                    <a:pt x="272" y="125"/>
                  </a:cubicBezTo>
                  <a:cubicBezTo>
                    <a:pt x="272" y="123"/>
                    <a:pt x="272" y="123"/>
                    <a:pt x="273" y="120"/>
                  </a:cubicBezTo>
                  <a:cubicBezTo>
                    <a:pt x="273" y="119"/>
                    <a:pt x="273" y="119"/>
                    <a:pt x="273" y="119"/>
                  </a:cubicBezTo>
                  <a:cubicBezTo>
                    <a:pt x="274" y="114"/>
                    <a:pt x="274" y="119"/>
                    <a:pt x="274" y="111"/>
                  </a:cubicBezTo>
                  <a:cubicBezTo>
                    <a:pt x="274" y="110"/>
                    <a:pt x="273" y="109"/>
                    <a:pt x="273" y="107"/>
                  </a:cubicBezTo>
                  <a:cubicBezTo>
                    <a:pt x="273" y="106"/>
                    <a:pt x="273" y="107"/>
                    <a:pt x="273" y="105"/>
                  </a:cubicBezTo>
                  <a:cubicBezTo>
                    <a:pt x="273" y="105"/>
                    <a:pt x="273" y="105"/>
                    <a:pt x="273" y="105"/>
                  </a:cubicBezTo>
                  <a:cubicBezTo>
                    <a:pt x="272" y="105"/>
                    <a:pt x="272" y="105"/>
                    <a:pt x="272" y="105"/>
                  </a:cubicBezTo>
                  <a:cubicBezTo>
                    <a:pt x="272" y="104"/>
                    <a:pt x="272" y="104"/>
                    <a:pt x="272" y="104"/>
                  </a:cubicBezTo>
                  <a:cubicBezTo>
                    <a:pt x="270" y="105"/>
                    <a:pt x="271" y="104"/>
                    <a:pt x="267" y="105"/>
                  </a:cubicBezTo>
                  <a:cubicBezTo>
                    <a:pt x="267" y="105"/>
                    <a:pt x="267" y="105"/>
                    <a:pt x="267" y="105"/>
                  </a:cubicBezTo>
                  <a:cubicBezTo>
                    <a:pt x="266" y="104"/>
                    <a:pt x="266" y="104"/>
                    <a:pt x="266" y="104"/>
                  </a:cubicBezTo>
                  <a:cubicBezTo>
                    <a:pt x="265" y="101"/>
                    <a:pt x="265" y="100"/>
                    <a:pt x="266" y="98"/>
                  </a:cubicBezTo>
                  <a:cubicBezTo>
                    <a:pt x="265" y="97"/>
                    <a:pt x="266" y="98"/>
                    <a:pt x="265" y="97"/>
                  </a:cubicBezTo>
                  <a:cubicBezTo>
                    <a:pt x="265" y="96"/>
                    <a:pt x="265" y="96"/>
                    <a:pt x="265" y="96"/>
                  </a:cubicBezTo>
                  <a:cubicBezTo>
                    <a:pt x="265" y="96"/>
                    <a:pt x="265" y="96"/>
                    <a:pt x="265" y="96"/>
                  </a:cubicBezTo>
                  <a:cubicBezTo>
                    <a:pt x="266" y="95"/>
                    <a:pt x="266" y="95"/>
                    <a:pt x="266" y="95"/>
                  </a:cubicBezTo>
                  <a:cubicBezTo>
                    <a:pt x="267" y="95"/>
                    <a:pt x="267" y="94"/>
                    <a:pt x="269" y="94"/>
                  </a:cubicBezTo>
                  <a:cubicBezTo>
                    <a:pt x="269" y="92"/>
                    <a:pt x="269" y="92"/>
                    <a:pt x="269" y="92"/>
                  </a:cubicBezTo>
                  <a:cubicBezTo>
                    <a:pt x="269" y="91"/>
                    <a:pt x="269" y="91"/>
                    <a:pt x="269" y="90"/>
                  </a:cubicBezTo>
                  <a:cubicBezTo>
                    <a:pt x="270" y="88"/>
                    <a:pt x="270" y="89"/>
                    <a:pt x="271" y="87"/>
                  </a:cubicBezTo>
                  <a:cubicBezTo>
                    <a:pt x="271" y="86"/>
                    <a:pt x="271" y="86"/>
                    <a:pt x="271" y="86"/>
                  </a:cubicBezTo>
                  <a:cubicBezTo>
                    <a:pt x="271" y="84"/>
                    <a:pt x="271" y="84"/>
                    <a:pt x="271" y="84"/>
                  </a:cubicBezTo>
                  <a:cubicBezTo>
                    <a:pt x="271" y="83"/>
                    <a:pt x="271" y="83"/>
                    <a:pt x="271" y="83"/>
                  </a:cubicBezTo>
                  <a:cubicBezTo>
                    <a:pt x="271" y="82"/>
                    <a:pt x="271" y="83"/>
                    <a:pt x="271" y="82"/>
                  </a:cubicBezTo>
                  <a:cubicBezTo>
                    <a:pt x="271" y="80"/>
                    <a:pt x="271" y="81"/>
                    <a:pt x="273" y="76"/>
                  </a:cubicBezTo>
                  <a:cubicBezTo>
                    <a:pt x="274" y="75"/>
                    <a:pt x="275" y="74"/>
                    <a:pt x="275" y="73"/>
                  </a:cubicBezTo>
                  <a:cubicBezTo>
                    <a:pt x="277" y="75"/>
                    <a:pt x="276" y="74"/>
                    <a:pt x="277" y="75"/>
                  </a:cubicBezTo>
                  <a:cubicBezTo>
                    <a:pt x="277" y="75"/>
                    <a:pt x="276" y="70"/>
                    <a:pt x="276" y="67"/>
                  </a:cubicBezTo>
                  <a:cubicBezTo>
                    <a:pt x="276" y="66"/>
                    <a:pt x="276" y="66"/>
                    <a:pt x="276" y="66"/>
                  </a:cubicBezTo>
                  <a:cubicBezTo>
                    <a:pt x="276" y="66"/>
                    <a:pt x="276" y="66"/>
                    <a:pt x="276" y="66"/>
                  </a:cubicBezTo>
                  <a:cubicBezTo>
                    <a:pt x="277" y="66"/>
                    <a:pt x="277" y="66"/>
                    <a:pt x="277" y="66"/>
                  </a:cubicBezTo>
                  <a:cubicBezTo>
                    <a:pt x="277" y="65"/>
                    <a:pt x="277" y="65"/>
                    <a:pt x="277" y="65"/>
                  </a:cubicBezTo>
                  <a:cubicBezTo>
                    <a:pt x="277" y="64"/>
                    <a:pt x="277" y="64"/>
                    <a:pt x="277" y="64"/>
                  </a:cubicBezTo>
                  <a:cubicBezTo>
                    <a:pt x="277" y="63"/>
                    <a:pt x="277" y="63"/>
                    <a:pt x="277" y="63"/>
                  </a:cubicBezTo>
                  <a:cubicBezTo>
                    <a:pt x="278" y="61"/>
                    <a:pt x="278" y="61"/>
                    <a:pt x="278" y="61"/>
                  </a:cubicBezTo>
                  <a:cubicBezTo>
                    <a:pt x="279" y="60"/>
                    <a:pt x="279" y="60"/>
                    <a:pt x="279" y="60"/>
                  </a:cubicBezTo>
                  <a:cubicBezTo>
                    <a:pt x="279" y="58"/>
                    <a:pt x="279" y="58"/>
                    <a:pt x="279" y="58"/>
                  </a:cubicBezTo>
                  <a:cubicBezTo>
                    <a:pt x="280" y="58"/>
                    <a:pt x="280" y="58"/>
                    <a:pt x="280" y="58"/>
                  </a:cubicBezTo>
                  <a:cubicBezTo>
                    <a:pt x="280" y="57"/>
                    <a:pt x="280" y="57"/>
                    <a:pt x="280" y="57"/>
                  </a:cubicBezTo>
                  <a:cubicBezTo>
                    <a:pt x="281" y="56"/>
                    <a:pt x="281" y="56"/>
                    <a:pt x="281" y="56"/>
                  </a:cubicBezTo>
                  <a:cubicBezTo>
                    <a:pt x="282" y="55"/>
                    <a:pt x="282" y="55"/>
                    <a:pt x="282" y="55"/>
                  </a:cubicBezTo>
                  <a:cubicBezTo>
                    <a:pt x="282" y="55"/>
                    <a:pt x="282" y="55"/>
                    <a:pt x="282" y="55"/>
                  </a:cubicBezTo>
                  <a:cubicBezTo>
                    <a:pt x="283" y="56"/>
                    <a:pt x="283" y="56"/>
                    <a:pt x="283" y="56"/>
                  </a:cubicBezTo>
                  <a:cubicBezTo>
                    <a:pt x="283" y="56"/>
                    <a:pt x="283" y="56"/>
                    <a:pt x="283" y="56"/>
                  </a:cubicBezTo>
                  <a:cubicBezTo>
                    <a:pt x="284" y="57"/>
                    <a:pt x="284" y="57"/>
                    <a:pt x="284" y="57"/>
                  </a:cubicBezTo>
                  <a:cubicBezTo>
                    <a:pt x="285" y="56"/>
                    <a:pt x="285" y="56"/>
                    <a:pt x="285" y="56"/>
                  </a:cubicBezTo>
                  <a:cubicBezTo>
                    <a:pt x="286" y="55"/>
                    <a:pt x="286" y="55"/>
                    <a:pt x="287" y="54"/>
                  </a:cubicBezTo>
                  <a:cubicBezTo>
                    <a:pt x="288" y="53"/>
                    <a:pt x="288" y="53"/>
                    <a:pt x="288" y="52"/>
                  </a:cubicBezTo>
                  <a:cubicBezTo>
                    <a:pt x="289" y="51"/>
                    <a:pt x="289" y="51"/>
                    <a:pt x="289" y="51"/>
                  </a:cubicBezTo>
                  <a:cubicBezTo>
                    <a:pt x="290" y="51"/>
                    <a:pt x="290" y="51"/>
                    <a:pt x="291" y="51"/>
                  </a:cubicBezTo>
                  <a:cubicBezTo>
                    <a:pt x="292" y="52"/>
                    <a:pt x="292" y="52"/>
                    <a:pt x="292" y="52"/>
                  </a:cubicBezTo>
                  <a:cubicBezTo>
                    <a:pt x="293" y="52"/>
                    <a:pt x="293" y="52"/>
                    <a:pt x="294" y="52"/>
                  </a:cubicBezTo>
                  <a:cubicBezTo>
                    <a:pt x="294" y="52"/>
                    <a:pt x="294" y="52"/>
                    <a:pt x="294" y="52"/>
                  </a:cubicBezTo>
                  <a:cubicBezTo>
                    <a:pt x="295" y="52"/>
                    <a:pt x="295" y="52"/>
                    <a:pt x="295" y="52"/>
                  </a:cubicBezTo>
                  <a:cubicBezTo>
                    <a:pt x="295" y="53"/>
                    <a:pt x="295" y="53"/>
                    <a:pt x="296" y="54"/>
                  </a:cubicBezTo>
                  <a:cubicBezTo>
                    <a:pt x="296" y="54"/>
                    <a:pt x="296" y="54"/>
                    <a:pt x="296" y="54"/>
                  </a:cubicBezTo>
                  <a:cubicBezTo>
                    <a:pt x="297" y="54"/>
                    <a:pt x="297" y="54"/>
                    <a:pt x="297" y="54"/>
                  </a:cubicBezTo>
                  <a:cubicBezTo>
                    <a:pt x="300" y="54"/>
                    <a:pt x="300" y="54"/>
                    <a:pt x="300" y="54"/>
                  </a:cubicBezTo>
                  <a:cubicBezTo>
                    <a:pt x="302" y="54"/>
                    <a:pt x="308" y="55"/>
                    <a:pt x="311" y="56"/>
                  </a:cubicBezTo>
                  <a:cubicBezTo>
                    <a:pt x="311" y="56"/>
                    <a:pt x="311" y="56"/>
                    <a:pt x="311" y="56"/>
                  </a:cubicBezTo>
                  <a:cubicBezTo>
                    <a:pt x="312" y="56"/>
                    <a:pt x="312" y="56"/>
                    <a:pt x="312" y="56"/>
                  </a:cubicBezTo>
                  <a:cubicBezTo>
                    <a:pt x="314" y="55"/>
                    <a:pt x="320" y="56"/>
                    <a:pt x="322" y="56"/>
                  </a:cubicBezTo>
                  <a:cubicBezTo>
                    <a:pt x="323" y="56"/>
                    <a:pt x="323" y="56"/>
                    <a:pt x="323" y="56"/>
                  </a:cubicBezTo>
                  <a:cubicBezTo>
                    <a:pt x="327" y="54"/>
                    <a:pt x="327" y="54"/>
                    <a:pt x="327" y="54"/>
                  </a:cubicBezTo>
                  <a:cubicBezTo>
                    <a:pt x="328" y="53"/>
                    <a:pt x="328" y="53"/>
                    <a:pt x="328" y="53"/>
                  </a:cubicBezTo>
                  <a:cubicBezTo>
                    <a:pt x="330" y="52"/>
                    <a:pt x="330" y="52"/>
                    <a:pt x="330" y="52"/>
                  </a:cubicBezTo>
                  <a:cubicBezTo>
                    <a:pt x="330" y="51"/>
                    <a:pt x="330" y="52"/>
                    <a:pt x="330" y="50"/>
                  </a:cubicBezTo>
                  <a:cubicBezTo>
                    <a:pt x="331" y="50"/>
                    <a:pt x="331" y="50"/>
                    <a:pt x="332" y="50"/>
                  </a:cubicBezTo>
                  <a:cubicBezTo>
                    <a:pt x="332" y="49"/>
                    <a:pt x="332" y="49"/>
                    <a:pt x="332" y="49"/>
                  </a:cubicBezTo>
                  <a:cubicBezTo>
                    <a:pt x="333" y="48"/>
                    <a:pt x="334" y="48"/>
                    <a:pt x="335" y="47"/>
                  </a:cubicBezTo>
                  <a:cubicBezTo>
                    <a:pt x="336" y="47"/>
                    <a:pt x="336" y="47"/>
                    <a:pt x="336" y="47"/>
                  </a:cubicBezTo>
                  <a:cubicBezTo>
                    <a:pt x="337" y="48"/>
                    <a:pt x="337" y="48"/>
                    <a:pt x="337" y="48"/>
                  </a:cubicBezTo>
                  <a:cubicBezTo>
                    <a:pt x="337" y="49"/>
                    <a:pt x="337" y="49"/>
                    <a:pt x="337" y="49"/>
                  </a:cubicBezTo>
                  <a:cubicBezTo>
                    <a:pt x="337" y="49"/>
                    <a:pt x="337" y="49"/>
                    <a:pt x="337" y="49"/>
                  </a:cubicBezTo>
                  <a:cubicBezTo>
                    <a:pt x="335" y="51"/>
                    <a:pt x="337" y="51"/>
                    <a:pt x="334" y="55"/>
                  </a:cubicBezTo>
                  <a:close/>
                  <a:moveTo>
                    <a:pt x="73" y="43"/>
                  </a:moveTo>
                  <a:cubicBezTo>
                    <a:pt x="74" y="44"/>
                    <a:pt x="74" y="44"/>
                    <a:pt x="74" y="44"/>
                  </a:cubicBezTo>
                  <a:cubicBezTo>
                    <a:pt x="74" y="44"/>
                    <a:pt x="74" y="44"/>
                    <a:pt x="74" y="44"/>
                  </a:cubicBezTo>
                  <a:cubicBezTo>
                    <a:pt x="74" y="45"/>
                    <a:pt x="74" y="45"/>
                    <a:pt x="74" y="45"/>
                  </a:cubicBezTo>
                  <a:cubicBezTo>
                    <a:pt x="73" y="46"/>
                    <a:pt x="73" y="46"/>
                    <a:pt x="73" y="46"/>
                  </a:cubicBezTo>
                  <a:cubicBezTo>
                    <a:pt x="72" y="47"/>
                    <a:pt x="72" y="47"/>
                    <a:pt x="72" y="47"/>
                  </a:cubicBezTo>
                  <a:cubicBezTo>
                    <a:pt x="71" y="47"/>
                    <a:pt x="71" y="47"/>
                    <a:pt x="71" y="47"/>
                  </a:cubicBezTo>
                  <a:cubicBezTo>
                    <a:pt x="71" y="46"/>
                    <a:pt x="71" y="46"/>
                    <a:pt x="71" y="46"/>
                  </a:cubicBezTo>
                  <a:cubicBezTo>
                    <a:pt x="70" y="45"/>
                    <a:pt x="70" y="45"/>
                    <a:pt x="70" y="45"/>
                  </a:cubicBezTo>
                  <a:cubicBezTo>
                    <a:pt x="70" y="43"/>
                    <a:pt x="70" y="43"/>
                    <a:pt x="70" y="43"/>
                  </a:cubicBezTo>
                  <a:cubicBezTo>
                    <a:pt x="70" y="43"/>
                    <a:pt x="70" y="43"/>
                    <a:pt x="70" y="43"/>
                  </a:cubicBezTo>
                  <a:cubicBezTo>
                    <a:pt x="72" y="43"/>
                    <a:pt x="72" y="43"/>
                    <a:pt x="72" y="43"/>
                  </a:cubicBezTo>
                  <a:cubicBezTo>
                    <a:pt x="73" y="42"/>
                    <a:pt x="73" y="42"/>
                    <a:pt x="73" y="42"/>
                  </a:cubicBezTo>
                  <a:cubicBezTo>
                    <a:pt x="73" y="43"/>
                    <a:pt x="73" y="43"/>
                    <a:pt x="73" y="43"/>
                  </a:cubicBezTo>
                  <a:close/>
                  <a:moveTo>
                    <a:pt x="366" y="56"/>
                  </a:moveTo>
                  <a:cubicBezTo>
                    <a:pt x="366" y="57"/>
                    <a:pt x="366" y="57"/>
                    <a:pt x="366" y="57"/>
                  </a:cubicBezTo>
                  <a:cubicBezTo>
                    <a:pt x="367" y="57"/>
                    <a:pt x="367" y="57"/>
                    <a:pt x="367" y="57"/>
                  </a:cubicBezTo>
                  <a:cubicBezTo>
                    <a:pt x="368" y="56"/>
                    <a:pt x="368" y="56"/>
                    <a:pt x="368" y="56"/>
                  </a:cubicBezTo>
                  <a:cubicBezTo>
                    <a:pt x="368" y="55"/>
                    <a:pt x="368" y="56"/>
                    <a:pt x="368" y="54"/>
                  </a:cubicBezTo>
                  <a:cubicBezTo>
                    <a:pt x="369" y="53"/>
                    <a:pt x="369" y="53"/>
                    <a:pt x="369" y="53"/>
                  </a:cubicBezTo>
                  <a:cubicBezTo>
                    <a:pt x="370" y="53"/>
                    <a:pt x="370" y="53"/>
                    <a:pt x="370" y="53"/>
                  </a:cubicBezTo>
                  <a:cubicBezTo>
                    <a:pt x="370" y="53"/>
                    <a:pt x="370" y="53"/>
                    <a:pt x="370" y="53"/>
                  </a:cubicBezTo>
                  <a:cubicBezTo>
                    <a:pt x="370" y="52"/>
                    <a:pt x="370" y="52"/>
                    <a:pt x="370" y="51"/>
                  </a:cubicBezTo>
                  <a:cubicBezTo>
                    <a:pt x="371" y="50"/>
                    <a:pt x="371" y="50"/>
                    <a:pt x="371" y="50"/>
                  </a:cubicBezTo>
                  <a:cubicBezTo>
                    <a:pt x="374" y="48"/>
                    <a:pt x="374" y="48"/>
                    <a:pt x="376" y="48"/>
                  </a:cubicBezTo>
                  <a:cubicBezTo>
                    <a:pt x="376" y="49"/>
                    <a:pt x="376" y="49"/>
                    <a:pt x="376" y="49"/>
                  </a:cubicBezTo>
                  <a:cubicBezTo>
                    <a:pt x="376" y="50"/>
                    <a:pt x="376" y="50"/>
                    <a:pt x="376" y="50"/>
                  </a:cubicBezTo>
                  <a:cubicBezTo>
                    <a:pt x="377" y="51"/>
                    <a:pt x="377" y="51"/>
                    <a:pt x="377" y="51"/>
                  </a:cubicBezTo>
                  <a:cubicBezTo>
                    <a:pt x="376" y="53"/>
                    <a:pt x="376" y="53"/>
                    <a:pt x="376" y="53"/>
                  </a:cubicBezTo>
                  <a:cubicBezTo>
                    <a:pt x="376" y="54"/>
                    <a:pt x="376" y="54"/>
                    <a:pt x="376" y="54"/>
                  </a:cubicBezTo>
                  <a:cubicBezTo>
                    <a:pt x="374" y="55"/>
                    <a:pt x="372" y="56"/>
                    <a:pt x="372" y="56"/>
                  </a:cubicBezTo>
                  <a:cubicBezTo>
                    <a:pt x="371" y="57"/>
                    <a:pt x="371" y="57"/>
                    <a:pt x="371" y="57"/>
                  </a:cubicBezTo>
                  <a:cubicBezTo>
                    <a:pt x="371" y="58"/>
                    <a:pt x="371" y="58"/>
                    <a:pt x="371" y="58"/>
                  </a:cubicBezTo>
                  <a:cubicBezTo>
                    <a:pt x="373" y="59"/>
                    <a:pt x="372" y="59"/>
                    <a:pt x="375" y="60"/>
                  </a:cubicBezTo>
                  <a:cubicBezTo>
                    <a:pt x="376" y="60"/>
                    <a:pt x="376" y="60"/>
                    <a:pt x="376" y="60"/>
                  </a:cubicBezTo>
                  <a:cubicBezTo>
                    <a:pt x="376" y="61"/>
                    <a:pt x="376" y="61"/>
                    <a:pt x="376" y="61"/>
                  </a:cubicBezTo>
                  <a:cubicBezTo>
                    <a:pt x="376" y="62"/>
                    <a:pt x="376" y="62"/>
                    <a:pt x="376" y="62"/>
                  </a:cubicBezTo>
                  <a:cubicBezTo>
                    <a:pt x="377" y="62"/>
                    <a:pt x="377" y="62"/>
                    <a:pt x="377" y="62"/>
                  </a:cubicBezTo>
                  <a:cubicBezTo>
                    <a:pt x="378" y="62"/>
                    <a:pt x="378" y="62"/>
                    <a:pt x="378" y="62"/>
                  </a:cubicBezTo>
                  <a:cubicBezTo>
                    <a:pt x="378" y="63"/>
                    <a:pt x="378" y="63"/>
                    <a:pt x="378" y="63"/>
                  </a:cubicBezTo>
                  <a:cubicBezTo>
                    <a:pt x="379" y="63"/>
                    <a:pt x="379" y="63"/>
                    <a:pt x="379" y="63"/>
                  </a:cubicBezTo>
                  <a:cubicBezTo>
                    <a:pt x="377" y="63"/>
                    <a:pt x="375" y="62"/>
                    <a:pt x="374" y="61"/>
                  </a:cubicBezTo>
                  <a:cubicBezTo>
                    <a:pt x="371" y="61"/>
                    <a:pt x="371" y="61"/>
                    <a:pt x="370" y="61"/>
                  </a:cubicBezTo>
                  <a:cubicBezTo>
                    <a:pt x="368" y="61"/>
                    <a:pt x="368" y="61"/>
                    <a:pt x="368" y="61"/>
                  </a:cubicBezTo>
                  <a:cubicBezTo>
                    <a:pt x="368" y="61"/>
                    <a:pt x="368" y="61"/>
                    <a:pt x="368" y="61"/>
                  </a:cubicBezTo>
                  <a:cubicBezTo>
                    <a:pt x="367" y="62"/>
                    <a:pt x="367" y="62"/>
                    <a:pt x="367" y="63"/>
                  </a:cubicBezTo>
                  <a:cubicBezTo>
                    <a:pt x="368" y="64"/>
                    <a:pt x="368" y="64"/>
                    <a:pt x="368" y="64"/>
                  </a:cubicBezTo>
                  <a:cubicBezTo>
                    <a:pt x="368" y="64"/>
                    <a:pt x="368" y="64"/>
                    <a:pt x="367" y="65"/>
                  </a:cubicBezTo>
                  <a:cubicBezTo>
                    <a:pt x="369" y="70"/>
                    <a:pt x="370" y="73"/>
                    <a:pt x="373" y="76"/>
                  </a:cubicBezTo>
                  <a:cubicBezTo>
                    <a:pt x="372" y="76"/>
                    <a:pt x="372" y="76"/>
                    <a:pt x="372" y="76"/>
                  </a:cubicBezTo>
                  <a:cubicBezTo>
                    <a:pt x="371" y="75"/>
                    <a:pt x="371" y="75"/>
                    <a:pt x="371" y="75"/>
                  </a:cubicBezTo>
                  <a:cubicBezTo>
                    <a:pt x="369" y="74"/>
                    <a:pt x="369" y="74"/>
                    <a:pt x="369" y="74"/>
                  </a:cubicBezTo>
                  <a:cubicBezTo>
                    <a:pt x="368" y="72"/>
                    <a:pt x="368" y="71"/>
                    <a:pt x="367" y="70"/>
                  </a:cubicBezTo>
                  <a:cubicBezTo>
                    <a:pt x="365" y="69"/>
                    <a:pt x="366" y="69"/>
                    <a:pt x="365" y="69"/>
                  </a:cubicBezTo>
                  <a:cubicBezTo>
                    <a:pt x="365" y="68"/>
                    <a:pt x="365" y="68"/>
                    <a:pt x="365" y="68"/>
                  </a:cubicBezTo>
                  <a:cubicBezTo>
                    <a:pt x="365" y="66"/>
                    <a:pt x="365" y="66"/>
                    <a:pt x="365" y="63"/>
                  </a:cubicBezTo>
                  <a:cubicBezTo>
                    <a:pt x="365" y="62"/>
                    <a:pt x="365" y="62"/>
                    <a:pt x="364" y="62"/>
                  </a:cubicBezTo>
                  <a:cubicBezTo>
                    <a:pt x="364" y="60"/>
                    <a:pt x="364" y="60"/>
                    <a:pt x="364" y="60"/>
                  </a:cubicBezTo>
                  <a:cubicBezTo>
                    <a:pt x="363" y="59"/>
                    <a:pt x="363" y="59"/>
                    <a:pt x="363" y="58"/>
                  </a:cubicBezTo>
                  <a:cubicBezTo>
                    <a:pt x="364" y="57"/>
                    <a:pt x="364" y="58"/>
                    <a:pt x="364" y="57"/>
                  </a:cubicBezTo>
                  <a:cubicBezTo>
                    <a:pt x="364" y="56"/>
                    <a:pt x="364" y="56"/>
                    <a:pt x="364" y="56"/>
                  </a:cubicBezTo>
                  <a:cubicBezTo>
                    <a:pt x="363" y="56"/>
                    <a:pt x="363" y="56"/>
                    <a:pt x="363" y="56"/>
                  </a:cubicBezTo>
                  <a:cubicBezTo>
                    <a:pt x="362" y="53"/>
                    <a:pt x="362" y="53"/>
                    <a:pt x="362" y="53"/>
                  </a:cubicBezTo>
                  <a:cubicBezTo>
                    <a:pt x="362" y="52"/>
                    <a:pt x="362" y="52"/>
                    <a:pt x="362" y="52"/>
                  </a:cubicBezTo>
                  <a:cubicBezTo>
                    <a:pt x="363" y="49"/>
                    <a:pt x="363" y="49"/>
                    <a:pt x="363" y="49"/>
                  </a:cubicBezTo>
                  <a:cubicBezTo>
                    <a:pt x="363" y="48"/>
                    <a:pt x="363" y="48"/>
                    <a:pt x="363" y="48"/>
                  </a:cubicBezTo>
                  <a:cubicBezTo>
                    <a:pt x="364" y="47"/>
                    <a:pt x="363" y="48"/>
                    <a:pt x="364" y="45"/>
                  </a:cubicBezTo>
                  <a:cubicBezTo>
                    <a:pt x="366" y="44"/>
                    <a:pt x="365" y="44"/>
                    <a:pt x="367" y="42"/>
                  </a:cubicBezTo>
                  <a:cubicBezTo>
                    <a:pt x="368" y="41"/>
                    <a:pt x="368" y="42"/>
                    <a:pt x="369" y="41"/>
                  </a:cubicBezTo>
                  <a:cubicBezTo>
                    <a:pt x="369" y="42"/>
                    <a:pt x="369" y="42"/>
                    <a:pt x="369" y="42"/>
                  </a:cubicBezTo>
                  <a:cubicBezTo>
                    <a:pt x="369" y="42"/>
                    <a:pt x="369" y="42"/>
                    <a:pt x="369" y="42"/>
                  </a:cubicBezTo>
                  <a:cubicBezTo>
                    <a:pt x="368" y="43"/>
                    <a:pt x="368" y="44"/>
                    <a:pt x="367" y="45"/>
                  </a:cubicBezTo>
                  <a:cubicBezTo>
                    <a:pt x="367" y="45"/>
                    <a:pt x="367" y="45"/>
                    <a:pt x="367" y="45"/>
                  </a:cubicBezTo>
                  <a:cubicBezTo>
                    <a:pt x="368" y="46"/>
                    <a:pt x="368" y="46"/>
                    <a:pt x="368" y="46"/>
                  </a:cubicBezTo>
                  <a:cubicBezTo>
                    <a:pt x="369" y="47"/>
                    <a:pt x="369" y="47"/>
                    <a:pt x="369" y="47"/>
                  </a:cubicBezTo>
                  <a:cubicBezTo>
                    <a:pt x="369" y="49"/>
                    <a:pt x="369" y="49"/>
                    <a:pt x="369" y="51"/>
                  </a:cubicBezTo>
                  <a:cubicBezTo>
                    <a:pt x="368" y="52"/>
                    <a:pt x="368" y="52"/>
                    <a:pt x="367" y="53"/>
                  </a:cubicBezTo>
                  <a:cubicBezTo>
                    <a:pt x="365" y="55"/>
                    <a:pt x="365" y="55"/>
                    <a:pt x="365" y="55"/>
                  </a:cubicBezTo>
                  <a:cubicBezTo>
                    <a:pt x="364" y="55"/>
                    <a:pt x="364" y="55"/>
                    <a:pt x="364" y="55"/>
                  </a:cubicBezTo>
                  <a:cubicBezTo>
                    <a:pt x="364" y="55"/>
                    <a:pt x="364" y="55"/>
                    <a:pt x="364" y="55"/>
                  </a:cubicBezTo>
                  <a:cubicBezTo>
                    <a:pt x="365" y="56"/>
                    <a:pt x="365" y="56"/>
                    <a:pt x="366" y="56"/>
                  </a:cubicBezTo>
                  <a:close/>
                  <a:moveTo>
                    <a:pt x="24" y="43"/>
                  </a:moveTo>
                  <a:cubicBezTo>
                    <a:pt x="24" y="43"/>
                    <a:pt x="24" y="43"/>
                    <a:pt x="24" y="43"/>
                  </a:cubicBezTo>
                  <a:cubicBezTo>
                    <a:pt x="23" y="42"/>
                    <a:pt x="23" y="42"/>
                    <a:pt x="23" y="42"/>
                  </a:cubicBezTo>
                  <a:cubicBezTo>
                    <a:pt x="22" y="41"/>
                    <a:pt x="22" y="41"/>
                    <a:pt x="22" y="41"/>
                  </a:cubicBezTo>
                  <a:cubicBezTo>
                    <a:pt x="22" y="41"/>
                    <a:pt x="22" y="41"/>
                    <a:pt x="22" y="41"/>
                  </a:cubicBezTo>
                  <a:cubicBezTo>
                    <a:pt x="23" y="41"/>
                    <a:pt x="23" y="41"/>
                    <a:pt x="24" y="41"/>
                  </a:cubicBezTo>
                  <a:cubicBezTo>
                    <a:pt x="24" y="42"/>
                    <a:pt x="24" y="42"/>
                    <a:pt x="24" y="42"/>
                  </a:cubicBezTo>
                  <a:lnTo>
                    <a:pt x="24" y="43"/>
                  </a:lnTo>
                  <a:close/>
                  <a:moveTo>
                    <a:pt x="374" y="43"/>
                  </a:moveTo>
                  <a:cubicBezTo>
                    <a:pt x="372" y="43"/>
                    <a:pt x="372" y="43"/>
                    <a:pt x="372" y="43"/>
                  </a:cubicBezTo>
                  <a:cubicBezTo>
                    <a:pt x="371" y="43"/>
                    <a:pt x="371" y="43"/>
                    <a:pt x="371" y="43"/>
                  </a:cubicBezTo>
                  <a:cubicBezTo>
                    <a:pt x="371" y="40"/>
                    <a:pt x="371" y="40"/>
                    <a:pt x="371" y="40"/>
                  </a:cubicBezTo>
                  <a:cubicBezTo>
                    <a:pt x="372" y="38"/>
                    <a:pt x="372" y="38"/>
                    <a:pt x="372" y="38"/>
                  </a:cubicBezTo>
                  <a:cubicBezTo>
                    <a:pt x="374" y="37"/>
                    <a:pt x="374" y="37"/>
                    <a:pt x="374" y="37"/>
                  </a:cubicBezTo>
                  <a:cubicBezTo>
                    <a:pt x="374" y="37"/>
                    <a:pt x="375" y="37"/>
                    <a:pt x="375" y="37"/>
                  </a:cubicBezTo>
                  <a:cubicBezTo>
                    <a:pt x="376" y="38"/>
                    <a:pt x="376" y="38"/>
                    <a:pt x="376" y="38"/>
                  </a:cubicBezTo>
                  <a:cubicBezTo>
                    <a:pt x="375" y="41"/>
                    <a:pt x="375" y="41"/>
                    <a:pt x="375" y="41"/>
                  </a:cubicBezTo>
                  <a:cubicBezTo>
                    <a:pt x="375" y="42"/>
                    <a:pt x="375" y="42"/>
                    <a:pt x="375" y="42"/>
                  </a:cubicBezTo>
                  <a:cubicBezTo>
                    <a:pt x="374" y="43"/>
                    <a:pt x="374" y="43"/>
                    <a:pt x="374" y="43"/>
                  </a:cubicBezTo>
                  <a:close/>
                  <a:moveTo>
                    <a:pt x="339" y="36"/>
                  </a:moveTo>
                  <a:cubicBezTo>
                    <a:pt x="339" y="37"/>
                    <a:pt x="339" y="37"/>
                    <a:pt x="339" y="37"/>
                  </a:cubicBezTo>
                  <a:cubicBezTo>
                    <a:pt x="339" y="35"/>
                    <a:pt x="339" y="35"/>
                    <a:pt x="339" y="35"/>
                  </a:cubicBezTo>
                  <a:cubicBezTo>
                    <a:pt x="339" y="35"/>
                    <a:pt x="339" y="35"/>
                    <a:pt x="339" y="35"/>
                  </a:cubicBezTo>
                  <a:cubicBezTo>
                    <a:pt x="340" y="35"/>
                    <a:pt x="340" y="35"/>
                    <a:pt x="340" y="35"/>
                  </a:cubicBezTo>
                  <a:cubicBezTo>
                    <a:pt x="340" y="35"/>
                    <a:pt x="340" y="35"/>
                    <a:pt x="340" y="35"/>
                  </a:cubicBezTo>
                  <a:cubicBezTo>
                    <a:pt x="339" y="36"/>
                    <a:pt x="339" y="36"/>
                    <a:pt x="339" y="36"/>
                  </a:cubicBezTo>
                  <a:cubicBezTo>
                    <a:pt x="339" y="36"/>
                    <a:pt x="339" y="36"/>
                    <a:pt x="339" y="36"/>
                  </a:cubicBezTo>
                  <a:close/>
                  <a:moveTo>
                    <a:pt x="14" y="40"/>
                  </a:moveTo>
                  <a:cubicBezTo>
                    <a:pt x="14" y="40"/>
                    <a:pt x="14" y="40"/>
                    <a:pt x="14" y="40"/>
                  </a:cubicBezTo>
                  <a:cubicBezTo>
                    <a:pt x="13" y="39"/>
                    <a:pt x="13" y="39"/>
                    <a:pt x="13" y="39"/>
                  </a:cubicBezTo>
                  <a:cubicBezTo>
                    <a:pt x="13" y="39"/>
                    <a:pt x="13" y="39"/>
                    <a:pt x="13" y="39"/>
                  </a:cubicBezTo>
                  <a:cubicBezTo>
                    <a:pt x="10" y="37"/>
                    <a:pt x="10" y="37"/>
                    <a:pt x="10" y="37"/>
                  </a:cubicBezTo>
                  <a:cubicBezTo>
                    <a:pt x="9" y="37"/>
                    <a:pt x="9" y="37"/>
                    <a:pt x="9" y="37"/>
                  </a:cubicBezTo>
                  <a:cubicBezTo>
                    <a:pt x="8" y="36"/>
                    <a:pt x="8" y="36"/>
                    <a:pt x="8" y="36"/>
                  </a:cubicBezTo>
                  <a:cubicBezTo>
                    <a:pt x="7" y="36"/>
                    <a:pt x="7" y="36"/>
                    <a:pt x="7" y="36"/>
                  </a:cubicBezTo>
                  <a:cubicBezTo>
                    <a:pt x="6" y="35"/>
                    <a:pt x="6" y="35"/>
                    <a:pt x="6" y="35"/>
                  </a:cubicBezTo>
                  <a:cubicBezTo>
                    <a:pt x="6" y="34"/>
                    <a:pt x="6" y="34"/>
                    <a:pt x="6" y="34"/>
                  </a:cubicBezTo>
                  <a:cubicBezTo>
                    <a:pt x="7" y="34"/>
                    <a:pt x="7" y="34"/>
                    <a:pt x="7" y="34"/>
                  </a:cubicBezTo>
                  <a:cubicBezTo>
                    <a:pt x="7" y="33"/>
                    <a:pt x="7" y="33"/>
                    <a:pt x="7" y="33"/>
                  </a:cubicBezTo>
                  <a:cubicBezTo>
                    <a:pt x="8" y="34"/>
                    <a:pt x="8" y="34"/>
                    <a:pt x="8" y="34"/>
                  </a:cubicBezTo>
                  <a:cubicBezTo>
                    <a:pt x="9" y="35"/>
                    <a:pt x="9" y="35"/>
                    <a:pt x="9" y="35"/>
                  </a:cubicBezTo>
                  <a:cubicBezTo>
                    <a:pt x="11" y="35"/>
                    <a:pt x="11" y="35"/>
                    <a:pt x="11" y="36"/>
                  </a:cubicBezTo>
                  <a:cubicBezTo>
                    <a:pt x="14" y="38"/>
                    <a:pt x="14" y="38"/>
                    <a:pt x="14" y="38"/>
                  </a:cubicBezTo>
                  <a:cubicBezTo>
                    <a:pt x="14" y="39"/>
                    <a:pt x="14" y="39"/>
                    <a:pt x="14" y="40"/>
                  </a:cubicBezTo>
                  <a:close/>
                  <a:moveTo>
                    <a:pt x="154" y="33"/>
                  </a:moveTo>
                  <a:cubicBezTo>
                    <a:pt x="153" y="34"/>
                    <a:pt x="153" y="34"/>
                    <a:pt x="153" y="34"/>
                  </a:cubicBezTo>
                  <a:cubicBezTo>
                    <a:pt x="153" y="34"/>
                    <a:pt x="153" y="34"/>
                    <a:pt x="153" y="34"/>
                  </a:cubicBezTo>
                  <a:cubicBezTo>
                    <a:pt x="154" y="32"/>
                    <a:pt x="154" y="32"/>
                    <a:pt x="154" y="32"/>
                  </a:cubicBezTo>
                  <a:cubicBezTo>
                    <a:pt x="154" y="32"/>
                    <a:pt x="154" y="32"/>
                    <a:pt x="154" y="32"/>
                  </a:cubicBezTo>
                  <a:lnTo>
                    <a:pt x="154" y="33"/>
                  </a:lnTo>
                  <a:close/>
                  <a:moveTo>
                    <a:pt x="119" y="34"/>
                  </a:moveTo>
                  <a:cubicBezTo>
                    <a:pt x="118" y="34"/>
                    <a:pt x="118" y="34"/>
                    <a:pt x="118" y="34"/>
                  </a:cubicBezTo>
                  <a:cubicBezTo>
                    <a:pt x="118" y="34"/>
                    <a:pt x="118" y="34"/>
                    <a:pt x="118" y="34"/>
                  </a:cubicBezTo>
                  <a:cubicBezTo>
                    <a:pt x="118" y="33"/>
                    <a:pt x="118" y="33"/>
                    <a:pt x="118" y="33"/>
                  </a:cubicBezTo>
                  <a:cubicBezTo>
                    <a:pt x="118" y="32"/>
                    <a:pt x="118" y="32"/>
                    <a:pt x="118" y="32"/>
                  </a:cubicBezTo>
                  <a:cubicBezTo>
                    <a:pt x="118" y="32"/>
                    <a:pt x="118" y="32"/>
                    <a:pt x="118" y="32"/>
                  </a:cubicBezTo>
                  <a:cubicBezTo>
                    <a:pt x="118" y="32"/>
                    <a:pt x="119" y="32"/>
                    <a:pt x="120" y="33"/>
                  </a:cubicBezTo>
                  <a:cubicBezTo>
                    <a:pt x="119" y="33"/>
                    <a:pt x="119" y="33"/>
                    <a:pt x="119" y="33"/>
                  </a:cubicBezTo>
                  <a:cubicBezTo>
                    <a:pt x="119" y="34"/>
                    <a:pt x="119" y="34"/>
                    <a:pt x="119" y="34"/>
                  </a:cubicBezTo>
                  <a:close/>
                  <a:moveTo>
                    <a:pt x="125" y="31"/>
                  </a:moveTo>
                  <a:cubicBezTo>
                    <a:pt x="124" y="31"/>
                    <a:pt x="124" y="31"/>
                    <a:pt x="124" y="31"/>
                  </a:cubicBezTo>
                  <a:cubicBezTo>
                    <a:pt x="124" y="30"/>
                    <a:pt x="124" y="30"/>
                    <a:pt x="124" y="30"/>
                  </a:cubicBezTo>
                  <a:cubicBezTo>
                    <a:pt x="124" y="30"/>
                    <a:pt x="124" y="30"/>
                    <a:pt x="124" y="30"/>
                  </a:cubicBezTo>
                  <a:cubicBezTo>
                    <a:pt x="125" y="30"/>
                    <a:pt x="125" y="30"/>
                    <a:pt x="125" y="30"/>
                  </a:cubicBezTo>
                  <a:cubicBezTo>
                    <a:pt x="125" y="31"/>
                    <a:pt x="125" y="30"/>
                    <a:pt x="125" y="31"/>
                  </a:cubicBezTo>
                  <a:close/>
                  <a:moveTo>
                    <a:pt x="252" y="29"/>
                  </a:moveTo>
                  <a:cubicBezTo>
                    <a:pt x="252" y="30"/>
                    <a:pt x="252" y="30"/>
                    <a:pt x="252" y="30"/>
                  </a:cubicBezTo>
                  <a:cubicBezTo>
                    <a:pt x="251" y="29"/>
                    <a:pt x="251" y="29"/>
                    <a:pt x="251" y="29"/>
                  </a:cubicBezTo>
                  <a:cubicBezTo>
                    <a:pt x="251" y="28"/>
                    <a:pt x="251" y="28"/>
                    <a:pt x="251" y="28"/>
                  </a:cubicBezTo>
                  <a:cubicBezTo>
                    <a:pt x="251" y="28"/>
                    <a:pt x="251" y="28"/>
                    <a:pt x="251" y="28"/>
                  </a:cubicBezTo>
                  <a:cubicBezTo>
                    <a:pt x="252" y="27"/>
                    <a:pt x="252" y="27"/>
                    <a:pt x="252" y="27"/>
                  </a:cubicBezTo>
                  <a:cubicBezTo>
                    <a:pt x="253" y="28"/>
                    <a:pt x="253" y="28"/>
                    <a:pt x="253" y="28"/>
                  </a:cubicBezTo>
                  <a:cubicBezTo>
                    <a:pt x="252" y="29"/>
                    <a:pt x="252" y="29"/>
                    <a:pt x="252" y="29"/>
                  </a:cubicBezTo>
                  <a:close/>
                  <a:moveTo>
                    <a:pt x="342" y="27"/>
                  </a:moveTo>
                  <a:cubicBezTo>
                    <a:pt x="342" y="28"/>
                    <a:pt x="342" y="28"/>
                    <a:pt x="342" y="28"/>
                  </a:cubicBezTo>
                  <a:cubicBezTo>
                    <a:pt x="341" y="27"/>
                    <a:pt x="341" y="27"/>
                    <a:pt x="341" y="27"/>
                  </a:cubicBezTo>
                  <a:cubicBezTo>
                    <a:pt x="341" y="26"/>
                    <a:pt x="341" y="26"/>
                    <a:pt x="341" y="26"/>
                  </a:cubicBezTo>
                  <a:cubicBezTo>
                    <a:pt x="340" y="26"/>
                    <a:pt x="340" y="26"/>
                    <a:pt x="340" y="26"/>
                  </a:cubicBezTo>
                  <a:cubicBezTo>
                    <a:pt x="340" y="25"/>
                    <a:pt x="340" y="25"/>
                    <a:pt x="340" y="25"/>
                  </a:cubicBezTo>
                  <a:cubicBezTo>
                    <a:pt x="340" y="25"/>
                    <a:pt x="340" y="25"/>
                    <a:pt x="340" y="25"/>
                  </a:cubicBezTo>
                  <a:cubicBezTo>
                    <a:pt x="340" y="24"/>
                    <a:pt x="340" y="24"/>
                    <a:pt x="340" y="24"/>
                  </a:cubicBezTo>
                  <a:cubicBezTo>
                    <a:pt x="341" y="25"/>
                    <a:pt x="341" y="25"/>
                    <a:pt x="341" y="25"/>
                  </a:cubicBezTo>
                  <a:cubicBezTo>
                    <a:pt x="341" y="26"/>
                    <a:pt x="342" y="27"/>
                    <a:pt x="342" y="27"/>
                  </a:cubicBezTo>
                  <a:close/>
                  <a:moveTo>
                    <a:pt x="356" y="24"/>
                  </a:moveTo>
                  <a:cubicBezTo>
                    <a:pt x="355" y="24"/>
                    <a:pt x="355" y="24"/>
                    <a:pt x="355" y="24"/>
                  </a:cubicBezTo>
                  <a:cubicBezTo>
                    <a:pt x="355" y="24"/>
                    <a:pt x="355" y="24"/>
                    <a:pt x="355" y="24"/>
                  </a:cubicBezTo>
                  <a:cubicBezTo>
                    <a:pt x="355" y="23"/>
                    <a:pt x="355" y="23"/>
                    <a:pt x="355" y="23"/>
                  </a:cubicBezTo>
                  <a:cubicBezTo>
                    <a:pt x="355" y="23"/>
                    <a:pt x="355" y="23"/>
                    <a:pt x="355" y="23"/>
                  </a:cubicBezTo>
                  <a:cubicBezTo>
                    <a:pt x="355" y="23"/>
                    <a:pt x="355" y="23"/>
                    <a:pt x="355" y="23"/>
                  </a:cubicBezTo>
                  <a:cubicBezTo>
                    <a:pt x="356" y="23"/>
                    <a:pt x="356" y="23"/>
                    <a:pt x="356" y="23"/>
                  </a:cubicBezTo>
                  <a:cubicBezTo>
                    <a:pt x="356" y="24"/>
                    <a:pt x="356" y="24"/>
                    <a:pt x="356" y="24"/>
                  </a:cubicBezTo>
                  <a:close/>
                  <a:moveTo>
                    <a:pt x="354" y="23"/>
                  </a:moveTo>
                  <a:cubicBezTo>
                    <a:pt x="354" y="23"/>
                    <a:pt x="354" y="23"/>
                    <a:pt x="354" y="23"/>
                  </a:cubicBezTo>
                  <a:cubicBezTo>
                    <a:pt x="353" y="22"/>
                    <a:pt x="353" y="22"/>
                    <a:pt x="353" y="22"/>
                  </a:cubicBezTo>
                  <a:cubicBezTo>
                    <a:pt x="353" y="21"/>
                    <a:pt x="353" y="21"/>
                    <a:pt x="353" y="21"/>
                  </a:cubicBezTo>
                  <a:cubicBezTo>
                    <a:pt x="354" y="21"/>
                    <a:pt x="354" y="21"/>
                    <a:pt x="354" y="21"/>
                  </a:cubicBezTo>
                  <a:cubicBezTo>
                    <a:pt x="354" y="22"/>
                    <a:pt x="354" y="22"/>
                    <a:pt x="354" y="22"/>
                  </a:cubicBezTo>
                  <a:cubicBezTo>
                    <a:pt x="354" y="23"/>
                    <a:pt x="354" y="23"/>
                    <a:pt x="354" y="23"/>
                  </a:cubicBezTo>
                  <a:close/>
                  <a:moveTo>
                    <a:pt x="255" y="19"/>
                  </a:moveTo>
                  <a:cubicBezTo>
                    <a:pt x="255" y="20"/>
                    <a:pt x="255" y="20"/>
                    <a:pt x="255" y="21"/>
                  </a:cubicBezTo>
                  <a:cubicBezTo>
                    <a:pt x="253" y="21"/>
                    <a:pt x="253" y="21"/>
                    <a:pt x="253" y="21"/>
                  </a:cubicBezTo>
                  <a:cubicBezTo>
                    <a:pt x="252" y="20"/>
                    <a:pt x="252" y="20"/>
                    <a:pt x="252" y="20"/>
                  </a:cubicBezTo>
                  <a:cubicBezTo>
                    <a:pt x="252" y="19"/>
                    <a:pt x="252" y="19"/>
                    <a:pt x="252" y="19"/>
                  </a:cubicBezTo>
                  <a:cubicBezTo>
                    <a:pt x="254" y="19"/>
                    <a:pt x="253" y="19"/>
                    <a:pt x="255" y="19"/>
                  </a:cubicBezTo>
                  <a:close/>
                  <a:moveTo>
                    <a:pt x="148" y="25"/>
                  </a:moveTo>
                  <a:cubicBezTo>
                    <a:pt x="146" y="25"/>
                    <a:pt x="146" y="25"/>
                    <a:pt x="146" y="25"/>
                  </a:cubicBezTo>
                  <a:cubicBezTo>
                    <a:pt x="145" y="24"/>
                    <a:pt x="145" y="24"/>
                    <a:pt x="145" y="24"/>
                  </a:cubicBezTo>
                  <a:cubicBezTo>
                    <a:pt x="146" y="24"/>
                    <a:pt x="146" y="24"/>
                    <a:pt x="146" y="24"/>
                  </a:cubicBezTo>
                  <a:cubicBezTo>
                    <a:pt x="146" y="24"/>
                    <a:pt x="146" y="24"/>
                    <a:pt x="146" y="24"/>
                  </a:cubicBezTo>
                  <a:cubicBezTo>
                    <a:pt x="147" y="24"/>
                    <a:pt x="147" y="24"/>
                    <a:pt x="147" y="24"/>
                  </a:cubicBezTo>
                  <a:cubicBezTo>
                    <a:pt x="147" y="23"/>
                    <a:pt x="147" y="23"/>
                    <a:pt x="147" y="23"/>
                  </a:cubicBezTo>
                  <a:cubicBezTo>
                    <a:pt x="145" y="23"/>
                    <a:pt x="145" y="23"/>
                    <a:pt x="145" y="23"/>
                  </a:cubicBezTo>
                  <a:cubicBezTo>
                    <a:pt x="144" y="22"/>
                    <a:pt x="144" y="22"/>
                    <a:pt x="144" y="22"/>
                  </a:cubicBezTo>
                  <a:cubicBezTo>
                    <a:pt x="144" y="21"/>
                    <a:pt x="144" y="21"/>
                    <a:pt x="144" y="21"/>
                  </a:cubicBezTo>
                  <a:cubicBezTo>
                    <a:pt x="144" y="21"/>
                    <a:pt x="144" y="21"/>
                    <a:pt x="144" y="21"/>
                  </a:cubicBezTo>
                  <a:cubicBezTo>
                    <a:pt x="146" y="19"/>
                    <a:pt x="146" y="19"/>
                    <a:pt x="146" y="19"/>
                  </a:cubicBezTo>
                  <a:cubicBezTo>
                    <a:pt x="147" y="19"/>
                    <a:pt x="147" y="19"/>
                    <a:pt x="147" y="19"/>
                  </a:cubicBezTo>
                  <a:cubicBezTo>
                    <a:pt x="147" y="19"/>
                    <a:pt x="147" y="19"/>
                    <a:pt x="147" y="19"/>
                  </a:cubicBezTo>
                  <a:cubicBezTo>
                    <a:pt x="148" y="21"/>
                    <a:pt x="148" y="21"/>
                    <a:pt x="148" y="21"/>
                  </a:cubicBezTo>
                  <a:cubicBezTo>
                    <a:pt x="148" y="22"/>
                    <a:pt x="148" y="22"/>
                    <a:pt x="148" y="23"/>
                  </a:cubicBezTo>
                  <a:cubicBezTo>
                    <a:pt x="148" y="25"/>
                    <a:pt x="148" y="25"/>
                    <a:pt x="148" y="25"/>
                  </a:cubicBezTo>
                  <a:close/>
                  <a:moveTo>
                    <a:pt x="240" y="17"/>
                  </a:moveTo>
                  <a:cubicBezTo>
                    <a:pt x="240" y="17"/>
                    <a:pt x="240" y="17"/>
                    <a:pt x="240" y="17"/>
                  </a:cubicBezTo>
                  <a:cubicBezTo>
                    <a:pt x="241" y="17"/>
                    <a:pt x="241" y="17"/>
                    <a:pt x="242" y="17"/>
                  </a:cubicBezTo>
                  <a:cubicBezTo>
                    <a:pt x="246" y="18"/>
                    <a:pt x="245" y="17"/>
                    <a:pt x="248" y="18"/>
                  </a:cubicBezTo>
                  <a:cubicBezTo>
                    <a:pt x="250" y="19"/>
                    <a:pt x="250" y="19"/>
                    <a:pt x="250" y="19"/>
                  </a:cubicBezTo>
                  <a:cubicBezTo>
                    <a:pt x="251" y="19"/>
                    <a:pt x="251" y="19"/>
                    <a:pt x="251" y="19"/>
                  </a:cubicBezTo>
                  <a:cubicBezTo>
                    <a:pt x="251" y="19"/>
                    <a:pt x="251" y="19"/>
                    <a:pt x="251" y="19"/>
                  </a:cubicBezTo>
                  <a:cubicBezTo>
                    <a:pt x="251" y="20"/>
                    <a:pt x="251" y="20"/>
                    <a:pt x="251" y="20"/>
                  </a:cubicBezTo>
                  <a:cubicBezTo>
                    <a:pt x="250" y="20"/>
                    <a:pt x="250" y="20"/>
                    <a:pt x="250" y="20"/>
                  </a:cubicBezTo>
                  <a:cubicBezTo>
                    <a:pt x="251" y="21"/>
                    <a:pt x="251" y="21"/>
                    <a:pt x="251" y="21"/>
                  </a:cubicBezTo>
                  <a:cubicBezTo>
                    <a:pt x="251" y="22"/>
                    <a:pt x="251" y="22"/>
                    <a:pt x="251" y="22"/>
                  </a:cubicBezTo>
                  <a:cubicBezTo>
                    <a:pt x="252" y="23"/>
                    <a:pt x="252" y="22"/>
                    <a:pt x="253" y="23"/>
                  </a:cubicBezTo>
                  <a:cubicBezTo>
                    <a:pt x="253" y="24"/>
                    <a:pt x="253" y="24"/>
                    <a:pt x="253" y="24"/>
                  </a:cubicBezTo>
                  <a:cubicBezTo>
                    <a:pt x="254" y="24"/>
                    <a:pt x="254" y="24"/>
                    <a:pt x="254" y="24"/>
                  </a:cubicBezTo>
                  <a:cubicBezTo>
                    <a:pt x="254" y="25"/>
                    <a:pt x="254" y="25"/>
                    <a:pt x="254" y="25"/>
                  </a:cubicBezTo>
                  <a:cubicBezTo>
                    <a:pt x="253" y="25"/>
                    <a:pt x="253" y="25"/>
                    <a:pt x="253" y="25"/>
                  </a:cubicBezTo>
                  <a:cubicBezTo>
                    <a:pt x="252" y="25"/>
                    <a:pt x="252" y="25"/>
                    <a:pt x="252" y="25"/>
                  </a:cubicBezTo>
                  <a:cubicBezTo>
                    <a:pt x="251" y="25"/>
                    <a:pt x="252" y="25"/>
                    <a:pt x="251" y="24"/>
                  </a:cubicBezTo>
                  <a:cubicBezTo>
                    <a:pt x="251" y="25"/>
                    <a:pt x="251" y="25"/>
                    <a:pt x="251" y="25"/>
                  </a:cubicBezTo>
                  <a:cubicBezTo>
                    <a:pt x="250" y="25"/>
                    <a:pt x="250" y="25"/>
                    <a:pt x="250" y="25"/>
                  </a:cubicBezTo>
                  <a:cubicBezTo>
                    <a:pt x="247" y="25"/>
                    <a:pt x="247" y="25"/>
                    <a:pt x="246" y="25"/>
                  </a:cubicBezTo>
                  <a:cubicBezTo>
                    <a:pt x="246" y="26"/>
                    <a:pt x="246" y="25"/>
                    <a:pt x="247" y="26"/>
                  </a:cubicBezTo>
                  <a:cubicBezTo>
                    <a:pt x="249" y="28"/>
                    <a:pt x="249" y="28"/>
                    <a:pt x="249" y="28"/>
                  </a:cubicBezTo>
                  <a:cubicBezTo>
                    <a:pt x="249" y="28"/>
                    <a:pt x="249" y="28"/>
                    <a:pt x="249" y="28"/>
                  </a:cubicBezTo>
                  <a:cubicBezTo>
                    <a:pt x="249" y="30"/>
                    <a:pt x="249" y="30"/>
                    <a:pt x="249" y="30"/>
                  </a:cubicBezTo>
                  <a:cubicBezTo>
                    <a:pt x="249" y="30"/>
                    <a:pt x="249" y="30"/>
                    <a:pt x="249" y="30"/>
                  </a:cubicBezTo>
                  <a:cubicBezTo>
                    <a:pt x="250" y="31"/>
                    <a:pt x="250" y="30"/>
                    <a:pt x="251" y="31"/>
                  </a:cubicBezTo>
                  <a:cubicBezTo>
                    <a:pt x="251" y="31"/>
                    <a:pt x="251" y="31"/>
                    <a:pt x="251" y="31"/>
                  </a:cubicBezTo>
                  <a:cubicBezTo>
                    <a:pt x="252" y="32"/>
                    <a:pt x="252" y="32"/>
                    <a:pt x="252" y="32"/>
                  </a:cubicBezTo>
                  <a:cubicBezTo>
                    <a:pt x="252" y="32"/>
                    <a:pt x="252" y="32"/>
                    <a:pt x="252" y="32"/>
                  </a:cubicBezTo>
                  <a:cubicBezTo>
                    <a:pt x="252" y="33"/>
                    <a:pt x="252" y="33"/>
                    <a:pt x="252" y="33"/>
                  </a:cubicBezTo>
                  <a:cubicBezTo>
                    <a:pt x="251" y="33"/>
                    <a:pt x="251" y="33"/>
                    <a:pt x="251" y="33"/>
                  </a:cubicBezTo>
                  <a:cubicBezTo>
                    <a:pt x="252" y="33"/>
                    <a:pt x="252" y="33"/>
                    <a:pt x="253" y="34"/>
                  </a:cubicBezTo>
                  <a:cubicBezTo>
                    <a:pt x="252" y="34"/>
                    <a:pt x="253" y="34"/>
                    <a:pt x="252" y="34"/>
                  </a:cubicBezTo>
                  <a:cubicBezTo>
                    <a:pt x="253" y="35"/>
                    <a:pt x="253" y="35"/>
                    <a:pt x="253" y="35"/>
                  </a:cubicBezTo>
                  <a:cubicBezTo>
                    <a:pt x="254" y="35"/>
                    <a:pt x="254" y="35"/>
                    <a:pt x="254" y="35"/>
                  </a:cubicBezTo>
                  <a:cubicBezTo>
                    <a:pt x="254" y="36"/>
                    <a:pt x="254" y="36"/>
                    <a:pt x="254" y="36"/>
                  </a:cubicBezTo>
                  <a:cubicBezTo>
                    <a:pt x="255" y="38"/>
                    <a:pt x="257" y="39"/>
                    <a:pt x="257" y="40"/>
                  </a:cubicBezTo>
                  <a:cubicBezTo>
                    <a:pt x="257" y="41"/>
                    <a:pt x="257" y="41"/>
                    <a:pt x="257" y="41"/>
                  </a:cubicBezTo>
                  <a:cubicBezTo>
                    <a:pt x="257" y="41"/>
                    <a:pt x="257" y="41"/>
                    <a:pt x="257" y="41"/>
                  </a:cubicBezTo>
                  <a:cubicBezTo>
                    <a:pt x="256" y="42"/>
                    <a:pt x="256" y="42"/>
                    <a:pt x="255" y="43"/>
                  </a:cubicBezTo>
                  <a:cubicBezTo>
                    <a:pt x="255" y="43"/>
                    <a:pt x="255" y="43"/>
                    <a:pt x="255" y="43"/>
                  </a:cubicBezTo>
                  <a:cubicBezTo>
                    <a:pt x="254" y="43"/>
                    <a:pt x="254" y="43"/>
                    <a:pt x="254" y="43"/>
                  </a:cubicBezTo>
                  <a:cubicBezTo>
                    <a:pt x="254" y="43"/>
                    <a:pt x="257" y="47"/>
                    <a:pt x="263" y="51"/>
                  </a:cubicBezTo>
                  <a:cubicBezTo>
                    <a:pt x="266" y="54"/>
                    <a:pt x="266" y="54"/>
                    <a:pt x="266" y="54"/>
                  </a:cubicBezTo>
                  <a:cubicBezTo>
                    <a:pt x="267" y="54"/>
                    <a:pt x="267" y="54"/>
                    <a:pt x="267" y="54"/>
                  </a:cubicBezTo>
                  <a:cubicBezTo>
                    <a:pt x="267" y="55"/>
                    <a:pt x="267" y="55"/>
                    <a:pt x="267" y="55"/>
                  </a:cubicBezTo>
                  <a:cubicBezTo>
                    <a:pt x="266" y="56"/>
                    <a:pt x="266" y="56"/>
                    <a:pt x="266" y="56"/>
                  </a:cubicBezTo>
                  <a:cubicBezTo>
                    <a:pt x="263" y="57"/>
                    <a:pt x="262" y="57"/>
                    <a:pt x="258" y="56"/>
                  </a:cubicBezTo>
                  <a:cubicBezTo>
                    <a:pt x="257" y="55"/>
                    <a:pt x="257" y="55"/>
                    <a:pt x="257" y="55"/>
                  </a:cubicBezTo>
                  <a:cubicBezTo>
                    <a:pt x="256" y="54"/>
                    <a:pt x="256" y="54"/>
                    <a:pt x="256" y="54"/>
                  </a:cubicBezTo>
                  <a:cubicBezTo>
                    <a:pt x="255" y="54"/>
                    <a:pt x="255" y="54"/>
                    <a:pt x="255" y="54"/>
                  </a:cubicBezTo>
                  <a:cubicBezTo>
                    <a:pt x="256" y="54"/>
                    <a:pt x="256" y="54"/>
                    <a:pt x="256" y="55"/>
                  </a:cubicBezTo>
                  <a:cubicBezTo>
                    <a:pt x="256" y="56"/>
                    <a:pt x="256" y="56"/>
                    <a:pt x="256" y="56"/>
                  </a:cubicBezTo>
                  <a:cubicBezTo>
                    <a:pt x="255" y="57"/>
                    <a:pt x="255" y="57"/>
                    <a:pt x="255" y="57"/>
                  </a:cubicBezTo>
                  <a:cubicBezTo>
                    <a:pt x="255" y="57"/>
                    <a:pt x="254" y="57"/>
                    <a:pt x="253" y="58"/>
                  </a:cubicBezTo>
                  <a:cubicBezTo>
                    <a:pt x="251" y="62"/>
                    <a:pt x="250" y="63"/>
                    <a:pt x="250" y="69"/>
                  </a:cubicBezTo>
                  <a:cubicBezTo>
                    <a:pt x="251" y="72"/>
                    <a:pt x="251" y="72"/>
                    <a:pt x="251" y="72"/>
                  </a:cubicBezTo>
                  <a:cubicBezTo>
                    <a:pt x="251" y="74"/>
                    <a:pt x="251" y="73"/>
                    <a:pt x="251" y="74"/>
                  </a:cubicBezTo>
                  <a:cubicBezTo>
                    <a:pt x="251" y="74"/>
                    <a:pt x="251" y="74"/>
                    <a:pt x="251" y="74"/>
                  </a:cubicBezTo>
                  <a:cubicBezTo>
                    <a:pt x="247" y="77"/>
                    <a:pt x="250" y="74"/>
                    <a:pt x="245" y="79"/>
                  </a:cubicBezTo>
                  <a:cubicBezTo>
                    <a:pt x="244" y="79"/>
                    <a:pt x="244" y="79"/>
                    <a:pt x="244" y="79"/>
                  </a:cubicBezTo>
                  <a:cubicBezTo>
                    <a:pt x="243" y="79"/>
                    <a:pt x="243" y="79"/>
                    <a:pt x="243" y="79"/>
                  </a:cubicBezTo>
                  <a:cubicBezTo>
                    <a:pt x="243" y="79"/>
                    <a:pt x="243" y="79"/>
                    <a:pt x="243" y="79"/>
                  </a:cubicBezTo>
                  <a:cubicBezTo>
                    <a:pt x="242" y="78"/>
                    <a:pt x="242" y="78"/>
                    <a:pt x="242" y="77"/>
                  </a:cubicBezTo>
                  <a:cubicBezTo>
                    <a:pt x="242" y="78"/>
                    <a:pt x="242" y="78"/>
                    <a:pt x="242" y="78"/>
                  </a:cubicBezTo>
                  <a:cubicBezTo>
                    <a:pt x="242" y="79"/>
                    <a:pt x="242" y="79"/>
                    <a:pt x="242" y="79"/>
                  </a:cubicBezTo>
                  <a:cubicBezTo>
                    <a:pt x="242" y="79"/>
                    <a:pt x="242" y="79"/>
                    <a:pt x="242" y="79"/>
                  </a:cubicBezTo>
                  <a:cubicBezTo>
                    <a:pt x="242" y="80"/>
                    <a:pt x="242" y="80"/>
                    <a:pt x="242" y="80"/>
                  </a:cubicBezTo>
                  <a:cubicBezTo>
                    <a:pt x="242" y="81"/>
                    <a:pt x="242" y="81"/>
                    <a:pt x="242" y="81"/>
                  </a:cubicBezTo>
                  <a:cubicBezTo>
                    <a:pt x="242" y="81"/>
                    <a:pt x="242" y="81"/>
                    <a:pt x="242" y="81"/>
                  </a:cubicBezTo>
                  <a:cubicBezTo>
                    <a:pt x="241" y="82"/>
                    <a:pt x="241" y="82"/>
                    <a:pt x="240" y="82"/>
                  </a:cubicBezTo>
                  <a:cubicBezTo>
                    <a:pt x="240" y="83"/>
                    <a:pt x="240" y="83"/>
                    <a:pt x="240" y="83"/>
                  </a:cubicBezTo>
                  <a:cubicBezTo>
                    <a:pt x="240" y="84"/>
                    <a:pt x="240" y="84"/>
                    <a:pt x="240" y="84"/>
                  </a:cubicBezTo>
                  <a:cubicBezTo>
                    <a:pt x="239" y="84"/>
                    <a:pt x="238" y="84"/>
                    <a:pt x="238" y="85"/>
                  </a:cubicBezTo>
                  <a:cubicBezTo>
                    <a:pt x="237" y="85"/>
                    <a:pt x="237" y="85"/>
                    <a:pt x="237" y="85"/>
                  </a:cubicBezTo>
                  <a:cubicBezTo>
                    <a:pt x="237" y="86"/>
                    <a:pt x="237" y="86"/>
                    <a:pt x="237" y="86"/>
                  </a:cubicBezTo>
                  <a:cubicBezTo>
                    <a:pt x="238" y="86"/>
                    <a:pt x="238" y="86"/>
                    <a:pt x="239" y="86"/>
                  </a:cubicBezTo>
                  <a:cubicBezTo>
                    <a:pt x="239" y="87"/>
                    <a:pt x="239" y="87"/>
                    <a:pt x="239" y="87"/>
                  </a:cubicBezTo>
                  <a:cubicBezTo>
                    <a:pt x="239" y="87"/>
                    <a:pt x="239" y="87"/>
                    <a:pt x="239" y="87"/>
                  </a:cubicBezTo>
                  <a:cubicBezTo>
                    <a:pt x="239" y="89"/>
                    <a:pt x="239" y="89"/>
                    <a:pt x="239" y="89"/>
                  </a:cubicBezTo>
                  <a:cubicBezTo>
                    <a:pt x="237" y="90"/>
                    <a:pt x="237" y="90"/>
                    <a:pt x="237" y="90"/>
                  </a:cubicBezTo>
                  <a:cubicBezTo>
                    <a:pt x="238" y="90"/>
                    <a:pt x="238" y="90"/>
                    <a:pt x="238" y="90"/>
                  </a:cubicBezTo>
                  <a:cubicBezTo>
                    <a:pt x="240" y="90"/>
                    <a:pt x="240" y="90"/>
                    <a:pt x="240" y="90"/>
                  </a:cubicBezTo>
                  <a:cubicBezTo>
                    <a:pt x="240" y="91"/>
                    <a:pt x="240" y="91"/>
                    <a:pt x="240" y="91"/>
                  </a:cubicBezTo>
                  <a:cubicBezTo>
                    <a:pt x="240" y="93"/>
                    <a:pt x="240" y="92"/>
                    <a:pt x="240" y="94"/>
                  </a:cubicBezTo>
                  <a:cubicBezTo>
                    <a:pt x="239" y="94"/>
                    <a:pt x="239" y="94"/>
                    <a:pt x="239" y="94"/>
                  </a:cubicBezTo>
                  <a:cubicBezTo>
                    <a:pt x="238" y="94"/>
                    <a:pt x="238" y="94"/>
                    <a:pt x="238" y="94"/>
                  </a:cubicBezTo>
                  <a:cubicBezTo>
                    <a:pt x="238" y="94"/>
                    <a:pt x="238" y="94"/>
                    <a:pt x="238" y="94"/>
                  </a:cubicBezTo>
                  <a:cubicBezTo>
                    <a:pt x="237" y="94"/>
                    <a:pt x="237" y="94"/>
                    <a:pt x="237" y="94"/>
                  </a:cubicBezTo>
                  <a:cubicBezTo>
                    <a:pt x="237" y="95"/>
                    <a:pt x="237" y="95"/>
                    <a:pt x="237" y="95"/>
                  </a:cubicBezTo>
                  <a:cubicBezTo>
                    <a:pt x="238" y="95"/>
                    <a:pt x="238" y="95"/>
                    <a:pt x="238" y="95"/>
                  </a:cubicBezTo>
                  <a:cubicBezTo>
                    <a:pt x="238" y="97"/>
                    <a:pt x="238" y="97"/>
                    <a:pt x="237" y="98"/>
                  </a:cubicBezTo>
                  <a:cubicBezTo>
                    <a:pt x="237" y="99"/>
                    <a:pt x="237" y="99"/>
                    <a:pt x="237" y="99"/>
                  </a:cubicBezTo>
                  <a:cubicBezTo>
                    <a:pt x="236" y="99"/>
                    <a:pt x="236" y="99"/>
                    <a:pt x="236" y="99"/>
                  </a:cubicBezTo>
                  <a:cubicBezTo>
                    <a:pt x="236" y="99"/>
                    <a:pt x="236" y="99"/>
                    <a:pt x="236" y="99"/>
                  </a:cubicBezTo>
                  <a:cubicBezTo>
                    <a:pt x="236" y="99"/>
                    <a:pt x="236" y="99"/>
                    <a:pt x="236" y="99"/>
                  </a:cubicBezTo>
                  <a:cubicBezTo>
                    <a:pt x="236" y="100"/>
                    <a:pt x="236" y="100"/>
                    <a:pt x="236" y="100"/>
                  </a:cubicBezTo>
                  <a:cubicBezTo>
                    <a:pt x="237" y="101"/>
                    <a:pt x="237" y="101"/>
                    <a:pt x="237" y="101"/>
                  </a:cubicBezTo>
                  <a:cubicBezTo>
                    <a:pt x="236" y="101"/>
                    <a:pt x="236" y="101"/>
                    <a:pt x="236" y="101"/>
                  </a:cubicBezTo>
                  <a:cubicBezTo>
                    <a:pt x="236" y="101"/>
                    <a:pt x="236" y="101"/>
                    <a:pt x="236" y="101"/>
                  </a:cubicBezTo>
                  <a:cubicBezTo>
                    <a:pt x="235" y="102"/>
                    <a:pt x="235" y="102"/>
                    <a:pt x="235" y="102"/>
                  </a:cubicBezTo>
                  <a:cubicBezTo>
                    <a:pt x="234" y="103"/>
                    <a:pt x="234" y="103"/>
                    <a:pt x="234" y="105"/>
                  </a:cubicBezTo>
                  <a:cubicBezTo>
                    <a:pt x="233" y="106"/>
                    <a:pt x="233" y="106"/>
                    <a:pt x="233" y="106"/>
                  </a:cubicBezTo>
                  <a:cubicBezTo>
                    <a:pt x="224" y="110"/>
                    <a:pt x="227" y="109"/>
                    <a:pt x="219" y="112"/>
                  </a:cubicBezTo>
                  <a:cubicBezTo>
                    <a:pt x="219" y="112"/>
                    <a:pt x="219" y="112"/>
                    <a:pt x="219" y="112"/>
                  </a:cubicBezTo>
                  <a:cubicBezTo>
                    <a:pt x="218" y="112"/>
                    <a:pt x="218" y="112"/>
                    <a:pt x="218" y="112"/>
                  </a:cubicBezTo>
                  <a:cubicBezTo>
                    <a:pt x="218" y="107"/>
                    <a:pt x="218" y="107"/>
                    <a:pt x="218" y="107"/>
                  </a:cubicBezTo>
                  <a:cubicBezTo>
                    <a:pt x="217" y="104"/>
                    <a:pt x="217" y="105"/>
                    <a:pt x="217" y="104"/>
                  </a:cubicBezTo>
                  <a:cubicBezTo>
                    <a:pt x="216" y="105"/>
                    <a:pt x="216" y="105"/>
                    <a:pt x="216" y="105"/>
                  </a:cubicBezTo>
                  <a:cubicBezTo>
                    <a:pt x="215" y="104"/>
                    <a:pt x="215" y="104"/>
                    <a:pt x="215" y="104"/>
                  </a:cubicBezTo>
                  <a:cubicBezTo>
                    <a:pt x="215" y="103"/>
                    <a:pt x="215" y="103"/>
                    <a:pt x="215" y="103"/>
                  </a:cubicBezTo>
                  <a:cubicBezTo>
                    <a:pt x="215" y="102"/>
                    <a:pt x="215" y="102"/>
                    <a:pt x="215" y="102"/>
                  </a:cubicBezTo>
                  <a:cubicBezTo>
                    <a:pt x="214" y="103"/>
                    <a:pt x="215" y="103"/>
                    <a:pt x="214" y="103"/>
                  </a:cubicBezTo>
                  <a:cubicBezTo>
                    <a:pt x="213" y="103"/>
                    <a:pt x="213" y="103"/>
                    <a:pt x="213" y="103"/>
                  </a:cubicBezTo>
                  <a:cubicBezTo>
                    <a:pt x="213" y="103"/>
                    <a:pt x="213" y="103"/>
                    <a:pt x="213" y="103"/>
                  </a:cubicBezTo>
                  <a:cubicBezTo>
                    <a:pt x="213" y="102"/>
                    <a:pt x="213" y="102"/>
                    <a:pt x="213" y="102"/>
                  </a:cubicBezTo>
                  <a:cubicBezTo>
                    <a:pt x="212" y="102"/>
                    <a:pt x="212" y="102"/>
                    <a:pt x="212" y="102"/>
                  </a:cubicBezTo>
                  <a:cubicBezTo>
                    <a:pt x="211" y="104"/>
                    <a:pt x="211" y="104"/>
                    <a:pt x="211" y="104"/>
                  </a:cubicBezTo>
                  <a:cubicBezTo>
                    <a:pt x="209" y="104"/>
                    <a:pt x="209" y="104"/>
                    <a:pt x="209" y="104"/>
                  </a:cubicBezTo>
                  <a:cubicBezTo>
                    <a:pt x="208" y="104"/>
                    <a:pt x="208" y="104"/>
                    <a:pt x="208" y="104"/>
                  </a:cubicBezTo>
                  <a:cubicBezTo>
                    <a:pt x="207" y="104"/>
                    <a:pt x="207" y="104"/>
                    <a:pt x="207" y="104"/>
                  </a:cubicBezTo>
                  <a:cubicBezTo>
                    <a:pt x="207" y="103"/>
                    <a:pt x="207" y="103"/>
                    <a:pt x="207" y="102"/>
                  </a:cubicBezTo>
                  <a:cubicBezTo>
                    <a:pt x="207" y="101"/>
                    <a:pt x="207" y="101"/>
                    <a:pt x="207" y="101"/>
                  </a:cubicBezTo>
                  <a:cubicBezTo>
                    <a:pt x="206" y="101"/>
                    <a:pt x="206" y="101"/>
                    <a:pt x="206" y="101"/>
                  </a:cubicBezTo>
                  <a:cubicBezTo>
                    <a:pt x="206" y="101"/>
                    <a:pt x="205" y="102"/>
                    <a:pt x="205" y="102"/>
                  </a:cubicBezTo>
                  <a:cubicBezTo>
                    <a:pt x="204" y="102"/>
                    <a:pt x="204" y="102"/>
                    <a:pt x="204" y="102"/>
                  </a:cubicBezTo>
                  <a:cubicBezTo>
                    <a:pt x="204" y="102"/>
                    <a:pt x="204" y="102"/>
                    <a:pt x="204" y="102"/>
                  </a:cubicBezTo>
                  <a:cubicBezTo>
                    <a:pt x="200" y="99"/>
                    <a:pt x="200" y="99"/>
                    <a:pt x="200" y="99"/>
                  </a:cubicBezTo>
                  <a:cubicBezTo>
                    <a:pt x="200" y="101"/>
                    <a:pt x="200" y="101"/>
                    <a:pt x="200" y="101"/>
                  </a:cubicBezTo>
                  <a:cubicBezTo>
                    <a:pt x="197" y="103"/>
                    <a:pt x="198" y="103"/>
                    <a:pt x="196" y="104"/>
                  </a:cubicBezTo>
                  <a:cubicBezTo>
                    <a:pt x="193" y="103"/>
                    <a:pt x="194" y="104"/>
                    <a:pt x="192" y="103"/>
                  </a:cubicBezTo>
                  <a:cubicBezTo>
                    <a:pt x="190" y="104"/>
                    <a:pt x="190" y="104"/>
                    <a:pt x="190" y="104"/>
                  </a:cubicBezTo>
                  <a:cubicBezTo>
                    <a:pt x="188" y="105"/>
                    <a:pt x="188" y="105"/>
                    <a:pt x="188" y="105"/>
                  </a:cubicBezTo>
                  <a:cubicBezTo>
                    <a:pt x="188" y="105"/>
                    <a:pt x="188" y="105"/>
                    <a:pt x="188" y="105"/>
                  </a:cubicBezTo>
                  <a:cubicBezTo>
                    <a:pt x="187" y="105"/>
                    <a:pt x="187" y="105"/>
                    <a:pt x="187" y="105"/>
                  </a:cubicBezTo>
                  <a:cubicBezTo>
                    <a:pt x="187" y="105"/>
                    <a:pt x="187" y="105"/>
                    <a:pt x="187" y="105"/>
                  </a:cubicBezTo>
                  <a:cubicBezTo>
                    <a:pt x="187" y="103"/>
                    <a:pt x="187" y="100"/>
                    <a:pt x="187" y="99"/>
                  </a:cubicBezTo>
                  <a:cubicBezTo>
                    <a:pt x="186" y="99"/>
                    <a:pt x="186" y="99"/>
                    <a:pt x="186" y="99"/>
                  </a:cubicBezTo>
                  <a:cubicBezTo>
                    <a:pt x="185" y="98"/>
                    <a:pt x="185" y="98"/>
                    <a:pt x="185" y="98"/>
                  </a:cubicBezTo>
                  <a:cubicBezTo>
                    <a:pt x="185" y="99"/>
                    <a:pt x="185" y="98"/>
                    <a:pt x="185" y="99"/>
                  </a:cubicBezTo>
                  <a:cubicBezTo>
                    <a:pt x="183" y="99"/>
                    <a:pt x="183" y="99"/>
                    <a:pt x="183" y="99"/>
                  </a:cubicBezTo>
                  <a:cubicBezTo>
                    <a:pt x="182" y="99"/>
                    <a:pt x="182" y="99"/>
                    <a:pt x="182" y="99"/>
                  </a:cubicBezTo>
                  <a:cubicBezTo>
                    <a:pt x="181" y="99"/>
                    <a:pt x="181" y="99"/>
                    <a:pt x="178" y="100"/>
                  </a:cubicBezTo>
                  <a:cubicBezTo>
                    <a:pt x="177" y="100"/>
                    <a:pt x="177" y="100"/>
                    <a:pt x="177" y="100"/>
                  </a:cubicBezTo>
                  <a:cubicBezTo>
                    <a:pt x="176" y="100"/>
                    <a:pt x="176" y="100"/>
                    <a:pt x="176" y="100"/>
                  </a:cubicBezTo>
                  <a:cubicBezTo>
                    <a:pt x="176" y="99"/>
                    <a:pt x="176" y="99"/>
                    <a:pt x="176" y="99"/>
                  </a:cubicBezTo>
                  <a:cubicBezTo>
                    <a:pt x="176" y="99"/>
                    <a:pt x="176" y="99"/>
                    <a:pt x="176" y="99"/>
                  </a:cubicBezTo>
                  <a:cubicBezTo>
                    <a:pt x="177" y="98"/>
                    <a:pt x="177" y="98"/>
                    <a:pt x="177" y="98"/>
                  </a:cubicBezTo>
                  <a:cubicBezTo>
                    <a:pt x="176" y="99"/>
                    <a:pt x="176" y="99"/>
                    <a:pt x="176" y="99"/>
                  </a:cubicBezTo>
                  <a:cubicBezTo>
                    <a:pt x="175" y="99"/>
                    <a:pt x="175" y="99"/>
                    <a:pt x="174" y="99"/>
                  </a:cubicBezTo>
                  <a:cubicBezTo>
                    <a:pt x="174" y="99"/>
                    <a:pt x="174" y="99"/>
                    <a:pt x="174" y="99"/>
                  </a:cubicBezTo>
                  <a:cubicBezTo>
                    <a:pt x="173" y="98"/>
                    <a:pt x="173" y="98"/>
                    <a:pt x="173" y="98"/>
                  </a:cubicBezTo>
                  <a:cubicBezTo>
                    <a:pt x="170" y="99"/>
                    <a:pt x="170" y="99"/>
                    <a:pt x="170" y="99"/>
                  </a:cubicBezTo>
                  <a:cubicBezTo>
                    <a:pt x="169" y="99"/>
                    <a:pt x="169" y="99"/>
                    <a:pt x="169" y="99"/>
                  </a:cubicBezTo>
                  <a:cubicBezTo>
                    <a:pt x="169" y="98"/>
                    <a:pt x="169" y="98"/>
                    <a:pt x="169" y="98"/>
                  </a:cubicBezTo>
                  <a:cubicBezTo>
                    <a:pt x="169" y="93"/>
                    <a:pt x="168" y="95"/>
                    <a:pt x="168" y="88"/>
                  </a:cubicBezTo>
                  <a:cubicBezTo>
                    <a:pt x="167" y="88"/>
                    <a:pt x="167" y="88"/>
                    <a:pt x="167" y="88"/>
                  </a:cubicBezTo>
                  <a:cubicBezTo>
                    <a:pt x="166" y="87"/>
                    <a:pt x="166" y="87"/>
                    <a:pt x="166" y="87"/>
                  </a:cubicBezTo>
                  <a:cubicBezTo>
                    <a:pt x="166" y="85"/>
                    <a:pt x="166" y="85"/>
                    <a:pt x="166" y="85"/>
                  </a:cubicBezTo>
                  <a:cubicBezTo>
                    <a:pt x="167" y="84"/>
                    <a:pt x="167" y="84"/>
                    <a:pt x="167" y="84"/>
                  </a:cubicBezTo>
                  <a:cubicBezTo>
                    <a:pt x="167" y="79"/>
                    <a:pt x="165" y="77"/>
                    <a:pt x="160" y="75"/>
                  </a:cubicBezTo>
                  <a:cubicBezTo>
                    <a:pt x="159" y="76"/>
                    <a:pt x="159" y="76"/>
                    <a:pt x="159" y="76"/>
                  </a:cubicBezTo>
                  <a:cubicBezTo>
                    <a:pt x="158" y="75"/>
                    <a:pt x="158" y="75"/>
                    <a:pt x="158" y="75"/>
                  </a:cubicBezTo>
                  <a:cubicBezTo>
                    <a:pt x="158" y="75"/>
                    <a:pt x="158" y="75"/>
                    <a:pt x="158" y="75"/>
                  </a:cubicBezTo>
                  <a:cubicBezTo>
                    <a:pt x="158" y="74"/>
                    <a:pt x="158" y="74"/>
                    <a:pt x="158" y="74"/>
                  </a:cubicBezTo>
                  <a:cubicBezTo>
                    <a:pt x="159" y="73"/>
                    <a:pt x="159" y="73"/>
                    <a:pt x="159" y="73"/>
                  </a:cubicBezTo>
                  <a:cubicBezTo>
                    <a:pt x="159" y="73"/>
                    <a:pt x="159" y="73"/>
                    <a:pt x="159" y="73"/>
                  </a:cubicBezTo>
                  <a:cubicBezTo>
                    <a:pt x="159" y="73"/>
                    <a:pt x="159" y="73"/>
                    <a:pt x="159" y="73"/>
                  </a:cubicBezTo>
                  <a:cubicBezTo>
                    <a:pt x="158" y="72"/>
                    <a:pt x="158" y="72"/>
                    <a:pt x="157" y="71"/>
                  </a:cubicBezTo>
                  <a:cubicBezTo>
                    <a:pt x="157" y="71"/>
                    <a:pt x="157" y="71"/>
                    <a:pt x="157" y="71"/>
                  </a:cubicBezTo>
                  <a:cubicBezTo>
                    <a:pt x="157" y="70"/>
                    <a:pt x="157" y="70"/>
                    <a:pt x="157" y="69"/>
                  </a:cubicBezTo>
                  <a:cubicBezTo>
                    <a:pt x="157" y="67"/>
                    <a:pt x="157" y="68"/>
                    <a:pt x="157" y="66"/>
                  </a:cubicBezTo>
                  <a:cubicBezTo>
                    <a:pt x="158" y="65"/>
                    <a:pt x="158" y="65"/>
                    <a:pt x="158" y="65"/>
                  </a:cubicBezTo>
                  <a:cubicBezTo>
                    <a:pt x="158" y="65"/>
                    <a:pt x="158" y="65"/>
                    <a:pt x="158" y="65"/>
                  </a:cubicBezTo>
                  <a:cubicBezTo>
                    <a:pt x="158" y="65"/>
                    <a:pt x="156" y="63"/>
                    <a:pt x="155" y="62"/>
                  </a:cubicBezTo>
                  <a:cubicBezTo>
                    <a:pt x="154" y="57"/>
                    <a:pt x="154" y="57"/>
                    <a:pt x="155" y="53"/>
                  </a:cubicBezTo>
                  <a:cubicBezTo>
                    <a:pt x="156" y="52"/>
                    <a:pt x="156" y="52"/>
                    <a:pt x="156" y="52"/>
                  </a:cubicBezTo>
                  <a:cubicBezTo>
                    <a:pt x="156" y="52"/>
                    <a:pt x="156" y="52"/>
                    <a:pt x="156" y="52"/>
                  </a:cubicBezTo>
                  <a:cubicBezTo>
                    <a:pt x="157" y="52"/>
                    <a:pt x="157" y="52"/>
                    <a:pt x="157" y="52"/>
                  </a:cubicBezTo>
                  <a:cubicBezTo>
                    <a:pt x="156" y="52"/>
                    <a:pt x="156" y="52"/>
                    <a:pt x="156" y="52"/>
                  </a:cubicBezTo>
                  <a:cubicBezTo>
                    <a:pt x="156" y="52"/>
                    <a:pt x="156" y="52"/>
                    <a:pt x="155" y="52"/>
                  </a:cubicBezTo>
                  <a:cubicBezTo>
                    <a:pt x="156" y="51"/>
                    <a:pt x="156" y="50"/>
                    <a:pt x="156" y="49"/>
                  </a:cubicBezTo>
                  <a:cubicBezTo>
                    <a:pt x="157" y="48"/>
                    <a:pt x="157" y="48"/>
                    <a:pt x="158" y="47"/>
                  </a:cubicBezTo>
                  <a:cubicBezTo>
                    <a:pt x="159" y="45"/>
                    <a:pt x="159" y="46"/>
                    <a:pt x="159" y="44"/>
                  </a:cubicBezTo>
                  <a:cubicBezTo>
                    <a:pt x="162" y="43"/>
                    <a:pt x="162" y="43"/>
                    <a:pt x="162" y="43"/>
                  </a:cubicBezTo>
                  <a:cubicBezTo>
                    <a:pt x="161" y="45"/>
                    <a:pt x="161" y="45"/>
                    <a:pt x="161" y="45"/>
                  </a:cubicBezTo>
                  <a:cubicBezTo>
                    <a:pt x="161" y="45"/>
                    <a:pt x="161" y="45"/>
                    <a:pt x="161" y="45"/>
                  </a:cubicBezTo>
                  <a:cubicBezTo>
                    <a:pt x="162" y="46"/>
                    <a:pt x="162" y="46"/>
                    <a:pt x="162" y="46"/>
                  </a:cubicBezTo>
                  <a:cubicBezTo>
                    <a:pt x="162" y="46"/>
                    <a:pt x="162" y="46"/>
                    <a:pt x="162" y="46"/>
                  </a:cubicBezTo>
                  <a:cubicBezTo>
                    <a:pt x="163" y="48"/>
                    <a:pt x="163" y="48"/>
                    <a:pt x="163" y="48"/>
                  </a:cubicBezTo>
                  <a:cubicBezTo>
                    <a:pt x="165" y="51"/>
                    <a:pt x="169" y="54"/>
                    <a:pt x="172" y="56"/>
                  </a:cubicBezTo>
                  <a:cubicBezTo>
                    <a:pt x="172" y="56"/>
                    <a:pt x="172" y="56"/>
                    <a:pt x="172" y="56"/>
                  </a:cubicBezTo>
                  <a:cubicBezTo>
                    <a:pt x="174" y="56"/>
                    <a:pt x="176" y="55"/>
                    <a:pt x="179" y="54"/>
                  </a:cubicBezTo>
                  <a:cubicBezTo>
                    <a:pt x="181" y="54"/>
                    <a:pt x="183" y="55"/>
                    <a:pt x="184" y="55"/>
                  </a:cubicBezTo>
                  <a:cubicBezTo>
                    <a:pt x="184" y="54"/>
                    <a:pt x="184" y="54"/>
                    <a:pt x="184" y="54"/>
                  </a:cubicBezTo>
                  <a:cubicBezTo>
                    <a:pt x="186" y="55"/>
                    <a:pt x="185" y="54"/>
                    <a:pt x="186" y="55"/>
                  </a:cubicBezTo>
                  <a:cubicBezTo>
                    <a:pt x="187" y="55"/>
                    <a:pt x="187" y="55"/>
                    <a:pt x="187" y="55"/>
                  </a:cubicBezTo>
                  <a:cubicBezTo>
                    <a:pt x="188" y="53"/>
                    <a:pt x="188" y="53"/>
                    <a:pt x="188" y="53"/>
                  </a:cubicBezTo>
                  <a:cubicBezTo>
                    <a:pt x="190" y="53"/>
                    <a:pt x="190" y="53"/>
                    <a:pt x="190" y="53"/>
                  </a:cubicBezTo>
                  <a:cubicBezTo>
                    <a:pt x="191" y="51"/>
                    <a:pt x="191" y="51"/>
                    <a:pt x="191" y="50"/>
                  </a:cubicBezTo>
                  <a:cubicBezTo>
                    <a:pt x="192" y="49"/>
                    <a:pt x="193" y="49"/>
                    <a:pt x="194" y="48"/>
                  </a:cubicBezTo>
                  <a:cubicBezTo>
                    <a:pt x="199" y="48"/>
                    <a:pt x="199" y="48"/>
                    <a:pt x="199" y="48"/>
                  </a:cubicBezTo>
                  <a:cubicBezTo>
                    <a:pt x="200" y="49"/>
                    <a:pt x="200" y="49"/>
                    <a:pt x="200" y="49"/>
                  </a:cubicBezTo>
                  <a:cubicBezTo>
                    <a:pt x="200" y="49"/>
                    <a:pt x="200" y="49"/>
                    <a:pt x="200" y="49"/>
                  </a:cubicBezTo>
                  <a:cubicBezTo>
                    <a:pt x="200" y="50"/>
                    <a:pt x="200" y="50"/>
                    <a:pt x="200" y="50"/>
                  </a:cubicBezTo>
                  <a:cubicBezTo>
                    <a:pt x="200" y="50"/>
                    <a:pt x="200" y="50"/>
                    <a:pt x="200" y="50"/>
                  </a:cubicBezTo>
                  <a:cubicBezTo>
                    <a:pt x="201" y="50"/>
                    <a:pt x="201" y="50"/>
                    <a:pt x="201" y="50"/>
                  </a:cubicBezTo>
                  <a:cubicBezTo>
                    <a:pt x="203" y="51"/>
                    <a:pt x="204" y="51"/>
                    <a:pt x="205" y="51"/>
                  </a:cubicBezTo>
                  <a:cubicBezTo>
                    <a:pt x="206" y="51"/>
                    <a:pt x="206" y="51"/>
                    <a:pt x="206" y="51"/>
                  </a:cubicBezTo>
                  <a:cubicBezTo>
                    <a:pt x="207" y="52"/>
                    <a:pt x="207" y="52"/>
                    <a:pt x="207" y="52"/>
                  </a:cubicBezTo>
                  <a:cubicBezTo>
                    <a:pt x="209" y="51"/>
                    <a:pt x="209" y="51"/>
                    <a:pt x="210" y="50"/>
                  </a:cubicBezTo>
                  <a:cubicBezTo>
                    <a:pt x="213" y="49"/>
                    <a:pt x="211" y="50"/>
                    <a:pt x="216" y="49"/>
                  </a:cubicBezTo>
                  <a:cubicBezTo>
                    <a:pt x="217" y="50"/>
                    <a:pt x="217" y="50"/>
                    <a:pt x="217" y="50"/>
                  </a:cubicBezTo>
                  <a:cubicBezTo>
                    <a:pt x="217" y="49"/>
                    <a:pt x="217" y="49"/>
                    <a:pt x="217" y="49"/>
                  </a:cubicBezTo>
                  <a:cubicBezTo>
                    <a:pt x="219" y="47"/>
                    <a:pt x="218" y="49"/>
                    <a:pt x="219" y="46"/>
                  </a:cubicBezTo>
                  <a:cubicBezTo>
                    <a:pt x="219" y="45"/>
                    <a:pt x="219" y="45"/>
                    <a:pt x="219" y="45"/>
                  </a:cubicBezTo>
                  <a:cubicBezTo>
                    <a:pt x="220" y="45"/>
                    <a:pt x="220" y="45"/>
                    <a:pt x="220" y="45"/>
                  </a:cubicBezTo>
                  <a:cubicBezTo>
                    <a:pt x="221" y="44"/>
                    <a:pt x="220" y="44"/>
                    <a:pt x="221" y="44"/>
                  </a:cubicBezTo>
                  <a:cubicBezTo>
                    <a:pt x="221" y="43"/>
                    <a:pt x="221" y="43"/>
                    <a:pt x="221" y="43"/>
                  </a:cubicBezTo>
                  <a:cubicBezTo>
                    <a:pt x="220" y="43"/>
                    <a:pt x="220" y="43"/>
                    <a:pt x="220" y="43"/>
                  </a:cubicBezTo>
                  <a:cubicBezTo>
                    <a:pt x="220" y="42"/>
                    <a:pt x="220" y="42"/>
                    <a:pt x="220" y="42"/>
                  </a:cubicBezTo>
                  <a:cubicBezTo>
                    <a:pt x="220" y="41"/>
                    <a:pt x="220" y="41"/>
                    <a:pt x="220" y="41"/>
                  </a:cubicBezTo>
                  <a:cubicBezTo>
                    <a:pt x="220" y="41"/>
                    <a:pt x="220" y="41"/>
                    <a:pt x="220" y="41"/>
                  </a:cubicBezTo>
                  <a:cubicBezTo>
                    <a:pt x="222" y="40"/>
                    <a:pt x="224" y="39"/>
                    <a:pt x="225" y="38"/>
                  </a:cubicBezTo>
                  <a:cubicBezTo>
                    <a:pt x="225" y="37"/>
                    <a:pt x="225" y="37"/>
                    <a:pt x="225" y="37"/>
                  </a:cubicBezTo>
                  <a:cubicBezTo>
                    <a:pt x="224" y="37"/>
                    <a:pt x="224" y="37"/>
                    <a:pt x="224" y="37"/>
                  </a:cubicBezTo>
                  <a:cubicBezTo>
                    <a:pt x="223" y="36"/>
                    <a:pt x="223" y="36"/>
                    <a:pt x="223" y="36"/>
                  </a:cubicBezTo>
                  <a:cubicBezTo>
                    <a:pt x="223" y="36"/>
                    <a:pt x="223" y="36"/>
                    <a:pt x="223" y="35"/>
                  </a:cubicBezTo>
                  <a:cubicBezTo>
                    <a:pt x="224" y="35"/>
                    <a:pt x="224" y="35"/>
                    <a:pt x="224" y="35"/>
                  </a:cubicBezTo>
                  <a:cubicBezTo>
                    <a:pt x="224" y="35"/>
                    <a:pt x="224" y="35"/>
                    <a:pt x="224" y="34"/>
                  </a:cubicBezTo>
                  <a:cubicBezTo>
                    <a:pt x="224" y="34"/>
                    <a:pt x="224" y="33"/>
                    <a:pt x="225" y="32"/>
                  </a:cubicBezTo>
                  <a:cubicBezTo>
                    <a:pt x="226" y="32"/>
                    <a:pt x="226" y="32"/>
                    <a:pt x="226" y="32"/>
                  </a:cubicBezTo>
                  <a:cubicBezTo>
                    <a:pt x="227" y="32"/>
                    <a:pt x="227" y="32"/>
                    <a:pt x="228" y="32"/>
                  </a:cubicBezTo>
                  <a:cubicBezTo>
                    <a:pt x="228" y="31"/>
                    <a:pt x="228" y="31"/>
                    <a:pt x="228" y="30"/>
                  </a:cubicBezTo>
                  <a:cubicBezTo>
                    <a:pt x="228" y="30"/>
                    <a:pt x="228" y="30"/>
                    <a:pt x="228" y="30"/>
                  </a:cubicBezTo>
                  <a:cubicBezTo>
                    <a:pt x="228" y="28"/>
                    <a:pt x="228" y="29"/>
                    <a:pt x="229" y="27"/>
                  </a:cubicBezTo>
                  <a:cubicBezTo>
                    <a:pt x="229" y="27"/>
                    <a:pt x="229" y="27"/>
                    <a:pt x="229" y="27"/>
                  </a:cubicBezTo>
                  <a:cubicBezTo>
                    <a:pt x="229" y="25"/>
                    <a:pt x="229" y="25"/>
                    <a:pt x="229" y="25"/>
                  </a:cubicBezTo>
                  <a:cubicBezTo>
                    <a:pt x="229" y="24"/>
                    <a:pt x="229" y="25"/>
                    <a:pt x="229" y="22"/>
                  </a:cubicBezTo>
                  <a:cubicBezTo>
                    <a:pt x="229" y="21"/>
                    <a:pt x="229" y="21"/>
                    <a:pt x="229" y="21"/>
                  </a:cubicBezTo>
                  <a:cubicBezTo>
                    <a:pt x="230" y="20"/>
                    <a:pt x="229" y="21"/>
                    <a:pt x="230" y="19"/>
                  </a:cubicBezTo>
                  <a:cubicBezTo>
                    <a:pt x="231" y="18"/>
                    <a:pt x="231" y="18"/>
                    <a:pt x="231" y="18"/>
                  </a:cubicBezTo>
                  <a:cubicBezTo>
                    <a:pt x="232" y="17"/>
                    <a:pt x="232" y="17"/>
                    <a:pt x="232" y="17"/>
                  </a:cubicBezTo>
                  <a:cubicBezTo>
                    <a:pt x="232" y="17"/>
                    <a:pt x="232" y="17"/>
                    <a:pt x="232" y="17"/>
                  </a:cubicBezTo>
                  <a:cubicBezTo>
                    <a:pt x="233" y="17"/>
                    <a:pt x="233" y="17"/>
                    <a:pt x="233" y="17"/>
                  </a:cubicBezTo>
                  <a:cubicBezTo>
                    <a:pt x="234" y="18"/>
                    <a:pt x="234" y="18"/>
                    <a:pt x="234" y="18"/>
                  </a:cubicBezTo>
                  <a:cubicBezTo>
                    <a:pt x="235" y="17"/>
                    <a:pt x="235" y="17"/>
                    <a:pt x="235" y="17"/>
                  </a:cubicBezTo>
                  <a:cubicBezTo>
                    <a:pt x="237" y="17"/>
                    <a:pt x="236" y="17"/>
                    <a:pt x="237" y="17"/>
                  </a:cubicBezTo>
                  <a:cubicBezTo>
                    <a:pt x="238" y="18"/>
                    <a:pt x="238" y="17"/>
                    <a:pt x="238" y="18"/>
                  </a:cubicBezTo>
                  <a:cubicBezTo>
                    <a:pt x="240" y="17"/>
                    <a:pt x="240" y="17"/>
                    <a:pt x="240" y="17"/>
                  </a:cubicBezTo>
                  <a:cubicBezTo>
                    <a:pt x="240" y="17"/>
                    <a:pt x="240" y="17"/>
                    <a:pt x="240" y="17"/>
                  </a:cubicBezTo>
                  <a:close/>
                  <a:moveTo>
                    <a:pt x="355" y="21"/>
                  </a:moveTo>
                  <a:cubicBezTo>
                    <a:pt x="355" y="21"/>
                    <a:pt x="355" y="21"/>
                    <a:pt x="355" y="21"/>
                  </a:cubicBezTo>
                  <a:cubicBezTo>
                    <a:pt x="354" y="21"/>
                    <a:pt x="354" y="21"/>
                    <a:pt x="354" y="21"/>
                  </a:cubicBezTo>
                  <a:cubicBezTo>
                    <a:pt x="354" y="20"/>
                    <a:pt x="354" y="20"/>
                    <a:pt x="354" y="20"/>
                  </a:cubicBezTo>
                  <a:cubicBezTo>
                    <a:pt x="355" y="19"/>
                    <a:pt x="355" y="20"/>
                    <a:pt x="355" y="18"/>
                  </a:cubicBezTo>
                  <a:cubicBezTo>
                    <a:pt x="355" y="18"/>
                    <a:pt x="355" y="18"/>
                    <a:pt x="355" y="18"/>
                  </a:cubicBezTo>
                  <a:cubicBezTo>
                    <a:pt x="354" y="17"/>
                    <a:pt x="354" y="17"/>
                    <a:pt x="354" y="17"/>
                  </a:cubicBezTo>
                  <a:cubicBezTo>
                    <a:pt x="354" y="17"/>
                    <a:pt x="354" y="17"/>
                    <a:pt x="354" y="17"/>
                  </a:cubicBezTo>
                  <a:cubicBezTo>
                    <a:pt x="355" y="15"/>
                    <a:pt x="355" y="15"/>
                    <a:pt x="355" y="15"/>
                  </a:cubicBezTo>
                  <a:cubicBezTo>
                    <a:pt x="355" y="15"/>
                    <a:pt x="355" y="15"/>
                    <a:pt x="355" y="15"/>
                  </a:cubicBezTo>
                  <a:cubicBezTo>
                    <a:pt x="356" y="16"/>
                    <a:pt x="356" y="16"/>
                    <a:pt x="356" y="16"/>
                  </a:cubicBezTo>
                  <a:cubicBezTo>
                    <a:pt x="356" y="17"/>
                    <a:pt x="356" y="17"/>
                    <a:pt x="356" y="18"/>
                  </a:cubicBezTo>
                  <a:cubicBezTo>
                    <a:pt x="356" y="19"/>
                    <a:pt x="356" y="19"/>
                    <a:pt x="356" y="19"/>
                  </a:cubicBezTo>
                  <a:cubicBezTo>
                    <a:pt x="355" y="21"/>
                    <a:pt x="355" y="21"/>
                    <a:pt x="355" y="21"/>
                  </a:cubicBezTo>
                  <a:close/>
                  <a:moveTo>
                    <a:pt x="15" y="7"/>
                  </a:moveTo>
                  <a:cubicBezTo>
                    <a:pt x="16" y="8"/>
                    <a:pt x="16" y="8"/>
                    <a:pt x="16" y="8"/>
                  </a:cubicBezTo>
                  <a:cubicBezTo>
                    <a:pt x="19" y="7"/>
                    <a:pt x="19" y="7"/>
                    <a:pt x="19" y="7"/>
                  </a:cubicBezTo>
                  <a:cubicBezTo>
                    <a:pt x="20" y="7"/>
                    <a:pt x="20" y="7"/>
                    <a:pt x="20" y="7"/>
                  </a:cubicBezTo>
                  <a:cubicBezTo>
                    <a:pt x="22" y="8"/>
                    <a:pt x="21" y="7"/>
                    <a:pt x="23" y="8"/>
                  </a:cubicBezTo>
                  <a:cubicBezTo>
                    <a:pt x="24" y="8"/>
                    <a:pt x="25" y="7"/>
                    <a:pt x="26" y="7"/>
                  </a:cubicBezTo>
                  <a:cubicBezTo>
                    <a:pt x="27" y="8"/>
                    <a:pt x="27" y="8"/>
                    <a:pt x="27" y="8"/>
                  </a:cubicBezTo>
                  <a:cubicBezTo>
                    <a:pt x="32" y="13"/>
                    <a:pt x="25" y="7"/>
                    <a:pt x="31" y="11"/>
                  </a:cubicBezTo>
                  <a:cubicBezTo>
                    <a:pt x="32" y="13"/>
                    <a:pt x="31" y="12"/>
                    <a:pt x="32" y="14"/>
                  </a:cubicBezTo>
                  <a:cubicBezTo>
                    <a:pt x="32" y="14"/>
                    <a:pt x="34" y="16"/>
                    <a:pt x="35" y="17"/>
                  </a:cubicBezTo>
                  <a:cubicBezTo>
                    <a:pt x="35" y="18"/>
                    <a:pt x="35" y="18"/>
                    <a:pt x="35" y="18"/>
                  </a:cubicBezTo>
                  <a:cubicBezTo>
                    <a:pt x="34" y="19"/>
                    <a:pt x="34" y="19"/>
                    <a:pt x="34" y="19"/>
                  </a:cubicBezTo>
                  <a:cubicBezTo>
                    <a:pt x="35" y="20"/>
                    <a:pt x="35" y="20"/>
                    <a:pt x="35" y="20"/>
                  </a:cubicBezTo>
                  <a:cubicBezTo>
                    <a:pt x="38" y="21"/>
                    <a:pt x="38" y="21"/>
                    <a:pt x="39" y="22"/>
                  </a:cubicBezTo>
                  <a:cubicBezTo>
                    <a:pt x="40" y="23"/>
                    <a:pt x="39" y="22"/>
                    <a:pt x="40" y="23"/>
                  </a:cubicBezTo>
                  <a:cubicBezTo>
                    <a:pt x="40" y="24"/>
                    <a:pt x="40" y="24"/>
                    <a:pt x="40" y="24"/>
                  </a:cubicBezTo>
                  <a:cubicBezTo>
                    <a:pt x="53" y="30"/>
                    <a:pt x="42" y="24"/>
                    <a:pt x="51" y="30"/>
                  </a:cubicBezTo>
                  <a:cubicBezTo>
                    <a:pt x="53" y="33"/>
                    <a:pt x="58" y="40"/>
                    <a:pt x="61" y="42"/>
                  </a:cubicBezTo>
                  <a:cubicBezTo>
                    <a:pt x="62" y="42"/>
                    <a:pt x="62" y="42"/>
                    <a:pt x="62" y="42"/>
                  </a:cubicBezTo>
                  <a:cubicBezTo>
                    <a:pt x="63" y="43"/>
                    <a:pt x="63" y="44"/>
                    <a:pt x="64" y="44"/>
                  </a:cubicBezTo>
                  <a:cubicBezTo>
                    <a:pt x="64" y="43"/>
                    <a:pt x="64" y="43"/>
                    <a:pt x="64" y="43"/>
                  </a:cubicBezTo>
                  <a:cubicBezTo>
                    <a:pt x="63" y="42"/>
                    <a:pt x="63" y="42"/>
                    <a:pt x="63" y="42"/>
                  </a:cubicBezTo>
                  <a:cubicBezTo>
                    <a:pt x="63" y="41"/>
                    <a:pt x="63" y="41"/>
                    <a:pt x="63" y="41"/>
                  </a:cubicBezTo>
                  <a:cubicBezTo>
                    <a:pt x="64" y="40"/>
                    <a:pt x="64" y="40"/>
                    <a:pt x="64" y="40"/>
                  </a:cubicBezTo>
                  <a:cubicBezTo>
                    <a:pt x="65" y="40"/>
                    <a:pt x="65" y="40"/>
                    <a:pt x="65" y="40"/>
                  </a:cubicBezTo>
                  <a:cubicBezTo>
                    <a:pt x="66" y="41"/>
                    <a:pt x="66" y="41"/>
                    <a:pt x="66" y="41"/>
                  </a:cubicBezTo>
                  <a:cubicBezTo>
                    <a:pt x="68" y="43"/>
                    <a:pt x="68" y="42"/>
                    <a:pt x="69" y="43"/>
                  </a:cubicBezTo>
                  <a:cubicBezTo>
                    <a:pt x="70" y="45"/>
                    <a:pt x="69" y="44"/>
                    <a:pt x="70" y="46"/>
                  </a:cubicBezTo>
                  <a:cubicBezTo>
                    <a:pt x="71" y="47"/>
                    <a:pt x="71" y="47"/>
                    <a:pt x="71" y="47"/>
                  </a:cubicBezTo>
                  <a:cubicBezTo>
                    <a:pt x="72" y="47"/>
                    <a:pt x="72" y="47"/>
                    <a:pt x="73" y="47"/>
                  </a:cubicBezTo>
                  <a:cubicBezTo>
                    <a:pt x="74" y="48"/>
                    <a:pt x="74" y="48"/>
                    <a:pt x="74" y="48"/>
                  </a:cubicBezTo>
                  <a:cubicBezTo>
                    <a:pt x="78" y="50"/>
                    <a:pt x="78" y="51"/>
                    <a:pt x="79" y="54"/>
                  </a:cubicBezTo>
                  <a:cubicBezTo>
                    <a:pt x="79" y="55"/>
                    <a:pt x="79" y="55"/>
                    <a:pt x="79" y="55"/>
                  </a:cubicBezTo>
                  <a:cubicBezTo>
                    <a:pt x="81" y="57"/>
                    <a:pt x="81" y="57"/>
                    <a:pt x="82" y="57"/>
                  </a:cubicBezTo>
                  <a:cubicBezTo>
                    <a:pt x="83" y="58"/>
                    <a:pt x="84" y="58"/>
                    <a:pt x="86" y="58"/>
                  </a:cubicBezTo>
                  <a:cubicBezTo>
                    <a:pt x="87" y="58"/>
                    <a:pt x="87" y="58"/>
                    <a:pt x="87" y="58"/>
                  </a:cubicBezTo>
                  <a:cubicBezTo>
                    <a:pt x="88" y="59"/>
                    <a:pt x="88" y="59"/>
                    <a:pt x="88" y="59"/>
                  </a:cubicBezTo>
                  <a:cubicBezTo>
                    <a:pt x="89" y="60"/>
                    <a:pt x="89" y="60"/>
                    <a:pt x="89" y="60"/>
                  </a:cubicBezTo>
                  <a:cubicBezTo>
                    <a:pt x="88" y="61"/>
                    <a:pt x="88" y="61"/>
                    <a:pt x="88" y="61"/>
                  </a:cubicBezTo>
                  <a:cubicBezTo>
                    <a:pt x="85" y="63"/>
                    <a:pt x="86" y="62"/>
                    <a:pt x="83" y="63"/>
                  </a:cubicBezTo>
                  <a:cubicBezTo>
                    <a:pt x="90" y="63"/>
                    <a:pt x="88" y="61"/>
                    <a:pt x="92" y="60"/>
                  </a:cubicBezTo>
                  <a:cubicBezTo>
                    <a:pt x="92" y="60"/>
                    <a:pt x="92" y="60"/>
                    <a:pt x="92" y="60"/>
                  </a:cubicBezTo>
                  <a:cubicBezTo>
                    <a:pt x="93" y="60"/>
                    <a:pt x="93" y="60"/>
                    <a:pt x="93" y="60"/>
                  </a:cubicBezTo>
                  <a:cubicBezTo>
                    <a:pt x="95" y="63"/>
                    <a:pt x="96" y="63"/>
                    <a:pt x="97" y="65"/>
                  </a:cubicBezTo>
                  <a:cubicBezTo>
                    <a:pt x="96" y="66"/>
                    <a:pt x="96" y="66"/>
                    <a:pt x="96" y="66"/>
                  </a:cubicBezTo>
                  <a:cubicBezTo>
                    <a:pt x="94" y="67"/>
                    <a:pt x="95" y="66"/>
                    <a:pt x="93" y="68"/>
                  </a:cubicBezTo>
                  <a:cubicBezTo>
                    <a:pt x="92" y="69"/>
                    <a:pt x="92" y="69"/>
                    <a:pt x="92" y="69"/>
                  </a:cubicBezTo>
                  <a:cubicBezTo>
                    <a:pt x="93" y="69"/>
                    <a:pt x="93" y="69"/>
                    <a:pt x="93" y="69"/>
                  </a:cubicBezTo>
                  <a:cubicBezTo>
                    <a:pt x="92" y="70"/>
                    <a:pt x="92" y="70"/>
                    <a:pt x="92" y="70"/>
                  </a:cubicBezTo>
                  <a:cubicBezTo>
                    <a:pt x="93" y="71"/>
                    <a:pt x="93" y="71"/>
                    <a:pt x="93" y="71"/>
                  </a:cubicBezTo>
                  <a:cubicBezTo>
                    <a:pt x="94" y="71"/>
                    <a:pt x="94" y="71"/>
                    <a:pt x="94" y="71"/>
                  </a:cubicBezTo>
                  <a:cubicBezTo>
                    <a:pt x="93" y="72"/>
                    <a:pt x="93" y="72"/>
                    <a:pt x="93" y="72"/>
                  </a:cubicBezTo>
                  <a:cubicBezTo>
                    <a:pt x="93" y="72"/>
                    <a:pt x="93" y="72"/>
                    <a:pt x="93" y="72"/>
                  </a:cubicBezTo>
                  <a:cubicBezTo>
                    <a:pt x="94" y="74"/>
                    <a:pt x="94" y="74"/>
                    <a:pt x="94" y="74"/>
                  </a:cubicBezTo>
                  <a:cubicBezTo>
                    <a:pt x="96" y="76"/>
                    <a:pt x="100" y="78"/>
                    <a:pt x="103" y="77"/>
                  </a:cubicBezTo>
                  <a:cubicBezTo>
                    <a:pt x="103" y="78"/>
                    <a:pt x="103" y="78"/>
                    <a:pt x="103" y="78"/>
                  </a:cubicBezTo>
                  <a:cubicBezTo>
                    <a:pt x="104" y="80"/>
                    <a:pt x="105" y="84"/>
                    <a:pt x="105" y="85"/>
                  </a:cubicBezTo>
                  <a:cubicBezTo>
                    <a:pt x="105" y="86"/>
                    <a:pt x="105" y="86"/>
                    <a:pt x="105" y="86"/>
                  </a:cubicBezTo>
                  <a:cubicBezTo>
                    <a:pt x="105" y="87"/>
                    <a:pt x="105" y="87"/>
                    <a:pt x="105" y="87"/>
                  </a:cubicBezTo>
                  <a:cubicBezTo>
                    <a:pt x="107" y="88"/>
                    <a:pt x="106" y="88"/>
                    <a:pt x="108" y="89"/>
                  </a:cubicBezTo>
                  <a:cubicBezTo>
                    <a:pt x="109" y="89"/>
                    <a:pt x="109" y="89"/>
                    <a:pt x="109" y="89"/>
                  </a:cubicBezTo>
                  <a:cubicBezTo>
                    <a:pt x="109" y="90"/>
                    <a:pt x="109" y="90"/>
                    <a:pt x="109" y="90"/>
                  </a:cubicBezTo>
                  <a:cubicBezTo>
                    <a:pt x="108" y="91"/>
                    <a:pt x="108" y="91"/>
                    <a:pt x="108" y="91"/>
                  </a:cubicBezTo>
                  <a:cubicBezTo>
                    <a:pt x="108" y="92"/>
                    <a:pt x="107" y="92"/>
                    <a:pt x="107" y="92"/>
                  </a:cubicBezTo>
                  <a:cubicBezTo>
                    <a:pt x="106" y="93"/>
                    <a:pt x="106" y="93"/>
                    <a:pt x="106" y="93"/>
                  </a:cubicBezTo>
                  <a:cubicBezTo>
                    <a:pt x="106" y="94"/>
                    <a:pt x="106" y="94"/>
                    <a:pt x="106" y="94"/>
                  </a:cubicBezTo>
                  <a:cubicBezTo>
                    <a:pt x="106" y="95"/>
                    <a:pt x="106" y="95"/>
                    <a:pt x="106" y="95"/>
                  </a:cubicBezTo>
                  <a:cubicBezTo>
                    <a:pt x="107" y="95"/>
                    <a:pt x="107" y="95"/>
                    <a:pt x="107" y="95"/>
                  </a:cubicBezTo>
                  <a:cubicBezTo>
                    <a:pt x="110" y="92"/>
                    <a:pt x="112" y="90"/>
                    <a:pt x="117" y="94"/>
                  </a:cubicBezTo>
                  <a:cubicBezTo>
                    <a:pt x="121" y="99"/>
                    <a:pt x="121" y="98"/>
                    <a:pt x="122" y="100"/>
                  </a:cubicBezTo>
                  <a:cubicBezTo>
                    <a:pt x="122" y="101"/>
                    <a:pt x="122" y="101"/>
                    <a:pt x="122" y="102"/>
                  </a:cubicBezTo>
                  <a:cubicBezTo>
                    <a:pt x="122" y="102"/>
                    <a:pt x="121" y="103"/>
                    <a:pt x="120" y="104"/>
                  </a:cubicBezTo>
                  <a:cubicBezTo>
                    <a:pt x="120" y="105"/>
                    <a:pt x="120" y="105"/>
                    <a:pt x="120" y="106"/>
                  </a:cubicBezTo>
                  <a:cubicBezTo>
                    <a:pt x="120" y="107"/>
                    <a:pt x="120" y="107"/>
                    <a:pt x="120" y="107"/>
                  </a:cubicBezTo>
                  <a:cubicBezTo>
                    <a:pt x="120" y="108"/>
                    <a:pt x="120" y="108"/>
                    <a:pt x="121" y="109"/>
                  </a:cubicBezTo>
                  <a:cubicBezTo>
                    <a:pt x="121" y="109"/>
                    <a:pt x="121" y="109"/>
                    <a:pt x="121" y="109"/>
                  </a:cubicBezTo>
                  <a:cubicBezTo>
                    <a:pt x="120" y="110"/>
                    <a:pt x="120" y="112"/>
                    <a:pt x="120" y="112"/>
                  </a:cubicBezTo>
                  <a:cubicBezTo>
                    <a:pt x="120" y="117"/>
                    <a:pt x="121" y="127"/>
                    <a:pt x="119" y="131"/>
                  </a:cubicBezTo>
                  <a:cubicBezTo>
                    <a:pt x="118" y="131"/>
                    <a:pt x="118" y="131"/>
                    <a:pt x="118" y="131"/>
                  </a:cubicBezTo>
                  <a:cubicBezTo>
                    <a:pt x="117" y="131"/>
                    <a:pt x="117" y="131"/>
                    <a:pt x="117" y="131"/>
                  </a:cubicBezTo>
                  <a:cubicBezTo>
                    <a:pt x="117" y="130"/>
                    <a:pt x="117" y="130"/>
                    <a:pt x="117" y="130"/>
                  </a:cubicBezTo>
                  <a:cubicBezTo>
                    <a:pt x="116" y="129"/>
                    <a:pt x="116" y="129"/>
                    <a:pt x="114" y="128"/>
                  </a:cubicBezTo>
                  <a:cubicBezTo>
                    <a:pt x="114" y="128"/>
                    <a:pt x="114" y="128"/>
                    <a:pt x="114" y="128"/>
                  </a:cubicBezTo>
                  <a:cubicBezTo>
                    <a:pt x="112" y="130"/>
                    <a:pt x="112" y="130"/>
                    <a:pt x="112" y="130"/>
                  </a:cubicBezTo>
                  <a:cubicBezTo>
                    <a:pt x="111" y="130"/>
                    <a:pt x="111" y="130"/>
                    <a:pt x="111" y="130"/>
                  </a:cubicBezTo>
                  <a:cubicBezTo>
                    <a:pt x="110" y="130"/>
                    <a:pt x="108" y="128"/>
                    <a:pt x="106" y="127"/>
                  </a:cubicBezTo>
                  <a:cubicBezTo>
                    <a:pt x="106" y="128"/>
                    <a:pt x="106" y="128"/>
                    <a:pt x="106" y="128"/>
                  </a:cubicBezTo>
                  <a:cubicBezTo>
                    <a:pt x="106" y="129"/>
                    <a:pt x="106" y="129"/>
                    <a:pt x="106" y="129"/>
                  </a:cubicBezTo>
                  <a:cubicBezTo>
                    <a:pt x="106" y="130"/>
                    <a:pt x="107" y="131"/>
                    <a:pt x="107" y="132"/>
                  </a:cubicBezTo>
                  <a:cubicBezTo>
                    <a:pt x="106" y="132"/>
                    <a:pt x="106" y="132"/>
                    <a:pt x="106" y="132"/>
                  </a:cubicBezTo>
                  <a:cubicBezTo>
                    <a:pt x="106" y="132"/>
                    <a:pt x="106" y="132"/>
                    <a:pt x="106" y="132"/>
                  </a:cubicBezTo>
                  <a:cubicBezTo>
                    <a:pt x="104" y="130"/>
                    <a:pt x="101" y="127"/>
                    <a:pt x="97" y="123"/>
                  </a:cubicBezTo>
                  <a:cubicBezTo>
                    <a:pt x="83" y="112"/>
                    <a:pt x="89" y="120"/>
                    <a:pt x="78" y="106"/>
                  </a:cubicBezTo>
                  <a:cubicBezTo>
                    <a:pt x="69" y="99"/>
                    <a:pt x="74" y="103"/>
                    <a:pt x="69" y="96"/>
                  </a:cubicBezTo>
                  <a:cubicBezTo>
                    <a:pt x="67" y="95"/>
                    <a:pt x="65" y="94"/>
                    <a:pt x="64" y="90"/>
                  </a:cubicBezTo>
                  <a:cubicBezTo>
                    <a:pt x="64" y="87"/>
                    <a:pt x="64" y="87"/>
                    <a:pt x="64" y="87"/>
                  </a:cubicBezTo>
                  <a:cubicBezTo>
                    <a:pt x="58" y="77"/>
                    <a:pt x="59" y="78"/>
                    <a:pt x="58" y="75"/>
                  </a:cubicBezTo>
                  <a:cubicBezTo>
                    <a:pt x="58" y="75"/>
                    <a:pt x="56" y="73"/>
                    <a:pt x="50" y="65"/>
                  </a:cubicBezTo>
                  <a:cubicBezTo>
                    <a:pt x="50" y="65"/>
                    <a:pt x="50" y="65"/>
                    <a:pt x="50" y="65"/>
                  </a:cubicBezTo>
                  <a:cubicBezTo>
                    <a:pt x="48" y="64"/>
                    <a:pt x="47" y="64"/>
                    <a:pt x="46" y="63"/>
                  </a:cubicBezTo>
                  <a:cubicBezTo>
                    <a:pt x="45" y="62"/>
                    <a:pt x="45" y="62"/>
                    <a:pt x="45" y="62"/>
                  </a:cubicBezTo>
                  <a:cubicBezTo>
                    <a:pt x="42" y="56"/>
                    <a:pt x="42" y="49"/>
                    <a:pt x="38" y="45"/>
                  </a:cubicBezTo>
                  <a:cubicBezTo>
                    <a:pt x="32" y="41"/>
                    <a:pt x="33" y="41"/>
                    <a:pt x="29" y="40"/>
                  </a:cubicBezTo>
                  <a:cubicBezTo>
                    <a:pt x="28" y="40"/>
                    <a:pt x="28" y="40"/>
                    <a:pt x="28" y="40"/>
                  </a:cubicBezTo>
                  <a:cubicBezTo>
                    <a:pt x="28" y="38"/>
                    <a:pt x="28" y="36"/>
                    <a:pt x="27" y="34"/>
                  </a:cubicBezTo>
                  <a:cubicBezTo>
                    <a:pt x="25" y="33"/>
                    <a:pt x="25" y="33"/>
                    <a:pt x="25" y="33"/>
                  </a:cubicBezTo>
                  <a:cubicBezTo>
                    <a:pt x="23" y="30"/>
                    <a:pt x="22" y="28"/>
                    <a:pt x="19" y="25"/>
                  </a:cubicBezTo>
                  <a:cubicBezTo>
                    <a:pt x="18" y="24"/>
                    <a:pt x="18" y="24"/>
                    <a:pt x="18" y="24"/>
                  </a:cubicBezTo>
                  <a:cubicBezTo>
                    <a:pt x="15" y="24"/>
                    <a:pt x="15" y="24"/>
                    <a:pt x="15" y="24"/>
                  </a:cubicBezTo>
                  <a:cubicBezTo>
                    <a:pt x="14" y="23"/>
                    <a:pt x="14" y="23"/>
                    <a:pt x="14" y="23"/>
                  </a:cubicBezTo>
                  <a:cubicBezTo>
                    <a:pt x="7" y="15"/>
                    <a:pt x="9" y="22"/>
                    <a:pt x="0" y="7"/>
                  </a:cubicBezTo>
                  <a:cubicBezTo>
                    <a:pt x="1" y="6"/>
                    <a:pt x="0" y="6"/>
                    <a:pt x="1" y="5"/>
                  </a:cubicBezTo>
                  <a:cubicBezTo>
                    <a:pt x="1" y="5"/>
                    <a:pt x="1" y="5"/>
                    <a:pt x="1" y="5"/>
                  </a:cubicBezTo>
                  <a:cubicBezTo>
                    <a:pt x="1" y="4"/>
                    <a:pt x="1" y="4"/>
                    <a:pt x="1" y="4"/>
                  </a:cubicBezTo>
                  <a:cubicBezTo>
                    <a:pt x="1" y="4"/>
                    <a:pt x="1" y="4"/>
                    <a:pt x="1" y="4"/>
                  </a:cubicBezTo>
                  <a:cubicBezTo>
                    <a:pt x="1" y="3"/>
                    <a:pt x="1" y="3"/>
                    <a:pt x="2" y="3"/>
                  </a:cubicBezTo>
                  <a:cubicBezTo>
                    <a:pt x="5" y="3"/>
                    <a:pt x="5" y="3"/>
                    <a:pt x="6" y="4"/>
                  </a:cubicBezTo>
                  <a:cubicBezTo>
                    <a:pt x="9" y="5"/>
                    <a:pt x="8" y="5"/>
                    <a:pt x="11" y="7"/>
                  </a:cubicBezTo>
                  <a:cubicBezTo>
                    <a:pt x="12" y="7"/>
                    <a:pt x="12" y="7"/>
                    <a:pt x="15" y="7"/>
                  </a:cubicBezTo>
                  <a:close/>
                  <a:moveTo>
                    <a:pt x="2" y="1"/>
                  </a:moveTo>
                  <a:cubicBezTo>
                    <a:pt x="2" y="1"/>
                    <a:pt x="2" y="1"/>
                    <a:pt x="2" y="1"/>
                  </a:cubicBezTo>
                  <a:cubicBezTo>
                    <a:pt x="1" y="1"/>
                    <a:pt x="1" y="1"/>
                    <a:pt x="1" y="1"/>
                  </a:cubicBezTo>
                  <a:cubicBezTo>
                    <a:pt x="0" y="0"/>
                    <a:pt x="0" y="0"/>
                    <a:pt x="0" y="0"/>
                  </a:cubicBezTo>
                  <a:cubicBezTo>
                    <a:pt x="1" y="0"/>
                    <a:pt x="1" y="0"/>
                    <a:pt x="1" y="0"/>
                  </a:cubicBezTo>
                  <a:cubicBezTo>
                    <a:pt x="1" y="0"/>
                    <a:pt x="1" y="0"/>
                    <a:pt x="2" y="0"/>
                  </a:cubicBezTo>
                  <a:cubicBezTo>
                    <a:pt x="2" y="1"/>
                    <a:pt x="2" y="1"/>
                    <a:pt x="2" y="1"/>
                  </a:cubicBezTo>
                  <a:cubicBezTo>
                    <a:pt x="2" y="1"/>
                    <a:pt x="2" y="1"/>
                    <a:pt x="2"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106">
              <a:extLst>
                <a:ext uri="{FF2B5EF4-FFF2-40B4-BE49-F238E27FC236}">
                  <a16:creationId xmlns:a16="http://schemas.microsoft.com/office/drawing/2014/main" id="{FFA804A9-FF3F-4C1E-AAAD-24B9081024B5}"/>
                </a:ext>
              </a:extLst>
            </p:cNvPr>
            <p:cNvSpPr>
              <a:spLocks noEditPoints="1"/>
            </p:cNvSpPr>
            <p:nvPr/>
          </p:nvSpPr>
          <p:spPr bwMode="auto">
            <a:xfrm>
              <a:off x="11208124" y="5920031"/>
              <a:ext cx="204217" cy="303949"/>
            </a:xfrm>
            <a:custGeom>
              <a:avLst/>
              <a:gdLst>
                <a:gd name="T0" fmla="*/ 33 w 49"/>
                <a:gd name="T1" fmla="*/ 9 h 73"/>
                <a:gd name="T2" fmla="*/ 28 w 49"/>
                <a:gd name="T3" fmla="*/ 12 h 73"/>
                <a:gd name="T4" fmla="*/ 30 w 49"/>
                <a:gd name="T5" fmla="*/ 14 h 73"/>
                <a:gd name="T6" fmla="*/ 25 w 49"/>
                <a:gd name="T7" fmla="*/ 17 h 73"/>
                <a:gd name="T8" fmla="*/ 28 w 49"/>
                <a:gd name="T9" fmla="*/ 22 h 73"/>
                <a:gd name="T10" fmla="*/ 33 w 49"/>
                <a:gd name="T11" fmla="*/ 24 h 73"/>
                <a:gd name="T12" fmla="*/ 36 w 49"/>
                <a:gd name="T13" fmla="*/ 22 h 73"/>
                <a:gd name="T14" fmla="*/ 39 w 49"/>
                <a:gd name="T15" fmla="*/ 20 h 73"/>
                <a:gd name="T16" fmla="*/ 42 w 49"/>
                <a:gd name="T17" fmla="*/ 23 h 73"/>
                <a:gd name="T18" fmla="*/ 45 w 49"/>
                <a:gd name="T19" fmla="*/ 25 h 73"/>
                <a:gd name="T20" fmla="*/ 47 w 49"/>
                <a:gd name="T21" fmla="*/ 26 h 73"/>
                <a:gd name="T22" fmla="*/ 45 w 49"/>
                <a:gd name="T23" fmla="*/ 27 h 73"/>
                <a:gd name="T24" fmla="*/ 48 w 49"/>
                <a:gd name="T25" fmla="*/ 34 h 73"/>
                <a:gd name="T26" fmla="*/ 47 w 49"/>
                <a:gd name="T27" fmla="*/ 54 h 73"/>
                <a:gd name="T28" fmla="*/ 44 w 49"/>
                <a:gd name="T29" fmla="*/ 60 h 73"/>
                <a:gd name="T30" fmla="*/ 39 w 49"/>
                <a:gd name="T31" fmla="*/ 61 h 73"/>
                <a:gd name="T32" fmla="*/ 37 w 49"/>
                <a:gd name="T33" fmla="*/ 61 h 73"/>
                <a:gd name="T34" fmla="*/ 28 w 49"/>
                <a:gd name="T35" fmla="*/ 65 h 73"/>
                <a:gd name="T36" fmla="*/ 24 w 49"/>
                <a:gd name="T37" fmla="*/ 66 h 73"/>
                <a:gd name="T38" fmla="*/ 23 w 49"/>
                <a:gd name="T39" fmla="*/ 66 h 73"/>
                <a:gd name="T40" fmla="*/ 21 w 49"/>
                <a:gd name="T41" fmla="*/ 69 h 73"/>
                <a:gd name="T42" fmla="*/ 12 w 49"/>
                <a:gd name="T43" fmla="*/ 73 h 73"/>
                <a:gd name="T44" fmla="*/ 6 w 49"/>
                <a:gd name="T45" fmla="*/ 73 h 73"/>
                <a:gd name="T46" fmla="*/ 9 w 49"/>
                <a:gd name="T47" fmla="*/ 69 h 73"/>
                <a:gd name="T48" fmla="*/ 4 w 49"/>
                <a:gd name="T49" fmla="*/ 70 h 73"/>
                <a:gd name="T50" fmla="*/ 3 w 49"/>
                <a:gd name="T51" fmla="*/ 68 h 73"/>
                <a:gd name="T52" fmla="*/ 0 w 49"/>
                <a:gd name="T53" fmla="*/ 66 h 73"/>
                <a:gd name="T54" fmla="*/ 5 w 49"/>
                <a:gd name="T55" fmla="*/ 61 h 73"/>
                <a:gd name="T56" fmla="*/ 2 w 49"/>
                <a:gd name="T57" fmla="*/ 59 h 73"/>
                <a:gd name="T58" fmla="*/ 6 w 49"/>
                <a:gd name="T59" fmla="*/ 58 h 73"/>
                <a:gd name="T60" fmla="*/ 7 w 49"/>
                <a:gd name="T61" fmla="*/ 55 h 73"/>
                <a:gd name="T62" fmla="*/ 16 w 49"/>
                <a:gd name="T63" fmla="*/ 50 h 73"/>
                <a:gd name="T64" fmla="*/ 11 w 49"/>
                <a:gd name="T65" fmla="*/ 52 h 73"/>
                <a:gd name="T66" fmla="*/ 7 w 49"/>
                <a:gd name="T67" fmla="*/ 53 h 73"/>
                <a:gd name="T68" fmla="*/ 10 w 49"/>
                <a:gd name="T69" fmla="*/ 46 h 73"/>
                <a:gd name="T70" fmla="*/ 15 w 49"/>
                <a:gd name="T71" fmla="*/ 42 h 73"/>
                <a:gd name="T72" fmla="*/ 14 w 49"/>
                <a:gd name="T73" fmla="*/ 40 h 73"/>
                <a:gd name="T74" fmla="*/ 9 w 49"/>
                <a:gd name="T75" fmla="*/ 39 h 73"/>
                <a:gd name="T76" fmla="*/ 6 w 49"/>
                <a:gd name="T77" fmla="*/ 39 h 73"/>
                <a:gd name="T78" fmla="*/ 4 w 49"/>
                <a:gd name="T79" fmla="*/ 38 h 73"/>
                <a:gd name="T80" fmla="*/ 3 w 49"/>
                <a:gd name="T81" fmla="*/ 36 h 73"/>
                <a:gd name="T82" fmla="*/ 7 w 49"/>
                <a:gd name="T83" fmla="*/ 34 h 73"/>
                <a:gd name="T84" fmla="*/ 7 w 49"/>
                <a:gd name="T85" fmla="*/ 30 h 73"/>
                <a:gd name="T86" fmla="*/ 7 w 49"/>
                <a:gd name="T87" fmla="*/ 28 h 73"/>
                <a:gd name="T88" fmla="*/ 5 w 49"/>
                <a:gd name="T89" fmla="*/ 24 h 73"/>
                <a:gd name="T90" fmla="*/ 4 w 49"/>
                <a:gd name="T91" fmla="*/ 21 h 73"/>
                <a:gd name="T92" fmla="*/ 12 w 49"/>
                <a:gd name="T93" fmla="*/ 21 h 73"/>
                <a:gd name="T94" fmla="*/ 16 w 49"/>
                <a:gd name="T95" fmla="*/ 21 h 73"/>
                <a:gd name="T96" fmla="*/ 20 w 49"/>
                <a:gd name="T97" fmla="*/ 20 h 73"/>
                <a:gd name="T98" fmla="*/ 25 w 49"/>
                <a:gd name="T99" fmla="*/ 14 h 73"/>
                <a:gd name="T100" fmla="*/ 19 w 49"/>
                <a:gd name="T101" fmla="*/ 12 h 73"/>
                <a:gd name="T102" fmla="*/ 22 w 49"/>
                <a:gd name="T103" fmla="*/ 8 h 73"/>
                <a:gd name="T104" fmla="*/ 25 w 49"/>
                <a:gd name="T105" fmla="*/ 4 h 73"/>
                <a:gd name="T106" fmla="*/ 29 w 49"/>
                <a:gd name="T107" fmla="*/ 2 h 73"/>
                <a:gd name="T108" fmla="*/ 32 w 49"/>
                <a:gd name="T109" fmla="*/ 4 h 73"/>
                <a:gd name="T110" fmla="*/ 31 w 49"/>
                <a:gd name="T111" fmla="*/ 6 h 73"/>
                <a:gd name="T112" fmla="*/ 32 w 49"/>
                <a:gd name="T113" fmla="*/ 2 h 73"/>
                <a:gd name="T114" fmla="*/ 35 w 49"/>
                <a:gd name="T115" fmla="*/ 0 h 73"/>
                <a:gd name="T116" fmla="*/ 36 w 49"/>
                <a:gd name="T117" fmla="*/ 4 h 73"/>
                <a:gd name="T118" fmla="*/ 4 w 49"/>
                <a:gd name="T119" fmla="*/ 27 h 73"/>
                <a:gd name="T120" fmla="*/ 4 w 49"/>
                <a:gd name="T121" fmla="*/ 2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73">
                  <a:moveTo>
                    <a:pt x="36" y="5"/>
                  </a:moveTo>
                  <a:cubicBezTo>
                    <a:pt x="34" y="6"/>
                    <a:pt x="34" y="6"/>
                    <a:pt x="34" y="6"/>
                  </a:cubicBezTo>
                  <a:cubicBezTo>
                    <a:pt x="33" y="7"/>
                    <a:pt x="33" y="7"/>
                    <a:pt x="33" y="7"/>
                  </a:cubicBezTo>
                  <a:cubicBezTo>
                    <a:pt x="33" y="8"/>
                    <a:pt x="33" y="9"/>
                    <a:pt x="33" y="9"/>
                  </a:cubicBezTo>
                  <a:cubicBezTo>
                    <a:pt x="32" y="11"/>
                    <a:pt x="32" y="10"/>
                    <a:pt x="32" y="11"/>
                  </a:cubicBezTo>
                  <a:cubicBezTo>
                    <a:pt x="30" y="12"/>
                    <a:pt x="31" y="12"/>
                    <a:pt x="30" y="13"/>
                  </a:cubicBezTo>
                  <a:cubicBezTo>
                    <a:pt x="29" y="12"/>
                    <a:pt x="29" y="12"/>
                    <a:pt x="29" y="12"/>
                  </a:cubicBezTo>
                  <a:cubicBezTo>
                    <a:pt x="28" y="12"/>
                    <a:pt x="28" y="12"/>
                    <a:pt x="28" y="12"/>
                  </a:cubicBezTo>
                  <a:cubicBezTo>
                    <a:pt x="28" y="13"/>
                    <a:pt x="28" y="13"/>
                    <a:pt x="28" y="13"/>
                  </a:cubicBezTo>
                  <a:cubicBezTo>
                    <a:pt x="28" y="13"/>
                    <a:pt x="28" y="13"/>
                    <a:pt x="28" y="13"/>
                  </a:cubicBezTo>
                  <a:cubicBezTo>
                    <a:pt x="28" y="13"/>
                    <a:pt x="28" y="13"/>
                    <a:pt x="28" y="13"/>
                  </a:cubicBezTo>
                  <a:cubicBezTo>
                    <a:pt x="29" y="14"/>
                    <a:pt x="29" y="14"/>
                    <a:pt x="30" y="14"/>
                  </a:cubicBezTo>
                  <a:cubicBezTo>
                    <a:pt x="30" y="15"/>
                    <a:pt x="30" y="15"/>
                    <a:pt x="30" y="15"/>
                  </a:cubicBezTo>
                  <a:cubicBezTo>
                    <a:pt x="29" y="15"/>
                    <a:pt x="29" y="15"/>
                    <a:pt x="29" y="15"/>
                  </a:cubicBezTo>
                  <a:cubicBezTo>
                    <a:pt x="26" y="16"/>
                    <a:pt x="26" y="16"/>
                    <a:pt x="26" y="16"/>
                  </a:cubicBezTo>
                  <a:cubicBezTo>
                    <a:pt x="25" y="17"/>
                    <a:pt x="25" y="17"/>
                    <a:pt x="25" y="17"/>
                  </a:cubicBezTo>
                  <a:cubicBezTo>
                    <a:pt x="25" y="18"/>
                    <a:pt x="25" y="18"/>
                    <a:pt x="25" y="18"/>
                  </a:cubicBezTo>
                  <a:cubicBezTo>
                    <a:pt x="25" y="18"/>
                    <a:pt x="25" y="18"/>
                    <a:pt x="25" y="18"/>
                  </a:cubicBezTo>
                  <a:cubicBezTo>
                    <a:pt x="26" y="19"/>
                    <a:pt x="28" y="20"/>
                    <a:pt x="28" y="21"/>
                  </a:cubicBezTo>
                  <a:cubicBezTo>
                    <a:pt x="28" y="22"/>
                    <a:pt x="28" y="22"/>
                    <a:pt x="28" y="22"/>
                  </a:cubicBezTo>
                  <a:cubicBezTo>
                    <a:pt x="30" y="23"/>
                    <a:pt x="30" y="23"/>
                    <a:pt x="30" y="23"/>
                  </a:cubicBezTo>
                  <a:cubicBezTo>
                    <a:pt x="31" y="24"/>
                    <a:pt x="31" y="24"/>
                    <a:pt x="31" y="24"/>
                  </a:cubicBezTo>
                  <a:cubicBezTo>
                    <a:pt x="32" y="24"/>
                    <a:pt x="32" y="24"/>
                    <a:pt x="32" y="24"/>
                  </a:cubicBezTo>
                  <a:cubicBezTo>
                    <a:pt x="33" y="24"/>
                    <a:pt x="33" y="24"/>
                    <a:pt x="33" y="24"/>
                  </a:cubicBezTo>
                  <a:cubicBezTo>
                    <a:pt x="34" y="24"/>
                    <a:pt x="34" y="24"/>
                    <a:pt x="34" y="24"/>
                  </a:cubicBezTo>
                  <a:cubicBezTo>
                    <a:pt x="34" y="24"/>
                    <a:pt x="34" y="24"/>
                    <a:pt x="34" y="24"/>
                  </a:cubicBezTo>
                  <a:cubicBezTo>
                    <a:pt x="35" y="23"/>
                    <a:pt x="35" y="23"/>
                    <a:pt x="35" y="23"/>
                  </a:cubicBezTo>
                  <a:cubicBezTo>
                    <a:pt x="35" y="23"/>
                    <a:pt x="36" y="22"/>
                    <a:pt x="36" y="22"/>
                  </a:cubicBezTo>
                  <a:cubicBezTo>
                    <a:pt x="36" y="21"/>
                    <a:pt x="36" y="21"/>
                    <a:pt x="36" y="20"/>
                  </a:cubicBezTo>
                  <a:cubicBezTo>
                    <a:pt x="37" y="19"/>
                    <a:pt x="36" y="20"/>
                    <a:pt x="37" y="18"/>
                  </a:cubicBezTo>
                  <a:cubicBezTo>
                    <a:pt x="38" y="18"/>
                    <a:pt x="38" y="18"/>
                    <a:pt x="38" y="18"/>
                  </a:cubicBezTo>
                  <a:cubicBezTo>
                    <a:pt x="39" y="19"/>
                    <a:pt x="39" y="19"/>
                    <a:pt x="39" y="20"/>
                  </a:cubicBezTo>
                  <a:cubicBezTo>
                    <a:pt x="39" y="21"/>
                    <a:pt x="39" y="21"/>
                    <a:pt x="40" y="21"/>
                  </a:cubicBezTo>
                  <a:cubicBezTo>
                    <a:pt x="40" y="22"/>
                    <a:pt x="40" y="22"/>
                    <a:pt x="40" y="22"/>
                  </a:cubicBezTo>
                  <a:cubicBezTo>
                    <a:pt x="41" y="23"/>
                    <a:pt x="41" y="23"/>
                    <a:pt x="41" y="23"/>
                  </a:cubicBezTo>
                  <a:cubicBezTo>
                    <a:pt x="42" y="23"/>
                    <a:pt x="42" y="23"/>
                    <a:pt x="42" y="23"/>
                  </a:cubicBezTo>
                  <a:cubicBezTo>
                    <a:pt x="42" y="23"/>
                    <a:pt x="42" y="23"/>
                    <a:pt x="42" y="23"/>
                  </a:cubicBezTo>
                  <a:cubicBezTo>
                    <a:pt x="42" y="25"/>
                    <a:pt x="42" y="25"/>
                    <a:pt x="42" y="25"/>
                  </a:cubicBezTo>
                  <a:cubicBezTo>
                    <a:pt x="42" y="25"/>
                    <a:pt x="42" y="25"/>
                    <a:pt x="42" y="25"/>
                  </a:cubicBezTo>
                  <a:cubicBezTo>
                    <a:pt x="43" y="25"/>
                    <a:pt x="44" y="25"/>
                    <a:pt x="45" y="25"/>
                  </a:cubicBezTo>
                  <a:cubicBezTo>
                    <a:pt x="45" y="25"/>
                    <a:pt x="45" y="25"/>
                    <a:pt x="46" y="24"/>
                  </a:cubicBezTo>
                  <a:cubicBezTo>
                    <a:pt x="47" y="25"/>
                    <a:pt x="47" y="25"/>
                    <a:pt x="47" y="25"/>
                  </a:cubicBezTo>
                  <a:cubicBezTo>
                    <a:pt x="47" y="25"/>
                    <a:pt x="47" y="25"/>
                    <a:pt x="47" y="25"/>
                  </a:cubicBezTo>
                  <a:cubicBezTo>
                    <a:pt x="47" y="26"/>
                    <a:pt x="47" y="26"/>
                    <a:pt x="47" y="26"/>
                  </a:cubicBezTo>
                  <a:cubicBezTo>
                    <a:pt x="47" y="26"/>
                    <a:pt x="47" y="26"/>
                    <a:pt x="47" y="26"/>
                  </a:cubicBezTo>
                  <a:cubicBezTo>
                    <a:pt x="46" y="26"/>
                    <a:pt x="46" y="26"/>
                    <a:pt x="46" y="26"/>
                  </a:cubicBezTo>
                  <a:cubicBezTo>
                    <a:pt x="45" y="26"/>
                    <a:pt x="45" y="26"/>
                    <a:pt x="45" y="26"/>
                  </a:cubicBezTo>
                  <a:cubicBezTo>
                    <a:pt x="45" y="27"/>
                    <a:pt x="45" y="27"/>
                    <a:pt x="45" y="27"/>
                  </a:cubicBezTo>
                  <a:cubicBezTo>
                    <a:pt x="46" y="28"/>
                    <a:pt x="46" y="28"/>
                    <a:pt x="46" y="28"/>
                  </a:cubicBezTo>
                  <a:cubicBezTo>
                    <a:pt x="46" y="29"/>
                    <a:pt x="46" y="29"/>
                    <a:pt x="46" y="29"/>
                  </a:cubicBezTo>
                  <a:cubicBezTo>
                    <a:pt x="47" y="31"/>
                    <a:pt x="47" y="31"/>
                    <a:pt x="47" y="33"/>
                  </a:cubicBezTo>
                  <a:cubicBezTo>
                    <a:pt x="48" y="34"/>
                    <a:pt x="48" y="34"/>
                    <a:pt x="48" y="34"/>
                  </a:cubicBezTo>
                  <a:cubicBezTo>
                    <a:pt x="48" y="38"/>
                    <a:pt x="48" y="34"/>
                    <a:pt x="48" y="38"/>
                  </a:cubicBezTo>
                  <a:cubicBezTo>
                    <a:pt x="48" y="38"/>
                    <a:pt x="48" y="38"/>
                    <a:pt x="48" y="38"/>
                  </a:cubicBezTo>
                  <a:cubicBezTo>
                    <a:pt x="49" y="45"/>
                    <a:pt x="48" y="39"/>
                    <a:pt x="49" y="46"/>
                  </a:cubicBezTo>
                  <a:cubicBezTo>
                    <a:pt x="47" y="50"/>
                    <a:pt x="47" y="49"/>
                    <a:pt x="47" y="54"/>
                  </a:cubicBezTo>
                  <a:cubicBezTo>
                    <a:pt x="46" y="55"/>
                    <a:pt x="46" y="56"/>
                    <a:pt x="45" y="57"/>
                  </a:cubicBezTo>
                  <a:cubicBezTo>
                    <a:pt x="44" y="57"/>
                    <a:pt x="44" y="57"/>
                    <a:pt x="44" y="57"/>
                  </a:cubicBezTo>
                  <a:cubicBezTo>
                    <a:pt x="46" y="59"/>
                    <a:pt x="46" y="59"/>
                    <a:pt x="46" y="59"/>
                  </a:cubicBezTo>
                  <a:cubicBezTo>
                    <a:pt x="44" y="60"/>
                    <a:pt x="44" y="60"/>
                    <a:pt x="44" y="60"/>
                  </a:cubicBezTo>
                  <a:cubicBezTo>
                    <a:pt x="43" y="60"/>
                    <a:pt x="43" y="60"/>
                    <a:pt x="43" y="60"/>
                  </a:cubicBezTo>
                  <a:cubicBezTo>
                    <a:pt x="41" y="60"/>
                    <a:pt x="41" y="60"/>
                    <a:pt x="41" y="60"/>
                  </a:cubicBezTo>
                  <a:cubicBezTo>
                    <a:pt x="40" y="60"/>
                    <a:pt x="40" y="60"/>
                    <a:pt x="40" y="60"/>
                  </a:cubicBezTo>
                  <a:cubicBezTo>
                    <a:pt x="39" y="60"/>
                    <a:pt x="40" y="60"/>
                    <a:pt x="39" y="61"/>
                  </a:cubicBezTo>
                  <a:cubicBezTo>
                    <a:pt x="39" y="60"/>
                    <a:pt x="39" y="60"/>
                    <a:pt x="39" y="60"/>
                  </a:cubicBezTo>
                  <a:cubicBezTo>
                    <a:pt x="38" y="59"/>
                    <a:pt x="38" y="59"/>
                    <a:pt x="38" y="59"/>
                  </a:cubicBezTo>
                  <a:cubicBezTo>
                    <a:pt x="38" y="60"/>
                    <a:pt x="38" y="60"/>
                    <a:pt x="38" y="60"/>
                  </a:cubicBezTo>
                  <a:cubicBezTo>
                    <a:pt x="37" y="61"/>
                    <a:pt x="37" y="61"/>
                    <a:pt x="37" y="61"/>
                  </a:cubicBezTo>
                  <a:cubicBezTo>
                    <a:pt x="34" y="61"/>
                    <a:pt x="33" y="61"/>
                    <a:pt x="32" y="62"/>
                  </a:cubicBezTo>
                  <a:cubicBezTo>
                    <a:pt x="32" y="63"/>
                    <a:pt x="32" y="62"/>
                    <a:pt x="31" y="63"/>
                  </a:cubicBezTo>
                  <a:cubicBezTo>
                    <a:pt x="31" y="64"/>
                    <a:pt x="31" y="64"/>
                    <a:pt x="31" y="64"/>
                  </a:cubicBezTo>
                  <a:cubicBezTo>
                    <a:pt x="30" y="64"/>
                    <a:pt x="29" y="64"/>
                    <a:pt x="28" y="65"/>
                  </a:cubicBezTo>
                  <a:cubicBezTo>
                    <a:pt x="27" y="66"/>
                    <a:pt x="27" y="66"/>
                    <a:pt x="27" y="66"/>
                  </a:cubicBezTo>
                  <a:cubicBezTo>
                    <a:pt x="26" y="67"/>
                    <a:pt x="26" y="67"/>
                    <a:pt x="26" y="67"/>
                  </a:cubicBezTo>
                  <a:cubicBezTo>
                    <a:pt x="25" y="67"/>
                    <a:pt x="25" y="67"/>
                    <a:pt x="25" y="67"/>
                  </a:cubicBezTo>
                  <a:cubicBezTo>
                    <a:pt x="24" y="66"/>
                    <a:pt x="24" y="66"/>
                    <a:pt x="24" y="66"/>
                  </a:cubicBezTo>
                  <a:cubicBezTo>
                    <a:pt x="24" y="65"/>
                    <a:pt x="24" y="65"/>
                    <a:pt x="24" y="65"/>
                  </a:cubicBezTo>
                  <a:cubicBezTo>
                    <a:pt x="22" y="66"/>
                    <a:pt x="22" y="66"/>
                    <a:pt x="22" y="66"/>
                  </a:cubicBezTo>
                  <a:cubicBezTo>
                    <a:pt x="23" y="66"/>
                    <a:pt x="23" y="66"/>
                    <a:pt x="23" y="66"/>
                  </a:cubicBezTo>
                  <a:cubicBezTo>
                    <a:pt x="23" y="66"/>
                    <a:pt x="23" y="66"/>
                    <a:pt x="23" y="66"/>
                  </a:cubicBezTo>
                  <a:cubicBezTo>
                    <a:pt x="23" y="67"/>
                    <a:pt x="23" y="67"/>
                    <a:pt x="23" y="67"/>
                  </a:cubicBezTo>
                  <a:cubicBezTo>
                    <a:pt x="23" y="68"/>
                    <a:pt x="23" y="68"/>
                    <a:pt x="23" y="68"/>
                  </a:cubicBezTo>
                  <a:cubicBezTo>
                    <a:pt x="22" y="69"/>
                    <a:pt x="22" y="69"/>
                    <a:pt x="22" y="69"/>
                  </a:cubicBezTo>
                  <a:cubicBezTo>
                    <a:pt x="21" y="69"/>
                    <a:pt x="21" y="69"/>
                    <a:pt x="21" y="69"/>
                  </a:cubicBezTo>
                  <a:cubicBezTo>
                    <a:pt x="20" y="70"/>
                    <a:pt x="20" y="70"/>
                    <a:pt x="20" y="70"/>
                  </a:cubicBezTo>
                  <a:cubicBezTo>
                    <a:pt x="19" y="70"/>
                    <a:pt x="19" y="70"/>
                    <a:pt x="19" y="70"/>
                  </a:cubicBezTo>
                  <a:cubicBezTo>
                    <a:pt x="18" y="71"/>
                    <a:pt x="18" y="71"/>
                    <a:pt x="18" y="71"/>
                  </a:cubicBezTo>
                  <a:cubicBezTo>
                    <a:pt x="17" y="71"/>
                    <a:pt x="12" y="73"/>
                    <a:pt x="12" y="73"/>
                  </a:cubicBezTo>
                  <a:cubicBezTo>
                    <a:pt x="11" y="72"/>
                    <a:pt x="11" y="72"/>
                    <a:pt x="11" y="72"/>
                  </a:cubicBezTo>
                  <a:cubicBezTo>
                    <a:pt x="10" y="72"/>
                    <a:pt x="10" y="72"/>
                    <a:pt x="10" y="72"/>
                  </a:cubicBezTo>
                  <a:cubicBezTo>
                    <a:pt x="9" y="72"/>
                    <a:pt x="9" y="73"/>
                    <a:pt x="7" y="73"/>
                  </a:cubicBezTo>
                  <a:cubicBezTo>
                    <a:pt x="6" y="73"/>
                    <a:pt x="6" y="73"/>
                    <a:pt x="6" y="73"/>
                  </a:cubicBezTo>
                  <a:cubicBezTo>
                    <a:pt x="8" y="71"/>
                    <a:pt x="8" y="71"/>
                    <a:pt x="8" y="71"/>
                  </a:cubicBezTo>
                  <a:cubicBezTo>
                    <a:pt x="9" y="70"/>
                    <a:pt x="9" y="70"/>
                    <a:pt x="9" y="70"/>
                  </a:cubicBezTo>
                  <a:cubicBezTo>
                    <a:pt x="10" y="69"/>
                    <a:pt x="10" y="69"/>
                    <a:pt x="10" y="69"/>
                  </a:cubicBezTo>
                  <a:cubicBezTo>
                    <a:pt x="9" y="69"/>
                    <a:pt x="9" y="69"/>
                    <a:pt x="9" y="69"/>
                  </a:cubicBezTo>
                  <a:cubicBezTo>
                    <a:pt x="5" y="70"/>
                    <a:pt x="5" y="70"/>
                    <a:pt x="5" y="70"/>
                  </a:cubicBezTo>
                  <a:cubicBezTo>
                    <a:pt x="4" y="71"/>
                    <a:pt x="4" y="71"/>
                    <a:pt x="4" y="71"/>
                  </a:cubicBezTo>
                  <a:cubicBezTo>
                    <a:pt x="3" y="71"/>
                    <a:pt x="3" y="71"/>
                    <a:pt x="3" y="71"/>
                  </a:cubicBezTo>
                  <a:cubicBezTo>
                    <a:pt x="4" y="70"/>
                    <a:pt x="4" y="70"/>
                    <a:pt x="4" y="70"/>
                  </a:cubicBezTo>
                  <a:cubicBezTo>
                    <a:pt x="4" y="69"/>
                    <a:pt x="5" y="68"/>
                    <a:pt x="7" y="67"/>
                  </a:cubicBezTo>
                  <a:cubicBezTo>
                    <a:pt x="7" y="67"/>
                    <a:pt x="7" y="67"/>
                    <a:pt x="7" y="67"/>
                  </a:cubicBezTo>
                  <a:cubicBezTo>
                    <a:pt x="9" y="66"/>
                    <a:pt x="9" y="66"/>
                    <a:pt x="9" y="66"/>
                  </a:cubicBezTo>
                  <a:cubicBezTo>
                    <a:pt x="3" y="68"/>
                    <a:pt x="3" y="68"/>
                    <a:pt x="3" y="68"/>
                  </a:cubicBezTo>
                  <a:cubicBezTo>
                    <a:pt x="2" y="67"/>
                    <a:pt x="2" y="67"/>
                    <a:pt x="2" y="67"/>
                  </a:cubicBezTo>
                  <a:cubicBezTo>
                    <a:pt x="2" y="67"/>
                    <a:pt x="2" y="67"/>
                    <a:pt x="2" y="67"/>
                  </a:cubicBezTo>
                  <a:cubicBezTo>
                    <a:pt x="1" y="67"/>
                    <a:pt x="1" y="67"/>
                    <a:pt x="1" y="67"/>
                  </a:cubicBezTo>
                  <a:cubicBezTo>
                    <a:pt x="0" y="66"/>
                    <a:pt x="0" y="66"/>
                    <a:pt x="0" y="66"/>
                  </a:cubicBezTo>
                  <a:cubicBezTo>
                    <a:pt x="2" y="64"/>
                    <a:pt x="2" y="64"/>
                    <a:pt x="3" y="63"/>
                  </a:cubicBezTo>
                  <a:cubicBezTo>
                    <a:pt x="4" y="63"/>
                    <a:pt x="4" y="63"/>
                    <a:pt x="5" y="62"/>
                  </a:cubicBezTo>
                  <a:cubicBezTo>
                    <a:pt x="5" y="61"/>
                    <a:pt x="5" y="61"/>
                    <a:pt x="5" y="61"/>
                  </a:cubicBezTo>
                  <a:cubicBezTo>
                    <a:pt x="5" y="61"/>
                    <a:pt x="5" y="61"/>
                    <a:pt x="5" y="61"/>
                  </a:cubicBezTo>
                  <a:cubicBezTo>
                    <a:pt x="1" y="61"/>
                    <a:pt x="1" y="61"/>
                    <a:pt x="0" y="61"/>
                  </a:cubicBezTo>
                  <a:cubicBezTo>
                    <a:pt x="0" y="60"/>
                    <a:pt x="0" y="60"/>
                    <a:pt x="0" y="60"/>
                  </a:cubicBezTo>
                  <a:cubicBezTo>
                    <a:pt x="0" y="60"/>
                    <a:pt x="0" y="60"/>
                    <a:pt x="0" y="60"/>
                  </a:cubicBezTo>
                  <a:cubicBezTo>
                    <a:pt x="2" y="59"/>
                    <a:pt x="2" y="59"/>
                    <a:pt x="2" y="59"/>
                  </a:cubicBezTo>
                  <a:cubicBezTo>
                    <a:pt x="3" y="58"/>
                    <a:pt x="3" y="58"/>
                    <a:pt x="3" y="58"/>
                  </a:cubicBezTo>
                  <a:cubicBezTo>
                    <a:pt x="4" y="58"/>
                    <a:pt x="4" y="58"/>
                    <a:pt x="5" y="59"/>
                  </a:cubicBezTo>
                  <a:cubicBezTo>
                    <a:pt x="7" y="59"/>
                    <a:pt x="7" y="59"/>
                    <a:pt x="7" y="59"/>
                  </a:cubicBezTo>
                  <a:cubicBezTo>
                    <a:pt x="6" y="58"/>
                    <a:pt x="6" y="58"/>
                    <a:pt x="6" y="58"/>
                  </a:cubicBezTo>
                  <a:cubicBezTo>
                    <a:pt x="6" y="57"/>
                    <a:pt x="6" y="57"/>
                    <a:pt x="6" y="57"/>
                  </a:cubicBezTo>
                  <a:cubicBezTo>
                    <a:pt x="5" y="56"/>
                    <a:pt x="5" y="56"/>
                    <a:pt x="5" y="56"/>
                  </a:cubicBezTo>
                  <a:cubicBezTo>
                    <a:pt x="6" y="55"/>
                    <a:pt x="6" y="55"/>
                    <a:pt x="6" y="55"/>
                  </a:cubicBezTo>
                  <a:cubicBezTo>
                    <a:pt x="7" y="55"/>
                    <a:pt x="7" y="55"/>
                    <a:pt x="7" y="55"/>
                  </a:cubicBezTo>
                  <a:cubicBezTo>
                    <a:pt x="8" y="53"/>
                    <a:pt x="8" y="53"/>
                    <a:pt x="8" y="53"/>
                  </a:cubicBezTo>
                  <a:cubicBezTo>
                    <a:pt x="9" y="53"/>
                    <a:pt x="9" y="53"/>
                    <a:pt x="9" y="53"/>
                  </a:cubicBezTo>
                  <a:cubicBezTo>
                    <a:pt x="14" y="53"/>
                    <a:pt x="14" y="52"/>
                    <a:pt x="18" y="51"/>
                  </a:cubicBezTo>
                  <a:cubicBezTo>
                    <a:pt x="16" y="50"/>
                    <a:pt x="16" y="50"/>
                    <a:pt x="16" y="50"/>
                  </a:cubicBezTo>
                  <a:cubicBezTo>
                    <a:pt x="16" y="50"/>
                    <a:pt x="16" y="50"/>
                    <a:pt x="16" y="50"/>
                  </a:cubicBezTo>
                  <a:cubicBezTo>
                    <a:pt x="14" y="51"/>
                    <a:pt x="14" y="51"/>
                    <a:pt x="14" y="51"/>
                  </a:cubicBezTo>
                  <a:cubicBezTo>
                    <a:pt x="14" y="52"/>
                    <a:pt x="14" y="52"/>
                    <a:pt x="14" y="52"/>
                  </a:cubicBezTo>
                  <a:cubicBezTo>
                    <a:pt x="11" y="52"/>
                    <a:pt x="11" y="52"/>
                    <a:pt x="11" y="52"/>
                  </a:cubicBezTo>
                  <a:cubicBezTo>
                    <a:pt x="10" y="52"/>
                    <a:pt x="11" y="52"/>
                    <a:pt x="9" y="52"/>
                  </a:cubicBezTo>
                  <a:cubicBezTo>
                    <a:pt x="9" y="52"/>
                    <a:pt x="9" y="52"/>
                    <a:pt x="9" y="52"/>
                  </a:cubicBezTo>
                  <a:cubicBezTo>
                    <a:pt x="9" y="52"/>
                    <a:pt x="9" y="52"/>
                    <a:pt x="9" y="52"/>
                  </a:cubicBezTo>
                  <a:cubicBezTo>
                    <a:pt x="7" y="53"/>
                    <a:pt x="7" y="53"/>
                    <a:pt x="7" y="53"/>
                  </a:cubicBezTo>
                  <a:cubicBezTo>
                    <a:pt x="5" y="53"/>
                    <a:pt x="5" y="53"/>
                    <a:pt x="5" y="53"/>
                  </a:cubicBezTo>
                  <a:cubicBezTo>
                    <a:pt x="10" y="50"/>
                    <a:pt x="10" y="49"/>
                    <a:pt x="11" y="47"/>
                  </a:cubicBezTo>
                  <a:cubicBezTo>
                    <a:pt x="11" y="46"/>
                    <a:pt x="11" y="46"/>
                    <a:pt x="11" y="46"/>
                  </a:cubicBezTo>
                  <a:cubicBezTo>
                    <a:pt x="10" y="46"/>
                    <a:pt x="10" y="46"/>
                    <a:pt x="10" y="46"/>
                  </a:cubicBezTo>
                  <a:cubicBezTo>
                    <a:pt x="12" y="43"/>
                    <a:pt x="12" y="43"/>
                    <a:pt x="12" y="43"/>
                  </a:cubicBezTo>
                  <a:cubicBezTo>
                    <a:pt x="13" y="43"/>
                    <a:pt x="13" y="43"/>
                    <a:pt x="13" y="43"/>
                  </a:cubicBezTo>
                  <a:cubicBezTo>
                    <a:pt x="14" y="43"/>
                    <a:pt x="14" y="43"/>
                    <a:pt x="14" y="43"/>
                  </a:cubicBezTo>
                  <a:cubicBezTo>
                    <a:pt x="15" y="42"/>
                    <a:pt x="15" y="42"/>
                    <a:pt x="15" y="42"/>
                  </a:cubicBezTo>
                  <a:cubicBezTo>
                    <a:pt x="15" y="42"/>
                    <a:pt x="15" y="42"/>
                    <a:pt x="15" y="42"/>
                  </a:cubicBezTo>
                  <a:cubicBezTo>
                    <a:pt x="16" y="42"/>
                    <a:pt x="16" y="42"/>
                    <a:pt x="16" y="42"/>
                  </a:cubicBezTo>
                  <a:cubicBezTo>
                    <a:pt x="16" y="41"/>
                    <a:pt x="16" y="41"/>
                    <a:pt x="16" y="41"/>
                  </a:cubicBezTo>
                  <a:cubicBezTo>
                    <a:pt x="15" y="41"/>
                    <a:pt x="15" y="41"/>
                    <a:pt x="14" y="40"/>
                  </a:cubicBezTo>
                  <a:cubicBezTo>
                    <a:pt x="13" y="40"/>
                    <a:pt x="11" y="41"/>
                    <a:pt x="10" y="41"/>
                  </a:cubicBezTo>
                  <a:cubicBezTo>
                    <a:pt x="9" y="40"/>
                    <a:pt x="9" y="40"/>
                    <a:pt x="9" y="40"/>
                  </a:cubicBezTo>
                  <a:cubicBezTo>
                    <a:pt x="9" y="40"/>
                    <a:pt x="9" y="40"/>
                    <a:pt x="9" y="40"/>
                  </a:cubicBezTo>
                  <a:cubicBezTo>
                    <a:pt x="9" y="39"/>
                    <a:pt x="9" y="39"/>
                    <a:pt x="9" y="39"/>
                  </a:cubicBezTo>
                  <a:cubicBezTo>
                    <a:pt x="9" y="39"/>
                    <a:pt x="9" y="39"/>
                    <a:pt x="9" y="39"/>
                  </a:cubicBezTo>
                  <a:cubicBezTo>
                    <a:pt x="8" y="39"/>
                    <a:pt x="8" y="39"/>
                    <a:pt x="8" y="39"/>
                  </a:cubicBezTo>
                  <a:cubicBezTo>
                    <a:pt x="7" y="39"/>
                    <a:pt x="7" y="39"/>
                    <a:pt x="7" y="39"/>
                  </a:cubicBezTo>
                  <a:cubicBezTo>
                    <a:pt x="6" y="39"/>
                    <a:pt x="6" y="39"/>
                    <a:pt x="6" y="39"/>
                  </a:cubicBezTo>
                  <a:cubicBezTo>
                    <a:pt x="6" y="39"/>
                    <a:pt x="6" y="39"/>
                    <a:pt x="6" y="39"/>
                  </a:cubicBezTo>
                  <a:cubicBezTo>
                    <a:pt x="7" y="38"/>
                    <a:pt x="7" y="38"/>
                    <a:pt x="7" y="38"/>
                  </a:cubicBezTo>
                  <a:cubicBezTo>
                    <a:pt x="5" y="37"/>
                    <a:pt x="5" y="37"/>
                    <a:pt x="5" y="37"/>
                  </a:cubicBezTo>
                  <a:cubicBezTo>
                    <a:pt x="4" y="38"/>
                    <a:pt x="4" y="38"/>
                    <a:pt x="4" y="38"/>
                  </a:cubicBezTo>
                  <a:cubicBezTo>
                    <a:pt x="3" y="37"/>
                    <a:pt x="3" y="37"/>
                    <a:pt x="3" y="37"/>
                  </a:cubicBezTo>
                  <a:cubicBezTo>
                    <a:pt x="3" y="37"/>
                    <a:pt x="3" y="37"/>
                    <a:pt x="3" y="37"/>
                  </a:cubicBezTo>
                  <a:cubicBezTo>
                    <a:pt x="4" y="36"/>
                    <a:pt x="4" y="36"/>
                    <a:pt x="4" y="36"/>
                  </a:cubicBezTo>
                  <a:cubicBezTo>
                    <a:pt x="3" y="36"/>
                    <a:pt x="3" y="36"/>
                    <a:pt x="3" y="36"/>
                  </a:cubicBezTo>
                  <a:cubicBezTo>
                    <a:pt x="3" y="35"/>
                    <a:pt x="3" y="35"/>
                    <a:pt x="3" y="35"/>
                  </a:cubicBezTo>
                  <a:cubicBezTo>
                    <a:pt x="4" y="34"/>
                    <a:pt x="4" y="34"/>
                    <a:pt x="4" y="34"/>
                  </a:cubicBezTo>
                  <a:cubicBezTo>
                    <a:pt x="4" y="35"/>
                    <a:pt x="4" y="35"/>
                    <a:pt x="4" y="35"/>
                  </a:cubicBezTo>
                  <a:cubicBezTo>
                    <a:pt x="6" y="34"/>
                    <a:pt x="5" y="34"/>
                    <a:pt x="7" y="34"/>
                  </a:cubicBezTo>
                  <a:cubicBezTo>
                    <a:pt x="6" y="33"/>
                    <a:pt x="6" y="33"/>
                    <a:pt x="6" y="33"/>
                  </a:cubicBezTo>
                  <a:cubicBezTo>
                    <a:pt x="5" y="33"/>
                    <a:pt x="5" y="33"/>
                    <a:pt x="5" y="33"/>
                  </a:cubicBezTo>
                  <a:cubicBezTo>
                    <a:pt x="5" y="32"/>
                    <a:pt x="5" y="32"/>
                    <a:pt x="5" y="31"/>
                  </a:cubicBezTo>
                  <a:cubicBezTo>
                    <a:pt x="7" y="30"/>
                    <a:pt x="7" y="30"/>
                    <a:pt x="7" y="30"/>
                  </a:cubicBezTo>
                  <a:cubicBezTo>
                    <a:pt x="9" y="30"/>
                    <a:pt x="9" y="30"/>
                    <a:pt x="9" y="30"/>
                  </a:cubicBezTo>
                  <a:cubicBezTo>
                    <a:pt x="9" y="29"/>
                    <a:pt x="9" y="29"/>
                    <a:pt x="9" y="29"/>
                  </a:cubicBezTo>
                  <a:cubicBezTo>
                    <a:pt x="9" y="29"/>
                    <a:pt x="9" y="29"/>
                    <a:pt x="9" y="29"/>
                  </a:cubicBezTo>
                  <a:cubicBezTo>
                    <a:pt x="7" y="28"/>
                    <a:pt x="7" y="28"/>
                    <a:pt x="7" y="28"/>
                  </a:cubicBezTo>
                  <a:cubicBezTo>
                    <a:pt x="5" y="29"/>
                    <a:pt x="5" y="29"/>
                    <a:pt x="5" y="29"/>
                  </a:cubicBezTo>
                  <a:cubicBezTo>
                    <a:pt x="6" y="26"/>
                    <a:pt x="6" y="27"/>
                    <a:pt x="6" y="24"/>
                  </a:cubicBezTo>
                  <a:cubicBezTo>
                    <a:pt x="5" y="25"/>
                    <a:pt x="5" y="25"/>
                    <a:pt x="5" y="25"/>
                  </a:cubicBezTo>
                  <a:cubicBezTo>
                    <a:pt x="5" y="24"/>
                    <a:pt x="5" y="24"/>
                    <a:pt x="5" y="24"/>
                  </a:cubicBezTo>
                  <a:cubicBezTo>
                    <a:pt x="5" y="23"/>
                    <a:pt x="5" y="23"/>
                    <a:pt x="5" y="23"/>
                  </a:cubicBezTo>
                  <a:cubicBezTo>
                    <a:pt x="3" y="23"/>
                    <a:pt x="3" y="23"/>
                    <a:pt x="3" y="23"/>
                  </a:cubicBezTo>
                  <a:cubicBezTo>
                    <a:pt x="3" y="22"/>
                    <a:pt x="3" y="22"/>
                    <a:pt x="3" y="22"/>
                  </a:cubicBezTo>
                  <a:cubicBezTo>
                    <a:pt x="4" y="21"/>
                    <a:pt x="4" y="21"/>
                    <a:pt x="4" y="21"/>
                  </a:cubicBezTo>
                  <a:cubicBezTo>
                    <a:pt x="4" y="21"/>
                    <a:pt x="4" y="21"/>
                    <a:pt x="4" y="21"/>
                  </a:cubicBezTo>
                  <a:cubicBezTo>
                    <a:pt x="5" y="21"/>
                    <a:pt x="5" y="21"/>
                    <a:pt x="6" y="21"/>
                  </a:cubicBezTo>
                  <a:cubicBezTo>
                    <a:pt x="8" y="21"/>
                    <a:pt x="8" y="21"/>
                    <a:pt x="8" y="21"/>
                  </a:cubicBezTo>
                  <a:cubicBezTo>
                    <a:pt x="9" y="20"/>
                    <a:pt x="9" y="20"/>
                    <a:pt x="12" y="21"/>
                  </a:cubicBezTo>
                  <a:cubicBezTo>
                    <a:pt x="14" y="22"/>
                    <a:pt x="14" y="22"/>
                    <a:pt x="14" y="22"/>
                  </a:cubicBezTo>
                  <a:cubicBezTo>
                    <a:pt x="14" y="22"/>
                    <a:pt x="14" y="22"/>
                    <a:pt x="14" y="22"/>
                  </a:cubicBezTo>
                  <a:cubicBezTo>
                    <a:pt x="15" y="21"/>
                    <a:pt x="15" y="21"/>
                    <a:pt x="15" y="21"/>
                  </a:cubicBezTo>
                  <a:cubicBezTo>
                    <a:pt x="16" y="21"/>
                    <a:pt x="16" y="21"/>
                    <a:pt x="16" y="21"/>
                  </a:cubicBezTo>
                  <a:cubicBezTo>
                    <a:pt x="19" y="21"/>
                    <a:pt x="18" y="21"/>
                    <a:pt x="20" y="22"/>
                  </a:cubicBezTo>
                  <a:cubicBezTo>
                    <a:pt x="21" y="22"/>
                    <a:pt x="21" y="22"/>
                    <a:pt x="21" y="22"/>
                  </a:cubicBezTo>
                  <a:cubicBezTo>
                    <a:pt x="20" y="20"/>
                    <a:pt x="20" y="20"/>
                    <a:pt x="20" y="20"/>
                  </a:cubicBezTo>
                  <a:cubicBezTo>
                    <a:pt x="20" y="20"/>
                    <a:pt x="20" y="20"/>
                    <a:pt x="20" y="20"/>
                  </a:cubicBezTo>
                  <a:cubicBezTo>
                    <a:pt x="21" y="19"/>
                    <a:pt x="21" y="19"/>
                    <a:pt x="21" y="19"/>
                  </a:cubicBezTo>
                  <a:cubicBezTo>
                    <a:pt x="22" y="17"/>
                    <a:pt x="22" y="18"/>
                    <a:pt x="24" y="17"/>
                  </a:cubicBezTo>
                  <a:cubicBezTo>
                    <a:pt x="24" y="17"/>
                    <a:pt x="24" y="17"/>
                    <a:pt x="24" y="17"/>
                  </a:cubicBezTo>
                  <a:cubicBezTo>
                    <a:pt x="25" y="15"/>
                    <a:pt x="24" y="15"/>
                    <a:pt x="25" y="14"/>
                  </a:cubicBezTo>
                  <a:cubicBezTo>
                    <a:pt x="22" y="15"/>
                    <a:pt x="22" y="15"/>
                    <a:pt x="22" y="15"/>
                  </a:cubicBezTo>
                  <a:cubicBezTo>
                    <a:pt x="18" y="13"/>
                    <a:pt x="18" y="13"/>
                    <a:pt x="18" y="13"/>
                  </a:cubicBezTo>
                  <a:cubicBezTo>
                    <a:pt x="19" y="12"/>
                    <a:pt x="19" y="12"/>
                    <a:pt x="19" y="12"/>
                  </a:cubicBezTo>
                  <a:cubicBezTo>
                    <a:pt x="19" y="12"/>
                    <a:pt x="19" y="12"/>
                    <a:pt x="19" y="12"/>
                  </a:cubicBezTo>
                  <a:cubicBezTo>
                    <a:pt x="21" y="11"/>
                    <a:pt x="21" y="11"/>
                    <a:pt x="21" y="11"/>
                  </a:cubicBezTo>
                  <a:cubicBezTo>
                    <a:pt x="21" y="11"/>
                    <a:pt x="21" y="11"/>
                    <a:pt x="21" y="11"/>
                  </a:cubicBezTo>
                  <a:cubicBezTo>
                    <a:pt x="21" y="10"/>
                    <a:pt x="21" y="10"/>
                    <a:pt x="23" y="9"/>
                  </a:cubicBezTo>
                  <a:cubicBezTo>
                    <a:pt x="22" y="8"/>
                    <a:pt x="22" y="8"/>
                    <a:pt x="22" y="8"/>
                  </a:cubicBezTo>
                  <a:cubicBezTo>
                    <a:pt x="22" y="7"/>
                    <a:pt x="22" y="7"/>
                    <a:pt x="22" y="7"/>
                  </a:cubicBezTo>
                  <a:cubicBezTo>
                    <a:pt x="23" y="6"/>
                    <a:pt x="23" y="6"/>
                    <a:pt x="23" y="6"/>
                  </a:cubicBezTo>
                  <a:cubicBezTo>
                    <a:pt x="23" y="5"/>
                    <a:pt x="23" y="5"/>
                    <a:pt x="24" y="4"/>
                  </a:cubicBezTo>
                  <a:cubicBezTo>
                    <a:pt x="25" y="4"/>
                    <a:pt x="25" y="4"/>
                    <a:pt x="25" y="4"/>
                  </a:cubicBezTo>
                  <a:cubicBezTo>
                    <a:pt x="27" y="3"/>
                    <a:pt x="27" y="3"/>
                    <a:pt x="27" y="3"/>
                  </a:cubicBezTo>
                  <a:cubicBezTo>
                    <a:pt x="27" y="3"/>
                    <a:pt x="28" y="3"/>
                    <a:pt x="29" y="3"/>
                  </a:cubicBezTo>
                  <a:cubicBezTo>
                    <a:pt x="30" y="3"/>
                    <a:pt x="30" y="3"/>
                    <a:pt x="30" y="3"/>
                  </a:cubicBezTo>
                  <a:cubicBezTo>
                    <a:pt x="29" y="2"/>
                    <a:pt x="29" y="2"/>
                    <a:pt x="29" y="2"/>
                  </a:cubicBezTo>
                  <a:cubicBezTo>
                    <a:pt x="31" y="2"/>
                    <a:pt x="31" y="2"/>
                    <a:pt x="31" y="2"/>
                  </a:cubicBezTo>
                  <a:cubicBezTo>
                    <a:pt x="31" y="2"/>
                    <a:pt x="31" y="2"/>
                    <a:pt x="31" y="2"/>
                  </a:cubicBezTo>
                  <a:cubicBezTo>
                    <a:pt x="31" y="3"/>
                    <a:pt x="31" y="3"/>
                    <a:pt x="31" y="3"/>
                  </a:cubicBezTo>
                  <a:cubicBezTo>
                    <a:pt x="32" y="4"/>
                    <a:pt x="32" y="4"/>
                    <a:pt x="32" y="4"/>
                  </a:cubicBezTo>
                  <a:cubicBezTo>
                    <a:pt x="32" y="5"/>
                    <a:pt x="32" y="5"/>
                    <a:pt x="32" y="5"/>
                  </a:cubicBezTo>
                  <a:cubicBezTo>
                    <a:pt x="31" y="5"/>
                    <a:pt x="31" y="5"/>
                    <a:pt x="31" y="5"/>
                  </a:cubicBezTo>
                  <a:cubicBezTo>
                    <a:pt x="31" y="6"/>
                    <a:pt x="31" y="6"/>
                    <a:pt x="31" y="6"/>
                  </a:cubicBezTo>
                  <a:cubicBezTo>
                    <a:pt x="31" y="6"/>
                    <a:pt x="31" y="6"/>
                    <a:pt x="31" y="6"/>
                  </a:cubicBezTo>
                  <a:cubicBezTo>
                    <a:pt x="31" y="8"/>
                    <a:pt x="31" y="8"/>
                    <a:pt x="31" y="8"/>
                  </a:cubicBezTo>
                  <a:cubicBezTo>
                    <a:pt x="32" y="7"/>
                    <a:pt x="31" y="7"/>
                    <a:pt x="33" y="6"/>
                  </a:cubicBezTo>
                  <a:cubicBezTo>
                    <a:pt x="32" y="4"/>
                    <a:pt x="32" y="4"/>
                    <a:pt x="32" y="3"/>
                  </a:cubicBezTo>
                  <a:cubicBezTo>
                    <a:pt x="32" y="2"/>
                    <a:pt x="32" y="2"/>
                    <a:pt x="32" y="2"/>
                  </a:cubicBezTo>
                  <a:cubicBezTo>
                    <a:pt x="33" y="1"/>
                    <a:pt x="33" y="1"/>
                    <a:pt x="33" y="1"/>
                  </a:cubicBezTo>
                  <a:cubicBezTo>
                    <a:pt x="35" y="1"/>
                    <a:pt x="35" y="1"/>
                    <a:pt x="35" y="1"/>
                  </a:cubicBezTo>
                  <a:cubicBezTo>
                    <a:pt x="34" y="0"/>
                    <a:pt x="34" y="0"/>
                    <a:pt x="34" y="0"/>
                  </a:cubicBezTo>
                  <a:cubicBezTo>
                    <a:pt x="35" y="0"/>
                    <a:pt x="35" y="0"/>
                    <a:pt x="35" y="0"/>
                  </a:cubicBezTo>
                  <a:cubicBezTo>
                    <a:pt x="35" y="0"/>
                    <a:pt x="35" y="0"/>
                    <a:pt x="35" y="0"/>
                  </a:cubicBezTo>
                  <a:cubicBezTo>
                    <a:pt x="37" y="1"/>
                    <a:pt x="37" y="1"/>
                    <a:pt x="38" y="2"/>
                  </a:cubicBezTo>
                  <a:cubicBezTo>
                    <a:pt x="37" y="3"/>
                    <a:pt x="37" y="3"/>
                    <a:pt x="37" y="3"/>
                  </a:cubicBezTo>
                  <a:cubicBezTo>
                    <a:pt x="36" y="4"/>
                    <a:pt x="36" y="4"/>
                    <a:pt x="36" y="4"/>
                  </a:cubicBezTo>
                  <a:cubicBezTo>
                    <a:pt x="36" y="5"/>
                    <a:pt x="36" y="5"/>
                    <a:pt x="36" y="5"/>
                  </a:cubicBezTo>
                  <a:close/>
                  <a:moveTo>
                    <a:pt x="5" y="28"/>
                  </a:moveTo>
                  <a:cubicBezTo>
                    <a:pt x="4" y="28"/>
                    <a:pt x="4" y="28"/>
                    <a:pt x="4" y="28"/>
                  </a:cubicBezTo>
                  <a:cubicBezTo>
                    <a:pt x="4" y="27"/>
                    <a:pt x="4" y="27"/>
                    <a:pt x="4" y="27"/>
                  </a:cubicBezTo>
                  <a:cubicBezTo>
                    <a:pt x="1" y="27"/>
                    <a:pt x="1" y="27"/>
                    <a:pt x="1" y="27"/>
                  </a:cubicBezTo>
                  <a:cubicBezTo>
                    <a:pt x="2" y="26"/>
                    <a:pt x="2" y="26"/>
                    <a:pt x="2" y="26"/>
                  </a:cubicBezTo>
                  <a:cubicBezTo>
                    <a:pt x="3" y="26"/>
                    <a:pt x="3" y="26"/>
                    <a:pt x="3" y="26"/>
                  </a:cubicBezTo>
                  <a:cubicBezTo>
                    <a:pt x="4" y="26"/>
                    <a:pt x="4" y="26"/>
                    <a:pt x="4" y="26"/>
                  </a:cubicBezTo>
                  <a:cubicBezTo>
                    <a:pt x="5" y="26"/>
                    <a:pt x="5" y="26"/>
                    <a:pt x="5" y="26"/>
                  </a:cubicBezTo>
                  <a:cubicBezTo>
                    <a:pt x="5" y="28"/>
                    <a:pt x="5" y="28"/>
                    <a:pt x="5" y="2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107">
              <a:extLst>
                <a:ext uri="{FF2B5EF4-FFF2-40B4-BE49-F238E27FC236}">
                  <a16:creationId xmlns:a16="http://schemas.microsoft.com/office/drawing/2014/main" id="{736479FB-B8A7-4BFE-BDCB-8748DB2A7CA8}"/>
                </a:ext>
              </a:extLst>
            </p:cNvPr>
            <p:cNvSpPr>
              <a:spLocks/>
            </p:cNvSpPr>
            <p:nvPr/>
          </p:nvSpPr>
          <p:spPr bwMode="auto">
            <a:xfrm>
              <a:off x="13293028" y="7378039"/>
              <a:ext cx="80738" cy="208965"/>
            </a:xfrm>
            <a:custGeom>
              <a:avLst/>
              <a:gdLst>
                <a:gd name="T0" fmla="*/ 17 w 19"/>
                <a:gd name="T1" fmla="*/ 9 h 51"/>
                <a:gd name="T2" fmla="*/ 17 w 19"/>
                <a:gd name="T3" fmla="*/ 9 h 51"/>
                <a:gd name="T4" fmla="*/ 15 w 19"/>
                <a:gd name="T5" fmla="*/ 10 h 51"/>
                <a:gd name="T6" fmla="*/ 15 w 19"/>
                <a:gd name="T7" fmla="*/ 10 h 51"/>
                <a:gd name="T8" fmla="*/ 15 w 19"/>
                <a:gd name="T9" fmla="*/ 13 h 51"/>
                <a:gd name="T10" fmla="*/ 14 w 19"/>
                <a:gd name="T11" fmla="*/ 13 h 51"/>
                <a:gd name="T12" fmla="*/ 13 w 19"/>
                <a:gd name="T13" fmla="*/ 13 h 51"/>
                <a:gd name="T14" fmla="*/ 13 w 19"/>
                <a:gd name="T15" fmla="*/ 12 h 51"/>
                <a:gd name="T16" fmla="*/ 13 w 19"/>
                <a:gd name="T17" fmla="*/ 12 h 51"/>
                <a:gd name="T18" fmla="*/ 11 w 19"/>
                <a:gd name="T19" fmla="*/ 12 h 51"/>
                <a:gd name="T20" fmla="*/ 9 w 19"/>
                <a:gd name="T21" fmla="*/ 13 h 51"/>
                <a:gd name="T22" fmla="*/ 8 w 19"/>
                <a:gd name="T23" fmla="*/ 16 h 51"/>
                <a:gd name="T24" fmla="*/ 8 w 19"/>
                <a:gd name="T25" fmla="*/ 20 h 51"/>
                <a:gd name="T26" fmla="*/ 8 w 19"/>
                <a:gd name="T27" fmla="*/ 20 h 51"/>
                <a:gd name="T28" fmla="*/ 8 w 19"/>
                <a:gd name="T29" fmla="*/ 21 h 51"/>
                <a:gd name="T30" fmla="*/ 8 w 19"/>
                <a:gd name="T31" fmla="*/ 21 h 51"/>
                <a:gd name="T32" fmla="*/ 8 w 19"/>
                <a:gd name="T33" fmla="*/ 21 h 51"/>
                <a:gd name="T34" fmla="*/ 9 w 19"/>
                <a:gd name="T35" fmla="*/ 21 h 51"/>
                <a:gd name="T36" fmla="*/ 10 w 19"/>
                <a:gd name="T37" fmla="*/ 21 h 51"/>
                <a:gd name="T38" fmla="*/ 11 w 19"/>
                <a:gd name="T39" fmla="*/ 22 h 51"/>
                <a:gd name="T40" fmla="*/ 11 w 19"/>
                <a:gd name="T41" fmla="*/ 22 h 51"/>
                <a:gd name="T42" fmla="*/ 8 w 19"/>
                <a:gd name="T43" fmla="*/ 24 h 51"/>
                <a:gd name="T44" fmla="*/ 7 w 19"/>
                <a:gd name="T45" fmla="*/ 27 h 51"/>
                <a:gd name="T46" fmla="*/ 7 w 19"/>
                <a:gd name="T47" fmla="*/ 27 h 51"/>
                <a:gd name="T48" fmla="*/ 7 w 19"/>
                <a:gd name="T49" fmla="*/ 27 h 51"/>
                <a:gd name="T50" fmla="*/ 10 w 19"/>
                <a:gd name="T51" fmla="*/ 27 h 51"/>
                <a:gd name="T52" fmla="*/ 13 w 19"/>
                <a:gd name="T53" fmla="*/ 25 h 51"/>
                <a:gd name="T54" fmla="*/ 14 w 19"/>
                <a:gd name="T55" fmla="*/ 25 h 51"/>
                <a:gd name="T56" fmla="*/ 13 w 19"/>
                <a:gd name="T57" fmla="*/ 27 h 51"/>
                <a:gd name="T58" fmla="*/ 13 w 19"/>
                <a:gd name="T59" fmla="*/ 27 h 51"/>
                <a:gd name="T60" fmla="*/ 13 w 19"/>
                <a:gd name="T61" fmla="*/ 29 h 51"/>
                <a:gd name="T62" fmla="*/ 13 w 19"/>
                <a:gd name="T63" fmla="*/ 30 h 51"/>
                <a:gd name="T64" fmla="*/ 10 w 19"/>
                <a:gd name="T65" fmla="*/ 39 h 51"/>
                <a:gd name="T66" fmla="*/ 10 w 19"/>
                <a:gd name="T67" fmla="*/ 43 h 51"/>
                <a:gd name="T68" fmla="*/ 8 w 19"/>
                <a:gd name="T69" fmla="*/ 50 h 51"/>
                <a:gd name="T70" fmla="*/ 7 w 19"/>
                <a:gd name="T71" fmla="*/ 51 h 51"/>
                <a:gd name="T72" fmla="*/ 0 w 19"/>
                <a:gd name="T73" fmla="*/ 29 h 51"/>
                <a:gd name="T74" fmla="*/ 1 w 19"/>
                <a:gd name="T75" fmla="*/ 28 h 51"/>
                <a:gd name="T76" fmla="*/ 1 w 19"/>
                <a:gd name="T77" fmla="*/ 27 h 51"/>
                <a:gd name="T78" fmla="*/ 3 w 19"/>
                <a:gd name="T79" fmla="*/ 25 h 51"/>
                <a:gd name="T80" fmla="*/ 3 w 19"/>
                <a:gd name="T81" fmla="*/ 25 h 51"/>
                <a:gd name="T82" fmla="*/ 3 w 19"/>
                <a:gd name="T83" fmla="*/ 24 h 51"/>
                <a:gd name="T84" fmla="*/ 10 w 19"/>
                <a:gd name="T85" fmla="*/ 4 h 51"/>
                <a:gd name="T86" fmla="*/ 13 w 19"/>
                <a:gd name="T87" fmla="*/ 4 h 51"/>
                <a:gd name="T88" fmla="*/ 14 w 19"/>
                <a:gd name="T89" fmla="*/ 4 h 51"/>
                <a:gd name="T90" fmla="*/ 14 w 19"/>
                <a:gd name="T91" fmla="*/ 2 h 51"/>
                <a:gd name="T92" fmla="*/ 15 w 19"/>
                <a:gd name="T93" fmla="*/ 2 h 51"/>
                <a:gd name="T94" fmla="*/ 15 w 19"/>
                <a:gd name="T95" fmla="*/ 2 h 51"/>
                <a:gd name="T96" fmla="*/ 16 w 19"/>
                <a:gd name="T97" fmla="*/ 2 h 51"/>
                <a:gd name="T98" fmla="*/ 18 w 19"/>
                <a:gd name="T99" fmla="*/ 0 h 51"/>
                <a:gd name="T100" fmla="*/ 18 w 19"/>
                <a:gd name="T101" fmla="*/ 1 h 51"/>
                <a:gd name="T102" fmla="*/ 18 w 19"/>
                <a:gd name="T103" fmla="*/ 2 h 51"/>
                <a:gd name="T104" fmla="*/ 19 w 19"/>
                <a:gd name="T105" fmla="*/ 4 h 51"/>
                <a:gd name="T106" fmla="*/ 18 w 19"/>
                <a:gd name="T107" fmla="*/ 4 h 51"/>
                <a:gd name="T108" fmla="*/ 18 w 19"/>
                <a:gd name="T109" fmla="*/ 5 h 51"/>
                <a:gd name="T110" fmla="*/ 19 w 19"/>
                <a:gd name="T111" fmla="*/ 6 h 51"/>
                <a:gd name="T112" fmla="*/ 17 w 19"/>
                <a:gd name="T113" fmla="*/ 8 h 51"/>
                <a:gd name="T114" fmla="*/ 17 w 19"/>
                <a:gd name="T115"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 h="51">
                  <a:moveTo>
                    <a:pt x="17" y="9"/>
                  </a:moveTo>
                  <a:cubicBezTo>
                    <a:pt x="17" y="9"/>
                    <a:pt x="17" y="9"/>
                    <a:pt x="17" y="9"/>
                  </a:cubicBezTo>
                  <a:cubicBezTo>
                    <a:pt x="15" y="10"/>
                    <a:pt x="15" y="10"/>
                    <a:pt x="15" y="10"/>
                  </a:cubicBezTo>
                  <a:cubicBezTo>
                    <a:pt x="15" y="10"/>
                    <a:pt x="15" y="10"/>
                    <a:pt x="15" y="10"/>
                  </a:cubicBezTo>
                  <a:cubicBezTo>
                    <a:pt x="15" y="11"/>
                    <a:pt x="15" y="13"/>
                    <a:pt x="15" y="13"/>
                  </a:cubicBezTo>
                  <a:cubicBezTo>
                    <a:pt x="14" y="13"/>
                    <a:pt x="14" y="13"/>
                    <a:pt x="14" y="13"/>
                  </a:cubicBezTo>
                  <a:cubicBezTo>
                    <a:pt x="13" y="13"/>
                    <a:pt x="13" y="13"/>
                    <a:pt x="13" y="13"/>
                  </a:cubicBezTo>
                  <a:cubicBezTo>
                    <a:pt x="13" y="12"/>
                    <a:pt x="13" y="12"/>
                    <a:pt x="13" y="12"/>
                  </a:cubicBezTo>
                  <a:cubicBezTo>
                    <a:pt x="13" y="12"/>
                    <a:pt x="13" y="12"/>
                    <a:pt x="13" y="12"/>
                  </a:cubicBezTo>
                  <a:cubicBezTo>
                    <a:pt x="12" y="12"/>
                    <a:pt x="12" y="12"/>
                    <a:pt x="11" y="12"/>
                  </a:cubicBezTo>
                  <a:cubicBezTo>
                    <a:pt x="9" y="13"/>
                    <a:pt x="9" y="13"/>
                    <a:pt x="9" y="13"/>
                  </a:cubicBezTo>
                  <a:cubicBezTo>
                    <a:pt x="8" y="15"/>
                    <a:pt x="9" y="13"/>
                    <a:pt x="8" y="16"/>
                  </a:cubicBezTo>
                  <a:cubicBezTo>
                    <a:pt x="8" y="18"/>
                    <a:pt x="8" y="18"/>
                    <a:pt x="8" y="20"/>
                  </a:cubicBezTo>
                  <a:cubicBezTo>
                    <a:pt x="8" y="20"/>
                    <a:pt x="8" y="20"/>
                    <a:pt x="8" y="20"/>
                  </a:cubicBezTo>
                  <a:cubicBezTo>
                    <a:pt x="8" y="21"/>
                    <a:pt x="8" y="21"/>
                    <a:pt x="8" y="21"/>
                  </a:cubicBezTo>
                  <a:cubicBezTo>
                    <a:pt x="8" y="21"/>
                    <a:pt x="8" y="21"/>
                    <a:pt x="8" y="21"/>
                  </a:cubicBezTo>
                  <a:cubicBezTo>
                    <a:pt x="8" y="21"/>
                    <a:pt x="8" y="21"/>
                    <a:pt x="8" y="21"/>
                  </a:cubicBezTo>
                  <a:cubicBezTo>
                    <a:pt x="9" y="21"/>
                    <a:pt x="9" y="21"/>
                    <a:pt x="9" y="21"/>
                  </a:cubicBezTo>
                  <a:cubicBezTo>
                    <a:pt x="10" y="21"/>
                    <a:pt x="10" y="21"/>
                    <a:pt x="10" y="21"/>
                  </a:cubicBezTo>
                  <a:cubicBezTo>
                    <a:pt x="11" y="22"/>
                    <a:pt x="11" y="22"/>
                    <a:pt x="11" y="22"/>
                  </a:cubicBezTo>
                  <a:cubicBezTo>
                    <a:pt x="11" y="22"/>
                    <a:pt x="11" y="22"/>
                    <a:pt x="11" y="22"/>
                  </a:cubicBezTo>
                  <a:cubicBezTo>
                    <a:pt x="9" y="22"/>
                    <a:pt x="9" y="23"/>
                    <a:pt x="8" y="24"/>
                  </a:cubicBezTo>
                  <a:cubicBezTo>
                    <a:pt x="8" y="25"/>
                    <a:pt x="8" y="24"/>
                    <a:pt x="7" y="27"/>
                  </a:cubicBezTo>
                  <a:cubicBezTo>
                    <a:pt x="7" y="27"/>
                    <a:pt x="7" y="27"/>
                    <a:pt x="7" y="27"/>
                  </a:cubicBezTo>
                  <a:cubicBezTo>
                    <a:pt x="7" y="27"/>
                    <a:pt x="7" y="27"/>
                    <a:pt x="7" y="27"/>
                  </a:cubicBezTo>
                  <a:cubicBezTo>
                    <a:pt x="10" y="27"/>
                    <a:pt x="10" y="27"/>
                    <a:pt x="10" y="27"/>
                  </a:cubicBezTo>
                  <a:cubicBezTo>
                    <a:pt x="12" y="26"/>
                    <a:pt x="11" y="26"/>
                    <a:pt x="13" y="25"/>
                  </a:cubicBezTo>
                  <a:cubicBezTo>
                    <a:pt x="14" y="25"/>
                    <a:pt x="14" y="25"/>
                    <a:pt x="14" y="25"/>
                  </a:cubicBezTo>
                  <a:cubicBezTo>
                    <a:pt x="13" y="27"/>
                    <a:pt x="13" y="27"/>
                    <a:pt x="13" y="27"/>
                  </a:cubicBezTo>
                  <a:cubicBezTo>
                    <a:pt x="13" y="27"/>
                    <a:pt x="13" y="27"/>
                    <a:pt x="13" y="27"/>
                  </a:cubicBezTo>
                  <a:cubicBezTo>
                    <a:pt x="13" y="29"/>
                    <a:pt x="13" y="29"/>
                    <a:pt x="13" y="29"/>
                  </a:cubicBezTo>
                  <a:cubicBezTo>
                    <a:pt x="13" y="29"/>
                    <a:pt x="13" y="30"/>
                    <a:pt x="13" y="30"/>
                  </a:cubicBezTo>
                  <a:cubicBezTo>
                    <a:pt x="12" y="34"/>
                    <a:pt x="11" y="35"/>
                    <a:pt x="10" y="39"/>
                  </a:cubicBezTo>
                  <a:cubicBezTo>
                    <a:pt x="10" y="41"/>
                    <a:pt x="10" y="41"/>
                    <a:pt x="10" y="43"/>
                  </a:cubicBezTo>
                  <a:cubicBezTo>
                    <a:pt x="9" y="45"/>
                    <a:pt x="9" y="48"/>
                    <a:pt x="8" y="50"/>
                  </a:cubicBezTo>
                  <a:cubicBezTo>
                    <a:pt x="7" y="51"/>
                    <a:pt x="7" y="51"/>
                    <a:pt x="7" y="51"/>
                  </a:cubicBezTo>
                  <a:cubicBezTo>
                    <a:pt x="7" y="51"/>
                    <a:pt x="0" y="30"/>
                    <a:pt x="0" y="29"/>
                  </a:cubicBezTo>
                  <a:cubicBezTo>
                    <a:pt x="1" y="28"/>
                    <a:pt x="1" y="28"/>
                    <a:pt x="1" y="28"/>
                  </a:cubicBezTo>
                  <a:cubicBezTo>
                    <a:pt x="1" y="27"/>
                    <a:pt x="1" y="27"/>
                    <a:pt x="1" y="27"/>
                  </a:cubicBezTo>
                  <a:cubicBezTo>
                    <a:pt x="3" y="25"/>
                    <a:pt x="3" y="25"/>
                    <a:pt x="3" y="25"/>
                  </a:cubicBezTo>
                  <a:cubicBezTo>
                    <a:pt x="3" y="25"/>
                    <a:pt x="3" y="25"/>
                    <a:pt x="3" y="25"/>
                  </a:cubicBezTo>
                  <a:cubicBezTo>
                    <a:pt x="3" y="24"/>
                    <a:pt x="3" y="24"/>
                    <a:pt x="3" y="24"/>
                  </a:cubicBezTo>
                  <a:cubicBezTo>
                    <a:pt x="5" y="21"/>
                    <a:pt x="9" y="8"/>
                    <a:pt x="10" y="4"/>
                  </a:cubicBezTo>
                  <a:cubicBezTo>
                    <a:pt x="12" y="4"/>
                    <a:pt x="11" y="4"/>
                    <a:pt x="13" y="4"/>
                  </a:cubicBezTo>
                  <a:cubicBezTo>
                    <a:pt x="14" y="4"/>
                    <a:pt x="14" y="4"/>
                    <a:pt x="14" y="4"/>
                  </a:cubicBezTo>
                  <a:cubicBezTo>
                    <a:pt x="14" y="2"/>
                    <a:pt x="14" y="2"/>
                    <a:pt x="14" y="2"/>
                  </a:cubicBezTo>
                  <a:cubicBezTo>
                    <a:pt x="15" y="2"/>
                    <a:pt x="15" y="2"/>
                    <a:pt x="15" y="2"/>
                  </a:cubicBezTo>
                  <a:cubicBezTo>
                    <a:pt x="15" y="2"/>
                    <a:pt x="15" y="2"/>
                    <a:pt x="15" y="2"/>
                  </a:cubicBezTo>
                  <a:cubicBezTo>
                    <a:pt x="16" y="2"/>
                    <a:pt x="16" y="2"/>
                    <a:pt x="16" y="2"/>
                  </a:cubicBezTo>
                  <a:cubicBezTo>
                    <a:pt x="17" y="0"/>
                    <a:pt x="18" y="0"/>
                    <a:pt x="18" y="0"/>
                  </a:cubicBezTo>
                  <a:cubicBezTo>
                    <a:pt x="18" y="1"/>
                    <a:pt x="18" y="0"/>
                    <a:pt x="18" y="1"/>
                  </a:cubicBezTo>
                  <a:cubicBezTo>
                    <a:pt x="18" y="2"/>
                    <a:pt x="18" y="2"/>
                    <a:pt x="18" y="2"/>
                  </a:cubicBezTo>
                  <a:cubicBezTo>
                    <a:pt x="18" y="2"/>
                    <a:pt x="18" y="3"/>
                    <a:pt x="19" y="4"/>
                  </a:cubicBezTo>
                  <a:cubicBezTo>
                    <a:pt x="18" y="4"/>
                    <a:pt x="18" y="4"/>
                    <a:pt x="18" y="4"/>
                  </a:cubicBezTo>
                  <a:cubicBezTo>
                    <a:pt x="18" y="5"/>
                    <a:pt x="18" y="5"/>
                    <a:pt x="18" y="5"/>
                  </a:cubicBezTo>
                  <a:cubicBezTo>
                    <a:pt x="19" y="6"/>
                    <a:pt x="19" y="6"/>
                    <a:pt x="19" y="6"/>
                  </a:cubicBezTo>
                  <a:cubicBezTo>
                    <a:pt x="18" y="7"/>
                    <a:pt x="18" y="7"/>
                    <a:pt x="17" y="8"/>
                  </a:cubicBezTo>
                  <a:lnTo>
                    <a:pt x="17" y="9"/>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108">
              <a:extLst>
                <a:ext uri="{FF2B5EF4-FFF2-40B4-BE49-F238E27FC236}">
                  <a16:creationId xmlns:a16="http://schemas.microsoft.com/office/drawing/2014/main" id="{A59A454D-9CB6-4DD8-A33F-9A2342365A81}"/>
                </a:ext>
              </a:extLst>
            </p:cNvPr>
            <p:cNvSpPr>
              <a:spLocks/>
            </p:cNvSpPr>
            <p:nvPr/>
          </p:nvSpPr>
          <p:spPr bwMode="auto">
            <a:xfrm>
              <a:off x="11469332" y="5996018"/>
              <a:ext cx="18997" cy="28495"/>
            </a:xfrm>
            <a:custGeom>
              <a:avLst/>
              <a:gdLst>
                <a:gd name="T0" fmla="*/ 4 w 5"/>
                <a:gd name="T1" fmla="*/ 5 h 7"/>
                <a:gd name="T2" fmla="*/ 2 w 5"/>
                <a:gd name="T3" fmla="*/ 7 h 7"/>
                <a:gd name="T4" fmla="*/ 1 w 5"/>
                <a:gd name="T5" fmla="*/ 7 h 7"/>
                <a:gd name="T6" fmla="*/ 0 w 5"/>
                <a:gd name="T7" fmla="*/ 7 h 7"/>
                <a:gd name="T8" fmla="*/ 0 w 5"/>
                <a:gd name="T9" fmla="*/ 7 h 7"/>
                <a:gd name="T10" fmla="*/ 1 w 5"/>
                <a:gd name="T11" fmla="*/ 4 h 7"/>
                <a:gd name="T12" fmla="*/ 2 w 5"/>
                <a:gd name="T13" fmla="*/ 3 h 7"/>
                <a:gd name="T14" fmla="*/ 3 w 5"/>
                <a:gd name="T15" fmla="*/ 1 h 7"/>
                <a:gd name="T16" fmla="*/ 4 w 5"/>
                <a:gd name="T17" fmla="*/ 0 h 7"/>
                <a:gd name="T18" fmla="*/ 4 w 5"/>
                <a:gd name="T19" fmla="*/ 1 h 7"/>
                <a:gd name="T20" fmla="*/ 4 w 5"/>
                <a:gd name="T21" fmla="*/ 1 h 7"/>
                <a:gd name="T22" fmla="*/ 5 w 5"/>
                <a:gd name="T23" fmla="*/ 3 h 7"/>
                <a:gd name="T24" fmla="*/ 4 w 5"/>
                <a:gd name="T25" fmla="*/ 4 h 7"/>
                <a:gd name="T26" fmla="*/ 4 w 5"/>
                <a:gd name="T2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7">
                  <a:moveTo>
                    <a:pt x="4" y="5"/>
                  </a:moveTo>
                  <a:cubicBezTo>
                    <a:pt x="2" y="7"/>
                    <a:pt x="2" y="7"/>
                    <a:pt x="2" y="7"/>
                  </a:cubicBezTo>
                  <a:cubicBezTo>
                    <a:pt x="1" y="7"/>
                    <a:pt x="1" y="7"/>
                    <a:pt x="1" y="7"/>
                  </a:cubicBezTo>
                  <a:cubicBezTo>
                    <a:pt x="0" y="7"/>
                    <a:pt x="0" y="7"/>
                    <a:pt x="0" y="7"/>
                  </a:cubicBezTo>
                  <a:cubicBezTo>
                    <a:pt x="0" y="7"/>
                    <a:pt x="0" y="7"/>
                    <a:pt x="0" y="7"/>
                  </a:cubicBezTo>
                  <a:cubicBezTo>
                    <a:pt x="0" y="6"/>
                    <a:pt x="0" y="6"/>
                    <a:pt x="1" y="4"/>
                  </a:cubicBezTo>
                  <a:cubicBezTo>
                    <a:pt x="2" y="3"/>
                    <a:pt x="2" y="3"/>
                    <a:pt x="2" y="3"/>
                  </a:cubicBezTo>
                  <a:cubicBezTo>
                    <a:pt x="3" y="1"/>
                    <a:pt x="3" y="1"/>
                    <a:pt x="3" y="1"/>
                  </a:cubicBezTo>
                  <a:cubicBezTo>
                    <a:pt x="4" y="0"/>
                    <a:pt x="4" y="0"/>
                    <a:pt x="4" y="0"/>
                  </a:cubicBezTo>
                  <a:cubicBezTo>
                    <a:pt x="4" y="1"/>
                    <a:pt x="4" y="1"/>
                    <a:pt x="4" y="1"/>
                  </a:cubicBezTo>
                  <a:cubicBezTo>
                    <a:pt x="4" y="1"/>
                    <a:pt x="4" y="1"/>
                    <a:pt x="4" y="1"/>
                  </a:cubicBezTo>
                  <a:cubicBezTo>
                    <a:pt x="5" y="3"/>
                    <a:pt x="5" y="3"/>
                    <a:pt x="5" y="3"/>
                  </a:cubicBezTo>
                  <a:cubicBezTo>
                    <a:pt x="4" y="4"/>
                    <a:pt x="4" y="4"/>
                    <a:pt x="4" y="4"/>
                  </a:cubicBezTo>
                  <a:lnTo>
                    <a:pt x="4" y="5"/>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109">
              <a:extLst>
                <a:ext uri="{FF2B5EF4-FFF2-40B4-BE49-F238E27FC236}">
                  <a16:creationId xmlns:a16="http://schemas.microsoft.com/office/drawing/2014/main" id="{6F8008F1-3C0C-433D-B64D-AC19158CD998}"/>
                </a:ext>
              </a:extLst>
            </p:cNvPr>
            <p:cNvSpPr>
              <a:spLocks noEditPoints="1"/>
            </p:cNvSpPr>
            <p:nvPr/>
          </p:nvSpPr>
          <p:spPr bwMode="auto">
            <a:xfrm>
              <a:off x="14879263" y="7259307"/>
              <a:ext cx="1363024" cy="1448510"/>
            </a:xfrm>
            <a:custGeom>
              <a:avLst/>
              <a:gdLst>
                <a:gd name="T0" fmla="*/ 287 w 327"/>
                <a:gd name="T1" fmla="*/ 342 h 348"/>
                <a:gd name="T2" fmla="*/ 285 w 327"/>
                <a:gd name="T3" fmla="*/ 334 h 348"/>
                <a:gd name="T4" fmla="*/ 279 w 327"/>
                <a:gd name="T5" fmla="*/ 331 h 348"/>
                <a:gd name="T6" fmla="*/ 271 w 327"/>
                <a:gd name="T7" fmla="*/ 303 h 348"/>
                <a:gd name="T8" fmla="*/ 275 w 327"/>
                <a:gd name="T9" fmla="*/ 295 h 348"/>
                <a:gd name="T10" fmla="*/ 275 w 327"/>
                <a:gd name="T11" fmla="*/ 294 h 348"/>
                <a:gd name="T12" fmla="*/ 276 w 327"/>
                <a:gd name="T13" fmla="*/ 282 h 348"/>
                <a:gd name="T14" fmla="*/ 278 w 327"/>
                <a:gd name="T15" fmla="*/ 277 h 348"/>
                <a:gd name="T16" fmla="*/ 118 w 327"/>
                <a:gd name="T17" fmla="*/ 48 h 348"/>
                <a:gd name="T18" fmla="*/ 121 w 327"/>
                <a:gd name="T19" fmla="*/ 55 h 348"/>
                <a:gd name="T20" fmla="*/ 140 w 327"/>
                <a:gd name="T21" fmla="*/ 67 h 348"/>
                <a:gd name="T22" fmla="*/ 153 w 327"/>
                <a:gd name="T23" fmla="*/ 100 h 348"/>
                <a:gd name="T24" fmla="*/ 185 w 327"/>
                <a:gd name="T25" fmla="*/ 110 h 348"/>
                <a:gd name="T26" fmla="*/ 209 w 327"/>
                <a:gd name="T27" fmla="*/ 118 h 348"/>
                <a:gd name="T28" fmla="*/ 224 w 327"/>
                <a:gd name="T29" fmla="*/ 100 h 348"/>
                <a:gd name="T30" fmla="*/ 232 w 327"/>
                <a:gd name="T31" fmla="*/ 110 h 348"/>
                <a:gd name="T32" fmla="*/ 262 w 327"/>
                <a:gd name="T33" fmla="*/ 113 h 348"/>
                <a:gd name="T34" fmla="*/ 269 w 327"/>
                <a:gd name="T35" fmla="*/ 101 h 348"/>
                <a:gd name="T36" fmla="*/ 290 w 327"/>
                <a:gd name="T37" fmla="*/ 87 h 348"/>
                <a:gd name="T38" fmla="*/ 314 w 327"/>
                <a:gd name="T39" fmla="*/ 81 h 348"/>
                <a:gd name="T40" fmla="*/ 315 w 327"/>
                <a:gd name="T41" fmla="*/ 93 h 348"/>
                <a:gd name="T42" fmla="*/ 322 w 327"/>
                <a:gd name="T43" fmla="*/ 103 h 348"/>
                <a:gd name="T44" fmla="*/ 303 w 327"/>
                <a:gd name="T45" fmla="*/ 122 h 348"/>
                <a:gd name="T46" fmla="*/ 284 w 327"/>
                <a:gd name="T47" fmla="*/ 148 h 348"/>
                <a:gd name="T48" fmla="*/ 280 w 327"/>
                <a:gd name="T49" fmla="*/ 170 h 348"/>
                <a:gd name="T50" fmla="*/ 269 w 327"/>
                <a:gd name="T51" fmla="*/ 151 h 348"/>
                <a:gd name="T52" fmla="*/ 261 w 327"/>
                <a:gd name="T53" fmla="*/ 157 h 348"/>
                <a:gd name="T54" fmla="*/ 265 w 327"/>
                <a:gd name="T55" fmla="*/ 145 h 348"/>
                <a:gd name="T56" fmla="*/ 259 w 327"/>
                <a:gd name="T57" fmla="*/ 133 h 348"/>
                <a:gd name="T58" fmla="*/ 235 w 327"/>
                <a:gd name="T59" fmla="*/ 121 h 348"/>
                <a:gd name="T60" fmla="*/ 227 w 327"/>
                <a:gd name="T61" fmla="*/ 116 h 348"/>
                <a:gd name="T62" fmla="*/ 231 w 327"/>
                <a:gd name="T63" fmla="*/ 130 h 348"/>
                <a:gd name="T64" fmla="*/ 225 w 327"/>
                <a:gd name="T65" fmla="*/ 142 h 348"/>
                <a:gd name="T66" fmla="*/ 233 w 327"/>
                <a:gd name="T67" fmla="*/ 165 h 348"/>
                <a:gd name="T68" fmla="*/ 230 w 327"/>
                <a:gd name="T69" fmla="*/ 171 h 348"/>
                <a:gd name="T70" fmla="*/ 224 w 327"/>
                <a:gd name="T71" fmla="*/ 171 h 348"/>
                <a:gd name="T72" fmla="*/ 203 w 327"/>
                <a:gd name="T73" fmla="*/ 197 h 348"/>
                <a:gd name="T74" fmla="*/ 186 w 327"/>
                <a:gd name="T75" fmla="*/ 207 h 348"/>
                <a:gd name="T76" fmla="*/ 143 w 327"/>
                <a:gd name="T77" fmla="*/ 246 h 348"/>
                <a:gd name="T78" fmla="*/ 134 w 327"/>
                <a:gd name="T79" fmla="*/ 272 h 348"/>
                <a:gd name="T80" fmla="*/ 121 w 327"/>
                <a:gd name="T81" fmla="*/ 318 h 348"/>
                <a:gd name="T82" fmla="*/ 93 w 327"/>
                <a:gd name="T83" fmla="*/ 321 h 348"/>
                <a:gd name="T84" fmla="*/ 79 w 327"/>
                <a:gd name="T85" fmla="*/ 288 h 348"/>
                <a:gd name="T86" fmla="*/ 56 w 327"/>
                <a:gd name="T87" fmla="*/ 225 h 348"/>
                <a:gd name="T88" fmla="*/ 51 w 327"/>
                <a:gd name="T89" fmla="*/ 201 h 348"/>
                <a:gd name="T90" fmla="*/ 50 w 327"/>
                <a:gd name="T91" fmla="*/ 173 h 348"/>
                <a:gd name="T92" fmla="*/ 46 w 327"/>
                <a:gd name="T93" fmla="*/ 176 h 348"/>
                <a:gd name="T94" fmla="*/ 22 w 327"/>
                <a:gd name="T95" fmla="*/ 165 h 348"/>
                <a:gd name="T96" fmla="*/ 2 w 327"/>
                <a:gd name="T97" fmla="*/ 153 h 348"/>
                <a:gd name="T98" fmla="*/ 15 w 327"/>
                <a:gd name="T99" fmla="*/ 145 h 348"/>
                <a:gd name="T100" fmla="*/ 32 w 327"/>
                <a:gd name="T101" fmla="*/ 143 h 348"/>
                <a:gd name="T102" fmla="*/ 21 w 327"/>
                <a:gd name="T103" fmla="*/ 122 h 348"/>
                <a:gd name="T104" fmla="*/ 29 w 327"/>
                <a:gd name="T105" fmla="*/ 102 h 348"/>
                <a:gd name="T106" fmla="*/ 72 w 327"/>
                <a:gd name="T107" fmla="*/ 59 h 348"/>
                <a:gd name="T108" fmla="*/ 72 w 327"/>
                <a:gd name="T109" fmla="*/ 36 h 348"/>
                <a:gd name="T110" fmla="*/ 65 w 327"/>
                <a:gd name="T111" fmla="*/ 24 h 348"/>
                <a:gd name="T112" fmla="*/ 65 w 327"/>
                <a:gd name="T113" fmla="*/ 11 h 348"/>
                <a:gd name="T114" fmla="*/ 100 w 327"/>
                <a:gd name="T115" fmla="*/ 5 h 348"/>
                <a:gd name="T116" fmla="*/ 121 w 327"/>
                <a:gd name="T117" fmla="*/ 17 h 348"/>
                <a:gd name="T118" fmla="*/ 121 w 327"/>
                <a:gd name="T119" fmla="*/ 4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7" h="348">
                  <a:moveTo>
                    <a:pt x="289" y="347"/>
                  </a:moveTo>
                  <a:cubicBezTo>
                    <a:pt x="288" y="348"/>
                    <a:pt x="288" y="348"/>
                    <a:pt x="288" y="348"/>
                  </a:cubicBezTo>
                  <a:cubicBezTo>
                    <a:pt x="287" y="346"/>
                    <a:pt x="287" y="346"/>
                    <a:pt x="287" y="346"/>
                  </a:cubicBezTo>
                  <a:cubicBezTo>
                    <a:pt x="286" y="345"/>
                    <a:pt x="286" y="345"/>
                    <a:pt x="286" y="345"/>
                  </a:cubicBezTo>
                  <a:cubicBezTo>
                    <a:pt x="286" y="344"/>
                    <a:pt x="286" y="344"/>
                    <a:pt x="286" y="344"/>
                  </a:cubicBezTo>
                  <a:cubicBezTo>
                    <a:pt x="286" y="344"/>
                    <a:pt x="286" y="344"/>
                    <a:pt x="286" y="344"/>
                  </a:cubicBezTo>
                  <a:cubicBezTo>
                    <a:pt x="288" y="343"/>
                    <a:pt x="288" y="343"/>
                    <a:pt x="288" y="343"/>
                  </a:cubicBezTo>
                  <a:cubicBezTo>
                    <a:pt x="288" y="343"/>
                    <a:pt x="288" y="343"/>
                    <a:pt x="288" y="343"/>
                  </a:cubicBezTo>
                  <a:cubicBezTo>
                    <a:pt x="289" y="346"/>
                    <a:pt x="289" y="346"/>
                    <a:pt x="289" y="346"/>
                  </a:cubicBezTo>
                  <a:lnTo>
                    <a:pt x="289" y="347"/>
                  </a:lnTo>
                  <a:close/>
                  <a:moveTo>
                    <a:pt x="287" y="342"/>
                  </a:moveTo>
                  <a:cubicBezTo>
                    <a:pt x="286" y="343"/>
                    <a:pt x="286" y="343"/>
                    <a:pt x="286" y="343"/>
                  </a:cubicBezTo>
                  <a:cubicBezTo>
                    <a:pt x="285" y="342"/>
                    <a:pt x="285" y="342"/>
                    <a:pt x="285" y="342"/>
                  </a:cubicBezTo>
                  <a:cubicBezTo>
                    <a:pt x="285" y="342"/>
                    <a:pt x="285" y="342"/>
                    <a:pt x="285" y="342"/>
                  </a:cubicBezTo>
                  <a:cubicBezTo>
                    <a:pt x="286" y="341"/>
                    <a:pt x="286" y="341"/>
                    <a:pt x="286" y="341"/>
                  </a:cubicBezTo>
                  <a:cubicBezTo>
                    <a:pt x="287" y="342"/>
                    <a:pt x="287" y="342"/>
                    <a:pt x="287" y="342"/>
                  </a:cubicBezTo>
                  <a:close/>
                  <a:moveTo>
                    <a:pt x="284" y="336"/>
                  </a:moveTo>
                  <a:cubicBezTo>
                    <a:pt x="283" y="336"/>
                    <a:pt x="283" y="336"/>
                    <a:pt x="283" y="336"/>
                  </a:cubicBezTo>
                  <a:cubicBezTo>
                    <a:pt x="282" y="335"/>
                    <a:pt x="283" y="335"/>
                    <a:pt x="282" y="335"/>
                  </a:cubicBezTo>
                  <a:cubicBezTo>
                    <a:pt x="282" y="334"/>
                    <a:pt x="282" y="334"/>
                    <a:pt x="282" y="334"/>
                  </a:cubicBezTo>
                  <a:cubicBezTo>
                    <a:pt x="283" y="334"/>
                    <a:pt x="283" y="334"/>
                    <a:pt x="283" y="334"/>
                  </a:cubicBezTo>
                  <a:cubicBezTo>
                    <a:pt x="283" y="335"/>
                    <a:pt x="283" y="335"/>
                    <a:pt x="283" y="335"/>
                  </a:cubicBezTo>
                  <a:cubicBezTo>
                    <a:pt x="284" y="335"/>
                    <a:pt x="284" y="335"/>
                    <a:pt x="284" y="335"/>
                  </a:cubicBezTo>
                  <a:lnTo>
                    <a:pt x="284" y="336"/>
                  </a:lnTo>
                  <a:close/>
                  <a:moveTo>
                    <a:pt x="285" y="334"/>
                  </a:moveTo>
                  <a:cubicBezTo>
                    <a:pt x="284" y="334"/>
                    <a:pt x="284" y="334"/>
                    <a:pt x="284" y="334"/>
                  </a:cubicBezTo>
                  <a:cubicBezTo>
                    <a:pt x="284" y="334"/>
                    <a:pt x="284" y="334"/>
                    <a:pt x="284" y="334"/>
                  </a:cubicBezTo>
                  <a:cubicBezTo>
                    <a:pt x="284" y="333"/>
                    <a:pt x="284" y="333"/>
                    <a:pt x="284" y="332"/>
                  </a:cubicBezTo>
                  <a:cubicBezTo>
                    <a:pt x="284" y="332"/>
                    <a:pt x="284" y="332"/>
                    <a:pt x="284" y="332"/>
                  </a:cubicBezTo>
                  <a:cubicBezTo>
                    <a:pt x="285" y="332"/>
                    <a:pt x="285" y="332"/>
                    <a:pt x="285" y="332"/>
                  </a:cubicBezTo>
                  <a:cubicBezTo>
                    <a:pt x="284" y="333"/>
                    <a:pt x="284" y="333"/>
                    <a:pt x="284" y="333"/>
                  </a:cubicBezTo>
                  <a:cubicBezTo>
                    <a:pt x="285" y="334"/>
                    <a:pt x="285" y="334"/>
                    <a:pt x="285" y="334"/>
                  </a:cubicBezTo>
                  <a:close/>
                  <a:moveTo>
                    <a:pt x="55" y="331"/>
                  </a:moveTo>
                  <a:cubicBezTo>
                    <a:pt x="55" y="331"/>
                    <a:pt x="55" y="331"/>
                    <a:pt x="55" y="331"/>
                  </a:cubicBezTo>
                  <a:cubicBezTo>
                    <a:pt x="55" y="331"/>
                    <a:pt x="55" y="331"/>
                    <a:pt x="55" y="331"/>
                  </a:cubicBezTo>
                  <a:cubicBezTo>
                    <a:pt x="54" y="331"/>
                    <a:pt x="54" y="331"/>
                    <a:pt x="54" y="331"/>
                  </a:cubicBezTo>
                  <a:cubicBezTo>
                    <a:pt x="54" y="331"/>
                    <a:pt x="54" y="331"/>
                    <a:pt x="54" y="331"/>
                  </a:cubicBezTo>
                  <a:cubicBezTo>
                    <a:pt x="54" y="331"/>
                    <a:pt x="54" y="331"/>
                    <a:pt x="54" y="331"/>
                  </a:cubicBezTo>
                  <a:cubicBezTo>
                    <a:pt x="55" y="331"/>
                    <a:pt x="55" y="331"/>
                    <a:pt x="55" y="331"/>
                  </a:cubicBezTo>
                  <a:cubicBezTo>
                    <a:pt x="55" y="331"/>
                    <a:pt x="55" y="331"/>
                    <a:pt x="55" y="331"/>
                  </a:cubicBezTo>
                  <a:cubicBezTo>
                    <a:pt x="55" y="331"/>
                    <a:pt x="55" y="331"/>
                    <a:pt x="55" y="331"/>
                  </a:cubicBezTo>
                  <a:cubicBezTo>
                    <a:pt x="55" y="331"/>
                    <a:pt x="55" y="331"/>
                    <a:pt x="55" y="331"/>
                  </a:cubicBezTo>
                  <a:cubicBezTo>
                    <a:pt x="55" y="331"/>
                    <a:pt x="55" y="331"/>
                    <a:pt x="55" y="331"/>
                  </a:cubicBezTo>
                  <a:close/>
                  <a:moveTo>
                    <a:pt x="280" y="332"/>
                  </a:moveTo>
                  <a:cubicBezTo>
                    <a:pt x="281" y="332"/>
                    <a:pt x="281" y="332"/>
                    <a:pt x="281" y="332"/>
                  </a:cubicBezTo>
                  <a:cubicBezTo>
                    <a:pt x="280" y="332"/>
                    <a:pt x="280" y="332"/>
                    <a:pt x="280" y="332"/>
                  </a:cubicBezTo>
                  <a:cubicBezTo>
                    <a:pt x="279" y="331"/>
                    <a:pt x="279" y="331"/>
                    <a:pt x="279" y="331"/>
                  </a:cubicBezTo>
                  <a:cubicBezTo>
                    <a:pt x="279" y="331"/>
                    <a:pt x="279" y="331"/>
                    <a:pt x="279" y="331"/>
                  </a:cubicBezTo>
                  <a:cubicBezTo>
                    <a:pt x="280" y="330"/>
                    <a:pt x="280" y="330"/>
                    <a:pt x="280" y="330"/>
                  </a:cubicBezTo>
                  <a:cubicBezTo>
                    <a:pt x="280" y="332"/>
                    <a:pt x="280" y="332"/>
                    <a:pt x="280" y="332"/>
                  </a:cubicBezTo>
                  <a:close/>
                  <a:moveTo>
                    <a:pt x="276" y="322"/>
                  </a:moveTo>
                  <a:cubicBezTo>
                    <a:pt x="276" y="322"/>
                    <a:pt x="276" y="322"/>
                    <a:pt x="276" y="322"/>
                  </a:cubicBezTo>
                  <a:cubicBezTo>
                    <a:pt x="275" y="321"/>
                    <a:pt x="275" y="321"/>
                    <a:pt x="275" y="321"/>
                  </a:cubicBezTo>
                  <a:cubicBezTo>
                    <a:pt x="275" y="321"/>
                    <a:pt x="275" y="321"/>
                    <a:pt x="275" y="321"/>
                  </a:cubicBezTo>
                  <a:cubicBezTo>
                    <a:pt x="276" y="320"/>
                    <a:pt x="276" y="320"/>
                    <a:pt x="276" y="320"/>
                  </a:cubicBezTo>
                  <a:cubicBezTo>
                    <a:pt x="276" y="320"/>
                    <a:pt x="276" y="320"/>
                    <a:pt x="276" y="320"/>
                  </a:cubicBezTo>
                  <a:cubicBezTo>
                    <a:pt x="276" y="320"/>
                    <a:pt x="276" y="320"/>
                    <a:pt x="276" y="320"/>
                  </a:cubicBezTo>
                  <a:cubicBezTo>
                    <a:pt x="276" y="321"/>
                    <a:pt x="276" y="321"/>
                    <a:pt x="276" y="321"/>
                  </a:cubicBezTo>
                  <a:lnTo>
                    <a:pt x="276" y="322"/>
                  </a:lnTo>
                  <a:close/>
                  <a:moveTo>
                    <a:pt x="273" y="305"/>
                  </a:moveTo>
                  <a:cubicBezTo>
                    <a:pt x="273" y="306"/>
                    <a:pt x="273" y="306"/>
                    <a:pt x="273" y="306"/>
                  </a:cubicBezTo>
                  <a:cubicBezTo>
                    <a:pt x="272" y="306"/>
                    <a:pt x="272" y="306"/>
                    <a:pt x="272" y="306"/>
                  </a:cubicBezTo>
                  <a:cubicBezTo>
                    <a:pt x="272" y="304"/>
                    <a:pt x="272" y="304"/>
                    <a:pt x="272" y="304"/>
                  </a:cubicBezTo>
                  <a:cubicBezTo>
                    <a:pt x="271" y="303"/>
                    <a:pt x="271" y="303"/>
                    <a:pt x="271" y="303"/>
                  </a:cubicBezTo>
                  <a:cubicBezTo>
                    <a:pt x="272" y="303"/>
                    <a:pt x="272" y="303"/>
                    <a:pt x="272" y="303"/>
                  </a:cubicBezTo>
                  <a:cubicBezTo>
                    <a:pt x="272" y="302"/>
                    <a:pt x="272" y="302"/>
                    <a:pt x="272" y="302"/>
                  </a:cubicBezTo>
                  <a:cubicBezTo>
                    <a:pt x="273" y="302"/>
                    <a:pt x="273" y="302"/>
                    <a:pt x="273" y="302"/>
                  </a:cubicBezTo>
                  <a:cubicBezTo>
                    <a:pt x="274" y="303"/>
                    <a:pt x="274" y="302"/>
                    <a:pt x="274" y="304"/>
                  </a:cubicBezTo>
                  <a:cubicBezTo>
                    <a:pt x="273" y="305"/>
                    <a:pt x="273" y="305"/>
                    <a:pt x="273" y="305"/>
                  </a:cubicBezTo>
                  <a:close/>
                  <a:moveTo>
                    <a:pt x="52" y="298"/>
                  </a:moveTo>
                  <a:cubicBezTo>
                    <a:pt x="52" y="298"/>
                    <a:pt x="52" y="298"/>
                    <a:pt x="52" y="298"/>
                  </a:cubicBezTo>
                  <a:cubicBezTo>
                    <a:pt x="52" y="298"/>
                    <a:pt x="52" y="298"/>
                    <a:pt x="52" y="298"/>
                  </a:cubicBezTo>
                  <a:cubicBezTo>
                    <a:pt x="52" y="298"/>
                    <a:pt x="52" y="298"/>
                    <a:pt x="52" y="297"/>
                  </a:cubicBezTo>
                  <a:cubicBezTo>
                    <a:pt x="52" y="297"/>
                    <a:pt x="52" y="297"/>
                    <a:pt x="52" y="297"/>
                  </a:cubicBezTo>
                  <a:cubicBezTo>
                    <a:pt x="52" y="298"/>
                    <a:pt x="52" y="298"/>
                    <a:pt x="52" y="298"/>
                  </a:cubicBezTo>
                  <a:close/>
                  <a:moveTo>
                    <a:pt x="275" y="296"/>
                  </a:moveTo>
                  <a:cubicBezTo>
                    <a:pt x="275" y="296"/>
                    <a:pt x="275" y="296"/>
                    <a:pt x="275" y="296"/>
                  </a:cubicBezTo>
                  <a:cubicBezTo>
                    <a:pt x="274" y="296"/>
                    <a:pt x="274" y="296"/>
                    <a:pt x="274" y="296"/>
                  </a:cubicBezTo>
                  <a:cubicBezTo>
                    <a:pt x="274" y="296"/>
                    <a:pt x="274" y="296"/>
                    <a:pt x="274" y="296"/>
                  </a:cubicBezTo>
                  <a:cubicBezTo>
                    <a:pt x="275" y="295"/>
                    <a:pt x="275" y="295"/>
                    <a:pt x="275" y="295"/>
                  </a:cubicBezTo>
                  <a:cubicBezTo>
                    <a:pt x="275" y="295"/>
                    <a:pt x="275" y="295"/>
                    <a:pt x="275" y="295"/>
                  </a:cubicBezTo>
                  <a:cubicBezTo>
                    <a:pt x="275" y="296"/>
                    <a:pt x="275" y="296"/>
                    <a:pt x="275" y="296"/>
                  </a:cubicBezTo>
                  <a:close/>
                  <a:moveTo>
                    <a:pt x="279" y="289"/>
                  </a:moveTo>
                  <a:cubicBezTo>
                    <a:pt x="279" y="290"/>
                    <a:pt x="279" y="290"/>
                    <a:pt x="279" y="290"/>
                  </a:cubicBezTo>
                  <a:cubicBezTo>
                    <a:pt x="278" y="289"/>
                    <a:pt x="278" y="289"/>
                    <a:pt x="278" y="289"/>
                  </a:cubicBezTo>
                  <a:cubicBezTo>
                    <a:pt x="278" y="289"/>
                    <a:pt x="278" y="289"/>
                    <a:pt x="278" y="289"/>
                  </a:cubicBezTo>
                  <a:cubicBezTo>
                    <a:pt x="279" y="289"/>
                    <a:pt x="279" y="289"/>
                    <a:pt x="279" y="289"/>
                  </a:cubicBezTo>
                  <a:cubicBezTo>
                    <a:pt x="279" y="289"/>
                    <a:pt x="279" y="289"/>
                    <a:pt x="279" y="289"/>
                  </a:cubicBezTo>
                  <a:close/>
                  <a:moveTo>
                    <a:pt x="275" y="279"/>
                  </a:moveTo>
                  <a:cubicBezTo>
                    <a:pt x="275" y="280"/>
                    <a:pt x="275" y="280"/>
                    <a:pt x="275" y="280"/>
                  </a:cubicBezTo>
                  <a:cubicBezTo>
                    <a:pt x="275" y="278"/>
                    <a:pt x="275" y="278"/>
                    <a:pt x="275" y="278"/>
                  </a:cubicBezTo>
                  <a:cubicBezTo>
                    <a:pt x="275" y="278"/>
                    <a:pt x="275" y="278"/>
                    <a:pt x="275" y="278"/>
                  </a:cubicBezTo>
                  <a:cubicBezTo>
                    <a:pt x="275" y="278"/>
                    <a:pt x="275" y="278"/>
                    <a:pt x="275" y="278"/>
                  </a:cubicBezTo>
                  <a:cubicBezTo>
                    <a:pt x="276" y="278"/>
                    <a:pt x="276" y="278"/>
                    <a:pt x="276" y="278"/>
                  </a:cubicBezTo>
                  <a:lnTo>
                    <a:pt x="275" y="279"/>
                  </a:lnTo>
                  <a:close/>
                  <a:moveTo>
                    <a:pt x="275" y="294"/>
                  </a:moveTo>
                  <a:cubicBezTo>
                    <a:pt x="275" y="295"/>
                    <a:pt x="275" y="295"/>
                    <a:pt x="275" y="295"/>
                  </a:cubicBezTo>
                  <a:cubicBezTo>
                    <a:pt x="275" y="294"/>
                    <a:pt x="275" y="294"/>
                    <a:pt x="275" y="294"/>
                  </a:cubicBezTo>
                  <a:cubicBezTo>
                    <a:pt x="274" y="292"/>
                    <a:pt x="274" y="292"/>
                    <a:pt x="274" y="292"/>
                  </a:cubicBezTo>
                  <a:cubicBezTo>
                    <a:pt x="274" y="291"/>
                    <a:pt x="274" y="291"/>
                    <a:pt x="274" y="291"/>
                  </a:cubicBezTo>
                  <a:cubicBezTo>
                    <a:pt x="273" y="290"/>
                    <a:pt x="273" y="290"/>
                    <a:pt x="273" y="290"/>
                  </a:cubicBezTo>
                  <a:cubicBezTo>
                    <a:pt x="274" y="290"/>
                    <a:pt x="274" y="290"/>
                    <a:pt x="274" y="290"/>
                  </a:cubicBezTo>
                  <a:cubicBezTo>
                    <a:pt x="274" y="290"/>
                    <a:pt x="274" y="290"/>
                    <a:pt x="274" y="290"/>
                  </a:cubicBezTo>
                  <a:cubicBezTo>
                    <a:pt x="274" y="289"/>
                    <a:pt x="274" y="289"/>
                    <a:pt x="274" y="289"/>
                  </a:cubicBezTo>
                  <a:cubicBezTo>
                    <a:pt x="275" y="288"/>
                    <a:pt x="275" y="288"/>
                    <a:pt x="275" y="288"/>
                  </a:cubicBezTo>
                  <a:cubicBezTo>
                    <a:pt x="275" y="287"/>
                    <a:pt x="275" y="287"/>
                    <a:pt x="275" y="287"/>
                  </a:cubicBezTo>
                  <a:cubicBezTo>
                    <a:pt x="276" y="287"/>
                    <a:pt x="276" y="287"/>
                    <a:pt x="276" y="287"/>
                  </a:cubicBezTo>
                  <a:cubicBezTo>
                    <a:pt x="276" y="286"/>
                    <a:pt x="276" y="286"/>
                    <a:pt x="276" y="286"/>
                  </a:cubicBezTo>
                  <a:cubicBezTo>
                    <a:pt x="276" y="286"/>
                    <a:pt x="276" y="286"/>
                    <a:pt x="276" y="286"/>
                  </a:cubicBezTo>
                  <a:cubicBezTo>
                    <a:pt x="276" y="285"/>
                    <a:pt x="276" y="285"/>
                    <a:pt x="276" y="285"/>
                  </a:cubicBezTo>
                  <a:cubicBezTo>
                    <a:pt x="275" y="285"/>
                    <a:pt x="275" y="285"/>
                    <a:pt x="275" y="285"/>
                  </a:cubicBezTo>
                  <a:cubicBezTo>
                    <a:pt x="275" y="284"/>
                    <a:pt x="275" y="283"/>
                    <a:pt x="276" y="282"/>
                  </a:cubicBezTo>
                  <a:cubicBezTo>
                    <a:pt x="276" y="281"/>
                    <a:pt x="276" y="281"/>
                    <a:pt x="276" y="281"/>
                  </a:cubicBezTo>
                  <a:cubicBezTo>
                    <a:pt x="276" y="280"/>
                    <a:pt x="276" y="280"/>
                    <a:pt x="276" y="280"/>
                  </a:cubicBezTo>
                  <a:cubicBezTo>
                    <a:pt x="276" y="280"/>
                    <a:pt x="276" y="280"/>
                    <a:pt x="276" y="280"/>
                  </a:cubicBezTo>
                  <a:cubicBezTo>
                    <a:pt x="276" y="279"/>
                    <a:pt x="276" y="279"/>
                    <a:pt x="276" y="279"/>
                  </a:cubicBezTo>
                  <a:cubicBezTo>
                    <a:pt x="277" y="278"/>
                    <a:pt x="277" y="278"/>
                    <a:pt x="277" y="278"/>
                  </a:cubicBezTo>
                  <a:cubicBezTo>
                    <a:pt x="276" y="277"/>
                    <a:pt x="276" y="277"/>
                    <a:pt x="276" y="277"/>
                  </a:cubicBezTo>
                  <a:cubicBezTo>
                    <a:pt x="277" y="275"/>
                    <a:pt x="277" y="275"/>
                    <a:pt x="277" y="275"/>
                  </a:cubicBezTo>
                  <a:cubicBezTo>
                    <a:pt x="277" y="273"/>
                    <a:pt x="277" y="273"/>
                    <a:pt x="277" y="273"/>
                  </a:cubicBezTo>
                  <a:cubicBezTo>
                    <a:pt x="278" y="272"/>
                    <a:pt x="278" y="272"/>
                    <a:pt x="278" y="272"/>
                  </a:cubicBezTo>
                  <a:cubicBezTo>
                    <a:pt x="279" y="271"/>
                    <a:pt x="279" y="271"/>
                    <a:pt x="279" y="271"/>
                  </a:cubicBezTo>
                  <a:cubicBezTo>
                    <a:pt x="279" y="271"/>
                    <a:pt x="279" y="271"/>
                    <a:pt x="279" y="271"/>
                  </a:cubicBezTo>
                  <a:cubicBezTo>
                    <a:pt x="279" y="272"/>
                    <a:pt x="279" y="272"/>
                    <a:pt x="279" y="273"/>
                  </a:cubicBezTo>
                  <a:cubicBezTo>
                    <a:pt x="279" y="274"/>
                    <a:pt x="279" y="274"/>
                    <a:pt x="279" y="274"/>
                  </a:cubicBezTo>
                  <a:cubicBezTo>
                    <a:pt x="279" y="275"/>
                    <a:pt x="279" y="275"/>
                    <a:pt x="279" y="275"/>
                  </a:cubicBezTo>
                  <a:cubicBezTo>
                    <a:pt x="279" y="276"/>
                    <a:pt x="279" y="276"/>
                    <a:pt x="279" y="277"/>
                  </a:cubicBezTo>
                  <a:cubicBezTo>
                    <a:pt x="278" y="277"/>
                    <a:pt x="278" y="277"/>
                    <a:pt x="278" y="277"/>
                  </a:cubicBezTo>
                  <a:cubicBezTo>
                    <a:pt x="278" y="278"/>
                    <a:pt x="278" y="278"/>
                    <a:pt x="277" y="278"/>
                  </a:cubicBezTo>
                  <a:cubicBezTo>
                    <a:pt x="278" y="279"/>
                    <a:pt x="278" y="279"/>
                    <a:pt x="278" y="279"/>
                  </a:cubicBezTo>
                  <a:cubicBezTo>
                    <a:pt x="278" y="283"/>
                    <a:pt x="278" y="283"/>
                    <a:pt x="278" y="283"/>
                  </a:cubicBezTo>
                  <a:cubicBezTo>
                    <a:pt x="278" y="284"/>
                    <a:pt x="278" y="284"/>
                    <a:pt x="278" y="284"/>
                  </a:cubicBezTo>
                  <a:cubicBezTo>
                    <a:pt x="277" y="284"/>
                    <a:pt x="277" y="284"/>
                    <a:pt x="277" y="284"/>
                  </a:cubicBezTo>
                  <a:cubicBezTo>
                    <a:pt x="277" y="286"/>
                    <a:pt x="277" y="286"/>
                    <a:pt x="277" y="286"/>
                  </a:cubicBezTo>
                  <a:cubicBezTo>
                    <a:pt x="277" y="287"/>
                    <a:pt x="277" y="287"/>
                    <a:pt x="277" y="287"/>
                  </a:cubicBezTo>
                  <a:cubicBezTo>
                    <a:pt x="276" y="288"/>
                    <a:pt x="276" y="288"/>
                    <a:pt x="276" y="288"/>
                  </a:cubicBezTo>
                  <a:cubicBezTo>
                    <a:pt x="276" y="289"/>
                    <a:pt x="276" y="289"/>
                    <a:pt x="276" y="289"/>
                  </a:cubicBezTo>
                  <a:cubicBezTo>
                    <a:pt x="276" y="289"/>
                    <a:pt x="276" y="289"/>
                    <a:pt x="276" y="289"/>
                  </a:cubicBezTo>
                  <a:cubicBezTo>
                    <a:pt x="276" y="290"/>
                    <a:pt x="276" y="290"/>
                    <a:pt x="276" y="290"/>
                  </a:cubicBezTo>
                  <a:cubicBezTo>
                    <a:pt x="276" y="290"/>
                    <a:pt x="276" y="290"/>
                    <a:pt x="276" y="290"/>
                  </a:cubicBezTo>
                  <a:cubicBezTo>
                    <a:pt x="276" y="290"/>
                    <a:pt x="276" y="290"/>
                    <a:pt x="276" y="290"/>
                  </a:cubicBezTo>
                  <a:cubicBezTo>
                    <a:pt x="276" y="292"/>
                    <a:pt x="276" y="291"/>
                    <a:pt x="276" y="293"/>
                  </a:cubicBezTo>
                  <a:cubicBezTo>
                    <a:pt x="275" y="294"/>
                    <a:pt x="275" y="294"/>
                    <a:pt x="275" y="294"/>
                  </a:cubicBezTo>
                  <a:close/>
                  <a:moveTo>
                    <a:pt x="118" y="48"/>
                  </a:moveTo>
                  <a:cubicBezTo>
                    <a:pt x="118" y="48"/>
                    <a:pt x="118" y="47"/>
                    <a:pt x="118" y="47"/>
                  </a:cubicBezTo>
                  <a:cubicBezTo>
                    <a:pt x="118" y="48"/>
                    <a:pt x="118" y="48"/>
                    <a:pt x="118" y="48"/>
                  </a:cubicBezTo>
                  <a:cubicBezTo>
                    <a:pt x="118" y="49"/>
                    <a:pt x="118" y="49"/>
                    <a:pt x="118" y="49"/>
                  </a:cubicBezTo>
                  <a:cubicBezTo>
                    <a:pt x="118" y="50"/>
                    <a:pt x="118" y="50"/>
                    <a:pt x="118" y="50"/>
                  </a:cubicBezTo>
                  <a:cubicBezTo>
                    <a:pt x="119" y="51"/>
                    <a:pt x="119" y="51"/>
                    <a:pt x="119" y="52"/>
                  </a:cubicBezTo>
                  <a:cubicBezTo>
                    <a:pt x="119" y="53"/>
                    <a:pt x="119" y="52"/>
                    <a:pt x="118" y="54"/>
                  </a:cubicBezTo>
                  <a:cubicBezTo>
                    <a:pt x="119" y="54"/>
                    <a:pt x="119" y="54"/>
                    <a:pt x="119" y="54"/>
                  </a:cubicBezTo>
                  <a:cubicBezTo>
                    <a:pt x="119" y="55"/>
                    <a:pt x="119" y="55"/>
                    <a:pt x="119" y="55"/>
                  </a:cubicBezTo>
                  <a:cubicBezTo>
                    <a:pt x="119" y="56"/>
                    <a:pt x="119" y="56"/>
                    <a:pt x="119" y="56"/>
                  </a:cubicBezTo>
                  <a:cubicBezTo>
                    <a:pt x="119" y="56"/>
                    <a:pt x="119" y="56"/>
                    <a:pt x="119" y="56"/>
                  </a:cubicBezTo>
                  <a:cubicBezTo>
                    <a:pt x="120" y="56"/>
                    <a:pt x="120" y="56"/>
                    <a:pt x="120" y="56"/>
                  </a:cubicBezTo>
                  <a:cubicBezTo>
                    <a:pt x="120" y="56"/>
                    <a:pt x="120" y="56"/>
                    <a:pt x="120" y="56"/>
                  </a:cubicBezTo>
                  <a:cubicBezTo>
                    <a:pt x="120" y="56"/>
                    <a:pt x="120" y="56"/>
                    <a:pt x="120" y="56"/>
                  </a:cubicBezTo>
                  <a:cubicBezTo>
                    <a:pt x="120" y="55"/>
                    <a:pt x="120" y="55"/>
                    <a:pt x="120" y="55"/>
                  </a:cubicBezTo>
                  <a:cubicBezTo>
                    <a:pt x="121" y="55"/>
                    <a:pt x="121" y="55"/>
                    <a:pt x="121" y="55"/>
                  </a:cubicBezTo>
                  <a:cubicBezTo>
                    <a:pt x="121" y="55"/>
                    <a:pt x="121" y="55"/>
                    <a:pt x="121" y="55"/>
                  </a:cubicBezTo>
                  <a:cubicBezTo>
                    <a:pt x="122" y="54"/>
                    <a:pt x="122" y="54"/>
                    <a:pt x="122" y="54"/>
                  </a:cubicBezTo>
                  <a:cubicBezTo>
                    <a:pt x="122" y="54"/>
                    <a:pt x="122" y="54"/>
                    <a:pt x="122" y="54"/>
                  </a:cubicBezTo>
                  <a:cubicBezTo>
                    <a:pt x="123" y="54"/>
                    <a:pt x="123" y="54"/>
                    <a:pt x="123" y="54"/>
                  </a:cubicBezTo>
                  <a:cubicBezTo>
                    <a:pt x="126" y="59"/>
                    <a:pt x="125" y="58"/>
                    <a:pt x="128" y="60"/>
                  </a:cubicBezTo>
                  <a:cubicBezTo>
                    <a:pt x="129" y="60"/>
                    <a:pt x="129" y="60"/>
                    <a:pt x="130" y="60"/>
                  </a:cubicBezTo>
                  <a:cubicBezTo>
                    <a:pt x="131" y="61"/>
                    <a:pt x="131" y="61"/>
                    <a:pt x="132" y="61"/>
                  </a:cubicBezTo>
                  <a:cubicBezTo>
                    <a:pt x="132" y="61"/>
                    <a:pt x="132" y="61"/>
                    <a:pt x="132" y="61"/>
                  </a:cubicBezTo>
                  <a:cubicBezTo>
                    <a:pt x="132" y="61"/>
                    <a:pt x="132" y="61"/>
                    <a:pt x="132" y="61"/>
                  </a:cubicBezTo>
                  <a:cubicBezTo>
                    <a:pt x="134" y="63"/>
                    <a:pt x="134" y="63"/>
                    <a:pt x="134" y="63"/>
                  </a:cubicBezTo>
                  <a:cubicBezTo>
                    <a:pt x="134" y="62"/>
                    <a:pt x="134" y="62"/>
                    <a:pt x="134" y="62"/>
                  </a:cubicBezTo>
                  <a:cubicBezTo>
                    <a:pt x="135" y="63"/>
                    <a:pt x="135" y="63"/>
                    <a:pt x="135" y="63"/>
                  </a:cubicBezTo>
                  <a:cubicBezTo>
                    <a:pt x="135" y="64"/>
                    <a:pt x="135" y="64"/>
                    <a:pt x="135" y="64"/>
                  </a:cubicBezTo>
                  <a:cubicBezTo>
                    <a:pt x="135" y="65"/>
                    <a:pt x="135" y="65"/>
                    <a:pt x="135" y="65"/>
                  </a:cubicBezTo>
                  <a:cubicBezTo>
                    <a:pt x="135" y="65"/>
                    <a:pt x="135" y="65"/>
                    <a:pt x="135" y="65"/>
                  </a:cubicBezTo>
                  <a:cubicBezTo>
                    <a:pt x="136" y="65"/>
                    <a:pt x="136" y="65"/>
                    <a:pt x="136" y="65"/>
                  </a:cubicBezTo>
                  <a:cubicBezTo>
                    <a:pt x="136" y="65"/>
                    <a:pt x="140" y="67"/>
                    <a:pt x="140" y="67"/>
                  </a:cubicBezTo>
                  <a:cubicBezTo>
                    <a:pt x="141" y="68"/>
                    <a:pt x="142" y="69"/>
                    <a:pt x="144" y="70"/>
                  </a:cubicBezTo>
                  <a:cubicBezTo>
                    <a:pt x="144" y="71"/>
                    <a:pt x="144" y="71"/>
                    <a:pt x="144" y="71"/>
                  </a:cubicBezTo>
                  <a:cubicBezTo>
                    <a:pt x="143" y="70"/>
                    <a:pt x="143" y="70"/>
                    <a:pt x="143" y="70"/>
                  </a:cubicBezTo>
                  <a:cubicBezTo>
                    <a:pt x="143" y="70"/>
                    <a:pt x="143" y="70"/>
                    <a:pt x="143" y="70"/>
                  </a:cubicBezTo>
                  <a:cubicBezTo>
                    <a:pt x="139" y="73"/>
                    <a:pt x="137" y="76"/>
                    <a:pt x="136" y="80"/>
                  </a:cubicBezTo>
                  <a:cubicBezTo>
                    <a:pt x="136" y="82"/>
                    <a:pt x="136" y="81"/>
                    <a:pt x="135" y="83"/>
                  </a:cubicBezTo>
                  <a:cubicBezTo>
                    <a:pt x="135" y="84"/>
                    <a:pt x="135" y="84"/>
                    <a:pt x="135" y="84"/>
                  </a:cubicBezTo>
                  <a:cubicBezTo>
                    <a:pt x="134" y="84"/>
                    <a:pt x="134" y="84"/>
                    <a:pt x="134" y="84"/>
                  </a:cubicBezTo>
                  <a:cubicBezTo>
                    <a:pt x="133" y="86"/>
                    <a:pt x="134" y="85"/>
                    <a:pt x="133" y="87"/>
                  </a:cubicBezTo>
                  <a:cubicBezTo>
                    <a:pt x="133" y="88"/>
                    <a:pt x="133" y="88"/>
                    <a:pt x="133" y="88"/>
                  </a:cubicBezTo>
                  <a:cubicBezTo>
                    <a:pt x="136" y="89"/>
                    <a:pt x="135" y="89"/>
                    <a:pt x="137" y="90"/>
                  </a:cubicBezTo>
                  <a:cubicBezTo>
                    <a:pt x="138" y="91"/>
                    <a:pt x="138" y="91"/>
                    <a:pt x="138" y="91"/>
                  </a:cubicBezTo>
                  <a:cubicBezTo>
                    <a:pt x="138" y="90"/>
                    <a:pt x="138" y="90"/>
                    <a:pt x="138" y="90"/>
                  </a:cubicBezTo>
                  <a:cubicBezTo>
                    <a:pt x="139" y="90"/>
                    <a:pt x="139" y="90"/>
                    <a:pt x="139" y="90"/>
                  </a:cubicBezTo>
                  <a:cubicBezTo>
                    <a:pt x="141" y="91"/>
                    <a:pt x="139" y="90"/>
                    <a:pt x="146" y="94"/>
                  </a:cubicBezTo>
                  <a:cubicBezTo>
                    <a:pt x="148" y="97"/>
                    <a:pt x="150" y="98"/>
                    <a:pt x="153" y="100"/>
                  </a:cubicBezTo>
                  <a:cubicBezTo>
                    <a:pt x="154" y="100"/>
                    <a:pt x="154" y="100"/>
                    <a:pt x="154" y="100"/>
                  </a:cubicBezTo>
                  <a:cubicBezTo>
                    <a:pt x="155" y="99"/>
                    <a:pt x="154" y="100"/>
                    <a:pt x="155" y="99"/>
                  </a:cubicBezTo>
                  <a:cubicBezTo>
                    <a:pt x="156" y="100"/>
                    <a:pt x="159" y="101"/>
                    <a:pt x="160" y="102"/>
                  </a:cubicBezTo>
                  <a:cubicBezTo>
                    <a:pt x="162" y="102"/>
                    <a:pt x="162" y="102"/>
                    <a:pt x="162" y="102"/>
                  </a:cubicBezTo>
                  <a:cubicBezTo>
                    <a:pt x="163" y="102"/>
                    <a:pt x="163" y="102"/>
                    <a:pt x="163" y="102"/>
                  </a:cubicBezTo>
                  <a:cubicBezTo>
                    <a:pt x="163" y="103"/>
                    <a:pt x="163" y="103"/>
                    <a:pt x="163" y="104"/>
                  </a:cubicBezTo>
                  <a:cubicBezTo>
                    <a:pt x="166" y="105"/>
                    <a:pt x="168" y="105"/>
                    <a:pt x="170" y="106"/>
                  </a:cubicBezTo>
                  <a:cubicBezTo>
                    <a:pt x="170" y="106"/>
                    <a:pt x="170" y="106"/>
                    <a:pt x="170" y="106"/>
                  </a:cubicBezTo>
                  <a:cubicBezTo>
                    <a:pt x="171" y="105"/>
                    <a:pt x="171" y="105"/>
                    <a:pt x="171" y="105"/>
                  </a:cubicBezTo>
                  <a:cubicBezTo>
                    <a:pt x="171" y="105"/>
                    <a:pt x="171" y="105"/>
                    <a:pt x="171" y="105"/>
                  </a:cubicBezTo>
                  <a:cubicBezTo>
                    <a:pt x="173" y="105"/>
                    <a:pt x="173" y="105"/>
                    <a:pt x="176" y="106"/>
                  </a:cubicBezTo>
                  <a:cubicBezTo>
                    <a:pt x="176" y="105"/>
                    <a:pt x="176" y="105"/>
                    <a:pt x="176" y="105"/>
                  </a:cubicBezTo>
                  <a:cubicBezTo>
                    <a:pt x="178" y="105"/>
                    <a:pt x="178" y="105"/>
                    <a:pt x="179" y="105"/>
                  </a:cubicBezTo>
                  <a:cubicBezTo>
                    <a:pt x="181" y="106"/>
                    <a:pt x="181" y="106"/>
                    <a:pt x="184" y="107"/>
                  </a:cubicBezTo>
                  <a:cubicBezTo>
                    <a:pt x="185" y="108"/>
                    <a:pt x="185" y="108"/>
                    <a:pt x="185" y="108"/>
                  </a:cubicBezTo>
                  <a:cubicBezTo>
                    <a:pt x="185" y="110"/>
                    <a:pt x="185" y="110"/>
                    <a:pt x="185" y="110"/>
                  </a:cubicBezTo>
                  <a:cubicBezTo>
                    <a:pt x="185" y="110"/>
                    <a:pt x="185" y="110"/>
                    <a:pt x="185" y="110"/>
                  </a:cubicBezTo>
                  <a:cubicBezTo>
                    <a:pt x="187" y="111"/>
                    <a:pt x="188" y="111"/>
                    <a:pt x="189" y="112"/>
                  </a:cubicBezTo>
                  <a:cubicBezTo>
                    <a:pt x="190" y="113"/>
                    <a:pt x="190" y="113"/>
                    <a:pt x="190" y="113"/>
                  </a:cubicBezTo>
                  <a:cubicBezTo>
                    <a:pt x="190" y="113"/>
                    <a:pt x="190" y="113"/>
                    <a:pt x="190" y="113"/>
                  </a:cubicBezTo>
                  <a:cubicBezTo>
                    <a:pt x="191" y="114"/>
                    <a:pt x="191" y="114"/>
                    <a:pt x="191" y="114"/>
                  </a:cubicBezTo>
                  <a:cubicBezTo>
                    <a:pt x="191" y="114"/>
                    <a:pt x="191" y="114"/>
                    <a:pt x="191" y="114"/>
                  </a:cubicBezTo>
                  <a:cubicBezTo>
                    <a:pt x="192" y="114"/>
                    <a:pt x="191" y="114"/>
                    <a:pt x="192" y="114"/>
                  </a:cubicBezTo>
                  <a:cubicBezTo>
                    <a:pt x="194" y="113"/>
                    <a:pt x="194" y="113"/>
                    <a:pt x="195" y="113"/>
                  </a:cubicBezTo>
                  <a:cubicBezTo>
                    <a:pt x="196" y="113"/>
                    <a:pt x="196" y="113"/>
                    <a:pt x="196" y="113"/>
                  </a:cubicBezTo>
                  <a:cubicBezTo>
                    <a:pt x="197" y="114"/>
                    <a:pt x="197" y="114"/>
                    <a:pt x="197" y="114"/>
                  </a:cubicBezTo>
                  <a:cubicBezTo>
                    <a:pt x="197" y="115"/>
                    <a:pt x="197" y="114"/>
                    <a:pt x="197" y="115"/>
                  </a:cubicBezTo>
                  <a:cubicBezTo>
                    <a:pt x="198" y="116"/>
                    <a:pt x="198" y="116"/>
                    <a:pt x="198" y="116"/>
                  </a:cubicBezTo>
                  <a:cubicBezTo>
                    <a:pt x="198" y="116"/>
                    <a:pt x="198" y="116"/>
                    <a:pt x="198" y="116"/>
                  </a:cubicBezTo>
                  <a:cubicBezTo>
                    <a:pt x="200" y="115"/>
                    <a:pt x="200" y="115"/>
                    <a:pt x="200" y="115"/>
                  </a:cubicBezTo>
                  <a:cubicBezTo>
                    <a:pt x="202" y="116"/>
                    <a:pt x="206" y="117"/>
                    <a:pt x="208" y="118"/>
                  </a:cubicBezTo>
                  <a:cubicBezTo>
                    <a:pt x="209" y="118"/>
                    <a:pt x="209" y="118"/>
                    <a:pt x="209" y="118"/>
                  </a:cubicBezTo>
                  <a:cubicBezTo>
                    <a:pt x="211" y="116"/>
                    <a:pt x="211" y="116"/>
                    <a:pt x="211" y="116"/>
                  </a:cubicBezTo>
                  <a:cubicBezTo>
                    <a:pt x="212" y="117"/>
                    <a:pt x="212" y="117"/>
                    <a:pt x="212" y="117"/>
                  </a:cubicBezTo>
                  <a:cubicBezTo>
                    <a:pt x="212" y="118"/>
                    <a:pt x="212" y="118"/>
                    <a:pt x="212" y="118"/>
                  </a:cubicBezTo>
                  <a:cubicBezTo>
                    <a:pt x="213" y="118"/>
                    <a:pt x="213" y="118"/>
                    <a:pt x="214" y="119"/>
                  </a:cubicBezTo>
                  <a:cubicBezTo>
                    <a:pt x="216" y="118"/>
                    <a:pt x="216" y="118"/>
                    <a:pt x="216" y="118"/>
                  </a:cubicBezTo>
                  <a:cubicBezTo>
                    <a:pt x="217" y="118"/>
                    <a:pt x="217" y="118"/>
                    <a:pt x="218" y="118"/>
                  </a:cubicBezTo>
                  <a:cubicBezTo>
                    <a:pt x="220" y="118"/>
                    <a:pt x="219" y="118"/>
                    <a:pt x="221" y="118"/>
                  </a:cubicBezTo>
                  <a:cubicBezTo>
                    <a:pt x="222" y="119"/>
                    <a:pt x="222" y="119"/>
                    <a:pt x="222" y="119"/>
                  </a:cubicBezTo>
                  <a:cubicBezTo>
                    <a:pt x="223" y="118"/>
                    <a:pt x="223" y="118"/>
                    <a:pt x="223" y="118"/>
                  </a:cubicBezTo>
                  <a:cubicBezTo>
                    <a:pt x="223" y="118"/>
                    <a:pt x="223" y="118"/>
                    <a:pt x="223" y="118"/>
                  </a:cubicBezTo>
                  <a:cubicBezTo>
                    <a:pt x="224" y="116"/>
                    <a:pt x="224" y="116"/>
                    <a:pt x="224" y="114"/>
                  </a:cubicBezTo>
                  <a:cubicBezTo>
                    <a:pt x="224" y="113"/>
                    <a:pt x="224" y="113"/>
                    <a:pt x="224" y="113"/>
                  </a:cubicBezTo>
                  <a:cubicBezTo>
                    <a:pt x="224" y="112"/>
                    <a:pt x="224" y="112"/>
                    <a:pt x="224" y="112"/>
                  </a:cubicBezTo>
                  <a:cubicBezTo>
                    <a:pt x="222" y="110"/>
                    <a:pt x="222" y="110"/>
                    <a:pt x="222" y="110"/>
                  </a:cubicBezTo>
                  <a:cubicBezTo>
                    <a:pt x="222" y="109"/>
                    <a:pt x="222" y="109"/>
                    <a:pt x="222" y="109"/>
                  </a:cubicBezTo>
                  <a:cubicBezTo>
                    <a:pt x="223" y="106"/>
                    <a:pt x="224" y="100"/>
                    <a:pt x="224" y="100"/>
                  </a:cubicBezTo>
                  <a:cubicBezTo>
                    <a:pt x="224" y="100"/>
                    <a:pt x="224" y="100"/>
                    <a:pt x="224" y="100"/>
                  </a:cubicBezTo>
                  <a:cubicBezTo>
                    <a:pt x="224" y="99"/>
                    <a:pt x="224" y="99"/>
                    <a:pt x="224" y="99"/>
                  </a:cubicBezTo>
                  <a:cubicBezTo>
                    <a:pt x="224" y="99"/>
                    <a:pt x="224" y="99"/>
                    <a:pt x="224" y="99"/>
                  </a:cubicBezTo>
                  <a:cubicBezTo>
                    <a:pt x="224" y="99"/>
                    <a:pt x="224" y="99"/>
                    <a:pt x="224" y="99"/>
                  </a:cubicBezTo>
                  <a:cubicBezTo>
                    <a:pt x="226" y="99"/>
                    <a:pt x="228" y="98"/>
                    <a:pt x="229" y="97"/>
                  </a:cubicBezTo>
                  <a:cubicBezTo>
                    <a:pt x="229" y="97"/>
                    <a:pt x="229" y="97"/>
                    <a:pt x="229" y="97"/>
                  </a:cubicBezTo>
                  <a:cubicBezTo>
                    <a:pt x="230" y="97"/>
                    <a:pt x="231" y="98"/>
                    <a:pt x="231" y="98"/>
                  </a:cubicBezTo>
                  <a:cubicBezTo>
                    <a:pt x="232" y="99"/>
                    <a:pt x="232" y="99"/>
                    <a:pt x="232" y="100"/>
                  </a:cubicBezTo>
                  <a:cubicBezTo>
                    <a:pt x="232" y="102"/>
                    <a:pt x="231" y="102"/>
                    <a:pt x="231" y="104"/>
                  </a:cubicBezTo>
                  <a:cubicBezTo>
                    <a:pt x="231" y="105"/>
                    <a:pt x="231" y="105"/>
                    <a:pt x="231" y="105"/>
                  </a:cubicBezTo>
                  <a:cubicBezTo>
                    <a:pt x="232" y="106"/>
                    <a:pt x="232" y="106"/>
                    <a:pt x="232" y="107"/>
                  </a:cubicBezTo>
                  <a:cubicBezTo>
                    <a:pt x="232" y="107"/>
                    <a:pt x="232" y="107"/>
                    <a:pt x="232" y="107"/>
                  </a:cubicBezTo>
                  <a:cubicBezTo>
                    <a:pt x="231" y="108"/>
                    <a:pt x="231" y="108"/>
                    <a:pt x="231" y="108"/>
                  </a:cubicBezTo>
                  <a:cubicBezTo>
                    <a:pt x="231" y="109"/>
                    <a:pt x="231" y="109"/>
                    <a:pt x="231" y="109"/>
                  </a:cubicBezTo>
                  <a:cubicBezTo>
                    <a:pt x="231" y="109"/>
                    <a:pt x="231" y="109"/>
                    <a:pt x="231" y="109"/>
                  </a:cubicBezTo>
                  <a:cubicBezTo>
                    <a:pt x="232" y="110"/>
                    <a:pt x="232" y="110"/>
                    <a:pt x="232" y="110"/>
                  </a:cubicBezTo>
                  <a:cubicBezTo>
                    <a:pt x="232" y="110"/>
                    <a:pt x="232" y="110"/>
                    <a:pt x="232" y="110"/>
                  </a:cubicBezTo>
                  <a:cubicBezTo>
                    <a:pt x="232" y="111"/>
                    <a:pt x="232" y="111"/>
                    <a:pt x="232" y="111"/>
                  </a:cubicBezTo>
                  <a:cubicBezTo>
                    <a:pt x="235" y="113"/>
                    <a:pt x="232" y="112"/>
                    <a:pt x="235" y="113"/>
                  </a:cubicBezTo>
                  <a:cubicBezTo>
                    <a:pt x="237" y="113"/>
                    <a:pt x="237" y="113"/>
                    <a:pt x="237" y="113"/>
                  </a:cubicBezTo>
                  <a:cubicBezTo>
                    <a:pt x="239" y="113"/>
                    <a:pt x="239" y="113"/>
                    <a:pt x="240" y="113"/>
                  </a:cubicBezTo>
                  <a:cubicBezTo>
                    <a:pt x="240" y="114"/>
                    <a:pt x="240" y="114"/>
                    <a:pt x="241" y="114"/>
                  </a:cubicBezTo>
                  <a:cubicBezTo>
                    <a:pt x="240" y="114"/>
                    <a:pt x="240" y="114"/>
                    <a:pt x="240" y="114"/>
                  </a:cubicBezTo>
                  <a:cubicBezTo>
                    <a:pt x="241" y="114"/>
                    <a:pt x="241" y="114"/>
                    <a:pt x="241" y="114"/>
                  </a:cubicBezTo>
                  <a:cubicBezTo>
                    <a:pt x="242" y="114"/>
                    <a:pt x="242" y="114"/>
                    <a:pt x="242" y="115"/>
                  </a:cubicBezTo>
                  <a:cubicBezTo>
                    <a:pt x="245" y="114"/>
                    <a:pt x="244" y="114"/>
                    <a:pt x="246" y="114"/>
                  </a:cubicBezTo>
                  <a:cubicBezTo>
                    <a:pt x="247" y="113"/>
                    <a:pt x="247" y="113"/>
                    <a:pt x="247" y="113"/>
                  </a:cubicBezTo>
                  <a:cubicBezTo>
                    <a:pt x="248" y="113"/>
                    <a:pt x="248" y="112"/>
                    <a:pt x="249" y="112"/>
                  </a:cubicBezTo>
                  <a:cubicBezTo>
                    <a:pt x="256" y="115"/>
                    <a:pt x="253" y="113"/>
                    <a:pt x="259" y="113"/>
                  </a:cubicBezTo>
                  <a:cubicBezTo>
                    <a:pt x="261" y="112"/>
                    <a:pt x="261" y="112"/>
                    <a:pt x="261" y="112"/>
                  </a:cubicBezTo>
                  <a:cubicBezTo>
                    <a:pt x="261" y="112"/>
                    <a:pt x="261" y="112"/>
                    <a:pt x="261" y="112"/>
                  </a:cubicBezTo>
                  <a:cubicBezTo>
                    <a:pt x="262" y="113"/>
                    <a:pt x="262" y="113"/>
                    <a:pt x="262" y="113"/>
                  </a:cubicBezTo>
                  <a:cubicBezTo>
                    <a:pt x="264" y="113"/>
                    <a:pt x="264" y="113"/>
                    <a:pt x="264" y="113"/>
                  </a:cubicBezTo>
                  <a:cubicBezTo>
                    <a:pt x="266" y="112"/>
                    <a:pt x="266" y="112"/>
                    <a:pt x="267" y="113"/>
                  </a:cubicBezTo>
                  <a:cubicBezTo>
                    <a:pt x="268" y="112"/>
                    <a:pt x="268" y="112"/>
                    <a:pt x="268" y="112"/>
                  </a:cubicBezTo>
                  <a:cubicBezTo>
                    <a:pt x="268" y="112"/>
                    <a:pt x="268" y="112"/>
                    <a:pt x="268" y="112"/>
                  </a:cubicBezTo>
                  <a:cubicBezTo>
                    <a:pt x="268" y="111"/>
                    <a:pt x="268" y="111"/>
                    <a:pt x="268" y="111"/>
                  </a:cubicBezTo>
                  <a:cubicBezTo>
                    <a:pt x="268" y="110"/>
                    <a:pt x="268" y="110"/>
                    <a:pt x="267" y="110"/>
                  </a:cubicBezTo>
                  <a:cubicBezTo>
                    <a:pt x="267" y="110"/>
                    <a:pt x="267" y="110"/>
                    <a:pt x="267" y="110"/>
                  </a:cubicBezTo>
                  <a:cubicBezTo>
                    <a:pt x="268" y="108"/>
                    <a:pt x="268" y="108"/>
                    <a:pt x="268" y="107"/>
                  </a:cubicBezTo>
                  <a:cubicBezTo>
                    <a:pt x="268" y="106"/>
                    <a:pt x="268" y="106"/>
                    <a:pt x="267" y="105"/>
                  </a:cubicBezTo>
                  <a:cubicBezTo>
                    <a:pt x="267" y="105"/>
                    <a:pt x="267" y="105"/>
                    <a:pt x="267" y="105"/>
                  </a:cubicBezTo>
                  <a:cubicBezTo>
                    <a:pt x="265" y="105"/>
                    <a:pt x="266" y="105"/>
                    <a:pt x="264" y="105"/>
                  </a:cubicBezTo>
                  <a:cubicBezTo>
                    <a:pt x="263" y="104"/>
                    <a:pt x="264" y="105"/>
                    <a:pt x="263" y="104"/>
                  </a:cubicBezTo>
                  <a:cubicBezTo>
                    <a:pt x="263" y="103"/>
                    <a:pt x="263" y="103"/>
                    <a:pt x="263" y="103"/>
                  </a:cubicBezTo>
                  <a:cubicBezTo>
                    <a:pt x="263" y="102"/>
                    <a:pt x="263" y="101"/>
                    <a:pt x="263" y="101"/>
                  </a:cubicBezTo>
                  <a:cubicBezTo>
                    <a:pt x="265" y="101"/>
                    <a:pt x="266" y="102"/>
                    <a:pt x="267" y="102"/>
                  </a:cubicBezTo>
                  <a:cubicBezTo>
                    <a:pt x="269" y="101"/>
                    <a:pt x="269" y="101"/>
                    <a:pt x="269" y="101"/>
                  </a:cubicBezTo>
                  <a:cubicBezTo>
                    <a:pt x="269" y="101"/>
                    <a:pt x="269" y="101"/>
                    <a:pt x="270" y="100"/>
                  </a:cubicBezTo>
                  <a:cubicBezTo>
                    <a:pt x="270" y="100"/>
                    <a:pt x="270" y="100"/>
                    <a:pt x="270" y="100"/>
                  </a:cubicBezTo>
                  <a:cubicBezTo>
                    <a:pt x="270" y="100"/>
                    <a:pt x="270" y="100"/>
                    <a:pt x="270" y="100"/>
                  </a:cubicBezTo>
                  <a:cubicBezTo>
                    <a:pt x="271" y="101"/>
                    <a:pt x="271" y="100"/>
                    <a:pt x="272" y="100"/>
                  </a:cubicBezTo>
                  <a:cubicBezTo>
                    <a:pt x="273" y="100"/>
                    <a:pt x="274" y="100"/>
                    <a:pt x="275" y="99"/>
                  </a:cubicBezTo>
                  <a:cubicBezTo>
                    <a:pt x="275" y="98"/>
                    <a:pt x="275" y="98"/>
                    <a:pt x="275" y="98"/>
                  </a:cubicBezTo>
                  <a:cubicBezTo>
                    <a:pt x="275" y="98"/>
                    <a:pt x="275" y="98"/>
                    <a:pt x="275" y="98"/>
                  </a:cubicBezTo>
                  <a:cubicBezTo>
                    <a:pt x="275" y="98"/>
                    <a:pt x="275" y="98"/>
                    <a:pt x="275" y="98"/>
                  </a:cubicBezTo>
                  <a:cubicBezTo>
                    <a:pt x="275" y="97"/>
                    <a:pt x="275" y="97"/>
                    <a:pt x="275" y="97"/>
                  </a:cubicBezTo>
                  <a:cubicBezTo>
                    <a:pt x="275" y="97"/>
                    <a:pt x="275" y="97"/>
                    <a:pt x="275" y="97"/>
                  </a:cubicBezTo>
                  <a:cubicBezTo>
                    <a:pt x="275" y="96"/>
                    <a:pt x="275" y="96"/>
                    <a:pt x="275" y="96"/>
                  </a:cubicBezTo>
                  <a:cubicBezTo>
                    <a:pt x="278" y="95"/>
                    <a:pt x="278" y="95"/>
                    <a:pt x="280" y="93"/>
                  </a:cubicBezTo>
                  <a:cubicBezTo>
                    <a:pt x="280" y="92"/>
                    <a:pt x="280" y="92"/>
                    <a:pt x="281" y="91"/>
                  </a:cubicBezTo>
                  <a:cubicBezTo>
                    <a:pt x="281" y="90"/>
                    <a:pt x="281" y="90"/>
                    <a:pt x="281" y="90"/>
                  </a:cubicBezTo>
                  <a:cubicBezTo>
                    <a:pt x="283" y="90"/>
                    <a:pt x="284" y="90"/>
                    <a:pt x="286" y="89"/>
                  </a:cubicBezTo>
                  <a:cubicBezTo>
                    <a:pt x="289" y="88"/>
                    <a:pt x="289" y="88"/>
                    <a:pt x="290" y="87"/>
                  </a:cubicBezTo>
                  <a:cubicBezTo>
                    <a:pt x="290" y="86"/>
                    <a:pt x="290" y="86"/>
                    <a:pt x="290" y="86"/>
                  </a:cubicBezTo>
                  <a:cubicBezTo>
                    <a:pt x="291" y="86"/>
                    <a:pt x="291" y="86"/>
                    <a:pt x="291" y="86"/>
                  </a:cubicBezTo>
                  <a:cubicBezTo>
                    <a:pt x="292" y="84"/>
                    <a:pt x="292" y="85"/>
                    <a:pt x="293" y="84"/>
                  </a:cubicBezTo>
                  <a:cubicBezTo>
                    <a:pt x="295" y="83"/>
                    <a:pt x="295" y="83"/>
                    <a:pt x="297" y="82"/>
                  </a:cubicBezTo>
                  <a:cubicBezTo>
                    <a:pt x="297" y="82"/>
                    <a:pt x="297" y="82"/>
                    <a:pt x="297" y="82"/>
                  </a:cubicBezTo>
                  <a:cubicBezTo>
                    <a:pt x="298" y="82"/>
                    <a:pt x="298" y="82"/>
                    <a:pt x="298" y="82"/>
                  </a:cubicBezTo>
                  <a:cubicBezTo>
                    <a:pt x="298" y="83"/>
                    <a:pt x="298" y="83"/>
                    <a:pt x="298" y="83"/>
                  </a:cubicBezTo>
                  <a:cubicBezTo>
                    <a:pt x="298" y="83"/>
                    <a:pt x="298" y="83"/>
                    <a:pt x="298" y="83"/>
                  </a:cubicBezTo>
                  <a:cubicBezTo>
                    <a:pt x="301" y="84"/>
                    <a:pt x="301" y="84"/>
                    <a:pt x="301" y="84"/>
                  </a:cubicBezTo>
                  <a:cubicBezTo>
                    <a:pt x="301" y="84"/>
                    <a:pt x="301" y="84"/>
                    <a:pt x="301" y="84"/>
                  </a:cubicBezTo>
                  <a:cubicBezTo>
                    <a:pt x="302" y="84"/>
                    <a:pt x="304" y="85"/>
                    <a:pt x="305" y="85"/>
                  </a:cubicBezTo>
                  <a:cubicBezTo>
                    <a:pt x="306" y="85"/>
                    <a:pt x="306" y="85"/>
                    <a:pt x="306" y="85"/>
                  </a:cubicBezTo>
                  <a:cubicBezTo>
                    <a:pt x="306" y="84"/>
                    <a:pt x="306" y="84"/>
                    <a:pt x="307" y="84"/>
                  </a:cubicBezTo>
                  <a:cubicBezTo>
                    <a:pt x="307" y="83"/>
                    <a:pt x="307" y="83"/>
                    <a:pt x="307" y="83"/>
                  </a:cubicBezTo>
                  <a:cubicBezTo>
                    <a:pt x="309" y="81"/>
                    <a:pt x="309" y="81"/>
                    <a:pt x="313" y="80"/>
                  </a:cubicBezTo>
                  <a:cubicBezTo>
                    <a:pt x="313" y="80"/>
                    <a:pt x="313" y="80"/>
                    <a:pt x="314" y="81"/>
                  </a:cubicBezTo>
                  <a:cubicBezTo>
                    <a:pt x="314" y="82"/>
                    <a:pt x="314" y="82"/>
                    <a:pt x="314" y="82"/>
                  </a:cubicBezTo>
                  <a:cubicBezTo>
                    <a:pt x="315" y="82"/>
                    <a:pt x="315" y="82"/>
                    <a:pt x="315" y="82"/>
                  </a:cubicBezTo>
                  <a:cubicBezTo>
                    <a:pt x="316" y="82"/>
                    <a:pt x="316" y="82"/>
                    <a:pt x="316" y="82"/>
                  </a:cubicBezTo>
                  <a:cubicBezTo>
                    <a:pt x="316" y="82"/>
                    <a:pt x="316" y="82"/>
                    <a:pt x="316" y="82"/>
                  </a:cubicBezTo>
                  <a:cubicBezTo>
                    <a:pt x="316" y="83"/>
                    <a:pt x="316" y="83"/>
                    <a:pt x="316" y="83"/>
                  </a:cubicBezTo>
                  <a:cubicBezTo>
                    <a:pt x="315" y="84"/>
                    <a:pt x="315" y="83"/>
                    <a:pt x="314" y="84"/>
                  </a:cubicBezTo>
                  <a:cubicBezTo>
                    <a:pt x="314" y="85"/>
                    <a:pt x="314" y="86"/>
                    <a:pt x="314" y="86"/>
                  </a:cubicBezTo>
                  <a:cubicBezTo>
                    <a:pt x="314" y="87"/>
                    <a:pt x="314" y="87"/>
                    <a:pt x="314" y="87"/>
                  </a:cubicBezTo>
                  <a:cubicBezTo>
                    <a:pt x="316" y="85"/>
                    <a:pt x="316" y="85"/>
                    <a:pt x="316" y="85"/>
                  </a:cubicBezTo>
                  <a:cubicBezTo>
                    <a:pt x="317" y="85"/>
                    <a:pt x="317" y="85"/>
                    <a:pt x="317" y="85"/>
                  </a:cubicBezTo>
                  <a:cubicBezTo>
                    <a:pt x="318" y="85"/>
                    <a:pt x="318" y="85"/>
                    <a:pt x="318" y="85"/>
                  </a:cubicBezTo>
                  <a:cubicBezTo>
                    <a:pt x="318" y="86"/>
                    <a:pt x="318" y="86"/>
                    <a:pt x="318" y="86"/>
                  </a:cubicBezTo>
                  <a:cubicBezTo>
                    <a:pt x="319" y="88"/>
                    <a:pt x="318" y="88"/>
                    <a:pt x="319" y="89"/>
                  </a:cubicBezTo>
                  <a:cubicBezTo>
                    <a:pt x="317" y="90"/>
                    <a:pt x="317" y="90"/>
                    <a:pt x="316" y="92"/>
                  </a:cubicBezTo>
                  <a:cubicBezTo>
                    <a:pt x="316" y="92"/>
                    <a:pt x="316" y="92"/>
                    <a:pt x="316" y="92"/>
                  </a:cubicBezTo>
                  <a:cubicBezTo>
                    <a:pt x="315" y="93"/>
                    <a:pt x="315" y="93"/>
                    <a:pt x="315" y="93"/>
                  </a:cubicBezTo>
                  <a:cubicBezTo>
                    <a:pt x="315" y="93"/>
                    <a:pt x="315" y="93"/>
                    <a:pt x="315" y="93"/>
                  </a:cubicBezTo>
                  <a:cubicBezTo>
                    <a:pt x="316" y="93"/>
                    <a:pt x="316" y="93"/>
                    <a:pt x="316" y="94"/>
                  </a:cubicBezTo>
                  <a:cubicBezTo>
                    <a:pt x="317" y="94"/>
                    <a:pt x="317" y="94"/>
                    <a:pt x="317" y="94"/>
                  </a:cubicBezTo>
                  <a:cubicBezTo>
                    <a:pt x="317" y="93"/>
                    <a:pt x="317" y="93"/>
                    <a:pt x="317" y="93"/>
                  </a:cubicBezTo>
                  <a:cubicBezTo>
                    <a:pt x="319" y="92"/>
                    <a:pt x="319" y="92"/>
                    <a:pt x="319" y="92"/>
                  </a:cubicBezTo>
                  <a:cubicBezTo>
                    <a:pt x="320" y="93"/>
                    <a:pt x="320" y="93"/>
                    <a:pt x="320" y="93"/>
                  </a:cubicBezTo>
                  <a:cubicBezTo>
                    <a:pt x="321" y="94"/>
                    <a:pt x="321" y="94"/>
                    <a:pt x="321" y="94"/>
                  </a:cubicBezTo>
                  <a:cubicBezTo>
                    <a:pt x="322" y="94"/>
                    <a:pt x="322" y="94"/>
                    <a:pt x="323" y="94"/>
                  </a:cubicBezTo>
                  <a:cubicBezTo>
                    <a:pt x="324" y="94"/>
                    <a:pt x="324" y="94"/>
                    <a:pt x="324" y="94"/>
                  </a:cubicBezTo>
                  <a:cubicBezTo>
                    <a:pt x="326" y="94"/>
                    <a:pt x="326" y="95"/>
                    <a:pt x="327" y="95"/>
                  </a:cubicBezTo>
                  <a:cubicBezTo>
                    <a:pt x="327" y="96"/>
                    <a:pt x="327" y="96"/>
                    <a:pt x="327" y="97"/>
                  </a:cubicBezTo>
                  <a:cubicBezTo>
                    <a:pt x="327" y="98"/>
                    <a:pt x="327" y="98"/>
                    <a:pt x="327" y="98"/>
                  </a:cubicBezTo>
                  <a:cubicBezTo>
                    <a:pt x="327" y="99"/>
                    <a:pt x="327" y="98"/>
                    <a:pt x="327" y="99"/>
                  </a:cubicBezTo>
                  <a:cubicBezTo>
                    <a:pt x="327" y="99"/>
                    <a:pt x="327" y="99"/>
                    <a:pt x="327" y="99"/>
                  </a:cubicBezTo>
                  <a:cubicBezTo>
                    <a:pt x="326" y="100"/>
                    <a:pt x="326" y="100"/>
                    <a:pt x="326" y="100"/>
                  </a:cubicBezTo>
                  <a:cubicBezTo>
                    <a:pt x="325" y="101"/>
                    <a:pt x="323" y="102"/>
                    <a:pt x="322" y="103"/>
                  </a:cubicBezTo>
                  <a:cubicBezTo>
                    <a:pt x="322" y="103"/>
                    <a:pt x="322" y="103"/>
                    <a:pt x="322" y="103"/>
                  </a:cubicBezTo>
                  <a:cubicBezTo>
                    <a:pt x="322" y="105"/>
                    <a:pt x="322" y="104"/>
                    <a:pt x="322" y="105"/>
                  </a:cubicBezTo>
                  <a:cubicBezTo>
                    <a:pt x="325" y="109"/>
                    <a:pt x="325" y="109"/>
                    <a:pt x="325" y="109"/>
                  </a:cubicBezTo>
                  <a:cubicBezTo>
                    <a:pt x="325" y="109"/>
                    <a:pt x="325" y="109"/>
                    <a:pt x="325" y="109"/>
                  </a:cubicBezTo>
                  <a:cubicBezTo>
                    <a:pt x="324" y="110"/>
                    <a:pt x="324" y="110"/>
                    <a:pt x="324" y="110"/>
                  </a:cubicBezTo>
                  <a:cubicBezTo>
                    <a:pt x="323" y="109"/>
                    <a:pt x="323" y="109"/>
                    <a:pt x="322" y="109"/>
                  </a:cubicBezTo>
                  <a:cubicBezTo>
                    <a:pt x="321" y="107"/>
                    <a:pt x="321" y="107"/>
                    <a:pt x="321" y="107"/>
                  </a:cubicBezTo>
                  <a:cubicBezTo>
                    <a:pt x="320" y="107"/>
                    <a:pt x="320" y="107"/>
                    <a:pt x="320" y="107"/>
                  </a:cubicBezTo>
                  <a:cubicBezTo>
                    <a:pt x="320" y="107"/>
                    <a:pt x="320" y="107"/>
                    <a:pt x="320" y="107"/>
                  </a:cubicBezTo>
                  <a:cubicBezTo>
                    <a:pt x="313" y="108"/>
                    <a:pt x="314" y="108"/>
                    <a:pt x="313" y="108"/>
                  </a:cubicBezTo>
                  <a:cubicBezTo>
                    <a:pt x="312" y="109"/>
                    <a:pt x="312" y="109"/>
                    <a:pt x="311" y="110"/>
                  </a:cubicBezTo>
                  <a:cubicBezTo>
                    <a:pt x="308" y="112"/>
                    <a:pt x="307" y="114"/>
                    <a:pt x="303" y="115"/>
                  </a:cubicBezTo>
                  <a:cubicBezTo>
                    <a:pt x="302" y="116"/>
                    <a:pt x="302" y="116"/>
                    <a:pt x="302" y="116"/>
                  </a:cubicBezTo>
                  <a:cubicBezTo>
                    <a:pt x="302" y="117"/>
                    <a:pt x="302" y="117"/>
                    <a:pt x="302" y="117"/>
                  </a:cubicBezTo>
                  <a:cubicBezTo>
                    <a:pt x="302" y="120"/>
                    <a:pt x="302" y="121"/>
                    <a:pt x="302" y="122"/>
                  </a:cubicBezTo>
                  <a:cubicBezTo>
                    <a:pt x="303" y="122"/>
                    <a:pt x="303" y="122"/>
                    <a:pt x="303" y="122"/>
                  </a:cubicBezTo>
                  <a:cubicBezTo>
                    <a:pt x="303" y="123"/>
                    <a:pt x="303" y="123"/>
                    <a:pt x="303" y="123"/>
                  </a:cubicBezTo>
                  <a:cubicBezTo>
                    <a:pt x="302" y="124"/>
                    <a:pt x="302" y="123"/>
                    <a:pt x="301" y="124"/>
                  </a:cubicBezTo>
                  <a:cubicBezTo>
                    <a:pt x="301" y="126"/>
                    <a:pt x="301" y="126"/>
                    <a:pt x="301" y="126"/>
                  </a:cubicBezTo>
                  <a:cubicBezTo>
                    <a:pt x="300" y="128"/>
                    <a:pt x="300" y="128"/>
                    <a:pt x="299" y="129"/>
                  </a:cubicBezTo>
                  <a:cubicBezTo>
                    <a:pt x="297" y="130"/>
                    <a:pt x="297" y="130"/>
                    <a:pt x="297" y="130"/>
                  </a:cubicBezTo>
                  <a:cubicBezTo>
                    <a:pt x="297" y="131"/>
                    <a:pt x="297" y="131"/>
                    <a:pt x="297" y="131"/>
                  </a:cubicBezTo>
                  <a:cubicBezTo>
                    <a:pt x="297" y="131"/>
                    <a:pt x="296" y="132"/>
                    <a:pt x="296" y="133"/>
                  </a:cubicBezTo>
                  <a:cubicBezTo>
                    <a:pt x="296" y="133"/>
                    <a:pt x="296" y="133"/>
                    <a:pt x="296" y="133"/>
                  </a:cubicBezTo>
                  <a:cubicBezTo>
                    <a:pt x="297" y="134"/>
                    <a:pt x="297" y="134"/>
                    <a:pt x="297" y="134"/>
                  </a:cubicBezTo>
                  <a:cubicBezTo>
                    <a:pt x="298" y="134"/>
                    <a:pt x="298" y="134"/>
                    <a:pt x="298" y="134"/>
                  </a:cubicBezTo>
                  <a:cubicBezTo>
                    <a:pt x="298" y="135"/>
                    <a:pt x="298" y="135"/>
                    <a:pt x="298" y="135"/>
                  </a:cubicBezTo>
                  <a:cubicBezTo>
                    <a:pt x="298" y="135"/>
                    <a:pt x="295" y="141"/>
                    <a:pt x="291" y="149"/>
                  </a:cubicBezTo>
                  <a:cubicBezTo>
                    <a:pt x="291" y="149"/>
                    <a:pt x="291" y="149"/>
                    <a:pt x="291" y="149"/>
                  </a:cubicBezTo>
                  <a:cubicBezTo>
                    <a:pt x="290" y="149"/>
                    <a:pt x="288" y="149"/>
                    <a:pt x="286" y="148"/>
                  </a:cubicBezTo>
                  <a:cubicBezTo>
                    <a:pt x="286" y="148"/>
                    <a:pt x="286" y="148"/>
                    <a:pt x="286" y="148"/>
                  </a:cubicBezTo>
                  <a:cubicBezTo>
                    <a:pt x="285" y="148"/>
                    <a:pt x="285" y="148"/>
                    <a:pt x="284" y="148"/>
                  </a:cubicBezTo>
                  <a:cubicBezTo>
                    <a:pt x="284" y="148"/>
                    <a:pt x="284" y="148"/>
                    <a:pt x="284" y="148"/>
                  </a:cubicBezTo>
                  <a:cubicBezTo>
                    <a:pt x="283" y="147"/>
                    <a:pt x="283" y="147"/>
                    <a:pt x="283" y="147"/>
                  </a:cubicBezTo>
                  <a:cubicBezTo>
                    <a:pt x="282" y="147"/>
                    <a:pt x="282" y="147"/>
                    <a:pt x="282" y="147"/>
                  </a:cubicBezTo>
                  <a:cubicBezTo>
                    <a:pt x="282" y="148"/>
                    <a:pt x="282" y="148"/>
                    <a:pt x="282" y="148"/>
                  </a:cubicBezTo>
                  <a:cubicBezTo>
                    <a:pt x="283" y="150"/>
                    <a:pt x="283" y="150"/>
                    <a:pt x="283" y="152"/>
                  </a:cubicBezTo>
                  <a:cubicBezTo>
                    <a:pt x="283" y="153"/>
                    <a:pt x="283" y="158"/>
                    <a:pt x="283" y="159"/>
                  </a:cubicBezTo>
                  <a:cubicBezTo>
                    <a:pt x="282" y="160"/>
                    <a:pt x="282" y="160"/>
                    <a:pt x="282" y="160"/>
                  </a:cubicBezTo>
                  <a:cubicBezTo>
                    <a:pt x="281" y="160"/>
                    <a:pt x="281" y="160"/>
                    <a:pt x="281" y="160"/>
                  </a:cubicBezTo>
                  <a:cubicBezTo>
                    <a:pt x="281" y="160"/>
                    <a:pt x="281" y="160"/>
                    <a:pt x="281" y="160"/>
                  </a:cubicBezTo>
                  <a:cubicBezTo>
                    <a:pt x="280" y="160"/>
                    <a:pt x="280" y="160"/>
                    <a:pt x="280" y="160"/>
                  </a:cubicBezTo>
                  <a:cubicBezTo>
                    <a:pt x="280" y="160"/>
                    <a:pt x="280" y="160"/>
                    <a:pt x="280" y="160"/>
                  </a:cubicBezTo>
                  <a:cubicBezTo>
                    <a:pt x="280" y="161"/>
                    <a:pt x="280" y="161"/>
                    <a:pt x="280" y="161"/>
                  </a:cubicBezTo>
                  <a:cubicBezTo>
                    <a:pt x="280" y="163"/>
                    <a:pt x="280" y="162"/>
                    <a:pt x="279" y="164"/>
                  </a:cubicBezTo>
                  <a:cubicBezTo>
                    <a:pt x="280" y="166"/>
                    <a:pt x="280" y="166"/>
                    <a:pt x="280" y="168"/>
                  </a:cubicBezTo>
                  <a:cubicBezTo>
                    <a:pt x="280" y="169"/>
                    <a:pt x="280" y="168"/>
                    <a:pt x="280" y="169"/>
                  </a:cubicBezTo>
                  <a:cubicBezTo>
                    <a:pt x="280" y="170"/>
                    <a:pt x="280" y="170"/>
                    <a:pt x="280" y="170"/>
                  </a:cubicBezTo>
                  <a:cubicBezTo>
                    <a:pt x="279" y="170"/>
                    <a:pt x="279" y="170"/>
                    <a:pt x="279" y="170"/>
                  </a:cubicBezTo>
                  <a:cubicBezTo>
                    <a:pt x="279" y="170"/>
                    <a:pt x="279" y="170"/>
                    <a:pt x="279" y="170"/>
                  </a:cubicBezTo>
                  <a:cubicBezTo>
                    <a:pt x="279" y="171"/>
                    <a:pt x="278" y="171"/>
                    <a:pt x="278" y="172"/>
                  </a:cubicBezTo>
                  <a:cubicBezTo>
                    <a:pt x="278" y="172"/>
                    <a:pt x="278" y="172"/>
                    <a:pt x="278" y="172"/>
                  </a:cubicBezTo>
                  <a:cubicBezTo>
                    <a:pt x="277" y="172"/>
                    <a:pt x="277" y="172"/>
                    <a:pt x="277" y="172"/>
                  </a:cubicBezTo>
                  <a:cubicBezTo>
                    <a:pt x="276" y="171"/>
                    <a:pt x="276" y="171"/>
                    <a:pt x="276" y="171"/>
                  </a:cubicBezTo>
                  <a:cubicBezTo>
                    <a:pt x="275" y="171"/>
                    <a:pt x="275" y="171"/>
                    <a:pt x="275" y="171"/>
                  </a:cubicBezTo>
                  <a:cubicBezTo>
                    <a:pt x="275" y="171"/>
                    <a:pt x="275" y="171"/>
                    <a:pt x="275" y="171"/>
                  </a:cubicBezTo>
                  <a:cubicBezTo>
                    <a:pt x="275" y="172"/>
                    <a:pt x="275" y="171"/>
                    <a:pt x="274" y="172"/>
                  </a:cubicBezTo>
                  <a:cubicBezTo>
                    <a:pt x="274" y="172"/>
                    <a:pt x="274" y="172"/>
                    <a:pt x="274" y="172"/>
                  </a:cubicBezTo>
                  <a:cubicBezTo>
                    <a:pt x="274" y="172"/>
                    <a:pt x="273" y="164"/>
                    <a:pt x="273" y="164"/>
                  </a:cubicBezTo>
                  <a:cubicBezTo>
                    <a:pt x="272" y="163"/>
                    <a:pt x="272" y="163"/>
                    <a:pt x="272" y="161"/>
                  </a:cubicBezTo>
                  <a:cubicBezTo>
                    <a:pt x="271" y="161"/>
                    <a:pt x="271" y="161"/>
                    <a:pt x="271" y="161"/>
                  </a:cubicBezTo>
                  <a:cubicBezTo>
                    <a:pt x="270" y="153"/>
                    <a:pt x="272" y="162"/>
                    <a:pt x="270" y="152"/>
                  </a:cubicBezTo>
                  <a:cubicBezTo>
                    <a:pt x="269" y="152"/>
                    <a:pt x="269" y="152"/>
                    <a:pt x="269" y="152"/>
                  </a:cubicBezTo>
                  <a:cubicBezTo>
                    <a:pt x="269" y="151"/>
                    <a:pt x="269" y="151"/>
                    <a:pt x="269" y="151"/>
                  </a:cubicBezTo>
                  <a:cubicBezTo>
                    <a:pt x="269" y="151"/>
                    <a:pt x="269" y="151"/>
                    <a:pt x="269" y="151"/>
                  </a:cubicBezTo>
                  <a:cubicBezTo>
                    <a:pt x="268" y="152"/>
                    <a:pt x="268" y="152"/>
                    <a:pt x="268" y="152"/>
                  </a:cubicBezTo>
                  <a:cubicBezTo>
                    <a:pt x="267" y="152"/>
                    <a:pt x="267" y="152"/>
                    <a:pt x="267" y="152"/>
                  </a:cubicBezTo>
                  <a:cubicBezTo>
                    <a:pt x="267" y="152"/>
                    <a:pt x="267" y="152"/>
                    <a:pt x="267" y="152"/>
                  </a:cubicBezTo>
                  <a:cubicBezTo>
                    <a:pt x="267" y="153"/>
                    <a:pt x="267" y="153"/>
                    <a:pt x="267" y="154"/>
                  </a:cubicBezTo>
                  <a:cubicBezTo>
                    <a:pt x="266" y="154"/>
                    <a:pt x="266" y="154"/>
                    <a:pt x="266" y="154"/>
                  </a:cubicBezTo>
                  <a:cubicBezTo>
                    <a:pt x="265" y="156"/>
                    <a:pt x="265" y="156"/>
                    <a:pt x="265" y="156"/>
                  </a:cubicBezTo>
                  <a:cubicBezTo>
                    <a:pt x="265" y="157"/>
                    <a:pt x="265" y="157"/>
                    <a:pt x="265" y="157"/>
                  </a:cubicBezTo>
                  <a:cubicBezTo>
                    <a:pt x="265" y="158"/>
                    <a:pt x="265" y="157"/>
                    <a:pt x="265" y="159"/>
                  </a:cubicBezTo>
                  <a:cubicBezTo>
                    <a:pt x="265" y="159"/>
                    <a:pt x="265" y="159"/>
                    <a:pt x="265" y="159"/>
                  </a:cubicBezTo>
                  <a:cubicBezTo>
                    <a:pt x="264" y="160"/>
                    <a:pt x="264" y="160"/>
                    <a:pt x="264" y="160"/>
                  </a:cubicBezTo>
                  <a:cubicBezTo>
                    <a:pt x="263" y="160"/>
                    <a:pt x="263" y="160"/>
                    <a:pt x="263" y="160"/>
                  </a:cubicBezTo>
                  <a:cubicBezTo>
                    <a:pt x="262" y="160"/>
                    <a:pt x="262" y="160"/>
                    <a:pt x="262" y="160"/>
                  </a:cubicBezTo>
                  <a:cubicBezTo>
                    <a:pt x="262" y="160"/>
                    <a:pt x="262" y="160"/>
                    <a:pt x="262" y="160"/>
                  </a:cubicBezTo>
                  <a:cubicBezTo>
                    <a:pt x="261" y="158"/>
                    <a:pt x="261" y="158"/>
                    <a:pt x="261" y="158"/>
                  </a:cubicBezTo>
                  <a:cubicBezTo>
                    <a:pt x="261" y="157"/>
                    <a:pt x="261" y="157"/>
                    <a:pt x="261" y="157"/>
                  </a:cubicBezTo>
                  <a:cubicBezTo>
                    <a:pt x="260" y="158"/>
                    <a:pt x="260" y="158"/>
                    <a:pt x="260" y="158"/>
                  </a:cubicBezTo>
                  <a:cubicBezTo>
                    <a:pt x="260" y="159"/>
                    <a:pt x="260" y="158"/>
                    <a:pt x="260" y="159"/>
                  </a:cubicBezTo>
                  <a:cubicBezTo>
                    <a:pt x="260" y="159"/>
                    <a:pt x="260" y="159"/>
                    <a:pt x="260" y="159"/>
                  </a:cubicBezTo>
                  <a:cubicBezTo>
                    <a:pt x="260" y="159"/>
                    <a:pt x="260" y="159"/>
                    <a:pt x="260" y="159"/>
                  </a:cubicBezTo>
                  <a:cubicBezTo>
                    <a:pt x="260" y="159"/>
                    <a:pt x="260" y="159"/>
                    <a:pt x="260" y="159"/>
                  </a:cubicBezTo>
                  <a:cubicBezTo>
                    <a:pt x="259" y="155"/>
                    <a:pt x="259" y="156"/>
                    <a:pt x="258" y="153"/>
                  </a:cubicBezTo>
                  <a:cubicBezTo>
                    <a:pt x="258" y="152"/>
                    <a:pt x="258" y="152"/>
                    <a:pt x="258" y="152"/>
                  </a:cubicBezTo>
                  <a:cubicBezTo>
                    <a:pt x="258" y="151"/>
                    <a:pt x="258" y="151"/>
                    <a:pt x="259" y="149"/>
                  </a:cubicBezTo>
                  <a:cubicBezTo>
                    <a:pt x="260" y="148"/>
                    <a:pt x="260" y="148"/>
                    <a:pt x="260" y="148"/>
                  </a:cubicBezTo>
                  <a:cubicBezTo>
                    <a:pt x="260" y="147"/>
                    <a:pt x="260" y="147"/>
                    <a:pt x="260" y="147"/>
                  </a:cubicBezTo>
                  <a:cubicBezTo>
                    <a:pt x="261" y="147"/>
                    <a:pt x="261" y="147"/>
                    <a:pt x="261" y="147"/>
                  </a:cubicBezTo>
                  <a:cubicBezTo>
                    <a:pt x="262" y="147"/>
                    <a:pt x="262" y="147"/>
                    <a:pt x="262" y="147"/>
                  </a:cubicBezTo>
                  <a:cubicBezTo>
                    <a:pt x="263" y="147"/>
                    <a:pt x="263" y="147"/>
                    <a:pt x="263" y="147"/>
                  </a:cubicBezTo>
                  <a:cubicBezTo>
                    <a:pt x="263" y="146"/>
                    <a:pt x="263" y="146"/>
                    <a:pt x="263" y="146"/>
                  </a:cubicBezTo>
                  <a:cubicBezTo>
                    <a:pt x="264" y="146"/>
                    <a:pt x="264" y="146"/>
                    <a:pt x="264" y="146"/>
                  </a:cubicBezTo>
                  <a:cubicBezTo>
                    <a:pt x="264" y="145"/>
                    <a:pt x="264" y="145"/>
                    <a:pt x="265" y="145"/>
                  </a:cubicBezTo>
                  <a:cubicBezTo>
                    <a:pt x="266" y="146"/>
                    <a:pt x="266" y="146"/>
                    <a:pt x="266" y="146"/>
                  </a:cubicBezTo>
                  <a:cubicBezTo>
                    <a:pt x="266" y="146"/>
                    <a:pt x="266" y="146"/>
                    <a:pt x="266" y="146"/>
                  </a:cubicBezTo>
                  <a:cubicBezTo>
                    <a:pt x="266" y="145"/>
                    <a:pt x="266" y="144"/>
                    <a:pt x="267" y="144"/>
                  </a:cubicBezTo>
                  <a:cubicBezTo>
                    <a:pt x="268" y="143"/>
                    <a:pt x="267" y="143"/>
                    <a:pt x="268" y="143"/>
                  </a:cubicBezTo>
                  <a:cubicBezTo>
                    <a:pt x="268" y="143"/>
                    <a:pt x="268" y="143"/>
                    <a:pt x="268" y="143"/>
                  </a:cubicBezTo>
                  <a:cubicBezTo>
                    <a:pt x="269" y="143"/>
                    <a:pt x="269" y="143"/>
                    <a:pt x="269" y="143"/>
                  </a:cubicBezTo>
                  <a:cubicBezTo>
                    <a:pt x="269" y="141"/>
                    <a:pt x="269" y="141"/>
                    <a:pt x="270" y="138"/>
                  </a:cubicBezTo>
                  <a:cubicBezTo>
                    <a:pt x="270" y="137"/>
                    <a:pt x="270" y="137"/>
                    <a:pt x="270" y="137"/>
                  </a:cubicBezTo>
                  <a:cubicBezTo>
                    <a:pt x="270" y="137"/>
                    <a:pt x="270" y="137"/>
                    <a:pt x="270" y="137"/>
                  </a:cubicBezTo>
                  <a:cubicBezTo>
                    <a:pt x="272" y="138"/>
                    <a:pt x="272" y="138"/>
                    <a:pt x="272" y="138"/>
                  </a:cubicBezTo>
                  <a:cubicBezTo>
                    <a:pt x="272" y="138"/>
                    <a:pt x="272" y="138"/>
                    <a:pt x="272" y="138"/>
                  </a:cubicBezTo>
                  <a:cubicBezTo>
                    <a:pt x="273" y="137"/>
                    <a:pt x="273" y="137"/>
                    <a:pt x="273" y="137"/>
                  </a:cubicBezTo>
                  <a:cubicBezTo>
                    <a:pt x="273" y="137"/>
                    <a:pt x="273" y="137"/>
                    <a:pt x="273" y="137"/>
                  </a:cubicBezTo>
                  <a:cubicBezTo>
                    <a:pt x="273" y="136"/>
                    <a:pt x="273" y="136"/>
                    <a:pt x="273" y="136"/>
                  </a:cubicBezTo>
                  <a:cubicBezTo>
                    <a:pt x="270" y="134"/>
                    <a:pt x="270" y="134"/>
                    <a:pt x="268" y="134"/>
                  </a:cubicBezTo>
                  <a:cubicBezTo>
                    <a:pt x="260" y="134"/>
                    <a:pt x="262" y="134"/>
                    <a:pt x="259" y="133"/>
                  </a:cubicBezTo>
                  <a:cubicBezTo>
                    <a:pt x="245" y="134"/>
                    <a:pt x="250" y="134"/>
                    <a:pt x="243" y="132"/>
                  </a:cubicBezTo>
                  <a:cubicBezTo>
                    <a:pt x="243" y="132"/>
                    <a:pt x="243" y="132"/>
                    <a:pt x="243" y="132"/>
                  </a:cubicBezTo>
                  <a:cubicBezTo>
                    <a:pt x="243" y="132"/>
                    <a:pt x="243" y="132"/>
                    <a:pt x="243" y="132"/>
                  </a:cubicBezTo>
                  <a:cubicBezTo>
                    <a:pt x="243" y="132"/>
                    <a:pt x="243" y="132"/>
                    <a:pt x="243" y="132"/>
                  </a:cubicBezTo>
                  <a:cubicBezTo>
                    <a:pt x="243" y="132"/>
                    <a:pt x="243" y="129"/>
                    <a:pt x="243" y="125"/>
                  </a:cubicBezTo>
                  <a:cubicBezTo>
                    <a:pt x="243" y="124"/>
                    <a:pt x="243" y="124"/>
                    <a:pt x="243" y="124"/>
                  </a:cubicBezTo>
                  <a:cubicBezTo>
                    <a:pt x="242" y="121"/>
                    <a:pt x="242" y="121"/>
                    <a:pt x="242" y="121"/>
                  </a:cubicBezTo>
                  <a:cubicBezTo>
                    <a:pt x="241" y="121"/>
                    <a:pt x="241" y="121"/>
                    <a:pt x="241" y="121"/>
                  </a:cubicBezTo>
                  <a:cubicBezTo>
                    <a:pt x="241" y="121"/>
                    <a:pt x="241" y="121"/>
                    <a:pt x="241" y="121"/>
                  </a:cubicBezTo>
                  <a:cubicBezTo>
                    <a:pt x="240" y="121"/>
                    <a:pt x="240" y="121"/>
                    <a:pt x="240" y="121"/>
                  </a:cubicBezTo>
                  <a:cubicBezTo>
                    <a:pt x="240" y="122"/>
                    <a:pt x="240" y="122"/>
                    <a:pt x="240" y="122"/>
                  </a:cubicBezTo>
                  <a:cubicBezTo>
                    <a:pt x="240" y="122"/>
                    <a:pt x="240" y="122"/>
                    <a:pt x="240" y="122"/>
                  </a:cubicBezTo>
                  <a:cubicBezTo>
                    <a:pt x="240" y="123"/>
                    <a:pt x="240" y="123"/>
                    <a:pt x="240" y="123"/>
                  </a:cubicBezTo>
                  <a:cubicBezTo>
                    <a:pt x="239" y="123"/>
                    <a:pt x="239" y="123"/>
                    <a:pt x="239" y="123"/>
                  </a:cubicBezTo>
                  <a:cubicBezTo>
                    <a:pt x="237" y="123"/>
                    <a:pt x="237" y="123"/>
                    <a:pt x="236" y="122"/>
                  </a:cubicBezTo>
                  <a:cubicBezTo>
                    <a:pt x="235" y="121"/>
                    <a:pt x="235" y="121"/>
                    <a:pt x="235" y="121"/>
                  </a:cubicBezTo>
                  <a:cubicBezTo>
                    <a:pt x="235" y="119"/>
                    <a:pt x="235" y="119"/>
                    <a:pt x="235" y="119"/>
                  </a:cubicBezTo>
                  <a:cubicBezTo>
                    <a:pt x="234" y="119"/>
                    <a:pt x="234" y="119"/>
                    <a:pt x="234" y="119"/>
                  </a:cubicBezTo>
                  <a:cubicBezTo>
                    <a:pt x="234" y="118"/>
                    <a:pt x="234" y="118"/>
                    <a:pt x="234" y="118"/>
                  </a:cubicBezTo>
                  <a:cubicBezTo>
                    <a:pt x="233" y="118"/>
                    <a:pt x="233" y="118"/>
                    <a:pt x="233" y="118"/>
                  </a:cubicBezTo>
                  <a:cubicBezTo>
                    <a:pt x="233" y="118"/>
                    <a:pt x="233" y="118"/>
                    <a:pt x="233" y="118"/>
                  </a:cubicBezTo>
                  <a:cubicBezTo>
                    <a:pt x="233" y="119"/>
                    <a:pt x="233" y="119"/>
                    <a:pt x="233" y="119"/>
                  </a:cubicBezTo>
                  <a:cubicBezTo>
                    <a:pt x="233" y="119"/>
                    <a:pt x="233" y="119"/>
                    <a:pt x="233" y="120"/>
                  </a:cubicBezTo>
                  <a:cubicBezTo>
                    <a:pt x="233" y="120"/>
                    <a:pt x="233" y="120"/>
                    <a:pt x="233" y="120"/>
                  </a:cubicBezTo>
                  <a:cubicBezTo>
                    <a:pt x="233" y="120"/>
                    <a:pt x="233" y="120"/>
                    <a:pt x="233" y="120"/>
                  </a:cubicBezTo>
                  <a:cubicBezTo>
                    <a:pt x="233" y="120"/>
                    <a:pt x="233" y="120"/>
                    <a:pt x="233" y="120"/>
                  </a:cubicBezTo>
                  <a:cubicBezTo>
                    <a:pt x="232" y="120"/>
                    <a:pt x="232" y="120"/>
                    <a:pt x="232" y="120"/>
                  </a:cubicBezTo>
                  <a:cubicBezTo>
                    <a:pt x="231" y="120"/>
                    <a:pt x="231" y="120"/>
                    <a:pt x="231" y="120"/>
                  </a:cubicBezTo>
                  <a:cubicBezTo>
                    <a:pt x="230" y="120"/>
                    <a:pt x="231" y="120"/>
                    <a:pt x="230" y="120"/>
                  </a:cubicBezTo>
                  <a:cubicBezTo>
                    <a:pt x="230" y="119"/>
                    <a:pt x="230" y="119"/>
                    <a:pt x="230" y="119"/>
                  </a:cubicBezTo>
                  <a:cubicBezTo>
                    <a:pt x="229" y="117"/>
                    <a:pt x="228" y="117"/>
                    <a:pt x="227" y="116"/>
                  </a:cubicBezTo>
                  <a:cubicBezTo>
                    <a:pt x="227" y="116"/>
                    <a:pt x="227" y="116"/>
                    <a:pt x="227" y="116"/>
                  </a:cubicBezTo>
                  <a:cubicBezTo>
                    <a:pt x="226" y="117"/>
                    <a:pt x="226" y="117"/>
                    <a:pt x="226" y="117"/>
                  </a:cubicBezTo>
                  <a:cubicBezTo>
                    <a:pt x="226" y="117"/>
                    <a:pt x="226" y="117"/>
                    <a:pt x="226" y="117"/>
                  </a:cubicBezTo>
                  <a:cubicBezTo>
                    <a:pt x="227" y="117"/>
                    <a:pt x="227" y="117"/>
                    <a:pt x="227" y="117"/>
                  </a:cubicBezTo>
                  <a:cubicBezTo>
                    <a:pt x="227" y="118"/>
                    <a:pt x="227" y="118"/>
                    <a:pt x="227" y="118"/>
                  </a:cubicBezTo>
                  <a:cubicBezTo>
                    <a:pt x="227" y="118"/>
                    <a:pt x="227" y="118"/>
                    <a:pt x="227" y="118"/>
                  </a:cubicBezTo>
                  <a:cubicBezTo>
                    <a:pt x="227" y="119"/>
                    <a:pt x="227" y="119"/>
                    <a:pt x="227" y="119"/>
                  </a:cubicBezTo>
                  <a:cubicBezTo>
                    <a:pt x="227" y="119"/>
                    <a:pt x="225" y="121"/>
                    <a:pt x="224" y="122"/>
                  </a:cubicBezTo>
                  <a:cubicBezTo>
                    <a:pt x="224" y="123"/>
                    <a:pt x="224" y="123"/>
                    <a:pt x="224" y="124"/>
                  </a:cubicBezTo>
                  <a:cubicBezTo>
                    <a:pt x="223" y="125"/>
                    <a:pt x="223" y="125"/>
                    <a:pt x="223" y="125"/>
                  </a:cubicBezTo>
                  <a:cubicBezTo>
                    <a:pt x="224" y="125"/>
                    <a:pt x="224" y="125"/>
                    <a:pt x="224" y="125"/>
                  </a:cubicBezTo>
                  <a:cubicBezTo>
                    <a:pt x="224" y="126"/>
                    <a:pt x="224" y="126"/>
                    <a:pt x="224" y="126"/>
                  </a:cubicBezTo>
                  <a:cubicBezTo>
                    <a:pt x="225" y="126"/>
                    <a:pt x="225" y="126"/>
                    <a:pt x="225" y="126"/>
                  </a:cubicBezTo>
                  <a:cubicBezTo>
                    <a:pt x="227" y="127"/>
                    <a:pt x="226" y="127"/>
                    <a:pt x="228" y="129"/>
                  </a:cubicBezTo>
                  <a:cubicBezTo>
                    <a:pt x="228" y="129"/>
                    <a:pt x="228" y="129"/>
                    <a:pt x="229" y="130"/>
                  </a:cubicBezTo>
                  <a:cubicBezTo>
                    <a:pt x="231" y="130"/>
                    <a:pt x="231" y="130"/>
                    <a:pt x="231" y="130"/>
                  </a:cubicBezTo>
                  <a:cubicBezTo>
                    <a:pt x="231" y="130"/>
                    <a:pt x="231" y="130"/>
                    <a:pt x="231" y="130"/>
                  </a:cubicBezTo>
                  <a:cubicBezTo>
                    <a:pt x="232" y="131"/>
                    <a:pt x="232" y="131"/>
                    <a:pt x="232" y="131"/>
                  </a:cubicBezTo>
                  <a:cubicBezTo>
                    <a:pt x="232" y="132"/>
                    <a:pt x="232" y="132"/>
                    <a:pt x="232" y="132"/>
                  </a:cubicBezTo>
                  <a:cubicBezTo>
                    <a:pt x="233" y="132"/>
                    <a:pt x="233" y="132"/>
                    <a:pt x="233" y="132"/>
                  </a:cubicBezTo>
                  <a:cubicBezTo>
                    <a:pt x="233" y="132"/>
                    <a:pt x="233" y="132"/>
                    <a:pt x="233" y="132"/>
                  </a:cubicBezTo>
                  <a:cubicBezTo>
                    <a:pt x="233" y="133"/>
                    <a:pt x="233" y="133"/>
                    <a:pt x="233" y="133"/>
                  </a:cubicBezTo>
                  <a:cubicBezTo>
                    <a:pt x="232" y="133"/>
                    <a:pt x="232" y="133"/>
                    <a:pt x="232" y="133"/>
                  </a:cubicBezTo>
                  <a:cubicBezTo>
                    <a:pt x="231" y="134"/>
                    <a:pt x="232" y="133"/>
                    <a:pt x="231" y="134"/>
                  </a:cubicBezTo>
                  <a:cubicBezTo>
                    <a:pt x="229" y="133"/>
                    <a:pt x="229" y="133"/>
                    <a:pt x="228" y="133"/>
                  </a:cubicBezTo>
                  <a:cubicBezTo>
                    <a:pt x="227" y="136"/>
                    <a:pt x="227" y="136"/>
                    <a:pt x="227" y="136"/>
                  </a:cubicBezTo>
                  <a:cubicBezTo>
                    <a:pt x="226" y="137"/>
                    <a:pt x="226" y="137"/>
                    <a:pt x="226" y="137"/>
                  </a:cubicBezTo>
                  <a:cubicBezTo>
                    <a:pt x="226" y="137"/>
                    <a:pt x="226" y="137"/>
                    <a:pt x="226" y="137"/>
                  </a:cubicBezTo>
                  <a:cubicBezTo>
                    <a:pt x="225" y="137"/>
                    <a:pt x="225" y="137"/>
                    <a:pt x="225" y="137"/>
                  </a:cubicBezTo>
                  <a:cubicBezTo>
                    <a:pt x="224" y="137"/>
                    <a:pt x="224" y="137"/>
                    <a:pt x="224" y="137"/>
                  </a:cubicBezTo>
                  <a:cubicBezTo>
                    <a:pt x="224" y="138"/>
                    <a:pt x="223" y="139"/>
                    <a:pt x="223" y="140"/>
                  </a:cubicBezTo>
                  <a:cubicBezTo>
                    <a:pt x="223" y="141"/>
                    <a:pt x="223" y="141"/>
                    <a:pt x="224" y="142"/>
                  </a:cubicBezTo>
                  <a:cubicBezTo>
                    <a:pt x="225" y="142"/>
                    <a:pt x="225" y="142"/>
                    <a:pt x="225" y="142"/>
                  </a:cubicBezTo>
                  <a:cubicBezTo>
                    <a:pt x="226" y="142"/>
                    <a:pt x="226" y="142"/>
                    <a:pt x="226" y="142"/>
                  </a:cubicBezTo>
                  <a:cubicBezTo>
                    <a:pt x="226" y="142"/>
                    <a:pt x="226" y="142"/>
                    <a:pt x="226" y="142"/>
                  </a:cubicBezTo>
                  <a:cubicBezTo>
                    <a:pt x="227" y="143"/>
                    <a:pt x="227" y="143"/>
                    <a:pt x="227" y="143"/>
                  </a:cubicBezTo>
                  <a:cubicBezTo>
                    <a:pt x="228" y="144"/>
                    <a:pt x="228" y="144"/>
                    <a:pt x="228" y="144"/>
                  </a:cubicBezTo>
                  <a:cubicBezTo>
                    <a:pt x="230" y="144"/>
                    <a:pt x="230" y="144"/>
                    <a:pt x="230" y="144"/>
                  </a:cubicBezTo>
                  <a:cubicBezTo>
                    <a:pt x="231" y="145"/>
                    <a:pt x="231" y="145"/>
                    <a:pt x="231" y="145"/>
                  </a:cubicBezTo>
                  <a:cubicBezTo>
                    <a:pt x="231" y="145"/>
                    <a:pt x="231" y="145"/>
                    <a:pt x="231" y="145"/>
                  </a:cubicBezTo>
                  <a:cubicBezTo>
                    <a:pt x="230" y="150"/>
                    <a:pt x="231" y="145"/>
                    <a:pt x="229" y="152"/>
                  </a:cubicBezTo>
                  <a:cubicBezTo>
                    <a:pt x="230" y="154"/>
                    <a:pt x="230" y="153"/>
                    <a:pt x="231" y="155"/>
                  </a:cubicBezTo>
                  <a:cubicBezTo>
                    <a:pt x="230" y="157"/>
                    <a:pt x="230" y="157"/>
                    <a:pt x="230" y="157"/>
                  </a:cubicBezTo>
                  <a:cubicBezTo>
                    <a:pt x="231" y="157"/>
                    <a:pt x="231" y="157"/>
                    <a:pt x="231" y="157"/>
                  </a:cubicBezTo>
                  <a:cubicBezTo>
                    <a:pt x="232" y="157"/>
                    <a:pt x="231" y="157"/>
                    <a:pt x="233" y="158"/>
                  </a:cubicBezTo>
                  <a:cubicBezTo>
                    <a:pt x="233" y="158"/>
                    <a:pt x="233" y="158"/>
                    <a:pt x="233" y="158"/>
                  </a:cubicBezTo>
                  <a:cubicBezTo>
                    <a:pt x="232" y="160"/>
                    <a:pt x="232" y="160"/>
                    <a:pt x="232" y="160"/>
                  </a:cubicBezTo>
                  <a:cubicBezTo>
                    <a:pt x="232" y="160"/>
                    <a:pt x="233" y="164"/>
                    <a:pt x="233" y="164"/>
                  </a:cubicBezTo>
                  <a:cubicBezTo>
                    <a:pt x="233" y="165"/>
                    <a:pt x="233" y="165"/>
                    <a:pt x="233" y="165"/>
                  </a:cubicBezTo>
                  <a:cubicBezTo>
                    <a:pt x="235" y="169"/>
                    <a:pt x="235" y="169"/>
                    <a:pt x="234" y="173"/>
                  </a:cubicBezTo>
                  <a:cubicBezTo>
                    <a:pt x="233" y="173"/>
                    <a:pt x="233" y="173"/>
                    <a:pt x="233" y="173"/>
                  </a:cubicBezTo>
                  <a:cubicBezTo>
                    <a:pt x="234" y="174"/>
                    <a:pt x="234" y="174"/>
                    <a:pt x="234" y="174"/>
                  </a:cubicBezTo>
                  <a:cubicBezTo>
                    <a:pt x="234" y="175"/>
                    <a:pt x="234" y="175"/>
                    <a:pt x="234" y="176"/>
                  </a:cubicBezTo>
                  <a:cubicBezTo>
                    <a:pt x="233" y="176"/>
                    <a:pt x="233" y="176"/>
                    <a:pt x="233" y="176"/>
                  </a:cubicBezTo>
                  <a:cubicBezTo>
                    <a:pt x="233" y="176"/>
                    <a:pt x="233" y="176"/>
                    <a:pt x="233" y="176"/>
                  </a:cubicBezTo>
                  <a:cubicBezTo>
                    <a:pt x="232" y="175"/>
                    <a:pt x="232" y="175"/>
                    <a:pt x="232" y="175"/>
                  </a:cubicBezTo>
                  <a:cubicBezTo>
                    <a:pt x="232" y="176"/>
                    <a:pt x="232" y="176"/>
                    <a:pt x="232" y="176"/>
                  </a:cubicBezTo>
                  <a:cubicBezTo>
                    <a:pt x="231" y="177"/>
                    <a:pt x="231" y="177"/>
                    <a:pt x="231" y="177"/>
                  </a:cubicBezTo>
                  <a:cubicBezTo>
                    <a:pt x="230" y="177"/>
                    <a:pt x="230" y="177"/>
                    <a:pt x="230" y="177"/>
                  </a:cubicBezTo>
                  <a:cubicBezTo>
                    <a:pt x="230" y="176"/>
                    <a:pt x="230" y="176"/>
                    <a:pt x="230" y="176"/>
                  </a:cubicBezTo>
                  <a:cubicBezTo>
                    <a:pt x="230" y="175"/>
                    <a:pt x="231" y="173"/>
                    <a:pt x="231" y="172"/>
                  </a:cubicBezTo>
                  <a:cubicBezTo>
                    <a:pt x="231" y="172"/>
                    <a:pt x="231" y="172"/>
                    <a:pt x="231" y="172"/>
                  </a:cubicBezTo>
                  <a:cubicBezTo>
                    <a:pt x="230" y="171"/>
                    <a:pt x="230" y="171"/>
                    <a:pt x="230" y="171"/>
                  </a:cubicBezTo>
                  <a:cubicBezTo>
                    <a:pt x="230" y="171"/>
                    <a:pt x="230" y="171"/>
                    <a:pt x="230" y="171"/>
                  </a:cubicBezTo>
                  <a:cubicBezTo>
                    <a:pt x="230" y="171"/>
                    <a:pt x="230" y="171"/>
                    <a:pt x="230" y="171"/>
                  </a:cubicBezTo>
                  <a:cubicBezTo>
                    <a:pt x="229" y="174"/>
                    <a:pt x="229" y="174"/>
                    <a:pt x="229" y="174"/>
                  </a:cubicBezTo>
                  <a:cubicBezTo>
                    <a:pt x="229" y="176"/>
                    <a:pt x="229" y="176"/>
                    <a:pt x="229" y="176"/>
                  </a:cubicBezTo>
                  <a:cubicBezTo>
                    <a:pt x="229" y="176"/>
                    <a:pt x="229" y="176"/>
                    <a:pt x="229" y="176"/>
                  </a:cubicBezTo>
                  <a:cubicBezTo>
                    <a:pt x="227" y="177"/>
                    <a:pt x="227" y="177"/>
                    <a:pt x="227" y="177"/>
                  </a:cubicBezTo>
                  <a:cubicBezTo>
                    <a:pt x="226" y="175"/>
                    <a:pt x="226" y="175"/>
                    <a:pt x="226" y="175"/>
                  </a:cubicBezTo>
                  <a:cubicBezTo>
                    <a:pt x="226" y="175"/>
                    <a:pt x="226" y="175"/>
                    <a:pt x="226" y="175"/>
                  </a:cubicBezTo>
                  <a:cubicBezTo>
                    <a:pt x="226" y="176"/>
                    <a:pt x="226" y="176"/>
                    <a:pt x="225" y="177"/>
                  </a:cubicBezTo>
                  <a:cubicBezTo>
                    <a:pt x="224" y="177"/>
                    <a:pt x="224" y="177"/>
                    <a:pt x="224" y="177"/>
                  </a:cubicBezTo>
                  <a:cubicBezTo>
                    <a:pt x="223" y="176"/>
                    <a:pt x="223" y="176"/>
                    <a:pt x="223" y="176"/>
                  </a:cubicBezTo>
                  <a:cubicBezTo>
                    <a:pt x="224" y="174"/>
                    <a:pt x="224" y="173"/>
                    <a:pt x="225" y="170"/>
                  </a:cubicBezTo>
                  <a:cubicBezTo>
                    <a:pt x="223" y="169"/>
                    <a:pt x="224" y="170"/>
                    <a:pt x="222" y="169"/>
                  </a:cubicBezTo>
                  <a:cubicBezTo>
                    <a:pt x="222" y="168"/>
                    <a:pt x="222" y="168"/>
                    <a:pt x="222" y="168"/>
                  </a:cubicBezTo>
                  <a:cubicBezTo>
                    <a:pt x="222" y="169"/>
                    <a:pt x="222" y="169"/>
                    <a:pt x="222" y="169"/>
                  </a:cubicBezTo>
                  <a:cubicBezTo>
                    <a:pt x="223" y="170"/>
                    <a:pt x="223" y="170"/>
                    <a:pt x="223" y="170"/>
                  </a:cubicBezTo>
                  <a:cubicBezTo>
                    <a:pt x="223" y="170"/>
                    <a:pt x="223" y="170"/>
                    <a:pt x="223" y="170"/>
                  </a:cubicBezTo>
                  <a:cubicBezTo>
                    <a:pt x="224" y="171"/>
                    <a:pt x="224" y="171"/>
                    <a:pt x="224" y="171"/>
                  </a:cubicBezTo>
                  <a:cubicBezTo>
                    <a:pt x="224" y="172"/>
                    <a:pt x="224" y="171"/>
                    <a:pt x="223" y="172"/>
                  </a:cubicBezTo>
                  <a:cubicBezTo>
                    <a:pt x="222" y="174"/>
                    <a:pt x="222" y="174"/>
                    <a:pt x="222" y="174"/>
                  </a:cubicBezTo>
                  <a:cubicBezTo>
                    <a:pt x="217" y="178"/>
                    <a:pt x="217" y="176"/>
                    <a:pt x="212" y="178"/>
                  </a:cubicBezTo>
                  <a:cubicBezTo>
                    <a:pt x="210" y="180"/>
                    <a:pt x="211" y="179"/>
                    <a:pt x="210" y="181"/>
                  </a:cubicBezTo>
                  <a:cubicBezTo>
                    <a:pt x="209" y="183"/>
                    <a:pt x="209" y="183"/>
                    <a:pt x="209" y="183"/>
                  </a:cubicBezTo>
                  <a:cubicBezTo>
                    <a:pt x="210" y="185"/>
                    <a:pt x="210" y="184"/>
                    <a:pt x="211" y="187"/>
                  </a:cubicBezTo>
                  <a:cubicBezTo>
                    <a:pt x="211" y="188"/>
                    <a:pt x="211" y="188"/>
                    <a:pt x="211" y="188"/>
                  </a:cubicBezTo>
                  <a:cubicBezTo>
                    <a:pt x="209" y="191"/>
                    <a:pt x="211" y="187"/>
                    <a:pt x="209" y="191"/>
                  </a:cubicBezTo>
                  <a:cubicBezTo>
                    <a:pt x="209" y="192"/>
                    <a:pt x="209" y="192"/>
                    <a:pt x="209" y="192"/>
                  </a:cubicBezTo>
                  <a:cubicBezTo>
                    <a:pt x="208" y="192"/>
                    <a:pt x="208" y="192"/>
                    <a:pt x="208" y="192"/>
                  </a:cubicBezTo>
                  <a:cubicBezTo>
                    <a:pt x="206" y="194"/>
                    <a:pt x="206" y="194"/>
                    <a:pt x="206" y="194"/>
                  </a:cubicBezTo>
                  <a:cubicBezTo>
                    <a:pt x="205" y="195"/>
                    <a:pt x="205" y="195"/>
                    <a:pt x="204" y="196"/>
                  </a:cubicBezTo>
                  <a:cubicBezTo>
                    <a:pt x="203" y="195"/>
                    <a:pt x="203" y="195"/>
                    <a:pt x="203" y="195"/>
                  </a:cubicBezTo>
                  <a:cubicBezTo>
                    <a:pt x="203" y="195"/>
                    <a:pt x="203" y="195"/>
                    <a:pt x="203" y="195"/>
                  </a:cubicBezTo>
                  <a:cubicBezTo>
                    <a:pt x="204" y="196"/>
                    <a:pt x="204" y="196"/>
                    <a:pt x="204" y="196"/>
                  </a:cubicBezTo>
                  <a:cubicBezTo>
                    <a:pt x="203" y="197"/>
                    <a:pt x="203" y="197"/>
                    <a:pt x="203" y="197"/>
                  </a:cubicBezTo>
                  <a:cubicBezTo>
                    <a:pt x="203" y="197"/>
                    <a:pt x="203" y="197"/>
                    <a:pt x="203" y="197"/>
                  </a:cubicBezTo>
                  <a:cubicBezTo>
                    <a:pt x="203" y="197"/>
                    <a:pt x="199" y="198"/>
                    <a:pt x="195" y="200"/>
                  </a:cubicBezTo>
                  <a:cubicBezTo>
                    <a:pt x="194" y="200"/>
                    <a:pt x="194" y="200"/>
                    <a:pt x="194" y="200"/>
                  </a:cubicBezTo>
                  <a:cubicBezTo>
                    <a:pt x="195" y="199"/>
                    <a:pt x="195" y="199"/>
                    <a:pt x="195" y="199"/>
                  </a:cubicBezTo>
                  <a:cubicBezTo>
                    <a:pt x="195" y="199"/>
                    <a:pt x="195" y="199"/>
                    <a:pt x="195" y="199"/>
                  </a:cubicBezTo>
                  <a:cubicBezTo>
                    <a:pt x="195" y="198"/>
                    <a:pt x="195" y="198"/>
                    <a:pt x="195" y="198"/>
                  </a:cubicBezTo>
                  <a:cubicBezTo>
                    <a:pt x="194" y="197"/>
                    <a:pt x="195" y="197"/>
                    <a:pt x="194" y="197"/>
                  </a:cubicBezTo>
                  <a:cubicBezTo>
                    <a:pt x="192" y="199"/>
                    <a:pt x="192" y="199"/>
                    <a:pt x="192" y="199"/>
                  </a:cubicBezTo>
                  <a:cubicBezTo>
                    <a:pt x="191" y="201"/>
                    <a:pt x="191" y="201"/>
                    <a:pt x="191" y="201"/>
                  </a:cubicBezTo>
                  <a:cubicBezTo>
                    <a:pt x="191" y="201"/>
                    <a:pt x="191" y="201"/>
                    <a:pt x="191" y="201"/>
                  </a:cubicBezTo>
                  <a:cubicBezTo>
                    <a:pt x="191" y="201"/>
                    <a:pt x="191" y="201"/>
                    <a:pt x="191" y="201"/>
                  </a:cubicBezTo>
                  <a:cubicBezTo>
                    <a:pt x="193" y="200"/>
                    <a:pt x="193" y="200"/>
                    <a:pt x="193" y="200"/>
                  </a:cubicBezTo>
                  <a:cubicBezTo>
                    <a:pt x="194" y="200"/>
                    <a:pt x="194" y="200"/>
                    <a:pt x="194" y="200"/>
                  </a:cubicBezTo>
                  <a:cubicBezTo>
                    <a:pt x="194" y="200"/>
                    <a:pt x="194" y="200"/>
                    <a:pt x="194" y="200"/>
                  </a:cubicBezTo>
                  <a:cubicBezTo>
                    <a:pt x="191" y="202"/>
                    <a:pt x="192" y="201"/>
                    <a:pt x="186" y="206"/>
                  </a:cubicBezTo>
                  <a:cubicBezTo>
                    <a:pt x="186" y="207"/>
                    <a:pt x="186" y="207"/>
                    <a:pt x="186" y="207"/>
                  </a:cubicBezTo>
                  <a:cubicBezTo>
                    <a:pt x="184" y="210"/>
                    <a:pt x="180" y="215"/>
                    <a:pt x="179" y="216"/>
                  </a:cubicBezTo>
                  <a:cubicBezTo>
                    <a:pt x="165" y="223"/>
                    <a:pt x="177" y="220"/>
                    <a:pt x="162" y="228"/>
                  </a:cubicBezTo>
                  <a:cubicBezTo>
                    <a:pt x="159" y="230"/>
                    <a:pt x="159" y="230"/>
                    <a:pt x="159" y="230"/>
                  </a:cubicBezTo>
                  <a:cubicBezTo>
                    <a:pt x="158" y="232"/>
                    <a:pt x="158" y="232"/>
                    <a:pt x="158" y="232"/>
                  </a:cubicBezTo>
                  <a:cubicBezTo>
                    <a:pt x="158" y="232"/>
                    <a:pt x="158" y="232"/>
                    <a:pt x="158" y="232"/>
                  </a:cubicBezTo>
                  <a:cubicBezTo>
                    <a:pt x="159" y="233"/>
                    <a:pt x="158" y="233"/>
                    <a:pt x="159" y="233"/>
                  </a:cubicBezTo>
                  <a:cubicBezTo>
                    <a:pt x="159" y="234"/>
                    <a:pt x="159" y="234"/>
                    <a:pt x="159" y="234"/>
                  </a:cubicBezTo>
                  <a:cubicBezTo>
                    <a:pt x="159" y="235"/>
                    <a:pt x="159" y="235"/>
                    <a:pt x="159" y="235"/>
                  </a:cubicBezTo>
                  <a:cubicBezTo>
                    <a:pt x="158" y="237"/>
                    <a:pt x="158" y="237"/>
                    <a:pt x="158" y="237"/>
                  </a:cubicBezTo>
                  <a:cubicBezTo>
                    <a:pt x="156" y="238"/>
                    <a:pt x="155" y="238"/>
                    <a:pt x="152" y="239"/>
                  </a:cubicBezTo>
                  <a:cubicBezTo>
                    <a:pt x="152" y="239"/>
                    <a:pt x="149" y="239"/>
                    <a:pt x="148" y="239"/>
                  </a:cubicBezTo>
                  <a:cubicBezTo>
                    <a:pt x="147" y="239"/>
                    <a:pt x="147" y="239"/>
                    <a:pt x="147" y="239"/>
                  </a:cubicBezTo>
                  <a:cubicBezTo>
                    <a:pt x="146" y="240"/>
                    <a:pt x="146" y="242"/>
                    <a:pt x="145" y="243"/>
                  </a:cubicBezTo>
                  <a:cubicBezTo>
                    <a:pt x="144" y="244"/>
                    <a:pt x="144" y="244"/>
                    <a:pt x="144" y="244"/>
                  </a:cubicBezTo>
                  <a:cubicBezTo>
                    <a:pt x="144" y="245"/>
                    <a:pt x="144" y="245"/>
                    <a:pt x="144" y="246"/>
                  </a:cubicBezTo>
                  <a:cubicBezTo>
                    <a:pt x="143" y="246"/>
                    <a:pt x="143" y="246"/>
                    <a:pt x="143" y="246"/>
                  </a:cubicBezTo>
                  <a:cubicBezTo>
                    <a:pt x="142" y="246"/>
                    <a:pt x="142" y="246"/>
                    <a:pt x="142" y="246"/>
                  </a:cubicBezTo>
                  <a:cubicBezTo>
                    <a:pt x="142" y="246"/>
                    <a:pt x="142" y="246"/>
                    <a:pt x="142" y="246"/>
                  </a:cubicBezTo>
                  <a:cubicBezTo>
                    <a:pt x="141" y="245"/>
                    <a:pt x="141" y="245"/>
                    <a:pt x="141" y="245"/>
                  </a:cubicBezTo>
                  <a:cubicBezTo>
                    <a:pt x="140" y="244"/>
                    <a:pt x="141" y="244"/>
                    <a:pt x="140" y="244"/>
                  </a:cubicBezTo>
                  <a:cubicBezTo>
                    <a:pt x="137" y="245"/>
                    <a:pt x="137" y="245"/>
                    <a:pt x="137" y="245"/>
                  </a:cubicBezTo>
                  <a:cubicBezTo>
                    <a:pt x="136" y="246"/>
                    <a:pt x="136" y="246"/>
                    <a:pt x="136" y="246"/>
                  </a:cubicBezTo>
                  <a:cubicBezTo>
                    <a:pt x="134" y="251"/>
                    <a:pt x="134" y="251"/>
                    <a:pt x="134" y="251"/>
                  </a:cubicBezTo>
                  <a:cubicBezTo>
                    <a:pt x="133" y="254"/>
                    <a:pt x="133" y="254"/>
                    <a:pt x="133" y="254"/>
                  </a:cubicBezTo>
                  <a:cubicBezTo>
                    <a:pt x="134" y="259"/>
                    <a:pt x="135" y="259"/>
                    <a:pt x="135" y="262"/>
                  </a:cubicBezTo>
                  <a:cubicBezTo>
                    <a:pt x="134" y="263"/>
                    <a:pt x="134" y="263"/>
                    <a:pt x="134" y="264"/>
                  </a:cubicBezTo>
                  <a:cubicBezTo>
                    <a:pt x="135" y="267"/>
                    <a:pt x="135" y="267"/>
                    <a:pt x="135" y="270"/>
                  </a:cubicBezTo>
                  <a:cubicBezTo>
                    <a:pt x="136" y="272"/>
                    <a:pt x="136" y="272"/>
                    <a:pt x="136" y="272"/>
                  </a:cubicBezTo>
                  <a:cubicBezTo>
                    <a:pt x="136" y="272"/>
                    <a:pt x="136" y="272"/>
                    <a:pt x="136" y="272"/>
                  </a:cubicBezTo>
                  <a:cubicBezTo>
                    <a:pt x="135" y="270"/>
                    <a:pt x="135" y="271"/>
                    <a:pt x="134" y="269"/>
                  </a:cubicBezTo>
                  <a:cubicBezTo>
                    <a:pt x="133" y="271"/>
                    <a:pt x="133" y="271"/>
                    <a:pt x="133" y="271"/>
                  </a:cubicBezTo>
                  <a:cubicBezTo>
                    <a:pt x="134" y="272"/>
                    <a:pt x="134" y="272"/>
                    <a:pt x="134" y="272"/>
                  </a:cubicBezTo>
                  <a:cubicBezTo>
                    <a:pt x="136" y="273"/>
                    <a:pt x="136" y="273"/>
                    <a:pt x="136" y="273"/>
                  </a:cubicBezTo>
                  <a:cubicBezTo>
                    <a:pt x="137" y="273"/>
                    <a:pt x="137" y="273"/>
                    <a:pt x="137" y="273"/>
                  </a:cubicBezTo>
                  <a:cubicBezTo>
                    <a:pt x="136" y="279"/>
                    <a:pt x="136" y="283"/>
                    <a:pt x="132" y="286"/>
                  </a:cubicBezTo>
                  <a:cubicBezTo>
                    <a:pt x="131" y="289"/>
                    <a:pt x="130" y="290"/>
                    <a:pt x="130" y="294"/>
                  </a:cubicBezTo>
                  <a:cubicBezTo>
                    <a:pt x="130" y="295"/>
                    <a:pt x="130" y="295"/>
                    <a:pt x="130" y="295"/>
                  </a:cubicBezTo>
                  <a:cubicBezTo>
                    <a:pt x="130" y="296"/>
                    <a:pt x="130" y="296"/>
                    <a:pt x="129" y="297"/>
                  </a:cubicBezTo>
                  <a:cubicBezTo>
                    <a:pt x="130" y="297"/>
                    <a:pt x="130" y="297"/>
                    <a:pt x="130" y="297"/>
                  </a:cubicBezTo>
                  <a:cubicBezTo>
                    <a:pt x="131" y="297"/>
                    <a:pt x="131" y="297"/>
                    <a:pt x="131" y="297"/>
                  </a:cubicBezTo>
                  <a:cubicBezTo>
                    <a:pt x="131" y="299"/>
                    <a:pt x="131" y="306"/>
                    <a:pt x="131" y="308"/>
                  </a:cubicBezTo>
                  <a:cubicBezTo>
                    <a:pt x="129" y="308"/>
                    <a:pt x="129" y="308"/>
                    <a:pt x="127" y="308"/>
                  </a:cubicBezTo>
                  <a:cubicBezTo>
                    <a:pt x="126" y="308"/>
                    <a:pt x="126" y="308"/>
                    <a:pt x="126" y="308"/>
                  </a:cubicBezTo>
                  <a:cubicBezTo>
                    <a:pt x="125" y="309"/>
                    <a:pt x="125" y="309"/>
                    <a:pt x="125" y="309"/>
                  </a:cubicBezTo>
                  <a:cubicBezTo>
                    <a:pt x="124" y="310"/>
                    <a:pt x="124" y="310"/>
                    <a:pt x="124" y="310"/>
                  </a:cubicBezTo>
                  <a:cubicBezTo>
                    <a:pt x="124" y="311"/>
                    <a:pt x="124" y="311"/>
                    <a:pt x="124" y="311"/>
                  </a:cubicBezTo>
                  <a:cubicBezTo>
                    <a:pt x="123" y="313"/>
                    <a:pt x="122" y="315"/>
                    <a:pt x="121" y="317"/>
                  </a:cubicBezTo>
                  <a:cubicBezTo>
                    <a:pt x="121" y="318"/>
                    <a:pt x="121" y="318"/>
                    <a:pt x="121" y="318"/>
                  </a:cubicBezTo>
                  <a:cubicBezTo>
                    <a:pt x="121" y="319"/>
                    <a:pt x="121" y="319"/>
                    <a:pt x="121" y="319"/>
                  </a:cubicBezTo>
                  <a:cubicBezTo>
                    <a:pt x="122" y="319"/>
                    <a:pt x="122" y="319"/>
                    <a:pt x="122" y="319"/>
                  </a:cubicBezTo>
                  <a:cubicBezTo>
                    <a:pt x="124" y="320"/>
                    <a:pt x="124" y="320"/>
                    <a:pt x="125" y="320"/>
                  </a:cubicBezTo>
                  <a:cubicBezTo>
                    <a:pt x="126" y="321"/>
                    <a:pt x="126" y="321"/>
                    <a:pt x="126" y="321"/>
                  </a:cubicBezTo>
                  <a:cubicBezTo>
                    <a:pt x="123" y="320"/>
                    <a:pt x="124" y="320"/>
                    <a:pt x="121" y="320"/>
                  </a:cubicBezTo>
                  <a:cubicBezTo>
                    <a:pt x="115" y="322"/>
                    <a:pt x="115" y="322"/>
                    <a:pt x="115" y="322"/>
                  </a:cubicBezTo>
                  <a:cubicBezTo>
                    <a:pt x="113" y="323"/>
                    <a:pt x="113" y="323"/>
                    <a:pt x="112" y="324"/>
                  </a:cubicBezTo>
                  <a:cubicBezTo>
                    <a:pt x="112" y="327"/>
                    <a:pt x="112" y="327"/>
                    <a:pt x="112" y="329"/>
                  </a:cubicBezTo>
                  <a:cubicBezTo>
                    <a:pt x="111" y="330"/>
                    <a:pt x="111" y="330"/>
                    <a:pt x="111" y="330"/>
                  </a:cubicBezTo>
                  <a:cubicBezTo>
                    <a:pt x="108" y="332"/>
                    <a:pt x="108" y="332"/>
                    <a:pt x="108" y="332"/>
                  </a:cubicBezTo>
                  <a:cubicBezTo>
                    <a:pt x="106" y="333"/>
                    <a:pt x="106" y="333"/>
                    <a:pt x="106" y="333"/>
                  </a:cubicBezTo>
                  <a:cubicBezTo>
                    <a:pt x="105" y="333"/>
                    <a:pt x="105" y="333"/>
                    <a:pt x="105" y="333"/>
                  </a:cubicBezTo>
                  <a:cubicBezTo>
                    <a:pt x="102" y="333"/>
                    <a:pt x="102" y="333"/>
                    <a:pt x="102" y="333"/>
                  </a:cubicBezTo>
                  <a:cubicBezTo>
                    <a:pt x="95" y="328"/>
                    <a:pt x="98" y="328"/>
                    <a:pt x="94" y="324"/>
                  </a:cubicBezTo>
                  <a:cubicBezTo>
                    <a:pt x="94" y="323"/>
                    <a:pt x="93" y="322"/>
                    <a:pt x="93" y="321"/>
                  </a:cubicBezTo>
                  <a:cubicBezTo>
                    <a:pt x="93" y="321"/>
                    <a:pt x="93" y="321"/>
                    <a:pt x="93" y="321"/>
                  </a:cubicBezTo>
                  <a:cubicBezTo>
                    <a:pt x="92" y="321"/>
                    <a:pt x="92" y="321"/>
                    <a:pt x="92" y="321"/>
                  </a:cubicBezTo>
                  <a:cubicBezTo>
                    <a:pt x="91" y="319"/>
                    <a:pt x="91" y="317"/>
                    <a:pt x="90" y="313"/>
                  </a:cubicBezTo>
                  <a:cubicBezTo>
                    <a:pt x="91" y="313"/>
                    <a:pt x="91" y="313"/>
                    <a:pt x="91" y="313"/>
                  </a:cubicBezTo>
                  <a:cubicBezTo>
                    <a:pt x="92" y="314"/>
                    <a:pt x="92" y="314"/>
                    <a:pt x="92" y="314"/>
                  </a:cubicBezTo>
                  <a:cubicBezTo>
                    <a:pt x="92" y="315"/>
                    <a:pt x="92" y="315"/>
                    <a:pt x="92" y="317"/>
                  </a:cubicBezTo>
                  <a:cubicBezTo>
                    <a:pt x="92" y="317"/>
                    <a:pt x="92" y="317"/>
                    <a:pt x="92" y="317"/>
                  </a:cubicBezTo>
                  <a:cubicBezTo>
                    <a:pt x="93" y="317"/>
                    <a:pt x="93" y="317"/>
                    <a:pt x="93" y="317"/>
                  </a:cubicBezTo>
                  <a:cubicBezTo>
                    <a:pt x="92" y="313"/>
                    <a:pt x="92" y="313"/>
                    <a:pt x="92" y="313"/>
                  </a:cubicBezTo>
                  <a:cubicBezTo>
                    <a:pt x="91" y="312"/>
                    <a:pt x="91" y="312"/>
                    <a:pt x="91" y="312"/>
                  </a:cubicBezTo>
                  <a:cubicBezTo>
                    <a:pt x="90" y="311"/>
                    <a:pt x="90" y="311"/>
                    <a:pt x="90" y="311"/>
                  </a:cubicBezTo>
                  <a:cubicBezTo>
                    <a:pt x="90" y="311"/>
                    <a:pt x="90" y="311"/>
                    <a:pt x="90" y="311"/>
                  </a:cubicBezTo>
                  <a:cubicBezTo>
                    <a:pt x="90" y="310"/>
                    <a:pt x="90" y="310"/>
                    <a:pt x="90" y="310"/>
                  </a:cubicBezTo>
                  <a:cubicBezTo>
                    <a:pt x="90" y="309"/>
                    <a:pt x="90" y="309"/>
                    <a:pt x="90" y="309"/>
                  </a:cubicBezTo>
                  <a:cubicBezTo>
                    <a:pt x="89" y="308"/>
                    <a:pt x="86" y="300"/>
                    <a:pt x="82" y="292"/>
                  </a:cubicBezTo>
                  <a:cubicBezTo>
                    <a:pt x="81" y="291"/>
                    <a:pt x="82" y="292"/>
                    <a:pt x="80" y="289"/>
                  </a:cubicBezTo>
                  <a:cubicBezTo>
                    <a:pt x="79" y="289"/>
                    <a:pt x="79" y="289"/>
                    <a:pt x="79" y="288"/>
                  </a:cubicBezTo>
                  <a:cubicBezTo>
                    <a:pt x="75" y="281"/>
                    <a:pt x="76" y="283"/>
                    <a:pt x="75" y="279"/>
                  </a:cubicBezTo>
                  <a:cubicBezTo>
                    <a:pt x="74" y="277"/>
                    <a:pt x="73" y="273"/>
                    <a:pt x="73" y="271"/>
                  </a:cubicBezTo>
                  <a:cubicBezTo>
                    <a:pt x="73" y="267"/>
                    <a:pt x="71" y="267"/>
                    <a:pt x="71" y="264"/>
                  </a:cubicBezTo>
                  <a:cubicBezTo>
                    <a:pt x="71" y="264"/>
                    <a:pt x="71" y="264"/>
                    <a:pt x="71" y="264"/>
                  </a:cubicBezTo>
                  <a:cubicBezTo>
                    <a:pt x="70" y="262"/>
                    <a:pt x="70" y="262"/>
                    <a:pt x="70" y="260"/>
                  </a:cubicBezTo>
                  <a:cubicBezTo>
                    <a:pt x="69" y="259"/>
                    <a:pt x="66" y="255"/>
                    <a:pt x="65" y="254"/>
                  </a:cubicBezTo>
                  <a:cubicBezTo>
                    <a:pt x="64" y="251"/>
                    <a:pt x="64" y="251"/>
                    <a:pt x="64" y="251"/>
                  </a:cubicBezTo>
                  <a:cubicBezTo>
                    <a:pt x="63" y="250"/>
                    <a:pt x="63" y="250"/>
                    <a:pt x="63" y="250"/>
                  </a:cubicBezTo>
                  <a:cubicBezTo>
                    <a:pt x="65" y="250"/>
                    <a:pt x="65" y="250"/>
                    <a:pt x="65" y="250"/>
                  </a:cubicBezTo>
                  <a:cubicBezTo>
                    <a:pt x="64" y="249"/>
                    <a:pt x="64" y="249"/>
                    <a:pt x="63" y="248"/>
                  </a:cubicBezTo>
                  <a:cubicBezTo>
                    <a:pt x="63" y="248"/>
                    <a:pt x="63" y="248"/>
                    <a:pt x="63" y="248"/>
                  </a:cubicBezTo>
                  <a:cubicBezTo>
                    <a:pt x="63" y="247"/>
                    <a:pt x="63" y="247"/>
                    <a:pt x="63" y="247"/>
                  </a:cubicBezTo>
                  <a:cubicBezTo>
                    <a:pt x="62" y="247"/>
                    <a:pt x="62" y="247"/>
                    <a:pt x="62" y="247"/>
                  </a:cubicBezTo>
                  <a:cubicBezTo>
                    <a:pt x="62" y="246"/>
                    <a:pt x="62" y="246"/>
                    <a:pt x="62" y="246"/>
                  </a:cubicBezTo>
                  <a:cubicBezTo>
                    <a:pt x="61" y="244"/>
                    <a:pt x="61" y="245"/>
                    <a:pt x="59" y="242"/>
                  </a:cubicBezTo>
                  <a:cubicBezTo>
                    <a:pt x="59" y="242"/>
                    <a:pt x="56" y="225"/>
                    <a:pt x="56" y="225"/>
                  </a:cubicBezTo>
                  <a:cubicBezTo>
                    <a:pt x="56" y="224"/>
                    <a:pt x="56" y="224"/>
                    <a:pt x="56" y="224"/>
                  </a:cubicBezTo>
                  <a:cubicBezTo>
                    <a:pt x="54" y="220"/>
                    <a:pt x="54" y="219"/>
                    <a:pt x="53" y="213"/>
                  </a:cubicBezTo>
                  <a:cubicBezTo>
                    <a:pt x="53" y="212"/>
                    <a:pt x="53" y="212"/>
                    <a:pt x="53" y="212"/>
                  </a:cubicBezTo>
                  <a:cubicBezTo>
                    <a:pt x="53" y="212"/>
                    <a:pt x="53" y="212"/>
                    <a:pt x="53" y="212"/>
                  </a:cubicBezTo>
                  <a:cubicBezTo>
                    <a:pt x="53" y="209"/>
                    <a:pt x="53" y="210"/>
                    <a:pt x="54" y="208"/>
                  </a:cubicBezTo>
                  <a:cubicBezTo>
                    <a:pt x="54" y="206"/>
                    <a:pt x="54" y="206"/>
                    <a:pt x="54" y="206"/>
                  </a:cubicBezTo>
                  <a:cubicBezTo>
                    <a:pt x="53" y="208"/>
                    <a:pt x="53" y="208"/>
                    <a:pt x="53" y="208"/>
                  </a:cubicBezTo>
                  <a:cubicBezTo>
                    <a:pt x="52" y="208"/>
                    <a:pt x="52" y="208"/>
                    <a:pt x="52" y="208"/>
                  </a:cubicBezTo>
                  <a:cubicBezTo>
                    <a:pt x="52" y="207"/>
                    <a:pt x="52" y="207"/>
                    <a:pt x="52" y="207"/>
                  </a:cubicBezTo>
                  <a:cubicBezTo>
                    <a:pt x="52" y="206"/>
                    <a:pt x="52" y="206"/>
                    <a:pt x="52" y="205"/>
                  </a:cubicBezTo>
                  <a:cubicBezTo>
                    <a:pt x="52" y="204"/>
                    <a:pt x="52" y="204"/>
                    <a:pt x="52" y="204"/>
                  </a:cubicBezTo>
                  <a:cubicBezTo>
                    <a:pt x="54" y="205"/>
                    <a:pt x="54" y="205"/>
                    <a:pt x="54" y="205"/>
                  </a:cubicBezTo>
                  <a:cubicBezTo>
                    <a:pt x="52" y="204"/>
                    <a:pt x="52" y="204"/>
                    <a:pt x="52" y="204"/>
                  </a:cubicBezTo>
                  <a:cubicBezTo>
                    <a:pt x="51" y="203"/>
                    <a:pt x="51" y="203"/>
                    <a:pt x="51" y="203"/>
                  </a:cubicBezTo>
                  <a:cubicBezTo>
                    <a:pt x="52" y="202"/>
                    <a:pt x="52" y="202"/>
                    <a:pt x="52" y="202"/>
                  </a:cubicBezTo>
                  <a:cubicBezTo>
                    <a:pt x="51" y="201"/>
                    <a:pt x="51" y="201"/>
                    <a:pt x="51" y="201"/>
                  </a:cubicBezTo>
                  <a:cubicBezTo>
                    <a:pt x="51" y="199"/>
                    <a:pt x="51" y="199"/>
                    <a:pt x="51" y="199"/>
                  </a:cubicBezTo>
                  <a:cubicBezTo>
                    <a:pt x="50" y="198"/>
                    <a:pt x="50" y="199"/>
                    <a:pt x="50" y="198"/>
                  </a:cubicBezTo>
                  <a:cubicBezTo>
                    <a:pt x="52" y="189"/>
                    <a:pt x="54" y="191"/>
                    <a:pt x="52" y="183"/>
                  </a:cubicBezTo>
                  <a:cubicBezTo>
                    <a:pt x="51" y="183"/>
                    <a:pt x="51" y="183"/>
                    <a:pt x="51" y="183"/>
                  </a:cubicBezTo>
                  <a:cubicBezTo>
                    <a:pt x="51" y="182"/>
                    <a:pt x="51" y="182"/>
                    <a:pt x="51" y="182"/>
                  </a:cubicBezTo>
                  <a:cubicBezTo>
                    <a:pt x="50" y="180"/>
                    <a:pt x="50" y="180"/>
                    <a:pt x="50" y="180"/>
                  </a:cubicBezTo>
                  <a:cubicBezTo>
                    <a:pt x="51" y="179"/>
                    <a:pt x="50" y="179"/>
                    <a:pt x="51" y="179"/>
                  </a:cubicBezTo>
                  <a:cubicBezTo>
                    <a:pt x="50" y="179"/>
                    <a:pt x="50" y="179"/>
                    <a:pt x="50" y="179"/>
                  </a:cubicBezTo>
                  <a:cubicBezTo>
                    <a:pt x="50" y="179"/>
                    <a:pt x="50" y="179"/>
                    <a:pt x="50" y="179"/>
                  </a:cubicBezTo>
                  <a:cubicBezTo>
                    <a:pt x="51" y="177"/>
                    <a:pt x="51" y="178"/>
                    <a:pt x="52" y="177"/>
                  </a:cubicBezTo>
                  <a:cubicBezTo>
                    <a:pt x="55" y="176"/>
                    <a:pt x="54" y="176"/>
                    <a:pt x="55" y="175"/>
                  </a:cubicBezTo>
                  <a:cubicBezTo>
                    <a:pt x="53" y="176"/>
                    <a:pt x="52" y="176"/>
                    <a:pt x="49" y="176"/>
                  </a:cubicBezTo>
                  <a:cubicBezTo>
                    <a:pt x="50" y="174"/>
                    <a:pt x="50" y="174"/>
                    <a:pt x="50" y="174"/>
                  </a:cubicBezTo>
                  <a:cubicBezTo>
                    <a:pt x="50" y="173"/>
                    <a:pt x="50" y="173"/>
                    <a:pt x="50" y="173"/>
                  </a:cubicBezTo>
                  <a:cubicBezTo>
                    <a:pt x="51" y="173"/>
                    <a:pt x="51" y="173"/>
                    <a:pt x="51" y="173"/>
                  </a:cubicBezTo>
                  <a:cubicBezTo>
                    <a:pt x="50" y="173"/>
                    <a:pt x="50" y="173"/>
                    <a:pt x="50" y="173"/>
                  </a:cubicBezTo>
                  <a:cubicBezTo>
                    <a:pt x="49" y="172"/>
                    <a:pt x="49" y="172"/>
                    <a:pt x="49" y="172"/>
                  </a:cubicBezTo>
                  <a:cubicBezTo>
                    <a:pt x="49" y="170"/>
                    <a:pt x="49" y="170"/>
                    <a:pt x="49" y="170"/>
                  </a:cubicBezTo>
                  <a:cubicBezTo>
                    <a:pt x="50" y="170"/>
                    <a:pt x="50" y="170"/>
                    <a:pt x="50" y="170"/>
                  </a:cubicBezTo>
                  <a:cubicBezTo>
                    <a:pt x="51" y="170"/>
                    <a:pt x="51" y="170"/>
                    <a:pt x="52" y="169"/>
                  </a:cubicBezTo>
                  <a:cubicBezTo>
                    <a:pt x="50" y="169"/>
                    <a:pt x="51" y="169"/>
                    <a:pt x="49" y="169"/>
                  </a:cubicBezTo>
                  <a:cubicBezTo>
                    <a:pt x="48" y="169"/>
                    <a:pt x="48" y="169"/>
                    <a:pt x="48" y="169"/>
                  </a:cubicBezTo>
                  <a:cubicBezTo>
                    <a:pt x="46" y="169"/>
                    <a:pt x="47" y="169"/>
                    <a:pt x="45" y="169"/>
                  </a:cubicBezTo>
                  <a:cubicBezTo>
                    <a:pt x="46" y="169"/>
                    <a:pt x="46" y="169"/>
                    <a:pt x="46" y="169"/>
                  </a:cubicBezTo>
                  <a:cubicBezTo>
                    <a:pt x="46" y="170"/>
                    <a:pt x="46" y="170"/>
                    <a:pt x="46" y="170"/>
                  </a:cubicBezTo>
                  <a:cubicBezTo>
                    <a:pt x="46" y="171"/>
                    <a:pt x="46" y="171"/>
                    <a:pt x="46" y="172"/>
                  </a:cubicBezTo>
                  <a:cubicBezTo>
                    <a:pt x="45" y="172"/>
                    <a:pt x="45" y="172"/>
                    <a:pt x="45" y="172"/>
                  </a:cubicBezTo>
                  <a:cubicBezTo>
                    <a:pt x="44" y="173"/>
                    <a:pt x="44" y="173"/>
                    <a:pt x="44" y="173"/>
                  </a:cubicBezTo>
                  <a:cubicBezTo>
                    <a:pt x="44" y="174"/>
                    <a:pt x="44" y="174"/>
                    <a:pt x="44" y="174"/>
                  </a:cubicBezTo>
                  <a:cubicBezTo>
                    <a:pt x="43" y="174"/>
                    <a:pt x="43" y="174"/>
                    <a:pt x="43" y="174"/>
                  </a:cubicBezTo>
                  <a:cubicBezTo>
                    <a:pt x="44" y="175"/>
                    <a:pt x="44" y="175"/>
                    <a:pt x="45" y="175"/>
                  </a:cubicBezTo>
                  <a:cubicBezTo>
                    <a:pt x="45" y="176"/>
                    <a:pt x="45" y="175"/>
                    <a:pt x="46" y="176"/>
                  </a:cubicBezTo>
                  <a:cubicBezTo>
                    <a:pt x="46" y="178"/>
                    <a:pt x="46" y="178"/>
                    <a:pt x="46" y="178"/>
                  </a:cubicBezTo>
                  <a:cubicBezTo>
                    <a:pt x="45" y="179"/>
                    <a:pt x="44" y="181"/>
                    <a:pt x="43" y="182"/>
                  </a:cubicBezTo>
                  <a:cubicBezTo>
                    <a:pt x="35" y="186"/>
                    <a:pt x="35" y="187"/>
                    <a:pt x="30" y="188"/>
                  </a:cubicBezTo>
                  <a:cubicBezTo>
                    <a:pt x="24" y="186"/>
                    <a:pt x="13" y="174"/>
                    <a:pt x="9" y="170"/>
                  </a:cubicBezTo>
                  <a:cubicBezTo>
                    <a:pt x="9" y="169"/>
                    <a:pt x="9" y="169"/>
                    <a:pt x="9" y="169"/>
                  </a:cubicBezTo>
                  <a:cubicBezTo>
                    <a:pt x="9" y="168"/>
                    <a:pt x="9" y="168"/>
                    <a:pt x="9" y="168"/>
                  </a:cubicBezTo>
                  <a:cubicBezTo>
                    <a:pt x="10" y="167"/>
                    <a:pt x="10" y="167"/>
                    <a:pt x="10" y="167"/>
                  </a:cubicBezTo>
                  <a:cubicBezTo>
                    <a:pt x="11" y="167"/>
                    <a:pt x="11" y="167"/>
                    <a:pt x="11" y="167"/>
                  </a:cubicBezTo>
                  <a:cubicBezTo>
                    <a:pt x="11" y="168"/>
                    <a:pt x="11" y="168"/>
                    <a:pt x="12" y="169"/>
                  </a:cubicBezTo>
                  <a:cubicBezTo>
                    <a:pt x="12" y="169"/>
                    <a:pt x="12" y="169"/>
                    <a:pt x="12" y="169"/>
                  </a:cubicBezTo>
                  <a:cubicBezTo>
                    <a:pt x="15" y="167"/>
                    <a:pt x="15" y="167"/>
                    <a:pt x="15" y="167"/>
                  </a:cubicBezTo>
                  <a:cubicBezTo>
                    <a:pt x="17" y="167"/>
                    <a:pt x="17" y="167"/>
                    <a:pt x="17" y="167"/>
                  </a:cubicBezTo>
                  <a:cubicBezTo>
                    <a:pt x="17" y="167"/>
                    <a:pt x="17" y="167"/>
                    <a:pt x="17" y="167"/>
                  </a:cubicBezTo>
                  <a:cubicBezTo>
                    <a:pt x="18" y="167"/>
                    <a:pt x="18" y="167"/>
                    <a:pt x="18" y="167"/>
                  </a:cubicBezTo>
                  <a:cubicBezTo>
                    <a:pt x="20" y="166"/>
                    <a:pt x="20" y="166"/>
                    <a:pt x="20" y="166"/>
                  </a:cubicBezTo>
                  <a:cubicBezTo>
                    <a:pt x="22" y="165"/>
                    <a:pt x="21" y="166"/>
                    <a:pt x="22" y="165"/>
                  </a:cubicBezTo>
                  <a:cubicBezTo>
                    <a:pt x="24" y="162"/>
                    <a:pt x="24" y="163"/>
                    <a:pt x="25" y="160"/>
                  </a:cubicBezTo>
                  <a:cubicBezTo>
                    <a:pt x="26" y="160"/>
                    <a:pt x="26" y="160"/>
                    <a:pt x="26" y="160"/>
                  </a:cubicBezTo>
                  <a:cubicBezTo>
                    <a:pt x="26" y="160"/>
                    <a:pt x="26" y="160"/>
                    <a:pt x="26" y="159"/>
                  </a:cubicBezTo>
                  <a:cubicBezTo>
                    <a:pt x="25" y="159"/>
                    <a:pt x="25" y="159"/>
                    <a:pt x="25" y="159"/>
                  </a:cubicBezTo>
                  <a:cubicBezTo>
                    <a:pt x="24" y="161"/>
                    <a:pt x="25" y="160"/>
                    <a:pt x="24" y="161"/>
                  </a:cubicBezTo>
                  <a:cubicBezTo>
                    <a:pt x="23" y="160"/>
                    <a:pt x="23" y="160"/>
                    <a:pt x="23" y="160"/>
                  </a:cubicBezTo>
                  <a:cubicBezTo>
                    <a:pt x="22" y="161"/>
                    <a:pt x="20" y="161"/>
                    <a:pt x="19" y="162"/>
                  </a:cubicBezTo>
                  <a:cubicBezTo>
                    <a:pt x="17" y="163"/>
                    <a:pt x="17" y="163"/>
                    <a:pt x="17" y="163"/>
                  </a:cubicBezTo>
                  <a:cubicBezTo>
                    <a:pt x="17" y="163"/>
                    <a:pt x="17" y="163"/>
                    <a:pt x="17" y="163"/>
                  </a:cubicBezTo>
                  <a:cubicBezTo>
                    <a:pt x="12" y="162"/>
                    <a:pt x="12" y="162"/>
                    <a:pt x="12" y="162"/>
                  </a:cubicBezTo>
                  <a:cubicBezTo>
                    <a:pt x="6" y="159"/>
                    <a:pt x="7" y="159"/>
                    <a:pt x="5" y="158"/>
                  </a:cubicBezTo>
                  <a:cubicBezTo>
                    <a:pt x="4" y="155"/>
                    <a:pt x="4" y="156"/>
                    <a:pt x="3" y="153"/>
                  </a:cubicBezTo>
                  <a:cubicBezTo>
                    <a:pt x="3" y="152"/>
                    <a:pt x="3" y="152"/>
                    <a:pt x="3" y="152"/>
                  </a:cubicBezTo>
                  <a:cubicBezTo>
                    <a:pt x="5" y="151"/>
                    <a:pt x="5" y="151"/>
                    <a:pt x="7" y="150"/>
                  </a:cubicBezTo>
                  <a:cubicBezTo>
                    <a:pt x="4" y="151"/>
                    <a:pt x="4" y="151"/>
                    <a:pt x="3" y="152"/>
                  </a:cubicBezTo>
                  <a:cubicBezTo>
                    <a:pt x="2" y="153"/>
                    <a:pt x="2" y="153"/>
                    <a:pt x="2" y="153"/>
                  </a:cubicBezTo>
                  <a:cubicBezTo>
                    <a:pt x="1" y="153"/>
                    <a:pt x="1" y="153"/>
                    <a:pt x="1" y="153"/>
                  </a:cubicBezTo>
                  <a:cubicBezTo>
                    <a:pt x="0" y="151"/>
                    <a:pt x="0" y="152"/>
                    <a:pt x="0" y="150"/>
                  </a:cubicBezTo>
                  <a:cubicBezTo>
                    <a:pt x="1" y="149"/>
                    <a:pt x="1" y="149"/>
                    <a:pt x="1" y="149"/>
                  </a:cubicBezTo>
                  <a:cubicBezTo>
                    <a:pt x="3" y="148"/>
                    <a:pt x="3" y="148"/>
                    <a:pt x="6" y="148"/>
                  </a:cubicBezTo>
                  <a:cubicBezTo>
                    <a:pt x="6" y="145"/>
                    <a:pt x="6" y="145"/>
                    <a:pt x="6" y="145"/>
                  </a:cubicBezTo>
                  <a:cubicBezTo>
                    <a:pt x="6" y="144"/>
                    <a:pt x="6" y="144"/>
                    <a:pt x="6" y="144"/>
                  </a:cubicBezTo>
                  <a:cubicBezTo>
                    <a:pt x="6" y="144"/>
                    <a:pt x="6" y="144"/>
                    <a:pt x="6" y="144"/>
                  </a:cubicBezTo>
                  <a:cubicBezTo>
                    <a:pt x="7" y="144"/>
                    <a:pt x="7" y="144"/>
                    <a:pt x="7" y="144"/>
                  </a:cubicBezTo>
                  <a:cubicBezTo>
                    <a:pt x="7" y="144"/>
                    <a:pt x="7" y="144"/>
                    <a:pt x="7" y="144"/>
                  </a:cubicBezTo>
                  <a:cubicBezTo>
                    <a:pt x="7" y="145"/>
                    <a:pt x="7" y="145"/>
                    <a:pt x="7" y="145"/>
                  </a:cubicBezTo>
                  <a:cubicBezTo>
                    <a:pt x="8" y="145"/>
                    <a:pt x="8" y="145"/>
                    <a:pt x="8" y="145"/>
                  </a:cubicBezTo>
                  <a:cubicBezTo>
                    <a:pt x="8" y="144"/>
                    <a:pt x="8" y="144"/>
                    <a:pt x="8" y="144"/>
                  </a:cubicBezTo>
                  <a:cubicBezTo>
                    <a:pt x="9" y="145"/>
                    <a:pt x="9" y="145"/>
                    <a:pt x="9" y="145"/>
                  </a:cubicBezTo>
                  <a:cubicBezTo>
                    <a:pt x="10" y="144"/>
                    <a:pt x="10" y="144"/>
                    <a:pt x="10" y="144"/>
                  </a:cubicBezTo>
                  <a:cubicBezTo>
                    <a:pt x="11" y="145"/>
                    <a:pt x="11" y="145"/>
                    <a:pt x="11" y="145"/>
                  </a:cubicBezTo>
                  <a:cubicBezTo>
                    <a:pt x="14" y="145"/>
                    <a:pt x="13" y="145"/>
                    <a:pt x="15" y="145"/>
                  </a:cubicBezTo>
                  <a:cubicBezTo>
                    <a:pt x="17" y="145"/>
                    <a:pt x="16" y="145"/>
                    <a:pt x="17" y="146"/>
                  </a:cubicBezTo>
                  <a:cubicBezTo>
                    <a:pt x="19" y="146"/>
                    <a:pt x="20" y="146"/>
                    <a:pt x="21" y="146"/>
                  </a:cubicBezTo>
                  <a:cubicBezTo>
                    <a:pt x="21" y="145"/>
                    <a:pt x="21" y="145"/>
                    <a:pt x="22" y="144"/>
                  </a:cubicBezTo>
                  <a:cubicBezTo>
                    <a:pt x="23" y="144"/>
                    <a:pt x="25" y="143"/>
                    <a:pt x="27" y="143"/>
                  </a:cubicBezTo>
                  <a:cubicBezTo>
                    <a:pt x="27" y="143"/>
                    <a:pt x="27" y="143"/>
                    <a:pt x="27" y="143"/>
                  </a:cubicBezTo>
                  <a:cubicBezTo>
                    <a:pt x="27" y="144"/>
                    <a:pt x="27" y="144"/>
                    <a:pt x="27" y="144"/>
                  </a:cubicBezTo>
                  <a:cubicBezTo>
                    <a:pt x="27" y="144"/>
                    <a:pt x="27" y="144"/>
                    <a:pt x="27" y="144"/>
                  </a:cubicBezTo>
                  <a:cubicBezTo>
                    <a:pt x="28" y="145"/>
                    <a:pt x="28" y="145"/>
                    <a:pt x="28" y="145"/>
                  </a:cubicBezTo>
                  <a:cubicBezTo>
                    <a:pt x="28" y="145"/>
                    <a:pt x="28" y="145"/>
                    <a:pt x="28" y="145"/>
                  </a:cubicBezTo>
                  <a:cubicBezTo>
                    <a:pt x="29" y="145"/>
                    <a:pt x="29" y="145"/>
                    <a:pt x="29" y="145"/>
                  </a:cubicBezTo>
                  <a:cubicBezTo>
                    <a:pt x="29" y="145"/>
                    <a:pt x="29" y="145"/>
                    <a:pt x="29" y="145"/>
                  </a:cubicBezTo>
                  <a:cubicBezTo>
                    <a:pt x="30" y="144"/>
                    <a:pt x="30" y="144"/>
                    <a:pt x="30" y="144"/>
                  </a:cubicBezTo>
                  <a:cubicBezTo>
                    <a:pt x="31" y="143"/>
                    <a:pt x="31" y="143"/>
                    <a:pt x="31" y="143"/>
                  </a:cubicBezTo>
                  <a:cubicBezTo>
                    <a:pt x="31" y="143"/>
                    <a:pt x="31" y="143"/>
                    <a:pt x="31" y="143"/>
                  </a:cubicBezTo>
                  <a:cubicBezTo>
                    <a:pt x="32" y="143"/>
                    <a:pt x="32" y="143"/>
                    <a:pt x="32" y="143"/>
                  </a:cubicBezTo>
                  <a:cubicBezTo>
                    <a:pt x="32" y="143"/>
                    <a:pt x="32" y="143"/>
                    <a:pt x="32" y="143"/>
                  </a:cubicBezTo>
                  <a:cubicBezTo>
                    <a:pt x="32" y="142"/>
                    <a:pt x="32" y="142"/>
                    <a:pt x="32" y="142"/>
                  </a:cubicBezTo>
                  <a:cubicBezTo>
                    <a:pt x="31" y="142"/>
                    <a:pt x="31" y="142"/>
                    <a:pt x="31" y="142"/>
                  </a:cubicBezTo>
                  <a:cubicBezTo>
                    <a:pt x="31" y="142"/>
                    <a:pt x="31" y="142"/>
                    <a:pt x="31" y="142"/>
                  </a:cubicBezTo>
                  <a:cubicBezTo>
                    <a:pt x="31" y="141"/>
                    <a:pt x="31" y="141"/>
                    <a:pt x="31" y="141"/>
                  </a:cubicBezTo>
                  <a:cubicBezTo>
                    <a:pt x="31" y="140"/>
                    <a:pt x="31" y="140"/>
                    <a:pt x="31" y="140"/>
                  </a:cubicBezTo>
                  <a:cubicBezTo>
                    <a:pt x="32" y="140"/>
                    <a:pt x="32" y="140"/>
                    <a:pt x="32" y="140"/>
                  </a:cubicBezTo>
                  <a:cubicBezTo>
                    <a:pt x="32" y="139"/>
                    <a:pt x="32" y="139"/>
                    <a:pt x="32" y="139"/>
                  </a:cubicBezTo>
                  <a:cubicBezTo>
                    <a:pt x="30" y="133"/>
                    <a:pt x="29" y="134"/>
                    <a:pt x="28" y="130"/>
                  </a:cubicBezTo>
                  <a:cubicBezTo>
                    <a:pt x="28" y="130"/>
                    <a:pt x="28" y="128"/>
                    <a:pt x="28" y="127"/>
                  </a:cubicBezTo>
                  <a:cubicBezTo>
                    <a:pt x="27" y="127"/>
                    <a:pt x="27" y="127"/>
                    <a:pt x="27" y="127"/>
                  </a:cubicBezTo>
                  <a:cubicBezTo>
                    <a:pt x="27" y="127"/>
                    <a:pt x="27" y="127"/>
                    <a:pt x="27" y="127"/>
                  </a:cubicBezTo>
                  <a:cubicBezTo>
                    <a:pt x="26" y="127"/>
                    <a:pt x="26" y="127"/>
                    <a:pt x="26" y="127"/>
                  </a:cubicBezTo>
                  <a:cubicBezTo>
                    <a:pt x="26" y="127"/>
                    <a:pt x="26" y="127"/>
                    <a:pt x="24" y="127"/>
                  </a:cubicBezTo>
                  <a:cubicBezTo>
                    <a:pt x="23" y="127"/>
                    <a:pt x="23" y="127"/>
                    <a:pt x="23" y="127"/>
                  </a:cubicBezTo>
                  <a:cubicBezTo>
                    <a:pt x="22" y="124"/>
                    <a:pt x="22" y="124"/>
                    <a:pt x="22" y="124"/>
                  </a:cubicBezTo>
                  <a:cubicBezTo>
                    <a:pt x="21" y="123"/>
                    <a:pt x="21" y="124"/>
                    <a:pt x="21" y="122"/>
                  </a:cubicBezTo>
                  <a:cubicBezTo>
                    <a:pt x="22" y="121"/>
                    <a:pt x="22" y="121"/>
                    <a:pt x="22" y="117"/>
                  </a:cubicBezTo>
                  <a:cubicBezTo>
                    <a:pt x="22" y="117"/>
                    <a:pt x="22" y="117"/>
                    <a:pt x="22" y="117"/>
                  </a:cubicBezTo>
                  <a:cubicBezTo>
                    <a:pt x="22" y="116"/>
                    <a:pt x="22" y="116"/>
                    <a:pt x="22" y="116"/>
                  </a:cubicBezTo>
                  <a:cubicBezTo>
                    <a:pt x="21" y="116"/>
                    <a:pt x="21" y="116"/>
                    <a:pt x="21" y="116"/>
                  </a:cubicBezTo>
                  <a:cubicBezTo>
                    <a:pt x="19" y="116"/>
                    <a:pt x="20" y="116"/>
                    <a:pt x="17" y="115"/>
                  </a:cubicBezTo>
                  <a:cubicBezTo>
                    <a:pt x="16" y="114"/>
                    <a:pt x="16" y="115"/>
                    <a:pt x="15" y="114"/>
                  </a:cubicBezTo>
                  <a:cubicBezTo>
                    <a:pt x="15" y="114"/>
                    <a:pt x="15" y="114"/>
                    <a:pt x="15" y="114"/>
                  </a:cubicBezTo>
                  <a:cubicBezTo>
                    <a:pt x="14" y="113"/>
                    <a:pt x="14" y="113"/>
                    <a:pt x="14" y="113"/>
                  </a:cubicBezTo>
                  <a:cubicBezTo>
                    <a:pt x="15" y="111"/>
                    <a:pt x="15" y="112"/>
                    <a:pt x="15" y="109"/>
                  </a:cubicBezTo>
                  <a:cubicBezTo>
                    <a:pt x="15" y="109"/>
                    <a:pt x="19" y="106"/>
                    <a:pt x="22" y="100"/>
                  </a:cubicBezTo>
                  <a:cubicBezTo>
                    <a:pt x="23" y="99"/>
                    <a:pt x="24" y="99"/>
                    <a:pt x="25" y="98"/>
                  </a:cubicBezTo>
                  <a:cubicBezTo>
                    <a:pt x="26" y="98"/>
                    <a:pt x="26" y="98"/>
                    <a:pt x="26" y="98"/>
                  </a:cubicBezTo>
                  <a:cubicBezTo>
                    <a:pt x="27" y="99"/>
                    <a:pt x="27" y="98"/>
                    <a:pt x="27" y="99"/>
                  </a:cubicBezTo>
                  <a:cubicBezTo>
                    <a:pt x="28" y="100"/>
                    <a:pt x="28" y="100"/>
                    <a:pt x="28" y="100"/>
                  </a:cubicBezTo>
                  <a:cubicBezTo>
                    <a:pt x="28" y="101"/>
                    <a:pt x="28" y="101"/>
                    <a:pt x="28" y="101"/>
                  </a:cubicBezTo>
                  <a:cubicBezTo>
                    <a:pt x="29" y="102"/>
                    <a:pt x="29" y="102"/>
                    <a:pt x="29" y="102"/>
                  </a:cubicBezTo>
                  <a:cubicBezTo>
                    <a:pt x="29" y="102"/>
                    <a:pt x="29" y="102"/>
                    <a:pt x="29" y="102"/>
                  </a:cubicBezTo>
                  <a:cubicBezTo>
                    <a:pt x="30" y="102"/>
                    <a:pt x="30" y="102"/>
                    <a:pt x="30" y="102"/>
                  </a:cubicBezTo>
                  <a:cubicBezTo>
                    <a:pt x="39" y="98"/>
                    <a:pt x="33" y="102"/>
                    <a:pt x="41" y="99"/>
                  </a:cubicBezTo>
                  <a:cubicBezTo>
                    <a:pt x="42" y="97"/>
                    <a:pt x="42" y="98"/>
                    <a:pt x="42" y="96"/>
                  </a:cubicBezTo>
                  <a:cubicBezTo>
                    <a:pt x="45" y="93"/>
                    <a:pt x="44" y="94"/>
                    <a:pt x="46" y="89"/>
                  </a:cubicBezTo>
                  <a:cubicBezTo>
                    <a:pt x="47" y="89"/>
                    <a:pt x="47" y="89"/>
                    <a:pt x="47" y="89"/>
                  </a:cubicBezTo>
                  <a:cubicBezTo>
                    <a:pt x="51" y="86"/>
                    <a:pt x="49" y="87"/>
                    <a:pt x="53" y="85"/>
                  </a:cubicBezTo>
                  <a:cubicBezTo>
                    <a:pt x="57" y="80"/>
                    <a:pt x="57" y="77"/>
                    <a:pt x="58" y="73"/>
                  </a:cubicBezTo>
                  <a:cubicBezTo>
                    <a:pt x="60" y="73"/>
                    <a:pt x="61" y="72"/>
                    <a:pt x="63" y="71"/>
                  </a:cubicBezTo>
                  <a:cubicBezTo>
                    <a:pt x="64" y="70"/>
                    <a:pt x="64" y="71"/>
                    <a:pt x="65" y="70"/>
                  </a:cubicBezTo>
                  <a:cubicBezTo>
                    <a:pt x="64" y="69"/>
                    <a:pt x="64" y="69"/>
                    <a:pt x="64" y="69"/>
                  </a:cubicBezTo>
                  <a:cubicBezTo>
                    <a:pt x="64" y="68"/>
                    <a:pt x="64" y="68"/>
                    <a:pt x="64" y="68"/>
                  </a:cubicBezTo>
                  <a:cubicBezTo>
                    <a:pt x="64" y="67"/>
                    <a:pt x="64" y="68"/>
                    <a:pt x="64" y="67"/>
                  </a:cubicBezTo>
                  <a:cubicBezTo>
                    <a:pt x="66" y="65"/>
                    <a:pt x="67" y="64"/>
                    <a:pt x="69" y="61"/>
                  </a:cubicBezTo>
                  <a:cubicBezTo>
                    <a:pt x="70" y="61"/>
                    <a:pt x="70" y="61"/>
                    <a:pt x="70" y="61"/>
                  </a:cubicBezTo>
                  <a:cubicBezTo>
                    <a:pt x="71" y="60"/>
                    <a:pt x="71" y="60"/>
                    <a:pt x="72" y="59"/>
                  </a:cubicBezTo>
                  <a:cubicBezTo>
                    <a:pt x="72" y="59"/>
                    <a:pt x="72" y="59"/>
                    <a:pt x="72" y="58"/>
                  </a:cubicBezTo>
                  <a:cubicBezTo>
                    <a:pt x="71" y="58"/>
                    <a:pt x="71" y="58"/>
                    <a:pt x="71" y="58"/>
                  </a:cubicBezTo>
                  <a:cubicBezTo>
                    <a:pt x="71" y="57"/>
                    <a:pt x="71" y="57"/>
                    <a:pt x="71" y="57"/>
                  </a:cubicBezTo>
                  <a:cubicBezTo>
                    <a:pt x="71" y="56"/>
                    <a:pt x="72" y="55"/>
                    <a:pt x="72" y="54"/>
                  </a:cubicBezTo>
                  <a:cubicBezTo>
                    <a:pt x="72" y="53"/>
                    <a:pt x="71" y="52"/>
                    <a:pt x="71" y="50"/>
                  </a:cubicBezTo>
                  <a:cubicBezTo>
                    <a:pt x="71" y="50"/>
                    <a:pt x="71" y="50"/>
                    <a:pt x="72" y="49"/>
                  </a:cubicBezTo>
                  <a:cubicBezTo>
                    <a:pt x="74" y="47"/>
                    <a:pt x="76" y="46"/>
                    <a:pt x="79" y="45"/>
                  </a:cubicBezTo>
                  <a:cubicBezTo>
                    <a:pt x="80" y="44"/>
                    <a:pt x="80" y="44"/>
                    <a:pt x="80" y="44"/>
                  </a:cubicBezTo>
                  <a:cubicBezTo>
                    <a:pt x="80" y="43"/>
                    <a:pt x="80" y="43"/>
                    <a:pt x="80" y="43"/>
                  </a:cubicBezTo>
                  <a:cubicBezTo>
                    <a:pt x="80" y="42"/>
                    <a:pt x="80" y="42"/>
                    <a:pt x="79" y="42"/>
                  </a:cubicBezTo>
                  <a:cubicBezTo>
                    <a:pt x="77" y="41"/>
                    <a:pt x="78" y="41"/>
                    <a:pt x="76" y="40"/>
                  </a:cubicBezTo>
                  <a:cubicBezTo>
                    <a:pt x="74" y="41"/>
                    <a:pt x="74" y="41"/>
                    <a:pt x="74" y="41"/>
                  </a:cubicBezTo>
                  <a:cubicBezTo>
                    <a:pt x="73" y="40"/>
                    <a:pt x="73" y="40"/>
                    <a:pt x="73" y="40"/>
                  </a:cubicBezTo>
                  <a:cubicBezTo>
                    <a:pt x="73" y="40"/>
                    <a:pt x="73" y="40"/>
                    <a:pt x="73" y="40"/>
                  </a:cubicBezTo>
                  <a:cubicBezTo>
                    <a:pt x="73" y="38"/>
                    <a:pt x="73" y="39"/>
                    <a:pt x="73" y="37"/>
                  </a:cubicBezTo>
                  <a:cubicBezTo>
                    <a:pt x="72" y="36"/>
                    <a:pt x="72" y="36"/>
                    <a:pt x="72" y="36"/>
                  </a:cubicBezTo>
                  <a:cubicBezTo>
                    <a:pt x="72" y="37"/>
                    <a:pt x="72" y="37"/>
                    <a:pt x="72" y="37"/>
                  </a:cubicBezTo>
                  <a:cubicBezTo>
                    <a:pt x="70" y="36"/>
                    <a:pt x="71" y="36"/>
                    <a:pt x="69" y="36"/>
                  </a:cubicBezTo>
                  <a:cubicBezTo>
                    <a:pt x="69" y="36"/>
                    <a:pt x="69" y="36"/>
                    <a:pt x="69" y="36"/>
                  </a:cubicBezTo>
                  <a:cubicBezTo>
                    <a:pt x="69" y="35"/>
                    <a:pt x="69" y="35"/>
                    <a:pt x="69" y="35"/>
                  </a:cubicBezTo>
                  <a:cubicBezTo>
                    <a:pt x="69" y="34"/>
                    <a:pt x="69" y="34"/>
                    <a:pt x="69" y="33"/>
                  </a:cubicBezTo>
                  <a:cubicBezTo>
                    <a:pt x="69" y="33"/>
                    <a:pt x="69" y="33"/>
                    <a:pt x="69" y="33"/>
                  </a:cubicBezTo>
                  <a:cubicBezTo>
                    <a:pt x="68" y="33"/>
                    <a:pt x="68" y="33"/>
                    <a:pt x="68" y="33"/>
                  </a:cubicBezTo>
                  <a:cubicBezTo>
                    <a:pt x="67" y="32"/>
                    <a:pt x="67" y="32"/>
                    <a:pt x="65" y="31"/>
                  </a:cubicBezTo>
                  <a:cubicBezTo>
                    <a:pt x="65" y="30"/>
                    <a:pt x="65" y="30"/>
                    <a:pt x="65" y="30"/>
                  </a:cubicBezTo>
                  <a:cubicBezTo>
                    <a:pt x="65" y="30"/>
                    <a:pt x="65" y="30"/>
                    <a:pt x="65" y="30"/>
                  </a:cubicBezTo>
                  <a:cubicBezTo>
                    <a:pt x="66" y="29"/>
                    <a:pt x="66" y="30"/>
                    <a:pt x="67" y="28"/>
                  </a:cubicBezTo>
                  <a:cubicBezTo>
                    <a:pt x="67" y="27"/>
                    <a:pt x="67" y="27"/>
                    <a:pt x="67" y="27"/>
                  </a:cubicBezTo>
                  <a:cubicBezTo>
                    <a:pt x="67" y="26"/>
                    <a:pt x="67" y="26"/>
                    <a:pt x="67" y="26"/>
                  </a:cubicBezTo>
                  <a:cubicBezTo>
                    <a:pt x="66" y="25"/>
                    <a:pt x="66" y="26"/>
                    <a:pt x="65" y="25"/>
                  </a:cubicBezTo>
                  <a:cubicBezTo>
                    <a:pt x="65" y="24"/>
                    <a:pt x="65" y="24"/>
                    <a:pt x="65" y="24"/>
                  </a:cubicBezTo>
                  <a:cubicBezTo>
                    <a:pt x="65" y="24"/>
                    <a:pt x="65" y="24"/>
                    <a:pt x="65" y="24"/>
                  </a:cubicBezTo>
                  <a:cubicBezTo>
                    <a:pt x="65" y="23"/>
                    <a:pt x="65" y="23"/>
                    <a:pt x="65" y="23"/>
                  </a:cubicBezTo>
                  <a:cubicBezTo>
                    <a:pt x="66" y="22"/>
                    <a:pt x="66" y="22"/>
                    <a:pt x="66" y="22"/>
                  </a:cubicBezTo>
                  <a:cubicBezTo>
                    <a:pt x="68" y="21"/>
                    <a:pt x="68" y="21"/>
                    <a:pt x="68" y="21"/>
                  </a:cubicBezTo>
                  <a:cubicBezTo>
                    <a:pt x="68" y="21"/>
                    <a:pt x="68" y="21"/>
                    <a:pt x="68" y="21"/>
                  </a:cubicBezTo>
                  <a:cubicBezTo>
                    <a:pt x="68" y="20"/>
                    <a:pt x="68" y="20"/>
                    <a:pt x="68" y="20"/>
                  </a:cubicBezTo>
                  <a:cubicBezTo>
                    <a:pt x="68" y="20"/>
                    <a:pt x="68" y="20"/>
                    <a:pt x="68" y="20"/>
                  </a:cubicBezTo>
                  <a:cubicBezTo>
                    <a:pt x="67" y="20"/>
                    <a:pt x="67" y="20"/>
                    <a:pt x="65" y="20"/>
                  </a:cubicBezTo>
                  <a:cubicBezTo>
                    <a:pt x="64" y="19"/>
                    <a:pt x="64" y="19"/>
                    <a:pt x="64" y="19"/>
                  </a:cubicBezTo>
                  <a:cubicBezTo>
                    <a:pt x="64" y="19"/>
                    <a:pt x="64" y="19"/>
                    <a:pt x="64" y="19"/>
                  </a:cubicBezTo>
                  <a:cubicBezTo>
                    <a:pt x="64" y="18"/>
                    <a:pt x="64" y="18"/>
                    <a:pt x="64" y="18"/>
                  </a:cubicBezTo>
                  <a:cubicBezTo>
                    <a:pt x="65" y="18"/>
                    <a:pt x="65" y="18"/>
                    <a:pt x="65" y="17"/>
                  </a:cubicBezTo>
                  <a:cubicBezTo>
                    <a:pt x="65" y="17"/>
                    <a:pt x="65" y="17"/>
                    <a:pt x="65" y="17"/>
                  </a:cubicBezTo>
                  <a:cubicBezTo>
                    <a:pt x="64" y="16"/>
                    <a:pt x="64" y="16"/>
                    <a:pt x="64" y="16"/>
                  </a:cubicBezTo>
                  <a:cubicBezTo>
                    <a:pt x="63" y="16"/>
                    <a:pt x="63" y="16"/>
                    <a:pt x="63" y="16"/>
                  </a:cubicBezTo>
                  <a:cubicBezTo>
                    <a:pt x="63" y="15"/>
                    <a:pt x="63" y="15"/>
                    <a:pt x="63" y="15"/>
                  </a:cubicBezTo>
                  <a:cubicBezTo>
                    <a:pt x="63" y="14"/>
                    <a:pt x="64" y="12"/>
                    <a:pt x="65" y="11"/>
                  </a:cubicBezTo>
                  <a:cubicBezTo>
                    <a:pt x="66" y="11"/>
                    <a:pt x="67" y="10"/>
                    <a:pt x="69" y="10"/>
                  </a:cubicBezTo>
                  <a:cubicBezTo>
                    <a:pt x="76" y="11"/>
                    <a:pt x="76" y="11"/>
                    <a:pt x="79" y="11"/>
                  </a:cubicBezTo>
                  <a:cubicBezTo>
                    <a:pt x="81" y="12"/>
                    <a:pt x="82" y="13"/>
                    <a:pt x="83" y="13"/>
                  </a:cubicBezTo>
                  <a:cubicBezTo>
                    <a:pt x="85" y="13"/>
                    <a:pt x="85" y="13"/>
                    <a:pt x="85" y="13"/>
                  </a:cubicBezTo>
                  <a:cubicBezTo>
                    <a:pt x="86" y="12"/>
                    <a:pt x="86" y="12"/>
                    <a:pt x="86" y="12"/>
                  </a:cubicBezTo>
                  <a:cubicBezTo>
                    <a:pt x="87" y="12"/>
                    <a:pt x="87" y="12"/>
                    <a:pt x="88" y="11"/>
                  </a:cubicBezTo>
                  <a:cubicBezTo>
                    <a:pt x="90" y="11"/>
                    <a:pt x="90" y="11"/>
                    <a:pt x="90" y="11"/>
                  </a:cubicBezTo>
                  <a:cubicBezTo>
                    <a:pt x="93" y="10"/>
                    <a:pt x="93" y="10"/>
                    <a:pt x="93" y="10"/>
                  </a:cubicBezTo>
                  <a:cubicBezTo>
                    <a:pt x="93" y="10"/>
                    <a:pt x="93" y="10"/>
                    <a:pt x="93" y="10"/>
                  </a:cubicBezTo>
                  <a:cubicBezTo>
                    <a:pt x="94" y="10"/>
                    <a:pt x="94" y="10"/>
                    <a:pt x="94" y="10"/>
                  </a:cubicBezTo>
                  <a:cubicBezTo>
                    <a:pt x="96" y="9"/>
                    <a:pt x="96" y="9"/>
                    <a:pt x="96" y="9"/>
                  </a:cubicBezTo>
                  <a:cubicBezTo>
                    <a:pt x="96" y="8"/>
                    <a:pt x="96" y="8"/>
                    <a:pt x="96" y="8"/>
                  </a:cubicBezTo>
                  <a:cubicBezTo>
                    <a:pt x="96" y="8"/>
                    <a:pt x="96" y="8"/>
                    <a:pt x="96" y="8"/>
                  </a:cubicBezTo>
                  <a:cubicBezTo>
                    <a:pt x="97" y="8"/>
                    <a:pt x="97" y="8"/>
                    <a:pt x="97" y="8"/>
                  </a:cubicBezTo>
                  <a:cubicBezTo>
                    <a:pt x="98" y="7"/>
                    <a:pt x="98" y="7"/>
                    <a:pt x="99" y="6"/>
                  </a:cubicBezTo>
                  <a:cubicBezTo>
                    <a:pt x="99" y="5"/>
                    <a:pt x="99" y="6"/>
                    <a:pt x="100" y="5"/>
                  </a:cubicBezTo>
                  <a:cubicBezTo>
                    <a:pt x="103" y="3"/>
                    <a:pt x="105" y="2"/>
                    <a:pt x="108" y="0"/>
                  </a:cubicBezTo>
                  <a:cubicBezTo>
                    <a:pt x="108" y="0"/>
                    <a:pt x="108" y="0"/>
                    <a:pt x="109" y="0"/>
                  </a:cubicBezTo>
                  <a:cubicBezTo>
                    <a:pt x="109" y="0"/>
                    <a:pt x="109" y="0"/>
                    <a:pt x="109" y="0"/>
                  </a:cubicBezTo>
                  <a:cubicBezTo>
                    <a:pt x="110" y="0"/>
                    <a:pt x="109" y="0"/>
                    <a:pt x="110" y="0"/>
                  </a:cubicBezTo>
                  <a:cubicBezTo>
                    <a:pt x="111" y="0"/>
                    <a:pt x="111" y="0"/>
                    <a:pt x="111" y="0"/>
                  </a:cubicBezTo>
                  <a:cubicBezTo>
                    <a:pt x="111" y="0"/>
                    <a:pt x="111" y="0"/>
                    <a:pt x="111" y="0"/>
                  </a:cubicBezTo>
                  <a:cubicBezTo>
                    <a:pt x="110" y="2"/>
                    <a:pt x="110" y="2"/>
                    <a:pt x="110" y="2"/>
                  </a:cubicBezTo>
                  <a:cubicBezTo>
                    <a:pt x="110" y="3"/>
                    <a:pt x="110" y="3"/>
                    <a:pt x="110" y="3"/>
                  </a:cubicBezTo>
                  <a:cubicBezTo>
                    <a:pt x="111" y="5"/>
                    <a:pt x="113" y="9"/>
                    <a:pt x="113" y="11"/>
                  </a:cubicBezTo>
                  <a:cubicBezTo>
                    <a:pt x="114" y="12"/>
                    <a:pt x="114" y="12"/>
                    <a:pt x="114" y="12"/>
                  </a:cubicBezTo>
                  <a:cubicBezTo>
                    <a:pt x="116" y="13"/>
                    <a:pt x="116" y="12"/>
                    <a:pt x="118" y="13"/>
                  </a:cubicBezTo>
                  <a:cubicBezTo>
                    <a:pt x="119" y="14"/>
                    <a:pt x="119" y="14"/>
                    <a:pt x="121" y="15"/>
                  </a:cubicBezTo>
                  <a:cubicBezTo>
                    <a:pt x="121" y="16"/>
                    <a:pt x="121" y="16"/>
                    <a:pt x="121" y="16"/>
                  </a:cubicBezTo>
                  <a:cubicBezTo>
                    <a:pt x="121" y="16"/>
                    <a:pt x="121" y="16"/>
                    <a:pt x="121" y="16"/>
                  </a:cubicBezTo>
                  <a:cubicBezTo>
                    <a:pt x="121" y="17"/>
                    <a:pt x="121" y="17"/>
                    <a:pt x="121" y="17"/>
                  </a:cubicBezTo>
                  <a:cubicBezTo>
                    <a:pt x="121" y="17"/>
                    <a:pt x="121" y="17"/>
                    <a:pt x="121" y="17"/>
                  </a:cubicBezTo>
                  <a:cubicBezTo>
                    <a:pt x="119" y="19"/>
                    <a:pt x="119" y="19"/>
                    <a:pt x="119" y="19"/>
                  </a:cubicBezTo>
                  <a:cubicBezTo>
                    <a:pt x="118" y="19"/>
                    <a:pt x="118" y="19"/>
                    <a:pt x="118" y="19"/>
                  </a:cubicBezTo>
                  <a:cubicBezTo>
                    <a:pt x="118" y="20"/>
                    <a:pt x="118" y="20"/>
                    <a:pt x="118" y="20"/>
                  </a:cubicBezTo>
                  <a:cubicBezTo>
                    <a:pt x="119" y="24"/>
                    <a:pt x="119" y="21"/>
                    <a:pt x="119" y="27"/>
                  </a:cubicBezTo>
                  <a:cubicBezTo>
                    <a:pt x="120" y="28"/>
                    <a:pt x="121" y="29"/>
                    <a:pt x="123" y="30"/>
                  </a:cubicBezTo>
                  <a:cubicBezTo>
                    <a:pt x="123" y="31"/>
                    <a:pt x="123" y="31"/>
                    <a:pt x="123" y="31"/>
                  </a:cubicBezTo>
                  <a:cubicBezTo>
                    <a:pt x="123" y="32"/>
                    <a:pt x="123" y="32"/>
                    <a:pt x="123" y="33"/>
                  </a:cubicBezTo>
                  <a:cubicBezTo>
                    <a:pt x="123" y="33"/>
                    <a:pt x="123" y="33"/>
                    <a:pt x="123" y="33"/>
                  </a:cubicBezTo>
                  <a:cubicBezTo>
                    <a:pt x="123" y="33"/>
                    <a:pt x="123" y="33"/>
                    <a:pt x="124" y="34"/>
                  </a:cubicBezTo>
                  <a:cubicBezTo>
                    <a:pt x="124" y="35"/>
                    <a:pt x="124" y="35"/>
                    <a:pt x="124" y="36"/>
                  </a:cubicBezTo>
                  <a:cubicBezTo>
                    <a:pt x="124" y="37"/>
                    <a:pt x="124" y="37"/>
                    <a:pt x="124" y="37"/>
                  </a:cubicBezTo>
                  <a:cubicBezTo>
                    <a:pt x="124" y="38"/>
                    <a:pt x="124" y="38"/>
                    <a:pt x="124" y="40"/>
                  </a:cubicBezTo>
                  <a:cubicBezTo>
                    <a:pt x="123" y="40"/>
                    <a:pt x="123" y="40"/>
                    <a:pt x="123" y="40"/>
                  </a:cubicBezTo>
                  <a:cubicBezTo>
                    <a:pt x="123" y="40"/>
                    <a:pt x="123" y="40"/>
                    <a:pt x="123" y="40"/>
                  </a:cubicBezTo>
                  <a:cubicBezTo>
                    <a:pt x="122" y="41"/>
                    <a:pt x="122" y="41"/>
                    <a:pt x="122" y="41"/>
                  </a:cubicBezTo>
                  <a:cubicBezTo>
                    <a:pt x="121" y="42"/>
                    <a:pt x="121" y="42"/>
                    <a:pt x="121" y="42"/>
                  </a:cubicBezTo>
                  <a:cubicBezTo>
                    <a:pt x="121" y="42"/>
                    <a:pt x="121" y="42"/>
                    <a:pt x="121" y="42"/>
                  </a:cubicBezTo>
                  <a:cubicBezTo>
                    <a:pt x="119" y="41"/>
                    <a:pt x="120" y="41"/>
                    <a:pt x="119" y="40"/>
                  </a:cubicBezTo>
                  <a:cubicBezTo>
                    <a:pt x="119" y="40"/>
                    <a:pt x="119" y="40"/>
                    <a:pt x="119" y="39"/>
                  </a:cubicBezTo>
                  <a:cubicBezTo>
                    <a:pt x="118" y="39"/>
                    <a:pt x="118" y="39"/>
                    <a:pt x="118" y="39"/>
                  </a:cubicBezTo>
                  <a:cubicBezTo>
                    <a:pt x="117" y="39"/>
                    <a:pt x="116" y="39"/>
                    <a:pt x="115" y="39"/>
                  </a:cubicBezTo>
                  <a:cubicBezTo>
                    <a:pt x="115" y="39"/>
                    <a:pt x="115" y="39"/>
                    <a:pt x="115" y="39"/>
                  </a:cubicBezTo>
                  <a:cubicBezTo>
                    <a:pt x="115" y="40"/>
                    <a:pt x="115" y="40"/>
                    <a:pt x="115" y="40"/>
                  </a:cubicBezTo>
                  <a:cubicBezTo>
                    <a:pt x="116" y="42"/>
                    <a:pt x="115" y="41"/>
                    <a:pt x="116" y="44"/>
                  </a:cubicBezTo>
                  <a:cubicBezTo>
                    <a:pt x="117" y="45"/>
                    <a:pt x="118" y="46"/>
                    <a:pt x="118" y="47"/>
                  </a:cubicBezTo>
                  <a:cubicBezTo>
                    <a:pt x="118" y="47"/>
                    <a:pt x="118" y="47"/>
                    <a:pt x="118" y="47"/>
                  </a:cubicBezTo>
                  <a:cubicBezTo>
                    <a:pt x="118" y="48"/>
                    <a:pt x="118" y="48"/>
                    <a:pt x="118" y="4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110">
              <a:extLst>
                <a:ext uri="{FF2B5EF4-FFF2-40B4-BE49-F238E27FC236}">
                  <a16:creationId xmlns:a16="http://schemas.microsoft.com/office/drawing/2014/main" id="{C8F09646-7BB6-49AD-B1E4-D823DFD434D3}"/>
                </a:ext>
              </a:extLst>
            </p:cNvPr>
            <p:cNvSpPr>
              <a:spLocks/>
            </p:cNvSpPr>
            <p:nvPr/>
          </p:nvSpPr>
          <p:spPr bwMode="auto">
            <a:xfrm>
              <a:off x="15073982" y="9363210"/>
              <a:ext cx="4751" cy="9498"/>
            </a:xfrm>
            <a:custGeom>
              <a:avLst/>
              <a:gdLst>
                <a:gd name="T0" fmla="*/ 1 w 1"/>
                <a:gd name="T1" fmla="*/ 1 h 2"/>
                <a:gd name="T2" fmla="*/ 1 w 1"/>
                <a:gd name="T3" fmla="*/ 2 h 2"/>
                <a:gd name="T4" fmla="*/ 1 w 1"/>
                <a:gd name="T5" fmla="*/ 2 h 2"/>
                <a:gd name="T6" fmla="*/ 0 w 1"/>
                <a:gd name="T7" fmla="*/ 1 h 2"/>
                <a:gd name="T8" fmla="*/ 0 w 1"/>
                <a:gd name="T9" fmla="*/ 0 h 2"/>
                <a:gd name="T10" fmla="*/ 0 w 1"/>
                <a:gd name="T11" fmla="*/ 0 h 2"/>
                <a:gd name="T12" fmla="*/ 1 w 1"/>
                <a:gd name="T13" fmla="*/ 0 h 2"/>
                <a:gd name="T14" fmla="*/ 1 w 1"/>
                <a:gd name="T15" fmla="*/ 2 h 2"/>
                <a:gd name="T16" fmla="*/ 1 w 1"/>
                <a:gd name="T17" fmla="*/ 1 h 2"/>
                <a:gd name="T18" fmla="*/ 1 w 1"/>
                <a:gd name="T19" fmla="*/ 1 h 2"/>
                <a:gd name="T20" fmla="*/ 1 w 1"/>
                <a:gd name="T21" fmla="*/ 1 h 2"/>
                <a:gd name="T22" fmla="*/ 1 w 1"/>
                <a:gd name="T23" fmla="*/ 0 h 2"/>
                <a:gd name="T24" fmla="*/ 1 w 1"/>
                <a:gd name="T25" fmla="*/ 0 h 2"/>
                <a:gd name="T26" fmla="*/ 1 w 1"/>
                <a:gd name="T27" fmla="*/ 0 h 2"/>
                <a:gd name="T28" fmla="*/ 1 w 1"/>
                <a:gd name="T29" fmla="*/ 0 h 2"/>
                <a:gd name="T30" fmla="*/ 1 w 1"/>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2">
                  <a:moveTo>
                    <a:pt x="1" y="1"/>
                  </a:moveTo>
                  <a:cubicBezTo>
                    <a:pt x="1" y="2"/>
                    <a:pt x="1" y="2"/>
                    <a:pt x="1" y="2"/>
                  </a:cubicBezTo>
                  <a:cubicBezTo>
                    <a:pt x="1" y="2"/>
                    <a:pt x="1" y="2"/>
                    <a:pt x="1" y="2"/>
                  </a:cubicBezTo>
                  <a:cubicBezTo>
                    <a:pt x="0" y="1"/>
                    <a:pt x="0" y="1"/>
                    <a:pt x="0" y="1"/>
                  </a:cubicBezTo>
                  <a:cubicBezTo>
                    <a:pt x="0" y="0"/>
                    <a:pt x="0" y="0"/>
                    <a:pt x="0" y="0"/>
                  </a:cubicBezTo>
                  <a:cubicBezTo>
                    <a:pt x="0" y="0"/>
                    <a:pt x="0" y="0"/>
                    <a:pt x="0" y="0"/>
                  </a:cubicBezTo>
                  <a:cubicBezTo>
                    <a:pt x="1" y="0"/>
                    <a:pt x="1" y="0"/>
                    <a:pt x="1" y="0"/>
                  </a:cubicBezTo>
                  <a:cubicBezTo>
                    <a:pt x="1" y="2"/>
                    <a:pt x="1" y="2"/>
                    <a:pt x="1" y="2"/>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111">
              <a:extLst>
                <a:ext uri="{FF2B5EF4-FFF2-40B4-BE49-F238E27FC236}">
                  <a16:creationId xmlns:a16="http://schemas.microsoft.com/office/drawing/2014/main" id="{E5569CC0-3350-4F9E-901C-58B7590B624D}"/>
                </a:ext>
              </a:extLst>
            </p:cNvPr>
            <p:cNvSpPr>
              <a:spLocks/>
            </p:cNvSpPr>
            <p:nvPr/>
          </p:nvSpPr>
          <p:spPr bwMode="auto">
            <a:xfrm>
              <a:off x="13506743" y="7150077"/>
              <a:ext cx="455924" cy="465422"/>
            </a:xfrm>
            <a:custGeom>
              <a:avLst/>
              <a:gdLst>
                <a:gd name="T0" fmla="*/ 68 w 110"/>
                <a:gd name="T1" fmla="*/ 8 h 111"/>
                <a:gd name="T2" fmla="*/ 70 w 110"/>
                <a:gd name="T3" fmla="*/ 10 h 111"/>
                <a:gd name="T4" fmla="*/ 71 w 110"/>
                <a:gd name="T5" fmla="*/ 13 h 111"/>
                <a:gd name="T6" fmla="*/ 74 w 110"/>
                <a:gd name="T7" fmla="*/ 18 h 111"/>
                <a:gd name="T8" fmla="*/ 77 w 110"/>
                <a:gd name="T9" fmla="*/ 20 h 111"/>
                <a:gd name="T10" fmla="*/ 83 w 110"/>
                <a:gd name="T11" fmla="*/ 21 h 111"/>
                <a:gd name="T12" fmla="*/ 81 w 110"/>
                <a:gd name="T13" fmla="*/ 23 h 111"/>
                <a:gd name="T14" fmla="*/ 81 w 110"/>
                <a:gd name="T15" fmla="*/ 26 h 111"/>
                <a:gd name="T16" fmla="*/ 82 w 110"/>
                <a:gd name="T17" fmla="*/ 31 h 111"/>
                <a:gd name="T18" fmla="*/ 77 w 110"/>
                <a:gd name="T19" fmla="*/ 36 h 111"/>
                <a:gd name="T20" fmla="*/ 75 w 110"/>
                <a:gd name="T21" fmla="*/ 38 h 111"/>
                <a:gd name="T22" fmla="*/ 76 w 110"/>
                <a:gd name="T23" fmla="*/ 42 h 111"/>
                <a:gd name="T24" fmla="*/ 74 w 110"/>
                <a:gd name="T25" fmla="*/ 46 h 111"/>
                <a:gd name="T26" fmla="*/ 78 w 110"/>
                <a:gd name="T27" fmla="*/ 51 h 111"/>
                <a:gd name="T28" fmla="*/ 80 w 110"/>
                <a:gd name="T29" fmla="*/ 51 h 111"/>
                <a:gd name="T30" fmla="*/ 80 w 110"/>
                <a:gd name="T31" fmla="*/ 53 h 111"/>
                <a:gd name="T32" fmla="*/ 83 w 110"/>
                <a:gd name="T33" fmla="*/ 57 h 111"/>
                <a:gd name="T34" fmla="*/ 82 w 110"/>
                <a:gd name="T35" fmla="*/ 60 h 111"/>
                <a:gd name="T36" fmla="*/ 96 w 110"/>
                <a:gd name="T37" fmla="*/ 67 h 111"/>
                <a:gd name="T38" fmla="*/ 102 w 110"/>
                <a:gd name="T39" fmla="*/ 75 h 111"/>
                <a:gd name="T40" fmla="*/ 104 w 110"/>
                <a:gd name="T41" fmla="*/ 86 h 111"/>
                <a:gd name="T42" fmla="*/ 105 w 110"/>
                <a:gd name="T43" fmla="*/ 93 h 111"/>
                <a:gd name="T44" fmla="*/ 107 w 110"/>
                <a:gd name="T45" fmla="*/ 95 h 111"/>
                <a:gd name="T46" fmla="*/ 108 w 110"/>
                <a:gd name="T47" fmla="*/ 96 h 111"/>
                <a:gd name="T48" fmla="*/ 110 w 110"/>
                <a:gd name="T49" fmla="*/ 99 h 111"/>
                <a:gd name="T50" fmla="*/ 104 w 110"/>
                <a:gd name="T51" fmla="*/ 98 h 111"/>
                <a:gd name="T52" fmla="*/ 96 w 110"/>
                <a:gd name="T53" fmla="*/ 98 h 111"/>
                <a:gd name="T54" fmla="*/ 85 w 110"/>
                <a:gd name="T55" fmla="*/ 111 h 111"/>
                <a:gd name="T56" fmla="*/ 60 w 110"/>
                <a:gd name="T57" fmla="*/ 104 h 111"/>
                <a:gd name="T58" fmla="*/ 39 w 110"/>
                <a:gd name="T59" fmla="*/ 87 h 111"/>
                <a:gd name="T60" fmla="*/ 18 w 110"/>
                <a:gd name="T61" fmla="*/ 73 h 111"/>
                <a:gd name="T62" fmla="*/ 5 w 110"/>
                <a:gd name="T63" fmla="*/ 68 h 111"/>
                <a:gd name="T64" fmla="*/ 3 w 110"/>
                <a:gd name="T65" fmla="*/ 66 h 111"/>
                <a:gd name="T66" fmla="*/ 24 w 110"/>
                <a:gd name="T67" fmla="*/ 41 h 111"/>
                <a:gd name="T68" fmla="*/ 29 w 110"/>
                <a:gd name="T69" fmla="*/ 24 h 111"/>
                <a:gd name="T70" fmla="*/ 29 w 110"/>
                <a:gd name="T71" fmla="*/ 12 h 111"/>
                <a:gd name="T72" fmla="*/ 40 w 110"/>
                <a:gd name="T73" fmla="*/ 4 h 111"/>
                <a:gd name="T74" fmla="*/ 44 w 110"/>
                <a:gd name="T75" fmla="*/ 0 h 111"/>
                <a:gd name="T76" fmla="*/ 47 w 110"/>
                <a:gd name="T77" fmla="*/ 0 h 111"/>
                <a:gd name="T78" fmla="*/ 51 w 110"/>
                <a:gd name="T79" fmla="*/ 0 h 111"/>
                <a:gd name="T80" fmla="*/ 60 w 110"/>
                <a:gd name="T81" fmla="*/ 1 h 111"/>
                <a:gd name="T82" fmla="*/ 61 w 110"/>
                <a:gd name="T83" fmla="*/ 4 h 111"/>
                <a:gd name="T84" fmla="*/ 62 w 110"/>
                <a:gd name="T85" fmla="*/ 5 h 111"/>
                <a:gd name="T86" fmla="*/ 67 w 110"/>
                <a:gd name="T87" fmla="*/ 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0" h="111">
                  <a:moveTo>
                    <a:pt x="67" y="3"/>
                  </a:moveTo>
                  <a:cubicBezTo>
                    <a:pt x="67" y="3"/>
                    <a:pt x="67" y="3"/>
                    <a:pt x="67" y="3"/>
                  </a:cubicBezTo>
                  <a:cubicBezTo>
                    <a:pt x="68" y="4"/>
                    <a:pt x="68" y="6"/>
                    <a:pt x="68" y="8"/>
                  </a:cubicBezTo>
                  <a:cubicBezTo>
                    <a:pt x="69" y="8"/>
                    <a:pt x="69" y="8"/>
                    <a:pt x="70" y="8"/>
                  </a:cubicBezTo>
                  <a:cubicBezTo>
                    <a:pt x="70" y="9"/>
                    <a:pt x="70" y="9"/>
                    <a:pt x="70" y="9"/>
                  </a:cubicBezTo>
                  <a:cubicBezTo>
                    <a:pt x="70" y="10"/>
                    <a:pt x="70" y="10"/>
                    <a:pt x="70" y="10"/>
                  </a:cubicBezTo>
                  <a:cubicBezTo>
                    <a:pt x="70" y="11"/>
                    <a:pt x="70" y="10"/>
                    <a:pt x="70" y="11"/>
                  </a:cubicBezTo>
                  <a:cubicBezTo>
                    <a:pt x="70" y="12"/>
                    <a:pt x="70" y="12"/>
                    <a:pt x="71" y="13"/>
                  </a:cubicBezTo>
                  <a:cubicBezTo>
                    <a:pt x="71" y="13"/>
                    <a:pt x="71" y="13"/>
                    <a:pt x="71" y="13"/>
                  </a:cubicBezTo>
                  <a:cubicBezTo>
                    <a:pt x="72" y="13"/>
                    <a:pt x="71" y="13"/>
                    <a:pt x="72" y="13"/>
                  </a:cubicBezTo>
                  <a:cubicBezTo>
                    <a:pt x="72" y="14"/>
                    <a:pt x="72" y="14"/>
                    <a:pt x="72" y="14"/>
                  </a:cubicBezTo>
                  <a:cubicBezTo>
                    <a:pt x="73" y="15"/>
                    <a:pt x="74" y="18"/>
                    <a:pt x="74" y="18"/>
                  </a:cubicBezTo>
                  <a:cubicBezTo>
                    <a:pt x="74" y="19"/>
                    <a:pt x="74" y="19"/>
                    <a:pt x="74" y="19"/>
                  </a:cubicBezTo>
                  <a:cubicBezTo>
                    <a:pt x="75" y="19"/>
                    <a:pt x="75" y="19"/>
                    <a:pt x="75" y="19"/>
                  </a:cubicBezTo>
                  <a:cubicBezTo>
                    <a:pt x="76" y="19"/>
                    <a:pt x="76" y="19"/>
                    <a:pt x="77" y="20"/>
                  </a:cubicBezTo>
                  <a:cubicBezTo>
                    <a:pt x="78" y="21"/>
                    <a:pt x="78" y="21"/>
                    <a:pt x="78" y="21"/>
                  </a:cubicBezTo>
                  <a:cubicBezTo>
                    <a:pt x="78" y="21"/>
                    <a:pt x="78" y="21"/>
                    <a:pt x="78" y="21"/>
                  </a:cubicBezTo>
                  <a:cubicBezTo>
                    <a:pt x="81" y="21"/>
                    <a:pt x="80" y="21"/>
                    <a:pt x="83" y="21"/>
                  </a:cubicBezTo>
                  <a:cubicBezTo>
                    <a:pt x="84" y="22"/>
                    <a:pt x="84" y="22"/>
                    <a:pt x="84" y="22"/>
                  </a:cubicBezTo>
                  <a:cubicBezTo>
                    <a:pt x="84" y="22"/>
                    <a:pt x="84" y="22"/>
                    <a:pt x="84" y="22"/>
                  </a:cubicBezTo>
                  <a:cubicBezTo>
                    <a:pt x="83" y="23"/>
                    <a:pt x="83" y="23"/>
                    <a:pt x="81" y="23"/>
                  </a:cubicBezTo>
                  <a:cubicBezTo>
                    <a:pt x="81" y="24"/>
                    <a:pt x="81" y="24"/>
                    <a:pt x="81" y="24"/>
                  </a:cubicBezTo>
                  <a:cubicBezTo>
                    <a:pt x="81" y="25"/>
                    <a:pt x="81" y="25"/>
                    <a:pt x="81" y="25"/>
                  </a:cubicBezTo>
                  <a:cubicBezTo>
                    <a:pt x="81" y="26"/>
                    <a:pt x="81" y="26"/>
                    <a:pt x="81" y="26"/>
                  </a:cubicBezTo>
                  <a:cubicBezTo>
                    <a:pt x="81" y="26"/>
                    <a:pt x="81" y="26"/>
                    <a:pt x="82" y="28"/>
                  </a:cubicBezTo>
                  <a:cubicBezTo>
                    <a:pt x="82" y="29"/>
                    <a:pt x="82" y="29"/>
                    <a:pt x="83" y="30"/>
                  </a:cubicBezTo>
                  <a:cubicBezTo>
                    <a:pt x="82" y="31"/>
                    <a:pt x="82" y="31"/>
                    <a:pt x="82" y="31"/>
                  </a:cubicBezTo>
                  <a:cubicBezTo>
                    <a:pt x="81" y="31"/>
                    <a:pt x="82" y="31"/>
                    <a:pt x="80" y="32"/>
                  </a:cubicBezTo>
                  <a:cubicBezTo>
                    <a:pt x="77" y="35"/>
                    <a:pt x="77" y="35"/>
                    <a:pt x="77" y="35"/>
                  </a:cubicBezTo>
                  <a:cubicBezTo>
                    <a:pt x="77" y="36"/>
                    <a:pt x="77" y="36"/>
                    <a:pt x="77" y="36"/>
                  </a:cubicBezTo>
                  <a:cubicBezTo>
                    <a:pt x="77" y="38"/>
                    <a:pt x="77" y="38"/>
                    <a:pt x="77" y="38"/>
                  </a:cubicBezTo>
                  <a:cubicBezTo>
                    <a:pt x="77" y="38"/>
                    <a:pt x="77" y="38"/>
                    <a:pt x="77" y="38"/>
                  </a:cubicBezTo>
                  <a:cubicBezTo>
                    <a:pt x="76" y="38"/>
                    <a:pt x="76" y="38"/>
                    <a:pt x="75" y="38"/>
                  </a:cubicBezTo>
                  <a:cubicBezTo>
                    <a:pt x="75" y="39"/>
                    <a:pt x="75" y="39"/>
                    <a:pt x="75" y="39"/>
                  </a:cubicBezTo>
                  <a:cubicBezTo>
                    <a:pt x="75" y="40"/>
                    <a:pt x="75" y="39"/>
                    <a:pt x="75" y="40"/>
                  </a:cubicBezTo>
                  <a:cubicBezTo>
                    <a:pt x="76" y="42"/>
                    <a:pt x="76" y="42"/>
                    <a:pt x="76" y="42"/>
                  </a:cubicBezTo>
                  <a:cubicBezTo>
                    <a:pt x="76" y="43"/>
                    <a:pt x="76" y="43"/>
                    <a:pt x="76" y="43"/>
                  </a:cubicBezTo>
                  <a:cubicBezTo>
                    <a:pt x="76" y="44"/>
                    <a:pt x="76" y="44"/>
                    <a:pt x="76" y="44"/>
                  </a:cubicBezTo>
                  <a:cubicBezTo>
                    <a:pt x="75" y="46"/>
                    <a:pt x="75" y="45"/>
                    <a:pt x="74" y="46"/>
                  </a:cubicBezTo>
                  <a:cubicBezTo>
                    <a:pt x="74" y="47"/>
                    <a:pt x="74" y="47"/>
                    <a:pt x="74" y="47"/>
                  </a:cubicBezTo>
                  <a:cubicBezTo>
                    <a:pt x="75" y="47"/>
                    <a:pt x="75" y="47"/>
                    <a:pt x="75" y="47"/>
                  </a:cubicBezTo>
                  <a:cubicBezTo>
                    <a:pt x="76" y="49"/>
                    <a:pt x="77" y="50"/>
                    <a:pt x="78" y="51"/>
                  </a:cubicBezTo>
                  <a:cubicBezTo>
                    <a:pt x="79" y="51"/>
                    <a:pt x="79" y="51"/>
                    <a:pt x="79" y="51"/>
                  </a:cubicBezTo>
                  <a:cubicBezTo>
                    <a:pt x="79" y="51"/>
                    <a:pt x="79" y="51"/>
                    <a:pt x="79" y="51"/>
                  </a:cubicBezTo>
                  <a:cubicBezTo>
                    <a:pt x="80" y="51"/>
                    <a:pt x="80" y="51"/>
                    <a:pt x="80" y="51"/>
                  </a:cubicBezTo>
                  <a:cubicBezTo>
                    <a:pt x="80" y="52"/>
                    <a:pt x="80" y="52"/>
                    <a:pt x="80" y="52"/>
                  </a:cubicBezTo>
                  <a:cubicBezTo>
                    <a:pt x="80" y="52"/>
                    <a:pt x="80" y="52"/>
                    <a:pt x="80" y="52"/>
                  </a:cubicBezTo>
                  <a:cubicBezTo>
                    <a:pt x="80" y="53"/>
                    <a:pt x="80" y="53"/>
                    <a:pt x="80" y="53"/>
                  </a:cubicBezTo>
                  <a:cubicBezTo>
                    <a:pt x="81" y="53"/>
                    <a:pt x="81" y="53"/>
                    <a:pt x="81" y="53"/>
                  </a:cubicBezTo>
                  <a:cubicBezTo>
                    <a:pt x="81" y="54"/>
                    <a:pt x="82" y="55"/>
                    <a:pt x="83" y="56"/>
                  </a:cubicBezTo>
                  <a:cubicBezTo>
                    <a:pt x="83" y="57"/>
                    <a:pt x="83" y="57"/>
                    <a:pt x="83" y="57"/>
                  </a:cubicBezTo>
                  <a:cubicBezTo>
                    <a:pt x="82" y="58"/>
                    <a:pt x="82" y="58"/>
                    <a:pt x="82" y="58"/>
                  </a:cubicBezTo>
                  <a:cubicBezTo>
                    <a:pt x="82" y="59"/>
                    <a:pt x="82" y="59"/>
                    <a:pt x="82" y="60"/>
                  </a:cubicBezTo>
                  <a:cubicBezTo>
                    <a:pt x="82" y="60"/>
                    <a:pt x="82" y="60"/>
                    <a:pt x="82" y="60"/>
                  </a:cubicBezTo>
                  <a:cubicBezTo>
                    <a:pt x="86" y="60"/>
                    <a:pt x="85" y="60"/>
                    <a:pt x="94" y="66"/>
                  </a:cubicBezTo>
                  <a:cubicBezTo>
                    <a:pt x="95" y="66"/>
                    <a:pt x="95" y="66"/>
                    <a:pt x="95" y="66"/>
                  </a:cubicBezTo>
                  <a:cubicBezTo>
                    <a:pt x="96" y="67"/>
                    <a:pt x="96" y="67"/>
                    <a:pt x="96" y="67"/>
                  </a:cubicBezTo>
                  <a:cubicBezTo>
                    <a:pt x="96" y="67"/>
                    <a:pt x="96" y="67"/>
                    <a:pt x="96" y="67"/>
                  </a:cubicBezTo>
                  <a:cubicBezTo>
                    <a:pt x="97" y="68"/>
                    <a:pt x="97" y="68"/>
                    <a:pt x="98" y="71"/>
                  </a:cubicBezTo>
                  <a:cubicBezTo>
                    <a:pt x="99" y="72"/>
                    <a:pt x="101" y="74"/>
                    <a:pt x="102" y="75"/>
                  </a:cubicBezTo>
                  <a:cubicBezTo>
                    <a:pt x="100" y="78"/>
                    <a:pt x="101" y="77"/>
                    <a:pt x="100" y="80"/>
                  </a:cubicBezTo>
                  <a:cubicBezTo>
                    <a:pt x="100" y="81"/>
                    <a:pt x="100" y="85"/>
                    <a:pt x="100" y="86"/>
                  </a:cubicBezTo>
                  <a:cubicBezTo>
                    <a:pt x="102" y="86"/>
                    <a:pt x="101" y="86"/>
                    <a:pt x="104" y="86"/>
                  </a:cubicBezTo>
                  <a:cubicBezTo>
                    <a:pt x="104" y="91"/>
                    <a:pt x="104" y="90"/>
                    <a:pt x="104" y="93"/>
                  </a:cubicBezTo>
                  <a:cubicBezTo>
                    <a:pt x="104" y="93"/>
                    <a:pt x="104" y="93"/>
                    <a:pt x="104" y="93"/>
                  </a:cubicBezTo>
                  <a:cubicBezTo>
                    <a:pt x="105" y="93"/>
                    <a:pt x="105" y="93"/>
                    <a:pt x="105" y="93"/>
                  </a:cubicBezTo>
                  <a:cubicBezTo>
                    <a:pt x="105" y="94"/>
                    <a:pt x="105" y="94"/>
                    <a:pt x="105" y="94"/>
                  </a:cubicBezTo>
                  <a:cubicBezTo>
                    <a:pt x="106" y="95"/>
                    <a:pt x="106" y="95"/>
                    <a:pt x="106" y="95"/>
                  </a:cubicBezTo>
                  <a:cubicBezTo>
                    <a:pt x="107" y="95"/>
                    <a:pt x="107" y="95"/>
                    <a:pt x="107" y="95"/>
                  </a:cubicBezTo>
                  <a:cubicBezTo>
                    <a:pt x="107" y="95"/>
                    <a:pt x="107" y="95"/>
                    <a:pt x="107" y="95"/>
                  </a:cubicBezTo>
                  <a:cubicBezTo>
                    <a:pt x="108" y="96"/>
                    <a:pt x="108" y="96"/>
                    <a:pt x="108" y="96"/>
                  </a:cubicBezTo>
                  <a:cubicBezTo>
                    <a:pt x="108" y="96"/>
                    <a:pt x="108" y="96"/>
                    <a:pt x="108" y="96"/>
                  </a:cubicBezTo>
                  <a:cubicBezTo>
                    <a:pt x="108" y="97"/>
                    <a:pt x="108" y="97"/>
                    <a:pt x="108" y="97"/>
                  </a:cubicBezTo>
                  <a:cubicBezTo>
                    <a:pt x="108" y="97"/>
                    <a:pt x="108" y="97"/>
                    <a:pt x="108" y="98"/>
                  </a:cubicBezTo>
                  <a:cubicBezTo>
                    <a:pt x="109" y="99"/>
                    <a:pt x="109" y="99"/>
                    <a:pt x="110" y="99"/>
                  </a:cubicBezTo>
                  <a:cubicBezTo>
                    <a:pt x="109" y="99"/>
                    <a:pt x="109" y="99"/>
                    <a:pt x="109" y="99"/>
                  </a:cubicBezTo>
                  <a:cubicBezTo>
                    <a:pt x="108" y="99"/>
                    <a:pt x="108" y="99"/>
                    <a:pt x="105" y="98"/>
                  </a:cubicBezTo>
                  <a:cubicBezTo>
                    <a:pt x="104" y="98"/>
                    <a:pt x="104" y="98"/>
                    <a:pt x="104" y="98"/>
                  </a:cubicBezTo>
                  <a:cubicBezTo>
                    <a:pt x="103" y="99"/>
                    <a:pt x="103" y="99"/>
                    <a:pt x="103" y="99"/>
                  </a:cubicBezTo>
                  <a:cubicBezTo>
                    <a:pt x="103" y="99"/>
                    <a:pt x="103" y="99"/>
                    <a:pt x="103" y="99"/>
                  </a:cubicBezTo>
                  <a:cubicBezTo>
                    <a:pt x="100" y="97"/>
                    <a:pt x="100" y="97"/>
                    <a:pt x="96" y="98"/>
                  </a:cubicBezTo>
                  <a:cubicBezTo>
                    <a:pt x="94" y="98"/>
                    <a:pt x="95" y="98"/>
                    <a:pt x="94" y="99"/>
                  </a:cubicBezTo>
                  <a:cubicBezTo>
                    <a:pt x="91" y="103"/>
                    <a:pt x="94" y="102"/>
                    <a:pt x="87" y="110"/>
                  </a:cubicBezTo>
                  <a:cubicBezTo>
                    <a:pt x="85" y="111"/>
                    <a:pt x="85" y="111"/>
                    <a:pt x="85" y="111"/>
                  </a:cubicBezTo>
                  <a:cubicBezTo>
                    <a:pt x="85" y="111"/>
                    <a:pt x="68" y="109"/>
                    <a:pt x="67" y="109"/>
                  </a:cubicBezTo>
                  <a:cubicBezTo>
                    <a:pt x="66" y="109"/>
                    <a:pt x="66" y="109"/>
                    <a:pt x="66" y="109"/>
                  </a:cubicBezTo>
                  <a:cubicBezTo>
                    <a:pt x="62" y="105"/>
                    <a:pt x="63" y="106"/>
                    <a:pt x="60" y="104"/>
                  </a:cubicBezTo>
                  <a:cubicBezTo>
                    <a:pt x="55" y="100"/>
                    <a:pt x="57" y="101"/>
                    <a:pt x="52" y="98"/>
                  </a:cubicBezTo>
                  <a:cubicBezTo>
                    <a:pt x="48" y="94"/>
                    <a:pt x="49" y="95"/>
                    <a:pt x="46" y="92"/>
                  </a:cubicBezTo>
                  <a:cubicBezTo>
                    <a:pt x="42" y="89"/>
                    <a:pt x="43" y="90"/>
                    <a:pt x="39" y="87"/>
                  </a:cubicBezTo>
                  <a:cubicBezTo>
                    <a:pt x="36" y="84"/>
                    <a:pt x="38" y="85"/>
                    <a:pt x="34" y="83"/>
                  </a:cubicBezTo>
                  <a:cubicBezTo>
                    <a:pt x="31" y="81"/>
                    <a:pt x="32" y="82"/>
                    <a:pt x="28" y="79"/>
                  </a:cubicBezTo>
                  <a:cubicBezTo>
                    <a:pt x="26" y="78"/>
                    <a:pt x="20" y="74"/>
                    <a:pt x="18" y="73"/>
                  </a:cubicBezTo>
                  <a:cubicBezTo>
                    <a:pt x="13" y="72"/>
                    <a:pt x="16" y="73"/>
                    <a:pt x="4" y="71"/>
                  </a:cubicBezTo>
                  <a:cubicBezTo>
                    <a:pt x="6" y="69"/>
                    <a:pt x="6" y="69"/>
                    <a:pt x="6" y="69"/>
                  </a:cubicBezTo>
                  <a:cubicBezTo>
                    <a:pt x="5" y="68"/>
                    <a:pt x="5" y="68"/>
                    <a:pt x="5" y="68"/>
                  </a:cubicBezTo>
                  <a:cubicBezTo>
                    <a:pt x="4" y="68"/>
                    <a:pt x="4" y="68"/>
                    <a:pt x="3" y="69"/>
                  </a:cubicBezTo>
                  <a:cubicBezTo>
                    <a:pt x="2" y="66"/>
                    <a:pt x="2" y="66"/>
                    <a:pt x="2" y="66"/>
                  </a:cubicBezTo>
                  <a:cubicBezTo>
                    <a:pt x="3" y="66"/>
                    <a:pt x="3" y="66"/>
                    <a:pt x="3" y="66"/>
                  </a:cubicBezTo>
                  <a:cubicBezTo>
                    <a:pt x="2" y="62"/>
                    <a:pt x="2" y="63"/>
                    <a:pt x="0" y="54"/>
                  </a:cubicBezTo>
                  <a:cubicBezTo>
                    <a:pt x="9" y="49"/>
                    <a:pt x="12" y="47"/>
                    <a:pt x="21" y="41"/>
                  </a:cubicBezTo>
                  <a:cubicBezTo>
                    <a:pt x="24" y="41"/>
                    <a:pt x="24" y="41"/>
                    <a:pt x="24" y="41"/>
                  </a:cubicBezTo>
                  <a:cubicBezTo>
                    <a:pt x="25" y="40"/>
                    <a:pt x="25" y="40"/>
                    <a:pt x="25" y="40"/>
                  </a:cubicBezTo>
                  <a:cubicBezTo>
                    <a:pt x="26" y="37"/>
                    <a:pt x="26" y="38"/>
                    <a:pt x="27" y="36"/>
                  </a:cubicBezTo>
                  <a:cubicBezTo>
                    <a:pt x="27" y="32"/>
                    <a:pt x="26" y="29"/>
                    <a:pt x="29" y="24"/>
                  </a:cubicBezTo>
                  <a:cubicBezTo>
                    <a:pt x="29" y="22"/>
                    <a:pt x="29" y="22"/>
                    <a:pt x="28" y="18"/>
                  </a:cubicBezTo>
                  <a:cubicBezTo>
                    <a:pt x="28" y="15"/>
                    <a:pt x="28" y="15"/>
                    <a:pt x="28" y="13"/>
                  </a:cubicBezTo>
                  <a:cubicBezTo>
                    <a:pt x="29" y="12"/>
                    <a:pt x="29" y="12"/>
                    <a:pt x="29" y="12"/>
                  </a:cubicBezTo>
                  <a:cubicBezTo>
                    <a:pt x="30" y="12"/>
                    <a:pt x="30" y="12"/>
                    <a:pt x="30" y="12"/>
                  </a:cubicBezTo>
                  <a:cubicBezTo>
                    <a:pt x="33" y="11"/>
                    <a:pt x="32" y="11"/>
                    <a:pt x="34" y="10"/>
                  </a:cubicBezTo>
                  <a:cubicBezTo>
                    <a:pt x="38" y="7"/>
                    <a:pt x="36" y="8"/>
                    <a:pt x="40" y="4"/>
                  </a:cubicBezTo>
                  <a:cubicBezTo>
                    <a:pt x="40" y="4"/>
                    <a:pt x="40" y="4"/>
                    <a:pt x="40" y="3"/>
                  </a:cubicBezTo>
                  <a:cubicBezTo>
                    <a:pt x="41" y="3"/>
                    <a:pt x="41" y="3"/>
                    <a:pt x="41" y="3"/>
                  </a:cubicBezTo>
                  <a:cubicBezTo>
                    <a:pt x="44" y="1"/>
                    <a:pt x="43" y="2"/>
                    <a:pt x="44" y="0"/>
                  </a:cubicBezTo>
                  <a:cubicBezTo>
                    <a:pt x="45" y="0"/>
                    <a:pt x="45" y="0"/>
                    <a:pt x="45" y="0"/>
                  </a:cubicBezTo>
                  <a:cubicBezTo>
                    <a:pt x="46" y="0"/>
                    <a:pt x="46" y="0"/>
                    <a:pt x="46" y="0"/>
                  </a:cubicBezTo>
                  <a:cubicBezTo>
                    <a:pt x="47" y="0"/>
                    <a:pt x="47" y="0"/>
                    <a:pt x="47" y="0"/>
                  </a:cubicBezTo>
                  <a:cubicBezTo>
                    <a:pt x="48" y="0"/>
                    <a:pt x="48" y="0"/>
                    <a:pt x="48" y="0"/>
                  </a:cubicBezTo>
                  <a:cubicBezTo>
                    <a:pt x="50" y="0"/>
                    <a:pt x="49" y="0"/>
                    <a:pt x="50" y="0"/>
                  </a:cubicBezTo>
                  <a:cubicBezTo>
                    <a:pt x="51" y="0"/>
                    <a:pt x="51" y="0"/>
                    <a:pt x="51" y="0"/>
                  </a:cubicBezTo>
                  <a:cubicBezTo>
                    <a:pt x="54" y="2"/>
                    <a:pt x="53" y="2"/>
                    <a:pt x="57" y="2"/>
                  </a:cubicBezTo>
                  <a:cubicBezTo>
                    <a:pt x="58" y="1"/>
                    <a:pt x="58" y="1"/>
                    <a:pt x="59" y="0"/>
                  </a:cubicBezTo>
                  <a:cubicBezTo>
                    <a:pt x="60" y="0"/>
                    <a:pt x="60" y="0"/>
                    <a:pt x="60" y="1"/>
                  </a:cubicBezTo>
                  <a:cubicBezTo>
                    <a:pt x="61" y="1"/>
                    <a:pt x="61" y="1"/>
                    <a:pt x="61" y="1"/>
                  </a:cubicBezTo>
                  <a:cubicBezTo>
                    <a:pt x="61" y="2"/>
                    <a:pt x="61" y="2"/>
                    <a:pt x="61" y="2"/>
                  </a:cubicBezTo>
                  <a:cubicBezTo>
                    <a:pt x="61" y="4"/>
                    <a:pt x="61" y="4"/>
                    <a:pt x="61" y="4"/>
                  </a:cubicBezTo>
                  <a:cubicBezTo>
                    <a:pt x="61" y="5"/>
                    <a:pt x="61" y="5"/>
                    <a:pt x="61" y="5"/>
                  </a:cubicBezTo>
                  <a:cubicBezTo>
                    <a:pt x="61" y="5"/>
                    <a:pt x="61" y="5"/>
                    <a:pt x="61" y="5"/>
                  </a:cubicBezTo>
                  <a:cubicBezTo>
                    <a:pt x="62" y="5"/>
                    <a:pt x="62" y="5"/>
                    <a:pt x="62" y="5"/>
                  </a:cubicBezTo>
                  <a:cubicBezTo>
                    <a:pt x="63" y="4"/>
                    <a:pt x="65" y="3"/>
                    <a:pt x="65" y="2"/>
                  </a:cubicBezTo>
                  <a:cubicBezTo>
                    <a:pt x="66" y="2"/>
                    <a:pt x="66" y="2"/>
                    <a:pt x="67" y="2"/>
                  </a:cubicBezTo>
                  <a:lnTo>
                    <a:pt x="67" y="3"/>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112">
              <a:extLst>
                <a:ext uri="{FF2B5EF4-FFF2-40B4-BE49-F238E27FC236}">
                  <a16:creationId xmlns:a16="http://schemas.microsoft.com/office/drawing/2014/main" id="{F40B24AB-D891-4766-875A-F7F865DD6291}"/>
                </a:ext>
              </a:extLst>
            </p:cNvPr>
            <p:cNvSpPr>
              <a:spLocks noEditPoints="1"/>
            </p:cNvSpPr>
            <p:nvPr/>
          </p:nvSpPr>
          <p:spPr bwMode="auto">
            <a:xfrm>
              <a:off x="13753702" y="7007601"/>
              <a:ext cx="897602" cy="812116"/>
            </a:xfrm>
            <a:custGeom>
              <a:avLst/>
              <a:gdLst>
                <a:gd name="T0" fmla="*/ 26 w 216"/>
                <a:gd name="T1" fmla="*/ 13 h 195"/>
                <a:gd name="T2" fmla="*/ 47 w 216"/>
                <a:gd name="T3" fmla="*/ 6 h 195"/>
                <a:gd name="T4" fmla="*/ 48 w 216"/>
                <a:gd name="T5" fmla="*/ 11 h 195"/>
                <a:gd name="T6" fmla="*/ 47 w 216"/>
                <a:gd name="T7" fmla="*/ 15 h 195"/>
                <a:gd name="T8" fmla="*/ 54 w 216"/>
                <a:gd name="T9" fmla="*/ 19 h 195"/>
                <a:gd name="T10" fmla="*/ 79 w 216"/>
                <a:gd name="T11" fmla="*/ 43 h 195"/>
                <a:gd name="T12" fmla="*/ 108 w 216"/>
                <a:gd name="T13" fmla="*/ 42 h 195"/>
                <a:gd name="T14" fmla="*/ 111 w 216"/>
                <a:gd name="T15" fmla="*/ 37 h 195"/>
                <a:gd name="T16" fmla="*/ 120 w 216"/>
                <a:gd name="T17" fmla="*/ 33 h 195"/>
                <a:gd name="T18" fmla="*/ 130 w 216"/>
                <a:gd name="T19" fmla="*/ 24 h 195"/>
                <a:gd name="T20" fmla="*/ 138 w 216"/>
                <a:gd name="T21" fmla="*/ 23 h 195"/>
                <a:gd name="T22" fmla="*/ 146 w 216"/>
                <a:gd name="T23" fmla="*/ 23 h 195"/>
                <a:gd name="T24" fmla="*/ 149 w 216"/>
                <a:gd name="T25" fmla="*/ 26 h 195"/>
                <a:gd name="T26" fmla="*/ 160 w 216"/>
                <a:gd name="T27" fmla="*/ 30 h 195"/>
                <a:gd name="T28" fmla="*/ 166 w 216"/>
                <a:gd name="T29" fmla="*/ 30 h 195"/>
                <a:gd name="T30" fmla="*/ 172 w 216"/>
                <a:gd name="T31" fmla="*/ 35 h 195"/>
                <a:gd name="T32" fmla="*/ 183 w 216"/>
                <a:gd name="T33" fmla="*/ 45 h 195"/>
                <a:gd name="T34" fmla="*/ 193 w 216"/>
                <a:gd name="T35" fmla="*/ 55 h 195"/>
                <a:gd name="T36" fmla="*/ 192 w 216"/>
                <a:gd name="T37" fmla="*/ 63 h 195"/>
                <a:gd name="T38" fmla="*/ 188 w 216"/>
                <a:gd name="T39" fmla="*/ 73 h 195"/>
                <a:gd name="T40" fmla="*/ 185 w 216"/>
                <a:gd name="T41" fmla="*/ 80 h 195"/>
                <a:gd name="T42" fmla="*/ 189 w 216"/>
                <a:gd name="T43" fmla="*/ 88 h 195"/>
                <a:gd name="T44" fmla="*/ 188 w 216"/>
                <a:gd name="T45" fmla="*/ 112 h 195"/>
                <a:gd name="T46" fmla="*/ 194 w 216"/>
                <a:gd name="T47" fmla="*/ 142 h 195"/>
                <a:gd name="T48" fmla="*/ 210 w 216"/>
                <a:gd name="T49" fmla="*/ 156 h 195"/>
                <a:gd name="T50" fmla="*/ 212 w 216"/>
                <a:gd name="T51" fmla="*/ 169 h 195"/>
                <a:gd name="T52" fmla="*/ 216 w 216"/>
                <a:gd name="T53" fmla="*/ 173 h 195"/>
                <a:gd name="T54" fmla="*/ 206 w 216"/>
                <a:gd name="T55" fmla="*/ 178 h 195"/>
                <a:gd name="T56" fmla="*/ 199 w 216"/>
                <a:gd name="T57" fmla="*/ 182 h 195"/>
                <a:gd name="T58" fmla="*/ 196 w 216"/>
                <a:gd name="T59" fmla="*/ 194 h 195"/>
                <a:gd name="T60" fmla="*/ 179 w 216"/>
                <a:gd name="T61" fmla="*/ 192 h 195"/>
                <a:gd name="T62" fmla="*/ 157 w 216"/>
                <a:gd name="T63" fmla="*/ 189 h 195"/>
                <a:gd name="T64" fmla="*/ 147 w 216"/>
                <a:gd name="T65" fmla="*/ 180 h 195"/>
                <a:gd name="T66" fmla="*/ 129 w 216"/>
                <a:gd name="T67" fmla="*/ 174 h 195"/>
                <a:gd name="T68" fmla="*/ 109 w 216"/>
                <a:gd name="T69" fmla="*/ 175 h 195"/>
                <a:gd name="T70" fmla="*/ 92 w 216"/>
                <a:gd name="T71" fmla="*/ 163 h 195"/>
                <a:gd name="T72" fmla="*/ 78 w 216"/>
                <a:gd name="T73" fmla="*/ 149 h 195"/>
                <a:gd name="T74" fmla="*/ 74 w 216"/>
                <a:gd name="T75" fmla="*/ 144 h 195"/>
                <a:gd name="T76" fmla="*/ 56 w 216"/>
                <a:gd name="T77" fmla="*/ 130 h 195"/>
                <a:gd name="T78" fmla="*/ 57 w 216"/>
                <a:gd name="T79" fmla="*/ 127 h 195"/>
                <a:gd name="T80" fmla="*/ 52 w 216"/>
                <a:gd name="T81" fmla="*/ 133 h 195"/>
                <a:gd name="T82" fmla="*/ 48 w 216"/>
                <a:gd name="T83" fmla="*/ 130 h 195"/>
                <a:gd name="T84" fmla="*/ 45 w 216"/>
                <a:gd name="T85" fmla="*/ 121 h 195"/>
                <a:gd name="T86" fmla="*/ 36 w 216"/>
                <a:gd name="T87" fmla="*/ 101 h 195"/>
                <a:gd name="T88" fmla="*/ 22 w 216"/>
                <a:gd name="T89" fmla="*/ 88 h 195"/>
                <a:gd name="T90" fmla="*/ 19 w 216"/>
                <a:gd name="T91" fmla="*/ 86 h 195"/>
                <a:gd name="T92" fmla="*/ 16 w 216"/>
                <a:gd name="T93" fmla="*/ 75 h 195"/>
                <a:gd name="T94" fmla="*/ 21 w 216"/>
                <a:gd name="T95" fmla="*/ 67 h 195"/>
                <a:gd name="T96" fmla="*/ 25 w 216"/>
                <a:gd name="T97" fmla="*/ 57 h 195"/>
                <a:gd name="T98" fmla="*/ 15 w 216"/>
                <a:gd name="T99" fmla="*/ 54 h 195"/>
                <a:gd name="T100" fmla="*/ 11 w 216"/>
                <a:gd name="T101" fmla="*/ 45 h 195"/>
                <a:gd name="T102" fmla="*/ 8 w 216"/>
                <a:gd name="T103" fmla="*/ 36 h 195"/>
                <a:gd name="T104" fmla="*/ 3 w 216"/>
                <a:gd name="T105" fmla="*/ 27 h 195"/>
                <a:gd name="T106" fmla="*/ 3 w 216"/>
                <a:gd name="T107" fmla="*/ 20 h 195"/>
                <a:gd name="T108" fmla="*/ 0 w 216"/>
                <a:gd name="T109" fmla="*/ 8 h 195"/>
                <a:gd name="T110" fmla="*/ 5 w 216"/>
                <a:gd name="T111" fmla="*/ 1 h 195"/>
                <a:gd name="T112" fmla="*/ 133 w 216"/>
                <a:gd name="T113" fmla="*/ 175 h 195"/>
                <a:gd name="T114" fmla="*/ 126 w 216"/>
                <a:gd name="T115" fmla="*/ 176 h 195"/>
                <a:gd name="T116" fmla="*/ 135 w 216"/>
                <a:gd name="T117" fmla="*/ 17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6" h="195">
                  <a:moveTo>
                    <a:pt x="9" y="2"/>
                  </a:moveTo>
                  <a:cubicBezTo>
                    <a:pt x="9" y="2"/>
                    <a:pt x="12" y="7"/>
                    <a:pt x="12" y="8"/>
                  </a:cubicBezTo>
                  <a:cubicBezTo>
                    <a:pt x="13" y="8"/>
                    <a:pt x="13" y="8"/>
                    <a:pt x="13" y="8"/>
                  </a:cubicBezTo>
                  <a:cubicBezTo>
                    <a:pt x="14" y="9"/>
                    <a:pt x="14" y="9"/>
                    <a:pt x="14" y="9"/>
                  </a:cubicBezTo>
                  <a:cubicBezTo>
                    <a:pt x="15" y="10"/>
                    <a:pt x="15" y="10"/>
                    <a:pt x="16" y="11"/>
                  </a:cubicBezTo>
                  <a:cubicBezTo>
                    <a:pt x="18" y="12"/>
                    <a:pt x="22" y="13"/>
                    <a:pt x="24" y="13"/>
                  </a:cubicBezTo>
                  <a:cubicBezTo>
                    <a:pt x="26" y="13"/>
                    <a:pt x="26" y="13"/>
                    <a:pt x="26" y="13"/>
                  </a:cubicBezTo>
                  <a:cubicBezTo>
                    <a:pt x="27" y="13"/>
                    <a:pt x="27" y="13"/>
                    <a:pt x="28" y="13"/>
                  </a:cubicBezTo>
                  <a:cubicBezTo>
                    <a:pt x="29" y="11"/>
                    <a:pt x="30" y="11"/>
                    <a:pt x="32" y="9"/>
                  </a:cubicBezTo>
                  <a:cubicBezTo>
                    <a:pt x="33" y="9"/>
                    <a:pt x="33" y="9"/>
                    <a:pt x="33" y="9"/>
                  </a:cubicBezTo>
                  <a:cubicBezTo>
                    <a:pt x="35" y="6"/>
                    <a:pt x="41" y="2"/>
                    <a:pt x="43" y="1"/>
                  </a:cubicBezTo>
                  <a:cubicBezTo>
                    <a:pt x="44" y="2"/>
                    <a:pt x="44" y="2"/>
                    <a:pt x="44" y="2"/>
                  </a:cubicBezTo>
                  <a:cubicBezTo>
                    <a:pt x="45" y="3"/>
                    <a:pt x="47" y="4"/>
                    <a:pt x="48" y="6"/>
                  </a:cubicBezTo>
                  <a:cubicBezTo>
                    <a:pt x="47" y="6"/>
                    <a:pt x="47" y="6"/>
                    <a:pt x="47" y="6"/>
                  </a:cubicBezTo>
                  <a:cubicBezTo>
                    <a:pt x="46" y="7"/>
                    <a:pt x="46" y="7"/>
                    <a:pt x="46" y="7"/>
                  </a:cubicBezTo>
                  <a:cubicBezTo>
                    <a:pt x="46" y="7"/>
                    <a:pt x="46" y="7"/>
                    <a:pt x="46" y="7"/>
                  </a:cubicBezTo>
                  <a:cubicBezTo>
                    <a:pt x="46" y="8"/>
                    <a:pt x="46" y="8"/>
                    <a:pt x="46" y="8"/>
                  </a:cubicBezTo>
                  <a:cubicBezTo>
                    <a:pt x="46" y="9"/>
                    <a:pt x="46" y="9"/>
                    <a:pt x="46" y="9"/>
                  </a:cubicBezTo>
                  <a:cubicBezTo>
                    <a:pt x="48" y="10"/>
                    <a:pt x="48" y="10"/>
                    <a:pt x="48" y="10"/>
                  </a:cubicBezTo>
                  <a:cubicBezTo>
                    <a:pt x="48" y="11"/>
                    <a:pt x="48" y="11"/>
                    <a:pt x="48" y="11"/>
                  </a:cubicBezTo>
                  <a:cubicBezTo>
                    <a:pt x="48" y="11"/>
                    <a:pt x="48" y="11"/>
                    <a:pt x="48" y="11"/>
                  </a:cubicBezTo>
                  <a:cubicBezTo>
                    <a:pt x="48" y="11"/>
                    <a:pt x="48" y="11"/>
                    <a:pt x="48" y="11"/>
                  </a:cubicBezTo>
                  <a:cubicBezTo>
                    <a:pt x="47" y="12"/>
                    <a:pt x="47" y="12"/>
                    <a:pt x="47" y="12"/>
                  </a:cubicBezTo>
                  <a:cubicBezTo>
                    <a:pt x="46" y="12"/>
                    <a:pt x="46" y="12"/>
                    <a:pt x="45" y="12"/>
                  </a:cubicBezTo>
                  <a:cubicBezTo>
                    <a:pt x="45" y="13"/>
                    <a:pt x="45" y="13"/>
                    <a:pt x="44" y="13"/>
                  </a:cubicBezTo>
                  <a:cubicBezTo>
                    <a:pt x="44" y="14"/>
                    <a:pt x="44" y="14"/>
                    <a:pt x="44" y="14"/>
                  </a:cubicBezTo>
                  <a:cubicBezTo>
                    <a:pt x="45" y="14"/>
                    <a:pt x="45" y="14"/>
                    <a:pt x="45" y="14"/>
                  </a:cubicBezTo>
                  <a:cubicBezTo>
                    <a:pt x="47" y="15"/>
                    <a:pt x="47" y="15"/>
                    <a:pt x="47" y="15"/>
                  </a:cubicBezTo>
                  <a:cubicBezTo>
                    <a:pt x="47" y="16"/>
                    <a:pt x="47" y="16"/>
                    <a:pt x="47" y="17"/>
                  </a:cubicBezTo>
                  <a:cubicBezTo>
                    <a:pt x="48" y="17"/>
                    <a:pt x="48" y="17"/>
                    <a:pt x="48" y="17"/>
                  </a:cubicBezTo>
                  <a:cubicBezTo>
                    <a:pt x="49" y="17"/>
                    <a:pt x="49" y="17"/>
                    <a:pt x="49" y="17"/>
                  </a:cubicBezTo>
                  <a:cubicBezTo>
                    <a:pt x="49" y="17"/>
                    <a:pt x="49" y="17"/>
                    <a:pt x="49" y="17"/>
                  </a:cubicBezTo>
                  <a:cubicBezTo>
                    <a:pt x="51" y="20"/>
                    <a:pt x="51" y="20"/>
                    <a:pt x="51" y="20"/>
                  </a:cubicBezTo>
                  <a:cubicBezTo>
                    <a:pt x="52" y="20"/>
                    <a:pt x="52" y="20"/>
                    <a:pt x="52" y="20"/>
                  </a:cubicBezTo>
                  <a:cubicBezTo>
                    <a:pt x="54" y="19"/>
                    <a:pt x="54" y="19"/>
                    <a:pt x="54" y="19"/>
                  </a:cubicBezTo>
                  <a:cubicBezTo>
                    <a:pt x="54" y="19"/>
                    <a:pt x="54" y="19"/>
                    <a:pt x="54" y="19"/>
                  </a:cubicBezTo>
                  <a:cubicBezTo>
                    <a:pt x="54" y="26"/>
                    <a:pt x="55" y="28"/>
                    <a:pt x="57" y="30"/>
                  </a:cubicBezTo>
                  <a:cubicBezTo>
                    <a:pt x="58" y="31"/>
                    <a:pt x="58" y="31"/>
                    <a:pt x="58" y="31"/>
                  </a:cubicBezTo>
                  <a:cubicBezTo>
                    <a:pt x="63" y="34"/>
                    <a:pt x="62" y="32"/>
                    <a:pt x="68" y="34"/>
                  </a:cubicBezTo>
                  <a:cubicBezTo>
                    <a:pt x="69" y="34"/>
                    <a:pt x="69" y="34"/>
                    <a:pt x="69" y="34"/>
                  </a:cubicBezTo>
                  <a:cubicBezTo>
                    <a:pt x="69" y="35"/>
                    <a:pt x="70" y="37"/>
                    <a:pt x="71" y="38"/>
                  </a:cubicBezTo>
                  <a:cubicBezTo>
                    <a:pt x="75" y="41"/>
                    <a:pt x="77" y="42"/>
                    <a:pt x="79" y="43"/>
                  </a:cubicBezTo>
                  <a:cubicBezTo>
                    <a:pt x="87" y="45"/>
                    <a:pt x="87" y="45"/>
                    <a:pt x="87" y="45"/>
                  </a:cubicBezTo>
                  <a:cubicBezTo>
                    <a:pt x="91" y="45"/>
                    <a:pt x="91" y="45"/>
                    <a:pt x="91" y="45"/>
                  </a:cubicBezTo>
                  <a:cubicBezTo>
                    <a:pt x="105" y="42"/>
                    <a:pt x="105" y="42"/>
                    <a:pt x="105" y="42"/>
                  </a:cubicBezTo>
                  <a:cubicBezTo>
                    <a:pt x="109" y="41"/>
                    <a:pt x="109" y="41"/>
                    <a:pt x="109" y="41"/>
                  </a:cubicBezTo>
                  <a:cubicBezTo>
                    <a:pt x="111" y="41"/>
                    <a:pt x="111" y="41"/>
                    <a:pt x="111" y="41"/>
                  </a:cubicBezTo>
                  <a:cubicBezTo>
                    <a:pt x="110" y="41"/>
                    <a:pt x="110" y="41"/>
                    <a:pt x="110" y="41"/>
                  </a:cubicBezTo>
                  <a:cubicBezTo>
                    <a:pt x="108" y="42"/>
                    <a:pt x="108" y="42"/>
                    <a:pt x="108" y="42"/>
                  </a:cubicBezTo>
                  <a:cubicBezTo>
                    <a:pt x="109" y="42"/>
                    <a:pt x="109" y="42"/>
                    <a:pt x="109" y="42"/>
                  </a:cubicBezTo>
                  <a:cubicBezTo>
                    <a:pt x="111" y="42"/>
                    <a:pt x="111" y="42"/>
                    <a:pt x="111" y="42"/>
                  </a:cubicBezTo>
                  <a:cubicBezTo>
                    <a:pt x="111" y="42"/>
                    <a:pt x="111" y="42"/>
                    <a:pt x="111" y="42"/>
                  </a:cubicBezTo>
                  <a:cubicBezTo>
                    <a:pt x="112" y="42"/>
                    <a:pt x="112" y="42"/>
                    <a:pt x="112" y="42"/>
                  </a:cubicBezTo>
                  <a:cubicBezTo>
                    <a:pt x="112" y="41"/>
                    <a:pt x="112" y="41"/>
                    <a:pt x="112" y="41"/>
                  </a:cubicBezTo>
                  <a:cubicBezTo>
                    <a:pt x="112" y="40"/>
                    <a:pt x="112" y="40"/>
                    <a:pt x="112" y="40"/>
                  </a:cubicBezTo>
                  <a:cubicBezTo>
                    <a:pt x="111" y="37"/>
                    <a:pt x="111" y="37"/>
                    <a:pt x="111" y="37"/>
                  </a:cubicBezTo>
                  <a:cubicBezTo>
                    <a:pt x="111" y="35"/>
                    <a:pt x="111" y="35"/>
                    <a:pt x="111" y="35"/>
                  </a:cubicBezTo>
                  <a:cubicBezTo>
                    <a:pt x="114" y="35"/>
                    <a:pt x="114" y="35"/>
                    <a:pt x="114" y="35"/>
                  </a:cubicBezTo>
                  <a:cubicBezTo>
                    <a:pt x="115" y="35"/>
                    <a:pt x="115" y="35"/>
                    <a:pt x="115" y="35"/>
                  </a:cubicBezTo>
                  <a:cubicBezTo>
                    <a:pt x="117" y="34"/>
                    <a:pt x="117" y="34"/>
                    <a:pt x="117" y="34"/>
                  </a:cubicBezTo>
                  <a:cubicBezTo>
                    <a:pt x="118" y="34"/>
                    <a:pt x="118" y="34"/>
                    <a:pt x="118" y="34"/>
                  </a:cubicBezTo>
                  <a:cubicBezTo>
                    <a:pt x="119" y="34"/>
                    <a:pt x="119" y="34"/>
                    <a:pt x="119" y="34"/>
                  </a:cubicBezTo>
                  <a:cubicBezTo>
                    <a:pt x="120" y="33"/>
                    <a:pt x="120" y="33"/>
                    <a:pt x="120" y="33"/>
                  </a:cubicBezTo>
                  <a:cubicBezTo>
                    <a:pt x="120" y="33"/>
                    <a:pt x="120" y="33"/>
                    <a:pt x="120" y="33"/>
                  </a:cubicBezTo>
                  <a:cubicBezTo>
                    <a:pt x="121" y="30"/>
                    <a:pt x="121" y="30"/>
                    <a:pt x="121" y="30"/>
                  </a:cubicBezTo>
                  <a:cubicBezTo>
                    <a:pt x="122" y="29"/>
                    <a:pt x="122" y="29"/>
                    <a:pt x="122" y="29"/>
                  </a:cubicBezTo>
                  <a:cubicBezTo>
                    <a:pt x="124" y="27"/>
                    <a:pt x="124" y="27"/>
                    <a:pt x="124" y="27"/>
                  </a:cubicBezTo>
                  <a:cubicBezTo>
                    <a:pt x="126" y="26"/>
                    <a:pt x="126" y="26"/>
                    <a:pt x="126" y="26"/>
                  </a:cubicBezTo>
                  <a:cubicBezTo>
                    <a:pt x="127" y="25"/>
                    <a:pt x="127" y="25"/>
                    <a:pt x="127" y="25"/>
                  </a:cubicBezTo>
                  <a:cubicBezTo>
                    <a:pt x="130" y="24"/>
                    <a:pt x="130" y="24"/>
                    <a:pt x="130" y="24"/>
                  </a:cubicBezTo>
                  <a:cubicBezTo>
                    <a:pt x="132" y="24"/>
                    <a:pt x="132" y="24"/>
                    <a:pt x="132" y="24"/>
                  </a:cubicBezTo>
                  <a:cubicBezTo>
                    <a:pt x="135" y="25"/>
                    <a:pt x="135" y="25"/>
                    <a:pt x="135" y="25"/>
                  </a:cubicBezTo>
                  <a:cubicBezTo>
                    <a:pt x="136" y="25"/>
                    <a:pt x="136" y="25"/>
                    <a:pt x="136" y="25"/>
                  </a:cubicBezTo>
                  <a:cubicBezTo>
                    <a:pt x="137" y="25"/>
                    <a:pt x="137" y="25"/>
                    <a:pt x="137" y="25"/>
                  </a:cubicBezTo>
                  <a:cubicBezTo>
                    <a:pt x="137" y="25"/>
                    <a:pt x="137" y="25"/>
                    <a:pt x="137" y="25"/>
                  </a:cubicBezTo>
                  <a:cubicBezTo>
                    <a:pt x="138" y="24"/>
                    <a:pt x="138" y="24"/>
                    <a:pt x="138" y="24"/>
                  </a:cubicBezTo>
                  <a:cubicBezTo>
                    <a:pt x="138" y="23"/>
                    <a:pt x="138" y="23"/>
                    <a:pt x="138" y="23"/>
                  </a:cubicBezTo>
                  <a:cubicBezTo>
                    <a:pt x="138" y="23"/>
                    <a:pt x="138" y="23"/>
                    <a:pt x="138" y="23"/>
                  </a:cubicBezTo>
                  <a:cubicBezTo>
                    <a:pt x="139" y="22"/>
                    <a:pt x="139" y="22"/>
                    <a:pt x="139" y="22"/>
                  </a:cubicBezTo>
                  <a:cubicBezTo>
                    <a:pt x="140" y="22"/>
                    <a:pt x="140" y="22"/>
                    <a:pt x="140" y="22"/>
                  </a:cubicBezTo>
                  <a:cubicBezTo>
                    <a:pt x="142" y="22"/>
                    <a:pt x="142" y="22"/>
                    <a:pt x="142" y="22"/>
                  </a:cubicBezTo>
                  <a:cubicBezTo>
                    <a:pt x="143" y="22"/>
                    <a:pt x="143" y="22"/>
                    <a:pt x="143" y="22"/>
                  </a:cubicBezTo>
                  <a:cubicBezTo>
                    <a:pt x="144" y="23"/>
                    <a:pt x="144" y="23"/>
                    <a:pt x="144" y="23"/>
                  </a:cubicBezTo>
                  <a:cubicBezTo>
                    <a:pt x="146" y="23"/>
                    <a:pt x="146" y="23"/>
                    <a:pt x="146" y="23"/>
                  </a:cubicBezTo>
                  <a:cubicBezTo>
                    <a:pt x="148" y="23"/>
                    <a:pt x="148" y="23"/>
                    <a:pt x="148" y="23"/>
                  </a:cubicBezTo>
                  <a:cubicBezTo>
                    <a:pt x="148" y="23"/>
                    <a:pt x="148" y="23"/>
                    <a:pt x="148" y="23"/>
                  </a:cubicBezTo>
                  <a:cubicBezTo>
                    <a:pt x="149" y="24"/>
                    <a:pt x="149" y="24"/>
                    <a:pt x="149" y="24"/>
                  </a:cubicBezTo>
                  <a:cubicBezTo>
                    <a:pt x="149" y="24"/>
                    <a:pt x="149" y="24"/>
                    <a:pt x="149" y="24"/>
                  </a:cubicBezTo>
                  <a:cubicBezTo>
                    <a:pt x="149" y="25"/>
                    <a:pt x="149" y="25"/>
                    <a:pt x="149" y="25"/>
                  </a:cubicBezTo>
                  <a:cubicBezTo>
                    <a:pt x="149" y="26"/>
                    <a:pt x="149" y="26"/>
                    <a:pt x="149" y="26"/>
                  </a:cubicBezTo>
                  <a:cubicBezTo>
                    <a:pt x="149" y="26"/>
                    <a:pt x="149" y="26"/>
                    <a:pt x="149" y="26"/>
                  </a:cubicBezTo>
                  <a:cubicBezTo>
                    <a:pt x="150" y="26"/>
                    <a:pt x="150" y="26"/>
                    <a:pt x="150" y="26"/>
                  </a:cubicBezTo>
                  <a:cubicBezTo>
                    <a:pt x="151" y="27"/>
                    <a:pt x="151" y="27"/>
                    <a:pt x="151" y="27"/>
                  </a:cubicBezTo>
                  <a:cubicBezTo>
                    <a:pt x="153" y="27"/>
                    <a:pt x="153" y="27"/>
                    <a:pt x="153" y="27"/>
                  </a:cubicBezTo>
                  <a:cubicBezTo>
                    <a:pt x="155" y="28"/>
                    <a:pt x="155" y="28"/>
                    <a:pt x="155" y="28"/>
                  </a:cubicBezTo>
                  <a:cubicBezTo>
                    <a:pt x="156" y="28"/>
                    <a:pt x="156" y="28"/>
                    <a:pt x="156" y="28"/>
                  </a:cubicBezTo>
                  <a:cubicBezTo>
                    <a:pt x="158" y="29"/>
                    <a:pt x="158" y="29"/>
                    <a:pt x="158" y="29"/>
                  </a:cubicBezTo>
                  <a:cubicBezTo>
                    <a:pt x="160" y="30"/>
                    <a:pt x="160" y="30"/>
                    <a:pt x="160" y="30"/>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1"/>
                    <a:pt x="164" y="31"/>
                    <a:pt x="164" y="31"/>
                  </a:cubicBezTo>
                  <a:cubicBezTo>
                    <a:pt x="165" y="31"/>
                    <a:pt x="165" y="31"/>
                    <a:pt x="165" y="31"/>
                  </a:cubicBezTo>
                  <a:cubicBezTo>
                    <a:pt x="166" y="30"/>
                    <a:pt x="166" y="30"/>
                    <a:pt x="166" y="30"/>
                  </a:cubicBezTo>
                  <a:cubicBezTo>
                    <a:pt x="167" y="31"/>
                    <a:pt x="167" y="31"/>
                    <a:pt x="167" y="31"/>
                  </a:cubicBezTo>
                  <a:cubicBezTo>
                    <a:pt x="171" y="32"/>
                    <a:pt x="171" y="32"/>
                    <a:pt x="171" y="32"/>
                  </a:cubicBezTo>
                  <a:cubicBezTo>
                    <a:pt x="171" y="32"/>
                    <a:pt x="171" y="32"/>
                    <a:pt x="171" y="32"/>
                  </a:cubicBezTo>
                  <a:cubicBezTo>
                    <a:pt x="171" y="33"/>
                    <a:pt x="171" y="33"/>
                    <a:pt x="171" y="33"/>
                  </a:cubicBezTo>
                  <a:cubicBezTo>
                    <a:pt x="172" y="33"/>
                    <a:pt x="172" y="33"/>
                    <a:pt x="172" y="33"/>
                  </a:cubicBezTo>
                  <a:cubicBezTo>
                    <a:pt x="172" y="34"/>
                    <a:pt x="172" y="34"/>
                    <a:pt x="172" y="34"/>
                  </a:cubicBezTo>
                  <a:cubicBezTo>
                    <a:pt x="172" y="35"/>
                    <a:pt x="172" y="35"/>
                    <a:pt x="172" y="35"/>
                  </a:cubicBezTo>
                  <a:cubicBezTo>
                    <a:pt x="173" y="36"/>
                    <a:pt x="173" y="36"/>
                    <a:pt x="173" y="36"/>
                  </a:cubicBezTo>
                  <a:cubicBezTo>
                    <a:pt x="174" y="37"/>
                    <a:pt x="174" y="37"/>
                    <a:pt x="174" y="37"/>
                  </a:cubicBezTo>
                  <a:cubicBezTo>
                    <a:pt x="176" y="38"/>
                    <a:pt x="176" y="38"/>
                    <a:pt x="176" y="38"/>
                  </a:cubicBezTo>
                  <a:cubicBezTo>
                    <a:pt x="179" y="39"/>
                    <a:pt x="179" y="39"/>
                    <a:pt x="179" y="39"/>
                  </a:cubicBezTo>
                  <a:cubicBezTo>
                    <a:pt x="180" y="40"/>
                    <a:pt x="180" y="40"/>
                    <a:pt x="180" y="40"/>
                  </a:cubicBezTo>
                  <a:cubicBezTo>
                    <a:pt x="181" y="42"/>
                    <a:pt x="181" y="42"/>
                    <a:pt x="181" y="42"/>
                  </a:cubicBezTo>
                  <a:cubicBezTo>
                    <a:pt x="181" y="43"/>
                    <a:pt x="183" y="44"/>
                    <a:pt x="183" y="45"/>
                  </a:cubicBezTo>
                  <a:cubicBezTo>
                    <a:pt x="188" y="45"/>
                    <a:pt x="186" y="45"/>
                    <a:pt x="192" y="45"/>
                  </a:cubicBezTo>
                  <a:cubicBezTo>
                    <a:pt x="192" y="46"/>
                    <a:pt x="192" y="46"/>
                    <a:pt x="192" y="46"/>
                  </a:cubicBezTo>
                  <a:cubicBezTo>
                    <a:pt x="192" y="49"/>
                    <a:pt x="192" y="50"/>
                    <a:pt x="193" y="51"/>
                  </a:cubicBezTo>
                  <a:cubicBezTo>
                    <a:pt x="193" y="52"/>
                    <a:pt x="193" y="52"/>
                    <a:pt x="193" y="52"/>
                  </a:cubicBezTo>
                  <a:cubicBezTo>
                    <a:pt x="192" y="53"/>
                    <a:pt x="192" y="53"/>
                    <a:pt x="192" y="54"/>
                  </a:cubicBezTo>
                  <a:cubicBezTo>
                    <a:pt x="193" y="54"/>
                    <a:pt x="193" y="54"/>
                    <a:pt x="193" y="54"/>
                  </a:cubicBezTo>
                  <a:cubicBezTo>
                    <a:pt x="193" y="55"/>
                    <a:pt x="193" y="55"/>
                    <a:pt x="193" y="55"/>
                  </a:cubicBezTo>
                  <a:cubicBezTo>
                    <a:pt x="193" y="57"/>
                    <a:pt x="193" y="57"/>
                    <a:pt x="193" y="57"/>
                  </a:cubicBezTo>
                  <a:cubicBezTo>
                    <a:pt x="193" y="58"/>
                    <a:pt x="193" y="58"/>
                    <a:pt x="193" y="58"/>
                  </a:cubicBezTo>
                  <a:cubicBezTo>
                    <a:pt x="193" y="58"/>
                    <a:pt x="193" y="58"/>
                    <a:pt x="193" y="58"/>
                  </a:cubicBezTo>
                  <a:cubicBezTo>
                    <a:pt x="193" y="59"/>
                    <a:pt x="193" y="59"/>
                    <a:pt x="194" y="60"/>
                  </a:cubicBezTo>
                  <a:cubicBezTo>
                    <a:pt x="193" y="60"/>
                    <a:pt x="193" y="60"/>
                    <a:pt x="193" y="60"/>
                  </a:cubicBezTo>
                  <a:cubicBezTo>
                    <a:pt x="193" y="61"/>
                    <a:pt x="193" y="61"/>
                    <a:pt x="193" y="61"/>
                  </a:cubicBezTo>
                  <a:cubicBezTo>
                    <a:pt x="193" y="62"/>
                    <a:pt x="193" y="62"/>
                    <a:pt x="192" y="63"/>
                  </a:cubicBezTo>
                  <a:cubicBezTo>
                    <a:pt x="192" y="64"/>
                    <a:pt x="192" y="63"/>
                    <a:pt x="191" y="64"/>
                  </a:cubicBezTo>
                  <a:cubicBezTo>
                    <a:pt x="192" y="64"/>
                    <a:pt x="191" y="64"/>
                    <a:pt x="192" y="66"/>
                  </a:cubicBezTo>
                  <a:cubicBezTo>
                    <a:pt x="192" y="67"/>
                    <a:pt x="191" y="68"/>
                    <a:pt x="191" y="68"/>
                  </a:cubicBezTo>
                  <a:cubicBezTo>
                    <a:pt x="191" y="69"/>
                    <a:pt x="191" y="69"/>
                    <a:pt x="191" y="69"/>
                  </a:cubicBezTo>
                  <a:cubicBezTo>
                    <a:pt x="190" y="71"/>
                    <a:pt x="191" y="70"/>
                    <a:pt x="190" y="71"/>
                  </a:cubicBezTo>
                  <a:cubicBezTo>
                    <a:pt x="190" y="72"/>
                    <a:pt x="190" y="72"/>
                    <a:pt x="190" y="72"/>
                  </a:cubicBezTo>
                  <a:cubicBezTo>
                    <a:pt x="189" y="72"/>
                    <a:pt x="189" y="73"/>
                    <a:pt x="188" y="73"/>
                  </a:cubicBezTo>
                  <a:cubicBezTo>
                    <a:pt x="187" y="74"/>
                    <a:pt x="187" y="74"/>
                    <a:pt x="187" y="74"/>
                  </a:cubicBezTo>
                  <a:cubicBezTo>
                    <a:pt x="187" y="74"/>
                    <a:pt x="187" y="74"/>
                    <a:pt x="187" y="74"/>
                  </a:cubicBezTo>
                  <a:cubicBezTo>
                    <a:pt x="187" y="74"/>
                    <a:pt x="187" y="74"/>
                    <a:pt x="187" y="74"/>
                  </a:cubicBezTo>
                  <a:cubicBezTo>
                    <a:pt x="188" y="75"/>
                    <a:pt x="188" y="75"/>
                    <a:pt x="188" y="75"/>
                  </a:cubicBezTo>
                  <a:cubicBezTo>
                    <a:pt x="188" y="75"/>
                    <a:pt x="188" y="75"/>
                    <a:pt x="189" y="77"/>
                  </a:cubicBezTo>
                  <a:cubicBezTo>
                    <a:pt x="186" y="77"/>
                    <a:pt x="186" y="77"/>
                    <a:pt x="186" y="77"/>
                  </a:cubicBezTo>
                  <a:cubicBezTo>
                    <a:pt x="185" y="78"/>
                    <a:pt x="186" y="78"/>
                    <a:pt x="185" y="80"/>
                  </a:cubicBezTo>
                  <a:cubicBezTo>
                    <a:pt x="185" y="83"/>
                    <a:pt x="185" y="83"/>
                    <a:pt x="185" y="83"/>
                  </a:cubicBezTo>
                  <a:cubicBezTo>
                    <a:pt x="185" y="85"/>
                    <a:pt x="185" y="85"/>
                    <a:pt x="185" y="85"/>
                  </a:cubicBezTo>
                  <a:cubicBezTo>
                    <a:pt x="185" y="86"/>
                    <a:pt x="185" y="86"/>
                    <a:pt x="185" y="86"/>
                  </a:cubicBezTo>
                  <a:cubicBezTo>
                    <a:pt x="186" y="86"/>
                    <a:pt x="186" y="86"/>
                    <a:pt x="186" y="86"/>
                  </a:cubicBezTo>
                  <a:cubicBezTo>
                    <a:pt x="186" y="87"/>
                    <a:pt x="186" y="87"/>
                    <a:pt x="186" y="87"/>
                  </a:cubicBezTo>
                  <a:cubicBezTo>
                    <a:pt x="188" y="87"/>
                    <a:pt x="188" y="87"/>
                    <a:pt x="189" y="87"/>
                  </a:cubicBezTo>
                  <a:cubicBezTo>
                    <a:pt x="189" y="88"/>
                    <a:pt x="189" y="88"/>
                    <a:pt x="189" y="88"/>
                  </a:cubicBezTo>
                  <a:cubicBezTo>
                    <a:pt x="187" y="90"/>
                    <a:pt x="187" y="91"/>
                    <a:pt x="185" y="93"/>
                  </a:cubicBezTo>
                  <a:cubicBezTo>
                    <a:pt x="185" y="95"/>
                    <a:pt x="188" y="102"/>
                    <a:pt x="188" y="104"/>
                  </a:cubicBezTo>
                  <a:cubicBezTo>
                    <a:pt x="188" y="105"/>
                    <a:pt x="188" y="105"/>
                    <a:pt x="188" y="105"/>
                  </a:cubicBezTo>
                  <a:cubicBezTo>
                    <a:pt x="188" y="108"/>
                    <a:pt x="188" y="108"/>
                    <a:pt x="188" y="108"/>
                  </a:cubicBezTo>
                  <a:cubicBezTo>
                    <a:pt x="188" y="109"/>
                    <a:pt x="188" y="109"/>
                    <a:pt x="188" y="109"/>
                  </a:cubicBezTo>
                  <a:cubicBezTo>
                    <a:pt x="188" y="111"/>
                    <a:pt x="188" y="111"/>
                    <a:pt x="188" y="111"/>
                  </a:cubicBezTo>
                  <a:cubicBezTo>
                    <a:pt x="188" y="112"/>
                    <a:pt x="188" y="112"/>
                    <a:pt x="188" y="112"/>
                  </a:cubicBezTo>
                  <a:cubicBezTo>
                    <a:pt x="188" y="114"/>
                    <a:pt x="188" y="114"/>
                    <a:pt x="188" y="114"/>
                  </a:cubicBezTo>
                  <a:cubicBezTo>
                    <a:pt x="189" y="114"/>
                    <a:pt x="197" y="116"/>
                    <a:pt x="198" y="116"/>
                  </a:cubicBezTo>
                  <a:cubicBezTo>
                    <a:pt x="199" y="117"/>
                    <a:pt x="199" y="117"/>
                    <a:pt x="199" y="117"/>
                  </a:cubicBezTo>
                  <a:cubicBezTo>
                    <a:pt x="199" y="119"/>
                    <a:pt x="200" y="120"/>
                    <a:pt x="199" y="123"/>
                  </a:cubicBezTo>
                  <a:cubicBezTo>
                    <a:pt x="194" y="129"/>
                    <a:pt x="189" y="135"/>
                    <a:pt x="189" y="135"/>
                  </a:cubicBezTo>
                  <a:cubicBezTo>
                    <a:pt x="193" y="140"/>
                    <a:pt x="192" y="140"/>
                    <a:pt x="194" y="142"/>
                  </a:cubicBezTo>
                  <a:cubicBezTo>
                    <a:pt x="194" y="142"/>
                    <a:pt x="194" y="142"/>
                    <a:pt x="194" y="142"/>
                  </a:cubicBezTo>
                  <a:cubicBezTo>
                    <a:pt x="194" y="143"/>
                    <a:pt x="194" y="143"/>
                    <a:pt x="194" y="143"/>
                  </a:cubicBezTo>
                  <a:cubicBezTo>
                    <a:pt x="199" y="151"/>
                    <a:pt x="195" y="147"/>
                    <a:pt x="200" y="152"/>
                  </a:cubicBezTo>
                  <a:cubicBezTo>
                    <a:pt x="202" y="153"/>
                    <a:pt x="202" y="153"/>
                    <a:pt x="202" y="153"/>
                  </a:cubicBezTo>
                  <a:cubicBezTo>
                    <a:pt x="203" y="153"/>
                    <a:pt x="204" y="153"/>
                    <a:pt x="206" y="154"/>
                  </a:cubicBezTo>
                  <a:cubicBezTo>
                    <a:pt x="206" y="155"/>
                    <a:pt x="206" y="154"/>
                    <a:pt x="208" y="156"/>
                  </a:cubicBezTo>
                  <a:cubicBezTo>
                    <a:pt x="209" y="156"/>
                    <a:pt x="209" y="156"/>
                    <a:pt x="210" y="156"/>
                  </a:cubicBezTo>
                  <a:cubicBezTo>
                    <a:pt x="210" y="156"/>
                    <a:pt x="210" y="156"/>
                    <a:pt x="210" y="156"/>
                  </a:cubicBezTo>
                  <a:cubicBezTo>
                    <a:pt x="210" y="157"/>
                    <a:pt x="210" y="158"/>
                    <a:pt x="210" y="159"/>
                  </a:cubicBezTo>
                  <a:cubicBezTo>
                    <a:pt x="210" y="162"/>
                    <a:pt x="210" y="161"/>
                    <a:pt x="211" y="166"/>
                  </a:cubicBezTo>
                  <a:cubicBezTo>
                    <a:pt x="211" y="166"/>
                    <a:pt x="211" y="166"/>
                    <a:pt x="210" y="167"/>
                  </a:cubicBezTo>
                  <a:cubicBezTo>
                    <a:pt x="210" y="168"/>
                    <a:pt x="210" y="168"/>
                    <a:pt x="210" y="168"/>
                  </a:cubicBezTo>
                  <a:cubicBezTo>
                    <a:pt x="210" y="169"/>
                    <a:pt x="210" y="169"/>
                    <a:pt x="210" y="169"/>
                  </a:cubicBezTo>
                  <a:cubicBezTo>
                    <a:pt x="211" y="169"/>
                    <a:pt x="211" y="169"/>
                    <a:pt x="211" y="169"/>
                  </a:cubicBezTo>
                  <a:cubicBezTo>
                    <a:pt x="212" y="169"/>
                    <a:pt x="212" y="169"/>
                    <a:pt x="212" y="169"/>
                  </a:cubicBezTo>
                  <a:cubicBezTo>
                    <a:pt x="215" y="169"/>
                    <a:pt x="215" y="169"/>
                    <a:pt x="215" y="169"/>
                  </a:cubicBezTo>
                  <a:cubicBezTo>
                    <a:pt x="215" y="169"/>
                    <a:pt x="215" y="169"/>
                    <a:pt x="215" y="169"/>
                  </a:cubicBezTo>
                  <a:cubicBezTo>
                    <a:pt x="216" y="169"/>
                    <a:pt x="216" y="169"/>
                    <a:pt x="216" y="169"/>
                  </a:cubicBezTo>
                  <a:cubicBezTo>
                    <a:pt x="216" y="170"/>
                    <a:pt x="216" y="170"/>
                    <a:pt x="216" y="170"/>
                  </a:cubicBezTo>
                  <a:cubicBezTo>
                    <a:pt x="216" y="170"/>
                    <a:pt x="216" y="170"/>
                    <a:pt x="216" y="170"/>
                  </a:cubicBezTo>
                  <a:cubicBezTo>
                    <a:pt x="216" y="171"/>
                    <a:pt x="216" y="171"/>
                    <a:pt x="216" y="171"/>
                  </a:cubicBezTo>
                  <a:cubicBezTo>
                    <a:pt x="215" y="172"/>
                    <a:pt x="215" y="172"/>
                    <a:pt x="216" y="173"/>
                  </a:cubicBezTo>
                  <a:cubicBezTo>
                    <a:pt x="216" y="173"/>
                    <a:pt x="216" y="173"/>
                    <a:pt x="216" y="173"/>
                  </a:cubicBezTo>
                  <a:cubicBezTo>
                    <a:pt x="215" y="174"/>
                    <a:pt x="215" y="174"/>
                    <a:pt x="215" y="174"/>
                  </a:cubicBezTo>
                  <a:cubicBezTo>
                    <a:pt x="215" y="176"/>
                    <a:pt x="215" y="176"/>
                    <a:pt x="215" y="176"/>
                  </a:cubicBezTo>
                  <a:cubicBezTo>
                    <a:pt x="215" y="176"/>
                    <a:pt x="215" y="176"/>
                    <a:pt x="215" y="176"/>
                  </a:cubicBezTo>
                  <a:cubicBezTo>
                    <a:pt x="214" y="176"/>
                    <a:pt x="214" y="176"/>
                    <a:pt x="214" y="176"/>
                  </a:cubicBezTo>
                  <a:cubicBezTo>
                    <a:pt x="213" y="176"/>
                    <a:pt x="211" y="176"/>
                    <a:pt x="210" y="176"/>
                  </a:cubicBezTo>
                  <a:cubicBezTo>
                    <a:pt x="207" y="178"/>
                    <a:pt x="209" y="176"/>
                    <a:pt x="206" y="178"/>
                  </a:cubicBezTo>
                  <a:cubicBezTo>
                    <a:pt x="205" y="178"/>
                    <a:pt x="205" y="178"/>
                    <a:pt x="205" y="179"/>
                  </a:cubicBezTo>
                  <a:cubicBezTo>
                    <a:pt x="204" y="180"/>
                    <a:pt x="204" y="180"/>
                    <a:pt x="204" y="180"/>
                  </a:cubicBezTo>
                  <a:cubicBezTo>
                    <a:pt x="204" y="180"/>
                    <a:pt x="204" y="180"/>
                    <a:pt x="204" y="180"/>
                  </a:cubicBezTo>
                  <a:cubicBezTo>
                    <a:pt x="203" y="180"/>
                    <a:pt x="203" y="180"/>
                    <a:pt x="203" y="180"/>
                  </a:cubicBezTo>
                  <a:cubicBezTo>
                    <a:pt x="203" y="180"/>
                    <a:pt x="203" y="180"/>
                    <a:pt x="203" y="180"/>
                  </a:cubicBezTo>
                  <a:cubicBezTo>
                    <a:pt x="202" y="181"/>
                    <a:pt x="200" y="181"/>
                    <a:pt x="200" y="181"/>
                  </a:cubicBezTo>
                  <a:cubicBezTo>
                    <a:pt x="199" y="182"/>
                    <a:pt x="199" y="182"/>
                    <a:pt x="199" y="182"/>
                  </a:cubicBezTo>
                  <a:cubicBezTo>
                    <a:pt x="199" y="185"/>
                    <a:pt x="199" y="184"/>
                    <a:pt x="199" y="186"/>
                  </a:cubicBezTo>
                  <a:cubicBezTo>
                    <a:pt x="199" y="186"/>
                    <a:pt x="199" y="186"/>
                    <a:pt x="199" y="186"/>
                  </a:cubicBezTo>
                  <a:cubicBezTo>
                    <a:pt x="198" y="187"/>
                    <a:pt x="198" y="187"/>
                    <a:pt x="198" y="187"/>
                  </a:cubicBezTo>
                  <a:cubicBezTo>
                    <a:pt x="198" y="187"/>
                    <a:pt x="198" y="187"/>
                    <a:pt x="198" y="187"/>
                  </a:cubicBezTo>
                  <a:cubicBezTo>
                    <a:pt x="198" y="188"/>
                    <a:pt x="198" y="188"/>
                    <a:pt x="198" y="188"/>
                  </a:cubicBezTo>
                  <a:cubicBezTo>
                    <a:pt x="197" y="192"/>
                    <a:pt x="198" y="191"/>
                    <a:pt x="197" y="194"/>
                  </a:cubicBezTo>
                  <a:cubicBezTo>
                    <a:pt x="196" y="194"/>
                    <a:pt x="196" y="194"/>
                    <a:pt x="196" y="194"/>
                  </a:cubicBezTo>
                  <a:cubicBezTo>
                    <a:pt x="196" y="195"/>
                    <a:pt x="196" y="195"/>
                    <a:pt x="195" y="195"/>
                  </a:cubicBezTo>
                  <a:cubicBezTo>
                    <a:pt x="192" y="195"/>
                    <a:pt x="194" y="195"/>
                    <a:pt x="187" y="193"/>
                  </a:cubicBezTo>
                  <a:cubicBezTo>
                    <a:pt x="186" y="193"/>
                    <a:pt x="186" y="193"/>
                    <a:pt x="186" y="193"/>
                  </a:cubicBezTo>
                  <a:cubicBezTo>
                    <a:pt x="186" y="192"/>
                    <a:pt x="186" y="192"/>
                    <a:pt x="186" y="192"/>
                  </a:cubicBezTo>
                  <a:cubicBezTo>
                    <a:pt x="185" y="191"/>
                    <a:pt x="185" y="191"/>
                    <a:pt x="185" y="191"/>
                  </a:cubicBezTo>
                  <a:cubicBezTo>
                    <a:pt x="184" y="193"/>
                    <a:pt x="184" y="193"/>
                    <a:pt x="184" y="193"/>
                  </a:cubicBezTo>
                  <a:cubicBezTo>
                    <a:pt x="179" y="192"/>
                    <a:pt x="179" y="192"/>
                    <a:pt x="179" y="192"/>
                  </a:cubicBezTo>
                  <a:cubicBezTo>
                    <a:pt x="178" y="192"/>
                    <a:pt x="178" y="192"/>
                    <a:pt x="178" y="192"/>
                  </a:cubicBezTo>
                  <a:cubicBezTo>
                    <a:pt x="177" y="192"/>
                    <a:pt x="177" y="192"/>
                    <a:pt x="177" y="192"/>
                  </a:cubicBezTo>
                  <a:cubicBezTo>
                    <a:pt x="175" y="192"/>
                    <a:pt x="175" y="192"/>
                    <a:pt x="175" y="192"/>
                  </a:cubicBezTo>
                  <a:cubicBezTo>
                    <a:pt x="173" y="191"/>
                    <a:pt x="173" y="191"/>
                    <a:pt x="173" y="191"/>
                  </a:cubicBezTo>
                  <a:cubicBezTo>
                    <a:pt x="170" y="192"/>
                    <a:pt x="171" y="191"/>
                    <a:pt x="168" y="191"/>
                  </a:cubicBezTo>
                  <a:cubicBezTo>
                    <a:pt x="166" y="190"/>
                    <a:pt x="166" y="190"/>
                    <a:pt x="166" y="190"/>
                  </a:cubicBezTo>
                  <a:cubicBezTo>
                    <a:pt x="159" y="189"/>
                    <a:pt x="162" y="190"/>
                    <a:pt x="157" y="189"/>
                  </a:cubicBezTo>
                  <a:cubicBezTo>
                    <a:pt x="156" y="188"/>
                    <a:pt x="156" y="188"/>
                    <a:pt x="156" y="188"/>
                  </a:cubicBezTo>
                  <a:cubicBezTo>
                    <a:pt x="154" y="189"/>
                    <a:pt x="154" y="189"/>
                    <a:pt x="154" y="189"/>
                  </a:cubicBezTo>
                  <a:cubicBezTo>
                    <a:pt x="154" y="188"/>
                    <a:pt x="154" y="188"/>
                    <a:pt x="154" y="188"/>
                  </a:cubicBezTo>
                  <a:cubicBezTo>
                    <a:pt x="149" y="187"/>
                    <a:pt x="149" y="187"/>
                    <a:pt x="149" y="187"/>
                  </a:cubicBezTo>
                  <a:cubicBezTo>
                    <a:pt x="148" y="185"/>
                    <a:pt x="149" y="186"/>
                    <a:pt x="148" y="184"/>
                  </a:cubicBezTo>
                  <a:cubicBezTo>
                    <a:pt x="148" y="182"/>
                    <a:pt x="148" y="182"/>
                    <a:pt x="148" y="182"/>
                  </a:cubicBezTo>
                  <a:cubicBezTo>
                    <a:pt x="147" y="180"/>
                    <a:pt x="147" y="180"/>
                    <a:pt x="147" y="180"/>
                  </a:cubicBezTo>
                  <a:cubicBezTo>
                    <a:pt x="146" y="175"/>
                    <a:pt x="146" y="174"/>
                    <a:pt x="143" y="171"/>
                  </a:cubicBezTo>
                  <a:cubicBezTo>
                    <a:pt x="142" y="170"/>
                    <a:pt x="140" y="170"/>
                    <a:pt x="138" y="169"/>
                  </a:cubicBezTo>
                  <a:cubicBezTo>
                    <a:pt x="137" y="169"/>
                    <a:pt x="137" y="170"/>
                    <a:pt x="136" y="170"/>
                  </a:cubicBezTo>
                  <a:cubicBezTo>
                    <a:pt x="134" y="171"/>
                    <a:pt x="134" y="171"/>
                    <a:pt x="134" y="171"/>
                  </a:cubicBezTo>
                  <a:cubicBezTo>
                    <a:pt x="130" y="172"/>
                    <a:pt x="130" y="172"/>
                    <a:pt x="130" y="172"/>
                  </a:cubicBezTo>
                  <a:cubicBezTo>
                    <a:pt x="130" y="173"/>
                    <a:pt x="130" y="173"/>
                    <a:pt x="130" y="173"/>
                  </a:cubicBezTo>
                  <a:cubicBezTo>
                    <a:pt x="129" y="174"/>
                    <a:pt x="129" y="174"/>
                    <a:pt x="129" y="174"/>
                  </a:cubicBezTo>
                  <a:cubicBezTo>
                    <a:pt x="128" y="175"/>
                    <a:pt x="128" y="175"/>
                    <a:pt x="128" y="175"/>
                  </a:cubicBezTo>
                  <a:cubicBezTo>
                    <a:pt x="126" y="174"/>
                    <a:pt x="126" y="174"/>
                    <a:pt x="126" y="174"/>
                  </a:cubicBezTo>
                  <a:cubicBezTo>
                    <a:pt x="122" y="176"/>
                    <a:pt x="124" y="176"/>
                    <a:pt x="120" y="178"/>
                  </a:cubicBezTo>
                  <a:cubicBezTo>
                    <a:pt x="119" y="178"/>
                    <a:pt x="119" y="178"/>
                    <a:pt x="119" y="178"/>
                  </a:cubicBezTo>
                  <a:cubicBezTo>
                    <a:pt x="116" y="176"/>
                    <a:pt x="115" y="176"/>
                    <a:pt x="113" y="175"/>
                  </a:cubicBezTo>
                  <a:cubicBezTo>
                    <a:pt x="110" y="175"/>
                    <a:pt x="110" y="175"/>
                    <a:pt x="110" y="175"/>
                  </a:cubicBezTo>
                  <a:cubicBezTo>
                    <a:pt x="109" y="175"/>
                    <a:pt x="109" y="175"/>
                    <a:pt x="109" y="175"/>
                  </a:cubicBezTo>
                  <a:cubicBezTo>
                    <a:pt x="106" y="174"/>
                    <a:pt x="106" y="174"/>
                    <a:pt x="106" y="174"/>
                  </a:cubicBezTo>
                  <a:cubicBezTo>
                    <a:pt x="106" y="173"/>
                    <a:pt x="106" y="173"/>
                    <a:pt x="106" y="173"/>
                  </a:cubicBezTo>
                  <a:cubicBezTo>
                    <a:pt x="101" y="170"/>
                    <a:pt x="104" y="172"/>
                    <a:pt x="97" y="168"/>
                  </a:cubicBezTo>
                  <a:cubicBezTo>
                    <a:pt x="97" y="167"/>
                    <a:pt x="97" y="167"/>
                    <a:pt x="97" y="167"/>
                  </a:cubicBezTo>
                  <a:cubicBezTo>
                    <a:pt x="96" y="166"/>
                    <a:pt x="96" y="166"/>
                    <a:pt x="96" y="166"/>
                  </a:cubicBezTo>
                  <a:cubicBezTo>
                    <a:pt x="95" y="164"/>
                    <a:pt x="95" y="164"/>
                    <a:pt x="95" y="164"/>
                  </a:cubicBezTo>
                  <a:cubicBezTo>
                    <a:pt x="92" y="163"/>
                    <a:pt x="92" y="163"/>
                    <a:pt x="92" y="163"/>
                  </a:cubicBezTo>
                  <a:cubicBezTo>
                    <a:pt x="90" y="161"/>
                    <a:pt x="90" y="161"/>
                    <a:pt x="90" y="161"/>
                  </a:cubicBezTo>
                  <a:cubicBezTo>
                    <a:pt x="87" y="161"/>
                    <a:pt x="88" y="161"/>
                    <a:pt x="86" y="161"/>
                  </a:cubicBezTo>
                  <a:cubicBezTo>
                    <a:pt x="85" y="161"/>
                    <a:pt x="85" y="161"/>
                    <a:pt x="85" y="161"/>
                  </a:cubicBezTo>
                  <a:cubicBezTo>
                    <a:pt x="84" y="160"/>
                    <a:pt x="82" y="159"/>
                    <a:pt x="81" y="158"/>
                  </a:cubicBezTo>
                  <a:cubicBezTo>
                    <a:pt x="81" y="156"/>
                    <a:pt x="81" y="156"/>
                    <a:pt x="81" y="156"/>
                  </a:cubicBezTo>
                  <a:cubicBezTo>
                    <a:pt x="79" y="153"/>
                    <a:pt x="79" y="154"/>
                    <a:pt x="79" y="150"/>
                  </a:cubicBezTo>
                  <a:cubicBezTo>
                    <a:pt x="78" y="149"/>
                    <a:pt x="78" y="149"/>
                    <a:pt x="78" y="149"/>
                  </a:cubicBezTo>
                  <a:cubicBezTo>
                    <a:pt x="77" y="148"/>
                    <a:pt x="77" y="148"/>
                    <a:pt x="77" y="148"/>
                  </a:cubicBezTo>
                  <a:cubicBezTo>
                    <a:pt x="76" y="147"/>
                    <a:pt x="76" y="147"/>
                    <a:pt x="76" y="147"/>
                  </a:cubicBezTo>
                  <a:cubicBezTo>
                    <a:pt x="77" y="146"/>
                    <a:pt x="77" y="146"/>
                    <a:pt x="77" y="146"/>
                  </a:cubicBezTo>
                  <a:cubicBezTo>
                    <a:pt x="77" y="146"/>
                    <a:pt x="77" y="146"/>
                    <a:pt x="77" y="146"/>
                  </a:cubicBezTo>
                  <a:cubicBezTo>
                    <a:pt x="76" y="145"/>
                    <a:pt x="76" y="145"/>
                    <a:pt x="76" y="145"/>
                  </a:cubicBezTo>
                  <a:cubicBezTo>
                    <a:pt x="74" y="145"/>
                    <a:pt x="74" y="145"/>
                    <a:pt x="74" y="145"/>
                  </a:cubicBezTo>
                  <a:cubicBezTo>
                    <a:pt x="74" y="144"/>
                    <a:pt x="74" y="144"/>
                    <a:pt x="74" y="144"/>
                  </a:cubicBezTo>
                  <a:cubicBezTo>
                    <a:pt x="74" y="142"/>
                    <a:pt x="74" y="142"/>
                    <a:pt x="74" y="142"/>
                  </a:cubicBezTo>
                  <a:cubicBezTo>
                    <a:pt x="74" y="141"/>
                    <a:pt x="74" y="141"/>
                    <a:pt x="74" y="141"/>
                  </a:cubicBezTo>
                  <a:cubicBezTo>
                    <a:pt x="74" y="141"/>
                    <a:pt x="69" y="135"/>
                    <a:pt x="69" y="135"/>
                  </a:cubicBezTo>
                  <a:cubicBezTo>
                    <a:pt x="68" y="133"/>
                    <a:pt x="68" y="133"/>
                    <a:pt x="68" y="131"/>
                  </a:cubicBezTo>
                  <a:cubicBezTo>
                    <a:pt x="67" y="131"/>
                    <a:pt x="67" y="131"/>
                    <a:pt x="67" y="131"/>
                  </a:cubicBezTo>
                  <a:cubicBezTo>
                    <a:pt x="62" y="133"/>
                    <a:pt x="62" y="133"/>
                    <a:pt x="62" y="133"/>
                  </a:cubicBezTo>
                  <a:cubicBezTo>
                    <a:pt x="60" y="132"/>
                    <a:pt x="61" y="132"/>
                    <a:pt x="56" y="130"/>
                  </a:cubicBezTo>
                  <a:cubicBezTo>
                    <a:pt x="56" y="129"/>
                    <a:pt x="56" y="129"/>
                    <a:pt x="56" y="129"/>
                  </a:cubicBezTo>
                  <a:cubicBezTo>
                    <a:pt x="56" y="129"/>
                    <a:pt x="56" y="129"/>
                    <a:pt x="56" y="129"/>
                  </a:cubicBezTo>
                  <a:cubicBezTo>
                    <a:pt x="57" y="128"/>
                    <a:pt x="57" y="128"/>
                    <a:pt x="57" y="128"/>
                  </a:cubicBezTo>
                  <a:cubicBezTo>
                    <a:pt x="58" y="129"/>
                    <a:pt x="58" y="129"/>
                    <a:pt x="58" y="129"/>
                  </a:cubicBezTo>
                  <a:cubicBezTo>
                    <a:pt x="58" y="128"/>
                    <a:pt x="58" y="128"/>
                    <a:pt x="58" y="128"/>
                  </a:cubicBezTo>
                  <a:cubicBezTo>
                    <a:pt x="58" y="128"/>
                    <a:pt x="58" y="128"/>
                    <a:pt x="58" y="128"/>
                  </a:cubicBezTo>
                  <a:cubicBezTo>
                    <a:pt x="57" y="127"/>
                    <a:pt x="57" y="127"/>
                    <a:pt x="57" y="127"/>
                  </a:cubicBezTo>
                  <a:cubicBezTo>
                    <a:pt x="56" y="127"/>
                    <a:pt x="56" y="127"/>
                    <a:pt x="56" y="127"/>
                  </a:cubicBezTo>
                  <a:cubicBezTo>
                    <a:pt x="56" y="128"/>
                    <a:pt x="56" y="128"/>
                    <a:pt x="56" y="128"/>
                  </a:cubicBezTo>
                  <a:cubicBezTo>
                    <a:pt x="55" y="129"/>
                    <a:pt x="55" y="129"/>
                    <a:pt x="55" y="129"/>
                  </a:cubicBezTo>
                  <a:cubicBezTo>
                    <a:pt x="54" y="129"/>
                    <a:pt x="54" y="129"/>
                    <a:pt x="54" y="129"/>
                  </a:cubicBezTo>
                  <a:cubicBezTo>
                    <a:pt x="55" y="131"/>
                    <a:pt x="55" y="130"/>
                    <a:pt x="55" y="132"/>
                  </a:cubicBezTo>
                  <a:cubicBezTo>
                    <a:pt x="54" y="133"/>
                    <a:pt x="54" y="133"/>
                    <a:pt x="54" y="133"/>
                  </a:cubicBezTo>
                  <a:cubicBezTo>
                    <a:pt x="52" y="133"/>
                    <a:pt x="52" y="133"/>
                    <a:pt x="52" y="133"/>
                  </a:cubicBezTo>
                  <a:cubicBezTo>
                    <a:pt x="51" y="134"/>
                    <a:pt x="51" y="134"/>
                    <a:pt x="51" y="134"/>
                  </a:cubicBezTo>
                  <a:cubicBezTo>
                    <a:pt x="51" y="134"/>
                    <a:pt x="51" y="134"/>
                    <a:pt x="51" y="134"/>
                  </a:cubicBezTo>
                  <a:cubicBezTo>
                    <a:pt x="50" y="133"/>
                    <a:pt x="50" y="134"/>
                    <a:pt x="49" y="133"/>
                  </a:cubicBezTo>
                  <a:cubicBezTo>
                    <a:pt x="49" y="132"/>
                    <a:pt x="49" y="132"/>
                    <a:pt x="49" y="132"/>
                  </a:cubicBezTo>
                  <a:cubicBezTo>
                    <a:pt x="49" y="131"/>
                    <a:pt x="49" y="131"/>
                    <a:pt x="49" y="131"/>
                  </a:cubicBezTo>
                  <a:cubicBezTo>
                    <a:pt x="49" y="131"/>
                    <a:pt x="49" y="131"/>
                    <a:pt x="49" y="131"/>
                  </a:cubicBezTo>
                  <a:cubicBezTo>
                    <a:pt x="48" y="130"/>
                    <a:pt x="48" y="130"/>
                    <a:pt x="48" y="130"/>
                  </a:cubicBezTo>
                  <a:cubicBezTo>
                    <a:pt x="48" y="130"/>
                    <a:pt x="48" y="130"/>
                    <a:pt x="48" y="130"/>
                  </a:cubicBezTo>
                  <a:cubicBezTo>
                    <a:pt x="47" y="129"/>
                    <a:pt x="47" y="129"/>
                    <a:pt x="47" y="129"/>
                  </a:cubicBezTo>
                  <a:cubicBezTo>
                    <a:pt x="47" y="129"/>
                    <a:pt x="47" y="129"/>
                    <a:pt x="47" y="129"/>
                  </a:cubicBezTo>
                  <a:cubicBezTo>
                    <a:pt x="46" y="128"/>
                    <a:pt x="46" y="128"/>
                    <a:pt x="46" y="128"/>
                  </a:cubicBezTo>
                  <a:cubicBezTo>
                    <a:pt x="45" y="128"/>
                    <a:pt x="45" y="128"/>
                    <a:pt x="45" y="128"/>
                  </a:cubicBezTo>
                  <a:cubicBezTo>
                    <a:pt x="45" y="128"/>
                    <a:pt x="45" y="128"/>
                    <a:pt x="45" y="128"/>
                  </a:cubicBezTo>
                  <a:cubicBezTo>
                    <a:pt x="45" y="125"/>
                    <a:pt x="45" y="126"/>
                    <a:pt x="45" y="121"/>
                  </a:cubicBezTo>
                  <a:cubicBezTo>
                    <a:pt x="42" y="121"/>
                    <a:pt x="43" y="121"/>
                    <a:pt x="41" y="121"/>
                  </a:cubicBezTo>
                  <a:cubicBezTo>
                    <a:pt x="41" y="120"/>
                    <a:pt x="41" y="116"/>
                    <a:pt x="41" y="115"/>
                  </a:cubicBezTo>
                  <a:cubicBezTo>
                    <a:pt x="42" y="112"/>
                    <a:pt x="42" y="113"/>
                    <a:pt x="43" y="110"/>
                  </a:cubicBezTo>
                  <a:cubicBezTo>
                    <a:pt x="41" y="109"/>
                    <a:pt x="40" y="107"/>
                    <a:pt x="39" y="106"/>
                  </a:cubicBezTo>
                  <a:cubicBezTo>
                    <a:pt x="38" y="103"/>
                    <a:pt x="38" y="103"/>
                    <a:pt x="37" y="102"/>
                  </a:cubicBezTo>
                  <a:cubicBezTo>
                    <a:pt x="37" y="102"/>
                    <a:pt x="37" y="102"/>
                    <a:pt x="37" y="102"/>
                  </a:cubicBezTo>
                  <a:cubicBezTo>
                    <a:pt x="36" y="101"/>
                    <a:pt x="36" y="101"/>
                    <a:pt x="36" y="101"/>
                  </a:cubicBezTo>
                  <a:cubicBezTo>
                    <a:pt x="35" y="101"/>
                    <a:pt x="35" y="101"/>
                    <a:pt x="35" y="101"/>
                  </a:cubicBezTo>
                  <a:cubicBezTo>
                    <a:pt x="27" y="95"/>
                    <a:pt x="27" y="95"/>
                    <a:pt x="23" y="95"/>
                  </a:cubicBezTo>
                  <a:cubicBezTo>
                    <a:pt x="23" y="95"/>
                    <a:pt x="23" y="95"/>
                    <a:pt x="23" y="95"/>
                  </a:cubicBezTo>
                  <a:cubicBezTo>
                    <a:pt x="23" y="94"/>
                    <a:pt x="23" y="94"/>
                    <a:pt x="23" y="93"/>
                  </a:cubicBezTo>
                  <a:cubicBezTo>
                    <a:pt x="24" y="92"/>
                    <a:pt x="24" y="92"/>
                    <a:pt x="24" y="92"/>
                  </a:cubicBezTo>
                  <a:cubicBezTo>
                    <a:pt x="24" y="91"/>
                    <a:pt x="24" y="91"/>
                    <a:pt x="24" y="91"/>
                  </a:cubicBezTo>
                  <a:cubicBezTo>
                    <a:pt x="23" y="90"/>
                    <a:pt x="22" y="89"/>
                    <a:pt x="22" y="88"/>
                  </a:cubicBezTo>
                  <a:cubicBezTo>
                    <a:pt x="21" y="88"/>
                    <a:pt x="21" y="88"/>
                    <a:pt x="21" y="88"/>
                  </a:cubicBezTo>
                  <a:cubicBezTo>
                    <a:pt x="21" y="87"/>
                    <a:pt x="21" y="87"/>
                    <a:pt x="21" y="87"/>
                  </a:cubicBezTo>
                  <a:cubicBezTo>
                    <a:pt x="21" y="87"/>
                    <a:pt x="21" y="87"/>
                    <a:pt x="21" y="87"/>
                  </a:cubicBezTo>
                  <a:cubicBezTo>
                    <a:pt x="21" y="86"/>
                    <a:pt x="21" y="86"/>
                    <a:pt x="21" y="86"/>
                  </a:cubicBezTo>
                  <a:cubicBezTo>
                    <a:pt x="20" y="86"/>
                    <a:pt x="20" y="86"/>
                    <a:pt x="20" y="86"/>
                  </a:cubicBezTo>
                  <a:cubicBezTo>
                    <a:pt x="20" y="86"/>
                    <a:pt x="20" y="86"/>
                    <a:pt x="20" y="86"/>
                  </a:cubicBezTo>
                  <a:cubicBezTo>
                    <a:pt x="19" y="86"/>
                    <a:pt x="19" y="86"/>
                    <a:pt x="19" y="86"/>
                  </a:cubicBezTo>
                  <a:cubicBezTo>
                    <a:pt x="18" y="85"/>
                    <a:pt x="17" y="84"/>
                    <a:pt x="16" y="82"/>
                  </a:cubicBezTo>
                  <a:cubicBezTo>
                    <a:pt x="15" y="82"/>
                    <a:pt x="15" y="82"/>
                    <a:pt x="15" y="82"/>
                  </a:cubicBezTo>
                  <a:cubicBezTo>
                    <a:pt x="15" y="81"/>
                    <a:pt x="15" y="81"/>
                    <a:pt x="15" y="81"/>
                  </a:cubicBezTo>
                  <a:cubicBezTo>
                    <a:pt x="16" y="80"/>
                    <a:pt x="16" y="81"/>
                    <a:pt x="17" y="79"/>
                  </a:cubicBezTo>
                  <a:cubicBezTo>
                    <a:pt x="17" y="78"/>
                    <a:pt x="17" y="78"/>
                    <a:pt x="17" y="78"/>
                  </a:cubicBezTo>
                  <a:cubicBezTo>
                    <a:pt x="17" y="77"/>
                    <a:pt x="17" y="77"/>
                    <a:pt x="17" y="77"/>
                  </a:cubicBezTo>
                  <a:cubicBezTo>
                    <a:pt x="16" y="75"/>
                    <a:pt x="16" y="75"/>
                    <a:pt x="16" y="75"/>
                  </a:cubicBezTo>
                  <a:cubicBezTo>
                    <a:pt x="16" y="74"/>
                    <a:pt x="16" y="75"/>
                    <a:pt x="16" y="74"/>
                  </a:cubicBezTo>
                  <a:cubicBezTo>
                    <a:pt x="16" y="73"/>
                    <a:pt x="16" y="73"/>
                    <a:pt x="16" y="73"/>
                  </a:cubicBezTo>
                  <a:cubicBezTo>
                    <a:pt x="17" y="73"/>
                    <a:pt x="17" y="73"/>
                    <a:pt x="18" y="73"/>
                  </a:cubicBezTo>
                  <a:cubicBezTo>
                    <a:pt x="18" y="73"/>
                    <a:pt x="18" y="73"/>
                    <a:pt x="18" y="73"/>
                  </a:cubicBezTo>
                  <a:cubicBezTo>
                    <a:pt x="18" y="71"/>
                    <a:pt x="18" y="71"/>
                    <a:pt x="18" y="71"/>
                  </a:cubicBezTo>
                  <a:cubicBezTo>
                    <a:pt x="18" y="70"/>
                    <a:pt x="18" y="70"/>
                    <a:pt x="18" y="70"/>
                  </a:cubicBezTo>
                  <a:cubicBezTo>
                    <a:pt x="21" y="67"/>
                    <a:pt x="21" y="67"/>
                    <a:pt x="21" y="67"/>
                  </a:cubicBezTo>
                  <a:cubicBezTo>
                    <a:pt x="23" y="66"/>
                    <a:pt x="22" y="66"/>
                    <a:pt x="24" y="66"/>
                  </a:cubicBezTo>
                  <a:cubicBezTo>
                    <a:pt x="24" y="65"/>
                    <a:pt x="24" y="65"/>
                    <a:pt x="24" y="65"/>
                  </a:cubicBezTo>
                  <a:cubicBezTo>
                    <a:pt x="23" y="64"/>
                    <a:pt x="23" y="64"/>
                    <a:pt x="23" y="63"/>
                  </a:cubicBezTo>
                  <a:cubicBezTo>
                    <a:pt x="22" y="61"/>
                    <a:pt x="22" y="61"/>
                    <a:pt x="22" y="61"/>
                  </a:cubicBezTo>
                  <a:cubicBezTo>
                    <a:pt x="22" y="60"/>
                    <a:pt x="22" y="60"/>
                    <a:pt x="22" y="60"/>
                  </a:cubicBezTo>
                  <a:cubicBezTo>
                    <a:pt x="22" y="59"/>
                    <a:pt x="22" y="59"/>
                    <a:pt x="22" y="58"/>
                  </a:cubicBezTo>
                  <a:cubicBezTo>
                    <a:pt x="24" y="58"/>
                    <a:pt x="24" y="58"/>
                    <a:pt x="25" y="57"/>
                  </a:cubicBezTo>
                  <a:cubicBezTo>
                    <a:pt x="25" y="57"/>
                    <a:pt x="25" y="57"/>
                    <a:pt x="25" y="57"/>
                  </a:cubicBezTo>
                  <a:cubicBezTo>
                    <a:pt x="24" y="56"/>
                    <a:pt x="24" y="56"/>
                    <a:pt x="24" y="56"/>
                  </a:cubicBezTo>
                  <a:cubicBezTo>
                    <a:pt x="21" y="56"/>
                    <a:pt x="22" y="56"/>
                    <a:pt x="20" y="56"/>
                  </a:cubicBezTo>
                  <a:cubicBezTo>
                    <a:pt x="19" y="56"/>
                    <a:pt x="19" y="56"/>
                    <a:pt x="19" y="56"/>
                  </a:cubicBezTo>
                  <a:cubicBezTo>
                    <a:pt x="18" y="55"/>
                    <a:pt x="18" y="55"/>
                    <a:pt x="18" y="55"/>
                  </a:cubicBezTo>
                  <a:cubicBezTo>
                    <a:pt x="17" y="54"/>
                    <a:pt x="17" y="54"/>
                    <a:pt x="16" y="54"/>
                  </a:cubicBezTo>
                  <a:cubicBezTo>
                    <a:pt x="15" y="54"/>
                    <a:pt x="15" y="54"/>
                    <a:pt x="15" y="54"/>
                  </a:cubicBezTo>
                  <a:cubicBezTo>
                    <a:pt x="15" y="53"/>
                    <a:pt x="15" y="53"/>
                    <a:pt x="15" y="53"/>
                  </a:cubicBezTo>
                  <a:cubicBezTo>
                    <a:pt x="15" y="53"/>
                    <a:pt x="14" y="50"/>
                    <a:pt x="14" y="49"/>
                  </a:cubicBezTo>
                  <a:cubicBezTo>
                    <a:pt x="13" y="48"/>
                    <a:pt x="13" y="48"/>
                    <a:pt x="13" y="48"/>
                  </a:cubicBezTo>
                  <a:cubicBezTo>
                    <a:pt x="12" y="48"/>
                    <a:pt x="13" y="48"/>
                    <a:pt x="12" y="48"/>
                  </a:cubicBezTo>
                  <a:cubicBezTo>
                    <a:pt x="12" y="48"/>
                    <a:pt x="12" y="48"/>
                    <a:pt x="12" y="48"/>
                  </a:cubicBezTo>
                  <a:cubicBezTo>
                    <a:pt x="11" y="47"/>
                    <a:pt x="11" y="47"/>
                    <a:pt x="11" y="46"/>
                  </a:cubicBezTo>
                  <a:cubicBezTo>
                    <a:pt x="11" y="45"/>
                    <a:pt x="11" y="46"/>
                    <a:pt x="11" y="45"/>
                  </a:cubicBezTo>
                  <a:cubicBezTo>
                    <a:pt x="11" y="44"/>
                    <a:pt x="11" y="44"/>
                    <a:pt x="11" y="44"/>
                  </a:cubicBezTo>
                  <a:cubicBezTo>
                    <a:pt x="11" y="43"/>
                    <a:pt x="11" y="43"/>
                    <a:pt x="11" y="43"/>
                  </a:cubicBezTo>
                  <a:cubicBezTo>
                    <a:pt x="10" y="43"/>
                    <a:pt x="10" y="43"/>
                    <a:pt x="9" y="43"/>
                  </a:cubicBezTo>
                  <a:cubicBezTo>
                    <a:pt x="9" y="41"/>
                    <a:pt x="9" y="39"/>
                    <a:pt x="8" y="38"/>
                  </a:cubicBezTo>
                  <a:cubicBezTo>
                    <a:pt x="8" y="37"/>
                    <a:pt x="8" y="38"/>
                    <a:pt x="8" y="37"/>
                  </a:cubicBezTo>
                  <a:cubicBezTo>
                    <a:pt x="9" y="36"/>
                    <a:pt x="9" y="36"/>
                    <a:pt x="9" y="36"/>
                  </a:cubicBezTo>
                  <a:cubicBezTo>
                    <a:pt x="8" y="36"/>
                    <a:pt x="8" y="36"/>
                    <a:pt x="8" y="36"/>
                  </a:cubicBezTo>
                  <a:cubicBezTo>
                    <a:pt x="8" y="35"/>
                    <a:pt x="7" y="34"/>
                    <a:pt x="6" y="34"/>
                  </a:cubicBezTo>
                  <a:cubicBezTo>
                    <a:pt x="6" y="33"/>
                    <a:pt x="6" y="32"/>
                    <a:pt x="6" y="31"/>
                  </a:cubicBezTo>
                  <a:cubicBezTo>
                    <a:pt x="6" y="31"/>
                    <a:pt x="6" y="31"/>
                    <a:pt x="6" y="31"/>
                  </a:cubicBezTo>
                  <a:cubicBezTo>
                    <a:pt x="6" y="30"/>
                    <a:pt x="6" y="30"/>
                    <a:pt x="6" y="30"/>
                  </a:cubicBezTo>
                  <a:cubicBezTo>
                    <a:pt x="6" y="30"/>
                    <a:pt x="6" y="30"/>
                    <a:pt x="6" y="30"/>
                  </a:cubicBezTo>
                  <a:cubicBezTo>
                    <a:pt x="6" y="29"/>
                    <a:pt x="6" y="29"/>
                    <a:pt x="6" y="29"/>
                  </a:cubicBezTo>
                  <a:cubicBezTo>
                    <a:pt x="5" y="28"/>
                    <a:pt x="4" y="28"/>
                    <a:pt x="3" y="27"/>
                  </a:cubicBezTo>
                  <a:cubicBezTo>
                    <a:pt x="2" y="27"/>
                    <a:pt x="2" y="27"/>
                    <a:pt x="2" y="27"/>
                  </a:cubicBezTo>
                  <a:cubicBezTo>
                    <a:pt x="2" y="27"/>
                    <a:pt x="2" y="27"/>
                    <a:pt x="2" y="27"/>
                  </a:cubicBezTo>
                  <a:cubicBezTo>
                    <a:pt x="3" y="24"/>
                    <a:pt x="3" y="25"/>
                    <a:pt x="4" y="22"/>
                  </a:cubicBezTo>
                  <a:cubicBezTo>
                    <a:pt x="5" y="21"/>
                    <a:pt x="5" y="21"/>
                    <a:pt x="5" y="21"/>
                  </a:cubicBezTo>
                  <a:cubicBezTo>
                    <a:pt x="5" y="21"/>
                    <a:pt x="5" y="21"/>
                    <a:pt x="5" y="21"/>
                  </a:cubicBezTo>
                  <a:cubicBezTo>
                    <a:pt x="4" y="21"/>
                    <a:pt x="4" y="21"/>
                    <a:pt x="4" y="21"/>
                  </a:cubicBezTo>
                  <a:cubicBezTo>
                    <a:pt x="4" y="20"/>
                    <a:pt x="4" y="20"/>
                    <a:pt x="3" y="20"/>
                  </a:cubicBezTo>
                  <a:cubicBezTo>
                    <a:pt x="3" y="20"/>
                    <a:pt x="3" y="20"/>
                    <a:pt x="3" y="20"/>
                  </a:cubicBezTo>
                  <a:cubicBezTo>
                    <a:pt x="2" y="17"/>
                    <a:pt x="4" y="19"/>
                    <a:pt x="2" y="16"/>
                  </a:cubicBezTo>
                  <a:cubicBezTo>
                    <a:pt x="3" y="14"/>
                    <a:pt x="3" y="14"/>
                    <a:pt x="3" y="14"/>
                  </a:cubicBezTo>
                  <a:cubicBezTo>
                    <a:pt x="2" y="13"/>
                    <a:pt x="2" y="14"/>
                    <a:pt x="1" y="12"/>
                  </a:cubicBezTo>
                  <a:cubicBezTo>
                    <a:pt x="1" y="11"/>
                    <a:pt x="1" y="11"/>
                    <a:pt x="1" y="11"/>
                  </a:cubicBezTo>
                  <a:cubicBezTo>
                    <a:pt x="2" y="11"/>
                    <a:pt x="2" y="10"/>
                    <a:pt x="2" y="9"/>
                  </a:cubicBezTo>
                  <a:cubicBezTo>
                    <a:pt x="1" y="9"/>
                    <a:pt x="1" y="9"/>
                    <a:pt x="0" y="8"/>
                  </a:cubicBezTo>
                  <a:cubicBezTo>
                    <a:pt x="0" y="7"/>
                    <a:pt x="0" y="7"/>
                    <a:pt x="0" y="6"/>
                  </a:cubicBezTo>
                  <a:cubicBezTo>
                    <a:pt x="0" y="6"/>
                    <a:pt x="0" y="6"/>
                    <a:pt x="0" y="6"/>
                  </a:cubicBezTo>
                  <a:cubicBezTo>
                    <a:pt x="1" y="6"/>
                    <a:pt x="1" y="6"/>
                    <a:pt x="1" y="6"/>
                  </a:cubicBezTo>
                  <a:cubicBezTo>
                    <a:pt x="3" y="6"/>
                    <a:pt x="2" y="6"/>
                    <a:pt x="3" y="6"/>
                  </a:cubicBezTo>
                  <a:cubicBezTo>
                    <a:pt x="4" y="5"/>
                    <a:pt x="4" y="5"/>
                    <a:pt x="4" y="5"/>
                  </a:cubicBezTo>
                  <a:cubicBezTo>
                    <a:pt x="5" y="2"/>
                    <a:pt x="5" y="2"/>
                    <a:pt x="5" y="2"/>
                  </a:cubicBezTo>
                  <a:cubicBezTo>
                    <a:pt x="5" y="1"/>
                    <a:pt x="5" y="1"/>
                    <a:pt x="5" y="1"/>
                  </a:cubicBezTo>
                  <a:cubicBezTo>
                    <a:pt x="6" y="0"/>
                    <a:pt x="6" y="0"/>
                    <a:pt x="6" y="0"/>
                  </a:cubicBezTo>
                  <a:cubicBezTo>
                    <a:pt x="7" y="1"/>
                    <a:pt x="7" y="1"/>
                    <a:pt x="8" y="2"/>
                  </a:cubicBezTo>
                  <a:cubicBezTo>
                    <a:pt x="9" y="2"/>
                    <a:pt x="9" y="2"/>
                    <a:pt x="9" y="2"/>
                  </a:cubicBezTo>
                  <a:close/>
                  <a:moveTo>
                    <a:pt x="136" y="173"/>
                  </a:moveTo>
                  <a:cubicBezTo>
                    <a:pt x="135" y="174"/>
                    <a:pt x="135" y="174"/>
                    <a:pt x="135" y="174"/>
                  </a:cubicBezTo>
                  <a:cubicBezTo>
                    <a:pt x="134" y="176"/>
                    <a:pt x="134" y="176"/>
                    <a:pt x="134" y="176"/>
                  </a:cubicBezTo>
                  <a:cubicBezTo>
                    <a:pt x="133" y="175"/>
                    <a:pt x="133" y="175"/>
                    <a:pt x="133" y="175"/>
                  </a:cubicBezTo>
                  <a:cubicBezTo>
                    <a:pt x="133" y="175"/>
                    <a:pt x="133" y="175"/>
                    <a:pt x="133" y="175"/>
                  </a:cubicBezTo>
                  <a:cubicBezTo>
                    <a:pt x="131" y="176"/>
                    <a:pt x="131" y="176"/>
                    <a:pt x="131" y="176"/>
                  </a:cubicBezTo>
                  <a:cubicBezTo>
                    <a:pt x="131" y="176"/>
                    <a:pt x="131" y="176"/>
                    <a:pt x="131" y="176"/>
                  </a:cubicBezTo>
                  <a:cubicBezTo>
                    <a:pt x="129" y="177"/>
                    <a:pt x="129" y="176"/>
                    <a:pt x="128" y="177"/>
                  </a:cubicBezTo>
                  <a:cubicBezTo>
                    <a:pt x="127" y="177"/>
                    <a:pt x="127" y="177"/>
                    <a:pt x="127" y="177"/>
                  </a:cubicBezTo>
                  <a:cubicBezTo>
                    <a:pt x="126" y="176"/>
                    <a:pt x="126" y="176"/>
                    <a:pt x="126" y="176"/>
                  </a:cubicBezTo>
                  <a:cubicBezTo>
                    <a:pt x="126" y="176"/>
                    <a:pt x="126" y="176"/>
                    <a:pt x="126" y="176"/>
                  </a:cubicBezTo>
                  <a:cubicBezTo>
                    <a:pt x="127" y="176"/>
                    <a:pt x="127" y="176"/>
                    <a:pt x="127" y="176"/>
                  </a:cubicBezTo>
                  <a:cubicBezTo>
                    <a:pt x="129" y="175"/>
                    <a:pt x="128" y="176"/>
                    <a:pt x="132" y="174"/>
                  </a:cubicBezTo>
                  <a:cubicBezTo>
                    <a:pt x="132" y="174"/>
                    <a:pt x="132" y="174"/>
                    <a:pt x="132" y="174"/>
                  </a:cubicBezTo>
                  <a:cubicBezTo>
                    <a:pt x="131" y="173"/>
                    <a:pt x="131" y="173"/>
                    <a:pt x="131" y="173"/>
                  </a:cubicBezTo>
                  <a:cubicBezTo>
                    <a:pt x="132" y="172"/>
                    <a:pt x="132" y="172"/>
                    <a:pt x="132" y="172"/>
                  </a:cubicBezTo>
                  <a:cubicBezTo>
                    <a:pt x="133" y="173"/>
                    <a:pt x="133" y="173"/>
                    <a:pt x="133" y="173"/>
                  </a:cubicBezTo>
                  <a:cubicBezTo>
                    <a:pt x="135" y="172"/>
                    <a:pt x="135" y="172"/>
                    <a:pt x="135" y="172"/>
                  </a:cubicBezTo>
                  <a:cubicBezTo>
                    <a:pt x="137" y="172"/>
                    <a:pt x="137" y="172"/>
                    <a:pt x="137" y="172"/>
                  </a:cubicBezTo>
                  <a:cubicBezTo>
                    <a:pt x="137" y="172"/>
                    <a:pt x="137" y="172"/>
                    <a:pt x="137" y="172"/>
                  </a:cubicBezTo>
                  <a:cubicBezTo>
                    <a:pt x="136" y="173"/>
                    <a:pt x="136" y="173"/>
                    <a:pt x="136" y="17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113">
              <a:extLst>
                <a:ext uri="{FF2B5EF4-FFF2-40B4-BE49-F238E27FC236}">
                  <a16:creationId xmlns:a16="http://schemas.microsoft.com/office/drawing/2014/main" id="{24A1BBEF-B2CF-4480-9450-EF95E8B6F23F}"/>
                </a:ext>
              </a:extLst>
            </p:cNvPr>
            <p:cNvSpPr>
              <a:spLocks/>
            </p:cNvSpPr>
            <p:nvPr/>
          </p:nvSpPr>
          <p:spPr bwMode="auto">
            <a:xfrm>
              <a:off x="10547986" y="4832461"/>
              <a:ext cx="508167" cy="346694"/>
            </a:xfrm>
            <a:custGeom>
              <a:avLst/>
              <a:gdLst>
                <a:gd name="T0" fmla="*/ 111 w 122"/>
                <a:gd name="T1" fmla="*/ 4 h 83"/>
                <a:gd name="T2" fmla="*/ 106 w 122"/>
                <a:gd name="T3" fmla="*/ 13 h 83"/>
                <a:gd name="T4" fmla="*/ 108 w 122"/>
                <a:gd name="T5" fmla="*/ 21 h 83"/>
                <a:gd name="T6" fmla="*/ 114 w 122"/>
                <a:gd name="T7" fmla="*/ 24 h 83"/>
                <a:gd name="T8" fmla="*/ 120 w 122"/>
                <a:gd name="T9" fmla="*/ 28 h 83"/>
                <a:gd name="T10" fmla="*/ 121 w 122"/>
                <a:gd name="T11" fmla="*/ 32 h 83"/>
                <a:gd name="T12" fmla="*/ 121 w 122"/>
                <a:gd name="T13" fmla="*/ 35 h 83"/>
                <a:gd name="T14" fmla="*/ 122 w 122"/>
                <a:gd name="T15" fmla="*/ 41 h 83"/>
                <a:gd name="T16" fmla="*/ 118 w 122"/>
                <a:gd name="T17" fmla="*/ 48 h 83"/>
                <a:gd name="T18" fmla="*/ 112 w 122"/>
                <a:gd name="T19" fmla="*/ 52 h 83"/>
                <a:gd name="T20" fmla="*/ 90 w 122"/>
                <a:gd name="T21" fmla="*/ 70 h 83"/>
                <a:gd name="T22" fmla="*/ 73 w 122"/>
                <a:gd name="T23" fmla="*/ 78 h 83"/>
                <a:gd name="T24" fmla="*/ 70 w 122"/>
                <a:gd name="T25" fmla="*/ 80 h 83"/>
                <a:gd name="T26" fmla="*/ 48 w 122"/>
                <a:gd name="T27" fmla="*/ 79 h 83"/>
                <a:gd name="T28" fmla="*/ 46 w 122"/>
                <a:gd name="T29" fmla="*/ 74 h 83"/>
                <a:gd name="T30" fmla="*/ 42 w 122"/>
                <a:gd name="T31" fmla="*/ 73 h 83"/>
                <a:gd name="T32" fmla="*/ 37 w 122"/>
                <a:gd name="T33" fmla="*/ 69 h 83"/>
                <a:gd name="T34" fmla="*/ 20 w 122"/>
                <a:gd name="T35" fmla="*/ 66 h 83"/>
                <a:gd name="T36" fmla="*/ 29 w 122"/>
                <a:gd name="T37" fmla="*/ 63 h 83"/>
                <a:gd name="T38" fmla="*/ 28 w 122"/>
                <a:gd name="T39" fmla="*/ 60 h 83"/>
                <a:gd name="T40" fmla="*/ 28 w 122"/>
                <a:gd name="T41" fmla="*/ 56 h 83"/>
                <a:gd name="T42" fmla="*/ 31 w 122"/>
                <a:gd name="T43" fmla="*/ 51 h 83"/>
                <a:gd name="T44" fmla="*/ 24 w 122"/>
                <a:gd name="T45" fmla="*/ 51 h 83"/>
                <a:gd name="T46" fmla="*/ 7 w 122"/>
                <a:gd name="T47" fmla="*/ 49 h 83"/>
                <a:gd name="T48" fmla="*/ 13 w 122"/>
                <a:gd name="T49" fmla="*/ 43 h 83"/>
                <a:gd name="T50" fmla="*/ 18 w 122"/>
                <a:gd name="T51" fmla="*/ 41 h 83"/>
                <a:gd name="T52" fmla="*/ 30 w 122"/>
                <a:gd name="T53" fmla="*/ 37 h 83"/>
                <a:gd name="T54" fmla="*/ 29 w 122"/>
                <a:gd name="T55" fmla="*/ 31 h 83"/>
                <a:gd name="T56" fmla="*/ 18 w 122"/>
                <a:gd name="T57" fmla="*/ 27 h 83"/>
                <a:gd name="T58" fmla="*/ 1 w 122"/>
                <a:gd name="T59" fmla="*/ 26 h 83"/>
                <a:gd name="T60" fmla="*/ 5 w 122"/>
                <a:gd name="T61" fmla="*/ 23 h 83"/>
                <a:gd name="T62" fmla="*/ 9 w 122"/>
                <a:gd name="T63" fmla="*/ 24 h 83"/>
                <a:gd name="T64" fmla="*/ 8 w 122"/>
                <a:gd name="T65" fmla="*/ 21 h 83"/>
                <a:gd name="T66" fmla="*/ 8 w 122"/>
                <a:gd name="T67" fmla="*/ 15 h 83"/>
                <a:gd name="T68" fmla="*/ 10 w 122"/>
                <a:gd name="T69" fmla="*/ 12 h 83"/>
                <a:gd name="T70" fmla="*/ 12 w 122"/>
                <a:gd name="T71" fmla="*/ 10 h 83"/>
                <a:gd name="T72" fmla="*/ 17 w 122"/>
                <a:gd name="T73" fmla="*/ 15 h 83"/>
                <a:gd name="T74" fmla="*/ 21 w 122"/>
                <a:gd name="T75" fmla="*/ 18 h 83"/>
                <a:gd name="T76" fmla="*/ 23 w 122"/>
                <a:gd name="T77" fmla="*/ 13 h 83"/>
                <a:gd name="T78" fmla="*/ 22 w 122"/>
                <a:gd name="T79" fmla="*/ 7 h 83"/>
                <a:gd name="T80" fmla="*/ 17 w 122"/>
                <a:gd name="T81" fmla="*/ 3 h 83"/>
                <a:gd name="T82" fmla="*/ 28 w 122"/>
                <a:gd name="T83" fmla="*/ 8 h 83"/>
                <a:gd name="T84" fmla="*/ 33 w 122"/>
                <a:gd name="T85" fmla="*/ 16 h 83"/>
                <a:gd name="T86" fmla="*/ 34 w 122"/>
                <a:gd name="T87" fmla="*/ 23 h 83"/>
                <a:gd name="T88" fmla="*/ 34 w 122"/>
                <a:gd name="T89" fmla="*/ 26 h 83"/>
                <a:gd name="T90" fmla="*/ 35 w 122"/>
                <a:gd name="T91" fmla="*/ 29 h 83"/>
                <a:gd name="T92" fmla="*/ 39 w 122"/>
                <a:gd name="T93" fmla="*/ 30 h 83"/>
                <a:gd name="T94" fmla="*/ 45 w 122"/>
                <a:gd name="T95" fmla="*/ 27 h 83"/>
                <a:gd name="T96" fmla="*/ 50 w 122"/>
                <a:gd name="T97" fmla="*/ 13 h 83"/>
                <a:gd name="T98" fmla="*/ 57 w 122"/>
                <a:gd name="T99" fmla="*/ 13 h 83"/>
                <a:gd name="T100" fmla="*/ 71 w 122"/>
                <a:gd name="T101" fmla="*/ 22 h 83"/>
                <a:gd name="T102" fmla="*/ 74 w 122"/>
                <a:gd name="T103" fmla="*/ 11 h 83"/>
                <a:gd name="T104" fmla="*/ 82 w 122"/>
                <a:gd name="T105" fmla="*/ 9 h 83"/>
                <a:gd name="T106" fmla="*/ 88 w 122"/>
                <a:gd name="T107" fmla="*/ 10 h 83"/>
                <a:gd name="T108" fmla="*/ 95 w 122"/>
                <a:gd name="T10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2" h="83">
                  <a:moveTo>
                    <a:pt x="100" y="8"/>
                  </a:moveTo>
                  <a:cubicBezTo>
                    <a:pt x="101" y="9"/>
                    <a:pt x="101" y="9"/>
                    <a:pt x="101" y="9"/>
                  </a:cubicBezTo>
                  <a:cubicBezTo>
                    <a:pt x="104" y="7"/>
                    <a:pt x="104" y="8"/>
                    <a:pt x="107" y="5"/>
                  </a:cubicBezTo>
                  <a:cubicBezTo>
                    <a:pt x="108" y="4"/>
                    <a:pt x="108" y="4"/>
                    <a:pt x="108" y="4"/>
                  </a:cubicBezTo>
                  <a:cubicBezTo>
                    <a:pt x="110" y="4"/>
                    <a:pt x="110" y="4"/>
                    <a:pt x="111" y="4"/>
                  </a:cubicBezTo>
                  <a:cubicBezTo>
                    <a:pt x="111" y="4"/>
                    <a:pt x="111" y="4"/>
                    <a:pt x="111" y="4"/>
                  </a:cubicBezTo>
                  <a:cubicBezTo>
                    <a:pt x="110" y="5"/>
                    <a:pt x="110" y="5"/>
                    <a:pt x="110" y="5"/>
                  </a:cubicBezTo>
                  <a:cubicBezTo>
                    <a:pt x="109" y="6"/>
                    <a:pt x="109" y="6"/>
                    <a:pt x="109" y="6"/>
                  </a:cubicBezTo>
                  <a:cubicBezTo>
                    <a:pt x="107" y="7"/>
                    <a:pt x="107" y="7"/>
                    <a:pt x="107" y="7"/>
                  </a:cubicBezTo>
                  <a:cubicBezTo>
                    <a:pt x="106" y="10"/>
                    <a:pt x="106" y="10"/>
                    <a:pt x="105" y="11"/>
                  </a:cubicBezTo>
                  <a:cubicBezTo>
                    <a:pt x="105" y="12"/>
                    <a:pt x="105" y="12"/>
                    <a:pt x="105" y="12"/>
                  </a:cubicBezTo>
                  <a:cubicBezTo>
                    <a:pt x="106" y="13"/>
                    <a:pt x="106" y="13"/>
                    <a:pt x="106" y="13"/>
                  </a:cubicBezTo>
                  <a:cubicBezTo>
                    <a:pt x="107" y="14"/>
                    <a:pt x="107" y="14"/>
                    <a:pt x="107" y="14"/>
                  </a:cubicBezTo>
                  <a:cubicBezTo>
                    <a:pt x="109" y="13"/>
                    <a:pt x="109" y="13"/>
                    <a:pt x="109" y="13"/>
                  </a:cubicBezTo>
                  <a:cubicBezTo>
                    <a:pt x="109" y="13"/>
                    <a:pt x="109" y="13"/>
                    <a:pt x="109" y="13"/>
                  </a:cubicBezTo>
                  <a:cubicBezTo>
                    <a:pt x="110" y="15"/>
                    <a:pt x="110" y="15"/>
                    <a:pt x="110" y="18"/>
                  </a:cubicBezTo>
                  <a:cubicBezTo>
                    <a:pt x="109" y="20"/>
                    <a:pt x="109" y="19"/>
                    <a:pt x="108" y="21"/>
                  </a:cubicBezTo>
                  <a:cubicBezTo>
                    <a:pt x="108" y="21"/>
                    <a:pt x="108" y="21"/>
                    <a:pt x="108" y="21"/>
                  </a:cubicBezTo>
                  <a:cubicBezTo>
                    <a:pt x="109" y="21"/>
                    <a:pt x="109" y="21"/>
                    <a:pt x="109" y="21"/>
                  </a:cubicBezTo>
                  <a:cubicBezTo>
                    <a:pt x="113" y="21"/>
                    <a:pt x="113" y="21"/>
                    <a:pt x="113" y="21"/>
                  </a:cubicBezTo>
                  <a:cubicBezTo>
                    <a:pt x="113" y="21"/>
                    <a:pt x="113" y="21"/>
                    <a:pt x="113" y="21"/>
                  </a:cubicBezTo>
                  <a:cubicBezTo>
                    <a:pt x="113" y="21"/>
                    <a:pt x="113" y="21"/>
                    <a:pt x="113" y="21"/>
                  </a:cubicBezTo>
                  <a:cubicBezTo>
                    <a:pt x="113" y="22"/>
                    <a:pt x="113" y="22"/>
                    <a:pt x="114" y="23"/>
                  </a:cubicBezTo>
                  <a:cubicBezTo>
                    <a:pt x="114" y="24"/>
                    <a:pt x="114" y="24"/>
                    <a:pt x="114" y="24"/>
                  </a:cubicBezTo>
                  <a:cubicBezTo>
                    <a:pt x="112" y="26"/>
                    <a:pt x="112" y="26"/>
                    <a:pt x="112" y="26"/>
                  </a:cubicBezTo>
                  <a:cubicBezTo>
                    <a:pt x="114" y="25"/>
                    <a:pt x="114" y="25"/>
                    <a:pt x="114" y="25"/>
                  </a:cubicBezTo>
                  <a:cubicBezTo>
                    <a:pt x="116" y="25"/>
                    <a:pt x="116" y="25"/>
                    <a:pt x="116" y="25"/>
                  </a:cubicBezTo>
                  <a:cubicBezTo>
                    <a:pt x="118" y="25"/>
                    <a:pt x="118" y="25"/>
                    <a:pt x="118" y="25"/>
                  </a:cubicBezTo>
                  <a:cubicBezTo>
                    <a:pt x="119" y="26"/>
                    <a:pt x="119" y="26"/>
                    <a:pt x="119" y="26"/>
                  </a:cubicBezTo>
                  <a:cubicBezTo>
                    <a:pt x="120" y="28"/>
                    <a:pt x="120" y="28"/>
                    <a:pt x="120" y="28"/>
                  </a:cubicBezTo>
                  <a:cubicBezTo>
                    <a:pt x="121" y="27"/>
                    <a:pt x="121" y="27"/>
                    <a:pt x="121" y="27"/>
                  </a:cubicBezTo>
                  <a:cubicBezTo>
                    <a:pt x="121" y="27"/>
                    <a:pt x="121" y="27"/>
                    <a:pt x="121" y="27"/>
                  </a:cubicBezTo>
                  <a:cubicBezTo>
                    <a:pt x="122" y="28"/>
                    <a:pt x="122" y="28"/>
                    <a:pt x="122" y="28"/>
                  </a:cubicBezTo>
                  <a:cubicBezTo>
                    <a:pt x="122" y="29"/>
                    <a:pt x="122" y="29"/>
                    <a:pt x="122" y="29"/>
                  </a:cubicBezTo>
                  <a:cubicBezTo>
                    <a:pt x="121" y="30"/>
                    <a:pt x="121" y="30"/>
                    <a:pt x="121" y="31"/>
                  </a:cubicBezTo>
                  <a:cubicBezTo>
                    <a:pt x="121" y="32"/>
                    <a:pt x="121" y="32"/>
                    <a:pt x="121" y="32"/>
                  </a:cubicBezTo>
                  <a:cubicBezTo>
                    <a:pt x="120" y="32"/>
                    <a:pt x="120" y="32"/>
                    <a:pt x="120" y="32"/>
                  </a:cubicBezTo>
                  <a:cubicBezTo>
                    <a:pt x="120" y="32"/>
                    <a:pt x="120" y="32"/>
                    <a:pt x="120" y="32"/>
                  </a:cubicBezTo>
                  <a:cubicBezTo>
                    <a:pt x="120" y="33"/>
                    <a:pt x="120" y="33"/>
                    <a:pt x="121" y="34"/>
                  </a:cubicBezTo>
                  <a:cubicBezTo>
                    <a:pt x="121" y="34"/>
                    <a:pt x="121" y="34"/>
                    <a:pt x="121" y="34"/>
                  </a:cubicBezTo>
                  <a:cubicBezTo>
                    <a:pt x="121" y="34"/>
                    <a:pt x="121" y="34"/>
                    <a:pt x="121" y="34"/>
                  </a:cubicBezTo>
                  <a:cubicBezTo>
                    <a:pt x="121" y="35"/>
                    <a:pt x="121" y="35"/>
                    <a:pt x="121" y="35"/>
                  </a:cubicBezTo>
                  <a:cubicBezTo>
                    <a:pt x="121" y="36"/>
                    <a:pt x="121" y="36"/>
                    <a:pt x="121" y="36"/>
                  </a:cubicBezTo>
                  <a:cubicBezTo>
                    <a:pt x="121" y="36"/>
                    <a:pt x="121" y="36"/>
                    <a:pt x="121" y="36"/>
                  </a:cubicBezTo>
                  <a:cubicBezTo>
                    <a:pt x="120" y="37"/>
                    <a:pt x="120" y="37"/>
                    <a:pt x="120" y="37"/>
                  </a:cubicBezTo>
                  <a:cubicBezTo>
                    <a:pt x="122" y="38"/>
                    <a:pt x="122" y="38"/>
                    <a:pt x="122" y="38"/>
                  </a:cubicBezTo>
                  <a:cubicBezTo>
                    <a:pt x="122" y="38"/>
                    <a:pt x="122" y="38"/>
                    <a:pt x="122" y="38"/>
                  </a:cubicBezTo>
                  <a:cubicBezTo>
                    <a:pt x="122" y="40"/>
                    <a:pt x="122" y="40"/>
                    <a:pt x="122" y="41"/>
                  </a:cubicBezTo>
                  <a:cubicBezTo>
                    <a:pt x="121" y="41"/>
                    <a:pt x="121" y="41"/>
                    <a:pt x="121" y="41"/>
                  </a:cubicBezTo>
                  <a:cubicBezTo>
                    <a:pt x="120" y="41"/>
                    <a:pt x="120" y="41"/>
                    <a:pt x="120" y="41"/>
                  </a:cubicBezTo>
                  <a:cubicBezTo>
                    <a:pt x="119" y="42"/>
                    <a:pt x="119" y="42"/>
                    <a:pt x="119" y="42"/>
                  </a:cubicBezTo>
                  <a:cubicBezTo>
                    <a:pt x="119" y="43"/>
                    <a:pt x="119" y="43"/>
                    <a:pt x="119" y="43"/>
                  </a:cubicBezTo>
                  <a:cubicBezTo>
                    <a:pt x="119" y="44"/>
                    <a:pt x="119" y="44"/>
                    <a:pt x="119" y="45"/>
                  </a:cubicBezTo>
                  <a:cubicBezTo>
                    <a:pt x="118" y="48"/>
                    <a:pt x="118" y="48"/>
                    <a:pt x="118" y="48"/>
                  </a:cubicBezTo>
                  <a:cubicBezTo>
                    <a:pt x="117" y="49"/>
                    <a:pt x="117" y="48"/>
                    <a:pt x="116" y="49"/>
                  </a:cubicBezTo>
                  <a:cubicBezTo>
                    <a:pt x="114" y="49"/>
                    <a:pt x="114" y="49"/>
                    <a:pt x="114" y="49"/>
                  </a:cubicBezTo>
                  <a:cubicBezTo>
                    <a:pt x="113" y="49"/>
                    <a:pt x="113" y="49"/>
                    <a:pt x="113" y="49"/>
                  </a:cubicBezTo>
                  <a:cubicBezTo>
                    <a:pt x="113" y="50"/>
                    <a:pt x="113" y="50"/>
                    <a:pt x="113" y="50"/>
                  </a:cubicBezTo>
                  <a:cubicBezTo>
                    <a:pt x="112" y="51"/>
                    <a:pt x="112" y="51"/>
                    <a:pt x="112" y="51"/>
                  </a:cubicBezTo>
                  <a:cubicBezTo>
                    <a:pt x="112" y="52"/>
                    <a:pt x="112" y="52"/>
                    <a:pt x="112" y="52"/>
                  </a:cubicBezTo>
                  <a:cubicBezTo>
                    <a:pt x="113" y="53"/>
                    <a:pt x="113" y="53"/>
                    <a:pt x="113" y="53"/>
                  </a:cubicBezTo>
                  <a:cubicBezTo>
                    <a:pt x="112" y="55"/>
                    <a:pt x="112" y="55"/>
                    <a:pt x="111" y="56"/>
                  </a:cubicBezTo>
                  <a:cubicBezTo>
                    <a:pt x="110" y="57"/>
                    <a:pt x="111" y="57"/>
                    <a:pt x="109" y="58"/>
                  </a:cubicBezTo>
                  <a:cubicBezTo>
                    <a:pt x="107" y="60"/>
                    <a:pt x="107" y="60"/>
                    <a:pt x="106" y="60"/>
                  </a:cubicBezTo>
                  <a:cubicBezTo>
                    <a:pt x="103" y="60"/>
                    <a:pt x="103" y="60"/>
                    <a:pt x="103" y="60"/>
                  </a:cubicBezTo>
                  <a:cubicBezTo>
                    <a:pt x="95" y="63"/>
                    <a:pt x="93" y="66"/>
                    <a:pt x="90" y="70"/>
                  </a:cubicBezTo>
                  <a:cubicBezTo>
                    <a:pt x="88" y="71"/>
                    <a:pt x="88" y="71"/>
                    <a:pt x="88" y="71"/>
                  </a:cubicBezTo>
                  <a:cubicBezTo>
                    <a:pt x="87" y="72"/>
                    <a:pt x="87" y="72"/>
                    <a:pt x="84" y="72"/>
                  </a:cubicBezTo>
                  <a:cubicBezTo>
                    <a:pt x="80" y="74"/>
                    <a:pt x="80" y="73"/>
                    <a:pt x="75" y="75"/>
                  </a:cubicBezTo>
                  <a:cubicBezTo>
                    <a:pt x="74" y="76"/>
                    <a:pt x="74" y="76"/>
                    <a:pt x="74" y="76"/>
                  </a:cubicBezTo>
                  <a:cubicBezTo>
                    <a:pt x="73" y="77"/>
                    <a:pt x="73" y="77"/>
                    <a:pt x="73" y="77"/>
                  </a:cubicBezTo>
                  <a:cubicBezTo>
                    <a:pt x="73" y="78"/>
                    <a:pt x="73" y="78"/>
                    <a:pt x="73" y="78"/>
                  </a:cubicBezTo>
                  <a:cubicBezTo>
                    <a:pt x="74" y="78"/>
                    <a:pt x="74" y="78"/>
                    <a:pt x="74" y="78"/>
                  </a:cubicBezTo>
                  <a:cubicBezTo>
                    <a:pt x="74" y="78"/>
                    <a:pt x="74" y="78"/>
                    <a:pt x="74" y="78"/>
                  </a:cubicBezTo>
                  <a:cubicBezTo>
                    <a:pt x="73" y="80"/>
                    <a:pt x="73" y="80"/>
                    <a:pt x="73" y="80"/>
                  </a:cubicBezTo>
                  <a:cubicBezTo>
                    <a:pt x="72" y="81"/>
                    <a:pt x="72" y="81"/>
                    <a:pt x="72" y="81"/>
                  </a:cubicBezTo>
                  <a:cubicBezTo>
                    <a:pt x="71" y="81"/>
                    <a:pt x="71" y="81"/>
                    <a:pt x="71" y="81"/>
                  </a:cubicBezTo>
                  <a:cubicBezTo>
                    <a:pt x="70" y="80"/>
                    <a:pt x="70" y="80"/>
                    <a:pt x="70" y="80"/>
                  </a:cubicBezTo>
                  <a:cubicBezTo>
                    <a:pt x="70" y="80"/>
                    <a:pt x="70" y="80"/>
                    <a:pt x="70" y="80"/>
                  </a:cubicBezTo>
                  <a:cubicBezTo>
                    <a:pt x="70" y="80"/>
                    <a:pt x="70" y="80"/>
                    <a:pt x="70" y="80"/>
                  </a:cubicBezTo>
                  <a:cubicBezTo>
                    <a:pt x="70" y="80"/>
                    <a:pt x="70" y="80"/>
                    <a:pt x="70" y="80"/>
                  </a:cubicBezTo>
                  <a:cubicBezTo>
                    <a:pt x="70" y="81"/>
                    <a:pt x="70" y="81"/>
                    <a:pt x="70" y="81"/>
                  </a:cubicBezTo>
                  <a:cubicBezTo>
                    <a:pt x="69" y="82"/>
                    <a:pt x="67" y="82"/>
                    <a:pt x="65" y="83"/>
                  </a:cubicBezTo>
                  <a:cubicBezTo>
                    <a:pt x="49" y="81"/>
                    <a:pt x="57" y="79"/>
                    <a:pt x="48" y="79"/>
                  </a:cubicBezTo>
                  <a:cubicBezTo>
                    <a:pt x="45" y="77"/>
                    <a:pt x="46" y="77"/>
                    <a:pt x="45" y="76"/>
                  </a:cubicBezTo>
                  <a:cubicBezTo>
                    <a:pt x="44" y="75"/>
                    <a:pt x="44" y="75"/>
                    <a:pt x="44" y="75"/>
                  </a:cubicBezTo>
                  <a:cubicBezTo>
                    <a:pt x="45" y="75"/>
                    <a:pt x="45" y="75"/>
                    <a:pt x="45" y="75"/>
                  </a:cubicBezTo>
                  <a:cubicBezTo>
                    <a:pt x="45" y="74"/>
                    <a:pt x="45" y="74"/>
                    <a:pt x="45" y="74"/>
                  </a:cubicBezTo>
                  <a:cubicBezTo>
                    <a:pt x="45" y="74"/>
                    <a:pt x="45" y="74"/>
                    <a:pt x="45" y="74"/>
                  </a:cubicBezTo>
                  <a:cubicBezTo>
                    <a:pt x="46" y="74"/>
                    <a:pt x="46" y="74"/>
                    <a:pt x="46" y="74"/>
                  </a:cubicBezTo>
                  <a:cubicBezTo>
                    <a:pt x="46" y="74"/>
                    <a:pt x="46" y="74"/>
                    <a:pt x="46" y="74"/>
                  </a:cubicBezTo>
                  <a:cubicBezTo>
                    <a:pt x="45" y="73"/>
                    <a:pt x="45" y="73"/>
                    <a:pt x="45" y="73"/>
                  </a:cubicBezTo>
                  <a:cubicBezTo>
                    <a:pt x="45" y="73"/>
                    <a:pt x="44" y="74"/>
                    <a:pt x="43" y="75"/>
                  </a:cubicBezTo>
                  <a:cubicBezTo>
                    <a:pt x="43" y="75"/>
                    <a:pt x="43" y="75"/>
                    <a:pt x="43" y="75"/>
                  </a:cubicBezTo>
                  <a:cubicBezTo>
                    <a:pt x="42" y="74"/>
                    <a:pt x="42" y="74"/>
                    <a:pt x="42" y="74"/>
                  </a:cubicBezTo>
                  <a:cubicBezTo>
                    <a:pt x="42" y="73"/>
                    <a:pt x="42" y="73"/>
                    <a:pt x="42" y="73"/>
                  </a:cubicBezTo>
                  <a:cubicBezTo>
                    <a:pt x="40" y="73"/>
                    <a:pt x="40" y="73"/>
                    <a:pt x="40" y="73"/>
                  </a:cubicBezTo>
                  <a:cubicBezTo>
                    <a:pt x="38" y="72"/>
                    <a:pt x="39" y="72"/>
                    <a:pt x="37" y="71"/>
                  </a:cubicBezTo>
                  <a:cubicBezTo>
                    <a:pt x="37" y="70"/>
                    <a:pt x="37" y="70"/>
                    <a:pt x="37" y="70"/>
                  </a:cubicBezTo>
                  <a:cubicBezTo>
                    <a:pt x="38" y="70"/>
                    <a:pt x="38" y="70"/>
                    <a:pt x="38" y="70"/>
                  </a:cubicBezTo>
                  <a:cubicBezTo>
                    <a:pt x="38" y="69"/>
                    <a:pt x="38" y="69"/>
                    <a:pt x="38" y="69"/>
                  </a:cubicBezTo>
                  <a:cubicBezTo>
                    <a:pt x="37" y="69"/>
                    <a:pt x="37" y="69"/>
                    <a:pt x="37" y="69"/>
                  </a:cubicBezTo>
                  <a:cubicBezTo>
                    <a:pt x="36" y="69"/>
                    <a:pt x="36" y="69"/>
                    <a:pt x="36" y="69"/>
                  </a:cubicBezTo>
                  <a:cubicBezTo>
                    <a:pt x="34" y="71"/>
                    <a:pt x="34" y="71"/>
                    <a:pt x="34" y="71"/>
                  </a:cubicBezTo>
                  <a:cubicBezTo>
                    <a:pt x="34" y="71"/>
                    <a:pt x="34" y="71"/>
                    <a:pt x="34" y="71"/>
                  </a:cubicBezTo>
                  <a:cubicBezTo>
                    <a:pt x="22" y="72"/>
                    <a:pt x="25" y="72"/>
                    <a:pt x="21" y="72"/>
                  </a:cubicBezTo>
                  <a:cubicBezTo>
                    <a:pt x="20" y="72"/>
                    <a:pt x="20" y="72"/>
                    <a:pt x="20" y="72"/>
                  </a:cubicBezTo>
                  <a:cubicBezTo>
                    <a:pt x="20" y="70"/>
                    <a:pt x="19" y="68"/>
                    <a:pt x="20" y="66"/>
                  </a:cubicBezTo>
                  <a:cubicBezTo>
                    <a:pt x="20" y="66"/>
                    <a:pt x="20" y="66"/>
                    <a:pt x="20" y="66"/>
                  </a:cubicBezTo>
                  <a:cubicBezTo>
                    <a:pt x="21" y="67"/>
                    <a:pt x="21" y="66"/>
                    <a:pt x="21" y="68"/>
                  </a:cubicBezTo>
                  <a:cubicBezTo>
                    <a:pt x="22" y="68"/>
                    <a:pt x="22" y="68"/>
                    <a:pt x="22" y="68"/>
                  </a:cubicBezTo>
                  <a:cubicBezTo>
                    <a:pt x="26" y="67"/>
                    <a:pt x="25" y="67"/>
                    <a:pt x="27" y="66"/>
                  </a:cubicBezTo>
                  <a:cubicBezTo>
                    <a:pt x="28" y="65"/>
                    <a:pt x="27" y="65"/>
                    <a:pt x="28" y="64"/>
                  </a:cubicBezTo>
                  <a:cubicBezTo>
                    <a:pt x="29" y="63"/>
                    <a:pt x="29" y="63"/>
                    <a:pt x="29" y="63"/>
                  </a:cubicBezTo>
                  <a:cubicBezTo>
                    <a:pt x="30" y="61"/>
                    <a:pt x="30" y="61"/>
                    <a:pt x="31" y="59"/>
                  </a:cubicBezTo>
                  <a:cubicBezTo>
                    <a:pt x="32" y="58"/>
                    <a:pt x="32" y="58"/>
                    <a:pt x="32" y="58"/>
                  </a:cubicBezTo>
                  <a:cubicBezTo>
                    <a:pt x="34" y="58"/>
                    <a:pt x="34" y="58"/>
                    <a:pt x="34" y="58"/>
                  </a:cubicBezTo>
                  <a:cubicBezTo>
                    <a:pt x="33" y="58"/>
                    <a:pt x="33" y="58"/>
                    <a:pt x="33" y="58"/>
                  </a:cubicBezTo>
                  <a:cubicBezTo>
                    <a:pt x="32" y="58"/>
                    <a:pt x="32" y="58"/>
                    <a:pt x="32" y="58"/>
                  </a:cubicBezTo>
                  <a:cubicBezTo>
                    <a:pt x="28" y="60"/>
                    <a:pt x="28" y="60"/>
                    <a:pt x="28" y="60"/>
                  </a:cubicBezTo>
                  <a:cubicBezTo>
                    <a:pt x="27" y="60"/>
                    <a:pt x="27" y="60"/>
                    <a:pt x="27" y="60"/>
                  </a:cubicBezTo>
                  <a:cubicBezTo>
                    <a:pt x="27" y="59"/>
                    <a:pt x="27" y="59"/>
                    <a:pt x="27" y="59"/>
                  </a:cubicBezTo>
                  <a:cubicBezTo>
                    <a:pt x="27" y="59"/>
                    <a:pt x="27" y="59"/>
                    <a:pt x="29" y="58"/>
                  </a:cubicBezTo>
                  <a:cubicBezTo>
                    <a:pt x="28" y="58"/>
                    <a:pt x="28" y="58"/>
                    <a:pt x="28" y="58"/>
                  </a:cubicBezTo>
                  <a:cubicBezTo>
                    <a:pt x="28" y="57"/>
                    <a:pt x="28" y="57"/>
                    <a:pt x="28" y="57"/>
                  </a:cubicBezTo>
                  <a:cubicBezTo>
                    <a:pt x="28" y="56"/>
                    <a:pt x="28" y="56"/>
                    <a:pt x="28" y="56"/>
                  </a:cubicBezTo>
                  <a:cubicBezTo>
                    <a:pt x="28" y="55"/>
                    <a:pt x="28" y="55"/>
                    <a:pt x="28" y="55"/>
                  </a:cubicBezTo>
                  <a:cubicBezTo>
                    <a:pt x="31" y="52"/>
                    <a:pt x="31" y="52"/>
                    <a:pt x="31" y="52"/>
                  </a:cubicBezTo>
                  <a:cubicBezTo>
                    <a:pt x="32" y="52"/>
                    <a:pt x="32" y="52"/>
                    <a:pt x="32" y="52"/>
                  </a:cubicBezTo>
                  <a:cubicBezTo>
                    <a:pt x="32" y="52"/>
                    <a:pt x="32" y="52"/>
                    <a:pt x="32" y="52"/>
                  </a:cubicBezTo>
                  <a:cubicBezTo>
                    <a:pt x="32" y="51"/>
                    <a:pt x="32" y="51"/>
                    <a:pt x="32" y="51"/>
                  </a:cubicBezTo>
                  <a:cubicBezTo>
                    <a:pt x="31" y="51"/>
                    <a:pt x="31" y="51"/>
                    <a:pt x="31" y="51"/>
                  </a:cubicBezTo>
                  <a:cubicBezTo>
                    <a:pt x="28" y="53"/>
                    <a:pt x="28" y="53"/>
                    <a:pt x="28" y="53"/>
                  </a:cubicBezTo>
                  <a:cubicBezTo>
                    <a:pt x="26" y="54"/>
                    <a:pt x="26" y="54"/>
                    <a:pt x="26" y="54"/>
                  </a:cubicBezTo>
                  <a:cubicBezTo>
                    <a:pt x="26" y="54"/>
                    <a:pt x="26" y="54"/>
                    <a:pt x="26" y="54"/>
                  </a:cubicBezTo>
                  <a:cubicBezTo>
                    <a:pt x="25" y="53"/>
                    <a:pt x="25" y="53"/>
                    <a:pt x="24" y="53"/>
                  </a:cubicBezTo>
                  <a:cubicBezTo>
                    <a:pt x="24" y="52"/>
                    <a:pt x="24" y="52"/>
                    <a:pt x="24" y="52"/>
                  </a:cubicBezTo>
                  <a:cubicBezTo>
                    <a:pt x="24" y="51"/>
                    <a:pt x="24" y="51"/>
                    <a:pt x="24" y="51"/>
                  </a:cubicBezTo>
                  <a:cubicBezTo>
                    <a:pt x="25" y="49"/>
                    <a:pt x="25" y="49"/>
                    <a:pt x="25" y="49"/>
                  </a:cubicBezTo>
                  <a:cubicBezTo>
                    <a:pt x="25" y="49"/>
                    <a:pt x="25" y="49"/>
                    <a:pt x="25" y="49"/>
                  </a:cubicBezTo>
                  <a:cubicBezTo>
                    <a:pt x="24" y="49"/>
                    <a:pt x="24" y="49"/>
                    <a:pt x="24" y="49"/>
                  </a:cubicBezTo>
                  <a:cubicBezTo>
                    <a:pt x="22" y="47"/>
                    <a:pt x="22" y="47"/>
                    <a:pt x="22" y="47"/>
                  </a:cubicBezTo>
                  <a:cubicBezTo>
                    <a:pt x="19" y="47"/>
                    <a:pt x="21" y="48"/>
                    <a:pt x="12" y="46"/>
                  </a:cubicBezTo>
                  <a:cubicBezTo>
                    <a:pt x="9" y="47"/>
                    <a:pt x="11" y="48"/>
                    <a:pt x="7" y="49"/>
                  </a:cubicBezTo>
                  <a:cubicBezTo>
                    <a:pt x="7" y="48"/>
                    <a:pt x="7" y="48"/>
                    <a:pt x="7" y="48"/>
                  </a:cubicBezTo>
                  <a:cubicBezTo>
                    <a:pt x="5" y="47"/>
                    <a:pt x="5" y="47"/>
                    <a:pt x="5" y="45"/>
                  </a:cubicBezTo>
                  <a:cubicBezTo>
                    <a:pt x="5" y="45"/>
                    <a:pt x="5" y="45"/>
                    <a:pt x="5" y="45"/>
                  </a:cubicBezTo>
                  <a:cubicBezTo>
                    <a:pt x="6" y="44"/>
                    <a:pt x="6" y="44"/>
                    <a:pt x="7" y="44"/>
                  </a:cubicBezTo>
                  <a:cubicBezTo>
                    <a:pt x="9" y="44"/>
                    <a:pt x="9" y="44"/>
                    <a:pt x="9" y="44"/>
                  </a:cubicBezTo>
                  <a:cubicBezTo>
                    <a:pt x="11" y="43"/>
                    <a:pt x="13" y="43"/>
                    <a:pt x="13" y="43"/>
                  </a:cubicBezTo>
                  <a:cubicBezTo>
                    <a:pt x="14" y="42"/>
                    <a:pt x="14" y="42"/>
                    <a:pt x="14" y="42"/>
                  </a:cubicBezTo>
                  <a:cubicBezTo>
                    <a:pt x="14" y="42"/>
                    <a:pt x="14" y="42"/>
                    <a:pt x="14" y="42"/>
                  </a:cubicBezTo>
                  <a:cubicBezTo>
                    <a:pt x="15" y="42"/>
                    <a:pt x="15" y="42"/>
                    <a:pt x="15" y="42"/>
                  </a:cubicBezTo>
                  <a:cubicBezTo>
                    <a:pt x="15" y="43"/>
                    <a:pt x="15" y="43"/>
                    <a:pt x="15" y="43"/>
                  </a:cubicBezTo>
                  <a:cubicBezTo>
                    <a:pt x="17" y="42"/>
                    <a:pt x="17" y="42"/>
                    <a:pt x="18" y="41"/>
                  </a:cubicBezTo>
                  <a:cubicBezTo>
                    <a:pt x="18" y="41"/>
                    <a:pt x="18" y="41"/>
                    <a:pt x="18" y="41"/>
                  </a:cubicBezTo>
                  <a:cubicBezTo>
                    <a:pt x="19" y="41"/>
                    <a:pt x="19" y="41"/>
                    <a:pt x="19" y="41"/>
                  </a:cubicBezTo>
                  <a:cubicBezTo>
                    <a:pt x="20" y="41"/>
                    <a:pt x="20" y="41"/>
                    <a:pt x="20" y="41"/>
                  </a:cubicBezTo>
                  <a:cubicBezTo>
                    <a:pt x="21" y="41"/>
                    <a:pt x="21" y="41"/>
                    <a:pt x="21" y="41"/>
                  </a:cubicBezTo>
                  <a:cubicBezTo>
                    <a:pt x="23" y="40"/>
                    <a:pt x="26" y="41"/>
                    <a:pt x="29" y="40"/>
                  </a:cubicBezTo>
                  <a:cubicBezTo>
                    <a:pt x="30" y="40"/>
                    <a:pt x="30" y="40"/>
                    <a:pt x="30" y="40"/>
                  </a:cubicBezTo>
                  <a:cubicBezTo>
                    <a:pt x="30" y="39"/>
                    <a:pt x="30" y="38"/>
                    <a:pt x="30" y="37"/>
                  </a:cubicBezTo>
                  <a:cubicBezTo>
                    <a:pt x="30" y="37"/>
                    <a:pt x="30" y="37"/>
                    <a:pt x="30" y="37"/>
                  </a:cubicBezTo>
                  <a:cubicBezTo>
                    <a:pt x="27" y="38"/>
                    <a:pt x="27" y="38"/>
                    <a:pt x="27" y="38"/>
                  </a:cubicBezTo>
                  <a:cubicBezTo>
                    <a:pt x="26" y="38"/>
                    <a:pt x="24" y="38"/>
                    <a:pt x="23" y="38"/>
                  </a:cubicBezTo>
                  <a:cubicBezTo>
                    <a:pt x="22" y="37"/>
                    <a:pt x="22" y="37"/>
                    <a:pt x="22" y="37"/>
                  </a:cubicBezTo>
                  <a:cubicBezTo>
                    <a:pt x="22" y="36"/>
                    <a:pt x="22" y="36"/>
                    <a:pt x="22" y="36"/>
                  </a:cubicBezTo>
                  <a:cubicBezTo>
                    <a:pt x="26" y="32"/>
                    <a:pt x="28" y="31"/>
                    <a:pt x="29" y="31"/>
                  </a:cubicBezTo>
                  <a:cubicBezTo>
                    <a:pt x="29" y="30"/>
                    <a:pt x="29" y="30"/>
                    <a:pt x="29" y="30"/>
                  </a:cubicBezTo>
                  <a:cubicBezTo>
                    <a:pt x="28" y="29"/>
                    <a:pt x="28" y="29"/>
                    <a:pt x="28" y="29"/>
                  </a:cubicBezTo>
                  <a:cubicBezTo>
                    <a:pt x="24" y="29"/>
                    <a:pt x="24" y="29"/>
                    <a:pt x="24" y="29"/>
                  </a:cubicBezTo>
                  <a:cubicBezTo>
                    <a:pt x="23" y="27"/>
                    <a:pt x="23" y="27"/>
                    <a:pt x="23" y="27"/>
                  </a:cubicBezTo>
                  <a:cubicBezTo>
                    <a:pt x="20" y="27"/>
                    <a:pt x="20" y="27"/>
                    <a:pt x="20" y="27"/>
                  </a:cubicBezTo>
                  <a:cubicBezTo>
                    <a:pt x="18" y="27"/>
                    <a:pt x="18" y="27"/>
                    <a:pt x="18" y="27"/>
                  </a:cubicBezTo>
                  <a:cubicBezTo>
                    <a:pt x="17" y="26"/>
                    <a:pt x="17" y="26"/>
                    <a:pt x="17" y="26"/>
                  </a:cubicBezTo>
                  <a:cubicBezTo>
                    <a:pt x="16" y="27"/>
                    <a:pt x="6" y="31"/>
                    <a:pt x="6" y="31"/>
                  </a:cubicBezTo>
                  <a:cubicBezTo>
                    <a:pt x="5" y="30"/>
                    <a:pt x="5" y="30"/>
                    <a:pt x="3" y="29"/>
                  </a:cubicBezTo>
                  <a:cubicBezTo>
                    <a:pt x="0" y="28"/>
                    <a:pt x="0" y="28"/>
                    <a:pt x="0" y="28"/>
                  </a:cubicBezTo>
                  <a:cubicBezTo>
                    <a:pt x="0" y="28"/>
                    <a:pt x="0" y="28"/>
                    <a:pt x="0" y="28"/>
                  </a:cubicBezTo>
                  <a:cubicBezTo>
                    <a:pt x="1" y="26"/>
                    <a:pt x="1" y="26"/>
                    <a:pt x="1" y="26"/>
                  </a:cubicBezTo>
                  <a:cubicBezTo>
                    <a:pt x="2" y="25"/>
                    <a:pt x="2" y="25"/>
                    <a:pt x="2" y="25"/>
                  </a:cubicBezTo>
                  <a:cubicBezTo>
                    <a:pt x="3" y="25"/>
                    <a:pt x="3" y="25"/>
                    <a:pt x="3" y="25"/>
                  </a:cubicBezTo>
                  <a:cubicBezTo>
                    <a:pt x="5" y="27"/>
                    <a:pt x="5" y="27"/>
                    <a:pt x="5" y="27"/>
                  </a:cubicBezTo>
                  <a:cubicBezTo>
                    <a:pt x="7" y="27"/>
                    <a:pt x="7" y="27"/>
                    <a:pt x="7" y="27"/>
                  </a:cubicBezTo>
                  <a:cubicBezTo>
                    <a:pt x="5" y="25"/>
                    <a:pt x="5" y="25"/>
                    <a:pt x="5" y="25"/>
                  </a:cubicBezTo>
                  <a:cubicBezTo>
                    <a:pt x="5" y="24"/>
                    <a:pt x="5" y="25"/>
                    <a:pt x="5" y="23"/>
                  </a:cubicBezTo>
                  <a:cubicBezTo>
                    <a:pt x="4" y="23"/>
                    <a:pt x="4" y="23"/>
                    <a:pt x="4" y="23"/>
                  </a:cubicBezTo>
                  <a:cubicBezTo>
                    <a:pt x="4" y="21"/>
                    <a:pt x="4" y="21"/>
                    <a:pt x="4" y="21"/>
                  </a:cubicBezTo>
                  <a:cubicBezTo>
                    <a:pt x="4" y="21"/>
                    <a:pt x="4" y="21"/>
                    <a:pt x="4" y="21"/>
                  </a:cubicBezTo>
                  <a:cubicBezTo>
                    <a:pt x="5" y="21"/>
                    <a:pt x="5" y="21"/>
                    <a:pt x="5" y="21"/>
                  </a:cubicBezTo>
                  <a:cubicBezTo>
                    <a:pt x="6" y="21"/>
                    <a:pt x="6" y="21"/>
                    <a:pt x="6" y="21"/>
                  </a:cubicBezTo>
                  <a:cubicBezTo>
                    <a:pt x="9" y="24"/>
                    <a:pt x="9" y="24"/>
                    <a:pt x="9" y="24"/>
                  </a:cubicBezTo>
                  <a:cubicBezTo>
                    <a:pt x="11" y="23"/>
                    <a:pt x="11" y="23"/>
                    <a:pt x="11" y="23"/>
                  </a:cubicBezTo>
                  <a:cubicBezTo>
                    <a:pt x="12" y="22"/>
                    <a:pt x="12" y="22"/>
                    <a:pt x="12" y="22"/>
                  </a:cubicBezTo>
                  <a:cubicBezTo>
                    <a:pt x="13" y="22"/>
                    <a:pt x="13" y="22"/>
                    <a:pt x="13" y="22"/>
                  </a:cubicBezTo>
                  <a:cubicBezTo>
                    <a:pt x="13" y="21"/>
                    <a:pt x="13" y="21"/>
                    <a:pt x="13" y="21"/>
                  </a:cubicBezTo>
                  <a:cubicBezTo>
                    <a:pt x="10" y="21"/>
                    <a:pt x="10" y="21"/>
                    <a:pt x="10" y="21"/>
                  </a:cubicBezTo>
                  <a:cubicBezTo>
                    <a:pt x="8" y="21"/>
                    <a:pt x="8" y="21"/>
                    <a:pt x="8" y="21"/>
                  </a:cubicBezTo>
                  <a:cubicBezTo>
                    <a:pt x="8" y="20"/>
                    <a:pt x="8" y="20"/>
                    <a:pt x="8" y="20"/>
                  </a:cubicBezTo>
                  <a:cubicBezTo>
                    <a:pt x="7" y="19"/>
                    <a:pt x="7" y="19"/>
                    <a:pt x="7" y="19"/>
                  </a:cubicBezTo>
                  <a:cubicBezTo>
                    <a:pt x="7" y="18"/>
                    <a:pt x="7" y="18"/>
                    <a:pt x="7" y="18"/>
                  </a:cubicBezTo>
                  <a:cubicBezTo>
                    <a:pt x="8" y="18"/>
                    <a:pt x="8" y="18"/>
                    <a:pt x="8" y="18"/>
                  </a:cubicBezTo>
                  <a:cubicBezTo>
                    <a:pt x="10" y="18"/>
                    <a:pt x="10" y="18"/>
                    <a:pt x="10" y="18"/>
                  </a:cubicBezTo>
                  <a:cubicBezTo>
                    <a:pt x="9" y="16"/>
                    <a:pt x="9" y="16"/>
                    <a:pt x="8" y="15"/>
                  </a:cubicBezTo>
                  <a:cubicBezTo>
                    <a:pt x="8" y="14"/>
                    <a:pt x="8" y="14"/>
                    <a:pt x="8" y="14"/>
                  </a:cubicBezTo>
                  <a:cubicBezTo>
                    <a:pt x="8" y="13"/>
                    <a:pt x="8" y="14"/>
                    <a:pt x="8" y="13"/>
                  </a:cubicBezTo>
                  <a:cubicBezTo>
                    <a:pt x="8" y="13"/>
                    <a:pt x="8" y="13"/>
                    <a:pt x="8" y="13"/>
                  </a:cubicBezTo>
                  <a:cubicBezTo>
                    <a:pt x="11" y="14"/>
                    <a:pt x="11" y="14"/>
                    <a:pt x="11" y="14"/>
                  </a:cubicBezTo>
                  <a:cubicBezTo>
                    <a:pt x="12" y="14"/>
                    <a:pt x="12" y="14"/>
                    <a:pt x="12" y="14"/>
                  </a:cubicBezTo>
                  <a:cubicBezTo>
                    <a:pt x="11" y="13"/>
                    <a:pt x="11" y="13"/>
                    <a:pt x="10" y="12"/>
                  </a:cubicBezTo>
                  <a:cubicBezTo>
                    <a:pt x="10" y="12"/>
                    <a:pt x="10" y="12"/>
                    <a:pt x="10" y="12"/>
                  </a:cubicBezTo>
                  <a:cubicBezTo>
                    <a:pt x="10" y="11"/>
                    <a:pt x="10" y="11"/>
                    <a:pt x="10" y="11"/>
                  </a:cubicBezTo>
                  <a:cubicBezTo>
                    <a:pt x="10" y="11"/>
                    <a:pt x="10" y="11"/>
                    <a:pt x="10" y="11"/>
                  </a:cubicBezTo>
                  <a:cubicBezTo>
                    <a:pt x="10" y="10"/>
                    <a:pt x="10" y="10"/>
                    <a:pt x="10" y="10"/>
                  </a:cubicBezTo>
                  <a:cubicBezTo>
                    <a:pt x="11" y="10"/>
                    <a:pt x="11" y="10"/>
                    <a:pt x="11" y="10"/>
                  </a:cubicBezTo>
                  <a:cubicBezTo>
                    <a:pt x="12" y="10"/>
                    <a:pt x="12" y="10"/>
                    <a:pt x="12" y="10"/>
                  </a:cubicBezTo>
                  <a:cubicBezTo>
                    <a:pt x="13" y="10"/>
                    <a:pt x="15" y="11"/>
                    <a:pt x="16" y="12"/>
                  </a:cubicBezTo>
                  <a:cubicBezTo>
                    <a:pt x="16" y="13"/>
                    <a:pt x="16" y="13"/>
                    <a:pt x="16" y="13"/>
                  </a:cubicBezTo>
                  <a:cubicBezTo>
                    <a:pt x="16" y="14"/>
                    <a:pt x="16" y="14"/>
                    <a:pt x="16" y="14"/>
                  </a:cubicBezTo>
                  <a:cubicBezTo>
                    <a:pt x="16" y="15"/>
                    <a:pt x="16" y="15"/>
                    <a:pt x="16" y="15"/>
                  </a:cubicBezTo>
                  <a:cubicBezTo>
                    <a:pt x="16" y="15"/>
                    <a:pt x="16" y="15"/>
                    <a:pt x="16" y="15"/>
                  </a:cubicBezTo>
                  <a:cubicBezTo>
                    <a:pt x="17" y="15"/>
                    <a:pt x="17" y="15"/>
                    <a:pt x="17" y="15"/>
                  </a:cubicBezTo>
                  <a:cubicBezTo>
                    <a:pt x="18" y="15"/>
                    <a:pt x="18" y="15"/>
                    <a:pt x="18" y="15"/>
                  </a:cubicBezTo>
                  <a:cubicBezTo>
                    <a:pt x="18" y="15"/>
                    <a:pt x="18" y="15"/>
                    <a:pt x="18" y="15"/>
                  </a:cubicBezTo>
                  <a:cubicBezTo>
                    <a:pt x="19" y="14"/>
                    <a:pt x="19" y="14"/>
                    <a:pt x="19" y="14"/>
                  </a:cubicBezTo>
                  <a:cubicBezTo>
                    <a:pt x="20" y="14"/>
                    <a:pt x="20" y="14"/>
                    <a:pt x="20" y="14"/>
                  </a:cubicBezTo>
                  <a:cubicBezTo>
                    <a:pt x="21" y="15"/>
                    <a:pt x="21" y="15"/>
                    <a:pt x="21" y="15"/>
                  </a:cubicBezTo>
                  <a:cubicBezTo>
                    <a:pt x="21" y="16"/>
                    <a:pt x="21" y="17"/>
                    <a:pt x="21" y="18"/>
                  </a:cubicBezTo>
                  <a:cubicBezTo>
                    <a:pt x="21" y="18"/>
                    <a:pt x="21" y="18"/>
                    <a:pt x="21" y="18"/>
                  </a:cubicBezTo>
                  <a:cubicBezTo>
                    <a:pt x="21" y="17"/>
                    <a:pt x="21" y="17"/>
                    <a:pt x="21" y="17"/>
                  </a:cubicBezTo>
                  <a:cubicBezTo>
                    <a:pt x="23" y="17"/>
                    <a:pt x="23" y="17"/>
                    <a:pt x="23" y="17"/>
                  </a:cubicBezTo>
                  <a:cubicBezTo>
                    <a:pt x="23" y="17"/>
                    <a:pt x="23" y="17"/>
                    <a:pt x="23" y="17"/>
                  </a:cubicBezTo>
                  <a:cubicBezTo>
                    <a:pt x="23" y="14"/>
                    <a:pt x="23" y="15"/>
                    <a:pt x="23" y="13"/>
                  </a:cubicBezTo>
                  <a:cubicBezTo>
                    <a:pt x="23" y="13"/>
                    <a:pt x="23" y="13"/>
                    <a:pt x="23" y="13"/>
                  </a:cubicBezTo>
                  <a:cubicBezTo>
                    <a:pt x="18" y="10"/>
                    <a:pt x="18" y="11"/>
                    <a:pt x="17" y="9"/>
                  </a:cubicBezTo>
                  <a:cubicBezTo>
                    <a:pt x="17" y="8"/>
                    <a:pt x="17" y="8"/>
                    <a:pt x="17" y="8"/>
                  </a:cubicBezTo>
                  <a:cubicBezTo>
                    <a:pt x="18" y="8"/>
                    <a:pt x="18" y="8"/>
                    <a:pt x="18" y="8"/>
                  </a:cubicBezTo>
                  <a:cubicBezTo>
                    <a:pt x="19" y="8"/>
                    <a:pt x="19" y="8"/>
                    <a:pt x="22" y="8"/>
                  </a:cubicBezTo>
                  <a:cubicBezTo>
                    <a:pt x="22" y="7"/>
                    <a:pt x="22" y="7"/>
                    <a:pt x="22" y="7"/>
                  </a:cubicBezTo>
                  <a:cubicBezTo>
                    <a:pt x="22" y="7"/>
                    <a:pt x="22" y="7"/>
                    <a:pt x="22" y="7"/>
                  </a:cubicBezTo>
                  <a:cubicBezTo>
                    <a:pt x="20" y="6"/>
                    <a:pt x="20" y="6"/>
                    <a:pt x="20" y="6"/>
                  </a:cubicBezTo>
                  <a:cubicBezTo>
                    <a:pt x="20" y="6"/>
                    <a:pt x="20" y="6"/>
                    <a:pt x="20" y="6"/>
                  </a:cubicBezTo>
                  <a:cubicBezTo>
                    <a:pt x="20" y="5"/>
                    <a:pt x="20" y="5"/>
                    <a:pt x="20" y="5"/>
                  </a:cubicBezTo>
                  <a:cubicBezTo>
                    <a:pt x="17" y="6"/>
                    <a:pt x="17" y="6"/>
                    <a:pt x="15" y="5"/>
                  </a:cubicBezTo>
                  <a:cubicBezTo>
                    <a:pt x="15" y="5"/>
                    <a:pt x="15" y="5"/>
                    <a:pt x="15" y="5"/>
                  </a:cubicBezTo>
                  <a:cubicBezTo>
                    <a:pt x="16" y="4"/>
                    <a:pt x="15" y="4"/>
                    <a:pt x="17" y="3"/>
                  </a:cubicBezTo>
                  <a:cubicBezTo>
                    <a:pt x="18" y="2"/>
                    <a:pt x="18" y="2"/>
                    <a:pt x="18" y="2"/>
                  </a:cubicBezTo>
                  <a:cubicBezTo>
                    <a:pt x="19" y="3"/>
                    <a:pt x="19" y="3"/>
                    <a:pt x="19" y="3"/>
                  </a:cubicBezTo>
                  <a:cubicBezTo>
                    <a:pt x="21" y="2"/>
                    <a:pt x="21" y="2"/>
                    <a:pt x="21" y="2"/>
                  </a:cubicBezTo>
                  <a:cubicBezTo>
                    <a:pt x="23" y="3"/>
                    <a:pt x="23" y="3"/>
                    <a:pt x="23" y="3"/>
                  </a:cubicBezTo>
                  <a:cubicBezTo>
                    <a:pt x="24" y="4"/>
                    <a:pt x="24" y="4"/>
                    <a:pt x="26" y="6"/>
                  </a:cubicBezTo>
                  <a:cubicBezTo>
                    <a:pt x="28" y="8"/>
                    <a:pt x="28" y="8"/>
                    <a:pt x="28" y="8"/>
                  </a:cubicBezTo>
                  <a:cubicBezTo>
                    <a:pt x="28" y="8"/>
                    <a:pt x="28" y="8"/>
                    <a:pt x="28" y="8"/>
                  </a:cubicBezTo>
                  <a:cubicBezTo>
                    <a:pt x="30" y="10"/>
                    <a:pt x="30" y="10"/>
                    <a:pt x="32" y="12"/>
                  </a:cubicBezTo>
                  <a:cubicBezTo>
                    <a:pt x="34" y="14"/>
                    <a:pt x="34" y="14"/>
                    <a:pt x="34" y="14"/>
                  </a:cubicBezTo>
                  <a:cubicBezTo>
                    <a:pt x="34" y="14"/>
                    <a:pt x="34" y="14"/>
                    <a:pt x="34" y="14"/>
                  </a:cubicBezTo>
                  <a:cubicBezTo>
                    <a:pt x="34" y="15"/>
                    <a:pt x="34" y="15"/>
                    <a:pt x="34" y="15"/>
                  </a:cubicBezTo>
                  <a:cubicBezTo>
                    <a:pt x="33" y="16"/>
                    <a:pt x="33" y="16"/>
                    <a:pt x="33" y="16"/>
                  </a:cubicBezTo>
                  <a:cubicBezTo>
                    <a:pt x="33" y="16"/>
                    <a:pt x="33" y="16"/>
                    <a:pt x="33" y="16"/>
                  </a:cubicBezTo>
                  <a:cubicBezTo>
                    <a:pt x="34" y="16"/>
                    <a:pt x="34" y="16"/>
                    <a:pt x="34" y="16"/>
                  </a:cubicBezTo>
                  <a:cubicBezTo>
                    <a:pt x="35" y="18"/>
                    <a:pt x="35" y="18"/>
                    <a:pt x="35" y="18"/>
                  </a:cubicBezTo>
                  <a:cubicBezTo>
                    <a:pt x="35" y="18"/>
                    <a:pt x="35" y="18"/>
                    <a:pt x="35" y="18"/>
                  </a:cubicBezTo>
                  <a:cubicBezTo>
                    <a:pt x="35" y="22"/>
                    <a:pt x="35" y="22"/>
                    <a:pt x="35" y="22"/>
                  </a:cubicBezTo>
                  <a:cubicBezTo>
                    <a:pt x="34" y="23"/>
                    <a:pt x="34" y="23"/>
                    <a:pt x="34" y="23"/>
                  </a:cubicBezTo>
                  <a:cubicBezTo>
                    <a:pt x="34" y="23"/>
                    <a:pt x="34" y="23"/>
                    <a:pt x="34" y="23"/>
                  </a:cubicBezTo>
                  <a:cubicBezTo>
                    <a:pt x="31" y="22"/>
                    <a:pt x="31" y="22"/>
                    <a:pt x="31" y="22"/>
                  </a:cubicBezTo>
                  <a:cubicBezTo>
                    <a:pt x="32" y="23"/>
                    <a:pt x="32" y="23"/>
                    <a:pt x="32" y="23"/>
                  </a:cubicBezTo>
                  <a:cubicBezTo>
                    <a:pt x="34" y="25"/>
                    <a:pt x="34" y="25"/>
                    <a:pt x="34" y="25"/>
                  </a:cubicBezTo>
                  <a:cubicBezTo>
                    <a:pt x="34" y="25"/>
                    <a:pt x="34" y="25"/>
                    <a:pt x="34" y="25"/>
                  </a:cubicBezTo>
                  <a:cubicBezTo>
                    <a:pt x="34" y="26"/>
                    <a:pt x="34" y="26"/>
                    <a:pt x="34" y="26"/>
                  </a:cubicBezTo>
                  <a:cubicBezTo>
                    <a:pt x="34" y="26"/>
                    <a:pt x="34" y="26"/>
                    <a:pt x="34" y="26"/>
                  </a:cubicBezTo>
                  <a:cubicBezTo>
                    <a:pt x="34" y="26"/>
                    <a:pt x="34" y="26"/>
                    <a:pt x="34" y="26"/>
                  </a:cubicBezTo>
                  <a:cubicBezTo>
                    <a:pt x="35" y="26"/>
                    <a:pt x="35" y="26"/>
                    <a:pt x="35" y="26"/>
                  </a:cubicBezTo>
                  <a:cubicBezTo>
                    <a:pt x="35" y="28"/>
                    <a:pt x="34" y="28"/>
                    <a:pt x="34" y="29"/>
                  </a:cubicBezTo>
                  <a:cubicBezTo>
                    <a:pt x="34" y="29"/>
                    <a:pt x="34" y="29"/>
                    <a:pt x="34" y="29"/>
                  </a:cubicBezTo>
                  <a:cubicBezTo>
                    <a:pt x="35" y="29"/>
                    <a:pt x="35" y="29"/>
                    <a:pt x="35" y="29"/>
                  </a:cubicBezTo>
                  <a:cubicBezTo>
                    <a:pt x="35" y="30"/>
                    <a:pt x="35" y="30"/>
                    <a:pt x="35" y="30"/>
                  </a:cubicBezTo>
                  <a:cubicBezTo>
                    <a:pt x="36" y="31"/>
                    <a:pt x="36" y="31"/>
                    <a:pt x="36" y="31"/>
                  </a:cubicBezTo>
                  <a:cubicBezTo>
                    <a:pt x="37" y="32"/>
                    <a:pt x="37" y="33"/>
                    <a:pt x="37" y="35"/>
                  </a:cubicBezTo>
                  <a:cubicBezTo>
                    <a:pt x="38" y="33"/>
                    <a:pt x="38" y="33"/>
                    <a:pt x="38" y="30"/>
                  </a:cubicBezTo>
                  <a:cubicBezTo>
                    <a:pt x="39" y="30"/>
                    <a:pt x="39" y="30"/>
                    <a:pt x="39" y="30"/>
                  </a:cubicBezTo>
                  <a:cubicBezTo>
                    <a:pt x="39" y="30"/>
                    <a:pt x="39" y="30"/>
                    <a:pt x="39" y="30"/>
                  </a:cubicBezTo>
                  <a:cubicBezTo>
                    <a:pt x="39" y="29"/>
                    <a:pt x="39" y="28"/>
                    <a:pt x="40" y="27"/>
                  </a:cubicBezTo>
                  <a:cubicBezTo>
                    <a:pt x="40" y="25"/>
                    <a:pt x="41" y="25"/>
                    <a:pt x="42" y="24"/>
                  </a:cubicBezTo>
                  <a:cubicBezTo>
                    <a:pt x="42" y="24"/>
                    <a:pt x="42" y="24"/>
                    <a:pt x="42" y="24"/>
                  </a:cubicBezTo>
                  <a:cubicBezTo>
                    <a:pt x="43" y="24"/>
                    <a:pt x="43" y="24"/>
                    <a:pt x="43" y="24"/>
                  </a:cubicBezTo>
                  <a:cubicBezTo>
                    <a:pt x="44" y="26"/>
                    <a:pt x="44" y="26"/>
                    <a:pt x="44" y="26"/>
                  </a:cubicBezTo>
                  <a:cubicBezTo>
                    <a:pt x="45" y="27"/>
                    <a:pt x="45" y="27"/>
                    <a:pt x="45" y="27"/>
                  </a:cubicBezTo>
                  <a:cubicBezTo>
                    <a:pt x="45" y="26"/>
                    <a:pt x="45" y="26"/>
                    <a:pt x="45" y="26"/>
                  </a:cubicBezTo>
                  <a:cubicBezTo>
                    <a:pt x="47" y="20"/>
                    <a:pt x="46" y="20"/>
                    <a:pt x="46" y="14"/>
                  </a:cubicBezTo>
                  <a:cubicBezTo>
                    <a:pt x="47" y="12"/>
                    <a:pt x="47" y="12"/>
                    <a:pt x="47" y="12"/>
                  </a:cubicBezTo>
                  <a:cubicBezTo>
                    <a:pt x="48" y="12"/>
                    <a:pt x="48" y="12"/>
                    <a:pt x="48" y="12"/>
                  </a:cubicBezTo>
                  <a:cubicBezTo>
                    <a:pt x="49" y="13"/>
                    <a:pt x="49" y="13"/>
                    <a:pt x="49" y="13"/>
                  </a:cubicBezTo>
                  <a:cubicBezTo>
                    <a:pt x="50" y="13"/>
                    <a:pt x="50" y="13"/>
                    <a:pt x="50" y="13"/>
                  </a:cubicBezTo>
                  <a:cubicBezTo>
                    <a:pt x="52" y="17"/>
                    <a:pt x="54" y="20"/>
                    <a:pt x="55" y="21"/>
                  </a:cubicBezTo>
                  <a:cubicBezTo>
                    <a:pt x="56" y="21"/>
                    <a:pt x="56" y="21"/>
                    <a:pt x="56" y="21"/>
                  </a:cubicBezTo>
                  <a:cubicBezTo>
                    <a:pt x="56" y="21"/>
                    <a:pt x="56" y="21"/>
                    <a:pt x="56" y="21"/>
                  </a:cubicBezTo>
                  <a:cubicBezTo>
                    <a:pt x="56" y="21"/>
                    <a:pt x="56" y="21"/>
                    <a:pt x="56" y="21"/>
                  </a:cubicBezTo>
                  <a:cubicBezTo>
                    <a:pt x="56" y="19"/>
                    <a:pt x="56" y="16"/>
                    <a:pt x="56" y="15"/>
                  </a:cubicBezTo>
                  <a:cubicBezTo>
                    <a:pt x="57" y="13"/>
                    <a:pt x="56" y="14"/>
                    <a:pt x="57" y="13"/>
                  </a:cubicBezTo>
                  <a:cubicBezTo>
                    <a:pt x="62" y="11"/>
                    <a:pt x="59" y="12"/>
                    <a:pt x="62" y="10"/>
                  </a:cubicBezTo>
                  <a:cubicBezTo>
                    <a:pt x="63" y="10"/>
                    <a:pt x="63" y="10"/>
                    <a:pt x="63" y="10"/>
                  </a:cubicBezTo>
                  <a:cubicBezTo>
                    <a:pt x="64" y="10"/>
                    <a:pt x="64" y="10"/>
                    <a:pt x="64" y="10"/>
                  </a:cubicBezTo>
                  <a:cubicBezTo>
                    <a:pt x="68" y="14"/>
                    <a:pt x="65" y="13"/>
                    <a:pt x="69" y="18"/>
                  </a:cubicBezTo>
                  <a:cubicBezTo>
                    <a:pt x="70" y="19"/>
                    <a:pt x="70" y="21"/>
                    <a:pt x="71" y="22"/>
                  </a:cubicBezTo>
                  <a:cubicBezTo>
                    <a:pt x="71" y="22"/>
                    <a:pt x="71" y="22"/>
                    <a:pt x="71" y="22"/>
                  </a:cubicBezTo>
                  <a:cubicBezTo>
                    <a:pt x="71" y="22"/>
                    <a:pt x="71" y="22"/>
                    <a:pt x="71" y="22"/>
                  </a:cubicBezTo>
                  <a:cubicBezTo>
                    <a:pt x="71" y="21"/>
                    <a:pt x="71" y="21"/>
                    <a:pt x="71" y="19"/>
                  </a:cubicBezTo>
                  <a:cubicBezTo>
                    <a:pt x="71" y="17"/>
                    <a:pt x="71" y="18"/>
                    <a:pt x="69" y="12"/>
                  </a:cubicBezTo>
                  <a:cubicBezTo>
                    <a:pt x="69" y="11"/>
                    <a:pt x="69" y="11"/>
                    <a:pt x="69" y="11"/>
                  </a:cubicBezTo>
                  <a:cubicBezTo>
                    <a:pt x="69" y="10"/>
                    <a:pt x="69" y="10"/>
                    <a:pt x="69" y="10"/>
                  </a:cubicBezTo>
                  <a:cubicBezTo>
                    <a:pt x="71" y="10"/>
                    <a:pt x="71" y="10"/>
                    <a:pt x="74" y="11"/>
                  </a:cubicBezTo>
                  <a:cubicBezTo>
                    <a:pt x="75" y="12"/>
                    <a:pt x="75" y="12"/>
                    <a:pt x="75" y="12"/>
                  </a:cubicBezTo>
                  <a:cubicBezTo>
                    <a:pt x="75" y="13"/>
                    <a:pt x="76" y="14"/>
                    <a:pt x="77" y="16"/>
                  </a:cubicBezTo>
                  <a:cubicBezTo>
                    <a:pt x="78" y="16"/>
                    <a:pt x="78" y="16"/>
                    <a:pt x="78" y="16"/>
                  </a:cubicBezTo>
                  <a:cubicBezTo>
                    <a:pt x="78" y="15"/>
                    <a:pt x="78" y="15"/>
                    <a:pt x="78" y="15"/>
                  </a:cubicBezTo>
                  <a:cubicBezTo>
                    <a:pt x="78" y="15"/>
                    <a:pt x="78" y="15"/>
                    <a:pt x="78" y="15"/>
                  </a:cubicBezTo>
                  <a:cubicBezTo>
                    <a:pt x="78" y="15"/>
                    <a:pt x="81" y="11"/>
                    <a:pt x="82" y="9"/>
                  </a:cubicBezTo>
                  <a:cubicBezTo>
                    <a:pt x="82" y="9"/>
                    <a:pt x="82" y="9"/>
                    <a:pt x="82" y="9"/>
                  </a:cubicBezTo>
                  <a:cubicBezTo>
                    <a:pt x="83" y="9"/>
                    <a:pt x="83" y="9"/>
                    <a:pt x="83" y="9"/>
                  </a:cubicBezTo>
                  <a:cubicBezTo>
                    <a:pt x="84" y="10"/>
                    <a:pt x="84" y="10"/>
                    <a:pt x="85" y="11"/>
                  </a:cubicBezTo>
                  <a:cubicBezTo>
                    <a:pt x="86" y="11"/>
                    <a:pt x="86" y="11"/>
                    <a:pt x="86" y="11"/>
                  </a:cubicBezTo>
                  <a:cubicBezTo>
                    <a:pt x="87" y="11"/>
                    <a:pt x="87" y="11"/>
                    <a:pt x="87" y="11"/>
                  </a:cubicBezTo>
                  <a:cubicBezTo>
                    <a:pt x="88" y="10"/>
                    <a:pt x="88" y="10"/>
                    <a:pt x="88" y="10"/>
                  </a:cubicBezTo>
                  <a:cubicBezTo>
                    <a:pt x="90" y="9"/>
                    <a:pt x="90" y="9"/>
                    <a:pt x="90" y="9"/>
                  </a:cubicBezTo>
                  <a:cubicBezTo>
                    <a:pt x="90" y="8"/>
                    <a:pt x="90" y="8"/>
                    <a:pt x="90" y="7"/>
                  </a:cubicBezTo>
                  <a:cubicBezTo>
                    <a:pt x="89" y="2"/>
                    <a:pt x="89" y="2"/>
                    <a:pt x="89" y="2"/>
                  </a:cubicBezTo>
                  <a:cubicBezTo>
                    <a:pt x="89" y="1"/>
                    <a:pt x="89" y="1"/>
                    <a:pt x="89" y="1"/>
                  </a:cubicBezTo>
                  <a:cubicBezTo>
                    <a:pt x="92" y="0"/>
                    <a:pt x="92" y="0"/>
                    <a:pt x="92" y="0"/>
                  </a:cubicBezTo>
                  <a:cubicBezTo>
                    <a:pt x="95" y="0"/>
                    <a:pt x="95" y="0"/>
                    <a:pt x="95" y="0"/>
                  </a:cubicBezTo>
                  <a:cubicBezTo>
                    <a:pt x="95" y="0"/>
                    <a:pt x="95" y="0"/>
                    <a:pt x="95" y="0"/>
                  </a:cubicBezTo>
                  <a:cubicBezTo>
                    <a:pt x="96" y="2"/>
                    <a:pt x="98" y="4"/>
                    <a:pt x="98" y="5"/>
                  </a:cubicBezTo>
                  <a:cubicBezTo>
                    <a:pt x="98" y="7"/>
                    <a:pt x="98" y="7"/>
                    <a:pt x="98" y="7"/>
                  </a:cubicBezTo>
                  <a:cubicBezTo>
                    <a:pt x="99" y="8"/>
                    <a:pt x="99" y="7"/>
                    <a:pt x="100" y="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114">
              <a:extLst>
                <a:ext uri="{FF2B5EF4-FFF2-40B4-BE49-F238E27FC236}">
                  <a16:creationId xmlns:a16="http://schemas.microsoft.com/office/drawing/2014/main" id="{E2C99F18-1E9D-4F18-A337-5FCA1431BB43}"/>
                </a:ext>
              </a:extLst>
            </p:cNvPr>
            <p:cNvSpPr>
              <a:spLocks noEditPoints="1"/>
            </p:cNvSpPr>
            <p:nvPr/>
          </p:nvSpPr>
          <p:spPr bwMode="auto">
            <a:xfrm>
              <a:off x="12001243" y="6537428"/>
              <a:ext cx="555659" cy="650643"/>
            </a:xfrm>
            <a:custGeom>
              <a:avLst/>
              <a:gdLst>
                <a:gd name="T0" fmla="*/ 77 w 133"/>
                <a:gd name="T1" fmla="*/ 14 h 157"/>
                <a:gd name="T2" fmla="*/ 77 w 133"/>
                <a:gd name="T3" fmla="*/ 18 h 157"/>
                <a:gd name="T4" fmla="*/ 81 w 133"/>
                <a:gd name="T5" fmla="*/ 23 h 157"/>
                <a:gd name="T6" fmla="*/ 78 w 133"/>
                <a:gd name="T7" fmla="*/ 22 h 157"/>
                <a:gd name="T8" fmla="*/ 66 w 133"/>
                <a:gd name="T9" fmla="*/ 27 h 157"/>
                <a:gd name="T10" fmla="*/ 65 w 133"/>
                <a:gd name="T11" fmla="*/ 33 h 157"/>
                <a:gd name="T12" fmla="*/ 65 w 133"/>
                <a:gd name="T13" fmla="*/ 46 h 157"/>
                <a:gd name="T14" fmla="*/ 107 w 133"/>
                <a:gd name="T15" fmla="*/ 84 h 157"/>
                <a:gd name="T16" fmla="*/ 132 w 133"/>
                <a:gd name="T17" fmla="*/ 113 h 157"/>
                <a:gd name="T18" fmla="*/ 119 w 133"/>
                <a:gd name="T19" fmla="*/ 103 h 157"/>
                <a:gd name="T20" fmla="*/ 114 w 133"/>
                <a:gd name="T21" fmla="*/ 116 h 157"/>
                <a:gd name="T22" fmla="*/ 111 w 133"/>
                <a:gd name="T23" fmla="*/ 129 h 157"/>
                <a:gd name="T24" fmla="*/ 101 w 133"/>
                <a:gd name="T25" fmla="*/ 136 h 157"/>
                <a:gd name="T26" fmla="*/ 108 w 133"/>
                <a:gd name="T27" fmla="*/ 125 h 157"/>
                <a:gd name="T28" fmla="*/ 93 w 133"/>
                <a:gd name="T29" fmla="*/ 106 h 157"/>
                <a:gd name="T30" fmla="*/ 88 w 133"/>
                <a:gd name="T31" fmla="*/ 101 h 157"/>
                <a:gd name="T32" fmla="*/ 84 w 133"/>
                <a:gd name="T33" fmla="*/ 98 h 157"/>
                <a:gd name="T34" fmla="*/ 73 w 133"/>
                <a:gd name="T35" fmla="*/ 92 h 157"/>
                <a:gd name="T36" fmla="*/ 56 w 133"/>
                <a:gd name="T37" fmla="*/ 76 h 157"/>
                <a:gd name="T38" fmla="*/ 51 w 133"/>
                <a:gd name="T39" fmla="*/ 72 h 157"/>
                <a:gd name="T40" fmla="*/ 44 w 133"/>
                <a:gd name="T41" fmla="*/ 63 h 157"/>
                <a:gd name="T42" fmla="*/ 26 w 133"/>
                <a:gd name="T43" fmla="*/ 43 h 157"/>
                <a:gd name="T44" fmla="*/ 12 w 133"/>
                <a:gd name="T45" fmla="*/ 48 h 157"/>
                <a:gd name="T46" fmla="*/ 3 w 133"/>
                <a:gd name="T47" fmla="*/ 43 h 157"/>
                <a:gd name="T48" fmla="*/ 3 w 133"/>
                <a:gd name="T49" fmla="*/ 36 h 157"/>
                <a:gd name="T50" fmla="*/ 1 w 133"/>
                <a:gd name="T51" fmla="*/ 32 h 157"/>
                <a:gd name="T52" fmla="*/ 6 w 133"/>
                <a:gd name="T53" fmla="*/ 28 h 157"/>
                <a:gd name="T54" fmla="*/ 4 w 133"/>
                <a:gd name="T55" fmla="*/ 20 h 157"/>
                <a:gd name="T56" fmla="*/ 17 w 133"/>
                <a:gd name="T57" fmla="*/ 15 h 157"/>
                <a:gd name="T58" fmla="*/ 20 w 133"/>
                <a:gd name="T59" fmla="*/ 11 h 157"/>
                <a:gd name="T60" fmla="*/ 25 w 133"/>
                <a:gd name="T61" fmla="*/ 19 h 157"/>
                <a:gd name="T62" fmla="*/ 29 w 133"/>
                <a:gd name="T63" fmla="*/ 13 h 157"/>
                <a:gd name="T64" fmla="*/ 33 w 133"/>
                <a:gd name="T65" fmla="*/ 13 h 157"/>
                <a:gd name="T66" fmla="*/ 39 w 133"/>
                <a:gd name="T67" fmla="*/ 14 h 157"/>
                <a:gd name="T68" fmla="*/ 42 w 133"/>
                <a:gd name="T69" fmla="*/ 9 h 157"/>
                <a:gd name="T70" fmla="*/ 46 w 133"/>
                <a:gd name="T71" fmla="*/ 4 h 157"/>
                <a:gd name="T72" fmla="*/ 58 w 133"/>
                <a:gd name="T73" fmla="*/ 2 h 157"/>
                <a:gd name="T74" fmla="*/ 79 w 133"/>
                <a:gd name="T75" fmla="*/ 10 h 157"/>
                <a:gd name="T76" fmla="*/ 66 w 133"/>
                <a:gd name="T77" fmla="*/ 51 h 157"/>
                <a:gd name="T78" fmla="*/ 43 w 133"/>
                <a:gd name="T79" fmla="*/ 68 h 157"/>
                <a:gd name="T80" fmla="*/ 39 w 133"/>
                <a:gd name="T81" fmla="*/ 68 h 157"/>
                <a:gd name="T82" fmla="*/ 36 w 133"/>
                <a:gd name="T83" fmla="*/ 103 h 157"/>
                <a:gd name="T84" fmla="*/ 29 w 133"/>
                <a:gd name="T85" fmla="*/ 121 h 157"/>
                <a:gd name="T86" fmla="*/ 24 w 133"/>
                <a:gd name="T87" fmla="*/ 126 h 157"/>
                <a:gd name="T88" fmla="*/ 21 w 133"/>
                <a:gd name="T89" fmla="*/ 114 h 157"/>
                <a:gd name="T90" fmla="*/ 20 w 133"/>
                <a:gd name="T91" fmla="*/ 109 h 157"/>
                <a:gd name="T92" fmla="*/ 21 w 133"/>
                <a:gd name="T93" fmla="*/ 98 h 157"/>
                <a:gd name="T94" fmla="*/ 30 w 133"/>
                <a:gd name="T95" fmla="*/ 92 h 157"/>
                <a:gd name="T96" fmla="*/ 33 w 133"/>
                <a:gd name="T97" fmla="*/ 95 h 157"/>
                <a:gd name="T98" fmla="*/ 19 w 133"/>
                <a:gd name="T99" fmla="*/ 93 h 157"/>
                <a:gd name="T100" fmla="*/ 81 w 133"/>
                <a:gd name="T101" fmla="*/ 99 h 157"/>
                <a:gd name="T102" fmla="*/ 19 w 133"/>
                <a:gd name="T103" fmla="*/ 124 h 157"/>
                <a:gd name="T104" fmla="*/ 95 w 133"/>
                <a:gd name="T105" fmla="*/ 148 h 157"/>
                <a:gd name="T106" fmla="*/ 96 w 133"/>
                <a:gd name="T107" fmla="*/ 154 h 157"/>
                <a:gd name="T108" fmla="*/ 87 w 133"/>
                <a:gd name="T109" fmla="*/ 153 h 157"/>
                <a:gd name="T110" fmla="*/ 68 w 133"/>
                <a:gd name="T111" fmla="*/ 145 h 157"/>
                <a:gd name="T112" fmla="*/ 70 w 133"/>
                <a:gd name="T113" fmla="*/ 138 h 157"/>
                <a:gd name="T114" fmla="*/ 77 w 133"/>
                <a:gd name="T115" fmla="*/ 137 h 157"/>
                <a:gd name="T116" fmla="*/ 91 w 133"/>
                <a:gd name="T117" fmla="*/ 137 h 157"/>
                <a:gd name="T118" fmla="*/ 100 w 133"/>
                <a:gd name="T119" fmla="*/ 135 h 157"/>
                <a:gd name="T120" fmla="*/ 60 w 133"/>
                <a:gd name="T121" fmla="*/ 15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57">
                  <a:moveTo>
                    <a:pt x="79" y="10"/>
                  </a:moveTo>
                  <a:cubicBezTo>
                    <a:pt x="79" y="11"/>
                    <a:pt x="79" y="11"/>
                    <a:pt x="79" y="11"/>
                  </a:cubicBezTo>
                  <a:cubicBezTo>
                    <a:pt x="78" y="11"/>
                    <a:pt x="77" y="12"/>
                    <a:pt x="76" y="13"/>
                  </a:cubicBezTo>
                  <a:cubicBezTo>
                    <a:pt x="76" y="14"/>
                    <a:pt x="76" y="14"/>
                    <a:pt x="76" y="14"/>
                  </a:cubicBezTo>
                  <a:cubicBezTo>
                    <a:pt x="76" y="14"/>
                    <a:pt x="76" y="14"/>
                    <a:pt x="76" y="14"/>
                  </a:cubicBezTo>
                  <a:cubicBezTo>
                    <a:pt x="76" y="15"/>
                    <a:pt x="76" y="15"/>
                    <a:pt x="76" y="15"/>
                  </a:cubicBezTo>
                  <a:cubicBezTo>
                    <a:pt x="77" y="14"/>
                    <a:pt x="77" y="14"/>
                    <a:pt x="77" y="14"/>
                  </a:cubicBezTo>
                  <a:cubicBezTo>
                    <a:pt x="77" y="15"/>
                    <a:pt x="77" y="15"/>
                    <a:pt x="77" y="15"/>
                  </a:cubicBezTo>
                  <a:cubicBezTo>
                    <a:pt x="78" y="15"/>
                    <a:pt x="77" y="15"/>
                    <a:pt x="79" y="15"/>
                  </a:cubicBezTo>
                  <a:cubicBezTo>
                    <a:pt x="79" y="15"/>
                    <a:pt x="79" y="15"/>
                    <a:pt x="79" y="15"/>
                  </a:cubicBezTo>
                  <a:cubicBezTo>
                    <a:pt x="78" y="16"/>
                    <a:pt x="78" y="16"/>
                    <a:pt x="78" y="16"/>
                  </a:cubicBezTo>
                  <a:cubicBezTo>
                    <a:pt x="77" y="17"/>
                    <a:pt x="78" y="16"/>
                    <a:pt x="77" y="17"/>
                  </a:cubicBezTo>
                  <a:cubicBezTo>
                    <a:pt x="77" y="18"/>
                    <a:pt x="77" y="18"/>
                    <a:pt x="77" y="18"/>
                  </a:cubicBezTo>
                  <a:cubicBezTo>
                    <a:pt x="77" y="18"/>
                    <a:pt x="77" y="18"/>
                    <a:pt x="77" y="18"/>
                  </a:cubicBezTo>
                  <a:cubicBezTo>
                    <a:pt x="77" y="18"/>
                    <a:pt x="77" y="18"/>
                    <a:pt x="77" y="18"/>
                  </a:cubicBezTo>
                  <a:cubicBezTo>
                    <a:pt x="78" y="18"/>
                    <a:pt x="78" y="18"/>
                    <a:pt x="78" y="18"/>
                  </a:cubicBezTo>
                  <a:cubicBezTo>
                    <a:pt x="78" y="19"/>
                    <a:pt x="78" y="19"/>
                    <a:pt x="78" y="19"/>
                  </a:cubicBezTo>
                  <a:cubicBezTo>
                    <a:pt x="78" y="21"/>
                    <a:pt x="78" y="21"/>
                    <a:pt x="78" y="21"/>
                  </a:cubicBezTo>
                  <a:cubicBezTo>
                    <a:pt x="78" y="21"/>
                    <a:pt x="78" y="21"/>
                    <a:pt x="78" y="21"/>
                  </a:cubicBezTo>
                  <a:cubicBezTo>
                    <a:pt x="79" y="21"/>
                    <a:pt x="79" y="21"/>
                    <a:pt x="79" y="21"/>
                  </a:cubicBezTo>
                  <a:cubicBezTo>
                    <a:pt x="80" y="22"/>
                    <a:pt x="79" y="22"/>
                    <a:pt x="81" y="23"/>
                  </a:cubicBezTo>
                  <a:cubicBezTo>
                    <a:pt x="81" y="24"/>
                    <a:pt x="81" y="24"/>
                    <a:pt x="81" y="24"/>
                  </a:cubicBezTo>
                  <a:cubicBezTo>
                    <a:pt x="81" y="25"/>
                    <a:pt x="81" y="25"/>
                    <a:pt x="81" y="25"/>
                  </a:cubicBezTo>
                  <a:cubicBezTo>
                    <a:pt x="80" y="25"/>
                    <a:pt x="80" y="25"/>
                    <a:pt x="80" y="25"/>
                  </a:cubicBezTo>
                  <a:cubicBezTo>
                    <a:pt x="80" y="25"/>
                    <a:pt x="80" y="25"/>
                    <a:pt x="80" y="25"/>
                  </a:cubicBezTo>
                  <a:cubicBezTo>
                    <a:pt x="80" y="24"/>
                    <a:pt x="80" y="24"/>
                    <a:pt x="80" y="24"/>
                  </a:cubicBezTo>
                  <a:cubicBezTo>
                    <a:pt x="79" y="22"/>
                    <a:pt x="79" y="22"/>
                    <a:pt x="79" y="22"/>
                  </a:cubicBezTo>
                  <a:cubicBezTo>
                    <a:pt x="78" y="22"/>
                    <a:pt x="78" y="22"/>
                    <a:pt x="78" y="22"/>
                  </a:cubicBezTo>
                  <a:cubicBezTo>
                    <a:pt x="77" y="23"/>
                    <a:pt x="77" y="23"/>
                    <a:pt x="77" y="23"/>
                  </a:cubicBezTo>
                  <a:cubicBezTo>
                    <a:pt x="74" y="22"/>
                    <a:pt x="74" y="22"/>
                    <a:pt x="74" y="22"/>
                  </a:cubicBezTo>
                  <a:cubicBezTo>
                    <a:pt x="73" y="22"/>
                    <a:pt x="73" y="22"/>
                    <a:pt x="73" y="22"/>
                  </a:cubicBezTo>
                  <a:cubicBezTo>
                    <a:pt x="73" y="23"/>
                    <a:pt x="73" y="23"/>
                    <a:pt x="73" y="23"/>
                  </a:cubicBezTo>
                  <a:cubicBezTo>
                    <a:pt x="72" y="24"/>
                    <a:pt x="72" y="24"/>
                    <a:pt x="72" y="24"/>
                  </a:cubicBezTo>
                  <a:cubicBezTo>
                    <a:pt x="70" y="24"/>
                    <a:pt x="70" y="24"/>
                    <a:pt x="70" y="24"/>
                  </a:cubicBezTo>
                  <a:cubicBezTo>
                    <a:pt x="69" y="25"/>
                    <a:pt x="69" y="25"/>
                    <a:pt x="66" y="27"/>
                  </a:cubicBezTo>
                  <a:cubicBezTo>
                    <a:pt x="65" y="27"/>
                    <a:pt x="65" y="27"/>
                    <a:pt x="65" y="27"/>
                  </a:cubicBezTo>
                  <a:cubicBezTo>
                    <a:pt x="66" y="25"/>
                    <a:pt x="66" y="25"/>
                    <a:pt x="66" y="25"/>
                  </a:cubicBezTo>
                  <a:cubicBezTo>
                    <a:pt x="66" y="25"/>
                    <a:pt x="66" y="25"/>
                    <a:pt x="66" y="25"/>
                  </a:cubicBezTo>
                  <a:cubicBezTo>
                    <a:pt x="64" y="26"/>
                    <a:pt x="64" y="26"/>
                    <a:pt x="63" y="27"/>
                  </a:cubicBezTo>
                  <a:cubicBezTo>
                    <a:pt x="63" y="28"/>
                    <a:pt x="63" y="28"/>
                    <a:pt x="63" y="30"/>
                  </a:cubicBezTo>
                  <a:cubicBezTo>
                    <a:pt x="64" y="31"/>
                    <a:pt x="64" y="31"/>
                    <a:pt x="64" y="31"/>
                  </a:cubicBezTo>
                  <a:cubicBezTo>
                    <a:pt x="65" y="33"/>
                    <a:pt x="65" y="33"/>
                    <a:pt x="65" y="33"/>
                  </a:cubicBezTo>
                  <a:cubicBezTo>
                    <a:pt x="66" y="34"/>
                    <a:pt x="66" y="34"/>
                    <a:pt x="66" y="34"/>
                  </a:cubicBezTo>
                  <a:cubicBezTo>
                    <a:pt x="66" y="36"/>
                    <a:pt x="66" y="35"/>
                    <a:pt x="65" y="36"/>
                  </a:cubicBezTo>
                  <a:cubicBezTo>
                    <a:pt x="65" y="37"/>
                    <a:pt x="65" y="37"/>
                    <a:pt x="65" y="37"/>
                  </a:cubicBezTo>
                  <a:cubicBezTo>
                    <a:pt x="64" y="37"/>
                    <a:pt x="64" y="37"/>
                    <a:pt x="64" y="37"/>
                  </a:cubicBezTo>
                  <a:cubicBezTo>
                    <a:pt x="63" y="37"/>
                    <a:pt x="63" y="37"/>
                    <a:pt x="63" y="37"/>
                  </a:cubicBezTo>
                  <a:cubicBezTo>
                    <a:pt x="63" y="38"/>
                    <a:pt x="63" y="38"/>
                    <a:pt x="63" y="38"/>
                  </a:cubicBezTo>
                  <a:cubicBezTo>
                    <a:pt x="64" y="44"/>
                    <a:pt x="63" y="42"/>
                    <a:pt x="65" y="46"/>
                  </a:cubicBezTo>
                  <a:cubicBezTo>
                    <a:pt x="66" y="48"/>
                    <a:pt x="65" y="47"/>
                    <a:pt x="68" y="50"/>
                  </a:cubicBezTo>
                  <a:cubicBezTo>
                    <a:pt x="74" y="53"/>
                    <a:pt x="71" y="53"/>
                    <a:pt x="77" y="56"/>
                  </a:cubicBezTo>
                  <a:cubicBezTo>
                    <a:pt x="78" y="56"/>
                    <a:pt x="78" y="56"/>
                    <a:pt x="78" y="56"/>
                  </a:cubicBezTo>
                  <a:cubicBezTo>
                    <a:pt x="83" y="66"/>
                    <a:pt x="80" y="73"/>
                    <a:pt x="96" y="81"/>
                  </a:cubicBezTo>
                  <a:cubicBezTo>
                    <a:pt x="101" y="82"/>
                    <a:pt x="104" y="81"/>
                    <a:pt x="107" y="82"/>
                  </a:cubicBezTo>
                  <a:cubicBezTo>
                    <a:pt x="107" y="83"/>
                    <a:pt x="107" y="83"/>
                    <a:pt x="107" y="83"/>
                  </a:cubicBezTo>
                  <a:cubicBezTo>
                    <a:pt x="107" y="84"/>
                    <a:pt x="107" y="84"/>
                    <a:pt x="107" y="84"/>
                  </a:cubicBezTo>
                  <a:cubicBezTo>
                    <a:pt x="105" y="85"/>
                    <a:pt x="106" y="85"/>
                    <a:pt x="104" y="86"/>
                  </a:cubicBezTo>
                  <a:cubicBezTo>
                    <a:pt x="104" y="88"/>
                    <a:pt x="104" y="88"/>
                    <a:pt x="104" y="88"/>
                  </a:cubicBezTo>
                  <a:cubicBezTo>
                    <a:pt x="105" y="89"/>
                    <a:pt x="105" y="89"/>
                    <a:pt x="105" y="89"/>
                  </a:cubicBezTo>
                  <a:cubicBezTo>
                    <a:pt x="120" y="96"/>
                    <a:pt x="127" y="100"/>
                    <a:pt x="127" y="100"/>
                  </a:cubicBezTo>
                  <a:cubicBezTo>
                    <a:pt x="130" y="104"/>
                    <a:pt x="129" y="101"/>
                    <a:pt x="133" y="107"/>
                  </a:cubicBezTo>
                  <a:cubicBezTo>
                    <a:pt x="133" y="108"/>
                    <a:pt x="133" y="108"/>
                    <a:pt x="133" y="108"/>
                  </a:cubicBezTo>
                  <a:cubicBezTo>
                    <a:pt x="132" y="111"/>
                    <a:pt x="132" y="111"/>
                    <a:pt x="132" y="113"/>
                  </a:cubicBezTo>
                  <a:cubicBezTo>
                    <a:pt x="130" y="112"/>
                    <a:pt x="130" y="112"/>
                    <a:pt x="130" y="112"/>
                  </a:cubicBezTo>
                  <a:cubicBezTo>
                    <a:pt x="129" y="111"/>
                    <a:pt x="129" y="111"/>
                    <a:pt x="129" y="111"/>
                  </a:cubicBezTo>
                  <a:cubicBezTo>
                    <a:pt x="126" y="106"/>
                    <a:pt x="126" y="106"/>
                    <a:pt x="126" y="106"/>
                  </a:cubicBezTo>
                  <a:cubicBezTo>
                    <a:pt x="122" y="105"/>
                    <a:pt x="122" y="105"/>
                    <a:pt x="122" y="105"/>
                  </a:cubicBezTo>
                  <a:cubicBezTo>
                    <a:pt x="121" y="105"/>
                    <a:pt x="121" y="105"/>
                    <a:pt x="119" y="104"/>
                  </a:cubicBezTo>
                  <a:cubicBezTo>
                    <a:pt x="119" y="103"/>
                    <a:pt x="119" y="103"/>
                    <a:pt x="119" y="103"/>
                  </a:cubicBezTo>
                  <a:cubicBezTo>
                    <a:pt x="119" y="103"/>
                    <a:pt x="119" y="103"/>
                    <a:pt x="119" y="103"/>
                  </a:cubicBezTo>
                  <a:cubicBezTo>
                    <a:pt x="118" y="103"/>
                    <a:pt x="118" y="103"/>
                    <a:pt x="118" y="103"/>
                  </a:cubicBezTo>
                  <a:cubicBezTo>
                    <a:pt x="117" y="102"/>
                    <a:pt x="117" y="102"/>
                    <a:pt x="117" y="102"/>
                  </a:cubicBezTo>
                  <a:cubicBezTo>
                    <a:pt x="116" y="103"/>
                    <a:pt x="116" y="103"/>
                    <a:pt x="116" y="103"/>
                  </a:cubicBezTo>
                  <a:cubicBezTo>
                    <a:pt x="113" y="107"/>
                    <a:pt x="113" y="108"/>
                    <a:pt x="111" y="112"/>
                  </a:cubicBezTo>
                  <a:cubicBezTo>
                    <a:pt x="111" y="114"/>
                    <a:pt x="111" y="114"/>
                    <a:pt x="111" y="114"/>
                  </a:cubicBezTo>
                  <a:cubicBezTo>
                    <a:pt x="112" y="115"/>
                    <a:pt x="112" y="115"/>
                    <a:pt x="112" y="115"/>
                  </a:cubicBezTo>
                  <a:cubicBezTo>
                    <a:pt x="114" y="116"/>
                    <a:pt x="114" y="116"/>
                    <a:pt x="114" y="116"/>
                  </a:cubicBezTo>
                  <a:cubicBezTo>
                    <a:pt x="117" y="118"/>
                    <a:pt x="116" y="117"/>
                    <a:pt x="118" y="119"/>
                  </a:cubicBezTo>
                  <a:cubicBezTo>
                    <a:pt x="118" y="123"/>
                    <a:pt x="118" y="122"/>
                    <a:pt x="118" y="124"/>
                  </a:cubicBezTo>
                  <a:cubicBezTo>
                    <a:pt x="118" y="126"/>
                    <a:pt x="118" y="126"/>
                    <a:pt x="118" y="126"/>
                  </a:cubicBezTo>
                  <a:cubicBezTo>
                    <a:pt x="116" y="125"/>
                    <a:pt x="116" y="125"/>
                    <a:pt x="116" y="125"/>
                  </a:cubicBezTo>
                  <a:cubicBezTo>
                    <a:pt x="114" y="126"/>
                    <a:pt x="114" y="126"/>
                    <a:pt x="114" y="126"/>
                  </a:cubicBezTo>
                  <a:cubicBezTo>
                    <a:pt x="112" y="127"/>
                    <a:pt x="112" y="127"/>
                    <a:pt x="112" y="127"/>
                  </a:cubicBezTo>
                  <a:cubicBezTo>
                    <a:pt x="111" y="129"/>
                    <a:pt x="111" y="129"/>
                    <a:pt x="111" y="129"/>
                  </a:cubicBezTo>
                  <a:cubicBezTo>
                    <a:pt x="112" y="132"/>
                    <a:pt x="112" y="132"/>
                    <a:pt x="112" y="132"/>
                  </a:cubicBezTo>
                  <a:cubicBezTo>
                    <a:pt x="111" y="133"/>
                    <a:pt x="111" y="133"/>
                    <a:pt x="111" y="133"/>
                  </a:cubicBezTo>
                  <a:cubicBezTo>
                    <a:pt x="108" y="135"/>
                    <a:pt x="108" y="135"/>
                    <a:pt x="108" y="135"/>
                  </a:cubicBezTo>
                  <a:cubicBezTo>
                    <a:pt x="106" y="139"/>
                    <a:pt x="108" y="136"/>
                    <a:pt x="106" y="140"/>
                  </a:cubicBezTo>
                  <a:cubicBezTo>
                    <a:pt x="102" y="140"/>
                    <a:pt x="102" y="140"/>
                    <a:pt x="102" y="140"/>
                  </a:cubicBezTo>
                  <a:cubicBezTo>
                    <a:pt x="101" y="138"/>
                    <a:pt x="101" y="138"/>
                    <a:pt x="101" y="138"/>
                  </a:cubicBezTo>
                  <a:cubicBezTo>
                    <a:pt x="101" y="136"/>
                    <a:pt x="101" y="136"/>
                    <a:pt x="101" y="136"/>
                  </a:cubicBezTo>
                  <a:cubicBezTo>
                    <a:pt x="102" y="135"/>
                    <a:pt x="102" y="135"/>
                    <a:pt x="102" y="135"/>
                  </a:cubicBezTo>
                  <a:cubicBezTo>
                    <a:pt x="103" y="134"/>
                    <a:pt x="103" y="134"/>
                    <a:pt x="103" y="134"/>
                  </a:cubicBezTo>
                  <a:cubicBezTo>
                    <a:pt x="104" y="132"/>
                    <a:pt x="104" y="132"/>
                    <a:pt x="104" y="132"/>
                  </a:cubicBezTo>
                  <a:cubicBezTo>
                    <a:pt x="104" y="130"/>
                    <a:pt x="104" y="130"/>
                    <a:pt x="104" y="130"/>
                  </a:cubicBezTo>
                  <a:cubicBezTo>
                    <a:pt x="104" y="129"/>
                    <a:pt x="104" y="129"/>
                    <a:pt x="105" y="129"/>
                  </a:cubicBezTo>
                  <a:cubicBezTo>
                    <a:pt x="106" y="128"/>
                    <a:pt x="106" y="128"/>
                    <a:pt x="107" y="128"/>
                  </a:cubicBezTo>
                  <a:cubicBezTo>
                    <a:pt x="108" y="125"/>
                    <a:pt x="108" y="125"/>
                    <a:pt x="108" y="125"/>
                  </a:cubicBezTo>
                  <a:cubicBezTo>
                    <a:pt x="106" y="124"/>
                    <a:pt x="106" y="124"/>
                    <a:pt x="106" y="124"/>
                  </a:cubicBezTo>
                  <a:cubicBezTo>
                    <a:pt x="106" y="122"/>
                    <a:pt x="106" y="123"/>
                    <a:pt x="105" y="119"/>
                  </a:cubicBezTo>
                  <a:cubicBezTo>
                    <a:pt x="102" y="113"/>
                    <a:pt x="104" y="114"/>
                    <a:pt x="102" y="110"/>
                  </a:cubicBezTo>
                  <a:cubicBezTo>
                    <a:pt x="101" y="109"/>
                    <a:pt x="101" y="109"/>
                    <a:pt x="101" y="109"/>
                  </a:cubicBezTo>
                  <a:cubicBezTo>
                    <a:pt x="98" y="109"/>
                    <a:pt x="98" y="109"/>
                    <a:pt x="97" y="109"/>
                  </a:cubicBezTo>
                  <a:cubicBezTo>
                    <a:pt x="93" y="106"/>
                    <a:pt x="93" y="106"/>
                    <a:pt x="93" y="106"/>
                  </a:cubicBezTo>
                  <a:cubicBezTo>
                    <a:pt x="93" y="106"/>
                    <a:pt x="93" y="106"/>
                    <a:pt x="93" y="106"/>
                  </a:cubicBezTo>
                  <a:cubicBezTo>
                    <a:pt x="93" y="105"/>
                    <a:pt x="93" y="105"/>
                    <a:pt x="93" y="105"/>
                  </a:cubicBezTo>
                  <a:cubicBezTo>
                    <a:pt x="94" y="104"/>
                    <a:pt x="94" y="104"/>
                    <a:pt x="94" y="104"/>
                  </a:cubicBezTo>
                  <a:cubicBezTo>
                    <a:pt x="93" y="103"/>
                    <a:pt x="93" y="103"/>
                    <a:pt x="93" y="102"/>
                  </a:cubicBezTo>
                  <a:cubicBezTo>
                    <a:pt x="92" y="101"/>
                    <a:pt x="92" y="101"/>
                    <a:pt x="92" y="101"/>
                  </a:cubicBezTo>
                  <a:cubicBezTo>
                    <a:pt x="91" y="100"/>
                    <a:pt x="91" y="100"/>
                    <a:pt x="91" y="100"/>
                  </a:cubicBezTo>
                  <a:cubicBezTo>
                    <a:pt x="90" y="100"/>
                    <a:pt x="90" y="100"/>
                    <a:pt x="89" y="101"/>
                  </a:cubicBezTo>
                  <a:cubicBezTo>
                    <a:pt x="88" y="101"/>
                    <a:pt x="88" y="101"/>
                    <a:pt x="88" y="101"/>
                  </a:cubicBezTo>
                  <a:cubicBezTo>
                    <a:pt x="87" y="101"/>
                    <a:pt x="87" y="101"/>
                    <a:pt x="87" y="101"/>
                  </a:cubicBezTo>
                  <a:cubicBezTo>
                    <a:pt x="87" y="101"/>
                    <a:pt x="87" y="101"/>
                    <a:pt x="87" y="101"/>
                  </a:cubicBezTo>
                  <a:cubicBezTo>
                    <a:pt x="88" y="99"/>
                    <a:pt x="88" y="99"/>
                    <a:pt x="88" y="99"/>
                  </a:cubicBezTo>
                  <a:cubicBezTo>
                    <a:pt x="88" y="99"/>
                    <a:pt x="88" y="99"/>
                    <a:pt x="88" y="99"/>
                  </a:cubicBezTo>
                  <a:cubicBezTo>
                    <a:pt x="86" y="98"/>
                    <a:pt x="86" y="98"/>
                    <a:pt x="86" y="98"/>
                  </a:cubicBezTo>
                  <a:cubicBezTo>
                    <a:pt x="85" y="98"/>
                    <a:pt x="85" y="98"/>
                    <a:pt x="84" y="98"/>
                  </a:cubicBezTo>
                  <a:cubicBezTo>
                    <a:pt x="84" y="98"/>
                    <a:pt x="84" y="98"/>
                    <a:pt x="84" y="98"/>
                  </a:cubicBezTo>
                  <a:cubicBezTo>
                    <a:pt x="83" y="98"/>
                    <a:pt x="83" y="98"/>
                    <a:pt x="83" y="98"/>
                  </a:cubicBezTo>
                  <a:cubicBezTo>
                    <a:pt x="83" y="97"/>
                    <a:pt x="83" y="97"/>
                    <a:pt x="83" y="97"/>
                  </a:cubicBezTo>
                  <a:cubicBezTo>
                    <a:pt x="81" y="92"/>
                    <a:pt x="81" y="93"/>
                    <a:pt x="80" y="92"/>
                  </a:cubicBezTo>
                  <a:cubicBezTo>
                    <a:pt x="79" y="91"/>
                    <a:pt x="79" y="91"/>
                    <a:pt x="79" y="91"/>
                  </a:cubicBezTo>
                  <a:cubicBezTo>
                    <a:pt x="78" y="92"/>
                    <a:pt x="78" y="92"/>
                    <a:pt x="78" y="92"/>
                  </a:cubicBezTo>
                  <a:cubicBezTo>
                    <a:pt x="75" y="91"/>
                    <a:pt x="76" y="91"/>
                    <a:pt x="74" y="91"/>
                  </a:cubicBezTo>
                  <a:cubicBezTo>
                    <a:pt x="73" y="91"/>
                    <a:pt x="74" y="91"/>
                    <a:pt x="73" y="92"/>
                  </a:cubicBezTo>
                  <a:cubicBezTo>
                    <a:pt x="72" y="91"/>
                    <a:pt x="72" y="91"/>
                    <a:pt x="72" y="91"/>
                  </a:cubicBezTo>
                  <a:cubicBezTo>
                    <a:pt x="72" y="91"/>
                    <a:pt x="72" y="91"/>
                    <a:pt x="72" y="91"/>
                  </a:cubicBezTo>
                  <a:cubicBezTo>
                    <a:pt x="70" y="89"/>
                    <a:pt x="70" y="89"/>
                    <a:pt x="70" y="89"/>
                  </a:cubicBezTo>
                  <a:cubicBezTo>
                    <a:pt x="67" y="88"/>
                    <a:pt x="67" y="88"/>
                    <a:pt x="67" y="88"/>
                  </a:cubicBezTo>
                  <a:cubicBezTo>
                    <a:pt x="62" y="82"/>
                    <a:pt x="63" y="84"/>
                    <a:pt x="61" y="81"/>
                  </a:cubicBezTo>
                  <a:cubicBezTo>
                    <a:pt x="58" y="79"/>
                    <a:pt x="58" y="79"/>
                    <a:pt x="58" y="79"/>
                  </a:cubicBezTo>
                  <a:cubicBezTo>
                    <a:pt x="56" y="76"/>
                    <a:pt x="56" y="76"/>
                    <a:pt x="56" y="76"/>
                  </a:cubicBezTo>
                  <a:cubicBezTo>
                    <a:pt x="54" y="75"/>
                    <a:pt x="55" y="75"/>
                    <a:pt x="52" y="74"/>
                  </a:cubicBezTo>
                  <a:cubicBezTo>
                    <a:pt x="52" y="74"/>
                    <a:pt x="52" y="74"/>
                    <a:pt x="51" y="74"/>
                  </a:cubicBezTo>
                  <a:cubicBezTo>
                    <a:pt x="51" y="74"/>
                    <a:pt x="51" y="74"/>
                    <a:pt x="51" y="74"/>
                  </a:cubicBezTo>
                  <a:cubicBezTo>
                    <a:pt x="50" y="74"/>
                    <a:pt x="50" y="74"/>
                    <a:pt x="50" y="74"/>
                  </a:cubicBezTo>
                  <a:cubicBezTo>
                    <a:pt x="51" y="74"/>
                    <a:pt x="51" y="74"/>
                    <a:pt x="51" y="74"/>
                  </a:cubicBezTo>
                  <a:cubicBezTo>
                    <a:pt x="51" y="73"/>
                    <a:pt x="51" y="73"/>
                    <a:pt x="51" y="73"/>
                  </a:cubicBezTo>
                  <a:cubicBezTo>
                    <a:pt x="51" y="72"/>
                    <a:pt x="51" y="72"/>
                    <a:pt x="51" y="72"/>
                  </a:cubicBezTo>
                  <a:cubicBezTo>
                    <a:pt x="48" y="69"/>
                    <a:pt x="48" y="69"/>
                    <a:pt x="48" y="69"/>
                  </a:cubicBezTo>
                  <a:cubicBezTo>
                    <a:pt x="47" y="68"/>
                    <a:pt x="47" y="68"/>
                    <a:pt x="47" y="68"/>
                  </a:cubicBezTo>
                  <a:cubicBezTo>
                    <a:pt x="46" y="67"/>
                    <a:pt x="47" y="68"/>
                    <a:pt x="46" y="66"/>
                  </a:cubicBezTo>
                  <a:cubicBezTo>
                    <a:pt x="45" y="66"/>
                    <a:pt x="45" y="66"/>
                    <a:pt x="45" y="66"/>
                  </a:cubicBezTo>
                  <a:cubicBezTo>
                    <a:pt x="44" y="66"/>
                    <a:pt x="44" y="66"/>
                    <a:pt x="44" y="66"/>
                  </a:cubicBezTo>
                  <a:cubicBezTo>
                    <a:pt x="44" y="66"/>
                    <a:pt x="44" y="66"/>
                    <a:pt x="44" y="66"/>
                  </a:cubicBezTo>
                  <a:cubicBezTo>
                    <a:pt x="44" y="64"/>
                    <a:pt x="44" y="64"/>
                    <a:pt x="44" y="63"/>
                  </a:cubicBezTo>
                  <a:cubicBezTo>
                    <a:pt x="44" y="62"/>
                    <a:pt x="43" y="61"/>
                    <a:pt x="43" y="59"/>
                  </a:cubicBezTo>
                  <a:cubicBezTo>
                    <a:pt x="41" y="57"/>
                    <a:pt x="41" y="57"/>
                    <a:pt x="41" y="57"/>
                  </a:cubicBezTo>
                  <a:cubicBezTo>
                    <a:pt x="41" y="55"/>
                    <a:pt x="41" y="53"/>
                    <a:pt x="40" y="51"/>
                  </a:cubicBezTo>
                  <a:cubicBezTo>
                    <a:pt x="38" y="49"/>
                    <a:pt x="38" y="49"/>
                    <a:pt x="38" y="49"/>
                  </a:cubicBezTo>
                  <a:cubicBezTo>
                    <a:pt x="34" y="48"/>
                    <a:pt x="36" y="49"/>
                    <a:pt x="30" y="45"/>
                  </a:cubicBezTo>
                  <a:cubicBezTo>
                    <a:pt x="29" y="45"/>
                    <a:pt x="29" y="45"/>
                    <a:pt x="29" y="45"/>
                  </a:cubicBezTo>
                  <a:cubicBezTo>
                    <a:pt x="26" y="43"/>
                    <a:pt x="26" y="43"/>
                    <a:pt x="26" y="43"/>
                  </a:cubicBezTo>
                  <a:cubicBezTo>
                    <a:pt x="24" y="43"/>
                    <a:pt x="24" y="43"/>
                    <a:pt x="24" y="43"/>
                  </a:cubicBezTo>
                  <a:cubicBezTo>
                    <a:pt x="22" y="44"/>
                    <a:pt x="22" y="44"/>
                    <a:pt x="22" y="44"/>
                  </a:cubicBezTo>
                  <a:cubicBezTo>
                    <a:pt x="18" y="48"/>
                    <a:pt x="19" y="47"/>
                    <a:pt x="16" y="51"/>
                  </a:cubicBezTo>
                  <a:cubicBezTo>
                    <a:pt x="15" y="52"/>
                    <a:pt x="15" y="52"/>
                    <a:pt x="15" y="52"/>
                  </a:cubicBezTo>
                  <a:cubicBezTo>
                    <a:pt x="12" y="53"/>
                    <a:pt x="13" y="53"/>
                    <a:pt x="10" y="53"/>
                  </a:cubicBezTo>
                  <a:cubicBezTo>
                    <a:pt x="10" y="52"/>
                    <a:pt x="10" y="53"/>
                    <a:pt x="10" y="52"/>
                  </a:cubicBezTo>
                  <a:cubicBezTo>
                    <a:pt x="11" y="50"/>
                    <a:pt x="11" y="50"/>
                    <a:pt x="12" y="48"/>
                  </a:cubicBezTo>
                  <a:cubicBezTo>
                    <a:pt x="12" y="48"/>
                    <a:pt x="12" y="48"/>
                    <a:pt x="11" y="47"/>
                  </a:cubicBezTo>
                  <a:cubicBezTo>
                    <a:pt x="11" y="47"/>
                    <a:pt x="11" y="47"/>
                    <a:pt x="11" y="47"/>
                  </a:cubicBezTo>
                  <a:cubicBezTo>
                    <a:pt x="8" y="48"/>
                    <a:pt x="8" y="48"/>
                    <a:pt x="8" y="48"/>
                  </a:cubicBezTo>
                  <a:cubicBezTo>
                    <a:pt x="7" y="47"/>
                    <a:pt x="5" y="46"/>
                    <a:pt x="4" y="45"/>
                  </a:cubicBezTo>
                  <a:cubicBezTo>
                    <a:pt x="3" y="44"/>
                    <a:pt x="3" y="44"/>
                    <a:pt x="3" y="44"/>
                  </a:cubicBezTo>
                  <a:cubicBezTo>
                    <a:pt x="3" y="44"/>
                    <a:pt x="3" y="44"/>
                    <a:pt x="3" y="44"/>
                  </a:cubicBezTo>
                  <a:cubicBezTo>
                    <a:pt x="3" y="43"/>
                    <a:pt x="3" y="43"/>
                    <a:pt x="3" y="43"/>
                  </a:cubicBezTo>
                  <a:cubicBezTo>
                    <a:pt x="3" y="42"/>
                    <a:pt x="3" y="43"/>
                    <a:pt x="2" y="42"/>
                  </a:cubicBezTo>
                  <a:cubicBezTo>
                    <a:pt x="3" y="40"/>
                    <a:pt x="3" y="41"/>
                    <a:pt x="4" y="39"/>
                  </a:cubicBezTo>
                  <a:cubicBezTo>
                    <a:pt x="4" y="39"/>
                    <a:pt x="4" y="39"/>
                    <a:pt x="4" y="39"/>
                  </a:cubicBezTo>
                  <a:cubicBezTo>
                    <a:pt x="5" y="38"/>
                    <a:pt x="5" y="38"/>
                    <a:pt x="5" y="38"/>
                  </a:cubicBezTo>
                  <a:cubicBezTo>
                    <a:pt x="4" y="37"/>
                    <a:pt x="4" y="37"/>
                    <a:pt x="4" y="37"/>
                  </a:cubicBezTo>
                  <a:cubicBezTo>
                    <a:pt x="4" y="36"/>
                    <a:pt x="4" y="36"/>
                    <a:pt x="4" y="36"/>
                  </a:cubicBezTo>
                  <a:cubicBezTo>
                    <a:pt x="3" y="36"/>
                    <a:pt x="3" y="36"/>
                    <a:pt x="3" y="36"/>
                  </a:cubicBezTo>
                  <a:cubicBezTo>
                    <a:pt x="3" y="36"/>
                    <a:pt x="3" y="36"/>
                    <a:pt x="3" y="36"/>
                  </a:cubicBezTo>
                  <a:cubicBezTo>
                    <a:pt x="2" y="36"/>
                    <a:pt x="2" y="36"/>
                    <a:pt x="2" y="36"/>
                  </a:cubicBezTo>
                  <a:cubicBezTo>
                    <a:pt x="1" y="35"/>
                    <a:pt x="1" y="35"/>
                    <a:pt x="1" y="35"/>
                  </a:cubicBezTo>
                  <a:cubicBezTo>
                    <a:pt x="1" y="34"/>
                    <a:pt x="1" y="35"/>
                    <a:pt x="1" y="34"/>
                  </a:cubicBezTo>
                  <a:cubicBezTo>
                    <a:pt x="0" y="33"/>
                    <a:pt x="0" y="33"/>
                    <a:pt x="0" y="33"/>
                  </a:cubicBezTo>
                  <a:cubicBezTo>
                    <a:pt x="0" y="32"/>
                    <a:pt x="0" y="32"/>
                    <a:pt x="0" y="32"/>
                  </a:cubicBezTo>
                  <a:cubicBezTo>
                    <a:pt x="1" y="32"/>
                    <a:pt x="1" y="32"/>
                    <a:pt x="1" y="32"/>
                  </a:cubicBezTo>
                  <a:cubicBezTo>
                    <a:pt x="2" y="32"/>
                    <a:pt x="2" y="32"/>
                    <a:pt x="2" y="32"/>
                  </a:cubicBezTo>
                  <a:cubicBezTo>
                    <a:pt x="4" y="31"/>
                    <a:pt x="4" y="31"/>
                    <a:pt x="4" y="31"/>
                  </a:cubicBezTo>
                  <a:cubicBezTo>
                    <a:pt x="5" y="30"/>
                    <a:pt x="5" y="30"/>
                    <a:pt x="5" y="30"/>
                  </a:cubicBezTo>
                  <a:cubicBezTo>
                    <a:pt x="5" y="30"/>
                    <a:pt x="5" y="30"/>
                    <a:pt x="5" y="30"/>
                  </a:cubicBezTo>
                  <a:cubicBezTo>
                    <a:pt x="5" y="28"/>
                    <a:pt x="5" y="28"/>
                    <a:pt x="5" y="28"/>
                  </a:cubicBezTo>
                  <a:cubicBezTo>
                    <a:pt x="6" y="28"/>
                    <a:pt x="6" y="28"/>
                    <a:pt x="6" y="28"/>
                  </a:cubicBezTo>
                  <a:cubicBezTo>
                    <a:pt x="6" y="28"/>
                    <a:pt x="6" y="28"/>
                    <a:pt x="6" y="28"/>
                  </a:cubicBezTo>
                  <a:cubicBezTo>
                    <a:pt x="5" y="27"/>
                    <a:pt x="5" y="27"/>
                    <a:pt x="4" y="26"/>
                  </a:cubicBezTo>
                  <a:cubicBezTo>
                    <a:pt x="4" y="25"/>
                    <a:pt x="4" y="25"/>
                    <a:pt x="3" y="23"/>
                  </a:cubicBezTo>
                  <a:cubicBezTo>
                    <a:pt x="2" y="23"/>
                    <a:pt x="2" y="23"/>
                    <a:pt x="2" y="23"/>
                  </a:cubicBezTo>
                  <a:cubicBezTo>
                    <a:pt x="2" y="22"/>
                    <a:pt x="2" y="22"/>
                    <a:pt x="2" y="22"/>
                  </a:cubicBezTo>
                  <a:cubicBezTo>
                    <a:pt x="2" y="22"/>
                    <a:pt x="2" y="22"/>
                    <a:pt x="2" y="22"/>
                  </a:cubicBezTo>
                  <a:cubicBezTo>
                    <a:pt x="2" y="21"/>
                    <a:pt x="2" y="21"/>
                    <a:pt x="2" y="21"/>
                  </a:cubicBezTo>
                  <a:cubicBezTo>
                    <a:pt x="4" y="20"/>
                    <a:pt x="4" y="20"/>
                    <a:pt x="4" y="20"/>
                  </a:cubicBezTo>
                  <a:cubicBezTo>
                    <a:pt x="4" y="19"/>
                    <a:pt x="4" y="19"/>
                    <a:pt x="4" y="19"/>
                  </a:cubicBezTo>
                  <a:cubicBezTo>
                    <a:pt x="5" y="20"/>
                    <a:pt x="5" y="20"/>
                    <a:pt x="5" y="20"/>
                  </a:cubicBezTo>
                  <a:cubicBezTo>
                    <a:pt x="6" y="20"/>
                    <a:pt x="6" y="20"/>
                    <a:pt x="6" y="20"/>
                  </a:cubicBezTo>
                  <a:cubicBezTo>
                    <a:pt x="9" y="19"/>
                    <a:pt x="9" y="19"/>
                    <a:pt x="10" y="18"/>
                  </a:cubicBezTo>
                  <a:cubicBezTo>
                    <a:pt x="11" y="19"/>
                    <a:pt x="12" y="19"/>
                    <a:pt x="13" y="19"/>
                  </a:cubicBezTo>
                  <a:cubicBezTo>
                    <a:pt x="14" y="19"/>
                    <a:pt x="14" y="19"/>
                    <a:pt x="15" y="18"/>
                  </a:cubicBezTo>
                  <a:cubicBezTo>
                    <a:pt x="16" y="17"/>
                    <a:pt x="16" y="16"/>
                    <a:pt x="17" y="15"/>
                  </a:cubicBezTo>
                  <a:cubicBezTo>
                    <a:pt x="17" y="15"/>
                    <a:pt x="17" y="15"/>
                    <a:pt x="17" y="15"/>
                  </a:cubicBezTo>
                  <a:cubicBezTo>
                    <a:pt x="16" y="14"/>
                    <a:pt x="16" y="14"/>
                    <a:pt x="16" y="14"/>
                  </a:cubicBezTo>
                  <a:cubicBezTo>
                    <a:pt x="16" y="14"/>
                    <a:pt x="16" y="14"/>
                    <a:pt x="16" y="14"/>
                  </a:cubicBezTo>
                  <a:cubicBezTo>
                    <a:pt x="18" y="13"/>
                    <a:pt x="18" y="13"/>
                    <a:pt x="18" y="13"/>
                  </a:cubicBezTo>
                  <a:cubicBezTo>
                    <a:pt x="19" y="11"/>
                    <a:pt x="19" y="12"/>
                    <a:pt x="20" y="11"/>
                  </a:cubicBezTo>
                  <a:cubicBezTo>
                    <a:pt x="20" y="11"/>
                    <a:pt x="20" y="11"/>
                    <a:pt x="20" y="11"/>
                  </a:cubicBezTo>
                  <a:cubicBezTo>
                    <a:pt x="20" y="11"/>
                    <a:pt x="20" y="11"/>
                    <a:pt x="20" y="11"/>
                  </a:cubicBezTo>
                  <a:cubicBezTo>
                    <a:pt x="20" y="12"/>
                    <a:pt x="20" y="13"/>
                    <a:pt x="20" y="13"/>
                  </a:cubicBezTo>
                  <a:cubicBezTo>
                    <a:pt x="21" y="14"/>
                    <a:pt x="21" y="14"/>
                    <a:pt x="21" y="14"/>
                  </a:cubicBezTo>
                  <a:cubicBezTo>
                    <a:pt x="22" y="16"/>
                    <a:pt x="22" y="15"/>
                    <a:pt x="23" y="16"/>
                  </a:cubicBezTo>
                  <a:cubicBezTo>
                    <a:pt x="25" y="17"/>
                    <a:pt x="25" y="17"/>
                    <a:pt x="25" y="17"/>
                  </a:cubicBezTo>
                  <a:cubicBezTo>
                    <a:pt x="25" y="17"/>
                    <a:pt x="25" y="17"/>
                    <a:pt x="25" y="17"/>
                  </a:cubicBezTo>
                  <a:cubicBezTo>
                    <a:pt x="24" y="18"/>
                    <a:pt x="24" y="18"/>
                    <a:pt x="24" y="18"/>
                  </a:cubicBezTo>
                  <a:cubicBezTo>
                    <a:pt x="25" y="19"/>
                    <a:pt x="25" y="19"/>
                    <a:pt x="25" y="19"/>
                  </a:cubicBezTo>
                  <a:cubicBezTo>
                    <a:pt x="26" y="20"/>
                    <a:pt x="26" y="20"/>
                    <a:pt x="26" y="20"/>
                  </a:cubicBezTo>
                  <a:cubicBezTo>
                    <a:pt x="26" y="21"/>
                    <a:pt x="26" y="21"/>
                    <a:pt x="26" y="21"/>
                  </a:cubicBezTo>
                  <a:cubicBezTo>
                    <a:pt x="27" y="21"/>
                    <a:pt x="27" y="21"/>
                    <a:pt x="27" y="21"/>
                  </a:cubicBezTo>
                  <a:cubicBezTo>
                    <a:pt x="27" y="20"/>
                    <a:pt x="27" y="20"/>
                    <a:pt x="27" y="20"/>
                  </a:cubicBezTo>
                  <a:cubicBezTo>
                    <a:pt x="27" y="19"/>
                    <a:pt x="27" y="19"/>
                    <a:pt x="27" y="18"/>
                  </a:cubicBezTo>
                  <a:cubicBezTo>
                    <a:pt x="27" y="18"/>
                    <a:pt x="27" y="18"/>
                    <a:pt x="27" y="18"/>
                  </a:cubicBezTo>
                  <a:cubicBezTo>
                    <a:pt x="27" y="17"/>
                    <a:pt x="29" y="15"/>
                    <a:pt x="29" y="13"/>
                  </a:cubicBezTo>
                  <a:cubicBezTo>
                    <a:pt x="30" y="11"/>
                    <a:pt x="30" y="12"/>
                    <a:pt x="30" y="10"/>
                  </a:cubicBezTo>
                  <a:cubicBezTo>
                    <a:pt x="30" y="10"/>
                    <a:pt x="30" y="10"/>
                    <a:pt x="30" y="10"/>
                  </a:cubicBezTo>
                  <a:cubicBezTo>
                    <a:pt x="31" y="10"/>
                    <a:pt x="31" y="10"/>
                    <a:pt x="31" y="10"/>
                  </a:cubicBezTo>
                  <a:cubicBezTo>
                    <a:pt x="31" y="10"/>
                    <a:pt x="31" y="10"/>
                    <a:pt x="31" y="10"/>
                  </a:cubicBezTo>
                  <a:cubicBezTo>
                    <a:pt x="32" y="11"/>
                    <a:pt x="32" y="11"/>
                    <a:pt x="32" y="12"/>
                  </a:cubicBezTo>
                  <a:cubicBezTo>
                    <a:pt x="33" y="13"/>
                    <a:pt x="33" y="13"/>
                    <a:pt x="33" y="13"/>
                  </a:cubicBezTo>
                  <a:cubicBezTo>
                    <a:pt x="33" y="13"/>
                    <a:pt x="33" y="13"/>
                    <a:pt x="33" y="13"/>
                  </a:cubicBezTo>
                  <a:cubicBezTo>
                    <a:pt x="34" y="13"/>
                    <a:pt x="34" y="13"/>
                    <a:pt x="34" y="13"/>
                  </a:cubicBezTo>
                  <a:cubicBezTo>
                    <a:pt x="36" y="12"/>
                    <a:pt x="35" y="13"/>
                    <a:pt x="37" y="12"/>
                  </a:cubicBezTo>
                  <a:cubicBezTo>
                    <a:pt x="37" y="12"/>
                    <a:pt x="37" y="12"/>
                    <a:pt x="37" y="12"/>
                  </a:cubicBezTo>
                  <a:cubicBezTo>
                    <a:pt x="38" y="13"/>
                    <a:pt x="38" y="13"/>
                    <a:pt x="38" y="14"/>
                  </a:cubicBezTo>
                  <a:cubicBezTo>
                    <a:pt x="39" y="14"/>
                    <a:pt x="39" y="14"/>
                    <a:pt x="39" y="14"/>
                  </a:cubicBezTo>
                  <a:cubicBezTo>
                    <a:pt x="39" y="14"/>
                    <a:pt x="39" y="14"/>
                    <a:pt x="39" y="14"/>
                  </a:cubicBezTo>
                  <a:cubicBezTo>
                    <a:pt x="39" y="14"/>
                    <a:pt x="39" y="14"/>
                    <a:pt x="39" y="14"/>
                  </a:cubicBezTo>
                  <a:cubicBezTo>
                    <a:pt x="39" y="12"/>
                    <a:pt x="40" y="14"/>
                    <a:pt x="39" y="11"/>
                  </a:cubicBezTo>
                  <a:cubicBezTo>
                    <a:pt x="38" y="11"/>
                    <a:pt x="38" y="11"/>
                    <a:pt x="38" y="11"/>
                  </a:cubicBezTo>
                  <a:cubicBezTo>
                    <a:pt x="38" y="10"/>
                    <a:pt x="38" y="10"/>
                    <a:pt x="38" y="10"/>
                  </a:cubicBezTo>
                  <a:cubicBezTo>
                    <a:pt x="39" y="9"/>
                    <a:pt x="38" y="9"/>
                    <a:pt x="39" y="8"/>
                  </a:cubicBezTo>
                  <a:cubicBezTo>
                    <a:pt x="40" y="8"/>
                    <a:pt x="39" y="8"/>
                    <a:pt x="40" y="8"/>
                  </a:cubicBezTo>
                  <a:cubicBezTo>
                    <a:pt x="41" y="9"/>
                    <a:pt x="41" y="9"/>
                    <a:pt x="41" y="9"/>
                  </a:cubicBezTo>
                  <a:cubicBezTo>
                    <a:pt x="42" y="9"/>
                    <a:pt x="42" y="9"/>
                    <a:pt x="42" y="9"/>
                  </a:cubicBezTo>
                  <a:cubicBezTo>
                    <a:pt x="43" y="9"/>
                    <a:pt x="43" y="9"/>
                    <a:pt x="43" y="9"/>
                  </a:cubicBezTo>
                  <a:cubicBezTo>
                    <a:pt x="43" y="9"/>
                    <a:pt x="43" y="9"/>
                    <a:pt x="43" y="9"/>
                  </a:cubicBezTo>
                  <a:cubicBezTo>
                    <a:pt x="43" y="8"/>
                    <a:pt x="43" y="8"/>
                    <a:pt x="43" y="8"/>
                  </a:cubicBezTo>
                  <a:cubicBezTo>
                    <a:pt x="42" y="7"/>
                    <a:pt x="42" y="7"/>
                    <a:pt x="42" y="7"/>
                  </a:cubicBezTo>
                  <a:cubicBezTo>
                    <a:pt x="42" y="6"/>
                    <a:pt x="42" y="7"/>
                    <a:pt x="43" y="4"/>
                  </a:cubicBezTo>
                  <a:cubicBezTo>
                    <a:pt x="43" y="4"/>
                    <a:pt x="43" y="4"/>
                    <a:pt x="43" y="4"/>
                  </a:cubicBezTo>
                  <a:cubicBezTo>
                    <a:pt x="45" y="4"/>
                    <a:pt x="44" y="4"/>
                    <a:pt x="46" y="4"/>
                  </a:cubicBezTo>
                  <a:cubicBezTo>
                    <a:pt x="46" y="5"/>
                    <a:pt x="46" y="5"/>
                    <a:pt x="46" y="5"/>
                  </a:cubicBezTo>
                  <a:cubicBezTo>
                    <a:pt x="47" y="5"/>
                    <a:pt x="47" y="5"/>
                    <a:pt x="47" y="5"/>
                  </a:cubicBezTo>
                  <a:cubicBezTo>
                    <a:pt x="48" y="6"/>
                    <a:pt x="48" y="6"/>
                    <a:pt x="49" y="5"/>
                  </a:cubicBezTo>
                  <a:cubicBezTo>
                    <a:pt x="49" y="5"/>
                    <a:pt x="49" y="5"/>
                    <a:pt x="49" y="5"/>
                  </a:cubicBezTo>
                  <a:cubicBezTo>
                    <a:pt x="50" y="4"/>
                    <a:pt x="50" y="4"/>
                    <a:pt x="51" y="3"/>
                  </a:cubicBezTo>
                  <a:cubicBezTo>
                    <a:pt x="52" y="2"/>
                    <a:pt x="52" y="2"/>
                    <a:pt x="52" y="2"/>
                  </a:cubicBezTo>
                  <a:cubicBezTo>
                    <a:pt x="58" y="2"/>
                    <a:pt x="58" y="2"/>
                    <a:pt x="58" y="2"/>
                  </a:cubicBezTo>
                  <a:cubicBezTo>
                    <a:pt x="60" y="1"/>
                    <a:pt x="59" y="1"/>
                    <a:pt x="62" y="0"/>
                  </a:cubicBezTo>
                  <a:cubicBezTo>
                    <a:pt x="63" y="1"/>
                    <a:pt x="63" y="1"/>
                    <a:pt x="63" y="1"/>
                  </a:cubicBezTo>
                  <a:cubicBezTo>
                    <a:pt x="63" y="1"/>
                    <a:pt x="63" y="1"/>
                    <a:pt x="63" y="1"/>
                  </a:cubicBezTo>
                  <a:cubicBezTo>
                    <a:pt x="62" y="1"/>
                    <a:pt x="62" y="1"/>
                    <a:pt x="62" y="2"/>
                  </a:cubicBezTo>
                  <a:cubicBezTo>
                    <a:pt x="62" y="3"/>
                    <a:pt x="62" y="3"/>
                    <a:pt x="62" y="3"/>
                  </a:cubicBezTo>
                  <a:cubicBezTo>
                    <a:pt x="65" y="7"/>
                    <a:pt x="62" y="3"/>
                    <a:pt x="65" y="7"/>
                  </a:cubicBezTo>
                  <a:cubicBezTo>
                    <a:pt x="68" y="8"/>
                    <a:pt x="76" y="9"/>
                    <a:pt x="79" y="10"/>
                  </a:cubicBezTo>
                  <a:close/>
                  <a:moveTo>
                    <a:pt x="66" y="51"/>
                  </a:moveTo>
                  <a:cubicBezTo>
                    <a:pt x="66" y="50"/>
                    <a:pt x="66" y="50"/>
                    <a:pt x="66" y="50"/>
                  </a:cubicBezTo>
                  <a:cubicBezTo>
                    <a:pt x="66" y="50"/>
                    <a:pt x="66" y="50"/>
                    <a:pt x="66" y="50"/>
                  </a:cubicBezTo>
                  <a:cubicBezTo>
                    <a:pt x="65" y="50"/>
                    <a:pt x="65" y="50"/>
                    <a:pt x="65" y="50"/>
                  </a:cubicBezTo>
                  <a:cubicBezTo>
                    <a:pt x="65" y="51"/>
                    <a:pt x="65" y="51"/>
                    <a:pt x="65" y="51"/>
                  </a:cubicBezTo>
                  <a:cubicBezTo>
                    <a:pt x="65" y="51"/>
                    <a:pt x="65" y="51"/>
                    <a:pt x="65" y="51"/>
                  </a:cubicBezTo>
                  <a:cubicBezTo>
                    <a:pt x="66" y="51"/>
                    <a:pt x="66" y="51"/>
                    <a:pt x="66" y="51"/>
                  </a:cubicBezTo>
                  <a:close/>
                  <a:moveTo>
                    <a:pt x="65" y="82"/>
                  </a:moveTo>
                  <a:cubicBezTo>
                    <a:pt x="65" y="82"/>
                    <a:pt x="65" y="82"/>
                    <a:pt x="65" y="82"/>
                  </a:cubicBezTo>
                  <a:cubicBezTo>
                    <a:pt x="65" y="82"/>
                    <a:pt x="65" y="82"/>
                    <a:pt x="65" y="82"/>
                  </a:cubicBezTo>
                  <a:cubicBezTo>
                    <a:pt x="65" y="82"/>
                    <a:pt x="65" y="82"/>
                    <a:pt x="65" y="82"/>
                  </a:cubicBezTo>
                  <a:cubicBezTo>
                    <a:pt x="65" y="82"/>
                    <a:pt x="65" y="82"/>
                    <a:pt x="65" y="82"/>
                  </a:cubicBezTo>
                  <a:close/>
                  <a:moveTo>
                    <a:pt x="42" y="67"/>
                  </a:moveTo>
                  <a:cubicBezTo>
                    <a:pt x="43" y="68"/>
                    <a:pt x="43" y="68"/>
                    <a:pt x="43" y="68"/>
                  </a:cubicBezTo>
                  <a:cubicBezTo>
                    <a:pt x="43" y="68"/>
                    <a:pt x="43" y="68"/>
                    <a:pt x="43" y="68"/>
                  </a:cubicBezTo>
                  <a:cubicBezTo>
                    <a:pt x="42" y="69"/>
                    <a:pt x="42" y="69"/>
                    <a:pt x="42" y="69"/>
                  </a:cubicBezTo>
                  <a:cubicBezTo>
                    <a:pt x="43" y="69"/>
                    <a:pt x="43" y="69"/>
                    <a:pt x="43" y="69"/>
                  </a:cubicBezTo>
                  <a:cubicBezTo>
                    <a:pt x="42" y="69"/>
                    <a:pt x="42" y="69"/>
                    <a:pt x="42" y="69"/>
                  </a:cubicBezTo>
                  <a:cubicBezTo>
                    <a:pt x="40" y="69"/>
                    <a:pt x="40" y="69"/>
                    <a:pt x="40" y="69"/>
                  </a:cubicBezTo>
                  <a:cubicBezTo>
                    <a:pt x="39" y="69"/>
                    <a:pt x="39" y="69"/>
                    <a:pt x="39" y="69"/>
                  </a:cubicBezTo>
                  <a:cubicBezTo>
                    <a:pt x="39" y="68"/>
                    <a:pt x="39" y="68"/>
                    <a:pt x="39" y="68"/>
                  </a:cubicBezTo>
                  <a:cubicBezTo>
                    <a:pt x="39" y="68"/>
                    <a:pt x="39" y="68"/>
                    <a:pt x="39" y="68"/>
                  </a:cubicBezTo>
                  <a:cubicBezTo>
                    <a:pt x="41" y="68"/>
                    <a:pt x="41" y="68"/>
                    <a:pt x="41" y="68"/>
                  </a:cubicBezTo>
                  <a:cubicBezTo>
                    <a:pt x="41" y="68"/>
                    <a:pt x="41" y="68"/>
                    <a:pt x="41" y="68"/>
                  </a:cubicBezTo>
                  <a:cubicBezTo>
                    <a:pt x="42" y="68"/>
                    <a:pt x="42" y="68"/>
                    <a:pt x="42" y="68"/>
                  </a:cubicBezTo>
                  <a:lnTo>
                    <a:pt x="42" y="67"/>
                  </a:lnTo>
                  <a:close/>
                  <a:moveTo>
                    <a:pt x="34" y="97"/>
                  </a:moveTo>
                  <a:cubicBezTo>
                    <a:pt x="35" y="98"/>
                    <a:pt x="35" y="101"/>
                    <a:pt x="36" y="103"/>
                  </a:cubicBezTo>
                  <a:cubicBezTo>
                    <a:pt x="35" y="104"/>
                    <a:pt x="35" y="104"/>
                    <a:pt x="34" y="106"/>
                  </a:cubicBezTo>
                  <a:cubicBezTo>
                    <a:pt x="34" y="108"/>
                    <a:pt x="34" y="108"/>
                    <a:pt x="34" y="108"/>
                  </a:cubicBezTo>
                  <a:cubicBezTo>
                    <a:pt x="34" y="109"/>
                    <a:pt x="34" y="109"/>
                    <a:pt x="34" y="109"/>
                  </a:cubicBezTo>
                  <a:cubicBezTo>
                    <a:pt x="35" y="109"/>
                    <a:pt x="34" y="117"/>
                    <a:pt x="33" y="122"/>
                  </a:cubicBezTo>
                  <a:cubicBezTo>
                    <a:pt x="32" y="122"/>
                    <a:pt x="32" y="122"/>
                    <a:pt x="32" y="122"/>
                  </a:cubicBezTo>
                  <a:cubicBezTo>
                    <a:pt x="31" y="122"/>
                    <a:pt x="31" y="122"/>
                    <a:pt x="30" y="121"/>
                  </a:cubicBezTo>
                  <a:cubicBezTo>
                    <a:pt x="29" y="121"/>
                    <a:pt x="29" y="121"/>
                    <a:pt x="29" y="121"/>
                  </a:cubicBezTo>
                  <a:cubicBezTo>
                    <a:pt x="28" y="122"/>
                    <a:pt x="28" y="122"/>
                    <a:pt x="28" y="122"/>
                  </a:cubicBezTo>
                  <a:cubicBezTo>
                    <a:pt x="28" y="121"/>
                    <a:pt x="28" y="121"/>
                    <a:pt x="28" y="121"/>
                  </a:cubicBezTo>
                  <a:cubicBezTo>
                    <a:pt x="27" y="121"/>
                    <a:pt x="27" y="121"/>
                    <a:pt x="27" y="121"/>
                  </a:cubicBezTo>
                  <a:cubicBezTo>
                    <a:pt x="27" y="124"/>
                    <a:pt x="27" y="124"/>
                    <a:pt x="27" y="124"/>
                  </a:cubicBezTo>
                  <a:cubicBezTo>
                    <a:pt x="26" y="125"/>
                    <a:pt x="26" y="125"/>
                    <a:pt x="26" y="125"/>
                  </a:cubicBezTo>
                  <a:cubicBezTo>
                    <a:pt x="25" y="126"/>
                    <a:pt x="25" y="126"/>
                    <a:pt x="25" y="126"/>
                  </a:cubicBezTo>
                  <a:cubicBezTo>
                    <a:pt x="24" y="126"/>
                    <a:pt x="24" y="126"/>
                    <a:pt x="24" y="126"/>
                  </a:cubicBezTo>
                  <a:cubicBezTo>
                    <a:pt x="23" y="125"/>
                    <a:pt x="24" y="125"/>
                    <a:pt x="23" y="125"/>
                  </a:cubicBezTo>
                  <a:cubicBezTo>
                    <a:pt x="22" y="125"/>
                    <a:pt x="22" y="125"/>
                    <a:pt x="22" y="125"/>
                  </a:cubicBezTo>
                  <a:cubicBezTo>
                    <a:pt x="22" y="124"/>
                    <a:pt x="21" y="123"/>
                    <a:pt x="20" y="121"/>
                  </a:cubicBezTo>
                  <a:cubicBezTo>
                    <a:pt x="20" y="120"/>
                    <a:pt x="20" y="121"/>
                    <a:pt x="20" y="117"/>
                  </a:cubicBezTo>
                  <a:cubicBezTo>
                    <a:pt x="20" y="117"/>
                    <a:pt x="20" y="117"/>
                    <a:pt x="20" y="116"/>
                  </a:cubicBezTo>
                  <a:cubicBezTo>
                    <a:pt x="21" y="115"/>
                    <a:pt x="21" y="115"/>
                    <a:pt x="20" y="114"/>
                  </a:cubicBezTo>
                  <a:cubicBezTo>
                    <a:pt x="21" y="114"/>
                    <a:pt x="21" y="114"/>
                    <a:pt x="21" y="114"/>
                  </a:cubicBezTo>
                  <a:cubicBezTo>
                    <a:pt x="21" y="114"/>
                    <a:pt x="21" y="114"/>
                    <a:pt x="21" y="114"/>
                  </a:cubicBezTo>
                  <a:cubicBezTo>
                    <a:pt x="21" y="114"/>
                    <a:pt x="21" y="114"/>
                    <a:pt x="21" y="114"/>
                  </a:cubicBezTo>
                  <a:cubicBezTo>
                    <a:pt x="21" y="113"/>
                    <a:pt x="21" y="113"/>
                    <a:pt x="22" y="112"/>
                  </a:cubicBezTo>
                  <a:cubicBezTo>
                    <a:pt x="21" y="111"/>
                    <a:pt x="21" y="111"/>
                    <a:pt x="21" y="111"/>
                  </a:cubicBezTo>
                  <a:cubicBezTo>
                    <a:pt x="20" y="111"/>
                    <a:pt x="20" y="111"/>
                    <a:pt x="20" y="111"/>
                  </a:cubicBezTo>
                  <a:cubicBezTo>
                    <a:pt x="20" y="110"/>
                    <a:pt x="20" y="110"/>
                    <a:pt x="20" y="109"/>
                  </a:cubicBezTo>
                  <a:cubicBezTo>
                    <a:pt x="20" y="109"/>
                    <a:pt x="20" y="109"/>
                    <a:pt x="20" y="109"/>
                  </a:cubicBezTo>
                  <a:cubicBezTo>
                    <a:pt x="21" y="108"/>
                    <a:pt x="21" y="107"/>
                    <a:pt x="21" y="106"/>
                  </a:cubicBezTo>
                  <a:cubicBezTo>
                    <a:pt x="20" y="105"/>
                    <a:pt x="20" y="105"/>
                    <a:pt x="20" y="105"/>
                  </a:cubicBezTo>
                  <a:cubicBezTo>
                    <a:pt x="19" y="101"/>
                    <a:pt x="19" y="103"/>
                    <a:pt x="18" y="100"/>
                  </a:cubicBezTo>
                  <a:cubicBezTo>
                    <a:pt x="17" y="99"/>
                    <a:pt x="17" y="98"/>
                    <a:pt x="18" y="96"/>
                  </a:cubicBezTo>
                  <a:cubicBezTo>
                    <a:pt x="18" y="97"/>
                    <a:pt x="18" y="97"/>
                    <a:pt x="18" y="97"/>
                  </a:cubicBezTo>
                  <a:cubicBezTo>
                    <a:pt x="19" y="97"/>
                    <a:pt x="19" y="97"/>
                    <a:pt x="19" y="97"/>
                  </a:cubicBezTo>
                  <a:cubicBezTo>
                    <a:pt x="19" y="97"/>
                    <a:pt x="19" y="97"/>
                    <a:pt x="21" y="98"/>
                  </a:cubicBezTo>
                  <a:cubicBezTo>
                    <a:pt x="22" y="97"/>
                    <a:pt x="23" y="97"/>
                    <a:pt x="25" y="96"/>
                  </a:cubicBezTo>
                  <a:cubicBezTo>
                    <a:pt x="27" y="94"/>
                    <a:pt x="27" y="94"/>
                    <a:pt x="27" y="94"/>
                  </a:cubicBezTo>
                  <a:cubicBezTo>
                    <a:pt x="28" y="93"/>
                    <a:pt x="28" y="93"/>
                    <a:pt x="28" y="93"/>
                  </a:cubicBezTo>
                  <a:cubicBezTo>
                    <a:pt x="28" y="92"/>
                    <a:pt x="28" y="92"/>
                    <a:pt x="28" y="92"/>
                  </a:cubicBezTo>
                  <a:cubicBezTo>
                    <a:pt x="29" y="92"/>
                    <a:pt x="29" y="92"/>
                    <a:pt x="29" y="92"/>
                  </a:cubicBezTo>
                  <a:cubicBezTo>
                    <a:pt x="29" y="91"/>
                    <a:pt x="29" y="91"/>
                    <a:pt x="29" y="91"/>
                  </a:cubicBezTo>
                  <a:cubicBezTo>
                    <a:pt x="30" y="92"/>
                    <a:pt x="30" y="92"/>
                    <a:pt x="30" y="92"/>
                  </a:cubicBezTo>
                  <a:cubicBezTo>
                    <a:pt x="31" y="92"/>
                    <a:pt x="31" y="92"/>
                    <a:pt x="31" y="92"/>
                  </a:cubicBezTo>
                  <a:cubicBezTo>
                    <a:pt x="32" y="93"/>
                    <a:pt x="32" y="93"/>
                    <a:pt x="32" y="93"/>
                  </a:cubicBezTo>
                  <a:cubicBezTo>
                    <a:pt x="32" y="94"/>
                    <a:pt x="32" y="93"/>
                    <a:pt x="33" y="94"/>
                  </a:cubicBezTo>
                  <a:cubicBezTo>
                    <a:pt x="33" y="95"/>
                    <a:pt x="33" y="95"/>
                    <a:pt x="33" y="95"/>
                  </a:cubicBezTo>
                  <a:cubicBezTo>
                    <a:pt x="34" y="95"/>
                    <a:pt x="34" y="95"/>
                    <a:pt x="34" y="95"/>
                  </a:cubicBezTo>
                  <a:cubicBezTo>
                    <a:pt x="34" y="95"/>
                    <a:pt x="34" y="95"/>
                    <a:pt x="34" y="95"/>
                  </a:cubicBezTo>
                  <a:cubicBezTo>
                    <a:pt x="33" y="95"/>
                    <a:pt x="33" y="95"/>
                    <a:pt x="33" y="95"/>
                  </a:cubicBezTo>
                  <a:cubicBezTo>
                    <a:pt x="33" y="96"/>
                    <a:pt x="33" y="96"/>
                    <a:pt x="33" y="96"/>
                  </a:cubicBezTo>
                  <a:cubicBezTo>
                    <a:pt x="33" y="97"/>
                    <a:pt x="33" y="97"/>
                    <a:pt x="34" y="97"/>
                  </a:cubicBezTo>
                  <a:close/>
                  <a:moveTo>
                    <a:pt x="19" y="95"/>
                  </a:moveTo>
                  <a:cubicBezTo>
                    <a:pt x="18" y="95"/>
                    <a:pt x="18" y="95"/>
                    <a:pt x="18" y="95"/>
                  </a:cubicBezTo>
                  <a:cubicBezTo>
                    <a:pt x="18" y="95"/>
                    <a:pt x="18" y="95"/>
                    <a:pt x="18" y="95"/>
                  </a:cubicBezTo>
                  <a:cubicBezTo>
                    <a:pt x="18" y="95"/>
                    <a:pt x="18" y="95"/>
                    <a:pt x="18" y="94"/>
                  </a:cubicBezTo>
                  <a:cubicBezTo>
                    <a:pt x="19" y="93"/>
                    <a:pt x="19" y="93"/>
                    <a:pt x="19" y="93"/>
                  </a:cubicBezTo>
                  <a:cubicBezTo>
                    <a:pt x="19" y="94"/>
                    <a:pt x="19" y="94"/>
                    <a:pt x="19" y="94"/>
                  </a:cubicBezTo>
                  <a:cubicBezTo>
                    <a:pt x="19" y="94"/>
                    <a:pt x="19" y="94"/>
                    <a:pt x="19" y="94"/>
                  </a:cubicBezTo>
                  <a:cubicBezTo>
                    <a:pt x="19" y="95"/>
                    <a:pt x="19" y="95"/>
                    <a:pt x="19" y="95"/>
                  </a:cubicBezTo>
                  <a:close/>
                  <a:moveTo>
                    <a:pt x="82" y="100"/>
                  </a:moveTo>
                  <a:cubicBezTo>
                    <a:pt x="81" y="100"/>
                    <a:pt x="81" y="100"/>
                    <a:pt x="81" y="100"/>
                  </a:cubicBezTo>
                  <a:cubicBezTo>
                    <a:pt x="81" y="99"/>
                    <a:pt x="81" y="99"/>
                    <a:pt x="81" y="99"/>
                  </a:cubicBezTo>
                  <a:cubicBezTo>
                    <a:pt x="81" y="99"/>
                    <a:pt x="81" y="99"/>
                    <a:pt x="81" y="99"/>
                  </a:cubicBezTo>
                  <a:cubicBezTo>
                    <a:pt x="82" y="99"/>
                    <a:pt x="82" y="99"/>
                    <a:pt x="82" y="99"/>
                  </a:cubicBezTo>
                  <a:cubicBezTo>
                    <a:pt x="82" y="99"/>
                    <a:pt x="82" y="99"/>
                    <a:pt x="82" y="99"/>
                  </a:cubicBezTo>
                  <a:cubicBezTo>
                    <a:pt x="82" y="100"/>
                    <a:pt x="82" y="100"/>
                    <a:pt x="82" y="100"/>
                  </a:cubicBezTo>
                  <a:cubicBezTo>
                    <a:pt x="82" y="100"/>
                    <a:pt x="82" y="100"/>
                    <a:pt x="82" y="100"/>
                  </a:cubicBezTo>
                  <a:close/>
                  <a:moveTo>
                    <a:pt x="21" y="123"/>
                  </a:moveTo>
                  <a:cubicBezTo>
                    <a:pt x="20" y="125"/>
                    <a:pt x="20" y="125"/>
                    <a:pt x="20" y="125"/>
                  </a:cubicBezTo>
                  <a:cubicBezTo>
                    <a:pt x="19" y="124"/>
                    <a:pt x="19" y="124"/>
                    <a:pt x="19" y="124"/>
                  </a:cubicBezTo>
                  <a:cubicBezTo>
                    <a:pt x="19" y="123"/>
                    <a:pt x="19" y="123"/>
                    <a:pt x="19" y="123"/>
                  </a:cubicBezTo>
                  <a:cubicBezTo>
                    <a:pt x="20" y="123"/>
                    <a:pt x="20" y="123"/>
                    <a:pt x="20" y="123"/>
                  </a:cubicBezTo>
                  <a:cubicBezTo>
                    <a:pt x="20" y="123"/>
                    <a:pt x="20" y="123"/>
                    <a:pt x="21" y="123"/>
                  </a:cubicBezTo>
                  <a:close/>
                  <a:moveTo>
                    <a:pt x="100" y="136"/>
                  </a:moveTo>
                  <a:cubicBezTo>
                    <a:pt x="100" y="137"/>
                    <a:pt x="100" y="136"/>
                    <a:pt x="97" y="142"/>
                  </a:cubicBezTo>
                  <a:cubicBezTo>
                    <a:pt x="97" y="142"/>
                    <a:pt x="97" y="142"/>
                    <a:pt x="95" y="146"/>
                  </a:cubicBezTo>
                  <a:cubicBezTo>
                    <a:pt x="95" y="148"/>
                    <a:pt x="95" y="148"/>
                    <a:pt x="95" y="148"/>
                  </a:cubicBezTo>
                  <a:cubicBezTo>
                    <a:pt x="96" y="148"/>
                    <a:pt x="96" y="148"/>
                    <a:pt x="96" y="148"/>
                  </a:cubicBezTo>
                  <a:cubicBezTo>
                    <a:pt x="96" y="149"/>
                    <a:pt x="96" y="149"/>
                    <a:pt x="96" y="149"/>
                  </a:cubicBezTo>
                  <a:cubicBezTo>
                    <a:pt x="97" y="149"/>
                    <a:pt x="97" y="149"/>
                    <a:pt x="97" y="149"/>
                  </a:cubicBezTo>
                  <a:cubicBezTo>
                    <a:pt x="96" y="150"/>
                    <a:pt x="96" y="150"/>
                    <a:pt x="96" y="150"/>
                  </a:cubicBezTo>
                  <a:cubicBezTo>
                    <a:pt x="97" y="151"/>
                    <a:pt x="97" y="151"/>
                    <a:pt x="97" y="151"/>
                  </a:cubicBezTo>
                  <a:cubicBezTo>
                    <a:pt x="97" y="152"/>
                    <a:pt x="97" y="152"/>
                    <a:pt x="97" y="153"/>
                  </a:cubicBezTo>
                  <a:cubicBezTo>
                    <a:pt x="96" y="154"/>
                    <a:pt x="96" y="154"/>
                    <a:pt x="96" y="154"/>
                  </a:cubicBezTo>
                  <a:cubicBezTo>
                    <a:pt x="95" y="155"/>
                    <a:pt x="95" y="155"/>
                    <a:pt x="95" y="156"/>
                  </a:cubicBezTo>
                  <a:cubicBezTo>
                    <a:pt x="95" y="157"/>
                    <a:pt x="95" y="156"/>
                    <a:pt x="95" y="157"/>
                  </a:cubicBezTo>
                  <a:cubicBezTo>
                    <a:pt x="94" y="157"/>
                    <a:pt x="94" y="157"/>
                    <a:pt x="93" y="157"/>
                  </a:cubicBezTo>
                  <a:cubicBezTo>
                    <a:pt x="91" y="157"/>
                    <a:pt x="91" y="157"/>
                    <a:pt x="91" y="157"/>
                  </a:cubicBezTo>
                  <a:cubicBezTo>
                    <a:pt x="90" y="156"/>
                    <a:pt x="90" y="156"/>
                    <a:pt x="89" y="156"/>
                  </a:cubicBezTo>
                  <a:cubicBezTo>
                    <a:pt x="88" y="156"/>
                    <a:pt x="88" y="156"/>
                    <a:pt x="88" y="156"/>
                  </a:cubicBezTo>
                  <a:cubicBezTo>
                    <a:pt x="87" y="153"/>
                    <a:pt x="87" y="153"/>
                    <a:pt x="87" y="153"/>
                  </a:cubicBezTo>
                  <a:cubicBezTo>
                    <a:pt x="85" y="152"/>
                    <a:pt x="86" y="152"/>
                    <a:pt x="84" y="151"/>
                  </a:cubicBezTo>
                  <a:cubicBezTo>
                    <a:pt x="83" y="151"/>
                    <a:pt x="83" y="151"/>
                    <a:pt x="82" y="151"/>
                  </a:cubicBezTo>
                  <a:cubicBezTo>
                    <a:pt x="80" y="151"/>
                    <a:pt x="75" y="148"/>
                    <a:pt x="74" y="146"/>
                  </a:cubicBezTo>
                  <a:cubicBezTo>
                    <a:pt x="73" y="146"/>
                    <a:pt x="73" y="146"/>
                    <a:pt x="73" y="146"/>
                  </a:cubicBezTo>
                  <a:cubicBezTo>
                    <a:pt x="72" y="146"/>
                    <a:pt x="72" y="146"/>
                    <a:pt x="72" y="146"/>
                  </a:cubicBezTo>
                  <a:cubicBezTo>
                    <a:pt x="71" y="145"/>
                    <a:pt x="71" y="145"/>
                    <a:pt x="71" y="145"/>
                  </a:cubicBezTo>
                  <a:cubicBezTo>
                    <a:pt x="69" y="145"/>
                    <a:pt x="70" y="145"/>
                    <a:pt x="68" y="145"/>
                  </a:cubicBezTo>
                  <a:cubicBezTo>
                    <a:pt x="68" y="144"/>
                    <a:pt x="68" y="145"/>
                    <a:pt x="66" y="143"/>
                  </a:cubicBezTo>
                  <a:cubicBezTo>
                    <a:pt x="66" y="142"/>
                    <a:pt x="65" y="142"/>
                    <a:pt x="65" y="141"/>
                  </a:cubicBezTo>
                  <a:cubicBezTo>
                    <a:pt x="66" y="139"/>
                    <a:pt x="66" y="140"/>
                    <a:pt x="66" y="138"/>
                  </a:cubicBezTo>
                  <a:cubicBezTo>
                    <a:pt x="67" y="137"/>
                    <a:pt x="67" y="138"/>
                    <a:pt x="68" y="137"/>
                  </a:cubicBezTo>
                  <a:cubicBezTo>
                    <a:pt x="68" y="137"/>
                    <a:pt x="68" y="137"/>
                    <a:pt x="69" y="136"/>
                  </a:cubicBezTo>
                  <a:cubicBezTo>
                    <a:pt x="70" y="138"/>
                    <a:pt x="70" y="138"/>
                    <a:pt x="70" y="138"/>
                  </a:cubicBezTo>
                  <a:cubicBezTo>
                    <a:pt x="70" y="138"/>
                    <a:pt x="70" y="138"/>
                    <a:pt x="70" y="138"/>
                  </a:cubicBezTo>
                  <a:cubicBezTo>
                    <a:pt x="71" y="138"/>
                    <a:pt x="71" y="138"/>
                    <a:pt x="71" y="138"/>
                  </a:cubicBezTo>
                  <a:cubicBezTo>
                    <a:pt x="72" y="137"/>
                    <a:pt x="72" y="137"/>
                    <a:pt x="72" y="137"/>
                  </a:cubicBezTo>
                  <a:cubicBezTo>
                    <a:pt x="72" y="137"/>
                    <a:pt x="72" y="137"/>
                    <a:pt x="72" y="137"/>
                  </a:cubicBezTo>
                  <a:cubicBezTo>
                    <a:pt x="73" y="136"/>
                    <a:pt x="73" y="136"/>
                    <a:pt x="73" y="136"/>
                  </a:cubicBezTo>
                  <a:cubicBezTo>
                    <a:pt x="75" y="136"/>
                    <a:pt x="75" y="136"/>
                    <a:pt x="75" y="136"/>
                  </a:cubicBezTo>
                  <a:cubicBezTo>
                    <a:pt x="76" y="137"/>
                    <a:pt x="76" y="137"/>
                    <a:pt x="76" y="137"/>
                  </a:cubicBezTo>
                  <a:cubicBezTo>
                    <a:pt x="77" y="137"/>
                    <a:pt x="76" y="137"/>
                    <a:pt x="77" y="137"/>
                  </a:cubicBezTo>
                  <a:cubicBezTo>
                    <a:pt x="78" y="138"/>
                    <a:pt x="79" y="139"/>
                    <a:pt x="80" y="139"/>
                  </a:cubicBezTo>
                  <a:cubicBezTo>
                    <a:pt x="80" y="139"/>
                    <a:pt x="80" y="139"/>
                    <a:pt x="80" y="139"/>
                  </a:cubicBezTo>
                  <a:cubicBezTo>
                    <a:pt x="82" y="138"/>
                    <a:pt x="82" y="138"/>
                    <a:pt x="83" y="138"/>
                  </a:cubicBezTo>
                  <a:cubicBezTo>
                    <a:pt x="86" y="138"/>
                    <a:pt x="86" y="138"/>
                    <a:pt x="86" y="138"/>
                  </a:cubicBezTo>
                  <a:cubicBezTo>
                    <a:pt x="88" y="138"/>
                    <a:pt x="87" y="138"/>
                    <a:pt x="88" y="138"/>
                  </a:cubicBezTo>
                  <a:cubicBezTo>
                    <a:pt x="90" y="137"/>
                    <a:pt x="90" y="137"/>
                    <a:pt x="90" y="137"/>
                  </a:cubicBezTo>
                  <a:cubicBezTo>
                    <a:pt x="91" y="137"/>
                    <a:pt x="91" y="137"/>
                    <a:pt x="91" y="137"/>
                  </a:cubicBezTo>
                  <a:cubicBezTo>
                    <a:pt x="92" y="136"/>
                    <a:pt x="92" y="136"/>
                    <a:pt x="92" y="136"/>
                  </a:cubicBezTo>
                  <a:cubicBezTo>
                    <a:pt x="93" y="136"/>
                    <a:pt x="94" y="136"/>
                    <a:pt x="95" y="136"/>
                  </a:cubicBezTo>
                  <a:cubicBezTo>
                    <a:pt x="96" y="136"/>
                    <a:pt x="96" y="136"/>
                    <a:pt x="96" y="136"/>
                  </a:cubicBezTo>
                  <a:cubicBezTo>
                    <a:pt x="96" y="136"/>
                    <a:pt x="96" y="136"/>
                    <a:pt x="96" y="136"/>
                  </a:cubicBezTo>
                  <a:cubicBezTo>
                    <a:pt x="97" y="135"/>
                    <a:pt x="97" y="135"/>
                    <a:pt x="97" y="135"/>
                  </a:cubicBezTo>
                  <a:cubicBezTo>
                    <a:pt x="98" y="136"/>
                    <a:pt x="98" y="136"/>
                    <a:pt x="98" y="136"/>
                  </a:cubicBezTo>
                  <a:cubicBezTo>
                    <a:pt x="100" y="135"/>
                    <a:pt x="100" y="135"/>
                    <a:pt x="100" y="135"/>
                  </a:cubicBezTo>
                  <a:cubicBezTo>
                    <a:pt x="100" y="134"/>
                    <a:pt x="100" y="134"/>
                    <a:pt x="100" y="134"/>
                  </a:cubicBezTo>
                  <a:cubicBezTo>
                    <a:pt x="101" y="135"/>
                    <a:pt x="101" y="135"/>
                    <a:pt x="101" y="135"/>
                  </a:cubicBezTo>
                  <a:cubicBezTo>
                    <a:pt x="100" y="136"/>
                    <a:pt x="100" y="136"/>
                    <a:pt x="100" y="136"/>
                  </a:cubicBezTo>
                  <a:close/>
                  <a:moveTo>
                    <a:pt x="61" y="156"/>
                  </a:moveTo>
                  <a:cubicBezTo>
                    <a:pt x="60" y="156"/>
                    <a:pt x="60" y="156"/>
                    <a:pt x="60" y="156"/>
                  </a:cubicBezTo>
                  <a:cubicBezTo>
                    <a:pt x="60" y="156"/>
                    <a:pt x="60" y="156"/>
                    <a:pt x="60" y="156"/>
                  </a:cubicBezTo>
                  <a:cubicBezTo>
                    <a:pt x="60" y="155"/>
                    <a:pt x="60" y="155"/>
                    <a:pt x="60" y="155"/>
                  </a:cubicBezTo>
                  <a:cubicBezTo>
                    <a:pt x="60" y="155"/>
                    <a:pt x="60" y="155"/>
                    <a:pt x="60" y="155"/>
                  </a:cubicBezTo>
                  <a:cubicBezTo>
                    <a:pt x="61" y="155"/>
                    <a:pt x="61" y="155"/>
                    <a:pt x="61" y="155"/>
                  </a:cubicBezTo>
                  <a:cubicBezTo>
                    <a:pt x="61" y="156"/>
                    <a:pt x="61" y="156"/>
                    <a:pt x="61" y="15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115">
              <a:extLst>
                <a:ext uri="{FF2B5EF4-FFF2-40B4-BE49-F238E27FC236}">
                  <a16:creationId xmlns:a16="http://schemas.microsoft.com/office/drawing/2014/main" id="{7B22BADC-BC07-406D-9BD6-877FAE0FDD33}"/>
                </a:ext>
              </a:extLst>
            </p:cNvPr>
            <p:cNvSpPr>
              <a:spLocks/>
            </p:cNvSpPr>
            <p:nvPr/>
          </p:nvSpPr>
          <p:spPr bwMode="auto">
            <a:xfrm>
              <a:off x="11588061" y="6385453"/>
              <a:ext cx="9498" cy="4751"/>
            </a:xfrm>
            <a:custGeom>
              <a:avLst/>
              <a:gdLst>
                <a:gd name="T0" fmla="*/ 3 w 3"/>
                <a:gd name="T1" fmla="*/ 0 h 1"/>
                <a:gd name="T2" fmla="*/ 3 w 3"/>
                <a:gd name="T3" fmla="*/ 1 h 1"/>
                <a:gd name="T4" fmla="*/ 3 w 3"/>
                <a:gd name="T5" fmla="*/ 1 h 1"/>
                <a:gd name="T6" fmla="*/ 2 w 3"/>
                <a:gd name="T7" fmla="*/ 1 h 1"/>
                <a:gd name="T8" fmla="*/ 0 w 3"/>
                <a:gd name="T9" fmla="*/ 1 h 1"/>
                <a:gd name="T10" fmla="*/ 1 w 3"/>
                <a:gd name="T11" fmla="*/ 0 h 1"/>
                <a:gd name="T12" fmla="*/ 2 w 3"/>
                <a:gd name="T13" fmla="*/ 0 h 1"/>
                <a:gd name="T14" fmla="*/ 3 w 3"/>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3" y="0"/>
                  </a:moveTo>
                  <a:cubicBezTo>
                    <a:pt x="3" y="1"/>
                    <a:pt x="3" y="1"/>
                    <a:pt x="3" y="1"/>
                  </a:cubicBezTo>
                  <a:cubicBezTo>
                    <a:pt x="3" y="1"/>
                    <a:pt x="3" y="1"/>
                    <a:pt x="3" y="1"/>
                  </a:cubicBezTo>
                  <a:cubicBezTo>
                    <a:pt x="2" y="1"/>
                    <a:pt x="2" y="1"/>
                    <a:pt x="2" y="1"/>
                  </a:cubicBezTo>
                  <a:cubicBezTo>
                    <a:pt x="1" y="1"/>
                    <a:pt x="1" y="1"/>
                    <a:pt x="0" y="1"/>
                  </a:cubicBezTo>
                  <a:cubicBezTo>
                    <a:pt x="1" y="0"/>
                    <a:pt x="1" y="0"/>
                    <a:pt x="1" y="0"/>
                  </a:cubicBezTo>
                  <a:cubicBezTo>
                    <a:pt x="2" y="0"/>
                    <a:pt x="2" y="0"/>
                    <a:pt x="2" y="0"/>
                  </a:cubicBezTo>
                  <a:lnTo>
                    <a:pt x="3"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116">
              <a:extLst>
                <a:ext uri="{FF2B5EF4-FFF2-40B4-BE49-F238E27FC236}">
                  <a16:creationId xmlns:a16="http://schemas.microsoft.com/office/drawing/2014/main" id="{844E3F31-CC13-4F37-BC85-9E4C2C2774BF}"/>
                </a:ext>
              </a:extLst>
            </p:cNvPr>
            <p:cNvSpPr>
              <a:spLocks/>
            </p:cNvSpPr>
            <p:nvPr/>
          </p:nvSpPr>
          <p:spPr bwMode="auto">
            <a:xfrm>
              <a:off x="8030907" y="8152161"/>
              <a:ext cx="99735" cy="37994"/>
            </a:xfrm>
            <a:custGeom>
              <a:avLst/>
              <a:gdLst>
                <a:gd name="T0" fmla="*/ 16 w 24"/>
                <a:gd name="T1" fmla="*/ 1 h 9"/>
                <a:gd name="T2" fmla="*/ 22 w 24"/>
                <a:gd name="T3" fmla="*/ 4 h 9"/>
                <a:gd name="T4" fmla="*/ 24 w 24"/>
                <a:gd name="T5" fmla="*/ 7 h 9"/>
                <a:gd name="T6" fmla="*/ 21 w 24"/>
                <a:gd name="T7" fmla="*/ 7 h 9"/>
                <a:gd name="T8" fmla="*/ 19 w 24"/>
                <a:gd name="T9" fmla="*/ 7 h 9"/>
                <a:gd name="T10" fmla="*/ 18 w 24"/>
                <a:gd name="T11" fmla="*/ 6 h 9"/>
                <a:gd name="T12" fmla="*/ 18 w 24"/>
                <a:gd name="T13" fmla="*/ 6 h 9"/>
                <a:gd name="T14" fmla="*/ 17 w 24"/>
                <a:gd name="T15" fmla="*/ 6 h 9"/>
                <a:gd name="T16" fmla="*/ 17 w 24"/>
                <a:gd name="T17" fmla="*/ 6 h 9"/>
                <a:gd name="T18" fmla="*/ 16 w 24"/>
                <a:gd name="T19" fmla="*/ 7 h 9"/>
                <a:gd name="T20" fmla="*/ 15 w 24"/>
                <a:gd name="T21" fmla="*/ 7 h 9"/>
                <a:gd name="T22" fmla="*/ 14 w 24"/>
                <a:gd name="T23" fmla="*/ 7 h 9"/>
                <a:gd name="T24" fmla="*/ 14 w 24"/>
                <a:gd name="T25" fmla="*/ 7 h 9"/>
                <a:gd name="T26" fmla="*/ 13 w 24"/>
                <a:gd name="T27" fmla="*/ 8 h 9"/>
                <a:gd name="T28" fmla="*/ 13 w 24"/>
                <a:gd name="T29" fmla="*/ 9 h 9"/>
                <a:gd name="T30" fmla="*/ 11 w 24"/>
                <a:gd name="T31" fmla="*/ 8 h 9"/>
                <a:gd name="T32" fmla="*/ 7 w 24"/>
                <a:gd name="T33" fmla="*/ 7 h 9"/>
                <a:gd name="T34" fmla="*/ 5 w 24"/>
                <a:gd name="T35" fmla="*/ 5 h 9"/>
                <a:gd name="T36" fmla="*/ 4 w 24"/>
                <a:gd name="T37" fmla="*/ 5 h 9"/>
                <a:gd name="T38" fmla="*/ 3 w 24"/>
                <a:gd name="T39" fmla="*/ 4 h 9"/>
                <a:gd name="T40" fmla="*/ 3 w 24"/>
                <a:gd name="T41" fmla="*/ 3 h 9"/>
                <a:gd name="T42" fmla="*/ 1 w 24"/>
                <a:gd name="T43" fmla="*/ 3 h 9"/>
                <a:gd name="T44" fmla="*/ 0 w 24"/>
                <a:gd name="T45" fmla="*/ 2 h 9"/>
                <a:gd name="T46" fmla="*/ 0 w 24"/>
                <a:gd name="T47" fmla="*/ 2 h 9"/>
                <a:gd name="T48" fmla="*/ 1 w 24"/>
                <a:gd name="T49" fmla="*/ 1 h 9"/>
                <a:gd name="T50" fmla="*/ 2 w 24"/>
                <a:gd name="T51" fmla="*/ 0 h 9"/>
                <a:gd name="T52" fmla="*/ 4 w 24"/>
                <a:gd name="T53" fmla="*/ 0 h 9"/>
                <a:gd name="T54" fmla="*/ 5 w 24"/>
                <a:gd name="T55" fmla="*/ 0 h 9"/>
                <a:gd name="T56" fmla="*/ 16 w 24"/>
                <a:gd name="T5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9">
                  <a:moveTo>
                    <a:pt x="16" y="1"/>
                  </a:moveTo>
                  <a:cubicBezTo>
                    <a:pt x="18" y="2"/>
                    <a:pt x="17" y="2"/>
                    <a:pt x="22" y="4"/>
                  </a:cubicBezTo>
                  <a:cubicBezTo>
                    <a:pt x="23" y="5"/>
                    <a:pt x="24" y="6"/>
                    <a:pt x="24" y="7"/>
                  </a:cubicBezTo>
                  <a:cubicBezTo>
                    <a:pt x="23" y="7"/>
                    <a:pt x="23" y="7"/>
                    <a:pt x="21" y="7"/>
                  </a:cubicBezTo>
                  <a:cubicBezTo>
                    <a:pt x="19" y="7"/>
                    <a:pt x="19" y="7"/>
                    <a:pt x="19" y="7"/>
                  </a:cubicBezTo>
                  <a:cubicBezTo>
                    <a:pt x="18" y="6"/>
                    <a:pt x="18" y="6"/>
                    <a:pt x="18" y="6"/>
                  </a:cubicBezTo>
                  <a:cubicBezTo>
                    <a:pt x="18" y="6"/>
                    <a:pt x="18" y="6"/>
                    <a:pt x="18" y="6"/>
                  </a:cubicBezTo>
                  <a:cubicBezTo>
                    <a:pt x="17" y="6"/>
                    <a:pt x="17" y="6"/>
                    <a:pt x="17" y="6"/>
                  </a:cubicBezTo>
                  <a:cubicBezTo>
                    <a:pt x="17" y="6"/>
                    <a:pt x="17" y="6"/>
                    <a:pt x="17" y="6"/>
                  </a:cubicBezTo>
                  <a:cubicBezTo>
                    <a:pt x="16" y="7"/>
                    <a:pt x="16" y="7"/>
                    <a:pt x="16" y="7"/>
                  </a:cubicBezTo>
                  <a:cubicBezTo>
                    <a:pt x="15" y="7"/>
                    <a:pt x="15" y="7"/>
                    <a:pt x="15" y="7"/>
                  </a:cubicBezTo>
                  <a:cubicBezTo>
                    <a:pt x="14" y="7"/>
                    <a:pt x="14" y="7"/>
                    <a:pt x="14" y="7"/>
                  </a:cubicBezTo>
                  <a:cubicBezTo>
                    <a:pt x="14" y="7"/>
                    <a:pt x="14" y="7"/>
                    <a:pt x="14" y="7"/>
                  </a:cubicBezTo>
                  <a:cubicBezTo>
                    <a:pt x="13" y="8"/>
                    <a:pt x="13" y="8"/>
                    <a:pt x="13" y="8"/>
                  </a:cubicBezTo>
                  <a:cubicBezTo>
                    <a:pt x="13" y="9"/>
                    <a:pt x="13" y="9"/>
                    <a:pt x="13" y="9"/>
                  </a:cubicBezTo>
                  <a:cubicBezTo>
                    <a:pt x="12" y="8"/>
                    <a:pt x="12" y="8"/>
                    <a:pt x="11" y="8"/>
                  </a:cubicBezTo>
                  <a:cubicBezTo>
                    <a:pt x="8" y="7"/>
                    <a:pt x="9" y="8"/>
                    <a:pt x="7" y="7"/>
                  </a:cubicBezTo>
                  <a:cubicBezTo>
                    <a:pt x="6" y="6"/>
                    <a:pt x="6" y="6"/>
                    <a:pt x="5" y="5"/>
                  </a:cubicBezTo>
                  <a:cubicBezTo>
                    <a:pt x="4" y="5"/>
                    <a:pt x="4" y="5"/>
                    <a:pt x="4" y="5"/>
                  </a:cubicBezTo>
                  <a:cubicBezTo>
                    <a:pt x="3" y="4"/>
                    <a:pt x="3" y="4"/>
                    <a:pt x="3" y="4"/>
                  </a:cubicBezTo>
                  <a:cubicBezTo>
                    <a:pt x="3" y="3"/>
                    <a:pt x="3" y="3"/>
                    <a:pt x="3" y="3"/>
                  </a:cubicBezTo>
                  <a:cubicBezTo>
                    <a:pt x="1" y="3"/>
                    <a:pt x="1" y="3"/>
                    <a:pt x="1" y="3"/>
                  </a:cubicBezTo>
                  <a:cubicBezTo>
                    <a:pt x="0" y="2"/>
                    <a:pt x="0" y="2"/>
                    <a:pt x="0" y="2"/>
                  </a:cubicBezTo>
                  <a:cubicBezTo>
                    <a:pt x="0" y="2"/>
                    <a:pt x="0" y="2"/>
                    <a:pt x="0" y="2"/>
                  </a:cubicBezTo>
                  <a:cubicBezTo>
                    <a:pt x="1" y="1"/>
                    <a:pt x="1" y="1"/>
                    <a:pt x="1" y="1"/>
                  </a:cubicBezTo>
                  <a:cubicBezTo>
                    <a:pt x="2" y="0"/>
                    <a:pt x="2" y="0"/>
                    <a:pt x="2" y="0"/>
                  </a:cubicBezTo>
                  <a:cubicBezTo>
                    <a:pt x="3" y="0"/>
                    <a:pt x="3" y="1"/>
                    <a:pt x="4" y="0"/>
                  </a:cubicBezTo>
                  <a:cubicBezTo>
                    <a:pt x="5" y="0"/>
                    <a:pt x="5" y="0"/>
                    <a:pt x="5" y="0"/>
                  </a:cubicBezTo>
                  <a:cubicBezTo>
                    <a:pt x="6" y="0"/>
                    <a:pt x="15" y="1"/>
                    <a:pt x="16"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117">
              <a:extLst>
                <a:ext uri="{FF2B5EF4-FFF2-40B4-BE49-F238E27FC236}">
                  <a16:creationId xmlns:a16="http://schemas.microsoft.com/office/drawing/2014/main" id="{540105EE-D7EE-4ADA-BB7F-CBE5388B2DAE}"/>
                </a:ext>
              </a:extLst>
            </p:cNvPr>
            <p:cNvSpPr>
              <a:spLocks/>
            </p:cNvSpPr>
            <p:nvPr/>
          </p:nvSpPr>
          <p:spPr bwMode="auto">
            <a:xfrm>
              <a:off x="13326274" y="7378039"/>
              <a:ext cx="204217" cy="227962"/>
            </a:xfrm>
            <a:custGeom>
              <a:avLst/>
              <a:gdLst>
                <a:gd name="T0" fmla="*/ 45 w 49"/>
                <a:gd name="T1" fmla="*/ 19 h 55"/>
                <a:gd name="T2" fmla="*/ 22 w 49"/>
                <a:gd name="T3" fmla="*/ 25 h 55"/>
                <a:gd name="T4" fmla="*/ 34 w 49"/>
                <a:gd name="T5" fmla="*/ 38 h 55"/>
                <a:gd name="T6" fmla="*/ 30 w 49"/>
                <a:gd name="T7" fmla="*/ 40 h 55"/>
                <a:gd name="T8" fmla="*/ 30 w 49"/>
                <a:gd name="T9" fmla="*/ 41 h 55"/>
                <a:gd name="T10" fmla="*/ 28 w 49"/>
                <a:gd name="T11" fmla="*/ 45 h 55"/>
                <a:gd name="T12" fmla="*/ 28 w 49"/>
                <a:gd name="T13" fmla="*/ 45 h 55"/>
                <a:gd name="T14" fmla="*/ 20 w 49"/>
                <a:gd name="T15" fmla="*/ 46 h 55"/>
                <a:gd name="T16" fmla="*/ 20 w 49"/>
                <a:gd name="T17" fmla="*/ 47 h 55"/>
                <a:gd name="T18" fmla="*/ 17 w 49"/>
                <a:gd name="T19" fmla="*/ 51 h 55"/>
                <a:gd name="T20" fmla="*/ 12 w 49"/>
                <a:gd name="T21" fmla="*/ 55 h 55"/>
                <a:gd name="T22" fmla="*/ 12 w 49"/>
                <a:gd name="T23" fmla="*/ 55 h 55"/>
                <a:gd name="T24" fmla="*/ 0 w 49"/>
                <a:gd name="T25" fmla="*/ 53 h 55"/>
                <a:gd name="T26" fmla="*/ 0 w 49"/>
                <a:gd name="T27" fmla="*/ 51 h 55"/>
                <a:gd name="T28" fmla="*/ 0 w 49"/>
                <a:gd name="T29" fmla="*/ 50 h 55"/>
                <a:gd name="T30" fmla="*/ 2 w 49"/>
                <a:gd name="T31" fmla="*/ 43 h 55"/>
                <a:gd name="T32" fmla="*/ 2 w 49"/>
                <a:gd name="T33" fmla="*/ 39 h 55"/>
                <a:gd name="T34" fmla="*/ 5 w 49"/>
                <a:gd name="T35" fmla="*/ 30 h 55"/>
                <a:gd name="T36" fmla="*/ 5 w 49"/>
                <a:gd name="T37" fmla="*/ 29 h 55"/>
                <a:gd name="T38" fmla="*/ 5 w 49"/>
                <a:gd name="T39" fmla="*/ 27 h 55"/>
                <a:gd name="T40" fmla="*/ 5 w 49"/>
                <a:gd name="T41" fmla="*/ 27 h 55"/>
                <a:gd name="T42" fmla="*/ 7 w 49"/>
                <a:gd name="T43" fmla="*/ 22 h 55"/>
                <a:gd name="T44" fmla="*/ 7 w 49"/>
                <a:gd name="T45" fmla="*/ 15 h 55"/>
                <a:gd name="T46" fmla="*/ 7 w 49"/>
                <a:gd name="T47" fmla="*/ 10 h 55"/>
                <a:gd name="T48" fmla="*/ 7 w 49"/>
                <a:gd name="T49" fmla="*/ 10 h 55"/>
                <a:gd name="T50" fmla="*/ 9 w 49"/>
                <a:gd name="T51" fmla="*/ 9 h 55"/>
                <a:gd name="T52" fmla="*/ 9 w 49"/>
                <a:gd name="T53" fmla="*/ 9 h 55"/>
                <a:gd name="T54" fmla="*/ 11 w 49"/>
                <a:gd name="T55" fmla="*/ 9 h 55"/>
                <a:gd name="T56" fmla="*/ 12 w 49"/>
                <a:gd name="T57" fmla="*/ 12 h 55"/>
                <a:gd name="T58" fmla="*/ 14 w 49"/>
                <a:gd name="T59" fmla="*/ 12 h 55"/>
                <a:gd name="T60" fmla="*/ 16 w 49"/>
                <a:gd name="T61" fmla="*/ 14 h 55"/>
                <a:gd name="T62" fmla="*/ 21 w 49"/>
                <a:gd name="T63" fmla="*/ 14 h 55"/>
                <a:gd name="T64" fmla="*/ 43 w 49"/>
                <a:gd name="T65" fmla="*/ 0 h 55"/>
                <a:gd name="T66" fmla="*/ 46 w 49"/>
                <a:gd name="T67" fmla="*/ 12 h 55"/>
                <a:gd name="T68" fmla="*/ 45 w 49"/>
                <a:gd name="T69" fmla="*/ 12 h 55"/>
                <a:gd name="T70" fmla="*/ 46 w 49"/>
                <a:gd name="T71" fmla="*/ 15 h 55"/>
                <a:gd name="T72" fmla="*/ 48 w 49"/>
                <a:gd name="T73" fmla="*/ 14 h 55"/>
                <a:gd name="T74" fmla="*/ 49 w 49"/>
                <a:gd name="T75" fmla="*/ 15 h 55"/>
                <a:gd name="T76" fmla="*/ 45 w 49"/>
                <a:gd name="T77" fmla="*/ 1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9" h="55">
                  <a:moveTo>
                    <a:pt x="45" y="19"/>
                  </a:moveTo>
                  <a:cubicBezTo>
                    <a:pt x="45" y="19"/>
                    <a:pt x="23" y="25"/>
                    <a:pt x="22" y="25"/>
                  </a:cubicBezTo>
                  <a:cubicBezTo>
                    <a:pt x="30" y="33"/>
                    <a:pt x="27" y="30"/>
                    <a:pt x="34" y="38"/>
                  </a:cubicBezTo>
                  <a:cubicBezTo>
                    <a:pt x="33" y="39"/>
                    <a:pt x="33" y="39"/>
                    <a:pt x="30" y="40"/>
                  </a:cubicBezTo>
                  <a:cubicBezTo>
                    <a:pt x="30" y="40"/>
                    <a:pt x="30" y="40"/>
                    <a:pt x="30" y="41"/>
                  </a:cubicBezTo>
                  <a:cubicBezTo>
                    <a:pt x="29" y="43"/>
                    <a:pt x="29" y="42"/>
                    <a:pt x="28" y="45"/>
                  </a:cubicBezTo>
                  <a:cubicBezTo>
                    <a:pt x="28" y="45"/>
                    <a:pt x="28" y="45"/>
                    <a:pt x="28" y="45"/>
                  </a:cubicBezTo>
                  <a:cubicBezTo>
                    <a:pt x="23" y="46"/>
                    <a:pt x="23" y="46"/>
                    <a:pt x="20" y="46"/>
                  </a:cubicBezTo>
                  <a:cubicBezTo>
                    <a:pt x="20" y="47"/>
                    <a:pt x="20" y="47"/>
                    <a:pt x="20" y="47"/>
                  </a:cubicBezTo>
                  <a:cubicBezTo>
                    <a:pt x="18" y="49"/>
                    <a:pt x="19" y="49"/>
                    <a:pt x="17" y="51"/>
                  </a:cubicBezTo>
                  <a:cubicBezTo>
                    <a:pt x="14" y="53"/>
                    <a:pt x="15" y="53"/>
                    <a:pt x="12" y="55"/>
                  </a:cubicBezTo>
                  <a:cubicBezTo>
                    <a:pt x="12" y="55"/>
                    <a:pt x="12" y="55"/>
                    <a:pt x="12" y="55"/>
                  </a:cubicBezTo>
                  <a:cubicBezTo>
                    <a:pt x="11" y="55"/>
                    <a:pt x="1" y="53"/>
                    <a:pt x="0" y="53"/>
                  </a:cubicBezTo>
                  <a:cubicBezTo>
                    <a:pt x="0" y="51"/>
                    <a:pt x="0" y="51"/>
                    <a:pt x="0" y="51"/>
                  </a:cubicBezTo>
                  <a:cubicBezTo>
                    <a:pt x="0" y="50"/>
                    <a:pt x="0" y="50"/>
                    <a:pt x="0" y="50"/>
                  </a:cubicBezTo>
                  <a:cubicBezTo>
                    <a:pt x="1" y="44"/>
                    <a:pt x="1" y="45"/>
                    <a:pt x="2" y="43"/>
                  </a:cubicBezTo>
                  <a:cubicBezTo>
                    <a:pt x="2" y="41"/>
                    <a:pt x="2" y="41"/>
                    <a:pt x="2" y="39"/>
                  </a:cubicBezTo>
                  <a:cubicBezTo>
                    <a:pt x="3" y="35"/>
                    <a:pt x="4" y="34"/>
                    <a:pt x="5" y="30"/>
                  </a:cubicBezTo>
                  <a:cubicBezTo>
                    <a:pt x="5" y="30"/>
                    <a:pt x="5" y="29"/>
                    <a:pt x="5" y="29"/>
                  </a:cubicBezTo>
                  <a:cubicBezTo>
                    <a:pt x="5" y="27"/>
                    <a:pt x="5" y="27"/>
                    <a:pt x="5" y="27"/>
                  </a:cubicBezTo>
                  <a:cubicBezTo>
                    <a:pt x="5" y="27"/>
                    <a:pt x="5" y="27"/>
                    <a:pt x="5" y="27"/>
                  </a:cubicBezTo>
                  <a:cubicBezTo>
                    <a:pt x="6" y="23"/>
                    <a:pt x="6" y="24"/>
                    <a:pt x="7" y="22"/>
                  </a:cubicBezTo>
                  <a:cubicBezTo>
                    <a:pt x="6" y="17"/>
                    <a:pt x="6" y="17"/>
                    <a:pt x="7" y="15"/>
                  </a:cubicBezTo>
                  <a:cubicBezTo>
                    <a:pt x="7" y="14"/>
                    <a:pt x="7" y="13"/>
                    <a:pt x="7" y="10"/>
                  </a:cubicBezTo>
                  <a:cubicBezTo>
                    <a:pt x="7" y="10"/>
                    <a:pt x="7" y="10"/>
                    <a:pt x="7" y="10"/>
                  </a:cubicBezTo>
                  <a:cubicBezTo>
                    <a:pt x="9" y="9"/>
                    <a:pt x="9" y="9"/>
                    <a:pt x="9" y="9"/>
                  </a:cubicBezTo>
                  <a:cubicBezTo>
                    <a:pt x="9" y="9"/>
                    <a:pt x="9" y="9"/>
                    <a:pt x="9" y="9"/>
                  </a:cubicBezTo>
                  <a:cubicBezTo>
                    <a:pt x="11" y="9"/>
                    <a:pt x="11" y="9"/>
                    <a:pt x="11" y="9"/>
                  </a:cubicBezTo>
                  <a:cubicBezTo>
                    <a:pt x="11" y="10"/>
                    <a:pt x="11" y="9"/>
                    <a:pt x="12" y="12"/>
                  </a:cubicBezTo>
                  <a:cubicBezTo>
                    <a:pt x="14" y="12"/>
                    <a:pt x="14" y="12"/>
                    <a:pt x="14" y="12"/>
                  </a:cubicBezTo>
                  <a:cubicBezTo>
                    <a:pt x="15" y="13"/>
                    <a:pt x="15" y="12"/>
                    <a:pt x="16" y="14"/>
                  </a:cubicBezTo>
                  <a:cubicBezTo>
                    <a:pt x="18" y="14"/>
                    <a:pt x="19" y="14"/>
                    <a:pt x="21" y="14"/>
                  </a:cubicBezTo>
                  <a:cubicBezTo>
                    <a:pt x="40" y="2"/>
                    <a:pt x="31" y="8"/>
                    <a:pt x="43" y="0"/>
                  </a:cubicBezTo>
                  <a:cubicBezTo>
                    <a:pt x="45" y="9"/>
                    <a:pt x="45" y="8"/>
                    <a:pt x="46" y="12"/>
                  </a:cubicBezTo>
                  <a:cubicBezTo>
                    <a:pt x="45" y="12"/>
                    <a:pt x="45" y="12"/>
                    <a:pt x="45" y="12"/>
                  </a:cubicBezTo>
                  <a:cubicBezTo>
                    <a:pt x="46" y="15"/>
                    <a:pt x="46" y="15"/>
                    <a:pt x="46" y="15"/>
                  </a:cubicBezTo>
                  <a:cubicBezTo>
                    <a:pt x="47" y="14"/>
                    <a:pt x="47" y="14"/>
                    <a:pt x="48" y="14"/>
                  </a:cubicBezTo>
                  <a:cubicBezTo>
                    <a:pt x="49" y="15"/>
                    <a:pt x="49" y="15"/>
                    <a:pt x="49" y="15"/>
                  </a:cubicBezTo>
                  <a:cubicBezTo>
                    <a:pt x="47" y="17"/>
                    <a:pt x="47" y="17"/>
                    <a:pt x="45" y="1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118">
              <a:extLst>
                <a:ext uri="{FF2B5EF4-FFF2-40B4-BE49-F238E27FC236}">
                  <a16:creationId xmlns:a16="http://schemas.microsoft.com/office/drawing/2014/main" id="{2EB69691-E494-4B4E-8F27-0777266C3045}"/>
                </a:ext>
              </a:extLst>
            </p:cNvPr>
            <p:cNvSpPr>
              <a:spLocks noEditPoints="1"/>
            </p:cNvSpPr>
            <p:nvPr/>
          </p:nvSpPr>
          <p:spPr bwMode="auto">
            <a:xfrm>
              <a:off x="17477080" y="6641910"/>
              <a:ext cx="1035327" cy="1220548"/>
            </a:xfrm>
            <a:custGeom>
              <a:avLst/>
              <a:gdLst>
                <a:gd name="T0" fmla="*/ 247 w 249"/>
                <a:gd name="T1" fmla="*/ 33 h 293"/>
                <a:gd name="T2" fmla="*/ 230 w 249"/>
                <a:gd name="T3" fmla="*/ 40 h 293"/>
                <a:gd name="T4" fmla="*/ 187 w 249"/>
                <a:gd name="T5" fmla="*/ 49 h 293"/>
                <a:gd name="T6" fmla="*/ 185 w 249"/>
                <a:gd name="T7" fmla="*/ 63 h 293"/>
                <a:gd name="T8" fmla="*/ 188 w 249"/>
                <a:gd name="T9" fmla="*/ 37 h 293"/>
                <a:gd name="T10" fmla="*/ 203 w 249"/>
                <a:gd name="T11" fmla="*/ 12 h 293"/>
                <a:gd name="T12" fmla="*/ 224 w 249"/>
                <a:gd name="T13" fmla="*/ 20 h 293"/>
                <a:gd name="T14" fmla="*/ 196 w 249"/>
                <a:gd name="T15" fmla="*/ 6 h 293"/>
                <a:gd name="T16" fmla="*/ 178 w 249"/>
                <a:gd name="T17" fmla="*/ 53 h 293"/>
                <a:gd name="T18" fmla="*/ 204 w 249"/>
                <a:gd name="T19" fmla="*/ 97 h 293"/>
                <a:gd name="T20" fmla="*/ 195 w 249"/>
                <a:gd name="T21" fmla="*/ 108 h 293"/>
                <a:gd name="T22" fmla="*/ 181 w 249"/>
                <a:gd name="T23" fmla="*/ 156 h 293"/>
                <a:gd name="T24" fmla="*/ 181 w 249"/>
                <a:gd name="T25" fmla="*/ 146 h 293"/>
                <a:gd name="T26" fmla="*/ 175 w 249"/>
                <a:gd name="T27" fmla="*/ 151 h 293"/>
                <a:gd name="T28" fmla="*/ 169 w 249"/>
                <a:gd name="T29" fmla="*/ 153 h 293"/>
                <a:gd name="T30" fmla="*/ 150 w 249"/>
                <a:gd name="T31" fmla="*/ 157 h 293"/>
                <a:gd name="T32" fmla="*/ 144 w 249"/>
                <a:gd name="T33" fmla="*/ 159 h 293"/>
                <a:gd name="T34" fmla="*/ 129 w 249"/>
                <a:gd name="T35" fmla="*/ 165 h 293"/>
                <a:gd name="T36" fmla="*/ 110 w 249"/>
                <a:gd name="T37" fmla="*/ 162 h 293"/>
                <a:gd name="T38" fmla="*/ 91 w 249"/>
                <a:gd name="T39" fmla="*/ 167 h 293"/>
                <a:gd name="T40" fmla="*/ 101 w 249"/>
                <a:gd name="T41" fmla="*/ 149 h 293"/>
                <a:gd name="T42" fmla="*/ 130 w 249"/>
                <a:gd name="T43" fmla="*/ 147 h 293"/>
                <a:gd name="T44" fmla="*/ 153 w 249"/>
                <a:gd name="T45" fmla="*/ 120 h 293"/>
                <a:gd name="T46" fmla="*/ 170 w 249"/>
                <a:gd name="T47" fmla="*/ 116 h 293"/>
                <a:gd name="T48" fmla="*/ 182 w 249"/>
                <a:gd name="T49" fmla="*/ 75 h 293"/>
                <a:gd name="T50" fmla="*/ 191 w 249"/>
                <a:gd name="T51" fmla="*/ 71 h 293"/>
                <a:gd name="T52" fmla="*/ 196 w 249"/>
                <a:gd name="T53" fmla="*/ 66 h 293"/>
                <a:gd name="T54" fmla="*/ 164 w 249"/>
                <a:gd name="T55" fmla="*/ 113 h 293"/>
                <a:gd name="T56" fmla="*/ 107 w 249"/>
                <a:gd name="T57" fmla="*/ 137 h 293"/>
                <a:gd name="T58" fmla="*/ 64 w 249"/>
                <a:gd name="T59" fmla="*/ 164 h 293"/>
                <a:gd name="T60" fmla="*/ 126 w 249"/>
                <a:gd name="T61" fmla="*/ 164 h 293"/>
                <a:gd name="T62" fmla="*/ 119 w 249"/>
                <a:gd name="T63" fmla="*/ 162 h 293"/>
                <a:gd name="T64" fmla="*/ 123 w 249"/>
                <a:gd name="T65" fmla="*/ 168 h 293"/>
                <a:gd name="T66" fmla="*/ 105 w 249"/>
                <a:gd name="T67" fmla="*/ 182 h 293"/>
                <a:gd name="T68" fmla="*/ 99 w 249"/>
                <a:gd name="T69" fmla="*/ 179 h 293"/>
                <a:gd name="T70" fmla="*/ 104 w 249"/>
                <a:gd name="T71" fmla="*/ 167 h 293"/>
                <a:gd name="T72" fmla="*/ 115 w 249"/>
                <a:gd name="T73" fmla="*/ 163 h 293"/>
                <a:gd name="T74" fmla="*/ 99 w 249"/>
                <a:gd name="T75" fmla="*/ 167 h 293"/>
                <a:gd name="T76" fmla="*/ 96 w 249"/>
                <a:gd name="T77" fmla="*/ 169 h 293"/>
                <a:gd name="T78" fmla="*/ 92 w 249"/>
                <a:gd name="T79" fmla="*/ 179 h 293"/>
                <a:gd name="T80" fmla="*/ 83 w 249"/>
                <a:gd name="T81" fmla="*/ 203 h 293"/>
                <a:gd name="T82" fmla="*/ 80 w 249"/>
                <a:gd name="T83" fmla="*/ 198 h 293"/>
                <a:gd name="T84" fmla="*/ 73 w 249"/>
                <a:gd name="T85" fmla="*/ 198 h 293"/>
                <a:gd name="T86" fmla="*/ 74 w 249"/>
                <a:gd name="T87" fmla="*/ 179 h 293"/>
                <a:gd name="T88" fmla="*/ 73 w 249"/>
                <a:gd name="T89" fmla="*/ 185 h 293"/>
                <a:gd name="T90" fmla="*/ 70 w 249"/>
                <a:gd name="T91" fmla="*/ 183 h 293"/>
                <a:gd name="T92" fmla="*/ 72 w 249"/>
                <a:gd name="T93" fmla="*/ 174 h 293"/>
                <a:gd name="T94" fmla="*/ 68 w 249"/>
                <a:gd name="T95" fmla="*/ 172 h 293"/>
                <a:gd name="T96" fmla="*/ 65 w 249"/>
                <a:gd name="T97" fmla="*/ 178 h 293"/>
                <a:gd name="T98" fmla="*/ 181 w 249"/>
                <a:gd name="T99" fmla="*/ 181 h 293"/>
                <a:gd name="T100" fmla="*/ 59 w 249"/>
                <a:gd name="T101" fmla="*/ 186 h 293"/>
                <a:gd name="T102" fmla="*/ 71 w 249"/>
                <a:gd name="T103" fmla="*/ 190 h 293"/>
                <a:gd name="T104" fmla="*/ 75 w 249"/>
                <a:gd name="T105" fmla="*/ 188 h 293"/>
                <a:gd name="T106" fmla="*/ 82 w 249"/>
                <a:gd name="T107" fmla="*/ 213 h 293"/>
                <a:gd name="T108" fmla="*/ 77 w 249"/>
                <a:gd name="T109" fmla="*/ 215 h 293"/>
                <a:gd name="T110" fmla="*/ 66 w 249"/>
                <a:gd name="T111" fmla="*/ 241 h 293"/>
                <a:gd name="T112" fmla="*/ 62 w 249"/>
                <a:gd name="T113" fmla="*/ 245 h 293"/>
                <a:gd name="T114" fmla="*/ 60 w 249"/>
                <a:gd name="T115" fmla="*/ 250 h 293"/>
                <a:gd name="T116" fmla="*/ 46 w 249"/>
                <a:gd name="T117" fmla="*/ 269 h 293"/>
                <a:gd name="T118" fmla="*/ 48 w 249"/>
                <a:gd name="T119" fmla="*/ 263 h 293"/>
                <a:gd name="T120" fmla="*/ 208 w 249"/>
                <a:gd name="T121" fmla="*/ 264 h 293"/>
                <a:gd name="T122" fmla="*/ 19 w 249"/>
                <a:gd name="T123" fmla="*/ 286 h 293"/>
                <a:gd name="T124" fmla="*/ 7 w 249"/>
                <a:gd name="T125" fmla="*/ 29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9" h="293">
                  <a:moveTo>
                    <a:pt x="226" y="22"/>
                  </a:moveTo>
                  <a:cubicBezTo>
                    <a:pt x="227" y="22"/>
                    <a:pt x="227" y="22"/>
                    <a:pt x="228" y="22"/>
                  </a:cubicBezTo>
                  <a:cubicBezTo>
                    <a:pt x="229" y="22"/>
                    <a:pt x="229" y="22"/>
                    <a:pt x="229" y="22"/>
                  </a:cubicBezTo>
                  <a:cubicBezTo>
                    <a:pt x="234" y="24"/>
                    <a:pt x="234" y="24"/>
                    <a:pt x="234" y="24"/>
                  </a:cubicBezTo>
                  <a:cubicBezTo>
                    <a:pt x="235" y="25"/>
                    <a:pt x="235" y="25"/>
                    <a:pt x="237" y="25"/>
                  </a:cubicBezTo>
                  <a:cubicBezTo>
                    <a:pt x="237" y="24"/>
                    <a:pt x="242" y="20"/>
                    <a:pt x="243" y="18"/>
                  </a:cubicBezTo>
                  <a:cubicBezTo>
                    <a:pt x="243" y="19"/>
                    <a:pt x="243" y="19"/>
                    <a:pt x="243" y="19"/>
                  </a:cubicBezTo>
                  <a:cubicBezTo>
                    <a:pt x="243" y="20"/>
                    <a:pt x="241" y="26"/>
                    <a:pt x="240" y="27"/>
                  </a:cubicBezTo>
                  <a:cubicBezTo>
                    <a:pt x="241" y="29"/>
                    <a:pt x="241" y="29"/>
                    <a:pt x="241" y="29"/>
                  </a:cubicBezTo>
                  <a:cubicBezTo>
                    <a:pt x="242" y="31"/>
                    <a:pt x="242" y="32"/>
                    <a:pt x="243" y="34"/>
                  </a:cubicBezTo>
                  <a:cubicBezTo>
                    <a:pt x="244" y="35"/>
                    <a:pt x="244" y="35"/>
                    <a:pt x="245" y="35"/>
                  </a:cubicBezTo>
                  <a:cubicBezTo>
                    <a:pt x="246" y="34"/>
                    <a:pt x="246" y="34"/>
                    <a:pt x="247" y="33"/>
                  </a:cubicBezTo>
                  <a:cubicBezTo>
                    <a:pt x="248" y="33"/>
                    <a:pt x="248" y="33"/>
                    <a:pt x="248" y="33"/>
                  </a:cubicBezTo>
                  <a:cubicBezTo>
                    <a:pt x="249" y="33"/>
                    <a:pt x="249" y="33"/>
                    <a:pt x="249" y="33"/>
                  </a:cubicBezTo>
                  <a:cubicBezTo>
                    <a:pt x="247" y="34"/>
                    <a:pt x="248" y="34"/>
                    <a:pt x="246" y="35"/>
                  </a:cubicBezTo>
                  <a:cubicBezTo>
                    <a:pt x="245" y="36"/>
                    <a:pt x="245" y="36"/>
                    <a:pt x="245" y="36"/>
                  </a:cubicBezTo>
                  <a:cubicBezTo>
                    <a:pt x="245" y="36"/>
                    <a:pt x="245" y="36"/>
                    <a:pt x="245" y="36"/>
                  </a:cubicBezTo>
                  <a:cubicBezTo>
                    <a:pt x="244" y="36"/>
                    <a:pt x="244" y="36"/>
                    <a:pt x="243" y="36"/>
                  </a:cubicBezTo>
                  <a:cubicBezTo>
                    <a:pt x="241" y="37"/>
                    <a:pt x="241" y="37"/>
                    <a:pt x="240" y="39"/>
                  </a:cubicBezTo>
                  <a:cubicBezTo>
                    <a:pt x="238" y="39"/>
                    <a:pt x="238" y="39"/>
                    <a:pt x="238" y="39"/>
                  </a:cubicBezTo>
                  <a:cubicBezTo>
                    <a:pt x="237" y="39"/>
                    <a:pt x="237" y="39"/>
                    <a:pt x="235" y="40"/>
                  </a:cubicBezTo>
                  <a:cubicBezTo>
                    <a:pt x="234" y="40"/>
                    <a:pt x="234" y="40"/>
                    <a:pt x="234" y="40"/>
                  </a:cubicBezTo>
                  <a:cubicBezTo>
                    <a:pt x="232" y="39"/>
                    <a:pt x="232" y="39"/>
                    <a:pt x="232" y="39"/>
                  </a:cubicBezTo>
                  <a:cubicBezTo>
                    <a:pt x="230" y="40"/>
                    <a:pt x="230" y="40"/>
                    <a:pt x="230" y="40"/>
                  </a:cubicBezTo>
                  <a:cubicBezTo>
                    <a:pt x="224" y="43"/>
                    <a:pt x="221" y="47"/>
                    <a:pt x="220" y="53"/>
                  </a:cubicBezTo>
                  <a:cubicBezTo>
                    <a:pt x="220" y="54"/>
                    <a:pt x="220" y="54"/>
                    <a:pt x="220" y="54"/>
                  </a:cubicBezTo>
                  <a:cubicBezTo>
                    <a:pt x="218" y="54"/>
                    <a:pt x="218" y="54"/>
                    <a:pt x="218" y="54"/>
                  </a:cubicBezTo>
                  <a:cubicBezTo>
                    <a:pt x="218" y="54"/>
                    <a:pt x="217" y="54"/>
                    <a:pt x="204" y="46"/>
                  </a:cubicBezTo>
                  <a:cubicBezTo>
                    <a:pt x="199" y="46"/>
                    <a:pt x="199" y="46"/>
                    <a:pt x="199" y="46"/>
                  </a:cubicBezTo>
                  <a:cubicBezTo>
                    <a:pt x="194" y="49"/>
                    <a:pt x="194" y="49"/>
                    <a:pt x="194" y="49"/>
                  </a:cubicBezTo>
                  <a:cubicBezTo>
                    <a:pt x="194" y="49"/>
                    <a:pt x="194" y="49"/>
                    <a:pt x="194" y="49"/>
                  </a:cubicBezTo>
                  <a:cubicBezTo>
                    <a:pt x="192" y="47"/>
                    <a:pt x="192" y="47"/>
                    <a:pt x="191" y="46"/>
                  </a:cubicBezTo>
                  <a:cubicBezTo>
                    <a:pt x="190" y="46"/>
                    <a:pt x="190" y="46"/>
                    <a:pt x="190" y="46"/>
                  </a:cubicBezTo>
                  <a:cubicBezTo>
                    <a:pt x="189" y="46"/>
                    <a:pt x="190" y="46"/>
                    <a:pt x="189" y="46"/>
                  </a:cubicBezTo>
                  <a:cubicBezTo>
                    <a:pt x="188" y="47"/>
                    <a:pt x="188" y="47"/>
                    <a:pt x="188" y="47"/>
                  </a:cubicBezTo>
                  <a:cubicBezTo>
                    <a:pt x="187" y="48"/>
                    <a:pt x="187" y="48"/>
                    <a:pt x="187" y="49"/>
                  </a:cubicBezTo>
                  <a:cubicBezTo>
                    <a:pt x="187" y="50"/>
                    <a:pt x="187" y="50"/>
                    <a:pt x="187" y="50"/>
                  </a:cubicBezTo>
                  <a:cubicBezTo>
                    <a:pt x="188" y="52"/>
                    <a:pt x="188" y="51"/>
                    <a:pt x="189" y="52"/>
                  </a:cubicBezTo>
                  <a:cubicBezTo>
                    <a:pt x="190" y="52"/>
                    <a:pt x="190" y="52"/>
                    <a:pt x="190" y="52"/>
                  </a:cubicBezTo>
                  <a:cubicBezTo>
                    <a:pt x="191" y="52"/>
                    <a:pt x="191" y="52"/>
                    <a:pt x="191" y="53"/>
                  </a:cubicBezTo>
                  <a:cubicBezTo>
                    <a:pt x="192" y="53"/>
                    <a:pt x="196" y="57"/>
                    <a:pt x="196" y="57"/>
                  </a:cubicBezTo>
                  <a:cubicBezTo>
                    <a:pt x="195" y="58"/>
                    <a:pt x="195" y="58"/>
                    <a:pt x="195" y="58"/>
                  </a:cubicBezTo>
                  <a:cubicBezTo>
                    <a:pt x="194" y="58"/>
                    <a:pt x="194" y="58"/>
                    <a:pt x="194" y="58"/>
                  </a:cubicBezTo>
                  <a:cubicBezTo>
                    <a:pt x="193" y="58"/>
                    <a:pt x="193" y="58"/>
                    <a:pt x="191" y="57"/>
                  </a:cubicBezTo>
                  <a:cubicBezTo>
                    <a:pt x="190" y="58"/>
                    <a:pt x="190" y="58"/>
                    <a:pt x="189" y="59"/>
                  </a:cubicBezTo>
                  <a:cubicBezTo>
                    <a:pt x="188" y="61"/>
                    <a:pt x="188" y="61"/>
                    <a:pt x="188" y="61"/>
                  </a:cubicBezTo>
                  <a:cubicBezTo>
                    <a:pt x="186" y="62"/>
                    <a:pt x="186" y="62"/>
                    <a:pt x="186" y="62"/>
                  </a:cubicBezTo>
                  <a:cubicBezTo>
                    <a:pt x="185" y="63"/>
                    <a:pt x="185" y="63"/>
                    <a:pt x="185" y="63"/>
                  </a:cubicBezTo>
                  <a:cubicBezTo>
                    <a:pt x="184" y="63"/>
                    <a:pt x="184" y="63"/>
                    <a:pt x="184" y="63"/>
                  </a:cubicBezTo>
                  <a:cubicBezTo>
                    <a:pt x="184" y="62"/>
                    <a:pt x="184" y="62"/>
                    <a:pt x="184" y="62"/>
                  </a:cubicBezTo>
                  <a:cubicBezTo>
                    <a:pt x="183" y="61"/>
                    <a:pt x="183" y="62"/>
                    <a:pt x="183" y="61"/>
                  </a:cubicBezTo>
                  <a:cubicBezTo>
                    <a:pt x="184" y="56"/>
                    <a:pt x="184" y="60"/>
                    <a:pt x="184" y="56"/>
                  </a:cubicBezTo>
                  <a:cubicBezTo>
                    <a:pt x="184" y="53"/>
                    <a:pt x="184" y="53"/>
                    <a:pt x="184" y="53"/>
                  </a:cubicBezTo>
                  <a:cubicBezTo>
                    <a:pt x="183" y="53"/>
                    <a:pt x="183" y="52"/>
                    <a:pt x="182" y="51"/>
                  </a:cubicBezTo>
                  <a:cubicBezTo>
                    <a:pt x="181" y="50"/>
                    <a:pt x="181" y="50"/>
                    <a:pt x="181" y="50"/>
                  </a:cubicBezTo>
                  <a:cubicBezTo>
                    <a:pt x="181" y="48"/>
                    <a:pt x="181" y="47"/>
                    <a:pt x="182" y="44"/>
                  </a:cubicBezTo>
                  <a:cubicBezTo>
                    <a:pt x="183" y="44"/>
                    <a:pt x="183" y="44"/>
                    <a:pt x="183" y="44"/>
                  </a:cubicBezTo>
                  <a:cubicBezTo>
                    <a:pt x="186" y="42"/>
                    <a:pt x="187" y="42"/>
                    <a:pt x="188" y="40"/>
                  </a:cubicBezTo>
                  <a:cubicBezTo>
                    <a:pt x="189" y="38"/>
                    <a:pt x="189" y="38"/>
                    <a:pt x="189" y="38"/>
                  </a:cubicBezTo>
                  <a:cubicBezTo>
                    <a:pt x="188" y="37"/>
                    <a:pt x="188" y="37"/>
                    <a:pt x="188" y="37"/>
                  </a:cubicBezTo>
                  <a:cubicBezTo>
                    <a:pt x="187" y="35"/>
                    <a:pt x="187" y="35"/>
                    <a:pt x="187" y="35"/>
                  </a:cubicBezTo>
                  <a:cubicBezTo>
                    <a:pt x="188" y="34"/>
                    <a:pt x="188" y="34"/>
                    <a:pt x="188" y="34"/>
                  </a:cubicBezTo>
                  <a:cubicBezTo>
                    <a:pt x="189" y="34"/>
                    <a:pt x="189" y="34"/>
                    <a:pt x="189" y="34"/>
                  </a:cubicBezTo>
                  <a:cubicBezTo>
                    <a:pt x="190" y="35"/>
                    <a:pt x="192" y="36"/>
                    <a:pt x="192" y="36"/>
                  </a:cubicBezTo>
                  <a:cubicBezTo>
                    <a:pt x="195" y="36"/>
                    <a:pt x="195" y="36"/>
                    <a:pt x="197" y="36"/>
                  </a:cubicBezTo>
                  <a:cubicBezTo>
                    <a:pt x="198" y="36"/>
                    <a:pt x="198" y="36"/>
                    <a:pt x="198" y="36"/>
                  </a:cubicBezTo>
                  <a:cubicBezTo>
                    <a:pt x="199" y="35"/>
                    <a:pt x="199" y="35"/>
                    <a:pt x="199" y="35"/>
                  </a:cubicBezTo>
                  <a:cubicBezTo>
                    <a:pt x="199" y="33"/>
                    <a:pt x="199" y="33"/>
                    <a:pt x="199" y="33"/>
                  </a:cubicBezTo>
                  <a:cubicBezTo>
                    <a:pt x="199" y="31"/>
                    <a:pt x="199" y="32"/>
                    <a:pt x="199" y="29"/>
                  </a:cubicBezTo>
                  <a:cubicBezTo>
                    <a:pt x="199" y="28"/>
                    <a:pt x="199" y="28"/>
                    <a:pt x="201" y="25"/>
                  </a:cubicBezTo>
                  <a:cubicBezTo>
                    <a:pt x="202" y="23"/>
                    <a:pt x="202" y="24"/>
                    <a:pt x="202" y="20"/>
                  </a:cubicBezTo>
                  <a:cubicBezTo>
                    <a:pt x="203" y="16"/>
                    <a:pt x="203" y="17"/>
                    <a:pt x="203" y="12"/>
                  </a:cubicBezTo>
                  <a:cubicBezTo>
                    <a:pt x="202" y="8"/>
                    <a:pt x="203" y="9"/>
                    <a:pt x="201" y="6"/>
                  </a:cubicBezTo>
                  <a:cubicBezTo>
                    <a:pt x="201" y="4"/>
                    <a:pt x="201" y="4"/>
                    <a:pt x="201" y="4"/>
                  </a:cubicBezTo>
                  <a:cubicBezTo>
                    <a:pt x="202" y="2"/>
                    <a:pt x="202" y="2"/>
                    <a:pt x="202" y="2"/>
                  </a:cubicBezTo>
                  <a:cubicBezTo>
                    <a:pt x="202" y="2"/>
                    <a:pt x="202" y="2"/>
                    <a:pt x="202" y="2"/>
                  </a:cubicBezTo>
                  <a:cubicBezTo>
                    <a:pt x="202" y="2"/>
                    <a:pt x="202" y="2"/>
                    <a:pt x="202" y="2"/>
                  </a:cubicBezTo>
                  <a:cubicBezTo>
                    <a:pt x="203" y="1"/>
                    <a:pt x="203" y="1"/>
                    <a:pt x="203" y="1"/>
                  </a:cubicBezTo>
                  <a:cubicBezTo>
                    <a:pt x="204" y="1"/>
                    <a:pt x="204" y="1"/>
                    <a:pt x="204" y="1"/>
                  </a:cubicBezTo>
                  <a:cubicBezTo>
                    <a:pt x="204" y="0"/>
                    <a:pt x="204" y="0"/>
                    <a:pt x="204" y="0"/>
                  </a:cubicBezTo>
                  <a:cubicBezTo>
                    <a:pt x="205" y="0"/>
                    <a:pt x="205" y="0"/>
                    <a:pt x="205" y="0"/>
                  </a:cubicBezTo>
                  <a:cubicBezTo>
                    <a:pt x="205" y="0"/>
                    <a:pt x="205" y="0"/>
                    <a:pt x="205" y="0"/>
                  </a:cubicBezTo>
                  <a:cubicBezTo>
                    <a:pt x="206" y="1"/>
                    <a:pt x="206" y="1"/>
                    <a:pt x="206" y="1"/>
                  </a:cubicBezTo>
                  <a:cubicBezTo>
                    <a:pt x="213" y="8"/>
                    <a:pt x="215" y="15"/>
                    <a:pt x="224" y="20"/>
                  </a:cubicBezTo>
                  <a:cubicBezTo>
                    <a:pt x="225" y="22"/>
                    <a:pt x="225" y="22"/>
                    <a:pt x="225" y="22"/>
                  </a:cubicBezTo>
                  <a:cubicBezTo>
                    <a:pt x="226" y="22"/>
                    <a:pt x="226" y="22"/>
                    <a:pt x="226" y="22"/>
                  </a:cubicBezTo>
                  <a:close/>
                  <a:moveTo>
                    <a:pt x="195" y="3"/>
                  </a:moveTo>
                  <a:cubicBezTo>
                    <a:pt x="195" y="4"/>
                    <a:pt x="195" y="4"/>
                    <a:pt x="195" y="4"/>
                  </a:cubicBezTo>
                  <a:cubicBezTo>
                    <a:pt x="194" y="2"/>
                    <a:pt x="194" y="2"/>
                    <a:pt x="194" y="2"/>
                  </a:cubicBezTo>
                  <a:cubicBezTo>
                    <a:pt x="194" y="1"/>
                    <a:pt x="194" y="1"/>
                    <a:pt x="194" y="1"/>
                  </a:cubicBezTo>
                  <a:cubicBezTo>
                    <a:pt x="194" y="1"/>
                    <a:pt x="194" y="1"/>
                    <a:pt x="194" y="1"/>
                  </a:cubicBezTo>
                  <a:cubicBezTo>
                    <a:pt x="195" y="1"/>
                    <a:pt x="195" y="1"/>
                    <a:pt x="195" y="1"/>
                  </a:cubicBezTo>
                  <a:cubicBezTo>
                    <a:pt x="195" y="2"/>
                    <a:pt x="195" y="1"/>
                    <a:pt x="195" y="3"/>
                  </a:cubicBezTo>
                  <a:close/>
                  <a:moveTo>
                    <a:pt x="198" y="6"/>
                  </a:moveTo>
                  <a:cubicBezTo>
                    <a:pt x="197" y="6"/>
                    <a:pt x="197" y="6"/>
                    <a:pt x="197" y="6"/>
                  </a:cubicBezTo>
                  <a:cubicBezTo>
                    <a:pt x="196" y="6"/>
                    <a:pt x="196" y="6"/>
                    <a:pt x="196" y="6"/>
                  </a:cubicBezTo>
                  <a:cubicBezTo>
                    <a:pt x="196" y="5"/>
                    <a:pt x="196" y="5"/>
                    <a:pt x="196" y="5"/>
                  </a:cubicBezTo>
                  <a:cubicBezTo>
                    <a:pt x="197" y="4"/>
                    <a:pt x="197" y="4"/>
                    <a:pt x="197" y="4"/>
                  </a:cubicBezTo>
                  <a:cubicBezTo>
                    <a:pt x="197" y="4"/>
                    <a:pt x="197" y="4"/>
                    <a:pt x="197" y="4"/>
                  </a:cubicBezTo>
                  <a:cubicBezTo>
                    <a:pt x="198" y="5"/>
                    <a:pt x="198" y="5"/>
                    <a:pt x="198" y="6"/>
                  </a:cubicBezTo>
                  <a:cubicBezTo>
                    <a:pt x="198" y="6"/>
                    <a:pt x="198" y="6"/>
                    <a:pt x="198" y="6"/>
                  </a:cubicBezTo>
                  <a:close/>
                  <a:moveTo>
                    <a:pt x="177" y="53"/>
                  </a:moveTo>
                  <a:cubicBezTo>
                    <a:pt x="177" y="53"/>
                    <a:pt x="177" y="53"/>
                    <a:pt x="177" y="53"/>
                  </a:cubicBezTo>
                  <a:cubicBezTo>
                    <a:pt x="177" y="52"/>
                    <a:pt x="177" y="52"/>
                    <a:pt x="177" y="52"/>
                  </a:cubicBezTo>
                  <a:cubicBezTo>
                    <a:pt x="177" y="51"/>
                    <a:pt x="177" y="51"/>
                    <a:pt x="177" y="51"/>
                  </a:cubicBezTo>
                  <a:cubicBezTo>
                    <a:pt x="178" y="51"/>
                    <a:pt x="178" y="51"/>
                    <a:pt x="178" y="51"/>
                  </a:cubicBezTo>
                  <a:cubicBezTo>
                    <a:pt x="178" y="51"/>
                    <a:pt x="178" y="51"/>
                    <a:pt x="178" y="51"/>
                  </a:cubicBezTo>
                  <a:cubicBezTo>
                    <a:pt x="178" y="53"/>
                    <a:pt x="178" y="53"/>
                    <a:pt x="178" y="53"/>
                  </a:cubicBezTo>
                  <a:cubicBezTo>
                    <a:pt x="177" y="53"/>
                    <a:pt x="177" y="53"/>
                    <a:pt x="177" y="53"/>
                  </a:cubicBezTo>
                  <a:cubicBezTo>
                    <a:pt x="177" y="53"/>
                    <a:pt x="177" y="53"/>
                    <a:pt x="177" y="53"/>
                  </a:cubicBezTo>
                  <a:close/>
                  <a:moveTo>
                    <a:pt x="197" y="64"/>
                  </a:moveTo>
                  <a:cubicBezTo>
                    <a:pt x="197" y="64"/>
                    <a:pt x="197" y="64"/>
                    <a:pt x="197" y="64"/>
                  </a:cubicBezTo>
                  <a:cubicBezTo>
                    <a:pt x="200" y="63"/>
                    <a:pt x="200" y="63"/>
                    <a:pt x="200" y="63"/>
                  </a:cubicBezTo>
                  <a:cubicBezTo>
                    <a:pt x="199" y="67"/>
                    <a:pt x="198" y="70"/>
                    <a:pt x="200" y="75"/>
                  </a:cubicBezTo>
                  <a:cubicBezTo>
                    <a:pt x="201" y="76"/>
                    <a:pt x="201" y="76"/>
                    <a:pt x="201" y="76"/>
                  </a:cubicBezTo>
                  <a:cubicBezTo>
                    <a:pt x="202" y="77"/>
                    <a:pt x="202" y="77"/>
                    <a:pt x="202" y="77"/>
                  </a:cubicBezTo>
                  <a:cubicBezTo>
                    <a:pt x="203" y="80"/>
                    <a:pt x="203" y="80"/>
                    <a:pt x="203" y="80"/>
                  </a:cubicBezTo>
                  <a:cubicBezTo>
                    <a:pt x="205" y="87"/>
                    <a:pt x="206" y="86"/>
                    <a:pt x="205" y="89"/>
                  </a:cubicBezTo>
                  <a:cubicBezTo>
                    <a:pt x="206" y="91"/>
                    <a:pt x="205" y="94"/>
                    <a:pt x="205" y="97"/>
                  </a:cubicBezTo>
                  <a:cubicBezTo>
                    <a:pt x="204" y="97"/>
                    <a:pt x="204" y="97"/>
                    <a:pt x="204" y="97"/>
                  </a:cubicBezTo>
                  <a:cubicBezTo>
                    <a:pt x="203" y="98"/>
                    <a:pt x="203" y="98"/>
                    <a:pt x="203" y="98"/>
                  </a:cubicBezTo>
                  <a:cubicBezTo>
                    <a:pt x="203" y="98"/>
                    <a:pt x="203" y="98"/>
                    <a:pt x="203" y="98"/>
                  </a:cubicBezTo>
                  <a:cubicBezTo>
                    <a:pt x="202" y="98"/>
                    <a:pt x="202" y="98"/>
                    <a:pt x="202" y="98"/>
                  </a:cubicBezTo>
                  <a:cubicBezTo>
                    <a:pt x="202" y="99"/>
                    <a:pt x="202" y="99"/>
                    <a:pt x="202" y="99"/>
                  </a:cubicBezTo>
                  <a:cubicBezTo>
                    <a:pt x="202" y="100"/>
                    <a:pt x="202" y="99"/>
                    <a:pt x="201" y="100"/>
                  </a:cubicBezTo>
                  <a:cubicBezTo>
                    <a:pt x="201" y="101"/>
                    <a:pt x="201" y="101"/>
                    <a:pt x="201" y="102"/>
                  </a:cubicBezTo>
                  <a:cubicBezTo>
                    <a:pt x="200" y="104"/>
                    <a:pt x="200" y="103"/>
                    <a:pt x="200" y="106"/>
                  </a:cubicBezTo>
                  <a:cubicBezTo>
                    <a:pt x="200" y="107"/>
                    <a:pt x="200" y="107"/>
                    <a:pt x="200" y="107"/>
                  </a:cubicBezTo>
                  <a:cubicBezTo>
                    <a:pt x="199" y="107"/>
                    <a:pt x="199" y="107"/>
                    <a:pt x="199" y="107"/>
                  </a:cubicBezTo>
                  <a:cubicBezTo>
                    <a:pt x="197" y="107"/>
                    <a:pt x="197" y="107"/>
                    <a:pt x="197" y="107"/>
                  </a:cubicBezTo>
                  <a:cubicBezTo>
                    <a:pt x="196" y="108"/>
                    <a:pt x="196" y="108"/>
                    <a:pt x="196" y="108"/>
                  </a:cubicBezTo>
                  <a:cubicBezTo>
                    <a:pt x="195" y="108"/>
                    <a:pt x="195" y="108"/>
                    <a:pt x="195" y="108"/>
                  </a:cubicBezTo>
                  <a:cubicBezTo>
                    <a:pt x="191" y="116"/>
                    <a:pt x="197" y="115"/>
                    <a:pt x="194" y="127"/>
                  </a:cubicBezTo>
                  <a:cubicBezTo>
                    <a:pt x="192" y="129"/>
                    <a:pt x="194" y="127"/>
                    <a:pt x="192" y="129"/>
                  </a:cubicBezTo>
                  <a:cubicBezTo>
                    <a:pt x="191" y="131"/>
                    <a:pt x="190" y="133"/>
                    <a:pt x="190" y="135"/>
                  </a:cubicBezTo>
                  <a:cubicBezTo>
                    <a:pt x="190" y="137"/>
                    <a:pt x="190" y="136"/>
                    <a:pt x="190" y="137"/>
                  </a:cubicBezTo>
                  <a:cubicBezTo>
                    <a:pt x="190" y="140"/>
                    <a:pt x="191" y="142"/>
                    <a:pt x="193" y="144"/>
                  </a:cubicBezTo>
                  <a:cubicBezTo>
                    <a:pt x="190" y="145"/>
                    <a:pt x="190" y="145"/>
                    <a:pt x="190" y="145"/>
                  </a:cubicBezTo>
                  <a:cubicBezTo>
                    <a:pt x="190" y="146"/>
                    <a:pt x="189" y="147"/>
                    <a:pt x="188" y="147"/>
                  </a:cubicBezTo>
                  <a:cubicBezTo>
                    <a:pt x="188" y="149"/>
                    <a:pt x="188" y="149"/>
                    <a:pt x="188" y="149"/>
                  </a:cubicBezTo>
                  <a:cubicBezTo>
                    <a:pt x="188" y="151"/>
                    <a:pt x="188" y="151"/>
                    <a:pt x="188" y="151"/>
                  </a:cubicBezTo>
                  <a:cubicBezTo>
                    <a:pt x="188" y="151"/>
                    <a:pt x="188" y="151"/>
                    <a:pt x="188" y="151"/>
                  </a:cubicBezTo>
                  <a:cubicBezTo>
                    <a:pt x="185" y="154"/>
                    <a:pt x="185" y="151"/>
                    <a:pt x="182" y="156"/>
                  </a:cubicBezTo>
                  <a:cubicBezTo>
                    <a:pt x="181" y="156"/>
                    <a:pt x="181" y="156"/>
                    <a:pt x="181" y="156"/>
                  </a:cubicBezTo>
                  <a:cubicBezTo>
                    <a:pt x="181" y="155"/>
                    <a:pt x="181" y="155"/>
                    <a:pt x="181" y="155"/>
                  </a:cubicBezTo>
                  <a:cubicBezTo>
                    <a:pt x="181" y="154"/>
                    <a:pt x="181" y="154"/>
                    <a:pt x="181" y="154"/>
                  </a:cubicBezTo>
                  <a:cubicBezTo>
                    <a:pt x="181" y="153"/>
                    <a:pt x="181" y="153"/>
                    <a:pt x="181" y="153"/>
                  </a:cubicBezTo>
                  <a:cubicBezTo>
                    <a:pt x="182" y="151"/>
                    <a:pt x="182" y="151"/>
                    <a:pt x="182" y="151"/>
                  </a:cubicBezTo>
                  <a:cubicBezTo>
                    <a:pt x="181" y="150"/>
                    <a:pt x="181" y="150"/>
                    <a:pt x="181" y="150"/>
                  </a:cubicBezTo>
                  <a:cubicBezTo>
                    <a:pt x="182" y="150"/>
                    <a:pt x="182" y="150"/>
                    <a:pt x="182" y="150"/>
                  </a:cubicBezTo>
                  <a:cubicBezTo>
                    <a:pt x="183" y="149"/>
                    <a:pt x="183" y="149"/>
                    <a:pt x="183" y="149"/>
                  </a:cubicBezTo>
                  <a:cubicBezTo>
                    <a:pt x="184" y="148"/>
                    <a:pt x="183" y="148"/>
                    <a:pt x="184" y="147"/>
                  </a:cubicBezTo>
                  <a:cubicBezTo>
                    <a:pt x="184" y="146"/>
                    <a:pt x="184" y="146"/>
                    <a:pt x="184" y="146"/>
                  </a:cubicBezTo>
                  <a:cubicBezTo>
                    <a:pt x="184" y="146"/>
                    <a:pt x="184" y="146"/>
                    <a:pt x="183" y="145"/>
                  </a:cubicBezTo>
                  <a:cubicBezTo>
                    <a:pt x="182" y="145"/>
                    <a:pt x="182" y="145"/>
                    <a:pt x="181" y="145"/>
                  </a:cubicBezTo>
                  <a:cubicBezTo>
                    <a:pt x="181" y="146"/>
                    <a:pt x="181" y="146"/>
                    <a:pt x="181" y="146"/>
                  </a:cubicBezTo>
                  <a:cubicBezTo>
                    <a:pt x="181" y="147"/>
                    <a:pt x="181" y="147"/>
                    <a:pt x="181" y="147"/>
                  </a:cubicBezTo>
                  <a:cubicBezTo>
                    <a:pt x="181" y="147"/>
                    <a:pt x="181" y="147"/>
                    <a:pt x="181" y="147"/>
                  </a:cubicBezTo>
                  <a:cubicBezTo>
                    <a:pt x="181" y="148"/>
                    <a:pt x="181" y="148"/>
                    <a:pt x="181" y="148"/>
                  </a:cubicBezTo>
                  <a:cubicBezTo>
                    <a:pt x="179" y="149"/>
                    <a:pt x="179" y="149"/>
                    <a:pt x="179" y="149"/>
                  </a:cubicBezTo>
                  <a:cubicBezTo>
                    <a:pt x="179" y="150"/>
                    <a:pt x="179" y="150"/>
                    <a:pt x="179" y="150"/>
                  </a:cubicBezTo>
                  <a:cubicBezTo>
                    <a:pt x="180" y="151"/>
                    <a:pt x="180" y="151"/>
                    <a:pt x="180" y="151"/>
                  </a:cubicBezTo>
                  <a:cubicBezTo>
                    <a:pt x="180" y="151"/>
                    <a:pt x="180" y="151"/>
                    <a:pt x="180" y="151"/>
                  </a:cubicBezTo>
                  <a:cubicBezTo>
                    <a:pt x="180" y="152"/>
                    <a:pt x="180" y="152"/>
                    <a:pt x="180" y="152"/>
                  </a:cubicBezTo>
                  <a:cubicBezTo>
                    <a:pt x="179" y="152"/>
                    <a:pt x="179" y="152"/>
                    <a:pt x="179" y="152"/>
                  </a:cubicBezTo>
                  <a:cubicBezTo>
                    <a:pt x="178" y="151"/>
                    <a:pt x="178" y="151"/>
                    <a:pt x="178" y="151"/>
                  </a:cubicBezTo>
                  <a:cubicBezTo>
                    <a:pt x="177" y="150"/>
                    <a:pt x="177" y="150"/>
                    <a:pt x="177" y="150"/>
                  </a:cubicBezTo>
                  <a:cubicBezTo>
                    <a:pt x="176" y="150"/>
                    <a:pt x="176" y="150"/>
                    <a:pt x="175" y="151"/>
                  </a:cubicBezTo>
                  <a:cubicBezTo>
                    <a:pt x="174" y="152"/>
                    <a:pt x="174" y="152"/>
                    <a:pt x="174" y="152"/>
                  </a:cubicBezTo>
                  <a:cubicBezTo>
                    <a:pt x="173" y="152"/>
                    <a:pt x="174" y="152"/>
                    <a:pt x="173" y="153"/>
                  </a:cubicBezTo>
                  <a:cubicBezTo>
                    <a:pt x="173" y="155"/>
                    <a:pt x="173" y="155"/>
                    <a:pt x="173" y="155"/>
                  </a:cubicBezTo>
                  <a:cubicBezTo>
                    <a:pt x="173" y="157"/>
                    <a:pt x="173" y="157"/>
                    <a:pt x="173" y="157"/>
                  </a:cubicBezTo>
                  <a:cubicBezTo>
                    <a:pt x="172" y="159"/>
                    <a:pt x="172" y="158"/>
                    <a:pt x="171" y="159"/>
                  </a:cubicBezTo>
                  <a:cubicBezTo>
                    <a:pt x="170" y="160"/>
                    <a:pt x="170" y="160"/>
                    <a:pt x="170" y="160"/>
                  </a:cubicBezTo>
                  <a:cubicBezTo>
                    <a:pt x="170" y="159"/>
                    <a:pt x="170" y="159"/>
                    <a:pt x="170" y="159"/>
                  </a:cubicBezTo>
                  <a:cubicBezTo>
                    <a:pt x="169" y="158"/>
                    <a:pt x="169" y="158"/>
                    <a:pt x="169" y="158"/>
                  </a:cubicBezTo>
                  <a:cubicBezTo>
                    <a:pt x="170" y="156"/>
                    <a:pt x="170" y="156"/>
                    <a:pt x="170" y="155"/>
                  </a:cubicBezTo>
                  <a:cubicBezTo>
                    <a:pt x="171" y="154"/>
                    <a:pt x="171" y="154"/>
                    <a:pt x="171" y="154"/>
                  </a:cubicBezTo>
                  <a:cubicBezTo>
                    <a:pt x="170" y="153"/>
                    <a:pt x="170" y="153"/>
                    <a:pt x="170" y="153"/>
                  </a:cubicBezTo>
                  <a:cubicBezTo>
                    <a:pt x="169" y="153"/>
                    <a:pt x="169" y="153"/>
                    <a:pt x="169" y="153"/>
                  </a:cubicBezTo>
                  <a:cubicBezTo>
                    <a:pt x="167" y="153"/>
                    <a:pt x="167" y="153"/>
                    <a:pt x="167" y="153"/>
                  </a:cubicBezTo>
                  <a:cubicBezTo>
                    <a:pt x="167" y="154"/>
                    <a:pt x="167" y="154"/>
                    <a:pt x="167" y="154"/>
                  </a:cubicBezTo>
                  <a:cubicBezTo>
                    <a:pt x="166" y="155"/>
                    <a:pt x="166" y="155"/>
                    <a:pt x="166" y="155"/>
                  </a:cubicBezTo>
                  <a:cubicBezTo>
                    <a:pt x="164" y="157"/>
                    <a:pt x="164" y="156"/>
                    <a:pt x="163" y="160"/>
                  </a:cubicBezTo>
                  <a:cubicBezTo>
                    <a:pt x="157" y="158"/>
                    <a:pt x="154" y="159"/>
                    <a:pt x="150" y="160"/>
                  </a:cubicBezTo>
                  <a:cubicBezTo>
                    <a:pt x="150" y="160"/>
                    <a:pt x="150" y="160"/>
                    <a:pt x="150" y="160"/>
                  </a:cubicBezTo>
                  <a:cubicBezTo>
                    <a:pt x="153" y="158"/>
                    <a:pt x="153" y="158"/>
                    <a:pt x="153" y="158"/>
                  </a:cubicBezTo>
                  <a:cubicBezTo>
                    <a:pt x="153" y="158"/>
                    <a:pt x="153" y="158"/>
                    <a:pt x="153" y="158"/>
                  </a:cubicBezTo>
                  <a:cubicBezTo>
                    <a:pt x="153" y="158"/>
                    <a:pt x="153" y="158"/>
                    <a:pt x="153" y="158"/>
                  </a:cubicBezTo>
                  <a:cubicBezTo>
                    <a:pt x="152" y="157"/>
                    <a:pt x="152" y="158"/>
                    <a:pt x="151" y="158"/>
                  </a:cubicBezTo>
                  <a:cubicBezTo>
                    <a:pt x="150" y="158"/>
                    <a:pt x="150" y="158"/>
                    <a:pt x="150" y="158"/>
                  </a:cubicBezTo>
                  <a:cubicBezTo>
                    <a:pt x="150" y="157"/>
                    <a:pt x="150" y="157"/>
                    <a:pt x="150" y="157"/>
                  </a:cubicBezTo>
                  <a:cubicBezTo>
                    <a:pt x="149" y="157"/>
                    <a:pt x="149" y="157"/>
                    <a:pt x="149" y="157"/>
                  </a:cubicBezTo>
                  <a:cubicBezTo>
                    <a:pt x="149" y="157"/>
                    <a:pt x="149" y="157"/>
                    <a:pt x="149" y="157"/>
                  </a:cubicBezTo>
                  <a:cubicBezTo>
                    <a:pt x="149" y="158"/>
                    <a:pt x="149" y="158"/>
                    <a:pt x="149" y="158"/>
                  </a:cubicBezTo>
                  <a:cubicBezTo>
                    <a:pt x="149" y="158"/>
                    <a:pt x="149" y="158"/>
                    <a:pt x="149" y="158"/>
                  </a:cubicBezTo>
                  <a:cubicBezTo>
                    <a:pt x="148" y="158"/>
                    <a:pt x="148" y="158"/>
                    <a:pt x="148" y="158"/>
                  </a:cubicBezTo>
                  <a:cubicBezTo>
                    <a:pt x="148" y="157"/>
                    <a:pt x="148" y="157"/>
                    <a:pt x="148" y="157"/>
                  </a:cubicBezTo>
                  <a:cubicBezTo>
                    <a:pt x="148" y="155"/>
                    <a:pt x="148" y="156"/>
                    <a:pt x="148" y="155"/>
                  </a:cubicBezTo>
                  <a:cubicBezTo>
                    <a:pt x="148" y="154"/>
                    <a:pt x="148" y="154"/>
                    <a:pt x="148" y="154"/>
                  </a:cubicBezTo>
                  <a:cubicBezTo>
                    <a:pt x="148" y="154"/>
                    <a:pt x="148" y="154"/>
                    <a:pt x="148" y="154"/>
                  </a:cubicBezTo>
                  <a:cubicBezTo>
                    <a:pt x="147" y="154"/>
                    <a:pt x="147" y="154"/>
                    <a:pt x="147" y="154"/>
                  </a:cubicBezTo>
                  <a:cubicBezTo>
                    <a:pt x="147" y="154"/>
                    <a:pt x="147" y="154"/>
                    <a:pt x="146" y="155"/>
                  </a:cubicBezTo>
                  <a:cubicBezTo>
                    <a:pt x="145" y="158"/>
                    <a:pt x="145" y="157"/>
                    <a:pt x="144" y="159"/>
                  </a:cubicBezTo>
                  <a:cubicBezTo>
                    <a:pt x="145" y="160"/>
                    <a:pt x="145" y="160"/>
                    <a:pt x="145" y="160"/>
                  </a:cubicBezTo>
                  <a:cubicBezTo>
                    <a:pt x="146" y="161"/>
                    <a:pt x="148" y="161"/>
                    <a:pt x="148" y="162"/>
                  </a:cubicBezTo>
                  <a:cubicBezTo>
                    <a:pt x="148" y="163"/>
                    <a:pt x="148" y="163"/>
                    <a:pt x="148" y="163"/>
                  </a:cubicBezTo>
                  <a:cubicBezTo>
                    <a:pt x="148" y="164"/>
                    <a:pt x="148" y="164"/>
                    <a:pt x="148" y="164"/>
                  </a:cubicBezTo>
                  <a:cubicBezTo>
                    <a:pt x="148" y="164"/>
                    <a:pt x="145" y="164"/>
                    <a:pt x="142" y="166"/>
                  </a:cubicBezTo>
                  <a:cubicBezTo>
                    <a:pt x="142" y="166"/>
                    <a:pt x="139" y="171"/>
                    <a:pt x="137" y="174"/>
                  </a:cubicBezTo>
                  <a:cubicBezTo>
                    <a:pt x="135" y="175"/>
                    <a:pt x="135" y="175"/>
                    <a:pt x="135" y="175"/>
                  </a:cubicBezTo>
                  <a:cubicBezTo>
                    <a:pt x="132" y="174"/>
                    <a:pt x="132" y="174"/>
                    <a:pt x="132" y="174"/>
                  </a:cubicBezTo>
                  <a:cubicBezTo>
                    <a:pt x="131" y="173"/>
                    <a:pt x="132" y="173"/>
                    <a:pt x="131" y="172"/>
                  </a:cubicBezTo>
                  <a:cubicBezTo>
                    <a:pt x="130" y="170"/>
                    <a:pt x="130" y="171"/>
                    <a:pt x="129" y="169"/>
                  </a:cubicBezTo>
                  <a:cubicBezTo>
                    <a:pt x="129" y="168"/>
                    <a:pt x="129" y="168"/>
                    <a:pt x="129" y="168"/>
                  </a:cubicBezTo>
                  <a:cubicBezTo>
                    <a:pt x="129" y="165"/>
                    <a:pt x="129" y="165"/>
                    <a:pt x="129" y="165"/>
                  </a:cubicBezTo>
                  <a:cubicBezTo>
                    <a:pt x="128" y="164"/>
                    <a:pt x="128" y="164"/>
                    <a:pt x="128" y="164"/>
                  </a:cubicBezTo>
                  <a:cubicBezTo>
                    <a:pt x="129" y="164"/>
                    <a:pt x="129" y="164"/>
                    <a:pt x="129" y="164"/>
                  </a:cubicBezTo>
                  <a:cubicBezTo>
                    <a:pt x="130" y="163"/>
                    <a:pt x="131" y="163"/>
                    <a:pt x="132" y="161"/>
                  </a:cubicBezTo>
                  <a:cubicBezTo>
                    <a:pt x="132" y="160"/>
                    <a:pt x="132" y="160"/>
                    <a:pt x="132" y="160"/>
                  </a:cubicBezTo>
                  <a:cubicBezTo>
                    <a:pt x="131" y="159"/>
                    <a:pt x="131" y="159"/>
                    <a:pt x="131" y="159"/>
                  </a:cubicBezTo>
                  <a:cubicBezTo>
                    <a:pt x="129" y="159"/>
                    <a:pt x="130" y="159"/>
                    <a:pt x="128" y="159"/>
                  </a:cubicBezTo>
                  <a:cubicBezTo>
                    <a:pt x="126" y="159"/>
                    <a:pt x="126" y="159"/>
                    <a:pt x="126" y="159"/>
                  </a:cubicBezTo>
                  <a:cubicBezTo>
                    <a:pt x="126" y="158"/>
                    <a:pt x="125" y="158"/>
                    <a:pt x="124" y="158"/>
                  </a:cubicBezTo>
                  <a:cubicBezTo>
                    <a:pt x="120" y="157"/>
                    <a:pt x="122" y="158"/>
                    <a:pt x="119" y="158"/>
                  </a:cubicBezTo>
                  <a:cubicBezTo>
                    <a:pt x="118" y="159"/>
                    <a:pt x="118" y="159"/>
                    <a:pt x="118" y="159"/>
                  </a:cubicBezTo>
                  <a:cubicBezTo>
                    <a:pt x="117" y="160"/>
                    <a:pt x="116" y="160"/>
                    <a:pt x="114" y="161"/>
                  </a:cubicBezTo>
                  <a:cubicBezTo>
                    <a:pt x="112" y="161"/>
                    <a:pt x="112" y="161"/>
                    <a:pt x="110" y="162"/>
                  </a:cubicBezTo>
                  <a:cubicBezTo>
                    <a:pt x="110" y="162"/>
                    <a:pt x="110" y="162"/>
                    <a:pt x="110" y="162"/>
                  </a:cubicBezTo>
                  <a:cubicBezTo>
                    <a:pt x="108" y="163"/>
                    <a:pt x="109" y="163"/>
                    <a:pt x="107" y="163"/>
                  </a:cubicBezTo>
                  <a:cubicBezTo>
                    <a:pt x="106" y="164"/>
                    <a:pt x="106" y="164"/>
                    <a:pt x="106" y="164"/>
                  </a:cubicBezTo>
                  <a:cubicBezTo>
                    <a:pt x="105" y="163"/>
                    <a:pt x="105" y="163"/>
                    <a:pt x="105" y="163"/>
                  </a:cubicBezTo>
                  <a:cubicBezTo>
                    <a:pt x="102" y="165"/>
                    <a:pt x="102" y="165"/>
                    <a:pt x="101" y="165"/>
                  </a:cubicBezTo>
                  <a:cubicBezTo>
                    <a:pt x="99" y="164"/>
                    <a:pt x="100" y="164"/>
                    <a:pt x="98" y="163"/>
                  </a:cubicBezTo>
                  <a:cubicBezTo>
                    <a:pt x="97" y="164"/>
                    <a:pt x="97" y="164"/>
                    <a:pt x="97" y="164"/>
                  </a:cubicBezTo>
                  <a:cubicBezTo>
                    <a:pt x="96" y="165"/>
                    <a:pt x="96" y="165"/>
                    <a:pt x="96" y="165"/>
                  </a:cubicBezTo>
                  <a:cubicBezTo>
                    <a:pt x="96" y="168"/>
                    <a:pt x="96" y="168"/>
                    <a:pt x="95" y="169"/>
                  </a:cubicBezTo>
                  <a:cubicBezTo>
                    <a:pt x="95" y="170"/>
                    <a:pt x="95" y="170"/>
                    <a:pt x="95" y="170"/>
                  </a:cubicBezTo>
                  <a:cubicBezTo>
                    <a:pt x="94" y="170"/>
                    <a:pt x="94" y="170"/>
                    <a:pt x="94" y="170"/>
                  </a:cubicBezTo>
                  <a:cubicBezTo>
                    <a:pt x="94" y="170"/>
                    <a:pt x="91" y="167"/>
                    <a:pt x="91" y="167"/>
                  </a:cubicBezTo>
                  <a:cubicBezTo>
                    <a:pt x="88" y="168"/>
                    <a:pt x="87" y="168"/>
                    <a:pt x="86" y="168"/>
                  </a:cubicBezTo>
                  <a:cubicBezTo>
                    <a:pt x="85" y="169"/>
                    <a:pt x="85" y="169"/>
                    <a:pt x="85" y="169"/>
                  </a:cubicBezTo>
                  <a:cubicBezTo>
                    <a:pt x="84" y="168"/>
                    <a:pt x="84" y="168"/>
                    <a:pt x="83" y="168"/>
                  </a:cubicBezTo>
                  <a:cubicBezTo>
                    <a:pt x="82" y="168"/>
                    <a:pt x="82" y="168"/>
                    <a:pt x="81" y="168"/>
                  </a:cubicBezTo>
                  <a:cubicBezTo>
                    <a:pt x="81" y="164"/>
                    <a:pt x="81" y="164"/>
                    <a:pt x="81" y="164"/>
                  </a:cubicBezTo>
                  <a:cubicBezTo>
                    <a:pt x="81" y="164"/>
                    <a:pt x="81" y="164"/>
                    <a:pt x="81" y="164"/>
                  </a:cubicBezTo>
                  <a:cubicBezTo>
                    <a:pt x="82" y="163"/>
                    <a:pt x="82" y="163"/>
                    <a:pt x="82" y="163"/>
                  </a:cubicBezTo>
                  <a:cubicBezTo>
                    <a:pt x="84" y="162"/>
                    <a:pt x="84" y="162"/>
                    <a:pt x="84" y="162"/>
                  </a:cubicBezTo>
                  <a:cubicBezTo>
                    <a:pt x="85" y="163"/>
                    <a:pt x="85" y="163"/>
                    <a:pt x="85" y="163"/>
                  </a:cubicBezTo>
                  <a:cubicBezTo>
                    <a:pt x="86" y="162"/>
                    <a:pt x="86" y="162"/>
                    <a:pt x="86" y="162"/>
                  </a:cubicBezTo>
                  <a:cubicBezTo>
                    <a:pt x="111" y="141"/>
                    <a:pt x="74" y="174"/>
                    <a:pt x="100" y="150"/>
                  </a:cubicBezTo>
                  <a:cubicBezTo>
                    <a:pt x="101" y="149"/>
                    <a:pt x="101" y="149"/>
                    <a:pt x="101" y="149"/>
                  </a:cubicBezTo>
                  <a:cubicBezTo>
                    <a:pt x="103" y="148"/>
                    <a:pt x="105" y="147"/>
                    <a:pt x="106" y="147"/>
                  </a:cubicBezTo>
                  <a:cubicBezTo>
                    <a:pt x="108" y="147"/>
                    <a:pt x="108" y="147"/>
                    <a:pt x="108" y="147"/>
                  </a:cubicBezTo>
                  <a:cubicBezTo>
                    <a:pt x="109" y="148"/>
                    <a:pt x="109" y="148"/>
                    <a:pt x="109" y="148"/>
                  </a:cubicBezTo>
                  <a:cubicBezTo>
                    <a:pt x="110" y="148"/>
                    <a:pt x="109" y="148"/>
                    <a:pt x="110" y="148"/>
                  </a:cubicBezTo>
                  <a:cubicBezTo>
                    <a:pt x="112" y="147"/>
                    <a:pt x="112" y="147"/>
                    <a:pt x="112" y="147"/>
                  </a:cubicBezTo>
                  <a:cubicBezTo>
                    <a:pt x="115" y="148"/>
                    <a:pt x="118" y="147"/>
                    <a:pt x="121" y="146"/>
                  </a:cubicBezTo>
                  <a:cubicBezTo>
                    <a:pt x="127" y="145"/>
                    <a:pt x="125" y="146"/>
                    <a:pt x="129" y="144"/>
                  </a:cubicBezTo>
                  <a:cubicBezTo>
                    <a:pt x="130" y="144"/>
                    <a:pt x="130" y="144"/>
                    <a:pt x="130" y="144"/>
                  </a:cubicBezTo>
                  <a:cubicBezTo>
                    <a:pt x="130" y="144"/>
                    <a:pt x="130" y="144"/>
                    <a:pt x="130" y="144"/>
                  </a:cubicBezTo>
                  <a:cubicBezTo>
                    <a:pt x="130" y="145"/>
                    <a:pt x="130" y="145"/>
                    <a:pt x="130" y="145"/>
                  </a:cubicBezTo>
                  <a:cubicBezTo>
                    <a:pt x="130" y="146"/>
                    <a:pt x="130" y="146"/>
                    <a:pt x="130" y="146"/>
                  </a:cubicBezTo>
                  <a:cubicBezTo>
                    <a:pt x="130" y="147"/>
                    <a:pt x="130" y="147"/>
                    <a:pt x="130" y="147"/>
                  </a:cubicBezTo>
                  <a:cubicBezTo>
                    <a:pt x="131" y="147"/>
                    <a:pt x="131" y="147"/>
                    <a:pt x="131" y="147"/>
                  </a:cubicBezTo>
                  <a:cubicBezTo>
                    <a:pt x="132" y="147"/>
                    <a:pt x="133" y="147"/>
                    <a:pt x="135" y="147"/>
                  </a:cubicBezTo>
                  <a:cubicBezTo>
                    <a:pt x="138" y="146"/>
                    <a:pt x="138" y="145"/>
                    <a:pt x="139" y="144"/>
                  </a:cubicBezTo>
                  <a:cubicBezTo>
                    <a:pt x="139" y="142"/>
                    <a:pt x="139" y="142"/>
                    <a:pt x="139" y="142"/>
                  </a:cubicBezTo>
                  <a:cubicBezTo>
                    <a:pt x="138" y="141"/>
                    <a:pt x="138" y="141"/>
                    <a:pt x="138" y="141"/>
                  </a:cubicBezTo>
                  <a:cubicBezTo>
                    <a:pt x="139" y="139"/>
                    <a:pt x="139" y="139"/>
                    <a:pt x="140" y="138"/>
                  </a:cubicBezTo>
                  <a:cubicBezTo>
                    <a:pt x="143" y="135"/>
                    <a:pt x="143" y="135"/>
                    <a:pt x="146" y="130"/>
                  </a:cubicBezTo>
                  <a:cubicBezTo>
                    <a:pt x="147" y="127"/>
                    <a:pt x="147" y="127"/>
                    <a:pt x="147" y="127"/>
                  </a:cubicBezTo>
                  <a:cubicBezTo>
                    <a:pt x="146" y="124"/>
                    <a:pt x="146" y="124"/>
                    <a:pt x="146" y="124"/>
                  </a:cubicBezTo>
                  <a:cubicBezTo>
                    <a:pt x="148" y="121"/>
                    <a:pt x="148" y="121"/>
                    <a:pt x="148" y="121"/>
                  </a:cubicBezTo>
                  <a:cubicBezTo>
                    <a:pt x="151" y="120"/>
                    <a:pt x="151" y="120"/>
                    <a:pt x="153" y="119"/>
                  </a:cubicBezTo>
                  <a:cubicBezTo>
                    <a:pt x="153" y="120"/>
                    <a:pt x="153" y="120"/>
                    <a:pt x="153" y="120"/>
                  </a:cubicBezTo>
                  <a:cubicBezTo>
                    <a:pt x="153" y="121"/>
                    <a:pt x="153" y="121"/>
                    <a:pt x="153" y="121"/>
                  </a:cubicBezTo>
                  <a:cubicBezTo>
                    <a:pt x="151" y="123"/>
                    <a:pt x="151" y="123"/>
                    <a:pt x="150" y="124"/>
                  </a:cubicBezTo>
                  <a:cubicBezTo>
                    <a:pt x="149" y="124"/>
                    <a:pt x="150" y="124"/>
                    <a:pt x="149" y="124"/>
                  </a:cubicBezTo>
                  <a:cubicBezTo>
                    <a:pt x="148" y="125"/>
                    <a:pt x="148" y="125"/>
                    <a:pt x="148" y="125"/>
                  </a:cubicBezTo>
                  <a:cubicBezTo>
                    <a:pt x="149" y="126"/>
                    <a:pt x="149" y="126"/>
                    <a:pt x="149" y="126"/>
                  </a:cubicBezTo>
                  <a:cubicBezTo>
                    <a:pt x="150" y="127"/>
                    <a:pt x="150" y="127"/>
                    <a:pt x="150" y="127"/>
                  </a:cubicBezTo>
                  <a:cubicBezTo>
                    <a:pt x="150" y="128"/>
                    <a:pt x="150" y="128"/>
                    <a:pt x="150" y="129"/>
                  </a:cubicBezTo>
                  <a:cubicBezTo>
                    <a:pt x="151" y="130"/>
                    <a:pt x="151" y="130"/>
                    <a:pt x="151" y="130"/>
                  </a:cubicBezTo>
                  <a:cubicBezTo>
                    <a:pt x="152" y="130"/>
                    <a:pt x="152" y="130"/>
                    <a:pt x="153" y="130"/>
                  </a:cubicBezTo>
                  <a:cubicBezTo>
                    <a:pt x="153" y="130"/>
                    <a:pt x="153" y="130"/>
                    <a:pt x="153" y="130"/>
                  </a:cubicBezTo>
                  <a:cubicBezTo>
                    <a:pt x="154" y="129"/>
                    <a:pt x="155" y="128"/>
                    <a:pt x="155" y="127"/>
                  </a:cubicBezTo>
                  <a:cubicBezTo>
                    <a:pt x="163" y="125"/>
                    <a:pt x="167" y="123"/>
                    <a:pt x="170" y="116"/>
                  </a:cubicBezTo>
                  <a:cubicBezTo>
                    <a:pt x="171" y="115"/>
                    <a:pt x="171" y="115"/>
                    <a:pt x="171" y="115"/>
                  </a:cubicBezTo>
                  <a:cubicBezTo>
                    <a:pt x="173" y="114"/>
                    <a:pt x="175" y="113"/>
                    <a:pt x="177" y="111"/>
                  </a:cubicBezTo>
                  <a:cubicBezTo>
                    <a:pt x="180" y="98"/>
                    <a:pt x="184" y="96"/>
                    <a:pt x="184" y="88"/>
                  </a:cubicBezTo>
                  <a:cubicBezTo>
                    <a:pt x="183" y="86"/>
                    <a:pt x="183" y="86"/>
                    <a:pt x="183" y="86"/>
                  </a:cubicBezTo>
                  <a:cubicBezTo>
                    <a:pt x="183" y="86"/>
                    <a:pt x="183" y="86"/>
                    <a:pt x="183" y="86"/>
                  </a:cubicBezTo>
                  <a:cubicBezTo>
                    <a:pt x="182" y="86"/>
                    <a:pt x="182" y="86"/>
                    <a:pt x="181" y="86"/>
                  </a:cubicBezTo>
                  <a:cubicBezTo>
                    <a:pt x="180" y="85"/>
                    <a:pt x="180" y="85"/>
                    <a:pt x="180" y="85"/>
                  </a:cubicBezTo>
                  <a:cubicBezTo>
                    <a:pt x="181" y="84"/>
                    <a:pt x="181" y="84"/>
                    <a:pt x="181" y="84"/>
                  </a:cubicBezTo>
                  <a:cubicBezTo>
                    <a:pt x="181" y="84"/>
                    <a:pt x="181" y="84"/>
                    <a:pt x="181" y="84"/>
                  </a:cubicBezTo>
                  <a:cubicBezTo>
                    <a:pt x="182" y="84"/>
                    <a:pt x="182" y="84"/>
                    <a:pt x="182" y="84"/>
                  </a:cubicBezTo>
                  <a:cubicBezTo>
                    <a:pt x="183" y="83"/>
                    <a:pt x="183" y="81"/>
                    <a:pt x="183" y="79"/>
                  </a:cubicBezTo>
                  <a:cubicBezTo>
                    <a:pt x="183" y="78"/>
                    <a:pt x="182" y="77"/>
                    <a:pt x="182" y="75"/>
                  </a:cubicBezTo>
                  <a:cubicBezTo>
                    <a:pt x="183" y="74"/>
                    <a:pt x="183" y="74"/>
                    <a:pt x="184" y="73"/>
                  </a:cubicBezTo>
                  <a:cubicBezTo>
                    <a:pt x="184" y="73"/>
                    <a:pt x="184" y="73"/>
                    <a:pt x="185" y="73"/>
                  </a:cubicBezTo>
                  <a:cubicBezTo>
                    <a:pt x="186" y="72"/>
                    <a:pt x="185" y="73"/>
                    <a:pt x="186" y="72"/>
                  </a:cubicBezTo>
                  <a:cubicBezTo>
                    <a:pt x="187" y="71"/>
                    <a:pt x="187" y="70"/>
                    <a:pt x="187" y="69"/>
                  </a:cubicBezTo>
                  <a:cubicBezTo>
                    <a:pt x="187" y="67"/>
                    <a:pt x="187" y="67"/>
                    <a:pt x="187" y="67"/>
                  </a:cubicBezTo>
                  <a:cubicBezTo>
                    <a:pt x="187" y="66"/>
                    <a:pt x="187" y="66"/>
                    <a:pt x="187" y="66"/>
                  </a:cubicBezTo>
                  <a:cubicBezTo>
                    <a:pt x="188" y="66"/>
                    <a:pt x="188" y="66"/>
                    <a:pt x="188" y="66"/>
                  </a:cubicBezTo>
                  <a:cubicBezTo>
                    <a:pt x="188" y="66"/>
                    <a:pt x="188" y="66"/>
                    <a:pt x="188" y="66"/>
                  </a:cubicBezTo>
                  <a:cubicBezTo>
                    <a:pt x="189" y="66"/>
                    <a:pt x="189" y="66"/>
                    <a:pt x="190" y="66"/>
                  </a:cubicBezTo>
                  <a:cubicBezTo>
                    <a:pt x="190" y="66"/>
                    <a:pt x="190" y="66"/>
                    <a:pt x="190" y="66"/>
                  </a:cubicBezTo>
                  <a:cubicBezTo>
                    <a:pt x="190" y="67"/>
                    <a:pt x="191" y="70"/>
                    <a:pt x="191" y="71"/>
                  </a:cubicBezTo>
                  <a:cubicBezTo>
                    <a:pt x="191" y="71"/>
                    <a:pt x="191" y="71"/>
                    <a:pt x="191" y="71"/>
                  </a:cubicBezTo>
                  <a:cubicBezTo>
                    <a:pt x="192" y="72"/>
                    <a:pt x="192" y="72"/>
                    <a:pt x="192" y="72"/>
                  </a:cubicBezTo>
                  <a:cubicBezTo>
                    <a:pt x="192" y="72"/>
                    <a:pt x="192" y="72"/>
                    <a:pt x="192" y="72"/>
                  </a:cubicBezTo>
                  <a:cubicBezTo>
                    <a:pt x="193" y="71"/>
                    <a:pt x="193" y="71"/>
                    <a:pt x="193" y="71"/>
                  </a:cubicBezTo>
                  <a:cubicBezTo>
                    <a:pt x="193" y="70"/>
                    <a:pt x="193" y="70"/>
                    <a:pt x="193" y="70"/>
                  </a:cubicBezTo>
                  <a:cubicBezTo>
                    <a:pt x="194" y="70"/>
                    <a:pt x="194" y="70"/>
                    <a:pt x="194" y="70"/>
                  </a:cubicBezTo>
                  <a:cubicBezTo>
                    <a:pt x="196" y="71"/>
                    <a:pt x="196" y="71"/>
                    <a:pt x="196" y="71"/>
                  </a:cubicBezTo>
                  <a:cubicBezTo>
                    <a:pt x="197" y="70"/>
                    <a:pt x="197" y="70"/>
                    <a:pt x="197" y="70"/>
                  </a:cubicBezTo>
                  <a:cubicBezTo>
                    <a:pt x="197" y="69"/>
                    <a:pt x="197" y="70"/>
                    <a:pt x="197" y="68"/>
                  </a:cubicBezTo>
                  <a:cubicBezTo>
                    <a:pt x="197" y="66"/>
                    <a:pt x="197" y="66"/>
                    <a:pt x="197" y="66"/>
                  </a:cubicBezTo>
                  <a:cubicBezTo>
                    <a:pt x="197" y="66"/>
                    <a:pt x="197" y="66"/>
                    <a:pt x="197" y="66"/>
                  </a:cubicBezTo>
                  <a:cubicBezTo>
                    <a:pt x="196" y="66"/>
                    <a:pt x="196" y="66"/>
                    <a:pt x="196" y="66"/>
                  </a:cubicBezTo>
                  <a:cubicBezTo>
                    <a:pt x="196" y="66"/>
                    <a:pt x="196" y="66"/>
                    <a:pt x="196" y="66"/>
                  </a:cubicBezTo>
                  <a:cubicBezTo>
                    <a:pt x="195" y="66"/>
                    <a:pt x="193" y="67"/>
                    <a:pt x="192" y="67"/>
                  </a:cubicBezTo>
                  <a:cubicBezTo>
                    <a:pt x="192" y="66"/>
                    <a:pt x="192" y="65"/>
                    <a:pt x="193" y="62"/>
                  </a:cubicBezTo>
                  <a:cubicBezTo>
                    <a:pt x="194" y="62"/>
                    <a:pt x="194" y="62"/>
                    <a:pt x="194" y="62"/>
                  </a:cubicBezTo>
                  <a:cubicBezTo>
                    <a:pt x="195" y="62"/>
                    <a:pt x="195" y="62"/>
                    <a:pt x="196" y="62"/>
                  </a:cubicBezTo>
                  <a:cubicBezTo>
                    <a:pt x="196" y="62"/>
                    <a:pt x="197" y="64"/>
                    <a:pt x="197" y="64"/>
                  </a:cubicBezTo>
                  <a:close/>
                  <a:moveTo>
                    <a:pt x="165" y="115"/>
                  </a:moveTo>
                  <a:cubicBezTo>
                    <a:pt x="164" y="115"/>
                    <a:pt x="164" y="115"/>
                    <a:pt x="164" y="115"/>
                  </a:cubicBezTo>
                  <a:cubicBezTo>
                    <a:pt x="163" y="115"/>
                    <a:pt x="163" y="115"/>
                    <a:pt x="163" y="115"/>
                  </a:cubicBezTo>
                  <a:cubicBezTo>
                    <a:pt x="164" y="115"/>
                    <a:pt x="164" y="115"/>
                    <a:pt x="164" y="115"/>
                  </a:cubicBezTo>
                  <a:cubicBezTo>
                    <a:pt x="164" y="114"/>
                    <a:pt x="164" y="114"/>
                    <a:pt x="164" y="113"/>
                  </a:cubicBezTo>
                  <a:cubicBezTo>
                    <a:pt x="164" y="113"/>
                    <a:pt x="164" y="113"/>
                    <a:pt x="164" y="113"/>
                  </a:cubicBezTo>
                  <a:cubicBezTo>
                    <a:pt x="164" y="113"/>
                    <a:pt x="164" y="113"/>
                    <a:pt x="164" y="113"/>
                  </a:cubicBezTo>
                  <a:cubicBezTo>
                    <a:pt x="164" y="112"/>
                    <a:pt x="164" y="112"/>
                    <a:pt x="164" y="112"/>
                  </a:cubicBezTo>
                  <a:cubicBezTo>
                    <a:pt x="164" y="111"/>
                    <a:pt x="165" y="110"/>
                    <a:pt x="166" y="108"/>
                  </a:cubicBezTo>
                  <a:cubicBezTo>
                    <a:pt x="166" y="109"/>
                    <a:pt x="166" y="109"/>
                    <a:pt x="166" y="109"/>
                  </a:cubicBezTo>
                  <a:cubicBezTo>
                    <a:pt x="166" y="110"/>
                    <a:pt x="166" y="111"/>
                    <a:pt x="166" y="112"/>
                  </a:cubicBezTo>
                  <a:cubicBezTo>
                    <a:pt x="167" y="112"/>
                    <a:pt x="167" y="112"/>
                    <a:pt x="167" y="112"/>
                  </a:cubicBezTo>
                  <a:cubicBezTo>
                    <a:pt x="166" y="114"/>
                    <a:pt x="166" y="114"/>
                    <a:pt x="166" y="114"/>
                  </a:cubicBezTo>
                  <a:cubicBezTo>
                    <a:pt x="165" y="115"/>
                    <a:pt x="165" y="115"/>
                    <a:pt x="165" y="115"/>
                  </a:cubicBezTo>
                  <a:close/>
                  <a:moveTo>
                    <a:pt x="109" y="138"/>
                  </a:moveTo>
                  <a:cubicBezTo>
                    <a:pt x="108" y="138"/>
                    <a:pt x="108" y="138"/>
                    <a:pt x="108" y="138"/>
                  </a:cubicBezTo>
                  <a:cubicBezTo>
                    <a:pt x="107" y="138"/>
                    <a:pt x="107" y="138"/>
                    <a:pt x="107" y="138"/>
                  </a:cubicBezTo>
                  <a:cubicBezTo>
                    <a:pt x="107" y="137"/>
                    <a:pt x="107" y="137"/>
                    <a:pt x="107" y="137"/>
                  </a:cubicBezTo>
                  <a:cubicBezTo>
                    <a:pt x="107" y="137"/>
                    <a:pt x="107" y="137"/>
                    <a:pt x="107" y="137"/>
                  </a:cubicBezTo>
                  <a:cubicBezTo>
                    <a:pt x="108" y="136"/>
                    <a:pt x="108" y="136"/>
                    <a:pt x="108" y="136"/>
                  </a:cubicBezTo>
                  <a:cubicBezTo>
                    <a:pt x="109" y="137"/>
                    <a:pt x="109" y="137"/>
                    <a:pt x="109" y="137"/>
                  </a:cubicBezTo>
                  <a:cubicBezTo>
                    <a:pt x="109" y="138"/>
                    <a:pt x="109" y="138"/>
                    <a:pt x="109" y="138"/>
                  </a:cubicBezTo>
                  <a:close/>
                  <a:moveTo>
                    <a:pt x="177" y="158"/>
                  </a:moveTo>
                  <a:cubicBezTo>
                    <a:pt x="177" y="159"/>
                    <a:pt x="177" y="159"/>
                    <a:pt x="177" y="159"/>
                  </a:cubicBezTo>
                  <a:cubicBezTo>
                    <a:pt x="176" y="159"/>
                    <a:pt x="176" y="159"/>
                    <a:pt x="176" y="159"/>
                  </a:cubicBezTo>
                  <a:cubicBezTo>
                    <a:pt x="176" y="158"/>
                    <a:pt x="176" y="158"/>
                    <a:pt x="176" y="158"/>
                  </a:cubicBezTo>
                  <a:cubicBezTo>
                    <a:pt x="176" y="157"/>
                    <a:pt x="176" y="157"/>
                    <a:pt x="176" y="157"/>
                  </a:cubicBezTo>
                  <a:cubicBezTo>
                    <a:pt x="177" y="157"/>
                    <a:pt x="177" y="157"/>
                    <a:pt x="177" y="157"/>
                  </a:cubicBezTo>
                  <a:cubicBezTo>
                    <a:pt x="177" y="158"/>
                    <a:pt x="177" y="158"/>
                    <a:pt x="177" y="158"/>
                  </a:cubicBezTo>
                  <a:close/>
                  <a:moveTo>
                    <a:pt x="64" y="163"/>
                  </a:moveTo>
                  <a:cubicBezTo>
                    <a:pt x="64" y="164"/>
                    <a:pt x="64" y="164"/>
                    <a:pt x="64" y="164"/>
                  </a:cubicBezTo>
                  <a:cubicBezTo>
                    <a:pt x="63" y="163"/>
                    <a:pt x="63" y="163"/>
                    <a:pt x="63" y="163"/>
                  </a:cubicBezTo>
                  <a:cubicBezTo>
                    <a:pt x="63" y="163"/>
                    <a:pt x="63" y="163"/>
                    <a:pt x="63" y="163"/>
                  </a:cubicBezTo>
                  <a:cubicBezTo>
                    <a:pt x="63" y="161"/>
                    <a:pt x="63" y="161"/>
                    <a:pt x="63" y="161"/>
                  </a:cubicBezTo>
                  <a:cubicBezTo>
                    <a:pt x="63" y="160"/>
                    <a:pt x="63" y="160"/>
                    <a:pt x="63" y="160"/>
                  </a:cubicBezTo>
                  <a:cubicBezTo>
                    <a:pt x="65" y="159"/>
                    <a:pt x="65" y="159"/>
                    <a:pt x="65" y="159"/>
                  </a:cubicBezTo>
                  <a:cubicBezTo>
                    <a:pt x="65" y="159"/>
                    <a:pt x="65" y="159"/>
                    <a:pt x="65" y="159"/>
                  </a:cubicBezTo>
                  <a:cubicBezTo>
                    <a:pt x="65" y="159"/>
                    <a:pt x="65" y="159"/>
                    <a:pt x="65" y="159"/>
                  </a:cubicBezTo>
                  <a:cubicBezTo>
                    <a:pt x="65" y="160"/>
                    <a:pt x="65" y="160"/>
                    <a:pt x="65" y="160"/>
                  </a:cubicBezTo>
                  <a:cubicBezTo>
                    <a:pt x="65" y="161"/>
                    <a:pt x="65" y="161"/>
                    <a:pt x="65" y="161"/>
                  </a:cubicBezTo>
                  <a:cubicBezTo>
                    <a:pt x="64" y="162"/>
                    <a:pt x="64" y="162"/>
                    <a:pt x="64" y="162"/>
                  </a:cubicBezTo>
                  <a:lnTo>
                    <a:pt x="64" y="163"/>
                  </a:lnTo>
                  <a:close/>
                  <a:moveTo>
                    <a:pt x="126" y="164"/>
                  </a:moveTo>
                  <a:cubicBezTo>
                    <a:pt x="125" y="165"/>
                    <a:pt x="125" y="165"/>
                    <a:pt x="125" y="165"/>
                  </a:cubicBezTo>
                  <a:cubicBezTo>
                    <a:pt x="124" y="165"/>
                    <a:pt x="124" y="165"/>
                    <a:pt x="124" y="165"/>
                  </a:cubicBezTo>
                  <a:cubicBezTo>
                    <a:pt x="124" y="165"/>
                    <a:pt x="124" y="165"/>
                    <a:pt x="124" y="165"/>
                  </a:cubicBezTo>
                  <a:cubicBezTo>
                    <a:pt x="123" y="164"/>
                    <a:pt x="123" y="164"/>
                    <a:pt x="123" y="164"/>
                  </a:cubicBezTo>
                  <a:cubicBezTo>
                    <a:pt x="125" y="163"/>
                    <a:pt x="124" y="163"/>
                    <a:pt x="125" y="162"/>
                  </a:cubicBezTo>
                  <a:cubicBezTo>
                    <a:pt x="126" y="161"/>
                    <a:pt x="126" y="161"/>
                    <a:pt x="127" y="161"/>
                  </a:cubicBezTo>
                  <a:cubicBezTo>
                    <a:pt x="127" y="161"/>
                    <a:pt x="127" y="161"/>
                    <a:pt x="127" y="161"/>
                  </a:cubicBezTo>
                  <a:cubicBezTo>
                    <a:pt x="126" y="163"/>
                    <a:pt x="126" y="163"/>
                    <a:pt x="126" y="163"/>
                  </a:cubicBezTo>
                  <a:cubicBezTo>
                    <a:pt x="126" y="163"/>
                    <a:pt x="126" y="164"/>
                    <a:pt x="126" y="164"/>
                  </a:cubicBezTo>
                  <a:close/>
                  <a:moveTo>
                    <a:pt x="120" y="161"/>
                  </a:moveTo>
                  <a:cubicBezTo>
                    <a:pt x="120" y="162"/>
                    <a:pt x="120" y="162"/>
                    <a:pt x="120" y="162"/>
                  </a:cubicBezTo>
                  <a:cubicBezTo>
                    <a:pt x="119" y="162"/>
                    <a:pt x="119" y="162"/>
                    <a:pt x="119" y="162"/>
                  </a:cubicBezTo>
                  <a:cubicBezTo>
                    <a:pt x="119" y="162"/>
                    <a:pt x="119" y="162"/>
                    <a:pt x="119" y="162"/>
                  </a:cubicBezTo>
                  <a:cubicBezTo>
                    <a:pt x="119" y="162"/>
                    <a:pt x="119" y="162"/>
                    <a:pt x="119" y="162"/>
                  </a:cubicBezTo>
                  <a:cubicBezTo>
                    <a:pt x="118" y="161"/>
                    <a:pt x="118" y="161"/>
                    <a:pt x="118" y="161"/>
                  </a:cubicBezTo>
                  <a:cubicBezTo>
                    <a:pt x="118" y="161"/>
                    <a:pt x="118" y="161"/>
                    <a:pt x="118" y="161"/>
                  </a:cubicBezTo>
                  <a:cubicBezTo>
                    <a:pt x="120" y="161"/>
                    <a:pt x="120" y="161"/>
                    <a:pt x="120" y="161"/>
                  </a:cubicBezTo>
                  <a:cubicBezTo>
                    <a:pt x="120" y="161"/>
                    <a:pt x="120" y="161"/>
                    <a:pt x="120" y="161"/>
                  </a:cubicBezTo>
                  <a:cubicBezTo>
                    <a:pt x="120" y="161"/>
                    <a:pt x="120" y="161"/>
                    <a:pt x="120" y="161"/>
                  </a:cubicBezTo>
                  <a:close/>
                  <a:moveTo>
                    <a:pt x="120" y="165"/>
                  </a:moveTo>
                  <a:cubicBezTo>
                    <a:pt x="121" y="165"/>
                    <a:pt x="121" y="165"/>
                    <a:pt x="121" y="165"/>
                  </a:cubicBezTo>
                  <a:cubicBezTo>
                    <a:pt x="123" y="165"/>
                    <a:pt x="123" y="165"/>
                    <a:pt x="123" y="165"/>
                  </a:cubicBezTo>
                  <a:cubicBezTo>
                    <a:pt x="123" y="167"/>
                    <a:pt x="123" y="167"/>
                    <a:pt x="123" y="167"/>
                  </a:cubicBezTo>
                  <a:cubicBezTo>
                    <a:pt x="123" y="168"/>
                    <a:pt x="123" y="168"/>
                    <a:pt x="123" y="168"/>
                  </a:cubicBezTo>
                  <a:cubicBezTo>
                    <a:pt x="124" y="169"/>
                    <a:pt x="124" y="169"/>
                    <a:pt x="124" y="169"/>
                  </a:cubicBezTo>
                  <a:cubicBezTo>
                    <a:pt x="123" y="170"/>
                    <a:pt x="123" y="170"/>
                    <a:pt x="123" y="170"/>
                  </a:cubicBezTo>
                  <a:cubicBezTo>
                    <a:pt x="124" y="170"/>
                    <a:pt x="124" y="170"/>
                    <a:pt x="124" y="170"/>
                  </a:cubicBezTo>
                  <a:cubicBezTo>
                    <a:pt x="120" y="173"/>
                    <a:pt x="119" y="174"/>
                    <a:pt x="118" y="178"/>
                  </a:cubicBezTo>
                  <a:cubicBezTo>
                    <a:pt x="117" y="177"/>
                    <a:pt x="116" y="176"/>
                    <a:pt x="115" y="175"/>
                  </a:cubicBezTo>
                  <a:cubicBezTo>
                    <a:pt x="114" y="175"/>
                    <a:pt x="114" y="175"/>
                    <a:pt x="114" y="175"/>
                  </a:cubicBezTo>
                  <a:cubicBezTo>
                    <a:pt x="112" y="174"/>
                    <a:pt x="112" y="174"/>
                    <a:pt x="112" y="174"/>
                  </a:cubicBezTo>
                  <a:cubicBezTo>
                    <a:pt x="112" y="175"/>
                    <a:pt x="112" y="175"/>
                    <a:pt x="112" y="175"/>
                  </a:cubicBezTo>
                  <a:cubicBezTo>
                    <a:pt x="108" y="177"/>
                    <a:pt x="108" y="177"/>
                    <a:pt x="108" y="177"/>
                  </a:cubicBezTo>
                  <a:cubicBezTo>
                    <a:pt x="107" y="178"/>
                    <a:pt x="107" y="179"/>
                    <a:pt x="106" y="181"/>
                  </a:cubicBezTo>
                  <a:cubicBezTo>
                    <a:pt x="105" y="181"/>
                    <a:pt x="105" y="181"/>
                    <a:pt x="105" y="181"/>
                  </a:cubicBezTo>
                  <a:cubicBezTo>
                    <a:pt x="105" y="182"/>
                    <a:pt x="105" y="182"/>
                    <a:pt x="105" y="182"/>
                  </a:cubicBezTo>
                  <a:cubicBezTo>
                    <a:pt x="104" y="183"/>
                    <a:pt x="104" y="183"/>
                    <a:pt x="104" y="183"/>
                  </a:cubicBezTo>
                  <a:cubicBezTo>
                    <a:pt x="103" y="185"/>
                    <a:pt x="103" y="185"/>
                    <a:pt x="103" y="185"/>
                  </a:cubicBezTo>
                  <a:cubicBezTo>
                    <a:pt x="102" y="185"/>
                    <a:pt x="102" y="185"/>
                    <a:pt x="102" y="185"/>
                  </a:cubicBezTo>
                  <a:cubicBezTo>
                    <a:pt x="101" y="184"/>
                    <a:pt x="101" y="184"/>
                    <a:pt x="101" y="184"/>
                  </a:cubicBezTo>
                  <a:cubicBezTo>
                    <a:pt x="101" y="185"/>
                    <a:pt x="101" y="185"/>
                    <a:pt x="101" y="185"/>
                  </a:cubicBezTo>
                  <a:cubicBezTo>
                    <a:pt x="101" y="183"/>
                    <a:pt x="101" y="183"/>
                    <a:pt x="101" y="183"/>
                  </a:cubicBezTo>
                  <a:cubicBezTo>
                    <a:pt x="100" y="182"/>
                    <a:pt x="100" y="182"/>
                    <a:pt x="99" y="182"/>
                  </a:cubicBezTo>
                  <a:cubicBezTo>
                    <a:pt x="99" y="181"/>
                    <a:pt x="99" y="181"/>
                    <a:pt x="99" y="181"/>
                  </a:cubicBezTo>
                  <a:cubicBezTo>
                    <a:pt x="98" y="181"/>
                    <a:pt x="98" y="181"/>
                    <a:pt x="98" y="181"/>
                  </a:cubicBezTo>
                  <a:cubicBezTo>
                    <a:pt x="99" y="180"/>
                    <a:pt x="99" y="180"/>
                    <a:pt x="99" y="180"/>
                  </a:cubicBezTo>
                  <a:cubicBezTo>
                    <a:pt x="99" y="179"/>
                    <a:pt x="99" y="179"/>
                    <a:pt x="99" y="179"/>
                  </a:cubicBezTo>
                  <a:cubicBezTo>
                    <a:pt x="99" y="179"/>
                    <a:pt x="99" y="179"/>
                    <a:pt x="99" y="179"/>
                  </a:cubicBezTo>
                  <a:cubicBezTo>
                    <a:pt x="99" y="178"/>
                    <a:pt x="99" y="178"/>
                    <a:pt x="99" y="178"/>
                  </a:cubicBezTo>
                  <a:cubicBezTo>
                    <a:pt x="99" y="177"/>
                    <a:pt x="99" y="177"/>
                    <a:pt x="99" y="177"/>
                  </a:cubicBezTo>
                  <a:cubicBezTo>
                    <a:pt x="98" y="177"/>
                    <a:pt x="98" y="177"/>
                    <a:pt x="98" y="177"/>
                  </a:cubicBezTo>
                  <a:cubicBezTo>
                    <a:pt x="98" y="177"/>
                    <a:pt x="98" y="177"/>
                    <a:pt x="98" y="177"/>
                  </a:cubicBezTo>
                  <a:cubicBezTo>
                    <a:pt x="98" y="176"/>
                    <a:pt x="98" y="176"/>
                    <a:pt x="98" y="176"/>
                  </a:cubicBezTo>
                  <a:cubicBezTo>
                    <a:pt x="98" y="176"/>
                    <a:pt x="98" y="176"/>
                    <a:pt x="98" y="176"/>
                  </a:cubicBezTo>
                  <a:cubicBezTo>
                    <a:pt x="97" y="176"/>
                    <a:pt x="97" y="176"/>
                    <a:pt x="94" y="177"/>
                  </a:cubicBezTo>
                  <a:cubicBezTo>
                    <a:pt x="94" y="177"/>
                    <a:pt x="94" y="177"/>
                    <a:pt x="94" y="177"/>
                  </a:cubicBezTo>
                  <a:cubicBezTo>
                    <a:pt x="94" y="177"/>
                    <a:pt x="101" y="172"/>
                    <a:pt x="101" y="172"/>
                  </a:cubicBezTo>
                  <a:cubicBezTo>
                    <a:pt x="101" y="171"/>
                    <a:pt x="101" y="171"/>
                    <a:pt x="101" y="170"/>
                  </a:cubicBezTo>
                  <a:cubicBezTo>
                    <a:pt x="102" y="169"/>
                    <a:pt x="102" y="169"/>
                    <a:pt x="102" y="168"/>
                  </a:cubicBezTo>
                  <a:cubicBezTo>
                    <a:pt x="103" y="168"/>
                    <a:pt x="103" y="168"/>
                    <a:pt x="104" y="167"/>
                  </a:cubicBezTo>
                  <a:cubicBezTo>
                    <a:pt x="105" y="167"/>
                    <a:pt x="105" y="167"/>
                    <a:pt x="105" y="167"/>
                  </a:cubicBezTo>
                  <a:cubicBezTo>
                    <a:pt x="105" y="168"/>
                    <a:pt x="105" y="168"/>
                    <a:pt x="105" y="168"/>
                  </a:cubicBezTo>
                  <a:cubicBezTo>
                    <a:pt x="106" y="169"/>
                    <a:pt x="106" y="169"/>
                    <a:pt x="106" y="169"/>
                  </a:cubicBezTo>
                  <a:cubicBezTo>
                    <a:pt x="107" y="169"/>
                    <a:pt x="107" y="169"/>
                    <a:pt x="107" y="169"/>
                  </a:cubicBezTo>
                  <a:cubicBezTo>
                    <a:pt x="109" y="168"/>
                    <a:pt x="108" y="168"/>
                    <a:pt x="110" y="168"/>
                  </a:cubicBezTo>
                  <a:cubicBezTo>
                    <a:pt x="111" y="168"/>
                    <a:pt x="111" y="168"/>
                    <a:pt x="111" y="168"/>
                  </a:cubicBezTo>
                  <a:cubicBezTo>
                    <a:pt x="112" y="167"/>
                    <a:pt x="112" y="167"/>
                    <a:pt x="112" y="167"/>
                  </a:cubicBezTo>
                  <a:cubicBezTo>
                    <a:pt x="112" y="166"/>
                    <a:pt x="112" y="166"/>
                    <a:pt x="112" y="166"/>
                  </a:cubicBezTo>
                  <a:cubicBezTo>
                    <a:pt x="111" y="165"/>
                    <a:pt x="111" y="165"/>
                    <a:pt x="111" y="165"/>
                  </a:cubicBezTo>
                  <a:cubicBezTo>
                    <a:pt x="112" y="165"/>
                    <a:pt x="112" y="165"/>
                    <a:pt x="112" y="165"/>
                  </a:cubicBezTo>
                  <a:cubicBezTo>
                    <a:pt x="113" y="165"/>
                    <a:pt x="113" y="165"/>
                    <a:pt x="113" y="165"/>
                  </a:cubicBezTo>
                  <a:cubicBezTo>
                    <a:pt x="114" y="164"/>
                    <a:pt x="114" y="164"/>
                    <a:pt x="115" y="163"/>
                  </a:cubicBezTo>
                  <a:cubicBezTo>
                    <a:pt x="117" y="163"/>
                    <a:pt x="117" y="163"/>
                    <a:pt x="117" y="163"/>
                  </a:cubicBezTo>
                  <a:cubicBezTo>
                    <a:pt x="119" y="164"/>
                    <a:pt x="118" y="163"/>
                    <a:pt x="120" y="165"/>
                  </a:cubicBezTo>
                  <a:close/>
                  <a:moveTo>
                    <a:pt x="63" y="166"/>
                  </a:moveTo>
                  <a:cubicBezTo>
                    <a:pt x="62" y="167"/>
                    <a:pt x="62" y="167"/>
                    <a:pt x="62" y="167"/>
                  </a:cubicBezTo>
                  <a:cubicBezTo>
                    <a:pt x="62" y="166"/>
                    <a:pt x="62" y="166"/>
                    <a:pt x="62" y="166"/>
                  </a:cubicBezTo>
                  <a:cubicBezTo>
                    <a:pt x="62" y="164"/>
                    <a:pt x="62" y="164"/>
                    <a:pt x="62" y="164"/>
                  </a:cubicBezTo>
                  <a:cubicBezTo>
                    <a:pt x="64" y="164"/>
                    <a:pt x="64" y="164"/>
                    <a:pt x="64" y="164"/>
                  </a:cubicBezTo>
                  <a:cubicBezTo>
                    <a:pt x="63" y="165"/>
                    <a:pt x="63" y="165"/>
                    <a:pt x="63" y="165"/>
                  </a:cubicBezTo>
                  <a:cubicBezTo>
                    <a:pt x="63" y="166"/>
                    <a:pt x="63" y="166"/>
                    <a:pt x="63" y="166"/>
                  </a:cubicBezTo>
                  <a:close/>
                  <a:moveTo>
                    <a:pt x="100" y="166"/>
                  </a:moveTo>
                  <a:cubicBezTo>
                    <a:pt x="100" y="167"/>
                    <a:pt x="100" y="167"/>
                    <a:pt x="100" y="167"/>
                  </a:cubicBezTo>
                  <a:cubicBezTo>
                    <a:pt x="99" y="167"/>
                    <a:pt x="99" y="167"/>
                    <a:pt x="99" y="167"/>
                  </a:cubicBezTo>
                  <a:cubicBezTo>
                    <a:pt x="99" y="166"/>
                    <a:pt x="99" y="166"/>
                    <a:pt x="99" y="166"/>
                  </a:cubicBezTo>
                  <a:cubicBezTo>
                    <a:pt x="100" y="166"/>
                    <a:pt x="100" y="166"/>
                    <a:pt x="100" y="166"/>
                  </a:cubicBezTo>
                  <a:cubicBezTo>
                    <a:pt x="100" y="166"/>
                    <a:pt x="100" y="166"/>
                    <a:pt x="100" y="166"/>
                  </a:cubicBezTo>
                  <a:cubicBezTo>
                    <a:pt x="100" y="166"/>
                    <a:pt x="100" y="166"/>
                    <a:pt x="100" y="166"/>
                  </a:cubicBezTo>
                  <a:close/>
                  <a:moveTo>
                    <a:pt x="96" y="169"/>
                  </a:moveTo>
                  <a:cubicBezTo>
                    <a:pt x="97" y="169"/>
                    <a:pt x="97" y="169"/>
                    <a:pt x="97" y="169"/>
                  </a:cubicBezTo>
                  <a:cubicBezTo>
                    <a:pt x="98" y="169"/>
                    <a:pt x="98" y="169"/>
                    <a:pt x="98" y="169"/>
                  </a:cubicBezTo>
                  <a:cubicBezTo>
                    <a:pt x="98" y="169"/>
                    <a:pt x="98" y="169"/>
                    <a:pt x="98" y="169"/>
                  </a:cubicBezTo>
                  <a:cubicBezTo>
                    <a:pt x="98" y="170"/>
                    <a:pt x="98" y="169"/>
                    <a:pt x="97" y="170"/>
                  </a:cubicBezTo>
                  <a:cubicBezTo>
                    <a:pt x="96" y="170"/>
                    <a:pt x="96" y="170"/>
                    <a:pt x="96" y="170"/>
                  </a:cubicBezTo>
                  <a:cubicBezTo>
                    <a:pt x="96" y="170"/>
                    <a:pt x="96" y="170"/>
                    <a:pt x="96" y="170"/>
                  </a:cubicBezTo>
                  <a:cubicBezTo>
                    <a:pt x="96" y="169"/>
                    <a:pt x="96" y="169"/>
                    <a:pt x="96" y="169"/>
                  </a:cubicBezTo>
                  <a:cubicBezTo>
                    <a:pt x="96" y="169"/>
                    <a:pt x="96" y="169"/>
                    <a:pt x="96" y="169"/>
                  </a:cubicBezTo>
                  <a:cubicBezTo>
                    <a:pt x="96" y="169"/>
                    <a:pt x="96" y="169"/>
                    <a:pt x="96" y="169"/>
                  </a:cubicBezTo>
                  <a:close/>
                  <a:moveTo>
                    <a:pt x="84" y="173"/>
                  </a:moveTo>
                  <a:cubicBezTo>
                    <a:pt x="85" y="174"/>
                    <a:pt x="85" y="174"/>
                    <a:pt x="86" y="174"/>
                  </a:cubicBezTo>
                  <a:cubicBezTo>
                    <a:pt x="87" y="174"/>
                    <a:pt x="88" y="173"/>
                    <a:pt x="89" y="173"/>
                  </a:cubicBezTo>
                  <a:cubicBezTo>
                    <a:pt x="89" y="173"/>
                    <a:pt x="89" y="173"/>
                    <a:pt x="89" y="173"/>
                  </a:cubicBezTo>
                  <a:cubicBezTo>
                    <a:pt x="90" y="173"/>
                    <a:pt x="90" y="173"/>
                    <a:pt x="90" y="173"/>
                  </a:cubicBezTo>
                  <a:cubicBezTo>
                    <a:pt x="90" y="174"/>
                    <a:pt x="90" y="174"/>
                    <a:pt x="90" y="174"/>
                  </a:cubicBezTo>
                  <a:cubicBezTo>
                    <a:pt x="90" y="175"/>
                    <a:pt x="90" y="175"/>
                    <a:pt x="90" y="175"/>
                  </a:cubicBezTo>
                  <a:cubicBezTo>
                    <a:pt x="89" y="176"/>
                    <a:pt x="89" y="176"/>
                    <a:pt x="88" y="178"/>
                  </a:cubicBezTo>
                  <a:cubicBezTo>
                    <a:pt x="91" y="178"/>
                    <a:pt x="90" y="178"/>
                    <a:pt x="92" y="178"/>
                  </a:cubicBezTo>
                  <a:cubicBezTo>
                    <a:pt x="92" y="179"/>
                    <a:pt x="92" y="179"/>
                    <a:pt x="92" y="179"/>
                  </a:cubicBezTo>
                  <a:cubicBezTo>
                    <a:pt x="92" y="180"/>
                    <a:pt x="92" y="180"/>
                    <a:pt x="92" y="180"/>
                  </a:cubicBezTo>
                  <a:cubicBezTo>
                    <a:pt x="92" y="180"/>
                    <a:pt x="92" y="180"/>
                    <a:pt x="93" y="181"/>
                  </a:cubicBezTo>
                  <a:cubicBezTo>
                    <a:pt x="93" y="181"/>
                    <a:pt x="93" y="181"/>
                    <a:pt x="93" y="181"/>
                  </a:cubicBezTo>
                  <a:cubicBezTo>
                    <a:pt x="92" y="182"/>
                    <a:pt x="92" y="182"/>
                    <a:pt x="92" y="182"/>
                  </a:cubicBezTo>
                  <a:cubicBezTo>
                    <a:pt x="93" y="182"/>
                    <a:pt x="93" y="182"/>
                    <a:pt x="93" y="182"/>
                  </a:cubicBezTo>
                  <a:cubicBezTo>
                    <a:pt x="93" y="183"/>
                    <a:pt x="93" y="183"/>
                    <a:pt x="93" y="183"/>
                  </a:cubicBezTo>
                  <a:cubicBezTo>
                    <a:pt x="87" y="194"/>
                    <a:pt x="93" y="177"/>
                    <a:pt x="87" y="196"/>
                  </a:cubicBezTo>
                  <a:cubicBezTo>
                    <a:pt x="88" y="199"/>
                    <a:pt x="87" y="199"/>
                    <a:pt x="86" y="202"/>
                  </a:cubicBezTo>
                  <a:cubicBezTo>
                    <a:pt x="85" y="202"/>
                    <a:pt x="85" y="202"/>
                    <a:pt x="85" y="202"/>
                  </a:cubicBezTo>
                  <a:cubicBezTo>
                    <a:pt x="84" y="202"/>
                    <a:pt x="84" y="202"/>
                    <a:pt x="84" y="202"/>
                  </a:cubicBezTo>
                  <a:cubicBezTo>
                    <a:pt x="83" y="202"/>
                    <a:pt x="83" y="202"/>
                    <a:pt x="83" y="202"/>
                  </a:cubicBezTo>
                  <a:cubicBezTo>
                    <a:pt x="83" y="203"/>
                    <a:pt x="83" y="203"/>
                    <a:pt x="83" y="203"/>
                  </a:cubicBezTo>
                  <a:cubicBezTo>
                    <a:pt x="83" y="204"/>
                    <a:pt x="83" y="204"/>
                    <a:pt x="83" y="204"/>
                  </a:cubicBezTo>
                  <a:cubicBezTo>
                    <a:pt x="81" y="207"/>
                    <a:pt x="82" y="206"/>
                    <a:pt x="79" y="208"/>
                  </a:cubicBezTo>
                  <a:cubicBezTo>
                    <a:pt x="79" y="207"/>
                    <a:pt x="79" y="207"/>
                    <a:pt x="79" y="207"/>
                  </a:cubicBezTo>
                  <a:cubicBezTo>
                    <a:pt x="79" y="206"/>
                    <a:pt x="79" y="206"/>
                    <a:pt x="79" y="206"/>
                  </a:cubicBezTo>
                  <a:cubicBezTo>
                    <a:pt x="79" y="206"/>
                    <a:pt x="79" y="206"/>
                    <a:pt x="79" y="206"/>
                  </a:cubicBezTo>
                  <a:cubicBezTo>
                    <a:pt x="80" y="204"/>
                    <a:pt x="80" y="204"/>
                    <a:pt x="80" y="204"/>
                  </a:cubicBezTo>
                  <a:cubicBezTo>
                    <a:pt x="80" y="202"/>
                    <a:pt x="80" y="203"/>
                    <a:pt x="79" y="201"/>
                  </a:cubicBezTo>
                  <a:cubicBezTo>
                    <a:pt x="79" y="200"/>
                    <a:pt x="79" y="200"/>
                    <a:pt x="79" y="200"/>
                  </a:cubicBezTo>
                  <a:cubicBezTo>
                    <a:pt x="79" y="200"/>
                    <a:pt x="79" y="200"/>
                    <a:pt x="80" y="200"/>
                  </a:cubicBezTo>
                  <a:cubicBezTo>
                    <a:pt x="80" y="200"/>
                    <a:pt x="80" y="200"/>
                    <a:pt x="80" y="200"/>
                  </a:cubicBezTo>
                  <a:cubicBezTo>
                    <a:pt x="80" y="199"/>
                    <a:pt x="80" y="199"/>
                    <a:pt x="80" y="199"/>
                  </a:cubicBezTo>
                  <a:cubicBezTo>
                    <a:pt x="80" y="198"/>
                    <a:pt x="80" y="198"/>
                    <a:pt x="80" y="198"/>
                  </a:cubicBezTo>
                  <a:cubicBezTo>
                    <a:pt x="79" y="198"/>
                    <a:pt x="79" y="198"/>
                    <a:pt x="78" y="198"/>
                  </a:cubicBezTo>
                  <a:cubicBezTo>
                    <a:pt x="77" y="200"/>
                    <a:pt x="77" y="200"/>
                    <a:pt x="77" y="202"/>
                  </a:cubicBezTo>
                  <a:cubicBezTo>
                    <a:pt x="77" y="203"/>
                    <a:pt x="77" y="202"/>
                    <a:pt x="77" y="203"/>
                  </a:cubicBezTo>
                  <a:cubicBezTo>
                    <a:pt x="78" y="204"/>
                    <a:pt x="78" y="204"/>
                    <a:pt x="78" y="204"/>
                  </a:cubicBezTo>
                  <a:cubicBezTo>
                    <a:pt x="78" y="205"/>
                    <a:pt x="78" y="205"/>
                    <a:pt x="78" y="205"/>
                  </a:cubicBezTo>
                  <a:cubicBezTo>
                    <a:pt x="77" y="205"/>
                    <a:pt x="75" y="204"/>
                    <a:pt x="74" y="204"/>
                  </a:cubicBezTo>
                  <a:cubicBezTo>
                    <a:pt x="73" y="204"/>
                    <a:pt x="73" y="204"/>
                    <a:pt x="73" y="204"/>
                  </a:cubicBezTo>
                  <a:cubicBezTo>
                    <a:pt x="73" y="202"/>
                    <a:pt x="73" y="202"/>
                    <a:pt x="73" y="202"/>
                  </a:cubicBezTo>
                  <a:cubicBezTo>
                    <a:pt x="73" y="202"/>
                    <a:pt x="74" y="202"/>
                    <a:pt x="74" y="202"/>
                  </a:cubicBezTo>
                  <a:cubicBezTo>
                    <a:pt x="74" y="201"/>
                    <a:pt x="74" y="201"/>
                    <a:pt x="75" y="200"/>
                  </a:cubicBezTo>
                  <a:cubicBezTo>
                    <a:pt x="74" y="199"/>
                    <a:pt x="74" y="199"/>
                    <a:pt x="74" y="199"/>
                  </a:cubicBezTo>
                  <a:cubicBezTo>
                    <a:pt x="73" y="198"/>
                    <a:pt x="74" y="198"/>
                    <a:pt x="73" y="198"/>
                  </a:cubicBezTo>
                  <a:cubicBezTo>
                    <a:pt x="73" y="197"/>
                    <a:pt x="73" y="197"/>
                    <a:pt x="73" y="197"/>
                  </a:cubicBezTo>
                  <a:cubicBezTo>
                    <a:pt x="73" y="195"/>
                    <a:pt x="73" y="196"/>
                    <a:pt x="73" y="193"/>
                  </a:cubicBezTo>
                  <a:cubicBezTo>
                    <a:pt x="73" y="193"/>
                    <a:pt x="73" y="193"/>
                    <a:pt x="73" y="193"/>
                  </a:cubicBezTo>
                  <a:cubicBezTo>
                    <a:pt x="75" y="193"/>
                    <a:pt x="75" y="193"/>
                    <a:pt x="75" y="193"/>
                  </a:cubicBezTo>
                  <a:cubicBezTo>
                    <a:pt x="76" y="190"/>
                    <a:pt x="77" y="189"/>
                    <a:pt x="78" y="186"/>
                  </a:cubicBezTo>
                  <a:cubicBezTo>
                    <a:pt x="77" y="186"/>
                    <a:pt x="77" y="186"/>
                    <a:pt x="77" y="186"/>
                  </a:cubicBezTo>
                  <a:cubicBezTo>
                    <a:pt x="77" y="186"/>
                    <a:pt x="77" y="186"/>
                    <a:pt x="77" y="186"/>
                  </a:cubicBezTo>
                  <a:cubicBezTo>
                    <a:pt x="77" y="185"/>
                    <a:pt x="77" y="185"/>
                    <a:pt x="77" y="185"/>
                  </a:cubicBezTo>
                  <a:cubicBezTo>
                    <a:pt x="77" y="184"/>
                    <a:pt x="77" y="184"/>
                    <a:pt x="77" y="184"/>
                  </a:cubicBezTo>
                  <a:cubicBezTo>
                    <a:pt x="76" y="182"/>
                    <a:pt x="76" y="182"/>
                    <a:pt x="76" y="182"/>
                  </a:cubicBezTo>
                  <a:cubicBezTo>
                    <a:pt x="75" y="180"/>
                    <a:pt x="75" y="180"/>
                    <a:pt x="75" y="180"/>
                  </a:cubicBezTo>
                  <a:cubicBezTo>
                    <a:pt x="74" y="179"/>
                    <a:pt x="74" y="179"/>
                    <a:pt x="74" y="179"/>
                  </a:cubicBezTo>
                  <a:cubicBezTo>
                    <a:pt x="73" y="180"/>
                    <a:pt x="73" y="179"/>
                    <a:pt x="72" y="180"/>
                  </a:cubicBezTo>
                  <a:cubicBezTo>
                    <a:pt x="73" y="181"/>
                    <a:pt x="73" y="181"/>
                    <a:pt x="73" y="181"/>
                  </a:cubicBezTo>
                  <a:cubicBezTo>
                    <a:pt x="73" y="183"/>
                    <a:pt x="73" y="182"/>
                    <a:pt x="73" y="183"/>
                  </a:cubicBezTo>
                  <a:cubicBezTo>
                    <a:pt x="73" y="183"/>
                    <a:pt x="73" y="183"/>
                    <a:pt x="73" y="183"/>
                  </a:cubicBezTo>
                  <a:cubicBezTo>
                    <a:pt x="74" y="183"/>
                    <a:pt x="74" y="183"/>
                    <a:pt x="74" y="183"/>
                  </a:cubicBezTo>
                  <a:cubicBezTo>
                    <a:pt x="75" y="183"/>
                    <a:pt x="75" y="183"/>
                    <a:pt x="75" y="183"/>
                  </a:cubicBezTo>
                  <a:cubicBezTo>
                    <a:pt x="75" y="184"/>
                    <a:pt x="75" y="184"/>
                    <a:pt x="75" y="184"/>
                  </a:cubicBezTo>
                  <a:cubicBezTo>
                    <a:pt x="75" y="185"/>
                    <a:pt x="75" y="185"/>
                    <a:pt x="75" y="185"/>
                  </a:cubicBezTo>
                  <a:cubicBezTo>
                    <a:pt x="75" y="185"/>
                    <a:pt x="75" y="185"/>
                    <a:pt x="75" y="185"/>
                  </a:cubicBezTo>
                  <a:cubicBezTo>
                    <a:pt x="74" y="186"/>
                    <a:pt x="74" y="186"/>
                    <a:pt x="74" y="186"/>
                  </a:cubicBezTo>
                  <a:cubicBezTo>
                    <a:pt x="74" y="186"/>
                    <a:pt x="74" y="186"/>
                    <a:pt x="74" y="186"/>
                  </a:cubicBezTo>
                  <a:cubicBezTo>
                    <a:pt x="73" y="185"/>
                    <a:pt x="73" y="185"/>
                    <a:pt x="73" y="185"/>
                  </a:cubicBezTo>
                  <a:cubicBezTo>
                    <a:pt x="73" y="185"/>
                    <a:pt x="73" y="185"/>
                    <a:pt x="73" y="185"/>
                  </a:cubicBezTo>
                  <a:cubicBezTo>
                    <a:pt x="72" y="184"/>
                    <a:pt x="72" y="184"/>
                    <a:pt x="72" y="184"/>
                  </a:cubicBezTo>
                  <a:cubicBezTo>
                    <a:pt x="70" y="185"/>
                    <a:pt x="70" y="185"/>
                    <a:pt x="70" y="185"/>
                  </a:cubicBezTo>
                  <a:cubicBezTo>
                    <a:pt x="69" y="187"/>
                    <a:pt x="69" y="186"/>
                    <a:pt x="68" y="187"/>
                  </a:cubicBezTo>
                  <a:cubicBezTo>
                    <a:pt x="69" y="186"/>
                    <a:pt x="69" y="186"/>
                    <a:pt x="69" y="185"/>
                  </a:cubicBezTo>
                  <a:cubicBezTo>
                    <a:pt x="69" y="184"/>
                    <a:pt x="69" y="184"/>
                    <a:pt x="67" y="183"/>
                  </a:cubicBezTo>
                  <a:cubicBezTo>
                    <a:pt x="67" y="182"/>
                    <a:pt x="67" y="182"/>
                    <a:pt x="67" y="182"/>
                  </a:cubicBezTo>
                  <a:cubicBezTo>
                    <a:pt x="67" y="181"/>
                    <a:pt x="67" y="181"/>
                    <a:pt x="67" y="181"/>
                  </a:cubicBezTo>
                  <a:cubicBezTo>
                    <a:pt x="67" y="181"/>
                    <a:pt x="67" y="181"/>
                    <a:pt x="67" y="181"/>
                  </a:cubicBezTo>
                  <a:cubicBezTo>
                    <a:pt x="68" y="182"/>
                    <a:pt x="68" y="182"/>
                    <a:pt x="68" y="182"/>
                  </a:cubicBezTo>
                  <a:cubicBezTo>
                    <a:pt x="69" y="183"/>
                    <a:pt x="69" y="183"/>
                    <a:pt x="69" y="183"/>
                  </a:cubicBezTo>
                  <a:cubicBezTo>
                    <a:pt x="70" y="183"/>
                    <a:pt x="70" y="183"/>
                    <a:pt x="70" y="183"/>
                  </a:cubicBezTo>
                  <a:cubicBezTo>
                    <a:pt x="71" y="183"/>
                    <a:pt x="71" y="183"/>
                    <a:pt x="71" y="183"/>
                  </a:cubicBezTo>
                  <a:cubicBezTo>
                    <a:pt x="71" y="183"/>
                    <a:pt x="70" y="182"/>
                    <a:pt x="70" y="181"/>
                  </a:cubicBezTo>
                  <a:cubicBezTo>
                    <a:pt x="67" y="179"/>
                    <a:pt x="68" y="180"/>
                    <a:pt x="66" y="178"/>
                  </a:cubicBezTo>
                  <a:cubicBezTo>
                    <a:pt x="67" y="177"/>
                    <a:pt x="67" y="177"/>
                    <a:pt x="67" y="177"/>
                  </a:cubicBezTo>
                  <a:cubicBezTo>
                    <a:pt x="67" y="176"/>
                    <a:pt x="67" y="176"/>
                    <a:pt x="67" y="176"/>
                  </a:cubicBezTo>
                  <a:cubicBezTo>
                    <a:pt x="68" y="177"/>
                    <a:pt x="68" y="177"/>
                    <a:pt x="69" y="177"/>
                  </a:cubicBezTo>
                  <a:cubicBezTo>
                    <a:pt x="69" y="176"/>
                    <a:pt x="69" y="176"/>
                    <a:pt x="69" y="176"/>
                  </a:cubicBezTo>
                  <a:cubicBezTo>
                    <a:pt x="69" y="176"/>
                    <a:pt x="69" y="176"/>
                    <a:pt x="69" y="176"/>
                  </a:cubicBezTo>
                  <a:cubicBezTo>
                    <a:pt x="69" y="176"/>
                    <a:pt x="69" y="176"/>
                    <a:pt x="69" y="176"/>
                  </a:cubicBezTo>
                  <a:cubicBezTo>
                    <a:pt x="70" y="175"/>
                    <a:pt x="70" y="175"/>
                    <a:pt x="72" y="174"/>
                  </a:cubicBezTo>
                  <a:cubicBezTo>
                    <a:pt x="72" y="174"/>
                    <a:pt x="72" y="174"/>
                    <a:pt x="72" y="174"/>
                  </a:cubicBezTo>
                  <a:cubicBezTo>
                    <a:pt x="72" y="174"/>
                    <a:pt x="72" y="174"/>
                    <a:pt x="72" y="174"/>
                  </a:cubicBezTo>
                  <a:cubicBezTo>
                    <a:pt x="73" y="173"/>
                    <a:pt x="73" y="173"/>
                    <a:pt x="73" y="173"/>
                  </a:cubicBezTo>
                  <a:cubicBezTo>
                    <a:pt x="74" y="173"/>
                    <a:pt x="74" y="173"/>
                    <a:pt x="74" y="173"/>
                  </a:cubicBezTo>
                  <a:cubicBezTo>
                    <a:pt x="75" y="173"/>
                    <a:pt x="75" y="173"/>
                    <a:pt x="75" y="173"/>
                  </a:cubicBezTo>
                  <a:cubicBezTo>
                    <a:pt x="76" y="172"/>
                    <a:pt x="76" y="172"/>
                    <a:pt x="76" y="172"/>
                  </a:cubicBezTo>
                  <a:cubicBezTo>
                    <a:pt x="76" y="171"/>
                    <a:pt x="76" y="171"/>
                    <a:pt x="76" y="170"/>
                  </a:cubicBezTo>
                  <a:cubicBezTo>
                    <a:pt x="77" y="170"/>
                    <a:pt x="78" y="169"/>
                    <a:pt x="79" y="169"/>
                  </a:cubicBezTo>
                  <a:cubicBezTo>
                    <a:pt x="80" y="169"/>
                    <a:pt x="80" y="169"/>
                    <a:pt x="80" y="169"/>
                  </a:cubicBezTo>
                  <a:cubicBezTo>
                    <a:pt x="82" y="170"/>
                    <a:pt x="82" y="170"/>
                    <a:pt x="82" y="170"/>
                  </a:cubicBezTo>
                  <a:cubicBezTo>
                    <a:pt x="82" y="171"/>
                    <a:pt x="82" y="171"/>
                    <a:pt x="83" y="172"/>
                  </a:cubicBezTo>
                  <a:cubicBezTo>
                    <a:pt x="84" y="173"/>
                    <a:pt x="84" y="173"/>
                    <a:pt x="84" y="173"/>
                  </a:cubicBezTo>
                  <a:close/>
                  <a:moveTo>
                    <a:pt x="69" y="171"/>
                  </a:moveTo>
                  <a:cubicBezTo>
                    <a:pt x="68" y="172"/>
                    <a:pt x="68" y="172"/>
                    <a:pt x="68" y="172"/>
                  </a:cubicBezTo>
                  <a:cubicBezTo>
                    <a:pt x="67" y="171"/>
                    <a:pt x="67" y="171"/>
                    <a:pt x="67" y="171"/>
                  </a:cubicBezTo>
                  <a:cubicBezTo>
                    <a:pt x="67" y="171"/>
                    <a:pt x="68" y="170"/>
                    <a:pt x="68" y="170"/>
                  </a:cubicBezTo>
                  <a:cubicBezTo>
                    <a:pt x="68" y="170"/>
                    <a:pt x="68" y="170"/>
                    <a:pt x="68" y="170"/>
                  </a:cubicBezTo>
                  <a:lnTo>
                    <a:pt x="69" y="171"/>
                  </a:lnTo>
                  <a:close/>
                  <a:moveTo>
                    <a:pt x="65" y="178"/>
                  </a:moveTo>
                  <a:cubicBezTo>
                    <a:pt x="64" y="179"/>
                    <a:pt x="64" y="179"/>
                    <a:pt x="64" y="179"/>
                  </a:cubicBezTo>
                  <a:cubicBezTo>
                    <a:pt x="64" y="179"/>
                    <a:pt x="64" y="179"/>
                    <a:pt x="64" y="179"/>
                  </a:cubicBezTo>
                  <a:cubicBezTo>
                    <a:pt x="64" y="178"/>
                    <a:pt x="64" y="178"/>
                    <a:pt x="64" y="178"/>
                  </a:cubicBezTo>
                  <a:cubicBezTo>
                    <a:pt x="65" y="178"/>
                    <a:pt x="65" y="177"/>
                    <a:pt x="65" y="177"/>
                  </a:cubicBezTo>
                  <a:cubicBezTo>
                    <a:pt x="66" y="177"/>
                    <a:pt x="66" y="177"/>
                    <a:pt x="66" y="177"/>
                  </a:cubicBezTo>
                  <a:cubicBezTo>
                    <a:pt x="66" y="177"/>
                    <a:pt x="66" y="177"/>
                    <a:pt x="66" y="177"/>
                  </a:cubicBezTo>
                  <a:cubicBezTo>
                    <a:pt x="65" y="178"/>
                    <a:pt x="65" y="178"/>
                    <a:pt x="65" y="178"/>
                  </a:cubicBezTo>
                  <a:cubicBezTo>
                    <a:pt x="65" y="178"/>
                    <a:pt x="65" y="178"/>
                    <a:pt x="65" y="178"/>
                  </a:cubicBezTo>
                  <a:close/>
                  <a:moveTo>
                    <a:pt x="61" y="183"/>
                  </a:moveTo>
                  <a:cubicBezTo>
                    <a:pt x="60" y="184"/>
                    <a:pt x="60" y="184"/>
                    <a:pt x="60" y="184"/>
                  </a:cubicBezTo>
                  <a:cubicBezTo>
                    <a:pt x="60" y="183"/>
                    <a:pt x="60" y="183"/>
                    <a:pt x="60" y="182"/>
                  </a:cubicBezTo>
                  <a:cubicBezTo>
                    <a:pt x="60" y="182"/>
                    <a:pt x="60" y="182"/>
                    <a:pt x="60" y="182"/>
                  </a:cubicBezTo>
                  <a:cubicBezTo>
                    <a:pt x="61" y="180"/>
                    <a:pt x="61" y="180"/>
                    <a:pt x="61" y="180"/>
                  </a:cubicBezTo>
                  <a:cubicBezTo>
                    <a:pt x="61" y="181"/>
                    <a:pt x="61" y="180"/>
                    <a:pt x="61" y="181"/>
                  </a:cubicBezTo>
                  <a:cubicBezTo>
                    <a:pt x="62" y="181"/>
                    <a:pt x="62" y="181"/>
                    <a:pt x="62" y="181"/>
                  </a:cubicBezTo>
                  <a:cubicBezTo>
                    <a:pt x="61" y="182"/>
                    <a:pt x="61" y="182"/>
                    <a:pt x="61" y="182"/>
                  </a:cubicBezTo>
                  <a:cubicBezTo>
                    <a:pt x="61" y="182"/>
                    <a:pt x="61" y="182"/>
                    <a:pt x="61" y="182"/>
                  </a:cubicBezTo>
                  <a:cubicBezTo>
                    <a:pt x="61" y="183"/>
                    <a:pt x="61" y="183"/>
                    <a:pt x="61" y="183"/>
                  </a:cubicBezTo>
                  <a:close/>
                  <a:moveTo>
                    <a:pt x="181" y="181"/>
                  </a:moveTo>
                  <a:cubicBezTo>
                    <a:pt x="181" y="181"/>
                    <a:pt x="181" y="181"/>
                    <a:pt x="181" y="181"/>
                  </a:cubicBezTo>
                  <a:cubicBezTo>
                    <a:pt x="181" y="180"/>
                    <a:pt x="181" y="180"/>
                    <a:pt x="181" y="180"/>
                  </a:cubicBezTo>
                  <a:cubicBezTo>
                    <a:pt x="181" y="180"/>
                    <a:pt x="181" y="180"/>
                    <a:pt x="181" y="180"/>
                  </a:cubicBezTo>
                  <a:cubicBezTo>
                    <a:pt x="181" y="180"/>
                    <a:pt x="181" y="180"/>
                    <a:pt x="181" y="180"/>
                  </a:cubicBezTo>
                  <a:cubicBezTo>
                    <a:pt x="181" y="180"/>
                    <a:pt x="181" y="180"/>
                    <a:pt x="181" y="180"/>
                  </a:cubicBezTo>
                  <a:cubicBezTo>
                    <a:pt x="182" y="180"/>
                    <a:pt x="182" y="180"/>
                    <a:pt x="182" y="180"/>
                  </a:cubicBezTo>
                  <a:cubicBezTo>
                    <a:pt x="181" y="181"/>
                    <a:pt x="181" y="181"/>
                    <a:pt x="181" y="181"/>
                  </a:cubicBezTo>
                  <a:close/>
                  <a:moveTo>
                    <a:pt x="56" y="184"/>
                  </a:moveTo>
                  <a:cubicBezTo>
                    <a:pt x="56" y="185"/>
                    <a:pt x="56" y="185"/>
                    <a:pt x="56" y="185"/>
                  </a:cubicBezTo>
                  <a:cubicBezTo>
                    <a:pt x="57" y="184"/>
                    <a:pt x="57" y="184"/>
                    <a:pt x="58" y="184"/>
                  </a:cubicBezTo>
                  <a:cubicBezTo>
                    <a:pt x="58" y="185"/>
                    <a:pt x="58" y="185"/>
                    <a:pt x="58" y="185"/>
                  </a:cubicBezTo>
                  <a:cubicBezTo>
                    <a:pt x="58" y="186"/>
                    <a:pt x="58" y="185"/>
                    <a:pt x="59" y="186"/>
                  </a:cubicBezTo>
                  <a:cubicBezTo>
                    <a:pt x="58" y="186"/>
                    <a:pt x="58" y="186"/>
                    <a:pt x="57" y="186"/>
                  </a:cubicBezTo>
                  <a:cubicBezTo>
                    <a:pt x="57" y="187"/>
                    <a:pt x="57" y="187"/>
                    <a:pt x="57" y="187"/>
                  </a:cubicBezTo>
                  <a:cubicBezTo>
                    <a:pt x="56" y="187"/>
                    <a:pt x="56" y="187"/>
                    <a:pt x="56" y="187"/>
                  </a:cubicBezTo>
                  <a:cubicBezTo>
                    <a:pt x="56" y="186"/>
                    <a:pt x="56" y="186"/>
                    <a:pt x="56" y="186"/>
                  </a:cubicBezTo>
                  <a:cubicBezTo>
                    <a:pt x="56" y="186"/>
                    <a:pt x="56" y="186"/>
                    <a:pt x="56" y="186"/>
                  </a:cubicBezTo>
                  <a:lnTo>
                    <a:pt x="56" y="184"/>
                  </a:lnTo>
                  <a:close/>
                  <a:moveTo>
                    <a:pt x="72" y="192"/>
                  </a:moveTo>
                  <a:cubicBezTo>
                    <a:pt x="71" y="192"/>
                    <a:pt x="71" y="192"/>
                    <a:pt x="71" y="192"/>
                  </a:cubicBezTo>
                  <a:cubicBezTo>
                    <a:pt x="71" y="192"/>
                    <a:pt x="71" y="192"/>
                    <a:pt x="71" y="192"/>
                  </a:cubicBezTo>
                  <a:cubicBezTo>
                    <a:pt x="71" y="191"/>
                    <a:pt x="71" y="191"/>
                    <a:pt x="71" y="191"/>
                  </a:cubicBezTo>
                  <a:cubicBezTo>
                    <a:pt x="71" y="191"/>
                    <a:pt x="71" y="191"/>
                    <a:pt x="71" y="191"/>
                  </a:cubicBezTo>
                  <a:cubicBezTo>
                    <a:pt x="71" y="190"/>
                    <a:pt x="71" y="190"/>
                    <a:pt x="71" y="190"/>
                  </a:cubicBezTo>
                  <a:cubicBezTo>
                    <a:pt x="71" y="190"/>
                    <a:pt x="71" y="190"/>
                    <a:pt x="71" y="190"/>
                  </a:cubicBezTo>
                  <a:cubicBezTo>
                    <a:pt x="71" y="188"/>
                    <a:pt x="71" y="188"/>
                    <a:pt x="71" y="188"/>
                  </a:cubicBezTo>
                  <a:cubicBezTo>
                    <a:pt x="71" y="188"/>
                    <a:pt x="71" y="188"/>
                    <a:pt x="71" y="188"/>
                  </a:cubicBezTo>
                  <a:cubicBezTo>
                    <a:pt x="73" y="187"/>
                    <a:pt x="73" y="187"/>
                    <a:pt x="73" y="187"/>
                  </a:cubicBezTo>
                  <a:cubicBezTo>
                    <a:pt x="73" y="188"/>
                    <a:pt x="73" y="188"/>
                    <a:pt x="73" y="188"/>
                  </a:cubicBezTo>
                  <a:cubicBezTo>
                    <a:pt x="73" y="190"/>
                    <a:pt x="73" y="190"/>
                    <a:pt x="73" y="190"/>
                  </a:cubicBezTo>
                  <a:cubicBezTo>
                    <a:pt x="72" y="192"/>
                    <a:pt x="72" y="192"/>
                    <a:pt x="72" y="192"/>
                  </a:cubicBezTo>
                  <a:close/>
                  <a:moveTo>
                    <a:pt x="75" y="189"/>
                  </a:moveTo>
                  <a:cubicBezTo>
                    <a:pt x="74" y="189"/>
                    <a:pt x="74" y="189"/>
                    <a:pt x="74" y="189"/>
                  </a:cubicBezTo>
                  <a:cubicBezTo>
                    <a:pt x="74" y="189"/>
                    <a:pt x="74" y="189"/>
                    <a:pt x="74" y="189"/>
                  </a:cubicBezTo>
                  <a:cubicBezTo>
                    <a:pt x="74" y="188"/>
                    <a:pt x="74" y="188"/>
                    <a:pt x="74" y="188"/>
                  </a:cubicBezTo>
                  <a:cubicBezTo>
                    <a:pt x="75" y="188"/>
                    <a:pt x="75" y="188"/>
                    <a:pt x="75" y="188"/>
                  </a:cubicBezTo>
                  <a:cubicBezTo>
                    <a:pt x="76" y="188"/>
                    <a:pt x="76" y="188"/>
                    <a:pt x="76" y="188"/>
                  </a:cubicBezTo>
                  <a:cubicBezTo>
                    <a:pt x="76" y="189"/>
                    <a:pt x="76" y="188"/>
                    <a:pt x="75" y="189"/>
                  </a:cubicBezTo>
                  <a:close/>
                  <a:moveTo>
                    <a:pt x="68" y="199"/>
                  </a:moveTo>
                  <a:cubicBezTo>
                    <a:pt x="67" y="199"/>
                    <a:pt x="67" y="199"/>
                    <a:pt x="67" y="199"/>
                  </a:cubicBezTo>
                  <a:cubicBezTo>
                    <a:pt x="68" y="198"/>
                    <a:pt x="68" y="198"/>
                    <a:pt x="68" y="198"/>
                  </a:cubicBezTo>
                  <a:cubicBezTo>
                    <a:pt x="69" y="197"/>
                    <a:pt x="69" y="197"/>
                    <a:pt x="69" y="197"/>
                  </a:cubicBezTo>
                  <a:cubicBezTo>
                    <a:pt x="69" y="198"/>
                    <a:pt x="69" y="198"/>
                    <a:pt x="69" y="198"/>
                  </a:cubicBezTo>
                  <a:lnTo>
                    <a:pt x="68" y="199"/>
                  </a:lnTo>
                  <a:close/>
                  <a:moveTo>
                    <a:pt x="82" y="216"/>
                  </a:moveTo>
                  <a:cubicBezTo>
                    <a:pt x="81" y="216"/>
                    <a:pt x="81" y="216"/>
                    <a:pt x="81" y="216"/>
                  </a:cubicBezTo>
                  <a:cubicBezTo>
                    <a:pt x="81" y="215"/>
                    <a:pt x="81" y="215"/>
                    <a:pt x="81" y="215"/>
                  </a:cubicBezTo>
                  <a:cubicBezTo>
                    <a:pt x="82" y="213"/>
                    <a:pt x="82" y="213"/>
                    <a:pt x="82" y="213"/>
                  </a:cubicBezTo>
                  <a:cubicBezTo>
                    <a:pt x="82" y="212"/>
                    <a:pt x="82" y="212"/>
                    <a:pt x="82" y="212"/>
                  </a:cubicBezTo>
                  <a:cubicBezTo>
                    <a:pt x="82" y="210"/>
                    <a:pt x="82" y="210"/>
                    <a:pt x="82" y="210"/>
                  </a:cubicBezTo>
                  <a:cubicBezTo>
                    <a:pt x="83" y="210"/>
                    <a:pt x="83" y="210"/>
                    <a:pt x="83" y="210"/>
                  </a:cubicBezTo>
                  <a:cubicBezTo>
                    <a:pt x="83" y="210"/>
                    <a:pt x="83" y="210"/>
                    <a:pt x="83" y="210"/>
                  </a:cubicBezTo>
                  <a:cubicBezTo>
                    <a:pt x="83" y="210"/>
                    <a:pt x="83" y="210"/>
                    <a:pt x="83" y="210"/>
                  </a:cubicBezTo>
                  <a:cubicBezTo>
                    <a:pt x="83" y="212"/>
                    <a:pt x="83" y="212"/>
                    <a:pt x="83" y="212"/>
                  </a:cubicBezTo>
                  <a:cubicBezTo>
                    <a:pt x="82" y="214"/>
                    <a:pt x="82" y="213"/>
                    <a:pt x="82" y="216"/>
                  </a:cubicBezTo>
                  <a:close/>
                  <a:moveTo>
                    <a:pt x="78" y="217"/>
                  </a:moveTo>
                  <a:cubicBezTo>
                    <a:pt x="77" y="218"/>
                    <a:pt x="77" y="218"/>
                    <a:pt x="77" y="218"/>
                  </a:cubicBezTo>
                  <a:cubicBezTo>
                    <a:pt x="76" y="217"/>
                    <a:pt x="76" y="217"/>
                    <a:pt x="76" y="217"/>
                  </a:cubicBezTo>
                  <a:cubicBezTo>
                    <a:pt x="75" y="216"/>
                    <a:pt x="75" y="216"/>
                    <a:pt x="75" y="216"/>
                  </a:cubicBezTo>
                  <a:cubicBezTo>
                    <a:pt x="77" y="215"/>
                    <a:pt x="77" y="215"/>
                    <a:pt x="77" y="215"/>
                  </a:cubicBezTo>
                  <a:cubicBezTo>
                    <a:pt x="77" y="215"/>
                    <a:pt x="78" y="216"/>
                    <a:pt x="79" y="216"/>
                  </a:cubicBezTo>
                  <a:cubicBezTo>
                    <a:pt x="78" y="217"/>
                    <a:pt x="78" y="217"/>
                    <a:pt x="78" y="217"/>
                  </a:cubicBezTo>
                  <a:close/>
                  <a:moveTo>
                    <a:pt x="65" y="244"/>
                  </a:moveTo>
                  <a:cubicBezTo>
                    <a:pt x="64" y="245"/>
                    <a:pt x="64" y="245"/>
                    <a:pt x="64" y="245"/>
                  </a:cubicBezTo>
                  <a:cubicBezTo>
                    <a:pt x="63" y="244"/>
                    <a:pt x="63" y="244"/>
                    <a:pt x="63" y="244"/>
                  </a:cubicBezTo>
                  <a:cubicBezTo>
                    <a:pt x="62" y="243"/>
                    <a:pt x="62" y="243"/>
                    <a:pt x="62" y="243"/>
                  </a:cubicBezTo>
                  <a:cubicBezTo>
                    <a:pt x="62" y="243"/>
                    <a:pt x="62" y="243"/>
                    <a:pt x="62" y="243"/>
                  </a:cubicBezTo>
                  <a:cubicBezTo>
                    <a:pt x="63" y="243"/>
                    <a:pt x="63" y="243"/>
                    <a:pt x="63" y="243"/>
                  </a:cubicBezTo>
                  <a:cubicBezTo>
                    <a:pt x="63" y="242"/>
                    <a:pt x="63" y="242"/>
                    <a:pt x="63" y="242"/>
                  </a:cubicBezTo>
                  <a:cubicBezTo>
                    <a:pt x="63" y="242"/>
                    <a:pt x="63" y="242"/>
                    <a:pt x="63" y="242"/>
                  </a:cubicBezTo>
                  <a:cubicBezTo>
                    <a:pt x="64" y="241"/>
                    <a:pt x="65" y="241"/>
                    <a:pt x="65" y="241"/>
                  </a:cubicBezTo>
                  <a:cubicBezTo>
                    <a:pt x="66" y="241"/>
                    <a:pt x="66" y="241"/>
                    <a:pt x="66" y="241"/>
                  </a:cubicBezTo>
                  <a:cubicBezTo>
                    <a:pt x="66" y="240"/>
                    <a:pt x="66" y="240"/>
                    <a:pt x="66" y="240"/>
                  </a:cubicBezTo>
                  <a:cubicBezTo>
                    <a:pt x="67" y="240"/>
                    <a:pt x="67" y="240"/>
                    <a:pt x="67" y="240"/>
                  </a:cubicBezTo>
                  <a:cubicBezTo>
                    <a:pt x="68" y="240"/>
                    <a:pt x="68" y="240"/>
                    <a:pt x="68" y="240"/>
                  </a:cubicBezTo>
                  <a:cubicBezTo>
                    <a:pt x="68" y="241"/>
                    <a:pt x="68" y="241"/>
                    <a:pt x="68" y="241"/>
                  </a:cubicBezTo>
                  <a:cubicBezTo>
                    <a:pt x="67" y="241"/>
                    <a:pt x="67" y="241"/>
                    <a:pt x="67" y="241"/>
                  </a:cubicBezTo>
                  <a:cubicBezTo>
                    <a:pt x="66" y="242"/>
                    <a:pt x="66" y="241"/>
                    <a:pt x="65" y="242"/>
                  </a:cubicBezTo>
                  <a:cubicBezTo>
                    <a:pt x="65" y="243"/>
                    <a:pt x="65" y="243"/>
                    <a:pt x="65" y="243"/>
                  </a:cubicBezTo>
                  <a:cubicBezTo>
                    <a:pt x="65" y="243"/>
                    <a:pt x="65" y="243"/>
                    <a:pt x="65" y="243"/>
                  </a:cubicBezTo>
                  <a:cubicBezTo>
                    <a:pt x="65" y="244"/>
                    <a:pt x="65" y="244"/>
                    <a:pt x="65" y="244"/>
                  </a:cubicBezTo>
                  <a:close/>
                  <a:moveTo>
                    <a:pt x="63" y="245"/>
                  </a:moveTo>
                  <a:cubicBezTo>
                    <a:pt x="63" y="245"/>
                    <a:pt x="63" y="245"/>
                    <a:pt x="63" y="245"/>
                  </a:cubicBezTo>
                  <a:cubicBezTo>
                    <a:pt x="62" y="245"/>
                    <a:pt x="62" y="245"/>
                    <a:pt x="62" y="245"/>
                  </a:cubicBezTo>
                  <a:cubicBezTo>
                    <a:pt x="62" y="244"/>
                    <a:pt x="62" y="244"/>
                    <a:pt x="62" y="244"/>
                  </a:cubicBezTo>
                  <a:cubicBezTo>
                    <a:pt x="63" y="244"/>
                    <a:pt x="63" y="244"/>
                    <a:pt x="63" y="244"/>
                  </a:cubicBezTo>
                  <a:cubicBezTo>
                    <a:pt x="63" y="244"/>
                    <a:pt x="63" y="244"/>
                    <a:pt x="63" y="244"/>
                  </a:cubicBezTo>
                  <a:lnTo>
                    <a:pt x="63" y="245"/>
                  </a:lnTo>
                  <a:close/>
                  <a:moveTo>
                    <a:pt x="60" y="250"/>
                  </a:moveTo>
                  <a:cubicBezTo>
                    <a:pt x="59" y="250"/>
                    <a:pt x="59" y="250"/>
                    <a:pt x="59" y="250"/>
                  </a:cubicBezTo>
                  <a:cubicBezTo>
                    <a:pt x="59" y="250"/>
                    <a:pt x="59" y="250"/>
                    <a:pt x="59" y="250"/>
                  </a:cubicBezTo>
                  <a:cubicBezTo>
                    <a:pt x="58" y="248"/>
                    <a:pt x="58" y="248"/>
                    <a:pt x="58" y="248"/>
                  </a:cubicBezTo>
                  <a:cubicBezTo>
                    <a:pt x="59" y="248"/>
                    <a:pt x="59" y="248"/>
                    <a:pt x="59" y="248"/>
                  </a:cubicBezTo>
                  <a:cubicBezTo>
                    <a:pt x="59" y="247"/>
                    <a:pt x="59" y="247"/>
                    <a:pt x="59" y="247"/>
                  </a:cubicBezTo>
                  <a:cubicBezTo>
                    <a:pt x="60" y="249"/>
                    <a:pt x="60" y="249"/>
                    <a:pt x="60" y="249"/>
                  </a:cubicBezTo>
                  <a:cubicBezTo>
                    <a:pt x="60" y="250"/>
                    <a:pt x="60" y="250"/>
                    <a:pt x="60" y="250"/>
                  </a:cubicBezTo>
                  <a:close/>
                  <a:moveTo>
                    <a:pt x="50" y="264"/>
                  </a:moveTo>
                  <a:cubicBezTo>
                    <a:pt x="50" y="264"/>
                    <a:pt x="50" y="264"/>
                    <a:pt x="50" y="264"/>
                  </a:cubicBezTo>
                  <a:cubicBezTo>
                    <a:pt x="49" y="265"/>
                    <a:pt x="49" y="265"/>
                    <a:pt x="49" y="265"/>
                  </a:cubicBezTo>
                  <a:cubicBezTo>
                    <a:pt x="48" y="266"/>
                    <a:pt x="48" y="266"/>
                    <a:pt x="48" y="266"/>
                  </a:cubicBezTo>
                  <a:cubicBezTo>
                    <a:pt x="47" y="266"/>
                    <a:pt x="47" y="266"/>
                    <a:pt x="47" y="266"/>
                  </a:cubicBezTo>
                  <a:cubicBezTo>
                    <a:pt x="47" y="267"/>
                    <a:pt x="47" y="267"/>
                    <a:pt x="47" y="267"/>
                  </a:cubicBezTo>
                  <a:cubicBezTo>
                    <a:pt x="47" y="267"/>
                    <a:pt x="47" y="267"/>
                    <a:pt x="47" y="267"/>
                  </a:cubicBezTo>
                  <a:cubicBezTo>
                    <a:pt x="47" y="267"/>
                    <a:pt x="47" y="267"/>
                    <a:pt x="47" y="267"/>
                  </a:cubicBezTo>
                  <a:cubicBezTo>
                    <a:pt x="46" y="268"/>
                    <a:pt x="46" y="268"/>
                    <a:pt x="46" y="268"/>
                  </a:cubicBezTo>
                  <a:cubicBezTo>
                    <a:pt x="46" y="269"/>
                    <a:pt x="46" y="269"/>
                    <a:pt x="46" y="269"/>
                  </a:cubicBezTo>
                  <a:cubicBezTo>
                    <a:pt x="46" y="269"/>
                    <a:pt x="46" y="269"/>
                    <a:pt x="46" y="269"/>
                  </a:cubicBezTo>
                  <a:cubicBezTo>
                    <a:pt x="46" y="269"/>
                    <a:pt x="46" y="269"/>
                    <a:pt x="46" y="269"/>
                  </a:cubicBezTo>
                  <a:cubicBezTo>
                    <a:pt x="45" y="270"/>
                    <a:pt x="45" y="270"/>
                    <a:pt x="45" y="270"/>
                  </a:cubicBezTo>
                  <a:cubicBezTo>
                    <a:pt x="45" y="270"/>
                    <a:pt x="45" y="270"/>
                    <a:pt x="45" y="270"/>
                  </a:cubicBezTo>
                  <a:cubicBezTo>
                    <a:pt x="45" y="269"/>
                    <a:pt x="45" y="269"/>
                    <a:pt x="45" y="269"/>
                  </a:cubicBezTo>
                  <a:cubicBezTo>
                    <a:pt x="45" y="267"/>
                    <a:pt x="45" y="267"/>
                    <a:pt x="45" y="267"/>
                  </a:cubicBezTo>
                  <a:cubicBezTo>
                    <a:pt x="45" y="266"/>
                    <a:pt x="45" y="266"/>
                    <a:pt x="45" y="266"/>
                  </a:cubicBezTo>
                  <a:cubicBezTo>
                    <a:pt x="46" y="266"/>
                    <a:pt x="46" y="266"/>
                    <a:pt x="46" y="266"/>
                  </a:cubicBezTo>
                  <a:cubicBezTo>
                    <a:pt x="47" y="265"/>
                    <a:pt x="47" y="265"/>
                    <a:pt x="48" y="264"/>
                  </a:cubicBezTo>
                  <a:cubicBezTo>
                    <a:pt x="48" y="264"/>
                    <a:pt x="48" y="264"/>
                    <a:pt x="48" y="264"/>
                  </a:cubicBezTo>
                  <a:cubicBezTo>
                    <a:pt x="47" y="263"/>
                    <a:pt x="47" y="263"/>
                    <a:pt x="47" y="263"/>
                  </a:cubicBezTo>
                  <a:cubicBezTo>
                    <a:pt x="47" y="263"/>
                    <a:pt x="47" y="263"/>
                    <a:pt x="47" y="263"/>
                  </a:cubicBezTo>
                  <a:cubicBezTo>
                    <a:pt x="47" y="263"/>
                    <a:pt x="47" y="263"/>
                    <a:pt x="47" y="263"/>
                  </a:cubicBezTo>
                  <a:cubicBezTo>
                    <a:pt x="48" y="263"/>
                    <a:pt x="48" y="263"/>
                    <a:pt x="48" y="263"/>
                  </a:cubicBezTo>
                  <a:cubicBezTo>
                    <a:pt x="49" y="263"/>
                    <a:pt x="49" y="263"/>
                    <a:pt x="49" y="263"/>
                  </a:cubicBezTo>
                  <a:cubicBezTo>
                    <a:pt x="49" y="263"/>
                    <a:pt x="49" y="263"/>
                    <a:pt x="49" y="263"/>
                  </a:cubicBezTo>
                  <a:cubicBezTo>
                    <a:pt x="50" y="263"/>
                    <a:pt x="50" y="263"/>
                    <a:pt x="50" y="263"/>
                  </a:cubicBezTo>
                  <a:cubicBezTo>
                    <a:pt x="50" y="262"/>
                    <a:pt x="50" y="262"/>
                    <a:pt x="50" y="262"/>
                  </a:cubicBezTo>
                  <a:cubicBezTo>
                    <a:pt x="51" y="261"/>
                    <a:pt x="51" y="261"/>
                    <a:pt x="51" y="261"/>
                  </a:cubicBezTo>
                  <a:cubicBezTo>
                    <a:pt x="51" y="260"/>
                    <a:pt x="51" y="260"/>
                    <a:pt x="51" y="260"/>
                  </a:cubicBezTo>
                  <a:cubicBezTo>
                    <a:pt x="52" y="261"/>
                    <a:pt x="52" y="261"/>
                    <a:pt x="52" y="261"/>
                  </a:cubicBezTo>
                  <a:cubicBezTo>
                    <a:pt x="52" y="262"/>
                    <a:pt x="52" y="262"/>
                    <a:pt x="52" y="262"/>
                  </a:cubicBezTo>
                  <a:cubicBezTo>
                    <a:pt x="51" y="263"/>
                    <a:pt x="51" y="263"/>
                    <a:pt x="51" y="263"/>
                  </a:cubicBezTo>
                  <a:cubicBezTo>
                    <a:pt x="51" y="263"/>
                    <a:pt x="50" y="264"/>
                    <a:pt x="50" y="264"/>
                  </a:cubicBezTo>
                  <a:close/>
                  <a:moveTo>
                    <a:pt x="208" y="264"/>
                  </a:moveTo>
                  <a:cubicBezTo>
                    <a:pt x="208" y="264"/>
                    <a:pt x="208" y="264"/>
                    <a:pt x="208" y="264"/>
                  </a:cubicBezTo>
                  <a:cubicBezTo>
                    <a:pt x="207" y="262"/>
                    <a:pt x="207" y="262"/>
                    <a:pt x="207" y="262"/>
                  </a:cubicBezTo>
                  <a:cubicBezTo>
                    <a:pt x="207" y="262"/>
                    <a:pt x="207" y="262"/>
                    <a:pt x="207" y="262"/>
                  </a:cubicBezTo>
                  <a:cubicBezTo>
                    <a:pt x="207" y="262"/>
                    <a:pt x="207" y="262"/>
                    <a:pt x="207" y="262"/>
                  </a:cubicBezTo>
                  <a:cubicBezTo>
                    <a:pt x="208" y="263"/>
                    <a:pt x="208" y="263"/>
                    <a:pt x="208" y="263"/>
                  </a:cubicBezTo>
                  <a:cubicBezTo>
                    <a:pt x="208" y="264"/>
                    <a:pt x="208" y="264"/>
                    <a:pt x="208" y="264"/>
                  </a:cubicBezTo>
                  <a:close/>
                  <a:moveTo>
                    <a:pt x="20" y="287"/>
                  </a:moveTo>
                  <a:cubicBezTo>
                    <a:pt x="19" y="287"/>
                    <a:pt x="19" y="287"/>
                    <a:pt x="19" y="287"/>
                  </a:cubicBezTo>
                  <a:cubicBezTo>
                    <a:pt x="18" y="287"/>
                    <a:pt x="18" y="287"/>
                    <a:pt x="18" y="287"/>
                  </a:cubicBezTo>
                  <a:cubicBezTo>
                    <a:pt x="18" y="285"/>
                    <a:pt x="18" y="285"/>
                    <a:pt x="18" y="285"/>
                  </a:cubicBezTo>
                  <a:cubicBezTo>
                    <a:pt x="18" y="285"/>
                    <a:pt x="18" y="285"/>
                    <a:pt x="18" y="285"/>
                  </a:cubicBezTo>
                  <a:cubicBezTo>
                    <a:pt x="19" y="286"/>
                    <a:pt x="19" y="286"/>
                    <a:pt x="19" y="286"/>
                  </a:cubicBezTo>
                  <a:cubicBezTo>
                    <a:pt x="19" y="286"/>
                    <a:pt x="19" y="286"/>
                    <a:pt x="19" y="286"/>
                  </a:cubicBezTo>
                  <a:lnTo>
                    <a:pt x="20" y="287"/>
                  </a:lnTo>
                  <a:close/>
                  <a:moveTo>
                    <a:pt x="7" y="290"/>
                  </a:moveTo>
                  <a:cubicBezTo>
                    <a:pt x="6" y="292"/>
                    <a:pt x="6" y="292"/>
                    <a:pt x="6" y="292"/>
                  </a:cubicBezTo>
                  <a:cubicBezTo>
                    <a:pt x="6" y="292"/>
                    <a:pt x="6" y="292"/>
                    <a:pt x="6" y="292"/>
                  </a:cubicBezTo>
                  <a:cubicBezTo>
                    <a:pt x="5" y="292"/>
                    <a:pt x="5" y="292"/>
                    <a:pt x="5" y="292"/>
                  </a:cubicBezTo>
                  <a:cubicBezTo>
                    <a:pt x="5" y="291"/>
                    <a:pt x="5" y="291"/>
                    <a:pt x="5" y="291"/>
                  </a:cubicBezTo>
                  <a:cubicBezTo>
                    <a:pt x="5" y="290"/>
                    <a:pt x="5" y="290"/>
                    <a:pt x="5" y="290"/>
                  </a:cubicBezTo>
                  <a:cubicBezTo>
                    <a:pt x="6" y="290"/>
                    <a:pt x="6" y="290"/>
                    <a:pt x="6" y="290"/>
                  </a:cubicBezTo>
                  <a:cubicBezTo>
                    <a:pt x="6" y="290"/>
                    <a:pt x="6" y="290"/>
                    <a:pt x="6" y="290"/>
                  </a:cubicBezTo>
                  <a:cubicBezTo>
                    <a:pt x="7" y="289"/>
                    <a:pt x="7" y="289"/>
                    <a:pt x="7" y="289"/>
                  </a:cubicBezTo>
                  <a:cubicBezTo>
                    <a:pt x="7" y="289"/>
                    <a:pt x="7" y="289"/>
                    <a:pt x="7" y="289"/>
                  </a:cubicBezTo>
                  <a:cubicBezTo>
                    <a:pt x="7" y="290"/>
                    <a:pt x="7" y="290"/>
                    <a:pt x="7" y="290"/>
                  </a:cubicBezTo>
                  <a:close/>
                  <a:moveTo>
                    <a:pt x="2" y="292"/>
                  </a:moveTo>
                  <a:cubicBezTo>
                    <a:pt x="2" y="293"/>
                    <a:pt x="2" y="293"/>
                    <a:pt x="2" y="293"/>
                  </a:cubicBezTo>
                  <a:cubicBezTo>
                    <a:pt x="1" y="292"/>
                    <a:pt x="1" y="292"/>
                    <a:pt x="0" y="292"/>
                  </a:cubicBezTo>
                  <a:cubicBezTo>
                    <a:pt x="0" y="292"/>
                    <a:pt x="0" y="292"/>
                    <a:pt x="0" y="292"/>
                  </a:cubicBezTo>
                  <a:cubicBezTo>
                    <a:pt x="1" y="292"/>
                    <a:pt x="1" y="292"/>
                    <a:pt x="1" y="292"/>
                  </a:cubicBezTo>
                  <a:cubicBezTo>
                    <a:pt x="1" y="291"/>
                    <a:pt x="1" y="291"/>
                    <a:pt x="1" y="291"/>
                  </a:cubicBezTo>
                  <a:cubicBezTo>
                    <a:pt x="1" y="291"/>
                    <a:pt x="1" y="291"/>
                    <a:pt x="1" y="291"/>
                  </a:cubicBezTo>
                  <a:cubicBezTo>
                    <a:pt x="3" y="291"/>
                    <a:pt x="3" y="291"/>
                    <a:pt x="3" y="291"/>
                  </a:cubicBezTo>
                  <a:cubicBezTo>
                    <a:pt x="3" y="292"/>
                    <a:pt x="3" y="292"/>
                    <a:pt x="3" y="292"/>
                  </a:cubicBezTo>
                  <a:cubicBezTo>
                    <a:pt x="2" y="292"/>
                    <a:pt x="2" y="292"/>
                    <a:pt x="2" y="29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119">
              <a:extLst>
                <a:ext uri="{FF2B5EF4-FFF2-40B4-BE49-F238E27FC236}">
                  <a16:creationId xmlns:a16="http://schemas.microsoft.com/office/drawing/2014/main" id="{7472E80B-9D82-44DB-9C18-1AF5535110D2}"/>
                </a:ext>
              </a:extLst>
            </p:cNvPr>
            <p:cNvSpPr>
              <a:spLocks/>
            </p:cNvSpPr>
            <p:nvPr/>
          </p:nvSpPr>
          <p:spPr bwMode="auto">
            <a:xfrm>
              <a:off x="13687213" y="9828633"/>
              <a:ext cx="4751" cy="0"/>
            </a:xfrm>
            <a:custGeom>
              <a:avLst/>
              <a:gdLst>
                <a:gd name="T0" fmla="*/ 1 w 1"/>
                <a:gd name="T1" fmla="*/ 1 w 1"/>
                <a:gd name="T2" fmla="*/ 0 w 1"/>
                <a:gd name="T3" fmla="*/ 0 w 1"/>
                <a:gd name="T4" fmla="*/ 0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0" y="0"/>
                  </a:lnTo>
                  <a:lnTo>
                    <a:pt x="0" y="0"/>
                  </a:lnTo>
                  <a:lnTo>
                    <a:pt x="0" y="0"/>
                  </a:lnTo>
                  <a:lnTo>
                    <a:pt x="1" y="0"/>
                  </a:lnTo>
                  <a:lnTo>
                    <a:pt x="1"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120">
              <a:extLst>
                <a:ext uri="{FF2B5EF4-FFF2-40B4-BE49-F238E27FC236}">
                  <a16:creationId xmlns:a16="http://schemas.microsoft.com/office/drawing/2014/main" id="{EC2FCC31-51D2-4C14-8CEC-904C4B8A8A7F}"/>
                </a:ext>
              </a:extLst>
            </p:cNvPr>
            <p:cNvSpPr>
              <a:spLocks noEditPoints="1"/>
            </p:cNvSpPr>
            <p:nvPr/>
          </p:nvSpPr>
          <p:spPr bwMode="auto">
            <a:xfrm>
              <a:off x="13278781" y="8769558"/>
              <a:ext cx="375189" cy="474921"/>
            </a:xfrm>
            <a:custGeom>
              <a:avLst/>
              <a:gdLst>
                <a:gd name="T0" fmla="*/ 80 w 90"/>
                <a:gd name="T1" fmla="*/ 30 h 114"/>
                <a:gd name="T2" fmla="*/ 80 w 90"/>
                <a:gd name="T3" fmla="*/ 72 h 114"/>
                <a:gd name="T4" fmla="*/ 86 w 90"/>
                <a:gd name="T5" fmla="*/ 80 h 114"/>
                <a:gd name="T6" fmla="*/ 84 w 90"/>
                <a:gd name="T7" fmla="*/ 83 h 114"/>
                <a:gd name="T8" fmla="*/ 81 w 90"/>
                <a:gd name="T9" fmla="*/ 84 h 114"/>
                <a:gd name="T10" fmla="*/ 79 w 90"/>
                <a:gd name="T11" fmla="*/ 85 h 114"/>
                <a:gd name="T12" fmla="*/ 79 w 90"/>
                <a:gd name="T13" fmla="*/ 86 h 114"/>
                <a:gd name="T14" fmla="*/ 78 w 90"/>
                <a:gd name="T15" fmla="*/ 88 h 114"/>
                <a:gd name="T16" fmla="*/ 76 w 90"/>
                <a:gd name="T17" fmla="*/ 90 h 114"/>
                <a:gd name="T18" fmla="*/ 72 w 90"/>
                <a:gd name="T19" fmla="*/ 91 h 114"/>
                <a:gd name="T20" fmla="*/ 71 w 90"/>
                <a:gd name="T21" fmla="*/ 93 h 114"/>
                <a:gd name="T22" fmla="*/ 70 w 90"/>
                <a:gd name="T23" fmla="*/ 98 h 114"/>
                <a:gd name="T24" fmla="*/ 67 w 90"/>
                <a:gd name="T25" fmla="*/ 101 h 114"/>
                <a:gd name="T26" fmla="*/ 62 w 90"/>
                <a:gd name="T27" fmla="*/ 113 h 114"/>
                <a:gd name="T28" fmla="*/ 60 w 90"/>
                <a:gd name="T29" fmla="*/ 114 h 114"/>
                <a:gd name="T30" fmla="*/ 43 w 90"/>
                <a:gd name="T31" fmla="*/ 102 h 114"/>
                <a:gd name="T32" fmla="*/ 43 w 90"/>
                <a:gd name="T33" fmla="*/ 101 h 114"/>
                <a:gd name="T34" fmla="*/ 42 w 90"/>
                <a:gd name="T35" fmla="*/ 101 h 114"/>
                <a:gd name="T36" fmla="*/ 42 w 90"/>
                <a:gd name="T37" fmla="*/ 100 h 114"/>
                <a:gd name="T38" fmla="*/ 43 w 90"/>
                <a:gd name="T39" fmla="*/ 98 h 114"/>
                <a:gd name="T40" fmla="*/ 42 w 90"/>
                <a:gd name="T41" fmla="*/ 96 h 114"/>
                <a:gd name="T42" fmla="*/ 0 w 90"/>
                <a:gd name="T43" fmla="*/ 73 h 114"/>
                <a:gd name="T44" fmla="*/ 3 w 90"/>
                <a:gd name="T45" fmla="*/ 55 h 114"/>
                <a:gd name="T46" fmla="*/ 5 w 90"/>
                <a:gd name="T47" fmla="*/ 54 h 114"/>
                <a:gd name="T48" fmla="*/ 7 w 90"/>
                <a:gd name="T49" fmla="*/ 50 h 114"/>
                <a:gd name="T50" fmla="*/ 10 w 90"/>
                <a:gd name="T51" fmla="*/ 48 h 114"/>
                <a:gd name="T52" fmla="*/ 10 w 90"/>
                <a:gd name="T53" fmla="*/ 46 h 114"/>
                <a:gd name="T54" fmla="*/ 12 w 90"/>
                <a:gd name="T55" fmla="*/ 43 h 114"/>
                <a:gd name="T56" fmla="*/ 11 w 90"/>
                <a:gd name="T57" fmla="*/ 34 h 114"/>
                <a:gd name="T58" fmla="*/ 11 w 90"/>
                <a:gd name="T59" fmla="*/ 33 h 114"/>
                <a:gd name="T60" fmla="*/ 10 w 90"/>
                <a:gd name="T61" fmla="*/ 30 h 114"/>
                <a:gd name="T62" fmla="*/ 8 w 90"/>
                <a:gd name="T63" fmla="*/ 29 h 114"/>
                <a:gd name="T64" fmla="*/ 6 w 90"/>
                <a:gd name="T65" fmla="*/ 27 h 114"/>
                <a:gd name="T66" fmla="*/ 6 w 90"/>
                <a:gd name="T67" fmla="*/ 22 h 114"/>
                <a:gd name="T68" fmla="*/ 6 w 90"/>
                <a:gd name="T69" fmla="*/ 21 h 114"/>
                <a:gd name="T70" fmla="*/ 3 w 90"/>
                <a:gd name="T71" fmla="*/ 19 h 114"/>
                <a:gd name="T72" fmla="*/ 3 w 90"/>
                <a:gd name="T73" fmla="*/ 18 h 114"/>
                <a:gd name="T74" fmla="*/ 15 w 90"/>
                <a:gd name="T75" fmla="*/ 0 h 114"/>
                <a:gd name="T76" fmla="*/ 16 w 90"/>
                <a:gd name="T77" fmla="*/ 2 h 114"/>
                <a:gd name="T78" fmla="*/ 17 w 90"/>
                <a:gd name="T79" fmla="*/ 1 h 114"/>
                <a:gd name="T80" fmla="*/ 21 w 90"/>
                <a:gd name="T81" fmla="*/ 2 h 114"/>
                <a:gd name="T82" fmla="*/ 21 w 90"/>
                <a:gd name="T83" fmla="*/ 4 h 114"/>
                <a:gd name="T84" fmla="*/ 21 w 90"/>
                <a:gd name="T85" fmla="*/ 8 h 114"/>
                <a:gd name="T86" fmla="*/ 23 w 90"/>
                <a:gd name="T87" fmla="*/ 12 h 114"/>
                <a:gd name="T88" fmla="*/ 25 w 90"/>
                <a:gd name="T89" fmla="*/ 12 h 114"/>
                <a:gd name="T90" fmla="*/ 47 w 90"/>
                <a:gd name="T91" fmla="*/ 21 h 114"/>
                <a:gd name="T92" fmla="*/ 63 w 90"/>
                <a:gd name="T93" fmla="*/ 23 h 114"/>
                <a:gd name="T94" fmla="*/ 77 w 90"/>
                <a:gd name="T95" fmla="*/ 14 h 114"/>
                <a:gd name="T96" fmla="*/ 81 w 90"/>
                <a:gd name="T97" fmla="*/ 18 h 114"/>
                <a:gd name="T98" fmla="*/ 80 w 90"/>
                <a:gd name="T99" fmla="*/ 86 h 114"/>
                <a:gd name="T100" fmla="*/ 80 w 90"/>
                <a:gd name="T101" fmla="*/ 85 h 114"/>
                <a:gd name="T102" fmla="*/ 81 w 90"/>
                <a:gd name="T103" fmla="*/ 85 h 114"/>
                <a:gd name="T104" fmla="*/ 81 w 90"/>
                <a:gd name="T105" fmla="*/ 8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0" h="114">
                  <a:moveTo>
                    <a:pt x="90" y="17"/>
                  </a:moveTo>
                  <a:cubicBezTo>
                    <a:pt x="82" y="28"/>
                    <a:pt x="85" y="25"/>
                    <a:pt x="80" y="30"/>
                  </a:cubicBezTo>
                  <a:cubicBezTo>
                    <a:pt x="79" y="30"/>
                    <a:pt x="79" y="30"/>
                    <a:pt x="79" y="30"/>
                  </a:cubicBezTo>
                  <a:cubicBezTo>
                    <a:pt x="79" y="41"/>
                    <a:pt x="80" y="72"/>
                    <a:pt x="80" y="72"/>
                  </a:cubicBezTo>
                  <a:cubicBezTo>
                    <a:pt x="82" y="74"/>
                    <a:pt x="84" y="77"/>
                    <a:pt x="86" y="79"/>
                  </a:cubicBezTo>
                  <a:cubicBezTo>
                    <a:pt x="86" y="80"/>
                    <a:pt x="86" y="80"/>
                    <a:pt x="86" y="80"/>
                  </a:cubicBezTo>
                  <a:cubicBezTo>
                    <a:pt x="86" y="81"/>
                    <a:pt x="86" y="81"/>
                    <a:pt x="86" y="81"/>
                  </a:cubicBezTo>
                  <a:cubicBezTo>
                    <a:pt x="84" y="83"/>
                    <a:pt x="84" y="83"/>
                    <a:pt x="84" y="83"/>
                  </a:cubicBezTo>
                  <a:cubicBezTo>
                    <a:pt x="83" y="84"/>
                    <a:pt x="83" y="84"/>
                    <a:pt x="83" y="84"/>
                  </a:cubicBezTo>
                  <a:cubicBezTo>
                    <a:pt x="81" y="84"/>
                    <a:pt x="81" y="84"/>
                    <a:pt x="81" y="84"/>
                  </a:cubicBezTo>
                  <a:cubicBezTo>
                    <a:pt x="80" y="84"/>
                    <a:pt x="81" y="84"/>
                    <a:pt x="80" y="84"/>
                  </a:cubicBezTo>
                  <a:cubicBezTo>
                    <a:pt x="79" y="84"/>
                    <a:pt x="80" y="84"/>
                    <a:pt x="79" y="85"/>
                  </a:cubicBezTo>
                  <a:cubicBezTo>
                    <a:pt x="79" y="85"/>
                    <a:pt x="79" y="85"/>
                    <a:pt x="79" y="84"/>
                  </a:cubicBezTo>
                  <a:cubicBezTo>
                    <a:pt x="79" y="86"/>
                    <a:pt x="79" y="86"/>
                    <a:pt x="79" y="86"/>
                  </a:cubicBezTo>
                  <a:cubicBezTo>
                    <a:pt x="79" y="87"/>
                    <a:pt x="79" y="87"/>
                    <a:pt x="79" y="87"/>
                  </a:cubicBezTo>
                  <a:cubicBezTo>
                    <a:pt x="78" y="88"/>
                    <a:pt x="78" y="88"/>
                    <a:pt x="78" y="88"/>
                  </a:cubicBezTo>
                  <a:cubicBezTo>
                    <a:pt x="78" y="89"/>
                    <a:pt x="78" y="89"/>
                    <a:pt x="78" y="89"/>
                  </a:cubicBezTo>
                  <a:cubicBezTo>
                    <a:pt x="76" y="90"/>
                    <a:pt x="76" y="90"/>
                    <a:pt x="76" y="90"/>
                  </a:cubicBezTo>
                  <a:cubicBezTo>
                    <a:pt x="73" y="90"/>
                    <a:pt x="73" y="90"/>
                    <a:pt x="73" y="90"/>
                  </a:cubicBezTo>
                  <a:cubicBezTo>
                    <a:pt x="72" y="91"/>
                    <a:pt x="72" y="91"/>
                    <a:pt x="72" y="91"/>
                  </a:cubicBezTo>
                  <a:cubicBezTo>
                    <a:pt x="71" y="92"/>
                    <a:pt x="71" y="92"/>
                    <a:pt x="71" y="92"/>
                  </a:cubicBezTo>
                  <a:cubicBezTo>
                    <a:pt x="71" y="93"/>
                    <a:pt x="71" y="93"/>
                    <a:pt x="71" y="93"/>
                  </a:cubicBezTo>
                  <a:cubicBezTo>
                    <a:pt x="71" y="96"/>
                    <a:pt x="71" y="96"/>
                    <a:pt x="71" y="96"/>
                  </a:cubicBezTo>
                  <a:cubicBezTo>
                    <a:pt x="70" y="98"/>
                    <a:pt x="70" y="97"/>
                    <a:pt x="70" y="98"/>
                  </a:cubicBezTo>
                  <a:cubicBezTo>
                    <a:pt x="69" y="99"/>
                    <a:pt x="69" y="99"/>
                    <a:pt x="69" y="99"/>
                  </a:cubicBezTo>
                  <a:cubicBezTo>
                    <a:pt x="68" y="100"/>
                    <a:pt x="68" y="100"/>
                    <a:pt x="67" y="101"/>
                  </a:cubicBezTo>
                  <a:cubicBezTo>
                    <a:pt x="67" y="102"/>
                    <a:pt x="67" y="102"/>
                    <a:pt x="67" y="102"/>
                  </a:cubicBezTo>
                  <a:cubicBezTo>
                    <a:pt x="66" y="106"/>
                    <a:pt x="63" y="111"/>
                    <a:pt x="62" y="113"/>
                  </a:cubicBezTo>
                  <a:cubicBezTo>
                    <a:pt x="61" y="113"/>
                    <a:pt x="61" y="113"/>
                    <a:pt x="61" y="113"/>
                  </a:cubicBezTo>
                  <a:cubicBezTo>
                    <a:pt x="60" y="114"/>
                    <a:pt x="60" y="114"/>
                    <a:pt x="60" y="114"/>
                  </a:cubicBezTo>
                  <a:cubicBezTo>
                    <a:pt x="60" y="114"/>
                    <a:pt x="60" y="114"/>
                    <a:pt x="60" y="114"/>
                  </a:cubicBezTo>
                  <a:cubicBezTo>
                    <a:pt x="59" y="114"/>
                    <a:pt x="44" y="103"/>
                    <a:pt x="43" y="102"/>
                  </a:cubicBezTo>
                  <a:cubicBezTo>
                    <a:pt x="43" y="102"/>
                    <a:pt x="43" y="102"/>
                    <a:pt x="43" y="102"/>
                  </a:cubicBezTo>
                  <a:cubicBezTo>
                    <a:pt x="43" y="101"/>
                    <a:pt x="43" y="101"/>
                    <a:pt x="43" y="101"/>
                  </a:cubicBezTo>
                  <a:cubicBezTo>
                    <a:pt x="42" y="101"/>
                    <a:pt x="42" y="101"/>
                    <a:pt x="42" y="101"/>
                  </a:cubicBezTo>
                  <a:cubicBezTo>
                    <a:pt x="42" y="101"/>
                    <a:pt x="42" y="101"/>
                    <a:pt x="42" y="101"/>
                  </a:cubicBezTo>
                  <a:cubicBezTo>
                    <a:pt x="42" y="101"/>
                    <a:pt x="42" y="101"/>
                    <a:pt x="42" y="101"/>
                  </a:cubicBezTo>
                  <a:cubicBezTo>
                    <a:pt x="42" y="100"/>
                    <a:pt x="42" y="100"/>
                    <a:pt x="42" y="100"/>
                  </a:cubicBezTo>
                  <a:cubicBezTo>
                    <a:pt x="42" y="100"/>
                    <a:pt x="42" y="100"/>
                    <a:pt x="43" y="99"/>
                  </a:cubicBezTo>
                  <a:cubicBezTo>
                    <a:pt x="43" y="98"/>
                    <a:pt x="43" y="98"/>
                    <a:pt x="43" y="98"/>
                  </a:cubicBezTo>
                  <a:cubicBezTo>
                    <a:pt x="43" y="97"/>
                    <a:pt x="43" y="97"/>
                    <a:pt x="42" y="96"/>
                  </a:cubicBezTo>
                  <a:cubicBezTo>
                    <a:pt x="42" y="96"/>
                    <a:pt x="42" y="96"/>
                    <a:pt x="42" y="96"/>
                  </a:cubicBezTo>
                  <a:cubicBezTo>
                    <a:pt x="41" y="95"/>
                    <a:pt x="2" y="74"/>
                    <a:pt x="1" y="73"/>
                  </a:cubicBezTo>
                  <a:cubicBezTo>
                    <a:pt x="0" y="73"/>
                    <a:pt x="0" y="73"/>
                    <a:pt x="0" y="73"/>
                  </a:cubicBezTo>
                  <a:cubicBezTo>
                    <a:pt x="0" y="72"/>
                    <a:pt x="0" y="62"/>
                    <a:pt x="1" y="60"/>
                  </a:cubicBezTo>
                  <a:cubicBezTo>
                    <a:pt x="3" y="57"/>
                    <a:pt x="1" y="59"/>
                    <a:pt x="3" y="55"/>
                  </a:cubicBezTo>
                  <a:cubicBezTo>
                    <a:pt x="4" y="54"/>
                    <a:pt x="4" y="54"/>
                    <a:pt x="4" y="54"/>
                  </a:cubicBezTo>
                  <a:cubicBezTo>
                    <a:pt x="5" y="54"/>
                    <a:pt x="5" y="54"/>
                    <a:pt x="5" y="54"/>
                  </a:cubicBezTo>
                  <a:cubicBezTo>
                    <a:pt x="6" y="52"/>
                    <a:pt x="6" y="52"/>
                    <a:pt x="6" y="52"/>
                  </a:cubicBezTo>
                  <a:cubicBezTo>
                    <a:pt x="7" y="50"/>
                    <a:pt x="7" y="50"/>
                    <a:pt x="7" y="50"/>
                  </a:cubicBezTo>
                  <a:cubicBezTo>
                    <a:pt x="8" y="49"/>
                    <a:pt x="8" y="49"/>
                    <a:pt x="10" y="48"/>
                  </a:cubicBezTo>
                  <a:cubicBezTo>
                    <a:pt x="10" y="48"/>
                    <a:pt x="10" y="48"/>
                    <a:pt x="10" y="48"/>
                  </a:cubicBezTo>
                  <a:cubicBezTo>
                    <a:pt x="10" y="48"/>
                    <a:pt x="10" y="48"/>
                    <a:pt x="10" y="48"/>
                  </a:cubicBezTo>
                  <a:cubicBezTo>
                    <a:pt x="10" y="46"/>
                    <a:pt x="10" y="46"/>
                    <a:pt x="10" y="46"/>
                  </a:cubicBezTo>
                  <a:cubicBezTo>
                    <a:pt x="11" y="45"/>
                    <a:pt x="11" y="45"/>
                    <a:pt x="12" y="44"/>
                  </a:cubicBezTo>
                  <a:cubicBezTo>
                    <a:pt x="12" y="43"/>
                    <a:pt x="12" y="43"/>
                    <a:pt x="12" y="43"/>
                  </a:cubicBezTo>
                  <a:cubicBezTo>
                    <a:pt x="13" y="40"/>
                    <a:pt x="12" y="38"/>
                    <a:pt x="11" y="35"/>
                  </a:cubicBezTo>
                  <a:cubicBezTo>
                    <a:pt x="11" y="34"/>
                    <a:pt x="11" y="34"/>
                    <a:pt x="11" y="34"/>
                  </a:cubicBezTo>
                  <a:cubicBezTo>
                    <a:pt x="11" y="33"/>
                    <a:pt x="11" y="33"/>
                    <a:pt x="11" y="33"/>
                  </a:cubicBezTo>
                  <a:cubicBezTo>
                    <a:pt x="11" y="33"/>
                    <a:pt x="11" y="33"/>
                    <a:pt x="11" y="33"/>
                  </a:cubicBezTo>
                  <a:cubicBezTo>
                    <a:pt x="10" y="33"/>
                    <a:pt x="10" y="33"/>
                    <a:pt x="10" y="33"/>
                  </a:cubicBezTo>
                  <a:cubicBezTo>
                    <a:pt x="10" y="31"/>
                    <a:pt x="10" y="32"/>
                    <a:pt x="10" y="30"/>
                  </a:cubicBezTo>
                  <a:cubicBezTo>
                    <a:pt x="9" y="30"/>
                    <a:pt x="9" y="30"/>
                    <a:pt x="9" y="30"/>
                  </a:cubicBezTo>
                  <a:cubicBezTo>
                    <a:pt x="8" y="29"/>
                    <a:pt x="8" y="29"/>
                    <a:pt x="8" y="29"/>
                  </a:cubicBezTo>
                  <a:cubicBezTo>
                    <a:pt x="7" y="27"/>
                    <a:pt x="7" y="27"/>
                    <a:pt x="7" y="27"/>
                  </a:cubicBezTo>
                  <a:cubicBezTo>
                    <a:pt x="6" y="27"/>
                    <a:pt x="6" y="27"/>
                    <a:pt x="6" y="27"/>
                  </a:cubicBezTo>
                  <a:cubicBezTo>
                    <a:pt x="6" y="26"/>
                    <a:pt x="6" y="25"/>
                    <a:pt x="6" y="24"/>
                  </a:cubicBezTo>
                  <a:cubicBezTo>
                    <a:pt x="6" y="22"/>
                    <a:pt x="6" y="22"/>
                    <a:pt x="6" y="22"/>
                  </a:cubicBezTo>
                  <a:cubicBezTo>
                    <a:pt x="6" y="21"/>
                    <a:pt x="6" y="21"/>
                    <a:pt x="6" y="21"/>
                  </a:cubicBezTo>
                  <a:cubicBezTo>
                    <a:pt x="6" y="21"/>
                    <a:pt x="6" y="21"/>
                    <a:pt x="6" y="21"/>
                  </a:cubicBezTo>
                  <a:cubicBezTo>
                    <a:pt x="4" y="20"/>
                    <a:pt x="4" y="20"/>
                    <a:pt x="4" y="20"/>
                  </a:cubicBezTo>
                  <a:cubicBezTo>
                    <a:pt x="3" y="19"/>
                    <a:pt x="3" y="19"/>
                    <a:pt x="3" y="19"/>
                  </a:cubicBezTo>
                  <a:cubicBezTo>
                    <a:pt x="3" y="19"/>
                    <a:pt x="3" y="19"/>
                    <a:pt x="3" y="19"/>
                  </a:cubicBezTo>
                  <a:cubicBezTo>
                    <a:pt x="3" y="18"/>
                    <a:pt x="3" y="18"/>
                    <a:pt x="3" y="18"/>
                  </a:cubicBezTo>
                  <a:cubicBezTo>
                    <a:pt x="1" y="15"/>
                    <a:pt x="1" y="15"/>
                    <a:pt x="1" y="15"/>
                  </a:cubicBezTo>
                  <a:cubicBezTo>
                    <a:pt x="6" y="10"/>
                    <a:pt x="4" y="12"/>
                    <a:pt x="15" y="0"/>
                  </a:cubicBezTo>
                  <a:cubicBezTo>
                    <a:pt x="15" y="1"/>
                    <a:pt x="15" y="1"/>
                    <a:pt x="15" y="1"/>
                  </a:cubicBezTo>
                  <a:cubicBezTo>
                    <a:pt x="16" y="2"/>
                    <a:pt x="16" y="2"/>
                    <a:pt x="16" y="2"/>
                  </a:cubicBezTo>
                  <a:cubicBezTo>
                    <a:pt x="16" y="2"/>
                    <a:pt x="16" y="2"/>
                    <a:pt x="16" y="2"/>
                  </a:cubicBezTo>
                  <a:cubicBezTo>
                    <a:pt x="17" y="2"/>
                    <a:pt x="17" y="2"/>
                    <a:pt x="17" y="1"/>
                  </a:cubicBezTo>
                  <a:cubicBezTo>
                    <a:pt x="18" y="1"/>
                    <a:pt x="18" y="1"/>
                    <a:pt x="18" y="1"/>
                  </a:cubicBezTo>
                  <a:cubicBezTo>
                    <a:pt x="21" y="2"/>
                    <a:pt x="21" y="2"/>
                    <a:pt x="21" y="2"/>
                  </a:cubicBezTo>
                  <a:cubicBezTo>
                    <a:pt x="21" y="3"/>
                    <a:pt x="21" y="3"/>
                    <a:pt x="21" y="3"/>
                  </a:cubicBezTo>
                  <a:cubicBezTo>
                    <a:pt x="21" y="4"/>
                    <a:pt x="21" y="4"/>
                    <a:pt x="21" y="4"/>
                  </a:cubicBezTo>
                  <a:cubicBezTo>
                    <a:pt x="21" y="4"/>
                    <a:pt x="21" y="4"/>
                    <a:pt x="21" y="4"/>
                  </a:cubicBezTo>
                  <a:cubicBezTo>
                    <a:pt x="21" y="6"/>
                    <a:pt x="21" y="7"/>
                    <a:pt x="21" y="8"/>
                  </a:cubicBezTo>
                  <a:cubicBezTo>
                    <a:pt x="22" y="10"/>
                    <a:pt x="22" y="9"/>
                    <a:pt x="23" y="10"/>
                  </a:cubicBezTo>
                  <a:cubicBezTo>
                    <a:pt x="23" y="12"/>
                    <a:pt x="23" y="12"/>
                    <a:pt x="23" y="12"/>
                  </a:cubicBezTo>
                  <a:cubicBezTo>
                    <a:pt x="24" y="12"/>
                    <a:pt x="24" y="12"/>
                    <a:pt x="24" y="12"/>
                  </a:cubicBezTo>
                  <a:cubicBezTo>
                    <a:pt x="25" y="12"/>
                    <a:pt x="25" y="12"/>
                    <a:pt x="25" y="12"/>
                  </a:cubicBezTo>
                  <a:cubicBezTo>
                    <a:pt x="26" y="12"/>
                    <a:pt x="33" y="12"/>
                    <a:pt x="34" y="13"/>
                  </a:cubicBezTo>
                  <a:cubicBezTo>
                    <a:pt x="37" y="15"/>
                    <a:pt x="44" y="19"/>
                    <a:pt x="47" y="21"/>
                  </a:cubicBezTo>
                  <a:cubicBezTo>
                    <a:pt x="47" y="21"/>
                    <a:pt x="60" y="23"/>
                    <a:pt x="63" y="23"/>
                  </a:cubicBezTo>
                  <a:cubicBezTo>
                    <a:pt x="63" y="23"/>
                    <a:pt x="63" y="23"/>
                    <a:pt x="63" y="23"/>
                  </a:cubicBezTo>
                  <a:cubicBezTo>
                    <a:pt x="65" y="22"/>
                    <a:pt x="65" y="21"/>
                    <a:pt x="67" y="19"/>
                  </a:cubicBezTo>
                  <a:cubicBezTo>
                    <a:pt x="70" y="17"/>
                    <a:pt x="74" y="15"/>
                    <a:pt x="77" y="14"/>
                  </a:cubicBezTo>
                  <a:cubicBezTo>
                    <a:pt x="78" y="15"/>
                    <a:pt x="79" y="15"/>
                    <a:pt x="81" y="17"/>
                  </a:cubicBezTo>
                  <a:cubicBezTo>
                    <a:pt x="81" y="18"/>
                    <a:pt x="81" y="18"/>
                    <a:pt x="81" y="18"/>
                  </a:cubicBezTo>
                  <a:cubicBezTo>
                    <a:pt x="83" y="18"/>
                    <a:pt x="86" y="17"/>
                    <a:pt x="90" y="17"/>
                  </a:cubicBezTo>
                  <a:close/>
                  <a:moveTo>
                    <a:pt x="80" y="86"/>
                  </a:moveTo>
                  <a:cubicBezTo>
                    <a:pt x="79" y="86"/>
                    <a:pt x="79" y="86"/>
                    <a:pt x="79" y="86"/>
                  </a:cubicBezTo>
                  <a:cubicBezTo>
                    <a:pt x="80" y="85"/>
                    <a:pt x="80" y="85"/>
                    <a:pt x="80" y="85"/>
                  </a:cubicBezTo>
                  <a:cubicBezTo>
                    <a:pt x="81" y="85"/>
                    <a:pt x="81" y="85"/>
                    <a:pt x="81" y="85"/>
                  </a:cubicBezTo>
                  <a:cubicBezTo>
                    <a:pt x="81" y="85"/>
                    <a:pt x="81" y="85"/>
                    <a:pt x="81" y="85"/>
                  </a:cubicBezTo>
                  <a:cubicBezTo>
                    <a:pt x="81" y="85"/>
                    <a:pt x="81" y="85"/>
                    <a:pt x="81" y="85"/>
                  </a:cubicBezTo>
                  <a:cubicBezTo>
                    <a:pt x="81" y="85"/>
                    <a:pt x="81" y="85"/>
                    <a:pt x="81" y="85"/>
                  </a:cubicBezTo>
                  <a:cubicBezTo>
                    <a:pt x="81" y="85"/>
                    <a:pt x="80" y="86"/>
                    <a:pt x="80" y="8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121">
              <a:extLst>
                <a:ext uri="{FF2B5EF4-FFF2-40B4-BE49-F238E27FC236}">
                  <a16:creationId xmlns:a16="http://schemas.microsoft.com/office/drawing/2014/main" id="{00154AC4-3152-4673-A3AB-205C6A6F4D93}"/>
                </a:ext>
              </a:extLst>
            </p:cNvPr>
            <p:cNvSpPr>
              <a:spLocks noEditPoints="1"/>
            </p:cNvSpPr>
            <p:nvPr/>
          </p:nvSpPr>
          <p:spPr bwMode="auto">
            <a:xfrm>
              <a:off x="14907758" y="6789137"/>
              <a:ext cx="536662" cy="251709"/>
            </a:xfrm>
            <a:custGeom>
              <a:avLst/>
              <a:gdLst>
                <a:gd name="T0" fmla="*/ 126 w 129"/>
                <a:gd name="T1" fmla="*/ 19 h 60"/>
                <a:gd name="T2" fmla="*/ 108 w 129"/>
                <a:gd name="T3" fmla="*/ 29 h 60"/>
                <a:gd name="T4" fmla="*/ 93 w 129"/>
                <a:gd name="T5" fmla="*/ 34 h 60"/>
                <a:gd name="T6" fmla="*/ 85 w 129"/>
                <a:gd name="T7" fmla="*/ 44 h 60"/>
                <a:gd name="T8" fmla="*/ 78 w 129"/>
                <a:gd name="T9" fmla="*/ 44 h 60"/>
                <a:gd name="T10" fmla="*/ 73 w 129"/>
                <a:gd name="T11" fmla="*/ 42 h 60"/>
                <a:gd name="T12" fmla="*/ 68 w 129"/>
                <a:gd name="T13" fmla="*/ 43 h 60"/>
                <a:gd name="T14" fmla="*/ 64 w 129"/>
                <a:gd name="T15" fmla="*/ 47 h 60"/>
                <a:gd name="T16" fmla="*/ 58 w 129"/>
                <a:gd name="T17" fmla="*/ 53 h 60"/>
                <a:gd name="T18" fmla="*/ 53 w 129"/>
                <a:gd name="T19" fmla="*/ 57 h 60"/>
                <a:gd name="T20" fmla="*/ 40 w 129"/>
                <a:gd name="T21" fmla="*/ 60 h 60"/>
                <a:gd name="T22" fmla="*/ 34 w 129"/>
                <a:gd name="T23" fmla="*/ 59 h 60"/>
                <a:gd name="T24" fmla="*/ 31 w 129"/>
                <a:gd name="T25" fmla="*/ 56 h 60"/>
                <a:gd name="T26" fmla="*/ 29 w 129"/>
                <a:gd name="T27" fmla="*/ 56 h 60"/>
                <a:gd name="T28" fmla="*/ 23 w 129"/>
                <a:gd name="T29" fmla="*/ 57 h 60"/>
                <a:gd name="T30" fmla="*/ 17 w 129"/>
                <a:gd name="T31" fmla="*/ 55 h 60"/>
                <a:gd name="T32" fmla="*/ 7 w 129"/>
                <a:gd name="T33" fmla="*/ 56 h 60"/>
                <a:gd name="T34" fmla="*/ 9 w 129"/>
                <a:gd name="T35" fmla="*/ 50 h 60"/>
                <a:gd name="T36" fmla="*/ 19 w 129"/>
                <a:gd name="T37" fmla="*/ 48 h 60"/>
                <a:gd name="T38" fmla="*/ 22 w 129"/>
                <a:gd name="T39" fmla="*/ 48 h 60"/>
                <a:gd name="T40" fmla="*/ 29 w 129"/>
                <a:gd name="T41" fmla="*/ 45 h 60"/>
                <a:gd name="T42" fmla="*/ 33 w 129"/>
                <a:gd name="T43" fmla="*/ 47 h 60"/>
                <a:gd name="T44" fmla="*/ 39 w 129"/>
                <a:gd name="T45" fmla="*/ 42 h 60"/>
                <a:gd name="T46" fmla="*/ 41 w 129"/>
                <a:gd name="T47" fmla="*/ 42 h 60"/>
                <a:gd name="T48" fmla="*/ 43 w 129"/>
                <a:gd name="T49" fmla="*/ 41 h 60"/>
                <a:gd name="T50" fmla="*/ 49 w 129"/>
                <a:gd name="T51" fmla="*/ 37 h 60"/>
                <a:gd name="T52" fmla="*/ 47 w 129"/>
                <a:gd name="T53" fmla="*/ 37 h 60"/>
                <a:gd name="T54" fmla="*/ 41 w 129"/>
                <a:gd name="T55" fmla="*/ 34 h 60"/>
                <a:gd name="T56" fmla="*/ 38 w 129"/>
                <a:gd name="T57" fmla="*/ 31 h 60"/>
                <a:gd name="T58" fmla="*/ 33 w 129"/>
                <a:gd name="T59" fmla="*/ 27 h 60"/>
                <a:gd name="T60" fmla="*/ 32 w 129"/>
                <a:gd name="T61" fmla="*/ 27 h 60"/>
                <a:gd name="T62" fmla="*/ 31 w 129"/>
                <a:gd name="T63" fmla="*/ 30 h 60"/>
                <a:gd name="T64" fmla="*/ 28 w 129"/>
                <a:gd name="T65" fmla="*/ 32 h 60"/>
                <a:gd name="T66" fmla="*/ 22 w 129"/>
                <a:gd name="T67" fmla="*/ 28 h 60"/>
                <a:gd name="T68" fmla="*/ 16 w 129"/>
                <a:gd name="T69" fmla="*/ 26 h 60"/>
                <a:gd name="T70" fmla="*/ 24 w 129"/>
                <a:gd name="T71" fmla="*/ 19 h 60"/>
                <a:gd name="T72" fmla="*/ 25 w 129"/>
                <a:gd name="T73" fmla="*/ 16 h 60"/>
                <a:gd name="T74" fmla="*/ 29 w 129"/>
                <a:gd name="T75" fmla="*/ 8 h 60"/>
                <a:gd name="T76" fmla="*/ 46 w 129"/>
                <a:gd name="T77" fmla="*/ 11 h 60"/>
                <a:gd name="T78" fmla="*/ 53 w 129"/>
                <a:gd name="T79" fmla="*/ 10 h 60"/>
                <a:gd name="T80" fmla="*/ 61 w 129"/>
                <a:gd name="T81" fmla="*/ 1 h 60"/>
                <a:gd name="T82" fmla="*/ 80 w 129"/>
                <a:gd name="T83" fmla="*/ 5 h 60"/>
                <a:gd name="T84" fmla="*/ 92 w 129"/>
                <a:gd name="T85" fmla="*/ 5 h 60"/>
                <a:gd name="T86" fmla="*/ 110 w 129"/>
                <a:gd name="T87" fmla="*/ 6 h 60"/>
                <a:gd name="T88" fmla="*/ 120 w 129"/>
                <a:gd name="T89" fmla="*/ 12 h 60"/>
                <a:gd name="T90" fmla="*/ 28 w 129"/>
                <a:gd name="T91" fmla="*/ 50 h 60"/>
                <a:gd name="T92" fmla="*/ 26 w 129"/>
                <a:gd name="T93" fmla="*/ 47 h 60"/>
                <a:gd name="T94" fmla="*/ 26 w 129"/>
                <a:gd name="T95" fmla="*/ 49 h 60"/>
                <a:gd name="T96" fmla="*/ 34 w 129"/>
                <a:gd name="T97" fmla="*/ 49 h 60"/>
                <a:gd name="T98" fmla="*/ 34 w 129"/>
                <a:gd name="T99" fmla="*/ 50 h 60"/>
                <a:gd name="T100" fmla="*/ 20 w 129"/>
                <a:gd name="T101" fmla="*/ 5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60">
                  <a:moveTo>
                    <a:pt x="129" y="16"/>
                  </a:moveTo>
                  <a:cubicBezTo>
                    <a:pt x="129" y="18"/>
                    <a:pt x="129" y="17"/>
                    <a:pt x="129" y="18"/>
                  </a:cubicBezTo>
                  <a:cubicBezTo>
                    <a:pt x="129" y="19"/>
                    <a:pt x="129" y="19"/>
                    <a:pt x="129" y="19"/>
                  </a:cubicBezTo>
                  <a:cubicBezTo>
                    <a:pt x="129" y="19"/>
                    <a:pt x="129" y="19"/>
                    <a:pt x="129" y="19"/>
                  </a:cubicBezTo>
                  <a:cubicBezTo>
                    <a:pt x="126" y="19"/>
                    <a:pt x="126" y="19"/>
                    <a:pt x="126" y="19"/>
                  </a:cubicBezTo>
                  <a:cubicBezTo>
                    <a:pt x="125" y="19"/>
                    <a:pt x="125" y="19"/>
                    <a:pt x="125" y="19"/>
                  </a:cubicBezTo>
                  <a:cubicBezTo>
                    <a:pt x="124" y="21"/>
                    <a:pt x="124" y="21"/>
                    <a:pt x="124" y="21"/>
                  </a:cubicBezTo>
                  <a:cubicBezTo>
                    <a:pt x="121" y="22"/>
                    <a:pt x="121" y="22"/>
                    <a:pt x="119" y="23"/>
                  </a:cubicBezTo>
                  <a:cubicBezTo>
                    <a:pt x="119" y="23"/>
                    <a:pt x="119" y="23"/>
                    <a:pt x="119" y="23"/>
                  </a:cubicBezTo>
                  <a:cubicBezTo>
                    <a:pt x="115" y="25"/>
                    <a:pt x="112" y="26"/>
                    <a:pt x="108" y="29"/>
                  </a:cubicBezTo>
                  <a:cubicBezTo>
                    <a:pt x="108" y="30"/>
                    <a:pt x="108" y="29"/>
                    <a:pt x="108" y="30"/>
                  </a:cubicBezTo>
                  <a:cubicBezTo>
                    <a:pt x="106" y="33"/>
                    <a:pt x="106" y="33"/>
                    <a:pt x="106" y="33"/>
                  </a:cubicBezTo>
                  <a:cubicBezTo>
                    <a:pt x="103" y="34"/>
                    <a:pt x="104" y="33"/>
                    <a:pt x="102" y="33"/>
                  </a:cubicBezTo>
                  <a:cubicBezTo>
                    <a:pt x="101" y="34"/>
                    <a:pt x="101" y="34"/>
                    <a:pt x="100" y="34"/>
                  </a:cubicBezTo>
                  <a:cubicBezTo>
                    <a:pt x="92" y="34"/>
                    <a:pt x="97" y="35"/>
                    <a:pt x="93" y="34"/>
                  </a:cubicBezTo>
                  <a:cubicBezTo>
                    <a:pt x="92" y="34"/>
                    <a:pt x="92" y="34"/>
                    <a:pt x="92" y="34"/>
                  </a:cubicBezTo>
                  <a:cubicBezTo>
                    <a:pt x="91" y="34"/>
                    <a:pt x="91" y="34"/>
                    <a:pt x="91" y="34"/>
                  </a:cubicBezTo>
                  <a:cubicBezTo>
                    <a:pt x="90" y="36"/>
                    <a:pt x="90" y="37"/>
                    <a:pt x="89" y="37"/>
                  </a:cubicBezTo>
                  <a:cubicBezTo>
                    <a:pt x="89" y="39"/>
                    <a:pt x="89" y="38"/>
                    <a:pt x="87" y="42"/>
                  </a:cubicBezTo>
                  <a:cubicBezTo>
                    <a:pt x="86" y="43"/>
                    <a:pt x="86" y="43"/>
                    <a:pt x="85" y="44"/>
                  </a:cubicBezTo>
                  <a:cubicBezTo>
                    <a:pt x="85" y="43"/>
                    <a:pt x="85" y="43"/>
                    <a:pt x="85" y="43"/>
                  </a:cubicBezTo>
                  <a:cubicBezTo>
                    <a:pt x="84" y="43"/>
                    <a:pt x="84" y="43"/>
                    <a:pt x="84" y="43"/>
                  </a:cubicBezTo>
                  <a:cubicBezTo>
                    <a:pt x="82" y="43"/>
                    <a:pt x="82" y="43"/>
                    <a:pt x="82" y="43"/>
                  </a:cubicBezTo>
                  <a:cubicBezTo>
                    <a:pt x="82" y="44"/>
                    <a:pt x="81" y="44"/>
                    <a:pt x="80" y="44"/>
                  </a:cubicBezTo>
                  <a:cubicBezTo>
                    <a:pt x="78" y="44"/>
                    <a:pt x="78" y="44"/>
                    <a:pt x="78" y="44"/>
                  </a:cubicBezTo>
                  <a:cubicBezTo>
                    <a:pt x="78" y="44"/>
                    <a:pt x="78" y="44"/>
                    <a:pt x="78" y="44"/>
                  </a:cubicBezTo>
                  <a:cubicBezTo>
                    <a:pt x="77" y="41"/>
                    <a:pt x="77" y="41"/>
                    <a:pt x="77" y="40"/>
                  </a:cubicBezTo>
                  <a:cubicBezTo>
                    <a:pt x="77" y="40"/>
                    <a:pt x="77" y="40"/>
                    <a:pt x="77" y="40"/>
                  </a:cubicBezTo>
                  <a:cubicBezTo>
                    <a:pt x="76" y="40"/>
                    <a:pt x="76" y="40"/>
                    <a:pt x="76" y="40"/>
                  </a:cubicBezTo>
                  <a:cubicBezTo>
                    <a:pt x="73" y="42"/>
                    <a:pt x="73" y="42"/>
                    <a:pt x="73" y="42"/>
                  </a:cubicBezTo>
                  <a:cubicBezTo>
                    <a:pt x="71" y="42"/>
                    <a:pt x="72" y="42"/>
                    <a:pt x="71" y="42"/>
                  </a:cubicBezTo>
                  <a:cubicBezTo>
                    <a:pt x="69" y="42"/>
                    <a:pt x="69" y="42"/>
                    <a:pt x="69" y="42"/>
                  </a:cubicBezTo>
                  <a:cubicBezTo>
                    <a:pt x="69" y="42"/>
                    <a:pt x="69" y="42"/>
                    <a:pt x="69" y="42"/>
                  </a:cubicBezTo>
                  <a:cubicBezTo>
                    <a:pt x="68" y="42"/>
                    <a:pt x="68" y="42"/>
                    <a:pt x="68" y="42"/>
                  </a:cubicBezTo>
                  <a:cubicBezTo>
                    <a:pt x="68" y="43"/>
                    <a:pt x="68" y="43"/>
                    <a:pt x="68" y="43"/>
                  </a:cubicBezTo>
                  <a:cubicBezTo>
                    <a:pt x="69" y="44"/>
                    <a:pt x="69" y="44"/>
                    <a:pt x="69" y="44"/>
                  </a:cubicBezTo>
                  <a:cubicBezTo>
                    <a:pt x="69" y="44"/>
                    <a:pt x="69" y="44"/>
                    <a:pt x="69" y="44"/>
                  </a:cubicBezTo>
                  <a:cubicBezTo>
                    <a:pt x="68" y="44"/>
                    <a:pt x="68" y="44"/>
                    <a:pt x="68" y="44"/>
                  </a:cubicBezTo>
                  <a:cubicBezTo>
                    <a:pt x="67" y="44"/>
                    <a:pt x="67" y="44"/>
                    <a:pt x="67" y="44"/>
                  </a:cubicBezTo>
                  <a:cubicBezTo>
                    <a:pt x="66" y="45"/>
                    <a:pt x="65" y="46"/>
                    <a:pt x="64" y="47"/>
                  </a:cubicBezTo>
                  <a:cubicBezTo>
                    <a:pt x="59" y="49"/>
                    <a:pt x="64" y="47"/>
                    <a:pt x="60" y="48"/>
                  </a:cubicBezTo>
                  <a:cubicBezTo>
                    <a:pt x="59" y="48"/>
                    <a:pt x="59" y="48"/>
                    <a:pt x="59" y="48"/>
                  </a:cubicBezTo>
                  <a:cubicBezTo>
                    <a:pt x="58" y="51"/>
                    <a:pt x="59" y="50"/>
                    <a:pt x="57" y="52"/>
                  </a:cubicBezTo>
                  <a:cubicBezTo>
                    <a:pt x="58" y="52"/>
                    <a:pt x="58" y="52"/>
                    <a:pt x="58" y="52"/>
                  </a:cubicBezTo>
                  <a:cubicBezTo>
                    <a:pt x="58" y="53"/>
                    <a:pt x="58" y="53"/>
                    <a:pt x="58" y="53"/>
                  </a:cubicBezTo>
                  <a:cubicBezTo>
                    <a:pt x="58" y="55"/>
                    <a:pt x="58" y="55"/>
                    <a:pt x="58" y="55"/>
                  </a:cubicBezTo>
                  <a:cubicBezTo>
                    <a:pt x="58" y="55"/>
                    <a:pt x="58" y="55"/>
                    <a:pt x="58" y="55"/>
                  </a:cubicBezTo>
                  <a:cubicBezTo>
                    <a:pt x="58" y="56"/>
                    <a:pt x="58" y="56"/>
                    <a:pt x="57" y="56"/>
                  </a:cubicBezTo>
                  <a:cubicBezTo>
                    <a:pt x="56" y="57"/>
                    <a:pt x="56" y="57"/>
                    <a:pt x="55" y="57"/>
                  </a:cubicBezTo>
                  <a:cubicBezTo>
                    <a:pt x="55" y="57"/>
                    <a:pt x="55" y="57"/>
                    <a:pt x="53" y="57"/>
                  </a:cubicBezTo>
                  <a:cubicBezTo>
                    <a:pt x="52" y="57"/>
                    <a:pt x="52" y="57"/>
                    <a:pt x="52" y="57"/>
                  </a:cubicBezTo>
                  <a:cubicBezTo>
                    <a:pt x="52" y="57"/>
                    <a:pt x="52" y="57"/>
                    <a:pt x="51" y="58"/>
                  </a:cubicBezTo>
                  <a:cubicBezTo>
                    <a:pt x="47" y="58"/>
                    <a:pt x="47" y="58"/>
                    <a:pt x="44" y="58"/>
                  </a:cubicBezTo>
                  <a:cubicBezTo>
                    <a:pt x="44" y="58"/>
                    <a:pt x="42" y="58"/>
                    <a:pt x="41" y="59"/>
                  </a:cubicBezTo>
                  <a:cubicBezTo>
                    <a:pt x="40" y="60"/>
                    <a:pt x="40" y="59"/>
                    <a:pt x="40" y="60"/>
                  </a:cubicBezTo>
                  <a:cubicBezTo>
                    <a:pt x="39" y="60"/>
                    <a:pt x="39" y="60"/>
                    <a:pt x="39" y="60"/>
                  </a:cubicBezTo>
                  <a:cubicBezTo>
                    <a:pt x="38" y="60"/>
                    <a:pt x="38" y="59"/>
                    <a:pt x="37" y="58"/>
                  </a:cubicBezTo>
                  <a:cubicBezTo>
                    <a:pt x="37" y="58"/>
                    <a:pt x="37" y="58"/>
                    <a:pt x="37" y="58"/>
                  </a:cubicBezTo>
                  <a:cubicBezTo>
                    <a:pt x="35" y="59"/>
                    <a:pt x="35" y="59"/>
                    <a:pt x="35" y="59"/>
                  </a:cubicBezTo>
                  <a:cubicBezTo>
                    <a:pt x="34" y="59"/>
                    <a:pt x="34" y="59"/>
                    <a:pt x="34" y="59"/>
                  </a:cubicBezTo>
                  <a:cubicBezTo>
                    <a:pt x="34" y="59"/>
                    <a:pt x="34" y="59"/>
                    <a:pt x="34" y="59"/>
                  </a:cubicBezTo>
                  <a:cubicBezTo>
                    <a:pt x="34" y="58"/>
                    <a:pt x="34" y="58"/>
                    <a:pt x="34" y="57"/>
                  </a:cubicBezTo>
                  <a:cubicBezTo>
                    <a:pt x="33" y="57"/>
                    <a:pt x="33" y="57"/>
                    <a:pt x="33" y="57"/>
                  </a:cubicBezTo>
                  <a:cubicBezTo>
                    <a:pt x="32" y="57"/>
                    <a:pt x="32" y="57"/>
                    <a:pt x="32" y="57"/>
                  </a:cubicBezTo>
                  <a:cubicBezTo>
                    <a:pt x="31" y="56"/>
                    <a:pt x="31" y="56"/>
                    <a:pt x="31" y="56"/>
                  </a:cubicBezTo>
                  <a:cubicBezTo>
                    <a:pt x="31" y="56"/>
                    <a:pt x="31" y="56"/>
                    <a:pt x="31" y="55"/>
                  </a:cubicBezTo>
                  <a:cubicBezTo>
                    <a:pt x="31" y="55"/>
                    <a:pt x="31" y="55"/>
                    <a:pt x="31" y="55"/>
                  </a:cubicBezTo>
                  <a:cubicBezTo>
                    <a:pt x="31" y="55"/>
                    <a:pt x="31" y="55"/>
                    <a:pt x="31" y="55"/>
                  </a:cubicBezTo>
                  <a:cubicBezTo>
                    <a:pt x="30" y="55"/>
                    <a:pt x="30" y="55"/>
                    <a:pt x="30" y="55"/>
                  </a:cubicBezTo>
                  <a:cubicBezTo>
                    <a:pt x="29" y="55"/>
                    <a:pt x="29" y="55"/>
                    <a:pt x="29" y="56"/>
                  </a:cubicBezTo>
                  <a:cubicBezTo>
                    <a:pt x="28" y="56"/>
                    <a:pt x="28" y="56"/>
                    <a:pt x="27" y="56"/>
                  </a:cubicBezTo>
                  <a:cubicBezTo>
                    <a:pt x="26" y="56"/>
                    <a:pt x="26" y="56"/>
                    <a:pt x="26" y="56"/>
                  </a:cubicBezTo>
                  <a:cubicBezTo>
                    <a:pt x="26" y="57"/>
                    <a:pt x="26" y="57"/>
                    <a:pt x="26" y="57"/>
                  </a:cubicBezTo>
                  <a:cubicBezTo>
                    <a:pt x="23" y="58"/>
                    <a:pt x="23" y="58"/>
                    <a:pt x="23" y="58"/>
                  </a:cubicBezTo>
                  <a:cubicBezTo>
                    <a:pt x="23" y="57"/>
                    <a:pt x="23" y="57"/>
                    <a:pt x="23" y="57"/>
                  </a:cubicBezTo>
                  <a:cubicBezTo>
                    <a:pt x="22" y="56"/>
                    <a:pt x="22" y="57"/>
                    <a:pt x="21" y="55"/>
                  </a:cubicBezTo>
                  <a:cubicBezTo>
                    <a:pt x="21" y="55"/>
                    <a:pt x="21" y="55"/>
                    <a:pt x="20" y="55"/>
                  </a:cubicBezTo>
                  <a:cubicBezTo>
                    <a:pt x="19" y="55"/>
                    <a:pt x="19" y="55"/>
                    <a:pt x="19" y="55"/>
                  </a:cubicBezTo>
                  <a:cubicBezTo>
                    <a:pt x="17" y="56"/>
                    <a:pt x="17" y="56"/>
                    <a:pt x="17" y="56"/>
                  </a:cubicBezTo>
                  <a:cubicBezTo>
                    <a:pt x="17" y="55"/>
                    <a:pt x="17" y="55"/>
                    <a:pt x="17" y="55"/>
                  </a:cubicBezTo>
                  <a:cubicBezTo>
                    <a:pt x="16" y="55"/>
                    <a:pt x="16" y="55"/>
                    <a:pt x="16" y="55"/>
                  </a:cubicBezTo>
                  <a:cubicBezTo>
                    <a:pt x="16" y="55"/>
                    <a:pt x="16" y="55"/>
                    <a:pt x="16" y="55"/>
                  </a:cubicBezTo>
                  <a:cubicBezTo>
                    <a:pt x="16" y="55"/>
                    <a:pt x="10" y="55"/>
                    <a:pt x="10" y="55"/>
                  </a:cubicBezTo>
                  <a:cubicBezTo>
                    <a:pt x="8" y="56"/>
                    <a:pt x="8" y="56"/>
                    <a:pt x="8" y="56"/>
                  </a:cubicBezTo>
                  <a:cubicBezTo>
                    <a:pt x="7" y="56"/>
                    <a:pt x="8" y="56"/>
                    <a:pt x="7" y="56"/>
                  </a:cubicBezTo>
                  <a:cubicBezTo>
                    <a:pt x="6" y="54"/>
                    <a:pt x="6" y="54"/>
                    <a:pt x="6" y="54"/>
                  </a:cubicBezTo>
                  <a:cubicBezTo>
                    <a:pt x="6" y="52"/>
                    <a:pt x="6" y="52"/>
                    <a:pt x="6" y="52"/>
                  </a:cubicBezTo>
                  <a:cubicBezTo>
                    <a:pt x="6" y="51"/>
                    <a:pt x="6" y="50"/>
                    <a:pt x="7" y="49"/>
                  </a:cubicBezTo>
                  <a:cubicBezTo>
                    <a:pt x="7" y="50"/>
                    <a:pt x="7" y="50"/>
                    <a:pt x="8" y="50"/>
                  </a:cubicBezTo>
                  <a:cubicBezTo>
                    <a:pt x="9" y="50"/>
                    <a:pt x="9" y="50"/>
                    <a:pt x="9" y="50"/>
                  </a:cubicBezTo>
                  <a:cubicBezTo>
                    <a:pt x="9" y="50"/>
                    <a:pt x="9" y="50"/>
                    <a:pt x="9" y="50"/>
                  </a:cubicBezTo>
                  <a:cubicBezTo>
                    <a:pt x="8" y="49"/>
                    <a:pt x="8" y="49"/>
                    <a:pt x="8" y="49"/>
                  </a:cubicBezTo>
                  <a:cubicBezTo>
                    <a:pt x="9" y="48"/>
                    <a:pt x="9" y="48"/>
                    <a:pt x="9" y="47"/>
                  </a:cubicBezTo>
                  <a:cubicBezTo>
                    <a:pt x="12" y="46"/>
                    <a:pt x="11" y="47"/>
                    <a:pt x="14" y="46"/>
                  </a:cubicBezTo>
                  <a:cubicBezTo>
                    <a:pt x="17" y="47"/>
                    <a:pt x="17" y="47"/>
                    <a:pt x="19" y="48"/>
                  </a:cubicBezTo>
                  <a:cubicBezTo>
                    <a:pt x="20" y="50"/>
                    <a:pt x="20" y="50"/>
                    <a:pt x="20" y="50"/>
                  </a:cubicBezTo>
                  <a:cubicBezTo>
                    <a:pt x="21" y="50"/>
                    <a:pt x="21" y="50"/>
                    <a:pt x="21" y="50"/>
                  </a:cubicBezTo>
                  <a:cubicBezTo>
                    <a:pt x="21" y="49"/>
                    <a:pt x="21" y="49"/>
                    <a:pt x="21" y="49"/>
                  </a:cubicBezTo>
                  <a:cubicBezTo>
                    <a:pt x="21" y="49"/>
                    <a:pt x="21" y="49"/>
                    <a:pt x="21" y="49"/>
                  </a:cubicBezTo>
                  <a:cubicBezTo>
                    <a:pt x="22" y="48"/>
                    <a:pt x="22" y="48"/>
                    <a:pt x="22" y="48"/>
                  </a:cubicBezTo>
                  <a:cubicBezTo>
                    <a:pt x="23" y="47"/>
                    <a:pt x="22" y="47"/>
                    <a:pt x="25" y="46"/>
                  </a:cubicBezTo>
                  <a:cubicBezTo>
                    <a:pt x="25" y="46"/>
                    <a:pt x="25" y="46"/>
                    <a:pt x="25" y="46"/>
                  </a:cubicBezTo>
                  <a:cubicBezTo>
                    <a:pt x="25" y="45"/>
                    <a:pt x="25" y="45"/>
                    <a:pt x="25" y="45"/>
                  </a:cubicBezTo>
                  <a:cubicBezTo>
                    <a:pt x="26" y="45"/>
                    <a:pt x="26" y="45"/>
                    <a:pt x="26" y="45"/>
                  </a:cubicBezTo>
                  <a:cubicBezTo>
                    <a:pt x="27" y="45"/>
                    <a:pt x="26" y="45"/>
                    <a:pt x="29" y="45"/>
                  </a:cubicBezTo>
                  <a:cubicBezTo>
                    <a:pt x="30" y="45"/>
                    <a:pt x="30" y="45"/>
                    <a:pt x="30" y="45"/>
                  </a:cubicBezTo>
                  <a:cubicBezTo>
                    <a:pt x="31" y="45"/>
                    <a:pt x="31" y="45"/>
                    <a:pt x="31" y="46"/>
                  </a:cubicBezTo>
                  <a:cubicBezTo>
                    <a:pt x="32" y="46"/>
                    <a:pt x="32" y="46"/>
                    <a:pt x="33" y="46"/>
                  </a:cubicBezTo>
                  <a:cubicBezTo>
                    <a:pt x="33" y="46"/>
                    <a:pt x="33" y="46"/>
                    <a:pt x="33" y="46"/>
                  </a:cubicBezTo>
                  <a:cubicBezTo>
                    <a:pt x="33" y="46"/>
                    <a:pt x="33" y="46"/>
                    <a:pt x="33" y="47"/>
                  </a:cubicBezTo>
                  <a:cubicBezTo>
                    <a:pt x="35" y="46"/>
                    <a:pt x="34" y="46"/>
                    <a:pt x="35" y="45"/>
                  </a:cubicBezTo>
                  <a:cubicBezTo>
                    <a:pt x="36" y="45"/>
                    <a:pt x="36" y="45"/>
                    <a:pt x="36" y="45"/>
                  </a:cubicBezTo>
                  <a:cubicBezTo>
                    <a:pt x="37" y="44"/>
                    <a:pt x="37" y="44"/>
                    <a:pt x="38" y="42"/>
                  </a:cubicBezTo>
                  <a:cubicBezTo>
                    <a:pt x="39" y="42"/>
                    <a:pt x="39" y="42"/>
                    <a:pt x="39" y="42"/>
                  </a:cubicBezTo>
                  <a:cubicBezTo>
                    <a:pt x="39" y="42"/>
                    <a:pt x="39" y="42"/>
                    <a:pt x="39" y="42"/>
                  </a:cubicBezTo>
                  <a:cubicBezTo>
                    <a:pt x="39" y="42"/>
                    <a:pt x="39" y="42"/>
                    <a:pt x="39" y="42"/>
                  </a:cubicBezTo>
                  <a:cubicBezTo>
                    <a:pt x="40" y="43"/>
                    <a:pt x="40" y="43"/>
                    <a:pt x="40" y="43"/>
                  </a:cubicBezTo>
                  <a:cubicBezTo>
                    <a:pt x="41" y="43"/>
                    <a:pt x="41" y="43"/>
                    <a:pt x="41" y="43"/>
                  </a:cubicBezTo>
                  <a:cubicBezTo>
                    <a:pt x="41" y="43"/>
                    <a:pt x="41" y="43"/>
                    <a:pt x="41" y="43"/>
                  </a:cubicBezTo>
                  <a:cubicBezTo>
                    <a:pt x="41" y="42"/>
                    <a:pt x="41" y="42"/>
                    <a:pt x="41" y="42"/>
                  </a:cubicBezTo>
                  <a:cubicBezTo>
                    <a:pt x="41" y="41"/>
                    <a:pt x="41" y="41"/>
                    <a:pt x="41" y="41"/>
                  </a:cubicBezTo>
                  <a:cubicBezTo>
                    <a:pt x="41" y="41"/>
                    <a:pt x="41" y="41"/>
                    <a:pt x="41" y="41"/>
                  </a:cubicBezTo>
                  <a:cubicBezTo>
                    <a:pt x="41" y="41"/>
                    <a:pt x="41" y="41"/>
                    <a:pt x="41" y="41"/>
                  </a:cubicBezTo>
                  <a:cubicBezTo>
                    <a:pt x="41" y="40"/>
                    <a:pt x="41" y="40"/>
                    <a:pt x="41" y="40"/>
                  </a:cubicBezTo>
                  <a:cubicBezTo>
                    <a:pt x="43" y="41"/>
                    <a:pt x="43" y="41"/>
                    <a:pt x="43" y="41"/>
                  </a:cubicBezTo>
                  <a:cubicBezTo>
                    <a:pt x="44" y="41"/>
                    <a:pt x="44" y="41"/>
                    <a:pt x="44" y="41"/>
                  </a:cubicBezTo>
                  <a:cubicBezTo>
                    <a:pt x="44" y="41"/>
                    <a:pt x="44" y="41"/>
                    <a:pt x="44" y="41"/>
                  </a:cubicBezTo>
                  <a:cubicBezTo>
                    <a:pt x="45" y="40"/>
                    <a:pt x="45" y="40"/>
                    <a:pt x="45" y="40"/>
                  </a:cubicBezTo>
                  <a:cubicBezTo>
                    <a:pt x="46" y="39"/>
                    <a:pt x="46" y="39"/>
                    <a:pt x="46" y="39"/>
                  </a:cubicBezTo>
                  <a:cubicBezTo>
                    <a:pt x="49" y="37"/>
                    <a:pt x="49" y="37"/>
                    <a:pt x="49" y="37"/>
                  </a:cubicBezTo>
                  <a:cubicBezTo>
                    <a:pt x="50" y="37"/>
                    <a:pt x="50" y="37"/>
                    <a:pt x="50" y="37"/>
                  </a:cubicBezTo>
                  <a:cubicBezTo>
                    <a:pt x="50" y="37"/>
                    <a:pt x="50" y="37"/>
                    <a:pt x="50" y="37"/>
                  </a:cubicBezTo>
                  <a:cubicBezTo>
                    <a:pt x="48" y="36"/>
                    <a:pt x="48" y="36"/>
                    <a:pt x="48" y="36"/>
                  </a:cubicBezTo>
                  <a:cubicBezTo>
                    <a:pt x="47" y="37"/>
                    <a:pt x="47" y="37"/>
                    <a:pt x="47" y="37"/>
                  </a:cubicBezTo>
                  <a:cubicBezTo>
                    <a:pt x="47" y="37"/>
                    <a:pt x="47" y="37"/>
                    <a:pt x="47" y="37"/>
                  </a:cubicBezTo>
                  <a:cubicBezTo>
                    <a:pt x="46" y="36"/>
                    <a:pt x="46" y="36"/>
                    <a:pt x="46" y="36"/>
                  </a:cubicBezTo>
                  <a:cubicBezTo>
                    <a:pt x="44" y="36"/>
                    <a:pt x="44" y="36"/>
                    <a:pt x="44" y="36"/>
                  </a:cubicBezTo>
                  <a:cubicBezTo>
                    <a:pt x="44" y="36"/>
                    <a:pt x="44" y="36"/>
                    <a:pt x="44" y="36"/>
                  </a:cubicBezTo>
                  <a:cubicBezTo>
                    <a:pt x="43" y="34"/>
                    <a:pt x="43" y="34"/>
                    <a:pt x="43" y="34"/>
                  </a:cubicBezTo>
                  <a:cubicBezTo>
                    <a:pt x="41" y="34"/>
                    <a:pt x="42" y="34"/>
                    <a:pt x="41" y="34"/>
                  </a:cubicBezTo>
                  <a:cubicBezTo>
                    <a:pt x="40" y="34"/>
                    <a:pt x="40" y="34"/>
                    <a:pt x="40" y="34"/>
                  </a:cubicBezTo>
                  <a:cubicBezTo>
                    <a:pt x="39" y="34"/>
                    <a:pt x="39" y="34"/>
                    <a:pt x="39" y="34"/>
                  </a:cubicBezTo>
                  <a:cubicBezTo>
                    <a:pt x="39" y="34"/>
                    <a:pt x="39" y="34"/>
                    <a:pt x="39" y="34"/>
                  </a:cubicBezTo>
                  <a:cubicBezTo>
                    <a:pt x="39" y="32"/>
                    <a:pt x="39" y="33"/>
                    <a:pt x="39" y="32"/>
                  </a:cubicBezTo>
                  <a:cubicBezTo>
                    <a:pt x="38" y="31"/>
                    <a:pt x="38" y="31"/>
                    <a:pt x="38" y="31"/>
                  </a:cubicBezTo>
                  <a:cubicBezTo>
                    <a:pt x="37" y="32"/>
                    <a:pt x="37" y="32"/>
                    <a:pt x="37" y="32"/>
                  </a:cubicBezTo>
                  <a:cubicBezTo>
                    <a:pt x="36" y="31"/>
                    <a:pt x="37" y="31"/>
                    <a:pt x="35" y="31"/>
                  </a:cubicBezTo>
                  <a:cubicBezTo>
                    <a:pt x="35" y="30"/>
                    <a:pt x="35" y="30"/>
                    <a:pt x="35" y="30"/>
                  </a:cubicBezTo>
                  <a:cubicBezTo>
                    <a:pt x="35" y="29"/>
                    <a:pt x="35" y="29"/>
                    <a:pt x="35" y="28"/>
                  </a:cubicBezTo>
                  <a:cubicBezTo>
                    <a:pt x="34" y="28"/>
                    <a:pt x="34" y="28"/>
                    <a:pt x="33" y="27"/>
                  </a:cubicBezTo>
                  <a:cubicBezTo>
                    <a:pt x="33" y="27"/>
                    <a:pt x="33" y="27"/>
                    <a:pt x="33" y="27"/>
                  </a:cubicBezTo>
                  <a:cubicBezTo>
                    <a:pt x="33" y="26"/>
                    <a:pt x="33" y="26"/>
                    <a:pt x="33" y="26"/>
                  </a:cubicBezTo>
                  <a:cubicBezTo>
                    <a:pt x="33" y="26"/>
                    <a:pt x="33" y="26"/>
                    <a:pt x="33" y="26"/>
                  </a:cubicBezTo>
                  <a:cubicBezTo>
                    <a:pt x="33" y="26"/>
                    <a:pt x="33" y="26"/>
                    <a:pt x="33" y="26"/>
                  </a:cubicBezTo>
                  <a:cubicBezTo>
                    <a:pt x="32" y="27"/>
                    <a:pt x="32" y="27"/>
                    <a:pt x="32" y="27"/>
                  </a:cubicBezTo>
                  <a:cubicBezTo>
                    <a:pt x="33" y="28"/>
                    <a:pt x="33" y="28"/>
                    <a:pt x="33"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0" y="32"/>
                    <a:pt x="30" y="32"/>
                    <a:pt x="30" y="32"/>
                  </a:cubicBezTo>
                  <a:cubicBezTo>
                    <a:pt x="30" y="32"/>
                    <a:pt x="30" y="32"/>
                    <a:pt x="30" y="32"/>
                  </a:cubicBezTo>
                  <a:cubicBezTo>
                    <a:pt x="29" y="32"/>
                    <a:pt x="29" y="32"/>
                    <a:pt x="29" y="32"/>
                  </a:cubicBezTo>
                  <a:cubicBezTo>
                    <a:pt x="28" y="32"/>
                    <a:pt x="28" y="32"/>
                    <a:pt x="28" y="32"/>
                  </a:cubicBezTo>
                  <a:cubicBezTo>
                    <a:pt x="27" y="32"/>
                    <a:pt x="27" y="32"/>
                    <a:pt x="27" y="32"/>
                  </a:cubicBezTo>
                  <a:cubicBezTo>
                    <a:pt x="26" y="31"/>
                    <a:pt x="26" y="31"/>
                    <a:pt x="26" y="31"/>
                  </a:cubicBezTo>
                  <a:cubicBezTo>
                    <a:pt x="24" y="31"/>
                    <a:pt x="24" y="31"/>
                    <a:pt x="23" y="30"/>
                  </a:cubicBezTo>
                  <a:cubicBezTo>
                    <a:pt x="23" y="28"/>
                    <a:pt x="23" y="28"/>
                    <a:pt x="23" y="28"/>
                  </a:cubicBezTo>
                  <a:cubicBezTo>
                    <a:pt x="22" y="28"/>
                    <a:pt x="22" y="28"/>
                    <a:pt x="22" y="28"/>
                  </a:cubicBezTo>
                  <a:cubicBezTo>
                    <a:pt x="22" y="27"/>
                    <a:pt x="22" y="27"/>
                    <a:pt x="22" y="27"/>
                  </a:cubicBezTo>
                  <a:cubicBezTo>
                    <a:pt x="20" y="28"/>
                    <a:pt x="20" y="28"/>
                    <a:pt x="20" y="28"/>
                  </a:cubicBezTo>
                  <a:cubicBezTo>
                    <a:pt x="18" y="27"/>
                    <a:pt x="18" y="27"/>
                    <a:pt x="17" y="27"/>
                  </a:cubicBezTo>
                  <a:cubicBezTo>
                    <a:pt x="16" y="26"/>
                    <a:pt x="16" y="26"/>
                    <a:pt x="16" y="26"/>
                  </a:cubicBezTo>
                  <a:cubicBezTo>
                    <a:pt x="16" y="26"/>
                    <a:pt x="16" y="26"/>
                    <a:pt x="16" y="26"/>
                  </a:cubicBezTo>
                  <a:cubicBezTo>
                    <a:pt x="20" y="23"/>
                    <a:pt x="20" y="23"/>
                    <a:pt x="20" y="23"/>
                  </a:cubicBezTo>
                  <a:cubicBezTo>
                    <a:pt x="21" y="22"/>
                    <a:pt x="21" y="22"/>
                    <a:pt x="21" y="21"/>
                  </a:cubicBezTo>
                  <a:cubicBezTo>
                    <a:pt x="23" y="21"/>
                    <a:pt x="22" y="21"/>
                    <a:pt x="23" y="20"/>
                  </a:cubicBezTo>
                  <a:cubicBezTo>
                    <a:pt x="24" y="19"/>
                    <a:pt x="24" y="19"/>
                    <a:pt x="24" y="19"/>
                  </a:cubicBezTo>
                  <a:cubicBezTo>
                    <a:pt x="24" y="19"/>
                    <a:pt x="24" y="19"/>
                    <a:pt x="24" y="19"/>
                  </a:cubicBezTo>
                  <a:cubicBezTo>
                    <a:pt x="25" y="19"/>
                    <a:pt x="27" y="18"/>
                    <a:pt x="28" y="17"/>
                  </a:cubicBezTo>
                  <a:cubicBezTo>
                    <a:pt x="28" y="16"/>
                    <a:pt x="28" y="16"/>
                    <a:pt x="28" y="16"/>
                  </a:cubicBezTo>
                  <a:cubicBezTo>
                    <a:pt x="28" y="16"/>
                    <a:pt x="28" y="16"/>
                    <a:pt x="28" y="16"/>
                  </a:cubicBezTo>
                  <a:cubicBezTo>
                    <a:pt x="27" y="15"/>
                    <a:pt x="27" y="16"/>
                    <a:pt x="26" y="15"/>
                  </a:cubicBezTo>
                  <a:cubicBezTo>
                    <a:pt x="25" y="15"/>
                    <a:pt x="25" y="15"/>
                    <a:pt x="25" y="16"/>
                  </a:cubicBezTo>
                  <a:cubicBezTo>
                    <a:pt x="24" y="15"/>
                    <a:pt x="24" y="15"/>
                    <a:pt x="24" y="15"/>
                  </a:cubicBezTo>
                  <a:cubicBezTo>
                    <a:pt x="24" y="14"/>
                    <a:pt x="24" y="14"/>
                    <a:pt x="24" y="14"/>
                  </a:cubicBezTo>
                  <a:cubicBezTo>
                    <a:pt x="25" y="13"/>
                    <a:pt x="25" y="13"/>
                    <a:pt x="26" y="12"/>
                  </a:cubicBezTo>
                  <a:cubicBezTo>
                    <a:pt x="26" y="11"/>
                    <a:pt x="26" y="11"/>
                    <a:pt x="26" y="11"/>
                  </a:cubicBezTo>
                  <a:cubicBezTo>
                    <a:pt x="28" y="9"/>
                    <a:pt x="26" y="11"/>
                    <a:pt x="29" y="8"/>
                  </a:cubicBezTo>
                  <a:cubicBezTo>
                    <a:pt x="30" y="7"/>
                    <a:pt x="30" y="7"/>
                    <a:pt x="30" y="7"/>
                  </a:cubicBezTo>
                  <a:cubicBezTo>
                    <a:pt x="31" y="8"/>
                    <a:pt x="31" y="8"/>
                    <a:pt x="31" y="8"/>
                  </a:cubicBezTo>
                  <a:cubicBezTo>
                    <a:pt x="71" y="1"/>
                    <a:pt x="0" y="6"/>
                    <a:pt x="40" y="8"/>
                  </a:cubicBezTo>
                  <a:cubicBezTo>
                    <a:pt x="41" y="8"/>
                    <a:pt x="44" y="9"/>
                    <a:pt x="45" y="10"/>
                  </a:cubicBezTo>
                  <a:cubicBezTo>
                    <a:pt x="46" y="10"/>
                    <a:pt x="46" y="10"/>
                    <a:pt x="46" y="11"/>
                  </a:cubicBezTo>
                  <a:cubicBezTo>
                    <a:pt x="48" y="11"/>
                    <a:pt x="50" y="11"/>
                    <a:pt x="51" y="12"/>
                  </a:cubicBezTo>
                  <a:cubicBezTo>
                    <a:pt x="52" y="12"/>
                    <a:pt x="52" y="12"/>
                    <a:pt x="52" y="12"/>
                  </a:cubicBezTo>
                  <a:cubicBezTo>
                    <a:pt x="53" y="13"/>
                    <a:pt x="53" y="13"/>
                    <a:pt x="53" y="13"/>
                  </a:cubicBezTo>
                  <a:cubicBezTo>
                    <a:pt x="54" y="13"/>
                    <a:pt x="54" y="13"/>
                    <a:pt x="54" y="13"/>
                  </a:cubicBezTo>
                  <a:cubicBezTo>
                    <a:pt x="53" y="10"/>
                    <a:pt x="53" y="10"/>
                    <a:pt x="53" y="10"/>
                  </a:cubicBezTo>
                  <a:cubicBezTo>
                    <a:pt x="53" y="8"/>
                    <a:pt x="53" y="9"/>
                    <a:pt x="54" y="4"/>
                  </a:cubicBezTo>
                  <a:cubicBezTo>
                    <a:pt x="55" y="3"/>
                    <a:pt x="55" y="3"/>
                    <a:pt x="55" y="3"/>
                  </a:cubicBezTo>
                  <a:cubicBezTo>
                    <a:pt x="56" y="3"/>
                    <a:pt x="56" y="3"/>
                    <a:pt x="58" y="2"/>
                  </a:cubicBezTo>
                  <a:cubicBezTo>
                    <a:pt x="59" y="1"/>
                    <a:pt x="59" y="1"/>
                    <a:pt x="59" y="1"/>
                  </a:cubicBezTo>
                  <a:cubicBezTo>
                    <a:pt x="60" y="1"/>
                    <a:pt x="60" y="1"/>
                    <a:pt x="61" y="1"/>
                  </a:cubicBezTo>
                  <a:cubicBezTo>
                    <a:pt x="62" y="0"/>
                    <a:pt x="62" y="0"/>
                    <a:pt x="62" y="0"/>
                  </a:cubicBezTo>
                  <a:cubicBezTo>
                    <a:pt x="67" y="3"/>
                    <a:pt x="69" y="6"/>
                    <a:pt x="78" y="7"/>
                  </a:cubicBezTo>
                  <a:cubicBezTo>
                    <a:pt x="78" y="7"/>
                    <a:pt x="78" y="7"/>
                    <a:pt x="78" y="7"/>
                  </a:cubicBezTo>
                  <a:cubicBezTo>
                    <a:pt x="79" y="5"/>
                    <a:pt x="79" y="5"/>
                    <a:pt x="79" y="5"/>
                  </a:cubicBezTo>
                  <a:cubicBezTo>
                    <a:pt x="80" y="5"/>
                    <a:pt x="80" y="5"/>
                    <a:pt x="80" y="5"/>
                  </a:cubicBezTo>
                  <a:cubicBezTo>
                    <a:pt x="81" y="5"/>
                    <a:pt x="81" y="5"/>
                    <a:pt x="81" y="5"/>
                  </a:cubicBezTo>
                  <a:cubicBezTo>
                    <a:pt x="84" y="5"/>
                    <a:pt x="84" y="5"/>
                    <a:pt x="84" y="5"/>
                  </a:cubicBezTo>
                  <a:cubicBezTo>
                    <a:pt x="87" y="5"/>
                    <a:pt x="87" y="5"/>
                    <a:pt x="87" y="5"/>
                  </a:cubicBezTo>
                  <a:cubicBezTo>
                    <a:pt x="89" y="5"/>
                    <a:pt x="89" y="5"/>
                    <a:pt x="89" y="5"/>
                  </a:cubicBezTo>
                  <a:cubicBezTo>
                    <a:pt x="92" y="5"/>
                    <a:pt x="92" y="5"/>
                    <a:pt x="92" y="5"/>
                  </a:cubicBezTo>
                  <a:cubicBezTo>
                    <a:pt x="93" y="5"/>
                    <a:pt x="93" y="5"/>
                    <a:pt x="93" y="5"/>
                  </a:cubicBezTo>
                  <a:cubicBezTo>
                    <a:pt x="94" y="5"/>
                    <a:pt x="94" y="5"/>
                    <a:pt x="94" y="5"/>
                  </a:cubicBezTo>
                  <a:cubicBezTo>
                    <a:pt x="96" y="5"/>
                    <a:pt x="96" y="5"/>
                    <a:pt x="96" y="5"/>
                  </a:cubicBezTo>
                  <a:cubicBezTo>
                    <a:pt x="101" y="6"/>
                    <a:pt x="100" y="5"/>
                    <a:pt x="104" y="6"/>
                  </a:cubicBezTo>
                  <a:cubicBezTo>
                    <a:pt x="107" y="6"/>
                    <a:pt x="108" y="6"/>
                    <a:pt x="110" y="6"/>
                  </a:cubicBezTo>
                  <a:cubicBezTo>
                    <a:pt x="114" y="8"/>
                    <a:pt x="114" y="8"/>
                    <a:pt x="116" y="8"/>
                  </a:cubicBezTo>
                  <a:cubicBezTo>
                    <a:pt x="117" y="8"/>
                    <a:pt x="117" y="8"/>
                    <a:pt x="117" y="8"/>
                  </a:cubicBezTo>
                  <a:cubicBezTo>
                    <a:pt x="117" y="8"/>
                    <a:pt x="117" y="8"/>
                    <a:pt x="117" y="8"/>
                  </a:cubicBezTo>
                  <a:cubicBezTo>
                    <a:pt x="118" y="9"/>
                    <a:pt x="118" y="9"/>
                    <a:pt x="118" y="9"/>
                  </a:cubicBezTo>
                  <a:cubicBezTo>
                    <a:pt x="119" y="11"/>
                    <a:pt x="119" y="11"/>
                    <a:pt x="120" y="12"/>
                  </a:cubicBezTo>
                  <a:cubicBezTo>
                    <a:pt x="121" y="12"/>
                    <a:pt x="121" y="12"/>
                    <a:pt x="121" y="12"/>
                  </a:cubicBezTo>
                  <a:cubicBezTo>
                    <a:pt x="124" y="12"/>
                    <a:pt x="125" y="13"/>
                    <a:pt x="126" y="13"/>
                  </a:cubicBezTo>
                  <a:cubicBezTo>
                    <a:pt x="128" y="15"/>
                    <a:pt x="127" y="14"/>
                    <a:pt x="129" y="16"/>
                  </a:cubicBezTo>
                  <a:close/>
                  <a:moveTo>
                    <a:pt x="28" y="50"/>
                  </a:moveTo>
                  <a:cubicBezTo>
                    <a:pt x="28" y="50"/>
                    <a:pt x="28" y="50"/>
                    <a:pt x="28" y="50"/>
                  </a:cubicBezTo>
                  <a:cubicBezTo>
                    <a:pt x="28" y="49"/>
                    <a:pt x="28" y="49"/>
                    <a:pt x="28" y="49"/>
                  </a:cubicBezTo>
                  <a:cubicBezTo>
                    <a:pt x="28" y="48"/>
                    <a:pt x="28" y="48"/>
                    <a:pt x="28" y="48"/>
                  </a:cubicBezTo>
                  <a:cubicBezTo>
                    <a:pt x="27" y="48"/>
                    <a:pt x="27" y="48"/>
                    <a:pt x="27" y="48"/>
                  </a:cubicBezTo>
                  <a:cubicBezTo>
                    <a:pt x="27" y="48"/>
                    <a:pt x="27" y="48"/>
                    <a:pt x="27" y="48"/>
                  </a:cubicBezTo>
                  <a:cubicBezTo>
                    <a:pt x="26" y="47"/>
                    <a:pt x="26" y="47"/>
                    <a:pt x="26" y="47"/>
                  </a:cubicBezTo>
                  <a:cubicBezTo>
                    <a:pt x="26" y="47"/>
                    <a:pt x="26" y="47"/>
                    <a:pt x="26" y="47"/>
                  </a:cubicBezTo>
                  <a:cubicBezTo>
                    <a:pt x="25" y="47"/>
                    <a:pt x="25" y="47"/>
                    <a:pt x="25" y="47"/>
                  </a:cubicBezTo>
                  <a:cubicBezTo>
                    <a:pt x="25" y="48"/>
                    <a:pt x="25" y="48"/>
                    <a:pt x="25" y="48"/>
                  </a:cubicBezTo>
                  <a:cubicBezTo>
                    <a:pt x="25" y="48"/>
                    <a:pt x="25" y="48"/>
                    <a:pt x="25" y="48"/>
                  </a:cubicBezTo>
                  <a:cubicBezTo>
                    <a:pt x="26" y="49"/>
                    <a:pt x="26" y="49"/>
                    <a:pt x="26" y="49"/>
                  </a:cubicBezTo>
                  <a:cubicBezTo>
                    <a:pt x="26" y="49"/>
                    <a:pt x="26" y="49"/>
                    <a:pt x="26" y="49"/>
                  </a:cubicBezTo>
                  <a:cubicBezTo>
                    <a:pt x="26" y="49"/>
                    <a:pt x="26" y="50"/>
                    <a:pt x="26" y="50"/>
                  </a:cubicBezTo>
                  <a:cubicBezTo>
                    <a:pt x="27" y="51"/>
                    <a:pt x="27" y="51"/>
                    <a:pt x="28" y="50"/>
                  </a:cubicBezTo>
                  <a:close/>
                  <a:moveTo>
                    <a:pt x="34" y="50"/>
                  </a:moveTo>
                  <a:cubicBezTo>
                    <a:pt x="34" y="49"/>
                    <a:pt x="34" y="49"/>
                    <a:pt x="34" y="49"/>
                  </a:cubicBezTo>
                  <a:cubicBezTo>
                    <a:pt x="34" y="49"/>
                    <a:pt x="34" y="49"/>
                    <a:pt x="34" y="49"/>
                  </a:cubicBezTo>
                  <a:cubicBezTo>
                    <a:pt x="34" y="49"/>
                    <a:pt x="34" y="49"/>
                    <a:pt x="33" y="49"/>
                  </a:cubicBezTo>
                  <a:cubicBezTo>
                    <a:pt x="33" y="50"/>
                    <a:pt x="33" y="50"/>
                    <a:pt x="33" y="50"/>
                  </a:cubicBezTo>
                  <a:cubicBezTo>
                    <a:pt x="34" y="50"/>
                    <a:pt x="34" y="50"/>
                    <a:pt x="34" y="50"/>
                  </a:cubicBezTo>
                  <a:cubicBezTo>
                    <a:pt x="34" y="50"/>
                    <a:pt x="34" y="50"/>
                    <a:pt x="34" y="50"/>
                  </a:cubicBezTo>
                  <a:close/>
                  <a:moveTo>
                    <a:pt x="22" y="51"/>
                  </a:moveTo>
                  <a:cubicBezTo>
                    <a:pt x="22" y="51"/>
                    <a:pt x="22" y="51"/>
                    <a:pt x="22" y="51"/>
                  </a:cubicBezTo>
                  <a:cubicBezTo>
                    <a:pt x="22" y="51"/>
                    <a:pt x="21" y="51"/>
                    <a:pt x="20" y="51"/>
                  </a:cubicBezTo>
                  <a:cubicBezTo>
                    <a:pt x="20" y="51"/>
                    <a:pt x="20" y="51"/>
                    <a:pt x="20" y="51"/>
                  </a:cubicBezTo>
                  <a:cubicBezTo>
                    <a:pt x="20" y="51"/>
                    <a:pt x="20" y="51"/>
                    <a:pt x="20" y="51"/>
                  </a:cubicBezTo>
                  <a:cubicBezTo>
                    <a:pt x="20" y="52"/>
                    <a:pt x="20" y="51"/>
                    <a:pt x="21" y="52"/>
                  </a:cubicBezTo>
                  <a:cubicBezTo>
                    <a:pt x="21" y="52"/>
                    <a:pt x="21" y="52"/>
                    <a:pt x="21" y="52"/>
                  </a:cubicBezTo>
                  <a:cubicBezTo>
                    <a:pt x="22" y="51"/>
                    <a:pt x="22" y="51"/>
                    <a:pt x="22" y="5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122">
              <a:extLst>
                <a:ext uri="{FF2B5EF4-FFF2-40B4-BE49-F238E27FC236}">
                  <a16:creationId xmlns:a16="http://schemas.microsoft.com/office/drawing/2014/main" id="{97F29DE7-54CC-4958-826B-7C879EA39E5D}"/>
                </a:ext>
              </a:extLst>
            </p:cNvPr>
            <p:cNvSpPr>
              <a:spLocks noEditPoints="1"/>
            </p:cNvSpPr>
            <p:nvPr/>
          </p:nvSpPr>
          <p:spPr bwMode="auto">
            <a:xfrm>
              <a:off x="16474996" y="8332631"/>
              <a:ext cx="251709" cy="204217"/>
            </a:xfrm>
            <a:custGeom>
              <a:avLst/>
              <a:gdLst>
                <a:gd name="T0" fmla="*/ 18 w 60"/>
                <a:gd name="T1" fmla="*/ 47 h 49"/>
                <a:gd name="T2" fmla="*/ 17 w 60"/>
                <a:gd name="T3" fmla="*/ 47 h 49"/>
                <a:gd name="T4" fmla="*/ 14 w 60"/>
                <a:gd name="T5" fmla="*/ 46 h 49"/>
                <a:gd name="T6" fmla="*/ 16 w 60"/>
                <a:gd name="T7" fmla="*/ 44 h 49"/>
                <a:gd name="T8" fmla="*/ 13 w 60"/>
                <a:gd name="T9" fmla="*/ 41 h 49"/>
                <a:gd name="T10" fmla="*/ 10 w 60"/>
                <a:gd name="T11" fmla="*/ 43 h 49"/>
                <a:gd name="T12" fmla="*/ 8 w 60"/>
                <a:gd name="T13" fmla="*/ 34 h 49"/>
                <a:gd name="T14" fmla="*/ 7 w 60"/>
                <a:gd name="T15" fmla="*/ 34 h 49"/>
                <a:gd name="T16" fmla="*/ 5 w 60"/>
                <a:gd name="T17" fmla="*/ 26 h 49"/>
                <a:gd name="T18" fmla="*/ 0 w 60"/>
                <a:gd name="T19" fmla="*/ 16 h 49"/>
                <a:gd name="T20" fmla="*/ 3 w 60"/>
                <a:gd name="T21" fmla="*/ 13 h 49"/>
                <a:gd name="T22" fmla="*/ 7 w 60"/>
                <a:gd name="T23" fmla="*/ 7 h 49"/>
                <a:gd name="T24" fmla="*/ 14 w 60"/>
                <a:gd name="T25" fmla="*/ 3 h 49"/>
                <a:gd name="T26" fmla="*/ 24 w 60"/>
                <a:gd name="T27" fmla="*/ 4 h 49"/>
                <a:gd name="T28" fmla="*/ 30 w 60"/>
                <a:gd name="T29" fmla="*/ 5 h 49"/>
                <a:gd name="T30" fmla="*/ 31 w 60"/>
                <a:gd name="T31" fmla="*/ 6 h 49"/>
                <a:gd name="T32" fmla="*/ 32 w 60"/>
                <a:gd name="T33" fmla="*/ 4 h 49"/>
                <a:gd name="T34" fmla="*/ 36 w 60"/>
                <a:gd name="T35" fmla="*/ 6 h 49"/>
                <a:gd name="T36" fmla="*/ 42 w 60"/>
                <a:gd name="T37" fmla="*/ 9 h 49"/>
                <a:gd name="T38" fmla="*/ 41 w 60"/>
                <a:gd name="T39" fmla="*/ 4 h 49"/>
                <a:gd name="T40" fmla="*/ 44 w 60"/>
                <a:gd name="T41" fmla="*/ 4 h 49"/>
                <a:gd name="T42" fmla="*/ 47 w 60"/>
                <a:gd name="T43" fmla="*/ 2 h 49"/>
                <a:gd name="T44" fmla="*/ 50 w 60"/>
                <a:gd name="T45" fmla="*/ 4 h 49"/>
                <a:gd name="T46" fmla="*/ 53 w 60"/>
                <a:gd name="T47" fmla="*/ 3 h 49"/>
                <a:gd name="T48" fmla="*/ 56 w 60"/>
                <a:gd name="T49" fmla="*/ 2 h 49"/>
                <a:gd name="T50" fmla="*/ 57 w 60"/>
                <a:gd name="T51" fmla="*/ 2 h 49"/>
                <a:gd name="T52" fmla="*/ 59 w 60"/>
                <a:gd name="T53" fmla="*/ 1 h 49"/>
                <a:gd name="T54" fmla="*/ 56 w 60"/>
                <a:gd name="T55" fmla="*/ 7 h 49"/>
                <a:gd name="T56" fmla="*/ 59 w 60"/>
                <a:gd name="T57" fmla="*/ 14 h 49"/>
                <a:gd name="T58" fmla="*/ 59 w 60"/>
                <a:gd name="T59" fmla="*/ 26 h 49"/>
                <a:gd name="T60" fmla="*/ 56 w 60"/>
                <a:gd name="T61" fmla="*/ 27 h 49"/>
                <a:gd name="T62" fmla="*/ 52 w 60"/>
                <a:gd name="T63" fmla="*/ 30 h 49"/>
                <a:gd name="T64" fmla="*/ 46 w 60"/>
                <a:gd name="T65" fmla="*/ 32 h 49"/>
                <a:gd name="T66" fmla="*/ 45 w 60"/>
                <a:gd name="T67" fmla="*/ 35 h 49"/>
                <a:gd name="T68" fmla="*/ 40 w 60"/>
                <a:gd name="T69" fmla="*/ 35 h 49"/>
                <a:gd name="T70" fmla="*/ 40 w 60"/>
                <a:gd name="T71" fmla="*/ 39 h 49"/>
                <a:gd name="T72" fmla="*/ 43 w 60"/>
                <a:gd name="T73" fmla="*/ 42 h 49"/>
                <a:gd name="T74" fmla="*/ 43 w 60"/>
                <a:gd name="T75" fmla="*/ 45 h 49"/>
                <a:gd name="T76" fmla="*/ 40 w 60"/>
                <a:gd name="T77" fmla="*/ 44 h 49"/>
                <a:gd name="T78" fmla="*/ 35 w 60"/>
                <a:gd name="T79" fmla="*/ 43 h 49"/>
                <a:gd name="T80" fmla="*/ 31 w 60"/>
                <a:gd name="T81" fmla="*/ 43 h 49"/>
                <a:gd name="T82" fmla="*/ 31 w 60"/>
                <a:gd name="T83" fmla="*/ 46 h 49"/>
                <a:gd name="T84" fmla="*/ 25 w 60"/>
                <a:gd name="T85" fmla="*/ 48 h 49"/>
                <a:gd name="T86" fmla="*/ 8 w 60"/>
                <a:gd name="T87" fmla="*/ 39 h 49"/>
                <a:gd name="T88" fmla="*/ 8 w 60"/>
                <a:gd name="T89" fmla="*/ 39 h 49"/>
                <a:gd name="T90" fmla="*/ 8 w 60"/>
                <a:gd name="T91" fmla="*/ 38 h 49"/>
                <a:gd name="T92" fmla="*/ 11 w 60"/>
                <a:gd name="T93" fmla="*/ 46 h 49"/>
                <a:gd name="T94" fmla="*/ 11 w 60"/>
                <a:gd name="T95" fmla="*/ 4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0" h="49">
                  <a:moveTo>
                    <a:pt x="24" y="49"/>
                  </a:moveTo>
                  <a:cubicBezTo>
                    <a:pt x="22" y="48"/>
                    <a:pt x="22" y="48"/>
                    <a:pt x="22" y="48"/>
                  </a:cubicBezTo>
                  <a:cubicBezTo>
                    <a:pt x="18" y="47"/>
                    <a:pt x="18" y="47"/>
                    <a:pt x="18" y="47"/>
                  </a:cubicBezTo>
                  <a:cubicBezTo>
                    <a:pt x="18" y="46"/>
                    <a:pt x="18" y="46"/>
                    <a:pt x="18" y="46"/>
                  </a:cubicBezTo>
                  <a:cubicBezTo>
                    <a:pt x="18" y="46"/>
                    <a:pt x="18" y="46"/>
                    <a:pt x="18" y="46"/>
                  </a:cubicBezTo>
                  <a:cubicBezTo>
                    <a:pt x="17" y="47"/>
                    <a:pt x="17" y="47"/>
                    <a:pt x="17" y="47"/>
                  </a:cubicBezTo>
                  <a:cubicBezTo>
                    <a:pt x="15" y="48"/>
                    <a:pt x="15" y="48"/>
                    <a:pt x="15" y="48"/>
                  </a:cubicBezTo>
                  <a:cubicBezTo>
                    <a:pt x="14" y="47"/>
                    <a:pt x="15" y="48"/>
                    <a:pt x="14" y="47"/>
                  </a:cubicBezTo>
                  <a:cubicBezTo>
                    <a:pt x="14" y="46"/>
                    <a:pt x="14" y="46"/>
                    <a:pt x="14" y="46"/>
                  </a:cubicBezTo>
                  <a:cubicBezTo>
                    <a:pt x="15" y="46"/>
                    <a:pt x="15" y="46"/>
                    <a:pt x="15" y="46"/>
                  </a:cubicBezTo>
                  <a:cubicBezTo>
                    <a:pt x="15" y="45"/>
                    <a:pt x="15" y="45"/>
                    <a:pt x="15" y="45"/>
                  </a:cubicBezTo>
                  <a:cubicBezTo>
                    <a:pt x="16" y="44"/>
                    <a:pt x="16" y="44"/>
                    <a:pt x="16" y="44"/>
                  </a:cubicBezTo>
                  <a:cubicBezTo>
                    <a:pt x="15" y="42"/>
                    <a:pt x="15" y="42"/>
                    <a:pt x="15" y="42"/>
                  </a:cubicBezTo>
                  <a:cubicBezTo>
                    <a:pt x="14" y="41"/>
                    <a:pt x="15" y="41"/>
                    <a:pt x="14" y="41"/>
                  </a:cubicBezTo>
                  <a:cubicBezTo>
                    <a:pt x="13" y="41"/>
                    <a:pt x="13" y="41"/>
                    <a:pt x="13" y="41"/>
                  </a:cubicBezTo>
                  <a:cubicBezTo>
                    <a:pt x="12" y="43"/>
                    <a:pt x="12" y="43"/>
                    <a:pt x="12" y="43"/>
                  </a:cubicBezTo>
                  <a:cubicBezTo>
                    <a:pt x="12" y="43"/>
                    <a:pt x="12" y="43"/>
                    <a:pt x="12" y="43"/>
                  </a:cubicBezTo>
                  <a:cubicBezTo>
                    <a:pt x="11" y="43"/>
                    <a:pt x="11" y="43"/>
                    <a:pt x="10" y="43"/>
                  </a:cubicBezTo>
                  <a:cubicBezTo>
                    <a:pt x="9" y="41"/>
                    <a:pt x="9" y="40"/>
                    <a:pt x="9" y="37"/>
                  </a:cubicBezTo>
                  <a:cubicBezTo>
                    <a:pt x="8" y="36"/>
                    <a:pt x="8" y="36"/>
                    <a:pt x="8" y="36"/>
                  </a:cubicBezTo>
                  <a:cubicBezTo>
                    <a:pt x="8" y="34"/>
                    <a:pt x="8" y="34"/>
                    <a:pt x="8" y="34"/>
                  </a:cubicBezTo>
                  <a:cubicBezTo>
                    <a:pt x="7" y="34"/>
                    <a:pt x="7" y="34"/>
                    <a:pt x="7" y="34"/>
                  </a:cubicBezTo>
                  <a:cubicBezTo>
                    <a:pt x="7" y="34"/>
                    <a:pt x="7" y="34"/>
                    <a:pt x="7" y="34"/>
                  </a:cubicBezTo>
                  <a:cubicBezTo>
                    <a:pt x="7" y="34"/>
                    <a:pt x="7" y="34"/>
                    <a:pt x="7" y="34"/>
                  </a:cubicBezTo>
                  <a:cubicBezTo>
                    <a:pt x="7" y="34"/>
                    <a:pt x="5" y="30"/>
                    <a:pt x="5" y="30"/>
                  </a:cubicBezTo>
                  <a:cubicBezTo>
                    <a:pt x="5" y="28"/>
                    <a:pt x="5" y="28"/>
                    <a:pt x="5" y="28"/>
                  </a:cubicBezTo>
                  <a:cubicBezTo>
                    <a:pt x="5" y="27"/>
                    <a:pt x="5" y="27"/>
                    <a:pt x="5" y="26"/>
                  </a:cubicBezTo>
                  <a:cubicBezTo>
                    <a:pt x="4" y="25"/>
                    <a:pt x="4" y="25"/>
                    <a:pt x="2" y="23"/>
                  </a:cubicBezTo>
                  <a:cubicBezTo>
                    <a:pt x="2" y="21"/>
                    <a:pt x="2" y="22"/>
                    <a:pt x="2" y="19"/>
                  </a:cubicBezTo>
                  <a:cubicBezTo>
                    <a:pt x="1" y="18"/>
                    <a:pt x="1" y="17"/>
                    <a:pt x="0" y="16"/>
                  </a:cubicBezTo>
                  <a:cubicBezTo>
                    <a:pt x="0" y="13"/>
                    <a:pt x="0" y="13"/>
                    <a:pt x="0" y="13"/>
                  </a:cubicBezTo>
                  <a:cubicBezTo>
                    <a:pt x="0" y="13"/>
                    <a:pt x="0" y="13"/>
                    <a:pt x="0" y="13"/>
                  </a:cubicBezTo>
                  <a:cubicBezTo>
                    <a:pt x="2" y="13"/>
                    <a:pt x="1" y="13"/>
                    <a:pt x="3" y="13"/>
                  </a:cubicBezTo>
                  <a:cubicBezTo>
                    <a:pt x="3" y="12"/>
                    <a:pt x="3" y="12"/>
                    <a:pt x="3" y="12"/>
                  </a:cubicBezTo>
                  <a:cubicBezTo>
                    <a:pt x="3" y="12"/>
                    <a:pt x="3" y="12"/>
                    <a:pt x="3" y="12"/>
                  </a:cubicBezTo>
                  <a:cubicBezTo>
                    <a:pt x="4" y="11"/>
                    <a:pt x="6" y="8"/>
                    <a:pt x="7" y="7"/>
                  </a:cubicBezTo>
                  <a:cubicBezTo>
                    <a:pt x="8" y="5"/>
                    <a:pt x="8" y="5"/>
                    <a:pt x="8" y="5"/>
                  </a:cubicBezTo>
                  <a:cubicBezTo>
                    <a:pt x="10" y="4"/>
                    <a:pt x="10" y="4"/>
                    <a:pt x="10" y="4"/>
                  </a:cubicBezTo>
                  <a:cubicBezTo>
                    <a:pt x="13" y="4"/>
                    <a:pt x="13" y="4"/>
                    <a:pt x="14" y="3"/>
                  </a:cubicBezTo>
                  <a:cubicBezTo>
                    <a:pt x="15" y="3"/>
                    <a:pt x="15" y="3"/>
                    <a:pt x="15" y="3"/>
                  </a:cubicBezTo>
                  <a:cubicBezTo>
                    <a:pt x="18" y="4"/>
                    <a:pt x="19" y="4"/>
                    <a:pt x="22" y="4"/>
                  </a:cubicBezTo>
                  <a:cubicBezTo>
                    <a:pt x="24" y="4"/>
                    <a:pt x="24" y="4"/>
                    <a:pt x="24" y="4"/>
                  </a:cubicBezTo>
                  <a:cubicBezTo>
                    <a:pt x="26" y="4"/>
                    <a:pt x="25" y="4"/>
                    <a:pt x="28" y="3"/>
                  </a:cubicBezTo>
                  <a:cubicBezTo>
                    <a:pt x="29" y="4"/>
                    <a:pt x="29" y="3"/>
                    <a:pt x="30" y="4"/>
                  </a:cubicBezTo>
                  <a:cubicBezTo>
                    <a:pt x="30" y="5"/>
                    <a:pt x="30" y="5"/>
                    <a:pt x="30" y="5"/>
                  </a:cubicBezTo>
                  <a:cubicBezTo>
                    <a:pt x="30" y="5"/>
                    <a:pt x="30" y="5"/>
                    <a:pt x="30" y="5"/>
                  </a:cubicBezTo>
                  <a:cubicBezTo>
                    <a:pt x="31" y="6"/>
                    <a:pt x="31" y="6"/>
                    <a:pt x="31" y="6"/>
                  </a:cubicBezTo>
                  <a:cubicBezTo>
                    <a:pt x="31" y="6"/>
                    <a:pt x="31" y="6"/>
                    <a:pt x="31" y="6"/>
                  </a:cubicBezTo>
                  <a:cubicBezTo>
                    <a:pt x="32" y="5"/>
                    <a:pt x="32" y="5"/>
                    <a:pt x="32" y="4"/>
                  </a:cubicBezTo>
                  <a:cubicBezTo>
                    <a:pt x="32" y="4"/>
                    <a:pt x="32" y="4"/>
                    <a:pt x="32" y="4"/>
                  </a:cubicBezTo>
                  <a:cubicBezTo>
                    <a:pt x="32" y="4"/>
                    <a:pt x="32" y="4"/>
                    <a:pt x="32" y="4"/>
                  </a:cubicBezTo>
                  <a:cubicBezTo>
                    <a:pt x="33" y="6"/>
                    <a:pt x="33" y="6"/>
                    <a:pt x="34" y="7"/>
                  </a:cubicBezTo>
                  <a:cubicBezTo>
                    <a:pt x="35" y="7"/>
                    <a:pt x="35" y="7"/>
                    <a:pt x="35" y="7"/>
                  </a:cubicBezTo>
                  <a:cubicBezTo>
                    <a:pt x="36" y="6"/>
                    <a:pt x="36" y="6"/>
                    <a:pt x="36" y="6"/>
                  </a:cubicBezTo>
                  <a:cubicBezTo>
                    <a:pt x="39" y="7"/>
                    <a:pt x="39" y="7"/>
                    <a:pt x="39" y="7"/>
                  </a:cubicBezTo>
                  <a:cubicBezTo>
                    <a:pt x="39" y="8"/>
                    <a:pt x="40" y="8"/>
                    <a:pt x="40" y="9"/>
                  </a:cubicBezTo>
                  <a:cubicBezTo>
                    <a:pt x="42" y="9"/>
                    <a:pt x="42" y="9"/>
                    <a:pt x="42" y="9"/>
                  </a:cubicBezTo>
                  <a:cubicBezTo>
                    <a:pt x="43" y="8"/>
                    <a:pt x="43" y="8"/>
                    <a:pt x="43" y="8"/>
                  </a:cubicBezTo>
                  <a:cubicBezTo>
                    <a:pt x="43" y="7"/>
                    <a:pt x="43" y="7"/>
                    <a:pt x="42" y="5"/>
                  </a:cubicBezTo>
                  <a:cubicBezTo>
                    <a:pt x="41" y="4"/>
                    <a:pt x="41" y="4"/>
                    <a:pt x="41" y="4"/>
                  </a:cubicBezTo>
                  <a:cubicBezTo>
                    <a:pt x="42" y="4"/>
                    <a:pt x="42" y="4"/>
                    <a:pt x="42" y="4"/>
                  </a:cubicBezTo>
                  <a:cubicBezTo>
                    <a:pt x="43" y="4"/>
                    <a:pt x="43" y="4"/>
                    <a:pt x="43" y="4"/>
                  </a:cubicBezTo>
                  <a:cubicBezTo>
                    <a:pt x="44" y="4"/>
                    <a:pt x="44" y="4"/>
                    <a:pt x="44" y="4"/>
                  </a:cubicBezTo>
                  <a:cubicBezTo>
                    <a:pt x="44" y="3"/>
                    <a:pt x="44" y="3"/>
                    <a:pt x="44" y="3"/>
                  </a:cubicBezTo>
                  <a:cubicBezTo>
                    <a:pt x="44" y="3"/>
                    <a:pt x="44" y="3"/>
                    <a:pt x="46" y="3"/>
                  </a:cubicBezTo>
                  <a:cubicBezTo>
                    <a:pt x="47" y="2"/>
                    <a:pt x="47" y="2"/>
                    <a:pt x="47" y="2"/>
                  </a:cubicBezTo>
                  <a:cubicBezTo>
                    <a:pt x="47" y="1"/>
                    <a:pt x="47" y="1"/>
                    <a:pt x="47" y="1"/>
                  </a:cubicBezTo>
                  <a:cubicBezTo>
                    <a:pt x="48" y="2"/>
                    <a:pt x="47" y="2"/>
                    <a:pt x="48" y="2"/>
                  </a:cubicBezTo>
                  <a:cubicBezTo>
                    <a:pt x="49" y="3"/>
                    <a:pt x="49" y="3"/>
                    <a:pt x="50" y="4"/>
                  </a:cubicBezTo>
                  <a:cubicBezTo>
                    <a:pt x="51" y="5"/>
                    <a:pt x="51" y="5"/>
                    <a:pt x="51" y="5"/>
                  </a:cubicBezTo>
                  <a:cubicBezTo>
                    <a:pt x="51" y="4"/>
                    <a:pt x="52" y="4"/>
                    <a:pt x="52" y="4"/>
                  </a:cubicBezTo>
                  <a:cubicBezTo>
                    <a:pt x="53" y="4"/>
                    <a:pt x="53" y="4"/>
                    <a:pt x="53" y="3"/>
                  </a:cubicBezTo>
                  <a:cubicBezTo>
                    <a:pt x="53" y="3"/>
                    <a:pt x="53" y="3"/>
                    <a:pt x="53" y="3"/>
                  </a:cubicBezTo>
                  <a:cubicBezTo>
                    <a:pt x="54" y="3"/>
                    <a:pt x="54" y="3"/>
                    <a:pt x="54" y="3"/>
                  </a:cubicBezTo>
                  <a:cubicBezTo>
                    <a:pt x="55" y="2"/>
                    <a:pt x="55" y="3"/>
                    <a:pt x="56" y="2"/>
                  </a:cubicBezTo>
                  <a:cubicBezTo>
                    <a:pt x="56" y="1"/>
                    <a:pt x="56" y="1"/>
                    <a:pt x="56" y="1"/>
                  </a:cubicBezTo>
                  <a:cubicBezTo>
                    <a:pt x="57" y="2"/>
                    <a:pt x="57" y="2"/>
                    <a:pt x="57" y="2"/>
                  </a:cubicBezTo>
                  <a:cubicBezTo>
                    <a:pt x="57" y="2"/>
                    <a:pt x="57" y="2"/>
                    <a:pt x="57" y="2"/>
                  </a:cubicBezTo>
                  <a:cubicBezTo>
                    <a:pt x="58" y="0"/>
                    <a:pt x="58" y="0"/>
                    <a:pt x="58" y="0"/>
                  </a:cubicBezTo>
                  <a:cubicBezTo>
                    <a:pt x="59" y="0"/>
                    <a:pt x="59" y="0"/>
                    <a:pt x="59" y="0"/>
                  </a:cubicBezTo>
                  <a:cubicBezTo>
                    <a:pt x="59" y="1"/>
                    <a:pt x="59" y="1"/>
                    <a:pt x="59" y="1"/>
                  </a:cubicBezTo>
                  <a:cubicBezTo>
                    <a:pt x="58" y="2"/>
                    <a:pt x="58" y="2"/>
                    <a:pt x="58" y="3"/>
                  </a:cubicBezTo>
                  <a:cubicBezTo>
                    <a:pt x="57" y="4"/>
                    <a:pt x="57" y="4"/>
                    <a:pt x="57" y="4"/>
                  </a:cubicBezTo>
                  <a:cubicBezTo>
                    <a:pt x="57" y="5"/>
                    <a:pt x="57" y="6"/>
                    <a:pt x="56" y="7"/>
                  </a:cubicBezTo>
                  <a:cubicBezTo>
                    <a:pt x="57" y="7"/>
                    <a:pt x="57" y="7"/>
                    <a:pt x="57" y="8"/>
                  </a:cubicBezTo>
                  <a:cubicBezTo>
                    <a:pt x="57" y="8"/>
                    <a:pt x="57" y="8"/>
                    <a:pt x="57" y="8"/>
                  </a:cubicBezTo>
                  <a:cubicBezTo>
                    <a:pt x="58" y="11"/>
                    <a:pt x="58" y="12"/>
                    <a:pt x="59" y="14"/>
                  </a:cubicBezTo>
                  <a:cubicBezTo>
                    <a:pt x="60" y="15"/>
                    <a:pt x="60" y="15"/>
                    <a:pt x="60" y="15"/>
                  </a:cubicBezTo>
                  <a:cubicBezTo>
                    <a:pt x="59" y="18"/>
                    <a:pt x="59" y="17"/>
                    <a:pt x="58" y="19"/>
                  </a:cubicBezTo>
                  <a:cubicBezTo>
                    <a:pt x="58" y="23"/>
                    <a:pt x="59" y="22"/>
                    <a:pt x="59" y="26"/>
                  </a:cubicBezTo>
                  <a:cubicBezTo>
                    <a:pt x="58" y="27"/>
                    <a:pt x="58" y="27"/>
                    <a:pt x="58" y="27"/>
                  </a:cubicBezTo>
                  <a:cubicBezTo>
                    <a:pt x="58" y="28"/>
                    <a:pt x="58" y="28"/>
                    <a:pt x="57" y="28"/>
                  </a:cubicBezTo>
                  <a:cubicBezTo>
                    <a:pt x="56" y="27"/>
                    <a:pt x="56" y="27"/>
                    <a:pt x="56" y="27"/>
                  </a:cubicBezTo>
                  <a:cubicBezTo>
                    <a:pt x="56" y="27"/>
                    <a:pt x="56" y="27"/>
                    <a:pt x="56" y="27"/>
                  </a:cubicBezTo>
                  <a:cubicBezTo>
                    <a:pt x="55" y="28"/>
                    <a:pt x="55" y="27"/>
                    <a:pt x="55" y="28"/>
                  </a:cubicBezTo>
                  <a:cubicBezTo>
                    <a:pt x="53" y="29"/>
                    <a:pt x="54" y="29"/>
                    <a:pt x="52" y="30"/>
                  </a:cubicBezTo>
                  <a:cubicBezTo>
                    <a:pt x="50" y="30"/>
                    <a:pt x="50" y="30"/>
                    <a:pt x="50" y="30"/>
                  </a:cubicBezTo>
                  <a:cubicBezTo>
                    <a:pt x="49" y="31"/>
                    <a:pt x="49" y="31"/>
                    <a:pt x="49" y="31"/>
                  </a:cubicBezTo>
                  <a:cubicBezTo>
                    <a:pt x="47" y="32"/>
                    <a:pt x="48" y="31"/>
                    <a:pt x="46" y="32"/>
                  </a:cubicBezTo>
                  <a:cubicBezTo>
                    <a:pt x="46" y="32"/>
                    <a:pt x="46" y="33"/>
                    <a:pt x="46" y="34"/>
                  </a:cubicBezTo>
                  <a:cubicBezTo>
                    <a:pt x="46" y="35"/>
                    <a:pt x="46" y="35"/>
                    <a:pt x="46" y="35"/>
                  </a:cubicBezTo>
                  <a:cubicBezTo>
                    <a:pt x="45" y="35"/>
                    <a:pt x="45" y="35"/>
                    <a:pt x="45" y="35"/>
                  </a:cubicBezTo>
                  <a:cubicBezTo>
                    <a:pt x="43" y="34"/>
                    <a:pt x="43" y="34"/>
                    <a:pt x="42" y="34"/>
                  </a:cubicBezTo>
                  <a:cubicBezTo>
                    <a:pt x="41" y="35"/>
                    <a:pt x="41" y="35"/>
                    <a:pt x="41" y="35"/>
                  </a:cubicBezTo>
                  <a:cubicBezTo>
                    <a:pt x="40" y="35"/>
                    <a:pt x="40" y="35"/>
                    <a:pt x="40" y="35"/>
                  </a:cubicBezTo>
                  <a:cubicBezTo>
                    <a:pt x="40" y="36"/>
                    <a:pt x="40" y="36"/>
                    <a:pt x="40" y="36"/>
                  </a:cubicBezTo>
                  <a:cubicBezTo>
                    <a:pt x="40" y="36"/>
                    <a:pt x="40" y="36"/>
                    <a:pt x="40" y="36"/>
                  </a:cubicBezTo>
                  <a:cubicBezTo>
                    <a:pt x="40" y="37"/>
                    <a:pt x="40" y="37"/>
                    <a:pt x="40" y="39"/>
                  </a:cubicBezTo>
                  <a:cubicBezTo>
                    <a:pt x="40" y="40"/>
                    <a:pt x="40" y="40"/>
                    <a:pt x="40" y="40"/>
                  </a:cubicBezTo>
                  <a:cubicBezTo>
                    <a:pt x="41" y="40"/>
                    <a:pt x="42" y="41"/>
                    <a:pt x="43" y="42"/>
                  </a:cubicBezTo>
                  <a:cubicBezTo>
                    <a:pt x="43" y="42"/>
                    <a:pt x="43" y="42"/>
                    <a:pt x="43" y="42"/>
                  </a:cubicBezTo>
                  <a:cubicBezTo>
                    <a:pt x="43" y="43"/>
                    <a:pt x="43" y="43"/>
                    <a:pt x="43" y="43"/>
                  </a:cubicBezTo>
                  <a:cubicBezTo>
                    <a:pt x="43" y="45"/>
                    <a:pt x="43" y="45"/>
                    <a:pt x="43" y="45"/>
                  </a:cubicBezTo>
                  <a:cubicBezTo>
                    <a:pt x="43" y="45"/>
                    <a:pt x="43" y="45"/>
                    <a:pt x="43" y="45"/>
                  </a:cubicBezTo>
                  <a:cubicBezTo>
                    <a:pt x="41" y="44"/>
                    <a:pt x="41" y="44"/>
                    <a:pt x="41" y="44"/>
                  </a:cubicBezTo>
                  <a:cubicBezTo>
                    <a:pt x="40" y="44"/>
                    <a:pt x="40" y="44"/>
                    <a:pt x="40" y="44"/>
                  </a:cubicBezTo>
                  <a:cubicBezTo>
                    <a:pt x="40" y="44"/>
                    <a:pt x="40" y="44"/>
                    <a:pt x="40" y="44"/>
                  </a:cubicBezTo>
                  <a:cubicBezTo>
                    <a:pt x="39" y="43"/>
                    <a:pt x="40" y="43"/>
                    <a:pt x="39" y="43"/>
                  </a:cubicBezTo>
                  <a:cubicBezTo>
                    <a:pt x="38" y="42"/>
                    <a:pt x="38" y="42"/>
                    <a:pt x="38" y="42"/>
                  </a:cubicBezTo>
                  <a:cubicBezTo>
                    <a:pt x="37" y="43"/>
                    <a:pt x="36" y="43"/>
                    <a:pt x="35" y="43"/>
                  </a:cubicBezTo>
                  <a:cubicBezTo>
                    <a:pt x="35" y="43"/>
                    <a:pt x="35" y="43"/>
                    <a:pt x="35" y="43"/>
                  </a:cubicBezTo>
                  <a:cubicBezTo>
                    <a:pt x="34" y="44"/>
                    <a:pt x="34" y="44"/>
                    <a:pt x="34" y="44"/>
                  </a:cubicBezTo>
                  <a:cubicBezTo>
                    <a:pt x="33" y="44"/>
                    <a:pt x="32" y="44"/>
                    <a:pt x="31" y="43"/>
                  </a:cubicBezTo>
                  <a:cubicBezTo>
                    <a:pt x="31" y="44"/>
                    <a:pt x="31" y="44"/>
                    <a:pt x="31" y="44"/>
                  </a:cubicBezTo>
                  <a:cubicBezTo>
                    <a:pt x="31" y="45"/>
                    <a:pt x="31" y="44"/>
                    <a:pt x="31" y="45"/>
                  </a:cubicBezTo>
                  <a:cubicBezTo>
                    <a:pt x="31" y="46"/>
                    <a:pt x="31" y="46"/>
                    <a:pt x="31" y="46"/>
                  </a:cubicBezTo>
                  <a:cubicBezTo>
                    <a:pt x="30" y="47"/>
                    <a:pt x="29" y="47"/>
                    <a:pt x="29" y="48"/>
                  </a:cubicBezTo>
                  <a:cubicBezTo>
                    <a:pt x="28" y="48"/>
                    <a:pt x="28" y="48"/>
                    <a:pt x="28" y="48"/>
                  </a:cubicBezTo>
                  <a:cubicBezTo>
                    <a:pt x="27" y="48"/>
                    <a:pt x="27" y="48"/>
                    <a:pt x="25" y="48"/>
                  </a:cubicBezTo>
                  <a:cubicBezTo>
                    <a:pt x="25" y="49"/>
                    <a:pt x="25" y="48"/>
                    <a:pt x="24" y="49"/>
                  </a:cubicBezTo>
                  <a:cubicBezTo>
                    <a:pt x="24" y="49"/>
                    <a:pt x="24" y="49"/>
                    <a:pt x="24" y="49"/>
                  </a:cubicBezTo>
                  <a:close/>
                  <a:moveTo>
                    <a:pt x="8" y="39"/>
                  </a:moveTo>
                  <a:cubicBezTo>
                    <a:pt x="8" y="39"/>
                    <a:pt x="8" y="39"/>
                    <a:pt x="8" y="39"/>
                  </a:cubicBezTo>
                  <a:cubicBezTo>
                    <a:pt x="8" y="39"/>
                    <a:pt x="8" y="39"/>
                    <a:pt x="8" y="39"/>
                  </a:cubicBezTo>
                  <a:cubicBezTo>
                    <a:pt x="8" y="39"/>
                    <a:pt x="8" y="39"/>
                    <a:pt x="8" y="39"/>
                  </a:cubicBezTo>
                  <a:cubicBezTo>
                    <a:pt x="8" y="38"/>
                    <a:pt x="8" y="38"/>
                    <a:pt x="8" y="38"/>
                  </a:cubicBezTo>
                  <a:cubicBezTo>
                    <a:pt x="8" y="38"/>
                    <a:pt x="8" y="38"/>
                    <a:pt x="8" y="38"/>
                  </a:cubicBezTo>
                  <a:cubicBezTo>
                    <a:pt x="8" y="38"/>
                    <a:pt x="8" y="38"/>
                    <a:pt x="8" y="38"/>
                  </a:cubicBezTo>
                  <a:lnTo>
                    <a:pt x="8" y="39"/>
                  </a:lnTo>
                  <a:close/>
                  <a:moveTo>
                    <a:pt x="11" y="46"/>
                  </a:moveTo>
                  <a:cubicBezTo>
                    <a:pt x="11" y="46"/>
                    <a:pt x="11" y="46"/>
                    <a:pt x="11" y="46"/>
                  </a:cubicBezTo>
                  <a:cubicBezTo>
                    <a:pt x="10" y="45"/>
                    <a:pt x="10" y="45"/>
                    <a:pt x="10" y="45"/>
                  </a:cubicBezTo>
                  <a:cubicBezTo>
                    <a:pt x="10" y="45"/>
                    <a:pt x="10" y="45"/>
                    <a:pt x="10" y="45"/>
                  </a:cubicBezTo>
                  <a:cubicBezTo>
                    <a:pt x="11" y="46"/>
                    <a:pt x="11" y="46"/>
                    <a:pt x="11" y="4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123">
              <a:extLst>
                <a:ext uri="{FF2B5EF4-FFF2-40B4-BE49-F238E27FC236}">
                  <a16:creationId xmlns:a16="http://schemas.microsoft.com/office/drawing/2014/main" id="{3072A9CC-2680-4927-A9AA-E7EFC2B67FCD}"/>
                </a:ext>
              </a:extLst>
            </p:cNvPr>
            <p:cNvSpPr>
              <a:spLocks noEditPoints="1"/>
            </p:cNvSpPr>
            <p:nvPr/>
          </p:nvSpPr>
          <p:spPr bwMode="auto">
            <a:xfrm>
              <a:off x="4241040" y="8840795"/>
              <a:ext cx="16285031" cy="717132"/>
            </a:xfrm>
            <a:custGeom>
              <a:avLst/>
              <a:gdLst>
                <a:gd name="T0" fmla="*/ 3904 w 3910"/>
                <a:gd name="T1" fmla="*/ 75 h 172"/>
                <a:gd name="T2" fmla="*/ 3904 w 3910"/>
                <a:gd name="T3" fmla="*/ 76 h 172"/>
                <a:gd name="T4" fmla="*/ 3903 w 3910"/>
                <a:gd name="T5" fmla="*/ 75 h 172"/>
                <a:gd name="T6" fmla="*/ 3904 w 3910"/>
                <a:gd name="T7" fmla="*/ 76 h 172"/>
                <a:gd name="T8" fmla="*/ 3903 w 3910"/>
                <a:gd name="T9" fmla="*/ 75 h 172"/>
                <a:gd name="T10" fmla="*/ 3903 w 3910"/>
                <a:gd name="T11" fmla="*/ 75 h 172"/>
                <a:gd name="T12" fmla="*/ 3910 w 3910"/>
                <a:gd name="T13" fmla="*/ 79 h 172"/>
                <a:gd name="T14" fmla="*/ 3910 w 3910"/>
                <a:gd name="T15" fmla="*/ 79 h 172"/>
                <a:gd name="T16" fmla="*/ 3909 w 3910"/>
                <a:gd name="T17" fmla="*/ 94 h 172"/>
                <a:gd name="T18" fmla="*/ 3908 w 3910"/>
                <a:gd name="T19" fmla="*/ 94 h 172"/>
                <a:gd name="T20" fmla="*/ 3909 w 3910"/>
                <a:gd name="T21" fmla="*/ 93 h 172"/>
                <a:gd name="T22" fmla="*/ 3898 w 3910"/>
                <a:gd name="T23" fmla="*/ 94 h 172"/>
                <a:gd name="T24" fmla="*/ 3898 w 3910"/>
                <a:gd name="T25" fmla="*/ 94 h 172"/>
                <a:gd name="T26" fmla="*/ 3898 w 3910"/>
                <a:gd name="T27" fmla="*/ 94 h 172"/>
                <a:gd name="T28" fmla="*/ 3898 w 3910"/>
                <a:gd name="T29" fmla="*/ 94 h 172"/>
                <a:gd name="T30" fmla="*/ 3872 w 3910"/>
                <a:gd name="T31" fmla="*/ 96 h 172"/>
                <a:gd name="T32" fmla="*/ 3872 w 3910"/>
                <a:gd name="T33" fmla="*/ 96 h 172"/>
                <a:gd name="T34" fmla="*/ 3872 w 3910"/>
                <a:gd name="T35" fmla="*/ 96 h 172"/>
                <a:gd name="T36" fmla="*/ 3872 w 3910"/>
                <a:gd name="T37" fmla="*/ 96 h 172"/>
                <a:gd name="T38" fmla="*/ 1 w 3910"/>
                <a:gd name="T39" fmla="*/ 0 h 172"/>
                <a:gd name="T40" fmla="*/ 1 w 3910"/>
                <a:gd name="T41" fmla="*/ 1 h 172"/>
                <a:gd name="T42" fmla="*/ 1 w 3910"/>
                <a:gd name="T43" fmla="*/ 1 h 172"/>
                <a:gd name="T44" fmla="*/ 0 w 3910"/>
                <a:gd name="T45" fmla="*/ 1 h 172"/>
                <a:gd name="T46" fmla="*/ 0 w 3910"/>
                <a:gd name="T47" fmla="*/ 0 h 172"/>
                <a:gd name="T48" fmla="*/ 3731 w 3910"/>
                <a:gd name="T49" fmla="*/ 9 h 172"/>
                <a:gd name="T50" fmla="*/ 3731 w 3910"/>
                <a:gd name="T51" fmla="*/ 9 h 172"/>
                <a:gd name="T52" fmla="*/ 3730 w 3910"/>
                <a:gd name="T53" fmla="*/ 10 h 172"/>
                <a:gd name="T54" fmla="*/ 3729 w 3910"/>
                <a:gd name="T55" fmla="*/ 10 h 172"/>
                <a:gd name="T56" fmla="*/ 3730 w 3910"/>
                <a:gd name="T57" fmla="*/ 10 h 172"/>
                <a:gd name="T58" fmla="*/ 24 w 3910"/>
                <a:gd name="T59" fmla="*/ 25 h 172"/>
                <a:gd name="T60" fmla="*/ 21 w 3910"/>
                <a:gd name="T61" fmla="*/ 22 h 172"/>
                <a:gd name="T62" fmla="*/ 23 w 3910"/>
                <a:gd name="T63" fmla="*/ 22 h 172"/>
                <a:gd name="T64" fmla="*/ 22 w 3910"/>
                <a:gd name="T65" fmla="*/ 21 h 172"/>
                <a:gd name="T66" fmla="*/ 3732 w 3910"/>
                <a:gd name="T67" fmla="*/ 23 h 172"/>
                <a:gd name="T68" fmla="*/ 3731 w 3910"/>
                <a:gd name="T69" fmla="*/ 22 h 172"/>
                <a:gd name="T70" fmla="*/ 3732 w 3910"/>
                <a:gd name="T71" fmla="*/ 25 h 172"/>
                <a:gd name="T72" fmla="*/ 3732 w 3910"/>
                <a:gd name="T73" fmla="*/ 24 h 172"/>
                <a:gd name="T74" fmla="*/ 3732 w 3910"/>
                <a:gd name="T75" fmla="*/ 25 h 172"/>
                <a:gd name="T76" fmla="*/ 3733 w 3910"/>
                <a:gd name="T77" fmla="*/ 28 h 172"/>
                <a:gd name="T78" fmla="*/ 3734 w 3910"/>
                <a:gd name="T79" fmla="*/ 29 h 172"/>
                <a:gd name="T80" fmla="*/ 3732 w 3910"/>
                <a:gd name="T81" fmla="*/ 33 h 172"/>
                <a:gd name="T82" fmla="*/ 3732 w 3910"/>
                <a:gd name="T83" fmla="*/ 35 h 172"/>
                <a:gd name="T84" fmla="*/ 3732 w 3910"/>
                <a:gd name="T85" fmla="*/ 33 h 172"/>
                <a:gd name="T86" fmla="*/ 3732 w 3910"/>
                <a:gd name="T87" fmla="*/ 32 h 172"/>
                <a:gd name="T88" fmla="*/ 3749 w 3910"/>
                <a:gd name="T89" fmla="*/ 53 h 172"/>
                <a:gd name="T90" fmla="*/ 3748 w 3910"/>
                <a:gd name="T91" fmla="*/ 52 h 172"/>
                <a:gd name="T92" fmla="*/ 3747 w 3910"/>
                <a:gd name="T93" fmla="*/ 50 h 172"/>
                <a:gd name="T94" fmla="*/ 3749 w 3910"/>
                <a:gd name="T95" fmla="*/ 53 h 172"/>
                <a:gd name="T96" fmla="*/ 3693 w 3910"/>
                <a:gd name="T97" fmla="*/ 53 h 172"/>
                <a:gd name="T98" fmla="*/ 3693 w 3910"/>
                <a:gd name="T99" fmla="*/ 53 h 172"/>
                <a:gd name="T100" fmla="*/ 3751 w 3910"/>
                <a:gd name="T101" fmla="*/ 58 h 172"/>
                <a:gd name="T102" fmla="*/ 3751 w 3910"/>
                <a:gd name="T103" fmla="*/ 57 h 172"/>
                <a:gd name="T104" fmla="*/ 50 w 3910"/>
                <a:gd name="T105" fmla="*/ 89 h 172"/>
                <a:gd name="T106" fmla="*/ 49 w 3910"/>
                <a:gd name="T107" fmla="*/ 89 h 172"/>
                <a:gd name="T108" fmla="*/ 50 w 3910"/>
                <a:gd name="T109" fmla="*/ 89 h 172"/>
                <a:gd name="T110" fmla="*/ 39 w 3910"/>
                <a:gd name="T111" fmla="*/ 107 h 172"/>
                <a:gd name="T112" fmla="*/ 40 w 3910"/>
                <a:gd name="T113" fmla="*/ 107 h 172"/>
                <a:gd name="T114" fmla="*/ 86 w 3910"/>
                <a:gd name="T115" fmla="*/ 172 h 172"/>
                <a:gd name="T116" fmla="*/ 85 w 3910"/>
                <a:gd name="T117" fmla="*/ 172 h 172"/>
                <a:gd name="T118" fmla="*/ 86 w 3910"/>
                <a:gd name="T119"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10" h="172">
                  <a:moveTo>
                    <a:pt x="3903" y="75"/>
                  </a:moveTo>
                  <a:cubicBezTo>
                    <a:pt x="3904" y="75"/>
                    <a:pt x="3904" y="75"/>
                    <a:pt x="3904" y="75"/>
                  </a:cubicBezTo>
                  <a:cubicBezTo>
                    <a:pt x="3904" y="75"/>
                    <a:pt x="3904" y="75"/>
                    <a:pt x="3904" y="75"/>
                  </a:cubicBezTo>
                  <a:cubicBezTo>
                    <a:pt x="3904" y="76"/>
                    <a:pt x="3904" y="76"/>
                    <a:pt x="3904" y="76"/>
                  </a:cubicBezTo>
                  <a:cubicBezTo>
                    <a:pt x="3904" y="76"/>
                    <a:pt x="3904" y="76"/>
                    <a:pt x="3904" y="76"/>
                  </a:cubicBezTo>
                  <a:cubicBezTo>
                    <a:pt x="3904" y="76"/>
                    <a:pt x="3904" y="76"/>
                    <a:pt x="3904" y="76"/>
                  </a:cubicBezTo>
                  <a:cubicBezTo>
                    <a:pt x="3904" y="76"/>
                    <a:pt x="3904" y="76"/>
                    <a:pt x="3904" y="76"/>
                  </a:cubicBezTo>
                  <a:cubicBezTo>
                    <a:pt x="3904" y="75"/>
                    <a:pt x="3904" y="75"/>
                    <a:pt x="3904" y="75"/>
                  </a:cubicBezTo>
                  <a:cubicBezTo>
                    <a:pt x="3903" y="75"/>
                    <a:pt x="3903" y="75"/>
                    <a:pt x="3903" y="75"/>
                  </a:cubicBezTo>
                  <a:cubicBezTo>
                    <a:pt x="3903" y="75"/>
                    <a:pt x="3903" y="75"/>
                    <a:pt x="3903" y="75"/>
                  </a:cubicBezTo>
                  <a:cubicBezTo>
                    <a:pt x="3904" y="75"/>
                    <a:pt x="3904" y="75"/>
                    <a:pt x="3904" y="75"/>
                  </a:cubicBezTo>
                  <a:cubicBezTo>
                    <a:pt x="3904" y="76"/>
                    <a:pt x="3904" y="75"/>
                    <a:pt x="3904" y="76"/>
                  </a:cubicBezTo>
                  <a:cubicBezTo>
                    <a:pt x="3904" y="75"/>
                    <a:pt x="3904" y="75"/>
                    <a:pt x="3904" y="75"/>
                  </a:cubicBezTo>
                  <a:cubicBezTo>
                    <a:pt x="3904" y="75"/>
                    <a:pt x="3904" y="75"/>
                    <a:pt x="3904" y="75"/>
                  </a:cubicBezTo>
                  <a:cubicBezTo>
                    <a:pt x="3904" y="75"/>
                    <a:pt x="3904" y="75"/>
                    <a:pt x="3903" y="75"/>
                  </a:cubicBezTo>
                  <a:cubicBezTo>
                    <a:pt x="3903" y="75"/>
                    <a:pt x="3903" y="75"/>
                    <a:pt x="3903" y="75"/>
                  </a:cubicBezTo>
                  <a:cubicBezTo>
                    <a:pt x="3903" y="75"/>
                    <a:pt x="3903" y="75"/>
                    <a:pt x="3903" y="75"/>
                  </a:cubicBezTo>
                  <a:cubicBezTo>
                    <a:pt x="3903" y="75"/>
                    <a:pt x="3903" y="75"/>
                    <a:pt x="3903" y="75"/>
                  </a:cubicBezTo>
                  <a:cubicBezTo>
                    <a:pt x="3903" y="75"/>
                    <a:pt x="3903" y="75"/>
                    <a:pt x="3903" y="75"/>
                  </a:cubicBezTo>
                  <a:cubicBezTo>
                    <a:pt x="3903" y="75"/>
                    <a:pt x="3903" y="75"/>
                    <a:pt x="3903" y="75"/>
                  </a:cubicBezTo>
                  <a:close/>
                  <a:moveTo>
                    <a:pt x="3910" y="79"/>
                  </a:moveTo>
                  <a:cubicBezTo>
                    <a:pt x="3910" y="79"/>
                    <a:pt x="3910" y="79"/>
                    <a:pt x="3910" y="79"/>
                  </a:cubicBezTo>
                  <a:cubicBezTo>
                    <a:pt x="3910" y="79"/>
                    <a:pt x="3910" y="79"/>
                    <a:pt x="3910" y="79"/>
                  </a:cubicBezTo>
                  <a:cubicBezTo>
                    <a:pt x="3910" y="79"/>
                    <a:pt x="3910" y="79"/>
                    <a:pt x="3910" y="79"/>
                  </a:cubicBezTo>
                  <a:cubicBezTo>
                    <a:pt x="3910" y="79"/>
                    <a:pt x="3910" y="79"/>
                    <a:pt x="3910" y="79"/>
                  </a:cubicBezTo>
                  <a:cubicBezTo>
                    <a:pt x="3910" y="79"/>
                    <a:pt x="3910" y="79"/>
                    <a:pt x="3910" y="79"/>
                  </a:cubicBezTo>
                  <a:close/>
                  <a:moveTo>
                    <a:pt x="3909" y="94"/>
                  </a:moveTo>
                  <a:cubicBezTo>
                    <a:pt x="3909" y="94"/>
                    <a:pt x="3909" y="94"/>
                    <a:pt x="3909" y="94"/>
                  </a:cubicBezTo>
                  <a:cubicBezTo>
                    <a:pt x="3908" y="94"/>
                    <a:pt x="3908" y="94"/>
                    <a:pt x="3908" y="94"/>
                  </a:cubicBezTo>
                  <a:cubicBezTo>
                    <a:pt x="3908" y="94"/>
                    <a:pt x="3908" y="94"/>
                    <a:pt x="3908" y="94"/>
                  </a:cubicBezTo>
                  <a:cubicBezTo>
                    <a:pt x="3908" y="93"/>
                    <a:pt x="3908" y="93"/>
                    <a:pt x="3908" y="93"/>
                  </a:cubicBezTo>
                  <a:cubicBezTo>
                    <a:pt x="3908" y="93"/>
                    <a:pt x="3908" y="93"/>
                    <a:pt x="3908" y="93"/>
                  </a:cubicBezTo>
                  <a:cubicBezTo>
                    <a:pt x="3909" y="93"/>
                    <a:pt x="3909" y="93"/>
                    <a:pt x="3909" y="93"/>
                  </a:cubicBezTo>
                  <a:cubicBezTo>
                    <a:pt x="3909" y="94"/>
                    <a:pt x="3909" y="94"/>
                    <a:pt x="3909" y="94"/>
                  </a:cubicBezTo>
                  <a:cubicBezTo>
                    <a:pt x="3909" y="94"/>
                    <a:pt x="3909" y="94"/>
                    <a:pt x="3909" y="94"/>
                  </a:cubicBezTo>
                  <a:close/>
                  <a:moveTo>
                    <a:pt x="3898" y="94"/>
                  </a:move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lose/>
                  <a:moveTo>
                    <a:pt x="3872" y="96"/>
                  </a:move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lose/>
                  <a:moveTo>
                    <a:pt x="1" y="0"/>
                  </a:move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1" y="0"/>
                    <a:pt x="1" y="0"/>
                    <a:pt x="1" y="0"/>
                  </a:cubicBezTo>
                  <a:cubicBezTo>
                    <a:pt x="1" y="0"/>
                    <a:pt x="1" y="0"/>
                    <a:pt x="1" y="0"/>
                  </a:cubicBezTo>
                  <a:close/>
                  <a:moveTo>
                    <a:pt x="3731" y="9"/>
                  </a:moveTo>
                  <a:cubicBezTo>
                    <a:pt x="3731" y="9"/>
                    <a:pt x="3731" y="9"/>
                    <a:pt x="3731" y="9"/>
                  </a:cubicBezTo>
                  <a:cubicBezTo>
                    <a:pt x="3730" y="9"/>
                    <a:pt x="3730" y="9"/>
                    <a:pt x="3730" y="9"/>
                  </a:cubicBezTo>
                  <a:cubicBezTo>
                    <a:pt x="3731" y="9"/>
                    <a:pt x="3731" y="9"/>
                    <a:pt x="3731" y="9"/>
                  </a:cubicBezTo>
                  <a:cubicBezTo>
                    <a:pt x="3731" y="9"/>
                    <a:pt x="3731" y="9"/>
                    <a:pt x="3731" y="9"/>
                  </a:cubicBezTo>
                  <a:cubicBezTo>
                    <a:pt x="3731" y="9"/>
                    <a:pt x="3731" y="9"/>
                    <a:pt x="3731" y="9"/>
                  </a:cubicBezTo>
                  <a:close/>
                  <a:moveTo>
                    <a:pt x="3730" y="10"/>
                  </a:moveTo>
                  <a:cubicBezTo>
                    <a:pt x="3729" y="10"/>
                    <a:pt x="3729" y="10"/>
                    <a:pt x="3729" y="10"/>
                  </a:cubicBezTo>
                  <a:cubicBezTo>
                    <a:pt x="3729" y="10"/>
                    <a:pt x="3729" y="10"/>
                    <a:pt x="3729" y="10"/>
                  </a:cubicBezTo>
                  <a:cubicBezTo>
                    <a:pt x="3729" y="10"/>
                    <a:pt x="3729" y="10"/>
                    <a:pt x="3729" y="10"/>
                  </a:cubicBezTo>
                  <a:cubicBezTo>
                    <a:pt x="3730" y="10"/>
                    <a:pt x="3730" y="10"/>
                    <a:pt x="3730" y="10"/>
                  </a:cubicBezTo>
                  <a:cubicBezTo>
                    <a:pt x="3730" y="10"/>
                    <a:pt x="3730" y="10"/>
                    <a:pt x="3730" y="10"/>
                  </a:cubicBezTo>
                  <a:cubicBezTo>
                    <a:pt x="3730" y="10"/>
                    <a:pt x="3730" y="10"/>
                    <a:pt x="3730" y="10"/>
                  </a:cubicBezTo>
                  <a:close/>
                  <a:moveTo>
                    <a:pt x="23" y="23"/>
                  </a:moveTo>
                  <a:cubicBezTo>
                    <a:pt x="25" y="24"/>
                    <a:pt x="25" y="24"/>
                    <a:pt x="25" y="24"/>
                  </a:cubicBezTo>
                  <a:cubicBezTo>
                    <a:pt x="24" y="25"/>
                    <a:pt x="24" y="25"/>
                    <a:pt x="24" y="25"/>
                  </a:cubicBezTo>
                  <a:cubicBezTo>
                    <a:pt x="22" y="24"/>
                    <a:pt x="22" y="24"/>
                    <a:pt x="22" y="24"/>
                  </a:cubicBezTo>
                  <a:cubicBezTo>
                    <a:pt x="21" y="23"/>
                    <a:pt x="21" y="23"/>
                    <a:pt x="21" y="23"/>
                  </a:cubicBezTo>
                  <a:cubicBezTo>
                    <a:pt x="21" y="22"/>
                    <a:pt x="21" y="22"/>
                    <a:pt x="21" y="22"/>
                  </a:cubicBezTo>
                  <a:cubicBezTo>
                    <a:pt x="21" y="23"/>
                    <a:pt x="21" y="23"/>
                    <a:pt x="21" y="23"/>
                  </a:cubicBezTo>
                  <a:cubicBezTo>
                    <a:pt x="22" y="23"/>
                    <a:pt x="22" y="23"/>
                    <a:pt x="22" y="23"/>
                  </a:cubicBezTo>
                  <a:cubicBezTo>
                    <a:pt x="23" y="22"/>
                    <a:pt x="23" y="22"/>
                    <a:pt x="23" y="22"/>
                  </a:cubicBezTo>
                  <a:cubicBezTo>
                    <a:pt x="23" y="22"/>
                    <a:pt x="23" y="22"/>
                    <a:pt x="23" y="22"/>
                  </a:cubicBezTo>
                  <a:cubicBezTo>
                    <a:pt x="22" y="21"/>
                    <a:pt x="22" y="21"/>
                    <a:pt x="22" y="21"/>
                  </a:cubicBezTo>
                  <a:cubicBezTo>
                    <a:pt x="22" y="21"/>
                    <a:pt x="22" y="21"/>
                    <a:pt x="22" y="21"/>
                  </a:cubicBezTo>
                  <a:cubicBezTo>
                    <a:pt x="23" y="22"/>
                    <a:pt x="23" y="22"/>
                    <a:pt x="23" y="22"/>
                  </a:cubicBezTo>
                  <a:cubicBezTo>
                    <a:pt x="23" y="23"/>
                    <a:pt x="23" y="23"/>
                    <a:pt x="23" y="23"/>
                  </a:cubicBezTo>
                  <a:close/>
                  <a:moveTo>
                    <a:pt x="3732" y="23"/>
                  </a:moveTo>
                  <a:cubicBezTo>
                    <a:pt x="3732" y="24"/>
                    <a:pt x="3732" y="24"/>
                    <a:pt x="3732" y="24"/>
                  </a:cubicBezTo>
                  <a:cubicBezTo>
                    <a:pt x="3731" y="23"/>
                    <a:pt x="3731" y="23"/>
                    <a:pt x="3731" y="22"/>
                  </a:cubicBezTo>
                  <a:cubicBezTo>
                    <a:pt x="3731" y="22"/>
                    <a:pt x="3731" y="22"/>
                    <a:pt x="3731" y="22"/>
                  </a:cubicBezTo>
                  <a:cubicBezTo>
                    <a:pt x="3731" y="22"/>
                    <a:pt x="3732" y="23"/>
                    <a:pt x="3732" y="23"/>
                  </a:cubicBezTo>
                  <a:close/>
                  <a:moveTo>
                    <a:pt x="3732" y="25"/>
                  </a:moveTo>
                  <a:cubicBezTo>
                    <a:pt x="3732" y="25"/>
                    <a:pt x="3732" y="25"/>
                    <a:pt x="3732" y="25"/>
                  </a:cubicBezTo>
                  <a:cubicBezTo>
                    <a:pt x="3732" y="25"/>
                    <a:pt x="3732" y="25"/>
                    <a:pt x="3732" y="25"/>
                  </a:cubicBezTo>
                  <a:cubicBezTo>
                    <a:pt x="3732" y="24"/>
                    <a:pt x="3732" y="24"/>
                    <a:pt x="3732" y="24"/>
                  </a:cubicBezTo>
                  <a:cubicBezTo>
                    <a:pt x="3732" y="24"/>
                    <a:pt x="3732" y="24"/>
                    <a:pt x="3732" y="24"/>
                  </a:cubicBezTo>
                  <a:cubicBezTo>
                    <a:pt x="3732" y="24"/>
                    <a:pt x="3732" y="24"/>
                    <a:pt x="3732" y="24"/>
                  </a:cubicBezTo>
                  <a:cubicBezTo>
                    <a:pt x="3732" y="24"/>
                    <a:pt x="3732" y="24"/>
                    <a:pt x="3732" y="24"/>
                  </a:cubicBezTo>
                  <a:cubicBezTo>
                    <a:pt x="3732" y="25"/>
                    <a:pt x="3732" y="25"/>
                    <a:pt x="3732" y="25"/>
                  </a:cubicBezTo>
                  <a:close/>
                  <a:moveTo>
                    <a:pt x="3732" y="29"/>
                  </a:moveTo>
                  <a:cubicBezTo>
                    <a:pt x="3732" y="29"/>
                    <a:pt x="3732" y="29"/>
                    <a:pt x="3732" y="29"/>
                  </a:cubicBezTo>
                  <a:cubicBezTo>
                    <a:pt x="3733" y="28"/>
                    <a:pt x="3733" y="28"/>
                    <a:pt x="3733" y="28"/>
                  </a:cubicBezTo>
                  <a:cubicBezTo>
                    <a:pt x="3733" y="28"/>
                    <a:pt x="3733" y="28"/>
                    <a:pt x="3733" y="28"/>
                  </a:cubicBezTo>
                  <a:cubicBezTo>
                    <a:pt x="3734" y="28"/>
                    <a:pt x="3734" y="28"/>
                    <a:pt x="3734" y="28"/>
                  </a:cubicBezTo>
                  <a:cubicBezTo>
                    <a:pt x="3734" y="29"/>
                    <a:pt x="3734" y="29"/>
                    <a:pt x="3734" y="29"/>
                  </a:cubicBezTo>
                  <a:cubicBezTo>
                    <a:pt x="3734" y="29"/>
                    <a:pt x="3734" y="29"/>
                    <a:pt x="3734" y="29"/>
                  </a:cubicBezTo>
                  <a:cubicBezTo>
                    <a:pt x="3732" y="29"/>
                    <a:pt x="3733" y="29"/>
                    <a:pt x="3732" y="29"/>
                  </a:cubicBezTo>
                  <a:close/>
                  <a:moveTo>
                    <a:pt x="3732" y="33"/>
                  </a:moveTo>
                  <a:cubicBezTo>
                    <a:pt x="3733" y="33"/>
                    <a:pt x="3733" y="33"/>
                    <a:pt x="3733" y="33"/>
                  </a:cubicBezTo>
                  <a:cubicBezTo>
                    <a:pt x="3733" y="33"/>
                    <a:pt x="3733" y="33"/>
                    <a:pt x="3733" y="33"/>
                  </a:cubicBezTo>
                  <a:cubicBezTo>
                    <a:pt x="3732" y="34"/>
                    <a:pt x="3732" y="34"/>
                    <a:pt x="3732" y="35"/>
                  </a:cubicBezTo>
                  <a:cubicBezTo>
                    <a:pt x="3731" y="34"/>
                    <a:pt x="3731" y="34"/>
                    <a:pt x="3731" y="34"/>
                  </a:cubicBezTo>
                  <a:cubicBezTo>
                    <a:pt x="3732" y="33"/>
                    <a:pt x="3732" y="34"/>
                    <a:pt x="3732" y="33"/>
                  </a:cubicBezTo>
                  <a:cubicBezTo>
                    <a:pt x="3732" y="33"/>
                    <a:pt x="3732" y="33"/>
                    <a:pt x="3732" y="33"/>
                  </a:cubicBezTo>
                  <a:cubicBezTo>
                    <a:pt x="3732" y="33"/>
                    <a:pt x="3732" y="33"/>
                    <a:pt x="3732" y="33"/>
                  </a:cubicBezTo>
                  <a:cubicBezTo>
                    <a:pt x="3732" y="33"/>
                    <a:pt x="3732" y="33"/>
                    <a:pt x="3732" y="33"/>
                  </a:cubicBezTo>
                  <a:cubicBezTo>
                    <a:pt x="3732" y="32"/>
                    <a:pt x="3732" y="32"/>
                    <a:pt x="3732" y="32"/>
                  </a:cubicBezTo>
                  <a:cubicBezTo>
                    <a:pt x="3732" y="32"/>
                    <a:pt x="3732" y="32"/>
                    <a:pt x="3732" y="32"/>
                  </a:cubicBezTo>
                  <a:cubicBezTo>
                    <a:pt x="3732" y="33"/>
                    <a:pt x="3732" y="33"/>
                    <a:pt x="3732" y="33"/>
                  </a:cubicBezTo>
                  <a:close/>
                  <a:moveTo>
                    <a:pt x="3749" y="53"/>
                  </a:moveTo>
                  <a:cubicBezTo>
                    <a:pt x="3748" y="53"/>
                    <a:pt x="3748" y="53"/>
                    <a:pt x="3748" y="53"/>
                  </a:cubicBezTo>
                  <a:cubicBezTo>
                    <a:pt x="3748" y="53"/>
                    <a:pt x="3748" y="53"/>
                    <a:pt x="3748" y="53"/>
                  </a:cubicBezTo>
                  <a:cubicBezTo>
                    <a:pt x="3748" y="52"/>
                    <a:pt x="3748" y="52"/>
                    <a:pt x="3748" y="52"/>
                  </a:cubicBezTo>
                  <a:cubicBezTo>
                    <a:pt x="3748" y="51"/>
                    <a:pt x="3748" y="51"/>
                    <a:pt x="3748" y="51"/>
                  </a:cubicBezTo>
                  <a:cubicBezTo>
                    <a:pt x="3747" y="51"/>
                    <a:pt x="3747" y="51"/>
                    <a:pt x="3747" y="51"/>
                  </a:cubicBezTo>
                  <a:cubicBezTo>
                    <a:pt x="3747" y="50"/>
                    <a:pt x="3747" y="50"/>
                    <a:pt x="3747" y="50"/>
                  </a:cubicBezTo>
                  <a:cubicBezTo>
                    <a:pt x="3747" y="50"/>
                    <a:pt x="3747" y="50"/>
                    <a:pt x="3747" y="50"/>
                  </a:cubicBezTo>
                  <a:cubicBezTo>
                    <a:pt x="3748" y="51"/>
                    <a:pt x="3748" y="51"/>
                    <a:pt x="3748" y="51"/>
                  </a:cubicBezTo>
                  <a:cubicBezTo>
                    <a:pt x="3749" y="52"/>
                    <a:pt x="3748" y="52"/>
                    <a:pt x="3749" y="53"/>
                  </a:cubicBezTo>
                  <a:close/>
                  <a:moveTo>
                    <a:pt x="3693" y="54"/>
                  </a:moveTo>
                  <a:cubicBezTo>
                    <a:pt x="3693" y="54"/>
                    <a:pt x="3693" y="54"/>
                    <a:pt x="3693" y="54"/>
                  </a:cubicBezTo>
                  <a:cubicBezTo>
                    <a:pt x="3693" y="53"/>
                    <a:pt x="3693" y="53"/>
                    <a:pt x="3693" y="53"/>
                  </a:cubicBezTo>
                  <a:cubicBezTo>
                    <a:pt x="3693" y="53"/>
                    <a:pt x="3693" y="53"/>
                    <a:pt x="3693" y="53"/>
                  </a:cubicBezTo>
                  <a:cubicBezTo>
                    <a:pt x="3693" y="53"/>
                    <a:pt x="3693" y="53"/>
                    <a:pt x="3693" y="53"/>
                  </a:cubicBezTo>
                  <a:cubicBezTo>
                    <a:pt x="3693" y="53"/>
                    <a:pt x="3693" y="53"/>
                    <a:pt x="3693" y="53"/>
                  </a:cubicBezTo>
                  <a:cubicBezTo>
                    <a:pt x="3693" y="54"/>
                    <a:pt x="3693" y="54"/>
                    <a:pt x="3693" y="54"/>
                  </a:cubicBezTo>
                  <a:close/>
                  <a:moveTo>
                    <a:pt x="3752" y="58"/>
                  </a:moveTo>
                  <a:cubicBezTo>
                    <a:pt x="3751" y="58"/>
                    <a:pt x="3751" y="58"/>
                    <a:pt x="3751" y="58"/>
                  </a:cubicBezTo>
                  <a:cubicBezTo>
                    <a:pt x="3751" y="58"/>
                    <a:pt x="3751" y="57"/>
                    <a:pt x="3751" y="57"/>
                  </a:cubicBezTo>
                  <a:cubicBezTo>
                    <a:pt x="3751" y="56"/>
                    <a:pt x="3751" y="56"/>
                    <a:pt x="3751" y="56"/>
                  </a:cubicBezTo>
                  <a:cubicBezTo>
                    <a:pt x="3751" y="57"/>
                    <a:pt x="3751" y="57"/>
                    <a:pt x="3751" y="57"/>
                  </a:cubicBezTo>
                  <a:cubicBezTo>
                    <a:pt x="3752" y="57"/>
                    <a:pt x="3752" y="57"/>
                    <a:pt x="3752" y="57"/>
                  </a:cubicBezTo>
                  <a:cubicBezTo>
                    <a:pt x="3752" y="57"/>
                    <a:pt x="3752" y="57"/>
                    <a:pt x="3752" y="58"/>
                  </a:cubicBezTo>
                  <a:close/>
                  <a:moveTo>
                    <a:pt x="50" y="89"/>
                  </a:moveTo>
                  <a:cubicBezTo>
                    <a:pt x="50" y="90"/>
                    <a:pt x="50" y="90"/>
                    <a:pt x="50" y="90"/>
                  </a:cubicBezTo>
                  <a:cubicBezTo>
                    <a:pt x="50" y="89"/>
                    <a:pt x="50" y="89"/>
                    <a:pt x="49" y="89"/>
                  </a:cubicBezTo>
                  <a:cubicBezTo>
                    <a:pt x="49" y="89"/>
                    <a:pt x="49" y="89"/>
                    <a:pt x="49" y="89"/>
                  </a:cubicBezTo>
                  <a:cubicBezTo>
                    <a:pt x="50" y="89"/>
                    <a:pt x="50" y="89"/>
                    <a:pt x="50" y="89"/>
                  </a:cubicBezTo>
                  <a:cubicBezTo>
                    <a:pt x="50" y="89"/>
                    <a:pt x="50" y="89"/>
                    <a:pt x="50" y="89"/>
                  </a:cubicBezTo>
                  <a:cubicBezTo>
                    <a:pt x="50" y="89"/>
                    <a:pt x="50" y="89"/>
                    <a:pt x="50" y="89"/>
                  </a:cubicBezTo>
                  <a:close/>
                  <a:moveTo>
                    <a:pt x="40" y="107"/>
                  </a:moveTo>
                  <a:cubicBezTo>
                    <a:pt x="40" y="107"/>
                    <a:pt x="40" y="107"/>
                    <a:pt x="39" y="107"/>
                  </a:cubicBezTo>
                  <a:cubicBezTo>
                    <a:pt x="39" y="107"/>
                    <a:pt x="39" y="107"/>
                    <a:pt x="39" y="107"/>
                  </a:cubicBezTo>
                  <a:cubicBezTo>
                    <a:pt x="39" y="106"/>
                    <a:pt x="39" y="106"/>
                    <a:pt x="39" y="106"/>
                  </a:cubicBezTo>
                  <a:cubicBezTo>
                    <a:pt x="39" y="106"/>
                    <a:pt x="39" y="106"/>
                    <a:pt x="40" y="107"/>
                  </a:cubicBezTo>
                  <a:cubicBezTo>
                    <a:pt x="40" y="107"/>
                    <a:pt x="40" y="107"/>
                    <a:pt x="40" y="107"/>
                  </a:cubicBezTo>
                  <a:cubicBezTo>
                    <a:pt x="40" y="107"/>
                    <a:pt x="40" y="107"/>
                    <a:pt x="40" y="107"/>
                  </a:cubicBezTo>
                  <a:close/>
                  <a:moveTo>
                    <a:pt x="86" y="172"/>
                  </a:moveTo>
                  <a:cubicBezTo>
                    <a:pt x="86" y="172"/>
                    <a:pt x="86" y="172"/>
                    <a:pt x="86" y="172"/>
                  </a:cubicBezTo>
                  <a:cubicBezTo>
                    <a:pt x="85" y="172"/>
                    <a:pt x="85" y="172"/>
                    <a:pt x="85" y="172"/>
                  </a:cubicBezTo>
                  <a:cubicBezTo>
                    <a:pt x="85" y="172"/>
                    <a:pt x="85" y="172"/>
                    <a:pt x="85" y="172"/>
                  </a:cubicBezTo>
                  <a:cubicBezTo>
                    <a:pt x="85" y="172"/>
                    <a:pt x="85" y="172"/>
                    <a:pt x="85" y="172"/>
                  </a:cubicBezTo>
                  <a:cubicBezTo>
                    <a:pt x="85" y="172"/>
                    <a:pt x="85" y="172"/>
                    <a:pt x="85" y="172"/>
                  </a:cubicBezTo>
                  <a:cubicBezTo>
                    <a:pt x="85" y="172"/>
                    <a:pt x="85" y="172"/>
                    <a:pt x="85" y="172"/>
                  </a:cubicBezTo>
                  <a:cubicBezTo>
                    <a:pt x="86" y="172"/>
                    <a:pt x="86" y="172"/>
                    <a:pt x="86" y="17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124">
              <a:extLst>
                <a:ext uri="{FF2B5EF4-FFF2-40B4-BE49-F238E27FC236}">
                  <a16:creationId xmlns:a16="http://schemas.microsoft.com/office/drawing/2014/main" id="{F3A762B8-3B85-4310-BEFF-60631F3866B7}"/>
                </a:ext>
              </a:extLst>
            </p:cNvPr>
            <p:cNvSpPr>
              <a:spLocks noEditPoints="1"/>
            </p:cNvSpPr>
            <p:nvPr/>
          </p:nvSpPr>
          <p:spPr bwMode="auto">
            <a:xfrm>
              <a:off x="13715708" y="9553179"/>
              <a:ext cx="56990" cy="52243"/>
            </a:xfrm>
            <a:custGeom>
              <a:avLst/>
              <a:gdLst>
                <a:gd name="T0" fmla="*/ 3 w 14"/>
                <a:gd name="T1" fmla="*/ 7 h 12"/>
                <a:gd name="T2" fmla="*/ 2 w 14"/>
                <a:gd name="T3" fmla="*/ 7 h 12"/>
                <a:gd name="T4" fmla="*/ 1 w 14"/>
                <a:gd name="T5" fmla="*/ 6 h 12"/>
                <a:gd name="T6" fmla="*/ 1 w 14"/>
                <a:gd name="T7" fmla="*/ 6 h 12"/>
                <a:gd name="T8" fmla="*/ 0 w 14"/>
                <a:gd name="T9" fmla="*/ 5 h 12"/>
                <a:gd name="T10" fmla="*/ 0 w 14"/>
                <a:gd name="T11" fmla="*/ 1 h 12"/>
                <a:gd name="T12" fmla="*/ 0 w 14"/>
                <a:gd name="T13" fmla="*/ 1 h 12"/>
                <a:gd name="T14" fmla="*/ 1 w 14"/>
                <a:gd name="T15" fmla="*/ 1 h 12"/>
                <a:gd name="T16" fmla="*/ 1 w 14"/>
                <a:gd name="T17" fmla="*/ 0 h 12"/>
                <a:gd name="T18" fmla="*/ 2 w 14"/>
                <a:gd name="T19" fmla="*/ 1 h 12"/>
                <a:gd name="T20" fmla="*/ 2 w 14"/>
                <a:gd name="T21" fmla="*/ 3 h 12"/>
                <a:gd name="T22" fmla="*/ 3 w 14"/>
                <a:gd name="T23" fmla="*/ 6 h 12"/>
                <a:gd name="T24" fmla="*/ 3 w 14"/>
                <a:gd name="T25" fmla="*/ 7 h 12"/>
                <a:gd name="T26" fmla="*/ 14 w 14"/>
                <a:gd name="T27" fmla="*/ 9 h 12"/>
                <a:gd name="T28" fmla="*/ 14 w 14"/>
                <a:gd name="T29" fmla="*/ 10 h 12"/>
                <a:gd name="T30" fmla="*/ 14 w 14"/>
                <a:gd name="T31" fmla="*/ 11 h 12"/>
                <a:gd name="T32" fmla="*/ 14 w 14"/>
                <a:gd name="T33" fmla="*/ 12 h 12"/>
                <a:gd name="T34" fmla="*/ 14 w 14"/>
                <a:gd name="T35" fmla="*/ 11 h 12"/>
                <a:gd name="T36" fmla="*/ 13 w 14"/>
                <a:gd name="T37" fmla="*/ 11 h 12"/>
                <a:gd name="T38" fmla="*/ 11 w 14"/>
                <a:gd name="T39" fmla="*/ 10 h 12"/>
                <a:gd name="T40" fmla="*/ 12 w 14"/>
                <a:gd name="T41" fmla="*/ 10 h 12"/>
                <a:gd name="T42" fmla="*/ 12 w 14"/>
                <a:gd name="T43" fmla="*/ 10 h 12"/>
                <a:gd name="T44" fmla="*/ 13 w 14"/>
                <a:gd name="T45" fmla="*/ 10 h 12"/>
                <a:gd name="T46" fmla="*/ 13 w 14"/>
                <a:gd name="T47" fmla="*/ 9 h 12"/>
                <a:gd name="T48" fmla="*/ 13 w 14"/>
                <a:gd name="T49" fmla="*/ 9 h 12"/>
                <a:gd name="T50" fmla="*/ 14 w 14"/>
                <a:gd name="T51" fmla="*/ 8 h 12"/>
                <a:gd name="T52" fmla="*/ 14 w 14"/>
                <a:gd name="T53" fmla="*/ 9 h 12"/>
                <a:gd name="T54" fmla="*/ 6 w 14"/>
                <a:gd name="T55" fmla="*/ 11 h 12"/>
                <a:gd name="T56" fmla="*/ 7 w 14"/>
                <a:gd name="T57" fmla="*/ 12 h 12"/>
                <a:gd name="T58" fmla="*/ 5 w 14"/>
                <a:gd name="T59" fmla="*/ 12 h 12"/>
                <a:gd name="T60" fmla="*/ 4 w 14"/>
                <a:gd name="T61" fmla="*/ 11 h 12"/>
                <a:gd name="T62" fmla="*/ 4 w 14"/>
                <a:gd name="T63" fmla="*/ 10 h 12"/>
                <a:gd name="T64" fmla="*/ 5 w 14"/>
                <a:gd name="T65" fmla="*/ 11 h 12"/>
                <a:gd name="T66" fmla="*/ 6 w 14"/>
                <a:gd name="T6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 h="12">
                  <a:moveTo>
                    <a:pt x="3" y="7"/>
                  </a:moveTo>
                  <a:cubicBezTo>
                    <a:pt x="2" y="7"/>
                    <a:pt x="2" y="7"/>
                    <a:pt x="2" y="7"/>
                  </a:cubicBezTo>
                  <a:cubicBezTo>
                    <a:pt x="1" y="6"/>
                    <a:pt x="1" y="6"/>
                    <a:pt x="1" y="6"/>
                  </a:cubicBezTo>
                  <a:cubicBezTo>
                    <a:pt x="1" y="6"/>
                    <a:pt x="1" y="6"/>
                    <a:pt x="1" y="6"/>
                  </a:cubicBezTo>
                  <a:cubicBezTo>
                    <a:pt x="0" y="5"/>
                    <a:pt x="0" y="5"/>
                    <a:pt x="0" y="5"/>
                  </a:cubicBezTo>
                  <a:cubicBezTo>
                    <a:pt x="0" y="1"/>
                    <a:pt x="0" y="1"/>
                    <a:pt x="0" y="1"/>
                  </a:cubicBezTo>
                  <a:cubicBezTo>
                    <a:pt x="0" y="1"/>
                    <a:pt x="0" y="1"/>
                    <a:pt x="0" y="1"/>
                  </a:cubicBezTo>
                  <a:cubicBezTo>
                    <a:pt x="1" y="1"/>
                    <a:pt x="1" y="1"/>
                    <a:pt x="1" y="1"/>
                  </a:cubicBezTo>
                  <a:cubicBezTo>
                    <a:pt x="1" y="0"/>
                    <a:pt x="1" y="0"/>
                    <a:pt x="1" y="0"/>
                  </a:cubicBezTo>
                  <a:cubicBezTo>
                    <a:pt x="2" y="1"/>
                    <a:pt x="2" y="1"/>
                    <a:pt x="2" y="1"/>
                  </a:cubicBezTo>
                  <a:cubicBezTo>
                    <a:pt x="2" y="3"/>
                    <a:pt x="2" y="3"/>
                    <a:pt x="2" y="3"/>
                  </a:cubicBezTo>
                  <a:cubicBezTo>
                    <a:pt x="2" y="5"/>
                    <a:pt x="2" y="5"/>
                    <a:pt x="3" y="6"/>
                  </a:cubicBezTo>
                  <a:lnTo>
                    <a:pt x="3" y="7"/>
                  </a:lnTo>
                  <a:close/>
                  <a:moveTo>
                    <a:pt x="14" y="9"/>
                  </a:moveTo>
                  <a:cubicBezTo>
                    <a:pt x="14" y="10"/>
                    <a:pt x="14" y="10"/>
                    <a:pt x="14" y="10"/>
                  </a:cubicBezTo>
                  <a:cubicBezTo>
                    <a:pt x="14" y="11"/>
                    <a:pt x="14" y="11"/>
                    <a:pt x="14" y="11"/>
                  </a:cubicBezTo>
                  <a:cubicBezTo>
                    <a:pt x="14" y="12"/>
                    <a:pt x="14" y="12"/>
                    <a:pt x="14" y="12"/>
                  </a:cubicBezTo>
                  <a:cubicBezTo>
                    <a:pt x="14" y="11"/>
                    <a:pt x="14" y="11"/>
                    <a:pt x="14" y="11"/>
                  </a:cubicBezTo>
                  <a:cubicBezTo>
                    <a:pt x="13" y="11"/>
                    <a:pt x="13" y="11"/>
                    <a:pt x="13" y="11"/>
                  </a:cubicBezTo>
                  <a:cubicBezTo>
                    <a:pt x="11" y="10"/>
                    <a:pt x="11" y="10"/>
                    <a:pt x="11" y="10"/>
                  </a:cubicBezTo>
                  <a:cubicBezTo>
                    <a:pt x="12" y="10"/>
                    <a:pt x="12" y="10"/>
                    <a:pt x="12" y="10"/>
                  </a:cubicBezTo>
                  <a:cubicBezTo>
                    <a:pt x="12" y="10"/>
                    <a:pt x="12" y="10"/>
                    <a:pt x="12" y="10"/>
                  </a:cubicBezTo>
                  <a:cubicBezTo>
                    <a:pt x="13" y="10"/>
                    <a:pt x="13" y="10"/>
                    <a:pt x="13" y="10"/>
                  </a:cubicBezTo>
                  <a:cubicBezTo>
                    <a:pt x="13" y="9"/>
                    <a:pt x="13" y="9"/>
                    <a:pt x="13" y="9"/>
                  </a:cubicBezTo>
                  <a:cubicBezTo>
                    <a:pt x="13" y="9"/>
                    <a:pt x="13" y="9"/>
                    <a:pt x="13" y="9"/>
                  </a:cubicBezTo>
                  <a:cubicBezTo>
                    <a:pt x="14" y="8"/>
                    <a:pt x="14" y="8"/>
                    <a:pt x="14" y="8"/>
                  </a:cubicBezTo>
                  <a:cubicBezTo>
                    <a:pt x="14" y="9"/>
                    <a:pt x="14" y="9"/>
                    <a:pt x="14" y="9"/>
                  </a:cubicBezTo>
                  <a:close/>
                  <a:moveTo>
                    <a:pt x="6" y="11"/>
                  </a:moveTo>
                  <a:cubicBezTo>
                    <a:pt x="7" y="12"/>
                    <a:pt x="7" y="12"/>
                    <a:pt x="7" y="12"/>
                  </a:cubicBezTo>
                  <a:cubicBezTo>
                    <a:pt x="5" y="12"/>
                    <a:pt x="5" y="12"/>
                    <a:pt x="5" y="12"/>
                  </a:cubicBezTo>
                  <a:cubicBezTo>
                    <a:pt x="4" y="11"/>
                    <a:pt x="4" y="11"/>
                    <a:pt x="4" y="11"/>
                  </a:cubicBezTo>
                  <a:cubicBezTo>
                    <a:pt x="4" y="10"/>
                    <a:pt x="4" y="10"/>
                    <a:pt x="4" y="10"/>
                  </a:cubicBezTo>
                  <a:cubicBezTo>
                    <a:pt x="5" y="11"/>
                    <a:pt x="5" y="11"/>
                    <a:pt x="5" y="11"/>
                  </a:cubicBezTo>
                  <a:cubicBezTo>
                    <a:pt x="6" y="11"/>
                    <a:pt x="6" y="11"/>
                    <a:pt x="6" y="1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125">
              <a:extLst>
                <a:ext uri="{FF2B5EF4-FFF2-40B4-BE49-F238E27FC236}">
                  <a16:creationId xmlns:a16="http://schemas.microsoft.com/office/drawing/2014/main" id="{57302071-6A49-4605-B6C8-178303A9EDC5}"/>
                </a:ext>
              </a:extLst>
            </p:cNvPr>
            <p:cNvSpPr>
              <a:spLocks noEditPoints="1"/>
            </p:cNvSpPr>
            <p:nvPr/>
          </p:nvSpPr>
          <p:spPr bwMode="auto">
            <a:xfrm>
              <a:off x="8752786" y="8204401"/>
              <a:ext cx="18997" cy="14249"/>
            </a:xfrm>
            <a:custGeom>
              <a:avLst/>
              <a:gdLst>
                <a:gd name="T0" fmla="*/ 2 w 4"/>
                <a:gd name="T1" fmla="*/ 2 h 3"/>
                <a:gd name="T2" fmla="*/ 2 w 4"/>
                <a:gd name="T3" fmla="*/ 2 h 3"/>
                <a:gd name="T4" fmla="*/ 2 w 4"/>
                <a:gd name="T5" fmla="*/ 1 h 3"/>
                <a:gd name="T6" fmla="*/ 1 w 4"/>
                <a:gd name="T7" fmla="*/ 1 h 3"/>
                <a:gd name="T8" fmla="*/ 0 w 4"/>
                <a:gd name="T9" fmla="*/ 0 h 3"/>
                <a:gd name="T10" fmla="*/ 0 w 4"/>
                <a:gd name="T11" fmla="*/ 0 h 3"/>
                <a:gd name="T12" fmla="*/ 0 w 4"/>
                <a:gd name="T13" fmla="*/ 0 h 3"/>
                <a:gd name="T14" fmla="*/ 1 w 4"/>
                <a:gd name="T15" fmla="*/ 0 h 3"/>
                <a:gd name="T16" fmla="*/ 2 w 4"/>
                <a:gd name="T17" fmla="*/ 0 h 3"/>
                <a:gd name="T18" fmla="*/ 2 w 4"/>
                <a:gd name="T19" fmla="*/ 1 h 3"/>
                <a:gd name="T20" fmla="*/ 2 w 4"/>
                <a:gd name="T21" fmla="*/ 1 h 3"/>
                <a:gd name="T22" fmla="*/ 2 w 4"/>
                <a:gd name="T23" fmla="*/ 2 h 3"/>
                <a:gd name="T24" fmla="*/ 3 w 4"/>
                <a:gd name="T25" fmla="*/ 3 h 3"/>
                <a:gd name="T26" fmla="*/ 3 w 4"/>
                <a:gd name="T27" fmla="*/ 3 h 3"/>
                <a:gd name="T28" fmla="*/ 3 w 4"/>
                <a:gd name="T29" fmla="*/ 2 h 3"/>
                <a:gd name="T30" fmla="*/ 3 w 4"/>
                <a:gd name="T31" fmla="*/ 2 h 3"/>
                <a:gd name="T32" fmla="*/ 4 w 4"/>
                <a:gd name="T33" fmla="*/ 2 h 3"/>
                <a:gd name="T34" fmla="*/ 4 w 4"/>
                <a:gd name="T35" fmla="*/ 3 h 3"/>
                <a:gd name="T36" fmla="*/ 3 w 4"/>
                <a:gd name="T3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3">
                  <a:moveTo>
                    <a:pt x="2" y="2"/>
                  </a:moveTo>
                  <a:cubicBezTo>
                    <a:pt x="2" y="2"/>
                    <a:pt x="2" y="2"/>
                    <a:pt x="2" y="2"/>
                  </a:cubicBezTo>
                  <a:cubicBezTo>
                    <a:pt x="2" y="1"/>
                    <a:pt x="2" y="1"/>
                    <a:pt x="2" y="1"/>
                  </a:cubicBezTo>
                  <a:cubicBezTo>
                    <a:pt x="1" y="1"/>
                    <a:pt x="1" y="1"/>
                    <a:pt x="1" y="1"/>
                  </a:cubicBezTo>
                  <a:cubicBezTo>
                    <a:pt x="0" y="0"/>
                    <a:pt x="0" y="0"/>
                    <a:pt x="0" y="0"/>
                  </a:cubicBezTo>
                  <a:cubicBezTo>
                    <a:pt x="0" y="0"/>
                    <a:pt x="0" y="0"/>
                    <a:pt x="0" y="0"/>
                  </a:cubicBezTo>
                  <a:cubicBezTo>
                    <a:pt x="0" y="0"/>
                    <a:pt x="0" y="0"/>
                    <a:pt x="0" y="0"/>
                  </a:cubicBezTo>
                  <a:cubicBezTo>
                    <a:pt x="1" y="0"/>
                    <a:pt x="1" y="0"/>
                    <a:pt x="1" y="0"/>
                  </a:cubicBezTo>
                  <a:cubicBezTo>
                    <a:pt x="2" y="0"/>
                    <a:pt x="2" y="0"/>
                    <a:pt x="2" y="0"/>
                  </a:cubicBezTo>
                  <a:cubicBezTo>
                    <a:pt x="2" y="1"/>
                    <a:pt x="2" y="1"/>
                    <a:pt x="2" y="1"/>
                  </a:cubicBezTo>
                  <a:cubicBezTo>
                    <a:pt x="2" y="1"/>
                    <a:pt x="2" y="1"/>
                    <a:pt x="2" y="1"/>
                  </a:cubicBezTo>
                  <a:cubicBezTo>
                    <a:pt x="2" y="2"/>
                    <a:pt x="2" y="2"/>
                    <a:pt x="2" y="2"/>
                  </a:cubicBezTo>
                  <a:close/>
                  <a:moveTo>
                    <a:pt x="3" y="3"/>
                  </a:moveTo>
                  <a:cubicBezTo>
                    <a:pt x="3" y="3"/>
                    <a:pt x="3" y="3"/>
                    <a:pt x="3" y="3"/>
                  </a:cubicBezTo>
                  <a:cubicBezTo>
                    <a:pt x="3" y="2"/>
                    <a:pt x="3" y="2"/>
                    <a:pt x="3" y="2"/>
                  </a:cubicBezTo>
                  <a:cubicBezTo>
                    <a:pt x="3" y="2"/>
                    <a:pt x="3" y="2"/>
                    <a:pt x="3" y="2"/>
                  </a:cubicBezTo>
                  <a:cubicBezTo>
                    <a:pt x="4" y="2"/>
                    <a:pt x="4" y="2"/>
                    <a:pt x="4" y="2"/>
                  </a:cubicBezTo>
                  <a:cubicBezTo>
                    <a:pt x="4" y="3"/>
                    <a:pt x="4" y="3"/>
                    <a:pt x="4" y="3"/>
                  </a:cubicBezTo>
                  <a:cubicBezTo>
                    <a:pt x="4" y="3"/>
                    <a:pt x="3" y="3"/>
                    <a:pt x="3" y="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126">
              <a:extLst>
                <a:ext uri="{FF2B5EF4-FFF2-40B4-BE49-F238E27FC236}">
                  <a16:creationId xmlns:a16="http://schemas.microsoft.com/office/drawing/2014/main" id="{2470F294-3049-4155-BAC2-69B450FB8218}"/>
                </a:ext>
              </a:extLst>
            </p:cNvPr>
            <p:cNvSpPr>
              <a:spLocks noEditPoints="1"/>
            </p:cNvSpPr>
            <p:nvPr/>
          </p:nvSpPr>
          <p:spPr bwMode="auto">
            <a:xfrm>
              <a:off x="17510323" y="6808134"/>
              <a:ext cx="294451" cy="322946"/>
            </a:xfrm>
            <a:custGeom>
              <a:avLst/>
              <a:gdLst>
                <a:gd name="T0" fmla="*/ 70 w 71"/>
                <a:gd name="T1" fmla="*/ 10 h 78"/>
                <a:gd name="T2" fmla="*/ 70 w 71"/>
                <a:gd name="T3" fmla="*/ 11 h 78"/>
                <a:gd name="T4" fmla="*/ 65 w 71"/>
                <a:gd name="T5" fmla="*/ 14 h 78"/>
                <a:gd name="T6" fmla="*/ 60 w 71"/>
                <a:gd name="T7" fmla="*/ 20 h 78"/>
                <a:gd name="T8" fmla="*/ 60 w 71"/>
                <a:gd name="T9" fmla="*/ 24 h 78"/>
                <a:gd name="T10" fmla="*/ 60 w 71"/>
                <a:gd name="T11" fmla="*/ 31 h 78"/>
                <a:gd name="T12" fmla="*/ 54 w 71"/>
                <a:gd name="T13" fmla="*/ 35 h 78"/>
                <a:gd name="T14" fmla="*/ 48 w 71"/>
                <a:gd name="T15" fmla="*/ 40 h 78"/>
                <a:gd name="T16" fmla="*/ 44 w 71"/>
                <a:gd name="T17" fmla="*/ 44 h 78"/>
                <a:gd name="T18" fmla="*/ 39 w 71"/>
                <a:gd name="T19" fmla="*/ 46 h 78"/>
                <a:gd name="T20" fmla="*/ 35 w 71"/>
                <a:gd name="T21" fmla="*/ 54 h 78"/>
                <a:gd name="T22" fmla="*/ 34 w 71"/>
                <a:gd name="T23" fmla="*/ 55 h 78"/>
                <a:gd name="T24" fmla="*/ 37 w 71"/>
                <a:gd name="T25" fmla="*/ 58 h 78"/>
                <a:gd name="T26" fmla="*/ 45 w 71"/>
                <a:gd name="T27" fmla="*/ 65 h 78"/>
                <a:gd name="T28" fmla="*/ 41 w 71"/>
                <a:gd name="T29" fmla="*/ 69 h 78"/>
                <a:gd name="T30" fmla="*/ 30 w 71"/>
                <a:gd name="T31" fmla="*/ 70 h 78"/>
                <a:gd name="T32" fmla="*/ 26 w 71"/>
                <a:gd name="T33" fmla="*/ 76 h 78"/>
                <a:gd name="T34" fmla="*/ 24 w 71"/>
                <a:gd name="T35" fmla="*/ 77 h 78"/>
                <a:gd name="T36" fmla="*/ 20 w 71"/>
                <a:gd name="T37" fmla="*/ 77 h 78"/>
                <a:gd name="T38" fmla="*/ 17 w 71"/>
                <a:gd name="T39" fmla="*/ 75 h 78"/>
                <a:gd name="T40" fmla="*/ 14 w 71"/>
                <a:gd name="T41" fmla="*/ 75 h 78"/>
                <a:gd name="T42" fmla="*/ 11 w 71"/>
                <a:gd name="T43" fmla="*/ 78 h 78"/>
                <a:gd name="T44" fmla="*/ 8 w 71"/>
                <a:gd name="T45" fmla="*/ 75 h 78"/>
                <a:gd name="T46" fmla="*/ 10 w 71"/>
                <a:gd name="T47" fmla="*/ 73 h 78"/>
                <a:gd name="T48" fmla="*/ 7 w 71"/>
                <a:gd name="T49" fmla="*/ 73 h 78"/>
                <a:gd name="T50" fmla="*/ 3 w 71"/>
                <a:gd name="T51" fmla="*/ 72 h 78"/>
                <a:gd name="T52" fmla="*/ 7 w 71"/>
                <a:gd name="T53" fmla="*/ 67 h 78"/>
                <a:gd name="T54" fmla="*/ 12 w 71"/>
                <a:gd name="T55" fmla="*/ 64 h 78"/>
                <a:gd name="T56" fmla="*/ 12 w 71"/>
                <a:gd name="T57" fmla="*/ 63 h 78"/>
                <a:gd name="T58" fmla="*/ 9 w 71"/>
                <a:gd name="T59" fmla="*/ 61 h 78"/>
                <a:gd name="T60" fmla="*/ 11 w 71"/>
                <a:gd name="T61" fmla="*/ 52 h 78"/>
                <a:gd name="T62" fmla="*/ 4 w 71"/>
                <a:gd name="T63" fmla="*/ 48 h 78"/>
                <a:gd name="T64" fmla="*/ 3 w 71"/>
                <a:gd name="T65" fmla="*/ 50 h 78"/>
                <a:gd name="T66" fmla="*/ 0 w 71"/>
                <a:gd name="T67" fmla="*/ 46 h 78"/>
                <a:gd name="T68" fmla="*/ 0 w 71"/>
                <a:gd name="T69" fmla="*/ 43 h 78"/>
                <a:gd name="T70" fmla="*/ 7 w 71"/>
                <a:gd name="T71" fmla="*/ 38 h 78"/>
                <a:gd name="T72" fmla="*/ 11 w 71"/>
                <a:gd name="T73" fmla="*/ 35 h 78"/>
                <a:gd name="T74" fmla="*/ 15 w 71"/>
                <a:gd name="T75" fmla="*/ 33 h 78"/>
                <a:gd name="T76" fmla="*/ 19 w 71"/>
                <a:gd name="T77" fmla="*/ 31 h 78"/>
                <a:gd name="T78" fmla="*/ 23 w 71"/>
                <a:gd name="T79" fmla="*/ 25 h 78"/>
                <a:gd name="T80" fmla="*/ 26 w 71"/>
                <a:gd name="T81" fmla="*/ 20 h 78"/>
                <a:gd name="T82" fmla="*/ 27 w 71"/>
                <a:gd name="T83" fmla="*/ 19 h 78"/>
                <a:gd name="T84" fmla="*/ 29 w 71"/>
                <a:gd name="T85" fmla="*/ 19 h 78"/>
                <a:gd name="T86" fmla="*/ 31 w 71"/>
                <a:gd name="T87" fmla="*/ 22 h 78"/>
                <a:gd name="T88" fmla="*/ 35 w 71"/>
                <a:gd name="T89" fmla="*/ 23 h 78"/>
                <a:gd name="T90" fmla="*/ 40 w 71"/>
                <a:gd name="T91" fmla="*/ 23 h 78"/>
                <a:gd name="T92" fmla="*/ 42 w 71"/>
                <a:gd name="T93" fmla="*/ 24 h 78"/>
                <a:gd name="T94" fmla="*/ 44 w 71"/>
                <a:gd name="T95" fmla="*/ 21 h 78"/>
                <a:gd name="T96" fmla="*/ 41 w 71"/>
                <a:gd name="T97" fmla="*/ 18 h 78"/>
                <a:gd name="T98" fmla="*/ 41 w 71"/>
                <a:gd name="T99" fmla="*/ 16 h 78"/>
                <a:gd name="T100" fmla="*/ 51 w 71"/>
                <a:gd name="T101" fmla="*/ 15 h 78"/>
                <a:gd name="T102" fmla="*/ 54 w 71"/>
                <a:gd name="T103" fmla="*/ 11 h 78"/>
                <a:gd name="T104" fmla="*/ 56 w 71"/>
                <a:gd name="T105" fmla="*/ 9 h 78"/>
                <a:gd name="T106" fmla="*/ 58 w 71"/>
                <a:gd name="T107" fmla="*/ 9 h 78"/>
                <a:gd name="T108" fmla="*/ 60 w 71"/>
                <a:gd name="T109" fmla="*/ 8 h 78"/>
                <a:gd name="T110" fmla="*/ 62 w 71"/>
                <a:gd name="T111" fmla="*/ 0 h 78"/>
                <a:gd name="T112" fmla="*/ 63 w 71"/>
                <a:gd name="T113" fmla="*/ 1 h 78"/>
                <a:gd name="T114" fmla="*/ 65 w 71"/>
                <a:gd name="T115" fmla="*/ 1 h 78"/>
                <a:gd name="T116" fmla="*/ 66 w 71"/>
                <a:gd name="T117" fmla="*/ 4 h 78"/>
                <a:gd name="T118" fmla="*/ 69 w 71"/>
                <a:gd name="T119" fmla="*/ 7 h 78"/>
                <a:gd name="T120" fmla="*/ 5 w 71"/>
                <a:gd name="T121" fmla="*/ 51 h 78"/>
                <a:gd name="T122" fmla="*/ 6 w 71"/>
                <a:gd name="T123" fmla="*/ 5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78">
                  <a:moveTo>
                    <a:pt x="69" y="7"/>
                  </a:moveTo>
                  <a:cubicBezTo>
                    <a:pt x="69" y="8"/>
                    <a:pt x="69" y="8"/>
                    <a:pt x="69" y="8"/>
                  </a:cubicBezTo>
                  <a:cubicBezTo>
                    <a:pt x="70" y="9"/>
                    <a:pt x="70" y="9"/>
                    <a:pt x="70" y="10"/>
                  </a:cubicBezTo>
                  <a:cubicBezTo>
                    <a:pt x="70" y="10"/>
                    <a:pt x="70" y="10"/>
                    <a:pt x="70" y="10"/>
                  </a:cubicBezTo>
                  <a:cubicBezTo>
                    <a:pt x="71" y="11"/>
                    <a:pt x="71" y="11"/>
                    <a:pt x="71" y="11"/>
                  </a:cubicBezTo>
                  <a:cubicBezTo>
                    <a:pt x="70" y="11"/>
                    <a:pt x="70" y="11"/>
                    <a:pt x="70" y="11"/>
                  </a:cubicBezTo>
                  <a:cubicBezTo>
                    <a:pt x="69" y="11"/>
                    <a:pt x="70" y="11"/>
                    <a:pt x="68" y="11"/>
                  </a:cubicBezTo>
                  <a:cubicBezTo>
                    <a:pt x="66" y="12"/>
                    <a:pt x="66" y="12"/>
                    <a:pt x="66" y="12"/>
                  </a:cubicBezTo>
                  <a:cubicBezTo>
                    <a:pt x="65" y="14"/>
                    <a:pt x="65" y="14"/>
                    <a:pt x="65" y="14"/>
                  </a:cubicBezTo>
                  <a:cubicBezTo>
                    <a:pt x="64" y="15"/>
                    <a:pt x="64" y="15"/>
                    <a:pt x="64" y="15"/>
                  </a:cubicBezTo>
                  <a:cubicBezTo>
                    <a:pt x="62" y="16"/>
                    <a:pt x="62" y="17"/>
                    <a:pt x="62" y="18"/>
                  </a:cubicBezTo>
                  <a:cubicBezTo>
                    <a:pt x="60" y="20"/>
                    <a:pt x="60" y="20"/>
                    <a:pt x="60" y="20"/>
                  </a:cubicBezTo>
                  <a:cubicBezTo>
                    <a:pt x="59" y="21"/>
                    <a:pt x="59" y="21"/>
                    <a:pt x="59" y="21"/>
                  </a:cubicBezTo>
                  <a:cubicBezTo>
                    <a:pt x="59" y="23"/>
                    <a:pt x="59" y="23"/>
                    <a:pt x="59" y="23"/>
                  </a:cubicBezTo>
                  <a:cubicBezTo>
                    <a:pt x="60" y="24"/>
                    <a:pt x="60" y="24"/>
                    <a:pt x="60" y="24"/>
                  </a:cubicBezTo>
                  <a:cubicBezTo>
                    <a:pt x="60" y="26"/>
                    <a:pt x="60" y="26"/>
                    <a:pt x="60" y="26"/>
                  </a:cubicBezTo>
                  <a:cubicBezTo>
                    <a:pt x="60" y="28"/>
                    <a:pt x="60" y="28"/>
                    <a:pt x="60" y="28"/>
                  </a:cubicBezTo>
                  <a:cubicBezTo>
                    <a:pt x="60" y="31"/>
                    <a:pt x="60" y="31"/>
                    <a:pt x="60" y="31"/>
                  </a:cubicBezTo>
                  <a:cubicBezTo>
                    <a:pt x="60" y="32"/>
                    <a:pt x="60" y="32"/>
                    <a:pt x="60" y="32"/>
                  </a:cubicBezTo>
                  <a:cubicBezTo>
                    <a:pt x="56" y="34"/>
                    <a:pt x="56" y="34"/>
                    <a:pt x="56" y="34"/>
                  </a:cubicBezTo>
                  <a:cubicBezTo>
                    <a:pt x="54" y="35"/>
                    <a:pt x="54" y="35"/>
                    <a:pt x="54" y="35"/>
                  </a:cubicBezTo>
                  <a:cubicBezTo>
                    <a:pt x="53" y="38"/>
                    <a:pt x="53" y="38"/>
                    <a:pt x="53" y="38"/>
                  </a:cubicBezTo>
                  <a:cubicBezTo>
                    <a:pt x="51" y="39"/>
                    <a:pt x="51" y="38"/>
                    <a:pt x="50" y="40"/>
                  </a:cubicBezTo>
                  <a:cubicBezTo>
                    <a:pt x="48" y="40"/>
                    <a:pt x="48" y="40"/>
                    <a:pt x="48" y="40"/>
                  </a:cubicBezTo>
                  <a:cubicBezTo>
                    <a:pt x="47" y="42"/>
                    <a:pt x="47" y="42"/>
                    <a:pt x="47" y="42"/>
                  </a:cubicBezTo>
                  <a:cubicBezTo>
                    <a:pt x="46" y="43"/>
                    <a:pt x="46" y="43"/>
                    <a:pt x="46" y="43"/>
                  </a:cubicBezTo>
                  <a:cubicBezTo>
                    <a:pt x="45" y="44"/>
                    <a:pt x="45" y="43"/>
                    <a:pt x="44" y="44"/>
                  </a:cubicBezTo>
                  <a:cubicBezTo>
                    <a:pt x="42" y="44"/>
                    <a:pt x="42" y="44"/>
                    <a:pt x="42" y="44"/>
                  </a:cubicBezTo>
                  <a:cubicBezTo>
                    <a:pt x="40" y="45"/>
                    <a:pt x="40" y="45"/>
                    <a:pt x="40" y="45"/>
                  </a:cubicBezTo>
                  <a:cubicBezTo>
                    <a:pt x="39" y="46"/>
                    <a:pt x="39" y="46"/>
                    <a:pt x="39" y="46"/>
                  </a:cubicBezTo>
                  <a:cubicBezTo>
                    <a:pt x="36" y="48"/>
                    <a:pt x="36" y="48"/>
                    <a:pt x="36" y="48"/>
                  </a:cubicBezTo>
                  <a:cubicBezTo>
                    <a:pt x="35" y="49"/>
                    <a:pt x="35" y="49"/>
                    <a:pt x="35" y="49"/>
                  </a:cubicBezTo>
                  <a:cubicBezTo>
                    <a:pt x="35" y="51"/>
                    <a:pt x="36" y="52"/>
                    <a:pt x="35" y="54"/>
                  </a:cubicBezTo>
                  <a:cubicBezTo>
                    <a:pt x="34" y="54"/>
                    <a:pt x="34" y="54"/>
                    <a:pt x="34" y="54"/>
                  </a:cubicBezTo>
                  <a:cubicBezTo>
                    <a:pt x="34" y="54"/>
                    <a:pt x="34" y="54"/>
                    <a:pt x="34" y="54"/>
                  </a:cubicBezTo>
                  <a:cubicBezTo>
                    <a:pt x="34" y="55"/>
                    <a:pt x="34" y="55"/>
                    <a:pt x="34" y="55"/>
                  </a:cubicBezTo>
                  <a:cubicBezTo>
                    <a:pt x="34" y="56"/>
                    <a:pt x="34" y="56"/>
                    <a:pt x="34" y="56"/>
                  </a:cubicBezTo>
                  <a:cubicBezTo>
                    <a:pt x="35" y="57"/>
                    <a:pt x="35" y="57"/>
                    <a:pt x="36" y="57"/>
                  </a:cubicBezTo>
                  <a:cubicBezTo>
                    <a:pt x="37" y="58"/>
                    <a:pt x="37" y="58"/>
                    <a:pt x="37" y="58"/>
                  </a:cubicBezTo>
                  <a:cubicBezTo>
                    <a:pt x="38" y="58"/>
                    <a:pt x="38" y="58"/>
                    <a:pt x="38" y="58"/>
                  </a:cubicBezTo>
                  <a:cubicBezTo>
                    <a:pt x="40" y="61"/>
                    <a:pt x="40" y="61"/>
                    <a:pt x="40" y="61"/>
                  </a:cubicBezTo>
                  <a:cubicBezTo>
                    <a:pt x="42" y="62"/>
                    <a:pt x="44" y="63"/>
                    <a:pt x="45" y="65"/>
                  </a:cubicBezTo>
                  <a:cubicBezTo>
                    <a:pt x="44" y="65"/>
                    <a:pt x="44" y="65"/>
                    <a:pt x="44" y="65"/>
                  </a:cubicBezTo>
                  <a:cubicBezTo>
                    <a:pt x="43" y="67"/>
                    <a:pt x="43" y="67"/>
                    <a:pt x="42" y="69"/>
                  </a:cubicBezTo>
                  <a:cubicBezTo>
                    <a:pt x="42" y="69"/>
                    <a:pt x="42" y="69"/>
                    <a:pt x="41" y="69"/>
                  </a:cubicBezTo>
                  <a:cubicBezTo>
                    <a:pt x="39" y="69"/>
                    <a:pt x="40" y="69"/>
                    <a:pt x="38" y="69"/>
                  </a:cubicBezTo>
                  <a:cubicBezTo>
                    <a:pt x="38" y="69"/>
                    <a:pt x="38" y="69"/>
                    <a:pt x="38" y="69"/>
                  </a:cubicBezTo>
                  <a:cubicBezTo>
                    <a:pt x="30" y="70"/>
                    <a:pt x="32" y="69"/>
                    <a:pt x="30" y="70"/>
                  </a:cubicBezTo>
                  <a:cubicBezTo>
                    <a:pt x="29" y="70"/>
                    <a:pt x="29" y="70"/>
                    <a:pt x="29" y="70"/>
                  </a:cubicBezTo>
                  <a:cubicBezTo>
                    <a:pt x="28" y="72"/>
                    <a:pt x="27" y="73"/>
                    <a:pt x="26" y="75"/>
                  </a:cubicBezTo>
                  <a:cubicBezTo>
                    <a:pt x="26" y="75"/>
                    <a:pt x="26" y="76"/>
                    <a:pt x="26" y="76"/>
                  </a:cubicBezTo>
                  <a:cubicBezTo>
                    <a:pt x="25" y="77"/>
                    <a:pt x="25" y="77"/>
                    <a:pt x="25" y="77"/>
                  </a:cubicBezTo>
                  <a:cubicBezTo>
                    <a:pt x="25" y="77"/>
                    <a:pt x="25" y="77"/>
                    <a:pt x="25" y="77"/>
                  </a:cubicBezTo>
                  <a:cubicBezTo>
                    <a:pt x="24" y="77"/>
                    <a:pt x="24" y="77"/>
                    <a:pt x="24" y="77"/>
                  </a:cubicBezTo>
                  <a:cubicBezTo>
                    <a:pt x="22" y="75"/>
                    <a:pt x="22" y="75"/>
                    <a:pt x="22" y="75"/>
                  </a:cubicBezTo>
                  <a:cubicBezTo>
                    <a:pt x="20" y="76"/>
                    <a:pt x="20" y="76"/>
                    <a:pt x="20" y="76"/>
                  </a:cubicBezTo>
                  <a:cubicBezTo>
                    <a:pt x="20" y="77"/>
                    <a:pt x="20" y="77"/>
                    <a:pt x="20" y="77"/>
                  </a:cubicBezTo>
                  <a:cubicBezTo>
                    <a:pt x="19" y="77"/>
                    <a:pt x="19" y="77"/>
                    <a:pt x="19" y="77"/>
                  </a:cubicBezTo>
                  <a:cubicBezTo>
                    <a:pt x="19" y="76"/>
                    <a:pt x="19" y="76"/>
                    <a:pt x="19" y="76"/>
                  </a:cubicBezTo>
                  <a:cubicBezTo>
                    <a:pt x="17" y="75"/>
                    <a:pt x="17" y="75"/>
                    <a:pt x="17" y="75"/>
                  </a:cubicBezTo>
                  <a:cubicBezTo>
                    <a:pt x="15" y="74"/>
                    <a:pt x="15" y="74"/>
                    <a:pt x="15" y="74"/>
                  </a:cubicBezTo>
                  <a:cubicBezTo>
                    <a:pt x="15" y="74"/>
                    <a:pt x="15" y="74"/>
                    <a:pt x="15" y="74"/>
                  </a:cubicBezTo>
                  <a:cubicBezTo>
                    <a:pt x="14" y="75"/>
                    <a:pt x="14" y="75"/>
                    <a:pt x="14" y="75"/>
                  </a:cubicBezTo>
                  <a:cubicBezTo>
                    <a:pt x="13" y="77"/>
                    <a:pt x="14" y="76"/>
                    <a:pt x="12" y="77"/>
                  </a:cubicBezTo>
                  <a:cubicBezTo>
                    <a:pt x="11" y="78"/>
                    <a:pt x="11" y="78"/>
                    <a:pt x="11" y="78"/>
                  </a:cubicBezTo>
                  <a:cubicBezTo>
                    <a:pt x="11" y="78"/>
                    <a:pt x="11" y="78"/>
                    <a:pt x="11" y="78"/>
                  </a:cubicBezTo>
                  <a:cubicBezTo>
                    <a:pt x="11" y="77"/>
                    <a:pt x="11" y="77"/>
                    <a:pt x="11" y="77"/>
                  </a:cubicBezTo>
                  <a:cubicBezTo>
                    <a:pt x="10" y="76"/>
                    <a:pt x="10" y="76"/>
                    <a:pt x="10" y="76"/>
                  </a:cubicBezTo>
                  <a:cubicBezTo>
                    <a:pt x="8" y="75"/>
                    <a:pt x="8" y="75"/>
                    <a:pt x="8" y="75"/>
                  </a:cubicBezTo>
                  <a:cubicBezTo>
                    <a:pt x="7" y="75"/>
                    <a:pt x="7" y="75"/>
                    <a:pt x="7" y="75"/>
                  </a:cubicBezTo>
                  <a:cubicBezTo>
                    <a:pt x="7" y="75"/>
                    <a:pt x="7" y="75"/>
                    <a:pt x="7" y="75"/>
                  </a:cubicBezTo>
                  <a:cubicBezTo>
                    <a:pt x="8" y="74"/>
                    <a:pt x="9" y="73"/>
                    <a:pt x="10" y="73"/>
                  </a:cubicBezTo>
                  <a:cubicBezTo>
                    <a:pt x="9" y="73"/>
                    <a:pt x="9" y="73"/>
                    <a:pt x="9" y="73"/>
                  </a:cubicBezTo>
                  <a:cubicBezTo>
                    <a:pt x="9" y="72"/>
                    <a:pt x="9" y="72"/>
                    <a:pt x="9" y="72"/>
                  </a:cubicBezTo>
                  <a:cubicBezTo>
                    <a:pt x="7" y="73"/>
                    <a:pt x="7" y="73"/>
                    <a:pt x="7" y="73"/>
                  </a:cubicBezTo>
                  <a:cubicBezTo>
                    <a:pt x="6" y="72"/>
                    <a:pt x="6" y="72"/>
                    <a:pt x="6" y="72"/>
                  </a:cubicBezTo>
                  <a:cubicBezTo>
                    <a:pt x="4" y="72"/>
                    <a:pt x="4" y="72"/>
                    <a:pt x="4" y="72"/>
                  </a:cubicBezTo>
                  <a:cubicBezTo>
                    <a:pt x="3" y="72"/>
                    <a:pt x="3" y="72"/>
                    <a:pt x="3" y="72"/>
                  </a:cubicBezTo>
                  <a:cubicBezTo>
                    <a:pt x="5" y="70"/>
                    <a:pt x="5" y="70"/>
                    <a:pt x="5" y="70"/>
                  </a:cubicBezTo>
                  <a:cubicBezTo>
                    <a:pt x="6" y="69"/>
                    <a:pt x="6" y="70"/>
                    <a:pt x="5" y="69"/>
                  </a:cubicBezTo>
                  <a:cubicBezTo>
                    <a:pt x="7" y="67"/>
                    <a:pt x="7" y="67"/>
                    <a:pt x="7" y="67"/>
                  </a:cubicBezTo>
                  <a:cubicBezTo>
                    <a:pt x="8" y="66"/>
                    <a:pt x="8" y="66"/>
                    <a:pt x="8" y="66"/>
                  </a:cubicBezTo>
                  <a:cubicBezTo>
                    <a:pt x="10" y="64"/>
                    <a:pt x="10" y="64"/>
                    <a:pt x="10" y="64"/>
                  </a:cubicBezTo>
                  <a:cubicBezTo>
                    <a:pt x="12" y="64"/>
                    <a:pt x="11" y="64"/>
                    <a:pt x="12" y="64"/>
                  </a:cubicBezTo>
                  <a:cubicBezTo>
                    <a:pt x="13" y="64"/>
                    <a:pt x="13" y="64"/>
                    <a:pt x="13" y="64"/>
                  </a:cubicBezTo>
                  <a:cubicBezTo>
                    <a:pt x="12" y="63"/>
                    <a:pt x="12" y="63"/>
                    <a:pt x="12" y="63"/>
                  </a:cubicBezTo>
                  <a:cubicBezTo>
                    <a:pt x="12" y="63"/>
                    <a:pt x="12" y="63"/>
                    <a:pt x="12" y="63"/>
                  </a:cubicBezTo>
                  <a:cubicBezTo>
                    <a:pt x="10" y="63"/>
                    <a:pt x="10" y="63"/>
                    <a:pt x="10" y="63"/>
                  </a:cubicBezTo>
                  <a:cubicBezTo>
                    <a:pt x="9" y="62"/>
                    <a:pt x="9" y="62"/>
                    <a:pt x="9" y="62"/>
                  </a:cubicBezTo>
                  <a:cubicBezTo>
                    <a:pt x="9" y="61"/>
                    <a:pt x="9" y="61"/>
                    <a:pt x="9" y="61"/>
                  </a:cubicBezTo>
                  <a:cubicBezTo>
                    <a:pt x="11" y="55"/>
                    <a:pt x="11" y="55"/>
                    <a:pt x="11" y="55"/>
                  </a:cubicBezTo>
                  <a:cubicBezTo>
                    <a:pt x="11" y="55"/>
                    <a:pt x="11" y="55"/>
                    <a:pt x="11" y="55"/>
                  </a:cubicBezTo>
                  <a:cubicBezTo>
                    <a:pt x="11" y="53"/>
                    <a:pt x="11" y="54"/>
                    <a:pt x="11" y="52"/>
                  </a:cubicBezTo>
                  <a:cubicBezTo>
                    <a:pt x="9" y="51"/>
                    <a:pt x="9" y="51"/>
                    <a:pt x="9" y="51"/>
                  </a:cubicBezTo>
                  <a:cubicBezTo>
                    <a:pt x="8" y="51"/>
                    <a:pt x="8" y="51"/>
                    <a:pt x="8" y="51"/>
                  </a:cubicBezTo>
                  <a:cubicBezTo>
                    <a:pt x="6" y="50"/>
                    <a:pt x="6" y="49"/>
                    <a:pt x="4" y="48"/>
                  </a:cubicBezTo>
                  <a:cubicBezTo>
                    <a:pt x="4" y="49"/>
                    <a:pt x="4" y="49"/>
                    <a:pt x="4" y="49"/>
                  </a:cubicBezTo>
                  <a:cubicBezTo>
                    <a:pt x="4" y="50"/>
                    <a:pt x="4" y="50"/>
                    <a:pt x="4" y="50"/>
                  </a:cubicBezTo>
                  <a:cubicBezTo>
                    <a:pt x="3" y="50"/>
                    <a:pt x="3" y="50"/>
                    <a:pt x="3" y="50"/>
                  </a:cubicBezTo>
                  <a:cubicBezTo>
                    <a:pt x="3" y="50"/>
                    <a:pt x="3" y="50"/>
                    <a:pt x="3" y="50"/>
                  </a:cubicBezTo>
                  <a:cubicBezTo>
                    <a:pt x="2" y="49"/>
                    <a:pt x="3" y="49"/>
                    <a:pt x="2" y="48"/>
                  </a:cubicBezTo>
                  <a:cubicBezTo>
                    <a:pt x="1" y="47"/>
                    <a:pt x="0" y="47"/>
                    <a:pt x="0" y="46"/>
                  </a:cubicBezTo>
                  <a:cubicBezTo>
                    <a:pt x="0" y="45"/>
                    <a:pt x="0" y="45"/>
                    <a:pt x="0" y="45"/>
                  </a:cubicBezTo>
                  <a:cubicBezTo>
                    <a:pt x="0" y="45"/>
                    <a:pt x="0" y="45"/>
                    <a:pt x="0" y="45"/>
                  </a:cubicBezTo>
                  <a:cubicBezTo>
                    <a:pt x="0" y="43"/>
                    <a:pt x="0" y="43"/>
                    <a:pt x="0" y="43"/>
                  </a:cubicBezTo>
                  <a:cubicBezTo>
                    <a:pt x="1" y="42"/>
                    <a:pt x="1" y="43"/>
                    <a:pt x="4" y="40"/>
                  </a:cubicBezTo>
                  <a:cubicBezTo>
                    <a:pt x="4" y="39"/>
                    <a:pt x="4" y="39"/>
                    <a:pt x="6" y="38"/>
                  </a:cubicBezTo>
                  <a:cubicBezTo>
                    <a:pt x="6" y="38"/>
                    <a:pt x="6" y="38"/>
                    <a:pt x="7" y="38"/>
                  </a:cubicBezTo>
                  <a:cubicBezTo>
                    <a:pt x="7" y="37"/>
                    <a:pt x="7" y="38"/>
                    <a:pt x="7" y="37"/>
                  </a:cubicBezTo>
                  <a:cubicBezTo>
                    <a:pt x="7" y="37"/>
                    <a:pt x="10" y="36"/>
                    <a:pt x="10" y="35"/>
                  </a:cubicBezTo>
                  <a:cubicBezTo>
                    <a:pt x="11" y="35"/>
                    <a:pt x="11" y="35"/>
                    <a:pt x="11" y="35"/>
                  </a:cubicBezTo>
                  <a:cubicBezTo>
                    <a:pt x="12" y="34"/>
                    <a:pt x="13" y="34"/>
                    <a:pt x="13" y="33"/>
                  </a:cubicBezTo>
                  <a:cubicBezTo>
                    <a:pt x="14" y="33"/>
                    <a:pt x="14" y="33"/>
                    <a:pt x="14" y="33"/>
                  </a:cubicBezTo>
                  <a:cubicBezTo>
                    <a:pt x="14" y="33"/>
                    <a:pt x="14" y="33"/>
                    <a:pt x="15" y="33"/>
                  </a:cubicBezTo>
                  <a:cubicBezTo>
                    <a:pt x="15" y="32"/>
                    <a:pt x="15" y="32"/>
                    <a:pt x="15" y="32"/>
                  </a:cubicBezTo>
                  <a:cubicBezTo>
                    <a:pt x="16" y="32"/>
                    <a:pt x="16" y="32"/>
                    <a:pt x="18" y="32"/>
                  </a:cubicBezTo>
                  <a:cubicBezTo>
                    <a:pt x="19" y="31"/>
                    <a:pt x="19" y="31"/>
                    <a:pt x="19" y="31"/>
                  </a:cubicBezTo>
                  <a:cubicBezTo>
                    <a:pt x="19" y="30"/>
                    <a:pt x="19" y="30"/>
                    <a:pt x="20" y="29"/>
                  </a:cubicBezTo>
                  <a:cubicBezTo>
                    <a:pt x="21" y="28"/>
                    <a:pt x="21" y="28"/>
                    <a:pt x="21" y="28"/>
                  </a:cubicBezTo>
                  <a:cubicBezTo>
                    <a:pt x="21" y="27"/>
                    <a:pt x="22" y="26"/>
                    <a:pt x="23" y="25"/>
                  </a:cubicBezTo>
                  <a:cubicBezTo>
                    <a:pt x="24" y="25"/>
                    <a:pt x="24" y="25"/>
                    <a:pt x="24" y="25"/>
                  </a:cubicBezTo>
                  <a:cubicBezTo>
                    <a:pt x="24" y="25"/>
                    <a:pt x="24" y="22"/>
                    <a:pt x="25" y="21"/>
                  </a:cubicBezTo>
                  <a:cubicBezTo>
                    <a:pt x="26" y="20"/>
                    <a:pt x="26" y="20"/>
                    <a:pt x="26" y="20"/>
                  </a:cubicBezTo>
                  <a:cubicBezTo>
                    <a:pt x="26" y="20"/>
                    <a:pt x="26" y="20"/>
                    <a:pt x="26" y="20"/>
                  </a:cubicBezTo>
                  <a:cubicBezTo>
                    <a:pt x="26" y="19"/>
                    <a:pt x="26" y="19"/>
                    <a:pt x="26" y="19"/>
                  </a:cubicBezTo>
                  <a:cubicBezTo>
                    <a:pt x="27" y="19"/>
                    <a:pt x="27" y="19"/>
                    <a:pt x="27" y="19"/>
                  </a:cubicBezTo>
                  <a:cubicBezTo>
                    <a:pt x="28" y="19"/>
                    <a:pt x="27" y="19"/>
                    <a:pt x="28" y="19"/>
                  </a:cubicBezTo>
                  <a:cubicBezTo>
                    <a:pt x="29" y="19"/>
                    <a:pt x="29" y="19"/>
                    <a:pt x="29" y="19"/>
                  </a:cubicBezTo>
                  <a:cubicBezTo>
                    <a:pt x="29" y="19"/>
                    <a:pt x="29" y="19"/>
                    <a:pt x="29" y="19"/>
                  </a:cubicBezTo>
                  <a:cubicBezTo>
                    <a:pt x="30" y="20"/>
                    <a:pt x="30" y="20"/>
                    <a:pt x="30" y="21"/>
                  </a:cubicBezTo>
                  <a:cubicBezTo>
                    <a:pt x="31" y="21"/>
                    <a:pt x="31" y="21"/>
                    <a:pt x="31" y="21"/>
                  </a:cubicBezTo>
                  <a:cubicBezTo>
                    <a:pt x="31" y="22"/>
                    <a:pt x="31" y="22"/>
                    <a:pt x="31" y="22"/>
                  </a:cubicBezTo>
                  <a:cubicBezTo>
                    <a:pt x="31" y="22"/>
                    <a:pt x="31" y="22"/>
                    <a:pt x="31" y="22"/>
                  </a:cubicBezTo>
                  <a:cubicBezTo>
                    <a:pt x="32" y="22"/>
                    <a:pt x="32" y="22"/>
                    <a:pt x="34" y="23"/>
                  </a:cubicBezTo>
                  <a:cubicBezTo>
                    <a:pt x="35" y="23"/>
                    <a:pt x="35" y="23"/>
                    <a:pt x="35" y="23"/>
                  </a:cubicBezTo>
                  <a:cubicBezTo>
                    <a:pt x="36" y="23"/>
                    <a:pt x="36" y="23"/>
                    <a:pt x="36" y="23"/>
                  </a:cubicBezTo>
                  <a:cubicBezTo>
                    <a:pt x="37" y="24"/>
                    <a:pt x="37" y="24"/>
                    <a:pt x="37" y="24"/>
                  </a:cubicBezTo>
                  <a:cubicBezTo>
                    <a:pt x="40" y="23"/>
                    <a:pt x="40" y="23"/>
                    <a:pt x="40" y="23"/>
                  </a:cubicBezTo>
                  <a:cubicBezTo>
                    <a:pt x="41" y="24"/>
                    <a:pt x="41" y="24"/>
                    <a:pt x="41" y="24"/>
                  </a:cubicBezTo>
                  <a:cubicBezTo>
                    <a:pt x="41" y="24"/>
                    <a:pt x="41" y="24"/>
                    <a:pt x="41" y="24"/>
                  </a:cubicBezTo>
                  <a:cubicBezTo>
                    <a:pt x="42" y="24"/>
                    <a:pt x="42" y="24"/>
                    <a:pt x="42" y="24"/>
                  </a:cubicBezTo>
                  <a:cubicBezTo>
                    <a:pt x="42" y="24"/>
                    <a:pt x="42" y="24"/>
                    <a:pt x="42" y="24"/>
                  </a:cubicBezTo>
                  <a:cubicBezTo>
                    <a:pt x="43" y="24"/>
                    <a:pt x="43" y="24"/>
                    <a:pt x="44" y="22"/>
                  </a:cubicBezTo>
                  <a:cubicBezTo>
                    <a:pt x="44" y="21"/>
                    <a:pt x="44" y="21"/>
                    <a:pt x="44" y="21"/>
                  </a:cubicBezTo>
                  <a:cubicBezTo>
                    <a:pt x="43" y="20"/>
                    <a:pt x="43" y="20"/>
                    <a:pt x="43" y="20"/>
                  </a:cubicBezTo>
                  <a:cubicBezTo>
                    <a:pt x="43" y="20"/>
                    <a:pt x="43" y="20"/>
                    <a:pt x="43" y="20"/>
                  </a:cubicBezTo>
                  <a:cubicBezTo>
                    <a:pt x="42" y="18"/>
                    <a:pt x="42" y="19"/>
                    <a:pt x="41" y="18"/>
                  </a:cubicBezTo>
                  <a:cubicBezTo>
                    <a:pt x="41" y="17"/>
                    <a:pt x="41" y="17"/>
                    <a:pt x="41" y="17"/>
                  </a:cubicBezTo>
                  <a:cubicBezTo>
                    <a:pt x="41" y="17"/>
                    <a:pt x="41" y="17"/>
                    <a:pt x="41" y="17"/>
                  </a:cubicBezTo>
                  <a:cubicBezTo>
                    <a:pt x="41" y="16"/>
                    <a:pt x="41" y="16"/>
                    <a:pt x="41" y="16"/>
                  </a:cubicBezTo>
                  <a:cubicBezTo>
                    <a:pt x="41" y="15"/>
                    <a:pt x="41" y="15"/>
                    <a:pt x="41" y="15"/>
                  </a:cubicBezTo>
                  <a:cubicBezTo>
                    <a:pt x="43" y="15"/>
                    <a:pt x="42" y="15"/>
                    <a:pt x="44" y="15"/>
                  </a:cubicBezTo>
                  <a:cubicBezTo>
                    <a:pt x="47" y="15"/>
                    <a:pt x="48" y="15"/>
                    <a:pt x="51" y="15"/>
                  </a:cubicBezTo>
                  <a:cubicBezTo>
                    <a:pt x="52" y="14"/>
                    <a:pt x="53" y="13"/>
                    <a:pt x="53" y="13"/>
                  </a:cubicBezTo>
                  <a:cubicBezTo>
                    <a:pt x="54" y="12"/>
                    <a:pt x="54" y="12"/>
                    <a:pt x="54" y="12"/>
                  </a:cubicBezTo>
                  <a:cubicBezTo>
                    <a:pt x="54" y="11"/>
                    <a:pt x="54" y="11"/>
                    <a:pt x="54" y="11"/>
                  </a:cubicBezTo>
                  <a:cubicBezTo>
                    <a:pt x="55" y="10"/>
                    <a:pt x="54" y="10"/>
                    <a:pt x="55" y="9"/>
                  </a:cubicBezTo>
                  <a:cubicBezTo>
                    <a:pt x="56" y="9"/>
                    <a:pt x="56" y="9"/>
                    <a:pt x="56" y="9"/>
                  </a:cubicBezTo>
                  <a:cubicBezTo>
                    <a:pt x="56" y="9"/>
                    <a:pt x="56" y="9"/>
                    <a:pt x="56" y="9"/>
                  </a:cubicBezTo>
                  <a:cubicBezTo>
                    <a:pt x="57" y="9"/>
                    <a:pt x="57" y="9"/>
                    <a:pt x="58" y="9"/>
                  </a:cubicBezTo>
                  <a:cubicBezTo>
                    <a:pt x="58" y="9"/>
                    <a:pt x="58" y="9"/>
                    <a:pt x="58" y="9"/>
                  </a:cubicBezTo>
                  <a:cubicBezTo>
                    <a:pt x="58" y="9"/>
                    <a:pt x="58" y="9"/>
                    <a:pt x="58" y="9"/>
                  </a:cubicBezTo>
                  <a:cubicBezTo>
                    <a:pt x="59" y="9"/>
                    <a:pt x="59" y="9"/>
                    <a:pt x="59" y="9"/>
                  </a:cubicBezTo>
                  <a:cubicBezTo>
                    <a:pt x="60" y="8"/>
                    <a:pt x="60" y="8"/>
                    <a:pt x="60" y="8"/>
                  </a:cubicBezTo>
                  <a:cubicBezTo>
                    <a:pt x="60" y="8"/>
                    <a:pt x="60" y="8"/>
                    <a:pt x="60" y="8"/>
                  </a:cubicBezTo>
                  <a:cubicBezTo>
                    <a:pt x="60" y="6"/>
                    <a:pt x="60" y="5"/>
                    <a:pt x="60" y="3"/>
                  </a:cubicBezTo>
                  <a:cubicBezTo>
                    <a:pt x="61" y="1"/>
                    <a:pt x="61" y="2"/>
                    <a:pt x="61" y="1"/>
                  </a:cubicBezTo>
                  <a:cubicBezTo>
                    <a:pt x="62" y="0"/>
                    <a:pt x="62" y="0"/>
                    <a:pt x="62" y="0"/>
                  </a:cubicBezTo>
                  <a:cubicBezTo>
                    <a:pt x="62" y="0"/>
                    <a:pt x="62" y="0"/>
                    <a:pt x="62" y="0"/>
                  </a:cubicBezTo>
                  <a:cubicBezTo>
                    <a:pt x="63" y="0"/>
                    <a:pt x="63" y="0"/>
                    <a:pt x="63" y="0"/>
                  </a:cubicBezTo>
                  <a:cubicBezTo>
                    <a:pt x="63" y="1"/>
                    <a:pt x="63" y="1"/>
                    <a:pt x="63" y="1"/>
                  </a:cubicBezTo>
                  <a:cubicBezTo>
                    <a:pt x="64" y="0"/>
                    <a:pt x="64" y="0"/>
                    <a:pt x="64" y="0"/>
                  </a:cubicBezTo>
                  <a:cubicBezTo>
                    <a:pt x="64" y="1"/>
                    <a:pt x="64" y="1"/>
                    <a:pt x="64" y="1"/>
                  </a:cubicBezTo>
                  <a:cubicBezTo>
                    <a:pt x="65" y="1"/>
                    <a:pt x="65" y="1"/>
                    <a:pt x="65" y="1"/>
                  </a:cubicBezTo>
                  <a:cubicBezTo>
                    <a:pt x="66" y="2"/>
                    <a:pt x="66" y="2"/>
                    <a:pt x="66" y="2"/>
                  </a:cubicBezTo>
                  <a:cubicBezTo>
                    <a:pt x="66" y="2"/>
                    <a:pt x="66" y="2"/>
                    <a:pt x="66" y="2"/>
                  </a:cubicBezTo>
                  <a:cubicBezTo>
                    <a:pt x="66" y="4"/>
                    <a:pt x="66" y="4"/>
                    <a:pt x="66" y="4"/>
                  </a:cubicBezTo>
                  <a:cubicBezTo>
                    <a:pt x="67" y="6"/>
                    <a:pt x="67" y="6"/>
                    <a:pt x="68" y="6"/>
                  </a:cubicBezTo>
                  <a:cubicBezTo>
                    <a:pt x="69" y="7"/>
                    <a:pt x="69" y="7"/>
                    <a:pt x="69" y="7"/>
                  </a:cubicBezTo>
                  <a:cubicBezTo>
                    <a:pt x="69" y="7"/>
                    <a:pt x="69" y="7"/>
                    <a:pt x="69" y="7"/>
                  </a:cubicBezTo>
                  <a:close/>
                  <a:moveTo>
                    <a:pt x="6" y="52"/>
                  </a:moveTo>
                  <a:cubicBezTo>
                    <a:pt x="5" y="52"/>
                    <a:pt x="5" y="52"/>
                    <a:pt x="5" y="52"/>
                  </a:cubicBezTo>
                  <a:cubicBezTo>
                    <a:pt x="5" y="51"/>
                    <a:pt x="5" y="51"/>
                    <a:pt x="5" y="51"/>
                  </a:cubicBezTo>
                  <a:cubicBezTo>
                    <a:pt x="6" y="51"/>
                    <a:pt x="6" y="51"/>
                    <a:pt x="6" y="51"/>
                  </a:cubicBezTo>
                  <a:cubicBezTo>
                    <a:pt x="6" y="51"/>
                    <a:pt x="6" y="51"/>
                    <a:pt x="6" y="51"/>
                  </a:cubicBezTo>
                  <a:cubicBezTo>
                    <a:pt x="6" y="52"/>
                    <a:pt x="6" y="52"/>
                    <a:pt x="6" y="5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127">
              <a:extLst>
                <a:ext uri="{FF2B5EF4-FFF2-40B4-BE49-F238E27FC236}">
                  <a16:creationId xmlns:a16="http://schemas.microsoft.com/office/drawing/2014/main" id="{D11DB5F6-BA5F-4E59-AB93-35991A0D0F41}"/>
                </a:ext>
              </a:extLst>
            </p:cNvPr>
            <p:cNvSpPr>
              <a:spLocks noEditPoints="1"/>
            </p:cNvSpPr>
            <p:nvPr/>
          </p:nvSpPr>
          <p:spPr bwMode="auto">
            <a:xfrm>
              <a:off x="17581563" y="7078837"/>
              <a:ext cx="232713" cy="308700"/>
            </a:xfrm>
            <a:custGeom>
              <a:avLst/>
              <a:gdLst>
                <a:gd name="T0" fmla="*/ 11 w 55"/>
                <a:gd name="T1" fmla="*/ 5 h 75"/>
                <a:gd name="T2" fmla="*/ 23 w 55"/>
                <a:gd name="T3" fmla="*/ 4 h 75"/>
                <a:gd name="T4" fmla="*/ 39 w 55"/>
                <a:gd name="T5" fmla="*/ 26 h 75"/>
                <a:gd name="T6" fmla="*/ 39 w 55"/>
                <a:gd name="T7" fmla="*/ 36 h 75"/>
                <a:gd name="T8" fmla="*/ 36 w 55"/>
                <a:gd name="T9" fmla="*/ 48 h 75"/>
                <a:gd name="T10" fmla="*/ 27 w 55"/>
                <a:gd name="T11" fmla="*/ 50 h 75"/>
                <a:gd name="T12" fmla="*/ 26 w 55"/>
                <a:gd name="T13" fmla="*/ 52 h 75"/>
                <a:gd name="T14" fmla="*/ 22 w 55"/>
                <a:gd name="T15" fmla="*/ 50 h 75"/>
                <a:gd name="T16" fmla="*/ 18 w 55"/>
                <a:gd name="T17" fmla="*/ 52 h 75"/>
                <a:gd name="T18" fmla="*/ 18 w 55"/>
                <a:gd name="T19" fmla="*/ 55 h 75"/>
                <a:gd name="T20" fmla="*/ 16 w 55"/>
                <a:gd name="T21" fmla="*/ 54 h 75"/>
                <a:gd name="T22" fmla="*/ 15 w 55"/>
                <a:gd name="T23" fmla="*/ 58 h 75"/>
                <a:gd name="T24" fmla="*/ 14 w 55"/>
                <a:gd name="T25" fmla="*/ 54 h 75"/>
                <a:gd name="T26" fmla="*/ 9 w 55"/>
                <a:gd name="T27" fmla="*/ 58 h 75"/>
                <a:gd name="T28" fmla="*/ 7 w 55"/>
                <a:gd name="T29" fmla="*/ 60 h 75"/>
                <a:gd name="T30" fmla="*/ 5 w 55"/>
                <a:gd name="T31" fmla="*/ 57 h 75"/>
                <a:gd name="T32" fmla="*/ 5 w 55"/>
                <a:gd name="T33" fmla="*/ 55 h 75"/>
                <a:gd name="T34" fmla="*/ 6 w 55"/>
                <a:gd name="T35" fmla="*/ 53 h 75"/>
                <a:gd name="T36" fmla="*/ 5 w 55"/>
                <a:gd name="T37" fmla="*/ 53 h 75"/>
                <a:gd name="T38" fmla="*/ 6 w 55"/>
                <a:gd name="T39" fmla="*/ 44 h 75"/>
                <a:gd name="T40" fmla="*/ 6 w 55"/>
                <a:gd name="T41" fmla="*/ 42 h 75"/>
                <a:gd name="T42" fmla="*/ 8 w 55"/>
                <a:gd name="T43" fmla="*/ 38 h 75"/>
                <a:gd name="T44" fmla="*/ 8 w 55"/>
                <a:gd name="T45" fmla="*/ 36 h 75"/>
                <a:gd name="T46" fmla="*/ 5 w 55"/>
                <a:gd name="T47" fmla="*/ 27 h 75"/>
                <a:gd name="T48" fmla="*/ 3 w 55"/>
                <a:gd name="T49" fmla="*/ 25 h 75"/>
                <a:gd name="T50" fmla="*/ 7 w 55"/>
                <a:gd name="T51" fmla="*/ 22 h 75"/>
                <a:gd name="T52" fmla="*/ 10 w 55"/>
                <a:gd name="T53" fmla="*/ 25 h 75"/>
                <a:gd name="T54" fmla="*/ 11 w 55"/>
                <a:gd name="T55" fmla="*/ 23 h 75"/>
                <a:gd name="T56" fmla="*/ 8 w 55"/>
                <a:gd name="T57" fmla="*/ 20 h 75"/>
                <a:gd name="T58" fmla="*/ 7 w 55"/>
                <a:gd name="T59" fmla="*/ 14 h 75"/>
                <a:gd name="T60" fmla="*/ 7 w 55"/>
                <a:gd name="T61" fmla="*/ 12 h 75"/>
                <a:gd name="T62" fmla="*/ 5 w 55"/>
                <a:gd name="T63" fmla="*/ 14 h 75"/>
                <a:gd name="T64" fmla="*/ 6 w 55"/>
                <a:gd name="T65" fmla="*/ 12 h 75"/>
                <a:gd name="T66" fmla="*/ 54 w 55"/>
                <a:gd name="T67" fmla="*/ 16 h 75"/>
                <a:gd name="T68" fmla="*/ 55 w 55"/>
                <a:gd name="T69" fmla="*/ 16 h 75"/>
                <a:gd name="T70" fmla="*/ 4 w 55"/>
                <a:gd name="T71" fmla="*/ 28 h 75"/>
                <a:gd name="T72" fmla="*/ 30 w 55"/>
                <a:gd name="T73" fmla="*/ 54 h 75"/>
                <a:gd name="T74" fmla="*/ 31 w 55"/>
                <a:gd name="T75" fmla="*/ 50 h 75"/>
                <a:gd name="T76" fmla="*/ 22 w 55"/>
                <a:gd name="T77" fmla="*/ 54 h 75"/>
                <a:gd name="T78" fmla="*/ 21 w 55"/>
                <a:gd name="T79" fmla="*/ 53 h 75"/>
                <a:gd name="T80" fmla="*/ 23 w 55"/>
                <a:gd name="T81" fmla="*/ 52 h 75"/>
                <a:gd name="T82" fmla="*/ 1 w 55"/>
                <a:gd name="T83" fmla="*/ 54 h 75"/>
                <a:gd name="T84" fmla="*/ 2 w 55"/>
                <a:gd name="T85" fmla="*/ 53 h 75"/>
                <a:gd name="T86" fmla="*/ 20 w 55"/>
                <a:gd name="T87" fmla="*/ 55 h 75"/>
                <a:gd name="T88" fmla="*/ 2 w 55"/>
                <a:gd name="T89" fmla="*/ 59 h 75"/>
                <a:gd name="T90" fmla="*/ 3 w 55"/>
                <a:gd name="T91" fmla="*/ 56 h 75"/>
                <a:gd name="T92" fmla="*/ 3 w 55"/>
                <a:gd name="T93" fmla="*/ 59 h 75"/>
                <a:gd name="T94" fmla="*/ 7 w 55"/>
                <a:gd name="T95" fmla="*/ 59 h 75"/>
                <a:gd name="T96" fmla="*/ 4 w 55"/>
                <a:gd name="T97" fmla="*/ 74 h 75"/>
                <a:gd name="T98" fmla="*/ 2 w 55"/>
                <a:gd name="T99" fmla="*/ 73 h 75"/>
                <a:gd name="T100" fmla="*/ 10 w 55"/>
                <a:gd name="T101" fmla="*/ 7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 h="75">
                  <a:moveTo>
                    <a:pt x="7" y="12"/>
                  </a:moveTo>
                  <a:cubicBezTo>
                    <a:pt x="8" y="12"/>
                    <a:pt x="8" y="12"/>
                    <a:pt x="8" y="12"/>
                  </a:cubicBezTo>
                  <a:cubicBezTo>
                    <a:pt x="8" y="11"/>
                    <a:pt x="8" y="10"/>
                    <a:pt x="8" y="10"/>
                  </a:cubicBezTo>
                  <a:cubicBezTo>
                    <a:pt x="9" y="8"/>
                    <a:pt x="10" y="7"/>
                    <a:pt x="11" y="5"/>
                  </a:cubicBezTo>
                  <a:cubicBezTo>
                    <a:pt x="12" y="5"/>
                    <a:pt x="12" y="5"/>
                    <a:pt x="12" y="5"/>
                  </a:cubicBezTo>
                  <a:cubicBezTo>
                    <a:pt x="14" y="4"/>
                    <a:pt x="17" y="4"/>
                    <a:pt x="20" y="4"/>
                  </a:cubicBezTo>
                  <a:cubicBezTo>
                    <a:pt x="20" y="4"/>
                    <a:pt x="20" y="4"/>
                    <a:pt x="20" y="4"/>
                  </a:cubicBezTo>
                  <a:cubicBezTo>
                    <a:pt x="22" y="4"/>
                    <a:pt x="21" y="4"/>
                    <a:pt x="23" y="4"/>
                  </a:cubicBezTo>
                  <a:cubicBezTo>
                    <a:pt x="24" y="4"/>
                    <a:pt x="24" y="4"/>
                    <a:pt x="24" y="4"/>
                  </a:cubicBezTo>
                  <a:cubicBezTo>
                    <a:pt x="25" y="3"/>
                    <a:pt x="25" y="2"/>
                    <a:pt x="26" y="0"/>
                  </a:cubicBezTo>
                  <a:cubicBezTo>
                    <a:pt x="27" y="0"/>
                    <a:pt x="27" y="0"/>
                    <a:pt x="27" y="0"/>
                  </a:cubicBezTo>
                  <a:cubicBezTo>
                    <a:pt x="35" y="18"/>
                    <a:pt x="35" y="9"/>
                    <a:pt x="39" y="26"/>
                  </a:cubicBezTo>
                  <a:cubicBezTo>
                    <a:pt x="39" y="28"/>
                    <a:pt x="39" y="28"/>
                    <a:pt x="39" y="28"/>
                  </a:cubicBezTo>
                  <a:cubicBezTo>
                    <a:pt x="39" y="30"/>
                    <a:pt x="39" y="30"/>
                    <a:pt x="38" y="32"/>
                  </a:cubicBezTo>
                  <a:cubicBezTo>
                    <a:pt x="38" y="36"/>
                    <a:pt x="38" y="32"/>
                    <a:pt x="38" y="36"/>
                  </a:cubicBezTo>
                  <a:cubicBezTo>
                    <a:pt x="39" y="36"/>
                    <a:pt x="39" y="36"/>
                    <a:pt x="39" y="36"/>
                  </a:cubicBezTo>
                  <a:cubicBezTo>
                    <a:pt x="39" y="37"/>
                    <a:pt x="39" y="37"/>
                    <a:pt x="39" y="37"/>
                  </a:cubicBezTo>
                  <a:cubicBezTo>
                    <a:pt x="39" y="36"/>
                    <a:pt x="39" y="36"/>
                    <a:pt x="39" y="36"/>
                  </a:cubicBezTo>
                  <a:cubicBezTo>
                    <a:pt x="40" y="36"/>
                    <a:pt x="40" y="36"/>
                    <a:pt x="40" y="36"/>
                  </a:cubicBezTo>
                  <a:cubicBezTo>
                    <a:pt x="40" y="42"/>
                    <a:pt x="38" y="45"/>
                    <a:pt x="36" y="48"/>
                  </a:cubicBezTo>
                  <a:cubicBezTo>
                    <a:pt x="34" y="49"/>
                    <a:pt x="33" y="49"/>
                    <a:pt x="30" y="49"/>
                  </a:cubicBezTo>
                  <a:cubicBezTo>
                    <a:pt x="28" y="49"/>
                    <a:pt x="28" y="49"/>
                    <a:pt x="28" y="49"/>
                  </a:cubicBezTo>
                  <a:cubicBezTo>
                    <a:pt x="28" y="49"/>
                    <a:pt x="28" y="49"/>
                    <a:pt x="28" y="49"/>
                  </a:cubicBezTo>
                  <a:cubicBezTo>
                    <a:pt x="27" y="50"/>
                    <a:pt x="27" y="50"/>
                    <a:pt x="27" y="50"/>
                  </a:cubicBezTo>
                  <a:cubicBezTo>
                    <a:pt x="28" y="51"/>
                    <a:pt x="28" y="51"/>
                    <a:pt x="28" y="51"/>
                  </a:cubicBezTo>
                  <a:cubicBezTo>
                    <a:pt x="27" y="52"/>
                    <a:pt x="27" y="52"/>
                    <a:pt x="27" y="52"/>
                  </a:cubicBezTo>
                  <a:cubicBezTo>
                    <a:pt x="27" y="52"/>
                    <a:pt x="27" y="52"/>
                    <a:pt x="27" y="52"/>
                  </a:cubicBezTo>
                  <a:cubicBezTo>
                    <a:pt x="26" y="52"/>
                    <a:pt x="26" y="52"/>
                    <a:pt x="26" y="52"/>
                  </a:cubicBezTo>
                  <a:cubicBezTo>
                    <a:pt x="24" y="52"/>
                    <a:pt x="24" y="52"/>
                    <a:pt x="24" y="52"/>
                  </a:cubicBezTo>
                  <a:cubicBezTo>
                    <a:pt x="24" y="51"/>
                    <a:pt x="24" y="51"/>
                    <a:pt x="24" y="51"/>
                  </a:cubicBezTo>
                  <a:cubicBezTo>
                    <a:pt x="23" y="50"/>
                    <a:pt x="23" y="50"/>
                    <a:pt x="23" y="50"/>
                  </a:cubicBezTo>
                  <a:cubicBezTo>
                    <a:pt x="22" y="50"/>
                    <a:pt x="22" y="50"/>
                    <a:pt x="22" y="50"/>
                  </a:cubicBezTo>
                  <a:cubicBezTo>
                    <a:pt x="21" y="51"/>
                    <a:pt x="21" y="51"/>
                    <a:pt x="21" y="51"/>
                  </a:cubicBezTo>
                  <a:cubicBezTo>
                    <a:pt x="19" y="51"/>
                    <a:pt x="19" y="51"/>
                    <a:pt x="19" y="51"/>
                  </a:cubicBezTo>
                  <a:cubicBezTo>
                    <a:pt x="19" y="51"/>
                    <a:pt x="19" y="51"/>
                    <a:pt x="19" y="51"/>
                  </a:cubicBezTo>
                  <a:cubicBezTo>
                    <a:pt x="18" y="52"/>
                    <a:pt x="18" y="52"/>
                    <a:pt x="18" y="52"/>
                  </a:cubicBezTo>
                  <a:cubicBezTo>
                    <a:pt x="19" y="53"/>
                    <a:pt x="19" y="53"/>
                    <a:pt x="19" y="53"/>
                  </a:cubicBezTo>
                  <a:cubicBezTo>
                    <a:pt x="20" y="53"/>
                    <a:pt x="20" y="53"/>
                    <a:pt x="20" y="53"/>
                  </a:cubicBezTo>
                  <a:cubicBezTo>
                    <a:pt x="19" y="54"/>
                    <a:pt x="19" y="54"/>
                    <a:pt x="19" y="54"/>
                  </a:cubicBezTo>
                  <a:cubicBezTo>
                    <a:pt x="18" y="55"/>
                    <a:pt x="18" y="55"/>
                    <a:pt x="18" y="55"/>
                  </a:cubicBezTo>
                  <a:cubicBezTo>
                    <a:pt x="17" y="53"/>
                    <a:pt x="18" y="54"/>
                    <a:pt x="17" y="53"/>
                  </a:cubicBezTo>
                  <a:cubicBezTo>
                    <a:pt x="17" y="53"/>
                    <a:pt x="17" y="53"/>
                    <a:pt x="17" y="53"/>
                  </a:cubicBezTo>
                  <a:cubicBezTo>
                    <a:pt x="16" y="53"/>
                    <a:pt x="16" y="53"/>
                    <a:pt x="16" y="53"/>
                  </a:cubicBezTo>
                  <a:cubicBezTo>
                    <a:pt x="16" y="54"/>
                    <a:pt x="16" y="54"/>
                    <a:pt x="16" y="54"/>
                  </a:cubicBezTo>
                  <a:cubicBezTo>
                    <a:pt x="16" y="55"/>
                    <a:pt x="16" y="54"/>
                    <a:pt x="17" y="55"/>
                  </a:cubicBezTo>
                  <a:cubicBezTo>
                    <a:pt x="16" y="56"/>
                    <a:pt x="16" y="56"/>
                    <a:pt x="16" y="56"/>
                  </a:cubicBezTo>
                  <a:cubicBezTo>
                    <a:pt x="16" y="57"/>
                    <a:pt x="16" y="57"/>
                    <a:pt x="16" y="57"/>
                  </a:cubicBezTo>
                  <a:cubicBezTo>
                    <a:pt x="15" y="58"/>
                    <a:pt x="15" y="58"/>
                    <a:pt x="15" y="58"/>
                  </a:cubicBezTo>
                  <a:cubicBezTo>
                    <a:pt x="13" y="57"/>
                    <a:pt x="13" y="57"/>
                    <a:pt x="13" y="57"/>
                  </a:cubicBezTo>
                  <a:cubicBezTo>
                    <a:pt x="13" y="56"/>
                    <a:pt x="13" y="56"/>
                    <a:pt x="13" y="56"/>
                  </a:cubicBezTo>
                  <a:cubicBezTo>
                    <a:pt x="14" y="55"/>
                    <a:pt x="14" y="55"/>
                    <a:pt x="14" y="55"/>
                  </a:cubicBezTo>
                  <a:cubicBezTo>
                    <a:pt x="14" y="54"/>
                    <a:pt x="14" y="54"/>
                    <a:pt x="14" y="54"/>
                  </a:cubicBezTo>
                  <a:cubicBezTo>
                    <a:pt x="14" y="54"/>
                    <a:pt x="14" y="54"/>
                    <a:pt x="14" y="54"/>
                  </a:cubicBezTo>
                  <a:cubicBezTo>
                    <a:pt x="12" y="56"/>
                    <a:pt x="12" y="56"/>
                    <a:pt x="12" y="56"/>
                  </a:cubicBezTo>
                  <a:cubicBezTo>
                    <a:pt x="10" y="58"/>
                    <a:pt x="10" y="58"/>
                    <a:pt x="10" y="58"/>
                  </a:cubicBezTo>
                  <a:cubicBezTo>
                    <a:pt x="9" y="58"/>
                    <a:pt x="9" y="58"/>
                    <a:pt x="9" y="58"/>
                  </a:cubicBezTo>
                  <a:cubicBezTo>
                    <a:pt x="9" y="57"/>
                    <a:pt x="9" y="57"/>
                    <a:pt x="9" y="57"/>
                  </a:cubicBezTo>
                  <a:cubicBezTo>
                    <a:pt x="9" y="57"/>
                    <a:pt x="9" y="57"/>
                    <a:pt x="9" y="57"/>
                  </a:cubicBezTo>
                  <a:cubicBezTo>
                    <a:pt x="7" y="58"/>
                    <a:pt x="7" y="58"/>
                    <a:pt x="7" y="58"/>
                  </a:cubicBezTo>
                  <a:cubicBezTo>
                    <a:pt x="7" y="60"/>
                    <a:pt x="7" y="60"/>
                    <a:pt x="7" y="60"/>
                  </a:cubicBezTo>
                  <a:cubicBezTo>
                    <a:pt x="6" y="60"/>
                    <a:pt x="6" y="60"/>
                    <a:pt x="6" y="60"/>
                  </a:cubicBezTo>
                  <a:cubicBezTo>
                    <a:pt x="6" y="59"/>
                    <a:pt x="6" y="59"/>
                    <a:pt x="6" y="59"/>
                  </a:cubicBezTo>
                  <a:cubicBezTo>
                    <a:pt x="6" y="58"/>
                    <a:pt x="6" y="58"/>
                    <a:pt x="6" y="58"/>
                  </a:cubicBezTo>
                  <a:cubicBezTo>
                    <a:pt x="5" y="57"/>
                    <a:pt x="5" y="57"/>
                    <a:pt x="5" y="57"/>
                  </a:cubicBezTo>
                  <a:cubicBezTo>
                    <a:pt x="4" y="56"/>
                    <a:pt x="4" y="56"/>
                    <a:pt x="4" y="56"/>
                  </a:cubicBezTo>
                  <a:cubicBezTo>
                    <a:pt x="3" y="55"/>
                    <a:pt x="3" y="55"/>
                    <a:pt x="3" y="55"/>
                  </a:cubicBezTo>
                  <a:cubicBezTo>
                    <a:pt x="3" y="54"/>
                    <a:pt x="3" y="54"/>
                    <a:pt x="3" y="54"/>
                  </a:cubicBezTo>
                  <a:cubicBezTo>
                    <a:pt x="5" y="55"/>
                    <a:pt x="5" y="55"/>
                    <a:pt x="5" y="55"/>
                  </a:cubicBezTo>
                  <a:cubicBezTo>
                    <a:pt x="6" y="55"/>
                    <a:pt x="6" y="55"/>
                    <a:pt x="6" y="55"/>
                  </a:cubicBezTo>
                  <a:cubicBezTo>
                    <a:pt x="6" y="54"/>
                    <a:pt x="6" y="54"/>
                    <a:pt x="6" y="54"/>
                  </a:cubicBezTo>
                  <a:cubicBezTo>
                    <a:pt x="5" y="54"/>
                    <a:pt x="5" y="54"/>
                    <a:pt x="5" y="54"/>
                  </a:cubicBezTo>
                  <a:cubicBezTo>
                    <a:pt x="6" y="53"/>
                    <a:pt x="6" y="53"/>
                    <a:pt x="6" y="53"/>
                  </a:cubicBezTo>
                  <a:cubicBezTo>
                    <a:pt x="7" y="53"/>
                    <a:pt x="7" y="53"/>
                    <a:pt x="7" y="53"/>
                  </a:cubicBezTo>
                  <a:cubicBezTo>
                    <a:pt x="6" y="53"/>
                    <a:pt x="6" y="53"/>
                    <a:pt x="6" y="53"/>
                  </a:cubicBezTo>
                  <a:cubicBezTo>
                    <a:pt x="5" y="53"/>
                    <a:pt x="5" y="53"/>
                    <a:pt x="5" y="53"/>
                  </a:cubicBezTo>
                  <a:cubicBezTo>
                    <a:pt x="5" y="53"/>
                    <a:pt x="5" y="53"/>
                    <a:pt x="5" y="53"/>
                  </a:cubicBezTo>
                  <a:cubicBezTo>
                    <a:pt x="5" y="51"/>
                    <a:pt x="5" y="51"/>
                    <a:pt x="5" y="51"/>
                  </a:cubicBezTo>
                  <a:cubicBezTo>
                    <a:pt x="4" y="49"/>
                    <a:pt x="4" y="50"/>
                    <a:pt x="3" y="48"/>
                  </a:cubicBezTo>
                  <a:cubicBezTo>
                    <a:pt x="4" y="47"/>
                    <a:pt x="4" y="47"/>
                    <a:pt x="4" y="47"/>
                  </a:cubicBezTo>
                  <a:cubicBezTo>
                    <a:pt x="5" y="46"/>
                    <a:pt x="5" y="45"/>
                    <a:pt x="6" y="44"/>
                  </a:cubicBezTo>
                  <a:cubicBezTo>
                    <a:pt x="7" y="43"/>
                    <a:pt x="7" y="43"/>
                    <a:pt x="7" y="43"/>
                  </a:cubicBezTo>
                  <a:cubicBezTo>
                    <a:pt x="7" y="43"/>
                    <a:pt x="7" y="43"/>
                    <a:pt x="7" y="43"/>
                  </a:cubicBezTo>
                  <a:cubicBezTo>
                    <a:pt x="6" y="42"/>
                    <a:pt x="7" y="42"/>
                    <a:pt x="6" y="42"/>
                  </a:cubicBezTo>
                  <a:cubicBezTo>
                    <a:pt x="6" y="42"/>
                    <a:pt x="6" y="42"/>
                    <a:pt x="6" y="42"/>
                  </a:cubicBezTo>
                  <a:cubicBezTo>
                    <a:pt x="6" y="41"/>
                    <a:pt x="6" y="41"/>
                    <a:pt x="6" y="41"/>
                  </a:cubicBezTo>
                  <a:cubicBezTo>
                    <a:pt x="7" y="41"/>
                    <a:pt x="7" y="41"/>
                    <a:pt x="8" y="40"/>
                  </a:cubicBezTo>
                  <a:cubicBezTo>
                    <a:pt x="9" y="38"/>
                    <a:pt x="9" y="38"/>
                    <a:pt x="9" y="38"/>
                  </a:cubicBezTo>
                  <a:cubicBezTo>
                    <a:pt x="8" y="38"/>
                    <a:pt x="8" y="38"/>
                    <a:pt x="8" y="38"/>
                  </a:cubicBezTo>
                  <a:cubicBezTo>
                    <a:pt x="7" y="38"/>
                    <a:pt x="7" y="38"/>
                    <a:pt x="7" y="38"/>
                  </a:cubicBezTo>
                  <a:cubicBezTo>
                    <a:pt x="8" y="37"/>
                    <a:pt x="8" y="37"/>
                    <a:pt x="8" y="37"/>
                  </a:cubicBezTo>
                  <a:cubicBezTo>
                    <a:pt x="8" y="36"/>
                    <a:pt x="8" y="36"/>
                    <a:pt x="8" y="36"/>
                  </a:cubicBezTo>
                  <a:cubicBezTo>
                    <a:pt x="8" y="36"/>
                    <a:pt x="8" y="36"/>
                    <a:pt x="8" y="36"/>
                  </a:cubicBezTo>
                  <a:cubicBezTo>
                    <a:pt x="7" y="35"/>
                    <a:pt x="7" y="35"/>
                    <a:pt x="6" y="34"/>
                  </a:cubicBezTo>
                  <a:cubicBezTo>
                    <a:pt x="6" y="33"/>
                    <a:pt x="6" y="33"/>
                    <a:pt x="6" y="33"/>
                  </a:cubicBezTo>
                  <a:cubicBezTo>
                    <a:pt x="6" y="33"/>
                    <a:pt x="7" y="34"/>
                    <a:pt x="6" y="27"/>
                  </a:cubicBezTo>
                  <a:cubicBezTo>
                    <a:pt x="5" y="27"/>
                    <a:pt x="5" y="27"/>
                    <a:pt x="5" y="27"/>
                  </a:cubicBezTo>
                  <a:cubicBezTo>
                    <a:pt x="4" y="28"/>
                    <a:pt x="4" y="28"/>
                    <a:pt x="4" y="28"/>
                  </a:cubicBezTo>
                  <a:cubicBezTo>
                    <a:pt x="4" y="27"/>
                    <a:pt x="3" y="27"/>
                    <a:pt x="2" y="27"/>
                  </a:cubicBezTo>
                  <a:cubicBezTo>
                    <a:pt x="2" y="26"/>
                    <a:pt x="2" y="26"/>
                    <a:pt x="2" y="26"/>
                  </a:cubicBezTo>
                  <a:cubicBezTo>
                    <a:pt x="3" y="25"/>
                    <a:pt x="3" y="25"/>
                    <a:pt x="3" y="25"/>
                  </a:cubicBezTo>
                  <a:cubicBezTo>
                    <a:pt x="4" y="23"/>
                    <a:pt x="4" y="23"/>
                    <a:pt x="4" y="23"/>
                  </a:cubicBezTo>
                  <a:cubicBezTo>
                    <a:pt x="5" y="23"/>
                    <a:pt x="5" y="23"/>
                    <a:pt x="5" y="23"/>
                  </a:cubicBezTo>
                  <a:cubicBezTo>
                    <a:pt x="6" y="23"/>
                    <a:pt x="6" y="23"/>
                    <a:pt x="6" y="23"/>
                  </a:cubicBezTo>
                  <a:cubicBezTo>
                    <a:pt x="7" y="22"/>
                    <a:pt x="7" y="22"/>
                    <a:pt x="7" y="22"/>
                  </a:cubicBezTo>
                  <a:cubicBezTo>
                    <a:pt x="8" y="23"/>
                    <a:pt x="8" y="23"/>
                    <a:pt x="8" y="23"/>
                  </a:cubicBezTo>
                  <a:cubicBezTo>
                    <a:pt x="9" y="23"/>
                    <a:pt x="9" y="23"/>
                    <a:pt x="9" y="23"/>
                  </a:cubicBezTo>
                  <a:cubicBezTo>
                    <a:pt x="9" y="25"/>
                    <a:pt x="9" y="25"/>
                    <a:pt x="9" y="25"/>
                  </a:cubicBezTo>
                  <a:cubicBezTo>
                    <a:pt x="10" y="25"/>
                    <a:pt x="10" y="25"/>
                    <a:pt x="10" y="25"/>
                  </a:cubicBezTo>
                  <a:cubicBezTo>
                    <a:pt x="10" y="25"/>
                    <a:pt x="10" y="25"/>
                    <a:pt x="10" y="25"/>
                  </a:cubicBezTo>
                  <a:cubicBezTo>
                    <a:pt x="11" y="24"/>
                    <a:pt x="11" y="24"/>
                    <a:pt x="11" y="24"/>
                  </a:cubicBezTo>
                  <a:cubicBezTo>
                    <a:pt x="11" y="24"/>
                    <a:pt x="11" y="24"/>
                    <a:pt x="11" y="24"/>
                  </a:cubicBezTo>
                  <a:cubicBezTo>
                    <a:pt x="11" y="23"/>
                    <a:pt x="11" y="23"/>
                    <a:pt x="11" y="23"/>
                  </a:cubicBezTo>
                  <a:cubicBezTo>
                    <a:pt x="10" y="23"/>
                    <a:pt x="10" y="23"/>
                    <a:pt x="10" y="23"/>
                  </a:cubicBezTo>
                  <a:cubicBezTo>
                    <a:pt x="9" y="21"/>
                    <a:pt x="9" y="21"/>
                    <a:pt x="9" y="21"/>
                  </a:cubicBezTo>
                  <a:cubicBezTo>
                    <a:pt x="9" y="21"/>
                    <a:pt x="9" y="21"/>
                    <a:pt x="9" y="21"/>
                  </a:cubicBezTo>
                  <a:cubicBezTo>
                    <a:pt x="8" y="20"/>
                    <a:pt x="8" y="20"/>
                    <a:pt x="8" y="20"/>
                  </a:cubicBezTo>
                  <a:cubicBezTo>
                    <a:pt x="9" y="19"/>
                    <a:pt x="9" y="19"/>
                    <a:pt x="9" y="19"/>
                  </a:cubicBezTo>
                  <a:cubicBezTo>
                    <a:pt x="8" y="18"/>
                    <a:pt x="8" y="17"/>
                    <a:pt x="7" y="17"/>
                  </a:cubicBezTo>
                  <a:cubicBezTo>
                    <a:pt x="7" y="15"/>
                    <a:pt x="7" y="15"/>
                    <a:pt x="7" y="15"/>
                  </a:cubicBezTo>
                  <a:cubicBezTo>
                    <a:pt x="7" y="14"/>
                    <a:pt x="7" y="14"/>
                    <a:pt x="7" y="14"/>
                  </a:cubicBezTo>
                  <a:cubicBezTo>
                    <a:pt x="6" y="13"/>
                    <a:pt x="6" y="13"/>
                    <a:pt x="6" y="13"/>
                  </a:cubicBezTo>
                  <a:cubicBezTo>
                    <a:pt x="7" y="12"/>
                    <a:pt x="7" y="12"/>
                    <a:pt x="7" y="12"/>
                  </a:cubicBezTo>
                  <a:cubicBezTo>
                    <a:pt x="7" y="12"/>
                    <a:pt x="7" y="12"/>
                    <a:pt x="7" y="12"/>
                  </a:cubicBezTo>
                  <a:cubicBezTo>
                    <a:pt x="7" y="12"/>
                    <a:pt x="7" y="12"/>
                    <a:pt x="7" y="12"/>
                  </a:cubicBezTo>
                  <a:close/>
                  <a:moveTo>
                    <a:pt x="6" y="12"/>
                  </a:moveTo>
                  <a:cubicBezTo>
                    <a:pt x="6" y="14"/>
                    <a:pt x="6" y="14"/>
                    <a:pt x="6" y="14"/>
                  </a:cubicBezTo>
                  <a:cubicBezTo>
                    <a:pt x="5" y="14"/>
                    <a:pt x="5" y="14"/>
                    <a:pt x="5" y="14"/>
                  </a:cubicBezTo>
                  <a:cubicBezTo>
                    <a:pt x="5" y="14"/>
                    <a:pt x="5" y="14"/>
                    <a:pt x="5" y="14"/>
                  </a:cubicBezTo>
                  <a:cubicBezTo>
                    <a:pt x="5" y="13"/>
                    <a:pt x="4" y="13"/>
                    <a:pt x="4" y="12"/>
                  </a:cubicBezTo>
                  <a:cubicBezTo>
                    <a:pt x="5" y="11"/>
                    <a:pt x="5" y="11"/>
                    <a:pt x="5" y="11"/>
                  </a:cubicBezTo>
                  <a:cubicBezTo>
                    <a:pt x="6" y="12"/>
                    <a:pt x="6" y="12"/>
                    <a:pt x="6" y="12"/>
                  </a:cubicBezTo>
                  <a:cubicBezTo>
                    <a:pt x="6" y="12"/>
                    <a:pt x="6" y="12"/>
                    <a:pt x="6" y="12"/>
                  </a:cubicBezTo>
                  <a:close/>
                  <a:moveTo>
                    <a:pt x="55" y="16"/>
                  </a:moveTo>
                  <a:cubicBezTo>
                    <a:pt x="55" y="16"/>
                    <a:pt x="55" y="16"/>
                    <a:pt x="55" y="16"/>
                  </a:cubicBezTo>
                  <a:cubicBezTo>
                    <a:pt x="54" y="16"/>
                    <a:pt x="54" y="16"/>
                    <a:pt x="54" y="16"/>
                  </a:cubicBezTo>
                  <a:cubicBezTo>
                    <a:pt x="54" y="16"/>
                    <a:pt x="54" y="16"/>
                    <a:pt x="54" y="16"/>
                  </a:cubicBezTo>
                  <a:cubicBezTo>
                    <a:pt x="54" y="15"/>
                    <a:pt x="54" y="15"/>
                    <a:pt x="54" y="15"/>
                  </a:cubicBezTo>
                  <a:cubicBezTo>
                    <a:pt x="55" y="15"/>
                    <a:pt x="55" y="15"/>
                    <a:pt x="55" y="15"/>
                  </a:cubicBezTo>
                  <a:cubicBezTo>
                    <a:pt x="55" y="15"/>
                    <a:pt x="55" y="15"/>
                    <a:pt x="55" y="15"/>
                  </a:cubicBezTo>
                  <a:lnTo>
                    <a:pt x="55" y="16"/>
                  </a:lnTo>
                  <a:close/>
                  <a:moveTo>
                    <a:pt x="5" y="30"/>
                  </a:moveTo>
                  <a:cubicBezTo>
                    <a:pt x="5" y="31"/>
                    <a:pt x="5" y="31"/>
                    <a:pt x="5" y="31"/>
                  </a:cubicBezTo>
                  <a:cubicBezTo>
                    <a:pt x="4" y="30"/>
                    <a:pt x="4" y="30"/>
                    <a:pt x="4" y="30"/>
                  </a:cubicBezTo>
                  <a:cubicBezTo>
                    <a:pt x="4" y="28"/>
                    <a:pt x="4" y="28"/>
                    <a:pt x="4" y="28"/>
                  </a:cubicBezTo>
                  <a:cubicBezTo>
                    <a:pt x="4" y="29"/>
                    <a:pt x="4" y="29"/>
                    <a:pt x="4" y="29"/>
                  </a:cubicBezTo>
                  <a:cubicBezTo>
                    <a:pt x="5" y="30"/>
                    <a:pt x="5" y="30"/>
                    <a:pt x="5" y="30"/>
                  </a:cubicBezTo>
                  <a:close/>
                  <a:moveTo>
                    <a:pt x="31" y="53"/>
                  </a:moveTo>
                  <a:cubicBezTo>
                    <a:pt x="30" y="54"/>
                    <a:pt x="30" y="54"/>
                    <a:pt x="30" y="54"/>
                  </a:cubicBezTo>
                  <a:cubicBezTo>
                    <a:pt x="28" y="53"/>
                    <a:pt x="28" y="53"/>
                    <a:pt x="28" y="53"/>
                  </a:cubicBezTo>
                  <a:cubicBezTo>
                    <a:pt x="28" y="52"/>
                    <a:pt x="28" y="52"/>
                    <a:pt x="28" y="52"/>
                  </a:cubicBezTo>
                  <a:cubicBezTo>
                    <a:pt x="29" y="51"/>
                    <a:pt x="29" y="52"/>
                    <a:pt x="30" y="50"/>
                  </a:cubicBezTo>
                  <a:cubicBezTo>
                    <a:pt x="31" y="50"/>
                    <a:pt x="31" y="50"/>
                    <a:pt x="31" y="50"/>
                  </a:cubicBezTo>
                  <a:cubicBezTo>
                    <a:pt x="31" y="53"/>
                    <a:pt x="31" y="53"/>
                    <a:pt x="31" y="53"/>
                  </a:cubicBezTo>
                  <a:close/>
                  <a:moveTo>
                    <a:pt x="23" y="53"/>
                  </a:moveTo>
                  <a:cubicBezTo>
                    <a:pt x="23" y="54"/>
                    <a:pt x="23" y="54"/>
                    <a:pt x="23" y="54"/>
                  </a:cubicBezTo>
                  <a:cubicBezTo>
                    <a:pt x="22" y="54"/>
                    <a:pt x="22" y="54"/>
                    <a:pt x="22" y="54"/>
                  </a:cubicBezTo>
                  <a:cubicBezTo>
                    <a:pt x="22" y="54"/>
                    <a:pt x="22" y="54"/>
                    <a:pt x="22" y="54"/>
                  </a:cubicBezTo>
                  <a:cubicBezTo>
                    <a:pt x="21" y="54"/>
                    <a:pt x="21" y="54"/>
                    <a:pt x="21" y="54"/>
                  </a:cubicBezTo>
                  <a:cubicBezTo>
                    <a:pt x="21" y="54"/>
                    <a:pt x="21" y="54"/>
                    <a:pt x="21" y="54"/>
                  </a:cubicBezTo>
                  <a:cubicBezTo>
                    <a:pt x="21" y="53"/>
                    <a:pt x="21" y="53"/>
                    <a:pt x="21" y="53"/>
                  </a:cubicBezTo>
                  <a:cubicBezTo>
                    <a:pt x="21" y="52"/>
                    <a:pt x="21" y="52"/>
                    <a:pt x="21" y="52"/>
                  </a:cubicBezTo>
                  <a:cubicBezTo>
                    <a:pt x="22" y="51"/>
                    <a:pt x="22" y="51"/>
                    <a:pt x="22" y="51"/>
                  </a:cubicBezTo>
                  <a:cubicBezTo>
                    <a:pt x="22" y="52"/>
                    <a:pt x="22" y="52"/>
                    <a:pt x="22" y="52"/>
                  </a:cubicBezTo>
                  <a:cubicBezTo>
                    <a:pt x="23" y="52"/>
                    <a:pt x="23" y="52"/>
                    <a:pt x="23" y="52"/>
                  </a:cubicBezTo>
                  <a:cubicBezTo>
                    <a:pt x="23" y="53"/>
                    <a:pt x="23" y="53"/>
                    <a:pt x="23" y="53"/>
                  </a:cubicBezTo>
                  <a:close/>
                  <a:moveTo>
                    <a:pt x="2" y="54"/>
                  </a:moveTo>
                  <a:cubicBezTo>
                    <a:pt x="2" y="54"/>
                    <a:pt x="2" y="54"/>
                    <a:pt x="2" y="54"/>
                  </a:cubicBezTo>
                  <a:cubicBezTo>
                    <a:pt x="1" y="54"/>
                    <a:pt x="1" y="54"/>
                    <a:pt x="1" y="54"/>
                  </a:cubicBezTo>
                  <a:cubicBezTo>
                    <a:pt x="1" y="53"/>
                    <a:pt x="1" y="54"/>
                    <a:pt x="1" y="53"/>
                  </a:cubicBezTo>
                  <a:cubicBezTo>
                    <a:pt x="0" y="52"/>
                    <a:pt x="0" y="52"/>
                    <a:pt x="0" y="52"/>
                  </a:cubicBezTo>
                  <a:cubicBezTo>
                    <a:pt x="1" y="52"/>
                    <a:pt x="1" y="52"/>
                    <a:pt x="1" y="52"/>
                  </a:cubicBezTo>
                  <a:cubicBezTo>
                    <a:pt x="2" y="53"/>
                    <a:pt x="2" y="53"/>
                    <a:pt x="2" y="53"/>
                  </a:cubicBezTo>
                  <a:lnTo>
                    <a:pt x="2" y="54"/>
                  </a:lnTo>
                  <a:close/>
                  <a:moveTo>
                    <a:pt x="20" y="56"/>
                  </a:moveTo>
                  <a:cubicBezTo>
                    <a:pt x="20" y="56"/>
                    <a:pt x="20" y="56"/>
                    <a:pt x="20" y="56"/>
                  </a:cubicBezTo>
                  <a:cubicBezTo>
                    <a:pt x="20" y="55"/>
                    <a:pt x="20" y="55"/>
                    <a:pt x="20" y="55"/>
                  </a:cubicBezTo>
                  <a:cubicBezTo>
                    <a:pt x="20" y="55"/>
                    <a:pt x="20" y="55"/>
                    <a:pt x="20" y="55"/>
                  </a:cubicBezTo>
                  <a:lnTo>
                    <a:pt x="20" y="56"/>
                  </a:lnTo>
                  <a:close/>
                  <a:moveTo>
                    <a:pt x="3" y="59"/>
                  </a:moveTo>
                  <a:cubicBezTo>
                    <a:pt x="2" y="59"/>
                    <a:pt x="2" y="59"/>
                    <a:pt x="2" y="59"/>
                  </a:cubicBezTo>
                  <a:cubicBezTo>
                    <a:pt x="2" y="59"/>
                    <a:pt x="2" y="59"/>
                    <a:pt x="2" y="59"/>
                  </a:cubicBezTo>
                  <a:cubicBezTo>
                    <a:pt x="1" y="59"/>
                    <a:pt x="1" y="59"/>
                    <a:pt x="1" y="59"/>
                  </a:cubicBezTo>
                  <a:cubicBezTo>
                    <a:pt x="1" y="58"/>
                    <a:pt x="1" y="58"/>
                    <a:pt x="1" y="58"/>
                  </a:cubicBezTo>
                  <a:cubicBezTo>
                    <a:pt x="2" y="57"/>
                    <a:pt x="2" y="57"/>
                    <a:pt x="3" y="56"/>
                  </a:cubicBezTo>
                  <a:cubicBezTo>
                    <a:pt x="4" y="57"/>
                    <a:pt x="4" y="57"/>
                    <a:pt x="4" y="57"/>
                  </a:cubicBezTo>
                  <a:cubicBezTo>
                    <a:pt x="4" y="57"/>
                    <a:pt x="4" y="57"/>
                    <a:pt x="4" y="57"/>
                  </a:cubicBezTo>
                  <a:cubicBezTo>
                    <a:pt x="4" y="58"/>
                    <a:pt x="4" y="58"/>
                    <a:pt x="4" y="58"/>
                  </a:cubicBezTo>
                  <a:cubicBezTo>
                    <a:pt x="3" y="59"/>
                    <a:pt x="3" y="59"/>
                    <a:pt x="3" y="59"/>
                  </a:cubicBezTo>
                  <a:close/>
                  <a:moveTo>
                    <a:pt x="9" y="59"/>
                  </a:moveTo>
                  <a:cubicBezTo>
                    <a:pt x="9" y="60"/>
                    <a:pt x="9" y="60"/>
                    <a:pt x="9" y="60"/>
                  </a:cubicBezTo>
                  <a:cubicBezTo>
                    <a:pt x="8" y="60"/>
                    <a:pt x="8" y="60"/>
                    <a:pt x="8" y="60"/>
                  </a:cubicBezTo>
                  <a:cubicBezTo>
                    <a:pt x="7" y="59"/>
                    <a:pt x="7" y="59"/>
                    <a:pt x="7" y="59"/>
                  </a:cubicBezTo>
                  <a:cubicBezTo>
                    <a:pt x="7" y="59"/>
                    <a:pt x="7" y="59"/>
                    <a:pt x="7" y="59"/>
                  </a:cubicBezTo>
                  <a:cubicBezTo>
                    <a:pt x="8" y="59"/>
                    <a:pt x="8" y="59"/>
                    <a:pt x="8" y="59"/>
                  </a:cubicBezTo>
                  <a:lnTo>
                    <a:pt x="9" y="59"/>
                  </a:lnTo>
                  <a:close/>
                  <a:moveTo>
                    <a:pt x="4" y="74"/>
                  </a:moveTo>
                  <a:cubicBezTo>
                    <a:pt x="3" y="75"/>
                    <a:pt x="3" y="75"/>
                    <a:pt x="3" y="75"/>
                  </a:cubicBezTo>
                  <a:cubicBezTo>
                    <a:pt x="3" y="74"/>
                    <a:pt x="3" y="74"/>
                    <a:pt x="3" y="74"/>
                  </a:cubicBezTo>
                  <a:cubicBezTo>
                    <a:pt x="3" y="74"/>
                    <a:pt x="2" y="74"/>
                    <a:pt x="2" y="74"/>
                  </a:cubicBezTo>
                  <a:cubicBezTo>
                    <a:pt x="2" y="73"/>
                    <a:pt x="2" y="73"/>
                    <a:pt x="2" y="73"/>
                  </a:cubicBezTo>
                  <a:cubicBezTo>
                    <a:pt x="2" y="72"/>
                    <a:pt x="2" y="72"/>
                    <a:pt x="2" y="72"/>
                  </a:cubicBezTo>
                  <a:cubicBezTo>
                    <a:pt x="4" y="71"/>
                    <a:pt x="4" y="71"/>
                    <a:pt x="4" y="71"/>
                  </a:cubicBezTo>
                  <a:cubicBezTo>
                    <a:pt x="5" y="71"/>
                    <a:pt x="8" y="70"/>
                    <a:pt x="9" y="70"/>
                  </a:cubicBezTo>
                  <a:cubicBezTo>
                    <a:pt x="10" y="70"/>
                    <a:pt x="10" y="70"/>
                    <a:pt x="10" y="70"/>
                  </a:cubicBezTo>
                  <a:cubicBezTo>
                    <a:pt x="11" y="71"/>
                    <a:pt x="11" y="71"/>
                    <a:pt x="11" y="71"/>
                  </a:cubicBezTo>
                  <a:cubicBezTo>
                    <a:pt x="10" y="72"/>
                    <a:pt x="10" y="72"/>
                    <a:pt x="10" y="73"/>
                  </a:cubicBezTo>
                  <a:cubicBezTo>
                    <a:pt x="8" y="74"/>
                    <a:pt x="7" y="74"/>
                    <a:pt x="4" y="7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128">
              <a:extLst>
                <a:ext uri="{FF2B5EF4-FFF2-40B4-BE49-F238E27FC236}">
                  <a16:creationId xmlns:a16="http://schemas.microsoft.com/office/drawing/2014/main" id="{D7D0B50B-3E11-4803-8732-DF93485355FA}"/>
                </a:ext>
              </a:extLst>
            </p:cNvPr>
            <p:cNvSpPr>
              <a:spLocks/>
            </p:cNvSpPr>
            <p:nvPr/>
          </p:nvSpPr>
          <p:spPr bwMode="auto">
            <a:xfrm>
              <a:off x="12628139" y="6789137"/>
              <a:ext cx="80738" cy="90236"/>
            </a:xfrm>
            <a:custGeom>
              <a:avLst/>
              <a:gdLst>
                <a:gd name="T0" fmla="*/ 18 w 20"/>
                <a:gd name="T1" fmla="*/ 16 h 21"/>
                <a:gd name="T2" fmla="*/ 16 w 20"/>
                <a:gd name="T3" fmla="*/ 16 h 21"/>
                <a:gd name="T4" fmla="*/ 15 w 20"/>
                <a:gd name="T5" fmla="*/ 16 h 21"/>
                <a:gd name="T6" fmla="*/ 15 w 20"/>
                <a:gd name="T7" fmla="*/ 18 h 21"/>
                <a:gd name="T8" fmla="*/ 14 w 20"/>
                <a:gd name="T9" fmla="*/ 18 h 21"/>
                <a:gd name="T10" fmla="*/ 13 w 20"/>
                <a:gd name="T11" fmla="*/ 17 h 21"/>
                <a:gd name="T12" fmla="*/ 12 w 20"/>
                <a:gd name="T13" fmla="*/ 17 h 21"/>
                <a:gd name="T14" fmla="*/ 9 w 20"/>
                <a:gd name="T15" fmla="*/ 18 h 21"/>
                <a:gd name="T16" fmla="*/ 9 w 20"/>
                <a:gd name="T17" fmla="*/ 19 h 21"/>
                <a:gd name="T18" fmla="*/ 8 w 20"/>
                <a:gd name="T19" fmla="*/ 21 h 21"/>
                <a:gd name="T20" fmla="*/ 8 w 20"/>
                <a:gd name="T21" fmla="*/ 21 h 21"/>
                <a:gd name="T22" fmla="*/ 8 w 20"/>
                <a:gd name="T23" fmla="*/ 21 h 21"/>
                <a:gd name="T24" fmla="*/ 7 w 20"/>
                <a:gd name="T25" fmla="*/ 21 h 21"/>
                <a:gd name="T26" fmla="*/ 6 w 20"/>
                <a:gd name="T27" fmla="*/ 21 h 21"/>
                <a:gd name="T28" fmla="*/ 7 w 20"/>
                <a:gd name="T29" fmla="*/ 21 h 21"/>
                <a:gd name="T30" fmla="*/ 6 w 20"/>
                <a:gd name="T31" fmla="*/ 16 h 21"/>
                <a:gd name="T32" fmla="*/ 4 w 20"/>
                <a:gd name="T33" fmla="*/ 15 h 21"/>
                <a:gd name="T34" fmla="*/ 3 w 20"/>
                <a:gd name="T35" fmla="*/ 14 h 21"/>
                <a:gd name="T36" fmla="*/ 1 w 20"/>
                <a:gd name="T37" fmla="*/ 11 h 21"/>
                <a:gd name="T38" fmla="*/ 1 w 20"/>
                <a:gd name="T39" fmla="*/ 11 h 21"/>
                <a:gd name="T40" fmla="*/ 1 w 20"/>
                <a:gd name="T41" fmla="*/ 11 h 21"/>
                <a:gd name="T42" fmla="*/ 1 w 20"/>
                <a:gd name="T43" fmla="*/ 10 h 21"/>
                <a:gd name="T44" fmla="*/ 0 w 20"/>
                <a:gd name="T45" fmla="*/ 8 h 21"/>
                <a:gd name="T46" fmla="*/ 1 w 20"/>
                <a:gd name="T47" fmla="*/ 8 h 21"/>
                <a:gd name="T48" fmla="*/ 2 w 20"/>
                <a:gd name="T49" fmla="*/ 8 h 21"/>
                <a:gd name="T50" fmla="*/ 3 w 20"/>
                <a:gd name="T51" fmla="*/ 7 h 21"/>
                <a:gd name="T52" fmla="*/ 5 w 20"/>
                <a:gd name="T53" fmla="*/ 6 h 21"/>
                <a:gd name="T54" fmla="*/ 6 w 20"/>
                <a:gd name="T55" fmla="*/ 6 h 21"/>
                <a:gd name="T56" fmla="*/ 5 w 20"/>
                <a:gd name="T57" fmla="*/ 5 h 21"/>
                <a:gd name="T58" fmla="*/ 5 w 20"/>
                <a:gd name="T59" fmla="*/ 5 h 21"/>
                <a:gd name="T60" fmla="*/ 7 w 20"/>
                <a:gd name="T61" fmla="*/ 4 h 21"/>
                <a:gd name="T62" fmla="*/ 7 w 20"/>
                <a:gd name="T63" fmla="*/ 3 h 21"/>
                <a:gd name="T64" fmla="*/ 7 w 20"/>
                <a:gd name="T65" fmla="*/ 1 h 21"/>
                <a:gd name="T66" fmla="*/ 7 w 20"/>
                <a:gd name="T67" fmla="*/ 1 h 21"/>
                <a:gd name="T68" fmla="*/ 9 w 20"/>
                <a:gd name="T69" fmla="*/ 0 h 21"/>
                <a:gd name="T70" fmla="*/ 9 w 20"/>
                <a:gd name="T71" fmla="*/ 0 h 21"/>
                <a:gd name="T72" fmla="*/ 9 w 20"/>
                <a:gd name="T73" fmla="*/ 0 h 21"/>
                <a:gd name="T74" fmla="*/ 9 w 20"/>
                <a:gd name="T75" fmla="*/ 1 h 21"/>
                <a:gd name="T76" fmla="*/ 10 w 20"/>
                <a:gd name="T77" fmla="*/ 1 h 21"/>
                <a:gd name="T78" fmla="*/ 12 w 20"/>
                <a:gd name="T79" fmla="*/ 3 h 21"/>
                <a:gd name="T80" fmla="*/ 14 w 20"/>
                <a:gd name="T81" fmla="*/ 5 h 21"/>
                <a:gd name="T82" fmla="*/ 14 w 20"/>
                <a:gd name="T83" fmla="*/ 5 h 21"/>
                <a:gd name="T84" fmla="*/ 16 w 20"/>
                <a:gd name="T85" fmla="*/ 7 h 21"/>
                <a:gd name="T86" fmla="*/ 16 w 20"/>
                <a:gd name="T87" fmla="*/ 8 h 21"/>
                <a:gd name="T88" fmla="*/ 19 w 20"/>
                <a:gd name="T89" fmla="*/ 9 h 21"/>
                <a:gd name="T90" fmla="*/ 19 w 20"/>
                <a:gd name="T91" fmla="*/ 9 h 21"/>
                <a:gd name="T92" fmla="*/ 20 w 20"/>
                <a:gd name="T93" fmla="*/ 9 h 21"/>
                <a:gd name="T94" fmla="*/ 18 w 20"/>
                <a:gd name="T95" fmla="*/ 13 h 21"/>
                <a:gd name="T96" fmla="*/ 18 w 20"/>
                <a:gd name="T97" fmla="*/ 13 h 21"/>
                <a:gd name="T98" fmla="*/ 17 w 20"/>
                <a:gd name="T99" fmla="*/ 14 h 21"/>
                <a:gd name="T100" fmla="*/ 17 w 20"/>
                <a:gd name="T101" fmla="*/ 14 h 21"/>
                <a:gd name="T102" fmla="*/ 18 w 20"/>
                <a:gd name="T10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 h="21">
                  <a:moveTo>
                    <a:pt x="18" y="16"/>
                  </a:moveTo>
                  <a:cubicBezTo>
                    <a:pt x="18" y="16"/>
                    <a:pt x="16" y="16"/>
                    <a:pt x="16" y="16"/>
                  </a:cubicBezTo>
                  <a:cubicBezTo>
                    <a:pt x="15" y="16"/>
                    <a:pt x="15" y="16"/>
                    <a:pt x="15" y="16"/>
                  </a:cubicBezTo>
                  <a:cubicBezTo>
                    <a:pt x="15" y="17"/>
                    <a:pt x="15" y="17"/>
                    <a:pt x="15" y="18"/>
                  </a:cubicBezTo>
                  <a:cubicBezTo>
                    <a:pt x="14" y="18"/>
                    <a:pt x="14" y="18"/>
                    <a:pt x="14" y="18"/>
                  </a:cubicBezTo>
                  <a:cubicBezTo>
                    <a:pt x="14" y="17"/>
                    <a:pt x="14" y="17"/>
                    <a:pt x="13" y="17"/>
                  </a:cubicBezTo>
                  <a:cubicBezTo>
                    <a:pt x="12" y="17"/>
                    <a:pt x="12" y="17"/>
                    <a:pt x="12" y="17"/>
                  </a:cubicBezTo>
                  <a:cubicBezTo>
                    <a:pt x="9" y="18"/>
                    <a:pt x="9" y="18"/>
                    <a:pt x="9" y="18"/>
                  </a:cubicBezTo>
                  <a:cubicBezTo>
                    <a:pt x="9" y="19"/>
                    <a:pt x="9" y="19"/>
                    <a:pt x="9" y="19"/>
                  </a:cubicBezTo>
                  <a:cubicBezTo>
                    <a:pt x="8" y="21"/>
                    <a:pt x="8" y="21"/>
                    <a:pt x="8" y="21"/>
                  </a:cubicBezTo>
                  <a:cubicBezTo>
                    <a:pt x="8" y="21"/>
                    <a:pt x="8" y="21"/>
                    <a:pt x="8" y="21"/>
                  </a:cubicBezTo>
                  <a:cubicBezTo>
                    <a:pt x="8" y="21"/>
                    <a:pt x="8" y="21"/>
                    <a:pt x="8" y="21"/>
                  </a:cubicBezTo>
                  <a:cubicBezTo>
                    <a:pt x="7" y="21"/>
                    <a:pt x="7" y="21"/>
                    <a:pt x="7" y="21"/>
                  </a:cubicBezTo>
                  <a:cubicBezTo>
                    <a:pt x="6" y="21"/>
                    <a:pt x="6" y="21"/>
                    <a:pt x="6" y="21"/>
                  </a:cubicBezTo>
                  <a:cubicBezTo>
                    <a:pt x="7" y="21"/>
                    <a:pt x="7" y="21"/>
                    <a:pt x="7" y="21"/>
                  </a:cubicBezTo>
                  <a:cubicBezTo>
                    <a:pt x="6" y="18"/>
                    <a:pt x="6" y="17"/>
                    <a:pt x="6" y="16"/>
                  </a:cubicBezTo>
                  <a:cubicBezTo>
                    <a:pt x="5" y="15"/>
                    <a:pt x="5" y="15"/>
                    <a:pt x="4" y="15"/>
                  </a:cubicBezTo>
                  <a:cubicBezTo>
                    <a:pt x="3" y="14"/>
                    <a:pt x="3" y="14"/>
                    <a:pt x="3" y="14"/>
                  </a:cubicBezTo>
                  <a:cubicBezTo>
                    <a:pt x="2" y="13"/>
                    <a:pt x="2" y="13"/>
                    <a:pt x="1" y="11"/>
                  </a:cubicBezTo>
                  <a:cubicBezTo>
                    <a:pt x="1" y="11"/>
                    <a:pt x="1" y="11"/>
                    <a:pt x="1" y="11"/>
                  </a:cubicBezTo>
                  <a:cubicBezTo>
                    <a:pt x="1" y="11"/>
                    <a:pt x="1" y="11"/>
                    <a:pt x="1" y="11"/>
                  </a:cubicBezTo>
                  <a:cubicBezTo>
                    <a:pt x="1" y="10"/>
                    <a:pt x="1" y="10"/>
                    <a:pt x="1" y="10"/>
                  </a:cubicBezTo>
                  <a:cubicBezTo>
                    <a:pt x="1" y="9"/>
                    <a:pt x="1" y="9"/>
                    <a:pt x="0" y="8"/>
                  </a:cubicBezTo>
                  <a:cubicBezTo>
                    <a:pt x="1" y="8"/>
                    <a:pt x="1" y="8"/>
                    <a:pt x="1" y="8"/>
                  </a:cubicBezTo>
                  <a:cubicBezTo>
                    <a:pt x="2" y="8"/>
                    <a:pt x="1" y="8"/>
                    <a:pt x="2" y="8"/>
                  </a:cubicBezTo>
                  <a:cubicBezTo>
                    <a:pt x="3" y="7"/>
                    <a:pt x="3" y="7"/>
                    <a:pt x="3" y="7"/>
                  </a:cubicBezTo>
                  <a:cubicBezTo>
                    <a:pt x="4" y="7"/>
                    <a:pt x="4" y="7"/>
                    <a:pt x="5" y="6"/>
                  </a:cubicBezTo>
                  <a:cubicBezTo>
                    <a:pt x="6" y="6"/>
                    <a:pt x="6" y="6"/>
                    <a:pt x="6" y="6"/>
                  </a:cubicBezTo>
                  <a:cubicBezTo>
                    <a:pt x="5" y="5"/>
                    <a:pt x="5" y="5"/>
                    <a:pt x="5" y="5"/>
                  </a:cubicBezTo>
                  <a:cubicBezTo>
                    <a:pt x="5" y="5"/>
                    <a:pt x="5" y="5"/>
                    <a:pt x="5" y="5"/>
                  </a:cubicBezTo>
                  <a:cubicBezTo>
                    <a:pt x="7" y="4"/>
                    <a:pt x="7" y="4"/>
                    <a:pt x="7" y="4"/>
                  </a:cubicBezTo>
                  <a:cubicBezTo>
                    <a:pt x="7" y="3"/>
                    <a:pt x="7" y="3"/>
                    <a:pt x="7" y="3"/>
                  </a:cubicBezTo>
                  <a:cubicBezTo>
                    <a:pt x="7" y="2"/>
                    <a:pt x="7" y="2"/>
                    <a:pt x="7" y="1"/>
                  </a:cubicBezTo>
                  <a:cubicBezTo>
                    <a:pt x="7" y="1"/>
                    <a:pt x="7" y="1"/>
                    <a:pt x="7" y="1"/>
                  </a:cubicBezTo>
                  <a:cubicBezTo>
                    <a:pt x="8" y="1"/>
                    <a:pt x="8" y="1"/>
                    <a:pt x="9" y="0"/>
                  </a:cubicBezTo>
                  <a:cubicBezTo>
                    <a:pt x="9" y="0"/>
                    <a:pt x="9" y="0"/>
                    <a:pt x="9" y="0"/>
                  </a:cubicBezTo>
                  <a:cubicBezTo>
                    <a:pt x="9" y="0"/>
                    <a:pt x="9" y="0"/>
                    <a:pt x="9" y="0"/>
                  </a:cubicBezTo>
                  <a:cubicBezTo>
                    <a:pt x="9" y="1"/>
                    <a:pt x="9" y="1"/>
                    <a:pt x="9" y="1"/>
                  </a:cubicBezTo>
                  <a:cubicBezTo>
                    <a:pt x="10" y="1"/>
                    <a:pt x="10" y="1"/>
                    <a:pt x="10" y="1"/>
                  </a:cubicBezTo>
                  <a:cubicBezTo>
                    <a:pt x="11" y="2"/>
                    <a:pt x="11" y="2"/>
                    <a:pt x="12" y="3"/>
                  </a:cubicBezTo>
                  <a:cubicBezTo>
                    <a:pt x="13" y="4"/>
                    <a:pt x="13" y="3"/>
                    <a:pt x="14" y="5"/>
                  </a:cubicBezTo>
                  <a:cubicBezTo>
                    <a:pt x="14" y="5"/>
                    <a:pt x="14" y="5"/>
                    <a:pt x="14" y="5"/>
                  </a:cubicBezTo>
                  <a:cubicBezTo>
                    <a:pt x="15" y="6"/>
                    <a:pt x="15" y="6"/>
                    <a:pt x="16" y="7"/>
                  </a:cubicBezTo>
                  <a:cubicBezTo>
                    <a:pt x="16" y="8"/>
                    <a:pt x="16" y="8"/>
                    <a:pt x="16" y="8"/>
                  </a:cubicBezTo>
                  <a:cubicBezTo>
                    <a:pt x="19" y="9"/>
                    <a:pt x="19" y="9"/>
                    <a:pt x="19" y="9"/>
                  </a:cubicBezTo>
                  <a:cubicBezTo>
                    <a:pt x="19" y="9"/>
                    <a:pt x="19" y="9"/>
                    <a:pt x="19" y="9"/>
                  </a:cubicBezTo>
                  <a:cubicBezTo>
                    <a:pt x="20" y="9"/>
                    <a:pt x="20" y="9"/>
                    <a:pt x="20" y="9"/>
                  </a:cubicBezTo>
                  <a:cubicBezTo>
                    <a:pt x="20" y="10"/>
                    <a:pt x="19" y="12"/>
                    <a:pt x="18" y="13"/>
                  </a:cubicBezTo>
                  <a:cubicBezTo>
                    <a:pt x="18" y="13"/>
                    <a:pt x="18" y="13"/>
                    <a:pt x="18" y="13"/>
                  </a:cubicBezTo>
                  <a:cubicBezTo>
                    <a:pt x="17" y="14"/>
                    <a:pt x="17" y="14"/>
                    <a:pt x="17" y="14"/>
                  </a:cubicBezTo>
                  <a:cubicBezTo>
                    <a:pt x="17" y="14"/>
                    <a:pt x="17" y="14"/>
                    <a:pt x="17" y="14"/>
                  </a:cubicBezTo>
                  <a:cubicBezTo>
                    <a:pt x="17" y="15"/>
                    <a:pt x="17" y="15"/>
                    <a:pt x="18" y="1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129">
              <a:extLst>
                <a:ext uri="{FF2B5EF4-FFF2-40B4-BE49-F238E27FC236}">
                  <a16:creationId xmlns:a16="http://schemas.microsoft.com/office/drawing/2014/main" id="{87F827D1-0526-4CE8-80C7-EE484A6D7786}"/>
                </a:ext>
              </a:extLst>
            </p:cNvPr>
            <p:cNvSpPr>
              <a:spLocks noEditPoints="1"/>
            </p:cNvSpPr>
            <p:nvPr/>
          </p:nvSpPr>
          <p:spPr bwMode="auto">
            <a:xfrm>
              <a:off x="13867683" y="7553758"/>
              <a:ext cx="90236" cy="85486"/>
            </a:xfrm>
            <a:custGeom>
              <a:avLst/>
              <a:gdLst>
                <a:gd name="T0" fmla="*/ 16 w 22"/>
                <a:gd name="T1" fmla="*/ 2 h 20"/>
                <a:gd name="T2" fmla="*/ 16 w 22"/>
                <a:gd name="T3" fmla="*/ 2 h 20"/>
                <a:gd name="T4" fmla="*/ 18 w 22"/>
                <a:gd name="T5" fmla="*/ 7 h 20"/>
                <a:gd name="T6" fmla="*/ 18 w 22"/>
                <a:gd name="T7" fmla="*/ 7 h 20"/>
                <a:gd name="T8" fmla="*/ 17 w 22"/>
                <a:gd name="T9" fmla="*/ 7 h 20"/>
                <a:gd name="T10" fmla="*/ 16 w 22"/>
                <a:gd name="T11" fmla="*/ 7 h 20"/>
                <a:gd name="T12" fmla="*/ 13 w 22"/>
                <a:gd name="T13" fmla="*/ 9 h 20"/>
                <a:gd name="T14" fmla="*/ 13 w 22"/>
                <a:gd name="T15" fmla="*/ 9 h 20"/>
                <a:gd name="T16" fmla="*/ 16 w 22"/>
                <a:gd name="T17" fmla="*/ 10 h 20"/>
                <a:gd name="T18" fmla="*/ 16 w 22"/>
                <a:gd name="T19" fmla="*/ 10 h 20"/>
                <a:gd name="T20" fmla="*/ 17 w 22"/>
                <a:gd name="T21" fmla="*/ 10 h 20"/>
                <a:gd name="T22" fmla="*/ 18 w 22"/>
                <a:gd name="T23" fmla="*/ 15 h 20"/>
                <a:gd name="T24" fmla="*/ 21 w 22"/>
                <a:gd name="T25" fmla="*/ 20 h 20"/>
                <a:gd name="T26" fmla="*/ 13 w 22"/>
                <a:gd name="T27" fmla="*/ 20 h 20"/>
                <a:gd name="T28" fmla="*/ 12 w 22"/>
                <a:gd name="T29" fmla="*/ 19 h 20"/>
                <a:gd name="T30" fmla="*/ 10 w 22"/>
                <a:gd name="T31" fmla="*/ 15 h 20"/>
                <a:gd name="T32" fmla="*/ 0 w 22"/>
                <a:gd name="T33" fmla="*/ 13 h 20"/>
                <a:gd name="T34" fmla="*/ 7 w 22"/>
                <a:gd name="T35" fmla="*/ 2 h 20"/>
                <a:gd name="T36" fmla="*/ 9 w 22"/>
                <a:gd name="T37" fmla="*/ 1 h 20"/>
                <a:gd name="T38" fmla="*/ 16 w 22"/>
                <a:gd name="T39" fmla="*/ 2 h 20"/>
                <a:gd name="T40" fmla="*/ 20 w 22"/>
                <a:gd name="T41" fmla="*/ 7 h 20"/>
                <a:gd name="T42" fmla="*/ 19 w 22"/>
                <a:gd name="T43" fmla="*/ 7 h 20"/>
                <a:gd name="T44" fmla="*/ 18 w 22"/>
                <a:gd name="T45" fmla="*/ 7 h 20"/>
                <a:gd name="T46" fmla="*/ 17 w 22"/>
                <a:gd name="T47" fmla="*/ 4 h 20"/>
                <a:gd name="T48" fmla="*/ 18 w 22"/>
                <a:gd name="T49" fmla="*/ 4 h 20"/>
                <a:gd name="T50" fmla="*/ 18 w 22"/>
                <a:gd name="T51" fmla="*/ 3 h 20"/>
                <a:gd name="T52" fmla="*/ 18 w 22"/>
                <a:gd name="T53" fmla="*/ 3 h 20"/>
                <a:gd name="T54" fmla="*/ 18 w 22"/>
                <a:gd name="T55" fmla="*/ 3 h 20"/>
                <a:gd name="T56" fmla="*/ 18 w 22"/>
                <a:gd name="T57" fmla="*/ 2 h 20"/>
                <a:gd name="T58" fmla="*/ 19 w 22"/>
                <a:gd name="T59" fmla="*/ 2 h 20"/>
                <a:gd name="T60" fmla="*/ 20 w 22"/>
                <a:gd name="T61" fmla="*/ 4 h 20"/>
                <a:gd name="T62" fmla="*/ 20 w 22"/>
                <a:gd name="T63" fmla="*/ 6 h 20"/>
                <a:gd name="T64" fmla="*/ 20 w 22"/>
                <a:gd name="T65"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20">
                  <a:moveTo>
                    <a:pt x="16" y="2"/>
                  </a:moveTo>
                  <a:cubicBezTo>
                    <a:pt x="16" y="2"/>
                    <a:pt x="16" y="2"/>
                    <a:pt x="16" y="2"/>
                  </a:cubicBezTo>
                  <a:cubicBezTo>
                    <a:pt x="17" y="4"/>
                    <a:pt x="17" y="5"/>
                    <a:pt x="18" y="7"/>
                  </a:cubicBezTo>
                  <a:cubicBezTo>
                    <a:pt x="18" y="7"/>
                    <a:pt x="18" y="7"/>
                    <a:pt x="18" y="7"/>
                  </a:cubicBezTo>
                  <a:cubicBezTo>
                    <a:pt x="17" y="7"/>
                    <a:pt x="17" y="7"/>
                    <a:pt x="17" y="7"/>
                  </a:cubicBezTo>
                  <a:cubicBezTo>
                    <a:pt x="17" y="7"/>
                    <a:pt x="17" y="7"/>
                    <a:pt x="16" y="7"/>
                  </a:cubicBezTo>
                  <a:cubicBezTo>
                    <a:pt x="14" y="8"/>
                    <a:pt x="14" y="8"/>
                    <a:pt x="13" y="9"/>
                  </a:cubicBezTo>
                  <a:cubicBezTo>
                    <a:pt x="13" y="9"/>
                    <a:pt x="13" y="9"/>
                    <a:pt x="13" y="9"/>
                  </a:cubicBezTo>
                  <a:cubicBezTo>
                    <a:pt x="15" y="10"/>
                    <a:pt x="14" y="10"/>
                    <a:pt x="16" y="10"/>
                  </a:cubicBezTo>
                  <a:cubicBezTo>
                    <a:pt x="16" y="10"/>
                    <a:pt x="16" y="10"/>
                    <a:pt x="16" y="10"/>
                  </a:cubicBezTo>
                  <a:cubicBezTo>
                    <a:pt x="17" y="10"/>
                    <a:pt x="17" y="10"/>
                    <a:pt x="17" y="10"/>
                  </a:cubicBezTo>
                  <a:cubicBezTo>
                    <a:pt x="17" y="10"/>
                    <a:pt x="18" y="15"/>
                    <a:pt x="18" y="15"/>
                  </a:cubicBezTo>
                  <a:cubicBezTo>
                    <a:pt x="21" y="18"/>
                    <a:pt x="20" y="17"/>
                    <a:pt x="21" y="20"/>
                  </a:cubicBezTo>
                  <a:cubicBezTo>
                    <a:pt x="13" y="20"/>
                    <a:pt x="22" y="20"/>
                    <a:pt x="13" y="20"/>
                  </a:cubicBezTo>
                  <a:cubicBezTo>
                    <a:pt x="12" y="19"/>
                    <a:pt x="12" y="19"/>
                    <a:pt x="12" y="19"/>
                  </a:cubicBezTo>
                  <a:cubicBezTo>
                    <a:pt x="11" y="16"/>
                    <a:pt x="11" y="17"/>
                    <a:pt x="10" y="15"/>
                  </a:cubicBezTo>
                  <a:cubicBezTo>
                    <a:pt x="3" y="14"/>
                    <a:pt x="6" y="14"/>
                    <a:pt x="0" y="13"/>
                  </a:cubicBezTo>
                  <a:cubicBezTo>
                    <a:pt x="7" y="5"/>
                    <a:pt x="4" y="6"/>
                    <a:pt x="7" y="2"/>
                  </a:cubicBezTo>
                  <a:cubicBezTo>
                    <a:pt x="8" y="1"/>
                    <a:pt x="7" y="1"/>
                    <a:pt x="9" y="1"/>
                  </a:cubicBezTo>
                  <a:cubicBezTo>
                    <a:pt x="13" y="0"/>
                    <a:pt x="13" y="0"/>
                    <a:pt x="16" y="2"/>
                  </a:cubicBezTo>
                  <a:close/>
                  <a:moveTo>
                    <a:pt x="20" y="7"/>
                  </a:moveTo>
                  <a:cubicBezTo>
                    <a:pt x="19" y="7"/>
                    <a:pt x="19" y="7"/>
                    <a:pt x="19" y="7"/>
                  </a:cubicBezTo>
                  <a:cubicBezTo>
                    <a:pt x="18" y="7"/>
                    <a:pt x="18" y="7"/>
                    <a:pt x="18" y="7"/>
                  </a:cubicBezTo>
                  <a:cubicBezTo>
                    <a:pt x="18" y="6"/>
                    <a:pt x="18" y="6"/>
                    <a:pt x="17" y="4"/>
                  </a:cubicBezTo>
                  <a:cubicBezTo>
                    <a:pt x="18" y="4"/>
                    <a:pt x="18" y="4"/>
                    <a:pt x="18" y="4"/>
                  </a:cubicBezTo>
                  <a:cubicBezTo>
                    <a:pt x="18" y="3"/>
                    <a:pt x="18" y="3"/>
                    <a:pt x="18" y="3"/>
                  </a:cubicBezTo>
                  <a:cubicBezTo>
                    <a:pt x="18" y="3"/>
                    <a:pt x="18" y="3"/>
                    <a:pt x="18" y="3"/>
                  </a:cubicBezTo>
                  <a:cubicBezTo>
                    <a:pt x="18" y="3"/>
                    <a:pt x="18" y="3"/>
                    <a:pt x="18" y="3"/>
                  </a:cubicBezTo>
                  <a:cubicBezTo>
                    <a:pt x="18" y="2"/>
                    <a:pt x="18" y="2"/>
                    <a:pt x="18" y="2"/>
                  </a:cubicBezTo>
                  <a:cubicBezTo>
                    <a:pt x="19" y="2"/>
                    <a:pt x="19" y="2"/>
                    <a:pt x="19" y="2"/>
                  </a:cubicBezTo>
                  <a:cubicBezTo>
                    <a:pt x="19" y="3"/>
                    <a:pt x="20" y="4"/>
                    <a:pt x="20" y="4"/>
                  </a:cubicBezTo>
                  <a:cubicBezTo>
                    <a:pt x="20" y="5"/>
                    <a:pt x="20" y="5"/>
                    <a:pt x="20" y="6"/>
                  </a:cubicBezTo>
                  <a:cubicBezTo>
                    <a:pt x="20" y="7"/>
                    <a:pt x="20" y="7"/>
                    <a:pt x="20" y="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130">
              <a:extLst>
                <a:ext uri="{FF2B5EF4-FFF2-40B4-BE49-F238E27FC236}">
                  <a16:creationId xmlns:a16="http://schemas.microsoft.com/office/drawing/2014/main" id="{B347C3F7-694B-45DE-A206-29DCCC169B4F}"/>
                </a:ext>
              </a:extLst>
            </p:cNvPr>
            <p:cNvSpPr>
              <a:spLocks noEditPoints="1"/>
            </p:cNvSpPr>
            <p:nvPr/>
          </p:nvSpPr>
          <p:spPr bwMode="auto">
            <a:xfrm>
              <a:off x="7888430" y="8090420"/>
              <a:ext cx="75987" cy="23748"/>
            </a:xfrm>
            <a:custGeom>
              <a:avLst/>
              <a:gdLst>
                <a:gd name="T0" fmla="*/ 17 w 18"/>
                <a:gd name="T1" fmla="*/ 1 h 6"/>
                <a:gd name="T2" fmla="*/ 17 w 18"/>
                <a:gd name="T3" fmla="*/ 1 h 6"/>
                <a:gd name="T4" fmla="*/ 17 w 18"/>
                <a:gd name="T5" fmla="*/ 1 h 6"/>
                <a:gd name="T6" fmla="*/ 18 w 18"/>
                <a:gd name="T7" fmla="*/ 0 h 6"/>
                <a:gd name="T8" fmla="*/ 18 w 18"/>
                <a:gd name="T9" fmla="*/ 0 h 6"/>
                <a:gd name="T10" fmla="*/ 18 w 18"/>
                <a:gd name="T11" fmla="*/ 0 h 6"/>
                <a:gd name="T12" fmla="*/ 18 w 18"/>
                <a:gd name="T13" fmla="*/ 0 h 6"/>
                <a:gd name="T14" fmla="*/ 17 w 18"/>
                <a:gd name="T15" fmla="*/ 1 h 6"/>
                <a:gd name="T16" fmla="*/ 16 w 18"/>
                <a:gd name="T17" fmla="*/ 1 h 6"/>
                <a:gd name="T18" fmla="*/ 16 w 18"/>
                <a:gd name="T19" fmla="*/ 1 h 6"/>
                <a:gd name="T20" fmla="*/ 15 w 18"/>
                <a:gd name="T21" fmla="*/ 1 h 6"/>
                <a:gd name="T22" fmla="*/ 14 w 18"/>
                <a:gd name="T23" fmla="*/ 1 h 6"/>
                <a:gd name="T24" fmla="*/ 14 w 18"/>
                <a:gd name="T25" fmla="*/ 1 h 6"/>
                <a:gd name="T26" fmla="*/ 15 w 18"/>
                <a:gd name="T27" fmla="*/ 1 h 6"/>
                <a:gd name="T28" fmla="*/ 16 w 18"/>
                <a:gd name="T29" fmla="*/ 0 h 6"/>
                <a:gd name="T30" fmla="*/ 16 w 18"/>
                <a:gd name="T31" fmla="*/ 1 h 6"/>
                <a:gd name="T32" fmla="*/ 16 w 18"/>
                <a:gd name="T33" fmla="*/ 1 h 6"/>
                <a:gd name="T34" fmla="*/ 0 w 18"/>
                <a:gd name="T35" fmla="*/ 5 h 6"/>
                <a:gd name="T36" fmla="*/ 0 w 18"/>
                <a:gd name="T37" fmla="*/ 5 h 6"/>
                <a:gd name="T38" fmla="*/ 1 w 18"/>
                <a:gd name="T39" fmla="*/ 5 h 6"/>
                <a:gd name="T40" fmla="*/ 1 w 18"/>
                <a:gd name="T41" fmla="*/ 5 h 6"/>
                <a:gd name="T42" fmla="*/ 3 w 18"/>
                <a:gd name="T43" fmla="*/ 5 h 6"/>
                <a:gd name="T44" fmla="*/ 3 w 18"/>
                <a:gd name="T45" fmla="*/ 5 h 6"/>
                <a:gd name="T46" fmla="*/ 2 w 18"/>
                <a:gd name="T47" fmla="*/ 5 h 6"/>
                <a:gd name="T48" fmla="*/ 1 w 18"/>
                <a:gd name="T49" fmla="*/ 6 h 6"/>
                <a:gd name="T50" fmla="*/ 1 w 18"/>
                <a:gd name="T51" fmla="*/ 6 h 6"/>
                <a:gd name="T52" fmla="*/ 0 w 18"/>
                <a:gd name="T53" fmla="*/ 6 h 6"/>
                <a:gd name="T54" fmla="*/ 0 w 18"/>
                <a:gd name="T55" fmla="*/ 4 h 6"/>
                <a:gd name="T56" fmla="*/ 0 w 18"/>
                <a:gd name="T57" fmla="*/ 4 h 6"/>
                <a:gd name="T58" fmla="*/ 0 w 18"/>
                <a:gd name="T5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 h="6">
                  <a:moveTo>
                    <a:pt x="17" y="1"/>
                  </a:moveTo>
                  <a:cubicBezTo>
                    <a:pt x="17" y="1"/>
                    <a:pt x="17" y="1"/>
                    <a:pt x="17" y="1"/>
                  </a:cubicBezTo>
                  <a:cubicBezTo>
                    <a:pt x="17" y="1"/>
                    <a:pt x="17" y="1"/>
                    <a:pt x="17" y="1"/>
                  </a:cubicBezTo>
                  <a:cubicBezTo>
                    <a:pt x="17" y="1"/>
                    <a:pt x="18" y="0"/>
                    <a:pt x="18" y="0"/>
                  </a:cubicBezTo>
                  <a:cubicBezTo>
                    <a:pt x="18" y="0"/>
                    <a:pt x="18" y="0"/>
                    <a:pt x="18" y="0"/>
                  </a:cubicBezTo>
                  <a:cubicBezTo>
                    <a:pt x="18" y="0"/>
                    <a:pt x="18" y="0"/>
                    <a:pt x="18" y="0"/>
                  </a:cubicBezTo>
                  <a:cubicBezTo>
                    <a:pt x="18" y="0"/>
                    <a:pt x="18" y="0"/>
                    <a:pt x="18" y="0"/>
                  </a:cubicBezTo>
                  <a:cubicBezTo>
                    <a:pt x="17" y="1"/>
                    <a:pt x="17" y="1"/>
                    <a:pt x="17" y="1"/>
                  </a:cubicBezTo>
                  <a:close/>
                  <a:moveTo>
                    <a:pt x="16" y="1"/>
                  </a:moveTo>
                  <a:cubicBezTo>
                    <a:pt x="16" y="1"/>
                    <a:pt x="16" y="1"/>
                    <a:pt x="16" y="1"/>
                  </a:cubicBezTo>
                  <a:cubicBezTo>
                    <a:pt x="15" y="1"/>
                    <a:pt x="15" y="1"/>
                    <a:pt x="15" y="1"/>
                  </a:cubicBezTo>
                  <a:cubicBezTo>
                    <a:pt x="14" y="1"/>
                    <a:pt x="14" y="1"/>
                    <a:pt x="14" y="1"/>
                  </a:cubicBezTo>
                  <a:cubicBezTo>
                    <a:pt x="14" y="1"/>
                    <a:pt x="14" y="1"/>
                    <a:pt x="14" y="1"/>
                  </a:cubicBezTo>
                  <a:cubicBezTo>
                    <a:pt x="14" y="1"/>
                    <a:pt x="14" y="1"/>
                    <a:pt x="15" y="1"/>
                  </a:cubicBezTo>
                  <a:cubicBezTo>
                    <a:pt x="15" y="0"/>
                    <a:pt x="15" y="0"/>
                    <a:pt x="16" y="0"/>
                  </a:cubicBezTo>
                  <a:cubicBezTo>
                    <a:pt x="16" y="1"/>
                    <a:pt x="16" y="1"/>
                    <a:pt x="16" y="1"/>
                  </a:cubicBezTo>
                  <a:cubicBezTo>
                    <a:pt x="16" y="1"/>
                    <a:pt x="16" y="1"/>
                    <a:pt x="16" y="1"/>
                  </a:cubicBezTo>
                  <a:close/>
                  <a:moveTo>
                    <a:pt x="0" y="5"/>
                  </a:moveTo>
                  <a:cubicBezTo>
                    <a:pt x="0" y="5"/>
                    <a:pt x="0" y="5"/>
                    <a:pt x="0" y="5"/>
                  </a:cubicBezTo>
                  <a:cubicBezTo>
                    <a:pt x="1" y="5"/>
                    <a:pt x="1" y="5"/>
                    <a:pt x="1" y="5"/>
                  </a:cubicBezTo>
                  <a:cubicBezTo>
                    <a:pt x="1" y="5"/>
                    <a:pt x="1" y="5"/>
                    <a:pt x="1" y="5"/>
                  </a:cubicBezTo>
                  <a:cubicBezTo>
                    <a:pt x="3" y="5"/>
                    <a:pt x="3" y="5"/>
                    <a:pt x="3" y="5"/>
                  </a:cubicBezTo>
                  <a:cubicBezTo>
                    <a:pt x="3" y="5"/>
                    <a:pt x="3" y="5"/>
                    <a:pt x="3" y="5"/>
                  </a:cubicBezTo>
                  <a:cubicBezTo>
                    <a:pt x="2" y="5"/>
                    <a:pt x="2" y="5"/>
                    <a:pt x="2" y="5"/>
                  </a:cubicBezTo>
                  <a:cubicBezTo>
                    <a:pt x="1" y="6"/>
                    <a:pt x="1" y="6"/>
                    <a:pt x="1" y="6"/>
                  </a:cubicBezTo>
                  <a:cubicBezTo>
                    <a:pt x="1" y="6"/>
                    <a:pt x="1" y="6"/>
                    <a:pt x="1" y="6"/>
                  </a:cubicBezTo>
                  <a:cubicBezTo>
                    <a:pt x="0" y="6"/>
                    <a:pt x="0" y="6"/>
                    <a:pt x="0" y="6"/>
                  </a:cubicBezTo>
                  <a:cubicBezTo>
                    <a:pt x="0" y="4"/>
                    <a:pt x="0" y="4"/>
                    <a:pt x="0" y="4"/>
                  </a:cubicBezTo>
                  <a:cubicBezTo>
                    <a:pt x="0" y="4"/>
                    <a:pt x="0" y="4"/>
                    <a:pt x="0" y="4"/>
                  </a:cubicBezTo>
                  <a:cubicBezTo>
                    <a:pt x="0" y="5"/>
                    <a:pt x="0" y="5"/>
                    <a:pt x="0" y="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131">
              <a:extLst>
                <a:ext uri="{FF2B5EF4-FFF2-40B4-BE49-F238E27FC236}">
                  <a16:creationId xmlns:a16="http://schemas.microsoft.com/office/drawing/2014/main" id="{26BD06A1-9255-4724-8BB1-1C98C8205D70}"/>
                </a:ext>
              </a:extLst>
            </p:cNvPr>
            <p:cNvSpPr>
              <a:spLocks noEditPoints="1"/>
            </p:cNvSpPr>
            <p:nvPr/>
          </p:nvSpPr>
          <p:spPr bwMode="auto">
            <a:xfrm>
              <a:off x="13872431" y="5915280"/>
              <a:ext cx="1904433" cy="1040078"/>
            </a:xfrm>
            <a:custGeom>
              <a:avLst/>
              <a:gdLst>
                <a:gd name="T0" fmla="*/ 437 w 457"/>
                <a:gd name="T1" fmla="*/ 148 h 250"/>
                <a:gd name="T2" fmla="*/ 404 w 457"/>
                <a:gd name="T3" fmla="*/ 176 h 250"/>
                <a:gd name="T4" fmla="*/ 373 w 457"/>
                <a:gd name="T5" fmla="*/ 185 h 250"/>
                <a:gd name="T6" fmla="*/ 383 w 457"/>
                <a:gd name="T7" fmla="*/ 210 h 250"/>
                <a:gd name="T8" fmla="*/ 377 w 457"/>
                <a:gd name="T9" fmla="*/ 226 h 250"/>
                <a:gd name="T10" fmla="*/ 335 w 457"/>
                <a:gd name="T11" fmla="*/ 215 h 250"/>
                <a:gd name="T12" fmla="*/ 301 w 457"/>
                <a:gd name="T13" fmla="*/ 223 h 250"/>
                <a:gd name="T14" fmla="*/ 271 w 457"/>
                <a:gd name="T15" fmla="*/ 226 h 250"/>
                <a:gd name="T16" fmla="*/ 246 w 457"/>
                <a:gd name="T17" fmla="*/ 248 h 250"/>
                <a:gd name="T18" fmla="*/ 218 w 457"/>
                <a:gd name="T19" fmla="*/ 220 h 250"/>
                <a:gd name="T20" fmla="*/ 206 w 457"/>
                <a:gd name="T21" fmla="*/ 204 h 250"/>
                <a:gd name="T22" fmla="*/ 182 w 457"/>
                <a:gd name="T23" fmla="*/ 205 h 250"/>
                <a:gd name="T24" fmla="*/ 161 w 457"/>
                <a:gd name="T25" fmla="*/ 193 h 250"/>
                <a:gd name="T26" fmla="*/ 138 w 457"/>
                <a:gd name="T27" fmla="*/ 177 h 250"/>
                <a:gd name="T28" fmla="*/ 110 w 457"/>
                <a:gd name="T29" fmla="*/ 182 h 250"/>
                <a:gd name="T30" fmla="*/ 105 w 457"/>
                <a:gd name="T31" fmla="*/ 226 h 250"/>
                <a:gd name="T32" fmla="*/ 95 w 457"/>
                <a:gd name="T33" fmla="*/ 235 h 250"/>
                <a:gd name="T34" fmla="*/ 72 w 457"/>
                <a:gd name="T35" fmla="*/ 227 h 250"/>
                <a:gd name="T36" fmla="*/ 65 w 457"/>
                <a:gd name="T37" fmla="*/ 217 h 250"/>
                <a:gd name="T38" fmla="*/ 52 w 457"/>
                <a:gd name="T39" fmla="*/ 211 h 250"/>
                <a:gd name="T40" fmla="*/ 41 w 457"/>
                <a:gd name="T41" fmla="*/ 193 h 250"/>
                <a:gd name="T42" fmla="*/ 54 w 457"/>
                <a:gd name="T43" fmla="*/ 189 h 250"/>
                <a:gd name="T44" fmla="*/ 61 w 457"/>
                <a:gd name="T45" fmla="*/ 177 h 250"/>
                <a:gd name="T46" fmla="*/ 72 w 457"/>
                <a:gd name="T47" fmla="*/ 158 h 250"/>
                <a:gd name="T48" fmla="*/ 60 w 457"/>
                <a:gd name="T49" fmla="*/ 152 h 250"/>
                <a:gd name="T50" fmla="*/ 39 w 457"/>
                <a:gd name="T51" fmla="*/ 156 h 250"/>
                <a:gd name="T52" fmla="*/ 24 w 457"/>
                <a:gd name="T53" fmla="*/ 159 h 250"/>
                <a:gd name="T54" fmla="*/ 17 w 457"/>
                <a:gd name="T55" fmla="*/ 138 h 250"/>
                <a:gd name="T56" fmla="*/ 4 w 457"/>
                <a:gd name="T57" fmla="*/ 114 h 250"/>
                <a:gd name="T58" fmla="*/ 25 w 457"/>
                <a:gd name="T59" fmla="*/ 100 h 250"/>
                <a:gd name="T60" fmla="*/ 41 w 457"/>
                <a:gd name="T61" fmla="*/ 77 h 250"/>
                <a:gd name="T62" fmla="*/ 56 w 457"/>
                <a:gd name="T63" fmla="*/ 74 h 250"/>
                <a:gd name="T64" fmla="*/ 74 w 457"/>
                <a:gd name="T65" fmla="*/ 74 h 250"/>
                <a:gd name="T66" fmla="*/ 89 w 457"/>
                <a:gd name="T67" fmla="*/ 91 h 250"/>
                <a:gd name="T68" fmla="*/ 98 w 457"/>
                <a:gd name="T69" fmla="*/ 88 h 250"/>
                <a:gd name="T70" fmla="*/ 118 w 457"/>
                <a:gd name="T71" fmla="*/ 82 h 250"/>
                <a:gd name="T72" fmla="*/ 137 w 457"/>
                <a:gd name="T73" fmla="*/ 87 h 250"/>
                <a:gd name="T74" fmla="*/ 151 w 457"/>
                <a:gd name="T75" fmla="*/ 85 h 250"/>
                <a:gd name="T76" fmla="*/ 165 w 457"/>
                <a:gd name="T77" fmla="*/ 75 h 250"/>
                <a:gd name="T78" fmla="*/ 158 w 457"/>
                <a:gd name="T79" fmla="*/ 62 h 250"/>
                <a:gd name="T80" fmla="*/ 169 w 457"/>
                <a:gd name="T81" fmla="*/ 47 h 250"/>
                <a:gd name="T82" fmla="*/ 164 w 457"/>
                <a:gd name="T83" fmla="*/ 38 h 250"/>
                <a:gd name="T84" fmla="*/ 163 w 457"/>
                <a:gd name="T85" fmla="*/ 32 h 250"/>
                <a:gd name="T86" fmla="*/ 185 w 457"/>
                <a:gd name="T87" fmla="*/ 25 h 250"/>
                <a:gd name="T88" fmla="*/ 204 w 457"/>
                <a:gd name="T89" fmla="*/ 20 h 250"/>
                <a:gd name="T90" fmla="*/ 224 w 457"/>
                <a:gd name="T91" fmla="*/ 13 h 250"/>
                <a:gd name="T92" fmla="*/ 245 w 457"/>
                <a:gd name="T93" fmla="*/ 4 h 250"/>
                <a:gd name="T94" fmla="*/ 268 w 457"/>
                <a:gd name="T95" fmla="*/ 2 h 250"/>
                <a:gd name="T96" fmla="*/ 285 w 457"/>
                <a:gd name="T97" fmla="*/ 23 h 250"/>
                <a:gd name="T98" fmla="*/ 291 w 457"/>
                <a:gd name="T99" fmla="*/ 25 h 250"/>
                <a:gd name="T100" fmla="*/ 302 w 457"/>
                <a:gd name="T101" fmla="*/ 30 h 250"/>
                <a:gd name="T102" fmla="*/ 311 w 457"/>
                <a:gd name="T103" fmla="*/ 37 h 250"/>
                <a:gd name="T104" fmla="*/ 326 w 457"/>
                <a:gd name="T105" fmla="*/ 25 h 250"/>
                <a:gd name="T106" fmla="*/ 335 w 457"/>
                <a:gd name="T107" fmla="*/ 26 h 250"/>
                <a:gd name="T108" fmla="*/ 365 w 457"/>
                <a:gd name="T109" fmla="*/ 67 h 250"/>
                <a:gd name="T110" fmla="*/ 379 w 457"/>
                <a:gd name="T111" fmla="*/ 81 h 250"/>
                <a:gd name="T112" fmla="*/ 387 w 457"/>
                <a:gd name="T113" fmla="*/ 81 h 250"/>
                <a:gd name="T114" fmla="*/ 399 w 457"/>
                <a:gd name="T115" fmla="*/ 87 h 250"/>
                <a:gd name="T116" fmla="*/ 418 w 457"/>
                <a:gd name="T117" fmla="*/ 86 h 250"/>
                <a:gd name="T118" fmla="*/ 430 w 457"/>
                <a:gd name="T119" fmla="*/ 101 h 250"/>
                <a:gd name="T120" fmla="*/ 450 w 457"/>
                <a:gd name="T121" fmla="*/ 108 h 250"/>
                <a:gd name="T122" fmla="*/ 38 w 457"/>
                <a:gd name="T123" fmla="*/ 18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7" h="250">
                  <a:moveTo>
                    <a:pt x="457" y="116"/>
                  </a:moveTo>
                  <a:cubicBezTo>
                    <a:pt x="456" y="115"/>
                    <a:pt x="456" y="115"/>
                    <a:pt x="456" y="115"/>
                  </a:cubicBezTo>
                  <a:cubicBezTo>
                    <a:pt x="454" y="115"/>
                    <a:pt x="454" y="115"/>
                    <a:pt x="452" y="116"/>
                  </a:cubicBezTo>
                  <a:cubicBezTo>
                    <a:pt x="451" y="117"/>
                    <a:pt x="451" y="116"/>
                    <a:pt x="450" y="117"/>
                  </a:cubicBezTo>
                  <a:cubicBezTo>
                    <a:pt x="450" y="118"/>
                    <a:pt x="450" y="118"/>
                    <a:pt x="450" y="118"/>
                  </a:cubicBezTo>
                  <a:cubicBezTo>
                    <a:pt x="451" y="120"/>
                    <a:pt x="451" y="120"/>
                    <a:pt x="451" y="120"/>
                  </a:cubicBezTo>
                  <a:cubicBezTo>
                    <a:pt x="450" y="122"/>
                    <a:pt x="450" y="122"/>
                    <a:pt x="450" y="122"/>
                  </a:cubicBezTo>
                  <a:cubicBezTo>
                    <a:pt x="449" y="123"/>
                    <a:pt x="450" y="123"/>
                    <a:pt x="448" y="125"/>
                  </a:cubicBezTo>
                  <a:cubicBezTo>
                    <a:pt x="445" y="127"/>
                    <a:pt x="443" y="127"/>
                    <a:pt x="440" y="127"/>
                  </a:cubicBezTo>
                  <a:cubicBezTo>
                    <a:pt x="439" y="128"/>
                    <a:pt x="439" y="128"/>
                    <a:pt x="439" y="128"/>
                  </a:cubicBezTo>
                  <a:cubicBezTo>
                    <a:pt x="438" y="130"/>
                    <a:pt x="437" y="131"/>
                    <a:pt x="437" y="136"/>
                  </a:cubicBezTo>
                  <a:cubicBezTo>
                    <a:pt x="437" y="138"/>
                    <a:pt x="437" y="140"/>
                    <a:pt x="437" y="143"/>
                  </a:cubicBezTo>
                  <a:cubicBezTo>
                    <a:pt x="438" y="144"/>
                    <a:pt x="438" y="144"/>
                    <a:pt x="438" y="145"/>
                  </a:cubicBezTo>
                  <a:cubicBezTo>
                    <a:pt x="438" y="147"/>
                    <a:pt x="438" y="147"/>
                    <a:pt x="438" y="147"/>
                  </a:cubicBezTo>
                  <a:cubicBezTo>
                    <a:pt x="437" y="148"/>
                    <a:pt x="437" y="148"/>
                    <a:pt x="437" y="148"/>
                  </a:cubicBezTo>
                  <a:cubicBezTo>
                    <a:pt x="437" y="149"/>
                    <a:pt x="437" y="149"/>
                    <a:pt x="437" y="149"/>
                  </a:cubicBezTo>
                  <a:cubicBezTo>
                    <a:pt x="436" y="150"/>
                    <a:pt x="436" y="150"/>
                    <a:pt x="436" y="150"/>
                  </a:cubicBezTo>
                  <a:cubicBezTo>
                    <a:pt x="434" y="150"/>
                    <a:pt x="435" y="150"/>
                    <a:pt x="433" y="150"/>
                  </a:cubicBezTo>
                  <a:cubicBezTo>
                    <a:pt x="431" y="152"/>
                    <a:pt x="431" y="152"/>
                    <a:pt x="429" y="153"/>
                  </a:cubicBezTo>
                  <a:cubicBezTo>
                    <a:pt x="428" y="154"/>
                    <a:pt x="428" y="154"/>
                    <a:pt x="428" y="154"/>
                  </a:cubicBezTo>
                  <a:cubicBezTo>
                    <a:pt x="428" y="153"/>
                    <a:pt x="428" y="153"/>
                    <a:pt x="428" y="153"/>
                  </a:cubicBezTo>
                  <a:cubicBezTo>
                    <a:pt x="428" y="152"/>
                    <a:pt x="428" y="152"/>
                    <a:pt x="428" y="152"/>
                  </a:cubicBezTo>
                  <a:cubicBezTo>
                    <a:pt x="427" y="151"/>
                    <a:pt x="427" y="151"/>
                    <a:pt x="427" y="151"/>
                  </a:cubicBezTo>
                  <a:cubicBezTo>
                    <a:pt x="421" y="151"/>
                    <a:pt x="426" y="151"/>
                    <a:pt x="420" y="151"/>
                  </a:cubicBezTo>
                  <a:cubicBezTo>
                    <a:pt x="413" y="150"/>
                    <a:pt x="415" y="149"/>
                    <a:pt x="409" y="147"/>
                  </a:cubicBezTo>
                  <a:cubicBezTo>
                    <a:pt x="409" y="148"/>
                    <a:pt x="409" y="148"/>
                    <a:pt x="409" y="148"/>
                  </a:cubicBezTo>
                  <a:cubicBezTo>
                    <a:pt x="408" y="151"/>
                    <a:pt x="401" y="173"/>
                    <a:pt x="401" y="174"/>
                  </a:cubicBezTo>
                  <a:cubicBezTo>
                    <a:pt x="401" y="175"/>
                    <a:pt x="401" y="175"/>
                    <a:pt x="401" y="175"/>
                  </a:cubicBezTo>
                  <a:cubicBezTo>
                    <a:pt x="402" y="176"/>
                    <a:pt x="402" y="175"/>
                    <a:pt x="404" y="176"/>
                  </a:cubicBezTo>
                  <a:cubicBezTo>
                    <a:pt x="404" y="176"/>
                    <a:pt x="404" y="176"/>
                    <a:pt x="404" y="176"/>
                  </a:cubicBezTo>
                  <a:cubicBezTo>
                    <a:pt x="404" y="178"/>
                    <a:pt x="404" y="179"/>
                    <a:pt x="403" y="181"/>
                  </a:cubicBezTo>
                  <a:cubicBezTo>
                    <a:pt x="403" y="181"/>
                    <a:pt x="403" y="181"/>
                    <a:pt x="403" y="181"/>
                  </a:cubicBezTo>
                  <a:cubicBezTo>
                    <a:pt x="402" y="181"/>
                    <a:pt x="402" y="181"/>
                    <a:pt x="402" y="181"/>
                  </a:cubicBezTo>
                  <a:cubicBezTo>
                    <a:pt x="401" y="180"/>
                    <a:pt x="402" y="181"/>
                    <a:pt x="401" y="180"/>
                  </a:cubicBezTo>
                  <a:cubicBezTo>
                    <a:pt x="400" y="180"/>
                    <a:pt x="400" y="180"/>
                    <a:pt x="400" y="180"/>
                  </a:cubicBezTo>
                  <a:cubicBezTo>
                    <a:pt x="398" y="180"/>
                    <a:pt x="399" y="180"/>
                    <a:pt x="397" y="180"/>
                  </a:cubicBezTo>
                  <a:cubicBezTo>
                    <a:pt x="396" y="180"/>
                    <a:pt x="396" y="180"/>
                    <a:pt x="396" y="180"/>
                  </a:cubicBezTo>
                  <a:cubicBezTo>
                    <a:pt x="396" y="180"/>
                    <a:pt x="396" y="180"/>
                    <a:pt x="396" y="180"/>
                  </a:cubicBezTo>
                  <a:cubicBezTo>
                    <a:pt x="395" y="179"/>
                    <a:pt x="395" y="179"/>
                    <a:pt x="395" y="179"/>
                  </a:cubicBezTo>
                  <a:cubicBezTo>
                    <a:pt x="394" y="178"/>
                    <a:pt x="394" y="178"/>
                    <a:pt x="394" y="178"/>
                  </a:cubicBezTo>
                  <a:cubicBezTo>
                    <a:pt x="394" y="177"/>
                    <a:pt x="394" y="177"/>
                    <a:pt x="394" y="177"/>
                  </a:cubicBezTo>
                  <a:cubicBezTo>
                    <a:pt x="392" y="178"/>
                    <a:pt x="386" y="180"/>
                    <a:pt x="384" y="181"/>
                  </a:cubicBezTo>
                  <a:cubicBezTo>
                    <a:pt x="381" y="181"/>
                    <a:pt x="381" y="182"/>
                    <a:pt x="375" y="183"/>
                  </a:cubicBezTo>
                  <a:cubicBezTo>
                    <a:pt x="374" y="184"/>
                    <a:pt x="374" y="184"/>
                    <a:pt x="373" y="185"/>
                  </a:cubicBezTo>
                  <a:cubicBezTo>
                    <a:pt x="373" y="185"/>
                    <a:pt x="373" y="185"/>
                    <a:pt x="373" y="185"/>
                  </a:cubicBezTo>
                  <a:cubicBezTo>
                    <a:pt x="374" y="186"/>
                    <a:pt x="374" y="186"/>
                    <a:pt x="375" y="186"/>
                  </a:cubicBezTo>
                  <a:cubicBezTo>
                    <a:pt x="376" y="186"/>
                    <a:pt x="376" y="186"/>
                    <a:pt x="378" y="186"/>
                  </a:cubicBezTo>
                  <a:cubicBezTo>
                    <a:pt x="379" y="187"/>
                    <a:pt x="378" y="187"/>
                    <a:pt x="380" y="187"/>
                  </a:cubicBezTo>
                  <a:cubicBezTo>
                    <a:pt x="380" y="187"/>
                    <a:pt x="380" y="187"/>
                    <a:pt x="380" y="187"/>
                  </a:cubicBezTo>
                  <a:cubicBezTo>
                    <a:pt x="380" y="188"/>
                    <a:pt x="380" y="188"/>
                    <a:pt x="380" y="188"/>
                  </a:cubicBezTo>
                  <a:cubicBezTo>
                    <a:pt x="379" y="188"/>
                    <a:pt x="379" y="188"/>
                    <a:pt x="379" y="188"/>
                  </a:cubicBezTo>
                  <a:cubicBezTo>
                    <a:pt x="379" y="188"/>
                    <a:pt x="379" y="188"/>
                    <a:pt x="379" y="188"/>
                  </a:cubicBezTo>
                  <a:cubicBezTo>
                    <a:pt x="379" y="189"/>
                    <a:pt x="379" y="189"/>
                    <a:pt x="379" y="189"/>
                  </a:cubicBezTo>
                  <a:cubicBezTo>
                    <a:pt x="378" y="192"/>
                    <a:pt x="379" y="192"/>
                    <a:pt x="379" y="197"/>
                  </a:cubicBezTo>
                  <a:cubicBezTo>
                    <a:pt x="379" y="198"/>
                    <a:pt x="379" y="198"/>
                    <a:pt x="379" y="199"/>
                  </a:cubicBezTo>
                  <a:cubicBezTo>
                    <a:pt x="380" y="200"/>
                    <a:pt x="380" y="200"/>
                    <a:pt x="380" y="200"/>
                  </a:cubicBezTo>
                  <a:cubicBezTo>
                    <a:pt x="382" y="207"/>
                    <a:pt x="382" y="205"/>
                    <a:pt x="383" y="208"/>
                  </a:cubicBezTo>
                  <a:cubicBezTo>
                    <a:pt x="382" y="209"/>
                    <a:pt x="382" y="209"/>
                    <a:pt x="382" y="209"/>
                  </a:cubicBezTo>
                  <a:cubicBezTo>
                    <a:pt x="382" y="209"/>
                    <a:pt x="382" y="209"/>
                    <a:pt x="382" y="209"/>
                  </a:cubicBezTo>
                  <a:cubicBezTo>
                    <a:pt x="383" y="210"/>
                    <a:pt x="383" y="210"/>
                    <a:pt x="383" y="210"/>
                  </a:cubicBezTo>
                  <a:cubicBezTo>
                    <a:pt x="383" y="211"/>
                    <a:pt x="383" y="211"/>
                    <a:pt x="383" y="212"/>
                  </a:cubicBezTo>
                  <a:cubicBezTo>
                    <a:pt x="383" y="212"/>
                    <a:pt x="383" y="212"/>
                    <a:pt x="383" y="212"/>
                  </a:cubicBezTo>
                  <a:cubicBezTo>
                    <a:pt x="383" y="213"/>
                    <a:pt x="383" y="213"/>
                    <a:pt x="383" y="213"/>
                  </a:cubicBezTo>
                  <a:cubicBezTo>
                    <a:pt x="382" y="212"/>
                    <a:pt x="382" y="212"/>
                    <a:pt x="382" y="212"/>
                  </a:cubicBezTo>
                  <a:cubicBezTo>
                    <a:pt x="380" y="213"/>
                    <a:pt x="381" y="213"/>
                    <a:pt x="379" y="213"/>
                  </a:cubicBezTo>
                  <a:cubicBezTo>
                    <a:pt x="379" y="214"/>
                    <a:pt x="379" y="214"/>
                    <a:pt x="379" y="214"/>
                  </a:cubicBezTo>
                  <a:cubicBezTo>
                    <a:pt x="379" y="214"/>
                    <a:pt x="379" y="214"/>
                    <a:pt x="379" y="214"/>
                  </a:cubicBezTo>
                  <a:cubicBezTo>
                    <a:pt x="379" y="215"/>
                    <a:pt x="379" y="215"/>
                    <a:pt x="379" y="215"/>
                  </a:cubicBezTo>
                  <a:cubicBezTo>
                    <a:pt x="380" y="215"/>
                    <a:pt x="380" y="215"/>
                    <a:pt x="380" y="215"/>
                  </a:cubicBezTo>
                  <a:cubicBezTo>
                    <a:pt x="381" y="215"/>
                    <a:pt x="381" y="215"/>
                    <a:pt x="381" y="215"/>
                  </a:cubicBezTo>
                  <a:cubicBezTo>
                    <a:pt x="381" y="216"/>
                    <a:pt x="381" y="216"/>
                    <a:pt x="381" y="216"/>
                  </a:cubicBezTo>
                  <a:cubicBezTo>
                    <a:pt x="379" y="216"/>
                    <a:pt x="380" y="216"/>
                    <a:pt x="377" y="217"/>
                  </a:cubicBezTo>
                  <a:cubicBezTo>
                    <a:pt x="377" y="218"/>
                    <a:pt x="377" y="218"/>
                    <a:pt x="376" y="219"/>
                  </a:cubicBezTo>
                  <a:cubicBezTo>
                    <a:pt x="376" y="223"/>
                    <a:pt x="377" y="224"/>
                    <a:pt x="378" y="226"/>
                  </a:cubicBezTo>
                  <a:cubicBezTo>
                    <a:pt x="377" y="226"/>
                    <a:pt x="377" y="226"/>
                    <a:pt x="377" y="226"/>
                  </a:cubicBezTo>
                  <a:cubicBezTo>
                    <a:pt x="375" y="224"/>
                    <a:pt x="376" y="225"/>
                    <a:pt x="374" y="223"/>
                  </a:cubicBezTo>
                  <a:cubicBezTo>
                    <a:pt x="372" y="223"/>
                    <a:pt x="372" y="222"/>
                    <a:pt x="369" y="222"/>
                  </a:cubicBezTo>
                  <a:cubicBezTo>
                    <a:pt x="368" y="222"/>
                    <a:pt x="368" y="222"/>
                    <a:pt x="368" y="222"/>
                  </a:cubicBezTo>
                  <a:cubicBezTo>
                    <a:pt x="367" y="220"/>
                    <a:pt x="367" y="220"/>
                    <a:pt x="366" y="219"/>
                  </a:cubicBezTo>
                  <a:cubicBezTo>
                    <a:pt x="365" y="218"/>
                    <a:pt x="365" y="218"/>
                    <a:pt x="365" y="218"/>
                  </a:cubicBezTo>
                  <a:cubicBezTo>
                    <a:pt x="365" y="218"/>
                    <a:pt x="365" y="218"/>
                    <a:pt x="365" y="218"/>
                  </a:cubicBezTo>
                  <a:cubicBezTo>
                    <a:pt x="364" y="218"/>
                    <a:pt x="364" y="218"/>
                    <a:pt x="364" y="218"/>
                  </a:cubicBezTo>
                  <a:cubicBezTo>
                    <a:pt x="362" y="218"/>
                    <a:pt x="362" y="218"/>
                    <a:pt x="358" y="216"/>
                  </a:cubicBezTo>
                  <a:cubicBezTo>
                    <a:pt x="357" y="216"/>
                    <a:pt x="354" y="216"/>
                    <a:pt x="352" y="216"/>
                  </a:cubicBezTo>
                  <a:cubicBezTo>
                    <a:pt x="348" y="215"/>
                    <a:pt x="349" y="216"/>
                    <a:pt x="344" y="215"/>
                  </a:cubicBezTo>
                  <a:cubicBezTo>
                    <a:pt x="342" y="215"/>
                    <a:pt x="342" y="215"/>
                    <a:pt x="342" y="215"/>
                  </a:cubicBezTo>
                  <a:cubicBezTo>
                    <a:pt x="341" y="214"/>
                    <a:pt x="341" y="214"/>
                    <a:pt x="341" y="214"/>
                  </a:cubicBezTo>
                  <a:cubicBezTo>
                    <a:pt x="340" y="215"/>
                    <a:pt x="340" y="215"/>
                    <a:pt x="340" y="215"/>
                  </a:cubicBezTo>
                  <a:cubicBezTo>
                    <a:pt x="337" y="215"/>
                    <a:pt x="337" y="215"/>
                    <a:pt x="337" y="215"/>
                  </a:cubicBezTo>
                  <a:cubicBezTo>
                    <a:pt x="335" y="215"/>
                    <a:pt x="335" y="215"/>
                    <a:pt x="335" y="215"/>
                  </a:cubicBezTo>
                  <a:cubicBezTo>
                    <a:pt x="332" y="215"/>
                    <a:pt x="332" y="215"/>
                    <a:pt x="332" y="215"/>
                  </a:cubicBezTo>
                  <a:cubicBezTo>
                    <a:pt x="329" y="215"/>
                    <a:pt x="329" y="215"/>
                    <a:pt x="329" y="215"/>
                  </a:cubicBezTo>
                  <a:cubicBezTo>
                    <a:pt x="328" y="215"/>
                    <a:pt x="328" y="215"/>
                    <a:pt x="328" y="215"/>
                  </a:cubicBezTo>
                  <a:cubicBezTo>
                    <a:pt x="327" y="215"/>
                    <a:pt x="327" y="215"/>
                    <a:pt x="327" y="215"/>
                  </a:cubicBezTo>
                  <a:cubicBezTo>
                    <a:pt x="326" y="217"/>
                    <a:pt x="326" y="217"/>
                    <a:pt x="326" y="217"/>
                  </a:cubicBezTo>
                  <a:cubicBezTo>
                    <a:pt x="326" y="217"/>
                    <a:pt x="326" y="217"/>
                    <a:pt x="326" y="217"/>
                  </a:cubicBezTo>
                  <a:cubicBezTo>
                    <a:pt x="317" y="216"/>
                    <a:pt x="315" y="213"/>
                    <a:pt x="310" y="210"/>
                  </a:cubicBezTo>
                  <a:cubicBezTo>
                    <a:pt x="309" y="211"/>
                    <a:pt x="309" y="211"/>
                    <a:pt x="309" y="211"/>
                  </a:cubicBezTo>
                  <a:cubicBezTo>
                    <a:pt x="308" y="211"/>
                    <a:pt x="308" y="211"/>
                    <a:pt x="307" y="211"/>
                  </a:cubicBezTo>
                  <a:cubicBezTo>
                    <a:pt x="306" y="212"/>
                    <a:pt x="306" y="212"/>
                    <a:pt x="306" y="212"/>
                  </a:cubicBezTo>
                  <a:cubicBezTo>
                    <a:pt x="304" y="213"/>
                    <a:pt x="304" y="213"/>
                    <a:pt x="303" y="213"/>
                  </a:cubicBezTo>
                  <a:cubicBezTo>
                    <a:pt x="302" y="214"/>
                    <a:pt x="302" y="214"/>
                    <a:pt x="302" y="214"/>
                  </a:cubicBezTo>
                  <a:cubicBezTo>
                    <a:pt x="301" y="219"/>
                    <a:pt x="301" y="218"/>
                    <a:pt x="301" y="220"/>
                  </a:cubicBezTo>
                  <a:cubicBezTo>
                    <a:pt x="302" y="223"/>
                    <a:pt x="302" y="223"/>
                    <a:pt x="302" y="223"/>
                  </a:cubicBezTo>
                  <a:cubicBezTo>
                    <a:pt x="301" y="223"/>
                    <a:pt x="301" y="223"/>
                    <a:pt x="301" y="223"/>
                  </a:cubicBezTo>
                  <a:cubicBezTo>
                    <a:pt x="300" y="222"/>
                    <a:pt x="300" y="222"/>
                    <a:pt x="300" y="222"/>
                  </a:cubicBezTo>
                  <a:cubicBezTo>
                    <a:pt x="299" y="222"/>
                    <a:pt x="299" y="222"/>
                    <a:pt x="299" y="222"/>
                  </a:cubicBezTo>
                  <a:cubicBezTo>
                    <a:pt x="298" y="221"/>
                    <a:pt x="296" y="221"/>
                    <a:pt x="294" y="221"/>
                  </a:cubicBezTo>
                  <a:cubicBezTo>
                    <a:pt x="294" y="220"/>
                    <a:pt x="294" y="220"/>
                    <a:pt x="293" y="220"/>
                  </a:cubicBezTo>
                  <a:cubicBezTo>
                    <a:pt x="291" y="219"/>
                    <a:pt x="293" y="220"/>
                    <a:pt x="288" y="218"/>
                  </a:cubicBezTo>
                  <a:cubicBezTo>
                    <a:pt x="248" y="216"/>
                    <a:pt x="319" y="211"/>
                    <a:pt x="279" y="218"/>
                  </a:cubicBezTo>
                  <a:cubicBezTo>
                    <a:pt x="278" y="217"/>
                    <a:pt x="278" y="217"/>
                    <a:pt x="278" y="217"/>
                  </a:cubicBezTo>
                  <a:cubicBezTo>
                    <a:pt x="276" y="218"/>
                    <a:pt x="276" y="218"/>
                    <a:pt x="276" y="218"/>
                  </a:cubicBezTo>
                  <a:cubicBezTo>
                    <a:pt x="274" y="221"/>
                    <a:pt x="276" y="219"/>
                    <a:pt x="274" y="221"/>
                  </a:cubicBezTo>
                  <a:cubicBezTo>
                    <a:pt x="274" y="222"/>
                    <a:pt x="274" y="222"/>
                    <a:pt x="274" y="222"/>
                  </a:cubicBezTo>
                  <a:cubicBezTo>
                    <a:pt x="273" y="223"/>
                    <a:pt x="273" y="223"/>
                    <a:pt x="272" y="224"/>
                  </a:cubicBezTo>
                  <a:cubicBezTo>
                    <a:pt x="272" y="225"/>
                    <a:pt x="272" y="225"/>
                    <a:pt x="272" y="225"/>
                  </a:cubicBezTo>
                  <a:cubicBezTo>
                    <a:pt x="273" y="226"/>
                    <a:pt x="273" y="226"/>
                    <a:pt x="273" y="226"/>
                  </a:cubicBezTo>
                  <a:cubicBezTo>
                    <a:pt x="272" y="226"/>
                    <a:pt x="272" y="226"/>
                    <a:pt x="272" y="226"/>
                  </a:cubicBezTo>
                  <a:cubicBezTo>
                    <a:pt x="271" y="226"/>
                    <a:pt x="271" y="226"/>
                    <a:pt x="271" y="226"/>
                  </a:cubicBezTo>
                  <a:cubicBezTo>
                    <a:pt x="270" y="227"/>
                    <a:pt x="270" y="227"/>
                    <a:pt x="270" y="227"/>
                  </a:cubicBezTo>
                  <a:cubicBezTo>
                    <a:pt x="270" y="227"/>
                    <a:pt x="269" y="228"/>
                    <a:pt x="269" y="229"/>
                  </a:cubicBezTo>
                  <a:cubicBezTo>
                    <a:pt x="268" y="229"/>
                    <a:pt x="268" y="229"/>
                    <a:pt x="268" y="229"/>
                  </a:cubicBezTo>
                  <a:cubicBezTo>
                    <a:pt x="268" y="228"/>
                    <a:pt x="268" y="228"/>
                    <a:pt x="268" y="228"/>
                  </a:cubicBezTo>
                  <a:cubicBezTo>
                    <a:pt x="267" y="228"/>
                    <a:pt x="267" y="228"/>
                    <a:pt x="267" y="228"/>
                  </a:cubicBezTo>
                  <a:cubicBezTo>
                    <a:pt x="265" y="229"/>
                    <a:pt x="265" y="230"/>
                    <a:pt x="263" y="232"/>
                  </a:cubicBezTo>
                  <a:cubicBezTo>
                    <a:pt x="262" y="233"/>
                    <a:pt x="261" y="233"/>
                    <a:pt x="259" y="234"/>
                  </a:cubicBezTo>
                  <a:cubicBezTo>
                    <a:pt x="257" y="235"/>
                    <a:pt x="258" y="235"/>
                    <a:pt x="256" y="236"/>
                  </a:cubicBezTo>
                  <a:cubicBezTo>
                    <a:pt x="255" y="237"/>
                    <a:pt x="255" y="237"/>
                    <a:pt x="255" y="237"/>
                  </a:cubicBezTo>
                  <a:cubicBezTo>
                    <a:pt x="254" y="237"/>
                    <a:pt x="254" y="237"/>
                    <a:pt x="253" y="238"/>
                  </a:cubicBezTo>
                  <a:cubicBezTo>
                    <a:pt x="252" y="239"/>
                    <a:pt x="252" y="239"/>
                    <a:pt x="252" y="239"/>
                  </a:cubicBezTo>
                  <a:cubicBezTo>
                    <a:pt x="252" y="240"/>
                    <a:pt x="252" y="240"/>
                    <a:pt x="252" y="240"/>
                  </a:cubicBezTo>
                  <a:cubicBezTo>
                    <a:pt x="251" y="241"/>
                    <a:pt x="251" y="241"/>
                    <a:pt x="251" y="241"/>
                  </a:cubicBezTo>
                  <a:cubicBezTo>
                    <a:pt x="249" y="243"/>
                    <a:pt x="247" y="244"/>
                    <a:pt x="246" y="247"/>
                  </a:cubicBezTo>
                  <a:cubicBezTo>
                    <a:pt x="246" y="248"/>
                    <a:pt x="246" y="248"/>
                    <a:pt x="246" y="248"/>
                  </a:cubicBezTo>
                  <a:cubicBezTo>
                    <a:pt x="247" y="248"/>
                    <a:pt x="247" y="248"/>
                    <a:pt x="247" y="248"/>
                  </a:cubicBezTo>
                  <a:cubicBezTo>
                    <a:pt x="247" y="249"/>
                    <a:pt x="247" y="249"/>
                    <a:pt x="247" y="249"/>
                  </a:cubicBezTo>
                  <a:cubicBezTo>
                    <a:pt x="246" y="250"/>
                    <a:pt x="246" y="250"/>
                    <a:pt x="246" y="250"/>
                  </a:cubicBezTo>
                  <a:cubicBezTo>
                    <a:pt x="245" y="250"/>
                    <a:pt x="245" y="250"/>
                    <a:pt x="245" y="250"/>
                  </a:cubicBezTo>
                  <a:cubicBezTo>
                    <a:pt x="243" y="250"/>
                    <a:pt x="242" y="249"/>
                    <a:pt x="240" y="247"/>
                  </a:cubicBezTo>
                  <a:cubicBezTo>
                    <a:pt x="241" y="246"/>
                    <a:pt x="241" y="245"/>
                    <a:pt x="241" y="244"/>
                  </a:cubicBezTo>
                  <a:cubicBezTo>
                    <a:pt x="240" y="243"/>
                    <a:pt x="240" y="243"/>
                    <a:pt x="239" y="241"/>
                  </a:cubicBezTo>
                  <a:cubicBezTo>
                    <a:pt x="238" y="242"/>
                    <a:pt x="239" y="241"/>
                    <a:pt x="238" y="242"/>
                  </a:cubicBezTo>
                  <a:cubicBezTo>
                    <a:pt x="237" y="241"/>
                    <a:pt x="237" y="241"/>
                    <a:pt x="237" y="241"/>
                  </a:cubicBezTo>
                  <a:cubicBezTo>
                    <a:pt x="235" y="242"/>
                    <a:pt x="231" y="242"/>
                    <a:pt x="227" y="242"/>
                  </a:cubicBezTo>
                  <a:cubicBezTo>
                    <a:pt x="226" y="242"/>
                    <a:pt x="226" y="242"/>
                    <a:pt x="226" y="242"/>
                  </a:cubicBezTo>
                  <a:cubicBezTo>
                    <a:pt x="225" y="242"/>
                    <a:pt x="225" y="242"/>
                    <a:pt x="225" y="242"/>
                  </a:cubicBezTo>
                  <a:cubicBezTo>
                    <a:pt x="224" y="238"/>
                    <a:pt x="223" y="233"/>
                    <a:pt x="223" y="229"/>
                  </a:cubicBezTo>
                  <a:cubicBezTo>
                    <a:pt x="219" y="229"/>
                    <a:pt x="222" y="229"/>
                    <a:pt x="218" y="229"/>
                  </a:cubicBezTo>
                  <a:cubicBezTo>
                    <a:pt x="218" y="220"/>
                    <a:pt x="218" y="227"/>
                    <a:pt x="218" y="220"/>
                  </a:cubicBezTo>
                  <a:cubicBezTo>
                    <a:pt x="218" y="218"/>
                    <a:pt x="218" y="218"/>
                    <a:pt x="218" y="218"/>
                  </a:cubicBezTo>
                  <a:cubicBezTo>
                    <a:pt x="218" y="216"/>
                    <a:pt x="218" y="216"/>
                    <a:pt x="218" y="216"/>
                  </a:cubicBezTo>
                  <a:cubicBezTo>
                    <a:pt x="219" y="214"/>
                    <a:pt x="219" y="214"/>
                    <a:pt x="219" y="214"/>
                  </a:cubicBezTo>
                  <a:cubicBezTo>
                    <a:pt x="218" y="215"/>
                    <a:pt x="218" y="215"/>
                    <a:pt x="218" y="215"/>
                  </a:cubicBezTo>
                  <a:cubicBezTo>
                    <a:pt x="216" y="215"/>
                    <a:pt x="216" y="215"/>
                    <a:pt x="216" y="215"/>
                  </a:cubicBezTo>
                  <a:cubicBezTo>
                    <a:pt x="215" y="216"/>
                    <a:pt x="215" y="216"/>
                    <a:pt x="215" y="216"/>
                  </a:cubicBezTo>
                  <a:cubicBezTo>
                    <a:pt x="214" y="215"/>
                    <a:pt x="214" y="215"/>
                    <a:pt x="214" y="215"/>
                  </a:cubicBezTo>
                  <a:cubicBezTo>
                    <a:pt x="214" y="213"/>
                    <a:pt x="214" y="213"/>
                    <a:pt x="214" y="213"/>
                  </a:cubicBezTo>
                  <a:cubicBezTo>
                    <a:pt x="213" y="211"/>
                    <a:pt x="213" y="211"/>
                    <a:pt x="213" y="211"/>
                  </a:cubicBezTo>
                  <a:cubicBezTo>
                    <a:pt x="212" y="209"/>
                    <a:pt x="212" y="209"/>
                    <a:pt x="212" y="209"/>
                  </a:cubicBezTo>
                  <a:cubicBezTo>
                    <a:pt x="210" y="208"/>
                    <a:pt x="210" y="208"/>
                    <a:pt x="210" y="208"/>
                  </a:cubicBezTo>
                  <a:cubicBezTo>
                    <a:pt x="209" y="208"/>
                    <a:pt x="209" y="208"/>
                    <a:pt x="209" y="208"/>
                  </a:cubicBezTo>
                  <a:cubicBezTo>
                    <a:pt x="208" y="206"/>
                    <a:pt x="208" y="206"/>
                    <a:pt x="208" y="206"/>
                  </a:cubicBezTo>
                  <a:cubicBezTo>
                    <a:pt x="207" y="205"/>
                    <a:pt x="207" y="205"/>
                    <a:pt x="207" y="205"/>
                  </a:cubicBezTo>
                  <a:cubicBezTo>
                    <a:pt x="206" y="204"/>
                    <a:pt x="206" y="204"/>
                    <a:pt x="206" y="204"/>
                  </a:cubicBezTo>
                  <a:cubicBezTo>
                    <a:pt x="205" y="203"/>
                    <a:pt x="205" y="203"/>
                    <a:pt x="205" y="203"/>
                  </a:cubicBezTo>
                  <a:cubicBezTo>
                    <a:pt x="204" y="203"/>
                    <a:pt x="204" y="203"/>
                    <a:pt x="204" y="203"/>
                  </a:cubicBezTo>
                  <a:cubicBezTo>
                    <a:pt x="203" y="204"/>
                    <a:pt x="203" y="204"/>
                    <a:pt x="203" y="204"/>
                  </a:cubicBezTo>
                  <a:cubicBezTo>
                    <a:pt x="202" y="205"/>
                    <a:pt x="202" y="205"/>
                    <a:pt x="202" y="205"/>
                  </a:cubicBezTo>
                  <a:cubicBezTo>
                    <a:pt x="201" y="205"/>
                    <a:pt x="201" y="205"/>
                    <a:pt x="201" y="205"/>
                  </a:cubicBezTo>
                  <a:cubicBezTo>
                    <a:pt x="200" y="206"/>
                    <a:pt x="200" y="206"/>
                    <a:pt x="200" y="206"/>
                  </a:cubicBezTo>
                  <a:cubicBezTo>
                    <a:pt x="199" y="205"/>
                    <a:pt x="199" y="205"/>
                    <a:pt x="199" y="205"/>
                  </a:cubicBezTo>
                  <a:cubicBezTo>
                    <a:pt x="197" y="205"/>
                    <a:pt x="197" y="205"/>
                    <a:pt x="197" y="205"/>
                  </a:cubicBezTo>
                  <a:cubicBezTo>
                    <a:pt x="195" y="205"/>
                    <a:pt x="195" y="205"/>
                    <a:pt x="195" y="205"/>
                  </a:cubicBezTo>
                  <a:cubicBezTo>
                    <a:pt x="193" y="205"/>
                    <a:pt x="193" y="205"/>
                    <a:pt x="193" y="205"/>
                  </a:cubicBezTo>
                  <a:cubicBezTo>
                    <a:pt x="191" y="205"/>
                    <a:pt x="191" y="205"/>
                    <a:pt x="191" y="205"/>
                  </a:cubicBezTo>
                  <a:cubicBezTo>
                    <a:pt x="189" y="205"/>
                    <a:pt x="189" y="205"/>
                    <a:pt x="189" y="205"/>
                  </a:cubicBezTo>
                  <a:cubicBezTo>
                    <a:pt x="186" y="204"/>
                    <a:pt x="186" y="204"/>
                    <a:pt x="186" y="204"/>
                  </a:cubicBezTo>
                  <a:cubicBezTo>
                    <a:pt x="184" y="205"/>
                    <a:pt x="184" y="205"/>
                    <a:pt x="184" y="205"/>
                  </a:cubicBezTo>
                  <a:cubicBezTo>
                    <a:pt x="182" y="205"/>
                    <a:pt x="182" y="205"/>
                    <a:pt x="182" y="205"/>
                  </a:cubicBezTo>
                  <a:cubicBezTo>
                    <a:pt x="180" y="206"/>
                    <a:pt x="180" y="206"/>
                    <a:pt x="180" y="206"/>
                  </a:cubicBezTo>
                  <a:cubicBezTo>
                    <a:pt x="178" y="206"/>
                    <a:pt x="178" y="206"/>
                    <a:pt x="178" y="206"/>
                  </a:cubicBezTo>
                  <a:cubicBezTo>
                    <a:pt x="175" y="206"/>
                    <a:pt x="175" y="206"/>
                    <a:pt x="175" y="206"/>
                  </a:cubicBezTo>
                  <a:cubicBezTo>
                    <a:pt x="173" y="207"/>
                    <a:pt x="173" y="207"/>
                    <a:pt x="173" y="207"/>
                  </a:cubicBezTo>
                  <a:cubicBezTo>
                    <a:pt x="172" y="207"/>
                    <a:pt x="172" y="207"/>
                    <a:pt x="172" y="207"/>
                  </a:cubicBezTo>
                  <a:cubicBezTo>
                    <a:pt x="171" y="205"/>
                    <a:pt x="171" y="205"/>
                    <a:pt x="171" y="205"/>
                  </a:cubicBezTo>
                  <a:cubicBezTo>
                    <a:pt x="169" y="203"/>
                    <a:pt x="169" y="203"/>
                    <a:pt x="169" y="203"/>
                  </a:cubicBezTo>
                  <a:cubicBezTo>
                    <a:pt x="168" y="202"/>
                    <a:pt x="168" y="202"/>
                    <a:pt x="168" y="202"/>
                  </a:cubicBezTo>
                  <a:cubicBezTo>
                    <a:pt x="167" y="201"/>
                    <a:pt x="167" y="201"/>
                    <a:pt x="167" y="201"/>
                  </a:cubicBezTo>
                  <a:cubicBezTo>
                    <a:pt x="166" y="199"/>
                    <a:pt x="166" y="199"/>
                    <a:pt x="166" y="199"/>
                  </a:cubicBezTo>
                  <a:cubicBezTo>
                    <a:pt x="164" y="197"/>
                    <a:pt x="164" y="197"/>
                    <a:pt x="164" y="197"/>
                  </a:cubicBezTo>
                  <a:cubicBezTo>
                    <a:pt x="163" y="196"/>
                    <a:pt x="163" y="196"/>
                    <a:pt x="163" y="196"/>
                  </a:cubicBezTo>
                  <a:cubicBezTo>
                    <a:pt x="162" y="195"/>
                    <a:pt x="162" y="195"/>
                    <a:pt x="162" y="195"/>
                  </a:cubicBezTo>
                  <a:cubicBezTo>
                    <a:pt x="162" y="193"/>
                    <a:pt x="162" y="193"/>
                    <a:pt x="162" y="193"/>
                  </a:cubicBezTo>
                  <a:cubicBezTo>
                    <a:pt x="161" y="193"/>
                    <a:pt x="161" y="193"/>
                    <a:pt x="161" y="193"/>
                  </a:cubicBezTo>
                  <a:cubicBezTo>
                    <a:pt x="160" y="192"/>
                    <a:pt x="160" y="192"/>
                    <a:pt x="160" y="192"/>
                  </a:cubicBezTo>
                  <a:cubicBezTo>
                    <a:pt x="158" y="191"/>
                    <a:pt x="158" y="191"/>
                    <a:pt x="158" y="191"/>
                  </a:cubicBezTo>
                  <a:cubicBezTo>
                    <a:pt x="157" y="189"/>
                    <a:pt x="157" y="189"/>
                    <a:pt x="157" y="189"/>
                  </a:cubicBezTo>
                  <a:cubicBezTo>
                    <a:pt x="155" y="188"/>
                    <a:pt x="155" y="188"/>
                    <a:pt x="155" y="188"/>
                  </a:cubicBezTo>
                  <a:cubicBezTo>
                    <a:pt x="154" y="187"/>
                    <a:pt x="154" y="187"/>
                    <a:pt x="154" y="187"/>
                  </a:cubicBezTo>
                  <a:cubicBezTo>
                    <a:pt x="152" y="186"/>
                    <a:pt x="152" y="186"/>
                    <a:pt x="152" y="186"/>
                  </a:cubicBezTo>
                  <a:cubicBezTo>
                    <a:pt x="151" y="185"/>
                    <a:pt x="151" y="185"/>
                    <a:pt x="151" y="185"/>
                  </a:cubicBezTo>
                  <a:cubicBezTo>
                    <a:pt x="149" y="184"/>
                    <a:pt x="149" y="184"/>
                    <a:pt x="149" y="184"/>
                  </a:cubicBezTo>
                  <a:cubicBezTo>
                    <a:pt x="148" y="183"/>
                    <a:pt x="148" y="183"/>
                    <a:pt x="148" y="183"/>
                  </a:cubicBezTo>
                  <a:cubicBezTo>
                    <a:pt x="146" y="182"/>
                    <a:pt x="146" y="182"/>
                    <a:pt x="146" y="182"/>
                  </a:cubicBezTo>
                  <a:cubicBezTo>
                    <a:pt x="144" y="181"/>
                    <a:pt x="144" y="181"/>
                    <a:pt x="144" y="181"/>
                  </a:cubicBezTo>
                  <a:cubicBezTo>
                    <a:pt x="143" y="180"/>
                    <a:pt x="143" y="180"/>
                    <a:pt x="143" y="180"/>
                  </a:cubicBezTo>
                  <a:cubicBezTo>
                    <a:pt x="141" y="179"/>
                    <a:pt x="141" y="179"/>
                    <a:pt x="141" y="179"/>
                  </a:cubicBezTo>
                  <a:cubicBezTo>
                    <a:pt x="140" y="178"/>
                    <a:pt x="140" y="178"/>
                    <a:pt x="140" y="178"/>
                  </a:cubicBezTo>
                  <a:cubicBezTo>
                    <a:pt x="138" y="177"/>
                    <a:pt x="138" y="177"/>
                    <a:pt x="138" y="177"/>
                  </a:cubicBezTo>
                  <a:cubicBezTo>
                    <a:pt x="137" y="176"/>
                    <a:pt x="137" y="176"/>
                    <a:pt x="137" y="176"/>
                  </a:cubicBezTo>
                  <a:cubicBezTo>
                    <a:pt x="135" y="175"/>
                    <a:pt x="135" y="175"/>
                    <a:pt x="135" y="175"/>
                  </a:cubicBezTo>
                  <a:cubicBezTo>
                    <a:pt x="134" y="174"/>
                    <a:pt x="134" y="174"/>
                    <a:pt x="134" y="174"/>
                  </a:cubicBezTo>
                  <a:cubicBezTo>
                    <a:pt x="133" y="174"/>
                    <a:pt x="133" y="174"/>
                    <a:pt x="133" y="174"/>
                  </a:cubicBezTo>
                  <a:cubicBezTo>
                    <a:pt x="131" y="175"/>
                    <a:pt x="131" y="175"/>
                    <a:pt x="131" y="175"/>
                  </a:cubicBezTo>
                  <a:cubicBezTo>
                    <a:pt x="129" y="175"/>
                    <a:pt x="129" y="175"/>
                    <a:pt x="129" y="175"/>
                  </a:cubicBezTo>
                  <a:cubicBezTo>
                    <a:pt x="127" y="176"/>
                    <a:pt x="127" y="176"/>
                    <a:pt x="127" y="176"/>
                  </a:cubicBezTo>
                  <a:cubicBezTo>
                    <a:pt x="124" y="177"/>
                    <a:pt x="124" y="177"/>
                    <a:pt x="124" y="177"/>
                  </a:cubicBezTo>
                  <a:cubicBezTo>
                    <a:pt x="122" y="178"/>
                    <a:pt x="122" y="178"/>
                    <a:pt x="122" y="178"/>
                  </a:cubicBezTo>
                  <a:cubicBezTo>
                    <a:pt x="120" y="178"/>
                    <a:pt x="120" y="178"/>
                    <a:pt x="120" y="178"/>
                  </a:cubicBezTo>
                  <a:cubicBezTo>
                    <a:pt x="118" y="179"/>
                    <a:pt x="118" y="179"/>
                    <a:pt x="118" y="179"/>
                  </a:cubicBezTo>
                  <a:cubicBezTo>
                    <a:pt x="116" y="179"/>
                    <a:pt x="116" y="179"/>
                    <a:pt x="116" y="179"/>
                  </a:cubicBezTo>
                  <a:cubicBezTo>
                    <a:pt x="114" y="180"/>
                    <a:pt x="114" y="180"/>
                    <a:pt x="114" y="180"/>
                  </a:cubicBezTo>
                  <a:cubicBezTo>
                    <a:pt x="112" y="181"/>
                    <a:pt x="112" y="181"/>
                    <a:pt x="112" y="181"/>
                  </a:cubicBezTo>
                  <a:cubicBezTo>
                    <a:pt x="110" y="182"/>
                    <a:pt x="110" y="182"/>
                    <a:pt x="110" y="182"/>
                  </a:cubicBezTo>
                  <a:cubicBezTo>
                    <a:pt x="108" y="182"/>
                    <a:pt x="108" y="182"/>
                    <a:pt x="108" y="182"/>
                  </a:cubicBezTo>
                  <a:cubicBezTo>
                    <a:pt x="106" y="183"/>
                    <a:pt x="106" y="183"/>
                    <a:pt x="106" y="183"/>
                  </a:cubicBezTo>
                  <a:cubicBezTo>
                    <a:pt x="105" y="183"/>
                    <a:pt x="105" y="183"/>
                    <a:pt x="105" y="183"/>
                  </a:cubicBezTo>
                  <a:cubicBezTo>
                    <a:pt x="105" y="187"/>
                    <a:pt x="105" y="187"/>
                    <a:pt x="105" y="187"/>
                  </a:cubicBezTo>
                  <a:cubicBezTo>
                    <a:pt x="105" y="190"/>
                    <a:pt x="105" y="190"/>
                    <a:pt x="105" y="190"/>
                  </a:cubicBezTo>
                  <a:cubicBezTo>
                    <a:pt x="105" y="194"/>
                    <a:pt x="105" y="194"/>
                    <a:pt x="105" y="194"/>
                  </a:cubicBezTo>
                  <a:cubicBezTo>
                    <a:pt x="105" y="197"/>
                    <a:pt x="105" y="197"/>
                    <a:pt x="105" y="197"/>
                  </a:cubicBezTo>
                  <a:cubicBezTo>
                    <a:pt x="105" y="201"/>
                    <a:pt x="105" y="201"/>
                    <a:pt x="105" y="201"/>
                  </a:cubicBezTo>
                  <a:cubicBezTo>
                    <a:pt x="105" y="205"/>
                    <a:pt x="105" y="205"/>
                    <a:pt x="105" y="205"/>
                  </a:cubicBezTo>
                  <a:cubicBezTo>
                    <a:pt x="105" y="208"/>
                    <a:pt x="105" y="208"/>
                    <a:pt x="105" y="208"/>
                  </a:cubicBezTo>
                  <a:cubicBezTo>
                    <a:pt x="105" y="212"/>
                    <a:pt x="105" y="212"/>
                    <a:pt x="105" y="212"/>
                  </a:cubicBezTo>
                  <a:cubicBezTo>
                    <a:pt x="105" y="215"/>
                    <a:pt x="105" y="215"/>
                    <a:pt x="105" y="215"/>
                  </a:cubicBezTo>
                  <a:cubicBezTo>
                    <a:pt x="105" y="219"/>
                    <a:pt x="105" y="219"/>
                    <a:pt x="105" y="219"/>
                  </a:cubicBezTo>
                  <a:cubicBezTo>
                    <a:pt x="105" y="222"/>
                    <a:pt x="105" y="222"/>
                    <a:pt x="105" y="222"/>
                  </a:cubicBezTo>
                  <a:cubicBezTo>
                    <a:pt x="105" y="226"/>
                    <a:pt x="105" y="226"/>
                    <a:pt x="105" y="226"/>
                  </a:cubicBezTo>
                  <a:cubicBezTo>
                    <a:pt x="105" y="229"/>
                    <a:pt x="105" y="229"/>
                    <a:pt x="105" y="229"/>
                  </a:cubicBezTo>
                  <a:cubicBezTo>
                    <a:pt x="105" y="233"/>
                    <a:pt x="105" y="233"/>
                    <a:pt x="105" y="233"/>
                  </a:cubicBezTo>
                  <a:cubicBezTo>
                    <a:pt x="105" y="236"/>
                    <a:pt x="105" y="236"/>
                    <a:pt x="105" y="236"/>
                  </a:cubicBezTo>
                  <a:cubicBezTo>
                    <a:pt x="105" y="239"/>
                    <a:pt x="105" y="239"/>
                    <a:pt x="105" y="239"/>
                  </a:cubicBezTo>
                  <a:cubicBezTo>
                    <a:pt x="105" y="239"/>
                    <a:pt x="105" y="239"/>
                    <a:pt x="105" y="239"/>
                  </a:cubicBezTo>
                  <a:cubicBezTo>
                    <a:pt x="103" y="240"/>
                    <a:pt x="103" y="240"/>
                    <a:pt x="103" y="240"/>
                  </a:cubicBezTo>
                  <a:cubicBezTo>
                    <a:pt x="102" y="240"/>
                    <a:pt x="102" y="240"/>
                    <a:pt x="102" y="240"/>
                  </a:cubicBezTo>
                  <a:cubicBezTo>
                    <a:pt x="100" y="240"/>
                    <a:pt x="100" y="240"/>
                    <a:pt x="100" y="240"/>
                  </a:cubicBezTo>
                  <a:cubicBezTo>
                    <a:pt x="99" y="240"/>
                    <a:pt x="99" y="240"/>
                    <a:pt x="99" y="240"/>
                  </a:cubicBezTo>
                  <a:cubicBezTo>
                    <a:pt x="99" y="240"/>
                    <a:pt x="99" y="240"/>
                    <a:pt x="99" y="240"/>
                  </a:cubicBezTo>
                  <a:cubicBezTo>
                    <a:pt x="98" y="239"/>
                    <a:pt x="98" y="239"/>
                    <a:pt x="98" y="239"/>
                  </a:cubicBezTo>
                  <a:cubicBezTo>
                    <a:pt x="98" y="238"/>
                    <a:pt x="98" y="238"/>
                    <a:pt x="98" y="238"/>
                  </a:cubicBezTo>
                  <a:cubicBezTo>
                    <a:pt x="97" y="237"/>
                    <a:pt x="97" y="237"/>
                    <a:pt x="97" y="237"/>
                  </a:cubicBezTo>
                  <a:cubicBezTo>
                    <a:pt x="96" y="236"/>
                    <a:pt x="96" y="236"/>
                    <a:pt x="96" y="236"/>
                  </a:cubicBezTo>
                  <a:cubicBezTo>
                    <a:pt x="95" y="235"/>
                    <a:pt x="95" y="235"/>
                    <a:pt x="95" y="235"/>
                  </a:cubicBezTo>
                  <a:cubicBezTo>
                    <a:pt x="93" y="232"/>
                    <a:pt x="93" y="232"/>
                    <a:pt x="93" y="232"/>
                  </a:cubicBezTo>
                  <a:cubicBezTo>
                    <a:pt x="93" y="231"/>
                    <a:pt x="93" y="231"/>
                    <a:pt x="93" y="231"/>
                  </a:cubicBezTo>
                  <a:cubicBezTo>
                    <a:pt x="93" y="230"/>
                    <a:pt x="93" y="230"/>
                    <a:pt x="93" y="230"/>
                  </a:cubicBezTo>
                  <a:cubicBezTo>
                    <a:pt x="92" y="230"/>
                    <a:pt x="92" y="230"/>
                    <a:pt x="92" y="230"/>
                  </a:cubicBezTo>
                  <a:cubicBezTo>
                    <a:pt x="90" y="228"/>
                    <a:pt x="90" y="228"/>
                    <a:pt x="90" y="228"/>
                  </a:cubicBezTo>
                  <a:cubicBezTo>
                    <a:pt x="88" y="227"/>
                    <a:pt x="88" y="227"/>
                    <a:pt x="88" y="227"/>
                  </a:cubicBezTo>
                  <a:cubicBezTo>
                    <a:pt x="86" y="225"/>
                    <a:pt x="86" y="225"/>
                    <a:pt x="86" y="225"/>
                  </a:cubicBezTo>
                  <a:cubicBezTo>
                    <a:pt x="85" y="225"/>
                    <a:pt x="85" y="225"/>
                    <a:pt x="85" y="225"/>
                  </a:cubicBezTo>
                  <a:cubicBezTo>
                    <a:pt x="84" y="224"/>
                    <a:pt x="84" y="224"/>
                    <a:pt x="84" y="224"/>
                  </a:cubicBezTo>
                  <a:cubicBezTo>
                    <a:pt x="83" y="224"/>
                    <a:pt x="83" y="224"/>
                    <a:pt x="83" y="224"/>
                  </a:cubicBezTo>
                  <a:cubicBezTo>
                    <a:pt x="82" y="224"/>
                    <a:pt x="82" y="224"/>
                    <a:pt x="82" y="224"/>
                  </a:cubicBezTo>
                  <a:cubicBezTo>
                    <a:pt x="79" y="225"/>
                    <a:pt x="79" y="225"/>
                    <a:pt x="79" y="225"/>
                  </a:cubicBezTo>
                  <a:cubicBezTo>
                    <a:pt x="77" y="225"/>
                    <a:pt x="77" y="225"/>
                    <a:pt x="77" y="225"/>
                  </a:cubicBezTo>
                  <a:cubicBezTo>
                    <a:pt x="74" y="226"/>
                    <a:pt x="74" y="226"/>
                    <a:pt x="74" y="226"/>
                  </a:cubicBezTo>
                  <a:cubicBezTo>
                    <a:pt x="72" y="227"/>
                    <a:pt x="72" y="227"/>
                    <a:pt x="72" y="227"/>
                  </a:cubicBezTo>
                  <a:cubicBezTo>
                    <a:pt x="72" y="227"/>
                    <a:pt x="72" y="227"/>
                    <a:pt x="72" y="227"/>
                  </a:cubicBezTo>
                  <a:cubicBezTo>
                    <a:pt x="70" y="228"/>
                    <a:pt x="70" y="228"/>
                    <a:pt x="70" y="228"/>
                  </a:cubicBezTo>
                  <a:cubicBezTo>
                    <a:pt x="68" y="230"/>
                    <a:pt x="68" y="230"/>
                    <a:pt x="68" y="230"/>
                  </a:cubicBezTo>
                  <a:cubicBezTo>
                    <a:pt x="66" y="233"/>
                    <a:pt x="66" y="233"/>
                    <a:pt x="66" y="233"/>
                  </a:cubicBezTo>
                  <a:cubicBezTo>
                    <a:pt x="66" y="231"/>
                    <a:pt x="66" y="231"/>
                    <a:pt x="66" y="231"/>
                  </a:cubicBezTo>
                  <a:cubicBezTo>
                    <a:pt x="65" y="229"/>
                    <a:pt x="65" y="229"/>
                    <a:pt x="65" y="229"/>
                  </a:cubicBezTo>
                  <a:cubicBezTo>
                    <a:pt x="66" y="228"/>
                    <a:pt x="66" y="228"/>
                    <a:pt x="66" y="228"/>
                  </a:cubicBezTo>
                  <a:cubicBezTo>
                    <a:pt x="66" y="226"/>
                    <a:pt x="66" y="226"/>
                    <a:pt x="66" y="226"/>
                  </a:cubicBezTo>
                  <a:cubicBezTo>
                    <a:pt x="67" y="224"/>
                    <a:pt x="67" y="224"/>
                    <a:pt x="67" y="224"/>
                  </a:cubicBezTo>
                  <a:cubicBezTo>
                    <a:pt x="67" y="223"/>
                    <a:pt x="67" y="223"/>
                    <a:pt x="67" y="223"/>
                  </a:cubicBezTo>
                  <a:cubicBezTo>
                    <a:pt x="68" y="221"/>
                    <a:pt x="68" y="221"/>
                    <a:pt x="68" y="221"/>
                  </a:cubicBezTo>
                  <a:cubicBezTo>
                    <a:pt x="67" y="218"/>
                    <a:pt x="67" y="218"/>
                    <a:pt x="67" y="218"/>
                  </a:cubicBezTo>
                  <a:cubicBezTo>
                    <a:pt x="67" y="217"/>
                    <a:pt x="67" y="217"/>
                    <a:pt x="67" y="217"/>
                  </a:cubicBezTo>
                  <a:cubicBezTo>
                    <a:pt x="66" y="217"/>
                    <a:pt x="66" y="217"/>
                    <a:pt x="66" y="217"/>
                  </a:cubicBezTo>
                  <a:cubicBezTo>
                    <a:pt x="65" y="217"/>
                    <a:pt x="65" y="217"/>
                    <a:pt x="65" y="217"/>
                  </a:cubicBezTo>
                  <a:cubicBezTo>
                    <a:pt x="64" y="217"/>
                    <a:pt x="64" y="217"/>
                    <a:pt x="64" y="217"/>
                  </a:cubicBezTo>
                  <a:cubicBezTo>
                    <a:pt x="63" y="217"/>
                    <a:pt x="63" y="217"/>
                    <a:pt x="63" y="217"/>
                  </a:cubicBezTo>
                  <a:cubicBezTo>
                    <a:pt x="62" y="216"/>
                    <a:pt x="62" y="216"/>
                    <a:pt x="62" y="216"/>
                  </a:cubicBezTo>
                  <a:cubicBezTo>
                    <a:pt x="61" y="216"/>
                    <a:pt x="61" y="216"/>
                    <a:pt x="61" y="216"/>
                  </a:cubicBezTo>
                  <a:cubicBezTo>
                    <a:pt x="61" y="216"/>
                    <a:pt x="61" y="216"/>
                    <a:pt x="61" y="216"/>
                  </a:cubicBezTo>
                  <a:cubicBezTo>
                    <a:pt x="60" y="216"/>
                    <a:pt x="60" y="216"/>
                    <a:pt x="60" y="216"/>
                  </a:cubicBezTo>
                  <a:cubicBezTo>
                    <a:pt x="59" y="216"/>
                    <a:pt x="59" y="216"/>
                    <a:pt x="59" y="216"/>
                  </a:cubicBezTo>
                  <a:cubicBezTo>
                    <a:pt x="59" y="215"/>
                    <a:pt x="59" y="215"/>
                    <a:pt x="59" y="215"/>
                  </a:cubicBezTo>
                  <a:cubicBezTo>
                    <a:pt x="58" y="215"/>
                    <a:pt x="58" y="215"/>
                    <a:pt x="58" y="215"/>
                  </a:cubicBezTo>
                  <a:cubicBezTo>
                    <a:pt x="58" y="214"/>
                    <a:pt x="58" y="214"/>
                    <a:pt x="58" y="214"/>
                  </a:cubicBezTo>
                  <a:cubicBezTo>
                    <a:pt x="57" y="213"/>
                    <a:pt x="57" y="213"/>
                    <a:pt x="57" y="213"/>
                  </a:cubicBezTo>
                  <a:cubicBezTo>
                    <a:pt x="56" y="212"/>
                    <a:pt x="56" y="212"/>
                    <a:pt x="56" y="212"/>
                  </a:cubicBezTo>
                  <a:cubicBezTo>
                    <a:pt x="55" y="211"/>
                    <a:pt x="55" y="211"/>
                    <a:pt x="55" y="211"/>
                  </a:cubicBezTo>
                  <a:cubicBezTo>
                    <a:pt x="53" y="212"/>
                    <a:pt x="53" y="212"/>
                    <a:pt x="53" y="212"/>
                  </a:cubicBezTo>
                  <a:cubicBezTo>
                    <a:pt x="52" y="211"/>
                    <a:pt x="52" y="211"/>
                    <a:pt x="52" y="211"/>
                  </a:cubicBezTo>
                  <a:cubicBezTo>
                    <a:pt x="52" y="211"/>
                    <a:pt x="52" y="211"/>
                    <a:pt x="52" y="211"/>
                  </a:cubicBezTo>
                  <a:cubicBezTo>
                    <a:pt x="53" y="209"/>
                    <a:pt x="53" y="209"/>
                    <a:pt x="53" y="209"/>
                  </a:cubicBezTo>
                  <a:cubicBezTo>
                    <a:pt x="53" y="208"/>
                    <a:pt x="53" y="208"/>
                    <a:pt x="53" y="208"/>
                  </a:cubicBezTo>
                  <a:cubicBezTo>
                    <a:pt x="53" y="207"/>
                    <a:pt x="53" y="207"/>
                    <a:pt x="53" y="207"/>
                  </a:cubicBezTo>
                  <a:cubicBezTo>
                    <a:pt x="52" y="206"/>
                    <a:pt x="52" y="206"/>
                    <a:pt x="52" y="206"/>
                  </a:cubicBezTo>
                  <a:cubicBezTo>
                    <a:pt x="52" y="205"/>
                    <a:pt x="52" y="205"/>
                    <a:pt x="52" y="205"/>
                  </a:cubicBezTo>
                  <a:cubicBezTo>
                    <a:pt x="51" y="204"/>
                    <a:pt x="51" y="204"/>
                    <a:pt x="51" y="204"/>
                  </a:cubicBezTo>
                  <a:cubicBezTo>
                    <a:pt x="50" y="203"/>
                    <a:pt x="50" y="203"/>
                    <a:pt x="50" y="203"/>
                  </a:cubicBezTo>
                  <a:cubicBezTo>
                    <a:pt x="48" y="199"/>
                    <a:pt x="48" y="199"/>
                    <a:pt x="48" y="199"/>
                  </a:cubicBezTo>
                  <a:cubicBezTo>
                    <a:pt x="47" y="196"/>
                    <a:pt x="47" y="196"/>
                    <a:pt x="47" y="196"/>
                  </a:cubicBezTo>
                  <a:cubicBezTo>
                    <a:pt x="47" y="195"/>
                    <a:pt x="47" y="195"/>
                    <a:pt x="47" y="195"/>
                  </a:cubicBezTo>
                  <a:cubicBezTo>
                    <a:pt x="46" y="195"/>
                    <a:pt x="46" y="195"/>
                    <a:pt x="46" y="195"/>
                  </a:cubicBezTo>
                  <a:cubicBezTo>
                    <a:pt x="43" y="194"/>
                    <a:pt x="43" y="194"/>
                    <a:pt x="43" y="194"/>
                  </a:cubicBezTo>
                  <a:cubicBezTo>
                    <a:pt x="42" y="194"/>
                    <a:pt x="42" y="194"/>
                    <a:pt x="42" y="194"/>
                  </a:cubicBezTo>
                  <a:cubicBezTo>
                    <a:pt x="41" y="193"/>
                    <a:pt x="41" y="193"/>
                    <a:pt x="41" y="193"/>
                  </a:cubicBezTo>
                  <a:cubicBezTo>
                    <a:pt x="41" y="192"/>
                    <a:pt x="41" y="192"/>
                    <a:pt x="41" y="192"/>
                  </a:cubicBezTo>
                  <a:cubicBezTo>
                    <a:pt x="41" y="191"/>
                    <a:pt x="41" y="191"/>
                    <a:pt x="41" y="191"/>
                  </a:cubicBezTo>
                  <a:cubicBezTo>
                    <a:pt x="41" y="190"/>
                    <a:pt x="41" y="190"/>
                    <a:pt x="41" y="190"/>
                  </a:cubicBezTo>
                  <a:cubicBezTo>
                    <a:pt x="41" y="190"/>
                    <a:pt x="41" y="190"/>
                    <a:pt x="41" y="190"/>
                  </a:cubicBezTo>
                  <a:cubicBezTo>
                    <a:pt x="42" y="189"/>
                    <a:pt x="42" y="189"/>
                    <a:pt x="42" y="189"/>
                  </a:cubicBezTo>
                  <a:cubicBezTo>
                    <a:pt x="45" y="189"/>
                    <a:pt x="45" y="189"/>
                    <a:pt x="45" y="189"/>
                  </a:cubicBezTo>
                  <a:cubicBezTo>
                    <a:pt x="48" y="189"/>
                    <a:pt x="48" y="189"/>
                    <a:pt x="48" y="189"/>
                  </a:cubicBezTo>
                  <a:cubicBezTo>
                    <a:pt x="50" y="190"/>
                    <a:pt x="50" y="190"/>
                    <a:pt x="50" y="190"/>
                  </a:cubicBezTo>
                  <a:cubicBezTo>
                    <a:pt x="50" y="191"/>
                    <a:pt x="50" y="191"/>
                    <a:pt x="50" y="191"/>
                  </a:cubicBezTo>
                  <a:cubicBezTo>
                    <a:pt x="51" y="191"/>
                    <a:pt x="51" y="191"/>
                    <a:pt x="51" y="191"/>
                  </a:cubicBezTo>
                  <a:cubicBezTo>
                    <a:pt x="53" y="190"/>
                    <a:pt x="53" y="190"/>
                    <a:pt x="53" y="190"/>
                  </a:cubicBezTo>
                  <a:cubicBezTo>
                    <a:pt x="53" y="190"/>
                    <a:pt x="53" y="190"/>
                    <a:pt x="53" y="190"/>
                  </a:cubicBezTo>
                  <a:cubicBezTo>
                    <a:pt x="55" y="190"/>
                    <a:pt x="55" y="190"/>
                    <a:pt x="55" y="190"/>
                  </a:cubicBezTo>
                  <a:cubicBezTo>
                    <a:pt x="55" y="190"/>
                    <a:pt x="55" y="190"/>
                    <a:pt x="55" y="190"/>
                  </a:cubicBezTo>
                  <a:cubicBezTo>
                    <a:pt x="54" y="189"/>
                    <a:pt x="54" y="189"/>
                    <a:pt x="54" y="189"/>
                  </a:cubicBezTo>
                  <a:cubicBezTo>
                    <a:pt x="53" y="189"/>
                    <a:pt x="53" y="189"/>
                    <a:pt x="53" y="189"/>
                  </a:cubicBezTo>
                  <a:cubicBezTo>
                    <a:pt x="53" y="189"/>
                    <a:pt x="53" y="189"/>
                    <a:pt x="53" y="189"/>
                  </a:cubicBezTo>
                  <a:cubicBezTo>
                    <a:pt x="52" y="188"/>
                    <a:pt x="52" y="188"/>
                    <a:pt x="52" y="188"/>
                  </a:cubicBezTo>
                  <a:cubicBezTo>
                    <a:pt x="50" y="186"/>
                    <a:pt x="50" y="186"/>
                    <a:pt x="50" y="186"/>
                  </a:cubicBezTo>
                  <a:cubicBezTo>
                    <a:pt x="49" y="185"/>
                    <a:pt x="49" y="185"/>
                    <a:pt x="49" y="185"/>
                  </a:cubicBezTo>
                  <a:cubicBezTo>
                    <a:pt x="49" y="184"/>
                    <a:pt x="49" y="184"/>
                    <a:pt x="49" y="184"/>
                  </a:cubicBezTo>
                  <a:cubicBezTo>
                    <a:pt x="50" y="183"/>
                    <a:pt x="50" y="183"/>
                    <a:pt x="50" y="183"/>
                  </a:cubicBezTo>
                  <a:cubicBezTo>
                    <a:pt x="51" y="182"/>
                    <a:pt x="51" y="182"/>
                    <a:pt x="51" y="182"/>
                  </a:cubicBezTo>
                  <a:cubicBezTo>
                    <a:pt x="52" y="181"/>
                    <a:pt x="52" y="181"/>
                    <a:pt x="52" y="181"/>
                  </a:cubicBezTo>
                  <a:cubicBezTo>
                    <a:pt x="52" y="179"/>
                    <a:pt x="52" y="179"/>
                    <a:pt x="52" y="179"/>
                  </a:cubicBezTo>
                  <a:cubicBezTo>
                    <a:pt x="53" y="179"/>
                    <a:pt x="53" y="179"/>
                    <a:pt x="53" y="179"/>
                  </a:cubicBezTo>
                  <a:cubicBezTo>
                    <a:pt x="54" y="177"/>
                    <a:pt x="54" y="177"/>
                    <a:pt x="54" y="177"/>
                  </a:cubicBezTo>
                  <a:cubicBezTo>
                    <a:pt x="55" y="178"/>
                    <a:pt x="55" y="178"/>
                    <a:pt x="55" y="178"/>
                  </a:cubicBezTo>
                  <a:cubicBezTo>
                    <a:pt x="57" y="177"/>
                    <a:pt x="57" y="177"/>
                    <a:pt x="57" y="177"/>
                  </a:cubicBezTo>
                  <a:cubicBezTo>
                    <a:pt x="61" y="177"/>
                    <a:pt x="61" y="177"/>
                    <a:pt x="61" y="177"/>
                  </a:cubicBezTo>
                  <a:cubicBezTo>
                    <a:pt x="65" y="177"/>
                    <a:pt x="65" y="177"/>
                    <a:pt x="65" y="177"/>
                  </a:cubicBezTo>
                  <a:cubicBezTo>
                    <a:pt x="66" y="177"/>
                    <a:pt x="66" y="177"/>
                    <a:pt x="66" y="177"/>
                  </a:cubicBezTo>
                  <a:cubicBezTo>
                    <a:pt x="69" y="178"/>
                    <a:pt x="69" y="178"/>
                    <a:pt x="69" y="178"/>
                  </a:cubicBezTo>
                  <a:cubicBezTo>
                    <a:pt x="71" y="178"/>
                    <a:pt x="71" y="178"/>
                    <a:pt x="71" y="178"/>
                  </a:cubicBezTo>
                  <a:cubicBezTo>
                    <a:pt x="72" y="178"/>
                    <a:pt x="72" y="178"/>
                    <a:pt x="72" y="178"/>
                  </a:cubicBezTo>
                  <a:cubicBezTo>
                    <a:pt x="74" y="178"/>
                    <a:pt x="74" y="178"/>
                    <a:pt x="74" y="178"/>
                  </a:cubicBezTo>
                  <a:cubicBezTo>
                    <a:pt x="73" y="177"/>
                    <a:pt x="73" y="177"/>
                    <a:pt x="73" y="177"/>
                  </a:cubicBezTo>
                  <a:cubicBezTo>
                    <a:pt x="70" y="175"/>
                    <a:pt x="70" y="175"/>
                    <a:pt x="70" y="175"/>
                  </a:cubicBezTo>
                  <a:cubicBezTo>
                    <a:pt x="69" y="174"/>
                    <a:pt x="69" y="174"/>
                    <a:pt x="69" y="174"/>
                  </a:cubicBezTo>
                  <a:cubicBezTo>
                    <a:pt x="70" y="171"/>
                    <a:pt x="70" y="171"/>
                    <a:pt x="70" y="171"/>
                  </a:cubicBezTo>
                  <a:cubicBezTo>
                    <a:pt x="72" y="168"/>
                    <a:pt x="72" y="168"/>
                    <a:pt x="72" y="168"/>
                  </a:cubicBezTo>
                  <a:cubicBezTo>
                    <a:pt x="73" y="164"/>
                    <a:pt x="73" y="164"/>
                    <a:pt x="73" y="164"/>
                  </a:cubicBezTo>
                  <a:cubicBezTo>
                    <a:pt x="73" y="160"/>
                    <a:pt x="73" y="160"/>
                    <a:pt x="73" y="160"/>
                  </a:cubicBezTo>
                  <a:cubicBezTo>
                    <a:pt x="72" y="159"/>
                    <a:pt x="72" y="159"/>
                    <a:pt x="72" y="159"/>
                  </a:cubicBezTo>
                  <a:cubicBezTo>
                    <a:pt x="72" y="158"/>
                    <a:pt x="72" y="158"/>
                    <a:pt x="72" y="158"/>
                  </a:cubicBezTo>
                  <a:cubicBezTo>
                    <a:pt x="73" y="157"/>
                    <a:pt x="73" y="157"/>
                    <a:pt x="73" y="157"/>
                  </a:cubicBezTo>
                  <a:cubicBezTo>
                    <a:pt x="73" y="156"/>
                    <a:pt x="73" y="156"/>
                    <a:pt x="73" y="156"/>
                  </a:cubicBezTo>
                  <a:cubicBezTo>
                    <a:pt x="73" y="155"/>
                    <a:pt x="73" y="155"/>
                    <a:pt x="73" y="155"/>
                  </a:cubicBezTo>
                  <a:cubicBezTo>
                    <a:pt x="72" y="153"/>
                    <a:pt x="72" y="153"/>
                    <a:pt x="72" y="153"/>
                  </a:cubicBezTo>
                  <a:cubicBezTo>
                    <a:pt x="72" y="153"/>
                    <a:pt x="72" y="153"/>
                    <a:pt x="72" y="153"/>
                  </a:cubicBezTo>
                  <a:cubicBezTo>
                    <a:pt x="71" y="152"/>
                    <a:pt x="71" y="152"/>
                    <a:pt x="71" y="152"/>
                  </a:cubicBezTo>
                  <a:cubicBezTo>
                    <a:pt x="68" y="151"/>
                    <a:pt x="68" y="151"/>
                    <a:pt x="68" y="151"/>
                  </a:cubicBezTo>
                  <a:cubicBezTo>
                    <a:pt x="66" y="151"/>
                    <a:pt x="66" y="151"/>
                    <a:pt x="66" y="151"/>
                  </a:cubicBezTo>
                  <a:cubicBezTo>
                    <a:pt x="65" y="151"/>
                    <a:pt x="65" y="151"/>
                    <a:pt x="65" y="151"/>
                  </a:cubicBezTo>
                  <a:cubicBezTo>
                    <a:pt x="65" y="152"/>
                    <a:pt x="65" y="152"/>
                    <a:pt x="65" y="152"/>
                  </a:cubicBezTo>
                  <a:cubicBezTo>
                    <a:pt x="64" y="152"/>
                    <a:pt x="64" y="152"/>
                    <a:pt x="64" y="152"/>
                  </a:cubicBezTo>
                  <a:cubicBezTo>
                    <a:pt x="62" y="153"/>
                    <a:pt x="62" y="153"/>
                    <a:pt x="62" y="153"/>
                  </a:cubicBezTo>
                  <a:cubicBezTo>
                    <a:pt x="62" y="154"/>
                    <a:pt x="62" y="154"/>
                    <a:pt x="62" y="154"/>
                  </a:cubicBezTo>
                  <a:cubicBezTo>
                    <a:pt x="61" y="153"/>
                    <a:pt x="61" y="153"/>
                    <a:pt x="61" y="153"/>
                  </a:cubicBezTo>
                  <a:cubicBezTo>
                    <a:pt x="60" y="152"/>
                    <a:pt x="60" y="152"/>
                    <a:pt x="60" y="152"/>
                  </a:cubicBezTo>
                  <a:cubicBezTo>
                    <a:pt x="60" y="152"/>
                    <a:pt x="60" y="152"/>
                    <a:pt x="60" y="152"/>
                  </a:cubicBezTo>
                  <a:cubicBezTo>
                    <a:pt x="57" y="152"/>
                    <a:pt x="57" y="152"/>
                    <a:pt x="57" y="152"/>
                  </a:cubicBezTo>
                  <a:cubicBezTo>
                    <a:pt x="56" y="150"/>
                    <a:pt x="56" y="150"/>
                    <a:pt x="56" y="150"/>
                  </a:cubicBezTo>
                  <a:cubicBezTo>
                    <a:pt x="56" y="150"/>
                    <a:pt x="56" y="150"/>
                    <a:pt x="56" y="150"/>
                  </a:cubicBezTo>
                  <a:cubicBezTo>
                    <a:pt x="52" y="149"/>
                    <a:pt x="52" y="149"/>
                    <a:pt x="52" y="149"/>
                  </a:cubicBezTo>
                  <a:cubicBezTo>
                    <a:pt x="51" y="149"/>
                    <a:pt x="51" y="149"/>
                    <a:pt x="51" y="149"/>
                  </a:cubicBezTo>
                  <a:cubicBezTo>
                    <a:pt x="48" y="150"/>
                    <a:pt x="48" y="150"/>
                    <a:pt x="48" y="150"/>
                  </a:cubicBezTo>
                  <a:cubicBezTo>
                    <a:pt x="46" y="152"/>
                    <a:pt x="46" y="152"/>
                    <a:pt x="46" y="152"/>
                  </a:cubicBezTo>
                  <a:cubicBezTo>
                    <a:pt x="46" y="152"/>
                    <a:pt x="46" y="152"/>
                    <a:pt x="46" y="152"/>
                  </a:cubicBezTo>
                  <a:cubicBezTo>
                    <a:pt x="44" y="153"/>
                    <a:pt x="44" y="153"/>
                    <a:pt x="44" y="153"/>
                  </a:cubicBezTo>
                  <a:cubicBezTo>
                    <a:pt x="44" y="153"/>
                    <a:pt x="44" y="153"/>
                    <a:pt x="44" y="153"/>
                  </a:cubicBezTo>
                  <a:cubicBezTo>
                    <a:pt x="43" y="153"/>
                    <a:pt x="43" y="153"/>
                    <a:pt x="43" y="153"/>
                  </a:cubicBezTo>
                  <a:cubicBezTo>
                    <a:pt x="43" y="153"/>
                    <a:pt x="43" y="153"/>
                    <a:pt x="43" y="153"/>
                  </a:cubicBezTo>
                  <a:cubicBezTo>
                    <a:pt x="41" y="154"/>
                    <a:pt x="41" y="154"/>
                    <a:pt x="41" y="154"/>
                  </a:cubicBezTo>
                  <a:cubicBezTo>
                    <a:pt x="39" y="156"/>
                    <a:pt x="39" y="156"/>
                    <a:pt x="39" y="156"/>
                  </a:cubicBezTo>
                  <a:cubicBezTo>
                    <a:pt x="38" y="157"/>
                    <a:pt x="38" y="157"/>
                    <a:pt x="38" y="157"/>
                  </a:cubicBezTo>
                  <a:cubicBezTo>
                    <a:pt x="37" y="157"/>
                    <a:pt x="37" y="157"/>
                    <a:pt x="37" y="157"/>
                  </a:cubicBezTo>
                  <a:cubicBezTo>
                    <a:pt x="35" y="158"/>
                    <a:pt x="35" y="158"/>
                    <a:pt x="35" y="158"/>
                  </a:cubicBezTo>
                  <a:cubicBezTo>
                    <a:pt x="34" y="158"/>
                    <a:pt x="34" y="158"/>
                    <a:pt x="34" y="158"/>
                  </a:cubicBezTo>
                  <a:cubicBezTo>
                    <a:pt x="33" y="158"/>
                    <a:pt x="33" y="158"/>
                    <a:pt x="33" y="158"/>
                  </a:cubicBezTo>
                  <a:cubicBezTo>
                    <a:pt x="32" y="158"/>
                    <a:pt x="32" y="158"/>
                    <a:pt x="32" y="158"/>
                  </a:cubicBezTo>
                  <a:cubicBezTo>
                    <a:pt x="31" y="159"/>
                    <a:pt x="31" y="159"/>
                    <a:pt x="31" y="159"/>
                  </a:cubicBezTo>
                  <a:cubicBezTo>
                    <a:pt x="31" y="159"/>
                    <a:pt x="31" y="159"/>
                    <a:pt x="31" y="159"/>
                  </a:cubicBezTo>
                  <a:cubicBezTo>
                    <a:pt x="31" y="160"/>
                    <a:pt x="31" y="160"/>
                    <a:pt x="31" y="160"/>
                  </a:cubicBezTo>
                  <a:cubicBezTo>
                    <a:pt x="30" y="160"/>
                    <a:pt x="30" y="160"/>
                    <a:pt x="30" y="160"/>
                  </a:cubicBezTo>
                  <a:cubicBezTo>
                    <a:pt x="29" y="161"/>
                    <a:pt x="29" y="161"/>
                    <a:pt x="29" y="161"/>
                  </a:cubicBezTo>
                  <a:cubicBezTo>
                    <a:pt x="29" y="162"/>
                    <a:pt x="29" y="162"/>
                    <a:pt x="29" y="162"/>
                  </a:cubicBezTo>
                  <a:cubicBezTo>
                    <a:pt x="29" y="161"/>
                    <a:pt x="29" y="161"/>
                    <a:pt x="29" y="161"/>
                  </a:cubicBezTo>
                  <a:cubicBezTo>
                    <a:pt x="26" y="160"/>
                    <a:pt x="26" y="160"/>
                    <a:pt x="26" y="160"/>
                  </a:cubicBezTo>
                  <a:cubicBezTo>
                    <a:pt x="24" y="159"/>
                    <a:pt x="24" y="159"/>
                    <a:pt x="24" y="159"/>
                  </a:cubicBezTo>
                  <a:cubicBezTo>
                    <a:pt x="22" y="158"/>
                    <a:pt x="22" y="158"/>
                    <a:pt x="22" y="157"/>
                  </a:cubicBezTo>
                  <a:cubicBezTo>
                    <a:pt x="21" y="156"/>
                    <a:pt x="21" y="156"/>
                    <a:pt x="21" y="156"/>
                  </a:cubicBezTo>
                  <a:cubicBezTo>
                    <a:pt x="21" y="156"/>
                    <a:pt x="21" y="156"/>
                    <a:pt x="21" y="156"/>
                  </a:cubicBezTo>
                  <a:cubicBezTo>
                    <a:pt x="21" y="155"/>
                    <a:pt x="21" y="155"/>
                    <a:pt x="21" y="155"/>
                  </a:cubicBezTo>
                  <a:cubicBezTo>
                    <a:pt x="22" y="155"/>
                    <a:pt x="22" y="155"/>
                    <a:pt x="22" y="155"/>
                  </a:cubicBezTo>
                  <a:cubicBezTo>
                    <a:pt x="22" y="155"/>
                    <a:pt x="22" y="155"/>
                    <a:pt x="22" y="155"/>
                  </a:cubicBezTo>
                  <a:cubicBezTo>
                    <a:pt x="23" y="155"/>
                    <a:pt x="23" y="155"/>
                    <a:pt x="23" y="155"/>
                  </a:cubicBezTo>
                  <a:cubicBezTo>
                    <a:pt x="23" y="155"/>
                    <a:pt x="23" y="155"/>
                    <a:pt x="23" y="155"/>
                  </a:cubicBezTo>
                  <a:cubicBezTo>
                    <a:pt x="24" y="156"/>
                    <a:pt x="24" y="156"/>
                    <a:pt x="24" y="156"/>
                  </a:cubicBezTo>
                  <a:cubicBezTo>
                    <a:pt x="25" y="156"/>
                    <a:pt x="25" y="156"/>
                    <a:pt x="25" y="156"/>
                  </a:cubicBezTo>
                  <a:cubicBezTo>
                    <a:pt x="26" y="155"/>
                    <a:pt x="26" y="155"/>
                    <a:pt x="26" y="155"/>
                  </a:cubicBezTo>
                  <a:cubicBezTo>
                    <a:pt x="26" y="154"/>
                    <a:pt x="26" y="154"/>
                    <a:pt x="26" y="154"/>
                  </a:cubicBezTo>
                  <a:cubicBezTo>
                    <a:pt x="25" y="152"/>
                    <a:pt x="25" y="152"/>
                    <a:pt x="25" y="152"/>
                  </a:cubicBezTo>
                  <a:cubicBezTo>
                    <a:pt x="23" y="149"/>
                    <a:pt x="23" y="149"/>
                    <a:pt x="23" y="149"/>
                  </a:cubicBezTo>
                  <a:cubicBezTo>
                    <a:pt x="21" y="145"/>
                    <a:pt x="17" y="139"/>
                    <a:pt x="17" y="138"/>
                  </a:cubicBezTo>
                  <a:cubicBezTo>
                    <a:pt x="14" y="138"/>
                    <a:pt x="12" y="138"/>
                    <a:pt x="10" y="137"/>
                  </a:cubicBezTo>
                  <a:cubicBezTo>
                    <a:pt x="8" y="138"/>
                    <a:pt x="9" y="138"/>
                    <a:pt x="7" y="139"/>
                  </a:cubicBezTo>
                  <a:cubicBezTo>
                    <a:pt x="6" y="138"/>
                    <a:pt x="6" y="138"/>
                    <a:pt x="6" y="138"/>
                  </a:cubicBezTo>
                  <a:cubicBezTo>
                    <a:pt x="6" y="136"/>
                    <a:pt x="6" y="137"/>
                    <a:pt x="5" y="135"/>
                  </a:cubicBezTo>
                  <a:cubicBezTo>
                    <a:pt x="6" y="134"/>
                    <a:pt x="5" y="134"/>
                    <a:pt x="6" y="132"/>
                  </a:cubicBezTo>
                  <a:cubicBezTo>
                    <a:pt x="5" y="130"/>
                    <a:pt x="5" y="130"/>
                    <a:pt x="5" y="130"/>
                  </a:cubicBezTo>
                  <a:cubicBezTo>
                    <a:pt x="4" y="129"/>
                    <a:pt x="4" y="129"/>
                    <a:pt x="4" y="129"/>
                  </a:cubicBezTo>
                  <a:cubicBezTo>
                    <a:pt x="2" y="129"/>
                    <a:pt x="3" y="129"/>
                    <a:pt x="0" y="127"/>
                  </a:cubicBezTo>
                  <a:cubicBezTo>
                    <a:pt x="0" y="125"/>
                    <a:pt x="0" y="125"/>
                    <a:pt x="0" y="125"/>
                  </a:cubicBezTo>
                  <a:cubicBezTo>
                    <a:pt x="1" y="121"/>
                    <a:pt x="1" y="121"/>
                    <a:pt x="1" y="121"/>
                  </a:cubicBezTo>
                  <a:cubicBezTo>
                    <a:pt x="3" y="118"/>
                    <a:pt x="3" y="118"/>
                    <a:pt x="3" y="118"/>
                  </a:cubicBezTo>
                  <a:cubicBezTo>
                    <a:pt x="4" y="117"/>
                    <a:pt x="4" y="117"/>
                    <a:pt x="4" y="117"/>
                  </a:cubicBezTo>
                  <a:cubicBezTo>
                    <a:pt x="4" y="116"/>
                    <a:pt x="4" y="116"/>
                    <a:pt x="4" y="116"/>
                  </a:cubicBezTo>
                  <a:cubicBezTo>
                    <a:pt x="5" y="115"/>
                    <a:pt x="5" y="115"/>
                    <a:pt x="5" y="115"/>
                  </a:cubicBezTo>
                  <a:cubicBezTo>
                    <a:pt x="4" y="114"/>
                    <a:pt x="4" y="114"/>
                    <a:pt x="4" y="114"/>
                  </a:cubicBezTo>
                  <a:cubicBezTo>
                    <a:pt x="4" y="113"/>
                    <a:pt x="4" y="113"/>
                    <a:pt x="3" y="112"/>
                  </a:cubicBezTo>
                  <a:cubicBezTo>
                    <a:pt x="2" y="111"/>
                    <a:pt x="2" y="111"/>
                    <a:pt x="2" y="111"/>
                  </a:cubicBezTo>
                  <a:cubicBezTo>
                    <a:pt x="3" y="106"/>
                    <a:pt x="3" y="105"/>
                    <a:pt x="4" y="103"/>
                  </a:cubicBezTo>
                  <a:cubicBezTo>
                    <a:pt x="6" y="101"/>
                    <a:pt x="5" y="101"/>
                    <a:pt x="7" y="100"/>
                  </a:cubicBezTo>
                  <a:cubicBezTo>
                    <a:pt x="8" y="99"/>
                    <a:pt x="8" y="99"/>
                    <a:pt x="8" y="99"/>
                  </a:cubicBezTo>
                  <a:cubicBezTo>
                    <a:pt x="8" y="97"/>
                    <a:pt x="8" y="98"/>
                    <a:pt x="8" y="96"/>
                  </a:cubicBezTo>
                  <a:cubicBezTo>
                    <a:pt x="8" y="95"/>
                    <a:pt x="8" y="95"/>
                    <a:pt x="8" y="95"/>
                  </a:cubicBezTo>
                  <a:cubicBezTo>
                    <a:pt x="9" y="94"/>
                    <a:pt x="9" y="94"/>
                    <a:pt x="10" y="93"/>
                  </a:cubicBezTo>
                  <a:cubicBezTo>
                    <a:pt x="11" y="93"/>
                    <a:pt x="11" y="93"/>
                    <a:pt x="11" y="93"/>
                  </a:cubicBezTo>
                  <a:cubicBezTo>
                    <a:pt x="12" y="93"/>
                    <a:pt x="12" y="93"/>
                    <a:pt x="12" y="93"/>
                  </a:cubicBezTo>
                  <a:cubicBezTo>
                    <a:pt x="17" y="98"/>
                    <a:pt x="16" y="99"/>
                    <a:pt x="19" y="103"/>
                  </a:cubicBezTo>
                  <a:cubicBezTo>
                    <a:pt x="20" y="103"/>
                    <a:pt x="20" y="103"/>
                    <a:pt x="20" y="103"/>
                  </a:cubicBezTo>
                  <a:cubicBezTo>
                    <a:pt x="23" y="102"/>
                    <a:pt x="22" y="102"/>
                    <a:pt x="24" y="101"/>
                  </a:cubicBezTo>
                  <a:cubicBezTo>
                    <a:pt x="25" y="101"/>
                    <a:pt x="25" y="101"/>
                    <a:pt x="25" y="101"/>
                  </a:cubicBezTo>
                  <a:cubicBezTo>
                    <a:pt x="25" y="100"/>
                    <a:pt x="25" y="100"/>
                    <a:pt x="25" y="100"/>
                  </a:cubicBezTo>
                  <a:cubicBezTo>
                    <a:pt x="24" y="96"/>
                    <a:pt x="24" y="98"/>
                    <a:pt x="23" y="90"/>
                  </a:cubicBezTo>
                  <a:cubicBezTo>
                    <a:pt x="22" y="89"/>
                    <a:pt x="22" y="89"/>
                    <a:pt x="22" y="89"/>
                  </a:cubicBezTo>
                  <a:cubicBezTo>
                    <a:pt x="23" y="89"/>
                    <a:pt x="23" y="89"/>
                    <a:pt x="23" y="89"/>
                  </a:cubicBezTo>
                  <a:cubicBezTo>
                    <a:pt x="24" y="89"/>
                    <a:pt x="23" y="89"/>
                    <a:pt x="25" y="90"/>
                  </a:cubicBezTo>
                  <a:cubicBezTo>
                    <a:pt x="26" y="89"/>
                    <a:pt x="25" y="89"/>
                    <a:pt x="27" y="87"/>
                  </a:cubicBezTo>
                  <a:cubicBezTo>
                    <a:pt x="30" y="85"/>
                    <a:pt x="30" y="85"/>
                    <a:pt x="30" y="85"/>
                  </a:cubicBezTo>
                  <a:cubicBezTo>
                    <a:pt x="31" y="84"/>
                    <a:pt x="31" y="84"/>
                    <a:pt x="31" y="84"/>
                  </a:cubicBezTo>
                  <a:cubicBezTo>
                    <a:pt x="31" y="82"/>
                    <a:pt x="31" y="82"/>
                    <a:pt x="31" y="82"/>
                  </a:cubicBezTo>
                  <a:cubicBezTo>
                    <a:pt x="32" y="81"/>
                    <a:pt x="32" y="81"/>
                    <a:pt x="32" y="81"/>
                  </a:cubicBezTo>
                  <a:cubicBezTo>
                    <a:pt x="34" y="81"/>
                    <a:pt x="34" y="81"/>
                    <a:pt x="34" y="81"/>
                  </a:cubicBezTo>
                  <a:cubicBezTo>
                    <a:pt x="36" y="80"/>
                    <a:pt x="36" y="80"/>
                    <a:pt x="36" y="80"/>
                  </a:cubicBezTo>
                  <a:cubicBezTo>
                    <a:pt x="37" y="79"/>
                    <a:pt x="37" y="79"/>
                    <a:pt x="37" y="79"/>
                  </a:cubicBezTo>
                  <a:cubicBezTo>
                    <a:pt x="39" y="78"/>
                    <a:pt x="39" y="78"/>
                    <a:pt x="39" y="78"/>
                  </a:cubicBezTo>
                  <a:cubicBezTo>
                    <a:pt x="41" y="77"/>
                    <a:pt x="41" y="77"/>
                    <a:pt x="41" y="77"/>
                  </a:cubicBezTo>
                  <a:cubicBezTo>
                    <a:pt x="41" y="77"/>
                    <a:pt x="41" y="77"/>
                    <a:pt x="41" y="77"/>
                  </a:cubicBezTo>
                  <a:cubicBezTo>
                    <a:pt x="42" y="76"/>
                    <a:pt x="42" y="76"/>
                    <a:pt x="42" y="76"/>
                  </a:cubicBezTo>
                  <a:cubicBezTo>
                    <a:pt x="44" y="73"/>
                    <a:pt x="44" y="73"/>
                    <a:pt x="44" y="73"/>
                  </a:cubicBezTo>
                  <a:cubicBezTo>
                    <a:pt x="45" y="72"/>
                    <a:pt x="45" y="72"/>
                    <a:pt x="45" y="72"/>
                  </a:cubicBezTo>
                  <a:cubicBezTo>
                    <a:pt x="46" y="70"/>
                    <a:pt x="46" y="70"/>
                    <a:pt x="46" y="70"/>
                  </a:cubicBezTo>
                  <a:cubicBezTo>
                    <a:pt x="47" y="69"/>
                    <a:pt x="47" y="69"/>
                    <a:pt x="47" y="69"/>
                  </a:cubicBezTo>
                  <a:cubicBezTo>
                    <a:pt x="48" y="70"/>
                    <a:pt x="48" y="70"/>
                    <a:pt x="48" y="70"/>
                  </a:cubicBezTo>
                  <a:cubicBezTo>
                    <a:pt x="49" y="70"/>
                    <a:pt x="49" y="70"/>
                    <a:pt x="49" y="70"/>
                  </a:cubicBezTo>
                  <a:cubicBezTo>
                    <a:pt x="51" y="71"/>
                    <a:pt x="51" y="71"/>
                    <a:pt x="51" y="71"/>
                  </a:cubicBezTo>
                  <a:cubicBezTo>
                    <a:pt x="52" y="72"/>
                    <a:pt x="52" y="72"/>
                    <a:pt x="52" y="72"/>
                  </a:cubicBezTo>
                  <a:cubicBezTo>
                    <a:pt x="52" y="73"/>
                    <a:pt x="52" y="73"/>
                    <a:pt x="52" y="73"/>
                  </a:cubicBezTo>
                  <a:cubicBezTo>
                    <a:pt x="52" y="74"/>
                    <a:pt x="52" y="74"/>
                    <a:pt x="52" y="74"/>
                  </a:cubicBezTo>
                  <a:cubicBezTo>
                    <a:pt x="53" y="74"/>
                    <a:pt x="53" y="74"/>
                    <a:pt x="53" y="74"/>
                  </a:cubicBezTo>
                  <a:cubicBezTo>
                    <a:pt x="54" y="74"/>
                    <a:pt x="54" y="74"/>
                    <a:pt x="54" y="74"/>
                  </a:cubicBezTo>
                  <a:cubicBezTo>
                    <a:pt x="54" y="74"/>
                    <a:pt x="54" y="74"/>
                    <a:pt x="54" y="74"/>
                  </a:cubicBezTo>
                  <a:cubicBezTo>
                    <a:pt x="56" y="74"/>
                    <a:pt x="56" y="74"/>
                    <a:pt x="56" y="74"/>
                  </a:cubicBezTo>
                  <a:cubicBezTo>
                    <a:pt x="58" y="73"/>
                    <a:pt x="58" y="73"/>
                    <a:pt x="58" y="73"/>
                  </a:cubicBezTo>
                  <a:cubicBezTo>
                    <a:pt x="60" y="70"/>
                    <a:pt x="60" y="70"/>
                    <a:pt x="60" y="70"/>
                  </a:cubicBezTo>
                  <a:cubicBezTo>
                    <a:pt x="63" y="70"/>
                    <a:pt x="63" y="70"/>
                    <a:pt x="63" y="70"/>
                  </a:cubicBezTo>
                  <a:cubicBezTo>
                    <a:pt x="64" y="70"/>
                    <a:pt x="64" y="70"/>
                    <a:pt x="64" y="70"/>
                  </a:cubicBezTo>
                  <a:cubicBezTo>
                    <a:pt x="65" y="72"/>
                    <a:pt x="65" y="72"/>
                    <a:pt x="65" y="72"/>
                  </a:cubicBezTo>
                  <a:cubicBezTo>
                    <a:pt x="66" y="73"/>
                    <a:pt x="66" y="73"/>
                    <a:pt x="66" y="73"/>
                  </a:cubicBezTo>
                  <a:cubicBezTo>
                    <a:pt x="67" y="74"/>
                    <a:pt x="67" y="74"/>
                    <a:pt x="67" y="74"/>
                  </a:cubicBezTo>
                  <a:cubicBezTo>
                    <a:pt x="67" y="74"/>
                    <a:pt x="67" y="74"/>
                    <a:pt x="67" y="74"/>
                  </a:cubicBezTo>
                  <a:cubicBezTo>
                    <a:pt x="67" y="74"/>
                    <a:pt x="67" y="74"/>
                    <a:pt x="67" y="74"/>
                  </a:cubicBezTo>
                  <a:cubicBezTo>
                    <a:pt x="69" y="74"/>
                    <a:pt x="69" y="74"/>
                    <a:pt x="69" y="74"/>
                  </a:cubicBezTo>
                  <a:cubicBezTo>
                    <a:pt x="69" y="74"/>
                    <a:pt x="69" y="74"/>
                    <a:pt x="69" y="74"/>
                  </a:cubicBezTo>
                  <a:cubicBezTo>
                    <a:pt x="70" y="74"/>
                    <a:pt x="70" y="74"/>
                    <a:pt x="70" y="74"/>
                  </a:cubicBezTo>
                  <a:cubicBezTo>
                    <a:pt x="70" y="74"/>
                    <a:pt x="70" y="74"/>
                    <a:pt x="70" y="74"/>
                  </a:cubicBezTo>
                  <a:cubicBezTo>
                    <a:pt x="72" y="74"/>
                    <a:pt x="72" y="74"/>
                    <a:pt x="72" y="74"/>
                  </a:cubicBezTo>
                  <a:cubicBezTo>
                    <a:pt x="74" y="74"/>
                    <a:pt x="74" y="74"/>
                    <a:pt x="74" y="74"/>
                  </a:cubicBezTo>
                  <a:cubicBezTo>
                    <a:pt x="74" y="74"/>
                    <a:pt x="74" y="74"/>
                    <a:pt x="74" y="74"/>
                  </a:cubicBezTo>
                  <a:cubicBezTo>
                    <a:pt x="75" y="74"/>
                    <a:pt x="75" y="74"/>
                    <a:pt x="75" y="74"/>
                  </a:cubicBezTo>
                  <a:cubicBezTo>
                    <a:pt x="77" y="75"/>
                    <a:pt x="77" y="75"/>
                    <a:pt x="77" y="75"/>
                  </a:cubicBezTo>
                  <a:cubicBezTo>
                    <a:pt x="78" y="75"/>
                    <a:pt x="78" y="75"/>
                    <a:pt x="78" y="75"/>
                  </a:cubicBezTo>
                  <a:cubicBezTo>
                    <a:pt x="79" y="78"/>
                    <a:pt x="79" y="78"/>
                    <a:pt x="79" y="78"/>
                  </a:cubicBezTo>
                  <a:cubicBezTo>
                    <a:pt x="80" y="79"/>
                    <a:pt x="80" y="79"/>
                    <a:pt x="80" y="79"/>
                  </a:cubicBezTo>
                  <a:cubicBezTo>
                    <a:pt x="82" y="80"/>
                    <a:pt x="82" y="80"/>
                    <a:pt x="82" y="80"/>
                  </a:cubicBezTo>
                  <a:cubicBezTo>
                    <a:pt x="83" y="80"/>
                    <a:pt x="83" y="80"/>
                    <a:pt x="83" y="80"/>
                  </a:cubicBezTo>
                  <a:cubicBezTo>
                    <a:pt x="84" y="82"/>
                    <a:pt x="84" y="82"/>
                    <a:pt x="84" y="82"/>
                  </a:cubicBezTo>
                  <a:cubicBezTo>
                    <a:pt x="85" y="83"/>
                    <a:pt x="85" y="83"/>
                    <a:pt x="85" y="83"/>
                  </a:cubicBezTo>
                  <a:cubicBezTo>
                    <a:pt x="86" y="84"/>
                    <a:pt x="86" y="84"/>
                    <a:pt x="86" y="84"/>
                  </a:cubicBezTo>
                  <a:cubicBezTo>
                    <a:pt x="88" y="86"/>
                    <a:pt x="88" y="86"/>
                    <a:pt x="88" y="86"/>
                  </a:cubicBezTo>
                  <a:cubicBezTo>
                    <a:pt x="88" y="88"/>
                    <a:pt x="88" y="88"/>
                    <a:pt x="88" y="88"/>
                  </a:cubicBezTo>
                  <a:cubicBezTo>
                    <a:pt x="88" y="90"/>
                    <a:pt x="88" y="90"/>
                    <a:pt x="88" y="90"/>
                  </a:cubicBezTo>
                  <a:cubicBezTo>
                    <a:pt x="89" y="91"/>
                    <a:pt x="89" y="91"/>
                    <a:pt x="89" y="91"/>
                  </a:cubicBezTo>
                  <a:cubicBezTo>
                    <a:pt x="89" y="91"/>
                    <a:pt x="89" y="91"/>
                    <a:pt x="89" y="91"/>
                  </a:cubicBezTo>
                  <a:cubicBezTo>
                    <a:pt x="89" y="90"/>
                    <a:pt x="89" y="90"/>
                    <a:pt x="89" y="90"/>
                  </a:cubicBezTo>
                  <a:cubicBezTo>
                    <a:pt x="90" y="90"/>
                    <a:pt x="90" y="90"/>
                    <a:pt x="90" y="90"/>
                  </a:cubicBezTo>
                  <a:cubicBezTo>
                    <a:pt x="90" y="88"/>
                    <a:pt x="90" y="88"/>
                    <a:pt x="90" y="88"/>
                  </a:cubicBezTo>
                  <a:cubicBezTo>
                    <a:pt x="90" y="86"/>
                    <a:pt x="90" y="86"/>
                    <a:pt x="90" y="86"/>
                  </a:cubicBezTo>
                  <a:cubicBezTo>
                    <a:pt x="90" y="85"/>
                    <a:pt x="90" y="85"/>
                    <a:pt x="90" y="85"/>
                  </a:cubicBezTo>
                  <a:cubicBezTo>
                    <a:pt x="89" y="84"/>
                    <a:pt x="89" y="84"/>
                    <a:pt x="89" y="84"/>
                  </a:cubicBezTo>
                  <a:cubicBezTo>
                    <a:pt x="89" y="83"/>
                    <a:pt x="89" y="83"/>
                    <a:pt x="89" y="83"/>
                  </a:cubicBezTo>
                  <a:cubicBezTo>
                    <a:pt x="89" y="83"/>
                    <a:pt x="89" y="83"/>
                    <a:pt x="89" y="83"/>
                  </a:cubicBezTo>
                  <a:cubicBezTo>
                    <a:pt x="90" y="82"/>
                    <a:pt x="90" y="82"/>
                    <a:pt x="90" y="82"/>
                  </a:cubicBezTo>
                  <a:cubicBezTo>
                    <a:pt x="91" y="83"/>
                    <a:pt x="91" y="83"/>
                    <a:pt x="91" y="83"/>
                  </a:cubicBezTo>
                  <a:cubicBezTo>
                    <a:pt x="93" y="84"/>
                    <a:pt x="93" y="84"/>
                    <a:pt x="93" y="84"/>
                  </a:cubicBezTo>
                  <a:cubicBezTo>
                    <a:pt x="94" y="85"/>
                    <a:pt x="94" y="85"/>
                    <a:pt x="94" y="85"/>
                  </a:cubicBezTo>
                  <a:cubicBezTo>
                    <a:pt x="96" y="87"/>
                    <a:pt x="96" y="87"/>
                    <a:pt x="96" y="87"/>
                  </a:cubicBezTo>
                  <a:cubicBezTo>
                    <a:pt x="98" y="88"/>
                    <a:pt x="98" y="88"/>
                    <a:pt x="98" y="88"/>
                  </a:cubicBezTo>
                  <a:cubicBezTo>
                    <a:pt x="100" y="90"/>
                    <a:pt x="100" y="90"/>
                    <a:pt x="100" y="90"/>
                  </a:cubicBezTo>
                  <a:cubicBezTo>
                    <a:pt x="102" y="90"/>
                    <a:pt x="102" y="90"/>
                    <a:pt x="102" y="90"/>
                  </a:cubicBezTo>
                  <a:cubicBezTo>
                    <a:pt x="103" y="90"/>
                    <a:pt x="103" y="90"/>
                    <a:pt x="103" y="90"/>
                  </a:cubicBezTo>
                  <a:cubicBezTo>
                    <a:pt x="104" y="89"/>
                    <a:pt x="104" y="89"/>
                    <a:pt x="104" y="89"/>
                  </a:cubicBezTo>
                  <a:cubicBezTo>
                    <a:pt x="106" y="88"/>
                    <a:pt x="106" y="88"/>
                    <a:pt x="106" y="88"/>
                  </a:cubicBezTo>
                  <a:cubicBezTo>
                    <a:pt x="106" y="86"/>
                    <a:pt x="106" y="86"/>
                    <a:pt x="106" y="86"/>
                  </a:cubicBezTo>
                  <a:cubicBezTo>
                    <a:pt x="107" y="85"/>
                    <a:pt x="107" y="85"/>
                    <a:pt x="107" y="85"/>
                  </a:cubicBezTo>
                  <a:cubicBezTo>
                    <a:pt x="109" y="84"/>
                    <a:pt x="109" y="84"/>
                    <a:pt x="109" y="84"/>
                  </a:cubicBezTo>
                  <a:cubicBezTo>
                    <a:pt x="111" y="82"/>
                    <a:pt x="111" y="82"/>
                    <a:pt x="111" y="82"/>
                  </a:cubicBezTo>
                  <a:cubicBezTo>
                    <a:pt x="112" y="82"/>
                    <a:pt x="112" y="82"/>
                    <a:pt x="112" y="82"/>
                  </a:cubicBezTo>
                  <a:cubicBezTo>
                    <a:pt x="112" y="83"/>
                    <a:pt x="112" y="83"/>
                    <a:pt x="112" y="83"/>
                  </a:cubicBezTo>
                  <a:cubicBezTo>
                    <a:pt x="114" y="82"/>
                    <a:pt x="114" y="82"/>
                    <a:pt x="114" y="82"/>
                  </a:cubicBezTo>
                  <a:cubicBezTo>
                    <a:pt x="115" y="82"/>
                    <a:pt x="115" y="82"/>
                    <a:pt x="115" y="82"/>
                  </a:cubicBezTo>
                  <a:cubicBezTo>
                    <a:pt x="117" y="81"/>
                    <a:pt x="117" y="81"/>
                    <a:pt x="117" y="81"/>
                  </a:cubicBezTo>
                  <a:cubicBezTo>
                    <a:pt x="118" y="82"/>
                    <a:pt x="118" y="82"/>
                    <a:pt x="118" y="82"/>
                  </a:cubicBezTo>
                  <a:cubicBezTo>
                    <a:pt x="120" y="83"/>
                    <a:pt x="120" y="83"/>
                    <a:pt x="120" y="83"/>
                  </a:cubicBezTo>
                  <a:cubicBezTo>
                    <a:pt x="121" y="84"/>
                    <a:pt x="121" y="84"/>
                    <a:pt x="121" y="84"/>
                  </a:cubicBezTo>
                  <a:cubicBezTo>
                    <a:pt x="123" y="84"/>
                    <a:pt x="123" y="84"/>
                    <a:pt x="123" y="84"/>
                  </a:cubicBezTo>
                  <a:cubicBezTo>
                    <a:pt x="124" y="84"/>
                    <a:pt x="124" y="84"/>
                    <a:pt x="124" y="84"/>
                  </a:cubicBezTo>
                  <a:cubicBezTo>
                    <a:pt x="125" y="83"/>
                    <a:pt x="125" y="83"/>
                    <a:pt x="125" y="83"/>
                  </a:cubicBezTo>
                  <a:cubicBezTo>
                    <a:pt x="125" y="82"/>
                    <a:pt x="125" y="82"/>
                    <a:pt x="125" y="82"/>
                  </a:cubicBezTo>
                  <a:cubicBezTo>
                    <a:pt x="126" y="81"/>
                    <a:pt x="126" y="81"/>
                    <a:pt x="126" y="81"/>
                  </a:cubicBezTo>
                  <a:cubicBezTo>
                    <a:pt x="126" y="81"/>
                    <a:pt x="126" y="81"/>
                    <a:pt x="126" y="81"/>
                  </a:cubicBezTo>
                  <a:cubicBezTo>
                    <a:pt x="128" y="81"/>
                    <a:pt x="128" y="81"/>
                    <a:pt x="128" y="81"/>
                  </a:cubicBezTo>
                  <a:cubicBezTo>
                    <a:pt x="130" y="81"/>
                    <a:pt x="130" y="81"/>
                    <a:pt x="130" y="81"/>
                  </a:cubicBezTo>
                  <a:cubicBezTo>
                    <a:pt x="130" y="81"/>
                    <a:pt x="130" y="81"/>
                    <a:pt x="130" y="81"/>
                  </a:cubicBezTo>
                  <a:cubicBezTo>
                    <a:pt x="132" y="81"/>
                    <a:pt x="132" y="81"/>
                    <a:pt x="132" y="81"/>
                  </a:cubicBezTo>
                  <a:cubicBezTo>
                    <a:pt x="134" y="83"/>
                    <a:pt x="134" y="83"/>
                    <a:pt x="134" y="83"/>
                  </a:cubicBezTo>
                  <a:cubicBezTo>
                    <a:pt x="135" y="85"/>
                    <a:pt x="135" y="85"/>
                    <a:pt x="135" y="85"/>
                  </a:cubicBezTo>
                  <a:cubicBezTo>
                    <a:pt x="137" y="87"/>
                    <a:pt x="137" y="87"/>
                    <a:pt x="137" y="87"/>
                  </a:cubicBezTo>
                  <a:cubicBezTo>
                    <a:pt x="138" y="88"/>
                    <a:pt x="138" y="88"/>
                    <a:pt x="138" y="88"/>
                  </a:cubicBezTo>
                  <a:cubicBezTo>
                    <a:pt x="139" y="88"/>
                    <a:pt x="139" y="88"/>
                    <a:pt x="139" y="88"/>
                  </a:cubicBezTo>
                  <a:cubicBezTo>
                    <a:pt x="140" y="88"/>
                    <a:pt x="140" y="88"/>
                    <a:pt x="140" y="88"/>
                  </a:cubicBezTo>
                  <a:cubicBezTo>
                    <a:pt x="141" y="89"/>
                    <a:pt x="141" y="89"/>
                    <a:pt x="141" y="89"/>
                  </a:cubicBezTo>
                  <a:cubicBezTo>
                    <a:pt x="144" y="89"/>
                    <a:pt x="144" y="89"/>
                    <a:pt x="144" y="89"/>
                  </a:cubicBezTo>
                  <a:cubicBezTo>
                    <a:pt x="144" y="89"/>
                    <a:pt x="144" y="89"/>
                    <a:pt x="144" y="89"/>
                  </a:cubicBezTo>
                  <a:cubicBezTo>
                    <a:pt x="145" y="90"/>
                    <a:pt x="145" y="90"/>
                    <a:pt x="145" y="90"/>
                  </a:cubicBezTo>
                  <a:cubicBezTo>
                    <a:pt x="145" y="91"/>
                    <a:pt x="145" y="91"/>
                    <a:pt x="145" y="91"/>
                  </a:cubicBezTo>
                  <a:cubicBezTo>
                    <a:pt x="145" y="91"/>
                    <a:pt x="145" y="91"/>
                    <a:pt x="145" y="91"/>
                  </a:cubicBezTo>
                  <a:cubicBezTo>
                    <a:pt x="147" y="91"/>
                    <a:pt x="147" y="91"/>
                    <a:pt x="147" y="91"/>
                  </a:cubicBezTo>
                  <a:cubicBezTo>
                    <a:pt x="148" y="90"/>
                    <a:pt x="148" y="90"/>
                    <a:pt x="148" y="90"/>
                  </a:cubicBezTo>
                  <a:cubicBezTo>
                    <a:pt x="149" y="88"/>
                    <a:pt x="149" y="88"/>
                    <a:pt x="149" y="88"/>
                  </a:cubicBezTo>
                  <a:cubicBezTo>
                    <a:pt x="150" y="86"/>
                    <a:pt x="150" y="86"/>
                    <a:pt x="150" y="86"/>
                  </a:cubicBezTo>
                  <a:cubicBezTo>
                    <a:pt x="150" y="85"/>
                    <a:pt x="150" y="85"/>
                    <a:pt x="150" y="85"/>
                  </a:cubicBezTo>
                  <a:cubicBezTo>
                    <a:pt x="151" y="85"/>
                    <a:pt x="151" y="85"/>
                    <a:pt x="151" y="85"/>
                  </a:cubicBezTo>
                  <a:cubicBezTo>
                    <a:pt x="151" y="85"/>
                    <a:pt x="151" y="85"/>
                    <a:pt x="151" y="85"/>
                  </a:cubicBezTo>
                  <a:cubicBezTo>
                    <a:pt x="152" y="87"/>
                    <a:pt x="152" y="87"/>
                    <a:pt x="152" y="87"/>
                  </a:cubicBezTo>
                  <a:cubicBezTo>
                    <a:pt x="153" y="88"/>
                    <a:pt x="153" y="88"/>
                    <a:pt x="153" y="88"/>
                  </a:cubicBezTo>
                  <a:cubicBezTo>
                    <a:pt x="155" y="88"/>
                    <a:pt x="155" y="88"/>
                    <a:pt x="155" y="88"/>
                  </a:cubicBezTo>
                  <a:cubicBezTo>
                    <a:pt x="156" y="88"/>
                    <a:pt x="156" y="88"/>
                    <a:pt x="156" y="88"/>
                  </a:cubicBezTo>
                  <a:cubicBezTo>
                    <a:pt x="157" y="88"/>
                    <a:pt x="157" y="88"/>
                    <a:pt x="157" y="88"/>
                  </a:cubicBezTo>
                  <a:cubicBezTo>
                    <a:pt x="161" y="88"/>
                    <a:pt x="161" y="88"/>
                    <a:pt x="161" y="88"/>
                  </a:cubicBezTo>
                  <a:cubicBezTo>
                    <a:pt x="164" y="86"/>
                    <a:pt x="164" y="86"/>
                    <a:pt x="164" y="86"/>
                  </a:cubicBezTo>
                  <a:cubicBezTo>
                    <a:pt x="166" y="85"/>
                    <a:pt x="166" y="85"/>
                    <a:pt x="166" y="85"/>
                  </a:cubicBezTo>
                  <a:cubicBezTo>
                    <a:pt x="167" y="83"/>
                    <a:pt x="167" y="83"/>
                    <a:pt x="167" y="83"/>
                  </a:cubicBezTo>
                  <a:cubicBezTo>
                    <a:pt x="167" y="80"/>
                    <a:pt x="167" y="80"/>
                    <a:pt x="167" y="80"/>
                  </a:cubicBezTo>
                  <a:cubicBezTo>
                    <a:pt x="168" y="78"/>
                    <a:pt x="168" y="78"/>
                    <a:pt x="168" y="78"/>
                  </a:cubicBezTo>
                  <a:cubicBezTo>
                    <a:pt x="168" y="77"/>
                    <a:pt x="168" y="77"/>
                    <a:pt x="168" y="77"/>
                  </a:cubicBezTo>
                  <a:cubicBezTo>
                    <a:pt x="166" y="75"/>
                    <a:pt x="166" y="75"/>
                    <a:pt x="166" y="75"/>
                  </a:cubicBezTo>
                  <a:cubicBezTo>
                    <a:pt x="165" y="75"/>
                    <a:pt x="165" y="75"/>
                    <a:pt x="165" y="75"/>
                  </a:cubicBezTo>
                  <a:cubicBezTo>
                    <a:pt x="162" y="74"/>
                    <a:pt x="162" y="74"/>
                    <a:pt x="162" y="74"/>
                  </a:cubicBezTo>
                  <a:cubicBezTo>
                    <a:pt x="161" y="73"/>
                    <a:pt x="161" y="73"/>
                    <a:pt x="161" y="73"/>
                  </a:cubicBezTo>
                  <a:cubicBezTo>
                    <a:pt x="161" y="73"/>
                    <a:pt x="161" y="73"/>
                    <a:pt x="161" y="73"/>
                  </a:cubicBezTo>
                  <a:cubicBezTo>
                    <a:pt x="157" y="71"/>
                    <a:pt x="157" y="71"/>
                    <a:pt x="157" y="71"/>
                  </a:cubicBezTo>
                  <a:cubicBezTo>
                    <a:pt x="155" y="71"/>
                    <a:pt x="155" y="71"/>
                    <a:pt x="155" y="71"/>
                  </a:cubicBezTo>
                  <a:cubicBezTo>
                    <a:pt x="155" y="70"/>
                    <a:pt x="155" y="70"/>
                    <a:pt x="155" y="70"/>
                  </a:cubicBezTo>
                  <a:cubicBezTo>
                    <a:pt x="154" y="69"/>
                    <a:pt x="154" y="69"/>
                    <a:pt x="154" y="69"/>
                  </a:cubicBezTo>
                  <a:cubicBezTo>
                    <a:pt x="153" y="67"/>
                    <a:pt x="153" y="67"/>
                    <a:pt x="153" y="67"/>
                  </a:cubicBezTo>
                  <a:cubicBezTo>
                    <a:pt x="151" y="66"/>
                    <a:pt x="151" y="66"/>
                    <a:pt x="151" y="66"/>
                  </a:cubicBezTo>
                  <a:cubicBezTo>
                    <a:pt x="150" y="66"/>
                    <a:pt x="150" y="66"/>
                    <a:pt x="150" y="66"/>
                  </a:cubicBezTo>
                  <a:cubicBezTo>
                    <a:pt x="151" y="65"/>
                    <a:pt x="151" y="65"/>
                    <a:pt x="151" y="65"/>
                  </a:cubicBezTo>
                  <a:cubicBezTo>
                    <a:pt x="153" y="64"/>
                    <a:pt x="153" y="64"/>
                    <a:pt x="153" y="64"/>
                  </a:cubicBezTo>
                  <a:cubicBezTo>
                    <a:pt x="155" y="62"/>
                    <a:pt x="155" y="62"/>
                    <a:pt x="155" y="62"/>
                  </a:cubicBezTo>
                  <a:cubicBezTo>
                    <a:pt x="156" y="62"/>
                    <a:pt x="156" y="62"/>
                    <a:pt x="156" y="62"/>
                  </a:cubicBezTo>
                  <a:cubicBezTo>
                    <a:pt x="158" y="62"/>
                    <a:pt x="158" y="62"/>
                    <a:pt x="158" y="62"/>
                  </a:cubicBezTo>
                  <a:cubicBezTo>
                    <a:pt x="159" y="60"/>
                    <a:pt x="159" y="60"/>
                    <a:pt x="159" y="60"/>
                  </a:cubicBezTo>
                  <a:cubicBezTo>
                    <a:pt x="161" y="59"/>
                    <a:pt x="161" y="59"/>
                    <a:pt x="161" y="59"/>
                  </a:cubicBezTo>
                  <a:cubicBezTo>
                    <a:pt x="161" y="58"/>
                    <a:pt x="161" y="58"/>
                    <a:pt x="161" y="58"/>
                  </a:cubicBezTo>
                  <a:cubicBezTo>
                    <a:pt x="161" y="57"/>
                    <a:pt x="161" y="57"/>
                    <a:pt x="161" y="57"/>
                  </a:cubicBezTo>
                  <a:cubicBezTo>
                    <a:pt x="159" y="54"/>
                    <a:pt x="159" y="54"/>
                    <a:pt x="159" y="54"/>
                  </a:cubicBezTo>
                  <a:cubicBezTo>
                    <a:pt x="159" y="52"/>
                    <a:pt x="159" y="52"/>
                    <a:pt x="159" y="52"/>
                  </a:cubicBezTo>
                  <a:cubicBezTo>
                    <a:pt x="159" y="51"/>
                    <a:pt x="159" y="51"/>
                    <a:pt x="159" y="51"/>
                  </a:cubicBezTo>
                  <a:cubicBezTo>
                    <a:pt x="160" y="49"/>
                    <a:pt x="160" y="49"/>
                    <a:pt x="160" y="49"/>
                  </a:cubicBezTo>
                  <a:cubicBezTo>
                    <a:pt x="161" y="49"/>
                    <a:pt x="161" y="49"/>
                    <a:pt x="161" y="49"/>
                  </a:cubicBezTo>
                  <a:cubicBezTo>
                    <a:pt x="161" y="47"/>
                    <a:pt x="161" y="47"/>
                    <a:pt x="161" y="47"/>
                  </a:cubicBezTo>
                  <a:cubicBezTo>
                    <a:pt x="162" y="47"/>
                    <a:pt x="162" y="47"/>
                    <a:pt x="162" y="47"/>
                  </a:cubicBezTo>
                  <a:cubicBezTo>
                    <a:pt x="164" y="46"/>
                    <a:pt x="164" y="46"/>
                    <a:pt x="164" y="46"/>
                  </a:cubicBezTo>
                  <a:cubicBezTo>
                    <a:pt x="166" y="46"/>
                    <a:pt x="166" y="46"/>
                    <a:pt x="166" y="46"/>
                  </a:cubicBezTo>
                  <a:cubicBezTo>
                    <a:pt x="167" y="46"/>
                    <a:pt x="167" y="46"/>
                    <a:pt x="167" y="46"/>
                  </a:cubicBezTo>
                  <a:cubicBezTo>
                    <a:pt x="169" y="47"/>
                    <a:pt x="169" y="47"/>
                    <a:pt x="169" y="47"/>
                  </a:cubicBezTo>
                  <a:cubicBezTo>
                    <a:pt x="171" y="47"/>
                    <a:pt x="171" y="47"/>
                    <a:pt x="171" y="47"/>
                  </a:cubicBezTo>
                  <a:cubicBezTo>
                    <a:pt x="172" y="47"/>
                    <a:pt x="172" y="47"/>
                    <a:pt x="172" y="47"/>
                  </a:cubicBezTo>
                  <a:cubicBezTo>
                    <a:pt x="173" y="47"/>
                    <a:pt x="173" y="47"/>
                    <a:pt x="173" y="47"/>
                  </a:cubicBezTo>
                  <a:cubicBezTo>
                    <a:pt x="174" y="46"/>
                    <a:pt x="174" y="46"/>
                    <a:pt x="174" y="46"/>
                  </a:cubicBezTo>
                  <a:cubicBezTo>
                    <a:pt x="173" y="45"/>
                    <a:pt x="173" y="45"/>
                    <a:pt x="173" y="45"/>
                  </a:cubicBezTo>
                  <a:cubicBezTo>
                    <a:pt x="173" y="44"/>
                    <a:pt x="173" y="44"/>
                    <a:pt x="173" y="44"/>
                  </a:cubicBezTo>
                  <a:cubicBezTo>
                    <a:pt x="170" y="43"/>
                    <a:pt x="170" y="43"/>
                    <a:pt x="170" y="43"/>
                  </a:cubicBezTo>
                  <a:cubicBezTo>
                    <a:pt x="169" y="42"/>
                    <a:pt x="169" y="42"/>
                    <a:pt x="169" y="42"/>
                  </a:cubicBezTo>
                  <a:cubicBezTo>
                    <a:pt x="168" y="42"/>
                    <a:pt x="168" y="42"/>
                    <a:pt x="168" y="42"/>
                  </a:cubicBezTo>
                  <a:cubicBezTo>
                    <a:pt x="166" y="42"/>
                    <a:pt x="166" y="42"/>
                    <a:pt x="166" y="42"/>
                  </a:cubicBezTo>
                  <a:cubicBezTo>
                    <a:pt x="165" y="41"/>
                    <a:pt x="165" y="41"/>
                    <a:pt x="165" y="41"/>
                  </a:cubicBezTo>
                  <a:cubicBezTo>
                    <a:pt x="164" y="41"/>
                    <a:pt x="164" y="41"/>
                    <a:pt x="164" y="41"/>
                  </a:cubicBezTo>
                  <a:cubicBezTo>
                    <a:pt x="163" y="40"/>
                    <a:pt x="163" y="40"/>
                    <a:pt x="163" y="40"/>
                  </a:cubicBezTo>
                  <a:cubicBezTo>
                    <a:pt x="163" y="38"/>
                    <a:pt x="163" y="38"/>
                    <a:pt x="163" y="38"/>
                  </a:cubicBezTo>
                  <a:cubicBezTo>
                    <a:pt x="164" y="38"/>
                    <a:pt x="164" y="38"/>
                    <a:pt x="164" y="38"/>
                  </a:cubicBezTo>
                  <a:cubicBezTo>
                    <a:pt x="165" y="37"/>
                    <a:pt x="165" y="37"/>
                    <a:pt x="165" y="37"/>
                  </a:cubicBezTo>
                  <a:cubicBezTo>
                    <a:pt x="166" y="38"/>
                    <a:pt x="166" y="38"/>
                    <a:pt x="166" y="38"/>
                  </a:cubicBezTo>
                  <a:cubicBezTo>
                    <a:pt x="167" y="37"/>
                    <a:pt x="167" y="37"/>
                    <a:pt x="167" y="37"/>
                  </a:cubicBezTo>
                  <a:cubicBezTo>
                    <a:pt x="167" y="37"/>
                    <a:pt x="167" y="37"/>
                    <a:pt x="167" y="37"/>
                  </a:cubicBezTo>
                  <a:cubicBezTo>
                    <a:pt x="167" y="36"/>
                    <a:pt x="167" y="36"/>
                    <a:pt x="167" y="36"/>
                  </a:cubicBezTo>
                  <a:cubicBezTo>
                    <a:pt x="167" y="36"/>
                    <a:pt x="167" y="36"/>
                    <a:pt x="167" y="36"/>
                  </a:cubicBezTo>
                  <a:cubicBezTo>
                    <a:pt x="167" y="35"/>
                    <a:pt x="167" y="35"/>
                    <a:pt x="167" y="35"/>
                  </a:cubicBezTo>
                  <a:cubicBezTo>
                    <a:pt x="166" y="35"/>
                    <a:pt x="166" y="35"/>
                    <a:pt x="166" y="35"/>
                  </a:cubicBezTo>
                  <a:cubicBezTo>
                    <a:pt x="165" y="35"/>
                    <a:pt x="165" y="35"/>
                    <a:pt x="165" y="35"/>
                  </a:cubicBezTo>
                  <a:cubicBezTo>
                    <a:pt x="164" y="36"/>
                    <a:pt x="164" y="36"/>
                    <a:pt x="164" y="36"/>
                  </a:cubicBezTo>
                  <a:cubicBezTo>
                    <a:pt x="162" y="35"/>
                    <a:pt x="162" y="35"/>
                    <a:pt x="162" y="35"/>
                  </a:cubicBezTo>
                  <a:cubicBezTo>
                    <a:pt x="161" y="34"/>
                    <a:pt x="161" y="34"/>
                    <a:pt x="161" y="34"/>
                  </a:cubicBezTo>
                  <a:cubicBezTo>
                    <a:pt x="161" y="34"/>
                    <a:pt x="161" y="34"/>
                    <a:pt x="161" y="34"/>
                  </a:cubicBezTo>
                  <a:cubicBezTo>
                    <a:pt x="162" y="33"/>
                    <a:pt x="162" y="33"/>
                    <a:pt x="162" y="33"/>
                  </a:cubicBezTo>
                  <a:cubicBezTo>
                    <a:pt x="163" y="32"/>
                    <a:pt x="163" y="32"/>
                    <a:pt x="163" y="32"/>
                  </a:cubicBezTo>
                  <a:cubicBezTo>
                    <a:pt x="163" y="31"/>
                    <a:pt x="163" y="31"/>
                    <a:pt x="163" y="31"/>
                  </a:cubicBezTo>
                  <a:cubicBezTo>
                    <a:pt x="163" y="29"/>
                    <a:pt x="163" y="29"/>
                    <a:pt x="163" y="29"/>
                  </a:cubicBezTo>
                  <a:cubicBezTo>
                    <a:pt x="163" y="28"/>
                    <a:pt x="163" y="28"/>
                    <a:pt x="163" y="28"/>
                  </a:cubicBezTo>
                  <a:cubicBezTo>
                    <a:pt x="164" y="27"/>
                    <a:pt x="164" y="27"/>
                    <a:pt x="164" y="27"/>
                  </a:cubicBezTo>
                  <a:cubicBezTo>
                    <a:pt x="165" y="26"/>
                    <a:pt x="165" y="26"/>
                    <a:pt x="165" y="26"/>
                  </a:cubicBezTo>
                  <a:cubicBezTo>
                    <a:pt x="168" y="27"/>
                    <a:pt x="168" y="27"/>
                    <a:pt x="168" y="27"/>
                  </a:cubicBezTo>
                  <a:cubicBezTo>
                    <a:pt x="172" y="28"/>
                    <a:pt x="172" y="28"/>
                    <a:pt x="172" y="28"/>
                  </a:cubicBezTo>
                  <a:cubicBezTo>
                    <a:pt x="172" y="28"/>
                    <a:pt x="172" y="28"/>
                    <a:pt x="172" y="28"/>
                  </a:cubicBezTo>
                  <a:cubicBezTo>
                    <a:pt x="173" y="28"/>
                    <a:pt x="173" y="28"/>
                    <a:pt x="173" y="28"/>
                  </a:cubicBezTo>
                  <a:cubicBezTo>
                    <a:pt x="173" y="27"/>
                    <a:pt x="173" y="27"/>
                    <a:pt x="173" y="27"/>
                  </a:cubicBezTo>
                  <a:cubicBezTo>
                    <a:pt x="178" y="27"/>
                    <a:pt x="178" y="27"/>
                    <a:pt x="178" y="27"/>
                  </a:cubicBezTo>
                  <a:cubicBezTo>
                    <a:pt x="179" y="26"/>
                    <a:pt x="179" y="26"/>
                    <a:pt x="179" y="26"/>
                  </a:cubicBezTo>
                  <a:cubicBezTo>
                    <a:pt x="180" y="26"/>
                    <a:pt x="180" y="26"/>
                    <a:pt x="180" y="26"/>
                  </a:cubicBezTo>
                  <a:cubicBezTo>
                    <a:pt x="185" y="25"/>
                    <a:pt x="185" y="25"/>
                    <a:pt x="185" y="25"/>
                  </a:cubicBezTo>
                  <a:cubicBezTo>
                    <a:pt x="185" y="25"/>
                    <a:pt x="185" y="25"/>
                    <a:pt x="185" y="25"/>
                  </a:cubicBezTo>
                  <a:cubicBezTo>
                    <a:pt x="186" y="24"/>
                    <a:pt x="186" y="24"/>
                    <a:pt x="186" y="24"/>
                  </a:cubicBezTo>
                  <a:cubicBezTo>
                    <a:pt x="187" y="24"/>
                    <a:pt x="187" y="24"/>
                    <a:pt x="187" y="24"/>
                  </a:cubicBezTo>
                  <a:cubicBezTo>
                    <a:pt x="188" y="24"/>
                    <a:pt x="188" y="24"/>
                    <a:pt x="188" y="24"/>
                  </a:cubicBezTo>
                  <a:cubicBezTo>
                    <a:pt x="190" y="23"/>
                    <a:pt x="190" y="23"/>
                    <a:pt x="190" y="23"/>
                  </a:cubicBezTo>
                  <a:cubicBezTo>
                    <a:pt x="192" y="23"/>
                    <a:pt x="192" y="23"/>
                    <a:pt x="192" y="23"/>
                  </a:cubicBezTo>
                  <a:cubicBezTo>
                    <a:pt x="192" y="23"/>
                    <a:pt x="192" y="23"/>
                    <a:pt x="192" y="23"/>
                  </a:cubicBezTo>
                  <a:cubicBezTo>
                    <a:pt x="193" y="23"/>
                    <a:pt x="193" y="23"/>
                    <a:pt x="193" y="23"/>
                  </a:cubicBezTo>
                  <a:cubicBezTo>
                    <a:pt x="195" y="22"/>
                    <a:pt x="195" y="22"/>
                    <a:pt x="195" y="22"/>
                  </a:cubicBezTo>
                  <a:cubicBezTo>
                    <a:pt x="195" y="22"/>
                    <a:pt x="195" y="22"/>
                    <a:pt x="195" y="22"/>
                  </a:cubicBezTo>
                  <a:cubicBezTo>
                    <a:pt x="196" y="21"/>
                    <a:pt x="196" y="21"/>
                    <a:pt x="196" y="21"/>
                  </a:cubicBezTo>
                  <a:cubicBezTo>
                    <a:pt x="197" y="21"/>
                    <a:pt x="197" y="21"/>
                    <a:pt x="197" y="21"/>
                  </a:cubicBezTo>
                  <a:cubicBezTo>
                    <a:pt x="200" y="20"/>
                    <a:pt x="200" y="20"/>
                    <a:pt x="200" y="20"/>
                  </a:cubicBezTo>
                  <a:cubicBezTo>
                    <a:pt x="201" y="20"/>
                    <a:pt x="201" y="20"/>
                    <a:pt x="201" y="20"/>
                  </a:cubicBezTo>
                  <a:cubicBezTo>
                    <a:pt x="202" y="21"/>
                    <a:pt x="202" y="21"/>
                    <a:pt x="202" y="21"/>
                  </a:cubicBezTo>
                  <a:cubicBezTo>
                    <a:pt x="204" y="20"/>
                    <a:pt x="204" y="20"/>
                    <a:pt x="204" y="20"/>
                  </a:cubicBezTo>
                  <a:cubicBezTo>
                    <a:pt x="205" y="20"/>
                    <a:pt x="205" y="20"/>
                    <a:pt x="205" y="20"/>
                  </a:cubicBezTo>
                  <a:cubicBezTo>
                    <a:pt x="206" y="20"/>
                    <a:pt x="206" y="20"/>
                    <a:pt x="206" y="20"/>
                  </a:cubicBezTo>
                  <a:cubicBezTo>
                    <a:pt x="207" y="21"/>
                    <a:pt x="207" y="21"/>
                    <a:pt x="207" y="21"/>
                  </a:cubicBezTo>
                  <a:cubicBezTo>
                    <a:pt x="208" y="20"/>
                    <a:pt x="208" y="20"/>
                    <a:pt x="208" y="20"/>
                  </a:cubicBezTo>
                  <a:cubicBezTo>
                    <a:pt x="208" y="19"/>
                    <a:pt x="208" y="19"/>
                    <a:pt x="208" y="19"/>
                  </a:cubicBezTo>
                  <a:cubicBezTo>
                    <a:pt x="209" y="17"/>
                    <a:pt x="209" y="17"/>
                    <a:pt x="209" y="17"/>
                  </a:cubicBezTo>
                  <a:cubicBezTo>
                    <a:pt x="210" y="17"/>
                    <a:pt x="210" y="17"/>
                    <a:pt x="210" y="17"/>
                  </a:cubicBezTo>
                  <a:cubicBezTo>
                    <a:pt x="210" y="16"/>
                    <a:pt x="210" y="16"/>
                    <a:pt x="210" y="16"/>
                  </a:cubicBezTo>
                  <a:cubicBezTo>
                    <a:pt x="211" y="16"/>
                    <a:pt x="211" y="16"/>
                    <a:pt x="211" y="16"/>
                  </a:cubicBezTo>
                  <a:cubicBezTo>
                    <a:pt x="212" y="15"/>
                    <a:pt x="212" y="15"/>
                    <a:pt x="212" y="15"/>
                  </a:cubicBezTo>
                  <a:cubicBezTo>
                    <a:pt x="214" y="15"/>
                    <a:pt x="214" y="15"/>
                    <a:pt x="214" y="15"/>
                  </a:cubicBezTo>
                  <a:cubicBezTo>
                    <a:pt x="217" y="14"/>
                    <a:pt x="217" y="14"/>
                    <a:pt x="217" y="14"/>
                  </a:cubicBezTo>
                  <a:cubicBezTo>
                    <a:pt x="217" y="15"/>
                    <a:pt x="217" y="15"/>
                    <a:pt x="217" y="15"/>
                  </a:cubicBezTo>
                  <a:cubicBezTo>
                    <a:pt x="220" y="14"/>
                    <a:pt x="220" y="14"/>
                    <a:pt x="220" y="14"/>
                  </a:cubicBezTo>
                  <a:cubicBezTo>
                    <a:pt x="224" y="13"/>
                    <a:pt x="224" y="13"/>
                    <a:pt x="224" y="13"/>
                  </a:cubicBezTo>
                  <a:cubicBezTo>
                    <a:pt x="226" y="13"/>
                    <a:pt x="226" y="13"/>
                    <a:pt x="226" y="13"/>
                  </a:cubicBezTo>
                  <a:cubicBezTo>
                    <a:pt x="230" y="12"/>
                    <a:pt x="230" y="12"/>
                    <a:pt x="230" y="12"/>
                  </a:cubicBezTo>
                  <a:cubicBezTo>
                    <a:pt x="232" y="11"/>
                    <a:pt x="232" y="11"/>
                    <a:pt x="232" y="11"/>
                  </a:cubicBezTo>
                  <a:cubicBezTo>
                    <a:pt x="234" y="11"/>
                    <a:pt x="234" y="11"/>
                    <a:pt x="234" y="11"/>
                  </a:cubicBezTo>
                  <a:cubicBezTo>
                    <a:pt x="236" y="10"/>
                    <a:pt x="236" y="10"/>
                    <a:pt x="236" y="10"/>
                  </a:cubicBezTo>
                  <a:cubicBezTo>
                    <a:pt x="238" y="9"/>
                    <a:pt x="238" y="9"/>
                    <a:pt x="238" y="9"/>
                  </a:cubicBezTo>
                  <a:cubicBezTo>
                    <a:pt x="239" y="9"/>
                    <a:pt x="239" y="9"/>
                    <a:pt x="239" y="9"/>
                  </a:cubicBezTo>
                  <a:cubicBezTo>
                    <a:pt x="241" y="9"/>
                    <a:pt x="241" y="9"/>
                    <a:pt x="241" y="9"/>
                  </a:cubicBezTo>
                  <a:cubicBezTo>
                    <a:pt x="242" y="8"/>
                    <a:pt x="242" y="8"/>
                    <a:pt x="242" y="8"/>
                  </a:cubicBezTo>
                  <a:cubicBezTo>
                    <a:pt x="242" y="8"/>
                    <a:pt x="242" y="8"/>
                    <a:pt x="242" y="8"/>
                  </a:cubicBezTo>
                  <a:cubicBezTo>
                    <a:pt x="243" y="7"/>
                    <a:pt x="243" y="7"/>
                    <a:pt x="243" y="7"/>
                  </a:cubicBezTo>
                  <a:cubicBezTo>
                    <a:pt x="242" y="6"/>
                    <a:pt x="242" y="6"/>
                    <a:pt x="242" y="6"/>
                  </a:cubicBezTo>
                  <a:cubicBezTo>
                    <a:pt x="242" y="5"/>
                    <a:pt x="242" y="5"/>
                    <a:pt x="242" y="5"/>
                  </a:cubicBezTo>
                  <a:cubicBezTo>
                    <a:pt x="243" y="4"/>
                    <a:pt x="243" y="4"/>
                    <a:pt x="243" y="4"/>
                  </a:cubicBezTo>
                  <a:cubicBezTo>
                    <a:pt x="245" y="4"/>
                    <a:pt x="245" y="4"/>
                    <a:pt x="245" y="4"/>
                  </a:cubicBezTo>
                  <a:cubicBezTo>
                    <a:pt x="246" y="4"/>
                    <a:pt x="246" y="4"/>
                    <a:pt x="246" y="4"/>
                  </a:cubicBezTo>
                  <a:cubicBezTo>
                    <a:pt x="248" y="2"/>
                    <a:pt x="248" y="2"/>
                    <a:pt x="248" y="2"/>
                  </a:cubicBezTo>
                  <a:cubicBezTo>
                    <a:pt x="249" y="1"/>
                    <a:pt x="249" y="1"/>
                    <a:pt x="249" y="1"/>
                  </a:cubicBezTo>
                  <a:cubicBezTo>
                    <a:pt x="251" y="0"/>
                    <a:pt x="251" y="0"/>
                    <a:pt x="251" y="0"/>
                  </a:cubicBezTo>
                  <a:cubicBezTo>
                    <a:pt x="254" y="1"/>
                    <a:pt x="254" y="1"/>
                    <a:pt x="254" y="1"/>
                  </a:cubicBezTo>
                  <a:cubicBezTo>
                    <a:pt x="257" y="1"/>
                    <a:pt x="257" y="1"/>
                    <a:pt x="257" y="1"/>
                  </a:cubicBezTo>
                  <a:cubicBezTo>
                    <a:pt x="259" y="2"/>
                    <a:pt x="259" y="2"/>
                    <a:pt x="259" y="2"/>
                  </a:cubicBezTo>
                  <a:cubicBezTo>
                    <a:pt x="261" y="3"/>
                    <a:pt x="261" y="3"/>
                    <a:pt x="261" y="3"/>
                  </a:cubicBezTo>
                  <a:cubicBezTo>
                    <a:pt x="262" y="4"/>
                    <a:pt x="262" y="4"/>
                    <a:pt x="262" y="4"/>
                  </a:cubicBezTo>
                  <a:cubicBezTo>
                    <a:pt x="263" y="4"/>
                    <a:pt x="263" y="4"/>
                    <a:pt x="263" y="4"/>
                  </a:cubicBezTo>
                  <a:cubicBezTo>
                    <a:pt x="264" y="5"/>
                    <a:pt x="264" y="5"/>
                    <a:pt x="264" y="5"/>
                  </a:cubicBezTo>
                  <a:cubicBezTo>
                    <a:pt x="266" y="4"/>
                    <a:pt x="266" y="4"/>
                    <a:pt x="266" y="4"/>
                  </a:cubicBezTo>
                  <a:cubicBezTo>
                    <a:pt x="267" y="4"/>
                    <a:pt x="267" y="4"/>
                    <a:pt x="267" y="4"/>
                  </a:cubicBezTo>
                  <a:cubicBezTo>
                    <a:pt x="267" y="3"/>
                    <a:pt x="267" y="3"/>
                    <a:pt x="267" y="3"/>
                  </a:cubicBezTo>
                  <a:cubicBezTo>
                    <a:pt x="268" y="2"/>
                    <a:pt x="268" y="2"/>
                    <a:pt x="268" y="2"/>
                  </a:cubicBezTo>
                  <a:cubicBezTo>
                    <a:pt x="271" y="2"/>
                    <a:pt x="271" y="2"/>
                    <a:pt x="271" y="2"/>
                  </a:cubicBezTo>
                  <a:cubicBezTo>
                    <a:pt x="271" y="3"/>
                    <a:pt x="271" y="3"/>
                    <a:pt x="271" y="3"/>
                  </a:cubicBezTo>
                  <a:cubicBezTo>
                    <a:pt x="273" y="5"/>
                    <a:pt x="273" y="5"/>
                    <a:pt x="273" y="5"/>
                  </a:cubicBezTo>
                  <a:cubicBezTo>
                    <a:pt x="274" y="9"/>
                    <a:pt x="274" y="9"/>
                    <a:pt x="274" y="9"/>
                  </a:cubicBezTo>
                  <a:cubicBezTo>
                    <a:pt x="275" y="13"/>
                    <a:pt x="275" y="13"/>
                    <a:pt x="275" y="13"/>
                  </a:cubicBezTo>
                  <a:cubicBezTo>
                    <a:pt x="276" y="16"/>
                    <a:pt x="276" y="16"/>
                    <a:pt x="276" y="16"/>
                  </a:cubicBezTo>
                  <a:cubicBezTo>
                    <a:pt x="275" y="17"/>
                    <a:pt x="275" y="17"/>
                    <a:pt x="275" y="17"/>
                  </a:cubicBezTo>
                  <a:cubicBezTo>
                    <a:pt x="275" y="19"/>
                    <a:pt x="275" y="19"/>
                    <a:pt x="275" y="19"/>
                  </a:cubicBezTo>
                  <a:cubicBezTo>
                    <a:pt x="275" y="20"/>
                    <a:pt x="275" y="20"/>
                    <a:pt x="275" y="20"/>
                  </a:cubicBezTo>
                  <a:cubicBezTo>
                    <a:pt x="274" y="22"/>
                    <a:pt x="274" y="22"/>
                    <a:pt x="274" y="22"/>
                  </a:cubicBezTo>
                  <a:cubicBezTo>
                    <a:pt x="275" y="23"/>
                    <a:pt x="275" y="23"/>
                    <a:pt x="275" y="23"/>
                  </a:cubicBezTo>
                  <a:cubicBezTo>
                    <a:pt x="277" y="24"/>
                    <a:pt x="277" y="24"/>
                    <a:pt x="277" y="24"/>
                  </a:cubicBezTo>
                  <a:cubicBezTo>
                    <a:pt x="281" y="24"/>
                    <a:pt x="281" y="24"/>
                    <a:pt x="281" y="24"/>
                  </a:cubicBezTo>
                  <a:cubicBezTo>
                    <a:pt x="284" y="23"/>
                    <a:pt x="284" y="23"/>
                    <a:pt x="284" y="23"/>
                  </a:cubicBezTo>
                  <a:cubicBezTo>
                    <a:pt x="285" y="23"/>
                    <a:pt x="285" y="23"/>
                    <a:pt x="285" y="23"/>
                  </a:cubicBezTo>
                  <a:cubicBezTo>
                    <a:pt x="286" y="23"/>
                    <a:pt x="286" y="23"/>
                    <a:pt x="286" y="23"/>
                  </a:cubicBezTo>
                  <a:cubicBezTo>
                    <a:pt x="286" y="21"/>
                    <a:pt x="286" y="21"/>
                    <a:pt x="286" y="21"/>
                  </a:cubicBezTo>
                  <a:cubicBezTo>
                    <a:pt x="287" y="21"/>
                    <a:pt x="287" y="21"/>
                    <a:pt x="287" y="21"/>
                  </a:cubicBezTo>
                  <a:cubicBezTo>
                    <a:pt x="288" y="22"/>
                    <a:pt x="288" y="22"/>
                    <a:pt x="288" y="22"/>
                  </a:cubicBezTo>
                  <a:cubicBezTo>
                    <a:pt x="289" y="24"/>
                    <a:pt x="289" y="24"/>
                    <a:pt x="289" y="24"/>
                  </a:cubicBezTo>
                  <a:cubicBezTo>
                    <a:pt x="289" y="25"/>
                    <a:pt x="289" y="25"/>
                    <a:pt x="289" y="25"/>
                  </a:cubicBezTo>
                  <a:cubicBezTo>
                    <a:pt x="289" y="26"/>
                    <a:pt x="289" y="26"/>
                    <a:pt x="289" y="26"/>
                  </a:cubicBezTo>
                  <a:cubicBezTo>
                    <a:pt x="289" y="28"/>
                    <a:pt x="289" y="28"/>
                    <a:pt x="289" y="28"/>
                  </a:cubicBezTo>
                  <a:cubicBezTo>
                    <a:pt x="290" y="28"/>
                    <a:pt x="290" y="28"/>
                    <a:pt x="290" y="28"/>
                  </a:cubicBezTo>
                  <a:cubicBezTo>
                    <a:pt x="291" y="28"/>
                    <a:pt x="291" y="28"/>
                    <a:pt x="291" y="28"/>
                  </a:cubicBezTo>
                  <a:cubicBezTo>
                    <a:pt x="291" y="27"/>
                    <a:pt x="291" y="27"/>
                    <a:pt x="291" y="27"/>
                  </a:cubicBezTo>
                  <a:cubicBezTo>
                    <a:pt x="292" y="27"/>
                    <a:pt x="292" y="27"/>
                    <a:pt x="292" y="27"/>
                  </a:cubicBezTo>
                  <a:cubicBezTo>
                    <a:pt x="291" y="26"/>
                    <a:pt x="291" y="26"/>
                    <a:pt x="291" y="26"/>
                  </a:cubicBezTo>
                  <a:cubicBezTo>
                    <a:pt x="291" y="26"/>
                    <a:pt x="291" y="26"/>
                    <a:pt x="291" y="26"/>
                  </a:cubicBezTo>
                  <a:cubicBezTo>
                    <a:pt x="291" y="25"/>
                    <a:pt x="291" y="25"/>
                    <a:pt x="291" y="25"/>
                  </a:cubicBezTo>
                  <a:cubicBezTo>
                    <a:pt x="292" y="25"/>
                    <a:pt x="292" y="25"/>
                    <a:pt x="292" y="25"/>
                  </a:cubicBezTo>
                  <a:cubicBezTo>
                    <a:pt x="293" y="25"/>
                    <a:pt x="293" y="25"/>
                    <a:pt x="293" y="25"/>
                  </a:cubicBezTo>
                  <a:cubicBezTo>
                    <a:pt x="295" y="25"/>
                    <a:pt x="295" y="25"/>
                    <a:pt x="295" y="25"/>
                  </a:cubicBezTo>
                  <a:cubicBezTo>
                    <a:pt x="297" y="28"/>
                    <a:pt x="297" y="28"/>
                    <a:pt x="297" y="28"/>
                  </a:cubicBezTo>
                  <a:cubicBezTo>
                    <a:pt x="299" y="28"/>
                    <a:pt x="299" y="28"/>
                    <a:pt x="299" y="28"/>
                  </a:cubicBezTo>
                  <a:cubicBezTo>
                    <a:pt x="299" y="28"/>
                    <a:pt x="299" y="28"/>
                    <a:pt x="299" y="28"/>
                  </a:cubicBezTo>
                  <a:cubicBezTo>
                    <a:pt x="300" y="28"/>
                    <a:pt x="300" y="28"/>
                    <a:pt x="300" y="28"/>
                  </a:cubicBezTo>
                  <a:cubicBezTo>
                    <a:pt x="302" y="27"/>
                    <a:pt x="302" y="27"/>
                    <a:pt x="302" y="27"/>
                  </a:cubicBezTo>
                  <a:cubicBezTo>
                    <a:pt x="303" y="26"/>
                    <a:pt x="303" y="26"/>
                    <a:pt x="303" y="26"/>
                  </a:cubicBezTo>
                  <a:cubicBezTo>
                    <a:pt x="303" y="26"/>
                    <a:pt x="303" y="26"/>
                    <a:pt x="303" y="26"/>
                  </a:cubicBezTo>
                  <a:cubicBezTo>
                    <a:pt x="304" y="26"/>
                    <a:pt x="304" y="26"/>
                    <a:pt x="304" y="26"/>
                  </a:cubicBezTo>
                  <a:cubicBezTo>
                    <a:pt x="304" y="26"/>
                    <a:pt x="304" y="26"/>
                    <a:pt x="304" y="26"/>
                  </a:cubicBezTo>
                  <a:cubicBezTo>
                    <a:pt x="304" y="27"/>
                    <a:pt x="304" y="27"/>
                    <a:pt x="304" y="27"/>
                  </a:cubicBezTo>
                  <a:cubicBezTo>
                    <a:pt x="304" y="29"/>
                    <a:pt x="304" y="29"/>
                    <a:pt x="304" y="29"/>
                  </a:cubicBezTo>
                  <a:cubicBezTo>
                    <a:pt x="302" y="30"/>
                    <a:pt x="302" y="30"/>
                    <a:pt x="302" y="30"/>
                  </a:cubicBezTo>
                  <a:cubicBezTo>
                    <a:pt x="301" y="31"/>
                    <a:pt x="301" y="31"/>
                    <a:pt x="301" y="31"/>
                  </a:cubicBezTo>
                  <a:cubicBezTo>
                    <a:pt x="299" y="33"/>
                    <a:pt x="299" y="33"/>
                    <a:pt x="299" y="33"/>
                  </a:cubicBezTo>
                  <a:cubicBezTo>
                    <a:pt x="299" y="35"/>
                    <a:pt x="299" y="35"/>
                    <a:pt x="299" y="35"/>
                  </a:cubicBezTo>
                  <a:cubicBezTo>
                    <a:pt x="300" y="36"/>
                    <a:pt x="300" y="36"/>
                    <a:pt x="300" y="36"/>
                  </a:cubicBezTo>
                  <a:cubicBezTo>
                    <a:pt x="300" y="37"/>
                    <a:pt x="300" y="37"/>
                    <a:pt x="300" y="37"/>
                  </a:cubicBezTo>
                  <a:cubicBezTo>
                    <a:pt x="300" y="38"/>
                    <a:pt x="300" y="38"/>
                    <a:pt x="300" y="38"/>
                  </a:cubicBezTo>
                  <a:cubicBezTo>
                    <a:pt x="301" y="38"/>
                    <a:pt x="301" y="38"/>
                    <a:pt x="301" y="38"/>
                  </a:cubicBezTo>
                  <a:cubicBezTo>
                    <a:pt x="301" y="37"/>
                    <a:pt x="301" y="37"/>
                    <a:pt x="301" y="37"/>
                  </a:cubicBezTo>
                  <a:cubicBezTo>
                    <a:pt x="303" y="35"/>
                    <a:pt x="303" y="35"/>
                    <a:pt x="303" y="35"/>
                  </a:cubicBezTo>
                  <a:cubicBezTo>
                    <a:pt x="304" y="35"/>
                    <a:pt x="304" y="35"/>
                    <a:pt x="304" y="35"/>
                  </a:cubicBezTo>
                  <a:cubicBezTo>
                    <a:pt x="306" y="34"/>
                    <a:pt x="306" y="34"/>
                    <a:pt x="306" y="34"/>
                  </a:cubicBezTo>
                  <a:cubicBezTo>
                    <a:pt x="308" y="35"/>
                    <a:pt x="308" y="35"/>
                    <a:pt x="308" y="35"/>
                  </a:cubicBezTo>
                  <a:cubicBezTo>
                    <a:pt x="310" y="35"/>
                    <a:pt x="310" y="35"/>
                    <a:pt x="310" y="35"/>
                  </a:cubicBezTo>
                  <a:cubicBezTo>
                    <a:pt x="310" y="36"/>
                    <a:pt x="310" y="36"/>
                    <a:pt x="310" y="36"/>
                  </a:cubicBezTo>
                  <a:cubicBezTo>
                    <a:pt x="311" y="37"/>
                    <a:pt x="311" y="37"/>
                    <a:pt x="311" y="37"/>
                  </a:cubicBezTo>
                  <a:cubicBezTo>
                    <a:pt x="312" y="37"/>
                    <a:pt x="312" y="37"/>
                    <a:pt x="312" y="37"/>
                  </a:cubicBezTo>
                  <a:cubicBezTo>
                    <a:pt x="312" y="36"/>
                    <a:pt x="312" y="36"/>
                    <a:pt x="312" y="36"/>
                  </a:cubicBezTo>
                  <a:cubicBezTo>
                    <a:pt x="312" y="35"/>
                    <a:pt x="312" y="35"/>
                    <a:pt x="312" y="35"/>
                  </a:cubicBezTo>
                  <a:cubicBezTo>
                    <a:pt x="312" y="34"/>
                    <a:pt x="312" y="34"/>
                    <a:pt x="312" y="34"/>
                  </a:cubicBezTo>
                  <a:cubicBezTo>
                    <a:pt x="315" y="32"/>
                    <a:pt x="315" y="32"/>
                    <a:pt x="315" y="32"/>
                  </a:cubicBezTo>
                  <a:cubicBezTo>
                    <a:pt x="317" y="31"/>
                    <a:pt x="317" y="31"/>
                    <a:pt x="317" y="31"/>
                  </a:cubicBezTo>
                  <a:cubicBezTo>
                    <a:pt x="317" y="30"/>
                    <a:pt x="317" y="30"/>
                    <a:pt x="317" y="30"/>
                  </a:cubicBezTo>
                  <a:cubicBezTo>
                    <a:pt x="318" y="31"/>
                    <a:pt x="318" y="31"/>
                    <a:pt x="318" y="31"/>
                  </a:cubicBezTo>
                  <a:cubicBezTo>
                    <a:pt x="319" y="31"/>
                    <a:pt x="319" y="31"/>
                    <a:pt x="319" y="31"/>
                  </a:cubicBezTo>
                  <a:cubicBezTo>
                    <a:pt x="321" y="29"/>
                    <a:pt x="321" y="29"/>
                    <a:pt x="321" y="29"/>
                  </a:cubicBezTo>
                  <a:cubicBezTo>
                    <a:pt x="323" y="28"/>
                    <a:pt x="323" y="28"/>
                    <a:pt x="323" y="28"/>
                  </a:cubicBezTo>
                  <a:cubicBezTo>
                    <a:pt x="323" y="27"/>
                    <a:pt x="323" y="27"/>
                    <a:pt x="323" y="27"/>
                  </a:cubicBezTo>
                  <a:cubicBezTo>
                    <a:pt x="323" y="26"/>
                    <a:pt x="323" y="26"/>
                    <a:pt x="323" y="26"/>
                  </a:cubicBezTo>
                  <a:cubicBezTo>
                    <a:pt x="323" y="26"/>
                    <a:pt x="323" y="26"/>
                    <a:pt x="323" y="26"/>
                  </a:cubicBezTo>
                  <a:cubicBezTo>
                    <a:pt x="326" y="25"/>
                    <a:pt x="326" y="25"/>
                    <a:pt x="326" y="25"/>
                  </a:cubicBezTo>
                  <a:cubicBezTo>
                    <a:pt x="326" y="25"/>
                    <a:pt x="326" y="25"/>
                    <a:pt x="326" y="25"/>
                  </a:cubicBezTo>
                  <a:cubicBezTo>
                    <a:pt x="328" y="24"/>
                    <a:pt x="328" y="24"/>
                    <a:pt x="328" y="24"/>
                  </a:cubicBezTo>
                  <a:cubicBezTo>
                    <a:pt x="331" y="22"/>
                    <a:pt x="331" y="22"/>
                    <a:pt x="331" y="22"/>
                  </a:cubicBezTo>
                  <a:cubicBezTo>
                    <a:pt x="333" y="21"/>
                    <a:pt x="333" y="21"/>
                    <a:pt x="333" y="21"/>
                  </a:cubicBezTo>
                  <a:cubicBezTo>
                    <a:pt x="335" y="21"/>
                    <a:pt x="335" y="21"/>
                    <a:pt x="335" y="21"/>
                  </a:cubicBezTo>
                  <a:cubicBezTo>
                    <a:pt x="336" y="21"/>
                    <a:pt x="336" y="21"/>
                    <a:pt x="336" y="21"/>
                  </a:cubicBezTo>
                  <a:cubicBezTo>
                    <a:pt x="337" y="20"/>
                    <a:pt x="337" y="20"/>
                    <a:pt x="337" y="20"/>
                  </a:cubicBezTo>
                  <a:cubicBezTo>
                    <a:pt x="338" y="19"/>
                    <a:pt x="338" y="19"/>
                    <a:pt x="338" y="19"/>
                  </a:cubicBezTo>
                  <a:cubicBezTo>
                    <a:pt x="339" y="19"/>
                    <a:pt x="339" y="19"/>
                    <a:pt x="339" y="19"/>
                  </a:cubicBezTo>
                  <a:cubicBezTo>
                    <a:pt x="339" y="21"/>
                    <a:pt x="339" y="21"/>
                    <a:pt x="339" y="21"/>
                  </a:cubicBezTo>
                  <a:cubicBezTo>
                    <a:pt x="338" y="24"/>
                    <a:pt x="338" y="24"/>
                    <a:pt x="338" y="24"/>
                  </a:cubicBezTo>
                  <a:cubicBezTo>
                    <a:pt x="337" y="24"/>
                    <a:pt x="337" y="24"/>
                    <a:pt x="337" y="24"/>
                  </a:cubicBezTo>
                  <a:cubicBezTo>
                    <a:pt x="334" y="24"/>
                    <a:pt x="334" y="24"/>
                    <a:pt x="334" y="24"/>
                  </a:cubicBezTo>
                  <a:cubicBezTo>
                    <a:pt x="334" y="25"/>
                    <a:pt x="334" y="25"/>
                    <a:pt x="334" y="25"/>
                  </a:cubicBezTo>
                  <a:cubicBezTo>
                    <a:pt x="335" y="26"/>
                    <a:pt x="335" y="26"/>
                    <a:pt x="335" y="26"/>
                  </a:cubicBezTo>
                  <a:cubicBezTo>
                    <a:pt x="335" y="27"/>
                    <a:pt x="335" y="27"/>
                    <a:pt x="335" y="27"/>
                  </a:cubicBezTo>
                  <a:cubicBezTo>
                    <a:pt x="335" y="27"/>
                    <a:pt x="335" y="27"/>
                    <a:pt x="335" y="27"/>
                  </a:cubicBezTo>
                  <a:cubicBezTo>
                    <a:pt x="336" y="28"/>
                    <a:pt x="336" y="28"/>
                    <a:pt x="336" y="28"/>
                  </a:cubicBezTo>
                  <a:cubicBezTo>
                    <a:pt x="339" y="31"/>
                    <a:pt x="339" y="31"/>
                    <a:pt x="339" y="31"/>
                  </a:cubicBezTo>
                  <a:cubicBezTo>
                    <a:pt x="342" y="34"/>
                    <a:pt x="342" y="34"/>
                    <a:pt x="342" y="34"/>
                  </a:cubicBezTo>
                  <a:cubicBezTo>
                    <a:pt x="346" y="37"/>
                    <a:pt x="346" y="37"/>
                    <a:pt x="346" y="37"/>
                  </a:cubicBezTo>
                  <a:cubicBezTo>
                    <a:pt x="349" y="39"/>
                    <a:pt x="349" y="39"/>
                    <a:pt x="349" y="39"/>
                  </a:cubicBezTo>
                  <a:cubicBezTo>
                    <a:pt x="350" y="40"/>
                    <a:pt x="350" y="40"/>
                    <a:pt x="350" y="40"/>
                  </a:cubicBezTo>
                  <a:cubicBezTo>
                    <a:pt x="351" y="41"/>
                    <a:pt x="351" y="41"/>
                    <a:pt x="351" y="41"/>
                  </a:cubicBezTo>
                  <a:cubicBezTo>
                    <a:pt x="353" y="44"/>
                    <a:pt x="353" y="44"/>
                    <a:pt x="353" y="44"/>
                  </a:cubicBezTo>
                  <a:cubicBezTo>
                    <a:pt x="354" y="47"/>
                    <a:pt x="354" y="47"/>
                    <a:pt x="354" y="47"/>
                  </a:cubicBezTo>
                  <a:cubicBezTo>
                    <a:pt x="358" y="53"/>
                    <a:pt x="358" y="53"/>
                    <a:pt x="358" y="53"/>
                  </a:cubicBezTo>
                  <a:cubicBezTo>
                    <a:pt x="360" y="58"/>
                    <a:pt x="360" y="58"/>
                    <a:pt x="360" y="58"/>
                  </a:cubicBezTo>
                  <a:cubicBezTo>
                    <a:pt x="363" y="64"/>
                    <a:pt x="363" y="64"/>
                    <a:pt x="363" y="64"/>
                  </a:cubicBezTo>
                  <a:cubicBezTo>
                    <a:pt x="365" y="67"/>
                    <a:pt x="365" y="67"/>
                    <a:pt x="365" y="67"/>
                  </a:cubicBezTo>
                  <a:cubicBezTo>
                    <a:pt x="369" y="74"/>
                    <a:pt x="369" y="74"/>
                    <a:pt x="369" y="74"/>
                  </a:cubicBezTo>
                  <a:cubicBezTo>
                    <a:pt x="370" y="76"/>
                    <a:pt x="370" y="76"/>
                    <a:pt x="370" y="76"/>
                  </a:cubicBezTo>
                  <a:cubicBezTo>
                    <a:pt x="371" y="80"/>
                    <a:pt x="371" y="80"/>
                    <a:pt x="371" y="80"/>
                  </a:cubicBezTo>
                  <a:cubicBezTo>
                    <a:pt x="373" y="83"/>
                    <a:pt x="373" y="83"/>
                    <a:pt x="373" y="83"/>
                  </a:cubicBezTo>
                  <a:cubicBezTo>
                    <a:pt x="374" y="86"/>
                    <a:pt x="374" y="86"/>
                    <a:pt x="374" y="86"/>
                  </a:cubicBezTo>
                  <a:cubicBezTo>
                    <a:pt x="375" y="87"/>
                    <a:pt x="375" y="87"/>
                    <a:pt x="375" y="87"/>
                  </a:cubicBezTo>
                  <a:cubicBezTo>
                    <a:pt x="375" y="86"/>
                    <a:pt x="375" y="86"/>
                    <a:pt x="375" y="86"/>
                  </a:cubicBezTo>
                  <a:cubicBezTo>
                    <a:pt x="376" y="85"/>
                    <a:pt x="376" y="85"/>
                    <a:pt x="376" y="85"/>
                  </a:cubicBezTo>
                  <a:cubicBezTo>
                    <a:pt x="376" y="85"/>
                    <a:pt x="376" y="85"/>
                    <a:pt x="376" y="85"/>
                  </a:cubicBezTo>
                  <a:cubicBezTo>
                    <a:pt x="377" y="84"/>
                    <a:pt x="377" y="84"/>
                    <a:pt x="377" y="84"/>
                  </a:cubicBezTo>
                  <a:cubicBezTo>
                    <a:pt x="378" y="84"/>
                    <a:pt x="378" y="84"/>
                    <a:pt x="378" y="84"/>
                  </a:cubicBezTo>
                  <a:cubicBezTo>
                    <a:pt x="379" y="84"/>
                    <a:pt x="379" y="84"/>
                    <a:pt x="379" y="84"/>
                  </a:cubicBezTo>
                  <a:cubicBezTo>
                    <a:pt x="379" y="83"/>
                    <a:pt x="379" y="83"/>
                    <a:pt x="379" y="83"/>
                  </a:cubicBezTo>
                  <a:cubicBezTo>
                    <a:pt x="380" y="83"/>
                    <a:pt x="380" y="83"/>
                    <a:pt x="380" y="83"/>
                  </a:cubicBezTo>
                  <a:cubicBezTo>
                    <a:pt x="379" y="81"/>
                    <a:pt x="379" y="81"/>
                    <a:pt x="379" y="81"/>
                  </a:cubicBezTo>
                  <a:cubicBezTo>
                    <a:pt x="379" y="80"/>
                    <a:pt x="379" y="80"/>
                    <a:pt x="379" y="80"/>
                  </a:cubicBezTo>
                  <a:cubicBezTo>
                    <a:pt x="380" y="79"/>
                    <a:pt x="380" y="79"/>
                    <a:pt x="380" y="79"/>
                  </a:cubicBezTo>
                  <a:cubicBezTo>
                    <a:pt x="380" y="79"/>
                    <a:pt x="380" y="79"/>
                    <a:pt x="380" y="79"/>
                  </a:cubicBezTo>
                  <a:cubicBezTo>
                    <a:pt x="381" y="79"/>
                    <a:pt x="381" y="79"/>
                    <a:pt x="381" y="79"/>
                  </a:cubicBezTo>
                  <a:cubicBezTo>
                    <a:pt x="381" y="78"/>
                    <a:pt x="381" y="78"/>
                    <a:pt x="381" y="78"/>
                  </a:cubicBezTo>
                  <a:cubicBezTo>
                    <a:pt x="382" y="78"/>
                    <a:pt x="382" y="78"/>
                    <a:pt x="382" y="78"/>
                  </a:cubicBezTo>
                  <a:cubicBezTo>
                    <a:pt x="383" y="77"/>
                    <a:pt x="383" y="77"/>
                    <a:pt x="383" y="77"/>
                  </a:cubicBezTo>
                  <a:cubicBezTo>
                    <a:pt x="384" y="77"/>
                    <a:pt x="384" y="77"/>
                    <a:pt x="384" y="77"/>
                  </a:cubicBezTo>
                  <a:cubicBezTo>
                    <a:pt x="384" y="77"/>
                    <a:pt x="384" y="77"/>
                    <a:pt x="384" y="77"/>
                  </a:cubicBezTo>
                  <a:cubicBezTo>
                    <a:pt x="385" y="78"/>
                    <a:pt x="385" y="78"/>
                    <a:pt x="385" y="78"/>
                  </a:cubicBezTo>
                  <a:cubicBezTo>
                    <a:pt x="385" y="79"/>
                    <a:pt x="385" y="79"/>
                    <a:pt x="385" y="79"/>
                  </a:cubicBezTo>
                  <a:cubicBezTo>
                    <a:pt x="386" y="79"/>
                    <a:pt x="386" y="79"/>
                    <a:pt x="386" y="79"/>
                  </a:cubicBezTo>
                  <a:cubicBezTo>
                    <a:pt x="387" y="79"/>
                    <a:pt x="387" y="79"/>
                    <a:pt x="387" y="79"/>
                  </a:cubicBezTo>
                  <a:cubicBezTo>
                    <a:pt x="387" y="80"/>
                    <a:pt x="387" y="80"/>
                    <a:pt x="387" y="80"/>
                  </a:cubicBezTo>
                  <a:cubicBezTo>
                    <a:pt x="387" y="81"/>
                    <a:pt x="387" y="81"/>
                    <a:pt x="387" y="81"/>
                  </a:cubicBezTo>
                  <a:cubicBezTo>
                    <a:pt x="387" y="82"/>
                    <a:pt x="387" y="82"/>
                    <a:pt x="387" y="82"/>
                  </a:cubicBezTo>
                  <a:cubicBezTo>
                    <a:pt x="387" y="83"/>
                    <a:pt x="387" y="83"/>
                    <a:pt x="387" y="83"/>
                  </a:cubicBezTo>
                  <a:cubicBezTo>
                    <a:pt x="387" y="83"/>
                    <a:pt x="387" y="83"/>
                    <a:pt x="387" y="83"/>
                  </a:cubicBezTo>
                  <a:cubicBezTo>
                    <a:pt x="389" y="83"/>
                    <a:pt x="389" y="83"/>
                    <a:pt x="389" y="83"/>
                  </a:cubicBezTo>
                  <a:cubicBezTo>
                    <a:pt x="390" y="83"/>
                    <a:pt x="390" y="83"/>
                    <a:pt x="390" y="83"/>
                  </a:cubicBezTo>
                  <a:cubicBezTo>
                    <a:pt x="390" y="84"/>
                    <a:pt x="390" y="84"/>
                    <a:pt x="390" y="84"/>
                  </a:cubicBezTo>
                  <a:cubicBezTo>
                    <a:pt x="391" y="85"/>
                    <a:pt x="391" y="85"/>
                    <a:pt x="391" y="85"/>
                  </a:cubicBezTo>
                  <a:cubicBezTo>
                    <a:pt x="391" y="86"/>
                    <a:pt x="391" y="86"/>
                    <a:pt x="391" y="86"/>
                  </a:cubicBezTo>
                  <a:cubicBezTo>
                    <a:pt x="391" y="87"/>
                    <a:pt x="391" y="87"/>
                    <a:pt x="391" y="87"/>
                  </a:cubicBezTo>
                  <a:cubicBezTo>
                    <a:pt x="391" y="87"/>
                    <a:pt x="391" y="87"/>
                    <a:pt x="391" y="87"/>
                  </a:cubicBezTo>
                  <a:cubicBezTo>
                    <a:pt x="393" y="87"/>
                    <a:pt x="393" y="87"/>
                    <a:pt x="393" y="87"/>
                  </a:cubicBezTo>
                  <a:cubicBezTo>
                    <a:pt x="394" y="87"/>
                    <a:pt x="394" y="87"/>
                    <a:pt x="394" y="87"/>
                  </a:cubicBezTo>
                  <a:cubicBezTo>
                    <a:pt x="396" y="87"/>
                    <a:pt x="396" y="87"/>
                    <a:pt x="396" y="87"/>
                  </a:cubicBezTo>
                  <a:cubicBezTo>
                    <a:pt x="398" y="88"/>
                    <a:pt x="398" y="88"/>
                    <a:pt x="398" y="88"/>
                  </a:cubicBezTo>
                  <a:cubicBezTo>
                    <a:pt x="399" y="87"/>
                    <a:pt x="399" y="87"/>
                    <a:pt x="399" y="87"/>
                  </a:cubicBezTo>
                  <a:cubicBezTo>
                    <a:pt x="401" y="87"/>
                    <a:pt x="401" y="87"/>
                    <a:pt x="401" y="87"/>
                  </a:cubicBezTo>
                  <a:cubicBezTo>
                    <a:pt x="403" y="87"/>
                    <a:pt x="403" y="87"/>
                    <a:pt x="403" y="87"/>
                  </a:cubicBezTo>
                  <a:cubicBezTo>
                    <a:pt x="404" y="87"/>
                    <a:pt x="404" y="87"/>
                    <a:pt x="404" y="87"/>
                  </a:cubicBezTo>
                  <a:cubicBezTo>
                    <a:pt x="405" y="86"/>
                    <a:pt x="405" y="86"/>
                    <a:pt x="405" y="86"/>
                  </a:cubicBezTo>
                  <a:cubicBezTo>
                    <a:pt x="405" y="85"/>
                    <a:pt x="405" y="85"/>
                    <a:pt x="405" y="85"/>
                  </a:cubicBezTo>
                  <a:cubicBezTo>
                    <a:pt x="406" y="84"/>
                    <a:pt x="406" y="84"/>
                    <a:pt x="406" y="84"/>
                  </a:cubicBezTo>
                  <a:cubicBezTo>
                    <a:pt x="407" y="84"/>
                    <a:pt x="407" y="84"/>
                    <a:pt x="407" y="84"/>
                  </a:cubicBezTo>
                  <a:cubicBezTo>
                    <a:pt x="409" y="84"/>
                    <a:pt x="409" y="84"/>
                    <a:pt x="409" y="84"/>
                  </a:cubicBezTo>
                  <a:cubicBezTo>
                    <a:pt x="409" y="83"/>
                    <a:pt x="409" y="83"/>
                    <a:pt x="409" y="83"/>
                  </a:cubicBezTo>
                  <a:cubicBezTo>
                    <a:pt x="410" y="83"/>
                    <a:pt x="410" y="83"/>
                    <a:pt x="410" y="83"/>
                  </a:cubicBezTo>
                  <a:cubicBezTo>
                    <a:pt x="411" y="83"/>
                    <a:pt x="411" y="83"/>
                    <a:pt x="411" y="83"/>
                  </a:cubicBezTo>
                  <a:cubicBezTo>
                    <a:pt x="412" y="83"/>
                    <a:pt x="412" y="83"/>
                    <a:pt x="412" y="83"/>
                  </a:cubicBezTo>
                  <a:cubicBezTo>
                    <a:pt x="415" y="84"/>
                    <a:pt x="415" y="84"/>
                    <a:pt x="415" y="84"/>
                  </a:cubicBezTo>
                  <a:cubicBezTo>
                    <a:pt x="416" y="84"/>
                    <a:pt x="416" y="84"/>
                    <a:pt x="416" y="84"/>
                  </a:cubicBezTo>
                  <a:cubicBezTo>
                    <a:pt x="418" y="86"/>
                    <a:pt x="418" y="86"/>
                    <a:pt x="418" y="86"/>
                  </a:cubicBezTo>
                  <a:cubicBezTo>
                    <a:pt x="419" y="86"/>
                    <a:pt x="419" y="86"/>
                    <a:pt x="419" y="86"/>
                  </a:cubicBezTo>
                  <a:cubicBezTo>
                    <a:pt x="420" y="88"/>
                    <a:pt x="420" y="88"/>
                    <a:pt x="420" y="88"/>
                  </a:cubicBezTo>
                  <a:cubicBezTo>
                    <a:pt x="421" y="89"/>
                    <a:pt x="421" y="89"/>
                    <a:pt x="421" y="89"/>
                  </a:cubicBezTo>
                  <a:cubicBezTo>
                    <a:pt x="421" y="91"/>
                    <a:pt x="421" y="91"/>
                    <a:pt x="421" y="91"/>
                  </a:cubicBezTo>
                  <a:cubicBezTo>
                    <a:pt x="422" y="92"/>
                    <a:pt x="422" y="92"/>
                    <a:pt x="422" y="92"/>
                  </a:cubicBezTo>
                  <a:cubicBezTo>
                    <a:pt x="422" y="95"/>
                    <a:pt x="422" y="95"/>
                    <a:pt x="422" y="95"/>
                  </a:cubicBezTo>
                  <a:cubicBezTo>
                    <a:pt x="423" y="96"/>
                    <a:pt x="423" y="96"/>
                    <a:pt x="423" y="96"/>
                  </a:cubicBezTo>
                  <a:cubicBezTo>
                    <a:pt x="424" y="96"/>
                    <a:pt x="424" y="96"/>
                    <a:pt x="424" y="96"/>
                  </a:cubicBezTo>
                  <a:cubicBezTo>
                    <a:pt x="425" y="96"/>
                    <a:pt x="425" y="96"/>
                    <a:pt x="425" y="96"/>
                  </a:cubicBezTo>
                  <a:cubicBezTo>
                    <a:pt x="426" y="97"/>
                    <a:pt x="426" y="97"/>
                    <a:pt x="426" y="97"/>
                  </a:cubicBezTo>
                  <a:cubicBezTo>
                    <a:pt x="429" y="98"/>
                    <a:pt x="429" y="98"/>
                    <a:pt x="429" y="98"/>
                  </a:cubicBezTo>
                  <a:cubicBezTo>
                    <a:pt x="430" y="99"/>
                    <a:pt x="430" y="99"/>
                    <a:pt x="430" y="99"/>
                  </a:cubicBezTo>
                  <a:cubicBezTo>
                    <a:pt x="431" y="99"/>
                    <a:pt x="431" y="99"/>
                    <a:pt x="431" y="99"/>
                  </a:cubicBezTo>
                  <a:cubicBezTo>
                    <a:pt x="431" y="100"/>
                    <a:pt x="431" y="100"/>
                    <a:pt x="431" y="100"/>
                  </a:cubicBezTo>
                  <a:cubicBezTo>
                    <a:pt x="430" y="101"/>
                    <a:pt x="430" y="101"/>
                    <a:pt x="430" y="101"/>
                  </a:cubicBezTo>
                  <a:cubicBezTo>
                    <a:pt x="431" y="102"/>
                    <a:pt x="431" y="102"/>
                    <a:pt x="431" y="102"/>
                  </a:cubicBezTo>
                  <a:cubicBezTo>
                    <a:pt x="432" y="103"/>
                    <a:pt x="433" y="105"/>
                    <a:pt x="433" y="107"/>
                  </a:cubicBezTo>
                  <a:cubicBezTo>
                    <a:pt x="434" y="107"/>
                    <a:pt x="434" y="107"/>
                    <a:pt x="434" y="107"/>
                  </a:cubicBezTo>
                  <a:cubicBezTo>
                    <a:pt x="435" y="107"/>
                    <a:pt x="435" y="107"/>
                    <a:pt x="435" y="107"/>
                  </a:cubicBezTo>
                  <a:cubicBezTo>
                    <a:pt x="437" y="107"/>
                    <a:pt x="440" y="108"/>
                    <a:pt x="441" y="108"/>
                  </a:cubicBezTo>
                  <a:cubicBezTo>
                    <a:pt x="442" y="109"/>
                    <a:pt x="442" y="109"/>
                    <a:pt x="442" y="109"/>
                  </a:cubicBezTo>
                  <a:cubicBezTo>
                    <a:pt x="443" y="109"/>
                    <a:pt x="443" y="109"/>
                    <a:pt x="444" y="109"/>
                  </a:cubicBezTo>
                  <a:cubicBezTo>
                    <a:pt x="445" y="108"/>
                    <a:pt x="445" y="108"/>
                    <a:pt x="445" y="107"/>
                  </a:cubicBezTo>
                  <a:cubicBezTo>
                    <a:pt x="446" y="106"/>
                    <a:pt x="446" y="107"/>
                    <a:pt x="449" y="104"/>
                  </a:cubicBezTo>
                  <a:cubicBezTo>
                    <a:pt x="450" y="104"/>
                    <a:pt x="450" y="104"/>
                    <a:pt x="450" y="104"/>
                  </a:cubicBezTo>
                  <a:cubicBezTo>
                    <a:pt x="450" y="104"/>
                    <a:pt x="450" y="104"/>
                    <a:pt x="450" y="104"/>
                  </a:cubicBezTo>
                  <a:cubicBezTo>
                    <a:pt x="450" y="105"/>
                    <a:pt x="450" y="105"/>
                    <a:pt x="450" y="105"/>
                  </a:cubicBezTo>
                  <a:cubicBezTo>
                    <a:pt x="449" y="106"/>
                    <a:pt x="450" y="106"/>
                    <a:pt x="449" y="107"/>
                  </a:cubicBezTo>
                  <a:cubicBezTo>
                    <a:pt x="449" y="108"/>
                    <a:pt x="449" y="108"/>
                    <a:pt x="449" y="108"/>
                  </a:cubicBezTo>
                  <a:cubicBezTo>
                    <a:pt x="450" y="108"/>
                    <a:pt x="450" y="108"/>
                    <a:pt x="450" y="108"/>
                  </a:cubicBezTo>
                  <a:cubicBezTo>
                    <a:pt x="452" y="110"/>
                    <a:pt x="452" y="111"/>
                    <a:pt x="454" y="113"/>
                  </a:cubicBezTo>
                  <a:cubicBezTo>
                    <a:pt x="455" y="113"/>
                    <a:pt x="455" y="113"/>
                    <a:pt x="456" y="114"/>
                  </a:cubicBezTo>
                  <a:cubicBezTo>
                    <a:pt x="457" y="115"/>
                    <a:pt x="456" y="115"/>
                    <a:pt x="457" y="116"/>
                  </a:cubicBezTo>
                  <a:close/>
                  <a:moveTo>
                    <a:pt x="41" y="183"/>
                  </a:moveTo>
                  <a:cubicBezTo>
                    <a:pt x="41" y="184"/>
                    <a:pt x="41" y="184"/>
                    <a:pt x="41" y="184"/>
                  </a:cubicBezTo>
                  <a:cubicBezTo>
                    <a:pt x="41" y="183"/>
                    <a:pt x="41" y="183"/>
                    <a:pt x="41" y="183"/>
                  </a:cubicBezTo>
                  <a:cubicBezTo>
                    <a:pt x="41" y="182"/>
                    <a:pt x="41" y="182"/>
                    <a:pt x="41" y="182"/>
                  </a:cubicBezTo>
                  <a:cubicBezTo>
                    <a:pt x="42" y="182"/>
                    <a:pt x="42" y="182"/>
                    <a:pt x="42" y="182"/>
                  </a:cubicBezTo>
                  <a:cubicBezTo>
                    <a:pt x="42" y="183"/>
                    <a:pt x="42" y="183"/>
                    <a:pt x="42" y="183"/>
                  </a:cubicBezTo>
                  <a:cubicBezTo>
                    <a:pt x="41" y="183"/>
                    <a:pt x="41" y="183"/>
                    <a:pt x="41" y="183"/>
                  </a:cubicBezTo>
                  <a:close/>
                  <a:moveTo>
                    <a:pt x="40" y="185"/>
                  </a:moveTo>
                  <a:cubicBezTo>
                    <a:pt x="40" y="186"/>
                    <a:pt x="40" y="186"/>
                    <a:pt x="40" y="186"/>
                  </a:cubicBezTo>
                  <a:cubicBezTo>
                    <a:pt x="39" y="186"/>
                    <a:pt x="39" y="186"/>
                    <a:pt x="39" y="186"/>
                  </a:cubicBezTo>
                  <a:cubicBezTo>
                    <a:pt x="38" y="184"/>
                    <a:pt x="38" y="184"/>
                    <a:pt x="38" y="184"/>
                  </a:cubicBezTo>
                  <a:cubicBezTo>
                    <a:pt x="38" y="182"/>
                    <a:pt x="38" y="182"/>
                    <a:pt x="38" y="182"/>
                  </a:cubicBezTo>
                  <a:cubicBezTo>
                    <a:pt x="39" y="182"/>
                    <a:pt x="39" y="182"/>
                    <a:pt x="39" y="182"/>
                  </a:cubicBezTo>
                  <a:cubicBezTo>
                    <a:pt x="39" y="182"/>
                    <a:pt x="39" y="182"/>
                    <a:pt x="39" y="182"/>
                  </a:cubicBezTo>
                  <a:cubicBezTo>
                    <a:pt x="39" y="182"/>
                    <a:pt x="39" y="182"/>
                    <a:pt x="39" y="182"/>
                  </a:cubicBezTo>
                  <a:cubicBezTo>
                    <a:pt x="38" y="183"/>
                    <a:pt x="38" y="183"/>
                    <a:pt x="38" y="183"/>
                  </a:cubicBezTo>
                  <a:cubicBezTo>
                    <a:pt x="38" y="184"/>
                    <a:pt x="38" y="184"/>
                    <a:pt x="38" y="184"/>
                  </a:cubicBezTo>
                  <a:cubicBezTo>
                    <a:pt x="39" y="185"/>
                    <a:pt x="39" y="185"/>
                    <a:pt x="39" y="185"/>
                  </a:cubicBezTo>
                  <a:lnTo>
                    <a:pt x="40" y="185"/>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132">
              <a:extLst>
                <a:ext uri="{FF2B5EF4-FFF2-40B4-BE49-F238E27FC236}">
                  <a16:creationId xmlns:a16="http://schemas.microsoft.com/office/drawing/2014/main" id="{904AF743-F62D-46E7-9DD9-ECBF341E0D95}"/>
                </a:ext>
              </a:extLst>
            </p:cNvPr>
            <p:cNvSpPr>
              <a:spLocks/>
            </p:cNvSpPr>
            <p:nvPr/>
          </p:nvSpPr>
          <p:spPr bwMode="auto">
            <a:xfrm>
              <a:off x="16370513" y="7952694"/>
              <a:ext cx="356192" cy="417930"/>
            </a:xfrm>
            <a:custGeom>
              <a:avLst/>
              <a:gdLst>
                <a:gd name="T0" fmla="*/ 28 w 85"/>
                <a:gd name="T1" fmla="*/ 7 h 101"/>
                <a:gd name="T2" fmla="*/ 30 w 85"/>
                <a:gd name="T3" fmla="*/ 10 h 101"/>
                <a:gd name="T4" fmla="*/ 31 w 85"/>
                <a:gd name="T5" fmla="*/ 9 h 101"/>
                <a:gd name="T6" fmla="*/ 32 w 85"/>
                <a:gd name="T7" fmla="*/ 11 h 101"/>
                <a:gd name="T8" fmla="*/ 41 w 85"/>
                <a:gd name="T9" fmla="*/ 22 h 101"/>
                <a:gd name="T10" fmla="*/ 51 w 85"/>
                <a:gd name="T11" fmla="*/ 22 h 101"/>
                <a:gd name="T12" fmla="*/ 48 w 85"/>
                <a:gd name="T13" fmla="*/ 25 h 101"/>
                <a:gd name="T14" fmla="*/ 52 w 85"/>
                <a:gd name="T15" fmla="*/ 27 h 101"/>
                <a:gd name="T16" fmla="*/ 54 w 85"/>
                <a:gd name="T17" fmla="*/ 28 h 101"/>
                <a:gd name="T18" fmla="*/ 53 w 85"/>
                <a:gd name="T19" fmla="*/ 32 h 101"/>
                <a:gd name="T20" fmla="*/ 44 w 85"/>
                <a:gd name="T21" fmla="*/ 34 h 101"/>
                <a:gd name="T22" fmla="*/ 44 w 85"/>
                <a:gd name="T23" fmla="*/ 37 h 101"/>
                <a:gd name="T24" fmla="*/ 57 w 85"/>
                <a:gd name="T25" fmla="*/ 46 h 101"/>
                <a:gd name="T26" fmla="*/ 56 w 85"/>
                <a:gd name="T27" fmla="*/ 48 h 101"/>
                <a:gd name="T28" fmla="*/ 60 w 85"/>
                <a:gd name="T29" fmla="*/ 52 h 101"/>
                <a:gd name="T30" fmla="*/ 73 w 85"/>
                <a:gd name="T31" fmla="*/ 69 h 101"/>
                <a:gd name="T32" fmla="*/ 76 w 85"/>
                <a:gd name="T33" fmla="*/ 71 h 101"/>
                <a:gd name="T34" fmla="*/ 79 w 85"/>
                <a:gd name="T35" fmla="*/ 74 h 101"/>
                <a:gd name="T36" fmla="*/ 82 w 85"/>
                <a:gd name="T37" fmla="*/ 78 h 101"/>
                <a:gd name="T38" fmla="*/ 84 w 85"/>
                <a:gd name="T39" fmla="*/ 84 h 101"/>
                <a:gd name="T40" fmla="*/ 83 w 85"/>
                <a:gd name="T41" fmla="*/ 89 h 101"/>
                <a:gd name="T42" fmla="*/ 82 w 85"/>
                <a:gd name="T43" fmla="*/ 94 h 101"/>
                <a:gd name="T44" fmla="*/ 79 w 85"/>
                <a:gd name="T45" fmla="*/ 95 h 101"/>
                <a:gd name="T46" fmla="*/ 76 w 85"/>
                <a:gd name="T47" fmla="*/ 97 h 101"/>
                <a:gd name="T48" fmla="*/ 72 w 85"/>
                <a:gd name="T49" fmla="*/ 94 h 101"/>
                <a:gd name="T50" fmla="*/ 68 w 85"/>
                <a:gd name="T51" fmla="*/ 96 h 101"/>
                <a:gd name="T52" fmla="*/ 68 w 85"/>
                <a:gd name="T53" fmla="*/ 100 h 101"/>
                <a:gd name="T54" fmla="*/ 61 w 85"/>
                <a:gd name="T55" fmla="*/ 98 h 101"/>
                <a:gd name="T56" fmla="*/ 57 w 85"/>
                <a:gd name="T57" fmla="*/ 96 h 101"/>
                <a:gd name="T58" fmla="*/ 61 w 85"/>
                <a:gd name="T59" fmla="*/ 88 h 101"/>
                <a:gd name="T60" fmla="*/ 62 w 85"/>
                <a:gd name="T61" fmla="*/ 83 h 101"/>
                <a:gd name="T62" fmla="*/ 60 w 85"/>
                <a:gd name="T63" fmla="*/ 79 h 101"/>
                <a:gd name="T64" fmla="*/ 59 w 85"/>
                <a:gd name="T65" fmla="*/ 77 h 101"/>
                <a:gd name="T66" fmla="*/ 53 w 85"/>
                <a:gd name="T67" fmla="*/ 72 h 101"/>
                <a:gd name="T68" fmla="*/ 51 w 85"/>
                <a:gd name="T69" fmla="*/ 59 h 101"/>
                <a:gd name="T70" fmla="*/ 36 w 85"/>
                <a:gd name="T71" fmla="*/ 49 h 101"/>
                <a:gd name="T72" fmla="*/ 35 w 85"/>
                <a:gd name="T73" fmla="*/ 51 h 101"/>
                <a:gd name="T74" fmla="*/ 34 w 85"/>
                <a:gd name="T75" fmla="*/ 52 h 101"/>
                <a:gd name="T76" fmla="*/ 29 w 85"/>
                <a:gd name="T77" fmla="*/ 55 h 101"/>
                <a:gd name="T78" fmla="*/ 28 w 85"/>
                <a:gd name="T79" fmla="*/ 55 h 101"/>
                <a:gd name="T80" fmla="*/ 23 w 85"/>
                <a:gd name="T81" fmla="*/ 51 h 101"/>
                <a:gd name="T82" fmla="*/ 20 w 85"/>
                <a:gd name="T83" fmla="*/ 53 h 101"/>
                <a:gd name="T84" fmla="*/ 17 w 85"/>
                <a:gd name="T85" fmla="*/ 56 h 101"/>
                <a:gd name="T86" fmla="*/ 9 w 85"/>
                <a:gd name="T87" fmla="*/ 59 h 101"/>
                <a:gd name="T88" fmla="*/ 11 w 85"/>
                <a:gd name="T89" fmla="*/ 48 h 101"/>
                <a:gd name="T90" fmla="*/ 13 w 85"/>
                <a:gd name="T91" fmla="*/ 38 h 101"/>
                <a:gd name="T92" fmla="*/ 10 w 85"/>
                <a:gd name="T93" fmla="*/ 35 h 101"/>
                <a:gd name="T94" fmla="*/ 8 w 85"/>
                <a:gd name="T95" fmla="*/ 36 h 101"/>
                <a:gd name="T96" fmla="*/ 4 w 85"/>
                <a:gd name="T97" fmla="*/ 33 h 101"/>
                <a:gd name="T98" fmla="*/ 5 w 85"/>
                <a:gd name="T99" fmla="*/ 28 h 101"/>
                <a:gd name="T100" fmla="*/ 2 w 85"/>
                <a:gd name="T101" fmla="*/ 26 h 101"/>
                <a:gd name="T102" fmla="*/ 0 w 85"/>
                <a:gd name="T103" fmla="*/ 27 h 101"/>
                <a:gd name="T104" fmla="*/ 5 w 85"/>
                <a:gd name="T105" fmla="*/ 20 h 101"/>
                <a:gd name="T106" fmla="*/ 5 w 85"/>
                <a:gd name="T107" fmla="*/ 20 h 101"/>
                <a:gd name="T108" fmla="*/ 6 w 85"/>
                <a:gd name="T109" fmla="*/ 17 h 101"/>
                <a:gd name="T110" fmla="*/ 11 w 85"/>
                <a:gd name="T111" fmla="*/ 13 h 101"/>
                <a:gd name="T112" fmla="*/ 13 w 85"/>
                <a:gd name="T113" fmla="*/ 14 h 101"/>
                <a:gd name="T114" fmla="*/ 13 w 85"/>
                <a:gd name="T115" fmla="*/ 16 h 101"/>
                <a:gd name="T116" fmla="*/ 18 w 85"/>
                <a:gd name="T117" fmla="*/ 16 h 101"/>
                <a:gd name="T118" fmla="*/ 19 w 85"/>
                <a:gd name="T119" fmla="*/ 14 h 101"/>
                <a:gd name="T120" fmla="*/ 16 w 85"/>
                <a:gd name="T121" fmla="*/ 3 h 101"/>
                <a:gd name="T122" fmla="*/ 18 w 85"/>
                <a:gd name="T123" fmla="*/ 0 h 101"/>
                <a:gd name="T124" fmla="*/ 21 w 85"/>
                <a:gd name="T125" fmla="*/ 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101">
                  <a:moveTo>
                    <a:pt x="23" y="2"/>
                  </a:moveTo>
                  <a:cubicBezTo>
                    <a:pt x="24" y="3"/>
                    <a:pt x="24" y="3"/>
                    <a:pt x="24" y="3"/>
                  </a:cubicBezTo>
                  <a:cubicBezTo>
                    <a:pt x="25" y="4"/>
                    <a:pt x="26" y="5"/>
                    <a:pt x="27" y="7"/>
                  </a:cubicBezTo>
                  <a:cubicBezTo>
                    <a:pt x="28" y="7"/>
                    <a:pt x="28" y="7"/>
                    <a:pt x="28" y="7"/>
                  </a:cubicBezTo>
                  <a:cubicBezTo>
                    <a:pt x="28" y="8"/>
                    <a:pt x="29" y="8"/>
                    <a:pt x="29" y="10"/>
                  </a:cubicBezTo>
                  <a:cubicBezTo>
                    <a:pt x="29" y="10"/>
                    <a:pt x="29" y="10"/>
                    <a:pt x="29" y="10"/>
                  </a:cubicBezTo>
                  <a:cubicBezTo>
                    <a:pt x="29" y="10"/>
                    <a:pt x="29" y="10"/>
                    <a:pt x="29" y="10"/>
                  </a:cubicBezTo>
                  <a:cubicBezTo>
                    <a:pt x="30" y="10"/>
                    <a:pt x="30" y="10"/>
                    <a:pt x="30" y="10"/>
                  </a:cubicBezTo>
                  <a:cubicBezTo>
                    <a:pt x="30" y="10"/>
                    <a:pt x="30" y="10"/>
                    <a:pt x="30" y="10"/>
                  </a:cubicBezTo>
                  <a:cubicBezTo>
                    <a:pt x="31" y="9"/>
                    <a:pt x="31" y="9"/>
                    <a:pt x="31" y="9"/>
                  </a:cubicBezTo>
                  <a:cubicBezTo>
                    <a:pt x="31" y="8"/>
                    <a:pt x="31" y="8"/>
                    <a:pt x="31" y="8"/>
                  </a:cubicBezTo>
                  <a:cubicBezTo>
                    <a:pt x="31" y="9"/>
                    <a:pt x="31" y="9"/>
                    <a:pt x="31" y="9"/>
                  </a:cubicBezTo>
                  <a:cubicBezTo>
                    <a:pt x="32" y="10"/>
                    <a:pt x="31" y="9"/>
                    <a:pt x="32" y="10"/>
                  </a:cubicBezTo>
                  <a:cubicBezTo>
                    <a:pt x="32" y="10"/>
                    <a:pt x="32" y="10"/>
                    <a:pt x="32" y="10"/>
                  </a:cubicBezTo>
                  <a:cubicBezTo>
                    <a:pt x="32" y="11"/>
                    <a:pt x="32" y="11"/>
                    <a:pt x="32" y="11"/>
                  </a:cubicBezTo>
                  <a:cubicBezTo>
                    <a:pt x="32" y="11"/>
                    <a:pt x="32" y="11"/>
                    <a:pt x="32" y="11"/>
                  </a:cubicBezTo>
                  <a:cubicBezTo>
                    <a:pt x="31" y="13"/>
                    <a:pt x="32" y="13"/>
                    <a:pt x="31" y="15"/>
                  </a:cubicBezTo>
                  <a:cubicBezTo>
                    <a:pt x="32" y="16"/>
                    <a:pt x="33" y="18"/>
                    <a:pt x="34" y="19"/>
                  </a:cubicBezTo>
                  <a:cubicBezTo>
                    <a:pt x="38" y="21"/>
                    <a:pt x="35" y="19"/>
                    <a:pt x="40" y="22"/>
                  </a:cubicBezTo>
                  <a:cubicBezTo>
                    <a:pt x="41" y="22"/>
                    <a:pt x="41" y="22"/>
                    <a:pt x="41" y="22"/>
                  </a:cubicBezTo>
                  <a:cubicBezTo>
                    <a:pt x="42" y="20"/>
                    <a:pt x="42" y="20"/>
                    <a:pt x="42" y="20"/>
                  </a:cubicBezTo>
                  <a:cubicBezTo>
                    <a:pt x="43" y="20"/>
                    <a:pt x="43" y="20"/>
                    <a:pt x="45" y="19"/>
                  </a:cubicBezTo>
                  <a:cubicBezTo>
                    <a:pt x="45" y="19"/>
                    <a:pt x="45" y="19"/>
                    <a:pt x="45" y="19"/>
                  </a:cubicBezTo>
                  <a:cubicBezTo>
                    <a:pt x="47" y="20"/>
                    <a:pt x="49" y="21"/>
                    <a:pt x="51" y="22"/>
                  </a:cubicBezTo>
                  <a:cubicBezTo>
                    <a:pt x="51" y="23"/>
                    <a:pt x="51" y="23"/>
                    <a:pt x="51" y="23"/>
                  </a:cubicBezTo>
                  <a:cubicBezTo>
                    <a:pt x="50" y="23"/>
                    <a:pt x="50" y="23"/>
                    <a:pt x="50" y="23"/>
                  </a:cubicBezTo>
                  <a:cubicBezTo>
                    <a:pt x="49" y="24"/>
                    <a:pt x="50" y="24"/>
                    <a:pt x="49" y="24"/>
                  </a:cubicBezTo>
                  <a:cubicBezTo>
                    <a:pt x="48" y="25"/>
                    <a:pt x="48" y="25"/>
                    <a:pt x="48" y="25"/>
                  </a:cubicBezTo>
                  <a:cubicBezTo>
                    <a:pt x="48" y="25"/>
                    <a:pt x="48" y="25"/>
                    <a:pt x="48" y="25"/>
                  </a:cubicBezTo>
                  <a:cubicBezTo>
                    <a:pt x="50" y="25"/>
                    <a:pt x="49" y="25"/>
                    <a:pt x="51" y="26"/>
                  </a:cubicBezTo>
                  <a:cubicBezTo>
                    <a:pt x="51" y="26"/>
                    <a:pt x="51" y="26"/>
                    <a:pt x="51" y="26"/>
                  </a:cubicBezTo>
                  <a:cubicBezTo>
                    <a:pt x="52" y="27"/>
                    <a:pt x="51" y="27"/>
                    <a:pt x="52" y="27"/>
                  </a:cubicBezTo>
                  <a:cubicBezTo>
                    <a:pt x="52" y="28"/>
                    <a:pt x="52" y="28"/>
                    <a:pt x="52" y="28"/>
                  </a:cubicBezTo>
                  <a:cubicBezTo>
                    <a:pt x="53" y="28"/>
                    <a:pt x="53" y="28"/>
                    <a:pt x="53" y="28"/>
                  </a:cubicBezTo>
                  <a:cubicBezTo>
                    <a:pt x="54" y="28"/>
                    <a:pt x="54" y="28"/>
                    <a:pt x="54" y="28"/>
                  </a:cubicBezTo>
                  <a:cubicBezTo>
                    <a:pt x="54" y="28"/>
                    <a:pt x="54" y="28"/>
                    <a:pt x="54" y="28"/>
                  </a:cubicBezTo>
                  <a:cubicBezTo>
                    <a:pt x="55" y="29"/>
                    <a:pt x="55" y="29"/>
                    <a:pt x="55" y="29"/>
                  </a:cubicBezTo>
                  <a:cubicBezTo>
                    <a:pt x="54" y="30"/>
                    <a:pt x="54" y="30"/>
                    <a:pt x="54" y="30"/>
                  </a:cubicBezTo>
                  <a:cubicBezTo>
                    <a:pt x="53" y="31"/>
                    <a:pt x="54" y="31"/>
                    <a:pt x="53" y="31"/>
                  </a:cubicBezTo>
                  <a:cubicBezTo>
                    <a:pt x="53" y="32"/>
                    <a:pt x="53" y="32"/>
                    <a:pt x="53" y="32"/>
                  </a:cubicBezTo>
                  <a:cubicBezTo>
                    <a:pt x="52" y="33"/>
                    <a:pt x="53" y="33"/>
                    <a:pt x="51" y="35"/>
                  </a:cubicBezTo>
                  <a:cubicBezTo>
                    <a:pt x="50" y="35"/>
                    <a:pt x="50" y="35"/>
                    <a:pt x="50" y="35"/>
                  </a:cubicBezTo>
                  <a:cubicBezTo>
                    <a:pt x="47" y="34"/>
                    <a:pt x="47" y="34"/>
                    <a:pt x="47" y="34"/>
                  </a:cubicBezTo>
                  <a:cubicBezTo>
                    <a:pt x="46" y="34"/>
                    <a:pt x="45" y="34"/>
                    <a:pt x="44" y="34"/>
                  </a:cubicBezTo>
                  <a:cubicBezTo>
                    <a:pt x="44" y="34"/>
                    <a:pt x="44" y="34"/>
                    <a:pt x="44" y="34"/>
                  </a:cubicBezTo>
                  <a:cubicBezTo>
                    <a:pt x="45" y="35"/>
                    <a:pt x="45" y="35"/>
                    <a:pt x="45" y="35"/>
                  </a:cubicBezTo>
                  <a:cubicBezTo>
                    <a:pt x="45" y="36"/>
                    <a:pt x="45" y="36"/>
                    <a:pt x="45" y="36"/>
                  </a:cubicBezTo>
                  <a:cubicBezTo>
                    <a:pt x="44" y="37"/>
                    <a:pt x="44" y="37"/>
                    <a:pt x="44" y="37"/>
                  </a:cubicBezTo>
                  <a:cubicBezTo>
                    <a:pt x="44" y="37"/>
                    <a:pt x="43" y="37"/>
                    <a:pt x="43" y="38"/>
                  </a:cubicBezTo>
                  <a:cubicBezTo>
                    <a:pt x="43" y="38"/>
                    <a:pt x="43" y="38"/>
                    <a:pt x="43" y="38"/>
                  </a:cubicBezTo>
                  <a:cubicBezTo>
                    <a:pt x="43" y="39"/>
                    <a:pt x="43" y="39"/>
                    <a:pt x="43" y="39"/>
                  </a:cubicBezTo>
                  <a:cubicBezTo>
                    <a:pt x="57" y="45"/>
                    <a:pt x="41" y="39"/>
                    <a:pt x="57" y="46"/>
                  </a:cubicBezTo>
                  <a:cubicBezTo>
                    <a:pt x="57" y="46"/>
                    <a:pt x="57" y="46"/>
                    <a:pt x="57" y="46"/>
                  </a:cubicBezTo>
                  <a:cubicBezTo>
                    <a:pt x="57" y="46"/>
                    <a:pt x="57" y="46"/>
                    <a:pt x="57" y="46"/>
                  </a:cubicBezTo>
                  <a:cubicBezTo>
                    <a:pt x="57" y="47"/>
                    <a:pt x="57" y="47"/>
                    <a:pt x="57" y="47"/>
                  </a:cubicBezTo>
                  <a:cubicBezTo>
                    <a:pt x="56" y="48"/>
                    <a:pt x="56" y="48"/>
                    <a:pt x="56" y="48"/>
                  </a:cubicBezTo>
                  <a:cubicBezTo>
                    <a:pt x="56" y="48"/>
                    <a:pt x="56" y="48"/>
                    <a:pt x="56" y="48"/>
                  </a:cubicBezTo>
                  <a:cubicBezTo>
                    <a:pt x="57" y="50"/>
                    <a:pt x="57" y="50"/>
                    <a:pt x="59" y="51"/>
                  </a:cubicBezTo>
                  <a:cubicBezTo>
                    <a:pt x="60" y="52"/>
                    <a:pt x="60" y="52"/>
                    <a:pt x="60" y="52"/>
                  </a:cubicBezTo>
                  <a:cubicBezTo>
                    <a:pt x="60" y="52"/>
                    <a:pt x="60" y="52"/>
                    <a:pt x="60" y="52"/>
                  </a:cubicBezTo>
                  <a:cubicBezTo>
                    <a:pt x="61" y="53"/>
                    <a:pt x="61" y="53"/>
                    <a:pt x="62" y="54"/>
                  </a:cubicBezTo>
                  <a:cubicBezTo>
                    <a:pt x="63" y="58"/>
                    <a:pt x="68" y="61"/>
                    <a:pt x="71" y="65"/>
                  </a:cubicBezTo>
                  <a:cubicBezTo>
                    <a:pt x="72" y="66"/>
                    <a:pt x="72" y="66"/>
                    <a:pt x="72" y="66"/>
                  </a:cubicBezTo>
                  <a:cubicBezTo>
                    <a:pt x="73" y="67"/>
                    <a:pt x="73" y="68"/>
                    <a:pt x="73" y="69"/>
                  </a:cubicBezTo>
                  <a:cubicBezTo>
                    <a:pt x="74" y="71"/>
                    <a:pt x="74" y="71"/>
                    <a:pt x="74" y="71"/>
                  </a:cubicBezTo>
                  <a:cubicBezTo>
                    <a:pt x="74" y="72"/>
                    <a:pt x="74" y="72"/>
                    <a:pt x="74" y="72"/>
                  </a:cubicBezTo>
                  <a:cubicBezTo>
                    <a:pt x="75" y="72"/>
                    <a:pt x="75" y="72"/>
                    <a:pt x="75" y="72"/>
                  </a:cubicBezTo>
                  <a:cubicBezTo>
                    <a:pt x="76" y="71"/>
                    <a:pt x="75" y="71"/>
                    <a:pt x="76" y="71"/>
                  </a:cubicBezTo>
                  <a:cubicBezTo>
                    <a:pt x="76" y="71"/>
                    <a:pt x="76" y="71"/>
                    <a:pt x="76" y="71"/>
                  </a:cubicBezTo>
                  <a:cubicBezTo>
                    <a:pt x="77" y="72"/>
                    <a:pt x="77" y="72"/>
                    <a:pt x="77" y="72"/>
                  </a:cubicBezTo>
                  <a:cubicBezTo>
                    <a:pt x="77" y="73"/>
                    <a:pt x="77" y="73"/>
                    <a:pt x="77" y="73"/>
                  </a:cubicBezTo>
                  <a:cubicBezTo>
                    <a:pt x="78" y="74"/>
                    <a:pt x="78" y="73"/>
                    <a:pt x="79" y="74"/>
                  </a:cubicBezTo>
                  <a:cubicBezTo>
                    <a:pt x="81" y="76"/>
                    <a:pt x="80" y="76"/>
                    <a:pt x="81" y="76"/>
                  </a:cubicBezTo>
                  <a:cubicBezTo>
                    <a:pt x="82" y="76"/>
                    <a:pt x="82" y="76"/>
                    <a:pt x="82" y="77"/>
                  </a:cubicBezTo>
                  <a:cubicBezTo>
                    <a:pt x="82" y="77"/>
                    <a:pt x="82" y="77"/>
                    <a:pt x="82" y="77"/>
                  </a:cubicBezTo>
                  <a:cubicBezTo>
                    <a:pt x="82" y="78"/>
                    <a:pt x="82" y="78"/>
                    <a:pt x="82" y="78"/>
                  </a:cubicBezTo>
                  <a:cubicBezTo>
                    <a:pt x="82" y="78"/>
                    <a:pt x="82" y="78"/>
                    <a:pt x="82" y="78"/>
                  </a:cubicBezTo>
                  <a:cubicBezTo>
                    <a:pt x="80" y="79"/>
                    <a:pt x="80" y="79"/>
                    <a:pt x="80" y="79"/>
                  </a:cubicBezTo>
                  <a:cubicBezTo>
                    <a:pt x="80" y="79"/>
                    <a:pt x="80" y="79"/>
                    <a:pt x="80" y="79"/>
                  </a:cubicBezTo>
                  <a:cubicBezTo>
                    <a:pt x="81" y="82"/>
                    <a:pt x="82" y="83"/>
                    <a:pt x="84" y="84"/>
                  </a:cubicBezTo>
                  <a:cubicBezTo>
                    <a:pt x="85" y="85"/>
                    <a:pt x="85" y="85"/>
                    <a:pt x="85" y="86"/>
                  </a:cubicBezTo>
                  <a:cubicBezTo>
                    <a:pt x="85" y="87"/>
                    <a:pt x="85" y="87"/>
                    <a:pt x="84" y="88"/>
                  </a:cubicBezTo>
                  <a:cubicBezTo>
                    <a:pt x="83" y="88"/>
                    <a:pt x="83" y="88"/>
                    <a:pt x="83" y="88"/>
                  </a:cubicBezTo>
                  <a:cubicBezTo>
                    <a:pt x="83" y="89"/>
                    <a:pt x="83" y="89"/>
                    <a:pt x="83" y="89"/>
                  </a:cubicBezTo>
                  <a:cubicBezTo>
                    <a:pt x="83" y="90"/>
                    <a:pt x="83" y="89"/>
                    <a:pt x="84" y="90"/>
                  </a:cubicBezTo>
                  <a:cubicBezTo>
                    <a:pt x="84" y="91"/>
                    <a:pt x="84" y="90"/>
                    <a:pt x="84" y="92"/>
                  </a:cubicBezTo>
                  <a:cubicBezTo>
                    <a:pt x="83" y="92"/>
                    <a:pt x="83" y="92"/>
                    <a:pt x="83" y="92"/>
                  </a:cubicBezTo>
                  <a:cubicBezTo>
                    <a:pt x="82" y="94"/>
                    <a:pt x="82" y="94"/>
                    <a:pt x="82" y="94"/>
                  </a:cubicBezTo>
                  <a:cubicBezTo>
                    <a:pt x="82" y="94"/>
                    <a:pt x="82" y="94"/>
                    <a:pt x="82" y="94"/>
                  </a:cubicBezTo>
                  <a:cubicBezTo>
                    <a:pt x="81" y="93"/>
                    <a:pt x="81" y="93"/>
                    <a:pt x="81" y="93"/>
                  </a:cubicBezTo>
                  <a:cubicBezTo>
                    <a:pt x="81" y="94"/>
                    <a:pt x="81" y="94"/>
                    <a:pt x="81" y="94"/>
                  </a:cubicBezTo>
                  <a:cubicBezTo>
                    <a:pt x="80" y="95"/>
                    <a:pt x="80" y="94"/>
                    <a:pt x="79" y="95"/>
                  </a:cubicBezTo>
                  <a:cubicBezTo>
                    <a:pt x="78" y="95"/>
                    <a:pt x="78" y="95"/>
                    <a:pt x="78" y="95"/>
                  </a:cubicBezTo>
                  <a:cubicBezTo>
                    <a:pt x="78" y="95"/>
                    <a:pt x="78" y="95"/>
                    <a:pt x="78" y="95"/>
                  </a:cubicBezTo>
                  <a:cubicBezTo>
                    <a:pt x="78" y="96"/>
                    <a:pt x="78" y="96"/>
                    <a:pt x="77" y="96"/>
                  </a:cubicBezTo>
                  <a:cubicBezTo>
                    <a:pt x="77" y="96"/>
                    <a:pt x="76" y="96"/>
                    <a:pt x="76" y="97"/>
                  </a:cubicBezTo>
                  <a:cubicBezTo>
                    <a:pt x="75" y="96"/>
                    <a:pt x="75" y="96"/>
                    <a:pt x="75" y="96"/>
                  </a:cubicBezTo>
                  <a:cubicBezTo>
                    <a:pt x="74" y="95"/>
                    <a:pt x="74" y="95"/>
                    <a:pt x="73" y="94"/>
                  </a:cubicBezTo>
                  <a:cubicBezTo>
                    <a:pt x="72" y="94"/>
                    <a:pt x="73" y="94"/>
                    <a:pt x="72" y="93"/>
                  </a:cubicBezTo>
                  <a:cubicBezTo>
                    <a:pt x="72" y="94"/>
                    <a:pt x="72" y="94"/>
                    <a:pt x="72" y="94"/>
                  </a:cubicBezTo>
                  <a:cubicBezTo>
                    <a:pt x="71" y="95"/>
                    <a:pt x="71" y="95"/>
                    <a:pt x="71" y="95"/>
                  </a:cubicBezTo>
                  <a:cubicBezTo>
                    <a:pt x="69" y="95"/>
                    <a:pt x="69" y="95"/>
                    <a:pt x="69" y="95"/>
                  </a:cubicBezTo>
                  <a:cubicBezTo>
                    <a:pt x="69" y="96"/>
                    <a:pt x="69" y="96"/>
                    <a:pt x="69" y="96"/>
                  </a:cubicBezTo>
                  <a:cubicBezTo>
                    <a:pt x="68" y="96"/>
                    <a:pt x="68" y="96"/>
                    <a:pt x="68" y="96"/>
                  </a:cubicBezTo>
                  <a:cubicBezTo>
                    <a:pt x="67" y="96"/>
                    <a:pt x="67" y="96"/>
                    <a:pt x="67" y="96"/>
                  </a:cubicBezTo>
                  <a:cubicBezTo>
                    <a:pt x="66" y="96"/>
                    <a:pt x="66" y="96"/>
                    <a:pt x="66" y="96"/>
                  </a:cubicBezTo>
                  <a:cubicBezTo>
                    <a:pt x="67" y="97"/>
                    <a:pt x="67" y="97"/>
                    <a:pt x="67" y="97"/>
                  </a:cubicBezTo>
                  <a:cubicBezTo>
                    <a:pt x="68" y="99"/>
                    <a:pt x="68" y="99"/>
                    <a:pt x="68" y="100"/>
                  </a:cubicBezTo>
                  <a:cubicBezTo>
                    <a:pt x="67" y="101"/>
                    <a:pt x="67" y="101"/>
                    <a:pt x="67" y="101"/>
                  </a:cubicBezTo>
                  <a:cubicBezTo>
                    <a:pt x="65" y="101"/>
                    <a:pt x="65" y="101"/>
                    <a:pt x="65" y="101"/>
                  </a:cubicBezTo>
                  <a:cubicBezTo>
                    <a:pt x="65" y="100"/>
                    <a:pt x="64" y="100"/>
                    <a:pt x="64" y="99"/>
                  </a:cubicBezTo>
                  <a:cubicBezTo>
                    <a:pt x="61" y="98"/>
                    <a:pt x="61" y="98"/>
                    <a:pt x="61" y="98"/>
                  </a:cubicBezTo>
                  <a:cubicBezTo>
                    <a:pt x="60" y="99"/>
                    <a:pt x="60" y="99"/>
                    <a:pt x="60" y="99"/>
                  </a:cubicBezTo>
                  <a:cubicBezTo>
                    <a:pt x="59" y="99"/>
                    <a:pt x="59" y="99"/>
                    <a:pt x="59" y="99"/>
                  </a:cubicBezTo>
                  <a:cubicBezTo>
                    <a:pt x="58" y="98"/>
                    <a:pt x="58" y="98"/>
                    <a:pt x="57" y="96"/>
                  </a:cubicBezTo>
                  <a:cubicBezTo>
                    <a:pt x="57" y="96"/>
                    <a:pt x="57" y="96"/>
                    <a:pt x="57" y="96"/>
                  </a:cubicBezTo>
                  <a:cubicBezTo>
                    <a:pt x="59" y="95"/>
                    <a:pt x="60" y="95"/>
                    <a:pt x="61" y="94"/>
                  </a:cubicBezTo>
                  <a:cubicBezTo>
                    <a:pt x="61" y="93"/>
                    <a:pt x="61" y="93"/>
                    <a:pt x="61" y="93"/>
                  </a:cubicBezTo>
                  <a:cubicBezTo>
                    <a:pt x="61" y="91"/>
                    <a:pt x="61" y="90"/>
                    <a:pt x="61" y="89"/>
                  </a:cubicBezTo>
                  <a:cubicBezTo>
                    <a:pt x="61" y="88"/>
                    <a:pt x="61" y="88"/>
                    <a:pt x="61" y="88"/>
                  </a:cubicBezTo>
                  <a:cubicBezTo>
                    <a:pt x="61" y="87"/>
                    <a:pt x="61" y="87"/>
                    <a:pt x="61" y="87"/>
                  </a:cubicBezTo>
                  <a:cubicBezTo>
                    <a:pt x="61" y="85"/>
                    <a:pt x="61" y="86"/>
                    <a:pt x="61" y="84"/>
                  </a:cubicBezTo>
                  <a:cubicBezTo>
                    <a:pt x="62" y="84"/>
                    <a:pt x="62" y="84"/>
                    <a:pt x="62" y="84"/>
                  </a:cubicBezTo>
                  <a:cubicBezTo>
                    <a:pt x="62" y="83"/>
                    <a:pt x="62" y="83"/>
                    <a:pt x="62" y="83"/>
                  </a:cubicBezTo>
                  <a:cubicBezTo>
                    <a:pt x="63" y="82"/>
                    <a:pt x="62" y="82"/>
                    <a:pt x="63" y="81"/>
                  </a:cubicBezTo>
                  <a:cubicBezTo>
                    <a:pt x="62" y="81"/>
                    <a:pt x="62" y="81"/>
                    <a:pt x="62" y="81"/>
                  </a:cubicBezTo>
                  <a:cubicBezTo>
                    <a:pt x="61" y="80"/>
                    <a:pt x="62" y="80"/>
                    <a:pt x="60" y="80"/>
                  </a:cubicBezTo>
                  <a:cubicBezTo>
                    <a:pt x="60" y="79"/>
                    <a:pt x="60" y="79"/>
                    <a:pt x="60" y="79"/>
                  </a:cubicBezTo>
                  <a:cubicBezTo>
                    <a:pt x="59" y="78"/>
                    <a:pt x="59" y="78"/>
                    <a:pt x="59" y="78"/>
                  </a:cubicBezTo>
                  <a:cubicBezTo>
                    <a:pt x="60" y="78"/>
                    <a:pt x="60" y="78"/>
                    <a:pt x="60" y="78"/>
                  </a:cubicBezTo>
                  <a:cubicBezTo>
                    <a:pt x="60" y="77"/>
                    <a:pt x="60" y="77"/>
                    <a:pt x="60" y="77"/>
                  </a:cubicBezTo>
                  <a:cubicBezTo>
                    <a:pt x="59" y="77"/>
                    <a:pt x="59" y="77"/>
                    <a:pt x="59" y="77"/>
                  </a:cubicBezTo>
                  <a:cubicBezTo>
                    <a:pt x="57" y="76"/>
                    <a:pt x="57" y="76"/>
                    <a:pt x="57" y="76"/>
                  </a:cubicBezTo>
                  <a:cubicBezTo>
                    <a:pt x="56" y="75"/>
                    <a:pt x="56" y="75"/>
                    <a:pt x="56" y="75"/>
                  </a:cubicBezTo>
                  <a:cubicBezTo>
                    <a:pt x="56" y="74"/>
                    <a:pt x="56" y="74"/>
                    <a:pt x="56" y="74"/>
                  </a:cubicBezTo>
                  <a:cubicBezTo>
                    <a:pt x="55" y="73"/>
                    <a:pt x="55" y="73"/>
                    <a:pt x="53" y="72"/>
                  </a:cubicBezTo>
                  <a:cubicBezTo>
                    <a:pt x="53" y="69"/>
                    <a:pt x="53" y="69"/>
                    <a:pt x="53" y="69"/>
                  </a:cubicBezTo>
                  <a:cubicBezTo>
                    <a:pt x="52" y="65"/>
                    <a:pt x="52" y="65"/>
                    <a:pt x="53" y="62"/>
                  </a:cubicBezTo>
                  <a:cubicBezTo>
                    <a:pt x="52" y="60"/>
                    <a:pt x="52" y="60"/>
                    <a:pt x="52" y="60"/>
                  </a:cubicBezTo>
                  <a:cubicBezTo>
                    <a:pt x="51" y="59"/>
                    <a:pt x="51" y="59"/>
                    <a:pt x="51" y="59"/>
                  </a:cubicBezTo>
                  <a:cubicBezTo>
                    <a:pt x="47" y="56"/>
                    <a:pt x="47" y="54"/>
                    <a:pt x="44" y="50"/>
                  </a:cubicBezTo>
                  <a:cubicBezTo>
                    <a:pt x="43" y="50"/>
                    <a:pt x="43" y="50"/>
                    <a:pt x="43" y="50"/>
                  </a:cubicBezTo>
                  <a:cubicBezTo>
                    <a:pt x="40" y="50"/>
                    <a:pt x="39" y="48"/>
                    <a:pt x="36" y="49"/>
                  </a:cubicBezTo>
                  <a:cubicBezTo>
                    <a:pt x="36" y="49"/>
                    <a:pt x="36" y="49"/>
                    <a:pt x="36" y="49"/>
                  </a:cubicBezTo>
                  <a:cubicBezTo>
                    <a:pt x="36" y="50"/>
                    <a:pt x="36" y="50"/>
                    <a:pt x="36" y="50"/>
                  </a:cubicBezTo>
                  <a:cubicBezTo>
                    <a:pt x="36" y="50"/>
                    <a:pt x="36" y="50"/>
                    <a:pt x="36" y="50"/>
                  </a:cubicBezTo>
                  <a:cubicBezTo>
                    <a:pt x="36" y="50"/>
                    <a:pt x="36" y="50"/>
                    <a:pt x="36" y="50"/>
                  </a:cubicBezTo>
                  <a:cubicBezTo>
                    <a:pt x="35" y="51"/>
                    <a:pt x="35" y="51"/>
                    <a:pt x="35" y="51"/>
                  </a:cubicBezTo>
                  <a:cubicBezTo>
                    <a:pt x="35" y="51"/>
                    <a:pt x="35" y="51"/>
                    <a:pt x="35" y="51"/>
                  </a:cubicBezTo>
                  <a:cubicBezTo>
                    <a:pt x="34" y="52"/>
                    <a:pt x="34" y="52"/>
                    <a:pt x="34" y="52"/>
                  </a:cubicBezTo>
                  <a:cubicBezTo>
                    <a:pt x="34" y="52"/>
                    <a:pt x="34" y="52"/>
                    <a:pt x="34" y="52"/>
                  </a:cubicBezTo>
                  <a:cubicBezTo>
                    <a:pt x="34" y="52"/>
                    <a:pt x="34" y="52"/>
                    <a:pt x="34" y="52"/>
                  </a:cubicBezTo>
                  <a:cubicBezTo>
                    <a:pt x="34" y="52"/>
                    <a:pt x="34" y="52"/>
                    <a:pt x="34" y="52"/>
                  </a:cubicBezTo>
                  <a:cubicBezTo>
                    <a:pt x="33" y="53"/>
                    <a:pt x="33" y="53"/>
                    <a:pt x="33" y="53"/>
                  </a:cubicBezTo>
                  <a:cubicBezTo>
                    <a:pt x="33" y="54"/>
                    <a:pt x="33" y="54"/>
                    <a:pt x="33" y="54"/>
                  </a:cubicBezTo>
                  <a:cubicBezTo>
                    <a:pt x="31" y="54"/>
                    <a:pt x="30" y="54"/>
                    <a:pt x="29" y="55"/>
                  </a:cubicBezTo>
                  <a:cubicBezTo>
                    <a:pt x="29" y="56"/>
                    <a:pt x="29" y="56"/>
                    <a:pt x="29" y="56"/>
                  </a:cubicBezTo>
                  <a:cubicBezTo>
                    <a:pt x="29" y="56"/>
                    <a:pt x="29" y="56"/>
                    <a:pt x="29" y="56"/>
                  </a:cubicBezTo>
                  <a:cubicBezTo>
                    <a:pt x="29" y="56"/>
                    <a:pt x="29" y="56"/>
                    <a:pt x="29" y="56"/>
                  </a:cubicBezTo>
                  <a:cubicBezTo>
                    <a:pt x="28" y="55"/>
                    <a:pt x="28" y="55"/>
                    <a:pt x="28" y="55"/>
                  </a:cubicBezTo>
                  <a:cubicBezTo>
                    <a:pt x="28" y="55"/>
                    <a:pt x="28" y="55"/>
                    <a:pt x="28" y="55"/>
                  </a:cubicBezTo>
                  <a:cubicBezTo>
                    <a:pt x="28" y="54"/>
                    <a:pt x="28" y="54"/>
                    <a:pt x="28" y="54"/>
                  </a:cubicBezTo>
                  <a:cubicBezTo>
                    <a:pt x="27" y="54"/>
                    <a:pt x="27" y="54"/>
                    <a:pt x="27" y="54"/>
                  </a:cubicBezTo>
                  <a:cubicBezTo>
                    <a:pt x="24" y="52"/>
                    <a:pt x="26" y="53"/>
                    <a:pt x="23" y="51"/>
                  </a:cubicBezTo>
                  <a:cubicBezTo>
                    <a:pt x="23" y="51"/>
                    <a:pt x="23" y="51"/>
                    <a:pt x="23" y="51"/>
                  </a:cubicBezTo>
                  <a:cubicBezTo>
                    <a:pt x="22" y="52"/>
                    <a:pt x="22" y="52"/>
                    <a:pt x="21" y="53"/>
                  </a:cubicBezTo>
                  <a:cubicBezTo>
                    <a:pt x="20" y="53"/>
                    <a:pt x="20" y="53"/>
                    <a:pt x="20" y="53"/>
                  </a:cubicBezTo>
                  <a:cubicBezTo>
                    <a:pt x="20" y="53"/>
                    <a:pt x="20" y="53"/>
                    <a:pt x="20" y="53"/>
                  </a:cubicBezTo>
                  <a:cubicBezTo>
                    <a:pt x="19" y="53"/>
                    <a:pt x="19" y="53"/>
                    <a:pt x="19" y="53"/>
                  </a:cubicBezTo>
                  <a:cubicBezTo>
                    <a:pt x="19" y="54"/>
                    <a:pt x="19" y="54"/>
                    <a:pt x="19" y="54"/>
                  </a:cubicBezTo>
                  <a:cubicBezTo>
                    <a:pt x="18" y="55"/>
                    <a:pt x="18" y="55"/>
                    <a:pt x="18" y="55"/>
                  </a:cubicBezTo>
                  <a:cubicBezTo>
                    <a:pt x="17" y="56"/>
                    <a:pt x="17" y="56"/>
                    <a:pt x="17" y="56"/>
                  </a:cubicBezTo>
                  <a:cubicBezTo>
                    <a:pt x="17" y="56"/>
                    <a:pt x="15" y="57"/>
                    <a:pt x="12" y="60"/>
                  </a:cubicBezTo>
                  <a:cubicBezTo>
                    <a:pt x="12" y="60"/>
                    <a:pt x="12" y="60"/>
                    <a:pt x="12" y="60"/>
                  </a:cubicBezTo>
                  <a:cubicBezTo>
                    <a:pt x="11" y="59"/>
                    <a:pt x="11" y="60"/>
                    <a:pt x="10" y="59"/>
                  </a:cubicBezTo>
                  <a:cubicBezTo>
                    <a:pt x="9" y="59"/>
                    <a:pt x="9" y="59"/>
                    <a:pt x="9" y="59"/>
                  </a:cubicBezTo>
                  <a:cubicBezTo>
                    <a:pt x="11" y="54"/>
                    <a:pt x="12" y="53"/>
                    <a:pt x="12" y="50"/>
                  </a:cubicBezTo>
                  <a:cubicBezTo>
                    <a:pt x="11" y="49"/>
                    <a:pt x="12" y="50"/>
                    <a:pt x="11" y="49"/>
                  </a:cubicBezTo>
                  <a:cubicBezTo>
                    <a:pt x="11" y="48"/>
                    <a:pt x="11" y="48"/>
                    <a:pt x="11" y="48"/>
                  </a:cubicBezTo>
                  <a:cubicBezTo>
                    <a:pt x="11" y="48"/>
                    <a:pt x="11" y="48"/>
                    <a:pt x="11" y="48"/>
                  </a:cubicBezTo>
                  <a:cubicBezTo>
                    <a:pt x="12" y="47"/>
                    <a:pt x="11" y="48"/>
                    <a:pt x="12" y="46"/>
                  </a:cubicBezTo>
                  <a:cubicBezTo>
                    <a:pt x="13" y="44"/>
                    <a:pt x="13" y="45"/>
                    <a:pt x="14" y="42"/>
                  </a:cubicBezTo>
                  <a:cubicBezTo>
                    <a:pt x="14" y="41"/>
                    <a:pt x="14" y="41"/>
                    <a:pt x="14" y="41"/>
                  </a:cubicBezTo>
                  <a:cubicBezTo>
                    <a:pt x="13" y="39"/>
                    <a:pt x="13" y="40"/>
                    <a:pt x="13" y="38"/>
                  </a:cubicBezTo>
                  <a:cubicBezTo>
                    <a:pt x="13" y="36"/>
                    <a:pt x="13" y="36"/>
                    <a:pt x="13" y="36"/>
                  </a:cubicBezTo>
                  <a:cubicBezTo>
                    <a:pt x="13" y="35"/>
                    <a:pt x="13" y="35"/>
                    <a:pt x="13" y="35"/>
                  </a:cubicBezTo>
                  <a:cubicBezTo>
                    <a:pt x="12" y="35"/>
                    <a:pt x="12" y="35"/>
                    <a:pt x="12" y="35"/>
                  </a:cubicBezTo>
                  <a:cubicBezTo>
                    <a:pt x="10" y="35"/>
                    <a:pt x="10" y="35"/>
                    <a:pt x="10" y="35"/>
                  </a:cubicBezTo>
                  <a:cubicBezTo>
                    <a:pt x="9" y="35"/>
                    <a:pt x="9" y="35"/>
                    <a:pt x="9" y="35"/>
                  </a:cubicBezTo>
                  <a:cubicBezTo>
                    <a:pt x="9" y="35"/>
                    <a:pt x="9" y="35"/>
                    <a:pt x="9" y="35"/>
                  </a:cubicBezTo>
                  <a:cubicBezTo>
                    <a:pt x="8" y="36"/>
                    <a:pt x="8" y="36"/>
                    <a:pt x="8" y="36"/>
                  </a:cubicBezTo>
                  <a:cubicBezTo>
                    <a:pt x="8" y="36"/>
                    <a:pt x="8" y="36"/>
                    <a:pt x="8" y="36"/>
                  </a:cubicBezTo>
                  <a:cubicBezTo>
                    <a:pt x="6" y="36"/>
                    <a:pt x="6" y="36"/>
                    <a:pt x="6" y="36"/>
                  </a:cubicBezTo>
                  <a:cubicBezTo>
                    <a:pt x="5" y="35"/>
                    <a:pt x="5" y="35"/>
                    <a:pt x="5" y="35"/>
                  </a:cubicBezTo>
                  <a:cubicBezTo>
                    <a:pt x="4" y="34"/>
                    <a:pt x="4" y="34"/>
                    <a:pt x="4" y="34"/>
                  </a:cubicBezTo>
                  <a:cubicBezTo>
                    <a:pt x="4" y="33"/>
                    <a:pt x="4" y="33"/>
                    <a:pt x="4" y="33"/>
                  </a:cubicBezTo>
                  <a:cubicBezTo>
                    <a:pt x="5" y="30"/>
                    <a:pt x="5" y="30"/>
                    <a:pt x="5" y="29"/>
                  </a:cubicBezTo>
                  <a:cubicBezTo>
                    <a:pt x="5" y="29"/>
                    <a:pt x="5" y="29"/>
                    <a:pt x="5" y="29"/>
                  </a:cubicBezTo>
                  <a:cubicBezTo>
                    <a:pt x="5" y="28"/>
                    <a:pt x="5" y="28"/>
                    <a:pt x="5" y="28"/>
                  </a:cubicBezTo>
                  <a:cubicBezTo>
                    <a:pt x="5" y="28"/>
                    <a:pt x="5" y="28"/>
                    <a:pt x="5" y="28"/>
                  </a:cubicBezTo>
                  <a:cubicBezTo>
                    <a:pt x="4" y="27"/>
                    <a:pt x="4" y="27"/>
                    <a:pt x="4" y="27"/>
                  </a:cubicBezTo>
                  <a:cubicBezTo>
                    <a:pt x="3" y="26"/>
                    <a:pt x="3" y="26"/>
                    <a:pt x="3" y="26"/>
                  </a:cubicBezTo>
                  <a:cubicBezTo>
                    <a:pt x="3" y="25"/>
                    <a:pt x="3" y="25"/>
                    <a:pt x="3" y="25"/>
                  </a:cubicBezTo>
                  <a:cubicBezTo>
                    <a:pt x="2" y="26"/>
                    <a:pt x="2" y="26"/>
                    <a:pt x="2" y="26"/>
                  </a:cubicBezTo>
                  <a:cubicBezTo>
                    <a:pt x="2" y="26"/>
                    <a:pt x="2" y="26"/>
                    <a:pt x="2" y="26"/>
                  </a:cubicBezTo>
                  <a:cubicBezTo>
                    <a:pt x="1" y="27"/>
                    <a:pt x="1" y="27"/>
                    <a:pt x="1" y="27"/>
                  </a:cubicBezTo>
                  <a:cubicBezTo>
                    <a:pt x="1" y="27"/>
                    <a:pt x="1" y="27"/>
                    <a:pt x="1" y="27"/>
                  </a:cubicBezTo>
                  <a:cubicBezTo>
                    <a:pt x="0" y="27"/>
                    <a:pt x="0" y="27"/>
                    <a:pt x="0" y="27"/>
                  </a:cubicBezTo>
                  <a:cubicBezTo>
                    <a:pt x="1" y="24"/>
                    <a:pt x="1" y="23"/>
                    <a:pt x="2" y="21"/>
                  </a:cubicBezTo>
                  <a:cubicBezTo>
                    <a:pt x="3" y="21"/>
                    <a:pt x="3" y="21"/>
                    <a:pt x="3" y="21"/>
                  </a:cubicBezTo>
                  <a:cubicBezTo>
                    <a:pt x="4" y="20"/>
                    <a:pt x="4" y="20"/>
                    <a:pt x="4" y="20"/>
                  </a:cubicBezTo>
                  <a:cubicBezTo>
                    <a:pt x="5" y="20"/>
                    <a:pt x="5" y="20"/>
                    <a:pt x="5" y="20"/>
                  </a:cubicBezTo>
                  <a:cubicBezTo>
                    <a:pt x="6" y="20"/>
                    <a:pt x="6" y="20"/>
                    <a:pt x="6" y="20"/>
                  </a:cubicBezTo>
                  <a:cubicBezTo>
                    <a:pt x="6" y="20"/>
                    <a:pt x="6" y="20"/>
                    <a:pt x="6" y="20"/>
                  </a:cubicBezTo>
                  <a:cubicBezTo>
                    <a:pt x="6" y="20"/>
                    <a:pt x="6" y="20"/>
                    <a:pt x="6" y="20"/>
                  </a:cubicBezTo>
                  <a:cubicBezTo>
                    <a:pt x="5" y="20"/>
                    <a:pt x="5" y="20"/>
                    <a:pt x="5" y="20"/>
                  </a:cubicBezTo>
                  <a:cubicBezTo>
                    <a:pt x="5" y="19"/>
                    <a:pt x="5" y="19"/>
                    <a:pt x="5" y="19"/>
                  </a:cubicBezTo>
                  <a:cubicBezTo>
                    <a:pt x="5" y="18"/>
                    <a:pt x="5" y="18"/>
                    <a:pt x="5" y="18"/>
                  </a:cubicBezTo>
                  <a:cubicBezTo>
                    <a:pt x="6" y="18"/>
                    <a:pt x="6" y="18"/>
                    <a:pt x="6" y="18"/>
                  </a:cubicBezTo>
                  <a:cubicBezTo>
                    <a:pt x="6" y="17"/>
                    <a:pt x="6" y="17"/>
                    <a:pt x="6" y="17"/>
                  </a:cubicBezTo>
                  <a:cubicBezTo>
                    <a:pt x="7" y="16"/>
                    <a:pt x="6" y="17"/>
                    <a:pt x="7" y="15"/>
                  </a:cubicBezTo>
                  <a:cubicBezTo>
                    <a:pt x="8" y="14"/>
                    <a:pt x="8" y="14"/>
                    <a:pt x="8" y="14"/>
                  </a:cubicBezTo>
                  <a:cubicBezTo>
                    <a:pt x="8" y="14"/>
                    <a:pt x="8" y="14"/>
                    <a:pt x="8" y="14"/>
                  </a:cubicBezTo>
                  <a:cubicBezTo>
                    <a:pt x="10" y="14"/>
                    <a:pt x="9" y="14"/>
                    <a:pt x="11" y="13"/>
                  </a:cubicBezTo>
                  <a:cubicBezTo>
                    <a:pt x="12" y="11"/>
                    <a:pt x="12" y="11"/>
                    <a:pt x="12" y="11"/>
                  </a:cubicBezTo>
                  <a:cubicBezTo>
                    <a:pt x="13" y="12"/>
                    <a:pt x="13" y="12"/>
                    <a:pt x="13" y="12"/>
                  </a:cubicBezTo>
                  <a:cubicBezTo>
                    <a:pt x="12" y="13"/>
                    <a:pt x="12" y="13"/>
                    <a:pt x="12" y="13"/>
                  </a:cubicBezTo>
                  <a:cubicBezTo>
                    <a:pt x="13" y="14"/>
                    <a:pt x="13" y="14"/>
                    <a:pt x="13" y="14"/>
                  </a:cubicBezTo>
                  <a:cubicBezTo>
                    <a:pt x="13" y="14"/>
                    <a:pt x="13" y="14"/>
                    <a:pt x="13" y="14"/>
                  </a:cubicBezTo>
                  <a:cubicBezTo>
                    <a:pt x="13" y="15"/>
                    <a:pt x="13" y="15"/>
                    <a:pt x="13" y="15"/>
                  </a:cubicBezTo>
                  <a:cubicBezTo>
                    <a:pt x="13" y="15"/>
                    <a:pt x="13" y="15"/>
                    <a:pt x="13" y="15"/>
                  </a:cubicBezTo>
                  <a:cubicBezTo>
                    <a:pt x="13" y="16"/>
                    <a:pt x="13" y="16"/>
                    <a:pt x="13" y="16"/>
                  </a:cubicBezTo>
                  <a:cubicBezTo>
                    <a:pt x="14" y="16"/>
                    <a:pt x="14" y="16"/>
                    <a:pt x="14" y="16"/>
                  </a:cubicBezTo>
                  <a:cubicBezTo>
                    <a:pt x="15" y="15"/>
                    <a:pt x="15" y="15"/>
                    <a:pt x="15" y="15"/>
                  </a:cubicBezTo>
                  <a:cubicBezTo>
                    <a:pt x="16" y="15"/>
                    <a:pt x="16" y="15"/>
                    <a:pt x="16" y="15"/>
                  </a:cubicBezTo>
                  <a:cubicBezTo>
                    <a:pt x="18" y="16"/>
                    <a:pt x="17" y="16"/>
                    <a:pt x="18" y="16"/>
                  </a:cubicBezTo>
                  <a:cubicBezTo>
                    <a:pt x="19" y="16"/>
                    <a:pt x="19" y="16"/>
                    <a:pt x="19" y="16"/>
                  </a:cubicBezTo>
                  <a:cubicBezTo>
                    <a:pt x="19" y="16"/>
                    <a:pt x="19" y="16"/>
                    <a:pt x="19" y="16"/>
                  </a:cubicBezTo>
                  <a:cubicBezTo>
                    <a:pt x="19" y="15"/>
                    <a:pt x="19" y="15"/>
                    <a:pt x="19" y="15"/>
                  </a:cubicBezTo>
                  <a:cubicBezTo>
                    <a:pt x="19" y="15"/>
                    <a:pt x="19" y="15"/>
                    <a:pt x="19" y="14"/>
                  </a:cubicBezTo>
                  <a:cubicBezTo>
                    <a:pt x="19" y="12"/>
                    <a:pt x="19" y="11"/>
                    <a:pt x="19" y="8"/>
                  </a:cubicBezTo>
                  <a:cubicBezTo>
                    <a:pt x="18" y="8"/>
                    <a:pt x="18" y="8"/>
                    <a:pt x="17" y="6"/>
                  </a:cubicBezTo>
                  <a:cubicBezTo>
                    <a:pt x="17" y="5"/>
                    <a:pt x="17" y="5"/>
                    <a:pt x="17" y="4"/>
                  </a:cubicBezTo>
                  <a:cubicBezTo>
                    <a:pt x="16" y="4"/>
                    <a:pt x="16" y="4"/>
                    <a:pt x="16" y="3"/>
                  </a:cubicBezTo>
                  <a:cubicBezTo>
                    <a:pt x="17" y="3"/>
                    <a:pt x="17" y="3"/>
                    <a:pt x="17" y="3"/>
                  </a:cubicBezTo>
                  <a:cubicBezTo>
                    <a:pt x="17" y="2"/>
                    <a:pt x="17" y="2"/>
                    <a:pt x="17" y="2"/>
                  </a:cubicBezTo>
                  <a:cubicBezTo>
                    <a:pt x="18" y="1"/>
                    <a:pt x="18" y="1"/>
                    <a:pt x="18" y="1"/>
                  </a:cubicBezTo>
                  <a:cubicBezTo>
                    <a:pt x="18" y="0"/>
                    <a:pt x="18" y="0"/>
                    <a:pt x="18" y="0"/>
                  </a:cubicBezTo>
                  <a:cubicBezTo>
                    <a:pt x="19" y="0"/>
                    <a:pt x="19" y="0"/>
                    <a:pt x="19" y="0"/>
                  </a:cubicBezTo>
                  <a:cubicBezTo>
                    <a:pt x="19" y="0"/>
                    <a:pt x="19" y="0"/>
                    <a:pt x="19" y="0"/>
                  </a:cubicBezTo>
                  <a:cubicBezTo>
                    <a:pt x="20" y="1"/>
                    <a:pt x="20" y="1"/>
                    <a:pt x="20" y="1"/>
                  </a:cubicBezTo>
                  <a:cubicBezTo>
                    <a:pt x="21" y="1"/>
                    <a:pt x="21" y="1"/>
                    <a:pt x="21" y="1"/>
                  </a:cubicBezTo>
                  <a:cubicBezTo>
                    <a:pt x="22" y="1"/>
                    <a:pt x="22" y="1"/>
                    <a:pt x="22" y="1"/>
                  </a:cubicBezTo>
                  <a:cubicBezTo>
                    <a:pt x="23" y="1"/>
                    <a:pt x="23" y="1"/>
                    <a:pt x="23" y="1"/>
                  </a:cubicBezTo>
                  <a:lnTo>
                    <a:pt x="23" y="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133">
              <a:extLst>
                <a:ext uri="{FF2B5EF4-FFF2-40B4-BE49-F238E27FC236}">
                  <a16:creationId xmlns:a16="http://schemas.microsoft.com/office/drawing/2014/main" id="{556B384A-E08D-4CCE-B20A-162A6ABE325A}"/>
                </a:ext>
              </a:extLst>
            </p:cNvPr>
            <p:cNvSpPr>
              <a:spLocks/>
            </p:cNvSpPr>
            <p:nvPr/>
          </p:nvSpPr>
          <p:spPr bwMode="auto">
            <a:xfrm>
              <a:off x="13335772" y="7306799"/>
              <a:ext cx="66489" cy="85486"/>
            </a:xfrm>
            <a:custGeom>
              <a:avLst/>
              <a:gdLst>
                <a:gd name="T0" fmla="*/ 6 w 16"/>
                <a:gd name="T1" fmla="*/ 19 h 21"/>
                <a:gd name="T2" fmla="*/ 5 w 16"/>
                <a:gd name="T3" fmla="*/ 19 h 21"/>
                <a:gd name="T4" fmla="*/ 5 w 16"/>
                <a:gd name="T5" fmla="*/ 19 h 21"/>
                <a:gd name="T6" fmla="*/ 4 w 16"/>
                <a:gd name="T7" fmla="*/ 19 h 21"/>
                <a:gd name="T8" fmla="*/ 4 w 16"/>
                <a:gd name="T9" fmla="*/ 21 h 21"/>
                <a:gd name="T10" fmla="*/ 3 w 16"/>
                <a:gd name="T11" fmla="*/ 21 h 21"/>
                <a:gd name="T12" fmla="*/ 0 w 16"/>
                <a:gd name="T13" fmla="*/ 21 h 21"/>
                <a:gd name="T14" fmla="*/ 1 w 16"/>
                <a:gd name="T15" fmla="*/ 17 h 21"/>
                <a:gd name="T16" fmla="*/ 5 w 16"/>
                <a:gd name="T17" fmla="*/ 9 h 21"/>
                <a:gd name="T18" fmla="*/ 6 w 16"/>
                <a:gd name="T19" fmla="*/ 6 h 21"/>
                <a:gd name="T20" fmla="*/ 8 w 16"/>
                <a:gd name="T21" fmla="*/ 3 h 21"/>
                <a:gd name="T22" fmla="*/ 9 w 16"/>
                <a:gd name="T23" fmla="*/ 2 h 21"/>
                <a:gd name="T24" fmla="*/ 9 w 16"/>
                <a:gd name="T25" fmla="*/ 2 h 21"/>
                <a:gd name="T26" fmla="*/ 9 w 16"/>
                <a:gd name="T27" fmla="*/ 0 h 21"/>
                <a:gd name="T28" fmla="*/ 13 w 16"/>
                <a:gd name="T29" fmla="*/ 0 h 21"/>
                <a:gd name="T30" fmla="*/ 13 w 16"/>
                <a:gd name="T31" fmla="*/ 0 h 21"/>
                <a:gd name="T32" fmla="*/ 14 w 16"/>
                <a:gd name="T33" fmla="*/ 0 h 21"/>
                <a:gd name="T34" fmla="*/ 15 w 16"/>
                <a:gd name="T35" fmla="*/ 1 h 21"/>
                <a:gd name="T36" fmla="*/ 13 w 16"/>
                <a:gd name="T37" fmla="*/ 2 h 21"/>
                <a:gd name="T38" fmla="*/ 13 w 16"/>
                <a:gd name="T39" fmla="*/ 2 h 21"/>
                <a:gd name="T40" fmla="*/ 14 w 16"/>
                <a:gd name="T41" fmla="*/ 2 h 21"/>
                <a:gd name="T42" fmla="*/ 15 w 16"/>
                <a:gd name="T43" fmla="*/ 3 h 21"/>
                <a:gd name="T44" fmla="*/ 15 w 16"/>
                <a:gd name="T45" fmla="*/ 3 h 21"/>
                <a:gd name="T46" fmla="*/ 16 w 16"/>
                <a:gd name="T47" fmla="*/ 6 h 21"/>
                <a:gd name="T48" fmla="*/ 15 w 16"/>
                <a:gd name="T49" fmla="*/ 8 h 21"/>
                <a:gd name="T50" fmla="*/ 14 w 16"/>
                <a:gd name="T51" fmla="*/ 8 h 21"/>
                <a:gd name="T52" fmla="*/ 13 w 16"/>
                <a:gd name="T53" fmla="*/ 10 h 21"/>
                <a:gd name="T54" fmla="*/ 13 w 16"/>
                <a:gd name="T55" fmla="*/ 10 h 21"/>
                <a:gd name="T56" fmla="*/ 13 w 16"/>
                <a:gd name="T57" fmla="*/ 10 h 21"/>
                <a:gd name="T58" fmla="*/ 14 w 16"/>
                <a:gd name="T59" fmla="*/ 11 h 21"/>
                <a:gd name="T60" fmla="*/ 14 w 16"/>
                <a:gd name="T61" fmla="*/ 11 h 21"/>
                <a:gd name="T62" fmla="*/ 14 w 16"/>
                <a:gd name="T63" fmla="*/ 11 h 21"/>
                <a:gd name="T64" fmla="*/ 11 w 16"/>
                <a:gd name="T65" fmla="*/ 11 h 21"/>
                <a:gd name="T66" fmla="*/ 9 w 16"/>
                <a:gd name="T67" fmla="*/ 13 h 21"/>
                <a:gd name="T68" fmla="*/ 9 w 16"/>
                <a:gd name="T69" fmla="*/ 13 h 21"/>
                <a:gd name="T70" fmla="*/ 9 w 16"/>
                <a:gd name="T71" fmla="*/ 14 h 21"/>
                <a:gd name="T72" fmla="*/ 10 w 16"/>
                <a:gd name="T73" fmla="*/ 14 h 21"/>
                <a:gd name="T74" fmla="*/ 10 w 16"/>
                <a:gd name="T75" fmla="*/ 15 h 21"/>
                <a:gd name="T76" fmla="*/ 10 w 16"/>
                <a:gd name="T77" fmla="*/ 15 h 21"/>
                <a:gd name="T78" fmla="*/ 9 w 16"/>
                <a:gd name="T79" fmla="*/ 16 h 21"/>
                <a:gd name="T80" fmla="*/ 9 w 16"/>
                <a:gd name="T81" fmla="*/ 16 h 21"/>
                <a:gd name="T82" fmla="*/ 6 w 16"/>
                <a:gd name="T83"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 h="21">
                  <a:moveTo>
                    <a:pt x="6" y="19"/>
                  </a:moveTo>
                  <a:cubicBezTo>
                    <a:pt x="5" y="19"/>
                    <a:pt x="5" y="19"/>
                    <a:pt x="5" y="19"/>
                  </a:cubicBezTo>
                  <a:cubicBezTo>
                    <a:pt x="5" y="19"/>
                    <a:pt x="5" y="19"/>
                    <a:pt x="5" y="19"/>
                  </a:cubicBezTo>
                  <a:cubicBezTo>
                    <a:pt x="4" y="19"/>
                    <a:pt x="4" y="19"/>
                    <a:pt x="4" y="19"/>
                  </a:cubicBezTo>
                  <a:cubicBezTo>
                    <a:pt x="4" y="21"/>
                    <a:pt x="4" y="21"/>
                    <a:pt x="4" y="21"/>
                  </a:cubicBezTo>
                  <a:cubicBezTo>
                    <a:pt x="3" y="21"/>
                    <a:pt x="3" y="21"/>
                    <a:pt x="3" y="21"/>
                  </a:cubicBezTo>
                  <a:cubicBezTo>
                    <a:pt x="1" y="21"/>
                    <a:pt x="2" y="21"/>
                    <a:pt x="0" y="21"/>
                  </a:cubicBezTo>
                  <a:cubicBezTo>
                    <a:pt x="1" y="19"/>
                    <a:pt x="1" y="19"/>
                    <a:pt x="1" y="17"/>
                  </a:cubicBezTo>
                  <a:cubicBezTo>
                    <a:pt x="3" y="14"/>
                    <a:pt x="3" y="12"/>
                    <a:pt x="5" y="9"/>
                  </a:cubicBezTo>
                  <a:cubicBezTo>
                    <a:pt x="6" y="6"/>
                    <a:pt x="6" y="6"/>
                    <a:pt x="6" y="6"/>
                  </a:cubicBezTo>
                  <a:cubicBezTo>
                    <a:pt x="8" y="3"/>
                    <a:pt x="8" y="3"/>
                    <a:pt x="8" y="3"/>
                  </a:cubicBezTo>
                  <a:cubicBezTo>
                    <a:pt x="9" y="2"/>
                    <a:pt x="9" y="2"/>
                    <a:pt x="9" y="2"/>
                  </a:cubicBezTo>
                  <a:cubicBezTo>
                    <a:pt x="9" y="2"/>
                    <a:pt x="9" y="2"/>
                    <a:pt x="9" y="2"/>
                  </a:cubicBezTo>
                  <a:cubicBezTo>
                    <a:pt x="9" y="0"/>
                    <a:pt x="9" y="0"/>
                    <a:pt x="9" y="0"/>
                  </a:cubicBezTo>
                  <a:cubicBezTo>
                    <a:pt x="12" y="0"/>
                    <a:pt x="11" y="0"/>
                    <a:pt x="13" y="0"/>
                  </a:cubicBezTo>
                  <a:cubicBezTo>
                    <a:pt x="13" y="0"/>
                    <a:pt x="13" y="0"/>
                    <a:pt x="13" y="0"/>
                  </a:cubicBezTo>
                  <a:cubicBezTo>
                    <a:pt x="14" y="0"/>
                    <a:pt x="14" y="0"/>
                    <a:pt x="14" y="0"/>
                  </a:cubicBezTo>
                  <a:cubicBezTo>
                    <a:pt x="15" y="1"/>
                    <a:pt x="15" y="1"/>
                    <a:pt x="15" y="1"/>
                  </a:cubicBezTo>
                  <a:cubicBezTo>
                    <a:pt x="14" y="1"/>
                    <a:pt x="14" y="1"/>
                    <a:pt x="13" y="2"/>
                  </a:cubicBezTo>
                  <a:cubicBezTo>
                    <a:pt x="13" y="2"/>
                    <a:pt x="13" y="2"/>
                    <a:pt x="13" y="2"/>
                  </a:cubicBezTo>
                  <a:cubicBezTo>
                    <a:pt x="14" y="2"/>
                    <a:pt x="14" y="2"/>
                    <a:pt x="14" y="2"/>
                  </a:cubicBezTo>
                  <a:cubicBezTo>
                    <a:pt x="15" y="3"/>
                    <a:pt x="15" y="3"/>
                    <a:pt x="15" y="3"/>
                  </a:cubicBezTo>
                  <a:cubicBezTo>
                    <a:pt x="15" y="3"/>
                    <a:pt x="15" y="3"/>
                    <a:pt x="15" y="3"/>
                  </a:cubicBezTo>
                  <a:cubicBezTo>
                    <a:pt x="16" y="6"/>
                    <a:pt x="16" y="6"/>
                    <a:pt x="16" y="6"/>
                  </a:cubicBezTo>
                  <a:cubicBezTo>
                    <a:pt x="16" y="7"/>
                    <a:pt x="16" y="7"/>
                    <a:pt x="15" y="8"/>
                  </a:cubicBezTo>
                  <a:cubicBezTo>
                    <a:pt x="14" y="8"/>
                    <a:pt x="14" y="8"/>
                    <a:pt x="14" y="8"/>
                  </a:cubicBezTo>
                  <a:cubicBezTo>
                    <a:pt x="14" y="9"/>
                    <a:pt x="14" y="9"/>
                    <a:pt x="13" y="10"/>
                  </a:cubicBezTo>
                  <a:cubicBezTo>
                    <a:pt x="13" y="10"/>
                    <a:pt x="13" y="10"/>
                    <a:pt x="13" y="10"/>
                  </a:cubicBezTo>
                  <a:cubicBezTo>
                    <a:pt x="13" y="10"/>
                    <a:pt x="13" y="10"/>
                    <a:pt x="13" y="10"/>
                  </a:cubicBezTo>
                  <a:cubicBezTo>
                    <a:pt x="14" y="11"/>
                    <a:pt x="14" y="11"/>
                    <a:pt x="14" y="11"/>
                  </a:cubicBezTo>
                  <a:cubicBezTo>
                    <a:pt x="14" y="11"/>
                    <a:pt x="14" y="11"/>
                    <a:pt x="14" y="11"/>
                  </a:cubicBezTo>
                  <a:cubicBezTo>
                    <a:pt x="14" y="11"/>
                    <a:pt x="14" y="11"/>
                    <a:pt x="14" y="11"/>
                  </a:cubicBezTo>
                  <a:cubicBezTo>
                    <a:pt x="12" y="11"/>
                    <a:pt x="12" y="11"/>
                    <a:pt x="11" y="11"/>
                  </a:cubicBezTo>
                  <a:cubicBezTo>
                    <a:pt x="10" y="12"/>
                    <a:pt x="10" y="12"/>
                    <a:pt x="9" y="13"/>
                  </a:cubicBezTo>
                  <a:cubicBezTo>
                    <a:pt x="9" y="13"/>
                    <a:pt x="9" y="13"/>
                    <a:pt x="9" y="13"/>
                  </a:cubicBezTo>
                  <a:cubicBezTo>
                    <a:pt x="9" y="14"/>
                    <a:pt x="9" y="14"/>
                    <a:pt x="9" y="14"/>
                  </a:cubicBezTo>
                  <a:cubicBezTo>
                    <a:pt x="10" y="14"/>
                    <a:pt x="10" y="14"/>
                    <a:pt x="10" y="14"/>
                  </a:cubicBezTo>
                  <a:cubicBezTo>
                    <a:pt x="10" y="15"/>
                    <a:pt x="10" y="15"/>
                    <a:pt x="10" y="15"/>
                  </a:cubicBezTo>
                  <a:cubicBezTo>
                    <a:pt x="10" y="15"/>
                    <a:pt x="10" y="15"/>
                    <a:pt x="10" y="15"/>
                  </a:cubicBezTo>
                  <a:cubicBezTo>
                    <a:pt x="9" y="15"/>
                    <a:pt x="9" y="15"/>
                    <a:pt x="9" y="16"/>
                  </a:cubicBezTo>
                  <a:cubicBezTo>
                    <a:pt x="9" y="16"/>
                    <a:pt x="9" y="16"/>
                    <a:pt x="9" y="16"/>
                  </a:cubicBezTo>
                  <a:cubicBezTo>
                    <a:pt x="6" y="18"/>
                    <a:pt x="7" y="18"/>
                    <a:pt x="6" y="1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134">
              <a:extLst>
                <a:ext uri="{FF2B5EF4-FFF2-40B4-BE49-F238E27FC236}">
                  <a16:creationId xmlns:a16="http://schemas.microsoft.com/office/drawing/2014/main" id="{543E4449-AE4C-4F2A-AB04-1104FD315551}"/>
                </a:ext>
              </a:extLst>
            </p:cNvPr>
            <p:cNvSpPr>
              <a:spLocks/>
            </p:cNvSpPr>
            <p:nvPr/>
          </p:nvSpPr>
          <p:spPr bwMode="auto">
            <a:xfrm>
              <a:off x="8838272" y="8365874"/>
              <a:ext cx="4751" cy="14249"/>
            </a:xfrm>
            <a:custGeom>
              <a:avLst/>
              <a:gdLst>
                <a:gd name="T0" fmla="*/ 2 w 2"/>
                <a:gd name="T1" fmla="*/ 3 h 4"/>
                <a:gd name="T2" fmla="*/ 1 w 2"/>
                <a:gd name="T3" fmla="*/ 4 h 4"/>
                <a:gd name="T4" fmla="*/ 0 w 2"/>
                <a:gd name="T5" fmla="*/ 4 h 4"/>
                <a:gd name="T6" fmla="*/ 0 w 2"/>
                <a:gd name="T7" fmla="*/ 3 h 4"/>
                <a:gd name="T8" fmla="*/ 0 w 2"/>
                <a:gd name="T9" fmla="*/ 2 h 4"/>
                <a:gd name="T10" fmla="*/ 1 w 2"/>
                <a:gd name="T11" fmla="*/ 0 h 4"/>
                <a:gd name="T12" fmla="*/ 2 w 2"/>
                <a:gd name="T13" fmla="*/ 0 h 4"/>
                <a:gd name="T14" fmla="*/ 2 w 2"/>
                <a:gd name="T15" fmla="*/ 1 h 4"/>
                <a:gd name="T16" fmla="*/ 2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3"/>
                  </a:moveTo>
                  <a:cubicBezTo>
                    <a:pt x="1" y="4"/>
                    <a:pt x="1" y="4"/>
                    <a:pt x="1" y="4"/>
                  </a:cubicBezTo>
                  <a:cubicBezTo>
                    <a:pt x="0" y="4"/>
                    <a:pt x="0" y="4"/>
                    <a:pt x="0" y="4"/>
                  </a:cubicBezTo>
                  <a:cubicBezTo>
                    <a:pt x="0" y="3"/>
                    <a:pt x="0" y="3"/>
                    <a:pt x="0" y="3"/>
                  </a:cubicBezTo>
                  <a:cubicBezTo>
                    <a:pt x="0" y="2"/>
                    <a:pt x="0" y="2"/>
                    <a:pt x="0" y="2"/>
                  </a:cubicBezTo>
                  <a:cubicBezTo>
                    <a:pt x="1" y="1"/>
                    <a:pt x="1" y="1"/>
                    <a:pt x="1" y="0"/>
                  </a:cubicBezTo>
                  <a:cubicBezTo>
                    <a:pt x="2" y="0"/>
                    <a:pt x="2" y="0"/>
                    <a:pt x="2" y="0"/>
                  </a:cubicBezTo>
                  <a:cubicBezTo>
                    <a:pt x="2" y="1"/>
                    <a:pt x="2" y="1"/>
                    <a:pt x="2" y="1"/>
                  </a:cubicBezTo>
                  <a:lnTo>
                    <a:pt x="2" y="3"/>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135">
              <a:extLst>
                <a:ext uri="{FF2B5EF4-FFF2-40B4-BE49-F238E27FC236}">
                  <a16:creationId xmlns:a16="http://schemas.microsoft.com/office/drawing/2014/main" id="{10F8F3A4-5B43-44F5-9644-F3EBF853D6C4}"/>
                </a:ext>
              </a:extLst>
            </p:cNvPr>
            <p:cNvSpPr>
              <a:spLocks/>
            </p:cNvSpPr>
            <p:nvPr/>
          </p:nvSpPr>
          <p:spPr bwMode="auto">
            <a:xfrm>
              <a:off x="12134221" y="6523182"/>
              <a:ext cx="4751" cy="18997"/>
            </a:xfrm>
            <a:custGeom>
              <a:avLst/>
              <a:gdLst>
                <a:gd name="T0" fmla="*/ 1 w 1"/>
                <a:gd name="T1" fmla="*/ 4 h 4"/>
                <a:gd name="T2" fmla="*/ 0 w 1"/>
                <a:gd name="T3" fmla="*/ 4 h 4"/>
                <a:gd name="T4" fmla="*/ 1 w 1"/>
                <a:gd name="T5" fmla="*/ 0 h 4"/>
                <a:gd name="T6" fmla="*/ 1 w 1"/>
                <a:gd name="T7" fmla="*/ 2 h 4"/>
                <a:gd name="T8" fmla="*/ 1 w 1"/>
                <a:gd name="T9" fmla="*/ 3 h 4"/>
                <a:gd name="T10" fmla="*/ 1 w 1"/>
                <a:gd name="T11" fmla="*/ 3 h 4"/>
                <a:gd name="T12" fmla="*/ 1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4"/>
                  </a:moveTo>
                  <a:cubicBezTo>
                    <a:pt x="1" y="4"/>
                    <a:pt x="0" y="4"/>
                    <a:pt x="0" y="4"/>
                  </a:cubicBezTo>
                  <a:cubicBezTo>
                    <a:pt x="0" y="2"/>
                    <a:pt x="0" y="2"/>
                    <a:pt x="1" y="0"/>
                  </a:cubicBezTo>
                  <a:cubicBezTo>
                    <a:pt x="1" y="1"/>
                    <a:pt x="1" y="1"/>
                    <a:pt x="1" y="2"/>
                  </a:cubicBezTo>
                  <a:cubicBezTo>
                    <a:pt x="1" y="3"/>
                    <a:pt x="1" y="3"/>
                    <a:pt x="1" y="3"/>
                  </a:cubicBezTo>
                  <a:cubicBezTo>
                    <a:pt x="1" y="3"/>
                    <a:pt x="1" y="3"/>
                    <a:pt x="1" y="3"/>
                  </a:cubicBezTo>
                  <a:cubicBezTo>
                    <a:pt x="1" y="4"/>
                    <a:pt x="1" y="3"/>
                    <a:pt x="1" y="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136">
              <a:extLst>
                <a:ext uri="{FF2B5EF4-FFF2-40B4-BE49-F238E27FC236}">
                  <a16:creationId xmlns:a16="http://schemas.microsoft.com/office/drawing/2014/main" id="{9D184484-D630-47E0-AC0C-BB070A8B41D1}"/>
                </a:ext>
              </a:extLst>
            </p:cNvPr>
            <p:cNvSpPr>
              <a:spLocks noEditPoints="1"/>
            </p:cNvSpPr>
            <p:nvPr/>
          </p:nvSpPr>
          <p:spPr bwMode="auto">
            <a:xfrm>
              <a:off x="15415924" y="8570091"/>
              <a:ext cx="104483" cy="175722"/>
            </a:xfrm>
            <a:custGeom>
              <a:avLst/>
              <a:gdLst>
                <a:gd name="T0" fmla="*/ 3 w 25"/>
                <a:gd name="T1" fmla="*/ 0 h 43"/>
                <a:gd name="T2" fmla="*/ 6 w 25"/>
                <a:gd name="T3" fmla="*/ 0 h 43"/>
                <a:gd name="T4" fmla="*/ 12 w 25"/>
                <a:gd name="T5" fmla="*/ 5 h 43"/>
                <a:gd name="T6" fmla="*/ 14 w 25"/>
                <a:gd name="T7" fmla="*/ 8 h 43"/>
                <a:gd name="T8" fmla="*/ 14 w 25"/>
                <a:gd name="T9" fmla="*/ 9 h 43"/>
                <a:gd name="T10" fmla="*/ 15 w 25"/>
                <a:gd name="T11" fmla="*/ 10 h 43"/>
                <a:gd name="T12" fmla="*/ 17 w 25"/>
                <a:gd name="T13" fmla="*/ 13 h 43"/>
                <a:gd name="T14" fmla="*/ 17 w 25"/>
                <a:gd name="T15" fmla="*/ 14 h 43"/>
                <a:gd name="T16" fmla="*/ 17 w 25"/>
                <a:gd name="T17" fmla="*/ 15 h 43"/>
                <a:gd name="T18" fmla="*/ 19 w 25"/>
                <a:gd name="T19" fmla="*/ 15 h 43"/>
                <a:gd name="T20" fmla="*/ 19 w 25"/>
                <a:gd name="T21" fmla="*/ 15 h 43"/>
                <a:gd name="T22" fmla="*/ 20 w 25"/>
                <a:gd name="T23" fmla="*/ 19 h 43"/>
                <a:gd name="T24" fmla="*/ 22 w 25"/>
                <a:gd name="T25" fmla="*/ 23 h 43"/>
                <a:gd name="T26" fmla="*/ 23 w 25"/>
                <a:gd name="T27" fmla="*/ 23 h 43"/>
                <a:gd name="T28" fmla="*/ 22 w 25"/>
                <a:gd name="T29" fmla="*/ 24 h 43"/>
                <a:gd name="T30" fmla="*/ 23 w 25"/>
                <a:gd name="T31" fmla="*/ 24 h 43"/>
                <a:gd name="T32" fmla="*/ 24 w 25"/>
                <a:gd name="T33" fmla="*/ 26 h 43"/>
                <a:gd name="T34" fmla="*/ 24 w 25"/>
                <a:gd name="T35" fmla="*/ 27 h 43"/>
                <a:gd name="T36" fmla="*/ 25 w 25"/>
                <a:gd name="T37" fmla="*/ 28 h 43"/>
                <a:gd name="T38" fmla="*/ 12 w 25"/>
                <a:gd name="T39" fmla="*/ 43 h 43"/>
                <a:gd name="T40" fmla="*/ 9 w 25"/>
                <a:gd name="T41" fmla="*/ 43 h 43"/>
                <a:gd name="T42" fmla="*/ 7 w 25"/>
                <a:gd name="T43" fmla="*/ 43 h 43"/>
                <a:gd name="T44" fmla="*/ 5 w 25"/>
                <a:gd name="T45" fmla="*/ 41 h 43"/>
                <a:gd name="T46" fmla="*/ 0 w 25"/>
                <a:gd name="T47" fmla="*/ 18 h 43"/>
                <a:gd name="T48" fmla="*/ 1 w 25"/>
                <a:gd name="T49" fmla="*/ 17 h 43"/>
                <a:gd name="T50" fmla="*/ 1 w 25"/>
                <a:gd name="T51" fmla="*/ 20 h 43"/>
                <a:gd name="T52" fmla="*/ 1 w 25"/>
                <a:gd name="T53" fmla="*/ 20 h 43"/>
                <a:gd name="T54" fmla="*/ 2 w 25"/>
                <a:gd name="T55" fmla="*/ 20 h 43"/>
                <a:gd name="T56" fmla="*/ 3 w 25"/>
                <a:gd name="T57" fmla="*/ 13 h 43"/>
                <a:gd name="T58" fmla="*/ 3 w 25"/>
                <a:gd name="T59" fmla="*/ 10 h 43"/>
                <a:gd name="T60" fmla="*/ 4 w 25"/>
                <a:gd name="T61" fmla="*/ 8 h 43"/>
                <a:gd name="T62" fmla="*/ 5 w 25"/>
                <a:gd name="T63" fmla="*/ 3 h 43"/>
                <a:gd name="T64" fmla="*/ 6 w 25"/>
                <a:gd name="T65" fmla="*/ 3 h 43"/>
                <a:gd name="T66" fmla="*/ 7 w 25"/>
                <a:gd name="T67" fmla="*/ 4 h 43"/>
                <a:gd name="T68" fmla="*/ 8 w 25"/>
                <a:gd name="T69" fmla="*/ 4 h 43"/>
                <a:gd name="T70" fmla="*/ 8 w 25"/>
                <a:gd name="T71" fmla="*/ 4 h 43"/>
                <a:gd name="T72" fmla="*/ 8 w 25"/>
                <a:gd name="T73" fmla="*/ 3 h 43"/>
                <a:gd name="T74" fmla="*/ 7 w 25"/>
                <a:gd name="T75" fmla="*/ 2 h 43"/>
                <a:gd name="T76" fmla="*/ 4 w 25"/>
                <a:gd name="T77" fmla="*/ 2 h 43"/>
                <a:gd name="T78" fmla="*/ 3 w 25"/>
                <a:gd name="T79" fmla="*/ 1 h 43"/>
                <a:gd name="T80" fmla="*/ 3 w 25"/>
                <a:gd name="T81" fmla="*/ 1 h 43"/>
                <a:gd name="T82" fmla="*/ 3 w 25"/>
                <a:gd name="T83" fmla="*/ 0 h 43"/>
                <a:gd name="T84" fmla="*/ 3 w 25"/>
                <a:gd name="T85" fmla="*/ 2 h 43"/>
                <a:gd name="T86" fmla="*/ 3 w 25"/>
                <a:gd name="T87" fmla="*/ 2 h 43"/>
                <a:gd name="T88" fmla="*/ 2 w 25"/>
                <a:gd name="T89" fmla="*/ 1 h 43"/>
                <a:gd name="T90" fmla="*/ 2 w 25"/>
                <a:gd name="T91" fmla="*/ 1 h 43"/>
                <a:gd name="T92" fmla="*/ 2 w 25"/>
                <a:gd name="T93" fmla="*/ 1 h 43"/>
                <a:gd name="T94" fmla="*/ 2 w 25"/>
                <a:gd name="T95" fmla="*/ 1 h 43"/>
                <a:gd name="T96" fmla="*/ 3 w 25"/>
                <a:gd name="T97" fmla="*/ 1 h 43"/>
                <a:gd name="T98" fmla="*/ 3 w 25"/>
                <a:gd name="T99" fmla="*/ 2 h 43"/>
                <a:gd name="T100" fmla="*/ 2 w 25"/>
                <a:gd name="T101" fmla="*/ 8 h 43"/>
                <a:gd name="T102" fmla="*/ 3 w 25"/>
                <a:gd name="T103" fmla="*/ 9 h 43"/>
                <a:gd name="T104" fmla="*/ 1 w 25"/>
                <a:gd name="T105" fmla="*/ 8 h 43"/>
                <a:gd name="T106" fmla="*/ 1 w 25"/>
                <a:gd name="T107" fmla="*/ 8 h 43"/>
                <a:gd name="T108" fmla="*/ 2 w 25"/>
                <a:gd name="T109"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 h="43">
                  <a:moveTo>
                    <a:pt x="3" y="0"/>
                  </a:moveTo>
                  <a:cubicBezTo>
                    <a:pt x="5" y="0"/>
                    <a:pt x="5" y="0"/>
                    <a:pt x="6" y="0"/>
                  </a:cubicBezTo>
                  <a:cubicBezTo>
                    <a:pt x="8" y="2"/>
                    <a:pt x="7" y="1"/>
                    <a:pt x="12" y="5"/>
                  </a:cubicBezTo>
                  <a:cubicBezTo>
                    <a:pt x="14" y="8"/>
                    <a:pt x="14" y="8"/>
                    <a:pt x="14" y="8"/>
                  </a:cubicBezTo>
                  <a:cubicBezTo>
                    <a:pt x="14" y="9"/>
                    <a:pt x="14" y="9"/>
                    <a:pt x="14" y="9"/>
                  </a:cubicBezTo>
                  <a:cubicBezTo>
                    <a:pt x="15" y="10"/>
                    <a:pt x="15" y="9"/>
                    <a:pt x="15" y="10"/>
                  </a:cubicBezTo>
                  <a:cubicBezTo>
                    <a:pt x="16" y="11"/>
                    <a:pt x="17" y="13"/>
                    <a:pt x="17" y="13"/>
                  </a:cubicBezTo>
                  <a:cubicBezTo>
                    <a:pt x="17" y="14"/>
                    <a:pt x="17" y="14"/>
                    <a:pt x="17" y="14"/>
                  </a:cubicBezTo>
                  <a:cubicBezTo>
                    <a:pt x="17" y="15"/>
                    <a:pt x="17" y="15"/>
                    <a:pt x="17" y="15"/>
                  </a:cubicBezTo>
                  <a:cubicBezTo>
                    <a:pt x="18" y="15"/>
                    <a:pt x="18" y="15"/>
                    <a:pt x="19" y="15"/>
                  </a:cubicBezTo>
                  <a:cubicBezTo>
                    <a:pt x="19" y="15"/>
                    <a:pt x="19" y="15"/>
                    <a:pt x="19" y="15"/>
                  </a:cubicBezTo>
                  <a:cubicBezTo>
                    <a:pt x="19" y="17"/>
                    <a:pt x="20" y="18"/>
                    <a:pt x="20" y="19"/>
                  </a:cubicBezTo>
                  <a:cubicBezTo>
                    <a:pt x="20" y="19"/>
                    <a:pt x="22" y="22"/>
                    <a:pt x="22" y="23"/>
                  </a:cubicBezTo>
                  <a:cubicBezTo>
                    <a:pt x="23" y="23"/>
                    <a:pt x="23" y="23"/>
                    <a:pt x="23" y="23"/>
                  </a:cubicBezTo>
                  <a:cubicBezTo>
                    <a:pt x="22" y="24"/>
                    <a:pt x="22" y="24"/>
                    <a:pt x="22" y="24"/>
                  </a:cubicBezTo>
                  <a:cubicBezTo>
                    <a:pt x="23" y="24"/>
                    <a:pt x="23" y="24"/>
                    <a:pt x="23" y="24"/>
                  </a:cubicBezTo>
                  <a:cubicBezTo>
                    <a:pt x="23" y="25"/>
                    <a:pt x="23" y="25"/>
                    <a:pt x="24" y="26"/>
                  </a:cubicBezTo>
                  <a:cubicBezTo>
                    <a:pt x="24" y="27"/>
                    <a:pt x="24" y="27"/>
                    <a:pt x="24" y="27"/>
                  </a:cubicBezTo>
                  <a:cubicBezTo>
                    <a:pt x="25" y="28"/>
                    <a:pt x="25" y="28"/>
                    <a:pt x="25" y="28"/>
                  </a:cubicBezTo>
                  <a:cubicBezTo>
                    <a:pt x="25" y="40"/>
                    <a:pt x="20" y="39"/>
                    <a:pt x="12" y="43"/>
                  </a:cubicBezTo>
                  <a:cubicBezTo>
                    <a:pt x="9" y="43"/>
                    <a:pt x="9" y="43"/>
                    <a:pt x="9" y="43"/>
                  </a:cubicBezTo>
                  <a:cubicBezTo>
                    <a:pt x="7" y="43"/>
                    <a:pt x="7" y="43"/>
                    <a:pt x="7" y="43"/>
                  </a:cubicBezTo>
                  <a:cubicBezTo>
                    <a:pt x="5" y="41"/>
                    <a:pt x="5" y="41"/>
                    <a:pt x="5" y="41"/>
                  </a:cubicBezTo>
                  <a:cubicBezTo>
                    <a:pt x="2" y="35"/>
                    <a:pt x="0" y="21"/>
                    <a:pt x="0" y="18"/>
                  </a:cubicBezTo>
                  <a:cubicBezTo>
                    <a:pt x="1" y="17"/>
                    <a:pt x="1" y="17"/>
                    <a:pt x="1" y="17"/>
                  </a:cubicBezTo>
                  <a:cubicBezTo>
                    <a:pt x="1" y="20"/>
                    <a:pt x="1" y="20"/>
                    <a:pt x="1" y="20"/>
                  </a:cubicBezTo>
                  <a:cubicBezTo>
                    <a:pt x="1" y="20"/>
                    <a:pt x="1" y="20"/>
                    <a:pt x="1" y="20"/>
                  </a:cubicBezTo>
                  <a:cubicBezTo>
                    <a:pt x="2" y="20"/>
                    <a:pt x="2" y="20"/>
                    <a:pt x="2" y="20"/>
                  </a:cubicBezTo>
                  <a:cubicBezTo>
                    <a:pt x="2" y="15"/>
                    <a:pt x="2" y="17"/>
                    <a:pt x="3" y="13"/>
                  </a:cubicBezTo>
                  <a:cubicBezTo>
                    <a:pt x="3" y="11"/>
                    <a:pt x="3" y="12"/>
                    <a:pt x="3" y="10"/>
                  </a:cubicBezTo>
                  <a:cubicBezTo>
                    <a:pt x="4" y="8"/>
                    <a:pt x="4" y="8"/>
                    <a:pt x="4" y="8"/>
                  </a:cubicBezTo>
                  <a:cubicBezTo>
                    <a:pt x="5" y="5"/>
                    <a:pt x="5" y="5"/>
                    <a:pt x="5" y="3"/>
                  </a:cubicBezTo>
                  <a:cubicBezTo>
                    <a:pt x="6" y="3"/>
                    <a:pt x="6" y="3"/>
                    <a:pt x="6" y="3"/>
                  </a:cubicBezTo>
                  <a:cubicBezTo>
                    <a:pt x="7" y="4"/>
                    <a:pt x="6" y="3"/>
                    <a:pt x="7" y="4"/>
                  </a:cubicBezTo>
                  <a:cubicBezTo>
                    <a:pt x="8" y="4"/>
                    <a:pt x="8" y="4"/>
                    <a:pt x="8" y="4"/>
                  </a:cubicBezTo>
                  <a:cubicBezTo>
                    <a:pt x="8" y="4"/>
                    <a:pt x="8" y="4"/>
                    <a:pt x="8" y="4"/>
                  </a:cubicBezTo>
                  <a:cubicBezTo>
                    <a:pt x="8" y="3"/>
                    <a:pt x="8" y="3"/>
                    <a:pt x="8" y="3"/>
                  </a:cubicBezTo>
                  <a:cubicBezTo>
                    <a:pt x="7" y="2"/>
                    <a:pt x="7" y="2"/>
                    <a:pt x="7" y="2"/>
                  </a:cubicBezTo>
                  <a:cubicBezTo>
                    <a:pt x="4" y="2"/>
                    <a:pt x="4" y="2"/>
                    <a:pt x="4" y="2"/>
                  </a:cubicBezTo>
                  <a:cubicBezTo>
                    <a:pt x="3" y="1"/>
                    <a:pt x="3" y="1"/>
                    <a:pt x="3" y="1"/>
                  </a:cubicBezTo>
                  <a:cubicBezTo>
                    <a:pt x="3" y="1"/>
                    <a:pt x="3" y="1"/>
                    <a:pt x="3" y="1"/>
                  </a:cubicBezTo>
                  <a:cubicBezTo>
                    <a:pt x="3" y="0"/>
                    <a:pt x="3" y="0"/>
                    <a:pt x="3" y="0"/>
                  </a:cubicBezTo>
                  <a:close/>
                  <a:moveTo>
                    <a:pt x="3" y="2"/>
                  </a:moveTo>
                  <a:cubicBezTo>
                    <a:pt x="3" y="2"/>
                    <a:pt x="3" y="2"/>
                    <a:pt x="3" y="2"/>
                  </a:cubicBezTo>
                  <a:cubicBezTo>
                    <a:pt x="2" y="2"/>
                    <a:pt x="2" y="1"/>
                    <a:pt x="2" y="1"/>
                  </a:cubicBezTo>
                  <a:cubicBezTo>
                    <a:pt x="2" y="1"/>
                    <a:pt x="2" y="1"/>
                    <a:pt x="2" y="1"/>
                  </a:cubicBezTo>
                  <a:cubicBezTo>
                    <a:pt x="2" y="1"/>
                    <a:pt x="2" y="1"/>
                    <a:pt x="2" y="1"/>
                  </a:cubicBezTo>
                  <a:cubicBezTo>
                    <a:pt x="2" y="1"/>
                    <a:pt x="2" y="1"/>
                    <a:pt x="2" y="1"/>
                  </a:cubicBezTo>
                  <a:cubicBezTo>
                    <a:pt x="3" y="1"/>
                    <a:pt x="3" y="1"/>
                    <a:pt x="3" y="1"/>
                  </a:cubicBezTo>
                  <a:cubicBezTo>
                    <a:pt x="3" y="2"/>
                    <a:pt x="3" y="2"/>
                    <a:pt x="3" y="2"/>
                  </a:cubicBezTo>
                  <a:close/>
                  <a:moveTo>
                    <a:pt x="2" y="8"/>
                  </a:moveTo>
                  <a:cubicBezTo>
                    <a:pt x="3" y="9"/>
                    <a:pt x="3" y="9"/>
                    <a:pt x="3" y="9"/>
                  </a:cubicBezTo>
                  <a:cubicBezTo>
                    <a:pt x="1" y="9"/>
                    <a:pt x="2" y="9"/>
                    <a:pt x="1" y="8"/>
                  </a:cubicBezTo>
                  <a:cubicBezTo>
                    <a:pt x="1" y="8"/>
                    <a:pt x="1" y="8"/>
                    <a:pt x="1" y="8"/>
                  </a:cubicBezTo>
                  <a:cubicBezTo>
                    <a:pt x="2" y="8"/>
                    <a:pt x="2" y="8"/>
                    <a:pt x="2" y="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137">
              <a:extLst>
                <a:ext uri="{FF2B5EF4-FFF2-40B4-BE49-F238E27FC236}">
                  <a16:creationId xmlns:a16="http://schemas.microsoft.com/office/drawing/2014/main" id="{571531ED-7F3B-4713-ABBB-2E5D2EDAAED5}"/>
                </a:ext>
              </a:extLst>
            </p:cNvPr>
            <p:cNvSpPr>
              <a:spLocks/>
            </p:cNvSpPr>
            <p:nvPr/>
          </p:nvSpPr>
          <p:spPr bwMode="auto">
            <a:xfrm>
              <a:off x="11151134" y="8627082"/>
              <a:ext cx="199467" cy="194719"/>
            </a:xfrm>
            <a:custGeom>
              <a:avLst/>
              <a:gdLst>
                <a:gd name="T0" fmla="*/ 36 w 47"/>
                <a:gd name="T1" fmla="*/ 17 h 47"/>
                <a:gd name="T2" fmla="*/ 36 w 47"/>
                <a:gd name="T3" fmla="*/ 18 h 47"/>
                <a:gd name="T4" fmla="*/ 33 w 47"/>
                <a:gd name="T5" fmla="*/ 23 h 47"/>
                <a:gd name="T6" fmla="*/ 34 w 47"/>
                <a:gd name="T7" fmla="*/ 24 h 47"/>
                <a:gd name="T8" fmla="*/ 36 w 47"/>
                <a:gd name="T9" fmla="*/ 25 h 47"/>
                <a:gd name="T10" fmla="*/ 39 w 47"/>
                <a:gd name="T11" fmla="*/ 25 h 47"/>
                <a:gd name="T12" fmla="*/ 41 w 47"/>
                <a:gd name="T13" fmla="*/ 26 h 47"/>
                <a:gd name="T14" fmla="*/ 42 w 47"/>
                <a:gd name="T15" fmla="*/ 28 h 47"/>
                <a:gd name="T16" fmla="*/ 43 w 47"/>
                <a:gd name="T17" fmla="*/ 30 h 47"/>
                <a:gd name="T18" fmla="*/ 45 w 47"/>
                <a:gd name="T19" fmla="*/ 31 h 47"/>
                <a:gd name="T20" fmla="*/ 46 w 47"/>
                <a:gd name="T21" fmla="*/ 30 h 47"/>
                <a:gd name="T22" fmla="*/ 47 w 47"/>
                <a:gd name="T23" fmla="*/ 34 h 47"/>
                <a:gd name="T24" fmla="*/ 46 w 47"/>
                <a:gd name="T25" fmla="*/ 36 h 47"/>
                <a:gd name="T26" fmla="*/ 45 w 47"/>
                <a:gd name="T27" fmla="*/ 38 h 47"/>
                <a:gd name="T28" fmla="*/ 45 w 47"/>
                <a:gd name="T29" fmla="*/ 39 h 47"/>
                <a:gd name="T30" fmla="*/ 45 w 47"/>
                <a:gd name="T31" fmla="*/ 47 h 47"/>
                <a:gd name="T32" fmla="*/ 13 w 47"/>
                <a:gd name="T33" fmla="*/ 27 h 47"/>
                <a:gd name="T34" fmla="*/ 8 w 47"/>
                <a:gd name="T35" fmla="*/ 24 h 47"/>
                <a:gd name="T36" fmla="*/ 0 w 47"/>
                <a:gd name="T37" fmla="*/ 19 h 47"/>
                <a:gd name="T38" fmla="*/ 10 w 47"/>
                <a:gd name="T39" fmla="*/ 9 h 47"/>
                <a:gd name="T40" fmla="*/ 11 w 47"/>
                <a:gd name="T41" fmla="*/ 6 h 47"/>
                <a:gd name="T42" fmla="*/ 13 w 47"/>
                <a:gd name="T43" fmla="*/ 5 h 47"/>
                <a:gd name="T44" fmla="*/ 14 w 47"/>
                <a:gd name="T45" fmla="*/ 1 h 47"/>
                <a:gd name="T46" fmla="*/ 16 w 47"/>
                <a:gd name="T47" fmla="*/ 0 h 47"/>
                <a:gd name="T48" fmla="*/ 17 w 47"/>
                <a:gd name="T49" fmla="*/ 1 h 47"/>
                <a:gd name="T50" fmla="*/ 20 w 47"/>
                <a:gd name="T51" fmla="*/ 0 h 47"/>
                <a:gd name="T52" fmla="*/ 20 w 47"/>
                <a:gd name="T53" fmla="*/ 1 h 47"/>
                <a:gd name="T54" fmla="*/ 21 w 47"/>
                <a:gd name="T55" fmla="*/ 1 h 47"/>
                <a:gd name="T56" fmla="*/ 21 w 47"/>
                <a:gd name="T57" fmla="*/ 1 h 47"/>
                <a:gd name="T58" fmla="*/ 22 w 47"/>
                <a:gd name="T59" fmla="*/ 2 h 47"/>
                <a:gd name="T60" fmla="*/ 23 w 47"/>
                <a:gd name="T61" fmla="*/ 2 h 47"/>
                <a:gd name="T62" fmla="*/ 23 w 47"/>
                <a:gd name="T63" fmla="*/ 5 h 47"/>
                <a:gd name="T64" fmla="*/ 23 w 47"/>
                <a:gd name="T65" fmla="*/ 6 h 47"/>
                <a:gd name="T66" fmla="*/ 24 w 47"/>
                <a:gd name="T67" fmla="*/ 8 h 47"/>
                <a:gd name="T68" fmla="*/ 23 w 47"/>
                <a:gd name="T69" fmla="*/ 13 h 47"/>
                <a:gd name="T70" fmla="*/ 24 w 47"/>
                <a:gd name="T71" fmla="*/ 13 h 47"/>
                <a:gd name="T72" fmla="*/ 25 w 47"/>
                <a:gd name="T73" fmla="*/ 13 h 47"/>
                <a:gd name="T74" fmla="*/ 27 w 47"/>
                <a:gd name="T75" fmla="*/ 14 h 47"/>
                <a:gd name="T76" fmla="*/ 27 w 47"/>
                <a:gd name="T77" fmla="*/ 15 h 47"/>
                <a:gd name="T78" fmla="*/ 29 w 47"/>
                <a:gd name="T79" fmla="*/ 15 h 47"/>
                <a:gd name="T80" fmla="*/ 29 w 47"/>
                <a:gd name="T81" fmla="*/ 15 h 47"/>
                <a:gd name="T82" fmla="*/ 30 w 47"/>
                <a:gd name="T83" fmla="*/ 13 h 47"/>
                <a:gd name="T84" fmla="*/ 32 w 47"/>
                <a:gd name="T85" fmla="*/ 11 h 47"/>
                <a:gd name="T86" fmla="*/ 32 w 47"/>
                <a:gd name="T87" fmla="*/ 10 h 47"/>
                <a:gd name="T88" fmla="*/ 33 w 47"/>
                <a:gd name="T89" fmla="*/ 10 h 47"/>
                <a:gd name="T90" fmla="*/ 35 w 47"/>
                <a:gd name="T91" fmla="*/ 1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7" h="47">
                  <a:moveTo>
                    <a:pt x="35" y="12"/>
                  </a:moveTo>
                  <a:cubicBezTo>
                    <a:pt x="35" y="13"/>
                    <a:pt x="36" y="15"/>
                    <a:pt x="36" y="17"/>
                  </a:cubicBezTo>
                  <a:cubicBezTo>
                    <a:pt x="36" y="18"/>
                    <a:pt x="36" y="18"/>
                    <a:pt x="36" y="18"/>
                  </a:cubicBezTo>
                  <a:cubicBezTo>
                    <a:pt x="36" y="18"/>
                    <a:pt x="36" y="18"/>
                    <a:pt x="36" y="18"/>
                  </a:cubicBezTo>
                  <a:cubicBezTo>
                    <a:pt x="36" y="19"/>
                    <a:pt x="36" y="19"/>
                    <a:pt x="36" y="20"/>
                  </a:cubicBezTo>
                  <a:cubicBezTo>
                    <a:pt x="35" y="21"/>
                    <a:pt x="35" y="22"/>
                    <a:pt x="33" y="23"/>
                  </a:cubicBezTo>
                  <a:cubicBezTo>
                    <a:pt x="33" y="23"/>
                    <a:pt x="33" y="23"/>
                    <a:pt x="33" y="23"/>
                  </a:cubicBezTo>
                  <a:cubicBezTo>
                    <a:pt x="34" y="24"/>
                    <a:pt x="34" y="24"/>
                    <a:pt x="34" y="24"/>
                  </a:cubicBezTo>
                  <a:cubicBezTo>
                    <a:pt x="35" y="24"/>
                    <a:pt x="35" y="24"/>
                    <a:pt x="35" y="24"/>
                  </a:cubicBezTo>
                  <a:cubicBezTo>
                    <a:pt x="35" y="24"/>
                    <a:pt x="35" y="24"/>
                    <a:pt x="36" y="25"/>
                  </a:cubicBezTo>
                  <a:cubicBezTo>
                    <a:pt x="37" y="25"/>
                    <a:pt x="36" y="25"/>
                    <a:pt x="37" y="26"/>
                  </a:cubicBezTo>
                  <a:cubicBezTo>
                    <a:pt x="38" y="26"/>
                    <a:pt x="38" y="26"/>
                    <a:pt x="39" y="25"/>
                  </a:cubicBezTo>
                  <a:cubicBezTo>
                    <a:pt x="40" y="26"/>
                    <a:pt x="40" y="26"/>
                    <a:pt x="40" y="26"/>
                  </a:cubicBezTo>
                  <a:cubicBezTo>
                    <a:pt x="41" y="26"/>
                    <a:pt x="41" y="26"/>
                    <a:pt x="41" y="26"/>
                  </a:cubicBezTo>
                  <a:cubicBezTo>
                    <a:pt x="41" y="27"/>
                    <a:pt x="41" y="27"/>
                    <a:pt x="42" y="28"/>
                  </a:cubicBezTo>
                  <a:cubicBezTo>
                    <a:pt x="42" y="28"/>
                    <a:pt x="42" y="28"/>
                    <a:pt x="42" y="28"/>
                  </a:cubicBezTo>
                  <a:cubicBezTo>
                    <a:pt x="42" y="29"/>
                    <a:pt x="42" y="29"/>
                    <a:pt x="42" y="29"/>
                  </a:cubicBezTo>
                  <a:cubicBezTo>
                    <a:pt x="43" y="30"/>
                    <a:pt x="43" y="30"/>
                    <a:pt x="43" y="30"/>
                  </a:cubicBezTo>
                  <a:cubicBezTo>
                    <a:pt x="44" y="30"/>
                    <a:pt x="44" y="30"/>
                    <a:pt x="44" y="30"/>
                  </a:cubicBezTo>
                  <a:cubicBezTo>
                    <a:pt x="45" y="31"/>
                    <a:pt x="45" y="31"/>
                    <a:pt x="45" y="31"/>
                  </a:cubicBezTo>
                  <a:cubicBezTo>
                    <a:pt x="46" y="31"/>
                    <a:pt x="46" y="31"/>
                    <a:pt x="46" y="31"/>
                  </a:cubicBezTo>
                  <a:cubicBezTo>
                    <a:pt x="46" y="30"/>
                    <a:pt x="46" y="30"/>
                    <a:pt x="46" y="30"/>
                  </a:cubicBezTo>
                  <a:cubicBezTo>
                    <a:pt x="46" y="31"/>
                    <a:pt x="46" y="31"/>
                    <a:pt x="46" y="31"/>
                  </a:cubicBezTo>
                  <a:cubicBezTo>
                    <a:pt x="46" y="33"/>
                    <a:pt x="46" y="33"/>
                    <a:pt x="47" y="34"/>
                  </a:cubicBezTo>
                  <a:cubicBezTo>
                    <a:pt x="46" y="34"/>
                    <a:pt x="46" y="34"/>
                    <a:pt x="46" y="35"/>
                  </a:cubicBezTo>
                  <a:cubicBezTo>
                    <a:pt x="46" y="36"/>
                    <a:pt x="46" y="36"/>
                    <a:pt x="46" y="36"/>
                  </a:cubicBezTo>
                  <a:cubicBezTo>
                    <a:pt x="46" y="37"/>
                    <a:pt x="46" y="37"/>
                    <a:pt x="46" y="37"/>
                  </a:cubicBezTo>
                  <a:cubicBezTo>
                    <a:pt x="45" y="38"/>
                    <a:pt x="45" y="38"/>
                    <a:pt x="45" y="38"/>
                  </a:cubicBezTo>
                  <a:cubicBezTo>
                    <a:pt x="45" y="39"/>
                    <a:pt x="45" y="39"/>
                    <a:pt x="45" y="39"/>
                  </a:cubicBezTo>
                  <a:cubicBezTo>
                    <a:pt x="45" y="39"/>
                    <a:pt x="45" y="39"/>
                    <a:pt x="45" y="39"/>
                  </a:cubicBezTo>
                  <a:cubicBezTo>
                    <a:pt x="45" y="40"/>
                    <a:pt x="44" y="38"/>
                    <a:pt x="45" y="47"/>
                  </a:cubicBezTo>
                  <a:cubicBezTo>
                    <a:pt x="45" y="47"/>
                    <a:pt x="45" y="47"/>
                    <a:pt x="45" y="47"/>
                  </a:cubicBezTo>
                  <a:cubicBezTo>
                    <a:pt x="44" y="47"/>
                    <a:pt x="44" y="47"/>
                    <a:pt x="44" y="47"/>
                  </a:cubicBezTo>
                  <a:cubicBezTo>
                    <a:pt x="15" y="35"/>
                    <a:pt x="26" y="36"/>
                    <a:pt x="13" y="27"/>
                  </a:cubicBezTo>
                  <a:cubicBezTo>
                    <a:pt x="11" y="26"/>
                    <a:pt x="10" y="26"/>
                    <a:pt x="9" y="25"/>
                  </a:cubicBezTo>
                  <a:cubicBezTo>
                    <a:pt x="8" y="24"/>
                    <a:pt x="8" y="24"/>
                    <a:pt x="8" y="24"/>
                  </a:cubicBezTo>
                  <a:cubicBezTo>
                    <a:pt x="6" y="23"/>
                    <a:pt x="6" y="23"/>
                    <a:pt x="3" y="21"/>
                  </a:cubicBezTo>
                  <a:cubicBezTo>
                    <a:pt x="0" y="19"/>
                    <a:pt x="0" y="19"/>
                    <a:pt x="0" y="19"/>
                  </a:cubicBezTo>
                  <a:cubicBezTo>
                    <a:pt x="1" y="18"/>
                    <a:pt x="1" y="18"/>
                    <a:pt x="1" y="18"/>
                  </a:cubicBezTo>
                  <a:cubicBezTo>
                    <a:pt x="4" y="13"/>
                    <a:pt x="5" y="14"/>
                    <a:pt x="10" y="9"/>
                  </a:cubicBezTo>
                  <a:cubicBezTo>
                    <a:pt x="10" y="9"/>
                    <a:pt x="10" y="9"/>
                    <a:pt x="10" y="9"/>
                  </a:cubicBezTo>
                  <a:cubicBezTo>
                    <a:pt x="10" y="7"/>
                    <a:pt x="10" y="8"/>
                    <a:pt x="11" y="6"/>
                  </a:cubicBezTo>
                  <a:cubicBezTo>
                    <a:pt x="12" y="5"/>
                    <a:pt x="12" y="5"/>
                    <a:pt x="12" y="5"/>
                  </a:cubicBezTo>
                  <a:cubicBezTo>
                    <a:pt x="13" y="5"/>
                    <a:pt x="13" y="5"/>
                    <a:pt x="13" y="5"/>
                  </a:cubicBezTo>
                  <a:cubicBezTo>
                    <a:pt x="13" y="4"/>
                    <a:pt x="13" y="4"/>
                    <a:pt x="13" y="4"/>
                  </a:cubicBezTo>
                  <a:cubicBezTo>
                    <a:pt x="14" y="3"/>
                    <a:pt x="14" y="2"/>
                    <a:pt x="14" y="1"/>
                  </a:cubicBezTo>
                  <a:cubicBezTo>
                    <a:pt x="15" y="1"/>
                    <a:pt x="15" y="1"/>
                    <a:pt x="15" y="1"/>
                  </a:cubicBezTo>
                  <a:cubicBezTo>
                    <a:pt x="16" y="0"/>
                    <a:pt x="16" y="0"/>
                    <a:pt x="16" y="0"/>
                  </a:cubicBezTo>
                  <a:cubicBezTo>
                    <a:pt x="16" y="1"/>
                    <a:pt x="16" y="1"/>
                    <a:pt x="16" y="1"/>
                  </a:cubicBezTo>
                  <a:cubicBezTo>
                    <a:pt x="17" y="1"/>
                    <a:pt x="16" y="1"/>
                    <a:pt x="17" y="1"/>
                  </a:cubicBezTo>
                  <a:cubicBezTo>
                    <a:pt x="20" y="0"/>
                    <a:pt x="20" y="0"/>
                    <a:pt x="20" y="0"/>
                  </a:cubicBezTo>
                  <a:cubicBezTo>
                    <a:pt x="20" y="0"/>
                    <a:pt x="20" y="0"/>
                    <a:pt x="20" y="0"/>
                  </a:cubicBezTo>
                  <a:cubicBezTo>
                    <a:pt x="20" y="0"/>
                    <a:pt x="20" y="0"/>
                    <a:pt x="20" y="0"/>
                  </a:cubicBezTo>
                  <a:cubicBezTo>
                    <a:pt x="20" y="1"/>
                    <a:pt x="20" y="1"/>
                    <a:pt x="20" y="1"/>
                  </a:cubicBezTo>
                  <a:cubicBezTo>
                    <a:pt x="20" y="1"/>
                    <a:pt x="20" y="1"/>
                    <a:pt x="20" y="1"/>
                  </a:cubicBezTo>
                  <a:cubicBezTo>
                    <a:pt x="21" y="1"/>
                    <a:pt x="21" y="1"/>
                    <a:pt x="21" y="1"/>
                  </a:cubicBezTo>
                  <a:cubicBezTo>
                    <a:pt x="21" y="1"/>
                    <a:pt x="21" y="1"/>
                    <a:pt x="21" y="1"/>
                  </a:cubicBezTo>
                  <a:cubicBezTo>
                    <a:pt x="21" y="1"/>
                    <a:pt x="21" y="1"/>
                    <a:pt x="21" y="1"/>
                  </a:cubicBezTo>
                  <a:cubicBezTo>
                    <a:pt x="21" y="1"/>
                    <a:pt x="21" y="1"/>
                    <a:pt x="21" y="1"/>
                  </a:cubicBezTo>
                  <a:cubicBezTo>
                    <a:pt x="22" y="2"/>
                    <a:pt x="22" y="2"/>
                    <a:pt x="22" y="2"/>
                  </a:cubicBezTo>
                  <a:cubicBezTo>
                    <a:pt x="22" y="2"/>
                    <a:pt x="22" y="2"/>
                    <a:pt x="22" y="2"/>
                  </a:cubicBezTo>
                  <a:cubicBezTo>
                    <a:pt x="23" y="2"/>
                    <a:pt x="23" y="2"/>
                    <a:pt x="23" y="2"/>
                  </a:cubicBezTo>
                  <a:cubicBezTo>
                    <a:pt x="23" y="4"/>
                    <a:pt x="23" y="3"/>
                    <a:pt x="23" y="4"/>
                  </a:cubicBezTo>
                  <a:cubicBezTo>
                    <a:pt x="23" y="5"/>
                    <a:pt x="23" y="5"/>
                    <a:pt x="23" y="5"/>
                  </a:cubicBezTo>
                  <a:cubicBezTo>
                    <a:pt x="23" y="5"/>
                    <a:pt x="23" y="5"/>
                    <a:pt x="23" y="6"/>
                  </a:cubicBezTo>
                  <a:cubicBezTo>
                    <a:pt x="23" y="6"/>
                    <a:pt x="23" y="6"/>
                    <a:pt x="23" y="6"/>
                  </a:cubicBezTo>
                  <a:cubicBezTo>
                    <a:pt x="24" y="7"/>
                    <a:pt x="24" y="7"/>
                    <a:pt x="24" y="7"/>
                  </a:cubicBezTo>
                  <a:cubicBezTo>
                    <a:pt x="24" y="8"/>
                    <a:pt x="24" y="8"/>
                    <a:pt x="24" y="8"/>
                  </a:cubicBezTo>
                  <a:cubicBezTo>
                    <a:pt x="24" y="9"/>
                    <a:pt x="24" y="8"/>
                    <a:pt x="24" y="10"/>
                  </a:cubicBezTo>
                  <a:cubicBezTo>
                    <a:pt x="24" y="11"/>
                    <a:pt x="24" y="12"/>
                    <a:pt x="23" y="13"/>
                  </a:cubicBezTo>
                  <a:cubicBezTo>
                    <a:pt x="23" y="13"/>
                    <a:pt x="23" y="13"/>
                    <a:pt x="23" y="13"/>
                  </a:cubicBezTo>
                  <a:cubicBezTo>
                    <a:pt x="24" y="13"/>
                    <a:pt x="24" y="13"/>
                    <a:pt x="24" y="13"/>
                  </a:cubicBezTo>
                  <a:cubicBezTo>
                    <a:pt x="24" y="13"/>
                    <a:pt x="24" y="13"/>
                    <a:pt x="24" y="13"/>
                  </a:cubicBezTo>
                  <a:cubicBezTo>
                    <a:pt x="25" y="13"/>
                    <a:pt x="25" y="13"/>
                    <a:pt x="25" y="13"/>
                  </a:cubicBezTo>
                  <a:cubicBezTo>
                    <a:pt x="26" y="13"/>
                    <a:pt x="26" y="13"/>
                    <a:pt x="26" y="13"/>
                  </a:cubicBezTo>
                  <a:cubicBezTo>
                    <a:pt x="26" y="14"/>
                    <a:pt x="26" y="14"/>
                    <a:pt x="27" y="14"/>
                  </a:cubicBezTo>
                  <a:cubicBezTo>
                    <a:pt x="27" y="15"/>
                    <a:pt x="27" y="15"/>
                    <a:pt x="27" y="15"/>
                  </a:cubicBezTo>
                  <a:cubicBezTo>
                    <a:pt x="27" y="15"/>
                    <a:pt x="27" y="15"/>
                    <a:pt x="27" y="15"/>
                  </a:cubicBezTo>
                  <a:cubicBezTo>
                    <a:pt x="28" y="15"/>
                    <a:pt x="28" y="15"/>
                    <a:pt x="28" y="15"/>
                  </a:cubicBezTo>
                  <a:cubicBezTo>
                    <a:pt x="29" y="15"/>
                    <a:pt x="29" y="15"/>
                    <a:pt x="29" y="15"/>
                  </a:cubicBezTo>
                  <a:cubicBezTo>
                    <a:pt x="29" y="14"/>
                    <a:pt x="29" y="14"/>
                    <a:pt x="29" y="14"/>
                  </a:cubicBezTo>
                  <a:cubicBezTo>
                    <a:pt x="29" y="15"/>
                    <a:pt x="29" y="15"/>
                    <a:pt x="29" y="15"/>
                  </a:cubicBezTo>
                  <a:cubicBezTo>
                    <a:pt x="30" y="15"/>
                    <a:pt x="30" y="15"/>
                    <a:pt x="30" y="15"/>
                  </a:cubicBezTo>
                  <a:cubicBezTo>
                    <a:pt x="30" y="14"/>
                    <a:pt x="30" y="14"/>
                    <a:pt x="30" y="13"/>
                  </a:cubicBezTo>
                  <a:cubicBezTo>
                    <a:pt x="31" y="13"/>
                    <a:pt x="31" y="12"/>
                    <a:pt x="31" y="12"/>
                  </a:cubicBezTo>
                  <a:cubicBezTo>
                    <a:pt x="32" y="11"/>
                    <a:pt x="32" y="12"/>
                    <a:pt x="32" y="11"/>
                  </a:cubicBezTo>
                  <a:cubicBezTo>
                    <a:pt x="32" y="10"/>
                    <a:pt x="32" y="10"/>
                    <a:pt x="32" y="10"/>
                  </a:cubicBezTo>
                  <a:cubicBezTo>
                    <a:pt x="32" y="10"/>
                    <a:pt x="32" y="10"/>
                    <a:pt x="32" y="10"/>
                  </a:cubicBezTo>
                  <a:cubicBezTo>
                    <a:pt x="33" y="10"/>
                    <a:pt x="33" y="10"/>
                    <a:pt x="33" y="10"/>
                  </a:cubicBezTo>
                  <a:cubicBezTo>
                    <a:pt x="33" y="10"/>
                    <a:pt x="33" y="10"/>
                    <a:pt x="33" y="10"/>
                  </a:cubicBezTo>
                  <a:cubicBezTo>
                    <a:pt x="33" y="11"/>
                    <a:pt x="33" y="11"/>
                    <a:pt x="33" y="11"/>
                  </a:cubicBezTo>
                  <a:cubicBezTo>
                    <a:pt x="34" y="11"/>
                    <a:pt x="35" y="11"/>
                    <a:pt x="35" y="1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138">
              <a:extLst>
                <a:ext uri="{FF2B5EF4-FFF2-40B4-BE49-F238E27FC236}">
                  <a16:creationId xmlns:a16="http://schemas.microsoft.com/office/drawing/2014/main" id="{80EBBAE9-9FEB-4DDC-B4D9-0EFF408875AA}"/>
                </a:ext>
              </a:extLst>
            </p:cNvPr>
            <p:cNvSpPr>
              <a:spLocks/>
            </p:cNvSpPr>
            <p:nvPr/>
          </p:nvSpPr>
          <p:spPr bwMode="auto">
            <a:xfrm>
              <a:off x="12955835" y="10412784"/>
              <a:ext cx="113981" cy="109233"/>
            </a:xfrm>
            <a:custGeom>
              <a:avLst/>
              <a:gdLst>
                <a:gd name="T0" fmla="*/ 18 w 27"/>
                <a:gd name="T1" fmla="*/ 20 h 26"/>
                <a:gd name="T2" fmla="*/ 15 w 27"/>
                <a:gd name="T3" fmla="*/ 20 h 26"/>
                <a:gd name="T4" fmla="*/ 12 w 27"/>
                <a:gd name="T5" fmla="*/ 24 h 26"/>
                <a:gd name="T6" fmla="*/ 12 w 27"/>
                <a:gd name="T7" fmla="*/ 25 h 26"/>
                <a:gd name="T8" fmla="*/ 12 w 27"/>
                <a:gd name="T9" fmla="*/ 26 h 26"/>
                <a:gd name="T10" fmla="*/ 11 w 27"/>
                <a:gd name="T11" fmla="*/ 26 h 26"/>
                <a:gd name="T12" fmla="*/ 8 w 27"/>
                <a:gd name="T13" fmla="*/ 26 h 26"/>
                <a:gd name="T14" fmla="*/ 6 w 27"/>
                <a:gd name="T15" fmla="*/ 23 h 26"/>
                <a:gd name="T16" fmla="*/ 5 w 27"/>
                <a:gd name="T17" fmla="*/ 23 h 26"/>
                <a:gd name="T18" fmla="*/ 4 w 27"/>
                <a:gd name="T19" fmla="*/ 22 h 26"/>
                <a:gd name="T20" fmla="*/ 4 w 27"/>
                <a:gd name="T21" fmla="*/ 21 h 26"/>
                <a:gd name="T22" fmla="*/ 4 w 27"/>
                <a:gd name="T23" fmla="*/ 20 h 26"/>
                <a:gd name="T24" fmla="*/ 0 w 27"/>
                <a:gd name="T25" fmla="*/ 14 h 26"/>
                <a:gd name="T26" fmla="*/ 0 w 27"/>
                <a:gd name="T27" fmla="*/ 13 h 26"/>
                <a:gd name="T28" fmla="*/ 3 w 27"/>
                <a:gd name="T29" fmla="*/ 12 h 26"/>
                <a:gd name="T30" fmla="*/ 5 w 27"/>
                <a:gd name="T31" fmla="*/ 9 h 26"/>
                <a:gd name="T32" fmla="*/ 8 w 27"/>
                <a:gd name="T33" fmla="*/ 4 h 26"/>
                <a:gd name="T34" fmla="*/ 10 w 27"/>
                <a:gd name="T35" fmla="*/ 4 h 26"/>
                <a:gd name="T36" fmla="*/ 18 w 27"/>
                <a:gd name="T37" fmla="*/ 0 h 26"/>
                <a:gd name="T38" fmla="*/ 18 w 27"/>
                <a:gd name="T39" fmla="*/ 0 h 26"/>
                <a:gd name="T40" fmla="*/ 21 w 27"/>
                <a:gd name="T41" fmla="*/ 2 h 26"/>
                <a:gd name="T42" fmla="*/ 26 w 27"/>
                <a:gd name="T43" fmla="*/ 6 h 26"/>
                <a:gd name="T44" fmla="*/ 27 w 27"/>
                <a:gd name="T45" fmla="*/ 9 h 26"/>
                <a:gd name="T46" fmla="*/ 25 w 27"/>
                <a:gd name="T47" fmla="*/ 12 h 26"/>
                <a:gd name="T48" fmla="*/ 25 w 27"/>
                <a:gd name="T49" fmla="*/ 13 h 26"/>
                <a:gd name="T50" fmla="*/ 24 w 27"/>
                <a:gd name="T51" fmla="*/ 14 h 26"/>
                <a:gd name="T52" fmla="*/ 23 w 27"/>
                <a:gd name="T53" fmla="*/ 17 h 26"/>
                <a:gd name="T54" fmla="*/ 18 w 27"/>
                <a:gd name="T55"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 h="26">
                  <a:moveTo>
                    <a:pt x="18" y="20"/>
                  </a:moveTo>
                  <a:cubicBezTo>
                    <a:pt x="16" y="19"/>
                    <a:pt x="17" y="20"/>
                    <a:pt x="15" y="20"/>
                  </a:cubicBezTo>
                  <a:cubicBezTo>
                    <a:pt x="13" y="22"/>
                    <a:pt x="14" y="22"/>
                    <a:pt x="12" y="24"/>
                  </a:cubicBezTo>
                  <a:cubicBezTo>
                    <a:pt x="12" y="25"/>
                    <a:pt x="12" y="25"/>
                    <a:pt x="12" y="25"/>
                  </a:cubicBezTo>
                  <a:cubicBezTo>
                    <a:pt x="12" y="26"/>
                    <a:pt x="12" y="25"/>
                    <a:pt x="12" y="26"/>
                  </a:cubicBezTo>
                  <a:cubicBezTo>
                    <a:pt x="11" y="26"/>
                    <a:pt x="11" y="26"/>
                    <a:pt x="11" y="26"/>
                  </a:cubicBezTo>
                  <a:cubicBezTo>
                    <a:pt x="10" y="26"/>
                    <a:pt x="10" y="26"/>
                    <a:pt x="8" y="26"/>
                  </a:cubicBezTo>
                  <a:cubicBezTo>
                    <a:pt x="7" y="25"/>
                    <a:pt x="7" y="25"/>
                    <a:pt x="6" y="23"/>
                  </a:cubicBezTo>
                  <a:cubicBezTo>
                    <a:pt x="5" y="23"/>
                    <a:pt x="5" y="23"/>
                    <a:pt x="5" y="23"/>
                  </a:cubicBezTo>
                  <a:cubicBezTo>
                    <a:pt x="5" y="23"/>
                    <a:pt x="4" y="22"/>
                    <a:pt x="4" y="22"/>
                  </a:cubicBezTo>
                  <a:cubicBezTo>
                    <a:pt x="4" y="22"/>
                    <a:pt x="4" y="22"/>
                    <a:pt x="4" y="21"/>
                  </a:cubicBezTo>
                  <a:cubicBezTo>
                    <a:pt x="4" y="20"/>
                    <a:pt x="4" y="20"/>
                    <a:pt x="4" y="20"/>
                  </a:cubicBezTo>
                  <a:cubicBezTo>
                    <a:pt x="1" y="17"/>
                    <a:pt x="1" y="16"/>
                    <a:pt x="0" y="14"/>
                  </a:cubicBezTo>
                  <a:cubicBezTo>
                    <a:pt x="0" y="13"/>
                    <a:pt x="0" y="13"/>
                    <a:pt x="0" y="13"/>
                  </a:cubicBezTo>
                  <a:cubicBezTo>
                    <a:pt x="1" y="13"/>
                    <a:pt x="2" y="12"/>
                    <a:pt x="3" y="12"/>
                  </a:cubicBezTo>
                  <a:cubicBezTo>
                    <a:pt x="4" y="11"/>
                    <a:pt x="4" y="11"/>
                    <a:pt x="5" y="9"/>
                  </a:cubicBezTo>
                  <a:cubicBezTo>
                    <a:pt x="6" y="8"/>
                    <a:pt x="7" y="5"/>
                    <a:pt x="8" y="4"/>
                  </a:cubicBezTo>
                  <a:cubicBezTo>
                    <a:pt x="9" y="4"/>
                    <a:pt x="9" y="4"/>
                    <a:pt x="10" y="4"/>
                  </a:cubicBezTo>
                  <a:cubicBezTo>
                    <a:pt x="14" y="1"/>
                    <a:pt x="14" y="1"/>
                    <a:pt x="18" y="0"/>
                  </a:cubicBezTo>
                  <a:cubicBezTo>
                    <a:pt x="18" y="0"/>
                    <a:pt x="18" y="0"/>
                    <a:pt x="18" y="0"/>
                  </a:cubicBezTo>
                  <a:cubicBezTo>
                    <a:pt x="19" y="1"/>
                    <a:pt x="19" y="2"/>
                    <a:pt x="21" y="2"/>
                  </a:cubicBezTo>
                  <a:cubicBezTo>
                    <a:pt x="22" y="4"/>
                    <a:pt x="24" y="6"/>
                    <a:pt x="26" y="6"/>
                  </a:cubicBezTo>
                  <a:cubicBezTo>
                    <a:pt x="26" y="8"/>
                    <a:pt x="26" y="8"/>
                    <a:pt x="27" y="9"/>
                  </a:cubicBezTo>
                  <a:cubicBezTo>
                    <a:pt x="26" y="10"/>
                    <a:pt x="26" y="11"/>
                    <a:pt x="25" y="12"/>
                  </a:cubicBezTo>
                  <a:cubicBezTo>
                    <a:pt x="25" y="13"/>
                    <a:pt x="25" y="13"/>
                    <a:pt x="25" y="13"/>
                  </a:cubicBezTo>
                  <a:cubicBezTo>
                    <a:pt x="24" y="14"/>
                    <a:pt x="24" y="13"/>
                    <a:pt x="24" y="14"/>
                  </a:cubicBezTo>
                  <a:cubicBezTo>
                    <a:pt x="23" y="16"/>
                    <a:pt x="24" y="15"/>
                    <a:pt x="23" y="17"/>
                  </a:cubicBezTo>
                  <a:cubicBezTo>
                    <a:pt x="22" y="18"/>
                    <a:pt x="20" y="19"/>
                    <a:pt x="18" y="2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139">
              <a:extLst>
                <a:ext uri="{FF2B5EF4-FFF2-40B4-BE49-F238E27FC236}">
                  <a16:creationId xmlns:a16="http://schemas.microsoft.com/office/drawing/2014/main" id="{C8050902-7C15-4CD2-933A-71A14877C4C3}"/>
                </a:ext>
              </a:extLst>
            </p:cNvPr>
            <p:cNvSpPr>
              <a:spLocks noEditPoints="1"/>
            </p:cNvSpPr>
            <p:nvPr/>
          </p:nvSpPr>
          <p:spPr bwMode="auto">
            <a:xfrm>
              <a:off x="12670883" y="5829794"/>
              <a:ext cx="270706" cy="204217"/>
            </a:xfrm>
            <a:custGeom>
              <a:avLst/>
              <a:gdLst>
                <a:gd name="T0" fmla="*/ 63 w 66"/>
                <a:gd name="T1" fmla="*/ 21 h 49"/>
                <a:gd name="T2" fmla="*/ 66 w 66"/>
                <a:gd name="T3" fmla="*/ 22 h 49"/>
                <a:gd name="T4" fmla="*/ 66 w 66"/>
                <a:gd name="T5" fmla="*/ 23 h 49"/>
                <a:gd name="T6" fmla="*/ 65 w 66"/>
                <a:gd name="T7" fmla="*/ 24 h 49"/>
                <a:gd name="T8" fmla="*/ 61 w 66"/>
                <a:gd name="T9" fmla="*/ 25 h 49"/>
                <a:gd name="T10" fmla="*/ 59 w 66"/>
                <a:gd name="T11" fmla="*/ 28 h 49"/>
                <a:gd name="T12" fmla="*/ 56 w 66"/>
                <a:gd name="T13" fmla="*/ 30 h 49"/>
                <a:gd name="T14" fmla="*/ 54 w 66"/>
                <a:gd name="T15" fmla="*/ 36 h 49"/>
                <a:gd name="T16" fmla="*/ 52 w 66"/>
                <a:gd name="T17" fmla="*/ 41 h 49"/>
                <a:gd name="T18" fmla="*/ 54 w 66"/>
                <a:gd name="T19" fmla="*/ 42 h 49"/>
                <a:gd name="T20" fmla="*/ 55 w 66"/>
                <a:gd name="T21" fmla="*/ 44 h 49"/>
                <a:gd name="T22" fmla="*/ 54 w 66"/>
                <a:gd name="T23" fmla="*/ 45 h 49"/>
                <a:gd name="T24" fmla="*/ 52 w 66"/>
                <a:gd name="T25" fmla="*/ 44 h 49"/>
                <a:gd name="T26" fmla="*/ 52 w 66"/>
                <a:gd name="T27" fmla="*/ 43 h 49"/>
                <a:gd name="T28" fmla="*/ 51 w 66"/>
                <a:gd name="T29" fmla="*/ 42 h 49"/>
                <a:gd name="T30" fmla="*/ 49 w 66"/>
                <a:gd name="T31" fmla="*/ 42 h 49"/>
                <a:gd name="T32" fmla="*/ 47 w 66"/>
                <a:gd name="T33" fmla="*/ 44 h 49"/>
                <a:gd name="T34" fmla="*/ 45 w 66"/>
                <a:gd name="T35" fmla="*/ 44 h 49"/>
                <a:gd name="T36" fmla="*/ 44 w 66"/>
                <a:gd name="T37" fmla="*/ 47 h 49"/>
                <a:gd name="T38" fmla="*/ 42 w 66"/>
                <a:gd name="T39" fmla="*/ 48 h 49"/>
                <a:gd name="T40" fmla="*/ 38 w 66"/>
                <a:gd name="T41" fmla="*/ 49 h 49"/>
                <a:gd name="T42" fmla="*/ 35 w 66"/>
                <a:gd name="T43" fmla="*/ 49 h 49"/>
                <a:gd name="T44" fmla="*/ 32 w 66"/>
                <a:gd name="T45" fmla="*/ 49 h 49"/>
                <a:gd name="T46" fmla="*/ 29 w 66"/>
                <a:gd name="T47" fmla="*/ 48 h 49"/>
                <a:gd name="T48" fmla="*/ 29 w 66"/>
                <a:gd name="T49" fmla="*/ 45 h 49"/>
                <a:gd name="T50" fmla="*/ 24 w 66"/>
                <a:gd name="T51" fmla="*/ 41 h 49"/>
                <a:gd name="T52" fmla="*/ 22 w 66"/>
                <a:gd name="T53" fmla="*/ 40 h 49"/>
                <a:gd name="T54" fmla="*/ 20 w 66"/>
                <a:gd name="T55" fmla="*/ 38 h 49"/>
                <a:gd name="T56" fmla="*/ 22 w 66"/>
                <a:gd name="T57" fmla="*/ 30 h 49"/>
                <a:gd name="T58" fmla="*/ 19 w 66"/>
                <a:gd name="T59" fmla="*/ 27 h 49"/>
                <a:gd name="T60" fmla="*/ 6 w 66"/>
                <a:gd name="T61" fmla="*/ 23 h 49"/>
                <a:gd name="T62" fmla="*/ 4 w 66"/>
                <a:gd name="T63" fmla="*/ 23 h 49"/>
                <a:gd name="T64" fmla="*/ 4 w 66"/>
                <a:gd name="T65" fmla="*/ 19 h 49"/>
                <a:gd name="T66" fmla="*/ 2 w 66"/>
                <a:gd name="T67" fmla="*/ 7 h 49"/>
                <a:gd name="T68" fmla="*/ 13 w 66"/>
                <a:gd name="T69" fmla="*/ 0 h 49"/>
                <a:gd name="T70" fmla="*/ 22 w 66"/>
                <a:gd name="T71" fmla="*/ 0 h 49"/>
                <a:gd name="T72" fmla="*/ 24 w 66"/>
                <a:gd name="T73" fmla="*/ 2 h 49"/>
                <a:gd name="T74" fmla="*/ 26 w 66"/>
                <a:gd name="T75" fmla="*/ 1 h 49"/>
                <a:gd name="T76" fmla="*/ 40 w 66"/>
                <a:gd name="T77" fmla="*/ 2 h 49"/>
                <a:gd name="T78" fmla="*/ 43 w 66"/>
                <a:gd name="T79" fmla="*/ 1 h 49"/>
                <a:gd name="T80" fmla="*/ 45 w 66"/>
                <a:gd name="T81" fmla="*/ 0 h 49"/>
                <a:gd name="T82" fmla="*/ 53 w 66"/>
                <a:gd name="T83" fmla="*/ 6 h 49"/>
                <a:gd name="T84" fmla="*/ 64 w 66"/>
                <a:gd name="T85" fmla="*/ 15 h 49"/>
                <a:gd name="T86" fmla="*/ 0 w 66"/>
                <a:gd name="T87" fmla="*/ 22 h 49"/>
                <a:gd name="T88" fmla="*/ 3 w 66"/>
                <a:gd name="T89" fmla="*/ 1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 h="49">
                  <a:moveTo>
                    <a:pt x="64" y="15"/>
                  </a:moveTo>
                  <a:cubicBezTo>
                    <a:pt x="64" y="18"/>
                    <a:pt x="63" y="19"/>
                    <a:pt x="63" y="21"/>
                  </a:cubicBezTo>
                  <a:cubicBezTo>
                    <a:pt x="63" y="22"/>
                    <a:pt x="63" y="22"/>
                    <a:pt x="63" y="22"/>
                  </a:cubicBezTo>
                  <a:cubicBezTo>
                    <a:pt x="65" y="22"/>
                    <a:pt x="65" y="22"/>
                    <a:pt x="66" y="22"/>
                  </a:cubicBezTo>
                  <a:cubicBezTo>
                    <a:pt x="66" y="23"/>
                    <a:pt x="66" y="23"/>
                    <a:pt x="66" y="23"/>
                  </a:cubicBezTo>
                  <a:cubicBezTo>
                    <a:pt x="66" y="23"/>
                    <a:pt x="66" y="23"/>
                    <a:pt x="66" y="23"/>
                  </a:cubicBezTo>
                  <a:cubicBezTo>
                    <a:pt x="65" y="24"/>
                    <a:pt x="65" y="24"/>
                    <a:pt x="65" y="24"/>
                  </a:cubicBezTo>
                  <a:cubicBezTo>
                    <a:pt x="65" y="24"/>
                    <a:pt x="65" y="24"/>
                    <a:pt x="65" y="24"/>
                  </a:cubicBezTo>
                  <a:cubicBezTo>
                    <a:pt x="64" y="25"/>
                    <a:pt x="64" y="25"/>
                    <a:pt x="64" y="25"/>
                  </a:cubicBezTo>
                  <a:cubicBezTo>
                    <a:pt x="61" y="25"/>
                    <a:pt x="61" y="25"/>
                    <a:pt x="61" y="25"/>
                  </a:cubicBezTo>
                  <a:cubicBezTo>
                    <a:pt x="60" y="26"/>
                    <a:pt x="60" y="26"/>
                    <a:pt x="60" y="26"/>
                  </a:cubicBezTo>
                  <a:cubicBezTo>
                    <a:pt x="60" y="27"/>
                    <a:pt x="60" y="26"/>
                    <a:pt x="59" y="28"/>
                  </a:cubicBezTo>
                  <a:cubicBezTo>
                    <a:pt x="59" y="29"/>
                    <a:pt x="59" y="29"/>
                    <a:pt x="59" y="29"/>
                  </a:cubicBezTo>
                  <a:cubicBezTo>
                    <a:pt x="57" y="29"/>
                    <a:pt x="57" y="29"/>
                    <a:pt x="56" y="30"/>
                  </a:cubicBezTo>
                  <a:cubicBezTo>
                    <a:pt x="55" y="32"/>
                    <a:pt x="55" y="31"/>
                    <a:pt x="54" y="33"/>
                  </a:cubicBezTo>
                  <a:cubicBezTo>
                    <a:pt x="54" y="34"/>
                    <a:pt x="54" y="36"/>
                    <a:pt x="54" y="36"/>
                  </a:cubicBezTo>
                  <a:cubicBezTo>
                    <a:pt x="53" y="38"/>
                    <a:pt x="53" y="39"/>
                    <a:pt x="52" y="41"/>
                  </a:cubicBezTo>
                  <a:cubicBezTo>
                    <a:pt x="52" y="41"/>
                    <a:pt x="52" y="41"/>
                    <a:pt x="52" y="41"/>
                  </a:cubicBezTo>
                  <a:cubicBezTo>
                    <a:pt x="53" y="41"/>
                    <a:pt x="53" y="41"/>
                    <a:pt x="53" y="41"/>
                  </a:cubicBezTo>
                  <a:cubicBezTo>
                    <a:pt x="54" y="42"/>
                    <a:pt x="54" y="42"/>
                    <a:pt x="54" y="42"/>
                  </a:cubicBezTo>
                  <a:cubicBezTo>
                    <a:pt x="55" y="42"/>
                    <a:pt x="55" y="42"/>
                    <a:pt x="55" y="42"/>
                  </a:cubicBezTo>
                  <a:cubicBezTo>
                    <a:pt x="55" y="43"/>
                    <a:pt x="55" y="43"/>
                    <a:pt x="55" y="44"/>
                  </a:cubicBezTo>
                  <a:cubicBezTo>
                    <a:pt x="55" y="44"/>
                    <a:pt x="55" y="44"/>
                    <a:pt x="55" y="44"/>
                  </a:cubicBezTo>
                  <a:cubicBezTo>
                    <a:pt x="54" y="45"/>
                    <a:pt x="54" y="45"/>
                    <a:pt x="54" y="45"/>
                  </a:cubicBezTo>
                  <a:cubicBezTo>
                    <a:pt x="53" y="45"/>
                    <a:pt x="53" y="45"/>
                    <a:pt x="53" y="45"/>
                  </a:cubicBezTo>
                  <a:cubicBezTo>
                    <a:pt x="52" y="44"/>
                    <a:pt x="52" y="44"/>
                    <a:pt x="52" y="44"/>
                  </a:cubicBezTo>
                  <a:cubicBezTo>
                    <a:pt x="52" y="44"/>
                    <a:pt x="52" y="44"/>
                    <a:pt x="52" y="44"/>
                  </a:cubicBezTo>
                  <a:cubicBezTo>
                    <a:pt x="52" y="43"/>
                    <a:pt x="52" y="43"/>
                    <a:pt x="52" y="43"/>
                  </a:cubicBezTo>
                  <a:cubicBezTo>
                    <a:pt x="52" y="42"/>
                    <a:pt x="52" y="42"/>
                    <a:pt x="52" y="42"/>
                  </a:cubicBezTo>
                  <a:cubicBezTo>
                    <a:pt x="51" y="42"/>
                    <a:pt x="51" y="42"/>
                    <a:pt x="51" y="42"/>
                  </a:cubicBezTo>
                  <a:cubicBezTo>
                    <a:pt x="50" y="42"/>
                    <a:pt x="50" y="42"/>
                    <a:pt x="50" y="42"/>
                  </a:cubicBezTo>
                  <a:cubicBezTo>
                    <a:pt x="49" y="42"/>
                    <a:pt x="49" y="42"/>
                    <a:pt x="49" y="42"/>
                  </a:cubicBezTo>
                  <a:cubicBezTo>
                    <a:pt x="48" y="43"/>
                    <a:pt x="48" y="43"/>
                    <a:pt x="48" y="43"/>
                  </a:cubicBezTo>
                  <a:cubicBezTo>
                    <a:pt x="47" y="44"/>
                    <a:pt x="47" y="44"/>
                    <a:pt x="47" y="44"/>
                  </a:cubicBezTo>
                  <a:cubicBezTo>
                    <a:pt x="47" y="45"/>
                    <a:pt x="47" y="45"/>
                    <a:pt x="47" y="45"/>
                  </a:cubicBezTo>
                  <a:cubicBezTo>
                    <a:pt x="45" y="44"/>
                    <a:pt x="45" y="44"/>
                    <a:pt x="45" y="44"/>
                  </a:cubicBezTo>
                  <a:cubicBezTo>
                    <a:pt x="44" y="45"/>
                    <a:pt x="44" y="45"/>
                    <a:pt x="44" y="45"/>
                  </a:cubicBezTo>
                  <a:cubicBezTo>
                    <a:pt x="44" y="47"/>
                    <a:pt x="44" y="47"/>
                    <a:pt x="44" y="47"/>
                  </a:cubicBezTo>
                  <a:cubicBezTo>
                    <a:pt x="44" y="48"/>
                    <a:pt x="44" y="48"/>
                    <a:pt x="44" y="48"/>
                  </a:cubicBezTo>
                  <a:cubicBezTo>
                    <a:pt x="42" y="48"/>
                    <a:pt x="42" y="48"/>
                    <a:pt x="42" y="48"/>
                  </a:cubicBezTo>
                  <a:cubicBezTo>
                    <a:pt x="40" y="49"/>
                    <a:pt x="41" y="48"/>
                    <a:pt x="39" y="49"/>
                  </a:cubicBezTo>
                  <a:cubicBezTo>
                    <a:pt x="38" y="49"/>
                    <a:pt x="38" y="49"/>
                    <a:pt x="38" y="49"/>
                  </a:cubicBezTo>
                  <a:cubicBezTo>
                    <a:pt x="37" y="48"/>
                    <a:pt x="37" y="48"/>
                    <a:pt x="37" y="48"/>
                  </a:cubicBezTo>
                  <a:cubicBezTo>
                    <a:pt x="36" y="48"/>
                    <a:pt x="36" y="48"/>
                    <a:pt x="35" y="49"/>
                  </a:cubicBezTo>
                  <a:cubicBezTo>
                    <a:pt x="34" y="48"/>
                    <a:pt x="34" y="48"/>
                    <a:pt x="34" y="48"/>
                  </a:cubicBezTo>
                  <a:cubicBezTo>
                    <a:pt x="34" y="48"/>
                    <a:pt x="34" y="48"/>
                    <a:pt x="32" y="49"/>
                  </a:cubicBezTo>
                  <a:cubicBezTo>
                    <a:pt x="30" y="49"/>
                    <a:pt x="30" y="49"/>
                    <a:pt x="30" y="49"/>
                  </a:cubicBezTo>
                  <a:cubicBezTo>
                    <a:pt x="29" y="48"/>
                    <a:pt x="29" y="48"/>
                    <a:pt x="29" y="48"/>
                  </a:cubicBezTo>
                  <a:cubicBezTo>
                    <a:pt x="29" y="48"/>
                    <a:pt x="29" y="48"/>
                    <a:pt x="29" y="48"/>
                  </a:cubicBezTo>
                  <a:cubicBezTo>
                    <a:pt x="29" y="46"/>
                    <a:pt x="29" y="46"/>
                    <a:pt x="29" y="45"/>
                  </a:cubicBezTo>
                  <a:cubicBezTo>
                    <a:pt x="27" y="42"/>
                    <a:pt x="25" y="42"/>
                    <a:pt x="24" y="41"/>
                  </a:cubicBezTo>
                  <a:cubicBezTo>
                    <a:pt x="24" y="41"/>
                    <a:pt x="24" y="41"/>
                    <a:pt x="24" y="41"/>
                  </a:cubicBezTo>
                  <a:cubicBezTo>
                    <a:pt x="24" y="40"/>
                    <a:pt x="24" y="40"/>
                    <a:pt x="23" y="40"/>
                  </a:cubicBezTo>
                  <a:cubicBezTo>
                    <a:pt x="22" y="40"/>
                    <a:pt x="22" y="40"/>
                    <a:pt x="22" y="40"/>
                  </a:cubicBezTo>
                  <a:cubicBezTo>
                    <a:pt x="21" y="40"/>
                    <a:pt x="21" y="40"/>
                    <a:pt x="21" y="40"/>
                  </a:cubicBezTo>
                  <a:cubicBezTo>
                    <a:pt x="21" y="39"/>
                    <a:pt x="21" y="40"/>
                    <a:pt x="20" y="38"/>
                  </a:cubicBezTo>
                  <a:cubicBezTo>
                    <a:pt x="20" y="35"/>
                    <a:pt x="21" y="35"/>
                    <a:pt x="22" y="31"/>
                  </a:cubicBezTo>
                  <a:cubicBezTo>
                    <a:pt x="22" y="30"/>
                    <a:pt x="22" y="30"/>
                    <a:pt x="22" y="30"/>
                  </a:cubicBezTo>
                  <a:cubicBezTo>
                    <a:pt x="21" y="29"/>
                    <a:pt x="21" y="30"/>
                    <a:pt x="20" y="29"/>
                  </a:cubicBezTo>
                  <a:cubicBezTo>
                    <a:pt x="19" y="27"/>
                    <a:pt x="19" y="27"/>
                    <a:pt x="19" y="27"/>
                  </a:cubicBezTo>
                  <a:cubicBezTo>
                    <a:pt x="14" y="27"/>
                    <a:pt x="13" y="28"/>
                    <a:pt x="6" y="23"/>
                  </a:cubicBezTo>
                  <a:cubicBezTo>
                    <a:pt x="6" y="23"/>
                    <a:pt x="6" y="23"/>
                    <a:pt x="6" y="23"/>
                  </a:cubicBezTo>
                  <a:cubicBezTo>
                    <a:pt x="4" y="23"/>
                    <a:pt x="5" y="23"/>
                    <a:pt x="4" y="23"/>
                  </a:cubicBezTo>
                  <a:cubicBezTo>
                    <a:pt x="4" y="23"/>
                    <a:pt x="4" y="23"/>
                    <a:pt x="4" y="23"/>
                  </a:cubicBezTo>
                  <a:cubicBezTo>
                    <a:pt x="4" y="21"/>
                    <a:pt x="4" y="21"/>
                    <a:pt x="4" y="21"/>
                  </a:cubicBezTo>
                  <a:cubicBezTo>
                    <a:pt x="4" y="19"/>
                    <a:pt x="4" y="19"/>
                    <a:pt x="4" y="19"/>
                  </a:cubicBezTo>
                  <a:cubicBezTo>
                    <a:pt x="3" y="15"/>
                    <a:pt x="4" y="17"/>
                    <a:pt x="2" y="12"/>
                  </a:cubicBezTo>
                  <a:cubicBezTo>
                    <a:pt x="2" y="10"/>
                    <a:pt x="2" y="8"/>
                    <a:pt x="2" y="7"/>
                  </a:cubicBezTo>
                  <a:cubicBezTo>
                    <a:pt x="6" y="4"/>
                    <a:pt x="4" y="5"/>
                    <a:pt x="9" y="2"/>
                  </a:cubicBezTo>
                  <a:cubicBezTo>
                    <a:pt x="11" y="1"/>
                    <a:pt x="12" y="0"/>
                    <a:pt x="13" y="0"/>
                  </a:cubicBezTo>
                  <a:cubicBezTo>
                    <a:pt x="21" y="1"/>
                    <a:pt x="17" y="1"/>
                    <a:pt x="21" y="1"/>
                  </a:cubicBezTo>
                  <a:cubicBezTo>
                    <a:pt x="22" y="0"/>
                    <a:pt x="22" y="0"/>
                    <a:pt x="22" y="0"/>
                  </a:cubicBezTo>
                  <a:cubicBezTo>
                    <a:pt x="23" y="1"/>
                    <a:pt x="23" y="1"/>
                    <a:pt x="23" y="1"/>
                  </a:cubicBezTo>
                  <a:cubicBezTo>
                    <a:pt x="24" y="2"/>
                    <a:pt x="24" y="2"/>
                    <a:pt x="24" y="2"/>
                  </a:cubicBezTo>
                  <a:cubicBezTo>
                    <a:pt x="25" y="2"/>
                    <a:pt x="25" y="2"/>
                    <a:pt x="25" y="2"/>
                  </a:cubicBezTo>
                  <a:cubicBezTo>
                    <a:pt x="26" y="1"/>
                    <a:pt x="26" y="1"/>
                    <a:pt x="26" y="1"/>
                  </a:cubicBezTo>
                  <a:cubicBezTo>
                    <a:pt x="33" y="2"/>
                    <a:pt x="33" y="1"/>
                    <a:pt x="36" y="3"/>
                  </a:cubicBezTo>
                  <a:cubicBezTo>
                    <a:pt x="38" y="3"/>
                    <a:pt x="39" y="3"/>
                    <a:pt x="40" y="2"/>
                  </a:cubicBezTo>
                  <a:cubicBezTo>
                    <a:pt x="41" y="2"/>
                    <a:pt x="41" y="2"/>
                    <a:pt x="41" y="2"/>
                  </a:cubicBezTo>
                  <a:cubicBezTo>
                    <a:pt x="43" y="1"/>
                    <a:pt x="43" y="1"/>
                    <a:pt x="43" y="1"/>
                  </a:cubicBezTo>
                  <a:cubicBezTo>
                    <a:pt x="44" y="0"/>
                    <a:pt x="43" y="0"/>
                    <a:pt x="44" y="0"/>
                  </a:cubicBezTo>
                  <a:cubicBezTo>
                    <a:pt x="45" y="0"/>
                    <a:pt x="45" y="0"/>
                    <a:pt x="45" y="0"/>
                  </a:cubicBezTo>
                  <a:cubicBezTo>
                    <a:pt x="46" y="2"/>
                    <a:pt x="45" y="1"/>
                    <a:pt x="47" y="4"/>
                  </a:cubicBezTo>
                  <a:cubicBezTo>
                    <a:pt x="49" y="5"/>
                    <a:pt x="48" y="4"/>
                    <a:pt x="53" y="6"/>
                  </a:cubicBezTo>
                  <a:cubicBezTo>
                    <a:pt x="55" y="7"/>
                    <a:pt x="59" y="10"/>
                    <a:pt x="61" y="13"/>
                  </a:cubicBezTo>
                  <a:cubicBezTo>
                    <a:pt x="62" y="14"/>
                    <a:pt x="62" y="15"/>
                    <a:pt x="64" y="15"/>
                  </a:cubicBezTo>
                  <a:close/>
                  <a:moveTo>
                    <a:pt x="1" y="22"/>
                  </a:moveTo>
                  <a:cubicBezTo>
                    <a:pt x="0" y="22"/>
                    <a:pt x="0" y="22"/>
                    <a:pt x="0" y="22"/>
                  </a:cubicBezTo>
                  <a:cubicBezTo>
                    <a:pt x="2" y="19"/>
                    <a:pt x="2" y="20"/>
                    <a:pt x="2" y="16"/>
                  </a:cubicBezTo>
                  <a:cubicBezTo>
                    <a:pt x="3" y="16"/>
                    <a:pt x="3" y="16"/>
                    <a:pt x="3" y="16"/>
                  </a:cubicBezTo>
                  <a:cubicBezTo>
                    <a:pt x="3" y="18"/>
                    <a:pt x="2" y="20"/>
                    <a:pt x="1" y="2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140">
              <a:extLst>
                <a:ext uri="{FF2B5EF4-FFF2-40B4-BE49-F238E27FC236}">
                  <a16:creationId xmlns:a16="http://schemas.microsoft.com/office/drawing/2014/main" id="{C2C7C044-2C8E-4C5F-8B24-5259500401C7}"/>
                </a:ext>
              </a:extLst>
            </p:cNvPr>
            <p:cNvSpPr>
              <a:spLocks/>
            </p:cNvSpPr>
            <p:nvPr/>
          </p:nvSpPr>
          <p:spPr bwMode="auto">
            <a:xfrm>
              <a:off x="11958499" y="6318964"/>
              <a:ext cx="37994" cy="52243"/>
            </a:xfrm>
            <a:custGeom>
              <a:avLst/>
              <a:gdLst>
                <a:gd name="T0" fmla="*/ 4 w 9"/>
                <a:gd name="T1" fmla="*/ 1 h 13"/>
                <a:gd name="T2" fmla="*/ 4 w 9"/>
                <a:gd name="T3" fmla="*/ 2 h 13"/>
                <a:gd name="T4" fmla="*/ 4 w 9"/>
                <a:gd name="T5" fmla="*/ 4 h 13"/>
                <a:gd name="T6" fmla="*/ 8 w 9"/>
                <a:gd name="T7" fmla="*/ 7 h 13"/>
                <a:gd name="T8" fmla="*/ 8 w 9"/>
                <a:gd name="T9" fmla="*/ 8 h 13"/>
                <a:gd name="T10" fmla="*/ 7 w 9"/>
                <a:gd name="T11" fmla="*/ 13 h 13"/>
                <a:gd name="T12" fmla="*/ 6 w 9"/>
                <a:gd name="T13" fmla="*/ 12 h 13"/>
                <a:gd name="T14" fmla="*/ 5 w 9"/>
                <a:gd name="T15" fmla="*/ 12 h 13"/>
                <a:gd name="T16" fmla="*/ 4 w 9"/>
                <a:gd name="T17" fmla="*/ 12 h 13"/>
                <a:gd name="T18" fmla="*/ 4 w 9"/>
                <a:gd name="T19" fmla="*/ 13 h 13"/>
                <a:gd name="T20" fmla="*/ 3 w 9"/>
                <a:gd name="T21" fmla="*/ 13 h 13"/>
                <a:gd name="T22" fmla="*/ 2 w 9"/>
                <a:gd name="T23" fmla="*/ 13 h 13"/>
                <a:gd name="T24" fmla="*/ 2 w 9"/>
                <a:gd name="T25" fmla="*/ 12 h 13"/>
                <a:gd name="T26" fmla="*/ 1 w 9"/>
                <a:gd name="T27" fmla="*/ 12 h 13"/>
                <a:gd name="T28" fmla="*/ 1 w 9"/>
                <a:gd name="T29" fmla="*/ 11 h 13"/>
                <a:gd name="T30" fmla="*/ 1 w 9"/>
                <a:gd name="T31" fmla="*/ 11 h 13"/>
                <a:gd name="T32" fmla="*/ 2 w 9"/>
                <a:gd name="T33" fmla="*/ 9 h 13"/>
                <a:gd name="T34" fmla="*/ 1 w 9"/>
                <a:gd name="T35" fmla="*/ 7 h 13"/>
                <a:gd name="T36" fmla="*/ 0 w 9"/>
                <a:gd name="T37" fmla="*/ 6 h 13"/>
                <a:gd name="T38" fmla="*/ 0 w 9"/>
                <a:gd name="T39" fmla="*/ 6 h 13"/>
                <a:gd name="T40" fmla="*/ 0 w 9"/>
                <a:gd name="T41" fmla="*/ 6 h 13"/>
                <a:gd name="T42" fmla="*/ 0 w 9"/>
                <a:gd name="T43" fmla="*/ 5 h 13"/>
                <a:gd name="T44" fmla="*/ 0 w 9"/>
                <a:gd name="T45" fmla="*/ 4 h 13"/>
                <a:gd name="T46" fmla="*/ 1 w 9"/>
                <a:gd name="T47" fmla="*/ 2 h 13"/>
                <a:gd name="T48" fmla="*/ 3 w 9"/>
                <a:gd name="T49" fmla="*/ 0 h 13"/>
                <a:gd name="T50" fmla="*/ 4 w 9"/>
                <a:gd name="T51" fmla="*/ 0 h 13"/>
                <a:gd name="T52" fmla="*/ 4 w 9"/>
                <a:gd name="T53" fmla="*/ 0 h 13"/>
                <a:gd name="T54" fmla="*/ 4 w 9"/>
                <a:gd name="T5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13">
                  <a:moveTo>
                    <a:pt x="4" y="1"/>
                  </a:moveTo>
                  <a:cubicBezTo>
                    <a:pt x="4" y="1"/>
                    <a:pt x="4" y="1"/>
                    <a:pt x="4" y="2"/>
                  </a:cubicBezTo>
                  <a:cubicBezTo>
                    <a:pt x="4" y="4"/>
                    <a:pt x="4" y="4"/>
                    <a:pt x="4" y="4"/>
                  </a:cubicBezTo>
                  <a:cubicBezTo>
                    <a:pt x="6" y="5"/>
                    <a:pt x="6" y="6"/>
                    <a:pt x="8" y="7"/>
                  </a:cubicBezTo>
                  <a:cubicBezTo>
                    <a:pt x="8" y="8"/>
                    <a:pt x="9" y="7"/>
                    <a:pt x="8" y="8"/>
                  </a:cubicBezTo>
                  <a:cubicBezTo>
                    <a:pt x="8" y="9"/>
                    <a:pt x="7" y="10"/>
                    <a:pt x="7" y="13"/>
                  </a:cubicBezTo>
                  <a:cubicBezTo>
                    <a:pt x="6" y="12"/>
                    <a:pt x="6" y="12"/>
                    <a:pt x="6" y="12"/>
                  </a:cubicBezTo>
                  <a:cubicBezTo>
                    <a:pt x="5" y="12"/>
                    <a:pt x="5" y="12"/>
                    <a:pt x="5" y="12"/>
                  </a:cubicBezTo>
                  <a:cubicBezTo>
                    <a:pt x="4" y="12"/>
                    <a:pt x="4" y="12"/>
                    <a:pt x="4" y="12"/>
                  </a:cubicBezTo>
                  <a:cubicBezTo>
                    <a:pt x="4" y="13"/>
                    <a:pt x="4" y="13"/>
                    <a:pt x="4" y="13"/>
                  </a:cubicBezTo>
                  <a:cubicBezTo>
                    <a:pt x="3" y="13"/>
                    <a:pt x="3" y="13"/>
                    <a:pt x="3" y="13"/>
                  </a:cubicBezTo>
                  <a:cubicBezTo>
                    <a:pt x="2" y="13"/>
                    <a:pt x="2" y="13"/>
                    <a:pt x="2" y="13"/>
                  </a:cubicBezTo>
                  <a:cubicBezTo>
                    <a:pt x="2" y="12"/>
                    <a:pt x="2" y="12"/>
                    <a:pt x="2" y="12"/>
                  </a:cubicBezTo>
                  <a:cubicBezTo>
                    <a:pt x="1" y="12"/>
                    <a:pt x="1" y="12"/>
                    <a:pt x="1" y="12"/>
                  </a:cubicBezTo>
                  <a:cubicBezTo>
                    <a:pt x="1" y="11"/>
                    <a:pt x="1" y="11"/>
                    <a:pt x="1" y="11"/>
                  </a:cubicBezTo>
                  <a:cubicBezTo>
                    <a:pt x="1" y="11"/>
                    <a:pt x="1" y="11"/>
                    <a:pt x="1" y="11"/>
                  </a:cubicBezTo>
                  <a:cubicBezTo>
                    <a:pt x="1" y="10"/>
                    <a:pt x="1" y="10"/>
                    <a:pt x="2" y="9"/>
                  </a:cubicBezTo>
                  <a:cubicBezTo>
                    <a:pt x="1" y="9"/>
                    <a:pt x="1" y="8"/>
                    <a:pt x="1" y="7"/>
                  </a:cubicBezTo>
                  <a:cubicBezTo>
                    <a:pt x="0" y="6"/>
                    <a:pt x="0" y="6"/>
                    <a:pt x="0" y="6"/>
                  </a:cubicBezTo>
                  <a:cubicBezTo>
                    <a:pt x="0" y="6"/>
                    <a:pt x="0" y="6"/>
                    <a:pt x="0" y="6"/>
                  </a:cubicBezTo>
                  <a:cubicBezTo>
                    <a:pt x="0" y="6"/>
                    <a:pt x="0" y="6"/>
                    <a:pt x="0" y="6"/>
                  </a:cubicBezTo>
                  <a:cubicBezTo>
                    <a:pt x="0" y="5"/>
                    <a:pt x="0" y="5"/>
                    <a:pt x="0" y="5"/>
                  </a:cubicBezTo>
                  <a:cubicBezTo>
                    <a:pt x="0" y="4"/>
                    <a:pt x="0" y="4"/>
                    <a:pt x="0" y="4"/>
                  </a:cubicBezTo>
                  <a:cubicBezTo>
                    <a:pt x="1" y="4"/>
                    <a:pt x="1" y="3"/>
                    <a:pt x="1" y="2"/>
                  </a:cubicBezTo>
                  <a:cubicBezTo>
                    <a:pt x="3" y="0"/>
                    <a:pt x="3" y="0"/>
                    <a:pt x="3" y="0"/>
                  </a:cubicBezTo>
                  <a:cubicBezTo>
                    <a:pt x="4" y="0"/>
                    <a:pt x="4" y="0"/>
                    <a:pt x="4" y="0"/>
                  </a:cubicBezTo>
                  <a:cubicBezTo>
                    <a:pt x="4" y="0"/>
                    <a:pt x="4" y="0"/>
                    <a:pt x="4" y="0"/>
                  </a:cubicBezTo>
                  <a:cubicBezTo>
                    <a:pt x="4" y="1"/>
                    <a:pt x="4" y="1"/>
                    <a:pt x="4"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141">
              <a:extLst>
                <a:ext uri="{FF2B5EF4-FFF2-40B4-BE49-F238E27FC236}">
                  <a16:creationId xmlns:a16="http://schemas.microsoft.com/office/drawing/2014/main" id="{0AEAE9AA-44E7-42BF-A88F-05A23D01838A}"/>
                </a:ext>
              </a:extLst>
            </p:cNvPr>
            <p:cNvSpPr>
              <a:spLocks/>
            </p:cNvSpPr>
            <p:nvPr/>
          </p:nvSpPr>
          <p:spPr bwMode="auto">
            <a:xfrm>
              <a:off x="12670883" y="5692069"/>
              <a:ext cx="337195" cy="204217"/>
            </a:xfrm>
            <a:custGeom>
              <a:avLst/>
              <a:gdLst>
                <a:gd name="T0" fmla="*/ 73 w 81"/>
                <a:gd name="T1" fmla="*/ 11 h 49"/>
                <a:gd name="T2" fmla="*/ 77 w 81"/>
                <a:gd name="T3" fmla="*/ 15 h 49"/>
                <a:gd name="T4" fmla="*/ 77 w 81"/>
                <a:gd name="T5" fmla="*/ 18 h 49"/>
                <a:gd name="T6" fmla="*/ 75 w 81"/>
                <a:gd name="T7" fmla="*/ 25 h 49"/>
                <a:gd name="T8" fmla="*/ 77 w 81"/>
                <a:gd name="T9" fmla="*/ 25 h 49"/>
                <a:gd name="T10" fmla="*/ 78 w 81"/>
                <a:gd name="T11" fmla="*/ 25 h 49"/>
                <a:gd name="T12" fmla="*/ 79 w 81"/>
                <a:gd name="T13" fmla="*/ 30 h 49"/>
                <a:gd name="T14" fmla="*/ 81 w 81"/>
                <a:gd name="T15" fmla="*/ 37 h 49"/>
                <a:gd name="T16" fmla="*/ 80 w 81"/>
                <a:gd name="T17" fmla="*/ 39 h 49"/>
                <a:gd name="T18" fmla="*/ 75 w 81"/>
                <a:gd name="T19" fmla="*/ 44 h 49"/>
                <a:gd name="T20" fmla="*/ 74 w 81"/>
                <a:gd name="T21" fmla="*/ 46 h 49"/>
                <a:gd name="T22" fmla="*/ 67 w 81"/>
                <a:gd name="T23" fmla="*/ 46 h 49"/>
                <a:gd name="T24" fmla="*/ 65 w 81"/>
                <a:gd name="T25" fmla="*/ 48 h 49"/>
                <a:gd name="T26" fmla="*/ 63 w 81"/>
                <a:gd name="T27" fmla="*/ 49 h 49"/>
                <a:gd name="T28" fmla="*/ 52 w 81"/>
                <a:gd name="T29" fmla="*/ 40 h 49"/>
                <a:gd name="T30" fmla="*/ 44 w 81"/>
                <a:gd name="T31" fmla="*/ 34 h 49"/>
                <a:gd name="T32" fmla="*/ 42 w 81"/>
                <a:gd name="T33" fmla="*/ 35 h 49"/>
                <a:gd name="T34" fmla="*/ 39 w 81"/>
                <a:gd name="T35" fmla="*/ 36 h 49"/>
                <a:gd name="T36" fmla="*/ 25 w 81"/>
                <a:gd name="T37" fmla="*/ 35 h 49"/>
                <a:gd name="T38" fmla="*/ 23 w 81"/>
                <a:gd name="T39" fmla="*/ 36 h 49"/>
                <a:gd name="T40" fmla="*/ 21 w 81"/>
                <a:gd name="T41" fmla="*/ 34 h 49"/>
                <a:gd name="T42" fmla="*/ 13 w 81"/>
                <a:gd name="T43" fmla="*/ 34 h 49"/>
                <a:gd name="T44" fmla="*/ 1 w 81"/>
                <a:gd name="T45" fmla="*/ 41 h 49"/>
                <a:gd name="T46" fmla="*/ 4 w 81"/>
                <a:gd name="T47" fmla="*/ 22 h 49"/>
                <a:gd name="T48" fmla="*/ 9 w 81"/>
                <a:gd name="T49" fmla="*/ 10 h 49"/>
                <a:gd name="T50" fmla="*/ 19 w 81"/>
                <a:gd name="T51" fmla="*/ 10 h 49"/>
                <a:gd name="T52" fmla="*/ 26 w 81"/>
                <a:gd name="T53" fmla="*/ 20 h 49"/>
                <a:gd name="T54" fmla="*/ 33 w 81"/>
                <a:gd name="T55" fmla="*/ 22 h 49"/>
                <a:gd name="T56" fmla="*/ 37 w 81"/>
                <a:gd name="T57" fmla="*/ 6 h 49"/>
                <a:gd name="T58" fmla="*/ 38 w 81"/>
                <a:gd name="T59" fmla="*/ 4 h 49"/>
                <a:gd name="T60" fmla="*/ 43 w 81"/>
                <a:gd name="T61" fmla="*/ 1 h 49"/>
                <a:gd name="T62" fmla="*/ 48 w 81"/>
                <a:gd name="T63" fmla="*/ 1 h 49"/>
                <a:gd name="T64" fmla="*/ 48 w 81"/>
                <a:gd name="T65" fmla="*/ 1 h 49"/>
                <a:gd name="T66" fmla="*/ 48 w 81"/>
                <a:gd name="T67" fmla="*/ 0 h 49"/>
                <a:gd name="T68" fmla="*/ 53 w 81"/>
                <a:gd name="T69" fmla="*/ 3 h 49"/>
                <a:gd name="T70" fmla="*/ 56 w 81"/>
                <a:gd name="T71" fmla="*/ 4 h 49"/>
                <a:gd name="T72" fmla="*/ 60 w 81"/>
                <a:gd name="T73" fmla="*/ 9 h 49"/>
                <a:gd name="T74" fmla="*/ 67 w 81"/>
                <a:gd name="T75" fmla="*/ 9 h 49"/>
                <a:gd name="T76" fmla="*/ 70 w 81"/>
                <a:gd name="T77" fmla="*/ 11 h 49"/>
                <a:gd name="T78" fmla="*/ 73 w 81"/>
                <a:gd name="T79"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1" h="49">
                  <a:moveTo>
                    <a:pt x="73" y="11"/>
                  </a:moveTo>
                  <a:cubicBezTo>
                    <a:pt x="73" y="11"/>
                    <a:pt x="73" y="11"/>
                    <a:pt x="73" y="11"/>
                  </a:cubicBezTo>
                  <a:cubicBezTo>
                    <a:pt x="74" y="13"/>
                    <a:pt x="74" y="13"/>
                    <a:pt x="74" y="13"/>
                  </a:cubicBezTo>
                  <a:cubicBezTo>
                    <a:pt x="76" y="15"/>
                    <a:pt x="75" y="14"/>
                    <a:pt x="77" y="15"/>
                  </a:cubicBezTo>
                  <a:cubicBezTo>
                    <a:pt x="77" y="16"/>
                    <a:pt x="77" y="16"/>
                    <a:pt x="77" y="16"/>
                  </a:cubicBezTo>
                  <a:cubicBezTo>
                    <a:pt x="77" y="17"/>
                    <a:pt x="77" y="18"/>
                    <a:pt x="77" y="18"/>
                  </a:cubicBezTo>
                  <a:cubicBezTo>
                    <a:pt x="76" y="19"/>
                    <a:pt x="76" y="19"/>
                    <a:pt x="76" y="19"/>
                  </a:cubicBezTo>
                  <a:cubicBezTo>
                    <a:pt x="76" y="21"/>
                    <a:pt x="76" y="21"/>
                    <a:pt x="75" y="25"/>
                  </a:cubicBezTo>
                  <a:cubicBezTo>
                    <a:pt x="75" y="25"/>
                    <a:pt x="75" y="25"/>
                    <a:pt x="75" y="25"/>
                  </a:cubicBezTo>
                  <a:cubicBezTo>
                    <a:pt x="77" y="25"/>
                    <a:pt x="77" y="25"/>
                    <a:pt x="77" y="25"/>
                  </a:cubicBezTo>
                  <a:cubicBezTo>
                    <a:pt x="77" y="25"/>
                    <a:pt x="77" y="25"/>
                    <a:pt x="77" y="25"/>
                  </a:cubicBezTo>
                  <a:cubicBezTo>
                    <a:pt x="78" y="25"/>
                    <a:pt x="78" y="25"/>
                    <a:pt x="78" y="25"/>
                  </a:cubicBezTo>
                  <a:cubicBezTo>
                    <a:pt x="78" y="27"/>
                    <a:pt x="78" y="27"/>
                    <a:pt x="78" y="27"/>
                  </a:cubicBezTo>
                  <a:cubicBezTo>
                    <a:pt x="79" y="29"/>
                    <a:pt x="79" y="29"/>
                    <a:pt x="79" y="30"/>
                  </a:cubicBezTo>
                  <a:cubicBezTo>
                    <a:pt x="80" y="31"/>
                    <a:pt x="80" y="31"/>
                    <a:pt x="80" y="31"/>
                  </a:cubicBezTo>
                  <a:cubicBezTo>
                    <a:pt x="81" y="35"/>
                    <a:pt x="81" y="32"/>
                    <a:pt x="81" y="37"/>
                  </a:cubicBezTo>
                  <a:cubicBezTo>
                    <a:pt x="81" y="39"/>
                    <a:pt x="81" y="38"/>
                    <a:pt x="81" y="39"/>
                  </a:cubicBezTo>
                  <a:cubicBezTo>
                    <a:pt x="80" y="39"/>
                    <a:pt x="80" y="39"/>
                    <a:pt x="80" y="39"/>
                  </a:cubicBezTo>
                  <a:cubicBezTo>
                    <a:pt x="79" y="40"/>
                    <a:pt x="79" y="40"/>
                    <a:pt x="79" y="40"/>
                  </a:cubicBezTo>
                  <a:cubicBezTo>
                    <a:pt x="76" y="42"/>
                    <a:pt x="77" y="41"/>
                    <a:pt x="75" y="44"/>
                  </a:cubicBezTo>
                  <a:cubicBezTo>
                    <a:pt x="74" y="46"/>
                    <a:pt x="74" y="46"/>
                    <a:pt x="74" y="46"/>
                  </a:cubicBezTo>
                  <a:cubicBezTo>
                    <a:pt x="74" y="46"/>
                    <a:pt x="74" y="46"/>
                    <a:pt x="74" y="46"/>
                  </a:cubicBezTo>
                  <a:cubicBezTo>
                    <a:pt x="69" y="46"/>
                    <a:pt x="73" y="46"/>
                    <a:pt x="68" y="46"/>
                  </a:cubicBezTo>
                  <a:cubicBezTo>
                    <a:pt x="67" y="46"/>
                    <a:pt x="67" y="46"/>
                    <a:pt x="67" y="46"/>
                  </a:cubicBezTo>
                  <a:cubicBezTo>
                    <a:pt x="66" y="48"/>
                    <a:pt x="66" y="48"/>
                    <a:pt x="66" y="48"/>
                  </a:cubicBezTo>
                  <a:cubicBezTo>
                    <a:pt x="65" y="48"/>
                    <a:pt x="65" y="48"/>
                    <a:pt x="65" y="48"/>
                  </a:cubicBezTo>
                  <a:cubicBezTo>
                    <a:pt x="63" y="49"/>
                    <a:pt x="63" y="49"/>
                    <a:pt x="63" y="49"/>
                  </a:cubicBezTo>
                  <a:cubicBezTo>
                    <a:pt x="63" y="49"/>
                    <a:pt x="63" y="49"/>
                    <a:pt x="63" y="49"/>
                  </a:cubicBezTo>
                  <a:cubicBezTo>
                    <a:pt x="61" y="49"/>
                    <a:pt x="61" y="48"/>
                    <a:pt x="60" y="47"/>
                  </a:cubicBezTo>
                  <a:cubicBezTo>
                    <a:pt x="58" y="44"/>
                    <a:pt x="54" y="41"/>
                    <a:pt x="52" y="40"/>
                  </a:cubicBezTo>
                  <a:cubicBezTo>
                    <a:pt x="47" y="38"/>
                    <a:pt x="48" y="39"/>
                    <a:pt x="46" y="38"/>
                  </a:cubicBezTo>
                  <a:cubicBezTo>
                    <a:pt x="44" y="35"/>
                    <a:pt x="45" y="36"/>
                    <a:pt x="44" y="34"/>
                  </a:cubicBezTo>
                  <a:cubicBezTo>
                    <a:pt x="43" y="34"/>
                    <a:pt x="43" y="34"/>
                    <a:pt x="43" y="34"/>
                  </a:cubicBezTo>
                  <a:cubicBezTo>
                    <a:pt x="43" y="34"/>
                    <a:pt x="43" y="34"/>
                    <a:pt x="42" y="35"/>
                  </a:cubicBezTo>
                  <a:cubicBezTo>
                    <a:pt x="40" y="36"/>
                    <a:pt x="40" y="36"/>
                    <a:pt x="40" y="36"/>
                  </a:cubicBezTo>
                  <a:cubicBezTo>
                    <a:pt x="39" y="36"/>
                    <a:pt x="39" y="36"/>
                    <a:pt x="39" y="36"/>
                  </a:cubicBezTo>
                  <a:cubicBezTo>
                    <a:pt x="38" y="36"/>
                    <a:pt x="37" y="37"/>
                    <a:pt x="35" y="37"/>
                  </a:cubicBezTo>
                  <a:cubicBezTo>
                    <a:pt x="32" y="35"/>
                    <a:pt x="33" y="36"/>
                    <a:pt x="25" y="35"/>
                  </a:cubicBezTo>
                  <a:cubicBezTo>
                    <a:pt x="24" y="36"/>
                    <a:pt x="24" y="36"/>
                    <a:pt x="24" y="36"/>
                  </a:cubicBezTo>
                  <a:cubicBezTo>
                    <a:pt x="23" y="36"/>
                    <a:pt x="23" y="36"/>
                    <a:pt x="23" y="36"/>
                  </a:cubicBezTo>
                  <a:cubicBezTo>
                    <a:pt x="22" y="35"/>
                    <a:pt x="22" y="35"/>
                    <a:pt x="22" y="35"/>
                  </a:cubicBezTo>
                  <a:cubicBezTo>
                    <a:pt x="21" y="34"/>
                    <a:pt x="21" y="34"/>
                    <a:pt x="21" y="34"/>
                  </a:cubicBezTo>
                  <a:cubicBezTo>
                    <a:pt x="20" y="35"/>
                    <a:pt x="20" y="35"/>
                    <a:pt x="20" y="35"/>
                  </a:cubicBezTo>
                  <a:cubicBezTo>
                    <a:pt x="18" y="35"/>
                    <a:pt x="20" y="35"/>
                    <a:pt x="13" y="34"/>
                  </a:cubicBezTo>
                  <a:cubicBezTo>
                    <a:pt x="10" y="35"/>
                    <a:pt x="10" y="35"/>
                    <a:pt x="8" y="36"/>
                  </a:cubicBezTo>
                  <a:cubicBezTo>
                    <a:pt x="3" y="39"/>
                    <a:pt x="5" y="38"/>
                    <a:pt x="1" y="41"/>
                  </a:cubicBezTo>
                  <a:cubicBezTo>
                    <a:pt x="0" y="37"/>
                    <a:pt x="0" y="34"/>
                    <a:pt x="1" y="26"/>
                  </a:cubicBezTo>
                  <a:cubicBezTo>
                    <a:pt x="4" y="23"/>
                    <a:pt x="3" y="24"/>
                    <a:pt x="4" y="22"/>
                  </a:cubicBezTo>
                  <a:cubicBezTo>
                    <a:pt x="6" y="16"/>
                    <a:pt x="4" y="20"/>
                    <a:pt x="5" y="15"/>
                  </a:cubicBezTo>
                  <a:cubicBezTo>
                    <a:pt x="9" y="10"/>
                    <a:pt x="9" y="10"/>
                    <a:pt x="9" y="10"/>
                  </a:cubicBezTo>
                  <a:cubicBezTo>
                    <a:pt x="11" y="9"/>
                    <a:pt x="13" y="9"/>
                    <a:pt x="18" y="7"/>
                  </a:cubicBezTo>
                  <a:cubicBezTo>
                    <a:pt x="19" y="9"/>
                    <a:pt x="18" y="8"/>
                    <a:pt x="19" y="10"/>
                  </a:cubicBezTo>
                  <a:cubicBezTo>
                    <a:pt x="21" y="11"/>
                    <a:pt x="23" y="13"/>
                    <a:pt x="24" y="15"/>
                  </a:cubicBezTo>
                  <a:cubicBezTo>
                    <a:pt x="26" y="20"/>
                    <a:pt x="26" y="20"/>
                    <a:pt x="26" y="20"/>
                  </a:cubicBezTo>
                  <a:cubicBezTo>
                    <a:pt x="30" y="22"/>
                    <a:pt x="30" y="22"/>
                    <a:pt x="30" y="22"/>
                  </a:cubicBezTo>
                  <a:cubicBezTo>
                    <a:pt x="33" y="22"/>
                    <a:pt x="33" y="22"/>
                    <a:pt x="33" y="22"/>
                  </a:cubicBezTo>
                  <a:cubicBezTo>
                    <a:pt x="38" y="18"/>
                    <a:pt x="37" y="19"/>
                    <a:pt x="38" y="17"/>
                  </a:cubicBezTo>
                  <a:cubicBezTo>
                    <a:pt x="39" y="15"/>
                    <a:pt x="39" y="10"/>
                    <a:pt x="37" y="6"/>
                  </a:cubicBezTo>
                  <a:cubicBezTo>
                    <a:pt x="38" y="4"/>
                    <a:pt x="38" y="4"/>
                    <a:pt x="38" y="4"/>
                  </a:cubicBezTo>
                  <a:cubicBezTo>
                    <a:pt x="38" y="4"/>
                    <a:pt x="38" y="4"/>
                    <a:pt x="38" y="4"/>
                  </a:cubicBezTo>
                  <a:cubicBezTo>
                    <a:pt x="40" y="3"/>
                    <a:pt x="41" y="2"/>
                    <a:pt x="43" y="1"/>
                  </a:cubicBezTo>
                  <a:cubicBezTo>
                    <a:pt x="43" y="1"/>
                    <a:pt x="43" y="1"/>
                    <a:pt x="43" y="1"/>
                  </a:cubicBezTo>
                  <a:cubicBezTo>
                    <a:pt x="45" y="1"/>
                    <a:pt x="45" y="0"/>
                    <a:pt x="46" y="0"/>
                  </a:cubicBezTo>
                  <a:cubicBezTo>
                    <a:pt x="47" y="0"/>
                    <a:pt x="47" y="0"/>
                    <a:pt x="48" y="1"/>
                  </a:cubicBezTo>
                  <a:cubicBezTo>
                    <a:pt x="48" y="1"/>
                    <a:pt x="48" y="1"/>
                    <a:pt x="48" y="1"/>
                  </a:cubicBezTo>
                  <a:cubicBezTo>
                    <a:pt x="48" y="1"/>
                    <a:pt x="48" y="1"/>
                    <a:pt x="48" y="1"/>
                  </a:cubicBezTo>
                  <a:cubicBezTo>
                    <a:pt x="48" y="0"/>
                    <a:pt x="48" y="0"/>
                    <a:pt x="48" y="0"/>
                  </a:cubicBezTo>
                  <a:cubicBezTo>
                    <a:pt x="48" y="0"/>
                    <a:pt x="48" y="0"/>
                    <a:pt x="48" y="0"/>
                  </a:cubicBezTo>
                  <a:cubicBezTo>
                    <a:pt x="49" y="0"/>
                    <a:pt x="49" y="0"/>
                    <a:pt x="49" y="0"/>
                  </a:cubicBezTo>
                  <a:cubicBezTo>
                    <a:pt x="51" y="1"/>
                    <a:pt x="52" y="3"/>
                    <a:pt x="53" y="3"/>
                  </a:cubicBezTo>
                  <a:cubicBezTo>
                    <a:pt x="54" y="4"/>
                    <a:pt x="54" y="4"/>
                    <a:pt x="54" y="4"/>
                  </a:cubicBezTo>
                  <a:cubicBezTo>
                    <a:pt x="56" y="4"/>
                    <a:pt x="56" y="4"/>
                    <a:pt x="56" y="4"/>
                  </a:cubicBezTo>
                  <a:cubicBezTo>
                    <a:pt x="57" y="5"/>
                    <a:pt x="57" y="5"/>
                    <a:pt x="57" y="6"/>
                  </a:cubicBezTo>
                  <a:cubicBezTo>
                    <a:pt x="59" y="9"/>
                    <a:pt x="59" y="8"/>
                    <a:pt x="60" y="9"/>
                  </a:cubicBezTo>
                  <a:cubicBezTo>
                    <a:pt x="61" y="10"/>
                    <a:pt x="61" y="10"/>
                    <a:pt x="62" y="11"/>
                  </a:cubicBezTo>
                  <a:cubicBezTo>
                    <a:pt x="64" y="10"/>
                    <a:pt x="65" y="10"/>
                    <a:pt x="67" y="9"/>
                  </a:cubicBezTo>
                  <a:cubicBezTo>
                    <a:pt x="67" y="9"/>
                    <a:pt x="67" y="9"/>
                    <a:pt x="67" y="9"/>
                  </a:cubicBezTo>
                  <a:cubicBezTo>
                    <a:pt x="68" y="10"/>
                    <a:pt x="68" y="10"/>
                    <a:pt x="70" y="11"/>
                  </a:cubicBezTo>
                  <a:cubicBezTo>
                    <a:pt x="71" y="11"/>
                    <a:pt x="71" y="11"/>
                    <a:pt x="71" y="11"/>
                  </a:cubicBezTo>
                  <a:cubicBezTo>
                    <a:pt x="72" y="11"/>
                    <a:pt x="72" y="11"/>
                    <a:pt x="73" y="1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142">
              <a:extLst>
                <a:ext uri="{FF2B5EF4-FFF2-40B4-BE49-F238E27FC236}">
                  <a16:creationId xmlns:a16="http://schemas.microsoft.com/office/drawing/2014/main" id="{BB6EFBEC-70F8-4AC6-920A-D420AA33947C}"/>
                </a:ext>
              </a:extLst>
            </p:cNvPr>
            <p:cNvSpPr>
              <a:spLocks/>
            </p:cNvSpPr>
            <p:nvPr/>
          </p:nvSpPr>
          <p:spPr bwMode="auto">
            <a:xfrm>
              <a:off x="12129470" y="7359042"/>
              <a:ext cx="740876" cy="740876"/>
            </a:xfrm>
            <a:custGeom>
              <a:avLst/>
              <a:gdLst>
                <a:gd name="T0" fmla="*/ 175 w 178"/>
                <a:gd name="T1" fmla="*/ 31 h 178"/>
                <a:gd name="T2" fmla="*/ 173 w 178"/>
                <a:gd name="T3" fmla="*/ 46 h 178"/>
                <a:gd name="T4" fmla="*/ 176 w 178"/>
                <a:gd name="T5" fmla="*/ 172 h 178"/>
                <a:gd name="T6" fmla="*/ 165 w 178"/>
                <a:gd name="T7" fmla="*/ 178 h 178"/>
                <a:gd name="T8" fmla="*/ 64 w 178"/>
                <a:gd name="T9" fmla="*/ 136 h 178"/>
                <a:gd name="T10" fmla="*/ 55 w 178"/>
                <a:gd name="T11" fmla="*/ 141 h 178"/>
                <a:gd name="T12" fmla="*/ 47 w 178"/>
                <a:gd name="T13" fmla="*/ 134 h 178"/>
                <a:gd name="T14" fmla="*/ 25 w 178"/>
                <a:gd name="T15" fmla="*/ 120 h 178"/>
                <a:gd name="T16" fmla="*/ 16 w 178"/>
                <a:gd name="T17" fmla="*/ 117 h 178"/>
                <a:gd name="T18" fmla="*/ 12 w 178"/>
                <a:gd name="T19" fmla="*/ 118 h 178"/>
                <a:gd name="T20" fmla="*/ 10 w 178"/>
                <a:gd name="T21" fmla="*/ 116 h 178"/>
                <a:gd name="T22" fmla="*/ 8 w 178"/>
                <a:gd name="T23" fmla="*/ 111 h 178"/>
                <a:gd name="T24" fmla="*/ 2 w 178"/>
                <a:gd name="T25" fmla="*/ 98 h 178"/>
                <a:gd name="T26" fmla="*/ 2 w 178"/>
                <a:gd name="T27" fmla="*/ 96 h 178"/>
                <a:gd name="T28" fmla="*/ 6 w 178"/>
                <a:gd name="T29" fmla="*/ 92 h 178"/>
                <a:gd name="T30" fmla="*/ 6 w 178"/>
                <a:gd name="T31" fmla="*/ 88 h 178"/>
                <a:gd name="T32" fmla="*/ 7 w 178"/>
                <a:gd name="T33" fmla="*/ 77 h 178"/>
                <a:gd name="T34" fmla="*/ 7 w 178"/>
                <a:gd name="T35" fmla="*/ 44 h 178"/>
                <a:gd name="T36" fmla="*/ 9 w 178"/>
                <a:gd name="T37" fmla="*/ 30 h 178"/>
                <a:gd name="T38" fmla="*/ 11 w 178"/>
                <a:gd name="T39" fmla="*/ 26 h 178"/>
                <a:gd name="T40" fmla="*/ 15 w 178"/>
                <a:gd name="T41" fmla="*/ 24 h 178"/>
                <a:gd name="T42" fmla="*/ 17 w 178"/>
                <a:gd name="T43" fmla="*/ 22 h 178"/>
                <a:gd name="T44" fmla="*/ 25 w 178"/>
                <a:gd name="T45" fmla="*/ 16 h 178"/>
                <a:gd name="T46" fmla="*/ 24 w 178"/>
                <a:gd name="T47" fmla="*/ 14 h 178"/>
                <a:gd name="T48" fmla="*/ 26 w 178"/>
                <a:gd name="T49" fmla="*/ 8 h 178"/>
                <a:gd name="T50" fmla="*/ 33 w 178"/>
                <a:gd name="T51" fmla="*/ 11 h 178"/>
                <a:gd name="T52" fmla="*/ 45 w 178"/>
                <a:gd name="T53" fmla="*/ 10 h 178"/>
                <a:gd name="T54" fmla="*/ 59 w 178"/>
                <a:gd name="T55" fmla="*/ 16 h 178"/>
                <a:gd name="T56" fmla="*/ 67 w 178"/>
                <a:gd name="T57" fmla="*/ 18 h 178"/>
                <a:gd name="T58" fmla="*/ 68 w 178"/>
                <a:gd name="T59" fmla="*/ 23 h 178"/>
                <a:gd name="T60" fmla="*/ 90 w 178"/>
                <a:gd name="T61" fmla="*/ 35 h 178"/>
                <a:gd name="T62" fmla="*/ 97 w 178"/>
                <a:gd name="T63" fmla="*/ 38 h 178"/>
                <a:gd name="T64" fmla="*/ 108 w 178"/>
                <a:gd name="T65" fmla="*/ 45 h 178"/>
                <a:gd name="T66" fmla="*/ 112 w 178"/>
                <a:gd name="T67" fmla="*/ 45 h 178"/>
                <a:gd name="T68" fmla="*/ 122 w 178"/>
                <a:gd name="T69" fmla="*/ 35 h 178"/>
                <a:gd name="T70" fmla="*/ 119 w 178"/>
                <a:gd name="T71" fmla="*/ 25 h 178"/>
                <a:gd name="T72" fmla="*/ 136 w 178"/>
                <a:gd name="T73" fmla="*/ 12 h 178"/>
                <a:gd name="T74" fmla="*/ 139 w 178"/>
                <a:gd name="T75" fmla="*/ 10 h 178"/>
                <a:gd name="T76" fmla="*/ 145 w 178"/>
                <a:gd name="T77" fmla="*/ 10 h 178"/>
                <a:gd name="T78" fmla="*/ 155 w 178"/>
                <a:gd name="T79" fmla="*/ 17 h 178"/>
                <a:gd name="T80" fmla="*/ 157 w 178"/>
                <a:gd name="T81" fmla="*/ 20 h 178"/>
                <a:gd name="T82" fmla="*/ 165 w 178"/>
                <a:gd name="T83" fmla="*/ 22 h 178"/>
                <a:gd name="T84" fmla="*/ 173 w 178"/>
                <a:gd name="T85" fmla="*/ 22 h 178"/>
                <a:gd name="T86" fmla="*/ 176 w 178"/>
                <a:gd name="T87" fmla="*/ 23 h 178"/>
                <a:gd name="T88" fmla="*/ 178 w 178"/>
                <a:gd name="T89" fmla="*/ 2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8" h="178">
                  <a:moveTo>
                    <a:pt x="178" y="27"/>
                  </a:moveTo>
                  <a:cubicBezTo>
                    <a:pt x="177" y="28"/>
                    <a:pt x="175" y="31"/>
                    <a:pt x="175" y="31"/>
                  </a:cubicBezTo>
                  <a:cubicBezTo>
                    <a:pt x="175" y="36"/>
                    <a:pt x="175" y="34"/>
                    <a:pt x="176" y="39"/>
                  </a:cubicBezTo>
                  <a:cubicBezTo>
                    <a:pt x="175" y="44"/>
                    <a:pt x="174" y="42"/>
                    <a:pt x="173" y="46"/>
                  </a:cubicBezTo>
                  <a:cubicBezTo>
                    <a:pt x="176" y="76"/>
                    <a:pt x="176" y="0"/>
                    <a:pt x="176" y="172"/>
                  </a:cubicBezTo>
                  <a:cubicBezTo>
                    <a:pt x="176" y="172"/>
                    <a:pt x="176" y="172"/>
                    <a:pt x="176" y="172"/>
                  </a:cubicBezTo>
                  <a:cubicBezTo>
                    <a:pt x="169" y="172"/>
                    <a:pt x="172" y="172"/>
                    <a:pt x="165" y="172"/>
                  </a:cubicBezTo>
                  <a:cubicBezTo>
                    <a:pt x="165" y="174"/>
                    <a:pt x="165" y="176"/>
                    <a:pt x="165" y="178"/>
                  </a:cubicBezTo>
                  <a:cubicBezTo>
                    <a:pt x="137" y="164"/>
                    <a:pt x="107" y="148"/>
                    <a:pt x="75" y="131"/>
                  </a:cubicBezTo>
                  <a:cubicBezTo>
                    <a:pt x="66" y="135"/>
                    <a:pt x="69" y="134"/>
                    <a:pt x="64" y="136"/>
                  </a:cubicBezTo>
                  <a:cubicBezTo>
                    <a:pt x="64" y="136"/>
                    <a:pt x="64" y="136"/>
                    <a:pt x="64" y="136"/>
                  </a:cubicBezTo>
                  <a:cubicBezTo>
                    <a:pt x="58" y="139"/>
                    <a:pt x="60" y="138"/>
                    <a:pt x="55" y="141"/>
                  </a:cubicBezTo>
                  <a:cubicBezTo>
                    <a:pt x="55" y="141"/>
                    <a:pt x="55" y="141"/>
                    <a:pt x="55" y="141"/>
                  </a:cubicBezTo>
                  <a:cubicBezTo>
                    <a:pt x="53" y="139"/>
                    <a:pt x="49" y="135"/>
                    <a:pt x="47" y="134"/>
                  </a:cubicBezTo>
                  <a:cubicBezTo>
                    <a:pt x="33" y="130"/>
                    <a:pt x="38" y="132"/>
                    <a:pt x="30" y="130"/>
                  </a:cubicBezTo>
                  <a:cubicBezTo>
                    <a:pt x="27" y="124"/>
                    <a:pt x="28" y="127"/>
                    <a:pt x="25" y="120"/>
                  </a:cubicBezTo>
                  <a:cubicBezTo>
                    <a:pt x="25" y="120"/>
                    <a:pt x="25" y="120"/>
                    <a:pt x="25" y="120"/>
                  </a:cubicBezTo>
                  <a:cubicBezTo>
                    <a:pt x="19" y="118"/>
                    <a:pt x="21" y="119"/>
                    <a:pt x="16" y="117"/>
                  </a:cubicBezTo>
                  <a:cubicBezTo>
                    <a:pt x="13" y="118"/>
                    <a:pt x="13" y="118"/>
                    <a:pt x="13" y="118"/>
                  </a:cubicBezTo>
                  <a:cubicBezTo>
                    <a:pt x="12" y="118"/>
                    <a:pt x="12" y="118"/>
                    <a:pt x="12" y="118"/>
                  </a:cubicBezTo>
                  <a:cubicBezTo>
                    <a:pt x="11" y="117"/>
                    <a:pt x="12" y="118"/>
                    <a:pt x="11" y="117"/>
                  </a:cubicBezTo>
                  <a:cubicBezTo>
                    <a:pt x="10" y="116"/>
                    <a:pt x="10" y="116"/>
                    <a:pt x="10" y="116"/>
                  </a:cubicBezTo>
                  <a:cubicBezTo>
                    <a:pt x="9" y="114"/>
                    <a:pt x="9" y="114"/>
                    <a:pt x="9" y="114"/>
                  </a:cubicBezTo>
                  <a:cubicBezTo>
                    <a:pt x="8" y="111"/>
                    <a:pt x="8" y="111"/>
                    <a:pt x="8" y="111"/>
                  </a:cubicBezTo>
                  <a:cubicBezTo>
                    <a:pt x="8" y="110"/>
                    <a:pt x="8" y="109"/>
                    <a:pt x="8" y="108"/>
                  </a:cubicBezTo>
                  <a:cubicBezTo>
                    <a:pt x="3" y="101"/>
                    <a:pt x="4" y="102"/>
                    <a:pt x="2" y="98"/>
                  </a:cubicBezTo>
                  <a:cubicBezTo>
                    <a:pt x="1" y="97"/>
                    <a:pt x="1" y="97"/>
                    <a:pt x="1" y="97"/>
                  </a:cubicBezTo>
                  <a:cubicBezTo>
                    <a:pt x="2" y="96"/>
                    <a:pt x="2" y="96"/>
                    <a:pt x="2" y="96"/>
                  </a:cubicBezTo>
                  <a:cubicBezTo>
                    <a:pt x="2" y="95"/>
                    <a:pt x="2" y="95"/>
                    <a:pt x="2" y="95"/>
                  </a:cubicBezTo>
                  <a:cubicBezTo>
                    <a:pt x="5" y="94"/>
                    <a:pt x="4" y="94"/>
                    <a:pt x="6" y="92"/>
                  </a:cubicBezTo>
                  <a:cubicBezTo>
                    <a:pt x="7" y="91"/>
                    <a:pt x="7" y="90"/>
                    <a:pt x="7" y="89"/>
                  </a:cubicBezTo>
                  <a:cubicBezTo>
                    <a:pt x="6" y="88"/>
                    <a:pt x="6" y="88"/>
                    <a:pt x="6" y="88"/>
                  </a:cubicBezTo>
                  <a:cubicBezTo>
                    <a:pt x="5" y="84"/>
                    <a:pt x="5" y="84"/>
                    <a:pt x="5" y="83"/>
                  </a:cubicBezTo>
                  <a:cubicBezTo>
                    <a:pt x="6" y="79"/>
                    <a:pt x="6" y="80"/>
                    <a:pt x="7" y="77"/>
                  </a:cubicBezTo>
                  <a:cubicBezTo>
                    <a:pt x="3" y="59"/>
                    <a:pt x="10" y="65"/>
                    <a:pt x="0" y="47"/>
                  </a:cubicBezTo>
                  <a:cubicBezTo>
                    <a:pt x="5" y="44"/>
                    <a:pt x="3" y="46"/>
                    <a:pt x="7" y="44"/>
                  </a:cubicBezTo>
                  <a:cubicBezTo>
                    <a:pt x="8" y="42"/>
                    <a:pt x="10" y="39"/>
                    <a:pt x="11" y="37"/>
                  </a:cubicBezTo>
                  <a:cubicBezTo>
                    <a:pt x="11" y="35"/>
                    <a:pt x="11" y="37"/>
                    <a:pt x="9" y="30"/>
                  </a:cubicBezTo>
                  <a:cubicBezTo>
                    <a:pt x="10" y="28"/>
                    <a:pt x="10" y="28"/>
                    <a:pt x="11" y="27"/>
                  </a:cubicBezTo>
                  <a:cubicBezTo>
                    <a:pt x="11" y="26"/>
                    <a:pt x="11" y="26"/>
                    <a:pt x="11" y="26"/>
                  </a:cubicBezTo>
                  <a:cubicBezTo>
                    <a:pt x="13" y="26"/>
                    <a:pt x="13" y="26"/>
                    <a:pt x="13" y="26"/>
                  </a:cubicBezTo>
                  <a:cubicBezTo>
                    <a:pt x="14" y="25"/>
                    <a:pt x="14" y="25"/>
                    <a:pt x="15" y="24"/>
                  </a:cubicBezTo>
                  <a:cubicBezTo>
                    <a:pt x="16" y="23"/>
                    <a:pt x="15" y="23"/>
                    <a:pt x="17" y="22"/>
                  </a:cubicBezTo>
                  <a:cubicBezTo>
                    <a:pt x="17" y="22"/>
                    <a:pt x="17" y="22"/>
                    <a:pt x="17" y="22"/>
                  </a:cubicBezTo>
                  <a:cubicBezTo>
                    <a:pt x="22" y="19"/>
                    <a:pt x="20" y="20"/>
                    <a:pt x="25" y="17"/>
                  </a:cubicBezTo>
                  <a:cubicBezTo>
                    <a:pt x="25" y="16"/>
                    <a:pt x="25" y="16"/>
                    <a:pt x="25" y="16"/>
                  </a:cubicBezTo>
                  <a:cubicBezTo>
                    <a:pt x="25" y="16"/>
                    <a:pt x="25" y="16"/>
                    <a:pt x="25" y="16"/>
                  </a:cubicBezTo>
                  <a:cubicBezTo>
                    <a:pt x="24" y="14"/>
                    <a:pt x="24" y="14"/>
                    <a:pt x="24" y="14"/>
                  </a:cubicBezTo>
                  <a:cubicBezTo>
                    <a:pt x="24" y="7"/>
                    <a:pt x="24" y="13"/>
                    <a:pt x="25" y="7"/>
                  </a:cubicBezTo>
                  <a:cubicBezTo>
                    <a:pt x="26" y="8"/>
                    <a:pt x="26" y="8"/>
                    <a:pt x="26" y="8"/>
                  </a:cubicBezTo>
                  <a:cubicBezTo>
                    <a:pt x="28" y="8"/>
                    <a:pt x="28" y="8"/>
                    <a:pt x="28" y="8"/>
                  </a:cubicBezTo>
                  <a:cubicBezTo>
                    <a:pt x="33" y="11"/>
                    <a:pt x="33" y="11"/>
                    <a:pt x="33" y="11"/>
                  </a:cubicBezTo>
                  <a:cubicBezTo>
                    <a:pt x="35" y="12"/>
                    <a:pt x="34" y="12"/>
                    <a:pt x="39" y="12"/>
                  </a:cubicBezTo>
                  <a:cubicBezTo>
                    <a:pt x="44" y="11"/>
                    <a:pt x="42" y="11"/>
                    <a:pt x="45" y="10"/>
                  </a:cubicBezTo>
                  <a:cubicBezTo>
                    <a:pt x="53" y="14"/>
                    <a:pt x="48" y="10"/>
                    <a:pt x="55" y="14"/>
                  </a:cubicBezTo>
                  <a:cubicBezTo>
                    <a:pt x="57" y="15"/>
                    <a:pt x="57" y="15"/>
                    <a:pt x="59" y="16"/>
                  </a:cubicBezTo>
                  <a:cubicBezTo>
                    <a:pt x="66" y="17"/>
                    <a:pt x="66" y="17"/>
                    <a:pt x="66" y="17"/>
                  </a:cubicBezTo>
                  <a:cubicBezTo>
                    <a:pt x="67" y="18"/>
                    <a:pt x="67" y="18"/>
                    <a:pt x="67" y="18"/>
                  </a:cubicBezTo>
                  <a:cubicBezTo>
                    <a:pt x="68" y="21"/>
                    <a:pt x="68" y="21"/>
                    <a:pt x="68" y="21"/>
                  </a:cubicBezTo>
                  <a:cubicBezTo>
                    <a:pt x="68" y="23"/>
                    <a:pt x="68" y="23"/>
                    <a:pt x="68" y="23"/>
                  </a:cubicBezTo>
                  <a:cubicBezTo>
                    <a:pt x="70" y="28"/>
                    <a:pt x="70" y="28"/>
                    <a:pt x="72" y="30"/>
                  </a:cubicBezTo>
                  <a:cubicBezTo>
                    <a:pt x="78" y="34"/>
                    <a:pt x="79" y="31"/>
                    <a:pt x="90" y="35"/>
                  </a:cubicBezTo>
                  <a:cubicBezTo>
                    <a:pt x="96" y="37"/>
                    <a:pt x="96" y="37"/>
                    <a:pt x="96" y="37"/>
                  </a:cubicBezTo>
                  <a:cubicBezTo>
                    <a:pt x="97" y="38"/>
                    <a:pt x="97" y="38"/>
                    <a:pt x="97" y="38"/>
                  </a:cubicBezTo>
                  <a:cubicBezTo>
                    <a:pt x="100" y="39"/>
                    <a:pt x="100" y="39"/>
                    <a:pt x="100" y="39"/>
                  </a:cubicBezTo>
                  <a:cubicBezTo>
                    <a:pt x="106" y="44"/>
                    <a:pt x="104" y="43"/>
                    <a:pt x="108" y="45"/>
                  </a:cubicBezTo>
                  <a:cubicBezTo>
                    <a:pt x="110" y="45"/>
                    <a:pt x="110" y="45"/>
                    <a:pt x="110" y="45"/>
                  </a:cubicBezTo>
                  <a:cubicBezTo>
                    <a:pt x="112" y="45"/>
                    <a:pt x="112" y="45"/>
                    <a:pt x="112" y="45"/>
                  </a:cubicBezTo>
                  <a:cubicBezTo>
                    <a:pt x="116" y="43"/>
                    <a:pt x="116" y="43"/>
                    <a:pt x="117" y="42"/>
                  </a:cubicBezTo>
                  <a:cubicBezTo>
                    <a:pt x="120" y="39"/>
                    <a:pt x="121" y="38"/>
                    <a:pt x="122" y="35"/>
                  </a:cubicBezTo>
                  <a:cubicBezTo>
                    <a:pt x="122" y="33"/>
                    <a:pt x="122" y="33"/>
                    <a:pt x="121" y="32"/>
                  </a:cubicBezTo>
                  <a:cubicBezTo>
                    <a:pt x="119" y="29"/>
                    <a:pt x="120" y="28"/>
                    <a:pt x="119" y="25"/>
                  </a:cubicBezTo>
                  <a:cubicBezTo>
                    <a:pt x="121" y="18"/>
                    <a:pt x="125" y="16"/>
                    <a:pt x="132" y="12"/>
                  </a:cubicBezTo>
                  <a:cubicBezTo>
                    <a:pt x="134" y="12"/>
                    <a:pt x="135" y="12"/>
                    <a:pt x="136" y="12"/>
                  </a:cubicBezTo>
                  <a:cubicBezTo>
                    <a:pt x="138" y="10"/>
                    <a:pt x="138" y="10"/>
                    <a:pt x="138" y="10"/>
                  </a:cubicBezTo>
                  <a:cubicBezTo>
                    <a:pt x="139" y="10"/>
                    <a:pt x="139" y="10"/>
                    <a:pt x="139" y="10"/>
                  </a:cubicBezTo>
                  <a:cubicBezTo>
                    <a:pt x="141" y="11"/>
                    <a:pt x="141" y="11"/>
                    <a:pt x="141" y="11"/>
                  </a:cubicBezTo>
                  <a:cubicBezTo>
                    <a:pt x="145" y="10"/>
                    <a:pt x="145" y="10"/>
                    <a:pt x="145" y="10"/>
                  </a:cubicBezTo>
                  <a:cubicBezTo>
                    <a:pt x="146" y="11"/>
                    <a:pt x="152" y="13"/>
                    <a:pt x="155" y="14"/>
                  </a:cubicBezTo>
                  <a:cubicBezTo>
                    <a:pt x="155" y="17"/>
                    <a:pt x="155" y="17"/>
                    <a:pt x="155" y="17"/>
                  </a:cubicBezTo>
                  <a:cubicBezTo>
                    <a:pt x="155" y="18"/>
                    <a:pt x="155" y="17"/>
                    <a:pt x="155" y="18"/>
                  </a:cubicBezTo>
                  <a:cubicBezTo>
                    <a:pt x="157" y="20"/>
                    <a:pt x="157" y="20"/>
                    <a:pt x="157" y="20"/>
                  </a:cubicBezTo>
                  <a:cubicBezTo>
                    <a:pt x="159" y="20"/>
                    <a:pt x="162" y="20"/>
                    <a:pt x="164" y="21"/>
                  </a:cubicBezTo>
                  <a:cubicBezTo>
                    <a:pt x="165" y="22"/>
                    <a:pt x="165" y="22"/>
                    <a:pt x="165" y="22"/>
                  </a:cubicBezTo>
                  <a:cubicBezTo>
                    <a:pt x="166" y="22"/>
                    <a:pt x="166" y="22"/>
                    <a:pt x="166" y="22"/>
                  </a:cubicBezTo>
                  <a:cubicBezTo>
                    <a:pt x="171" y="23"/>
                    <a:pt x="170" y="23"/>
                    <a:pt x="173" y="22"/>
                  </a:cubicBezTo>
                  <a:cubicBezTo>
                    <a:pt x="175" y="23"/>
                    <a:pt x="175" y="23"/>
                    <a:pt x="175" y="23"/>
                  </a:cubicBezTo>
                  <a:cubicBezTo>
                    <a:pt x="176" y="23"/>
                    <a:pt x="176" y="23"/>
                    <a:pt x="176" y="23"/>
                  </a:cubicBezTo>
                  <a:cubicBezTo>
                    <a:pt x="177" y="24"/>
                    <a:pt x="177" y="24"/>
                    <a:pt x="177" y="24"/>
                  </a:cubicBezTo>
                  <a:cubicBezTo>
                    <a:pt x="177" y="25"/>
                    <a:pt x="177" y="26"/>
                    <a:pt x="178" y="2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143">
              <a:extLst>
                <a:ext uri="{FF2B5EF4-FFF2-40B4-BE49-F238E27FC236}">
                  <a16:creationId xmlns:a16="http://schemas.microsoft.com/office/drawing/2014/main" id="{09EE9FD5-2F52-4479-9944-9FC058DE723E}"/>
                </a:ext>
              </a:extLst>
            </p:cNvPr>
            <p:cNvSpPr>
              <a:spLocks/>
            </p:cNvSpPr>
            <p:nvPr/>
          </p:nvSpPr>
          <p:spPr bwMode="auto">
            <a:xfrm>
              <a:off x="11079897" y="7235563"/>
              <a:ext cx="565157" cy="455924"/>
            </a:xfrm>
            <a:custGeom>
              <a:avLst/>
              <a:gdLst>
                <a:gd name="T0" fmla="*/ 123 w 136"/>
                <a:gd name="T1" fmla="*/ 12 h 109"/>
                <a:gd name="T2" fmla="*/ 127 w 136"/>
                <a:gd name="T3" fmla="*/ 16 h 109"/>
                <a:gd name="T4" fmla="*/ 127 w 136"/>
                <a:gd name="T5" fmla="*/ 18 h 109"/>
                <a:gd name="T6" fmla="*/ 128 w 136"/>
                <a:gd name="T7" fmla="*/ 20 h 109"/>
                <a:gd name="T8" fmla="*/ 128 w 136"/>
                <a:gd name="T9" fmla="*/ 24 h 109"/>
                <a:gd name="T10" fmla="*/ 129 w 136"/>
                <a:gd name="T11" fmla="*/ 35 h 109"/>
                <a:gd name="T12" fmla="*/ 131 w 136"/>
                <a:gd name="T13" fmla="*/ 41 h 109"/>
                <a:gd name="T14" fmla="*/ 135 w 136"/>
                <a:gd name="T15" fmla="*/ 45 h 109"/>
                <a:gd name="T16" fmla="*/ 134 w 136"/>
                <a:gd name="T17" fmla="*/ 48 h 109"/>
                <a:gd name="T18" fmla="*/ 134 w 136"/>
                <a:gd name="T19" fmla="*/ 50 h 109"/>
                <a:gd name="T20" fmla="*/ 133 w 136"/>
                <a:gd name="T21" fmla="*/ 51 h 109"/>
                <a:gd name="T22" fmla="*/ 115 w 136"/>
                <a:gd name="T23" fmla="*/ 52 h 109"/>
                <a:gd name="T24" fmla="*/ 114 w 136"/>
                <a:gd name="T25" fmla="*/ 55 h 109"/>
                <a:gd name="T26" fmla="*/ 106 w 136"/>
                <a:gd name="T27" fmla="*/ 57 h 109"/>
                <a:gd name="T28" fmla="*/ 105 w 136"/>
                <a:gd name="T29" fmla="*/ 57 h 109"/>
                <a:gd name="T30" fmla="*/ 105 w 136"/>
                <a:gd name="T31" fmla="*/ 60 h 109"/>
                <a:gd name="T32" fmla="*/ 105 w 136"/>
                <a:gd name="T33" fmla="*/ 62 h 109"/>
                <a:gd name="T34" fmla="*/ 105 w 136"/>
                <a:gd name="T35" fmla="*/ 64 h 109"/>
                <a:gd name="T36" fmla="*/ 106 w 136"/>
                <a:gd name="T37" fmla="*/ 64 h 109"/>
                <a:gd name="T38" fmla="*/ 107 w 136"/>
                <a:gd name="T39" fmla="*/ 66 h 109"/>
                <a:gd name="T40" fmla="*/ 103 w 136"/>
                <a:gd name="T41" fmla="*/ 67 h 109"/>
                <a:gd name="T42" fmla="*/ 86 w 136"/>
                <a:gd name="T43" fmla="*/ 79 h 109"/>
                <a:gd name="T44" fmla="*/ 75 w 136"/>
                <a:gd name="T45" fmla="*/ 81 h 109"/>
                <a:gd name="T46" fmla="*/ 74 w 136"/>
                <a:gd name="T47" fmla="*/ 84 h 109"/>
                <a:gd name="T48" fmla="*/ 67 w 136"/>
                <a:gd name="T49" fmla="*/ 84 h 109"/>
                <a:gd name="T50" fmla="*/ 62 w 136"/>
                <a:gd name="T51" fmla="*/ 87 h 109"/>
                <a:gd name="T52" fmla="*/ 50 w 136"/>
                <a:gd name="T53" fmla="*/ 95 h 109"/>
                <a:gd name="T54" fmla="*/ 49 w 136"/>
                <a:gd name="T55" fmla="*/ 109 h 109"/>
                <a:gd name="T56" fmla="*/ 49 w 136"/>
                <a:gd name="T57" fmla="*/ 109 h 109"/>
                <a:gd name="T58" fmla="*/ 0 w 136"/>
                <a:gd name="T59" fmla="*/ 109 h 109"/>
                <a:gd name="T60" fmla="*/ 2 w 136"/>
                <a:gd name="T61" fmla="*/ 105 h 109"/>
                <a:gd name="T62" fmla="*/ 19 w 136"/>
                <a:gd name="T63" fmla="*/ 99 h 109"/>
                <a:gd name="T64" fmla="*/ 40 w 136"/>
                <a:gd name="T65" fmla="*/ 74 h 109"/>
                <a:gd name="T66" fmla="*/ 38 w 136"/>
                <a:gd name="T67" fmla="*/ 71 h 109"/>
                <a:gd name="T68" fmla="*/ 37 w 136"/>
                <a:gd name="T69" fmla="*/ 69 h 109"/>
                <a:gd name="T70" fmla="*/ 37 w 136"/>
                <a:gd name="T71" fmla="*/ 60 h 109"/>
                <a:gd name="T72" fmla="*/ 44 w 136"/>
                <a:gd name="T73" fmla="*/ 45 h 109"/>
                <a:gd name="T74" fmla="*/ 81 w 136"/>
                <a:gd name="T75" fmla="*/ 2 h 109"/>
                <a:gd name="T76" fmla="*/ 88 w 136"/>
                <a:gd name="T77" fmla="*/ 0 h 109"/>
                <a:gd name="T78" fmla="*/ 88 w 136"/>
                <a:gd name="T79" fmla="*/ 2 h 109"/>
                <a:gd name="T80" fmla="*/ 99 w 136"/>
                <a:gd name="T81" fmla="*/ 10 h 109"/>
                <a:gd name="T82" fmla="*/ 105 w 136"/>
                <a:gd name="T83" fmla="*/ 9 h 109"/>
                <a:gd name="T84" fmla="*/ 107 w 136"/>
                <a:gd name="T85" fmla="*/ 9 h 109"/>
                <a:gd name="T86" fmla="*/ 112 w 136"/>
                <a:gd name="T87" fmla="*/ 9 h 109"/>
                <a:gd name="T88" fmla="*/ 114 w 136"/>
                <a:gd name="T89" fmla="*/ 7 h 109"/>
                <a:gd name="T90" fmla="*/ 115 w 136"/>
                <a:gd name="T91" fmla="*/ 8 h 109"/>
                <a:gd name="T92" fmla="*/ 117 w 136"/>
                <a:gd name="T93" fmla="*/ 11 h 109"/>
                <a:gd name="T94" fmla="*/ 123 w 136"/>
                <a:gd name="T95" fmla="*/ 1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6" h="109">
                  <a:moveTo>
                    <a:pt x="123" y="11"/>
                  </a:moveTo>
                  <a:cubicBezTo>
                    <a:pt x="123" y="12"/>
                    <a:pt x="123" y="12"/>
                    <a:pt x="123" y="12"/>
                  </a:cubicBezTo>
                  <a:cubicBezTo>
                    <a:pt x="124" y="13"/>
                    <a:pt x="126" y="15"/>
                    <a:pt x="127" y="16"/>
                  </a:cubicBezTo>
                  <a:cubicBezTo>
                    <a:pt x="127" y="16"/>
                    <a:pt x="127" y="16"/>
                    <a:pt x="127" y="16"/>
                  </a:cubicBezTo>
                  <a:cubicBezTo>
                    <a:pt x="127" y="17"/>
                    <a:pt x="127" y="17"/>
                    <a:pt x="127" y="18"/>
                  </a:cubicBezTo>
                  <a:cubicBezTo>
                    <a:pt x="127" y="18"/>
                    <a:pt x="127" y="18"/>
                    <a:pt x="127" y="18"/>
                  </a:cubicBezTo>
                  <a:cubicBezTo>
                    <a:pt x="128" y="19"/>
                    <a:pt x="128" y="19"/>
                    <a:pt x="128" y="19"/>
                  </a:cubicBezTo>
                  <a:cubicBezTo>
                    <a:pt x="128" y="20"/>
                    <a:pt x="128" y="20"/>
                    <a:pt x="128" y="20"/>
                  </a:cubicBezTo>
                  <a:cubicBezTo>
                    <a:pt x="128" y="20"/>
                    <a:pt x="128" y="20"/>
                    <a:pt x="127" y="21"/>
                  </a:cubicBezTo>
                  <a:cubicBezTo>
                    <a:pt x="128" y="24"/>
                    <a:pt x="128" y="24"/>
                    <a:pt x="128" y="24"/>
                  </a:cubicBezTo>
                  <a:cubicBezTo>
                    <a:pt x="129" y="29"/>
                    <a:pt x="128" y="27"/>
                    <a:pt x="129" y="32"/>
                  </a:cubicBezTo>
                  <a:cubicBezTo>
                    <a:pt x="129" y="35"/>
                    <a:pt x="129" y="35"/>
                    <a:pt x="129" y="35"/>
                  </a:cubicBezTo>
                  <a:cubicBezTo>
                    <a:pt x="129" y="37"/>
                    <a:pt x="129" y="37"/>
                    <a:pt x="130" y="38"/>
                  </a:cubicBezTo>
                  <a:cubicBezTo>
                    <a:pt x="131" y="41"/>
                    <a:pt x="131" y="41"/>
                    <a:pt x="131" y="41"/>
                  </a:cubicBezTo>
                  <a:cubicBezTo>
                    <a:pt x="131" y="42"/>
                    <a:pt x="131" y="42"/>
                    <a:pt x="131" y="42"/>
                  </a:cubicBezTo>
                  <a:cubicBezTo>
                    <a:pt x="133" y="44"/>
                    <a:pt x="133" y="43"/>
                    <a:pt x="135" y="45"/>
                  </a:cubicBezTo>
                  <a:cubicBezTo>
                    <a:pt x="136" y="46"/>
                    <a:pt x="136" y="46"/>
                    <a:pt x="136" y="46"/>
                  </a:cubicBezTo>
                  <a:cubicBezTo>
                    <a:pt x="134" y="48"/>
                    <a:pt x="135" y="47"/>
                    <a:pt x="134" y="48"/>
                  </a:cubicBezTo>
                  <a:cubicBezTo>
                    <a:pt x="133" y="49"/>
                    <a:pt x="133" y="49"/>
                    <a:pt x="133" y="49"/>
                  </a:cubicBezTo>
                  <a:cubicBezTo>
                    <a:pt x="134" y="50"/>
                    <a:pt x="134" y="50"/>
                    <a:pt x="134" y="50"/>
                  </a:cubicBezTo>
                  <a:cubicBezTo>
                    <a:pt x="134" y="51"/>
                    <a:pt x="134" y="51"/>
                    <a:pt x="134" y="51"/>
                  </a:cubicBezTo>
                  <a:cubicBezTo>
                    <a:pt x="133" y="51"/>
                    <a:pt x="133" y="51"/>
                    <a:pt x="133" y="51"/>
                  </a:cubicBezTo>
                  <a:cubicBezTo>
                    <a:pt x="120" y="51"/>
                    <a:pt x="119" y="51"/>
                    <a:pt x="115" y="52"/>
                  </a:cubicBezTo>
                  <a:cubicBezTo>
                    <a:pt x="115" y="52"/>
                    <a:pt x="115" y="52"/>
                    <a:pt x="115" y="52"/>
                  </a:cubicBezTo>
                  <a:cubicBezTo>
                    <a:pt x="114" y="53"/>
                    <a:pt x="114" y="53"/>
                    <a:pt x="114" y="54"/>
                  </a:cubicBezTo>
                  <a:cubicBezTo>
                    <a:pt x="114" y="55"/>
                    <a:pt x="114" y="55"/>
                    <a:pt x="114" y="55"/>
                  </a:cubicBezTo>
                  <a:cubicBezTo>
                    <a:pt x="108" y="57"/>
                    <a:pt x="110" y="56"/>
                    <a:pt x="107" y="57"/>
                  </a:cubicBezTo>
                  <a:cubicBezTo>
                    <a:pt x="106" y="57"/>
                    <a:pt x="106" y="57"/>
                    <a:pt x="106" y="57"/>
                  </a:cubicBezTo>
                  <a:cubicBezTo>
                    <a:pt x="105" y="57"/>
                    <a:pt x="105" y="57"/>
                    <a:pt x="105" y="57"/>
                  </a:cubicBezTo>
                  <a:cubicBezTo>
                    <a:pt x="105" y="57"/>
                    <a:pt x="105" y="57"/>
                    <a:pt x="105" y="57"/>
                  </a:cubicBezTo>
                  <a:cubicBezTo>
                    <a:pt x="104" y="58"/>
                    <a:pt x="104" y="58"/>
                    <a:pt x="104" y="58"/>
                  </a:cubicBezTo>
                  <a:cubicBezTo>
                    <a:pt x="104" y="59"/>
                    <a:pt x="104" y="59"/>
                    <a:pt x="105" y="60"/>
                  </a:cubicBezTo>
                  <a:cubicBezTo>
                    <a:pt x="105" y="61"/>
                    <a:pt x="105" y="61"/>
                    <a:pt x="105" y="61"/>
                  </a:cubicBezTo>
                  <a:cubicBezTo>
                    <a:pt x="105" y="62"/>
                    <a:pt x="105" y="62"/>
                    <a:pt x="105" y="62"/>
                  </a:cubicBezTo>
                  <a:cubicBezTo>
                    <a:pt x="105" y="63"/>
                    <a:pt x="105" y="62"/>
                    <a:pt x="105" y="63"/>
                  </a:cubicBezTo>
                  <a:cubicBezTo>
                    <a:pt x="105" y="64"/>
                    <a:pt x="105" y="64"/>
                    <a:pt x="105" y="64"/>
                  </a:cubicBezTo>
                  <a:cubicBezTo>
                    <a:pt x="105" y="64"/>
                    <a:pt x="105" y="64"/>
                    <a:pt x="105" y="64"/>
                  </a:cubicBezTo>
                  <a:cubicBezTo>
                    <a:pt x="106" y="64"/>
                    <a:pt x="106" y="64"/>
                    <a:pt x="106" y="64"/>
                  </a:cubicBezTo>
                  <a:cubicBezTo>
                    <a:pt x="107" y="65"/>
                    <a:pt x="107" y="65"/>
                    <a:pt x="107" y="65"/>
                  </a:cubicBezTo>
                  <a:cubicBezTo>
                    <a:pt x="107" y="66"/>
                    <a:pt x="107" y="66"/>
                    <a:pt x="107" y="66"/>
                  </a:cubicBezTo>
                  <a:cubicBezTo>
                    <a:pt x="106" y="66"/>
                    <a:pt x="107" y="66"/>
                    <a:pt x="106" y="66"/>
                  </a:cubicBezTo>
                  <a:cubicBezTo>
                    <a:pt x="104" y="67"/>
                    <a:pt x="105" y="67"/>
                    <a:pt x="103" y="67"/>
                  </a:cubicBezTo>
                  <a:cubicBezTo>
                    <a:pt x="94" y="73"/>
                    <a:pt x="100" y="69"/>
                    <a:pt x="92" y="73"/>
                  </a:cubicBezTo>
                  <a:cubicBezTo>
                    <a:pt x="89" y="78"/>
                    <a:pt x="89" y="77"/>
                    <a:pt x="86" y="79"/>
                  </a:cubicBezTo>
                  <a:cubicBezTo>
                    <a:pt x="82" y="80"/>
                    <a:pt x="79" y="81"/>
                    <a:pt x="75" y="81"/>
                  </a:cubicBezTo>
                  <a:cubicBezTo>
                    <a:pt x="75" y="81"/>
                    <a:pt x="75" y="81"/>
                    <a:pt x="75" y="81"/>
                  </a:cubicBezTo>
                  <a:cubicBezTo>
                    <a:pt x="75" y="81"/>
                    <a:pt x="74" y="83"/>
                    <a:pt x="74" y="83"/>
                  </a:cubicBezTo>
                  <a:cubicBezTo>
                    <a:pt x="74" y="84"/>
                    <a:pt x="74" y="84"/>
                    <a:pt x="74" y="84"/>
                  </a:cubicBezTo>
                  <a:cubicBezTo>
                    <a:pt x="73" y="84"/>
                    <a:pt x="73" y="84"/>
                    <a:pt x="73" y="84"/>
                  </a:cubicBezTo>
                  <a:cubicBezTo>
                    <a:pt x="72" y="84"/>
                    <a:pt x="69" y="83"/>
                    <a:pt x="67" y="84"/>
                  </a:cubicBezTo>
                  <a:cubicBezTo>
                    <a:pt x="66" y="84"/>
                    <a:pt x="65" y="86"/>
                    <a:pt x="64" y="86"/>
                  </a:cubicBezTo>
                  <a:cubicBezTo>
                    <a:pt x="62" y="87"/>
                    <a:pt x="62" y="87"/>
                    <a:pt x="62" y="87"/>
                  </a:cubicBezTo>
                  <a:cubicBezTo>
                    <a:pt x="61" y="87"/>
                    <a:pt x="52" y="94"/>
                    <a:pt x="50" y="95"/>
                  </a:cubicBezTo>
                  <a:cubicBezTo>
                    <a:pt x="50" y="95"/>
                    <a:pt x="50" y="95"/>
                    <a:pt x="50" y="95"/>
                  </a:cubicBezTo>
                  <a:cubicBezTo>
                    <a:pt x="50" y="97"/>
                    <a:pt x="50" y="107"/>
                    <a:pt x="50" y="109"/>
                  </a:cubicBezTo>
                  <a:cubicBezTo>
                    <a:pt x="49" y="109"/>
                    <a:pt x="49" y="109"/>
                    <a:pt x="49" y="109"/>
                  </a:cubicBezTo>
                  <a:cubicBezTo>
                    <a:pt x="49" y="109"/>
                    <a:pt x="49" y="109"/>
                    <a:pt x="49" y="109"/>
                  </a:cubicBezTo>
                  <a:cubicBezTo>
                    <a:pt x="49" y="109"/>
                    <a:pt x="49" y="109"/>
                    <a:pt x="49" y="109"/>
                  </a:cubicBezTo>
                  <a:cubicBezTo>
                    <a:pt x="0" y="109"/>
                    <a:pt x="0" y="109"/>
                    <a:pt x="0" y="109"/>
                  </a:cubicBezTo>
                  <a:cubicBezTo>
                    <a:pt x="0" y="109"/>
                    <a:pt x="0" y="109"/>
                    <a:pt x="0" y="109"/>
                  </a:cubicBezTo>
                  <a:cubicBezTo>
                    <a:pt x="1" y="107"/>
                    <a:pt x="1" y="107"/>
                    <a:pt x="1" y="107"/>
                  </a:cubicBezTo>
                  <a:cubicBezTo>
                    <a:pt x="2" y="105"/>
                    <a:pt x="2" y="105"/>
                    <a:pt x="2" y="105"/>
                  </a:cubicBezTo>
                  <a:cubicBezTo>
                    <a:pt x="4" y="104"/>
                    <a:pt x="4" y="104"/>
                    <a:pt x="4" y="104"/>
                  </a:cubicBezTo>
                  <a:cubicBezTo>
                    <a:pt x="9" y="104"/>
                    <a:pt x="14" y="103"/>
                    <a:pt x="19" y="99"/>
                  </a:cubicBezTo>
                  <a:cubicBezTo>
                    <a:pt x="26" y="91"/>
                    <a:pt x="32" y="93"/>
                    <a:pt x="39" y="77"/>
                  </a:cubicBezTo>
                  <a:cubicBezTo>
                    <a:pt x="40" y="74"/>
                    <a:pt x="40" y="74"/>
                    <a:pt x="40" y="74"/>
                  </a:cubicBezTo>
                  <a:cubicBezTo>
                    <a:pt x="39" y="73"/>
                    <a:pt x="39" y="73"/>
                    <a:pt x="39" y="73"/>
                  </a:cubicBezTo>
                  <a:cubicBezTo>
                    <a:pt x="38" y="71"/>
                    <a:pt x="38" y="71"/>
                    <a:pt x="38" y="71"/>
                  </a:cubicBezTo>
                  <a:cubicBezTo>
                    <a:pt x="37" y="70"/>
                    <a:pt x="37" y="70"/>
                    <a:pt x="37" y="70"/>
                  </a:cubicBezTo>
                  <a:cubicBezTo>
                    <a:pt x="37" y="69"/>
                    <a:pt x="37" y="69"/>
                    <a:pt x="37" y="69"/>
                  </a:cubicBezTo>
                  <a:cubicBezTo>
                    <a:pt x="37" y="68"/>
                    <a:pt x="37" y="68"/>
                    <a:pt x="37" y="68"/>
                  </a:cubicBezTo>
                  <a:cubicBezTo>
                    <a:pt x="37" y="64"/>
                    <a:pt x="37" y="66"/>
                    <a:pt x="37" y="60"/>
                  </a:cubicBezTo>
                  <a:cubicBezTo>
                    <a:pt x="39" y="55"/>
                    <a:pt x="38" y="57"/>
                    <a:pt x="43" y="51"/>
                  </a:cubicBezTo>
                  <a:cubicBezTo>
                    <a:pt x="43" y="50"/>
                    <a:pt x="44" y="49"/>
                    <a:pt x="44" y="45"/>
                  </a:cubicBezTo>
                  <a:cubicBezTo>
                    <a:pt x="65" y="23"/>
                    <a:pt x="49" y="41"/>
                    <a:pt x="70" y="26"/>
                  </a:cubicBezTo>
                  <a:cubicBezTo>
                    <a:pt x="75" y="20"/>
                    <a:pt x="79" y="9"/>
                    <a:pt x="81" y="2"/>
                  </a:cubicBezTo>
                  <a:cubicBezTo>
                    <a:pt x="85" y="1"/>
                    <a:pt x="84" y="1"/>
                    <a:pt x="87" y="0"/>
                  </a:cubicBezTo>
                  <a:cubicBezTo>
                    <a:pt x="88" y="0"/>
                    <a:pt x="88" y="0"/>
                    <a:pt x="88" y="0"/>
                  </a:cubicBezTo>
                  <a:cubicBezTo>
                    <a:pt x="88" y="1"/>
                    <a:pt x="88" y="1"/>
                    <a:pt x="88" y="1"/>
                  </a:cubicBezTo>
                  <a:cubicBezTo>
                    <a:pt x="88" y="2"/>
                    <a:pt x="88" y="2"/>
                    <a:pt x="88" y="2"/>
                  </a:cubicBezTo>
                  <a:cubicBezTo>
                    <a:pt x="90" y="6"/>
                    <a:pt x="90" y="6"/>
                    <a:pt x="93" y="9"/>
                  </a:cubicBezTo>
                  <a:cubicBezTo>
                    <a:pt x="96" y="10"/>
                    <a:pt x="95" y="9"/>
                    <a:pt x="99" y="10"/>
                  </a:cubicBezTo>
                  <a:cubicBezTo>
                    <a:pt x="103" y="9"/>
                    <a:pt x="103" y="9"/>
                    <a:pt x="103" y="9"/>
                  </a:cubicBezTo>
                  <a:cubicBezTo>
                    <a:pt x="105" y="9"/>
                    <a:pt x="105" y="9"/>
                    <a:pt x="105" y="9"/>
                  </a:cubicBezTo>
                  <a:cubicBezTo>
                    <a:pt x="106" y="9"/>
                    <a:pt x="106" y="9"/>
                    <a:pt x="106" y="9"/>
                  </a:cubicBezTo>
                  <a:cubicBezTo>
                    <a:pt x="107" y="9"/>
                    <a:pt x="107" y="9"/>
                    <a:pt x="107" y="9"/>
                  </a:cubicBezTo>
                  <a:cubicBezTo>
                    <a:pt x="109" y="10"/>
                    <a:pt x="109" y="10"/>
                    <a:pt x="109" y="10"/>
                  </a:cubicBezTo>
                  <a:cubicBezTo>
                    <a:pt x="112" y="9"/>
                    <a:pt x="112" y="9"/>
                    <a:pt x="112" y="9"/>
                  </a:cubicBezTo>
                  <a:cubicBezTo>
                    <a:pt x="113" y="8"/>
                    <a:pt x="113" y="8"/>
                    <a:pt x="113" y="8"/>
                  </a:cubicBezTo>
                  <a:cubicBezTo>
                    <a:pt x="114" y="7"/>
                    <a:pt x="114" y="7"/>
                    <a:pt x="114" y="7"/>
                  </a:cubicBezTo>
                  <a:cubicBezTo>
                    <a:pt x="114" y="8"/>
                    <a:pt x="114" y="7"/>
                    <a:pt x="114" y="8"/>
                  </a:cubicBezTo>
                  <a:cubicBezTo>
                    <a:pt x="115" y="8"/>
                    <a:pt x="115" y="8"/>
                    <a:pt x="115" y="8"/>
                  </a:cubicBezTo>
                  <a:cubicBezTo>
                    <a:pt x="115" y="10"/>
                    <a:pt x="115" y="10"/>
                    <a:pt x="116" y="11"/>
                  </a:cubicBezTo>
                  <a:cubicBezTo>
                    <a:pt x="117" y="11"/>
                    <a:pt x="117" y="11"/>
                    <a:pt x="117" y="11"/>
                  </a:cubicBezTo>
                  <a:cubicBezTo>
                    <a:pt x="118" y="11"/>
                    <a:pt x="118" y="11"/>
                    <a:pt x="118" y="11"/>
                  </a:cubicBezTo>
                  <a:cubicBezTo>
                    <a:pt x="121" y="11"/>
                    <a:pt x="120" y="11"/>
                    <a:pt x="123" y="1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144">
              <a:extLst>
                <a:ext uri="{FF2B5EF4-FFF2-40B4-BE49-F238E27FC236}">
                  <a16:creationId xmlns:a16="http://schemas.microsoft.com/office/drawing/2014/main" id="{93C0424F-20DB-47DA-9C9B-E18757E2EBF0}"/>
                </a:ext>
              </a:extLst>
            </p:cNvPr>
            <p:cNvSpPr>
              <a:spLocks/>
            </p:cNvSpPr>
            <p:nvPr/>
          </p:nvSpPr>
          <p:spPr bwMode="auto">
            <a:xfrm>
              <a:off x="12034486" y="6755891"/>
              <a:ext cx="4751" cy="4751"/>
            </a:xfrm>
            <a:custGeom>
              <a:avLst/>
              <a:gdLst>
                <a:gd name="T0" fmla="*/ 1 w 1"/>
                <a:gd name="T1" fmla="*/ 1 h 1"/>
                <a:gd name="T2" fmla="*/ 0 w 1"/>
                <a:gd name="T3" fmla="*/ 1 h 1"/>
                <a:gd name="T4" fmla="*/ 0 w 1"/>
                <a:gd name="T5" fmla="*/ 0 h 1"/>
                <a:gd name="T6" fmla="*/ 1 w 1"/>
                <a:gd name="T7" fmla="*/ 0 h 1"/>
                <a:gd name="T8" fmla="*/ 1 w 1"/>
                <a:gd name="T9" fmla="*/ 0 h 1"/>
                <a:gd name="T10" fmla="*/ 1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lnTo>
                    <a:pt x="0" y="1"/>
                  </a:lnTo>
                  <a:lnTo>
                    <a:pt x="0" y="0"/>
                  </a:lnTo>
                  <a:lnTo>
                    <a:pt x="1" y="0"/>
                  </a:lnTo>
                  <a:lnTo>
                    <a:pt x="1" y="0"/>
                  </a:lnTo>
                  <a:lnTo>
                    <a:pt x="1" y="0"/>
                  </a:lnTo>
                  <a:lnTo>
                    <a:pt x="1"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145">
              <a:extLst>
                <a:ext uri="{FF2B5EF4-FFF2-40B4-BE49-F238E27FC236}">
                  <a16:creationId xmlns:a16="http://schemas.microsoft.com/office/drawing/2014/main" id="{34CBD88E-EEFB-4490-8898-3026C1D5F9BC}"/>
                </a:ext>
              </a:extLst>
            </p:cNvPr>
            <p:cNvSpPr>
              <a:spLocks/>
            </p:cNvSpPr>
            <p:nvPr/>
          </p:nvSpPr>
          <p:spPr bwMode="auto">
            <a:xfrm>
              <a:off x="12936839" y="6437696"/>
              <a:ext cx="166224" cy="208965"/>
            </a:xfrm>
            <a:custGeom>
              <a:avLst/>
              <a:gdLst>
                <a:gd name="T0" fmla="*/ 17 w 40"/>
                <a:gd name="T1" fmla="*/ 47 h 50"/>
                <a:gd name="T2" fmla="*/ 18 w 40"/>
                <a:gd name="T3" fmla="*/ 47 h 50"/>
                <a:gd name="T4" fmla="*/ 19 w 40"/>
                <a:gd name="T5" fmla="*/ 34 h 50"/>
                <a:gd name="T6" fmla="*/ 19 w 40"/>
                <a:gd name="T7" fmla="*/ 31 h 50"/>
                <a:gd name="T8" fmla="*/ 14 w 40"/>
                <a:gd name="T9" fmla="*/ 23 h 50"/>
                <a:gd name="T10" fmla="*/ 12 w 40"/>
                <a:gd name="T11" fmla="*/ 19 h 50"/>
                <a:gd name="T12" fmla="*/ 4 w 40"/>
                <a:gd name="T13" fmla="*/ 5 h 50"/>
                <a:gd name="T14" fmla="*/ 0 w 40"/>
                <a:gd name="T15" fmla="*/ 4 h 50"/>
                <a:gd name="T16" fmla="*/ 3 w 40"/>
                <a:gd name="T17" fmla="*/ 2 h 50"/>
                <a:gd name="T18" fmla="*/ 7 w 40"/>
                <a:gd name="T19" fmla="*/ 2 h 50"/>
                <a:gd name="T20" fmla="*/ 9 w 40"/>
                <a:gd name="T21" fmla="*/ 1 h 50"/>
                <a:gd name="T22" fmla="*/ 11 w 40"/>
                <a:gd name="T23" fmla="*/ 0 h 50"/>
                <a:gd name="T24" fmla="*/ 14 w 40"/>
                <a:gd name="T25" fmla="*/ 1 h 50"/>
                <a:gd name="T26" fmla="*/ 16 w 40"/>
                <a:gd name="T27" fmla="*/ 3 h 50"/>
                <a:gd name="T28" fmla="*/ 17 w 40"/>
                <a:gd name="T29" fmla="*/ 4 h 50"/>
                <a:gd name="T30" fmla="*/ 19 w 40"/>
                <a:gd name="T31" fmla="*/ 4 h 50"/>
                <a:gd name="T32" fmla="*/ 20 w 40"/>
                <a:gd name="T33" fmla="*/ 5 h 50"/>
                <a:gd name="T34" fmla="*/ 20 w 40"/>
                <a:gd name="T35" fmla="*/ 5 h 50"/>
                <a:gd name="T36" fmla="*/ 21 w 40"/>
                <a:gd name="T37" fmla="*/ 6 h 50"/>
                <a:gd name="T38" fmla="*/ 22 w 40"/>
                <a:gd name="T39" fmla="*/ 6 h 50"/>
                <a:gd name="T40" fmla="*/ 26 w 40"/>
                <a:gd name="T41" fmla="*/ 9 h 50"/>
                <a:gd name="T42" fmla="*/ 28 w 40"/>
                <a:gd name="T43" fmla="*/ 9 h 50"/>
                <a:gd name="T44" fmla="*/ 29 w 40"/>
                <a:gd name="T45" fmla="*/ 10 h 50"/>
                <a:gd name="T46" fmla="*/ 29 w 40"/>
                <a:gd name="T47" fmla="*/ 17 h 50"/>
                <a:gd name="T48" fmla="*/ 29 w 40"/>
                <a:gd name="T49" fmla="*/ 17 h 50"/>
                <a:gd name="T50" fmla="*/ 31 w 40"/>
                <a:gd name="T51" fmla="*/ 19 h 50"/>
                <a:gd name="T52" fmla="*/ 33 w 40"/>
                <a:gd name="T53" fmla="*/ 20 h 50"/>
                <a:gd name="T54" fmla="*/ 33 w 40"/>
                <a:gd name="T55" fmla="*/ 21 h 50"/>
                <a:gd name="T56" fmla="*/ 33 w 40"/>
                <a:gd name="T57" fmla="*/ 23 h 50"/>
                <a:gd name="T58" fmla="*/ 33 w 40"/>
                <a:gd name="T59" fmla="*/ 24 h 50"/>
                <a:gd name="T60" fmla="*/ 34 w 40"/>
                <a:gd name="T61" fmla="*/ 26 h 50"/>
                <a:gd name="T62" fmla="*/ 38 w 40"/>
                <a:gd name="T63" fmla="*/ 29 h 50"/>
                <a:gd name="T64" fmla="*/ 40 w 40"/>
                <a:gd name="T65" fmla="*/ 34 h 50"/>
                <a:gd name="T66" fmla="*/ 37 w 40"/>
                <a:gd name="T67" fmla="*/ 35 h 50"/>
                <a:gd name="T68" fmla="*/ 35 w 40"/>
                <a:gd name="T69" fmla="*/ 34 h 50"/>
                <a:gd name="T70" fmla="*/ 34 w 40"/>
                <a:gd name="T71" fmla="*/ 35 h 50"/>
                <a:gd name="T72" fmla="*/ 32 w 40"/>
                <a:gd name="T73" fmla="*/ 34 h 50"/>
                <a:gd name="T74" fmla="*/ 32 w 40"/>
                <a:gd name="T75" fmla="*/ 34 h 50"/>
                <a:gd name="T76" fmla="*/ 31 w 40"/>
                <a:gd name="T77" fmla="*/ 33 h 50"/>
                <a:gd name="T78" fmla="*/ 30 w 40"/>
                <a:gd name="T79" fmla="*/ 35 h 50"/>
                <a:gd name="T80" fmla="*/ 29 w 40"/>
                <a:gd name="T81" fmla="*/ 33 h 50"/>
                <a:gd name="T82" fmla="*/ 29 w 40"/>
                <a:gd name="T83" fmla="*/ 32 h 50"/>
                <a:gd name="T84" fmla="*/ 26 w 40"/>
                <a:gd name="T85" fmla="*/ 34 h 50"/>
                <a:gd name="T86" fmla="*/ 27 w 40"/>
                <a:gd name="T87" fmla="*/ 40 h 50"/>
                <a:gd name="T88" fmla="*/ 24 w 40"/>
                <a:gd name="T89" fmla="*/ 42 h 50"/>
                <a:gd name="T90" fmla="*/ 23 w 40"/>
                <a:gd name="T91" fmla="*/ 44 h 50"/>
                <a:gd name="T92" fmla="*/ 21 w 40"/>
                <a:gd name="T93" fmla="*/ 46 h 50"/>
                <a:gd name="T94" fmla="*/ 22 w 40"/>
                <a:gd name="T95" fmla="*/ 49 h 50"/>
                <a:gd name="T96" fmla="*/ 19 w 40"/>
                <a:gd name="T97" fmla="*/ 49 h 50"/>
                <a:gd name="T98" fmla="*/ 18 w 40"/>
                <a:gd name="T9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50">
                  <a:moveTo>
                    <a:pt x="18" y="50"/>
                  </a:moveTo>
                  <a:cubicBezTo>
                    <a:pt x="18" y="49"/>
                    <a:pt x="17" y="48"/>
                    <a:pt x="17" y="47"/>
                  </a:cubicBezTo>
                  <a:cubicBezTo>
                    <a:pt x="17" y="47"/>
                    <a:pt x="17" y="47"/>
                    <a:pt x="17" y="47"/>
                  </a:cubicBezTo>
                  <a:cubicBezTo>
                    <a:pt x="17" y="47"/>
                    <a:pt x="17" y="47"/>
                    <a:pt x="18" y="47"/>
                  </a:cubicBezTo>
                  <a:cubicBezTo>
                    <a:pt x="18" y="46"/>
                    <a:pt x="18" y="45"/>
                    <a:pt x="17" y="44"/>
                  </a:cubicBezTo>
                  <a:cubicBezTo>
                    <a:pt x="17" y="40"/>
                    <a:pt x="17" y="41"/>
                    <a:pt x="19" y="34"/>
                  </a:cubicBezTo>
                  <a:cubicBezTo>
                    <a:pt x="18" y="33"/>
                    <a:pt x="18" y="33"/>
                    <a:pt x="18" y="33"/>
                  </a:cubicBezTo>
                  <a:cubicBezTo>
                    <a:pt x="19" y="31"/>
                    <a:pt x="19" y="31"/>
                    <a:pt x="19" y="31"/>
                  </a:cubicBezTo>
                  <a:cubicBezTo>
                    <a:pt x="17" y="27"/>
                    <a:pt x="18" y="31"/>
                    <a:pt x="17" y="25"/>
                  </a:cubicBezTo>
                  <a:cubicBezTo>
                    <a:pt x="15" y="24"/>
                    <a:pt x="16" y="24"/>
                    <a:pt x="14" y="23"/>
                  </a:cubicBezTo>
                  <a:cubicBezTo>
                    <a:pt x="14" y="22"/>
                    <a:pt x="14" y="22"/>
                    <a:pt x="13" y="21"/>
                  </a:cubicBezTo>
                  <a:cubicBezTo>
                    <a:pt x="12" y="20"/>
                    <a:pt x="13" y="20"/>
                    <a:pt x="12" y="19"/>
                  </a:cubicBezTo>
                  <a:cubicBezTo>
                    <a:pt x="12" y="19"/>
                    <a:pt x="4" y="6"/>
                    <a:pt x="4" y="6"/>
                  </a:cubicBezTo>
                  <a:cubicBezTo>
                    <a:pt x="4" y="5"/>
                    <a:pt x="4" y="5"/>
                    <a:pt x="4" y="5"/>
                  </a:cubicBezTo>
                  <a:cubicBezTo>
                    <a:pt x="2" y="4"/>
                    <a:pt x="2" y="4"/>
                    <a:pt x="2" y="4"/>
                  </a:cubicBezTo>
                  <a:cubicBezTo>
                    <a:pt x="1" y="4"/>
                    <a:pt x="2" y="4"/>
                    <a:pt x="0" y="4"/>
                  </a:cubicBezTo>
                  <a:cubicBezTo>
                    <a:pt x="1" y="3"/>
                    <a:pt x="1" y="3"/>
                    <a:pt x="1" y="3"/>
                  </a:cubicBezTo>
                  <a:cubicBezTo>
                    <a:pt x="3" y="2"/>
                    <a:pt x="3" y="2"/>
                    <a:pt x="3" y="2"/>
                  </a:cubicBezTo>
                  <a:cubicBezTo>
                    <a:pt x="4" y="2"/>
                    <a:pt x="4" y="2"/>
                    <a:pt x="4" y="2"/>
                  </a:cubicBezTo>
                  <a:cubicBezTo>
                    <a:pt x="5" y="2"/>
                    <a:pt x="4" y="2"/>
                    <a:pt x="7" y="2"/>
                  </a:cubicBezTo>
                  <a:cubicBezTo>
                    <a:pt x="8" y="1"/>
                    <a:pt x="8" y="1"/>
                    <a:pt x="8" y="1"/>
                  </a:cubicBezTo>
                  <a:cubicBezTo>
                    <a:pt x="9" y="1"/>
                    <a:pt x="9" y="1"/>
                    <a:pt x="9" y="1"/>
                  </a:cubicBezTo>
                  <a:cubicBezTo>
                    <a:pt x="10" y="1"/>
                    <a:pt x="10" y="1"/>
                    <a:pt x="11" y="0"/>
                  </a:cubicBezTo>
                  <a:cubicBezTo>
                    <a:pt x="11" y="0"/>
                    <a:pt x="11" y="0"/>
                    <a:pt x="11" y="0"/>
                  </a:cubicBezTo>
                  <a:cubicBezTo>
                    <a:pt x="13" y="1"/>
                    <a:pt x="13" y="1"/>
                    <a:pt x="13" y="1"/>
                  </a:cubicBezTo>
                  <a:cubicBezTo>
                    <a:pt x="14" y="1"/>
                    <a:pt x="14" y="1"/>
                    <a:pt x="14" y="1"/>
                  </a:cubicBezTo>
                  <a:cubicBezTo>
                    <a:pt x="15" y="2"/>
                    <a:pt x="14" y="2"/>
                    <a:pt x="15" y="3"/>
                  </a:cubicBezTo>
                  <a:cubicBezTo>
                    <a:pt x="16" y="3"/>
                    <a:pt x="16" y="3"/>
                    <a:pt x="16" y="3"/>
                  </a:cubicBezTo>
                  <a:cubicBezTo>
                    <a:pt x="17" y="3"/>
                    <a:pt x="17" y="3"/>
                    <a:pt x="17" y="3"/>
                  </a:cubicBezTo>
                  <a:cubicBezTo>
                    <a:pt x="17" y="4"/>
                    <a:pt x="17" y="4"/>
                    <a:pt x="17" y="4"/>
                  </a:cubicBezTo>
                  <a:cubicBezTo>
                    <a:pt x="18" y="4"/>
                    <a:pt x="18" y="4"/>
                    <a:pt x="18" y="4"/>
                  </a:cubicBezTo>
                  <a:cubicBezTo>
                    <a:pt x="19" y="4"/>
                    <a:pt x="19" y="4"/>
                    <a:pt x="19" y="4"/>
                  </a:cubicBezTo>
                  <a:cubicBezTo>
                    <a:pt x="20" y="5"/>
                    <a:pt x="20" y="5"/>
                    <a:pt x="20" y="5"/>
                  </a:cubicBezTo>
                  <a:cubicBezTo>
                    <a:pt x="20" y="5"/>
                    <a:pt x="20" y="5"/>
                    <a:pt x="20" y="5"/>
                  </a:cubicBezTo>
                  <a:cubicBezTo>
                    <a:pt x="20" y="6"/>
                    <a:pt x="20" y="6"/>
                    <a:pt x="20" y="6"/>
                  </a:cubicBezTo>
                  <a:cubicBezTo>
                    <a:pt x="20" y="5"/>
                    <a:pt x="20" y="5"/>
                    <a:pt x="20" y="5"/>
                  </a:cubicBezTo>
                  <a:cubicBezTo>
                    <a:pt x="21" y="6"/>
                    <a:pt x="21" y="6"/>
                    <a:pt x="21" y="6"/>
                  </a:cubicBezTo>
                  <a:cubicBezTo>
                    <a:pt x="21" y="6"/>
                    <a:pt x="21" y="6"/>
                    <a:pt x="21" y="6"/>
                  </a:cubicBezTo>
                  <a:cubicBezTo>
                    <a:pt x="21" y="7"/>
                    <a:pt x="21" y="7"/>
                    <a:pt x="21" y="7"/>
                  </a:cubicBezTo>
                  <a:cubicBezTo>
                    <a:pt x="22" y="6"/>
                    <a:pt x="22" y="6"/>
                    <a:pt x="22" y="6"/>
                  </a:cubicBezTo>
                  <a:cubicBezTo>
                    <a:pt x="23" y="6"/>
                    <a:pt x="23" y="6"/>
                    <a:pt x="25" y="6"/>
                  </a:cubicBezTo>
                  <a:cubicBezTo>
                    <a:pt x="25" y="8"/>
                    <a:pt x="25" y="8"/>
                    <a:pt x="26" y="9"/>
                  </a:cubicBezTo>
                  <a:cubicBezTo>
                    <a:pt x="27" y="9"/>
                    <a:pt x="27" y="9"/>
                    <a:pt x="27" y="9"/>
                  </a:cubicBezTo>
                  <a:cubicBezTo>
                    <a:pt x="28" y="9"/>
                    <a:pt x="27" y="9"/>
                    <a:pt x="28" y="9"/>
                  </a:cubicBezTo>
                  <a:cubicBezTo>
                    <a:pt x="29" y="9"/>
                    <a:pt x="29" y="9"/>
                    <a:pt x="29" y="9"/>
                  </a:cubicBezTo>
                  <a:cubicBezTo>
                    <a:pt x="29" y="10"/>
                    <a:pt x="29" y="10"/>
                    <a:pt x="29" y="10"/>
                  </a:cubicBezTo>
                  <a:cubicBezTo>
                    <a:pt x="30" y="12"/>
                    <a:pt x="30" y="13"/>
                    <a:pt x="29" y="16"/>
                  </a:cubicBezTo>
                  <a:cubicBezTo>
                    <a:pt x="29" y="17"/>
                    <a:pt x="29" y="17"/>
                    <a:pt x="29" y="17"/>
                  </a:cubicBezTo>
                  <a:cubicBezTo>
                    <a:pt x="29" y="17"/>
                    <a:pt x="29" y="17"/>
                    <a:pt x="29" y="17"/>
                  </a:cubicBezTo>
                  <a:cubicBezTo>
                    <a:pt x="29" y="17"/>
                    <a:pt x="29" y="17"/>
                    <a:pt x="29" y="17"/>
                  </a:cubicBezTo>
                  <a:cubicBezTo>
                    <a:pt x="31" y="19"/>
                    <a:pt x="31" y="19"/>
                    <a:pt x="31" y="19"/>
                  </a:cubicBezTo>
                  <a:cubicBezTo>
                    <a:pt x="31" y="19"/>
                    <a:pt x="31" y="19"/>
                    <a:pt x="31" y="19"/>
                  </a:cubicBezTo>
                  <a:cubicBezTo>
                    <a:pt x="32" y="20"/>
                    <a:pt x="32" y="20"/>
                    <a:pt x="32" y="20"/>
                  </a:cubicBezTo>
                  <a:cubicBezTo>
                    <a:pt x="33" y="20"/>
                    <a:pt x="33" y="20"/>
                    <a:pt x="33" y="20"/>
                  </a:cubicBezTo>
                  <a:cubicBezTo>
                    <a:pt x="33" y="20"/>
                    <a:pt x="33" y="20"/>
                    <a:pt x="33" y="20"/>
                  </a:cubicBezTo>
                  <a:cubicBezTo>
                    <a:pt x="33" y="21"/>
                    <a:pt x="33" y="21"/>
                    <a:pt x="33" y="21"/>
                  </a:cubicBezTo>
                  <a:cubicBezTo>
                    <a:pt x="33" y="22"/>
                    <a:pt x="33" y="22"/>
                    <a:pt x="33" y="22"/>
                  </a:cubicBezTo>
                  <a:cubicBezTo>
                    <a:pt x="33" y="23"/>
                    <a:pt x="33" y="23"/>
                    <a:pt x="33" y="23"/>
                  </a:cubicBezTo>
                  <a:cubicBezTo>
                    <a:pt x="33" y="23"/>
                    <a:pt x="33" y="23"/>
                    <a:pt x="33" y="23"/>
                  </a:cubicBezTo>
                  <a:cubicBezTo>
                    <a:pt x="33" y="24"/>
                    <a:pt x="33" y="24"/>
                    <a:pt x="33" y="24"/>
                  </a:cubicBezTo>
                  <a:cubicBezTo>
                    <a:pt x="34" y="25"/>
                    <a:pt x="34" y="25"/>
                    <a:pt x="34" y="25"/>
                  </a:cubicBezTo>
                  <a:cubicBezTo>
                    <a:pt x="34" y="26"/>
                    <a:pt x="34" y="26"/>
                    <a:pt x="34" y="26"/>
                  </a:cubicBezTo>
                  <a:cubicBezTo>
                    <a:pt x="36" y="27"/>
                    <a:pt x="35" y="26"/>
                    <a:pt x="37" y="28"/>
                  </a:cubicBezTo>
                  <a:cubicBezTo>
                    <a:pt x="38" y="28"/>
                    <a:pt x="37" y="28"/>
                    <a:pt x="38" y="29"/>
                  </a:cubicBezTo>
                  <a:cubicBezTo>
                    <a:pt x="38" y="31"/>
                    <a:pt x="38" y="31"/>
                    <a:pt x="38" y="32"/>
                  </a:cubicBezTo>
                  <a:cubicBezTo>
                    <a:pt x="40" y="34"/>
                    <a:pt x="40" y="34"/>
                    <a:pt x="40" y="34"/>
                  </a:cubicBezTo>
                  <a:cubicBezTo>
                    <a:pt x="40" y="35"/>
                    <a:pt x="40" y="34"/>
                    <a:pt x="39" y="35"/>
                  </a:cubicBezTo>
                  <a:cubicBezTo>
                    <a:pt x="38" y="35"/>
                    <a:pt x="37" y="35"/>
                    <a:pt x="37" y="35"/>
                  </a:cubicBezTo>
                  <a:cubicBezTo>
                    <a:pt x="36" y="34"/>
                    <a:pt x="36" y="34"/>
                    <a:pt x="36" y="34"/>
                  </a:cubicBezTo>
                  <a:cubicBezTo>
                    <a:pt x="35" y="34"/>
                    <a:pt x="35" y="34"/>
                    <a:pt x="35" y="34"/>
                  </a:cubicBezTo>
                  <a:cubicBezTo>
                    <a:pt x="35" y="34"/>
                    <a:pt x="35" y="34"/>
                    <a:pt x="35" y="34"/>
                  </a:cubicBezTo>
                  <a:cubicBezTo>
                    <a:pt x="34" y="35"/>
                    <a:pt x="34" y="35"/>
                    <a:pt x="34" y="35"/>
                  </a:cubicBezTo>
                  <a:cubicBezTo>
                    <a:pt x="33" y="34"/>
                    <a:pt x="33" y="34"/>
                    <a:pt x="33" y="34"/>
                  </a:cubicBezTo>
                  <a:cubicBezTo>
                    <a:pt x="33" y="34"/>
                    <a:pt x="33" y="34"/>
                    <a:pt x="32" y="34"/>
                  </a:cubicBezTo>
                  <a:cubicBezTo>
                    <a:pt x="32" y="34"/>
                    <a:pt x="32" y="34"/>
                    <a:pt x="32" y="34"/>
                  </a:cubicBezTo>
                  <a:cubicBezTo>
                    <a:pt x="32" y="34"/>
                    <a:pt x="32" y="34"/>
                    <a:pt x="32" y="34"/>
                  </a:cubicBezTo>
                  <a:cubicBezTo>
                    <a:pt x="31" y="34"/>
                    <a:pt x="31" y="34"/>
                    <a:pt x="31" y="34"/>
                  </a:cubicBezTo>
                  <a:cubicBezTo>
                    <a:pt x="31" y="33"/>
                    <a:pt x="31" y="33"/>
                    <a:pt x="31" y="33"/>
                  </a:cubicBezTo>
                  <a:cubicBezTo>
                    <a:pt x="30" y="35"/>
                    <a:pt x="30" y="35"/>
                    <a:pt x="30" y="35"/>
                  </a:cubicBezTo>
                  <a:cubicBezTo>
                    <a:pt x="30" y="35"/>
                    <a:pt x="30" y="35"/>
                    <a:pt x="30" y="35"/>
                  </a:cubicBezTo>
                  <a:cubicBezTo>
                    <a:pt x="29" y="35"/>
                    <a:pt x="29" y="35"/>
                    <a:pt x="29" y="35"/>
                  </a:cubicBezTo>
                  <a:cubicBezTo>
                    <a:pt x="29" y="33"/>
                    <a:pt x="29" y="33"/>
                    <a:pt x="29" y="33"/>
                  </a:cubicBezTo>
                  <a:cubicBezTo>
                    <a:pt x="29" y="33"/>
                    <a:pt x="29" y="33"/>
                    <a:pt x="29" y="33"/>
                  </a:cubicBezTo>
                  <a:cubicBezTo>
                    <a:pt x="29" y="32"/>
                    <a:pt x="29" y="32"/>
                    <a:pt x="29" y="32"/>
                  </a:cubicBezTo>
                  <a:cubicBezTo>
                    <a:pt x="27" y="33"/>
                    <a:pt x="28" y="33"/>
                    <a:pt x="27" y="34"/>
                  </a:cubicBezTo>
                  <a:cubicBezTo>
                    <a:pt x="26" y="34"/>
                    <a:pt x="26" y="34"/>
                    <a:pt x="26" y="34"/>
                  </a:cubicBezTo>
                  <a:cubicBezTo>
                    <a:pt x="26" y="36"/>
                    <a:pt x="26" y="36"/>
                    <a:pt x="27" y="38"/>
                  </a:cubicBezTo>
                  <a:cubicBezTo>
                    <a:pt x="27" y="39"/>
                    <a:pt x="27" y="39"/>
                    <a:pt x="27" y="40"/>
                  </a:cubicBezTo>
                  <a:cubicBezTo>
                    <a:pt x="25" y="41"/>
                    <a:pt x="25" y="41"/>
                    <a:pt x="25" y="41"/>
                  </a:cubicBezTo>
                  <a:cubicBezTo>
                    <a:pt x="24" y="42"/>
                    <a:pt x="24" y="42"/>
                    <a:pt x="24" y="42"/>
                  </a:cubicBezTo>
                  <a:cubicBezTo>
                    <a:pt x="24" y="43"/>
                    <a:pt x="24" y="43"/>
                    <a:pt x="24" y="43"/>
                  </a:cubicBezTo>
                  <a:cubicBezTo>
                    <a:pt x="23" y="44"/>
                    <a:pt x="23" y="44"/>
                    <a:pt x="23" y="44"/>
                  </a:cubicBezTo>
                  <a:cubicBezTo>
                    <a:pt x="22" y="45"/>
                    <a:pt x="22" y="45"/>
                    <a:pt x="22" y="45"/>
                  </a:cubicBezTo>
                  <a:cubicBezTo>
                    <a:pt x="21" y="46"/>
                    <a:pt x="21" y="46"/>
                    <a:pt x="21" y="46"/>
                  </a:cubicBezTo>
                  <a:cubicBezTo>
                    <a:pt x="22" y="47"/>
                    <a:pt x="22" y="47"/>
                    <a:pt x="22" y="48"/>
                  </a:cubicBezTo>
                  <a:cubicBezTo>
                    <a:pt x="22" y="48"/>
                    <a:pt x="22" y="48"/>
                    <a:pt x="22" y="49"/>
                  </a:cubicBezTo>
                  <a:cubicBezTo>
                    <a:pt x="21" y="49"/>
                    <a:pt x="21" y="49"/>
                    <a:pt x="21" y="49"/>
                  </a:cubicBezTo>
                  <a:cubicBezTo>
                    <a:pt x="19" y="49"/>
                    <a:pt x="19" y="49"/>
                    <a:pt x="19" y="49"/>
                  </a:cubicBezTo>
                  <a:cubicBezTo>
                    <a:pt x="19" y="49"/>
                    <a:pt x="19" y="49"/>
                    <a:pt x="19" y="49"/>
                  </a:cubicBezTo>
                  <a:lnTo>
                    <a:pt x="18" y="5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146">
              <a:extLst>
                <a:ext uri="{FF2B5EF4-FFF2-40B4-BE49-F238E27FC236}">
                  <a16:creationId xmlns:a16="http://schemas.microsoft.com/office/drawing/2014/main" id="{FC22EA7A-2665-4595-ABA9-ABB0A26B0B5E}"/>
                </a:ext>
              </a:extLst>
            </p:cNvPr>
            <p:cNvSpPr>
              <a:spLocks noEditPoints="1"/>
            </p:cNvSpPr>
            <p:nvPr/>
          </p:nvSpPr>
          <p:spPr bwMode="auto">
            <a:xfrm>
              <a:off x="13710958" y="9591172"/>
              <a:ext cx="341943" cy="664889"/>
            </a:xfrm>
            <a:custGeom>
              <a:avLst/>
              <a:gdLst>
                <a:gd name="T0" fmla="*/ 79 w 82"/>
                <a:gd name="T1" fmla="*/ 27 h 159"/>
                <a:gd name="T2" fmla="*/ 79 w 82"/>
                <a:gd name="T3" fmla="*/ 44 h 159"/>
                <a:gd name="T4" fmla="*/ 76 w 82"/>
                <a:gd name="T5" fmla="*/ 38 h 159"/>
                <a:gd name="T6" fmla="*/ 73 w 82"/>
                <a:gd name="T7" fmla="*/ 39 h 159"/>
                <a:gd name="T8" fmla="*/ 74 w 82"/>
                <a:gd name="T9" fmla="*/ 46 h 159"/>
                <a:gd name="T10" fmla="*/ 75 w 82"/>
                <a:gd name="T11" fmla="*/ 52 h 159"/>
                <a:gd name="T12" fmla="*/ 74 w 82"/>
                <a:gd name="T13" fmla="*/ 54 h 159"/>
                <a:gd name="T14" fmla="*/ 72 w 82"/>
                <a:gd name="T15" fmla="*/ 55 h 159"/>
                <a:gd name="T16" fmla="*/ 44 w 82"/>
                <a:gd name="T17" fmla="*/ 152 h 159"/>
                <a:gd name="T18" fmla="*/ 26 w 82"/>
                <a:gd name="T19" fmla="*/ 159 h 159"/>
                <a:gd name="T20" fmla="*/ 19 w 82"/>
                <a:gd name="T21" fmla="*/ 156 h 159"/>
                <a:gd name="T22" fmla="*/ 10 w 82"/>
                <a:gd name="T23" fmla="*/ 152 h 159"/>
                <a:gd name="T24" fmla="*/ 9 w 82"/>
                <a:gd name="T25" fmla="*/ 148 h 159"/>
                <a:gd name="T26" fmla="*/ 6 w 82"/>
                <a:gd name="T27" fmla="*/ 134 h 159"/>
                <a:gd name="T28" fmla="*/ 5 w 82"/>
                <a:gd name="T29" fmla="*/ 129 h 159"/>
                <a:gd name="T30" fmla="*/ 2 w 82"/>
                <a:gd name="T31" fmla="*/ 113 h 159"/>
                <a:gd name="T32" fmla="*/ 3 w 82"/>
                <a:gd name="T33" fmla="*/ 111 h 159"/>
                <a:gd name="T34" fmla="*/ 6 w 82"/>
                <a:gd name="T35" fmla="*/ 107 h 159"/>
                <a:gd name="T36" fmla="*/ 15 w 82"/>
                <a:gd name="T37" fmla="*/ 85 h 159"/>
                <a:gd name="T38" fmla="*/ 9 w 82"/>
                <a:gd name="T39" fmla="*/ 64 h 159"/>
                <a:gd name="T40" fmla="*/ 14 w 82"/>
                <a:gd name="T41" fmla="*/ 53 h 159"/>
                <a:gd name="T42" fmla="*/ 20 w 82"/>
                <a:gd name="T43" fmla="*/ 47 h 159"/>
                <a:gd name="T44" fmla="*/ 24 w 82"/>
                <a:gd name="T45" fmla="*/ 45 h 159"/>
                <a:gd name="T46" fmla="*/ 27 w 82"/>
                <a:gd name="T47" fmla="*/ 45 h 159"/>
                <a:gd name="T48" fmla="*/ 34 w 82"/>
                <a:gd name="T49" fmla="*/ 42 h 159"/>
                <a:gd name="T50" fmla="*/ 36 w 82"/>
                <a:gd name="T51" fmla="*/ 44 h 159"/>
                <a:gd name="T52" fmla="*/ 36 w 82"/>
                <a:gd name="T53" fmla="*/ 42 h 159"/>
                <a:gd name="T54" fmla="*/ 42 w 82"/>
                <a:gd name="T55" fmla="*/ 36 h 159"/>
                <a:gd name="T56" fmla="*/ 44 w 82"/>
                <a:gd name="T57" fmla="*/ 38 h 159"/>
                <a:gd name="T58" fmla="*/ 44 w 82"/>
                <a:gd name="T59" fmla="*/ 38 h 159"/>
                <a:gd name="T60" fmla="*/ 44 w 82"/>
                <a:gd name="T61" fmla="*/ 35 h 159"/>
                <a:gd name="T62" fmla="*/ 48 w 82"/>
                <a:gd name="T63" fmla="*/ 30 h 159"/>
                <a:gd name="T64" fmla="*/ 48 w 82"/>
                <a:gd name="T65" fmla="*/ 32 h 159"/>
                <a:gd name="T66" fmla="*/ 49 w 82"/>
                <a:gd name="T67" fmla="*/ 33 h 159"/>
                <a:gd name="T68" fmla="*/ 54 w 82"/>
                <a:gd name="T69" fmla="*/ 29 h 159"/>
                <a:gd name="T70" fmla="*/ 54 w 82"/>
                <a:gd name="T71" fmla="*/ 22 h 159"/>
                <a:gd name="T72" fmla="*/ 54 w 82"/>
                <a:gd name="T73" fmla="*/ 21 h 159"/>
                <a:gd name="T74" fmla="*/ 53 w 82"/>
                <a:gd name="T75" fmla="*/ 18 h 159"/>
                <a:gd name="T76" fmla="*/ 57 w 82"/>
                <a:gd name="T77" fmla="*/ 18 h 159"/>
                <a:gd name="T78" fmla="*/ 61 w 82"/>
                <a:gd name="T79" fmla="*/ 15 h 159"/>
                <a:gd name="T80" fmla="*/ 63 w 82"/>
                <a:gd name="T81" fmla="*/ 4 h 159"/>
                <a:gd name="T82" fmla="*/ 65 w 82"/>
                <a:gd name="T83" fmla="*/ 4 h 159"/>
                <a:gd name="T84" fmla="*/ 69 w 82"/>
                <a:gd name="T85" fmla="*/ 0 h 159"/>
                <a:gd name="T86" fmla="*/ 58 w 82"/>
                <a:gd name="T87" fmla="*/ 14 h 159"/>
                <a:gd name="T88" fmla="*/ 57 w 82"/>
                <a:gd name="T89" fmla="*/ 13 h 159"/>
                <a:gd name="T90" fmla="*/ 58 w 82"/>
                <a:gd name="T91" fmla="*/ 12 h 159"/>
                <a:gd name="T92" fmla="*/ 75 w 82"/>
                <a:gd name="T93" fmla="*/ 57 h 159"/>
                <a:gd name="T94" fmla="*/ 77 w 82"/>
                <a:gd name="T95" fmla="*/ 5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 h="159">
                  <a:moveTo>
                    <a:pt x="72" y="4"/>
                  </a:moveTo>
                  <a:cubicBezTo>
                    <a:pt x="73" y="8"/>
                    <a:pt x="74" y="7"/>
                    <a:pt x="76" y="11"/>
                  </a:cubicBezTo>
                  <a:cubicBezTo>
                    <a:pt x="77" y="18"/>
                    <a:pt x="78" y="14"/>
                    <a:pt x="79" y="27"/>
                  </a:cubicBezTo>
                  <a:cubicBezTo>
                    <a:pt x="80" y="31"/>
                    <a:pt x="80" y="32"/>
                    <a:pt x="82" y="35"/>
                  </a:cubicBezTo>
                  <a:cubicBezTo>
                    <a:pt x="82" y="38"/>
                    <a:pt x="82" y="38"/>
                    <a:pt x="82" y="38"/>
                  </a:cubicBezTo>
                  <a:cubicBezTo>
                    <a:pt x="82" y="40"/>
                    <a:pt x="81" y="42"/>
                    <a:pt x="79" y="44"/>
                  </a:cubicBezTo>
                  <a:cubicBezTo>
                    <a:pt x="79" y="44"/>
                    <a:pt x="79" y="44"/>
                    <a:pt x="79" y="44"/>
                  </a:cubicBezTo>
                  <a:cubicBezTo>
                    <a:pt x="78" y="43"/>
                    <a:pt x="78" y="43"/>
                    <a:pt x="78" y="43"/>
                  </a:cubicBezTo>
                  <a:cubicBezTo>
                    <a:pt x="77" y="43"/>
                    <a:pt x="77" y="42"/>
                    <a:pt x="76" y="38"/>
                  </a:cubicBezTo>
                  <a:cubicBezTo>
                    <a:pt x="75" y="38"/>
                    <a:pt x="75" y="38"/>
                    <a:pt x="75" y="38"/>
                  </a:cubicBezTo>
                  <a:cubicBezTo>
                    <a:pt x="74" y="38"/>
                    <a:pt x="74" y="38"/>
                    <a:pt x="74" y="38"/>
                  </a:cubicBezTo>
                  <a:cubicBezTo>
                    <a:pt x="73" y="39"/>
                    <a:pt x="73" y="39"/>
                    <a:pt x="73" y="39"/>
                  </a:cubicBezTo>
                  <a:cubicBezTo>
                    <a:pt x="73" y="40"/>
                    <a:pt x="73" y="40"/>
                    <a:pt x="73" y="40"/>
                  </a:cubicBezTo>
                  <a:cubicBezTo>
                    <a:pt x="73" y="44"/>
                    <a:pt x="74" y="41"/>
                    <a:pt x="74" y="46"/>
                  </a:cubicBezTo>
                  <a:cubicBezTo>
                    <a:pt x="74" y="46"/>
                    <a:pt x="74" y="46"/>
                    <a:pt x="74" y="46"/>
                  </a:cubicBezTo>
                  <a:cubicBezTo>
                    <a:pt x="74" y="46"/>
                    <a:pt x="74" y="46"/>
                    <a:pt x="74" y="46"/>
                  </a:cubicBezTo>
                  <a:cubicBezTo>
                    <a:pt x="75" y="48"/>
                    <a:pt x="75" y="48"/>
                    <a:pt x="75" y="48"/>
                  </a:cubicBezTo>
                  <a:cubicBezTo>
                    <a:pt x="75" y="51"/>
                    <a:pt x="75" y="50"/>
                    <a:pt x="75" y="52"/>
                  </a:cubicBezTo>
                  <a:cubicBezTo>
                    <a:pt x="74" y="53"/>
                    <a:pt x="74" y="53"/>
                    <a:pt x="74" y="53"/>
                  </a:cubicBezTo>
                  <a:cubicBezTo>
                    <a:pt x="74" y="53"/>
                    <a:pt x="74" y="53"/>
                    <a:pt x="74" y="53"/>
                  </a:cubicBezTo>
                  <a:cubicBezTo>
                    <a:pt x="74" y="54"/>
                    <a:pt x="74" y="54"/>
                    <a:pt x="74" y="54"/>
                  </a:cubicBezTo>
                  <a:cubicBezTo>
                    <a:pt x="74" y="55"/>
                    <a:pt x="74" y="55"/>
                    <a:pt x="74" y="55"/>
                  </a:cubicBezTo>
                  <a:cubicBezTo>
                    <a:pt x="73" y="55"/>
                    <a:pt x="73" y="55"/>
                    <a:pt x="73" y="55"/>
                  </a:cubicBezTo>
                  <a:cubicBezTo>
                    <a:pt x="72" y="55"/>
                    <a:pt x="72" y="55"/>
                    <a:pt x="72" y="55"/>
                  </a:cubicBezTo>
                  <a:cubicBezTo>
                    <a:pt x="72" y="57"/>
                    <a:pt x="72" y="56"/>
                    <a:pt x="71" y="59"/>
                  </a:cubicBezTo>
                  <a:cubicBezTo>
                    <a:pt x="71" y="60"/>
                    <a:pt x="71" y="60"/>
                    <a:pt x="71" y="60"/>
                  </a:cubicBezTo>
                  <a:cubicBezTo>
                    <a:pt x="72" y="69"/>
                    <a:pt x="46" y="148"/>
                    <a:pt x="44" y="152"/>
                  </a:cubicBezTo>
                  <a:cubicBezTo>
                    <a:pt x="43" y="153"/>
                    <a:pt x="43" y="152"/>
                    <a:pt x="40" y="154"/>
                  </a:cubicBezTo>
                  <a:cubicBezTo>
                    <a:pt x="36" y="155"/>
                    <a:pt x="35" y="153"/>
                    <a:pt x="28" y="159"/>
                  </a:cubicBezTo>
                  <a:cubicBezTo>
                    <a:pt x="26" y="159"/>
                    <a:pt x="26" y="159"/>
                    <a:pt x="26" y="159"/>
                  </a:cubicBezTo>
                  <a:cubicBezTo>
                    <a:pt x="23" y="159"/>
                    <a:pt x="23" y="159"/>
                    <a:pt x="23" y="159"/>
                  </a:cubicBezTo>
                  <a:cubicBezTo>
                    <a:pt x="22" y="159"/>
                    <a:pt x="22" y="159"/>
                    <a:pt x="22" y="159"/>
                  </a:cubicBezTo>
                  <a:cubicBezTo>
                    <a:pt x="19" y="156"/>
                    <a:pt x="19" y="156"/>
                    <a:pt x="19" y="156"/>
                  </a:cubicBezTo>
                  <a:cubicBezTo>
                    <a:pt x="16" y="155"/>
                    <a:pt x="15" y="156"/>
                    <a:pt x="13" y="155"/>
                  </a:cubicBezTo>
                  <a:cubicBezTo>
                    <a:pt x="12" y="153"/>
                    <a:pt x="12" y="153"/>
                    <a:pt x="12" y="153"/>
                  </a:cubicBezTo>
                  <a:cubicBezTo>
                    <a:pt x="12" y="153"/>
                    <a:pt x="11" y="152"/>
                    <a:pt x="10" y="152"/>
                  </a:cubicBezTo>
                  <a:cubicBezTo>
                    <a:pt x="10" y="151"/>
                    <a:pt x="10" y="151"/>
                    <a:pt x="9" y="150"/>
                  </a:cubicBezTo>
                  <a:cubicBezTo>
                    <a:pt x="9" y="149"/>
                    <a:pt x="9" y="149"/>
                    <a:pt x="9" y="149"/>
                  </a:cubicBezTo>
                  <a:cubicBezTo>
                    <a:pt x="9" y="148"/>
                    <a:pt x="9" y="148"/>
                    <a:pt x="9" y="148"/>
                  </a:cubicBezTo>
                  <a:cubicBezTo>
                    <a:pt x="8" y="146"/>
                    <a:pt x="8" y="147"/>
                    <a:pt x="6" y="144"/>
                  </a:cubicBezTo>
                  <a:cubicBezTo>
                    <a:pt x="6" y="143"/>
                    <a:pt x="6" y="137"/>
                    <a:pt x="6" y="135"/>
                  </a:cubicBezTo>
                  <a:cubicBezTo>
                    <a:pt x="6" y="134"/>
                    <a:pt x="6" y="134"/>
                    <a:pt x="6" y="134"/>
                  </a:cubicBezTo>
                  <a:cubicBezTo>
                    <a:pt x="6" y="133"/>
                    <a:pt x="6" y="133"/>
                    <a:pt x="6" y="133"/>
                  </a:cubicBezTo>
                  <a:cubicBezTo>
                    <a:pt x="5" y="131"/>
                    <a:pt x="5" y="131"/>
                    <a:pt x="5" y="131"/>
                  </a:cubicBezTo>
                  <a:cubicBezTo>
                    <a:pt x="5" y="130"/>
                    <a:pt x="5" y="130"/>
                    <a:pt x="5" y="129"/>
                  </a:cubicBezTo>
                  <a:cubicBezTo>
                    <a:pt x="3" y="126"/>
                    <a:pt x="3" y="126"/>
                    <a:pt x="3" y="126"/>
                  </a:cubicBezTo>
                  <a:cubicBezTo>
                    <a:pt x="1" y="123"/>
                    <a:pt x="0" y="117"/>
                    <a:pt x="2" y="114"/>
                  </a:cubicBezTo>
                  <a:cubicBezTo>
                    <a:pt x="2" y="113"/>
                    <a:pt x="2" y="113"/>
                    <a:pt x="2" y="113"/>
                  </a:cubicBezTo>
                  <a:cubicBezTo>
                    <a:pt x="2" y="112"/>
                    <a:pt x="2" y="112"/>
                    <a:pt x="2" y="112"/>
                  </a:cubicBezTo>
                  <a:cubicBezTo>
                    <a:pt x="3" y="112"/>
                    <a:pt x="3" y="112"/>
                    <a:pt x="3" y="112"/>
                  </a:cubicBezTo>
                  <a:cubicBezTo>
                    <a:pt x="3" y="111"/>
                    <a:pt x="3" y="111"/>
                    <a:pt x="3" y="111"/>
                  </a:cubicBezTo>
                  <a:cubicBezTo>
                    <a:pt x="4" y="108"/>
                    <a:pt x="4" y="108"/>
                    <a:pt x="4" y="108"/>
                  </a:cubicBezTo>
                  <a:cubicBezTo>
                    <a:pt x="5" y="107"/>
                    <a:pt x="5" y="107"/>
                    <a:pt x="5" y="107"/>
                  </a:cubicBezTo>
                  <a:cubicBezTo>
                    <a:pt x="6" y="107"/>
                    <a:pt x="6" y="107"/>
                    <a:pt x="6" y="107"/>
                  </a:cubicBezTo>
                  <a:cubicBezTo>
                    <a:pt x="7" y="106"/>
                    <a:pt x="7" y="106"/>
                    <a:pt x="7" y="106"/>
                  </a:cubicBezTo>
                  <a:cubicBezTo>
                    <a:pt x="8" y="105"/>
                    <a:pt x="8" y="105"/>
                    <a:pt x="9" y="102"/>
                  </a:cubicBezTo>
                  <a:cubicBezTo>
                    <a:pt x="12" y="97"/>
                    <a:pt x="15" y="93"/>
                    <a:pt x="15" y="85"/>
                  </a:cubicBezTo>
                  <a:cubicBezTo>
                    <a:pt x="14" y="83"/>
                    <a:pt x="14" y="84"/>
                    <a:pt x="12" y="81"/>
                  </a:cubicBezTo>
                  <a:cubicBezTo>
                    <a:pt x="12" y="80"/>
                    <a:pt x="12" y="79"/>
                    <a:pt x="12" y="77"/>
                  </a:cubicBezTo>
                  <a:cubicBezTo>
                    <a:pt x="8" y="67"/>
                    <a:pt x="10" y="70"/>
                    <a:pt x="9" y="64"/>
                  </a:cubicBezTo>
                  <a:cubicBezTo>
                    <a:pt x="9" y="63"/>
                    <a:pt x="9" y="63"/>
                    <a:pt x="9" y="63"/>
                  </a:cubicBezTo>
                  <a:cubicBezTo>
                    <a:pt x="9" y="61"/>
                    <a:pt x="9" y="61"/>
                    <a:pt x="9" y="61"/>
                  </a:cubicBezTo>
                  <a:cubicBezTo>
                    <a:pt x="14" y="53"/>
                    <a:pt x="14" y="53"/>
                    <a:pt x="14" y="53"/>
                  </a:cubicBezTo>
                  <a:cubicBezTo>
                    <a:pt x="15" y="51"/>
                    <a:pt x="14" y="49"/>
                    <a:pt x="14" y="48"/>
                  </a:cubicBezTo>
                  <a:cubicBezTo>
                    <a:pt x="15" y="47"/>
                    <a:pt x="15" y="47"/>
                    <a:pt x="15" y="47"/>
                  </a:cubicBezTo>
                  <a:cubicBezTo>
                    <a:pt x="16" y="47"/>
                    <a:pt x="18" y="47"/>
                    <a:pt x="20" y="47"/>
                  </a:cubicBezTo>
                  <a:cubicBezTo>
                    <a:pt x="22" y="46"/>
                    <a:pt x="21" y="45"/>
                    <a:pt x="23" y="44"/>
                  </a:cubicBezTo>
                  <a:cubicBezTo>
                    <a:pt x="24" y="44"/>
                    <a:pt x="24" y="44"/>
                    <a:pt x="24" y="44"/>
                  </a:cubicBezTo>
                  <a:cubicBezTo>
                    <a:pt x="24" y="45"/>
                    <a:pt x="24" y="45"/>
                    <a:pt x="24" y="45"/>
                  </a:cubicBezTo>
                  <a:cubicBezTo>
                    <a:pt x="25" y="45"/>
                    <a:pt x="25" y="45"/>
                    <a:pt x="25" y="45"/>
                  </a:cubicBezTo>
                  <a:cubicBezTo>
                    <a:pt x="26" y="45"/>
                    <a:pt x="26" y="45"/>
                    <a:pt x="26" y="45"/>
                  </a:cubicBezTo>
                  <a:cubicBezTo>
                    <a:pt x="27" y="44"/>
                    <a:pt x="27" y="44"/>
                    <a:pt x="27" y="45"/>
                  </a:cubicBezTo>
                  <a:cubicBezTo>
                    <a:pt x="28" y="43"/>
                    <a:pt x="28" y="44"/>
                    <a:pt x="28" y="43"/>
                  </a:cubicBezTo>
                  <a:cubicBezTo>
                    <a:pt x="29" y="43"/>
                    <a:pt x="29" y="43"/>
                    <a:pt x="29" y="43"/>
                  </a:cubicBezTo>
                  <a:cubicBezTo>
                    <a:pt x="32" y="42"/>
                    <a:pt x="32" y="42"/>
                    <a:pt x="34" y="42"/>
                  </a:cubicBezTo>
                  <a:cubicBezTo>
                    <a:pt x="34" y="42"/>
                    <a:pt x="34" y="42"/>
                    <a:pt x="34" y="42"/>
                  </a:cubicBezTo>
                  <a:cubicBezTo>
                    <a:pt x="36" y="44"/>
                    <a:pt x="36" y="44"/>
                    <a:pt x="36" y="44"/>
                  </a:cubicBezTo>
                  <a:cubicBezTo>
                    <a:pt x="36" y="44"/>
                    <a:pt x="36" y="44"/>
                    <a:pt x="36" y="44"/>
                  </a:cubicBezTo>
                  <a:cubicBezTo>
                    <a:pt x="37" y="43"/>
                    <a:pt x="37" y="43"/>
                    <a:pt x="37" y="43"/>
                  </a:cubicBezTo>
                  <a:cubicBezTo>
                    <a:pt x="36" y="43"/>
                    <a:pt x="36" y="43"/>
                    <a:pt x="36" y="43"/>
                  </a:cubicBezTo>
                  <a:cubicBezTo>
                    <a:pt x="36" y="42"/>
                    <a:pt x="36" y="42"/>
                    <a:pt x="36" y="42"/>
                  </a:cubicBezTo>
                  <a:cubicBezTo>
                    <a:pt x="36" y="41"/>
                    <a:pt x="36" y="41"/>
                    <a:pt x="36" y="41"/>
                  </a:cubicBezTo>
                  <a:cubicBezTo>
                    <a:pt x="36" y="40"/>
                    <a:pt x="36" y="40"/>
                    <a:pt x="36" y="40"/>
                  </a:cubicBezTo>
                  <a:cubicBezTo>
                    <a:pt x="37" y="39"/>
                    <a:pt x="41" y="37"/>
                    <a:pt x="42" y="36"/>
                  </a:cubicBezTo>
                  <a:cubicBezTo>
                    <a:pt x="43" y="36"/>
                    <a:pt x="43" y="36"/>
                    <a:pt x="43" y="36"/>
                  </a:cubicBezTo>
                  <a:cubicBezTo>
                    <a:pt x="43" y="36"/>
                    <a:pt x="43" y="36"/>
                    <a:pt x="43" y="36"/>
                  </a:cubicBezTo>
                  <a:cubicBezTo>
                    <a:pt x="44" y="38"/>
                    <a:pt x="44" y="38"/>
                    <a:pt x="44" y="38"/>
                  </a:cubicBezTo>
                  <a:cubicBezTo>
                    <a:pt x="44" y="38"/>
                    <a:pt x="44" y="38"/>
                    <a:pt x="44" y="38"/>
                  </a:cubicBezTo>
                  <a:cubicBezTo>
                    <a:pt x="44" y="38"/>
                    <a:pt x="44" y="38"/>
                    <a:pt x="44" y="38"/>
                  </a:cubicBezTo>
                  <a:cubicBezTo>
                    <a:pt x="44" y="38"/>
                    <a:pt x="44" y="38"/>
                    <a:pt x="44" y="38"/>
                  </a:cubicBezTo>
                  <a:cubicBezTo>
                    <a:pt x="45" y="37"/>
                    <a:pt x="45" y="37"/>
                    <a:pt x="45" y="37"/>
                  </a:cubicBezTo>
                  <a:cubicBezTo>
                    <a:pt x="45" y="37"/>
                    <a:pt x="45" y="37"/>
                    <a:pt x="45" y="37"/>
                  </a:cubicBezTo>
                  <a:cubicBezTo>
                    <a:pt x="44" y="35"/>
                    <a:pt x="44" y="35"/>
                    <a:pt x="44" y="35"/>
                  </a:cubicBezTo>
                  <a:cubicBezTo>
                    <a:pt x="46" y="33"/>
                    <a:pt x="45" y="34"/>
                    <a:pt x="46" y="32"/>
                  </a:cubicBezTo>
                  <a:cubicBezTo>
                    <a:pt x="47" y="31"/>
                    <a:pt x="47" y="31"/>
                    <a:pt x="47" y="30"/>
                  </a:cubicBezTo>
                  <a:cubicBezTo>
                    <a:pt x="48" y="30"/>
                    <a:pt x="48" y="30"/>
                    <a:pt x="48" y="30"/>
                  </a:cubicBezTo>
                  <a:cubicBezTo>
                    <a:pt x="48" y="30"/>
                    <a:pt x="48" y="30"/>
                    <a:pt x="48" y="30"/>
                  </a:cubicBezTo>
                  <a:cubicBezTo>
                    <a:pt x="49" y="31"/>
                    <a:pt x="49" y="30"/>
                    <a:pt x="49" y="31"/>
                  </a:cubicBezTo>
                  <a:cubicBezTo>
                    <a:pt x="48" y="32"/>
                    <a:pt x="49" y="31"/>
                    <a:pt x="48" y="32"/>
                  </a:cubicBezTo>
                  <a:cubicBezTo>
                    <a:pt x="48" y="33"/>
                    <a:pt x="48" y="33"/>
                    <a:pt x="48" y="33"/>
                  </a:cubicBezTo>
                  <a:cubicBezTo>
                    <a:pt x="49" y="33"/>
                    <a:pt x="49" y="33"/>
                    <a:pt x="49" y="33"/>
                  </a:cubicBezTo>
                  <a:cubicBezTo>
                    <a:pt x="49" y="33"/>
                    <a:pt x="49" y="33"/>
                    <a:pt x="49" y="33"/>
                  </a:cubicBezTo>
                  <a:cubicBezTo>
                    <a:pt x="50" y="31"/>
                    <a:pt x="50" y="31"/>
                    <a:pt x="51" y="29"/>
                  </a:cubicBezTo>
                  <a:cubicBezTo>
                    <a:pt x="52" y="29"/>
                    <a:pt x="52" y="29"/>
                    <a:pt x="52" y="29"/>
                  </a:cubicBezTo>
                  <a:cubicBezTo>
                    <a:pt x="53" y="29"/>
                    <a:pt x="53" y="29"/>
                    <a:pt x="54" y="29"/>
                  </a:cubicBezTo>
                  <a:cubicBezTo>
                    <a:pt x="52" y="28"/>
                    <a:pt x="52" y="28"/>
                    <a:pt x="52" y="28"/>
                  </a:cubicBezTo>
                  <a:cubicBezTo>
                    <a:pt x="52" y="26"/>
                    <a:pt x="52" y="26"/>
                    <a:pt x="52" y="26"/>
                  </a:cubicBezTo>
                  <a:cubicBezTo>
                    <a:pt x="54" y="22"/>
                    <a:pt x="54" y="22"/>
                    <a:pt x="54" y="22"/>
                  </a:cubicBezTo>
                  <a:cubicBezTo>
                    <a:pt x="54" y="22"/>
                    <a:pt x="54" y="22"/>
                    <a:pt x="54" y="22"/>
                  </a:cubicBezTo>
                  <a:cubicBezTo>
                    <a:pt x="54" y="21"/>
                    <a:pt x="54" y="21"/>
                    <a:pt x="54" y="21"/>
                  </a:cubicBezTo>
                  <a:cubicBezTo>
                    <a:pt x="54" y="21"/>
                    <a:pt x="54" y="21"/>
                    <a:pt x="54" y="21"/>
                  </a:cubicBezTo>
                  <a:cubicBezTo>
                    <a:pt x="53" y="20"/>
                    <a:pt x="53" y="20"/>
                    <a:pt x="53" y="20"/>
                  </a:cubicBezTo>
                  <a:cubicBezTo>
                    <a:pt x="53" y="19"/>
                    <a:pt x="53" y="19"/>
                    <a:pt x="53" y="19"/>
                  </a:cubicBezTo>
                  <a:cubicBezTo>
                    <a:pt x="53" y="18"/>
                    <a:pt x="53" y="18"/>
                    <a:pt x="53" y="18"/>
                  </a:cubicBezTo>
                  <a:cubicBezTo>
                    <a:pt x="54" y="18"/>
                    <a:pt x="54" y="18"/>
                    <a:pt x="54" y="17"/>
                  </a:cubicBezTo>
                  <a:cubicBezTo>
                    <a:pt x="55" y="17"/>
                    <a:pt x="55" y="17"/>
                    <a:pt x="55" y="17"/>
                  </a:cubicBezTo>
                  <a:cubicBezTo>
                    <a:pt x="56" y="17"/>
                    <a:pt x="56" y="18"/>
                    <a:pt x="57" y="18"/>
                  </a:cubicBezTo>
                  <a:cubicBezTo>
                    <a:pt x="57" y="18"/>
                    <a:pt x="57" y="18"/>
                    <a:pt x="57" y="18"/>
                  </a:cubicBezTo>
                  <a:cubicBezTo>
                    <a:pt x="58" y="17"/>
                    <a:pt x="58" y="18"/>
                    <a:pt x="59" y="16"/>
                  </a:cubicBezTo>
                  <a:cubicBezTo>
                    <a:pt x="60" y="15"/>
                    <a:pt x="60" y="16"/>
                    <a:pt x="61" y="15"/>
                  </a:cubicBezTo>
                  <a:cubicBezTo>
                    <a:pt x="63" y="13"/>
                    <a:pt x="63" y="13"/>
                    <a:pt x="63" y="13"/>
                  </a:cubicBezTo>
                  <a:cubicBezTo>
                    <a:pt x="64" y="12"/>
                    <a:pt x="65" y="10"/>
                    <a:pt x="65" y="8"/>
                  </a:cubicBezTo>
                  <a:cubicBezTo>
                    <a:pt x="64" y="6"/>
                    <a:pt x="64" y="6"/>
                    <a:pt x="63" y="4"/>
                  </a:cubicBezTo>
                  <a:cubicBezTo>
                    <a:pt x="63" y="4"/>
                    <a:pt x="63" y="4"/>
                    <a:pt x="63" y="4"/>
                  </a:cubicBezTo>
                  <a:cubicBezTo>
                    <a:pt x="65" y="4"/>
                    <a:pt x="65" y="4"/>
                    <a:pt x="65" y="4"/>
                  </a:cubicBezTo>
                  <a:cubicBezTo>
                    <a:pt x="65" y="4"/>
                    <a:pt x="65" y="4"/>
                    <a:pt x="65" y="4"/>
                  </a:cubicBezTo>
                  <a:cubicBezTo>
                    <a:pt x="66" y="2"/>
                    <a:pt x="66" y="3"/>
                    <a:pt x="68" y="0"/>
                  </a:cubicBezTo>
                  <a:cubicBezTo>
                    <a:pt x="69" y="0"/>
                    <a:pt x="69" y="0"/>
                    <a:pt x="69" y="0"/>
                  </a:cubicBezTo>
                  <a:cubicBezTo>
                    <a:pt x="69" y="0"/>
                    <a:pt x="69" y="0"/>
                    <a:pt x="69" y="0"/>
                  </a:cubicBezTo>
                  <a:cubicBezTo>
                    <a:pt x="69" y="1"/>
                    <a:pt x="69" y="1"/>
                    <a:pt x="69" y="1"/>
                  </a:cubicBezTo>
                  <a:cubicBezTo>
                    <a:pt x="71" y="3"/>
                    <a:pt x="70" y="1"/>
                    <a:pt x="72" y="4"/>
                  </a:cubicBezTo>
                  <a:close/>
                  <a:moveTo>
                    <a:pt x="58" y="14"/>
                  </a:moveTo>
                  <a:cubicBezTo>
                    <a:pt x="58" y="15"/>
                    <a:pt x="58" y="15"/>
                    <a:pt x="58" y="15"/>
                  </a:cubicBezTo>
                  <a:cubicBezTo>
                    <a:pt x="57" y="14"/>
                    <a:pt x="57" y="14"/>
                    <a:pt x="57" y="14"/>
                  </a:cubicBezTo>
                  <a:cubicBezTo>
                    <a:pt x="57" y="13"/>
                    <a:pt x="57" y="13"/>
                    <a:pt x="57" y="13"/>
                  </a:cubicBezTo>
                  <a:cubicBezTo>
                    <a:pt x="57" y="13"/>
                    <a:pt x="57" y="13"/>
                    <a:pt x="57" y="13"/>
                  </a:cubicBezTo>
                  <a:cubicBezTo>
                    <a:pt x="57" y="12"/>
                    <a:pt x="57" y="12"/>
                    <a:pt x="57" y="12"/>
                  </a:cubicBezTo>
                  <a:cubicBezTo>
                    <a:pt x="58" y="12"/>
                    <a:pt x="58" y="12"/>
                    <a:pt x="58" y="12"/>
                  </a:cubicBezTo>
                  <a:cubicBezTo>
                    <a:pt x="58" y="14"/>
                    <a:pt x="58" y="14"/>
                    <a:pt x="58" y="14"/>
                  </a:cubicBezTo>
                  <a:cubicBezTo>
                    <a:pt x="58" y="14"/>
                    <a:pt x="58" y="14"/>
                    <a:pt x="58" y="14"/>
                  </a:cubicBezTo>
                  <a:close/>
                  <a:moveTo>
                    <a:pt x="75" y="57"/>
                  </a:moveTo>
                  <a:cubicBezTo>
                    <a:pt x="75" y="56"/>
                    <a:pt x="75" y="56"/>
                    <a:pt x="75" y="56"/>
                  </a:cubicBezTo>
                  <a:cubicBezTo>
                    <a:pt x="77" y="53"/>
                    <a:pt x="77" y="53"/>
                    <a:pt x="77" y="53"/>
                  </a:cubicBezTo>
                  <a:cubicBezTo>
                    <a:pt x="77" y="53"/>
                    <a:pt x="77" y="53"/>
                    <a:pt x="77" y="53"/>
                  </a:cubicBezTo>
                  <a:cubicBezTo>
                    <a:pt x="76" y="56"/>
                    <a:pt x="76" y="55"/>
                    <a:pt x="75" y="5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147">
              <a:extLst>
                <a:ext uri="{FF2B5EF4-FFF2-40B4-BE49-F238E27FC236}">
                  <a16:creationId xmlns:a16="http://schemas.microsoft.com/office/drawing/2014/main" id="{91418039-C656-48A8-AE82-7F21185E7919}"/>
                </a:ext>
              </a:extLst>
            </p:cNvPr>
            <p:cNvSpPr>
              <a:spLocks/>
            </p:cNvSpPr>
            <p:nvPr/>
          </p:nvSpPr>
          <p:spPr bwMode="auto">
            <a:xfrm>
              <a:off x="12556902" y="6774888"/>
              <a:ext cx="85486" cy="104483"/>
            </a:xfrm>
            <a:custGeom>
              <a:avLst/>
              <a:gdLst>
                <a:gd name="T0" fmla="*/ 8 w 21"/>
                <a:gd name="T1" fmla="*/ 0 h 25"/>
                <a:gd name="T2" fmla="*/ 8 w 21"/>
                <a:gd name="T3" fmla="*/ 1 h 25"/>
                <a:gd name="T4" fmla="*/ 8 w 21"/>
                <a:gd name="T5" fmla="*/ 1 h 25"/>
                <a:gd name="T6" fmla="*/ 13 w 21"/>
                <a:gd name="T7" fmla="*/ 5 h 25"/>
                <a:gd name="T8" fmla="*/ 13 w 21"/>
                <a:gd name="T9" fmla="*/ 6 h 25"/>
                <a:gd name="T10" fmla="*/ 15 w 21"/>
                <a:gd name="T11" fmla="*/ 6 h 25"/>
                <a:gd name="T12" fmla="*/ 16 w 21"/>
                <a:gd name="T13" fmla="*/ 7 h 25"/>
                <a:gd name="T14" fmla="*/ 20 w 21"/>
                <a:gd name="T15" fmla="*/ 9 h 25"/>
                <a:gd name="T16" fmla="*/ 21 w 21"/>
                <a:gd name="T17" fmla="*/ 10 h 25"/>
                <a:gd name="T18" fmla="*/ 21 w 21"/>
                <a:gd name="T19" fmla="*/ 11 h 25"/>
                <a:gd name="T20" fmla="*/ 20 w 21"/>
                <a:gd name="T21" fmla="*/ 11 h 25"/>
                <a:gd name="T22" fmla="*/ 19 w 21"/>
                <a:gd name="T23" fmla="*/ 12 h 25"/>
                <a:gd name="T24" fmla="*/ 18 w 21"/>
                <a:gd name="T25" fmla="*/ 12 h 25"/>
                <a:gd name="T26" fmla="*/ 17 w 21"/>
                <a:gd name="T27" fmla="*/ 12 h 25"/>
                <a:gd name="T28" fmla="*/ 18 w 21"/>
                <a:gd name="T29" fmla="*/ 14 h 25"/>
                <a:gd name="T30" fmla="*/ 18 w 21"/>
                <a:gd name="T31" fmla="*/ 15 h 25"/>
                <a:gd name="T32" fmla="*/ 18 w 21"/>
                <a:gd name="T33" fmla="*/ 15 h 25"/>
                <a:gd name="T34" fmla="*/ 18 w 21"/>
                <a:gd name="T35" fmla="*/ 15 h 25"/>
                <a:gd name="T36" fmla="*/ 15 w 21"/>
                <a:gd name="T37" fmla="*/ 16 h 25"/>
                <a:gd name="T38" fmla="*/ 14 w 21"/>
                <a:gd name="T39" fmla="*/ 16 h 25"/>
                <a:gd name="T40" fmla="*/ 14 w 21"/>
                <a:gd name="T41" fmla="*/ 15 h 25"/>
                <a:gd name="T42" fmla="*/ 14 w 21"/>
                <a:gd name="T43" fmla="*/ 14 h 25"/>
                <a:gd name="T44" fmla="*/ 14 w 21"/>
                <a:gd name="T45" fmla="*/ 14 h 25"/>
                <a:gd name="T46" fmla="*/ 14 w 21"/>
                <a:gd name="T47" fmla="*/ 13 h 25"/>
                <a:gd name="T48" fmla="*/ 13 w 21"/>
                <a:gd name="T49" fmla="*/ 14 h 25"/>
                <a:gd name="T50" fmla="*/ 9 w 21"/>
                <a:gd name="T51" fmla="*/ 21 h 25"/>
                <a:gd name="T52" fmla="*/ 10 w 21"/>
                <a:gd name="T53" fmla="*/ 21 h 25"/>
                <a:gd name="T54" fmla="*/ 10 w 21"/>
                <a:gd name="T55" fmla="*/ 22 h 25"/>
                <a:gd name="T56" fmla="*/ 10 w 21"/>
                <a:gd name="T57" fmla="*/ 23 h 25"/>
                <a:gd name="T58" fmla="*/ 10 w 21"/>
                <a:gd name="T59" fmla="*/ 23 h 25"/>
                <a:gd name="T60" fmla="*/ 10 w 21"/>
                <a:gd name="T61" fmla="*/ 25 h 25"/>
                <a:gd name="T62" fmla="*/ 8 w 21"/>
                <a:gd name="T63" fmla="*/ 24 h 25"/>
                <a:gd name="T64" fmla="*/ 7 w 21"/>
                <a:gd name="T65" fmla="*/ 22 h 25"/>
                <a:gd name="T66" fmla="*/ 2 w 21"/>
                <a:gd name="T67" fmla="*/ 18 h 25"/>
                <a:gd name="T68" fmla="*/ 2 w 21"/>
                <a:gd name="T69" fmla="*/ 17 h 25"/>
                <a:gd name="T70" fmla="*/ 2 w 21"/>
                <a:gd name="T71" fmla="*/ 17 h 25"/>
                <a:gd name="T72" fmla="*/ 1 w 21"/>
                <a:gd name="T73" fmla="*/ 17 h 25"/>
                <a:gd name="T74" fmla="*/ 1 w 21"/>
                <a:gd name="T75" fmla="*/ 17 h 25"/>
                <a:gd name="T76" fmla="*/ 0 w 21"/>
                <a:gd name="T77" fmla="*/ 17 h 25"/>
                <a:gd name="T78" fmla="*/ 0 w 21"/>
                <a:gd name="T79" fmla="*/ 15 h 25"/>
                <a:gd name="T80" fmla="*/ 0 w 21"/>
                <a:gd name="T81" fmla="*/ 15 h 25"/>
                <a:gd name="T82" fmla="*/ 0 w 21"/>
                <a:gd name="T83" fmla="*/ 15 h 25"/>
                <a:gd name="T84" fmla="*/ 1 w 21"/>
                <a:gd name="T85" fmla="*/ 14 h 25"/>
                <a:gd name="T86" fmla="*/ 1 w 21"/>
                <a:gd name="T87" fmla="*/ 14 h 25"/>
                <a:gd name="T88" fmla="*/ 1 w 21"/>
                <a:gd name="T89" fmla="*/ 13 h 25"/>
                <a:gd name="T90" fmla="*/ 0 w 21"/>
                <a:gd name="T91" fmla="*/ 11 h 25"/>
                <a:gd name="T92" fmla="*/ 0 w 21"/>
                <a:gd name="T93" fmla="*/ 9 h 25"/>
                <a:gd name="T94" fmla="*/ 0 w 21"/>
                <a:gd name="T95" fmla="*/ 8 h 25"/>
                <a:gd name="T96" fmla="*/ 0 w 21"/>
                <a:gd name="T97" fmla="*/ 8 h 25"/>
                <a:gd name="T98" fmla="*/ 2 w 21"/>
                <a:gd name="T99" fmla="*/ 8 h 25"/>
                <a:gd name="T100" fmla="*/ 2 w 21"/>
                <a:gd name="T101" fmla="*/ 5 h 25"/>
                <a:gd name="T102" fmla="*/ 4 w 21"/>
                <a:gd name="T103" fmla="*/ 3 h 25"/>
                <a:gd name="T104" fmla="*/ 5 w 21"/>
                <a:gd name="T105" fmla="*/ 3 h 25"/>
                <a:gd name="T106" fmla="*/ 5 w 21"/>
                <a:gd name="T107" fmla="*/ 3 h 25"/>
                <a:gd name="T108" fmla="*/ 6 w 21"/>
                <a:gd name="T109" fmla="*/ 4 h 25"/>
                <a:gd name="T110" fmla="*/ 6 w 21"/>
                <a:gd name="T111" fmla="*/ 4 h 25"/>
                <a:gd name="T112" fmla="*/ 6 w 21"/>
                <a:gd name="T113" fmla="*/ 3 h 25"/>
                <a:gd name="T114" fmla="*/ 5 w 21"/>
                <a:gd name="T115" fmla="*/ 0 h 25"/>
                <a:gd name="T116" fmla="*/ 5 w 21"/>
                <a:gd name="T117" fmla="*/ 0 h 25"/>
                <a:gd name="T118" fmla="*/ 6 w 21"/>
                <a:gd name="T119" fmla="*/ 0 h 25"/>
                <a:gd name="T120" fmla="*/ 7 w 21"/>
                <a:gd name="T121" fmla="*/ 0 h 25"/>
                <a:gd name="T122" fmla="*/ 8 w 21"/>
                <a:gd name="T1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25">
                  <a:moveTo>
                    <a:pt x="8" y="0"/>
                  </a:moveTo>
                  <a:cubicBezTo>
                    <a:pt x="8" y="0"/>
                    <a:pt x="8" y="0"/>
                    <a:pt x="8" y="1"/>
                  </a:cubicBezTo>
                  <a:cubicBezTo>
                    <a:pt x="8" y="1"/>
                    <a:pt x="8" y="1"/>
                    <a:pt x="8" y="1"/>
                  </a:cubicBezTo>
                  <a:cubicBezTo>
                    <a:pt x="12" y="4"/>
                    <a:pt x="10" y="3"/>
                    <a:pt x="13" y="5"/>
                  </a:cubicBezTo>
                  <a:cubicBezTo>
                    <a:pt x="13" y="6"/>
                    <a:pt x="13" y="6"/>
                    <a:pt x="13" y="6"/>
                  </a:cubicBezTo>
                  <a:cubicBezTo>
                    <a:pt x="15" y="6"/>
                    <a:pt x="15" y="6"/>
                    <a:pt x="15" y="6"/>
                  </a:cubicBezTo>
                  <a:cubicBezTo>
                    <a:pt x="16" y="7"/>
                    <a:pt x="15" y="7"/>
                    <a:pt x="16" y="7"/>
                  </a:cubicBezTo>
                  <a:cubicBezTo>
                    <a:pt x="18" y="8"/>
                    <a:pt x="19" y="8"/>
                    <a:pt x="20" y="9"/>
                  </a:cubicBezTo>
                  <a:cubicBezTo>
                    <a:pt x="21" y="10"/>
                    <a:pt x="21" y="10"/>
                    <a:pt x="21" y="10"/>
                  </a:cubicBezTo>
                  <a:cubicBezTo>
                    <a:pt x="21" y="10"/>
                    <a:pt x="21" y="10"/>
                    <a:pt x="21" y="11"/>
                  </a:cubicBezTo>
                  <a:cubicBezTo>
                    <a:pt x="20" y="11"/>
                    <a:pt x="20" y="11"/>
                    <a:pt x="20" y="11"/>
                  </a:cubicBezTo>
                  <a:cubicBezTo>
                    <a:pt x="19" y="12"/>
                    <a:pt x="19" y="12"/>
                    <a:pt x="19" y="12"/>
                  </a:cubicBezTo>
                  <a:cubicBezTo>
                    <a:pt x="18" y="12"/>
                    <a:pt x="19" y="12"/>
                    <a:pt x="18" y="12"/>
                  </a:cubicBezTo>
                  <a:cubicBezTo>
                    <a:pt x="17" y="12"/>
                    <a:pt x="17" y="12"/>
                    <a:pt x="17" y="12"/>
                  </a:cubicBezTo>
                  <a:cubicBezTo>
                    <a:pt x="18" y="13"/>
                    <a:pt x="18" y="13"/>
                    <a:pt x="18" y="14"/>
                  </a:cubicBezTo>
                  <a:cubicBezTo>
                    <a:pt x="18" y="15"/>
                    <a:pt x="18" y="15"/>
                    <a:pt x="18" y="15"/>
                  </a:cubicBezTo>
                  <a:cubicBezTo>
                    <a:pt x="18" y="15"/>
                    <a:pt x="18" y="15"/>
                    <a:pt x="18" y="15"/>
                  </a:cubicBezTo>
                  <a:cubicBezTo>
                    <a:pt x="18" y="15"/>
                    <a:pt x="18" y="15"/>
                    <a:pt x="18" y="15"/>
                  </a:cubicBezTo>
                  <a:cubicBezTo>
                    <a:pt x="16" y="16"/>
                    <a:pt x="16" y="16"/>
                    <a:pt x="15" y="16"/>
                  </a:cubicBezTo>
                  <a:cubicBezTo>
                    <a:pt x="14" y="16"/>
                    <a:pt x="14" y="16"/>
                    <a:pt x="14" y="16"/>
                  </a:cubicBezTo>
                  <a:cubicBezTo>
                    <a:pt x="14" y="15"/>
                    <a:pt x="14" y="15"/>
                    <a:pt x="14" y="15"/>
                  </a:cubicBezTo>
                  <a:cubicBezTo>
                    <a:pt x="14" y="14"/>
                    <a:pt x="14" y="14"/>
                    <a:pt x="14" y="14"/>
                  </a:cubicBezTo>
                  <a:cubicBezTo>
                    <a:pt x="14" y="14"/>
                    <a:pt x="14" y="14"/>
                    <a:pt x="14" y="14"/>
                  </a:cubicBezTo>
                  <a:cubicBezTo>
                    <a:pt x="14" y="13"/>
                    <a:pt x="14" y="13"/>
                    <a:pt x="14" y="13"/>
                  </a:cubicBezTo>
                  <a:cubicBezTo>
                    <a:pt x="13" y="14"/>
                    <a:pt x="13" y="14"/>
                    <a:pt x="13" y="14"/>
                  </a:cubicBezTo>
                  <a:cubicBezTo>
                    <a:pt x="10" y="19"/>
                    <a:pt x="10" y="18"/>
                    <a:pt x="9" y="21"/>
                  </a:cubicBezTo>
                  <a:cubicBezTo>
                    <a:pt x="10" y="21"/>
                    <a:pt x="10" y="21"/>
                    <a:pt x="10" y="21"/>
                  </a:cubicBezTo>
                  <a:cubicBezTo>
                    <a:pt x="10" y="22"/>
                    <a:pt x="10" y="22"/>
                    <a:pt x="10" y="22"/>
                  </a:cubicBezTo>
                  <a:cubicBezTo>
                    <a:pt x="10" y="23"/>
                    <a:pt x="10" y="23"/>
                    <a:pt x="10" y="23"/>
                  </a:cubicBezTo>
                  <a:cubicBezTo>
                    <a:pt x="10" y="23"/>
                    <a:pt x="10" y="23"/>
                    <a:pt x="10" y="23"/>
                  </a:cubicBezTo>
                  <a:cubicBezTo>
                    <a:pt x="10" y="25"/>
                    <a:pt x="10" y="24"/>
                    <a:pt x="10" y="25"/>
                  </a:cubicBezTo>
                  <a:cubicBezTo>
                    <a:pt x="8" y="24"/>
                    <a:pt x="8" y="24"/>
                    <a:pt x="8" y="24"/>
                  </a:cubicBezTo>
                  <a:cubicBezTo>
                    <a:pt x="7" y="22"/>
                    <a:pt x="7" y="22"/>
                    <a:pt x="7" y="22"/>
                  </a:cubicBezTo>
                  <a:cubicBezTo>
                    <a:pt x="4" y="19"/>
                    <a:pt x="5" y="20"/>
                    <a:pt x="2" y="18"/>
                  </a:cubicBezTo>
                  <a:cubicBezTo>
                    <a:pt x="2" y="17"/>
                    <a:pt x="2" y="17"/>
                    <a:pt x="2" y="17"/>
                  </a:cubicBezTo>
                  <a:cubicBezTo>
                    <a:pt x="2" y="17"/>
                    <a:pt x="2" y="17"/>
                    <a:pt x="2" y="17"/>
                  </a:cubicBezTo>
                  <a:cubicBezTo>
                    <a:pt x="1" y="17"/>
                    <a:pt x="1" y="17"/>
                    <a:pt x="1" y="17"/>
                  </a:cubicBezTo>
                  <a:cubicBezTo>
                    <a:pt x="1" y="17"/>
                    <a:pt x="1" y="17"/>
                    <a:pt x="1" y="17"/>
                  </a:cubicBezTo>
                  <a:cubicBezTo>
                    <a:pt x="0" y="17"/>
                    <a:pt x="0" y="17"/>
                    <a:pt x="0" y="17"/>
                  </a:cubicBezTo>
                  <a:cubicBezTo>
                    <a:pt x="0" y="16"/>
                    <a:pt x="0" y="16"/>
                    <a:pt x="0" y="15"/>
                  </a:cubicBezTo>
                  <a:cubicBezTo>
                    <a:pt x="0" y="15"/>
                    <a:pt x="0" y="15"/>
                    <a:pt x="0" y="15"/>
                  </a:cubicBezTo>
                  <a:cubicBezTo>
                    <a:pt x="0" y="15"/>
                    <a:pt x="0" y="15"/>
                    <a:pt x="0" y="15"/>
                  </a:cubicBezTo>
                  <a:cubicBezTo>
                    <a:pt x="0" y="14"/>
                    <a:pt x="0" y="14"/>
                    <a:pt x="1" y="14"/>
                  </a:cubicBezTo>
                  <a:cubicBezTo>
                    <a:pt x="1" y="14"/>
                    <a:pt x="1" y="14"/>
                    <a:pt x="1" y="14"/>
                  </a:cubicBezTo>
                  <a:cubicBezTo>
                    <a:pt x="1" y="13"/>
                    <a:pt x="1" y="13"/>
                    <a:pt x="1" y="13"/>
                  </a:cubicBezTo>
                  <a:cubicBezTo>
                    <a:pt x="0" y="11"/>
                    <a:pt x="0" y="11"/>
                    <a:pt x="0" y="11"/>
                  </a:cubicBezTo>
                  <a:cubicBezTo>
                    <a:pt x="0" y="11"/>
                    <a:pt x="0" y="11"/>
                    <a:pt x="0" y="9"/>
                  </a:cubicBezTo>
                  <a:cubicBezTo>
                    <a:pt x="0" y="8"/>
                    <a:pt x="0" y="8"/>
                    <a:pt x="0" y="8"/>
                  </a:cubicBezTo>
                  <a:cubicBezTo>
                    <a:pt x="0" y="8"/>
                    <a:pt x="0" y="8"/>
                    <a:pt x="0" y="8"/>
                  </a:cubicBezTo>
                  <a:cubicBezTo>
                    <a:pt x="2" y="8"/>
                    <a:pt x="2" y="8"/>
                    <a:pt x="2" y="8"/>
                  </a:cubicBezTo>
                  <a:cubicBezTo>
                    <a:pt x="2" y="5"/>
                    <a:pt x="2" y="6"/>
                    <a:pt x="2" y="5"/>
                  </a:cubicBezTo>
                  <a:cubicBezTo>
                    <a:pt x="3" y="4"/>
                    <a:pt x="3" y="4"/>
                    <a:pt x="4" y="3"/>
                  </a:cubicBezTo>
                  <a:cubicBezTo>
                    <a:pt x="5" y="3"/>
                    <a:pt x="5" y="3"/>
                    <a:pt x="5" y="3"/>
                  </a:cubicBezTo>
                  <a:cubicBezTo>
                    <a:pt x="5" y="3"/>
                    <a:pt x="5" y="3"/>
                    <a:pt x="5" y="3"/>
                  </a:cubicBezTo>
                  <a:cubicBezTo>
                    <a:pt x="6" y="4"/>
                    <a:pt x="6" y="4"/>
                    <a:pt x="6" y="4"/>
                  </a:cubicBezTo>
                  <a:cubicBezTo>
                    <a:pt x="6" y="4"/>
                    <a:pt x="6" y="4"/>
                    <a:pt x="6" y="4"/>
                  </a:cubicBezTo>
                  <a:cubicBezTo>
                    <a:pt x="6" y="3"/>
                    <a:pt x="6" y="3"/>
                    <a:pt x="6" y="3"/>
                  </a:cubicBezTo>
                  <a:cubicBezTo>
                    <a:pt x="5" y="1"/>
                    <a:pt x="6" y="1"/>
                    <a:pt x="5" y="0"/>
                  </a:cubicBezTo>
                  <a:cubicBezTo>
                    <a:pt x="5" y="0"/>
                    <a:pt x="5" y="0"/>
                    <a:pt x="5" y="0"/>
                  </a:cubicBezTo>
                  <a:cubicBezTo>
                    <a:pt x="6" y="0"/>
                    <a:pt x="6" y="0"/>
                    <a:pt x="6" y="0"/>
                  </a:cubicBezTo>
                  <a:cubicBezTo>
                    <a:pt x="6" y="0"/>
                    <a:pt x="6" y="0"/>
                    <a:pt x="7" y="0"/>
                  </a:cubicBezTo>
                  <a:cubicBezTo>
                    <a:pt x="7" y="0"/>
                    <a:pt x="7" y="0"/>
                    <a:pt x="8"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148">
              <a:extLst>
                <a:ext uri="{FF2B5EF4-FFF2-40B4-BE49-F238E27FC236}">
                  <a16:creationId xmlns:a16="http://schemas.microsoft.com/office/drawing/2014/main" id="{D69ACC55-60F2-4EE8-B2EF-9F0235058E10}"/>
                </a:ext>
              </a:extLst>
            </p:cNvPr>
            <p:cNvSpPr>
              <a:spLocks/>
            </p:cNvSpPr>
            <p:nvPr/>
          </p:nvSpPr>
          <p:spPr bwMode="auto">
            <a:xfrm>
              <a:off x="8743288" y="8166407"/>
              <a:ext cx="0" cy="4751"/>
            </a:xfrm>
            <a:custGeom>
              <a:avLst/>
              <a:gdLst>
                <a:gd name="T0" fmla="*/ 1 h 1"/>
                <a:gd name="T1" fmla="*/ 1 h 1"/>
                <a:gd name="T2" fmla="*/ 1 h 1"/>
                <a:gd name="T3" fmla="*/ 0 h 1"/>
                <a:gd name="T4" fmla="*/ 0 h 1"/>
                <a:gd name="T5" fmla="*/ 0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lnTo>
                    <a:pt x="0" y="1"/>
                  </a:lnTo>
                  <a:lnTo>
                    <a:pt x="0" y="1"/>
                  </a:lnTo>
                  <a:lnTo>
                    <a:pt x="0" y="0"/>
                  </a:lnTo>
                  <a:lnTo>
                    <a:pt x="0" y="0"/>
                  </a:lnTo>
                  <a:lnTo>
                    <a:pt x="0" y="0"/>
                  </a:lnTo>
                  <a:lnTo>
                    <a:pt x="0"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149">
              <a:extLst>
                <a:ext uri="{FF2B5EF4-FFF2-40B4-BE49-F238E27FC236}">
                  <a16:creationId xmlns:a16="http://schemas.microsoft.com/office/drawing/2014/main" id="{8143A02C-2265-485F-8FA5-A028C76E6EFB}"/>
                </a:ext>
              </a:extLst>
            </p:cNvPr>
            <p:cNvSpPr>
              <a:spLocks noEditPoints="1"/>
            </p:cNvSpPr>
            <p:nvPr/>
          </p:nvSpPr>
          <p:spPr bwMode="auto">
            <a:xfrm>
              <a:off x="19495491" y="8503602"/>
              <a:ext cx="227962" cy="251709"/>
            </a:xfrm>
            <a:custGeom>
              <a:avLst/>
              <a:gdLst>
                <a:gd name="T0" fmla="*/ 0 w 55"/>
                <a:gd name="T1" fmla="*/ 1 h 61"/>
                <a:gd name="T2" fmla="*/ 0 w 55"/>
                <a:gd name="T3" fmla="*/ 1 h 61"/>
                <a:gd name="T4" fmla="*/ 0 w 55"/>
                <a:gd name="T5" fmla="*/ 1 h 61"/>
                <a:gd name="T6" fmla="*/ 0 w 55"/>
                <a:gd name="T7" fmla="*/ 1 h 61"/>
                <a:gd name="T8" fmla="*/ 0 w 55"/>
                <a:gd name="T9" fmla="*/ 0 h 61"/>
                <a:gd name="T10" fmla="*/ 0 w 55"/>
                <a:gd name="T11" fmla="*/ 1 h 61"/>
                <a:gd name="T12" fmla="*/ 0 w 55"/>
                <a:gd name="T13" fmla="*/ 1 h 61"/>
                <a:gd name="T14" fmla="*/ 22 w 55"/>
                <a:gd name="T15" fmla="*/ 44 h 61"/>
                <a:gd name="T16" fmla="*/ 22 w 55"/>
                <a:gd name="T17" fmla="*/ 44 h 61"/>
                <a:gd name="T18" fmla="*/ 21 w 55"/>
                <a:gd name="T19" fmla="*/ 44 h 61"/>
                <a:gd name="T20" fmla="*/ 20 w 55"/>
                <a:gd name="T21" fmla="*/ 44 h 61"/>
                <a:gd name="T22" fmla="*/ 20 w 55"/>
                <a:gd name="T23" fmla="*/ 44 h 61"/>
                <a:gd name="T24" fmla="*/ 22 w 55"/>
                <a:gd name="T25" fmla="*/ 44 h 61"/>
                <a:gd name="T26" fmla="*/ 47 w 55"/>
                <a:gd name="T27" fmla="*/ 46 h 61"/>
                <a:gd name="T28" fmla="*/ 49 w 55"/>
                <a:gd name="T29" fmla="*/ 47 h 61"/>
                <a:gd name="T30" fmla="*/ 51 w 55"/>
                <a:gd name="T31" fmla="*/ 46 h 61"/>
                <a:gd name="T32" fmla="*/ 50 w 55"/>
                <a:gd name="T33" fmla="*/ 47 h 61"/>
                <a:gd name="T34" fmla="*/ 49 w 55"/>
                <a:gd name="T35" fmla="*/ 47 h 61"/>
                <a:gd name="T36" fmla="*/ 47 w 55"/>
                <a:gd name="T37" fmla="*/ 46 h 61"/>
                <a:gd name="T38" fmla="*/ 47 w 55"/>
                <a:gd name="T39" fmla="*/ 46 h 61"/>
                <a:gd name="T40" fmla="*/ 47 w 55"/>
                <a:gd name="T41" fmla="*/ 46 h 61"/>
                <a:gd name="T42" fmla="*/ 47 w 55"/>
                <a:gd name="T43" fmla="*/ 46 h 61"/>
                <a:gd name="T44" fmla="*/ 53 w 55"/>
                <a:gd name="T45" fmla="*/ 47 h 61"/>
                <a:gd name="T46" fmla="*/ 53 w 55"/>
                <a:gd name="T47" fmla="*/ 47 h 61"/>
                <a:gd name="T48" fmla="*/ 54 w 55"/>
                <a:gd name="T49" fmla="*/ 47 h 61"/>
                <a:gd name="T50" fmla="*/ 55 w 55"/>
                <a:gd name="T51" fmla="*/ 48 h 61"/>
                <a:gd name="T52" fmla="*/ 54 w 55"/>
                <a:gd name="T53" fmla="*/ 48 h 61"/>
                <a:gd name="T54" fmla="*/ 54 w 55"/>
                <a:gd name="T55" fmla="*/ 48 h 61"/>
                <a:gd name="T56" fmla="*/ 54 w 55"/>
                <a:gd name="T57" fmla="*/ 47 h 61"/>
                <a:gd name="T58" fmla="*/ 53 w 55"/>
                <a:gd name="T59" fmla="*/ 48 h 61"/>
                <a:gd name="T60" fmla="*/ 53 w 55"/>
                <a:gd name="T61" fmla="*/ 47 h 61"/>
                <a:gd name="T62" fmla="*/ 53 w 55"/>
                <a:gd name="T63" fmla="*/ 47 h 61"/>
                <a:gd name="T64" fmla="*/ 31 w 55"/>
                <a:gd name="T65" fmla="*/ 61 h 61"/>
                <a:gd name="T66" fmla="*/ 31 w 55"/>
                <a:gd name="T67" fmla="*/ 61 h 61"/>
                <a:gd name="T68" fmla="*/ 30 w 55"/>
                <a:gd name="T69" fmla="*/ 61 h 61"/>
                <a:gd name="T70" fmla="*/ 31 w 55"/>
                <a:gd name="T71" fmla="*/ 61 h 61"/>
                <a:gd name="T72" fmla="*/ 31 w 55"/>
                <a:gd name="T73" fmla="*/ 59 h 61"/>
                <a:gd name="T74" fmla="*/ 32 w 55"/>
                <a:gd name="T75" fmla="*/ 59 h 61"/>
                <a:gd name="T76" fmla="*/ 32 w 55"/>
                <a:gd name="T77" fmla="*/ 59 h 61"/>
                <a:gd name="T78" fmla="*/ 31 w 55"/>
                <a:gd name="T79" fmla="*/ 60 h 61"/>
                <a:gd name="T80" fmla="*/ 31 w 55"/>
                <a:gd name="T81"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61">
                  <a:moveTo>
                    <a:pt x="0" y="1"/>
                  </a:moveTo>
                  <a:cubicBezTo>
                    <a:pt x="0" y="1"/>
                    <a:pt x="0" y="1"/>
                    <a:pt x="0" y="1"/>
                  </a:cubicBezTo>
                  <a:cubicBezTo>
                    <a:pt x="0" y="1"/>
                    <a:pt x="0" y="1"/>
                    <a:pt x="0" y="1"/>
                  </a:cubicBezTo>
                  <a:cubicBezTo>
                    <a:pt x="0" y="1"/>
                    <a:pt x="0" y="1"/>
                    <a:pt x="0" y="1"/>
                  </a:cubicBezTo>
                  <a:cubicBezTo>
                    <a:pt x="0" y="0"/>
                    <a:pt x="0" y="0"/>
                    <a:pt x="0" y="0"/>
                  </a:cubicBezTo>
                  <a:cubicBezTo>
                    <a:pt x="0" y="1"/>
                    <a:pt x="0" y="1"/>
                    <a:pt x="0" y="1"/>
                  </a:cubicBezTo>
                  <a:cubicBezTo>
                    <a:pt x="0" y="1"/>
                    <a:pt x="0" y="1"/>
                    <a:pt x="0" y="1"/>
                  </a:cubicBezTo>
                  <a:close/>
                  <a:moveTo>
                    <a:pt x="22" y="44"/>
                  </a:moveTo>
                  <a:cubicBezTo>
                    <a:pt x="22" y="44"/>
                    <a:pt x="22" y="44"/>
                    <a:pt x="22" y="44"/>
                  </a:cubicBezTo>
                  <a:cubicBezTo>
                    <a:pt x="21" y="44"/>
                    <a:pt x="21" y="44"/>
                    <a:pt x="21" y="44"/>
                  </a:cubicBezTo>
                  <a:cubicBezTo>
                    <a:pt x="20" y="44"/>
                    <a:pt x="20" y="44"/>
                    <a:pt x="20" y="44"/>
                  </a:cubicBezTo>
                  <a:cubicBezTo>
                    <a:pt x="20" y="44"/>
                    <a:pt x="20" y="44"/>
                    <a:pt x="20" y="44"/>
                  </a:cubicBezTo>
                  <a:cubicBezTo>
                    <a:pt x="21" y="44"/>
                    <a:pt x="21" y="44"/>
                    <a:pt x="22" y="44"/>
                  </a:cubicBezTo>
                  <a:close/>
                  <a:moveTo>
                    <a:pt x="47" y="46"/>
                  </a:moveTo>
                  <a:cubicBezTo>
                    <a:pt x="49" y="47"/>
                    <a:pt x="49" y="47"/>
                    <a:pt x="49" y="47"/>
                  </a:cubicBezTo>
                  <a:cubicBezTo>
                    <a:pt x="51" y="46"/>
                    <a:pt x="51" y="46"/>
                    <a:pt x="51" y="46"/>
                  </a:cubicBezTo>
                  <a:cubicBezTo>
                    <a:pt x="50" y="47"/>
                    <a:pt x="50" y="47"/>
                    <a:pt x="50" y="47"/>
                  </a:cubicBezTo>
                  <a:cubicBezTo>
                    <a:pt x="50" y="47"/>
                    <a:pt x="50" y="47"/>
                    <a:pt x="49" y="47"/>
                  </a:cubicBezTo>
                  <a:cubicBezTo>
                    <a:pt x="48" y="47"/>
                    <a:pt x="48" y="47"/>
                    <a:pt x="47" y="46"/>
                  </a:cubicBezTo>
                  <a:cubicBezTo>
                    <a:pt x="47" y="46"/>
                    <a:pt x="47" y="46"/>
                    <a:pt x="47" y="46"/>
                  </a:cubicBezTo>
                  <a:cubicBezTo>
                    <a:pt x="47" y="46"/>
                    <a:pt x="47" y="46"/>
                    <a:pt x="47" y="46"/>
                  </a:cubicBezTo>
                  <a:cubicBezTo>
                    <a:pt x="47" y="46"/>
                    <a:pt x="47" y="46"/>
                    <a:pt x="47" y="46"/>
                  </a:cubicBezTo>
                  <a:close/>
                  <a:moveTo>
                    <a:pt x="53" y="47"/>
                  </a:moveTo>
                  <a:cubicBezTo>
                    <a:pt x="53" y="47"/>
                    <a:pt x="53" y="47"/>
                    <a:pt x="53" y="47"/>
                  </a:cubicBezTo>
                  <a:cubicBezTo>
                    <a:pt x="54" y="47"/>
                    <a:pt x="54" y="47"/>
                    <a:pt x="54" y="47"/>
                  </a:cubicBezTo>
                  <a:cubicBezTo>
                    <a:pt x="55" y="48"/>
                    <a:pt x="55" y="48"/>
                    <a:pt x="55" y="48"/>
                  </a:cubicBezTo>
                  <a:cubicBezTo>
                    <a:pt x="54" y="48"/>
                    <a:pt x="54" y="48"/>
                    <a:pt x="54" y="48"/>
                  </a:cubicBezTo>
                  <a:cubicBezTo>
                    <a:pt x="54" y="48"/>
                    <a:pt x="54" y="48"/>
                    <a:pt x="54" y="48"/>
                  </a:cubicBezTo>
                  <a:cubicBezTo>
                    <a:pt x="54" y="47"/>
                    <a:pt x="54" y="47"/>
                    <a:pt x="54" y="47"/>
                  </a:cubicBezTo>
                  <a:cubicBezTo>
                    <a:pt x="53" y="48"/>
                    <a:pt x="53" y="48"/>
                    <a:pt x="53" y="48"/>
                  </a:cubicBezTo>
                  <a:cubicBezTo>
                    <a:pt x="53" y="47"/>
                    <a:pt x="53" y="47"/>
                    <a:pt x="53" y="47"/>
                  </a:cubicBezTo>
                  <a:cubicBezTo>
                    <a:pt x="53" y="47"/>
                    <a:pt x="53" y="47"/>
                    <a:pt x="53" y="47"/>
                  </a:cubicBezTo>
                  <a:close/>
                  <a:moveTo>
                    <a:pt x="31" y="61"/>
                  </a:moveTo>
                  <a:cubicBezTo>
                    <a:pt x="31" y="61"/>
                    <a:pt x="31" y="61"/>
                    <a:pt x="31" y="61"/>
                  </a:cubicBezTo>
                  <a:cubicBezTo>
                    <a:pt x="30" y="61"/>
                    <a:pt x="30" y="61"/>
                    <a:pt x="30" y="61"/>
                  </a:cubicBezTo>
                  <a:cubicBezTo>
                    <a:pt x="31" y="61"/>
                    <a:pt x="31" y="61"/>
                    <a:pt x="31" y="61"/>
                  </a:cubicBezTo>
                  <a:cubicBezTo>
                    <a:pt x="31" y="60"/>
                    <a:pt x="31" y="60"/>
                    <a:pt x="31" y="59"/>
                  </a:cubicBezTo>
                  <a:cubicBezTo>
                    <a:pt x="32" y="59"/>
                    <a:pt x="32" y="59"/>
                    <a:pt x="32" y="59"/>
                  </a:cubicBezTo>
                  <a:cubicBezTo>
                    <a:pt x="32" y="59"/>
                    <a:pt x="32" y="59"/>
                    <a:pt x="32" y="59"/>
                  </a:cubicBezTo>
                  <a:cubicBezTo>
                    <a:pt x="31" y="60"/>
                    <a:pt x="31" y="60"/>
                    <a:pt x="31" y="60"/>
                  </a:cubicBezTo>
                  <a:cubicBezTo>
                    <a:pt x="31" y="61"/>
                    <a:pt x="31" y="61"/>
                    <a:pt x="31" y="6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150">
              <a:extLst>
                <a:ext uri="{FF2B5EF4-FFF2-40B4-BE49-F238E27FC236}">
                  <a16:creationId xmlns:a16="http://schemas.microsoft.com/office/drawing/2014/main" id="{FDBA3AD5-39DD-4D3C-8C81-CB6AE69B87B6}"/>
                </a:ext>
              </a:extLst>
            </p:cNvPr>
            <p:cNvSpPr>
              <a:spLocks/>
            </p:cNvSpPr>
            <p:nvPr/>
          </p:nvSpPr>
          <p:spPr bwMode="auto">
            <a:xfrm>
              <a:off x="12647135" y="6846128"/>
              <a:ext cx="123479" cy="94984"/>
            </a:xfrm>
            <a:custGeom>
              <a:avLst/>
              <a:gdLst>
                <a:gd name="T0" fmla="*/ 21 w 29"/>
                <a:gd name="T1" fmla="*/ 1 h 22"/>
                <a:gd name="T2" fmla="*/ 26 w 29"/>
                <a:gd name="T3" fmla="*/ 5 h 22"/>
                <a:gd name="T4" fmla="*/ 27 w 29"/>
                <a:gd name="T5" fmla="*/ 5 h 22"/>
                <a:gd name="T6" fmla="*/ 28 w 29"/>
                <a:gd name="T7" fmla="*/ 9 h 22"/>
                <a:gd name="T8" fmla="*/ 29 w 29"/>
                <a:gd name="T9" fmla="*/ 9 h 22"/>
                <a:gd name="T10" fmla="*/ 29 w 29"/>
                <a:gd name="T11" fmla="*/ 9 h 22"/>
                <a:gd name="T12" fmla="*/ 29 w 29"/>
                <a:gd name="T13" fmla="*/ 10 h 22"/>
                <a:gd name="T14" fmla="*/ 28 w 29"/>
                <a:gd name="T15" fmla="*/ 11 h 22"/>
                <a:gd name="T16" fmla="*/ 28 w 29"/>
                <a:gd name="T17" fmla="*/ 15 h 22"/>
                <a:gd name="T18" fmla="*/ 28 w 29"/>
                <a:gd name="T19" fmla="*/ 15 h 22"/>
                <a:gd name="T20" fmla="*/ 26 w 29"/>
                <a:gd name="T21" fmla="*/ 15 h 22"/>
                <a:gd name="T22" fmla="*/ 26 w 29"/>
                <a:gd name="T23" fmla="*/ 16 h 22"/>
                <a:gd name="T24" fmla="*/ 26 w 29"/>
                <a:gd name="T25" fmla="*/ 18 h 22"/>
                <a:gd name="T26" fmla="*/ 23 w 29"/>
                <a:gd name="T27" fmla="*/ 18 h 22"/>
                <a:gd name="T28" fmla="*/ 20 w 29"/>
                <a:gd name="T29" fmla="*/ 18 h 22"/>
                <a:gd name="T30" fmla="*/ 19 w 29"/>
                <a:gd name="T31" fmla="*/ 18 h 22"/>
                <a:gd name="T32" fmla="*/ 17 w 29"/>
                <a:gd name="T33" fmla="*/ 18 h 22"/>
                <a:gd name="T34" fmla="*/ 17 w 29"/>
                <a:gd name="T35" fmla="*/ 19 h 22"/>
                <a:gd name="T36" fmla="*/ 15 w 29"/>
                <a:gd name="T37" fmla="*/ 21 h 22"/>
                <a:gd name="T38" fmla="*/ 13 w 29"/>
                <a:gd name="T39" fmla="*/ 22 h 22"/>
                <a:gd name="T40" fmla="*/ 11 w 29"/>
                <a:gd name="T41" fmla="*/ 22 h 22"/>
                <a:gd name="T42" fmla="*/ 11 w 29"/>
                <a:gd name="T43" fmla="*/ 22 h 22"/>
                <a:gd name="T44" fmla="*/ 10 w 29"/>
                <a:gd name="T45" fmla="*/ 22 h 22"/>
                <a:gd name="T46" fmla="*/ 6 w 29"/>
                <a:gd name="T47" fmla="*/ 22 h 22"/>
                <a:gd name="T48" fmla="*/ 6 w 29"/>
                <a:gd name="T49" fmla="*/ 22 h 22"/>
                <a:gd name="T50" fmla="*/ 6 w 29"/>
                <a:gd name="T51" fmla="*/ 22 h 22"/>
                <a:gd name="T52" fmla="*/ 5 w 29"/>
                <a:gd name="T53" fmla="*/ 21 h 22"/>
                <a:gd name="T54" fmla="*/ 3 w 29"/>
                <a:gd name="T55" fmla="*/ 22 h 22"/>
                <a:gd name="T56" fmla="*/ 3 w 29"/>
                <a:gd name="T57" fmla="*/ 21 h 22"/>
                <a:gd name="T58" fmla="*/ 2 w 29"/>
                <a:gd name="T59" fmla="*/ 19 h 22"/>
                <a:gd name="T60" fmla="*/ 2 w 29"/>
                <a:gd name="T61" fmla="*/ 19 h 22"/>
                <a:gd name="T62" fmla="*/ 1 w 29"/>
                <a:gd name="T63" fmla="*/ 18 h 22"/>
                <a:gd name="T64" fmla="*/ 1 w 29"/>
                <a:gd name="T65" fmla="*/ 16 h 22"/>
                <a:gd name="T66" fmla="*/ 1 w 29"/>
                <a:gd name="T67" fmla="*/ 14 h 22"/>
                <a:gd name="T68" fmla="*/ 0 w 29"/>
                <a:gd name="T69" fmla="*/ 12 h 22"/>
                <a:gd name="T70" fmla="*/ 0 w 29"/>
                <a:gd name="T71" fmla="*/ 12 h 22"/>
                <a:gd name="T72" fmla="*/ 1 w 29"/>
                <a:gd name="T73" fmla="*/ 12 h 22"/>
                <a:gd name="T74" fmla="*/ 1 w 29"/>
                <a:gd name="T75" fmla="*/ 10 h 22"/>
                <a:gd name="T76" fmla="*/ 1 w 29"/>
                <a:gd name="T77" fmla="*/ 7 h 22"/>
                <a:gd name="T78" fmla="*/ 1 w 29"/>
                <a:gd name="T79" fmla="*/ 7 h 22"/>
                <a:gd name="T80" fmla="*/ 2 w 29"/>
                <a:gd name="T81" fmla="*/ 7 h 22"/>
                <a:gd name="T82" fmla="*/ 3 w 29"/>
                <a:gd name="T83" fmla="*/ 7 h 22"/>
                <a:gd name="T84" fmla="*/ 3 w 29"/>
                <a:gd name="T85" fmla="*/ 7 h 22"/>
                <a:gd name="T86" fmla="*/ 3 w 29"/>
                <a:gd name="T87" fmla="*/ 7 h 22"/>
                <a:gd name="T88" fmla="*/ 4 w 29"/>
                <a:gd name="T89" fmla="*/ 5 h 22"/>
                <a:gd name="T90" fmla="*/ 4 w 29"/>
                <a:gd name="T91" fmla="*/ 4 h 22"/>
                <a:gd name="T92" fmla="*/ 7 w 29"/>
                <a:gd name="T93" fmla="*/ 3 h 22"/>
                <a:gd name="T94" fmla="*/ 8 w 29"/>
                <a:gd name="T95" fmla="*/ 3 h 22"/>
                <a:gd name="T96" fmla="*/ 9 w 29"/>
                <a:gd name="T97" fmla="*/ 4 h 22"/>
                <a:gd name="T98" fmla="*/ 10 w 29"/>
                <a:gd name="T99" fmla="*/ 4 h 22"/>
                <a:gd name="T100" fmla="*/ 10 w 29"/>
                <a:gd name="T101" fmla="*/ 2 h 22"/>
                <a:gd name="T102" fmla="*/ 11 w 29"/>
                <a:gd name="T103" fmla="*/ 2 h 22"/>
                <a:gd name="T104" fmla="*/ 13 w 29"/>
                <a:gd name="T105" fmla="*/ 2 h 22"/>
                <a:gd name="T106" fmla="*/ 15 w 29"/>
                <a:gd name="T107" fmla="*/ 1 h 22"/>
                <a:gd name="T108" fmla="*/ 15 w 29"/>
                <a:gd name="T109" fmla="*/ 1 h 22"/>
                <a:gd name="T110" fmla="*/ 16 w 29"/>
                <a:gd name="T111" fmla="*/ 0 h 22"/>
                <a:gd name="T112" fmla="*/ 18 w 29"/>
                <a:gd name="T113" fmla="*/ 1 h 22"/>
                <a:gd name="T114" fmla="*/ 20 w 29"/>
                <a:gd name="T115" fmla="*/ 0 h 22"/>
                <a:gd name="T116" fmla="*/ 21 w 29"/>
                <a:gd name="T117" fmla="*/ 0 h 22"/>
                <a:gd name="T118" fmla="*/ 21 w 29"/>
                <a:gd name="T119" fmla="*/ 0 h 22"/>
                <a:gd name="T120" fmla="*/ 21 w 29"/>
                <a:gd name="T121"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 h="22">
                  <a:moveTo>
                    <a:pt x="21" y="1"/>
                  </a:moveTo>
                  <a:cubicBezTo>
                    <a:pt x="23" y="3"/>
                    <a:pt x="24" y="4"/>
                    <a:pt x="26" y="5"/>
                  </a:cubicBezTo>
                  <a:cubicBezTo>
                    <a:pt x="27" y="5"/>
                    <a:pt x="27" y="5"/>
                    <a:pt x="27" y="5"/>
                  </a:cubicBezTo>
                  <a:cubicBezTo>
                    <a:pt x="27" y="7"/>
                    <a:pt x="28" y="7"/>
                    <a:pt x="28" y="9"/>
                  </a:cubicBezTo>
                  <a:cubicBezTo>
                    <a:pt x="29" y="9"/>
                    <a:pt x="29" y="9"/>
                    <a:pt x="29" y="9"/>
                  </a:cubicBezTo>
                  <a:cubicBezTo>
                    <a:pt x="29" y="9"/>
                    <a:pt x="29" y="9"/>
                    <a:pt x="29" y="9"/>
                  </a:cubicBezTo>
                  <a:cubicBezTo>
                    <a:pt x="29" y="10"/>
                    <a:pt x="29" y="10"/>
                    <a:pt x="29" y="10"/>
                  </a:cubicBezTo>
                  <a:cubicBezTo>
                    <a:pt x="28" y="11"/>
                    <a:pt x="28" y="11"/>
                    <a:pt x="28" y="11"/>
                  </a:cubicBezTo>
                  <a:cubicBezTo>
                    <a:pt x="28" y="15"/>
                    <a:pt x="28" y="15"/>
                    <a:pt x="28" y="15"/>
                  </a:cubicBezTo>
                  <a:cubicBezTo>
                    <a:pt x="28" y="15"/>
                    <a:pt x="28" y="15"/>
                    <a:pt x="28" y="15"/>
                  </a:cubicBezTo>
                  <a:cubicBezTo>
                    <a:pt x="27" y="15"/>
                    <a:pt x="27" y="15"/>
                    <a:pt x="26" y="15"/>
                  </a:cubicBezTo>
                  <a:cubicBezTo>
                    <a:pt x="26" y="16"/>
                    <a:pt x="26" y="16"/>
                    <a:pt x="26" y="16"/>
                  </a:cubicBezTo>
                  <a:cubicBezTo>
                    <a:pt x="26" y="18"/>
                    <a:pt x="26" y="18"/>
                    <a:pt x="26" y="18"/>
                  </a:cubicBezTo>
                  <a:cubicBezTo>
                    <a:pt x="24" y="18"/>
                    <a:pt x="25" y="18"/>
                    <a:pt x="23" y="18"/>
                  </a:cubicBezTo>
                  <a:cubicBezTo>
                    <a:pt x="20" y="18"/>
                    <a:pt x="22" y="18"/>
                    <a:pt x="20" y="18"/>
                  </a:cubicBezTo>
                  <a:cubicBezTo>
                    <a:pt x="19" y="18"/>
                    <a:pt x="19" y="18"/>
                    <a:pt x="19" y="18"/>
                  </a:cubicBezTo>
                  <a:cubicBezTo>
                    <a:pt x="17" y="18"/>
                    <a:pt x="17" y="18"/>
                    <a:pt x="17" y="18"/>
                  </a:cubicBezTo>
                  <a:cubicBezTo>
                    <a:pt x="17" y="19"/>
                    <a:pt x="17" y="19"/>
                    <a:pt x="17" y="19"/>
                  </a:cubicBezTo>
                  <a:cubicBezTo>
                    <a:pt x="15" y="21"/>
                    <a:pt x="15" y="21"/>
                    <a:pt x="15" y="21"/>
                  </a:cubicBezTo>
                  <a:cubicBezTo>
                    <a:pt x="14" y="21"/>
                    <a:pt x="14" y="22"/>
                    <a:pt x="13" y="22"/>
                  </a:cubicBezTo>
                  <a:cubicBezTo>
                    <a:pt x="11" y="22"/>
                    <a:pt x="11" y="22"/>
                    <a:pt x="11" y="22"/>
                  </a:cubicBezTo>
                  <a:cubicBezTo>
                    <a:pt x="11" y="22"/>
                    <a:pt x="11" y="22"/>
                    <a:pt x="11" y="22"/>
                  </a:cubicBezTo>
                  <a:cubicBezTo>
                    <a:pt x="10" y="22"/>
                    <a:pt x="10" y="22"/>
                    <a:pt x="10" y="22"/>
                  </a:cubicBezTo>
                  <a:cubicBezTo>
                    <a:pt x="6" y="22"/>
                    <a:pt x="10" y="22"/>
                    <a:pt x="6" y="22"/>
                  </a:cubicBezTo>
                  <a:cubicBezTo>
                    <a:pt x="6" y="22"/>
                    <a:pt x="6" y="22"/>
                    <a:pt x="6" y="22"/>
                  </a:cubicBezTo>
                  <a:cubicBezTo>
                    <a:pt x="6" y="22"/>
                    <a:pt x="6" y="22"/>
                    <a:pt x="6" y="22"/>
                  </a:cubicBezTo>
                  <a:cubicBezTo>
                    <a:pt x="5" y="21"/>
                    <a:pt x="5" y="21"/>
                    <a:pt x="5" y="21"/>
                  </a:cubicBezTo>
                  <a:cubicBezTo>
                    <a:pt x="3" y="22"/>
                    <a:pt x="3" y="22"/>
                    <a:pt x="3" y="22"/>
                  </a:cubicBezTo>
                  <a:cubicBezTo>
                    <a:pt x="3" y="21"/>
                    <a:pt x="3" y="21"/>
                    <a:pt x="3" y="21"/>
                  </a:cubicBezTo>
                  <a:cubicBezTo>
                    <a:pt x="2" y="19"/>
                    <a:pt x="2" y="19"/>
                    <a:pt x="2" y="19"/>
                  </a:cubicBezTo>
                  <a:cubicBezTo>
                    <a:pt x="2" y="19"/>
                    <a:pt x="2" y="19"/>
                    <a:pt x="2" y="19"/>
                  </a:cubicBezTo>
                  <a:cubicBezTo>
                    <a:pt x="1" y="18"/>
                    <a:pt x="1" y="18"/>
                    <a:pt x="1" y="18"/>
                  </a:cubicBezTo>
                  <a:cubicBezTo>
                    <a:pt x="1" y="16"/>
                    <a:pt x="1" y="16"/>
                    <a:pt x="1" y="16"/>
                  </a:cubicBezTo>
                  <a:cubicBezTo>
                    <a:pt x="1" y="15"/>
                    <a:pt x="1" y="15"/>
                    <a:pt x="1" y="14"/>
                  </a:cubicBezTo>
                  <a:cubicBezTo>
                    <a:pt x="0" y="12"/>
                    <a:pt x="0" y="12"/>
                    <a:pt x="0" y="12"/>
                  </a:cubicBezTo>
                  <a:cubicBezTo>
                    <a:pt x="0" y="12"/>
                    <a:pt x="0" y="12"/>
                    <a:pt x="0" y="12"/>
                  </a:cubicBezTo>
                  <a:cubicBezTo>
                    <a:pt x="1" y="12"/>
                    <a:pt x="1" y="12"/>
                    <a:pt x="1" y="12"/>
                  </a:cubicBezTo>
                  <a:cubicBezTo>
                    <a:pt x="1" y="11"/>
                    <a:pt x="1" y="11"/>
                    <a:pt x="1" y="10"/>
                  </a:cubicBezTo>
                  <a:cubicBezTo>
                    <a:pt x="1" y="7"/>
                    <a:pt x="1" y="7"/>
                    <a:pt x="1" y="7"/>
                  </a:cubicBezTo>
                  <a:cubicBezTo>
                    <a:pt x="1" y="7"/>
                    <a:pt x="1" y="7"/>
                    <a:pt x="1" y="7"/>
                  </a:cubicBezTo>
                  <a:cubicBezTo>
                    <a:pt x="2" y="7"/>
                    <a:pt x="2" y="7"/>
                    <a:pt x="2" y="7"/>
                  </a:cubicBezTo>
                  <a:cubicBezTo>
                    <a:pt x="3" y="7"/>
                    <a:pt x="3" y="7"/>
                    <a:pt x="3" y="7"/>
                  </a:cubicBezTo>
                  <a:cubicBezTo>
                    <a:pt x="3" y="7"/>
                    <a:pt x="3" y="7"/>
                    <a:pt x="3" y="7"/>
                  </a:cubicBezTo>
                  <a:cubicBezTo>
                    <a:pt x="3" y="7"/>
                    <a:pt x="3" y="7"/>
                    <a:pt x="3" y="7"/>
                  </a:cubicBezTo>
                  <a:cubicBezTo>
                    <a:pt x="4" y="5"/>
                    <a:pt x="4" y="5"/>
                    <a:pt x="4" y="5"/>
                  </a:cubicBezTo>
                  <a:cubicBezTo>
                    <a:pt x="4" y="4"/>
                    <a:pt x="4" y="4"/>
                    <a:pt x="4" y="4"/>
                  </a:cubicBezTo>
                  <a:cubicBezTo>
                    <a:pt x="7" y="3"/>
                    <a:pt x="7" y="3"/>
                    <a:pt x="7" y="3"/>
                  </a:cubicBezTo>
                  <a:cubicBezTo>
                    <a:pt x="8" y="3"/>
                    <a:pt x="8" y="3"/>
                    <a:pt x="8" y="3"/>
                  </a:cubicBezTo>
                  <a:cubicBezTo>
                    <a:pt x="9" y="3"/>
                    <a:pt x="9" y="3"/>
                    <a:pt x="9" y="4"/>
                  </a:cubicBezTo>
                  <a:cubicBezTo>
                    <a:pt x="10" y="4"/>
                    <a:pt x="10" y="4"/>
                    <a:pt x="10" y="4"/>
                  </a:cubicBezTo>
                  <a:cubicBezTo>
                    <a:pt x="10" y="3"/>
                    <a:pt x="10" y="3"/>
                    <a:pt x="10" y="2"/>
                  </a:cubicBezTo>
                  <a:cubicBezTo>
                    <a:pt x="11" y="2"/>
                    <a:pt x="11" y="2"/>
                    <a:pt x="11" y="2"/>
                  </a:cubicBezTo>
                  <a:cubicBezTo>
                    <a:pt x="12" y="2"/>
                    <a:pt x="12" y="1"/>
                    <a:pt x="13" y="2"/>
                  </a:cubicBezTo>
                  <a:cubicBezTo>
                    <a:pt x="15" y="1"/>
                    <a:pt x="15" y="1"/>
                    <a:pt x="15" y="1"/>
                  </a:cubicBezTo>
                  <a:cubicBezTo>
                    <a:pt x="15" y="1"/>
                    <a:pt x="15" y="1"/>
                    <a:pt x="15" y="1"/>
                  </a:cubicBezTo>
                  <a:cubicBezTo>
                    <a:pt x="16" y="1"/>
                    <a:pt x="16" y="1"/>
                    <a:pt x="16" y="0"/>
                  </a:cubicBezTo>
                  <a:cubicBezTo>
                    <a:pt x="17" y="0"/>
                    <a:pt x="17" y="0"/>
                    <a:pt x="18" y="1"/>
                  </a:cubicBezTo>
                  <a:cubicBezTo>
                    <a:pt x="19" y="0"/>
                    <a:pt x="19" y="0"/>
                    <a:pt x="20" y="0"/>
                  </a:cubicBezTo>
                  <a:cubicBezTo>
                    <a:pt x="21" y="0"/>
                    <a:pt x="21" y="0"/>
                    <a:pt x="21" y="0"/>
                  </a:cubicBezTo>
                  <a:cubicBezTo>
                    <a:pt x="21" y="0"/>
                    <a:pt x="21" y="0"/>
                    <a:pt x="21" y="0"/>
                  </a:cubicBezTo>
                  <a:lnTo>
                    <a:pt x="21"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151">
              <a:extLst>
                <a:ext uri="{FF2B5EF4-FFF2-40B4-BE49-F238E27FC236}">
                  <a16:creationId xmlns:a16="http://schemas.microsoft.com/office/drawing/2014/main" id="{417403D0-4DF9-43B5-AC1C-13A154F27405}"/>
                </a:ext>
              </a:extLst>
            </p:cNvPr>
            <p:cNvSpPr>
              <a:spLocks/>
            </p:cNvSpPr>
            <p:nvPr/>
          </p:nvSpPr>
          <p:spPr bwMode="auto">
            <a:xfrm>
              <a:off x="11117891" y="7824464"/>
              <a:ext cx="774122" cy="726630"/>
            </a:xfrm>
            <a:custGeom>
              <a:avLst/>
              <a:gdLst>
                <a:gd name="T0" fmla="*/ 184 w 185"/>
                <a:gd name="T1" fmla="*/ 103 h 174"/>
                <a:gd name="T2" fmla="*/ 181 w 185"/>
                <a:gd name="T3" fmla="*/ 110 h 174"/>
                <a:gd name="T4" fmla="*/ 177 w 185"/>
                <a:gd name="T5" fmla="*/ 114 h 174"/>
                <a:gd name="T6" fmla="*/ 152 w 185"/>
                <a:gd name="T7" fmla="*/ 115 h 174"/>
                <a:gd name="T8" fmla="*/ 140 w 185"/>
                <a:gd name="T9" fmla="*/ 120 h 174"/>
                <a:gd name="T10" fmla="*/ 132 w 185"/>
                <a:gd name="T11" fmla="*/ 118 h 174"/>
                <a:gd name="T12" fmla="*/ 118 w 185"/>
                <a:gd name="T13" fmla="*/ 125 h 174"/>
                <a:gd name="T14" fmla="*/ 110 w 185"/>
                <a:gd name="T15" fmla="*/ 127 h 174"/>
                <a:gd name="T16" fmla="*/ 104 w 185"/>
                <a:gd name="T17" fmla="*/ 134 h 174"/>
                <a:gd name="T18" fmla="*/ 101 w 185"/>
                <a:gd name="T19" fmla="*/ 135 h 174"/>
                <a:gd name="T20" fmla="*/ 98 w 185"/>
                <a:gd name="T21" fmla="*/ 140 h 174"/>
                <a:gd name="T22" fmla="*/ 92 w 185"/>
                <a:gd name="T23" fmla="*/ 137 h 174"/>
                <a:gd name="T24" fmla="*/ 90 w 185"/>
                <a:gd name="T25" fmla="*/ 144 h 174"/>
                <a:gd name="T26" fmla="*/ 87 w 185"/>
                <a:gd name="T27" fmla="*/ 150 h 174"/>
                <a:gd name="T28" fmla="*/ 78 w 185"/>
                <a:gd name="T29" fmla="*/ 156 h 174"/>
                <a:gd name="T30" fmla="*/ 76 w 185"/>
                <a:gd name="T31" fmla="*/ 164 h 174"/>
                <a:gd name="T32" fmla="*/ 72 w 185"/>
                <a:gd name="T33" fmla="*/ 171 h 174"/>
                <a:gd name="T34" fmla="*/ 69 w 185"/>
                <a:gd name="T35" fmla="*/ 173 h 174"/>
                <a:gd name="T36" fmla="*/ 68 w 185"/>
                <a:gd name="T37" fmla="*/ 171 h 174"/>
                <a:gd name="T38" fmla="*/ 67 w 185"/>
                <a:gd name="T39" fmla="*/ 168 h 174"/>
                <a:gd name="T40" fmla="*/ 66 w 185"/>
                <a:gd name="T41" fmla="*/ 169 h 174"/>
                <a:gd name="T42" fmla="*/ 63 w 185"/>
                <a:gd name="T43" fmla="*/ 168 h 174"/>
                <a:gd name="T44" fmla="*/ 62 w 185"/>
                <a:gd name="T45" fmla="*/ 172 h 174"/>
                <a:gd name="T46" fmla="*/ 59 w 185"/>
                <a:gd name="T47" fmla="*/ 173 h 174"/>
                <a:gd name="T48" fmla="*/ 59 w 185"/>
                <a:gd name="T49" fmla="*/ 174 h 174"/>
                <a:gd name="T50" fmla="*/ 54 w 185"/>
                <a:gd name="T51" fmla="*/ 172 h 174"/>
                <a:gd name="T52" fmla="*/ 52 w 185"/>
                <a:gd name="T53" fmla="*/ 171 h 174"/>
                <a:gd name="T54" fmla="*/ 48 w 185"/>
                <a:gd name="T55" fmla="*/ 173 h 174"/>
                <a:gd name="T56" fmla="*/ 44 w 185"/>
                <a:gd name="T57" fmla="*/ 166 h 174"/>
                <a:gd name="T58" fmla="*/ 42 w 185"/>
                <a:gd name="T59" fmla="*/ 164 h 174"/>
                <a:gd name="T60" fmla="*/ 40 w 185"/>
                <a:gd name="T61" fmla="*/ 164 h 174"/>
                <a:gd name="T62" fmla="*/ 43 w 185"/>
                <a:gd name="T63" fmla="*/ 160 h 174"/>
                <a:gd name="T64" fmla="*/ 40 w 185"/>
                <a:gd name="T65" fmla="*/ 159 h 174"/>
                <a:gd name="T66" fmla="*/ 39 w 185"/>
                <a:gd name="T67" fmla="*/ 157 h 174"/>
                <a:gd name="T68" fmla="*/ 33 w 185"/>
                <a:gd name="T69" fmla="*/ 147 h 174"/>
                <a:gd name="T70" fmla="*/ 33 w 185"/>
                <a:gd name="T71" fmla="*/ 149 h 174"/>
                <a:gd name="T72" fmla="*/ 29 w 185"/>
                <a:gd name="T73" fmla="*/ 151 h 174"/>
                <a:gd name="T74" fmla="*/ 20 w 185"/>
                <a:gd name="T75" fmla="*/ 151 h 174"/>
                <a:gd name="T76" fmla="*/ 17 w 185"/>
                <a:gd name="T77" fmla="*/ 154 h 174"/>
                <a:gd name="T78" fmla="*/ 13 w 185"/>
                <a:gd name="T79" fmla="*/ 151 h 174"/>
                <a:gd name="T80" fmla="*/ 9 w 185"/>
                <a:gd name="T81" fmla="*/ 151 h 174"/>
                <a:gd name="T82" fmla="*/ 10 w 185"/>
                <a:gd name="T83" fmla="*/ 148 h 174"/>
                <a:gd name="T84" fmla="*/ 9 w 185"/>
                <a:gd name="T85" fmla="*/ 142 h 174"/>
                <a:gd name="T86" fmla="*/ 6 w 185"/>
                <a:gd name="T87" fmla="*/ 137 h 174"/>
                <a:gd name="T88" fmla="*/ 4 w 185"/>
                <a:gd name="T89" fmla="*/ 137 h 174"/>
                <a:gd name="T90" fmla="*/ 3 w 185"/>
                <a:gd name="T91" fmla="*/ 133 h 174"/>
                <a:gd name="T92" fmla="*/ 3 w 185"/>
                <a:gd name="T93" fmla="*/ 128 h 174"/>
                <a:gd name="T94" fmla="*/ 0 w 185"/>
                <a:gd name="T95" fmla="*/ 121 h 174"/>
                <a:gd name="T96" fmla="*/ 8 w 185"/>
                <a:gd name="T97" fmla="*/ 111 h 174"/>
                <a:gd name="T98" fmla="*/ 17 w 185"/>
                <a:gd name="T99" fmla="*/ 114 h 174"/>
                <a:gd name="T100" fmla="*/ 32 w 185"/>
                <a:gd name="T101" fmla="*/ 111 h 174"/>
                <a:gd name="T102" fmla="*/ 33 w 185"/>
                <a:gd name="T103" fmla="*/ 113 h 174"/>
                <a:gd name="T104" fmla="*/ 64 w 185"/>
                <a:gd name="T105" fmla="*/ 0 h 174"/>
                <a:gd name="T106" fmla="*/ 151 w 185"/>
                <a:gd name="T107" fmla="*/ 51 h 174"/>
                <a:gd name="T108" fmla="*/ 162 w 185"/>
                <a:gd name="T109" fmla="*/ 57 h 174"/>
                <a:gd name="T110" fmla="*/ 174 w 185"/>
                <a:gd name="T111" fmla="*/ 65 h 174"/>
                <a:gd name="T112" fmla="*/ 173 w 185"/>
                <a:gd name="T113" fmla="*/ 69 h 174"/>
                <a:gd name="T114" fmla="*/ 175 w 185"/>
                <a:gd name="T115" fmla="*/ 7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5" h="174">
                  <a:moveTo>
                    <a:pt x="185" y="70"/>
                  </a:moveTo>
                  <a:cubicBezTo>
                    <a:pt x="185" y="70"/>
                    <a:pt x="185" y="92"/>
                    <a:pt x="185" y="95"/>
                  </a:cubicBezTo>
                  <a:cubicBezTo>
                    <a:pt x="185" y="96"/>
                    <a:pt x="185" y="96"/>
                    <a:pt x="185" y="96"/>
                  </a:cubicBezTo>
                  <a:cubicBezTo>
                    <a:pt x="184" y="102"/>
                    <a:pt x="185" y="99"/>
                    <a:pt x="184" y="103"/>
                  </a:cubicBezTo>
                  <a:cubicBezTo>
                    <a:pt x="183" y="105"/>
                    <a:pt x="183" y="105"/>
                    <a:pt x="183" y="105"/>
                  </a:cubicBezTo>
                  <a:cubicBezTo>
                    <a:pt x="182" y="107"/>
                    <a:pt x="182" y="107"/>
                    <a:pt x="182" y="108"/>
                  </a:cubicBezTo>
                  <a:cubicBezTo>
                    <a:pt x="181" y="108"/>
                    <a:pt x="181" y="108"/>
                    <a:pt x="181" y="108"/>
                  </a:cubicBezTo>
                  <a:cubicBezTo>
                    <a:pt x="181" y="109"/>
                    <a:pt x="181" y="109"/>
                    <a:pt x="181" y="110"/>
                  </a:cubicBezTo>
                  <a:cubicBezTo>
                    <a:pt x="181" y="111"/>
                    <a:pt x="181" y="110"/>
                    <a:pt x="180" y="111"/>
                  </a:cubicBezTo>
                  <a:cubicBezTo>
                    <a:pt x="179" y="111"/>
                    <a:pt x="179" y="111"/>
                    <a:pt x="179" y="111"/>
                  </a:cubicBezTo>
                  <a:cubicBezTo>
                    <a:pt x="177" y="113"/>
                    <a:pt x="177" y="113"/>
                    <a:pt x="177" y="113"/>
                  </a:cubicBezTo>
                  <a:cubicBezTo>
                    <a:pt x="177" y="114"/>
                    <a:pt x="177" y="114"/>
                    <a:pt x="177" y="114"/>
                  </a:cubicBezTo>
                  <a:cubicBezTo>
                    <a:pt x="176" y="114"/>
                    <a:pt x="172" y="114"/>
                    <a:pt x="172" y="114"/>
                  </a:cubicBezTo>
                  <a:cubicBezTo>
                    <a:pt x="171" y="114"/>
                    <a:pt x="171" y="114"/>
                    <a:pt x="171" y="114"/>
                  </a:cubicBezTo>
                  <a:cubicBezTo>
                    <a:pt x="171" y="115"/>
                    <a:pt x="171" y="115"/>
                    <a:pt x="171" y="115"/>
                  </a:cubicBezTo>
                  <a:cubicBezTo>
                    <a:pt x="155" y="115"/>
                    <a:pt x="161" y="115"/>
                    <a:pt x="152" y="115"/>
                  </a:cubicBezTo>
                  <a:cubicBezTo>
                    <a:pt x="150" y="118"/>
                    <a:pt x="151" y="117"/>
                    <a:pt x="148" y="119"/>
                  </a:cubicBezTo>
                  <a:cubicBezTo>
                    <a:pt x="147" y="119"/>
                    <a:pt x="143" y="119"/>
                    <a:pt x="141" y="119"/>
                  </a:cubicBezTo>
                  <a:cubicBezTo>
                    <a:pt x="140" y="119"/>
                    <a:pt x="140" y="119"/>
                    <a:pt x="140" y="119"/>
                  </a:cubicBezTo>
                  <a:cubicBezTo>
                    <a:pt x="140" y="120"/>
                    <a:pt x="140" y="120"/>
                    <a:pt x="140" y="120"/>
                  </a:cubicBezTo>
                  <a:cubicBezTo>
                    <a:pt x="137" y="119"/>
                    <a:pt x="138" y="119"/>
                    <a:pt x="135" y="118"/>
                  </a:cubicBezTo>
                  <a:cubicBezTo>
                    <a:pt x="133" y="118"/>
                    <a:pt x="133" y="118"/>
                    <a:pt x="133" y="118"/>
                  </a:cubicBezTo>
                  <a:cubicBezTo>
                    <a:pt x="133" y="118"/>
                    <a:pt x="133" y="118"/>
                    <a:pt x="133" y="118"/>
                  </a:cubicBezTo>
                  <a:cubicBezTo>
                    <a:pt x="132" y="118"/>
                    <a:pt x="132" y="118"/>
                    <a:pt x="132" y="118"/>
                  </a:cubicBezTo>
                  <a:cubicBezTo>
                    <a:pt x="132" y="118"/>
                    <a:pt x="132" y="118"/>
                    <a:pt x="132" y="118"/>
                  </a:cubicBezTo>
                  <a:cubicBezTo>
                    <a:pt x="130" y="118"/>
                    <a:pt x="130" y="118"/>
                    <a:pt x="129" y="118"/>
                  </a:cubicBezTo>
                  <a:cubicBezTo>
                    <a:pt x="127" y="119"/>
                    <a:pt x="126" y="121"/>
                    <a:pt x="126" y="121"/>
                  </a:cubicBezTo>
                  <a:cubicBezTo>
                    <a:pt x="122" y="122"/>
                    <a:pt x="118" y="124"/>
                    <a:pt x="118" y="125"/>
                  </a:cubicBezTo>
                  <a:cubicBezTo>
                    <a:pt x="116" y="125"/>
                    <a:pt x="117" y="125"/>
                    <a:pt x="115" y="125"/>
                  </a:cubicBezTo>
                  <a:cubicBezTo>
                    <a:pt x="114" y="128"/>
                    <a:pt x="114" y="128"/>
                    <a:pt x="114" y="128"/>
                  </a:cubicBezTo>
                  <a:cubicBezTo>
                    <a:pt x="114" y="128"/>
                    <a:pt x="114" y="128"/>
                    <a:pt x="114" y="128"/>
                  </a:cubicBezTo>
                  <a:cubicBezTo>
                    <a:pt x="110" y="127"/>
                    <a:pt x="110" y="127"/>
                    <a:pt x="110" y="127"/>
                  </a:cubicBezTo>
                  <a:cubicBezTo>
                    <a:pt x="108" y="127"/>
                    <a:pt x="107" y="129"/>
                    <a:pt x="105" y="131"/>
                  </a:cubicBezTo>
                  <a:cubicBezTo>
                    <a:pt x="105" y="133"/>
                    <a:pt x="105" y="133"/>
                    <a:pt x="105" y="133"/>
                  </a:cubicBezTo>
                  <a:cubicBezTo>
                    <a:pt x="105" y="133"/>
                    <a:pt x="105" y="133"/>
                    <a:pt x="105" y="134"/>
                  </a:cubicBezTo>
                  <a:cubicBezTo>
                    <a:pt x="104" y="134"/>
                    <a:pt x="104" y="134"/>
                    <a:pt x="104" y="134"/>
                  </a:cubicBezTo>
                  <a:cubicBezTo>
                    <a:pt x="104" y="134"/>
                    <a:pt x="104" y="134"/>
                    <a:pt x="104" y="134"/>
                  </a:cubicBezTo>
                  <a:cubicBezTo>
                    <a:pt x="103" y="134"/>
                    <a:pt x="102" y="134"/>
                    <a:pt x="102" y="134"/>
                  </a:cubicBezTo>
                  <a:cubicBezTo>
                    <a:pt x="101" y="134"/>
                    <a:pt x="101" y="134"/>
                    <a:pt x="101" y="134"/>
                  </a:cubicBezTo>
                  <a:cubicBezTo>
                    <a:pt x="101" y="135"/>
                    <a:pt x="101" y="135"/>
                    <a:pt x="101" y="135"/>
                  </a:cubicBezTo>
                  <a:cubicBezTo>
                    <a:pt x="101" y="137"/>
                    <a:pt x="101" y="137"/>
                    <a:pt x="101" y="137"/>
                  </a:cubicBezTo>
                  <a:cubicBezTo>
                    <a:pt x="101" y="138"/>
                    <a:pt x="101" y="138"/>
                    <a:pt x="101" y="138"/>
                  </a:cubicBezTo>
                  <a:cubicBezTo>
                    <a:pt x="99" y="139"/>
                    <a:pt x="100" y="139"/>
                    <a:pt x="99" y="139"/>
                  </a:cubicBezTo>
                  <a:cubicBezTo>
                    <a:pt x="98" y="140"/>
                    <a:pt x="98" y="140"/>
                    <a:pt x="98" y="140"/>
                  </a:cubicBezTo>
                  <a:cubicBezTo>
                    <a:pt x="97" y="139"/>
                    <a:pt x="97" y="139"/>
                    <a:pt x="97" y="139"/>
                  </a:cubicBezTo>
                  <a:cubicBezTo>
                    <a:pt x="94" y="137"/>
                    <a:pt x="94" y="137"/>
                    <a:pt x="94" y="137"/>
                  </a:cubicBezTo>
                  <a:cubicBezTo>
                    <a:pt x="93" y="137"/>
                    <a:pt x="93" y="137"/>
                    <a:pt x="93" y="137"/>
                  </a:cubicBezTo>
                  <a:cubicBezTo>
                    <a:pt x="92" y="137"/>
                    <a:pt x="92" y="137"/>
                    <a:pt x="92" y="137"/>
                  </a:cubicBezTo>
                  <a:cubicBezTo>
                    <a:pt x="91" y="138"/>
                    <a:pt x="91" y="138"/>
                    <a:pt x="89" y="140"/>
                  </a:cubicBezTo>
                  <a:cubicBezTo>
                    <a:pt x="89" y="141"/>
                    <a:pt x="89" y="141"/>
                    <a:pt x="89" y="141"/>
                  </a:cubicBezTo>
                  <a:cubicBezTo>
                    <a:pt x="90" y="142"/>
                    <a:pt x="90" y="142"/>
                    <a:pt x="90" y="143"/>
                  </a:cubicBezTo>
                  <a:cubicBezTo>
                    <a:pt x="90" y="144"/>
                    <a:pt x="90" y="144"/>
                    <a:pt x="90" y="144"/>
                  </a:cubicBezTo>
                  <a:cubicBezTo>
                    <a:pt x="87" y="145"/>
                    <a:pt x="87" y="145"/>
                    <a:pt x="87" y="145"/>
                  </a:cubicBezTo>
                  <a:cubicBezTo>
                    <a:pt x="88" y="146"/>
                    <a:pt x="87" y="146"/>
                    <a:pt x="88" y="146"/>
                  </a:cubicBezTo>
                  <a:cubicBezTo>
                    <a:pt x="88" y="147"/>
                    <a:pt x="88" y="147"/>
                    <a:pt x="88" y="149"/>
                  </a:cubicBezTo>
                  <a:cubicBezTo>
                    <a:pt x="87" y="150"/>
                    <a:pt x="87" y="150"/>
                    <a:pt x="87" y="150"/>
                  </a:cubicBezTo>
                  <a:cubicBezTo>
                    <a:pt x="86" y="151"/>
                    <a:pt x="86" y="151"/>
                    <a:pt x="86" y="151"/>
                  </a:cubicBezTo>
                  <a:cubicBezTo>
                    <a:pt x="84" y="153"/>
                    <a:pt x="83" y="153"/>
                    <a:pt x="80" y="153"/>
                  </a:cubicBezTo>
                  <a:cubicBezTo>
                    <a:pt x="79" y="154"/>
                    <a:pt x="79" y="154"/>
                    <a:pt x="78" y="155"/>
                  </a:cubicBezTo>
                  <a:cubicBezTo>
                    <a:pt x="78" y="156"/>
                    <a:pt x="78" y="156"/>
                    <a:pt x="78" y="156"/>
                  </a:cubicBezTo>
                  <a:cubicBezTo>
                    <a:pt x="78" y="158"/>
                    <a:pt x="78" y="157"/>
                    <a:pt x="79" y="158"/>
                  </a:cubicBezTo>
                  <a:cubicBezTo>
                    <a:pt x="79" y="161"/>
                    <a:pt x="79" y="160"/>
                    <a:pt x="78" y="162"/>
                  </a:cubicBezTo>
                  <a:cubicBezTo>
                    <a:pt x="78" y="163"/>
                    <a:pt x="78" y="163"/>
                    <a:pt x="78" y="163"/>
                  </a:cubicBezTo>
                  <a:cubicBezTo>
                    <a:pt x="77" y="163"/>
                    <a:pt x="77" y="163"/>
                    <a:pt x="76" y="164"/>
                  </a:cubicBezTo>
                  <a:cubicBezTo>
                    <a:pt x="77" y="168"/>
                    <a:pt x="76" y="166"/>
                    <a:pt x="76" y="169"/>
                  </a:cubicBezTo>
                  <a:cubicBezTo>
                    <a:pt x="76" y="170"/>
                    <a:pt x="76" y="170"/>
                    <a:pt x="76" y="171"/>
                  </a:cubicBezTo>
                  <a:cubicBezTo>
                    <a:pt x="75" y="171"/>
                    <a:pt x="75" y="171"/>
                    <a:pt x="75" y="171"/>
                  </a:cubicBezTo>
                  <a:cubicBezTo>
                    <a:pt x="73" y="171"/>
                    <a:pt x="74" y="171"/>
                    <a:pt x="72" y="171"/>
                  </a:cubicBezTo>
                  <a:cubicBezTo>
                    <a:pt x="71" y="172"/>
                    <a:pt x="71" y="172"/>
                    <a:pt x="71" y="172"/>
                  </a:cubicBezTo>
                  <a:cubicBezTo>
                    <a:pt x="71" y="172"/>
                    <a:pt x="71" y="172"/>
                    <a:pt x="71" y="172"/>
                  </a:cubicBezTo>
                  <a:cubicBezTo>
                    <a:pt x="70" y="173"/>
                    <a:pt x="71" y="172"/>
                    <a:pt x="70" y="174"/>
                  </a:cubicBezTo>
                  <a:cubicBezTo>
                    <a:pt x="69" y="173"/>
                    <a:pt x="69" y="173"/>
                    <a:pt x="69" y="173"/>
                  </a:cubicBezTo>
                  <a:cubicBezTo>
                    <a:pt x="68" y="173"/>
                    <a:pt x="68" y="173"/>
                    <a:pt x="68" y="173"/>
                  </a:cubicBezTo>
                  <a:cubicBezTo>
                    <a:pt x="68" y="173"/>
                    <a:pt x="68" y="173"/>
                    <a:pt x="68" y="173"/>
                  </a:cubicBezTo>
                  <a:cubicBezTo>
                    <a:pt x="68" y="172"/>
                    <a:pt x="68" y="172"/>
                    <a:pt x="68" y="172"/>
                  </a:cubicBezTo>
                  <a:cubicBezTo>
                    <a:pt x="68" y="171"/>
                    <a:pt x="68" y="171"/>
                    <a:pt x="68" y="171"/>
                  </a:cubicBezTo>
                  <a:cubicBezTo>
                    <a:pt x="68" y="170"/>
                    <a:pt x="68" y="171"/>
                    <a:pt x="68" y="169"/>
                  </a:cubicBezTo>
                  <a:cubicBezTo>
                    <a:pt x="68" y="169"/>
                    <a:pt x="68" y="169"/>
                    <a:pt x="68" y="169"/>
                  </a:cubicBezTo>
                  <a:cubicBezTo>
                    <a:pt x="67" y="168"/>
                    <a:pt x="67" y="168"/>
                    <a:pt x="67" y="168"/>
                  </a:cubicBezTo>
                  <a:cubicBezTo>
                    <a:pt x="67" y="168"/>
                    <a:pt x="67" y="168"/>
                    <a:pt x="67" y="168"/>
                  </a:cubicBezTo>
                  <a:cubicBezTo>
                    <a:pt x="67" y="168"/>
                    <a:pt x="66" y="168"/>
                    <a:pt x="66" y="168"/>
                  </a:cubicBezTo>
                  <a:cubicBezTo>
                    <a:pt x="65" y="168"/>
                    <a:pt x="65" y="168"/>
                    <a:pt x="65" y="168"/>
                  </a:cubicBezTo>
                  <a:cubicBezTo>
                    <a:pt x="65" y="168"/>
                    <a:pt x="65" y="168"/>
                    <a:pt x="65" y="168"/>
                  </a:cubicBezTo>
                  <a:cubicBezTo>
                    <a:pt x="66" y="169"/>
                    <a:pt x="66" y="169"/>
                    <a:pt x="66" y="169"/>
                  </a:cubicBezTo>
                  <a:cubicBezTo>
                    <a:pt x="65" y="169"/>
                    <a:pt x="65" y="169"/>
                    <a:pt x="65" y="169"/>
                  </a:cubicBezTo>
                  <a:cubicBezTo>
                    <a:pt x="65" y="169"/>
                    <a:pt x="65" y="169"/>
                    <a:pt x="65" y="169"/>
                  </a:cubicBezTo>
                  <a:cubicBezTo>
                    <a:pt x="64" y="169"/>
                    <a:pt x="64" y="169"/>
                    <a:pt x="64" y="169"/>
                  </a:cubicBezTo>
                  <a:cubicBezTo>
                    <a:pt x="63" y="168"/>
                    <a:pt x="63" y="168"/>
                    <a:pt x="63" y="168"/>
                  </a:cubicBezTo>
                  <a:cubicBezTo>
                    <a:pt x="63" y="169"/>
                    <a:pt x="63" y="169"/>
                    <a:pt x="63" y="169"/>
                  </a:cubicBezTo>
                  <a:cubicBezTo>
                    <a:pt x="62" y="169"/>
                    <a:pt x="63" y="169"/>
                    <a:pt x="62" y="170"/>
                  </a:cubicBezTo>
                  <a:cubicBezTo>
                    <a:pt x="63" y="171"/>
                    <a:pt x="63" y="171"/>
                    <a:pt x="63" y="171"/>
                  </a:cubicBezTo>
                  <a:cubicBezTo>
                    <a:pt x="62" y="172"/>
                    <a:pt x="62" y="172"/>
                    <a:pt x="62" y="172"/>
                  </a:cubicBezTo>
                  <a:cubicBezTo>
                    <a:pt x="61" y="172"/>
                    <a:pt x="61" y="172"/>
                    <a:pt x="60" y="172"/>
                  </a:cubicBezTo>
                  <a:cubicBezTo>
                    <a:pt x="59" y="172"/>
                    <a:pt x="59" y="172"/>
                    <a:pt x="59" y="172"/>
                  </a:cubicBezTo>
                  <a:cubicBezTo>
                    <a:pt x="59" y="173"/>
                    <a:pt x="59" y="173"/>
                    <a:pt x="59" y="173"/>
                  </a:cubicBezTo>
                  <a:cubicBezTo>
                    <a:pt x="59" y="173"/>
                    <a:pt x="59" y="173"/>
                    <a:pt x="59" y="173"/>
                  </a:cubicBezTo>
                  <a:cubicBezTo>
                    <a:pt x="59" y="174"/>
                    <a:pt x="59" y="174"/>
                    <a:pt x="59" y="174"/>
                  </a:cubicBezTo>
                  <a:cubicBezTo>
                    <a:pt x="59" y="174"/>
                    <a:pt x="59" y="174"/>
                    <a:pt x="59" y="174"/>
                  </a:cubicBezTo>
                  <a:cubicBezTo>
                    <a:pt x="59" y="174"/>
                    <a:pt x="59" y="174"/>
                    <a:pt x="59" y="174"/>
                  </a:cubicBezTo>
                  <a:cubicBezTo>
                    <a:pt x="59" y="174"/>
                    <a:pt x="59" y="174"/>
                    <a:pt x="59" y="174"/>
                  </a:cubicBezTo>
                  <a:cubicBezTo>
                    <a:pt x="58" y="173"/>
                    <a:pt x="58" y="173"/>
                    <a:pt x="58" y="173"/>
                  </a:cubicBezTo>
                  <a:cubicBezTo>
                    <a:pt x="57" y="173"/>
                    <a:pt x="57" y="173"/>
                    <a:pt x="55" y="173"/>
                  </a:cubicBezTo>
                  <a:cubicBezTo>
                    <a:pt x="55" y="172"/>
                    <a:pt x="55" y="172"/>
                    <a:pt x="55" y="172"/>
                  </a:cubicBezTo>
                  <a:cubicBezTo>
                    <a:pt x="54" y="172"/>
                    <a:pt x="54" y="172"/>
                    <a:pt x="54" y="172"/>
                  </a:cubicBezTo>
                  <a:cubicBezTo>
                    <a:pt x="54" y="171"/>
                    <a:pt x="54" y="172"/>
                    <a:pt x="53" y="171"/>
                  </a:cubicBezTo>
                  <a:cubicBezTo>
                    <a:pt x="53" y="171"/>
                    <a:pt x="53" y="171"/>
                    <a:pt x="53" y="171"/>
                  </a:cubicBezTo>
                  <a:cubicBezTo>
                    <a:pt x="53" y="171"/>
                    <a:pt x="53" y="171"/>
                    <a:pt x="53" y="171"/>
                  </a:cubicBezTo>
                  <a:cubicBezTo>
                    <a:pt x="52" y="171"/>
                    <a:pt x="52" y="171"/>
                    <a:pt x="52" y="171"/>
                  </a:cubicBezTo>
                  <a:cubicBezTo>
                    <a:pt x="50" y="172"/>
                    <a:pt x="51" y="172"/>
                    <a:pt x="50" y="173"/>
                  </a:cubicBezTo>
                  <a:cubicBezTo>
                    <a:pt x="49" y="174"/>
                    <a:pt x="49" y="174"/>
                    <a:pt x="49" y="174"/>
                  </a:cubicBezTo>
                  <a:cubicBezTo>
                    <a:pt x="49" y="174"/>
                    <a:pt x="48" y="174"/>
                    <a:pt x="48" y="174"/>
                  </a:cubicBezTo>
                  <a:cubicBezTo>
                    <a:pt x="48" y="173"/>
                    <a:pt x="48" y="173"/>
                    <a:pt x="48" y="173"/>
                  </a:cubicBezTo>
                  <a:cubicBezTo>
                    <a:pt x="48" y="172"/>
                    <a:pt x="48" y="173"/>
                    <a:pt x="48" y="172"/>
                  </a:cubicBezTo>
                  <a:cubicBezTo>
                    <a:pt x="45" y="171"/>
                    <a:pt x="45" y="171"/>
                    <a:pt x="45" y="171"/>
                  </a:cubicBezTo>
                  <a:cubicBezTo>
                    <a:pt x="45" y="170"/>
                    <a:pt x="45" y="170"/>
                    <a:pt x="45" y="170"/>
                  </a:cubicBezTo>
                  <a:cubicBezTo>
                    <a:pt x="44" y="168"/>
                    <a:pt x="44" y="167"/>
                    <a:pt x="44" y="166"/>
                  </a:cubicBezTo>
                  <a:cubicBezTo>
                    <a:pt x="44" y="165"/>
                    <a:pt x="44" y="165"/>
                    <a:pt x="44" y="165"/>
                  </a:cubicBezTo>
                  <a:cubicBezTo>
                    <a:pt x="44" y="165"/>
                    <a:pt x="44" y="165"/>
                    <a:pt x="44" y="165"/>
                  </a:cubicBezTo>
                  <a:cubicBezTo>
                    <a:pt x="43" y="164"/>
                    <a:pt x="43" y="164"/>
                    <a:pt x="43" y="164"/>
                  </a:cubicBezTo>
                  <a:cubicBezTo>
                    <a:pt x="42" y="164"/>
                    <a:pt x="42" y="164"/>
                    <a:pt x="42" y="164"/>
                  </a:cubicBezTo>
                  <a:cubicBezTo>
                    <a:pt x="41" y="164"/>
                    <a:pt x="41" y="164"/>
                    <a:pt x="41" y="164"/>
                  </a:cubicBezTo>
                  <a:cubicBezTo>
                    <a:pt x="41" y="165"/>
                    <a:pt x="41" y="165"/>
                    <a:pt x="41" y="165"/>
                  </a:cubicBezTo>
                  <a:cubicBezTo>
                    <a:pt x="41" y="165"/>
                    <a:pt x="41" y="165"/>
                    <a:pt x="41" y="165"/>
                  </a:cubicBezTo>
                  <a:cubicBezTo>
                    <a:pt x="40" y="164"/>
                    <a:pt x="40" y="164"/>
                    <a:pt x="40" y="164"/>
                  </a:cubicBezTo>
                  <a:cubicBezTo>
                    <a:pt x="40" y="164"/>
                    <a:pt x="40" y="164"/>
                    <a:pt x="40" y="164"/>
                  </a:cubicBezTo>
                  <a:cubicBezTo>
                    <a:pt x="41" y="163"/>
                    <a:pt x="42" y="162"/>
                    <a:pt x="43" y="161"/>
                  </a:cubicBezTo>
                  <a:cubicBezTo>
                    <a:pt x="43" y="161"/>
                    <a:pt x="43" y="161"/>
                    <a:pt x="43" y="161"/>
                  </a:cubicBezTo>
                  <a:cubicBezTo>
                    <a:pt x="43" y="160"/>
                    <a:pt x="43" y="160"/>
                    <a:pt x="43" y="160"/>
                  </a:cubicBezTo>
                  <a:cubicBezTo>
                    <a:pt x="43" y="160"/>
                    <a:pt x="43" y="160"/>
                    <a:pt x="43" y="160"/>
                  </a:cubicBezTo>
                  <a:cubicBezTo>
                    <a:pt x="42" y="160"/>
                    <a:pt x="43" y="160"/>
                    <a:pt x="41" y="159"/>
                  </a:cubicBezTo>
                  <a:cubicBezTo>
                    <a:pt x="41" y="159"/>
                    <a:pt x="41" y="159"/>
                    <a:pt x="41" y="159"/>
                  </a:cubicBezTo>
                  <a:cubicBezTo>
                    <a:pt x="40" y="159"/>
                    <a:pt x="40" y="159"/>
                    <a:pt x="40" y="159"/>
                  </a:cubicBezTo>
                  <a:cubicBezTo>
                    <a:pt x="40" y="157"/>
                    <a:pt x="40" y="157"/>
                    <a:pt x="40" y="157"/>
                  </a:cubicBezTo>
                  <a:cubicBezTo>
                    <a:pt x="40" y="157"/>
                    <a:pt x="40" y="157"/>
                    <a:pt x="40" y="157"/>
                  </a:cubicBezTo>
                  <a:cubicBezTo>
                    <a:pt x="39" y="157"/>
                    <a:pt x="39" y="157"/>
                    <a:pt x="39" y="157"/>
                  </a:cubicBezTo>
                  <a:cubicBezTo>
                    <a:pt x="39" y="157"/>
                    <a:pt x="39" y="157"/>
                    <a:pt x="39" y="157"/>
                  </a:cubicBezTo>
                  <a:cubicBezTo>
                    <a:pt x="39" y="155"/>
                    <a:pt x="39" y="156"/>
                    <a:pt x="39" y="154"/>
                  </a:cubicBezTo>
                  <a:cubicBezTo>
                    <a:pt x="37" y="150"/>
                    <a:pt x="38" y="153"/>
                    <a:pt x="37" y="149"/>
                  </a:cubicBezTo>
                  <a:cubicBezTo>
                    <a:pt x="36" y="148"/>
                    <a:pt x="36" y="148"/>
                    <a:pt x="36" y="148"/>
                  </a:cubicBezTo>
                  <a:cubicBezTo>
                    <a:pt x="35" y="147"/>
                    <a:pt x="34" y="148"/>
                    <a:pt x="33" y="147"/>
                  </a:cubicBezTo>
                  <a:cubicBezTo>
                    <a:pt x="32" y="148"/>
                    <a:pt x="32" y="148"/>
                    <a:pt x="32" y="148"/>
                  </a:cubicBezTo>
                  <a:cubicBezTo>
                    <a:pt x="32" y="148"/>
                    <a:pt x="32" y="148"/>
                    <a:pt x="32" y="148"/>
                  </a:cubicBezTo>
                  <a:cubicBezTo>
                    <a:pt x="32" y="148"/>
                    <a:pt x="32" y="148"/>
                    <a:pt x="32" y="148"/>
                  </a:cubicBezTo>
                  <a:cubicBezTo>
                    <a:pt x="33" y="149"/>
                    <a:pt x="33" y="149"/>
                    <a:pt x="33" y="149"/>
                  </a:cubicBezTo>
                  <a:cubicBezTo>
                    <a:pt x="33" y="149"/>
                    <a:pt x="33" y="149"/>
                    <a:pt x="33" y="149"/>
                  </a:cubicBezTo>
                  <a:cubicBezTo>
                    <a:pt x="33" y="150"/>
                    <a:pt x="33" y="150"/>
                    <a:pt x="33" y="150"/>
                  </a:cubicBezTo>
                  <a:cubicBezTo>
                    <a:pt x="33" y="150"/>
                    <a:pt x="33" y="150"/>
                    <a:pt x="33" y="150"/>
                  </a:cubicBezTo>
                  <a:cubicBezTo>
                    <a:pt x="31" y="150"/>
                    <a:pt x="30" y="151"/>
                    <a:pt x="29" y="151"/>
                  </a:cubicBezTo>
                  <a:cubicBezTo>
                    <a:pt x="29" y="153"/>
                    <a:pt x="29" y="153"/>
                    <a:pt x="29" y="153"/>
                  </a:cubicBezTo>
                  <a:cubicBezTo>
                    <a:pt x="28" y="153"/>
                    <a:pt x="28" y="153"/>
                    <a:pt x="28" y="153"/>
                  </a:cubicBezTo>
                  <a:cubicBezTo>
                    <a:pt x="27" y="153"/>
                    <a:pt x="23" y="151"/>
                    <a:pt x="22" y="151"/>
                  </a:cubicBezTo>
                  <a:cubicBezTo>
                    <a:pt x="21" y="151"/>
                    <a:pt x="21" y="151"/>
                    <a:pt x="20" y="151"/>
                  </a:cubicBezTo>
                  <a:cubicBezTo>
                    <a:pt x="19" y="152"/>
                    <a:pt x="19" y="153"/>
                    <a:pt x="18" y="154"/>
                  </a:cubicBezTo>
                  <a:cubicBezTo>
                    <a:pt x="18" y="154"/>
                    <a:pt x="18" y="154"/>
                    <a:pt x="18" y="154"/>
                  </a:cubicBezTo>
                  <a:cubicBezTo>
                    <a:pt x="17" y="154"/>
                    <a:pt x="17" y="154"/>
                    <a:pt x="17" y="154"/>
                  </a:cubicBezTo>
                  <a:cubicBezTo>
                    <a:pt x="17" y="154"/>
                    <a:pt x="17" y="154"/>
                    <a:pt x="17" y="154"/>
                  </a:cubicBezTo>
                  <a:cubicBezTo>
                    <a:pt x="17" y="154"/>
                    <a:pt x="16" y="152"/>
                    <a:pt x="15" y="151"/>
                  </a:cubicBezTo>
                  <a:cubicBezTo>
                    <a:pt x="15" y="151"/>
                    <a:pt x="15" y="151"/>
                    <a:pt x="15" y="151"/>
                  </a:cubicBezTo>
                  <a:cubicBezTo>
                    <a:pt x="14" y="151"/>
                    <a:pt x="14" y="151"/>
                    <a:pt x="14" y="151"/>
                  </a:cubicBezTo>
                  <a:cubicBezTo>
                    <a:pt x="13" y="151"/>
                    <a:pt x="13" y="151"/>
                    <a:pt x="13" y="151"/>
                  </a:cubicBezTo>
                  <a:cubicBezTo>
                    <a:pt x="12" y="152"/>
                    <a:pt x="13" y="152"/>
                    <a:pt x="12" y="153"/>
                  </a:cubicBezTo>
                  <a:cubicBezTo>
                    <a:pt x="11" y="153"/>
                    <a:pt x="11" y="153"/>
                    <a:pt x="11" y="153"/>
                  </a:cubicBezTo>
                  <a:cubicBezTo>
                    <a:pt x="11" y="153"/>
                    <a:pt x="11" y="153"/>
                    <a:pt x="11" y="153"/>
                  </a:cubicBezTo>
                  <a:cubicBezTo>
                    <a:pt x="9" y="152"/>
                    <a:pt x="10" y="152"/>
                    <a:pt x="9" y="151"/>
                  </a:cubicBezTo>
                  <a:cubicBezTo>
                    <a:pt x="8" y="151"/>
                    <a:pt x="8" y="151"/>
                    <a:pt x="8" y="151"/>
                  </a:cubicBezTo>
                  <a:cubicBezTo>
                    <a:pt x="9" y="150"/>
                    <a:pt x="9" y="150"/>
                    <a:pt x="9" y="149"/>
                  </a:cubicBezTo>
                  <a:cubicBezTo>
                    <a:pt x="10" y="148"/>
                    <a:pt x="10" y="148"/>
                    <a:pt x="10" y="148"/>
                  </a:cubicBezTo>
                  <a:cubicBezTo>
                    <a:pt x="10" y="148"/>
                    <a:pt x="10" y="148"/>
                    <a:pt x="10" y="148"/>
                  </a:cubicBezTo>
                  <a:cubicBezTo>
                    <a:pt x="9" y="147"/>
                    <a:pt x="9" y="147"/>
                    <a:pt x="9" y="147"/>
                  </a:cubicBezTo>
                  <a:cubicBezTo>
                    <a:pt x="9" y="146"/>
                    <a:pt x="9" y="145"/>
                    <a:pt x="9" y="144"/>
                  </a:cubicBezTo>
                  <a:cubicBezTo>
                    <a:pt x="10" y="142"/>
                    <a:pt x="10" y="142"/>
                    <a:pt x="10" y="142"/>
                  </a:cubicBezTo>
                  <a:cubicBezTo>
                    <a:pt x="9" y="142"/>
                    <a:pt x="9" y="142"/>
                    <a:pt x="9" y="142"/>
                  </a:cubicBezTo>
                  <a:cubicBezTo>
                    <a:pt x="9" y="141"/>
                    <a:pt x="9" y="141"/>
                    <a:pt x="9" y="141"/>
                  </a:cubicBezTo>
                  <a:cubicBezTo>
                    <a:pt x="8" y="140"/>
                    <a:pt x="9" y="141"/>
                    <a:pt x="8" y="140"/>
                  </a:cubicBezTo>
                  <a:cubicBezTo>
                    <a:pt x="8" y="138"/>
                    <a:pt x="8" y="139"/>
                    <a:pt x="7" y="137"/>
                  </a:cubicBezTo>
                  <a:cubicBezTo>
                    <a:pt x="7" y="137"/>
                    <a:pt x="7" y="137"/>
                    <a:pt x="6" y="137"/>
                  </a:cubicBezTo>
                  <a:cubicBezTo>
                    <a:pt x="5" y="137"/>
                    <a:pt x="5" y="137"/>
                    <a:pt x="5" y="138"/>
                  </a:cubicBezTo>
                  <a:cubicBezTo>
                    <a:pt x="5" y="138"/>
                    <a:pt x="5" y="138"/>
                    <a:pt x="5" y="138"/>
                  </a:cubicBezTo>
                  <a:cubicBezTo>
                    <a:pt x="4" y="137"/>
                    <a:pt x="4" y="137"/>
                    <a:pt x="4" y="137"/>
                  </a:cubicBezTo>
                  <a:cubicBezTo>
                    <a:pt x="4" y="137"/>
                    <a:pt x="4" y="137"/>
                    <a:pt x="4" y="137"/>
                  </a:cubicBezTo>
                  <a:cubicBezTo>
                    <a:pt x="4" y="137"/>
                    <a:pt x="4" y="137"/>
                    <a:pt x="4" y="137"/>
                  </a:cubicBezTo>
                  <a:cubicBezTo>
                    <a:pt x="3" y="136"/>
                    <a:pt x="3" y="136"/>
                    <a:pt x="2" y="134"/>
                  </a:cubicBezTo>
                  <a:cubicBezTo>
                    <a:pt x="2" y="133"/>
                    <a:pt x="2" y="133"/>
                    <a:pt x="2" y="133"/>
                  </a:cubicBezTo>
                  <a:cubicBezTo>
                    <a:pt x="3" y="133"/>
                    <a:pt x="3" y="133"/>
                    <a:pt x="3" y="133"/>
                  </a:cubicBezTo>
                  <a:cubicBezTo>
                    <a:pt x="3" y="132"/>
                    <a:pt x="3" y="132"/>
                    <a:pt x="3" y="132"/>
                  </a:cubicBezTo>
                  <a:cubicBezTo>
                    <a:pt x="3" y="132"/>
                    <a:pt x="3" y="132"/>
                    <a:pt x="3" y="132"/>
                  </a:cubicBezTo>
                  <a:cubicBezTo>
                    <a:pt x="3" y="131"/>
                    <a:pt x="3" y="131"/>
                    <a:pt x="3" y="130"/>
                  </a:cubicBezTo>
                  <a:cubicBezTo>
                    <a:pt x="3" y="129"/>
                    <a:pt x="3" y="130"/>
                    <a:pt x="3" y="128"/>
                  </a:cubicBezTo>
                  <a:cubicBezTo>
                    <a:pt x="2" y="126"/>
                    <a:pt x="2" y="127"/>
                    <a:pt x="1" y="126"/>
                  </a:cubicBezTo>
                  <a:cubicBezTo>
                    <a:pt x="0" y="125"/>
                    <a:pt x="0" y="125"/>
                    <a:pt x="0" y="125"/>
                  </a:cubicBezTo>
                  <a:cubicBezTo>
                    <a:pt x="1" y="123"/>
                    <a:pt x="1" y="124"/>
                    <a:pt x="1" y="123"/>
                  </a:cubicBezTo>
                  <a:cubicBezTo>
                    <a:pt x="0" y="121"/>
                    <a:pt x="0" y="121"/>
                    <a:pt x="0" y="121"/>
                  </a:cubicBezTo>
                  <a:cubicBezTo>
                    <a:pt x="2" y="122"/>
                    <a:pt x="2" y="122"/>
                    <a:pt x="2" y="122"/>
                  </a:cubicBezTo>
                  <a:cubicBezTo>
                    <a:pt x="3" y="120"/>
                    <a:pt x="2" y="122"/>
                    <a:pt x="4" y="119"/>
                  </a:cubicBezTo>
                  <a:cubicBezTo>
                    <a:pt x="5" y="116"/>
                    <a:pt x="5" y="116"/>
                    <a:pt x="6" y="114"/>
                  </a:cubicBezTo>
                  <a:cubicBezTo>
                    <a:pt x="7" y="113"/>
                    <a:pt x="7" y="113"/>
                    <a:pt x="8" y="111"/>
                  </a:cubicBezTo>
                  <a:cubicBezTo>
                    <a:pt x="9" y="111"/>
                    <a:pt x="9" y="111"/>
                    <a:pt x="9" y="111"/>
                  </a:cubicBezTo>
                  <a:cubicBezTo>
                    <a:pt x="10" y="113"/>
                    <a:pt x="14" y="116"/>
                    <a:pt x="15" y="117"/>
                  </a:cubicBezTo>
                  <a:cubicBezTo>
                    <a:pt x="15" y="117"/>
                    <a:pt x="15" y="117"/>
                    <a:pt x="15" y="117"/>
                  </a:cubicBezTo>
                  <a:cubicBezTo>
                    <a:pt x="16" y="115"/>
                    <a:pt x="16" y="116"/>
                    <a:pt x="17" y="114"/>
                  </a:cubicBezTo>
                  <a:cubicBezTo>
                    <a:pt x="18" y="114"/>
                    <a:pt x="18" y="114"/>
                    <a:pt x="18" y="114"/>
                  </a:cubicBezTo>
                  <a:cubicBezTo>
                    <a:pt x="25" y="113"/>
                    <a:pt x="19" y="115"/>
                    <a:pt x="32" y="113"/>
                  </a:cubicBezTo>
                  <a:cubicBezTo>
                    <a:pt x="32" y="113"/>
                    <a:pt x="32" y="113"/>
                    <a:pt x="32" y="112"/>
                  </a:cubicBezTo>
                  <a:cubicBezTo>
                    <a:pt x="32" y="111"/>
                    <a:pt x="32" y="111"/>
                    <a:pt x="32" y="111"/>
                  </a:cubicBezTo>
                  <a:cubicBezTo>
                    <a:pt x="32" y="111"/>
                    <a:pt x="32" y="111"/>
                    <a:pt x="32" y="111"/>
                  </a:cubicBezTo>
                  <a:cubicBezTo>
                    <a:pt x="33" y="111"/>
                    <a:pt x="33" y="111"/>
                    <a:pt x="33" y="111"/>
                  </a:cubicBezTo>
                  <a:cubicBezTo>
                    <a:pt x="33" y="113"/>
                    <a:pt x="33" y="113"/>
                    <a:pt x="33" y="113"/>
                  </a:cubicBezTo>
                  <a:cubicBezTo>
                    <a:pt x="33" y="113"/>
                    <a:pt x="33" y="113"/>
                    <a:pt x="33" y="113"/>
                  </a:cubicBezTo>
                  <a:cubicBezTo>
                    <a:pt x="35" y="113"/>
                    <a:pt x="74" y="113"/>
                    <a:pt x="76" y="113"/>
                  </a:cubicBezTo>
                  <a:cubicBezTo>
                    <a:pt x="76" y="109"/>
                    <a:pt x="77" y="108"/>
                    <a:pt x="77" y="104"/>
                  </a:cubicBezTo>
                  <a:cubicBezTo>
                    <a:pt x="75" y="101"/>
                    <a:pt x="76" y="102"/>
                    <a:pt x="74" y="100"/>
                  </a:cubicBezTo>
                  <a:cubicBezTo>
                    <a:pt x="69" y="53"/>
                    <a:pt x="64" y="5"/>
                    <a:pt x="64" y="0"/>
                  </a:cubicBezTo>
                  <a:cubicBezTo>
                    <a:pt x="69" y="0"/>
                    <a:pt x="76" y="0"/>
                    <a:pt x="83" y="0"/>
                  </a:cubicBezTo>
                  <a:cubicBezTo>
                    <a:pt x="83" y="0"/>
                    <a:pt x="122" y="27"/>
                    <a:pt x="150" y="47"/>
                  </a:cubicBezTo>
                  <a:cubicBezTo>
                    <a:pt x="151" y="48"/>
                    <a:pt x="151" y="49"/>
                    <a:pt x="151" y="50"/>
                  </a:cubicBezTo>
                  <a:cubicBezTo>
                    <a:pt x="151" y="51"/>
                    <a:pt x="151" y="51"/>
                    <a:pt x="151" y="51"/>
                  </a:cubicBezTo>
                  <a:cubicBezTo>
                    <a:pt x="152" y="52"/>
                    <a:pt x="154" y="53"/>
                    <a:pt x="156" y="53"/>
                  </a:cubicBezTo>
                  <a:cubicBezTo>
                    <a:pt x="156" y="54"/>
                    <a:pt x="156" y="54"/>
                    <a:pt x="156" y="54"/>
                  </a:cubicBezTo>
                  <a:cubicBezTo>
                    <a:pt x="156" y="55"/>
                    <a:pt x="156" y="54"/>
                    <a:pt x="157" y="56"/>
                  </a:cubicBezTo>
                  <a:cubicBezTo>
                    <a:pt x="159" y="57"/>
                    <a:pt x="160" y="57"/>
                    <a:pt x="162" y="57"/>
                  </a:cubicBezTo>
                  <a:cubicBezTo>
                    <a:pt x="163" y="58"/>
                    <a:pt x="163" y="58"/>
                    <a:pt x="163" y="58"/>
                  </a:cubicBezTo>
                  <a:cubicBezTo>
                    <a:pt x="165" y="59"/>
                    <a:pt x="165" y="59"/>
                    <a:pt x="165" y="59"/>
                  </a:cubicBezTo>
                  <a:cubicBezTo>
                    <a:pt x="168" y="61"/>
                    <a:pt x="170" y="60"/>
                    <a:pt x="174" y="63"/>
                  </a:cubicBezTo>
                  <a:cubicBezTo>
                    <a:pt x="174" y="63"/>
                    <a:pt x="174" y="64"/>
                    <a:pt x="174" y="65"/>
                  </a:cubicBezTo>
                  <a:cubicBezTo>
                    <a:pt x="174" y="67"/>
                    <a:pt x="174" y="66"/>
                    <a:pt x="174" y="67"/>
                  </a:cubicBezTo>
                  <a:cubicBezTo>
                    <a:pt x="174" y="68"/>
                    <a:pt x="174" y="68"/>
                    <a:pt x="174" y="68"/>
                  </a:cubicBezTo>
                  <a:cubicBezTo>
                    <a:pt x="174" y="68"/>
                    <a:pt x="174" y="68"/>
                    <a:pt x="173" y="68"/>
                  </a:cubicBezTo>
                  <a:cubicBezTo>
                    <a:pt x="173" y="69"/>
                    <a:pt x="173" y="69"/>
                    <a:pt x="173" y="69"/>
                  </a:cubicBezTo>
                  <a:cubicBezTo>
                    <a:pt x="173" y="70"/>
                    <a:pt x="173" y="69"/>
                    <a:pt x="172" y="70"/>
                  </a:cubicBezTo>
                  <a:cubicBezTo>
                    <a:pt x="173" y="71"/>
                    <a:pt x="173" y="71"/>
                    <a:pt x="173" y="71"/>
                  </a:cubicBezTo>
                  <a:cubicBezTo>
                    <a:pt x="173" y="71"/>
                    <a:pt x="173" y="71"/>
                    <a:pt x="174" y="72"/>
                  </a:cubicBezTo>
                  <a:cubicBezTo>
                    <a:pt x="175" y="72"/>
                    <a:pt x="175" y="72"/>
                    <a:pt x="175" y="72"/>
                  </a:cubicBezTo>
                  <a:cubicBezTo>
                    <a:pt x="176" y="72"/>
                    <a:pt x="184" y="70"/>
                    <a:pt x="185" y="7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152">
              <a:extLst>
                <a:ext uri="{FF2B5EF4-FFF2-40B4-BE49-F238E27FC236}">
                  <a16:creationId xmlns:a16="http://schemas.microsoft.com/office/drawing/2014/main" id="{82289825-671B-48AA-AE9D-4C8CA2B42D51}"/>
                </a:ext>
              </a:extLst>
            </p:cNvPr>
            <p:cNvSpPr>
              <a:spLocks/>
            </p:cNvSpPr>
            <p:nvPr/>
          </p:nvSpPr>
          <p:spPr bwMode="auto">
            <a:xfrm>
              <a:off x="16997409" y="7962193"/>
              <a:ext cx="4751" cy="4751"/>
            </a:xfrm>
            <a:custGeom>
              <a:avLst/>
              <a:gdLst>
                <a:gd name="T0" fmla="*/ 0 w 1"/>
                <a:gd name="T1" fmla="*/ 1 h 1"/>
                <a:gd name="T2" fmla="*/ 1 w 1"/>
                <a:gd name="T3" fmla="*/ 1 h 1"/>
                <a:gd name="T4" fmla="*/ 1 w 1"/>
                <a:gd name="T5" fmla="*/ 0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0"/>
                    <a:pt x="1" y="0"/>
                    <a:pt x="1" y="0"/>
                  </a:cubicBezTo>
                  <a:cubicBezTo>
                    <a:pt x="1" y="0"/>
                    <a:pt x="1" y="0"/>
                    <a:pt x="1" y="0"/>
                  </a:cubicBezTo>
                  <a:cubicBezTo>
                    <a:pt x="1" y="0"/>
                    <a:pt x="1" y="0"/>
                    <a:pt x="1" y="0"/>
                  </a:cubicBezTo>
                  <a:cubicBezTo>
                    <a:pt x="1" y="0"/>
                    <a:pt x="0" y="1"/>
                    <a:pt x="0"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153">
              <a:extLst>
                <a:ext uri="{FF2B5EF4-FFF2-40B4-BE49-F238E27FC236}">
                  <a16:creationId xmlns:a16="http://schemas.microsoft.com/office/drawing/2014/main" id="{23C24F53-D532-4E46-86B7-3B2A3E2DE0C3}"/>
                </a:ext>
              </a:extLst>
            </p:cNvPr>
            <p:cNvSpPr>
              <a:spLocks noEditPoints="1"/>
            </p:cNvSpPr>
            <p:nvPr/>
          </p:nvSpPr>
          <p:spPr bwMode="auto">
            <a:xfrm>
              <a:off x="16000075" y="7643994"/>
              <a:ext cx="422681" cy="921346"/>
            </a:xfrm>
            <a:custGeom>
              <a:avLst/>
              <a:gdLst>
                <a:gd name="T0" fmla="*/ 94 w 101"/>
                <a:gd name="T1" fmla="*/ 94 h 221"/>
                <a:gd name="T2" fmla="*/ 87 w 101"/>
                <a:gd name="T3" fmla="*/ 99 h 221"/>
                <a:gd name="T4" fmla="*/ 79 w 101"/>
                <a:gd name="T5" fmla="*/ 103 h 221"/>
                <a:gd name="T6" fmla="*/ 67 w 101"/>
                <a:gd name="T7" fmla="*/ 107 h 221"/>
                <a:gd name="T8" fmla="*/ 63 w 101"/>
                <a:gd name="T9" fmla="*/ 121 h 221"/>
                <a:gd name="T10" fmla="*/ 62 w 101"/>
                <a:gd name="T11" fmla="*/ 130 h 221"/>
                <a:gd name="T12" fmla="*/ 76 w 101"/>
                <a:gd name="T13" fmla="*/ 148 h 221"/>
                <a:gd name="T14" fmla="*/ 68 w 101"/>
                <a:gd name="T15" fmla="*/ 160 h 221"/>
                <a:gd name="T16" fmla="*/ 79 w 101"/>
                <a:gd name="T17" fmla="*/ 189 h 221"/>
                <a:gd name="T18" fmla="*/ 74 w 101"/>
                <a:gd name="T19" fmla="*/ 212 h 221"/>
                <a:gd name="T20" fmla="*/ 72 w 101"/>
                <a:gd name="T21" fmla="*/ 211 h 221"/>
                <a:gd name="T22" fmla="*/ 73 w 101"/>
                <a:gd name="T23" fmla="*/ 200 h 221"/>
                <a:gd name="T24" fmla="*/ 73 w 101"/>
                <a:gd name="T25" fmla="*/ 192 h 221"/>
                <a:gd name="T26" fmla="*/ 67 w 101"/>
                <a:gd name="T27" fmla="*/ 177 h 221"/>
                <a:gd name="T28" fmla="*/ 63 w 101"/>
                <a:gd name="T29" fmla="*/ 160 h 221"/>
                <a:gd name="T30" fmla="*/ 58 w 101"/>
                <a:gd name="T31" fmla="*/ 143 h 221"/>
                <a:gd name="T32" fmla="*/ 50 w 101"/>
                <a:gd name="T33" fmla="*/ 144 h 221"/>
                <a:gd name="T34" fmla="*/ 47 w 101"/>
                <a:gd name="T35" fmla="*/ 146 h 221"/>
                <a:gd name="T36" fmla="*/ 36 w 101"/>
                <a:gd name="T37" fmla="*/ 154 h 221"/>
                <a:gd name="T38" fmla="*/ 31 w 101"/>
                <a:gd name="T39" fmla="*/ 150 h 221"/>
                <a:gd name="T40" fmla="*/ 29 w 101"/>
                <a:gd name="T41" fmla="*/ 145 h 221"/>
                <a:gd name="T42" fmla="*/ 26 w 101"/>
                <a:gd name="T43" fmla="*/ 140 h 221"/>
                <a:gd name="T44" fmla="*/ 22 w 101"/>
                <a:gd name="T45" fmla="*/ 118 h 221"/>
                <a:gd name="T46" fmla="*/ 15 w 101"/>
                <a:gd name="T47" fmla="*/ 112 h 221"/>
                <a:gd name="T48" fmla="*/ 18 w 101"/>
                <a:gd name="T49" fmla="*/ 109 h 221"/>
                <a:gd name="T50" fmla="*/ 12 w 101"/>
                <a:gd name="T51" fmla="*/ 106 h 221"/>
                <a:gd name="T52" fmla="*/ 7 w 101"/>
                <a:gd name="T53" fmla="*/ 102 h 221"/>
                <a:gd name="T54" fmla="*/ 1 w 101"/>
                <a:gd name="T55" fmla="*/ 91 h 221"/>
                <a:gd name="T56" fmla="*/ 5 w 101"/>
                <a:gd name="T57" fmla="*/ 80 h 221"/>
                <a:gd name="T58" fmla="*/ 11 w 101"/>
                <a:gd name="T59" fmla="*/ 78 h 221"/>
                <a:gd name="T60" fmla="*/ 14 w 101"/>
                <a:gd name="T61" fmla="*/ 67 h 221"/>
                <a:gd name="T62" fmla="*/ 22 w 101"/>
                <a:gd name="T63" fmla="*/ 57 h 221"/>
                <a:gd name="T64" fmla="*/ 32 w 101"/>
                <a:gd name="T65" fmla="*/ 32 h 221"/>
                <a:gd name="T66" fmla="*/ 51 w 101"/>
                <a:gd name="T67" fmla="*/ 15 h 221"/>
                <a:gd name="T68" fmla="*/ 58 w 101"/>
                <a:gd name="T69" fmla="*/ 7 h 221"/>
                <a:gd name="T70" fmla="*/ 64 w 101"/>
                <a:gd name="T71" fmla="*/ 2 h 221"/>
                <a:gd name="T72" fmla="*/ 71 w 101"/>
                <a:gd name="T73" fmla="*/ 11 h 221"/>
                <a:gd name="T74" fmla="*/ 73 w 101"/>
                <a:gd name="T75" fmla="*/ 33 h 221"/>
                <a:gd name="T76" fmla="*/ 62 w 101"/>
                <a:gd name="T77" fmla="*/ 44 h 221"/>
                <a:gd name="T78" fmla="*/ 62 w 101"/>
                <a:gd name="T79" fmla="*/ 53 h 221"/>
                <a:gd name="T80" fmla="*/ 74 w 101"/>
                <a:gd name="T81" fmla="*/ 56 h 221"/>
                <a:gd name="T82" fmla="*/ 82 w 101"/>
                <a:gd name="T83" fmla="*/ 68 h 221"/>
                <a:gd name="T84" fmla="*/ 87 w 101"/>
                <a:gd name="T85" fmla="*/ 80 h 221"/>
                <a:gd name="T86" fmla="*/ 92 w 101"/>
                <a:gd name="T87" fmla="*/ 86 h 221"/>
                <a:gd name="T88" fmla="*/ 10 w 101"/>
                <a:gd name="T89" fmla="*/ 106 h 221"/>
                <a:gd name="T90" fmla="*/ 15 w 101"/>
                <a:gd name="T91" fmla="*/ 107 h 221"/>
                <a:gd name="T92" fmla="*/ 18 w 101"/>
                <a:gd name="T93" fmla="*/ 111 h 221"/>
                <a:gd name="T94" fmla="*/ 18 w 101"/>
                <a:gd name="T95" fmla="*/ 118 h 221"/>
                <a:gd name="T96" fmla="*/ 61 w 101"/>
                <a:gd name="T97" fmla="*/ 146 h 221"/>
                <a:gd name="T98" fmla="*/ 26 w 101"/>
                <a:gd name="T99" fmla="*/ 152 h 221"/>
                <a:gd name="T100" fmla="*/ 69 w 101"/>
                <a:gd name="T101" fmla="*/ 185 h 221"/>
                <a:gd name="T102" fmla="*/ 70 w 101"/>
                <a:gd name="T103" fmla="*/ 193 h 221"/>
                <a:gd name="T104" fmla="*/ 66 w 101"/>
                <a:gd name="T105" fmla="*/ 194 h 221"/>
                <a:gd name="T106" fmla="*/ 67 w 101"/>
                <a:gd name="T107" fmla="*/ 195 h 221"/>
                <a:gd name="T108" fmla="*/ 71 w 101"/>
                <a:gd name="T109" fmla="*/ 196 h 221"/>
                <a:gd name="T110" fmla="*/ 66 w 101"/>
                <a:gd name="T111" fmla="*/ 200 h 221"/>
                <a:gd name="T112" fmla="*/ 72 w 101"/>
                <a:gd name="T113" fmla="*/ 199 h 221"/>
                <a:gd name="T114" fmla="*/ 68 w 101"/>
                <a:gd name="T115" fmla="*/ 203 h 221"/>
                <a:gd name="T116" fmla="*/ 69 w 101"/>
                <a:gd name="T117" fmla="*/ 211 h 221"/>
                <a:gd name="T118" fmla="*/ 67 w 101"/>
                <a:gd name="T119"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1" h="221">
                  <a:moveTo>
                    <a:pt x="101" y="85"/>
                  </a:moveTo>
                  <a:cubicBezTo>
                    <a:pt x="100" y="87"/>
                    <a:pt x="100" y="87"/>
                    <a:pt x="100" y="87"/>
                  </a:cubicBezTo>
                  <a:cubicBezTo>
                    <a:pt x="98" y="88"/>
                    <a:pt x="99" y="88"/>
                    <a:pt x="97" y="88"/>
                  </a:cubicBezTo>
                  <a:cubicBezTo>
                    <a:pt x="97" y="88"/>
                    <a:pt x="97" y="88"/>
                    <a:pt x="97" y="88"/>
                  </a:cubicBezTo>
                  <a:cubicBezTo>
                    <a:pt x="96" y="89"/>
                    <a:pt x="96" y="89"/>
                    <a:pt x="96" y="89"/>
                  </a:cubicBezTo>
                  <a:cubicBezTo>
                    <a:pt x="96" y="91"/>
                    <a:pt x="96" y="90"/>
                    <a:pt x="95" y="91"/>
                  </a:cubicBezTo>
                  <a:cubicBezTo>
                    <a:pt x="95" y="92"/>
                    <a:pt x="95" y="92"/>
                    <a:pt x="95" y="92"/>
                  </a:cubicBezTo>
                  <a:cubicBezTo>
                    <a:pt x="94" y="92"/>
                    <a:pt x="94" y="92"/>
                    <a:pt x="94" y="92"/>
                  </a:cubicBezTo>
                  <a:cubicBezTo>
                    <a:pt x="94" y="93"/>
                    <a:pt x="94" y="93"/>
                    <a:pt x="94" y="93"/>
                  </a:cubicBezTo>
                  <a:cubicBezTo>
                    <a:pt x="94" y="94"/>
                    <a:pt x="94" y="94"/>
                    <a:pt x="94" y="94"/>
                  </a:cubicBezTo>
                  <a:cubicBezTo>
                    <a:pt x="95" y="94"/>
                    <a:pt x="95" y="94"/>
                    <a:pt x="95" y="94"/>
                  </a:cubicBezTo>
                  <a:cubicBezTo>
                    <a:pt x="95" y="94"/>
                    <a:pt x="95" y="94"/>
                    <a:pt x="95" y="94"/>
                  </a:cubicBezTo>
                  <a:cubicBezTo>
                    <a:pt x="95" y="94"/>
                    <a:pt x="95" y="94"/>
                    <a:pt x="95" y="94"/>
                  </a:cubicBezTo>
                  <a:cubicBezTo>
                    <a:pt x="94" y="94"/>
                    <a:pt x="94" y="94"/>
                    <a:pt x="94" y="94"/>
                  </a:cubicBezTo>
                  <a:cubicBezTo>
                    <a:pt x="93" y="94"/>
                    <a:pt x="93" y="94"/>
                    <a:pt x="93" y="94"/>
                  </a:cubicBezTo>
                  <a:cubicBezTo>
                    <a:pt x="92" y="95"/>
                    <a:pt x="92" y="95"/>
                    <a:pt x="92" y="95"/>
                  </a:cubicBezTo>
                  <a:cubicBezTo>
                    <a:pt x="91" y="95"/>
                    <a:pt x="91" y="95"/>
                    <a:pt x="91" y="95"/>
                  </a:cubicBezTo>
                  <a:cubicBezTo>
                    <a:pt x="90" y="97"/>
                    <a:pt x="90" y="98"/>
                    <a:pt x="90" y="100"/>
                  </a:cubicBezTo>
                  <a:cubicBezTo>
                    <a:pt x="88" y="99"/>
                    <a:pt x="88" y="99"/>
                    <a:pt x="88" y="99"/>
                  </a:cubicBezTo>
                  <a:cubicBezTo>
                    <a:pt x="87" y="99"/>
                    <a:pt x="87" y="99"/>
                    <a:pt x="87" y="99"/>
                  </a:cubicBezTo>
                  <a:cubicBezTo>
                    <a:pt x="86" y="100"/>
                    <a:pt x="86" y="99"/>
                    <a:pt x="86" y="100"/>
                  </a:cubicBezTo>
                  <a:cubicBezTo>
                    <a:pt x="85" y="100"/>
                    <a:pt x="85" y="100"/>
                    <a:pt x="84" y="100"/>
                  </a:cubicBezTo>
                  <a:cubicBezTo>
                    <a:pt x="83" y="100"/>
                    <a:pt x="83" y="100"/>
                    <a:pt x="82" y="100"/>
                  </a:cubicBezTo>
                  <a:cubicBezTo>
                    <a:pt x="82" y="100"/>
                    <a:pt x="82" y="100"/>
                    <a:pt x="82" y="100"/>
                  </a:cubicBezTo>
                  <a:cubicBezTo>
                    <a:pt x="82" y="101"/>
                    <a:pt x="82" y="101"/>
                    <a:pt x="83" y="102"/>
                  </a:cubicBezTo>
                  <a:cubicBezTo>
                    <a:pt x="82" y="102"/>
                    <a:pt x="82" y="102"/>
                    <a:pt x="82" y="102"/>
                  </a:cubicBezTo>
                  <a:cubicBezTo>
                    <a:pt x="82" y="103"/>
                    <a:pt x="82" y="103"/>
                    <a:pt x="82" y="103"/>
                  </a:cubicBezTo>
                  <a:cubicBezTo>
                    <a:pt x="81" y="103"/>
                    <a:pt x="82" y="103"/>
                    <a:pt x="81" y="103"/>
                  </a:cubicBezTo>
                  <a:cubicBezTo>
                    <a:pt x="80" y="103"/>
                    <a:pt x="80" y="103"/>
                    <a:pt x="80" y="103"/>
                  </a:cubicBezTo>
                  <a:cubicBezTo>
                    <a:pt x="79" y="103"/>
                    <a:pt x="79" y="103"/>
                    <a:pt x="79" y="103"/>
                  </a:cubicBezTo>
                  <a:cubicBezTo>
                    <a:pt x="78" y="103"/>
                    <a:pt x="78" y="103"/>
                    <a:pt x="78" y="103"/>
                  </a:cubicBezTo>
                  <a:cubicBezTo>
                    <a:pt x="78" y="103"/>
                    <a:pt x="78" y="103"/>
                    <a:pt x="78" y="103"/>
                  </a:cubicBezTo>
                  <a:cubicBezTo>
                    <a:pt x="77" y="103"/>
                    <a:pt x="77" y="103"/>
                    <a:pt x="77" y="103"/>
                  </a:cubicBezTo>
                  <a:cubicBezTo>
                    <a:pt x="77" y="104"/>
                    <a:pt x="77" y="104"/>
                    <a:pt x="77" y="104"/>
                  </a:cubicBezTo>
                  <a:cubicBezTo>
                    <a:pt x="77" y="106"/>
                    <a:pt x="77" y="106"/>
                    <a:pt x="77" y="106"/>
                  </a:cubicBezTo>
                  <a:cubicBezTo>
                    <a:pt x="76" y="106"/>
                    <a:pt x="76" y="106"/>
                    <a:pt x="76" y="106"/>
                  </a:cubicBezTo>
                  <a:cubicBezTo>
                    <a:pt x="76" y="107"/>
                    <a:pt x="76" y="107"/>
                    <a:pt x="76" y="107"/>
                  </a:cubicBezTo>
                  <a:cubicBezTo>
                    <a:pt x="75" y="107"/>
                    <a:pt x="76" y="107"/>
                    <a:pt x="75" y="107"/>
                  </a:cubicBezTo>
                  <a:cubicBezTo>
                    <a:pt x="71" y="107"/>
                    <a:pt x="72" y="108"/>
                    <a:pt x="68" y="108"/>
                  </a:cubicBezTo>
                  <a:cubicBezTo>
                    <a:pt x="67" y="107"/>
                    <a:pt x="67" y="107"/>
                    <a:pt x="67" y="107"/>
                  </a:cubicBezTo>
                  <a:cubicBezTo>
                    <a:pt x="66" y="107"/>
                    <a:pt x="66" y="107"/>
                    <a:pt x="66" y="107"/>
                  </a:cubicBezTo>
                  <a:cubicBezTo>
                    <a:pt x="66" y="107"/>
                    <a:pt x="66" y="107"/>
                    <a:pt x="66" y="107"/>
                  </a:cubicBezTo>
                  <a:cubicBezTo>
                    <a:pt x="66" y="108"/>
                    <a:pt x="66" y="108"/>
                    <a:pt x="66" y="108"/>
                  </a:cubicBezTo>
                  <a:cubicBezTo>
                    <a:pt x="65" y="109"/>
                    <a:pt x="65" y="109"/>
                    <a:pt x="64" y="111"/>
                  </a:cubicBezTo>
                  <a:cubicBezTo>
                    <a:pt x="63" y="113"/>
                    <a:pt x="63" y="112"/>
                    <a:pt x="64" y="114"/>
                  </a:cubicBezTo>
                  <a:cubicBezTo>
                    <a:pt x="63" y="116"/>
                    <a:pt x="63" y="116"/>
                    <a:pt x="63" y="116"/>
                  </a:cubicBezTo>
                  <a:cubicBezTo>
                    <a:pt x="62" y="117"/>
                    <a:pt x="62" y="117"/>
                    <a:pt x="62" y="117"/>
                  </a:cubicBezTo>
                  <a:cubicBezTo>
                    <a:pt x="63" y="120"/>
                    <a:pt x="63" y="120"/>
                    <a:pt x="63" y="120"/>
                  </a:cubicBezTo>
                  <a:cubicBezTo>
                    <a:pt x="63" y="121"/>
                    <a:pt x="63" y="121"/>
                    <a:pt x="63" y="121"/>
                  </a:cubicBezTo>
                  <a:cubicBezTo>
                    <a:pt x="63" y="121"/>
                    <a:pt x="63" y="121"/>
                    <a:pt x="63" y="121"/>
                  </a:cubicBezTo>
                  <a:cubicBezTo>
                    <a:pt x="61" y="121"/>
                    <a:pt x="61" y="121"/>
                    <a:pt x="60" y="122"/>
                  </a:cubicBezTo>
                  <a:cubicBezTo>
                    <a:pt x="60" y="122"/>
                    <a:pt x="60" y="122"/>
                    <a:pt x="60" y="122"/>
                  </a:cubicBezTo>
                  <a:cubicBezTo>
                    <a:pt x="60" y="122"/>
                    <a:pt x="59" y="122"/>
                    <a:pt x="59" y="122"/>
                  </a:cubicBezTo>
                  <a:cubicBezTo>
                    <a:pt x="59" y="122"/>
                    <a:pt x="59" y="123"/>
                    <a:pt x="60" y="123"/>
                  </a:cubicBezTo>
                  <a:cubicBezTo>
                    <a:pt x="60" y="124"/>
                    <a:pt x="60" y="124"/>
                    <a:pt x="60" y="124"/>
                  </a:cubicBezTo>
                  <a:cubicBezTo>
                    <a:pt x="61" y="124"/>
                    <a:pt x="61" y="124"/>
                    <a:pt x="61" y="124"/>
                  </a:cubicBezTo>
                  <a:cubicBezTo>
                    <a:pt x="62" y="124"/>
                    <a:pt x="62" y="124"/>
                    <a:pt x="62" y="124"/>
                  </a:cubicBezTo>
                  <a:cubicBezTo>
                    <a:pt x="61" y="125"/>
                    <a:pt x="61" y="125"/>
                    <a:pt x="61" y="125"/>
                  </a:cubicBezTo>
                  <a:cubicBezTo>
                    <a:pt x="62" y="127"/>
                    <a:pt x="62" y="126"/>
                    <a:pt x="63" y="128"/>
                  </a:cubicBezTo>
                  <a:cubicBezTo>
                    <a:pt x="62" y="130"/>
                    <a:pt x="62" y="130"/>
                    <a:pt x="62" y="130"/>
                  </a:cubicBezTo>
                  <a:cubicBezTo>
                    <a:pt x="62" y="130"/>
                    <a:pt x="62" y="130"/>
                    <a:pt x="62" y="130"/>
                  </a:cubicBezTo>
                  <a:cubicBezTo>
                    <a:pt x="66" y="134"/>
                    <a:pt x="65" y="134"/>
                    <a:pt x="71" y="140"/>
                  </a:cubicBezTo>
                  <a:cubicBezTo>
                    <a:pt x="71" y="141"/>
                    <a:pt x="71" y="141"/>
                    <a:pt x="71" y="141"/>
                  </a:cubicBezTo>
                  <a:cubicBezTo>
                    <a:pt x="71" y="143"/>
                    <a:pt x="71" y="143"/>
                    <a:pt x="71" y="143"/>
                  </a:cubicBezTo>
                  <a:cubicBezTo>
                    <a:pt x="73" y="146"/>
                    <a:pt x="72" y="143"/>
                    <a:pt x="73" y="147"/>
                  </a:cubicBezTo>
                  <a:cubicBezTo>
                    <a:pt x="73" y="148"/>
                    <a:pt x="73" y="148"/>
                    <a:pt x="73" y="148"/>
                  </a:cubicBezTo>
                  <a:cubicBezTo>
                    <a:pt x="75" y="146"/>
                    <a:pt x="75" y="146"/>
                    <a:pt x="75" y="146"/>
                  </a:cubicBezTo>
                  <a:cubicBezTo>
                    <a:pt x="75" y="146"/>
                    <a:pt x="75" y="146"/>
                    <a:pt x="75" y="146"/>
                  </a:cubicBezTo>
                  <a:cubicBezTo>
                    <a:pt x="76" y="147"/>
                    <a:pt x="76" y="147"/>
                    <a:pt x="76" y="147"/>
                  </a:cubicBezTo>
                  <a:cubicBezTo>
                    <a:pt x="76" y="148"/>
                    <a:pt x="76" y="148"/>
                    <a:pt x="76" y="148"/>
                  </a:cubicBezTo>
                  <a:cubicBezTo>
                    <a:pt x="75" y="148"/>
                    <a:pt x="75" y="148"/>
                    <a:pt x="75" y="148"/>
                  </a:cubicBezTo>
                  <a:cubicBezTo>
                    <a:pt x="75" y="149"/>
                    <a:pt x="75" y="149"/>
                    <a:pt x="75" y="149"/>
                  </a:cubicBezTo>
                  <a:cubicBezTo>
                    <a:pt x="72" y="150"/>
                    <a:pt x="72" y="150"/>
                    <a:pt x="72" y="150"/>
                  </a:cubicBezTo>
                  <a:cubicBezTo>
                    <a:pt x="72" y="154"/>
                    <a:pt x="72" y="155"/>
                    <a:pt x="72" y="158"/>
                  </a:cubicBezTo>
                  <a:cubicBezTo>
                    <a:pt x="72" y="158"/>
                    <a:pt x="72" y="158"/>
                    <a:pt x="72" y="158"/>
                  </a:cubicBezTo>
                  <a:cubicBezTo>
                    <a:pt x="72" y="159"/>
                    <a:pt x="72" y="159"/>
                    <a:pt x="72" y="159"/>
                  </a:cubicBezTo>
                  <a:cubicBezTo>
                    <a:pt x="71" y="158"/>
                    <a:pt x="71" y="158"/>
                    <a:pt x="71" y="158"/>
                  </a:cubicBezTo>
                  <a:cubicBezTo>
                    <a:pt x="69" y="159"/>
                    <a:pt x="69" y="159"/>
                    <a:pt x="69" y="159"/>
                  </a:cubicBezTo>
                  <a:cubicBezTo>
                    <a:pt x="69" y="159"/>
                    <a:pt x="69" y="159"/>
                    <a:pt x="69" y="159"/>
                  </a:cubicBezTo>
                  <a:cubicBezTo>
                    <a:pt x="68" y="160"/>
                    <a:pt x="68" y="160"/>
                    <a:pt x="68" y="160"/>
                  </a:cubicBezTo>
                  <a:cubicBezTo>
                    <a:pt x="68" y="161"/>
                    <a:pt x="68" y="161"/>
                    <a:pt x="68" y="161"/>
                  </a:cubicBezTo>
                  <a:cubicBezTo>
                    <a:pt x="68" y="163"/>
                    <a:pt x="68" y="162"/>
                    <a:pt x="68" y="165"/>
                  </a:cubicBezTo>
                  <a:cubicBezTo>
                    <a:pt x="70" y="167"/>
                    <a:pt x="71" y="168"/>
                    <a:pt x="72" y="170"/>
                  </a:cubicBezTo>
                  <a:cubicBezTo>
                    <a:pt x="77" y="174"/>
                    <a:pt x="77" y="174"/>
                    <a:pt x="78" y="177"/>
                  </a:cubicBezTo>
                  <a:cubicBezTo>
                    <a:pt x="79" y="181"/>
                    <a:pt x="79" y="179"/>
                    <a:pt x="79" y="183"/>
                  </a:cubicBezTo>
                  <a:cubicBezTo>
                    <a:pt x="78" y="184"/>
                    <a:pt x="79" y="183"/>
                    <a:pt x="78" y="184"/>
                  </a:cubicBezTo>
                  <a:cubicBezTo>
                    <a:pt x="78" y="185"/>
                    <a:pt x="78" y="185"/>
                    <a:pt x="78" y="185"/>
                  </a:cubicBezTo>
                  <a:cubicBezTo>
                    <a:pt x="79" y="186"/>
                    <a:pt x="79" y="186"/>
                    <a:pt x="79" y="186"/>
                  </a:cubicBezTo>
                  <a:cubicBezTo>
                    <a:pt x="79" y="187"/>
                    <a:pt x="79" y="187"/>
                    <a:pt x="79" y="187"/>
                  </a:cubicBezTo>
                  <a:cubicBezTo>
                    <a:pt x="79" y="189"/>
                    <a:pt x="79" y="189"/>
                    <a:pt x="79" y="189"/>
                  </a:cubicBezTo>
                  <a:cubicBezTo>
                    <a:pt x="80" y="190"/>
                    <a:pt x="80" y="189"/>
                    <a:pt x="81" y="190"/>
                  </a:cubicBezTo>
                  <a:cubicBezTo>
                    <a:pt x="82" y="191"/>
                    <a:pt x="82" y="191"/>
                    <a:pt x="82" y="191"/>
                  </a:cubicBezTo>
                  <a:cubicBezTo>
                    <a:pt x="81" y="192"/>
                    <a:pt x="81" y="192"/>
                    <a:pt x="81" y="192"/>
                  </a:cubicBezTo>
                  <a:cubicBezTo>
                    <a:pt x="82" y="193"/>
                    <a:pt x="82" y="193"/>
                    <a:pt x="82" y="195"/>
                  </a:cubicBezTo>
                  <a:cubicBezTo>
                    <a:pt x="83" y="196"/>
                    <a:pt x="83" y="197"/>
                    <a:pt x="84" y="200"/>
                  </a:cubicBezTo>
                  <a:cubicBezTo>
                    <a:pt x="84" y="200"/>
                    <a:pt x="84" y="200"/>
                    <a:pt x="84" y="200"/>
                  </a:cubicBezTo>
                  <a:cubicBezTo>
                    <a:pt x="83" y="201"/>
                    <a:pt x="84" y="200"/>
                    <a:pt x="83" y="201"/>
                  </a:cubicBezTo>
                  <a:cubicBezTo>
                    <a:pt x="82" y="201"/>
                    <a:pt x="82" y="201"/>
                    <a:pt x="82" y="201"/>
                  </a:cubicBezTo>
                  <a:cubicBezTo>
                    <a:pt x="80" y="205"/>
                    <a:pt x="80" y="207"/>
                    <a:pt x="75" y="212"/>
                  </a:cubicBezTo>
                  <a:cubicBezTo>
                    <a:pt x="74" y="212"/>
                    <a:pt x="74" y="212"/>
                    <a:pt x="74" y="212"/>
                  </a:cubicBezTo>
                  <a:cubicBezTo>
                    <a:pt x="74" y="213"/>
                    <a:pt x="74" y="213"/>
                    <a:pt x="74" y="213"/>
                  </a:cubicBezTo>
                  <a:cubicBezTo>
                    <a:pt x="74" y="213"/>
                    <a:pt x="74" y="213"/>
                    <a:pt x="74" y="213"/>
                  </a:cubicBezTo>
                  <a:cubicBezTo>
                    <a:pt x="74" y="216"/>
                    <a:pt x="74" y="215"/>
                    <a:pt x="74" y="218"/>
                  </a:cubicBezTo>
                  <a:cubicBezTo>
                    <a:pt x="73" y="218"/>
                    <a:pt x="73" y="218"/>
                    <a:pt x="73" y="218"/>
                  </a:cubicBezTo>
                  <a:cubicBezTo>
                    <a:pt x="72" y="219"/>
                    <a:pt x="72" y="219"/>
                    <a:pt x="72" y="219"/>
                  </a:cubicBezTo>
                  <a:cubicBezTo>
                    <a:pt x="71" y="218"/>
                    <a:pt x="72" y="219"/>
                    <a:pt x="71" y="218"/>
                  </a:cubicBezTo>
                  <a:cubicBezTo>
                    <a:pt x="72" y="216"/>
                    <a:pt x="72" y="216"/>
                    <a:pt x="72" y="216"/>
                  </a:cubicBezTo>
                  <a:cubicBezTo>
                    <a:pt x="71" y="212"/>
                    <a:pt x="71" y="212"/>
                    <a:pt x="71" y="212"/>
                  </a:cubicBezTo>
                  <a:cubicBezTo>
                    <a:pt x="71" y="212"/>
                    <a:pt x="71" y="212"/>
                    <a:pt x="71" y="212"/>
                  </a:cubicBezTo>
                  <a:cubicBezTo>
                    <a:pt x="72" y="211"/>
                    <a:pt x="72" y="211"/>
                    <a:pt x="72" y="211"/>
                  </a:cubicBezTo>
                  <a:cubicBezTo>
                    <a:pt x="73" y="210"/>
                    <a:pt x="72" y="210"/>
                    <a:pt x="73" y="209"/>
                  </a:cubicBezTo>
                  <a:cubicBezTo>
                    <a:pt x="73" y="207"/>
                    <a:pt x="73" y="207"/>
                    <a:pt x="73" y="207"/>
                  </a:cubicBezTo>
                  <a:cubicBezTo>
                    <a:pt x="74" y="206"/>
                    <a:pt x="74" y="206"/>
                    <a:pt x="74" y="206"/>
                  </a:cubicBezTo>
                  <a:cubicBezTo>
                    <a:pt x="74" y="203"/>
                    <a:pt x="74" y="204"/>
                    <a:pt x="74" y="202"/>
                  </a:cubicBezTo>
                  <a:cubicBezTo>
                    <a:pt x="75" y="201"/>
                    <a:pt x="75" y="201"/>
                    <a:pt x="75" y="201"/>
                  </a:cubicBezTo>
                  <a:cubicBezTo>
                    <a:pt x="76" y="200"/>
                    <a:pt x="76" y="200"/>
                    <a:pt x="76" y="200"/>
                  </a:cubicBezTo>
                  <a:cubicBezTo>
                    <a:pt x="75" y="200"/>
                    <a:pt x="75" y="200"/>
                    <a:pt x="75" y="200"/>
                  </a:cubicBezTo>
                  <a:cubicBezTo>
                    <a:pt x="75" y="200"/>
                    <a:pt x="75" y="200"/>
                    <a:pt x="75" y="200"/>
                  </a:cubicBezTo>
                  <a:cubicBezTo>
                    <a:pt x="74" y="200"/>
                    <a:pt x="74" y="200"/>
                    <a:pt x="74" y="200"/>
                  </a:cubicBezTo>
                  <a:cubicBezTo>
                    <a:pt x="73" y="200"/>
                    <a:pt x="73" y="200"/>
                    <a:pt x="73" y="200"/>
                  </a:cubicBezTo>
                  <a:cubicBezTo>
                    <a:pt x="73" y="199"/>
                    <a:pt x="73" y="199"/>
                    <a:pt x="73" y="199"/>
                  </a:cubicBezTo>
                  <a:cubicBezTo>
                    <a:pt x="73" y="198"/>
                    <a:pt x="73" y="199"/>
                    <a:pt x="73" y="198"/>
                  </a:cubicBezTo>
                  <a:cubicBezTo>
                    <a:pt x="73" y="198"/>
                    <a:pt x="73" y="198"/>
                    <a:pt x="73" y="198"/>
                  </a:cubicBezTo>
                  <a:cubicBezTo>
                    <a:pt x="73" y="196"/>
                    <a:pt x="74" y="197"/>
                    <a:pt x="73" y="196"/>
                  </a:cubicBezTo>
                  <a:cubicBezTo>
                    <a:pt x="74" y="194"/>
                    <a:pt x="74" y="194"/>
                    <a:pt x="74" y="194"/>
                  </a:cubicBezTo>
                  <a:cubicBezTo>
                    <a:pt x="73" y="194"/>
                    <a:pt x="73" y="194"/>
                    <a:pt x="73" y="194"/>
                  </a:cubicBezTo>
                  <a:cubicBezTo>
                    <a:pt x="72" y="194"/>
                    <a:pt x="72" y="194"/>
                    <a:pt x="72" y="194"/>
                  </a:cubicBezTo>
                  <a:cubicBezTo>
                    <a:pt x="73" y="194"/>
                    <a:pt x="73" y="194"/>
                    <a:pt x="73" y="194"/>
                  </a:cubicBezTo>
                  <a:cubicBezTo>
                    <a:pt x="73" y="193"/>
                    <a:pt x="73" y="193"/>
                    <a:pt x="73" y="193"/>
                  </a:cubicBezTo>
                  <a:cubicBezTo>
                    <a:pt x="73" y="192"/>
                    <a:pt x="73" y="192"/>
                    <a:pt x="73" y="192"/>
                  </a:cubicBezTo>
                  <a:cubicBezTo>
                    <a:pt x="73" y="191"/>
                    <a:pt x="73" y="191"/>
                    <a:pt x="73" y="191"/>
                  </a:cubicBezTo>
                  <a:cubicBezTo>
                    <a:pt x="73" y="189"/>
                    <a:pt x="73" y="190"/>
                    <a:pt x="73" y="188"/>
                  </a:cubicBezTo>
                  <a:cubicBezTo>
                    <a:pt x="73" y="187"/>
                    <a:pt x="73" y="187"/>
                    <a:pt x="73" y="187"/>
                  </a:cubicBezTo>
                  <a:cubicBezTo>
                    <a:pt x="72" y="185"/>
                    <a:pt x="72" y="186"/>
                    <a:pt x="72" y="184"/>
                  </a:cubicBezTo>
                  <a:cubicBezTo>
                    <a:pt x="71" y="182"/>
                    <a:pt x="71" y="183"/>
                    <a:pt x="70" y="180"/>
                  </a:cubicBezTo>
                  <a:cubicBezTo>
                    <a:pt x="68" y="177"/>
                    <a:pt x="68" y="177"/>
                    <a:pt x="68" y="177"/>
                  </a:cubicBezTo>
                  <a:cubicBezTo>
                    <a:pt x="69" y="176"/>
                    <a:pt x="69" y="176"/>
                    <a:pt x="68" y="175"/>
                  </a:cubicBezTo>
                  <a:cubicBezTo>
                    <a:pt x="68" y="174"/>
                    <a:pt x="68" y="174"/>
                    <a:pt x="68" y="174"/>
                  </a:cubicBezTo>
                  <a:cubicBezTo>
                    <a:pt x="67" y="178"/>
                    <a:pt x="67" y="178"/>
                    <a:pt x="67" y="178"/>
                  </a:cubicBezTo>
                  <a:cubicBezTo>
                    <a:pt x="67" y="177"/>
                    <a:pt x="67" y="177"/>
                    <a:pt x="67" y="177"/>
                  </a:cubicBezTo>
                  <a:cubicBezTo>
                    <a:pt x="67" y="175"/>
                    <a:pt x="67" y="175"/>
                    <a:pt x="67" y="174"/>
                  </a:cubicBezTo>
                  <a:cubicBezTo>
                    <a:pt x="67" y="172"/>
                    <a:pt x="67" y="172"/>
                    <a:pt x="67" y="172"/>
                  </a:cubicBezTo>
                  <a:cubicBezTo>
                    <a:pt x="66" y="170"/>
                    <a:pt x="66" y="170"/>
                    <a:pt x="66" y="170"/>
                  </a:cubicBezTo>
                  <a:cubicBezTo>
                    <a:pt x="65" y="169"/>
                    <a:pt x="66" y="169"/>
                    <a:pt x="65" y="167"/>
                  </a:cubicBezTo>
                  <a:cubicBezTo>
                    <a:pt x="65" y="166"/>
                    <a:pt x="65" y="166"/>
                    <a:pt x="65" y="166"/>
                  </a:cubicBezTo>
                  <a:cubicBezTo>
                    <a:pt x="66" y="167"/>
                    <a:pt x="66" y="167"/>
                    <a:pt x="66" y="167"/>
                  </a:cubicBezTo>
                  <a:cubicBezTo>
                    <a:pt x="65" y="165"/>
                    <a:pt x="65" y="165"/>
                    <a:pt x="65" y="165"/>
                  </a:cubicBezTo>
                  <a:cubicBezTo>
                    <a:pt x="64" y="166"/>
                    <a:pt x="64" y="166"/>
                    <a:pt x="64" y="166"/>
                  </a:cubicBezTo>
                  <a:cubicBezTo>
                    <a:pt x="64" y="164"/>
                    <a:pt x="64" y="164"/>
                    <a:pt x="64" y="164"/>
                  </a:cubicBezTo>
                  <a:cubicBezTo>
                    <a:pt x="63" y="160"/>
                    <a:pt x="63" y="160"/>
                    <a:pt x="63" y="160"/>
                  </a:cubicBezTo>
                  <a:cubicBezTo>
                    <a:pt x="63" y="159"/>
                    <a:pt x="63" y="159"/>
                    <a:pt x="63" y="159"/>
                  </a:cubicBezTo>
                  <a:cubicBezTo>
                    <a:pt x="63" y="158"/>
                    <a:pt x="63" y="158"/>
                    <a:pt x="63" y="158"/>
                  </a:cubicBezTo>
                  <a:cubicBezTo>
                    <a:pt x="62" y="152"/>
                    <a:pt x="62" y="152"/>
                    <a:pt x="62" y="152"/>
                  </a:cubicBezTo>
                  <a:cubicBezTo>
                    <a:pt x="61" y="151"/>
                    <a:pt x="61" y="151"/>
                    <a:pt x="61" y="151"/>
                  </a:cubicBezTo>
                  <a:cubicBezTo>
                    <a:pt x="61" y="149"/>
                    <a:pt x="61" y="150"/>
                    <a:pt x="62" y="148"/>
                  </a:cubicBezTo>
                  <a:cubicBezTo>
                    <a:pt x="62" y="146"/>
                    <a:pt x="62" y="146"/>
                    <a:pt x="62" y="146"/>
                  </a:cubicBezTo>
                  <a:cubicBezTo>
                    <a:pt x="62" y="145"/>
                    <a:pt x="62" y="145"/>
                    <a:pt x="62" y="145"/>
                  </a:cubicBezTo>
                  <a:cubicBezTo>
                    <a:pt x="63" y="144"/>
                    <a:pt x="63" y="144"/>
                    <a:pt x="63" y="144"/>
                  </a:cubicBezTo>
                  <a:cubicBezTo>
                    <a:pt x="61" y="145"/>
                    <a:pt x="61" y="145"/>
                    <a:pt x="59" y="145"/>
                  </a:cubicBezTo>
                  <a:cubicBezTo>
                    <a:pt x="58" y="143"/>
                    <a:pt x="58" y="143"/>
                    <a:pt x="58" y="143"/>
                  </a:cubicBezTo>
                  <a:cubicBezTo>
                    <a:pt x="58" y="142"/>
                    <a:pt x="58" y="142"/>
                    <a:pt x="58" y="142"/>
                  </a:cubicBezTo>
                  <a:cubicBezTo>
                    <a:pt x="57" y="140"/>
                    <a:pt x="57" y="141"/>
                    <a:pt x="57" y="139"/>
                  </a:cubicBezTo>
                  <a:cubicBezTo>
                    <a:pt x="57" y="138"/>
                    <a:pt x="57" y="138"/>
                    <a:pt x="57" y="138"/>
                  </a:cubicBezTo>
                  <a:cubicBezTo>
                    <a:pt x="56" y="137"/>
                    <a:pt x="56" y="137"/>
                    <a:pt x="56" y="137"/>
                  </a:cubicBezTo>
                  <a:cubicBezTo>
                    <a:pt x="55" y="136"/>
                    <a:pt x="54" y="136"/>
                    <a:pt x="53" y="135"/>
                  </a:cubicBezTo>
                  <a:cubicBezTo>
                    <a:pt x="53" y="135"/>
                    <a:pt x="53" y="135"/>
                    <a:pt x="53" y="135"/>
                  </a:cubicBezTo>
                  <a:cubicBezTo>
                    <a:pt x="54" y="136"/>
                    <a:pt x="54" y="136"/>
                    <a:pt x="54" y="136"/>
                  </a:cubicBezTo>
                  <a:cubicBezTo>
                    <a:pt x="53" y="137"/>
                    <a:pt x="53" y="137"/>
                    <a:pt x="53" y="137"/>
                  </a:cubicBezTo>
                  <a:cubicBezTo>
                    <a:pt x="53" y="139"/>
                    <a:pt x="53" y="139"/>
                    <a:pt x="53" y="139"/>
                  </a:cubicBezTo>
                  <a:cubicBezTo>
                    <a:pt x="52" y="143"/>
                    <a:pt x="53" y="141"/>
                    <a:pt x="50" y="144"/>
                  </a:cubicBezTo>
                  <a:cubicBezTo>
                    <a:pt x="49" y="145"/>
                    <a:pt x="49" y="145"/>
                    <a:pt x="49" y="145"/>
                  </a:cubicBezTo>
                  <a:cubicBezTo>
                    <a:pt x="48" y="145"/>
                    <a:pt x="48" y="145"/>
                    <a:pt x="48" y="145"/>
                  </a:cubicBezTo>
                  <a:cubicBezTo>
                    <a:pt x="47" y="145"/>
                    <a:pt x="47" y="145"/>
                    <a:pt x="47" y="145"/>
                  </a:cubicBezTo>
                  <a:cubicBezTo>
                    <a:pt x="46" y="144"/>
                    <a:pt x="46" y="144"/>
                    <a:pt x="46" y="144"/>
                  </a:cubicBezTo>
                  <a:cubicBezTo>
                    <a:pt x="46" y="143"/>
                    <a:pt x="46" y="144"/>
                    <a:pt x="46" y="142"/>
                  </a:cubicBezTo>
                  <a:cubicBezTo>
                    <a:pt x="46" y="142"/>
                    <a:pt x="46" y="142"/>
                    <a:pt x="46" y="142"/>
                  </a:cubicBezTo>
                  <a:cubicBezTo>
                    <a:pt x="45" y="142"/>
                    <a:pt x="45" y="142"/>
                    <a:pt x="45" y="142"/>
                  </a:cubicBezTo>
                  <a:cubicBezTo>
                    <a:pt x="46" y="144"/>
                    <a:pt x="46" y="144"/>
                    <a:pt x="46" y="144"/>
                  </a:cubicBezTo>
                  <a:cubicBezTo>
                    <a:pt x="46" y="144"/>
                    <a:pt x="46" y="144"/>
                    <a:pt x="46" y="144"/>
                  </a:cubicBezTo>
                  <a:cubicBezTo>
                    <a:pt x="47" y="146"/>
                    <a:pt x="47" y="146"/>
                    <a:pt x="47" y="146"/>
                  </a:cubicBezTo>
                  <a:cubicBezTo>
                    <a:pt x="47" y="146"/>
                    <a:pt x="47" y="146"/>
                    <a:pt x="47" y="146"/>
                  </a:cubicBezTo>
                  <a:cubicBezTo>
                    <a:pt x="45" y="147"/>
                    <a:pt x="45" y="147"/>
                    <a:pt x="45" y="147"/>
                  </a:cubicBezTo>
                  <a:cubicBezTo>
                    <a:pt x="44" y="147"/>
                    <a:pt x="44" y="147"/>
                    <a:pt x="44" y="147"/>
                  </a:cubicBezTo>
                  <a:cubicBezTo>
                    <a:pt x="44" y="147"/>
                    <a:pt x="44" y="147"/>
                    <a:pt x="44" y="147"/>
                  </a:cubicBezTo>
                  <a:cubicBezTo>
                    <a:pt x="44" y="148"/>
                    <a:pt x="44" y="148"/>
                    <a:pt x="44" y="148"/>
                  </a:cubicBezTo>
                  <a:cubicBezTo>
                    <a:pt x="43" y="148"/>
                    <a:pt x="43" y="148"/>
                    <a:pt x="43" y="148"/>
                  </a:cubicBezTo>
                  <a:cubicBezTo>
                    <a:pt x="41" y="149"/>
                    <a:pt x="41" y="149"/>
                    <a:pt x="41" y="149"/>
                  </a:cubicBezTo>
                  <a:cubicBezTo>
                    <a:pt x="40" y="150"/>
                    <a:pt x="40" y="150"/>
                    <a:pt x="40" y="151"/>
                  </a:cubicBezTo>
                  <a:cubicBezTo>
                    <a:pt x="38" y="153"/>
                    <a:pt x="39" y="153"/>
                    <a:pt x="36" y="154"/>
                  </a:cubicBezTo>
                  <a:cubicBezTo>
                    <a:pt x="36" y="154"/>
                    <a:pt x="36" y="154"/>
                    <a:pt x="36" y="154"/>
                  </a:cubicBezTo>
                  <a:cubicBezTo>
                    <a:pt x="35" y="154"/>
                    <a:pt x="35" y="154"/>
                    <a:pt x="35" y="154"/>
                  </a:cubicBezTo>
                  <a:cubicBezTo>
                    <a:pt x="36" y="152"/>
                    <a:pt x="36" y="152"/>
                    <a:pt x="36" y="152"/>
                  </a:cubicBezTo>
                  <a:cubicBezTo>
                    <a:pt x="36" y="151"/>
                    <a:pt x="36" y="151"/>
                    <a:pt x="36" y="151"/>
                  </a:cubicBezTo>
                  <a:cubicBezTo>
                    <a:pt x="36" y="150"/>
                    <a:pt x="36" y="150"/>
                    <a:pt x="36" y="150"/>
                  </a:cubicBezTo>
                  <a:cubicBezTo>
                    <a:pt x="36" y="151"/>
                    <a:pt x="36" y="151"/>
                    <a:pt x="36" y="151"/>
                  </a:cubicBezTo>
                  <a:cubicBezTo>
                    <a:pt x="35" y="152"/>
                    <a:pt x="35" y="152"/>
                    <a:pt x="34" y="153"/>
                  </a:cubicBezTo>
                  <a:cubicBezTo>
                    <a:pt x="33" y="153"/>
                    <a:pt x="33" y="153"/>
                    <a:pt x="33" y="153"/>
                  </a:cubicBezTo>
                  <a:cubicBezTo>
                    <a:pt x="31" y="153"/>
                    <a:pt x="31" y="153"/>
                    <a:pt x="31" y="153"/>
                  </a:cubicBezTo>
                  <a:cubicBezTo>
                    <a:pt x="31" y="151"/>
                    <a:pt x="31" y="151"/>
                    <a:pt x="31" y="151"/>
                  </a:cubicBezTo>
                  <a:cubicBezTo>
                    <a:pt x="31" y="150"/>
                    <a:pt x="31" y="151"/>
                    <a:pt x="31" y="150"/>
                  </a:cubicBezTo>
                  <a:cubicBezTo>
                    <a:pt x="31" y="149"/>
                    <a:pt x="31" y="149"/>
                    <a:pt x="31" y="149"/>
                  </a:cubicBezTo>
                  <a:cubicBezTo>
                    <a:pt x="31" y="149"/>
                    <a:pt x="31" y="149"/>
                    <a:pt x="31" y="149"/>
                  </a:cubicBezTo>
                  <a:cubicBezTo>
                    <a:pt x="30" y="150"/>
                    <a:pt x="31" y="150"/>
                    <a:pt x="30" y="151"/>
                  </a:cubicBezTo>
                  <a:cubicBezTo>
                    <a:pt x="30" y="151"/>
                    <a:pt x="30" y="151"/>
                    <a:pt x="30" y="151"/>
                  </a:cubicBezTo>
                  <a:cubicBezTo>
                    <a:pt x="28" y="152"/>
                    <a:pt x="28" y="152"/>
                    <a:pt x="28" y="152"/>
                  </a:cubicBezTo>
                  <a:cubicBezTo>
                    <a:pt x="28" y="151"/>
                    <a:pt x="28" y="151"/>
                    <a:pt x="28" y="150"/>
                  </a:cubicBezTo>
                  <a:cubicBezTo>
                    <a:pt x="28" y="149"/>
                    <a:pt x="28" y="149"/>
                    <a:pt x="28" y="149"/>
                  </a:cubicBezTo>
                  <a:cubicBezTo>
                    <a:pt x="28" y="148"/>
                    <a:pt x="28" y="148"/>
                    <a:pt x="28" y="148"/>
                  </a:cubicBezTo>
                  <a:cubicBezTo>
                    <a:pt x="29" y="146"/>
                    <a:pt x="29" y="146"/>
                    <a:pt x="29" y="146"/>
                  </a:cubicBezTo>
                  <a:cubicBezTo>
                    <a:pt x="29" y="146"/>
                    <a:pt x="29" y="146"/>
                    <a:pt x="29" y="145"/>
                  </a:cubicBezTo>
                  <a:cubicBezTo>
                    <a:pt x="28" y="146"/>
                    <a:pt x="28" y="146"/>
                    <a:pt x="28" y="147"/>
                  </a:cubicBezTo>
                  <a:cubicBezTo>
                    <a:pt x="28" y="147"/>
                    <a:pt x="28" y="147"/>
                    <a:pt x="28" y="147"/>
                  </a:cubicBezTo>
                  <a:cubicBezTo>
                    <a:pt x="27" y="148"/>
                    <a:pt x="27" y="148"/>
                    <a:pt x="27" y="148"/>
                  </a:cubicBezTo>
                  <a:cubicBezTo>
                    <a:pt x="26" y="149"/>
                    <a:pt x="27" y="149"/>
                    <a:pt x="26" y="150"/>
                  </a:cubicBezTo>
                  <a:cubicBezTo>
                    <a:pt x="24" y="151"/>
                    <a:pt x="24" y="151"/>
                    <a:pt x="24" y="151"/>
                  </a:cubicBezTo>
                  <a:cubicBezTo>
                    <a:pt x="23" y="151"/>
                    <a:pt x="23" y="151"/>
                    <a:pt x="23" y="151"/>
                  </a:cubicBezTo>
                  <a:cubicBezTo>
                    <a:pt x="23" y="149"/>
                    <a:pt x="24" y="147"/>
                    <a:pt x="24" y="145"/>
                  </a:cubicBezTo>
                  <a:cubicBezTo>
                    <a:pt x="25" y="144"/>
                    <a:pt x="25" y="144"/>
                    <a:pt x="25" y="144"/>
                  </a:cubicBezTo>
                  <a:cubicBezTo>
                    <a:pt x="25" y="143"/>
                    <a:pt x="25" y="142"/>
                    <a:pt x="25" y="141"/>
                  </a:cubicBezTo>
                  <a:cubicBezTo>
                    <a:pt x="26" y="140"/>
                    <a:pt x="26" y="140"/>
                    <a:pt x="26" y="140"/>
                  </a:cubicBezTo>
                  <a:cubicBezTo>
                    <a:pt x="26" y="138"/>
                    <a:pt x="26" y="138"/>
                    <a:pt x="26" y="138"/>
                  </a:cubicBezTo>
                  <a:cubicBezTo>
                    <a:pt x="26" y="137"/>
                    <a:pt x="27" y="136"/>
                    <a:pt x="27" y="136"/>
                  </a:cubicBezTo>
                  <a:cubicBezTo>
                    <a:pt x="27" y="133"/>
                    <a:pt x="27" y="133"/>
                    <a:pt x="27" y="133"/>
                  </a:cubicBezTo>
                  <a:cubicBezTo>
                    <a:pt x="27" y="131"/>
                    <a:pt x="27" y="132"/>
                    <a:pt x="26" y="130"/>
                  </a:cubicBezTo>
                  <a:cubicBezTo>
                    <a:pt x="26" y="125"/>
                    <a:pt x="26" y="125"/>
                    <a:pt x="26" y="125"/>
                  </a:cubicBezTo>
                  <a:cubicBezTo>
                    <a:pt x="24" y="122"/>
                    <a:pt x="24" y="122"/>
                    <a:pt x="24" y="122"/>
                  </a:cubicBezTo>
                  <a:cubicBezTo>
                    <a:pt x="24" y="121"/>
                    <a:pt x="24" y="121"/>
                    <a:pt x="24" y="121"/>
                  </a:cubicBezTo>
                  <a:cubicBezTo>
                    <a:pt x="23" y="119"/>
                    <a:pt x="23" y="119"/>
                    <a:pt x="23" y="119"/>
                  </a:cubicBezTo>
                  <a:cubicBezTo>
                    <a:pt x="24" y="119"/>
                    <a:pt x="24" y="119"/>
                    <a:pt x="24" y="119"/>
                  </a:cubicBezTo>
                  <a:cubicBezTo>
                    <a:pt x="22" y="118"/>
                    <a:pt x="22" y="118"/>
                    <a:pt x="22" y="118"/>
                  </a:cubicBezTo>
                  <a:cubicBezTo>
                    <a:pt x="22" y="117"/>
                    <a:pt x="22" y="117"/>
                    <a:pt x="22" y="117"/>
                  </a:cubicBezTo>
                  <a:cubicBezTo>
                    <a:pt x="21" y="114"/>
                    <a:pt x="21" y="114"/>
                    <a:pt x="21" y="113"/>
                  </a:cubicBezTo>
                  <a:cubicBezTo>
                    <a:pt x="21" y="113"/>
                    <a:pt x="21" y="113"/>
                    <a:pt x="21" y="113"/>
                  </a:cubicBezTo>
                  <a:cubicBezTo>
                    <a:pt x="21" y="114"/>
                    <a:pt x="21" y="114"/>
                    <a:pt x="21" y="114"/>
                  </a:cubicBezTo>
                  <a:cubicBezTo>
                    <a:pt x="20" y="114"/>
                    <a:pt x="20" y="114"/>
                    <a:pt x="20" y="114"/>
                  </a:cubicBezTo>
                  <a:cubicBezTo>
                    <a:pt x="20" y="116"/>
                    <a:pt x="20" y="116"/>
                    <a:pt x="20" y="116"/>
                  </a:cubicBezTo>
                  <a:cubicBezTo>
                    <a:pt x="20" y="116"/>
                    <a:pt x="20" y="116"/>
                    <a:pt x="20" y="116"/>
                  </a:cubicBezTo>
                  <a:cubicBezTo>
                    <a:pt x="20" y="117"/>
                    <a:pt x="20" y="117"/>
                    <a:pt x="20" y="117"/>
                  </a:cubicBezTo>
                  <a:cubicBezTo>
                    <a:pt x="18" y="116"/>
                    <a:pt x="19" y="117"/>
                    <a:pt x="18" y="116"/>
                  </a:cubicBezTo>
                  <a:cubicBezTo>
                    <a:pt x="16" y="113"/>
                    <a:pt x="17" y="114"/>
                    <a:pt x="15" y="112"/>
                  </a:cubicBezTo>
                  <a:cubicBezTo>
                    <a:pt x="16" y="111"/>
                    <a:pt x="16" y="111"/>
                    <a:pt x="16" y="111"/>
                  </a:cubicBezTo>
                  <a:cubicBezTo>
                    <a:pt x="16" y="111"/>
                    <a:pt x="16" y="111"/>
                    <a:pt x="16" y="111"/>
                  </a:cubicBezTo>
                  <a:cubicBezTo>
                    <a:pt x="18" y="113"/>
                    <a:pt x="18" y="113"/>
                    <a:pt x="18" y="113"/>
                  </a:cubicBezTo>
                  <a:cubicBezTo>
                    <a:pt x="19" y="113"/>
                    <a:pt x="19" y="113"/>
                    <a:pt x="19" y="113"/>
                  </a:cubicBezTo>
                  <a:cubicBezTo>
                    <a:pt x="20" y="113"/>
                    <a:pt x="19" y="113"/>
                    <a:pt x="20" y="112"/>
                  </a:cubicBezTo>
                  <a:cubicBezTo>
                    <a:pt x="21" y="111"/>
                    <a:pt x="21" y="111"/>
                    <a:pt x="21" y="111"/>
                  </a:cubicBezTo>
                  <a:cubicBezTo>
                    <a:pt x="20" y="110"/>
                    <a:pt x="20" y="110"/>
                    <a:pt x="20" y="110"/>
                  </a:cubicBezTo>
                  <a:cubicBezTo>
                    <a:pt x="20" y="110"/>
                    <a:pt x="20" y="110"/>
                    <a:pt x="20" y="110"/>
                  </a:cubicBezTo>
                  <a:cubicBezTo>
                    <a:pt x="19" y="110"/>
                    <a:pt x="19" y="110"/>
                    <a:pt x="19" y="110"/>
                  </a:cubicBezTo>
                  <a:cubicBezTo>
                    <a:pt x="18" y="109"/>
                    <a:pt x="18" y="109"/>
                    <a:pt x="18" y="109"/>
                  </a:cubicBezTo>
                  <a:cubicBezTo>
                    <a:pt x="18" y="108"/>
                    <a:pt x="18" y="108"/>
                    <a:pt x="18" y="108"/>
                  </a:cubicBezTo>
                  <a:cubicBezTo>
                    <a:pt x="17" y="107"/>
                    <a:pt x="17" y="107"/>
                    <a:pt x="16" y="107"/>
                  </a:cubicBezTo>
                  <a:cubicBezTo>
                    <a:pt x="17" y="106"/>
                    <a:pt x="17" y="106"/>
                    <a:pt x="18" y="105"/>
                  </a:cubicBezTo>
                  <a:cubicBezTo>
                    <a:pt x="16" y="105"/>
                    <a:pt x="16" y="105"/>
                    <a:pt x="16" y="105"/>
                  </a:cubicBezTo>
                  <a:cubicBezTo>
                    <a:pt x="16" y="105"/>
                    <a:pt x="15" y="104"/>
                    <a:pt x="14" y="104"/>
                  </a:cubicBezTo>
                  <a:cubicBezTo>
                    <a:pt x="14" y="103"/>
                    <a:pt x="14" y="103"/>
                    <a:pt x="14" y="103"/>
                  </a:cubicBezTo>
                  <a:cubicBezTo>
                    <a:pt x="12" y="103"/>
                    <a:pt x="12" y="103"/>
                    <a:pt x="12" y="103"/>
                  </a:cubicBezTo>
                  <a:cubicBezTo>
                    <a:pt x="11" y="104"/>
                    <a:pt x="11" y="104"/>
                    <a:pt x="11" y="104"/>
                  </a:cubicBezTo>
                  <a:cubicBezTo>
                    <a:pt x="12" y="105"/>
                    <a:pt x="12" y="105"/>
                    <a:pt x="12" y="105"/>
                  </a:cubicBezTo>
                  <a:cubicBezTo>
                    <a:pt x="12" y="106"/>
                    <a:pt x="12" y="106"/>
                    <a:pt x="12" y="106"/>
                  </a:cubicBezTo>
                  <a:cubicBezTo>
                    <a:pt x="11" y="106"/>
                    <a:pt x="11" y="106"/>
                    <a:pt x="11" y="106"/>
                  </a:cubicBezTo>
                  <a:cubicBezTo>
                    <a:pt x="10" y="103"/>
                    <a:pt x="10" y="103"/>
                    <a:pt x="10" y="103"/>
                  </a:cubicBezTo>
                  <a:cubicBezTo>
                    <a:pt x="10" y="102"/>
                    <a:pt x="10" y="103"/>
                    <a:pt x="11" y="102"/>
                  </a:cubicBezTo>
                  <a:cubicBezTo>
                    <a:pt x="10" y="102"/>
                    <a:pt x="10" y="102"/>
                    <a:pt x="10" y="102"/>
                  </a:cubicBezTo>
                  <a:cubicBezTo>
                    <a:pt x="10" y="102"/>
                    <a:pt x="10" y="102"/>
                    <a:pt x="10" y="102"/>
                  </a:cubicBezTo>
                  <a:cubicBezTo>
                    <a:pt x="10" y="100"/>
                    <a:pt x="10" y="100"/>
                    <a:pt x="10" y="100"/>
                  </a:cubicBezTo>
                  <a:cubicBezTo>
                    <a:pt x="10" y="99"/>
                    <a:pt x="10" y="99"/>
                    <a:pt x="10" y="99"/>
                  </a:cubicBezTo>
                  <a:cubicBezTo>
                    <a:pt x="10" y="100"/>
                    <a:pt x="10" y="100"/>
                    <a:pt x="8" y="102"/>
                  </a:cubicBezTo>
                  <a:cubicBezTo>
                    <a:pt x="8" y="102"/>
                    <a:pt x="8" y="102"/>
                    <a:pt x="8" y="102"/>
                  </a:cubicBezTo>
                  <a:cubicBezTo>
                    <a:pt x="7" y="102"/>
                    <a:pt x="7" y="102"/>
                    <a:pt x="7" y="102"/>
                  </a:cubicBezTo>
                  <a:cubicBezTo>
                    <a:pt x="8" y="101"/>
                    <a:pt x="8" y="101"/>
                    <a:pt x="8" y="101"/>
                  </a:cubicBezTo>
                  <a:cubicBezTo>
                    <a:pt x="8" y="101"/>
                    <a:pt x="8" y="101"/>
                    <a:pt x="8" y="101"/>
                  </a:cubicBezTo>
                  <a:cubicBezTo>
                    <a:pt x="8" y="100"/>
                    <a:pt x="8" y="100"/>
                    <a:pt x="8" y="100"/>
                  </a:cubicBezTo>
                  <a:cubicBezTo>
                    <a:pt x="8" y="99"/>
                    <a:pt x="8" y="99"/>
                    <a:pt x="8" y="99"/>
                  </a:cubicBezTo>
                  <a:cubicBezTo>
                    <a:pt x="7" y="99"/>
                    <a:pt x="7" y="99"/>
                    <a:pt x="7" y="99"/>
                  </a:cubicBezTo>
                  <a:cubicBezTo>
                    <a:pt x="7" y="97"/>
                    <a:pt x="7" y="97"/>
                    <a:pt x="7" y="97"/>
                  </a:cubicBezTo>
                  <a:cubicBezTo>
                    <a:pt x="6" y="97"/>
                    <a:pt x="6" y="97"/>
                    <a:pt x="6" y="97"/>
                  </a:cubicBezTo>
                  <a:cubicBezTo>
                    <a:pt x="7" y="99"/>
                    <a:pt x="7" y="98"/>
                    <a:pt x="6" y="101"/>
                  </a:cubicBezTo>
                  <a:cubicBezTo>
                    <a:pt x="3" y="96"/>
                    <a:pt x="5" y="99"/>
                    <a:pt x="2" y="95"/>
                  </a:cubicBezTo>
                  <a:cubicBezTo>
                    <a:pt x="2" y="93"/>
                    <a:pt x="1" y="93"/>
                    <a:pt x="1" y="91"/>
                  </a:cubicBezTo>
                  <a:cubicBezTo>
                    <a:pt x="1" y="91"/>
                    <a:pt x="1" y="91"/>
                    <a:pt x="1" y="91"/>
                  </a:cubicBezTo>
                  <a:cubicBezTo>
                    <a:pt x="0" y="90"/>
                    <a:pt x="1" y="90"/>
                    <a:pt x="0" y="89"/>
                  </a:cubicBezTo>
                  <a:cubicBezTo>
                    <a:pt x="1" y="88"/>
                    <a:pt x="1" y="88"/>
                    <a:pt x="1" y="88"/>
                  </a:cubicBezTo>
                  <a:cubicBezTo>
                    <a:pt x="2" y="87"/>
                    <a:pt x="2" y="87"/>
                    <a:pt x="2" y="87"/>
                  </a:cubicBezTo>
                  <a:cubicBezTo>
                    <a:pt x="2" y="87"/>
                    <a:pt x="2" y="87"/>
                    <a:pt x="2" y="87"/>
                  </a:cubicBezTo>
                  <a:cubicBezTo>
                    <a:pt x="3" y="87"/>
                    <a:pt x="3" y="88"/>
                    <a:pt x="4" y="88"/>
                  </a:cubicBezTo>
                  <a:cubicBezTo>
                    <a:pt x="5" y="89"/>
                    <a:pt x="5" y="89"/>
                    <a:pt x="5" y="89"/>
                  </a:cubicBezTo>
                  <a:cubicBezTo>
                    <a:pt x="5" y="89"/>
                    <a:pt x="5" y="89"/>
                    <a:pt x="5" y="89"/>
                  </a:cubicBezTo>
                  <a:cubicBezTo>
                    <a:pt x="5" y="89"/>
                    <a:pt x="5" y="89"/>
                    <a:pt x="5" y="89"/>
                  </a:cubicBezTo>
                  <a:cubicBezTo>
                    <a:pt x="5" y="83"/>
                    <a:pt x="5" y="80"/>
                    <a:pt x="5" y="80"/>
                  </a:cubicBezTo>
                  <a:cubicBezTo>
                    <a:pt x="5" y="80"/>
                    <a:pt x="5" y="80"/>
                    <a:pt x="5" y="80"/>
                  </a:cubicBezTo>
                  <a:cubicBezTo>
                    <a:pt x="6" y="79"/>
                    <a:pt x="6" y="80"/>
                    <a:pt x="6" y="79"/>
                  </a:cubicBezTo>
                  <a:cubicBezTo>
                    <a:pt x="6" y="79"/>
                    <a:pt x="6" y="79"/>
                    <a:pt x="6" y="79"/>
                  </a:cubicBezTo>
                  <a:cubicBezTo>
                    <a:pt x="7" y="79"/>
                    <a:pt x="7" y="79"/>
                    <a:pt x="7" y="79"/>
                  </a:cubicBezTo>
                  <a:cubicBezTo>
                    <a:pt x="8" y="80"/>
                    <a:pt x="8" y="80"/>
                    <a:pt x="8" y="80"/>
                  </a:cubicBezTo>
                  <a:cubicBezTo>
                    <a:pt x="9" y="80"/>
                    <a:pt x="9" y="80"/>
                    <a:pt x="9" y="80"/>
                  </a:cubicBezTo>
                  <a:cubicBezTo>
                    <a:pt x="9" y="80"/>
                    <a:pt x="9" y="80"/>
                    <a:pt x="9" y="80"/>
                  </a:cubicBezTo>
                  <a:cubicBezTo>
                    <a:pt x="9" y="79"/>
                    <a:pt x="10" y="79"/>
                    <a:pt x="10" y="78"/>
                  </a:cubicBezTo>
                  <a:cubicBezTo>
                    <a:pt x="10" y="78"/>
                    <a:pt x="10" y="78"/>
                    <a:pt x="10" y="78"/>
                  </a:cubicBezTo>
                  <a:cubicBezTo>
                    <a:pt x="11" y="78"/>
                    <a:pt x="11" y="78"/>
                    <a:pt x="11" y="78"/>
                  </a:cubicBezTo>
                  <a:cubicBezTo>
                    <a:pt x="11" y="77"/>
                    <a:pt x="11" y="77"/>
                    <a:pt x="11" y="77"/>
                  </a:cubicBezTo>
                  <a:cubicBezTo>
                    <a:pt x="11" y="76"/>
                    <a:pt x="11" y="77"/>
                    <a:pt x="11" y="76"/>
                  </a:cubicBezTo>
                  <a:cubicBezTo>
                    <a:pt x="11" y="73"/>
                    <a:pt x="11" y="73"/>
                    <a:pt x="10" y="72"/>
                  </a:cubicBezTo>
                  <a:cubicBezTo>
                    <a:pt x="11" y="70"/>
                    <a:pt x="11" y="71"/>
                    <a:pt x="11" y="69"/>
                  </a:cubicBezTo>
                  <a:cubicBezTo>
                    <a:pt x="11" y="68"/>
                    <a:pt x="11" y="68"/>
                    <a:pt x="11" y="68"/>
                  </a:cubicBezTo>
                  <a:cubicBezTo>
                    <a:pt x="11" y="68"/>
                    <a:pt x="11" y="68"/>
                    <a:pt x="11" y="68"/>
                  </a:cubicBezTo>
                  <a:cubicBezTo>
                    <a:pt x="12" y="68"/>
                    <a:pt x="12" y="68"/>
                    <a:pt x="12" y="68"/>
                  </a:cubicBezTo>
                  <a:cubicBezTo>
                    <a:pt x="12" y="68"/>
                    <a:pt x="12" y="68"/>
                    <a:pt x="12" y="68"/>
                  </a:cubicBezTo>
                  <a:cubicBezTo>
                    <a:pt x="13" y="68"/>
                    <a:pt x="13" y="68"/>
                    <a:pt x="13" y="68"/>
                  </a:cubicBezTo>
                  <a:cubicBezTo>
                    <a:pt x="14" y="67"/>
                    <a:pt x="14" y="67"/>
                    <a:pt x="14" y="67"/>
                  </a:cubicBezTo>
                  <a:cubicBezTo>
                    <a:pt x="14" y="66"/>
                    <a:pt x="14" y="61"/>
                    <a:pt x="14" y="60"/>
                  </a:cubicBezTo>
                  <a:cubicBezTo>
                    <a:pt x="14" y="58"/>
                    <a:pt x="14" y="58"/>
                    <a:pt x="13" y="56"/>
                  </a:cubicBezTo>
                  <a:cubicBezTo>
                    <a:pt x="13" y="55"/>
                    <a:pt x="13" y="55"/>
                    <a:pt x="13" y="55"/>
                  </a:cubicBezTo>
                  <a:cubicBezTo>
                    <a:pt x="14" y="55"/>
                    <a:pt x="14" y="55"/>
                    <a:pt x="14" y="55"/>
                  </a:cubicBezTo>
                  <a:cubicBezTo>
                    <a:pt x="15" y="56"/>
                    <a:pt x="15" y="56"/>
                    <a:pt x="15" y="56"/>
                  </a:cubicBezTo>
                  <a:cubicBezTo>
                    <a:pt x="15" y="56"/>
                    <a:pt x="15" y="56"/>
                    <a:pt x="15" y="56"/>
                  </a:cubicBezTo>
                  <a:cubicBezTo>
                    <a:pt x="16" y="56"/>
                    <a:pt x="16" y="56"/>
                    <a:pt x="17" y="56"/>
                  </a:cubicBezTo>
                  <a:cubicBezTo>
                    <a:pt x="17" y="56"/>
                    <a:pt x="17" y="56"/>
                    <a:pt x="17" y="56"/>
                  </a:cubicBezTo>
                  <a:cubicBezTo>
                    <a:pt x="19" y="57"/>
                    <a:pt x="21" y="57"/>
                    <a:pt x="22" y="57"/>
                  </a:cubicBezTo>
                  <a:cubicBezTo>
                    <a:pt x="22" y="57"/>
                    <a:pt x="22" y="57"/>
                    <a:pt x="22" y="57"/>
                  </a:cubicBezTo>
                  <a:cubicBezTo>
                    <a:pt x="25" y="51"/>
                    <a:pt x="29" y="43"/>
                    <a:pt x="29" y="43"/>
                  </a:cubicBezTo>
                  <a:cubicBezTo>
                    <a:pt x="29" y="42"/>
                    <a:pt x="29" y="42"/>
                    <a:pt x="29" y="42"/>
                  </a:cubicBezTo>
                  <a:cubicBezTo>
                    <a:pt x="28" y="42"/>
                    <a:pt x="28" y="42"/>
                    <a:pt x="28" y="42"/>
                  </a:cubicBezTo>
                  <a:cubicBezTo>
                    <a:pt x="28" y="42"/>
                    <a:pt x="28" y="42"/>
                    <a:pt x="27" y="41"/>
                  </a:cubicBezTo>
                  <a:cubicBezTo>
                    <a:pt x="27" y="41"/>
                    <a:pt x="27" y="41"/>
                    <a:pt x="27" y="41"/>
                  </a:cubicBezTo>
                  <a:cubicBezTo>
                    <a:pt x="27" y="40"/>
                    <a:pt x="28" y="39"/>
                    <a:pt x="28" y="39"/>
                  </a:cubicBezTo>
                  <a:cubicBezTo>
                    <a:pt x="28" y="38"/>
                    <a:pt x="28" y="38"/>
                    <a:pt x="28" y="38"/>
                  </a:cubicBezTo>
                  <a:cubicBezTo>
                    <a:pt x="30" y="37"/>
                    <a:pt x="30" y="37"/>
                    <a:pt x="30" y="37"/>
                  </a:cubicBezTo>
                  <a:cubicBezTo>
                    <a:pt x="31" y="35"/>
                    <a:pt x="31" y="35"/>
                    <a:pt x="32" y="34"/>
                  </a:cubicBezTo>
                  <a:cubicBezTo>
                    <a:pt x="32" y="32"/>
                    <a:pt x="32" y="32"/>
                    <a:pt x="32" y="32"/>
                  </a:cubicBezTo>
                  <a:cubicBezTo>
                    <a:pt x="33" y="31"/>
                    <a:pt x="33" y="32"/>
                    <a:pt x="34" y="31"/>
                  </a:cubicBezTo>
                  <a:cubicBezTo>
                    <a:pt x="34" y="30"/>
                    <a:pt x="34" y="30"/>
                    <a:pt x="34" y="30"/>
                  </a:cubicBezTo>
                  <a:cubicBezTo>
                    <a:pt x="33" y="30"/>
                    <a:pt x="33" y="30"/>
                    <a:pt x="33" y="30"/>
                  </a:cubicBezTo>
                  <a:cubicBezTo>
                    <a:pt x="33" y="28"/>
                    <a:pt x="33" y="27"/>
                    <a:pt x="33" y="25"/>
                  </a:cubicBezTo>
                  <a:cubicBezTo>
                    <a:pt x="33" y="25"/>
                    <a:pt x="33" y="25"/>
                    <a:pt x="33" y="24"/>
                  </a:cubicBezTo>
                  <a:cubicBezTo>
                    <a:pt x="34" y="23"/>
                    <a:pt x="34" y="23"/>
                    <a:pt x="34" y="23"/>
                  </a:cubicBezTo>
                  <a:cubicBezTo>
                    <a:pt x="38" y="22"/>
                    <a:pt x="39" y="20"/>
                    <a:pt x="42" y="18"/>
                  </a:cubicBezTo>
                  <a:cubicBezTo>
                    <a:pt x="43" y="17"/>
                    <a:pt x="43" y="17"/>
                    <a:pt x="44" y="16"/>
                  </a:cubicBezTo>
                  <a:cubicBezTo>
                    <a:pt x="46" y="15"/>
                    <a:pt x="45" y="15"/>
                    <a:pt x="51" y="15"/>
                  </a:cubicBezTo>
                  <a:cubicBezTo>
                    <a:pt x="51" y="15"/>
                    <a:pt x="51" y="15"/>
                    <a:pt x="51" y="15"/>
                  </a:cubicBezTo>
                  <a:cubicBezTo>
                    <a:pt x="52" y="15"/>
                    <a:pt x="52" y="15"/>
                    <a:pt x="52" y="15"/>
                  </a:cubicBezTo>
                  <a:cubicBezTo>
                    <a:pt x="53" y="17"/>
                    <a:pt x="53" y="17"/>
                    <a:pt x="53" y="17"/>
                  </a:cubicBezTo>
                  <a:cubicBezTo>
                    <a:pt x="54" y="17"/>
                    <a:pt x="54" y="17"/>
                    <a:pt x="55" y="18"/>
                  </a:cubicBezTo>
                  <a:cubicBezTo>
                    <a:pt x="56" y="17"/>
                    <a:pt x="56" y="17"/>
                    <a:pt x="56" y="17"/>
                  </a:cubicBezTo>
                  <a:cubicBezTo>
                    <a:pt x="56" y="17"/>
                    <a:pt x="56" y="17"/>
                    <a:pt x="56" y="17"/>
                  </a:cubicBezTo>
                  <a:cubicBezTo>
                    <a:pt x="53" y="13"/>
                    <a:pt x="53" y="13"/>
                    <a:pt x="53" y="13"/>
                  </a:cubicBezTo>
                  <a:cubicBezTo>
                    <a:pt x="53" y="12"/>
                    <a:pt x="53" y="13"/>
                    <a:pt x="53" y="11"/>
                  </a:cubicBezTo>
                  <a:cubicBezTo>
                    <a:pt x="53" y="11"/>
                    <a:pt x="53" y="11"/>
                    <a:pt x="53" y="11"/>
                  </a:cubicBezTo>
                  <a:cubicBezTo>
                    <a:pt x="54" y="10"/>
                    <a:pt x="56" y="9"/>
                    <a:pt x="57" y="8"/>
                  </a:cubicBezTo>
                  <a:cubicBezTo>
                    <a:pt x="58" y="7"/>
                    <a:pt x="58" y="7"/>
                    <a:pt x="58" y="7"/>
                  </a:cubicBezTo>
                  <a:cubicBezTo>
                    <a:pt x="58" y="7"/>
                    <a:pt x="58" y="7"/>
                    <a:pt x="58" y="7"/>
                  </a:cubicBezTo>
                  <a:cubicBezTo>
                    <a:pt x="58" y="6"/>
                    <a:pt x="58" y="7"/>
                    <a:pt x="58" y="6"/>
                  </a:cubicBezTo>
                  <a:cubicBezTo>
                    <a:pt x="58" y="5"/>
                    <a:pt x="58" y="5"/>
                    <a:pt x="58" y="5"/>
                  </a:cubicBezTo>
                  <a:cubicBezTo>
                    <a:pt x="58" y="4"/>
                    <a:pt x="58" y="4"/>
                    <a:pt x="58" y="3"/>
                  </a:cubicBezTo>
                  <a:cubicBezTo>
                    <a:pt x="59" y="2"/>
                    <a:pt x="60" y="1"/>
                    <a:pt x="61" y="0"/>
                  </a:cubicBezTo>
                  <a:cubicBezTo>
                    <a:pt x="61" y="0"/>
                    <a:pt x="61" y="0"/>
                    <a:pt x="61" y="0"/>
                  </a:cubicBezTo>
                  <a:cubicBezTo>
                    <a:pt x="62" y="0"/>
                    <a:pt x="62" y="0"/>
                    <a:pt x="62" y="0"/>
                  </a:cubicBezTo>
                  <a:cubicBezTo>
                    <a:pt x="62" y="0"/>
                    <a:pt x="62" y="0"/>
                    <a:pt x="62" y="0"/>
                  </a:cubicBezTo>
                  <a:cubicBezTo>
                    <a:pt x="63" y="1"/>
                    <a:pt x="63" y="1"/>
                    <a:pt x="63" y="2"/>
                  </a:cubicBezTo>
                  <a:cubicBezTo>
                    <a:pt x="64" y="2"/>
                    <a:pt x="64" y="2"/>
                    <a:pt x="64" y="2"/>
                  </a:cubicBezTo>
                  <a:cubicBezTo>
                    <a:pt x="64" y="2"/>
                    <a:pt x="64" y="2"/>
                    <a:pt x="64" y="2"/>
                  </a:cubicBezTo>
                  <a:cubicBezTo>
                    <a:pt x="65" y="2"/>
                    <a:pt x="65" y="2"/>
                    <a:pt x="66" y="4"/>
                  </a:cubicBezTo>
                  <a:cubicBezTo>
                    <a:pt x="66" y="4"/>
                    <a:pt x="66" y="4"/>
                    <a:pt x="66" y="4"/>
                  </a:cubicBezTo>
                  <a:cubicBezTo>
                    <a:pt x="67" y="4"/>
                    <a:pt x="67" y="4"/>
                    <a:pt x="67" y="4"/>
                  </a:cubicBezTo>
                  <a:cubicBezTo>
                    <a:pt x="67" y="7"/>
                    <a:pt x="67" y="8"/>
                    <a:pt x="69" y="12"/>
                  </a:cubicBezTo>
                  <a:cubicBezTo>
                    <a:pt x="70" y="12"/>
                    <a:pt x="70" y="12"/>
                    <a:pt x="70" y="12"/>
                  </a:cubicBezTo>
                  <a:cubicBezTo>
                    <a:pt x="70" y="11"/>
                    <a:pt x="70" y="11"/>
                    <a:pt x="70" y="11"/>
                  </a:cubicBezTo>
                  <a:cubicBezTo>
                    <a:pt x="70" y="11"/>
                    <a:pt x="70" y="11"/>
                    <a:pt x="70" y="11"/>
                  </a:cubicBezTo>
                  <a:cubicBezTo>
                    <a:pt x="71" y="11"/>
                    <a:pt x="71" y="11"/>
                    <a:pt x="71" y="11"/>
                  </a:cubicBezTo>
                  <a:cubicBezTo>
                    <a:pt x="71" y="11"/>
                    <a:pt x="71" y="11"/>
                    <a:pt x="71" y="11"/>
                  </a:cubicBezTo>
                  <a:cubicBezTo>
                    <a:pt x="73" y="11"/>
                    <a:pt x="72" y="11"/>
                    <a:pt x="73" y="12"/>
                  </a:cubicBezTo>
                  <a:cubicBezTo>
                    <a:pt x="73" y="13"/>
                    <a:pt x="74" y="15"/>
                    <a:pt x="73" y="16"/>
                  </a:cubicBezTo>
                  <a:cubicBezTo>
                    <a:pt x="74" y="21"/>
                    <a:pt x="74" y="24"/>
                    <a:pt x="73" y="28"/>
                  </a:cubicBezTo>
                  <a:cubicBezTo>
                    <a:pt x="73" y="29"/>
                    <a:pt x="73" y="29"/>
                    <a:pt x="73" y="29"/>
                  </a:cubicBezTo>
                  <a:cubicBezTo>
                    <a:pt x="73" y="30"/>
                    <a:pt x="73" y="30"/>
                    <a:pt x="73" y="30"/>
                  </a:cubicBezTo>
                  <a:cubicBezTo>
                    <a:pt x="72" y="30"/>
                    <a:pt x="72" y="30"/>
                    <a:pt x="72" y="30"/>
                  </a:cubicBezTo>
                  <a:cubicBezTo>
                    <a:pt x="72" y="30"/>
                    <a:pt x="72" y="30"/>
                    <a:pt x="72" y="30"/>
                  </a:cubicBezTo>
                  <a:cubicBezTo>
                    <a:pt x="72" y="31"/>
                    <a:pt x="72" y="31"/>
                    <a:pt x="73" y="32"/>
                  </a:cubicBezTo>
                  <a:cubicBezTo>
                    <a:pt x="73" y="33"/>
                    <a:pt x="73" y="33"/>
                    <a:pt x="73" y="33"/>
                  </a:cubicBezTo>
                  <a:cubicBezTo>
                    <a:pt x="73" y="33"/>
                    <a:pt x="73" y="33"/>
                    <a:pt x="73" y="33"/>
                  </a:cubicBezTo>
                  <a:cubicBezTo>
                    <a:pt x="72" y="33"/>
                    <a:pt x="72" y="33"/>
                    <a:pt x="72" y="33"/>
                  </a:cubicBezTo>
                  <a:cubicBezTo>
                    <a:pt x="71" y="34"/>
                    <a:pt x="71" y="34"/>
                    <a:pt x="71" y="34"/>
                  </a:cubicBezTo>
                  <a:cubicBezTo>
                    <a:pt x="70" y="36"/>
                    <a:pt x="70" y="35"/>
                    <a:pt x="69" y="36"/>
                  </a:cubicBezTo>
                  <a:cubicBezTo>
                    <a:pt x="69" y="37"/>
                    <a:pt x="69" y="37"/>
                    <a:pt x="69" y="37"/>
                  </a:cubicBezTo>
                  <a:cubicBezTo>
                    <a:pt x="68" y="36"/>
                    <a:pt x="68" y="36"/>
                    <a:pt x="68" y="36"/>
                  </a:cubicBezTo>
                  <a:cubicBezTo>
                    <a:pt x="67" y="37"/>
                    <a:pt x="67" y="37"/>
                    <a:pt x="67" y="37"/>
                  </a:cubicBezTo>
                  <a:cubicBezTo>
                    <a:pt x="67" y="39"/>
                    <a:pt x="67" y="40"/>
                    <a:pt x="65" y="41"/>
                  </a:cubicBezTo>
                  <a:cubicBezTo>
                    <a:pt x="64" y="41"/>
                    <a:pt x="64" y="41"/>
                    <a:pt x="64" y="41"/>
                  </a:cubicBezTo>
                  <a:cubicBezTo>
                    <a:pt x="63" y="42"/>
                    <a:pt x="63" y="41"/>
                    <a:pt x="63" y="43"/>
                  </a:cubicBezTo>
                  <a:cubicBezTo>
                    <a:pt x="62" y="44"/>
                    <a:pt x="62" y="44"/>
                    <a:pt x="62" y="44"/>
                  </a:cubicBezTo>
                  <a:cubicBezTo>
                    <a:pt x="63" y="45"/>
                    <a:pt x="63" y="45"/>
                    <a:pt x="63" y="45"/>
                  </a:cubicBezTo>
                  <a:cubicBezTo>
                    <a:pt x="63" y="46"/>
                    <a:pt x="63" y="46"/>
                    <a:pt x="63" y="46"/>
                  </a:cubicBezTo>
                  <a:cubicBezTo>
                    <a:pt x="62" y="46"/>
                    <a:pt x="62" y="46"/>
                    <a:pt x="61" y="46"/>
                  </a:cubicBezTo>
                  <a:cubicBezTo>
                    <a:pt x="60" y="48"/>
                    <a:pt x="60" y="48"/>
                    <a:pt x="60" y="48"/>
                  </a:cubicBezTo>
                  <a:cubicBezTo>
                    <a:pt x="60" y="50"/>
                    <a:pt x="60" y="50"/>
                    <a:pt x="60" y="50"/>
                  </a:cubicBezTo>
                  <a:cubicBezTo>
                    <a:pt x="61" y="50"/>
                    <a:pt x="61" y="50"/>
                    <a:pt x="61" y="50"/>
                  </a:cubicBezTo>
                  <a:cubicBezTo>
                    <a:pt x="62" y="51"/>
                    <a:pt x="62" y="51"/>
                    <a:pt x="62" y="51"/>
                  </a:cubicBezTo>
                  <a:cubicBezTo>
                    <a:pt x="62" y="51"/>
                    <a:pt x="62" y="51"/>
                    <a:pt x="62" y="51"/>
                  </a:cubicBezTo>
                  <a:cubicBezTo>
                    <a:pt x="62" y="52"/>
                    <a:pt x="62" y="52"/>
                    <a:pt x="62" y="52"/>
                  </a:cubicBezTo>
                  <a:cubicBezTo>
                    <a:pt x="62" y="53"/>
                    <a:pt x="62" y="53"/>
                    <a:pt x="62" y="53"/>
                  </a:cubicBezTo>
                  <a:cubicBezTo>
                    <a:pt x="62" y="54"/>
                    <a:pt x="62" y="54"/>
                    <a:pt x="62" y="54"/>
                  </a:cubicBezTo>
                  <a:cubicBezTo>
                    <a:pt x="61" y="56"/>
                    <a:pt x="61" y="56"/>
                    <a:pt x="61" y="56"/>
                  </a:cubicBezTo>
                  <a:cubicBezTo>
                    <a:pt x="61" y="57"/>
                    <a:pt x="61" y="57"/>
                    <a:pt x="61" y="57"/>
                  </a:cubicBezTo>
                  <a:cubicBezTo>
                    <a:pt x="62" y="57"/>
                    <a:pt x="62" y="57"/>
                    <a:pt x="62" y="57"/>
                  </a:cubicBezTo>
                  <a:cubicBezTo>
                    <a:pt x="62" y="57"/>
                    <a:pt x="62" y="57"/>
                    <a:pt x="62" y="57"/>
                  </a:cubicBezTo>
                  <a:cubicBezTo>
                    <a:pt x="65" y="56"/>
                    <a:pt x="68" y="54"/>
                    <a:pt x="72" y="55"/>
                  </a:cubicBezTo>
                  <a:cubicBezTo>
                    <a:pt x="72" y="55"/>
                    <a:pt x="72" y="55"/>
                    <a:pt x="72" y="55"/>
                  </a:cubicBezTo>
                  <a:cubicBezTo>
                    <a:pt x="74" y="55"/>
                    <a:pt x="74" y="55"/>
                    <a:pt x="75" y="54"/>
                  </a:cubicBezTo>
                  <a:cubicBezTo>
                    <a:pt x="75" y="55"/>
                    <a:pt x="75" y="55"/>
                    <a:pt x="75" y="55"/>
                  </a:cubicBezTo>
                  <a:cubicBezTo>
                    <a:pt x="74" y="56"/>
                    <a:pt x="74" y="56"/>
                    <a:pt x="74" y="56"/>
                  </a:cubicBezTo>
                  <a:cubicBezTo>
                    <a:pt x="73" y="57"/>
                    <a:pt x="73" y="57"/>
                    <a:pt x="73" y="57"/>
                  </a:cubicBezTo>
                  <a:cubicBezTo>
                    <a:pt x="73" y="58"/>
                    <a:pt x="73" y="58"/>
                    <a:pt x="73" y="58"/>
                  </a:cubicBezTo>
                  <a:cubicBezTo>
                    <a:pt x="74" y="59"/>
                    <a:pt x="74" y="58"/>
                    <a:pt x="75" y="59"/>
                  </a:cubicBezTo>
                  <a:cubicBezTo>
                    <a:pt x="75" y="60"/>
                    <a:pt x="75" y="60"/>
                    <a:pt x="75" y="60"/>
                  </a:cubicBezTo>
                  <a:cubicBezTo>
                    <a:pt x="75" y="62"/>
                    <a:pt x="75" y="62"/>
                    <a:pt x="75" y="62"/>
                  </a:cubicBezTo>
                  <a:cubicBezTo>
                    <a:pt x="75" y="62"/>
                    <a:pt x="75" y="62"/>
                    <a:pt x="75" y="63"/>
                  </a:cubicBezTo>
                  <a:cubicBezTo>
                    <a:pt x="76" y="63"/>
                    <a:pt x="76" y="63"/>
                    <a:pt x="76" y="63"/>
                  </a:cubicBezTo>
                  <a:cubicBezTo>
                    <a:pt x="76" y="64"/>
                    <a:pt x="76" y="64"/>
                    <a:pt x="75" y="66"/>
                  </a:cubicBezTo>
                  <a:cubicBezTo>
                    <a:pt x="78" y="67"/>
                    <a:pt x="78" y="67"/>
                    <a:pt x="81" y="67"/>
                  </a:cubicBezTo>
                  <a:cubicBezTo>
                    <a:pt x="82" y="67"/>
                    <a:pt x="82" y="67"/>
                    <a:pt x="82" y="68"/>
                  </a:cubicBezTo>
                  <a:cubicBezTo>
                    <a:pt x="83" y="68"/>
                    <a:pt x="83" y="68"/>
                    <a:pt x="83" y="68"/>
                  </a:cubicBezTo>
                  <a:cubicBezTo>
                    <a:pt x="83" y="69"/>
                    <a:pt x="83" y="69"/>
                    <a:pt x="83" y="69"/>
                  </a:cubicBezTo>
                  <a:cubicBezTo>
                    <a:pt x="82" y="69"/>
                    <a:pt x="82" y="69"/>
                    <a:pt x="81" y="70"/>
                  </a:cubicBezTo>
                  <a:cubicBezTo>
                    <a:pt x="81" y="72"/>
                    <a:pt x="81" y="72"/>
                    <a:pt x="81" y="72"/>
                  </a:cubicBezTo>
                  <a:cubicBezTo>
                    <a:pt x="81" y="73"/>
                    <a:pt x="81" y="73"/>
                    <a:pt x="81" y="74"/>
                  </a:cubicBezTo>
                  <a:cubicBezTo>
                    <a:pt x="80" y="76"/>
                    <a:pt x="80" y="76"/>
                    <a:pt x="79" y="78"/>
                  </a:cubicBezTo>
                  <a:cubicBezTo>
                    <a:pt x="79" y="78"/>
                    <a:pt x="79" y="78"/>
                    <a:pt x="79" y="78"/>
                  </a:cubicBezTo>
                  <a:cubicBezTo>
                    <a:pt x="79" y="79"/>
                    <a:pt x="79" y="79"/>
                    <a:pt x="79" y="79"/>
                  </a:cubicBezTo>
                  <a:cubicBezTo>
                    <a:pt x="80" y="79"/>
                    <a:pt x="79" y="79"/>
                    <a:pt x="80" y="79"/>
                  </a:cubicBezTo>
                  <a:cubicBezTo>
                    <a:pt x="82" y="79"/>
                    <a:pt x="85" y="79"/>
                    <a:pt x="87" y="80"/>
                  </a:cubicBezTo>
                  <a:cubicBezTo>
                    <a:pt x="88" y="80"/>
                    <a:pt x="88" y="80"/>
                    <a:pt x="88" y="80"/>
                  </a:cubicBezTo>
                  <a:cubicBezTo>
                    <a:pt x="87" y="82"/>
                    <a:pt x="88" y="81"/>
                    <a:pt x="87" y="82"/>
                  </a:cubicBezTo>
                  <a:cubicBezTo>
                    <a:pt x="88" y="83"/>
                    <a:pt x="88" y="83"/>
                    <a:pt x="88" y="83"/>
                  </a:cubicBezTo>
                  <a:cubicBezTo>
                    <a:pt x="88" y="84"/>
                    <a:pt x="88" y="84"/>
                    <a:pt x="88" y="84"/>
                  </a:cubicBezTo>
                  <a:cubicBezTo>
                    <a:pt x="89" y="84"/>
                    <a:pt x="89" y="84"/>
                    <a:pt x="89" y="84"/>
                  </a:cubicBezTo>
                  <a:cubicBezTo>
                    <a:pt x="89" y="85"/>
                    <a:pt x="89" y="85"/>
                    <a:pt x="89" y="85"/>
                  </a:cubicBezTo>
                  <a:cubicBezTo>
                    <a:pt x="89" y="85"/>
                    <a:pt x="89" y="85"/>
                    <a:pt x="89" y="85"/>
                  </a:cubicBezTo>
                  <a:cubicBezTo>
                    <a:pt x="90" y="86"/>
                    <a:pt x="89" y="86"/>
                    <a:pt x="90" y="86"/>
                  </a:cubicBezTo>
                  <a:cubicBezTo>
                    <a:pt x="91" y="87"/>
                    <a:pt x="91" y="87"/>
                    <a:pt x="91" y="87"/>
                  </a:cubicBezTo>
                  <a:cubicBezTo>
                    <a:pt x="92" y="86"/>
                    <a:pt x="92" y="86"/>
                    <a:pt x="92" y="86"/>
                  </a:cubicBezTo>
                  <a:cubicBezTo>
                    <a:pt x="93" y="86"/>
                    <a:pt x="93" y="86"/>
                    <a:pt x="94" y="87"/>
                  </a:cubicBezTo>
                  <a:cubicBezTo>
                    <a:pt x="95" y="86"/>
                    <a:pt x="95" y="87"/>
                    <a:pt x="96" y="86"/>
                  </a:cubicBezTo>
                  <a:cubicBezTo>
                    <a:pt x="98" y="84"/>
                    <a:pt x="98" y="84"/>
                    <a:pt x="98" y="84"/>
                  </a:cubicBezTo>
                  <a:cubicBezTo>
                    <a:pt x="99" y="84"/>
                    <a:pt x="99" y="83"/>
                    <a:pt x="100" y="83"/>
                  </a:cubicBezTo>
                  <a:cubicBezTo>
                    <a:pt x="101" y="83"/>
                    <a:pt x="101" y="83"/>
                    <a:pt x="101" y="83"/>
                  </a:cubicBezTo>
                  <a:cubicBezTo>
                    <a:pt x="101" y="83"/>
                    <a:pt x="101" y="83"/>
                    <a:pt x="101" y="83"/>
                  </a:cubicBezTo>
                  <a:cubicBezTo>
                    <a:pt x="101" y="84"/>
                    <a:pt x="101" y="85"/>
                    <a:pt x="101" y="85"/>
                  </a:cubicBezTo>
                  <a:cubicBezTo>
                    <a:pt x="101" y="85"/>
                    <a:pt x="101" y="85"/>
                    <a:pt x="101" y="85"/>
                  </a:cubicBezTo>
                  <a:close/>
                  <a:moveTo>
                    <a:pt x="10" y="105"/>
                  </a:moveTo>
                  <a:cubicBezTo>
                    <a:pt x="10" y="106"/>
                    <a:pt x="10" y="106"/>
                    <a:pt x="10" y="106"/>
                  </a:cubicBezTo>
                  <a:cubicBezTo>
                    <a:pt x="9" y="106"/>
                    <a:pt x="9" y="106"/>
                    <a:pt x="9" y="106"/>
                  </a:cubicBezTo>
                  <a:cubicBezTo>
                    <a:pt x="9" y="104"/>
                    <a:pt x="9" y="104"/>
                    <a:pt x="9" y="104"/>
                  </a:cubicBezTo>
                  <a:cubicBezTo>
                    <a:pt x="9" y="103"/>
                    <a:pt x="9" y="103"/>
                    <a:pt x="9" y="103"/>
                  </a:cubicBezTo>
                  <a:cubicBezTo>
                    <a:pt x="9" y="104"/>
                    <a:pt x="9" y="104"/>
                    <a:pt x="9" y="104"/>
                  </a:cubicBezTo>
                  <a:cubicBezTo>
                    <a:pt x="10" y="105"/>
                    <a:pt x="10" y="105"/>
                    <a:pt x="10" y="105"/>
                  </a:cubicBezTo>
                  <a:close/>
                  <a:moveTo>
                    <a:pt x="15" y="107"/>
                  </a:moveTo>
                  <a:cubicBezTo>
                    <a:pt x="15" y="106"/>
                    <a:pt x="15" y="106"/>
                    <a:pt x="15" y="106"/>
                  </a:cubicBezTo>
                  <a:cubicBezTo>
                    <a:pt x="14" y="105"/>
                    <a:pt x="14" y="106"/>
                    <a:pt x="14" y="105"/>
                  </a:cubicBezTo>
                  <a:cubicBezTo>
                    <a:pt x="15" y="105"/>
                    <a:pt x="15" y="105"/>
                    <a:pt x="15" y="105"/>
                  </a:cubicBezTo>
                  <a:cubicBezTo>
                    <a:pt x="15" y="105"/>
                    <a:pt x="15" y="107"/>
                    <a:pt x="15" y="107"/>
                  </a:cubicBezTo>
                  <a:close/>
                  <a:moveTo>
                    <a:pt x="18" y="109"/>
                  </a:moveTo>
                  <a:cubicBezTo>
                    <a:pt x="19" y="110"/>
                    <a:pt x="19" y="110"/>
                    <a:pt x="19" y="110"/>
                  </a:cubicBezTo>
                  <a:cubicBezTo>
                    <a:pt x="19" y="110"/>
                    <a:pt x="19" y="110"/>
                    <a:pt x="19" y="110"/>
                  </a:cubicBezTo>
                  <a:cubicBezTo>
                    <a:pt x="20" y="111"/>
                    <a:pt x="20" y="111"/>
                    <a:pt x="20" y="111"/>
                  </a:cubicBezTo>
                  <a:cubicBezTo>
                    <a:pt x="20" y="111"/>
                    <a:pt x="20" y="111"/>
                    <a:pt x="20" y="111"/>
                  </a:cubicBezTo>
                  <a:cubicBezTo>
                    <a:pt x="20" y="112"/>
                    <a:pt x="20" y="112"/>
                    <a:pt x="20" y="112"/>
                  </a:cubicBezTo>
                  <a:cubicBezTo>
                    <a:pt x="20" y="112"/>
                    <a:pt x="20" y="112"/>
                    <a:pt x="20" y="112"/>
                  </a:cubicBezTo>
                  <a:cubicBezTo>
                    <a:pt x="19" y="112"/>
                    <a:pt x="19" y="112"/>
                    <a:pt x="19" y="112"/>
                  </a:cubicBezTo>
                  <a:cubicBezTo>
                    <a:pt x="18" y="112"/>
                    <a:pt x="18" y="112"/>
                    <a:pt x="18" y="112"/>
                  </a:cubicBezTo>
                  <a:cubicBezTo>
                    <a:pt x="18" y="111"/>
                    <a:pt x="18" y="111"/>
                    <a:pt x="18" y="111"/>
                  </a:cubicBezTo>
                  <a:cubicBezTo>
                    <a:pt x="17" y="111"/>
                    <a:pt x="17" y="111"/>
                    <a:pt x="17" y="111"/>
                  </a:cubicBezTo>
                  <a:cubicBezTo>
                    <a:pt x="17" y="110"/>
                    <a:pt x="17" y="110"/>
                    <a:pt x="17" y="110"/>
                  </a:cubicBezTo>
                  <a:cubicBezTo>
                    <a:pt x="17" y="109"/>
                    <a:pt x="17" y="109"/>
                    <a:pt x="17" y="109"/>
                  </a:cubicBezTo>
                  <a:cubicBezTo>
                    <a:pt x="17" y="109"/>
                    <a:pt x="18" y="109"/>
                    <a:pt x="18" y="109"/>
                  </a:cubicBezTo>
                  <a:close/>
                  <a:moveTo>
                    <a:pt x="17" y="120"/>
                  </a:moveTo>
                  <a:cubicBezTo>
                    <a:pt x="17" y="120"/>
                    <a:pt x="17" y="120"/>
                    <a:pt x="17" y="120"/>
                  </a:cubicBezTo>
                  <a:cubicBezTo>
                    <a:pt x="16" y="119"/>
                    <a:pt x="16" y="119"/>
                    <a:pt x="15" y="117"/>
                  </a:cubicBezTo>
                  <a:cubicBezTo>
                    <a:pt x="17" y="117"/>
                    <a:pt x="17" y="117"/>
                    <a:pt x="17" y="117"/>
                  </a:cubicBezTo>
                  <a:cubicBezTo>
                    <a:pt x="18" y="118"/>
                    <a:pt x="18" y="118"/>
                    <a:pt x="18" y="118"/>
                  </a:cubicBezTo>
                  <a:cubicBezTo>
                    <a:pt x="18" y="118"/>
                    <a:pt x="18" y="118"/>
                    <a:pt x="18" y="118"/>
                  </a:cubicBezTo>
                  <a:cubicBezTo>
                    <a:pt x="18" y="119"/>
                    <a:pt x="18" y="119"/>
                    <a:pt x="18" y="119"/>
                  </a:cubicBezTo>
                  <a:lnTo>
                    <a:pt x="17" y="120"/>
                  </a:lnTo>
                  <a:close/>
                  <a:moveTo>
                    <a:pt x="61" y="148"/>
                  </a:moveTo>
                  <a:cubicBezTo>
                    <a:pt x="61" y="148"/>
                    <a:pt x="61" y="148"/>
                    <a:pt x="61" y="148"/>
                  </a:cubicBezTo>
                  <a:cubicBezTo>
                    <a:pt x="60" y="147"/>
                    <a:pt x="60" y="147"/>
                    <a:pt x="60" y="147"/>
                  </a:cubicBezTo>
                  <a:cubicBezTo>
                    <a:pt x="60" y="146"/>
                    <a:pt x="60" y="146"/>
                    <a:pt x="60" y="146"/>
                  </a:cubicBezTo>
                  <a:cubicBezTo>
                    <a:pt x="60" y="145"/>
                    <a:pt x="60" y="145"/>
                    <a:pt x="60" y="145"/>
                  </a:cubicBezTo>
                  <a:cubicBezTo>
                    <a:pt x="61" y="145"/>
                    <a:pt x="61" y="145"/>
                    <a:pt x="61" y="145"/>
                  </a:cubicBezTo>
                  <a:cubicBezTo>
                    <a:pt x="61" y="145"/>
                    <a:pt x="61" y="145"/>
                    <a:pt x="61" y="145"/>
                  </a:cubicBezTo>
                  <a:cubicBezTo>
                    <a:pt x="61" y="146"/>
                    <a:pt x="61" y="146"/>
                    <a:pt x="61" y="146"/>
                  </a:cubicBezTo>
                  <a:cubicBezTo>
                    <a:pt x="61" y="146"/>
                    <a:pt x="61" y="146"/>
                    <a:pt x="61" y="146"/>
                  </a:cubicBezTo>
                  <a:cubicBezTo>
                    <a:pt x="61" y="147"/>
                    <a:pt x="61" y="147"/>
                    <a:pt x="61" y="148"/>
                  </a:cubicBezTo>
                  <a:close/>
                  <a:moveTo>
                    <a:pt x="26" y="152"/>
                  </a:moveTo>
                  <a:cubicBezTo>
                    <a:pt x="25" y="153"/>
                    <a:pt x="25" y="153"/>
                    <a:pt x="25" y="153"/>
                  </a:cubicBezTo>
                  <a:cubicBezTo>
                    <a:pt x="25" y="151"/>
                    <a:pt x="25" y="151"/>
                    <a:pt x="25" y="151"/>
                  </a:cubicBezTo>
                  <a:cubicBezTo>
                    <a:pt x="26" y="150"/>
                    <a:pt x="26" y="150"/>
                    <a:pt x="26" y="150"/>
                  </a:cubicBezTo>
                  <a:cubicBezTo>
                    <a:pt x="27" y="149"/>
                    <a:pt x="27" y="149"/>
                    <a:pt x="28" y="149"/>
                  </a:cubicBezTo>
                  <a:cubicBezTo>
                    <a:pt x="28" y="149"/>
                    <a:pt x="28" y="149"/>
                    <a:pt x="28" y="149"/>
                  </a:cubicBezTo>
                  <a:cubicBezTo>
                    <a:pt x="27" y="151"/>
                    <a:pt x="27" y="151"/>
                    <a:pt x="27" y="151"/>
                  </a:cubicBezTo>
                  <a:cubicBezTo>
                    <a:pt x="26" y="152"/>
                    <a:pt x="26" y="152"/>
                    <a:pt x="26" y="152"/>
                  </a:cubicBezTo>
                  <a:close/>
                  <a:moveTo>
                    <a:pt x="30" y="153"/>
                  </a:moveTo>
                  <a:cubicBezTo>
                    <a:pt x="30" y="153"/>
                    <a:pt x="30" y="153"/>
                    <a:pt x="30" y="153"/>
                  </a:cubicBezTo>
                  <a:cubicBezTo>
                    <a:pt x="29" y="153"/>
                    <a:pt x="29" y="153"/>
                    <a:pt x="29" y="153"/>
                  </a:cubicBezTo>
                  <a:cubicBezTo>
                    <a:pt x="29" y="153"/>
                    <a:pt x="29" y="153"/>
                    <a:pt x="29" y="153"/>
                  </a:cubicBezTo>
                  <a:cubicBezTo>
                    <a:pt x="30" y="152"/>
                    <a:pt x="30" y="152"/>
                    <a:pt x="30" y="152"/>
                  </a:cubicBezTo>
                  <a:cubicBezTo>
                    <a:pt x="30" y="152"/>
                    <a:pt x="30" y="152"/>
                    <a:pt x="30" y="152"/>
                  </a:cubicBezTo>
                  <a:cubicBezTo>
                    <a:pt x="30" y="153"/>
                    <a:pt x="30" y="153"/>
                    <a:pt x="30" y="153"/>
                  </a:cubicBezTo>
                  <a:close/>
                  <a:moveTo>
                    <a:pt x="69" y="184"/>
                  </a:moveTo>
                  <a:cubicBezTo>
                    <a:pt x="69" y="186"/>
                    <a:pt x="69" y="186"/>
                    <a:pt x="69" y="186"/>
                  </a:cubicBezTo>
                  <a:cubicBezTo>
                    <a:pt x="69" y="185"/>
                    <a:pt x="69" y="185"/>
                    <a:pt x="69" y="185"/>
                  </a:cubicBezTo>
                  <a:cubicBezTo>
                    <a:pt x="69" y="184"/>
                    <a:pt x="69" y="185"/>
                    <a:pt x="69" y="183"/>
                  </a:cubicBezTo>
                  <a:cubicBezTo>
                    <a:pt x="69" y="183"/>
                    <a:pt x="69" y="183"/>
                    <a:pt x="69" y="183"/>
                  </a:cubicBezTo>
                  <a:cubicBezTo>
                    <a:pt x="69" y="183"/>
                    <a:pt x="69" y="183"/>
                    <a:pt x="69" y="183"/>
                  </a:cubicBezTo>
                  <a:cubicBezTo>
                    <a:pt x="69" y="184"/>
                    <a:pt x="69" y="184"/>
                    <a:pt x="69" y="184"/>
                  </a:cubicBezTo>
                  <a:cubicBezTo>
                    <a:pt x="69" y="184"/>
                    <a:pt x="69" y="184"/>
                    <a:pt x="69" y="184"/>
                  </a:cubicBezTo>
                  <a:close/>
                  <a:moveTo>
                    <a:pt x="70" y="190"/>
                  </a:moveTo>
                  <a:cubicBezTo>
                    <a:pt x="71" y="191"/>
                    <a:pt x="71" y="191"/>
                    <a:pt x="71" y="191"/>
                  </a:cubicBezTo>
                  <a:cubicBezTo>
                    <a:pt x="71" y="191"/>
                    <a:pt x="71" y="191"/>
                    <a:pt x="71" y="191"/>
                  </a:cubicBezTo>
                  <a:cubicBezTo>
                    <a:pt x="71" y="192"/>
                    <a:pt x="71" y="192"/>
                    <a:pt x="71" y="192"/>
                  </a:cubicBezTo>
                  <a:cubicBezTo>
                    <a:pt x="70" y="193"/>
                    <a:pt x="70" y="193"/>
                    <a:pt x="70" y="193"/>
                  </a:cubicBezTo>
                  <a:cubicBezTo>
                    <a:pt x="69" y="193"/>
                    <a:pt x="69" y="193"/>
                    <a:pt x="69" y="193"/>
                  </a:cubicBezTo>
                  <a:cubicBezTo>
                    <a:pt x="69" y="193"/>
                    <a:pt x="69" y="193"/>
                    <a:pt x="69" y="193"/>
                  </a:cubicBezTo>
                  <a:cubicBezTo>
                    <a:pt x="69" y="191"/>
                    <a:pt x="69" y="191"/>
                    <a:pt x="69" y="191"/>
                  </a:cubicBezTo>
                  <a:cubicBezTo>
                    <a:pt x="69" y="190"/>
                    <a:pt x="69" y="190"/>
                    <a:pt x="69" y="190"/>
                  </a:cubicBezTo>
                  <a:cubicBezTo>
                    <a:pt x="69" y="189"/>
                    <a:pt x="69" y="189"/>
                    <a:pt x="69" y="189"/>
                  </a:cubicBezTo>
                  <a:cubicBezTo>
                    <a:pt x="70" y="190"/>
                    <a:pt x="70" y="190"/>
                    <a:pt x="70" y="190"/>
                  </a:cubicBezTo>
                  <a:cubicBezTo>
                    <a:pt x="70" y="190"/>
                    <a:pt x="70" y="190"/>
                    <a:pt x="70" y="190"/>
                  </a:cubicBezTo>
                  <a:close/>
                  <a:moveTo>
                    <a:pt x="66" y="193"/>
                  </a:moveTo>
                  <a:cubicBezTo>
                    <a:pt x="66" y="193"/>
                    <a:pt x="66" y="193"/>
                    <a:pt x="66" y="193"/>
                  </a:cubicBezTo>
                  <a:cubicBezTo>
                    <a:pt x="66" y="194"/>
                    <a:pt x="66" y="194"/>
                    <a:pt x="66" y="194"/>
                  </a:cubicBezTo>
                  <a:cubicBezTo>
                    <a:pt x="65" y="193"/>
                    <a:pt x="65" y="193"/>
                    <a:pt x="65" y="193"/>
                  </a:cubicBezTo>
                  <a:cubicBezTo>
                    <a:pt x="65" y="193"/>
                    <a:pt x="65" y="193"/>
                    <a:pt x="65" y="193"/>
                  </a:cubicBezTo>
                  <a:cubicBezTo>
                    <a:pt x="66" y="193"/>
                    <a:pt x="66" y="193"/>
                    <a:pt x="66" y="193"/>
                  </a:cubicBezTo>
                  <a:cubicBezTo>
                    <a:pt x="66" y="193"/>
                    <a:pt x="66" y="193"/>
                    <a:pt x="66" y="193"/>
                  </a:cubicBezTo>
                  <a:cubicBezTo>
                    <a:pt x="66" y="192"/>
                    <a:pt x="66" y="192"/>
                    <a:pt x="66" y="192"/>
                  </a:cubicBezTo>
                  <a:cubicBezTo>
                    <a:pt x="66" y="193"/>
                    <a:pt x="66" y="193"/>
                    <a:pt x="66" y="193"/>
                  </a:cubicBezTo>
                  <a:close/>
                  <a:moveTo>
                    <a:pt x="67" y="195"/>
                  </a:moveTo>
                  <a:cubicBezTo>
                    <a:pt x="67" y="195"/>
                    <a:pt x="67" y="195"/>
                    <a:pt x="67" y="195"/>
                  </a:cubicBezTo>
                  <a:cubicBezTo>
                    <a:pt x="67" y="195"/>
                    <a:pt x="67" y="195"/>
                    <a:pt x="67" y="195"/>
                  </a:cubicBezTo>
                  <a:cubicBezTo>
                    <a:pt x="67" y="195"/>
                    <a:pt x="67" y="195"/>
                    <a:pt x="67" y="195"/>
                  </a:cubicBezTo>
                  <a:cubicBezTo>
                    <a:pt x="66" y="194"/>
                    <a:pt x="66" y="194"/>
                    <a:pt x="66" y="194"/>
                  </a:cubicBezTo>
                  <a:cubicBezTo>
                    <a:pt x="66" y="194"/>
                    <a:pt x="66" y="194"/>
                    <a:pt x="66" y="194"/>
                  </a:cubicBezTo>
                  <a:cubicBezTo>
                    <a:pt x="67" y="194"/>
                    <a:pt x="67" y="194"/>
                    <a:pt x="67" y="194"/>
                  </a:cubicBezTo>
                  <a:cubicBezTo>
                    <a:pt x="67" y="194"/>
                    <a:pt x="67" y="194"/>
                    <a:pt x="67" y="194"/>
                  </a:cubicBezTo>
                  <a:cubicBezTo>
                    <a:pt x="67" y="194"/>
                    <a:pt x="67" y="194"/>
                    <a:pt x="67" y="194"/>
                  </a:cubicBezTo>
                  <a:cubicBezTo>
                    <a:pt x="67" y="194"/>
                    <a:pt x="67" y="194"/>
                    <a:pt x="67" y="194"/>
                  </a:cubicBezTo>
                  <a:cubicBezTo>
                    <a:pt x="67" y="194"/>
                    <a:pt x="67" y="194"/>
                    <a:pt x="67" y="194"/>
                  </a:cubicBezTo>
                  <a:cubicBezTo>
                    <a:pt x="67" y="195"/>
                    <a:pt x="67" y="195"/>
                    <a:pt x="67" y="195"/>
                  </a:cubicBezTo>
                  <a:close/>
                  <a:moveTo>
                    <a:pt x="71" y="198"/>
                  </a:moveTo>
                  <a:cubicBezTo>
                    <a:pt x="71" y="196"/>
                    <a:pt x="71" y="196"/>
                    <a:pt x="71" y="196"/>
                  </a:cubicBezTo>
                  <a:cubicBezTo>
                    <a:pt x="71" y="196"/>
                    <a:pt x="71" y="196"/>
                    <a:pt x="71" y="196"/>
                  </a:cubicBezTo>
                  <a:cubicBezTo>
                    <a:pt x="72" y="197"/>
                    <a:pt x="72" y="197"/>
                    <a:pt x="72" y="197"/>
                  </a:cubicBezTo>
                  <a:cubicBezTo>
                    <a:pt x="73" y="198"/>
                    <a:pt x="73" y="198"/>
                    <a:pt x="73" y="198"/>
                  </a:cubicBezTo>
                  <a:cubicBezTo>
                    <a:pt x="72" y="198"/>
                    <a:pt x="72" y="198"/>
                    <a:pt x="72" y="198"/>
                  </a:cubicBezTo>
                  <a:cubicBezTo>
                    <a:pt x="71" y="198"/>
                    <a:pt x="72" y="198"/>
                    <a:pt x="71" y="198"/>
                  </a:cubicBezTo>
                  <a:close/>
                  <a:moveTo>
                    <a:pt x="67" y="201"/>
                  </a:moveTo>
                  <a:cubicBezTo>
                    <a:pt x="67" y="201"/>
                    <a:pt x="67" y="201"/>
                    <a:pt x="67" y="201"/>
                  </a:cubicBezTo>
                  <a:cubicBezTo>
                    <a:pt x="66" y="200"/>
                    <a:pt x="66" y="200"/>
                    <a:pt x="66" y="200"/>
                  </a:cubicBezTo>
                  <a:cubicBezTo>
                    <a:pt x="66" y="199"/>
                    <a:pt x="66" y="199"/>
                    <a:pt x="66" y="199"/>
                  </a:cubicBezTo>
                  <a:cubicBezTo>
                    <a:pt x="66" y="200"/>
                    <a:pt x="66" y="200"/>
                    <a:pt x="66" y="200"/>
                  </a:cubicBezTo>
                  <a:cubicBezTo>
                    <a:pt x="67" y="200"/>
                    <a:pt x="67" y="200"/>
                    <a:pt x="67" y="200"/>
                  </a:cubicBezTo>
                  <a:cubicBezTo>
                    <a:pt x="67" y="201"/>
                    <a:pt x="67" y="201"/>
                    <a:pt x="67" y="201"/>
                  </a:cubicBezTo>
                  <a:close/>
                  <a:moveTo>
                    <a:pt x="72" y="200"/>
                  </a:moveTo>
                  <a:cubicBezTo>
                    <a:pt x="72" y="202"/>
                    <a:pt x="72" y="202"/>
                    <a:pt x="72" y="202"/>
                  </a:cubicBezTo>
                  <a:cubicBezTo>
                    <a:pt x="71" y="202"/>
                    <a:pt x="71" y="202"/>
                    <a:pt x="71" y="202"/>
                  </a:cubicBezTo>
                  <a:cubicBezTo>
                    <a:pt x="71" y="202"/>
                    <a:pt x="71" y="202"/>
                    <a:pt x="71" y="202"/>
                  </a:cubicBezTo>
                  <a:cubicBezTo>
                    <a:pt x="70" y="201"/>
                    <a:pt x="70" y="201"/>
                    <a:pt x="70" y="201"/>
                  </a:cubicBezTo>
                  <a:cubicBezTo>
                    <a:pt x="70" y="200"/>
                    <a:pt x="70" y="200"/>
                    <a:pt x="70" y="200"/>
                  </a:cubicBezTo>
                  <a:cubicBezTo>
                    <a:pt x="70" y="199"/>
                    <a:pt x="70" y="199"/>
                    <a:pt x="70" y="199"/>
                  </a:cubicBezTo>
                  <a:cubicBezTo>
                    <a:pt x="72" y="199"/>
                    <a:pt x="72" y="199"/>
                    <a:pt x="72" y="199"/>
                  </a:cubicBezTo>
                  <a:cubicBezTo>
                    <a:pt x="72" y="200"/>
                    <a:pt x="72" y="200"/>
                    <a:pt x="72" y="200"/>
                  </a:cubicBezTo>
                  <a:close/>
                  <a:moveTo>
                    <a:pt x="68" y="203"/>
                  </a:moveTo>
                  <a:cubicBezTo>
                    <a:pt x="68" y="203"/>
                    <a:pt x="68" y="203"/>
                    <a:pt x="68" y="203"/>
                  </a:cubicBezTo>
                  <a:cubicBezTo>
                    <a:pt x="68" y="203"/>
                    <a:pt x="68" y="203"/>
                    <a:pt x="68" y="203"/>
                  </a:cubicBezTo>
                  <a:cubicBezTo>
                    <a:pt x="68" y="202"/>
                    <a:pt x="68" y="202"/>
                    <a:pt x="68" y="202"/>
                  </a:cubicBezTo>
                  <a:cubicBezTo>
                    <a:pt x="68" y="201"/>
                    <a:pt x="68" y="201"/>
                    <a:pt x="69" y="200"/>
                  </a:cubicBezTo>
                  <a:cubicBezTo>
                    <a:pt x="69" y="199"/>
                    <a:pt x="69" y="199"/>
                    <a:pt x="69" y="199"/>
                  </a:cubicBezTo>
                  <a:cubicBezTo>
                    <a:pt x="69" y="200"/>
                    <a:pt x="69" y="200"/>
                    <a:pt x="69" y="200"/>
                  </a:cubicBezTo>
                  <a:cubicBezTo>
                    <a:pt x="69" y="202"/>
                    <a:pt x="69" y="202"/>
                    <a:pt x="69" y="202"/>
                  </a:cubicBezTo>
                  <a:cubicBezTo>
                    <a:pt x="68" y="203"/>
                    <a:pt x="68" y="203"/>
                    <a:pt x="68" y="203"/>
                  </a:cubicBezTo>
                  <a:cubicBezTo>
                    <a:pt x="68" y="203"/>
                    <a:pt x="68" y="203"/>
                    <a:pt x="68" y="203"/>
                  </a:cubicBezTo>
                  <a:close/>
                  <a:moveTo>
                    <a:pt x="72" y="209"/>
                  </a:moveTo>
                  <a:cubicBezTo>
                    <a:pt x="72" y="209"/>
                    <a:pt x="72" y="209"/>
                    <a:pt x="72" y="209"/>
                  </a:cubicBezTo>
                  <a:cubicBezTo>
                    <a:pt x="71" y="209"/>
                    <a:pt x="71" y="209"/>
                    <a:pt x="71" y="209"/>
                  </a:cubicBezTo>
                  <a:cubicBezTo>
                    <a:pt x="71" y="209"/>
                    <a:pt x="71" y="209"/>
                    <a:pt x="71" y="209"/>
                  </a:cubicBezTo>
                  <a:cubicBezTo>
                    <a:pt x="72" y="207"/>
                    <a:pt x="72" y="207"/>
                    <a:pt x="72" y="207"/>
                  </a:cubicBezTo>
                  <a:lnTo>
                    <a:pt x="72" y="209"/>
                  </a:lnTo>
                  <a:close/>
                  <a:moveTo>
                    <a:pt x="68" y="209"/>
                  </a:moveTo>
                  <a:cubicBezTo>
                    <a:pt x="69" y="211"/>
                    <a:pt x="69" y="211"/>
                    <a:pt x="69" y="211"/>
                  </a:cubicBezTo>
                  <a:cubicBezTo>
                    <a:pt x="69" y="211"/>
                    <a:pt x="69" y="211"/>
                    <a:pt x="69" y="211"/>
                  </a:cubicBezTo>
                  <a:cubicBezTo>
                    <a:pt x="69" y="211"/>
                    <a:pt x="69" y="211"/>
                    <a:pt x="69" y="211"/>
                  </a:cubicBezTo>
                  <a:cubicBezTo>
                    <a:pt x="69" y="211"/>
                    <a:pt x="69" y="211"/>
                    <a:pt x="69" y="211"/>
                  </a:cubicBezTo>
                  <a:cubicBezTo>
                    <a:pt x="68" y="210"/>
                    <a:pt x="68" y="210"/>
                    <a:pt x="68" y="210"/>
                  </a:cubicBezTo>
                  <a:cubicBezTo>
                    <a:pt x="67" y="210"/>
                    <a:pt x="67" y="210"/>
                    <a:pt x="67" y="210"/>
                  </a:cubicBezTo>
                  <a:cubicBezTo>
                    <a:pt x="67" y="210"/>
                    <a:pt x="67" y="210"/>
                    <a:pt x="67" y="210"/>
                  </a:cubicBezTo>
                  <a:cubicBezTo>
                    <a:pt x="67" y="209"/>
                    <a:pt x="67" y="209"/>
                    <a:pt x="67" y="209"/>
                  </a:cubicBezTo>
                  <a:cubicBezTo>
                    <a:pt x="68" y="209"/>
                    <a:pt x="68" y="209"/>
                    <a:pt x="68" y="209"/>
                  </a:cubicBezTo>
                  <a:cubicBezTo>
                    <a:pt x="68" y="209"/>
                    <a:pt x="68" y="209"/>
                    <a:pt x="68" y="209"/>
                  </a:cubicBezTo>
                  <a:close/>
                  <a:moveTo>
                    <a:pt x="68" y="221"/>
                  </a:moveTo>
                  <a:cubicBezTo>
                    <a:pt x="67" y="221"/>
                    <a:pt x="67" y="221"/>
                    <a:pt x="67" y="221"/>
                  </a:cubicBezTo>
                  <a:cubicBezTo>
                    <a:pt x="67" y="221"/>
                    <a:pt x="67" y="221"/>
                    <a:pt x="67" y="221"/>
                  </a:cubicBezTo>
                  <a:cubicBezTo>
                    <a:pt x="67" y="220"/>
                    <a:pt x="67" y="220"/>
                    <a:pt x="67" y="220"/>
                  </a:cubicBezTo>
                  <a:cubicBezTo>
                    <a:pt x="68" y="219"/>
                    <a:pt x="68" y="219"/>
                    <a:pt x="68" y="219"/>
                  </a:cubicBezTo>
                  <a:cubicBezTo>
                    <a:pt x="69" y="219"/>
                    <a:pt x="69" y="219"/>
                    <a:pt x="69" y="219"/>
                  </a:cubicBezTo>
                  <a:cubicBezTo>
                    <a:pt x="69" y="220"/>
                    <a:pt x="69" y="220"/>
                    <a:pt x="69" y="220"/>
                  </a:cubicBezTo>
                  <a:cubicBezTo>
                    <a:pt x="68" y="220"/>
                    <a:pt x="68" y="220"/>
                    <a:pt x="68" y="220"/>
                  </a:cubicBezTo>
                  <a:cubicBezTo>
                    <a:pt x="68" y="221"/>
                    <a:pt x="68" y="221"/>
                    <a:pt x="68" y="22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154">
              <a:extLst>
                <a:ext uri="{FF2B5EF4-FFF2-40B4-BE49-F238E27FC236}">
                  <a16:creationId xmlns:a16="http://schemas.microsoft.com/office/drawing/2014/main" id="{E2C7B628-721D-4D8B-9711-10E2BE3FAC8D}"/>
                </a:ext>
              </a:extLst>
            </p:cNvPr>
            <p:cNvSpPr>
              <a:spLocks/>
            </p:cNvSpPr>
            <p:nvPr/>
          </p:nvSpPr>
          <p:spPr bwMode="auto">
            <a:xfrm>
              <a:off x="15795861" y="6171740"/>
              <a:ext cx="1505500" cy="721879"/>
            </a:xfrm>
            <a:custGeom>
              <a:avLst/>
              <a:gdLst>
                <a:gd name="T0" fmla="*/ 312 w 361"/>
                <a:gd name="T1" fmla="*/ 73 h 173"/>
                <a:gd name="T2" fmla="*/ 323 w 361"/>
                <a:gd name="T3" fmla="*/ 75 h 173"/>
                <a:gd name="T4" fmla="*/ 340 w 361"/>
                <a:gd name="T5" fmla="*/ 72 h 173"/>
                <a:gd name="T6" fmla="*/ 352 w 361"/>
                <a:gd name="T7" fmla="*/ 80 h 173"/>
                <a:gd name="T8" fmla="*/ 361 w 361"/>
                <a:gd name="T9" fmla="*/ 91 h 173"/>
                <a:gd name="T10" fmla="*/ 352 w 361"/>
                <a:gd name="T11" fmla="*/ 95 h 173"/>
                <a:gd name="T12" fmla="*/ 343 w 361"/>
                <a:gd name="T13" fmla="*/ 93 h 173"/>
                <a:gd name="T14" fmla="*/ 333 w 361"/>
                <a:gd name="T15" fmla="*/ 96 h 173"/>
                <a:gd name="T16" fmla="*/ 323 w 361"/>
                <a:gd name="T17" fmla="*/ 100 h 173"/>
                <a:gd name="T18" fmla="*/ 317 w 361"/>
                <a:gd name="T19" fmla="*/ 110 h 173"/>
                <a:gd name="T20" fmla="*/ 300 w 361"/>
                <a:gd name="T21" fmla="*/ 117 h 173"/>
                <a:gd name="T22" fmla="*/ 277 w 361"/>
                <a:gd name="T23" fmla="*/ 120 h 173"/>
                <a:gd name="T24" fmla="*/ 266 w 361"/>
                <a:gd name="T25" fmla="*/ 132 h 173"/>
                <a:gd name="T26" fmla="*/ 269 w 361"/>
                <a:gd name="T27" fmla="*/ 142 h 173"/>
                <a:gd name="T28" fmla="*/ 196 w 361"/>
                <a:gd name="T29" fmla="*/ 171 h 173"/>
                <a:gd name="T30" fmla="*/ 159 w 361"/>
                <a:gd name="T31" fmla="*/ 164 h 173"/>
                <a:gd name="T32" fmla="*/ 96 w 361"/>
                <a:gd name="T33" fmla="*/ 153 h 173"/>
                <a:gd name="T34" fmla="*/ 85 w 361"/>
                <a:gd name="T35" fmla="*/ 133 h 173"/>
                <a:gd name="T36" fmla="*/ 66 w 361"/>
                <a:gd name="T37" fmla="*/ 123 h 173"/>
                <a:gd name="T38" fmla="*/ 38 w 361"/>
                <a:gd name="T39" fmla="*/ 118 h 173"/>
                <a:gd name="T40" fmla="*/ 33 w 361"/>
                <a:gd name="T41" fmla="*/ 114 h 173"/>
                <a:gd name="T42" fmla="*/ 35 w 361"/>
                <a:gd name="T43" fmla="*/ 100 h 173"/>
                <a:gd name="T44" fmla="*/ 29 w 361"/>
                <a:gd name="T45" fmla="*/ 79 h 173"/>
                <a:gd name="T46" fmla="*/ 24 w 361"/>
                <a:gd name="T47" fmla="*/ 74 h 173"/>
                <a:gd name="T48" fmla="*/ 17 w 361"/>
                <a:gd name="T49" fmla="*/ 72 h 173"/>
                <a:gd name="T50" fmla="*/ 8 w 361"/>
                <a:gd name="T51" fmla="*/ 66 h 173"/>
                <a:gd name="T52" fmla="*/ 3 w 361"/>
                <a:gd name="T53" fmla="*/ 60 h 173"/>
                <a:gd name="T54" fmla="*/ 1 w 361"/>
                <a:gd name="T55" fmla="*/ 55 h 173"/>
                <a:gd name="T56" fmla="*/ 3 w 361"/>
                <a:gd name="T57" fmla="*/ 52 h 173"/>
                <a:gd name="T58" fmla="*/ 10 w 361"/>
                <a:gd name="T59" fmla="*/ 47 h 173"/>
                <a:gd name="T60" fmla="*/ 14 w 361"/>
                <a:gd name="T61" fmla="*/ 47 h 173"/>
                <a:gd name="T62" fmla="*/ 21 w 361"/>
                <a:gd name="T63" fmla="*/ 42 h 173"/>
                <a:gd name="T64" fmla="*/ 26 w 361"/>
                <a:gd name="T65" fmla="*/ 36 h 173"/>
                <a:gd name="T66" fmla="*/ 40 w 361"/>
                <a:gd name="T67" fmla="*/ 30 h 173"/>
                <a:gd name="T68" fmla="*/ 50 w 361"/>
                <a:gd name="T69" fmla="*/ 26 h 173"/>
                <a:gd name="T70" fmla="*/ 56 w 361"/>
                <a:gd name="T71" fmla="*/ 26 h 173"/>
                <a:gd name="T72" fmla="*/ 60 w 361"/>
                <a:gd name="T73" fmla="*/ 27 h 173"/>
                <a:gd name="T74" fmla="*/ 76 w 361"/>
                <a:gd name="T75" fmla="*/ 37 h 173"/>
                <a:gd name="T76" fmla="*/ 82 w 361"/>
                <a:gd name="T77" fmla="*/ 39 h 173"/>
                <a:gd name="T78" fmla="*/ 91 w 361"/>
                <a:gd name="T79" fmla="*/ 38 h 173"/>
                <a:gd name="T80" fmla="*/ 96 w 361"/>
                <a:gd name="T81" fmla="*/ 40 h 173"/>
                <a:gd name="T82" fmla="*/ 103 w 361"/>
                <a:gd name="T83" fmla="*/ 40 h 173"/>
                <a:gd name="T84" fmla="*/ 113 w 361"/>
                <a:gd name="T85" fmla="*/ 39 h 173"/>
                <a:gd name="T86" fmla="*/ 117 w 361"/>
                <a:gd name="T87" fmla="*/ 28 h 173"/>
                <a:gd name="T88" fmla="*/ 114 w 361"/>
                <a:gd name="T89" fmla="*/ 18 h 173"/>
                <a:gd name="T90" fmla="*/ 117 w 361"/>
                <a:gd name="T91" fmla="*/ 11 h 173"/>
                <a:gd name="T92" fmla="*/ 126 w 361"/>
                <a:gd name="T93" fmla="*/ 2 h 173"/>
                <a:gd name="T94" fmla="*/ 161 w 361"/>
                <a:gd name="T95" fmla="*/ 14 h 173"/>
                <a:gd name="T96" fmla="*/ 162 w 361"/>
                <a:gd name="T97" fmla="*/ 24 h 173"/>
                <a:gd name="T98" fmla="*/ 167 w 361"/>
                <a:gd name="T99" fmla="*/ 31 h 173"/>
                <a:gd name="T100" fmla="*/ 184 w 361"/>
                <a:gd name="T101" fmla="*/ 35 h 173"/>
                <a:gd name="T102" fmla="*/ 203 w 361"/>
                <a:gd name="T103" fmla="*/ 31 h 173"/>
                <a:gd name="T104" fmla="*/ 226 w 361"/>
                <a:gd name="T105" fmla="*/ 39 h 173"/>
                <a:gd name="T106" fmla="*/ 233 w 361"/>
                <a:gd name="T107" fmla="*/ 49 h 173"/>
                <a:gd name="T108" fmla="*/ 257 w 361"/>
                <a:gd name="T109" fmla="*/ 53 h 173"/>
                <a:gd name="T110" fmla="*/ 284 w 361"/>
                <a:gd name="T111" fmla="*/ 45 h 173"/>
                <a:gd name="T112" fmla="*/ 314 w 361"/>
                <a:gd name="T113" fmla="*/ 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1" h="173">
                  <a:moveTo>
                    <a:pt x="324" y="41"/>
                  </a:moveTo>
                  <a:cubicBezTo>
                    <a:pt x="317" y="58"/>
                    <a:pt x="317" y="58"/>
                    <a:pt x="317" y="58"/>
                  </a:cubicBezTo>
                  <a:cubicBezTo>
                    <a:pt x="317" y="59"/>
                    <a:pt x="317" y="59"/>
                    <a:pt x="317" y="59"/>
                  </a:cubicBezTo>
                  <a:cubicBezTo>
                    <a:pt x="316" y="61"/>
                    <a:pt x="317" y="60"/>
                    <a:pt x="315" y="62"/>
                  </a:cubicBezTo>
                  <a:cubicBezTo>
                    <a:pt x="314" y="67"/>
                    <a:pt x="315" y="64"/>
                    <a:pt x="314" y="68"/>
                  </a:cubicBezTo>
                  <a:cubicBezTo>
                    <a:pt x="312" y="69"/>
                    <a:pt x="313" y="69"/>
                    <a:pt x="311" y="70"/>
                  </a:cubicBezTo>
                  <a:cubicBezTo>
                    <a:pt x="312" y="73"/>
                    <a:pt x="312" y="73"/>
                    <a:pt x="312" y="73"/>
                  </a:cubicBezTo>
                  <a:cubicBezTo>
                    <a:pt x="313" y="75"/>
                    <a:pt x="314" y="76"/>
                    <a:pt x="316" y="77"/>
                  </a:cubicBezTo>
                  <a:cubicBezTo>
                    <a:pt x="317" y="77"/>
                    <a:pt x="317" y="77"/>
                    <a:pt x="317" y="77"/>
                  </a:cubicBezTo>
                  <a:cubicBezTo>
                    <a:pt x="318" y="76"/>
                    <a:pt x="318" y="76"/>
                    <a:pt x="318" y="76"/>
                  </a:cubicBezTo>
                  <a:cubicBezTo>
                    <a:pt x="319" y="75"/>
                    <a:pt x="319" y="75"/>
                    <a:pt x="319" y="75"/>
                  </a:cubicBezTo>
                  <a:cubicBezTo>
                    <a:pt x="320" y="75"/>
                    <a:pt x="320" y="75"/>
                    <a:pt x="320" y="75"/>
                  </a:cubicBezTo>
                  <a:cubicBezTo>
                    <a:pt x="321" y="75"/>
                    <a:pt x="321" y="75"/>
                    <a:pt x="321" y="75"/>
                  </a:cubicBezTo>
                  <a:cubicBezTo>
                    <a:pt x="323" y="75"/>
                    <a:pt x="323" y="75"/>
                    <a:pt x="323" y="75"/>
                  </a:cubicBezTo>
                  <a:cubicBezTo>
                    <a:pt x="325" y="74"/>
                    <a:pt x="325" y="74"/>
                    <a:pt x="327" y="75"/>
                  </a:cubicBezTo>
                  <a:cubicBezTo>
                    <a:pt x="327" y="75"/>
                    <a:pt x="327" y="75"/>
                    <a:pt x="329" y="75"/>
                  </a:cubicBezTo>
                  <a:cubicBezTo>
                    <a:pt x="331" y="77"/>
                    <a:pt x="330" y="76"/>
                    <a:pt x="331" y="78"/>
                  </a:cubicBezTo>
                  <a:cubicBezTo>
                    <a:pt x="332" y="78"/>
                    <a:pt x="332" y="78"/>
                    <a:pt x="332" y="78"/>
                  </a:cubicBezTo>
                  <a:cubicBezTo>
                    <a:pt x="334" y="76"/>
                    <a:pt x="335" y="75"/>
                    <a:pt x="337" y="72"/>
                  </a:cubicBezTo>
                  <a:cubicBezTo>
                    <a:pt x="337" y="72"/>
                    <a:pt x="337" y="72"/>
                    <a:pt x="339" y="72"/>
                  </a:cubicBezTo>
                  <a:cubicBezTo>
                    <a:pt x="340" y="72"/>
                    <a:pt x="340" y="72"/>
                    <a:pt x="340" y="72"/>
                  </a:cubicBezTo>
                  <a:cubicBezTo>
                    <a:pt x="341" y="72"/>
                    <a:pt x="341" y="72"/>
                    <a:pt x="341" y="72"/>
                  </a:cubicBezTo>
                  <a:cubicBezTo>
                    <a:pt x="342" y="72"/>
                    <a:pt x="342" y="72"/>
                    <a:pt x="342" y="72"/>
                  </a:cubicBezTo>
                  <a:cubicBezTo>
                    <a:pt x="345" y="72"/>
                    <a:pt x="345" y="72"/>
                    <a:pt x="345" y="72"/>
                  </a:cubicBezTo>
                  <a:cubicBezTo>
                    <a:pt x="346" y="73"/>
                    <a:pt x="347" y="75"/>
                    <a:pt x="348" y="76"/>
                  </a:cubicBezTo>
                  <a:cubicBezTo>
                    <a:pt x="349" y="77"/>
                    <a:pt x="350" y="77"/>
                    <a:pt x="351" y="78"/>
                  </a:cubicBezTo>
                  <a:cubicBezTo>
                    <a:pt x="352" y="79"/>
                    <a:pt x="352" y="78"/>
                    <a:pt x="352" y="80"/>
                  </a:cubicBezTo>
                  <a:cubicBezTo>
                    <a:pt x="352" y="80"/>
                    <a:pt x="352" y="80"/>
                    <a:pt x="352" y="80"/>
                  </a:cubicBezTo>
                  <a:cubicBezTo>
                    <a:pt x="353" y="81"/>
                    <a:pt x="353" y="81"/>
                    <a:pt x="354" y="81"/>
                  </a:cubicBezTo>
                  <a:cubicBezTo>
                    <a:pt x="354" y="82"/>
                    <a:pt x="354" y="82"/>
                    <a:pt x="354" y="82"/>
                  </a:cubicBezTo>
                  <a:cubicBezTo>
                    <a:pt x="355" y="83"/>
                    <a:pt x="356" y="84"/>
                    <a:pt x="356" y="85"/>
                  </a:cubicBezTo>
                  <a:cubicBezTo>
                    <a:pt x="357" y="85"/>
                    <a:pt x="357" y="85"/>
                    <a:pt x="358" y="86"/>
                  </a:cubicBezTo>
                  <a:cubicBezTo>
                    <a:pt x="359" y="87"/>
                    <a:pt x="359" y="87"/>
                    <a:pt x="359" y="87"/>
                  </a:cubicBezTo>
                  <a:cubicBezTo>
                    <a:pt x="359" y="88"/>
                    <a:pt x="359" y="88"/>
                    <a:pt x="359" y="88"/>
                  </a:cubicBezTo>
                  <a:cubicBezTo>
                    <a:pt x="360" y="90"/>
                    <a:pt x="360" y="89"/>
                    <a:pt x="361" y="91"/>
                  </a:cubicBezTo>
                  <a:cubicBezTo>
                    <a:pt x="360" y="92"/>
                    <a:pt x="360" y="92"/>
                    <a:pt x="360" y="92"/>
                  </a:cubicBezTo>
                  <a:cubicBezTo>
                    <a:pt x="361" y="93"/>
                    <a:pt x="361" y="93"/>
                    <a:pt x="361" y="93"/>
                  </a:cubicBezTo>
                  <a:cubicBezTo>
                    <a:pt x="360" y="94"/>
                    <a:pt x="360" y="94"/>
                    <a:pt x="360" y="94"/>
                  </a:cubicBezTo>
                  <a:cubicBezTo>
                    <a:pt x="359" y="95"/>
                    <a:pt x="359" y="95"/>
                    <a:pt x="358" y="95"/>
                  </a:cubicBezTo>
                  <a:cubicBezTo>
                    <a:pt x="357" y="95"/>
                    <a:pt x="358" y="95"/>
                    <a:pt x="356" y="95"/>
                  </a:cubicBezTo>
                  <a:cubicBezTo>
                    <a:pt x="354" y="95"/>
                    <a:pt x="354" y="95"/>
                    <a:pt x="354" y="95"/>
                  </a:cubicBezTo>
                  <a:cubicBezTo>
                    <a:pt x="352" y="95"/>
                    <a:pt x="352" y="95"/>
                    <a:pt x="352" y="95"/>
                  </a:cubicBezTo>
                  <a:cubicBezTo>
                    <a:pt x="351" y="94"/>
                    <a:pt x="351" y="94"/>
                    <a:pt x="350" y="93"/>
                  </a:cubicBezTo>
                  <a:cubicBezTo>
                    <a:pt x="349" y="93"/>
                    <a:pt x="349" y="93"/>
                    <a:pt x="349" y="93"/>
                  </a:cubicBezTo>
                  <a:cubicBezTo>
                    <a:pt x="348" y="93"/>
                    <a:pt x="348" y="93"/>
                    <a:pt x="348" y="93"/>
                  </a:cubicBezTo>
                  <a:cubicBezTo>
                    <a:pt x="347" y="94"/>
                    <a:pt x="347" y="94"/>
                    <a:pt x="347" y="94"/>
                  </a:cubicBezTo>
                  <a:cubicBezTo>
                    <a:pt x="347" y="94"/>
                    <a:pt x="347" y="94"/>
                    <a:pt x="347" y="94"/>
                  </a:cubicBezTo>
                  <a:cubicBezTo>
                    <a:pt x="346" y="94"/>
                    <a:pt x="346" y="94"/>
                    <a:pt x="346" y="94"/>
                  </a:cubicBezTo>
                  <a:cubicBezTo>
                    <a:pt x="343" y="94"/>
                    <a:pt x="344" y="94"/>
                    <a:pt x="343" y="93"/>
                  </a:cubicBezTo>
                  <a:cubicBezTo>
                    <a:pt x="339" y="95"/>
                    <a:pt x="342" y="93"/>
                    <a:pt x="338" y="95"/>
                  </a:cubicBezTo>
                  <a:cubicBezTo>
                    <a:pt x="337" y="96"/>
                    <a:pt x="337" y="96"/>
                    <a:pt x="337" y="96"/>
                  </a:cubicBezTo>
                  <a:cubicBezTo>
                    <a:pt x="336" y="97"/>
                    <a:pt x="336" y="97"/>
                    <a:pt x="336" y="97"/>
                  </a:cubicBezTo>
                  <a:cubicBezTo>
                    <a:pt x="336" y="97"/>
                    <a:pt x="336" y="97"/>
                    <a:pt x="336" y="97"/>
                  </a:cubicBezTo>
                  <a:cubicBezTo>
                    <a:pt x="335" y="96"/>
                    <a:pt x="335" y="96"/>
                    <a:pt x="334" y="95"/>
                  </a:cubicBezTo>
                  <a:cubicBezTo>
                    <a:pt x="333" y="96"/>
                    <a:pt x="333" y="96"/>
                    <a:pt x="333" y="96"/>
                  </a:cubicBezTo>
                  <a:cubicBezTo>
                    <a:pt x="333" y="96"/>
                    <a:pt x="333" y="96"/>
                    <a:pt x="333" y="96"/>
                  </a:cubicBezTo>
                  <a:cubicBezTo>
                    <a:pt x="332" y="97"/>
                    <a:pt x="332" y="98"/>
                    <a:pt x="332" y="99"/>
                  </a:cubicBezTo>
                  <a:cubicBezTo>
                    <a:pt x="332" y="99"/>
                    <a:pt x="332" y="99"/>
                    <a:pt x="332" y="99"/>
                  </a:cubicBezTo>
                  <a:cubicBezTo>
                    <a:pt x="331" y="99"/>
                    <a:pt x="328" y="99"/>
                    <a:pt x="326" y="99"/>
                  </a:cubicBezTo>
                  <a:cubicBezTo>
                    <a:pt x="326" y="99"/>
                    <a:pt x="326" y="99"/>
                    <a:pt x="326" y="99"/>
                  </a:cubicBezTo>
                  <a:cubicBezTo>
                    <a:pt x="325" y="100"/>
                    <a:pt x="325" y="100"/>
                    <a:pt x="325" y="100"/>
                  </a:cubicBezTo>
                  <a:cubicBezTo>
                    <a:pt x="324" y="100"/>
                    <a:pt x="324" y="100"/>
                    <a:pt x="324" y="100"/>
                  </a:cubicBezTo>
                  <a:cubicBezTo>
                    <a:pt x="323" y="100"/>
                    <a:pt x="323" y="100"/>
                    <a:pt x="323" y="100"/>
                  </a:cubicBezTo>
                  <a:cubicBezTo>
                    <a:pt x="323" y="102"/>
                    <a:pt x="323" y="102"/>
                    <a:pt x="323" y="102"/>
                  </a:cubicBezTo>
                  <a:cubicBezTo>
                    <a:pt x="322" y="103"/>
                    <a:pt x="322" y="102"/>
                    <a:pt x="321" y="103"/>
                  </a:cubicBezTo>
                  <a:cubicBezTo>
                    <a:pt x="320" y="106"/>
                    <a:pt x="320" y="106"/>
                    <a:pt x="319" y="107"/>
                  </a:cubicBezTo>
                  <a:cubicBezTo>
                    <a:pt x="319" y="108"/>
                    <a:pt x="319" y="107"/>
                    <a:pt x="319" y="108"/>
                  </a:cubicBezTo>
                  <a:cubicBezTo>
                    <a:pt x="319" y="109"/>
                    <a:pt x="319" y="109"/>
                    <a:pt x="319" y="109"/>
                  </a:cubicBezTo>
                  <a:cubicBezTo>
                    <a:pt x="318" y="110"/>
                    <a:pt x="318" y="110"/>
                    <a:pt x="318" y="110"/>
                  </a:cubicBezTo>
                  <a:cubicBezTo>
                    <a:pt x="317" y="110"/>
                    <a:pt x="317" y="110"/>
                    <a:pt x="317" y="110"/>
                  </a:cubicBezTo>
                  <a:cubicBezTo>
                    <a:pt x="316" y="111"/>
                    <a:pt x="316" y="111"/>
                    <a:pt x="313" y="114"/>
                  </a:cubicBezTo>
                  <a:cubicBezTo>
                    <a:pt x="309" y="114"/>
                    <a:pt x="310" y="115"/>
                    <a:pt x="305" y="115"/>
                  </a:cubicBezTo>
                  <a:cubicBezTo>
                    <a:pt x="303" y="114"/>
                    <a:pt x="303" y="114"/>
                    <a:pt x="303" y="114"/>
                  </a:cubicBezTo>
                  <a:cubicBezTo>
                    <a:pt x="302" y="114"/>
                    <a:pt x="302" y="114"/>
                    <a:pt x="302" y="114"/>
                  </a:cubicBezTo>
                  <a:cubicBezTo>
                    <a:pt x="301" y="115"/>
                    <a:pt x="301" y="115"/>
                    <a:pt x="301" y="115"/>
                  </a:cubicBezTo>
                  <a:cubicBezTo>
                    <a:pt x="300" y="115"/>
                    <a:pt x="300" y="115"/>
                    <a:pt x="300" y="115"/>
                  </a:cubicBezTo>
                  <a:cubicBezTo>
                    <a:pt x="300" y="116"/>
                    <a:pt x="300" y="116"/>
                    <a:pt x="300" y="117"/>
                  </a:cubicBezTo>
                  <a:cubicBezTo>
                    <a:pt x="299" y="118"/>
                    <a:pt x="295" y="121"/>
                    <a:pt x="295" y="122"/>
                  </a:cubicBezTo>
                  <a:cubicBezTo>
                    <a:pt x="293" y="122"/>
                    <a:pt x="294" y="122"/>
                    <a:pt x="293" y="123"/>
                  </a:cubicBezTo>
                  <a:cubicBezTo>
                    <a:pt x="291" y="124"/>
                    <a:pt x="292" y="124"/>
                    <a:pt x="290" y="125"/>
                  </a:cubicBezTo>
                  <a:cubicBezTo>
                    <a:pt x="290" y="125"/>
                    <a:pt x="290" y="125"/>
                    <a:pt x="290" y="125"/>
                  </a:cubicBezTo>
                  <a:cubicBezTo>
                    <a:pt x="285" y="124"/>
                    <a:pt x="285" y="125"/>
                    <a:pt x="279" y="122"/>
                  </a:cubicBezTo>
                  <a:cubicBezTo>
                    <a:pt x="277" y="121"/>
                    <a:pt x="277" y="121"/>
                    <a:pt x="277" y="121"/>
                  </a:cubicBezTo>
                  <a:cubicBezTo>
                    <a:pt x="277" y="120"/>
                    <a:pt x="277" y="120"/>
                    <a:pt x="277" y="120"/>
                  </a:cubicBezTo>
                  <a:cubicBezTo>
                    <a:pt x="275" y="120"/>
                    <a:pt x="275" y="120"/>
                    <a:pt x="273" y="120"/>
                  </a:cubicBezTo>
                  <a:cubicBezTo>
                    <a:pt x="272" y="120"/>
                    <a:pt x="272" y="120"/>
                    <a:pt x="272" y="120"/>
                  </a:cubicBezTo>
                  <a:cubicBezTo>
                    <a:pt x="271" y="120"/>
                    <a:pt x="271" y="120"/>
                    <a:pt x="271" y="120"/>
                  </a:cubicBezTo>
                  <a:cubicBezTo>
                    <a:pt x="266" y="125"/>
                    <a:pt x="268" y="126"/>
                    <a:pt x="265" y="130"/>
                  </a:cubicBezTo>
                  <a:cubicBezTo>
                    <a:pt x="265" y="131"/>
                    <a:pt x="265" y="131"/>
                    <a:pt x="265" y="131"/>
                  </a:cubicBezTo>
                  <a:cubicBezTo>
                    <a:pt x="265" y="132"/>
                    <a:pt x="265" y="132"/>
                    <a:pt x="265" y="132"/>
                  </a:cubicBezTo>
                  <a:cubicBezTo>
                    <a:pt x="266" y="132"/>
                    <a:pt x="266" y="132"/>
                    <a:pt x="266" y="132"/>
                  </a:cubicBezTo>
                  <a:cubicBezTo>
                    <a:pt x="266" y="134"/>
                    <a:pt x="266" y="134"/>
                    <a:pt x="266" y="134"/>
                  </a:cubicBezTo>
                  <a:cubicBezTo>
                    <a:pt x="268" y="136"/>
                    <a:pt x="268" y="136"/>
                    <a:pt x="270" y="138"/>
                  </a:cubicBezTo>
                  <a:cubicBezTo>
                    <a:pt x="271" y="139"/>
                    <a:pt x="270" y="138"/>
                    <a:pt x="271" y="140"/>
                  </a:cubicBezTo>
                  <a:cubicBezTo>
                    <a:pt x="271" y="141"/>
                    <a:pt x="271" y="141"/>
                    <a:pt x="271" y="141"/>
                  </a:cubicBezTo>
                  <a:cubicBezTo>
                    <a:pt x="271" y="141"/>
                    <a:pt x="271" y="141"/>
                    <a:pt x="271" y="141"/>
                  </a:cubicBezTo>
                  <a:cubicBezTo>
                    <a:pt x="271" y="142"/>
                    <a:pt x="271" y="142"/>
                    <a:pt x="271" y="142"/>
                  </a:cubicBezTo>
                  <a:cubicBezTo>
                    <a:pt x="269" y="142"/>
                    <a:pt x="269" y="142"/>
                    <a:pt x="269" y="142"/>
                  </a:cubicBezTo>
                  <a:cubicBezTo>
                    <a:pt x="268" y="143"/>
                    <a:pt x="268" y="144"/>
                    <a:pt x="267" y="144"/>
                  </a:cubicBezTo>
                  <a:cubicBezTo>
                    <a:pt x="266" y="145"/>
                    <a:pt x="266" y="145"/>
                    <a:pt x="266" y="145"/>
                  </a:cubicBezTo>
                  <a:cubicBezTo>
                    <a:pt x="264" y="146"/>
                    <a:pt x="261" y="147"/>
                    <a:pt x="261" y="147"/>
                  </a:cubicBezTo>
                  <a:cubicBezTo>
                    <a:pt x="260" y="148"/>
                    <a:pt x="255" y="154"/>
                    <a:pt x="254" y="156"/>
                  </a:cubicBezTo>
                  <a:cubicBezTo>
                    <a:pt x="242" y="160"/>
                    <a:pt x="244" y="162"/>
                    <a:pt x="229" y="161"/>
                  </a:cubicBezTo>
                  <a:cubicBezTo>
                    <a:pt x="228" y="161"/>
                    <a:pt x="216" y="163"/>
                    <a:pt x="215" y="163"/>
                  </a:cubicBezTo>
                  <a:cubicBezTo>
                    <a:pt x="210" y="164"/>
                    <a:pt x="199" y="170"/>
                    <a:pt x="196" y="171"/>
                  </a:cubicBezTo>
                  <a:cubicBezTo>
                    <a:pt x="194" y="173"/>
                    <a:pt x="195" y="172"/>
                    <a:pt x="194" y="173"/>
                  </a:cubicBezTo>
                  <a:cubicBezTo>
                    <a:pt x="193" y="173"/>
                    <a:pt x="193" y="173"/>
                    <a:pt x="193" y="173"/>
                  </a:cubicBezTo>
                  <a:cubicBezTo>
                    <a:pt x="192" y="173"/>
                    <a:pt x="192" y="173"/>
                    <a:pt x="192" y="173"/>
                  </a:cubicBezTo>
                  <a:cubicBezTo>
                    <a:pt x="190" y="173"/>
                    <a:pt x="189" y="173"/>
                    <a:pt x="188" y="172"/>
                  </a:cubicBezTo>
                  <a:cubicBezTo>
                    <a:pt x="188" y="169"/>
                    <a:pt x="188" y="169"/>
                    <a:pt x="188" y="169"/>
                  </a:cubicBezTo>
                  <a:cubicBezTo>
                    <a:pt x="185" y="170"/>
                    <a:pt x="184" y="170"/>
                    <a:pt x="179" y="171"/>
                  </a:cubicBezTo>
                  <a:cubicBezTo>
                    <a:pt x="165" y="164"/>
                    <a:pt x="167" y="167"/>
                    <a:pt x="159" y="164"/>
                  </a:cubicBezTo>
                  <a:cubicBezTo>
                    <a:pt x="158" y="163"/>
                    <a:pt x="157" y="160"/>
                    <a:pt x="156" y="160"/>
                  </a:cubicBezTo>
                  <a:cubicBezTo>
                    <a:pt x="156" y="160"/>
                    <a:pt x="137" y="157"/>
                    <a:pt x="137" y="157"/>
                  </a:cubicBezTo>
                  <a:cubicBezTo>
                    <a:pt x="134" y="158"/>
                    <a:pt x="135" y="158"/>
                    <a:pt x="131" y="159"/>
                  </a:cubicBezTo>
                  <a:cubicBezTo>
                    <a:pt x="101" y="155"/>
                    <a:pt x="108" y="155"/>
                    <a:pt x="97" y="156"/>
                  </a:cubicBezTo>
                  <a:cubicBezTo>
                    <a:pt x="96" y="156"/>
                    <a:pt x="96" y="156"/>
                    <a:pt x="96" y="156"/>
                  </a:cubicBezTo>
                  <a:cubicBezTo>
                    <a:pt x="96" y="154"/>
                    <a:pt x="96" y="154"/>
                    <a:pt x="96" y="154"/>
                  </a:cubicBezTo>
                  <a:cubicBezTo>
                    <a:pt x="96" y="153"/>
                    <a:pt x="96" y="153"/>
                    <a:pt x="96" y="153"/>
                  </a:cubicBezTo>
                  <a:cubicBezTo>
                    <a:pt x="92" y="150"/>
                    <a:pt x="96" y="153"/>
                    <a:pt x="91" y="149"/>
                  </a:cubicBezTo>
                  <a:cubicBezTo>
                    <a:pt x="91" y="148"/>
                    <a:pt x="91" y="148"/>
                    <a:pt x="91" y="148"/>
                  </a:cubicBezTo>
                  <a:cubicBezTo>
                    <a:pt x="90" y="146"/>
                    <a:pt x="88" y="139"/>
                    <a:pt x="87" y="137"/>
                  </a:cubicBezTo>
                  <a:cubicBezTo>
                    <a:pt x="86" y="137"/>
                    <a:pt x="86" y="137"/>
                    <a:pt x="86" y="137"/>
                  </a:cubicBezTo>
                  <a:cubicBezTo>
                    <a:pt x="85" y="137"/>
                    <a:pt x="85" y="137"/>
                    <a:pt x="85" y="137"/>
                  </a:cubicBezTo>
                  <a:cubicBezTo>
                    <a:pt x="85" y="136"/>
                    <a:pt x="85" y="136"/>
                    <a:pt x="85" y="136"/>
                  </a:cubicBezTo>
                  <a:cubicBezTo>
                    <a:pt x="85" y="134"/>
                    <a:pt x="85" y="134"/>
                    <a:pt x="85" y="133"/>
                  </a:cubicBezTo>
                  <a:cubicBezTo>
                    <a:pt x="85" y="132"/>
                    <a:pt x="85" y="132"/>
                    <a:pt x="85" y="132"/>
                  </a:cubicBezTo>
                  <a:cubicBezTo>
                    <a:pt x="82" y="133"/>
                    <a:pt x="82" y="133"/>
                    <a:pt x="82" y="133"/>
                  </a:cubicBezTo>
                  <a:cubicBezTo>
                    <a:pt x="75" y="131"/>
                    <a:pt x="78" y="131"/>
                    <a:pt x="74" y="129"/>
                  </a:cubicBezTo>
                  <a:cubicBezTo>
                    <a:pt x="72" y="127"/>
                    <a:pt x="72" y="127"/>
                    <a:pt x="72" y="127"/>
                  </a:cubicBezTo>
                  <a:cubicBezTo>
                    <a:pt x="69" y="126"/>
                    <a:pt x="69" y="126"/>
                    <a:pt x="69" y="126"/>
                  </a:cubicBezTo>
                  <a:cubicBezTo>
                    <a:pt x="68" y="125"/>
                    <a:pt x="68" y="125"/>
                    <a:pt x="68" y="125"/>
                  </a:cubicBezTo>
                  <a:cubicBezTo>
                    <a:pt x="67" y="123"/>
                    <a:pt x="67" y="124"/>
                    <a:pt x="66" y="123"/>
                  </a:cubicBezTo>
                  <a:cubicBezTo>
                    <a:pt x="62" y="121"/>
                    <a:pt x="61" y="121"/>
                    <a:pt x="56" y="120"/>
                  </a:cubicBezTo>
                  <a:cubicBezTo>
                    <a:pt x="53" y="121"/>
                    <a:pt x="52" y="121"/>
                    <a:pt x="48" y="120"/>
                  </a:cubicBezTo>
                  <a:cubicBezTo>
                    <a:pt x="43" y="120"/>
                    <a:pt x="44" y="120"/>
                    <a:pt x="43" y="120"/>
                  </a:cubicBezTo>
                  <a:cubicBezTo>
                    <a:pt x="42" y="119"/>
                    <a:pt x="42" y="120"/>
                    <a:pt x="41" y="119"/>
                  </a:cubicBezTo>
                  <a:cubicBezTo>
                    <a:pt x="40" y="119"/>
                    <a:pt x="40" y="119"/>
                    <a:pt x="40" y="119"/>
                  </a:cubicBezTo>
                  <a:cubicBezTo>
                    <a:pt x="39" y="119"/>
                    <a:pt x="39" y="119"/>
                    <a:pt x="39" y="119"/>
                  </a:cubicBezTo>
                  <a:cubicBezTo>
                    <a:pt x="38" y="118"/>
                    <a:pt x="38" y="118"/>
                    <a:pt x="38" y="118"/>
                  </a:cubicBezTo>
                  <a:cubicBezTo>
                    <a:pt x="37" y="118"/>
                    <a:pt x="37" y="118"/>
                    <a:pt x="37" y="118"/>
                  </a:cubicBezTo>
                  <a:cubicBezTo>
                    <a:pt x="36" y="118"/>
                    <a:pt x="36" y="118"/>
                    <a:pt x="36" y="118"/>
                  </a:cubicBezTo>
                  <a:cubicBezTo>
                    <a:pt x="35" y="118"/>
                    <a:pt x="35" y="118"/>
                    <a:pt x="35" y="118"/>
                  </a:cubicBezTo>
                  <a:cubicBezTo>
                    <a:pt x="35" y="118"/>
                    <a:pt x="35" y="118"/>
                    <a:pt x="35" y="118"/>
                  </a:cubicBezTo>
                  <a:cubicBezTo>
                    <a:pt x="34" y="117"/>
                    <a:pt x="34" y="117"/>
                    <a:pt x="34" y="117"/>
                  </a:cubicBezTo>
                  <a:cubicBezTo>
                    <a:pt x="33" y="115"/>
                    <a:pt x="33" y="115"/>
                    <a:pt x="33" y="115"/>
                  </a:cubicBezTo>
                  <a:cubicBezTo>
                    <a:pt x="33" y="114"/>
                    <a:pt x="33" y="114"/>
                    <a:pt x="33" y="114"/>
                  </a:cubicBezTo>
                  <a:cubicBezTo>
                    <a:pt x="33" y="113"/>
                    <a:pt x="33" y="114"/>
                    <a:pt x="32" y="113"/>
                  </a:cubicBezTo>
                  <a:cubicBezTo>
                    <a:pt x="33" y="109"/>
                    <a:pt x="33" y="109"/>
                    <a:pt x="34" y="107"/>
                  </a:cubicBezTo>
                  <a:cubicBezTo>
                    <a:pt x="34" y="107"/>
                    <a:pt x="34" y="107"/>
                    <a:pt x="34" y="107"/>
                  </a:cubicBezTo>
                  <a:cubicBezTo>
                    <a:pt x="36" y="105"/>
                    <a:pt x="35" y="106"/>
                    <a:pt x="36" y="104"/>
                  </a:cubicBezTo>
                  <a:cubicBezTo>
                    <a:pt x="36" y="103"/>
                    <a:pt x="36" y="103"/>
                    <a:pt x="36" y="103"/>
                  </a:cubicBezTo>
                  <a:cubicBezTo>
                    <a:pt x="35" y="102"/>
                    <a:pt x="36" y="102"/>
                    <a:pt x="35" y="101"/>
                  </a:cubicBezTo>
                  <a:cubicBezTo>
                    <a:pt x="35" y="100"/>
                    <a:pt x="35" y="100"/>
                    <a:pt x="35" y="100"/>
                  </a:cubicBezTo>
                  <a:cubicBezTo>
                    <a:pt x="36" y="99"/>
                    <a:pt x="36" y="99"/>
                    <a:pt x="37" y="96"/>
                  </a:cubicBezTo>
                  <a:cubicBezTo>
                    <a:pt x="36" y="96"/>
                    <a:pt x="36" y="96"/>
                    <a:pt x="36" y="96"/>
                  </a:cubicBezTo>
                  <a:cubicBezTo>
                    <a:pt x="36" y="95"/>
                    <a:pt x="36" y="95"/>
                    <a:pt x="36" y="95"/>
                  </a:cubicBezTo>
                  <a:cubicBezTo>
                    <a:pt x="36" y="94"/>
                    <a:pt x="36" y="95"/>
                    <a:pt x="36" y="93"/>
                  </a:cubicBezTo>
                  <a:cubicBezTo>
                    <a:pt x="35" y="90"/>
                    <a:pt x="35" y="91"/>
                    <a:pt x="35" y="90"/>
                  </a:cubicBezTo>
                  <a:cubicBezTo>
                    <a:pt x="34" y="89"/>
                    <a:pt x="34" y="89"/>
                    <a:pt x="33" y="89"/>
                  </a:cubicBezTo>
                  <a:cubicBezTo>
                    <a:pt x="30" y="84"/>
                    <a:pt x="30" y="81"/>
                    <a:pt x="29" y="79"/>
                  </a:cubicBezTo>
                  <a:cubicBezTo>
                    <a:pt x="29" y="78"/>
                    <a:pt x="29" y="78"/>
                    <a:pt x="29" y="78"/>
                  </a:cubicBezTo>
                  <a:cubicBezTo>
                    <a:pt x="28" y="78"/>
                    <a:pt x="28" y="78"/>
                    <a:pt x="28" y="78"/>
                  </a:cubicBezTo>
                  <a:cubicBezTo>
                    <a:pt x="27" y="77"/>
                    <a:pt x="27" y="77"/>
                    <a:pt x="27" y="77"/>
                  </a:cubicBezTo>
                  <a:cubicBezTo>
                    <a:pt x="26" y="76"/>
                    <a:pt x="26" y="76"/>
                    <a:pt x="26" y="76"/>
                  </a:cubicBezTo>
                  <a:cubicBezTo>
                    <a:pt x="26" y="75"/>
                    <a:pt x="26" y="76"/>
                    <a:pt x="26" y="75"/>
                  </a:cubicBezTo>
                  <a:cubicBezTo>
                    <a:pt x="25" y="74"/>
                    <a:pt x="25" y="74"/>
                    <a:pt x="25" y="74"/>
                  </a:cubicBezTo>
                  <a:cubicBezTo>
                    <a:pt x="24" y="74"/>
                    <a:pt x="24" y="74"/>
                    <a:pt x="24" y="74"/>
                  </a:cubicBezTo>
                  <a:cubicBezTo>
                    <a:pt x="24" y="75"/>
                    <a:pt x="24" y="75"/>
                    <a:pt x="24" y="75"/>
                  </a:cubicBezTo>
                  <a:cubicBezTo>
                    <a:pt x="23" y="75"/>
                    <a:pt x="23" y="75"/>
                    <a:pt x="23" y="75"/>
                  </a:cubicBezTo>
                  <a:cubicBezTo>
                    <a:pt x="22" y="75"/>
                    <a:pt x="22" y="75"/>
                    <a:pt x="22" y="75"/>
                  </a:cubicBezTo>
                  <a:cubicBezTo>
                    <a:pt x="21" y="74"/>
                    <a:pt x="22" y="75"/>
                    <a:pt x="21" y="74"/>
                  </a:cubicBezTo>
                  <a:cubicBezTo>
                    <a:pt x="20" y="72"/>
                    <a:pt x="20" y="72"/>
                    <a:pt x="20" y="72"/>
                  </a:cubicBezTo>
                  <a:cubicBezTo>
                    <a:pt x="19" y="72"/>
                    <a:pt x="19" y="72"/>
                    <a:pt x="19" y="72"/>
                  </a:cubicBezTo>
                  <a:cubicBezTo>
                    <a:pt x="17" y="72"/>
                    <a:pt x="17" y="72"/>
                    <a:pt x="17" y="72"/>
                  </a:cubicBezTo>
                  <a:cubicBezTo>
                    <a:pt x="16" y="73"/>
                    <a:pt x="16" y="73"/>
                    <a:pt x="16" y="73"/>
                  </a:cubicBezTo>
                  <a:cubicBezTo>
                    <a:pt x="15" y="72"/>
                    <a:pt x="15" y="72"/>
                    <a:pt x="14" y="72"/>
                  </a:cubicBezTo>
                  <a:cubicBezTo>
                    <a:pt x="13" y="71"/>
                    <a:pt x="13" y="71"/>
                    <a:pt x="13" y="71"/>
                  </a:cubicBezTo>
                  <a:cubicBezTo>
                    <a:pt x="12" y="70"/>
                    <a:pt x="12" y="70"/>
                    <a:pt x="12" y="70"/>
                  </a:cubicBezTo>
                  <a:cubicBezTo>
                    <a:pt x="10" y="69"/>
                    <a:pt x="10" y="70"/>
                    <a:pt x="9" y="69"/>
                  </a:cubicBezTo>
                  <a:cubicBezTo>
                    <a:pt x="9" y="67"/>
                    <a:pt x="9" y="67"/>
                    <a:pt x="9" y="67"/>
                  </a:cubicBezTo>
                  <a:cubicBezTo>
                    <a:pt x="8" y="66"/>
                    <a:pt x="8" y="66"/>
                    <a:pt x="8" y="66"/>
                  </a:cubicBezTo>
                  <a:cubicBezTo>
                    <a:pt x="7" y="65"/>
                    <a:pt x="7" y="65"/>
                    <a:pt x="7" y="65"/>
                  </a:cubicBezTo>
                  <a:cubicBezTo>
                    <a:pt x="6" y="64"/>
                    <a:pt x="6" y="64"/>
                    <a:pt x="6" y="64"/>
                  </a:cubicBezTo>
                  <a:cubicBezTo>
                    <a:pt x="4" y="64"/>
                    <a:pt x="3" y="63"/>
                    <a:pt x="2" y="63"/>
                  </a:cubicBezTo>
                  <a:cubicBezTo>
                    <a:pt x="2" y="62"/>
                    <a:pt x="2" y="62"/>
                    <a:pt x="2" y="62"/>
                  </a:cubicBezTo>
                  <a:cubicBezTo>
                    <a:pt x="2" y="62"/>
                    <a:pt x="2" y="62"/>
                    <a:pt x="2" y="62"/>
                  </a:cubicBezTo>
                  <a:cubicBezTo>
                    <a:pt x="3" y="61"/>
                    <a:pt x="2" y="62"/>
                    <a:pt x="3" y="61"/>
                  </a:cubicBezTo>
                  <a:cubicBezTo>
                    <a:pt x="3" y="60"/>
                    <a:pt x="3" y="60"/>
                    <a:pt x="3" y="60"/>
                  </a:cubicBezTo>
                  <a:cubicBezTo>
                    <a:pt x="3" y="60"/>
                    <a:pt x="3" y="60"/>
                    <a:pt x="3" y="60"/>
                  </a:cubicBezTo>
                  <a:cubicBezTo>
                    <a:pt x="2" y="59"/>
                    <a:pt x="2" y="59"/>
                    <a:pt x="1" y="59"/>
                  </a:cubicBezTo>
                  <a:cubicBezTo>
                    <a:pt x="0" y="58"/>
                    <a:pt x="0" y="58"/>
                    <a:pt x="0" y="58"/>
                  </a:cubicBezTo>
                  <a:cubicBezTo>
                    <a:pt x="0" y="57"/>
                    <a:pt x="0" y="57"/>
                    <a:pt x="0" y="57"/>
                  </a:cubicBezTo>
                  <a:cubicBezTo>
                    <a:pt x="0" y="57"/>
                    <a:pt x="0" y="57"/>
                    <a:pt x="0" y="57"/>
                  </a:cubicBezTo>
                  <a:cubicBezTo>
                    <a:pt x="0" y="56"/>
                    <a:pt x="0" y="56"/>
                    <a:pt x="1" y="56"/>
                  </a:cubicBezTo>
                  <a:cubicBezTo>
                    <a:pt x="1" y="55"/>
                    <a:pt x="1" y="55"/>
                    <a:pt x="1" y="55"/>
                  </a:cubicBezTo>
                  <a:cubicBezTo>
                    <a:pt x="1" y="55"/>
                    <a:pt x="1" y="55"/>
                    <a:pt x="1" y="55"/>
                  </a:cubicBezTo>
                  <a:cubicBezTo>
                    <a:pt x="0" y="54"/>
                    <a:pt x="0" y="54"/>
                    <a:pt x="0" y="54"/>
                  </a:cubicBezTo>
                  <a:cubicBezTo>
                    <a:pt x="1" y="53"/>
                    <a:pt x="1" y="53"/>
                    <a:pt x="1" y="53"/>
                  </a:cubicBezTo>
                  <a:cubicBezTo>
                    <a:pt x="0" y="53"/>
                    <a:pt x="0" y="53"/>
                    <a:pt x="0" y="53"/>
                  </a:cubicBezTo>
                  <a:cubicBezTo>
                    <a:pt x="0" y="53"/>
                    <a:pt x="2" y="52"/>
                    <a:pt x="2" y="52"/>
                  </a:cubicBezTo>
                  <a:cubicBezTo>
                    <a:pt x="2" y="52"/>
                    <a:pt x="2" y="52"/>
                    <a:pt x="2" y="52"/>
                  </a:cubicBezTo>
                  <a:cubicBezTo>
                    <a:pt x="3" y="52"/>
                    <a:pt x="3" y="52"/>
                    <a:pt x="3" y="52"/>
                  </a:cubicBezTo>
                  <a:cubicBezTo>
                    <a:pt x="4" y="51"/>
                    <a:pt x="4" y="51"/>
                    <a:pt x="4" y="51"/>
                  </a:cubicBezTo>
                  <a:cubicBezTo>
                    <a:pt x="4" y="50"/>
                    <a:pt x="4" y="50"/>
                    <a:pt x="4" y="50"/>
                  </a:cubicBezTo>
                  <a:cubicBezTo>
                    <a:pt x="4" y="49"/>
                    <a:pt x="4" y="49"/>
                    <a:pt x="4" y="49"/>
                  </a:cubicBezTo>
                  <a:cubicBezTo>
                    <a:pt x="5" y="48"/>
                    <a:pt x="5" y="48"/>
                    <a:pt x="5" y="48"/>
                  </a:cubicBezTo>
                  <a:cubicBezTo>
                    <a:pt x="6" y="47"/>
                    <a:pt x="6" y="47"/>
                    <a:pt x="7" y="47"/>
                  </a:cubicBezTo>
                  <a:cubicBezTo>
                    <a:pt x="8" y="47"/>
                    <a:pt x="8" y="47"/>
                    <a:pt x="8" y="47"/>
                  </a:cubicBezTo>
                  <a:cubicBezTo>
                    <a:pt x="9" y="47"/>
                    <a:pt x="8" y="47"/>
                    <a:pt x="10" y="47"/>
                  </a:cubicBezTo>
                  <a:cubicBezTo>
                    <a:pt x="10" y="47"/>
                    <a:pt x="10" y="47"/>
                    <a:pt x="11" y="48"/>
                  </a:cubicBezTo>
                  <a:cubicBezTo>
                    <a:pt x="12" y="48"/>
                    <a:pt x="12" y="48"/>
                    <a:pt x="12" y="48"/>
                  </a:cubicBezTo>
                  <a:cubicBezTo>
                    <a:pt x="12" y="47"/>
                    <a:pt x="12" y="47"/>
                    <a:pt x="12" y="47"/>
                  </a:cubicBezTo>
                  <a:cubicBezTo>
                    <a:pt x="12" y="46"/>
                    <a:pt x="12" y="46"/>
                    <a:pt x="12" y="46"/>
                  </a:cubicBezTo>
                  <a:cubicBezTo>
                    <a:pt x="13" y="46"/>
                    <a:pt x="13" y="46"/>
                    <a:pt x="13" y="46"/>
                  </a:cubicBezTo>
                  <a:cubicBezTo>
                    <a:pt x="13" y="47"/>
                    <a:pt x="13" y="47"/>
                    <a:pt x="13" y="47"/>
                  </a:cubicBezTo>
                  <a:cubicBezTo>
                    <a:pt x="14" y="47"/>
                    <a:pt x="14" y="47"/>
                    <a:pt x="14" y="47"/>
                  </a:cubicBezTo>
                  <a:cubicBezTo>
                    <a:pt x="15" y="47"/>
                    <a:pt x="15" y="47"/>
                    <a:pt x="16" y="46"/>
                  </a:cubicBezTo>
                  <a:cubicBezTo>
                    <a:pt x="16" y="45"/>
                    <a:pt x="16" y="45"/>
                    <a:pt x="16" y="45"/>
                  </a:cubicBezTo>
                  <a:cubicBezTo>
                    <a:pt x="16" y="45"/>
                    <a:pt x="16" y="45"/>
                    <a:pt x="16" y="45"/>
                  </a:cubicBezTo>
                  <a:cubicBezTo>
                    <a:pt x="17" y="45"/>
                    <a:pt x="17" y="45"/>
                    <a:pt x="17" y="45"/>
                  </a:cubicBezTo>
                  <a:cubicBezTo>
                    <a:pt x="18" y="45"/>
                    <a:pt x="18" y="45"/>
                    <a:pt x="18" y="45"/>
                  </a:cubicBezTo>
                  <a:cubicBezTo>
                    <a:pt x="19" y="44"/>
                    <a:pt x="19" y="44"/>
                    <a:pt x="21" y="43"/>
                  </a:cubicBezTo>
                  <a:cubicBezTo>
                    <a:pt x="21" y="42"/>
                    <a:pt x="21" y="42"/>
                    <a:pt x="21" y="42"/>
                  </a:cubicBezTo>
                  <a:cubicBezTo>
                    <a:pt x="21" y="41"/>
                    <a:pt x="21" y="41"/>
                    <a:pt x="21" y="41"/>
                  </a:cubicBezTo>
                  <a:cubicBezTo>
                    <a:pt x="21" y="40"/>
                    <a:pt x="21" y="40"/>
                    <a:pt x="21" y="40"/>
                  </a:cubicBezTo>
                  <a:cubicBezTo>
                    <a:pt x="22" y="39"/>
                    <a:pt x="22" y="39"/>
                    <a:pt x="22" y="39"/>
                  </a:cubicBezTo>
                  <a:cubicBezTo>
                    <a:pt x="24" y="39"/>
                    <a:pt x="24" y="39"/>
                    <a:pt x="24" y="39"/>
                  </a:cubicBezTo>
                  <a:cubicBezTo>
                    <a:pt x="25" y="38"/>
                    <a:pt x="25" y="38"/>
                    <a:pt x="25" y="38"/>
                  </a:cubicBezTo>
                  <a:cubicBezTo>
                    <a:pt x="25" y="37"/>
                    <a:pt x="25" y="37"/>
                    <a:pt x="25" y="37"/>
                  </a:cubicBezTo>
                  <a:cubicBezTo>
                    <a:pt x="26" y="36"/>
                    <a:pt x="26" y="36"/>
                    <a:pt x="26" y="36"/>
                  </a:cubicBezTo>
                  <a:cubicBezTo>
                    <a:pt x="26" y="36"/>
                    <a:pt x="26" y="36"/>
                    <a:pt x="27" y="36"/>
                  </a:cubicBezTo>
                  <a:cubicBezTo>
                    <a:pt x="29" y="35"/>
                    <a:pt x="29" y="35"/>
                    <a:pt x="31" y="34"/>
                  </a:cubicBezTo>
                  <a:cubicBezTo>
                    <a:pt x="32" y="34"/>
                    <a:pt x="32" y="34"/>
                    <a:pt x="32" y="34"/>
                  </a:cubicBezTo>
                  <a:cubicBezTo>
                    <a:pt x="33" y="33"/>
                    <a:pt x="33" y="34"/>
                    <a:pt x="33" y="33"/>
                  </a:cubicBezTo>
                  <a:cubicBezTo>
                    <a:pt x="34" y="32"/>
                    <a:pt x="34" y="32"/>
                    <a:pt x="34" y="32"/>
                  </a:cubicBezTo>
                  <a:cubicBezTo>
                    <a:pt x="35" y="32"/>
                    <a:pt x="35" y="32"/>
                    <a:pt x="36" y="31"/>
                  </a:cubicBezTo>
                  <a:cubicBezTo>
                    <a:pt x="39" y="30"/>
                    <a:pt x="39" y="30"/>
                    <a:pt x="40" y="30"/>
                  </a:cubicBezTo>
                  <a:cubicBezTo>
                    <a:pt x="41" y="30"/>
                    <a:pt x="41" y="30"/>
                    <a:pt x="41" y="30"/>
                  </a:cubicBezTo>
                  <a:cubicBezTo>
                    <a:pt x="41" y="29"/>
                    <a:pt x="41" y="29"/>
                    <a:pt x="41" y="29"/>
                  </a:cubicBezTo>
                  <a:cubicBezTo>
                    <a:pt x="42" y="28"/>
                    <a:pt x="42" y="28"/>
                    <a:pt x="42" y="28"/>
                  </a:cubicBezTo>
                  <a:cubicBezTo>
                    <a:pt x="43" y="28"/>
                    <a:pt x="43" y="28"/>
                    <a:pt x="43" y="28"/>
                  </a:cubicBezTo>
                  <a:cubicBezTo>
                    <a:pt x="43" y="27"/>
                    <a:pt x="43" y="27"/>
                    <a:pt x="44" y="26"/>
                  </a:cubicBezTo>
                  <a:cubicBezTo>
                    <a:pt x="45" y="26"/>
                    <a:pt x="45" y="26"/>
                    <a:pt x="45" y="26"/>
                  </a:cubicBezTo>
                  <a:cubicBezTo>
                    <a:pt x="47" y="26"/>
                    <a:pt x="48" y="26"/>
                    <a:pt x="50" y="26"/>
                  </a:cubicBezTo>
                  <a:cubicBezTo>
                    <a:pt x="50" y="24"/>
                    <a:pt x="50" y="24"/>
                    <a:pt x="50" y="24"/>
                  </a:cubicBezTo>
                  <a:cubicBezTo>
                    <a:pt x="51" y="24"/>
                    <a:pt x="50" y="24"/>
                    <a:pt x="51" y="23"/>
                  </a:cubicBezTo>
                  <a:cubicBezTo>
                    <a:pt x="51" y="23"/>
                    <a:pt x="51" y="23"/>
                    <a:pt x="51" y="23"/>
                  </a:cubicBezTo>
                  <a:cubicBezTo>
                    <a:pt x="53" y="25"/>
                    <a:pt x="53" y="24"/>
                    <a:pt x="54" y="25"/>
                  </a:cubicBezTo>
                  <a:cubicBezTo>
                    <a:pt x="54" y="26"/>
                    <a:pt x="54" y="26"/>
                    <a:pt x="54" y="26"/>
                  </a:cubicBezTo>
                  <a:cubicBezTo>
                    <a:pt x="55" y="26"/>
                    <a:pt x="55" y="26"/>
                    <a:pt x="55" y="26"/>
                  </a:cubicBezTo>
                  <a:cubicBezTo>
                    <a:pt x="56" y="26"/>
                    <a:pt x="56" y="26"/>
                    <a:pt x="56" y="26"/>
                  </a:cubicBezTo>
                  <a:cubicBezTo>
                    <a:pt x="56" y="24"/>
                    <a:pt x="56" y="24"/>
                    <a:pt x="56" y="24"/>
                  </a:cubicBezTo>
                  <a:cubicBezTo>
                    <a:pt x="57" y="24"/>
                    <a:pt x="57" y="24"/>
                    <a:pt x="57" y="24"/>
                  </a:cubicBezTo>
                  <a:cubicBezTo>
                    <a:pt x="58" y="24"/>
                    <a:pt x="58" y="24"/>
                    <a:pt x="58" y="24"/>
                  </a:cubicBezTo>
                  <a:cubicBezTo>
                    <a:pt x="58" y="25"/>
                    <a:pt x="58" y="25"/>
                    <a:pt x="58" y="25"/>
                  </a:cubicBezTo>
                  <a:cubicBezTo>
                    <a:pt x="58" y="26"/>
                    <a:pt x="58" y="26"/>
                    <a:pt x="58" y="26"/>
                  </a:cubicBezTo>
                  <a:cubicBezTo>
                    <a:pt x="59" y="27"/>
                    <a:pt x="59" y="27"/>
                    <a:pt x="59" y="27"/>
                  </a:cubicBezTo>
                  <a:cubicBezTo>
                    <a:pt x="60" y="27"/>
                    <a:pt x="60" y="27"/>
                    <a:pt x="60" y="27"/>
                  </a:cubicBezTo>
                  <a:cubicBezTo>
                    <a:pt x="61" y="27"/>
                    <a:pt x="61" y="27"/>
                    <a:pt x="62" y="27"/>
                  </a:cubicBezTo>
                  <a:cubicBezTo>
                    <a:pt x="62" y="27"/>
                    <a:pt x="73" y="28"/>
                    <a:pt x="73" y="28"/>
                  </a:cubicBezTo>
                  <a:cubicBezTo>
                    <a:pt x="73" y="29"/>
                    <a:pt x="73" y="29"/>
                    <a:pt x="73" y="29"/>
                  </a:cubicBezTo>
                  <a:cubicBezTo>
                    <a:pt x="73" y="31"/>
                    <a:pt x="74" y="32"/>
                    <a:pt x="74" y="34"/>
                  </a:cubicBezTo>
                  <a:cubicBezTo>
                    <a:pt x="74" y="35"/>
                    <a:pt x="74" y="35"/>
                    <a:pt x="74" y="35"/>
                  </a:cubicBezTo>
                  <a:cubicBezTo>
                    <a:pt x="75" y="35"/>
                    <a:pt x="75" y="35"/>
                    <a:pt x="75" y="35"/>
                  </a:cubicBezTo>
                  <a:cubicBezTo>
                    <a:pt x="75" y="36"/>
                    <a:pt x="75" y="36"/>
                    <a:pt x="76" y="37"/>
                  </a:cubicBezTo>
                  <a:cubicBezTo>
                    <a:pt x="77" y="38"/>
                    <a:pt x="77" y="38"/>
                    <a:pt x="77" y="38"/>
                  </a:cubicBezTo>
                  <a:cubicBezTo>
                    <a:pt x="77" y="38"/>
                    <a:pt x="77" y="38"/>
                    <a:pt x="77" y="38"/>
                  </a:cubicBezTo>
                  <a:cubicBezTo>
                    <a:pt x="78" y="37"/>
                    <a:pt x="78" y="37"/>
                    <a:pt x="78" y="37"/>
                  </a:cubicBezTo>
                  <a:cubicBezTo>
                    <a:pt x="79" y="37"/>
                    <a:pt x="79" y="37"/>
                    <a:pt x="80" y="37"/>
                  </a:cubicBezTo>
                  <a:cubicBezTo>
                    <a:pt x="81" y="38"/>
                    <a:pt x="81" y="38"/>
                    <a:pt x="81" y="38"/>
                  </a:cubicBezTo>
                  <a:cubicBezTo>
                    <a:pt x="82" y="39"/>
                    <a:pt x="82" y="39"/>
                    <a:pt x="82" y="39"/>
                  </a:cubicBezTo>
                  <a:cubicBezTo>
                    <a:pt x="82" y="39"/>
                    <a:pt x="82" y="39"/>
                    <a:pt x="82" y="39"/>
                  </a:cubicBezTo>
                  <a:cubicBezTo>
                    <a:pt x="83" y="39"/>
                    <a:pt x="84" y="39"/>
                    <a:pt x="85" y="39"/>
                  </a:cubicBezTo>
                  <a:cubicBezTo>
                    <a:pt x="86" y="40"/>
                    <a:pt x="86" y="40"/>
                    <a:pt x="86" y="40"/>
                  </a:cubicBezTo>
                  <a:cubicBezTo>
                    <a:pt x="87" y="40"/>
                    <a:pt x="87" y="40"/>
                    <a:pt x="87" y="40"/>
                  </a:cubicBezTo>
                  <a:cubicBezTo>
                    <a:pt x="87" y="39"/>
                    <a:pt x="87" y="39"/>
                    <a:pt x="87" y="39"/>
                  </a:cubicBezTo>
                  <a:cubicBezTo>
                    <a:pt x="89" y="39"/>
                    <a:pt x="89" y="39"/>
                    <a:pt x="89" y="39"/>
                  </a:cubicBezTo>
                  <a:cubicBezTo>
                    <a:pt x="90" y="38"/>
                    <a:pt x="90" y="38"/>
                    <a:pt x="90" y="38"/>
                  </a:cubicBezTo>
                  <a:cubicBezTo>
                    <a:pt x="91" y="38"/>
                    <a:pt x="91" y="38"/>
                    <a:pt x="91" y="38"/>
                  </a:cubicBezTo>
                  <a:cubicBezTo>
                    <a:pt x="91" y="38"/>
                    <a:pt x="91" y="38"/>
                    <a:pt x="91" y="38"/>
                  </a:cubicBezTo>
                  <a:cubicBezTo>
                    <a:pt x="92" y="39"/>
                    <a:pt x="92" y="39"/>
                    <a:pt x="92" y="39"/>
                  </a:cubicBezTo>
                  <a:cubicBezTo>
                    <a:pt x="92" y="39"/>
                    <a:pt x="92" y="39"/>
                    <a:pt x="92" y="39"/>
                  </a:cubicBezTo>
                  <a:cubicBezTo>
                    <a:pt x="92" y="38"/>
                    <a:pt x="92" y="38"/>
                    <a:pt x="92" y="38"/>
                  </a:cubicBezTo>
                  <a:cubicBezTo>
                    <a:pt x="93" y="38"/>
                    <a:pt x="93" y="38"/>
                    <a:pt x="93" y="38"/>
                  </a:cubicBezTo>
                  <a:cubicBezTo>
                    <a:pt x="94" y="38"/>
                    <a:pt x="94" y="39"/>
                    <a:pt x="95" y="39"/>
                  </a:cubicBezTo>
                  <a:cubicBezTo>
                    <a:pt x="96" y="40"/>
                    <a:pt x="96" y="40"/>
                    <a:pt x="96" y="40"/>
                  </a:cubicBezTo>
                  <a:cubicBezTo>
                    <a:pt x="97" y="40"/>
                    <a:pt x="97" y="40"/>
                    <a:pt x="97" y="40"/>
                  </a:cubicBezTo>
                  <a:cubicBezTo>
                    <a:pt x="98" y="40"/>
                    <a:pt x="98" y="40"/>
                    <a:pt x="98" y="39"/>
                  </a:cubicBezTo>
                  <a:cubicBezTo>
                    <a:pt x="98" y="40"/>
                    <a:pt x="98" y="40"/>
                    <a:pt x="98" y="40"/>
                  </a:cubicBezTo>
                  <a:cubicBezTo>
                    <a:pt x="99" y="40"/>
                    <a:pt x="99" y="40"/>
                    <a:pt x="99" y="40"/>
                  </a:cubicBezTo>
                  <a:cubicBezTo>
                    <a:pt x="99" y="40"/>
                    <a:pt x="99" y="40"/>
                    <a:pt x="99" y="40"/>
                  </a:cubicBezTo>
                  <a:cubicBezTo>
                    <a:pt x="100" y="40"/>
                    <a:pt x="100" y="40"/>
                    <a:pt x="100" y="40"/>
                  </a:cubicBezTo>
                  <a:cubicBezTo>
                    <a:pt x="103" y="40"/>
                    <a:pt x="103" y="40"/>
                    <a:pt x="103" y="40"/>
                  </a:cubicBezTo>
                  <a:cubicBezTo>
                    <a:pt x="104" y="41"/>
                    <a:pt x="104" y="41"/>
                    <a:pt x="105" y="41"/>
                  </a:cubicBezTo>
                  <a:cubicBezTo>
                    <a:pt x="105" y="42"/>
                    <a:pt x="105" y="42"/>
                    <a:pt x="105" y="42"/>
                  </a:cubicBezTo>
                  <a:cubicBezTo>
                    <a:pt x="106" y="43"/>
                    <a:pt x="106" y="43"/>
                    <a:pt x="106" y="43"/>
                  </a:cubicBezTo>
                  <a:cubicBezTo>
                    <a:pt x="108" y="43"/>
                    <a:pt x="108" y="43"/>
                    <a:pt x="108" y="43"/>
                  </a:cubicBezTo>
                  <a:cubicBezTo>
                    <a:pt x="108" y="42"/>
                    <a:pt x="108" y="42"/>
                    <a:pt x="110" y="41"/>
                  </a:cubicBezTo>
                  <a:cubicBezTo>
                    <a:pt x="110" y="40"/>
                    <a:pt x="110" y="40"/>
                    <a:pt x="110" y="40"/>
                  </a:cubicBezTo>
                  <a:cubicBezTo>
                    <a:pt x="111" y="39"/>
                    <a:pt x="112" y="39"/>
                    <a:pt x="113" y="39"/>
                  </a:cubicBezTo>
                  <a:cubicBezTo>
                    <a:pt x="114" y="38"/>
                    <a:pt x="114" y="38"/>
                    <a:pt x="114" y="38"/>
                  </a:cubicBezTo>
                  <a:cubicBezTo>
                    <a:pt x="115" y="38"/>
                    <a:pt x="115" y="38"/>
                    <a:pt x="115" y="38"/>
                  </a:cubicBezTo>
                  <a:cubicBezTo>
                    <a:pt x="116" y="37"/>
                    <a:pt x="116" y="37"/>
                    <a:pt x="116" y="37"/>
                  </a:cubicBezTo>
                  <a:cubicBezTo>
                    <a:pt x="116" y="35"/>
                    <a:pt x="117" y="34"/>
                    <a:pt x="118" y="33"/>
                  </a:cubicBezTo>
                  <a:cubicBezTo>
                    <a:pt x="118" y="30"/>
                    <a:pt x="118" y="31"/>
                    <a:pt x="118" y="30"/>
                  </a:cubicBezTo>
                  <a:cubicBezTo>
                    <a:pt x="118" y="29"/>
                    <a:pt x="118" y="29"/>
                    <a:pt x="118" y="29"/>
                  </a:cubicBezTo>
                  <a:cubicBezTo>
                    <a:pt x="117" y="28"/>
                    <a:pt x="117" y="28"/>
                    <a:pt x="117" y="28"/>
                  </a:cubicBezTo>
                  <a:cubicBezTo>
                    <a:pt x="116" y="28"/>
                    <a:pt x="116" y="28"/>
                    <a:pt x="116" y="28"/>
                  </a:cubicBezTo>
                  <a:cubicBezTo>
                    <a:pt x="115" y="27"/>
                    <a:pt x="116" y="28"/>
                    <a:pt x="115" y="27"/>
                  </a:cubicBezTo>
                  <a:cubicBezTo>
                    <a:pt x="115" y="26"/>
                    <a:pt x="115" y="26"/>
                    <a:pt x="114" y="25"/>
                  </a:cubicBezTo>
                  <a:cubicBezTo>
                    <a:pt x="114" y="24"/>
                    <a:pt x="114" y="24"/>
                    <a:pt x="114" y="23"/>
                  </a:cubicBezTo>
                  <a:cubicBezTo>
                    <a:pt x="113" y="22"/>
                    <a:pt x="113" y="22"/>
                    <a:pt x="113" y="21"/>
                  </a:cubicBezTo>
                  <a:cubicBezTo>
                    <a:pt x="113" y="20"/>
                    <a:pt x="113" y="20"/>
                    <a:pt x="113" y="20"/>
                  </a:cubicBezTo>
                  <a:cubicBezTo>
                    <a:pt x="114" y="18"/>
                    <a:pt x="114" y="18"/>
                    <a:pt x="114" y="18"/>
                  </a:cubicBezTo>
                  <a:cubicBezTo>
                    <a:pt x="114" y="17"/>
                    <a:pt x="114" y="16"/>
                    <a:pt x="114" y="15"/>
                  </a:cubicBezTo>
                  <a:cubicBezTo>
                    <a:pt x="114" y="14"/>
                    <a:pt x="114" y="14"/>
                    <a:pt x="114" y="14"/>
                  </a:cubicBezTo>
                  <a:cubicBezTo>
                    <a:pt x="115" y="14"/>
                    <a:pt x="115" y="14"/>
                    <a:pt x="115" y="14"/>
                  </a:cubicBezTo>
                  <a:cubicBezTo>
                    <a:pt x="115" y="12"/>
                    <a:pt x="115" y="12"/>
                    <a:pt x="115" y="12"/>
                  </a:cubicBezTo>
                  <a:cubicBezTo>
                    <a:pt x="116" y="12"/>
                    <a:pt x="116" y="12"/>
                    <a:pt x="116" y="12"/>
                  </a:cubicBezTo>
                  <a:cubicBezTo>
                    <a:pt x="117" y="12"/>
                    <a:pt x="117" y="12"/>
                    <a:pt x="117" y="12"/>
                  </a:cubicBezTo>
                  <a:cubicBezTo>
                    <a:pt x="117" y="11"/>
                    <a:pt x="117" y="11"/>
                    <a:pt x="117" y="11"/>
                  </a:cubicBezTo>
                  <a:cubicBezTo>
                    <a:pt x="117" y="10"/>
                    <a:pt x="117" y="10"/>
                    <a:pt x="117" y="10"/>
                  </a:cubicBezTo>
                  <a:cubicBezTo>
                    <a:pt x="118" y="8"/>
                    <a:pt x="118" y="8"/>
                    <a:pt x="119" y="8"/>
                  </a:cubicBezTo>
                  <a:cubicBezTo>
                    <a:pt x="122" y="6"/>
                    <a:pt x="122" y="6"/>
                    <a:pt x="122" y="6"/>
                  </a:cubicBezTo>
                  <a:cubicBezTo>
                    <a:pt x="124" y="3"/>
                    <a:pt x="124" y="4"/>
                    <a:pt x="124" y="1"/>
                  </a:cubicBezTo>
                  <a:cubicBezTo>
                    <a:pt x="125" y="0"/>
                    <a:pt x="125" y="0"/>
                    <a:pt x="125" y="0"/>
                  </a:cubicBezTo>
                  <a:cubicBezTo>
                    <a:pt x="125" y="1"/>
                    <a:pt x="125" y="1"/>
                    <a:pt x="125" y="1"/>
                  </a:cubicBezTo>
                  <a:cubicBezTo>
                    <a:pt x="126" y="2"/>
                    <a:pt x="126" y="2"/>
                    <a:pt x="126" y="2"/>
                  </a:cubicBezTo>
                  <a:cubicBezTo>
                    <a:pt x="127" y="2"/>
                    <a:pt x="127" y="2"/>
                    <a:pt x="127" y="2"/>
                  </a:cubicBezTo>
                  <a:cubicBezTo>
                    <a:pt x="131" y="5"/>
                    <a:pt x="130" y="4"/>
                    <a:pt x="134" y="5"/>
                  </a:cubicBezTo>
                  <a:cubicBezTo>
                    <a:pt x="135" y="6"/>
                    <a:pt x="135" y="5"/>
                    <a:pt x="136" y="7"/>
                  </a:cubicBezTo>
                  <a:cubicBezTo>
                    <a:pt x="138" y="7"/>
                    <a:pt x="140" y="7"/>
                    <a:pt x="142" y="7"/>
                  </a:cubicBezTo>
                  <a:cubicBezTo>
                    <a:pt x="145" y="8"/>
                    <a:pt x="151" y="12"/>
                    <a:pt x="153" y="12"/>
                  </a:cubicBezTo>
                  <a:cubicBezTo>
                    <a:pt x="154" y="12"/>
                    <a:pt x="154" y="12"/>
                    <a:pt x="154" y="12"/>
                  </a:cubicBezTo>
                  <a:cubicBezTo>
                    <a:pt x="156" y="12"/>
                    <a:pt x="158" y="13"/>
                    <a:pt x="161" y="14"/>
                  </a:cubicBezTo>
                  <a:cubicBezTo>
                    <a:pt x="161" y="15"/>
                    <a:pt x="161" y="15"/>
                    <a:pt x="161" y="15"/>
                  </a:cubicBezTo>
                  <a:cubicBezTo>
                    <a:pt x="161" y="16"/>
                    <a:pt x="161" y="16"/>
                    <a:pt x="161" y="16"/>
                  </a:cubicBezTo>
                  <a:cubicBezTo>
                    <a:pt x="161" y="17"/>
                    <a:pt x="161" y="17"/>
                    <a:pt x="161" y="17"/>
                  </a:cubicBezTo>
                  <a:cubicBezTo>
                    <a:pt x="161" y="19"/>
                    <a:pt x="161" y="19"/>
                    <a:pt x="161" y="19"/>
                  </a:cubicBezTo>
                  <a:cubicBezTo>
                    <a:pt x="162" y="20"/>
                    <a:pt x="162" y="20"/>
                    <a:pt x="162" y="20"/>
                  </a:cubicBezTo>
                  <a:cubicBezTo>
                    <a:pt x="162" y="23"/>
                    <a:pt x="162" y="22"/>
                    <a:pt x="162" y="23"/>
                  </a:cubicBezTo>
                  <a:cubicBezTo>
                    <a:pt x="162" y="24"/>
                    <a:pt x="162" y="24"/>
                    <a:pt x="162" y="24"/>
                  </a:cubicBezTo>
                  <a:cubicBezTo>
                    <a:pt x="163" y="25"/>
                    <a:pt x="163" y="25"/>
                    <a:pt x="163" y="25"/>
                  </a:cubicBezTo>
                  <a:cubicBezTo>
                    <a:pt x="163" y="25"/>
                    <a:pt x="163" y="25"/>
                    <a:pt x="163" y="25"/>
                  </a:cubicBezTo>
                  <a:cubicBezTo>
                    <a:pt x="163" y="27"/>
                    <a:pt x="163" y="26"/>
                    <a:pt x="163" y="27"/>
                  </a:cubicBezTo>
                  <a:cubicBezTo>
                    <a:pt x="163" y="28"/>
                    <a:pt x="163" y="28"/>
                    <a:pt x="163" y="28"/>
                  </a:cubicBezTo>
                  <a:cubicBezTo>
                    <a:pt x="163" y="29"/>
                    <a:pt x="163" y="29"/>
                    <a:pt x="163" y="29"/>
                  </a:cubicBezTo>
                  <a:cubicBezTo>
                    <a:pt x="164" y="29"/>
                    <a:pt x="164" y="29"/>
                    <a:pt x="165" y="29"/>
                  </a:cubicBezTo>
                  <a:cubicBezTo>
                    <a:pt x="166" y="30"/>
                    <a:pt x="165" y="30"/>
                    <a:pt x="167" y="31"/>
                  </a:cubicBezTo>
                  <a:cubicBezTo>
                    <a:pt x="170" y="32"/>
                    <a:pt x="169" y="33"/>
                    <a:pt x="173" y="33"/>
                  </a:cubicBezTo>
                  <a:cubicBezTo>
                    <a:pt x="173" y="33"/>
                    <a:pt x="173" y="33"/>
                    <a:pt x="173" y="33"/>
                  </a:cubicBezTo>
                  <a:cubicBezTo>
                    <a:pt x="174" y="35"/>
                    <a:pt x="174" y="35"/>
                    <a:pt x="174" y="35"/>
                  </a:cubicBezTo>
                  <a:cubicBezTo>
                    <a:pt x="176" y="35"/>
                    <a:pt x="176" y="35"/>
                    <a:pt x="178" y="36"/>
                  </a:cubicBezTo>
                  <a:cubicBezTo>
                    <a:pt x="179" y="35"/>
                    <a:pt x="179" y="35"/>
                    <a:pt x="180" y="35"/>
                  </a:cubicBezTo>
                  <a:cubicBezTo>
                    <a:pt x="183" y="35"/>
                    <a:pt x="180" y="35"/>
                    <a:pt x="183" y="35"/>
                  </a:cubicBezTo>
                  <a:cubicBezTo>
                    <a:pt x="184" y="35"/>
                    <a:pt x="184" y="35"/>
                    <a:pt x="184" y="35"/>
                  </a:cubicBezTo>
                  <a:cubicBezTo>
                    <a:pt x="185" y="34"/>
                    <a:pt x="185" y="35"/>
                    <a:pt x="186" y="33"/>
                  </a:cubicBezTo>
                  <a:cubicBezTo>
                    <a:pt x="187" y="33"/>
                    <a:pt x="187" y="33"/>
                    <a:pt x="187" y="33"/>
                  </a:cubicBezTo>
                  <a:cubicBezTo>
                    <a:pt x="189" y="33"/>
                    <a:pt x="189" y="33"/>
                    <a:pt x="189" y="33"/>
                  </a:cubicBezTo>
                  <a:cubicBezTo>
                    <a:pt x="190" y="32"/>
                    <a:pt x="193" y="31"/>
                    <a:pt x="194" y="31"/>
                  </a:cubicBezTo>
                  <a:cubicBezTo>
                    <a:pt x="196" y="30"/>
                    <a:pt x="195" y="31"/>
                    <a:pt x="196" y="30"/>
                  </a:cubicBezTo>
                  <a:cubicBezTo>
                    <a:pt x="198" y="30"/>
                    <a:pt x="198" y="30"/>
                    <a:pt x="198" y="30"/>
                  </a:cubicBezTo>
                  <a:cubicBezTo>
                    <a:pt x="202" y="31"/>
                    <a:pt x="201" y="31"/>
                    <a:pt x="203" y="31"/>
                  </a:cubicBezTo>
                  <a:cubicBezTo>
                    <a:pt x="206" y="32"/>
                    <a:pt x="205" y="32"/>
                    <a:pt x="207" y="33"/>
                  </a:cubicBezTo>
                  <a:cubicBezTo>
                    <a:pt x="209" y="32"/>
                    <a:pt x="208" y="33"/>
                    <a:pt x="211" y="32"/>
                  </a:cubicBezTo>
                  <a:cubicBezTo>
                    <a:pt x="213" y="33"/>
                    <a:pt x="213" y="33"/>
                    <a:pt x="213" y="33"/>
                  </a:cubicBezTo>
                  <a:cubicBezTo>
                    <a:pt x="214" y="34"/>
                    <a:pt x="214" y="34"/>
                    <a:pt x="215" y="35"/>
                  </a:cubicBezTo>
                  <a:cubicBezTo>
                    <a:pt x="216" y="37"/>
                    <a:pt x="216" y="37"/>
                    <a:pt x="216" y="37"/>
                  </a:cubicBezTo>
                  <a:cubicBezTo>
                    <a:pt x="218" y="38"/>
                    <a:pt x="217" y="37"/>
                    <a:pt x="218" y="38"/>
                  </a:cubicBezTo>
                  <a:cubicBezTo>
                    <a:pt x="227" y="39"/>
                    <a:pt x="219" y="38"/>
                    <a:pt x="226" y="39"/>
                  </a:cubicBezTo>
                  <a:cubicBezTo>
                    <a:pt x="226" y="39"/>
                    <a:pt x="226" y="39"/>
                    <a:pt x="226" y="39"/>
                  </a:cubicBezTo>
                  <a:cubicBezTo>
                    <a:pt x="226" y="42"/>
                    <a:pt x="226" y="41"/>
                    <a:pt x="226" y="43"/>
                  </a:cubicBezTo>
                  <a:cubicBezTo>
                    <a:pt x="227" y="44"/>
                    <a:pt x="227" y="44"/>
                    <a:pt x="227" y="44"/>
                  </a:cubicBezTo>
                  <a:cubicBezTo>
                    <a:pt x="227" y="44"/>
                    <a:pt x="227" y="44"/>
                    <a:pt x="227" y="44"/>
                  </a:cubicBezTo>
                  <a:cubicBezTo>
                    <a:pt x="227" y="45"/>
                    <a:pt x="227" y="45"/>
                    <a:pt x="227" y="45"/>
                  </a:cubicBezTo>
                  <a:cubicBezTo>
                    <a:pt x="228" y="46"/>
                    <a:pt x="228" y="46"/>
                    <a:pt x="229" y="46"/>
                  </a:cubicBezTo>
                  <a:cubicBezTo>
                    <a:pt x="232" y="49"/>
                    <a:pt x="232" y="49"/>
                    <a:pt x="233" y="49"/>
                  </a:cubicBezTo>
                  <a:cubicBezTo>
                    <a:pt x="234" y="50"/>
                    <a:pt x="234" y="50"/>
                    <a:pt x="234" y="50"/>
                  </a:cubicBezTo>
                  <a:cubicBezTo>
                    <a:pt x="236" y="49"/>
                    <a:pt x="239" y="50"/>
                    <a:pt x="241" y="50"/>
                  </a:cubicBezTo>
                  <a:cubicBezTo>
                    <a:pt x="242" y="50"/>
                    <a:pt x="243" y="50"/>
                    <a:pt x="244" y="51"/>
                  </a:cubicBezTo>
                  <a:cubicBezTo>
                    <a:pt x="251" y="52"/>
                    <a:pt x="249" y="52"/>
                    <a:pt x="252" y="52"/>
                  </a:cubicBezTo>
                  <a:cubicBezTo>
                    <a:pt x="253" y="52"/>
                    <a:pt x="253" y="52"/>
                    <a:pt x="253" y="52"/>
                  </a:cubicBezTo>
                  <a:cubicBezTo>
                    <a:pt x="254" y="52"/>
                    <a:pt x="254" y="52"/>
                    <a:pt x="254" y="52"/>
                  </a:cubicBezTo>
                  <a:cubicBezTo>
                    <a:pt x="256" y="52"/>
                    <a:pt x="255" y="52"/>
                    <a:pt x="257" y="53"/>
                  </a:cubicBezTo>
                  <a:cubicBezTo>
                    <a:pt x="259" y="53"/>
                    <a:pt x="262" y="51"/>
                    <a:pt x="264" y="49"/>
                  </a:cubicBezTo>
                  <a:cubicBezTo>
                    <a:pt x="265" y="49"/>
                    <a:pt x="265" y="49"/>
                    <a:pt x="265" y="49"/>
                  </a:cubicBezTo>
                  <a:cubicBezTo>
                    <a:pt x="267" y="49"/>
                    <a:pt x="268" y="48"/>
                    <a:pt x="273" y="48"/>
                  </a:cubicBezTo>
                  <a:cubicBezTo>
                    <a:pt x="275" y="47"/>
                    <a:pt x="276" y="47"/>
                    <a:pt x="277" y="46"/>
                  </a:cubicBezTo>
                  <a:cubicBezTo>
                    <a:pt x="280" y="47"/>
                    <a:pt x="280" y="47"/>
                    <a:pt x="280" y="47"/>
                  </a:cubicBezTo>
                  <a:cubicBezTo>
                    <a:pt x="281" y="46"/>
                    <a:pt x="281" y="46"/>
                    <a:pt x="281" y="46"/>
                  </a:cubicBezTo>
                  <a:cubicBezTo>
                    <a:pt x="282" y="45"/>
                    <a:pt x="282" y="46"/>
                    <a:pt x="284" y="45"/>
                  </a:cubicBezTo>
                  <a:cubicBezTo>
                    <a:pt x="284" y="43"/>
                    <a:pt x="284" y="44"/>
                    <a:pt x="285" y="42"/>
                  </a:cubicBezTo>
                  <a:cubicBezTo>
                    <a:pt x="290" y="38"/>
                    <a:pt x="289" y="38"/>
                    <a:pt x="293" y="36"/>
                  </a:cubicBezTo>
                  <a:cubicBezTo>
                    <a:pt x="295" y="35"/>
                    <a:pt x="295" y="34"/>
                    <a:pt x="298" y="33"/>
                  </a:cubicBezTo>
                  <a:cubicBezTo>
                    <a:pt x="300" y="34"/>
                    <a:pt x="300" y="34"/>
                    <a:pt x="302" y="34"/>
                  </a:cubicBezTo>
                  <a:cubicBezTo>
                    <a:pt x="303" y="34"/>
                    <a:pt x="303" y="34"/>
                    <a:pt x="303" y="34"/>
                  </a:cubicBezTo>
                  <a:cubicBezTo>
                    <a:pt x="305" y="35"/>
                    <a:pt x="304" y="35"/>
                    <a:pt x="306" y="36"/>
                  </a:cubicBezTo>
                  <a:cubicBezTo>
                    <a:pt x="309" y="40"/>
                    <a:pt x="310" y="40"/>
                    <a:pt x="314" y="40"/>
                  </a:cubicBezTo>
                  <a:cubicBezTo>
                    <a:pt x="318" y="38"/>
                    <a:pt x="314" y="40"/>
                    <a:pt x="318" y="38"/>
                  </a:cubicBezTo>
                  <a:cubicBezTo>
                    <a:pt x="319" y="38"/>
                    <a:pt x="319" y="38"/>
                    <a:pt x="319" y="38"/>
                  </a:cubicBezTo>
                  <a:cubicBezTo>
                    <a:pt x="321" y="39"/>
                    <a:pt x="320" y="38"/>
                    <a:pt x="323" y="39"/>
                  </a:cubicBezTo>
                  <a:cubicBezTo>
                    <a:pt x="324" y="40"/>
                    <a:pt x="324" y="40"/>
                    <a:pt x="324" y="40"/>
                  </a:cubicBezTo>
                  <a:lnTo>
                    <a:pt x="324" y="4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155">
              <a:extLst>
                <a:ext uri="{FF2B5EF4-FFF2-40B4-BE49-F238E27FC236}">
                  <a16:creationId xmlns:a16="http://schemas.microsoft.com/office/drawing/2014/main" id="{E2779B4C-94D8-4FA3-99D1-D74CD4EA8362}"/>
                </a:ext>
              </a:extLst>
            </p:cNvPr>
            <p:cNvSpPr>
              <a:spLocks noEditPoints="1"/>
            </p:cNvSpPr>
            <p:nvPr/>
          </p:nvSpPr>
          <p:spPr bwMode="auto">
            <a:xfrm>
              <a:off x="18479161" y="8133164"/>
              <a:ext cx="33246" cy="232713"/>
            </a:xfrm>
            <a:custGeom>
              <a:avLst/>
              <a:gdLst>
                <a:gd name="T0" fmla="*/ 6 w 8"/>
                <a:gd name="T1" fmla="*/ 1 h 55"/>
                <a:gd name="T2" fmla="*/ 6 w 8"/>
                <a:gd name="T3" fmla="*/ 1 h 55"/>
                <a:gd name="T4" fmla="*/ 6 w 8"/>
                <a:gd name="T5" fmla="*/ 1 h 55"/>
                <a:gd name="T6" fmla="*/ 6 w 8"/>
                <a:gd name="T7" fmla="*/ 0 h 55"/>
                <a:gd name="T8" fmla="*/ 6 w 8"/>
                <a:gd name="T9" fmla="*/ 0 h 55"/>
                <a:gd name="T10" fmla="*/ 6 w 8"/>
                <a:gd name="T11" fmla="*/ 0 h 55"/>
                <a:gd name="T12" fmla="*/ 6 w 8"/>
                <a:gd name="T13" fmla="*/ 1 h 55"/>
                <a:gd name="T14" fmla="*/ 7 w 8"/>
                <a:gd name="T15" fmla="*/ 9 h 55"/>
                <a:gd name="T16" fmla="*/ 7 w 8"/>
                <a:gd name="T17" fmla="*/ 9 h 55"/>
                <a:gd name="T18" fmla="*/ 7 w 8"/>
                <a:gd name="T19" fmla="*/ 8 h 55"/>
                <a:gd name="T20" fmla="*/ 7 w 8"/>
                <a:gd name="T21" fmla="*/ 8 h 55"/>
                <a:gd name="T22" fmla="*/ 8 w 8"/>
                <a:gd name="T23" fmla="*/ 8 h 55"/>
                <a:gd name="T24" fmla="*/ 7 w 8"/>
                <a:gd name="T25" fmla="*/ 9 h 55"/>
                <a:gd name="T26" fmla="*/ 6 w 8"/>
                <a:gd name="T27" fmla="*/ 29 h 55"/>
                <a:gd name="T28" fmla="*/ 6 w 8"/>
                <a:gd name="T29" fmla="*/ 29 h 55"/>
                <a:gd name="T30" fmla="*/ 6 w 8"/>
                <a:gd name="T31" fmla="*/ 29 h 55"/>
                <a:gd name="T32" fmla="*/ 5 w 8"/>
                <a:gd name="T33" fmla="*/ 29 h 55"/>
                <a:gd name="T34" fmla="*/ 5 w 8"/>
                <a:gd name="T35" fmla="*/ 29 h 55"/>
                <a:gd name="T36" fmla="*/ 6 w 8"/>
                <a:gd name="T37" fmla="*/ 29 h 55"/>
                <a:gd name="T38" fmla="*/ 6 w 8"/>
                <a:gd name="T39" fmla="*/ 29 h 55"/>
                <a:gd name="T40" fmla="*/ 6 w 8"/>
                <a:gd name="T41" fmla="*/ 29 h 55"/>
                <a:gd name="T42" fmla="*/ 7 w 8"/>
                <a:gd name="T43" fmla="*/ 43 h 55"/>
                <a:gd name="T44" fmla="*/ 7 w 8"/>
                <a:gd name="T45" fmla="*/ 43 h 55"/>
                <a:gd name="T46" fmla="*/ 6 w 8"/>
                <a:gd name="T47" fmla="*/ 43 h 55"/>
                <a:gd name="T48" fmla="*/ 6 w 8"/>
                <a:gd name="T49" fmla="*/ 43 h 55"/>
                <a:gd name="T50" fmla="*/ 6 w 8"/>
                <a:gd name="T51" fmla="*/ 42 h 55"/>
                <a:gd name="T52" fmla="*/ 7 w 8"/>
                <a:gd name="T53" fmla="*/ 42 h 55"/>
                <a:gd name="T54" fmla="*/ 8 w 8"/>
                <a:gd name="T55" fmla="*/ 42 h 55"/>
                <a:gd name="T56" fmla="*/ 7 w 8"/>
                <a:gd name="T57" fmla="*/ 42 h 55"/>
                <a:gd name="T58" fmla="*/ 7 w 8"/>
                <a:gd name="T59" fmla="*/ 43 h 55"/>
                <a:gd name="T60" fmla="*/ 7 w 8"/>
                <a:gd name="T61" fmla="*/ 43 h 55"/>
                <a:gd name="T62" fmla="*/ 6 w 8"/>
                <a:gd name="T63" fmla="*/ 45 h 55"/>
                <a:gd name="T64" fmla="*/ 5 w 8"/>
                <a:gd name="T65" fmla="*/ 46 h 55"/>
                <a:gd name="T66" fmla="*/ 5 w 8"/>
                <a:gd name="T67" fmla="*/ 44 h 55"/>
                <a:gd name="T68" fmla="*/ 5 w 8"/>
                <a:gd name="T69" fmla="*/ 44 h 55"/>
                <a:gd name="T70" fmla="*/ 6 w 8"/>
                <a:gd name="T71" fmla="*/ 44 h 55"/>
                <a:gd name="T72" fmla="*/ 6 w 8"/>
                <a:gd name="T73" fmla="*/ 45 h 55"/>
                <a:gd name="T74" fmla="*/ 1 w 8"/>
                <a:gd name="T75" fmla="*/ 54 h 55"/>
                <a:gd name="T76" fmla="*/ 1 w 8"/>
                <a:gd name="T77" fmla="*/ 55 h 55"/>
                <a:gd name="T78" fmla="*/ 0 w 8"/>
                <a:gd name="T79" fmla="*/ 55 h 55"/>
                <a:gd name="T80" fmla="*/ 0 w 8"/>
                <a:gd name="T81" fmla="*/ 55 h 55"/>
                <a:gd name="T82" fmla="*/ 0 w 8"/>
                <a:gd name="T83" fmla="*/ 54 h 55"/>
                <a:gd name="T84" fmla="*/ 1 w 8"/>
                <a:gd name="T85" fmla="*/ 54 h 55"/>
                <a:gd name="T86" fmla="*/ 1 w 8"/>
                <a:gd name="T87"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 h="55">
                  <a:moveTo>
                    <a:pt x="6" y="1"/>
                  </a:moveTo>
                  <a:cubicBezTo>
                    <a:pt x="6" y="1"/>
                    <a:pt x="6" y="1"/>
                    <a:pt x="6" y="1"/>
                  </a:cubicBezTo>
                  <a:cubicBezTo>
                    <a:pt x="6" y="1"/>
                    <a:pt x="6" y="1"/>
                    <a:pt x="6" y="1"/>
                  </a:cubicBezTo>
                  <a:cubicBezTo>
                    <a:pt x="6" y="0"/>
                    <a:pt x="6" y="0"/>
                    <a:pt x="6" y="0"/>
                  </a:cubicBezTo>
                  <a:cubicBezTo>
                    <a:pt x="6" y="0"/>
                    <a:pt x="6" y="0"/>
                    <a:pt x="6" y="0"/>
                  </a:cubicBezTo>
                  <a:cubicBezTo>
                    <a:pt x="6" y="0"/>
                    <a:pt x="6" y="0"/>
                    <a:pt x="6" y="0"/>
                  </a:cubicBezTo>
                  <a:lnTo>
                    <a:pt x="6" y="1"/>
                  </a:lnTo>
                  <a:close/>
                  <a:moveTo>
                    <a:pt x="7" y="9"/>
                  </a:moveTo>
                  <a:cubicBezTo>
                    <a:pt x="7" y="9"/>
                    <a:pt x="7" y="9"/>
                    <a:pt x="7" y="9"/>
                  </a:cubicBezTo>
                  <a:cubicBezTo>
                    <a:pt x="7" y="8"/>
                    <a:pt x="7" y="8"/>
                    <a:pt x="7" y="8"/>
                  </a:cubicBezTo>
                  <a:cubicBezTo>
                    <a:pt x="7" y="8"/>
                    <a:pt x="7" y="8"/>
                    <a:pt x="7" y="8"/>
                  </a:cubicBezTo>
                  <a:cubicBezTo>
                    <a:pt x="8" y="8"/>
                    <a:pt x="8" y="8"/>
                    <a:pt x="8" y="8"/>
                  </a:cubicBezTo>
                  <a:cubicBezTo>
                    <a:pt x="7" y="9"/>
                    <a:pt x="7" y="9"/>
                    <a:pt x="7" y="9"/>
                  </a:cubicBezTo>
                  <a:close/>
                  <a:moveTo>
                    <a:pt x="6" y="29"/>
                  </a:moveTo>
                  <a:cubicBezTo>
                    <a:pt x="6" y="29"/>
                    <a:pt x="6" y="29"/>
                    <a:pt x="6" y="29"/>
                  </a:cubicBezTo>
                  <a:cubicBezTo>
                    <a:pt x="6" y="29"/>
                    <a:pt x="6" y="29"/>
                    <a:pt x="6" y="29"/>
                  </a:cubicBezTo>
                  <a:cubicBezTo>
                    <a:pt x="5" y="29"/>
                    <a:pt x="5" y="29"/>
                    <a:pt x="5" y="29"/>
                  </a:cubicBezTo>
                  <a:cubicBezTo>
                    <a:pt x="5" y="29"/>
                    <a:pt x="5" y="29"/>
                    <a:pt x="5" y="29"/>
                  </a:cubicBezTo>
                  <a:cubicBezTo>
                    <a:pt x="6" y="29"/>
                    <a:pt x="6" y="29"/>
                    <a:pt x="6" y="29"/>
                  </a:cubicBezTo>
                  <a:cubicBezTo>
                    <a:pt x="6" y="29"/>
                    <a:pt x="6" y="29"/>
                    <a:pt x="6" y="29"/>
                  </a:cubicBezTo>
                  <a:cubicBezTo>
                    <a:pt x="6" y="29"/>
                    <a:pt x="6" y="29"/>
                    <a:pt x="6" y="29"/>
                  </a:cubicBezTo>
                  <a:close/>
                  <a:moveTo>
                    <a:pt x="7" y="43"/>
                  </a:moveTo>
                  <a:cubicBezTo>
                    <a:pt x="7" y="43"/>
                    <a:pt x="7" y="43"/>
                    <a:pt x="7" y="43"/>
                  </a:cubicBezTo>
                  <a:cubicBezTo>
                    <a:pt x="6" y="43"/>
                    <a:pt x="6" y="43"/>
                    <a:pt x="6" y="43"/>
                  </a:cubicBezTo>
                  <a:cubicBezTo>
                    <a:pt x="6" y="43"/>
                    <a:pt x="6" y="43"/>
                    <a:pt x="6" y="43"/>
                  </a:cubicBezTo>
                  <a:cubicBezTo>
                    <a:pt x="6" y="42"/>
                    <a:pt x="6" y="42"/>
                    <a:pt x="6" y="42"/>
                  </a:cubicBezTo>
                  <a:cubicBezTo>
                    <a:pt x="7" y="42"/>
                    <a:pt x="7" y="42"/>
                    <a:pt x="7" y="42"/>
                  </a:cubicBezTo>
                  <a:cubicBezTo>
                    <a:pt x="8" y="42"/>
                    <a:pt x="8" y="42"/>
                    <a:pt x="8" y="42"/>
                  </a:cubicBezTo>
                  <a:cubicBezTo>
                    <a:pt x="7" y="42"/>
                    <a:pt x="7" y="42"/>
                    <a:pt x="7" y="42"/>
                  </a:cubicBezTo>
                  <a:cubicBezTo>
                    <a:pt x="7" y="43"/>
                    <a:pt x="7" y="43"/>
                    <a:pt x="7" y="43"/>
                  </a:cubicBezTo>
                  <a:cubicBezTo>
                    <a:pt x="7" y="43"/>
                    <a:pt x="7" y="43"/>
                    <a:pt x="7" y="43"/>
                  </a:cubicBezTo>
                  <a:close/>
                  <a:moveTo>
                    <a:pt x="6" y="45"/>
                  </a:moveTo>
                  <a:cubicBezTo>
                    <a:pt x="5" y="46"/>
                    <a:pt x="5" y="46"/>
                    <a:pt x="5" y="46"/>
                  </a:cubicBezTo>
                  <a:cubicBezTo>
                    <a:pt x="5" y="45"/>
                    <a:pt x="5" y="45"/>
                    <a:pt x="5" y="44"/>
                  </a:cubicBezTo>
                  <a:cubicBezTo>
                    <a:pt x="5" y="44"/>
                    <a:pt x="5" y="44"/>
                    <a:pt x="5" y="44"/>
                  </a:cubicBezTo>
                  <a:cubicBezTo>
                    <a:pt x="6" y="44"/>
                    <a:pt x="6" y="44"/>
                    <a:pt x="6" y="44"/>
                  </a:cubicBezTo>
                  <a:cubicBezTo>
                    <a:pt x="6" y="45"/>
                    <a:pt x="6" y="45"/>
                    <a:pt x="6" y="45"/>
                  </a:cubicBezTo>
                  <a:close/>
                  <a:moveTo>
                    <a:pt x="1" y="54"/>
                  </a:moveTo>
                  <a:cubicBezTo>
                    <a:pt x="1" y="55"/>
                    <a:pt x="1" y="55"/>
                    <a:pt x="1" y="55"/>
                  </a:cubicBezTo>
                  <a:cubicBezTo>
                    <a:pt x="0" y="55"/>
                    <a:pt x="0" y="55"/>
                    <a:pt x="0" y="55"/>
                  </a:cubicBezTo>
                  <a:cubicBezTo>
                    <a:pt x="0" y="55"/>
                    <a:pt x="0" y="55"/>
                    <a:pt x="0" y="55"/>
                  </a:cubicBezTo>
                  <a:cubicBezTo>
                    <a:pt x="0" y="54"/>
                    <a:pt x="0" y="54"/>
                    <a:pt x="0" y="54"/>
                  </a:cubicBezTo>
                  <a:cubicBezTo>
                    <a:pt x="1" y="54"/>
                    <a:pt x="1" y="54"/>
                    <a:pt x="1" y="54"/>
                  </a:cubicBezTo>
                  <a:cubicBezTo>
                    <a:pt x="1" y="54"/>
                    <a:pt x="1" y="54"/>
                    <a:pt x="1" y="5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156">
              <a:extLst>
                <a:ext uri="{FF2B5EF4-FFF2-40B4-BE49-F238E27FC236}">
                  <a16:creationId xmlns:a16="http://schemas.microsoft.com/office/drawing/2014/main" id="{89187EB1-825E-43C1-98D6-E654EAE738DF}"/>
                </a:ext>
              </a:extLst>
            </p:cNvPr>
            <p:cNvSpPr>
              <a:spLocks/>
            </p:cNvSpPr>
            <p:nvPr/>
          </p:nvSpPr>
          <p:spPr bwMode="auto">
            <a:xfrm>
              <a:off x="8828773" y="8327880"/>
              <a:ext cx="18997" cy="18997"/>
            </a:xfrm>
            <a:custGeom>
              <a:avLst/>
              <a:gdLst>
                <a:gd name="T0" fmla="*/ 5 w 5"/>
                <a:gd name="T1" fmla="*/ 4 h 5"/>
                <a:gd name="T2" fmla="*/ 5 w 5"/>
                <a:gd name="T3" fmla="*/ 5 h 5"/>
                <a:gd name="T4" fmla="*/ 4 w 5"/>
                <a:gd name="T5" fmla="*/ 5 h 5"/>
                <a:gd name="T6" fmla="*/ 4 w 5"/>
                <a:gd name="T7" fmla="*/ 5 h 5"/>
                <a:gd name="T8" fmla="*/ 2 w 5"/>
                <a:gd name="T9" fmla="*/ 5 h 5"/>
                <a:gd name="T10" fmla="*/ 2 w 5"/>
                <a:gd name="T11" fmla="*/ 4 h 5"/>
                <a:gd name="T12" fmla="*/ 2 w 5"/>
                <a:gd name="T13" fmla="*/ 4 h 5"/>
                <a:gd name="T14" fmla="*/ 3 w 5"/>
                <a:gd name="T15" fmla="*/ 3 h 5"/>
                <a:gd name="T16" fmla="*/ 2 w 5"/>
                <a:gd name="T17" fmla="*/ 3 h 5"/>
                <a:gd name="T18" fmla="*/ 1 w 5"/>
                <a:gd name="T19" fmla="*/ 3 h 5"/>
                <a:gd name="T20" fmla="*/ 0 w 5"/>
                <a:gd name="T21" fmla="*/ 1 h 5"/>
                <a:gd name="T22" fmla="*/ 0 w 5"/>
                <a:gd name="T23" fmla="*/ 0 h 5"/>
                <a:gd name="T24" fmla="*/ 1 w 5"/>
                <a:gd name="T25" fmla="*/ 0 h 5"/>
                <a:gd name="T26" fmla="*/ 1 w 5"/>
                <a:gd name="T27" fmla="*/ 0 h 5"/>
                <a:gd name="T28" fmla="*/ 2 w 5"/>
                <a:gd name="T29" fmla="*/ 1 h 5"/>
                <a:gd name="T30" fmla="*/ 3 w 5"/>
                <a:gd name="T31" fmla="*/ 1 h 5"/>
                <a:gd name="T32" fmla="*/ 4 w 5"/>
                <a:gd name="T33" fmla="*/ 1 h 5"/>
                <a:gd name="T34" fmla="*/ 4 w 5"/>
                <a:gd name="T35" fmla="*/ 2 h 5"/>
                <a:gd name="T36" fmla="*/ 4 w 5"/>
                <a:gd name="T37" fmla="*/ 2 h 5"/>
                <a:gd name="T38" fmla="*/ 5 w 5"/>
                <a:gd name="T3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4"/>
                  </a:moveTo>
                  <a:cubicBezTo>
                    <a:pt x="5" y="5"/>
                    <a:pt x="5" y="5"/>
                    <a:pt x="5" y="5"/>
                  </a:cubicBezTo>
                  <a:cubicBezTo>
                    <a:pt x="4" y="5"/>
                    <a:pt x="4" y="5"/>
                    <a:pt x="4" y="5"/>
                  </a:cubicBezTo>
                  <a:cubicBezTo>
                    <a:pt x="4" y="5"/>
                    <a:pt x="4" y="5"/>
                    <a:pt x="4" y="5"/>
                  </a:cubicBezTo>
                  <a:cubicBezTo>
                    <a:pt x="2" y="5"/>
                    <a:pt x="2" y="5"/>
                    <a:pt x="2" y="5"/>
                  </a:cubicBezTo>
                  <a:cubicBezTo>
                    <a:pt x="2" y="4"/>
                    <a:pt x="2" y="4"/>
                    <a:pt x="2" y="4"/>
                  </a:cubicBezTo>
                  <a:cubicBezTo>
                    <a:pt x="2" y="4"/>
                    <a:pt x="2" y="4"/>
                    <a:pt x="2" y="4"/>
                  </a:cubicBezTo>
                  <a:cubicBezTo>
                    <a:pt x="3" y="3"/>
                    <a:pt x="3" y="3"/>
                    <a:pt x="3" y="3"/>
                  </a:cubicBezTo>
                  <a:cubicBezTo>
                    <a:pt x="2" y="3"/>
                    <a:pt x="2" y="3"/>
                    <a:pt x="2" y="3"/>
                  </a:cubicBezTo>
                  <a:cubicBezTo>
                    <a:pt x="1" y="3"/>
                    <a:pt x="1" y="3"/>
                    <a:pt x="1" y="3"/>
                  </a:cubicBezTo>
                  <a:cubicBezTo>
                    <a:pt x="0" y="1"/>
                    <a:pt x="0" y="1"/>
                    <a:pt x="0" y="1"/>
                  </a:cubicBezTo>
                  <a:cubicBezTo>
                    <a:pt x="0" y="0"/>
                    <a:pt x="0" y="0"/>
                    <a:pt x="0" y="0"/>
                  </a:cubicBezTo>
                  <a:cubicBezTo>
                    <a:pt x="1" y="0"/>
                    <a:pt x="1" y="0"/>
                    <a:pt x="1" y="0"/>
                  </a:cubicBezTo>
                  <a:cubicBezTo>
                    <a:pt x="1" y="0"/>
                    <a:pt x="1" y="0"/>
                    <a:pt x="1" y="0"/>
                  </a:cubicBezTo>
                  <a:cubicBezTo>
                    <a:pt x="2" y="1"/>
                    <a:pt x="2" y="1"/>
                    <a:pt x="2" y="1"/>
                  </a:cubicBezTo>
                  <a:cubicBezTo>
                    <a:pt x="3" y="1"/>
                    <a:pt x="3" y="1"/>
                    <a:pt x="3" y="1"/>
                  </a:cubicBezTo>
                  <a:cubicBezTo>
                    <a:pt x="4" y="1"/>
                    <a:pt x="4" y="1"/>
                    <a:pt x="4" y="1"/>
                  </a:cubicBezTo>
                  <a:cubicBezTo>
                    <a:pt x="4" y="2"/>
                    <a:pt x="4" y="2"/>
                    <a:pt x="4" y="2"/>
                  </a:cubicBezTo>
                  <a:cubicBezTo>
                    <a:pt x="4" y="2"/>
                    <a:pt x="4" y="2"/>
                    <a:pt x="4" y="2"/>
                  </a:cubicBezTo>
                  <a:cubicBezTo>
                    <a:pt x="4" y="3"/>
                    <a:pt x="4" y="3"/>
                    <a:pt x="5" y="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157">
              <a:extLst>
                <a:ext uri="{FF2B5EF4-FFF2-40B4-BE49-F238E27FC236}">
                  <a16:creationId xmlns:a16="http://schemas.microsoft.com/office/drawing/2014/main" id="{91028881-19C6-435A-A68C-12B923A4BCF1}"/>
                </a:ext>
              </a:extLst>
            </p:cNvPr>
            <p:cNvSpPr>
              <a:spLocks noEditPoints="1"/>
            </p:cNvSpPr>
            <p:nvPr/>
          </p:nvSpPr>
          <p:spPr bwMode="auto">
            <a:xfrm>
              <a:off x="10894677" y="7705736"/>
              <a:ext cx="569905" cy="626895"/>
            </a:xfrm>
            <a:custGeom>
              <a:avLst/>
              <a:gdLst>
                <a:gd name="T0" fmla="*/ 128 w 137"/>
                <a:gd name="T1" fmla="*/ 129 h 151"/>
                <a:gd name="T2" fmla="*/ 130 w 137"/>
                <a:gd name="T3" fmla="*/ 142 h 151"/>
                <a:gd name="T4" fmla="*/ 87 w 137"/>
                <a:gd name="T5" fmla="*/ 142 h 151"/>
                <a:gd name="T6" fmla="*/ 86 w 137"/>
                <a:gd name="T7" fmla="*/ 140 h 151"/>
                <a:gd name="T8" fmla="*/ 86 w 137"/>
                <a:gd name="T9" fmla="*/ 141 h 151"/>
                <a:gd name="T10" fmla="*/ 72 w 137"/>
                <a:gd name="T11" fmla="*/ 143 h 151"/>
                <a:gd name="T12" fmla="*/ 69 w 137"/>
                <a:gd name="T13" fmla="*/ 146 h 151"/>
                <a:gd name="T14" fmla="*/ 63 w 137"/>
                <a:gd name="T15" fmla="*/ 140 h 151"/>
                <a:gd name="T16" fmla="*/ 60 w 137"/>
                <a:gd name="T17" fmla="*/ 143 h 151"/>
                <a:gd name="T18" fmla="*/ 56 w 137"/>
                <a:gd name="T19" fmla="*/ 151 h 151"/>
                <a:gd name="T20" fmla="*/ 52 w 137"/>
                <a:gd name="T21" fmla="*/ 148 h 151"/>
                <a:gd name="T22" fmla="*/ 49 w 137"/>
                <a:gd name="T23" fmla="*/ 146 h 151"/>
                <a:gd name="T24" fmla="*/ 48 w 137"/>
                <a:gd name="T25" fmla="*/ 145 h 151"/>
                <a:gd name="T26" fmla="*/ 47 w 137"/>
                <a:gd name="T27" fmla="*/ 145 h 151"/>
                <a:gd name="T28" fmla="*/ 47 w 137"/>
                <a:gd name="T29" fmla="*/ 144 h 151"/>
                <a:gd name="T30" fmla="*/ 46 w 137"/>
                <a:gd name="T31" fmla="*/ 142 h 151"/>
                <a:gd name="T32" fmla="*/ 45 w 137"/>
                <a:gd name="T33" fmla="*/ 142 h 151"/>
                <a:gd name="T34" fmla="*/ 44 w 137"/>
                <a:gd name="T35" fmla="*/ 141 h 151"/>
                <a:gd name="T36" fmla="*/ 43 w 137"/>
                <a:gd name="T37" fmla="*/ 140 h 151"/>
                <a:gd name="T38" fmla="*/ 41 w 137"/>
                <a:gd name="T39" fmla="*/ 135 h 151"/>
                <a:gd name="T40" fmla="*/ 40 w 137"/>
                <a:gd name="T41" fmla="*/ 135 h 151"/>
                <a:gd name="T42" fmla="*/ 40 w 137"/>
                <a:gd name="T43" fmla="*/ 134 h 151"/>
                <a:gd name="T44" fmla="*/ 39 w 137"/>
                <a:gd name="T45" fmla="*/ 135 h 151"/>
                <a:gd name="T46" fmla="*/ 38 w 137"/>
                <a:gd name="T47" fmla="*/ 134 h 151"/>
                <a:gd name="T48" fmla="*/ 37 w 137"/>
                <a:gd name="T49" fmla="*/ 134 h 151"/>
                <a:gd name="T50" fmla="*/ 35 w 137"/>
                <a:gd name="T51" fmla="*/ 134 h 151"/>
                <a:gd name="T52" fmla="*/ 35 w 137"/>
                <a:gd name="T53" fmla="*/ 132 h 151"/>
                <a:gd name="T54" fmla="*/ 28 w 137"/>
                <a:gd name="T55" fmla="*/ 128 h 151"/>
                <a:gd name="T56" fmla="*/ 24 w 137"/>
                <a:gd name="T57" fmla="*/ 128 h 151"/>
                <a:gd name="T58" fmla="*/ 23 w 137"/>
                <a:gd name="T59" fmla="*/ 128 h 151"/>
                <a:gd name="T60" fmla="*/ 22 w 137"/>
                <a:gd name="T61" fmla="*/ 128 h 151"/>
                <a:gd name="T62" fmla="*/ 22 w 137"/>
                <a:gd name="T63" fmla="*/ 129 h 151"/>
                <a:gd name="T64" fmla="*/ 16 w 137"/>
                <a:gd name="T65" fmla="*/ 130 h 151"/>
                <a:gd name="T66" fmla="*/ 11 w 137"/>
                <a:gd name="T67" fmla="*/ 130 h 151"/>
                <a:gd name="T68" fmla="*/ 9 w 137"/>
                <a:gd name="T69" fmla="*/ 130 h 151"/>
                <a:gd name="T70" fmla="*/ 7 w 137"/>
                <a:gd name="T71" fmla="*/ 133 h 151"/>
                <a:gd name="T72" fmla="*/ 6 w 137"/>
                <a:gd name="T73" fmla="*/ 137 h 151"/>
                <a:gd name="T74" fmla="*/ 6 w 137"/>
                <a:gd name="T75" fmla="*/ 133 h 151"/>
                <a:gd name="T76" fmla="*/ 9 w 137"/>
                <a:gd name="T77" fmla="*/ 99 h 151"/>
                <a:gd name="T78" fmla="*/ 6 w 137"/>
                <a:gd name="T79" fmla="*/ 97 h 151"/>
                <a:gd name="T80" fmla="*/ 8 w 137"/>
                <a:gd name="T81" fmla="*/ 96 h 151"/>
                <a:gd name="T82" fmla="*/ 7 w 137"/>
                <a:gd name="T83" fmla="*/ 95 h 151"/>
                <a:gd name="T84" fmla="*/ 9 w 137"/>
                <a:gd name="T85" fmla="*/ 87 h 151"/>
                <a:gd name="T86" fmla="*/ 7 w 137"/>
                <a:gd name="T87" fmla="*/ 81 h 151"/>
                <a:gd name="T88" fmla="*/ 6 w 137"/>
                <a:gd name="T89" fmla="*/ 81 h 151"/>
                <a:gd name="T90" fmla="*/ 6 w 137"/>
                <a:gd name="T91" fmla="*/ 82 h 151"/>
                <a:gd name="T92" fmla="*/ 2 w 137"/>
                <a:gd name="T93" fmla="*/ 76 h 151"/>
                <a:gd name="T94" fmla="*/ 1 w 137"/>
                <a:gd name="T95" fmla="*/ 77 h 151"/>
                <a:gd name="T96" fmla="*/ 0 w 137"/>
                <a:gd name="T97" fmla="*/ 78 h 151"/>
                <a:gd name="T98" fmla="*/ 46 w 137"/>
                <a:gd name="T99" fmla="*/ 73 h 151"/>
                <a:gd name="T100" fmla="*/ 44 w 137"/>
                <a:gd name="T101" fmla="*/ 55 h 151"/>
                <a:gd name="T102" fmla="*/ 50 w 137"/>
                <a:gd name="T103" fmla="*/ 50 h 151"/>
                <a:gd name="T104" fmla="*/ 57 w 137"/>
                <a:gd name="T105" fmla="*/ 16 h 151"/>
                <a:gd name="T106" fmla="*/ 94 w 137"/>
                <a:gd name="T107" fmla="*/ 0 h 151"/>
                <a:gd name="T108" fmla="*/ 118 w 137"/>
                <a:gd name="T109" fmla="*/ 29 h 151"/>
                <a:gd name="T110" fmla="*/ 7 w 137"/>
                <a:gd name="T111" fmla="*/ 94 h 151"/>
                <a:gd name="T112" fmla="*/ 7 w 137"/>
                <a:gd name="T113" fmla="*/ 93 h 151"/>
                <a:gd name="T114" fmla="*/ 8 w 137"/>
                <a:gd name="T115" fmla="*/ 9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51">
                  <a:moveTo>
                    <a:pt x="118" y="29"/>
                  </a:moveTo>
                  <a:cubicBezTo>
                    <a:pt x="118" y="33"/>
                    <a:pt x="123" y="79"/>
                    <a:pt x="128" y="129"/>
                  </a:cubicBezTo>
                  <a:cubicBezTo>
                    <a:pt x="130" y="131"/>
                    <a:pt x="129" y="130"/>
                    <a:pt x="131" y="133"/>
                  </a:cubicBezTo>
                  <a:cubicBezTo>
                    <a:pt x="130" y="140"/>
                    <a:pt x="131" y="135"/>
                    <a:pt x="130" y="142"/>
                  </a:cubicBezTo>
                  <a:cubicBezTo>
                    <a:pt x="128" y="142"/>
                    <a:pt x="89" y="142"/>
                    <a:pt x="87" y="142"/>
                  </a:cubicBezTo>
                  <a:cubicBezTo>
                    <a:pt x="87" y="142"/>
                    <a:pt x="87" y="142"/>
                    <a:pt x="87" y="142"/>
                  </a:cubicBezTo>
                  <a:cubicBezTo>
                    <a:pt x="87" y="140"/>
                    <a:pt x="87" y="140"/>
                    <a:pt x="87" y="140"/>
                  </a:cubicBezTo>
                  <a:cubicBezTo>
                    <a:pt x="86" y="140"/>
                    <a:pt x="86" y="140"/>
                    <a:pt x="86" y="140"/>
                  </a:cubicBezTo>
                  <a:cubicBezTo>
                    <a:pt x="86" y="140"/>
                    <a:pt x="86" y="140"/>
                    <a:pt x="86" y="140"/>
                  </a:cubicBezTo>
                  <a:cubicBezTo>
                    <a:pt x="86" y="141"/>
                    <a:pt x="86" y="141"/>
                    <a:pt x="86" y="141"/>
                  </a:cubicBezTo>
                  <a:cubicBezTo>
                    <a:pt x="86" y="142"/>
                    <a:pt x="86" y="142"/>
                    <a:pt x="86" y="142"/>
                  </a:cubicBezTo>
                  <a:cubicBezTo>
                    <a:pt x="73" y="144"/>
                    <a:pt x="79" y="142"/>
                    <a:pt x="72" y="143"/>
                  </a:cubicBezTo>
                  <a:cubicBezTo>
                    <a:pt x="71" y="143"/>
                    <a:pt x="71" y="143"/>
                    <a:pt x="71" y="143"/>
                  </a:cubicBezTo>
                  <a:cubicBezTo>
                    <a:pt x="70" y="145"/>
                    <a:pt x="70" y="144"/>
                    <a:pt x="69" y="146"/>
                  </a:cubicBezTo>
                  <a:cubicBezTo>
                    <a:pt x="69" y="146"/>
                    <a:pt x="69" y="146"/>
                    <a:pt x="69" y="146"/>
                  </a:cubicBezTo>
                  <a:cubicBezTo>
                    <a:pt x="68" y="146"/>
                    <a:pt x="64" y="141"/>
                    <a:pt x="63" y="140"/>
                  </a:cubicBezTo>
                  <a:cubicBezTo>
                    <a:pt x="62" y="140"/>
                    <a:pt x="62" y="140"/>
                    <a:pt x="62" y="140"/>
                  </a:cubicBezTo>
                  <a:cubicBezTo>
                    <a:pt x="60" y="142"/>
                    <a:pt x="61" y="142"/>
                    <a:pt x="60" y="143"/>
                  </a:cubicBezTo>
                  <a:cubicBezTo>
                    <a:pt x="59" y="145"/>
                    <a:pt x="59" y="145"/>
                    <a:pt x="58" y="148"/>
                  </a:cubicBezTo>
                  <a:cubicBezTo>
                    <a:pt x="56" y="151"/>
                    <a:pt x="57" y="149"/>
                    <a:pt x="56" y="151"/>
                  </a:cubicBezTo>
                  <a:cubicBezTo>
                    <a:pt x="53" y="150"/>
                    <a:pt x="54" y="150"/>
                    <a:pt x="52" y="149"/>
                  </a:cubicBezTo>
                  <a:cubicBezTo>
                    <a:pt x="52" y="148"/>
                    <a:pt x="52" y="148"/>
                    <a:pt x="52" y="148"/>
                  </a:cubicBezTo>
                  <a:cubicBezTo>
                    <a:pt x="51" y="147"/>
                    <a:pt x="51" y="147"/>
                    <a:pt x="51" y="147"/>
                  </a:cubicBezTo>
                  <a:cubicBezTo>
                    <a:pt x="49" y="147"/>
                    <a:pt x="50" y="147"/>
                    <a:pt x="49" y="146"/>
                  </a:cubicBezTo>
                  <a:cubicBezTo>
                    <a:pt x="48" y="145"/>
                    <a:pt x="48" y="145"/>
                    <a:pt x="48" y="145"/>
                  </a:cubicBezTo>
                  <a:cubicBezTo>
                    <a:pt x="48" y="145"/>
                    <a:pt x="48" y="145"/>
                    <a:pt x="48" y="145"/>
                  </a:cubicBezTo>
                  <a:cubicBezTo>
                    <a:pt x="47" y="145"/>
                    <a:pt x="47" y="145"/>
                    <a:pt x="47" y="145"/>
                  </a:cubicBezTo>
                  <a:cubicBezTo>
                    <a:pt x="47" y="145"/>
                    <a:pt x="47" y="145"/>
                    <a:pt x="47" y="145"/>
                  </a:cubicBezTo>
                  <a:cubicBezTo>
                    <a:pt x="47" y="144"/>
                    <a:pt x="47" y="144"/>
                    <a:pt x="47" y="144"/>
                  </a:cubicBezTo>
                  <a:cubicBezTo>
                    <a:pt x="47" y="144"/>
                    <a:pt x="47" y="144"/>
                    <a:pt x="47" y="144"/>
                  </a:cubicBezTo>
                  <a:cubicBezTo>
                    <a:pt x="46" y="142"/>
                    <a:pt x="46" y="142"/>
                    <a:pt x="46" y="142"/>
                  </a:cubicBezTo>
                  <a:cubicBezTo>
                    <a:pt x="46" y="142"/>
                    <a:pt x="46" y="142"/>
                    <a:pt x="46" y="142"/>
                  </a:cubicBezTo>
                  <a:cubicBezTo>
                    <a:pt x="45" y="142"/>
                    <a:pt x="45" y="142"/>
                    <a:pt x="45" y="142"/>
                  </a:cubicBezTo>
                  <a:cubicBezTo>
                    <a:pt x="45" y="142"/>
                    <a:pt x="45" y="142"/>
                    <a:pt x="45" y="142"/>
                  </a:cubicBezTo>
                  <a:cubicBezTo>
                    <a:pt x="45" y="141"/>
                    <a:pt x="45" y="141"/>
                    <a:pt x="45" y="141"/>
                  </a:cubicBezTo>
                  <a:cubicBezTo>
                    <a:pt x="44" y="141"/>
                    <a:pt x="44" y="141"/>
                    <a:pt x="44" y="141"/>
                  </a:cubicBezTo>
                  <a:cubicBezTo>
                    <a:pt x="44" y="141"/>
                    <a:pt x="44" y="141"/>
                    <a:pt x="44" y="141"/>
                  </a:cubicBezTo>
                  <a:cubicBezTo>
                    <a:pt x="43" y="140"/>
                    <a:pt x="43" y="140"/>
                    <a:pt x="43" y="140"/>
                  </a:cubicBezTo>
                  <a:cubicBezTo>
                    <a:pt x="43" y="139"/>
                    <a:pt x="43" y="139"/>
                    <a:pt x="43" y="139"/>
                  </a:cubicBezTo>
                  <a:cubicBezTo>
                    <a:pt x="42" y="136"/>
                    <a:pt x="42" y="136"/>
                    <a:pt x="41" y="135"/>
                  </a:cubicBezTo>
                  <a:cubicBezTo>
                    <a:pt x="41" y="135"/>
                    <a:pt x="41" y="135"/>
                    <a:pt x="41" y="135"/>
                  </a:cubicBezTo>
                  <a:cubicBezTo>
                    <a:pt x="40" y="135"/>
                    <a:pt x="40" y="135"/>
                    <a:pt x="40" y="135"/>
                  </a:cubicBezTo>
                  <a:cubicBezTo>
                    <a:pt x="40" y="135"/>
                    <a:pt x="40" y="135"/>
                    <a:pt x="40" y="135"/>
                  </a:cubicBezTo>
                  <a:cubicBezTo>
                    <a:pt x="40" y="134"/>
                    <a:pt x="40" y="134"/>
                    <a:pt x="40" y="134"/>
                  </a:cubicBezTo>
                  <a:cubicBezTo>
                    <a:pt x="39" y="134"/>
                    <a:pt x="39" y="134"/>
                    <a:pt x="39" y="134"/>
                  </a:cubicBezTo>
                  <a:cubicBezTo>
                    <a:pt x="39" y="135"/>
                    <a:pt x="39" y="135"/>
                    <a:pt x="39" y="135"/>
                  </a:cubicBezTo>
                  <a:cubicBezTo>
                    <a:pt x="38" y="135"/>
                    <a:pt x="38" y="135"/>
                    <a:pt x="38" y="135"/>
                  </a:cubicBezTo>
                  <a:cubicBezTo>
                    <a:pt x="38" y="134"/>
                    <a:pt x="38" y="134"/>
                    <a:pt x="38" y="134"/>
                  </a:cubicBezTo>
                  <a:cubicBezTo>
                    <a:pt x="37" y="134"/>
                    <a:pt x="37" y="134"/>
                    <a:pt x="37" y="134"/>
                  </a:cubicBezTo>
                  <a:cubicBezTo>
                    <a:pt x="37" y="134"/>
                    <a:pt x="37" y="134"/>
                    <a:pt x="37" y="134"/>
                  </a:cubicBezTo>
                  <a:cubicBezTo>
                    <a:pt x="36" y="134"/>
                    <a:pt x="36" y="134"/>
                    <a:pt x="36" y="134"/>
                  </a:cubicBezTo>
                  <a:cubicBezTo>
                    <a:pt x="35" y="134"/>
                    <a:pt x="35" y="134"/>
                    <a:pt x="35" y="134"/>
                  </a:cubicBezTo>
                  <a:cubicBezTo>
                    <a:pt x="35" y="133"/>
                    <a:pt x="35" y="133"/>
                    <a:pt x="35" y="133"/>
                  </a:cubicBezTo>
                  <a:cubicBezTo>
                    <a:pt x="35" y="132"/>
                    <a:pt x="35" y="132"/>
                    <a:pt x="35" y="132"/>
                  </a:cubicBezTo>
                  <a:cubicBezTo>
                    <a:pt x="33" y="131"/>
                    <a:pt x="34" y="131"/>
                    <a:pt x="31" y="129"/>
                  </a:cubicBezTo>
                  <a:cubicBezTo>
                    <a:pt x="28" y="128"/>
                    <a:pt x="28" y="128"/>
                    <a:pt x="28" y="128"/>
                  </a:cubicBezTo>
                  <a:cubicBezTo>
                    <a:pt x="25" y="129"/>
                    <a:pt x="26" y="129"/>
                    <a:pt x="24" y="128"/>
                  </a:cubicBezTo>
                  <a:cubicBezTo>
                    <a:pt x="24" y="128"/>
                    <a:pt x="24" y="128"/>
                    <a:pt x="24" y="128"/>
                  </a:cubicBezTo>
                  <a:cubicBezTo>
                    <a:pt x="23" y="128"/>
                    <a:pt x="23" y="128"/>
                    <a:pt x="23" y="128"/>
                  </a:cubicBezTo>
                  <a:cubicBezTo>
                    <a:pt x="23" y="128"/>
                    <a:pt x="23" y="128"/>
                    <a:pt x="23" y="128"/>
                  </a:cubicBezTo>
                  <a:cubicBezTo>
                    <a:pt x="23" y="129"/>
                    <a:pt x="23" y="129"/>
                    <a:pt x="23" y="129"/>
                  </a:cubicBezTo>
                  <a:cubicBezTo>
                    <a:pt x="22" y="128"/>
                    <a:pt x="22" y="128"/>
                    <a:pt x="22" y="128"/>
                  </a:cubicBezTo>
                  <a:cubicBezTo>
                    <a:pt x="22" y="129"/>
                    <a:pt x="22" y="129"/>
                    <a:pt x="22" y="129"/>
                  </a:cubicBezTo>
                  <a:cubicBezTo>
                    <a:pt x="22" y="129"/>
                    <a:pt x="22" y="129"/>
                    <a:pt x="22" y="129"/>
                  </a:cubicBezTo>
                  <a:cubicBezTo>
                    <a:pt x="20" y="129"/>
                    <a:pt x="20" y="129"/>
                    <a:pt x="17" y="130"/>
                  </a:cubicBezTo>
                  <a:cubicBezTo>
                    <a:pt x="16" y="130"/>
                    <a:pt x="16" y="130"/>
                    <a:pt x="16" y="130"/>
                  </a:cubicBezTo>
                  <a:cubicBezTo>
                    <a:pt x="15" y="130"/>
                    <a:pt x="14" y="131"/>
                    <a:pt x="11" y="130"/>
                  </a:cubicBezTo>
                  <a:cubicBezTo>
                    <a:pt x="11" y="130"/>
                    <a:pt x="11" y="130"/>
                    <a:pt x="11" y="130"/>
                  </a:cubicBezTo>
                  <a:cubicBezTo>
                    <a:pt x="10" y="130"/>
                    <a:pt x="10" y="130"/>
                    <a:pt x="10" y="130"/>
                  </a:cubicBezTo>
                  <a:cubicBezTo>
                    <a:pt x="9" y="130"/>
                    <a:pt x="9" y="130"/>
                    <a:pt x="9" y="130"/>
                  </a:cubicBezTo>
                  <a:cubicBezTo>
                    <a:pt x="9" y="131"/>
                    <a:pt x="9" y="131"/>
                    <a:pt x="9" y="131"/>
                  </a:cubicBezTo>
                  <a:cubicBezTo>
                    <a:pt x="8" y="133"/>
                    <a:pt x="8" y="132"/>
                    <a:pt x="7" y="133"/>
                  </a:cubicBezTo>
                  <a:cubicBezTo>
                    <a:pt x="7" y="134"/>
                    <a:pt x="7" y="134"/>
                    <a:pt x="7" y="134"/>
                  </a:cubicBezTo>
                  <a:cubicBezTo>
                    <a:pt x="7" y="135"/>
                    <a:pt x="7" y="135"/>
                    <a:pt x="6" y="137"/>
                  </a:cubicBezTo>
                  <a:cubicBezTo>
                    <a:pt x="6" y="138"/>
                    <a:pt x="6" y="138"/>
                    <a:pt x="6" y="138"/>
                  </a:cubicBezTo>
                  <a:cubicBezTo>
                    <a:pt x="6" y="133"/>
                    <a:pt x="6" y="133"/>
                    <a:pt x="6" y="133"/>
                  </a:cubicBezTo>
                  <a:cubicBezTo>
                    <a:pt x="12" y="113"/>
                    <a:pt x="13" y="118"/>
                    <a:pt x="10" y="101"/>
                  </a:cubicBezTo>
                  <a:cubicBezTo>
                    <a:pt x="9" y="99"/>
                    <a:pt x="9" y="99"/>
                    <a:pt x="9" y="99"/>
                  </a:cubicBezTo>
                  <a:cubicBezTo>
                    <a:pt x="7" y="98"/>
                    <a:pt x="7" y="98"/>
                    <a:pt x="7" y="98"/>
                  </a:cubicBezTo>
                  <a:cubicBezTo>
                    <a:pt x="6" y="97"/>
                    <a:pt x="6" y="97"/>
                    <a:pt x="6" y="97"/>
                  </a:cubicBezTo>
                  <a:cubicBezTo>
                    <a:pt x="7" y="96"/>
                    <a:pt x="7" y="96"/>
                    <a:pt x="7" y="96"/>
                  </a:cubicBezTo>
                  <a:cubicBezTo>
                    <a:pt x="8" y="96"/>
                    <a:pt x="8" y="96"/>
                    <a:pt x="8" y="96"/>
                  </a:cubicBezTo>
                  <a:cubicBezTo>
                    <a:pt x="9" y="95"/>
                    <a:pt x="9" y="95"/>
                    <a:pt x="9" y="95"/>
                  </a:cubicBezTo>
                  <a:cubicBezTo>
                    <a:pt x="7" y="95"/>
                    <a:pt x="7" y="95"/>
                    <a:pt x="7" y="95"/>
                  </a:cubicBezTo>
                  <a:cubicBezTo>
                    <a:pt x="9" y="91"/>
                    <a:pt x="9" y="92"/>
                    <a:pt x="9" y="89"/>
                  </a:cubicBezTo>
                  <a:cubicBezTo>
                    <a:pt x="9" y="87"/>
                    <a:pt x="9" y="87"/>
                    <a:pt x="9" y="87"/>
                  </a:cubicBezTo>
                  <a:cubicBezTo>
                    <a:pt x="10" y="86"/>
                    <a:pt x="10" y="86"/>
                    <a:pt x="10" y="86"/>
                  </a:cubicBezTo>
                  <a:cubicBezTo>
                    <a:pt x="8" y="84"/>
                    <a:pt x="8" y="85"/>
                    <a:pt x="7" y="81"/>
                  </a:cubicBezTo>
                  <a:cubicBezTo>
                    <a:pt x="7" y="81"/>
                    <a:pt x="7" y="81"/>
                    <a:pt x="7" y="81"/>
                  </a:cubicBezTo>
                  <a:cubicBezTo>
                    <a:pt x="6" y="81"/>
                    <a:pt x="6" y="81"/>
                    <a:pt x="6" y="81"/>
                  </a:cubicBezTo>
                  <a:cubicBezTo>
                    <a:pt x="6" y="81"/>
                    <a:pt x="6" y="81"/>
                    <a:pt x="6" y="81"/>
                  </a:cubicBezTo>
                  <a:cubicBezTo>
                    <a:pt x="6" y="82"/>
                    <a:pt x="6" y="82"/>
                    <a:pt x="6" y="82"/>
                  </a:cubicBezTo>
                  <a:cubicBezTo>
                    <a:pt x="5" y="82"/>
                    <a:pt x="5" y="82"/>
                    <a:pt x="5" y="82"/>
                  </a:cubicBezTo>
                  <a:cubicBezTo>
                    <a:pt x="4" y="79"/>
                    <a:pt x="4" y="80"/>
                    <a:pt x="2" y="76"/>
                  </a:cubicBezTo>
                  <a:cubicBezTo>
                    <a:pt x="2" y="76"/>
                    <a:pt x="2" y="76"/>
                    <a:pt x="2" y="76"/>
                  </a:cubicBezTo>
                  <a:cubicBezTo>
                    <a:pt x="1" y="76"/>
                    <a:pt x="1" y="76"/>
                    <a:pt x="1" y="77"/>
                  </a:cubicBezTo>
                  <a:cubicBezTo>
                    <a:pt x="0" y="79"/>
                    <a:pt x="0" y="79"/>
                    <a:pt x="0" y="79"/>
                  </a:cubicBezTo>
                  <a:cubicBezTo>
                    <a:pt x="0" y="78"/>
                    <a:pt x="0" y="78"/>
                    <a:pt x="0" y="78"/>
                  </a:cubicBezTo>
                  <a:cubicBezTo>
                    <a:pt x="0" y="77"/>
                    <a:pt x="1" y="76"/>
                    <a:pt x="1" y="73"/>
                  </a:cubicBezTo>
                  <a:cubicBezTo>
                    <a:pt x="4" y="73"/>
                    <a:pt x="37" y="73"/>
                    <a:pt x="46" y="73"/>
                  </a:cubicBezTo>
                  <a:cubicBezTo>
                    <a:pt x="44" y="50"/>
                    <a:pt x="45" y="63"/>
                    <a:pt x="44" y="56"/>
                  </a:cubicBezTo>
                  <a:cubicBezTo>
                    <a:pt x="44" y="55"/>
                    <a:pt x="44" y="55"/>
                    <a:pt x="44" y="55"/>
                  </a:cubicBezTo>
                  <a:cubicBezTo>
                    <a:pt x="44" y="55"/>
                    <a:pt x="44" y="55"/>
                    <a:pt x="45" y="53"/>
                  </a:cubicBezTo>
                  <a:cubicBezTo>
                    <a:pt x="47" y="52"/>
                    <a:pt x="47" y="52"/>
                    <a:pt x="50" y="50"/>
                  </a:cubicBezTo>
                  <a:cubicBezTo>
                    <a:pt x="52" y="49"/>
                    <a:pt x="52" y="50"/>
                    <a:pt x="57" y="47"/>
                  </a:cubicBezTo>
                  <a:cubicBezTo>
                    <a:pt x="57" y="46"/>
                    <a:pt x="57" y="18"/>
                    <a:pt x="57" y="16"/>
                  </a:cubicBezTo>
                  <a:cubicBezTo>
                    <a:pt x="70" y="16"/>
                    <a:pt x="80" y="16"/>
                    <a:pt x="94" y="16"/>
                  </a:cubicBezTo>
                  <a:cubicBezTo>
                    <a:pt x="94" y="12"/>
                    <a:pt x="94" y="2"/>
                    <a:pt x="94" y="0"/>
                  </a:cubicBezTo>
                  <a:cubicBezTo>
                    <a:pt x="132" y="25"/>
                    <a:pt x="125" y="20"/>
                    <a:pt x="137" y="29"/>
                  </a:cubicBezTo>
                  <a:cubicBezTo>
                    <a:pt x="137" y="29"/>
                    <a:pt x="118" y="29"/>
                    <a:pt x="118" y="29"/>
                  </a:cubicBezTo>
                  <a:close/>
                  <a:moveTo>
                    <a:pt x="8" y="93"/>
                  </a:moveTo>
                  <a:cubicBezTo>
                    <a:pt x="7" y="94"/>
                    <a:pt x="7" y="94"/>
                    <a:pt x="7" y="94"/>
                  </a:cubicBezTo>
                  <a:cubicBezTo>
                    <a:pt x="7" y="93"/>
                    <a:pt x="7" y="93"/>
                    <a:pt x="7" y="93"/>
                  </a:cubicBezTo>
                  <a:cubicBezTo>
                    <a:pt x="7" y="93"/>
                    <a:pt x="7" y="93"/>
                    <a:pt x="7" y="93"/>
                  </a:cubicBezTo>
                  <a:cubicBezTo>
                    <a:pt x="7" y="91"/>
                    <a:pt x="7" y="91"/>
                    <a:pt x="8" y="91"/>
                  </a:cubicBezTo>
                  <a:cubicBezTo>
                    <a:pt x="8" y="91"/>
                    <a:pt x="8" y="91"/>
                    <a:pt x="8" y="91"/>
                  </a:cubicBezTo>
                  <a:lnTo>
                    <a:pt x="8" y="93"/>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158">
              <a:extLst>
                <a:ext uri="{FF2B5EF4-FFF2-40B4-BE49-F238E27FC236}">
                  <a16:creationId xmlns:a16="http://schemas.microsoft.com/office/drawing/2014/main" id="{B035BAF6-7F67-4549-A607-6500939F431D}"/>
                </a:ext>
              </a:extLst>
            </p:cNvPr>
            <p:cNvSpPr>
              <a:spLocks/>
            </p:cNvSpPr>
            <p:nvPr/>
          </p:nvSpPr>
          <p:spPr bwMode="auto">
            <a:xfrm>
              <a:off x="8781281" y="8232896"/>
              <a:ext cx="4751" cy="4751"/>
            </a:xfrm>
            <a:custGeom>
              <a:avLst/>
              <a:gdLst>
                <a:gd name="T0" fmla="*/ 1 w 1"/>
                <a:gd name="T1" fmla="*/ 0 h 1"/>
                <a:gd name="T2" fmla="*/ 1 w 1"/>
                <a:gd name="T3" fmla="*/ 1 h 1"/>
                <a:gd name="T4" fmla="*/ 0 w 1"/>
                <a:gd name="T5" fmla="*/ 1 h 1"/>
                <a:gd name="T6" fmla="*/ 0 w 1"/>
                <a:gd name="T7" fmla="*/ 0 h 1"/>
                <a:gd name="T8" fmla="*/ 0 w 1"/>
                <a:gd name="T9" fmla="*/ 0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lnTo>
                    <a:pt x="1" y="1"/>
                  </a:lnTo>
                  <a:lnTo>
                    <a:pt x="0" y="1"/>
                  </a:lnTo>
                  <a:lnTo>
                    <a:pt x="0" y="0"/>
                  </a:lnTo>
                  <a:lnTo>
                    <a:pt x="0" y="0"/>
                  </a:lnTo>
                  <a:lnTo>
                    <a:pt x="1" y="0"/>
                  </a:lnTo>
                  <a:lnTo>
                    <a:pt x="1"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159">
              <a:extLst>
                <a:ext uri="{FF2B5EF4-FFF2-40B4-BE49-F238E27FC236}">
                  <a16:creationId xmlns:a16="http://schemas.microsoft.com/office/drawing/2014/main" id="{E68035B4-7D3B-4C33-95E7-9783BED86291}"/>
                </a:ext>
              </a:extLst>
            </p:cNvPr>
            <p:cNvSpPr>
              <a:spLocks noEditPoints="1"/>
            </p:cNvSpPr>
            <p:nvPr/>
          </p:nvSpPr>
          <p:spPr bwMode="auto">
            <a:xfrm>
              <a:off x="12357432" y="7226064"/>
              <a:ext cx="14249" cy="14249"/>
            </a:xfrm>
            <a:custGeom>
              <a:avLst/>
              <a:gdLst>
                <a:gd name="T0" fmla="*/ 1 w 4"/>
                <a:gd name="T1" fmla="*/ 0 h 3"/>
                <a:gd name="T2" fmla="*/ 1 w 4"/>
                <a:gd name="T3" fmla="*/ 1 h 3"/>
                <a:gd name="T4" fmla="*/ 0 w 4"/>
                <a:gd name="T5" fmla="*/ 0 h 3"/>
                <a:gd name="T6" fmla="*/ 0 w 4"/>
                <a:gd name="T7" fmla="*/ 0 h 3"/>
                <a:gd name="T8" fmla="*/ 1 w 4"/>
                <a:gd name="T9" fmla="*/ 0 h 3"/>
                <a:gd name="T10" fmla="*/ 1 w 4"/>
                <a:gd name="T11" fmla="*/ 0 h 3"/>
                <a:gd name="T12" fmla="*/ 1 w 4"/>
                <a:gd name="T13" fmla="*/ 0 h 3"/>
                <a:gd name="T14" fmla="*/ 1 w 4"/>
                <a:gd name="T15" fmla="*/ 0 h 3"/>
                <a:gd name="T16" fmla="*/ 4 w 4"/>
                <a:gd name="T17" fmla="*/ 3 h 3"/>
                <a:gd name="T18" fmla="*/ 4 w 4"/>
                <a:gd name="T19" fmla="*/ 3 h 3"/>
                <a:gd name="T20" fmla="*/ 3 w 4"/>
                <a:gd name="T21" fmla="*/ 3 h 3"/>
                <a:gd name="T22" fmla="*/ 2 w 4"/>
                <a:gd name="T23" fmla="*/ 2 h 3"/>
                <a:gd name="T24" fmla="*/ 2 w 4"/>
                <a:gd name="T25" fmla="*/ 1 h 3"/>
                <a:gd name="T26" fmla="*/ 3 w 4"/>
                <a:gd name="T27" fmla="*/ 1 h 3"/>
                <a:gd name="T28" fmla="*/ 4 w 4"/>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1" y="0"/>
                  </a:moveTo>
                  <a:cubicBezTo>
                    <a:pt x="1" y="1"/>
                    <a:pt x="1" y="1"/>
                    <a:pt x="1" y="1"/>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lose/>
                  <a:moveTo>
                    <a:pt x="4" y="3"/>
                  </a:moveTo>
                  <a:cubicBezTo>
                    <a:pt x="4" y="3"/>
                    <a:pt x="4" y="3"/>
                    <a:pt x="4" y="3"/>
                  </a:cubicBezTo>
                  <a:cubicBezTo>
                    <a:pt x="3" y="3"/>
                    <a:pt x="3" y="3"/>
                    <a:pt x="3" y="3"/>
                  </a:cubicBezTo>
                  <a:cubicBezTo>
                    <a:pt x="2" y="2"/>
                    <a:pt x="2" y="2"/>
                    <a:pt x="2" y="2"/>
                  </a:cubicBezTo>
                  <a:cubicBezTo>
                    <a:pt x="2" y="1"/>
                    <a:pt x="2" y="1"/>
                    <a:pt x="2" y="1"/>
                  </a:cubicBezTo>
                  <a:cubicBezTo>
                    <a:pt x="3" y="1"/>
                    <a:pt x="3" y="1"/>
                    <a:pt x="3" y="1"/>
                  </a:cubicBezTo>
                  <a:cubicBezTo>
                    <a:pt x="3" y="2"/>
                    <a:pt x="4" y="2"/>
                    <a:pt x="4" y="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160">
              <a:extLst>
                <a:ext uri="{FF2B5EF4-FFF2-40B4-BE49-F238E27FC236}">
                  <a16:creationId xmlns:a16="http://schemas.microsoft.com/office/drawing/2014/main" id="{B853E2ED-F12E-4E17-B628-9E1343394082}"/>
                </a:ext>
              </a:extLst>
            </p:cNvPr>
            <p:cNvSpPr>
              <a:spLocks/>
            </p:cNvSpPr>
            <p:nvPr/>
          </p:nvSpPr>
          <p:spPr bwMode="auto">
            <a:xfrm>
              <a:off x="14371099" y="9971109"/>
              <a:ext cx="23748" cy="28495"/>
            </a:xfrm>
            <a:custGeom>
              <a:avLst/>
              <a:gdLst>
                <a:gd name="T0" fmla="*/ 4 w 5"/>
                <a:gd name="T1" fmla="*/ 6 h 7"/>
                <a:gd name="T2" fmla="*/ 2 w 5"/>
                <a:gd name="T3" fmla="*/ 7 h 7"/>
                <a:gd name="T4" fmla="*/ 1 w 5"/>
                <a:gd name="T5" fmla="*/ 7 h 7"/>
                <a:gd name="T6" fmla="*/ 0 w 5"/>
                <a:gd name="T7" fmla="*/ 6 h 7"/>
                <a:gd name="T8" fmla="*/ 0 w 5"/>
                <a:gd name="T9" fmla="*/ 6 h 7"/>
                <a:gd name="T10" fmla="*/ 1 w 5"/>
                <a:gd name="T11" fmla="*/ 5 h 7"/>
                <a:gd name="T12" fmla="*/ 1 w 5"/>
                <a:gd name="T13" fmla="*/ 3 h 7"/>
                <a:gd name="T14" fmla="*/ 1 w 5"/>
                <a:gd name="T15" fmla="*/ 3 h 7"/>
                <a:gd name="T16" fmla="*/ 2 w 5"/>
                <a:gd name="T17" fmla="*/ 2 h 7"/>
                <a:gd name="T18" fmla="*/ 2 w 5"/>
                <a:gd name="T19" fmla="*/ 1 h 7"/>
                <a:gd name="T20" fmla="*/ 3 w 5"/>
                <a:gd name="T21" fmla="*/ 1 h 7"/>
                <a:gd name="T22" fmla="*/ 4 w 5"/>
                <a:gd name="T23" fmla="*/ 0 h 7"/>
                <a:gd name="T24" fmla="*/ 5 w 5"/>
                <a:gd name="T25" fmla="*/ 3 h 7"/>
                <a:gd name="T26" fmla="*/ 5 w 5"/>
                <a:gd name="T27" fmla="*/ 4 h 7"/>
                <a:gd name="T28" fmla="*/ 5 w 5"/>
                <a:gd name="T29" fmla="*/ 5 h 7"/>
                <a:gd name="T30" fmla="*/ 4 w 5"/>
                <a:gd name="T3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4" y="6"/>
                  </a:moveTo>
                  <a:cubicBezTo>
                    <a:pt x="2" y="7"/>
                    <a:pt x="2" y="7"/>
                    <a:pt x="2" y="7"/>
                  </a:cubicBezTo>
                  <a:cubicBezTo>
                    <a:pt x="1" y="7"/>
                    <a:pt x="1" y="7"/>
                    <a:pt x="1" y="7"/>
                  </a:cubicBezTo>
                  <a:cubicBezTo>
                    <a:pt x="0" y="6"/>
                    <a:pt x="0" y="6"/>
                    <a:pt x="0" y="6"/>
                  </a:cubicBezTo>
                  <a:cubicBezTo>
                    <a:pt x="0" y="6"/>
                    <a:pt x="0" y="6"/>
                    <a:pt x="0" y="6"/>
                  </a:cubicBezTo>
                  <a:cubicBezTo>
                    <a:pt x="1" y="5"/>
                    <a:pt x="1" y="5"/>
                    <a:pt x="1" y="5"/>
                  </a:cubicBezTo>
                  <a:cubicBezTo>
                    <a:pt x="1" y="4"/>
                    <a:pt x="0" y="5"/>
                    <a:pt x="1" y="3"/>
                  </a:cubicBezTo>
                  <a:cubicBezTo>
                    <a:pt x="1" y="3"/>
                    <a:pt x="1" y="3"/>
                    <a:pt x="1" y="3"/>
                  </a:cubicBezTo>
                  <a:cubicBezTo>
                    <a:pt x="2" y="2"/>
                    <a:pt x="2" y="2"/>
                    <a:pt x="2" y="2"/>
                  </a:cubicBezTo>
                  <a:cubicBezTo>
                    <a:pt x="2" y="1"/>
                    <a:pt x="2" y="1"/>
                    <a:pt x="2" y="1"/>
                  </a:cubicBezTo>
                  <a:cubicBezTo>
                    <a:pt x="3" y="1"/>
                    <a:pt x="3" y="1"/>
                    <a:pt x="3" y="1"/>
                  </a:cubicBezTo>
                  <a:cubicBezTo>
                    <a:pt x="4" y="0"/>
                    <a:pt x="4" y="0"/>
                    <a:pt x="4" y="0"/>
                  </a:cubicBezTo>
                  <a:cubicBezTo>
                    <a:pt x="5" y="2"/>
                    <a:pt x="5" y="1"/>
                    <a:pt x="5" y="3"/>
                  </a:cubicBezTo>
                  <a:cubicBezTo>
                    <a:pt x="5" y="4"/>
                    <a:pt x="5" y="4"/>
                    <a:pt x="5" y="4"/>
                  </a:cubicBezTo>
                  <a:cubicBezTo>
                    <a:pt x="5" y="5"/>
                    <a:pt x="5" y="5"/>
                    <a:pt x="5" y="5"/>
                  </a:cubicBezTo>
                  <a:cubicBezTo>
                    <a:pt x="4" y="6"/>
                    <a:pt x="4" y="6"/>
                    <a:pt x="4" y="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161">
              <a:extLst>
                <a:ext uri="{FF2B5EF4-FFF2-40B4-BE49-F238E27FC236}">
                  <a16:creationId xmlns:a16="http://schemas.microsoft.com/office/drawing/2014/main" id="{63E274BC-622E-480C-A3A1-A4DBE7629C39}"/>
                </a:ext>
              </a:extLst>
            </p:cNvPr>
            <p:cNvSpPr>
              <a:spLocks noEditPoints="1"/>
            </p:cNvSpPr>
            <p:nvPr/>
          </p:nvSpPr>
          <p:spPr bwMode="auto">
            <a:xfrm>
              <a:off x="15121474" y="8826548"/>
              <a:ext cx="9498" cy="47492"/>
            </a:xfrm>
            <a:custGeom>
              <a:avLst/>
              <a:gdLst>
                <a:gd name="T0" fmla="*/ 2 w 2"/>
                <a:gd name="T1" fmla="*/ 1 h 12"/>
                <a:gd name="T2" fmla="*/ 2 w 2"/>
                <a:gd name="T3" fmla="*/ 1 h 12"/>
                <a:gd name="T4" fmla="*/ 1 w 2"/>
                <a:gd name="T5" fmla="*/ 1 h 12"/>
                <a:gd name="T6" fmla="*/ 1 w 2"/>
                <a:gd name="T7" fmla="*/ 1 h 12"/>
                <a:gd name="T8" fmla="*/ 2 w 2"/>
                <a:gd name="T9" fmla="*/ 1 h 12"/>
                <a:gd name="T10" fmla="*/ 2 w 2"/>
                <a:gd name="T11" fmla="*/ 0 h 12"/>
                <a:gd name="T12" fmla="*/ 2 w 2"/>
                <a:gd name="T13" fmla="*/ 0 h 12"/>
                <a:gd name="T14" fmla="*/ 2 w 2"/>
                <a:gd name="T15" fmla="*/ 1 h 12"/>
                <a:gd name="T16" fmla="*/ 1 w 2"/>
                <a:gd name="T17" fmla="*/ 12 h 12"/>
                <a:gd name="T18" fmla="*/ 1 w 2"/>
                <a:gd name="T19" fmla="*/ 12 h 12"/>
                <a:gd name="T20" fmla="*/ 0 w 2"/>
                <a:gd name="T21" fmla="*/ 12 h 12"/>
                <a:gd name="T22" fmla="*/ 0 w 2"/>
                <a:gd name="T23" fmla="*/ 11 h 12"/>
                <a:gd name="T24" fmla="*/ 1 w 2"/>
                <a:gd name="T25" fmla="*/ 11 h 12"/>
                <a:gd name="T26" fmla="*/ 1 w 2"/>
                <a:gd name="T27" fmla="*/ 11 h 12"/>
                <a:gd name="T28" fmla="*/ 1 w 2"/>
                <a:gd name="T29" fmla="*/ 11 h 12"/>
                <a:gd name="T30" fmla="*/ 1 w 2"/>
                <a:gd name="T31" fmla="*/ 12 h 12"/>
                <a:gd name="T32" fmla="*/ 1 w 2"/>
                <a:gd name="T3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12">
                  <a:moveTo>
                    <a:pt x="2" y="1"/>
                  </a:moveTo>
                  <a:cubicBezTo>
                    <a:pt x="2" y="1"/>
                    <a:pt x="2" y="1"/>
                    <a:pt x="2" y="1"/>
                  </a:cubicBezTo>
                  <a:cubicBezTo>
                    <a:pt x="1" y="1"/>
                    <a:pt x="1" y="1"/>
                    <a:pt x="1" y="1"/>
                  </a:cubicBezTo>
                  <a:cubicBezTo>
                    <a:pt x="1" y="1"/>
                    <a:pt x="1" y="1"/>
                    <a:pt x="1" y="1"/>
                  </a:cubicBezTo>
                  <a:cubicBezTo>
                    <a:pt x="2" y="1"/>
                    <a:pt x="2" y="1"/>
                    <a:pt x="2" y="1"/>
                  </a:cubicBezTo>
                  <a:cubicBezTo>
                    <a:pt x="2" y="0"/>
                    <a:pt x="2" y="0"/>
                    <a:pt x="2" y="0"/>
                  </a:cubicBezTo>
                  <a:cubicBezTo>
                    <a:pt x="2" y="0"/>
                    <a:pt x="2" y="0"/>
                    <a:pt x="2" y="0"/>
                  </a:cubicBezTo>
                  <a:cubicBezTo>
                    <a:pt x="2" y="1"/>
                    <a:pt x="2" y="1"/>
                    <a:pt x="2" y="1"/>
                  </a:cubicBezTo>
                  <a:close/>
                  <a:moveTo>
                    <a:pt x="1" y="12"/>
                  </a:moveTo>
                  <a:cubicBezTo>
                    <a:pt x="1" y="12"/>
                    <a:pt x="1" y="12"/>
                    <a:pt x="1" y="12"/>
                  </a:cubicBezTo>
                  <a:cubicBezTo>
                    <a:pt x="0" y="12"/>
                    <a:pt x="0" y="12"/>
                    <a:pt x="0" y="12"/>
                  </a:cubicBezTo>
                  <a:cubicBezTo>
                    <a:pt x="0" y="11"/>
                    <a:pt x="0" y="11"/>
                    <a:pt x="0"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162">
              <a:extLst>
                <a:ext uri="{FF2B5EF4-FFF2-40B4-BE49-F238E27FC236}">
                  <a16:creationId xmlns:a16="http://schemas.microsoft.com/office/drawing/2014/main" id="{F26532FB-1809-4C2E-ABAB-5D2DE7452C46}"/>
                </a:ext>
              </a:extLst>
            </p:cNvPr>
            <p:cNvSpPr>
              <a:spLocks noEditPoints="1"/>
            </p:cNvSpPr>
            <p:nvPr/>
          </p:nvSpPr>
          <p:spPr bwMode="auto">
            <a:xfrm>
              <a:off x="13217040" y="9462942"/>
              <a:ext cx="156725" cy="370438"/>
            </a:xfrm>
            <a:custGeom>
              <a:avLst/>
              <a:gdLst>
                <a:gd name="T0" fmla="*/ 22 w 37"/>
                <a:gd name="T1" fmla="*/ 25 h 89"/>
                <a:gd name="T2" fmla="*/ 23 w 37"/>
                <a:gd name="T3" fmla="*/ 47 h 89"/>
                <a:gd name="T4" fmla="*/ 36 w 37"/>
                <a:gd name="T5" fmla="*/ 62 h 89"/>
                <a:gd name="T6" fmla="*/ 35 w 37"/>
                <a:gd name="T7" fmla="*/ 76 h 89"/>
                <a:gd name="T8" fmla="*/ 30 w 37"/>
                <a:gd name="T9" fmla="*/ 78 h 89"/>
                <a:gd name="T10" fmla="*/ 30 w 37"/>
                <a:gd name="T11" fmla="*/ 88 h 89"/>
                <a:gd name="T12" fmla="*/ 28 w 37"/>
                <a:gd name="T13" fmla="*/ 89 h 89"/>
                <a:gd name="T14" fmla="*/ 28 w 37"/>
                <a:gd name="T15" fmla="*/ 87 h 89"/>
                <a:gd name="T16" fmla="*/ 27 w 37"/>
                <a:gd name="T17" fmla="*/ 85 h 89"/>
                <a:gd name="T18" fmla="*/ 20 w 37"/>
                <a:gd name="T19" fmla="*/ 79 h 89"/>
                <a:gd name="T20" fmla="*/ 19 w 37"/>
                <a:gd name="T21" fmla="*/ 76 h 89"/>
                <a:gd name="T22" fmla="*/ 19 w 37"/>
                <a:gd name="T23" fmla="*/ 72 h 89"/>
                <a:gd name="T24" fmla="*/ 21 w 37"/>
                <a:gd name="T25" fmla="*/ 59 h 89"/>
                <a:gd name="T26" fmla="*/ 16 w 37"/>
                <a:gd name="T27" fmla="*/ 58 h 89"/>
                <a:gd name="T28" fmla="*/ 11 w 37"/>
                <a:gd name="T29" fmla="*/ 59 h 89"/>
                <a:gd name="T30" fmla="*/ 6 w 37"/>
                <a:gd name="T31" fmla="*/ 53 h 89"/>
                <a:gd name="T32" fmla="*/ 5 w 37"/>
                <a:gd name="T33" fmla="*/ 53 h 89"/>
                <a:gd name="T34" fmla="*/ 4 w 37"/>
                <a:gd name="T35" fmla="*/ 53 h 89"/>
                <a:gd name="T36" fmla="*/ 2 w 37"/>
                <a:gd name="T37" fmla="*/ 49 h 89"/>
                <a:gd name="T38" fmla="*/ 0 w 37"/>
                <a:gd name="T39" fmla="*/ 48 h 89"/>
                <a:gd name="T40" fmla="*/ 3 w 37"/>
                <a:gd name="T41" fmla="*/ 44 h 89"/>
                <a:gd name="T42" fmla="*/ 4 w 37"/>
                <a:gd name="T43" fmla="*/ 40 h 89"/>
                <a:gd name="T44" fmla="*/ 4 w 37"/>
                <a:gd name="T45" fmla="*/ 38 h 89"/>
                <a:gd name="T46" fmla="*/ 10 w 37"/>
                <a:gd name="T47" fmla="*/ 34 h 89"/>
                <a:gd name="T48" fmla="*/ 8 w 37"/>
                <a:gd name="T49" fmla="*/ 33 h 89"/>
                <a:gd name="T50" fmla="*/ 7 w 37"/>
                <a:gd name="T51" fmla="*/ 25 h 89"/>
                <a:gd name="T52" fmla="*/ 7 w 37"/>
                <a:gd name="T53" fmla="*/ 23 h 89"/>
                <a:gd name="T54" fmla="*/ 7 w 37"/>
                <a:gd name="T55" fmla="*/ 17 h 89"/>
                <a:gd name="T56" fmla="*/ 11 w 37"/>
                <a:gd name="T57" fmla="*/ 14 h 89"/>
                <a:gd name="T58" fmla="*/ 10 w 37"/>
                <a:gd name="T59" fmla="*/ 10 h 89"/>
                <a:gd name="T60" fmla="*/ 7 w 37"/>
                <a:gd name="T61" fmla="*/ 4 h 89"/>
                <a:gd name="T62" fmla="*/ 5 w 37"/>
                <a:gd name="T63" fmla="*/ 2 h 89"/>
                <a:gd name="T64" fmla="*/ 4 w 37"/>
                <a:gd name="T65" fmla="*/ 1 h 89"/>
                <a:gd name="T66" fmla="*/ 3 w 37"/>
                <a:gd name="T67" fmla="*/ 0 h 89"/>
                <a:gd name="T68" fmla="*/ 8 w 37"/>
                <a:gd name="T69" fmla="*/ 1 h 89"/>
                <a:gd name="T70" fmla="*/ 13 w 37"/>
                <a:gd name="T71" fmla="*/ 3 h 89"/>
                <a:gd name="T72" fmla="*/ 15 w 37"/>
                <a:gd name="T73" fmla="*/ 3 h 89"/>
                <a:gd name="T74" fmla="*/ 15 w 37"/>
                <a:gd name="T75" fmla="*/ 2 h 89"/>
                <a:gd name="T76" fmla="*/ 19 w 37"/>
                <a:gd name="T77" fmla="*/ 4 h 89"/>
                <a:gd name="T78" fmla="*/ 21 w 37"/>
                <a:gd name="T79" fmla="*/ 8 h 89"/>
                <a:gd name="T80" fmla="*/ 22 w 37"/>
                <a:gd name="T81" fmla="*/ 13 h 89"/>
                <a:gd name="T82" fmla="*/ 24 w 37"/>
                <a:gd name="T83" fmla="*/ 22 h 89"/>
                <a:gd name="T84" fmla="*/ 26 w 37"/>
                <a:gd name="T85" fmla="*/ 25 h 89"/>
                <a:gd name="T86" fmla="*/ 22 w 37"/>
                <a:gd name="T87" fmla="*/ 30 h 89"/>
                <a:gd name="T88" fmla="*/ 22 w 37"/>
                <a:gd name="T89" fmla="*/ 29 h 89"/>
                <a:gd name="T90" fmla="*/ 23 w 37"/>
                <a:gd name="T91" fmla="*/ 31 h 89"/>
                <a:gd name="T92" fmla="*/ 23 w 37"/>
                <a:gd name="T93" fmla="*/ 30 h 89"/>
                <a:gd name="T94" fmla="*/ 24 w 37"/>
                <a:gd name="T95" fmla="*/ 30 h 89"/>
                <a:gd name="T96" fmla="*/ 23 w 37"/>
                <a:gd name="T97" fmla="*/ 3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 h="89">
                  <a:moveTo>
                    <a:pt x="26" y="25"/>
                  </a:moveTo>
                  <a:cubicBezTo>
                    <a:pt x="24" y="25"/>
                    <a:pt x="25" y="25"/>
                    <a:pt x="23" y="25"/>
                  </a:cubicBezTo>
                  <a:cubicBezTo>
                    <a:pt x="22" y="25"/>
                    <a:pt x="22" y="25"/>
                    <a:pt x="22" y="25"/>
                  </a:cubicBezTo>
                  <a:cubicBezTo>
                    <a:pt x="22" y="29"/>
                    <a:pt x="21" y="28"/>
                    <a:pt x="19" y="32"/>
                  </a:cubicBezTo>
                  <a:cubicBezTo>
                    <a:pt x="19" y="32"/>
                    <a:pt x="20" y="34"/>
                    <a:pt x="22" y="45"/>
                  </a:cubicBezTo>
                  <a:cubicBezTo>
                    <a:pt x="22" y="46"/>
                    <a:pt x="22" y="46"/>
                    <a:pt x="23" y="47"/>
                  </a:cubicBezTo>
                  <a:cubicBezTo>
                    <a:pt x="25" y="47"/>
                    <a:pt x="25" y="47"/>
                    <a:pt x="25" y="47"/>
                  </a:cubicBezTo>
                  <a:cubicBezTo>
                    <a:pt x="28" y="49"/>
                    <a:pt x="32" y="55"/>
                    <a:pt x="36" y="60"/>
                  </a:cubicBezTo>
                  <a:cubicBezTo>
                    <a:pt x="36" y="62"/>
                    <a:pt x="36" y="62"/>
                    <a:pt x="36" y="62"/>
                  </a:cubicBezTo>
                  <a:cubicBezTo>
                    <a:pt x="37" y="63"/>
                    <a:pt x="37" y="63"/>
                    <a:pt x="37" y="63"/>
                  </a:cubicBezTo>
                  <a:cubicBezTo>
                    <a:pt x="36" y="65"/>
                    <a:pt x="36" y="64"/>
                    <a:pt x="36" y="67"/>
                  </a:cubicBezTo>
                  <a:cubicBezTo>
                    <a:pt x="36" y="70"/>
                    <a:pt x="36" y="74"/>
                    <a:pt x="35" y="76"/>
                  </a:cubicBezTo>
                  <a:cubicBezTo>
                    <a:pt x="34" y="77"/>
                    <a:pt x="34" y="77"/>
                    <a:pt x="34" y="77"/>
                  </a:cubicBezTo>
                  <a:cubicBezTo>
                    <a:pt x="33" y="77"/>
                    <a:pt x="34" y="77"/>
                    <a:pt x="31" y="78"/>
                  </a:cubicBezTo>
                  <a:cubicBezTo>
                    <a:pt x="30" y="78"/>
                    <a:pt x="30" y="78"/>
                    <a:pt x="30" y="78"/>
                  </a:cubicBezTo>
                  <a:cubicBezTo>
                    <a:pt x="30" y="79"/>
                    <a:pt x="29" y="81"/>
                    <a:pt x="28" y="82"/>
                  </a:cubicBezTo>
                  <a:cubicBezTo>
                    <a:pt x="29" y="82"/>
                    <a:pt x="29" y="83"/>
                    <a:pt x="29" y="83"/>
                  </a:cubicBezTo>
                  <a:cubicBezTo>
                    <a:pt x="30" y="85"/>
                    <a:pt x="30" y="84"/>
                    <a:pt x="30" y="88"/>
                  </a:cubicBezTo>
                  <a:cubicBezTo>
                    <a:pt x="30" y="89"/>
                    <a:pt x="30" y="89"/>
                    <a:pt x="30" y="89"/>
                  </a:cubicBezTo>
                  <a:cubicBezTo>
                    <a:pt x="29" y="89"/>
                    <a:pt x="29" y="89"/>
                    <a:pt x="28" y="89"/>
                  </a:cubicBezTo>
                  <a:cubicBezTo>
                    <a:pt x="28" y="89"/>
                    <a:pt x="28" y="89"/>
                    <a:pt x="28" y="89"/>
                  </a:cubicBezTo>
                  <a:cubicBezTo>
                    <a:pt x="27" y="88"/>
                    <a:pt x="27" y="88"/>
                    <a:pt x="27" y="88"/>
                  </a:cubicBezTo>
                  <a:cubicBezTo>
                    <a:pt x="27" y="87"/>
                    <a:pt x="27" y="87"/>
                    <a:pt x="27" y="87"/>
                  </a:cubicBezTo>
                  <a:cubicBezTo>
                    <a:pt x="28" y="87"/>
                    <a:pt x="28" y="87"/>
                    <a:pt x="28" y="87"/>
                  </a:cubicBezTo>
                  <a:cubicBezTo>
                    <a:pt x="28" y="86"/>
                    <a:pt x="28" y="86"/>
                    <a:pt x="28" y="86"/>
                  </a:cubicBezTo>
                  <a:cubicBezTo>
                    <a:pt x="27" y="85"/>
                    <a:pt x="27" y="85"/>
                    <a:pt x="27" y="85"/>
                  </a:cubicBezTo>
                  <a:cubicBezTo>
                    <a:pt x="27" y="85"/>
                    <a:pt x="27" y="85"/>
                    <a:pt x="27" y="85"/>
                  </a:cubicBezTo>
                  <a:cubicBezTo>
                    <a:pt x="26" y="84"/>
                    <a:pt x="22" y="81"/>
                    <a:pt x="21" y="79"/>
                  </a:cubicBezTo>
                  <a:cubicBezTo>
                    <a:pt x="20" y="79"/>
                    <a:pt x="20" y="79"/>
                    <a:pt x="20" y="79"/>
                  </a:cubicBezTo>
                  <a:cubicBezTo>
                    <a:pt x="20" y="79"/>
                    <a:pt x="20" y="79"/>
                    <a:pt x="20" y="79"/>
                  </a:cubicBezTo>
                  <a:cubicBezTo>
                    <a:pt x="20" y="78"/>
                    <a:pt x="20" y="78"/>
                    <a:pt x="20" y="78"/>
                  </a:cubicBezTo>
                  <a:cubicBezTo>
                    <a:pt x="20" y="77"/>
                    <a:pt x="20" y="77"/>
                    <a:pt x="20" y="77"/>
                  </a:cubicBezTo>
                  <a:cubicBezTo>
                    <a:pt x="19" y="76"/>
                    <a:pt x="19" y="76"/>
                    <a:pt x="19" y="76"/>
                  </a:cubicBezTo>
                  <a:cubicBezTo>
                    <a:pt x="18" y="75"/>
                    <a:pt x="18" y="75"/>
                    <a:pt x="18" y="74"/>
                  </a:cubicBezTo>
                  <a:cubicBezTo>
                    <a:pt x="18" y="74"/>
                    <a:pt x="18" y="74"/>
                    <a:pt x="18" y="74"/>
                  </a:cubicBezTo>
                  <a:cubicBezTo>
                    <a:pt x="19" y="73"/>
                    <a:pt x="18" y="73"/>
                    <a:pt x="19" y="72"/>
                  </a:cubicBezTo>
                  <a:cubicBezTo>
                    <a:pt x="20" y="70"/>
                    <a:pt x="20" y="71"/>
                    <a:pt x="20" y="70"/>
                  </a:cubicBezTo>
                  <a:cubicBezTo>
                    <a:pt x="21" y="68"/>
                    <a:pt x="21" y="68"/>
                    <a:pt x="21" y="68"/>
                  </a:cubicBezTo>
                  <a:cubicBezTo>
                    <a:pt x="22" y="64"/>
                    <a:pt x="22" y="64"/>
                    <a:pt x="21" y="59"/>
                  </a:cubicBezTo>
                  <a:cubicBezTo>
                    <a:pt x="19" y="57"/>
                    <a:pt x="19" y="57"/>
                    <a:pt x="19" y="57"/>
                  </a:cubicBezTo>
                  <a:cubicBezTo>
                    <a:pt x="19" y="57"/>
                    <a:pt x="19" y="57"/>
                    <a:pt x="19" y="57"/>
                  </a:cubicBezTo>
                  <a:cubicBezTo>
                    <a:pt x="17" y="57"/>
                    <a:pt x="18" y="57"/>
                    <a:pt x="16" y="58"/>
                  </a:cubicBezTo>
                  <a:cubicBezTo>
                    <a:pt x="16" y="58"/>
                    <a:pt x="16" y="58"/>
                    <a:pt x="16" y="58"/>
                  </a:cubicBezTo>
                  <a:cubicBezTo>
                    <a:pt x="14" y="58"/>
                    <a:pt x="13" y="58"/>
                    <a:pt x="12" y="59"/>
                  </a:cubicBezTo>
                  <a:cubicBezTo>
                    <a:pt x="11" y="59"/>
                    <a:pt x="11" y="59"/>
                    <a:pt x="11" y="59"/>
                  </a:cubicBezTo>
                  <a:cubicBezTo>
                    <a:pt x="11" y="59"/>
                    <a:pt x="11" y="59"/>
                    <a:pt x="11" y="59"/>
                  </a:cubicBezTo>
                  <a:cubicBezTo>
                    <a:pt x="8" y="56"/>
                    <a:pt x="9" y="56"/>
                    <a:pt x="7" y="53"/>
                  </a:cubicBezTo>
                  <a:cubicBezTo>
                    <a:pt x="6" y="53"/>
                    <a:pt x="6" y="53"/>
                    <a:pt x="6" y="53"/>
                  </a:cubicBezTo>
                  <a:cubicBezTo>
                    <a:pt x="6" y="52"/>
                    <a:pt x="6" y="52"/>
                    <a:pt x="6" y="52"/>
                  </a:cubicBezTo>
                  <a:cubicBezTo>
                    <a:pt x="5" y="52"/>
                    <a:pt x="5" y="52"/>
                    <a:pt x="5" y="52"/>
                  </a:cubicBezTo>
                  <a:cubicBezTo>
                    <a:pt x="5" y="53"/>
                    <a:pt x="5" y="53"/>
                    <a:pt x="5" y="53"/>
                  </a:cubicBezTo>
                  <a:cubicBezTo>
                    <a:pt x="4" y="53"/>
                    <a:pt x="4" y="53"/>
                    <a:pt x="4" y="53"/>
                  </a:cubicBezTo>
                  <a:cubicBezTo>
                    <a:pt x="4" y="53"/>
                    <a:pt x="4" y="53"/>
                    <a:pt x="4" y="53"/>
                  </a:cubicBezTo>
                  <a:cubicBezTo>
                    <a:pt x="4" y="53"/>
                    <a:pt x="4" y="53"/>
                    <a:pt x="4" y="53"/>
                  </a:cubicBezTo>
                  <a:cubicBezTo>
                    <a:pt x="3" y="51"/>
                    <a:pt x="3" y="51"/>
                    <a:pt x="3" y="50"/>
                  </a:cubicBezTo>
                  <a:cubicBezTo>
                    <a:pt x="2" y="50"/>
                    <a:pt x="2" y="50"/>
                    <a:pt x="1" y="50"/>
                  </a:cubicBezTo>
                  <a:cubicBezTo>
                    <a:pt x="2" y="49"/>
                    <a:pt x="2" y="50"/>
                    <a:pt x="2" y="49"/>
                  </a:cubicBezTo>
                  <a:cubicBezTo>
                    <a:pt x="2" y="49"/>
                    <a:pt x="2" y="49"/>
                    <a:pt x="2" y="49"/>
                  </a:cubicBezTo>
                  <a:cubicBezTo>
                    <a:pt x="1" y="49"/>
                    <a:pt x="1" y="49"/>
                    <a:pt x="1" y="49"/>
                  </a:cubicBezTo>
                  <a:cubicBezTo>
                    <a:pt x="0" y="48"/>
                    <a:pt x="0" y="48"/>
                    <a:pt x="0" y="48"/>
                  </a:cubicBezTo>
                  <a:cubicBezTo>
                    <a:pt x="0" y="48"/>
                    <a:pt x="0" y="48"/>
                    <a:pt x="0" y="48"/>
                  </a:cubicBezTo>
                  <a:cubicBezTo>
                    <a:pt x="1" y="47"/>
                    <a:pt x="1" y="47"/>
                    <a:pt x="1" y="47"/>
                  </a:cubicBezTo>
                  <a:cubicBezTo>
                    <a:pt x="2" y="47"/>
                    <a:pt x="2" y="47"/>
                    <a:pt x="3" y="44"/>
                  </a:cubicBezTo>
                  <a:cubicBezTo>
                    <a:pt x="4" y="44"/>
                    <a:pt x="4" y="44"/>
                    <a:pt x="4" y="44"/>
                  </a:cubicBezTo>
                  <a:cubicBezTo>
                    <a:pt x="4" y="43"/>
                    <a:pt x="4" y="43"/>
                    <a:pt x="4" y="42"/>
                  </a:cubicBezTo>
                  <a:cubicBezTo>
                    <a:pt x="4" y="41"/>
                    <a:pt x="4" y="41"/>
                    <a:pt x="4" y="40"/>
                  </a:cubicBezTo>
                  <a:cubicBezTo>
                    <a:pt x="4" y="40"/>
                    <a:pt x="4" y="40"/>
                    <a:pt x="4" y="40"/>
                  </a:cubicBezTo>
                  <a:cubicBezTo>
                    <a:pt x="3" y="39"/>
                    <a:pt x="3" y="39"/>
                    <a:pt x="3" y="39"/>
                  </a:cubicBezTo>
                  <a:cubicBezTo>
                    <a:pt x="4" y="38"/>
                    <a:pt x="4" y="38"/>
                    <a:pt x="4" y="38"/>
                  </a:cubicBezTo>
                  <a:cubicBezTo>
                    <a:pt x="4" y="37"/>
                    <a:pt x="4" y="37"/>
                    <a:pt x="4" y="37"/>
                  </a:cubicBezTo>
                  <a:cubicBezTo>
                    <a:pt x="7" y="36"/>
                    <a:pt x="6" y="36"/>
                    <a:pt x="8" y="35"/>
                  </a:cubicBezTo>
                  <a:cubicBezTo>
                    <a:pt x="10" y="34"/>
                    <a:pt x="9" y="34"/>
                    <a:pt x="10" y="34"/>
                  </a:cubicBezTo>
                  <a:cubicBezTo>
                    <a:pt x="10" y="33"/>
                    <a:pt x="10" y="33"/>
                    <a:pt x="10" y="33"/>
                  </a:cubicBezTo>
                  <a:cubicBezTo>
                    <a:pt x="8" y="33"/>
                    <a:pt x="8" y="33"/>
                    <a:pt x="8" y="33"/>
                  </a:cubicBezTo>
                  <a:cubicBezTo>
                    <a:pt x="8" y="33"/>
                    <a:pt x="8" y="33"/>
                    <a:pt x="8" y="33"/>
                  </a:cubicBezTo>
                  <a:cubicBezTo>
                    <a:pt x="7" y="31"/>
                    <a:pt x="7" y="31"/>
                    <a:pt x="7" y="31"/>
                  </a:cubicBezTo>
                  <a:cubicBezTo>
                    <a:pt x="7" y="29"/>
                    <a:pt x="8" y="28"/>
                    <a:pt x="7" y="25"/>
                  </a:cubicBezTo>
                  <a:cubicBezTo>
                    <a:pt x="7" y="25"/>
                    <a:pt x="7" y="25"/>
                    <a:pt x="7" y="25"/>
                  </a:cubicBezTo>
                  <a:cubicBezTo>
                    <a:pt x="7" y="24"/>
                    <a:pt x="7" y="24"/>
                    <a:pt x="7" y="24"/>
                  </a:cubicBezTo>
                  <a:cubicBezTo>
                    <a:pt x="7" y="23"/>
                    <a:pt x="7" y="23"/>
                    <a:pt x="7" y="23"/>
                  </a:cubicBezTo>
                  <a:cubicBezTo>
                    <a:pt x="7" y="23"/>
                    <a:pt x="7" y="23"/>
                    <a:pt x="7" y="23"/>
                  </a:cubicBezTo>
                  <a:cubicBezTo>
                    <a:pt x="8" y="21"/>
                    <a:pt x="8" y="21"/>
                    <a:pt x="8" y="20"/>
                  </a:cubicBezTo>
                  <a:cubicBezTo>
                    <a:pt x="7" y="18"/>
                    <a:pt x="7" y="18"/>
                    <a:pt x="7" y="17"/>
                  </a:cubicBezTo>
                  <a:cubicBezTo>
                    <a:pt x="7" y="17"/>
                    <a:pt x="7" y="17"/>
                    <a:pt x="7" y="17"/>
                  </a:cubicBezTo>
                  <a:cubicBezTo>
                    <a:pt x="8" y="16"/>
                    <a:pt x="8" y="16"/>
                    <a:pt x="8" y="16"/>
                  </a:cubicBezTo>
                  <a:cubicBezTo>
                    <a:pt x="9" y="16"/>
                    <a:pt x="8" y="16"/>
                    <a:pt x="9" y="16"/>
                  </a:cubicBezTo>
                  <a:cubicBezTo>
                    <a:pt x="11" y="14"/>
                    <a:pt x="11" y="14"/>
                    <a:pt x="11" y="14"/>
                  </a:cubicBezTo>
                  <a:cubicBezTo>
                    <a:pt x="11" y="13"/>
                    <a:pt x="11" y="13"/>
                    <a:pt x="11" y="13"/>
                  </a:cubicBezTo>
                  <a:cubicBezTo>
                    <a:pt x="11" y="12"/>
                    <a:pt x="10" y="11"/>
                    <a:pt x="10" y="11"/>
                  </a:cubicBezTo>
                  <a:cubicBezTo>
                    <a:pt x="10" y="10"/>
                    <a:pt x="10" y="10"/>
                    <a:pt x="10" y="10"/>
                  </a:cubicBezTo>
                  <a:cubicBezTo>
                    <a:pt x="10" y="9"/>
                    <a:pt x="8" y="8"/>
                    <a:pt x="8" y="7"/>
                  </a:cubicBezTo>
                  <a:cubicBezTo>
                    <a:pt x="8" y="6"/>
                    <a:pt x="8" y="7"/>
                    <a:pt x="8" y="5"/>
                  </a:cubicBezTo>
                  <a:cubicBezTo>
                    <a:pt x="7" y="5"/>
                    <a:pt x="8" y="5"/>
                    <a:pt x="7" y="4"/>
                  </a:cubicBezTo>
                  <a:cubicBezTo>
                    <a:pt x="6" y="3"/>
                    <a:pt x="6" y="3"/>
                    <a:pt x="6" y="3"/>
                  </a:cubicBezTo>
                  <a:cubicBezTo>
                    <a:pt x="6" y="2"/>
                    <a:pt x="6" y="2"/>
                    <a:pt x="6" y="2"/>
                  </a:cubicBezTo>
                  <a:cubicBezTo>
                    <a:pt x="5" y="2"/>
                    <a:pt x="5" y="2"/>
                    <a:pt x="5" y="2"/>
                  </a:cubicBezTo>
                  <a:cubicBezTo>
                    <a:pt x="5" y="3"/>
                    <a:pt x="5" y="3"/>
                    <a:pt x="5" y="3"/>
                  </a:cubicBezTo>
                  <a:cubicBezTo>
                    <a:pt x="4" y="3"/>
                    <a:pt x="5" y="3"/>
                    <a:pt x="4" y="3"/>
                  </a:cubicBezTo>
                  <a:cubicBezTo>
                    <a:pt x="4" y="2"/>
                    <a:pt x="4" y="2"/>
                    <a:pt x="4" y="1"/>
                  </a:cubicBezTo>
                  <a:cubicBezTo>
                    <a:pt x="3" y="1"/>
                    <a:pt x="4" y="1"/>
                    <a:pt x="3" y="1"/>
                  </a:cubicBezTo>
                  <a:cubicBezTo>
                    <a:pt x="3" y="0"/>
                    <a:pt x="3" y="0"/>
                    <a:pt x="3" y="0"/>
                  </a:cubicBezTo>
                  <a:cubicBezTo>
                    <a:pt x="3" y="0"/>
                    <a:pt x="3" y="0"/>
                    <a:pt x="3" y="0"/>
                  </a:cubicBezTo>
                  <a:cubicBezTo>
                    <a:pt x="4" y="0"/>
                    <a:pt x="4" y="0"/>
                    <a:pt x="4" y="0"/>
                  </a:cubicBezTo>
                  <a:cubicBezTo>
                    <a:pt x="5" y="1"/>
                    <a:pt x="5" y="1"/>
                    <a:pt x="5" y="1"/>
                  </a:cubicBezTo>
                  <a:cubicBezTo>
                    <a:pt x="7" y="1"/>
                    <a:pt x="6" y="1"/>
                    <a:pt x="8" y="1"/>
                  </a:cubicBezTo>
                  <a:cubicBezTo>
                    <a:pt x="9" y="2"/>
                    <a:pt x="9" y="2"/>
                    <a:pt x="9" y="2"/>
                  </a:cubicBezTo>
                  <a:cubicBezTo>
                    <a:pt x="9" y="3"/>
                    <a:pt x="9" y="3"/>
                    <a:pt x="9" y="3"/>
                  </a:cubicBezTo>
                  <a:cubicBezTo>
                    <a:pt x="11" y="2"/>
                    <a:pt x="12" y="2"/>
                    <a:pt x="13" y="3"/>
                  </a:cubicBezTo>
                  <a:cubicBezTo>
                    <a:pt x="14" y="3"/>
                    <a:pt x="14" y="3"/>
                    <a:pt x="14" y="3"/>
                  </a:cubicBezTo>
                  <a:cubicBezTo>
                    <a:pt x="14" y="3"/>
                    <a:pt x="14" y="3"/>
                    <a:pt x="15" y="3"/>
                  </a:cubicBezTo>
                  <a:cubicBezTo>
                    <a:pt x="15" y="3"/>
                    <a:pt x="15" y="3"/>
                    <a:pt x="15" y="3"/>
                  </a:cubicBezTo>
                  <a:cubicBezTo>
                    <a:pt x="15" y="3"/>
                    <a:pt x="15" y="3"/>
                    <a:pt x="15" y="3"/>
                  </a:cubicBezTo>
                  <a:cubicBezTo>
                    <a:pt x="15" y="2"/>
                    <a:pt x="15" y="2"/>
                    <a:pt x="15" y="2"/>
                  </a:cubicBezTo>
                  <a:cubicBezTo>
                    <a:pt x="15" y="2"/>
                    <a:pt x="15" y="2"/>
                    <a:pt x="15" y="2"/>
                  </a:cubicBezTo>
                  <a:cubicBezTo>
                    <a:pt x="15" y="1"/>
                    <a:pt x="15" y="1"/>
                    <a:pt x="15" y="1"/>
                  </a:cubicBezTo>
                  <a:cubicBezTo>
                    <a:pt x="16" y="2"/>
                    <a:pt x="16" y="2"/>
                    <a:pt x="16" y="2"/>
                  </a:cubicBezTo>
                  <a:cubicBezTo>
                    <a:pt x="19" y="4"/>
                    <a:pt x="19" y="4"/>
                    <a:pt x="19" y="4"/>
                  </a:cubicBezTo>
                  <a:cubicBezTo>
                    <a:pt x="19" y="4"/>
                    <a:pt x="19" y="4"/>
                    <a:pt x="19" y="4"/>
                  </a:cubicBezTo>
                  <a:cubicBezTo>
                    <a:pt x="20" y="6"/>
                    <a:pt x="20" y="6"/>
                    <a:pt x="21" y="7"/>
                  </a:cubicBezTo>
                  <a:cubicBezTo>
                    <a:pt x="21" y="8"/>
                    <a:pt x="21" y="8"/>
                    <a:pt x="21" y="8"/>
                  </a:cubicBezTo>
                  <a:cubicBezTo>
                    <a:pt x="22" y="10"/>
                    <a:pt x="22" y="10"/>
                    <a:pt x="22" y="11"/>
                  </a:cubicBezTo>
                  <a:cubicBezTo>
                    <a:pt x="22" y="12"/>
                    <a:pt x="22" y="11"/>
                    <a:pt x="22" y="13"/>
                  </a:cubicBezTo>
                  <a:cubicBezTo>
                    <a:pt x="22" y="13"/>
                    <a:pt x="22" y="13"/>
                    <a:pt x="22" y="13"/>
                  </a:cubicBezTo>
                  <a:cubicBezTo>
                    <a:pt x="24" y="16"/>
                    <a:pt x="22" y="16"/>
                    <a:pt x="22" y="19"/>
                  </a:cubicBezTo>
                  <a:cubicBezTo>
                    <a:pt x="22" y="19"/>
                    <a:pt x="22" y="19"/>
                    <a:pt x="22" y="19"/>
                  </a:cubicBezTo>
                  <a:cubicBezTo>
                    <a:pt x="22" y="19"/>
                    <a:pt x="24" y="22"/>
                    <a:pt x="24" y="22"/>
                  </a:cubicBezTo>
                  <a:cubicBezTo>
                    <a:pt x="24" y="22"/>
                    <a:pt x="24" y="22"/>
                    <a:pt x="25" y="22"/>
                  </a:cubicBezTo>
                  <a:cubicBezTo>
                    <a:pt x="25" y="23"/>
                    <a:pt x="25" y="23"/>
                    <a:pt x="26" y="24"/>
                  </a:cubicBezTo>
                  <a:cubicBezTo>
                    <a:pt x="26" y="24"/>
                    <a:pt x="26" y="24"/>
                    <a:pt x="26" y="25"/>
                  </a:cubicBezTo>
                  <a:close/>
                  <a:moveTo>
                    <a:pt x="22" y="30"/>
                  </a:moveTo>
                  <a:cubicBezTo>
                    <a:pt x="22" y="30"/>
                    <a:pt x="22" y="30"/>
                    <a:pt x="22" y="30"/>
                  </a:cubicBezTo>
                  <a:cubicBezTo>
                    <a:pt x="22" y="30"/>
                    <a:pt x="22" y="30"/>
                    <a:pt x="22" y="30"/>
                  </a:cubicBezTo>
                  <a:cubicBezTo>
                    <a:pt x="21" y="30"/>
                    <a:pt x="21" y="30"/>
                    <a:pt x="21" y="30"/>
                  </a:cubicBezTo>
                  <a:cubicBezTo>
                    <a:pt x="21" y="29"/>
                    <a:pt x="21" y="29"/>
                    <a:pt x="21" y="29"/>
                  </a:cubicBezTo>
                  <a:cubicBezTo>
                    <a:pt x="22" y="29"/>
                    <a:pt x="22" y="29"/>
                    <a:pt x="22" y="29"/>
                  </a:cubicBezTo>
                  <a:cubicBezTo>
                    <a:pt x="22" y="29"/>
                    <a:pt x="22" y="29"/>
                    <a:pt x="22" y="29"/>
                  </a:cubicBezTo>
                  <a:cubicBezTo>
                    <a:pt x="22" y="30"/>
                    <a:pt x="22" y="30"/>
                    <a:pt x="22" y="30"/>
                  </a:cubicBezTo>
                  <a:close/>
                  <a:moveTo>
                    <a:pt x="23" y="31"/>
                  </a:moveTo>
                  <a:cubicBezTo>
                    <a:pt x="23" y="31"/>
                    <a:pt x="23" y="31"/>
                    <a:pt x="23" y="31"/>
                  </a:cubicBezTo>
                  <a:cubicBezTo>
                    <a:pt x="23" y="31"/>
                    <a:pt x="23" y="31"/>
                    <a:pt x="23" y="31"/>
                  </a:cubicBezTo>
                  <a:cubicBezTo>
                    <a:pt x="23" y="30"/>
                    <a:pt x="23" y="30"/>
                    <a:pt x="23" y="30"/>
                  </a:cubicBezTo>
                  <a:cubicBezTo>
                    <a:pt x="23" y="30"/>
                    <a:pt x="23" y="30"/>
                    <a:pt x="23" y="30"/>
                  </a:cubicBezTo>
                  <a:cubicBezTo>
                    <a:pt x="24" y="30"/>
                    <a:pt x="24" y="30"/>
                    <a:pt x="24" y="30"/>
                  </a:cubicBezTo>
                  <a:cubicBezTo>
                    <a:pt x="24" y="30"/>
                    <a:pt x="24" y="30"/>
                    <a:pt x="24" y="30"/>
                  </a:cubicBezTo>
                  <a:cubicBezTo>
                    <a:pt x="24" y="30"/>
                    <a:pt x="24" y="30"/>
                    <a:pt x="24" y="30"/>
                  </a:cubicBezTo>
                  <a:cubicBezTo>
                    <a:pt x="24" y="31"/>
                    <a:pt x="24" y="31"/>
                    <a:pt x="24" y="31"/>
                  </a:cubicBezTo>
                  <a:lnTo>
                    <a:pt x="23" y="3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163">
              <a:extLst>
                <a:ext uri="{FF2B5EF4-FFF2-40B4-BE49-F238E27FC236}">
                  <a16:creationId xmlns:a16="http://schemas.microsoft.com/office/drawing/2014/main" id="{244C7F98-99F1-4E96-B8B8-4514F361D62C}"/>
                </a:ext>
              </a:extLst>
            </p:cNvPr>
            <p:cNvSpPr>
              <a:spLocks noEditPoints="1"/>
            </p:cNvSpPr>
            <p:nvPr/>
          </p:nvSpPr>
          <p:spPr bwMode="auto">
            <a:xfrm>
              <a:off x="6154969" y="7416033"/>
              <a:ext cx="1481752" cy="926097"/>
            </a:xfrm>
            <a:custGeom>
              <a:avLst/>
              <a:gdLst>
                <a:gd name="T0" fmla="*/ 236 w 356"/>
                <a:gd name="T1" fmla="*/ 144 h 223"/>
                <a:gd name="T2" fmla="*/ 239 w 356"/>
                <a:gd name="T3" fmla="*/ 151 h 223"/>
                <a:gd name="T4" fmla="*/ 253 w 356"/>
                <a:gd name="T5" fmla="*/ 173 h 223"/>
                <a:gd name="T6" fmla="*/ 279 w 356"/>
                <a:gd name="T7" fmla="*/ 178 h 223"/>
                <a:gd name="T8" fmla="*/ 301 w 356"/>
                <a:gd name="T9" fmla="*/ 177 h 223"/>
                <a:gd name="T10" fmla="*/ 303 w 356"/>
                <a:gd name="T11" fmla="*/ 173 h 223"/>
                <a:gd name="T12" fmla="*/ 333 w 356"/>
                <a:gd name="T13" fmla="*/ 142 h 223"/>
                <a:gd name="T14" fmla="*/ 351 w 356"/>
                <a:gd name="T15" fmla="*/ 141 h 223"/>
                <a:gd name="T16" fmla="*/ 350 w 356"/>
                <a:gd name="T17" fmla="*/ 153 h 223"/>
                <a:gd name="T18" fmla="*/ 346 w 356"/>
                <a:gd name="T19" fmla="*/ 164 h 223"/>
                <a:gd name="T20" fmla="*/ 346 w 356"/>
                <a:gd name="T21" fmla="*/ 168 h 223"/>
                <a:gd name="T22" fmla="*/ 341 w 356"/>
                <a:gd name="T23" fmla="*/ 177 h 223"/>
                <a:gd name="T24" fmla="*/ 332 w 356"/>
                <a:gd name="T25" fmla="*/ 184 h 223"/>
                <a:gd name="T26" fmla="*/ 311 w 356"/>
                <a:gd name="T27" fmla="*/ 198 h 223"/>
                <a:gd name="T28" fmla="*/ 296 w 356"/>
                <a:gd name="T29" fmla="*/ 217 h 223"/>
                <a:gd name="T30" fmla="*/ 270 w 356"/>
                <a:gd name="T31" fmla="*/ 203 h 223"/>
                <a:gd name="T32" fmla="*/ 267 w 356"/>
                <a:gd name="T33" fmla="*/ 202 h 223"/>
                <a:gd name="T34" fmla="*/ 262 w 356"/>
                <a:gd name="T35" fmla="*/ 204 h 223"/>
                <a:gd name="T36" fmla="*/ 207 w 356"/>
                <a:gd name="T37" fmla="*/ 195 h 223"/>
                <a:gd name="T38" fmla="*/ 148 w 356"/>
                <a:gd name="T39" fmla="*/ 163 h 223"/>
                <a:gd name="T40" fmla="*/ 146 w 356"/>
                <a:gd name="T41" fmla="*/ 149 h 223"/>
                <a:gd name="T42" fmla="*/ 122 w 356"/>
                <a:gd name="T43" fmla="*/ 107 h 223"/>
                <a:gd name="T44" fmla="*/ 117 w 356"/>
                <a:gd name="T45" fmla="*/ 101 h 223"/>
                <a:gd name="T46" fmla="*/ 107 w 356"/>
                <a:gd name="T47" fmla="*/ 92 h 223"/>
                <a:gd name="T48" fmla="*/ 104 w 356"/>
                <a:gd name="T49" fmla="*/ 82 h 223"/>
                <a:gd name="T50" fmla="*/ 95 w 356"/>
                <a:gd name="T51" fmla="*/ 73 h 223"/>
                <a:gd name="T52" fmla="*/ 76 w 356"/>
                <a:gd name="T53" fmla="*/ 55 h 223"/>
                <a:gd name="T54" fmla="*/ 60 w 356"/>
                <a:gd name="T55" fmla="*/ 27 h 223"/>
                <a:gd name="T56" fmla="*/ 54 w 356"/>
                <a:gd name="T57" fmla="*/ 18 h 223"/>
                <a:gd name="T58" fmla="*/ 40 w 356"/>
                <a:gd name="T59" fmla="*/ 16 h 223"/>
                <a:gd name="T60" fmla="*/ 55 w 356"/>
                <a:gd name="T61" fmla="*/ 47 h 223"/>
                <a:gd name="T62" fmla="*/ 62 w 356"/>
                <a:gd name="T63" fmla="*/ 56 h 223"/>
                <a:gd name="T64" fmla="*/ 72 w 356"/>
                <a:gd name="T65" fmla="*/ 74 h 223"/>
                <a:gd name="T66" fmla="*/ 78 w 356"/>
                <a:gd name="T67" fmla="*/ 80 h 223"/>
                <a:gd name="T68" fmla="*/ 87 w 356"/>
                <a:gd name="T69" fmla="*/ 103 h 223"/>
                <a:gd name="T70" fmla="*/ 91 w 356"/>
                <a:gd name="T71" fmla="*/ 107 h 223"/>
                <a:gd name="T72" fmla="*/ 101 w 356"/>
                <a:gd name="T73" fmla="*/ 120 h 223"/>
                <a:gd name="T74" fmla="*/ 74 w 356"/>
                <a:gd name="T75" fmla="*/ 104 h 223"/>
                <a:gd name="T76" fmla="*/ 68 w 356"/>
                <a:gd name="T77" fmla="*/ 84 h 223"/>
                <a:gd name="T78" fmla="*/ 50 w 356"/>
                <a:gd name="T79" fmla="*/ 74 h 223"/>
                <a:gd name="T80" fmla="*/ 43 w 356"/>
                <a:gd name="T81" fmla="*/ 64 h 223"/>
                <a:gd name="T82" fmla="*/ 47 w 356"/>
                <a:gd name="T83" fmla="*/ 62 h 223"/>
                <a:gd name="T84" fmla="*/ 29 w 356"/>
                <a:gd name="T85" fmla="*/ 32 h 223"/>
                <a:gd name="T86" fmla="*/ 20 w 356"/>
                <a:gd name="T87" fmla="*/ 13 h 223"/>
                <a:gd name="T88" fmla="*/ 115 w 356"/>
                <a:gd name="T89" fmla="*/ 18 h 223"/>
                <a:gd name="T90" fmla="*/ 172 w 356"/>
                <a:gd name="T91" fmla="*/ 48 h 223"/>
                <a:gd name="T92" fmla="*/ 183 w 356"/>
                <a:gd name="T93" fmla="*/ 38 h 223"/>
                <a:gd name="T94" fmla="*/ 196 w 356"/>
                <a:gd name="T95" fmla="*/ 43 h 223"/>
                <a:gd name="T96" fmla="*/ 212 w 356"/>
                <a:gd name="T97" fmla="*/ 70 h 223"/>
                <a:gd name="T98" fmla="*/ 223 w 356"/>
                <a:gd name="T99" fmla="*/ 83 h 223"/>
                <a:gd name="T100" fmla="*/ 41 w 356"/>
                <a:gd name="T101" fmla="*/ 13 h 223"/>
                <a:gd name="T102" fmla="*/ 56 w 356"/>
                <a:gd name="T103" fmla="*/ 42 h 223"/>
                <a:gd name="T104" fmla="*/ 68 w 356"/>
                <a:gd name="T105" fmla="*/ 46 h 223"/>
                <a:gd name="T106" fmla="*/ 2 w 356"/>
                <a:gd name="T107" fmla="*/ 47 h 223"/>
                <a:gd name="T108" fmla="*/ 37 w 356"/>
                <a:gd name="T109" fmla="*/ 60 h 223"/>
                <a:gd name="T110" fmla="*/ 72 w 356"/>
                <a:gd name="T111" fmla="*/ 104 h 223"/>
                <a:gd name="T112" fmla="*/ 72 w 356"/>
                <a:gd name="T113" fmla="*/ 104 h 223"/>
                <a:gd name="T114" fmla="*/ 76 w 356"/>
                <a:gd name="T115" fmla="*/ 107 h 223"/>
                <a:gd name="T116" fmla="*/ 97 w 356"/>
                <a:gd name="T117" fmla="*/ 109 h 223"/>
                <a:gd name="T118" fmla="*/ 356 w 356"/>
                <a:gd name="T119" fmla="*/ 145 h 223"/>
                <a:gd name="T120" fmla="*/ 354 w 356"/>
                <a:gd name="T121" fmla="*/ 155 h 223"/>
                <a:gd name="T122" fmla="*/ 302 w 356"/>
                <a:gd name="T123" fmla="*/ 17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6" h="223">
                  <a:moveTo>
                    <a:pt x="239" y="87"/>
                  </a:moveTo>
                  <a:cubicBezTo>
                    <a:pt x="238" y="95"/>
                    <a:pt x="234" y="95"/>
                    <a:pt x="232" y="114"/>
                  </a:cubicBezTo>
                  <a:cubicBezTo>
                    <a:pt x="232" y="114"/>
                    <a:pt x="232" y="114"/>
                    <a:pt x="232" y="114"/>
                  </a:cubicBezTo>
                  <a:cubicBezTo>
                    <a:pt x="232" y="114"/>
                    <a:pt x="232" y="114"/>
                    <a:pt x="232" y="114"/>
                  </a:cubicBezTo>
                  <a:cubicBezTo>
                    <a:pt x="232" y="121"/>
                    <a:pt x="232" y="118"/>
                    <a:pt x="232" y="124"/>
                  </a:cubicBezTo>
                  <a:cubicBezTo>
                    <a:pt x="232" y="124"/>
                    <a:pt x="231" y="126"/>
                    <a:pt x="231" y="128"/>
                  </a:cubicBezTo>
                  <a:cubicBezTo>
                    <a:pt x="232" y="132"/>
                    <a:pt x="232" y="133"/>
                    <a:pt x="232" y="134"/>
                  </a:cubicBezTo>
                  <a:cubicBezTo>
                    <a:pt x="237" y="142"/>
                    <a:pt x="234" y="136"/>
                    <a:pt x="237" y="140"/>
                  </a:cubicBezTo>
                  <a:cubicBezTo>
                    <a:pt x="237" y="142"/>
                    <a:pt x="237" y="142"/>
                    <a:pt x="237" y="142"/>
                  </a:cubicBezTo>
                  <a:cubicBezTo>
                    <a:pt x="236" y="143"/>
                    <a:pt x="236" y="143"/>
                    <a:pt x="236" y="143"/>
                  </a:cubicBezTo>
                  <a:cubicBezTo>
                    <a:pt x="236" y="144"/>
                    <a:pt x="236" y="144"/>
                    <a:pt x="236" y="144"/>
                  </a:cubicBezTo>
                  <a:cubicBezTo>
                    <a:pt x="236" y="143"/>
                    <a:pt x="236" y="143"/>
                    <a:pt x="236" y="143"/>
                  </a:cubicBezTo>
                  <a:cubicBezTo>
                    <a:pt x="236" y="142"/>
                    <a:pt x="236" y="142"/>
                    <a:pt x="236" y="142"/>
                  </a:cubicBezTo>
                  <a:cubicBezTo>
                    <a:pt x="236" y="141"/>
                    <a:pt x="236" y="141"/>
                    <a:pt x="236" y="141"/>
                  </a:cubicBezTo>
                  <a:cubicBezTo>
                    <a:pt x="236" y="140"/>
                    <a:pt x="236" y="140"/>
                    <a:pt x="236" y="140"/>
                  </a:cubicBezTo>
                  <a:cubicBezTo>
                    <a:pt x="236" y="140"/>
                    <a:pt x="236" y="140"/>
                    <a:pt x="236" y="140"/>
                  </a:cubicBezTo>
                  <a:cubicBezTo>
                    <a:pt x="234" y="138"/>
                    <a:pt x="234" y="139"/>
                    <a:pt x="232" y="135"/>
                  </a:cubicBezTo>
                  <a:cubicBezTo>
                    <a:pt x="233" y="136"/>
                    <a:pt x="233" y="140"/>
                    <a:pt x="234" y="141"/>
                  </a:cubicBezTo>
                  <a:cubicBezTo>
                    <a:pt x="234" y="141"/>
                    <a:pt x="234" y="141"/>
                    <a:pt x="235" y="141"/>
                  </a:cubicBezTo>
                  <a:cubicBezTo>
                    <a:pt x="235" y="142"/>
                    <a:pt x="235" y="142"/>
                    <a:pt x="235" y="142"/>
                  </a:cubicBezTo>
                  <a:cubicBezTo>
                    <a:pt x="237" y="147"/>
                    <a:pt x="236" y="145"/>
                    <a:pt x="238" y="150"/>
                  </a:cubicBezTo>
                  <a:cubicBezTo>
                    <a:pt x="239" y="151"/>
                    <a:pt x="239" y="151"/>
                    <a:pt x="239" y="151"/>
                  </a:cubicBezTo>
                  <a:cubicBezTo>
                    <a:pt x="239" y="151"/>
                    <a:pt x="244" y="157"/>
                    <a:pt x="247" y="161"/>
                  </a:cubicBezTo>
                  <a:cubicBezTo>
                    <a:pt x="247" y="163"/>
                    <a:pt x="248" y="164"/>
                    <a:pt x="248" y="165"/>
                  </a:cubicBezTo>
                  <a:cubicBezTo>
                    <a:pt x="249" y="167"/>
                    <a:pt x="249" y="167"/>
                    <a:pt x="249" y="167"/>
                  </a:cubicBezTo>
                  <a:cubicBezTo>
                    <a:pt x="250" y="169"/>
                    <a:pt x="250" y="169"/>
                    <a:pt x="250" y="169"/>
                  </a:cubicBezTo>
                  <a:cubicBezTo>
                    <a:pt x="251" y="170"/>
                    <a:pt x="251" y="170"/>
                    <a:pt x="251" y="170"/>
                  </a:cubicBezTo>
                  <a:cubicBezTo>
                    <a:pt x="252" y="170"/>
                    <a:pt x="252" y="170"/>
                    <a:pt x="252" y="170"/>
                  </a:cubicBezTo>
                  <a:cubicBezTo>
                    <a:pt x="253" y="172"/>
                    <a:pt x="253" y="172"/>
                    <a:pt x="253" y="172"/>
                  </a:cubicBezTo>
                  <a:cubicBezTo>
                    <a:pt x="254" y="173"/>
                    <a:pt x="254" y="173"/>
                    <a:pt x="254" y="173"/>
                  </a:cubicBezTo>
                  <a:cubicBezTo>
                    <a:pt x="254" y="173"/>
                    <a:pt x="254" y="173"/>
                    <a:pt x="254" y="173"/>
                  </a:cubicBezTo>
                  <a:cubicBezTo>
                    <a:pt x="253" y="173"/>
                    <a:pt x="253" y="173"/>
                    <a:pt x="253" y="173"/>
                  </a:cubicBezTo>
                  <a:cubicBezTo>
                    <a:pt x="253" y="173"/>
                    <a:pt x="253" y="173"/>
                    <a:pt x="253" y="173"/>
                  </a:cubicBezTo>
                  <a:cubicBezTo>
                    <a:pt x="254" y="174"/>
                    <a:pt x="254" y="174"/>
                    <a:pt x="254" y="174"/>
                  </a:cubicBezTo>
                  <a:cubicBezTo>
                    <a:pt x="256" y="175"/>
                    <a:pt x="256" y="175"/>
                    <a:pt x="256" y="175"/>
                  </a:cubicBezTo>
                  <a:cubicBezTo>
                    <a:pt x="257" y="175"/>
                    <a:pt x="257" y="175"/>
                    <a:pt x="257" y="175"/>
                  </a:cubicBezTo>
                  <a:cubicBezTo>
                    <a:pt x="256" y="174"/>
                    <a:pt x="256" y="174"/>
                    <a:pt x="255" y="174"/>
                  </a:cubicBezTo>
                  <a:cubicBezTo>
                    <a:pt x="255" y="174"/>
                    <a:pt x="255" y="174"/>
                    <a:pt x="255" y="174"/>
                  </a:cubicBezTo>
                  <a:cubicBezTo>
                    <a:pt x="257" y="174"/>
                    <a:pt x="257" y="174"/>
                    <a:pt x="257" y="174"/>
                  </a:cubicBezTo>
                  <a:cubicBezTo>
                    <a:pt x="261" y="174"/>
                    <a:pt x="261" y="174"/>
                    <a:pt x="261" y="174"/>
                  </a:cubicBezTo>
                  <a:cubicBezTo>
                    <a:pt x="263" y="176"/>
                    <a:pt x="263" y="176"/>
                    <a:pt x="263" y="176"/>
                  </a:cubicBezTo>
                  <a:cubicBezTo>
                    <a:pt x="265" y="177"/>
                    <a:pt x="265" y="177"/>
                    <a:pt x="265" y="177"/>
                  </a:cubicBezTo>
                  <a:cubicBezTo>
                    <a:pt x="267" y="179"/>
                    <a:pt x="266" y="178"/>
                    <a:pt x="268" y="181"/>
                  </a:cubicBezTo>
                  <a:cubicBezTo>
                    <a:pt x="272" y="181"/>
                    <a:pt x="274" y="180"/>
                    <a:pt x="279" y="178"/>
                  </a:cubicBezTo>
                  <a:cubicBezTo>
                    <a:pt x="281" y="178"/>
                    <a:pt x="283" y="177"/>
                    <a:pt x="284" y="178"/>
                  </a:cubicBezTo>
                  <a:cubicBezTo>
                    <a:pt x="287" y="177"/>
                    <a:pt x="287" y="177"/>
                    <a:pt x="287" y="177"/>
                  </a:cubicBezTo>
                  <a:cubicBezTo>
                    <a:pt x="288" y="177"/>
                    <a:pt x="288" y="177"/>
                    <a:pt x="288" y="177"/>
                  </a:cubicBezTo>
                  <a:cubicBezTo>
                    <a:pt x="289" y="176"/>
                    <a:pt x="289" y="176"/>
                    <a:pt x="289" y="175"/>
                  </a:cubicBezTo>
                  <a:cubicBezTo>
                    <a:pt x="291" y="175"/>
                    <a:pt x="290" y="175"/>
                    <a:pt x="297" y="174"/>
                  </a:cubicBezTo>
                  <a:cubicBezTo>
                    <a:pt x="298" y="175"/>
                    <a:pt x="298" y="175"/>
                    <a:pt x="298" y="175"/>
                  </a:cubicBezTo>
                  <a:cubicBezTo>
                    <a:pt x="298" y="176"/>
                    <a:pt x="298" y="176"/>
                    <a:pt x="298" y="176"/>
                  </a:cubicBezTo>
                  <a:cubicBezTo>
                    <a:pt x="297" y="176"/>
                    <a:pt x="297" y="176"/>
                    <a:pt x="297" y="176"/>
                  </a:cubicBezTo>
                  <a:cubicBezTo>
                    <a:pt x="298" y="176"/>
                    <a:pt x="298" y="176"/>
                    <a:pt x="298" y="176"/>
                  </a:cubicBezTo>
                  <a:cubicBezTo>
                    <a:pt x="299" y="177"/>
                    <a:pt x="299" y="177"/>
                    <a:pt x="299" y="177"/>
                  </a:cubicBezTo>
                  <a:cubicBezTo>
                    <a:pt x="301" y="177"/>
                    <a:pt x="301" y="177"/>
                    <a:pt x="301" y="177"/>
                  </a:cubicBezTo>
                  <a:cubicBezTo>
                    <a:pt x="302" y="177"/>
                    <a:pt x="302" y="177"/>
                    <a:pt x="302" y="177"/>
                  </a:cubicBezTo>
                  <a:cubicBezTo>
                    <a:pt x="303" y="176"/>
                    <a:pt x="303" y="176"/>
                    <a:pt x="303" y="176"/>
                  </a:cubicBezTo>
                  <a:cubicBezTo>
                    <a:pt x="305" y="175"/>
                    <a:pt x="305" y="175"/>
                    <a:pt x="305" y="175"/>
                  </a:cubicBezTo>
                  <a:cubicBezTo>
                    <a:pt x="305" y="174"/>
                    <a:pt x="305" y="174"/>
                    <a:pt x="305" y="174"/>
                  </a:cubicBezTo>
                  <a:cubicBezTo>
                    <a:pt x="305" y="174"/>
                    <a:pt x="305" y="174"/>
                    <a:pt x="305" y="174"/>
                  </a:cubicBezTo>
                  <a:cubicBezTo>
                    <a:pt x="304" y="174"/>
                    <a:pt x="304" y="174"/>
                    <a:pt x="304" y="174"/>
                  </a:cubicBezTo>
                  <a:cubicBezTo>
                    <a:pt x="304" y="173"/>
                    <a:pt x="304" y="173"/>
                    <a:pt x="304" y="173"/>
                  </a:cubicBezTo>
                  <a:cubicBezTo>
                    <a:pt x="304" y="172"/>
                    <a:pt x="304" y="172"/>
                    <a:pt x="304" y="172"/>
                  </a:cubicBezTo>
                  <a:cubicBezTo>
                    <a:pt x="304" y="172"/>
                    <a:pt x="304" y="172"/>
                    <a:pt x="304" y="172"/>
                  </a:cubicBezTo>
                  <a:cubicBezTo>
                    <a:pt x="303" y="173"/>
                    <a:pt x="303" y="173"/>
                    <a:pt x="303" y="173"/>
                  </a:cubicBezTo>
                  <a:cubicBezTo>
                    <a:pt x="303" y="173"/>
                    <a:pt x="303" y="173"/>
                    <a:pt x="303" y="173"/>
                  </a:cubicBezTo>
                  <a:cubicBezTo>
                    <a:pt x="303" y="173"/>
                    <a:pt x="303" y="173"/>
                    <a:pt x="303" y="173"/>
                  </a:cubicBezTo>
                  <a:cubicBezTo>
                    <a:pt x="303" y="172"/>
                    <a:pt x="303" y="172"/>
                    <a:pt x="303" y="172"/>
                  </a:cubicBezTo>
                  <a:cubicBezTo>
                    <a:pt x="307" y="170"/>
                    <a:pt x="308" y="170"/>
                    <a:pt x="309" y="169"/>
                  </a:cubicBezTo>
                  <a:cubicBezTo>
                    <a:pt x="311" y="167"/>
                    <a:pt x="311" y="167"/>
                    <a:pt x="311" y="167"/>
                  </a:cubicBezTo>
                  <a:cubicBezTo>
                    <a:pt x="311" y="162"/>
                    <a:pt x="311" y="162"/>
                    <a:pt x="311" y="162"/>
                  </a:cubicBezTo>
                  <a:cubicBezTo>
                    <a:pt x="312" y="162"/>
                    <a:pt x="312" y="162"/>
                    <a:pt x="312" y="162"/>
                  </a:cubicBezTo>
                  <a:cubicBezTo>
                    <a:pt x="314" y="160"/>
                    <a:pt x="314" y="160"/>
                    <a:pt x="314" y="160"/>
                  </a:cubicBezTo>
                  <a:cubicBezTo>
                    <a:pt x="314" y="160"/>
                    <a:pt x="314" y="160"/>
                    <a:pt x="314" y="160"/>
                  </a:cubicBezTo>
                  <a:cubicBezTo>
                    <a:pt x="314" y="157"/>
                    <a:pt x="313" y="154"/>
                    <a:pt x="314" y="151"/>
                  </a:cubicBezTo>
                  <a:cubicBezTo>
                    <a:pt x="314" y="150"/>
                    <a:pt x="315" y="148"/>
                    <a:pt x="315" y="147"/>
                  </a:cubicBezTo>
                  <a:cubicBezTo>
                    <a:pt x="323" y="142"/>
                    <a:pt x="324" y="144"/>
                    <a:pt x="333" y="142"/>
                  </a:cubicBezTo>
                  <a:cubicBezTo>
                    <a:pt x="335" y="141"/>
                    <a:pt x="335" y="141"/>
                    <a:pt x="335" y="141"/>
                  </a:cubicBezTo>
                  <a:cubicBezTo>
                    <a:pt x="336" y="140"/>
                    <a:pt x="336" y="140"/>
                    <a:pt x="336" y="140"/>
                  </a:cubicBezTo>
                  <a:cubicBezTo>
                    <a:pt x="338" y="140"/>
                    <a:pt x="339" y="140"/>
                    <a:pt x="340" y="140"/>
                  </a:cubicBezTo>
                  <a:cubicBezTo>
                    <a:pt x="340" y="140"/>
                    <a:pt x="340" y="140"/>
                    <a:pt x="340" y="140"/>
                  </a:cubicBezTo>
                  <a:cubicBezTo>
                    <a:pt x="340" y="140"/>
                    <a:pt x="340" y="140"/>
                    <a:pt x="340" y="140"/>
                  </a:cubicBezTo>
                  <a:cubicBezTo>
                    <a:pt x="340" y="140"/>
                    <a:pt x="340" y="140"/>
                    <a:pt x="340" y="140"/>
                  </a:cubicBezTo>
                  <a:cubicBezTo>
                    <a:pt x="344" y="140"/>
                    <a:pt x="345" y="141"/>
                    <a:pt x="350" y="142"/>
                  </a:cubicBezTo>
                  <a:cubicBezTo>
                    <a:pt x="351" y="142"/>
                    <a:pt x="350" y="142"/>
                    <a:pt x="351" y="141"/>
                  </a:cubicBezTo>
                  <a:cubicBezTo>
                    <a:pt x="351" y="141"/>
                    <a:pt x="351" y="141"/>
                    <a:pt x="351" y="141"/>
                  </a:cubicBezTo>
                  <a:cubicBezTo>
                    <a:pt x="351" y="141"/>
                    <a:pt x="351" y="141"/>
                    <a:pt x="351" y="141"/>
                  </a:cubicBezTo>
                  <a:cubicBezTo>
                    <a:pt x="351" y="141"/>
                    <a:pt x="351" y="141"/>
                    <a:pt x="351" y="141"/>
                  </a:cubicBezTo>
                  <a:cubicBezTo>
                    <a:pt x="350" y="141"/>
                    <a:pt x="350" y="141"/>
                    <a:pt x="350" y="141"/>
                  </a:cubicBezTo>
                  <a:cubicBezTo>
                    <a:pt x="350" y="141"/>
                    <a:pt x="350" y="141"/>
                    <a:pt x="350" y="141"/>
                  </a:cubicBezTo>
                  <a:cubicBezTo>
                    <a:pt x="349" y="141"/>
                    <a:pt x="349" y="141"/>
                    <a:pt x="349" y="141"/>
                  </a:cubicBezTo>
                  <a:cubicBezTo>
                    <a:pt x="349" y="140"/>
                    <a:pt x="349" y="140"/>
                    <a:pt x="349" y="140"/>
                  </a:cubicBezTo>
                  <a:cubicBezTo>
                    <a:pt x="350" y="140"/>
                    <a:pt x="350" y="140"/>
                    <a:pt x="351" y="140"/>
                  </a:cubicBezTo>
                  <a:cubicBezTo>
                    <a:pt x="353" y="140"/>
                    <a:pt x="353" y="140"/>
                    <a:pt x="353" y="140"/>
                  </a:cubicBezTo>
                  <a:cubicBezTo>
                    <a:pt x="354" y="142"/>
                    <a:pt x="354" y="142"/>
                    <a:pt x="354" y="142"/>
                  </a:cubicBezTo>
                  <a:cubicBezTo>
                    <a:pt x="355" y="142"/>
                    <a:pt x="355" y="142"/>
                    <a:pt x="355" y="142"/>
                  </a:cubicBezTo>
                  <a:cubicBezTo>
                    <a:pt x="355" y="144"/>
                    <a:pt x="355" y="144"/>
                    <a:pt x="355" y="144"/>
                  </a:cubicBezTo>
                  <a:cubicBezTo>
                    <a:pt x="355" y="145"/>
                    <a:pt x="355" y="145"/>
                    <a:pt x="355" y="145"/>
                  </a:cubicBezTo>
                  <a:cubicBezTo>
                    <a:pt x="354" y="149"/>
                    <a:pt x="354" y="150"/>
                    <a:pt x="350" y="153"/>
                  </a:cubicBezTo>
                  <a:cubicBezTo>
                    <a:pt x="348" y="156"/>
                    <a:pt x="348" y="156"/>
                    <a:pt x="348" y="156"/>
                  </a:cubicBezTo>
                  <a:cubicBezTo>
                    <a:pt x="348" y="158"/>
                    <a:pt x="348" y="158"/>
                    <a:pt x="348" y="158"/>
                  </a:cubicBezTo>
                  <a:cubicBezTo>
                    <a:pt x="348" y="159"/>
                    <a:pt x="348" y="159"/>
                    <a:pt x="348" y="159"/>
                  </a:cubicBezTo>
                  <a:cubicBezTo>
                    <a:pt x="348" y="160"/>
                    <a:pt x="348" y="160"/>
                    <a:pt x="348" y="160"/>
                  </a:cubicBezTo>
                  <a:cubicBezTo>
                    <a:pt x="348" y="161"/>
                    <a:pt x="348" y="161"/>
                    <a:pt x="348" y="161"/>
                  </a:cubicBezTo>
                  <a:cubicBezTo>
                    <a:pt x="348" y="161"/>
                    <a:pt x="348" y="161"/>
                    <a:pt x="348" y="161"/>
                  </a:cubicBezTo>
                  <a:cubicBezTo>
                    <a:pt x="347" y="161"/>
                    <a:pt x="347" y="161"/>
                    <a:pt x="347" y="161"/>
                  </a:cubicBezTo>
                  <a:cubicBezTo>
                    <a:pt x="346" y="162"/>
                    <a:pt x="346" y="162"/>
                    <a:pt x="346" y="162"/>
                  </a:cubicBezTo>
                  <a:cubicBezTo>
                    <a:pt x="345" y="163"/>
                    <a:pt x="345" y="163"/>
                    <a:pt x="345" y="163"/>
                  </a:cubicBezTo>
                  <a:cubicBezTo>
                    <a:pt x="345" y="164"/>
                    <a:pt x="345" y="164"/>
                    <a:pt x="345" y="164"/>
                  </a:cubicBezTo>
                  <a:cubicBezTo>
                    <a:pt x="346" y="164"/>
                    <a:pt x="346" y="164"/>
                    <a:pt x="346" y="164"/>
                  </a:cubicBezTo>
                  <a:cubicBezTo>
                    <a:pt x="346" y="164"/>
                    <a:pt x="346" y="164"/>
                    <a:pt x="346" y="164"/>
                  </a:cubicBezTo>
                  <a:cubicBezTo>
                    <a:pt x="347" y="164"/>
                    <a:pt x="347" y="164"/>
                    <a:pt x="347" y="164"/>
                  </a:cubicBezTo>
                  <a:cubicBezTo>
                    <a:pt x="348" y="164"/>
                    <a:pt x="348" y="164"/>
                    <a:pt x="348" y="164"/>
                  </a:cubicBezTo>
                  <a:cubicBezTo>
                    <a:pt x="348" y="164"/>
                    <a:pt x="348" y="164"/>
                    <a:pt x="348" y="164"/>
                  </a:cubicBezTo>
                  <a:cubicBezTo>
                    <a:pt x="348" y="165"/>
                    <a:pt x="348" y="165"/>
                    <a:pt x="348" y="165"/>
                  </a:cubicBezTo>
                  <a:cubicBezTo>
                    <a:pt x="347" y="166"/>
                    <a:pt x="347" y="166"/>
                    <a:pt x="347" y="166"/>
                  </a:cubicBezTo>
                  <a:cubicBezTo>
                    <a:pt x="347" y="166"/>
                    <a:pt x="347" y="166"/>
                    <a:pt x="347" y="166"/>
                  </a:cubicBezTo>
                  <a:cubicBezTo>
                    <a:pt x="347" y="166"/>
                    <a:pt x="347" y="166"/>
                    <a:pt x="347" y="166"/>
                  </a:cubicBezTo>
                  <a:cubicBezTo>
                    <a:pt x="346" y="166"/>
                    <a:pt x="346" y="166"/>
                    <a:pt x="346" y="166"/>
                  </a:cubicBezTo>
                  <a:cubicBezTo>
                    <a:pt x="346" y="167"/>
                    <a:pt x="346" y="167"/>
                    <a:pt x="346" y="167"/>
                  </a:cubicBezTo>
                  <a:cubicBezTo>
                    <a:pt x="346" y="168"/>
                    <a:pt x="346" y="168"/>
                    <a:pt x="346" y="168"/>
                  </a:cubicBezTo>
                  <a:cubicBezTo>
                    <a:pt x="346" y="168"/>
                    <a:pt x="346" y="168"/>
                    <a:pt x="346" y="168"/>
                  </a:cubicBezTo>
                  <a:cubicBezTo>
                    <a:pt x="347" y="167"/>
                    <a:pt x="347" y="167"/>
                    <a:pt x="347" y="167"/>
                  </a:cubicBezTo>
                  <a:cubicBezTo>
                    <a:pt x="347" y="167"/>
                    <a:pt x="347" y="167"/>
                    <a:pt x="347" y="167"/>
                  </a:cubicBezTo>
                  <a:cubicBezTo>
                    <a:pt x="347" y="168"/>
                    <a:pt x="347" y="168"/>
                    <a:pt x="347" y="168"/>
                  </a:cubicBezTo>
                  <a:cubicBezTo>
                    <a:pt x="346" y="171"/>
                    <a:pt x="346" y="170"/>
                    <a:pt x="346" y="173"/>
                  </a:cubicBezTo>
                  <a:cubicBezTo>
                    <a:pt x="345" y="175"/>
                    <a:pt x="345" y="175"/>
                    <a:pt x="345" y="175"/>
                  </a:cubicBezTo>
                  <a:cubicBezTo>
                    <a:pt x="344" y="177"/>
                    <a:pt x="344" y="177"/>
                    <a:pt x="344" y="177"/>
                  </a:cubicBezTo>
                  <a:cubicBezTo>
                    <a:pt x="344" y="179"/>
                    <a:pt x="344" y="178"/>
                    <a:pt x="343" y="180"/>
                  </a:cubicBezTo>
                  <a:cubicBezTo>
                    <a:pt x="343" y="179"/>
                    <a:pt x="343" y="179"/>
                    <a:pt x="343" y="179"/>
                  </a:cubicBezTo>
                  <a:cubicBezTo>
                    <a:pt x="342" y="178"/>
                    <a:pt x="342" y="178"/>
                    <a:pt x="342" y="178"/>
                  </a:cubicBezTo>
                  <a:cubicBezTo>
                    <a:pt x="341" y="177"/>
                    <a:pt x="341" y="177"/>
                    <a:pt x="341" y="177"/>
                  </a:cubicBezTo>
                  <a:cubicBezTo>
                    <a:pt x="341" y="177"/>
                    <a:pt x="341" y="177"/>
                    <a:pt x="341" y="177"/>
                  </a:cubicBezTo>
                  <a:cubicBezTo>
                    <a:pt x="342" y="174"/>
                    <a:pt x="342" y="174"/>
                    <a:pt x="342" y="174"/>
                  </a:cubicBezTo>
                  <a:cubicBezTo>
                    <a:pt x="341" y="173"/>
                    <a:pt x="341" y="173"/>
                    <a:pt x="341" y="173"/>
                  </a:cubicBezTo>
                  <a:cubicBezTo>
                    <a:pt x="341" y="173"/>
                    <a:pt x="341" y="173"/>
                    <a:pt x="341" y="173"/>
                  </a:cubicBezTo>
                  <a:cubicBezTo>
                    <a:pt x="340" y="174"/>
                    <a:pt x="340" y="173"/>
                    <a:pt x="339" y="174"/>
                  </a:cubicBezTo>
                  <a:cubicBezTo>
                    <a:pt x="339" y="175"/>
                    <a:pt x="339" y="175"/>
                    <a:pt x="339" y="175"/>
                  </a:cubicBezTo>
                  <a:cubicBezTo>
                    <a:pt x="339" y="176"/>
                    <a:pt x="339" y="176"/>
                    <a:pt x="338" y="177"/>
                  </a:cubicBezTo>
                  <a:cubicBezTo>
                    <a:pt x="337" y="177"/>
                    <a:pt x="338" y="177"/>
                    <a:pt x="336" y="177"/>
                  </a:cubicBezTo>
                  <a:cubicBezTo>
                    <a:pt x="336" y="177"/>
                    <a:pt x="336" y="177"/>
                    <a:pt x="336" y="177"/>
                  </a:cubicBezTo>
                  <a:cubicBezTo>
                    <a:pt x="335" y="181"/>
                    <a:pt x="334" y="180"/>
                    <a:pt x="333" y="183"/>
                  </a:cubicBezTo>
                  <a:cubicBezTo>
                    <a:pt x="332" y="184"/>
                    <a:pt x="332" y="184"/>
                    <a:pt x="332" y="184"/>
                  </a:cubicBezTo>
                  <a:cubicBezTo>
                    <a:pt x="332" y="184"/>
                    <a:pt x="332" y="184"/>
                    <a:pt x="332" y="184"/>
                  </a:cubicBezTo>
                  <a:cubicBezTo>
                    <a:pt x="331" y="183"/>
                    <a:pt x="331" y="183"/>
                    <a:pt x="330" y="183"/>
                  </a:cubicBezTo>
                  <a:cubicBezTo>
                    <a:pt x="329" y="183"/>
                    <a:pt x="329" y="183"/>
                    <a:pt x="329" y="183"/>
                  </a:cubicBezTo>
                  <a:cubicBezTo>
                    <a:pt x="329" y="184"/>
                    <a:pt x="329" y="184"/>
                    <a:pt x="329" y="184"/>
                  </a:cubicBezTo>
                  <a:cubicBezTo>
                    <a:pt x="329" y="185"/>
                    <a:pt x="329" y="185"/>
                    <a:pt x="329" y="185"/>
                  </a:cubicBezTo>
                  <a:cubicBezTo>
                    <a:pt x="326" y="185"/>
                    <a:pt x="311" y="185"/>
                    <a:pt x="308" y="185"/>
                  </a:cubicBezTo>
                  <a:cubicBezTo>
                    <a:pt x="308" y="188"/>
                    <a:pt x="308" y="188"/>
                    <a:pt x="308" y="191"/>
                  </a:cubicBezTo>
                  <a:cubicBezTo>
                    <a:pt x="305" y="191"/>
                    <a:pt x="306" y="191"/>
                    <a:pt x="303" y="191"/>
                  </a:cubicBezTo>
                  <a:cubicBezTo>
                    <a:pt x="304" y="192"/>
                    <a:pt x="304" y="192"/>
                    <a:pt x="304" y="192"/>
                  </a:cubicBezTo>
                  <a:cubicBezTo>
                    <a:pt x="304" y="192"/>
                    <a:pt x="304" y="192"/>
                    <a:pt x="304" y="192"/>
                  </a:cubicBezTo>
                  <a:cubicBezTo>
                    <a:pt x="307" y="195"/>
                    <a:pt x="309" y="196"/>
                    <a:pt x="311" y="198"/>
                  </a:cubicBezTo>
                  <a:cubicBezTo>
                    <a:pt x="312" y="199"/>
                    <a:pt x="312" y="199"/>
                    <a:pt x="312" y="199"/>
                  </a:cubicBezTo>
                  <a:cubicBezTo>
                    <a:pt x="312" y="200"/>
                    <a:pt x="312" y="200"/>
                    <a:pt x="312" y="200"/>
                  </a:cubicBezTo>
                  <a:cubicBezTo>
                    <a:pt x="313" y="201"/>
                    <a:pt x="313" y="201"/>
                    <a:pt x="313" y="201"/>
                  </a:cubicBezTo>
                  <a:cubicBezTo>
                    <a:pt x="314" y="201"/>
                    <a:pt x="314" y="201"/>
                    <a:pt x="314" y="201"/>
                  </a:cubicBezTo>
                  <a:cubicBezTo>
                    <a:pt x="315" y="201"/>
                    <a:pt x="315" y="201"/>
                    <a:pt x="315" y="201"/>
                  </a:cubicBezTo>
                  <a:cubicBezTo>
                    <a:pt x="315" y="202"/>
                    <a:pt x="315" y="202"/>
                    <a:pt x="315" y="202"/>
                  </a:cubicBezTo>
                  <a:cubicBezTo>
                    <a:pt x="314" y="204"/>
                    <a:pt x="314" y="204"/>
                    <a:pt x="314" y="205"/>
                  </a:cubicBezTo>
                  <a:cubicBezTo>
                    <a:pt x="313" y="205"/>
                    <a:pt x="301" y="205"/>
                    <a:pt x="300" y="205"/>
                  </a:cubicBezTo>
                  <a:cubicBezTo>
                    <a:pt x="299" y="206"/>
                    <a:pt x="295" y="214"/>
                    <a:pt x="294" y="214"/>
                  </a:cubicBezTo>
                  <a:cubicBezTo>
                    <a:pt x="294" y="215"/>
                    <a:pt x="294" y="215"/>
                    <a:pt x="294" y="215"/>
                  </a:cubicBezTo>
                  <a:cubicBezTo>
                    <a:pt x="296" y="217"/>
                    <a:pt x="296" y="217"/>
                    <a:pt x="296" y="217"/>
                  </a:cubicBezTo>
                  <a:cubicBezTo>
                    <a:pt x="296" y="217"/>
                    <a:pt x="296" y="217"/>
                    <a:pt x="296" y="217"/>
                  </a:cubicBezTo>
                  <a:cubicBezTo>
                    <a:pt x="295" y="218"/>
                    <a:pt x="295" y="218"/>
                    <a:pt x="295" y="218"/>
                  </a:cubicBezTo>
                  <a:cubicBezTo>
                    <a:pt x="295" y="218"/>
                    <a:pt x="295" y="218"/>
                    <a:pt x="295" y="218"/>
                  </a:cubicBezTo>
                  <a:cubicBezTo>
                    <a:pt x="295" y="219"/>
                    <a:pt x="295" y="219"/>
                    <a:pt x="295" y="219"/>
                  </a:cubicBezTo>
                  <a:cubicBezTo>
                    <a:pt x="295" y="220"/>
                    <a:pt x="295" y="220"/>
                    <a:pt x="295" y="220"/>
                  </a:cubicBezTo>
                  <a:cubicBezTo>
                    <a:pt x="295" y="221"/>
                    <a:pt x="295" y="220"/>
                    <a:pt x="295" y="221"/>
                  </a:cubicBezTo>
                  <a:cubicBezTo>
                    <a:pt x="295" y="222"/>
                    <a:pt x="295" y="222"/>
                    <a:pt x="294" y="223"/>
                  </a:cubicBezTo>
                  <a:cubicBezTo>
                    <a:pt x="294" y="223"/>
                    <a:pt x="294" y="223"/>
                    <a:pt x="294" y="223"/>
                  </a:cubicBezTo>
                  <a:cubicBezTo>
                    <a:pt x="290" y="220"/>
                    <a:pt x="283" y="210"/>
                    <a:pt x="273" y="204"/>
                  </a:cubicBezTo>
                  <a:cubicBezTo>
                    <a:pt x="272" y="204"/>
                    <a:pt x="271" y="204"/>
                    <a:pt x="270" y="203"/>
                  </a:cubicBezTo>
                  <a:cubicBezTo>
                    <a:pt x="270" y="203"/>
                    <a:pt x="270" y="203"/>
                    <a:pt x="270" y="203"/>
                  </a:cubicBezTo>
                  <a:cubicBezTo>
                    <a:pt x="270" y="203"/>
                    <a:pt x="270" y="203"/>
                    <a:pt x="270" y="203"/>
                  </a:cubicBezTo>
                  <a:cubicBezTo>
                    <a:pt x="270" y="204"/>
                    <a:pt x="270" y="204"/>
                    <a:pt x="271" y="204"/>
                  </a:cubicBezTo>
                  <a:cubicBezTo>
                    <a:pt x="272" y="204"/>
                    <a:pt x="272" y="204"/>
                    <a:pt x="272" y="204"/>
                  </a:cubicBezTo>
                  <a:cubicBezTo>
                    <a:pt x="272" y="204"/>
                    <a:pt x="273" y="205"/>
                    <a:pt x="274" y="205"/>
                  </a:cubicBezTo>
                  <a:cubicBezTo>
                    <a:pt x="274" y="206"/>
                    <a:pt x="274" y="206"/>
                    <a:pt x="274" y="206"/>
                  </a:cubicBezTo>
                  <a:cubicBezTo>
                    <a:pt x="269" y="204"/>
                    <a:pt x="269" y="204"/>
                    <a:pt x="269" y="204"/>
                  </a:cubicBezTo>
                  <a:cubicBezTo>
                    <a:pt x="267" y="204"/>
                    <a:pt x="267" y="204"/>
                    <a:pt x="267" y="204"/>
                  </a:cubicBezTo>
                  <a:cubicBezTo>
                    <a:pt x="267" y="203"/>
                    <a:pt x="267" y="203"/>
                    <a:pt x="267" y="203"/>
                  </a:cubicBezTo>
                  <a:cubicBezTo>
                    <a:pt x="268" y="202"/>
                    <a:pt x="268" y="202"/>
                    <a:pt x="268" y="202"/>
                  </a:cubicBezTo>
                  <a:cubicBezTo>
                    <a:pt x="267" y="202"/>
                    <a:pt x="267" y="202"/>
                    <a:pt x="267" y="202"/>
                  </a:cubicBezTo>
                  <a:cubicBezTo>
                    <a:pt x="267" y="202"/>
                    <a:pt x="267" y="202"/>
                    <a:pt x="267" y="202"/>
                  </a:cubicBezTo>
                  <a:cubicBezTo>
                    <a:pt x="266" y="203"/>
                    <a:pt x="266" y="203"/>
                    <a:pt x="266" y="203"/>
                  </a:cubicBezTo>
                  <a:cubicBezTo>
                    <a:pt x="265" y="203"/>
                    <a:pt x="265" y="203"/>
                    <a:pt x="265" y="203"/>
                  </a:cubicBezTo>
                  <a:cubicBezTo>
                    <a:pt x="265" y="202"/>
                    <a:pt x="265" y="202"/>
                    <a:pt x="265" y="202"/>
                  </a:cubicBezTo>
                  <a:cubicBezTo>
                    <a:pt x="265" y="202"/>
                    <a:pt x="265" y="202"/>
                    <a:pt x="265" y="202"/>
                  </a:cubicBezTo>
                  <a:cubicBezTo>
                    <a:pt x="265" y="201"/>
                    <a:pt x="265" y="201"/>
                    <a:pt x="265" y="201"/>
                  </a:cubicBezTo>
                  <a:cubicBezTo>
                    <a:pt x="264" y="201"/>
                    <a:pt x="264" y="201"/>
                    <a:pt x="264" y="201"/>
                  </a:cubicBezTo>
                  <a:cubicBezTo>
                    <a:pt x="264" y="202"/>
                    <a:pt x="264" y="201"/>
                    <a:pt x="263" y="202"/>
                  </a:cubicBezTo>
                  <a:cubicBezTo>
                    <a:pt x="263" y="203"/>
                    <a:pt x="263" y="203"/>
                    <a:pt x="263" y="203"/>
                  </a:cubicBezTo>
                  <a:cubicBezTo>
                    <a:pt x="264" y="203"/>
                    <a:pt x="265" y="203"/>
                    <a:pt x="266" y="203"/>
                  </a:cubicBezTo>
                  <a:cubicBezTo>
                    <a:pt x="265" y="204"/>
                    <a:pt x="265" y="204"/>
                    <a:pt x="265" y="204"/>
                  </a:cubicBezTo>
                  <a:cubicBezTo>
                    <a:pt x="263" y="204"/>
                    <a:pt x="264" y="204"/>
                    <a:pt x="262" y="204"/>
                  </a:cubicBezTo>
                  <a:cubicBezTo>
                    <a:pt x="258" y="206"/>
                    <a:pt x="258" y="206"/>
                    <a:pt x="258" y="206"/>
                  </a:cubicBezTo>
                  <a:cubicBezTo>
                    <a:pt x="254" y="208"/>
                    <a:pt x="255" y="207"/>
                    <a:pt x="249" y="210"/>
                  </a:cubicBezTo>
                  <a:cubicBezTo>
                    <a:pt x="247" y="210"/>
                    <a:pt x="247" y="210"/>
                    <a:pt x="246" y="210"/>
                  </a:cubicBezTo>
                  <a:cubicBezTo>
                    <a:pt x="242" y="209"/>
                    <a:pt x="244" y="210"/>
                    <a:pt x="239" y="207"/>
                  </a:cubicBezTo>
                  <a:cubicBezTo>
                    <a:pt x="232" y="206"/>
                    <a:pt x="232" y="206"/>
                    <a:pt x="232" y="206"/>
                  </a:cubicBezTo>
                  <a:cubicBezTo>
                    <a:pt x="228" y="204"/>
                    <a:pt x="228" y="204"/>
                    <a:pt x="228" y="204"/>
                  </a:cubicBezTo>
                  <a:cubicBezTo>
                    <a:pt x="224" y="203"/>
                    <a:pt x="224" y="203"/>
                    <a:pt x="224" y="203"/>
                  </a:cubicBezTo>
                  <a:cubicBezTo>
                    <a:pt x="221" y="200"/>
                    <a:pt x="221" y="200"/>
                    <a:pt x="221" y="200"/>
                  </a:cubicBezTo>
                  <a:cubicBezTo>
                    <a:pt x="219" y="200"/>
                    <a:pt x="219" y="200"/>
                    <a:pt x="219" y="200"/>
                  </a:cubicBezTo>
                  <a:cubicBezTo>
                    <a:pt x="217" y="199"/>
                    <a:pt x="213" y="198"/>
                    <a:pt x="210" y="198"/>
                  </a:cubicBezTo>
                  <a:cubicBezTo>
                    <a:pt x="207" y="195"/>
                    <a:pt x="207" y="195"/>
                    <a:pt x="207" y="195"/>
                  </a:cubicBezTo>
                  <a:cubicBezTo>
                    <a:pt x="194" y="192"/>
                    <a:pt x="197" y="191"/>
                    <a:pt x="191" y="188"/>
                  </a:cubicBezTo>
                  <a:cubicBezTo>
                    <a:pt x="190" y="187"/>
                    <a:pt x="190" y="187"/>
                    <a:pt x="190" y="187"/>
                  </a:cubicBezTo>
                  <a:cubicBezTo>
                    <a:pt x="189" y="187"/>
                    <a:pt x="189" y="187"/>
                    <a:pt x="189" y="187"/>
                  </a:cubicBezTo>
                  <a:cubicBezTo>
                    <a:pt x="187" y="184"/>
                    <a:pt x="187" y="184"/>
                    <a:pt x="186" y="184"/>
                  </a:cubicBezTo>
                  <a:cubicBezTo>
                    <a:pt x="185" y="183"/>
                    <a:pt x="185" y="183"/>
                    <a:pt x="185" y="183"/>
                  </a:cubicBezTo>
                  <a:cubicBezTo>
                    <a:pt x="184" y="183"/>
                    <a:pt x="183" y="183"/>
                    <a:pt x="182" y="183"/>
                  </a:cubicBezTo>
                  <a:cubicBezTo>
                    <a:pt x="170" y="180"/>
                    <a:pt x="182" y="183"/>
                    <a:pt x="168" y="179"/>
                  </a:cubicBezTo>
                  <a:cubicBezTo>
                    <a:pt x="161" y="170"/>
                    <a:pt x="163" y="173"/>
                    <a:pt x="158" y="170"/>
                  </a:cubicBezTo>
                  <a:cubicBezTo>
                    <a:pt x="155" y="169"/>
                    <a:pt x="156" y="170"/>
                    <a:pt x="152" y="167"/>
                  </a:cubicBezTo>
                  <a:cubicBezTo>
                    <a:pt x="150" y="165"/>
                    <a:pt x="150" y="166"/>
                    <a:pt x="150" y="164"/>
                  </a:cubicBezTo>
                  <a:cubicBezTo>
                    <a:pt x="148" y="163"/>
                    <a:pt x="148" y="163"/>
                    <a:pt x="148" y="163"/>
                  </a:cubicBezTo>
                  <a:cubicBezTo>
                    <a:pt x="145" y="159"/>
                    <a:pt x="143" y="155"/>
                    <a:pt x="143" y="155"/>
                  </a:cubicBezTo>
                  <a:cubicBezTo>
                    <a:pt x="144" y="154"/>
                    <a:pt x="144" y="154"/>
                    <a:pt x="144" y="154"/>
                  </a:cubicBezTo>
                  <a:cubicBezTo>
                    <a:pt x="145" y="153"/>
                    <a:pt x="145" y="153"/>
                    <a:pt x="145" y="153"/>
                  </a:cubicBezTo>
                  <a:cubicBezTo>
                    <a:pt x="147" y="153"/>
                    <a:pt x="147" y="153"/>
                    <a:pt x="147" y="153"/>
                  </a:cubicBezTo>
                  <a:cubicBezTo>
                    <a:pt x="148" y="152"/>
                    <a:pt x="148" y="152"/>
                    <a:pt x="148" y="152"/>
                  </a:cubicBezTo>
                  <a:cubicBezTo>
                    <a:pt x="148" y="152"/>
                    <a:pt x="148" y="152"/>
                    <a:pt x="148" y="152"/>
                  </a:cubicBezTo>
                  <a:cubicBezTo>
                    <a:pt x="148" y="151"/>
                    <a:pt x="148" y="151"/>
                    <a:pt x="148" y="151"/>
                  </a:cubicBezTo>
                  <a:cubicBezTo>
                    <a:pt x="147" y="150"/>
                    <a:pt x="147" y="150"/>
                    <a:pt x="147" y="150"/>
                  </a:cubicBezTo>
                  <a:cubicBezTo>
                    <a:pt x="146" y="150"/>
                    <a:pt x="146" y="150"/>
                    <a:pt x="145" y="150"/>
                  </a:cubicBezTo>
                  <a:cubicBezTo>
                    <a:pt x="145" y="149"/>
                    <a:pt x="145" y="149"/>
                    <a:pt x="145" y="149"/>
                  </a:cubicBezTo>
                  <a:cubicBezTo>
                    <a:pt x="146" y="149"/>
                    <a:pt x="146" y="149"/>
                    <a:pt x="146" y="149"/>
                  </a:cubicBezTo>
                  <a:cubicBezTo>
                    <a:pt x="148" y="146"/>
                    <a:pt x="147" y="148"/>
                    <a:pt x="148" y="146"/>
                  </a:cubicBezTo>
                  <a:cubicBezTo>
                    <a:pt x="148" y="144"/>
                    <a:pt x="148" y="145"/>
                    <a:pt x="148" y="143"/>
                  </a:cubicBezTo>
                  <a:cubicBezTo>
                    <a:pt x="149" y="141"/>
                    <a:pt x="149" y="141"/>
                    <a:pt x="149" y="141"/>
                  </a:cubicBezTo>
                  <a:cubicBezTo>
                    <a:pt x="146" y="140"/>
                    <a:pt x="146" y="140"/>
                    <a:pt x="146" y="140"/>
                  </a:cubicBezTo>
                  <a:cubicBezTo>
                    <a:pt x="145" y="137"/>
                    <a:pt x="145" y="138"/>
                    <a:pt x="144" y="135"/>
                  </a:cubicBezTo>
                  <a:cubicBezTo>
                    <a:pt x="144" y="131"/>
                    <a:pt x="144" y="131"/>
                    <a:pt x="144" y="131"/>
                  </a:cubicBezTo>
                  <a:cubicBezTo>
                    <a:pt x="142" y="128"/>
                    <a:pt x="142" y="128"/>
                    <a:pt x="142" y="128"/>
                  </a:cubicBezTo>
                  <a:cubicBezTo>
                    <a:pt x="140" y="126"/>
                    <a:pt x="137" y="123"/>
                    <a:pt x="135" y="121"/>
                  </a:cubicBezTo>
                  <a:cubicBezTo>
                    <a:pt x="129" y="111"/>
                    <a:pt x="126" y="110"/>
                    <a:pt x="120" y="105"/>
                  </a:cubicBezTo>
                  <a:cubicBezTo>
                    <a:pt x="120" y="105"/>
                    <a:pt x="120" y="105"/>
                    <a:pt x="120" y="105"/>
                  </a:cubicBezTo>
                  <a:cubicBezTo>
                    <a:pt x="122" y="107"/>
                    <a:pt x="122" y="107"/>
                    <a:pt x="122" y="107"/>
                  </a:cubicBezTo>
                  <a:cubicBezTo>
                    <a:pt x="123" y="106"/>
                    <a:pt x="123" y="106"/>
                    <a:pt x="123" y="106"/>
                  </a:cubicBezTo>
                  <a:cubicBezTo>
                    <a:pt x="123" y="106"/>
                    <a:pt x="123" y="106"/>
                    <a:pt x="123" y="106"/>
                  </a:cubicBezTo>
                  <a:cubicBezTo>
                    <a:pt x="123" y="105"/>
                    <a:pt x="123" y="105"/>
                    <a:pt x="123" y="105"/>
                  </a:cubicBezTo>
                  <a:cubicBezTo>
                    <a:pt x="122" y="105"/>
                    <a:pt x="122" y="105"/>
                    <a:pt x="122" y="105"/>
                  </a:cubicBezTo>
                  <a:cubicBezTo>
                    <a:pt x="122" y="105"/>
                    <a:pt x="122" y="105"/>
                    <a:pt x="122" y="105"/>
                  </a:cubicBezTo>
                  <a:cubicBezTo>
                    <a:pt x="121" y="105"/>
                    <a:pt x="121" y="105"/>
                    <a:pt x="121" y="105"/>
                  </a:cubicBezTo>
                  <a:cubicBezTo>
                    <a:pt x="120" y="104"/>
                    <a:pt x="120" y="104"/>
                    <a:pt x="120" y="104"/>
                  </a:cubicBezTo>
                  <a:cubicBezTo>
                    <a:pt x="119" y="104"/>
                    <a:pt x="119" y="104"/>
                    <a:pt x="119" y="104"/>
                  </a:cubicBezTo>
                  <a:cubicBezTo>
                    <a:pt x="118" y="103"/>
                    <a:pt x="118" y="103"/>
                    <a:pt x="118" y="103"/>
                  </a:cubicBezTo>
                  <a:cubicBezTo>
                    <a:pt x="117" y="102"/>
                    <a:pt x="117" y="102"/>
                    <a:pt x="117" y="102"/>
                  </a:cubicBezTo>
                  <a:cubicBezTo>
                    <a:pt x="117" y="101"/>
                    <a:pt x="117" y="101"/>
                    <a:pt x="117" y="101"/>
                  </a:cubicBezTo>
                  <a:cubicBezTo>
                    <a:pt x="114" y="99"/>
                    <a:pt x="115" y="99"/>
                    <a:pt x="114" y="98"/>
                  </a:cubicBezTo>
                  <a:cubicBezTo>
                    <a:pt x="114" y="98"/>
                    <a:pt x="114" y="98"/>
                    <a:pt x="114" y="98"/>
                  </a:cubicBezTo>
                  <a:cubicBezTo>
                    <a:pt x="115" y="98"/>
                    <a:pt x="115" y="98"/>
                    <a:pt x="115" y="98"/>
                  </a:cubicBezTo>
                  <a:cubicBezTo>
                    <a:pt x="116" y="98"/>
                    <a:pt x="115" y="98"/>
                    <a:pt x="116" y="98"/>
                  </a:cubicBezTo>
                  <a:cubicBezTo>
                    <a:pt x="117" y="98"/>
                    <a:pt x="117" y="98"/>
                    <a:pt x="117" y="98"/>
                  </a:cubicBezTo>
                  <a:cubicBezTo>
                    <a:pt x="117" y="98"/>
                    <a:pt x="117" y="98"/>
                    <a:pt x="117" y="98"/>
                  </a:cubicBezTo>
                  <a:cubicBezTo>
                    <a:pt x="116" y="97"/>
                    <a:pt x="114" y="97"/>
                    <a:pt x="113" y="96"/>
                  </a:cubicBezTo>
                  <a:cubicBezTo>
                    <a:pt x="110" y="94"/>
                    <a:pt x="111" y="95"/>
                    <a:pt x="109" y="93"/>
                  </a:cubicBezTo>
                  <a:cubicBezTo>
                    <a:pt x="108" y="92"/>
                    <a:pt x="108" y="92"/>
                    <a:pt x="108" y="92"/>
                  </a:cubicBezTo>
                  <a:cubicBezTo>
                    <a:pt x="108" y="92"/>
                    <a:pt x="108" y="92"/>
                    <a:pt x="108" y="92"/>
                  </a:cubicBezTo>
                  <a:cubicBezTo>
                    <a:pt x="107" y="92"/>
                    <a:pt x="107" y="92"/>
                    <a:pt x="107" y="92"/>
                  </a:cubicBezTo>
                  <a:cubicBezTo>
                    <a:pt x="106" y="93"/>
                    <a:pt x="106" y="93"/>
                    <a:pt x="106" y="93"/>
                  </a:cubicBezTo>
                  <a:cubicBezTo>
                    <a:pt x="105" y="92"/>
                    <a:pt x="105" y="92"/>
                    <a:pt x="105" y="92"/>
                  </a:cubicBezTo>
                  <a:cubicBezTo>
                    <a:pt x="105" y="92"/>
                    <a:pt x="105" y="92"/>
                    <a:pt x="105" y="92"/>
                  </a:cubicBezTo>
                  <a:cubicBezTo>
                    <a:pt x="106" y="91"/>
                    <a:pt x="106" y="91"/>
                    <a:pt x="106" y="91"/>
                  </a:cubicBezTo>
                  <a:cubicBezTo>
                    <a:pt x="107" y="90"/>
                    <a:pt x="107" y="90"/>
                    <a:pt x="107" y="90"/>
                  </a:cubicBezTo>
                  <a:cubicBezTo>
                    <a:pt x="107" y="90"/>
                    <a:pt x="107" y="90"/>
                    <a:pt x="107" y="90"/>
                  </a:cubicBezTo>
                  <a:cubicBezTo>
                    <a:pt x="106" y="91"/>
                    <a:pt x="105" y="91"/>
                    <a:pt x="104" y="91"/>
                  </a:cubicBezTo>
                  <a:cubicBezTo>
                    <a:pt x="103" y="91"/>
                    <a:pt x="103" y="91"/>
                    <a:pt x="103" y="91"/>
                  </a:cubicBezTo>
                  <a:cubicBezTo>
                    <a:pt x="102" y="90"/>
                    <a:pt x="102" y="90"/>
                    <a:pt x="102" y="90"/>
                  </a:cubicBezTo>
                  <a:cubicBezTo>
                    <a:pt x="101" y="86"/>
                    <a:pt x="101" y="86"/>
                    <a:pt x="101" y="86"/>
                  </a:cubicBezTo>
                  <a:cubicBezTo>
                    <a:pt x="103" y="83"/>
                    <a:pt x="103" y="83"/>
                    <a:pt x="104" y="82"/>
                  </a:cubicBezTo>
                  <a:cubicBezTo>
                    <a:pt x="104" y="83"/>
                    <a:pt x="104" y="83"/>
                    <a:pt x="104" y="83"/>
                  </a:cubicBezTo>
                  <a:cubicBezTo>
                    <a:pt x="105" y="83"/>
                    <a:pt x="105" y="83"/>
                    <a:pt x="105" y="83"/>
                  </a:cubicBezTo>
                  <a:cubicBezTo>
                    <a:pt x="104" y="82"/>
                    <a:pt x="104" y="82"/>
                    <a:pt x="104" y="82"/>
                  </a:cubicBezTo>
                  <a:cubicBezTo>
                    <a:pt x="104" y="82"/>
                    <a:pt x="104" y="82"/>
                    <a:pt x="104" y="82"/>
                  </a:cubicBezTo>
                  <a:cubicBezTo>
                    <a:pt x="103" y="81"/>
                    <a:pt x="103" y="81"/>
                    <a:pt x="103" y="81"/>
                  </a:cubicBezTo>
                  <a:cubicBezTo>
                    <a:pt x="103" y="81"/>
                    <a:pt x="103" y="81"/>
                    <a:pt x="103" y="81"/>
                  </a:cubicBezTo>
                  <a:cubicBezTo>
                    <a:pt x="103" y="80"/>
                    <a:pt x="103" y="80"/>
                    <a:pt x="103" y="80"/>
                  </a:cubicBezTo>
                  <a:cubicBezTo>
                    <a:pt x="101" y="77"/>
                    <a:pt x="101" y="77"/>
                    <a:pt x="101" y="77"/>
                  </a:cubicBezTo>
                  <a:cubicBezTo>
                    <a:pt x="99" y="78"/>
                    <a:pt x="99" y="78"/>
                    <a:pt x="97" y="78"/>
                  </a:cubicBezTo>
                  <a:cubicBezTo>
                    <a:pt x="97" y="77"/>
                    <a:pt x="97" y="77"/>
                    <a:pt x="97" y="77"/>
                  </a:cubicBezTo>
                  <a:cubicBezTo>
                    <a:pt x="95" y="73"/>
                    <a:pt x="96" y="75"/>
                    <a:pt x="95" y="73"/>
                  </a:cubicBezTo>
                  <a:cubicBezTo>
                    <a:pt x="92" y="72"/>
                    <a:pt x="92" y="72"/>
                    <a:pt x="92" y="72"/>
                  </a:cubicBezTo>
                  <a:cubicBezTo>
                    <a:pt x="90" y="71"/>
                    <a:pt x="91" y="71"/>
                    <a:pt x="89" y="70"/>
                  </a:cubicBezTo>
                  <a:cubicBezTo>
                    <a:pt x="89" y="69"/>
                    <a:pt x="89" y="69"/>
                    <a:pt x="88" y="68"/>
                  </a:cubicBezTo>
                  <a:cubicBezTo>
                    <a:pt x="88" y="67"/>
                    <a:pt x="88" y="67"/>
                    <a:pt x="88" y="66"/>
                  </a:cubicBezTo>
                  <a:cubicBezTo>
                    <a:pt x="88" y="64"/>
                    <a:pt x="88" y="64"/>
                    <a:pt x="88" y="64"/>
                  </a:cubicBezTo>
                  <a:cubicBezTo>
                    <a:pt x="89" y="63"/>
                    <a:pt x="89" y="63"/>
                    <a:pt x="89" y="63"/>
                  </a:cubicBezTo>
                  <a:cubicBezTo>
                    <a:pt x="87" y="63"/>
                    <a:pt x="87" y="62"/>
                    <a:pt x="85" y="62"/>
                  </a:cubicBezTo>
                  <a:cubicBezTo>
                    <a:pt x="84" y="63"/>
                    <a:pt x="84" y="63"/>
                    <a:pt x="84" y="63"/>
                  </a:cubicBezTo>
                  <a:cubicBezTo>
                    <a:pt x="84" y="62"/>
                    <a:pt x="84" y="62"/>
                    <a:pt x="82" y="62"/>
                  </a:cubicBezTo>
                  <a:cubicBezTo>
                    <a:pt x="80" y="59"/>
                    <a:pt x="81" y="61"/>
                    <a:pt x="78" y="56"/>
                  </a:cubicBezTo>
                  <a:cubicBezTo>
                    <a:pt x="76" y="55"/>
                    <a:pt x="76" y="55"/>
                    <a:pt x="76" y="55"/>
                  </a:cubicBezTo>
                  <a:cubicBezTo>
                    <a:pt x="74" y="52"/>
                    <a:pt x="75" y="55"/>
                    <a:pt x="73" y="52"/>
                  </a:cubicBezTo>
                  <a:cubicBezTo>
                    <a:pt x="73" y="51"/>
                    <a:pt x="73" y="51"/>
                    <a:pt x="73" y="51"/>
                  </a:cubicBezTo>
                  <a:cubicBezTo>
                    <a:pt x="73" y="51"/>
                    <a:pt x="72" y="50"/>
                    <a:pt x="70" y="48"/>
                  </a:cubicBezTo>
                  <a:cubicBezTo>
                    <a:pt x="70" y="47"/>
                    <a:pt x="70" y="47"/>
                    <a:pt x="70" y="45"/>
                  </a:cubicBezTo>
                  <a:cubicBezTo>
                    <a:pt x="69" y="44"/>
                    <a:pt x="69" y="44"/>
                    <a:pt x="69" y="44"/>
                  </a:cubicBezTo>
                  <a:cubicBezTo>
                    <a:pt x="68" y="44"/>
                    <a:pt x="68" y="44"/>
                    <a:pt x="68" y="44"/>
                  </a:cubicBezTo>
                  <a:cubicBezTo>
                    <a:pt x="68" y="43"/>
                    <a:pt x="68" y="43"/>
                    <a:pt x="68" y="43"/>
                  </a:cubicBezTo>
                  <a:cubicBezTo>
                    <a:pt x="68" y="43"/>
                    <a:pt x="68" y="43"/>
                    <a:pt x="68" y="43"/>
                  </a:cubicBezTo>
                  <a:cubicBezTo>
                    <a:pt x="68" y="42"/>
                    <a:pt x="68" y="42"/>
                    <a:pt x="68" y="42"/>
                  </a:cubicBezTo>
                  <a:cubicBezTo>
                    <a:pt x="66" y="40"/>
                    <a:pt x="66" y="40"/>
                    <a:pt x="64" y="36"/>
                  </a:cubicBezTo>
                  <a:cubicBezTo>
                    <a:pt x="64" y="33"/>
                    <a:pt x="64" y="32"/>
                    <a:pt x="60" y="27"/>
                  </a:cubicBezTo>
                  <a:cubicBezTo>
                    <a:pt x="60" y="25"/>
                    <a:pt x="60" y="25"/>
                    <a:pt x="60" y="25"/>
                  </a:cubicBezTo>
                  <a:cubicBezTo>
                    <a:pt x="60" y="24"/>
                    <a:pt x="60" y="24"/>
                    <a:pt x="60" y="24"/>
                  </a:cubicBezTo>
                  <a:cubicBezTo>
                    <a:pt x="60" y="22"/>
                    <a:pt x="60" y="22"/>
                    <a:pt x="60" y="22"/>
                  </a:cubicBezTo>
                  <a:cubicBezTo>
                    <a:pt x="60" y="22"/>
                    <a:pt x="60" y="22"/>
                    <a:pt x="60" y="22"/>
                  </a:cubicBezTo>
                  <a:cubicBezTo>
                    <a:pt x="60" y="22"/>
                    <a:pt x="60" y="22"/>
                    <a:pt x="60" y="22"/>
                  </a:cubicBezTo>
                  <a:cubicBezTo>
                    <a:pt x="60" y="22"/>
                    <a:pt x="60" y="22"/>
                    <a:pt x="60" y="22"/>
                  </a:cubicBezTo>
                  <a:cubicBezTo>
                    <a:pt x="61" y="22"/>
                    <a:pt x="61" y="22"/>
                    <a:pt x="61" y="22"/>
                  </a:cubicBezTo>
                  <a:cubicBezTo>
                    <a:pt x="61" y="20"/>
                    <a:pt x="61" y="20"/>
                    <a:pt x="61" y="20"/>
                  </a:cubicBezTo>
                  <a:cubicBezTo>
                    <a:pt x="60" y="20"/>
                    <a:pt x="60" y="20"/>
                    <a:pt x="60" y="20"/>
                  </a:cubicBezTo>
                  <a:cubicBezTo>
                    <a:pt x="59" y="20"/>
                    <a:pt x="59" y="20"/>
                    <a:pt x="58" y="19"/>
                  </a:cubicBezTo>
                  <a:cubicBezTo>
                    <a:pt x="55" y="19"/>
                    <a:pt x="56" y="19"/>
                    <a:pt x="54" y="18"/>
                  </a:cubicBezTo>
                  <a:cubicBezTo>
                    <a:pt x="54" y="17"/>
                    <a:pt x="54" y="17"/>
                    <a:pt x="54" y="17"/>
                  </a:cubicBezTo>
                  <a:cubicBezTo>
                    <a:pt x="53" y="16"/>
                    <a:pt x="53" y="16"/>
                    <a:pt x="50" y="14"/>
                  </a:cubicBezTo>
                  <a:cubicBezTo>
                    <a:pt x="50" y="15"/>
                    <a:pt x="50" y="15"/>
                    <a:pt x="50" y="15"/>
                  </a:cubicBezTo>
                  <a:cubicBezTo>
                    <a:pt x="50" y="16"/>
                    <a:pt x="50" y="16"/>
                    <a:pt x="50" y="16"/>
                  </a:cubicBezTo>
                  <a:cubicBezTo>
                    <a:pt x="49" y="16"/>
                    <a:pt x="49" y="16"/>
                    <a:pt x="48" y="16"/>
                  </a:cubicBezTo>
                  <a:cubicBezTo>
                    <a:pt x="45" y="15"/>
                    <a:pt x="46" y="14"/>
                    <a:pt x="43" y="13"/>
                  </a:cubicBezTo>
                  <a:cubicBezTo>
                    <a:pt x="42" y="13"/>
                    <a:pt x="42" y="13"/>
                    <a:pt x="42" y="13"/>
                  </a:cubicBezTo>
                  <a:cubicBezTo>
                    <a:pt x="41" y="12"/>
                    <a:pt x="40" y="11"/>
                    <a:pt x="39" y="11"/>
                  </a:cubicBezTo>
                  <a:cubicBezTo>
                    <a:pt x="40" y="12"/>
                    <a:pt x="40" y="11"/>
                    <a:pt x="40" y="12"/>
                  </a:cubicBezTo>
                  <a:cubicBezTo>
                    <a:pt x="41" y="14"/>
                    <a:pt x="41" y="14"/>
                    <a:pt x="41" y="14"/>
                  </a:cubicBezTo>
                  <a:cubicBezTo>
                    <a:pt x="40" y="16"/>
                    <a:pt x="40" y="16"/>
                    <a:pt x="40" y="16"/>
                  </a:cubicBezTo>
                  <a:cubicBezTo>
                    <a:pt x="40" y="21"/>
                    <a:pt x="40" y="21"/>
                    <a:pt x="40" y="21"/>
                  </a:cubicBezTo>
                  <a:cubicBezTo>
                    <a:pt x="40" y="22"/>
                    <a:pt x="40" y="21"/>
                    <a:pt x="41" y="23"/>
                  </a:cubicBezTo>
                  <a:cubicBezTo>
                    <a:pt x="42" y="26"/>
                    <a:pt x="42" y="25"/>
                    <a:pt x="42" y="28"/>
                  </a:cubicBezTo>
                  <a:cubicBezTo>
                    <a:pt x="43" y="29"/>
                    <a:pt x="43" y="29"/>
                    <a:pt x="43" y="29"/>
                  </a:cubicBezTo>
                  <a:cubicBezTo>
                    <a:pt x="43" y="33"/>
                    <a:pt x="43" y="33"/>
                    <a:pt x="43" y="33"/>
                  </a:cubicBezTo>
                  <a:cubicBezTo>
                    <a:pt x="43" y="34"/>
                    <a:pt x="43" y="34"/>
                    <a:pt x="43" y="34"/>
                  </a:cubicBezTo>
                  <a:cubicBezTo>
                    <a:pt x="44" y="35"/>
                    <a:pt x="44" y="35"/>
                    <a:pt x="44" y="35"/>
                  </a:cubicBezTo>
                  <a:cubicBezTo>
                    <a:pt x="45" y="37"/>
                    <a:pt x="45" y="37"/>
                    <a:pt x="45" y="37"/>
                  </a:cubicBezTo>
                  <a:cubicBezTo>
                    <a:pt x="46" y="38"/>
                    <a:pt x="46" y="38"/>
                    <a:pt x="46" y="38"/>
                  </a:cubicBezTo>
                  <a:cubicBezTo>
                    <a:pt x="48" y="39"/>
                    <a:pt x="48" y="39"/>
                    <a:pt x="48" y="39"/>
                  </a:cubicBezTo>
                  <a:cubicBezTo>
                    <a:pt x="52" y="45"/>
                    <a:pt x="49" y="39"/>
                    <a:pt x="55" y="47"/>
                  </a:cubicBezTo>
                  <a:cubicBezTo>
                    <a:pt x="55" y="48"/>
                    <a:pt x="55" y="48"/>
                    <a:pt x="55" y="48"/>
                  </a:cubicBezTo>
                  <a:cubicBezTo>
                    <a:pt x="55" y="49"/>
                    <a:pt x="55" y="49"/>
                    <a:pt x="55" y="49"/>
                  </a:cubicBezTo>
                  <a:cubicBezTo>
                    <a:pt x="57" y="49"/>
                    <a:pt x="57" y="49"/>
                    <a:pt x="57" y="49"/>
                  </a:cubicBezTo>
                  <a:cubicBezTo>
                    <a:pt x="57" y="50"/>
                    <a:pt x="57" y="50"/>
                    <a:pt x="57" y="50"/>
                  </a:cubicBezTo>
                  <a:cubicBezTo>
                    <a:pt x="57" y="51"/>
                    <a:pt x="57" y="51"/>
                    <a:pt x="57" y="51"/>
                  </a:cubicBezTo>
                  <a:cubicBezTo>
                    <a:pt x="57" y="51"/>
                    <a:pt x="57" y="51"/>
                    <a:pt x="57" y="51"/>
                  </a:cubicBezTo>
                  <a:cubicBezTo>
                    <a:pt x="58" y="51"/>
                    <a:pt x="58" y="51"/>
                    <a:pt x="58" y="51"/>
                  </a:cubicBezTo>
                  <a:cubicBezTo>
                    <a:pt x="59" y="51"/>
                    <a:pt x="59" y="51"/>
                    <a:pt x="59" y="51"/>
                  </a:cubicBezTo>
                  <a:cubicBezTo>
                    <a:pt x="60" y="55"/>
                    <a:pt x="60" y="55"/>
                    <a:pt x="60" y="55"/>
                  </a:cubicBezTo>
                  <a:cubicBezTo>
                    <a:pt x="61" y="55"/>
                    <a:pt x="61" y="55"/>
                    <a:pt x="61" y="55"/>
                  </a:cubicBezTo>
                  <a:cubicBezTo>
                    <a:pt x="62" y="55"/>
                    <a:pt x="61" y="55"/>
                    <a:pt x="62" y="56"/>
                  </a:cubicBezTo>
                  <a:cubicBezTo>
                    <a:pt x="63" y="57"/>
                    <a:pt x="63" y="57"/>
                    <a:pt x="63" y="58"/>
                  </a:cubicBezTo>
                  <a:cubicBezTo>
                    <a:pt x="63" y="59"/>
                    <a:pt x="63" y="59"/>
                    <a:pt x="63" y="59"/>
                  </a:cubicBezTo>
                  <a:cubicBezTo>
                    <a:pt x="63" y="60"/>
                    <a:pt x="63" y="60"/>
                    <a:pt x="63" y="60"/>
                  </a:cubicBezTo>
                  <a:cubicBezTo>
                    <a:pt x="64" y="61"/>
                    <a:pt x="64" y="61"/>
                    <a:pt x="64" y="61"/>
                  </a:cubicBezTo>
                  <a:cubicBezTo>
                    <a:pt x="64" y="62"/>
                    <a:pt x="64" y="62"/>
                    <a:pt x="64" y="62"/>
                  </a:cubicBezTo>
                  <a:cubicBezTo>
                    <a:pt x="64" y="63"/>
                    <a:pt x="64" y="63"/>
                    <a:pt x="64" y="63"/>
                  </a:cubicBezTo>
                  <a:cubicBezTo>
                    <a:pt x="67" y="66"/>
                    <a:pt x="66" y="65"/>
                    <a:pt x="69" y="67"/>
                  </a:cubicBezTo>
                  <a:cubicBezTo>
                    <a:pt x="69" y="70"/>
                    <a:pt x="69" y="69"/>
                    <a:pt x="70" y="71"/>
                  </a:cubicBezTo>
                  <a:cubicBezTo>
                    <a:pt x="71" y="72"/>
                    <a:pt x="71" y="72"/>
                    <a:pt x="72" y="73"/>
                  </a:cubicBezTo>
                  <a:cubicBezTo>
                    <a:pt x="72" y="74"/>
                    <a:pt x="72" y="74"/>
                    <a:pt x="72" y="74"/>
                  </a:cubicBezTo>
                  <a:cubicBezTo>
                    <a:pt x="72" y="74"/>
                    <a:pt x="72" y="74"/>
                    <a:pt x="72" y="74"/>
                  </a:cubicBezTo>
                  <a:cubicBezTo>
                    <a:pt x="74" y="76"/>
                    <a:pt x="74" y="76"/>
                    <a:pt x="74" y="76"/>
                  </a:cubicBezTo>
                  <a:cubicBezTo>
                    <a:pt x="74" y="78"/>
                    <a:pt x="74" y="78"/>
                    <a:pt x="74" y="78"/>
                  </a:cubicBezTo>
                  <a:cubicBezTo>
                    <a:pt x="75" y="79"/>
                    <a:pt x="75" y="79"/>
                    <a:pt x="75" y="79"/>
                  </a:cubicBezTo>
                  <a:cubicBezTo>
                    <a:pt x="75" y="79"/>
                    <a:pt x="75" y="79"/>
                    <a:pt x="75" y="79"/>
                  </a:cubicBezTo>
                  <a:cubicBezTo>
                    <a:pt x="76" y="79"/>
                    <a:pt x="76" y="79"/>
                    <a:pt x="76" y="79"/>
                  </a:cubicBezTo>
                  <a:cubicBezTo>
                    <a:pt x="75" y="78"/>
                    <a:pt x="75" y="78"/>
                    <a:pt x="74" y="77"/>
                  </a:cubicBezTo>
                  <a:cubicBezTo>
                    <a:pt x="74" y="75"/>
                    <a:pt x="74" y="75"/>
                    <a:pt x="74" y="75"/>
                  </a:cubicBezTo>
                  <a:cubicBezTo>
                    <a:pt x="75" y="75"/>
                    <a:pt x="75" y="75"/>
                    <a:pt x="75" y="75"/>
                  </a:cubicBezTo>
                  <a:cubicBezTo>
                    <a:pt x="77" y="77"/>
                    <a:pt x="77" y="77"/>
                    <a:pt x="77" y="77"/>
                  </a:cubicBezTo>
                  <a:cubicBezTo>
                    <a:pt x="77" y="79"/>
                    <a:pt x="77" y="79"/>
                    <a:pt x="77" y="79"/>
                  </a:cubicBezTo>
                  <a:cubicBezTo>
                    <a:pt x="78" y="80"/>
                    <a:pt x="78" y="80"/>
                    <a:pt x="78" y="80"/>
                  </a:cubicBezTo>
                  <a:cubicBezTo>
                    <a:pt x="78" y="81"/>
                    <a:pt x="78" y="81"/>
                    <a:pt x="78" y="81"/>
                  </a:cubicBezTo>
                  <a:cubicBezTo>
                    <a:pt x="79" y="82"/>
                    <a:pt x="79" y="82"/>
                    <a:pt x="79" y="82"/>
                  </a:cubicBezTo>
                  <a:cubicBezTo>
                    <a:pt x="79" y="83"/>
                    <a:pt x="79" y="83"/>
                    <a:pt x="79" y="83"/>
                  </a:cubicBezTo>
                  <a:cubicBezTo>
                    <a:pt x="80" y="85"/>
                    <a:pt x="80" y="85"/>
                    <a:pt x="80" y="85"/>
                  </a:cubicBezTo>
                  <a:cubicBezTo>
                    <a:pt x="80" y="88"/>
                    <a:pt x="80" y="87"/>
                    <a:pt x="80" y="89"/>
                  </a:cubicBezTo>
                  <a:cubicBezTo>
                    <a:pt x="82" y="92"/>
                    <a:pt x="82" y="92"/>
                    <a:pt x="82" y="92"/>
                  </a:cubicBezTo>
                  <a:cubicBezTo>
                    <a:pt x="83" y="92"/>
                    <a:pt x="83" y="92"/>
                    <a:pt x="83" y="92"/>
                  </a:cubicBezTo>
                  <a:cubicBezTo>
                    <a:pt x="83" y="94"/>
                    <a:pt x="84" y="95"/>
                    <a:pt x="85" y="97"/>
                  </a:cubicBezTo>
                  <a:cubicBezTo>
                    <a:pt x="87" y="99"/>
                    <a:pt x="86" y="98"/>
                    <a:pt x="87" y="100"/>
                  </a:cubicBezTo>
                  <a:cubicBezTo>
                    <a:pt x="87" y="101"/>
                    <a:pt x="87" y="101"/>
                    <a:pt x="87" y="101"/>
                  </a:cubicBezTo>
                  <a:cubicBezTo>
                    <a:pt x="87" y="103"/>
                    <a:pt x="87" y="103"/>
                    <a:pt x="87" y="103"/>
                  </a:cubicBezTo>
                  <a:cubicBezTo>
                    <a:pt x="86" y="104"/>
                    <a:pt x="86" y="104"/>
                    <a:pt x="86" y="104"/>
                  </a:cubicBezTo>
                  <a:cubicBezTo>
                    <a:pt x="87" y="107"/>
                    <a:pt x="87" y="107"/>
                    <a:pt x="87" y="107"/>
                  </a:cubicBezTo>
                  <a:cubicBezTo>
                    <a:pt x="89" y="108"/>
                    <a:pt x="89" y="108"/>
                    <a:pt x="89" y="108"/>
                  </a:cubicBezTo>
                  <a:cubicBezTo>
                    <a:pt x="90" y="109"/>
                    <a:pt x="90" y="109"/>
                    <a:pt x="90" y="109"/>
                  </a:cubicBezTo>
                  <a:cubicBezTo>
                    <a:pt x="90" y="109"/>
                    <a:pt x="90" y="109"/>
                    <a:pt x="90" y="109"/>
                  </a:cubicBezTo>
                  <a:cubicBezTo>
                    <a:pt x="90" y="109"/>
                    <a:pt x="90" y="109"/>
                    <a:pt x="90" y="109"/>
                  </a:cubicBezTo>
                  <a:cubicBezTo>
                    <a:pt x="91" y="110"/>
                    <a:pt x="91" y="110"/>
                    <a:pt x="91" y="110"/>
                  </a:cubicBezTo>
                  <a:cubicBezTo>
                    <a:pt x="91" y="109"/>
                    <a:pt x="91" y="109"/>
                    <a:pt x="91" y="109"/>
                  </a:cubicBezTo>
                  <a:cubicBezTo>
                    <a:pt x="91" y="109"/>
                    <a:pt x="91" y="109"/>
                    <a:pt x="91" y="109"/>
                  </a:cubicBezTo>
                  <a:cubicBezTo>
                    <a:pt x="91" y="108"/>
                    <a:pt x="91" y="108"/>
                    <a:pt x="91" y="107"/>
                  </a:cubicBezTo>
                  <a:cubicBezTo>
                    <a:pt x="91" y="107"/>
                    <a:pt x="91" y="107"/>
                    <a:pt x="91" y="107"/>
                  </a:cubicBezTo>
                  <a:cubicBezTo>
                    <a:pt x="92" y="107"/>
                    <a:pt x="92" y="107"/>
                    <a:pt x="92" y="107"/>
                  </a:cubicBezTo>
                  <a:cubicBezTo>
                    <a:pt x="94" y="109"/>
                    <a:pt x="94" y="109"/>
                    <a:pt x="94" y="109"/>
                  </a:cubicBezTo>
                  <a:cubicBezTo>
                    <a:pt x="95" y="110"/>
                    <a:pt x="95" y="110"/>
                    <a:pt x="95" y="110"/>
                  </a:cubicBezTo>
                  <a:cubicBezTo>
                    <a:pt x="96" y="111"/>
                    <a:pt x="96" y="110"/>
                    <a:pt x="97" y="112"/>
                  </a:cubicBezTo>
                  <a:cubicBezTo>
                    <a:pt x="97" y="113"/>
                    <a:pt x="97" y="113"/>
                    <a:pt x="97" y="113"/>
                  </a:cubicBezTo>
                  <a:cubicBezTo>
                    <a:pt x="98" y="113"/>
                    <a:pt x="98" y="113"/>
                    <a:pt x="98" y="113"/>
                  </a:cubicBezTo>
                  <a:cubicBezTo>
                    <a:pt x="98" y="115"/>
                    <a:pt x="98" y="115"/>
                    <a:pt x="98" y="115"/>
                  </a:cubicBezTo>
                  <a:cubicBezTo>
                    <a:pt x="100" y="116"/>
                    <a:pt x="100" y="116"/>
                    <a:pt x="100" y="116"/>
                  </a:cubicBezTo>
                  <a:cubicBezTo>
                    <a:pt x="101" y="117"/>
                    <a:pt x="101" y="117"/>
                    <a:pt x="101" y="117"/>
                  </a:cubicBezTo>
                  <a:cubicBezTo>
                    <a:pt x="101" y="118"/>
                    <a:pt x="101" y="118"/>
                    <a:pt x="101" y="118"/>
                  </a:cubicBezTo>
                  <a:cubicBezTo>
                    <a:pt x="101" y="120"/>
                    <a:pt x="101" y="120"/>
                    <a:pt x="101" y="120"/>
                  </a:cubicBezTo>
                  <a:cubicBezTo>
                    <a:pt x="100" y="121"/>
                    <a:pt x="100" y="121"/>
                    <a:pt x="100" y="121"/>
                  </a:cubicBezTo>
                  <a:cubicBezTo>
                    <a:pt x="98" y="123"/>
                    <a:pt x="98" y="123"/>
                    <a:pt x="96" y="124"/>
                  </a:cubicBezTo>
                  <a:cubicBezTo>
                    <a:pt x="95" y="124"/>
                    <a:pt x="95" y="124"/>
                    <a:pt x="95" y="124"/>
                  </a:cubicBezTo>
                  <a:cubicBezTo>
                    <a:pt x="94" y="123"/>
                    <a:pt x="94" y="123"/>
                    <a:pt x="94" y="123"/>
                  </a:cubicBezTo>
                  <a:cubicBezTo>
                    <a:pt x="93" y="119"/>
                    <a:pt x="93" y="119"/>
                    <a:pt x="93" y="119"/>
                  </a:cubicBezTo>
                  <a:cubicBezTo>
                    <a:pt x="92" y="118"/>
                    <a:pt x="92" y="118"/>
                    <a:pt x="92" y="118"/>
                  </a:cubicBezTo>
                  <a:cubicBezTo>
                    <a:pt x="91" y="117"/>
                    <a:pt x="91" y="117"/>
                    <a:pt x="91" y="117"/>
                  </a:cubicBezTo>
                  <a:cubicBezTo>
                    <a:pt x="91" y="116"/>
                    <a:pt x="91" y="116"/>
                    <a:pt x="91" y="116"/>
                  </a:cubicBezTo>
                  <a:cubicBezTo>
                    <a:pt x="88" y="114"/>
                    <a:pt x="88" y="114"/>
                    <a:pt x="88" y="114"/>
                  </a:cubicBezTo>
                  <a:cubicBezTo>
                    <a:pt x="83" y="109"/>
                    <a:pt x="78" y="107"/>
                    <a:pt x="76" y="104"/>
                  </a:cubicBezTo>
                  <a:cubicBezTo>
                    <a:pt x="75" y="104"/>
                    <a:pt x="75" y="104"/>
                    <a:pt x="74" y="104"/>
                  </a:cubicBezTo>
                  <a:cubicBezTo>
                    <a:pt x="74" y="104"/>
                    <a:pt x="74" y="104"/>
                    <a:pt x="74" y="104"/>
                  </a:cubicBezTo>
                  <a:cubicBezTo>
                    <a:pt x="74" y="103"/>
                    <a:pt x="74" y="103"/>
                    <a:pt x="74" y="103"/>
                  </a:cubicBezTo>
                  <a:cubicBezTo>
                    <a:pt x="74" y="103"/>
                    <a:pt x="74" y="103"/>
                    <a:pt x="74" y="103"/>
                  </a:cubicBezTo>
                  <a:cubicBezTo>
                    <a:pt x="71" y="101"/>
                    <a:pt x="71" y="101"/>
                    <a:pt x="71" y="101"/>
                  </a:cubicBezTo>
                  <a:cubicBezTo>
                    <a:pt x="71" y="99"/>
                    <a:pt x="71" y="99"/>
                    <a:pt x="71" y="99"/>
                  </a:cubicBezTo>
                  <a:cubicBezTo>
                    <a:pt x="71" y="98"/>
                    <a:pt x="71" y="95"/>
                    <a:pt x="72" y="93"/>
                  </a:cubicBezTo>
                  <a:cubicBezTo>
                    <a:pt x="71" y="92"/>
                    <a:pt x="71" y="92"/>
                    <a:pt x="71" y="92"/>
                  </a:cubicBezTo>
                  <a:cubicBezTo>
                    <a:pt x="71" y="91"/>
                    <a:pt x="71" y="91"/>
                    <a:pt x="71" y="91"/>
                  </a:cubicBezTo>
                  <a:cubicBezTo>
                    <a:pt x="71" y="91"/>
                    <a:pt x="71" y="91"/>
                    <a:pt x="71" y="91"/>
                  </a:cubicBezTo>
                  <a:cubicBezTo>
                    <a:pt x="71" y="89"/>
                    <a:pt x="71" y="89"/>
                    <a:pt x="71" y="89"/>
                  </a:cubicBezTo>
                  <a:cubicBezTo>
                    <a:pt x="70" y="88"/>
                    <a:pt x="71" y="88"/>
                    <a:pt x="68" y="84"/>
                  </a:cubicBezTo>
                  <a:cubicBezTo>
                    <a:pt x="66" y="83"/>
                    <a:pt x="67" y="83"/>
                    <a:pt x="65" y="82"/>
                  </a:cubicBezTo>
                  <a:cubicBezTo>
                    <a:pt x="61" y="79"/>
                    <a:pt x="61" y="79"/>
                    <a:pt x="61" y="79"/>
                  </a:cubicBezTo>
                  <a:cubicBezTo>
                    <a:pt x="60" y="77"/>
                    <a:pt x="60" y="77"/>
                    <a:pt x="60" y="77"/>
                  </a:cubicBezTo>
                  <a:cubicBezTo>
                    <a:pt x="59" y="76"/>
                    <a:pt x="59" y="77"/>
                    <a:pt x="59" y="74"/>
                  </a:cubicBezTo>
                  <a:cubicBezTo>
                    <a:pt x="59" y="76"/>
                    <a:pt x="59" y="76"/>
                    <a:pt x="59" y="76"/>
                  </a:cubicBezTo>
                  <a:cubicBezTo>
                    <a:pt x="58" y="76"/>
                    <a:pt x="58" y="76"/>
                    <a:pt x="58" y="76"/>
                  </a:cubicBezTo>
                  <a:cubicBezTo>
                    <a:pt x="56" y="76"/>
                    <a:pt x="56" y="76"/>
                    <a:pt x="56" y="76"/>
                  </a:cubicBezTo>
                  <a:cubicBezTo>
                    <a:pt x="54" y="77"/>
                    <a:pt x="54" y="77"/>
                    <a:pt x="54" y="77"/>
                  </a:cubicBezTo>
                  <a:cubicBezTo>
                    <a:pt x="53" y="76"/>
                    <a:pt x="53" y="76"/>
                    <a:pt x="53" y="76"/>
                  </a:cubicBezTo>
                  <a:cubicBezTo>
                    <a:pt x="52" y="75"/>
                    <a:pt x="53" y="76"/>
                    <a:pt x="52" y="74"/>
                  </a:cubicBezTo>
                  <a:cubicBezTo>
                    <a:pt x="50" y="74"/>
                    <a:pt x="51" y="74"/>
                    <a:pt x="50" y="74"/>
                  </a:cubicBezTo>
                  <a:cubicBezTo>
                    <a:pt x="49" y="72"/>
                    <a:pt x="49" y="72"/>
                    <a:pt x="49" y="72"/>
                  </a:cubicBezTo>
                  <a:cubicBezTo>
                    <a:pt x="48" y="72"/>
                    <a:pt x="48" y="72"/>
                    <a:pt x="48" y="72"/>
                  </a:cubicBezTo>
                  <a:cubicBezTo>
                    <a:pt x="46" y="72"/>
                    <a:pt x="46" y="72"/>
                    <a:pt x="46" y="72"/>
                  </a:cubicBezTo>
                  <a:cubicBezTo>
                    <a:pt x="45" y="71"/>
                    <a:pt x="45" y="71"/>
                    <a:pt x="45" y="71"/>
                  </a:cubicBezTo>
                  <a:cubicBezTo>
                    <a:pt x="44" y="70"/>
                    <a:pt x="44" y="70"/>
                    <a:pt x="44" y="70"/>
                  </a:cubicBezTo>
                  <a:cubicBezTo>
                    <a:pt x="44" y="69"/>
                    <a:pt x="44" y="69"/>
                    <a:pt x="44" y="69"/>
                  </a:cubicBezTo>
                  <a:cubicBezTo>
                    <a:pt x="44" y="68"/>
                    <a:pt x="44" y="68"/>
                    <a:pt x="44" y="68"/>
                  </a:cubicBezTo>
                  <a:cubicBezTo>
                    <a:pt x="40" y="66"/>
                    <a:pt x="42" y="66"/>
                    <a:pt x="39" y="65"/>
                  </a:cubicBezTo>
                  <a:cubicBezTo>
                    <a:pt x="38" y="64"/>
                    <a:pt x="38" y="64"/>
                    <a:pt x="38" y="64"/>
                  </a:cubicBezTo>
                  <a:cubicBezTo>
                    <a:pt x="38" y="63"/>
                    <a:pt x="38" y="63"/>
                    <a:pt x="38" y="63"/>
                  </a:cubicBezTo>
                  <a:cubicBezTo>
                    <a:pt x="41" y="63"/>
                    <a:pt x="40" y="63"/>
                    <a:pt x="43" y="64"/>
                  </a:cubicBezTo>
                  <a:cubicBezTo>
                    <a:pt x="45" y="64"/>
                    <a:pt x="45" y="64"/>
                    <a:pt x="45" y="64"/>
                  </a:cubicBezTo>
                  <a:cubicBezTo>
                    <a:pt x="46" y="63"/>
                    <a:pt x="45" y="63"/>
                    <a:pt x="46" y="63"/>
                  </a:cubicBezTo>
                  <a:cubicBezTo>
                    <a:pt x="47" y="63"/>
                    <a:pt x="47" y="63"/>
                    <a:pt x="47" y="63"/>
                  </a:cubicBezTo>
                  <a:cubicBezTo>
                    <a:pt x="46" y="64"/>
                    <a:pt x="46" y="64"/>
                    <a:pt x="46" y="64"/>
                  </a:cubicBezTo>
                  <a:cubicBezTo>
                    <a:pt x="47" y="65"/>
                    <a:pt x="47" y="65"/>
                    <a:pt x="48" y="65"/>
                  </a:cubicBezTo>
                  <a:cubicBezTo>
                    <a:pt x="49" y="65"/>
                    <a:pt x="49" y="65"/>
                    <a:pt x="49" y="65"/>
                  </a:cubicBezTo>
                  <a:cubicBezTo>
                    <a:pt x="48" y="65"/>
                    <a:pt x="48" y="65"/>
                    <a:pt x="48" y="65"/>
                  </a:cubicBezTo>
                  <a:cubicBezTo>
                    <a:pt x="48" y="63"/>
                    <a:pt x="48" y="63"/>
                    <a:pt x="48" y="63"/>
                  </a:cubicBezTo>
                  <a:cubicBezTo>
                    <a:pt x="48" y="63"/>
                    <a:pt x="48" y="63"/>
                    <a:pt x="48" y="63"/>
                  </a:cubicBezTo>
                  <a:cubicBezTo>
                    <a:pt x="48" y="62"/>
                    <a:pt x="48" y="62"/>
                    <a:pt x="48" y="62"/>
                  </a:cubicBezTo>
                  <a:cubicBezTo>
                    <a:pt x="47" y="62"/>
                    <a:pt x="47" y="62"/>
                    <a:pt x="47" y="62"/>
                  </a:cubicBezTo>
                  <a:cubicBezTo>
                    <a:pt x="47" y="62"/>
                    <a:pt x="47" y="62"/>
                    <a:pt x="47" y="62"/>
                  </a:cubicBezTo>
                  <a:cubicBezTo>
                    <a:pt x="48" y="61"/>
                    <a:pt x="48" y="61"/>
                    <a:pt x="48" y="61"/>
                  </a:cubicBezTo>
                  <a:cubicBezTo>
                    <a:pt x="49" y="58"/>
                    <a:pt x="49" y="59"/>
                    <a:pt x="49" y="56"/>
                  </a:cubicBezTo>
                  <a:cubicBezTo>
                    <a:pt x="48" y="54"/>
                    <a:pt x="48" y="54"/>
                    <a:pt x="48" y="54"/>
                  </a:cubicBezTo>
                  <a:cubicBezTo>
                    <a:pt x="46" y="52"/>
                    <a:pt x="40" y="45"/>
                    <a:pt x="39" y="44"/>
                  </a:cubicBezTo>
                  <a:cubicBezTo>
                    <a:pt x="39" y="44"/>
                    <a:pt x="39" y="44"/>
                    <a:pt x="39" y="44"/>
                  </a:cubicBezTo>
                  <a:cubicBezTo>
                    <a:pt x="37" y="43"/>
                    <a:pt x="37" y="43"/>
                    <a:pt x="37" y="43"/>
                  </a:cubicBezTo>
                  <a:cubicBezTo>
                    <a:pt x="33" y="40"/>
                    <a:pt x="35" y="42"/>
                    <a:pt x="31" y="39"/>
                  </a:cubicBezTo>
                  <a:cubicBezTo>
                    <a:pt x="30" y="36"/>
                    <a:pt x="30" y="36"/>
                    <a:pt x="30" y="36"/>
                  </a:cubicBezTo>
                  <a:cubicBezTo>
                    <a:pt x="30" y="36"/>
                    <a:pt x="30" y="36"/>
                    <a:pt x="30" y="36"/>
                  </a:cubicBezTo>
                  <a:cubicBezTo>
                    <a:pt x="30" y="35"/>
                    <a:pt x="30" y="35"/>
                    <a:pt x="29" y="32"/>
                  </a:cubicBezTo>
                  <a:cubicBezTo>
                    <a:pt x="29" y="31"/>
                    <a:pt x="29" y="31"/>
                    <a:pt x="29" y="31"/>
                  </a:cubicBezTo>
                  <a:cubicBezTo>
                    <a:pt x="27" y="30"/>
                    <a:pt x="27" y="30"/>
                    <a:pt x="27" y="30"/>
                  </a:cubicBezTo>
                  <a:cubicBezTo>
                    <a:pt x="27" y="27"/>
                    <a:pt x="27" y="27"/>
                    <a:pt x="27" y="25"/>
                  </a:cubicBezTo>
                  <a:cubicBezTo>
                    <a:pt x="24" y="23"/>
                    <a:pt x="24" y="23"/>
                    <a:pt x="24" y="23"/>
                  </a:cubicBezTo>
                  <a:cubicBezTo>
                    <a:pt x="24" y="22"/>
                    <a:pt x="24" y="22"/>
                    <a:pt x="24" y="21"/>
                  </a:cubicBezTo>
                  <a:cubicBezTo>
                    <a:pt x="24" y="20"/>
                    <a:pt x="24" y="20"/>
                    <a:pt x="24" y="20"/>
                  </a:cubicBezTo>
                  <a:cubicBezTo>
                    <a:pt x="22" y="17"/>
                    <a:pt x="21" y="17"/>
                    <a:pt x="20" y="15"/>
                  </a:cubicBezTo>
                  <a:cubicBezTo>
                    <a:pt x="20" y="14"/>
                    <a:pt x="20" y="14"/>
                    <a:pt x="20" y="14"/>
                  </a:cubicBezTo>
                  <a:cubicBezTo>
                    <a:pt x="19" y="13"/>
                    <a:pt x="19" y="13"/>
                    <a:pt x="19" y="13"/>
                  </a:cubicBezTo>
                  <a:cubicBezTo>
                    <a:pt x="19" y="13"/>
                    <a:pt x="19" y="13"/>
                    <a:pt x="19" y="13"/>
                  </a:cubicBezTo>
                  <a:cubicBezTo>
                    <a:pt x="20" y="13"/>
                    <a:pt x="20" y="13"/>
                    <a:pt x="20" y="13"/>
                  </a:cubicBezTo>
                  <a:cubicBezTo>
                    <a:pt x="20" y="13"/>
                    <a:pt x="20" y="13"/>
                    <a:pt x="20" y="13"/>
                  </a:cubicBezTo>
                  <a:cubicBezTo>
                    <a:pt x="20" y="12"/>
                    <a:pt x="20" y="12"/>
                    <a:pt x="20" y="12"/>
                  </a:cubicBezTo>
                  <a:cubicBezTo>
                    <a:pt x="18" y="10"/>
                    <a:pt x="18" y="10"/>
                    <a:pt x="18" y="10"/>
                  </a:cubicBezTo>
                  <a:cubicBezTo>
                    <a:pt x="17" y="7"/>
                    <a:pt x="17" y="7"/>
                    <a:pt x="17" y="7"/>
                  </a:cubicBezTo>
                  <a:cubicBezTo>
                    <a:pt x="16" y="6"/>
                    <a:pt x="16" y="6"/>
                    <a:pt x="15" y="5"/>
                  </a:cubicBezTo>
                  <a:cubicBezTo>
                    <a:pt x="15" y="3"/>
                    <a:pt x="15" y="3"/>
                    <a:pt x="15" y="3"/>
                  </a:cubicBezTo>
                  <a:cubicBezTo>
                    <a:pt x="17" y="2"/>
                    <a:pt x="40" y="0"/>
                    <a:pt x="42" y="0"/>
                  </a:cubicBezTo>
                  <a:cubicBezTo>
                    <a:pt x="41" y="2"/>
                    <a:pt x="41" y="2"/>
                    <a:pt x="41" y="2"/>
                  </a:cubicBezTo>
                  <a:cubicBezTo>
                    <a:pt x="40" y="3"/>
                    <a:pt x="40" y="3"/>
                    <a:pt x="40" y="3"/>
                  </a:cubicBezTo>
                  <a:cubicBezTo>
                    <a:pt x="56" y="9"/>
                    <a:pt x="68" y="13"/>
                    <a:pt x="83" y="18"/>
                  </a:cubicBezTo>
                  <a:cubicBezTo>
                    <a:pt x="94" y="18"/>
                    <a:pt x="103" y="18"/>
                    <a:pt x="115" y="18"/>
                  </a:cubicBezTo>
                  <a:cubicBezTo>
                    <a:pt x="115" y="17"/>
                    <a:pt x="115" y="17"/>
                    <a:pt x="115" y="13"/>
                  </a:cubicBezTo>
                  <a:cubicBezTo>
                    <a:pt x="115" y="13"/>
                    <a:pt x="134" y="13"/>
                    <a:pt x="135" y="13"/>
                  </a:cubicBezTo>
                  <a:cubicBezTo>
                    <a:pt x="137" y="16"/>
                    <a:pt x="135" y="14"/>
                    <a:pt x="138" y="17"/>
                  </a:cubicBezTo>
                  <a:cubicBezTo>
                    <a:pt x="141" y="18"/>
                    <a:pt x="145" y="24"/>
                    <a:pt x="150" y="26"/>
                  </a:cubicBezTo>
                  <a:cubicBezTo>
                    <a:pt x="152" y="28"/>
                    <a:pt x="152" y="28"/>
                    <a:pt x="154" y="34"/>
                  </a:cubicBezTo>
                  <a:cubicBezTo>
                    <a:pt x="154" y="36"/>
                    <a:pt x="154" y="36"/>
                    <a:pt x="154" y="36"/>
                  </a:cubicBezTo>
                  <a:cubicBezTo>
                    <a:pt x="155" y="38"/>
                    <a:pt x="155" y="39"/>
                    <a:pt x="158" y="41"/>
                  </a:cubicBezTo>
                  <a:cubicBezTo>
                    <a:pt x="160" y="42"/>
                    <a:pt x="160" y="43"/>
                    <a:pt x="162" y="44"/>
                  </a:cubicBezTo>
                  <a:cubicBezTo>
                    <a:pt x="166" y="45"/>
                    <a:pt x="167" y="47"/>
                    <a:pt x="170" y="48"/>
                  </a:cubicBezTo>
                  <a:cubicBezTo>
                    <a:pt x="171" y="49"/>
                    <a:pt x="171" y="49"/>
                    <a:pt x="171" y="49"/>
                  </a:cubicBezTo>
                  <a:cubicBezTo>
                    <a:pt x="172" y="48"/>
                    <a:pt x="172" y="48"/>
                    <a:pt x="172" y="48"/>
                  </a:cubicBezTo>
                  <a:cubicBezTo>
                    <a:pt x="173" y="47"/>
                    <a:pt x="173" y="47"/>
                    <a:pt x="174" y="46"/>
                  </a:cubicBezTo>
                  <a:cubicBezTo>
                    <a:pt x="175" y="46"/>
                    <a:pt x="175" y="46"/>
                    <a:pt x="175" y="46"/>
                  </a:cubicBezTo>
                  <a:cubicBezTo>
                    <a:pt x="175" y="45"/>
                    <a:pt x="175" y="45"/>
                    <a:pt x="175" y="45"/>
                  </a:cubicBezTo>
                  <a:cubicBezTo>
                    <a:pt x="175" y="44"/>
                    <a:pt x="175" y="44"/>
                    <a:pt x="175" y="44"/>
                  </a:cubicBezTo>
                  <a:cubicBezTo>
                    <a:pt x="175" y="43"/>
                    <a:pt x="175" y="43"/>
                    <a:pt x="176" y="40"/>
                  </a:cubicBezTo>
                  <a:cubicBezTo>
                    <a:pt x="178" y="39"/>
                    <a:pt x="178" y="39"/>
                    <a:pt x="178" y="39"/>
                  </a:cubicBezTo>
                  <a:cubicBezTo>
                    <a:pt x="179" y="39"/>
                    <a:pt x="179" y="39"/>
                    <a:pt x="179" y="39"/>
                  </a:cubicBezTo>
                  <a:cubicBezTo>
                    <a:pt x="180" y="38"/>
                    <a:pt x="180" y="38"/>
                    <a:pt x="180" y="38"/>
                  </a:cubicBezTo>
                  <a:cubicBezTo>
                    <a:pt x="181" y="37"/>
                    <a:pt x="181" y="37"/>
                    <a:pt x="181" y="37"/>
                  </a:cubicBezTo>
                  <a:cubicBezTo>
                    <a:pt x="181" y="37"/>
                    <a:pt x="181" y="37"/>
                    <a:pt x="181" y="37"/>
                  </a:cubicBezTo>
                  <a:cubicBezTo>
                    <a:pt x="183" y="38"/>
                    <a:pt x="183" y="38"/>
                    <a:pt x="183" y="38"/>
                  </a:cubicBezTo>
                  <a:cubicBezTo>
                    <a:pt x="185" y="38"/>
                    <a:pt x="185" y="39"/>
                    <a:pt x="189" y="38"/>
                  </a:cubicBezTo>
                  <a:cubicBezTo>
                    <a:pt x="189" y="38"/>
                    <a:pt x="189" y="38"/>
                    <a:pt x="189" y="38"/>
                  </a:cubicBezTo>
                  <a:cubicBezTo>
                    <a:pt x="190" y="38"/>
                    <a:pt x="190" y="38"/>
                    <a:pt x="190" y="38"/>
                  </a:cubicBezTo>
                  <a:cubicBezTo>
                    <a:pt x="190" y="38"/>
                    <a:pt x="190" y="38"/>
                    <a:pt x="190" y="38"/>
                  </a:cubicBezTo>
                  <a:cubicBezTo>
                    <a:pt x="190" y="39"/>
                    <a:pt x="190" y="39"/>
                    <a:pt x="190" y="39"/>
                  </a:cubicBezTo>
                  <a:cubicBezTo>
                    <a:pt x="191" y="39"/>
                    <a:pt x="191" y="39"/>
                    <a:pt x="191" y="39"/>
                  </a:cubicBezTo>
                  <a:cubicBezTo>
                    <a:pt x="191" y="39"/>
                    <a:pt x="191" y="39"/>
                    <a:pt x="191" y="39"/>
                  </a:cubicBezTo>
                  <a:cubicBezTo>
                    <a:pt x="192" y="40"/>
                    <a:pt x="192" y="40"/>
                    <a:pt x="192" y="40"/>
                  </a:cubicBezTo>
                  <a:cubicBezTo>
                    <a:pt x="195" y="43"/>
                    <a:pt x="195" y="43"/>
                    <a:pt x="195" y="43"/>
                  </a:cubicBezTo>
                  <a:cubicBezTo>
                    <a:pt x="195" y="43"/>
                    <a:pt x="195" y="43"/>
                    <a:pt x="195" y="43"/>
                  </a:cubicBezTo>
                  <a:cubicBezTo>
                    <a:pt x="196" y="43"/>
                    <a:pt x="196" y="43"/>
                    <a:pt x="196" y="43"/>
                  </a:cubicBezTo>
                  <a:cubicBezTo>
                    <a:pt x="198" y="46"/>
                    <a:pt x="198" y="45"/>
                    <a:pt x="200" y="48"/>
                  </a:cubicBezTo>
                  <a:cubicBezTo>
                    <a:pt x="200" y="49"/>
                    <a:pt x="200" y="49"/>
                    <a:pt x="200" y="49"/>
                  </a:cubicBezTo>
                  <a:cubicBezTo>
                    <a:pt x="202" y="53"/>
                    <a:pt x="201" y="51"/>
                    <a:pt x="203" y="55"/>
                  </a:cubicBezTo>
                  <a:cubicBezTo>
                    <a:pt x="203" y="55"/>
                    <a:pt x="203" y="55"/>
                    <a:pt x="203" y="55"/>
                  </a:cubicBezTo>
                  <a:cubicBezTo>
                    <a:pt x="203" y="56"/>
                    <a:pt x="203" y="56"/>
                    <a:pt x="204" y="57"/>
                  </a:cubicBezTo>
                  <a:cubicBezTo>
                    <a:pt x="204" y="58"/>
                    <a:pt x="204" y="58"/>
                    <a:pt x="204" y="58"/>
                  </a:cubicBezTo>
                  <a:cubicBezTo>
                    <a:pt x="206" y="59"/>
                    <a:pt x="206" y="59"/>
                    <a:pt x="206" y="59"/>
                  </a:cubicBezTo>
                  <a:cubicBezTo>
                    <a:pt x="209" y="63"/>
                    <a:pt x="206" y="61"/>
                    <a:pt x="210" y="65"/>
                  </a:cubicBezTo>
                  <a:cubicBezTo>
                    <a:pt x="212" y="66"/>
                    <a:pt x="211" y="66"/>
                    <a:pt x="213" y="67"/>
                  </a:cubicBezTo>
                  <a:cubicBezTo>
                    <a:pt x="213" y="68"/>
                    <a:pt x="213" y="68"/>
                    <a:pt x="213" y="69"/>
                  </a:cubicBezTo>
                  <a:cubicBezTo>
                    <a:pt x="212" y="70"/>
                    <a:pt x="212" y="70"/>
                    <a:pt x="212" y="70"/>
                  </a:cubicBezTo>
                  <a:cubicBezTo>
                    <a:pt x="213" y="70"/>
                    <a:pt x="213" y="70"/>
                    <a:pt x="213" y="70"/>
                  </a:cubicBezTo>
                  <a:cubicBezTo>
                    <a:pt x="213" y="71"/>
                    <a:pt x="213" y="71"/>
                    <a:pt x="213" y="71"/>
                  </a:cubicBezTo>
                  <a:cubicBezTo>
                    <a:pt x="213" y="72"/>
                    <a:pt x="213" y="72"/>
                    <a:pt x="213" y="72"/>
                  </a:cubicBezTo>
                  <a:cubicBezTo>
                    <a:pt x="213" y="72"/>
                    <a:pt x="213" y="73"/>
                    <a:pt x="213" y="73"/>
                  </a:cubicBezTo>
                  <a:cubicBezTo>
                    <a:pt x="213" y="73"/>
                    <a:pt x="213" y="73"/>
                    <a:pt x="213" y="73"/>
                  </a:cubicBezTo>
                  <a:cubicBezTo>
                    <a:pt x="215" y="76"/>
                    <a:pt x="215" y="74"/>
                    <a:pt x="216" y="79"/>
                  </a:cubicBezTo>
                  <a:cubicBezTo>
                    <a:pt x="217" y="81"/>
                    <a:pt x="217" y="81"/>
                    <a:pt x="217" y="81"/>
                  </a:cubicBezTo>
                  <a:cubicBezTo>
                    <a:pt x="218" y="81"/>
                    <a:pt x="218" y="81"/>
                    <a:pt x="218" y="81"/>
                  </a:cubicBezTo>
                  <a:cubicBezTo>
                    <a:pt x="220" y="82"/>
                    <a:pt x="219" y="81"/>
                    <a:pt x="221" y="82"/>
                  </a:cubicBezTo>
                  <a:cubicBezTo>
                    <a:pt x="222" y="83"/>
                    <a:pt x="222" y="83"/>
                    <a:pt x="222" y="83"/>
                  </a:cubicBezTo>
                  <a:cubicBezTo>
                    <a:pt x="223" y="83"/>
                    <a:pt x="223" y="83"/>
                    <a:pt x="223" y="83"/>
                  </a:cubicBezTo>
                  <a:cubicBezTo>
                    <a:pt x="224" y="83"/>
                    <a:pt x="224" y="83"/>
                    <a:pt x="224" y="83"/>
                  </a:cubicBezTo>
                  <a:cubicBezTo>
                    <a:pt x="225" y="84"/>
                    <a:pt x="225" y="84"/>
                    <a:pt x="226" y="85"/>
                  </a:cubicBezTo>
                  <a:cubicBezTo>
                    <a:pt x="232" y="86"/>
                    <a:pt x="229" y="85"/>
                    <a:pt x="234" y="86"/>
                  </a:cubicBezTo>
                  <a:cubicBezTo>
                    <a:pt x="236" y="88"/>
                    <a:pt x="236" y="88"/>
                    <a:pt x="236" y="88"/>
                  </a:cubicBezTo>
                  <a:cubicBezTo>
                    <a:pt x="236" y="88"/>
                    <a:pt x="236" y="88"/>
                    <a:pt x="237" y="88"/>
                  </a:cubicBezTo>
                  <a:cubicBezTo>
                    <a:pt x="237" y="88"/>
                    <a:pt x="237" y="88"/>
                    <a:pt x="237" y="87"/>
                  </a:cubicBezTo>
                  <a:cubicBezTo>
                    <a:pt x="237" y="87"/>
                    <a:pt x="237" y="87"/>
                    <a:pt x="237" y="87"/>
                  </a:cubicBezTo>
                  <a:cubicBezTo>
                    <a:pt x="239" y="87"/>
                    <a:pt x="239" y="87"/>
                    <a:pt x="239" y="87"/>
                  </a:cubicBezTo>
                  <a:close/>
                  <a:moveTo>
                    <a:pt x="42" y="13"/>
                  </a:moveTo>
                  <a:cubicBezTo>
                    <a:pt x="42" y="14"/>
                    <a:pt x="42" y="14"/>
                    <a:pt x="42" y="14"/>
                  </a:cubicBezTo>
                  <a:cubicBezTo>
                    <a:pt x="41" y="13"/>
                    <a:pt x="41" y="13"/>
                    <a:pt x="41" y="13"/>
                  </a:cubicBezTo>
                  <a:cubicBezTo>
                    <a:pt x="41" y="12"/>
                    <a:pt x="41" y="12"/>
                    <a:pt x="41" y="12"/>
                  </a:cubicBezTo>
                  <a:cubicBezTo>
                    <a:pt x="41" y="12"/>
                    <a:pt x="41" y="12"/>
                    <a:pt x="41" y="12"/>
                  </a:cubicBezTo>
                  <a:cubicBezTo>
                    <a:pt x="42" y="13"/>
                    <a:pt x="42" y="13"/>
                    <a:pt x="42" y="13"/>
                  </a:cubicBezTo>
                  <a:cubicBezTo>
                    <a:pt x="42" y="13"/>
                    <a:pt x="42" y="13"/>
                    <a:pt x="42" y="13"/>
                  </a:cubicBezTo>
                  <a:close/>
                  <a:moveTo>
                    <a:pt x="59" y="48"/>
                  </a:moveTo>
                  <a:cubicBezTo>
                    <a:pt x="59" y="48"/>
                    <a:pt x="59" y="48"/>
                    <a:pt x="59" y="48"/>
                  </a:cubicBezTo>
                  <a:cubicBezTo>
                    <a:pt x="57" y="47"/>
                    <a:pt x="56" y="45"/>
                    <a:pt x="55" y="43"/>
                  </a:cubicBezTo>
                  <a:cubicBezTo>
                    <a:pt x="54" y="43"/>
                    <a:pt x="54" y="43"/>
                    <a:pt x="54" y="43"/>
                  </a:cubicBezTo>
                  <a:cubicBezTo>
                    <a:pt x="54" y="41"/>
                    <a:pt x="54" y="41"/>
                    <a:pt x="54" y="41"/>
                  </a:cubicBezTo>
                  <a:cubicBezTo>
                    <a:pt x="55" y="41"/>
                    <a:pt x="55" y="41"/>
                    <a:pt x="55" y="41"/>
                  </a:cubicBezTo>
                  <a:cubicBezTo>
                    <a:pt x="56" y="42"/>
                    <a:pt x="56" y="42"/>
                    <a:pt x="56" y="42"/>
                  </a:cubicBezTo>
                  <a:cubicBezTo>
                    <a:pt x="57" y="43"/>
                    <a:pt x="57" y="43"/>
                    <a:pt x="57" y="43"/>
                  </a:cubicBezTo>
                  <a:cubicBezTo>
                    <a:pt x="57" y="44"/>
                    <a:pt x="57" y="44"/>
                    <a:pt x="57" y="44"/>
                  </a:cubicBezTo>
                  <a:cubicBezTo>
                    <a:pt x="59" y="45"/>
                    <a:pt x="59" y="45"/>
                    <a:pt x="59" y="45"/>
                  </a:cubicBezTo>
                  <a:cubicBezTo>
                    <a:pt x="59" y="48"/>
                    <a:pt x="59" y="48"/>
                    <a:pt x="59" y="48"/>
                  </a:cubicBezTo>
                  <a:close/>
                  <a:moveTo>
                    <a:pt x="70" y="48"/>
                  </a:moveTo>
                  <a:cubicBezTo>
                    <a:pt x="69" y="51"/>
                    <a:pt x="69" y="51"/>
                    <a:pt x="69" y="51"/>
                  </a:cubicBezTo>
                  <a:cubicBezTo>
                    <a:pt x="68" y="51"/>
                    <a:pt x="68" y="51"/>
                    <a:pt x="68" y="51"/>
                  </a:cubicBezTo>
                  <a:cubicBezTo>
                    <a:pt x="67" y="50"/>
                    <a:pt x="67" y="50"/>
                    <a:pt x="67" y="50"/>
                  </a:cubicBezTo>
                  <a:cubicBezTo>
                    <a:pt x="66" y="50"/>
                    <a:pt x="66" y="50"/>
                    <a:pt x="66" y="50"/>
                  </a:cubicBezTo>
                  <a:cubicBezTo>
                    <a:pt x="67" y="46"/>
                    <a:pt x="67" y="46"/>
                    <a:pt x="67" y="46"/>
                  </a:cubicBezTo>
                  <a:cubicBezTo>
                    <a:pt x="68" y="46"/>
                    <a:pt x="68" y="46"/>
                    <a:pt x="68" y="46"/>
                  </a:cubicBezTo>
                  <a:cubicBezTo>
                    <a:pt x="69" y="45"/>
                    <a:pt x="69" y="45"/>
                    <a:pt x="69" y="45"/>
                  </a:cubicBezTo>
                  <a:cubicBezTo>
                    <a:pt x="69" y="46"/>
                    <a:pt x="69" y="46"/>
                    <a:pt x="69" y="46"/>
                  </a:cubicBezTo>
                  <a:cubicBezTo>
                    <a:pt x="70" y="47"/>
                    <a:pt x="69" y="47"/>
                    <a:pt x="70" y="48"/>
                  </a:cubicBezTo>
                  <a:close/>
                  <a:moveTo>
                    <a:pt x="2" y="49"/>
                  </a:moveTo>
                  <a:cubicBezTo>
                    <a:pt x="2" y="50"/>
                    <a:pt x="2" y="50"/>
                    <a:pt x="2" y="50"/>
                  </a:cubicBezTo>
                  <a:cubicBezTo>
                    <a:pt x="0" y="47"/>
                    <a:pt x="0" y="47"/>
                    <a:pt x="0" y="47"/>
                  </a:cubicBezTo>
                  <a:cubicBezTo>
                    <a:pt x="0" y="46"/>
                    <a:pt x="0" y="46"/>
                    <a:pt x="0" y="46"/>
                  </a:cubicBezTo>
                  <a:cubicBezTo>
                    <a:pt x="1" y="46"/>
                    <a:pt x="1" y="46"/>
                    <a:pt x="1" y="46"/>
                  </a:cubicBezTo>
                  <a:cubicBezTo>
                    <a:pt x="1" y="46"/>
                    <a:pt x="1" y="46"/>
                    <a:pt x="1" y="46"/>
                  </a:cubicBezTo>
                  <a:cubicBezTo>
                    <a:pt x="1" y="47"/>
                    <a:pt x="1" y="47"/>
                    <a:pt x="1" y="47"/>
                  </a:cubicBezTo>
                  <a:cubicBezTo>
                    <a:pt x="2" y="47"/>
                    <a:pt x="2" y="47"/>
                    <a:pt x="2" y="47"/>
                  </a:cubicBezTo>
                  <a:cubicBezTo>
                    <a:pt x="2" y="48"/>
                    <a:pt x="2" y="48"/>
                    <a:pt x="2" y="48"/>
                  </a:cubicBezTo>
                  <a:cubicBezTo>
                    <a:pt x="2" y="49"/>
                    <a:pt x="2" y="49"/>
                    <a:pt x="2" y="49"/>
                  </a:cubicBezTo>
                  <a:close/>
                  <a:moveTo>
                    <a:pt x="37" y="60"/>
                  </a:moveTo>
                  <a:cubicBezTo>
                    <a:pt x="37" y="61"/>
                    <a:pt x="37" y="61"/>
                    <a:pt x="37" y="61"/>
                  </a:cubicBezTo>
                  <a:cubicBezTo>
                    <a:pt x="35" y="60"/>
                    <a:pt x="35" y="60"/>
                    <a:pt x="35" y="60"/>
                  </a:cubicBezTo>
                  <a:cubicBezTo>
                    <a:pt x="36" y="58"/>
                    <a:pt x="36" y="58"/>
                    <a:pt x="36" y="58"/>
                  </a:cubicBezTo>
                  <a:cubicBezTo>
                    <a:pt x="36" y="57"/>
                    <a:pt x="36" y="57"/>
                    <a:pt x="36" y="57"/>
                  </a:cubicBezTo>
                  <a:cubicBezTo>
                    <a:pt x="36" y="57"/>
                    <a:pt x="36" y="57"/>
                    <a:pt x="36" y="57"/>
                  </a:cubicBezTo>
                  <a:cubicBezTo>
                    <a:pt x="36" y="57"/>
                    <a:pt x="36" y="57"/>
                    <a:pt x="36" y="57"/>
                  </a:cubicBezTo>
                  <a:cubicBezTo>
                    <a:pt x="37" y="59"/>
                    <a:pt x="37" y="59"/>
                    <a:pt x="37" y="59"/>
                  </a:cubicBezTo>
                  <a:cubicBezTo>
                    <a:pt x="37" y="60"/>
                    <a:pt x="37" y="60"/>
                    <a:pt x="37" y="60"/>
                  </a:cubicBezTo>
                  <a:close/>
                  <a:moveTo>
                    <a:pt x="82" y="86"/>
                  </a:moveTo>
                  <a:cubicBezTo>
                    <a:pt x="83" y="86"/>
                    <a:pt x="83" y="86"/>
                    <a:pt x="83" y="86"/>
                  </a:cubicBezTo>
                  <a:cubicBezTo>
                    <a:pt x="82" y="87"/>
                    <a:pt x="82" y="87"/>
                    <a:pt x="82" y="87"/>
                  </a:cubicBezTo>
                  <a:cubicBezTo>
                    <a:pt x="82" y="86"/>
                    <a:pt x="82" y="86"/>
                    <a:pt x="82" y="86"/>
                  </a:cubicBezTo>
                  <a:cubicBezTo>
                    <a:pt x="81" y="88"/>
                    <a:pt x="81" y="88"/>
                    <a:pt x="81" y="88"/>
                  </a:cubicBezTo>
                  <a:cubicBezTo>
                    <a:pt x="81" y="88"/>
                    <a:pt x="81" y="88"/>
                    <a:pt x="81" y="88"/>
                  </a:cubicBezTo>
                  <a:cubicBezTo>
                    <a:pt x="81" y="86"/>
                    <a:pt x="81" y="86"/>
                    <a:pt x="81" y="86"/>
                  </a:cubicBezTo>
                  <a:cubicBezTo>
                    <a:pt x="82" y="85"/>
                    <a:pt x="82" y="85"/>
                    <a:pt x="82" y="85"/>
                  </a:cubicBezTo>
                  <a:cubicBezTo>
                    <a:pt x="82" y="85"/>
                    <a:pt x="82" y="85"/>
                    <a:pt x="82" y="85"/>
                  </a:cubicBezTo>
                  <a:cubicBezTo>
                    <a:pt x="82" y="85"/>
                    <a:pt x="82" y="86"/>
                    <a:pt x="82" y="86"/>
                  </a:cubicBezTo>
                  <a:close/>
                  <a:moveTo>
                    <a:pt x="72" y="104"/>
                  </a:moveTo>
                  <a:cubicBezTo>
                    <a:pt x="71" y="104"/>
                    <a:pt x="71" y="104"/>
                    <a:pt x="71" y="104"/>
                  </a:cubicBezTo>
                  <a:cubicBezTo>
                    <a:pt x="70" y="103"/>
                    <a:pt x="70" y="103"/>
                    <a:pt x="70" y="103"/>
                  </a:cubicBezTo>
                  <a:cubicBezTo>
                    <a:pt x="70" y="102"/>
                    <a:pt x="70" y="102"/>
                    <a:pt x="70" y="102"/>
                  </a:cubicBezTo>
                  <a:cubicBezTo>
                    <a:pt x="70" y="102"/>
                    <a:pt x="70" y="102"/>
                    <a:pt x="70" y="102"/>
                  </a:cubicBezTo>
                  <a:cubicBezTo>
                    <a:pt x="69" y="101"/>
                    <a:pt x="69" y="101"/>
                    <a:pt x="69" y="101"/>
                  </a:cubicBezTo>
                  <a:cubicBezTo>
                    <a:pt x="70" y="99"/>
                    <a:pt x="70" y="100"/>
                    <a:pt x="70" y="95"/>
                  </a:cubicBezTo>
                  <a:cubicBezTo>
                    <a:pt x="71" y="96"/>
                    <a:pt x="71" y="96"/>
                    <a:pt x="71" y="96"/>
                  </a:cubicBezTo>
                  <a:cubicBezTo>
                    <a:pt x="71" y="97"/>
                    <a:pt x="70" y="100"/>
                    <a:pt x="70" y="101"/>
                  </a:cubicBezTo>
                  <a:cubicBezTo>
                    <a:pt x="70" y="101"/>
                    <a:pt x="70" y="101"/>
                    <a:pt x="71" y="102"/>
                  </a:cubicBezTo>
                  <a:cubicBezTo>
                    <a:pt x="71" y="103"/>
                    <a:pt x="71" y="103"/>
                    <a:pt x="71" y="103"/>
                  </a:cubicBezTo>
                  <a:cubicBezTo>
                    <a:pt x="72" y="104"/>
                    <a:pt x="72" y="104"/>
                    <a:pt x="72" y="104"/>
                  </a:cubicBezTo>
                  <a:cubicBezTo>
                    <a:pt x="72" y="104"/>
                    <a:pt x="72" y="104"/>
                    <a:pt x="72" y="104"/>
                  </a:cubicBezTo>
                  <a:close/>
                  <a:moveTo>
                    <a:pt x="89" y="100"/>
                  </a:moveTo>
                  <a:cubicBezTo>
                    <a:pt x="88" y="100"/>
                    <a:pt x="88" y="100"/>
                    <a:pt x="88" y="100"/>
                  </a:cubicBezTo>
                  <a:cubicBezTo>
                    <a:pt x="87" y="99"/>
                    <a:pt x="87" y="99"/>
                    <a:pt x="87" y="99"/>
                  </a:cubicBezTo>
                  <a:cubicBezTo>
                    <a:pt x="87" y="98"/>
                    <a:pt x="87" y="98"/>
                    <a:pt x="87" y="98"/>
                  </a:cubicBezTo>
                  <a:cubicBezTo>
                    <a:pt x="87" y="98"/>
                    <a:pt x="87" y="98"/>
                    <a:pt x="87" y="98"/>
                  </a:cubicBezTo>
                  <a:cubicBezTo>
                    <a:pt x="87" y="98"/>
                    <a:pt x="87" y="98"/>
                    <a:pt x="87" y="98"/>
                  </a:cubicBezTo>
                  <a:cubicBezTo>
                    <a:pt x="88" y="98"/>
                    <a:pt x="88" y="98"/>
                    <a:pt x="88" y="98"/>
                  </a:cubicBezTo>
                  <a:cubicBezTo>
                    <a:pt x="88" y="99"/>
                    <a:pt x="88" y="98"/>
                    <a:pt x="89" y="100"/>
                  </a:cubicBezTo>
                  <a:close/>
                  <a:moveTo>
                    <a:pt x="76" y="106"/>
                  </a:moveTo>
                  <a:cubicBezTo>
                    <a:pt x="76" y="107"/>
                    <a:pt x="76" y="107"/>
                    <a:pt x="76" y="107"/>
                  </a:cubicBezTo>
                  <a:cubicBezTo>
                    <a:pt x="72" y="104"/>
                    <a:pt x="72" y="104"/>
                    <a:pt x="72" y="104"/>
                  </a:cubicBezTo>
                  <a:cubicBezTo>
                    <a:pt x="73" y="104"/>
                    <a:pt x="73" y="104"/>
                    <a:pt x="73" y="104"/>
                  </a:cubicBezTo>
                  <a:cubicBezTo>
                    <a:pt x="74" y="104"/>
                    <a:pt x="74" y="104"/>
                    <a:pt x="74" y="104"/>
                  </a:cubicBezTo>
                  <a:lnTo>
                    <a:pt x="76" y="106"/>
                  </a:lnTo>
                  <a:close/>
                  <a:moveTo>
                    <a:pt x="97" y="109"/>
                  </a:moveTo>
                  <a:cubicBezTo>
                    <a:pt x="97" y="109"/>
                    <a:pt x="97" y="109"/>
                    <a:pt x="97" y="109"/>
                  </a:cubicBezTo>
                  <a:cubicBezTo>
                    <a:pt x="96" y="108"/>
                    <a:pt x="96" y="108"/>
                    <a:pt x="96" y="108"/>
                  </a:cubicBezTo>
                  <a:cubicBezTo>
                    <a:pt x="96" y="107"/>
                    <a:pt x="96" y="107"/>
                    <a:pt x="96" y="107"/>
                  </a:cubicBezTo>
                  <a:cubicBezTo>
                    <a:pt x="96" y="107"/>
                    <a:pt x="96" y="107"/>
                    <a:pt x="96" y="107"/>
                  </a:cubicBezTo>
                  <a:cubicBezTo>
                    <a:pt x="97" y="109"/>
                    <a:pt x="97" y="109"/>
                    <a:pt x="97" y="109"/>
                  </a:cubicBezTo>
                  <a:cubicBezTo>
                    <a:pt x="97" y="109"/>
                    <a:pt x="97" y="109"/>
                    <a:pt x="97" y="109"/>
                  </a:cubicBezTo>
                  <a:cubicBezTo>
                    <a:pt x="97" y="109"/>
                    <a:pt x="97" y="109"/>
                    <a:pt x="97" y="109"/>
                  </a:cubicBezTo>
                  <a:close/>
                  <a:moveTo>
                    <a:pt x="134" y="140"/>
                  </a:moveTo>
                  <a:cubicBezTo>
                    <a:pt x="134" y="141"/>
                    <a:pt x="134" y="141"/>
                    <a:pt x="134" y="141"/>
                  </a:cubicBezTo>
                  <a:cubicBezTo>
                    <a:pt x="133" y="140"/>
                    <a:pt x="133" y="140"/>
                    <a:pt x="133" y="140"/>
                  </a:cubicBezTo>
                  <a:cubicBezTo>
                    <a:pt x="133" y="140"/>
                    <a:pt x="133" y="140"/>
                    <a:pt x="133" y="140"/>
                  </a:cubicBezTo>
                  <a:cubicBezTo>
                    <a:pt x="132" y="139"/>
                    <a:pt x="132" y="139"/>
                    <a:pt x="132" y="139"/>
                  </a:cubicBezTo>
                  <a:cubicBezTo>
                    <a:pt x="133" y="139"/>
                    <a:pt x="133" y="139"/>
                    <a:pt x="133" y="139"/>
                  </a:cubicBezTo>
                  <a:cubicBezTo>
                    <a:pt x="134" y="139"/>
                    <a:pt x="134" y="139"/>
                    <a:pt x="134" y="139"/>
                  </a:cubicBezTo>
                  <a:cubicBezTo>
                    <a:pt x="134" y="139"/>
                    <a:pt x="134" y="139"/>
                    <a:pt x="134" y="140"/>
                  </a:cubicBezTo>
                  <a:close/>
                  <a:moveTo>
                    <a:pt x="356" y="145"/>
                  </a:moveTo>
                  <a:cubicBezTo>
                    <a:pt x="356" y="145"/>
                    <a:pt x="356" y="145"/>
                    <a:pt x="356" y="145"/>
                  </a:cubicBezTo>
                  <a:cubicBezTo>
                    <a:pt x="356" y="144"/>
                    <a:pt x="356" y="144"/>
                    <a:pt x="356" y="144"/>
                  </a:cubicBezTo>
                  <a:cubicBezTo>
                    <a:pt x="356" y="144"/>
                    <a:pt x="356" y="144"/>
                    <a:pt x="356" y="144"/>
                  </a:cubicBezTo>
                  <a:cubicBezTo>
                    <a:pt x="356" y="144"/>
                    <a:pt x="356" y="144"/>
                    <a:pt x="356" y="145"/>
                  </a:cubicBezTo>
                  <a:close/>
                  <a:moveTo>
                    <a:pt x="354" y="155"/>
                  </a:moveTo>
                  <a:cubicBezTo>
                    <a:pt x="353" y="156"/>
                    <a:pt x="353" y="156"/>
                    <a:pt x="353" y="156"/>
                  </a:cubicBezTo>
                  <a:cubicBezTo>
                    <a:pt x="353" y="155"/>
                    <a:pt x="353" y="155"/>
                    <a:pt x="353" y="155"/>
                  </a:cubicBezTo>
                  <a:cubicBezTo>
                    <a:pt x="353" y="153"/>
                    <a:pt x="353" y="153"/>
                    <a:pt x="353" y="153"/>
                  </a:cubicBezTo>
                  <a:cubicBezTo>
                    <a:pt x="354" y="153"/>
                    <a:pt x="354" y="153"/>
                    <a:pt x="354" y="153"/>
                  </a:cubicBezTo>
                  <a:cubicBezTo>
                    <a:pt x="355" y="152"/>
                    <a:pt x="355" y="152"/>
                    <a:pt x="356" y="152"/>
                  </a:cubicBezTo>
                  <a:cubicBezTo>
                    <a:pt x="356" y="153"/>
                    <a:pt x="356" y="153"/>
                    <a:pt x="356" y="153"/>
                  </a:cubicBezTo>
                  <a:cubicBezTo>
                    <a:pt x="355" y="154"/>
                    <a:pt x="354" y="155"/>
                    <a:pt x="354" y="155"/>
                  </a:cubicBezTo>
                  <a:close/>
                  <a:moveTo>
                    <a:pt x="84" y="174"/>
                  </a:moveTo>
                  <a:cubicBezTo>
                    <a:pt x="84" y="174"/>
                    <a:pt x="84" y="174"/>
                    <a:pt x="84" y="174"/>
                  </a:cubicBezTo>
                  <a:cubicBezTo>
                    <a:pt x="83" y="173"/>
                    <a:pt x="83" y="173"/>
                    <a:pt x="83" y="173"/>
                  </a:cubicBezTo>
                  <a:cubicBezTo>
                    <a:pt x="83" y="173"/>
                    <a:pt x="83" y="173"/>
                    <a:pt x="83" y="173"/>
                  </a:cubicBezTo>
                  <a:cubicBezTo>
                    <a:pt x="84" y="173"/>
                    <a:pt x="84" y="173"/>
                    <a:pt x="84" y="173"/>
                  </a:cubicBezTo>
                  <a:cubicBezTo>
                    <a:pt x="84" y="173"/>
                    <a:pt x="84" y="173"/>
                    <a:pt x="84" y="174"/>
                  </a:cubicBezTo>
                  <a:close/>
                  <a:moveTo>
                    <a:pt x="300" y="175"/>
                  </a:moveTo>
                  <a:cubicBezTo>
                    <a:pt x="299" y="175"/>
                    <a:pt x="299" y="175"/>
                    <a:pt x="299" y="175"/>
                  </a:cubicBezTo>
                  <a:cubicBezTo>
                    <a:pt x="299" y="175"/>
                    <a:pt x="299" y="175"/>
                    <a:pt x="299" y="175"/>
                  </a:cubicBezTo>
                  <a:cubicBezTo>
                    <a:pt x="301" y="174"/>
                    <a:pt x="301" y="174"/>
                    <a:pt x="301" y="174"/>
                  </a:cubicBezTo>
                  <a:cubicBezTo>
                    <a:pt x="302" y="174"/>
                    <a:pt x="302" y="174"/>
                    <a:pt x="302" y="174"/>
                  </a:cubicBezTo>
                  <a:cubicBezTo>
                    <a:pt x="302" y="174"/>
                    <a:pt x="302" y="174"/>
                    <a:pt x="302" y="174"/>
                  </a:cubicBezTo>
                  <a:cubicBezTo>
                    <a:pt x="301" y="174"/>
                    <a:pt x="301" y="174"/>
                    <a:pt x="301" y="174"/>
                  </a:cubicBezTo>
                  <a:cubicBezTo>
                    <a:pt x="300" y="175"/>
                    <a:pt x="300" y="175"/>
                    <a:pt x="300" y="17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164">
              <a:extLst>
                <a:ext uri="{FF2B5EF4-FFF2-40B4-BE49-F238E27FC236}">
                  <a16:creationId xmlns:a16="http://schemas.microsoft.com/office/drawing/2014/main" id="{5F326B6E-1882-4189-AAB2-E446C330A057}"/>
                </a:ext>
              </a:extLst>
            </p:cNvPr>
            <p:cNvSpPr>
              <a:spLocks noEditPoints="1"/>
            </p:cNvSpPr>
            <p:nvPr/>
          </p:nvSpPr>
          <p:spPr bwMode="auto">
            <a:xfrm>
              <a:off x="16351517" y="8684072"/>
              <a:ext cx="921346" cy="299202"/>
            </a:xfrm>
            <a:custGeom>
              <a:avLst/>
              <a:gdLst>
                <a:gd name="T0" fmla="*/ 198 w 221"/>
                <a:gd name="T1" fmla="*/ 0 h 72"/>
                <a:gd name="T2" fmla="*/ 200 w 221"/>
                <a:gd name="T3" fmla="*/ 35 h 72"/>
                <a:gd name="T4" fmla="*/ 188 w 221"/>
                <a:gd name="T5" fmla="*/ 34 h 72"/>
                <a:gd name="T6" fmla="*/ 182 w 221"/>
                <a:gd name="T7" fmla="*/ 33 h 72"/>
                <a:gd name="T8" fmla="*/ 179 w 221"/>
                <a:gd name="T9" fmla="*/ 43 h 72"/>
                <a:gd name="T10" fmla="*/ 175 w 221"/>
                <a:gd name="T11" fmla="*/ 48 h 72"/>
                <a:gd name="T12" fmla="*/ 175 w 221"/>
                <a:gd name="T13" fmla="*/ 53 h 72"/>
                <a:gd name="T14" fmla="*/ 171 w 221"/>
                <a:gd name="T15" fmla="*/ 59 h 72"/>
                <a:gd name="T16" fmla="*/ 167 w 221"/>
                <a:gd name="T17" fmla="*/ 66 h 72"/>
                <a:gd name="T18" fmla="*/ 151 w 221"/>
                <a:gd name="T19" fmla="*/ 66 h 72"/>
                <a:gd name="T20" fmla="*/ 144 w 221"/>
                <a:gd name="T21" fmla="*/ 64 h 72"/>
                <a:gd name="T22" fmla="*/ 134 w 221"/>
                <a:gd name="T23" fmla="*/ 70 h 72"/>
                <a:gd name="T24" fmla="*/ 112 w 221"/>
                <a:gd name="T25" fmla="*/ 62 h 72"/>
                <a:gd name="T26" fmla="*/ 120 w 221"/>
                <a:gd name="T27" fmla="*/ 63 h 72"/>
                <a:gd name="T28" fmla="*/ 130 w 221"/>
                <a:gd name="T29" fmla="*/ 66 h 72"/>
                <a:gd name="T30" fmla="*/ 130 w 221"/>
                <a:gd name="T31" fmla="*/ 59 h 72"/>
                <a:gd name="T32" fmla="*/ 132 w 221"/>
                <a:gd name="T33" fmla="*/ 55 h 72"/>
                <a:gd name="T34" fmla="*/ 135 w 221"/>
                <a:gd name="T35" fmla="*/ 50 h 72"/>
                <a:gd name="T36" fmla="*/ 162 w 221"/>
                <a:gd name="T37" fmla="*/ 31 h 72"/>
                <a:gd name="T38" fmla="*/ 168 w 221"/>
                <a:gd name="T39" fmla="*/ 37 h 72"/>
                <a:gd name="T40" fmla="*/ 171 w 221"/>
                <a:gd name="T41" fmla="*/ 33 h 72"/>
                <a:gd name="T42" fmla="*/ 176 w 221"/>
                <a:gd name="T43" fmla="*/ 33 h 72"/>
                <a:gd name="T44" fmla="*/ 179 w 221"/>
                <a:gd name="T45" fmla="*/ 25 h 72"/>
                <a:gd name="T46" fmla="*/ 180 w 221"/>
                <a:gd name="T47" fmla="*/ 20 h 72"/>
                <a:gd name="T48" fmla="*/ 192 w 221"/>
                <a:gd name="T49" fmla="*/ 4 h 72"/>
                <a:gd name="T50" fmla="*/ 193 w 221"/>
                <a:gd name="T51" fmla="*/ 8 h 72"/>
                <a:gd name="T52" fmla="*/ 198 w 221"/>
                <a:gd name="T53" fmla="*/ 5 h 72"/>
                <a:gd name="T54" fmla="*/ 203 w 221"/>
                <a:gd name="T55" fmla="*/ 12 h 72"/>
                <a:gd name="T56" fmla="*/ 206 w 221"/>
                <a:gd name="T57" fmla="*/ 14 h 72"/>
                <a:gd name="T58" fmla="*/ 206 w 221"/>
                <a:gd name="T59" fmla="*/ 18 h 72"/>
                <a:gd name="T60" fmla="*/ 220 w 221"/>
                <a:gd name="T61" fmla="*/ 22 h 72"/>
                <a:gd name="T62" fmla="*/ 209 w 221"/>
                <a:gd name="T63" fmla="*/ 26 h 72"/>
                <a:gd name="T64" fmla="*/ 206 w 221"/>
                <a:gd name="T65" fmla="*/ 34 h 72"/>
                <a:gd name="T66" fmla="*/ 201 w 221"/>
                <a:gd name="T67" fmla="*/ 35 h 72"/>
                <a:gd name="T68" fmla="*/ 42 w 221"/>
                <a:gd name="T69" fmla="*/ 41 h 72"/>
                <a:gd name="T70" fmla="*/ 52 w 221"/>
                <a:gd name="T71" fmla="*/ 66 h 72"/>
                <a:gd name="T72" fmla="*/ 50 w 221"/>
                <a:gd name="T73" fmla="*/ 65 h 72"/>
                <a:gd name="T74" fmla="*/ 44 w 221"/>
                <a:gd name="T75" fmla="*/ 67 h 72"/>
                <a:gd name="T76" fmla="*/ 24 w 221"/>
                <a:gd name="T77" fmla="*/ 53 h 72"/>
                <a:gd name="T78" fmla="*/ 19 w 221"/>
                <a:gd name="T79" fmla="*/ 46 h 72"/>
                <a:gd name="T80" fmla="*/ 11 w 221"/>
                <a:gd name="T81" fmla="*/ 30 h 72"/>
                <a:gd name="T82" fmla="*/ 6 w 221"/>
                <a:gd name="T83" fmla="*/ 7 h 72"/>
                <a:gd name="T84" fmla="*/ 13 w 221"/>
                <a:gd name="T85" fmla="*/ 10 h 72"/>
                <a:gd name="T86" fmla="*/ 15 w 221"/>
                <a:gd name="T87" fmla="*/ 17 h 72"/>
                <a:gd name="T88" fmla="*/ 22 w 221"/>
                <a:gd name="T89" fmla="*/ 16 h 72"/>
                <a:gd name="T90" fmla="*/ 25 w 221"/>
                <a:gd name="T91" fmla="*/ 17 h 72"/>
                <a:gd name="T92" fmla="*/ 3 w 221"/>
                <a:gd name="T93" fmla="*/ 11 h 72"/>
                <a:gd name="T94" fmla="*/ 1 w 221"/>
                <a:gd name="T95" fmla="*/ 11 h 72"/>
                <a:gd name="T96" fmla="*/ 3 w 221"/>
                <a:gd name="T97" fmla="*/ 11 h 72"/>
                <a:gd name="T98" fmla="*/ 8 w 221"/>
                <a:gd name="T99" fmla="*/ 21 h 72"/>
                <a:gd name="T100" fmla="*/ 202 w 221"/>
                <a:gd name="T101" fmla="*/ 34 h 72"/>
                <a:gd name="T102" fmla="*/ 18 w 221"/>
                <a:gd name="T103" fmla="*/ 48 h 72"/>
                <a:gd name="T104" fmla="*/ 51 w 221"/>
                <a:gd name="T105" fmla="*/ 51 h 72"/>
                <a:gd name="T106" fmla="*/ 132 w 221"/>
                <a:gd name="T107" fmla="*/ 55 h 72"/>
                <a:gd name="T108" fmla="*/ 132 w 221"/>
                <a:gd name="T109" fmla="*/ 5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1" h="72">
                  <a:moveTo>
                    <a:pt x="197" y="2"/>
                  </a:moveTo>
                  <a:cubicBezTo>
                    <a:pt x="196" y="2"/>
                    <a:pt x="196" y="2"/>
                    <a:pt x="196" y="2"/>
                  </a:cubicBezTo>
                  <a:cubicBezTo>
                    <a:pt x="196" y="2"/>
                    <a:pt x="196" y="2"/>
                    <a:pt x="196" y="2"/>
                  </a:cubicBezTo>
                  <a:cubicBezTo>
                    <a:pt x="196" y="1"/>
                    <a:pt x="196" y="1"/>
                    <a:pt x="196" y="1"/>
                  </a:cubicBezTo>
                  <a:cubicBezTo>
                    <a:pt x="197" y="0"/>
                    <a:pt x="197" y="0"/>
                    <a:pt x="197" y="0"/>
                  </a:cubicBezTo>
                  <a:cubicBezTo>
                    <a:pt x="198" y="0"/>
                    <a:pt x="198" y="0"/>
                    <a:pt x="198" y="0"/>
                  </a:cubicBezTo>
                  <a:cubicBezTo>
                    <a:pt x="198" y="0"/>
                    <a:pt x="198" y="0"/>
                    <a:pt x="198" y="0"/>
                  </a:cubicBezTo>
                  <a:cubicBezTo>
                    <a:pt x="198" y="1"/>
                    <a:pt x="198" y="1"/>
                    <a:pt x="198" y="1"/>
                  </a:cubicBezTo>
                  <a:cubicBezTo>
                    <a:pt x="198" y="2"/>
                    <a:pt x="198" y="2"/>
                    <a:pt x="198" y="2"/>
                  </a:cubicBezTo>
                  <a:cubicBezTo>
                    <a:pt x="197" y="2"/>
                    <a:pt x="197" y="2"/>
                    <a:pt x="197" y="2"/>
                  </a:cubicBezTo>
                  <a:close/>
                  <a:moveTo>
                    <a:pt x="201" y="35"/>
                  </a:moveTo>
                  <a:cubicBezTo>
                    <a:pt x="201" y="35"/>
                    <a:pt x="201" y="35"/>
                    <a:pt x="200" y="35"/>
                  </a:cubicBezTo>
                  <a:cubicBezTo>
                    <a:pt x="198" y="34"/>
                    <a:pt x="198" y="34"/>
                    <a:pt x="198" y="34"/>
                  </a:cubicBezTo>
                  <a:cubicBezTo>
                    <a:pt x="195" y="33"/>
                    <a:pt x="196" y="34"/>
                    <a:pt x="192" y="33"/>
                  </a:cubicBezTo>
                  <a:cubicBezTo>
                    <a:pt x="191" y="33"/>
                    <a:pt x="191" y="33"/>
                    <a:pt x="190" y="33"/>
                  </a:cubicBezTo>
                  <a:cubicBezTo>
                    <a:pt x="190" y="33"/>
                    <a:pt x="190" y="33"/>
                    <a:pt x="190" y="33"/>
                  </a:cubicBezTo>
                  <a:cubicBezTo>
                    <a:pt x="190" y="33"/>
                    <a:pt x="190" y="33"/>
                    <a:pt x="190" y="33"/>
                  </a:cubicBezTo>
                  <a:cubicBezTo>
                    <a:pt x="188" y="34"/>
                    <a:pt x="188" y="34"/>
                    <a:pt x="188" y="34"/>
                  </a:cubicBezTo>
                  <a:cubicBezTo>
                    <a:pt x="188" y="33"/>
                    <a:pt x="188" y="34"/>
                    <a:pt x="187" y="33"/>
                  </a:cubicBezTo>
                  <a:cubicBezTo>
                    <a:pt x="186" y="33"/>
                    <a:pt x="187" y="33"/>
                    <a:pt x="185" y="33"/>
                  </a:cubicBezTo>
                  <a:cubicBezTo>
                    <a:pt x="184" y="34"/>
                    <a:pt x="184" y="34"/>
                    <a:pt x="184" y="34"/>
                  </a:cubicBezTo>
                  <a:cubicBezTo>
                    <a:pt x="183" y="33"/>
                    <a:pt x="183" y="33"/>
                    <a:pt x="183" y="33"/>
                  </a:cubicBezTo>
                  <a:cubicBezTo>
                    <a:pt x="182" y="33"/>
                    <a:pt x="182" y="33"/>
                    <a:pt x="182" y="33"/>
                  </a:cubicBezTo>
                  <a:cubicBezTo>
                    <a:pt x="182" y="33"/>
                    <a:pt x="182" y="33"/>
                    <a:pt x="182" y="33"/>
                  </a:cubicBezTo>
                  <a:cubicBezTo>
                    <a:pt x="181" y="34"/>
                    <a:pt x="181" y="34"/>
                    <a:pt x="181" y="34"/>
                  </a:cubicBezTo>
                  <a:cubicBezTo>
                    <a:pt x="180" y="35"/>
                    <a:pt x="180" y="35"/>
                    <a:pt x="180" y="35"/>
                  </a:cubicBezTo>
                  <a:cubicBezTo>
                    <a:pt x="179" y="37"/>
                    <a:pt x="180" y="36"/>
                    <a:pt x="179" y="37"/>
                  </a:cubicBezTo>
                  <a:cubicBezTo>
                    <a:pt x="179" y="38"/>
                    <a:pt x="179" y="38"/>
                    <a:pt x="179" y="38"/>
                  </a:cubicBezTo>
                  <a:cubicBezTo>
                    <a:pt x="179" y="41"/>
                    <a:pt x="179" y="40"/>
                    <a:pt x="179" y="41"/>
                  </a:cubicBezTo>
                  <a:cubicBezTo>
                    <a:pt x="179" y="43"/>
                    <a:pt x="179" y="43"/>
                    <a:pt x="179" y="43"/>
                  </a:cubicBezTo>
                  <a:cubicBezTo>
                    <a:pt x="179" y="43"/>
                    <a:pt x="179" y="43"/>
                    <a:pt x="179" y="43"/>
                  </a:cubicBezTo>
                  <a:cubicBezTo>
                    <a:pt x="178" y="45"/>
                    <a:pt x="178" y="44"/>
                    <a:pt x="178" y="46"/>
                  </a:cubicBezTo>
                  <a:cubicBezTo>
                    <a:pt x="178" y="46"/>
                    <a:pt x="178" y="46"/>
                    <a:pt x="178" y="46"/>
                  </a:cubicBezTo>
                  <a:cubicBezTo>
                    <a:pt x="178" y="47"/>
                    <a:pt x="178" y="47"/>
                    <a:pt x="178" y="48"/>
                  </a:cubicBezTo>
                  <a:cubicBezTo>
                    <a:pt x="177" y="48"/>
                    <a:pt x="177" y="48"/>
                    <a:pt x="176" y="48"/>
                  </a:cubicBezTo>
                  <a:cubicBezTo>
                    <a:pt x="175" y="48"/>
                    <a:pt x="175" y="48"/>
                    <a:pt x="175" y="48"/>
                  </a:cubicBezTo>
                  <a:cubicBezTo>
                    <a:pt x="174" y="49"/>
                    <a:pt x="174" y="50"/>
                    <a:pt x="174" y="50"/>
                  </a:cubicBezTo>
                  <a:cubicBezTo>
                    <a:pt x="174" y="51"/>
                    <a:pt x="174" y="51"/>
                    <a:pt x="174" y="51"/>
                  </a:cubicBezTo>
                  <a:cubicBezTo>
                    <a:pt x="173" y="51"/>
                    <a:pt x="173" y="51"/>
                    <a:pt x="173" y="51"/>
                  </a:cubicBezTo>
                  <a:cubicBezTo>
                    <a:pt x="173" y="52"/>
                    <a:pt x="173" y="52"/>
                    <a:pt x="173" y="52"/>
                  </a:cubicBezTo>
                  <a:cubicBezTo>
                    <a:pt x="174" y="53"/>
                    <a:pt x="174" y="53"/>
                    <a:pt x="174" y="53"/>
                  </a:cubicBezTo>
                  <a:cubicBezTo>
                    <a:pt x="175" y="53"/>
                    <a:pt x="175" y="53"/>
                    <a:pt x="175" y="53"/>
                  </a:cubicBezTo>
                  <a:cubicBezTo>
                    <a:pt x="175" y="54"/>
                    <a:pt x="175" y="54"/>
                    <a:pt x="175" y="54"/>
                  </a:cubicBezTo>
                  <a:cubicBezTo>
                    <a:pt x="174" y="55"/>
                    <a:pt x="172" y="56"/>
                    <a:pt x="170" y="57"/>
                  </a:cubicBezTo>
                  <a:cubicBezTo>
                    <a:pt x="170" y="57"/>
                    <a:pt x="170" y="57"/>
                    <a:pt x="170" y="57"/>
                  </a:cubicBezTo>
                  <a:cubicBezTo>
                    <a:pt x="170" y="58"/>
                    <a:pt x="170" y="58"/>
                    <a:pt x="170" y="58"/>
                  </a:cubicBezTo>
                  <a:cubicBezTo>
                    <a:pt x="170" y="59"/>
                    <a:pt x="170" y="59"/>
                    <a:pt x="170" y="59"/>
                  </a:cubicBezTo>
                  <a:cubicBezTo>
                    <a:pt x="171" y="59"/>
                    <a:pt x="171" y="59"/>
                    <a:pt x="171" y="59"/>
                  </a:cubicBezTo>
                  <a:cubicBezTo>
                    <a:pt x="171" y="60"/>
                    <a:pt x="171" y="60"/>
                    <a:pt x="171" y="60"/>
                  </a:cubicBezTo>
                  <a:cubicBezTo>
                    <a:pt x="170" y="60"/>
                    <a:pt x="170" y="60"/>
                    <a:pt x="170" y="61"/>
                  </a:cubicBezTo>
                  <a:cubicBezTo>
                    <a:pt x="170" y="61"/>
                    <a:pt x="170" y="61"/>
                    <a:pt x="169" y="61"/>
                  </a:cubicBezTo>
                  <a:cubicBezTo>
                    <a:pt x="169" y="62"/>
                    <a:pt x="169" y="62"/>
                    <a:pt x="169" y="62"/>
                  </a:cubicBezTo>
                  <a:cubicBezTo>
                    <a:pt x="168" y="65"/>
                    <a:pt x="169" y="63"/>
                    <a:pt x="167" y="65"/>
                  </a:cubicBezTo>
                  <a:cubicBezTo>
                    <a:pt x="167" y="66"/>
                    <a:pt x="167" y="66"/>
                    <a:pt x="167" y="66"/>
                  </a:cubicBezTo>
                  <a:cubicBezTo>
                    <a:pt x="166" y="65"/>
                    <a:pt x="166" y="65"/>
                    <a:pt x="166" y="65"/>
                  </a:cubicBezTo>
                  <a:cubicBezTo>
                    <a:pt x="161" y="66"/>
                    <a:pt x="163" y="65"/>
                    <a:pt x="160" y="66"/>
                  </a:cubicBezTo>
                  <a:cubicBezTo>
                    <a:pt x="159" y="67"/>
                    <a:pt x="159" y="67"/>
                    <a:pt x="157" y="68"/>
                  </a:cubicBezTo>
                  <a:cubicBezTo>
                    <a:pt x="156" y="67"/>
                    <a:pt x="156" y="67"/>
                    <a:pt x="156" y="67"/>
                  </a:cubicBezTo>
                  <a:cubicBezTo>
                    <a:pt x="155" y="67"/>
                    <a:pt x="155" y="67"/>
                    <a:pt x="155" y="67"/>
                  </a:cubicBezTo>
                  <a:cubicBezTo>
                    <a:pt x="154" y="67"/>
                    <a:pt x="152" y="66"/>
                    <a:pt x="151" y="66"/>
                  </a:cubicBezTo>
                  <a:cubicBezTo>
                    <a:pt x="150" y="66"/>
                    <a:pt x="150" y="66"/>
                    <a:pt x="150" y="66"/>
                  </a:cubicBezTo>
                  <a:cubicBezTo>
                    <a:pt x="150" y="66"/>
                    <a:pt x="150" y="66"/>
                    <a:pt x="150" y="66"/>
                  </a:cubicBezTo>
                  <a:cubicBezTo>
                    <a:pt x="150" y="65"/>
                    <a:pt x="150" y="65"/>
                    <a:pt x="150" y="65"/>
                  </a:cubicBezTo>
                  <a:cubicBezTo>
                    <a:pt x="150" y="65"/>
                    <a:pt x="150" y="65"/>
                    <a:pt x="150" y="65"/>
                  </a:cubicBezTo>
                  <a:cubicBezTo>
                    <a:pt x="149" y="64"/>
                    <a:pt x="149" y="64"/>
                    <a:pt x="149" y="64"/>
                  </a:cubicBezTo>
                  <a:cubicBezTo>
                    <a:pt x="144" y="64"/>
                    <a:pt x="144" y="64"/>
                    <a:pt x="144" y="64"/>
                  </a:cubicBezTo>
                  <a:cubicBezTo>
                    <a:pt x="143" y="65"/>
                    <a:pt x="142" y="65"/>
                    <a:pt x="141" y="66"/>
                  </a:cubicBezTo>
                  <a:cubicBezTo>
                    <a:pt x="141" y="67"/>
                    <a:pt x="141" y="67"/>
                    <a:pt x="140" y="69"/>
                  </a:cubicBezTo>
                  <a:cubicBezTo>
                    <a:pt x="138" y="69"/>
                    <a:pt x="138" y="69"/>
                    <a:pt x="138" y="69"/>
                  </a:cubicBezTo>
                  <a:cubicBezTo>
                    <a:pt x="137" y="71"/>
                    <a:pt x="137" y="71"/>
                    <a:pt x="137" y="71"/>
                  </a:cubicBezTo>
                  <a:cubicBezTo>
                    <a:pt x="136" y="71"/>
                    <a:pt x="136" y="71"/>
                    <a:pt x="136" y="71"/>
                  </a:cubicBezTo>
                  <a:cubicBezTo>
                    <a:pt x="135" y="70"/>
                    <a:pt x="136" y="71"/>
                    <a:pt x="134" y="70"/>
                  </a:cubicBezTo>
                  <a:cubicBezTo>
                    <a:pt x="134" y="71"/>
                    <a:pt x="134" y="71"/>
                    <a:pt x="134" y="71"/>
                  </a:cubicBezTo>
                  <a:cubicBezTo>
                    <a:pt x="133" y="71"/>
                    <a:pt x="131" y="70"/>
                    <a:pt x="129" y="70"/>
                  </a:cubicBezTo>
                  <a:cubicBezTo>
                    <a:pt x="125" y="71"/>
                    <a:pt x="124" y="72"/>
                    <a:pt x="122" y="72"/>
                  </a:cubicBezTo>
                  <a:cubicBezTo>
                    <a:pt x="122" y="72"/>
                    <a:pt x="122" y="72"/>
                    <a:pt x="122" y="72"/>
                  </a:cubicBezTo>
                  <a:cubicBezTo>
                    <a:pt x="119" y="70"/>
                    <a:pt x="115" y="67"/>
                    <a:pt x="113" y="64"/>
                  </a:cubicBezTo>
                  <a:cubicBezTo>
                    <a:pt x="112" y="62"/>
                    <a:pt x="112" y="62"/>
                    <a:pt x="112" y="62"/>
                  </a:cubicBezTo>
                  <a:cubicBezTo>
                    <a:pt x="112" y="62"/>
                    <a:pt x="112" y="62"/>
                    <a:pt x="112" y="62"/>
                  </a:cubicBezTo>
                  <a:cubicBezTo>
                    <a:pt x="111" y="61"/>
                    <a:pt x="111" y="61"/>
                    <a:pt x="111" y="61"/>
                  </a:cubicBezTo>
                  <a:cubicBezTo>
                    <a:pt x="111" y="61"/>
                    <a:pt x="111" y="61"/>
                    <a:pt x="111" y="61"/>
                  </a:cubicBezTo>
                  <a:cubicBezTo>
                    <a:pt x="112" y="59"/>
                    <a:pt x="112" y="59"/>
                    <a:pt x="112" y="59"/>
                  </a:cubicBezTo>
                  <a:cubicBezTo>
                    <a:pt x="113" y="60"/>
                    <a:pt x="113" y="61"/>
                    <a:pt x="113" y="61"/>
                  </a:cubicBezTo>
                  <a:cubicBezTo>
                    <a:pt x="115" y="62"/>
                    <a:pt x="118" y="64"/>
                    <a:pt x="120" y="63"/>
                  </a:cubicBezTo>
                  <a:cubicBezTo>
                    <a:pt x="123" y="64"/>
                    <a:pt x="123" y="64"/>
                    <a:pt x="125" y="65"/>
                  </a:cubicBezTo>
                  <a:cubicBezTo>
                    <a:pt x="126" y="65"/>
                    <a:pt x="126" y="65"/>
                    <a:pt x="126" y="65"/>
                  </a:cubicBezTo>
                  <a:cubicBezTo>
                    <a:pt x="127" y="65"/>
                    <a:pt x="127" y="65"/>
                    <a:pt x="127" y="65"/>
                  </a:cubicBezTo>
                  <a:cubicBezTo>
                    <a:pt x="129" y="66"/>
                    <a:pt x="129" y="66"/>
                    <a:pt x="129" y="66"/>
                  </a:cubicBezTo>
                  <a:cubicBezTo>
                    <a:pt x="129" y="66"/>
                    <a:pt x="129" y="66"/>
                    <a:pt x="129" y="66"/>
                  </a:cubicBezTo>
                  <a:cubicBezTo>
                    <a:pt x="130" y="66"/>
                    <a:pt x="130" y="66"/>
                    <a:pt x="130" y="66"/>
                  </a:cubicBezTo>
                  <a:cubicBezTo>
                    <a:pt x="129" y="66"/>
                    <a:pt x="129" y="66"/>
                    <a:pt x="128" y="65"/>
                  </a:cubicBezTo>
                  <a:cubicBezTo>
                    <a:pt x="128" y="64"/>
                    <a:pt x="128" y="64"/>
                    <a:pt x="128" y="64"/>
                  </a:cubicBezTo>
                  <a:cubicBezTo>
                    <a:pt x="128" y="64"/>
                    <a:pt x="128" y="64"/>
                    <a:pt x="128" y="64"/>
                  </a:cubicBezTo>
                  <a:cubicBezTo>
                    <a:pt x="129" y="63"/>
                    <a:pt x="129" y="63"/>
                    <a:pt x="129" y="62"/>
                  </a:cubicBezTo>
                  <a:cubicBezTo>
                    <a:pt x="130" y="60"/>
                    <a:pt x="130" y="61"/>
                    <a:pt x="130" y="60"/>
                  </a:cubicBezTo>
                  <a:cubicBezTo>
                    <a:pt x="130" y="59"/>
                    <a:pt x="130" y="59"/>
                    <a:pt x="130" y="59"/>
                  </a:cubicBezTo>
                  <a:cubicBezTo>
                    <a:pt x="131" y="58"/>
                    <a:pt x="131" y="58"/>
                    <a:pt x="131" y="58"/>
                  </a:cubicBezTo>
                  <a:cubicBezTo>
                    <a:pt x="130" y="57"/>
                    <a:pt x="130" y="57"/>
                    <a:pt x="130" y="57"/>
                  </a:cubicBezTo>
                  <a:cubicBezTo>
                    <a:pt x="130" y="56"/>
                    <a:pt x="130" y="56"/>
                    <a:pt x="130" y="56"/>
                  </a:cubicBezTo>
                  <a:cubicBezTo>
                    <a:pt x="130" y="55"/>
                    <a:pt x="130" y="55"/>
                    <a:pt x="130" y="55"/>
                  </a:cubicBezTo>
                  <a:cubicBezTo>
                    <a:pt x="130" y="55"/>
                    <a:pt x="130" y="55"/>
                    <a:pt x="130" y="55"/>
                  </a:cubicBezTo>
                  <a:cubicBezTo>
                    <a:pt x="131" y="55"/>
                    <a:pt x="131" y="55"/>
                    <a:pt x="132" y="55"/>
                  </a:cubicBezTo>
                  <a:cubicBezTo>
                    <a:pt x="132" y="55"/>
                    <a:pt x="132" y="55"/>
                    <a:pt x="132" y="55"/>
                  </a:cubicBezTo>
                  <a:cubicBezTo>
                    <a:pt x="133" y="55"/>
                    <a:pt x="133" y="55"/>
                    <a:pt x="133" y="55"/>
                  </a:cubicBezTo>
                  <a:cubicBezTo>
                    <a:pt x="133" y="55"/>
                    <a:pt x="133" y="55"/>
                    <a:pt x="133" y="55"/>
                  </a:cubicBezTo>
                  <a:cubicBezTo>
                    <a:pt x="133" y="54"/>
                    <a:pt x="133" y="54"/>
                    <a:pt x="133" y="52"/>
                  </a:cubicBezTo>
                  <a:cubicBezTo>
                    <a:pt x="133" y="51"/>
                    <a:pt x="133" y="51"/>
                    <a:pt x="133" y="51"/>
                  </a:cubicBezTo>
                  <a:cubicBezTo>
                    <a:pt x="135" y="50"/>
                    <a:pt x="135" y="50"/>
                    <a:pt x="135" y="50"/>
                  </a:cubicBezTo>
                  <a:cubicBezTo>
                    <a:pt x="138" y="49"/>
                    <a:pt x="148" y="48"/>
                    <a:pt x="151" y="46"/>
                  </a:cubicBezTo>
                  <a:cubicBezTo>
                    <a:pt x="154" y="42"/>
                    <a:pt x="161" y="34"/>
                    <a:pt x="161" y="34"/>
                  </a:cubicBezTo>
                  <a:cubicBezTo>
                    <a:pt x="161" y="32"/>
                    <a:pt x="161" y="32"/>
                    <a:pt x="161" y="31"/>
                  </a:cubicBezTo>
                  <a:cubicBezTo>
                    <a:pt x="161" y="31"/>
                    <a:pt x="161" y="31"/>
                    <a:pt x="161" y="31"/>
                  </a:cubicBezTo>
                  <a:cubicBezTo>
                    <a:pt x="162" y="31"/>
                    <a:pt x="162" y="31"/>
                    <a:pt x="162" y="31"/>
                  </a:cubicBezTo>
                  <a:cubicBezTo>
                    <a:pt x="162" y="31"/>
                    <a:pt x="162" y="31"/>
                    <a:pt x="162" y="31"/>
                  </a:cubicBezTo>
                  <a:cubicBezTo>
                    <a:pt x="163" y="32"/>
                    <a:pt x="162" y="30"/>
                    <a:pt x="164" y="32"/>
                  </a:cubicBezTo>
                  <a:cubicBezTo>
                    <a:pt x="164" y="33"/>
                    <a:pt x="164" y="32"/>
                    <a:pt x="165" y="33"/>
                  </a:cubicBezTo>
                  <a:cubicBezTo>
                    <a:pt x="165" y="34"/>
                    <a:pt x="165" y="34"/>
                    <a:pt x="165" y="34"/>
                  </a:cubicBezTo>
                  <a:cubicBezTo>
                    <a:pt x="165" y="34"/>
                    <a:pt x="165" y="34"/>
                    <a:pt x="165" y="34"/>
                  </a:cubicBezTo>
                  <a:cubicBezTo>
                    <a:pt x="166" y="34"/>
                    <a:pt x="166" y="34"/>
                    <a:pt x="166" y="34"/>
                  </a:cubicBezTo>
                  <a:cubicBezTo>
                    <a:pt x="167" y="35"/>
                    <a:pt x="167" y="36"/>
                    <a:pt x="168" y="37"/>
                  </a:cubicBezTo>
                  <a:cubicBezTo>
                    <a:pt x="169" y="37"/>
                    <a:pt x="169" y="37"/>
                    <a:pt x="169" y="37"/>
                  </a:cubicBezTo>
                  <a:cubicBezTo>
                    <a:pt x="170" y="36"/>
                    <a:pt x="169" y="36"/>
                    <a:pt x="170" y="35"/>
                  </a:cubicBezTo>
                  <a:cubicBezTo>
                    <a:pt x="170" y="34"/>
                    <a:pt x="170" y="34"/>
                    <a:pt x="170" y="34"/>
                  </a:cubicBezTo>
                  <a:cubicBezTo>
                    <a:pt x="170" y="34"/>
                    <a:pt x="170" y="34"/>
                    <a:pt x="170" y="34"/>
                  </a:cubicBezTo>
                  <a:cubicBezTo>
                    <a:pt x="171" y="33"/>
                    <a:pt x="171" y="33"/>
                    <a:pt x="171" y="33"/>
                  </a:cubicBezTo>
                  <a:cubicBezTo>
                    <a:pt x="171" y="33"/>
                    <a:pt x="171" y="33"/>
                    <a:pt x="171" y="33"/>
                  </a:cubicBezTo>
                  <a:cubicBezTo>
                    <a:pt x="170" y="32"/>
                    <a:pt x="171" y="33"/>
                    <a:pt x="170" y="32"/>
                  </a:cubicBezTo>
                  <a:cubicBezTo>
                    <a:pt x="170" y="30"/>
                    <a:pt x="170" y="30"/>
                    <a:pt x="170" y="29"/>
                  </a:cubicBezTo>
                  <a:cubicBezTo>
                    <a:pt x="170" y="29"/>
                    <a:pt x="172" y="28"/>
                    <a:pt x="173" y="27"/>
                  </a:cubicBezTo>
                  <a:cubicBezTo>
                    <a:pt x="173" y="30"/>
                    <a:pt x="173" y="29"/>
                    <a:pt x="174" y="33"/>
                  </a:cubicBezTo>
                  <a:cubicBezTo>
                    <a:pt x="175" y="33"/>
                    <a:pt x="174" y="33"/>
                    <a:pt x="175" y="33"/>
                  </a:cubicBezTo>
                  <a:cubicBezTo>
                    <a:pt x="176" y="33"/>
                    <a:pt x="176" y="33"/>
                    <a:pt x="176" y="33"/>
                  </a:cubicBezTo>
                  <a:cubicBezTo>
                    <a:pt x="176" y="33"/>
                    <a:pt x="176" y="33"/>
                    <a:pt x="176" y="33"/>
                  </a:cubicBezTo>
                  <a:cubicBezTo>
                    <a:pt x="176" y="33"/>
                    <a:pt x="176" y="33"/>
                    <a:pt x="176" y="33"/>
                  </a:cubicBezTo>
                  <a:cubicBezTo>
                    <a:pt x="176" y="32"/>
                    <a:pt x="176" y="32"/>
                    <a:pt x="176" y="32"/>
                  </a:cubicBezTo>
                  <a:cubicBezTo>
                    <a:pt x="176" y="30"/>
                    <a:pt x="175" y="29"/>
                    <a:pt x="174" y="27"/>
                  </a:cubicBezTo>
                  <a:cubicBezTo>
                    <a:pt x="177" y="27"/>
                    <a:pt x="177" y="27"/>
                    <a:pt x="177" y="27"/>
                  </a:cubicBezTo>
                  <a:cubicBezTo>
                    <a:pt x="178" y="26"/>
                    <a:pt x="178" y="25"/>
                    <a:pt x="179" y="25"/>
                  </a:cubicBezTo>
                  <a:cubicBezTo>
                    <a:pt x="179" y="24"/>
                    <a:pt x="179" y="24"/>
                    <a:pt x="179" y="24"/>
                  </a:cubicBezTo>
                  <a:cubicBezTo>
                    <a:pt x="178" y="23"/>
                    <a:pt x="178" y="23"/>
                    <a:pt x="178" y="23"/>
                  </a:cubicBezTo>
                  <a:cubicBezTo>
                    <a:pt x="177" y="22"/>
                    <a:pt x="177" y="22"/>
                    <a:pt x="177" y="22"/>
                  </a:cubicBezTo>
                  <a:cubicBezTo>
                    <a:pt x="177" y="21"/>
                    <a:pt x="177" y="21"/>
                    <a:pt x="177" y="21"/>
                  </a:cubicBezTo>
                  <a:cubicBezTo>
                    <a:pt x="178" y="21"/>
                    <a:pt x="179" y="20"/>
                    <a:pt x="179" y="19"/>
                  </a:cubicBezTo>
                  <a:cubicBezTo>
                    <a:pt x="180" y="20"/>
                    <a:pt x="180" y="20"/>
                    <a:pt x="180" y="20"/>
                  </a:cubicBezTo>
                  <a:cubicBezTo>
                    <a:pt x="180" y="20"/>
                    <a:pt x="180" y="20"/>
                    <a:pt x="182" y="20"/>
                  </a:cubicBezTo>
                  <a:cubicBezTo>
                    <a:pt x="182" y="19"/>
                    <a:pt x="182" y="19"/>
                    <a:pt x="182" y="19"/>
                  </a:cubicBezTo>
                  <a:cubicBezTo>
                    <a:pt x="183" y="18"/>
                    <a:pt x="183" y="18"/>
                    <a:pt x="183" y="18"/>
                  </a:cubicBezTo>
                  <a:cubicBezTo>
                    <a:pt x="184" y="16"/>
                    <a:pt x="184" y="16"/>
                    <a:pt x="184" y="16"/>
                  </a:cubicBezTo>
                  <a:cubicBezTo>
                    <a:pt x="185" y="15"/>
                    <a:pt x="185" y="15"/>
                    <a:pt x="185" y="13"/>
                  </a:cubicBezTo>
                  <a:cubicBezTo>
                    <a:pt x="191" y="8"/>
                    <a:pt x="189" y="10"/>
                    <a:pt x="192" y="4"/>
                  </a:cubicBezTo>
                  <a:cubicBezTo>
                    <a:pt x="192" y="4"/>
                    <a:pt x="192" y="4"/>
                    <a:pt x="192" y="4"/>
                  </a:cubicBezTo>
                  <a:cubicBezTo>
                    <a:pt x="193" y="4"/>
                    <a:pt x="193" y="4"/>
                    <a:pt x="193" y="4"/>
                  </a:cubicBezTo>
                  <a:cubicBezTo>
                    <a:pt x="193" y="6"/>
                    <a:pt x="193" y="6"/>
                    <a:pt x="193" y="6"/>
                  </a:cubicBezTo>
                  <a:cubicBezTo>
                    <a:pt x="193" y="6"/>
                    <a:pt x="193" y="6"/>
                    <a:pt x="193" y="6"/>
                  </a:cubicBezTo>
                  <a:cubicBezTo>
                    <a:pt x="193" y="7"/>
                    <a:pt x="193" y="7"/>
                    <a:pt x="193" y="8"/>
                  </a:cubicBezTo>
                  <a:cubicBezTo>
                    <a:pt x="193" y="8"/>
                    <a:pt x="193" y="8"/>
                    <a:pt x="193" y="8"/>
                  </a:cubicBezTo>
                  <a:cubicBezTo>
                    <a:pt x="194" y="7"/>
                    <a:pt x="194" y="7"/>
                    <a:pt x="194" y="7"/>
                  </a:cubicBezTo>
                  <a:cubicBezTo>
                    <a:pt x="195" y="6"/>
                    <a:pt x="195" y="6"/>
                    <a:pt x="196" y="5"/>
                  </a:cubicBezTo>
                  <a:cubicBezTo>
                    <a:pt x="196" y="4"/>
                    <a:pt x="196" y="4"/>
                    <a:pt x="196" y="4"/>
                  </a:cubicBezTo>
                  <a:cubicBezTo>
                    <a:pt x="198" y="4"/>
                    <a:pt x="198" y="4"/>
                    <a:pt x="198" y="4"/>
                  </a:cubicBezTo>
                  <a:cubicBezTo>
                    <a:pt x="198" y="5"/>
                    <a:pt x="198" y="5"/>
                    <a:pt x="198" y="5"/>
                  </a:cubicBezTo>
                  <a:cubicBezTo>
                    <a:pt x="198" y="5"/>
                    <a:pt x="198" y="5"/>
                    <a:pt x="198" y="5"/>
                  </a:cubicBezTo>
                  <a:cubicBezTo>
                    <a:pt x="198" y="6"/>
                    <a:pt x="198" y="6"/>
                    <a:pt x="198" y="7"/>
                  </a:cubicBezTo>
                  <a:cubicBezTo>
                    <a:pt x="199" y="8"/>
                    <a:pt x="199" y="8"/>
                    <a:pt x="199" y="8"/>
                  </a:cubicBezTo>
                  <a:cubicBezTo>
                    <a:pt x="201" y="9"/>
                    <a:pt x="200" y="8"/>
                    <a:pt x="202" y="9"/>
                  </a:cubicBezTo>
                  <a:cubicBezTo>
                    <a:pt x="202" y="10"/>
                    <a:pt x="202" y="10"/>
                    <a:pt x="202" y="10"/>
                  </a:cubicBezTo>
                  <a:cubicBezTo>
                    <a:pt x="203" y="10"/>
                    <a:pt x="202" y="10"/>
                    <a:pt x="203" y="11"/>
                  </a:cubicBezTo>
                  <a:cubicBezTo>
                    <a:pt x="203" y="12"/>
                    <a:pt x="203" y="12"/>
                    <a:pt x="203" y="12"/>
                  </a:cubicBezTo>
                  <a:cubicBezTo>
                    <a:pt x="202" y="13"/>
                    <a:pt x="202" y="13"/>
                    <a:pt x="202" y="13"/>
                  </a:cubicBezTo>
                  <a:cubicBezTo>
                    <a:pt x="202" y="14"/>
                    <a:pt x="202" y="14"/>
                    <a:pt x="202" y="14"/>
                  </a:cubicBezTo>
                  <a:cubicBezTo>
                    <a:pt x="202" y="15"/>
                    <a:pt x="202" y="15"/>
                    <a:pt x="202" y="15"/>
                  </a:cubicBezTo>
                  <a:cubicBezTo>
                    <a:pt x="202" y="16"/>
                    <a:pt x="202" y="16"/>
                    <a:pt x="202" y="16"/>
                  </a:cubicBezTo>
                  <a:cubicBezTo>
                    <a:pt x="201" y="16"/>
                    <a:pt x="201" y="16"/>
                    <a:pt x="201" y="16"/>
                  </a:cubicBezTo>
                  <a:cubicBezTo>
                    <a:pt x="206" y="15"/>
                    <a:pt x="205" y="15"/>
                    <a:pt x="206" y="14"/>
                  </a:cubicBezTo>
                  <a:cubicBezTo>
                    <a:pt x="207" y="15"/>
                    <a:pt x="207" y="15"/>
                    <a:pt x="207" y="15"/>
                  </a:cubicBezTo>
                  <a:cubicBezTo>
                    <a:pt x="208" y="16"/>
                    <a:pt x="208" y="16"/>
                    <a:pt x="208" y="16"/>
                  </a:cubicBezTo>
                  <a:cubicBezTo>
                    <a:pt x="207" y="17"/>
                    <a:pt x="207" y="17"/>
                    <a:pt x="207" y="17"/>
                  </a:cubicBezTo>
                  <a:cubicBezTo>
                    <a:pt x="205" y="17"/>
                    <a:pt x="205" y="17"/>
                    <a:pt x="205" y="17"/>
                  </a:cubicBezTo>
                  <a:cubicBezTo>
                    <a:pt x="205" y="17"/>
                    <a:pt x="205" y="17"/>
                    <a:pt x="205" y="17"/>
                  </a:cubicBezTo>
                  <a:cubicBezTo>
                    <a:pt x="206" y="18"/>
                    <a:pt x="206" y="18"/>
                    <a:pt x="206" y="18"/>
                  </a:cubicBezTo>
                  <a:cubicBezTo>
                    <a:pt x="207" y="18"/>
                    <a:pt x="208" y="18"/>
                    <a:pt x="209" y="17"/>
                  </a:cubicBezTo>
                  <a:cubicBezTo>
                    <a:pt x="210" y="17"/>
                    <a:pt x="212" y="17"/>
                    <a:pt x="213" y="18"/>
                  </a:cubicBezTo>
                  <a:cubicBezTo>
                    <a:pt x="213" y="19"/>
                    <a:pt x="213" y="19"/>
                    <a:pt x="213" y="19"/>
                  </a:cubicBezTo>
                  <a:cubicBezTo>
                    <a:pt x="217" y="21"/>
                    <a:pt x="216" y="22"/>
                    <a:pt x="219" y="21"/>
                  </a:cubicBezTo>
                  <a:cubicBezTo>
                    <a:pt x="220" y="21"/>
                    <a:pt x="220" y="21"/>
                    <a:pt x="220" y="21"/>
                  </a:cubicBezTo>
                  <a:cubicBezTo>
                    <a:pt x="220" y="22"/>
                    <a:pt x="220" y="22"/>
                    <a:pt x="220" y="22"/>
                  </a:cubicBezTo>
                  <a:cubicBezTo>
                    <a:pt x="220" y="23"/>
                    <a:pt x="221" y="23"/>
                    <a:pt x="220" y="24"/>
                  </a:cubicBezTo>
                  <a:cubicBezTo>
                    <a:pt x="220" y="24"/>
                    <a:pt x="220" y="24"/>
                    <a:pt x="220" y="24"/>
                  </a:cubicBezTo>
                  <a:cubicBezTo>
                    <a:pt x="218" y="26"/>
                    <a:pt x="216" y="26"/>
                    <a:pt x="214" y="26"/>
                  </a:cubicBezTo>
                  <a:cubicBezTo>
                    <a:pt x="212" y="26"/>
                    <a:pt x="213" y="27"/>
                    <a:pt x="211" y="26"/>
                  </a:cubicBezTo>
                  <a:cubicBezTo>
                    <a:pt x="210" y="26"/>
                    <a:pt x="210" y="26"/>
                    <a:pt x="210" y="26"/>
                  </a:cubicBezTo>
                  <a:cubicBezTo>
                    <a:pt x="209" y="26"/>
                    <a:pt x="209" y="26"/>
                    <a:pt x="209" y="26"/>
                  </a:cubicBezTo>
                  <a:cubicBezTo>
                    <a:pt x="208" y="28"/>
                    <a:pt x="208" y="28"/>
                    <a:pt x="208" y="28"/>
                  </a:cubicBezTo>
                  <a:cubicBezTo>
                    <a:pt x="210" y="30"/>
                    <a:pt x="209" y="29"/>
                    <a:pt x="213" y="32"/>
                  </a:cubicBezTo>
                  <a:cubicBezTo>
                    <a:pt x="213" y="32"/>
                    <a:pt x="213" y="32"/>
                    <a:pt x="213" y="32"/>
                  </a:cubicBezTo>
                  <a:cubicBezTo>
                    <a:pt x="213" y="33"/>
                    <a:pt x="213" y="33"/>
                    <a:pt x="213" y="33"/>
                  </a:cubicBezTo>
                  <a:cubicBezTo>
                    <a:pt x="212" y="33"/>
                    <a:pt x="212" y="33"/>
                    <a:pt x="212" y="33"/>
                  </a:cubicBezTo>
                  <a:cubicBezTo>
                    <a:pt x="208" y="34"/>
                    <a:pt x="211" y="33"/>
                    <a:pt x="206" y="34"/>
                  </a:cubicBezTo>
                  <a:cubicBezTo>
                    <a:pt x="205" y="34"/>
                    <a:pt x="205" y="34"/>
                    <a:pt x="205" y="34"/>
                  </a:cubicBezTo>
                  <a:cubicBezTo>
                    <a:pt x="203" y="33"/>
                    <a:pt x="203" y="33"/>
                    <a:pt x="203" y="33"/>
                  </a:cubicBezTo>
                  <a:cubicBezTo>
                    <a:pt x="203" y="33"/>
                    <a:pt x="203" y="33"/>
                    <a:pt x="203" y="33"/>
                  </a:cubicBezTo>
                  <a:cubicBezTo>
                    <a:pt x="202" y="34"/>
                    <a:pt x="202" y="34"/>
                    <a:pt x="202" y="34"/>
                  </a:cubicBezTo>
                  <a:cubicBezTo>
                    <a:pt x="202" y="35"/>
                    <a:pt x="202" y="35"/>
                    <a:pt x="202" y="35"/>
                  </a:cubicBezTo>
                  <a:cubicBezTo>
                    <a:pt x="201" y="35"/>
                    <a:pt x="201" y="35"/>
                    <a:pt x="201" y="35"/>
                  </a:cubicBezTo>
                  <a:close/>
                  <a:moveTo>
                    <a:pt x="30" y="13"/>
                  </a:moveTo>
                  <a:cubicBezTo>
                    <a:pt x="33" y="16"/>
                    <a:pt x="33" y="16"/>
                    <a:pt x="33" y="16"/>
                  </a:cubicBezTo>
                  <a:cubicBezTo>
                    <a:pt x="34" y="18"/>
                    <a:pt x="36" y="19"/>
                    <a:pt x="38" y="20"/>
                  </a:cubicBezTo>
                  <a:cubicBezTo>
                    <a:pt x="40" y="23"/>
                    <a:pt x="41" y="24"/>
                    <a:pt x="43" y="28"/>
                  </a:cubicBezTo>
                  <a:cubicBezTo>
                    <a:pt x="43" y="32"/>
                    <a:pt x="43" y="35"/>
                    <a:pt x="42" y="40"/>
                  </a:cubicBezTo>
                  <a:cubicBezTo>
                    <a:pt x="42" y="41"/>
                    <a:pt x="42" y="41"/>
                    <a:pt x="42" y="41"/>
                  </a:cubicBezTo>
                  <a:cubicBezTo>
                    <a:pt x="43" y="43"/>
                    <a:pt x="43" y="43"/>
                    <a:pt x="43" y="43"/>
                  </a:cubicBezTo>
                  <a:cubicBezTo>
                    <a:pt x="43" y="44"/>
                    <a:pt x="43" y="44"/>
                    <a:pt x="43" y="44"/>
                  </a:cubicBezTo>
                  <a:cubicBezTo>
                    <a:pt x="43" y="46"/>
                    <a:pt x="43" y="47"/>
                    <a:pt x="43" y="49"/>
                  </a:cubicBezTo>
                  <a:cubicBezTo>
                    <a:pt x="43" y="50"/>
                    <a:pt x="43" y="50"/>
                    <a:pt x="47" y="53"/>
                  </a:cubicBezTo>
                  <a:cubicBezTo>
                    <a:pt x="47" y="54"/>
                    <a:pt x="51" y="60"/>
                    <a:pt x="52" y="65"/>
                  </a:cubicBezTo>
                  <a:cubicBezTo>
                    <a:pt x="52" y="66"/>
                    <a:pt x="52" y="66"/>
                    <a:pt x="52" y="66"/>
                  </a:cubicBezTo>
                  <a:cubicBezTo>
                    <a:pt x="52" y="66"/>
                    <a:pt x="52" y="66"/>
                    <a:pt x="52" y="66"/>
                  </a:cubicBezTo>
                  <a:cubicBezTo>
                    <a:pt x="51" y="67"/>
                    <a:pt x="51" y="67"/>
                    <a:pt x="51" y="67"/>
                  </a:cubicBezTo>
                  <a:cubicBezTo>
                    <a:pt x="50" y="66"/>
                    <a:pt x="50" y="66"/>
                    <a:pt x="50" y="66"/>
                  </a:cubicBezTo>
                  <a:cubicBezTo>
                    <a:pt x="50" y="66"/>
                    <a:pt x="50" y="66"/>
                    <a:pt x="50" y="66"/>
                  </a:cubicBezTo>
                  <a:cubicBezTo>
                    <a:pt x="50" y="65"/>
                    <a:pt x="50" y="65"/>
                    <a:pt x="50" y="65"/>
                  </a:cubicBezTo>
                  <a:cubicBezTo>
                    <a:pt x="50" y="65"/>
                    <a:pt x="50" y="65"/>
                    <a:pt x="50" y="65"/>
                  </a:cubicBezTo>
                  <a:cubicBezTo>
                    <a:pt x="49" y="64"/>
                    <a:pt x="49" y="64"/>
                    <a:pt x="49" y="64"/>
                  </a:cubicBezTo>
                  <a:cubicBezTo>
                    <a:pt x="49" y="65"/>
                    <a:pt x="49" y="64"/>
                    <a:pt x="49" y="66"/>
                  </a:cubicBezTo>
                  <a:cubicBezTo>
                    <a:pt x="48" y="66"/>
                    <a:pt x="48" y="66"/>
                    <a:pt x="48" y="66"/>
                  </a:cubicBezTo>
                  <a:cubicBezTo>
                    <a:pt x="47" y="65"/>
                    <a:pt x="47" y="65"/>
                    <a:pt x="47" y="65"/>
                  </a:cubicBezTo>
                  <a:cubicBezTo>
                    <a:pt x="46" y="66"/>
                    <a:pt x="46" y="66"/>
                    <a:pt x="46" y="66"/>
                  </a:cubicBezTo>
                  <a:cubicBezTo>
                    <a:pt x="44" y="67"/>
                    <a:pt x="44" y="67"/>
                    <a:pt x="44" y="67"/>
                  </a:cubicBezTo>
                  <a:cubicBezTo>
                    <a:pt x="43" y="67"/>
                    <a:pt x="43" y="67"/>
                    <a:pt x="43" y="67"/>
                  </a:cubicBezTo>
                  <a:cubicBezTo>
                    <a:pt x="43" y="66"/>
                    <a:pt x="43" y="66"/>
                    <a:pt x="42" y="65"/>
                  </a:cubicBezTo>
                  <a:cubicBezTo>
                    <a:pt x="42" y="65"/>
                    <a:pt x="42" y="65"/>
                    <a:pt x="42" y="65"/>
                  </a:cubicBezTo>
                  <a:cubicBezTo>
                    <a:pt x="36" y="61"/>
                    <a:pt x="37" y="62"/>
                    <a:pt x="35" y="61"/>
                  </a:cubicBezTo>
                  <a:cubicBezTo>
                    <a:pt x="33" y="59"/>
                    <a:pt x="33" y="59"/>
                    <a:pt x="33" y="59"/>
                  </a:cubicBezTo>
                  <a:cubicBezTo>
                    <a:pt x="29" y="57"/>
                    <a:pt x="27" y="56"/>
                    <a:pt x="24" y="53"/>
                  </a:cubicBezTo>
                  <a:cubicBezTo>
                    <a:pt x="21" y="52"/>
                    <a:pt x="21" y="52"/>
                    <a:pt x="21" y="52"/>
                  </a:cubicBezTo>
                  <a:cubicBezTo>
                    <a:pt x="20" y="50"/>
                    <a:pt x="20" y="50"/>
                    <a:pt x="20" y="50"/>
                  </a:cubicBezTo>
                  <a:cubicBezTo>
                    <a:pt x="19" y="50"/>
                    <a:pt x="19" y="50"/>
                    <a:pt x="19" y="50"/>
                  </a:cubicBezTo>
                  <a:cubicBezTo>
                    <a:pt x="19" y="50"/>
                    <a:pt x="19" y="50"/>
                    <a:pt x="19" y="50"/>
                  </a:cubicBezTo>
                  <a:cubicBezTo>
                    <a:pt x="19" y="48"/>
                    <a:pt x="19" y="48"/>
                    <a:pt x="19" y="48"/>
                  </a:cubicBezTo>
                  <a:cubicBezTo>
                    <a:pt x="19" y="46"/>
                    <a:pt x="19" y="47"/>
                    <a:pt x="19" y="46"/>
                  </a:cubicBezTo>
                  <a:cubicBezTo>
                    <a:pt x="16" y="43"/>
                    <a:pt x="17" y="43"/>
                    <a:pt x="16" y="41"/>
                  </a:cubicBezTo>
                  <a:cubicBezTo>
                    <a:pt x="13" y="39"/>
                    <a:pt x="14" y="40"/>
                    <a:pt x="12" y="38"/>
                  </a:cubicBezTo>
                  <a:cubicBezTo>
                    <a:pt x="13" y="37"/>
                    <a:pt x="13" y="37"/>
                    <a:pt x="13" y="37"/>
                  </a:cubicBezTo>
                  <a:cubicBezTo>
                    <a:pt x="13" y="36"/>
                    <a:pt x="13" y="36"/>
                    <a:pt x="12" y="35"/>
                  </a:cubicBezTo>
                  <a:cubicBezTo>
                    <a:pt x="11" y="33"/>
                    <a:pt x="11" y="33"/>
                    <a:pt x="11" y="33"/>
                  </a:cubicBezTo>
                  <a:cubicBezTo>
                    <a:pt x="11" y="30"/>
                    <a:pt x="11" y="30"/>
                    <a:pt x="11" y="30"/>
                  </a:cubicBezTo>
                  <a:cubicBezTo>
                    <a:pt x="9" y="25"/>
                    <a:pt x="10" y="27"/>
                    <a:pt x="8" y="19"/>
                  </a:cubicBezTo>
                  <a:cubicBezTo>
                    <a:pt x="8" y="17"/>
                    <a:pt x="8" y="17"/>
                    <a:pt x="8" y="17"/>
                  </a:cubicBezTo>
                  <a:cubicBezTo>
                    <a:pt x="8" y="14"/>
                    <a:pt x="8" y="14"/>
                    <a:pt x="6" y="11"/>
                  </a:cubicBezTo>
                  <a:cubicBezTo>
                    <a:pt x="6" y="10"/>
                    <a:pt x="6" y="10"/>
                    <a:pt x="6" y="10"/>
                  </a:cubicBezTo>
                  <a:cubicBezTo>
                    <a:pt x="6" y="9"/>
                    <a:pt x="6" y="9"/>
                    <a:pt x="6" y="8"/>
                  </a:cubicBezTo>
                  <a:cubicBezTo>
                    <a:pt x="6" y="7"/>
                    <a:pt x="6" y="7"/>
                    <a:pt x="6" y="7"/>
                  </a:cubicBezTo>
                  <a:cubicBezTo>
                    <a:pt x="7" y="7"/>
                    <a:pt x="7" y="7"/>
                    <a:pt x="7" y="7"/>
                  </a:cubicBezTo>
                  <a:cubicBezTo>
                    <a:pt x="7" y="7"/>
                    <a:pt x="7" y="7"/>
                    <a:pt x="7" y="7"/>
                  </a:cubicBezTo>
                  <a:cubicBezTo>
                    <a:pt x="8" y="9"/>
                    <a:pt x="8" y="9"/>
                    <a:pt x="8" y="9"/>
                  </a:cubicBezTo>
                  <a:cubicBezTo>
                    <a:pt x="9" y="9"/>
                    <a:pt x="10" y="9"/>
                    <a:pt x="11" y="10"/>
                  </a:cubicBezTo>
                  <a:cubicBezTo>
                    <a:pt x="12" y="9"/>
                    <a:pt x="12" y="9"/>
                    <a:pt x="12" y="9"/>
                  </a:cubicBezTo>
                  <a:cubicBezTo>
                    <a:pt x="13" y="10"/>
                    <a:pt x="13" y="10"/>
                    <a:pt x="13" y="10"/>
                  </a:cubicBezTo>
                  <a:cubicBezTo>
                    <a:pt x="13" y="11"/>
                    <a:pt x="13" y="11"/>
                    <a:pt x="13" y="11"/>
                  </a:cubicBezTo>
                  <a:cubicBezTo>
                    <a:pt x="14" y="12"/>
                    <a:pt x="14" y="12"/>
                    <a:pt x="14" y="12"/>
                  </a:cubicBezTo>
                  <a:cubicBezTo>
                    <a:pt x="15" y="12"/>
                    <a:pt x="15" y="12"/>
                    <a:pt x="15" y="12"/>
                  </a:cubicBezTo>
                  <a:cubicBezTo>
                    <a:pt x="16" y="12"/>
                    <a:pt x="16" y="12"/>
                    <a:pt x="16" y="12"/>
                  </a:cubicBezTo>
                  <a:cubicBezTo>
                    <a:pt x="16" y="14"/>
                    <a:pt x="16" y="14"/>
                    <a:pt x="16" y="15"/>
                  </a:cubicBezTo>
                  <a:cubicBezTo>
                    <a:pt x="15" y="17"/>
                    <a:pt x="15" y="17"/>
                    <a:pt x="15" y="17"/>
                  </a:cubicBezTo>
                  <a:cubicBezTo>
                    <a:pt x="15" y="17"/>
                    <a:pt x="15" y="17"/>
                    <a:pt x="15" y="17"/>
                  </a:cubicBezTo>
                  <a:cubicBezTo>
                    <a:pt x="16" y="18"/>
                    <a:pt x="16" y="18"/>
                    <a:pt x="17" y="19"/>
                  </a:cubicBezTo>
                  <a:cubicBezTo>
                    <a:pt x="17" y="19"/>
                    <a:pt x="17" y="19"/>
                    <a:pt x="17" y="19"/>
                  </a:cubicBezTo>
                  <a:cubicBezTo>
                    <a:pt x="18" y="19"/>
                    <a:pt x="18" y="19"/>
                    <a:pt x="18" y="19"/>
                  </a:cubicBezTo>
                  <a:cubicBezTo>
                    <a:pt x="18" y="18"/>
                    <a:pt x="18" y="18"/>
                    <a:pt x="18" y="17"/>
                  </a:cubicBezTo>
                  <a:cubicBezTo>
                    <a:pt x="20" y="16"/>
                    <a:pt x="20" y="17"/>
                    <a:pt x="22" y="16"/>
                  </a:cubicBezTo>
                  <a:cubicBezTo>
                    <a:pt x="22" y="16"/>
                    <a:pt x="22" y="16"/>
                    <a:pt x="22" y="16"/>
                  </a:cubicBezTo>
                  <a:cubicBezTo>
                    <a:pt x="22" y="16"/>
                    <a:pt x="22" y="17"/>
                    <a:pt x="23" y="17"/>
                  </a:cubicBezTo>
                  <a:cubicBezTo>
                    <a:pt x="23" y="17"/>
                    <a:pt x="23" y="17"/>
                    <a:pt x="23" y="17"/>
                  </a:cubicBezTo>
                  <a:cubicBezTo>
                    <a:pt x="23" y="17"/>
                    <a:pt x="23" y="17"/>
                    <a:pt x="23" y="17"/>
                  </a:cubicBezTo>
                  <a:cubicBezTo>
                    <a:pt x="24" y="17"/>
                    <a:pt x="24" y="17"/>
                    <a:pt x="24" y="17"/>
                  </a:cubicBezTo>
                  <a:cubicBezTo>
                    <a:pt x="25" y="17"/>
                    <a:pt x="25" y="17"/>
                    <a:pt x="25" y="17"/>
                  </a:cubicBezTo>
                  <a:cubicBezTo>
                    <a:pt x="26" y="16"/>
                    <a:pt x="26" y="16"/>
                    <a:pt x="26" y="15"/>
                  </a:cubicBezTo>
                  <a:cubicBezTo>
                    <a:pt x="27" y="14"/>
                    <a:pt x="27" y="14"/>
                    <a:pt x="27" y="14"/>
                  </a:cubicBezTo>
                  <a:cubicBezTo>
                    <a:pt x="27" y="13"/>
                    <a:pt x="27" y="13"/>
                    <a:pt x="27" y="13"/>
                  </a:cubicBezTo>
                  <a:cubicBezTo>
                    <a:pt x="28" y="12"/>
                    <a:pt x="28" y="12"/>
                    <a:pt x="28" y="12"/>
                  </a:cubicBezTo>
                  <a:cubicBezTo>
                    <a:pt x="29" y="12"/>
                    <a:pt x="29" y="12"/>
                    <a:pt x="30" y="13"/>
                  </a:cubicBezTo>
                  <a:close/>
                  <a:moveTo>
                    <a:pt x="3" y="11"/>
                  </a:moveTo>
                  <a:cubicBezTo>
                    <a:pt x="3" y="11"/>
                    <a:pt x="3" y="11"/>
                    <a:pt x="3" y="11"/>
                  </a:cubicBezTo>
                  <a:cubicBezTo>
                    <a:pt x="3" y="11"/>
                    <a:pt x="3" y="11"/>
                    <a:pt x="3" y="11"/>
                  </a:cubicBezTo>
                  <a:cubicBezTo>
                    <a:pt x="2" y="11"/>
                    <a:pt x="2" y="11"/>
                    <a:pt x="2" y="11"/>
                  </a:cubicBezTo>
                  <a:cubicBezTo>
                    <a:pt x="2" y="12"/>
                    <a:pt x="2" y="12"/>
                    <a:pt x="2" y="12"/>
                  </a:cubicBezTo>
                  <a:cubicBezTo>
                    <a:pt x="1" y="12"/>
                    <a:pt x="1" y="12"/>
                    <a:pt x="1" y="12"/>
                  </a:cubicBezTo>
                  <a:cubicBezTo>
                    <a:pt x="1" y="11"/>
                    <a:pt x="1" y="11"/>
                    <a:pt x="1" y="11"/>
                  </a:cubicBezTo>
                  <a:cubicBezTo>
                    <a:pt x="0" y="11"/>
                    <a:pt x="0" y="11"/>
                    <a:pt x="0" y="11"/>
                  </a:cubicBezTo>
                  <a:cubicBezTo>
                    <a:pt x="0" y="10"/>
                    <a:pt x="0" y="10"/>
                    <a:pt x="0" y="10"/>
                  </a:cubicBezTo>
                  <a:cubicBezTo>
                    <a:pt x="1" y="10"/>
                    <a:pt x="1" y="10"/>
                    <a:pt x="1" y="10"/>
                  </a:cubicBezTo>
                  <a:cubicBezTo>
                    <a:pt x="1" y="10"/>
                    <a:pt x="1" y="10"/>
                    <a:pt x="1" y="10"/>
                  </a:cubicBezTo>
                  <a:cubicBezTo>
                    <a:pt x="2" y="10"/>
                    <a:pt x="2" y="10"/>
                    <a:pt x="2" y="10"/>
                  </a:cubicBezTo>
                  <a:cubicBezTo>
                    <a:pt x="2" y="10"/>
                    <a:pt x="3" y="11"/>
                    <a:pt x="3" y="11"/>
                  </a:cubicBezTo>
                  <a:close/>
                  <a:moveTo>
                    <a:pt x="7" y="23"/>
                  </a:moveTo>
                  <a:cubicBezTo>
                    <a:pt x="7" y="23"/>
                    <a:pt x="7" y="23"/>
                    <a:pt x="7" y="23"/>
                  </a:cubicBezTo>
                  <a:cubicBezTo>
                    <a:pt x="6" y="23"/>
                    <a:pt x="6" y="23"/>
                    <a:pt x="6" y="23"/>
                  </a:cubicBezTo>
                  <a:cubicBezTo>
                    <a:pt x="6" y="21"/>
                    <a:pt x="6" y="21"/>
                    <a:pt x="6" y="21"/>
                  </a:cubicBezTo>
                  <a:cubicBezTo>
                    <a:pt x="7" y="21"/>
                    <a:pt x="7" y="21"/>
                    <a:pt x="7" y="21"/>
                  </a:cubicBezTo>
                  <a:cubicBezTo>
                    <a:pt x="8" y="21"/>
                    <a:pt x="8" y="21"/>
                    <a:pt x="8" y="21"/>
                  </a:cubicBezTo>
                  <a:cubicBezTo>
                    <a:pt x="8" y="21"/>
                    <a:pt x="8" y="21"/>
                    <a:pt x="8" y="21"/>
                  </a:cubicBezTo>
                  <a:cubicBezTo>
                    <a:pt x="7" y="23"/>
                    <a:pt x="7" y="23"/>
                    <a:pt x="7" y="23"/>
                  </a:cubicBezTo>
                  <a:close/>
                  <a:moveTo>
                    <a:pt x="205" y="35"/>
                  </a:moveTo>
                  <a:cubicBezTo>
                    <a:pt x="203" y="35"/>
                    <a:pt x="204" y="35"/>
                    <a:pt x="202" y="35"/>
                  </a:cubicBezTo>
                  <a:cubicBezTo>
                    <a:pt x="202" y="35"/>
                    <a:pt x="202" y="35"/>
                    <a:pt x="202" y="35"/>
                  </a:cubicBezTo>
                  <a:cubicBezTo>
                    <a:pt x="202" y="34"/>
                    <a:pt x="202" y="34"/>
                    <a:pt x="202" y="34"/>
                  </a:cubicBezTo>
                  <a:cubicBezTo>
                    <a:pt x="203" y="34"/>
                    <a:pt x="203" y="34"/>
                    <a:pt x="203" y="34"/>
                  </a:cubicBezTo>
                  <a:cubicBezTo>
                    <a:pt x="204" y="34"/>
                    <a:pt x="204" y="34"/>
                    <a:pt x="204" y="34"/>
                  </a:cubicBezTo>
                  <a:lnTo>
                    <a:pt x="205" y="35"/>
                  </a:lnTo>
                  <a:close/>
                  <a:moveTo>
                    <a:pt x="19" y="48"/>
                  </a:moveTo>
                  <a:cubicBezTo>
                    <a:pt x="18" y="49"/>
                    <a:pt x="18" y="49"/>
                    <a:pt x="18" y="49"/>
                  </a:cubicBezTo>
                  <a:cubicBezTo>
                    <a:pt x="18" y="48"/>
                    <a:pt x="18" y="48"/>
                    <a:pt x="18" y="48"/>
                  </a:cubicBezTo>
                  <a:cubicBezTo>
                    <a:pt x="18" y="48"/>
                    <a:pt x="18" y="48"/>
                    <a:pt x="18" y="48"/>
                  </a:cubicBezTo>
                  <a:cubicBezTo>
                    <a:pt x="19" y="48"/>
                    <a:pt x="19" y="48"/>
                    <a:pt x="19" y="48"/>
                  </a:cubicBezTo>
                  <a:cubicBezTo>
                    <a:pt x="19" y="48"/>
                    <a:pt x="19" y="48"/>
                    <a:pt x="19" y="48"/>
                  </a:cubicBezTo>
                  <a:close/>
                  <a:moveTo>
                    <a:pt x="52" y="51"/>
                  </a:moveTo>
                  <a:cubicBezTo>
                    <a:pt x="51" y="51"/>
                    <a:pt x="51" y="51"/>
                    <a:pt x="51" y="51"/>
                  </a:cubicBezTo>
                  <a:cubicBezTo>
                    <a:pt x="51" y="51"/>
                    <a:pt x="51" y="51"/>
                    <a:pt x="51" y="51"/>
                  </a:cubicBezTo>
                  <a:cubicBezTo>
                    <a:pt x="51" y="51"/>
                    <a:pt x="51" y="51"/>
                    <a:pt x="51" y="51"/>
                  </a:cubicBezTo>
                  <a:cubicBezTo>
                    <a:pt x="51" y="50"/>
                    <a:pt x="51" y="50"/>
                    <a:pt x="51" y="50"/>
                  </a:cubicBezTo>
                  <a:cubicBezTo>
                    <a:pt x="51" y="50"/>
                    <a:pt x="51" y="50"/>
                    <a:pt x="51" y="50"/>
                  </a:cubicBezTo>
                  <a:cubicBezTo>
                    <a:pt x="52" y="51"/>
                    <a:pt x="52" y="51"/>
                    <a:pt x="52" y="51"/>
                  </a:cubicBezTo>
                  <a:cubicBezTo>
                    <a:pt x="52" y="51"/>
                    <a:pt x="52" y="51"/>
                    <a:pt x="52" y="51"/>
                  </a:cubicBezTo>
                  <a:close/>
                  <a:moveTo>
                    <a:pt x="132" y="55"/>
                  </a:moveTo>
                  <a:cubicBezTo>
                    <a:pt x="132" y="55"/>
                    <a:pt x="132" y="55"/>
                    <a:pt x="132" y="55"/>
                  </a:cubicBezTo>
                  <a:cubicBezTo>
                    <a:pt x="131" y="55"/>
                    <a:pt x="131" y="55"/>
                    <a:pt x="131" y="55"/>
                  </a:cubicBezTo>
                  <a:cubicBezTo>
                    <a:pt x="131" y="51"/>
                    <a:pt x="131" y="51"/>
                    <a:pt x="131" y="51"/>
                  </a:cubicBezTo>
                  <a:cubicBezTo>
                    <a:pt x="131" y="51"/>
                    <a:pt x="131" y="51"/>
                    <a:pt x="131" y="51"/>
                  </a:cubicBezTo>
                  <a:cubicBezTo>
                    <a:pt x="132" y="51"/>
                    <a:pt x="132" y="51"/>
                    <a:pt x="132" y="51"/>
                  </a:cubicBezTo>
                  <a:cubicBezTo>
                    <a:pt x="132" y="52"/>
                    <a:pt x="132" y="52"/>
                    <a:pt x="132" y="52"/>
                  </a:cubicBezTo>
                  <a:cubicBezTo>
                    <a:pt x="132" y="53"/>
                    <a:pt x="132" y="54"/>
                    <a:pt x="132" y="5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165">
              <a:extLst>
                <a:ext uri="{FF2B5EF4-FFF2-40B4-BE49-F238E27FC236}">
                  <a16:creationId xmlns:a16="http://schemas.microsoft.com/office/drawing/2014/main" id="{12877309-D446-4391-9D1F-47E14F6F9FFB}"/>
                </a:ext>
              </a:extLst>
            </p:cNvPr>
            <p:cNvSpPr>
              <a:spLocks noEditPoints="1"/>
            </p:cNvSpPr>
            <p:nvPr/>
          </p:nvSpPr>
          <p:spPr bwMode="auto">
            <a:xfrm>
              <a:off x="13107810" y="9515185"/>
              <a:ext cx="493917" cy="807365"/>
            </a:xfrm>
            <a:custGeom>
              <a:avLst/>
              <a:gdLst>
                <a:gd name="T0" fmla="*/ 21 w 119"/>
                <a:gd name="T1" fmla="*/ 190 h 194"/>
                <a:gd name="T2" fmla="*/ 19 w 119"/>
                <a:gd name="T3" fmla="*/ 181 h 194"/>
                <a:gd name="T4" fmla="*/ 15 w 119"/>
                <a:gd name="T5" fmla="*/ 152 h 194"/>
                <a:gd name="T6" fmla="*/ 24 w 119"/>
                <a:gd name="T7" fmla="*/ 124 h 194"/>
                <a:gd name="T8" fmla="*/ 26 w 119"/>
                <a:gd name="T9" fmla="*/ 118 h 194"/>
                <a:gd name="T10" fmla="*/ 29 w 119"/>
                <a:gd name="T11" fmla="*/ 100 h 194"/>
                <a:gd name="T12" fmla="*/ 28 w 119"/>
                <a:gd name="T13" fmla="*/ 97 h 194"/>
                <a:gd name="T14" fmla="*/ 31 w 119"/>
                <a:gd name="T15" fmla="*/ 91 h 194"/>
                <a:gd name="T16" fmla="*/ 30 w 119"/>
                <a:gd name="T17" fmla="*/ 74 h 194"/>
                <a:gd name="T18" fmla="*/ 27 w 119"/>
                <a:gd name="T19" fmla="*/ 70 h 194"/>
                <a:gd name="T20" fmla="*/ 2 w 119"/>
                <a:gd name="T21" fmla="*/ 64 h 194"/>
                <a:gd name="T22" fmla="*/ 0 w 119"/>
                <a:gd name="T23" fmla="*/ 52 h 194"/>
                <a:gd name="T24" fmla="*/ 38 w 119"/>
                <a:gd name="T25" fmla="*/ 47 h 194"/>
                <a:gd name="T26" fmla="*/ 46 w 119"/>
                <a:gd name="T27" fmla="*/ 45 h 194"/>
                <a:gd name="T28" fmla="*/ 47 w 119"/>
                <a:gd name="T29" fmla="*/ 58 h 194"/>
                <a:gd name="T30" fmla="*/ 47 w 119"/>
                <a:gd name="T31" fmla="*/ 64 h 194"/>
                <a:gd name="T32" fmla="*/ 47 w 119"/>
                <a:gd name="T33" fmla="*/ 67 h 194"/>
                <a:gd name="T34" fmla="*/ 55 w 119"/>
                <a:gd name="T35" fmla="*/ 74 h 194"/>
                <a:gd name="T36" fmla="*/ 55 w 119"/>
                <a:gd name="T37" fmla="*/ 77 h 194"/>
                <a:gd name="T38" fmla="*/ 56 w 119"/>
                <a:gd name="T39" fmla="*/ 71 h 194"/>
                <a:gd name="T40" fmla="*/ 61 w 119"/>
                <a:gd name="T41" fmla="*/ 65 h 194"/>
                <a:gd name="T42" fmla="*/ 63 w 119"/>
                <a:gd name="T43" fmla="*/ 50 h 194"/>
                <a:gd name="T44" fmla="*/ 49 w 119"/>
                <a:gd name="T45" fmla="*/ 33 h 194"/>
                <a:gd name="T46" fmla="*/ 59 w 119"/>
                <a:gd name="T47" fmla="*/ 13 h 194"/>
                <a:gd name="T48" fmla="*/ 67 w 119"/>
                <a:gd name="T49" fmla="*/ 13 h 194"/>
                <a:gd name="T50" fmla="*/ 75 w 119"/>
                <a:gd name="T51" fmla="*/ 13 h 194"/>
                <a:gd name="T52" fmla="*/ 80 w 119"/>
                <a:gd name="T53" fmla="*/ 14 h 194"/>
                <a:gd name="T54" fmla="*/ 86 w 119"/>
                <a:gd name="T55" fmla="*/ 10 h 194"/>
                <a:gd name="T56" fmla="*/ 98 w 119"/>
                <a:gd name="T57" fmla="*/ 8 h 194"/>
                <a:gd name="T58" fmla="*/ 115 w 119"/>
                <a:gd name="T59" fmla="*/ 1 h 194"/>
                <a:gd name="T60" fmla="*/ 115 w 119"/>
                <a:gd name="T61" fmla="*/ 5 h 194"/>
                <a:gd name="T62" fmla="*/ 114 w 119"/>
                <a:gd name="T63" fmla="*/ 10 h 194"/>
                <a:gd name="T64" fmla="*/ 115 w 119"/>
                <a:gd name="T65" fmla="*/ 19 h 194"/>
                <a:gd name="T66" fmla="*/ 116 w 119"/>
                <a:gd name="T67" fmla="*/ 25 h 194"/>
                <a:gd name="T68" fmla="*/ 115 w 119"/>
                <a:gd name="T69" fmla="*/ 29 h 194"/>
                <a:gd name="T70" fmla="*/ 116 w 119"/>
                <a:gd name="T71" fmla="*/ 33 h 194"/>
                <a:gd name="T72" fmla="*/ 118 w 119"/>
                <a:gd name="T73" fmla="*/ 43 h 194"/>
                <a:gd name="T74" fmla="*/ 118 w 119"/>
                <a:gd name="T75" fmla="*/ 45 h 194"/>
                <a:gd name="T76" fmla="*/ 119 w 119"/>
                <a:gd name="T77" fmla="*/ 47 h 194"/>
                <a:gd name="T78" fmla="*/ 118 w 119"/>
                <a:gd name="T79" fmla="*/ 51 h 194"/>
                <a:gd name="T80" fmla="*/ 117 w 119"/>
                <a:gd name="T81" fmla="*/ 53 h 194"/>
                <a:gd name="T82" fmla="*/ 111 w 119"/>
                <a:gd name="T83" fmla="*/ 63 h 194"/>
                <a:gd name="T84" fmla="*/ 107 w 119"/>
                <a:gd name="T85" fmla="*/ 67 h 194"/>
                <a:gd name="T86" fmla="*/ 97 w 119"/>
                <a:gd name="T87" fmla="*/ 76 h 194"/>
                <a:gd name="T88" fmla="*/ 94 w 119"/>
                <a:gd name="T89" fmla="*/ 76 h 194"/>
                <a:gd name="T90" fmla="*/ 75 w 119"/>
                <a:gd name="T91" fmla="*/ 87 h 194"/>
                <a:gd name="T92" fmla="*/ 68 w 119"/>
                <a:gd name="T93" fmla="*/ 96 h 194"/>
                <a:gd name="T94" fmla="*/ 66 w 119"/>
                <a:gd name="T95" fmla="*/ 97 h 194"/>
                <a:gd name="T96" fmla="*/ 50 w 119"/>
                <a:gd name="T97" fmla="*/ 107 h 194"/>
                <a:gd name="T98" fmla="*/ 55 w 119"/>
                <a:gd name="T99" fmla="*/ 125 h 194"/>
                <a:gd name="T100" fmla="*/ 58 w 119"/>
                <a:gd name="T101" fmla="*/ 140 h 194"/>
                <a:gd name="T102" fmla="*/ 59 w 119"/>
                <a:gd name="T103" fmla="*/ 136 h 194"/>
                <a:gd name="T104" fmla="*/ 58 w 119"/>
                <a:gd name="T105" fmla="*/ 157 h 194"/>
                <a:gd name="T106" fmla="*/ 60 w 119"/>
                <a:gd name="T107" fmla="*/ 157 h 194"/>
                <a:gd name="T108" fmla="*/ 28 w 119"/>
                <a:gd name="T109" fmla="*/ 185 h 194"/>
                <a:gd name="T110" fmla="*/ 31 w 119"/>
                <a:gd name="T111" fmla="*/ 184 h 194"/>
                <a:gd name="T112" fmla="*/ 51 w 119"/>
                <a:gd name="T113" fmla="*/ 18 h 194"/>
                <a:gd name="T114" fmla="*/ 50 w 119"/>
                <a:gd name="T115" fmla="*/ 18 h 194"/>
                <a:gd name="T116" fmla="*/ 49 w 119"/>
                <a:gd name="T117" fmla="*/ 18 h 194"/>
                <a:gd name="T118" fmla="*/ 48 w 119"/>
                <a:gd name="T119" fmla="*/ 1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194">
                  <a:moveTo>
                    <a:pt x="30" y="194"/>
                  </a:moveTo>
                  <a:cubicBezTo>
                    <a:pt x="23" y="194"/>
                    <a:pt x="25" y="194"/>
                    <a:pt x="22" y="194"/>
                  </a:cubicBezTo>
                  <a:cubicBezTo>
                    <a:pt x="21" y="194"/>
                    <a:pt x="21" y="194"/>
                    <a:pt x="21" y="194"/>
                  </a:cubicBezTo>
                  <a:cubicBezTo>
                    <a:pt x="21" y="190"/>
                    <a:pt x="21" y="190"/>
                    <a:pt x="21" y="190"/>
                  </a:cubicBezTo>
                  <a:cubicBezTo>
                    <a:pt x="20" y="188"/>
                    <a:pt x="20" y="188"/>
                    <a:pt x="20" y="187"/>
                  </a:cubicBezTo>
                  <a:cubicBezTo>
                    <a:pt x="21" y="185"/>
                    <a:pt x="21" y="185"/>
                    <a:pt x="20" y="184"/>
                  </a:cubicBezTo>
                  <a:cubicBezTo>
                    <a:pt x="20" y="183"/>
                    <a:pt x="20" y="183"/>
                    <a:pt x="19" y="183"/>
                  </a:cubicBezTo>
                  <a:cubicBezTo>
                    <a:pt x="19" y="182"/>
                    <a:pt x="19" y="182"/>
                    <a:pt x="19" y="181"/>
                  </a:cubicBezTo>
                  <a:cubicBezTo>
                    <a:pt x="20" y="179"/>
                    <a:pt x="20" y="179"/>
                    <a:pt x="20" y="179"/>
                  </a:cubicBezTo>
                  <a:cubicBezTo>
                    <a:pt x="19" y="164"/>
                    <a:pt x="21" y="166"/>
                    <a:pt x="18" y="157"/>
                  </a:cubicBezTo>
                  <a:cubicBezTo>
                    <a:pt x="16" y="155"/>
                    <a:pt x="17" y="155"/>
                    <a:pt x="15" y="152"/>
                  </a:cubicBezTo>
                  <a:cubicBezTo>
                    <a:pt x="15" y="152"/>
                    <a:pt x="15" y="152"/>
                    <a:pt x="15" y="152"/>
                  </a:cubicBezTo>
                  <a:cubicBezTo>
                    <a:pt x="15" y="146"/>
                    <a:pt x="12" y="143"/>
                    <a:pt x="12" y="139"/>
                  </a:cubicBezTo>
                  <a:cubicBezTo>
                    <a:pt x="14" y="138"/>
                    <a:pt x="22" y="129"/>
                    <a:pt x="24" y="127"/>
                  </a:cubicBezTo>
                  <a:cubicBezTo>
                    <a:pt x="25" y="126"/>
                    <a:pt x="24" y="126"/>
                    <a:pt x="25" y="126"/>
                  </a:cubicBezTo>
                  <a:cubicBezTo>
                    <a:pt x="24" y="124"/>
                    <a:pt x="24" y="124"/>
                    <a:pt x="24" y="124"/>
                  </a:cubicBezTo>
                  <a:cubicBezTo>
                    <a:pt x="25" y="122"/>
                    <a:pt x="25" y="122"/>
                    <a:pt x="25" y="122"/>
                  </a:cubicBezTo>
                  <a:cubicBezTo>
                    <a:pt x="25" y="120"/>
                    <a:pt x="25" y="121"/>
                    <a:pt x="25" y="119"/>
                  </a:cubicBezTo>
                  <a:cubicBezTo>
                    <a:pt x="25" y="118"/>
                    <a:pt x="25" y="118"/>
                    <a:pt x="25" y="118"/>
                  </a:cubicBezTo>
                  <a:cubicBezTo>
                    <a:pt x="26" y="118"/>
                    <a:pt x="26" y="118"/>
                    <a:pt x="26" y="118"/>
                  </a:cubicBezTo>
                  <a:cubicBezTo>
                    <a:pt x="27" y="117"/>
                    <a:pt x="27" y="117"/>
                    <a:pt x="27" y="117"/>
                  </a:cubicBezTo>
                  <a:cubicBezTo>
                    <a:pt x="29" y="115"/>
                    <a:pt x="31" y="111"/>
                    <a:pt x="31" y="109"/>
                  </a:cubicBezTo>
                  <a:cubicBezTo>
                    <a:pt x="29" y="105"/>
                    <a:pt x="30" y="109"/>
                    <a:pt x="29" y="103"/>
                  </a:cubicBezTo>
                  <a:cubicBezTo>
                    <a:pt x="29" y="102"/>
                    <a:pt x="29" y="101"/>
                    <a:pt x="29" y="100"/>
                  </a:cubicBezTo>
                  <a:cubicBezTo>
                    <a:pt x="29" y="99"/>
                    <a:pt x="29" y="99"/>
                    <a:pt x="29" y="99"/>
                  </a:cubicBezTo>
                  <a:cubicBezTo>
                    <a:pt x="28" y="99"/>
                    <a:pt x="29" y="99"/>
                    <a:pt x="28" y="99"/>
                  </a:cubicBezTo>
                  <a:cubicBezTo>
                    <a:pt x="28" y="98"/>
                    <a:pt x="28" y="98"/>
                    <a:pt x="28" y="97"/>
                  </a:cubicBezTo>
                  <a:cubicBezTo>
                    <a:pt x="28" y="97"/>
                    <a:pt x="28" y="97"/>
                    <a:pt x="28" y="97"/>
                  </a:cubicBezTo>
                  <a:cubicBezTo>
                    <a:pt x="29" y="96"/>
                    <a:pt x="29" y="96"/>
                    <a:pt x="29" y="96"/>
                  </a:cubicBezTo>
                  <a:cubicBezTo>
                    <a:pt x="30" y="96"/>
                    <a:pt x="30" y="96"/>
                    <a:pt x="30" y="96"/>
                  </a:cubicBezTo>
                  <a:cubicBezTo>
                    <a:pt x="30" y="95"/>
                    <a:pt x="30" y="95"/>
                    <a:pt x="30" y="95"/>
                  </a:cubicBezTo>
                  <a:cubicBezTo>
                    <a:pt x="30" y="94"/>
                    <a:pt x="31" y="92"/>
                    <a:pt x="31" y="91"/>
                  </a:cubicBezTo>
                  <a:cubicBezTo>
                    <a:pt x="31" y="91"/>
                    <a:pt x="31" y="91"/>
                    <a:pt x="31" y="91"/>
                  </a:cubicBezTo>
                  <a:cubicBezTo>
                    <a:pt x="30" y="88"/>
                    <a:pt x="31" y="82"/>
                    <a:pt x="31" y="78"/>
                  </a:cubicBezTo>
                  <a:cubicBezTo>
                    <a:pt x="30" y="76"/>
                    <a:pt x="30" y="76"/>
                    <a:pt x="30" y="76"/>
                  </a:cubicBezTo>
                  <a:cubicBezTo>
                    <a:pt x="30" y="74"/>
                    <a:pt x="30" y="74"/>
                    <a:pt x="30" y="74"/>
                  </a:cubicBezTo>
                  <a:cubicBezTo>
                    <a:pt x="30" y="73"/>
                    <a:pt x="30" y="73"/>
                    <a:pt x="30" y="73"/>
                  </a:cubicBezTo>
                  <a:cubicBezTo>
                    <a:pt x="30" y="72"/>
                    <a:pt x="30" y="72"/>
                    <a:pt x="30" y="72"/>
                  </a:cubicBezTo>
                  <a:cubicBezTo>
                    <a:pt x="29" y="72"/>
                    <a:pt x="30" y="72"/>
                    <a:pt x="28" y="72"/>
                  </a:cubicBezTo>
                  <a:cubicBezTo>
                    <a:pt x="27" y="70"/>
                    <a:pt x="27" y="70"/>
                    <a:pt x="27" y="70"/>
                  </a:cubicBezTo>
                  <a:cubicBezTo>
                    <a:pt x="22" y="69"/>
                    <a:pt x="23" y="69"/>
                    <a:pt x="19" y="69"/>
                  </a:cubicBezTo>
                  <a:cubicBezTo>
                    <a:pt x="16" y="66"/>
                    <a:pt x="16" y="66"/>
                    <a:pt x="16" y="66"/>
                  </a:cubicBezTo>
                  <a:cubicBezTo>
                    <a:pt x="13" y="66"/>
                    <a:pt x="14" y="66"/>
                    <a:pt x="11" y="64"/>
                  </a:cubicBezTo>
                  <a:cubicBezTo>
                    <a:pt x="3" y="64"/>
                    <a:pt x="5" y="64"/>
                    <a:pt x="2" y="64"/>
                  </a:cubicBezTo>
                  <a:cubicBezTo>
                    <a:pt x="2" y="63"/>
                    <a:pt x="2" y="63"/>
                    <a:pt x="2" y="63"/>
                  </a:cubicBezTo>
                  <a:cubicBezTo>
                    <a:pt x="2" y="58"/>
                    <a:pt x="2" y="60"/>
                    <a:pt x="1" y="56"/>
                  </a:cubicBezTo>
                  <a:cubicBezTo>
                    <a:pt x="0" y="55"/>
                    <a:pt x="0" y="54"/>
                    <a:pt x="0" y="52"/>
                  </a:cubicBezTo>
                  <a:cubicBezTo>
                    <a:pt x="0" y="52"/>
                    <a:pt x="0" y="52"/>
                    <a:pt x="0" y="52"/>
                  </a:cubicBezTo>
                  <a:cubicBezTo>
                    <a:pt x="0" y="52"/>
                    <a:pt x="32" y="41"/>
                    <a:pt x="33" y="41"/>
                  </a:cubicBezTo>
                  <a:cubicBezTo>
                    <a:pt x="34" y="41"/>
                    <a:pt x="34" y="41"/>
                    <a:pt x="34" y="41"/>
                  </a:cubicBezTo>
                  <a:cubicBezTo>
                    <a:pt x="36" y="44"/>
                    <a:pt x="36" y="44"/>
                    <a:pt x="38" y="47"/>
                  </a:cubicBezTo>
                  <a:cubicBezTo>
                    <a:pt x="38" y="47"/>
                    <a:pt x="38" y="47"/>
                    <a:pt x="38" y="47"/>
                  </a:cubicBezTo>
                  <a:cubicBezTo>
                    <a:pt x="39" y="47"/>
                    <a:pt x="39" y="47"/>
                    <a:pt x="39" y="47"/>
                  </a:cubicBezTo>
                  <a:cubicBezTo>
                    <a:pt x="40" y="46"/>
                    <a:pt x="41" y="46"/>
                    <a:pt x="43" y="46"/>
                  </a:cubicBezTo>
                  <a:cubicBezTo>
                    <a:pt x="43" y="46"/>
                    <a:pt x="43" y="46"/>
                    <a:pt x="43" y="46"/>
                  </a:cubicBezTo>
                  <a:cubicBezTo>
                    <a:pt x="45" y="45"/>
                    <a:pt x="44" y="45"/>
                    <a:pt x="46" y="45"/>
                  </a:cubicBezTo>
                  <a:cubicBezTo>
                    <a:pt x="46" y="45"/>
                    <a:pt x="46" y="45"/>
                    <a:pt x="46" y="45"/>
                  </a:cubicBezTo>
                  <a:cubicBezTo>
                    <a:pt x="48" y="47"/>
                    <a:pt x="48" y="47"/>
                    <a:pt x="48" y="47"/>
                  </a:cubicBezTo>
                  <a:cubicBezTo>
                    <a:pt x="49" y="52"/>
                    <a:pt x="49" y="52"/>
                    <a:pt x="48" y="56"/>
                  </a:cubicBezTo>
                  <a:cubicBezTo>
                    <a:pt x="47" y="58"/>
                    <a:pt x="47" y="58"/>
                    <a:pt x="47" y="58"/>
                  </a:cubicBezTo>
                  <a:cubicBezTo>
                    <a:pt x="47" y="59"/>
                    <a:pt x="47" y="58"/>
                    <a:pt x="46" y="60"/>
                  </a:cubicBezTo>
                  <a:cubicBezTo>
                    <a:pt x="45" y="61"/>
                    <a:pt x="46" y="61"/>
                    <a:pt x="45" y="62"/>
                  </a:cubicBezTo>
                  <a:cubicBezTo>
                    <a:pt x="45" y="62"/>
                    <a:pt x="45" y="62"/>
                    <a:pt x="45" y="62"/>
                  </a:cubicBezTo>
                  <a:cubicBezTo>
                    <a:pt x="45" y="63"/>
                    <a:pt x="45" y="63"/>
                    <a:pt x="47" y="64"/>
                  </a:cubicBezTo>
                  <a:cubicBezTo>
                    <a:pt x="47" y="65"/>
                    <a:pt x="47" y="65"/>
                    <a:pt x="47" y="65"/>
                  </a:cubicBezTo>
                  <a:cubicBezTo>
                    <a:pt x="47" y="65"/>
                    <a:pt x="47" y="65"/>
                    <a:pt x="47" y="66"/>
                  </a:cubicBezTo>
                  <a:cubicBezTo>
                    <a:pt x="47" y="67"/>
                    <a:pt x="47" y="67"/>
                    <a:pt x="47" y="67"/>
                  </a:cubicBezTo>
                  <a:cubicBezTo>
                    <a:pt x="47" y="67"/>
                    <a:pt x="47" y="67"/>
                    <a:pt x="47" y="67"/>
                  </a:cubicBezTo>
                  <a:cubicBezTo>
                    <a:pt x="48" y="67"/>
                    <a:pt x="48" y="67"/>
                    <a:pt x="48" y="67"/>
                  </a:cubicBezTo>
                  <a:cubicBezTo>
                    <a:pt x="49" y="69"/>
                    <a:pt x="53" y="72"/>
                    <a:pt x="54" y="73"/>
                  </a:cubicBezTo>
                  <a:cubicBezTo>
                    <a:pt x="54" y="73"/>
                    <a:pt x="54" y="73"/>
                    <a:pt x="54" y="73"/>
                  </a:cubicBezTo>
                  <a:cubicBezTo>
                    <a:pt x="55" y="74"/>
                    <a:pt x="55" y="74"/>
                    <a:pt x="55" y="74"/>
                  </a:cubicBezTo>
                  <a:cubicBezTo>
                    <a:pt x="55" y="75"/>
                    <a:pt x="55" y="75"/>
                    <a:pt x="55" y="75"/>
                  </a:cubicBezTo>
                  <a:cubicBezTo>
                    <a:pt x="54" y="75"/>
                    <a:pt x="54" y="75"/>
                    <a:pt x="54" y="75"/>
                  </a:cubicBezTo>
                  <a:cubicBezTo>
                    <a:pt x="54" y="76"/>
                    <a:pt x="54" y="76"/>
                    <a:pt x="54" y="76"/>
                  </a:cubicBezTo>
                  <a:cubicBezTo>
                    <a:pt x="55" y="77"/>
                    <a:pt x="55" y="77"/>
                    <a:pt x="55" y="77"/>
                  </a:cubicBezTo>
                  <a:cubicBezTo>
                    <a:pt x="55" y="77"/>
                    <a:pt x="55" y="77"/>
                    <a:pt x="55" y="77"/>
                  </a:cubicBezTo>
                  <a:cubicBezTo>
                    <a:pt x="56" y="77"/>
                    <a:pt x="56" y="77"/>
                    <a:pt x="57" y="77"/>
                  </a:cubicBezTo>
                  <a:cubicBezTo>
                    <a:pt x="57" y="76"/>
                    <a:pt x="57" y="76"/>
                    <a:pt x="57" y="76"/>
                  </a:cubicBezTo>
                  <a:cubicBezTo>
                    <a:pt x="57" y="72"/>
                    <a:pt x="57" y="73"/>
                    <a:pt x="56" y="71"/>
                  </a:cubicBezTo>
                  <a:cubicBezTo>
                    <a:pt x="56" y="71"/>
                    <a:pt x="56" y="70"/>
                    <a:pt x="55" y="70"/>
                  </a:cubicBezTo>
                  <a:cubicBezTo>
                    <a:pt x="56" y="70"/>
                    <a:pt x="57" y="67"/>
                    <a:pt x="57" y="66"/>
                  </a:cubicBezTo>
                  <a:cubicBezTo>
                    <a:pt x="58" y="66"/>
                    <a:pt x="58" y="66"/>
                    <a:pt x="58" y="66"/>
                  </a:cubicBezTo>
                  <a:cubicBezTo>
                    <a:pt x="61" y="65"/>
                    <a:pt x="60" y="65"/>
                    <a:pt x="61" y="65"/>
                  </a:cubicBezTo>
                  <a:cubicBezTo>
                    <a:pt x="62" y="64"/>
                    <a:pt x="62" y="64"/>
                    <a:pt x="62" y="64"/>
                  </a:cubicBezTo>
                  <a:cubicBezTo>
                    <a:pt x="63" y="62"/>
                    <a:pt x="63" y="58"/>
                    <a:pt x="63" y="55"/>
                  </a:cubicBezTo>
                  <a:cubicBezTo>
                    <a:pt x="63" y="52"/>
                    <a:pt x="63" y="53"/>
                    <a:pt x="64" y="51"/>
                  </a:cubicBezTo>
                  <a:cubicBezTo>
                    <a:pt x="63" y="50"/>
                    <a:pt x="63" y="50"/>
                    <a:pt x="63" y="50"/>
                  </a:cubicBezTo>
                  <a:cubicBezTo>
                    <a:pt x="63" y="48"/>
                    <a:pt x="63" y="48"/>
                    <a:pt x="63" y="48"/>
                  </a:cubicBezTo>
                  <a:cubicBezTo>
                    <a:pt x="59" y="44"/>
                    <a:pt x="55" y="37"/>
                    <a:pt x="52" y="35"/>
                  </a:cubicBezTo>
                  <a:cubicBezTo>
                    <a:pt x="50" y="35"/>
                    <a:pt x="50" y="35"/>
                    <a:pt x="50" y="35"/>
                  </a:cubicBezTo>
                  <a:cubicBezTo>
                    <a:pt x="49" y="34"/>
                    <a:pt x="49" y="34"/>
                    <a:pt x="49" y="33"/>
                  </a:cubicBezTo>
                  <a:cubicBezTo>
                    <a:pt x="47" y="22"/>
                    <a:pt x="46" y="20"/>
                    <a:pt x="46" y="20"/>
                  </a:cubicBezTo>
                  <a:cubicBezTo>
                    <a:pt x="48" y="16"/>
                    <a:pt x="49" y="17"/>
                    <a:pt x="49" y="13"/>
                  </a:cubicBezTo>
                  <a:cubicBezTo>
                    <a:pt x="50" y="13"/>
                    <a:pt x="50" y="13"/>
                    <a:pt x="50" y="13"/>
                  </a:cubicBezTo>
                  <a:cubicBezTo>
                    <a:pt x="52" y="13"/>
                    <a:pt x="57" y="13"/>
                    <a:pt x="59" y="13"/>
                  </a:cubicBezTo>
                  <a:cubicBezTo>
                    <a:pt x="60" y="13"/>
                    <a:pt x="60" y="13"/>
                    <a:pt x="61" y="13"/>
                  </a:cubicBezTo>
                  <a:cubicBezTo>
                    <a:pt x="62" y="12"/>
                    <a:pt x="61" y="13"/>
                    <a:pt x="62" y="11"/>
                  </a:cubicBezTo>
                  <a:cubicBezTo>
                    <a:pt x="64" y="11"/>
                    <a:pt x="64" y="11"/>
                    <a:pt x="64" y="11"/>
                  </a:cubicBezTo>
                  <a:cubicBezTo>
                    <a:pt x="66" y="12"/>
                    <a:pt x="66" y="12"/>
                    <a:pt x="67" y="13"/>
                  </a:cubicBezTo>
                  <a:cubicBezTo>
                    <a:pt x="67" y="14"/>
                    <a:pt x="67" y="14"/>
                    <a:pt x="67" y="14"/>
                  </a:cubicBezTo>
                  <a:cubicBezTo>
                    <a:pt x="70" y="15"/>
                    <a:pt x="70" y="14"/>
                    <a:pt x="72" y="14"/>
                  </a:cubicBezTo>
                  <a:cubicBezTo>
                    <a:pt x="73" y="13"/>
                    <a:pt x="73" y="13"/>
                    <a:pt x="73" y="13"/>
                  </a:cubicBezTo>
                  <a:cubicBezTo>
                    <a:pt x="75" y="13"/>
                    <a:pt x="75" y="13"/>
                    <a:pt x="75" y="13"/>
                  </a:cubicBezTo>
                  <a:cubicBezTo>
                    <a:pt x="76" y="13"/>
                    <a:pt x="76" y="13"/>
                    <a:pt x="76" y="13"/>
                  </a:cubicBezTo>
                  <a:cubicBezTo>
                    <a:pt x="77" y="13"/>
                    <a:pt x="77" y="13"/>
                    <a:pt x="77" y="13"/>
                  </a:cubicBezTo>
                  <a:cubicBezTo>
                    <a:pt x="77" y="14"/>
                    <a:pt x="77" y="14"/>
                    <a:pt x="77" y="14"/>
                  </a:cubicBezTo>
                  <a:cubicBezTo>
                    <a:pt x="79" y="14"/>
                    <a:pt x="78" y="14"/>
                    <a:pt x="80" y="14"/>
                  </a:cubicBezTo>
                  <a:cubicBezTo>
                    <a:pt x="82" y="14"/>
                    <a:pt x="82" y="14"/>
                    <a:pt x="82" y="14"/>
                  </a:cubicBezTo>
                  <a:cubicBezTo>
                    <a:pt x="84" y="13"/>
                    <a:pt x="84" y="13"/>
                    <a:pt x="84" y="13"/>
                  </a:cubicBezTo>
                  <a:cubicBezTo>
                    <a:pt x="85" y="12"/>
                    <a:pt x="85" y="12"/>
                    <a:pt x="85" y="12"/>
                  </a:cubicBezTo>
                  <a:cubicBezTo>
                    <a:pt x="86" y="10"/>
                    <a:pt x="86" y="11"/>
                    <a:pt x="86" y="10"/>
                  </a:cubicBezTo>
                  <a:cubicBezTo>
                    <a:pt x="86" y="10"/>
                    <a:pt x="86" y="10"/>
                    <a:pt x="86" y="10"/>
                  </a:cubicBezTo>
                  <a:cubicBezTo>
                    <a:pt x="89" y="9"/>
                    <a:pt x="89" y="9"/>
                    <a:pt x="91" y="10"/>
                  </a:cubicBezTo>
                  <a:cubicBezTo>
                    <a:pt x="93" y="11"/>
                    <a:pt x="93" y="11"/>
                    <a:pt x="93" y="11"/>
                  </a:cubicBezTo>
                  <a:cubicBezTo>
                    <a:pt x="97" y="8"/>
                    <a:pt x="96" y="9"/>
                    <a:pt x="98" y="8"/>
                  </a:cubicBezTo>
                  <a:cubicBezTo>
                    <a:pt x="100" y="8"/>
                    <a:pt x="100" y="8"/>
                    <a:pt x="100" y="8"/>
                  </a:cubicBezTo>
                  <a:cubicBezTo>
                    <a:pt x="102" y="8"/>
                    <a:pt x="102" y="8"/>
                    <a:pt x="102" y="8"/>
                  </a:cubicBezTo>
                  <a:cubicBezTo>
                    <a:pt x="102" y="7"/>
                    <a:pt x="107" y="6"/>
                    <a:pt x="115" y="0"/>
                  </a:cubicBezTo>
                  <a:cubicBezTo>
                    <a:pt x="115" y="1"/>
                    <a:pt x="115" y="1"/>
                    <a:pt x="115" y="1"/>
                  </a:cubicBezTo>
                  <a:cubicBezTo>
                    <a:pt x="117" y="2"/>
                    <a:pt x="117" y="2"/>
                    <a:pt x="117" y="2"/>
                  </a:cubicBezTo>
                  <a:cubicBezTo>
                    <a:pt x="116" y="3"/>
                    <a:pt x="116" y="3"/>
                    <a:pt x="115" y="4"/>
                  </a:cubicBezTo>
                  <a:cubicBezTo>
                    <a:pt x="116" y="4"/>
                    <a:pt x="116" y="4"/>
                    <a:pt x="116" y="4"/>
                  </a:cubicBezTo>
                  <a:cubicBezTo>
                    <a:pt x="115" y="5"/>
                    <a:pt x="115" y="5"/>
                    <a:pt x="115" y="5"/>
                  </a:cubicBezTo>
                  <a:cubicBezTo>
                    <a:pt x="115" y="6"/>
                    <a:pt x="115" y="6"/>
                    <a:pt x="115" y="6"/>
                  </a:cubicBezTo>
                  <a:cubicBezTo>
                    <a:pt x="116" y="7"/>
                    <a:pt x="116" y="6"/>
                    <a:pt x="116" y="7"/>
                  </a:cubicBezTo>
                  <a:cubicBezTo>
                    <a:pt x="115" y="9"/>
                    <a:pt x="115" y="8"/>
                    <a:pt x="114" y="9"/>
                  </a:cubicBezTo>
                  <a:cubicBezTo>
                    <a:pt x="114" y="10"/>
                    <a:pt x="114" y="10"/>
                    <a:pt x="114" y="10"/>
                  </a:cubicBezTo>
                  <a:cubicBezTo>
                    <a:pt x="115" y="11"/>
                    <a:pt x="115" y="11"/>
                    <a:pt x="115" y="11"/>
                  </a:cubicBezTo>
                  <a:cubicBezTo>
                    <a:pt x="115" y="14"/>
                    <a:pt x="115" y="14"/>
                    <a:pt x="115" y="14"/>
                  </a:cubicBezTo>
                  <a:cubicBezTo>
                    <a:pt x="115" y="16"/>
                    <a:pt x="116" y="17"/>
                    <a:pt x="116" y="18"/>
                  </a:cubicBezTo>
                  <a:cubicBezTo>
                    <a:pt x="115" y="19"/>
                    <a:pt x="115" y="19"/>
                    <a:pt x="115" y="19"/>
                  </a:cubicBezTo>
                  <a:cubicBezTo>
                    <a:pt x="115" y="21"/>
                    <a:pt x="115" y="21"/>
                    <a:pt x="116" y="22"/>
                  </a:cubicBezTo>
                  <a:cubicBezTo>
                    <a:pt x="115" y="23"/>
                    <a:pt x="115" y="23"/>
                    <a:pt x="115" y="23"/>
                  </a:cubicBezTo>
                  <a:cubicBezTo>
                    <a:pt x="116" y="24"/>
                    <a:pt x="116" y="24"/>
                    <a:pt x="116" y="24"/>
                  </a:cubicBezTo>
                  <a:cubicBezTo>
                    <a:pt x="116" y="25"/>
                    <a:pt x="116" y="25"/>
                    <a:pt x="116" y="25"/>
                  </a:cubicBezTo>
                  <a:cubicBezTo>
                    <a:pt x="116" y="26"/>
                    <a:pt x="116" y="26"/>
                    <a:pt x="116" y="27"/>
                  </a:cubicBezTo>
                  <a:cubicBezTo>
                    <a:pt x="115" y="28"/>
                    <a:pt x="115" y="28"/>
                    <a:pt x="115" y="28"/>
                  </a:cubicBezTo>
                  <a:cubicBezTo>
                    <a:pt x="115" y="28"/>
                    <a:pt x="115" y="28"/>
                    <a:pt x="115" y="28"/>
                  </a:cubicBezTo>
                  <a:cubicBezTo>
                    <a:pt x="115" y="29"/>
                    <a:pt x="115" y="29"/>
                    <a:pt x="115" y="29"/>
                  </a:cubicBezTo>
                  <a:cubicBezTo>
                    <a:pt x="116" y="29"/>
                    <a:pt x="116" y="29"/>
                    <a:pt x="116" y="29"/>
                  </a:cubicBezTo>
                  <a:cubicBezTo>
                    <a:pt x="116" y="30"/>
                    <a:pt x="116" y="30"/>
                    <a:pt x="116" y="32"/>
                  </a:cubicBezTo>
                  <a:cubicBezTo>
                    <a:pt x="116" y="32"/>
                    <a:pt x="116" y="32"/>
                    <a:pt x="116" y="32"/>
                  </a:cubicBezTo>
                  <a:cubicBezTo>
                    <a:pt x="116" y="33"/>
                    <a:pt x="116" y="33"/>
                    <a:pt x="116" y="33"/>
                  </a:cubicBezTo>
                  <a:cubicBezTo>
                    <a:pt x="116" y="34"/>
                    <a:pt x="116" y="34"/>
                    <a:pt x="116" y="34"/>
                  </a:cubicBezTo>
                  <a:cubicBezTo>
                    <a:pt x="116" y="37"/>
                    <a:pt x="116" y="42"/>
                    <a:pt x="116" y="42"/>
                  </a:cubicBezTo>
                  <a:cubicBezTo>
                    <a:pt x="117" y="43"/>
                    <a:pt x="117" y="43"/>
                    <a:pt x="117" y="43"/>
                  </a:cubicBezTo>
                  <a:cubicBezTo>
                    <a:pt x="118" y="43"/>
                    <a:pt x="118" y="43"/>
                    <a:pt x="118" y="43"/>
                  </a:cubicBezTo>
                  <a:cubicBezTo>
                    <a:pt x="118" y="44"/>
                    <a:pt x="118" y="44"/>
                    <a:pt x="118" y="44"/>
                  </a:cubicBezTo>
                  <a:cubicBezTo>
                    <a:pt x="117" y="45"/>
                    <a:pt x="117" y="45"/>
                    <a:pt x="117" y="45"/>
                  </a:cubicBezTo>
                  <a:cubicBezTo>
                    <a:pt x="117" y="46"/>
                    <a:pt x="117" y="46"/>
                    <a:pt x="117" y="47"/>
                  </a:cubicBezTo>
                  <a:cubicBezTo>
                    <a:pt x="118" y="45"/>
                    <a:pt x="118" y="45"/>
                    <a:pt x="118" y="45"/>
                  </a:cubicBezTo>
                  <a:cubicBezTo>
                    <a:pt x="118" y="45"/>
                    <a:pt x="118" y="45"/>
                    <a:pt x="118" y="45"/>
                  </a:cubicBezTo>
                  <a:cubicBezTo>
                    <a:pt x="119" y="46"/>
                    <a:pt x="119" y="46"/>
                    <a:pt x="119" y="46"/>
                  </a:cubicBezTo>
                  <a:cubicBezTo>
                    <a:pt x="119" y="47"/>
                    <a:pt x="119" y="47"/>
                    <a:pt x="119" y="47"/>
                  </a:cubicBezTo>
                  <a:cubicBezTo>
                    <a:pt x="119" y="47"/>
                    <a:pt x="119" y="47"/>
                    <a:pt x="119" y="47"/>
                  </a:cubicBezTo>
                  <a:cubicBezTo>
                    <a:pt x="119" y="48"/>
                    <a:pt x="119" y="48"/>
                    <a:pt x="119" y="48"/>
                  </a:cubicBezTo>
                  <a:cubicBezTo>
                    <a:pt x="119" y="49"/>
                    <a:pt x="119" y="49"/>
                    <a:pt x="119" y="49"/>
                  </a:cubicBezTo>
                  <a:cubicBezTo>
                    <a:pt x="119" y="50"/>
                    <a:pt x="119" y="50"/>
                    <a:pt x="119" y="50"/>
                  </a:cubicBezTo>
                  <a:cubicBezTo>
                    <a:pt x="118" y="50"/>
                    <a:pt x="119" y="50"/>
                    <a:pt x="118" y="51"/>
                  </a:cubicBezTo>
                  <a:cubicBezTo>
                    <a:pt x="117" y="52"/>
                    <a:pt x="117" y="52"/>
                    <a:pt x="117" y="52"/>
                  </a:cubicBezTo>
                  <a:cubicBezTo>
                    <a:pt x="117" y="53"/>
                    <a:pt x="117" y="53"/>
                    <a:pt x="117" y="53"/>
                  </a:cubicBezTo>
                  <a:cubicBezTo>
                    <a:pt x="117" y="53"/>
                    <a:pt x="117" y="53"/>
                    <a:pt x="117" y="53"/>
                  </a:cubicBezTo>
                  <a:cubicBezTo>
                    <a:pt x="117" y="53"/>
                    <a:pt x="117" y="53"/>
                    <a:pt x="117" y="53"/>
                  </a:cubicBezTo>
                  <a:cubicBezTo>
                    <a:pt x="117" y="54"/>
                    <a:pt x="117" y="54"/>
                    <a:pt x="117" y="54"/>
                  </a:cubicBezTo>
                  <a:cubicBezTo>
                    <a:pt x="117" y="55"/>
                    <a:pt x="117" y="55"/>
                    <a:pt x="117" y="55"/>
                  </a:cubicBezTo>
                  <a:cubicBezTo>
                    <a:pt x="116" y="58"/>
                    <a:pt x="116" y="58"/>
                    <a:pt x="116" y="58"/>
                  </a:cubicBezTo>
                  <a:cubicBezTo>
                    <a:pt x="109" y="66"/>
                    <a:pt x="118" y="55"/>
                    <a:pt x="111" y="63"/>
                  </a:cubicBezTo>
                  <a:cubicBezTo>
                    <a:pt x="111" y="64"/>
                    <a:pt x="111" y="64"/>
                    <a:pt x="111" y="64"/>
                  </a:cubicBezTo>
                  <a:cubicBezTo>
                    <a:pt x="109" y="66"/>
                    <a:pt x="109" y="66"/>
                    <a:pt x="109" y="66"/>
                  </a:cubicBezTo>
                  <a:cubicBezTo>
                    <a:pt x="108" y="67"/>
                    <a:pt x="108" y="67"/>
                    <a:pt x="108" y="67"/>
                  </a:cubicBezTo>
                  <a:cubicBezTo>
                    <a:pt x="107" y="67"/>
                    <a:pt x="107" y="67"/>
                    <a:pt x="107" y="67"/>
                  </a:cubicBezTo>
                  <a:cubicBezTo>
                    <a:pt x="108" y="69"/>
                    <a:pt x="108" y="69"/>
                    <a:pt x="108" y="69"/>
                  </a:cubicBezTo>
                  <a:cubicBezTo>
                    <a:pt x="107" y="69"/>
                    <a:pt x="107" y="69"/>
                    <a:pt x="107" y="69"/>
                  </a:cubicBezTo>
                  <a:cubicBezTo>
                    <a:pt x="103" y="73"/>
                    <a:pt x="102" y="71"/>
                    <a:pt x="99" y="75"/>
                  </a:cubicBezTo>
                  <a:cubicBezTo>
                    <a:pt x="98" y="75"/>
                    <a:pt x="98" y="75"/>
                    <a:pt x="97" y="76"/>
                  </a:cubicBezTo>
                  <a:cubicBezTo>
                    <a:pt x="96" y="76"/>
                    <a:pt x="96" y="76"/>
                    <a:pt x="96" y="76"/>
                  </a:cubicBezTo>
                  <a:cubicBezTo>
                    <a:pt x="95" y="76"/>
                    <a:pt x="95" y="76"/>
                    <a:pt x="95" y="76"/>
                  </a:cubicBezTo>
                  <a:cubicBezTo>
                    <a:pt x="95" y="76"/>
                    <a:pt x="95" y="76"/>
                    <a:pt x="95" y="76"/>
                  </a:cubicBezTo>
                  <a:cubicBezTo>
                    <a:pt x="94" y="76"/>
                    <a:pt x="94" y="76"/>
                    <a:pt x="94" y="76"/>
                  </a:cubicBezTo>
                  <a:cubicBezTo>
                    <a:pt x="93" y="76"/>
                    <a:pt x="89" y="78"/>
                    <a:pt x="88" y="78"/>
                  </a:cubicBezTo>
                  <a:cubicBezTo>
                    <a:pt x="88" y="79"/>
                    <a:pt x="88" y="79"/>
                    <a:pt x="88" y="79"/>
                  </a:cubicBezTo>
                  <a:cubicBezTo>
                    <a:pt x="80" y="82"/>
                    <a:pt x="80" y="84"/>
                    <a:pt x="76" y="86"/>
                  </a:cubicBezTo>
                  <a:cubicBezTo>
                    <a:pt x="75" y="87"/>
                    <a:pt x="75" y="87"/>
                    <a:pt x="75" y="87"/>
                  </a:cubicBezTo>
                  <a:cubicBezTo>
                    <a:pt x="75" y="88"/>
                    <a:pt x="75" y="88"/>
                    <a:pt x="75" y="88"/>
                  </a:cubicBezTo>
                  <a:cubicBezTo>
                    <a:pt x="71" y="94"/>
                    <a:pt x="73" y="90"/>
                    <a:pt x="69" y="95"/>
                  </a:cubicBezTo>
                  <a:cubicBezTo>
                    <a:pt x="69" y="96"/>
                    <a:pt x="69" y="96"/>
                    <a:pt x="69" y="96"/>
                  </a:cubicBezTo>
                  <a:cubicBezTo>
                    <a:pt x="68" y="96"/>
                    <a:pt x="68" y="96"/>
                    <a:pt x="68" y="96"/>
                  </a:cubicBezTo>
                  <a:cubicBezTo>
                    <a:pt x="68" y="95"/>
                    <a:pt x="68" y="95"/>
                    <a:pt x="68" y="95"/>
                  </a:cubicBezTo>
                  <a:cubicBezTo>
                    <a:pt x="67" y="97"/>
                    <a:pt x="67" y="97"/>
                    <a:pt x="67" y="97"/>
                  </a:cubicBezTo>
                  <a:cubicBezTo>
                    <a:pt x="67" y="97"/>
                    <a:pt x="67" y="97"/>
                    <a:pt x="67" y="97"/>
                  </a:cubicBezTo>
                  <a:cubicBezTo>
                    <a:pt x="66" y="97"/>
                    <a:pt x="66" y="97"/>
                    <a:pt x="66" y="97"/>
                  </a:cubicBezTo>
                  <a:cubicBezTo>
                    <a:pt x="60" y="100"/>
                    <a:pt x="62" y="101"/>
                    <a:pt x="53" y="108"/>
                  </a:cubicBezTo>
                  <a:cubicBezTo>
                    <a:pt x="52" y="108"/>
                    <a:pt x="52" y="108"/>
                    <a:pt x="52" y="108"/>
                  </a:cubicBezTo>
                  <a:cubicBezTo>
                    <a:pt x="50" y="107"/>
                    <a:pt x="50" y="107"/>
                    <a:pt x="50" y="107"/>
                  </a:cubicBezTo>
                  <a:cubicBezTo>
                    <a:pt x="50" y="107"/>
                    <a:pt x="50" y="107"/>
                    <a:pt x="50" y="107"/>
                  </a:cubicBezTo>
                  <a:cubicBezTo>
                    <a:pt x="50" y="108"/>
                    <a:pt x="50" y="108"/>
                    <a:pt x="51" y="108"/>
                  </a:cubicBezTo>
                  <a:cubicBezTo>
                    <a:pt x="51" y="108"/>
                    <a:pt x="50" y="116"/>
                    <a:pt x="50" y="116"/>
                  </a:cubicBezTo>
                  <a:cubicBezTo>
                    <a:pt x="51" y="117"/>
                    <a:pt x="52" y="118"/>
                    <a:pt x="53" y="120"/>
                  </a:cubicBezTo>
                  <a:cubicBezTo>
                    <a:pt x="55" y="125"/>
                    <a:pt x="55" y="125"/>
                    <a:pt x="55" y="125"/>
                  </a:cubicBezTo>
                  <a:cubicBezTo>
                    <a:pt x="55" y="127"/>
                    <a:pt x="55" y="127"/>
                    <a:pt x="55" y="127"/>
                  </a:cubicBezTo>
                  <a:cubicBezTo>
                    <a:pt x="57" y="130"/>
                    <a:pt x="57" y="130"/>
                    <a:pt x="57" y="130"/>
                  </a:cubicBezTo>
                  <a:cubicBezTo>
                    <a:pt x="57" y="135"/>
                    <a:pt x="58" y="132"/>
                    <a:pt x="57" y="139"/>
                  </a:cubicBezTo>
                  <a:cubicBezTo>
                    <a:pt x="58" y="140"/>
                    <a:pt x="58" y="140"/>
                    <a:pt x="58" y="140"/>
                  </a:cubicBezTo>
                  <a:cubicBezTo>
                    <a:pt x="58" y="139"/>
                    <a:pt x="58" y="139"/>
                    <a:pt x="58" y="139"/>
                  </a:cubicBezTo>
                  <a:cubicBezTo>
                    <a:pt x="58" y="138"/>
                    <a:pt x="58" y="138"/>
                    <a:pt x="58" y="137"/>
                  </a:cubicBezTo>
                  <a:cubicBezTo>
                    <a:pt x="59" y="136"/>
                    <a:pt x="59" y="136"/>
                    <a:pt x="59" y="136"/>
                  </a:cubicBezTo>
                  <a:cubicBezTo>
                    <a:pt x="59" y="136"/>
                    <a:pt x="59" y="136"/>
                    <a:pt x="59" y="136"/>
                  </a:cubicBezTo>
                  <a:cubicBezTo>
                    <a:pt x="60" y="140"/>
                    <a:pt x="60" y="137"/>
                    <a:pt x="59" y="142"/>
                  </a:cubicBezTo>
                  <a:cubicBezTo>
                    <a:pt x="59" y="144"/>
                    <a:pt x="59" y="143"/>
                    <a:pt x="60" y="146"/>
                  </a:cubicBezTo>
                  <a:cubicBezTo>
                    <a:pt x="59" y="150"/>
                    <a:pt x="58" y="154"/>
                    <a:pt x="58" y="156"/>
                  </a:cubicBezTo>
                  <a:cubicBezTo>
                    <a:pt x="58" y="157"/>
                    <a:pt x="58" y="157"/>
                    <a:pt x="58" y="157"/>
                  </a:cubicBezTo>
                  <a:cubicBezTo>
                    <a:pt x="59" y="157"/>
                    <a:pt x="59" y="157"/>
                    <a:pt x="59" y="157"/>
                  </a:cubicBezTo>
                  <a:cubicBezTo>
                    <a:pt x="59" y="156"/>
                    <a:pt x="59" y="156"/>
                    <a:pt x="59" y="156"/>
                  </a:cubicBezTo>
                  <a:cubicBezTo>
                    <a:pt x="59" y="156"/>
                    <a:pt x="59" y="156"/>
                    <a:pt x="59" y="156"/>
                  </a:cubicBezTo>
                  <a:cubicBezTo>
                    <a:pt x="60" y="157"/>
                    <a:pt x="60" y="157"/>
                    <a:pt x="60" y="157"/>
                  </a:cubicBezTo>
                  <a:cubicBezTo>
                    <a:pt x="56" y="173"/>
                    <a:pt x="41" y="167"/>
                    <a:pt x="29" y="179"/>
                  </a:cubicBezTo>
                  <a:cubicBezTo>
                    <a:pt x="28" y="181"/>
                    <a:pt x="28" y="181"/>
                    <a:pt x="28" y="181"/>
                  </a:cubicBezTo>
                  <a:cubicBezTo>
                    <a:pt x="27" y="182"/>
                    <a:pt x="27" y="182"/>
                    <a:pt x="26" y="183"/>
                  </a:cubicBezTo>
                  <a:cubicBezTo>
                    <a:pt x="27" y="185"/>
                    <a:pt x="27" y="184"/>
                    <a:pt x="28" y="185"/>
                  </a:cubicBezTo>
                  <a:cubicBezTo>
                    <a:pt x="29" y="186"/>
                    <a:pt x="28" y="186"/>
                    <a:pt x="29" y="186"/>
                  </a:cubicBezTo>
                  <a:cubicBezTo>
                    <a:pt x="29" y="187"/>
                    <a:pt x="29" y="187"/>
                    <a:pt x="29" y="187"/>
                  </a:cubicBezTo>
                  <a:cubicBezTo>
                    <a:pt x="30" y="186"/>
                    <a:pt x="30" y="185"/>
                    <a:pt x="30" y="184"/>
                  </a:cubicBezTo>
                  <a:cubicBezTo>
                    <a:pt x="31" y="184"/>
                    <a:pt x="31" y="184"/>
                    <a:pt x="31" y="184"/>
                  </a:cubicBezTo>
                  <a:cubicBezTo>
                    <a:pt x="30" y="187"/>
                    <a:pt x="30" y="194"/>
                    <a:pt x="30" y="194"/>
                  </a:cubicBezTo>
                  <a:close/>
                  <a:moveTo>
                    <a:pt x="50" y="19"/>
                  </a:moveTo>
                  <a:cubicBezTo>
                    <a:pt x="51" y="19"/>
                    <a:pt x="51" y="19"/>
                    <a:pt x="51" y="19"/>
                  </a:cubicBezTo>
                  <a:cubicBezTo>
                    <a:pt x="51" y="18"/>
                    <a:pt x="51" y="18"/>
                    <a:pt x="51" y="18"/>
                  </a:cubicBezTo>
                  <a:cubicBezTo>
                    <a:pt x="51" y="18"/>
                    <a:pt x="51" y="18"/>
                    <a:pt x="51" y="18"/>
                  </a:cubicBezTo>
                  <a:cubicBezTo>
                    <a:pt x="51" y="18"/>
                    <a:pt x="51" y="18"/>
                    <a:pt x="51" y="18"/>
                  </a:cubicBezTo>
                  <a:cubicBezTo>
                    <a:pt x="50" y="18"/>
                    <a:pt x="50" y="18"/>
                    <a:pt x="50" y="18"/>
                  </a:cubicBezTo>
                  <a:cubicBezTo>
                    <a:pt x="50" y="18"/>
                    <a:pt x="50" y="18"/>
                    <a:pt x="50" y="18"/>
                  </a:cubicBezTo>
                  <a:cubicBezTo>
                    <a:pt x="50" y="18"/>
                    <a:pt x="50" y="18"/>
                    <a:pt x="50" y="19"/>
                  </a:cubicBezTo>
                  <a:cubicBezTo>
                    <a:pt x="50" y="19"/>
                    <a:pt x="50" y="19"/>
                    <a:pt x="50" y="19"/>
                  </a:cubicBezTo>
                  <a:cubicBezTo>
                    <a:pt x="50" y="19"/>
                    <a:pt x="50" y="19"/>
                    <a:pt x="50" y="19"/>
                  </a:cubicBezTo>
                  <a:close/>
                  <a:moveTo>
                    <a:pt x="49" y="18"/>
                  </a:moveTo>
                  <a:cubicBezTo>
                    <a:pt x="49" y="17"/>
                    <a:pt x="49" y="17"/>
                    <a:pt x="49" y="17"/>
                  </a:cubicBezTo>
                  <a:cubicBezTo>
                    <a:pt x="49" y="17"/>
                    <a:pt x="49" y="17"/>
                    <a:pt x="49" y="17"/>
                  </a:cubicBezTo>
                  <a:cubicBezTo>
                    <a:pt x="48" y="17"/>
                    <a:pt x="48" y="17"/>
                    <a:pt x="48" y="17"/>
                  </a:cubicBezTo>
                  <a:cubicBezTo>
                    <a:pt x="48" y="18"/>
                    <a:pt x="48" y="18"/>
                    <a:pt x="48" y="18"/>
                  </a:cubicBezTo>
                  <a:cubicBezTo>
                    <a:pt x="49" y="18"/>
                    <a:pt x="49" y="18"/>
                    <a:pt x="49" y="18"/>
                  </a:cubicBezTo>
                  <a:cubicBezTo>
                    <a:pt x="49" y="18"/>
                    <a:pt x="49" y="18"/>
                    <a:pt x="49" y="18"/>
                  </a:cubicBezTo>
                  <a:cubicBezTo>
                    <a:pt x="49" y="18"/>
                    <a:pt x="49" y="18"/>
                    <a:pt x="49" y="1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166">
              <a:extLst>
                <a:ext uri="{FF2B5EF4-FFF2-40B4-BE49-F238E27FC236}">
                  <a16:creationId xmlns:a16="http://schemas.microsoft.com/office/drawing/2014/main" id="{88CF5335-4C0D-4D31-9316-A0FEA166D211}"/>
                </a:ext>
              </a:extLst>
            </p:cNvPr>
            <p:cNvSpPr>
              <a:spLocks/>
            </p:cNvSpPr>
            <p:nvPr/>
          </p:nvSpPr>
          <p:spPr bwMode="auto">
            <a:xfrm>
              <a:off x="12238704" y="9823882"/>
              <a:ext cx="636394" cy="607898"/>
            </a:xfrm>
            <a:custGeom>
              <a:avLst/>
              <a:gdLst>
                <a:gd name="T0" fmla="*/ 152 w 152"/>
                <a:gd name="T1" fmla="*/ 10 h 145"/>
                <a:gd name="T2" fmla="*/ 147 w 152"/>
                <a:gd name="T3" fmla="*/ 10 h 145"/>
                <a:gd name="T4" fmla="*/ 143 w 152"/>
                <a:gd name="T5" fmla="*/ 12 h 145"/>
                <a:gd name="T6" fmla="*/ 135 w 152"/>
                <a:gd name="T7" fmla="*/ 17 h 145"/>
                <a:gd name="T8" fmla="*/ 133 w 152"/>
                <a:gd name="T9" fmla="*/ 17 h 145"/>
                <a:gd name="T10" fmla="*/ 130 w 152"/>
                <a:gd name="T11" fmla="*/ 12 h 145"/>
                <a:gd name="T12" fmla="*/ 104 w 152"/>
                <a:gd name="T13" fmla="*/ 16 h 145"/>
                <a:gd name="T14" fmla="*/ 93 w 152"/>
                <a:gd name="T15" fmla="*/ 59 h 145"/>
                <a:gd name="T16" fmla="*/ 92 w 152"/>
                <a:gd name="T17" fmla="*/ 139 h 145"/>
                <a:gd name="T18" fmla="*/ 87 w 152"/>
                <a:gd name="T19" fmla="*/ 142 h 145"/>
                <a:gd name="T20" fmla="*/ 85 w 152"/>
                <a:gd name="T21" fmla="*/ 143 h 145"/>
                <a:gd name="T22" fmla="*/ 85 w 152"/>
                <a:gd name="T23" fmla="*/ 144 h 145"/>
                <a:gd name="T24" fmla="*/ 84 w 152"/>
                <a:gd name="T25" fmla="*/ 145 h 145"/>
                <a:gd name="T26" fmla="*/ 72 w 152"/>
                <a:gd name="T27" fmla="*/ 145 h 145"/>
                <a:gd name="T28" fmla="*/ 64 w 152"/>
                <a:gd name="T29" fmla="*/ 142 h 145"/>
                <a:gd name="T30" fmla="*/ 63 w 152"/>
                <a:gd name="T31" fmla="*/ 140 h 145"/>
                <a:gd name="T32" fmla="*/ 64 w 152"/>
                <a:gd name="T33" fmla="*/ 139 h 145"/>
                <a:gd name="T34" fmla="*/ 63 w 152"/>
                <a:gd name="T35" fmla="*/ 137 h 145"/>
                <a:gd name="T36" fmla="*/ 62 w 152"/>
                <a:gd name="T37" fmla="*/ 136 h 145"/>
                <a:gd name="T38" fmla="*/ 62 w 152"/>
                <a:gd name="T39" fmla="*/ 135 h 145"/>
                <a:gd name="T40" fmla="*/ 60 w 152"/>
                <a:gd name="T41" fmla="*/ 134 h 145"/>
                <a:gd name="T42" fmla="*/ 58 w 152"/>
                <a:gd name="T43" fmla="*/ 135 h 145"/>
                <a:gd name="T44" fmla="*/ 57 w 152"/>
                <a:gd name="T45" fmla="*/ 138 h 145"/>
                <a:gd name="T46" fmla="*/ 56 w 152"/>
                <a:gd name="T47" fmla="*/ 139 h 145"/>
                <a:gd name="T48" fmla="*/ 54 w 152"/>
                <a:gd name="T49" fmla="*/ 141 h 145"/>
                <a:gd name="T50" fmla="*/ 38 w 152"/>
                <a:gd name="T51" fmla="*/ 118 h 145"/>
                <a:gd name="T52" fmla="*/ 39 w 152"/>
                <a:gd name="T53" fmla="*/ 116 h 145"/>
                <a:gd name="T54" fmla="*/ 37 w 152"/>
                <a:gd name="T55" fmla="*/ 112 h 145"/>
                <a:gd name="T56" fmla="*/ 35 w 152"/>
                <a:gd name="T57" fmla="*/ 103 h 145"/>
                <a:gd name="T58" fmla="*/ 30 w 152"/>
                <a:gd name="T59" fmla="*/ 71 h 145"/>
                <a:gd name="T60" fmla="*/ 31 w 152"/>
                <a:gd name="T61" fmla="*/ 70 h 145"/>
                <a:gd name="T62" fmla="*/ 32 w 152"/>
                <a:gd name="T63" fmla="*/ 68 h 145"/>
                <a:gd name="T64" fmla="*/ 1 w 152"/>
                <a:gd name="T65" fmla="*/ 12 h 145"/>
                <a:gd name="T66" fmla="*/ 2 w 152"/>
                <a:gd name="T67" fmla="*/ 3 h 145"/>
                <a:gd name="T68" fmla="*/ 5 w 152"/>
                <a:gd name="T69" fmla="*/ 2 h 145"/>
                <a:gd name="T70" fmla="*/ 9 w 152"/>
                <a:gd name="T71" fmla="*/ 3 h 145"/>
                <a:gd name="T72" fmla="*/ 19 w 152"/>
                <a:gd name="T73" fmla="*/ 0 h 145"/>
                <a:gd name="T74" fmla="*/ 21 w 152"/>
                <a:gd name="T75" fmla="*/ 2 h 145"/>
                <a:gd name="T76" fmla="*/ 75 w 152"/>
                <a:gd name="T77" fmla="*/ 5 h 145"/>
                <a:gd name="T78" fmla="*/ 79 w 152"/>
                <a:gd name="T79" fmla="*/ 9 h 145"/>
                <a:gd name="T80" fmla="*/ 101 w 152"/>
                <a:gd name="T81" fmla="*/ 12 h 145"/>
                <a:gd name="T82" fmla="*/ 108 w 152"/>
                <a:gd name="T83" fmla="*/ 12 h 145"/>
                <a:gd name="T84" fmla="*/ 149 w 152"/>
                <a:gd name="T85" fmla="*/ 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2" h="145">
                  <a:moveTo>
                    <a:pt x="149" y="7"/>
                  </a:moveTo>
                  <a:cubicBezTo>
                    <a:pt x="150" y="8"/>
                    <a:pt x="150" y="7"/>
                    <a:pt x="152" y="10"/>
                  </a:cubicBezTo>
                  <a:cubicBezTo>
                    <a:pt x="152" y="9"/>
                    <a:pt x="152" y="9"/>
                    <a:pt x="152" y="9"/>
                  </a:cubicBezTo>
                  <a:cubicBezTo>
                    <a:pt x="149" y="10"/>
                    <a:pt x="149" y="10"/>
                    <a:pt x="147" y="10"/>
                  </a:cubicBezTo>
                  <a:cubicBezTo>
                    <a:pt x="144" y="13"/>
                    <a:pt x="144" y="13"/>
                    <a:pt x="144" y="13"/>
                  </a:cubicBezTo>
                  <a:cubicBezTo>
                    <a:pt x="143" y="12"/>
                    <a:pt x="143" y="12"/>
                    <a:pt x="143" y="12"/>
                  </a:cubicBezTo>
                  <a:cubicBezTo>
                    <a:pt x="142" y="12"/>
                    <a:pt x="142" y="12"/>
                    <a:pt x="142" y="12"/>
                  </a:cubicBezTo>
                  <a:cubicBezTo>
                    <a:pt x="138" y="13"/>
                    <a:pt x="138" y="14"/>
                    <a:pt x="135" y="17"/>
                  </a:cubicBezTo>
                  <a:cubicBezTo>
                    <a:pt x="134" y="17"/>
                    <a:pt x="134" y="17"/>
                    <a:pt x="134" y="17"/>
                  </a:cubicBezTo>
                  <a:cubicBezTo>
                    <a:pt x="133" y="17"/>
                    <a:pt x="133" y="17"/>
                    <a:pt x="133" y="17"/>
                  </a:cubicBezTo>
                  <a:cubicBezTo>
                    <a:pt x="133" y="17"/>
                    <a:pt x="133" y="17"/>
                    <a:pt x="133" y="17"/>
                  </a:cubicBezTo>
                  <a:cubicBezTo>
                    <a:pt x="132" y="14"/>
                    <a:pt x="132" y="15"/>
                    <a:pt x="130" y="12"/>
                  </a:cubicBezTo>
                  <a:cubicBezTo>
                    <a:pt x="130" y="12"/>
                    <a:pt x="130" y="12"/>
                    <a:pt x="129" y="12"/>
                  </a:cubicBezTo>
                  <a:cubicBezTo>
                    <a:pt x="124" y="12"/>
                    <a:pt x="113" y="15"/>
                    <a:pt x="104" y="16"/>
                  </a:cubicBezTo>
                  <a:cubicBezTo>
                    <a:pt x="104" y="16"/>
                    <a:pt x="104" y="59"/>
                    <a:pt x="104" y="59"/>
                  </a:cubicBezTo>
                  <a:cubicBezTo>
                    <a:pt x="100" y="59"/>
                    <a:pt x="97" y="59"/>
                    <a:pt x="93" y="59"/>
                  </a:cubicBezTo>
                  <a:cubicBezTo>
                    <a:pt x="93" y="88"/>
                    <a:pt x="93" y="128"/>
                    <a:pt x="93" y="139"/>
                  </a:cubicBezTo>
                  <a:cubicBezTo>
                    <a:pt x="92" y="139"/>
                    <a:pt x="92" y="139"/>
                    <a:pt x="92" y="139"/>
                  </a:cubicBezTo>
                  <a:cubicBezTo>
                    <a:pt x="89" y="140"/>
                    <a:pt x="90" y="140"/>
                    <a:pt x="88" y="141"/>
                  </a:cubicBezTo>
                  <a:cubicBezTo>
                    <a:pt x="87" y="142"/>
                    <a:pt x="87" y="142"/>
                    <a:pt x="87" y="142"/>
                  </a:cubicBezTo>
                  <a:cubicBezTo>
                    <a:pt x="86" y="143"/>
                    <a:pt x="86" y="143"/>
                    <a:pt x="86" y="143"/>
                  </a:cubicBezTo>
                  <a:cubicBezTo>
                    <a:pt x="85" y="143"/>
                    <a:pt x="85" y="143"/>
                    <a:pt x="85" y="143"/>
                  </a:cubicBezTo>
                  <a:cubicBezTo>
                    <a:pt x="85" y="143"/>
                    <a:pt x="85" y="143"/>
                    <a:pt x="85" y="143"/>
                  </a:cubicBezTo>
                  <a:cubicBezTo>
                    <a:pt x="85" y="144"/>
                    <a:pt x="85" y="144"/>
                    <a:pt x="85" y="144"/>
                  </a:cubicBezTo>
                  <a:cubicBezTo>
                    <a:pt x="85" y="145"/>
                    <a:pt x="85" y="145"/>
                    <a:pt x="85" y="145"/>
                  </a:cubicBezTo>
                  <a:cubicBezTo>
                    <a:pt x="84" y="145"/>
                    <a:pt x="84" y="145"/>
                    <a:pt x="84" y="145"/>
                  </a:cubicBezTo>
                  <a:cubicBezTo>
                    <a:pt x="82" y="145"/>
                    <a:pt x="83" y="145"/>
                    <a:pt x="80" y="144"/>
                  </a:cubicBezTo>
                  <a:cubicBezTo>
                    <a:pt x="74" y="144"/>
                    <a:pt x="78" y="145"/>
                    <a:pt x="72" y="145"/>
                  </a:cubicBezTo>
                  <a:cubicBezTo>
                    <a:pt x="69" y="143"/>
                    <a:pt x="69" y="143"/>
                    <a:pt x="67" y="143"/>
                  </a:cubicBezTo>
                  <a:cubicBezTo>
                    <a:pt x="66" y="143"/>
                    <a:pt x="67" y="143"/>
                    <a:pt x="64" y="142"/>
                  </a:cubicBezTo>
                  <a:cubicBezTo>
                    <a:pt x="64" y="141"/>
                    <a:pt x="64" y="141"/>
                    <a:pt x="64" y="141"/>
                  </a:cubicBezTo>
                  <a:cubicBezTo>
                    <a:pt x="63" y="140"/>
                    <a:pt x="63" y="140"/>
                    <a:pt x="63" y="140"/>
                  </a:cubicBezTo>
                  <a:cubicBezTo>
                    <a:pt x="63" y="139"/>
                    <a:pt x="63" y="139"/>
                    <a:pt x="63" y="139"/>
                  </a:cubicBezTo>
                  <a:cubicBezTo>
                    <a:pt x="64" y="139"/>
                    <a:pt x="64" y="139"/>
                    <a:pt x="64" y="139"/>
                  </a:cubicBezTo>
                  <a:cubicBezTo>
                    <a:pt x="64" y="138"/>
                    <a:pt x="64" y="138"/>
                    <a:pt x="64" y="138"/>
                  </a:cubicBezTo>
                  <a:cubicBezTo>
                    <a:pt x="63" y="137"/>
                    <a:pt x="63" y="137"/>
                    <a:pt x="63" y="137"/>
                  </a:cubicBezTo>
                  <a:cubicBezTo>
                    <a:pt x="63" y="136"/>
                    <a:pt x="63" y="136"/>
                    <a:pt x="63" y="136"/>
                  </a:cubicBezTo>
                  <a:cubicBezTo>
                    <a:pt x="62" y="136"/>
                    <a:pt x="62" y="136"/>
                    <a:pt x="62" y="136"/>
                  </a:cubicBezTo>
                  <a:cubicBezTo>
                    <a:pt x="62" y="136"/>
                    <a:pt x="62" y="136"/>
                    <a:pt x="62" y="136"/>
                  </a:cubicBezTo>
                  <a:cubicBezTo>
                    <a:pt x="62" y="135"/>
                    <a:pt x="62" y="135"/>
                    <a:pt x="62" y="135"/>
                  </a:cubicBezTo>
                  <a:cubicBezTo>
                    <a:pt x="61" y="134"/>
                    <a:pt x="61" y="134"/>
                    <a:pt x="61" y="134"/>
                  </a:cubicBezTo>
                  <a:cubicBezTo>
                    <a:pt x="60" y="134"/>
                    <a:pt x="60" y="134"/>
                    <a:pt x="60" y="134"/>
                  </a:cubicBezTo>
                  <a:cubicBezTo>
                    <a:pt x="59" y="134"/>
                    <a:pt x="59" y="134"/>
                    <a:pt x="59" y="134"/>
                  </a:cubicBezTo>
                  <a:cubicBezTo>
                    <a:pt x="58" y="135"/>
                    <a:pt x="58" y="135"/>
                    <a:pt x="58" y="135"/>
                  </a:cubicBezTo>
                  <a:cubicBezTo>
                    <a:pt x="58" y="136"/>
                    <a:pt x="58" y="136"/>
                    <a:pt x="57" y="137"/>
                  </a:cubicBezTo>
                  <a:cubicBezTo>
                    <a:pt x="57" y="138"/>
                    <a:pt x="57" y="138"/>
                    <a:pt x="57" y="138"/>
                  </a:cubicBezTo>
                  <a:cubicBezTo>
                    <a:pt x="57" y="139"/>
                    <a:pt x="57" y="139"/>
                    <a:pt x="57" y="139"/>
                  </a:cubicBezTo>
                  <a:cubicBezTo>
                    <a:pt x="56" y="139"/>
                    <a:pt x="56" y="139"/>
                    <a:pt x="56" y="139"/>
                  </a:cubicBezTo>
                  <a:cubicBezTo>
                    <a:pt x="56" y="139"/>
                    <a:pt x="56" y="139"/>
                    <a:pt x="56" y="139"/>
                  </a:cubicBezTo>
                  <a:cubicBezTo>
                    <a:pt x="55" y="140"/>
                    <a:pt x="55" y="140"/>
                    <a:pt x="54" y="141"/>
                  </a:cubicBezTo>
                  <a:cubicBezTo>
                    <a:pt x="53" y="141"/>
                    <a:pt x="53" y="141"/>
                    <a:pt x="53" y="141"/>
                  </a:cubicBezTo>
                  <a:cubicBezTo>
                    <a:pt x="42" y="132"/>
                    <a:pt x="41" y="125"/>
                    <a:pt x="38" y="118"/>
                  </a:cubicBezTo>
                  <a:cubicBezTo>
                    <a:pt x="38" y="117"/>
                    <a:pt x="38" y="117"/>
                    <a:pt x="38" y="117"/>
                  </a:cubicBezTo>
                  <a:cubicBezTo>
                    <a:pt x="39" y="116"/>
                    <a:pt x="39" y="116"/>
                    <a:pt x="39" y="116"/>
                  </a:cubicBezTo>
                  <a:cubicBezTo>
                    <a:pt x="38" y="114"/>
                    <a:pt x="39" y="115"/>
                    <a:pt x="38" y="114"/>
                  </a:cubicBezTo>
                  <a:cubicBezTo>
                    <a:pt x="37" y="112"/>
                    <a:pt x="37" y="112"/>
                    <a:pt x="37" y="112"/>
                  </a:cubicBezTo>
                  <a:cubicBezTo>
                    <a:pt x="36" y="107"/>
                    <a:pt x="36" y="108"/>
                    <a:pt x="35" y="105"/>
                  </a:cubicBezTo>
                  <a:cubicBezTo>
                    <a:pt x="35" y="103"/>
                    <a:pt x="35" y="103"/>
                    <a:pt x="35" y="103"/>
                  </a:cubicBezTo>
                  <a:cubicBezTo>
                    <a:pt x="35" y="100"/>
                    <a:pt x="35" y="100"/>
                    <a:pt x="35" y="96"/>
                  </a:cubicBezTo>
                  <a:cubicBezTo>
                    <a:pt x="28" y="69"/>
                    <a:pt x="33" y="89"/>
                    <a:pt x="30" y="71"/>
                  </a:cubicBezTo>
                  <a:cubicBezTo>
                    <a:pt x="31" y="70"/>
                    <a:pt x="31" y="70"/>
                    <a:pt x="31" y="70"/>
                  </a:cubicBezTo>
                  <a:cubicBezTo>
                    <a:pt x="31" y="70"/>
                    <a:pt x="31" y="70"/>
                    <a:pt x="31" y="70"/>
                  </a:cubicBezTo>
                  <a:cubicBezTo>
                    <a:pt x="31" y="71"/>
                    <a:pt x="31" y="71"/>
                    <a:pt x="31" y="71"/>
                  </a:cubicBezTo>
                  <a:cubicBezTo>
                    <a:pt x="32" y="69"/>
                    <a:pt x="32" y="70"/>
                    <a:pt x="32" y="68"/>
                  </a:cubicBezTo>
                  <a:cubicBezTo>
                    <a:pt x="30" y="59"/>
                    <a:pt x="22" y="55"/>
                    <a:pt x="16" y="38"/>
                  </a:cubicBezTo>
                  <a:cubicBezTo>
                    <a:pt x="16" y="38"/>
                    <a:pt x="1" y="12"/>
                    <a:pt x="1" y="12"/>
                  </a:cubicBezTo>
                  <a:cubicBezTo>
                    <a:pt x="0" y="8"/>
                    <a:pt x="0" y="7"/>
                    <a:pt x="0" y="3"/>
                  </a:cubicBezTo>
                  <a:cubicBezTo>
                    <a:pt x="2" y="3"/>
                    <a:pt x="2" y="3"/>
                    <a:pt x="2" y="3"/>
                  </a:cubicBezTo>
                  <a:cubicBezTo>
                    <a:pt x="3" y="2"/>
                    <a:pt x="3" y="2"/>
                    <a:pt x="3" y="2"/>
                  </a:cubicBezTo>
                  <a:cubicBezTo>
                    <a:pt x="5" y="2"/>
                    <a:pt x="5" y="2"/>
                    <a:pt x="5" y="2"/>
                  </a:cubicBezTo>
                  <a:cubicBezTo>
                    <a:pt x="6" y="3"/>
                    <a:pt x="6" y="3"/>
                    <a:pt x="6" y="3"/>
                  </a:cubicBezTo>
                  <a:cubicBezTo>
                    <a:pt x="6" y="3"/>
                    <a:pt x="7" y="3"/>
                    <a:pt x="9" y="3"/>
                  </a:cubicBezTo>
                  <a:cubicBezTo>
                    <a:pt x="15" y="0"/>
                    <a:pt x="15" y="0"/>
                    <a:pt x="16" y="0"/>
                  </a:cubicBezTo>
                  <a:cubicBezTo>
                    <a:pt x="17" y="0"/>
                    <a:pt x="18" y="0"/>
                    <a:pt x="19" y="0"/>
                  </a:cubicBezTo>
                  <a:cubicBezTo>
                    <a:pt x="20" y="1"/>
                    <a:pt x="20" y="1"/>
                    <a:pt x="20" y="1"/>
                  </a:cubicBezTo>
                  <a:cubicBezTo>
                    <a:pt x="21" y="2"/>
                    <a:pt x="21" y="2"/>
                    <a:pt x="21" y="2"/>
                  </a:cubicBezTo>
                  <a:cubicBezTo>
                    <a:pt x="22" y="3"/>
                    <a:pt x="24" y="4"/>
                    <a:pt x="25" y="5"/>
                  </a:cubicBezTo>
                  <a:cubicBezTo>
                    <a:pt x="25" y="5"/>
                    <a:pt x="74" y="5"/>
                    <a:pt x="75" y="5"/>
                  </a:cubicBezTo>
                  <a:cubicBezTo>
                    <a:pt x="76" y="5"/>
                    <a:pt x="76" y="5"/>
                    <a:pt x="76" y="5"/>
                  </a:cubicBezTo>
                  <a:cubicBezTo>
                    <a:pt x="78" y="7"/>
                    <a:pt x="77" y="7"/>
                    <a:pt x="79" y="9"/>
                  </a:cubicBezTo>
                  <a:cubicBezTo>
                    <a:pt x="83" y="11"/>
                    <a:pt x="94" y="10"/>
                    <a:pt x="98" y="11"/>
                  </a:cubicBezTo>
                  <a:cubicBezTo>
                    <a:pt x="100" y="12"/>
                    <a:pt x="100" y="12"/>
                    <a:pt x="101" y="12"/>
                  </a:cubicBezTo>
                  <a:cubicBezTo>
                    <a:pt x="104" y="12"/>
                    <a:pt x="103" y="12"/>
                    <a:pt x="106" y="11"/>
                  </a:cubicBezTo>
                  <a:cubicBezTo>
                    <a:pt x="108" y="12"/>
                    <a:pt x="108" y="12"/>
                    <a:pt x="108" y="12"/>
                  </a:cubicBezTo>
                  <a:cubicBezTo>
                    <a:pt x="108" y="12"/>
                    <a:pt x="108" y="12"/>
                    <a:pt x="108" y="12"/>
                  </a:cubicBezTo>
                  <a:cubicBezTo>
                    <a:pt x="115" y="12"/>
                    <a:pt x="140" y="4"/>
                    <a:pt x="149" y="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167">
              <a:extLst>
                <a:ext uri="{FF2B5EF4-FFF2-40B4-BE49-F238E27FC236}">
                  <a16:creationId xmlns:a16="http://schemas.microsoft.com/office/drawing/2014/main" id="{AF9D658E-FF62-49E4-97EE-A4A44AEBFAB5}"/>
                </a:ext>
              </a:extLst>
            </p:cNvPr>
            <p:cNvSpPr>
              <a:spLocks noEditPoints="1"/>
            </p:cNvSpPr>
            <p:nvPr/>
          </p:nvSpPr>
          <p:spPr bwMode="auto">
            <a:xfrm>
              <a:off x="19172545" y="9928364"/>
              <a:ext cx="379937" cy="175722"/>
            </a:xfrm>
            <a:custGeom>
              <a:avLst/>
              <a:gdLst>
                <a:gd name="T0" fmla="*/ 0 w 92"/>
                <a:gd name="T1" fmla="*/ 1 h 42"/>
                <a:gd name="T2" fmla="*/ 0 w 92"/>
                <a:gd name="T3" fmla="*/ 2 h 42"/>
                <a:gd name="T4" fmla="*/ 0 w 92"/>
                <a:gd name="T5" fmla="*/ 3 h 42"/>
                <a:gd name="T6" fmla="*/ 49 w 92"/>
                <a:gd name="T7" fmla="*/ 14 h 42"/>
                <a:gd name="T8" fmla="*/ 59 w 92"/>
                <a:gd name="T9" fmla="*/ 20 h 42"/>
                <a:gd name="T10" fmla="*/ 61 w 92"/>
                <a:gd name="T11" fmla="*/ 22 h 42"/>
                <a:gd name="T12" fmla="*/ 62 w 92"/>
                <a:gd name="T13" fmla="*/ 23 h 42"/>
                <a:gd name="T14" fmla="*/ 64 w 92"/>
                <a:gd name="T15" fmla="*/ 26 h 42"/>
                <a:gd name="T16" fmla="*/ 66 w 92"/>
                <a:gd name="T17" fmla="*/ 27 h 42"/>
                <a:gd name="T18" fmla="*/ 68 w 92"/>
                <a:gd name="T19" fmla="*/ 28 h 42"/>
                <a:gd name="T20" fmla="*/ 79 w 92"/>
                <a:gd name="T21" fmla="*/ 38 h 42"/>
                <a:gd name="T22" fmla="*/ 78 w 92"/>
                <a:gd name="T23" fmla="*/ 39 h 42"/>
                <a:gd name="T24" fmla="*/ 77 w 92"/>
                <a:gd name="T25" fmla="*/ 39 h 42"/>
                <a:gd name="T26" fmla="*/ 73 w 92"/>
                <a:gd name="T27" fmla="*/ 38 h 42"/>
                <a:gd name="T28" fmla="*/ 73 w 92"/>
                <a:gd name="T29" fmla="*/ 37 h 42"/>
                <a:gd name="T30" fmla="*/ 70 w 92"/>
                <a:gd name="T31" fmla="*/ 35 h 42"/>
                <a:gd name="T32" fmla="*/ 69 w 92"/>
                <a:gd name="T33" fmla="*/ 34 h 42"/>
                <a:gd name="T34" fmla="*/ 65 w 92"/>
                <a:gd name="T35" fmla="*/ 32 h 42"/>
                <a:gd name="T36" fmla="*/ 56 w 92"/>
                <a:gd name="T37" fmla="*/ 26 h 42"/>
                <a:gd name="T38" fmla="*/ 47 w 92"/>
                <a:gd name="T39" fmla="*/ 16 h 42"/>
                <a:gd name="T40" fmla="*/ 47 w 92"/>
                <a:gd name="T41" fmla="*/ 14 h 42"/>
                <a:gd name="T42" fmla="*/ 46 w 92"/>
                <a:gd name="T43" fmla="*/ 13 h 42"/>
                <a:gd name="T44" fmla="*/ 46 w 92"/>
                <a:gd name="T45" fmla="*/ 12 h 42"/>
                <a:gd name="T46" fmla="*/ 74 w 92"/>
                <a:gd name="T47" fmla="*/ 19 h 42"/>
                <a:gd name="T48" fmla="*/ 74 w 92"/>
                <a:gd name="T49" fmla="*/ 18 h 42"/>
                <a:gd name="T50" fmla="*/ 75 w 92"/>
                <a:gd name="T51" fmla="*/ 15 h 42"/>
                <a:gd name="T52" fmla="*/ 76 w 92"/>
                <a:gd name="T53" fmla="*/ 16 h 42"/>
                <a:gd name="T54" fmla="*/ 75 w 92"/>
                <a:gd name="T55" fmla="*/ 17 h 42"/>
                <a:gd name="T56" fmla="*/ 75 w 92"/>
                <a:gd name="T57" fmla="*/ 18 h 42"/>
                <a:gd name="T58" fmla="*/ 74 w 92"/>
                <a:gd name="T59" fmla="*/ 19 h 42"/>
                <a:gd name="T60" fmla="*/ 83 w 92"/>
                <a:gd name="T61" fmla="*/ 25 h 42"/>
                <a:gd name="T62" fmla="*/ 81 w 92"/>
                <a:gd name="T63" fmla="*/ 23 h 42"/>
                <a:gd name="T64" fmla="*/ 80 w 92"/>
                <a:gd name="T65" fmla="*/ 22 h 42"/>
                <a:gd name="T66" fmla="*/ 81 w 92"/>
                <a:gd name="T67" fmla="*/ 20 h 42"/>
                <a:gd name="T68" fmla="*/ 80 w 92"/>
                <a:gd name="T69" fmla="*/ 20 h 42"/>
                <a:gd name="T70" fmla="*/ 82 w 92"/>
                <a:gd name="T71" fmla="*/ 19 h 42"/>
                <a:gd name="T72" fmla="*/ 83 w 92"/>
                <a:gd name="T73" fmla="*/ 19 h 42"/>
                <a:gd name="T74" fmla="*/ 83 w 92"/>
                <a:gd name="T75" fmla="*/ 22 h 42"/>
                <a:gd name="T76" fmla="*/ 84 w 92"/>
                <a:gd name="T77" fmla="*/ 24 h 42"/>
                <a:gd name="T78" fmla="*/ 91 w 92"/>
                <a:gd name="T79" fmla="*/ 28 h 42"/>
                <a:gd name="T80" fmla="*/ 92 w 92"/>
                <a:gd name="T81" fmla="*/ 28 h 42"/>
                <a:gd name="T82" fmla="*/ 91 w 92"/>
                <a:gd name="T83" fmla="*/ 30 h 42"/>
                <a:gd name="T84" fmla="*/ 90 w 92"/>
                <a:gd name="T85" fmla="*/ 30 h 42"/>
                <a:gd name="T86" fmla="*/ 89 w 92"/>
                <a:gd name="T87" fmla="*/ 29 h 42"/>
                <a:gd name="T88" fmla="*/ 90 w 92"/>
                <a:gd name="T89" fmla="*/ 27 h 42"/>
                <a:gd name="T90" fmla="*/ 90 w 92"/>
                <a:gd name="T91" fmla="*/ 27 h 42"/>
                <a:gd name="T92" fmla="*/ 91 w 92"/>
                <a:gd name="T93" fmla="*/ 28 h 42"/>
                <a:gd name="T94" fmla="*/ 85 w 92"/>
                <a:gd name="T95" fmla="*/ 42 h 42"/>
                <a:gd name="T96" fmla="*/ 84 w 92"/>
                <a:gd name="T97" fmla="*/ 42 h 42"/>
                <a:gd name="T98" fmla="*/ 84 w 92"/>
                <a:gd name="T99" fmla="*/ 41 h 42"/>
                <a:gd name="T100" fmla="*/ 85 w 92"/>
                <a:gd name="T10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2" h="42">
                  <a:moveTo>
                    <a:pt x="0" y="3"/>
                  </a:moveTo>
                  <a:cubicBezTo>
                    <a:pt x="0" y="1"/>
                    <a:pt x="0" y="1"/>
                    <a:pt x="0" y="1"/>
                  </a:cubicBezTo>
                  <a:cubicBezTo>
                    <a:pt x="0" y="0"/>
                    <a:pt x="0" y="0"/>
                    <a:pt x="0" y="0"/>
                  </a:cubicBezTo>
                  <a:cubicBezTo>
                    <a:pt x="0" y="2"/>
                    <a:pt x="0" y="2"/>
                    <a:pt x="0" y="2"/>
                  </a:cubicBezTo>
                  <a:cubicBezTo>
                    <a:pt x="0" y="2"/>
                    <a:pt x="0" y="2"/>
                    <a:pt x="0" y="2"/>
                  </a:cubicBezTo>
                  <a:cubicBezTo>
                    <a:pt x="0" y="2"/>
                    <a:pt x="0" y="3"/>
                    <a:pt x="0" y="3"/>
                  </a:cubicBezTo>
                  <a:close/>
                  <a:moveTo>
                    <a:pt x="48" y="14"/>
                  </a:moveTo>
                  <a:cubicBezTo>
                    <a:pt x="49" y="14"/>
                    <a:pt x="49" y="14"/>
                    <a:pt x="49" y="14"/>
                  </a:cubicBezTo>
                  <a:cubicBezTo>
                    <a:pt x="51" y="14"/>
                    <a:pt x="51" y="14"/>
                    <a:pt x="51" y="14"/>
                  </a:cubicBezTo>
                  <a:cubicBezTo>
                    <a:pt x="55" y="17"/>
                    <a:pt x="56" y="19"/>
                    <a:pt x="59" y="20"/>
                  </a:cubicBezTo>
                  <a:cubicBezTo>
                    <a:pt x="60" y="20"/>
                    <a:pt x="60" y="20"/>
                    <a:pt x="60" y="21"/>
                  </a:cubicBezTo>
                  <a:cubicBezTo>
                    <a:pt x="61" y="22"/>
                    <a:pt x="61" y="22"/>
                    <a:pt x="61" y="22"/>
                  </a:cubicBezTo>
                  <a:cubicBezTo>
                    <a:pt x="61" y="22"/>
                    <a:pt x="61" y="22"/>
                    <a:pt x="61" y="22"/>
                  </a:cubicBezTo>
                  <a:cubicBezTo>
                    <a:pt x="62" y="23"/>
                    <a:pt x="62" y="23"/>
                    <a:pt x="62" y="23"/>
                  </a:cubicBezTo>
                  <a:cubicBezTo>
                    <a:pt x="62" y="23"/>
                    <a:pt x="62" y="23"/>
                    <a:pt x="62" y="23"/>
                  </a:cubicBezTo>
                  <a:cubicBezTo>
                    <a:pt x="64" y="25"/>
                    <a:pt x="63" y="24"/>
                    <a:pt x="64" y="26"/>
                  </a:cubicBezTo>
                  <a:cubicBezTo>
                    <a:pt x="66" y="26"/>
                    <a:pt x="66" y="26"/>
                    <a:pt x="66" y="26"/>
                  </a:cubicBezTo>
                  <a:cubicBezTo>
                    <a:pt x="66" y="27"/>
                    <a:pt x="66" y="27"/>
                    <a:pt x="66" y="27"/>
                  </a:cubicBezTo>
                  <a:cubicBezTo>
                    <a:pt x="67" y="27"/>
                    <a:pt x="67" y="27"/>
                    <a:pt x="67" y="27"/>
                  </a:cubicBezTo>
                  <a:cubicBezTo>
                    <a:pt x="68" y="28"/>
                    <a:pt x="68" y="28"/>
                    <a:pt x="68" y="28"/>
                  </a:cubicBezTo>
                  <a:cubicBezTo>
                    <a:pt x="70" y="29"/>
                    <a:pt x="74" y="33"/>
                    <a:pt x="79" y="36"/>
                  </a:cubicBezTo>
                  <a:cubicBezTo>
                    <a:pt x="79" y="38"/>
                    <a:pt x="79" y="38"/>
                    <a:pt x="79" y="38"/>
                  </a:cubicBezTo>
                  <a:cubicBezTo>
                    <a:pt x="79" y="38"/>
                    <a:pt x="79" y="38"/>
                    <a:pt x="79" y="38"/>
                  </a:cubicBezTo>
                  <a:cubicBezTo>
                    <a:pt x="78" y="39"/>
                    <a:pt x="78" y="39"/>
                    <a:pt x="78" y="39"/>
                  </a:cubicBezTo>
                  <a:cubicBezTo>
                    <a:pt x="77" y="39"/>
                    <a:pt x="77" y="39"/>
                    <a:pt x="77" y="39"/>
                  </a:cubicBezTo>
                  <a:cubicBezTo>
                    <a:pt x="77" y="39"/>
                    <a:pt x="77" y="39"/>
                    <a:pt x="77" y="39"/>
                  </a:cubicBezTo>
                  <a:cubicBezTo>
                    <a:pt x="76" y="39"/>
                    <a:pt x="75" y="38"/>
                    <a:pt x="74" y="38"/>
                  </a:cubicBezTo>
                  <a:cubicBezTo>
                    <a:pt x="73" y="38"/>
                    <a:pt x="73" y="38"/>
                    <a:pt x="73" y="38"/>
                  </a:cubicBezTo>
                  <a:cubicBezTo>
                    <a:pt x="73" y="37"/>
                    <a:pt x="73" y="37"/>
                    <a:pt x="73" y="37"/>
                  </a:cubicBezTo>
                  <a:cubicBezTo>
                    <a:pt x="73" y="37"/>
                    <a:pt x="73" y="37"/>
                    <a:pt x="73" y="37"/>
                  </a:cubicBezTo>
                  <a:cubicBezTo>
                    <a:pt x="71" y="36"/>
                    <a:pt x="72" y="37"/>
                    <a:pt x="70" y="36"/>
                  </a:cubicBezTo>
                  <a:cubicBezTo>
                    <a:pt x="70" y="35"/>
                    <a:pt x="70" y="35"/>
                    <a:pt x="70" y="35"/>
                  </a:cubicBezTo>
                  <a:cubicBezTo>
                    <a:pt x="69" y="34"/>
                    <a:pt x="69" y="34"/>
                    <a:pt x="69" y="34"/>
                  </a:cubicBezTo>
                  <a:cubicBezTo>
                    <a:pt x="69" y="34"/>
                    <a:pt x="69" y="34"/>
                    <a:pt x="69" y="34"/>
                  </a:cubicBezTo>
                  <a:cubicBezTo>
                    <a:pt x="67" y="33"/>
                    <a:pt x="68" y="34"/>
                    <a:pt x="66" y="33"/>
                  </a:cubicBezTo>
                  <a:cubicBezTo>
                    <a:pt x="65" y="32"/>
                    <a:pt x="65" y="32"/>
                    <a:pt x="65" y="32"/>
                  </a:cubicBezTo>
                  <a:cubicBezTo>
                    <a:pt x="60" y="29"/>
                    <a:pt x="60" y="29"/>
                    <a:pt x="57" y="26"/>
                  </a:cubicBezTo>
                  <a:cubicBezTo>
                    <a:pt x="56" y="26"/>
                    <a:pt x="56" y="26"/>
                    <a:pt x="56" y="26"/>
                  </a:cubicBezTo>
                  <a:cubicBezTo>
                    <a:pt x="56" y="26"/>
                    <a:pt x="48" y="16"/>
                    <a:pt x="48" y="16"/>
                  </a:cubicBezTo>
                  <a:cubicBezTo>
                    <a:pt x="47" y="16"/>
                    <a:pt x="47" y="16"/>
                    <a:pt x="47" y="16"/>
                  </a:cubicBezTo>
                  <a:cubicBezTo>
                    <a:pt x="47" y="15"/>
                    <a:pt x="47" y="15"/>
                    <a:pt x="47" y="15"/>
                  </a:cubicBezTo>
                  <a:cubicBezTo>
                    <a:pt x="47" y="14"/>
                    <a:pt x="47" y="14"/>
                    <a:pt x="47" y="14"/>
                  </a:cubicBezTo>
                  <a:cubicBezTo>
                    <a:pt x="46" y="14"/>
                    <a:pt x="46" y="14"/>
                    <a:pt x="46" y="14"/>
                  </a:cubicBezTo>
                  <a:cubicBezTo>
                    <a:pt x="46" y="13"/>
                    <a:pt x="46" y="13"/>
                    <a:pt x="46" y="13"/>
                  </a:cubicBezTo>
                  <a:cubicBezTo>
                    <a:pt x="46" y="13"/>
                    <a:pt x="46" y="13"/>
                    <a:pt x="46" y="13"/>
                  </a:cubicBezTo>
                  <a:cubicBezTo>
                    <a:pt x="46" y="12"/>
                    <a:pt x="46" y="12"/>
                    <a:pt x="46" y="12"/>
                  </a:cubicBezTo>
                  <a:cubicBezTo>
                    <a:pt x="48" y="14"/>
                    <a:pt x="48" y="14"/>
                    <a:pt x="48" y="14"/>
                  </a:cubicBezTo>
                  <a:close/>
                  <a:moveTo>
                    <a:pt x="74" y="19"/>
                  </a:moveTo>
                  <a:cubicBezTo>
                    <a:pt x="74" y="19"/>
                    <a:pt x="74" y="19"/>
                    <a:pt x="74" y="19"/>
                  </a:cubicBezTo>
                  <a:cubicBezTo>
                    <a:pt x="74" y="18"/>
                    <a:pt x="74" y="18"/>
                    <a:pt x="74" y="18"/>
                  </a:cubicBezTo>
                  <a:cubicBezTo>
                    <a:pt x="74" y="17"/>
                    <a:pt x="74" y="17"/>
                    <a:pt x="75" y="16"/>
                  </a:cubicBezTo>
                  <a:cubicBezTo>
                    <a:pt x="75" y="15"/>
                    <a:pt x="75" y="15"/>
                    <a:pt x="75" y="15"/>
                  </a:cubicBezTo>
                  <a:cubicBezTo>
                    <a:pt x="75" y="16"/>
                    <a:pt x="75" y="16"/>
                    <a:pt x="75" y="16"/>
                  </a:cubicBezTo>
                  <a:cubicBezTo>
                    <a:pt x="76" y="16"/>
                    <a:pt x="76" y="16"/>
                    <a:pt x="76" y="16"/>
                  </a:cubicBezTo>
                  <a:cubicBezTo>
                    <a:pt x="75" y="16"/>
                    <a:pt x="75" y="16"/>
                    <a:pt x="75" y="16"/>
                  </a:cubicBezTo>
                  <a:cubicBezTo>
                    <a:pt x="75" y="17"/>
                    <a:pt x="75" y="17"/>
                    <a:pt x="75" y="17"/>
                  </a:cubicBezTo>
                  <a:cubicBezTo>
                    <a:pt x="75" y="18"/>
                    <a:pt x="75" y="18"/>
                    <a:pt x="75" y="18"/>
                  </a:cubicBezTo>
                  <a:cubicBezTo>
                    <a:pt x="75" y="18"/>
                    <a:pt x="75" y="18"/>
                    <a:pt x="75" y="18"/>
                  </a:cubicBezTo>
                  <a:cubicBezTo>
                    <a:pt x="75" y="18"/>
                    <a:pt x="75" y="18"/>
                    <a:pt x="75" y="18"/>
                  </a:cubicBezTo>
                  <a:cubicBezTo>
                    <a:pt x="74" y="19"/>
                    <a:pt x="74" y="19"/>
                    <a:pt x="74" y="19"/>
                  </a:cubicBezTo>
                  <a:close/>
                  <a:moveTo>
                    <a:pt x="84" y="24"/>
                  </a:moveTo>
                  <a:cubicBezTo>
                    <a:pt x="83" y="25"/>
                    <a:pt x="83" y="25"/>
                    <a:pt x="83" y="25"/>
                  </a:cubicBezTo>
                  <a:cubicBezTo>
                    <a:pt x="82" y="24"/>
                    <a:pt x="82" y="24"/>
                    <a:pt x="82" y="24"/>
                  </a:cubicBezTo>
                  <a:cubicBezTo>
                    <a:pt x="81" y="23"/>
                    <a:pt x="81" y="23"/>
                    <a:pt x="81" y="23"/>
                  </a:cubicBezTo>
                  <a:cubicBezTo>
                    <a:pt x="80" y="22"/>
                    <a:pt x="80" y="22"/>
                    <a:pt x="80" y="22"/>
                  </a:cubicBezTo>
                  <a:cubicBezTo>
                    <a:pt x="80" y="22"/>
                    <a:pt x="80" y="22"/>
                    <a:pt x="80" y="22"/>
                  </a:cubicBezTo>
                  <a:cubicBezTo>
                    <a:pt x="81" y="21"/>
                    <a:pt x="81" y="21"/>
                    <a:pt x="81" y="21"/>
                  </a:cubicBezTo>
                  <a:cubicBezTo>
                    <a:pt x="81" y="20"/>
                    <a:pt x="81" y="20"/>
                    <a:pt x="81" y="20"/>
                  </a:cubicBezTo>
                  <a:cubicBezTo>
                    <a:pt x="81" y="20"/>
                    <a:pt x="81" y="20"/>
                    <a:pt x="81" y="20"/>
                  </a:cubicBezTo>
                  <a:cubicBezTo>
                    <a:pt x="80" y="20"/>
                    <a:pt x="80" y="20"/>
                    <a:pt x="80" y="20"/>
                  </a:cubicBezTo>
                  <a:cubicBezTo>
                    <a:pt x="80" y="19"/>
                    <a:pt x="80" y="19"/>
                    <a:pt x="80" y="19"/>
                  </a:cubicBezTo>
                  <a:cubicBezTo>
                    <a:pt x="82" y="19"/>
                    <a:pt x="82" y="19"/>
                    <a:pt x="82" y="19"/>
                  </a:cubicBezTo>
                  <a:cubicBezTo>
                    <a:pt x="82" y="19"/>
                    <a:pt x="82" y="19"/>
                    <a:pt x="82" y="19"/>
                  </a:cubicBezTo>
                  <a:cubicBezTo>
                    <a:pt x="83" y="19"/>
                    <a:pt x="83" y="19"/>
                    <a:pt x="83" y="19"/>
                  </a:cubicBezTo>
                  <a:cubicBezTo>
                    <a:pt x="83" y="21"/>
                    <a:pt x="83" y="21"/>
                    <a:pt x="83" y="21"/>
                  </a:cubicBezTo>
                  <a:cubicBezTo>
                    <a:pt x="83" y="22"/>
                    <a:pt x="83" y="22"/>
                    <a:pt x="83" y="22"/>
                  </a:cubicBezTo>
                  <a:cubicBezTo>
                    <a:pt x="84" y="23"/>
                    <a:pt x="84" y="23"/>
                    <a:pt x="84" y="23"/>
                  </a:cubicBezTo>
                  <a:cubicBezTo>
                    <a:pt x="84" y="24"/>
                    <a:pt x="84" y="24"/>
                    <a:pt x="84" y="24"/>
                  </a:cubicBezTo>
                  <a:cubicBezTo>
                    <a:pt x="84" y="24"/>
                    <a:pt x="84" y="24"/>
                    <a:pt x="84" y="24"/>
                  </a:cubicBezTo>
                  <a:close/>
                  <a:moveTo>
                    <a:pt x="91" y="28"/>
                  </a:moveTo>
                  <a:cubicBezTo>
                    <a:pt x="91" y="28"/>
                    <a:pt x="91" y="28"/>
                    <a:pt x="91" y="28"/>
                  </a:cubicBezTo>
                  <a:cubicBezTo>
                    <a:pt x="92" y="28"/>
                    <a:pt x="92" y="28"/>
                    <a:pt x="92" y="28"/>
                  </a:cubicBezTo>
                  <a:cubicBezTo>
                    <a:pt x="92" y="30"/>
                    <a:pt x="92" y="30"/>
                    <a:pt x="92" y="30"/>
                  </a:cubicBezTo>
                  <a:cubicBezTo>
                    <a:pt x="91" y="30"/>
                    <a:pt x="91" y="30"/>
                    <a:pt x="91" y="30"/>
                  </a:cubicBezTo>
                  <a:cubicBezTo>
                    <a:pt x="90" y="30"/>
                    <a:pt x="90" y="30"/>
                    <a:pt x="90" y="30"/>
                  </a:cubicBezTo>
                  <a:cubicBezTo>
                    <a:pt x="90" y="30"/>
                    <a:pt x="90" y="30"/>
                    <a:pt x="90" y="30"/>
                  </a:cubicBezTo>
                  <a:cubicBezTo>
                    <a:pt x="89" y="29"/>
                    <a:pt x="89" y="29"/>
                    <a:pt x="89" y="29"/>
                  </a:cubicBezTo>
                  <a:cubicBezTo>
                    <a:pt x="89" y="29"/>
                    <a:pt x="89" y="29"/>
                    <a:pt x="89" y="29"/>
                  </a:cubicBezTo>
                  <a:cubicBezTo>
                    <a:pt x="88" y="27"/>
                    <a:pt x="88" y="27"/>
                    <a:pt x="88" y="27"/>
                  </a:cubicBezTo>
                  <a:cubicBezTo>
                    <a:pt x="90" y="27"/>
                    <a:pt x="90" y="27"/>
                    <a:pt x="90" y="27"/>
                  </a:cubicBezTo>
                  <a:cubicBezTo>
                    <a:pt x="90" y="27"/>
                    <a:pt x="90" y="27"/>
                    <a:pt x="90" y="27"/>
                  </a:cubicBezTo>
                  <a:cubicBezTo>
                    <a:pt x="90" y="27"/>
                    <a:pt x="90" y="27"/>
                    <a:pt x="90" y="27"/>
                  </a:cubicBezTo>
                  <a:cubicBezTo>
                    <a:pt x="90" y="27"/>
                    <a:pt x="90" y="27"/>
                    <a:pt x="90" y="27"/>
                  </a:cubicBezTo>
                  <a:cubicBezTo>
                    <a:pt x="91" y="28"/>
                    <a:pt x="91" y="28"/>
                    <a:pt x="91" y="28"/>
                  </a:cubicBezTo>
                  <a:close/>
                  <a:moveTo>
                    <a:pt x="85" y="42"/>
                  </a:moveTo>
                  <a:cubicBezTo>
                    <a:pt x="85" y="42"/>
                    <a:pt x="85" y="42"/>
                    <a:pt x="85" y="42"/>
                  </a:cubicBezTo>
                  <a:cubicBezTo>
                    <a:pt x="85" y="42"/>
                    <a:pt x="85" y="42"/>
                    <a:pt x="85" y="42"/>
                  </a:cubicBezTo>
                  <a:cubicBezTo>
                    <a:pt x="84" y="42"/>
                    <a:pt x="84" y="42"/>
                    <a:pt x="84" y="42"/>
                  </a:cubicBezTo>
                  <a:cubicBezTo>
                    <a:pt x="84" y="42"/>
                    <a:pt x="84" y="42"/>
                    <a:pt x="84" y="42"/>
                  </a:cubicBezTo>
                  <a:cubicBezTo>
                    <a:pt x="84" y="41"/>
                    <a:pt x="84" y="41"/>
                    <a:pt x="84" y="41"/>
                  </a:cubicBezTo>
                  <a:cubicBezTo>
                    <a:pt x="85" y="41"/>
                    <a:pt x="85" y="41"/>
                    <a:pt x="85" y="41"/>
                  </a:cubicBezTo>
                  <a:cubicBezTo>
                    <a:pt x="85" y="42"/>
                    <a:pt x="85" y="42"/>
                    <a:pt x="85" y="4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168">
              <a:extLst>
                <a:ext uri="{FF2B5EF4-FFF2-40B4-BE49-F238E27FC236}">
                  <a16:creationId xmlns:a16="http://schemas.microsoft.com/office/drawing/2014/main" id="{F705D55D-AA01-4C0A-BAD4-FB855192A3EC}"/>
                </a:ext>
              </a:extLst>
            </p:cNvPr>
            <p:cNvSpPr>
              <a:spLocks/>
            </p:cNvSpPr>
            <p:nvPr/>
          </p:nvSpPr>
          <p:spPr bwMode="auto">
            <a:xfrm>
              <a:off x="11697294" y="7900452"/>
              <a:ext cx="740876" cy="574656"/>
            </a:xfrm>
            <a:custGeom>
              <a:avLst/>
              <a:gdLst>
                <a:gd name="T0" fmla="*/ 169 w 178"/>
                <a:gd name="T1" fmla="*/ 25 h 138"/>
                <a:gd name="T2" fmla="*/ 174 w 178"/>
                <a:gd name="T3" fmla="*/ 31 h 138"/>
                <a:gd name="T4" fmla="*/ 174 w 178"/>
                <a:gd name="T5" fmla="*/ 33 h 138"/>
                <a:gd name="T6" fmla="*/ 175 w 178"/>
                <a:gd name="T7" fmla="*/ 43 h 138"/>
                <a:gd name="T8" fmla="*/ 150 w 178"/>
                <a:gd name="T9" fmla="*/ 108 h 138"/>
                <a:gd name="T10" fmla="*/ 149 w 178"/>
                <a:gd name="T11" fmla="*/ 116 h 138"/>
                <a:gd name="T12" fmla="*/ 147 w 178"/>
                <a:gd name="T13" fmla="*/ 117 h 138"/>
                <a:gd name="T14" fmla="*/ 139 w 178"/>
                <a:gd name="T15" fmla="*/ 121 h 138"/>
                <a:gd name="T16" fmla="*/ 135 w 178"/>
                <a:gd name="T17" fmla="*/ 123 h 138"/>
                <a:gd name="T18" fmla="*/ 107 w 178"/>
                <a:gd name="T19" fmla="*/ 126 h 138"/>
                <a:gd name="T20" fmla="*/ 86 w 178"/>
                <a:gd name="T21" fmla="*/ 120 h 138"/>
                <a:gd name="T22" fmla="*/ 80 w 178"/>
                <a:gd name="T23" fmla="*/ 122 h 138"/>
                <a:gd name="T24" fmla="*/ 78 w 178"/>
                <a:gd name="T25" fmla="*/ 124 h 138"/>
                <a:gd name="T26" fmla="*/ 76 w 178"/>
                <a:gd name="T27" fmla="*/ 124 h 138"/>
                <a:gd name="T28" fmla="*/ 69 w 178"/>
                <a:gd name="T29" fmla="*/ 116 h 138"/>
                <a:gd name="T30" fmla="*/ 68 w 178"/>
                <a:gd name="T31" fmla="*/ 116 h 138"/>
                <a:gd name="T32" fmla="*/ 57 w 178"/>
                <a:gd name="T33" fmla="*/ 115 h 138"/>
                <a:gd name="T34" fmla="*/ 48 w 178"/>
                <a:gd name="T35" fmla="*/ 116 h 138"/>
                <a:gd name="T36" fmla="*/ 45 w 178"/>
                <a:gd name="T37" fmla="*/ 118 h 138"/>
                <a:gd name="T38" fmla="*/ 40 w 178"/>
                <a:gd name="T39" fmla="*/ 129 h 138"/>
                <a:gd name="T40" fmla="*/ 39 w 178"/>
                <a:gd name="T41" fmla="*/ 136 h 138"/>
                <a:gd name="T42" fmla="*/ 40 w 178"/>
                <a:gd name="T43" fmla="*/ 137 h 138"/>
                <a:gd name="T44" fmla="*/ 40 w 178"/>
                <a:gd name="T45" fmla="*/ 138 h 138"/>
                <a:gd name="T46" fmla="*/ 38 w 178"/>
                <a:gd name="T47" fmla="*/ 137 h 138"/>
                <a:gd name="T48" fmla="*/ 36 w 178"/>
                <a:gd name="T49" fmla="*/ 136 h 138"/>
                <a:gd name="T50" fmla="*/ 35 w 178"/>
                <a:gd name="T51" fmla="*/ 135 h 138"/>
                <a:gd name="T52" fmla="*/ 30 w 178"/>
                <a:gd name="T53" fmla="*/ 131 h 138"/>
                <a:gd name="T54" fmla="*/ 29 w 178"/>
                <a:gd name="T55" fmla="*/ 131 h 138"/>
                <a:gd name="T56" fmla="*/ 25 w 178"/>
                <a:gd name="T57" fmla="*/ 132 h 138"/>
                <a:gd name="T58" fmla="*/ 26 w 178"/>
                <a:gd name="T59" fmla="*/ 135 h 138"/>
                <a:gd name="T60" fmla="*/ 22 w 178"/>
                <a:gd name="T61" fmla="*/ 131 h 138"/>
                <a:gd name="T62" fmla="*/ 23 w 178"/>
                <a:gd name="T63" fmla="*/ 130 h 138"/>
                <a:gd name="T64" fmla="*/ 24 w 178"/>
                <a:gd name="T65" fmla="*/ 130 h 138"/>
                <a:gd name="T66" fmla="*/ 22 w 178"/>
                <a:gd name="T67" fmla="*/ 127 h 138"/>
                <a:gd name="T68" fmla="*/ 21 w 178"/>
                <a:gd name="T69" fmla="*/ 127 h 138"/>
                <a:gd name="T70" fmla="*/ 19 w 178"/>
                <a:gd name="T71" fmla="*/ 128 h 138"/>
                <a:gd name="T72" fmla="*/ 11 w 178"/>
                <a:gd name="T73" fmla="*/ 124 h 138"/>
                <a:gd name="T74" fmla="*/ 10 w 178"/>
                <a:gd name="T75" fmla="*/ 123 h 138"/>
                <a:gd name="T76" fmla="*/ 12 w 178"/>
                <a:gd name="T77" fmla="*/ 120 h 138"/>
                <a:gd name="T78" fmla="*/ 10 w 178"/>
                <a:gd name="T79" fmla="*/ 118 h 138"/>
                <a:gd name="T80" fmla="*/ 9 w 178"/>
                <a:gd name="T81" fmla="*/ 117 h 138"/>
                <a:gd name="T82" fmla="*/ 6 w 178"/>
                <a:gd name="T83" fmla="*/ 116 h 138"/>
                <a:gd name="T84" fmla="*/ 3 w 178"/>
                <a:gd name="T85" fmla="*/ 109 h 138"/>
                <a:gd name="T86" fmla="*/ 1 w 178"/>
                <a:gd name="T87" fmla="*/ 102 h 138"/>
                <a:gd name="T88" fmla="*/ 2 w 178"/>
                <a:gd name="T89" fmla="*/ 101 h 138"/>
                <a:gd name="T90" fmla="*/ 13 w 178"/>
                <a:gd name="T91" fmla="*/ 97 h 138"/>
                <a:gd name="T92" fmla="*/ 32 w 178"/>
                <a:gd name="T93" fmla="*/ 96 h 138"/>
                <a:gd name="T94" fmla="*/ 38 w 178"/>
                <a:gd name="T95" fmla="*/ 96 h 138"/>
                <a:gd name="T96" fmla="*/ 40 w 178"/>
                <a:gd name="T97" fmla="*/ 93 h 138"/>
                <a:gd name="T98" fmla="*/ 42 w 178"/>
                <a:gd name="T99" fmla="*/ 92 h 138"/>
                <a:gd name="T100" fmla="*/ 43 w 178"/>
                <a:gd name="T101" fmla="*/ 90 h 138"/>
                <a:gd name="T102" fmla="*/ 45 w 178"/>
                <a:gd name="T103" fmla="*/ 85 h 138"/>
                <a:gd name="T104" fmla="*/ 46 w 178"/>
                <a:gd name="T105" fmla="*/ 77 h 138"/>
                <a:gd name="T106" fmla="*/ 63 w 178"/>
                <a:gd name="T107" fmla="*/ 49 h 138"/>
                <a:gd name="T108" fmla="*/ 150 w 178"/>
                <a:gd name="T109" fmla="*/ 4 h 138"/>
                <a:gd name="T110" fmla="*/ 158 w 178"/>
                <a:gd name="T111" fmla="*/ 11 h 138"/>
                <a:gd name="T112" fmla="*/ 169 w 178"/>
                <a:gd name="T113" fmla="*/ 2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 h="138">
                  <a:moveTo>
                    <a:pt x="169" y="24"/>
                  </a:moveTo>
                  <a:cubicBezTo>
                    <a:pt x="169" y="25"/>
                    <a:pt x="169" y="25"/>
                    <a:pt x="169" y="25"/>
                  </a:cubicBezTo>
                  <a:cubicBezTo>
                    <a:pt x="170" y="25"/>
                    <a:pt x="170" y="25"/>
                    <a:pt x="170" y="25"/>
                  </a:cubicBezTo>
                  <a:cubicBezTo>
                    <a:pt x="174" y="31"/>
                    <a:pt x="174" y="31"/>
                    <a:pt x="174" y="31"/>
                  </a:cubicBezTo>
                  <a:cubicBezTo>
                    <a:pt x="173" y="32"/>
                    <a:pt x="173" y="32"/>
                    <a:pt x="173" y="32"/>
                  </a:cubicBezTo>
                  <a:cubicBezTo>
                    <a:pt x="174" y="33"/>
                    <a:pt x="174" y="33"/>
                    <a:pt x="174" y="33"/>
                  </a:cubicBezTo>
                  <a:cubicBezTo>
                    <a:pt x="175" y="34"/>
                    <a:pt x="177" y="37"/>
                    <a:pt x="178" y="38"/>
                  </a:cubicBezTo>
                  <a:cubicBezTo>
                    <a:pt x="177" y="39"/>
                    <a:pt x="176" y="42"/>
                    <a:pt x="175" y="43"/>
                  </a:cubicBezTo>
                  <a:cubicBezTo>
                    <a:pt x="173" y="71"/>
                    <a:pt x="175" y="49"/>
                    <a:pt x="172" y="78"/>
                  </a:cubicBezTo>
                  <a:cubicBezTo>
                    <a:pt x="136" y="118"/>
                    <a:pt x="165" y="89"/>
                    <a:pt x="150" y="108"/>
                  </a:cubicBezTo>
                  <a:cubicBezTo>
                    <a:pt x="150" y="111"/>
                    <a:pt x="150" y="109"/>
                    <a:pt x="151" y="116"/>
                  </a:cubicBezTo>
                  <a:cubicBezTo>
                    <a:pt x="149" y="116"/>
                    <a:pt x="149" y="116"/>
                    <a:pt x="149" y="116"/>
                  </a:cubicBezTo>
                  <a:cubicBezTo>
                    <a:pt x="148" y="116"/>
                    <a:pt x="148" y="116"/>
                    <a:pt x="148" y="116"/>
                  </a:cubicBezTo>
                  <a:cubicBezTo>
                    <a:pt x="147" y="117"/>
                    <a:pt x="147" y="117"/>
                    <a:pt x="147" y="117"/>
                  </a:cubicBezTo>
                  <a:cubicBezTo>
                    <a:pt x="143" y="118"/>
                    <a:pt x="144" y="118"/>
                    <a:pt x="141" y="120"/>
                  </a:cubicBezTo>
                  <a:cubicBezTo>
                    <a:pt x="139" y="121"/>
                    <a:pt x="139" y="121"/>
                    <a:pt x="139" y="121"/>
                  </a:cubicBezTo>
                  <a:cubicBezTo>
                    <a:pt x="138" y="123"/>
                    <a:pt x="138" y="123"/>
                    <a:pt x="138" y="123"/>
                  </a:cubicBezTo>
                  <a:cubicBezTo>
                    <a:pt x="137" y="123"/>
                    <a:pt x="137" y="123"/>
                    <a:pt x="135" y="123"/>
                  </a:cubicBezTo>
                  <a:cubicBezTo>
                    <a:pt x="133" y="121"/>
                    <a:pt x="133" y="121"/>
                    <a:pt x="133" y="121"/>
                  </a:cubicBezTo>
                  <a:cubicBezTo>
                    <a:pt x="124" y="118"/>
                    <a:pt x="114" y="118"/>
                    <a:pt x="107" y="126"/>
                  </a:cubicBezTo>
                  <a:cubicBezTo>
                    <a:pt x="97" y="126"/>
                    <a:pt x="97" y="125"/>
                    <a:pt x="89" y="120"/>
                  </a:cubicBezTo>
                  <a:cubicBezTo>
                    <a:pt x="88" y="120"/>
                    <a:pt x="87" y="120"/>
                    <a:pt x="86" y="120"/>
                  </a:cubicBezTo>
                  <a:cubicBezTo>
                    <a:pt x="81" y="122"/>
                    <a:pt x="81" y="122"/>
                    <a:pt x="81" y="122"/>
                  </a:cubicBezTo>
                  <a:cubicBezTo>
                    <a:pt x="80" y="122"/>
                    <a:pt x="80" y="122"/>
                    <a:pt x="80" y="122"/>
                  </a:cubicBezTo>
                  <a:cubicBezTo>
                    <a:pt x="79" y="123"/>
                    <a:pt x="79" y="123"/>
                    <a:pt x="79" y="123"/>
                  </a:cubicBezTo>
                  <a:cubicBezTo>
                    <a:pt x="78" y="123"/>
                    <a:pt x="78" y="123"/>
                    <a:pt x="78" y="124"/>
                  </a:cubicBezTo>
                  <a:cubicBezTo>
                    <a:pt x="77" y="124"/>
                    <a:pt x="77" y="124"/>
                    <a:pt x="77" y="124"/>
                  </a:cubicBezTo>
                  <a:cubicBezTo>
                    <a:pt x="76" y="124"/>
                    <a:pt x="76" y="124"/>
                    <a:pt x="76" y="124"/>
                  </a:cubicBezTo>
                  <a:cubicBezTo>
                    <a:pt x="76" y="123"/>
                    <a:pt x="76" y="123"/>
                    <a:pt x="76" y="123"/>
                  </a:cubicBezTo>
                  <a:cubicBezTo>
                    <a:pt x="73" y="120"/>
                    <a:pt x="74" y="119"/>
                    <a:pt x="69" y="116"/>
                  </a:cubicBezTo>
                  <a:cubicBezTo>
                    <a:pt x="69" y="116"/>
                    <a:pt x="69" y="116"/>
                    <a:pt x="69" y="116"/>
                  </a:cubicBezTo>
                  <a:cubicBezTo>
                    <a:pt x="68" y="116"/>
                    <a:pt x="68" y="116"/>
                    <a:pt x="68" y="116"/>
                  </a:cubicBezTo>
                  <a:cubicBezTo>
                    <a:pt x="63" y="115"/>
                    <a:pt x="65" y="115"/>
                    <a:pt x="60" y="114"/>
                  </a:cubicBezTo>
                  <a:cubicBezTo>
                    <a:pt x="59" y="114"/>
                    <a:pt x="59" y="114"/>
                    <a:pt x="57" y="115"/>
                  </a:cubicBezTo>
                  <a:cubicBezTo>
                    <a:pt x="56" y="115"/>
                    <a:pt x="56" y="115"/>
                    <a:pt x="53" y="115"/>
                  </a:cubicBezTo>
                  <a:cubicBezTo>
                    <a:pt x="50" y="115"/>
                    <a:pt x="51" y="115"/>
                    <a:pt x="48" y="116"/>
                  </a:cubicBezTo>
                  <a:cubicBezTo>
                    <a:pt x="46" y="118"/>
                    <a:pt x="46" y="118"/>
                    <a:pt x="46" y="118"/>
                  </a:cubicBezTo>
                  <a:cubicBezTo>
                    <a:pt x="45" y="118"/>
                    <a:pt x="46" y="118"/>
                    <a:pt x="45" y="118"/>
                  </a:cubicBezTo>
                  <a:cubicBezTo>
                    <a:pt x="44" y="124"/>
                    <a:pt x="45" y="123"/>
                    <a:pt x="43" y="126"/>
                  </a:cubicBezTo>
                  <a:cubicBezTo>
                    <a:pt x="41" y="128"/>
                    <a:pt x="41" y="128"/>
                    <a:pt x="40" y="129"/>
                  </a:cubicBezTo>
                  <a:cubicBezTo>
                    <a:pt x="39" y="131"/>
                    <a:pt x="39" y="133"/>
                    <a:pt x="39" y="135"/>
                  </a:cubicBezTo>
                  <a:cubicBezTo>
                    <a:pt x="39" y="136"/>
                    <a:pt x="39" y="136"/>
                    <a:pt x="39" y="136"/>
                  </a:cubicBezTo>
                  <a:cubicBezTo>
                    <a:pt x="39" y="137"/>
                    <a:pt x="39" y="137"/>
                    <a:pt x="39" y="137"/>
                  </a:cubicBezTo>
                  <a:cubicBezTo>
                    <a:pt x="40" y="137"/>
                    <a:pt x="40" y="137"/>
                    <a:pt x="40" y="137"/>
                  </a:cubicBezTo>
                  <a:cubicBezTo>
                    <a:pt x="40" y="138"/>
                    <a:pt x="40" y="138"/>
                    <a:pt x="40" y="138"/>
                  </a:cubicBezTo>
                  <a:cubicBezTo>
                    <a:pt x="40" y="138"/>
                    <a:pt x="40" y="138"/>
                    <a:pt x="40" y="138"/>
                  </a:cubicBezTo>
                  <a:cubicBezTo>
                    <a:pt x="39" y="138"/>
                    <a:pt x="39" y="138"/>
                    <a:pt x="39" y="138"/>
                  </a:cubicBezTo>
                  <a:cubicBezTo>
                    <a:pt x="38" y="137"/>
                    <a:pt x="38" y="137"/>
                    <a:pt x="38" y="137"/>
                  </a:cubicBezTo>
                  <a:cubicBezTo>
                    <a:pt x="37" y="137"/>
                    <a:pt x="37" y="137"/>
                    <a:pt x="37" y="137"/>
                  </a:cubicBezTo>
                  <a:cubicBezTo>
                    <a:pt x="36" y="136"/>
                    <a:pt x="36" y="136"/>
                    <a:pt x="36" y="136"/>
                  </a:cubicBezTo>
                  <a:cubicBezTo>
                    <a:pt x="36" y="136"/>
                    <a:pt x="36" y="136"/>
                    <a:pt x="36" y="136"/>
                  </a:cubicBezTo>
                  <a:cubicBezTo>
                    <a:pt x="35" y="135"/>
                    <a:pt x="35" y="135"/>
                    <a:pt x="35" y="135"/>
                  </a:cubicBezTo>
                  <a:cubicBezTo>
                    <a:pt x="34" y="134"/>
                    <a:pt x="34" y="134"/>
                    <a:pt x="31" y="131"/>
                  </a:cubicBezTo>
                  <a:cubicBezTo>
                    <a:pt x="31" y="131"/>
                    <a:pt x="31" y="131"/>
                    <a:pt x="30" y="131"/>
                  </a:cubicBezTo>
                  <a:cubicBezTo>
                    <a:pt x="29" y="131"/>
                    <a:pt x="29" y="131"/>
                    <a:pt x="29" y="131"/>
                  </a:cubicBezTo>
                  <a:cubicBezTo>
                    <a:pt x="29" y="131"/>
                    <a:pt x="29" y="131"/>
                    <a:pt x="29" y="131"/>
                  </a:cubicBezTo>
                  <a:cubicBezTo>
                    <a:pt x="28" y="132"/>
                    <a:pt x="28" y="132"/>
                    <a:pt x="28" y="132"/>
                  </a:cubicBezTo>
                  <a:cubicBezTo>
                    <a:pt x="27" y="132"/>
                    <a:pt x="26" y="132"/>
                    <a:pt x="25" y="132"/>
                  </a:cubicBezTo>
                  <a:cubicBezTo>
                    <a:pt x="25" y="133"/>
                    <a:pt x="25" y="133"/>
                    <a:pt x="25" y="133"/>
                  </a:cubicBezTo>
                  <a:cubicBezTo>
                    <a:pt x="26" y="135"/>
                    <a:pt x="26" y="135"/>
                    <a:pt x="26" y="135"/>
                  </a:cubicBezTo>
                  <a:cubicBezTo>
                    <a:pt x="25" y="136"/>
                    <a:pt x="25" y="136"/>
                    <a:pt x="25" y="136"/>
                  </a:cubicBezTo>
                  <a:cubicBezTo>
                    <a:pt x="25" y="135"/>
                    <a:pt x="22" y="132"/>
                    <a:pt x="22" y="131"/>
                  </a:cubicBezTo>
                  <a:cubicBezTo>
                    <a:pt x="22" y="131"/>
                    <a:pt x="22" y="131"/>
                    <a:pt x="22" y="131"/>
                  </a:cubicBezTo>
                  <a:cubicBezTo>
                    <a:pt x="22" y="131"/>
                    <a:pt x="22" y="131"/>
                    <a:pt x="23" y="130"/>
                  </a:cubicBezTo>
                  <a:cubicBezTo>
                    <a:pt x="24" y="130"/>
                    <a:pt x="24" y="130"/>
                    <a:pt x="24" y="130"/>
                  </a:cubicBezTo>
                  <a:cubicBezTo>
                    <a:pt x="24" y="130"/>
                    <a:pt x="24" y="130"/>
                    <a:pt x="24" y="130"/>
                  </a:cubicBezTo>
                  <a:cubicBezTo>
                    <a:pt x="23" y="129"/>
                    <a:pt x="23" y="129"/>
                    <a:pt x="23" y="129"/>
                  </a:cubicBezTo>
                  <a:cubicBezTo>
                    <a:pt x="23" y="128"/>
                    <a:pt x="23" y="128"/>
                    <a:pt x="22" y="127"/>
                  </a:cubicBezTo>
                  <a:cubicBezTo>
                    <a:pt x="22" y="127"/>
                    <a:pt x="22" y="127"/>
                    <a:pt x="22" y="127"/>
                  </a:cubicBezTo>
                  <a:cubicBezTo>
                    <a:pt x="21" y="127"/>
                    <a:pt x="21" y="127"/>
                    <a:pt x="21" y="127"/>
                  </a:cubicBezTo>
                  <a:cubicBezTo>
                    <a:pt x="19" y="128"/>
                    <a:pt x="19" y="128"/>
                    <a:pt x="19" y="128"/>
                  </a:cubicBezTo>
                  <a:cubicBezTo>
                    <a:pt x="19" y="128"/>
                    <a:pt x="19" y="128"/>
                    <a:pt x="19" y="128"/>
                  </a:cubicBezTo>
                  <a:cubicBezTo>
                    <a:pt x="17" y="128"/>
                    <a:pt x="18" y="128"/>
                    <a:pt x="16" y="128"/>
                  </a:cubicBezTo>
                  <a:cubicBezTo>
                    <a:pt x="16" y="127"/>
                    <a:pt x="12" y="124"/>
                    <a:pt x="11" y="124"/>
                  </a:cubicBezTo>
                  <a:cubicBezTo>
                    <a:pt x="10" y="123"/>
                    <a:pt x="10" y="123"/>
                    <a:pt x="10" y="123"/>
                  </a:cubicBezTo>
                  <a:cubicBezTo>
                    <a:pt x="10" y="123"/>
                    <a:pt x="10" y="123"/>
                    <a:pt x="10" y="123"/>
                  </a:cubicBezTo>
                  <a:cubicBezTo>
                    <a:pt x="10" y="122"/>
                    <a:pt x="9" y="121"/>
                    <a:pt x="10" y="119"/>
                  </a:cubicBezTo>
                  <a:cubicBezTo>
                    <a:pt x="11" y="120"/>
                    <a:pt x="10" y="120"/>
                    <a:pt x="12" y="120"/>
                  </a:cubicBezTo>
                  <a:cubicBezTo>
                    <a:pt x="12" y="120"/>
                    <a:pt x="12" y="120"/>
                    <a:pt x="12" y="120"/>
                  </a:cubicBezTo>
                  <a:cubicBezTo>
                    <a:pt x="11" y="119"/>
                    <a:pt x="11" y="119"/>
                    <a:pt x="10" y="118"/>
                  </a:cubicBezTo>
                  <a:cubicBezTo>
                    <a:pt x="10" y="117"/>
                    <a:pt x="10" y="117"/>
                    <a:pt x="10" y="117"/>
                  </a:cubicBezTo>
                  <a:cubicBezTo>
                    <a:pt x="9" y="117"/>
                    <a:pt x="9" y="117"/>
                    <a:pt x="9" y="117"/>
                  </a:cubicBezTo>
                  <a:cubicBezTo>
                    <a:pt x="8" y="116"/>
                    <a:pt x="8" y="116"/>
                    <a:pt x="7" y="116"/>
                  </a:cubicBezTo>
                  <a:cubicBezTo>
                    <a:pt x="6" y="116"/>
                    <a:pt x="6" y="116"/>
                    <a:pt x="6" y="116"/>
                  </a:cubicBezTo>
                  <a:cubicBezTo>
                    <a:pt x="4" y="114"/>
                    <a:pt x="3" y="112"/>
                    <a:pt x="3" y="111"/>
                  </a:cubicBezTo>
                  <a:cubicBezTo>
                    <a:pt x="3" y="109"/>
                    <a:pt x="3" y="109"/>
                    <a:pt x="3" y="109"/>
                  </a:cubicBezTo>
                  <a:cubicBezTo>
                    <a:pt x="3" y="109"/>
                    <a:pt x="1" y="107"/>
                    <a:pt x="0" y="106"/>
                  </a:cubicBezTo>
                  <a:cubicBezTo>
                    <a:pt x="1" y="105"/>
                    <a:pt x="1" y="103"/>
                    <a:pt x="1" y="102"/>
                  </a:cubicBezTo>
                  <a:cubicBezTo>
                    <a:pt x="1" y="101"/>
                    <a:pt x="1" y="102"/>
                    <a:pt x="1" y="101"/>
                  </a:cubicBezTo>
                  <a:cubicBezTo>
                    <a:pt x="2" y="101"/>
                    <a:pt x="2" y="101"/>
                    <a:pt x="2" y="101"/>
                  </a:cubicBezTo>
                  <a:cubicBezTo>
                    <a:pt x="4" y="101"/>
                    <a:pt x="8" y="101"/>
                    <a:pt x="9" y="101"/>
                  </a:cubicBezTo>
                  <a:cubicBezTo>
                    <a:pt x="12" y="99"/>
                    <a:pt x="11" y="100"/>
                    <a:pt x="13" y="97"/>
                  </a:cubicBezTo>
                  <a:cubicBezTo>
                    <a:pt x="22" y="97"/>
                    <a:pt x="16" y="97"/>
                    <a:pt x="32" y="97"/>
                  </a:cubicBezTo>
                  <a:cubicBezTo>
                    <a:pt x="32" y="96"/>
                    <a:pt x="32" y="96"/>
                    <a:pt x="32" y="96"/>
                  </a:cubicBezTo>
                  <a:cubicBezTo>
                    <a:pt x="33" y="96"/>
                    <a:pt x="33" y="96"/>
                    <a:pt x="33" y="96"/>
                  </a:cubicBezTo>
                  <a:cubicBezTo>
                    <a:pt x="33" y="96"/>
                    <a:pt x="37" y="96"/>
                    <a:pt x="38" y="96"/>
                  </a:cubicBezTo>
                  <a:cubicBezTo>
                    <a:pt x="38" y="95"/>
                    <a:pt x="38" y="95"/>
                    <a:pt x="38" y="95"/>
                  </a:cubicBezTo>
                  <a:cubicBezTo>
                    <a:pt x="40" y="93"/>
                    <a:pt x="40" y="93"/>
                    <a:pt x="40" y="93"/>
                  </a:cubicBezTo>
                  <a:cubicBezTo>
                    <a:pt x="41" y="93"/>
                    <a:pt x="41" y="93"/>
                    <a:pt x="41" y="93"/>
                  </a:cubicBezTo>
                  <a:cubicBezTo>
                    <a:pt x="42" y="92"/>
                    <a:pt x="42" y="93"/>
                    <a:pt x="42" y="92"/>
                  </a:cubicBezTo>
                  <a:cubicBezTo>
                    <a:pt x="42" y="91"/>
                    <a:pt x="42" y="91"/>
                    <a:pt x="42" y="90"/>
                  </a:cubicBezTo>
                  <a:cubicBezTo>
                    <a:pt x="43" y="90"/>
                    <a:pt x="43" y="90"/>
                    <a:pt x="43" y="90"/>
                  </a:cubicBezTo>
                  <a:cubicBezTo>
                    <a:pt x="43" y="89"/>
                    <a:pt x="43" y="89"/>
                    <a:pt x="44" y="87"/>
                  </a:cubicBezTo>
                  <a:cubicBezTo>
                    <a:pt x="45" y="85"/>
                    <a:pt x="45" y="85"/>
                    <a:pt x="45" y="85"/>
                  </a:cubicBezTo>
                  <a:cubicBezTo>
                    <a:pt x="46" y="81"/>
                    <a:pt x="45" y="83"/>
                    <a:pt x="46" y="78"/>
                  </a:cubicBezTo>
                  <a:cubicBezTo>
                    <a:pt x="46" y="77"/>
                    <a:pt x="46" y="77"/>
                    <a:pt x="46" y="77"/>
                  </a:cubicBezTo>
                  <a:cubicBezTo>
                    <a:pt x="46" y="74"/>
                    <a:pt x="46" y="52"/>
                    <a:pt x="46" y="52"/>
                  </a:cubicBezTo>
                  <a:cubicBezTo>
                    <a:pt x="49" y="52"/>
                    <a:pt x="61" y="49"/>
                    <a:pt x="63" y="49"/>
                  </a:cubicBezTo>
                  <a:cubicBezTo>
                    <a:pt x="63" y="49"/>
                    <a:pt x="66" y="43"/>
                    <a:pt x="133" y="0"/>
                  </a:cubicBezTo>
                  <a:cubicBezTo>
                    <a:pt x="141" y="2"/>
                    <a:pt x="136" y="1"/>
                    <a:pt x="150" y="4"/>
                  </a:cubicBezTo>
                  <a:cubicBezTo>
                    <a:pt x="152" y="5"/>
                    <a:pt x="156" y="9"/>
                    <a:pt x="158" y="11"/>
                  </a:cubicBezTo>
                  <a:cubicBezTo>
                    <a:pt x="158" y="11"/>
                    <a:pt x="158" y="11"/>
                    <a:pt x="158" y="11"/>
                  </a:cubicBezTo>
                  <a:cubicBezTo>
                    <a:pt x="163" y="8"/>
                    <a:pt x="161" y="9"/>
                    <a:pt x="167" y="6"/>
                  </a:cubicBezTo>
                  <a:cubicBezTo>
                    <a:pt x="167" y="6"/>
                    <a:pt x="169" y="14"/>
                    <a:pt x="169" y="2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169">
              <a:extLst>
                <a:ext uri="{FF2B5EF4-FFF2-40B4-BE49-F238E27FC236}">
                  <a16:creationId xmlns:a16="http://schemas.microsoft.com/office/drawing/2014/main" id="{30FF6213-E16A-421E-A35E-DDBD00ACF072}"/>
                </a:ext>
              </a:extLst>
            </p:cNvPr>
            <p:cNvSpPr>
              <a:spLocks/>
            </p:cNvSpPr>
            <p:nvPr/>
          </p:nvSpPr>
          <p:spPr bwMode="auto">
            <a:xfrm>
              <a:off x="19542983" y="10431780"/>
              <a:ext cx="0" cy="4751"/>
            </a:xfrm>
            <a:custGeom>
              <a:avLst/>
              <a:gdLst>
                <a:gd name="T0" fmla="*/ 1 w 1"/>
                <a:gd name="T1" fmla="*/ 0 h 1"/>
                <a:gd name="T2" fmla="*/ 1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1 h 1"/>
                <a:gd name="T34" fmla="*/ 1 w 1"/>
                <a:gd name="T35" fmla="*/ 0 h 1"/>
                <a:gd name="T36" fmla="*/ 0 w 1"/>
                <a:gd name="T37" fmla="*/ 1 h 1"/>
                <a:gd name="T38" fmla="*/ 1 w 1"/>
                <a:gd name="T3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1">
                  <a:moveTo>
                    <a:pt x="1" y="0"/>
                  </a:move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0" y="1"/>
                    <a:pt x="0" y="1"/>
                    <a:pt x="0" y="1"/>
                  </a:cubicBezTo>
                  <a:cubicBezTo>
                    <a:pt x="1" y="0"/>
                    <a:pt x="1" y="0"/>
                    <a:pt x="1"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170">
              <a:extLst>
                <a:ext uri="{FF2B5EF4-FFF2-40B4-BE49-F238E27FC236}">
                  <a16:creationId xmlns:a16="http://schemas.microsoft.com/office/drawing/2014/main" id="{E99443A0-BD19-41B9-BD82-E84E90F01216}"/>
                </a:ext>
              </a:extLst>
            </p:cNvPr>
            <p:cNvSpPr>
              <a:spLocks noEditPoints="1"/>
            </p:cNvSpPr>
            <p:nvPr/>
          </p:nvSpPr>
          <p:spPr bwMode="auto">
            <a:xfrm>
              <a:off x="11820774" y="8375372"/>
              <a:ext cx="555659" cy="451176"/>
            </a:xfrm>
            <a:custGeom>
              <a:avLst/>
              <a:gdLst>
                <a:gd name="T0" fmla="*/ 130 w 134"/>
                <a:gd name="T1" fmla="*/ 17 h 108"/>
                <a:gd name="T2" fmla="*/ 133 w 134"/>
                <a:gd name="T3" fmla="*/ 24 h 108"/>
                <a:gd name="T4" fmla="*/ 127 w 134"/>
                <a:gd name="T5" fmla="*/ 30 h 108"/>
                <a:gd name="T6" fmla="*/ 119 w 134"/>
                <a:gd name="T7" fmla="*/ 43 h 108"/>
                <a:gd name="T8" fmla="*/ 115 w 134"/>
                <a:gd name="T9" fmla="*/ 50 h 108"/>
                <a:gd name="T10" fmla="*/ 109 w 134"/>
                <a:gd name="T11" fmla="*/ 60 h 108"/>
                <a:gd name="T12" fmla="*/ 104 w 134"/>
                <a:gd name="T13" fmla="*/ 71 h 108"/>
                <a:gd name="T14" fmla="*/ 100 w 134"/>
                <a:gd name="T15" fmla="*/ 79 h 108"/>
                <a:gd name="T16" fmla="*/ 94 w 134"/>
                <a:gd name="T17" fmla="*/ 84 h 108"/>
                <a:gd name="T18" fmla="*/ 89 w 134"/>
                <a:gd name="T19" fmla="*/ 77 h 108"/>
                <a:gd name="T20" fmla="*/ 87 w 134"/>
                <a:gd name="T21" fmla="*/ 79 h 108"/>
                <a:gd name="T22" fmla="*/ 80 w 134"/>
                <a:gd name="T23" fmla="*/ 80 h 108"/>
                <a:gd name="T24" fmla="*/ 66 w 134"/>
                <a:gd name="T25" fmla="*/ 103 h 108"/>
                <a:gd name="T26" fmla="*/ 64 w 134"/>
                <a:gd name="T27" fmla="*/ 102 h 108"/>
                <a:gd name="T28" fmla="*/ 63 w 134"/>
                <a:gd name="T29" fmla="*/ 104 h 108"/>
                <a:gd name="T30" fmla="*/ 54 w 134"/>
                <a:gd name="T31" fmla="*/ 104 h 108"/>
                <a:gd name="T32" fmla="*/ 51 w 134"/>
                <a:gd name="T33" fmla="*/ 105 h 108"/>
                <a:gd name="T34" fmla="*/ 50 w 134"/>
                <a:gd name="T35" fmla="*/ 104 h 108"/>
                <a:gd name="T36" fmla="*/ 47 w 134"/>
                <a:gd name="T37" fmla="*/ 106 h 108"/>
                <a:gd name="T38" fmla="*/ 46 w 134"/>
                <a:gd name="T39" fmla="*/ 106 h 108"/>
                <a:gd name="T40" fmla="*/ 43 w 134"/>
                <a:gd name="T41" fmla="*/ 106 h 108"/>
                <a:gd name="T42" fmla="*/ 40 w 134"/>
                <a:gd name="T43" fmla="*/ 107 h 108"/>
                <a:gd name="T44" fmla="*/ 39 w 134"/>
                <a:gd name="T45" fmla="*/ 108 h 108"/>
                <a:gd name="T46" fmla="*/ 30 w 134"/>
                <a:gd name="T47" fmla="*/ 99 h 108"/>
                <a:gd name="T48" fmla="*/ 30 w 134"/>
                <a:gd name="T49" fmla="*/ 98 h 108"/>
                <a:gd name="T50" fmla="*/ 32 w 134"/>
                <a:gd name="T51" fmla="*/ 95 h 108"/>
                <a:gd name="T52" fmla="*/ 28 w 134"/>
                <a:gd name="T53" fmla="*/ 94 h 108"/>
                <a:gd name="T54" fmla="*/ 30 w 134"/>
                <a:gd name="T55" fmla="*/ 93 h 108"/>
                <a:gd name="T56" fmla="*/ 29 w 134"/>
                <a:gd name="T57" fmla="*/ 93 h 108"/>
                <a:gd name="T58" fmla="*/ 26 w 134"/>
                <a:gd name="T59" fmla="*/ 91 h 108"/>
                <a:gd name="T60" fmla="*/ 9 w 134"/>
                <a:gd name="T61" fmla="*/ 84 h 108"/>
                <a:gd name="T62" fmla="*/ 7 w 134"/>
                <a:gd name="T63" fmla="*/ 84 h 108"/>
                <a:gd name="T64" fmla="*/ 0 w 134"/>
                <a:gd name="T65" fmla="*/ 77 h 108"/>
                <a:gd name="T66" fmla="*/ 1 w 134"/>
                <a:gd name="T67" fmla="*/ 72 h 108"/>
                <a:gd name="T68" fmla="*/ 0 w 134"/>
                <a:gd name="T69" fmla="*/ 62 h 108"/>
                <a:gd name="T70" fmla="*/ 5 w 134"/>
                <a:gd name="T71" fmla="*/ 51 h 108"/>
                <a:gd name="T72" fmla="*/ 7 w 134"/>
                <a:gd name="T73" fmla="*/ 46 h 108"/>
                <a:gd name="T74" fmla="*/ 11 w 134"/>
                <a:gd name="T75" fmla="*/ 42 h 108"/>
                <a:gd name="T76" fmla="*/ 11 w 134"/>
                <a:gd name="T77" fmla="*/ 39 h 108"/>
                <a:gd name="T78" fmla="*/ 13 w 134"/>
                <a:gd name="T79" fmla="*/ 37 h 108"/>
                <a:gd name="T80" fmla="*/ 11 w 134"/>
                <a:gd name="T81" fmla="*/ 31 h 108"/>
                <a:gd name="T82" fmla="*/ 11 w 134"/>
                <a:gd name="T83" fmla="*/ 24 h 108"/>
                <a:gd name="T84" fmla="*/ 10 w 134"/>
                <a:gd name="T85" fmla="*/ 22 h 108"/>
                <a:gd name="T86" fmla="*/ 16 w 134"/>
                <a:gd name="T87" fmla="*/ 4 h 108"/>
                <a:gd name="T88" fmla="*/ 28 w 134"/>
                <a:gd name="T89" fmla="*/ 1 h 108"/>
                <a:gd name="T90" fmla="*/ 40 w 134"/>
                <a:gd name="T91" fmla="*/ 2 h 108"/>
                <a:gd name="T92" fmla="*/ 49 w 134"/>
                <a:gd name="T93" fmla="*/ 10 h 108"/>
                <a:gd name="T94" fmla="*/ 57 w 134"/>
                <a:gd name="T95" fmla="*/ 6 h 108"/>
                <a:gd name="T96" fmla="*/ 106 w 134"/>
                <a:gd name="T97" fmla="*/ 9 h 108"/>
                <a:gd name="T98" fmla="*/ 118 w 134"/>
                <a:gd name="T99" fmla="*/ 3 h 108"/>
                <a:gd name="T100" fmla="*/ 52 w 134"/>
                <a:gd name="T101" fmla="*/ 107 h 108"/>
                <a:gd name="T102" fmla="*/ 51 w 134"/>
                <a:gd name="T103"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4" h="108">
                  <a:moveTo>
                    <a:pt x="122" y="2"/>
                  </a:moveTo>
                  <a:cubicBezTo>
                    <a:pt x="126" y="7"/>
                    <a:pt x="126" y="6"/>
                    <a:pt x="127" y="9"/>
                  </a:cubicBezTo>
                  <a:cubicBezTo>
                    <a:pt x="128" y="14"/>
                    <a:pt x="129" y="15"/>
                    <a:pt x="129" y="17"/>
                  </a:cubicBezTo>
                  <a:cubicBezTo>
                    <a:pt x="130" y="17"/>
                    <a:pt x="130" y="17"/>
                    <a:pt x="130" y="17"/>
                  </a:cubicBezTo>
                  <a:cubicBezTo>
                    <a:pt x="131" y="17"/>
                    <a:pt x="131" y="17"/>
                    <a:pt x="131" y="17"/>
                  </a:cubicBezTo>
                  <a:cubicBezTo>
                    <a:pt x="133" y="18"/>
                    <a:pt x="133" y="18"/>
                    <a:pt x="133" y="18"/>
                  </a:cubicBezTo>
                  <a:cubicBezTo>
                    <a:pt x="133" y="19"/>
                    <a:pt x="133" y="18"/>
                    <a:pt x="134" y="19"/>
                  </a:cubicBezTo>
                  <a:cubicBezTo>
                    <a:pt x="134" y="20"/>
                    <a:pt x="134" y="22"/>
                    <a:pt x="133" y="24"/>
                  </a:cubicBezTo>
                  <a:cubicBezTo>
                    <a:pt x="133" y="25"/>
                    <a:pt x="133" y="26"/>
                    <a:pt x="133" y="27"/>
                  </a:cubicBezTo>
                  <a:cubicBezTo>
                    <a:pt x="133" y="27"/>
                    <a:pt x="129" y="29"/>
                    <a:pt x="128" y="30"/>
                  </a:cubicBezTo>
                  <a:cubicBezTo>
                    <a:pt x="127" y="30"/>
                    <a:pt x="127" y="30"/>
                    <a:pt x="127" y="30"/>
                  </a:cubicBezTo>
                  <a:cubicBezTo>
                    <a:pt x="127" y="30"/>
                    <a:pt x="127" y="30"/>
                    <a:pt x="127" y="30"/>
                  </a:cubicBezTo>
                  <a:cubicBezTo>
                    <a:pt x="126" y="31"/>
                    <a:pt x="126" y="31"/>
                    <a:pt x="126" y="31"/>
                  </a:cubicBezTo>
                  <a:cubicBezTo>
                    <a:pt x="123" y="35"/>
                    <a:pt x="124" y="33"/>
                    <a:pt x="122" y="37"/>
                  </a:cubicBezTo>
                  <a:cubicBezTo>
                    <a:pt x="121" y="40"/>
                    <a:pt x="121" y="39"/>
                    <a:pt x="120" y="42"/>
                  </a:cubicBezTo>
                  <a:cubicBezTo>
                    <a:pt x="119" y="43"/>
                    <a:pt x="119" y="43"/>
                    <a:pt x="119" y="43"/>
                  </a:cubicBezTo>
                  <a:cubicBezTo>
                    <a:pt x="118" y="46"/>
                    <a:pt x="119" y="46"/>
                    <a:pt x="118" y="49"/>
                  </a:cubicBezTo>
                  <a:cubicBezTo>
                    <a:pt x="117" y="49"/>
                    <a:pt x="117" y="49"/>
                    <a:pt x="117" y="49"/>
                  </a:cubicBezTo>
                  <a:cubicBezTo>
                    <a:pt x="116" y="50"/>
                    <a:pt x="116" y="50"/>
                    <a:pt x="116" y="50"/>
                  </a:cubicBezTo>
                  <a:cubicBezTo>
                    <a:pt x="115" y="50"/>
                    <a:pt x="115" y="50"/>
                    <a:pt x="115" y="50"/>
                  </a:cubicBezTo>
                  <a:cubicBezTo>
                    <a:pt x="114" y="52"/>
                    <a:pt x="114" y="52"/>
                    <a:pt x="114" y="52"/>
                  </a:cubicBezTo>
                  <a:cubicBezTo>
                    <a:pt x="114" y="52"/>
                    <a:pt x="113" y="56"/>
                    <a:pt x="113" y="57"/>
                  </a:cubicBezTo>
                  <a:cubicBezTo>
                    <a:pt x="112" y="58"/>
                    <a:pt x="112" y="58"/>
                    <a:pt x="111" y="59"/>
                  </a:cubicBezTo>
                  <a:cubicBezTo>
                    <a:pt x="109" y="60"/>
                    <a:pt x="109" y="60"/>
                    <a:pt x="109" y="60"/>
                  </a:cubicBezTo>
                  <a:cubicBezTo>
                    <a:pt x="108" y="62"/>
                    <a:pt x="108" y="61"/>
                    <a:pt x="107" y="63"/>
                  </a:cubicBezTo>
                  <a:cubicBezTo>
                    <a:pt x="107" y="64"/>
                    <a:pt x="106" y="66"/>
                    <a:pt x="106" y="67"/>
                  </a:cubicBezTo>
                  <a:cubicBezTo>
                    <a:pt x="105" y="69"/>
                    <a:pt x="105" y="69"/>
                    <a:pt x="105" y="69"/>
                  </a:cubicBezTo>
                  <a:cubicBezTo>
                    <a:pt x="104" y="70"/>
                    <a:pt x="104" y="70"/>
                    <a:pt x="104" y="71"/>
                  </a:cubicBezTo>
                  <a:cubicBezTo>
                    <a:pt x="103" y="72"/>
                    <a:pt x="103" y="73"/>
                    <a:pt x="102" y="75"/>
                  </a:cubicBezTo>
                  <a:cubicBezTo>
                    <a:pt x="102" y="75"/>
                    <a:pt x="102" y="75"/>
                    <a:pt x="103" y="76"/>
                  </a:cubicBezTo>
                  <a:cubicBezTo>
                    <a:pt x="103" y="76"/>
                    <a:pt x="103" y="76"/>
                    <a:pt x="103" y="76"/>
                  </a:cubicBezTo>
                  <a:cubicBezTo>
                    <a:pt x="101" y="78"/>
                    <a:pt x="102" y="77"/>
                    <a:pt x="100" y="79"/>
                  </a:cubicBezTo>
                  <a:cubicBezTo>
                    <a:pt x="99" y="79"/>
                    <a:pt x="99" y="79"/>
                    <a:pt x="99" y="79"/>
                  </a:cubicBezTo>
                  <a:cubicBezTo>
                    <a:pt x="99" y="81"/>
                    <a:pt x="99" y="81"/>
                    <a:pt x="99" y="81"/>
                  </a:cubicBezTo>
                  <a:cubicBezTo>
                    <a:pt x="99" y="82"/>
                    <a:pt x="97" y="84"/>
                    <a:pt x="95" y="84"/>
                  </a:cubicBezTo>
                  <a:cubicBezTo>
                    <a:pt x="94" y="84"/>
                    <a:pt x="94" y="84"/>
                    <a:pt x="94" y="84"/>
                  </a:cubicBezTo>
                  <a:cubicBezTo>
                    <a:pt x="94" y="83"/>
                    <a:pt x="94" y="83"/>
                    <a:pt x="94" y="83"/>
                  </a:cubicBezTo>
                  <a:cubicBezTo>
                    <a:pt x="93" y="81"/>
                    <a:pt x="93" y="81"/>
                    <a:pt x="93" y="81"/>
                  </a:cubicBezTo>
                  <a:cubicBezTo>
                    <a:pt x="93" y="81"/>
                    <a:pt x="93" y="81"/>
                    <a:pt x="93" y="81"/>
                  </a:cubicBezTo>
                  <a:cubicBezTo>
                    <a:pt x="90" y="79"/>
                    <a:pt x="92" y="79"/>
                    <a:pt x="89" y="77"/>
                  </a:cubicBezTo>
                  <a:cubicBezTo>
                    <a:pt x="88" y="77"/>
                    <a:pt x="88" y="77"/>
                    <a:pt x="88" y="77"/>
                  </a:cubicBezTo>
                  <a:cubicBezTo>
                    <a:pt x="88" y="77"/>
                    <a:pt x="88" y="77"/>
                    <a:pt x="88" y="77"/>
                  </a:cubicBezTo>
                  <a:cubicBezTo>
                    <a:pt x="88" y="78"/>
                    <a:pt x="88" y="78"/>
                    <a:pt x="88" y="78"/>
                  </a:cubicBezTo>
                  <a:cubicBezTo>
                    <a:pt x="87" y="79"/>
                    <a:pt x="87" y="79"/>
                    <a:pt x="87" y="79"/>
                  </a:cubicBezTo>
                  <a:cubicBezTo>
                    <a:pt x="86" y="79"/>
                    <a:pt x="85" y="79"/>
                    <a:pt x="84" y="79"/>
                  </a:cubicBezTo>
                  <a:cubicBezTo>
                    <a:pt x="84" y="79"/>
                    <a:pt x="84" y="79"/>
                    <a:pt x="84" y="79"/>
                  </a:cubicBezTo>
                  <a:cubicBezTo>
                    <a:pt x="84" y="78"/>
                    <a:pt x="84" y="78"/>
                    <a:pt x="83" y="78"/>
                  </a:cubicBezTo>
                  <a:cubicBezTo>
                    <a:pt x="82" y="79"/>
                    <a:pt x="83" y="78"/>
                    <a:pt x="80" y="80"/>
                  </a:cubicBezTo>
                  <a:cubicBezTo>
                    <a:pt x="80" y="80"/>
                    <a:pt x="80" y="80"/>
                    <a:pt x="79" y="80"/>
                  </a:cubicBezTo>
                  <a:cubicBezTo>
                    <a:pt x="79" y="82"/>
                    <a:pt x="79" y="81"/>
                    <a:pt x="78" y="83"/>
                  </a:cubicBezTo>
                  <a:cubicBezTo>
                    <a:pt x="70" y="89"/>
                    <a:pt x="70" y="90"/>
                    <a:pt x="68" y="98"/>
                  </a:cubicBezTo>
                  <a:cubicBezTo>
                    <a:pt x="68" y="99"/>
                    <a:pt x="66" y="101"/>
                    <a:pt x="66" y="103"/>
                  </a:cubicBezTo>
                  <a:cubicBezTo>
                    <a:pt x="66" y="103"/>
                    <a:pt x="66" y="103"/>
                    <a:pt x="66" y="103"/>
                  </a:cubicBezTo>
                  <a:cubicBezTo>
                    <a:pt x="65" y="103"/>
                    <a:pt x="65" y="103"/>
                    <a:pt x="65" y="103"/>
                  </a:cubicBezTo>
                  <a:cubicBezTo>
                    <a:pt x="64" y="103"/>
                    <a:pt x="64" y="103"/>
                    <a:pt x="64" y="103"/>
                  </a:cubicBezTo>
                  <a:cubicBezTo>
                    <a:pt x="64" y="102"/>
                    <a:pt x="64" y="102"/>
                    <a:pt x="64" y="102"/>
                  </a:cubicBezTo>
                  <a:cubicBezTo>
                    <a:pt x="63" y="102"/>
                    <a:pt x="63" y="102"/>
                    <a:pt x="63" y="102"/>
                  </a:cubicBezTo>
                  <a:cubicBezTo>
                    <a:pt x="62" y="101"/>
                    <a:pt x="62" y="101"/>
                    <a:pt x="62" y="101"/>
                  </a:cubicBezTo>
                  <a:cubicBezTo>
                    <a:pt x="62" y="101"/>
                    <a:pt x="62" y="101"/>
                    <a:pt x="62" y="101"/>
                  </a:cubicBezTo>
                  <a:cubicBezTo>
                    <a:pt x="63" y="104"/>
                    <a:pt x="63" y="104"/>
                    <a:pt x="63" y="104"/>
                  </a:cubicBezTo>
                  <a:cubicBezTo>
                    <a:pt x="63" y="105"/>
                    <a:pt x="63" y="105"/>
                    <a:pt x="63" y="105"/>
                  </a:cubicBezTo>
                  <a:cubicBezTo>
                    <a:pt x="58" y="105"/>
                    <a:pt x="58" y="105"/>
                    <a:pt x="55" y="105"/>
                  </a:cubicBezTo>
                  <a:cubicBezTo>
                    <a:pt x="55" y="105"/>
                    <a:pt x="55" y="105"/>
                    <a:pt x="55" y="105"/>
                  </a:cubicBezTo>
                  <a:cubicBezTo>
                    <a:pt x="54" y="104"/>
                    <a:pt x="54" y="104"/>
                    <a:pt x="54" y="104"/>
                  </a:cubicBezTo>
                  <a:cubicBezTo>
                    <a:pt x="54" y="104"/>
                    <a:pt x="54" y="104"/>
                    <a:pt x="54" y="104"/>
                  </a:cubicBezTo>
                  <a:cubicBezTo>
                    <a:pt x="54" y="105"/>
                    <a:pt x="54" y="105"/>
                    <a:pt x="54" y="105"/>
                  </a:cubicBezTo>
                  <a:cubicBezTo>
                    <a:pt x="53" y="105"/>
                    <a:pt x="53" y="105"/>
                    <a:pt x="53" y="105"/>
                  </a:cubicBezTo>
                  <a:cubicBezTo>
                    <a:pt x="51" y="105"/>
                    <a:pt x="51" y="105"/>
                    <a:pt x="51" y="105"/>
                  </a:cubicBezTo>
                  <a:cubicBezTo>
                    <a:pt x="50" y="104"/>
                    <a:pt x="51" y="105"/>
                    <a:pt x="50" y="104"/>
                  </a:cubicBezTo>
                  <a:cubicBezTo>
                    <a:pt x="49" y="103"/>
                    <a:pt x="49" y="103"/>
                    <a:pt x="49" y="103"/>
                  </a:cubicBezTo>
                  <a:cubicBezTo>
                    <a:pt x="49" y="104"/>
                    <a:pt x="49" y="104"/>
                    <a:pt x="49" y="104"/>
                  </a:cubicBezTo>
                  <a:cubicBezTo>
                    <a:pt x="50" y="104"/>
                    <a:pt x="50" y="104"/>
                    <a:pt x="50" y="104"/>
                  </a:cubicBezTo>
                  <a:cubicBezTo>
                    <a:pt x="50" y="105"/>
                    <a:pt x="50" y="105"/>
                    <a:pt x="50" y="105"/>
                  </a:cubicBezTo>
                  <a:cubicBezTo>
                    <a:pt x="48" y="107"/>
                    <a:pt x="48" y="107"/>
                    <a:pt x="48" y="107"/>
                  </a:cubicBezTo>
                  <a:cubicBezTo>
                    <a:pt x="47" y="107"/>
                    <a:pt x="47" y="107"/>
                    <a:pt x="47" y="107"/>
                  </a:cubicBezTo>
                  <a:cubicBezTo>
                    <a:pt x="47" y="106"/>
                    <a:pt x="47" y="106"/>
                    <a:pt x="47" y="106"/>
                  </a:cubicBezTo>
                  <a:cubicBezTo>
                    <a:pt x="46" y="105"/>
                    <a:pt x="46" y="106"/>
                    <a:pt x="46" y="104"/>
                  </a:cubicBezTo>
                  <a:cubicBezTo>
                    <a:pt x="46" y="103"/>
                    <a:pt x="46" y="103"/>
                    <a:pt x="46" y="103"/>
                  </a:cubicBezTo>
                  <a:cubicBezTo>
                    <a:pt x="46" y="103"/>
                    <a:pt x="46" y="103"/>
                    <a:pt x="46" y="103"/>
                  </a:cubicBezTo>
                  <a:cubicBezTo>
                    <a:pt x="46" y="104"/>
                    <a:pt x="46" y="104"/>
                    <a:pt x="46" y="106"/>
                  </a:cubicBezTo>
                  <a:cubicBezTo>
                    <a:pt x="47" y="107"/>
                    <a:pt x="47" y="107"/>
                    <a:pt x="47" y="107"/>
                  </a:cubicBezTo>
                  <a:cubicBezTo>
                    <a:pt x="45" y="107"/>
                    <a:pt x="46" y="107"/>
                    <a:pt x="44" y="107"/>
                  </a:cubicBezTo>
                  <a:cubicBezTo>
                    <a:pt x="44" y="107"/>
                    <a:pt x="44" y="107"/>
                    <a:pt x="44" y="106"/>
                  </a:cubicBezTo>
                  <a:cubicBezTo>
                    <a:pt x="43" y="106"/>
                    <a:pt x="43" y="106"/>
                    <a:pt x="43" y="106"/>
                  </a:cubicBezTo>
                  <a:cubicBezTo>
                    <a:pt x="43" y="107"/>
                    <a:pt x="43" y="107"/>
                    <a:pt x="43" y="107"/>
                  </a:cubicBezTo>
                  <a:cubicBezTo>
                    <a:pt x="43" y="107"/>
                    <a:pt x="42" y="107"/>
                    <a:pt x="40" y="108"/>
                  </a:cubicBezTo>
                  <a:cubicBezTo>
                    <a:pt x="40" y="108"/>
                    <a:pt x="40" y="108"/>
                    <a:pt x="40" y="108"/>
                  </a:cubicBezTo>
                  <a:cubicBezTo>
                    <a:pt x="40" y="107"/>
                    <a:pt x="40" y="107"/>
                    <a:pt x="40" y="107"/>
                  </a:cubicBezTo>
                  <a:cubicBezTo>
                    <a:pt x="40" y="107"/>
                    <a:pt x="40" y="107"/>
                    <a:pt x="40" y="107"/>
                  </a:cubicBezTo>
                  <a:cubicBezTo>
                    <a:pt x="40" y="106"/>
                    <a:pt x="40" y="106"/>
                    <a:pt x="40" y="106"/>
                  </a:cubicBezTo>
                  <a:cubicBezTo>
                    <a:pt x="39" y="107"/>
                    <a:pt x="39" y="107"/>
                    <a:pt x="39" y="107"/>
                  </a:cubicBezTo>
                  <a:cubicBezTo>
                    <a:pt x="39" y="108"/>
                    <a:pt x="39" y="108"/>
                    <a:pt x="39" y="108"/>
                  </a:cubicBezTo>
                  <a:cubicBezTo>
                    <a:pt x="39" y="108"/>
                    <a:pt x="39" y="108"/>
                    <a:pt x="39" y="108"/>
                  </a:cubicBezTo>
                  <a:cubicBezTo>
                    <a:pt x="38" y="108"/>
                    <a:pt x="38" y="108"/>
                    <a:pt x="38" y="108"/>
                  </a:cubicBezTo>
                  <a:cubicBezTo>
                    <a:pt x="35" y="107"/>
                    <a:pt x="34" y="106"/>
                    <a:pt x="32" y="104"/>
                  </a:cubicBezTo>
                  <a:cubicBezTo>
                    <a:pt x="31" y="100"/>
                    <a:pt x="32" y="104"/>
                    <a:pt x="30" y="99"/>
                  </a:cubicBezTo>
                  <a:cubicBezTo>
                    <a:pt x="30" y="98"/>
                    <a:pt x="30" y="98"/>
                    <a:pt x="30" y="98"/>
                  </a:cubicBezTo>
                  <a:cubicBezTo>
                    <a:pt x="31" y="99"/>
                    <a:pt x="31" y="99"/>
                    <a:pt x="31" y="99"/>
                  </a:cubicBezTo>
                  <a:cubicBezTo>
                    <a:pt x="31" y="98"/>
                    <a:pt x="31" y="98"/>
                    <a:pt x="31" y="98"/>
                  </a:cubicBezTo>
                  <a:cubicBezTo>
                    <a:pt x="30" y="98"/>
                    <a:pt x="30" y="98"/>
                    <a:pt x="30" y="98"/>
                  </a:cubicBezTo>
                  <a:cubicBezTo>
                    <a:pt x="30" y="98"/>
                    <a:pt x="30" y="98"/>
                    <a:pt x="30" y="98"/>
                  </a:cubicBezTo>
                  <a:cubicBezTo>
                    <a:pt x="30" y="97"/>
                    <a:pt x="30" y="97"/>
                    <a:pt x="30" y="96"/>
                  </a:cubicBezTo>
                  <a:cubicBezTo>
                    <a:pt x="31" y="96"/>
                    <a:pt x="31" y="96"/>
                    <a:pt x="31" y="96"/>
                  </a:cubicBezTo>
                  <a:cubicBezTo>
                    <a:pt x="32" y="95"/>
                    <a:pt x="32" y="95"/>
                    <a:pt x="32" y="95"/>
                  </a:cubicBezTo>
                  <a:cubicBezTo>
                    <a:pt x="30" y="96"/>
                    <a:pt x="30" y="96"/>
                    <a:pt x="30" y="96"/>
                  </a:cubicBezTo>
                  <a:cubicBezTo>
                    <a:pt x="28" y="95"/>
                    <a:pt x="28" y="95"/>
                    <a:pt x="28" y="95"/>
                  </a:cubicBezTo>
                  <a:cubicBezTo>
                    <a:pt x="28" y="94"/>
                    <a:pt x="28" y="94"/>
                    <a:pt x="28" y="94"/>
                  </a:cubicBezTo>
                  <a:cubicBezTo>
                    <a:pt x="28" y="94"/>
                    <a:pt x="28" y="94"/>
                    <a:pt x="28" y="94"/>
                  </a:cubicBezTo>
                  <a:cubicBezTo>
                    <a:pt x="29" y="94"/>
                    <a:pt x="29" y="94"/>
                    <a:pt x="30" y="94"/>
                  </a:cubicBezTo>
                  <a:cubicBezTo>
                    <a:pt x="31" y="93"/>
                    <a:pt x="31" y="93"/>
                    <a:pt x="31" y="93"/>
                  </a:cubicBezTo>
                  <a:cubicBezTo>
                    <a:pt x="30" y="93"/>
                    <a:pt x="30" y="93"/>
                    <a:pt x="30" y="93"/>
                  </a:cubicBezTo>
                  <a:cubicBezTo>
                    <a:pt x="30" y="93"/>
                    <a:pt x="30" y="93"/>
                    <a:pt x="30" y="93"/>
                  </a:cubicBezTo>
                  <a:cubicBezTo>
                    <a:pt x="29" y="93"/>
                    <a:pt x="29" y="93"/>
                    <a:pt x="29" y="93"/>
                  </a:cubicBezTo>
                  <a:cubicBezTo>
                    <a:pt x="29" y="92"/>
                    <a:pt x="29" y="92"/>
                    <a:pt x="29" y="92"/>
                  </a:cubicBezTo>
                  <a:cubicBezTo>
                    <a:pt x="29" y="92"/>
                    <a:pt x="29" y="92"/>
                    <a:pt x="29" y="92"/>
                  </a:cubicBezTo>
                  <a:cubicBezTo>
                    <a:pt x="29" y="93"/>
                    <a:pt x="29" y="93"/>
                    <a:pt x="29" y="93"/>
                  </a:cubicBezTo>
                  <a:cubicBezTo>
                    <a:pt x="28" y="93"/>
                    <a:pt x="28" y="93"/>
                    <a:pt x="28" y="93"/>
                  </a:cubicBezTo>
                  <a:cubicBezTo>
                    <a:pt x="27" y="93"/>
                    <a:pt x="27" y="93"/>
                    <a:pt x="27" y="93"/>
                  </a:cubicBezTo>
                  <a:cubicBezTo>
                    <a:pt x="27" y="92"/>
                    <a:pt x="27" y="92"/>
                    <a:pt x="27" y="91"/>
                  </a:cubicBezTo>
                  <a:cubicBezTo>
                    <a:pt x="26" y="91"/>
                    <a:pt x="26" y="91"/>
                    <a:pt x="26" y="91"/>
                  </a:cubicBezTo>
                  <a:cubicBezTo>
                    <a:pt x="24" y="88"/>
                    <a:pt x="24" y="88"/>
                    <a:pt x="19" y="85"/>
                  </a:cubicBezTo>
                  <a:cubicBezTo>
                    <a:pt x="15" y="84"/>
                    <a:pt x="17" y="84"/>
                    <a:pt x="9" y="84"/>
                  </a:cubicBezTo>
                  <a:cubicBezTo>
                    <a:pt x="8" y="84"/>
                    <a:pt x="8" y="84"/>
                    <a:pt x="8" y="84"/>
                  </a:cubicBezTo>
                  <a:cubicBezTo>
                    <a:pt x="9" y="84"/>
                    <a:pt x="9" y="84"/>
                    <a:pt x="9" y="84"/>
                  </a:cubicBezTo>
                  <a:cubicBezTo>
                    <a:pt x="10" y="83"/>
                    <a:pt x="11" y="83"/>
                    <a:pt x="12" y="82"/>
                  </a:cubicBezTo>
                  <a:cubicBezTo>
                    <a:pt x="11" y="82"/>
                    <a:pt x="11" y="82"/>
                    <a:pt x="11" y="82"/>
                  </a:cubicBezTo>
                  <a:cubicBezTo>
                    <a:pt x="10" y="82"/>
                    <a:pt x="9" y="83"/>
                    <a:pt x="8" y="83"/>
                  </a:cubicBezTo>
                  <a:cubicBezTo>
                    <a:pt x="7" y="84"/>
                    <a:pt x="7" y="84"/>
                    <a:pt x="7" y="84"/>
                  </a:cubicBezTo>
                  <a:cubicBezTo>
                    <a:pt x="6" y="84"/>
                    <a:pt x="1" y="85"/>
                    <a:pt x="0" y="85"/>
                  </a:cubicBezTo>
                  <a:cubicBezTo>
                    <a:pt x="0" y="83"/>
                    <a:pt x="0" y="82"/>
                    <a:pt x="1" y="81"/>
                  </a:cubicBezTo>
                  <a:cubicBezTo>
                    <a:pt x="0" y="79"/>
                    <a:pt x="0" y="79"/>
                    <a:pt x="0" y="78"/>
                  </a:cubicBezTo>
                  <a:cubicBezTo>
                    <a:pt x="0" y="77"/>
                    <a:pt x="0" y="77"/>
                    <a:pt x="0" y="77"/>
                  </a:cubicBezTo>
                  <a:cubicBezTo>
                    <a:pt x="1" y="77"/>
                    <a:pt x="1" y="77"/>
                    <a:pt x="1" y="77"/>
                  </a:cubicBezTo>
                  <a:cubicBezTo>
                    <a:pt x="0" y="76"/>
                    <a:pt x="0" y="74"/>
                    <a:pt x="0" y="73"/>
                  </a:cubicBezTo>
                  <a:cubicBezTo>
                    <a:pt x="1" y="73"/>
                    <a:pt x="1" y="73"/>
                    <a:pt x="1" y="73"/>
                  </a:cubicBezTo>
                  <a:cubicBezTo>
                    <a:pt x="1" y="72"/>
                    <a:pt x="1" y="72"/>
                    <a:pt x="1" y="72"/>
                  </a:cubicBezTo>
                  <a:cubicBezTo>
                    <a:pt x="0" y="71"/>
                    <a:pt x="1" y="72"/>
                    <a:pt x="0" y="71"/>
                  </a:cubicBezTo>
                  <a:cubicBezTo>
                    <a:pt x="0" y="69"/>
                    <a:pt x="0" y="70"/>
                    <a:pt x="0" y="68"/>
                  </a:cubicBezTo>
                  <a:cubicBezTo>
                    <a:pt x="0" y="68"/>
                    <a:pt x="0" y="68"/>
                    <a:pt x="0" y="68"/>
                  </a:cubicBezTo>
                  <a:cubicBezTo>
                    <a:pt x="0" y="66"/>
                    <a:pt x="0" y="64"/>
                    <a:pt x="0" y="62"/>
                  </a:cubicBezTo>
                  <a:cubicBezTo>
                    <a:pt x="0" y="61"/>
                    <a:pt x="1" y="56"/>
                    <a:pt x="1" y="55"/>
                  </a:cubicBezTo>
                  <a:cubicBezTo>
                    <a:pt x="2" y="54"/>
                    <a:pt x="2" y="54"/>
                    <a:pt x="4" y="54"/>
                  </a:cubicBezTo>
                  <a:cubicBezTo>
                    <a:pt x="5" y="53"/>
                    <a:pt x="5" y="53"/>
                    <a:pt x="5" y="53"/>
                  </a:cubicBezTo>
                  <a:cubicBezTo>
                    <a:pt x="5" y="51"/>
                    <a:pt x="5" y="51"/>
                    <a:pt x="5" y="51"/>
                  </a:cubicBezTo>
                  <a:cubicBezTo>
                    <a:pt x="5" y="50"/>
                    <a:pt x="5" y="50"/>
                    <a:pt x="5" y="50"/>
                  </a:cubicBezTo>
                  <a:cubicBezTo>
                    <a:pt x="6" y="49"/>
                    <a:pt x="6" y="49"/>
                    <a:pt x="7" y="48"/>
                  </a:cubicBezTo>
                  <a:cubicBezTo>
                    <a:pt x="7" y="46"/>
                    <a:pt x="7" y="46"/>
                    <a:pt x="7" y="46"/>
                  </a:cubicBezTo>
                  <a:cubicBezTo>
                    <a:pt x="7" y="46"/>
                    <a:pt x="7" y="46"/>
                    <a:pt x="7" y="46"/>
                  </a:cubicBezTo>
                  <a:cubicBezTo>
                    <a:pt x="8" y="46"/>
                    <a:pt x="8" y="46"/>
                    <a:pt x="8" y="46"/>
                  </a:cubicBezTo>
                  <a:cubicBezTo>
                    <a:pt x="9" y="45"/>
                    <a:pt x="9" y="45"/>
                    <a:pt x="9" y="45"/>
                  </a:cubicBezTo>
                  <a:cubicBezTo>
                    <a:pt x="10" y="45"/>
                    <a:pt x="10" y="45"/>
                    <a:pt x="10" y="45"/>
                  </a:cubicBezTo>
                  <a:cubicBezTo>
                    <a:pt x="10" y="44"/>
                    <a:pt x="10" y="44"/>
                    <a:pt x="11" y="42"/>
                  </a:cubicBezTo>
                  <a:cubicBezTo>
                    <a:pt x="10" y="41"/>
                    <a:pt x="10" y="41"/>
                    <a:pt x="10" y="41"/>
                  </a:cubicBezTo>
                  <a:cubicBezTo>
                    <a:pt x="10" y="40"/>
                    <a:pt x="10" y="40"/>
                    <a:pt x="10" y="40"/>
                  </a:cubicBezTo>
                  <a:cubicBezTo>
                    <a:pt x="10" y="40"/>
                    <a:pt x="10" y="40"/>
                    <a:pt x="11" y="39"/>
                  </a:cubicBezTo>
                  <a:cubicBezTo>
                    <a:pt x="11" y="39"/>
                    <a:pt x="11" y="39"/>
                    <a:pt x="11" y="39"/>
                  </a:cubicBezTo>
                  <a:cubicBezTo>
                    <a:pt x="12" y="39"/>
                    <a:pt x="12" y="39"/>
                    <a:pt x="12" y="39"/>
                  </a:cubicBezTo>
                  <a:cubicBezTo>
                    <a:pt x="12" y="39"/>
                    <a:pt x="12" y="39"/>
                    <a:pt x="12" y="39"/>
                  </a:cubicBezTo>
                  <a:cubicBezTo>
                    <a:pt x="12" y="39"/>
                    <a:pt x="12" y="39"/>
                    <a:pt x="12" y="39"/>
                  </a:cubicBezTo>
                  <a:cubicBezTo>
                    <a:pt x="13" y="37"/>
                    <a:pt x="13" y="37"/>
                    <a:pt x="13" y="37"/>
                  </a:cubicBezTo>
                  <a:cubicBezTo>
                    <a:pt x="13" y="36"/>
                    <a:pt x="13" y="36"/>
                    <a:pt x="13" y="36"/>
                  </a:cubicBezTo>
                  <a:cubicBezTo>
                    <a:pt x="12" y="35"/>
                    <a:pt x="12" y="35"/>
                    <a:pt x="12" y="35"/>
                  </a:cubicBezTo>
                  <a:cubicBezTo>
                    <a:pt x="11" y="32"/>
                    <a:pt x="12" y="34"/>
                    <a:pt x="11" y="32"/>
                  </a:cubicBezTo>
                  <a:cubicBezTo>
                    <a:pt x="11" y="31"/>
                    <a:pt x="11" y="31"/>
                    <a:pt x="11" y="31"/>
                  </a:cubicBezTo>
                  <a:cubicBezTo>
                    <a:pt x="10" y="30"/>
                    <a:pt x="9" y="29"/>
                    <a:pt x="9" y="28"/>
                  </a:cubicBezTo>
                  <a:cubicBezTo>
                    <a:pt x="9" y="27"/>
                    <a:pt x="9" y="27"/>
                    <a:pt x="9" y="27"/>
                  </a:cubicBezTo>
                  <a:cubicBezTo>
                    <a:pt x="10" y="25"/>
                    <a:pt x="10" y="25"/>
                    <a:pt x="10" y="24"/>
                  </a:cubicBezTo>
                  <a:cubicBezTo>
                    <a:pt x="11" y="24"/>
                    <a:pt x="11" y="24"/>
                    <a:pt x="11" y="24"/>
                  </a:cubicBezTo>
                  <a:cubicBezTo>
                    <a:pt x="11" y="24"/>
                    <a:pt x="11" y="24"/>
                    <a:pt x="11" y="24"/>
                  </a:cubicBezTo>
                  <a:cubicBezTo>
                    <a:pt x="11" y="23"/>
                    <a:pt x="11" y="23"/>
                    <a:pt x="11" y="23"/>
                  </a:cubicBezTo>
                  <a:cubicBezTo>
                    <a:pt x="10" y="23"/>
                    <a:pt x="10" y="23"/>
                    <a:pt x="10" y="23"/>
                  </a:cubicBezTo>
                  <a:cubicBezTo>
                    <a:pt x="10" y="22"/>
                    <a:pt x="10" y="22"/>
                    <a:pt x="10" y="22"/>
                  </a:cubicBezTo>
                  <a:cubicBezTo>
                    <a:pt x="10" y="22"/>
                    <a:pt x="10" y="22"/>
                    <a:pt x="10" y="21"/>
                  </a:cubicBezTo>
                  <a:cubicBezTo>
                    <a:pt x="10" y="19"/>
                    <a:pt x="10" y="17"/>
                    <a:pt x="11" y="15"/>
                  </a:cubicBezTo>
                  <a:cubicBezTo>
                    <a:pt x="12" y="14"/>
                    <a:pt x="12" y="14"/>
                    <a:pt x="14" y="12"/>
                  </a:cubicBezTo>
                  <a:cubicBezTo>
                    <a:pt x="16" y="9"/>
                    <a:pt x="15" y="10"/>
                    <a:pt x="16" y="4"/>
                  </a:cubicBezTo>
                  <a:cubicBezTo>
                    <a:pt x="17" y="4"/>
                    <a:pt x="17" y="4"/>
                    <a:pt x="17" y="4"/>
                  </a:cubicBezTo>
                  <a:cubicBezTo>
                    <a:pt x="19" y="2"/>
                    <a:pt x="19" y="2"/>
                    <a:pt x="19" y="2"/>
                  </a:cubicBezTo>
                  <a:cubicBezTo>
                    <a:pt x="22" y="1"/>
                    <a:pt x="21" y="1"/>
                    <a:pt x="24" y="1"/>
                  </a:cubicBezTo>
                  <a:cubicBezTo>
                    <a:pt x="27" y="1"/>
                    <a:pt x="27" y="1"/>
                    <a:pt x="28" y="1"/>
                  </a:cubicBezTo>
                  <a:cubicBezTo>
                    <a:pt x="30" y="0"/>
                    <a:pt x="30" y="0"/>
                    <a:pt x="31" y="0"/>
                  </a:cubicBezTo>
                  <a:cubicBezTo>
                    <a:pt x="36" y="1"/>
                    <a:pt x="34" y="1"/>
                    <a:pt x="39" y="2"/>
                  </a:cubicBezTo>
                  <a:cubicBezTo>
                    <a:pt x="40" y="2"/>
                    <a:pt x="40" y="2"/>
                    <a:pt x="40" y="2"/>
                  </a:cubicBezTo>
                  <a:cubicBezTo>
                    <a:pt x="40" y="2"/>
                    <a:pt x="40" y="2"/>
                    <a:pt x="40" y="2"/>
                  </a:cubicBezTo>
                  <a:cubicBezTo>
                    <a:pt x="45" y="5"/>
                    <a:pt x="44" y="6"/>
                    <a:pt x="47" y="9"/>
                  </a:cubicBezTo>
                  <a:cubicBezTo>
                    <a:pt x="47" y="10"/>
                    <a:pt x="47" y="10"/>
                    <a:pt x="47" y="10"/>
                  </a:cubicBezTo>
                  <a:cubicBezTo>
                    <a:pt x="48" y="10"/>
                    <a:pt x="48" y="10"/>
                    <a:pt x="48" y="10"/>
                  </a:cubicBezTo>
                  <a:cubicBezTo>
                    <a:pt x="49" y="10"/>
                    <a:pt x="49" y="10"/>
                    <a:pt x="49" y="10"/>
                  </a:cubicBezTo>
                  <a:cubicBezTo>
                    <a:pt x="49" y="9"/>
                    <a:pt x="49" y="9"/>
                    <a:pt x="50" y="9"/>
                  </a:cubicBezTo>
                  <a:cubicBezTo>
                    <a:pt x="51" y="8"/>
                    <a:pt x="51" y="8"/>
                    <a:pt x="51" y="8"/>
                  </a:cubicBezTo>
                  <a:cubicBezTo>
                    <a:pt x="52" y="8"/>
                    <a:pt x="52" y="8"/>
                    <a:pt x="52" y="8"/>
                  </a:cubicBezTo>
                  <a:cubicBezTo>
                    <a:pt x="57" y="6"/>
                    <a:pt x="57" y="6"/>
                    <a:pt x="57" y="6"/>
                  </a:cubicBezTo>
                  <a:cubicBezTo>
                    <a:pt x="58" y="6"/>
                    <a:pt x="59" y="6"/>
                    <a:pt x="60" y="6"/>
                  </a:cubicBezTo>
                  <a:cubicBezTo>
                    <a:pt x="68" y="11"/>
                    <a:pt x="68" y="12"/>
                    <a:pt x="78" y="12"/>
                  </a:cubicBezTo>
                  <a:cubicBezTo>
                    <a:pt x="85" y="4"/>
                    <a:pt x="95" y="4"/>
                    <a:pt x="104" y="7"/>
                  </a:cubicBezTo>
                  <a:cubicBezTo>
                    <a:pt x="106" y="9"/>
                    <a:pt x="106" y="9"/>
                    <a:pt x="106" y="9"/>
                  </a:cubicBezTo>
                  <a:cubicBezTo>
                    <a:pt x="108" y="9"/>
                    <a:pt x="108" y="9"/>
                    <a:pt x="110" y="9"/>
                  </a:cubicBezTo>
                  <a:cubicBezTo>
                    <a:pt x="110" y="7"/>
                    <a:pt x="110" y="7"/>
                    <a:pt x="110" y="7"/>
                  </a:cubicBezTo>
                  <a:cubicBezTo>
                    <a:pt x="112" y="6"/>
                    <a:pt x="112" y="6"/>
                    <a:pt x="112" y="6"/>
                  </a:cubicBezTo>
                  <a:cubicBezTo>
                    <a:pt x="115" y="4"/>
                    <a:pt x="114" y="4"/>
                    <a:pt x="118" y="3"/>
                  </a:cubicBezTo>
                  <a:cubicBezTo>
                    <a:pt x="119" y="2"/>
                    <a:pt x="119" y="2"/>
                    <a:pt x="119" y="2"/>
                  </a:cubicBezTo>
                  <a:cubicBezTo>
                    <a:pt x="120" y="2"/>
                    <a:pt x="120" y="2"/>
                    <a:pt x="120" y="2"/>
                  </a:cubicBezTo>
                  <a:cubicBezTo>
                    <a:pt x="122" y="2"/>
                    <a:pt x="122" y="2"/>
                    <a:pt x="122" y="2"/>
                  </a:cubicBezTo>
                  <a:close/>
                  <a:moveTo>
                    <a:pt x="52" y="107"/>
                  </a:moveTo>
                  <a:cubicBezTo>
                    <a:pt x="50" y="107"/>
                    <a:pt x="50" y="107"/>
                    <a:pt x="50" y="107"/>
                  </a:cubicBezTo>
                  <a:cubicBezTo>
                    <a:pt x="50" y="107"/>
                    <a:pt x="50" y="107"/>
                    <a:pt x="50" y="107"/>
                  </a:cubicBezTo>
                  <a:cubicBezTo>
                    <a:pt x="51" y="105"/>
                    <a:pt x="51" y="105"/>
                    <a:pt x="51" y="105"/>
                  </a:cubicBezTo>
                  <a:cubicBezTo>
                    <a:pt x="51" y="106"/>
                    <a:pt x="51" y="106"/>
                    <a:pt x="51" y="106"/>
                  </a:cubicBezTo>
                  <a:cubicBezTo>
                    <a:pt x="52" y="106"/>
                    <a:pt x="52" y="106"/>
                    <a:pt x="52" y="106"/>
                  </a:cubicBezTo>
                  <a:cubicBezTo>
                    <a:pt x="52" y="107"/>
                    <a:pt x="52" y="107"/>
                    <a:pt x="52" y="10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171">
              <a:extLst>
                <a:ext uri="{FF2B5EF4-FFF2-40B4-BE49-F238E27FC236}">
                  <a16:creationId xmlns:a16="http://schemas.microsoft.com/office/drawing/2014/main" id="{403A6B9C-F997-4888-A07C-EA1F860837C8}"/>
                </a:ext>
              </a:extLst>
            </p:cNvPr>
            <p:cNvSpPr>
              <a:spLocks/>
            </p:cNvSpPr>
            <p:nvPr/>
          </p:nvSpPr>
          <p:spPr bwMode="auto">
            <a:xfrm>
              <a:off x="7589229" y="8323133"/>
              <a:ext cx="213716" cy="199467"/>
            </a:xfrm>
            <a:custGeom>
              <a:avLst/>
              <a:gdLst>
                <a:gd name="T0" fmla="*/ 50 w 51"/>
                <a:gd name="T1" fmla="*/ 2 h 48"/>
                <a:gd name="T2" fmla="*/ 49 w 51"/>
                <a:gd name="T3" fmla="*/ 1 h 48"/>
                <a:gd name="T4" fmla="*/ 49 w 51"/>
                <a:gd name="T5" fmla="*/ 2 h 48"/>
                <a:gd name="T6" fmla="*/ 51 w 51"/>
                <a:gd name="T7" fmla="*/ 7 h 48"/>
                <a:gd name="T8" fmla="*/ 47 w 51"/>
                <a:gd name="T9" fmla="*/ 27 h 48"/>
                <a:gd name="T10" fmla="*/ 46 w 51"/>
                <a:gd name="T11" fmla="*/ 29 h 48"/>
                <a:gd name="T12" fmla="*/ 46 w 51"/>
                <a:gd name="T13" fmla="*/ 27 h 48"/>
                <a:gd name="T14" fmla="*/ 46 w 51"/>
                <a:gd name="T15" fmla="*/ 27 h 48"/>
                <a:gd name="T16" fmla="*/ 44 w 51"/>
                <a:gd name="T17" fmla="*/ 28 h 48"/>
                <a:gd name="T18" fmla="*/ 45 w 51"/>
                <a:gd name="T19" fmla="*/ 34 h 48"/>
                <a:gd name="T20" fmla="*/ 44 w 51"/>
                <a:gd name="T21" fmla="*/ 33 h 48"/>
                <a:gd name="T22" fmla="*/ 44 w 51"/>
                <a:gd name="T23" fmla="*/ 36 h 48"/>
                <a:gd name="T24" fmla="*/ 46 w 51"/>
                <a:gd name="T25" fmla="*/ 38 h 48"/>
                <a:gd name="T26" fmla="*/ 43 w 51"/>
                <a:gd name="T27" fmla="*/ 44 h 48"/>
                <a:gd name="T28" fmla="*/ 45 w 51"/>
                <a:gd name="T29" fmla="*/ 47 h 48"/>
                <a:gd name="T30" fmla="*/ 43 w 51"/>
                <a:gd name="T31" fmla="*/ 48 h 48"/>
                <a:gd name="T32" fmla="*/ 39 w 51"/>
                <a:gd name="T33" fmla="*/ 47 h 48"/>
                <a:gd name="T34" fmla="*/ 34 w 51"/>
                <a:gd name="T35" fmla="*/ 45 h 48"/>
                <a:gd name="T36" fmla="*/ 23 w 51"/>
                <a:gd name="T37" fmla="*/ 43 h 48"/>
                <a:gd name="T38" fmla="*/ 22 w 51"/>
                <a:gd name="T39" fmla="*/ 45 h 48"/>
                <a:gd name="T40" fmla="*/ 7 w 51"/>
                <a:gd name="T41" fmla="*/ 29 h 48"/>
                <a:gd name="T42" fmla="*/ 1 w 51"/>
                <a:gd name="T43" fmla="*/ 22 h 48"/>
                <a:gd name="T44" fmla="*/ 4 w 51"/>
                <a:gd name="T45" fmla="*/ 24 h 48"/>
                <a:gd name="T46" fmla="*/ 7 w 51"/>
                <a:gd name="T47" fmla="*/ 23 h 48"/>
                <a:gd name="T48" fmla="*/ 9 w 51"/>
                <a:gd name="T49" fmla="*/ 21 h 48"/>
                <a:gd name="T50" fmla="*/ 11 w 51"/>
                <a:gd name="T51" fmla="*/ 19 h 48"/>
                <a:gd name="T52" fmla="*/ 11 w 51"/>
                <a:gd name="T53" fmla="*/ 14 h 48"/>
                <a:gd name="T54" fmla="*/ 15 w 51"/>
                <a:gd name="T55" fmla="*/ 14 h 48"/>
                <a:gd name="T56" fmla="*/ 19 w 51"/>
                <a:gd name="T57" fmla="*/ 12 h 48"/>
                <a:gd name="T58" fmla="*/ 22 w 51"/>
                <a:gd name="T59" fmla="*/ 13 h 48"/>
                <a:gd name="T60" fmla="*/ 27 w 51"/>
                <a:gd name="T61" fmla="*/ 8 h 48"/>
                <a:gd name="T62" fmla="*/ 28 w 51"/>
                <a:gd name="T63" fmla="*/ 7 h 48"/>
                <a:gd name="T64" fmla="*/ 30 w 51"/>
                <a:gd name="T65" fmla="*/ 4 h 48"/>
                <a:gd name="T66" fmla="*/ 30 w 51"/>
                <a:gd name="T67" fmla="*/ 3 h 48"/>
                <a:gd name="T68" fmla="*/ 33 w 51"/>
                <a:gd name="T69" fmla="*/ 2 h 48"/>
                <a:gd name="T70" fmla="*/ 36 w 51"/>
                <a:gd name="T71" fmla="*/ 4 h 48"/>
                <a:gd name="T72" fmla="*/ 38 w 51"/>
                <a:gd name="T73" fmla="*/ 3 h 48"/>
                <a:gd name="T74" fmla="*/ 39 w 51"/>
                <a:gd name="T75" fmla="*/ 3 h 48"/>
                <a:gd name="T76" fmla="*/ 40 w 51"/>
                <a:gd name="T77" fmla="*/ 3 h 48"/>
                <a:gd name="T78" fmla="*/ 41 w 51"/>
                <a:gd name="T79" fmla="*/ 2 h 48"/>
                <a:gd name="T80" fmla="*/ 43 w 51"/>
                <a:gd name="T81" fmla="*/ 2 h 48"/>
                <a:gd name="T82" fmla="*/ 46 w 51"/>
                <a:gd name="T83" fmla="*/ 1 h 48"/>
                <a:gd name="T84" fmla="*/ 51 w 51"/>
                <a:gd name="T8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51" y="0"/>
                  </a:moveTo>
                  <a:cubicBezTo>
                    <a:pt x="51" y="0"/>
                    <a:pt x="51" y="0"/>
                    <a:pt x="50" y="0"/>
                  </a:cubicBezTo>
                  <a:cubicBezTo>
                    <a:pt x="50" y="2"/>
                    <a:pt x="50" y="2"/>
                    <a:pt x="50" y="2"/>
                  </a:cubicBezTo>
                  <a:cubicBezTo>
                    <a:pt x="49" y="2"/>
                    <a:pt x="49" y="2"/>
                    <a:pt x="49" y="2"/>
                  </a:cubicBezTo>
                  <a:cubicBezTo>
                    <a:pt x="49" y="1"/>
                    <a:pt x="49" y="1"/>
                    <a:pt x="49" y="1"/>
                  </a:cubicBezTo>
                  <a:cubicBezTo>
                    <a:pt x="49" y="1"/>
                    <a:pt x="49" y="1"/>
                    <a:pt x="49" y="1"/>
                  </a:cubicBezTo>
                  <a:cubicBezTo>
                    <a:pt x="48" y="1"/>
                    <a:pt x="48" y="1"/>
                    <a:pt x="48" y="1"/>
                  </a:cubicBezTo>
                  <a:cubicBezTo>
                    <a:pt x="48" y="2"/>
                    <a:pt x="48" y="2"/>
                    <a:pt x="48" y="2"/>
                  </a:cubicBezTo>
                  <a:cubicBezTo>
                    <a:pt x="49" y="2"/>
                    <a:pt x="49" y="2"/>
                    <a:pt x="49" y="2"/>
                  </a:cubicBezTo>
                  <a:cubicBezTo>
                    <a:pt x="49" y="2"/>
                    <a:pt x="49" y="2"/>
                    <a:pt x="49" y="2"/>
                  </a:cubicBezTo>
                  <a:cubicBezTo>
                    <a:pt x="49" y="3"/>
                    <a:pt x="49" y="3"/>
                    <a:pt x="49" y="3"/>
                  </a:cubicBezTo>
                  <a:cubicBezTo>
                    <a:pt x="51" y="7"/>
                    <a:pt x="51" y="7"/>
                    <a:pt x="51" y="7"/>
                  </a:cubicBezTo>
                  <a:cubicBezTo>
                    <a:pt x="50" y="8"/>
                    <a:pt x="49" y="10"/>
                    <a:pt x="48" y="11"/>
                  </a:cubicBezTo>
                  <a:cubicBezTo>
                    <a:pt x="47" y="15"/>
                    <a:pt x="47" y="13"/>
                    <a:pt x="46" y="19"/>
                  </a:cubicBezTo>
                  <a:cubicBezTo>
                    <a:pt x="47" y="24"/>
                    <a:pt x="47" y="22"/>
                    <a:pt x="47" y="27"/>
                  </a:cubicBezTo>
                  <a:cubicBezTo>
                    <a:pt x="47" y="28"/>
                    <a:pt x="47" y="28"/>
                    <a:pt x="47" y="29"/>
                  </a:cubicBezTo>
                  <a:cubicBezTo>
                    <a:pt x="46" y="30"/>
                    <a:pt x="46" y="30"/>
                    <a:pt x="46" y="30"/>
                  </a:cubicBezTo>
                  <a:cubicBezTo>
                    <a:pt x="46" y="29"/>
                    <a:pt x="46" y="29"/>
                    <a:pt x="46" y="29"/>
                  </a:cubicBezTo>
                  <a:cubicBezTo>
                    <a:pt x="46" y="29"/>
                    <a:pt x="46" y="29"/>
                    <a:pt x="46" y="29"/>
                  </a:cubicBezTo>
                  <a:cubicBezTo>
                    <a:pt x="46" y="28"/>
                    <a:pt x="46" y="28"/>
                    <a:pt x="46" y="28"/>
                  </a:cubicBezTo>
                  <a:cubicBezTo>
                    <a:pt x="46" y="27"/>
                    <a:pt x="46" y="27"/>
                    <a:pt x="46" y="27"/>
                  </a:cubicBezTo>
                  <a:cubicBezTo>
                    <a:pt x="46" y="26"/>
                    <a:pt x="46" y="26"/>
                    <a:pt x="46" y="26"/>
                  </a:cubicBezTo>
                  <a:cubicBezTo>
                    <a:pt x="46" y="26"/>
                    <a:pt x="46" y="26"/>
                    <a:pt x="46" y="26"/>
                  </a:cubicBezTo>
                  <a:cubicBezTo>
                    <a:pt x="46" y="27"/>
                    <a:pt x="46" y="27"/>
                    <a:pt x="46" y="27"/>
                  </a:cubicBezTo>
                  <a:cubicBezTo>
                    <a:pt x="45" y="28"/>
                    <a:pt x="45" y="28"/>
                    <a:pt x="45" y="28"/>
                  </a:cubicBezTo>
                  <a:cubicBezTo>
                    <a:pt x="45" y="28"/>
                    <a:pt x="45" y="28"/>
                    <a:pt x="45" y="28"/>
                  </a:cubicBezTo>
                  <a:cubicBezTo>
                    <a:pt x="44" y="28"/>
                    <a:pt x="44" y="28"/>
                    <a:pt x="44" y="28"/>
                  </a:cubicBezTo>
                  <a:cubicBezTo>
                    <a:pt x="45" y="30"/>
                    <a:pt x="45" y="29"/>
                    <a:pt x="45" y="30"/>
                  </a:cubicBezTo>
                  <a:cubicBezTo>
                    <a:pt x="46" y="31"/>
                    <a:pt x="46" y="31"/>
                    <a:pt x="46" y="31"/>
                  </a:cubicBezTo>
                  <a:cubicBezTo>
                    <a:pt x="45" y="32"/>
                    <a:pt x="45" y="33"/>
                    <a:pt x="45" y="34"/>
                  </a:cubicBezTo>
                  <a:cubicBezTo>
                    <a:pt x="45" y="34"/>
                    <a:pt x="45" y="34"/>
                    <a:pt x="45" y="34"/>
                  </a:cubicBezTo>
                  <a:cubicBezTo>
                    <a:pt x="45" y="33"/>
                    <a:pt x="45" y="33"/>
                    <a:pt x="45" y="33"/>
                  </a:cubicBezTo>
                  <a:cubicBezTo>
                    <a:pt x="44" y="33"/>
                    <a:pt x="44" y="33"/>
                    <a:pt x="44" y="33"/>
                  </a:cubicBezTo>
                  <a:cubicBezTo>
                    <a:pt x="44" y="34"/>
                    <a:pt x="44" y="34"/>
                    <a:pt x="44" y="35"/>
                  </a:cubicBezTo>
                  <a:cubicBezTo>
                    <a:pt x="44" y="35"/>
                    <a:pt x="44" y="35"/>
                    <a:pt x="44" y="35"/>
                  </a:cubicBezTo>
                  <a:cubicBezTo>
                    <a:pt x="44" y="36"/>
                    <a:pt x="44" y="36"/>
                    <a:pt x="44" y="36"/>
                  </a:cubicBezTo>
                  <a:cubicBezTo>
                    <a:pt x="44" y="36"/>
                    <a:pt x="44" y="36"/>
                    <a:pt x="44" y="36"/>
                  </a:cubicBezTo>
                  <a:cubicBezTo>
                    <a:pt x="45" y="36"/>
                    <a:pt x="45" y="36"/>
                    <a:pt x="45" y="36"/>
                  </a:cubicBezTo>
                  <a:cubicBezTo>
                    <a:pt x="45" y="37"/>
                    <a:pt x="45" y="37"/>
                    <a:pt x="46" y="38"/>
                  </a:cubicBezTo>
                  <a:cubicBezTo>
                    <a:pt x="44" y="39"/>
                    <a:pt x="44" y="39"/>
                    <a:pt x="44" y="39"/>
                  </a:cubicBezTo>
                  <a:cubicBezTo>
                    <a:pt x="44" y="40"/>
                    <a:pt x="43" y="40"/>
                    <a:pt x="43" y="42"/>
                  </a:cubicBezTo>
                  <a:cubicBezTo>
                    <a:pt x="43" y="44"/>
                    <a:pt x="43" y="44"/>
                    <a:pt x="43" y="44"/>
                  </a:cubicBezTo>
                  <a:cubicBezTo>
                    <a:pt x="44" y="46"/>
                    <a:pt x="44" y="45"/>
                    <a:pt x="45" y="46"/>
                  </a:cubicBezTo>
                  <a:cubicBezTo>
                    <a:pt x="46" y="46"/>
                    <a:pt x="46" y="46"/>
                    <a:pt x="46" y="46"/>
                  </a:cubicBezTo>
                  <a:cubicBezTo>
                    <a:pt x="45" y="47"/>
                    <a:pt x="45" y="47"/>
                    <a:pt x="45" y="47"/>
                  </a:cubicBezTo>
                  <a:cubicBezTo>
                    <a:pt x="45" y="48"/>
                    <a:pt x="45" y="48"/>
                    <a:pt x="45" y="48"/>
                  </a:cubicBezTo>
                  <a:cubicBezTo>
                    <a:pt x="44" y="48"/>
                    <a:pt x="44" y="48"/>
                    <a:pt x="44" y="48"/>
                  </a:cubicBezTo>
                  <a:cubicBezTo>
                    <a:pt x="43" y="48"/>
                    <a:pt x="43" y="48"/>
                    <a:pt x="43" y="48"/>
                  </a:cubicBezTo>
                  <a:cubicBezTo>
                    <a:pt x="41" y="48"/>
                    <a:pt x="41" y="48"/>
                    <a:pt x="40" y="48"/>
                  </a:cubicBezTo>
                  <a:cubicBezTo>
                    <a:pt x="39" y="48"/>
                    <a:pt x="39" y="48"/>
                    <a:pt x="39" y="48"/>
                  </a:cubicBezTo>
                  <a:cubicBezTo>
                    <a:pt x="39" y="47"/>
                    <a:pt x="39" y="47"/>
                    <a:pt x="39" y="47"/>
                  </a:cubicBezTo>
                  <a:cubicBezTo>
                    <a:pt x="39" y="46"/>
                    <a:pt x="39" y="47"/>
                    <a:pt x="38" y="46"/>
                  </a:cubicBezTo>
                  <a:cubicBezTo>
                    <a:pt x="37" y="46"/>
                    <a:pt x="37" y="46"/>
                    <a:pt x="37" y="46"/>
                  </a:cubicBezTo>
                  <a:cubicBezTo>
                    <a:pt x="35" y="45"/>
                    <a:pt x="35" y="45"/>
                    <a:pt x="34" y="45"/>
                  </a:cubicBezTo>
                  <a:cubicBezTo>
                    <a:pt x="32" y="45"/>
                    <a:pt x="33" y="45"/>
                    <a:pt x="31" y="46"/>
                  </a:cubicBezTo>
                  <a:cubicBezTo>
                    <a:pt x="30" y="46"/>
                    <a:pt x="25" y="44"/>
                    <a:pt x="24" y="43"/>
                  </a:cubicBezTo>
                  <a:cubicBezTo>
                    <a:pt x="23" y="43"/>
                    <a:pt x="23" y="43"/>
                    <a:pt x="23" y="43"/>
                  </a:cubicBezTo>
                  <a:cubicBezTo>
                    <a:pt x="23" y="44"/>
                    <a:pt x="23" y="44"/>
                    <a:pt x="22" y="44"/>
                  </a:cubicBezTo>
                  <a:cubicBezTo>
                    <a:pt x="22" y="45"/>
                    <a:pt x="22" y="45"/>
                    <a:pt x="22" y="45"/>
                  </a:cubicBezTo>
                  <a:cubicBezTo>
                    <a:pt x="22" y="45"/>
                    <a:pt x="22" y="45"/>
                    <a:pt x="22" y="45"/>
                  </a:cubicBezTo>
                  <a:cubicBezTo>
                    <a:pt x="22" y="44"/>
                    <a:pt x="22" y="44"/>
                    <a:pt x="22" y="44"/>
                  </a:cubicBezTo>
                  <a:cubicBezTo>
                    <a:pt x="17" y="38"/>
                    <a:pt x="15" y="40"/>
                    <a:pt x="11" y="32"/>
                  </a:cubicBezTo>
                  <a:cubicBezTo>
                    <a:pt x="9" y="31"/>
                    <a:pt x="9" y="30"/>
                    <a:pt x="7" y="29"/>
                  </a:cubicBezTo>
                  <a:cubicBezTo>
                    <a:pt x="4" y="26"/>
                    <a:pt x="2" y="25"/>
                    <a:pt x="0" y="24"/>
                  </a:cubicBezTo>
                  <a:cubicBezTo>
                    <a:pt x="0" y="23"/>
                    <a:pt x="0" y="23"/>
                    <a:pt x="0" y="23"/>
                  </a:cubicBezTo>
                  <a:cubicBezTo>
                    <a:pt x="1" y="22"/>
                    <a:pt x="1" y="22"/>
                    <a:pt x="1" y="22"/>
                  </a:cubicBezTo>
                  <a:cubicBezTo>
                    <a:pt x="2" y="22"/>
                    <a:pt x="2" y="22"/>
                    <a:pt x="2" y="22"/>
                  </a:cubicBezTo>
                  <a:cubicBezTo>
                    <a:pt x="2" y="23"/>
                    <a:pt x="2" y="23"/>
                    <a:pt x="3" y="24"/>
                  </a:cubicBezTo>
                  <a:cubicBezTo>
                    <a:pt x="4" y="24"/>
                    <a:pt x="4" y="24"/>
                    <a:pt x="4" y="24"/>
                  </a:cubicBezTo>
                  <a:cubicBezTo>
                    <a:pt x="4" y="23"/>
                    <a:pt x="4" y="23"/>
                    <a:pt x="4" y="23"/>
                  </a:cubicBezTo>
                  <a:cubicBezTo>
                    <a:pt x="4" y="23"/>
                    <a:pt x="4" y="23"/>
                    <a:pt x="4" y="23"/>
                  </a:cubicBezTo>
                  <a:cubicBezTo>
                    <a:pt x="7" y="23"/>
                    <a:pt x="7" y="23"/>
                    <a:pt x="7" y="23"/>
                  </a:cubicBezTo>
                  <a:cubicBezTo>
                    <a:pt x="8" y="23"/>
                    <a:pt x="8" y="23"/>
                    <a:pt x="8" y="23"/>
                  </a:cubicBezTo>
                  <a:cubicBezTo>
                    <a:pt x="8" y="22"/>
                    <a:pt x="8" y="22"/>
                    <a:pt x="8" y="22"/>
                  </a:cubicBezTo>
                  <a:cubicBezTo>
                    <a:pt x="9" y="21"/>
                    <a:pt x="9" y="21"/>
                    <a:pt x="9" y="21"/>
                  </a:cubicBezTo>
                  <a:cubicBezTo>
                    <a:pt x="9" y="20"/>
                    <a:pt x="9" y="21"/>
                    <a:pt x="9" y="20"/>
                  </a:cubicBezTo>
                  <a:cubicBezTo>
                    <a:pt x="9" y="20"/>
                    <a:pt x="9" y="20"/>
                    <a:pt x="9" y="20"/>
                  </a:cubicBezTo>
                  <a:cubicBezTo>
                    <a:pt x="10" y="19"/>
                    <a:pt x="10" y="19"/>
                    <a:pt x="11" y="19"/>
                  </a:cubicBezTo>
                  <a:cubicBezTo>
                    <a:pt x="11" y="19"/>
                    <a:pt x="11" y="19"/>
                    <a:pt x="11" y="19"/>
                  </a:cubicBezTo>
                  <a:cubicBezTo>
                    <a:pt x="11" y="17"/>
                    <a:pt x="11" y="16"/>
                    <a:pt x="10" y="15"/>
                  </a:cubicBezTo>
                  <a:cubicBezTo>
                    <a:pt x="11" y="14"/>
                    <a:pt x="11" y="14"/>
                    <a:pt x="11" y="14"/>
                  </a:cubicBezTo>
                  <a:cubicBezTo>
                    <a:pt x="11" y="14"/>
                    <a:pt x="11" y="14"/>
                    <a:pt x="11" y="14"/>
                  </a:cubicBezTo>
                  <a:cubicBezTo>
                    <a:pt x="12" y="14"/>
                    <a:pt x="12" y="14"/>
                    <a:pt x="15" y="14"/>
                  </a:cubicBezTo>
                  <a:cubicBezTo>
                    <a:pt x="15" y="14"/>
                    <a:pt x="15" y="14"/>
                    <a:pt x="15" y="14"/>
                  </a:cubicBezTo>
                  <a:cubicBezTo>
                    <a:pt x="16" y="12"/>
                    <a:pt x="17" y="12"/>
                    <a:pt x="18" y="11"/>
                  </a:cubicBezTo>
                  <a:cubicBezTo>
                    <a:pt x="19" y="11"/>
                    <a:pt x="19" y="11"/>
                    <a:pt x="19" y="11"/>
                  </a:cubicBezTo>
                  <a:cubicBezTo>
                    <a:pt x="19" y="12"/>
                    <a:pt x="19" y="12"/>
                    <a:pt x="19" y="12"/>
                  </a:cubicBezTo>
                  <a:cubicBezTo>
                    <a:pt x="22" y="13"/>
                    <a:pt x="22" y="13"/>
                    <a:pt x="22" y="13"/>
                  </a:cubicBezTo>
                  <a:cubicBezTo>
                    <a:pt x="22" y="13"/>
                    <a:pt x="22" y="13"/>
                    <a:pt x="22" y="13"/>
                  </a:cubicBezTo>
                  <a:cubicBezTo>
                    <a:pt x="22" y="13"/>
                    <a:pt x="22" y="13"/>
                    <a:pt x="22" y="13"/>
                  </a:cubicBezTo>
                  <a:cubicBezTo>
                    <a:pt x="22" y="12"/>
                    <a:pt x="22" y="12"/>
                    <a:pt x="22" y="12"/>
                  </a:cubicBezTo>
                  <a:cubicBezTo>
                    <a:pt x="23" y="11"/>
                    <a:pt x="23" y="11"/>
                    <a:pt x="23" y="11"/>
                  </a:cubicBezTo>
                  <a:cubicBezTo>
                    <a:pt x="26" y="10"/>
                    <a:pt x="25" y="10"/>
                    <a:pt x="27" y="8"/>
                  </a:cubicBezTo>
                  <a:cubicBezTo>
                    <a:pt x="28" y="8"/>
                    <a:pt x="28" y="8"/>
                    <a:pt x="28" y="8"/>
                  </a:cubicBezTo>
                  <a:cubicBezTo>
                    <a:pt x="28" y="7"/>
                    <a:pt x="28" y="7"/>
                    <a:pt x="28" y="7"/>
                  </a:cubicBezTo>
                  <a:cubicBezTo>
                    <a:pt x="28" y="7"/>
                    <a:pt x="28" y="7"/>
                    <a:pt x="28" y="7"/>
                  </a:cubicBezTo>
                  <a:cubicBezTo>
                    <a:pt x="28" y="6"/>
                    <a:pt x="28" y="6"/>
                    <a:pt x="29" y="5"/>
                  </a:cubicBezTo>
                  <a:cubicBezTo>
                    <a:pt x="29" y="5"/>
                    <a:pt x="29" y="5"/>
                    <a:pt x="29" y="5"/>
                  </a:cubicBezTo>
                  <a:cubicBezTo>
                    <a:pt x="30" y="4"/>
                    <a:pt x="30" y="4"/>
                    <a:pt x="30" y="4"/>
                  </a:cubicBezTo>
                  <a:cubicBezTo>
                    <a:pt x="30" y="4"/>
                    <a:pt x="30" y="4"/>
                    <a:pt x="30" y="4"/>
                  </a:cubicBezTo>
                  <a:cubicBezTo>
                    <a:pt x="30" y="4"/>
                    <a:pt x="30" y="4"/>
                    <a:pt x="30" y="4"/>
                  </a:cubicBezTo>
                  <a:cubicBezTo>
                    <a:pt x="30" y="3"/>
                    <a:pt x="30" y="3"/>
                    <a:pt x="30" y="3"/>
                  </a:cubicBezTo>
                  <a:cubicBezTo>
                    <a:pt x="31" y="2"/>
                    <a:pt x="31" y="2"/>
                    <a:pt x="31" y="2"/>
                  </a:cubicBezTo>
                  <a:cubicBezTo>
                    <a:pt x="32" y="2"/>
                    <a:pt x="32" y="2"/>
                    <a:pt x="32" y="2"/>
                  </a:cubicBezTo>
                  <a:cubicBezTo>
                    <a:pt x="33" y="2"/>
                    <a:pt x="33" y="2"/>
                    <a:pt x="33" y="2"/>
                  </a:cubicBezTo>
                  <a:cubicBezTo>
                    <a:pt x="33" y="3"/>
                    <a:pt x="33" y="3"/>
                    <a:pt x="33" y="3"/>
                  </a:cubicBezTo>
                  <a:cubicBezTo>
                    <a:pt x="34" y="4"/>
                    <a:pt x="34" y="4"/>
                    <a:pt x="34" y="4"/>
                  </a:cubicBezTo>
                  <a:cubicBezTo>
                    <a:pt x="36" y="4"/>
                    <a:pt x="36" y="4"/>
                    <a:pt x="36" y="4"/>
                  </a:cubicBezTo>
                  <a:cubicBezTo>
                    <a:pt x="37" y="4"/>
                    <a:pt x="37" y="4"/>
                    <a:pt x="37" y="4"/>
                  </a:cubicBezTo>
                  <a:cubicBezTo>
                    <a:pt x="37" y="3"/>
                    <a:pt x="37" y="3"/>
                    <a:pt x="37" y="3"/>
                  </a:cubicBezTo>
                  <a:cubicBezTo>
                    <a:pt x="38" y="3"/>
                    <a:pt x="38" y="3"/>
                    <a:pt x="38" y="3"/>
                  </a:cubicBezTo>
                  <a:cubicBezTo>
                    <a:pt x="38" y="3"/>
                    <a:pt x="38" y="3"/>
                    <a:pt x="38" y="3"/>
                  </a:cubicBezTo>
                  <a:cubicBezTo>
                    <a:pt x="39" y="3"/>
                    <a:pt x="39" y="3"/>
                    <a:pt x="39" y="3"/>
                  </a:cubicBezTo>
                  <a:cubicBezTo>
                    <a:pt x="39" y="3"/>
                    <a:pt x="39" y="3"/>
                    <a:pt x="39" y="3"/>
                  </a:cubicBezTo>
                  <a:cubicBezTo>
                    <a:pt x="39" y="3"/>
                    <a:pt x="39" y="3"/>
                    <a:pt x="39" y="3"/>
                  </a:cubicBezTo>
                  <a:cubicBezTo>
                    <a:pt x="39" y="3"/>
                    <a:pt x="39" y="3"/>
                    <a:pt x="39" y="3"/>
                  </a:cubicBezTo>
                  <a:cubicBezTo>
                    <a:pt x="40" y="3"/>
                    <a:pt x="40" y="3"/>
                    <a:pt x="40" y="3"/>
                  </a:cubicBezTo>
                  <a:cubicBezTo>
                    <a:pt x="40" y="3"/>
                    <a:pt x="40" y="3"/>
                    <a:pt x="40" y="3"/>
                  </a:cubicBezTo>
                  <a:cubicBezTo>
                    <a:pt x="40" y="2"/>
                    <a:pt x="40" y="2"/>
                    <a:pt x="40" y="2"/>
                  </a:cubicBezTo>
                  <a:cubicBezTo>
                    <a:pt x="41" y="2"/>
                    <a:pt x="41" y="2"/>
                    <a:pt x="41" y="2"/>
                  </a:cubicBezTo>
                  <a:cubicBezTo>
                    <a:pt x="41" y="2"/>
                    <a:pt x="41" y="2"/>
                    <a:pt x="41" y="2"/>
                  </a:cubicBezTo>
                  <a:cubicBezTo>
                    <a:pt x="42" y="2"/>
                    <a:pt x="42" y="2"/>
                    <a:pt x="42" y="2"/>
                  </a:cubicBezTo>
                  <a:cubicBezTo>
                    <a:pt x="43" y="2"/>
                    <a:pt x="43" y="2"/>
                    <a:pt x="43" y="2"/>
                  </a:cubicBezTo>
                  <a:cubicBezTo>
                    <a:pt x="45" y="1"/>
                    <a:pt x="44" y="1"/>
                    <a:pt x="45" y="1"/>
                  </a:cubicBezTo>
                  <a:cubicBezTo>
                    <a:pt x="46" y="1"/>
                    <a:pt x="46" y="1"/>
                    <a:pt x="46" y="1"/>
                  </a:cubicBezTo>
                  <a:cubicBezTo>
                    <a:pt x="46" y="1"/>
                    <a:pt x="46" y="1"/>
                    <a:pt x="46" y="1"/>
                  </a:cubicBezTo>
                  <a:cubicBezTo>
                    <a:pt x="47" y="0"/>
                    <a:pt x="47" y="0"/>
                    <a:pt x="47" y="0"/>
                  </a:cubicBezTo>
                  <a:cubicBezTo>
                    <a:pt x="48" y="0"/>
                    <a:pt x="48" y="0"/>
                    <a:pt x="48" y="0"/>
                  </a:cubicBezTo>
                  <a:lnTo>
                    <a:pt x="51"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172">
              <a:extLst>
                <a:ext uri="{FF2B5EF4-FFF2-40B4-BE49-F238E27FC236}">
                  <a16:creationId xmlns:a16="http://schemas.microsoft.com/office/drawing/2014/main" id="{8C644195-5AD5-4206-9FE0-EDCC708B92BF}"/>
                </a:ext>
              </a:extLst>
            </p:cNvPr>
            <p:cNvSpPr>
              <a:spLocks noEditPoints="1"/>
            </p:cNvSpPr>
            <p:nvPr/>
          </p:nvSpPr>
          <p:spPr bwMode="auto">
            <a:xfrm>
              <a:off x="11849269" y="6057756"/>
              <a:ext cx="180470" cy="218464"/>
            </a:xfrm>
            <a:custGeom>
              <a:avLst/>
              <a:gdLst>
                <a:gd name="T0" fmla="*/ 25 w 43"/>
                <a:gd name="T1" fmla="*/ 4 h 53"/>
                <a:gd name="T2" fmla="*/ 27 w 43"/>
                <a:gd name="T3" fmla="*/ 4 h 53"/>
                <a:gd name="T4" fmla="*/ 29 w 43"/>
                <a:gd name="T5" fmla="*/ 3 h 53"/>
                <a:gd name="T6" fmla="*/ 27 w 43"/>
                <a:gd name="T7" fmla="*/ 4 h 53"/>
                <a:gd name="T8" fmla="*/ 32 w 43"/>
                <a:gd name="T9" fmla="*/ 3 h 53"/>
                <a:gd name="T10" fmla="*/ 33 w 43"/>
                <a:gd name="T11" fmla="*/ 2 h 53"/>
                <a:gd name="T12" fmla="*/ 18 w 43"/>
                <a:gd name="T13" fmla="*/ 7 h 53"/>
                <a:gd name="T14" fmla="*/ 39 w 43"/>
                <a:gd name="T15" fmla="*/ 0 h 53"/>
                <a:gd name="T16" fmla="*/ 37 w 43"/>
                <a:gd name="T17" fmla="*/ 1 h 53"/>
                <a:gd name="T18" fmla="*/ 8 w 43"/>
                <a:gd name="T19" fmla="*/ 41 h 53"/>
                <a:gd name="T20" fmla="*/ 1 w 43"/>
                <a:gd name="T21" fmla="*/ 41 h 53"/>
                <a:gd name="T22" fmla="*/ 1 w 43"/>
                <a:gd name="T23" fmla="*/ 44 h 53"/>
                <a:gd name="T24" fmla="*/ 3 w 43"/>
                <a:gd name="T25" fmla="*/ 43 h 53"/>
                <a:gd name="T26" fmla="*/ 6 w 43"/>
                <a:gd name="T27" fmla="*/ 45 h 53"/>
                <a:gd name="T28" fmla="*/ 10 w 43"/>
                <a:gd name="T29" fmla="*/ 42 h 53"/>
                <a:gd name="T30" fmla="*/ 8 w 43"/>
                <a:gd name="T31" fmla="*/ 41 h 53"/>
                <a:gd name="T32" fmla="*/ 39 w 43"/>
                <a:gd name="T33" fmla="*/ 4 h 53"/>
                <a:gd name="T34" fmla="*/ 23 w 43"/>
                <a:gd name="T35" fmla="*/ 10 h 53"/>
                <a:gd name="T36" fmla="*/ 16 w 43"/>
                <a:gd name="T37" fmla="*/ 13 h 53"/>
                <a:gd name="T38" fmla="*/ 9 w 43"/>
                <a:gd name="T39" fmla="*/ 36 h 53"/>
                <a:gd name="T40" fmla="*/ 8 w 43"/>
                <a:gd name="T41" fmla="*/ 39 h 53"/>
                <a:gd name="T42" fmla="*/ 10 w 43"/>
                <a:gd name="T43" fmla="*/ 40 h 53"/>
                <a:gd name="T44" fmla="*/ 5 w 43"/>
                <a:gd name="T45" fmla="*/ 38 h 53"/>
                <a:gd name="T46" fmla="*/ 1 w 43"/>
                <a:gd name="T47" fmla="*/ 39 h 53"/>
                <a:gd name="T48" fmla="*/ 5 w 43"/>
                <a:gd name="T49" fmla="*/ 41 h 53"/>
                <a:gd name="T50" fmla="*/ 12 w 43"/>
                <a:gd name="T51" fmla="*/ 42 h 53"/>
                <a:gd name="T52" fmla="*/ 12 w 43"/>
                <a:gd name="T53" fmla="*/ 40 h 53"/>
                <a:gd name="T54" fmla="*/ 14 w 43"/>
                <a:gd name="T55" fmla="*/ 41 h 53"/>
                <a:gd name="T56" fmla="*/ 16 w 43"/>
                <a:gd name="T57" fmla="*/ 40 h 53"/>
                <a:gd name="T58" fmla="*/ 17 w 43"/>
                <a:gd name="T59" fmla="*/ 41 h 53"/>
                <a:gd name="T60" fmla="*/ 19 w 43"/>
                <a:gd name="T61" fmla="*/ 40 h 53"/>
                <a:gd name="T62" fmla="*/ 22 w 43"/>
                <a:gd name="T63" fmla="*/ 44 h 53"/>
                <a:gd name="T64" fmla="*/ 25 w 43"/>
                <a:gd name="T65" fmla="*/ 44 h 53"/>
                <a:gd name="T66" fmla="*/ 28 w 43"/>
                <a:gd name="T67" fmla="*/ 46 h 53"/>
                <a:gd name="T68" fmla="*/ 27 w 43"/>
                <a:gd name="T69" fmla="*/ 49 h 53"/>
                <a:gd name="T70" fmla="*/ 26 w 43"/>
                <a:gd name="T71" fmla="*/ 51 h 53"/>
                <a:gd name="T72" fmla="*/ 27 w 43"/>
                <a:gd name="T73" fmla="*/ 53 h 53"/>
                <a:gd name="T74" fmla="*/ 30 w 43"/>
                <a:gd name="T75" fmla="*/ 49 h 53"/>
                <a:gd name="T76" fmla="*/ 28 w 43"/>
                <a:gd name="T77" fmla="*/ 48 h 53"/>
                <a:gd name="T78" fmla="*/ 29 w 43"/>
                <a:gd name="T79" fmla="*/ 48 h 53"/>
                <a:gd name="T80" fmla="*/ 31 w 43"/>
                <a:gd name="T81" fmla="*/ 45 h 53"/>
                <a:gd name="T82" fmla="*/ 31 w 43"/>
                <a:gd name="T83" fmla="*/ 44 h 53"/>
                <a:gd name="T84" fmla="*/ 31 w 43"/>
                <a:gd name="T85" fmla="*/ 37 h 53"/>
                <a:gd name="T86" fmla="*/ 29 w 43"/>
                <a:gd name="T87" fmla="*/ 34 h 53"/>
                <a:gd name="T88" fmla="*/ 31 w 43"/>
                <a:gd name="T89" fmla="*/ 33 h 53"/>
                <a:gd name="T90" fmla="*/ 34 w 43"/>
                <a:gd name="T91" fmla="*/ 34 h 53"/>
                <a:gd name="T92" fmla="*/ 38 w 43"/>
                <a:gd name="T93" fmla="*/ 32 h 53"/>
                <a:gd name="T94" fmla="*/ 38 w 43"/>
                <a:gd name="T95" fmla="*/ 30 h 53"/>
                <a:gd name="T96" fmla="*/ 38 w 43"/>
                <a:gd name="T97" fmla="*/ 29 h 53"/>
                <a:gd name="T98" fmla="*/ 42 w 43"/>
                <a:gd name="T99" fmla="*/ 24 h 53"/>
                <a:gd name="T100" fmla="*/ 38 w 43"/>
                <a:gd name="T101" fmla="*/ 22 h 53"/>
                <a:gd name="T102" fmla="*/ 38 w 43"/>
                <a:gd name="T103" fmla="*/ 20 h 53"/>
                <a:gd name="T104" fmla="*/ 38 w 43"/>
                <a:gd name="T105" fmla="*/ 19 h 53"/>
                <a:gd name="T106" fmla="*/ 42 w 43"/>
                <a:gd name="T107" fmla="*/ 19 h 53"/>
                <a:gd name="T108" fmla="*/ 5 w 43"/>
                <a:gd name="T109" fmla="*/ 36 h 53"/>
                <a:gd name="T110" fmla="*/ 8 w 43"/>
                <a:gd name="T111" fmla="*/ 37 h 53"/>
                <a:gd name="T112" fmla="*/ 4 w 43"/>
                <a:gd name="T113" fmla="*/ 35 h 53"/>
                <a:gd name="T114" fmla="*/ 16 w 43"/>
                <a:gd name="T115" fmla="*/ 12 h 53"/>
                <a:gd name="T116" fmla="*/ 16 w 43"/>
                <a:gd name="T117" fmla="*/ 10 h 53"/>
                <a:gd name="T118" fmla="*/ 16 w 43"/>
                <a:gd name="T11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53">
                  <a:moveTo>
                    <a:pt x="21" y="5"/>
                  </a:moveTo>
                  <a:cubicBezTo>
                    <a:pt x="21" y="5"/>
                    <a:pt x="21" y="5"/>
                    <a:pt x="21" y="5"/>
                  </a:cubicBezTo>
                  <a:cubicBezTo>
                    <a:pt x="24" y="4"/>
                    <a:pt x="23" y="4"/>
                    <a:pt x="25" y="4"/>
                  </a:cubicBezTo>
                  <a:cubicBezTo>
                    <a:pt x="25" y="4"/>
                    <a:pt x="25" y="4"/>
                    <a:pt x="25" y="4"/>
                  </a:cubicBezTo>
                  <a:cubicBezTo>
                    <a:pt x="24" y="4"/>
                    <a:pt x="23" y="5"/>
                    <a:pt x="21" y="5"/>
                  </a:cubicBezTo>
                  <a:close/>
                  <a:moveTo>
                    <a:pt x="27" y="4"/>
                  </a:moveTo>
                  <a:cubicBezTo>
                    <a:pt x="29" y="3"/>
                    <a:pt x="29" y="3"/>
                    <a:pt x="29" y="3"/>
                  </a:cubicBezTo>
                  <a:cubicBezTo>
                    <a:pt x="29" y="3"/>
                    <a:pt x="29" y="3"/>
                    <a:pt x="29" y="3"/>
                  </a:cubicBezTo>
                  <a:cubicBezTo>
                    <a:pt x="29" y="3"/>
                    <a:pt x="29" y="3"/>
                    <a:pt x="29" y="3"/>
                  </a:cubicBezTo>
                  <a:cubicBezTo>
                    <a:pt x="28" y="3"/>
                    <a:pt x="27" y="3"/>
                    <a:pt x="26" y="3"/>
                  </a:cubicBezTo>
                  <a:cubicBezTo>
                    <a:pt x="26" y="4"/>
                    <a:pt x="26" y="4"/>
                    <a:pt x="26" y="4"/>
                  </a:cubicBezTo>
                  <a:cubicBezTo>
                    <a:pt x="27" y="4"/>
                    <a:pt x="27" y="4"/>
                    <a:pt x="27" y="4"/>
                  </a:cubicBezTo>
                  <a:close/>
                  <a:moveTo>
                    <a:pt x="33" y="2"/>
                  </a:moveTo>
                  <a:cubicBezTo>
                    <a:pt x="32" y="3"/>
                    <a:pt x="32" y="3"/>
                    <a:pt x="32" y="3"/>
                  </a:cubicBezTo>
                  <a:cubicBezTo>
                    <a:pt x="32" y="3"/>
                    <a:pt x="32" y="3"/>
                    <a:pt x="32" y="3"/>
                  </a:cubicBezTo>
                  <a:cubicBezTo>
                    <a:pt x="32" y="3"/>
                    <a:pt x="32" y="3"/>
                    <a:pt x="32" y="3"/>
                  </a:cubicBezTo>
                  <a:cubicBezTo>
                    <a:pt x="34" y="3"/>
                    <a:pt x="34" y="3"/>
                    <a:pt x="34" y="3"/>
                  </a:cubicBezTo>
                  <a:cubicBezTo>
                    <a:pt x="34" y="3"/>
                    <a:pt x="33" y="2"/>
                    <a:pt x="33" y="2"/>
                  </a:cubicBezTo>
                  <a:close/>
                  <a:moveTo>
                    <a:pt x="20" y="6"/>
                  </a:moveTo>
                  <a:cubicBezTo>
                    <a:pt x="19" y="6"/>
                    <a:pt x="19" y="6"/>
                    <a:pt x="19" y="6"/>
                  </a:cubicBezTo>
                  <a:cubicBezTo>
                    <a:pt x="18" y="7"/>
                    <a:pt x="18" y="7"/>
                    <a:pt x="18" y="7"/>
                  </a:cubicBezTo>
                  <a:cubicBezTo>
                    <a:pt x="18" y="8"/>
                    <a:pt x="18" y="8"/>
                    <a:pt x="18" y="8"/>
                  </a:cubicBezTo>
                  <a:lnTo>
                    <a:pt x="20" y="6"/>
                  </a:lnTo>
                  <a:close/>
                  <a:moveTo>
                    <a:pt x="39" y="0"/>
                  </a:moveTo>
                  <a:cubicBezTo>
                    <a:pt x="38" y="0"/>
                    <a:pt x="38" y="0"/>
                    <a:pt x="38" y="0"/>
                  </a:cubicBezTo>
                  <a:cubicBezTo>
                    <a:pt x="37" y="1"/>
                    <a:pt x="37" y="1"/>
                    <a:pt x="37" y="1"/>
                  </a:cubicBezTo>
                  <a:cubicBezTo>
                    <a:pt x="37" y="1"/>
                    <a:pt x="37" y="1"/>
                    <a:pt x="37" y="1"/>
                  </a:cubicBezTo>
                  <a:cubicBezTo>
                    <a:pt x="38" y="1"/>
                    <a:pt x="38" y="1"/>
                    <a:pt x="38" y="1"/>
                  </a:cubicBezTo>
                  <a:lnTo>
                    <a:pt x="39" y="0"/>
                  </a:lnTo>
                  <a:close/>
                  <a:moveTo>
                    <a:pt x="8" y="41"/>
                  </a:moveTo>
                  <a:cubicBezTo>
                    <a:pt x="6" y="42"/>
                    <a:pt x="6" y="42"/>
                    <a:pt x="6" y="42"/>
                  </a:cubicBezTo>
                  <a:cubicBezTo>
                    <a:pt x="4" y="42"/>
                    <a:pt x="5" y="42"/>
                    <a:pt x="3" y="41"/>
                  </a:cubicBezTo>
                  <a:cubicBezTo>
                    <a:pt x="1" y="41"/>
                    <a:pt x="1" y="41"/>
                    <a:pt x="1" y="41"/>
                  </a:cubicBezTo>
                  <a:cubicBezTo>
                    <a:pt x="0" y="42"/>
                    <a:pt x="0" y="42"/>
                    <a:pt x="0" y="42"/>
                  </a:cubicBezTo>
                  <a:cubicBezTo>
                    <a:pt x="1" y="43"/>
                    <a:pt x="1" y="43"/>
                    <a:pt x="1" y="43"/>
                  </a:cubicBezTo>
                  <a:cubicBezTo>
                    <a:pt x="1" y="44"/>
                    <a:pt x="1" y="44"/>
                    <a:pt x="1" y="44"/>
                  </a:cubicBezTo>
                  <a:cubicBezTo>
                    <a:pt x="1" y="44"/>
                    <a:pt x="1" y="44"/>
                    <a:pt x="1" y="44"/>
                  </a:cubicBezTo>
                  <a:cubicBezTo>
                    <a:pt x="2" y="44"/>
                    <a:pt x="2" y="44"/>
                    <a:pt x="2" y="44"/>
                  </a:cubicBezTo>
                  <a:cubicBezTo>
                    <a:pt x="2" y="44"/>
                    <a:pt x="2" y="44"/>
                    <a:pt x="3" y="43"/>
                  </a:cubicBezTo>
                  <a:cubicBezTo>
                    <a:pt x="4" y="44"/>
                    <a:pt x="4" y="43"/>
                    <a:pt x="5" y="44"/>
                  </a:cubicBezTo>
                  <a:cubicBezTo>
                    <a:pt x="5" y="44"/>
                    <a:pt x="5" y="44"/>
                    <a:pt x="5" y="44"/>
                  </a:cubicBezTo>
                  <a:cubicBezTo>
                    <a:pt x="6" y="45"/>
                    <a:pt x="6" y="45"/>
                    <a:pt x="6" y="45"/>
                  </a:cubicBezTo>
                  <a:cubicBezTo>
                    <a:pt x="6" y="45"/>
                    <a:pt x="6" y="45"/>
                    <a:pt x="6" y="45"/>
                  </a:cubicBezTo>
                  <a:cubicBezTo>
                    <a:pt x="8" y="44"/>
                    <a:pt x="8" y="44"/>
                    <a:pt x="9" y="43"/>
                  </a:cubicBezTo>
                  <a:cubicBezTo>
                    <a:pt x="10" y="42"/>
                    <a:pt x="10" y="42"/>
                    <a:pt x="10" y="42"/>
                  </a:cubicBezTo>
                  <a:cubicBezTo>
                    <a:pt x="10" y="42"/>
                    <a:pt x="10" y="42"/>
                    <a:pt x="10" y="42"/>
                  </a:cubicBezTo>
                  <a:cubicBezTo>
                    <a:pt x="9" y="42"/>
                    <a:pt x="9" y="42"/>
                    <a:pt x="9" y="42"/>
                  </a:cubicBezTo>
                  <a:cubicBezTo>
                    <a:pt x="8" y="41"/>
                    <a:pt x="8" y="41"/>
                    <a:pt x="8" y="41"/>
                  </a:cubicBezTo>
                  <a:close/>
                  <a:moveTo>
                    <a:pt x="43" y="7"/>
                  </a:moveTo>
                  <a:cubicBezTo>
                    <a:pt x="42" y="6"/>
                    <a:pt x="42" y="7"/>
                    <a:pt x="41" y="6"/>
                  </a:cubicBezTo>
                  <a:cubicBezTo>
                    <a:pt x="40" y="5"/>
                    <a:pt x="40" y="5"/>
                    <a:pt x="39" y="4"/>
                  </a:cubicBezTo>
                  <a:cubicBezTo>
                    <a:pt x="28" y="4"/>
                    <a:pt x="29" y="5"/>
                    <a:pt x="25" y="7"/>
                  </a:cubicBezTo>
                  <a:cubicBezTo>
                    <a:pt x="24" y="8"/>
                    <a:pt x="24" y="8"/>
                    <a:pt x="24" y="8"/>
                  </a:cubicBezTo>
                  <a:cubicBezTo>
                    <a:pt x="23" y="10"/>
                    <a:pt x="23" y="10"/>
                    <a:pt x="23" y="10"/>
                  </a:cubicBezTo>
                  <a:cubicBezTo>
                    <a:pt x="19" y="13"/>
                    <a:pt x="19" y="13"/>
                    <a:pt x="17" y="14"/>
                  </a:cubicBezTo>
                  <a:cubicBezTo>
                    <a:pt x="17" y="13"/>
                    <a:pt x="17" y="13"/>
                    <a:pt x="17" y="13"/>
                  </a:cubicBezTo>
                  <a:cubicBezTo>
                    <a:pt x="16" y="13"/>
                    <a:pt x="16" y="13"/>
                    <a:pt x="16" y="13"/>
                  </a:cubicBezTo>
                  <a:cubicBezTo>
                    <a:pt x="14" y="18"/>
                    <a:pt x="15" y="27"/>
                    <a:pt x="8" y="31"/>
                  </a:cubicBezTo>
                  <a:cubicBezTo>
                    <a:pt x="7" y="34"/>
                    <a:pt x="8" y="31"/>
                    <a:pt x="7" y="34"/>
                  </a:cubicBezTo>
                  <a:cubicBezTo>
                    <a:pt x="9" y="36"/>
                    <a:pt x="9" y="36"/>
                    <a:pt x="9" y="36"/>
                  </a:cubicBezTo>
                  <a:cubicBezTo>
                    <a:pt x="9" y="37"/>
                    <a:pt x="9" y="37"/>
                    <a:pt x="10" y="38"/>
                  </a:cubicBezTo>
                  <a:cubicBezTo>
                    <a:pt x="8" y="38"/>
                    <a:pt x="8" y="38"/>
                    <a:pt x="8" y="38"/>
                  </a:cubicBezTo>
                  <a:cubicBezTo>
                    <a:pt x="8" y="39"/>
                    <a:pt x="8" y="39"/>
                    <a:pt x="8" y="39"/>
                  </a:cubicBezTo>
                  <a:cubicBezTo>
                    <a:pt x="10" y="39"/>
                    <a:pt x="9" y="39"/>
                    <a:pt x="10" y="39"/>
                  </a:cubicBezTo>
                  <a:cubicBezTo>
                    <a:pt x="11" y="40"/>
                    <a:pt x="11" y="40"/>
                    <a:pt x="11" y="40"/>
                  </a:cubicBezTo>
                  <a:cubicBezTo>
                    <a:pt x="10" y="40"/>
                    <a:pt x="10" y="40"/>
                    <a:pt x="10" y="40"/>
                  </a:cubicBezTo>
                  <a:cubicBezTo>
                    <a:pt x="9" y="40"/>
                    <a:pt x="9" y="40"/>
                    <a:pt x="9" y="40"/>
                  </a:cubicBezTo>
                  <a:cubicBezTo>
                    <a:pt x="6" y="38"/>
                    <a:pt x="6" y="38"/>
                    <a:pt x="6" y="38"/>
                  </a:cubicBezTo>
                  <a:cubicBezTo>
                    <a:pt x="5" y="38"/>
                    <a:pt x="5" y="38"/>
                    <a:pt x="5" y="38"/>
                  </a:cubicBezTo>
                  <a:cubicBezTo>
                    <a:pt x="2" y="38"/>
                    <a:pt x="2" y="38"/>
                    <a:pt x="2" y="38"/>
                  </a:cubicBezTo>
                  <a:cubicBezTo>
                    <a:pt x="2" y="38"/>
                    <a:pt x="2" y="38"/>
                    <a:pt x="2" y="38"/>
                  </a:cubicBezTo>
                  <a:cubicBezTo>
                    <a:pt x="1" y="39"/>
                    <a:pt x="1" y="39"/>
                    <a:pt x="1" y="39"/>
                  </a:cubicBezTo>
                  <a:cubicBezTo>
                    <a:pt x="2" y="40"/>
                    <a:pt x="2" y="40"/>
                    <a:pt x="3" y="40"/>
                  </a:cubicBezTo>
                  <a:cubicBezTo>
                    <a:pt x="4" y="40"/>
                    <a:pt x="4" y="40"/>
                    <a:pt x="4" y="40"/>
                  </a:cubicBezTo>
                  <a:cubicBezTo>
                    <a:pt x="5" y="41"/>
                    <a:pt x="5" y="41"/>
                    <a:pt x="5" y="41"/>
                  </a:cubicBezTo>
                  <a:cubicBezTo>
                    <a:pt x="8" y="41"/>
                    <a:pt x="8" y="41"/>
                    <a:pt x="8" y="41"/>
                  </a:cubicBezTo>
                  <a:cubicBezTo>
                    <a:pt x="10" y="42"/>
                    <a:pt x="9" y="41"/>
                    <a:pt x="11" y="42"/>
                  </a:cubicBezTo>
                  <a:cubicBezTo>
                    <a:pt x="12" y="42"/>
                    <a:pt x="12" y="42"/>
                    <a:pt x="12" y="42"/>
                  </a:cubicBezTo>
                  <a:cubicBezTo>
                    <a:pt x="12" y="42"/>
                    <a:pt x="12" y="42"/>
                    <a:pt x="12" y="42"/>
                  </a:cubicBezTo>
                  <a:cubicBezTo>
                    <a:pt x="12" y="41"/>
                    <a:pt x="12" y="41"/>
                    <a:pt x="12" y="41"/>
                  </a:cubicBezTo>
                  <a:cubicBezTo>
                    <a:pt x="12" y="40"/>
                    <a:pt x="12" y="40"/>
                    <a:pt x="12" y="40"/>
                  </a:cubicBezTo>
                  <a:cubicBezTo>
                    <a:pt x="13" y="40"/>
                    <a:pt x="13" y="40"/>
                    <a:pt x="13" y="40"/>
                  </a:cubicBezTo>
                  <a:cubicBezTo>
                    <a:pt x="13" y="40"/>
                    <a:pt x="13" y="40"/>
                    <a:pt x="13" y="40"/>
                  </a:cubicBezTo>
                  <a:cubicBezTo>
                    <a:pt x="14" y="41"/>
                    <a:pt x="14" y="41"/>
                    <a:pt x="14" y="41"/>
                  </a:cubicBezTo>
                  <a:cubicBezTo>
                    <a:pt x="15" y="41"/>
                    <a:pt x="15" y="41"/>
                    <a:pt x="15" y="41"/>
                  </a:cubicBezTo>
                  <a:cubicBezTo>
                    <a:pt x="16" y="40"/>
                    <a:pt x="16" y="40"/>
                    <a:pt x="16" y="40"/>
                  </a:cubicBezTo>
                  <a:cubicBezTo>
                    <a:pt x="16" y="40"/>
                    <a:pt x="16" y="40"/>
                    <a:pt x="16" y="40"/>
                  </a:cubicBezTo>
                  <a:cubicBezTo>
                    <a:pt x="17" y="40"/>
                    <a:pt x="17" y="40"/>
                    <a:pt x="17" y="40"/>
                  </a:cubicBezTo>
                  <a:cubicBezTo>
                    <a:pt x="17" y="41"/>
                    <a:pt x="17" y="41"/>
                    <a:pt x="17" y="41"/>
                  </a:cubicBezTo>
                  <a:cubicBezTo>
                    <a:pt x="17" y="41"/>
                    <a:pt x="17" y="41"/>
                    <a:pt x="17" y="41"/>
                  </a:cubicBezTo>
                  <a:cubicBezTo>
                    <a:pt x="18" y="41"/>
                    <a:pt x="18" y="41"/>
                    <a:pt x="18" y="41"/>
                  </a:cubicBezTo>
                  <a:cubicBezTo>
                    <a:pt x="19" y="40"/>
                    <a:pt x="19" y="41"/>
                    <a:pt x="19" y="40"/>
                  </a:cubicBezTo>
                  <a:cubicBezTo>
                    <a:pt x="19" y="40"/>
                    <a:pt x="19" y="40"/>
                    <a:pt x="19" y="40"/>
                  </a:cubicBezTo>
                  <a:cubicBezTo>
                    <a:pt x="20" y="41"/>
                    <a:pt x="19" y="41"/>
                    <a:pt x="20" y="42"/>
                  </a:cubicBezTo>
                  <a:cubicBezTo>
                    <a:pt x="21" y="43"/>
                    <a:pt x="21" y="43"/>
                    <a:pt x="21" y="43"/>
                  </a:cubicBezTo>
                  <a:cubicBezTo>
                    <a:pt x="22" y="44"/>
                    <a:pt x="22" y="44"/>
                    <a:pt x="22" y="44"/>
                  </a:cubicBezTo>
                  <a:cubicBezTo>
                    <a:pt x="23" y="44"/>
                    <a:pt x="23" y="44"/>
                    <a:pt x="24" y="43"/>
                  </a:cubicBezTo>
                  <a:cubicBezTo>
                    <a:pt x="24" y="44"/>
                    <a:pt x="24" y="44"/>
                    <a:pt x="24" y="44"/>
                  </a:cubicBezTo>
                  <a:cubicBezTo>
                    <a:pt x="25" y="44"/>
                    <a:pt x="25" y="44"/>
                    <a:pt x="25" y="44"/>
                  </a:cubicBezTo>
                  <a:cubicBezTo>
                    <a:pt x="26" y="45"/>
                    <a:pt x="26" y="45"/>
                    <a:pt x="26" y="45"/>
                  </a:cubicBezTo>
                  <a:cubicBezTo>
                    <a:pt x="26" y="45"/>
                    <a:pt x="27" y="45"/>
                    <a:pt x="28" y="46"/>
                  </a:cubicBezTo>
                  <a:cubicBezTo>
                    <a:pt x="28" y="46"/>
                    <a:pt x="28" y="46"/>
                    <a:pt x="28" y="46"/>
                  </a:cubicBezTo>
                  <a:cubicBezTo>
                    <a:pt x="28" y="47"/>
                    <a:pt x="28" y="47"/>
                    <a:pt x="28" y="47"/>
                  </a:cubicBezTo>
                  <a:cubicBezTo>
                    <a:pt x="28" y="48"/>
                    <a:pt x="27" y="48"/>
                    <a:pt x="27" y="49"/>
                  </a:cubicBezTo>
                  <a:cubicBezTo>
                    <a:pt x="27" y="49"/>
                    <a:pt x="27" y="49"/>
                    <a:pt x="27" y="49"/>
                  </a:cubicBezTo>
                  <a:cubicBezTo>
                    <a:pt x="27" y="50"/>
                    <a:pt x="27" y="50"/>
                    <a:pt x="27" y="50"/>
                  </a:cubicBezTo>
                  <a:cubicBezTo>
                    <a:pt x="26" y="51"/>
                    <a:pt x="26" y="51"/>
                    <a:pt x="26" y="51"/>
                  </a:cubicBezTo>
                  <a:cubicBezTo>
                    <a:pt x="26" y="51"/>
                    <a:pt x="26" y="51"/>
                    <a:pt x="26" y="51"/>
                  </a:cubicBezTo>
                  <a:cubicBezTo>
                    <a:pt x="26" y="52"/>
                    <a:pt x="26" y="52"/>
                    <a:pt x="27" y="52"/>
                  </a:cubicBezTo>
                  <a:cubicBezTo>
                    <a:pt x="27" y="52"/>
                    <a:pt x="27" y="52"/>
                    <a:pt x="27" y="52"/>
                  </a:cubicBezTo>
                  <a:cubicBezTo>
                    <a:pt x="27" y="53"/>
                    <a:pt x="27" y="53"/>
                    <a:pt x="27" y="53"/>
                  </a:cubicBezTo>
                  <a:cubicBezTo>
                    <a:pt x="28" y="53"/>
                    <a:pt x="29" y="53"/>
                    <a:pt x="30" y="53"/>
                  </a:cubicBezTo>
                  <a:cubicBezTo>
                    <a:pt x="30" y="50"/>
                    <a:pt x="30" y="50"/>
                    <a:pt x="30" y="50"/>
                  </a:cubicBezTo>
                  <a:cubicBezTo>
                    <a:pt x="30" y="49"/>
                    <a:pt x="30" y="49"/>
                    <a:pt x="30" y="49"/>
                  </a:cubicBezTo>
                  <a:cubicBezTo>
                    <a:pt x="29" y="49"/>
                    <a:pt x="29" y="49"/>
                    <a:pt x="29" y="49"/>
                  </a:cubicBezTo>
                  <a:cubicBezTo>
                    <a:pt x="29" y="49"/>
                    <a:pt x="29" y="49"/>
                    <a:pt x="29" y="49"/>
                  </a:cubicBezTo>
                  <a:cubicBezTo>
                    <a:pt x="28" y="48"/>
                    <a:pt x="28" y="48"/>
                    <a:pt x="28" y="48"/>
                  </a:cubicBezTo>
                  <a:cubicBezTo>
                    <a:pt x="28" y="48"/>
                    <a:pt x="28" y="48"/>
                    <a:pt x="28" y="48"/>
                  </a:cubicBezTo>
                  <a:cubicBezTo>
                    <a:pt x="28" y="48"/>
                    <a:pt x="28" y="48"/>
                    <a:pt x="28" y="48"/>
                  </a:cubicBezTo>
                  <a:cubicBezTo>
                    <a:pt x="29" y="48"/>
                    <a:pt x="29" y="48"/>
                    <a:pt x="29" y="48"/>
                  </a:cubicBezTo>
                  <a:cubicBezTo>
                    <a:pt x="30" y="47"/>
                    <a:pt x="31" y="46"/>
                    <a:pt x="31" y="46"/>
                  </a:cubicBezTo>
                  <a:cubicBezTo>
                    <a:pt x="31" y="46"/>
                    <a:pt x="31" y="46"/>
                    <a:pt x="31" y="46"/>
                  </a:cubicBezTo>
                  <a:cubicBezTo>
                    <a:pt x="31" y="45"/>
                    <a:pt x="31" y="45"/>
                    <a:pt x="31" y="45"/>
                  </a:cubicBezTo>
                  <a:cubicBezTo>
                    <a:pt x="31" y="45"/>
                    <a:pt x="31" y="45"/>
                    <a:pt x="31" y="45"/>
                  </a:cubicBezTo>
                  <a:cubicBezTo>
                    <a:pt x="31" y="45"/>
                    <a:pt x="31" y="45"/>
                    <a:pt x="31" y="45"/>
                  </a:cubicBezTo>
                  <a:cubicBezTo>
                    <a:pt x="31" y="44"/>
                    <a:pt x="31" y="44"/>
                    <a:pt x="31" y="44"/>
                  </a:cubicBezTo>
                  <a:cubicBezTo>
                    <a:pt x="32" y="43"/>
                    <a:pt x="32" y="42"/>
                    <a:pt x="32" y="40"/>
                  </a:cubicBezTo>
                  <a:cubicBezTo>
                    <a:pt x="31" y="38"/>
                    <a:pt x="32" y="39"/>
                    <a:pt x="31" y="38"/>
                  </a:cubicBezTo>
                  <a:cubicBezTo>
                    <a:pt x="31" y="37"/>
                    <a:pt x="31" y="37"/>
                    <a:pt x="31" y="37"/>
                  </a:cubicBezTo>
                  <a:cubicBezTo>
                    <a:pt x="31" y="37"/>
                    <a:pt x="31" y="37"/>
                    <a:pt x="31" y="37"/>
                  </a:cubicBezTo>
                  <a:cubicBezTo>
                    <a:pt x="29" y="35"/>
                    <a:pt x="29" y="35"/>
                    <a:pt x="29" y="35"/>
                  </a:cubicBezTo>
                  <a:cubicBezTo>
                    <a:pt x="29" y="34"/>
                    <a:pt x="29" y="34"/>
                    <a:pt x="29" y="34"/>
                  </a:cubicBezTo>
                  <a:cubicBezTo>
                    <a:pt x="30" y="34"/>
                    <a:pt x="30" y="34"/>
                    <a:pt x="30" y="34"/>
                  </a:cubicBezTo>
                  <a:cubicBezTo>
                    <a:pt x="31" y="33"/>
                    <a:pt x="31" y="33"/>
                    <a:pt x="31" y="33"/>
                  </a:cubicBezTo>
                  <a:cubicBezTo>
                    <a:pt x="31" y="33"/>
                    <a:pt x="31" y="33"/>
                    <a:pt x="31" y="33"/>
                  </a:cubicBezTo>
                  <a:cubicBezTo>
                    <a:pt x="32" y="33"/>
                    <a:pt x="32" y="33"/>
                    <a:pt x="32" y="33"/>
                  </a:cubicBezTo>
                  <a:cubicBezTo>
                    <a:pt x="33" y="33"/>
                    <a:pt x="33" y="33"/>
                    <a:pt x="33" y="33"/>
                  </a:cubicBezTo>
                  <a:cubicBezTo>
                    <a:pt x="34" y="34"/>
                    <a:pt x="34" y="34"/>
                    <a:pt x="34" y="34"/>
                  </a:cubicBezTo>
                  <a:cubicBezTo>
                    <a:pt x="34" y="34"/>
                    <a:pt x="34" y="33"/>
                    <a:pt x="35" y="33"/>
                  </a:cubicBezTo>
                  <a:cubicBezTo>
                    <a:pt x="36" y="33"/>
                    <a:pt x="36" y="33"/>
                    <a:pt x="36" y="33"/>
                  </a:cubicBezTo>
                  <a:cubicBezTo>
                    <a:pt x="38" y="32"/>
                    <a:pt x="38" y="32"/>
                    <a:pt x="38" y="32"/>
                  </a:cubicBezTo>
                  <a:cubicBezTo>
                    <a:pt x="39" y="32"/>
                    <a:pt x="39" y="32"/>
                    <a:pt x="39" y="31"/>
                  </a:cubicBezTo>
                  <a:cubicBezTo>
                    <a:pt x="39" y="31"/>
                    <a:pt x="39" y="31"/>
                    <a:pt x="39" y="31"/>
                  </a:cubicBezTo>
                  <a:cubicBezTo>
                    <a:pt x="38" y="30"/>
                    <a:pt x="38" y="30"/>
                    <a:pt x="38" y="30"/>
                  </a:cubicBezTo>
                  <a:cubicBezTo>
                    <a:pt x="38" y="29"/>
                    <a:pt x="38" y="29"/>
                    <a:pt x="38" y="29"/>
                  </a:cubicBezTo>
                  <a:cubicBezTo>
                    <a:pt x="38" y="29"/>
                    <a:pt x="38" y="29"/>
                    <a:pt x="38" y="29"/>
                  </a:cubicBezTo>
                  <a:cubicBezTo>
                    <a:pt x="38" y="29"/>
                    <a:pt x="38" y="29"/>
                    <a:pt x="38" y="29"/>
                  </a:cubicBezTo>
                  <a:cubicBezTo>
                    <a:pt x="39" y="28"/>
                    <a:pt x="40" y="28"/>
                    <a:pt x="41" y="27"/>
                  </a:cubicBezTo>
                  <a:cubicBezTo>
                    <a:pt x="41" y="26"/>
                    <a:pt x="41" y="26"/>
                    <a:pt x="41" y="26"/>
                  </a:cubicBezTo>
                  <a:cubicBezTo>
                    <a:pt x="42" y="24"/>
                    <a:pt x="42" y="25"/>
                    <a:pt x="42" y="24"/>
                  </a:cubicBezTo>
                  <a:cubicBezTo>
                    <a:pt x="41" y="23"/>
                    <a:pt x="41" y="23"/>
                    <a:pt x="41" y="22"/>
                  </a:cubicBezTo>
                  <a:cubicBezTo>
                    <a:pt x="40" y="22"/>
                    <a:pt x="40" y="22"/>
                    <a:pt x="39" y="22"/>
                  </a:cubicBezTo>
                  <a:cubicBezTo>
                    <a:pt x="38" y="22"/>
                    <a:pt x="38" y="22"/>
                    <a:pt x="38" y="22"/>
                  </a:cubicBezTo>
                  <a:cubicBezTo>
                    <a:pt x="38" y="21"/>
                    <a:pt x="38" y="21"/>
                    <a:pt x="38" y="21"/>
                  </a:cubicBezTo>
                  <a:cubicBezTo>
                    <a:pt x="38" y="21"/>
                    <a:pt x="38" y="21"/>
                    <a:pt x="38" y="21"/>
                  </a:cubicBezTo>
                  <a:cubicBezTo>
                    <a:pt x="38" y="20"/>
                    <a:pt x="38" y="20"/>
                    <a:pt x="38" y="20"/>
                  </a:cubicBezTo>
                  <a:cubicBezTo>
                    <a:pt x="38" y="20"/>
                    <a:pt x="38" y="20"/>
                    <a:pt x="38" y="20"/>
                  </a:cubicBezTo>
                  <a:cubicBezTo>
                    <a:pt x="38" y="20"/>
                    <a:pt x="38" y="20"/>
                    <a:pt x="38" y="20"/>
                  </a:cubicBezTo>
                  <a:cubicBezTo>
                    <a:pt x="38" y="19"/>
                    <a:pt x="38" y="19"/>
                    <a:pt x="38" y="19"/>
                  </a:cubicBezTo>
                  <a:cubicBezTo>
                    <a:pt x="38" y="19"/>
                    <a:pt x="38" y="19"/>
                    <a:pt x="38" y="19"/>
                  </a:cubicBezTo>
                  <a:cubicBezTo>
                    <a:pt x="41" y="19"/>
                    <a:pt x="41" y="19"/>
                    <a:pt x="41" y="19"/>
                  </a:cubicBezTo>
                  <a:cubicBezTo>
                    <a:pt x="42" y="19"/>
                    <a:pt x="42" y="19"/>
                    <a:pt x="42" y="19"/>
                  </a:cubicBezTo>
                  <a:cubicBezTo>
                    <a:pt x="43" y="9"/>
                    <a:pt x="43" y="21"/>
                    <a:pt x="43" y="7"/>
                  </a:cubicBezTo>
                  <a:close/>
                  <a:moveTo>
                    <a:pt x="4" y="36"/>
                  </a:moveTo>
                  <a:cubicBezTo>
                    <a:pt x="5" y="36"/>
                    <a:pt x="5" y="36"/>
                    <a:pt x="5" y="36"/>
                  </a:cubicBezTo>
                  <a:cubicBezTo>
                    <a:pt x="7" y="37"/>
                    <a:pt x="7" y="37"/>
                    <a:pt x="7" y="37"/>
                  </a:cubicBezTo>
                  <a:cubicBezTo>
                    <a:pt x="8" y="37"/>
                    <a:pt x="8" y="37"/>
                    <a:pt x="8" y="37"/>
                  </a:cubicBezTo>
                  <a:cubicBezTo>
                    <a:pt x="8" y="37"/>
                    <a:pt x="8" y="37"/>
                    <a:pt x="8" y="37"/>
                  </a:cubicBezTo>
                  <a:cubicBezTo>
                    <a:pt x="8" y="36"/>
                    <a:pt x="7" y="36"/>
                    <a:pt x="7" y="35"/>
                  </a:cubicBezTo>
                  <a:cubicBezTo>
                    <a:pt x="5" y="35"/>
                    <a:pt x="5" y="35"/>
                    <a:pt x="5" y="35"/>
                  </a:cubicBezTo>
                  <a:cubicBezTo>
                    <a:pt x="4" y="35"/>
                    <a:pt x="4" y="35"/>
                    <a:pt x="4" y="35"/>
                  </a:cubicBezTo>
                  <a:cubicBezTo>
                    <a:pt x="4" y="36"/>
                    <a:pt x="4" y="36"/>
                    <a:pt x="4" y="36"/>
                  </a:cubicBezTo>
                  <a:cubicBezTo>
                    <a:pt x="4" y="36"/>
                    <a:pt x="4" y="36"/>
                    <a:pt x="4" y="36"/>
                  </a:cubicBezTo>
                  <a:close/>
                  <a:moveTo>
                    <a:pt x="16" y="12"/>
                  </a:moveTo>
                  <a:cubicBezTo>
                    <a:pt x="17" y="11"/>
                    <a:pt x="17" y="11"/>
                    <a:pt x="17" y="11"/>
                  </a:cubicBezTo>
                  <a:cubicBezTo>
                    <a:pt x="17" y="9"/>
                    <a:pt x="17" y="9"/>
                    <a:pt x="17" y="9"/>
                  </a:cubicBezTo>
                  <a:cubicBezTo>
                    <a:pt x="16" y="10"/>
                    <a:pt x="16" y="10"/>
                    <a:pt x="16" y="10"/>
                  </a:cubicBezTo>
                  <a:cubicBezTo>
                    <a:pt x="15" y="11"/>
                    <a:pt x="15" y="11"/>
                    <a:pt x="15" y="11"/>
                  </a:cubicBezTo>
                  <a:cubicBezTo>
                    <a:pt x="16" y="12"/>
                    <a:pt x="16" y="12"/>
                    <a:pt x="16" y="12"/>
                  </a:cubicBezTo>
                  <a:cubicBezTo>
                    <a:pt x="16" y="12"/>
                    <a:pt x="16" y="12"/>
                    <a:pt x="16" y="1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173">
              <a:extLst>
                <a:ext uri="{FF2B5EF4-FFF2-40B4-BE49-F238E27FC236}">
                  <a16:creationId xmlns:a16="http://schemas.microsoft.com/office/drawing/2014/main" id="{10821B52-E359-436B-AAA6-1D49EA2049F0}"/>
                </a:ext>
              </a:extLst>
            </p:cNvPr>
            <p:cNvSpPr>
              <a:spLocks noEditPoints="1"/>
            </p:cNvSpPr>
            <p:nvPr/>
          </p:nvSpPr>
          <p:spPr bwMode="auto">
            <a:xfrm>
              <a:off x="11915758" y="4234061"/>
              <a:ext cx="1225295" cy="1462756"/>
            </a:xfrm>
            <a:custGeom>
              <a:avLst/>
              <a:gdLst>
                <a:gd name="T0" fmla="*/ 292 w 294"/>
                <a:gd name="T1" fmla="*/ 54 h 351"/>
                <a:gd name="T2" fmla="*/ 252 w 294"/>
                <a:gd name="T3" fmla="*/ 41 h 351"/>
                <a:gd name="T4" fmla="*/ 213 w 294"/>
                <a:gd name="T5" fmla="*/ 80 h 351"/>
                <a:gd name="T6" fmla="*/ 175 w 294"/>
                <a:gd name="T7" fmla="*/ 74 h 351"/>
                <a:gd name="T8" fmla="*/ 131 w 294"/>
                <a:gd name="T9" fmla="*/ 129 h 351"/>
                <a:gd name="T10" fmla="*/ 83 w 294"/>
                <a:gd name="T11" fmla="*/ 239 h 351"/>
                <a:gd name="T12" fmla="*/ 79 w 294"/>
                <a:gd name="T13" fmla="*/ 314 h 351"/>
                <a:gd name="T14" fmla="*/ 64 w 294"/>
                <a:gd name="T15" fmla="*/ 320 h 351"/>
                <a:gd name="T16" fmla="*/ 50 w 294"/>
                <a:gd name="T17" fmla="*/ 336 h 351"/>
                <a:gd name="T18" fmla="*/ 21 w 294"/>
                <a:gd name="T19" fmla="*/ 349 h 351"/>
                <a:gd name="T20" fmla="*/ 16 w 294"/>
                <a:gd name="T21" fmla="*/ 331 h 351"/>
                <a:gd name="T22" fmla="*/ 6 w 294"/>
                <a:gd name="T23" fmla="*/ 315 h 351"/>
                <a:gd name="T24" fmla="*/ 20 w 294"/>
                <a:gd name="T25" fmla="*/ 298 h 351"/>
                <a:gd name="T26" fmla="*/ 5 w 294"/>
                <a:gd name="T27" fmla="*/ 308 h 351"/>
                <a:gd name="T28" fmla="*/ 4 w 294"/>
                <a:gd name="T29" fmla="*/ 293 h 351"/>
                <a:gd name="T30" fmla="*/ 30 w 294"/>
                <a:gd name="T31" fmla="*/ 280 h 351"/>
                <a:gd name="T32" fmla="*/ 10 w 294"/>
                <a:gd name="T33" fmla="*/ 281 h 351"/>
                <a:gd name="T34" fmla="*/ 14 w 294"/>
                <a:gd name="T35" fmla="*/ 266 h 351"/>
                <a:gd name="T36" fmla="*/ 12 w 294"/>
                <a:gd name="T37" fmla="*/ 252 h 351"/>
                <a:gd name="T38" fmla="*/ 31 w 294"/>
                <a:gd name="T39" fmla="*/ 246 h 351"/>
                <a:gd name="T40" fmla="*/ 33 w 294"/>
                <a:gd name="T41" fmla="*/ 234 h 351"/>
                <a:gd name="T42" fmla="*/ 41 w 294"/>
                <a:gd name="T43" fmla="*/ 224 h 351"/>
                <a:gd name="T44" fmla="*/ 67 w 294"/>
                <a:gd name="T45" fmla="*/ 225 h 351"/>
                <a:gd name="T46" fmla="*/ 71 w 294"/>
                <a:gd name="T47" fmla="*/ 216 h 351"/>
                <a:gd name="T48" fmla="*/ 73 w 294"/>
                <a:gd name="T49" fmla="*/ 194 h 351"/>
                <a:gd name="T50" fmla="*/ 84 w 294"/>
                <a:gd name="T51" fmla="*/ 179 h 351"/>
                <a:gd name="T52" fmla="*/ 98 w 294"/>
                <a:gd name="T53" fmla="*/ 152 h 351"/>
                <a:gd name="T54" fmla="*/ 105 w 294"/>
                <a:gd name="T55" fmla="*/ 127 h 351"/>
                <a:gd name="T56" fmla="*/ 120 w 294"/>
                <a:gd name="T57" fmla="*/ 117 h 351"/>
                <a:gd name="T58" fmla="*/ 113 w 294"/>
                <a:gd name="T59" fmla="*/ 109 h 351"/>
                <a:gd name="T60" fmla="*/ 127 w 294"/>
                <a:gd name="T61" fmla="*/ 95 h 351"/>
                <a:gd name="T62" fmla="*/ 143 w 294"/>
                <a:gd name="T63" fmla="*/ 87 h 351"/>
                <a:gd name="T64" fmla="*/ 152 w 294"/>
                <a:gd name="T65" fmla="*/ 56 h 351"/>
                <a:gd name="T66" fmla="*/ 172 w 294"/>
                <a:gd name="T67" fmla="*/ 42 h 351"/>
                <a:gd name="T68" fmla="*/ 182 w 294"/>
                <a:gd name="T69" fmla="*/ 41 h 351"/>
                <a:gd name="T70" fmla="*/ 194 w 294"/>
                <a:gd name="T71" fmla="*/ 30 h 351"/>
                <a:gd name="T72" fmla="*/ 221 w 294"/>
                <a:gd name="T73" fmla="*/ 15 h 351"/>
                <a:gd name="T74" fmla="*/ 229 w 294"/>
                <a:gd name="T75" fmla="*/ 28 h 351"/>
                <a:gd name="T76" fmla="*/ 253 w 294"/>
                <a:gd name="T77" fmla="*/ 12 h 351"/>
                <a:gd name="T78" fmla="*/ 263 w 294"/>
                <a:gd name="T79" fmla="*/ 30 h 351"/>
                <a:gd name="T80" fmla="*/ 286 w 294"/>
                <a:gd name="T81" fmla="*/ 21 h 351"/>
                <a:gd name="T82" fmla="*/ 284 w 294"/>
                <a:gd name="T83" fmla="*/ 48 h 351"/>
                <a:gd name="T84" fmla="*/ 201 w 294"/>
                <a:gd name="T85" fmla="*/ 20 h 351"/>
                <a:gd name="T86" fmla="*/ 216 w 294"/>
                <a:gd name="T87" fmla="*/ 20 h 351"/>
                <a:gd name="T88" fmla="*/ 206 w 294"/>
                <a:gd name="T89" fmla="*/ 29 h 351"/>
                <a:gd name="T90" fmla="*/ 172 w 294"/>
                <a:gd name="T91" fmla="*/ 34 h 351"/>
                <a:gd name="T92" fmla="*/ 165 w 294"/>
                <a:gd name="T93" fmla="*/ 42 h 351"/>
                <a:gd name="T94" fmla="*/ 155 w 294"/>
                <a:gd name="T95" fmla="*/ 45 h 351"/>
                <a:gd name="T96" fmla="*/ 177 w 294"/>
                <a:gd name="T97" fmla="*/ 36 h 351"/>
                <a:gd name="T98" fmla="*/ 144 w 294"/>
                <a:gd name="T99" fmla="*/ 54 h 351"/>
                <a:gd name="T100" fmla="*/ 135 w 294"/>
                <a:gd name="T101" fmla="*/ 68 h 351"/>
                <a:gd name="T102" fmla="*/ 124 w 294"/>
                <a:gd name="T103" fmla="*/ 85 h 351"/>
                <a:gd name="T104" fmla="*/ 125 w 294"/>
                <a:gd name="T105" fmla="*/ 89 h 351"/>
                <a:gd name="T106" fmla="*/ 116 w 294"/>
                <a:gd name="T107" fmla="*/ 88 h 351"/>
                <a:gd name="T108" fmla="*/ 117 w 294"/>
                <a:gd name="T109" fmla="*/ 72 h 351"/>
                <a:gd name="T110" fmla="*/ 113 w 294"/>
                <a:gd name="T111" fmla="*/ 74 h 351"/>
                <a:gd name="T112" fmla="*/ 100 w 294"/>
                <a:gd name="T113" fmla="*/ 98 h 351"/>
                <a:gd name="T114" fmla="*/ 92 w 294"/>
                <a:gd name="T115" fmla="*/ 101 h 351"/>
                <a:gd name="T116" fmla="*/ 87 w 294"/>
                <a:gd name="T117" fmla="*/ 159 h 351"/>
                <a:gd name="T118" fmla="*/ 68 w 294"/>
                <a:gd name="T119" fmla="*/ 190 h 351"/>
                <a:gd name="T120" fmla="*/ 35 w 294"/>
                <a:gd name="T121" fmla="*/ 228 h 351"/>
                <a:gd name="T122" fmla="*/ 4 w 294"/>
                <a:gd name="T123" fmla="*/ 30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4" h="351">
                  <a:moveTo>
                    <a:pt x="234" y="0"/>
                  </a:moveTo>
                  <a:cubicBezTo>
                    <a:pt x="237" y="1"/>
                    <a:pt x="237" y="1"/>
                    <a:pt x="237" y="1"/>
                  </a:cubicBezTo>
                  <a:cubicBezTo>
                    <a:pt x="238" y="1"/>
                    <a:pt x="238" y="1"/>
                    <a:pt x="238" y="1"/>
                  </a:cubicBezTo>
                  <a:cubicBezTo>
                    <a:pt x="239" y="4"/>
                    <a:pt x="239" y="4"/>
                    <a:pt x="239" y="4"/>
                  </a:cubicBezTo>
                  <a:cubicBezTo>
                    <a:pt x="240" y="4"/>
                    <a:pt x="240" y="4"/>
                    <a:pt x="240" y="4"/>
                  </a:cubicBezTo>
                  <a:cubicBezTo>
                    <a:pt x="240" y="5"/>
                    <a:pt x="240" y="5"/>
                    <a:pt x="240" y="5"/>
                  </a:cubicBezTo>
                  <a:cubicBezTo>
                    <a:pt x="238" y="6"/>
                    <a:pt x="239" y="6"/>
                    <a:pt x="236" y="6"/>
                  </a:cubicBezTo>
                  <a:cubicBezTo>
                    <a:pt x="236" y="7"/>
                    <a:pt x="236" y="7"/>
                    <a:pt x="236" y="7"/>
                  </a:cubicBezTo>
                  <a:cubicBezTo>
                    <a:pt x="234" y="6"/>
                    <a:pt x="234" y="6"/>
                    <a:pt x="234" y="6"/>
                  </a:cubicBezTo>
                  <a:cubicBezTo>
                    <a:pt x="233" y="4"/>
                    <a:pt x="233" y="4"/>
                    <a:pt x="233" y="4"/>
                  </a:cubicBezTo>
                  <a:cubicBezTo>
                    <a:pt x="231" y="4"/>
                    <a:pt x="231" y="4"/>
                    <a:pt x="231" y="4"/>
                  </a:cubicBezTo>
                  <a:cubicBezTo>
                    <a:pt x="231" y="3"/>
                    <a:pt x="231" y="3"/>
                    <a:pt x="231" y="3"/>
                  </a:cubicBezTo>
                  <a:cubicBezTo>
                    <a:pt x="232" y="1"/>
                    <a:pt x="232" y="2"/>
                    <a:pt x="234" y="0"/>
                  </a:cubicBezTo>
                  <a:close/>
                  <a:moveTo>
                    <a:pt x="293" y="46"/>
                  </a:moveTo>
                  <a:cubicBezTo>
                    <a:pt x="294" y="49"/>
                    <a:pt x="294" y="50"/>
                    <a:pt x="293" y="53"/>
                  </a:cubicBezTo>
                  <a:cubicBezTo>
                    <a:pt x="293" y="54"/>
                    <a:pt x="293" y="54"/>
                    <a:pt x="293" y="54"/>
                  </a:cubicBezTo>
                  <a:cubicBezTo>
                    <a:pt x="292" y="54"/>
                    <a:pt x="292" y="54"/>
                    <a:pt x="292" y="54"/>
                  </a:cubicBezTo>
                  <a:cubicBezTo>
                    <a:pt x="290" y="54"/>
                    <a:pt x="290" y="54"/>
                    <a:pt x="290" y="54"/>
                  </a:cubicBezTo>
                  <a:cubicBezTo>
                    <a:pt x="287" y="52"/>
                    <a:pt x="288" y="52"/>
                    <a:pt x="286" y="51"/>
                  </a:cubicBezTo>
                  <a:cubicBezTo>
                    <a:pt x="285" y="51"/>
                    <a:pt x="285" y="51"/>
                    <a:pt x="285" y="51"/>
                  </a:cubicBezTo>
                  <a:cubicBezTo>
                    <a:pt x="285" y="51"/>
                    <a:pt x="285" y="51"/>
                    <a:pt x="285" y="51"/>
                  </a:cubicBezTo>
                  <a:cubicBezTo>
                    <a:pt x="286" y="52"/>
                    <a:pt x="286" y="52"/>
                    <a:pt x="286" y="52"/>
                  </a:cubicBezTo>
                  <a:cubicBezTo>
                    <a:pt x="285" y="56"/>
                    <a:pt x="285" y="57"/>
                    <a:pt x="283" y="58"/>
                  </a:cubicBezTo>
                  <a:cubicBezTo>
                    <a:pt x="281" y="60"/>
                    <a:pt x="282" y="59"/>
                    <a:pt x="276" y="61"/>
                  </a:cubicBezTo>
                  <a:cubicBezTo>
                    <a:pt x="275" y="64"/>
                    <a:pt x="275" y="67"/>
                    <a:pt x="273" y="69"/>
                  </a:cubicBezTo>
                  <a:cubicBezTo>
                    <a:pt x="272" y="70"/>
                    <a:pt x="272" y="70"/>
                    <a:pt x="272" y="70"/>
                  </a:cubicBezTo>
                  <a:cubicBezTo>
                    <a:pt x="271" y="69"/>
                    <a:pt x="271" y="69"/>
                    <a:pt x="270" y="67"/>
                  </a:cubicBezTo>
                  <a:cubicBezTo>
                    <a:pt x="270" y="65"/>
                    <a:pt x="270" y="65"/>
                    <a:pt x="270" y="65"/>
                  </a:cubicBezTo>
                  <a:cubicBezTo>
                    <a:pt x="275" y="57"/>
                    <a:pt x="273" y="62"/>
                    <a:pt x="276" y="56"/>
                  </a:cubicBezTo>
                  <a:cubicBezTo>
                    <a:pt x="274" y="49"/>
                    <a:pt x="274" y="49"/>
                    <a:pt x="274" y="49"/>
                  </a:cubicBezTo>
                  <a:cubicBezTo>
                    <a:pt x="265" y="45"/>
                    <a:pt x="264" y="44"/>
                    <a:pt x="260" y="37"/>
                  </a:cubicBezTo>
                  <a:cubicBezTo>
                    <a:pt x="258" y="37"/>
                    <a:pt x="258" y="37"/>
                    <a:pt x="258" y="37"/>
                  </a:cubicBezTo>
                  <a:cubicBezTo>
                    <a:pt x="256" y="37"/>
                    <a:pt x="256" y="37"/>
                    <a:pt x="256" y="37"/>
                  </a:cubicBezTo>
                  <a:cubicBezTo>
                    <a:pt x="253" y="40"/>
                    <a:pt x="254" y="40"/>
                    <a:pt x="252" y="41"/>
                  </a:cubicBezTo>
                  <a:cubicBezTo>
                    <a:pt x="252" y="41"/>
                    <a:pt x="251" y="42"/>
                    <a:pt x="251" y="42"/>
                  </a:cubicBezTo>
                  <a:cubicBezTo>
                    <a:pt x="249" y="41"/>
                    <a:pt x="249" y="41"/>
                    <a:pt x="249" y="41"/>
                  </a:cubicBezTo>
                  <a:cubicBezTo>
                    <a:pt x="246" y="41"/>
                    <a:pt x="247" y="41"/>
                    <a:pt x="245" y="41"/>
                  </a:cubicBezTo>
                  <a:cubicBezTo>
                    <a:pt x="244" y="41"/>
                    <a:pt x="244" y="41"/>
                    <a:pt x="244" y="41"/>
                  </a:cubicBezTo>
                  <a:cubicBezTo>
                    <a:pt x="243" y="44"/>
                    <a:pt x="242" y="47"/>
                    <a:pt x="239" y="49"/>
                  </a:cubicBezTo>
                  <a:cubicBezTo>
                    <a:pt x="236" y="54"/>
                    <a:pt x="236" y="67"/>
                    <a:pt x="236" y="71"/>
                  </a:cubicBezTo>
                  <a:cubicBezTo>
                    <a:pt x="234" y="74"/>
                    <a:pt x="234" y="73"/>
                    <a:pt x="234" y="74"/>
                  </a:cubicBezTo>
                  <a:cubicBezTo>
                    <a:pt x="232" y="74"/>
                    <a:pt x="233" y="74"/>
                    <a:pt x="231" y="75"/>
                  </a:cubicBezTo>
                  <a:cubicBezTo>
                    <a:pt x="230" y="76"/>
                    <a:pt x="230" y="76"/>
                    <a:pt x="230" y="76"/>
                  </a:cubicBezTo>
                  <a:cubicBezTo>
                    <a:pt x="229" y="78"/>
                    <a:pt x="229" y="77"/>
                    <a:pt x="228" y="82"/>
                  </a:cubicBezTo>
                  <a:cubicBezTo>
                    <a:pt x="227" y="83"/>
                    <a:pt x="227" y="83"/>
                    <a:pt x="227" y="83"/>
                  </a:cubicBezTo>
                  <a:cubicBezTo>
                    <a:pt x="225" y="83"/>
                    <a:pt x="225" y="83"/>
                    <a:pt x="225" y="83"/>
                  </a:cubicBezTo>
                  <a:cubicBezTo>
                    <a:pt x="224" y="81"/>
                    <a:pt x="224" y="81"/>
                    <a:pt x="224" y="81"/>
                  </a:cubicBezTo>
                  <a:cubicBezTo>
                    <a:pt x="221" y="80"/>
                    <a:pt x="222" y="81"/>
                    <a:pt x="220" y="80"/>
                  </a:cubicBezTo>
                  <a:cubicBezTo>
                    <a:pt x="217" y="78"/>
                    <a:pt x="218" y="78"/>
                    <a:pt x="216" y="77"/>
                  </a:cubicBezTo>
                  <a:cubicBezTo>
                    <a:pt x="214" y="77"/>
                    <a:pt x="214" y="77"/>
                    <a:pt x="214" y="77"/>
                  </a:cubicBezTo>
                  <a:cubicBezTo>
                    <a:pt x="213" y="79"/>
                    <a:pt x="214" y="78"/>
                    <a:pt x="213" y="80"/>
                  </a:cubicBezTo>
                  <a:cubicBezTo>
                    <a:pt x="210" y="81"/>
                    <a:pt x="210" y="81"/>
                    <a:pt x="208" y="82"/>
                  </a:cubicBezTo>
                  <a:cubicBezTo>
                    <a:pt x="206" y="82"/>
                    <a:pt x="206" y="82"/>
                    <a:pt x="206" y="82"/>
                  </a:cubicBezTo>
                  <a:cubicBezTo>
                    <a:pt x="206" y="81"/>
                    <a:pt x="206" y="81"/>
                    <a:pt x="206" y="81"/>
                  </a:cubicBezTo>
                  <a:cubicBezTo>
                    <a:pt x="204" y="80"/>
                    <a:pt x="200" y="79"/>
                    <a:pt x="198" y="79"/>
                  </a:cubicBezTo>
                  <a:cubicBezTo>
                    <a:pt x="197" y="75"/>
                    <a:pt x="197" y="75"/>
                    <a:pt x="189" y="62"/>
                  </a:cubicBezTo>
                  <a:cubicBezTo>
                    <a:pt x="188" y="62"/>
                    <a:pt x="187" y="62"/>
                    <a:pt x="185" y="62"/>
                  </a:cubicBezTo>
                  <a:cubicBezTo>
                    <a:pt x="184" y="63"/>
                    <a:pt x="184" y="63"/>
                    <a:pt x="184" y="63"/>
                  </a:cubicBezTo>
                  <a:cubicBezTo>
                    <a:pt x="183" y="64"/>
                    <a:pt x="183" y="64"/>
                    <a:pt x="183" y="64"/>
                  </a:cubicBezTo>
                  <a:cubicBezTo>
                    <a:pt x="183" y="65"/>
                    <a:pt x="183" y="65"/>
                    <a:pt x="183" y="65"/>
                  </a:cubicBezTo>
                  <a:cubicBezTo>
                    <a:pt x="184" y="68"/>
                    <a:pt x="184" y="68"/>
                    <a:pt x="184" y="68"/>
                  </a:cubicBezTo>
                  <a:cubicBezTo>
                    <a:pt x="183" y="69"/>
                    <a:pt x="183" y="69"/>
                    <a:pt x="183" y="69"/>
                  </a:cubicBezTo>
                  <a:cubicBezTo>
                    <a:pt x="183" y="69"/>
                    <a:pt x="183" y="69"/>
                    <a:pt x="183" y="69"/>
                  </a:cubicBezTo>
                  <a:cubicBezTo>
                    <a:pt x="181" y="68"/>
                    <a:pt x="181" y="68"/>
                    <a:pt x="181" y="68"/>
                  </a:cubicBezTo>
                  <a:cubicBezTo>
                    <a:pt x="179" y="69"/>
                    <a:pt x="179" y="69"/>
                    <a:pt x="179" y="69"/>
                  </a:cubicBezTo>
                  <a:cubicBezTo>
                    <a:pt x="178" y="70"/>
                    <a:pt x="178" y="70"/>
                    <a:pt x="178" y="70"/>
                  </a:cubicBezTo>
                  <a:cubicBezTo>
                    <a:pt x="176" y="70"/>
                    <a:pt x="175" y="70"/>
                    <a:pt x="172" y="70"/>
                  </a:cubicBezTo>
                  <a:cubicBezTo>
                    <a:pt x="174" y="72"/>
                    <a:pt x="174" y="72"/>
                    <a:pt x="175" y="74"/>
                  </a:cubicBezTo>
                  <a:cubicBezTo>
                    <a:pt x="175" y="78"/>
                    <a:pt x="174" y="80"/>
                    <a:pt x="173" y="83"/>
                  </a:cubicBezTo>
                  <a:cubicBezTo>
                    <a:pt x="171" y="85"/>
                    <a:pt x="171" y="85"/>
                    <a:pt x="171" y="85"/>
                  </a:cubicBezTo>
                  <a:cubicBezTo>
                    <a:pt x="174" y="87"/>
                    <a:pt x="174" y="87"/>
                    <a:pt x="174" y="87"/>
                  </a:cubicBezTo>
                  <a:cubicBezTo>
                    <a:pt x="172" y="89"/>
                    <a:pt x="172" y="89"/>
                    <a:pt x="171" y="91"/>
                  </a:cubicBezTo>
                  <a:cubicBezTo>
                    <a:pt x="170" y="90"/>
                    <a:pt x="170" y="90"/>
                    <a:pt x="170" y="90"/>
                  </a:cubicBezTo>
                  <a:cubicBezTo>
                    <a:pt x="163" y="87"/>
                    <a:pt x="161" y="86"/>
                    <a:pt x="157" y="86"/>
                  </a:cubicBezTo>
                  <a:cubicBezTo>
                    <a:pt x="153" y="84"/>
                    <a:pt x="153" y="84"/>
                    <a:pt x="153" y="84"/>
                  </a:cubicBezTo>
                  <a:cubicBezTo>
                    <a:pt x="152" y="84"/>
                    <a:pt x="152" y="84"/>
                    <a:pt x="150" y="85"/>
                  </a:cubicBezTo>
                  <a:cubicBezTo>
                    <a:pt x="150" y="89"/>
                    <a:pt x="150" y="92"/>
                    <a:pt x="151" y="95"/>
                  </a:cubicBezTo>
                  <a:cubicBezTo>
                    <a:pt x="150" y="99"/>
                    <a:pt x="150" y="98"/>
                    <a:pt x="148" y="102"/>
                  </a:cubicBezTo>
                  <a:cubicBezTo>
                    <a:pt x="143" y="99"/>
                    <a:pt x="144" y="100"/>
                    <a:pt x="141" y="98"/>
                  </a:cubicBezTo>
                  <a:cubicBezTo>
                    <a:pt x="140" y="100"/>
                    <a:pt x="140" y="99"/>
                    <a:pt x="135" y="104"/>
                  </a:cubicBezTo>
                  <a:cubicBezTo>
                    <a:pt x="132" y="114"/>
                    <a:pt x="133" y="112"/>
                    <a:pt x="131" y="115"/>
                  </a:cubicBezTo>
                  <a:cubicBezTo>
                    <a:pt x="129" y="116"/>
                    <a:pt x="130" y="115"/>
                    <a:pt x="128" y="116"/>
                  </a:cubicBezTo>
                  <a:cubicBezTo>
                    <a:pt x="128" y="118"/>
                    <a:pt x="128" y="118"/>
                    <a:pt x="128" y="118"/>
                  </a:cubicBezTo>
                  <a:cubicBezTo>
                    <a:pt x="131" y="124"/>
                    <a:pt x="130" y="122"/>
                    <a:pt x="131" y="126"/>
                  </a:cubicBezTo>
                  <a:cubicBezTo>
                    <a:pt x="131" y="128"/>
                    <a:pt x="131" y="128"/>
                    <a:pt x="131" y="129"/>
                  </a:cubicBezTo>
                  <a:cubicBezTo>
                    <a:pt x="128" y="132"/>
                    <a:pt x="121" y="144"/>
                    <a:pt x="120" y="145"/>
                  </a:cubicBezTo>
                  <a:cubicBezTo>
                    <a:pt x="120" y="150"/>
                    <a:pt x="120" y="150"/>
                    <a:pt x="120" y="150"/>
                  </a:cubicBezTo>
                  <a:cubicBezTo>
                    <a:pt x="119" y="152"/>
                    <a:pt x="119" y="152"/>
                    <a:pt x="119" y="152"/>
                  </a:cubicBezTo>
                  <a:cubicBezTo>
                    <a:pt x="115" y="155"/>
                    <a:pt x="116" y="154"/>
                    <a:pt x="110" y="155"/>
                  </a:cubicBezTo>
                  <a:cubicBezTo>
                    <a:pt x="111" y="163"/>
                    <a:pt x="111" y="162"/>
                    <a:pt x="111" y="164"/>
                  </a:cubicBezTo>
                  <a:cubicBezTo>
                    <a:pt x="110" y="168"/>
                    <a:pt x="110" y="170"/>
                    <a:pt x="109" y="178"/>
                  </a:cubicBezTo>
                  <a:cubicBezTo>
                    <a:pt x="109" y="178"/>
                    <a:pt x="108" y="183"/>
                    <a:pt x="100" y="197"/>
                  </a:cubicBezTo>
                  <a:cubicBezTo>
                    <a:pt x="103" y="199"/>
                    <a:pt x="102" y="198"/>
                    <a:pt x="105" y="200"/>
                  </a:cubicBezTo>
                  <a:cubicBezTo>
                    <a:pt x="106" y="204"/>
                    <a:pt x="105" y="205"/>
                    <a:pt x="105" y="207"/>
                  </a:cubicBezTo>
                  <a:cubicBezTo>
                    <a:pt x="105" y="209"/>
                    <a:pt x="104" y="210"/>
                    <a:pt x="103" y="211"/>
                  </a:cubicBezTo>
                  <a:cubicBezTo>
                    <a:pt x="102" y="211"/>
                    <a:pt x="96" y="210"/>
                    <a:pt x="95" y="210"/>
                  </a:cubicBezTo>
                  <a:cubicBezTo>
                    <a:pt x="92" y="211"/>
                    <a:pt x="92" y="211"/>
                    <a:pt x="92" y="211"/>
                  </a:cubicBezTo>
                  <a:cubicBezTo>
                    <a:pt x="87" y="214"/>
                    <a:pt x="89" y="214"/>
                    <a:pt x="83" y="222"/>
                  </a:cubicBezTo>
                  <a:cubicBezTo>
                    <a:pt x="84" y="225"/>
                    <a:pt x="84" y="225"/>
                    <a:pt x="84" y="225"/>
                  </a:cubicBezTo>
                  <a:cubicBezTo>
                    <a:pt x="81" y="230"/>
                    <a:pt x="81" y="230"/>
                    <a:pt x="81" y="230"/>
                  </a:cubicBezTo>
                  <a:cubicBezTo>
                    <a:pt x="83" y="236"/>
                    <a:pt x="83" y="235"/>
                    <a:pt x="84" y="237"/>
                  </a:cubicBezTo>
                  <a:cubicBezTo>
                    <a:pt x="83" y="238"/>
                    <a:pt x="83" y="238"/>
                    <a:pt x="83" y="239"/>
                  </a:cubicBezTo>
                  <a:cubicBezTo>
                    <a:pt x="83" y="241"/>
                    <a:pt x="83" y="245"/>
                    <a:pt x="83" y="247"/>
                  </a:cubicBezTo>
                  <a:cubicBezTo>
                    <a:pt x="85" y="254"/>
                    <a:pt x="85" y="254"/>
                    <a:pt x="85" y="254"/>
                  </a:cubicBezTo>
                  <a:cubicBezTo>
                    <a:pt x="85" y="258"/>
                    <a:pt x="85" y="256"/>
                    <a:pt x="83" y="268"/>
                  </a:cubicBezTo>
                  <a:cubicBezTo>
                    <a:pt x="86" y="271"/>
                    <a:pt x="87" y="271"/>
                    <a:pt x="88" y="272"/>
                  </a:cubicBezTo>
                  <a:cubicBezTo>
                    <a:pt x="90" y="275"/>
                    <a:pt x="89" y="274"/>
                    <a:pt x="91" y="277"/>
                  </a:cubicBezTo>
                  <a:cubicBezTo>
                    <a:pt x="91" y="282"/>
                    <a:pt x="90" y="279"/>
                    <a:pt x="89" y="283"/>
                  </a:cubicBezTo>
                  <a:cubicBezTo>
                    <a:pt x="89" y="284"/>
                    <a:pt x="89" y="284"/>
                    <a:pt x="89" y="284"/>
                  </a:cubicBezTo>
                  <a:cubicBezTo>
                    <a:pt x="87" y="284"/>
                    <a:pt x="87" y="284"/>
                    <a:pt x="87" y="284"/>
                  </a:cubicBezTo>
                  <a:cubicBezTo>
                    <a:pt x="85" y="284"/>
                    <a:pt x="85" y="284"/>
                    <a:pt x="85" y="284"/>
                  </a:cubicBezTo>
                  <a:cubicBezTo>
                    <a:pt x="85" y="285"/>
                    <a:pt x="85" y="285"/>
                    <a:pt x="85" y="285"/>
                  </a:cubicBezTo>
                  <a:cubicBezTo>
                    <a:pt x="85" y="291"/>
                    <a:pt x="87" y="292"/>
                    <a:pt x="88" y="297"/>
                  </a:cubicBezTo>
                  <a:cubicBezTo>
                    <a:pt x="87" y="300"/>
                    <a:pt x="87" y="300"/>
                    <a:pt x="87" y="301"/>
                  </a:cubicBezTo>
                  <a:cubicBezTo>
                    <a:pt x="87" y="302"/>
                    <a:pt x="87" y="302"/>
                    <a:pt x="87" y="305"/>
                  </a:cubicBezTo>
                  <a:cubicBezTo>
                    <a:pt x="85" y="308"/>
                    <a:pt x="85" y="308"/>
                    <a:pt x="83" y="309"/>
                  </a:cubicBezTo>
                  <a:cubicBezTo>
                    <a:pt x="82" y="310"/>
                    <a:pt x="82" y="310"/>
                    <a:pt x="81" y="310"/>
                  </a:cubicBezTo>
                  <a:cubicBezTo>
                    <a:pt x="81" y="311"/>
                    <a:pt x="81" y="311"/>
                    <a:pt x="81" y="311"/>
                  </a:cubicBezTo>
                  <a:cubicBezTo>
                    <a:pt x="80" y="313"/>
                    <a:pt x="80" y="312"/>
                    <a:pt x="79" y="314"/>
                  </a:cubicBezTo>
                  <a:cubicBezTo>
                    <a:pt x="78" y="317"/>
                    <a:pt x="78" y="317"/>
                    <a:pt x="78" y="317"/>
                  </a:cubicBezTo>
                  <a:cubicBezTo>
                    <a:pt x="78" y="317"/>
                    <a:pt x="79" y="323"/>
                    <a:pt x="79" y="323"/>
                  </a:cubicBezTo>
                  <a:cubicBezTo>
                    <a:pt x="78" y="331"/>
                    <a:pt x="78" y="329"/>
                    <a:pt x="77" y="331"/>
                  </a:cubicBezTo>
                  <a:cubicBezTo>
                    <a:pt x="76" y="332"/>
                    <a:pt x="76" y="332"/>
                    <a:pt x="76" y="332"/>
                  </a:cubicBezTo>
                  <a:cubicBezTo>
                    <a:pt x="75" y="332"/>
                    <a:pt x="75" y="332"/>
                    <a:pt x="75" y="332"/>
                  </a:cubicBezTo>
                  <a:cubicBezTo>
                    <a:pt x="73" y="326"/>
                    <a:pt x="75" y="331"/>
                    <a:pt x="74" y="327"/>
                  </a:cubicBezTo>
                  <a:cubicBezTo>
                    <a:pt x="72" y="326"/>
                    <a:pt x="72" y="326"/>
                    <a:pt x="72" y="326"/>
                  </a:cubicBezTo>
                  <a:cubicBezTo>
                    <a:pt x="71" y="326"/>
                    <a:pt x="71" y="326"/>
                    <a:pt x="71" y="326"/>
                  </a:cubicBezTo>
                  <a:cubicBezTo>
                    <a:pt x="70" y="326"/>
                    <a:pt x="70" y="326"/>
                    <a:pt x="68" y="326"/>
                  </a:cubicBezTo>
                  <a:cubicBezTo>
                    <a:pt x="67" y="323"/>
                    <a:pt x="67" y="324"/>
                    <a:pt x="66" y="321"/>
                  </a:cubicBezTo>
                  <a:cubicBezTo>
                    <a:pt x="66" y="321"/>
                    <a:pt x="66" y="313"/>
                    <a:pt x="66" y="313"/>
                  </a:cubicBezTo>
                  <a:cubicBezTo>
                    <a:pt x="65" y="314"/>
                    <a:pt x="65" y="314"/>
                    <a:pt x="65" y="314"/>
                  </a:cubicBezTo>
                  <a:cubicBezTo>
                    <a:pt x="65" y="317"/>
                    <a:pt x="65" y="317"/>
                    <a:pt x="65" y="317"/>
                  </a:cubicBezTo>
                  <a:cubicBezTo>
                    <a:pt x="64" y="318"/>
                    <a:pt x="64" y="318"/>
                    <a:pt x="64" y="318"/>
                  </a:cubicBezTo>
                  <a:cubicBezTo>
                    <a:pt x="63" y="318"/>
                    <a:pt x="63" y="318"/>
                    <a:pt x="63" y="318"/>
                  </a:cubicBezTo>
                  <a:cubicBezTo>
                    <a:pt x="63" y="320"/>
                    <a:pt x="63" y="320"/>
                    <a:pt x="63" y="320"/>
                  </a:cubicBezTo>
                  <a:cubicBezTo>
                    <a:pt x="64" y="320"/>
                    <a:pt x="64" y="320"/>
                    <a:pt x="64" y="320"/>
                  </a:cubicBezTo>
                  <a:cubicBezTo>
                    <a:pt x="64" y="322"/>
                    <a:pt x="64" y="321"/>
                    <a:pt x="64" y="323"/>
                  </a:cubicBezTo>
                  <a:cubicBezTo>
                    <a:pt x="62" y="328"/>
                    <a:pt x="62" y="328"/>
                    <a:pt x="62" y="328"/>
                  </a:cubicBezTo>
                  <a:cubicBezTo>
                    <a:pt x="61" y="329"/>
                    <a:pt x="61" y="329"/>
                    <a:pt x="61" y="329"/>
                  </a:cubicBezTo>
                  <a:cubicBezTo>
                    <a:pt x="61" y="329"/>
                    <a:pt x="61" y="329"/>
                    <a:pt x="61" y="329"/>
                  </a:cubicBezTo>
                  <a:cubicBezTo>
                    <a:pt x="60" y="329"/>
                    <a:pt x="60" y="329"/>
                    <a:pt x="60" y="329"/>
                  </a:cubicBezTo>
                  <a:cubicBezTo>
                    <a:pt x="58" y="330"/>
                    <a:pt x="58" y="330"/>
                    <a:pt x="58" y="330"/>
                  </a:cubicBezTo>
                  <a:cubicBezTo>
                    <a:pt x="57" y="330"/>
                    <a:pt x="57" y="330"/>
                    <a:pt x="57" y="330"/>
                  </a:cubicBezTo>
                  <a:cubicBezTo>
                    <a:pt x="57" y="329"/>
                    <a:pt x="57" y="329"/>
                    <a:pt x="57" y="329"/>
                  </a:cubicBezTo>
                  <a:cubicBezTo>
                    <a:pt x="55" y="327"/>
                    <a:pt x="55" y="327"/>
                    <a:pt x="55" y="327"/>
                  </a:cubicBezTo>
                  <a:cubicBezTo>
                    <a:pt x="54" y="327"/>
                    <a:pt x="54" y="327"/>
                    <a:pt x="54" y="327"/>
                  </a:cubicBezTo>
                  <a:cubicBezTo>
                    <a:pt x="55" y="328"/>
                    <a:pt x="54" y="328"/>
                    <a:pt x="55" y="329"/>
                  </a:cubicBezTo>
                  <a:cubicBezTo>
                    <a:pt x="55" y="330"/>
                    <a:pt x="55" y="330"/>
                    <a:pt x="55" y="331"/>
                  </a:cubicBezTo>
                  <a:cubicBezTo>
                    <a:pt x="53" y="331"/>
                    <a:pt x="52" y="332"/>
                    <a:pt x="51" y="333"/>
                  </a:cubicBezTo>
                  <a:cubicBezTo>
                    <a:pt x="52" y="334"/>
                    <a:pt x="52" y="334"/>
                    <a:pt x="52" y="334"/>
                  </a:cubicBezTo>
                  <a:cubicBezTo>
                    <a:pt x="51" y="335"/>
                    <a:pt x="51" y="335"/>
                    <a:pt x="51" y="335"/>
                  </a:cubicBezTo>
                  <a:cubicBezTo>
                    <a:pt x="50" y="335"/>
                    <a:pt x="50" y="335"/>
                    <a:pt x="50" y="335"/>
                  </a:cubicBezTo>
                  <a:cubicBezTo>
                    <a:pt x="50" y="336"/>
                    <a:pt x="50" y="336"/>
                    <a:pt x="50" y="336"/>
                  </a:cubicBezTo>
                  <a:cubicBezTo>
                    <a:pt x="50" y="337"/>
                    <a:pt x="50" y="337"/>
                    <a:pt x="50" y="337"/>
                  </a:cubicBezTo>
                  <a:cubicBezTo>
                    <a:pt x="46" y="340"/>
                    <a:pt x="48" y="338"/>
                    <a:pt x="42" y="345"/>
                  </a:cubicBezTo>
                  <a:cubicBezTo>
                    <a:pt x="39" y="347"/>
                    <a:pt x="40" y="346"/>
                    <a:pt x="38" y="348"/>
                  </a:cubicBezTo>
                  <a:cubicBezTo>
                    <a:pt x="37" y="348"/>
                    <a:pt x="37" y="348"/>
                    <a:pt x="37" y="348"/>
                  </a:cubicBezTo>
                  <a:cubicBezTo>
                    <a:pt x="35" y="349"/>
                    <a:pt x="35" y="349"/>
                    <a:pt x="35" y="349"/>
                  </a:cubicBezTo>
                  <a:cubicBezTo>
                    <a:pt x="30" y="351"/>
                    <a:pt x="30" y="351"/>
                    <a:pt x="30" y="351"/>
                  </a:cubicBezTo>
                  <a:cubicBezTo>
                    <a:pt x="27" y="350"/>
                    <a:pt x="27" y="350"/>
                    <a:pt x="27" y="350"/>
                  </a:cubicBezTo>
                  <a:cubicBezTo>
                    <a:pt x="25" y="351"/>
                    <a:pt x="25" y="351"/>
                    <a:pt x="25" y="351"/>
                  </a:cubicBezTo>
                  <a:cubicBezTo>
                    <a:pt x="24" y="350"/>
                    <a:pt x="24" y="350"/>
                    <a:pt x="24" y="350"/>
                  </a:cubicBezTo>
                  <a:cubicBezTo>
                    <a:pt x="24" y="349"/>
                    <a:pt x="24" y="349"/>
                    <a:pt x="24" y="349"/>
                  </a:cubicBezTo>
                  <a:cubicBezTo>
                    <a:pt x="24" y="348"/>
                    <a:pt x="24" y="349"/>
                    <a:pt x="24" y="348"/>
                  </a:cubicBezTo>
                  <a:cubicBezTo>
                    <a:pt x="24" y="348"/>
                    <a:pt x="24" y="348"/>
                    <a:pt x="24" y="348"/>
                  </a:cubicBezTo>
                  <a:cubicBezTo>
                    <a:pt x="23" y="348"/>
                    <a:pt x="23" y="348"/>
                    <a:pt x="23" y="348"/>
                  </a:cubicBezTo>
                  <a:cubicBezTo>
                    <a:pt x="23" y="348"/>
                    <a:pt x="23" y="348"/>
                    <a:pt x="23" y="348"/>
                  </a:cubicBezTo>
                  <a:cubicBezTo>
                    <a:pt x="23" y="349"/>
                    <a:pt x="23" y="349"/>
                    <a:pt x="23" y="349"/>
                  </a:cubicBezTo>
                  <a:cubicBezTo>
                    <a:pt x="22" y="350"/>
                    <a:pt x="22" y="350"/>
                    <a:pt x="22" y="350"/>
                  </a:cubicBezTo>
                  <a:cubicBezTo>
                    <a:pt x="21" y="349"/>
                    <a:pt x="21" y="349"/>
                    <a:pt x="21" y="349"/>
                  </a:cubicBezTo>
                  <a:cubicBezTo>
                    <a:pt x="20" y="348"/>
                    <a:pt x="20" y="348"/>
                    <a:pt x="20" y="348"/>
                  </a:cubicBezTo>
                  <a:cubicBezTo>
                    <a:pt x="21" y="347"/>
                    <a:pt x="21" y="347"/>
                    <a:pt x="21" y="347"/>
                  </a:cubicBezTo>
                  <a:cubicBezTo>
                    <a:pt x="22" y="346"/>
                    <a:pt x="22" y="346"/>
                    <a:pt x="22" y="346"/>
                  </a:cubicBezTo>
                  <a:cubicBezTo>
                    <a:pt x="22" y="346"/>
                    <a:pt x="22" y="346"/>
                    <a:pt x="22" y="346"/>
                  </a:cubicBezTo>
                  <a:cubicBezTo>
                    <a:pt x="21" y="345"/>
                    <a:pt x="21" y="345"/>
                    <a:pt x="21" y="345"/>
                  </a:cubicBezTo>
                  <a:cubicBezTo>
                    <a:pt x="21" y="345"/>
                    <a:pt x="21" y="345"/>
                    <a:pt x="21" y="345"/>
                  </a:cubicBezTo>
                  <a:cubicBezTo>
                    <a:pt x="19" y="346"/>
                    <a:pt x="19" y="346"/>
                    <a:pt x="19" y="346"/>
                  </a:cubicBezTo>
                  <a:cubicBezTo>
                    <a:pt x="18" y="345"/>
                    <a:pt x="18" y="345"/>
                    <a:pt x="18" y="345"/>
                  </a:cubicBezTo>
                  <a:cubicBezTo>
                    <a:pt x="15" y="343"/>
                    <a:pt x="15" y="343"/>
                    <a:pt x="15" y="343"/>
                  </a:cubicBezTo>
                  <a:cubicBezTo>
                    <a:pt x="14" y="342"/>
                    <a:pt x="14" y="342"/>
                    <a:pt x="14" y="342"/>
                  </a:cubicBezTo>
                  <a:cubicBezTo>
                    <a:pt x="11" y="340"/>
                    <a:pt x="11" y="340"/>
                    <a:pt x="11" y="340"/>
                  </a:cubicBezTo>
                  <a:cubicBezTo>
                    <a:pt x="9" y="337"/>
                    <a:pt x="9" y="338"/>
                    <a:pt x="9" y="336"/>
                  </a:cubicBezTo>
                  <a:cubicBezTo>
                    <a:pt x="9" y="333"/>
                    <a:pt x="8" y="334"/>
                    <a:pt x="9" y="330"/>
                  </a:cubicBezTo>
                  <a:cubicBezTo>
                    <a:pt x="10" y="329"/>
                    <a:pt x="10" y="329"/>
                    <a:pt x="10" y="329"/>
                  </a:cubicBezTo>
                  <a:cubicBezTo>
                    <a:pt x="13" y="331"/>
                    <a:pt x="12" y="330"/>
                    <a:pt x="15" y="332"/>
                  </a:cubicBezTo>
                  <a:cubicBezTo>
                    <a:pt x="15" y="332"/>
                    <a:pt x="15" y="332"/>
                    <a:pt x="15" y="332"/>
                  </a:cubicBezTo>
                  <a:cubicBezTo>
                    <a:pt x="16" y="331"/>
                    <a:pt x="16" y="331"/>
                    <a:pt x="16" y="331"/>
                  </a:cubicBezTo>
                  <a:cubicBezTo>
                    <a:pt x="18" y="330"/>
                    <a:pt x="18" y="330"/>
                    <a:pt x="18" y="330"/>
                  </a:cubicBezTo>
                  <a:cubicBezTo>
                    <a:pt x="18" y="329"/>
                    <a:pt x="18" y="329"/>
                    <a:pt x="18" y="329"/>
                  </a:cubicBezTo>
                  <a:cubicBezTo>
                    <a:pt x="15" y="331"/>
                    <a:pt x="15" y="331"/>
                    <a:pt x="15" y="331"/>
                  </a:cubicBezTo>
                  <a:cubicBezTo>
                    <a:pt x="14" y="330"/>
                    <a:pt x="14" y="330"/>
                    <a:pt x="13" y="328"/>
                  </a:cubicBezTo>
                  <a:cubicBezTo>
                    <a:pt x="13" y="327"/>
                    <a:pt x="13" y="327"/>
                    <a:pt x="13" y="327"/>
                  </a:cubicBezTo>
                  <a:cubicBezTo>
                    <a:pt x="13" y="327"/>
                    <a:pt x="13" y="327"/>
                    <a:pt x="13" y="327"/>
                  </a:cubicBezTo>
                  <a:cubicBezTo>
                    <a:pt x="14" y="326"/>
                    <a:pt x="14" y="326"/>
                    <a:pt x="14" y="326"/>
                  </a:cubicBezTo>
                  <a:cubicBezTo>
                    <a:pt x="13" y="324"/>
                    <a:pt x="13" y="324"/>
                    <a:pt x="13" y="324"/>
                  </a:cubicBezTo>
                  <a:cubicBezTo>
                    <a:pt x="13" y="323"/>
                    <a:pt x="13" y="323"/>
                    <a:pt x="13" y="323"/>
                  </a:cubicBezTo>
                  <a:cubicBezTo>
                    <a:pt x="14" y="322"/>
                    <a:pt x="17" y="319"/>
                    <a:pt x="19" y="318"/>
                  </a:cubicBezTo>
                  <a:cubicBezTo>
                    <a:pt x="18" y="317"/>
                    <a:pt x="18" y="317"/>
                    <a:pt x="18" y="317"/>
                  </a:cubicBezTo>
                  <a:cubicBezTo>
                    <a:pt x="16" y="318"/>
                    <a:pt x="15" y="321"/>
                    <a:pt x="9" y="323"/>
                  </a:cubicBezTo>
                  <a:cubicBezTo>
                    <a:pt x="8" y="325"/>
                    <a:pt x="8" y="325"/>
                    <a:pt x="8" y="325"/>
                  </a:cubicBezTo>
                  <a:cubicBezTo>
                    <a:pt x="7" y="326"/>
                    <a:pt x="7" y="326"/>
                    <a:pt x="7" y="326"/>
                  </a:cubicBezTo>
                  <a:cubicBezTo>
                    <a:pt x="5" y="326"/>
                    <a:pt x="5" y="326"/>
                    <a:pt x="5" y="326"/>
                  </a:cubicBezTo>
                  <a:cubicBezTo>
                    <a:pt x="4" y="325"/>
                    <a:pt x="4" y="325"/>
                    <a:pt x="4" y="325"/>
                  </a:cubicBezTo>
                  <a:cubicBezTo>
                    <a:pt x="5" y="320"/>
                    <a:pt x="5" y="319"/>
                    <a:pt x="6" y="315"/>
                  </a:cubicBezTo>
                  <a:cubicBezTo>
                    <a:pt x="7" y="315"/>
                    <a:pt x="7" y="315"/>
                    <a:pt x="7" y="315"/>
                  </a:cubicBezTo>
                  <a:cubicBezTo>
                    <a:pt x="8" y="314"/>
                    <a:pt x="8" y="314"/>
                    <a:pt x="8" y="314"/>
                  </a:cubicBezTo>
                  <a:cubicBezTo>
                    <a:pt x="9" y="314"/>
                    <a:pt x="9" y="314"/>
                    <a:pt x="9" y="314"/>
                  </a:cubicBezTo>
                  <a:cubicBezTo>
                    <a:pt x="9" y="314"/>
                    <a:pt x="9" y="314"/>
                    <a:pt x="9" y="314"/>
                  </a:cubicBezTo>
                  <a:cubicBezTo>
                    <a:pt x="11" y="315"/>
                    <a:pt x="11" y="315"/>
                    <a:pt x="11" y="315"/>
                  </a:cubicBezTo>
                  <a:cubicBezTo>
                    <a:pt x="12" y="313"/>
                    <a:pt x="12" y="313"/>
                    <a:pt x="12" y="313"/>
                  </a:cubicBezTo>
                  <a:cubicBezTo>
                    <a:pt x="14" y="313"/>
                    <a:pt x="14" y="313"/>
                    <a:pt x="14" y="313"/>
                  </a:cubicBezTo>
                  <a:cubicBezTo>
                    <a:pt x="16" y="312"/>
                    <a:pt x="16" y="312"/>
                    <a:pt x="16" y="312"/>
                  </a:cubicBezTo>
                  <a:cubicBezTo>
                    <a:pt x="16" y="311"/>
                    <a:pt x="16" y="311"/>
                    <a:pt x="16" y="311"/>
                  </a:cubicBezTo>
                  <a:cubicBezTo>
                    <a:pt x="13" y="312"/>
                    <a:pt x="15" y="311"/>
                    <a:pt x="12" y="312"/>
                  </a:cubicBezTo>
                  <a:cubicBezTo>
                    <a:pt x="11" y="312"/>
                    <a:pt x="11" y="312"/>
                    <a:pt x="11" y="312"/>
                  </a:cubicBezTo>
                  <a:cubicBezTo>
                    <a:pt x="11" y="311"/>
                    <a:pt x="11" y="311"/>
                    <a:pt x="11" y="311"/>
                  </a:cubicBezTo>
                  <a:cubicBezTo>
                    <a:pt x="13" y="307"/>
                    <a:pt x="14" y="308"/>
                    <a:pt x="15" y="305"/>
                  </a:cubicBezTo>
                  <a:cubicBezTo>
                    <a:pt x="15" y="304"/>
                    <a:pt x="15" y="304"/>
                    <a:pt x="15" y="304"/>
                  </a:cubicBezTo>
                  <a:cubicBezTo>
                    <a:pt x="16" y="302"/>
                    <a:pt x="16" y="302"/>
                    <a:pt x="16" y="302"/>
                  </a:cubicBezTo>
                  <a:cubicBezTo>
                    <a:pt x="18" y="300"/>
                    <a:pt x="18" y="300"/>
                    <a:pt x="18" y="300"/>
                  </a:cubicBezTo>
                  <a:cubicBezTo>
                    <a:pt x="20" y="298"/>
                    <a:pt x="20" y="298"/>
                    <a:pt x="20" y="298"/>
                  </a:cubicBezTo>
                  <a:cubicBezTo>
                    <a:pt x="20" y="299"/>
                    <a:pt x="20" y="299"/>
                    <a:pt x="20" y="299"/>
                  </a:cubicBezTo>
                  <a:cubicBezTo>
                    <a:pt x="20" y="302"/>
                    <a:pt x="20" y="302"/>
                    <a:pt x="20" y="304"/>
                  </a:cubicBezTo>
                  <a:cubicBezTo>
                    <a:pt x="21" y="299"/>
                    <a:pt x="21" y="299"/>
                    <a:pt x="23" y="297"/>
                  </a:cubicBezTo>
                  <a:cubicBezTo>
                    <a:pt x="25" y="297"/>
                    <a:pt x="25" y="297"/>
                    <a:pt x="25" y="297"/>
                  </a:cubicBezTo>
                  <a:cubicBezTo>
                    <a:pt x="25" y="296"/>
                    <a:pt x="25" y="296"/>
                    <a:pt x="25" y="296"/>
                  </a:cubicBezTo>
                  <a:cubicBezTo>
                    <a:pt x="22" y="296"/>
                    <a:pt x="24" y="296"/>
                    <a:pt x="18" y="298"/>
                  </a:cubicBezTo>
                  <a:cubicBezTo>
                    <a:pt x="16" y="300"/>
                    <a:pt x="16" y="300"/>
                    <a:pt x="16" y="300"/>
                  </a:cubicBezTo>
                  <a:cubicBezTo>
                    <a:pt x="15" y="302"/>
                    <a:pt x="14" y="301"/>
                    <a:pt x="13" y="304"/>
                  </a:cubicBezTo>
                  <a:cubicBezTo>
                    <a:pt x="13" y="306"/>
                    <a:pt x="13" y="306"/>
                    <a:pt x="13" y="306"/>
                  </a:cubicBezTo>
                  <a:cubicBezTo>
                    <a:pt x="12" y="307"/>
                    <a:pt x="12" y="307"/>
                    <a:pt x="12" y="307"/>
                  </a:cubicBezTo>
                  <a:cubicBezTo>
                    <a:pt x="11" y="307"/>
                    <a:pt x="11" y="307"/>
                    <a:pt x="11" y="307"/>
                  </a:cubicBezTo>
                  <a:cubicBezTo>
                    <a:pt x="9" y="310"/>
                    <a:pt x="9" y="309"/>
                    <a:pt x="8" y="311"/>
                  </a:cubicBezTo>
                  <a:cubicBezTo>
                    <a:pt x="7" y="313"/>
                    <a:pt x="6" y="314"/>
                    <a:pt x="5" y="315"/>
                  </a:cubicBezTo>
                  <a:cubicBezTo>
                    <a:pt x="4" y="316"/>
                    <a:pt x="4" y="316"/>
                    <a:pt x="4" y="316"/>
                  </a:cubicBezTo>
                  <a:cubicBezTo>
                    <a:pt x="4" y="315"/>
                    <a:pt x="4" y="315"/>
                    <a:pt x="4" y="315"/>
                  </a:cubicBezTo>
                  <a:cubicBezTo>
                    <a:pt x="4" y="313"/>
                    <a:pt x="4" y="314"/>
                    <a:pt x="4" y="311"/>
                  </a:cubicBezTo>
                  <a:cubicBezTo>
                    <a:pt x="5" y="309"/>
                    <a:pt x="5" y="310"/>
                    <a:pt x="5" y="308"/>
                  </a:cubicBezTo>
                  <a:cubicBezTo>
                    <a:pt x="5" y="306"/>
                    <a:pt x="5" y="306"/>
                    <a:pt x="5" y="306"/>
                  </a:cubicBezTo>
                  <a:cubicBezTo>
                    <a:pt x="5" y="306"/>
                    <a:pt x="5" y="306"/>
                    <a:pt x="5" y="306"/>
                  </a:cubicBezTo>
                  <a:cubicBezTo>
                    <a:pt x="6" y="306"/>
                    <a:pt x="6" y="306"/>
                    <a:pt x="6" y="306"/>
                  </a:cubicBezTo>
                  <a:cubicBezTo>
                    <a:pt x="7" y="306"/>
                    <a:pt x="7" y="306"/>
                    <a:pt x="7" y="306"/>
                  </a:cubicBezTo>
                  <a:cubicBezTo>
                    <a:pt x="8" y="306"/>
                    <a:pt x="8" y="306"/>
                    <a:pt x="8" y="306"/>
                  </a:cubicBezTo>
                  <a:cubicBezTo>
                    <a:pt x="10" y="305"/>
                    <a:pt x="10" y="305"/>
                    <a:pt x="10" y="305"/>
                  </a:cubicBezTo>
                  <a:cubicBezTo>
                    <a:pt x="10" y="304"/>
                    <a:pt x="10" y="304"/>
                    <a:pt x="10" y="304"/>
                  </a:cubicBezTo>
                  <a:cubicBezTo>
                    <a:pt x="9" y="304"/>
                    <a:pt x="9" y="304"/>
                    <a:pt x="7" y="304"/>
                  </a:cubicBezTo>
                  <a:cubicBezTo>
                    <a:pt x="6" y="303"/>
                    <a:pt x="6" y="303"/>
                    <a:pt x="6" y="303"/>
                  </a:cubicBezTo>
                  <a:cubicBezTo>
                    <a:pt x="5" y="301"/>
                    <a:pt x="5" y="301"/>
                    <a:pt x="5" y="301"/>
                  </a:cubicBezTo>
                  <a:cubicBezTo>
                    <a:pt x="4" y="297"/>
                    <a:pt x="4" y="297"/>
                    <a:pt x="4" y="297"/>
                  </a:cubicBezTo>
                  <a:cubicBezTo>
                    <a:pt x="5" y="297"/>
                    <a:pt x="5" y="297"/>
                    <a:pt x="5" y="297"/>
                  </a:cubicBezTo>
                  <a:cubicBezTo>
                    <a:pt x="7" y="295"/>
                    <a:pt x="8" y="294"/>
                    <a:pt x="10" y="292"/>
                  </a:cubicBezTo>
                  <a:cubicBezTo>
                    <a:pt x="9" y="292"/>
                    <a:pt x="9" y="292"/>
                    <a:pt x="9" y="292"/>
                  </a:cubicBezTo>
                  <a:cubicBezTo>
                    <a:pt x="8" y="294"/>
                    <a:pt x="8" y="294"/>
                    <a:pt x="8" y="294"/>
                  </a:cubicBezTo>
                  <a:cubicBezTo>
                    <a:pt x="5" y="295"/>
                    <a:pt x="5" y="295"/>
                    <a:pt x="5" y="295"/>
                  </a:cubicBezTo>
                  <a:cubicBezTo>
                    <a:pt x="4" y="293"/>
                    <a:pt x="4" y="293"/>
                    <a:pt x="4" y="293"/>
                  </a:cubicBezTo>
                  <a:cubicBezTo>
                    <a:pt x="3" y="291"/>
                    <a:pt x="3" y="291"/>
                    <a:pt x="3" y="291"/>
                  </a:cubicBezTo>
                  <a:cubicBezTo>
                    <a:pt x="2" y="284"/>
                    <a:pt x="3" y="290"/>
                    <a:pt x="3" y="284"/>
                  </a:cubicBezTo>
                  <a:cubicBezTo>
                    <a:pt x="4" y="283"/>
                    <a:pt x="4" y="283"/>
                    <a:pt x="4" y="283"/>
                  </a:cubicBezTo>
                  <a:cubicBezTo>
                    <a:pt x="7" y="284"/>
                    <a:pt x="9" y="283"/>
                    <a:pt x="14" y="282"/>
                  </a:cubicBezTo>
                  <a:cubicBezTo>
                    <a:pt x="17" y="283"/>
                    <a:pt x="17" y="283"/>
                    <a:pt x="17" y="283"/>
                  </a:cubicBezTo>
                  <a:cubicBezTo>
                    <a:pt x="19" y="283"/>
                    <a:pt x="19" y="283"/>
                    <a:pt x="19" y="283"/>
                  </a:cubicBezTo>
                  <a:cubicBezTo>
                    <a:pt x="21" y="282"/>
                    <a:pt x="21" y="282"/>
                    <a:pt x="21" y="282"/>
                  </a:cubicBezTo>
                  <a:cubicBezTo>
                    <a:pt x="23" y="281"/>
                    <a:pt x="23" y="281"/>
                    <a:pt x="23" y="281"/>
                  </a:cubicBezTo>
                  <a:cubicBezTo>
                    <a:pt x="24" y="282"/>
                    <a:pt x="24" y="282"/>
                    <a:pt x="24" y="282"/>
                  </a:cubicBezTo>
                  <a:cubicBezTo>
                    <a:pt x="25" y="283"/>
                    <a:pt x="25" y="283"/>
                    <a:pt x="25" y="283"/>
                  </a:cubicBezTo>
                  <a:cubicBezTo>
                    <a:pt x="25" y="285"/>
                    <a:pt x="25" y="285"/>
                    <a:pt x="25" y="285"/>
                  </a:cubicBezTo>
                  <a:cubicBezTo>
                    <a:pt x="26" y="286"/>
                    <a:pt x="26" y="286"/>
                    <a:pt x="26" y="286"/>
                  </a:cubicBezTo>
                  <a:cubicBezTo>
                    <a:pt x="26" y="286"/>
                    <a:pt x="26" y="286"/>
                    <a:pt x="26" y="286"/>
                  </a:cubicBezTo>
                  <a:cubicBezTo>
                    <a:pt x="26" y="284"/>
                    <a:pt x="26" y="285"/>
                    <a:pt x="26" y="283"/>
                  </a:cubicBezTo>
                  <a:cubicBezTo>
                    <a:pt x="31" y="281"/>
                    <a:pt x="31" y="281"/>
                    <a:pt x="31" y="281"/>
                  </a:cubicBezTo>
                  <a:cubicBezTo>
                    <a:pt x="32" y="280"/>
                    <a:pt x="32" y="280"/>
                    <a:pt x="32" y="280"/>
                  </a:cubicBezTo>
                  <a:cubicBezTo>
                    <a:pt x="30" y="280"/>
                    <a:pt x="30" y="280"/>
                    <a:pt x="30" y="280"/>
                  </a:cubicBezTo>
                  <a:cubicBezTo>
                    <a:pt x="29" y="278"/>
                    <a:pt x="29" y="278"/>
                    <a:pt x="29" y="278"/>
                  </a:cubicBezTo>
                  <a:cubicBezTo>
                    <a:pt x="30" y="275"/>
                    <a:pt x="30" y="275"/>
                    <a:pt x="30" y="275"/>
                  </a:cubicBezTo>
                  <a:cubicBezTo>
                    <a:pt x="30" y="275"/>
                    <a:pt x="30" y="275"/>
                    <a:pt x="30" y="275"/>
                  </a:cubicBezTo>
                  <a:cubicBezTo>
                    <a:pt x="29" y="276"/>
                    <a:pt x="29" y="276"/>
                    <a:pt x="29" y="276"/>
                  </a:cubicBezTo>
                  <a:cubicBezTo>
                    <a:pt x="28" y="278"/>
                    <a:pt x="28" y="278"/>
                    <a:pt x="28" y="278"/>
                  </a:cubicBezTo>
                  <a:cubicBezTo>
                    <a:pt x="29" y="280"/>
                    <a:pt x="29" y="280"/>
                    <a:pt x="29" y="280"/>
                  </a:cubicBezTo>
                  <a:cubicBezTo>
                    <a:pt x="28" y="281"/>
                    <a:pt x="28" y="281"/>
                    <a:pt x="28" y="281"/>
                  </a:cubicBezTo>
                  <a:cubicBezTo>
                    <a:pt x="27" y="281"/>
                    <a:pt x="28" y="281"/>
                    <a:pt x="25" y="281"/>
                  </a:cubicBezTo>
                  <a:cubicBezTo>
                    <a:pt x="23" y="280"/>
                    <a:pt x="23" y="280"/>
                    <a:pt x="21" y="280"/>
                  </a:cubicBezTo>
                  <a:cubicBezTo>
                    <a:pt x="21" y="279"/>
                    <a:pt x="21" y="279"/>
                    <a:pt x="21" y="279"/>
                  </a:cubicBezTo>
                  <a:cubicBezTo>
                    <a:pt x="21" y="278"/>
                    <a:pt x="21" y="278"/>
                    <a:pt x="21" y="278"/>
                  </a:cubicBezTo>
                  <a:cubicBezTo>
                    <a:pt x="21" y="278"/>
                    <a:pt x="21" y="278"/>
                    <a:pt x="21" y="278"/>
                  </a:cubicBezTo>
                  <a:cubicBezTo>
                    <a:pt x="20" y="279"/>
                    <a:pt x="20" y="279"/>
                    <a:pt x="20" y="279"/>
                  </a:cubicBezTo>
                  <a:cubicBezTo>
                    <a:pt x="19" y="281"/>
                    <a:pt x="19" y="281"/>
                    <a:pt x="19" y="281"/>
                  </a:cubicBezTo>
                  <a:cubicBezTo>
                    <a:pt x="18" y="282"/>
                    <a:pt x="18" y="282"/>
                    <a:pt x="18" y="282"/>
                  </a:cubicBezTo>
                  <a:cubicBezTo>
                    <a:pt x="15" y="281"/>
                    <a:pt x="15" y="281"/>
                    <a:pt x="15" y="281"/>
                  </a:cubicBezTo>
                  <a:cubicBezTo>
                    <a:pt x="10" y="281"/>
                    <a:pt x="10" y="281"/>
                    <a:pt x="10" y="281"/>
                  </a:cubicBezTo>
                  <a:cubicBezTo>
                    <a:pt x="8" y="282"/>
                    <a:pt x="8" y="282"/>
                    <a:pt x="8" y="282"/>
                  </a:cubicBezTo>
                  <a:cubicBezTo>
                    <a:pt x="6" y="282"/>
                    <a:pt x="6" y="282"/>
                    <a:pt x="6" y="282"/>
                  </a:cubicBezTo>
                  <a:cubicBezTo>
                    <a:pt x="4" y="280"/>
                    <a:pt x="4" y="280"/>
                    <a:pt x="4" y="280"/>
                  </a:cubicBezTo>
                  <a:cubicBezTo>
                    <a:pt x="3" y="279"/>
                    <a:pt x="3" y="279"/>
                    <a:pt x="3" y="279"/>
                  </a:cubicBezTo>
                  <a:cubicBezTo>
                    <a:pt x="3" y="277"/>
                    <a:pt x="3" y="276"/>
                    <a:pt x="3" y="275"/>
                  </a:cubicBezTo>
                  <a:cubicBezTo>
                    <a:pt x="5" y="274"/>
                    <a:pt x="5" y="274"/>
                    <a:pt x="5" y="274"/>
                  </a:cubicBezTo>
                  <a:cubicBezTo>
                    <a:pt x="6" y="274"/>
                    <a:pt x="6" y="274"/>
                    <a:pt x="6" y="274"/>
                  </a:cubicBezTo>
                  <a:cubicBezTo>
                    <a:pt x="7" y="273"/>
                    <a:pt x="7" y="273"/>
                    <a:pt x="7" y="273"/>
                  </a:cubicBezTo>
                  <a:cubicBezTo>
                    <a:pt x="6" y="273"/>
                    <a:pt x="6" y="273"/>
                    <a:pt x="5" y="272"/>
                  </a:cubicBezTo>
                  <a:cubicBezTo>
                    <a:pt x="4" y="270"/>
                    <a:pt x="4" y="270"/>
                    <a:pt x="4" y="270"/>
                  </a:cubicBezTo>
                  <a:cubicBezTo>
                    <a:pt x="3" y="270"/>
                    <a:pt x="3" y="270"/>
                    <a:pt x="3" y="270"/>
                  </a:cubicBezTo>
                  <a:cubicBezTo>
                    <a:pt x="2" y="268"/>
                    <a:pt x="2" y="268"/>
                    <a:pt x="2" y="268"/>
                  </a:cubicBezTo>
                  <a:cubicBezTo>
                    <a:pt x="2" y="265"/>
                    <a:pt x="2" y="266"/>
                    <a:pt x="2" y="264"/>
                  </a:cubicBezTo>
                  <a:cubicBezTo>
                    <a:pt x="3" y="264"/>
                    <a:pt x="3" y="264"/>
                    <a:pt x="3" y="264"/>
                  </a:cubicBezTo>
                  <a:cubicBezTo>
                    <a:pt x="4" y="264"/>
                    <a:pt x="4" y="264"/>
                    <a:pt x="4" y="264"/>
                  </a:cubicBezTo>
                  <a:cubicBezTo>
                    <a:pt x="8" y="264"/>
                    <a:pt x="8" y="264"/>
                    <a:pt x="8" y="264"/>
                  </a:cubicBezTo>
                  <a:cubicBezTo>
                    <a:pt x="12" y="266"/>
                    <a:pt x="11" y="265"/>
                    <a:pt x="14" y="266"/>
                  </a:cubicBezTo>
                  <a:cubicBezTo>
                    <a:pt x="19" y="266"/>
                    <a:pt x="19" y="266"/>
                    <a:pt x="19" y="266"/>
                  </a:cubicBezTo>
                  <a:cubicBezTo>
                    <a:pt x="22" y="264"/>
                    <a:pt x="22" y="264"/>
                    <a:pt x="22" y="264"/>
                  </a:cubicBezTo>
                  <a:cubicBezTo>
                    <a:pt x="22" y="264"/>
                    <a:pt x="22" y="264"/>
                    <a:pt x="22" y="264"/>
                  </a:cubicBezTo>
                  <a:cubicBezTo>
                    <a:pt x="18" y="265"/>
                    <a:pt x="18" y="265"/>
                    <a:pt x="18" y="265"/>
                  </a:cubicBezTo>
                  <a:cubicBezTo>
                    <a:pt x="15" y="265"/>
                    <a:pt x="15" y="265"/>
                    <a:pt x="15" y="265"/>
                  </a:cubicBezTo>
                  <a:cubicBezTo>
                    <a:pt x="9" y="263"/>
                    <a:pt x="11" y="263"/>
                    <a:pt x="8" y="263"/>
                  </a:cubicBezTo>
                  <a:cubicBezTo>
                    <a:pt x="6" y="263"/>
                    <a:pt x="6" y="263"/>
                    <a:pt x="6" y="263"/>
                  </a:cubicBezTo>
                  <a:cubicBezTo>
                    <a:pt x="5" y="262"/>
                    <a:pt x="5" y="262"/>
                    <a:pt x="5" y="262"/>
                  </a:cubicBezTo>
                  <a:cubicBezTo>
                    <a:pt x="4" y="261"/>
                    <a:pt x="4" y="261"/>
                    <a:pt x="4" y="261"/>
                  </a:cubicBezTo>
                  <a:cubicBezTo>
                    <a:pt x="4" y="257"/>
                    <a:pt x="4" y="257"/>
                    <a:pt x="4" y="257"/>
                  </a:cubicBezTo>
                  <a:cubicBezTo>
                    <a:pt x="5" y="257"/>
                    <a:pt x="5" y="257"/>
                    <a:pt x="5" y="257"/>
                  </a:cubicBezTo>
                  <a:cubicBezTo>
                    <a:pt x="6" y="258"/>
                    <a:pt x="6" y="258"/>
                    <a:pt x="6" y="258"/>
                  </a:cubicBezTo>
                  <a:cubicBezTo>
                    <a:pt x="7" y="258"/>
                    <a:pt x="7" y="258"/>
                    <a:pt x="7" y="258"/>
                  </a:cubicBezTo>
                  <a:cubicBezTo>
                    <a:pt x="8" y="256"/>
                    <a:pt x="7" y="256"/>
                    <a:pt x="8" y="256"/>
                  </a:cubicBezTo>
                  <a:cubicBezTo>
                    <a:pt x="9" y="254"/>
                    <a:pt x="9" y="254"/>
                    <a:pt x="9" y="254"/>
                  </a:cubicBezTo>
                  <a:cubicBezTo>
                    <a:pt x="11" y="252"/>
                    <a:pt x="11" y="252"/>
                    <a:pt x="11" y="252"/>
                  </a:cubicBezTo>
                  <a:cubicBezTo>
                    <a:pt x="12" y="252"/>
                    <a:pt x="12" y="252"/>
                    <a:pt x="12" y="252"/>
                  </a:cubicBezTo>
                  <a:cubicBezTo>
                    <a:pt x="13" y="251"/>
                    <a:pt x="13" y="251"/>
                    <a:pt x="13" y="251"/>
                  </a:cubicBezTo>
                  <a:cubicBezTo>
                    <a:pt x="14" y="251"/>
                    <a:pt x="14" y="251"/>
                    <a:pt x="14" y="251"/>
                  </a:cubicBezTo>
                  <a:cubicBezTo>
                    <a:pt x="14" y="252"/>
                    <a:pt x="14" y="252"/>
                    <a:pt x="15" y="253"/>
                  </a:cubicBezTo>
                  <a:cubicBezTo>
                    <a:pt x="17" y="253"/>
                    <a:pt x="18" y="252"/>
                    <a:pt x="20" y="251"/>
                  </a:cubicBezTo>
                  <a:cubicBezTo>
                    <a:pt x="21" y="251"/>
                    <a:pt x="21" y="251"/>
                    <a:pt x="22" y="250"/>
                  </a:cubicBezTo>
                  <a:cubicBezTo>
                    <a:pt x="18" y="251"/>
                    <a:pt x="17" y="251"/>
                    <a:pt x="15" y="251"/>
                  </a:cubicBezTo>
                  <a:cubicBezTo>
                    <a:pt x="15" y="250"/>
                    <a:pt x="15" y="250"/>
                    <a:pt x="15" y="250"/>
                  </a:cubicBezTo>
                  <a:cubicBezTo>
                    <a:pt x="16" y="249"/>
                    <a:pt x="16" y="250"/>
                    <a:pt x="17" y="249"/>
                  </a:cubicBezTo>
                  <a:cubicBezTo>
                    <a:pt x="17" y="247"/>
                    <a:pt x="17" y="247"/>
                    <a:pt x="17" y="247"/>
                  </a:cubicBezTo>
                  <a:cubicBezTo>
                    <a:pt x="18" y="246"/>
                    <a:pt x="18" y="246"/>
                    <a:pt x="18" y="246"/>
                  </a:cubicBezTo>
                  <a:cubicBezTo>
                    <a:pt x="20" y="247"/>
                    <a:pt x="21" y="246"/>
                    <a:pt x="22" y="246"/>
                  </a:cubicBezTo>
                  <a:cubicBezTo>
                    <a:pt x="25" y="246"/>
                    <a:pt x="24" y="246"/>
                    <a:pt x="28" y="247"/>
                  </a:cubicBezTo>
                  <a:cubicBezTo>
                    <a:pt x="31" y="248"/>
                    <a:pt x="31" y="248"/>
                    <a:pt x="31" y="248"/>
                  </a:cubicBezTo>
                  <a:cubicBezTo>
                    <a:pt x="32" y="248"/>
                    <a:pt x="31" y="248"/>
                    <a:pt x="32" y="248"/>
                  </a:cubicBezTo>
                  <a:cubicBezTo>
                    <a:pt x="33" y="247"/>
                    <a:pt x="33" y="247"/>
                    <a:pt x="33" y="247"/>
                  </a:cubicBezTo>
                  <a:cubicBezTo>
                    <a:pt x="31" y="247"/>
                    <a:pt x="31" y="247"/>
                    <a:pt x="31" y="247"/>
                  </a:cubicBezTo>
                  <a:cubicBezTo>
                    <a:pt x="31" y="246"/>
                    <a:pt x="31" y="246"/>
                    <a:pt x="31" y="246"/>
                  </a:cubicBezTo>
                  <a:cubicBezTo>
                    <a:pt x="31" y="245"/>
                    <a:pt x="31" y="245"/>
                    <a:pt x="31" y="245"/>
                  </a:cubicBezTo>
                  <a:cubicBezTo>
                    <a:pt x="34" y="244"/>
                    <a:pt x="34" y="244"/>
                    <a:pt x="34" y="244"/>
                  </a:cubicBezTo>
                  <a:cubicBezTo>
                    <a:pt x="37" y="244"/>
                    <a:pt x="37" y="244"/>
                    <a:pt x="37" y="244"/>
                  </a:cubicBezTo>
                  <a:cubicBezTo>
                    <a:pt x="37" y="243"/>
                    <a:pt x="37" y="243"/>
                    <a:pt x="37" y="243"/>
                  </a:cubicBezTo>
                  <a:cubicBezTo>
                    <a:pt x="30" y="244"/>
                    <a:pt x="30" y="244"/>
                    <a:pt x="30" y="244"/>
                  </a:cubicBezTo>
                  <a:cubicBezTo>
                    <a:pt x="28" y="243"/>
                    <a:pt x="28" y="243"/>
                    <a:pt x="28" y="243"/>
                  </a:cubicBezTo>
                  <a:cubicBezTo>
                    <a:pt x="26" y="243"/>
                    <a:pt x="26" y="243"/>
                    <a:pt x="26" y="243"/>
                  </a:cubicBezTo>
                  <a:cubicBezTo>
                    <a:pt x="25" y="244"/>
                    <a:pt x="25" y="244"/>
                    <a:pt x="25" y="244"/>
                  </a:cubicBezTo>
                  <a:cubicBezTo>
                    <a:pt x="23" y="244"/>
                    <a:pt x="23" y="244"/>
                    <a:pt x="23" y="244"/>
                  </a:cubicBezTo>
                  <a:cubicBezTo>
                    <a:pt x="22" y="244"/>
                    <a:pt x="22" y="244"/>
                    <a:pt x="22" y="244"/>
                  </a:cubicBezTo>
                  <a:cubicBezTo>
                    <a:pt x="23" y="242"/>
                    <a:pt x="22" y="243"/>
                    <a:pt x="24" y="239"/>
                  </a:cubicBezTo>
                  <a:cubicBezTo>
                    <a:pt x="24" y="239"/>
                    <a:pt x="24" y="239"/>
                    <a:pt x="24" y="239"/>
                  </a:cubicBezTo>
                  <a:cubicBezTo>
                    <a:pt x="25" y="238"/>
                    <a:pt x="25" y="238"/>
                    <a:pt x="25" y="238"/>
                  </a:cubicBezTo>
                  <a:cubicBezTo>
                    <a:pt x="30" y="236"/>
                    <a:pt x="30" y="236"/>
                    <a:pt x="30" y="236"/>
                  </a:cubicBezTo>
                  <a:cubicBezTo>
                    <a:pt x="32" y="234"/>
                    <a:pt x="32" y="234"/>
                    <a:pt x="32" y="234"/>
                  </a:cubicBezTo>
                  <a:cubicBezTo>
                    <a:pt x="33" y="234"/>
                    <a:pt x="33" y="234"/>
                    <a:pt x="33" y="234"/>
                  </a:cubicBezTo>
                  <a:cubicBezTo>
                    <a:pt x="33" y="234"/>
                    <a:pt x="33" y="234"/>
                    <a:pt x="33" y="234"/>
                  </a:cubicBezTo>
                  <a:cubicBezTo>
                    <a:pt x="35" y="234"/>
                    <a:pt x="35" y="234"/>
                    <a:pt x="35" y="234"/>
                  </a:cubicBezTo>
                  <a:cubicBezTo>
                    <a:pt x="38" y="235"/>
                    <a:pt x="38" y="235"/>
                    <a:pt x="38" y="235"/>
                  </a:cubicBezTo>
                  <a:cubicBezTo>
                    <a:pt x="39" y="237"/>
                    <a:pt x="39" y="237"/>
                    <a:pt x="39" y="237"/>
                  </a:cubicBezTo>
                  <a:cubicBezTo>
                    <a:pt x="40" y="238"/>
                    <a:pt x="42" y="239"/>
                    <a:pt x="43" y="241"/>
                  </a:cubicBezTo>
                  <a:cubicBezTo>
                    <a:pt x="43" y="240"/>
                    <a:pt x="43" y="240"/>
                    <a:pt x="43" y="240"/>
                  </a:cubicBezTo>
                  <a:cubicBezTo>
                    <a:pt x="42" y="238"/>
                    <a:pt x="41" y="236"/>
                    <a:pt x="39" y="235"/>
                  </a:cubicBezTo>
                  <a:cubicBezTo>
                    <a:pt x="38" y="233"/>
                    <a:pt x="38" y="233"/>
                    <a:pt x="38" y="233"/>
                  </a:cubicBezTo>
                  <a:cubicBezTo>
                    <a:pt x="38" y="231"/>
                    <a:pt x="38" y="231"/>
                    <a:pt x="38" y="231"/>
                  </a:cubicBezTo>
                  <a:cubicBezTo>
                    <a:pt x="39" y="230"/>
                    <a:pt x="39" y="230"/>
                    <a:pt x="39" y="230"/>
                  </a:cubicBezTo>
                  <a:cubicBezTo>
                    <a:pt x="43" y="229"/>
                    <a:pt x="43" y="229"/>
                    <a:pt x="43" y="229"/>
                  </a:cubicBezTo>
                  <a:cubicBezTo>
                    <a:pt x="44" y="228"/>
                    <a:pt x="44" y="228"/>
                    <a:pt x="44" y="228"/>
                  </a:cubicBezTo>
                  <a:cubicBezTo>
                    <a:pt x="44" y="227"/>
                    <a:pt x="44" y="227"/>
                    <a:pt x="44" y="227"/>
                  </a:cubicBezTo>
                  <a:cubicBezTo>
                    <a:pt x="43" y="226"/>
                    <a:pt x="43" y="226"/>
                    <a:pt x="43" y="226"/>
                  </a:cubicBezTo>
                  <a:cubicBezTo>
                    <a:pt x="42" y="226"/>
                    <a:pt x="42" y="226"/>
                    <a:pt x="42" y="226"/>
                  </a:cubicBezTo>
                  <a:cubicBezTo>
                    <a:pt x="41" y="226"/>
                    <a:pt x="41" y="226"/>
                    <a:pt x="41" y="226"/>
                  </a:cubicBezTo>
                  <a:cubicBezTo>
                    <a:pt x="40" y="225"/>
                    <a:pt x="40" y="225"/>
                    <a:pt x="40" y="225"/>
                  </a:cubicBezTo>
                  <a:cubicBezTo>
                    <a:pt x="41" y="224"/>
                    <a:pt x="41" y="224"/>
                    <a:pt x="41" y="224"/>
                  </a:cubicBezTo>
                  <a:cubicBezTo>
                    <a:pt x="43" y="221"/>
                    <a:pt x="43" y="222"/>
                    <a:pt x="46" y="221"/>
                  </a:cubicBezTo>
                  <a:cubicBezTo>
                    <a:pt x="49" y="222"/>
                    <a:pt x="49" y="222"/>
                    <a:pt x="49" y="222"/>
                  </a:cubicBezTo>
                  <a:cubicBezTo>
                    <a:pt x="49" y="223"/>
                    <a:pt x="49" y="223"/>
                    <a:pt x="49" y="223"/>
                  </a:cubicBezTo>
                  <a:cubicBezTo>
                    <a:pt x="48" y="224"/>
                    <a:pt x="48" y="224"/>
                    <a:pt x="48" y="224"/>
                  </a:cubicBezTo>
                  <a:cubicBezTo>
                    <a:pt x="49" y="225"/>
                    <a:pt x="49" y="225"/>
                    <a:pt x="49" y="225"/>
                  </a:cubicBezTo>
                  <a:cubicBezTo>
                    <a:pt x="49" y="226"/>
                    <a:pt x="49" y="226"/>
                    <a:pt x="49" y="226"/>
                  </a:cubicBezTo>
                  <a:cubicBezTo>
                    <a:pt x="51" y="223"/>
                    <a:pt x="51" y="223"/>
                    <a:pt x="51" y="223"/>
                  </a:cubicBezTo>
                  <a:cubicBezTo>
                    <a:pt x="53" y="222"/>
                    <a:pt x="53" y="222"/>
                    <a:pt x="53" y="222"/>
                  </a:cubicBezTo>
                  <a:cubicBezTo>
                    <a:pt x="55" y="222"/>
                    <a:pt x="54" y="222"/>
                    <a:pt x="55" y="221"/>
                  </a:cubicBezTo>
                  <a:cubicBezTo>
                    <a:pt x="56" y="223"/>
                    <a:pt x="57" y="224"/>
                    <a:pt x="58" y="225"/>
                  </a:cubicBezTo>
                  <a:cubicBezTo>
                    <a:pt x="58" y="225"/>
                    <a:pt x="58" y="225"/>
                    <a:pt x="58" y="225"/>
                  </a:cubicBezTo>
                  <a:cubicBezTo>
                    <a:pt x="59" y="227"/>
                    <a:pt x="59" y="227"/>
                    <a:pt x="59" y="227"/>
                  </a:cubicBezTo>
                  <a:cubicBezTo>
                    <a:pt x="59" y="227"/>
                    <a:pt x="59" y="227"/>
                    <a:pt x="59" y="227"/>
                  </a:cubicBezTo>
                  <a:cubicBezTo>
                    <a:pt x="60" y="226"/>
                    <a:pt x="60" y="226"/>
                    <a:pt x="60" y="226"/>
                  </a:cubicBezTo>
                  <a:cubicBezTo>
                    <a:pt x="61" y="226"/>
                    <a:pt x="61" y="226"/>
                    <a:pt x="63" y="225"/>
                  </a:cubicBezTo>
                  <a:cubicBezTo>
                    <a:pt x="65" y="226"/>
                    <a:pt x="65" y="226"/>
                    <a:pt x="65" y="226"/>
                  </a:cubicBezTo>
                  <a:cubicBezTo>
                    <a:pt x="67" y="225"/>
                    <a:pt x="67" y="225"/>
                    <a:pt x="67" y="225"/>
                  </a:cubicBezTo>
                  <a:cubicBezTo>
                    <a:pt x="67" y="225"/>
                    <a:pt x="67" y="225"/>
                    <a:pt x="67" y="225"/>
                  </a:cubicBezTo>
                  <a:cubicBezTo>
                    <a:pt x="67" y="224"/>
                    <a:pt x="67" y="224"/>
                    <a:pt x="67" y="224"/>
                  </a:cubicBezTo>
                  <a:cubicBezTo>
                    <a:pt x="66" y="223"/>
                    <a:pt x="66" y="223"/>
                    <a:pt x="66" y="223"/>
                  </a:cubicBezTo>
                  <a:cubicBezTo>
                    <a:pt x="67" y="221"/>
                    <a:pt x="67" y="221"/>
                    <a:pt x="67" y="221"/>
                  </a:cubicBezTo>
                  <a:cubicBezTo>
                    <a:pt x="68" y="221"/>
                    <a:pt x="68" y="221"/>
                    <a:pt x="68" y="221"/>
                  </a:cubicBezTo>
                  <a:cubicBezTo>
                    <a:pt x="70" y="219"/>
                    <a:pt x="70" y="219"/>
                    <a:pt x="70" y="219"/>
                  </a:cubicBezTo>
                  <a:cubicBezTo>
                    <a:pt x="71" y="219"/>
                    <a:pt x="71" y="219"/>
                    <a:pt x="71" y="219"/>
                  </a:cubicBezTo>
                  <a:cubicBezTo>
                    <a:pt x="73" y="218"/>
                    <a:pt x="72" y="218"/>
                    <a:pt x="74" y="217"/>
                  </a:cubicBezTo>
                  <a:cubicBezTo>
                    <a:pt x="74" y="216"/>
                    <a:pt x="74" y="216"/>
                    <a:pt x="74" y="215"/>
                  </a:cubicBezTo>
                  <a:cubicBezTo>
                    <a:pt x="72" y="215"/>
                    <a:pt x="72" y="215"/>
                    <a:pt x="72" y="215"/>
                  </a:cubicBezTo>
                  <a:cubicBezTo>
                    <a:pt x="72" y="214"/>
                    <a:pt x="72" y="214"/>
                    <a:pt x="72" y="214"/>
                  </a:cubicBezTo>
                  <a:cubicBezTo>
                    <a:pt x="74" y="213"/>
                    <a:pt x="73" y="213"/>
                    <a:pt x="75" y="212"/>
                  </a:cubicBezTo>
                  <a:cubicBezTo>
                    <a:pt x="75" y="211"/>
                    <a:pt x="75" y="211"/>
                    <a:pt x="75" y="211"/>
                  </a:cubicBezTo>
                  <a:cubicBezTo>
                    <a:pt x="73" y="211"/>
                    <a:pt x="73" y="211"/>
                    <a:pt x="73" y="211"/>
                  </a:cubicBezTo>
                  <a:cubicBezTo>
                    <a:pt x="71" y="212"/>
                    <a:pt x="71" y="212"/>
                    <a:pt x="69" y="214"/>
                  </a:cubicBezTo>
                  <a:cubicBezTo>
                    <a:pt x="70" y="214"/>
                    <a:pt x="70" y="214"/>
                    <a:pt x="70" y="214"/>
                  </a:cubicBezTo>
                  <a:cubicBezTo>
                    <a:pt x="71" y="216"/>
                    <a:pt x="71" y="216"/>
                    <a:pt x="71" y="216"/>
                  </a:cubicBezTo>
                  <a:cubicBezTo>
                    <a:pt x="69" y="218"/>
                    <a:pt x="69" y="218"/>
                    <a:pt x="69" y="218"/>
                  </a:cubicBezTo>
                  <a:cubicBezTo>
                    <a:pt x="61" y="224"/>
                    <a:pt x="63" y="222"/>
                    <a:pt x="59" y="224"/>
                  </a:cubicBezTo>
                  <a:cubicBezTo>
                    <a:pt x="58" y="224"/>
                    <a:pt x="58" y="224"/>
                    <a:pt x="58" y="224"/>
                  </a:cubicBezTo>
                  <a:cubicBezTo>
                    <a:pt x="58" y="223"/>
                    <a:pt x="58" y="223"/>
                    <a:pt x="58" y="223"/>
                  </a:cubicBezTo>
                  <a:cubicBezTo>
                    <a:pt x="57" y="222"/>
                    <a:pt x="57" y="222"/>
                    <a:pt x="56" y="219"/>
                  </a:cubicBezTo>
                  <a:cubicBezTo>
                    <a:pt x="55" y="220"/>
                    <a:pt x="55" y="220"/>
                    <a:pt x="55" y="220"/>
                  </a:cubicBezTo>
                  <a:cubicBezTo>
                    <a:pt x="54" y="220"/>
                    <a:pt x="54" y="220"/>
                    <a:pt x="54" y="220"/>
                  </a:cubicBezTo>
                  <a:cubicBezTo>
                    <a:pt x="54" y="219"/>
                    <a:pt x="54" y="219"/>
                    <a:pt x="54" y="219"/>
                  </a:cubicBezTo>
                  <a:cubicBezTo>
                    <a:pt x="55" y="217"/>
                    <a:pt x="55" y="217"/>
                    <a:pt x="55" y="217"/>
                  </a:cubicBezTo>
                  <a:cubicBezTo>
                    <a:pt x="56" y="215"/>
                    <a:pt x="56" y="215"/>
                    <a:pt x="56" y="215"/>
                  </a:cubicBezTo>
                  <a:cubicBezTo>
                    <a:pt x="57" y="214"/>
                    <a:pt x="57" y="214"/>
                    <a:pt x="57" y="214"/>
                  </a:cubicBezTo>
                  <a:cubicBezTo>
                    <a:pt x="58" y="212"/>
                    <a:pt x="58" y="213"/>
                    <a:pt x="59" y="210"/>
                  </a:cubicBezTo>
                  <a:cubicBezTo>
                    <a:pt x="61" y="207"/>
                    <a:pt x="61" y="209"/>
                    <a:pt x="65" y="201"/>
                  </a:cubicBezTo>
                  <a:cubicBezTo>
                    <a:pt x="68" y="199"/>
                    <a:pt x="68" y="199"/>
                    <a:pt x="68" y="199"/>
                  </a:cubicBezTo>
                  <a:cubicBezTo>
                    <a:pt x="69" y="197"/>
                    <a:pt x="69" y="197"/>
                    <a:pt x="69" y="197"/>
                  </a:cubicBezTo>
                  <a:cubicBezTo>
                    <a:pt x="71" y="196"/>
                    <a:pt x="71" y="196"/>
                    <a:pt x="71" y="196"/>
                  </a:cubicBezTo>
                  <a:cubicBezTo>
                    <a:pt x="73" y="194"/>
                    <a:pt x="73" y="194"/>
                    <a:pt x="73" y="194"/>
                  </a:cubicBezTo>
                  <a:cubicBezTo>
                    <a:pt x="74" y="194"/>
                    <a:pt x="74" y="194"/>
                    <a:pt x="74" y="194"/>
                  </a:cubicBezTo>
                  <a:cubicBezTo>
                    <a:pt x="76" y="193"/>
                    <a:pt x="76" y="193"/>
                    <a:pt x="76" y="193"/>
                  </a:cubicBezTo>
                  <a:cubicBezTo>
                    <a:pt x="77" y="191"/>
                    <a:pt x="77" y="191"/>
                    <a:pt x="77" y="191"/>
                  </a:cubicBezTo>
                  <a:cubicBezTo>
                    <a:pt x="76" y="191"/>
                    <a:pt x="76" y="191"/>
                    <a:pt x="76" y="191"/>
                  </a:cubicBezTo>
                  <a:cubicBezTo>
                    <a:pt x="74" y="192"/>
                    <a:pt x="74" y="192"/>
                    <a:pt x="73" y="192"/>
                  </a:cubicBezTo>
                  <a:cubicBezTo>
                    <a:pt x="73" y="190"/>
                    <a:pt x="73" y="191"/>
                    <a:pt x="74" y="188"/>
                  </a:cubicBezTo>
                  <a:cubicBezTo>
                    <a:pt x="76" y="186"/>
                    <a:pt x="74" y="187"/>
                    <a:pt x="83" y="181"/>
                  </a:cubicBezTo>
                  <a:cubicBezTo>
                    <a:pt x="84" y="182"/>
                    <a:pt x="84" y="182"/>
                    <a:pt x="85" y="183"/>
                  </a:cubicBezTo>
                  <a:cubicBezTo>
                    <a:pt x="87" y="183"/>
                    <a:pt x="87" y="183"/>
                    <a:pt x="87" y="183"/>
                  </a:cubicBezTo>
                  <a:cubicBezTo>
                    <a:pt x="90" y="179"/>
                    <a:pt x="89" y="181"/>
                    <a:pt x="92" y="177"/>
                  </a:cubicBezTo>
                  <a:cubicBezTo>
                    <a:pt x="90" y="177"/>
                    <a:pt x="90" y="177"/>
                    <a:pt x="90" y="177"/>
                  </a:cubicBezTo>
                  <a:cubicBezTo>
                    <a:pt x="89" y="179"/>
                    <a:pt x="90" y="178"/>
                    <a:pt x="87" y="181"/>
                  </a:cubicBezTo>
                  <a:cubicBezTo>
                    <a:pt x="86" y="181"/>
                    <a:pt x="86" y="181"/>
                    <a:pt x="86" y="181"/>
                  </a:cubicBezTo>
                  <a:cubicBezTo>
                    <a:pt x="85" y="181"/>
                    <a:pt x="85" y="181"/>
                    <a:pt x="85" y="181"/>
                  </a:cubicBezTo>
                  <a:cubicBezTo>
                    <a:pt x="85" y="179"/>
                    <a:pt x="85" y="179"/>
                    <a:pt x="85" y="179"/>
                  </a:cubicBezTo>
                  <a:cubicBezTo>
                    <a:pt x="84" y="179"/>
                    <a:pt x="84" y="179"/>
                    <a:pt x="84" y="179"/>
                  </a:cubicBezTo>
                  <a:cubicBezTo>
                    <a:pt x="84" y="179"/>
                    <a:pt x="84" y="179"/>
                    <a:pt x="84" y="179"/>
                  </a:cubicBezTo>
                  <a:cubicBezTo>
                    <a:pt x="83" y="178"/>
                    <a:pt x="83" y="178"/>
                    <a:pt x="83" y="178"/>
                  </a:cubicBezTo>
                  <a:cubicBezTo>
                    <a:pt x="83" y="176"/>
                    <a:pt x="83" y="176"/>
                    <a:pt x="83" y="176"/>
                  </a:cubicBezTo>
                  <a:cubicBezTo>
                    <a:pt x="85" y="169"/>
                    <a:pt x="84" y="170"/>
                    <a:pt x="88" y="164"/>
                  </a:cubicBezTo>
                  <a:cubicBezTo>
                    <a:pt x="89" y="161"/>
                    <a:pt x="89" y="161"/>
                    <a:pt x="89" y="161"/>
                  </a:cubicBezTo>
                  <a:cubicBezTo>
                    <a:pt x="90" y="160"/>
                    <a:pt x="90" y="160"/>
                    <a:pt x="90" y="160"/>
                  </a:cubicBezTo>
                  <a:cubicBezTo>
                    <a:pt x="92" y="160"/>
                    <a:pt x="92" y="160"/>
                    <a:pt x="92" y="160"/>
                  </a:cubicBezTo>
                  <a:cubicBezTo>
                    <a:pt x="93" y="160"/>
                    <a:pt x="93" y="160"/>
                    <a:pt x="93" y="160"/>
                  </a:cubicBezTo>
                  <a:cubicBezTo>
                    <a:pt x="92" y="158"/>
                    <a:pt x="92" y="158"/>
                    <a:pt x="92" y="158"/>
                  </a:cubicBezTo>
                  <a:cubicBezTo>
                    <a:pt x="90" y="157"/>
                    <a:pt x="90" y="157"/>
                    <a:pt x="90" y="157"/>
                  </a:cubicBezTo>
                  <a:cubicBezTo>
                    <a:pt x="90" y="156"/>
                    <a:pt x="90" y="156"/>
                    <a:pt x="90" y="156"/>
                  </a:cubicBezTo>
                  <a:cubicBezTo>
                    <a:pt x="97" y="154"/>
                    <a:pt x="97" y="154"/>
                    <a:pt x="97" y="154"/>
                  </a:cubicBezTo>
                  <a:cubicBezTo>
                    <a:pt x="100" y="154"/>
                    <a:pt x="100" y="154"/>
                    <a:pt x="100" y="154"/>
                  </a:cubicBezTo>
                  <a:cubicBezTo>
                    <a:pt x="101" y="153"/>
                    <a:pt x="101" y="153"/>
                    <a:pt x="101" y="153"/>
                  </a:cubicBezTo>
                  <a:cubicBezTo>
                    <a:pt x="103" y="152"/>
                    <a:pt x="103" y="152"/>
                    <a:pt x="103" y="152"/>
                  </a:cubicBezTo>
                  <a:cubicBezTo>
                    <a:pt x="104" y="150"/>
                    <a:pt x="104" y="150"/>
                    <a:pt x="104" y="150"/>
                  </a:cubicBezTo>
                  <a:cubicBezTo>
                    <a:pt x="103" y="150"/>
                    <a:pt x="103" y="150"/>
                    <a:pt x="103" y="150"/>
                  </a:cubicBezTo>
                  <a:cubicBezTo>
                    <a:pt x="99" y="151"/>
                    <a:pt x="100" y="151"/>
                    <a:pt x="98" y="152"/>
                  </a:cubicBezTo>
                  <a:cubicBezTo>
                    <a:pt x="97" y="152"/>
                    <a:pt x="97" y="152"/>
                    <a:pt x="97" y="152"/>
                  </a:cubicBezTo>
                  <a:cubicBezTo>
                    <a:pt x="96" y="152"/>
                    <a:pt x="96" y="152"/>
                    <a:pt x="96" y="152"/>
                  </a:cubicBezTo>
                  <a:cubicBezTo>
                    <a:pt x="94" y="152"/>
                    <a:pt x="94" y="152"/>
                    <a:pt x="94" y="152"/>
                  </a:cubicBezTo>
                  <a:cubicBezTo>
                    <a:pt x="93" y="146"/>
                    <a:pt x="93" y="148"/>
                    <a:pt x="94" y="144"/>
                  </a:cubicBezTo>
                  <a:cubicBezTo>
                    <a:pt x="95" y="144"/>
                    <a:pt x="95" y="144"/>
                    <a:pt x="95" y="144"/>
                  </a:cubicBezTo>
                  <a:cubicBezTo>
                    <a:pt x="95" y="141"/>
                    <a:pt x="95" y="141"/>
                    <a:pt x="95" y="141"/>
                  </a:cubicBezTo>
                  <a:cubicBezTo>
                    <a:pt x="96" y="139"/>
                    <a:pt x="96" y="139"/>
                    <a:pt x="96" y="139"/>
                  </a:cubicBezTo>
                  <a:cubicBezTo>
                    <a:pt x="98" y="139"/>
                    <a:pt x="98" y="139"/>
                    <a:pt x="98" y="139"/>
                  </a:cubicBezTo>
                  <a:cubicBezTo>
                    <a:pt x="98" y="138"/>
                    <a:pt x="98" y="138"/>
                    <a:pt x="99" y="136"/>
                  </a:cubicBezTo>
                  <a:cubicBezTo>
                    <a:pt x="101" y="137"/>
                    <a:pt x="101" y="137"/>
                    <a:pt x="101" y="137"/>
                  </a:cubicBezTo>
                  <a:cubicBezTo>
                    <a:pt x="103" y="136"/>
                    <a:pt x="103" y="136"/>
                    <a:pt x="103" y="136"/>
                  </a:cubicBezTo>
                  <a:cubicBezTo>
                    <a:pt x="103" y="136"/>
                    <a:pt x="103" y="136"/>
                    <a:pt x="103" y="136"/>
                  </a:cubicBezTo>
                  <a:cubicBezTo>
                    <a:pt x="100" y="135"/>
                    <a:pt x="100" y="135"/>
                    <a:pt x="100" y="135"/>
                  </a:cubicBezTo>
                  <a:cubicBezTo>
                    <a:pt x="100" y="133"/>
                    <a:pt x="100" y="133"/>
                    <a:pt x="100" y="133"/>
                  </a:cubicBezTo>
                  <a:cubicBezTo>
                    <a:pt x="101" y="132"/>
                    <a:pt x="100" y="133"/>
                    <a:pt x="102" y="132"/>
                  </a:cubicBezTo>
                  <a:cubicBezTo>
                    <a:pt x="102" y="132"/>
                    <a:pt x="102" y="132"/>
                    <a:pt x="102" y="132"/>
                  </a:cubicBezTo>
                  <a:cubicBezTo>
                    <a:pt x="104" y="128"/>
                    <a:pt x="104" y="128"/>
                    <a:pt x="105" y="127"/>
                  </a:cubicBezTo>
                  <a:cubicBezTo>
                    <a:pt x="106" y="127"/>
                    <a:pt x="106" y="127"/>
                    <a:pt x="106" y="127"/>
                  </a:cubicBezTo>
                  <a:cubicBezTo>
                    <a:pt x="108" y="126"/>
                    <a:pt x="108" y="126"/>
                    <a:pt x="108" y="126"/>
                  </a:cubicBezTo>
                  <a:cubicBezTo>
                    <a:pt x="109" y="126"/>
                    <a:pt x="109" y="126"/>
                    <a:pt x="109" y="126"/>
                  </a:cubicBezTo>
                  <a:cubicBezTo>
                    <a:pt x="110" y="126"/>
                    <a:pt x="110" y="126"/>
                    <a:pt x="110" y="126"/>
                  </a:cubicBezTo>
                  <a:cubicBezTo>
                    <a:pt x="112" y="125"/>
                    <a:pt x="112" y="125"/>
                    <a:pt x="112" y="125"/>
                  </a:cubicBezTo>
                  <a:cubicBezTo>
                    <a:pt x="120" y="125"/>
                    <a:pt x="120" y="125"/>
                    <a:pt x="120" y="125"/>
                  </a:cubicBezTo>
                  <a:cubicBezTo>
                    <a:pt x="120" y="123"/>
                    <a:pt x="120" y="123"/>
                    <a:pt x="120" y="123"/>
                  </a:cubicBezTo>
                  <a:cubicBezTo>
                    <a:pt x="116" y="123"/>
                    <a:pt x="113" y="123"/>
                    <a:pt x="110" y="123"/>
                  </a:cubicBezTo>
                  <a:cubicBezTo>
                    <a:pt x="109" y="123"/>
                    <a:pt x="109" y="123"/>
                    <a:pt x="109" y="123"/>
                  </a:cubicBezTo>
                  <a:cubicBezTo>
                    <a:pt x="109" y="123"/>
                    <a:pt x="109" y="123"/>
                    <a:pt x="109" y="123"/>
                  </a:cubicBezTo>
                  <a:cubicBezTo>
                    <a:pt x="109" y="122"/>
                    <a:pt x="109" y="122"/>
                    <a:pt x="109" y="122"/>
                  </a:cubicBezTo>
                  <a:cubicBezTo>
                    <a:pt x="110" y="121"/>
                    <a:pt x="110" y="121"/>
                    <a:pt x="110" y="121"/>
                  </a:cubicBezTo>
                  <a:cubicBezTo>
                    <a:pt x="110" y="119"/>
                    <a:pt x="111" y="118"/>
                    <a:pt x="112" y="116"/>
                  </a:cubicBezTo>
                  <a:cubicBezTo>
                    <a:pt x="115" y="114"/>
                    <a:pt x="115" y="114"/>
                    <a:pt x="115" y="114"/>
                  </a:cubicBezTo>
                  <a:cubicBezTo>
                    <a:pt x="116" y="114"/>
                    <a:pt x="116" y="114"/>
                    <a:pt x="116" y="114"/>
                  </a:cubicBezTo>
                  <a:cubicBezTo>
                    <a:pt x="118" y="117"/>
                    <a:pt x="118" y="117"/>
                    <a:pt x="118" y="117"/>
                  </a:cubicBezTo>
                  <a:cubicBezTo>
                    <a:pt x="120" y="117"/>
                    <a:pt x="120" y="117"/>
                    <a:pt x="120" y="117"/>
                  </a:cubicBezTo>
                  <a:cubicBezTo>
                    <a:pt x="120" y="118"/>
                    <a:pt x="120" y="118"/>
                    <a:pt x="120" y="118"/>
                  </a:cubicBezTo>
                  <a:cubicBezTo>
                    <a:pt x="121" y="120"/>
                    <a:pt x="121" y="120"/>
                    <a:pt x="121" y="120"/>
                  </a:cubicBezTo>
                  <a:cubicBezTo>
                    <a:pt x="122" y="121"/>
                    <a:pt x="122" y="121"/>
                    <a:pt x="122" y="121"/>
                  </a:cubicBezTo>
                  <a:cubicBezTo>
                    <a:pt x="121" y="118"/>
                    <a:pt x="121" y="118"/>
                    <a:pt x="121" y="118"/>
                  </a:cubicBezTo>
                  <a:cubicBezTo>
                    <a:pt x="123" y="115"/>
                    <a:pt x="123" y="115"/>
                    <a:pt x="123" y="115"/>
                  </a:cubicBezTo>
                  <a:cubicBezTo>
                    <a:pt x="122" y="115"/>
                    <a:pt x="122" y="115"/>
                    <a:pt x="122" y="115"/>
                  </a:cubicBezTo>
                  <a:cubicBezTo>
                    <a:pt x="120" y="116"/>
                    <a:pt x="120" y="116"/>
                    <a:pt x="120" y="116"/>
                  </a:cubicBezTo>
                  <a:cubicBezTo>
                    <a:pt x="119" y="115"/>
                    <a:pt x="119" y="115"/>
                    <a:pt x="119" y="115"/>
                  </a:cubicBezTo>
                  <a:cubicBezTo>
                    <a:pt x="118" y="113"/>
                    <a:pt x="118" y="113"/>
                    <a:pt x="118" y="113"/>
                  </a:cubicBezTo>
                  <a:cubicBezTo>
                    <a:pt x="117" y="112"/>
                    <a:pt x="117" y="112"/>
                    <a:pt x="117" y="112"/>
                  </a:cubicBezTo>
                  <a:cubicBezTo>
                    <a:pt x="118" y="110"/>
                    <a:pt x="118" y="110"/>
                    <a:pt x="118" y="110"/>
                  </a:cubicBezTo>
                  <a:cubicBezTo>
                    <a:pt x="119" y="109"/>
                    <a:pt x="119" y="109"/>
                    <a:pt x="119" y="109"/>
                  </a:cubicBezTo>
                  <a:cubicBezTo>
                    <a:pt x="118" y="108"/>
                    <a:pt x="118" y="108"/>
                    <a:pt x="118" y="108"/>
                  </a:cubicBezTo>
                  <a:cubicBezTo>
                    <a:pt x="115" y="111"/>
                    <a:pt x="115" y="111"/>
                    <a:pt x="115" y="111"/>
                  </a:cubicBezTo>
                  <a:cubicBezTo>
                    <a:pt x="113" y="111"/>
                    <a:pt x="113" y="111"/>
                    <a:pt x="113" y="111"/>
                  </a:cubicBezTo>
                  <a:cubicBezTo>
                    <a:pt x="113" y="111"/>
                    <a:pt x="113" y="111"/>
                    <a:pt x="113" y="111"/>
                  </a:cubicBezTo>
                  <a:cubicBezTo>
                    <a:pt x="113" y="109"/>
                    <a:pt x="113" y="109"/>
                    <a:pt x="113" y="109"/>
                  </a:cubicBezTo>
                  <a:cubicBezTo>
                    <a:pt x="113" y="107"/>
                    <a:pt x="113" y="107"/>
                    <a:pt x="113" y="107"/>
                  </a:cubicBezTo>
                  <a:cubicBezTo>
                    <a:pt x="116" y="103"/>
                    <a:pt x="116" y="103"/>
                    <a:pt x="116" y="103"/>
                  </a:cubicBezTo>
                  <a:cubicBezTo>
                    <a:pt x="116" y="102"/>
                    <a:pt x="116" y="102"/>
                    <a:pt x="116" y="102"/>
                  </a:cubicBezTo>
                  <a:cubicBezTo>
                    <a:pt x="118" y="102"/>
                    <a:pt x="118" y="102"/>
                    <a:pt x="118" y="102"/>
                  </a:cubicBezTo>
                  <a:cubicBezTo>
                    <a:pt x="119" y="104"/>
                    <a:pt x="119" y="104"/>
                    <a:pt x="119" y="104"/>
                  </a:cubicBezTo>
                  <a:cubicBezTo>
                    <a:pt x="121" y="103"/>
                    <a:pt x="121" y="103"/>
                    <a:pt x="121" y="103"/>
                  </a:cubicBezTo>
                  <a:cubicBezTo>
                    <a:pt x="122" y="103"/>
                    <a:pt x="122" y="103"/>
                    <a:pt x="122" y="103"/>
                  </a:cubicBezTo>
                  <a:cubicBezTo>
                    <a:pt x="122" y="102"/>
                    <a:pt x="122" y="102"/>
                    <a:pt x="122" y="102"/>
                  </a:cubicBezTo>
                  <a:cubicBezTo>
                    <a:pt x="119" y="101"/>
                    <a:pt x="119" y="101"/>
                    <a:pt x="119" y="101"/>
                  </a:cubicBezTo>
                  <a:cubicBezTo>
                    <a:pt x="118" y="100"/>
                    <a:pt x="118" y="100"/>
                    <a:pt x="118" y="100"/>
                  </a:cubicBezTo>
                  <a:cubicBezTo>
                    <a:pt x="119" y="99"/>
                    <a:pt x="119" y="99"/>
                    <a:pt x="119" y="99"/>
                  </a:cubicBezTo>
                  <a:cubicBezTo>
                    <a:pt x="120" y="98"/>
                    <a:pt x="120" y="98"/>
                    <a:pt x="120" y="98"/>
                  </a:cubicBezTo>
                  <a:cubicBezTo>
                    <a:pt x="122" y="96"/>
                    <a:pt x="122" y="96"/>
                    <a:pt x="122" y="96"/>
                  </a:cubicBezTo>
                  <a:cubicBezTo>
                    <a:pt x="125" y="96"/>
                    <a:pt x="125" y="96"/>
                    <a:pt x="125" y="96"/>
                  </a:cubicBezTo>
                  <a:cubicBezTo>
                    <a:pt x="126" y="94"/>
                    <a:pt x="126" y="94"/>
                    <a:pt x="126" y="94"/>
                  </a:cubicBezTo>
                  <a:cubicBezTo>
                    <a:pt x="127" y="95"/>
                    <a:pt x="127" y="95"/>
                    <a:pt x="127" y="95"/>
                  </a:cubicBezTo>
                  <a:cubicBezTo>
                    <a:pt x="127" y="95"/>
                    <a:pt x="127" y="95"/>
                    <a:pt x="127" y="95"/>
                  </a:cubicBezTo>
                  <a:cubicBezTo>
                    <a:pt x="128" y="102"/>
                    <a:pt x="127" y="100"/>
                    <a:pt x="129" y="105"/>
                  </a:cubicBezTo>
                  <a:cubicBezTo>
                    <a:pt x="130" y="105"/>
                    <a:pt x="130" y="105"/>
                    <a:pt x="130" y="105"/>
                  </a:cubicBezTo>
                  <a:cubicBezTo>
                    <a:pt x="129" y="101"/>
                    <a:pt x="129" y="101"/>
                    <a:pt x="129" y="101"/>
                  </a:cubicBezTo>
                  <a:cubicBezTo>
                    <a:pt x="130" y="100"/>
                    <a:pt x="129" y="100"/>
                    <a:pt x="130" y="99"/>
                  </a:cubicBezTo>
                  <a:cubicBezTo>
                    <a:pt x="131" y="99"/>
                    <a:pt x="131" y="99"/>
                    <a:pt x="131" y="99"/>
                  </a:cubicBezTo>
                  <a:cubicBezTo>
                    <a:pt x="130" y="98"/>
                    <a:pt x="130" y="98"/>
                    <a:pt x="130" y="98"/>
                  </a:cubicBezTo>
                  <a:cubicBezTo>
                    <a:pt x="129" y="96"/>
                    <a:pt x="129" y="95"/>
                    <a:pt x="128" y="93"/>
                  </a:cubicBezTo>
                  <a:cubicBezTo>
                    <a:pt x="128" y="92"/>
                    <a:pt x="128" y="92"/>
                    <a:pt x="128" y="92"/>
                  </a:cubicBezTo>
                  <a:cubicBezTo>
                    <a:pt x="131" y="90"/>
                    <a:pt x="131" y="90"/>
                    <a:pt x="131" y="90"/>
                  </a:cubicBezTo>
                  <a:cubicBezTo>
                    <a:pt x="133" y="89"/>
                    <a:pt x="133" y="89"/>
                    <a:pt x="133" y="89"/>
                  </a:cubicBezTo>
                  <a:cubicBezTo>
                    <a:pt x="136" y="91"/>
                    <a:pt x="136" y="91"/>
                    <a:pt x="136" y="91"/>
                  </a:cubicBezTo>
                  <a:cubicBezTo>
                    <a:pt x="137" y="91"/>
                    <a:pt x="137" y="91"/>
                    <a:pt x="137" y="91"/>
                  </a:cubicBezTo>
                  <a:cubicBezTo>
                    <a:pt x="140" y="90"/>
                    <a:pt x="139" y="90"/>
                    <a:pt x="143" y="88"/>
                  </a:cubicBezTo>
                  <a:cubicBezTo>
                    <a:pt x="144" y="88"/>
                    <a:pt x="144" y="88"/>
                    <a:pt x="144" y="88"/>
                  </a:cubicBezTo>
                  <a:cubicBezTo>
                    <a:pt x="144" y="88"/>
                    <a:pt x="144" y="88"/>
                    <a:pt x="144" y="88"/>
                  </a:cubicBezTo>
                  <a:cubicBezTo>
                    <a:pt x="143" y="87"/>
                    <a:pt x="143" y="87"/>
                    <a:pt x="143" y="87"/>
                  </a:cubicBezTo>
                  <a:cubicBezTo>
                    <a:pt x="143" y="87"/>
                    <a:pt x="143" y="87"/>
                    <a:pt x="143" y="87"/>
                  </a:cubicBezTo>
                  <a:cubicBezTo>
                    <a:pt x="142" y="87"/>
                    <a:pt x="142" y="87"/>
                    <a:pt x="142" y="87"/>
                  </a:cubicBezTo>
                  <a:cubicBezTo>
                    <a:pt x="140" y="87"/>
                    <a:pt x="140" y="87"/>
                    <a:pt x="140" y="87"/>
                  </a:cubicBezTo>
                  <a:cubicBezTo>
                    <a:pt x="133" y="87"/>
                    <a:pt x="133" y="87"/>
                    <a:pt x="133" y="87"/>
                  </a:cubicBezTo>
                  <a:cubicBezTo>
                    <a:pt x="132" y="86"/>
                    <a:pt x="132" y="86"/>
                    <a:pt x="132" y="86"/>
                  </a:cubicBezTo>
                  <a:cubicBezTo>
                    <a:pt x="132" y="85"/>
                    <a:pt x="132" y="85"/>
                    <a:pt x="132" y="85"/>
                  </a:cubicBezTo>
                  <a:cubicBezTo>
                    <a:pt x="133" y="83"/>
                    <a:pt x="133" y="83"/>
                    <a:pt x="133" y="83"/>
                  </a:cubicBezTo>
                  <a:cubicBezTo>
                    <a:pt x="134" y="82"/>
                    <a:pt x="134" y="82"/>
                    <a:pt x="134" y="82"/>
                  </a:cubicBezTo>
                  <a:cubicBezTo>
                    <a:pt x="136" y="80"/>
                    <a:pt x="136" y="80"/>
                    <a:pt x="136" y="80"/>
                  </a:cubicBezTo>
                  <a:cubicBezTo>
                    <a:pt x="139" y="80"/>
                    <a:pt x="139" y="80"/>
                    <a:pt x="139" y="80"/>
                  </a:cubicBezTo>
                  <a:cubicBezTo>
                    <a:pt x="142" y="77"/>
                    <a:pt x="142" y="77"/>
                    <a:pt x="142" y="77"/>
                  </a:cubicBezTo>
                  <a:cubicBezTo>
                    <a:pt x="143" y="74"/>
                    <a:pt x="143" y="75"/>
                    <a:pt x="144" y="71"/>
                  </a:cubicBezTo>
                  <a:cubicBezTo>
                    <a:pt x="145" y="68"/>
                    <a:pt x="145" y="68"/>
                    <a:pt x="145" y="68"/>
                  </a:cubicBezTo>
                  <a:cubicBezTo>
                    <a:pt x="150" y="66"/>
                    <a:pt x="150" y="66"/>
                    <a:pt x="150" y="66"/>
                  </a:cubicBezTo>
                  <a:cubicBezTo>
                    <a:pt x="150" y="65"/>
                    <a:pt x="150" y="65"/>
                    <a:pt x="150" y="65"/>
                  </a:cubicBezTo>
                  <a:cubicBezTo>
                    <a:pt x="149" y="63"/>
                    <a:pt x="149" y="63"/>
                    <a:pt x="149" y="63"/>
                  </a:cubicBezTo>
                  <a:cubicBezTo>
                    <a:pt x="150" y="60"/>
                    <a:pt x="150" y="60"/>
                    <a:pt x="150" y="60"/>
                  </a:cubicBezTo>
                  <a:cubicBezTo>
                    <a:pt x="150" y="58"/>
                    <a:pt x="150" y="57"/>
                    <a:pt x="152" y="56"/>
                  </a:cubicBezTo>
                  <a:cubicBezTo>
                    <a:pt x="152" y="56"/>
                    <a:pt x="152" y="56"/>
                    <a:pt x="152" y="56"/>
                  </a:cubicBezTo>
                  <a:cubicBezTo>
                    <a:pt x="153" y="57"/>
                    <a:pt x="153" y="56"/>
                    <a:pt x="154" y="59"/>
                  </a:cubicBezTo>
                  <a:cubicBezTo>
                    <a:pt x="156" y="61"/>
                    <a:pt x="156" y="61"/>
                    <a:pt x="156" y="61"/>
                  </a:cubicBezTo>
                  <a:cubicBezTo>
                    <a:pt x="158" y="61"/>
                    <a:pt x="158" y="61"/>
                    <a:pt x="158" y="61"/>
                  </a:cubicBezTo>
                  <a:cubicBezTo>
                    <a:pt x="159" y="60"/>
                    <a:pt x="159" y="60"/>
                    <a:pt x="159" y="60"/>
                  </a:cubicBezTo>
                  <a:cubicBezTo>
                    <a:pt x="157" y="59"/>
                    <a:pt x="157" y="59"/>
                    <a:pt x="157" y="59"/>
                  </a:cubicBezTo>
                  <a:cubicBezTo>
                    <a:pt x="156" y="57"/>
                    <a:pt x="156" y="57"/>
                    <a:pt x="156" y="57"/>
                  </a:cubicBezTo>
                  <a:cubicBezTo>
                    <a:pt x="156" y="55"/>
                    <a:pt x="156" y="55"/>
                    <a:pt x="156" y="55"/>
                  </a:cubicBezTo>
                  <a:cubicBezTo>
                    <a:pt x="156" y="54"/>
                    <a:pt x="156" y="54"/>
                    <a:pt x="156" y="54"/>
                  </a:cubicBezTo>
                  <a:cubicBezTo>
                    <a:pt x="157" y="54"/>
                    <a:pt x="157" y="54"/>
                    <a:pt x="159" y="54"/>
                  </a:cubicBezTo>
                  <a:cubicBezTo>
                    <a:pt x="160" y="53"/>
                    <a:pt x="160" y="53"/>
                    <a:pt x="160" y="53"/>
                  </a:cubicBezTo>
                  <a:cubicBezTo>
                    <a:pt x="160" y="50"/>
                    <a:pt x="160" y="52"/>
                    <a:pt x="160" y="50"/>
                  </a:cubicBezTo>
                  <a:cubicBezTo>
                    <a:pt x="162" y="47"/>
                    <a:pt x="162" y="47"/>
                    <a:pt x="162" y="47"/>
                  </a:cubicBezTo>
                  <a:cubicBezTo>
                    <a:pt x="168" y="45"/>
                    <a:pt x="168" y="45"/>
                    <a:pt x="168" y="45"/>
                  </a:cubicBezTo>
                  <a:cubicBezTo>
                    <a:pt x="168" y="46"/>
                    <a:pt x="168" y="46"/>
                    <a:pt x="168" y="46"/>
                  </a:cubicBezTo>
                  <a:cubicBezTo>
                    <a:pt x="168" y="52"/>
                    <a:pt x="167" y="55"/>
                    <a:pt x="167" y="57"/>
                  </a:cubicBezTo>
                  <a:cubicBezTo>
                    <a:pt x="170" y="51"/>
                    <a:pt x="168" y="48"/>
                    <a:pt x="172" y="42"/>
                  </a:cubicBezTo>
                  <a:cubicBezTo>
                    <a:pt x="173" y="42"/>
                    <a:pt x="173" y="42"/>
                    <a:pt x="173" y="42"/>
                  </a:cubicBezTo>
                  <a:cubicBezTo>
                    <a:pt x="174" y="41"/>
                    <a:pt x="174" y="41"/>
                    <a:pt x="174" y="41"/>
                  </a:cubicBezTo>
                  <a:cubicBezTo>
                    <a:pt x="175" y="40"/>
                    <a:pt x="175" y="40"/>
                    <a:pt x="175" y="40"/>
                  </a:cubicBezTo>
                  <a:cubicBezTo>
                    <a:pt x="175" y="41"/>
                    <a:pt x="175" y="41"/>
                    <a:pt x="175" y="43"/>
                  </a:cubicBezTo>
                  <a:cubicBezTo>
                    <a:pt x="175" y="50"/>
                    <a:pt x="175" y="48"/>
                    <a:pt x="175" y="51"/>
                  </a:cubicBezTo>
                  <a:cubicBezTo>
                    <a:pt x="174" y="54"/>
                    <a:pt x="175" y="53"/>
                    <a:pt x="172" y="59"/>
                  </a:cubicBezTo>
                  <a:cubicBezTo>
                    <a:pt x="172" y="60"/>
                    <a:pt x="172" y="60"/>
                    <a:pt x="172" y="60"/>
                  </a:cubicBezTo>
                  <a:cubicBezTo>
                    <a:pt x="172" y="60"/>
                    <a:pt x="172" y="60"/>
                    <a:pt x="172" y="60"/>
                  </a:cubicBezTo>
                  <a:cubicBezTo>
                    <a:pt x="173" y="59"/>
                    <a:pt x="173" y="59"/>
                    <a:pt x="173" y="59"/>
                  </a:cubicBezTo>
                  <a:cubicBezTo>
                    <a:pt x="177" y="53"/>
                    <a:pt x="177" y="53"/>
                    <a:pt x="177" y="53"/>
                  </a:cubicBezTo>
                  <a:cubicBezTo>
                    <a:pt x="179" y="54"/>
                    <a:pt x="179" y="54"/>
                    <a:pt x="179" y="54"/>
                  </a:cubicBezTo>
                  <a:cubicBezTo>
                    <a:pt x="179" y="54"/>
                    <a:pt x="179" y="54"/>
                    <a:pt x="179" y="54"/>
                  </a:cubicBezTo>
                  <a:cubicBezTo>
                    <a:pt x="178" y="52"/>
                    <a:pt x="179" y="52"/>
                    <a:pt x="177" y="51"/>
                  </a:cubicBezTo>
                  <a:cubicBezTo>
                    <a:pt x="177" y="48"/>
                    <a:pt x="177" y="49"/>
                    <a:pt x="177" y="44"/>
                  </a:cubicBezTo>
                  <a:cubicBezTo>
                    <a:pt x="178" y="41"/>
                    <a:pt x="178" y="41"/>
                    <a:pt x="178" y="41"/>
                  </a:cubicBezTo>
                  <a:cubicBezTo>
                    <a:pt x="181" y="42"/>
                    <a:pt x="181" y="42"/>
                    <a:pt x="181" y="42"/>
                  </a:cubicBezTo>
                  <a:cubicBezTo>
                    <a:pt x="182" y="41"/>
                    <a:pt x="182" y="41"/>
                    <a:pt x="182" y="41"/>
                  </a:cubicBezTo>
                  <a:cubicBezTo>
                    <a:pt x="183" y="42"/>
                    <a:pt x="183" y="42"/>
                    <a:pt x="183" y="42"/>
                  </a:cubicBezTo>
                  <a:cubicBezTo>
                    <a:pt x="184" y="42"/>
                    <a:pt x="184" y="42"/>
                    <a:pt x="184" y="42"/>
                  </a:cubicBezTo>
                  <a:cubicBezTo>
                    <a:pt x="185" y="39"/>
                    <a:pt x="185" y="39"/>
                    <a:pt x="185" y="39"/>
                  </a:cubicBezTo>
                  <a:cubicBezTo>
                    <a:pt x="187" y="38"/>
                    <a:pt x="187" y="38"/>
                    <a:pt x="187" y="38"/>
                  </a:cubicBezTo>
                  <a:cubicBezTo>
                    <a:pt x="189" y="41"/>
                    <a:pt x="189" y="41"/>
                    <a:pt x="189" y="41"/>
                  </a:cubicBezTo>
                  <a:cubicBezTo>
                    <a:pt x="191" y="42"/>
                    <a:pt x="191" y="42"/>
                    <a:pt x="191" y="42"/>
                  </a:cubicBezTo>
                  <a:cubicBezTo>
                    <a:pt x="193" y="45"/>
                    <a:pt x="193" y="45"/>
                    <a:pt x="193" y="45"/>
                  </a:cubicBezTo>
                  <a:cubicBezTo>
                    <a:pt x="193" y="44"/>
                    <a:pt x="193" y="44"/>
                    <a:pt x="193" y="44"/>
                  </a:cubicBezTo>
                  <a:cubicBezTo>
                    <a:pt x="192" y="38"/>
                    <a:pt x="192" y="38"/>
                    <a:pt x="192" y="38"/>
                  </a:cubicBezTo>
                  <a:cubicBezTo>
                    <a:pt x="191" y="36"/>
                    <a:pt x="191" y="36"/>
                    <a:pt x="191" y="36"/>
                  </a:cubicBezTo>
                  <a:cubicBezTo>
                    <a:pt x="189" y="35"/>
                    <a:pt x="189" y="35"/>
                    <a:pt x="189" y="35"/>
                  </a:cubicBezTo>
                  <a:cubicBezTo>
                    <a:pt x="188" y="34"/>
                    <a:pt x="187" y="33"/>
                    <a:pt x="186" y="32"/>
                  </a:cubicBezTo>
                  <a:cubicBezTo>
                    <a:pt x="186" y="31"/>
                    <a:pt x="186" y="31"/>
                    <a:pt x="186" y="31"/>
                  </a:cubicBezTo>
                  <a:cubicBezTo>
                    <a:pt x="188" y="30"/>
                    <a:pt x="188" y="30"/>
                    <a:pt x="188" y="30"/>
                  </a:cubicBezTo>
                  <a:cubicBezTo>
                    <a:pt x="191" y="31"/>
                    <a:pt x="191" y="31"/>
                    <a:pt x="191" y="31"/>
                  </a:cubicBezTo>
                  <a:cubicBezTo>
                    <a:pt x="194" y="29"/>
                    <a:pt x="194" y="29"/>
                    <a:pt x="194" y="29"/>
                  </a:cubicBezTo>
                  <a:cubicBezTo>
                    <a:pt x="194" y="30"/>
                    <a:pt x="194" y="30"/>
                    <a:pt x="194" y="30"/>
                  </a:cubicBezTo>
                  <a:cubicBezTo>
                    <a:pt x="196" y="28"/>
                    <a:pt x="196" y="28"/>
                    <a:pt x="196" y="28"/>
                  </a:cubicBezTo>
                  <a:cubicBezTo>
                    <a:pt x="197" y="30"/>
                    <a:pt x="197" y="30"/>
                    <a:pt x="197" y="30"/>
                  </a:cubicBezTo>
                  <a:cubicBezTo>
                    <a:pt x="198" y="29"/>
                    <a:pt x="198" y="29"/>
                    <a:pt x="198" y="29"/>
                  </a:cubicBezTo>
                  <a:cubicBezTo>
                    <a:pt x="198" y="27"/>
                    <a:pt x="198" y="27"/>
                    <a:pt x="198" y="27"/>
                  </a:cubicBezTo>
                  <a:cubicBezTo>
                    <a:pt x="201" y="26"/>
                    <a:pt x="201" y="26"/>
                    <a:pt x="201" y="26"/>
                  </a:cubicBezTo>
                  <a:cubicBezTo>
                    <a:pt x="203" y="27"/>
                    <a:pt x="203" y="27"/>
                    <a:pt x="203" y="27"/>
                  </a:cubicBezTo>
                  <a:cubicBezTo>
                    <a:pt x="204" y="29"/>
                    <a:pt x="204" y="29"/>
                    <a:pt x="204" y="29"/>
                  </a:cubicBezTo>
                  <a:cubicBezTo>
                    <a:pt x="205" y="31"/>
                    <a:pt x="204" y="30"/>
                    <a:pt x="205" y="35"/>
                  </a:cubicBezTo>
                  <a:cubicBezTo>
                    <a:pt x="207" y="38"/>
                    <a:pt x="207" y="38"/>
                    <a:pt x="208" y="39"/>
                  </a:cubicBezTo>
                  <a:cubicBezTo>
                    <a:pt x="209" y="39"/>
                    <a:pt x="209" y="39"/>
                    <a:pt x="209" y="39"/>
                  </a:cubicBezTo>
                  <a:cubicBezTo>
                    <a:pt x="209" y="38"/>
                    <a:pt x="209" y="38"/>
                    <a:pt x="209" y="38"/>
                  </a:cubicBezTo>
                  <a:cubicBezTo>
                    <a:pt x="208" y="37"/>
                    <a:pt x="208" y="37"/>
                    <a:pt x="208" y="37"/>
                  </a:cubicBezTo>
                  <a:cubicBezTo>
                    <a:pt x="208" y="35"/>
                    <a:pt x="208" y="35"/>
                    <a:pt x="208" y="35"/>
                  </a:cubicBezTo>
                  <a:cubicBezTo>
                    <a:pt x="209" y="31"/>
                    <a:pt x="209" y="29"/>
                    <a:pt x="215" y="23"/>
                  </a:cubicBezTo>
                  <a:cubicBezTo>
                    <a:pt x="216" y="23"/>
                    <a:pt x="216" y="23"/>
                    <a:pt x="216" y="23"/>
                  </a:cubicBezTo>
                  <a:cubicBezTo>
                    <a:pt x="217" y="21"/>
                    <a:pt x="219" y="17"/>
                    <a:pt x="220" y="15"/>
                  </a:cubicBezTo>
                  <a:cubicBezTo>
                    <a:pt x="221" y="15"/>
                    <a:pt x="221" y="15"/>
                    <a:pt x="221" y="15"/>
                  </a:cubicBezTo>
                  <a:cubicBezTo>
                    <a:pt x="221" y="14"/>
                    <a:pt x="221" y="14"/>
                    <a:pt x="221" y="14"/>
                  </a:cubicBezTo>
                  <a:cubicBezTo>
                    <a:pt x="219" y="13"/>
                    <a:pt x="219" y="13"/>
                    <a:pt x="219" y="13"/>
                  </a:cubicBezTo>
                  <a:cubicBezTo>
                    <a:pt x="219" y="11"/>
                    <a:pt x="219" y="11"/>
                    <a:pt x="219" y="11"/>
                  </a:cubicBezTo>
                  <a:cubicBezTo>
                    <a:pt x="221" y="8"/>
                    <a:pt x="220" y="10"/>
                    <a:pt x="223" y="5"/>
                  </a:cubicBezTo>
                  <a:cubicBezTo>
                    <a:pt x="225" y="5"/>
                    <a:pt x="225" y="5"/>
                    <a:pt x="225" y="5"/>
                  </a:cubicBezTo>
                  <a:cubicBezTo>
                    <a:pt x="225" y="6"/>
                    <a:pt x="225" y="6"/>
                    <a:pt x="225" y="6"/>
                  </a:cubicBezTo>
                  <a:cubicBezTo>
                    <a:pt x="228" y="7"/>
                    <a:pt x="228" y="7"/>
                    <a:pt x="228" y="7"/>
                  </a:cubicBezTo>
                  <a:cubicBezTo>
                    <a:pt x="229" y="10"/>
                    <a:pt x="229" y="9"/>
                    <a:pt x="230" y="10"/>
                  </a:cubicBezTo>
                  <a:cubicBezTo>
                    <a:pt x="231" y="10"/>
                    <a:pt x="231" y="10"/>
                    <a:pt x="231" y="10"/>
                  </a:cubicBezTo>
                  <a:cubicBezTo>
                    <a:pt x="231" y="9"/>
                    <a:pt x="231" y="9"/>
                    <a:pt x="231" y="9"/>
                  </a:cubicBezTo>
                  <a:cubicBezTo>
                    <a:pt x="232" y="8"/>
                    <a:pt x="232" y="8"/>
                    <a:pt x="232" y="8"/>
                  </a:cubicBezTo>
                  <a:cubicBezTo>
                    <a:pt x="234" y="8"/>
                    <a:pt x="234" y="8"/>
                    <a:pt x="234" y="8"/>
                  </a:cubicBezTo>
                  <a:cubicBezTo>
                    <a:pt x="235" y="9"/>
                    <a:pt x="235" y="9"/>
                    <a:pt x="235" y="9"/>
                  </a:cubicBezTo>
                  <a:cubicBezTo>
                    <a:pt x="235" y="9"/>
                    <a:pt x="235" y="9"/>
                    <a:pt x="235" y="9"/>
                  </a:cubicBezTo>
                  <a:cubicBezTo>
                    <a:pt x="236" y="10"/>
                    <a:pt x="236" y="10"/>
                    <a:pt x="236" y="10"/>
                  </a:cubicBezTo>
                  <a:cubicBezTo>
                    <a:pt x="236" y="11"/>
                    <a:pt x="236" y="11"/>
                    <a:pt x="236" y="11"/>
                  </a:cubicBezTo>
                  <a:cubicBezTo>
                    <a:pt x="229" y="18"/>
                    <a:pt x="229" y="24"/>
                    <a:pt x="229" y="28"/>
                  </a:cubicBezTo>
                  <a:cubicBezTo>
                    <a:pt x="227" y="31"/>
                    <a:pt x="227" y="31"/>
                    <a:pt x="227" y="31"/>
                  </a:cubicBezTo>
                  <a:cubicBezTo>
                    <a:pt x="227" y="34"/>
                    <a:pt x="227" y="34"/>
                    <a:pt x="227" y="34"/>
                  </a:cubicBezTo>
                  <a:cubicBezTo>
                    <a:pt x="228" y="35"/>
                    <a:pt x="228" y="35"/>
                    <a:pt x="228" y="35"/>
                  </a:cubicBezTo>
                  <a:cubicBezTo>
                    <a:pt x="230" y="34"/>
                    <a:pt x="230" y="34"/>
                    <a:pt x="230" y="34"/>
                  </a:cubicBezTo>
                  <a:cubicBezTo>
                    <a:pt x="232" y="31"/>
                    <a:pt x="232" y="31"/>
                    <a:pt x="232" y="31"/>
                  </a:cubicBezTo>
                  <a:cubicBezTo>
                    <a:pt x="233" y="27"/>
                    <a:pt x="233" y="27"/>
                    <a:pt x="233" y="27"/>
                  </a:cubicBezTo>
                  <a:cubicBezTo>
                    <a:pt x="246" y="6"/>
                    <a:pt x="237" y="18"/>
                    <a:pt x="244" y="8"/>
                  </a:cubicBezTo>
                  <a:cubicBezTo>
                    <a:pt x="246" y="7"/>
                    <a:pt x="246" y="7"/>
                    <a:pt x="246" y="7"/>
                  </a:cubicBezTo>
                  <a:cubicBezTo>
                    <a:pt x="247" y="10"/>
                    <a:pt x="247" y="10"/>
                    <a:pt x="247" y="10"/>
                  </a:cubicBezTo>
                  <a:cubicBezTo>
                    <a:pt x="246" y="14"/>
                    <a:pt x="246" y="14"/>
                    <a:pt x="246" y="14"/>
                  </a:cubicBezTo>
                  <a:cubicBezTo>
                    <a:pt x="245" y="16"/>
                    <a:pt x="245" y="16"/>
                    <a:pt x="245" y="16"/>
                  </a:cubicBezTo>
                  <a:cubicBezTo>
                    <a:pt x="246" y="17"/>
                    <a:pt x="246" y="17"/>
                    <a:pt x="246" y="17"/>
                  </a:cubicBezTo>
                  <a:cubicBezTo>
                    <a:pt x="245" y="22"/>
                    <a:pt x="245" y="22"/>
                    <a:pt x="245" y="25"/>
                  </a:cubicBezTo>
                  <a:cubicBezTo>
                    <a:pt x="246" y="25"/>
                    <a:pt x="246" y="25"/>
                    <a:pt x="246" y="25"/>
                  </a:cubicBezTo>
                  <a:cubicBezTo>
                    <a:pt x="250" y="22"/>
                    <a:pt x="250" y="22"/>
                    <a:pt x="250" y="22"/>
                  </a:cubicBezTo>
                  <a:cubicBezTo>
                    <a:pt x="252" y="13"/>
                    <a:pt x="251" y="18"/>
                    <a:pt x="252" y="14"/>
                  </a:cubicBezTo>
                  <a:cubicBezTo>
                    <a:pt x="253" y="12"/>
                    <a:pt x="253" y="12"/>
                    <a:pt x="253" y="12"/>
                  </a:cubicBezTo>
                  <a:cubicBezTo>
                    <a:pt x="256" y="12"/>
                    <a:pt x="256" y="12"/>
                    <a:pt x="256" y="12"/>
                  </a:cubicBezTo>
                  <a:cubicBezTo>
                    <a:pt x="256" y="11"/>
                    <a:pt x="256" y="11"/>
                    <a:pt x="256" y="11"/>
                  </a:cubicBezTo>
                  <a:cubicBezTo>
                    <a:pt x="253" y="8"/>
                    <a:pt x="253" y="8"/>
                    <a:pt x="253" y="8"/>
                  </a:cubicBezTo>
                  <a:cubicBezTo>
                    <a:pt x="252" y="7"/>
                    <a:pt x="252" y="7"/>
                    <a:pt x="252" y="7"/>
                  </a:cubicBezTo>
                  <a:cubicBezTo>
                    <a:pt x="253" y="5"/>
                    <a:pt x="253" y="6"/>
                    <a:pt x="256" y="2"/>
                  </a:cubicBezTo>
                  <a:cubicBezTo>
                    <a:pt x="258" y="2"/>
                    <a:pt x="258" y="2"/>
                    <a:pt x="258" y="2"/>
                  </a:cubicBezTo>
                  <a:cubicBezTo>
                    <a:pt x="259" y="3"/>
                    <a:pt x="259" y="3"/>
                    <a:pt x="259" y="3"/>
                  </a:cubicBezTo>
                  <a:cubicBezTo>
                    <a:pt x="263" y="4"/>
                    <a:pt x="263" y="4"/>
                    <a:pt x="263" y="4"/>
                  </a:cubicBezTo>
                  <a:cubicBezTo>
                    <a:pt x="265" y="6"/>
                    <a:pt x="265" y="6"/>
                    <a:pt x="265" y="6"/>
                  </a:cubicBezTo>
                  <a:cubicBezTo>
                    <a:pt x="265" y="10"/>
                    <a:pt x="265" y="10"/>
                    <a:pt x="265" y="10"/>
                  </a:cubicBezTo>
                  <a:cubicBezTo>
                    <a:pt x="264" y="11"/>
                    <a:pt x="265" y="11"/>
                    <a:pt x="264" y="12"/>
                  </a:cubicBezTo>
                  <a:cubicBezTo>
                    <a:pt x="260" y="15"/>
                    <a:pt x="260" y="15"/>
                    <a:pt x="260" y="15"/>
                  </a:cubicBezTo>
                  <a:cubicBezTo>
                    <a:pt x="260" y="16"/>
                    <a:pt x="260" y="16"/>
                    <a:pt x="260" y="16"/>
                  </a:cubicBezTo>
                  <a:cubicBezTo>
                    <a:pt x="261" y="17"/>
                    <a:pt x="261" y="17"/>
                    <a:pt x="261" y="17"/>
                  </a:cubicBezTo>
                  <a:cubicBezTo>
                    <a:pt x="263" y="15"/>
                    <a:pt x="263" y="15"/>
                    <a:pt x="263" y="15"/>
                  </a:cubicBezTo>
                  <a:cubicBezTo>
                    <a:pt x="264" y="16"/>
                    <a:pt x="264" y="16"/>
                    <a:pt x="264" y="16"/>
                  </a:cubicBezTo>
                  <a:cubicBezTo>
                    <a:pt x="263" y="20"/>
                    <a:pt x="262" y="27"/>
                    <a:pt x="263" y="30"/>
                  </a:cubicBezTo>
                  <a:cubicBezTo>
                    <a:pt x="263" y="28"/>
                    <a:pt x="264" y="26"/>
                    <a:pt x="264" y="24"/>
                  </a:cubicBezTo>
                  <a:cubicBezTo>
                    <a:pt x="266" y="22"/>
                    <a:pt x="266" y="22"/>
                    <a:pt x="266" y="22"/>
                  </a:cubicBezTo>
                  <a:cubicBezTo>
                    <a:pt x="267" y="14"/>
                    <a:pt x="268" y="14"/>
                    <a:pt x="269" y="11"/>
                  </a:cubicBezTo>
                  <a:cubicBezTo>
                    <a:pt x="270" y="10"/>
                    <a:pt x="270" y="10"/>
                    <a:pt x="270" y="10"/>
                  </a:cubicBezTo>
                  <a:cubicBezTo>
                    <a:pt x="273" y="10"/>
                    <a:pt x="273" y="10"/>
                    <a:pt x="273" y="10"/>
                  </a:cubicBezTo>
                  <a:cubicBezTo>
                    <a:pt x="275" y="11"/>
                    <a:pt x="275" y="11"/>
                    <a:pt x="275" y="11"/>
                  </a:cubicBezTo>
                  <a:cubicBezTo>
                    <a:pt x="276" y="13"/>
                    <a:pt x="276" y="13"/>
                    <a:pt x="276" y="13"/>
                  </a:cubicBezTo>
                  <a:cubicBezTo>
                    <a:pt x="277" y="14"/>
                    <a:pt x="277" y="14"/>
                    <a:pt x="277" y="14"/>
                  </a:cubicBezTo>
                  <a:cubicBezTo>
                    <a:pt x="279" y="15"/>
                    <a:pt x="279" y="15"/>
                    <a:pt x="279" y="15"/>
                  </a:cubicBezTo>
                  <a:cubicBezTo>
                    <a:pt x="280" y="16"/>
                    <a:pt x="280" y="16"/>
                    <a:pt x="280" y="16"/>
                  </a:cubicBezTo>
                  <a:cubicBezTo>
                    <a:pt x="280" y="17"/>
                    <a:pt x="280" y="17"/>
                    <a:pt x="280" y="17"/>
                  </a:cubicBezTo>
                  <a:cubicBezTo>
                    <a:pt x="281" y="17"/>
                    <a:pt x="281" y="17"/>
                    <a:pt x="281" y="17"/>
                  </a:cubicBezTo>
                  <a:cubicBezTo>
                    <a:pt x="283" y="16"/>
                    <a:pt x="283" y="16"/>
                    <a:pt x="283" y="16"/>
                  </a:cubicBezTo>
                  <a:cubicBezTo>
                    <a:pt x="284" y="15"/>
                    <a:pt x="284" y="15"/>
                    <a:pt x="284" y="15"/>
                  </a:cubicBezTo>
                  <a:cubicBezTo>
                    <a:pt x="286" y="18"/>
                    <a:pt x="286" y="18"/>
                    <a:pt x="286" y="18"/>
                  </a:cubicBezTo>
                  <a:cubicBezTo>
                    <a:pt x="286" y="20"/>
                    <a:pt x="286" y="20"/>
                    <a:pt x="286" y="20"/>
                  </a:cubicBezTo>
                  <a:cubicBezTo>
                    <a:pt x="286" y="21"/>
                    <a:pt x="286" y="21"/>
                    <a:pt x="286" y="21"/>
                  </a:cubicBezTo>
                  <a:cubicBezTo>
                    <a:pt x="288" y="20"/>
                    <a:pt x="288" y="20"/>
                    <a:pt x="288" y="20"/>
                  </a:cubicBezTo>
                  <a:cubicBezTo>
                    <a:pt x="290" y="21"/>
                    <a:pt x="290" y="21"/>
                    <a:pt x="290" y="21"/>
                  </a:cubicBezTo>
                  <a:cubicBezTo>
                    <a:pt x="294" y="25"/>
                    <a:pt x="294" y="25"/>
                    <a:pt x="294" y="25"/>
                  </a:cubicBezTo>
                  <a:cubicBezTo>
                    <a:pt x="294" y="27"/>
                    <a:pt x="294" y="27"/>
                    <a:pt x="294" y="27"/>
                  </a:cubicBezTo>
                  <a:cubicBezTo>
                    <a:pt x="294" y="30"/>
                    <a:pt x="294" y="30"/>
                    <a:pt x="294" y="30"/>
                  </a:cubicBezTo>
                  <a:cubicBezTo>
                    <a:pt x="289" y="32"/>
                    <a:pt x="289" y="32"/>
                    <a:pt x="289" y="32"/>
                  </a:cubicBezTo>
                  <a:cubicBezTo>
                    <a:pt x="286" y="35"/>
                    <a:pt x="286" y="35"/>
                    <a:pt x="286" y="35"/>
                  </a:cubicBezTo>
                  <a:cubicBezTo>
                    <a:pt x="283" y="35"/>
                    <a:pt x="283" y="35"/>
                    <a:pt x="283" y="35"/>
                  </a:cubicBezTo>
                  <a:cubicBezTo>
                    <a:pt x="270" y="34"/>
                    <a:pt x="270" y="34"/>
                    <a:pt x="270" y="34"/>
                  </a:cubicBezTo>
                  <a:cubicBezTo>
                    <a:pt x="270" y="36"/>
                    <a:pt x="270" y="36"/>
                    <a:pt x="270" y="36"/>
                  </a:cubicBezTo>
                  <a:cubicBezTo>
                    <a:pt x="279" y="39"/>
                    <a:pt x="279" y="39"/>
                    <a:pt x="279" y="39"/>
                  </a:cubicBezTo>
                  <a:cubicBezTo>
                    <a:pt x="279" y="41"/>
                    <a:pt x="279" y="41"/>
                    <a:pt x="279" y="41"/>
                  </a:cubicBezTo>
                  <a:cubicBezTo>
                    <a:pt x="279" y="43"/>
                    <a:pt x="279" y="43"/>
                    <a:pt x="279" y="46"/>
                  </a:cubicBezTo>
                  <a:cubicBezTo>
                    <a:pt x="280" y="47"/>
                    <a:pt x="280" y="47"/>
                    <a:pt x="280" y="47"/>
                  </a:cubicBezTo>
                  <a:cubicBezTo>
                    <a:pt x="281" y="48"/>
                    <a:pt x="281" y="48"/>
                    <a:pt x="281" y="48"/>
                  </a:cubicBezTo>
                  <a:cubicBezTo>
                    <a:pt x="283" y="47"/>
                    <a:pt x="283" y="47"/>
                    <a:pt x="283" y="47"/>
                  </a:cubicBezTo>
                  <a:cubicBezTo>
                    <a:pt x="284" y="48"/>
                    <a:pt x="284" y="48"/>
                    <a:pt x="284" y="48"/>
                  </a:cubicBezTo>
                  <a:cubicBezTo>
                    <a:pt x="285" y="47"/>
                    <a:pt x="285" y="47"/>
                    <a:pt x="285" y="47"/>
                  </a:cubicBezTo>
                  <a:cubicBezTo>
                    <a:pt x="285" y="44"/>
                    <a:pt x="285" y="44"/>
                    <a:pt x="285" y="44"/>
                  </a:cubicBezTo>
                  <a:cubicBezTo>
                    <a:pt x="286" y="43"/>
                    <a:pt x="286" y="43"/>
                    <a:pt x="286" y="43"/>
                  </a:cubicBezTo>
                  <a:cubicBezTo>
                    <a:pt x="287" y="44"/>
                    <a:pt x="287" y="44"/>
                    <a:pt x="287" y="44"/>
                  </a:cubicBezTo>
                  <a:cubicBezTo>
                    <a:pt x="288" y="47"/>
                    <a:pt x="288" y="47"/>
                    <a:pt x="288" y="47"/>
                  </a:cubicBezTo>
                  <a:cubicBezTo>
                    <a:pt x="288" y="48"/>
                    <a:pt x="288" y="48"/>
                    <a:pt x="288" y="48"/>
                  </a:cubicBezTo>
                  <a:cubicBezTo>
                    <a:pt x="289" y="45"/>
                    <a:pt x="289" y="45"/>
                    <a:pt x="289" y="45"/>
                  </a:cubicBezTo>
                  <a:cubicBezTo>
                    <a:pt x="290" y="46"/>
                    <a:pt x="290" y="46"/>
                    <a:pt x="290" y="46"/>
                  </a:cubicBezTo>
                  <a:cubicBezTo>
                    <a:pt x="291" y="45"/>
                    <a:pt x="291" y="45"/>
                    <a:pt x="291" y="45"/>
                  </a:cubicBezTo>
                  <a:cubicBezTo>
                    <a:pt x="293" y="46"/>
                    <a:pt x="293" y="46"/>
                    <a:pt x="293" y="46"/>
                  </a:cubicBezTo>
                  <a:close/>
                  <a:moveTo>
                    <a:pt x="210" y="11"/>
                  </a:moveTo>
                  <a:cubicBezTo>
                    <a:pt x="209" y="13"/>
                    <a:pt x="210" y="12"/>
                    <a:pt x="209" y="13"/>
                  </a:cubicBezTo>
                  <a:cubicBezTo>
                    <a:pt x="208" y="15"/>
                    <a:pt x="207" y="17"/>
                    <a:pt x="206" y="19"/>
                  </a:cubicBezTo>
                  <a:cubicBezTo>
                    <a:pt x="204" y="20"/>
                    <a:pt x="204" y="20"/>
                    <a:pt x="204" y="20"/>
                  </a:cubicBezTo>
                  <a:cubicBezTo>
                    <a:pt x="203" y="20"/>
                    <a:pt x="203" y="20"/>
                    <a:pt x="203" y="20"/>
                  </a:cubicBezTo>
                  <a:cubicBezTo>
                    <a:pt x="203" y="21"/>
                    <a:pt x="203" y="21"/>
                    <a:pt x="203" y="21"/>
                  </a:cubicBezTo>
                  <a:cubicBezTo>
                    <a:pt x="201" y="20"/>
                    <a:pt x="201" y="20"/>
                    <a:pt x="201" y="20"/>
                  </a:cubicBezTo>
                  <a:cubicBezTo>
                    <a:pt x="200" y="21"/>
                    <a:pt x="200" y="21"/>
                    <a:pt x="200" y="22"/>
                  </a:cubicBezTo>
                  <a:cubicBezTo>
                    <a:pt x="198" y="22"/>
                    <a:pt x="198" y="22"/>
                    <a:pt x="198" y="22"/>
                  </a:cubicBezTo>
                  <a:cubicBezTo>
                    <a:pt x="198" y="22"/>
                    <a:pt x="198" y="22"/>
                    <a:pt x="198" y="22"/>
                  </a:cubicBezTo>
                  <a:cubicBezTo>
                    <a:pt x="195" y="20"/>
                    <a:pt x="195" y="20"/>
                    <a:pt x="195" y="20"/>
                  </a:cubicBezTo>
                  <a:cubicBezTo>
                    <a:pt x="194" y="18"/>
                    <a:pt x="194" y="19"/>
                    <a:pt x="193" y="17"/>
                  </a:cubicBezTo>
                  <a:cubicBezTo>
                    <a:pt x="195" y="17"/>
                    <a:pt x="195" y="17"/>
                    <a:pt x="195" y="17"/>
                  </a:cubicBezTo>
                  <a:cubicBezTo>
                    <a:pt x="196" y="16"/>
                    <a:pt x="196" y="16"/>
                    <a:pt x="196" y="16"/>
                  </a:cubicBezTo>
                  <a:cubicBezTo>
                    <a:pt x="197" y="17"/>
                    <a:pt x="197" y="17"/>
                    <a:pt x="197" y="17"/>
                  </a:cubicBezTo>
                  <a:cubicBezTo>
                    <a:pt x="198" y="15"/>
                    <a:pt x="198" y="15"/>
                    <a:pt x="198" y="15"/>
                  </a:cubicBezTo>
                  <a:cubicBezTo>
                    <a:pt x="200" y="15"/>
                    <a:pt x="200" y="15"/>
                    <a:pt x="200" y="15"/>
                  </a:cubicBezTo>
                  <a:cubicBezTo>
                    <a:pt x="203" y="14"/>
                    <a:pt x="203" y="14"/>
                    <a:pt x="203" y="14"/>
                  </a:cubicBezTo>
                  <a:cubicBezTo>
                    <a:pt x="204" y="15"/>
                    <a:pt x="204" y="15"/>
                    <a:pt x="204" y="15"/>
                  </a:cubicBezTo>
                  <a:cubicBezTo>
                    <a:pt x="207" y="11"/>
                    <a:pt x="207" y="11"/>
                    <a:pt x="207" y="11"/>
                  </a:cubicBezTo>
                  <a:cubicBezTo>
                    <a:pt x="208" y="11"/>
                    <a:pt x="208" y="11"/>
                    <a:pt x="208" y="11"/>
                  </a:cubicBezTo>
                  <a:cubicBezTo>
                    <a:pt x="209" y="10"/>
                    <a:pt x="209" y="10"/>
                    <a:pt x="209" y="10"/>
                  </a:cubicBezTo>
                  <a:cubicBezTo>
                    <a:pt x="210" y="11"/>
                    <a:pt x="210" y="11"/>
                    <a:pt x="210" y="11"/>
                  </a:cubicBezTo>
                  <a:close/>
                  <a:moveTo>
                    <a:pt x="216" y="20"/>
                  </a:moveTo>
                  <a:cubicBezTo>
                    <a:pt x="214" y="21"/>
                    <a:pt x="214" y="21"/>
                    <a:pt x="214" y="21"/>
                  </a:cubicBezTo>
                  <a:cubicBezTo>
                    <a:pt x="213" y="20"/>
                    <a:pt x="213" y="20"/>
                    <a:pt x="213" y="20"/>
                  </a:cubicBezTo>
                  <a:cubicBezTo>
                    <a:pt x="212" y="19"/>
                    <a:pt x="212" y="19"/>
                    <a:pt x="212" y="19"/>
                  </a:cubicBezTo>
                  <a:cubicBezTo>
                    <a:pt x="212" y="16"/>
                    <a:pt x="212" y="16"/>
                    <a:pt x="213" y="15"/>
                  </a:cubicBezTo>
                  <a:cubicBezTo>
                    <a:pt x="214" y="14"/>
                    <a:pt x="214" y="14"/>
                    <a:pt x="214" y="14"/>
                  </a:cubicBezTo>
                  <a:cubicBezTo>
                    <a:pt x="214" y="14"/>
                    <a:pt x="214" y="14"/>
                    <a:pt x="214" y="14"/>
                  </a:cubicBezTo>
                  <a:cubicBezTo>
                    <a:pt x="214" y="15"/>
                    <a:pt x="214" y="15"/>
                    <a:pt x="214" y="15"/>
                  </a:cubicBezTo>
                  <a:cubicBezTo>
                    <a:pt x="216" y="15"/>
                    <a:pt x="216" y="15"/>
                    <a:pt x="216" y="15"/>
                  </a:cubicBezTo>
                  <a:cubicBezTo>
                    <a:pt x="217" y="17"/>
                    <a:pt x="217" y="17"/>
                    <a:pt x="217" y="17"/>
                  </a:cubicBezTo>
                  <a:cubicBezTo>
                    <a:pt x="216" y="20"/>
                    <a:pt x="216" y="20"/>
                    <a:pt x="216" y="20"/>
                  </a:cubicBezTo>
                  <a:close/>
                  <a:moveTo>
                    <a:pt x="212" y="23"/>
                  </a:moveTo>
                  <a:cubicBezTo>
                    <a:pt x="211" y="25"/>
                    <a:pt x="211" y="25"/>
                    <a:pt x="211" y="25"/>
                  </a:cubicBezTo>
                  <a:cubicBezTo>
                    <a:pt x="209" y="28"/>
                    <a:pt x="209" y="28"/>
                    <a:pt x="209" y="28"/>
                  </a:cubicBezTo>
                  <a:cubicBezTo>
                    <a:pt x="209" y="28"/>
                    <a:pt x="209" y="28"/>
                    <a:pt x="209" y="28"/>
                  </a:cubicBezTo>
                  <a:cubicBezTo>
                    <a:pt x="208" y="29"/>
                    <a:pt x="208" y="29"/>
                    <a:pt x="208" y="29"/>
                  </a:cubicBezTo>
                  <a:cubicBezTo>
                    <a:pt x="207" y="29"/>
                    <a:pt x="207" y="29"/>
                    <a:pt x="207" y="29"/>
                  </a:cubicBezTo>
                  <a:cubicBezTo>
                    <a:pt x="206" y="29"/>
                    <a:pt x="206" y="29"/>
                    <a:pt x="206" y="29"/>
                  </a:cubicBezTo>
                  <a:cubicBezTo>
                    <a:pt x="206" y="27"/>
                    <a:pt x="206" y="27"/>
                    <a:pt x="206" y="27"/>
                  </a:cubicBezTo>
                  <a:cubicBezTo>
                    <a:pt x="206" y="26"/>
                    <a:pt x="206" y="26"/>
                    <a:pt x="206" y="26"/>
                  </a:cubicBezTo>
                  <a:cubicBezTo>
                    <a:pt x="205" y="27"/>
                    <a:pt x="205" y="27"/>
                    <a:pt x="205" y="27"/>
                  </a:cubicBezTo>
                  <a:cubicBezTo>
                    <a:pt x="204" y="26"/>
                    <a:pt x="204" y="26"/>
                    <a:pt x="204" y="26"/>
                  </a:cubicBezTo>
                  <a:cubicBezTo>
                    <a:pt x="204" y="25"/>
                    <a:pt x="204" y="25"/>
                    <a:pt x="204" y="25"/>
                  </a:cubicBezTo>
                  <a:cubicBezTo>
                    <a:pt x="204" y="24"/>
                    <a:pt x="204" y="24"/>
                    <a:pt x="204" y="24"/>
                  </a:cubicBezTo>
                  <a:cubicBezTo>
                    <a:pt x="205" y="23"/>
                    <a:pt x="205" y="23"/>
                    <a:pt x="205" y="23"/>
                  </a:cubicBezTo>
                  <a:cubicBezTo>
                    <a:pt x="207" y="22"/>
                    <a:pt x="207" y="22"/>
                    <a:pt x="207" y="22"/>
                  </a:cubicBezTo>
                  <a:cubicBezTo>
                    <a:pt x="208" y="22"/>
                    <a:pt x="208" y="22"/>
                    <a:pt x="208" y="22"/>
                  </a:cubicBezTo>
                  <a:cubicBezTo>
                    <a:pt x="211" y="18"/>
                    <a:pt x="211" y="18"/>
                    <a:pt x="211" y="18"/>
                  </a:cubicBezTo>
                  <a:cubicBezTo>
                    <a:pt x="212" y="20"/>
                    <a:pt x="212" y="21"/>
                    <a:pt x="212" y="23"/>
                  </a:cubicBezTo>
                  <a:close/>
                  <a:moveTo>
                    <a:pt x="168" y="32"/>
                  </a:moveTo>
                  <a:cubicBezTo>
                    <a:pt x="169" y="32"/>
                    <a:pt x="169" y="32"/>
                    <a:pt x="169" y="32"/>
                  </a:cubicBezTo>
                  <a:cubicBezTo>
                    <a:pt x="170" y="32"/>
                    <a:pt x="170" y="32"/>
                    <a:pt x="170" y="32"/>
                  </a:cubicBezTo>
                  <a:cubicBezTo>
                    <a:pt x="170" y="32"/>
                    <a:pt x="170" y="32"/>
                    <a:pt x="170" y="32"/>
                  </a:cubicBezTo>
                  <a:cubicBezTo>
                    <a:pt x="171" y="34"/>
                    <a:pt x="171" y="34"/>
                    <a:pt x="171" y="34"/>
                  </a:cubicBezTo>
                  <a:cubicBezTo>
                    <a:pt x="172" y="34"/>
                    <a:pt x="172" y="34"/>
                    <a:pt x="172" y="34"/>
                  </a:cubicBezTo>
                  <a:cubicBezTo>
                    <a:pt x="172" y="35"/>
                    <a:pt x="172" y="35"/>
                    <a:pt x="172" y="35"/>
                  </a:cubicBezTo>
                  <a:cubicBezTo>
                    <a:pt x="171" y="36"/>
                    <a:pt x="171" y="36"/>
                    <a:pt x="171" y="36"/>
                  </a:cubicBezTo>
                  <a:cubicBezTo>
                    <a:pt x="170" y="36"/>
                    <a:pt x="170" y="36"/>
                    <a:pt x="170" y="36"/>
                  </a:cubicBezTo>
                  <a:cubicBezTo>
                    <a:pt x="169" y="36"/>
                    <a:pt x="169" y="36"/>
                    <a:pt x="169" y="36"/>
                  </a:cubicBezTo>
                  <a:cubicBezTo>
                    <a:pt x="168" y="35"/>
                    <a:pt x="168" y="35"/>
                    <a:pt x="168" y="33"/>
                  </a:cubicBezTo>
                  <a:cubicBezTo>
                    <a:pt x="167" y="31"/>
                    <a:pt x="167" y="31"/>
                    <a:pt x="167" y="31"/>
                  </a:cubicBezTo>
                  <a:cubicBezTo>
                    <a:pt x="167" y="30"/>
                    <a:pt x="167" y="30"/>
                    <a:pt x="167" y="30"/>
                  </a:cubicBezTo>
                  <a:cubicBezTo>
                    <a:pt x="168" y="30"/>
                    <a:pt x="168" y="30"/>
                    <a:pt x="168" y="30"/>
                  </a:cubicBezTo>
                  <a:cubicBezTo>
                    <a:pt x="168" y="32"/>
                    <a:pt x="168" y="32"/>
                    <a:pt x="168" y="32"/>
                  </a:cubicBezTo>
                  <a:close/>
                  <a:moveTo>
                    <a:pt x="163" y="36"/>
                  </a:moveTo>
                  <a:cubicBezTo>
                    <a:pt x="164" y="38"/>
                    <a:pt x="164" y="38"/>
                    <a:pt x="164" y="38"/>
                  </a:cubicBezTo>
                  <a:cubicBezTo>
                    <a:pt x="165" y="38"/>
                    <a:pt x="165" y="38"/>
                    <a:pt x="165" y="38"/>
                  </a:cubicBezTo>
                  <a:cubicBezTo>
                    <a:pt x="165" y="37"/>
                    <a:pt x="165" y="37"/>
                    <a:pt x="165" y="37"/>
                  </a:cubicBezTo>
                  <a:cubicBezTo>
                    <a:pt x="165" y="37"/>
                    <a:pt x="165" y="37"/>
                    <a:pt x="165" y="37"/>
                  </a:cubicBezTo>
                  <a:cubicBezTo>
                    <a:pt x="167" y="38"/>
                    <a:pt x="167" y="38"/>
                    <a:pt x="167" y="38"/>
                  </a:cubicBezTo>
                  <a:cubicBezTo>
                    <a:pt x="167" y="40"/>
                    <a:pt x="167" y="40"/>
                    <a:pt x="167" y="40"/>
                  </a:cubicBezTo>
                  <a:cubicBezTo>
                    <a:pt x="165" y="42"/>
                    <a:pt x="165" y="42"/>
                    <a:pt x="165" y="42"/>
                  </a:cubicBezTo>
                  <a:cubicBezTo>
                    <a:pt x="164" y="45"/>
                    <a:pt x="164" y="45"/>
                    <a:pt x="164" y="45"/>
                  </a:cubicBezTo>
                  <a:cubicBezTo>
                    <a:pt x="162" y="45"/>
                    <a:pt x="162" y="45"/>
                    <a:pt x="162" y="45"/>
                  </a:cubicBezTo>
                  <a:cubicBezTo>
                    <a:pt x="161" y="45"/>
                    <a:pt x="161" y="45"/>
                    <a:pt x="161" y="45"/>
                  </a:cubicBezTo>
                  <a:cubicBezTo>
                    <a:pt x="159" y="47"/>
                    <a:pt x="159" y="47"/>
                    <a:pt x="158" y="50"/>
                  </a:cubicBezTo>
                  <a:cubicBezTo>
                    <a:pt x="158" y="52"/>
                    <a:pt x="158" y="51"/>
                    <a:pt x="157" y="52"/>
                  </a:cubicBezTo>
                  <a:cubicBezTo>
                    <a:pt x="153" y="53"/>
                    <a:pt x="154" y="53"/>
                    <a:pt x="152" y="54"/>
                  </a:cubicBezTo>
                  <a:cubicBezTo>
                    <a:pt x="150" y="53"/>
                    <a:pt x="150" y="53"/>
                    <a:pt x="150" y="53"/>
                  </a:cubicBezTo>
                  <a:cubicBezTo>
                    <a:pt x="149" y="52"/>
                    <a:pt x="149" y="52"/>
                    <a:pt x="149" y="52"/>
                  </a:cubicBezTo>
                  <a:cubicBezTo>
                    <a:pt x="150" y="51"/>
                    <a:pt x="150" y="51"/>
                    <a:pt x="150" y="51"/>
                  </a:cubicBezTo>
                  <a:cubicBezTo>
                    <a:pt x="151" y="51"/>
                    <a:pt x="151" y="51"/>
                    <a:pt x="151" y="51"/>
                  </a:cubicBezTo>
                  <a:cubicBezTo>
                    <a:pt x="151" y="49"/>
                    <a:pt x="151" y="49"/>
                    <a:pt x="151" y="49"/>
                  </a:cubicBezTo>
                  <a:cubicBezTo>
                    <a:pt x="152" y="48"/>
                    <a:pt x="152" y="48"/>
                    <a:pt x="152" y="48"/>
                  </a:cubicBezTo>
                  <a:cubicBezTo>
                    <a:pt x="152" y="48"/>
                    <a:pt x="152" y="48"/>
                    <a:pt x="152" y="48"/>
                  </a:cubicBezTo>
                  <a:cubicBezTo>
                    <a:pt x="153" y="46"/>
                    <a:pt x="153" y="46"/>
                    <a:pt x="153" y="46"/>
                  </a:cubicBezTo>
                  <a:cubicBezTo>
                    <a:pt x="153" y="46"/>
                    <a:pt x="153" y="46"/>
                    <a:pt x="153" y="46"/>
                  </a:cubicBezTo>
                  <a:cubicBezTo>
                    <a:pt x="154" y="46"/>
                    <a:pt x="154" y="46"/>
                    <a:pt x="154" y="46"/>
                  </a:cubicBezTo>
                  <a:cubicBezTo>
                    <a:pt x="155" y="45"/>
                    <a:pt x="155" y="45"/>
                    <a:pt x="155" y="45"/>
                  </a:cubicBezTo>
                  <a:cubicBezTo>
                    <a:pt x="156" y="45"/>
                    <a:pt x="156" y="45"/>
                    <a:pt x="156" y="45"/>
                  </a:cubicBezTo>
                  <a:cubicBezTo>
                    <a:pt x="156" y="46"/>
                    <a:pt x="156" y="46"/>
                    <a:pt x="156" y="46"/>
                  </a:cubicBezTo>
                  <a:cubicBezTo>
                    <a:pt x="156" y="44"/>
                    <a:pt x="156" y="44"/>
                    <a:pt x="156" y="44"/>
                  </a:cubicBezTo>
                  <a:cubicBezTo>
                    <a:pt x="156" y="43"/>
                    <a:pt x="156" y="43"/>
                    <a:pt x="156" y="43"/>
                  </a:cubicBezTo>
                  <a:cubicBezTo>
                    <a:pt x="156" y="42"/>
                    <a:pt x="156" y="42"/>
                    <a:pt x="156" y="42"/>
                  </a:cubicBezTo>
                  <a:cubicBezTo>
                    <a:pt x="158" y="40"/>
                    <a:pt x="158" y="40"/>
                    <a:pt x="159" y="38"/>
                  </a:cubicBezTo>
                  <a:cubicBezTo>
                    <a:pt x="160" y="37"/>
                    <a:pt x="160" y="37"/>
                    <a:pt x="160" y="37"/>
                  </a:cubicBezTo>
                  <a:cubicBezTo>
                    <a:pt x="160" y="37"/>
                    <a:pt x="160" y="37"/>
                    <a:pt x="160" y="37"/>
                  </a:cubicBezTo>
                  <a:cubicBezTo>
                    <a:pt x="161" y="36"/>
                    <a:pt x="161" y="36"/>
                    <a:pt x="161" y="36"/>
                  </a:cubicBezTo>
                  <a:cubicBezTo>
                    <a:pt x="160" y="33"/>
                    <a:pt x="160" y="33"/>
                    <a:pt x="161" y="31"/>
                  </a:cubicBezTo>
                  <a:cubicBezTo>
                    <a:pt x="162" y="31"/>
                    <a:pt x="162" y="31"/>
                    <a:pt x="162" y="31"/>
                  </a:cubicBezTo>
                  <a:cubicBezTo>
                    <a:pt x="163" y="33"/>
                    <a:pt x="163" y="32"/>
                    <a:pt x="163" y="36"/>
                  </a:cubicBezTo>
                  <a:close/>
                  <a:moveTo>
                    <a:pt x="180" y="36"/>
                  </a:moveTo>
                  <a:cubicBezTo>
                    <a:pt x="179" y="36"/>
                    <a:pt x="179" y="36"/>
                    <a:pt x="179" y="36"/>
                  </a:cubicBezTo>
                  <a:cubicBezTo>
                    <a:pt x="178" y="37"/>
                    <a:pt x="178" y="37"/>
                    <a:pt x="178" y="37"/>
                  </a:cubicBezTo>
                  <a:cubicBezTo>
                    <a:pt x="178" y="36"/>
                    <a:pt x="178" y="36"/>
                    <a:pt x="178" y="36"/>
                  </a:cubicBezTo>
                  <a:cubicBezTo>
                    <a:pt x="177" y="36"/>
                    <a:pt x="177" y="36"/>
                    <a:pt x="177" y="36"/>
                  </a:cubicBezTo>
                  <a:cubicBezTo>
                    <a:pt x="176" y="36"/>
                    <a:pt x="176" y="36"/>
                    <a:pt x="176" y="36"/>
                  </a:cubicBezTo>
                  <a:cubicBezTo>
                    <a:pt x="176" y="35"/>
                    <a:pt x="176" y="35"/>
                    <a:pt x="176" y="35"/>
                  </a:cubicBezTo>
                  <a:cubicBezTo>
                    <a:pt x="176" y="34"/>
                    <a:pt x="176" y="34"/>
                    <a:pt x="176" y="34"/>
                  </a:cubicBezTo>
                  <a:cubicBezTo>
                    <a:pt x="177" y="32"/>
                    <a:pt x="177" y="32"/>
                    <a:pt x="177" y="32"/>
                  </a:cubicBezTo>
                  <a:cubicBezTo>
                    <a:pt x="178" y="31"/>
                    <a:pt x="178" y="31"/>
                    <a:pt x="178" y="31"/>
                  </a:cubicBezTo>
                  <a:cubicBezTo>
                    <a:pt x="180" y="31"/>
                    <a:pt x="180" y="31"/>
                    <a:pt x="180" y="31"/>
                  </a:cubicBezTo>
                  <a:cubicBezTo>
                    <a:pt x="180" y="32"/>
                    <a:pt x="180" y="32"/>
                    <a:pt x="180" y="32"/>
                  </a:cubicBezTo>
                  <a:cubicBezTo>
                    <a:pt x="180" y="36"/>
                    <a:pt x="180" y="36"/>
                    <a:pt x="180" y="36"/>
                  </a:cubicBezTo>
                  <a:close/>
                  <a:moveTo>
                    <a:pt x="283" y="45"/>
                  </a:moveTo>
                  <a:cubicBezTo>
                    <a:pt x="281" y="46"/>
                    <a:pt x="281" y="46"/>
                    <a:pt x="281" y="46"/>
                  </a:cubicBezTo>
                  <a:cubicBezTo>
                    <a:pt x="280" y="45"/>
                    <a:pt x="280" y="45"/>
                    <a:pt x="280" y="45"/>
                  </a:cubicBezTo>
                  <a:cubicBezTo>
                    <a:pt x="281" y="44"/>
                    <a:pt x="281" y="45"/>
                    <a:pt x="282" y="42"/>
                  </a:cubicBezTo>
                  <a:cubicBezTo>
                    <a:pt x="282" y="42"/>
                    <a:pt x="282" y="42"/>
                    <a:pt x="282" y="42"/>
                  </a:cubicBezTo>
                  <a:cubicBezTo>
                    <a:pt x="283" y="43"/>
                    <a:pt x="283" y="43"/>
                    <a:pt x="284" y="44"/>
                  </a:cubicBezTo>
                  <a:lnTo>
                    <a:pt x="283" y="45"/>
                  </a:lnTo>
                  <a:close/>
                  <a:moveTo>
                    <a:pt x="143" y="52"/>
                  </a:moveTo>
                  <a:cubicBezTo>
                    <a:pt x="144" y="54"/>
                    <a:pt x="144" y="54"/>
                    <a:pt x="144" y="54"/>
                  </a:cubicBezTo>
                  <a:cubicBezTo>
                    <a:pt x="145" y="53"/>
                    <a:pt x="145" y="53"/>
                    <a:pt x="145" y="53"/>
                  </a:cubicBezTo>
                  <a:cubicBezTo>
                    <a:pt x="146" y="53"/>
                    <a:pt x="146" y="53"/>
                    <a:pt x="146" y="53"/>
                  </a:cubicBezTo>
                  <a:cubicBezTo>
                    <a:pt x="147" y="53"/>
                    <a:pt x="147" y="53"/>
                    <a:pt x="147" y="53"/>
                  </a:cubicBezTo>
                  <a:cubicBezTo>
                    <a:pt x="148" y="55"/>
                    <a:pt x="148" y="55"/>
                    <a:pt x="148" y="55"/>
                  </a:cubicBezTo>
                  <a:cubicBezTo>
                    <a:pt x="149" y="55"/>
                    <a:pt x="149" y="55"/>
                    <a:pt x="149" y="55"/>
                  </a:cubicBezTo>
                  <a:cubicBezTo>
                    <a:pt x="149" y="57"/>
                    <a:pt x="149" y="56"/>
                    <a:pt x="150" y="58"/>
                  </a:cubicBezTo>
                  <a:cubicBezTo>
                    <a:pt x="149" y="60"/>
                    <a:pt x="149" y="60"/>
                    <a:pt x="149" y="60"/>
                  </a:cubicBezTo>
                  <a:cubicBezTo>
                    <a:pt x="148" y="60"/>
                    <a:pt x="148" y="60"/>
                    <a:pt x="148" y="60"/>
                  </a:cubicBezTo>
                  <a:cubicBezTo>
                    <a:pt x="148" y="62"/>
                    <a:pt x="148" y="62"/>
                    <a:pt x="148" y="62"/>
                  </a:cubicBezTo>
                  <a:cubicBezTo>
                    <a:pt x="148" y="64"/>
                    <a:pt x="148" y="64"/>
                    <a:pt x="148" y="64"/>
                  </a:cubicBezTo>
                  <a:cubicBezTo>
                    <a:pt x="146" y="65"/>
                    <a:pt x="147" y="65"/>
                    <a:pt x="144" y="66"/>
                  </a:cubicBezTo>
                  <a:cubicBezTo>
                    <a:pt x="143" y="65"/>
                    <a:pt x="143" y="65"/>
                    <a:pt x="143" y="65"/>
                  </a:cubicBezTo>
                  <a:cubicBezTo>
                    <a:pt x="141" y="67"/>
                    <a:pt x="141" y="66"/>
                    <a:pt x="139" y="70"/>
                  </a:cubicBezTo>
                  <a:cubicBezTo>
                    <a:pt x="138" y="70"/>
                    <a:pt x="138" y="70"/>
                    <a:pt x="138" y="70"/>
                  </a:cubicBezTo>
                  <a:cubicBezTo>
                    <a:pt x="138" y="69"/>
                    <a:pt x="138" y="69"/>
                    <a:pt x="138" y="69"/>
                  </a:cubicBezTo>
                  <a:cubicBezTo>
                    <a:pt x="137" y="69"/>
                    <a:pt x="137" y="69"/>
                    <a:pt x="137" y="69"/>
                  </a:cubicBezTo>
                  <a:cubicBezTo>
                    <a:pt x="135" y="68"/>
                    <a:pt x="135" y="68"/>
                    <a:pt x="135" y="68"/>
                  </a:cubicBezTo>
                  <a:cubicBezTo>
                    <a:pt x="135" y="68"/>
                    <a:pt x="135" y="68"/>
                    <a:pt x="135" y="68"/>
                  </a:cubicBezTo>
                  <a:cubicBezTo>
                    <a:pt x="136" y="67"/>
                    <a:pt x="136" y="67"/>
                    <a:pt x="136" y="67"/>
                  </a:cubicBezTo>
                  <a:cubicBezTo>
                    <a:pt x="137" y="66"/>
                    <a:pt x="137" y="66"/>
                    <a:pt x="137" y="66"/>
                  </a:cubicBezTo>
                  <a:cubicBezTo>
                    <a:pt x="137" y="65"/>
                    <a:pt x="137" y="65"/>
                    <a:pt x="137" y="62"/>
                  </a:cubicBezTo>
                  <a:cubicBezTo>
                    <a:pt x="137" y="60"/>
                    <a:pt x="137" y="60"/>
                    <a:pt x="137" y="59"/>
                  </a:cubicBezTo>
                  <a:cubicBezTo>
                    <a:pt x="138" y="58"/>
                    <a:pt x="138" y="58"/>
                    <a:pt x="138" y="58"/>
                  </a:cubicBezTo>
                  <a:cubicBezTo>
                    <a:pt x="141" y="59"/>
                    <a:pt x="141" y="59"/>
                    <a:pt x="141" y="59"/>
                  </a:cubicBezTo>
                  <a:cubicBezTo>
                    <a:pt x="142" y="58"/>
                    <a:pt x="142" y="58"/>
                    <a:pt x="142" y="58"/>
                  </a:cubicBezTo>
                  <a:cubicBezTo>
                    <a:pt x="142" y="57"/>
                    <a:pt x="142" y="57"/>
                    <a:pt x="142" y="57"/>
                  </a:cubicBezTo>
                  <a:cubicBezTo>
                    <a:pt x="140" y="56"/>
                    <a:pt x="140" y="56"/>
                    <a:pt x="140" y="56"/>
                  </a:cubicBezTo>
                  <a:cubicBezTo>
                    <a:pt x="140" y="55"/>
                    <a:pt x="140" y="55"/>
                    <a:pt x="140" y="55"/>
                  </a:cubicBezTo>
                  <a:cubicBezTo>
                    <a:pt x="141" y="54"/>
                    <a:pt x="141" y="54"/>
                    <a:pt x="141" y="54"/>
                  </a:cubicBezTo>
                  <a:cubicBezTo>
                    <a:pt x="143" y="54"/>
                    <a:pt x="143" y="54"/>
                    <a:pt x="143" y="54"/>
                  </a:cubicBezTo>
                  <a:cubicBezTo>
                    <a:pt x="143" y="53"/>
                    <a:pt x="143" y="53"/>
                    <a:pt x="143" y="52"/>
                  </a:cubicBezTo>
                  <a:cubicBezTo>
                    <a:pt x="143" y="52"/>
                    <a:pt x="143" y="52"/>
                    <a:pt x="143" y="52"/>
                  </a:cubicBezTo>
                  <a:close/>
                  <a:moveTo>
                    <a:pt x="124" y="84"/>
                  </a:moveTo>
                  <a:cubicBezTo>
                    <a:pt x="124" y="85"/>
                    <a:pt x="124" y="85"/>
                    <a:pt x="124" y="85"/>
                  </a:cubicBezTo>
                  <a:cubicBezTo>
                    <a:pt x="125" y="82"/>
                    <a:pt x="125" y="82"/>
                    <a:pt x="125" y="82"/>
                  </a:cubicBezTo>
                  <a:cubicBezTo>
                    <a:pt x="127" y="81"/>
                    <a:pt x="127" y="81"/>
                    <a:pt x="127" y="81"/>
                  </a:cubicBezTo>
                  <a:cubicBezTo>
                    <a:pt x="127" y="80"/>
                    <a:pt x="127" y="80"/>
                    <a:pt x="127" y="80"/>
                  </a:cubicBezTo>
                  <a:cubicBezTo>
                    <a:pt x="128" y="79"/>
                    <a:pt x="128" y="79"/>
                    <a:pt x="128" y="79"/>
                  </a:cubicBezTo>
                  <a:cubicBezTo>
                    <a:pt x="128" y="77"/>
                    <a:pt x="128" y="77"/>
                    <a:pt x="128" y="77"/>
                  </a:cubicBezTo>
                  <a:cubicBezTo>
                    <a:pt x="128" y="76"/>
                    <a:pt x="128" y="76"/>
                    <a:pt x="128" y="76"/>
                  </a:cubicBezTo>
                  <a:cubicBezTo>
                    <a:pt x="129" y="75"/>
                    <a:pt x="129" y="75"/>
                    <a:pt x="129" y="75"/>
                  </a:cubicBezTo>
                  <a:cubicBezTo>
                    <a:pt x="129" y="75"/>
                    <a:pt x="129" y="75"/>
                    <a:pt x="129" y="75"/>
                  </a:cubicBezTo>
                  <a:cubicBezTo>
                    <a:pt x="130" y="75"/>
                    <a:pt x="130" y="75"/>
                    <a:pt x="130" y="75"/>
                  </a:cubicBezTo>
                  <a:cubicBezTo>
                    <a:pt x="131" y="76"/>
                    <a:pt x="131" y="76"/>
                    <a:pt x="131" y="76"/>
                  </a:cubicBezTo>
                  <a:cubicBezTo>
                    <a:pt x="132" y="77"/>
                    <a:pt x="131" y="76"/>
                    <a:pt x="132" y="80"/>
                  </a:cubicBezTo>
                  <a:cubicBezTo>
                    <a:pt x="132" y="82"/>
                    <a:pt x="132" y="82"/>
                    <a:pt x="132" y="82"/>
                  </a:cubicBezTo>
                  <a:cubicBezTo>
                    <a:pt x="130" y="84"/>
                    <a:pt x="130" y="84"/>
                    <a:pt x="130" y="84"/>
                  </a:cubicBezTo>
                  <a:cubicBezTo>
                    <a:pt x="128" y="85"/>
                    <a:pt x="128" y="85"/>
                    <a:pt x="128" y="85"/>
                  </a:cubicBezTo>
                  <a:cubicBezTo>
                    <a:pt x="126" y="88"/>
                    <a:pt x="127" y="87"/>
                    <a:pt x="126" y="89"/>
                  </a:cubicBezTo>
                  <a:cubicBezTo>
                    <a:pt x="125" y="90"/>
                    <a:pt x="125" y="90"/>
                    <a:pt x="125" y="90"/>
                  </a:cubicBezTo>
                  <a:cubicBezTo>
                    <a:pt x="125" y="89"/>
                    <a:pt x="125" y="89"/>
                    <a:pt x="125" y="89"/>
                  </a:cubicBezTo>
                  <a:cubicBezTo>
                    <a:pt x="124" y="89"/>
                    <a:pt x="124" y="89"/>
                    <a:pt x="124" y="89"/>
                  </a:cubicBezTo>
                  <a:cubicBezTo>
                    <a:pt x="124" y="89"/>
                    <a:pt x="124" y="89"/>
                    <a:pt x="124" y="89"/>
                  </a:cubicBezTo>
                  <a:cubicBezTo>
                    <a:pt x="123" y="91"/>
                    <a:pt x="123" y="91"/>
                    <a:pt x="123" y="91"/>
                  </a:cubicBezTo>
                  <a:cubicBezTo>
                    <a:pt x="120" y="92"/>
                    <a:pt x="120" y="92"/>
                    <a:pt x="120" y="92"/>
                  </a:cubicBezTo>
                  <a:cubicBezTo>
                    <a:pt x="119" y="92"/>
                    <a:pt x="119" y="92"/>
                    <a:pt x="119" y="92"/>
                  </a:cubicBezTo>
                  <a:cubicBezTo>
                    <a:pt x="119" y="90"/>
                    <a:pt x="119" y="90"/>
                    <a:pt x="119" y="90"/>
                  </a:cubicBezTo>
                  <a:cubicBezTo>
                    <a:pt x="118" y="90"/>
                    <a:pt x="118" y="90"/>
                    <a:pt x="118" y="90"/>
                  </a:cubicBezTo>
                  <a:cubicBezTo>
                    <a:pt x="117" y="92"/>
                    <a:pt x="117" y="92"/>
                    <a:pt x="117" y="92"/>
                  </a:cubicBezTo>
                  <a:cubicBezTo>
                    <a:pt x="116" y="93"/>
                    <a:pt x="116" y="93"/>
                    <a:pt x="116" y="93"/>
                  </a:cubicBezTo>
                  <a:cubicBezTo>
                    <a:pt x="115" y="93"/>
                    <a:pt x="115" y="93"/>
                    <a:pt x="115" y="93"/>
                  </a:cubicBezTo>
                  <a:cubicBezTo>
                    <a:pt x="114" y="92"/>
                    <a:pt x="114" y="92"/>
                    <a:pt x="114" y="92"/>
                  </a:cubicBezTo>
                  <a:cubicBezTo>
                    <a:pt x="111" y="95"/>
                    <a:pt x="111" y="95"/>
                    <a:pt x="111" y="95"/>
                  </a:cubicBezTo>
                  <a:cubicBezTo>
                    <a:pt x="108" y="96"/>
                    <a:pt x="108" y="96"/>
                    <a:pt x="108" y="96"/>
                  </a:cubicBezTo>
                  <a:cubicBezTo>
                    <a:pt x="107" y="96"/>
                    <a:pt x="107" y="96"/>
                    <a:pt x="107" y="96"/>
                  </a:cubicBezTo>
                  <a:cubicBezTo>
                    <a:pt x="107" y="94"/>
                    <a:pt x="107" y="94"/>
                    <a:pt x="107" y="94"/>
                  </a:cubicBezTo>
                  <a:cubicBezTo>
                    <a:pt x="109" y="91"/>
                    <a:pt x="108" y="91"/>
                    <a:pt x="110" y="89"/>
                  </a:cubicBezTo>
                  <a:cubicBezTo>
                    <a:pt x="116" y="88"/>
                    <a:pt x="116" y="88"/>
                    <a:pt x="116" y="88"/>
                  </a:cubicBezTo>
                  <a:cubicBezTo>
                    <a:pt x="120" y="83"/>
                    <a:pt x="120" y="83"/>
                    <a:pt x="120" y="83"/>
                  </a:cubicBezTo>
                  <a:cubicBezTo>
                    <a:pt x="121" y="76"/>
                    <a:pt x="120" y="78"/>
                    <a:pt x="121" y="75"/>
                  </a:cubicBezTo>
                  <a:cubicBezTo>
                    <a:pt x="121" y="73"/>
                    <a:pt x="121" y="73"/>
                    <a:pt x="121" y="73"/>
                  </a:cubicBezTo>
                  <a:cubicBezTo>
                    <a:pt x="120" y="73"/>
                    <a:pt x="120" y="73"/>
                    <a:pt x="120" y="73"/>
                  </a:cubicBezTo>
                  <a:cubicBezTo>
                    <a:pt x="120" y="71"/>
                    <a:pt x="120" y="71"/>
                    <a:pt x="120" y="71"/>
                  </a:cubicBezTo>
                  <a:cubicBezTo>
                    <a:pt x="120" y="69"/>
                    <a:pt x="120" y="69"/>
                    <a:pt x="120" y="69"/>
                  </a:cubicBezTo>
                  <a:cubicBezTo>
                    <a:pt x="125" y="63"/>
                    <a:pt x="122" y="68"/>
                    <a:pt x="125" y="62"/>
                  </a:cubicBezTo>
                  <a:cubicBezTo>
                    <a:pt x="126" y="61"/>
                    <a:pt x="126" y="61"/>
                    <a:pt x="126" y="61"/>
                  </a:cubicBezTo>
                  <a:cubicBezTo>
                    <a:pt x="127" y="61"/>
                    <a:pt x="127" y="61"/>
                    <a:pt x="127" y="61"/>
                  </a:cubicBezTo>
                  <a:cubicBezTo>
                    <a:pt x="128" y="62"/>
                    <a:pt x="128" y="62"/>
                    <a:pt x="128" y="62"/>
                  </a:cubicBezTo>
                  <a:cubicBezTo>
                    <a:pt x="127" y="64"/>
                    <a:pt x="127" y="64"/>
                    <a:pt x="127" y="64"/>
                  </a:cubicBezTo>
                  <a:cubicBezTo>
                    <a:pt x="126" y="68"/>
                    <a:pt x="127" y="67"/>
                    <a:pt x="124" y="70"/>
                  </a:cubicBezTo>
                  <a:cubicBezTo>
                    <a:pt x="124" y="72"/>
                    <a:pt x="124" y="72"/>
                    <a:pt x="124" y="72"/>
                  </a:cubicBezTo>
                  <a:cubicBezTo>
                    <a:pt x="125" y="74"/>
                    <a:pt x="125" y="74"/>
                    <a:pt x="125" y="74"/>
                  </a:cubicBezTo>
                  <a:cubicBezTo>
                    <a:pt x="125" y="77"/>
                    <a:pt x="125" y="76"/>
                    <a:pt x="125" y="79"/>
                  </a:cubicBezTo>
                  <a:cubicBezTo>
                    <a:pt x="124" y="83"/>
                    <a:pt x="124" y="82"/>
                    <a:pt x="124" y="84"/>
                  </a:cubicBezTo>
                  <a:close/>
                  <a:moveTo>
                    <a:pt x="117" y="72"/>
                  </a:moveTo>
                  <a:cubicBezTo>
                    <a:pt x="119" y="76"/>
                    <a:pt x="119" y="76"/>
                    <a:pt x="119" y="77"/>
                  </a:cubicBezTo>
                  <a:cubicBezTo>
                    <a:pt x="119" y="81"/>
                    <a:pt x="119" y="81"/>
                    <a:pt x="119" y="81"/>
                  </a:cubicBezTo>
                  <a:cubicBezTo>
                    <a:pt x="117" y="83"/>
                    <a:pt x="117" y="83"/>
                    <a:pt x="117" y="83"/>
                  </a:cubicBezTo>
                  <a:cubicBezTo>
                    <a:pt x="115" y="83"/>
                    <a:pt x="116" y="83"/>
                    <a:pt x="114" y="83"/>
                  </a:cubicBezTo>
                  <a:cubicBezTo>
                    <a:pt x="113" y="82"/>
                    <a:pt x="113" y="82"/>
                    <a:pt x="113" y="82"/>
                  </a:cubicBezTo>
                  <a:cubicBezTo>
                    <a:pt x="113" y="81"/>
                    <a:pt x="113" y="81"/>
                    <a:pt x="113" y="81"/>
                  </a:cubicBezTo>
                  <a:cubicBezTo>
                    <a:pt x="112" y="81"/>
                    <a:pt x="112" y="81"/>
                    <a:pt x="112" y="81"/>
                  </a:cubicBezTo>
                  <a:cubicBezTo>
                    <a:pt x="111" y="82"/>
                    <a:pt x="111" y="82"/>
                    <a:pt x="111" y="82"/>
                  </a:cubicBezTo>
                  <a:cubicBezTo>
                    <a:pt x="110" y="82"/>
                    <a:pt x="110" y="82"/>
                    <a:pt x="110" y="82"/>
                  </a:cubicBezTo>
                  <a:cubicBezTo>
                    <a:pt x="108" y="81"/>
                    <a:pt x="108" y="81"/>
                    <a:pt x="108" y="81"/>
                  </a:cubicBezTo>
                  <a:cubicBezTo>
                    <a:pt x="108" y="80"/>
                    <a:pt x="108" y="80"/>
                    <a:pt x="108" y="80"/>
                  </a:cubicBezTo>
                  <a:cubicBezTo>
                    <a:pt x="110" y="77"/>
                    <a:pt x="109" y="78"/>
                    <a:pt x="110" y="76"/>
                  </a:cubicBezTo>
                  <a:cubicBezTo>
                    <a:pt x="111" y="76"/>
                    <a:pt x="111" y="76"/>
                    <a:pt x="111" y="76"/>
                  </a:cubicBezTo>
                  <a:cubicBezTo>
                    <a:pt x="112" y="77"/>
                    <a:pt x="112" y="77"/>
                    <a:pt x="112" y="77"/>
                  </a:cubicBezTo>
                  <a:cubicBezTo>
                    <a:pt x="113" y="77"/>
                    <a:pt x="113" y="77"/>
                    <a:pt x="113" y="77"/>
                  </a:cubicBezTo>
                  <a:cubicBezTo>
                    <a:pt x="113" y="75"/>
                    <a:pt x="113" y="75"/>
                    <a:pt x="113" y="75"/>
                  </a:cubicBezTo>
                  <a:cubicBezTo>
                    <a:pt x="113" y="74"/>
                    <a:pt x="113" y="74"/>
                    <a:pt x="113" y="74"/>
                  </a:cubicBezTo>
                  <a:cubicBezTo>
                    <a:pt x="114" y="73"/>
                    <a:pt x="114" y="73"/>
                    <a:pt x="114" y="73"/>
                  </a:cubicBezTo>
                  <a:cubicBezTo>
                    <a:pt x="115" y="74"/>
                    <a:pt x="115" y="74"/>
                    <a:pt x="115" y="74"/>
                  </a:cubicBezTo>
                  <a:cubicBezTo>
                    <a:pt x="115" y="71"/>
                    <a:pt x="115" y="71"/>
                    <a:pt x="115" y="71"/>
                  </a:cubicBezTo>
                  <a:cubicBezTo>
                    <a:pt x="116" y="70"/>
                    <a:pt x="116" y="70"/>
                    <a:pt x="116" y="70"/>
                  </a:cubicBezTo>
                  <a:cubicBezTo>
                    <a:pt x="116" y="71"/>
                    <a:pt x="116" y="71"/>
                    <a:pt x="116" y="71"/>
                  </a:cubicBezTo>
                  <a:cubicBezTo>
                    <a:pt x="117" y="71"/>
                    <a:pt x="117" y="71"/>
                    <a:pt x="117" y="71"/>
                  </a:cubicBezTo>
                  <a:cubicBezTo>
                    <a:pt x="117" y="72"/>
                    <a:pt x="117" y="72"/>
                    <a:pt x="117" y="72"/>
                  </a:cubicBezTo>
                  <a:close/>
                  <a:moveTo>
                    <a:pt x="102" y="93"/>
                  </a:moveTo>
                  <a:cubicBezTo>
                    <a:pt x="103" y="94"/>
                    <a:pt x="103" y="94"/>
                    <a:pt x="103" y="94"/>
                  </a:cubicBezTo>
                  <a:cubicBezTo>
                    <a:pt x="105" y="94"/>
                    <a:pt x="105" y="94"/>
                    <a:pt x="105" y="94"/>
                  </a:cubicBezTo>
                  <a:cubicBezTo>
                    <a:pt x="105" y="94"/>
                    <a:pt x="105" y="94"/>
                    <a:pt x="105" y="94"/>
                  </a:cubicBezTo>
                  <a:cubicBezTo>
                    <a:pt x="105" y="95"/>
                    <a:pt x="105" y="95"/>
                    <a:pt x="105" y="95"/>
                  </a:cubicBezTo>
                  <a:cubicBezTo>
                    <a:pt x="104" y="96"/>
                    <a:pt x="104" y="96"/>
                    <a:pt x="104" y="96"/>
                  </a:cubicBezTo>
                  <a:cubicBezTo>
                    <a:pt x="102" y="96"/>
                    <a:pt x="102" y="96"/>
                    <a:pt x="102" y="96"/>
                  </a:cubicBezTo>
                  <a:cubicBezTo>
                    <a:pt x="102" y="98"/>
                    <a:pt x="102" y="98"/>
                    <a:pt x="102" y="98"/>
                  </a:cubicBezTo>
                  <a:cubicBezTo>
                    <a:pt x="101" y="98"/>
                    <a:pt x="101" y="98"/>
                    <a:pt x="101" y="98"/>
                  </a:cubicBezTo>
                  <a:cubicBezTo>
                    <a:pt x="100" y="98"/>
                    <a:pt x="100" y="98"/>
                    <a:pt x="100" y="98"/>
                  </a:cubicBezTo>
                  <a:cubicBezTo>
                    <a:pt x="99" y="98"/>
                    <a:pt x="99" y="98"/>
                    <a:pt x="99" y="98"/>
                  </a:cubicBezTo>
                  <a:cubicBezTo>
                    <a:pt x="98" y="100"/>
                    <a:pt x="98" y="100"/>
                    <a:pt x="98" y="100"/>
                  </a:cubicBezTo>
                  <a:cubicBezTo>
                    <a:pt x="97" y="99"/>
                    <a:pt x="97" y="99"/>
                    <a:pt x="97" y="99"/>
                  </a:cubicBezTo>
                  <a:cubicBezTo>
                    <a:pt x="97" y="100"/>
                    <a:pt x="97" y="99"/>
                    <a:pt x="97" y="101"/>
                  </a:cubicBezTo>
                  <a:cubicBezTo>
                    <a:pt x="96" y="101"/>
                    <a:pt x="96" y="101"/>
                    <a:pt x="96" y="101"/>
                  </a:cubicBezTo>
                  <a:cubicBezTo>
                    <a:pt x="95" y="101"/>
                    <a:pt x="95" y="101"/>
                    <a:pt x="95" y="101"/>
                  </a:cubicBezTo>
                  <a:cubicBezTo>
                    <a:pt x="95" y="99"/>
                    <a:pt x="95" y="99"/>
                    <a:pt x="95" y="99"/>
                  </a:cubicBezTo>
                  <a:cubicBezTo>
                    <a:pt x="96" y="97"/>
                    <a:pt x="95" y="98"/>
                    <a:pt x="96" y="96"/>
                  </a:cubicBezTo>
                  <a:cubicBezTo>
                    <a:pt x="97" y="96"/>
                    <a:pt x="97" y="96"/>
                    <a:pt x="97" y="96"/>
                  </a:cubicBezTo>
                  <a:cubicBezTo>
                    <a:pt x="97" y="96"/>
                    <a:pt x="97" y="96"/>
                    <a:pt x="97" y="96"/>
                  </a:cubicBezTo>
                  <a:cubicBezTo>
                    <a:pt x="99" y="94"/>
                    <a:pt x="99" y="94"/>
                    <a:pt x="99" y="94"/>
                  </a:cubicBezTo>
                  <a:cubicBezTo>
                    <a:pt x="100" y="93"/>
                    <a:pt x="100" y="93"/>
                    <a:pt x="100" y="93"/>
                  </a:cubicBezTo>
                  <a:cubicBezTo>
                    <a:pt x="101" y="93"/>
                    <a:pt x="101" y="93"/>
                    <a:pt x="101" y="93"/>
                  </a:cubicBezTo>
                  <a:cubicBezTo>
                    <a:pt x="101" y="93"/>
                    <a:pt x="102" y="93"/>
                    <a:pt x="102" y="93"/>
                  </a:cubicBezTo>
                  <a:close/>
                  <a:moveTo>
                    <a:pt x="92" y="105"/>
                  </a:moveTo>
                  <a:cubicBezTo>
                    <a:pt x="91" y="107"/>
                    <a:pt x="91" y="107"/>
                    <a:pt x="91" y="107"/>
                  </a:cubicBezTo>
                  <a:cubicBezTo>
                    <a:pt x="91" y="103"/>
                    <a:pt x="91" y="104"/>
                    <a:pt x="92" y="101"/>
                  </a:cubicBezTo>
                  <a:cubicBezTo>
                    <a:pt x="93" y="99"/>
                    <a:pt x="93" y="99"/>
                    <a:pt x="93" y="99"/>
                  </a:cubicBezTo>
                  <a:cubicBezTo>
                    <a:pt x="94" y="100"/>
                    <a:pt x="94" y="100"/>
                    <a:pt x="94" y="100"/>
                  </a:cubicBezTo>
                  <a:cubicBezTo>
                    <a:pt x="94" y="102"/>
                    <a:pt x="94" y="101"/>
                    <a:pt x="94" y="103"/>
                  </a:cubicBezTo>
                  <a:cubicBezTo>
                    <a:pt x="93" y="104"/>
                    <a:pt x="93" y="104"/>
                    <a:pt x="92" y="105"/>
                  </a:cubicBezTo>
                  <a:close/>
                  <a:moveTo>
                    <a:pt x="86" y="158"/>
                  </a:moveTo>
                  <a:cubicBezTo>
                    <a:pt x="85" y="158"/>
                    <a:pt x="85" y="158"/>
                    <a:pt x="85" y="158"/>
                  </a:cubicBezTo>
                  <a:cubicBezTo>
                    <a:pt x="85" y="157"/>
                    <a:pt x="85" y="157"/>
                    <a:pt x="85" y="157"/>
                  </a:cubicBezTo>
                  <a:cubicBezTo>
                    <a:pt x="86" y="155"/>
                    <a:pt x="86" y="155"/>
                    <a:pt x="86" y="154"/>
                  </a:cubicBezTo>
                  <a:cubicBezTo>
                    <a:pt x="87" y="153"/>
                    <a:pt x="87" y="153"/>
                    <a:pt x="87" y="153"/>
                  </a:cubicBezTo>
                  <a:cubicBezTo>
                    <a:pt x="88" y="154"/>
                    <a:pt x="88" y="154"/>
                    <a:pt x="88" y="154"/>
                  </a:cubicBezTo>
                  <a:cubicBezTo>
                    <a:pt x="88" y="155"/>
                    <a:pt x="88" y="155"/>
                    <a:pt x="88" y="155"/>
                  </a:cubicBezTo>
                  <a:cubicBezTo>
                    <a:pt x="88" y="157"/>
                    <a:pt x="88" y="157"/>
                    <a:pt x="88" y="157"/>
                  </a:cubicBezTo>
                  <a:cubicBezTo>
                    <a:pt x="86" y="158"/>
                    <a:pt x="86" y="158"/>
                    <a:pt x="86" y="158"/>
                  </a:cubicBezTo>
                  <a:close/>
                  <a:moveTo>
                    <a:pt x="87" y="161"/>
                  </a:moveTo>
                  <a:cubicBezTo>
                    <a:pt x="86" y="162"/>
                    <a:pt x="86" y="162"/>
                    <a:pt x="86" y="162"/>
                  </a:cubicBezTo>
                  <a:cubicBezTo>
                    <a:pt x="86" y="160"/>
                    <a:pt x="86" y="160"/>
                    <a:pt x="86" y="160"/>
                  </a:cubicBezTo>
                  <a:cubicBezTo>
                    <a:pt x="87" y="159"/>
                    <a:pt x="87" y="159"/>
                    <a:pt x="87" y="159"/>
                  </a:cubicBezTo>
                  <a:cubicBezTo>
                    <a:pt x="87" y="159"/>
                    <a:pt x="87" y="159"/>
                    <a:pt x="87" y="159"/>
                  </a:cubicBezTo>
                  <a:cubicBezTo>
                    <a:pt x="89" y="158"/>
                    <a:pt x="88" y="159"/>
                    <a:pt x="90" y="158"/>
                  </a:cubicBezTo>
                  <a:cubicBezTo>
                    <a:pt x="90" y="159"/>
                    <a:pt x="90" y="159"/>
                    <a:pt x="90" y="159"/>
                  </a:cubicBezTo>
                  <a:cubicBezTo>
                    <a:pt x="89" y="160"/>
                    <a:pt x="88" y="160"/>
                    <a:pt x="87" y="161"/>
                  </a:cubicBezTo>
                  <a:close/>
                  <a:moveTo>
                    <a:pt x="81" y="169"/>
                  </a:moveTo>
                  <a:cubicBezTo>
                    <a:pt x="80" y="170"/>
                    <a:pt x="80" y="170"/>
                    <a:pt x="80" y="170"/>
                  </a:cubicBezTo>
                  <a:cubicBezTo>
                    <a:pt x="79" y="170"/>
                    <a:pt x="79" y="170"/>
                    <a:pt x="79" y="170"/>
                  </a:cubicBezTo>
                  <a:cubicBezTo>
                    <a:pt x="79" y="169"/>
                    <a:pt x="79" y="169"/>
                    <a:pt x="79" y="169"/>
                  </a:cubicBezTo>
                  <a:cubicBezTo>
                    <a:pt x="79" y="167"/>
                    <a:pt x="79" y="167"/>
                    <a:pt x="79" y="167"/>
                  </a:cubicBezTo>
                  <a:cubicBezTo>
                    <a:pt x="80" y="167"/>
                    <a:pt x="80" y="167"/>
                    <a:pt x="80" y="167"/>
                  </a:cubicBezTo>
                  <a:cubicBezTo>
                    <a:pt x="81" y="167"/>
                    <a:pt x="81" y="167"/>
                    <a:pt x="81" y="167"/>
                  </a:cubicBezTo>
                  <a:cubicBezTo>
                    <a:pt x="81" y="168"/>
                    <a:pt x="81" y="168"/>
                    <a:pt x="81" y="168"/>
                  </a:cubicBezTo>
                  <a:cubicBezTo>
                    <a:pt x="81" y="169"/>
                    <a:pt x="81" y="169"/>
                    <a:pt x="81" y="169"/>
                  </a:cubicBezTo>
                  <a:close/>
                  <a:moveTo>
                    <a:pt x="73" y="189"/>
                  </a:moveTo>
                  <a:cubicBezTo>
                    <a:pt x="72" y="190"/>
                    <a:pt x="72" y="190"/>
                    <a:pt x="72" y="190"/>
                  </a:cubicBezTo>
                  <a:cubicBezTo>
                    <a:pt x="71" y="189"/>
                    <a:pt x="71" y="189"/>
                    <a:pt x="71" y="189"/>
                  </a:cubicBezTo>
                  <a:cubicBezTo>
                    <a:pt x="68" y="190"/>
                    <a:pt x="68" y="190"/>
                    <a:pt x="68" y="190"/>
                  </a:cubicBezTo>
                  <a:cubicBezTo>
                    <a:pt x="67" y="189"/>
                    <a:pt x="67" y="189"/>
                    <a:pt x="67" y="189"/>
                  </a:cubicBezTo>
                  <a:cubicBezTo>
                    <a:pt x="68" y="188"/>
                    <a:pt x="68" y="188"/>
                    <a:pt x="68" y="188"/>
                  </a:cubicBezTo>
                  <a:cubicBezTo>
                    <a:pt x="70" y="186"/>
                    <a:pt x="70" y="186"/>
                    <a:pt x="70" y="186"/>
                  </a:cubicBezTo>
                  <a:cubicBezTo>
                    <a:pt x="72" y="186"/>
                    <a:pt x="72" y="186"/>
                    <a:pt x="72" y="186"/>
                  </a:cubicBezTo>
                  <a:cubicBezTo>
                    <a:pt x="73" y="188"/>
                    <a:pt x="73" y="188"/>
                    <a:pt x="73" y="188"/>
                  </a:cubicBezTo>
                  <a:cubicBezTo>
                    <a:pt x="73" y="188"/>
                    <a:pt x="73" y="189"/>
                    <a:pt x="73" y="189"/>
                  </a:cubicBezTo>
                  <a:close/>
                  <a:moveTo>
                    <a:pt x="40" y="220"/>
                  </a:moveTo>
                  <a:cubicBezTo>
                    <a:pt x="40" y="220"/>
                    <a:pt x="40" y="220"/>
                    <a:pt x="40" y="220"/>
                  </a:cubicBezTo>
                  <a:cubicBezTo>
                    <a:pt x="42" y="218"/>
                    <a:pt x="41" y="219"/>
                    <a:pt x="44" y="218"/>
                  </a:cubicBezTo>
                  <a:cubicBezTo>
                    <a:pt x="45" y="217"/>
                    <a:pt x="45" y="217"/>
                    <a:pt x="45" y="217"/>
                  </a:cubicBezTo>
                  <a:cubicBezTo>
                    <a:pt x="45" y="217"/>
                    <a:pt x="45" y="217"/>
                    <a:pt x="45" y="217"/>
                  </a:cubicBezTo>
                  <a:cubicBezTo>
                    <a:pt x="45" y="218"/>
                    <a:pt x="45" y="218"/>
                    <a:pt x="45" y="218"/>
                  </a:cubicBezTo>
                  <a:cubicBezTo>
                    <a:pt x="46" y="219"/>
                    <a:pt x="46" y="219"/>
                    <a:pt x="46" y="219"/>
                  </a:cubicBezTo>
                  <a:cubicBezTo>
                    <a:pt x="45" y="219"/>
                    <a:pt x="45" y="219"/>
                    <a:pt x="45" y="219"/>
                  </a:cubicBezTo>
                  <a:cubicBezTo>
                    <a:pt x="43" y="220"/>
                    <a:pt x="42" y="220"/>
                    <a:pt x="40" y="220"/>
                  </a:cubicBezTo>
                  <a:close/>
                  <a:moveTo>
                    <a:pt x="36" y="229"/>
                  </a:moveTo>
                  <a:cubicBezTo>
                    <a:pt x="35" y="228"/>
                    <a:pt x="35" y="228"/>
                    <a:pt x="35" y="228"/>
                  </a:cubicBezTo>
                  <a:cubicBezTo>
                    <a:pt x="34" y="227"/>
                    <a:pt x="34" y="227"/>
                    <a:pt x="34" y="227"/>
                  </a:cubicBezTo>
                  <a:cubicBezTo>
                    <a:pt x="34" y="227"/>
                    <a:pt x="34" y="227"/>
                    <a:pt x="34" y="227"/>
                  </a:cubicBezTo>
                  <a:cubicBezTo>
                    <a:pt x="36" y="226"/>
                    <a:pt x="35" y="226"/>
                    <a:pt x="37" y="225"/>
                  </a:cubicBezTo>
                  <a:cubicBezTo>
                    <a:pt x="38" y="226"/>
                    <a:pt x="38" y="226"/>
                    <a:pt x="38" y="226"/>
                  </a:cubicBezTo>
                  <a:cubicBezTo>
                    <a:pt x="38" y="228"/>
                    <a:pt x="38" y="228"/>
                    <a:pt x="38" y="228"/>
                  </a:cubicBezTo>
                  <a:cubicBezTo>
                    <a:pt x="38" y="229"/>
                    <a:pt x="38" y="229"/>
                    <a:pt x="38" y="229"/>
                  </a:cubicBezTo>
                  <a:cubicBezTo>
                    <a:pt x="38" y="229"/>
                    <a:pt x="36" y="229"/>
                    <a:pt x="36" y="229"/>
                  </a:cubicBezTo>
                  <a:close/>
                  <a:moveTo>
                    <a:pt x="2" y="283"/>
                  </a:moveTo>
                  <a:cubicBezTo>
                    <a:pt x="1" y="283"/>
                    <a:pt x="1" y="283"/>
                    <a:pt x="1" y="283"/>
                  </a:cubicBezTo>
                  <a:cubicBezTo>
                    <a:pt x="0" y="283"/>
                    <a:pt x="0" y="283"/>
                    <a:pt x="0" y="283"/>
                  </a:cubicBezTo>
                  <a:cubicBezTo>
                    <a:pt x="1" y="281"/>
                    <a:pt x="1" y="281"/>
                    <a:pt x="1" y="281"/>
                  </a:cubicBezTo>
                  <a:cubicBezTo>
                    <a:pt x="1" y="280"/>
                    <a:pt x="1" y="280"/>
                    <a:pt x="1" y="280"/>
                  </a:cubicBezTo>
                  <a:cubicBezTo>
                    <a:pt x="2" y="280"/>
                    <a:pt x="2" y="280"/>
                    <a:pt x="2" y="280"/>
                  </a:cubicBezTo>
                  <a:cubicBezTo>
                    <a:pt x="2" y="281"/>
                    <a:pt x="2" y="281"/>
                    <a:pt x="2" y="281"/>
                  </a:cubicBezTo>
                  <a:lnTo>
                    <a:pt x="2" y="283"/>
                  </a:lnTo>
                  <a:close/>
                  <a:moveTo>
                    <a:pt x="4" y="301"/>
                  </a:moveTo>
                  <a:cubicBezTo>
                    <a:pt x="4" y="303"/>
                    <a:pt x="4" y="303"/>
                    <a:pt x="4" y="303"/>
                  </a:cubicBezTo>
                  <a:cubicBezTo>
                    <a:pt x="3" y="303"/>
                    <a:pt x="3" y="303"/>
                    <a:pt x="3" y="303"/>
                  </a:cubicBezTo>
                  <a:cubicBezTo>
                    <a:pt x="2" y="301"/>
                    <a:pt x="2" y="301"/>
                    <a:pt x="2" y="298"/>
                  </a:cubicBezTo>
                  <a:cubicBezTo>
                    <a:pt x="2" y="297"/>
                    <a:pt x="2" y="297"/>
                    <a:pt x="2" y="297"/>
                  </a:cubicBezTo>
                  <a:cubicBezTo>
                    <a:pt x="3" y="297"/>
                    <a:pt x="3" y="297"/>
                    <a:pt x="3" y="297"/>
                  </a:cubicBezTo>
                  <a:cubicBezTo>
                    <a:pt x="3" y="299"/>
                    <a:pt x="3" y="298"/>
                    <a:pt x="4" y="30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174">
              <a:extLst>
                <a:ext uri="{FF2B5EF4-FFF2-40B4-BE49-F238E27FC236}">
                  <a16:creationId xmlns:a16="http://schemas.microsoft.com/office/drawing/2014/main" id="{1CD19BF6-6847-452F-A8BF-F55F38097D7B}"/>
                </a:ext>
              </a:extLst>
            </p:cNvPr>
            <p:cNvSpPr>
              <a:spLocks/>
            </p:cNvSpPr>
            <p:nvPr/>
          </p:nvSpPr>
          <p:spPr bwMode="auto">
            <a:xfrm>
              <a:off x="15434921" y="7544260"/>
              <a:ext cx="379937" cy="213716"/>
            </a:xfrm>
            <a:custGeom>
              <a:avLst/>
              <a:gdLst>
                <a:gd name="T0" fmla="*/ 91 w 91"/>
                <a:gd name="T1" fmla="*/ 32 h 51"/>
                <a:gd name="T2" fmla="*/ 89 w 91"/>
                <a:gd name="T3" fmla="*/ 42 h 51"/>
                <a:gd name="T4" fmla="*/ 91 w 91"/>
                <a:gd name="T5" fmla="*/ 45 h 51"/>
                <a:gd name="T6" fmla="*/ 90 w 91"/>
                <a:gd name="T7" fmla="*/ 50 h 51"/>
                <a:gd name="T8" fmla="*/ 89 w 91"/>
                <a:gd name="T9" fmla="*/ 51 h 51"/>
                <a:gd name="T10" fmla="*/ 85 w 91"/>
                <a:gd name="T11" fmla="*/ 50 h 51"/>
                <a:gd name="T12" fmla="*/ 81 w 91"/>
                <a:gd name="T13" fmla="*/ 51 h 51"/>
                <a:gd name="T14" fmla="*/ 79 w 91"/>
                <a:gd name="T15" fmla="*/ 49 h 51"/>
                <a:gd name="T16" fmla="*/ 76 w 91"/>
                <a:gd name="T17" fmla="*/ 50 h 51"/>
                <a:gd name="T18" fmla="*/ 67 w 91"/>
                <a:gd name="T19" fmla="*/ 47 h 51"/>
                <a:gd name="T20" fmla="*/ 65 w 91"/>
                <a:gd name="T21" fmla="*/ 48 h 51"/>
                <a:gd name="T22" fmla="*/ 64 w 91"/>
                <a:gd name="T23" fmla="*/ 46 h 51"/>
                <a:gd name="T24" fmla="*/ 62 w 91"/>
                <a:gd name="T25" fmla="*/ 45 h 51"/>
                <a:gd name="T26" fmla="*/ 58 w 91"/>
                <a:gd name="T27" fmla="*/ 46 h 51"/>
                <a:gd name="T28" fmla="*/ 57 w 91"/>
                <a:gd name="T29" fmla="*/ 45 h 51"/>
                <a:gd name="T30" fmla="*/ 56 w 91"/>
                <a:gd name="T31" fmla="*/ 44 h 51"/>
                <a:gd name="T32" fmla="*/ 52 w 91"/>
                <a:gd name="T33" fmla="*/ 42 h 51"/>
                <a:gd name="T34" fmla="*/ 51 w 91"/>
                <a:gd name="T35" fmla="*/ 39 h 51"/>
                <a:gd name="T36" fmla="*/ 43 w 91"/>
                <a:gd name="T37" fmla="*/ 37 h 51"/>
                <a:gd name="T38" fmla="*/ 38 w 91"/>
                <a:gd name="T39" fmla="*/ 37 h 51"/>
                <a:gd name="T40" fmla="*/ 37 w 91"/>
                <a:gd name="T41" fmla="*/ 38 h 51"/>
                <a:gd name="T42" fmla="*/ 30 w 91"/>
                <a:gd name="T43" fmla="*/ 36 h 51"/>
                <a:gd name="T44" fmla="*/ 29 w 91"/>
                <a:gd name="T45" fmla="*/ 34 h 51"/>
                <a:gd name="T46" fmla="*/ 22 w 91"/>
                <a:gd name="T47" fmla="*/ 31 h 51"/>
                <a:gd name="T48" fmla="*/ 20 w 91"/>
                <a:gd name="T49" fmla="*/ 32 h 51"/>
                <a:gd name="T50" fmla="*/ 6 w 91"/>
                <a:gd name="T51" fmla="*/ 22 h 51"/>
                <a:gd name="T52" fmla="*/ 5 w 91"/>
                <a:gd name="T53" fmla="*/ 23 h 51"/>
                <a:gd name="T54" fmla="*/ 0 w 91"/>
                <a:gd name="T55" fmla="*/ 20 h 51"/>
                <a:gd name="T56" fmla="*/ 1 w 91"/>
                <a:gd name="T57" fmla="*/ 16 h 51"/>
                <a:gd name="T58" fmla="*/ 2 w 91"/>
                <a:gd name="T59" fmla="*/ 15 h 51"/>
                <a:gd name="T60" fmla="*/ 10 w 91"/>
                <a:gd name="T61" fmla="*/ 2 h 51"/>
                <a:gd name="T62" fmla="*/ 11 w 91"/>
                <a:gd name="T63" fmla="*/ 3 h 51"/>
                <a:gd name="T64" fmla="*/ 13 w 91"/>
                <a:gd name="T65" fmla="*/ 4 h 51"/>
                <a:gd name="T66" fmla="*/ 16 w 91"/>
                <a:gd name="T67" fmla="*/ 0 h 51"/>
                <a:gd name="T68" fmla="*/ 23 w 91"/>
                <a:gd name="T69" fmla="*/ 0 h 51"/>
                <a:gd name="T70" fmla="*/ 25 w 91"/>
                <a:gd name="T71" fmla="*/ 4 h 51"/>
                <a:gd name="T72" fmla="*/ 35 w 91"/>
                <a:gd name="T73" fmla="*/ 10 h 51"/>
                <a:gd name="T74" fmla="*/ 41 w 91"/>
                <a:gd name="T75" fmla="*/ 15 h 51"/>
                <a:gd name="T76" fmla="*/ 46 w 91"/>
                <a:gd name="T77" fmla="*/ 15 h 51"/>
                <a:gd name="T78" fmla="*/ 50 w 91"/>
                <a:gd name="T79" fmla="*/ 21 h 51"/>
                <a:gd name="T80" fmla="*/ 52 w 91"/>
                <a:gd name="T81" fmla="*/ 22 h 51"/>
                <a:gd name="T82" fmla="*/ 54 w 91"/>
                <a:gd name="T83" fmla="*/ 23 h 51"/>
                <a:gd name="T84" fmla="*/ 57 w 91"/>
                <a:gd name="T85" fmla="*/ 22 h 51"/>
                <a:gd name="T86" fmla="*/ 58 w 91"/>
                <a:gd name="T87" fmla="*/ 23 h 51"/>
                <a:gd name="T88" fmla="*/ 57 w 91"/>
                <a:gd name="T89" fmla="*/ 26 h 51"/>
                <a:gd name="T90" fmla="*/ 66 w 91"/>
                <a:gd name="T91" fmla="*/ 31 h 51"/>
                <a:gd name="T92" fmla="*/ 68 w 91"/>
                <a:gd name="T93" fmla="*/ 31 h 51"/>
                <a:gd name="T94" fmla="*/ 69 w 91"/>
                <a:gd name="T95" fmla="*/ 29 h 51"/>
                <a:gd name="T96" fmla="*/ 69 w 91"/>
                <a:gd name="T97" fmla="*/ 30 h 51"/>
                <a:gd name="T98" fmla="*/ 72 w 91"/>
                <a:gd name="T99" fmla="*/ 31 h 51"/>
                <a:gd name="T100" fmla="*/ 73 w 91"/>
                <a:gd name="T101" fmla="*/ 29 h 51"/>
                <a:gd name="T102" fmla="*/ 75 w 91"/>
                <a:gd name="T103" fmla="*/ 29 h 51"/>
                <a:gd name="T104" fmla="*/ 75 w 91"/>
                <a:gd name="T105" fmla="*/ 30 h 51"/>
                <a:gd name="T106" fmla="*/ 86 w 91"/>
                <a:gd name="T107" fmla="*/ 32 h 51"/>
                <a:gd name="T108" fmla="*/ 91 w 91"/>
                <a:gd name="T109" fmla="*/ 3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1" h="51">
                  <a:moveTo>
                    <a:pt x="91" y="32"/>
                  </a:moveTo>
                  <a:cubicBezTo>
                    <a:pt x="91" y="32"/>
                    <a:pt x="91" y="32"/>
                    <a:pt x="91" y="32"/>
                  </a:cubicBezTo>
                  <a:cubicBezTo>
                    <a:pt x="91" y="32"/>
                    <a:pt x="90" y="37"/>
                    <a:pt x="89" y="41"/>
                  </a:cubicBezTo>
                  <a:cubicBezTo>
                    <a:pt x="89" y="42"/>
                    <a:pt x="89" y="42"/>
                    <a:pt x="89" y="42"/>
                  </a:cubicBezTo>
                  <a:cubicBezTo>
                    <a:pt x="91" y="44"/>
                    <a:pt x="91" y="44"/>
                    <a:pt x="91" y="44"/>
                  </a:cubicBezTo>
                  <a:cubicBezTo>
                    <a:pt x="91" y="45"/>
                    <a:pt x="91" y="45"/>
                    <a:pt x="91" y="45"/>
                  </a:cubicBezTo>
                  <a:cubicBezTo>
                    <a:pt x="91" y="46"/>
                    <a:pt x="91" y="46"/>
                    <a:pt x="91" y="46"/>
                  </a:cubicBezTo>
                  <a:cubicBezTo>
                    <a:pt x="91" y="48"/>
                    <a:pt x="91" y="48"/>
                    <a:pt x="90" y="50"/>
                  </a:cubicBezTo>
                  <a:cubicBezTo>
                    <a:pt x="90" y="50"/>
                    <a:pt x="90" y="50"/>
                    <a:pt x="90" y="50"/>
                  </a:cubicBezTo>
                  <a:cubicBezTo>
                    <a:pt x="89" y="51"/>
                    <a:pt x="89" y="51"/>
                    <a:pt x="89" y="51"/>
                  </a:cubicBezTo>
                  <a:cubicBezTo>
                    <a:pt x="88" y="50"/>
                    <a:pt x="88" y="50"/>
                    <a:pt x="88" y="50"/>
                  </a:cubicBezTo>
                  <a:cubicBezTo>
                    <a:pt x="86" y="50"/>
                    <a:pt x="87" y="50"/>
                    <a:pt x="85" y="50"/>
                  </a:cubicBezTo>
                  <a:cubicBezTo>
                    <a:pt x="84" y="50"/>
                    <a:pt x="84" y="50"/>
                    <a:pt x="83" y="50"/>
                  </a:cubicBezTo>
                  <a:cubicBezTo>
                    <a:pt x="81" y="51"/>
                    <a:pt x="81" y="51"/>
                    <a:pt x="81" y="51"/>
                  </a:cubicBezTo>
                  <a:cubicBezTo>
                    <a:pt x="80" y="50"/>
                    <a:pt x="80" y="50"/>
                    <a:pt x="79" y="50"/>
                  </a:cubicBezTo>
                  <a:cubicBezTo>
                    <a:pt x="79" y="49"/>
                    <a:pt x="79" y="49"/>
                    <a:pt x="79" y="49"/>
                  </a:cubicBezTo>
                  <a:cubicBezTo>
                    <a:pt x="78" y="48"/>
                    <a:pt x="78" y="48"/>
                    <a:pt x="78" y="48"/>
                  </a:cubicBezTo>
                  <a:cubicBezTo>
                    <a:pt x="76" y="50"/>
                    <a:pt x="76" y="50"/>
                    <a:pt x="76" y="50"/>
                  </a:cubicBezTo>
                  <a:cubicBezTo>
                    <a:pt x="75" y="50"/>
                    <a:pt x="75" y="50"/>
                    <a:pt x="75" y="50"/>
                  </a:cubicBezTo>
                  <a:cubicBezTo>
                    <a:pt x="73" y="49"/>
                    <a:pt x="69" y="48"/>
                    <a:pt x="67" y="47"/>
                  </a:cubicBezTo>
                  <a:cubicBezTo>
                    <a:pt x="65" y="48"/>
                    <a:pt x="65" y="48"/>
                    <a:pt x="65" y="48"/>
                  </a:cubicBezTo>
                  <a:cubicBezTo>
                    <a:pt x="65" y="48"/>
                    <a:pt x="65" y="48"/>
                    <a:pt x="65" y="48"/>
                  </a:cubicBezTo>
                  <a:cubicBezTo>
                    <a:pt x="64" y="47"/>
                    <a:pt x="64" y="47"/>
                    <a:pt x="64" y="47"/>
                  </a:cubicBezTo>
                  <a:cubicBezTo>
                    <a:pt x="64" y="46"/>
                    <a:pt x="64" y="47"/>
                    <a:pt x="64" y="46"/>
                  </a:cubicBezTo>
                  <a:cubicBezTo>
                    <a:pt x="63" y="45"/>
                    <a:pt x="63" y="45"/>
                    <a:pt x="63" y="45"/>
                  </a:cubicBezTo>
                  <a:cubicBezTo>
                    <a:pt x="62" y="45"/>
                    <a:pt x="62" y="45"/>
                    <a:pt x="62" y="45"/>
                  </a:cubicBezTo>
                  <a:cubicBezTo>
                    <a:pt x="61" y="45"/>
                    <a:pt x="61" y="45"/>
                    <a:pt x="59" y="46"/>
                  </a:cubicBezTo>
                  <a:cubicBezTo>
                    <a:pt x="58" y="46"/>
                    <a:pt x="59" y="46"/>
                    <a:pt x="58" y="46"/>
                  </a:cubicBezTo>
                  <a:cubicBezTo>
                    <a:pt x="58" y="46"/>
                    <a:pt x="58" y="46"/>
                    <a:pt x="58" y="46"/>
                  </a:cubicBezTo>
                  <a:cubicBezTo>
                    <a:pt x="57" y="45"/>
                    <a:pt x="57" y="45"/>
                    <a:pt x="57" y="45"/>
                  </a:cubicBezTo>
                  <a:cubicBezTo>
                    <a:pt x="57" y="45"/>
                    <a:pt x="57" y="45"/>
                    <a:pt x="57" y="45"/>
                  </a:cubicBezTo>
                  <a:cubicBezTo>
                    <a:pt x="57" y="45"/>
                    <a:pt x="57" y="45"/>
                    <a:pt x="56" y="44"/>
                  </a:cubicBezTo>
                  <a:cubicBezTo>
                    <a:pt x="55" y="43"/>
                    <a:pt x="54" y="43"/>
                    <a:pt x="52" y="42"/>
                  </a:cubicBezTo>
                  <a:cubicBezTo>
                    <a:pt x="52" y="42"/>
                    <a:pt x="52" y="42"/>
                    <a:pt x="52" y="42"/>
                  </a:cubicBezTo>
                  <a:cubicBezTo>
                    <a:pt x="52" y="40"/>
                    <a:pt x="52" y="40"/>
                    <a:pt x="52" y="40"/>
                  </a:cubicBezTo>
                  <a:cubicBezTo>
                    <a:pt x="52" y="40"/>
                    <a:pt x="52" y="40"/>
                    <a:pt x="51" y="39"/>
                  </a:cubicBezTo>
                  <a:cubicBezTo>
                    <a:pt x="48" y="38"/>
                    <a:pt x="48" y="38"/>
                    <a:pt x="46" y="37"/>
                  </a:cubicBezTo>
                  <a:cubicBezTo>
                    <a:pt x="45" y="37"/>
                    <a:pt x="45" y="37"/>
                    <a:pt x="43" y="37"/>
                  </a:cubicBezTo>
                  <a:cubicBezTo>
                    <a:pt x="43" y="38"/>
                    <a:pt x="43" y="38"/>
                    <a:pt x="43" y="38"/>
                  </a:cubicBezTo>
                  <a:cubicBezTo>
                    <a:pt x="40" y="38"/>
                    <a:pt x="40" y="37"/>
                    <a:pt x="38" y="37"/>
                  </a:cubicBezTo>
                  <a:cubicBezTo>
                    <a:pt x="38" y="37"/>
                    <a:pt x="38" y="37"/>
                    <a:pt x="38" y="37"/>
                  </a:cubicBezTo>
                  <a:cubicBezTo>
                    <a:pt x="37" y="38"/>
                    <a:pt x="37" y="38"/>
                    <a:pt x="37" y="38"/>
                  </a:cubicBezTo>
                  <a:cubicBezTo>
                    <a:pt x="37" y="38"/>
                    <a:pt x="37" y="38"/>
                    <a:pt x="37" y="38"/>
                  </a:cubicBezTo>
                  <a:cubicBezTo>
                    <a:pt x="35" y="37"/>
                    <a:pt x="33" y="37"/>
                    <a:pt x="30" y="36"/>
                  </a:cubicBezTo>
                  <a:cubicBezTo>
                    <a:pt x="30" y="35"/>
                    <a:pt x="30" y="36"/>
                    <a:pt x="30" y="34"/>
                  </a:cubicBezTo>
                  <a:cubicBezTo>
                    <a:pt x="29" y="34"/>
                    <a:pt x="29" y="34"/>
                    <a:pt x="29" y="34"/>
                  </a:cubicBezTo>
                  <a:cubicBezTo>
                    <a:pt x="27" y="34"/>
                    <a:pt x="27" y="34"/>
                    <a:pt x="27" y="34"/>
                  </a:cubicBezTo>
                  <a:cubicBezTo>
                    <a:pt x="26" y="33"/>
                    <a:pt x="23" y="32"/>
                    <a:pt x="22" y="31"/>
                  </a:cubicBezTo>
                  <a:cubicBezTo>
                    <a:pt x="21" y="32"/>
                    <a:pt x="22" y="31"/>
                    <a:pt x="21" y="32"/>
                  </a:cubicBezTo>
                  <a:cubicBezTo>
                    <a:pt x="20" y="32"/>
                    <a:pt x="20" y="32"/>
                    <a:pt x="20" y="32"/>
                  </a:cubicBezTo>
                  <a:cubicBezTo>
                    <a:pt x="17" y="30"/>
                    <a:pt x="15" y="29"/>
                    <a:pt x="13" y="26"/>
                  </a:cubicBezTo>
                  <a:cubicBezTo>
                    <a:pt x="6" y="22"/>
                    <a:pt x="8" y="23"/>
                    <a:pt x="6" y="22"/>
                  </a:cubicBezTo>
                  <a:cubicBezTo>
                    <a:pt x="5" y="22"/>
                    <a:pt x="5" y="22"/>
                    <a:pt x="5" y="22"/>
                  </a:cubicBezTo>
                  <a:cubicBezTo>
                    <a:pt x="5" y="22"/>
                    <a:pt x="5" y="22"/>
                    <a:pt x="5" y="23"/>
                  </a:cubicBezTo>
                  <a:cubicBezTo>
                    <a:pt x="4" y="22"/>
                    <a:pt x="4" y="22"/>
                    <a:pt x="4" y="22"/>
                  </a:cubicBezTo>
                  <a:cubicBezTo>
                    <a:pt x="2" y="21"/>
                    <a:pt x="3" y="21"/>
                    <a:pt x="0" y="20"/>
                  </a:cubicBezTo>
                  <a:cubicBezTo>
                    <a:pt x="0" y="19"/>
                    <a:pt x="0" y="19"/>
                    <a:pt x="0" y="19"/>
                  </a:cubicBezTo>
                  <a:cubicBezTo>
                    <a:pt x="1" y="17"/>
                    <a:pt x="0" y="18"/>
                    <a:pt x="1" y="16"/>
                  </a:cubicBezTo>
                  <a:cubicBezTo>
                    <a:pt x="2" y="16"/>
                    <a:pt x="2" y="16"/>
                    <a:pt x="2" y="16"/>
                  </a:cubicBezTo>
                  <a:cubicBezTo>
                    <a:pt x="2" y="15"/>
                    <a:pt x="2" y="15"/>
                    <a:pt x="2" y="15"/>
                  </a:cubicBezTo>
                  <a:cubicBezTo>
                    <a:pt x="3" y="13"/>
                    <a:pt x="3" y="14"/>
                    <a:pt x="3" y="12"/>
                  </a:cubicBezTo>
                  <a:cubicBezTo>
                    <a:pt x="4" y="8"/>
                    <a:pt x="6" y="5"/>
                    <a:pt x="10" y="2"/>
                  </a:cubicBezTo>
                  <a:cubicBezTo>
                    <a:pt x="11" y="2"/>
                    <a:pt x="11" y="2"/>
                    <a:pt x="11" y="2"/>
                  </a:cubicBezTo>
                  <a:cubicBezTo>
                    <a:pt x="11" y="3"/>
                    <a:pt x="11" y="3"/>
                    <a:pt x="11" y="3"/>
                  </a:cubicBezTo>
                  <a:cubicBezTo>
                    <a:pt x="12" y="4"/>
                    <a:pt x="11" y="3"/>
                    <a:pt x="12" y="4"/>
                  </a:cubicBezTo>
                  <a:cubicBezTo>
                    <a:pt x="13" y="4"/>
                    <a:pt x="13" y="4"/>
                    <a:pt x="13" y="4"/>
                  </a:cubicBezTo>
                  <a:cubicBezTo>
                    <a:pt x="14" y="3"/>
                    <a:pt x="14" y="3"/>
                    <a:pt x="14" y="3"/>
                  </a:cubicBezTo>
                  <a:cubicBezTo>
                    <a:pt x="16" y="0"/>
                    <a:pt x="16" y="0"/>
                    <a:pt x="16" y="0"/>
                  </a:cubicBezTo>
                  <a:cubicBezTo>
                    <a:pt x="18" y="0"/>
                    <a:pt x="18" y="0"/>
                    <a:pt x="18" y="0"/>
                  </a:cubicBezTo>
                  <a:cubicBezTo>
                    <a:pt x="21" y="0"/>
                    <a:pt x="20" y="0"/>
                    <a:pt x="23" y="0"/>
                  </a:cubicBezTo>
                  <a:cubicBezTo>
                    <a:pt x="24" y="3"/>
                    <a:pt x="23" y="1"/>
                    <a:pt x="24" y="3"/>
                  </a:cubicBezTo>
                  <a:cubicBezTo>
                    <a:pt x="25" y="4"/>
                    <a:pt x="25" y="4"/>
                    <a:pt x="25" y="4"/>
                  </a:cubicBezTo>
                  <a:cubicBezTo>
                    <a:pt x="29" y="6"/>
                    <a:pt x="31" y="8"/>
                    <a:pt x="33" y="10"/>
                  </a:cubicBezTo>
                  <a:cubicBezTo>
                    <a:pt x="35" y="10"/>
                    <a:pt x="35" y="10"/>
                    <a:pt x="35" y="10"/>
                  </a:cubicBezTo>
                  <a:cubicBezTo>
                    <a:pt x="37" y="12"/>
                    <a:pt x="38" y="13"/>
                    <a:pt x="40" y="15"/>
                  </a:cubicBezTo>
                  <a:cubicBezTo>
                    <a:pt x="41" y="15"/>
                    <a:pt x="41" y="15"/>
                    <a:pt x="41" y="15"/>
                  </a:cubicBezTo>
                  <a:cubicBezTo>
                    <a:pt x="43" y="14"/>
                    <a:pt x="42" y="15"/>
                    <a:pt x="44" y="14"/>
                  </a:cubicBezTo>
                  <a:cubicBezTo>
                    <a:pt x="45" y="14"/>
                    <a:pt x="45" y="14"/>
                    <a:pt x="46" y="15"/>
                  </a:cubicBezTo>
                  <a:cubicBezTo>
                    <a:pt x="47" y="18"/>
                    <a:pt x="46" y="15"/>
                    <a:pt x="47" y="19"/>
                  </a:cubicBezTo>
                  <a:cubicBezTo>
                    <a:pt x="49" y="20"/>
                    <a:pt x="49" y="20"/>
                    <a:pt x="50" y="21"/>
                  </a:cubicBezTo>
                  <a:cubicBezTo>
                    <a:pt x="52" y="22"/>
                    <a:pt x="52" y="22"/>
                    <a:pt x="52" y="22"/>
                  </a:cubicBezTo>
                  <a:cubicBezTo>
                    <a:pt x="52" y="22"/>
                    <a:pt x="52" y="22"/>
                    <a:pt x="52" y="22"/>
                  </a:cubicBezTo>
                  <a:cubicBezTo>
                    <a:pt x="53" y="23"/>
                    <a:pt x="53" y="23"/>
                    <a:pt x="53" y="23"/>
                  </a:cubicBezTo>
                  <a:cubicBezTo>
                    <a:pt x="53" y="23"/>
                    <a:pt x="53" y="23"/>
                    <a:pt x="54" y="23"/>
                  </a:cubicBezTo>
                  <a:cubicBezTo>
                    <a:pt x="54" y="23"/>
                    <a:pt x="54" y="23"/>
                    <a:pt x="54" y="23"/>
                  </a:cubicBezTo>
                  <a:cubicBezTo>
                    <a:pt x="57" y="22"/>
                    <a:pt x="57" y="22"/>
                    <a:pt x="57" y="22"/>
                  </a:cubicBezTo>
                  <a:cubicBezTo>
                    <a:pt x="57" y="23"/>
                    <a:pt x="57" y="23"/>
                    <a:pt x="58" y="23"/>
                  </a:cubicBezTo>
                  <a:cubicBezTo>
                    <a:pt x="58" y="23"/>
                    <a:pt x="58" y="23"/>
                    <a:pt x="58" y="23"/>
                  </a:cubicBezTo>
                  <a:cubicBezTo>
                    <a:pt x="57" y="24"/>
                    <a:pt x="57" y="24"/>
                    <a:pt x="57" y="26"/>
                  </a:cubicBezTo>
                  <a:cubicBezTo>
                    <a:pt x="57" y="26"/>
                    <a:pt x="57" y="26"/>
                    <a:pt x="57" y="26"/>
                  </a:cubicBezTo>
                  <a:cubicBezTo>
                    <a:pt x="59" y="27"/>
                    <a:pt x="61" y="27"/>
                    <a:pt x="63" y="27"/>
                  </a:cubicBezTo>
                  <a:cubicBezTo>
                    <a:pt x="65" y="28"/>
                    <a:pt x="65" y="28"/>
                    <a:pt x="66" y="31"/>
                  </a:cubicBezTo>
                  <a:cubicBezTo>
                    <a:pt x="67" y="31"/>
                    <a:pt x="67" y="31"/>
                    <a:pt x="67" y="31"/>
                  </a:cubicBezTo>
                  <a:cubicBezTo>
                    <a:pt x="68" y="31"/>
                    <a:pt x="68" y="31"/>
                    <a:pt x="68" y="31"/>
                  </a:cubicBezTo>
                  <a:cubicBezTo>
                    <a:pt x="68" y="30"/>
                    <a:pt x="68" y="30"/>
                    <a:pt x="68" y="29"/>
                  </a:cubicBezTo>
                  <a:cubicBezTo>
                    <a:pt x="69" y="29"/>
                    <a:pt x="69" y="29"/>
                    <a:pt x="69" y="29"/>
                  </a:cubicBezTo>
                  <a:cubicBezTo>
                    <a:pt x="69" y="29"/>
                    <a:pt x="69" y="29"/>
                    <a:pt x="69" y="29"/>
                  </a:cubicBezTo>
                  <a:cubicBezTo>
                    <a:pt x="69" y="30"/>
                    <a:pt x="69" y="30"/>
                    <a:pt x="69" y="30"/>
                  </a:cubicBezTo>
                  <a:cubicBezTo>
                    <a:pt x="71" y="31"/>
                    <a:pt x="71" y="31"/>
                    <a:pt x="72" y="31"/>
                  </a:cubicBezTo>
                  <a:cubicBezTo>
                    <a:pt x="72" y="31"/>
                    <a:pt x="72" y="31"/>
                    <a:pt x="72" y="31"/>
                  </a:cubicBezTo>
                  <a:cubicBezTo>
                    <a:pt x="73" y="31"/>
                    <a:pt x="73" y="31"/>
                    <a:pt x="73" y="31"/>
                  </a:cubicBezTo>
                  <a:cubicBezTo>
                    <a:pt x="73" y="29"/>
                    <a:pt x="73" y="29"/>
                    <a:pt x="73" y="29"/>
                  </a:cubicBezTo>
                  <a:cubicBezTo>
                    <a:pt x="74" y="29"/>
                    <a:pt x="74" y="29"/>
                    <a:pt x="74" y="29"/>
                  </a:cubicBezTo>
                  <a:cubicBezTo>
                    <a:pt x="75" y="29"/>
                    <a:pt x="75" y="29"/>
                    <a:pt x="75" y="29"/>
                  </a:cubicBezTo>
                  <a:cubicBezTo>
                    <a:pt x="75" y="29"/>
                    <a:pt x="75" y="29"/>
                    <a:pt x="75" y="29"/>
                  </a:cubicBezTo>
                  <a:cubicBezTo>
                    <a:pt x="75" y="30"/>
                    <a:pt x="75" y="30"/>
                    <a:pt x="75" y="30"/>
                  </a:cubicBezTo>
                  <a:cubicBezTo>
                    <a:pt x="78" y="31"/>
                    <a:pt x="78" y="31"/>
                    <a:pt x="80" y="32"/>
                  </a:cubicBezTo>
                  <a:cubicBezTo>
                    <a:pt x="81" y="32"/>
                    <a:pt x="86" y="33"/>
                    <a:pt x="86" y="32"/>
                  </a:cubicBezTo>
                  <a:cubicBezTo>
                    <a:pt x="88" y="32"/>
                    <a:pt x="88" y="32"/>
                    <a:pt x="88" y="32"/>
                  </a:cubicBezTo>
                  <a:cubicBezTo>
                    <a:pt x="89" y="32"/>
                    <a:pt x="89" y="32"/>
                    <a:pt x="91" y="3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175">
              <a:extLst>
                <a:ext uri="{FF2B5EF4-FFF2-40B4-BE49-F238E27FC236}">
                  <a16:creationId xmlns:a16="http://schemas.microsoft.com/office/drawing/2014/main" id="{60533C5F-0852-478C-BC70-98E0BAF6796C}"/>
                </a:ext>
              </a:extLst>
            </p:cNvPr>
            <p:cNvSpPr>
              <a:spLocks/>
            </p:cNvSpPr>
            <p:nvPr/>
          </p:nvSpPr>
          <p:spPr bwMode="auto">
            <a:xfrm>
              <a:off x="19495491" y="9045012"/>
              <a:ext cx="4751" cy="4751"/>
            </a:xfrm>
            <a:custGeom>
              <a:avLst/>
              <a:gdLst>
                <a:gd name="T0" fmla="*/ 1 w 1"/>
                <a:gd name="T1" fmla="*/ 1 h 1"/>
                <a:gd name="T2" fmla="*/ 1 w 1"/>
                <a:gd name="T3" fmla="*/ 1 h 1"/>
                <a:gd name="T4" fmla="*/ 0 w 1"/>
                <a:gd name="T5" fmla="*/ 1 h 1"/>
                <a:gd name="T6" fmla="*/ 0 w 1"/>
                <a:gd name="T7" fmla="*/ 1 h 1"/>
                <a:gd name="T8" fmla="*/ 0 w 1"/>
                <a:gd name="T9" fmla="*/ 0 h 1"/>
                <a:gd name="T10" fmla="*/ 1 w 1"/>
                <a:gd name="T11" fmla="*/ 0 h 1"/>
                <a:gd name="T12" fmla="*/ 1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lnTo>
                    <a:pt x="1" y="1"/>
                  </a:lnTo>
                  <a:lnTo>
                    <a:pt x="0" y="1"/>
                  </a:lnTo>
                  <a:lnTo>
                    <a:pt x="0" y="1"/>
                  </a:lnTo>
                  <a:lnTo>
                    <a:pt x="0" y="0"/>
                  </a:lnTo>
                  <a:lnTo>
                    <a:pt x="1" y="0"/>
                  </a:lnTo>
                  <a:lnTo>
                    <a:pt x="1" y="0"/>
                  </a:lnTo>
                  <a:lnTo>
                    <a:pt x="1"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176">
              <a:extLst>
                <a:ext uri="{FF2B5EF4-FFF2-40B4-BE49-F238E27FC236}">
                  <a16:creationId xmlns:a16="http://schemas.microsoft.com/office/drawing/2014/main" id="{CD8AB79A-053A-40F6-A52B-53F76A34C423}"/>
                </a:ext>
              </a:extLst>
            </p:cNvPr>
            <p:cNvSpPr>
              <a:spLocks/>
            </p:cNvSpPr>
            <p:nvPr/>
          </p:nvSpPr>
          <p:spPr bwMode="auto">
            <a:xfrm>
              <a:off x="20578310" y="9923617"/>
              <a:ext cx="9498" cy="4751"/>
            </a:xfrm>
            <a:custGeom>
              <a:avLst/>
              <a:gdLst>
                <a:gd name="T0" fmla="*/ 2 w 2"/>
                <a:gd name="T1" fmla="*/ 1 h 1"/>
                <a:gd name="T2" fmla="*/ 1 w 2"/>
                <a:gd name="T3" fmla="*/ 1 h 1"/>
                <a:gd name="T4" fmla="*/ 0 w 2"/>
                <a:gd name="T5" fmla="*/ 1 h 1"/>
                <a:gd name="T6" fmla="*/ 1 w 2"/>
                <a:gd name="T7" fmla="*/ 0 h 1"/>
                <a:gd name="T8" fmla="*/ 1 w 2"/>
                <a:gd name="T9" fmla="*/ 0 h 1"/>
                <a:gd name="T10" fmla="*/ 1 w 2"/>
                <a:gd name="T11" fmla="*/ 0 h 1"/>
                <a:gd name="T12" fmla="*/ 2 w 2"/>
                <a:gd name="T13" fmla="*/ 0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lnTo>
                    <a:pt x="1" y="1"/>
                  </a:lnTo>
                  <a:lnTo>
                    <a:pt x="0" y="1"/>
                  </a:lnTo>
                  <a:lnTo>
                    <a:pt x="1" y="0"/>
                  </a:lnTo>
                  <a:lnTo>
                    <a:pt x="1" y="0"/>
                  </a:lnTo>
                  <a:lnTo>
                    <a:pt x="1" y="0"/>
                  </a:lnTo>
                  <a:lnTo>
                    <a:pt x="2" y="0"/>
                  </a:lnTo>
                  <a:lnTo>
                    <a:pt x="2"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177">
              <a:extLst>
                <a:ext uri="{FF2B5EF4-FFF2-40B4-BE49-F238E27FC236}">
                  <a16:creationId xmlns:a16="http://schemas.microsoft.com/office/drawing/2014/main" id="{54CF23BF-35D3-4BA2-8086-D12EBFB7982F}"/>
                </a:ext>
              </a:extLst>
            </p:cNvPr>
            <p:cNvSpPr>
              <a:spLocks noEditPoints="1"/>
            </p:cNvSpPr>
            <p:nvPr/>
          </p:nvSpPr>
          <p:spPr bwMode="auto">
            <a:xfrm>
              <a:off x="19447999" y="10730982"/>
              <a:ext cx="840611" cy="1182554"/>
            </a:xfrm>
            <a:custGeom>
              <a:avLst/>
              <a:gdLst>
                <a:gd name="T0" fmla="*/ 198 w 202"/>
                <a:gd name="T1" fmla="*/ 136 h 284"/>
                <a:gd name="T2" fmla="*/ 197 w 202"/>
                <a:gd name="T3" fmla="*/ 141 h 284"/>
                <a:gd name="T4" fmla="*/ 195 w 202"/>
                <a:gd name="T5" fmla="*/ 135 h 284"/>
                <a:gd name="T6" fmla="*/ 202 w 202"/>
                <a:gd name="T7" fmla="*/ 143 h 284"/>
                <a:gd name="T8" fmla="*/ 88 w 202"/>
                <a:gd name="T9" fmla="*/ 9 h 284"/>
                <a:gd name="T10" fmla="*/ 93 w 202"/>
                <a:gd name="T11" fmla="*/ 12 h 284"/>
                <a:gd name="T12" fmla="*/ 95 w 202"/>
                <a:gd name="T13" fmla="*/ 19 h 284"/>
                <a:gd name="T14" fmla="*/ 99 w 202"/>
                <a:gd name="T15" fmla="*/ 33 h 284"/>
                <a:gd name="T16" fmla="*/ 106 w 202"/>
                <a:gd name="T17" fmla="*/ 36 h 284"/>
                <a:gd name="T18" fmla="*/ 107 w 202"/>
                <a:gd name="T19" fmla="*/ 29 h 284"/>
                <a:gd name="T20" fmla="*/ 114 w 202"/>
                <a:gd name="T21" fmla="*/ 44 h 284"/>
                <a:gd name="T22" fmla="*/ 135 w 202"/>
                <a:gd name="T23" fmla="*/ 45 h 284"/>
                <a:gd name="T24" fmla="*/ 135 w 202"/>
                <a:gd name="T25" fmla="*/ 66 h 284"/>
                <a:gd name="T26" fmla="*/ 124 w 202"/>
                <a:gd name="T27" fmla="*/ 73 h 284"/>
                <a:gd name="T28" fmla="*/ 101 w 202"/>
                <a:gd name="T29" fmla="*/ 100 h 284"/>
                <a:gd name="T30" fmla="*/ 98 w 202"/>
                <a:gd name="T31" fmla="*/ 98 h 284"/>
                <a:gd name="T32" fmla="*/ 89 w 202"/>
                <a:gd name="T33" fmla="*/ 70 h 284"/>
                <a:gd name="T34" fmla="*/ 100 w 202"/>
                <a:gd name="T35" fmla="*/ 50 h 284"/>
                <a:gd name="T36" fmla="*/ 98 w 202"/>
                <a:gd name="T37" fmla="*/ 37 h 284"/>
                <a:gd name="T38" fmla="*/ 98 w 202"/>
                <a:gd name="T39" fmla="*/ 36 h 284"/>
                <a:gd name="T40" fmla="*/ 95 w 202"/>
                <a:gd name="T41" fmla="*/ 27 h 284"/>
                <a:gd name="T42" fmla="*/ 91 w 202"/>
                <a:gd name="T43" fmla="*/ 24 h 284"/>
                <a:gd name="T44" fmla="*/ 86 w 202"/>
                <a:gd name="T45" fmla="*/ 14 h 284"/>
                <a:gd name="T46" fmla="*/ 82 w 202"/>
                <a:gd name="T47" fmla="*/ 13 h 284"/>
                <a:gd name="T48" fmla="*/ 83 w 202"/>
                <a:gd name="T49" fmla="*/ 7 h 284"/>
                <a:gd name="T50" fmla="*/ 107 w 202"/>
                <a:gd name="T51" fmla="*/ 23 h 284"/>
                <a:gd name="T52" fmla="*/ 90 w 202"/>
                <a:gd name="T53" fmla="*/ 94 h 284"/>
                <a:gd name="T54" fmla="*/ 91 w 202"/>
                <a:gd name="T55" fmla="*/ 95 h 284"/>
                <a:gd name="T56" fmla="*/ 93 w 202"/>
                <a:gd name="T57" fmla="*/ 96 h 284"/>
                <a:gd name="T58" fmla="*/ 92 w 202"/>
                <a:gd name="T59" fmla="*/ 100 h 284"/>
                <a:gd name="T60" fmla="*/ 90 w 202"/>
                <a:gd name="T61" fmla="*/ 112 h 284"/>
                <a:gd name="T62" fmla="*/ 75 w 202"/>
                <a:gd name="T63" fmla="*/ 130 h 284"/>
                <a:gd name="T64" fmla="*/ 79 w 202"/>
                <a:gd name="T65" fmla="*/ 137 h 284"/>
                <a:gd name="T66" fmla="*/ 73 w 202"/>
                <a:gd name="T67" fmla="*/ 136 h 284"/>
                <a:gd name="T68" fmla="*/ 62 w 202"/>
                <a:gd name="T69" fmla="*/ 141 h 284"/>
                <a:gd name="T70" fmla="*/ 59 w 202"/>
                <a:gd name="T71" fmla="*/ 154 h 284"/>
                <a:gd name="T72" fmla="*/ 51 w 202"/>
                <a:gd name="T73" fmla="*/ 170 h 284"/>
                <a:gd name="T74" fmla="*/ 28 w 202"/>
                <a:gd name="T75" fmla="*/ 180 h 284"/>
                <a:gd name="T76" fmla="*/ 18 w 202"/>
                <a:gd name="T77" fmla="*/ 173 h 284"/>
                <a:gd name="T78" fmla="*/ 9 w 202"/>
                <a:gd name="T79" fmla="*/ 170 h 284"/>
                <a:gd name="T80" fmla="*/ 10 w 202"/>
                <a:gd name="T81" fmla="*/ 166 h 284"/>
                <a:gd name="T82" fmla="*/ 11 w 202"/>
                <a:gd name="T83" fmla="*/ 161 h 284"/>
                <a:gd name="T84" fmla="*/ 15 w 202"/>
                <a:gd name="T85" fmla="*/ 159 h 284"/>
                <a:gd name="T86" fmla="*/ 14 w 202"/>
                <a:gd name="T87" fmla="*/ 154 h 284"/>
                <a:gd name="T88" fmla="*/ 22 w 202"/>
                <a:gd name="T89" fmla="*/ 149 h 284"/>
                <a:gd name="T90" fmla="*/ 36 w 202"/>
                <a:gd name="T91" fmla="*/ 137 h 284"/>
                <a:gd name="T92" fmla="*/ 45 w 202"/>
                <a:gd name="T93" fmla="*/ 131 h 284"/>
                <a:gd name="T94" fmla="*/ 50 w 202"/>
                <a:gd name="T95" fmla="*/ 126 h 284"/>
                <a:gd name="T96" fmla="*/ 54 w 202"/>
                <a:gd name="T97" fmla="*/ 123 h 284"/>
                <a:gd name="T98" fmla="*/ 60 w 202"/>
                <a:gd name="T99" fmla="*/ 115 h 284"/>
                <a:gd name="T100" fmla="*/ 76 w 202"/>
                <a:gd name="T101" fmla="*/ 86 h 284"/>
                <a:gd name="T102" fmla="*/ 81 w 202"/>
                <a:gd name="T103" fmla="*/ 98 h 284"/>
                <a:gd name="T104" fmla="*/ 90 w 202"/>
                <a:gd name="T105" fmla="*/ 91 h 284"/>
                <a:gd name="T106" fmla="*/ 8 w 202"/>
                <a:gd name="T107" fmla="*/ 166 h 284"/>
                <a:gd name="T108" fmla="*/ 24 w 202"/>
                <a:gd name="T109" fmla="*/ 185 h 284"/>
                <a:gd name="T110" fmla="*/ 22 w 202"/>
                <a:gd name="T111" fmla="*/ 190 h 284"/>
                <a:gd name="T112" fmla="*/ 20 w 202"/>
                <a:gd name="T113" fmla="*/ 188 h 284"/>
                <a:gd name="T114" fmla="*/ 4 w 202"/>
                <a:gd name="T115" fmla="*/ 252 h 284"/>
                <a:gd name="T116" fmla="*/ 2 w 202"/>
                <a:gd name="T117" fmla="*/ 250 h 284"/>
                <a:gd name="T118" fmla="*/ 3 w 202"/>
                <a:gd name="T119" fmla="*/ 251 h 284"/>
                <a:gd name="T120" fmla="*/ 36 w 202"/>
                <a:gd name="T121" fmla="*/ 28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 h="284">
                  <a:moveTo>
                    <a:pt x="201" y="135"/>
                  </a:moveTo>
                  <a:cubicBezTo>
                    <a:pt x="201" y="135"/>
                    <a:pt x="201" y="135"/>
                    <a:pt x="201" y="135"/>
                  </a:cubicBezTo>
                  <a:cubicBezTo>
                    <a:pt x="200" y="135"/>
                    <a:pt x="200" y="135"/>
                    <a:pt x="200" y="135"/>
                  </a:cubicBezTo>
                  <a:cubicBezTo>
                    <a:pt x="199" y="137"/>
                    <a:pt x="199" y="137"/>
                    <a:pt x="199" y="137"/>
                  </a:cubicBezTo>
                  <a:cubicBezTo>
                    <a:pt x="199" y="136"/>
                    <a:pt x="199" y="136"/>
                    <a:pt x="199" y="136"/>
                  </a:cubicBezTo>
                  <a:cubicBezTo>
                    <a:pt x="199" y="135"/>
                    <a:pt x="199" y="135"/>
                    <a:pt x="199" y="135"/>
                  </a:cubicBezTo>
                  <a:cubicBezTo>
                    <a:pt x="198" y="135"/>
                    <a:pt x="198" y="135"/>
                    <a:pt x="198" y="135"/>
                  </a:cubicBezTo>
                  <a:cubicBezTo>
                    <a:pt x="197" y="136"/>
                    <a:pt x="197" y="136"/>
                    <a:pt x="197" y="136"/>
                  </a:cubicBezTo>
                  <a:cubicBezTo>
                    <a:pt x="198" y="136"/>
                    <a:pt x="198" y="136"/>
                    <a:pt x="198" y="136"/>
                  </a:cubicBezTo>
                  <a:cubicBezTo>
                    <a:pt x="198" y="136"/>
                    <a:pt x="198" y="136"/>
                    <a:pt x="198" y="136"/>
                  </a:cubicBezTo>
                  <a:cubicBezTo>
                    <a:pt x="198" y="137"/>
                    <a:pt x="198" y="137"/>
                    <a:pt x="198" y="137"/>
                  </a:cubicBezTo>
                  <a:cubicBezTo>
                    <a:pt x="198" y="138"/>
                    <a:pt x="198" y="138"/>
                    <a:pt x="198" y="138"/>
                  </a:cubicBezTo>
                  <a:cubicBezTo>
                    <a:pt x="199" y="138"/>
                    <a:pt x="199" y="138"/>
                    <a:pt x="199" y="138"/>
                  </a:cubicBezTo>
                  <a:cubicBezTo>
                    <a:pt x="199" y="139"/>
                    <a:pt x="199" y="139"/>
                    <a:pt x="199" y="139"/>
                  </a:cubicBezTo>
                  <a:cubicBezTo>
                    <a:pt x="199" y="140"/>
                    <a:pt x="199" y="140"/>
                    <a:pt x="199" y="140"/>
                  </a:cubicBezTo>
                  <a:cubicBezTo>
                    <a:pt x="198" y="140"/>
                    <a:pt x="198" y="140"/>
                    <a:pt x="198" y="140"/>
                  </a:cubicBezTo>
                  <a:cubicBezTo>
                    <a:pt x="197" y="141"/>
                    <a:pt x="197" y="141"/>
                    <a:pt x="197" y="141"/>
                  </a:cubicBezTo>
                  <a:cubicBezTo>
                    <a:pt x="197" y="141"/>
                    <a:pt x="197" y="141"/>
                    <a:pt x="197" y="141"/>
                  </a:cubicBezTo>
                  <a:cubicBezTo>
                    <a:pt x="196" y="141"/>
                    <a:pt x="196" y="141"/>
                    <a:pt x="196" y="141"/>
                  </a:cubicBezTo>
                  <a:cubicBezTo>
                    <a:pt x="196" y="140"/>
                    <a:pt x="196" y="140"/>
                    <a:pt x="196" y="139"/>
                  </a:cubicBezTo>
                  <a:cubicBezTo>
                    <a:pt x="197" y="138"/>
                    <a:pt x="197" y="138"/>
                    <a:pt x="197" y="138"/>
                  </a:cubicBezTo>
                  <a:cubicBezTo>
                    <a:pt x="197" y="137"/>
                    <a:pt x="197" y="137"/>
                    <a:pt x="197" y="137"/>
                  </a:cubicBezTo>
                  <a:cubicBezTo>
                    <a:pt x="197" y="137"/>
                    <a:pt x="197" y="137"/>
                    <a:pt x="197" y="137"/>
                  </a:cubicBezTo>
                  <a:cubicBezTo>
                    <a:pt x="196" y="136"/>
                    <a:pt x="196" y="136"/>
                    <a:pt x="196" y="136"/>
                  </a:cubicBezTo>
                  <a:cubicBezTo>
                    <a:pt x="194" y="136"/>
                    <a:pt x="194" y="136"/>
                    <a:pt x="194" y="136"/>
                  </a:cubicBezTo>
                  <a:cubicBezTo>
                    <a:pt x="194" y="136"/>
                    <a:pt x="194" y="136"/>
                    <a:pt x="194" y="136"/>
                  </a:cubicBezTo>
                  <a:cubicBezTo>
                    <a:pt x="195" y="135"/>
                    <a:pt x="195" y="135"/>
                    <a:pt x="195" y="135"/>
                  </a:cubicBezTo>
                  <a:cubicBezTo>
                    <a:pt x="196" y="135"/>
                    <a:pt x="196" y="135"/>
                    <a:pt x="196" y="135"/>
                  </a:cubicBezTo>
                  <a:cubicBezTo>
                    <a:pt x="197" y="135"/>
                    <a:pt x="197" y="135"/>
                    <a:pt x="197" y="135"/>
                  </a:cubicBezTo>
                  <a:cubicBezTo>
                    <a:pt x="201" y="135"/>
                    <a:pt x="201" y="135"/>
                    <a:pt x="201" y="135"/>
                  </a:cubicBezTo>
                  <a:close/>
                  <a:moveTo>
                    <a:pt x="201" y="144"/>
                  </a:moveTo>
                  <a:cubicBezTo>
                    <a:pt x="201" y="144"/>
                    <a:pt x="201" y="144"/>
                    <a:pt x="201" y="144"/>
                  </a:cubicBezTo>
                  <a:cubicBezTo>
                    <a:pt x="201" y="143"/>
                    <a:pt x="201" y="143"/>
                    <a:pt x="201" y="143"/>
                  </a:cubicBezTo>
                  <a:cubicBezTo>
                    <a:pt x="201" y="143"/>
                    <a:pt x="201" y="143"/>
                    <a:pt x="201" y="143"/>
                  </a:cubicBezTo>
                  <a:cubicBezTo>
                    <a:pt x="201" y="142"/>
                    <a:pt x="201" y="142"/>
                    <a:pt x="201" y="142"/>
                  </a:cubicBezTo>
                  <a:cubicBezTo>
                    <a:pt x="202" y="143"/>
                    <a:pt x="202" y="143"/>
                    <a:pt x="202" y="143"/>
                  </a:cubicBezTo>
                  <a:cubicBezTo>
                    <a:pt x="201" y="144"/>
                    <a:pt x="201" y="144"/>
                    <a:pt x="201" y="144"/>
                  </a:cubicBezTo>
                  <a:close/>
                  <a:moveTo>
                    <a:pt x="83" y="7"/>
                  </a:moveTo>
                  <a:cubicBezTo>
                    <a:pt x="83" y="8"/>
                    <a:pt x="83" y="8"/>
                    <a:pt x="83" y="8"/>
                  </a:cubicBezTo>
                  <a:cubicBezTo>
                    <a:pt x="83" y="8"/>
                    <a:pt x="83" y="8"/>
                    <a:pt x="83" y="8"/>
                  </a:cubicBezTo>
                  <a:cubicBezTo>
                    <a:pt x="84" y="7"/>
                    <a:pt x="84" y="7"/>
                    <a:pt x="85" y="6"/>
                  </a:cubicBezTo>
                  <a:cubicBezTo>
                    <a:pt x="85" y="7"/>
                    <a:pt x="85" y="7"/>
                    <a:pt x="85" y="7"/>
                  </a:cubicBezTo>
                  <a:cubicBezTo>
                    <a:pt x="85" y="8"/>
                    <a:pt x="85" y="8"/>
                    <a:pt x="85" y="8"/>
                  </a:cubicBezTo>
                  <a:cubicBezTo>
                    <a:pt x="87" y="8"/>
                    <a:pt x="87" y="8"/>
                    <a:pt x="87" y="8"/>
                  </a:cubicBezTo>
                  <a:cubicBezTo>
                    <a:pt x="88" y="9"/>
                    <a:pt x="88" y="9"/>
                    <a:pt x="88" y="9"/>
                  </a:cubicBezTo>
                  <a:cubicBezTo>
                    <a:pt x="89" y="9"/>
                    <a:pt x="89" y="9"/>
                    <a:pt x="89" y="9"/>
                  </a:cubicBezTo>
                  <a:cubicBezTo>
                    <a:pt x="89" y="9"/>
                    <a:pt x="89" y="9"/>
                    <a:pt x="89" y="9"/>
                  </a:cubicBezTo>
                  <a:cubicBezTo>
                    <a:pt x="89" y="9"/>
                    <a:pt x="89" y="9"/>
                    <a:pt x="89" y="9"/>
                  </a:cubicBezTo>
                  <a:cubicBezTo>
                    <a:pt x="90" y="9"/>
                    <a:pt x="91" y="9"/>
                    <a:pt x="92" y="10"/>
                  </a:cubicBezTo>
                  <a:cubicBezTo>
                    <a:pt x="92" y="11"/>
                    <a:pt x="92" y="11"/>
                    <a:pt x="92" y="11"/>
                  </a:cubicBezTo>
                  <a:cubicBezTo>
                    <a:pt x="92" y="11"/>
                    <a:pt x="92" y="11"/>
                    <a:pt x="92" y="11"/>
                  </a:cubicBezTo>
                  <a:cubicBezTo>
                    <a:pt x="92" y="12"/>
                    <a:pt x="92" y="12"/>
                    <a:pt x="92" y="12"/>
                  </a:cubicBezTo>
                  <a:cubicBezTo>
                    <a:pt x="93" y="12"/>
                    <a:pt x="93" y="12"/>
                    <a:pt x="93" y="12"/>
                  </a:cubicBezTo>
                  <a:cubicBezTo>
                    <a:pt x="93" y="12"/>
                    <a:pt x="93" y="12"/>
                    <a:pt x="93" y="12"/>
                  </a:cubicBezTo>
                  <a:cubicBezTo>
                    <a:pt x="94" y="12"/>
                    <a:pt x="94" y="12"/>
                    <a:pt x="94" y="12"/>
                  </a:cubicBezTo>
                  <a:cubicBezTo>
                    <a:pt x="94" y="12"/>
                    <a:pt x="94" y="12"/>
                    <a:pt x="94" y="12"/>
                  </a:cubicBezTo>
                  <a:cubicBezTo>
                    <a:pt x="95" y="13"/>
                    <a:pt x="95" y="13"/>
                    <a:pt x="95" y="13"/>
                  </a:cubicBezTo>
                  <a:cubicBezTo>
                    <a:pt x="95" y="13"/>
                    <a:pt x="95" y="13"/>
                    <a:pt x="95" y="13"/>
                  </a:cubicBezTo>
                  <a:cubicBezTo>
                    <a:pt x="97" y="16"/>
                    <a:pt x="95" y="13"/>
                    <a:pt x="97" y="16"/>
                  </a:cubicBezTo>
                  <a:cubicBezTo>
                    <a:pt x="97" y="17"/>
                    <a:pt x="97" y="17"/>
                    <a:pt x="97" y="17"/>
                  </a:cubicBezTo>
                  <a:cubicBezTo>
                    <a:pt x="97" y="19"/>
                    <a:pt x="97" y="19"/>
                    <a:pt x="97" y="19"/>
                  </a:cubicBezTo>
                  <a:cubicBezTo>
                    <a:pt x="97" y="19"/>
                    <a:pt x="97" y="19"/>
                    <a:pt x="97" y="19"/>
                  </a:cubicBezTo>
                  <a:cubicBezTo>
                    <a:pt x="95" y="19"/>
                    <a:pt x="95" y="19"/>
                    <a:pt x="95" y="19"/>
                  </a:cubicBezTo>
                  <a:cubicBezTo>
                    <a:pt x="95" y="19"/>
                    <a:pt x="95" y="19"/>
                    <a:pt x="95" y="19"/>
                  </a:cubicBezTo>
                  <a:cubicBezTo>
                    <a:pt x="95" y="19"/>
                    <a:pt x="97" y="22"/>
                    <a:pt x="100" y="26"/>
                  </a:cubicBezTo>
                  <a:cubicBezTo>
                    <a:pt x="100" y="27"/>
                    <a:pt x="100" y="27"/>
                    <a:pt x="100" y="27"/>
                  </a:cubicBezTo>
                  <a:cubicBezTo>
                    <a:pt x="100" y="28"/>
                    <a:pt x="100" y="28"/>
                    <a:pt x="100" y="28"/>
                  </a:cubicBezTo>
                  <a:cubicBezTo>
                    <a:pt x="99" y="29"/>
                    <a:pt x="99" y="29"/>
                    <a:pt x="99" y="29"/>
                  </a:cubicBezTo>
                  <a:cubicBezTo>
                    <a:pt x="100" y="30"/>
                    <a:pt x="100" y="30"/>
                    <a:pt x="100" y="30"/>
                  </a:cubicBezTo>
                  <a:cubicBezTo>
                    <a:pt x="100" y="31"/>
                    <a:pt x="100" y="31"/>
                    <a:pt x="100" y="31"/>
                  </a:cubicBezTo>
                  <a:cubicBezTo>
                    <a:pt x="99" y="33"/>
                    <a:pt x="99" y="33"/>
                    <a:pt x="99" y="33"/>
                  </a:cubicBezTo>
                  <a:cubicBezTo>
                    <a:pt x="99" y="33"/>
                    <a:pt x="99" y="33"/>
                    <a:pt x="99" y="33"/>
                  </a:cubicBezTo>
                  <a:cubicBezTo>
                    <a:pt x="99" y="34"/>
                    <a:pt x="99" y="34"/>
                    <a:pt x="99" y="34"/>
                  </a:cubicBezTo>
                  <a:cubicBezTo>
                    <a:pt x="100" y="34"/>
                    <a:pt x="100" y="34"/>
                    <a:pt x="100" y="34"/>
                  </a:cubicBezTo>
                  <a:cubicBezTo>
                    <a:pt x="100" y="34"/>
                    <a:pt x="100" y="34"/>
                    <a:pt x="100" y="34"/>
                  </a:cubicBezTo>
                  <a:cubicBezTo>
                    <a:pt x="101" y="35"/>
                    <a:pt x="101" y="35"/>
                    <a:pt x="101" y="35"/>
                  </a:cubicBezTo>
                  <a:cubicBezTo>
                    <a:pt x="101" y="34"/>
                    <a:pt x="101" y="34"/>
                    <a:pt x="101" y="34"/>
                  </a:cubicBezTo>
                  <a:cubicBezTo>
                    <a:pt x="102" y="34"/>
                    <a:pt x="102" y="34"/>
                    <a:pt x="102" y="34"/>
                  </a:cubicBezTo>
                  <a:cubicBezTo>
                    <a:pt x="103" y="35"/>
                    <a:pt x="103" y="35"/>
                    <a:pt x="103" y="35"/>
                  </a:cubicBezTo>
                  <a:cubicBezTo>
                    <a:pt x="104" y="35"/>
                    <a:pt x="105" y="35"/>
                    <a:pt x="106" y="36"/>
                  </a:cubicBezTo>
                  <a:cubicBezTo>
                    <a:pt x="106" y="36"/>
                    <a:pt x="106" y="36"/>
                    <a:pt x="106" y="36"/>
                  </a:cubicBezTo>
                  <a:cubicBezTo>
                    <a:pt x="106" y="38"/>
                    <a:pt x="106" y="38"/>
                    <a:pt x="106" y="38"/>
                  </a:cubicBezTo>
                  <a:cubicBezTo>
                    <a:pt x="106" y="39"/>
                    <a:pt x="106" y="39"/>
                    <a:pt x="106" y="39"/>
                  </a:cubicBezTo>
                  <a:cubicBezTo>
                    <a:pt x="107" y="39"/>
                    <a:pt x="107" y="39"/>
                    <a:pt x="107" y="39"/>
                  </a:cubicBezTo>
                  <a:cubicBezTo>
                    <a:pt x="108" y="39"/>
                    <a:pt x="108" y="39"/>
                    <a:pt x="108" y="39"/>
                  </a:cubicBezTo>
                  <a:cubicBezTo>
                    <a:pt x="109" y="38"/>
                    <a:pt x="109" y="38"/>
                    <a:pt x="109" y="38"/>
                  </a:cubicBezTo>
                  <a:cubicBezTo>
                    <a:pt x="108" y="36"/>
                    <a:pt x="108" y="34"/>
                    <a:pt x="108" y="32"/>
                  </a:cubicBezTo>
                  <a:cubicBezTo>
                    <a:pt x="108" y="31"/>
                    <a:pt x="107" y="31"/>
                    <a:pt x="106" y="30"/>
                  </a:cubicBezTo>
                  <a:cubicBezTo>
                    <a:pt x="107" y="29"/>
                    <a:pt x="107" y="29"/>
                    <a:pt x="107" y="29"/>
                  </a:cubicBezTo>
                  <a:cubicBezTo>
                    <a:pt x="107" y="29"/>
                    <a:pt x="107" y="29"/>
                    <a:pt x="107" y="29"/>
                  </a:cubicBezTo>
                  <a:cubicBezTo>
                    <a:pt x="109" y="32"/>
                    <a:pt x="106" y="28"/>
                    <a:pt x="110" y="32"/>
                  </a:cubicBezTo>
                  <a:cubicBezTo>
                    <a:pt x="111" y="32"/>
                    <a:pt x="111" y="32"/>
                    <a:pt x="111" y="32"/>
                  </a:cubicBezTo>
                  <a:cubicBezTo>
                    <a:pt x="111" y="33"/>
                    <a:pt x="111" y="33"/>
                    <a:pt x="111" y="33"/>
                  </a:cubicBezTo>
                  <a:cubicBezTo>
                    <a:pt x="112" y="34"/>
                    <a:pt x="112" y="34"/>
                    <a:pt x="112" y="34"/>
                  </a:cubicBezTo>
                  <a:cubicBezTo>
                    <a:pt x="112" y="35"/>
                    <a:pt x="113" y="40"/>
                    <a:pt x="113" y="42"/>
                  </a:cubicBezTo>
                  <a:cubicBezTo>
                    <a:pt x="115" y="43"/>
                    <a:pt x="115" y="43"/>
                    <a:pt x="115" y="43"/>
                  </a:cubicBezTo>
                  <a:cubicBezTo>
                    <a:pt x="115" y="44"/>
                    <a:pt x="115" y="44"/>
                    <a:pt x="115" y="44"/>
                  </a:cubicBezTo>
                  <a:cubicBezTo>
                    <a:pt x="114" y="44"/>
                    <a:pt x="114" y="44"/>
                    <a:pt x="114" y="44"/>
                  </a:cubicBezTo>
                  <a:cubicBezTo>
                    <a:pt x="114" y="44"/>
                    <a:pt x="114" y="44"/>
                    <a:pt x="114" y="44"/>
                  </a:cubicBezTo>
                  <a:cubicBezTo>
                    <a:pt x="114" y="44"/>
                    <a:pt x="114" y="44"/>
                    <a:pt x="114" y="44"/>
                  </a:cubicBezTo>
                  <a:cubicBezTo>
                    <a:pt x="115" y="45"/>
                    <a:pt x="115" y="45"/>
                    <a:pt x="115" y="45"/>
                  </a:cubicBezTo>
                  <a:cubicBezTo>
                    <a:pt x="116" y="45"/>
                    <a:pt x="116" y="45"/>
                    <a:pt x="116" y="45"/>
                  </a:cubicBezTo>
                  <a:cubicBezTo>
                    <a:pt x="116" y="45"/>
                    <a:pt x="116" y="45"/>
                    <a:pt x="116" y="45"/>
                  </a:cubicBezTo>
                  <a:cubicBezTo>
                    <a:pt x="120" y="47"/>
                    <a:pt x="123" y="50"/>
                    <a:pt x="128" y="50"/>
                  </a:cubicBezTo>
                  <a:cubicBezTo>
                    <a:pt x="130" y="49"/>
                    <a:pt x="130" y="49"/>
                    <a:pt x="130" y="49"/>
                  </a:cubicBezTo>
                  <a:cubicBezTo>
                    <a:pt x="131" y="49"/>
                    <a:pt x="131" y="49"/>
                    <a:pt x="131" y="49"/>
                  </a:cubicBezTo>
                  <a:cubicBezTo>
                    <a:pt x="132" y="47"/>
                    <a:pt x="132" y="48"/>
                    <a:pt x="133" y="46"/>
                  </a:cubicBezTo>
                  <a:cubicBezTo>
                    <a:pt x="134" y="45"/>
                    <a:pt x="133" y="45"/>
                    <a:pt x="135" y="45"/>
                  </a:cubicBezTo>
                  <a:cubicBezTo>
                    <a:pt x="135" y="44"/>
                    <a:pt x="135" y="44"/>
                    <a:pt x="136" y="44"/>
                  </a:cubicBezTo>
                  <a:cubicBezTo>
                    <a:pt x="139" y="44"/>
                    <a:pt x="139" y="44"/>
                    <a:pt x="139" y="44"/>
                  </a:cubicBezTo>
                  <a:cubicBezTo>
                    <a:pt x="141" y="46"/>
                    <a:pt x="140" y="44"/>
                    <a:pt x="142" y="46"/>
                  </a:cubicBezTo>
                  <a:cubicBezTo>
                    <a:pt x="142" y="47"/>
                    <a:pt x="142" y="47"/>
                    <a:pt x="142" y="47"/>
                  </a:cubicBezTo>
                  <a:cubicBezTo>
                    <a:pt x="139" y="52"/>
                    <a:pt x="140" y="53"/>
                    <a:pt x="139" y="58"/>
                  </a:cubicBezTo>
                  <a:cubicBezTo>
                    <a:pt x="138" y="59"/>
                    <a:pt x="138" y="59"/>
                    <a:pt x="137" y="60"/>
                  </a:cubicBezTo>
                  <a:cubicBezTo>
                    <a:pt x="136" y="60"/>
                    <a:pt x="136" y="60"/>
                    <a:pt x="136" y="60"/>
                  </a:cubicBezTo>
                  <a:cubicBezTo>
                    <a:pt x="135" y="62"/>
                    <a:pt x="135" y="64"/>
                    <a:pt x="135" y="65"/>
                  </a:cubicBezTo>
                  <a:cubicBezTo>
                    <a:pt x="135" y="66"/>
                    <a:pt x="135" y="66"/>
                    <a:pt x="135" y="66"/>
                  </a:cubicBezTo>
                  <a:cubicBezTo>
                    <a:pt x="135" y="66"/>
                    <a:pt x="135" y="66"/>
                    <a:pt x="135" y="66"/>
                  </a:cubicBezTo>
                  <a:cubicBezTo>
                    <a:pt x="135" y="68"/>
                    <a:pt x="135" y="68"/>
                    <a:pt x="135" y="68"/>
                  </a:cubicBezTo>
                  <a:cubicBezTo>
                    <a:pt x="134" y="68"/>
                    <a:pt x="134" y="68"/>
                    <a:pt x="134" y="68"/>
                  </a:cubicBezTo>
                  <a:cubicBezTo>
                    <a:pt x="134" y="66"/>
                    <a:pt x="134" y="66"/>
                    <a:pt x="134" y="66"/>
                  </a:cubicBezTo>
                  <a:cubicBezTo>
                    <a:pt x="133" y="66"/>
                    <a:pt x="133" y="66"/>
                    <a:pt x="133" y="66"/>
                  </a:cubicBezTo>
                  <a:cubicBezTo>
                    <a:pt x="131" y="65"/>
                    <a:pt x="131" y="65"/>
                    <a:pt x="129" y="65"/>
                  </a:cubicBezTo>
                  <a:cubicBezTo>
                    <a:pt x="125" y="67"/>
                    <a:pt x="125" y="67"/>
                    <a:pt x="124" y="70"/>
                  </a:cubicBezTo>
                  <a:cubicBezTo>
                    <a:pt x="124" y="72"/>
                    <a:pt x="124" y="71"/>
                    <a:pt x="124" y="72"/>
                  </a:cubicBezTo>
                  <a:cubicBezTo>
                    <a:pt x="124" y="73"/>
                    <a:pt x="124" y="73"/>
                    <a:pt x="124" y="73"/>
                  </a:cubicBezTo>
                  <a:cubicBezTo>
                    <a:pt x="126" y="74"/>
                    <a:pt x="126" y="74"/>
                    <a:pt x="126" y="74"/>
                  </a:cubicBezTo>
                  <a:cubicBezTo>
                    <a:pt x="124" y="78"/>
                    <a:pt x="125" y="77"/>
                    <a:pt x="123" y="81"/>
                  </a:cubicBezTo>
                  <a:cubicBezTo>
                    <a:pt x="122" y="82"/>
                    <a:pt x="122" y="82"/>
                    <a:pt x="121" y="83"/>
                  </a:cubicBezTo>
                  <a:cubicBezTo>
                    <a:pt x="120" y="85"/>
                    <a:pt x="120" y="85"/>
                    <a:pt x="120" y="85"/>
                  </a:cubicBezTo>
                  <a:cubicBezTo>
                    <a:pt x="114" y="93"/>
                    <a:pt x="116" y="96"/>
                    <a:pt x="106" y="103"/>
                  </a:cubicBezTo>
                  <a:cubicBezTo>
                    <a:pt x="105" y="102"/>
                    <a:pt x="105" y="102"/>
                    <a:pt x="105" y="102"/>
                  </a:cubicBezTo>
                  <a:cubicBezTo>
                    <a:pt x="104" y="101"/>
                    <a:pt x="104" y="101"/>
                    <a:pt x="104" y="100"/>
                  </a:cubicBezTo>
                  <a:cubicBezTo>
                    <a:pt x="103" y="99"/>
                    <a:pt x="103" y="99"/>
                    <a:pt x="103" y="99"/>
                  </a:cubicBezTo>
                  <a:cubicBezTo>
                    <a:pt x="101" y="100"/>
                    <a:pt x="101" y="100"/>
                    <a:pt x="101" y="100"/>
                  </a:cubicBezTo>
                  <a:cubicBezTo>
                    <a:pt x="101" y="100"/>
                    <a:pt x="101" y="100"/>
                    <a:pt x="101" y="100"/>
                  </a:cubicBezTo>
                  <a:cubicBezTo>
                    <a:pt x="101" y="99"/>
                    <a:pt x="101" y="98"/>
                    <a:pt x="101" y="98"/>
                  </a:cubicBezTo>
                  <a:cubicBezTo>
                    <a:pt x="101" y="97"/>
                    <a:pt x="101" y="97"/>
                    <a:pt x="101" y="97"/>
                  </a:cubicBezTo>
                  <a:cubicBezTo>
                    <a:pt x="101" y="97"/>
                    <a:pt x="101" y="97"/>
                    <a:pt x="101" y="97"/>
                  </a:cubicBezTo>
                  <a:cubicBezTo>
                    <a:pt x="100" y="97"/>
                    <a:pt x="100" y="97"/>
                    <a:pt x="100" y="97"/>
                  </a:cubicBezTo>
                  <a:cubicBezTo>
                    <a:pt x="100" y="97"/>
                    <a:pt x="100" y="97"/>
                    <a:pt x="100" y="97"/>
                  </a:cubicBezTo>
                  <a:cubicBezTo>
                    <a:pt x="100" y="98"/>
                    <a:pt x="100" y="98"/>
                    <a:pt x="100" y="98"/>
                  </a:cubicBezTo>
                  <a:cubicBezTo>
                    <a:pt x="99" y="98"/>
                    <a:pt x="99" y="98"/>
                    <a:pt x="99" y="98"/>
                  </a:cubicBezTo>
                  <a:cubicBezTo>
                    <a:pt x="98" y="98"/>
                    <a:pt x="98" y="98"/>
                    <a:pt x="98" y="98"/>
                  </a:cubicBezTo>
                  <a:cubicBezTo>
                    <a:pt x="98" y="98"/>
                    <a:pt x="98" y="98"/>
                    <a:pt x="98" y="98"/>
                  </a:cubicBezTo>
                  <a:cubicBezTo>
                    <a:pt x="98" y="98"/>
                    <a:pt x="98" y="98"/>
                    <a:pt x="98" y="98"/>
                  </a:cubicBezTo>
                  <a:cubicBezTo>
                    <a:pt x="100" y="94"/>
                    <a:pt x="103" y="94"/>
                    <a:pt x="105" y="83"/>
                  </a:cubicBezTo>
                  <a:cubicBezTo>
                    <a:pt x="104" y="81"/>
                    <a:pt x="104" y="81"/>
                    <a:pt x="102" y="78"/>
                  </a:cubicBezTo>
                  <a:cubicBezTo>
                    <a:pt x="100" y="77"/>
                    <a:pt x="100" y="77"/>
                    <a:pt x="100" y="77"/>
                  </a:cubicBezTo>
                  <a:cubicBezTo>
                    <a:pt x="98" y="77"/>
                    <a:pt x="99" y="77"/>
                    <a:pt x="97" y="76"/>
                  </a:cubicBezTo>
                  <a:cubicBezTo>
                    <a:pt x="96" y="75"/>
                    <a:pt x="96" y="75"/>
                    <a:pt x="95" y="74"/>
                  </a:cubicBezTo>
                  <a:cubicBezTo>
                    <a:pt x="92" y="72"/>
                    <a:pt x="93" y="73"/>
                    <a:pt x="90" y="72"/>
                  </a:cubicBezTo>
                  <a:cubicBezTo>
                    <a:pt x="89" y="70"/>
                    <a:pt x="89" y="70"/>
                    <a:pt x="89" y="70"/>
                  </a:cubicBezTo>
                  <a:cubicBezTo>
                    <a:pt x="88" y="70"/>
                    <a:pt x="89" y="70"/>
                    <a:pt x="88" y="69"/>
                  </a:cubicBezTo>
                  <a:cubicBezTo>
                    <a:pt x="88" y="68"/>
                    <a:pt x="88" y="67"/>
                    <a:pt x="89" y="67"/>
                  </a:cubicBezTo>
                  <a:cubicBezTo>
                    <a:pt x="90" y="65"/>
                    <a:pt x="92" y="65"/>
                    <a:pt x="94" y="64"/>
                  </a:cubicBezTo>
                  <a:cubicBezTo>
                    <a:pt x="95" y="64"/>
                    <a:pt x="95" y="64"/>
                    <a:pt x="95" y="64"/>
                  </a:cubicBezTo>
                  <a:cubicBezTo>
                    <a:pt x="95" y="64"/>
                    <a:pt x="95" y="64"/>
                    <a:pt x="95" y="64"/>
                  </a:cubicBezTo>
                  <a:cubicBezTo>
                    <a:pt x="96" y="63"/>
                    <a:pt x="96" y="63"/>
                    <a:pt x="97" y="62"/>
                  </a:cubicBezTo>
                  <a:cubicBezTo>
                    <a:pt x="98" y="61"/>
                    <a:pt x="98" y="61"/>
                    <a:pt x="98" y="61"/>
                  </a:cubicBezTo>
                  <a:cubicBezTo>
                    <a:pt x="98" y="57"/>
                    <a:pt x="98" y="57"/>
                    <a:pt x="99" y="53"/>
                  </a:cubicBezTo>
                  <a:cubicBezTo>
                    <a:pt x="100" y="51"/>
                    <a:pt x="100" y="51"/>
                    <a:pt x="100" y="50"/>
                  </a:cubicBezTo>
                  <a:cubicBezTo>
                    <a:pt x="100" y="49"/>
                    <a:pt x="100" y="49"/>
                    <a:pt x="100" y="49"/>
                  </a:cubicBezTo>
                  <a:cubicBezTo>
                    <a:pt x="100" y="48"/>
                    <a:pt x="100" y="48"/>
                    <a:pt x="100" y="48"/>
                  </a:cubicBezTo>
                  <a:cubicBezTo>
                    <a:pt x="101" y="47"/>
                    <a:pt x="101" y="47"/>
                    <a:pt x="101" y="47"/>
                  </a:cubicBezTo>
                  <a:cubicBezTo>
                    <a:pt x="101" y="47"/>
                    <a:pt x="101" y="47"/>
                    <a:pt x="101" y="47"/>
                  </a:cubicBezTo>
                  <a:cubicBezTo>
                    <a:pt x="101" y="46"/>
                    <a:pt x="100" y="44"/>
                    <a:pt x="99" y="42"/>
                  </a:cubicBezTo>
                  <a:cubicBezTo>
                    <a:pt x="99" y="41"/>
                    <a:pt x="99" y="42"/>
                    <a:pt x="100" y="41"/>
                  </a:cubicBezTo>
                  <a:cubicBezTo>
                    <a:pt x="99" y="40"/>
                    <a:pt x="99" y="40"/>
                    <a:pt x="99" y="40"/>
                  </a:cubicBezTo>
                  <a:cubicBezTo>
                    <a:pt x="98" y="39"/>
                    <a:pt x="98" y="38"/>
                    <a:pt x="97" y="37"/>
                  </a:cubicBezTo>
                  <a:cubicBezTo>
                    <a:pt x="98" y="37"/>
                    <a:pt x="98" y="37"/>
                    <a:pt x="98" y="37"/>
                  </a:cubicBezTo>
                  <a:cubicBezTo>
                    <a:pt x="98" y="37"/>
                    <a:pt x="98" y="37"/>
                    <a:pt x="98" y="37"/>
                  </a:cubicBezTo>
                  <a:cubicBezTo>
                    <a:pt x="99" y="39"/>
                    <a:pt x="99" y="39"/>
                    <a:pt x="99" y="39"/>
                  </a:cubicBezTo>
                  <a:cubicBezTo>
                    <a:pt x="99" y="38"/>
                    <a:pt x="99" y="38"/>
                    <a:pt x="99" y="38"/>
                  </a:cubicBezTo>
                  <a:cubicBezTo>
                    <a:pt x="100" y="37"/>
                    <a:pt x="100" y="37"/>
                    <a:pt x="100" y="37"/>
                  </a:cubicBezTo>
                  <a:cubicBezTo>
                    <a:pt x="101" y="37"/>
                    <a:pt x="101" y="37"/>
                    <a:pt x="101" y="37"/>
                  </a:cubicBezTo>
                  <a:cubicBezTo>
                    <a:pt x="101" y="37"/>
                    <a:pt x="101" y="37"/>
                    <a:pt x="101" y="37"/>
                  </a:cubicBezTo>
                  <a:cubicBezTo>
                    <a:pt x="100" y="35"/>
                    <a:pt x="100" y="35"/>
                    <a:pt x="100" y="35"/>
                  </a:cubicBezTo>
                  <a:cubicBezTo>
                    <a:pt x="99" y="35"/>
                    <a:pt x="99" y="35"/>
                    <a:pt x="99" y="35"/>
                  </a:cubicBezTo>
                  <a:cubicBezTo>
                    <a:pt x="98" y="36"/>
                    <a:pt x="99" y="35"/>
                    <a:pt x="98" y="36"/>
                  </a:cubicBezTo>
                  <a:cubicBezTo>
                    <a:pt x="97" y="36"/>
                    <a:pt x="97" y="36"/>
                    <a:pt x="97" y="36"/>
                  </a:cubicBezTo>
                  <a:cubicBezTo>
                    <a:pt x="96" y="35"/>
                    <a:pt x="96" y="35"/>
                    <a:pt x="96" y="35"/>
                  </a:cubicBezTo>
                  <a:cubicBezTo>
                    <a:pt x="95" y="31"/>
                    <a:pt x="97" y="35"/>
                    <a:pt x="93" y="29"/>
                  </a:cubicBezTo>
                  <a:cubicBezTo>
                    <a:pt x="94" y="29"/>
                    <a:pt x="94" y="29"/>
                    <a:pt x="94" y="29"/>
                  </a:cubicBezTo>
                  <a:cubicBezTo>
                    <a:pt x="95" y="30"/>
                    <a:pt x="95" y="30"/>
                    <a:pt x="95" y="30"/>
                  </a:cubicBezTo>
                  <a:cubicBezTo>
                    <a:pt x="96" y="30"/>
                    <a:pt x="96" y="30"/>
                    <a:pt x="96" y="29"/>
                  </a:cubicBezTo>
                  <a:cubicBezTo>
                    <a:pt x="96" y="28"/>
                    <a:pt x="96" y="28"/>
                    <a:pt x="96" y="28"/>
                  </a:cubicBezTo>
                  <a:cubicBezTo>
                    <a:pt x="96" y="28"/>
                    <a:pt x="96" y="28"/>
                    <a:pt x="96" y="28"/>
                  </a:cubicBezTo>
                  <a:cubicBezTo>
                    <a:pt x="95" y="27"/>
                    <a:pt x="95" y="27"/>
                    <a:pt x="95" y="27"/>
                  </a:cubicBezTo>
                  <a:cubicBezTo>
                    <a:pt x="95" y="26"/>
                    <a:pt x="95" y="26"/>
                    <a:pt x="95" y="26"/>
                  </a:cubicBezTo>
                  <a:cubicBezTo>
                    <a:pt x="95" y="26"/>
                    <a:pt x="95" y="26"/>
                    <a:pt x="95" y="26"/>
                  </a:cubicBezTo>
                  <a:cubicBezTo>
                    <a:pt x="95" y="25"/>
                    <a:pt x="95" y="25"/>
                    <a:pt x="95" y="25"/>
                  </a:cubicBezTo>
                  <a:cubicBezTo>
                    <a:pt x="94" y="24"/>
                    <a:pt x="94" y="24"/>
                    <a:pt x="94" y="24"/>
                  </a:cubicBezTo>
                  <a:cubicBezTo>
                    <a:pt x="94" y="24"/>
                    <a:pt x="94" y="24"/>
                    <a:pt x="94" y="24"/>
                  </a:cubicBezTo>
                  <a:cubicBezTo>
                    <a:pt x="94" y="25"/>
                    <a:pt x="94" y="25"/>
                    <a:pt x="94" y="25"/>
                  </a:cubicBezTo>
                  <a:cubicBezTo>
                    <a:pt x="94" y="25"/>
                    <a:pt x="94" y="25"/>
                    <a:pt x="94" y="25"/>
                  </a:cubicBezTo>
                  <a:cubicBezTo>
                    <a:pt x="94" y="25"/>
                    <a:pt x="94" y="25"/>
                    <a:pt x="94" y="25"/>
                  </a:cubicBezTo>
                  <a:cubicBezTo>
                    <a:pt x="91" y="24"/>
                    <a:pt x="91" y="24"/>
                    <a:pt x="91" y="24"/>
                  </a:cubicBezTo>
                  <a:cubicBezTo>
                    <a:pt x="90" y="22"/>
                    <a:pt x="91" y="23"/>
                    <a:pt x="90" y="21"/>
                  </a:cubicBezTo>
                  <a:cubicBezTo>
                    <a:pt x="90" y="21"/>
                    <a:pt x="90" y="21"/>
                    <a:pt x="90" y="22"/>
                  </a:cubicBezTo>
                  <a:cubicBezTo>
                    <a:pt x="91" y="24"/>
                    <a:pt x="93" y="26"/>
                    <a:pt x="93" y="27"/>
                  </a:cubicBezTo>
                  <a:cubicBezTo>
                    <a:pt x="93" y="27"/>
                    <a:pt x="93" y="27"/>
                    <a:pt x="93" y="27"/>
                  </a:cubicBezTo>
                  <a:cubicBezTo>
                    <a:pt x="92" y="27"/>
                    <a:pt x="92" y="27"/>
                    <a:pt x="92" y="27"/>
                  </a:cubicBezTo>
                  <a:cubicBezTo>
                    <a:pt x="92" y="27"/>
                    <a:pt x="92" y="27"/>
                    <a:pt x="92" y="27"/>
                  </a:cubicBezTo>
                  <a:cubicBezTo>
                    <a:pt x="90" y="24"/>
                    <a:pt x="91" y="25"/>
                    <a:pt x="84" y="16"/>
                  </a:cubicBezTo>
                  <a:cubicBezTo>
                    <a:pt x="85" y="15"/>
                    <a:pt x="85" y="15"/>
                    <a:pt x="85" y="15"/>
                  </a:cubicBezTo>
                  <a:cubicBezTo>
                    <a:pt x="86" y="14"/>
                    <a:pt x="86" y="14"/>
                    <a:pt x="86" y="14"/>
                  </a:cubicBezTo>
                  <a:cubicBezTo>
                    <a:pt x="87" y="13"/>
                    <a:pt x="86" y="13"/>
                    <a:pt x="87" y="13"/>
                  </a:cubicBezTo>
                  <a:cubicBezTo>
                    <a:pt x="86" y="13"/>
                    <a:pt x="86" y="13"/>
                    <a:pt x="86" y="13"/>
                  </a:cubicBezTo>
                  <a:cubicBezTo>
                    <a:pt x="86" y="13"/>
                    <a:pt x="86" y="13"/>
                    <a:pt x="85" y="14"/>
                  </a:cubicBezTo>
                  <a:cubicBezTo>
                    <a:pt x="84" y="15"/>
                    <a:pt x="84" y="15"/>
                    <a:pt x="84" y="15"/>
                  </a:cubicBezTo>
                  <a:cubicBezTo>
                    <a:pt x="84" y="15"/>
                    <a:pt x="84" y="15"/>
                    <a:pt x="84" y="15"/>
                  </a:cubicBezTo>
                  <a:cubicBezTo>
                    <a:pt x="83" y="14"/>
                    <a:pt x="83" y="14"/>
                    <a:pt x="83" y="14"/>
                  </a:cubicBezTo>
                  <a:cubicBezTo>
                    <a:pt x="83" y="13"/>
                    <a:pt x="83" y="13"/>
                    <a:pt x="83" y="13"/>
                  </a:cubicBezTo>
                  <a:cubicBezTo>
                    <a:pt x="83" y="13"/>
                    <a:pt x="83" y="13"/>
                    <a:pt x="83" y="13"/>
                  </a:cubicBezTo>
                  <a:cubicBezTo>
                    <a:pt x="82" y="13"/>
                    <a:pt x="82" y="13"/>
                    <a:pt x="82" y="13"/>
                  </a:cubicBezTo>
                  <a:cubicBezTo>
                    <a:pt x="81" y="11"/>
                    <a:pt x="81" y="12"/>
                    <a:pt x="81" y="11"/>
                  </a:cubicBezTo>
                  <a:cubicBezTo>
                    <a:pt x="82" y="10"/>
                    <a:pt x="82" y="10"/>
                    <a:pt x="82" y="10"/>
                  </a:cubicBezTo>
                  <a:cubicBezTo>
                    <a:pt x="82" y="8"/>
                    <a:pt x="82" y="8"/>
                    <a:pt x="82" y="8"/>
                  </a:cubicBezTo>
                  <a:cubicBezTo>
                    <a:pt x="80" y="5"/>
                    <a:pt x="80" y="6"/>
                    <a:pt x="76" y="1"/>
                  </a:cubicBezTo>
                  <a:cubicBezTo>
                    <a:pt x="79" y="0"/>
                    <a:pt x="78" y="1"/>
                    <a:pt x="80" y="1"/>
                  </a:cubicBezTo>
                  <a:cubicBezTo>
                    <a:pt x="79" y="2"/>
                    <a:pt x="79" y="2"/>
                    <a:pt x="79" y="2"/>
                  </a:cubicBezTo>
                  <a:cubicBezTo>
                    <a:pt x="79" y="2"/>
                    <a:pt x="82" y="6"/>
                    <a:pt x="82" y="6"/>
                  </a:cubicBezTo>
                  <a:cubicBezTo>
                    <a:pt x="82" y="6"/>
                    <a:pt x="82" y="6"/>
                    <a:pt x="82" y="6"/>
                  </a:cubicBezTo>
                  <a:cubicBezTo>
                    <a:pt x="82" y="7"/>
                    <a:pt x="82" y="7"/>
                    <a:pt x="83" y="7"/>
                  </a:cubicBezTo>
                  <a:close/>
                  <a:moveTo>
                    <a:pt x="108" y="27"/>
                  </a:moveTo>
                  <a:cubicBezTo>
                    <a:pt x="107" y="26"/>
                    <a:pt x="107" y="26"/>
                    <a:pt x="107" y="26"/>
                  </a:cubicBezTo>
                  <a:cubicBezTo>
                    <a:pt x="107" y="26"/>
                    <a:pt x="107" y="26"/>
                    <a:pt x="107" y="26"/>
                  </a:cubicBezTo>
                  <a:cubicBezTo>
                    <a:pt x="106" y="25"/>
                    <a:pt x="106" y="25"/>
                    <a:pt x="106" y="25"/>
                  </a:cubicBezTo>
                  <a:cubicBezTo>
                    <a:pt x="106" y="25"/>
                    <a:pt x="106" y="25"/>
                    <a:pt x="106" y="25"/>
                  </a:cubicBezTo>
                  <a:cubicBezTo>
                    <a:pt x="106" y="24"/>
                    <a:pt x="106" y="24"/>
                    <a:pt x="106" y="24"/>
                  </a:cubicBezTo>
                  <a:cubicBezTo>
                    <a:pt x="106" y="23"/>
                    <a:pt x="106" y="23"/>
                    <a:pt x="106" y="23"/>
                  </a:cubicBezTo>
                  <a:cubicBezTo>
                    <a:pt x="106" y="23"/>
                    <a:pt x="106" y="23"/>
                    <a:pt x="106" y="23"/>
                  </a:cubicBezTo>
                  <a:cubicBezTo>
                    <a:pt x="107" y="23"/>
                    <a:pt x="107" y="23"/>
                    <a:pt x="107" y="23"/>
                  </a:cubicBezTo>
                  <a:cubicBezTo>
                    <a:pt x="107" y="24"/>
                    <a:pt x="107" y="23"/>
                    <a:pt x="108" y="24"/>
                  </a:cubicBezTo>
                  <a:cubicBezTo>
                    <a:pt x="108" y="26"/>
                    <a:pt x="108" y="26"/>
                    <a:pt x="108" y="27"/>
                  </a:cubicBezTo>
                  <a:close/>
                  <a:moveTo>
                    <a:pt x="82" y="98"/>
                  </a:moveTo>
                  <a:cubicBezTo>
                    <a:pt x="84" y="96"/>
                    <a:pt x="88" y="93"/>
                    <a:pt x="90" y="93"/>
                  </a:cubicBezTo>
                  <a:cubicBezTo>
                    <a:pt x="90" y="92"/>
                    <a:pt x="90" y="92"/>
                    <a:pt x="90" y="92"/>
                  </a:cubicBezTo>
                  <a:cubicBezTo>
                    <a:pt x="91" y="92"/>
                    <a:pt x="91" y="92"/>
                    <a:pt x="91" y="92"/>
                  </a:cubicBezTo>
                  <a:cubicBezTo>
                    <a:pt x="90" y="93"/>
                    <a:pt x="90" y="93"/>
                    <a:pt x="90" y="93"/>
                  </a:cubicBezTo>
                  <a:cubicBezTo>
                    <a:pt x="90" y="94"/>
                    <a:pt x="90" y="94"/>
                    <a:pt x="90" y="94"/>
                  </a:cubicBezTo>
                  <a:cubicBezTo>
                    <a:pt x="90" y="94"/>
                    <a:pt x="90" y="94"/>
                    <a:pt x="90" y="94"/>
                  </a:cubicBezTo>
                  <a:cubicBezTo>
                    <a:pt x="90" y="95"/>
                    <a:pt x="90" y="95"/>
                    <a:pt x="90" y="95"/>
                  </a:cubicBezTo>
                  <a:cubicBezTo>
                    <a:pt x="89" y="95"/>
                    <a:pt x="89" y="95"/>
                    <a:pt x="89" y="95"/>
                  </a:cubicBezTo>
                  <a:cubicBezTo>
                    <a:pt x="89" y="96"/>
                    <a:pt x="89" y="96"/>
                    <a:pt x="89" y="96"/>
                  </a:cubicBezTo>
                  <a:cubicBezTo>
                    <a:pt x="89" y="98"/>
                    <a:pt x="89" y="98"/>
                    <a:pt x="89" y="98"/>
                  </a:cubicBezTo>
                  <a:cubicBezTo>
                    <a:pt x="90" y="97"/>
                    <a:pt x="90" y="97"/>
                    <a:pt x="90" y="97"/>
                  </a:cubicBezTo>
                  <a:cubicBezTo>
                    <a:pt x="90" y="96"/>
                    <a:pt x="90" y="96"/>
                    <a:pt x="90" y="96"/>
                  </a:cubicBezTo>
                  <a:cubicBezTo>
                    <a:pt x="90" y="96"/>
                    <a:pt x="90" y="96"/>
                    <a:pt x="90" y="96"/>
                  </a:cubicBezTo>
                  <a:cubicBezTo>
                    <a:pt x="90" y="95"/>
                    <a:pt x="90" y="95"/>
                    <a:pt x="90" y="95"/>
                  </a:cubicBezTo>
                  <a:cubicBezTo>
                    <a:pt x="91" y="95"/>
                    <a:pt x="91" y="95"/>
                    <a:pt x="91" y="95"/>
                  </a:cubicBezTo>
                  <a:cubicBezTo>
                    <a:pt x="91" y="94"/>
                    <a:pt x="91" y="94"/>
                    <a:pt x="91" y="94"/>
                  </a:cubicBezTo>
                  <a:cubicBezTo>
                    <a:pt x="91" y="93"/>
                    <a:pt x="91" y="93"/>
                    <a:pt x="91" y="93"/>
                  </a:cubicBezTo>
                  <a:cubicBezTo>
                    <a:pt x="92" y="94"/>
                    <a:pt x="92" y="94"/>
                    <a:pt x="92" y="94"/>
                  </a:cubicBezTo>
                  <a:cubicBezTo>
                    <a:pt x="93" y="93"/>
                    <a:pt x="93" y="93"/>
                    <a:pt x="93" y="93"/>
                  </a:cubicBezTo>
                  <a:cubicBezTo>
                    <a:pt x="93" y="93"/>
                    <a:pt x="93" y="93"/>
                    <a:pt x="93" y="93"/>
                  </a:cubicBezTo>
                  <a:cubicBezTo>
                    <a:pt x="93" y="94"/>
                    <a:pt x="93" y="94"/>
                    <a:pt x="93" y="94"/>
                  </a:cubicBezTo>
                  <a:cubicBezTo>
                    <a:pt x="94" y="94"/>
                    <a:pt x="94" y="94"/>
                    <a:pt x="94" y="94"/>
                  </a:cubicBezTo>
                  <a:cubicBezTo>
                    <a:pt x="94" y="95"/>
                    <a:pt x="94" y="94"/>
                    <a:pt x="93" y="95"/>
                  </a:cubicBezTo>
                  <a:cubicBezTo>
                    <a:pt x="93" y="96"/>
                    <a:pt x="93" y="96"/>
                    <a:pt x="93" y="96"/>
                  </a:cubicBezTo>
                  <a:cubicBezTo>
                    <a:pt x="92" y="97"/>
                    <a:pt x="92" y="97"/>
                    <a:pt x="91" y="97"/>
                  </a:cubicBezTo>
                  <a:cubicBezTo>
                    <a:pt x="92" y="97"/>
                    <a:pt x="92" y="97"/>
                    <a:pt x="92" y="97"/>
                  </a:cubicBezTo>
                  <a:cubicBezTo>
                    <a:pt x="94" y="96"/>
                    <a:pt x="94" y="96"/>
                    <a:pt x="95" y="95"/>
                  </a:cubicBezTo>
                  <a:cubicBezTo>
                    <a:pt x="95" y="96"/>
                    <a:pt x="95" y="96"/>
                    <a:pt x="95" y="96"/>
                  </a:cubicBezTo>
                  <a:cubicBezTo>
                    <a:pt x="94" y="98"/>
                    <a:pt x="94" y="97"/>
                    <a:pt x="94" y="98"/>
                  </a:cubicBezTo>
                  <a:cubicBezTo>
                    <a:pt x="93" y="98"/>
                    <a:pt x="93" y="98"/>
                    <a:pt x="93" y="98"/>
                  </a:cubicBezTo>
                  <a:cubicBezTo>
                    <a:pt x="92" y="99"/>
                    <a:pt x="92" y="99"/>
                    <a:pt x="92" y="99"/>
                  </a:cubicBezTo>
                  <a:cubicBezTo>
                    <a:pt x="92" y="100"/>
                    <a:pt x="92" y="100"/>
                    <a:pt x="92" y="100"/>
                  </a:cubicBezTo>
                  <a:cubicBezTo>
                    <a:pt x="92" y="100"/>
                    <a:pt x="92" y="100"/>
                    <a:pt x="92" y="100"/>
                  </a:cubicBezTo>
                  <a:cubicBezTo>
                    <a:pt x="92" y="101"/>
                    <a:pt x="92" y="101"/>
                    <a:pt x="92" y="101"/>
                  </a:cubicBezTo>
                  <a:cubicBezTo>
                    <a:pt x="93" y="102"/>
                    <a:pt x="93" y="102"/>
                    <a:pt x="93" y="102"/>
                  </a:cubicBezTo>
                  <a:cubicBezTo>
                    <a:pt x="92" y="103"/>
                    <a:pt x="92" y="103"/>
                    <a:pt x="92" y="103"/>
                  </a:cubicBezTo>
                  <a:cubicBezTo>
                    <a:pt x="93" y="103"/>
                    <a:pt x="93" y="103"/>
                    <a:pt x="93" y="103"/>
                  </a:cubicBezTo>
                  <a:cubicBezTo>
                    <a:pt x="93" y="104"/>
                    <a:pt x="93" y="104"/>
                    <a:pt x="93" y="104"/>
                  </a:cubicBezTo>
                  <a:cubicBezTo>
                    <a:pt x="94" y="105"/>
                    <a:pt x="94" y="105"/>
                    <a:pt x="94" y="105"/>
                  </a:cubicBezTo>
                  <a:cubicBezTo>
                    <a:pt x="93" y="107"/>
                    <a:pt x="93" y="107"/>
                    <a:pt x="91" y="110"/>
                  </a:cubicBezTo>
                  <a:cubicBezTo>
                    <a:pt x="90" y="110"/>
                    <a:pt x="90" y="110"/>
                    <a:pt x="90" y="110"/>
                  </a:cubicBezTo>
                  <a:cubicBezTo>
                    <a:pt x="90" y="112"/>
                    <a:pt x="90" y="112"/>
                    <a:pt x="90" y="112"/>
                  </a:cubicBezTo>
                  <a:cubicBezTo>
                    <a:pt x="82" y="125"/>
                    <a:pt x="82" y="124"/>
                    <a:pt x="78" y="125"/>
                  </a:cubicBezTo>
                  <a:cubicBezTo>
                    <a:pt x="77" y="127"/>
                    <a:pt x="78" y="126"/>
                    <a:pt x="77" y="128"/>
                  </a:cubicBezTo>
                  <a:cubicBezTo>
                    <a:pt x="75" y="128"/>
                    <a:pt x="75" y="128"/>
                    <a:pt x="75" y="128"/>
                  </a:cubicBezTo>
                  <a:cubicBezTo>
                    <a:pt x="75" y="128"/>
                    <a:pt x="75" y="128"/>
                    <a:pt x="75" y="128"/>
                  </a:cubicBezTo>
                  <a:cubicBezTo>
                    <a:pt x="76" y="128"/>
                    <a:pt x="76" y="128"/>
                    <a:pt x="76" y="128"/>
                  </a:cubicBezTo>
                  <a:cubicBezTo>
                    <a:pt x="77" y="129"/>
                    <a:pt x="77" y="129"/>
                    <a:pt x="77" y="129"/>
                  </a:cubicBezTo>
                  <a:cubicBezTo>
                    <a:pt x="76" y="130"/>
                    <a:pt x="76" y="130"/>
                    <a:pt x="76" y="130"/>
                  </a:cubicBezTo>
                  <a:cubicBezTo>
                    <a:pt x="76" y="130"/>
                    <a:pt x="76" y="130"/>
                    <a:pt x="76" y="130"/>
                  </a:cubicBezTo>
                  <a:cubicBezTo>
                    <a:pt x="75" y="130"/>
                    <a:pt x="75" y="130"/>
                    <a:pt x="75" y="130"/>
                  </a:cubicBezTo>
                  <a:cubicBezTo>
                    <a:pt x="74" y="131"/>
                    <a:pt x="74" y="131"/>
                    <a:pt x="74" y="131"/>
                  </a:cubicBezTo>
                  <a:cubicBezTo>
                    <a:pt x="76" y="130"/>
                    <a:pt x="76" y="130"/>
                    <a:pt x="76" y="130"/>
                  </a:cubicBezTo>
                  <a:cubicBezTo>
                    <a:pt x="77" y="131"/>
                    <a:pt x="77" y="131"/>
                    <a:pt x="77" y="131"/>
                  </a:cubicBezTo>
                  <a:cubicBezTo>
                    <a:pt x="77" y="132"/>
                    <a:pt x="77" y="132"/>
                    <a:pt x="78" y="133"/>
                  </a:cubicBezTo>
                  <a:cubicBezTo>
                    <a:pt x="79" y="134"/>
                    <a:pt x="79" y="134"/>
                    <a:pt x="80" y="134"/>
                  </a:cubicBezTo>
                  <a:cubicBezTo>
                    <a:pt x="81" y="134"/>
                    <a:pt x="81" y="134"/>
                    <a:pt x="81" y="134"/>
                  </a:cubicBezTo>
                  <a:cubicBezTo>
                    <a:pt x="81" y="136"/>
                    <a:pt x="81" y="136"/>
                    <a:pt x="81" y="136"/>
                  </a:cubicBezTo>
                  <a:cubicBezTo>
                    <a:pt x="81" y="137"/>
                    <a:pt x="81" y="136"/>
                    <a:pt x="80" y="137"/>
                  </a:cubicBezTo>
                  <a:cubicBezTo>
                    <a:pt x="80" y="137"/>
                    <a:pt x="80" y="137"/>
                    <a:pt x="79" y="137"/>
                  </a:cubicBezTo>
                  <a:cubicBezTo>
                    <a:pt x="78" y="137"/>
                    <a:pt x="78" y="137"/>
                    <a:pt x="78" y="137"/>
                  </a:cubicBezTo>
                  <a:cubicBezTo>
                    <a:pt x="77" y="136"/>
                    <a:pt x="77" y="136"/>
                    <a:pt x="77" y="136"/>
                  </a:cubicBezTo>
                  <a:cubicBezTo>
                    <a:pt x="76" y="136"/>
                    <a:pt x="75" y="136"/>
                    <a:pt x="74" y="137"/>
                  </a:cubicBezTo>
                  <a:cubicBezTo>
                    <a:pt x="74" y="136"/>
                    <a:pt x="74" y="136"/>
                    <a:pt x="74" y="136"/>
                  </a:cubicBezTo>
                  <a:cubicBezTo>
                    <a:pt x="75" y="135"/>
                    <a:pt x="75" y="135"/>
                    <a:pt x="75" y="135"/>
                  </a:cubicBezTo>
                  <a:cubicBezTo>
                    <a:pt x="74" y="135"/>
                    <a:pt x="74" y="135"/>
                    <a:pt x="74" y="135"/>
                  </a:cubicBezTo>
                  <a:cubicBezTo>
                    <a:pt x="74" y="135"/>
                    <a:pt x="74" y="135"/>
                    <a:pt x="74" y="135"/>
                  </a:cubicBezTo>
                  <a:cubicBezTo>
                    <a:pt x="73" y="135"/>
                    <a:pt x="73" y="135"/>
                    <a:pt x="73" y="135"/>
                  </a:cubicBezTo>
                  <a:cubicBezTo>
                    <a:pt x="73" y="136"/>
                    <a:pt x="73" y="136"/>
                    <a:pt x="73" y="136"/>
                  </a:cubicBezTo>
                  <a:cubicBezTo>
                    <a:pt x="73" y="136"/>
                    <a:pt x="73" y="136"/>
                    <a:pt x="73" y="136"/>
                  </a:cubicBezTo>
                  <a:cubicBezTo>
                    <a:pt x="72" y="137"/>
                    <a:pt x="72" y="137"/>
                    <a:pt x="72" y="137"/>
                  </a:cubicBezTo>
                  <a:cubicBezTo>
                    <a:pt x="72" y="137"/>
                    <a:pt x="72" y="137"/>
                    <a:pt x="72" y="137"/>
                  </a:cubicBezTo>
                  <a:cubicBezTo>
                    <a:pt x="69" y="135"/>
                    <a:pt x="72" y="137"/>
                    <a:pt x="69" y="134"/>
                  </a:cubicBezTo>
                  <a:cubicBezTo>
                    <a:pt x="69" y="135"/>
                    <a:pt x="69" y="135"/>
                    <a:pt x="69" y="135"/>
                  </a:cubicBezTo>
                  <a:cubicBezTo>
                    <a:pt x="70" y="137"/>
                    <a:pt x="70" y="136"/>
                    <a:pt x="70" y="137"/>
                  </a:cubicBezTo>
                  <a:cubicBezTo>
                    <a:pt x="70" y="137"/>
                    <a:pt x="65" y="141"/>
                    <a:pt x="65" y="141"/>
                  </a:cubicBezTo>
                  <a:cubicBezTo>
                    <a:pt x="63" y="141"/>
                    <a:pt x="63" y="141"/>
                    <a:pt x="63" y="141"/>
                  </a:cubicBezTo>
                  <a:cubicBezTo>
                    <a:pt x="62" y="141"/>
                    <a:pt x="62" y="141"/>
                    <a:pt x="62" y="141"/>
                  </a:cubicBezTo>
                  <a:cubicBezTo>
                    <a:pt x="62" y="142"/>
                    <a:pt x="62" y="142"/>
                    <a:pt x="62" y="142"/>
                  </a:cubicBezTo>
                  <a:cubicBezTo>
                    <a:pt x="61" y="143"/>
                    <a:pt x="61" y="143"/>
                    <a:pt x="61" y="143"/>
                  </a:cubicBezTo>
                  <a:cubicBezTo>
                    <a:pt x="60" y="143"/>
                    <a:pt x="60" y="143"/>
                    <a:pt x="60" y="143"/>
                  </a:cubicBezTo>
                  <a:cubicBezTo>
                    <a:pt x="60" y="143"/>
                    <a:pt x="60" y="143"/>
                    <a:pt x="60" y="143"/>
                  </a:cubicBezTo>
                  <a:cubicBezTo>
                    <a:pt x="61" y="144"/>
                    <a:pt x="61" y="144"/>
                    <a:pt x="61" y="144"/>
                  </a:cubicBezTo>
                  <a:cubicBezTo>
                    <a:pt x="59" y="152"/>
                    <a:pt x="60" y="147"/>
                    <a:pt x="59" y="153"/>
                  </a:cubicBezTo>
                  <a:cubicBezTo>
                    <a:pt x="57" y="153"/>
                    <a:pt x="57" y="153"/>
                    <a:pt x="57" y="153"/>
                  </a:cubicBezTo>
                  <a:cubicBezTo>
                    <a:pt x="57" y="154"/>
                    <a:pt x="57" y="154"/>
                    <a:pt x="57" y="154"/>
                  </a:cubicBezTo>
                  <a:cubicBezTo>
                    <a:pt x="59" y="154"/>
                    <a:pt x="59" y="154"/>
                    <a:pt x="59" y="154"/>
                  </a:cubicBezTo>
                  <a:cubicBezTo>
                    <a:pt x="58" y="155"/>
                    <a:pt x="58" y="155"/>
                    <a:pt x="58" y="155"/>
                  </a:cubicBezTo>
                  <a:cubicBezTo>
                    <a:pt x="57" y="157"/>
                    <a:pt x="57" y="157"/>
                    <a:pt x="57" y="158"/>
                  </a:cubicBezTo>
                  <a:cubicBezTo>
                    <a:pt x="56" y="162"/>
                    <a:pt x="56" y="162"/>
                    <a:pt x="54" y="166"/>
                  </a:cubicBezTo>
                  <a:cubicBezTo>
                    <a:pt x="54" y="166"/>
                    <a:pt x="54" y="166"/>
                    <a:pt x="54" y="166"/>
                  </a:cubicBezTo>
                  <a:cubicBezTo>
                    <a:pt x="54" y="167"/>
                    <a:pt x="54" y="167"/>
                    <a:pt x="55" y="167"/>
                  </a:cubicBezTo>
                  <a:cubicBezTo>
                    <a:pt x="55" y="168"/>
                    <a:pt x="55" y="168"/>
                    <a:pt x="55" y="168"/>
                  </a:cubicBezTo>
                  <a:cubicBezTo>
                    <a:pt x="55" y="169"/>
                    <a:pt x="55" y="169"/>
                    <a:pt x="55" y="169"/>
                  </a:cubicBezTo>
                  <a:cubicBezTo>
                    <a:pt x="54" y="169"/>
                    <a:pt x="54" y="169"/>
                    <a:pt x="54" y="169"/>
                  </a:cubicBezTo>
                  <a:cubicBezTo>
                    <a:pt x="53" y="169"/>
                    <a:pt x="52" y="169"/>
                    <a:pt x="51" y="170"/>
                  </a:cubicBezTo>
                  <a:cubicBezTo>
                    <a:pt x="50" y="171"/>
                    <a:pt x="50" y="171"/>
                    <a:pt x="50" y="171"/>
                  </a:cubicBezTo>
                  <a:cubicBezTo>
                    <a:pt x="47" y="176"/>
                    <a:pt x="46" y="174"/>
                    <a:pt x="43" y="179"/>
                  </a:cubicBezTo>
                  <a:cubicBezTo>
                    <a:pt x="42" y="180"/>
                    <a:pt x="42" y="180"/>
                    <a:pt x="42" y="180"/>
                  </a:cubicBezTo>
                  <a:cubicBezTo>
                    <a:pt x="35" y="182"/>
                    <a:pt x="36" y="181"/>
                    <a:pt x="32" y="180"/>
                  </a:cubicBezTo>
                  <a:cubicBezTo>
                    <a:pt x="31" y="180"/>
                    <a:pt x="31" y="180"/>
                    <a:pt x="31" y="180"/>
                  </a:cubicBezTo>
                  <a:cubicBezTo>
                    <a:pt x="30" y="181"/>
                    <a:pt x="30" y="181"/>
                    <a:pt x="30" y="181"/>
                  </a:cubicBezTo>
                  <a:cubicBezTo>
                    <a:pt x="29" y="180"/>
                    <a:pt x="29" y="180"/>
                    <a:pt x="29" y="180"/>
                  </a:cubicBezTo>
                  <a:cubicBezTo>
                    <a:pt x="28" y="180"/>
                    <a:pt x="28" y="180"/>
                    <a:pt x="28" y="180"/>
                  </a:cubicBezTo>
                  <a:cubicBezTo>
                    <a:pt x="28" y="180"/>
                    <a:pt x="28" y="180"/>
                    <a:pt x="28" y="180"/>
                  </a:cubicBezTo>
                  <a:cubicBezTo>
                    <a:pt x="27" y="179"/>
                    <a:pt x="27" y="179"/>
                    <a:pt x="27" y="179"/>
                  </a:cubicBezTo>
                  <a:cubicBezTo>
                    <a:pt x="27" y="179"/>
                    <a:pt x="27" y="179"/>
                    <a:pt x="27" y="179"/>
                  </a:cubicBezTo>
                  <a:cubicBezTo>
                    <a:pt x="27" y="178"/>
                    <a:pt x="27" y="178"/>
                    <a:pt x="27" y="178"/>
                  </a:cubicBezTo>
                  <a:cubicBezTo>
                    <a:pt x="27" y="177"/>
                    <a:pt x="27" y="177"/>
                    <a:pt x="27" y="177"/>
                  </a:cubicBezTo>
                  <a:cubicBezTo>
                    <a:pt x="26" y="177"/>
                    <a:pt x="26" y="177"/>
                    <a:pt x="26" y="177"/>
                  </a:cubicBezTo>
                  <a:cubicBezTo>
                    <a:pt x="23" y="176"/>
                    <a:pt x="24" y="177"/>
                    <a:pt x="22" y="177"/>
                  </a:cubicBezTo>
                  <a:cubicBezTo>
                    <a:pt x="21" y="176"/>
                    <a:pt x="21" y="175"/>
                    <a:pt x="20" y="174"/>
                  </a:cubicBezTo>
                  <a:cubicBezTo>
                    <a:pt x="18" y="173"/>
                    <a:pt x="18" y="173"/>
                    <a:pt x="18" y="173"/>
                  </a:cubicBezTo>
                  <a:cubicBezTo>
                    <a:pt x="18" y="173"/>
                    <a:pt x="18" y="173"/>
                    <a:pt x="18" y="173"/>
                  </a:cubicBezTo>
                  <a:cubicBezTo>
                    <a:pt x="17" y="174"/>
                    <a:pt x="17" y="174"/>
                    <a:pt x="17" y="174"/>
                  </a:cubicBezTo>
                  <a:cubicBezTo>
                    <a:pt x="16" y="175"/>
                    <a:pt x="16" y="175"/>
                    <a:pt x="16" y="175"/>
                  </a:cubicBezTo>
                  <a:cubicBezTo>
                    <a:pt x="14" y="175"/>
                    <a:pt x="12" y="175"/>
                    <a:pt x="9" y="174"/>
                  </a:cubicBezTo>
                  <a:cubicBezTo>
                    <a:pt x="9" y="173"/>
                    <a:pt x="9" y="173"/>
                    <a:pt x="9" y="173"/>
                  </a:cubicBezTo>
                  <a:cubicBezTo>
                    <a:pt x="11" y="170"/>
                    <a:pt x="11" y="170"/>
                    <a:pt x="11" y="170"/>
                  </a:cubicBezTo>
                  <a:cubicBezTo>
                    <a:pt x="11" y="170"/>
                    <a:pt x="10" y="171"/>
                    <a:pt x="9" y="172"/>
                  </a:cubicBezTo>
                  <a:cubicBezTo>
                    <a:pt x="8" y="171"/>
                    <a:pt x="8" y="171"/>
                    <a:pt x="8" y="171"/>
                  </a:cubicBezTo>
                  <a:cubicBezTo>
                    <a:pt x="9" y="170"/>
                    <a:pt x="9" y="170"/>
                    <a:pt x="9" y="170"/>
                  </a:cubicBezTo>
                  <a:cubicBezTo>
                    <a:pt x="9" y="170"/>
                    <a:pt x="9" y="170"/>
                    <a:pt x="9" y="170"/>
                  </a:cubicBezTo>
                  <a:cubicBezTo>
                    <a:pt x="9" y="169"/>
                    <a:pt x="9" y="169"/>
                    <a:pt x="9" y="169"/>
                  </a:cubicBezTo>
                  <a:cubicBezTo>
                    <a:pt x="8" y="170"/>
                    <a:pt x="8" y="170"/>
                    <a:pt x="8" y="170"/>
                  </a:cubicBezTo>
                  <a:cubicBezTo>
                    <a:pt x="7" y="170"/>
                    <a:pt x="7" y="170"/>
                    <a:pt x="7" y="170"/>
                  </a:cubicBezTo>
                  <a:cubicBezTo>
                    <a:pt x="6" y="169"/>
                    <a:pt x="6" y="169"/>
                    <a:pt x="6" y="169"/>
                  </a:cubicBezTo>
                  <a:cubicBezTo>
                    <a:pt x="7" y="168"/>
                    <a:pt x="7" y="168"/>
                    <a:pt x="7" y="168"/>
                  </a:cubicBezTo>
                  <a:cubicBezTo>
                    <a:pt x="7" y="168"/>
                    <a:pt x="7" y="168"/>
                    <a:pt x="7" y="168"/>
                  </a:cubicBezTo>
                  <a:cubicBezTo>
                    <a:pt x="9" y="167"/>
                    <a:pt x="10" y="167"/>
                    <a:pt x="12" y="167"/>
                  </a:cubicBezTo>
                  <a:cubicBezTo>
                    <a:pt x="12" y="166"/>
                    <a:pt x="12" y="166"/>
                    <a:pt x="12" y="166"/>
                  </a:cubicBezTo>
                  <a:cubicBezTo>
                    <a:pt x="10" y="166"/>
                    <a:pt x="10" y="166"/>
                    <a:pt x="10" y="166"/>
                  </a:cubicBezTo>
                  <a:cubicBezTo>
                    <a:pt x="10" y="165"/>
                    <a:pt x="10" y="165"/>
                    <a:pt x="10" y="165"/>
                  </a:cubicBezTo>
                  <a:cubicBezTo>
                    <a:pt x="10" y="164"/>
                    <a:pt x="10" y="164"/>
                    <a:pt x="10" y="164"/>
                  </a:cubicBezTo>
                  <a:cubicBezTo>
                    <a:pt x="12" y="163"/>
                    <a:pt x="12" y="163"/>
                    <a:pt x="12" y="163"/>
                  </a:cubicBezTo>
                  <a:cubicBezTo>
                    <a:pt x="11" y="163"/>
                    <a:pt x="11" y="163"/>
                    <a:pt x="11" y="163"/>
                  </a:cubicBezTo>
                  <a:cubicBezTo>
                    <a:pt x="9" y="163"/>
                    <a:pt x="9" y="163"/>
                    <a:pt x="9" y="163"/>
                  </a:cubicBezTo>
                  <a:cubicBezTo>
                    <a:pt x="9" y="162"/>
                    <a:pt x="9" y="162"/>
                    <a:pt x="9" y="162"/>
                  </a:cubicBezTo>
                  <a:cubicBezTo>
                    <a:pt x="10" y="161"/>
                    <a:pt x="10" y="161"/>
                    <a:pt x="10" y="161"/>
                  </a:cubicBezTo>
                  <a:cubicBezTo>
                    <a:pt x="11" y="161"/>
                    <a:pt x="11" y="161"/>
                    <a:pt x="11" y="161"/>
                  </a:cubicBezTo>
                  <a:cubicBezTo>
                    <a:pt x="11" y="161"/>
                    <a:pt x="11" y="161"/>
                    <a:pt x="11" y="161"/>
                  </a:cubicBezTo>
                  <a:cubicBezTo>
                    <a:pt x="11" y="160"/>
                    <a:pt x="11" y="160"/>
                    <a:pt x="11" y="160"/>
                  </a:cubicBezTo>
                  <a:cubicBezTo>
                    <a:pt x="11" y="160"/>
                    <a:pt x="11" y="160"/>
                    <a:pt x="11" y="160"/>
                  </a:cubicBezTo>
                  <a:cubicBezTo>
                    <a:pt x="13" y="161"/>
                    <a:pt x="13" y="161"/>
                    <a:pt x="13" y="161"/>
                  </a:cubicBezTo>
                  <a:cubicBezTo>
                    <a:pt x="14" y="161"/>
                    <a:pt x="14" y="161"/>
                    <a:pt x="14" y="161"/>
                  </a:cubicBezTo>
                  <a:cubicBezTo>
                    <a:pt x="14" y="160"/>
                    <a:pt x="14" y="160"/>
                    <a:pt x="14" y="160"/>
                  </a:cubicBezTo>
                  <a:cubicBezTo>
                    <a:pt x="14" y="160"/>
                    <a:pt x="14" y="160"/>
                    <a:pt x="14" y="160"/>
                  </a:cubicBezTo>
                  <a:cubicBezTo>
                    <a:pt x="14" y="159"/>
                    <a:pt x="14" y="159"/>
                    <a:pt x="14" y="159"/>
                  </a:cubicBezTo>
                  <a:cubicBezTo>
                    <a:pt x="15" y="159"/>
                    <a:pt x="15" y="159"/>
                    <a:pt x="15" y="159"/>
                  </a:cubicBezTo>
                  <a:cubicBezTo>
                    <a:pt x="15" y="159"/>
                    <a:pt x="15" y="159"/>
                    <a:pt x="15" y="159"/>
                  </a:cubicBezTo>
                  <a:cubicBezTo>
                    <a:pt x="14" y="159"/>
                    <a:pt x="14" y="159"/>
                    <a:pt x="14" y="159"/>
                  </a:cubicBezTo>
                  <a:cubicBezTo>
                    <a:pt x="13" y="158"/>
                    <a:pt x="13" y="158"/>
                    <a:pt x="13" y="158"/>
                  </a:cubicBezTo>
                  <a:cubicBezTo>
                    <a:pt x="13" y="157"/>
                    <a:pt x="13" y="158"/>
                    <a:pt x="13" y="157"/>
                  </a:cubicBezTo>
                  <a:cubicBezTo>
                    <a:pt x="14" y="156"/>
                    <a:pt x="14" y="156"/>
                    <a:pt x="14" y="156"/>
                  </a:cubicBezTo>
                  <a:cubicBezTo>
                    <a:pt x="14" y="156"/>
                    <a:pt x="14" y="156"/>
                    <a:pt x="14" y="156"/>
                  </a:cubicBezTo>
                  <a:cubicBezTo>
                    <a:pt x="15" y="156"/>
                    <a:pt x="15" y="156"/>
                    <a:pt x="15" y="156"/>
                  </a:cubicBezTo>
                  <a:cubicBezTo>
                    <a:pt x="15" y="155"/>
                    <a:pt x="15" y="155"/>
                    <a:pt x="15" y="155"/>
                  </a:cubicBezTo>
                  <a:cubicBezTo>
                    <a:pt x="14" y="155"/>
                    <a:pt x="14" y="155"/>
                    <a:pt x="14" y="155"/>
                  </a:cubicBezTo>
                  <a:cubicBezTo>
                    <a:pt x="14" y="154"/>
                    <a:pt x="14" y="154"/>
                    <a:pt x="14" y="154"/>
                  </a:cubicBezTo>
                  <a:cubicBezTo>
                    <a:pt x="17" y="152"/>
                    <a:pt x="17" y="152"/>
                    <a:pt x="17" y="152"/>
                  </a:cubicBezTo>
                  <a:cubicBezTo>
                    <a:pt x="18" y="154"/>
                    <a:pt x="18" y="154"/>
                    <a:pt x="18" y="154"/>
                  </a:cubicBezTo>
                  <a:cubicBezTo>
                    <a:pt x="18" y="153"/>
                    <a:pt x="18" y="154"/>
                    <a:pt x="18" y="153"/>
                  </a:cubicBezTo>
                  <a:cubicBezTo>
                    <a:pt x="17" y="152"/>
                    <a:pt x="17" y="152"/>
                    <a:pt x="17" y="152"/>
                  </a:cubicBezTo>
                  <a:cubicBezTo>
                    <a:pt x="17" y="152"/>
                    <a:pt x="17" y="152"/>
                    <a:pt x="17" y="152"/>
                  </a:cubicBezTo>
                  <a:cubicBezTo>
                    <a:pt x="18" y="151"/>
                    <a:pt x="18" y="151"/>
                    <a:pt x="18" y="151"/>
                  </a:cubicBezTo>
                  <a:cubicBezTo>
                    <a:pt x="19" y="151"/>
                    <a:pt x="19" y="151"/>
                    <a:pt x="19" y="151"/>
                  </a:cubicBezTo>
                  <a:cubicBezTo>
                    <a:pt x="20" y="149"/>
                    <a:pt x="20" y="149"/>
                    <a:pt x="21" y="148"/>
                  </a:cubicBezTo>
                  <a:cubicBezTo>
                    <a:pt x="22" y="149"/>
                    <a:pt x="22" y="149"/>
                    <a:pt x="22" y="149"/>
                  </a:cubicBezTo>
                  <a:cubicBezTo>
                    <a:pt x="23" y="149"/>
                    <a:pt x="23" y="149"/>
                    <a:pt x="23" y="149"/>
                  </a:cubicBezTo>
                  <a:cubicBezTo>
                    <a:pt x="22" y="149"/>
                    <a:pt x="22" y="149"/>
                    <a:pt x="22" y="149"/>
                  </a:cubicBezTo>
                  <a:cubicBezTo>
                    <a:pt x="22" y="148"/>
                    <a:pt x="22" y="148"/>
                    <a:pt x="22" y="148"/>
                  </a:cubicBezTo>
                  <a:cubicBezTo>
                    <a:pt x="22" y="147"/>
                    <a:pt x="22" y="147"/>
                    <a:pt x="22" y="147"/>
                  </a:cubicBezTo>
                  <a:cubicBezTo>
                    <a:pt x="23" y="145"/>
                    <a:pt x="27" y="141"/>
                    <a:pt x="29" y="139"/>
                  </a:cubicBezTo>
                  <a:cubicBezTo>
                    <a:pt x="31" y="139"/>
                    <a:pt x="31" y="139"/>
                    <a:pt x="31" y="139"/>
                  </a:cubicBezTo>
                  <a:cubicBezTo>
                    <a:pt x="32" y="139"/>
                    <a:pt x="32" y="139"/>
                    <a:pt x="32" y="139"/>
                  </a:cubicBezTo>
                  <a:cubicBezTo>
                    <a:pt x="33" y="139"/>
                    <a:pt x="33" y="139"/>
                    <a:pt x="33" y="139"/>
                  </a:cubicBezTo>
                  <a:cubicBezTo>
                    <a:pt x="34" y="138"/>
                    <a:pt x="34" y="137"/>
                    <a:pt x="36" y="137"/>
                  </a:cubicBezTo>
                  <a:cubicBezTo>
                    <a:pt x="36" y="138"/>
                    <a:pt x="36" y="137"/>
                    <a:pt x="37" y="138"/>
                  </a:cubicBezTo>
                  <a:cubicBezTo>
                    <a:pt x="36" y="136"/>
                    <a:pt x="36" y="136"/>
                    <a:pt x="36" y="136"/>
                  </a:cubicBezTo>
                  <a:cubicBezTo>
                    <a:pt x="37" y="136"/>
                    <a:pt x="37" y="136"/>
                    <a:pt x="37" y="136"/>
                  </a:cubicBezTo>
                  <a:cubicBezTo>
                    <a:pt x="40" y="133"/>
                    <a:pt x="41" y="133"/>
                    <a:pt x="42" y="133"/>
                  </a:cubicBezTo>
                  <a:cubicBezTo>
                    <a:pt x="43" y="132"/>
                    <a:pt x="43" y="132"/>
                    <a:pt x="43" y="132"/>
                  </a:cubicBezTo>
                  <a:cubicBezTo>
                    <a:pt x="44" y="132"/>
                    <a:pt x="44" y="132"/>
                    <a:pt x="44" y="132"/>
                  </a:cubicBezTo>
                  <a:cubicBezTo>
                    <a:pt x="44" y="131"/>
                    <a:pt x="44" y="131"/>
                    <a:pt x="44" y="131"/>
                  </a:cubicBezTo>
                  <a:cubicBezTo>
                    <a:pt x="44" y="131"/>
                    <a:pt x="44" y="131"/>
                    <a:pt x="44" y="131"/>
                  </a:cubicBezTo>
                  <a:cubicBezTo>
                    <a:pt x="45" y="131"/>
                    <a:pt x="45" y="131"/>
                    <a:pt x="45" y="131"/>
                  </a:cubicBezTo>
                  <a:cubicBezTo>
                    <a:pt x="45" y="130"/>
                    <a:pt x="45" y="130"/>
                    <a:pt x="45" y="130"/>
                  </a:cubicBezTo>
                  <a:cubicBezTo>
                    <a:pt x="44" y="130"/>
                    <a:pt x="44" y="130"/>
                    <a:pt x="44" y="130"/>
                  </a:cubicBezTo>
                  <a:cubicBezTo>
                    <a:pt x="46" y="129"/>
                    <a:pt x="46" y="129"/>
                    <a:pt x="46" y="129"/>
                  </a:cubicBezTo>
                  <a:cubicBezTo>
                    <a:pt x="47" y="128"/>
                    <a:pt x="47" y="128"/>
                    <a:pt x="47" y="128"/>
                  </a:cubicBezTo>
                  <a:cubicBezTo>
                    <a:pt x="48" y="127"/>
                    <a:pt x="48" y="127"/>
                    <a:pt x="48" y="127"/>
                  </a:cubicBezTo>
                  <a:cubicBezTo>
                    <a:pt x="49" y="126"/>
                    <a:pt x="49" y="126"/>
                    <a:pt x="49" y="126"/>
                  </a:cubicBezTo>
                  <a:cubicBezTo>
                    <a:pt x="49" y="126"/>
                    <a:pt x="49" y="126"/>
                    <a:pt x="49" y="126"/>
                  </a:cubicBezTo>
                  <a:cubicBezTo>
                    <a:pt x="50" y="126"/>
                    <a:pt x="50" y="126"/>
                    <a:pt x="50" y="126"/>
                  </a:cubicBezTo>
                  <a:cubicBezTo>
                    <a:pt x="50" y="126"/>
                    <a:pt x="50" y="126"/>
                    <a:pt x="50" y="126"/>
                  </a:cubicBezTo>
                  <a:cubicBezTo>
                    <a:pt x="50" y="126"/>
                    <a:pt x="50" y="126"/>
                    <a:pt x="50" y="126"/>
                  </a:cubicBezTo>
                  <a:cubicBezTo>
                    <a:pt x="49" y="125"/>
                    <a:pt x="49" y="125"/>
                    <a:pt x="49" y="125"/>
                  </a:cubicBezTo>
                  <a:cubicBezTo>
                    <a:pt x="50" y="124"/>
                    <a:pt x="50" y="125"/>
                    <a:pt x="51" y="124"/>
                  </a:cubicBezTo>
                  <a:cubicBezTo>
                    <a:pt x="52" y="125"/>
                    <a:pt x="52" y="124"/>
                    <a:pt x="53" y="125"/>
                  </a:cubicBezTo>
                  <a:cubicBezTo>
                    <a:pt x="52" y="124"/>
                    <a:pt x="52" y="124"/>
                    <a:pt x="52" y="124"/>
                  </a:cubicBezTo>
                  <a:cubicBezTo>
                    <a:pt x="52" y="124"/>
                    <a:pt x="52" y="124"/>
                    <a:pt x="52" y="124"/>
                  </a:cubicBezTo>
                  <a:cubicBezTo>
                    <a:pt x="53" y="123"/>
                    <a:pt x="53" y="123"/>
                    <a:pt x="53" y="123"/>
                  </a:cubicBezTo>
                  <a:cubicBezTo>
                    <a:pt x="54" y="124"/>
                    <a:pt x="54" y="124"/>
                    <a:pt x="54" y="124"/>
                  </a:cubicBezTo>
                  <a:cubicBezTo>
                    <a:pt x="54" y="123"/>
                    <a:pt x="54" y="123"/>
                    <a:pt x="54" y="123"/>
                  </a:cubicBezTo>
                  <a:cubicBezTo>
                    <a:pt x="54" y="122"/>
                    <a:pt x="54" y="122"/>
                    <a:pt x="54" y="122"/>
                  </a:cubicBezTo>
                  <a:cubicBezTo>
                    <a:pt x="56" y="121"/>
                    <a:pt x="55" y="122"/>
                    <a:pt x="57" y="119"/>
                  </a:cubicBezTo>
                  <a:cubicBezTo>
                    <a:pt x="57" y="120"/>
                    <a:pt x="57" y="120"/>
                    <a:pt x="57" y="120"/>
                  </a:cubicBezTo>
                  <a:cubicBezTo>
                    <a:pt x="57" y="121"/>
                    <a:pt x="57" y="121"/>
                    <a:pt x="57" y="122"/>
                  </a:cubicBezTo>
                  <a:cubicBezTo>
                    <a:pt x="58" y="121"/>
                    <a:pt x="58" y="121"/>
                    <a:pt x="58" y="121"/>
                  </a:cubicBezTo>
                  <a:cubicBezTo>
                    <a:pt x="58" y="121"/>
                    <a:pt x="58" y="121"/>
                    <a:pt x="58" y="119"/>
                  </a:cubicBezTo>
                  <a:cubicBezTo>
                    <a:pt x="59" y="116"/>
                    <a:pt x="59" y="116"/>
                    <a:pt x="59" y="116"/>
                  </a:cubicBezTo>
                  <a:cubicBezTo>
                    <a:pt x="60" y="116"/>
                    <a:pt x="60" y="116"/>
                    <a:pt x="60" y="116"/>
                  </a:cubicBezTo>
                  <a:cubicBezTo>
                    <a:pt x="60" y="115"/>
                    <a:pt x="60" y="115"/>
                    <a:pt x="60" y="115"/>
                  </a:cubicBezTo>
                  <a:cubicBezTo>
                    <a:pt x="61" y="115"/>
                    <a:pt x="61" y="115"/>
                    <a:pt x="61" y="115"/>
                  </a:cubicBezTo>
                  <a:cubicBezTo>
                    <a:pt x="61" y="115"/>
                    <a:pt x="61" y="115"/>
                    <a:pt x="61" y="115"/>
                  </a:cubicBezTo>
                  <a:cubicBezTo>
                    <a:pt x="60" y="114"/>
                    <a:pt x="60" y="114"/>
                    <a:pt x="60" y="114"/>
                  </a:cubicBezTo>
                  <a:cubicBezTo>
                    <a:pt x="60" y="114"/>
                    <a:pt x="63" y="105"/>
                    <a:pt x="63" y="105"/>
                  </a:cubicBezTo>
                  <a:cubicBezTo>
                    <a:pt x="63" y="105"/>
                    <a:pt x="63" y="105"/>
                    <a:pt x="63" y="105"/>
                  </a:cubicBezTo>
                  <a:cubicBezTo>
                    <a:pt x="65" y="105"/>
                    <a:pt x="65" y="105"/>
                    <a:pt x="65" y="105"/>
                  </a:cubicBezTo>
                  <a:cubicBezTo>
                    <a:pt x="69" y="102"/>
                    <a:pt x="69" y="97"/>
                    <a:pt x="70" y="93"/>
                  </a:cubicBezTo>
                  <a:cubicBezTo>
                    <a:pt x="72" y="90"/>
                    <a:pt x="72" y="90"/>
                    <a:pt x="72" y="90"/>
                  </a:cubicBezTo>
                  <a:cubicBezTo>
                    <a:pt x="74" y="87"/>
                    <a:pt x="73" y="88"/>
                    <a:pt x="76" y="86"/>
                  </a:cubicBezTo>
                  <a:cubicBezTo>
                    <a:pt x="76" y="86"/>
                    <a:pt x="76" y="86"/>
                    <a:pt x="76" y="86"/>
                  </a:cubicBezTo>
                  <a:cubicBezTo>
                    <a:pt x="78" y="86"/>
                    <a:pt x="78" y="86"/>
                    <a:pt x="78" y="86"/>
                  </a:cubicBezTo>
                  <a:cubicBezTo>
                    <a:pt x="79" y="86"/>
                    <a:pt x="79" y="86"/>
                    <a:pt x="79" y="86"/>
                  </a:cubicBezTo>
                  <a:cubicBezTo>
                    <a:pt x="77" y="87"/>
                    <a:pt x="77" y="87"/>
                    <a:pt x="77" y="87"/>
                  </a:cubicBezTo>
                  <a:cubicBezTo>
                    <a:pt x="76" y="88"/>
                    <a:pt x="76" y="87"/>
                    <a:pt x="76" y="89"/>
                  </a:cubicBezTo>
                  <a:cubicBezTo>
                    <a:pt x="77" y="90"/>
                    <a:pt x="77" y="89"/>
                    <a:pt x="77" y="90"/>
                  </a:cubicBezTo>
                  <a:cubicBezTo>
                    <a:pt x="78" y="91"/>
                    <a:pt x="78" y="91"/>
                    <a:pt x="80" y="91"/>
                  </a:cubicBezTo>
                  <a:cubicBezTo>
                    <a:pt x="80" y="93"/>
                    <a:pt x="80" y="93"/>
                    <a:pt x="80" y="93"/>
                  </a:cubicBezTo>
                  <a:cubicBezTo>
                    <a:pt x="80" y="95"/>
                    <a:pt x="80" y="96"/>
                    <a:pt x="81" y="98"/>
                  </a:cubicBezTo>
                  <a:cubicBezTo>
                    <a:pt x="81" y="98"/>
                    <a:pt x="82" y="98"/>
                    <a:pt x="82" y="98"/>
                  </a:cubicBezTo>
                  <a:close/>
                  <a:moveTo>
                    <a:pt x="90" y="91"/>
                  </a:moveTo>
                  <a:cubicBezTo>
                    <a:pt x="88" y="92"/>
                    <a:pt x="88" y="92"/>
                    <a:pt x="88" y="92"/>
                  </a:cubicBezTo>
                  <a:cubicBezTo>
                    <a:pt x="88" y="92"/>
                    <a:pt x="88" y="92"/>
                    <a:pt x="89" y="90"/>
                  </a:cubicBezTo>
                  <a:cubicBezTo>
                    <a:pt x="89" y="90"/>
                    <a:pt x="89" y="90"/>
                    <a:pt x="89" y="90"/>
                  </a:cubicBezTo>
                  <a:cubicBezTo>
                    <a:pt x="90" y="90"/>
                    <a:pt x="90" y="90"/>
                    <a:pt x="90" y="90"/>
                  </a:cubicBezTo>
                  <a:cubicBezTo>
                    <a:pt x="90" y="89"/>
                    <a:pt x="90" y="89"/>
                    <a:pt x="90" y="89"/>
                  </a:cubicBezTo>
                  <a:cubicBezTo>
                    <a:pt x="90" y="90"/>
                    <a:pt x="90" y="90"/>
                    <a:pt x="90" y="90"/>
                  </a:cubicBezTo>
                  <a:cubicBezTo>
                    <a:pt x="90" y="91"/>
                    <a:pt x="90" y="91"/>
                    <a:pt x="90" y="91"/>
                  </a:cubicBezTo>
                  <a:close/>
                  <a:moveTo>
                    <a:pt x="12" y="158"/>
                  </a:moveTo>
                  <a:cubicBezTo>
                    <a:pt x="13" y="159"/>
                    <a:pt x="13" y="159"/>
                    <a:pt x="13" y="159"/>
                  </a:cubicBezTo>
                  <a:cubicBezTo>
                    <a:pt x="12" y="159"/>
                    <a:pt x="12" y="159"/>
                    <a:pt x="12" y="159"/>
                  </a:cubicBezTo>
                  <a:cubicBezTo>
                    <a:pt x="11" y="158"/>
                    <a:pt x="11" y="158"/>
                    <a:pt x="11" y="158"/>
                  </a:cubicBezTo>
                  <a:cubicBezTo>
                    <a:pt x="12" y="158"/>
                    <a:pt x="12" y="158"/>
                    <a:pt x="12" y="158"/>
                  </a:cubicBezTo>
                  <a:cubicBezTo>
                    <a:pt x="12" y="158"/>
                    <a:pt x="12" y="158"/>
                    <a:pt x="12" y="158"/>
                  </a:cubicBezTo>
                  <a:close/>
                  <a:moveTo>
                    <a:pt x="9" y="165"/>
                  </a:moveTo>
                  <a:cubicBezTo>
                    <a:pt x="9" y="166"/>
                    <a:pt x="9" y="166"/>
                    <a:pt x="9" y="166"/>
                  </a:cubicBezTo>
                  <a:cubicBezTo>
                    <a:pt x="9" y="166"/>
                    <a:pt x="9" y="166"/>
                    <a:pt x="8" y="166"/>
                  </a:cubicBezTo>
                  <a:cubicBezTo>
                    <a:pt x="8" y="166"/>
                    <a:pt x="8" y="166"/>
                    <a:pt x="8" y="166"/>
                  </a:cubicBezTo>
                  <a:cubicBezTo>
                    <a:pt x="7" y="166"/>
                    <a:pt x="7" y="166"/>
                    <a:pt x="7" y="166"/>
                  </a:cubicBezTo>
                  <a:cubicBezTo>
                    <a:pt x="7" y="166"/>
                    <a:pt x="7" y="166"/>
                    <a:pt x="7" y="166"/>
                  </a:cubicBezTo>
                  <a:cubicBezTo>
                    <a:pt x="7" y="165"/>
                    <a:pt x="7" y="165"/>
                    <a:pt x="7" y="165"/>
                  </a:cubicBezTo>
                  <a:cubicBezTo>
                    <a:pt x="9" y="164"/>
                    <a:pt x="9" y="164"/>
                    <a:pt x="9" y="164"/>
                  </a:cubicBezTo>
                  <a:cubicBezTo>
                    <a:pt x="9" y="165"/>
                    <a:pt x="9" y="165"/>
                    <a:pt x="9" y="165"/>
                  </a:cubicBezTo>
                  <a:close/>
                  <a:moveTo>
                    <a:pt x="25" y="185"/>
                  </a:moveTo>
                  <a:cubicBezTo>
                    <a:pt x="25" y="185"/>
                    <a:pt x="25" y="185"/>
                    <a:pt x="25" y="185"/>
                  </a:cubicBezTo>
                  <a:cubicBezTo>
                    <a:pt x="24" y="185"/>
                    <a:pt x="24" y="185"/>
                    <a:pt x="24" y="185"/>
                  </a:cubicBezTo>
                  <a:cubicBezTo>
                    <a:pt x="24" y="186"/>
                    <a:pt x="24" y="186"/>
                    <a:pt x="24" y="186"/>
                  </a:cubicBezTo>
                  <a:cubicBezTo>
                    <a:pt x="25" y="186"/>
                    <a:pt x="25" y="186"/>
                    <a:pt x="25" y="186"/>
                  </a:cubicBezTo>
                  <a:cubicBezTo>
                    <a:pt x="25" y="187"/>
                    <a:pt x="25" y="187"/>
                    <a:pt x="25" y="187"/>
                  </a:cubicBezTo>
                  <a:cubicBezTo>
                    <a:pt x="26" y="187"/>
                    <a:pt x="26" y="187"/>
                    <a:pt x="26" y="187"/>
                  </a:cubicBezTo>
                  <a:cubicBezTo>
                    <a:pt x="26" y="187"/>
                    <a:pt x="26" y="187"/>
                    <a:pt x="26" y="187"/>
                  </a:cubicBezTo>
                  <a:cubicBezTo>
                    <a:pt x="26" y="188"/>
                    <a:pt x="26" y="188"/>
                    <a:pt x="26" y="188"/>
                  </a:cubicBezTo>
                  <a:cubicBezTo>
                    <a:pt x="26" y="189"/>
                    <a:pt x="26" y="189"/>
                    <a:pt x="26" y="189"/>
                  </a:cubicBezTo>
                  <a:cubicBezTo>
                    <a:pt x="24" y="189"/>
                    <a:pt x="24" y="189"/>
                    <a:pt x="24" y="189"/>
                  </a:cubicBezTo>
                  <a:cubicBezTo>
                    <a:pt x="22" y="190"/>
                    <a:pt x="22" y="190"/>
                    <a:pt x="22" y="190"/>
                  </a:cubicBezTo>
                  <a:cubicBezTo>
                    <a:pt x="21" y="190"/>
                    <a:pt x="21" y="190"/>
                    <a:pt x="21" y="190"/>
                  </a:cubicBezTo>
                  <a:cubicBezTo>
                    <a:pt x="21" y="190"/>
                    <a:pt x="21" y="190"/>
                    <a:pt x="21" y="190"/>
                  </a:cubicBezTo>
                  <a:cubicBezTo>
                    <a:pt x="20" y="191"/>
                    <a:pt x="20" y="191"/>
                    <a:pt x="20" y="191"/>
                  </a:cubicBezTo>
                  <a:cubicBezTo>
                    <a:pt x="19" y="191"/>
                    <a:pt x="19" y="191"/>
                    <a:pt x="19" y="191"/>
                  </a:cubicBezTo>
                  <a:cubicBezTo>
                    <a:pt x="18" y="191"/>
                    <a:pt x="18" y="191"/>
                    <a:pt x="18" y="191"/>
                  </a:cubicBezTo>
                  <a:cubicBezTo>
                    <a:pt x="18" y="190"/>
                    <a:pt x="18" y="190"/>
                    <a:pt x="18" y="190"/>
                  </a:cubicBezTo>
                  <a:cubicBezTo>
                    <a:pt x="19" y="189"/>
                    <a:pt x="19" y="189"/>
                    <a:pt x="19" y="189"/>
                  </a:cubicBezTo>
                  <a:cubicBezTo>
                    <a:pt x="19" y="188"/>
                    <a:pt x="19" y="188"/>
                    <a:pt x="19" y="188"/>
                  </a:cubicBezTo>
                  <a:cubicBezTo>
                    <a:pt x="20" y="188"/>
                    <a:pt x="20" y="188"/>
                    <a:pt x="20" y="188"/>
                  </a:cubicBezTo>
                  <a:cubicBezTo>
                    <a:pt x="21" y="187"/>
                    <a:pt x="21" y="187"/>
                    <a:pt x="21" y="187"/>
                  </a:cubicBezTo>
                  <a:cubicBezTo>
                    <a:pt x="21" y="186"/>
                    <a:pt x="21" y="186"/>
                    <a:pt x="21" y="186"/>
                  </a:cubicBezTo>
                  <a:cubicBezTo>
                    <a:pt x="21" y="185"/>
                    <a:pt x="21" y="185"/>
                    <a:pt x="21" y="185"/>
                  </a:cubicBezTo>
                  <a:cubicBezTo>
                    <a:pt x="21" y="184"/>
                    <a:pt x="21" y="184"/>
                    <a:pt x="21" y="184"/>
                  </a:cubicBezTo>
                  <a:cubicBezTo>
                    <a:pt x="21" y="182"/>
                    <a:pt x="21" y="182"/>
                    <a:pt x="21" y="182"/>
                  </a:cubicBezTo>
                  <a:cubicBezTo>
                    <a:pt x="23" y="182"/>
                    <a:pt x="23" y="182"/>
                    <a:pt x="23" y="182"/>
                  </a:cubicBezTo>
                  <a:cubicBezTo>
                    <a:pt x="25" y="185"/>
                    <a:pt x="25" y="185"/>
                    <a:pt x="25" y="185"/>
                  </a:cubicBezTo>
                  <a:close/>
                  <a:moveTo>
                    <a:pt x="4" y="251"/>
                  </a:moveTo>
                  <a:cubicBezTo>
                    <a:pt x="4" y="252"/>
                    <a:pt x="4" y="252"/>
                    <a:pt x="4" y="252"/>
                  </a:cubicBezTo>
                  <a:cubicBezTo>
                    <a:pt x="3" y="252"/>
                    <a:pt x="3" y="252"/>
                    <a:pt x="3" y="252"/>
                  </a:cubicBezTo>
                  <a:cubicBezTo>
                    <a:pt x="2" y="252"/>
                    <a:pt x="2" y="252"/>
                    <a:pt x="2" y="252"/>
                  </a:cubicBezTo>
                  <a:cubicBezTo>
                    <a:pt x="2" y="251"/>
                    <a:pt x="2" y="251"/>
                    <a:pt x="2" y="251"/>
                  </a:cubicBezTo>
                  <a:cubicBezTo>
                    <a:pt x="1" y="251"/>
                    <a:pt x="1" y="251"/>
                    <a:pt x="1" y="251"/>
                  </a:cubicBezTo>
                  <a:cubicBezTo>
                    <a:pt x="1" y="252"/>
                    <a:pt x="1" y="252"/>
                    <a:pt x="1" y="252"/>
                  </a:cubicBezTo>
                  <a:cubicBezTo>
                    <a:pt x="0" y="252"/>
                    <a:pt x="0" y="252"/>
                    <a:pt x="0" y="252"/>
                  </a:cubicBezTo>
                  <a:cubicBezTo>
                    <a:pt x="0" y="252"/>
                    <a:pt x="0" y="252"/>
                    <a:pt x="0" y="252"/>
                  </a:cubicBezTo>
                  <a:cubicBezTo>
                    <a:pt x="0" y="251"/>
                    <a:pt x="0" y="251"/>
                    <a:pt x="0" y="251"/>
                  </a:cubicBezTo>
                  <a:cubicBezTo>
                    <a:pt x="2" y="250"/>
                    <a:pt x="2" y="250"/>
                    <a:pt x="2" y="250"/>
                  </a:cubicBezTo>
                  <a:cubicBezTo>
                    <a:pt x="2" y="249"/>
                    <a:pt x="2" y="248"/>
                    <a:pt x="2" y="247"/>
                  </a:cubicBezTo>
                  <a:cubicBezTo>
                    <a:pt x="4" y="247"/>
                    <a:pt x="4" y="247"/>
                    <a:pt x="4" y="247"/>
                  </a:cubicBezTo>
                  <a:cubicBezTo>
                    <a:pt x="4" y="247"/>
                    <a:pt x="4" y="247"/>
                    <a:pt x="4" y="247"/>
                  </a:cubicBezTo>
                  <a:cubicBezTo>
                    <a:pt x="4" y="247"/>
                    <a:pt x="4" y="247"/>
                    <a:pt x="4" y="247"/>
                  </a:cubicBezTo>
                  <a:cubicBezTo>
                    <a:pt x="4" y="248"/>
                    <a:pt x="4" y="248"/>
                    <a:pt x="4" y="248"/>
                  </a:cubicBezTo>
                  <a:cubicBezTo>
                    <a:pt x="3" y="248"/>
                    <a:pt x="3" y="248"/>
                    <a:pt x="3" y="248"/>
                  </a:cubicBezTo>
                  <a:cubicBezTo>
                    <a:pt x="3" y="249"/>
                    <a:pt x="3" y="249"/>
                    <a:pt x="4" y="250"/>
                  </a:cubicBezTo>
                  <a:cubicBezTo>
                    <a:pt x="3" y="250"/>
                    <a:pt x="3" y="250"/>
                    <a:pt x="3" y="250"/>
                  </a:cubicBezTo>
                  <a:cubicBezTo>
                    <a:pt x="3" y="251"/>
                    <a:pt x="3" y="251"/>
                    <a:pt x="3" y="251"/>
                  </a:cubicBezTo>
                  <a:cubicBezTo>
                    <a:pt x="4" y="251"/>
                    <a:pt x="4" y="251"/>
                    <a:pt x="4" y="251"/>
                  </a:cubicBezTo>
                  <a:close/>
                  <a:moveTo>
                    <a:pt x="37" y="282"/>
                  </a:moveTo>
                  <a:cubicBezTo>
                    <a:pt x="37" y="283"/>
                    <a:pt x="37" y="283"/>
                    <a:pt x="37" y="283"/>
                  </a:cubicBezTo>
                  <a:cubicBezTo>
                    <a:pt x="36" y="284"/>
                    <a:pt x="36" y="284"/>
                    <a:pt x="36" y="284"/>
                  </a:cubicBezTo>
                  <a:cubicBezTo>
                    <a:pt x="36" y="283"/>
                    <a:pt x="36" y="283"/>
                    <a:pt x="36" y="283"/>
                  </a:cubicBezTo>
                  <a:cubicBezTo>
                    <a:pt x="35" y="283"/>
                    <a:pt x="35" y="283"/>
                    <a:pt x="35" y="283"/>
                  </a:cubicBezTo>
                  <a:cubicBezTo>
                    <a:pt x="35" y="282"/>
                    <a:pt x="35" y="282"/>
                    <a:pt x="35" y="282"/>
                  </a:cubicBezTo>
                  <a:cubicBezTo>
                    <a:pt x="36" y="282"/>
                    <a:pt x="36" y="282"/>
                    <a:pt x="36" y="282"/>
                  </a:cubicBezTo>
                  <a:cubicBezTo>
                    <a:pt x="36" y="282"/>
                    <a:pt x="36" y="282"/>
                    <a:pt x="36" y="282"/>
                  </a:cubicBezTo>
                  <a:lnTo>
                    <a:pt x="37" y="28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178">
              <a:extLst>
                <a:ext uri="{FF2B5EF4-FFF2-40B4-BE49-F238E27FC236}">
                  <a16:creationId xmlns:a16="http://schemas.microsoft.com/office/drawing/2014/main" id="{A54540AF-FDCD-44B2-AB50-2E4C0C48BB67}"/>
                </a:ext>
              </a:extLst>
            </p:cNvPr>
            <p:cNvSpPr>
              <a:spLocks noEditPoints="1"/>
            </p:cNvSpPr>
            <p:nvPr/>
          </p:nvSpPr>
          <p:spPr bwMode="auto">
            <a:xfrm>
              <a:off x="14124140" y="7757975"/>
              <a:ext cx="365690" cy="479671"/>
            </a:xfrm>
            <a:custGeom>
              <a:avLst/>
              <a:gdLst>
                <a:gd name="T0" fmla="*/ 48 w 88"/>
                <a:gd name="T1" fmla="*/ 9 h 116"/>
                <a:gd name="T2" fmla="*/ 47 w 88"/>
                <a:gd name="T3" fmla="*/ 9 h 116"/>
                <a:gd name="T4" fmla="*/ 47 w 88"/>
                <a:gd name="T5" fmla="*/ 4 h 116"/>
                <a:gd name="T6" fmla="*/ 46 w 88"/>
                <a:gd name="T7" fmla="*/ 4 h 116"/>
                <a:gd name="T8" fmla="*/ 47 w 88"/>
                <a:gd name="T9" fmla="*/ 1 h 116"/>
                <a:gd name="T10" fmla="*/ 49 w 88"/>
                <a:gd name="T11" fmla="*/ 1 h 116"/>
                <a:gd name="T12" fmla="*/ 50 w 88"/>
                <a:gd name="T13" fmla="*/ 0 h 116"/>
                <a:gd name="T14" fmla="*/ 49 w 88"/>
                <a:gd name="T15" fmla="*/ 7 h 116"/>
                <a:gd name="T16" fmla="*/ 49 w 88"/>
                <a:gd name="T17" fmla="*/ 9 h 116"/>
                <a:gd name="T18" fmla="*/ 48 w 88"/>
                <a:gd name="T19" fmla="*/ 14 h 116"/>
                <a:gd name="T20" fmla="*/ 48 w 88"/>
                <a:gd name="T21" fmla="*/ 13 h 116"/>
                <a:gd name="T22" fmla="*/ 48 w 88"/>
                <a:gd name="T23" fmla="*/ 13 h 116"/>
                <a:gd name="T24" fmla="*/ 48 w 88"/>
                <a:gd name="T25" fmla="*/ 14 h 116"/>
                <a:gd name="T26" fmla="*/ 9 w 88"/>
                <a:gd name="T27" fmla="*/ 109 h 116"/>
                <a:gd name="T28" fmla="*/ 0 w 88"/>
                <a:gd name="T29" fmla="*/ 89 h 116"/>
                <a:gd name="T30" fmla="*/ 41 w 88"/>
                <a:gd name="T31" fmla="*/ 53 h 116"/>
                <a:gd name="T32" fmla="*/ 36 w 88"/>
                <a:gd name="T33" fmla="*/ 41 h 116"/>
                <a:gd name="T34" fmla="*/ 40 w 88"/>
                <a:gd name="T35" fmla="*/ 30 h 116"/>
                <a:gd name="T36" fmla="*/ 40 w 88"/>
                <a:gd name="T37" fmla="*/ 29 h 116"/>
                <a:gd name="T38" fmla="*/ 43 w 88"/>
                <a:gd name="T39" fmla="*/ 29 h 116"/>
                <a:gd name="T40" fmla="*/ 45 w 88"/>
                <a:gd name="T41" fmla="*/ 28 h 116"/>
                <a:gd name="T42" fmla="*/ 43 w 88"/>
                <a:gd name="T43" fmla="*/ 26 h 116"/>
                <a:gd name="T44" fmla="*/ 43 w 88"/>
                <a:gd name="T45" fmla="*/ 25 h 116"/>
                <a:gd name="T46" fmla="*/ 43 w 88"/>
                <a:gd name="T47" fmla="*/ 23 h 116"/>
                <a:gd name="T48" fmla="*/ 43 w 88"/>
                <a:gd name="T49" fmla="*/ 21 h 116"/>
                <a:gd name="T50" fmla="*/ 43 w 88"/>
                <a:gd name="T51" fmla="*/ 18 h 116"/>
                <a:gd name="T52" fmla="*/ 44 w 88"/>
                <a:gd name="T53" fmla="*/ 17 h 116"/>
                <a:gd name="T54" fmla="*/ 45 w 88"/>
                <a:gd name="T55" fmla="*/ 17 h 116"/>
                <a:gd name="T56" fmla="*/ 45 w 88"/>
                <a:gd name="T57" fmla="*/ 18 h 116"/>
                <a:gd name="T58" fmla="*/ 45 w 88"/>
                <a:gd name="T59" fmla="*/ 18 h 116"/>
                <a:gd name="T60" fmla="*/ 46 w 88"/>
                <a:gd name="T61" fmla="*/ 20 h 116"/>
                <a:gd name="T62" fmla="*/ 49 w 88"/>
                <a:gd name="T63" fmla="*/ 17 h 116"/>
                <a:gd name="T64" fmla="*/ 69 w 88"/>
                <a:gd name="T65" fmla="*/ 32 h 116"/>
                <a:gd name="T66" fmla="*/ 72 w 88"/>
                <a:gd name="T67" fmla="*/ 34 h 116"/>
                <a:gd name="T68" fmla="*/ 74 w 88"/>
                <a:gd name="T69" fmla="*/ 33 h 116"/>
                <a:gd name="T70" fmla="*/ 77 w 88"/>
                <a:gd name="T71" fmla="*/ 36 h 116"/>
                <a:gd name="T72" fmla="*/ 79 w 88"/>
                <a:gd name="T73" fmla="*/ 39 h 116"/>
                <a:gd name="T74" fmla="*/ 88 w 88"/>
                <a:gd name="T75" fmla="*/ 47 h 116"/>
                <a:gd name="T76" fmla="*/ 87 w 88"/>
                <a:gd name="T77" fmla="*/ 53 h 116"/>
                <a:gd name="T78" fmla="*/ 83 w 88"/>
                <a:gd name="T79" fmla="*/ 59 h 116"/>
                <a:gd name="T80" fmla="*/ 72 w 88"/>
                <a:gd name="T81" fmla="*/ 72 h 116"/>
                <a:gd name="T82" fmla="*/ 70 w 88"/>
                <a:gd name="T83" fmla="*/ 72 h 116"/>
                <a:gd name="T84" fmla="*/ 69 w 88"/>
                <a:gd name="T85" fmla="*/ 70 h 116"/>
                <a:gd name="T86" fmla="*/ 66 w 88"/>
                <a:gd name="T87" fmla="*/ 89 h 116"/>
                <a:gd name="T88" fmla="*/ 51 w 88"/>
                <a:gd name="T89" fmla="*/ 99 h 116"/>
                <a:gd name="T90" fmla="*/ 48 w 88"/>
                <a:gd name="T91" fmla="*/ 101 h 116"/>
                <a:gd name="T92" fmla="*/ 37 w 88"/>
                <a:gd name="T93" fmla="*/ 106 h 116"/>
                <a:gd name="T94" fmla="*/ 37 w 88"/>
                <a:gd name="T95" fmla="*/ 107 h 116"/>
                <a:gd name="T96" fmla="*/ 35 w 88"/>
                <a:gd name="T97" fmla="*/ 112 h 116"/>
                <a:gd name="T98" fmla="*/ 24 w 88"/>
                <a:gd name="T99" fmla="*/ 112 h 116"/>
                <a:gd name="T100" fmla="*/ 18 w 88"/>
                <a:gd name="T101" fmla="*/ 115 h 116"/>
                <a:gd name="T102" fmla="*/ 76 w 88"/>
                <a:gd name="T103" fmla="*/ 74 h 116"/>
                <a:gd name="T104" fmla="*/ 75 w 88"/>
                <a:gd name="T105" fmla="*/ 75 h 116"/>
                <a:gd name="T106" fmla="*/ 78 w 88"/>
                <a:gd name="T107" fmla="*/ 69 h 116"/>
                <a:gd name="T108" fmla="*/ 77 w 88"/>
                <a:gd name="T109" fmla="*/ 72 h 116"/>
                <a:gd name="T110" fmla="*/ 76 w 88"/>
                <a:gd name="T111" fmla="*/ 7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 h="116">
                  <a:moveTo>
                    <a:pt x="49" y="9"/>
                  </a:moveTo>
                  <a:cubicBezTo>
                    <a:pt x="48" y="9"/>
                    <a:pt x="48" y="9"/>
                    <a:pt x="48" y="9"/>
                  </a:cubicBezTo>
                  <a:cubicBezTo>
                    <a:pt x="48" y="9"/>
                    <a:pt x="48" y="9"/>
                    <a:pt x="48" y="9"/>
                  </a:cubicBezTo>
                  <a:cubicBezTo>
                    <a:pt x="47" y="9"/>
                    <a:pt x="47" y="9"/>
                    <a:pt x="47" y="9"/>
                  </a:cubicBezTo>
                  <a:cubicBezTo>
                    <a:pt x="47" y="8"/>
                    <a:pt x="47" y="8"/>
                    <a:pt x="47" y="8"/>
                  </a:cubicBezTo>
                  <a:cubicBezTo>
                    <a:pt x="47" y="7"/>
                    <a:pt x="47" y="5"/>
                    <a:pt x="47" y="4"/>
                  </a:cubicBezTo>
                  <a:cubicBezTo>
                    <a:pt x="47" y="3"/>
                    <a:pt x="47" y="3"/>
                    <a:pt x="47" y="3"/>
                  </a:cubicBezTo>
                  <a:cubicBezTo>
                    <a:pt x="46" y="4"/>
                    <a:pt x="46" y="4"/>
                    <a:pt x="46" y="4"/>
                  </a:cubicBezTo>
                  <a:cubicBezTo>
                    <a:pt x="47" y="2"/>
                    <a:pt x="47" y="2"/>
                    <a:pt x="47" y="2"/>
                  </a:cubicBezTo>
                  <a:cubicBezTo>
                    <a:pt x="47" y="1"/>
                    <a:pt x="47" y="1"/>
                    <a:pt x="47" y="1"/>
                  </a:cubicBezTo>
                  <a:cubicBezTo>
                    <a:pt x="48" y="2"/>
                    <a:pt x="48" y="2"/>
                    <a:pt x="48" y="2"/>
                  </a:cubicBezTo>
                  <a:cubicBezTo>
                    <a:pt x="49" y="1"/>
                    <a:pt x="49" y="1"/>
                    <a:pt x="49" y="1"/>
                  </a:cubicBezTo>
                  <a:cubicBezTo>
                    <a:pt x="49" y="0"/>
                    <a:pt x="49" y="0"/>
                    <a:pt x="49" y="0"/>
                  </a:cubicBezTo>
                  <a:cubicBezTo>
                    <a:pt x="50" y="0"/>
                    <a:pt x="50" y="0"/>
                    <a:pt x="50" y="0"/>
                  </a:cubicBezTo>
                  <a:cubicBezTo>
                    <a:pt x="50" y="0"/>
                    <a:pt x="50" y="0"/>
                    <a:pt x="50" y="0"/>
                  </a:cubicBezTo>
                  <a:cubicBezTo>
                    <a:pt x="50" y="5"/>
                    <a:pt x="50" y="0"/>
                    <a:pt x="49" y="7"/>
                  </a:cubicBezTo>
                  <a:cubicBezTo>
                    <a:pt x="49" y="7"/>
                    <a:pt x="49" y="7"/>
                    <a:pt x="49" y="8"/>
                  </a:cubicBezTo>
                  <a:cubicBezTo>
                    <a:pt x="49" y="9"/>
                    <a:pt x="49" y="9"/>
                    <a:pt x="49" y="9"/>
                  </a:cubicBezTo>
                  <a:close/>
                  <a:moveTo>
                    <a:pt x="48" y="14"/>
                  </a:moveTo>
                  <a:cubicBezTo>
                    <a:pt x="48" y="14"/>
                    <a:pt x="48" y="14"/>
                    <a:pt x="48" y="14"/>
                  </a:cubicBezTo>
                  <a:cubicBezTo>
                    <a:pt x="48" y="14"/>
                    <a:pt x="48" y="14"/>
                    <a:pt x="48" y="14"/>
                  </a:cubicBezTo>
                  <a:cubicBezTo>
                    <a:pt x="48" y="13"/>
                    <a:pt x="48" y="13"/>
                    <a:pt x="48" y="13"/>
                  </a:cubicBezTo>
                  <a:cubicBezTo>
                    <a:pt x="48" y="13"/>
                    <a:pt x="48" y="13"/>
                    <a:pt x="48" y="13"/>
                  </a:cubicBezTo>
                  <a:cubicBezTo>
                    <a:pt x="48" y="13"/>
                    <a:pt x="48" y="13"/>
                    <a:pt x="48" y="13"/>
                  </a:cubicBezTo>
                  <a:cubicBezTo>
                    <a:pt x="48" y="13"/>
                    <a:pt x="48" y="13"/>
                    <a:pt x="48" y="13"/>
                  </a:cubicBezTo>
                  <a:cubicBezTo>
                    <a:pt x="48" y="14"/>
                    <a:pt x="48" y="14"/>
                    <a:pt x="48" y="14"/>
                  </a:cubicBezTo>
                  <a:close/>
                  <a:moveTo>
                    <a:pt x="13" y="116"/>
                  </a:moveTo>
                  <a:cubicBezTo>
                    <a:pt x="10" y="111"/>
                    <a:pt x="11" y="112"/>
                    <a:pt x="9" y="109"/>
                  </a:cubicBezTo>
                  <a:cubicBezTo>
                    <a:pt x="9" y="109"/>
                    <a:pt x="9" y="109"/>
                    <a:pt x="9" y="109"/>
                  </a:cubicBezTo>
                  <a:cubicBezTo>
                    <a:pt x="8" y="107"/>
                    <a:pt x="4" y="97"/>
                    <a:pt x="0" y="89"/>
                  </a:cubicBezTo>
                  <a:cubicBezTo>
                    <a:pt x="0" y="89"/>
                    <a:pt x="34" y="77"/>
                    <a:pt x="34" y="77"/>
                  </a:cubicBezTo>
                  <a:cubicBezTo>
                    <a:pt x="40" y="57"/>
                    <a:pt x="40" y="57"/>
                    <a:pt x="41" y="53"/>
                  </a:cubicBezTo>
                  <a:cubicBezTo>
                    <a:pt x="40" y="51"/>
                    <a:pt x="37" y="47"/>
                    <a:pt x="36" y="45"/>
                  </a:cubicBezTo>
                  <a:cubicBezTo>
                    <a:pt x="36" y="42"/>
                    <a:pt x="36" y="43"/>
                    <a:pt x="36" y="41"/>
                  </a:cubicBezTo>
                  <a:cubicBezTo>
                    <a:pt x="37" y="39"/>
                    <a:pt x="40" y="33"/>
                    <a:pt x="40" y="31"/>
                  </a:cubicBezTo>
                  <a:cubicBezTo>
                    <a:pt x="40" y="30"/>
                    <a:pt x="40" y="30"/>
                    <a:pt x="40" y="30"/>
                  </a:cubicBezTo>
                  <a:cubicBezTo>
                    <a:pt x="39" y="30"/>
                    <a:pt x="40" y="30"/>
                    <a:pt x="39" y="30"/>
                  </a:cubicBezTo>
                  <a:cubicBezTo>
                    <a:pt x="40" y="29"/>
                    <a:pt x="40" y="29"/>
                    <a:pt x="40" y="29"/>
                  </a:cubicBezTo>
                  <a:cubicBezTo>
                    <a:pt x="42" y="29"/>
                    <a:pt x="42" y="29"/>
                    <a:pt x="42" y="29"/>
                  </a:cubicBezTo>
                  <a:cubicBezTo>
                    <a:pt x="43" y="29"/>
                    <a:pt x="43" y="29"/>
                    <a:pt x="43" y="29"/>
                  </a:cubicBezTo>
                  <a:cubicBezTo>
                    <a:pt x="44" y="28"/>
                    <a:pt x="44" y="28"/>
                    <a:pt x="45" y="28"/>
                  </a:cubicBezTo>
                  <a:cubicBezTo>
                    <a:pt x="45" y="28"/>
                    <a:pt x="45" y="28"/>
                    <a:pt x="45" y="28"/>
                  </a:cubicBezTo>
                  <a:cubicBezTo>
                    <a:pt x="45" y="27"/>
                    <a:pt x="45" y="27"/>
                    <a:pt x="44" y="26"/>
                  </a:cubicBezTo>
                  <a:cubicBezTo>
                    <a:pt x="43" y="26"/>
                    <a:pt x="43" y="26"/>
                    <a:pt x="43" y="26"/>
                  </a:cubicBezTo>
                  <a:cubicBezTo>
                    <a:pt x="43" y="26"/>
                    <a:pt x="43" y="26"/>
                    <a:pt x="43" y="26"/>
                  </a:cubicBezTo>
                  <a:cubicBezTo>
                    <a:pt x="43" y="25"/>
                    <a:pt x="43" y="25"/>
                    <a:pt x="43" y="25"/>
                  </a:cubicBezTo>
                  <a:cubicBezTo>
                    <a:pt x="43" y="24"/>
                    <a:pt x="43" y="24"/>
                    <a:pt x="43" y="24"/>
                  </a:cubicBezTo>
                  <a:cubicBezTo>
                    <a:pt x="43" y="24"/>
                    <a:pt x="43" y="24"/>
                    <a:pt x="43" y="23"/>
                  </a:cubicBezTo>
                  <a:cubicBezTo>
                    <a:pt x="43" y="22"/>
                    <a:pt x="43" y="22"/>
                    <a:pt x="43" y="22"/>
                  </a:cubicBezTo>
                  <a:cubicBezTo>
                    <a:pt x="43" y="21"/>
                    <a:pt x="43" y="21"/>
                    <a:pt x="43" y="21"/>
                  </a:cubicBezTo>
                  <a:cubicBezTo>
                    <a:pt x="43" y="19"/>
                    <a:pt x="43" y="21"/>
                    <a:pt x="43" y="18"/>
                  </a:cubicBezTo>
                  <a:cubicBezTo>
                    <a:pt x="43" y="18"/>
                    <a:pt x="43" y="18"/>
                    <a:pt x="43" y="18"/>
                  </a:cubicBezTo>
                  <a:cubicBezTo>
                    <a:pt x="44" y="17"/>
                    <a:pt x="44" y="17"/>
                    <a:pt x="44" y="17"/>
                  </a:cubicBezTo>
                  <a:cubicBezTo>
                    <a:pt x="44" y="17"/>
                    <a:pt x="44" y="17"/>
                    <a:pt x="44" y="17"/>
                  </a:cubicBezTo>
                  <a:cubicBezTo>
                    <a:pt x="45" y="17"/>
                    <a:pt x="45" y="17"/>
                    <a:pt x="45" y="17"/>
                  </a:cubicBezTo>
                  <a:cubicBezTo>
                    <a:pt x="45" y="17"/>
                    <a:pt x="45" y="17"/>
                    <a:pt x="45" y="17"/>
                  </a:cubicBezTo>
                  <a:cubicBezTo>
                    <a:pt x="45" y="18"/>
                    <a:pt x="45" y="18"/>
                    <a:pt x="45" y="18"/>
                  </a:cubicBezTo>
                  <a:cubicBezTo>
                    <a:pt x="45" y="18"/>
                    <a:pt x="45" y="18"/>
                    <a:pt x="45" y="18"/>
                  </a:cubicBezTo>
                  <a:cubicBezTo>
                    <a:pt x="45" y="18"/>
                    <a:pt x="45" y="18"/>
                    <a:pt x="45" y="18"/>
                  </a:cubicBezTo>
                  <a:cubicBezTo>
                    <a:pt x="45" y="18"/>
                    <a:pt x="45" y="18"/>
                    <a:pt x="45" y="18"/>
                  </a:cubicBezTo>
                  <a:cubicBezTo>
                    <a:pt x="45" y="19"/>
                    <a:pt x="45" y="19"/>
                    <a:pt x="46" y="20"/>
                  </a:cubicBezTo>
                  <a:cubicBezTo>
                    <a:pt x="46" y="20"/>
                    <a:pt x="46" y="20"/>
                    <a:pt x="46" y="20"/>
                  </a:cubicBezTo>
                  <a:cubicBezTo>
                    <a:pt x="47" y="19"/>
                    <a:pt x="47" y="19"/>
                    <a:pt x="48" y="18"/>
                  </a:cubicBezTo>
                  <a:cubicBezTo>
                    <a:pt x="49" y="17"/>
                    <a:pt x="49" y="18"/>
                    <a:pt x="49" y="17"/>
                  </a:cubicBezTo>
                  <a:cubicBezTo>
                    <a:pt x="50" y="17"/>
                    <a:pt x="50" y="17"/>
                    <a:pt x="50" y="17"/>
                  </a:cubicBezTo>
                  <a:cubicBezTo>
                    <a:pt x="54" y="30"/>
                    <a:pt x="61" y="31"/>
                    <a:pt x="69" y="32"/>
                  </a:cubicBezTo>
                  <a:cubicBezTo>
                    <a:pt x="71" y="33"/>
                    <a:pt x="71" y="33"/>
                    <a:pt x="71" y="33"/>
                  </a:cubicBezTo>
                  <a:cubicBezTo>
                    <a:pt x="72" y="34"/>
                    <a:pt x="72" y="34"/>
                    <a:pt x="72" y="34"/>
                  </a:cubicBezTo>
                  <a:cubicBezTo>
                    <a:pt x="73" y="33"/>
                    <a:pt x="73" y="33"/>
                    <a:pt x="73" y="33"/>
                  </a:cubicBezTo>
                  <a:cubicBezTo>
                    <a:pt x="74" y="33"/>
                    <a:pt x="74" y="33"/>
                    <a:pt x="74" y="33"/>
                  </a:cubicBezTo>
                  <a:cubicBezTo>
                    <a:pt x="76" y="35"/>
                    <a:pt x="76" y="35"/>
                    <a:pt x="76" y="35"/>
                  </a:cubicBezTo>
                  <a:cubicBezTo>
                    <a:pt x="77" y="36"/>
                    <a:pt x="77" y="36"/>
                    <a:pt x="77" y="36"/>
                  </a:cubicBezTo>
                  <a:cubicBezTo>
                    <a:pt x="78" y="37"/>
                    <a:pt x="78" y="37"/>
                    <a:pt x="78" y="37"/>
                  </a:cubicBezTo>
                  <a:cubicBezTo>
                    <a:pt x="79" y="38"/>
                    <a:pt x="79" y="38"/>
                    <a:pt x="79" y="39"/>
                  </a:cubicBezTo>
                  <a:cubicBezTo>
                    <a:pt x="82" y="43"/>
                    <a:pt x="82" y="44"/>
                    <a:pt x="85" y="46"/>
                  </a:cubicBezTo>
                  <a:cubicBezTo>
                    <a:pt x="87" y="47"/>
                    <a:pt x="86" y="46"/>
                    <a:pt x="88" y="47"/>
                  </a:cubicBezTo>
                  <a:cubicBezTo>
                    <a:pt x="88" y="48"/>
                    <a:pt x="88" y="48"/>
                    <a:pt x="88" y="51"/>
                  </a:cubicBezTo>
                  <a:cubicBezTo>
                    <a:pt x="87" y="53"/>
                    <a:pt x="87" y="53"/>
                    <a:pt x="87" y="53"/>
                  </a:cubicBezTo>
                  <a:cubicBezTo>
                    <a:pt x="86" y="54"/>
                    <a:pt x="86" y="54"/>
                    <a:pt x="86" y="54"/>
                  </a:cubicBezTo>
                  <a:cubicBezTo>
                    <a:pt x="84" y="56"/>
                    <a:pt x="85" y="55"/>
                    <a:pt x="83" y="59"/>
                  </a:cubicBezTo>
                  <a:cubicBezTo>
                    <a:pt x="78" y="64"/>
                    <a:pt x="82" y="56"/>
                    <a:pt x="73" y="72"/>
                  </a:cubicBezTo>
                  <a:cubicBezTo>
                    <a:pt x="72" y="72"/>
                    <a:pt x="72" y="72"/>
                    <a:pt x="72" y="72"/>
                  </a:cubicBezTo>
                  <a:cubicBezTo>
                    <a:pt x="71" y="72"/>
                    <a:pt x="71" y="72"/>
                    <a:pt x="71" y="72"/>
                  </a:cubicBezTo>
                  <a:cubicBezTo>
                    <a:pt x="70" y="72"/>
                    <a:pt x="70" y="72"/>
                    <a:pt x="70" y="72"/>
                  </a:cubicBezTo>
                  <a:cubicBezTo>
                    <a:pt x="70" y="71"/>
                    <a:pt x="70" y="71"/>
                    <a:pt x="70" y="70"/>
                  </a:cubicBezTo>
                  <a:cubicBezTo>
                    <a:pt x="69" y="70"/>
                    <a:pt x="70" y="70"/>
                    <a:pt x="69" y="70"/>
                  </a:cubicBezTo>
                  <a:cubicBezTo>
                    <a:pt x="67" y="73"/>
                    <a:pt x="67" y="73"/>
                    <a:pt x="66" y="74"/>
                  </a:cubicBezTo>
                  <a:cubicBezTo>
                    <a:pt x="65" y="83"/>
                    <a:pt x="63" y="75"/>
                    <a:pt x="66" y="89"/>
                  </a:cubicBezTo>
                  <a:cubicBezTo>
                    <a:pt x="62" y="91"/>
                    <a:pt x="59" y="88"/>
                    <a:pt x="53" y="94"/>
                  </a:cubicBezTo>
                  <a:cubicBezTo>
                    <a:pt x="51" y="99"/>
                    <a:pt x="51" y="99"/>
                    <a:pt x="51" y="99"/>
                  </a:cubicBezTo>
                  <a:cubicBezTo>
                    <a:pt x="50" y="101"/>
                    <a:pt x="50" y="101"/>
                    <a:pt x="50" y="101"/>
                  </a:cubicBezTo>
                  <a:cubicBezTo>
                    <a:pt x="48" y="101"/>
                    <a:pt x="48" y="101"/>
                    <a:pt x="48" y="101"/>
                  </a:cubicBezTo>
                  <a:cubicBezTo>
                    <a:pt x="45" y="101"/>
                    <a:pt x="42" y="102"/>
                    <a:pt x="39" y="103"/>
                  </a:cubicBezTo>
                  <a:cubicBezTo>
                    <a:pt x="37" y="106"/>
                    <a:pt x="37" y="106"/>
                    <a:pt x="37" y="106"/>
                  </a:cubicBezTo>
                  <a:cubicBezTo>
                    <a:pt x="37" y="106"/>
                    <a:pt x="37" y="106"/>
                    <a:pt x="37" y="106"/>
                  </a:cubicBezTo>
                  <a:cubicBezTo>
                    <a:pt x="37" y="107"/>
                    <a:pt x="37" y="107"/>
                    <a:pt x="37" y="107"/>
                  </a:cubicBezTo>
                  <a:cubicBezTo>
                    <a:pt x="37" y="108"/>
                    <a:pt x="37" y="108"/>
                    <a:pt x="37" y="108"/>
                  </a:cubicBezTo>
                  <a:cubicBezTo>
                    <a:pt x="37" y="110"/>
                    <a:pt x="36" y="111"/>
                    <a:pt x="35" y="112"/>
                  </a:cubicBezTo>
                  <a:cubicBezTo>
                    <a:pt x="31" y="113"/>
                    <a:pt x="31" y="113"/>
                    <a:pt x="31" y="113"/>
                  </a:cubicBezTo>
                  <a:cubicBezTo>
                    <a:pt x="29" y="112"/>
                    <a:pt x="28" y="112"/>
                    <a:pt x="24" y="112"/>
                  </a:cubicBezTo>
                  <a:cubicBezTo>
                    <a:pt x="22" y="113"/>
                    <a:pt x="22" y="113"/>
                    <a:pt x="22" y="113"/>
                  </a:cubicBezTo>
                  <a:cubicBezTo>
                    <a:pt x="20" y="114"/>
                    <a:pt x="21" y="114"/>
                    <a:pt x="18" y="115"/>
                  </a:cubicBezTo>
                  <a:cubicBezTo>
                    <a:pt x="14" y="116"/>
                    <a:pt x="15" y="115"/>
                    <a:pt x="13" y="116"/>
                  </a:cubicBezTo>
                  <a:close/>
                  <a:moveTo>
                    <a:pt x="76" y="74"/>
                  </a:moveTo>
                  <a:cubicBezTo>
                    <a:pt x="75" y="75"/>
                    <a:pt x="75" y="75"/>
                    <a:pt x="75" y="75"/>
                  </a:cubicBezTo>
                  <a:cubicBezTo>
                    <a:pt x="75" y="75"/>
                    <a:pt x="75" y="75"/>
                    <a:pt x="75" y="75"/>
                  </a:cubicBezTo>
                  <a:cubicBezTo>
                    <a:pt x="75" y="73"/>
                    <a:pt x="75" y="73"/>
                    <a:pt x="75" y="73"/>
                  </a:cubicBezTo>
                  <a:cubicBezTo>
                    <a:pt x="77" y="71"/>
                    <a:pt x="76" y="72"/>
                    <a:pt x="78" y="69"/>
                  </a:cubicBezTo>
                  <a:cubicBezTo>
                    <a:pt x="78" y="71"/>
                    <a:pt x="78" y="71"/>
                    <a:pt x="78" y="71"/>
                  </a:cubicBezTo>
                  <a:cubicBezTo>
                    <a:pt x="77" y="72"/>
                    <a:pt x="77" y="72"/>
                    <a:pt x="77" y="72"/>
                  </a:cubicBezTo>
                  <a:cubicBezTo>
                    <a:pt x="76" y="74"/>
                    <a:pt x="76" y="74"/>
                    <a:pt x="76" y="74"/>
                  </a:cubicBezTo>
                  <a:cubicBezTo>
                    <a:pt x="76" y="74"/>
                    <a:pt x="76" y="74"/>
                    <a:pt x="76" y="7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179">
              <a:extLst>
                <a:ext uri="{FF2B5EF4-FFF2-40B4-BE49-F238E27FC236}">
                  <a16:creationId xmlns:a16="http://schemas.microsoft.com/office/drawing/2014/main" id="{ED6AA6A6-ECF4-4B91-BF97-C5E3D90158CB}"/>
                </a:ext>
              </a:extLst>
            </p:cNvPr>
            <p:cNvSpPr>
              <a:spLocks noEditPoints="1"/>
            </p:cNvSpPr>
            <p:nvPr/>
          </p:nvSpPr>
          <p:spPr bwMode="auto">
            <a:xfrm>
              <a:off x="7812443" y="8574839"/>
              <a:ext cx="270706" cy="113981"/>
            </a:xfrm>
            <a:custGeom>
              <a:avLst/>
              <a:gdLst>
                <a:gd name="T0" fmla="*/ 63 w 65"/>
                <a:gd name="T1" fmla="*/ 14 h 27"/>
                <a:gd name="T2" fmla="*/ 63 w 65"/>
                <a:gd name="T3" fmla="*/ 20 h 27"/>
                <a:gd name="T4" fmla="*/ 60 w 65"/>
                <a:gd name="T5" fmla="*/ 23 h 27"/>
                <a:gd name="T6" fmla="*/ 59 w 65"/>
                <a:gd name="T7" fmla="*/ 22 h 27"/>
                <a:gd name="T8" fmla="*/ 57 w 65"/>
                <a:gd name="T9" fmla="*/ 27 h 27"/>
                <a:gd name="T10" fmla="*/ 53 w 65"/>
                <a:gd name="T11" fmla="*/ 17 h 27"/>
                <a:gd name="T12" fmla="*/ 55 w 65"/>
                <a:gd name="T13" fmla="*/ 14 h 27"/>
                <a:gd name="T14" fmla="*/ 56 w 65"/>
                <a:gd name="T15" fmla="*/ 15 h 27"/>
                <a:gd name="T16" fmla="*/ 53 w 65"/>
                <a:gd name="T17" fmla="*/ 14 h 27"/>
                <a:gd name="T18" fmla="*/ 52 w 65"/>
                <a:gd name="T19" fmla="*/ 13 h 27"/>
                <a:gd name="T20" fmla="*/ 52 w 65"/>
                <a:gd name="T21" fmla="*/ 14 h 27"/>
                <a:gd name="T22" fmla="*/ 48 w 65"/>
                <a:gd name="T23" fmla="*/ 10 h 27"/>
                <a:gd name="T24" fmla="*/ 44 w 65"/>
                <a:gd name="T25" fmla="*/ 7 h 27"/>
                <a:gd name="T26" fmla="*/ 37 w 65"/>
                <a:gd name="T27" fmla="*/ 9 h 27"/>
                <a:gd name="T28" fmla="*/ 31 w 65"/>
                <a:gd name="T29" fmla="*/ 15 h 27"/>
                <a:gd name="T30" fmla="*/ 29 w 65"/>
                <a:gd name="T31" fmla="*/ 18 h 27"/>
                <a:gd name="T32" fmla="*/ 32 w 65"/>
                <a:gd name="T33" fmla="*/ 25 h 27"/>
                <a:gd name="T34" fmla="*/ 29 w 65"/>
                <a:gd name="T35" fmla="*/ 26 h 27"/>
                <a:gd name="T36" fmla="*/ 22 w 65"/>
                <a:gd name="T37" fmla="*/ 22 h 27"/>
                <a:gd name="T38" fmla="*/ 20 w 65"/>
                <a:gd name="T39" fmla="*/ 21 h 27"/>
                <a:gd name="T40" fmla="*/ 17 w 65"/>
                <a:gd name="T41" fmla="*/ 21 h 27"/>
                <a:gd name="T42" fmla="*/ 9 w 65"/>
                <a:gd name="T43" fmla="*/ 16 h 27"/>
                <a:gd name="T44" fmla="*/ 3 w 65"/>
                <a:gd name="T45" fmla="*/ 15 h 27"/>
                <a:gd name="T46" fmla="*/ 1 w 65"/>
                <a:gd name="T47" fmla="*/ 18 h 27"/>
                <a:gd name="T48" fmla="*/ 0 w 65"/>
                <a:gd name="T49" fmla="*/ 15 h 27"/>
                <a:gd name="T50" fmla="*/ 1 w 65"/>
                <a:gd name="T51" fmla="*/ 10 h 27"/>
                <a:gd name="T52" fmla="*/ 3 w 65"/>
                <a:gd name="T53" fmla="*/ 8 h 27"/>
                <a:gd name="T54" fmla="*/ 1 w 65"/>
                <a:gd name="T55" fmla="*/ 2 h 27"/>
                <a:gd name="T56" fmla="*/ 2 w 65"/>
                <a:gd name="T57" fmla="*/ 0 h 27"/>
                <a:gd name="T58" fmla="*/ 5 w 65"/>
                <a:gd name="T59" fmla="*/ 1 h 27"/>
                <a:gd name="T60" fmla="*/ 7 w 65"/>
                <a:gd name="T61" fmla="*/ 5 h 27"/>
                <a:gd name="T62" fmla="*/ 9 w 65"/>
                <a:gd name="T63" fmla="*/ 5 h 27"/>
                <a:gd name="T64" fmla="*/ 12 w 65"/>
                <a:gd name="T65" fmla="*/ 8 h 27"/>
                <a:gd name="T66" fmla="*/ 12 w 65"/>
                <a:gd name="T67" fmla="*/ 6 h 27"/>
                <a:gd name="T68" fmla="*/ 14 w 65"/>
                <a:gd name="T69" fmla="*/ 7 h 27"/>
                <a:gd name="T70" fmla="*/ 32 w 65"/>
                <a:gd name="T71" fmla="*/ 5 h 27"/>
                <a:gd name="T72" fmla="*/ 38 w 65"/>
                <a:gd name="T73" fmla="*/ 0 h 27"/>
                <a:gd name="T74" fmla="*/ 45 w 65"/>
                <a:gd name="T75" fmla="*/ 2 h 27"/>
                <a:gd name="T76" fmla="*/ 63 w 65"/>
                <a:gd name="T77" fmla="*/ 11 h 27"/>
                <a:gd name="T78" fmla="*/ 8 w 65"/>
                <a:gd name="T79" fmla="*/ 2 h 27"/>
                <a:gd name="T80" fmla="*/ 46 w 65"/>
                <a:gd name="T81" fmla="*/ 16 h 27"/>
                <a:gd name="T82" fmla="*/ 46 w 65"/>
                <a:gd name="T83" fmla="*/ 13 h 27"/>
                <a:gd name="T84" fmla="*/ 46 w 65"/>
                <a:gd name="T85" fmla="*/ 15 h 27"/>
                <a:gd name="T86" fmla="*/ 44 w 65"/>
                <a:gd name="T87" fmla="*/ 15 h 27"/>
                <a:gd name="T88" fmla="*/ 14 w 65"/>
                <a:gd name="T89" fmla="*/ 25 h 27"/>
                <a:gd name="T90" fmla="*/ 13 w 65"/>
                <a:gd name="T91" fmla="*/ 23 h 27"/>
                <a:gd name="T92" fmla="*/ 14 w 65"/>
                <a:gd name="T93" fmla="*/ 24 h 27"/>
                <a:gd name="T94" fmla="*/ 15 w 65"/>
                <a:gd name="T95"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 h="27">
                  <a:moveTo>
                    <a:pt x="63" y="11"/>
                  </a:moveTo>
                  <a:cubicBezTo>
                    <a:pt x="63" y="11"/>
                    <a:pt x="63" y="11"/>
                    <a:pt x="63" y="11"/>
                  </a:cubicBezTo>
                  <a:cubicBezTo>
                    <a:pt x="62" y="12"/>
                    <a:pt x="62" y="12"/>
                    <a:pt x="62" y="13"/>
                  </a:cubicBezTo>
                  <a:cubicBezTo>
                    <a:pt x="63" y="14"/>
                    <a:pt x="63" y="14"/>
                    <a:pt x="63" y="14"/>
                  </a:cubicBezTo>
                  <a:cubicBezTo>
                    <a:pt x="63" y="16"/>
                    <a:pt x="64" y="16"/>
                    <a:pt x="65" y="19"/>
                  </a:cubicBezTo>
                  <a:cubicBezTo>
                    <a:pt x="65" y="19"/>
                    <a:pt x="65" y="19"/>
                    <a:pt x="65" y="19"/>
                  </a:cubicBezTo>
                  <a:cubicBezTo>
                    <a:pt x="64" y="19"/>
                    <a:pt x="64" y="19"/>
                    <a:pt x="64" y="19"/>
                  </a:cubicBezTo>
                  <a:cubicBezTo>
                    <a:pt x="63" y="20"/>
                    <a:pt x="63" y="20"/>
                    <a:pt x="63" y="20"/>
                  </a:cubicBezTo>
                  <a:cubicBezTo>
                    <a:pt x="63" y="21"/>
                    <a:pt x="63" y="21"/>
                    <a:pt x="63" y="21"/>
                  </a:cubicBezTo>
                  <a:cubicBezTo>
                    <a:pt x="63" y="22"/>
                    <a:pt x="63" y="22"/>
                    <a:pt x="63" y="22"/>
                  </a:cubicBezTo>
                  <a:cubicBezTo>
                    <a:pt x="62" y="22"/>
                    <a:pt x="61" y="23"/>
                    <a:pt x="61" y="23"/>
                  </a:cubicBezTo>
                  <a:cubicBezTo>
                    <a:pt x="60" y="23"/>
                    <a:pt x="60" y="23"/>
                    <a:pt x="60" y="23"/>
                  </a:cubicBezTo>
                  <a:cubicBezTo>
                    <a:pt x="60" y="23"/>
                    <a:pt x="60" y="22"/>
                    <a:pt x="59" y="22"/>
                  </a:cubicBezTo>
                  <a:cubicBezTo>
                    <a:pt x="59" y="22"/>
                    <a:pt x="59" y="22"/>
                    <a:pt x="59" y="22"/>
                  </a:cubicBezTo>
                  <a:cubicBezTo>
                    <a:pt x="59" y="22"/>
                    <a:pt x="59" y="22"/>
                    <a:pt x="59" y="22"/>
                  </a:cubicBezTo>
                  <a:cubicBezTo>
                    <a:pt x="59" y="22"/>
                    <a:pt x="59" y="22"/>
                    <a:pt x="59" y="22"/>
                  </a:cubicBezTo>
                  <a:cubicBezTo>
                    <a:pt x="59" y="24"/>
                    <a:pt x="59" y="24"/>
                    <a:pt x="59" y="24"/>
                  </a:cubicBezTo>
                  <a:cubicBezTo>
                    <a:pt x="59" y="24"/>
                    <a:pt x="59" y="24"/>
                    <a:pt x="59" y="24"/>
                  </a:cubicBezTo>
                  <a:cubicBezTo>
                    <a:pt x="58" y="25"/>
                    <a:pt x="58" y="25"/>
                    <a:pt x="58" y="25"/>
                  </a:cubicBezTo>
                  <a:cubicBezTo>
                    <a:pt x="57" y="27"/>
                    <a:pt x="57" y="27"/>
                    <a:pt x="57" y="27"/>
                  </a:cubicBezTo>
                  <a:cubicBezTo>
                    <a:pt x="54" y="25"/>
                    <a:pt x="53" y="22"/>
                    <a:pt x="52" y="19"/>
                  </a:cubicBezTo>
                  <a:cubicBezTo>
                    <a:pt x="51" y="18"/>
                    <a:pt x="51" y="18"/>
                    <a:pt x="51" y="18"/>
                  </a:cubicBezTo>
                  <a:cubicBezTo>
                    <a:pt x="52" y="18"/>
                    <a:pt x="52" y="18"/>
                    <a:pt x="52" y="18"/>
                  </a:cubicBezTo>
                  <a:cubicBezTo>
                    <a:pt x="53" y="17"/>
                    <a:pt x="53" y="17"/>
                    <a:pt x="53" y="17"/>
                  </a:cubicBezTo>
                  <a:cubicBezTo>
                    <a:pt x="53" y="16"/>
                    <a:pt x="53" y="16"/>
                    <a:pt x="53" y="16"/>
                  </a:cubicBezTo>
                  <a:cubicBezTo>
                    <a:pt x="54" y="15"/>
                    <a:pt x="54" y="15"/>
                    <a:pt x="54" y="15"/>
                  </a:cubicBezTo>
                  <a:cubicBezTo>
                    <a:pt x="54" y="14"/>
                    <a:pt x="54" y="14"/>
                    <a:pt x="54" y="14"/>
                  </a:cubicBezTo>
                  <a:cubicBezTo>
                    <a:pt x="55" y="14"/>
                    <a:pt x="55" y="14"/>
                    <a:pt x="55" y="14"/>
                  </a:cubicBezTo>
                  <a:cubicBezTo>
                    <a:pt x="55" y="15"/>
                    <a:pt x="55" y="15"/>
                    <a:pt x="55" y="15"/>
                  </a:cubicBezTo>
                  <a:cubicBezTo>
                    <a:pt x="57" y="16"/>
                    <a:pt x="56" y="16"/>
                    <a:pt x="58" y="17"/>
                  </a:cubicBezTo>
                  <a:cubicBezTo>
                    <a:pt x="59" y="17"/>
                    <a:pt x="59" y="17"/>
                    <a:pt x="59" y="17"/>
                  </a:cubicBezTo>
                  <a:cubicBezTo>
                    <a:pt x="57" y="16"/>
                    <a:pt x="58" y="16"/>
                    <a:pt x="56" y="15"/>
                  </a:cubicBezTo>
                  <a:cubicBezTo>
                    <a:pt x="55" y="14"/>
                    <a:pt x="55" y="14"/>
                    <a:pt x="55" y="13"/>
                  </a:cubicBezTo>
                  <a:cubicBezTo>
                    <a:pt x="54" y="13"/>
                    <a:pt x="54" y="13"/>
                    <a:pt x="54" y="13"/>
                  </a:cubicBezTo>
                  <a:cubicBezTo>
                    <a:pt x="54" y="14"/>
                    <a:pt x="54" y="14"/>
                    <a:pt x="54" y="14"/>
                  </a:cubicBezTo>
                  <a:cubicBezTo>
                    <a:pt x="53" y="14"/>
                    <a:pt x="53" y="14"/>
                    <a:pt x="53" y="14"/>
                  </a:cubicBezTo>
                  <a:cubicBezTo>
                    <a:pt x="53" y="14"/>
                    <a:pt x="53" y="14"/>
                    <a:pt x="53" y="14"/>
                  </a:cubicBezTo>
                  <a:cubicBezTo>
                    <a:pt x="53" y="13"/>
                    <a:pt x="53" y="13"/>
                    <a:pt x="53" y="13"/>
                  </a:cubicBezTo>
                  <a:cubicBezTo>
                    <a:pt x="52" y="13"/>
                    <a:pt x="52" y="13"/>
                    <a:pt x="52" y="13"/>
                  </a:cubicBezTo>
                  <a:cubicBezTo>
                    <a:pt x="52" y="13"/>
                    <a:pt x="52" y="13"/>
                    <a:pt x="52" y="13"/>
                  </a:cubicBezTo>
                  <a:cubicBezTo>
                    <a:pt x="51" y="13"/>
                    <a:pt x="51" y="13"/>
                    <a:pt x="51" y="13"/>
                  </a:cubicBezTo>
                  <a:cubicBezTo>
                    <a:pt x="52" y="13"/>
                    <a:pt x="52" y="13"/>
                    <a:pt x="52" y="13"/>
                  </a:cubicBezTo>
                  <a:cubicBezTo>
                    <a:pt x="52" y="14"/>
                    <a:pt x="52" y="14"/>
                    <a:pt x="52" y="14"/>
                  </a:cubicBezTo>
                  <a:cubicBezTo>
                    <a:pt x="52" y="14"/>
                    <a:pt x="52" y="14"/>
                    <a:pt x="52" y="14"/>
                  </a:cubicBezTo>
                  <a:cubicBezTo>
                    <a:pt x="51" y="14"/>
                    <a:pt x="51" y="14"/>
                    <a:pt x="51" y="14"/>
                  </a:cubicBezTo>
                  <a:cubicBezTo>
                    <a:pt x="51" y="14"/>
                    <a:pt x="51" y="14"/>
                    <a:pt x="51" y="13"/>
                  </a:cubicBezTo>
                  <a:cubicBezTo>
                    <a:pt x="50" y="11"/>
                    <a:pt x="50" y="11"/>
                    <a:pt x="50" y="11"/>
                  </a:cubicBezTo>
                  <a:cubicBezTo>
                    <a:pt x="49" y="11"/>
                    <a:pt x="49" y="10"/>
                    <a:pt x="48" y="10"/>
                  </a:cubicBezTo>
                  <a:cubicBezTo>
                    <a:pt x="48" y="10"/>
                    <a:pt x="48" y="10"/>
                    <a:pt x="48" y="10"/>
                  </a:cubicBezTo>
                  <a:cubicBezTo>
                    <a:pt x="47" y="9"/>
                    <a:pt x="47" y="9"/>
                    <a:pt x="47" y="9"/>
                  </a:cubicBezTo>
                  <a:cubicBezTo>
                    <a:pt x="46" y="9"/>
                    <a:pt x="46" y="9"/>
                    <a:pt x="46" y="9"/>
                  </a:cubicBezTo>
                  <a:cubicBezTo>
                    <a:pt x="45" y="8"/>
                    <a:pt x="46" y="8"/>
                    <a:pt x="44" y="7"/>
                  </a:cubicBezTo>
                  <a:cubicBezTo>
                    <a:pt x="42" y="7"/>
                    <a:pt x="42" y="7"/>
                    <a:pt x="40" y="7"/>
                  </a:cubicBezTo>
                  <a:cubicBezTo>
                    <a:pt x="39" y="7"/>
                    <a:pt x="39" y="7"/>
                    <a:pt x="39" y="7"/>
                  </a:cubicBezTo>
                  <a:cubicBezTo>
                    <a:pt x="38" y="8"/>
                    <a:pt x="39" y="8"/>
                    <a:pt x="38" y="8"/>
                  </a:cubicBezTo>
                  <a:cubicBezTo>
                    <a:pt x="37" y="9"/>
                    <a:pt x="37" y="9"/>
                    <a:pt x="37" y="9"/>
                  </a:cubicBezTo>
                  <a:cubicBezTo>
                    <a:pt x="36" y="10"/>
                    <a:pt x="37" y="9"/>
                    <a:pt x="36" y="10"/>
                  </a:cubicBezTo>
                  <a:cubicBezTo>
                    <a:pt x="36" y="11"/>
                    <a:pt x="36" y="11"/>
                    <a:pt x="36" y="11"/>
                  </a:cubicBezTo>
                  <a:cubicBezTo>
                    <a:pt x="36" y="12"/>
                    <a:pt x="36" y="12"/>
                    <a:pt x="36" y="12"/>
                  </a:cubicBezTo>
                  <a:cubicBezTo>
                    <a:pt x="35" y="12"/>
                    <a:pt x="33" y="14"/>
                    <a:pt x="31" y="15"/>
                  </a:cubicBezTo>
                  <a:cubicBezTo>
                    <a:pt x="29" y="15"/>
                    <a:pt x="29" y="15"/>
                    <a:pt x="29" y="15"/>
                  </a:cubicBezTo>
                  <a:cubicBezTo>
                    <a:pt x="29" y="15"/>
                    <a:pt x="29" y="15"/>
                    <a:pt x="28" y="16"/>
                  </a:cubicBezTo>
                  <a:cubicBezTo>
                    <a:pt x="28" y="17"/>
                    <a:pt x="28" y="17"/>
                    <a:pt x="28" y="17"/>
                  </a:cubicBezTo>
                  <a:cubicBezTo>
                    <a:pt x="29" y="18"/>
                    <a:pt x="29" y="18"/>
                    <a:pt x="29" y="18"/>
                  </a:cubicBezTo>
                  <a:cubicBezTo>
                    <a:pt x="31" y="20"/>
                    <a:pt x="30" y="20"/>
                    <a:pt x="33" y="22"/>
                  </a:cubicBezTo>
                  <a:cubicBezTo>
                    <a:pt x="33" y="23"/>
                    <a:pt x="33" y="23"/>
                    <a:pt x="33" y="24"/>
                  </a:cubicBezTo>
                  <a:cubicBezTo>
                    <a:pt x="33" y="24"/>
                    <a:pt x="33" y="24"/>
                    <a:pt x="33" y="24"/>
                  </a:cubicBezTo>
                  <a:cubicBezTo>
                    <a:pt x="32" y="25"/>
                    <a:pt x="32" y="25"/>
                    <a:pt x="32" y="25"/>
                  </a:cubicBezTo>
                  <a:cubicBezTo>
                    <a:pt x="30" y="25"/>
                    <a:pt x="30" y="25"/>
                    <a:pt x="30" y="25"/>
                  </a:cubicBezTo>
                  <a:cubicBezTo>
                    <a:pt x="30" y="25"/>
                    <a:pt x="30" y="25"/>
                    <a:pt x="30" y="25"/>
                  </a:cubicBezTo>
                  <a:cubicBezTo>
                    <a:pt x="29" y="26"/>
                    <a:pt x="29" y="26"/>
                    <a:pt x="29" y="26"/>
                  </a:cubicBezTo>
                  <a:cubicBezTo>
                    <a:pt x="29" y="26"/>
                    <a:pt x="29" y="26"/>
                    <a:pt x="29" y="26"/>
                  </a:cubicBezTo>
                  <a:cubicBezTo>
                    <a:pt x="26" y="27"/>
                    <a:pt x="26" y="27"/>
                    <a:pt x="24" y="27"/>
                  </a:cubicBezTo>
                  <a:cubicBezTo>
                    <a:pt x="23" y="26"/>
                    <a:pt x="23" y="26"/>
                    <a:pt x="23" y="26"/>
                  </a:cubicBezTo>
                  <a:cubicBezTo>
                    <a:pt x="23" y="25"/>
                    <a:pt x="23" y="25"/>
                    <a:pt x="23" y="25"/>
                  </a:cubicBezTo>
                  <a:cubicBezTo>
                    <a:pt x="22" y="22"/>
                    <a:pt x="22" y="22"/>
                    <a:pt x="22" y="22"/>
                  </a:cubicBezTo>
                  <a:cubicBezTo>
                    <a:pt x="22" y="19"/>
                    <a:pt x="22" y="19"/>
                    <a:pt x="22" y="19"/>
                  </a:cubicBezTo>
                  <a:cubicBezTo>
                    <a:pt x="21" y="20"/>
                    <a:pt x="21" y="20"/>
                    <a:pt x="21" y="20"/>
                  </a:cubicBezTo>
                  <a:cubicBezTo>
                    <a:pt x="21" y="20"/>
                    <a:pt x="21" y="20"/>
                    <a:pt x="21" y="20"/>
                  </a:cubicBezTo>
                  <a:cubicBezTo>
                    <a:pt x="20" y="21"/>
                    <a:pt x="20" y="21"/>
                    <a:pt x="20" y="21"/>
                  </a:cubicBezTo>
                  <a:cubicBezTo>
                    <a:pt x="20" y="22"/>
                    <a:pt x="20" y="22"/>
                    <a:pt x="20" y="22"/>
                  </a:cubicBezTo>
                  <a:cubicBezTo>
                    <a:pt x="20" y="23"/>
                    <a:pt x="20" y="23"/>
                    <a:pt x="20" y="23"/>
                  </a:cubicBezTo>
                  <a:cubicBezTo>
                    <a:pt x="19" y="23"/>
                    <a:pt x="19" y="23"/>
                    <a:pt x="19" y="23"/>
                  </a:cubicBezTo>
                  <a:cubicBezTo>
                    <a:pt x="18" y="22"/>
                    <a:pt x="18" y="22"/>
                    <a:pt x="17" y="21"/>
                  </a:cubicBezTo>
                  <a:cubicBezTo>
                    <a:pt x="13" y="16"/>
                    <a:pt x="15" y="19"/>
                    <a:pt x="14" y="17"/>
                  </a:cubicBezTo>
                  <a:cubicBezTo>
                    <a:pt x="12" y="16"/>
                    <a:pt x="13" y="17"/>
                    <a:pt x="11" y="16"/>
                  </a:cubicBezTo>
                  <a:cubicBezTo>
                    <a:pt x="10" y="16"/>
                    <a:pt x="10" y="16"/>
                    <a:pt x="10" y="16"/>
                  </a:cubicBezTo>
                  <a:cubicBezTo>
                    <a:pt x="9" y="16"/>
                    <a:pt x="9" y="16"/>
                    <a:pt x="9" y="16"/>
                  </a:cubicBezTo>
                  <a:cubicBezTo>
                    <a:pt x="9" y="16"/>
                    <a:pt x="9" y="16"/>
                    <a:pt x="9" y="16"/>
                  </a:cubicBezTo>
                  <a:cubicBezTo>
                    <a:pt x="8" y="15"/>
                    <a:pt x="8" y="15"/>
                    <a:pt x="8" y="15"/>
                  </a:cubicBezTo>
                  <a:cubicBezTo>
                    <a:pt x="7" y="15"/>
                    <a:pt x="7" y="15"/>
                    <a:pt x="7" y="15"/>
                  </a:cubicBezTo>
                  <a:cubicBezTo>
                    <a:pt x="5" y="15"/>
                    <a:pt x="5" y="15"/>
                    <a:pt x="3" y="15"/>
                  </a:cubicBezTo>
                  <a:cubicBezTo>
                    <a:pt x="2" y="15"/>
                    <a:pt x="2" y="15"/>
                    <a:pt x="2" y="15"/>
                  </a:cubicBezTo>
                  <a:cubicBezTo>
                    <a:pt x="1" y="16"/>
                    <a:pt x="1" y="16"/>
                    <a:pt x="1" y="16"/>
                  </a:cubicBezTo>
                  <a:cubicBezTo>
                    <a:pt x="1" y="17"/>
                    <a:pt x="1" y="17"/>
                    <a:pt x="1" y="17"/>
                  </a:cubicBezTo>
                  <a:cubicBezTo>
                    <a:pt x="1" y="18"/>
                    <a:pt x="1" y="18"/>
                    <a:pt x="1" y="18"/>
                  </a:cubicBezTo>
                  <a:cubicBezTo>
                    <a:pt x="1" y="17"/>
                    <a:pt x="1" y="17"/>
                    <a:pt x="1" y="17"/>
                  </a:cubicBezTo>
                  <a:cubicBezTo>
                    <a:pt x="1" y="16"/>
                    <a:pt x="1" y="16"/>
                    <a:pt x="0" y="15"/>
                  </a:cubicBezTo>
                  <a:cubicBezTo>
                    <a:pt x="0" y="15"/>
                    <a:pt x="0" y="15"/>
                    <a:pt x="0" y="15"/>
                  </a:cubicBezTo>
                  <a:cubicBezTo>
                    <a:pt x="0" y="15"/>
                    <a:pt x="0" y="15"/>
                    <a:pt x="0" y="15"/>
                  </a:cubicBezTo>
                  <a:cubicBezTo>
                    <a:pt x="0" y="14"/>
                    <a:pt x="1" y="14"/>
                    <a:pt x="1" y="13"/>
                  </a:cubicBezTo>
                  <a:cubicBezTo>
                    <a:pt x="2" y="13"/>
                    <a:pt x="2" y="13"/>
                    <a:pt x="2" y="13"/>
                  </a:cubicBezTo>
                  <a:cubicBezTo>
                    <a:pt x="2" y="12"/>
                    <a:pt x="2" y="12"/>
                    <a:pt x="1" y="11"/>
                  </a:cubicBezTo>
                  <a:cubicBezTo>
                    <a:pt x="1" y="10"/>
                    <a:pt x="1" y="10"/>
                    <a:pt x="1" y="10"/>
                  </a:cubicBezTo>
                  <a:cubicBezTo>
                    <a:pt x="1" y="9"/>
                    <a:pt x="1" y="9"/>
                    <a:pt x="1" y="9"/>
                  </a:cubicBezTo>
                  <a:cubicBezTo>
                    <a:pt x="2" y="9"/>
                    <a:pt x="2" y="9"/>
                    <a:pt x="3" y="8"/>
                  </a:cubicBezTo>
                  <a:cubicBezTo>
                    <a:pt x="3" y="8"/>
                    <a:pt x="3" y="8"/>
                    <a:pt x="3" y="8"/>
                  </a:cubicBezTo>
                  <a:cubicBezTo>
                    <a:pt x="3" y="8"/>
                    <a:pt x="3" y="8"/>
                    <a:pt x="3" y="8"/>
                  </a:cubicBezTo>
                  <a:cubicBezTo>
                    <a:pt x="2" y="7"/>
                    <a:pt x="2" y="7"/>
                    <a:pt x="1" y="6"/>
                  </a:cubicBezTo>
                  <a:cubicBezTo>
                    <a:pt x="1" y="6"/>
                    <a:pt x="1" y="6"/>
                    <a:pt x="1" y="6"/>
                  </a:cubicBezTo>
                  <a:cubicBezTo>
                    <a:pt x="0" y="4"/>
                    <a:pt x="0" y="5"/>
                    <a:pt x="1" y="2"/>
                  </a:cubicBezTo>
                  <a:cubicBezTo>
                    <a:pt x="1" y="2"/>
                    <a:pt x="1" y="2"/>
                    <a:pt x="1" y="2"/>
                  </a:cubicBezTo>
                  <a:cubicBezTo>
                    <a:pt x="1" y="2"/>
                    <a:pt x="1" y="2"/>
                    <a:pt x="1" y="2"/>
                  </a:cubicBezTo>
                  <a:cubicBezTo>
                    <a:pt x="1" y="1"/>
                    <a:pt x="1" y="1"/>
                    <a:pt x="1" y="1"/>
                  </a:cubicBezTo>
                  <a:cubicBezTo>
                    <a:pt x="2" y="1"/>
                    <a:pt x="2" y="1"/>
                    <a:pt x="2" y="1"/>
                  </a:cubicBezTo>
                  <a:cubicBezTo>
                    <a:pt x="2" y="0"/>
                    <a:pt x="2" y="0"/>
                    <a:pt x="2" y="0"/>
                  </a:cubicBezTo>
                  <a:cubicBezTo>
                    <a:pt x="3" y="1"/>
                    <a:pt x="3" y="1"/>
                    <a:pt x="4" y="1"/>
                  </a:cubicBezTo>
                  <a:cubicBezTo>
                    <a:pt x="4" y="1"/>
                    <a:pt x="4" y="1"/>
                    <a:pt x="4" y="1"/>
                  </a:cubicBezTo>
                  <a:cubicBezTo>
                    <a:pt x="5" y="1"/>
                    <a:pt x="4" y="1"/>
                    <a:pt x="5" y="1"/>
                  </a:cubicBezTo>
                  <a:cubicBezTo>
                    <a:pt x="5" y="1"/>
                    <a:pt x="5" y="1"/>
                    <a:pt x="5" y="1"/>
                  </a:cubicBezTo>
                  <a:cubicBezTo>
                    <a:pt x="5" y="1"/>
                    <a:pt x="5" y="1"/>
                    <a:pt x="7" y="2"/>
                  </a:cubicBezTo>
                  <a:cubicBezTo>
                    <a:pt x="7" y="3"/>
                    <a:pt x="7" y="3"/>
                    <a:pt x="7" y="3"/>
                  </a:cubicBezTo>
                  <a:cubicBezTo>
                    <a:pt x="7" y="3"/>
                    <a:pt x="7" y="3"/>
                    <a:pt x="7" y="3"/>
                  </a:cubicBezTo>
                  <a:cubicBezTo>
                    <a:pt x="7" y="5"/>
                    <a:pt x="7" y="5"/>
                    <a:pt x="7" y="5"/>
                  </a:cubicBezTo>
                  <a:cubicBezTo>
                    <a:pt x="8" y="5"/>
                    <a:pt x="8" y="5"/>
                    <a:pt x="8" y="5"/>
                  </a:cubicBezTo>
                  <a:cubicBezTo>
                    <a:pt x="9" y="5"/>
                    <a:pt x="9" y="5"/>
                    <a:pt x="9" y="5"/>
                  </a:cubicBezTo>
                  <a:cubicBezTo>
                    <a:pt x="9" y="5"/>
                    <a:pt x="9" y="5"/>
                    <a:pt x="9" y="5"/>
                  </a:cubicBezTo>
                  <a:cubicBezTo>
                    <a:pt x="9" y="5"/>
                    <a:pt x="9" y="5"/>
                    <a:pt x="9" y="5"/>
                  </a:cubicBezTo>
                  <a:cubicBezTo>
                    <a:pt x="8" y="5"/>
                    <a:pt x="8" y="5"/>
                    <a:pt x="8" y="5"/>
                  </a:cubicBezTo>
                  <a:cubicBezTo>
                    <a:pt x="8" y="7"/>
                    <a:pt x="8" y="7"/>
                    <a:pt x="8" y="7"/>
                  </a:cubicBezTo>
                  <a:cubicBezTo>
                    <a:pt x="10" y="7"/>
                    <a:pt x="10" y="7"/>
                    <a:pt x="10" y="8"/>
                  </a:cubicBezTo>
                  <a:cubicBezTo>
                    <a:pt x="12" y="8"/>
                    <a:pt x="12" y="8"/>
                    <a:pt x="12" y="8"/>
                  </a:cubicBezTo>
                  <a:cubicBezTo>
                    <a:pt x="13" y="8"/>
                    <a:pt x="13" y="8"/>
                    <a:pt x="13" y="8"/>
                  </a:cubicBezTo>
                  <a:cubicBezTo>
                    <a:pt x="14" y="8"/>
                    <a:pt x="14" y="8"/>
                    <a:pt x="14" y="8"/>
                  </a:cubicBezTo>
                  <a:cubicBezTo>
                    <a:pt x="13" y="7"/>
                    <a:pt x="13" y="7"/>
                    <a:pt x="13" y="7"/>
                  </a:cubicBezTo>
                  <a:cubicBezTo>
                    <a:pt x="12" y="6"/>
                    <a:pt x="12" y="6"/>
                    <a:pt x="12" y="6"/>
                  </a:cubicBezTo>
                  <a:cubicBezTo>
                    <a:pt x="12" y="5"/>
                    <a:pt x="12" y="5"/>
                    <a:pt x="12" y="5"/>
                  </a:cubicBezTo>
                  <a:cubicBezTo>
                    <a:pt x="13" y="6"/>
                    <a:pt x="13" y="6"/>
                    <a:pt x="13" y="6"/>
                  </a:cubicBezTo>
                  <a:cubicBezTo>
                    <a:pt x="13" y="6"/>
                    <a:pt x="13" y="6"/>
                    <a:pt x="13" y="6"/>
                  </a:cubicBezTo>
                  <a:cubicBezTo>
                    <a:pt x="14" y="7"/>
                    <a:pt x="14" y="7"/>
                    <a:pt x="14" y="7"/>
                  </a:cubicBezTo>
                  <a:cubicBezTo>
                    <a:pt x="16" y="9"/>
                    <a:pt x="16" y="9"/>
                    <a:pt x="16" y="9"/>
                  </a:cubicBezTo>
                  <a:cubicBezTo>
                    <a:pt x="18" y="10"/>
                    <a:pt x="18" y="10"/>
                    <a:pt x="18" y="10"/>
                  </a:cubicBezTo>
                  <a:cubicBezTo>
                    <a:pt x="21" y="9"/>
                    <a:pt x="21" y="9"/>
                    <a:pt x="24" y="8"/>
                  </a:cubicBezTo>
                  <a:cubicBezTo>
                    <a:pt x="27" y="6"/>
                    <a:pt x="27" y="6"/>
                    <a:pt x="32" y="5"/>
                  </a:cubicBezTo>
                  <a:cubicBezTo>
                    <a:pt x="34" y="3"/>
                    <a:pt x="34" y="3"/>
                    <a:pt x="34" y="3"/>
                  </a:cubicBezTo>
                  <a:cubicBezTo>
                    <a:pt x="35" y="3"/>
                    <a:pt x="34" y="3"/>
                    <a:pt x="35" y="3"/>
                  </a:cubicBezTo>
                  <a:cubicBezTo>
                    <a:pt x="37" y="1"/>
                    <a:pt x="37" y="2"/>
                    <a:pt x="37" y="1"/>
                  </a:cubicBezTo>
                  <a:cubicBezTo>
                    <a:pt x="38" y="0"/>
                    <a:pt x="38" y="0"/>
                    <a:pt x="38" y="0"/>
                  </a:cubicBezTo>
                  <a:cubicBezTo>
                    <a:pt x="41" y="1"/>
                    <a:pt x="40" y="1"/>
                    <a:pt x="42" y="1"/>
                  </a:cubicBezTo>
                  <a:cubicBezTo>
                    <a:pt x="43" y="1"/>
                    <a:pt x="43" y="1"/>
                    <a:pt x="43" y="1"/>
                  </a:cubicBezTo>
                  <a:cubicBezTo>
                    <a:pt x="45" y="1"/>
                    <a:pt x="45" y="1"/>
                    <a:pt x="45" y="1"/>
                  </a:cubicBezTo>
                  <a:cubicBezTo>
                    <a:pt x="45" y="2"/>
                    <a:pt x="45" y="2"/>
                    <a:pt x="45" y="2"/>
                  </a:cubicBezTo>
                  <a:cubicBezTo>
                    <a:pt x="46" y="2"/>
                    <a:pt x="46" y="2"/>
                    <a:pt x="46" y="2"/>
                  </a:cubicBezTo>
                  <a:cubicBezTo>
                    <a:pt x="50" y="2"/>
                    <a:pt x="52" y="2"/>
                    <a:pt x="58" y="6"/>
                  </a:cubicBezTo>
                  <a:cubicBezTo>
                    <a:pt x="59" y="8"/>
                    <a:pt x="59" y="8"/>
                    <a:pt x="59" y="8"/>
                  </a:cubicBezTo>
                  <a:cubicBezTo>
                    <a:pt x="63" y="11"/>
                    <a:pt x="63" y="11"/>
                    <a:pt x="63" y="11"/>
                  </a:cubicBezTo>
                  <a:close/>
                  <a:moveTo>
                    <a:pt x="8" y="3"/>
                  </a:moveTo>
                  <a:cubicBezTo>
                    <a:pt x="8" y="3"/>
                    <a:pt x="8" y="3"/>
                    <a:pt x="8" y="3"/>
                  </a:cubicBezTo>
                  <a:cubicBezTo>
                    <a:pt x="7" y="2"/>
                    <a:pt x="7" y="2"/>
                    <a:pt x="7" y="2"/>
                  </a:cubicBezTo>
                  <a:cubicBezTo>
                    <a:pt x="8" y="2"/>
                    <a:pt x="8" y="2"/>
                    <a:pt x="8" y="2"/>
                  </a:cubicBezTo>
                  <a:cubicBezTo>
                    <a:pt x="8" y="2"/>
                    <a:pt x="8" y="2"/>
                    <a:pt x="8" y="2"/>
                  </a:cubicBezTo>
                  <a:lnTo>
                    <a:pt x="8" y="3"/>
                  </a:lnTo>
                  <a:close/>
                  <a:moveTo>
                    <a:pt x="46" y="15"/>
                  </a:moveTo>
                  <a:cubicBezTo>
                    <a:pt x="46" y="16"/>
                    <a:pt x="46" y="16"/>
                    <a:pt x="46" y="16"/>
                  </a:cubicBezTo>
                  <a:cubicBezTo>
                    <a:pt x="45" y="15"/>
                    <a:pt x="45" y="15"/>
                    <a:pt x="45" y="15"/>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7" y="14"/>
                    <a:pt x="47" y="14"/>
                    <a:pt x="47" y="14"/>
                  </a:cubicBezTo>
                  <a:cubicBezTo>
                    <a:pt x="46" y="15"/>
                    <a:pt x="46" y="15"/>
                    <a:pt x="46" y="15"/>
                  </a:cubicBezTo>
                  <a:close/>
                  <a:moveTo>
                    <a:pt x="44" y="15"/>
                  </a:moveTo>
                  <a:cubicBezTo>
                    <a:pt x="43" y="16"/>
                    <a:pt x="43" y="16"/>
                    <a:pt x="43" y="16"/>
                  </a:cubicBezTo>
                  <a:cubicBezTo>
                    <a:pt x="43" y="15"/>
                    <a:pt x="43" y="15"/>
                    <a:pt x="43" y="15"/>
                  </a:cubicBezTo>
                  <a:cubicBezTo>
                    <a:pt x="44" y="15"/>
                    <a:pt x="44" y="15"/>
                    <a:pt x="44" y="15"/>
                  </a:cubicBezTo>
                  <a:cubicBezTo>
                    <a:pt x="44" y="15"/>
                    <a:pt x="44" y="15"/>
                    <a:pt x="44" y="15"/>
                  </a:cubicBezTo>
                  <a:cubicBezTo>
                    <a:pt x="44" y="15"/>
                    <a:pt x="44" y="15"/>
                    <a:pt x="44" y="15"/>
                  </a:cubicBezTo>
                  <a:close/>
                  <a:moveTo>
                    <a:pt x="15" y="26"/>
                  </a:moveTo>
                  <a:cubicBezTo>
                    <a:pt x="14" y="25"/>
                    <a:pt x="14" y="25"/>
                    <a:pt x="14" y="25"/>
                  </a:cubicBezTo>
                  <a:cubicBezTo>
                    <a:pt x="13" y="24"/>
                    <a:pt x="13" y="24"/>
                    <a:pt x="13" y="24"/>
                  </a:cubicBezTo>
                  <a:cubicBezTo>
                    <a:pt x="13" y="24"/>
                    <a:pt x="13" y="24"/>
                    <a:pt x="13" y="24"/>
                  </a:cubicBezTo>
                  <a:cubicBezTo>
                    <a:pt x="13" y="24"/>
                    <a:pt x="13" y="24"/>
                    <a:pt x="13" y="24"/>
                  </a:cubicBezTo>
                  <a:cubicBezTo>
                    <a:pt x="13" y="23"/>
                    <a:pt x="13" y="23"/>
                    <a:pt x="13" y="23"/>
                  </a:cubicBezTo>
                  <a:cubicBezTo>
                    <a:pt x="14" y="23"/>
                    <a:pt x="14" y="23"/>
                    <a:pt x="14" y="23"/>
                  </a:cubicBezTo>
                  <a:cubicBezTo>
                    <a:pt x="14" y="23"/>
                    <a:pt x="14" y="23"/>
                    <a:pt x="14" y="23"/>
                  </a:cubicBezTo>
                  <a:cubicBezTo>
                    <a:pt x="15" y="24"/>
                    <a:pt x="15" y="24"/>
                    <a:pt x="15" y="24"/>
                  </a:cubicBezTo>
                  <a:cubicBezTo>
                    <a:pt x="14" y="24"/>
                    <a:pt x="14" y="24"/>
                    <a:pt x="14" y="24"/>
                  </a:cubicBezTo>
                  <a:cubicBezTo>
                    <a:pt x="14" y="25"/>
                    <a:pt x="14" y="25"/>
                    <a:pt x="14" y="25"/>
                  </a:cubicBezTo>
                  <a:cubicBezTo>
                    <a:pt x="15" y="25"/>
                    <a:pt x="15" y="25"/>
                    <a:pt x="15" y="25"/>
                  </a:cubicBezTo>
                  <a:cubicBezTo>
                    <a:pt x="16" y="26"/>
                    <a:pt x="16" y="26"/>
                    <a:pt x="16" y="26"/>
                  </a:cubicBezTo>
                  <a:cubicBezTo>
                    <a:pt x="16" y="26"/>
                    <a:pt x="15" y="26"/>
                    <a:pt x="15" y="2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180">
              <a:extLst>
                <a:ext uri="{FF2B5EF4-FFF2-40B4-BE49-F238E27FC236}">
                  <a16:creationId xmlns:a16="http://schemas.microsoft.com/office/drawing/2014/main" id="{27B3AA54-0107-4353-9EB4-53EA3636E2DF}"/>
                </a:ext>
              </a:extLst>
            </p:cNvPr>
            <p:cNvSpPr>
              <a:spLocks/>
            </p:cNvSpPr>
            <p:nvPr/>
          </p:nvSpPr>
          <p:spPr bwMode="auto">
            <a:xfrm>
              <a:off x="7888430" y="9026015"/>
              <a:ext cx="593652" cy="864356"/>
            </a:xfrm>
            <a:custGeom>
              <a:avLst/>
              <a:gdLst>
                <a:gd name="T0" fmla="*/ 125 w 143"/>
                <a:gd name="T1" fmla="*/ 48 h 208"/>
                <a:gd name="T2" fmla="*/ 117 w 143"/>
                <a:gd name="T3" fmla="*/ 48 h 208"/>
                <a:gd name="T4" fmla="*/ 96 w 143"/>
                <a:gd name="T5" fmla="*/ 57 h 208"/>
                <a:gd name="T6" fmla="*/ 93 w 143"/>
                <a:gd name="T7" fmla="*/ 71 h 208"/>
                <a:gd name="T8" fmla="*/ 85 w 143"/>
                <a:gd name="T9" fmla="*/ 79 h 208"/>
                <a:gd name="T10" fmla="*/ 84 w 143"/>
                <a:gd name="T11" fmla="*/ 82 h 208"/>
                <a:gd name="T12" fmla="*/ 83 w 143"/>
                <a:gd name="T13" fmla="*/ 84 h 208"/>
                <a:gd name="T14" fmla="*/ 86 w 143"/>
                <a:gd name="T15" fmla="*/ 88 h 208"/>
                <a:gd name="T16" fmla="*/ 88 w 143"/>
                <a:gd name="T17" fmla="*/ 93 h 208"/>
                <a:gd name="T18" fmla="*/ 94 w 143"/>
                <a:gd name="T19" fmla="*/ 101 h 208"/>
                <a:gd name="T20" fmla="*/ 102 w 143"/>
                <a:gd name="T21" fmla="*/ 109 h 208"/>
                <a:gd name="T22" fmla="*/ 120 w 143"/>
                <a:gd name="T23" fmla="*/ 106 h 208"/>
                <a:gd name="T24" fmla="*/ 121 w 143"/>
                <a:gd name="T25" fmla="*/ 110 h 208"/>
                <a:gd name="T26" fmla="*/ 143 w 143"/>
                <a:gd name="T27" fmla="*/ 140 h 208"/>
                <a:gd name="T28" fmla="*/ 138 w 143"/>
                <a:gd name="T29" fmla="*/ 154 h 208"/>
                <a:gd name="T30" fmla="*/ 139 w 143"/>
                <a:gd name="T31" fmla="*/ 162 h 208"/>
                <a:gd name="T32" fmla="*/ 137 w 143"/>
                <a:gd name="T33" fmla="*/ 171 h 208"/>
                <a:gd name="T34" fmla="*/ 138 w 143"/>
                <a:gd name="T35" fmla="*/ 183 h 208"/>
                <a:gd name="T36" fmla="*/ 139 w 143"/>
                <a:gd name="T37" fmla="*/ 186 h 208"/>
                <a:gd name="T38" fmla="*/ 132 w 143"/>
                <a:gd name="T39" fmla="*/ 195 h 208"/>
                <a:gd name="T40" fmla="*/ 131 w 143"/>
                <a:gd name="T41" fmla="*/ 200 h 208"/>
                <a:gd name="T42" fmla="*/ 129 w 143"/>
                <a:gd name="T43" fmla="*/ 206 h 208"/>
                <a:gd name="T44" fmla="*/ 112 w 143"/>
                <a:gd name="T45" fmla="*/ 197 h 208"/>
                <a:gd name="T46" fmla="*/ 79 w 143"/>
                <a:gd name="T47" fmla="*/ 179 h 208"/>
                <a:gd name="T48" fmla="*/ 58 w 143"/>
                <a:gd name="T49" fmla="*/ 160 h 208"/>
                <a:gd name="T50" fmla="*/ 58 w 143"/>
                <a:gd name="T51" fmla="*/ 152 h 208"/>
                <a:gd name="T52" fmla="*/ 47 w 143"/>
                <a:gd name="T53" fmla="*/ 135 h 208"/>
                <a:gd name="T54" fmla="*/ 27 w 143"/>
                <a:gd name="T55" fmla="*/ 92 h 208"/>
                <a:gd name="T56" fmla="*/ 3 w 143"/>
                <a:gd name="T57" fmla="*/ 65 h 208"/>
                <a:gd name="T58" fmla="*/ 2 w 143"/>
                <a:gd name="T59" fmla="*/ 58 h 208"/>
                <a:gd name="T60" fmla="*/ 12 w 143"/>
                <a:gd name="T61" fmla="*/ 38 h 208"/>
                <a:gd name="T62" fmla="*/ 13 w 143"/>
                <a:gd name="T63" fmla="*/ 41 h 208"/>
                <a:gd name="T64" fmla="*/ 11 w 143"/>
                <a:gd name="T65" fmla="*/ 45 h 208"/>
                <a:gd name="T66" fmla="*/ 12 w 143"/>
                <a:gd name="T67" fmla="*/ 47 h 208"/>
                <a:gd name="T68" fmla="*/ 13 w 143"/>
                <a:gd name="T69" fmla="*/ 48 h 208"/>
                <a:gd name="T70" fmla="*/ 23 w 143"/>
                <a:gd name="T71" fmla="*/ 55 h 208"/>
                <a:gd name="T72" fmla="*/ 28 w 143"/>
                <a:gd name="T73" fmla="*/ 54 h 208"/>
                <a:gd name="T74" fmla="*/ 31 w 143"/>
                <a:gd name="T75" fmla="*/ 50 h 208"/>
                <a:gd name="T76" fmla="*/ 33 w 143"/>
                <a:gd name="T77" fmla="*/ 43 h 208"/>
                <a:gd name="T78" fmla="*/ 34 w 143"/>
                <a:gd name="T79" fmla="*/ 38 h 208"/>
                <a:gd name="T80" fmla="*/ 36 w 143"/>
                <a:gd name="T81" fmla="*/ 38 h 208"/>
                <a:gd name="T82" fmla="*/ 53 w 143"/>
                <a:gd name="T83" fmla="*/ 28 h 208"/>
                <a:gd name="T84" fmla="*/ 69 w 143"/>
                <a:gd name="T85" fmla="*/ 6 h 208"/>
                <a:gd name="T86" fmla="*/ 65 w 143"/>
                <a:gd name="T87" fmla="*/ 1 h 208"/>
                <a:gd name="T88" fmla="*/ 74 w 143"/>
                <a:gd name="T89" fmla="*/ 2 h 208"/>
                <a:gd name="T90" fmla="*/ 80 w 143"/>
                <a:gd name="T91" fmla="*/ 11 h 208"/>
                <a:gd name="T92" fmla="*/ 86 w 143"/>
                <a:gd name="T93" fmla="*/ 13 h 208"/>
                <a:gd name="T94" fmla="*/ 88 w 143"/>
                <a:gd name="T95" fmla="*/ 18 h 208"/>
                <a:gd name="T96" fmla="*/ 93 w 143"/>
                <a:gd name="T97" fmla="*/ 23 h 208"/>
                <a:gd name="T98" fmla="*/ 97 w 143"/>
                <a:gd name="T99" fmla="*/ 27 h 208"/>
                <a:gd name="T100" fmla="*/ 108 w 143"/>
                <a:gd name="T101" fmla="*/ 24 h 208"/>
                <a:gd name="T102" fmla="*/ 114 w 143"/>
                <a:gd name="T103" fmla="*/ 26 h 208"/>
                <a:gd name="T104" fmla="*/ 121 w 143"/>
                <a:gd name="T105" fmla="*/ 27 h 208"/>
                <a:gd name="T106" fmla="*/ 127 w 143"/>
                <a:gd name="T107" fmla="*/ 30 h 208"/>
                <a:gd name="T108" fmla="*/ 124 w 143"/>
                <a:gd name="T109" fmla="*/ 4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 h="208">
                  <a:moveTo>
                    <a:pt x="128" y="47"/>
                  </a:moveTo>
                  <a:cubicBezTo>
                    <a:pt x="128" y="48"/>
                    <a:pt x="128" y="48"/>
                    <a:pt x="128" y="48"/>
                  </a:cubicBezTo>
                  <a:cubicBezTo>
                    <a:pt x="128" y="48"/>
                    <a:pt x="128" y="48"/>
                    <a:pt x="128" y="48"/>
                  </a:cubicBezTo>
                  <a:cubicBezTo>
                    <a:pt x="127" y="48"/>
                    <a:pt x="127" y="48"/>
                    <a:pt x="127" y="48"/>
                  </a:cubicBezTo>
                  <a:cubicBezTo>
                    <a:pt x="126" y="48"/>
                    <a:pt x="126" y="48"/>
                    <a:pt x="126" y="48"/>
                  </a:cubicBezTo>
                  <a:cubicBezTo>
                    <a:pt x="126" y="48"/>
                    <a:pt x="126" y="48"/>
                    <a:pt x="125" y="48"/>
                  </a:cubicBezTo>
                  <a:cubicBezTo>
                    <a:pt x="124" y="47"/>
                    <a:pt x="124" y="47"/>
                    <a:pt x="124" y="47"/>
                  </a:cubicBezTo>
                  <a:cubicBezTo>
                    <a:pt x="124" y="47"/>
                    <a:pt x="124" y="47"/>
                    <a:pt x="124" y="47"/>
                  </a:cubicBezTo>
                  <a:cubicBezTo>
                    <a:pt x="123" y="46"/>
                    <a:pt x="123" y="46"/>
                    <a:pt x="123" y="46"/>
                  </a:cubicBezTo>
                  <a:cubicBezTo>
                    <a:pt x="121" y="46"/>
                    <a:pt x="121" y="46"/>
                    <a:pt x="120" y="46"/>
                  </a:cubicBezTo>
                  <a:cubicBezTo>
                    <a:pt x="119" y="46"/>
                    <a:pt x="119" y="46"/>
                    <a:pt x="119" y="46"/>
                  </a:cubicBezTo>
                  <a:cubicBezTo>
                    <a:pt x="117" y="48"/>
                    <a:pt x="119" y="47"/>
                    <a:pt x="117" y="48"/>
                  </a:cubicBezTo>
                  <a:cubicBezTo>
                    <a:pt x="115" y="49"/>
                    <a:pt x="115" y="49"/>
                    <a:pt x="114" y="49"/>
                  </a:cubicBezTo>
                  <a:cubicBezTo>
                    <a:pt x="113" y="49"/>
                    <a:pt x="113" y="49"/>
                    <a:pt x="113" y="49"/>
                  </a:cubicBezTo>
                  <a:cubicBezTo>
                    <a:pt x="112" y="49"/>
                    <a:pt x="111" y="50"/>
                    <a:pt x="107" y="50"/>
                  </a:cubicBezTo>
                  <a:cubicBezTo>
                    <a:pt x="105" y="51"/>
                    <a:pt x="103" y="52"/>
                    <a:pt x="101" y="53"/>
                  </a:cubicBezTo>
                  <a:cubicBezTo>
                    <a:pt x="100" y="55"/>
                    <a:pt x="100" y="55"/>
                    <a:pt x="97" y="56"/>
                  </a:cubicBezTo>
                  <a:cubicBezTo>
                    <a:pt x="96" y="57"/>
                    <a:pt x="96" y="57"/>
                    <a:pt x="96" y="57"/>
                  </a:cubicBezTo>
                  <a:cubicBezTo>
                    <a:pt x="95" y="57"/>
                    <a:pt x="95" y="57"/>
                    <a:pt x="95" y="57"/>
                  </a:cubicBezTo>
                  <a:cubicBezTo>
                    <a:pt x="95" y="57"/>
                    <a:pt x="95" y="57"/>
                    <a:pt x="95" y="57"/>
                  </a:cubicBezTo>
                  <a:cubicBezTo>
                    <a:pt x="95" y="58"/>
                    <a:pt x="95" y="58"/>
                    <a:pt x="95" y="58"/>
                  </a:cubicBezTo>
                  <a:cubicBezTo>
                    <a:pt x="94" y="61"/>
                    <a:pt x="94" y="63"/>
                    <a:pt x="94" y="63"/>
                  </a:cubicBezTo>
                  <a:cubicBezTo>
                    <a:pt x="92" y="67"/>
                    <a:pt x="92" y="66"/>
                    <a:pt x="91" y="68"/>
                  </a:cubicBezTo>
                  <a:cubicBezTo>
                    <a:pt x="92" y="69"/>
                    <a:pt x="93" y="70"/>
                    <a:pt x="93" y="71"/>
                  </a:cubicBezTo>
                  <a:cubicBezTo>
                    <a:pt x="93" y="72"/>
                    <a:pt x="93" y="72"/>
                    <a:pt x="93" y="72"/>
                  </a:cubicBezTo>
                  <a:cubicBezTo>
                    <a:pt x="92" y="73"/>
                    <a:pt x="92" y="73"/>
                    <a:pt x="92" y="73"/>
                  </a:cubicBezTo>
                  <a:cubicBezTo>
                    <a:pt x="91" y="73"/>
                    <a:pt x="91" y="73"/>
                    <a:pt x="91" y="73"/>
                  </a:cubicBezTo>
                  <a:cubicBezTo>
                    <a:pt x="90" y="73"/>
                    <a:pt x="90" y="73"/>
                    <a:pt x="90" y="73"/>
                  </a:cubicBezTo>
                  <a:cubicBezTo>
                    <a:pt x="89" y="74"/>
                    <a:pt x="87" y="75"/>
                    <a:pt x="86" y="77"/>
                  </a:cubicBezTo>
                  <a:cubicBezTo>
                    <a:pt x="85" y="78"/>
                    <a:pt x="85" y="78"/>
                    <a:pt x="85" y="79"/>
                  </a:cubicBezTo>
                  <a:cubicBezTo>
                    <a:pt x="85" y="80"/>
                    <a:pt x="85" y="80"/>
                    <a:pt x="85" y="80"/>
                  </a:cubicBezTo>
                  <a:cubicBezTo>
                    <a:pt x="86" y="80"/>
                    <a:pt x="86" y="80"/>
                    <a:pt x="86" y="80"/>
                  </a:cubicBezTo>
                  <a:cubicBezTo>
                    <a:pt x="86" y="81"/>
                    <a:pt x="86" y="81"/>
                    <a:pt x="86" y="81"/>
                  </a:cubicBezTo>
                  <a:cubicBezTo>
                    <a:pt x="86" y="82"/>
                    <a:pt x="86" y="82"/>
                    <a:pt x="86" y="82"/>
                  </a:cubicBezTo>
                  <a:cubicBezTo>
                    <a:pt x="86" y="82"/>
                    <a:pt x="86" y="82"/>
                    <a:pt x="86" y="82"/>
                  </a:cubicBezTo>
                  <a:cubicBezTo>
                    <a:pt x="85" y="82"/>
                    <a:pt x="85" y="82"/>
                    <a:pt x="84" y="82"/>
                  </a:cubicBezTo>
                  <a:cubicBezTo>
                    <a:pt x="84" y="82"/>
                    <a:pt x="84" y="82"/>
                    <a:pt x="84" y="82"/>
                  </a:cubicBezTo>
                  <a:cubicBezTo>
                    <a:pt x="84" y="82"/>
                    <a:pt x="84" y="82"/>
                    <a:pt x="84" y="82"/>
                  </a:cubicBezTo>
                  <a:cubicBezTo>
                    <a:pt x="83" y="82"/>
                    <a:pt x="83" y="82"/>
                    <a:pt x="83" y="82"/>
                  </a:cubicBezTo>
                  <a:cubicBezTo>
                    <a:pt x="83" y="83"/>
                    <a:pt x="83" y="83"/>
                    <a:pt x="83" y="83"/>
                  </a:cubicBezTo>
                  <a:cubicBezTo>
                    <a:pt x="83" y="84"/>
                    <a:pt x="83" y="84"/>
                    <a:pt x="83" y="84"/>
                  </a:cubicBezTo>
                  <a:cubicBezTo>
                    <a:pt x="83" y="84"/>
                    <a:pt x="83" y="84"/>
                    <a:pt x="83" y="84"/>
                  </a:cubicBezTo>
                  <a:cubicBezTo>
                    <a:pt x="83" y="85"/>
                    <a:pt x="83" y="85"/>
                    <a:pt x="83" y="85"/>
                  </a:cubicBezTo>
                  <a:cubicBezTo>
                    <a:pt x="84" y="85"/>
                    <a:pt x="84" y="85"/>
                    <a:pt x="85" y="86"/>
                  </a:cubicBezTo>
                  <a:cubicBezTo>
                    <a:pt x="85" y="87"/>
                    <a:pt x="85" y="87"/>
                    <a:pt x="85" y="87"/>
                  </a:cubicBezTo>
                  <a:cubicBezTo>
                    <a:pt x="86" y="87"/>
                    <a:pt x="86" y="87"/>
                    <a:pt x="86" y="87"/>
                  </a:cubicBezTo>
                  <a:cubicBezTo>
                    <a:pt x="86" y="87"/>
                    <a:pt x="86" y="87"/>
                    <a:pt x="86" y="87"/>
                  </a:cubicBezTo>
                  <a:cubicBezTo>
                    <a:pt x="86" y="88"/>
                    <a:pt x="86" y="88"/>
                    <a:pt x="86" y="88"/>
                  </a:cubicBezTo>
                  <a:cubicBezTo>
                    <a:pt x="85" y="88"/>
                    <a:pt x="85" y="88"/>
                    <a:pt x="85" y="88"/>
                  </a:cubicBezTo>
                  <a:cubicBezTo>
                    <a:pt x="85" y="89"/>
                    <a:pt x="85" y="89"/>
                    <a:pt x="85" y="89"/>
                  </a:cubicBezTo>
                  <a:cubicBezTo>
                    <a:pt x="87" y="90"/>
                    <a:pt x="87" y="90"/>
                    <a:pt x="87" y="91"/>
                  </a:cubicBezTo>
                  <a:cubicBezTo>
                    <a:pt x="87" y="91"/>
                    <a:pt x="87" y="91"/>
                    <a:pt x="87" y="91"/>
                  </a:cubicBezTo>
                  <a:cubicBezTo>
                    <a:pt x="88" y="92"/>
                    <a:pt x="88" y="92"/>
                    <a:pt x="88" y="93"/>
                  </a:cubicBezTo>
                  <a:cubicBezTo>
                    <a:pt x="88" y="93"/>
                    <a:pt x="88" y="93"/>
                    <a:pt x="88" y="93"/>
                  </a:cubicBezTo>
                  <a:cubicBezTo>
                    <a:pt x="88" y="93"/>
                    <a:pt x="90" y="94"/>
                    <a:pt x="90" y="95"/>
                  </a:cubicBezTo>
                  <a:cubicBezTo>
                    <a:pt x="90" y="95"/>
                    <a:pt x="90" y="95"/>
                    <a:pt x="90" y="95"/>
                  </a:cubicBezTo>
                  <a:cubicBezTo>
                    <a:pt x="90" y="96"/>
                    <a:pt x="90" y="96"/>
                    <a:pt x="90" y="96"/>
                  </a:cubicBezTo>
                  <a:cubicBezTo>
                    <a:pt x="91" y="97"/>
                    <a:pt x="91" y="97"/>
                    <a:pt x="91" y="97"/>
                  </a:cubicBezTo>
                  <a:cubicBezTo>
                    <a:pt x="92" y="97"/>
                    <a:pt x="92" y="97"/>
                    <a:pt x="92" y="97"/>
                  </a:cubicBezTo>
                  <a:cubicBezTo>
                    <a:pt x="94" y="100"/>
                    <a:pt x="92" y="98"/>
                    <a:pt x="94" y="101"/>
                  </a:cubicBezTo>
                  <a:cubicBezTo>
                    <a:pt x="94" y="102"/>
                    <a:pt x="94" y="102"/>
                    <a:pt x="94" y="102"/>
                  </a:cubicBezTo>
                  <a:cubicBezTo>
                    <a:pt x="93" y="104"/>
                    <a:pt x="93" y="103"/>
                    <a:pt x="92" y="105"/>
                  </a:cubicBezTo>
                  <a:cubicBezTo>
                    <a:pt x="98" y="105"/>
                    <a:pt x="96" y="105"/>
                    <a:pt x="101" y="106"/>
                  </a:cubicBezTo>
                  <a:cubicBezTo>
                    <a:pt x="102" y="107"/>
                    <a:pt x="102" y="107"/>
                    <a:pt x="102" y="107"/>
                  </a:cubicBezTo>
                  <a:cubicBezTo>
                    <a:pt x="102" y="108"/>
                    <a:pt x="102" y="108"/>
                    <a:pt x="102" y="108"/>
                  </a:cubicBezTo>
                  <a:cubicBezTo>
                    <a:pt x="102" y="109"/>
                    <a:pt x="102" y="109"/>
                    <a:pt x="102" y="109"/>
                  </a:cubicBezTo>
                  <a:cubicBezTo>
                    <a:pt x="103" y="110"/>
                    <a:pt x="103" y="110"/>
                    <a:pt x="103" y="110"/>
                  </a:cubicBezTo>
                  <a:cubicBezTo>
                    <a:pt x="103" y="111"/>
                    <a:pt x="103" y="111"/>
                    <a:pt x="103" y="112"/>
                  </a:cubicBezTo>
                  <a:cubicBezTo>
                    <a:pt x="106" y="112"/>
                    <a:pt x="111" y="112"/>
                    <a:pt x="114" y="112"/>
                  </a:cubicBezTo>
                  <a:cubicBezTo>
                    <a:pt x="115" y="110"/>
                    <a:pt x="115" y="110"/>
                    <a:pt x="115" y="110"/>
                  </a:cubicBezTo>
                  <a:cubicBezTo>
                    <a:pt x="117" y="110"/>
                    <a:pt x="117" y="109"/>
                    <a:pt x="118" y="108"/>
                  </a:cubicBezTo>
                  <a:cubicBezTo>
                    <a:pt x="120" y="107"/>
                    <a:pt x="118" y="108"/>
                    <a:pt x="120" y="106"/>
                  </a:cubicBezTo>
                  <a:cubicBezTo>
                    <a:pt x="121" y="106"/>
                    <a:pt x="121" y="106"/>
                    <a:pt x="121" y="106"/>
                  </a:cubicBezTo>
                  <a:cubicBezTo>
                    <a:pt x="121" y="106"/>
                    <a:pt x="121" y="106"/>
                    <a:pt x="122" y="106"/>
                  </a:cubicBezTo>
                  <a:cubicBezTo>
                    <a:pt x="121" y="106"/>
                    <a:pt x="121" y="106"/>
                    <a:pt x="121" y="107"/>
                  </a:cubicBezTo>
                  <a:cubicBezTo>
                    <a:pt x="121" y="108"/>
                    <a:pt x="121" y="108"/>
                    <a:pt x="121" y="108"/>
                  </a:cubicBezTo>
                  <a:cubicBezTo>
                    <a:pt x="121" y="109"/>
                    <a:pt x="121" y="109"/>
                    <a:pt x="121" y="109"/>
                  </a:cubicBezTo>
                  <a:cubicBezTo>
                    <a:pt x="121" y="109"/>
                    <a:pt x="121" y="109"/>
                    <a:pt x="121" y="110"/>
                  </a:cubicBezTo>
                  <a:cubicBezTo>
                    <a:pt x="121" y="117"/>
                    <a:pt x="121" y="121"/>
                    <a:pt x="121" y="123"/>
                  </a:cubicBezTo>
                  <a:cubicBezTo>
                    <a:pt x="121" y="123"/>
                    <a:pt x="121" y="123"/>
                    <a:pt x="122" y="123"/>
                  </a:cubicBezTo>
                  <a:cubicBezTo>
                    <a:pt x="123" y="124"/>
                    <a:pt x="123" y="124"/>
                    <a:pt x="123" y="124"/>
                  </a:cubicBezTo>
                  <a:cubicBezTo>
                    <a:pt x="125" y="124"/>
                    <a:pt x="126" y="123"/>
                    <a:pt x="128" y="122"/>
                  </a:cubicBezTo>
                  <a:cubicBezTo>
                    <a:pt x="131" y="123"/>
                    <a:pt x="131" y="123"/>
                    <a:pt x="132" y="123"/>
                  </a:cubicBezTo>
                  <a:cubicBezTo>
                    <a:pt x="135" y="127"/>
                    <a:pt x="136" y="129"/>
                    <a:pt x="143" y="140"/>
                  </a:cubicBezTo>
                  <a:cubicBezTo>
                    <a:pt x="142" y="141"/>
                    <a:pt x="142" y="141"/>
                    <a:pt x="142" y="142"/>
                  </a:cubicBezTo>
                  <a:cubicBezTo>
                    <a:pt x="142" y="142"/>
                    <a:pt x="142" y="142"/>
                    <a:pt x="142" y="142"/>
                  </a:cubicBezTo>
                  <a:cubicBezTo>
                    <a:pt x="141" y="143"/>
                    <a:pt x="141" y="143"/>
                    <a:pt x="140" y="143"/>
                  </a:cubicBezTo>
                  <a:cubicBezTo>
                    <a:pt x="140" y="144"/>
                    <a:pt x="140" y="144"/>
                    <a:pt x="139" y="145"/>
                  </a:cubicBezTo>
                  <a:cubicBezTo>
                    <a:pt x="139" y="149"/>
                    <a:pt x="140" y="150"/>
                    <a:pt x="139" y="153"/>
                  </a:cubicBezTo>
                  <a:cubicBezTo>
                    <a:pt x="138" y="154"/>
                    <a:pt x="138" y="153"/>
                    <a:pt x="138" y="154"/>
                  </a:cubicBezTo>
                  <a:cubicBezTo>
                    <a:pt x="139" y="155"/>
                    <a:pt x="139" y="155"/>
                    <a:pt x="139" y="157"/>
                  </a:cubicBezTo>
                  <a:cubicBezTo>
                    <a:pt x="140" y="158"/>
                    <a:pt x="140" y="159"/>
                    <a:pt x="140" y="159"/>
                  </a:cubicBezTo>
                  <a:cubicBezTo>
                    <a:pt x="140" y="160"/>
                    <a:pt x="140" y="160"/>
                    <a:pt x="140" y="160"/>
                  </a:cubicBezTo>
                  <a:cubicBezTo>
                    <a:pt x="139" y="160"/>
                    <a:pt x="139" y="160"/>
                    <a:pt x="139" y="160"/>
                  </a:cubicBezTo>
                  <a:cubicBezTo>
                    <a:pt x="139" y="161"/>
                    <a:pt x="139" y="161"/>
                    <a:pt x="139" y="161"/>
                  </a:cubicBezTo>
                  <a:cubicBezTo>
                    <a:pt x="139" y="162"/>
                    <a:pt x="139" y="162"/>
                    <a:pt x="139" y="162"/>
                  </a:cubicBezTo>
                  <a:cubicBezTo>
                    <a:pt x="138" y="162"/>
                    <a:pt x="139" y="162"/>
                    <a:pt x="138" y="163"/>
                  </a:cubicBezTo>
                  <a:cubicBezTo>
                    <a:pt x="137" y="164"/>
                    <a:pt x="137" y="164"/>
                    <a:pt x="136" y="164"/>
                  </a:cubicBezTo>
                  <a:cubicBezTo>
                    <a:pt x="136" y="165"/>
                    <a:pt x="136" y="165"/>
                    <a:pt x="136" y="166"/>
                  </a:cubicBezTo>
                  <a:cubicBezTo>
                    <a:pt x="135" y="167"/>
                    <a:pt x="135" y="167"/>
                    <a:pt x="135" y="167"/>
                  </a:cubicBezTo>
                  <a:cubicBezTo>
                    <a:pt x="135" y="168"/>
                    <a:pt x="135" y="168"/>
                    <a:pt x="135" y="169"/>
                  </a:cubicBezTo>
                  <a:cubicBezTo>
                    <a:pt x="135" y="170"/>
                    <a:pt x="136" y="170"/>
                    <a:pt x="137" y="171"/>
                  </a:cubicBezTo>
                  <a:cubicBezTo>
                    <a:pt x="137" y="172"/>
                    <a:pt x="137" y="172"/>
                    <a:pt x="137" y="172"/>
                  </a:cubicBezTo>
                  <a:cubicBezTo>
                    <a:pt x="136" y="173"/>
                    <a:pt x="136" y="173"/>
                    <a:pt x="134" y="176"/>
                  </a:cubicBezTo>
                  <a:cubicBezTo>
                    <a:pt x="134" y="176"/>
                    <a:pt x="134" y="176"/>
                    <a:pt x="134" y="176"/>
                  </a:cubicBezTo>
                  <a:cubicBezTo>
                    <a:pt x="135" y="178"/>
                    <a:pt x="136" y="181"/>
                    <a:pt x="137" y="182"/>
                  </a:cubicBezTo>
                  <a:cubicBezTo>
                    <a:pt x="137" y="183"/>
                    <a:pt x="137" y="183"/>
                    <a:pt x="137" y="183"/>
                  </a:cubicBezTo>
                  <a:cubicBezTo>
                    <a:pt x="138" y="183"/>
                    <a:pt x="138" y="183"/>
                    <a:pt x="138" y="183"/>
                  </a:cubicBezTo>
                  <a:cubicBezTo>
                    <a:pt x="140" y="184"/>
                    <a:pt x="140" y="184"/>
                    <a:pt x="140" y="184"/>
                  </a:cubicBezTo>
                  <a:cubicBezTo>
                    <a:pt x="141" y="184"/>
                    <a:pt x="141" y="184"/>
                    <a:pt x="141" y="184"/>
                  </a:cubicBezTo>
                  <a:cubicBezTo>
                    <a:pt x="141" y="185"/>
                    <a:pt x="141" y="185"/>
                    <a:pt x="141" y="185"/>
                  </a:cubicBezTo>
                  <a:cubicBezTo>
                    <a:pt x="141" y="185"/>
                    <a:pt x="141" y="185"/>
                    <a:pt x="141" y="185"/>
                  </a:cubicBezTo>
                  <a:cubicBezTo>
                    <a:pt x="140" y="185"/>
                    <a:pt x="140" y="185"/>
                    <a:pt x="139" y="186"/>
                  </a:cubicBezTo>
                  <a:cubicBezTo>
                    <a:pt x="139" y="186"/>
                    <a:pt x="139" y="186"/>
                    <a:pt x="139" y="186"/>
                  </a:cubicBezTo>
                  <a:cubicBezTo>
                    <a:pt x="139" y="187"/>
                    <a:pt x="139" y="187"/>
                    <a:pt x="139" y="188"/>
                  </a:cubicBezTo>
                  <a:cubicBezTo>
                    <a:pt x="138" y="188"/>
                    <a:pt x="138" y="188"/>
                    <a:pt x="138" y="188"/>
                  </a:cubicBezTo>
                  <a:cubicBezTo>
                    <a:pt x="136" y="190"/>
                    <a:pt x="136" y="191"/>
                    <a:pt x="134" y="193"/>
                  </a:cubicBezTo>
                  <a:cubicBezTo>
                    <a:pt x="134" y="193"/>
                    <a:pt x="134" y="193"/>
                    <a:pt x="134" y="193"/>
                  </a:cubicBezTo>
                  <a:cubicBezTo>
                    <a:pt x="133" y="194"/>
                    <a:pt x="133" y="194"/>
                    <a:pt x="133" y="194"/>
                  </a:cubicBezTo>
                  <a:cubicBezTo>
                    <a:pt x="132" y="195"/>
                    <a:pt x="132" y="195"/>
                    <a:pt x="132" y="195"/>
                  </a:cubicBezTo>
                  <a:cubicBezTo>
                    <a:pt x="132" y="195"/>
                    <a:pt x="132" y="195"/>
                    <a:pt x="132" y="195"/>
                  </a:cubicBezTo>
                  <a:cubicBezTo>
                    <a:pt x="132" y="196"/>
                    <a:pt x="132" y="196"/>
                    <a:pt x="132" y="196"/>
                  </a:cubicBezTo>
                  <a:cubicBezTo>
                    <a:pt x="133" y="196"/>
                    <a:pt x="133" y="196"/>
                    <a:pt x="133" y="196"/>
                  </a:cubicBezTo>
                  <a:cubicBezTo>
                    <a:pt x="133" y="197"/>
                    <a:pt x="133" y="197"/>
                    <a:pt x="133" y="197"/>
                  </a:cubicBezTo>
                  <a:cubicBezTo>
                    <a:pt x="133" y="198"/>
                    <a:pt x="133" y="198"/>
                    <a:pt x="133" y="198"/>
                  </a:cubicBezTo>
                  <a:cubicBezTo>
                    <a:pt x="132" y="199"/>
                    <a:pt x="133" y="199"/>
                    <a:pt x="131" y="200"/>
                  </a:cubicBezTo>
                  <a:cubicBezTo>
                    <a:pt x="130" y="200"/>
                    <a:pt x="130" y="200"/>
                    <a:pt x="130" y="200"/>
                  </a:cubicBezTo>
                  <a:cubicBezTo>
                    <a:pt x="129" y="201"/>
                    <a:pt x="129" y="201"/>
                    <a:pt x="129" y="201"/>
                  </a:cubicBezTo>
                  <a:cubicBezTo>
                    <a:pt x="130" y="202"/>
                    <a:pt x="129" y="201"/>
                    <a:pt x="130" y="203"/>
                  </a:cubicBezTo>
                  <a:cubicBezTo>
                    <a:pt x="130" y="204"/>
                    <a:pt x="130" y="204"/>
                    <a:pt x="130" y="204"/>
                  </a:cubicBezTo>
                  <a:cubicBezTo>
                    <a:pt x="130" y="205"/>
                    <a:pt x="130" y="205"/>
                    <a:pt x="130" y="205"/>
                  </a:cubicBezTo>
                  <a:cubicBezTo>
                    <a:pt x="129" y="206"/>
                    <a:pt x="129" y="206"/>
                    <a:pt x="129" y="206"/>
                  </a:cubicBezTo>
                  <a:cubicBezTo>
                    <a:pt x="127" y="208"/>
                    <a:pt x="127" y="207"/>
                    <a:pt x="126" y="208"/>
                  </a:cubicBezTo>
                  <a:cubicBezTo>
                    <a:pt x="125" y="208"/>
                    <a:pt x="124" y="208"/>
                    <a:pt x="123" y="208"/>
                  </a:cubicBezTo>
                  <a:cubicBezTo>
                    <a:pt x="120" y="205"/>
                    <a:pt x="121" y="207"/>
                    <a:pt x="117" y="203"/>
                  </a:cubicBezTo>
                  <a:cubicBezTo>
                    <a:pt x="115" y="202"/>
                    <a:pt x="115" y="202"/>
                    <a:pt x="113" y="200"/>
                  </a:cubicBezTo>
                  <a:cubicBezTo>
                    <a:pt x="112" y="199"/>
                    <a:pt x="112" y="198"/>
                    <a:pt x="112" y="197"/>
                  </a:cubicBezTo>
                  <a:cubicBezTo>
                    <a:pt x="112" y="197"/>
                    <a:pt x="112" y="197"/>
                    <a:pt x="112" y="197"/>
                  </a:cubicBezTo>
                  <a:cubicBezTo>
                    <a:pt x="111" y="196"/>
                    <a:pt x="111" y="196"/>
                    <a:pt x="111" y="196"/>
                  </a:cubicBezTo>
                  <a:cubicBezTo>
                    <a:pt x="108" y="195"/>
                    <a:pt x="107" y="195"/>
                    <a:pt x="106" y="193"/>
                  </a:cubicBezTo>
                  <a:cubicBezTo>
                    <a:pt x="104" y="192"/>
                    <a:pt x="104" y="192"/>
                    <a:pt x="104" y="192"/>
                  </a:cubicBezTo>
                  <a:cubicBezTo>
                    <a:pt x="102" y="191"/>
                    <a:pt x="101" y="190"/>
                    <a:pt x="100" y="189"/>
                  </a:cubicBezTo>
                  <a:cubicBezTo>
                    <a:pt x="96" y="188"/>
                    <a:pt x="85" y="183"/>
                    <a:pt x="81" y="180"/>
                  </a:cubicBezTo>
                  <a:cubicBezTo>
                    <a:pt x="79" y="179"/>
                    <a:pt x="79" y="179"/>
                    <a:pt x="79" y="179"/>
                  </a:cubicBezTo>
                  <a:cubicBezTo>
                    <a:pt x="76" y="177"/>
                    <a:pt x="78" y="178"/>
                    <a:pt x="70" y="174"/>
                  </a:cubicBezTo>
                  <a:cubicBezTo>
                    <a:pt x="69" y="173"/>
                    <a:pt x="70" y="173"/>
                    <a:pt x="69" y="171"/>
                  </a:cubicBezTo>
                  <a:cubicBezTo>
                    <a:pt x="67" y="170"/>
                    <a:pt x="67" y="170"/>
                    <a:pt x="67" y="170"/>
                  </a:cubicBezTo>
                  <a:cubicBezTo>
                    <a:pt x="66" y="168"/>
                    <a:pt x="66" y="168"/>
                    <a:pt x="66" y="168"/>
                  </a:cubicBezTo>
                  <a:cubicBezTo>
                    <a:pt x="63" y="166"/>
                    <a:pt x="64" y="167"/>
                    <a:pt x="61" y="165"/>
                  </a:cubicBezTo>
                  <a:cubicBezTo>
                    <a:pt x="60" y="162"/>
                    <a:pt x="59" y="162"/>
                    <a:pt x="58" y="160"/>
                  </a:cubicBezTo>
                  <a:cubicBezTo>
                    <a:pt x="57" y="159"/>
                    <a:pt x="57" y="159"/>
                    <a:pt x="57" y="159"/>
                  </a:cubicBezTo>
                  <a:cubicBezTo>
                    <a:pt x="57" y="157"/>
                    <a:pt x="57" y="157"/>
                    <a:pt x="57" y="157"/>
                  </a:cubicBezTo>
                  <a:cubicBezTo>
                    <a:pt x="56" y="156"/>
                    <a:pt x="56" y="156"/>
                    <a:pt x="56" y="156"/>
                  </a:cubicBezTo>
                  <a:cubicBezTo>
                    <a:pt x="57" y="155"/>
                    <a:pt x="57" y="155"/>
                    <a:pt x="57" y="155"/>
                  </a:cubicBezTo>
                  <a:cubicBezTo>
                    <a:pt x="57" y="155"/>
                    <a:pt x="57" y="155"/>
                    <a:pt x="57" y="155"/>
                  </a:cubicBezTo>
                  <a:cubicBezTo>
                    <a:pt x="58" y="152"/>
                    <a:pt x="58" y="152"/>
                    <a:pt x="58" y="152"/>
                  </a:cubicBezTo>
                  <a:cubicBezTo>
                    <a:pt x="58" y="150"/>
                    <a:pt x="58" y="150"/>
                    <a:pt x="58" y="150"/>
                  </a:cubicBezTo>
                  <a:cubicBezTo>
                    <a:pt x="56" y="148"/>
                    <a:pt x="55" y="147"/>
                    <a:pt x="54" y="144"/>
                  </a:cubicBezTo>
                  <a:cubicBezTo>
                    <a:pt x="52" y="142"/>
                    <a:pt x="52" y="141"/>
                    <a:pt x="51" y="139"/>
                  </a:cubicBezTo>
                  <a:cubicBezTo>
                    <a:pt x="50" y="138"/>
                    <a:pt x="49" y="137"/>
                    <a:pt x="49" y="137"/>
                  </a:cubicBezTo>
                  <a:cubicBezTo>
                    <a:pt x="48" y="136"/>
                    <a:pt x="48" y="136"/>
                    <a:pt x="48" y="136"/>
                  </a:cubicBezTo>
                  <a:cubicBezTo>
                    <a:pt x="47" y="135"/>
                    <a:pt x="47" y="135"/>
                    <a:pt x="47" y="135"/>
                  </a:cubicBezTo>
                  <a:cubicBezTo>
                    <a:pt x="47" y="134"/>
                    <a:pt x="48" y="134"/>
                    <a:pt x="47" y="131"/>
                  </a:cubicBezTo>
                  <a:cubicBezTo>
                    <a:pt x="46" y="129"/>
                    <a:pt x="46" y="129"/>
                    <a:pt x="46" y="129"/>
                  </a:cubicBezTo>
                  <a:cubicBezTo>
                    <a:pt x="42" y="127"/>
                    <a:pt x="42" y="127"/>
                    <a:pt x="42" y="127"/>
                  </a:cubicBezTo>
                  <a:cubicBezTo>
                    <a:pt x="42" y="124"/>
                    <a:pt x="31" y="102"/>
                    <a:pt x="29" y="98"/>
                  </a:cubicBezTo>
                  <a:cubicBezTo>
                    <a:pt x="29" y="96"/>
                    <a:pt x="29" y="96"/>
                    <a:pt x="29" y="96"/>
                  </a:cubicBezTo>
                  <a:cubicBezTo>
                    <a:pt x="27" y="93"/>
                    <a:pt x="28" y="94"/>
                    <a:pt x="27" y="92"/>
                  </a:cubicBezTo>
                  <a:cubicBezTo>
                    <a:pt x="24" y="88"/>
                    <a:pt x="21" y="87"/>
                    <a:pt x="20" y="81"/>
                  </a:cubicBezTo>
                  <a:cubicBezTo>
                    <a:pt x="19" y="80"/>
                    <a:pt x="17" y="77"/>
                    <a:pt x="14" y="74"/>
                  </a:cubicBezTo>
                  <a:cubicBezTo>
                    <a:pt x="10" y="72"/>
                    <a:pt x="5" y="70"/>
                    <a:pt x="3" y="68"/>
                  </a:cubicBezTo>
                  <a:cubicBezTo>
                    <a:pt x="2" y="66"/>
                    <a:pt x="2" y="66"/>
                    <a:pt x="2" y="66"/>
                  </a:cubicBezTo>
                  <a:cubicBezTo>
                    <a:pt x="2" y="65"/>
                    <a:pt x="2" y="65"/>
                    <a:pt x="2" y="65"/>
                  </a:cubicBezTo>
                  <a:cubicBezTo>
                    <a:pt x="3" y="65"/>
                    <a:pt x="3" y="65"/>
                    <a:pt x="3" y="65"/>
                  </a:cubicBezTo>
                  <a:cubicBezTo>
                    <a:pt x="4" y="65"/>
                    <a:pt x="4" y="65"/>
                    <a:pt x="4" y="65"/>
                  </a:cubicBezTo>
                  <a:cubicBezTo>
                    <a:pt x="5" y="65"/>
                    <a:pt x="5" y="65"/>
                    <a:pt x="5" y="65"/>
                  </a:cubicBezTo>
                  <a:cubicBezTo>
                    <a:pt x="6" y="64"/>
                    <a:pt x="6" y="64"/>
                    <a:pt x="6" y="64"/>
                  </a:cubicBezTo>
                  <a:cubicBezTo>
                    <a:pt x="6" y="63"/>
                    <a:pt x="6" y="63"/>
                    <a:pt x="6" y="63"/>
                  </a:cubicBezTo>
                  <a:cubicBezTo>
                    <a:pt x="5" y="61"/>
                    <a:pt x="5" y="61"/>
                    <a:pt x="5" y="61"/>
                  </a:cubicBezTo>
                  <a:cubicBezTo>
                    <a:pt x="2" y="58"/>
                    <a:pt x="2" y="58"/>
                    <a:pt x="2" y="58"/>
                  </a:cubicBezTo>
                  <a:cubicBezTo>
                    <a:pt x="3" y="57"/>
                    <a:pt x="3" y="57"/>
                    <a:pt x="3" y="57"/>
                  </a:cubicBezTo>
                  <a:cubicBezTo>
                    <a:pt x="3" y="56"/>
                    <a:pt x="3" y="56"/>
                    <a:pt x="3" y="56"/>
                  </a:cubicBezTo>
                  <a:cubicBezTo>
                    <a:pt x="2" y="54"/>
                    <a:pt x="1" y="53"/>
                    <a:pt x="0" y="52"/>
                  </a:cubicBezTo>
                  <a:cubicBezTo>
                    <a:pt x="1" y="48"/>
                    <a:pt x="1" y="48"/>
                    <a:pt x="1" y="48"/>
                  </a:cubicBezTo>
                  <a:cubicBezTo>
                    <a:pt x="3" y="45"/>
                    <a:pt x="4" y="46"/>
                    <a:pt x="7" y="41"/>
                  </a:cubicBezTo>
                  <a:cubicBezTo>
                    <a:pt x="11" y="39"/>
                    <a:pt x="7" y="40"/>
                    <a:pt x="12" y="38"/>
                  </a:cubicBezTo>
                  <a:cubicBezTo>
                    <a:pt x="12" y="38"/>
                    <a:pt x="12" y="38"/>
                    <a:pt x="12" y="38"/>
                  </a:cubicBezTo>
                  <a:cubicBezTo>
                    <a:pt x="12" y="39"/>
                    <a:pt x="12" y="38"/>
                    <a:pt x="13" y="39"/>
                  </a:cubicBezTo>
                  <a:cubicBezTo>
                    <a:pt x="13" y="39"/>
                    <a:pt x="13" y="39"/>
                    <a:pt x="13" y="39"/>
                  </a:cubicBezTo>
                  <a:cubicBezTo>
                    <a:pt x="13" y="40"/>
                    <a:pt x="13" y="40"/>
                    <a:pt x="13" y="40"/>
                  </a:cubicBezTo>
                  <a:cubicBezTo>
                    <a:pt x="13" y="40"/>
                    <a:pt x="13" y="40"/>
                    <a:pt x="13" y="40"/>
                  </a:cubicBezTo>
                  <a:cubicBezTo>
                    <a:pt x="13" y="41"/>
                    <a:pt x="13" y="40"/>
                    <a:pt x="13" y="41"/>
                  </a:cubicBezTo>
                  <a:cubicBezTo>
                    <a:pt x="13" y="42"/>
                    <a:pt x="13" y="42"/>
                    <a:pt x="13" y="42"/>
                  </a:cubicBezTo>
                  <a:cubicBezTo>
                    <a:pt x="13" y="42"/>
                    <a:pt x="13" y="42"/>
                    <a:pt x="13" y="43"/>
                  </a:cubicBezTo>
                  <a:cubicBezTo>
                    <a:pt x="13" y="43"/>
                    <a:pt x="13" y="43"/>
                    <a:pt x="13" y="43"/>
                  </a:cubicBezTo>
                  <a:cubicBezTo>
                    <a:pt x="13" y="44"/>
                    <a:pt x="13" y="44"/>
                    <a:pt x="13" y="44"/>
                  </a:cubicBezTo>
                  <a:cubicBezTo>
                    <a:pt x="12" y="45"/>
                    <a:pt x="12" y="45"/>
                    <a:pt x="12" y="45"/>
                  </a:cubicBezTo>
                  <a:cubicBezTo>
                    <a:pt x="11" y="45"/>
                    <a:pt x="11" y="45"/>
                    <a:pt x="11" y="45"/>
                  </a:cubicBezTo>
                  <a:cubicBezTo>
                    <a:pt x="11" y="44"/>
                    <a:pt x="11" y="44"/>
                    <a:pt x="11" y="44"/>
                  </a:cubicBezTo>
                  <a:cubicBezTo>
                    <a:pt x="10" y="45"/>
                    <a:pt x="10" y="45"/>
                    <a:pt x="10" y="45"/>
                  </a:cubicBezTo>
                  <a:cubicBezTo>
                    <a:pt x="10" y="45"/>
                    <a:pt x="10" y="45"/>
                    <a:pt x="10" y="45"/>
                  </a:cubicBezTo>
                  <a:cubicBezTo>
                    <a:pt x="10" y="46"/>
                    <a:pt x="10" y="46"/>
                    <a:pt x="10" y="46"/>
                  </a:cubicBezTo>
                  <a:cubicBezTo>
                    <a:pt x="10" y="47"/>
                    <a:pt x="10" y="47"/>
                    <a:pt x="10" y="47"/>
                  </a:cubicBezTo>
                  <a:cubicBezTo>
                    <a:pt x="12" y="47"/>
                    <a:pt x="12" y="47"/>
                    <a:pt x="12" y="47"/>
                  </a:cubicBezTo>
                  <a:cubicBezTo>
                    <a:pt x="10" y="48"/>
                    <a:pt x="10" y="48"/>
                    <a:pt x="10" y="49"/>
                  </a:cubicBezTo>
                  <a:cubicBezTo>
                    <a:pt x="10" y="49"/>
                    <a:pt x="10" y="49"/>
                    <a:pt x="10" y="49"/>
                  </a:cubicBezTo>
                  <a:cubicBezTo>
                    <a:pt x="11" y="50"/>
                    <a:pt x="11" y="50"/>
                    <a:pt x="11" y="50"/>
                  </a:cubicBezTo>
                  <a:cubicBezTo>
                    <a:pt x="11" y="50"/>
                    <a:pt x="11" y="50"/>
                    <a:pt x="11" y="50"/>
                  </a:cubicBezTo>
                  <a:cubicBezTo>
                    <a:pt x="12" y="49"/>
                    <a:pt x="12" y="49"/>
                    <a:pt x="12" y="49"/>
                  </a:cubicBezTo>
                  <a:cubicBezTo>
                    <a:pt x="13" y="48"/>
                    <a:pt x="13" y="48"/>
                    <a:pt x="13" y="48"/>
                  </a:cubicBezTo>
                  <a:cubicBezTo>
                    <a:pt x="14" y="48"/>
                    <a:pt x="14" y="48"/>
                    <a:pt x="14" y="48"/>
                  </a:cubicBezTo>
                  <a:cubicBezTo>
                    <a:pt x="14" y="48"/>
                    <a:pt x="17" y="49"/>
                    <a:pt x="18" y="50"/>
                  </a:cubicBezTo>
                  <a:cubicBezTo>
                    <a:pt x="19" y="50"/>
                    <a:pt x="19" y="50"/>
                    <a:pt x="20" y="50"/>
                  </a:cubicBezTo>
                  <a:cubicBezTo>
                    <a:pt x="20" y="50"/>
                    <a:pt x="20" y="50"/>
                    <a:pt x="21" y="51"/>
                  </a:cubicBezTo>
                  <a:cubicBezTo>
                    <a:pt x="21" y="52"/>
                    <a:pt x="21" y="52"/>
                    <a:pt x="21" y="52"/>
                  </a:cubicBezTo>
                  <a:cubicBezTo>
                    <a:pt x="22" y="53"/>
                    <a:pt x="22" y="53"/>
                    <a:pt x="23" y="55"/>
                  </a:cubicBezTo>
                  <a:cubicBezTo>
                    <a:pt x="24" y="55"/>
                    <a:pt x="24" y="55"/>
                    <a:pt x="24" y="55"/>
                  </a:cubicBezTo>
                  <a:cubicBezTo>
                    <a:pt x="25" y="55"/>
                    <a:pt x="25" y="55"/>
                    <a:pt x="25" y="55"/>
                  </a:cubicBezTo>
                  <a:cubicBezTo>
                    <a:pt x="26" y="56"/>
                    <a:pt x="26" y="56"/>
                    <a:pt x="26" y="56"/>
                  </a:cubicBezTo>
                  <a:cubicBezTo>
                    <a:pt x="26" y="55"/>
                    <a:pt x="26" y="55"/>
                    <a:pt x="26" y="55"/>
                  </a:cubicBezTo>
                  <a:cubicBezTo>
                    <a:pt x="27" y="55"/>
                    <a:pt x="27" y="55"/>
                    <a:pt x="27" y="54"/>
                  </a:cubicBezTo>
                  <a:cubicBezTo>
                    <a:pt x="28" y="54"/>
                    <a:pt x="28" y="54"/>
                    <a:pt x="28" y="54"/>
                  </a:cubicBezTo>
                  <a:cubicBezTo>
                    <a:pt x="28" y="54"/>
                    <a:pt x="28" y="54"/>
                    <a:pt x="28" y="54"/>
                  </a:cubicBezTo>
                  <a:cubicBezTo>
                    <a:pt x="28" y="53"/>
                    <a:pt x="28" y="53"/>
                    <a:pt x="28" y="53"/>
                  </a:cubicBezTo>
                  <a:cubicBezTo>
                    <a:pt x="28" y="52"/>
                    <a:pt x="28" y="52"/>
                    <a:pt x="28" y="52"/>
                  </a:cubicBezTo>
                  <a:cubicBezTo>
                    <a:pt x="28" y="52"/>
                    <a:pt x="28" y="52"/>
                    <a:pt x="28" y="52"/>
                  </a:cubicBezTo>
                  <a:cubicBezTo>
                    <a:pt x="30" y="51"/>
                    <a:pt x="30" y="51"/>
                    <a:pt x="30" y="51"/>
                  </a:cubicBezTo>
                  <a:cubicBezTo>
                    <a:pt x="30" y="50"/>
                    <a:pt x="30" y="50"/>
                    <a:pt x="31" y="50"/>
                  </a:cubicBezTo>
                  <a:cubicBezTo>
                    <a:pt x="31" y="49"/>
                    <a:pt x="31" y="49"/>
                    <a:pt x="31" y="49"/>
                  </a:cubicBezTo>
                  <a:cubicBezTo>
                    <a:pt x="30" y="49"/>
                    <a:pt x="30" y="49"/>
                    <a:pt x="30" y="49"/>
                  </a:cubicBezTo>
                  <a:cubicBezTo>
                    <a:pt x="30" y="48"/>
                    <a:pt x="30" y="48"/>
                    <a:pt x="30" y="48"/>
                  </a:cubicBezTo>
                  <a:cubicBezTo>
                    <a:pt x="31" y="46"/>
                    <a:pt x="31" y="47"/>
                    <a:pt x="32" y="44"/>
                  </a:cubicBezTo>
                  <a:cubicBezTo>
                    <a:pt x="32" y="44"/>
                    <a:pt x="32" y="44"/>
                    <a:pt x="32" y="44"/>
                  </a:cubicBezTo>
                  <a:cubicBezTo>
                    <a:pt x="32" y="43"/>
                    <a:pt x="32" y="44"/>
                    <a:pt x="33" y="43"/>
                  </a:cubicBezTo>
                  <a:cubicBezTo>
                    <a:pt x="33" y="42"/>
                    <a:pt x="33" y="42"/>
                    <a:pt x="33" y="42"/>
                  </a:cubicBezTo>
                  <a:cubicBezTo>
                    <a:pt x="33" y="41"/>
                    <a:pt x="33" y="41"/>
                    <a:pt x="33" y="41"/>
                  </a:cubicBezTo>
                  <a:cubicBezTo>
                    <a:pt x="33" y="41"/>
                    <a:pt x="33" y="41"/>
                    <a:pt x="33" y="41"/>
                  </a:cubicBezTo>
                  <a:cubicBezTo>
                    <a:pt x="33" y="40"/>
                    <a:pt x="33" y="40"/>
                    <a:pt x="33" y="40"/>
                  </a:cubicBezTo>
                  <a:cubicBezTo>
                    <a:pt x="34" y="39"/>
                    <a:pt x="34" y="38"/>
                    <a:pt x="34" y="38"/>
                  </a:cubicBezTo>
                  <a:cubicBezTo>
                    <a:pt x="34" y="38"/>
                    <a:pt x="34" y="38"/>
                    <a:pt x="34" y="38"/>
                  </a:cubicBezTo>
                  <a:cubicBezTo>
                    <a:pt x="35" y="38"/>
                    <a:pt x="35" y="38"/>
                    <a:pt x="35" y="38"/>
                  </a:cubicBezTo>
                  <a:cubicBezTo>
                    <a:pt x="35" y="38"/>
                    <a:pt x="35" y="38"/>
                    <a:pt x="35" y="38"/>
                  </a:cubicBezTo>
                  <a:cubicBezTo>
                    <a:pt x="35" y="39"/>
                    <a:pt x="35" y="39"/>
                    <a:pt x="35" y="39"/>
                  </a:cubicBezTo>
                  <a:cubicBezTo>
                    <a:pt x="35" y="39"/>
                    <a:pt x="35" y="39"/>
                    <a:pt x="35" y="39"/>
                  </a:cubicBezTo>
                  <a:cubicBezTo>
                    <a:pt x="36" y="39"/>
                    <a:pt x="36" y="39"/>
                    <a:pt x="36" y="39"/>
                  </a:cubicBezTo>
                  <a:cubicBezTo>
                    <a:pt x="36" y="38"/>
                    <a:pt x="36" y="38"/>
                    <a:pt x="36" y="38"/>
                  </a:cubicBezTo>
                  <a:cubicBezTo>
                    <a:pt x="36" y="38"/>
                    <a:pt x="36" y="38"/>
                    <a:pt x="36" y="38"/>
                  </a:cubicBezTo>
                  <a:cubicBezTo>
                    <a:pt x="36" y="38"/>
                    <a:pt x="36" y="38"/>
                    <a:pt x="36" y="38"/>
                  </a:cubicBezTo>
                  <a:cubicBezTo>
                    <a:pt x="36" y="38"/>
                    <a:pt x="36" y="38"/>
                    <a:pt x="36" y="38"/>
                  </a:cubicBezTo>
                  <a:cubicBezTo>
                    <a:pt x="36" y="37"/>
                    <a:pt x="36" y="37"/>
                    <a:pt x="36" y="37"/>
                  </a:cubicBezTo>
                  <a:cubicBezTo>
                    <a:pt x="37" y="36"/>
                    <a:pt x="38" y="34"/>
                    <a:pt x="40" y="33"/>
                  </a:cubicBezTo>
                  <a:cubicBezTo>
                    <a:pt x="46" y="31"/>
                    <a:pt x="44" y="31"/>
                    <a:pt x="53" y="28"/>
                  </a:cubicBezTo>
                  <a:cubicBezTo>
                    <a:pt x="64" y="21"/>
                    <a:pt x="57" y="25"/>
                    <a:pt x="65" y="17"/>
                  </a:cubicBezTo>
                  <a:cubicBezTo>
                    <a:pt x="65" y="16"/>
                    <a:pt x="67" y="11"/>
                    <a:pt x="67" y="10"/>
                  </a:cubicBezTo>
                  <a:cubicBezTo>
                    <a:pt x="67" y="10"/>
                    <a:pt x="67" y="10"/>
                    <a:pt x="68" y="11"/>
                  </a:cubicBezTo>
                  <a:cubicBezTo>
                    <a:pt x="68" y="11"/>
                    <a:pt x="68" y="11"/>
                    <a:pt x="69" y="11"/>
                  </a:cubicBezTo>
                  <a:cubicBezTo>
                    <a:pt x="69" y="10"/>
                    <a:pt x="69" y="10"/>
                    <a:pt x="69" y="10"/>
                  </a:cubicBezTo>
                  <a:cubicBezTo>
                    <a:pt x="69" y="9"/>
                    <a:pt x="68" y="8"/>
                    <a:pt x="69" y="6"/>
                  </a:cubicBezTo>
                  <a:cubicBezTo>
                    <a:pt x="69" y="6"/>
                    <a:pt x="69" y="6"/>
                    <a:pt x="69" y="6"/>
                  </a:cubicBezTo>
                  <a:cubicBezTo>
                    <a:pt x="68" y="5"/>
                    <a:pt x="68" y="6"/>
                    <a:pt x="67" y="4"/>
                  </a:cubicBezTo>
                  <a:cubicBezTo>
                    <a:pt x="66" y="3"/>
                    <a:pt x="66" y="4"/>
                    <a:pt x="66" y="3"/>
                  </a:cubicBezTo>
                  <a:cubicBezTo>
                    <a:pt x="65" y="2"/>
                    <a:pt x="66" y="2"/>
                    <a:pt x="65" y="2"/>
                  </a:cubicBezTo>
                  <a:cubicBezTo>
                    <a:pt x="65" y="1"/>
                    <a:pt x="65" y="1"/>
                    <a:pt x="65" y="1"/>
                  </a:cubicBezTo>
                  <a:cubicBezTo>
                    <a:pt x="65" y="1"/>
                    <a:pt x="65" y="1"/>
                    <a:pt x="65" y="1"/>
                  </a:cubicBezTo>
                  <a:cubicBezTo>
                    <a:pt x="66" y="2"/>
                    <a:pt x="66" y="2"/>
                    <a:pt x="66" y="2"/>
                  </a:cubicBezTo>
                  <a:cubicBezTo>
                    <a:pt x="67" y="1"/>
                    <a:pt x="67" y="1"/>
                    <a:pt x="68" y="1"/>
                  </a:cubicBezTo>
                  <a:cubicBezTo>
                    <a:pt x="69" y="1"/>
                    <a:pt x="68" y="1"/>
                    <a:pt x="69" y="0"/>
                  </a:cubicBezTo>
                  <a:cubicBezTo>
                    <a:pt x="70" y="0"/>
                    <a:pt x="69" y="0"/>
                    <a:pt x="70" y="0"/>
                  </a:cubicBezTo>
                  <a:cubicBezTo>
                    <a:pt x="71" y="1"/>
                    <a:pt x="71" y="1"/>
                    <a:pt x="72" y="2"/>
                  </a:cubicBezTo>
                  <a:cubicBezTo>
                    <a:pt x="73" y="2"/>
                    <a:pt x="73" y="2"/>
                    <a:pt x="74" y="2"/>
                  </a:cubicBezTo>
                  <a:cubicBezTo>
                    <a:pt x="74" y="3"/>
                    <a:pt x="74" y="2"/>
                    <a:pt x="74" y="3"/>
                  </a:cubicBezTo>
                  <a:cubicBezTo>
                    <a:pt x="75" y="4"/>
                    <a:pt x="75" y="3"/>
                    <a:pt x="76" y="4"/>
                  </a:cubicBezTo>
                  <a:cubicBezTo>
                    <a:pt x="77" y="5"/>
                    <a:pt x="77" y="5"/>
                    <a:pt x="78" y="6"/>
                  </a:cubicBezTo>
                  <a:cubicBezTo>
                    <a:pt x="78" y="7"/>
                    <a:pt x="79" y="8"/>
                    <a:pt x="79" y="9"/>
                  </a:cubicBezTo>
                  <a:cubicBezTo>
                    <a:pt x="79" y="9"/>
                    <a:pt x="79" y="9"/>
                    <a:pt x="79" y="9"/>
                  </a:cubicBezTo>
                  <a:cubicBezTo>
                    <a:pt x="80" y="10"/>
                    <a:pt x="80" y="10"/>
                    <a:pt x="80" y="11"/>
                  </a:cubicBezTo>
                  <a:cubicBezTo>
                    <a:pt x="81" y="11"/>
                    <a:pt x="81" y="11"/>
                    <a:pt x="82" y="11"/>
                  </a:cubicBezTo>
                  <a:cubicBezTo>
                    <a:pt x="83" y="12"/>
                    <a:pt x="83" y="12"/>
                    <a:pt x="83" y="12"/>
                  </a:cubicBezTo>
                  <a:cubicBezTo>
                    <a:pt x="84" y="12"/>
                    <a:pt x="84" y="12"/>
                    <a:pt x="84" y="12"/>
                  </a:cubicBezTo>
                  <a:cubicBezTo>
                    <a:pt x="84" y="13"/>
                    <a:pt x="84" y="13"/>
                    <a:pt x="84" y="13"/>
                  </a:cubicBezTo>
                  <a:cubicBezTo>
                    <a:pt x="85" y="13"/>
                    <a:pt x="85" y="13"/>
                    <a:pt x="85" y="13"/>
                  </a:cubicBezTo>
                  <a:cubicBezTo>
                    <a:pt x="86" y="13"/>
                    <a:pt x="86" y="13"/>
                    <a:pt x="86" y="13"/>
                  </a:cubicBezTo>
                  <a:cubicBezTo>
                    <a:pt x="87" y="14"/>
                    <a:pt x="87" y="14"/>
                    <a:pt x="87" y="14"/>
                  </a:cubicBezTo>
                  <a:cubicBezTo>
                    <a:pt x="87" y="15"/>
                    <a:pt x="87" y="15"/>
                    <a:pt x="87" y="15"/>
                  </a:cubicBezTo>
                  <a:cubicBezTo>
                    <a:pt x="88" y="15"/>
                    <a:pt x="88" y="15"/>
                    <a:pt x="88" y="15"/>
                  </a:cubicBezTo>
                  <a:cubicBezTo>
                    <a:pt x="88" y="16"/>
                    <a:pt x="88" y="16"/>
                    <a:pt x="88" y="16"/>
                  </a:cubicBezTo>
                  <a:cubicBezTo>
                    <a:pt x="89" y="17"/>
                    <a:pt x="89" y="17"/>
                    <a:pt x="89" y="17"/>
                  </a:cubicBezTo>
                  <a:cubicBezTo>
                    <a:pt x="88" y="18"/>
                    <a:pt x="88" y="18"/>
                    <a:pt x="88" y="18"/>
                  </a:cubicBezTo>
                  <a:cubicBezTo>
                    <a:pt x="89" y="19"/>
                    <a:pt x="89" y="19"/>
                    <a:pt x="89" y="19"/>
                  </a:cubicBezTo>
                  <a:cubicBezTo>
                    <a:pt x="89" y="19"/>
                    <a:pt x="89" y="19"/>
                    <a:pt x="90" y="20"/>
                  </a:cubicBezTo>
                  <a:cubicBezTo>
                    <a:pt x="91" y="20"/>
                    <a:pt x="91" y="20"/>
                    <a:pt x="91" y="20"/>
                  </a:cubicBezTo>
                  <a:cubicBezTo>
                    <a:pt x="92" y="20"/>
                    <a:pt x="92" y="20"/>
                    <a:pt x="92" y="20"/>
                  </a:cubicBezTo>
                  <a:cubicBezTo>
                    <a:pt x="92" y="20"/>
                    <a:pt x="92" y="20"/>
                    <a:pt x="92" y="20"/>
                  </a:cubicBezTo>
                  <a:cubicBezTo>
                    <a:pt x="93" y="22"/>
                    <a:pt x="92" y="22"/>
                    <a:pt x="93" y="23"/>
                  </a:cubicBezTo>
                  <a:cubicBezTo>
                    <a:pt x="92" y="24"/>
                    <a:pt x="92" y="24"/>
                    <a:pt x="92" y="24"/>
                  </a:cubicBezTo>
                  <a:cubicBezTo>
                    <a:pt x="92" y="25"/>
                    <a:pt x="92" y="25"/>
                    <a:pt x="92" y="25"/>
                  </a:cubicBezTo>
                  <a:cubicBezTo>
                    <a:pt x="94" y="26"/>
                    <a:pt x="93" y="26"/>
                    <a:pt x="94" y="26"/>
                  </a:cubicBezTo>
                  <a:cubicBezTo>
                    <a:pt x="95" y="27"/>
                    <a:pt x="95" y="27"/>
                    <a:pt x="95" y="27"/>
                  </a:cubicBezTo>
                  <a:cubicBezTo>
                    <a:pt x="95" y="27"/>
                    <a:pt x="95" y="27"/>
                    <a:pt x="95" y="27"/>
                  </a:cubicBezTo>
                  <a:cubicBezTo>
                    <a:pt x="96" y="27"/>
                    <a:pt x="96" y="27"/>
                    <a:pt x="97" y="27"/>
                  </a:cubicBezTo>
                  <a:cubicBezTo>
                    <a:pt x="98" y="26"/>
                    <a:pt x="98" y="26"/>
                    <a:pt x="98" y="26"/>
                  </a:cubicBezTo>
                  <a:cubicBezTo>
                    <a:pt x="100" y="27"/>
                    <a:pt x="100" y="27"/>
                    <a:pt x="101" y="27"/>
                  </a:cubicBezTo>
                  <a:cubicBezTo>
                    <a:pt x="103" y="26"/>
                    <a:pt x="102" y="27"/>
                    <a:pt x="104" y="26"/>
                  </a:cubicBezTo>
                  <a:cubicBezTo>
                    <a:pt x="105" y="26"/>
                    <a:pt x="105" y="26"/>
                    <a:pt x="105" y="26"/>
                  </a:cubicBezTo>
                  <a:cubicBezTo>
                    <a:pt x="105" y="26"/>
                    <a:pt x="105" y="26"/>
                    <a:pt x="105" y="26"/>
                  </a:cubicBezTo>
                  <a:cubicBezTo>
                    <a:pt x="106" y="25"/>
                    <a:pt x="107" y="25"/>
                    <a:pt x="108" y="24"/>
                  </a:cubicBezTo>
                  <a:cubicBezTo>
                    <a:pt x="108" y="24"/>
                    <a:pt x="108" y="24"/>
                    <a:pt x="108" y="24"/>
                  </a:cubicBezTo>
                  <a:cubicBezTo>
                    <a:pt x="109" y="24"/>
                    <a:pt x="109" y="24"/>
                    <a:pt x="110" y="25"/>
                  </a:cubicBezTo>
                  <a:cubicBezTo>
                    <a:pt x="111" y="25"/>
                    <a:pt x="111" y="25"/>
                    <a:pt x="111" y="25"/>
                  </a:cubicBezTo>
                  <a:cubicBezTo>
                    <a:pt x="112" y="25"/>
                    <a:pt x="112" y="25"/>
                    <a:pt x="112" y="25"/>
                  </a:cubicBezTo>
                  <a:cubicBezTo>
                    <a:pt x="112" y="26"/>
                    <a:pt x="112" y="26"/>
                    <a:pt x="112" y="26"/>
                  </a:cubicBezTo>
                  <a:cubicBezTo>
                    <a:pt x="113" y="26"/>
                    <a:pt x="113" y="26"/>
                    <a:pt x="114" y="26"/>
                  </a:cubicBezTo>
                  <a:cubicBezTo>
                    <a:pt x="115" y="25"/>
                    <a:pt x="115" y="25"/>
                    <a:pt x="115" y="25"/>
                  </a:cubicBezTo>
                  <a:cubicBezTo>
                    <a:pt x="116" y="25"/>
                    <a:pt x="116" y="25"/>
                    <a:pt x="117" y="24"/>
                  </a:cubicBezTo>
                  <a:cubicBezTo>
                    <a:pt x="117" y="25"/>
                    <a:pt x="117" y="25"/>
                    <a:pt x="117" y="25"/>
                  </a:cubicBezTo>
                  <a:cubicBezTo>
                    <a:pt x="120" y="26"/>
                    <a:pt x="120" y="26"/>
                    <a:pt x="120" y="26"/>
                  </a:cubicBezTo>
                  <a:cubicBezTo>
                    <a:pt x="120" y="27"/>
                    <a:pt x="120" y="27"/>
                    <a:pt x="120" y="27"/>
                  </a:cubicBezTo>
                  <a:cubicBezTo>
                    <a:pt x="121" y="27"/>
                    <a:pt x="121" y="27"/>
                    <a:pt x="121" y="27"/>
                  </a:cubicBezTo>
                  <a:cubicBezTo>
                    <a:pt x="123" y="28"/>
                    <a:pt x="122" y="27"/>
                    <a:pt x="124" y="28"/>
                  </a:cubicBezTo>
                  <a:cubicBezTo>
                    <a:pt x="124" y="28"/>
                    <a:pt x="124" y="28"/>
                    <a:pt x="124" y="28"/>
                  </a:cubicBezTo>
                  <a:cubicBezTo>
                    <a:pt x="125" y="29"/>
                    <a:pt x="125" y="29"/>
                    <a:pt x="125" y="29"/>
                  </a:cubicBezTo>
                  <a:cubicBezTo>
                    <a:pt x="126" y="29"/>
                    <a:pt x="126" y="29"/>
                    <a:pt x="127" y="29"/>
                  </a:cubicBezTo>
                  <a:cubicBezTo>
                    <a:pt x="127" y="30"/>
                    <a:pt x="127" y="30"/>
                    <a:pt x="127" y="30"/>
                  </a:cubicBezTo>
                  <a:cubicBezTo>
                    <a:pt x="127" y="30"/>
                    <a:pt x="127" y="30"/>
                    <a:pt x="127" y="30"/>
                  </a:cubicBezTo>
                  <a:cubicBezTo>
                    <a:pt x="127" y="31"/>
                    <a:pt x="120" y="42"/>
                    <a:pt x="120" y="42"/>
                  </a:cubicBezTo>
                  <a:cubicBezTo>
                    <a:pt x="120" y="42"/>
                    <a:pt x="121" y="43"/>
                    <a:pt x="122" y="43"/>
                  </a:cubicBezTo>
                  <a:cubicBezTo>
                    <a:pt x="122" y="43"/>
                    <a:pt x="122" y="43"/>
                    <a:pt x="122" y="43"/>
                  </a:cubicBezTo>
                  <a:cubicBezTo>
                    <a:pt x="123" y="43"/>
                    <a:pt x="123" y="43"/>
                    <a:pt x="123" y="43"/>
                  </a:cubicBezTo>
                  <a:cubicBezTo>
                    <a:pt x="124" y="42"/>
                    <a:pt x="124" y="42"/>
                    <a:pt x="124" y="42"/>
                  </a:cubicBezTo>
                  <a:cubicBezTo>
                    <a:pt x="124" y="42"/>
                    <a:pt x="124" y="42"/>
                    <a:pt x="124" y="42"/>
                  </a:cubicBezTo>
                  <a:cubicBezTo>
                    <a:pt x="125" y="43"/>
                    <a:pt x="124" y="43"/>
                    <a:pt x="125" y="43"/>
                  </a:cubicBezTo>
                  <a:cubicBezTo>
                    <a:pt x="126" y="45"/>
                    <a:pt x="126" y="44"/>
                    <a:pt x="126" y="45"/>
                  </a:cubicBezTo>
                  <a:cubicBezTo>
                    <a:pt x="127" y="46"/>
                    <a:pt x="127" y="46"/>
                    <a:pt x="128" y="4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181">
              <a:extLst>
                <a:ext uri="{FF2B5EF4-FFF2-40B4-BE49-F238E27FC236}">
                  <a16:creationId xmlns:a16="http://schemas.microsoft.com/office/drawing/2014/main" id="{A7FBFB36-7597-4BAF-8127-A133795E9AF0}"/>
                </a:ext>
              </a:extLst>
            </p:cNvPr>
            <p:cNvSpPr>
              <a:spLocks noEditPoints="1"/>
            </p:cNvSpPr>
            <p:nvPr/>
          </p:nvSpPr>
          <p:spPr bwMode="auto">
            <a:xfrm>
              <a:off x="4611478" y="9434447"/>
              <a:ext cx="712381" cy="584154"/>
            </a:xfrm>
            <a:custGeom>
              <a:avLst/>
              <a:gdLst>
                <a:gd name="T0" fmla="*/ 126 w 171"/>
                <a:gd name="T1" fmla="*/ 1 h 140"/>
                <a:gd name="T2" fmla="*/ 128 w 171"/>
                <a:gd name="T3" fmla="*/ 0 h 140"/>
                <a:gd name="T4" fmla="*/ 127 w 171"/>
                <a:gd name="T5" fmla="*/ 2 h 140"/>
                <a:gd name="T6" fmla="*/ 133 w 171"/>
                <a:gd name="T7" fmla="*/ 1 h 140"/>
                <a:gd name="T8" fmla="*/ 134 w 171"/>
                <a:gd name="T9" fmla="*/ 1 h 140"/>
                <a:gd name="T10" fmla="*/ 128 w 171"/>
                <a:gd name="T11" fmla="*/ 7 h 140"/>
                <a:gd name="T12" fmla="*/ 127 w 171"/>
                <a:gd name="T13" fmla="*/ 7 h 140"/>
                <a:gd name="T14" fmla="*/ 128 w 171"/>
                <a:gd name="T15" fmla="*/ 7 h 140"/>
                <a:gd name="T16" fmla="*/ 142 w 171"/>
                <a:gd name="T17" fmla="*/ 11 h 140"/>
                <a:gd name="T18" fmla="*/ 139 w 171"/>
                <a:gd name="T19" fmla="*/ 12 h 140"/>
                <a:gd name="T20" fmla="*/ 140 w 171"/>
                <a:gd name="T21" fmla="*/ 10 h 140"/>
                <a:gd name="T22" fmla="*/ 139 w 171"/>
                <a:gd name="T23" fmla="*/ 13 h 140"/>
                <a:gd name="T24" fmla="*/ 140 w 171"/>
                <a:gd name="T25" fmla="*/ 13 h 140"/>
                <a:gd name="T26" fmla="*/ 144 w 171"/>
                <a:gd name="T27" fmla="*/ 19 h 140"/>
                <a:gd name="T28" fmla="*/ 144 w 171"/>
                <a:gd name="T29" fmla="*/ 20 h 140"/>
                <a:gd name="T30" fmla="*/ 72 w 171"/>
                <a:gd name="T31" fmla="*/ 81 h 140"/>
                <a:gd name="T32" fmla="*/ 71 w 171"/>
                <a:gd name="T33" fmla="*/ 80 h 140"/>
                <a:gd name="T34" fmla="*/ 101 w 171"/>
                <a:gd name="T35" fmla="*/ 84 h 140"/>
                <a:gd name="T36" fmla="*/ 101 w 171"/>
                <a:gd name="T37" fmla="*/ 84 h 140"/>
                <a:gd name="T38" fmla="*/ 67 w 171"/>
                <a:gd name="T39" fmla="*/ 86 h 140"/>
                <a:gd name="T40" fmla="*/ 66 w 171"/>
                <a:gd name="T41" fmla="*/ 84 h 140"/>
                <a:gd name="T42" fmla="*/ 0 w 171"/>
                <a:gd name="T43" fmla="*/ 90 h 140"/>
                <a:gd name="T44" fmla="*/ 0 w 171"/>
                <a:gd name="T45" fmla="*/ 90 h 140"/>
                <a:gd name="T46" fmla="*/ 0 w 171"/>
                <a:gd name="T47" fmla="*/ 90 h 140"/>
                <a:gd name="T48" fmla="*/ 87 w 171"/>
                <a:gd name="T49" fmla="*/ 89 h 140"/>
                <a:gd name="T50" fmla="*/ 90 w 171"/>
                <a:gd name="T51" fmla="*/ 90 h 140"/>
                <a:gd name="T52" fmla="*/ 89 w 171"/>
                <a:gd name="T53" fmla="*/ 90 h 140"/>
                <a:gd name="T54" fmla="*/ 1 w 171"/>
                <a:gd name="T55" fmla="*/ 93 h 140"/>
                <a:gd name="T56" fmla="*/ 0 w 171"/>
                <a:gd name="T57" fmla="*/ 91 h 140"/>
                <a:gd name="T58" fmla="*/ 1 w 171"/>
                <a:gd name="T59" fmla="*/ 93 h 140"/>
                <a:gd name="T60" fmla="*/ 18 w 171"/>
                <a:gd name="T61" fmla="*/ 101 h 140"/>
                <a:gd name="T62" fmla="*/ 18 w 171"/>
                <a:gd name="T63" fmla="*/ 100 h 140"/>
                <a:gd name="T64" fmla="*/ 19 w 171"/>
                <a:gd name="T65" fmla="*/ 101 h 140"/>
                <a:gd name="T66" fmla="*/ 26 w 171"/>
                <a:gd name="T67" fmla="*/ 104 h 140"/>
                <a:gd name="T68" fmla="*/ 25 w 171"/>
                <a:gd name="T69" fmla="*/ 104 h 140"/>
                <a:gd name="T70" fmla="*/ 21 w 171"/>
                <a:gd name="T71" fmla="*/ 103 h 140"/>
                <a:gd name="T72" fmla="*/ 21 w 171"/>
                <a:gd name="T73" fmla="*/ 100 h 140"/>
                <a:gd name="T74" fmla="*/ 24 w 171"/>
                <a:gd name="T75" fmla="*/ 101 h 140"/>
                <a:gd name="T76" fmla="*/ 120 w 171"/>
                <a:gd name="T77" fmla="*/ 105 h 140"/>
                <a:gd name="T78" fmla="*/ 119 w 171"/>
                <a:gd name="T79" fmla="*/ 104 h 140"/>
                <a:gd name="T80" fmla="*/ 122 w 171"/>
                <a:gd name="T81" fmla="*/ 102 h 140"/>
                <a:gd name="T82" fmla="*/ 120 w 171"/>
                <a:gd name="T83" fmla="*/ 104 h 140"/>
                <a:gd name="T84" fmla="*/ 120 w 171"/>
                <a:gd name="T85" fmla="*/ 109 h 140"/>
                <a:gd name="T86" fmla="*/ 119 w 171"/>
                <a:gd name="T87" fmla="*/ 107 h 140"/>
                <a:gd name="T88" fmla="*/ 162 w 171"/>
                <a:gd name="T89" fmla="*/ 109 h 140"/>
                <a:gd name="T90" fmla="*/ 163 w 171"/>
                <a:gd name="T91" fmla="*/ 110 h 140"/>
                <a:gd name="T92" fmla="*/ 120 w 171"/>
                <a:gd name="T93" fmla="*/ 110 h 140"/>
                <a:gd name="T94" fmla="*/ 171 w 171"/>
                <a:gd name="T95" fmla="*/ 112 h 140"/>
                <a:gd name="T96" fmla="*/ 169 w 171"/>
                <a:gd name="T97" fmla="*/ 112 h 140"/>
                <a:gd name="T98" fmla="*/ 169 w 171"/>
                <a:gd name="T99" fmla="*/ 111 h 140"/>
                <a:gd name="T100" fmla="*/ 145 w 171"/>
                <a:gd name="T101" fmla="*/ 140 h 140"/>
                <a:gd name="T102" fmla="*/ 145 w 171"/>
                <a:gd name="T103" fmla="*/ 139 h 140"/>
                <a:gd name="T104" fmla="*/ 146 w 171"/>
                <a:gd name="T105"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1" h="140">
                  <a:moveTo>
                    <a:pt x="127" y="2"/>
                  </a:moveTo>
                  <a:cubicBezTo>
                    <a:pt x="127" y="2"/>
                    <a:pt x="127" y="2"/>
                    <a:pt x="127" y="2"/>
                  </a:cubicBezTo>
                  <a:cubicBezTo>
                    <a:pt x="126" y="1"/>
                    <a:pt x="126" y="1"/>
                    <a:pt x="126" y="1"/>
                  </a:cubicBezTo>
                  <a:cubicBezTo>
                    <a:pt x="126" y="0"/>
                    <a:pt x="126" y="0"/>
                    <a:pt x="126" y="0"/>
                  </a:cubicBezTo>
                  <a:cubicBezTo>
                    <a:pt x="126" y="0"/>
                    <a:pt x="126" y="0"/>
                    <a:pt x="126" y="0"/>
                  </a:cubicBezTo>
                  <a:cubicBezTo>
                    <a:pt x="128" y="0"/>
                    <a:pt x="128" y="0"/>
                    <a:pt x="128" y="0"/>
                  </a:cubicBezTo>
                  <a:cubicBezTo>
                    <a:pt x="128" y="1"/>
                    <a:pt x="128" y="1"/>
                    <a:pt x="128" y="1"/>
                  </a:cubicBezTo>
                  <a:cubicBezTo>
                    <a:pt x="128" y="1"/>
                    <a:pt x="128" y="1"/>
                    <a:pt x="128" y="1"/>
                  </a:cubicBezTo>
                  <a:cubicBezTo>
                    <a:pt x="128" y="2"/>
                    <a:pt x="128" y="2"/>
                    <a:pt x="127" y="2"/>
                  </a:cubicBezTo>
                  <a:close/>
                  <a:moveTo>
                    <a:pt x="133" y="2"/>
                  </a:moveTo>
                  <a:cubicBezTo>
                    <a:pt x="133" y="1"/>
                    <a:pt x="133" y="1"/>
                    <a:pt x="133" y="1"/>
                  </a:cubicBezTo>
                  <a:cubicBezTo>
                    <a:pt x="133" y="1"/>
                    <a:pt x="133" y="1"/>
                    <a:pt x="133" y="1"/>
                  </a:cubicBezTo>
                  <a:cubicBezTo>
                    <a:pt x="134" y="1"/>
                    <a:pt x="134" y="1"/>
                    <a:pt x="134" y="1"/>
                  </a:cubicBezTo>
                  <a:cubicBezTo>
                    <a:pt x="134" y="1"/>
                    <a:pt x="134" y="1"/>
                    <a:pt x="134" y="1"/>
                  </a:cubicBezTo>
                  <a:cubicBezTo>
                    <a:pt x="134" y="1"/>
                    <a:pt x="134" y="1"/>
                    <a:pt x="134" y="1"/>
                  </a:cubicBezTo>
                  <a:cubicBezTo>
                    <a:pt x="134" y="2"/>
                    <a:pt x="134" y="2"/>
                    <a:pt x="134" y="2"/>
                  </a:cubicBezTo>
                  <a:cubicBezTo>
                    <a:pt x="134" y="2"/>
                    <a:pt x="134" y="2"/>
                    <a:pt x="133" y="2"/>
                  </a:cubicBezTo>
                  <a:close/>
                  <a:moveTo>
                    <a:pt x="128" y="7"/>
                  </a:moveTo>
                  <a:cubicBezTo>
                    <a:pt x="128" y="8"/>
                    <a:pt x="128" y="8"/>
                    <a:pt x="128" y="8"/>
                  </a:cubicBezTo>
                  <a:cubicBezTo>
                    <a:pt x="127" y="7"/>
                    <a:pt x="127" y="7"/>
                    <a:pt x="127" y="7"/>
                  </a:cubicBezTo>
                  <a:cubicBezTo>
                    <a:pt x="127" y="7"/>
                    <a:pt x="127" y="7"/>
                    <a:pt x="127" y="7"/>
                  </a:cubicBezTo>
                  <a:cubicBezTo>
                    <a:pt x="128" y="6"/>
                    <a:pt x="128" y="6"/>
                    <a:pt x="128" y="6"/>
                  </a:cubicBezTo>
                  <a:cubicBezTo>
                    <a:pt x="129" y="7"/>
                    <a:pt x="129" y="7"/>
                    <a:pt x="129" y="7"/>
                  </a:cubicBezTo>
                  <a:cubicBezTo>
                    <a:pt x="129" y="7"/>
                    <a:pt x="128" y="7"/>
                    <a:pt x="128" y="7"/>
                  </a:cubicBezTo>
                  <a:close/>
                  <a:moveTo>
                    <a:pt x="140" y="10"/>
                  </a:moveTo>
                  <a:cubicBezTo>
                    <a:pt x="142" y="11"/>
                    <a:pt x="142" y="11"/>
                    <a:pt x="142" y="11"/>
                  </a:cubicBezTo>
                  <a:cubicBezTo>
                    <a:pt x="142" y="11"/>
                    <a:pt x="142" y="11"/>
                    <a:pt x="142" y="11"/>
                  </a:cubicBezTo>
                  <a:cubicBezTo>
                    <a:pt x="142" y="12"/>
                    <a:pt x="142" y="12"/>
                    <a:pt x="142" y="12"/>
                  </a:cubicBezTo>
                  <a:cubicBezTo>
                    <a:pt x="140" y="12"/>
                    <a:pt x="140" y="12"/>
                    <a:pt x="140" y="12"/>
                  </a:cubicBezTo>
                  <a:cubicBezTo>
                    <a:pt x="139" y="12"/>
                    <a:pt x="139" y="12"/>
                    <a:pt x="139" y="12"/>
                  </a:cubicBezTo>
                  <a:cubicBezTo>
                    <a:pt x="139" y="12"/>
                    <a:pt x="139" y="12"/>
                    <a:pt x="139" y="12"/>
                  </a:cubicBezTo>
                  <a:cubicBezTo>
                    <a:pt x="138" y="11"/>
                    <a:pt x="138" y="11"/>
                    <a:pt x="138" y="11"/>
                  </a:cubicBezTo>
                  <a:lnTo>
                    <a:pt x="140" y="10"/>
                  </a:lnTo>
                  <a:close/>
                  <a:moveTo>
                    <a:pt x="140" y="13"/>
                  </a:moveTo>
                  <a:cubicBezTo>
                    <a:pt x="139" y="14"/>
                    <a:pt x="139" y="14"/>
                    <a:pt x="139" y="14"/>
                  </a:cubicBezTo>
                  <a:cubicBezTo>
                    <a:pt x="139" y="13"/>
                    <a:pt x="139" y="13"/>
                    <a:pt x="139" y="13"/>
                  </a:cubicBezTo>
                  <a:cubicBezTo>
                    <a:pt x="139" y="13"/>
                    <a:pt x="139" y="13"/>
                    <a:pt x="139" y="13"/>
                  </a:cubicBezTo>
                  <a:cubicBezTo>
                    <a:pt x="139" y="13"/>
                    <a:pt x="139" y="13"/>
                    <a:pt x="139" y="13"/>
                  </a:cubicBezTo>
                  <a:cubicBezTo>
                    <a:pt x="140" y="13"/>
                    <a:pt x="140" y="13"/>
                    <a:pt x="140" y="13"/>
                  </a:cubicBezTo>
                  <a:close/>
                  <a:moveTo>
                    <a:pt x="144" y="20"/>
                  </a:moveTo>
                  <a:cubicBezTo>
                    <a:pt x="144" y="20"/>
                    <a:pt x="144" y="20"/>
                    <a:pt x="144" y="20"/>
                  </a:cubicBezTo>
                  <a:cubicBezTo>
                    <a:pt x="144" y="19"/>
                    <a:pt x="144" y="19"/>
                    <a:pt x="144" y="19"/>
                  </a:cubicBezTo>
                  <a:cubicBezTo>
                    <a:pt x="144" y="19"/>
                    <a:pt x="144" y="19"/>
                    <a:pt x="144" y="19"/>
                  </a:cubicBezTo>
                  <a:cubicBezTo>
                    <a:pt x="144" y="19"/>
                    <a:pt x="144" y="19"/>
                    <a:pt x="144" y="19"/>
                  </a:cubicBezTo>
                  <a:cubicBezTo>
                    <a:pt x="144" y="20"/>
                    <a:pt x="144" y="20"/>
                    <a:pt x="144" y="20"/>
                  </a:cubicBezTo>
                  <a:cubicBezTo>
                    <a:pt x="144" y="20"/>
                    <a:pt x="144" y="20"/>
                    <a:pt x="144" y="20"/>
                  </a:cubicBezTo>
                  <a:close/>
                  <a:moveTo>
                    <a:pt x="72" y="81"/>
                  </a:moveTo>
                  <a:cubicBezTo>
                    <a:pt x="72" y="81"/>
                    <a:pt x="72" y="81"/>
                    <a:pt x="72" y="81"/>
                  </a:cubicBezTo>
                  <a:cubicBezTo>
                    <a:pt x="72" y="81"/>
                    <a:pt x="72" y="81"/>
                    <a:pt x="72" y="81"/>
                  </a:cubicBezTo>
                  <a:cubicBezTo>
                    <a:pt x="71" y="80"/>
                    <a:pt x="71" y="80"/>
                    <a:pt x="71" y="80"/>
                  </a:cubicBezTo>
                  <a:cubicBezTo>
                    <a:pt x="71" y="80"/>
                    <a:pt x="71" y="80"/>
                    <a:pt x="71" y="80"/>
                  </a:cubicBezTo>
                  <a:cubicBezTo>
                    <a:pt x="72" y="81"/>
                    <a:pt x="72" y="81"/>
                    <a:pt x="72" y="81"/>
                  </a:cubicBezTo>
                  <a:close/>
                  <a:moveTo>
                    <a:pt x="101" y="84"/>
                  </a:moveTo>
                  <a:cubicBezTo>
                    <a:pt x="101" y="84"/>
                    <a:pt x="101" y="84"/>
                    <a:pt x="101" y="84"/>
                  </a:cubicBezTo>
                  <a:cubicBezTo>
                    <a:pt x="101" y="83"/>
                    <a:pt x="101" y="83"/>
                    <a:pt x="101" y="83"/>
                  </a:cubicBezTo>
                  <a:cubicBezTo>
                    <a:pt x="101" y="83"/>
                    <a:pt x="101" y="83"/>
                    <a:pt x="101" y="83"/>
                  </a:cubicBezTo>
                  <a:lnTo>
                    <a:pt x="101" y="84"/>
                  </a:lnTo>
                  <a:close/>
                  <a:moveTo>
                    <a:pt x="67" y="87"/>
                  </a:moveTo>
                  <a:cubicBezTo>
                    <a:pt x="67" y="87"/>
                    <a:pt x="67" y="87"/>
                    <a:pt x="67" y="87"/>
                  </a:cubicBezTo>
                  <a:cubicBezTo>
                    <a:pt x="67" y="86"/>
                    <a:pt x="67" y="86"/>
                    <a:pt x="67" y="86"/>
                  </a:cubicBezTo>
                  <a:cubicBezTo>
                    <a:pt x="67" y="85"/>
                    <a:pt x="67" y="86"/>
                    <a:pt x="66" y="85"/>
                  </a:cubicBezTo>
                  <a:cubicBezTo>
                    <a:pt x="66" y="85"/>
                    <a:pt x="66" y="85"/>
                    <a:pt x="66" y="85"/>
                  </a:cubicBezTo>
                  <a:cubicBezTo>
                    <a:pt x="66" y="84"/>
                    <a:pt x="66" y="84"/>
                    <a:pt x="66" y="84"/>
                  </a:cubicBezTo>
                  <a:cubicBezTo>
                    <a:pt x="66" y="84"/>
                    <a:pt x="67" y="86"/>
                    <a:pt x="67" y="86"/>
                  </a:cubicBezTo>
                  <a:cubicBezTo>
                    <a:pt x="67" y="86"/>
                    <a:pt x="67" y="87"/>
                    <a:pt x="67" y="87"/>
                  </a:cubicBezTo>
                  <a:close/>
                  <a:moveTo>
                    <a:pt x="0" y="90"/>
                  </a:moveTo>
                  <a:cubicBezTo>
                    <a:pt x="0" y="90"/>
                    <a:pt x="0" y="90"/>
                    <a:pt x="0" y="90"/>
                  </a:cubicBezTo>
                  <a:cubicBezTo>
                    <a:pt x="0" y="90"/>
                    <a:pt x="0" y="90"/>
                    <a:pt x="0" y="90"/>
                  </a:cubicBezTo>
                  <a:cubicBezTo>
                    <a:pt x="0" y="90"/>
                    <a:pt x="0" y="90"/>
                    <a:pt x="0" y="90"/>
                  </a:cubicBezTo>
                  <a:cubicBezTo>
                    <a:pt x="0" y="89"/>
                    <a:pt x="0" y="89"/>
                    <a:pt x="0" y="89"/>
                  </a:cubicBezTo>
                  <a:cubicBezTo>
                    <a:pt x="0" y="90"/>
                    <a:pt x="0" y="90"/>
                    <a:pt x="1" y="90"/>
                  </a:cubicBezTo>
                  <a:lnTo>
                    <a:pt x="0" y="90"/>
                  </a:lnTo>
                  <a:close/>
                  <a:moveTo>
                    <a:pt x="89" y="90"/>
                  </a:moveTo>
                  <a:cubicBezTo>
                    <a:pt x="88" y="90"/>
                    <a:pt x="88" y="90"/>
                    <a:pt x="88" y="90"/>
                  </a:cubicBezTo>
                  <a:cubicBezTo>
                    <a:pt x="87" y="89"/>
                    <a:pt x="87" y="89"/>
                    <a:pt x="87" y="89"/>
                  </a:cubicBezTo>
                  <a:cubicBezTo>
                    <a:pt x="88" y="89"/>
                    <a:pt x="88" y="89"/>
                    <a:pt x="88" y="89"/>
                  </a:cubicBezTo>
                  <a:cubicBezTo>
                    <a:pt x="88" y="90"/>
                    <a:pt x="89" y="90"/>
                    <a:pt x="89" y="90"/>
                  </a:cubicBezTo>
                  <a:close/>
                  <a:moveTo>
                    <a:pt x="90" y="90"/>
                  </a:moveTo>
                  <a:cubicBezTo>
                    <a:pt x="91" y="90"/>
                    <a:pt x="91" y="90"/>
                    <a:pt x="91" y="90"/>
                  </a:cubicBezTo>
                  <a:cubicBezTo>
                    <a:pt x="90" y="90"/>
                    <a:pt x="90" y="90"/>
                    <a:pt x="90" y="90"/>
                  </a:cubicBezTo>
                  <a:cubicBezTo>
                    <a:pt x="89" y="90"/>
                    <a:pt x="89" y="90"/>
                    <a:pt x="89" y="90"/>
                  </a:cubicBezTo>
                  <a:cubicBezTo>
                    <a:pt x="89" y="90"/>
                    <a:pt x="89" y="90"/>
                    <a:pt x="89" y="90"/>
                  </a:cubicBezTo>
                  <a:cubicBezTo>
                    <a:pt x="90" y="90"/>
                    <a:pt x="90" y="90"/>
                    <a:pt x="90" y="90"/>
                  </a:cubicBezTo>
                  <a:close/>
                  <a:moveTo>
                    <a:pt x="1" y="93"/>
                  </a:moveTo>
                  <a:cubicBezTo>
                    <a:pt x="0" y="93"/>
                    <a:pt x="0" y="93"/>
                    <a:pt x="0" y="93"/>
                  </a:cubicBezTo>
                  <a:cubicBezTo>
                    <a:pt x="0" y="93"/>
                    <a:pt x="0" y="93"/>
                    <a:pt x="0" y="93"/>
                  </a:cubicBezTo>
                  <a:cubicBezTo>
                    <a:pt x="0" y="91"/>
                    <a:pt x="0" y="91"/>
                    <a:pt x="0" y="91"/>
                  </a:cubicBezTo>
                  <a:cubicBezTo>
                    <a:pt x="0" y="91"/>
                    <a:pt x="0" y="91"/>
                    <a:pt x="0" y="91"/>
                  </a:cubicBezTo>
                  <a:cubicBezTo>
                    <a:pt x="1" y="92"/>
                    <a:pt x="1" y="92"/>
                    <a:pt x="1" y="92"/>
                  </a:cubicBezTo>
                  <a:cubicBezTo>
                    <a:pt x="1" y="93"/>
                    <a:pt x="1" y="93"/>
                    <a:pt x="1" y="93"/>
                  </a:cubicBezTo>
                  <a:close/>
                  <a:moveTo>
                    <a:pt x="19" y="101"/>
                  </a:moveTo>
                  <a:cubicBezTo>
                    <a:pt x="18" y="101"/>
                    <a:pt x="18" y="101"/>
                    <a:pt x="18" y="101"/>
                  </a:cubicBezTo>
                  <a:cubicBezTo>
                    <a:pt x="18" y="101"/>
                    <a:pt x="18" y="101"/>
                    <a:pt x="18" y="101"/>
                  </a:cubicBezTo>
                  <a:cubicBezTo>
                    <a:pt x="18" y="100"/>
                    <a:pt x="18" y="100"/>
                    <a:pt x="18" y="100"/>
                  </a:cubicBezTo>
                  <a:cubicBezTo>
                    <a:pt x="18" y="100"/>
                    <a:pt x="18" y="100"/>
                    <a:pt x="18" y="100"/>
                  </a:cubicBezTo>
                  <a:cubicBezTo>
                    <a:pt x="18" y="100"/>
                    <a:pt x="18" y="100"/>
                    <a:pt x="18" y="100"/>
                  </a:cubicBezTo>
                  <a:cubicBezTo>
                    <a:pt x="19" y="100"/>
                    <a:pt x="19" y="100"/>
                    <a:pt x="19" y="100"/>
                  </a:cubicBezTo>
                  <a:cubicBezTo>
                    <a:pt x="19" y="100"/>
                    <a:pt x="19" y="100"/>
                    <a:pt x="19" y="100"/>
                  </a:cubicBezTo>
                  <a:lnTo>
                    <a:pt x="19" y="101"/>
                  </a:lnTo>
                  <a:close/>
                  <a:moveTo>
                    <a:pt x="24" y="102"/>
                  </a:moveTo>
                  <a:cubicBezTo>
                    <a:pt x="26" y="103"/>
                    <a:pt x="26" y="103"/>
                    <a:pt x="26" y="103"/>
                  </a:cubicBezTo>
                  <a:cubicBezTo>
                    <a:pt x="26" y="104"/>
                    <a:pt x="26" y="104"/>
                    <a:pt x="26" y="104"/>
                  </a:cubicBezTo>
                  <a:cubicBezTo>
                    <a:pt x="26" y="104"/>
                    <a:pt x="26" y="104"/>
                    <a:pt x="26" y="104"/>
                  </a:cubicBezTo>
                  <a:cubicBezTo>
                    <a:pt x="25" y="104"/>
                    <a:pt x="25" y="104"/>
                    <a:pt x="25" y="104"/>
                  </a:cubicBezTo>
                  <a:cubicBezTo>
                    <a:pt x="25" y="104"/>
                    <a:pt x="25" y="104"/>
                    <a:pt x="25" y="104"/>
                  </a:cubicBezTo>
                  <a:cubicBezTo>
                    <a:pt x="24" y="103"/>
                    <a:pt x="24" y="103"/>
                    <a:pt x="24" y="103"/>
                  </a:cubicBezTo>
                  <a:cubicBezTo>
                    <a:pt x="23" y="103"/>
                    <a:pt x="23" y="103"/>
                    <a:pt x="23" y="103"/>
                  </a:cubicBezTo>
                  <a:cubicBezTo>
                    <a:pt x="21" y="103"/>
                    <a:pt x="21" y="103"/>
                    <a:pt x="21" y="103"/>
                  </a:cubicBezTo>
                  <a:cubicBezTo>
                    <a:pt x="21" y="101"/>
                    <a:pt x="21" y="101"/>
                    <a:pt x="21" y="101"/>
                  </a:cubicBezTo>
                  <a:cubicBezTo>
                    <a:pt x="21" y="101"/>
                    <a:pt x="21" y="101"/>
                    <a:pt x="21" y="101"/>
                  </a:cubicBezTo>
                  <a:cubicBezTo>
                    <a:pt x="21" y="100"/>
                    <a:pt x="21" y="100"/>
                    <a:pt x="21" y="100"/>
                  </a:cubicBezTo>
                  <a:cubicBezTo>
                    <a:pt x="22" y="100"/>
                    <a:pt x="22" y="100"/>
                    <a:pt x="22" y="100"/>
                  </a:cubicBezTo>
                  <a:cubicBezTo>
                    <a:pt x="24" y="100"/>
                    <a:pt x="24" y="100"/>
                    <a:pt x="24" y="100"/>
                  </a:cubicBezTo>
                  <a:cubicBezTo>
                    <a:pt x="24" y="101"/>
                    <a:pt x="24" y="101"/>
                    <a:pt x="24" y="101"/>
                  </a:cubicBezTo>
                  <a:lnTo>
                    <a:pt x="24" y="102"/>
                  </a:lnTo>
                  <a:close/>
                  <a:moveTo>
                    <a:pt x="120" y="104"/>
                  </a:moveTo>
                  <a:cubicBezTo>
                    <a:pt x="120" y="105"/>
                    <a:pt x="120" y="105"/>
                    <a:pt x="120" y="105"/>
                  </a:cubicBezTo>
                  <a:cubicBezTo>
                    <a:pt x="120" y="104"/>
                    <a:pt x="120" y="104"/>
                    <a:pt x="120" y="104"/>
                  </a:cubicBezTo>
                  <a:cubicBezTo>
                    <a:pt x="119" y="104"/>
                    <a:pt x="119" y="104"/>
                    <a:pt x="119" y="104"/>
                  </a:cubicBezTo>
                  <a:cubicBezTo>
                    <a:pt x="119" y="104"/>
                    <a:pt x="119" y="104"/>
                    <a:pt x="119" y="104"/>
                  </a:cubicBezTo>
                  <a:cubicBezTo>
                    <a:pt x="120" y="103"/>
                    <a:pt x="120" y="104"/>
                    <a:pt x="120" y="103"/>
                  </a:cubicBezTo>
                  <a:cubicBezTo>
                    <a:pt x="120" y="103"/>
                    <a:pt x="120" y="103"/>
                    <a:pt x="122" y="102"/>
                  </a:cubicBezTo>
                  <a:cubicBezTo>
                    <a:pt x="122" y="102"/>
                    <a:pt x="122" y="102"/>
                    <a:pt x="122" y="102"/>
                  </a:cubicBezTo>
                  <a:cubicBezTo>
                    <a:pt x="122" y="102"/>
                    <a:pt x="120" y="103"/>
                    <a:pt x="120" y="103"/>
                  </a:cubicBezTo>
                  <a:cubicBezTo>
                    <a:pt x="120" y="104"/>
                    <a:pt x="120" y="104"/>
                    <a:pt x="120" y="104"/>
                  </a:cubicBezTo>
                  <a:cubicBezTo>
                    <a:pt x="120" y="104"/>
                    <a:pt x="120" y="104"/>
                    <a:pt x="120" y="104"/>
                  </a:cubicBezTo>
                  <a:cubicBezTo>
                    <a:pt x="120" y="104"/>
                    <a:pt x="120" y="104"/>
                    <a:pt x="120" y="104"/>
                  </a:cubicBezTo>
                  <a:close/>
                  <a:moveTo>
                    <a:pt x="120" y="108"/>
                  </a:moveTo>
                  <a:cubicBezTo>
                    <a:pt x="120" y="109"/>
                    <a:pt x="120" y="109"/>
                    <a:pt x="120" y="109"/>
                  </a:cubicBezTo>
                  <a:cubicBezTo>
                    <a:pt x="119" y="108"/>
                    <a:pt x="119" y="108"/>
                    <a:pt x="119" y="108"/>
                  </a:cubicBezTo>
                  <a:cubicBezTo>
                    <a:pt x="119" y="108"/>
                    <a:pt x="118" y="107"/>
                    <a:pt x="118" y="107"/>
                  </a:cubicBezTo>
                  <a:cubicBezTo>
                    <a:pt x="119" y="107"/>
                    <a:pt x="119" y="107"/>
                    <a:pt x="119" y="107"/>
                  </a:cubicBezTo>
                  <a:cubicBezTo>
                    <a:pt x="119" y="107"/>
                    <a:pt x="120" y="108"/>
                    <a:pt x="120" y="108"/>
                  </a:cubicBezTo>
                  <a:close/>
                  <a:moveTo>
                    <a:pt x="163" y="110"/>
                  </a:moveTo>
                  <a:cubicBezTo>
                    <a:pt x="162" y="109"/>
                    <a:pt x="162" y="109"/>
                    <a:pt x="162" y="109"/>
                  </a:cubicBezTo>
                  <a:cubicBezTo>
                    <a:pt x="162" y="109"/>
                    <a:pt x="162" y="109"/>
                    <a:pt x="162" y="109"/>
                  </a:cubicBezTo>
                  <a:cubicBezTo>
                    <a:pt x="163" y="110"/>
                    <a:pt x="163" y="110"/>
                    <a:pt x="163" y="110"/>
                  </a:cubicBezTo>
                  <a:cubicBezTo>
                    <a:pt x="163" y="110"/>
                    <a:pt x="163" y="110"/>
                    <a:pt x="163" y="110"/>
                  </a:cubicBezTo>
                  <a:close/>
                  <a:moveTo>
                    <a:pt x="121" y="110"/>
                  </a:moveTo>
                  <a:cubicBezTo>
                    <a:pt x="121" y="111"/>
                    <a:pt x="121" y="111"/>
                    <a:pt x="121" y="111"/>
                  </a:cubicBezTo>
                  <a:cubicBezTo>
                    <a:pt x="121" y="111"/>
                    <a:pt x="121" y="110"/>
                    <a:pt x="120" y="110"/>
                  </a:cubicBezTo>
                  <a:cubicBezTo>
                    <a:pt x="120" y="110"/>
                    <a:pt x="120" y="110"/>
                    <a:pt x="120" y="110"/>
                  </a:cubicBezTo>
                  <a:lnTo>
                    <a:pt x="121" y="110"/>
                  </a:lnTo>
                  <a:close/>
                  <a:moveTo>
                    <a:pt x="171" y="112"/>
                  </a:moveTo>
                  <a:cubicBezTo>
                    <a:pt x="170" y="113"/>
                    <a:pt x="170" y="113"/>
                    <a:pt x="170" y="113"/>
                  </a:cubicBezTo>
                  <a:cubicBezTo>
                    <a:pt x="170" y="112"/>
                    <a:pt x="170" y="112"/>
                    <a:pt x="170" y="112"/>
                  </a:cubicBezTo>
                  <a:cubicBezTo>
                    <a:pt x="170" y="112"/>
                    <a:pt x="169" y="112"/>
                    <a:pt x="169" y="112"/>
                  </a:cubicBezTo>
                  <a:cubicBezTo>
                    <a:pt x="169" y="112"/>
                    <a:pt x="169" y="112"/>
                    <a:pt x="169" y="112"/>
                  </a:cubicBezTo>
                  <a:cubicBezTo>
                    <a:pt x="168" y="112"/>
                    <a:pt x="168" y="112"/>
                    <a:pt x="168" y="112"/>
                  </a:cubicBezTo>
                  <a:cubicBezTo>
                    <a:pt x="169" y="111"/>
                    <a:pt x="169" y="111"/>
                    <a:pt x="169" y="111"/>
                  </a:cubicBezTo>
                  <a:cubicBezTo>
                    <a:pt x="169" y="112"/>
                    <a:pt x="170" y="112"/>
                    <a:pt x="171" y="112"/>
                  </a:cubicBezTo>
                  <a:close/>
                  <a:moveTo>
                    <a:pt x="146" y="140"/>
                  </a:moveTo>
                  <a:cubicBezTo>
                    <a:pt x="145" y="140"/>
                    <a:pt x="145" y="140"/>
                    <a:pt x="145" y="140"/>
                  </a:cubicBezTo>
                  <a:cubicBezTo>
                    <a:pt x="146" y="140"/>
                    <a:pt x="146" y="140"/>
                    <a:pt x="146" y="140"/>
                  </a:cubicBezTo>
                  <a:cubicBezTo>
                    <a:pt x="145" y="139"/>
                    <a:pt x="145" y="139"/>
                    <a:pt x="145" y="139"/>
                  </a:cubicBezTo>
                  <a:cubicBezTo>
                    <a:pt x="145" y="139"/>
                    <a:pt x="145" y="139"/>
                    <a:pt x="145" y="139"/>
                  </a:cubicBezTo>
                  <a:cubicBezTo>
                    <a:pt x="145" y="139"/>
                    <a:pt x="145" y="139"/>
                    <a:pt x="145" y="139"/>
                  </a:cubicBezTo>
                  <a:cubicBezTo>
                    <a:pt x="146" y="139"/>
                    <a:pt x="146" y="139"/>
                    <a:pt x="146" y="139"/>
                  </a:cubicBezTo>
                  <a:cubicBezTo>
                    <a:pt x="146" y="140"/>
                    <a:pt x="146" y="140"/>
                    <a:pt x="146" y="14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182">
              <a:extLst>
                <a:ext uri="{FF2B5EF4-FFF2-40B4-BE49-F238E27FC236}">
                  <a16:creationId xmlns:a16="http://schemas.microsoft.com/office/drawing/2014/main" id="{71EA8A8D-28ED-4919-99B7-0E23874CF706}"/>
                </a:ext>
              </a:extLst>
            </p:cNvPr>
            <p:cNvSpPr>
              <a:spLocks noEditPoints="1"/>
            </p:cNvSpPr>
            <p:nvPr/>
          </p:nvSpPr>
          <p:spPr bwMode="auto">
            <a:xfrm>
              <a:off x="18279694" y="9087753"/>
              <a:ext cx="702883" cy="479671"/>
            </a:xfrm>
            <a:custGeom>
              <a:avLst/>
              <a:gdLst>
                <a:gd name="T0" fmla="*/ 140 w 169"/>
                <a:gd name="T1" fmla="*/ 114 h 115"/>
                <a:gd name="T2" fmla="*/ 150 w 169"/>
                <a:gd name="T3" fmla="*/ 113 h 115"/>
                <a:gd name="T4" fmla="*/ 113 w 169"/>
                <a:gd name="T5" fmla="*/ 103 h 115"/>
                <a:gd name="T6" fmla="*/ 116 w 169"/>
                <a:gd name="T7" fmla="*/ 96 h 115"/>
                <a:gd name="T8" fmla="*/ 111 w 169"/>
                <a:gd name="T9" fmla="*/ 94 h 115"/>
                <a:gd name="T10" fmla="*/ 108 w 169"/>
                <a:gd name="T11" fmla="*/ 90 h 115"/>
                <a:gd name="T12" fmla="*/ 112 w 169"/>
                <a:gd name="T13" fmla="*/ 93 h 115"/>
                <a:gd name="T14" fmla="*/ 106 w 169"/>
                <a:gd name="T15" fmla="*/ 91 h 115"/>
                <a:gd name="T16" fmla="*/ 106 w 169"/>
                <a:gd name="T17" fmla="*/ 91 h 115"/>
                <a:gd name="T18" fmla="*/ 136 w 169"/>
                <a:gd name="T19" fmla="*/ 88 h 115"/>
                <a:gd name="T20" fmla="*/ 131 w 169"/>
                <a:gd name="T21" fmla="*/ 85 h 115"/>
                <a:gd name="T22" fmla="*/ 115 w 169"/>
                <a:gd name="T23" fmla="*/ 83 h 115"/>
                <a:gd name="T24" fmla="*/ 115 w 169"/>
                <a:gd name="T25" fmla="*/ 79 h 115"/>
                <a:gd name="T26" fmla="*/ 30 w 169"/>
                <a:gd name="T27" fmla="*/ 79 h 115"/>
                <a:gd name="T28" fmla="*/ 78 w 169"/>
                <a:gd name="T29" fmla="*/ 47 h 115"/>
                <a:gd name="T30" fmla="*/ 169 w 169"/>
                <a:gd name="T31" fmla="*/ 61 h 115"/>
                <a:gd name="T32" fmla="*/ 159 w 169"/>
                <a:gd name="T33" fmla="*/ 54 h 115"/>
                <a:gd name="T34" fmla="*/ 160 w 169"/>
                <a:gd name="T35" fmla="*/ 48 h 115"/>
                <a:gd name="T36" fmla="*/ 71 w 169"/>
                <a:gd name="T37" fmla="*/ 45 h 115"/>
                <a:gd name="T38" fmla="*/ 155 w 169"/>
                <a:gd name="T39" fmla="*/ 46 h 115"/>
                <a:gd name="T40" fmla="*/ 155 w 169"/>
                <a:gd name="T41" fmla="*/ 45 h 115"/>
                <a:gd name="T42" fmla="*/ 58 w 169"/>
                <a:gd name="T43" fmla="*/ 36 h 115"/>
                <a:gd name="T44" fmla="*/ 129 w 169"/>
                <a:gd name="T45" fmla="*/ 35 h 115"/>
                <a:gd name="T46" fmla="*/ 126 w 169"/>
                <a:gd name="T47" fmla="*/ 46 h 115"/>
                <a:gd name="T48" fmla="*/ 110 w 169"/>
                <a:gd name="T49" fmla="*/ 54 h 115"/>
                <a:gd name="T50" fmla="*/ 93 w 169"/>
                <a:gd name="T51" fmla="*/ 53 h 115"/>
                <a:gd name="T52" fmla="*/ 89 w 169"/>
                <a:gd name="T53" fmla="*/ 46 h 115"/>
                <a:gd name="T54" fmla="*/ 104 w 169"/>
                <a:gd name="T55" fmla="*/ 41 h 115"/>
                <a:gd name="T56" fmla="*/ 107 w 169"/>
                <a:gd name="T57" fmla="*/ 46 h 115"/>
                <a:gd name="T58" fmla="*/ 117 w 169"/>
                <a:gd name="T59" fmla="*/ 40 h 115"/>
                <a:gd name="T60" fmla="*/ 144 w 169"/>
                <a:gd name="T61" fmla="*/ 31 h 115"/>
                <a:gd name="T62" fmla="*/ 131 w 169"/>
                <a:gd name="T63" fmla="*/ 20 h 115"/>
                <a:gd name="T64" fmla="*/ 124 w 169"/>
                <a:gd name="T65" fmla="*/ 17 h 115"/>
                <a:gd name="T66" fmla="*/ 125 w 169"/>
                <a:gd name="T67" fmla="*/ 16 h 115"/>
                <a:gd name="T68" fmla="*/ 47 w 169"/>
                <a:gd name="T69" fmla="*/ 33 h 115"/>
                <a:gd name="T70" fmla="*/ 78 w 169"/>
                <a:gd name="T71" fmla="*/ 59 h 115"/>
                <a:gd name="T72" fmla="*/ 79 w 169"/>
                <a:gd name="T73" fmla="*/ 74 h 115"/>
                <a:gd name="T74" fmla="*/ 94 w 169"/>
                <a:gd name="T75" fmla="*/ 86 h 115"/>
                <a:gd name="T76" fmla="*/ 100 w 169"/>
                <a:gd name="T77" fmla="*/ 95 h 115"/>
                <a:gd name="T78" fmla="*/ 107 w 169"/>
                <a:gd name="T79" fmla="*/ 101 h 115"/>
                <a:gd name="T80" fmla="*/ 88 w 169"/>
                <a:gd name="T81" fmla="*/ 99 h 115"/>
                <a:gd name="T82" fmla="*/ 69 w 169"/>
                <a:gd name="T83" fmla="*/ 90 h 115"/>
                <a:gd name="T84" fmla="*/ 58 w 169"/>
                <a:gd name="T85" fmla="*/ 76 h 115"/>
                <a:gd name="T86" fmla="*/ 40 w 169"/>
                <a:gd name="T87" fmla="*/ 70 h 115"/>
                <a:gd name="T88" fmla="*/ 32 w 169"/>
                <a:gd name="T89" fmla="*/ 69 h 115"/>
                <a:gd name="T90" fmla="*/ 31 w 169"/>
                <a:gd name="T91" fmla="*/ 77 h 115"/>
                <a:gd name="T92" fmla="*/ 17 w 169"/>
                <a:gd name="T93" fmla="*/ 78 h 115"/>
                <a:gd name="T94" fmla="*/ 20 w 169"/>
                <a:gd name="T95" fmla="*/ 89 h 115"/>
                <a:gd name="T96" fmla="*/ 1 w 169"/>
                <a:gd name="T97" fmla="*/ 62 h 115"/>
                <a:gd name="T98" fmla="*/ 33 w 169"/>
                <a:gd name="T99" fmla="*/ 25 h 115"/>
                <a:gd name="T100" fmla="*/ 119 w 169"/>
                <a:gd name="T101" fmla="*/ 19 h 115"/>
                <a:gd name="T102" fmla="*/ 116 w 169"/>
                <a:gd name="T103" fmla="*/ 16 h 115"/>
                <a:gd name="T104" fmla="*/ 136 w 169"/>
                <a:gd name="T105" fmla="*/ 37 h 115"/>
                <a:gd name="T106" fmla="*/ 102 w 169"/>
                <a:gd name="T107" fmla="*/ 12 h 115"/>
                <a:gd name="T108" fmla="*/ 77 w 169"/>
                <a:gd name="T109" fmla="*/ 11 h 115"/>
                <a:gd name="T110" fmla="*/ 73 w 169"/>
                <a:gd name="T111" fmla="*/ 7 h 115"/>
                <a:gd name="T112" fmla="*/ 66 w 169"/>
                <a:gd name="T113" fmla="*/ 9 h 115"/>
                <a:gd name="T114" fmla="*/ 64 w 169"/>
                <a:gd name="T115" fmla="*/ 7 h 115"/>
                <a:gd name="T116" fmla="*/ 99 w 169"/>
                <a:gd name="T117" fmla="*/ 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5">
                  <a:moveTo>
                    <a:pt x="142" y="114"/>
                  </a:moveTo>
                  <a:cubicBezTo>
                    <a:pt x="144" y="114"/>
                    <a:pt x="144" y="114"/>
                    <a:pt x="144" y="114"/>
                  </a:cubicBezTo>
                  <a:cubicBezTo>
                    <a:pt x="145" y="115"/>
                    <a:pt x="145" y="115"/>
                    <a:pt x="145" y="115"/>
                  </a:cubicBezTo>
                  <a:cubicBezTo>
                    <a:pt x="144" y="115"/>
                    <a:pt x="144" y="115"/>
                    <a:pt x="144" y="115"/>
                  </a:cubicBezTo>
                  <a:cubicBezTo>
                    <a:pt x="142" y="115"/>
                    <a:pt x="142" y="115"/>
                    <a:pt x="142" y="115"/>
                  </a:cubicBezTo>
                  <a:cubicBezTo>
                    <a:pt x="142" y="115"/>
                    <a:pt x="142" y="115"/>
                    <a:pt x="142" y="115"/>
                  </a:cubicBezTo>
                  <a:cubicBezTo>
                    <a:pt x="140" y="115"/>
                    <a:pt x="140" y="115"/>
                    <a:pt x="140" y="115"/>
                  </a:cubicBezTo>
                  <a:cubicBezTo>
                    <a:pt x="140" y="114"/>
                    <a:pt x="140" y="114"/>
                    <a:pt x="140" y="114"/>
                  </a:cubicBezTo>
                  <a:cubicBezTo>
                    <a:pt x="139" y="114"/>
                    <a:pt x="139" y="114"/>
                    <a:pt x="139" y="114"/>
                  </a:cubicBezTo>
                  <a:cubicBezTo>
                    <a:pt x="140" y="114"/>
                    <a:pt x="140" y="114"/>
                    <a:pt x="140" y="114"/>
                  </a:cubicBezTo>
                  <a:cubicBezTo>
                    <a:pt x="139" y="113"/>
                    <a:pt x="139" y="113"/>
                    <a:pt x="139" y="113"/>
                  </a:cubicBezTo>
                  <a:cubicBezTo>
                    <a:pt x="139" y="113"/>
                    <a:pt x="138" y="112"/>
                    <a:pt x="138" y="112"/>
                  </a:cubicBezTo>
                  <a:cubicBezTo>
                    <a:pt x="140" y="112"/>
                    <a:pt x="140" y="113"/>
                    <a:pt x="142" y="114"/>
                  </a:cubicBezTo>
                  <a:close/>
                  <a:moveTo>
                    <a:pt x="151" y="112"/>
                  </a:moveTo>
                  <a:cubicBezTo>
                    <a:pt x="150" y="113"/>
                    <a:pt x="150" y="113"/>
                    <a:pt x="150" y="113"/>
                  </a:cubicBezTo>
                  <a:cubicBezTo>
                    <a:pt x="150" y="113"/>
                    <a:pt x="150" y="113"/>
                    <a:pt x="150" y="113"/>
                  </a:cubicBezTo>
                  <a:cubicBezTo>
                    <a:pt x="149" y="113"/>
                    <a:pt x="149" y="113"/>
                    <a:pt x="149" y="113"/>
                  </a:cubicBezTo>
                  <a:cubicBezTo>
                    <a:pt x="148" y="113"/>
                    <a:pt x="148" y="113"/>
                    <a:pt x="148" y="113"/>
                  </a:cubicBezTo>
                  <a:cubicBezTo>
                    <a:pt x="148" y="113"/>
                    <a:pt x="148" y="113"/>
                    <a:pt x="148" y="112"/>
                  </a:cubicBezTo>
                  <a:cubicBezTo>
                    <a:pt x="149" y="112"/>
                    <a:pt x="149" y="112"/>
                    <a:pt x="149" y="112"/>
                  </a:cubicBezTo>
                  <a:cubicBezTo>
                    <a:pt x="149" y="112"/>
                    <a:pt x="149" y="112"/>
                    <a:pt x="149" y="112"/>
                  </a:cubicBezTo>
                  <a:cubicBezTo>
                    <a:pt x="150" y="112"/>
                    <a:pt x="150" y="112"/>
                    <a:pt x="150" y="112"/>
                  </a:cubicBezTo>
                  <a:cubicBezTo>
                    <a:pt x="151" y="112"/>
                    <a:pt x="151" y="112"/>
                    <a:pt x="151" y="112"/>
                  </a:cubicBezTo>
                  <a:close/>
                  <a:moveTo>
                    <a:pt x="113" y="103"/>
                  </a:moveTo>
                  <a:cubicBezTo>
                    <a:pt x="112" y="104"/>
                    <a:pt x="112" y="104"/>
                    <a:pt x="112" y="104"/>
                  </a:cubicBezTo>
                  <a:cubicBezTo>
                    <a:pt x="111" y="104"/>
                    <a:pt x="111" y="104"/>
                    <a:pt x="111" y="104"/>
                  </a:cubicBezTo>
                  <a:cubicBezTo>
                    <a:pt x="111" y="104"/>
                    <a:pt x="111" y="104"/>
                    <a:pt x="111" y="104"/>
                  </a:cubicBezTo>
                  <a:cubicBezTo>
                    <a:pt x="111" y="103"/>
                    <a:pt x="111" y="103"/>
                    <a:pt x="111" y="103"/>
                  </a:cubicBezTo>
                  <a:cubicBezTo>
                    <a:pt x="112" y="103"/>
                    <a:pt x="112" y="103"/>
                    <a:pt x="112" y="103"/>
                  </a:cubicBezTo>
                  <a:cubicBezTo>
                    <a:pt x="113" y="103"/>
                    <a:pt x="113" y="103"/>
                    <a:pt x="113" y="103"/>
                  </a:cubicBezTo>
                  <a:close/>
                  <a:moveTo>
                    <a:pt x="115" y="97"/>
                  </a:moveTo>
                  <a:cubicBezTo>
                    <a:pt x="116" y="96"/>
                    <a:pt x="116" y="96"/>
                    <a:pt x="116" y="96"/>
                  </a:cubicBezTo>
                  <a:cubicBezTo>
                    <a:pt x="117" y="96"/>
                    <a:pt x="117" y="96"/>
                    <a:pt x="117" y="96"/>
                  </a:cubicBezTo>
                  <a:cubicBezTo>
                    <a:pt x="117" y="96"/>
                    <a:pt x="117" y="96"/>
                    <a:pt x="117" y="96"/>
                  </a:cubicBezTo>
                  <a:cubicBezTo>
                    <a:pt x="116" y="99"/>
                    <a:pt x="116" y="99"/>
                    <a:pt x="116" y="99"/>
                  </a:cubicBezTo>
                  <a:cubicBezTo>
                    <a:pt x="116" y="99"/>
                    <a:pt x="116" y="99"/>
                    <a:pt x="116" y="99"/>
                  </a:cubicBezTo>
                  <a:cubicBezTo>
                    <a:pt x="113" y="98"/>
                    <a:pt x="113" y="98"/>
                    <a:pt x="113" y="98"/>
                  </a:cubicBezTo>
                  <a:cubicBezTo>
                    <a:pt x="113" y="97"/>
                    <a:pt x="113" y="97"/>
                    <a:pt x="113" y="97"/>
                  </a:cubicBezTo>
                  <a:cubicBezTo>
                    <a:pt x="113" y="97"/>
                    <a:pt x="113" y="97"/>
                    <a:pt x="113" y="97"/>
                  </a:cubicBezTo>
                  <a:cubicBezTo>
                    <a:pt x="112" y="95"/>
                    <a:pt x="112" y="96"/>
                    <a:pt x="111" y="94"/>
                  </a:cubicBezTo>
                  <a:cubicBezTo>
                    <a:pt x="111" y="94"/>
                    <a:pt x="111" y="94"/>
                    <a:pt x="111" y="94"/>
                  </a:cubicBezTo>
                  <a:cubicBezTo>
                    <a:pt x="112" y="94"/>
                    <a:pt x="112" y="94"/>
                    <a:pt x="112" y="94"/>
                  </a:cubicBezTo>
                  <a:cubicBezTo>
                    <a:pt x="112" y="95"/>
                    <a:pt x="112" y="95"/>
                    <a:pt x="112" y="95"/>
                  </a:cubicBezTo>
                  <a:cubicBezTo>
                    <a:pt x="114" y="96"/>
                    <a:pt x="114" y="96"/>
                    <a:pt x="114" y="96"/>
                  </a:cubicBezTo>
                  <a:cubicBezTo>
                    <a:pt x="114" y="97"/>
                    <a:pt x="114" y="97"/>
                    <a:pt x="114" y="97"/>
                  </a:cubicBezTo>
                  <a:cubicBezTo>
                    <a:pt x="115" y="97"/>
                    <a:pt x="115" y="97"/>
                    <a:pt x="115" y="97"/>
                  </a:cubicBezTo>
                  <a:cubicBezTo>
                    <a:pt x="115" y="97"/>
                    <a:pt x="115" y="97"/>
                    <a:pt x="115" y="97"/>
                  </a:cubicBezTo>
                  <a:close/>
                  <a:moveTo>
                    <a:pt x="108" y="90"/>
                  </a:moveTo>
                  <a:cubicBezTo>
                    <a:pt x="110" y="90"/>
                    <a:pt x="110" y="90"/>
                    <a:pt x="110" y="90"/>
                  </a:cubicBezTo>
                  <a:cubicBezTo>
                    <a:pt x="111" y="90"/>
                    <a:pt x="111" y="90"/>
                    <a:pt x="111" y="90"/>
                  </a:cubicBezTo>
                  <a:cubicBezTo>
                    <a:pt x="111" y="90"/>
                    <a:pt x="111" y="90"/>
                    <a:pt x="111" y="90"/>
                  </a:cubicBezTo>
                  <a:cubicBezTo>
                    <a:pt x="112" y="91"/>
                    <a:pt x="112" y="91"/>
                    <a:pt x="112" y="91"/>
                  </a:cubicBezTo>
                  <a:cubicBezTo>
                    <a:pt x="112" y="92"/>
                    <a:pt x="112" y="92"/>
                    <a:pt x="113" y="93"/>
                  </a:cubicBezTo>
                  <a:cubicBezTo>
                    <a:pt x="113" y="93"/>
                    <a:pt x="113" y="93"/>
                    <a:pt x="113" y="93"/>
                  </a:cubicBezTo>
                  <a:cubicBezTo>
                    <a:pt x="112" y="94"/>
                    <a:pt x="112" y="94"/>
                    <a:pt x="112" y="94"/>
                  </a:cubicBezTo>
                  <a:cubicBezTo>
                    <a:pt x="112" y="93"/>
                    <a:pt x="112" y="93"/>
                    <a:pt x="112" y="93"/>
                  </a:cubicBezTo>
                  <a:cubicBezTo>
                    <a:pt x="112" y="93"/>
                    <a:pt x="108" y="93"/>
                    <a:pt x="107" y="93"/>
                  </a:cubicBezTo>
                  <a:cubicBezTo>
                    <a:pt x="108" y="92"/>
                    <a:pt x="108" y="92"/>
                    <a:pt x="108" y="92"/>
                  </a:cubicBezTo>
                  <a:cubicBezTo>
                    <a:pt x="108" y="92"/>
                    <a:pt x="108" y="92"/>
                    <a:pt x="108" y="92"/>
                  </a:cubicBezTo>
                  <a:cubicBezTo>
                    <a:pt x="107" y="91"/>
                    <a:pt x="107" y="91"/>
                    <a:pt x="107" y="91"/>
                  </a:cubicBezTo>
                  <a:cubicBezTo>
                    <a:pt x="107" y="90"/>
                    <a:pt x="107" y="90"/>
                    <a:pt x="107" y="90"/>
                  </a:cubicBezTo>
                  <a:cubicBezTo>
                    <a:pt x="107" y="90"/>
                    <a:pt x="107" y="90"/>
                    <a:pt x="107" y="90"/>
                  </a:cubicBezTo>
                  <a:cubicBezTo>
                    <a:pt x="108" y="89"/>
                    <a:pt x="108" y="90"/>
                    <a:pt x="108" y="90"/>
                  </a:cubicBezTo>
                  <a:close/>
                  <a:moveTo>
                    <a:pt x="106" y="91"/>
                  </a:moveTo>
                  <a:cubicBezTo>
                    <a:pt x="106" y="91"/>
                    <a:pt x="106" y="91"/>
                    <a:pt x="106" y="91"/>
                  </a:cubicBezTo>
                  <a:cubicBezTo>
                    <a:pt x="106" y="91"/>
                    <a:pt x="106" y="91"/>
                    <a:pt x="106" y="91"/>
                  </a:cubicBezTo>
                  <a:cubicBezTo>
                    <a:pt x="104" y="90"/>
                    <a:pt x="104" y="90"/>
                    <a:pt x="104" y="90"/>
                  </a:cubicBezTo>
                  <a:cubicBezTo>
                    <a:pt x="104" y="89"/>
                    <a:pt x="104" y="89"/>
                    <a:pt x="104" y="89"/>
                  </a:cubicBezTo>
                  <a:cubicBezTo>
                    <a:pt x="105" y="88"/>
                    <a:pt x="105" y="88"/>
                    <a:pt x="105" y="88"/>
                  </a:cubicBezTo>
                  <a:cubicBezTo>
                    <a:pt x="106" y="89"/>
                    <a:pt x="106" y="89"/>
                    <a:pt x="106" y="89"/>
                  </a:cubicBezTo>
                  <a:cubicBezTo>
                    <a:pt x="107" y="90"/>
                    <a:pt x="106" y="90"/>
                    <a:pt x="107" y="90"/>
                  </a:cubicBezTo>
                  <a:cubicBezTo>
                    <a:pt x="106" y="91"/>
                    <a:pt x="106" y="91"/>
                    <a:pt x="106" y="91"/>
                  </a:cubicBezTo>
                  <a:close/>
                  <a:moveTo>
                    <a:pt x="132" y="85"/>
                  </a:moveTo>
                  <a:cubicBezTo>
                    <a:pt x="133" y="85"/>
                    <a:pt x="133" y="85"/>
                    <a:pt x="133" y="85"/>
                  </a:cubicBezTo>
                  <a:cubicBezTo>
                    <a:pt x="134" y="85"/>
                    <a:pt x="134" y="85"/>
                    <a:pt x="134" y="85"/>
                  </a:cubicBezTo>
                  <a:cubicBezTo>
                    <a:pt x="134" y="86"/>
                    <a:pt x="134" y="86"/>
                    <a:pt x="134" y="86"/>
                  </a:cubicBezTo>
                  <a:cubicBezTo>
                    <a:pt x="136" y="86"/>
                    <a:pt x="136" y="86"/>
                    <a:pt x="136" y="87"/>
                  </a:cubicBezTo>
                  <a:cubicBezTo>
                    <a:pt x="136" y="87"/>
                    <a:pt x="136" y="87"/>
                    <a:pt x="136" y="87"/>
                  </a:cubicBezTo>
                  <a:cubicBezTo>
                    <a:pt x="136" y="87"/>
                    <a:pt x="136" y="87"/>
                    <a:pt x="136" y="87"/>
                  </a:cubicBezTo>
                  <a:cubicBezTo>
                    <a:pt x="136" y="88"/>
                    <a:pt x="136" y="88"/>
                    <a:pt x="136" y="88"/>
                  </a:cubicBezTo>
                  <a:cubicBezTo>
                    <a:pt x="136" y="88"/>
                    <a:pt x="136" y="88"/>
                    <a:pt x="136" y="88"/>
                  </a:cubicBezTo>
                  <a:cubicBezTo>
                    <a:pt x="135" y="88"/>
                    <a:pt x="135" y="88"/>
                    <a:pt x="135" y="88"/>
                  </a:cubicBezTo>
                  <a:cubicBezTo>
                    <a:pt x="135" y="88"/>
                    <a:pt x="135" y="88"/>
                    <a:pt x="135" y="88"/>
                  </a:cubicBezTo>
                  <a:cubicBezTo>
                    <a:pt x="134" y="88"/>
                    <a:pt x="134" y="88"/>
                    <a:pt x="133" y="87"/>
                  </a:cubicBezTo>
                  <a:cubicBezTo>
                    <a:pt x="133" y="87"/>
                    <a:pt x="133" y="87"/>
                    <a:pt x="133" y="87"/>
                  </a:cubicBezTo>
                  <a:cubicBezTo>
                    <a:pt x="132" y="86"/>
                    <a:pt x="132" y="86"/>
                    <a:pt x="132" y="86"/>
                  </a:cubicBezTo>
                  <a:cubicBezTo>
                    <a:pt x="131" y="86"/>
                    <a:pt x="131" y="86"/>
                    <a:pt x="131" y="86"/>
                  </a:cubicBezTo>
                  <a:cubicBezTo>
                    <a:pt x="131" y="85"/>
                    <a:pt x="131" y="85"/>
                    <a:pt x="131" y="85"/>
                  </a:cubicBezTo>
                  <a:cubicBezTo>
                    <a:pt x="132" y="85"/>
                    <a:pt x="132" y="85"/>
                    <a:pt x="132" y="85"/>
                  </a:cubicBezTo>
                  <a:close/>
                  <a:moveTo>
                    <a:pt x="31" y="81"/>
                  </a:moveTo>
                  <a:cubicBezTo>
                    <a:pt x="31" y="82"/>
                    <a:pt x="31" y="82"/>
                    <a:pt x="31" y="82"/>
                  </a:cubicBezTo>
                  <a:cubicBezTo>
                    <a:pt x="28" y="81"/>
                    <a:pt x="28" y="80"/>
                    <a:pt x="27" y="80"/>
                  </a:cubicBezTo>
                  <a:cubicBezTo>
                    <a:pt x="26" y="79"/>
                    <a:pt x="26" y="79"/>
                    <a:pt x="26" y="79"/>
                  </a:cubicBezTo>
                  <a:cubicBezTo>
                    <a:pt x="27" y="80"/>
                    <a:pt x="27" y="80"/>
                    <a:pt x="29" y="80"/>
                  </a:cubicBezTo>
                  <a:cubicBezTo>
                    <a:pt x="31" y="81"/>
                    <a:pt x="31" y="81"/>
                    <a:pt x="31" y="81"/>
                  </a:cubicBezTo>
                  <a:close/>
                  <a:moveTo>
                    <a:pt x="115" y="83"/>
                  </a:moveTo>
                  <a:cubicBezTo>
                    <a:pt x="115" y="83"/>
                    <a:pt x="115" y="83"/>
                    <a:pt x="115" y="83"/>
                  </a:cubicBezTo>
                  <a:cubicBezTo>
                    <a:pt x="114" y="83"/>
                    <a:pt x="114" y="83"/>
                    <a:pt x="114" y="83"/>
                  </a:cubicBezTo>
                  <a:cubicBezTo>
                    <a:pt x="115" y="81"/>
                    <a:pt x="115" y="82"/>
                    <a:pt x="115" y="81"/>
                  </a:cubicBezTo>
                  <a:cubicBezTo>
                    <a:pt x="115" y="81"/>
                    <a:pt x="115" y="81"/>
                    <a:pt x="115" y="81"/>
                  </a:cubicBezTo>
                  <a:cubicBezTo>
                    <a:pt x="114" y="80"/>
                    <a:pt x="114" y="80"/>
                    <a:pt x="114" y="80"/>
                  </a:cubicBezTo>
                  <a:cubicBezTo>
                    <a:pt x="114" y="79"/>
                    <a:pt x="114" y="79"/>
                    <a:pt x="114" y="79"/>
                  </a:cubicBezTo>
                  <a:cubicBezTo>
                    <a:pt x="115" y="79"/>
                    <a:pt x="115" y="79"/>
                    <a:pt x="115" y="79"/>
                  </a:cubicBezTo>
                  <a:cubicBezTo>
                    <a:pt x="115" y="79"/>
                    <a:pt x="115" y="79"/>
                    <a:pt x="115" y="79"/>
                  </a:cubicBezTo>
                  <a:cubicBezTo>
                    <a:pt x="115" y="80"/>
                    <a:pt x="115" y="80"/>
                    <a:pt x="115" y="80"/>
                  </a:cubicBezTo>
                  <a:cubicBezTo>
                    <a:pt x="115" y="81"/>
                    <a:pt x="115" y="81"/>
                    <a:pt x="115" y="81"/>
                  </a:cubicBezTo>
                  <a:cubicBezTo>
                    <a:pt x="115" y="83"/>
                    <a:pt x="115" y="83"/>
                    <a:pt x="115" y="83"/>
                  </a:cubicBezTo>
                  <a:close/>
                  <a:moveTo>
                    <a:pt x="30" y="80"/>
                  </a:moveTo>
                  <a:cubicBezTo>
                    <a:pt x="30" y="80"/>
                    <a:pt x="30" y="80"/>
                    <a:pt x="30" y="80"/>
                  </a:cubicBezTo>
                  <a:cubicBezTo>
                    <a:pt x="28" y="79"/>
                    <a:pt x="28" y="79"/>
                    <a:pt x="28" y="79"/>
                  </a:cubicBezTo>
                  <a:cubicBezTo>
                    <a:pt x="28" y="78"/>
                    <a:pt x="28" y="78"/>
                    <a:pt x="28" y="78"/>
                  </a:cubicBezTo>
                  <a:cubicBezTo>
                    <a:pt x="28" y="79"/>
                    <a:pt x="30" y="79"/>
                    <a:pt x="30" y="79"/>
                  </a:cubicBezTo>
                  <a:cubicBezTo>
                    <a:pt x="31" y="80"/>
                    <a:pt x="31" y="80"/>
                    <a:pt x="31" y="80"/>
                  </a:cubicBezTo>
                  <a:lnTo>
                    <a:pt x="30" y="80"/>
                  </a:lnTo>
                  <a:close/>
                  <a:moveTo>
                    <a:pt x="80" y="50"/>
                  </a:moveTo>
                  <a:cubicBezTo>
                    <a:pt x="80" y="50"/>
                    <a:pt x="80" y="50"/>
                    <a:pt x="80" y="50"/>
                  </a:cubicBezTo>
                  <a:cubicBezTo>
                    <a:pt x="80" y="49"/>
                    <a:pt x="80" y="49"/>
                    <a:pt x="80" y="49"/>
                  </a:cubicBezTo>
                  <a:cubicBezTo>
                    <a:pt x="79" y="49"/>
                    <a:pt x="79" y="49"/>
                    <a:pt x="79" y="49"/>
                  </a:cubicBezTo>
                  <a:cubicBezTo>
                    <a:pt x="78" y="48"/>
                    <a:pt x="78" y="48"/>
                    <a:pt x="78" y="48"/>
                  </a:cubicBezTo>
                  <a:cubicBezTo>
                    <a:pt x="78" y="47"/>
                    <a:pt x="78" y="47"/>
                    <a:pt x="78" y="47"/>
                  </a:cubicBezTo>
                  <a:cubicBezTo>
                    <a:pt x="78" y="46"/>
                    <a:pt x="78" y="46"/>
                    <a:pt x="78" y="46"/>
                  </a:cubicBezTo>
                  <a:cubicBezTo>
                    <a:pt x="78" y="46"/>
                    <a:pt x="78" y="46"/>
                    <a:pt x="78" y="46"/>
                  </a:cubicBezTo>
                  <a:cubicBezTo>
                    <a:pt x="81" y="48"/>
                    <a:pt x="81" y="48"/>
                    <a:pt x="81" y="48"/>
                  </a:cubicBezTo>
                  <a:cubicBezTo>
                    <a:pt x="81" y="48"/>
                    <a:pt x="81" y="48"/>
                    <a:pt x="81" y="48"/>
                  </a:cubicBezTo>
                  <a:cubicBezTo>
                    <a:pt x="81" y="49"/>
                    <a:pt x="81" y="49"/>
                    <a:pt x="81" y="49"/>
                  </a:cubicBezTo>
                  <a:cubicBezTo>
                    <a:pt x="80" y="50"/>
                    <a:pt x="80" y="50"/>
                    <a:pt x="80" y="50"/>
                  </a:cubicBezTo>
                  <a:close/>
                  <a:moveTo>
                    <a:pt x="169" y="60"/>
                  </a:moveTo>
                  <a:cubicBezTo>
                    <a:pt x="169" y="61"/>
                    <a:pt x="169" y="61"/>
                    <a:pt x="169" y="61"/>
                  </a:cubicBezTo>
                  <a:cubicBezTo>
                    <a:pt x="169" y="61"/>
                    <a:pt x="169" y="61"/>
                    <a:pt x="169" y="61"/>
                  </a:cubicBezTo>
                  <a:cubicBezTo>
                    <a:pt x="169" y="60"/>
                    <a:pt x="169" y="60"/>
                    <a:pt x="169" y="60"/>
                  </a:cubicBezTo>
                  <a:cubicBezTo>
                    <a:pt x="168" y="61"/>
                    <a:pt x="168" y="61"/>
                    <a:pt x="168" y="61"/>
                  </a:cubicBezTo>
                  <a:cubicBezTo>
                    <a:pt x="167" y="61"/>
                    <a:pt x="167" y="61"/>
                    <a:pt x="167" y="62"/>
                  </a:cubicBezTo>
                  <a:cubicBezTo>
                    <a:pt x="164" y="61"/>
                    <a:pt x="162" y="60"/>
                    <a:pt x="161" y="58"/>
                  </a:cubicBezTo>
                  <a:cubicBezTo>
                    <a:pt x="161" y="56"/>
                    <a:pt x="161" y="56"/>
                    <a:pt x="161" y="56"/>
                  </a:cubicBezTo>
                  <a:cubicBezTo>
                    <a:pt x="161" y="55"/>
                    <a:pt x="161" y="55"/>
                    <a:pt x="161" y="55"/>
                  </a:cubicBezTo>
                  <a:cubicBezTo>
                    <a:pt x="160" y="55"/>
                    <a:pt x="159" y="55"/>
                    <a:pt x="159" y="54"/>
                  </a:cubicBezTo>
                  <a:cubicBezTo>
                    <a:pt x="158" y="53"/>
                    <a:pt x="158" y="53"/>
                    <a:pt x="158" y="53"/>
                  </a:cubicBezTo>
                  <a:cubicBezTo>
                    <a:pt x="156" y="52"/>
                    <a:pt x="156" y="51"/>
                    <a:pt x="155" y="49"/>
                  </a:cubicBezTo>
                  <a:cubicBezTo>
                    <a:pt x="156" y="47"/>
                    <a:pt x="156" y="47"/>
                    <a:pt x="156" y="47"/>
                  </a:cubicBezTo>
                  <a:cubicBezTo>
                    <a:pt x="156" y="46"/>
                    <a:pt x="156" y="46"/>
                    <a:pt x="156" y="46"/>
                  </a:cubicBezTo>
                  <a:cubicBezTo>
                    <a:pt x="156" y="46"/>
                    <a:pt x="156" y="46"/>
                    <a:pt x="156" y="46"/>
                  </a:cubicBezTo>
                  <a:cubicBezTo>
                    <a:pt x="157" y="46"/>
                    <a:pt x="156" y="46"/>
                    <a:pt x="157" y="47"/>
                  </a:cubicBezTo>
                  <a:cubicBezTo>
                    <a:pt x="159" y="47"/>
                    <a:pt x="159" y="47"/>
                    <a:pt x="159" y="47"/>
                  </a:cubicBezTo>
                  <a:cubicBezTo>
                    <a:pt x="160" y="48"/>
                    <a:pt x="160" y="48"/>
                    <a:pt x="160" y="48"/>
                  </a:cubicBezTo>
                  <a:cubicBezTo>
                    <a:pt x="161" y="49"/>
                    <a:pt x="161" y="49"/>
                    <a:pt x="161" y="49"/>
                  </a:cubicBezTo>
                  <a:cubicBezTo>
                    <a:pt x="161" y="50"/>
                    <a:pt x="161" y="50"/>
                    <a:pt x="161" y="50"/>
                  </a:cubicBezTo>
                  <a:cubicBezTo>
                    <a:pt x="161" y="50"/>
                    <a:pt x="161" y="50"/>
                    <a:pt x="161" y="50"/>
                  </a:cubicBezTo>
                  <a:cubicBezTo>
                    <a:pt x="162" y="51"/>
                    <a:pt x="162" y="51"/>
                    <a:pt x="163" y="52"/>
                  </a:cubicBezTo>
                  <a:cubicBezTo>
                    <a:pt x="164" y="54"/>
                    <a:pt x="164" y="54"/>
                    <a:pt x="164" y="54"/>
                  </a:cubicBezTo>
                  <a:cubicBezTo>
                    <a:pt x="164" y="54"/>
                    <a:pt x="164" y="54"/>
                    <a:pt x="164" y="54"/>
                  </a:cubicBezTo>
                  <a:cubicBezTo>
                    <a:pt x="167" y="55"/>
                    <a:pt x="169" y="57"/>
                    <a:pt x="169" y="60"/>
                  </a:cubicBezTo>
                  <a:close/>
                  <a:moveTo>
                    <a:pt x="71" y="45"/>
                  </a:moveTo>
                  <a:cubicBezTo>
                    <a:pt x="70" y="46"/>
                    <a:pt x="70" y="46"/>
                    <a:pt x="70" y="46"/>
                  </a:cubicBezTo>
                  <a:cubicBezTo>
                    <a:pt x="70" y="45"/>
                    <a:pt x="69" y="45"/>
                    <a:pt x="69" y="44"/>
                  </a:cubicBezTo>
                  <a:cubicBezTo>
                    <a:pt x="69" y="44"/>
                    <a:pt x="69" y="44"/>
                    <a:pt x="69" y="44"/>
                  </a:cubicBezTo>
                  <a:cubicBezTo>
                    <a:pt x="70" y="43"/>
                    <a:pt x="70" y="43"/>
                    <a:pt x="70" y="43"/>
                  </a:cubicBezTo>
                  <a:cubicBezTo>
                    <a:pt x="71" y="43"/>
                    <a:pt x="71" y="43"/>
                    <a:pt x="71" y="43"/>
                  </a:cubicBezTo>
                  <a:cubicBezTo>
                    <a:pt x="71" y="45"/>
                    <a:pt x="71" y="45"/>
                    <a:pt x="71" y="45"/>
                  </a:cubicBezTo>
                  <a:cubicBezTo>
                    <a:pt x="71" y="45"/>
                    <a:pt x="71" y="45"/>
                    <a:pt x="71" y="45"/>
                  </a:cubicBezTo>
                  <a:close/>
                  <a:moveTo>
                    <a:pt x="155" y="46"/>
                  </a:moveTo>
                  <a:cubicBezTo>
                    <a:pt x="154" y="46"/>
                    <a:pt x="154" y="46"/>
                    <a:pt x="154" y="46"/>
                  </a:cubicBezTo>
                  <a:cubicBezTo>
                    <a:pt x="153" y="43"/>
                    <a:pt x="154" y="45"/>
                    <a:pt x="154" y="42"/>
                  </a:cubicBezTo>
                  <a:cubicBezTo>
                    <a:pt x="153" y="42"/>
                    <a:pt x="153" y="42"/>
                    <a:pt x="153" y="42"/>
                  </a:cubicBezTo>
                  <a:cubicBezTo>
                    <a:pt x="154" y="41"/>
                    <a:pt x="154" y="41"/>
                    <a:pt x="154" y="41"/>
                  </a:cubicBezTo>
                  <a:cubicBezTo>
                    <a:pt x="155" y="41"/>
                    <a:pt x="155" y="41"/>
                    <a:pt x="155" y="41"/>
                  </a:cubicBezTo>
                  <a:cubicBezTo>
                    <a:pt x="155" y="42"/>
                    <a:pt x="155" y="42"/>
                    <a:pt x="155" y="42"/>
                  </a:cubicBezTo>
                  <a:cubicBezTo>
                    <a:pt x="156" y="43"/>
                    <a:pt x="156" y="43"/>
                    <a:pt x="156" y="43"/>
                  </a:cubicBezTo>
                  <a:cubicBezTo>
                    <a:pt x="155" y="45"/>
                    <a:pt x="155" y="45"/>
                    <a:pt x="155" y="45"/>
                  </a:cubicBezTo>
                  <a:cubicBezTo>
                    <a:pt x="155" y="46"/>
                    <a:pt x="155" y="46"/>
                    <a:pt x="155" y="46"/>
                  </a:cubicBezTo>
                  <a:close/>
                  <a:moveTo>
                    <a:pt x="58" y="38"/>
                  </a:moveTo>
                  <a:cubicBezTo>
                    <a:pt x="57" y="38"/>
                    <a:pt x="57" y="38"/>
                    <a:pt x="57" y="38"/>
                  </a:cubicBezTo>
                  <a:cubicBezTo>
                    <a:pt x="56" y="38"/>
                    <a:pt x="56" y="38"/>
                    <a:pt x="56" y="38"/>
                  </a:cubicBezTo>
                  <a:cubicBezTo>
                    <a:pt x="56" y="37"/>
                    <a:pt x="56" y="37"/>
                    <a:pt x="56" y="37"/>
                  </a:cubicBezTo>
                  <a:cubicBezTo>
                    <a:pt x="56" y="36"/>
                    <a:pt x="56" y="36"/>
                    <a:pt x="56" y="36"/>
                  </a:cubicBezTo>
                  <a:cubicBezTo>
                    <a:pt x="57" y="36"/>
                    <a:pt x="57" y="36"/>
                    <a:pt x="57" y="36"/>
                  </a:cubicBezTo>
                  <a:cubicBezTo>
                    <a:pt x="58" y="36"/>
                    <a:pt x="58" y="36"/>
                    <a:pt x="58" y="36"/>
                  </a:cubicBezTo>
                  <a:cubicBezTo>
                    <a:pt x="58" y="36"/>
                    <a:pt x="58" y="36"/>
                    <a:pt x="58" y="36"/>
                  </a:cubicBezTo>
                  <a:cubicBezTo>
                    <a:pt x="58" y="37"/>
                    <a:pt x="58" y="37"/>
                    <a:pt x="58" y="37"/>
                  </a:cubicBezTo>
                  <a:lnTo>
                    <a:pt x="58" y="38"/>
                  </a:lnTo>
                  <a:close/>
                  <a:moveTo>
                    <a:pt x="125" y="33"/>
                  </a:moveTo>
                  <a:cubicBezTo>
                    <a:pt x="126" y="32"/>
                    <a:pt x="126" y="32"/>
                    <a:pt x="126" y="32"/>
                  </a:cubicBezTo>
                  <a:cubicBezTo>
                    <a:pt x="127" y="33"/>
                    <a:pt x="127" y="33"/>
                    <a:pt x="127" y="33"/>
                  </a:cubicBezTo>
                  <a:cubicBezTo>
                    <a:pt x="129" y="33"/>
                    <a:pt x="128" y="33"/>
                    <a:pt x="129" y="33"/>
                  </a:cubicBezTo>
                  <a:cubicBezTo>
                    <a:pt x="129" y="35"/>
                    <a:pt x="129" y="35"/>
                    <a:pt x="129" y="35"/>
                  </a:cubicBezTo>
                  <a:cubicBezTo>
                    <a:pt x="129" y="36"/>
                    <a:pt x="129" y="36"/>
                    <a:pt x="129" y="37"/>
                  </a:cubicBezTo>
                  <a:cubicBezTo>
                    <a:pt x="129" y="38"/>
                    <a:pt x="129" y="38"/>
                    <a:pt x="129" y="38"/>
                  </a:cubicBezTo>
                  <a:cubicBezTo>
                    <a:pt x="129" y="39"/>
                    <a:pt x="129" y="38"/>
                    <a:pt x="128" y="40"/>
                  </a:cubicBezTo>
                  <a:cubicBezTo>
                    <a:pt x="127" y="41"/>
                    <a:pt x="126" y="41"/>
                    <a:pt x="125" y="41"/>
                  </a:cubicBezTo>
                  <a:cubicBezTo>
                    <a:pt x="125" y="41"/>
                    <a:pt x="125" y="41"/>
                    <a:pt x="125" y="41"/>
                  </a:cubicBezTo>
                  <a:cubicBezTo>
                    <a:pt x="125" y="42"/>
                    <a:pt x="125" y="42"/>
                    <a:pt x="125" y="42"/>
                  </a:cubicBezTo>
                  <a:cubicBezTo>
                    <a:pt x="126" y="44"/>
                    <a:pt x="126" y="43"/>
                    <a:pt x="127" y="45"/>
                  </a:cubicBezTo>
                  <a:cubicBezTo>
                    <a:pt x="126" y="46"/>
                    <a:pt x="126" y="46"/>
                    <a:pt x="126" y="46"/>
                  </a:cubicBezTo>
                  <a:cubicBezTo>
                    <a:pt x="124" y="47"/>
                    <a:pt x="125" y="46"/>
                    <a:pt x="123" y="47"/>
                  </a:cubicBezTo>
                  <a:cubicBezTo>
                    <a:pt x="121" y="47"/>
                    <a:pt x="122" y="47"/>
                    <a:pt x="119" y="47"/>
                  </a:cubicBezTo>
                  <a:cubicBezTo>
                    <a:pt x="119" y="47"/>
                    <a:pt x="119" y="47"/>
                    <a:pt x="119" y="47"/>
                  </a:cubicBezTo>
                  <a:cubicBezTo>
                    <a:pt x="119" y="48"/>
                    <a:pt x="119" y="48"/>
                    <a:pt x="119" y="48"/>
                  </a:cubicBezTo>
                  <a:cubicBezTo>
                    <a:pt x="118" y="50"/>
                    <a:pt x="116" y="51"/>
                    <a:pt x="114" y="52"/>
                  </a:cubicBezTo>
                  <a:cubicBezTo>
                    <a:pt x="113" y="52"/>
                    <a:pt x="113" y="52"/>
                    <a:pt x="113" y="52"/>
                  </a:cubicBezTo>
                  <a:cubicBezTo>
                    <a:pt x="112" y="53"/>
                    <a:pt x="112" y="53"/>
                    <a:pt x="112" y="53"/>
                  </a:cubicBezTo>
                  <a:cubicBezTo>
                    <a:pt x="111" y="53"/>
                    <a:pt x="111" y="53"/>
                    <a:pt x="110" y="54"/>
                  </a:cubicBezTo>
                  <a:cubicBezTo>
                    <a:pt x="109" y="54"/>
                    <a:pt x="109" y="54"/>
                    <a:pt x="109" y="54"/>
                  </a:cubicBezTo>
                  <a:cubicBezTo>
                    <a:pt x="108" y="55"/>
                    <a:pt x="108" y="55"/>
                    <a:pt x="108" y="55"/>
                  </a:cubicBezTo>
                  <a:cubicBezTo>
                    <a:pt x="107" y="55"/>
                    <a:pt x="100" y="55"/>
                    <a:pt x="99" y="55"/>
                  </a:cubicBezTo>
                  <a:cubicBezTo>
                    <a:pt x="98" y="55"/>
                    <a:pt x="98" y="55"/>
                    <a:pt x="98" y="55"/>
                  </a:cubicBezTo>
                  <a:cubicBezTo>
                    <a:pt x="97" y="53"/>
                    <a:pt x="97" y="53"/>
                    <a:pt x="97" y="53"/>
                  </a:cubicBezTo>
                  <a:cubicBezTo>
                    <a:pt x="96" y="53"/>
                    <a:pt x="96" y="53"/>
                    <a:pt x="96" y="53"/>
                  </a:cubicBezTo>
                  <a:cubicBezTo>
                    <a:pt x="94" y="53"/>
                    <a:pt x="94" y="53"/>
                    <a:pt x="94" y="53"/>
                  </a:cubicBezTo>
                  <a:cubicBezTo>
                    <a:pt x="93" y="53"/>
                    <a:pt x="93" y="53"/>
                    <a:pt x="93" y="53"/>
                  </a:cubicBezTo>
                  <a:cubicBezTo>
                    <a:pt x="93" y="53"/>
                    <a:pt x="91" y="52"/>
                    <a:pt x="85" y="49"/>
                  </a:cubicBezTo>
                  <a:cubicBezTo>
                    <a:pt x="84" y="48"/>
                    <a:pt x="84" y="48"/>
                    <a:pt x="84" y="48"/>
                  </a:cubicBezTo>
                  <a:cubicBezTo>
                    <a:pt x="84" y="47"/>
                    <a:pt x="84" y="47"/>
                    <a:pt x="84" y="47"/>
                  </a:cubicBezTo>
                  <a:cubicBezTo>
                    <a:pt x="85" y="46"/>
                    <a:pt x="85" y="46"/>
                    <a:pt x="85" y="46"/>
                  </a:cubicBezTo>
                  <a:cubicBezTo>
                    <a:pt x="86" y="46"/>
                    <a:pt x="86" y="46"/>
                    <a:pt x="86" y="46"/>
                  </a:cubicBezTo>
                  <a:cubicBezTo>
                    <a:pt x="87" y="46"/>
                    <a:pt x="87" y="46"/>
                    <a:pt x="87" y="46"/>
                  </a:cubicBezTo>
                  <a:cubicBezTo>
                    <a:pt x="87" y="46"/>
                    <a:pt x="87" y="46"/>
                    <a:pt x="87" y="46"/>
                  </a:cubicBezTo>
                  <a:cubicBezTo>
                    <a:pt x="88" y="46"/>
                    <a:pt x="88" y="46"/>
                    <a:pt x="89" y="46"/>
                  </a:cubicBezTo>
                  <a:cubicBezTo>
                    <a:pt x="91" y="46"/>
                    <a:pt x="91" y="46"/>
                    <a:pt x="91" y="46"/>
                  </a:cubicBezTo>
                  <a:cubicBezTo>
                    <a:pt x="93" y="47"/>
                    <a:pt x="92" y="46"/>
                    <a:pt x="94" y="47"/>
                  </a:cubicBezTo>
                  <a:cubicBezTo>
                    <a:pt x="96" y="47"/>
                    <a:pt x="96" y="47"/>
                    <a:pt x="98" y="46"/>
                  </a:cubicBezTo>
                  <a:cubicBezTo>
                    <a:pt x="99" y="47"/>
                    <a:pt x="100" y="47"/>
                    <a:pt x="101" y="47"/>
                  </a:cubicBezTo>
                  <a:cubicBezTo>
                    <a:pt x="102" y="46"/>
                    <a:pt x="102" y="46"/>
                    <a:pt x="102" y="46"/>
                  </a:cubicBezTo>
                  <a:cubicBezTo>
                    <a:pt x="102" y="44"/>
                    <a:pt x="102" y="43"/>
                    <a:pt x="103" y="41"/>
                  </a:cubicBezTo>
                  <a:cubicBezTo>
                    <a:pt x="103" y="41"/>
                    <a:pt x="103" y="41"/>
                    <a:pt x="103" y="41"/>
                  </a:cubicBezTo>
                  <a:cubicBezTo>
                    <a:pt x="104" y="41"/>
                    <a:pt x="104" y="41"/>
                    <a:pt x="104" y="41"/>
                  </a:cubicBezTo>
                  <a:cubicBezTo>
                    <a:pt x="104" y="41"/>
                    <a:pt x="104" y="41"/>
                    <a:pt x="104" y="41"/>
                  </a:cubicBezTo>
                  <a:cubicBezTo>
                    <a:pt x="104" y="42"/>
                    <a:pt x="104" y="42"/>
                    <a:pt x="104" y="42"/>
                  </a:cubicBezTo>
                  <a:cubicBezTo>
                    <a:pt x="103" y="43"/>
                    <a:pt x="103" y="43"/>
                    <a:pt x="103" y="43"/>
                  </a:cubicBezTo>
                  <a:cubicBezTo>
                    <a:pt x="103" y="44"/>
                    <a:pt x="103" y="44"/>
                    <a:pt x="103" y="44"/>
                  </a:cubicBezTo>
                  <a:cubicBezTo>
                    <a:pt x="104" y="45"/>
                    <a:pt x="104" y="45"/>
                    <a:pt x="104" y="45"/>
                  </a:cubicBezTo>
                  <a:cubicBezTo>
                    <a:pt x="105" y="47"/>
                    <a:pt x="105" y="47"/>
                    <a:pt x="105" y="47"/>
                  </a:cubicBezTo>
                  <a:cubicBezTo>
                    <a:pt x="106" y="47"/>
                    <a:pt x="106" y="47"/>
                    <a:pt x="106" y="47"/>
                  </a:cubicBezTo>
                  <a:cubicBezTo>
                    <a:pt x="107" y="46"/>
                    <a:pt x="107" y="46"/>
                    <a:pt x="107" y="46"/>
                  </a:cubicBezTo>
                  <a:cubicBezTo>
                    <a:pt x="108" y="46"/>
                    <a:pt x="108" y="46"/>
                    <a:pt x="108" y="46"/>
                  </a:cubicBezTo>
                  <a:cubicBezTo>
                    <a:pt x="109" y="46"/>
                    <a:pt x="109" y="46"/>
                    <a:pt x="109" y="46"/>
                  </a:cubicBezTo>
                  <a:cubicBezTo>
                    <a:pt x="111" y="46"/>
                    <a:pt x="111" y="46"/>
                    <a:pt x="111" y="46"/>
                  </a:cubicBezTo>
                  <a:cubicBezTo>
                    <a:pt x="111" y="46"/>
                    <a:pt x="111" y="46"/>
                    <a:pt x="111" y="46"/>
                  </a:cubicBezTo>
                  <a:cubicBezTo>
                    <a:pt x="112" y="46"/>
                    <a:pt x="112" y="46"/>
                    <a:pt x="113" y="46"/>
                  </a:cubicBezTo>
                  <a:cubicBezTo>
                    <a:pt x="113" y="45"/>
                    <a:pt x="113" y="45"/>
                    <a:pt x="113" y="45"/>
                  </a:cubicBezTo>
                  <a:cubicBezTo>
                    <a:pt x="114" y="44"/>
                    <a:pt x="114" y="45"/>
                    <a:pt x="114" y="43"/>
                  </a:cubicBezTo>
                  <a:cubicBezTo>
                    <a:pt x="115" y="42"/>
                    <a:pt x="115" y="42"/>
                    <a:pt x="117" y="40"/>
                  </a:cubicBezTo>
                  <a:cubicBezTo>
                    <a:pt x="119" y="40"/>
                    <a:pt x="119" y="40"/>
                    <a:pt x="120" y="40"/>
                  </a:cubicBezTo>
                  <a:cubicBezTo>
                    <a:pt x="121" y="39"/>
                    <a:pt x="121" y="39"/>
                    <a:pt x="121" y="39"/>
                  </a:cubicBezTo>
                  <a:cubicBezTo>
                    <a:pt x="122" y="35"/>
                    <a:pt x="120" y="37"/>
                    <a:pt x="120" y="33"/>
                  </a:cubicBezTo>
                  <a:cubicBezTo>
                    <a:pt x="120" y="32"/>
                    <a:pt x="120" y="32"/>
                    <a:pt x="120" y="32"/>
                  </a:cubicBezTo>
                  <a:cubicBezTo>
                    <a:pt x="120" y="32"/>
                    <a:pt x="120" y="32"/>
                    <a:pt x="120" y="32"/>
                  </a:cubicBezTo>
                  <a:cubicBezTo>
                    <a:pt x="122" y="32"/>
                    <a:pt x="121" y="32"/>
                    <a:pt x="123" y="32"/>
                  </a:cubicBezTo>
                  <a:cubicBezTo>
                    <a:pt x="124" y="33"/>
                    <a:pt x="124" y="33"/>
                    <a:pt x="125" y="33"/>
                  </a:cubicBezTo>
                  <a:close/>
                  <a:moveTo>
                    <a:pt x="144" y="31"/>
                  </a:moveTo>
                  <a:cubicBezTo>
                    <a:pt x="143" y="31"/>
                    <a:pt x="143" y="31"/>
                    <a:pt x="143" y="31"/>
                  </a:cubicBezTo>
                  <a:cubicBezTo>
                    <a:pt x="143" y="31"/>
                    <a:pt x="143" y="31"/>
                    <a:pt x="143" y="31"/>
                  </a:cubicBezTo>
                  <a:cubicBezTo>
                    <a:pt x="143" y="30"/>
                    <a:pt x="143" y="30"/>
                    <a:pt x="143" y="30"/>
                  </a:cubicBezTo>
                  <a:cubicBezTo>
                    <a:pt x="144" y="30"/>
                    <a:pt x="144" y="30"/>
                    <a:pt x="144" y="30"/>
                  </a:cubicBezTo>
                  <a:lnTo>
                    <a:pt x="144" y="31"/>
                  </a:lnTo>
                  <a:close/>
                  <a:moveTo>
                    <a:pt x="132" y="20"/>
                  </a:moveTo>
                  <a:cubicBezTo>
                    <a:pt x="132" y="21"/>
                    <a:pt x="132" y="21"/>
                    <a:pt x="132" y="21"/>
                  </a:cubicBezTo>
                  <a:cubicBezTo>
                    <a:pt x="131" y="20"/>
                    <a:pt x="131" y="20"/>
                    <a:pt x="131" y="20"/>
                  </a:cubicBezTo>
                  <a:cubicBezTo>
                    <a:pt x="131" y="19"/>
                    <a:pt x="131" y="19"/>
                    <a:pt x="131" y="19"/>
                  </a:cubicBezTo>
                  <a:cubicBezTo>
                    <a:pt x="131" y="19"/>
                    <a:pt x="131" y="19"/>
                    <a:pt x="131" y="19"/>
                  </a:cubicBezTo>
                  <a:cubicBezTo>
                    <a:pt x="132" y="19"/>
                    <a:pt x="132" y="19"/>
                    <a:pt x="132" y="19"/>
                  </a:cubicBezTo>
                  <a:cubicBezTo>
                    <a:pt x="132" y="20"/>
                    <a:pt x="132" y="20"/>
                    <a:pt x="132" y="20"/>
                  </a:cubicBezTo>
                  <a:close/>
                  <a:moveTo>
                    <a:pt x="126" y="18"/>
                  </a:moveTo>
                  <a:cubicBezTo>
                    <a:pt x="126" y="18"/>
                    <a:pt x="126" y="18"/>
                    <a:pt x="126" y="18"/>
                  </a:cubicBezTo>
                  <a:cubicBezTo>
                    <a:pt x="126" y="18"/>
                    <a:pt x="126" y="18"/>
                    <a:pt x="126" y="18"/>
                  </a:cubicBezTo>
                  <a:cubicBezTo>
                    <a:pt x="125" y="18"/>
                    <a:pt x="125" y="17"/>
                    <a:pt x="124" y="17"/>
                  </a:cubicBezTo>
                  <a:cubicBezTo>
                    <a:pt x="125" y="17"/>
                    <a:pt x="125" y="17"/>
                    <a:pt x="125" y="17"/>
                  </a:cubicBezTo>
                  <a:cubicBezTo>
                    <a:pt x="125" y="17"/>
                    <a:pt x="126" y="17"/>
                    <a:pt x="126" y="18"/>
                  </a:cubicBezTo>
                  <a:close/>
                  <a:moveTo>
                    <a:pt x="124" y="16"/>
                  </a:moveTo>
                  <a:cubicBezTo>
                    <a:pt x="124" y="16"/>
                    <a:pt x="124" y="16"/>
                    <a:pt x="124" y="16"/>
                  </a:cubicBezTo>
                  <a:cubicBezTo>
                    <a:pt x="124" y="16"/>
                    <a:pt x="124" y="16"/>
                    <a:pt x="124" y="16"/>
                  </a:cubicBezTo>
                  <a:cubicBezTo>
                    <a:pt x="124" y="15"/>
                    <a:pt x="124" y="15"/>
                    <a:pt x="124" y="15"/>
                  </a:cubicBezTo>
                  <a:cubicBezTo>
                    <a:pt x="125" y="15"/>
                    <a:pt x="125" y="15"/>
                    <a:pt x="125" y="15"/>
                  </a:cubicBezTo>
                  <a:cubicBezTo>
                    <a:pt x="125" y="16"/>
                    <a:pt x="125" y="16"/>
                    <a:pt x="125" y="16"/>
                  </a:cubicBezTo>
                  <a:lnTo>
                    <a:pt x="124" y="16"/>
                  </a:lnTo>
                  <a:close/>
                  <a:moveTo>
                    <a:pt x="36" y="27"/>
                  </a:moveTo>
                  <a:cubicBezTo>
                    <a:pt x="39" y="27"/>
                    <a:pt x="39" y="27"/>
                    <a:pt x="40" y="28"/>
                  </a:cubicBezTo>
                  <a:cubicBezTo>
                    <a:pt x="41" y="28"/>
                    <a:pt x="41" y="28"/>
                    <a:pt x="41" y="28"/>
                  </a:cubicBezTo>
                  <a:cubicBezTo>
                    <a:pt x="41" y="29"/>
                    <a:pt x="41" y="29"/>
                    <a:pt x="41" y="29"/>
                  </a:cubicBezTo>
                  <a:cubicBezTo>
                    <a:pt x="42" y="29"/>
                    <a:pt x="42" y="29"/>
                    <a:pt x="42" y="29"/>
                  </a:cubicBezTo>
                  <a:cubicBezTo>
                    <a:pt x="43" y="30"/>
                    <a:pt x="43" y="30"/>
                    <a:pt x="43" y="30"/>
                  </a:cubicBezTo>
                  <a:cubicBezTo>
                    <a:pt x="47" y="32"/>
                    <a:pt x="45" y="31"/>
                    <a:pt x="47" y="33"/>
                  </a:cubicBezTo>
                  <a:cubicBezTo>
                    <a:pt x="49" y="34"/>
                    <a:pt x="48" y="34"/>
                    <a:pt x="50" y="34"/>
                  </a:cubicBezTo>
                  <a:cubicBezTo>
                    <a:pt x="55" y="39"/>
                    <a:pt x="55" y="39"/>
                    <a:pt x="55" y="39"/>
                  </a:cubicBezTo>
                  <a:cubicBezTo>
                    <a:pt x="55" y="39"/>
                    <a:pt x="55" y="39"/>
                    <a:pt x="55" y="39"/>
                  </a:cubicBezTo>
                  <a:cubicBezTo>
                    <a:pt x="55" y="43"/>
                    <a:pt x="55" y="42"/>
                    <a:pt x="55" y="45"/>
                  </a:cubicBezTo>
                  <a:cubicBezTo>
                    <a:pt x="56" y="46"/>
                    <a:pt x="56" y="46"/>
                    <a:pt x="56" y="46"/>
                  </a:cubicBezTo>
                  <a:cubicBezTo>
                    <a:pt x="67" y="48"/>
                    <a:pt x="66" y="52"/>
                    <a:pt x="73" y="51"/>
                  </a:cubicBezTo>
                  <a:cubicBezTo>
                    <a:pt x="77" y="53"/>
                    <a:pt x="76" y="54"/>
                    <a:pt x="78" y="55"/>
                  </a:cubicBezTo>
                  <a:cubicBezTo>
                    <a:pt x="79" y="57"/>
                    <a:pt x="78" y="58"/>
                    <a:pt x="78" y="59"/>
                  </a:cubicBezTo>
                  <a:cubicBezTo>
                    <a:pt x="78" y="60"/>
                    <a:pt x="78" y="60"/>
                    <a:pt x="78" y="60"/>
                  </a:cubicBezTo>
                  <a:cubicBezTo>
                    <a:pt x="74" y="60"/>
                    <a:pt x="72" y="60"/>
                    <a:pt x="70" y="60"/>
                  </a:cubicBezTo>
                  <a:cubicBezTo>
                    <a:pt x="68" y="61"/>
                    <a:pt x="68" y="61"/>
                    <a:pt x="68" y="61"/>
                  </a:cubicBezTo>
                  <a:cubicBezTo>
                    <a:pt x="68" y="62"/>
                    <a:pt x="68" y="62"/>
                    <a:pt x="68" y="62"/>
                  </a:cubicBezTo>
                  <a:cubicBezTo>
                    <a:pt x="68" y="62"/>
                    <a:pt x="68" y="62"/>
                    <a:pt x="68" y="62"/>
                  </a:cubicBezTo>
                  <a:cubicBezTo>
                    <a:pt x="70" y="65"/>
                    <a:pt x="70" y="64"/>
                    <a:pt x="71" y="67"/>
                  </a:cubicBezTo>
                  <a:cubicBezTo>
                    <a:pt x="72" y="68"/>
                    <a:pt x="72" y="68"/>
                    <a:pt x="72" y="68"/>
                  </a:cubicBezTo>
                  <a:cubicBezTo>
                    <a:pt x="75" y="71"/>
                    <a:pt x="76" y="73"/>
                    <a:pt x="79" y="74"/>
                  </a:cubicBezTo>
                  <a:cubicBezTo>
                    <a:pt x="81" y="75"/>
                    <a:pt x="81" y="75"/>
                    <a:pt x="81" y="75"/>
                  </a:cubicBezTo>
                  <a:cubicBezTo>
                    <a:pt x="83" y="78"/>
                    <a:pt x="82" y="79"/>
                    <a:pt x="83" y="81"/>
                  </a:cubicBezTo>
                  <a:cubicBezTo>
                    <a:pt x="84" y="81"/>
                    <a:pt x="84" y="82"/>
                    <a:pt x="85" y="82"/>
                  </a:cubicBezTo>
                  <a:cubicBezTo>
                    <a:pt x="86" y="85"/>
                    <a:pt x="86" y="85"/>
                    <a:pt x="87" y="86"/>
                  </a:cubicBezTo>
                  <a:cubicBezTo>
                    <a:pt x="88" y="87"/>
                    <a:pt x="88" y="87"/>
                    <a:pt x="88" y="87"/>
                  </a:cubicBezTo>
                  <a:cubicBezTo>
                    <a:pt x="91" y="87"/>
                    <a:pt x="90" y="86"/>
                    <a:pt x="93" y="86"/>
                  </a:cubicBezTo>
                  <a:cubicBezTo>
                    <a:pt x="93" y="86"/>
                    <a:pt x="93" y="86"/>
                    <a:pt x="93" y="86"/>
                  </a:cubicBezTo>
                  <a:cubicBezTo>
                    <a:pt x="94" y="86"/>
                    <a:pt x="94" y="86"/>
                    <a:pt x="94" y="86"/>
                  </a:cubicBezTo>
                  <a:cubicBezTo>
                    <a:pt x="94" y="88"/>
                    <a:pt x="94" y="88"/>
                    <a:pt x="94" y="88"/>
                  </a:cubicBezTo>
                  <a:cubicBezTo>
                    <a:pt x="94" y="89"/>
                    <a:pt x="94" y="89"/>
                    <a:pt x="94" y="89"/>
                  </a:cubicBezTo>
                  <a:cubicBezTo>
                    <a:pt x="94" y="90"/>
                    <a:pt x="94" y="90"/>
                    <a:pt x="94" y="90"/>
                  </a:cubicBezTo>
                  <a:cubicBezTo>
                    <a:pt x="94" y="91"/>
                    <a:pt x="94" y="91"/>
                    <a:pt x="94" y="91"/>
                  </a:cubicBezTo>
                  <a:cubicBezTo>
                    <a:pt x="99" y="93"/>
                    <a:pt x="97" y="92"/>
                    <a:pt x="102" y="93"/>
                  </a:cubicBezTo>
                  <a:cubicBezTo>
                    <a:pt x="103" y="93"/>
                    <a:pt x="103" y="93"/>
                    <a:pt x="103" y="93"/>
                  </a:cubicBezTo>
                  <a:cubicBezTo>
                    <a:pt x="102" y="94"/>
                    <a:pt x="102" y="94"/>
                    <a:pt x="102" y="94"/>
                  </a:cubicBezTo>
                  <a:cubicBezTo>
                    <a:pt x="102" y="94"/>
                    <a:pt x="101" y="94"/>
                    <a:pt x="100" y="95"/>
                  </a:cubicBezTo>
                  <a:cubicBezTo>
                    <a:pt x="100" y="95"/>
                    <a:pt x="100" y="95"/>
                    <a:pt x="100" y="95"/>
                  </a:cubicBezTo>
                  <a:cubicBezTo>
                    <a:pt x="101" y="96"/>
                    <a:pt x="100" y="96"/>
                    <a:pt x="101" y="97"/>
                  </a:cubicBezTo>
                  <a:cubicBezTo>
                    <a:pt x="102" y="98"/>
                    <a:pt x="106" y="99"/>
                    <a:pt x="109" y="99"/>
                  </a:cubicBezTo>
                  <a:cubicBezTo>
                    <a:pt x="110" y="100"/>
                    <a:pt x="110" y="100"/>
                    <a:pt x="110" y="100"/>
                  </a:cubicBezTo>
                  <a:cubicBezTo>
                    <a:pt x="112" y="100"/>
                    <a:pt x="112" y="100"/>
                    <a:pt x="112" y="100"/>
                  </a:cubicBezTo>
                  <a:cubicBezTo>
                    <a:pt x="111" y="100"/>
                    <a:pt x="110" y="100"/>
                    <a:pt x="110" y="101"/>
                  </a:cubicBezTo>
                  <a:cubicBezTo>
                    <a:pt x="107" y="100"/>
                    <a:pt x="107" y="100"/>
                    <a:pt x="107" y="100"/>
                  </a:cubicBezTo>
                  <a:cubicBezTo>
                    <a:pt x="107" y="101"/>
                    <a:pt x="107" y="101"/>
                    <a:pt x="107" y="101"/>
                  </a:cubicBezTo>
                  <a:cubicBezTo>
                    <a:pt x="108" y="102"/>
                    <a:pt x="108" y="102"/>
                    <a:pt x="108" y="102"/>
                  </a:cubicBezTo>
                  <a:cubicBezTo>
                    <a:pt x="109" y="102"/>
                    <a:pt x="109" y="102"/>
                    <a:pt x="110" y="103"/>
                  </a:cubicBezTo>
                  <a:cubicBezTo>
                    <a:pt x="109" y="103"/>
                    <a:pt x="109" y="103"/>
                    <a:pt x="109" y="103"/>
                  </a:cubicBezTo>
                  <a:cubicBezTo>
                    <a:pt x="108" y="104"/>
                    <a:pt x="108" y="104"/>
                    <a:pt x="108" y="104"/>
                  </a:cubicBezTo>
                  <a:cubicBezTo>
                    <a:pt x="106" y="104"/>
                    <a:pt x="106" y="104"/>
                    <a:pt x="103" y="103"/>
                  </a:cubicBezTo>
                  <a:cubicBezTo>
                    <a:pt x="102" y="103"/>
                    <a:pt x="102" y="102"/>
                    <a:pt x="100" y="101"/>
                  </a:cubicBezTo>
                  <a:cubicBezTo>
                    <a:pt x="99" y="101"/>
                    <a:pt x="90" y="100"/>
                    <a:pt x="89" y="100"/>
                  </a:cubicBezTo>
                  <a:cubicBezTo>
                    <a:pt x="88" y="99"/>
                    <a:pt x="88" y="99"/>
                    <a:pt x="88" y="99"/>
                  </a:cubicBezTo>
                  <a:cubicBezTo>
                    <a:pt x="87" y="99"/>
                    <a:pt x="87" y="99"/>
                    <a:pt x="87" y="99"/>
                  </a:cubicBezTo>
                  <a:cubicBezTo>
                    <a:pt x="86" y="99"/>
                    <a:pt x="85" y="99"/>
                    <a:pt x="84" y="99"/>
                  </a:cubicBezTo>
                  <a:cubicBezTo>
                    <a:pt x="83" y="98"/>
                    <a:pt x="83" y="98"/>
                    <a:pt x="83" y="98"/>
                  </a:cubicBezTo>
                  <a:cubicBezTo>
                    <a:pt x="82" y="98"/>
                    <a:pt x="82" y="98"/>
                    <a:pt x="82" y="98"/>
                  </a:cubicBezTo>
                  <a:cubicBezTo>
                    <a:pt x="81" y="98"/>
                    <a:pt x="81" y="98"/>
                    <a:pt x="81" y="98"/>
                  </a:cubicBezTo>
                  <a:cubicBezTo>
                    <a:pt x="78" y="98"/>
                    <a:pt x="79" y="98"/>
                    <a:pt x="77" y="98"/>
                  </a:cubicBezTo>
                  <a:cubicBezTo>
                    <a:pt x="75" y="97"/>
                    <a:pt x="77" y="97"/>
                    <a:pt x="75" y="96"/>
                  </a:cubicBezTo>
                  <a:cubicBezTo>
                    <a:pt x="73" y="92"/>
                    <a:pt x="72" y="93"/>
                    <a:pt x="69" y="90"/>
                  </a:cubicBezTo>
                  <a:cubicBezTo>
                    <a:pt x="68" y="88"/>
                    <a:pt x="68" y="88"/>
                    <a:pt x="68" y="88"/>
                  </a:cubicBezTo>
                  <a:cubicBezTo>
                    <a:pt x="68" y="87"/>
                    <a:pt x="68" y="87"/>
                    <a:pt x="68" y="87"/>
                  </a:cubicBezTo>
                  <a:cubicBezTo>
                    <a:pt x="68" y="86"/>
                    <a:pt x="68" y="86"/>
                    <a:pt x="68" y="86"/>
                  </a:cubicBezTo>
                  <a:cubicBezTo>
                    <a:pt x="68" y="87"/>
                    <a:pt x="68" y="87"/>
                    <a:pt x="68" y="87"/>
                  </a:cubicBezTo>
                  <a:cubicBezTo>
                    <a:pt x="67" y="87"/>
                    <a:pt x="67" y="87"/>
                    <a:pt x="67" y="87"/>
                  </a:cubicBezTo>
                  <a:cubicBezTo>
                    <a:pt x="65" y="86"/>
                    <a:pt x="65" y="86"/>
                    <a:pt x="65" y="86"/>
                  </a:cubicBezTo>
                  <a:cubicBezTo>
                    <a:pt x="65" y="86"/>
                    <a:pt x="64" y="83"/>
                    <a:pt x="61" y="79"/>
                  </a:cubicBezTo>
                  <a:cubicBezTo>
                    <a:pt x="59" y="76"/>
                    <a:pt x="60" y="78"/>
                    <a:pt x="58" y="76"/>
                  </a:cubicBezTo>
                  <a:cubicBezTo>
                    <a:pt x="58" y="75"/>
                    <a:pt x="58" y="75"/>
                    <a:pt x="58" y="75"/>
                  </a:cubicBezTo>
                  <a:cubicBezTo>
                    <a:pt x="57" y="75"/>
                    <a:pt x="56" y="74"/>
                    <a:pt x="55" y="74"/>
                  </a:cubicBezTo>
                  <a:cubicBezTo>
                    <a:pt x="54" y="74"/>
                    <a:pt x="47" y="73"/>
                    <a:pt x="45" y="72"/>
                  </a:cubicBezTo>
                  <a:cubicBezTo>
                    <a:pt x="45" y="71"/>
                    <a:pt x="45" y="71"/>
                    <a:pt x="45" y="71"/>
                  </a:cubicBezTo>
                  <a:cubicBezTo>
                    <a:pt x="45" y="70"/>
                    <a:pt x="45" y="70"/>
                    <a:pt x="45" y="70"/>
                  </a:cubicBezTo>
                  <a:cubicBezTo>
                    <a:pt x="44" y="70"/>
                    <a:pt x="44" y="70"/>
                    <a:pt x="44" y="70"/>
                  </a:cubicBezTo>
                  <a:cubicBezTo>
                    <a:pt x="42" y="70"/>
                    <a:pt x="43" y="70"/>
                    <a:pt x="41" y="69"/>
                  </a:cubicBezTo>
                  <a:cubicBezTo>
                    <a:pt x="40" y="70"/>
                    <a:pt x="40" y="70"/>
                    <a:pt x="40" y="70"/>
                  </a:cubicBezTo>
                  <a:cubicBezTo>
                    <a:pt x="40" y="71"/>
                    <a:pt x="40" y="71"/>
                    <a:pt x="40" y="71"/>
                  </a:cubicBezTo>
                  <a:cubicBezTo>
                    <a:pt x="40" y="71"/>
                    <a:pt x="40" y="71"/>
                    <a:pt x="40" y="71"/>
                  </a:cubicBezTo>
                  <a:cubicBezTo>
                    <a:pt x="39" y="71"/>
                    <a:pt x="39" y="71"/>
                    <a:pt x="39" y="71"/>
                  </a:cubicBezTo>
                  <a:cubicBezTo>
                    <a:pt x="39" y="71"/>
                    <a:pt x="39" y="71"/>
                    <a:pt x="38" y="71"/>
                  </a:cubicBezTo>
                  <a:cubicBezTo>
                    <a:pt x="38" y="72"/>
                    <a:pt x="38" y="72"/>
                    <a:pt x="38" y="72"/>
                  </a:cubicBezTo>
                  <a:cubicBezTo>
                    <a:pt x="37" y="72"/>
                    <a:pt x="36" y="72"/>
                    <a:pt x="34" y="71"/>
                  </a:cubicBezTo>
                  <a:cubicBezTo>
                    <a:pt x="33" y="69"/>
                    <a:pt x="33" y="69"/>
                    <a:pt x="31" y="68"/>
                  </a:cubicBezTo>
                  <a:cubicBezTo>
                    <a:pt x="32" y="69"/>
                    <a:pt x="32" y="69"/>
                    <a:pt x="32" y="69"/>
                  </a:cubicBezTo>
                  <a:cubicBezTo>
                    <a:pt x="34" y="74"/>
                    <a:pt x="34" y="74"/>
                    <a:pt x="34" y="74"/>
                  </a:cubicBezTo>
                  <a:cubicBezTo>
                    <a:pt x="34" y="74"/>
                    <a:pt x="34" y="74"/>
                    <a:pt x="34" y="74"/>
                  </a:cubicBezTo>
                  <a:cubicBezTo>
                    <a:pt x="33" y="74"/>
                    <a:pt x="33" y="74"/>
                    <a:pt x="33" y="74"/>
                  </a:cubicBezTo>
                  <a:cubicBezTo>
                    <a:pt x="34" y="75"/>
                    <a:pt x="34" y="75"/>
                    <a:pt x="34" y="75"/>
                  </a:cubicBezTo>
                  <a:cubicBezTo>
                    <a:pt x="33" y="75"/>
                    <a:pt x="33" y="75"/>
                    <a:pt x="33" y="75"/>
                  </a:cubicBezTo>
                  <a:cubicBezTo>
                    <a:pt x="31" y="74"/>
                    <a:pt x="32" y="74"/>
                    <a:pt x="30" y="74"/>
                  </a:cubicBezTo>
                  <a:cubicBezTo>
                    <a:pt x="30" y="74"/>
                    <a:pt x="30" y="74"/>
                    <a:pt x="30" y="74"/>
                  </a:cubicBezTo>
                  <a:cubicBezTo>
                    <a:pt x="30" y="75"/>
                    <a:pt x="30" y="76"/>
                    <a:pt x="31" y="77"/>
                  </a:cubicBezTo>
                  <a:cubicBezTo>
                    <a:pt x="28" y="77"/>
                    <a:pt x="25" y="78"/>
                    <a:pt x="23" y="78"/>
                  </a:cubicBezTo>
                  <a:cubicBezTo>
                    <a:pt x="21" y="77"/>
                    <a:pt x="22" y="78"/>
                    <a:pt x="21" y="77"/>
                  </a:cubicBezTo>
                  <a:cubicBezTo>
                    <a:pt x="19" y="78"/>
                    <a:pt x="20" y="77"/>
                    <a:pt x="19" y="78"/>
                  </a:cubicBezTo>
                  <a:cubicBezTo>
                    <a:pt x="18" y="78"/>
                    <a:pt x="18" y="78"/>
                    <a:pt x="18" y="78"/>
                  </a:cubicBezTo>
                  <a:cubicBezTo>
                    <a:pt x="16" y="76"/>
                    <a:pt x="18" y="78"/>
                    <a:pt x="17" y="76"/>
                  </a:cubicBezTo>
                  <a:cubicBezTo>
                    <a:pt x="16" y="76"/>
                    <a:pt x="16" y="76"/>
                    <a:pt x="15" y="77"/>
                  </a:cubicBezTo>
                  <a:cubicBezTo>
                    <a:pt x="16" y="77"/>
                    <a:pt x="16" y="77"/>
                    <a:pt x="16" y="77"/>
                  </a:cubicBezTo>
                  <a:cubicBezTo>
                    <a:pt x="17" y="77"/>
                    <a:pt x="17" y="77"/>
                    <a:pt x="17" y="78"/>
                  </a:cubicBezTo>
                  <a:cubicBezTo>
                    <a:pt x="18" y="78"/>
                    <a:pt x="18" y="78"/>
                    <a:pt x="18" y="78"/>
                  </a:cubicBezTo>
                  <a:cubicBezTo>
                    <a:pt x="19" y="78"/>
                    <a:pt x="19" y="78"/>
                    <a:pt x="19" y="78"/>
                  </a:cubicBezTo>
                  <a:cubicBezTo>
                    <a:pt x="22" y="78"/>
                    <a:pt x="22" y="78"/>
                    <a:pt x="22" y="78"/>
                  </a:cubicBezTo>
                  <a:cubicBezTo>
                    <a:pt x="22" y="79"/>
                    <a:pt x="24" y="79"/>
                    <a:pt x="25" y="80"/>
                  </a:cubicBezTo>
                  <a:cubicBezTo>
                    <a:pt x="26" y="81"/>
                    <a:pt x="28" y="82"/>
                    <a:pt x="28" y="83"/>
                  </a:cubicBezTo>
                  <a:cubicBezTo>
                    <a:pt x="28" y="85"/>
                    <a:pt x="28" y="85"/>
                    <a:pt x="28" y="85"/>
                  </a:cubicBezTo>
                  <a:cubicBezTo>
                    <a:pt x="28" y="85"/>
                    <a:pt x="28" y="85"/>
                    <a:pt x="28" y="85"/>
                  </a:cubicBezTo>
                  <a:cubicBezTo>
                    <a:pt x="24" y="87"/>
                    <a:pt x="27" y="85"/>
                    <a:pt x="20" y="89"/>
                  </a:cubicBezTo>
                  <a:cubicBezTo>
                    <a:pt x="19" y="89"/>
                    <a:pt x="19" y="89"/>
                    <a:pt x="19" y="89"/>
                  </a:cubicBezTo>
                  <a:cubicBezTo>
                    <a:pt x="17" y="88"/>
                    <a:pt x="17" y="88"/>
                    <a:pt x="15" y="88"/>
                  </a:cubicBezTo>
                  <a:cubicBezTo>
                    <a:pt x="12" y="88"/>
                    <a:pt x="9" y="88"/>
                    <a:pt x="6" y="87"/>
                  </a:cubicBezTo>
                  <a:cubicBezTo>
                    <a:pt x="5" y="87"/>
                    <a:pt x="5" y="87"/>
                    <a:pt x="5" y="87"/>
                  </a:cubicBezTo>
                  <a:cubicBezTo>
                    <a:pt x="4" y="88"/>
                    <a:pt x="4" y="88"/>
                    <a:pt x="4" y="88"/>
                  </a:cubicBezTo>
                  <a:cubicBezTo>
                    <a:pt x="3" y="88"/>
                    <a:pt x="3" y="88"/>
                    <a:pt x="3" y="88"/>
                  </a:cubicBezTo>
                  <a:cubicBezTo>
                    <a:pt x="1" y="87"/>
                    <a:pt x="1" y="87"/>
                    <a:pt x="1" y="87"/>
                  </a:cubicBezTo>
                  <a:cubicBezTo>
                    <a:pt x="1" y="87"/>
                    <a:pt x="1" y="62"/>
                    <a:pt x="1" y="62"/>
                  </a:cubicBezTo>
                  <a:cubicBezTo>
                    <a:pt x="0" y="61"/>
                    <a:pt x="1" y="61"/>
                    <a:pt x="0" y="60"/>
                  </a:cubicBezTo>
                  <a:cubicBezTo>
                    <a:pt x="0" y="59"/>
                    <a:pt x="0" y="59"/>
                    <a:pt x="0" y="59"/>
                  </a:cubicBezTo>
                  <a:cubicBezTo>
                    <a:pt x="1" y="57"/>
                    <a:pt x="1" y="57"/>
                    <a:pt x="1" y="56"/>
                  </a:cubicBezTo>
                  <a:cubicBezTo>
                    <a:pt x="1" y="49"/>
                    <a:pt x="1" y="14"/>
                    <a:pt x="1" y="14"/>
                  </a:cubicBezTo>
                  <a:cubicBezTo>
                    <a:pt x="5" y="14"/>
                    <a:pt x="8" y="16"/>
                    <a:pt x="11" y="18"/>
                  </a:cubicBezTo>
                  <a:cubicBezTo>
                    <a:pt x="12" y="18"/>
                    <a:pt x="12" y="18"/>
                    <a:pt x="13" y="18"/>
                  </a:cubicBezTo>
                  <a:cubicBezTo>
                    <a:pt x="21" y="22"/>
                    <a:pt x="25" y="22"/>
                    <a:pt x="30" y="23"/>
                  </a:cubicBezTo>
                  <a:cubicBezTo>
                    <a:pt x="31" y="24"/>
                    <a:pt x="31" y="25"/>
                    <a:pt x="33" y="25"/>
                  </a:cubicBezTo>
                  <a:cubicBezTo>
                    <a:pt x="34" y="26"/>
                    <a:pt x="35" y="27"/>
                    <a:pt x="36" y="27"/>
                  </a:cubicBezTo>
                  <a:close/>
                  <a:moveTo>
                    <a:pt x="136" y="38"/>
                  </a:moveTo>
                  <a:cubicBezTo>
                    <a:pt x="135" y="39"/>
                    <a:pt x="135" y="39"/>
                    <a:pt x="135" y="39"/>
                  </a:cubicBezTo>
                  <a:cubicBezTo>
                    <a:pt x="133" y="36"/>
                    <a:pt x="134" y="39"/>
                    <a:pt x="133" y="35"/>
                  </a:cubicBezTo>
                  <a:cubicBezTo>
                    <a:pt x="132" y="32"/>
                    <a:pt x="133" y="35"/>
                    <a:pt x="132" y="31"/>
                  </a:cubicBezTo>
                  <a:cubicBezTo>
                    <a:pt x="131" y="28"/>
                    <a:pt x="129" y="26"/>
                    <a:pt x="127" y="24"/>
                  </a:cubicBezTo>
                  <a:cubicBezTo>
                    <a:pt x="124" y="23"/>
                    <a:pt x="126" y="25"/>
                    <a:pt x="120" y="20"/>
                  </a:cubicBezTo>
                  <a:cubicBezTo>
                    <a:pt x="119" y="19"/>
                    <a:pt x="119" y="19"/>
                    <a:pt x="119" y="19"/>
                  </a:cubicBezTo>
                  <a:cubicBezTo>
                    <a:pt x="118" y="19"/>
                    <a:pt x="118" y="19"/>
                    <a:pt x="118" y="19"/>
                  </a:cubicBezTo>
                  <a:cubicBezTo>
                    <a:pt x="117" y="18"/>
                    <a:pt x="115" y="17"/>
                    <a:pt x="113" y="16"/>
                  </a:cubicBezTo>
                  <a:cubicBezTo>
                    <a:pt x="112" y="16"/>
                    <a:pt x="112" y="16"/>
                    <a:pt x="112" y="16"/>
                  </a:cubicBezTo>
                  <a:cubicBezTo>
                    <a:pt x="111" y="15"/>
                    <a:pt x="111" y="15"/>
                    <a:pt x="111" y="15"/>
                  </a:cubicBezTo>
                  <a:cubicBezTo>
                    <a:pt x="112" y="15"/>
                    <a:pt x="112" y="15"/>
                    <a:pt x="112" y="15"/>
                  </a:cubicBezTo>
                  <a:cubicBezTo>
                    <a:pt x="112" y="14"/>
                    <a:pt x="112" y="14"/>
                    <a:pt x="112" y="14"/>
                  </a:cubicBezTo>
                  <a:cubicBezTo>
                    <a:pt x="112" y="14"/>
                    <a:pt x="112" y="14"/>
                    <a:pt x="112" y="14"/>
                  </a:cubicBezTo>
                  <a:cubicBezTo>
                    <a:pt x="114" y="15"/>
                    <a:pt x="113" y="15"/>
                    <a:pt x="116" y="16"/>
                  </a:cubicBezTo>
                  <a:cubicBezTo>
                    <a:pt x="116" y="17"/>
                    <a:pt x="116" y="17"/>
                    <a:pt x="116" y="17"/>
                  </a:cubicBezTo>
                  <a:cubicBezTo>
                    <a:pt x="117" y="17"/>
                    <a:pt x="117" y="17"/>
                    <a:pt x="117" y="17"/>
                  </a:cubicBezTo>
                  <a:cubicBezTo>
                    <a:pt x="120" y="18"/>
                    <a:pt x="121" y="19"/>
                    <a:pt x="123" y="20"/>
                  </a:cubicBezTo>
                  <a:cubicBezTo>
                    <a:pt x="125" y="21"/>
                    <a:pt x="125" y="21"/>
                    <a:pt x="125" y="21"/>
                  </a:cubicBezTo>
                  <a:cubicBezTo>
                    <a:pt x="126" y="21"/>
                    <a:pt x="137" y="31"/>
                    <a:pt x="138" y="32"/>
                  </a:cubicBezTo>
                  <a:cubicBezTo>
                    <a:pt x="138" y="33"/>
                    <a:pt x="138" y="33"/>
                    <a:pt x="138" y="33"/>
                  </a:cubicBezTo>
                  <a:cubicBezTo>
                    <a:pt x="137" y="34"/>
                    <a:pt x="137" y="34"/>
                    <a:pt x="137" y="35"/>
                  </a:cubicBezTo>
                  <a:cubicBezTo>
                    <a:pt x="137" y="36"/>
                    <a:pt x="137" y="36"/>
                    <a:pt x="136" y="37"/>
                  </a:cubicBezTo>
                  <a:cubicBezTo>
                    <a:pt x="136" y="38"/>
                    <a:pt x="136" y="38"/>
                    <a:pt x="136" y="38"/>
                  </a:cubicBezTo>
                  <a:close/>
                  <a:moveTo>
                    <a:pt x="107" y="15"/>
                  </a:moveTo>
                  <a:cubicBezTo>
                    <a:pt x="105" y="15"/>
                    <a:pt x="105" y="15"/>
                    <a:pt x="105" y="15"/>
                  </a:cubicBezTo>
                  <a:cubicBezTo>
                    <a:pt x="104" y="15"/>
                    <a:pt x="104" y="15"/>
                    <a:pt x="104" y="15"/>
                  </a:cubicBezTo>
                  <a:cubicBezTo>
                    <a:pt x="104" y="14"/>
                    <a:pt x="104" y="14"/>
                    <a:pt x="104" y="14"/>
                  </a:cubicBezTo>
                  <a:cubicBezTo>
                    <a:pt x="103" y="13"/>
                    <a:pt x="103" y="13"/>
                    <a:pt x="103" y="13"/>
                  </a:cubicBezTo>
                  <a:cubicBezTo>
                    <a:pt x="102" y="13"/>
                    <a:pt x="102" y="13"/>
                    <a:pt x="102" y="13"/>
                  </a:cubicBezTo>
                  <a:cubicBezTo>
                    <a:pt x="102" y="12"/>
                    <a:pt x="102" y="12"/>
                    <a:pt x="102" y="12"/>
                  </a:cubicBezTo>
                  <a:cubicBezTo>
                    <a:pt x="104" y="12"/>
                    <a:pt x="104" y="12"/>
                    <a:pt x="104" y="12"/>
                  </a:cubicBezTo>
                  <a:cubicBezTo>
                    <a:pt x="105" y="11"/>
                    <a:pt x="105" y="11"/>
                    <a:pt x="105" y="11"/>
                  </a:cubicBezTo>
                  <a:cubicBezTo>
                    <a:pt x="107" y="12"/>
                    <a:pt x="107" y="12"/>
                    <a:pt x="107" y="12"/>
                  </a:cubicBezTo>
                  <a:cubicBezTo>
                    <a:pt x="108" y="13"/>
                    <a:pt x="108" y="13"/>
                    <a:pt x="108" y="13"/>
                  </a:cubicBezTo>
                  <a:cubicBezTo>
                    <a:pt x="108" y="13"/>
                    <a:pt x="108" y="14"/>
                    <a:pt x="107" y="15"/>
                  </a:cubicBezTo>
                  <a:close/>
                  <a:moveTo>
                    <a:pt x="79" y="10"/>
                  </a:moveTo>
                  <a:cubicBezTo>
                    <a:pt x="78" y="11"/>
                    <a:pt x="78" y="11"/>
                    <a:pt x="78" y="11"/>
                  </a:cubicBezTo>
                  <a:cubicBezTo>
                    <a:pt x="77" y="11"/>
                    <a:pt x="77" y="11"/>
                    <a:pt x="77" y="11"/>
                  </a:cubicBezTo>
                  <a:cubicBezTo>
                    <a:pt x="77" y="11"/>
                    <a:pt x="77" y="11"/>
                    <a:pt x="77" y="11"/>
                  </a:cubicBezTo>
                  <a:cubicBezTo>
                    <a:pt x="78" y="11"/>
                    <a:pt x="78" y="11"/>
                    <a:pt x="78" y="11"/>
                  </a:cubicBezTo>
                  <a:cubicBezTo>
                    <a:pt x="78" y="10"/>
                    <a:pt x="78" y="10"/>
                    <a:pt x="78" y="10"/>
                  </a:cubicBezTo>
                  <a:cubicBezTo>
                    <a:pt x="78" y="10"/>
                    <a:pt x="78" y="10"/>
                    <a:pt x="78" y="10"/>
                  </a:cubicBezTo>
                  <a:cubicBezTo>
                    <a:pt x="79" y="10"/>
                    <a:pt x="79" y="10"/>
                    <a:pt x="79" y="10"/>
                  </a:cubicBezTo>
                  <a:close/>
                  <a:moveTo>
                    <a:pt x="70" y="7"/>
                  </a:moveTo>
                  <a:cubicBezTo>
                    <a:pt x="70" y="7"/>
                    <a:pt x="73" y="7"/>
                    <a:pt x="74" y="7"/>
                  </a:cubicBezTo>
                  <a:cubicBezTo>
                    <a:pt x="73" y="7"/>
                    <a:pt x="73" y="7"/>
                    <a:pt x="73" y="7"/>
                  </a:cubicBezTo>
                  <a:cubicBezTo>
                    <a:pt x="74" y="7"/>
                    <a:pt x="74" y="7"/>
                    <a:pt x="74" y="7"/>
                  </a:cubicBezTo>
                  <a:cubicBezTo>
                    <a:pt x="74" y="7"/>
                    <a:pt x="74" y="7"/>
                    <a:pt x="74" y="7"/>
                  </a:cubicBezTo>
                  <a:cubicBezTo>
                    <a:pt x="74" y="8"/>
                    <a:pt x="74" y="8"/>
                    <a:pt x="74" y="8"/>
                  </a:cubicBezTo>
                  <a:cubicBezTo>
                    <a:pt x="73" y="8"/>
                    <a:pt x="73" y="8"/>
                    <a:pt x="73" y="8"/>
                  </a:cubicBezTo>
                  <a:cubicBezTo>
                    <a:pt x="73" y="8"/>
                    <a:pt x="73" y="8"/>
                    <a:pt x="73" y="8"/>
                  </a:cubicBezTo>
                  <a:cubicBezTo>
                    <a:pt x="72" y="8"/>
                    <a:pt x="72" y="9"/>
                    <a:pt x="71" y="9"/>
                  </a:cubicBezTo>
                  <a:cubicBezTo>
                    <a:pt x="70" y="9"/>
                    <a:pt x="70" y="9"/>
                    <a:pt x="70" y="9"/>
                  </a:cubicBezTo>
                  <a:cubicBezTo>
                    <a:pt x="68" y="10"/>
                    <a:pt x="68" y="9"/>
                    <a:pt x="66" y="9"/>
                  </a:cubicBezTo>
                  <a:cubicBezTo>
                    <a:pt x="65" y="9"/>
                    <a:pt x="65" y="9"/>
                    <a:pt x="65" y="9"/>
                  </a:cubicBezTo>
                  <a:cubicBezTo>
                    <a:pt x="65" y="9"/>
                    <a:pt x="65" y="9"/>
                    <a:pt x="65" y="9"/>
                  </a:cubicBezTo>
                  <a:cubicBezTo>
                    <a:pt x="64" y="9"/>
                    <a:pt x="64" y="9"/>
                    <a:pt x="64" y="9"/>
                  </a:cubicBezTo>
                  <a:cubicBezTo>
                    <a:pt x="64" y="9"/>
                    <a:pt x="64" y="9"/>
                    <a:pt x="64" y="9"/>
                  </a:cubicBezTo>
                  <a:cubicBezTo>
                    <a:pt x="64" y="9"/>
                    <a:pt x="64" y="9"/>
                    <a:pt x="64" y="9"/>
                  </a:cubicBezTo>
                  <a:cubicBezTo>
                    <a:pt x="64" y="9"/>
                    <a:pt x="64" y="9"/>
                    <a:pt x="64" y="9"/>
                  </a:cubicBezTo>
                  <a:cubicBezTo>
                    <a:pt x="64" y="8"/>
                    <a:pt x="64" y="8"/>
                    <a:pt x="64" y="8"/>
                  </a:cubicBezTo>
                  <a:cubicBezTo>
                    <a:pt x="64" y="7"/>
                    <a:pt x="64" y="7"/>
                    <a:pt x="64" y="7"/>
                  </a:cubicBezTo>
                  <a:cubicBezTo>
                    <a:pt x="65" y="7"/>
                    <a:pt x="65" y="7"/>
                    <a:pt x="65" y="7"/>
                  </a:cubicBezTo>
                  <a:cubicBezTo>
                    <a:pt x="66" y="7"/>
                    <a:pt x="66" y="7"/>
                    <a:pt x="66" y="7"/>
                  </a:cubicBezTo>
                  <a:cubicBezTo>
                    <a:pt x="67" y="7"/>
                    <a:pt x="67" y="7"/>
                    <a:pt x="67" y="7"/>
                  </a:cubicBezTo>
                  <a:cubicBezTo>
                    <a:pt x="70" y="7"/>
                    <a:pt x="70" y="7"/>
                    <a:pt x="70" y="7"/>
                  </a:cubicBezTo>
                  <a:close/>
                  <a:moveTo>
                    <a:pt x="100" y="2"/>
                  </a:moveTo>
                  <a:cubicBezTo>
                    <a:pt x="100" y="3"/>
                    <a:pt x="100" y="3"/>
                    <a:pt x="100" y="3"/>
                  </a:cubicBezTo>
                  <a:cubicBezTo>
                    <a:pt x="99" y="2"/>
                    <a:pt x="99" y="2"/>
                    <a:pt x="99" y="2"/>
                  </a:cubicBezTo>
                  <a:cubicBezTo>
                    <a:pt x="99" y="2"/>
                    <a:pt x="99" y="2"/>
                    <a:pt x="99" y="2"/>
                  </a:cubicBezTo>
                  <a:cubicBezTo>
                    <a:pt x="97" y="1"/>
                    <a:pt x="97" y="1"/>
                    <a:pt x="97" y="1"/>
                  </a:cubicBezTo>
                  <a:cubicBezTo>
                    <a:pt x="97" y="1"/>
                    <a:pt x="97" y="1"/>
                    <a:pt x="97" y="1"/>
                  </a:cubicBezTo>
                  <a:cubicBezTo>
                    <a:pt x="98" y="0"/>
                    <a:pt x="98" y="0"/>
                    <a:pt x="98" y="0"/>
                  </a:cubicBezTo>
                  <a:cubicBezTo>
                    <a:pt x="98" y="0"/>
                    <a:pt x="98" y="0"/>
                    <a:pt x="98" y="0"/>
                  </a:cubicBezTo>
                  <a:cubicBezTo>
                    <a:pt x="99" y="1"/>
                    <a:pt x="99" y="1"/>
                    <a:pt x="99" y="1"/>
                  </a:cubicBezTo>
                  <a:cubicBezTo>
                    <a:pt x="100" y="2"/>
                    <a:pt x="100" y="2"/>
                    <a:pt x="100" y="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183">
              <a:extLst>
                <a:ext uri="{FF2B5EF4-FFF2-40B4-BE49-F238E27FC236}">
                  <a16:creationId xmlns:a16="http://schemas.microsoft.com/office/drawing/2014/main" id="{867B6682-9710-4033-AA4E-CDB29966A1D5}"/>
                </a:ext>
              </a:extLst>
            </p:cNvPr>
            <p:cNvSpPr>
              <a:spLocks noEditPoints="1"/>
            </p:cNvSpPr>
            <p:nvPr/>
          </p:nvSpPr>
          <p:spPr bwMode="auto">
            <a:xfrm>
              <a:off x="17163632" y="8033429"/>
              <a:ext cx="451176" cy="755125"/>
            </a:xfrm>
            <a:custGeom>
              <a:avLst/>
              <a:gdLst>
                <a:gd name="T0" fmla="*/ 51 w 108"/>
                <a:gd name="T1" fmla="*/ 18 h 181"/>
                <a:gd name="T2" fmla="*/ 48 w 108"/>
                <a:gd name="T3" fmla="*/ 21 h 181"/>
                <a:gd name="T4" fmla="*/ 60 w 108"/>
                <a:gd name="T5" fmla="*/ 29 h 181"/>
                <a:gd name="T6" fmla="*/ 51 w 108"/>
                <a:gd name="T7" fmla="*/ 59 h 181"/>
                <a:gd name="T8" fmla="*/ 59 w 108"/>
                <a:gd name="T9" fmla="*/ 80 h 181"/>
                <a:gd name="T10" fmla="*/ 70 w 108"/>
                <a:gd name="T11" fmla="*/ 80 h 181"/>
                <a:gd name="T12" fmla="*/ 77 w 108"/>
                <a:gd name="T13" fmla="*/ 90 h 181"/>
                <a:gd name="T14" fmla="*/ 71 w 108"/>
                <a:gd name="T15" fmla="*/ 91 h 181"/>
                <a:gd name="T16" fmla="*/ 62 w 108"/>
                <a:gd name="T17" fmla="*/ 89 h 181"/>
                <a:gd name="T18" fmla="*/ 41 w 108"/>
                <a:gd name="T19" fmla="*/ 78 h 181"/>
                <a:gd name="T20" fmla="*/ 38 w 108"/>
                <a:gd name="T21" fmla="*/ 73 h 181"/>
                <a:gd name="T22" fmla="*/ 37 w 108"/>
                <a:gd name="T23" fmla="*/ 56 h 181"/>
                <a:gd name="T24" fmla="*/ 56 w 108"/>
                <a:gd name="T25" fmla="*/ 69 h 181"/>
                <a:gd name="T26" fmla="*/ 58 w 108"/>
                <a:gd name="T27" fmla="*/ 80 h 181"/>
                <a:gd name="T28" fmla="*/ 81 w 108"/>
                <a:gd name="T29" fmla="*/ 79 h 181"/>
                <a:gd name="T30" fmla="*/ 55 w 108"/>
                <a:gd name="T31" fmla="*/ 85 h 181"/>
                <a:gd name="T32" fmla="*/ 45 w 108"/>
                <a:gd name="T33" fmla="*/ 86 h 181"/>
                <a:gd name="T34" fmla="*/ 49 w 108"/>
                <a:gd name="T35" fmla="*/ 99 h 181"/>
                <a:gd name="T36" fmla="*/ 39 w 108"/>
                <a:gd name="T37" fmla="*/ 87 h 181"/>
                <a:gd name="T38" fmla="*/ 70 w 108"/>
                <a:gd name="T39" fmla="*/ 93 h 181"/>
                <a:gd name="T40" fmla="*/ 56 w 108"/>
                <a:gd name="T41" fmla="*/ 98 h 181"/>
                <a:gd name="T42" fmla="*/ 79 w 108"/>
                <a:gd name="T43" fmla="*/ 103 h 181"/>
                <a:gd name="T44" fmla="*/ 70 w 108"/>
                <a:gd name="T45" fmla="*/ 99 h 181"/>
                <a:gd name="T46" fmla="*/ 95 w 108"/>
                <a:gd name="T47" fmla="*/ 104 h 181"/>
                <a:gd name="T48" fmla="*/ 92 w 108"/>
                <a:gd name="T49" fmla="*/ 111 h 181"/>
                <a:gd name="T50" fmla="*/ 61 w 108"/>
                <a:gd name="T51" fmla="*/ 98 h 181"/>
                <a:gd name="T52" fmla="*/ 36 w 108"/>
                <a:gd name="T53" fmla="*/ 103 h 181"/>
                <a:gd name="T54" fmla="*/ 33 w 108"/>
                <a:gd name="T55" fmla="*/ 107 h 181"/>
                <a:gd name="T56" fmla="*/ 66 w 108"/>
                <a:gd name="T57" fmla="*/ 109 h 181"/>
                <a:gd name="T58" fmla="*/ 56 w 108"/>
                <a:gd name="T59" fmla="*/ 121 h 181"/>
                <a:gd name="T60" fmla="*/ 88 w 108"/>
                <a:gd name="T61" fmla="*/ 108 h 181"/>
                <a:gd name="T62" fmla="*/ 85 w 108"/>
                <a:gd name="T63" fmla="*/ 109 h 181"/>
                <a:gd name="T64" fmla="*/ 91 w 108"/>
                <a:gd name="T65" fmla="*/ 123 h 181"/>
                <a:gd name="T66" fmla="*/ 84 w 108"/>
                <a:gd name="T67" fmla="*/ 115 h 181"/>
                <a:gd name="T68" fmla="*/ 31 w 108"/>
                <a:gd name="T69" fmla="*/ 109 h 181"/>
                <a:gd name="T70" fmla="*/ 28 w 108"/>
                <a:gd name="T71" fmla="*/ 113 h 181"/>
                <a:gd name="T72" fmla="*/ 15 w 108"/>
                <a:gd name="T73" fmla="*/ 135 h 181"/>
                <a:gd name="T74" fmla="*/ 71 w 108"/>
                <a:gd name="T75" fmla="*/ 132 h 181"/>
                <a:gd name="T76" fmla="*/ 79 w 108"/>
                <a:gd name="T77" fmla="*/ 119 h 181"/>
                <a:gd name="T78" fmla="*/ 61 w 108"/>
                <a:gd name="T79" fmla="*/ 127 h 181"/>
                <a:gd name="T80" fmla="*/ 71 w 108"/>
                <a:gd name="T81" fmla="*/ 133 h 181"/>
                <a:gd name="T82" fmla="*/ 64 w 108"/>
                <a:gd name="T83" fmla="*/ 120 h 181"/>
                <a:gd name="T84" fmla="*/ 98 w 108"/>
                <a:gd name="T85" fmla="*/ 127 h 181"/>
                <a:gd name="T86" fmla="*/ 98 w 108"/>
                <a:gd name="T87" fmla="*/ 126 h 181"/>
                <a:gd name="T88" fmla="*/ 83 w 108"/>
                <a:gd name="T89" fmla="*/ 124 h 181"/>
                <a:gd name="T90" fmla="*/ 101 w 108"/>
                <a:gd name="T91" fmla="*/ 128 h 181"/>
                <a:gd name="T92" fmla="*/ 105 w 108"/>
                <a:gd name="T93" fmla="*/ 139 h 181"/>
                <a:gd name="T94" fmla="*/ 103 w 108"/>
                <a:gd name="T95" fmla="*/ 161 h 181"/>
                <a:gd name="T96" fmla="*/ 97 w 108"/>
                <a:gd name="T97" fmla="*/ 168 h 181"/>
                <a:gd name="T98" fmla="*/ 79 w 108"/>
                <a:gd name="T99" fmla="*/ 158 h 181"/>
                <a:gd name="T100" fmla="*/ 65 w 108"/>
                <a:gd name="T101" fmla="*/ 153 h 181"/>
                <a:gd name="T102" fmla="*/ 64 w 108"/>
                <a:gd name="T103" fmla="*/ 147 h 181"/>
                <a:gd name="T104" fmla="*/ 76 w 108"/>
                <a:gd name="T105" fmla="*/ 148 h 181"/>
                <a:gd name="T106" fmla="*/ 94 w 108"/>
                <a:gd name="T107" fmla="*/ 137 h 181"/>
                <a:gd name="T108" fmla="*/ 101 w 108"/>
                <a:gd name="T109" fmla="*/ 130 h 181"/>
                <a:gd name="T110" fmla="*/ 87 w 108"/>
                <a:gd name="T111" fmla="*/ 134 h 181"/>
                <a:gd name="T112" fmla="*/ 1 w 108"/>
                <a:gd name="T113" fmla="*/ 148 h 181"/>
                <a:gd name="T114" fmla="*/ 98 w 108"/>
                <a:gd name="T115" fmla="*/ 158 h 181"/>
                <a:gd name="T116" fmla="*/ 57 w 108"/>
                <a:gd name="T117" fmla="*/ 166 h 181"/>
                <a:gd name="T118" fmla="*/ 47 w 108"/>
                <a:gd name="T119" fmla="*/ 170 h 181"/>
                <a:gd name="T120" fmla="*/ 36 w 108"/>
                <a:gd name="T121" fmla="*/ 17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8" h="181">
                  <a:moveTo>
                    <a:pt x="55" y="1"/>
                  </a:moveTo>
                  <a:cubicBezTo>
                    <a:pt x="54" y="2"/>
                    <a:pt x="54" y="2"/>
                    <a:pt x="54" y="2"/>
                  </a:cubicBezTo>
                  <a:cubicBezTo>
                    <a:pt x="54" y="2"/>
                    <a:pt x="54" y="2"/>
                    <a:pt x="54" y="2"/>
                  </a:cubicBezTo>
                  <a:cubicBezTo>
                    <a:pt x="54" y="1"/>
                    <a:pt x="54" y="1"/>
                    <a:pt x="54" y="1"/>
                  </a:cubicBezTo>
                  <a:cubicBezTo>
                    <a:pt x="54" y="0"/>
                    <a:pt x="54" y="0"/>
                    <a:pt x="54" y="0"/>
                  </a:cubicBezTo>
                  <a:cubicBezTo>
                    <a:pt x="55" y="0"/>
                    <a:pt x="55" y="0"/>
                    <a:pt x="55" y="0"/>
                  </a:cubicBezTo>
                  <a:cubicBezTo>
                    <a:pt x="55" y="1"/>
                    <a:pt x="55" y="1"/>
                    <a:pt x="55" y="1"/>
                  </a:cubicBezTo>
                  <a:close/>
                  <a:moveTo>
                    <a:pt x="56" y="6"/>
                  </a:moveTo>
                  <a:cubicBezTo>
                    <a:pt x="55" y="6"/>
                    <a:pt x="55" y="6"/>
                    <a:pt x="55" y="6"/>
                  </a:cubicBezTo>
                  <a:cubicBezTo>
                    <a:pt x="55" y="6"/>
                    <a:pt x="55" y="6"/>
                    <a:pt x="55" y="6"/>
                  </a:cubicBezTo>
                  <a:cubicBezTo>
                    <a:pt x="55" y="5"/>
                    <a:pt x="55" y="5"/>
                    <a:pt x="55" y="5"/>
                  </a:cubicBezTo>
                  <a:cubicBezTo>
                    <a:pt x="56" y="4"/>
                    <a:pt x="56" y="4"/>
                    <a:pt x="56" y="4"/>
                  </a:cubicBezTo>
                  <a:cubicBezTo>
                    <a:pt x="56" y="5"/>
                    <a:pt x="56" y="5"/>
                    <a:pt x="56" y="5"/>
                  </a:cubicBezTo>
                  <a:cubicBezTo>
                    <a:pt x="56" y="6"/>
                    <a:pt x="56" y="6"/>
                    <a:pt x="56" y="6"/>
                  </a:cubicBezTo>
                  <a:close/>
                  <a:moveTo>
                    <a:pt x="51" y="18"/>
                  </a:moveTo>
                  <a:cubicBezTo>
                    <a:pt x="51" y="19"/>
                    <a:pt x="51" y="19"/>
                    <a:pt x="51" y="19"/>
                  </a:cubicBezTo>
                  <a:cubicBezTo>
                    <a:pt x="50" y="19"/>
                    <a:pt x="50" y="19"/>
                    <a:pt x="50" y="19"/>
                  </a:cubicBezTo>
                  <a:cubicBezTo>
                    <a:pt x="49" y="18"/>
                    <a:pt x="49" y="18"/>
                    <a:pt x="49" y="18"/>
                  </a:cubicBezTo>
                  <a:cubicBezTo>
                    <a:pt x="49" y="18"/>
                    <a:pt x="49" y="18"/>
                    <a:pt x="49" y="18"/>
                  </a:cubicBezTo>
                  <a:cubicBezTo>
                    <a:pt x="49" y="17"/>
                    <a:pt x="49" y="17"/>
                    <a:pt x="49" y="17"/>
                  </a:cubicBezTo>
                  <a:cubicBezTo>
                    <a:pt x="49" y="17"/>
                    <a:pt x="49" y="17"/>
                    <a:pt x="49" y="17"/>
                  </a:cubicBezTo>
                  <a:lnTo>
                    <a:pt x="51" y="18"/>
                  </a:lnTo>
                  <a:close/>
                  <a:moveTo>
                    <a:pt x="48" y="21"/>
                  </a:moveTo>
                  <a:cubicBezTo>
                    <a:pt x="48" y="22"/>
                    <a:pt x="48" y="22"/>
                    <a:pt x="48" y="22"/>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8" y="21"/>
                    <a:pt x="48" y="21"/>
                    <a:pt x="48" y="21"/>
                  </a:cubicBezTo>
                  <a:close/>
                  <a:moveTo>
                    <a:pt x="55" y="23"/>
                  </a:moveTo>
                  <a:cubicBezTo>
                    <a:pt x="55" y="24"/>
                    <a:pt x="55" y="24"/>
                    <a:pt x="55" y="24"/>
                  </a:cubicBezTo>
                  <a:cubicBezTo>
                    <a:pt x="54" y="24"/>
                    <a:pt x="54" y="24"/>
                    <a:pt x="54" y="24"/>
                  </a:cubicBezTo>
                  <a:cubicBezTo>
                    <a:pt x="55" y="23"/>
                    <a:pt x="55" y="23"/>
                    <a:pt x="55" y="23"/>
                  </a:cubicBezTo>
                  <a:cubicBezTo>
                    <a:pt x="55" y="23"/>
                    <a:pt x="55" y="23"/>
                    <a:pt x="55" y="23"/>
                  </a:cubicBezTo>
                  <a:cubicBezTo>
                    <a:pt x="55" y="22"/>
                    <a:pt x="55" y="22"/>
                    <a:pt x="55" y="22"/>
                  </a:cubicBezTo>
                  <a:cubicBezTo>
                    <a:pt x="56" y="22"/>
                    <a:pt x="56" y="22"/>
                    <a:pt x="56" y="22"/>
                  </a:cubicBezTo>
                  <a:cubicBezTo>
                    <a:pt x="56" y="22"/>
                    <a:pt x="56" y="22"/>
                    <a:pt x="56" y="22"/>
                  </a:cubicBezTo>
                  <a:cubicBezTo>
                    <a:pt x="55" y="23"/>
                    <a:pt x="55" y="23"/>
                    <a:pt x="55" y="23"/>
                  </a:cubicBezTo>
                  <a:close/>
                  <a:moveTo>
                    <a:pt x="46" y="26"/>
                  </a:moveTo>
                  <a:cubicBezTo>
                    <a:pt x="51" y="28"/>
                    <a:pt x="51" y="30"/>
                    <a:pt x="56" y="30"/>
                  </a:cubicBezTo>
                  <a:cubicBezTo>
                    <a:pt x="57" y="30"/>
                    <a:pt x="57" y="30"/>
                    <a:pt x="57" y="30"/>
                  </a:cubicBezTo>
                  <a:cubicBezTo>
                    <a:pt x="57" y="29"/>
                    <a:pt x="57" y="29"/>
                    <a:pt x="58" y="28"/>
                  </a:cubicBezTo>
                  <a:cubicBezTo>
                    <a:pt x="59" y="28"/>
                    <a:pt x="59" y="28"/>
                    <a:pt x="59" y="28"/>
                  </a:cubicBezTo>
                  <a:cubicBezTo>
                    <a:pt x="59" y="28"/>
                    <a:pt x="59" y="28"/>
                    <a:pt x="60" y="29"/>
                  </a:cubicBezTo>
                  <a:cubicBezTo>
                    <a:pt x="60" y="30"/>
                    <a:pt x="60" y="30"/>
                    <a:pt x="60" y="30"/>
                  </a:cubicBezTo>
                  <a:cubicBezTo>
                    <a:pt x="59" y="31"/>
                    <a:pt x="59" y="31"/>
                    <a:pt x="59" y="31"/>
                  </a:cubicBezTo>
                  <a:cubicBezTo>
                    <a:pt x="59" y="32"/>
                    <a:pt x="59" y="32"/>
                    <a:pt x="59" y="32"/>
                  </a:cubicBezTo>
                  <a:cubicBezTo>
                    <a:pt x="58" y="33"/>
                    <a:pt x="58" y="33"/>
                    <a:pt x="58" y="33"/>
                  </a:cubicBezTo>
                  <a:cubicBezTo>
                    <a:pt x="58" y="38"/>
                    <a:pt x="58" y="38"/>
                    <a:pt x="59" y="40"/>
                  </a:cubicBezTo>
                  <a:cubicBezTo>
                    <a:pt x="59" y="41"/>
                    <a:pt x="59" y="41"/>
                    <a:pt x="59" y="41"/>
                  </a:cubicBezTo>
                  <a:cubicBezTo>
                    <a:pt x="60" y="41"/>
                    <a:pt x="60" y="41"/>
                    <a:pt x="60" y="41"/>
                  </a:cubicBezTo>
                  <a:cubicBezTo>
                    <a:pt x="60" y="42"/>
                    <a:pt x="60" y="42"/>
                    <a:pt x="60" y="42"/>
                  </a:cubicBezTo>
                  <a:cubicBezTo>
                    <a:pt x="61" y="43"/>
                    <a:pt x="61" y="42"/>
                    <a:pt x="61" y="43"/>
                  </a:cubicBezTo>
                  <a:cubicBezTo>
                    <a:pt x="62" y="44"/>
                    <a:pt x="61" y="43"/>
                    <a:pt x="62" y="44"/>
                  </a:cubicBezTo>
                  <a:cubicBezTo>
                    <a:pt x="61" y="48"/>
                    <a:pt x="61" y="48"/>
                    <a:pt x="59" y="52"/>
                  </a:cubicBezTo>
                  <a:cubicBezTo>
                    <a:pt x="59" y="53"/>
                    <a:pt x="59" y="53"/>
                    <a:pt x="59" y="53"/>
                  </a:cubicBezTo>
                  <a:cubicBezTo>
                    <a:pt x="58" y="55"/>
                    <a:pt x="58" y="55"/>
                    <a:pt x="58" y="55"/>
                  </a:cubicBezTo>
                  <a:cubicBezTo>
                    <a:pt x="55" y="55"/>
                    <a:pt x="53" y="56"/>
                    <a:pt x="52" y="58"/>
                  </a:cubicBezTo>
                  <a:cubicBezTo>
                    <a:pt x="51" y="59"/>
                    <a:pt x="51" y="59"/>
                    <a:pt x="51" y="59"/>
                  </a:cubicBezTo>
                  <a:cubicBezTo>
                    <a:pt x="52" y="60"/>
                    <a:pt x="51" y="59"/>
                    <a:pt x="52" y="60"/>
                  </a:cubicBezTo>
                  <a:cubicBezTo>
                    <a:pt x="52" y="61"/>
                    <a:pt x="52" y="61"/>
                    <a:pt x="52" y="61"/>
                  </a:cubicBezTo>
                  <a:cubicBezTo>
                    <a:pt x="51" y="62"/>
                    <a:pt x="51" y="62"/>
                    <a:pt x="50" y="63"/>
                  </a:cubicBezTo>
                  <a:cubicBezTo>
                    <a:pt x="50" y="64"/>
                    <a:pt x="50" y="64"/>
                    <a:pt x="50" y="64"/>
                  </a:cubicBezTo>
                  <a:cubicBezTo>
                    <a:pt x="50" y="64"/>
                    <a:pt x="50" y="64"/>
                    <a:pt x="50" y="64"/>
                  </a:cubicBezTo>
                  <a:cubicBezTo>
                    <a:pt x="49" y="65"/>
                    <a:pt x="49" y="65"/>
                    <a:pt x="49" y="65"/>
                  </a:cubicBezTo>
                  <a:cubicBezTo>
                    <a:pt x="49" y="66"/>
                    <a:pt x="49" y="66"/>
                    <a:pt x="49" y="66"/>
                  </a:cubicBezTo>
                  <a:cubicBezTo>
                    <a:pt x="50" y="66"/>
                    <a:pt x="52" y="71"/>
                    <a:pt x="52" y="71"/>
                  </a:cubicBezTo>
                  <a:cubicBezTo>
                    <a:pt x="53" y="71"/>
                    <a:pt x="53" y="71"/>
                    <a:pt x="53" y="71"/>
                  </a:cubicBezTo>
                  <a:cubicBezTo>
                    <a:pt x="53" y="72"/>
                    <a:pt x="53" y="72"/>
                    <a:pt x="53" y="72"/>
                  </a:cubicBezTo>
                  <a:cubicBezTo>
                    <a:pt x="52" y="72"/>
                    <a:pt x="52" y="72"/>
                    <a:pt x="52" y="72"/>
                  </a:cubicBezTo>
                  <a:cubicBezTo>
                    <a:pt x="52" y="76"/>
                    <a:pt x="53" y="75"/>
                    <a:pt x="54" y="78"/>
                  </a:cubicBezTo>
                  <a:cubicBezTo>
                    <a:pt x="55" y="80"/>
                    <a:pt x="56" y="81"/>
                    <a:pt x="59" y="81"/>
                  </a:cubicBezTo>
                  <a:cubicBezTo>
                    <a:pt x="59" y="80"/>
                    <a:pt x="59" y="80"/>
                    <a:pt x="59" y="80"/>
                  </a:cubicBezTo>
                  <a:cubicBezTo>
                    <a:pt x="59" y="80"/>
                    <a:pt x="59" y="80"/>
                    <a:pt x="59" y="80"/>
                  </a:cubicBezTo>
                  <a:cubicBezTo>
                    <a:pt x="59" y="80"/>
                    <a:pt x="59" y="80"/>
                    <a:pt x="59" y="80"/>
                  </a:cubicBezTo>
                  <a:cubicBezTo>
                    <a:pt x="58" y="79"/>
                    <a:pt x="58" y="79"/>
                    <a:pt x="58" y="79"/>
                  </a:cubicBezTo>
                  <a:cubicBezTo>
                    <a:pt x="58" y="78"/>
                    <a:pt x="58" y="78"/>
                    <a:pt x="58" y="78"/>
                  </a:cubicBezTo>
                  <a:cubicBezTo>
                    <a:pt x="59" y="78"/>
                    <a:pt x="59" y="78"/>
                    <a:pt x="59" y="78"/>
                  </a:cubicBezTo>
                  <a:cubicBezTo>
                    <a:pt x="59" y="78"/>
                    <a:pt x="59" y="78"/>
                    <a:pt x="59" y="78"/>
                  </a:cubicBezTo>
                  <a:cubicBezTo>
                    <a:pt x="61" y="77"/>
                    <a:pt x="60" y="77"/>
                    <a:pt x="62" y="76"/>
                  </a:cubicBezTo>
                  <a:cubicBezTo>
                    <a:pt x="63" y="76"/>
                    <a:pt x="63" y="76"/>
                    <a:pt x="66" y="77"/>
                  </a:cubicBezTo>
                  <a:cubicBezTo>
                    <a:pt x="67" y="79"/>
                    <a:pt x="67" y="79"/>
                    <a:pt x="68" y="81"/>
                  </a:cubicBezTo>
                  <a:cubicBezTo>
                    <a:pt x="68" y="81"/>
                    <a:pt x="68" y="81"/>
                    <a:pt x="68" y="82"/>
                  </a:cubicBezTo>
                  <a:cubicBezTo>
                    <a:pt x="68" y="83"/>
                    <a:pt x="68" y="83"/>
                    <a:pt x="68" y="83"/>
                  </a:cubicBezTo>
                  <a:cubicBezTo>
                    <a:pt x="69" y="83"/>
                    <a:pt x="69" y="83"/>
                    <a:pt x="69" y="83"/>
                  </a:cubicBezTo>
                  <a:cubicBezTo>
                    <a:pt x="70" y="83"/>
                    <a:pt x="70" y="83"/>
                    <a:pt x="70" y="83"/>
                  </a:cubicBezTo>
                  <a:cubicBezTo>
                    <a:pt x="71" y="82"/>
                    <a:pt x="71" y="82"/>
                    <a:pt x="71" y="82"/>
                  </a:cubicBezTo>
                  <a:cubicBezTo>
                    <a:pt x="71" y="81"/>
                    <a:pt x="71" y="81"/>
                    <a:pt x="71" y="81"/>
                  </a:cubicBezTo>
                  <a:cubicBezTo>
                    <a:pt x="70" y="80"/>
                    <a:pt x="70" y="80"/>
                    <a:pt x="70" y="80"/>
                  </a:cubicBezTo>
                  <a:cubicBezTo>
                    <a:pt x="71" y="80"/>
                    <a:pt x="71" y="80"/>
                    <a:pt x="71" y="80"/>
                  </a:cubicBezTo>
                  <a:cubicBezTo>
                    <a:pt x="71" y="79"/>
                    <a:pt x="71" y="79"/>
                    <a:pt x="71" y="79"/>
                  </a:cubicBezTo>
                  <a:cubicBezTo>
                    <a:pt x="72" y="80"/>
                    <a:pt x="72" y="80"/>
                    <a:pt x="72" y="80"/>
                  </a:cubicBezTo>
                  <a:cubicBezTo>
                    <a:pt x="72" y="81"/>
                    <a:pt x="72" y="81"/>
                    <a:pt x="72" y="81"/>
                  </a:cubicBezTo>
                  <a:cubicBezTo>
                    <a:pt x="74" y="81"/>
                    <a:pt x="74" y="81"/>
                    <a:pt x="74" y="81"/>
                  </a:cubicBezTo>
                  <a:cubicBezTo>
                    <a:pt x="75" y="81"/>
                    <a:pt x="75" y="81"/>
                    <a:pt x="75" y="81"/>
                  </a:cubicBezTo>
                  <a:cubicBezTo>
                    <a:pt x="76" y="82"/>
                    <a:pt x="77" y="82"/>
                    <a:pt x="77" y="82"/>
                  </a:cubicBezTo>
                  <a:cubicBezTo>
                    <a:pt x="76" y="83"/>
                    <a:pt x="76" y="83"/>
                    <a:pt x="76" y="83"/>
                  </a:cubicBezTo>
                  <a:cubicBezTo>
                    <a:pt x="74" y="84"/>
                    <a:pt x="74" y="84"/>
                    <a:pt x="74" y="84"/>
                  </a:cubicBezTo>
                  <a:cubicBezTo>
                    <a:pt x="74" y="84"/>
                    <a:pt x="74" y="84"/>
                    <a:pt x="74" y="84"/>
                  </a:cubicBezTo>
                  <a:cubicBezTo>
                    <a:pt x="74" y="86"/>
                    <a:pt x="74" y="86"/>
                    <a:pt x="74" y="86"/>
                  </a:cubicBezTo>
                  <a:cubicBezTo>
                    <a:pt x="76" y="87"/>
                    <a:pt x="76" y="87"/>
                    <a:pt x="77" y="89"/>
                  </a:cubicBezTo>
                  <a:cubicBezTo>
                    <a:pt x="77" y="89"/>
                    <a:pt x="77" y="89"/>
                    <a:pt x="77" y="89"/>
                  </a:cubicBezTo>
                  <a:cubicBezTo>
                    <a:pt x="76" y="90"/>
                    <a:pt x="76" y="90"/>
                    <a:pt x="76" y="90"/>
                  </a:cubicBezTo>
                  <a:cubicBezTo>
                    <a:pt x="77" y="90"/>
                    <a:pt x="77" y="90"/>
                    <a:pt x="77" y="90"/>
                  </a:cubicBezTo>
                  <a:cubicBezTo>
                    <a:pt x="78" y="90"/>
                    <a:pt x="78" y="90"/>
                    <a:pt x="78" y="90"/>
                  </a:cubicBezTo>
                  <a:cubicBezTo>
                    <a:pt x="79" y="91"/>
                    <a:pt x="79" y="91"/>
                    <a:pt x="79" y="91"/>
                  </a:cubicBezTo>
                  <a:cubicBezTo>
                    <a:pt x="80" y="91"/>
                    <a:pt x="80" y="91"/>
                    <a:pt x="80" y="91"/>
                  </a:cubicBezTo>
                  <a:cubicBezTo>
                    <a:pt x="80" y="91"/>
                    <a:pt x="80" y="91"/>
                    <a:pt x="80" y="91"/>
                  </a:cubicBezTo>
                  <a:cubicBezTo>
                    <a:pt x="80" y="94"/>
                    <a:pt x="80" y="94"/>
                    <a:pt x="80" y="94"/>
                  </a:cubicBezTo>
                  <a:cubicBezTo>
                    <a:pt x="79" y="97"/>
                    <a:pt x="79" y="97"/>
                    <a:pt x="79" y="97"/>
                  </a:cubicBezTo>
                  <a:cubicBezTo>
                    <a:pt x="78" y="96"/>
                    <a:pt x="78" y="96"/>
                    <a:pt x="78" y="96"/>
                  </a:cubicBezTo>
                  <a:cubicBezTo>
                    <a:pt x="77" y="95"/>
                    <a:pt x="77" y="95"/>
                    <a:pt x="77" y="95"/>
                  </a:cubicBezTo>
                  <a:cubicBezTo>
                    <a:pt x="77" y="94"/>
                    <a:pt x="77" y="94"/>
                    <a:pt x="77" y="94"/>
                  </a:cubicBezTo>
                  <a:cubicBezTo>
                    <a:pt x="78" y="93"/>
                    <a:pt x="78" y="93"/>
                    <a:pt x="78" y="93"/>
                  </a:cubicBezTo>
                  <a:cubicBezTo>
                    <a:pt x="78" y="92"/>
                    <a:pt x="78" y="92"/>
                    <a:pt x="78" y="92"/>
                  </a:cubicBezTo>
                  <a:cubicBezTo>
                    <a:pt x="76" y="93"/>
                    <a:pt x="77" y="93"/>
                    <a:pt x="76" y="93"/>
                  </a:cubicBezTo>
                  <a:cubicBezTo>
                    <a:pt x="74" y="93"/>
                    <a:pt x="74" y="93"/>
                    <a:pt x="74" y="93"/>
                  </a:cubicBezTo>
                  <a:cubicBezTo>
                    <a:pt x="72" y="91"/>
                    <a:pt x="72" y="91"/>
                    <a:pt x="72" y="91"/>
                  </a:cubicBezTo>
                  <a:cubicBezTo>
                    <a:pt x="71" y="91"/>
                    <a:pt x="71" y="91"/>
                    <a:pt x="71" y="91"/>
                  </a:cubicBezTo>
                  <a:cubicBezTo>
                    <a:pt x="71" y="90"/>
                    <a:pt x="71" y="90"/>
                    <a:pt x="71" y="90"/>
                  </a:cubicBezTo>
                  <a:cubicBezTo>
                    <a:pt x="71" y="89"/>
                    <a:pt x="71" y="89"/>
                    <a:pt x="71" y="89"/>
                  </a:cubicBezTo>
                  <a:cubicBezTo>
                    <a:pt x="70" y="88"/>
                    <a:pt x="70" y="88"/>
                    <a:pt x="70" y="88"/>
                  </a:cubicBezTo>
                  <a:cubicBezTo>
                    <a:pt x="70" y="87"/>
                    <a:pt x="70" y="87"/>
                    <a:pt x="70" y="87"/>
                  </a:cubicBezTo>
                  <a:cubicBezTo>
                    <a:pt x="69" y="87"/>
                    <a:pt x="69" y="87"/>
                    <a:pt x="69" y="87"/>
                  </a:cubicBezTo>
                  <a:cubicBezTo>
                    <a:pt x="69" y="86"/>
                    <a:pt x="66" y="85"/>
                    <a:pt x="66" y="85"/>
                  </a:cubicBezTo>
                  <a:cubicBezTo>
                    <a:pt x="65" y="83"/>
                    <a:pt x="65" y="83"/>
                    <a:pt x="63" y="81"/>
                  </a:cubicBezTo>
                  <a:cubicBezTo>
                    <a:pt x="62" y="81"/>
                    <a:pt x="62" y="81"/>
                    <a:pt x="62" y="81"/>
                  </a:cubicBezTo>
                  <a:cubicBezTo>
                    <a:pt x="61" y="81"/>
                    <a:pt x="61" y="81"/>
                    <a:pt x="61" y="81"/>
                  </a:cubicBezTo>
                  <a:cubicBezTo>
                    <a:pt x="62" y="83"/>
                    <a:pt x="62" y="82"/>
                    <a:pt x="62" y="84"/>
                  </a:cubicBezTo>
                  <a:cubicBezTo>
                    <a:pt x="63" y="85"/>
                    <a:pt x="63" y="85"/>
                    <a:pt x="63" y="85"/>
                  </a:cubicBezTo>
                  <a:cubicBezTo>
                    <a:pt x="63" y="86"/>
                    <a:pt x="63" y="86"/>
                    <a:pt x="64" y="87"/>
                  </a:cubicBezTo>
                  <a:cubicBezTo>
                    <a:pt x="64" y="89"/>
                    <a:pt x="64" y="89"/>
                    <a:pt x="64" y="89"/>
                  </a:cubicBezTo>
                  <a:cubicBezTo>
                    <a:pt x="63" y="89"/>
                    <a:pt x="63" y="89"/>
                    <a:pt x="63" y="89"/>
                  </a:cubicBezTo>
                  <a:cubicBezTo>
                    <a:pt x="62" y="89"/>
                    <a:pt x="62" y="89"/>
                    <a:pt x="62" y="89"/>
                  </a:cubicBezTo>
                  <a:cubicBezTo>
                    <a:pt x="62" y="88"/>
                    <a:pt x="62" y="88"/>
                    <a:pt x="62" y="87"/>
                  </a:cubicBezTo>
                  <a:cubicBezTo>
                    <a:pt x="60" y="84"/>
                    <a:pt x="60" y="86"/>
                    <a:pt x="57" y="83"/>
                  </a:cubicBezTo>
                  <a:cubicBezTo>
                    <a:pt x="56" y="82"/>
                    <a:pt x="54" y="81"/>
                    <a:pt x="53" y="81"/>
                  </a:cubicBezTo>
                  <a:cubicBezTo>
                    <a:pt x="52" y="81"/>
                    <a:pt x="52" y="81"/>
                    <a:pt x="51" y="82"/>
                  </a:cubicBezTo>
                  <a:cubicBezTo>
                    <a:pt x="50" y="83"/>
                    <a:pt x="50" y="83"/>
                    <a:pt x="50" y="83"/>
                  </a:cubicBezTo>
                  <a:cubicBezTo>
                    <a:pt x="50" y="83"/>
                    <a:pt x="50" y="83"/>
                    <a:pt x="50" y="83"/>
                  </a:cubicBezTo>
                  <a:cubicBezTo>
                    <a:pt x="49" y="84"/>
                    <a:pt x="49" y="84"/>
                    <a:pt x="49" y="84"/>
                  </a:cubicBezTo>
                  <a:cubicBezTo>
                    <a:pt x="47" y="84"/>
                    <a:pt x="47" y="84"/>
                    <a:pt x="47" y="84"/>
                  </a:cubicBezTo>
                  <a:cubicBezTo>
                    <a:pt x="46" y="84"/>
                    <a:pt x="46" y="84"/>
                    <a:pt x="46" y="84"/>
                  </a:cubicBezTo>
                  <a:cubicBezTo>
                    <a:pt x="45" y="83"/>
                    <a:pt x="45" y="83"/>
                    <a:pt x="45" y="83"/>
                  </a:cubicBezTo>
                  <a:cubicBezTo>
                    <a:pt x="44" y="83"/>
                    <a:pt x="44" y="83"/>
                    <a:pt x="44" y="83"/>
                  </a:cubicBezTo>
                  <a:cubicBezTo>
                    <a:pt x="43" y="81"/>
                    <a:pt x="43" y="81"/>
                    <a:pt x="43" y="81"/>
                  </a:cubicBezTo>
                  <a:cubicBezTo>
                    <a:pt x="42" y="81"/>
                    <a:pt x="42" y="81"/>
                    <a:pt x="42" y="81"/>
                  </a:cubicBezTo>
                  <a:cubicBezTo>
                    <a:pt x="41" y="82"/>
                    <a:pt x="41" y="82"/>
                    <a:pt x="41" y="82"/>
                  </a:cubicBezTo>
                  <a:cubicBezTo>
                    <a:pt x="41" y="80"/>
                    <a:pt x="41" y="81"/>
                    <a:pt x="41" y="78"/>
                  </a:cubicBezTo>
                  <a:cubicBezTo>
                    <a:pt x="41" y="77"/>
                    <a:pt x="41" y="77"/>
                    <a:pt x="41" y="77"/>
                  </a:cubicBezTo>
                  <a:cubicBezTo>
                    <a:pt x="42" y="77"/>
                    <a:pt x="43" y="75"/>
                    <a:pt x="44" y="74"/>
                  </a:cubicBezTo>
                  <a:cubicBezTo>
                    <a:pt x="44" y="74"/>
                    <a:pt x="44" y="74"/>
                    <a:pt x="44" y="74"/>
                  </a:cubicBezTo>
                  <a:cubicBezTo>
                    <a:pt x="44" y="73"/>
                    <a:pt x="44" y="73"/>
                    <a:pt x="44" y="73"/>
                  </a:cubicBezTo>
                  <a:cubicBezTo>
                    <a:pt x="44" y="72"/>
                    <a:pt x="44" y="72"/>
                    <a:pt x="44" y="72"/>
                  </a:cubicBezTo>
                  <a:cubicBezTo>
                    <a:pt x="43" y="71"/>
                    <a:pt x="43" y="71"/>
                    <a:pt x="43" y="71"/>
                  </a:cubicBezTo>
                  <a:cubicBezTo>
                    <a:pt x="42" y="71"/>
                    <a:pt x="42" y="71"/>
                    <a:pt x="42" y="71"/>
                  </a:cubicBezTo>
                  <a:cubicBezTo>
                    <a:pt x="41" y="71"/>
                    <a:pt x="41" y="71"/>
                    <a:pt x="41" y="71"/>
                  </a:cubicBezTo>
                  <a:cubicBezTo>
                    <a:pt x="40" y="70"/>
                    <a:pt x="40" y="70"/>
                    <a:pt x="40" y="70"/>
                  </a:cubicBezTo>
                  <a:cubicBezTo>
                    <a:pt x="40" y="71"/>
                    <a:pt x="40" y="71"/>
                    <a:pt x="40" y="71"/>
                  </a:cubicBezTo>
                  <a:cubicBezTo>
                    <a:pt x="40" y="74"/>
                    <a:pt x="40" y="73"/>
                    <a:pt x="40" y="75"/>
                  </a:cubicBezTo>
                  <a:cubicBezTo>
                    <a:pt x="40" y="75"/>
                    <a:pt x="40" y="75"/>
                    <a:pt x="40" y="75"/>
                  </a:cubicBezTo>
                  <a:cubicBezTo>
                    <a:pt x="39" y="75"/>
                    <a:pt x="39" y="75"/>
                    <a:pt x="39" y="75"/>
                  </a:cubicBezTo>
                  <a:cubicBezTo>
                    <a:pt x="38" y="74"/>
                    <a:pt x="38" y="74"/>
                    <a:pt x="38" y="74"/>
                  </a:cubicBezTo>
                  <a:cubicBezTo>
                    <a:pt x="38" y="73"/>
                    <a:pt x="38" y="73"/>
                    <a:pt x="38" y="73"/>
                  </a:cubicBezTo>
                  <a:cubicBezTo>
                    <a:pt x="37" y="72"/>
                    <a:pt x="37" y="72"/>
                    <a:pt x="37" y="72"/>
                  </a:cubicBezTo>
                  <a:cubicBezTo>
                    <a:pt x="36" y="71"/>
                    <a:pt x="36" y="71"/>
                    <a:pt x="36" y="71"/>
                  </a:cubicBezTo>
                  <a:cubicBezTo>
                    <a:pt x="36" y="71"/>
                    <a:pt x="36" y="71"/>
                    <a:pt x="36" y="71"/>
                  </a:cubicBezTo>
                  <a:cubicBezTo>
                    <a:pt x="35" y="71"/>
                    <a:pt x="35" y="71"/>
                    <a:pt x="35" y="71"/>
                  </a:cubicBezTo>
                  <a:cubicBezTo>
                    <a:pt x="35" y="70"/>
                    <a:pt x="35" y="70"/>
                    <a:pt x="35" y="70"/>
                  </a:cubicBezTo>
                  <a:cubicBezTo>
                    <a:pt x="33" y="64"/>
                    <a:pt x="32" y="59"/>
                    <a:pt x="32" y="58"/>
                  </a:cubicBezTo>
                  <a:cubicBezTo>
                    <a:pt x="31" y="57"/>
                    <a:pt x="32" y="59"/>
                    <a:pt x="31" y="57"/>
                  </a:cubicBezTo>
                  <a:cubicBezTo>
                    <a:pt x="31" y="56"/>
                    <a:pt x="31" y="55"/>
                    <a:pt x="31" y="54"/>
                  </a:cubicBezTo>
                  <a:cubicBezTo>
                    <a:pt x="31" y="53"/>
                    <a:pt x="31" y="53"/>
                    <a:pt x="31" y="53"/>
                  </a:cubicBezTo>
                  <a:cubicBezTo>
                    <a:pt x="32" y="53"/>
                    <a:pt x="32" y="53"/>
                    <a:pt x="32" y="53"/>
                  </a:cubicBezTo>
                  <a:cubicBezTo>
                    <a:pt x="33" y="54"/>
                    <a:pt x="32" y="54"/>
                    <a:pt x="33" y="54"/>
                  </a:cubicBezTo>
                  <a:cubicBezTo>
                    <a:pt x="34" y="55"/>
                    <a:pt x="33" y="54"/>
                    <a:pt x="34" y="55"/>
                  </a:cubicBezTo>
                  <a:cubicBezTo>
                    <a:pt x="35" y="56"/>
                    <a:pt x="35" y="56"/>
                    <a:pt x="35" y="56"/>
                  </a:cubicBezTo>
                  <a:cubicBezTo>
                    <a:pt x="35" y="56"/>
                    <a:pt x="35" y="56"/>
                    <a:pt x="35" y="56"/>
                  </a:cubicBezTo>
                  <a:cubicBezTo>
                    <a:pt x="37" y="56"/>
                    <a:pt x="37" y="56"/>
                    <a:pt x="37" y="56"/>
                  </a:cubicBezTo>
                  <a:cubicBezTo>
                    <a:pt x="38" y="56"/>
                    <a:pt x="38" y="56"/>
                    <a:pt x="38" y="55"/>
                  </a:cubicBezTo>
                  <a:cubicBezTo>
                    <a:pt x="38" y="54"/>
                    <a:pt x="38" y="54"/>
                    <a:pt x="38" y="54"/>
                  </a:cubicBezTo>
                  <a:cubicBezTo>
                    <a:pt x="37" y="52"/>
                    <a:pt x="37" y="51"/>
                    <a:pt x="37" y="48"/>
                  </a:cubicBezTo>
                  <a:cubicBezTo>
                    <a:pt x="38" y="46"/>
                    <a:pt x="38" y="46"/>
                    <a:pt x="38" y="46"/>
                  </a:cubicBezTo>
                  <a:cubicBezTo>
                    <a:pt x="38" y="45"/>
                    <a:pt x="38" y="40"/>
                    <a:pt x="38" y="40"/>
                  </a:cubicBezTo>
                  <a:cubicBezTo>
                    <a:pt x="38" y="39"/>
                    <a:pt x="38" y="39"/>
                    <a:pt x="38" y="39"/>
                  </a:cubicBezTo>
                  <a:cubicBezTo>
                    <a:pt x="38" y="38"/>
                    <a:pt x="38" y="38"/>
                    <a:pt x="38" y="38"/>
                  </a:cubicBezTo>
                  <a:cubicBezTo>
                    <a:pt x="40" y="30"/>
                    <a:pt x="40" y="30"/>
                    <a:pt x="40" y="28"/>
                  </a:cubicBezTo>
                  <a:cubicBezTo>
                    <a:pt x="42" y="27"/>
                    <a:pt x="41" y="27"/>
                    <a:pt x="43" y="27"/>
                  </a:cubicBezTo>
                  <a:cubicBezTo>
                    <a:pt x="44" y="27"/>
                    <a:pt x="43" y="27"/>
                    <a:pt x="44" y="27"/>
                  </a:cubicBezTo>
                  <a:cubicBezTo>
                    <a:pt x="45" y="27"/>
                    <a:pt x="45" y="26"/>
                    <a:pt x="46" y="26"/>
                  </a:cubicBezTo>
                  <a:close/>
                  <a:moveTo>
                    <a:pt x="57" y="69"/>
                  </a:moveTo>
                  <a:cubicBezTo>
                    <a:pt x="57" y="69"/>
                    <a:pt x="57" y="69"/>
                    <a:pt x="57" y="69"/>
                  </a:cubicBezTo>
                  <a:cubicBezTo>
                    <a:pt x="57" y="69"/>
                    <a:pt x="57" y="69"/>
                    <a:pt x="57" y="69"/>
                  </a:cubicBezTo>
                  <a:cubicBezTo>
                    <a:pt x="56" y="69"/>
                    <a:pt x="56" y="69"/>
                    <a:pt x="56" y="69"/>
                  </a:cubicBezTo>
                  <a:cubicBezTo>
                    <a:pt x="56" y="70"/>
                    <a:pt x="56" y="70"/>
                    <a:pt x="56" y="70"/>
                  </a:cubicBezTo>
                  <a:cubicBezTo>
                    <a:pt x="56" y="71"/>
                    <a:pt x="56" y="71"/>
                    <a:pt x="56" y="71"/>
                  </a:cubicBezTo>
                  <a:cubicBezTo>
                    <a:pt x="56" y="72"/>
                    <a:pt x="56" y="72"/>
                    <a:pt x="56" y="72"/>
                  </a:cubicBezTo>
                  <a:cubicBezTo>
                    <a:pt x="55" y="73"/>
                    <a:pt x="55" y="73"/>
                    <a:pt x="55" y="73"/>
                  </a:cubicBezTo>
                  <a:cubicBezTo>
                    <a:pt x="55" y="72"/>
                    <a:pt x="55" y="72"/>
                    <a:pt x="55" y="72"/>
                  </a:cubicBezTo>
                  <a:cubicBezTo>
                    <a:pt x="55" y="72"/>
                    <a:pt x="55" y="72"/>
                    <a:pt x="55" y="72"/>
                  </a:cubicBezTo>
                  <a:cubicBezTo>
                    <a:pt x="55" y="71"/>
                    <a:pt x="55" y="71"/>
                    <a:pt x="55" y="71"/>
                  </a:cubicBezTo>
                  <a:cubicBezTo>
                    <a:pt x="55" y="70"/>
                    <a:pt x="55" y="70"/>
                    <a:pt x="55" y="70"/>
                  </a:cubicBezTo>
                  <a:cubicBezTo>
                    <a:pt x="55" y="70"/>
                    <a:pt x="55" y="70"/>
                    <a:pt x="55" y="70"/>
                  </a:cubicBezTo>
                  <a:cubicBezTo>
                    <a:pt x="54" y="69"/>
                    <a:pt x="54" y="69"/>
                    <a:pt x="54" y="69"/>
                  </a:cubicBezTo>
                  <a:cubicBezTo>
                    <a:pt x="54" y="68"/>
                    <a:pt x="54" y="68"/>
                    <a:pt x="54" y="68"/>
                  </a:cubicBezTo>
                  <a:cubicBezTo>
                    <a:pt x="56" y="68"/>
                    <a:pt x="56" y="68"/>
                    <a:pt x="56" y="68"/>
                  </a:cubicBezTo>
                  <a:cubicBezTo>
                    <a:pt x="57" y="69"/>
                    <a:pt x="57" y="69"/>
                    <a:pt x="57" y="69"/>
                  </a:cubicBezTo>
                  <a:close/>
                  <a:moveTo>
                    <a:pt x="58" y="80"/>
                  </a:moveTo>
                  <a:cubicBezTo>
                    <a:pt x="58" y="80"/>
                    <a:pt x="58" y="80"/>
                    <a:pt x="58" y="80"/>
                  </a:cubicBezTo>
                  <a:cubicBezTo>
                    <a:pt x="56" y="78"/>
                    <a:pt x="56" y="78"/>
                    <a:pt x="56" y="78"/>
                  </a:cubicBezTo>
                  <a:cubicBezTo>
                    <a:pt x="56" y="78"/>
                    <a:pt x="56" y="78"/>
                    <a:pt x="56" y="78"/>
                  </a:cubicBezTo>
                  <a:cubicBezTo>
                    <a:pt x="56" y="78"/>
                    <a:pt x="56" y="78"/>
                    <a:pt x="56" y="78"/>
                  </a:cubicBezTo>
                  <a:cubicBezTo>
                    <a:pt x="56" y="77"/>
                    <a:pt x="56" y="77"/>
                    <a:pt x="56" y="77"/>
                  </a:cubicBezTo>
                  <a:cubicBezTo>
                    <a:pt x="58" y="80"/>
                    <a:pt x="58" y="80"/>
                    <a:pt x="58" y="80"/>
                  </a:cubicBezTo>
                  <a:close/>
                  <a:moveTo>
                    <a:pt x="83" y="84"/>
                  </a:moveTo>
                  <a:cubicBezTo>
                    <a:pt x="82" y="85"/>
                    <a:pt x="82" y="85"/>
                    <a:pt x="82" y="85"/>
                  </a:cubicBezTo>
                  <a:cubicBezTo>
                    <a:pt x="82" y="85"/>
                    <a:pt x="82" y="85"/>
                    <a:pt x="82" y="85"/>
                  </a:cubicBezTo>
                  <a:cubicBezTo>
                    <a:pt x="81" y="85"/>
                    <a:pt x="81" y="85"/>
                    <a:pt x="81" y="85"/>
                  </a:cubicBezTo>
                  <a:cubicBezTo>
                    <a:pt x="81" y="86"/>
                    <a:pt x="81" y="86"/>
                    <a:pt x="81" y="86"/>
                  </a:cubicBezTo>
                  <a:cubicBezTo>
                    <a:pt x="79" y="85"/>
                    <a:pt x="79" y="85"/>
                    <a:pt x="79" y="85"/>
                  </a:cubicBezTo>
                  <a:cubicBezTo>
                    <a:pt x="79" y="84"/>
                    <a:pt x="79" y="84"/>
                    <a:pt x="79" y="84"/>
                  </a:cubicBezTo>
                  <a:cubicBezTo>
                    <a:pt x="80" y="83"/>
                    <a:pt x="80" y="83"/>
                    <a:pt x="80" y="83"/>
                  </a:cubicBezTo>
                  <a:cubicBezTo>
                    <a:pt x="80" y="80"/>
                    <a:pt x="80" y="80"/>
                    <a:pt x="80" y="80"/>
                  </a:cubicBezTo>
                  <a:cubicBezTo>
                    <a:pt x="80" y="80"/>
                    <a:pt x="80" y="80"/>
                    <a:pt x="81" y="79"/>
                  </a:cubicBezTo>
                  <a:cubicBezTo>
                    <a:pt x="81" y="79"/>
                    <a:pt x="81" y="79"/>
                    <a:pt x="81" y="79"/>
                  </a:cubicBezTo>
                  <a:cubicBezTo>
                    <a:pt x="82" y="81"/>
                    <a:pt x="82" y="81"/>
                    <a:pt x="82" y="81"/>
                  </a:cubicBezTo>
                  <a:cubicBezTo>
                    <a:pt x="82" y="81"/>
                    <a:pt x="83" y="81"/>
                    <a:pt x="83" y="82"/>
                  </a:cubicBezTo>
                  <a:cubicBezTo>
                    <a:pt x="83" y="83"/>
                    <a:pt x="83" y="83"/>
                    <a:pt x="83" y="83"/>
                  </a:cubicBezTo>
                  <a:cubicBezTo>
                    <a:pt x="83" y="84"/>
                    <a:pt x="83" y="84"/>
                    <a:pt x="83" y="84"/>
                  </a:cubicBezTo>
                  <a:cubicBezTo>
                    <a:pt x="83" y="84"/>
                    <a:pt x="83" y="84"/>
                    <a:pt x="83" y="84"/>
                  </a:cubicBezTo>
                  <a:close/>
                  <a:moveTo>
                    <a:pt x="37" y="83"/>
                  </a:moveTo>
                  <a:cubicBezTo>
                    <a:pt x="37" y="84"/>
                    <a:pt x="37" y="84"/>
                    <a:pt x="37" y="84"/>
                  </a:cubicBezTo>
                  <a:cubicBezTo>
                    <a:pt x="35" y="83"/>
                    <a:pt x="35" y="83"/>
                    <a:pt x="35" y="83"/>
                  </a:cubicBezTo>
                  <a:cubicBezTo>
                    <a:pt x="35" y="82"/>
                    <a:pt x="35" y="82"/>
                    <a:pt x="35" y="82"/>
                  </a:cubicBezTo>
                  <a:cubicBezTo>
                    <a:pt x="35" y="82"/>
                    <a:pt x="35" y="82"/>
                    <a:pt x="35" y="82"/>
                  </a:cubicBezTo>
                  <a:cubicBezTo>
                    <a:pt x="35" y="82"/>
                    <a:pt x="35" y="82"/>
                    <a:pt x="35" y="82"/>
                  </a:cubicBezTo>
                  <a:cubicBezTo>
                    <a:pt x="36" y="82"/>
                    <a:pt x="36" y="82"/>
                    <a:pt x="36" y="82"/>
                  </a:cubicBezTo>
                  <a:cubicBezTo>
                    <a:pt x="37" y="83"/>
                    <a:pt x="37" y="83"/>
                    <a:pt x="37" y="83"/>
                  </a:cubicBezTo>
                  <a:close/>
                  <a:moveTo>
                    <a:pt x="55" y="85"/>
                  </a:moveTo>
                  <a:cubicBezTo>
                    <a:pt x="56" y="85"/>
                    <a:pt x="56" y="85"/>
                    <a:pt x="56" y="85"/>
                  </a:cubicBezTo>
                  <a:cubicBezTo>
                    <a:pt x="56" y="85"/>
                    <a:pt x="56" y="85"/>
                    <a:pt x="56" y="85"/>
                  </a:cubicBezTo>
                  <a:cubicBezTo>
                    <a:pt x="57" y="86"/>
                    <a:pt x="57" y="86"/>
                    <a:pt x="57" y="86"/>
                  </a:cubicBezTo>
                  <a:cubicBezTo>
                    <a:pt x="57" y="87"/>
                    <a:pt x="57" y="87"/>
                    <a:pt x="57" y="87"/>
                  </a:cubicBezTo>
                  <a:cubicBezTo>
                    <a:pt x="58" y="87"/>
                    <a:pt x="58" y="87"/>
                    <a:pt x="58" y="87"/>
                  </a:cubicBezTo>
                  <a:cubicBezTo>
                    <a:pt x="57" y="88"/>
                    <a:pt x="57" y="88"/>
                    <a:pt x="57" y="89"/>
                  </a:cubicBezTo>
                  <a:cubicBezTo>
                    <a:pt x="56" y="89"/>
                    <a:pt x="56" y="89"/>
                    <a:pt x="56" y="89"/>
                  </a:cubicBezTo>
                  <a:cubicBezTo>
                    <a:pt x="55" y="89"/>
                    <a:pt x="55" y="89"/>
                    <a:pt x="54" y="88"/>
                  </a:cubicBezTo>
                  <a:cubicBezTo>
                    <a:pt x="54" y="87"/>
                    <a:pt x="54" y="87"/>
                    <a:pt x="54" y="87"/>
                  </a:cubicBezTo>
                  <a:cubicBezTo>
                    <a:pt x="55" y="85"/>
                    <a:pt x="55" y="85"/>
                    <a:pt x="55" y="85"/>
                  </a:cubicBezTo>
                  <a:cubicBezTo>
                    <a:pt x="55" y="85"/>
                    <a:pt x="55" y="85"/>
                    <a:pt x="55" y="85"/>
                  </a:cubicBezTo>
                  <a:close/>
                  <a:moveTo>
                    <a:pt x="42" y="86"/>
                  </a:moveTo>
                  <a:cubicBezTo>
                    <a:pt x="42" y="86"/>
                    <a:pt x="42" y="86"/>
                    <a:pt x="42" y="86"/>
                  </a:cubicBezTo>
                  <a:cubicBezTo>
                    <a:pt x="44" y="86"/>
                    <a:pt x="44" y="86"/>
                    <a:pt x="44" y="86"/>
                  </a:cubicBezTo>
                  <a:cubicBezTo>
                    <a:pt x="45" y="86"/>
                    <a:pt x="45" y="86"/>
                    <a:pt x="45" y="86"/>
                  </a:cubicBezTo>
                  <a:cubicBezTo>
                    <a:pt x="45" y="87"/>
                    <a:pt x="45" y="87"/>
                    <a:pt x="45" y="87"/>
                  </a:cubicBezTo>
                  <a:cubicBezTo>
                    <a:pt x="46" y="87"/>
                    <a:pt x="46" y="87"/>
                    <a:pt x="46" y="87"/>
                  </a:cubicBezTo>
                  <a:cubicBezTo>
                    <a:pt x="46" y="87"/>
                    <a:pt x="46" y="87"/>
                    <a:pt x="46" y="87"/>
                  </a:cubicBezTo>
                  <a:cubicBezTo>
                    <a:pt x="47" y="87"/>
                    <a:pt x="47" y="87"/>
                    <a:pt x="47" y="87"/>
                  </a:cubicBezTo>
                  <a:cubicBezTo>
                    <a:pt x="48" y="87"/>
                    <a:pt x="48" y="87"/>
                    <a:pt x="48" y="87"/>
                  </a:cubicBezTo>
                  <a:cubicBezTo>
                    <a:pt x="49" y="89"/>
                    <a:pt x="49" y="89"/>
                    <a:pt x="51" y="90"/>
                  </a:cubicBezTo>
                  <a:cubicBezTo>
                    <a:pt x="51" y="91"/>
                    <a:pt x="51" y="91"/>
                    <a:pt x="51" y="91"/>
                  </a:cubicBezTo>
                  <a:cubicBezTo>
                    <a:pt x="50" y="91"/>
                    <a:pt x="50" y="91"/>
                    <a:pt x="50" y="91"/>
                  </a:cubicBezTo>
                  <a:cubicBezTo>
                    <a:pt x="50" y="93"/>
                    <a:pt x="50" y="94"/>
                    <a:pt x="51" y="96"/>
                  </a:cubicBezTo>
                  <a:cubicBezTo>
                    <a:pt x="51" y="96"/>
                    <a:pt x="51" y="96"/>
                    <a:pt x="51" y="96"/>
                  </a:cubicBezTo>
                  <a:cubicBezTo>
                    <a:pt x="50" y="97"/>
                    <a:pt x="50" y="97"/>
                    <a:pt x="50" y="98"/>
                  </a:cubicBezTo>
                  <a:cubicBezTo>
                    <a:pt x="50" y="99"/>
                    <a:pt x="50" y="99"/>
                    <a:pt x="50" y="99"/>
                  </a:cubicBezTo>
                  <a:cubicBezTo>
                    <a:pt x="49" y="99"/>
                    <a:pt x="49" y="99"/>
                    <a:pt x="49" y="99"/>
                  </a:cubicBezTo>
                  <a:cubicBezTo>
                    <a:pt x="49" y="100"/>
                    <a:pt x="49" y="100"/>
                    <a:pt x="49" y="100"/>
                  </a:cubicBezTo>
                  <a:cubicBezTo>
                    <a:pt x="49" y="99"/>
                    <a:pt x="49" y="99"/>
                    <a:pt x="49" y="99"/>
                  </a:cubicBezTo>
                  <a:cubicBezTo>
                    <a:pt x="49" y="100"/>
                    <a:pt x="49" y="100"/>
                    <a:pt x="49" y="100"/>
                  </a:cubicBezTo>
                  <a:cubicBezTo>
                    <a:pt x="48" y="100"/>
                    <a:pt x="48" y="100"/>
                    <a:pt x="48" y="101"/>
                  </a:cubicBezTo>
                  <a:cubicBezTo>
                    <a:pt x="47" y="100"/>
                    <a:pt x="47" y="100"/>
                    <a:pt x="46" y="100"/>
                  </a:cubicBezTo>
                  <a:cubicBezTo>
                    <a:pt x="46" y="100"/>
                    <a:pt x="46" y="100"/>
                    <a:pt x="46" y="100"/>
                  </a:cubicBezTo>
                  <a:cubicBezTo>
                    <a:pt x="46" y="99"/>
                    <a:pt x="46" y="99"/>
                    <a:pt x="46" y="99"/>
                  </a:cubicBezTo>
                  <a:cubicBezTo>
                    <a:pt x="45" y="99"/>
                    <a:pt x="44" y="98"/>
                    <a:pt x="44" y="97"/>
                  </a:cubicBezTo>
                  <a:cubicBezTo>
                    <a:pt x="44" y="96"/>
                    <a:pt x="44" y="96"/>
                    <a:pt x="44" y="96"/>
                  </a:cubicBezTo>
                  <a:cubicBezTo>
                    <a:pt x="44" y="96"/>
                    <a:pt x="44" y="96"/>
                    <a:pt x="44" y="96"/>
                  </a:cubicBezTo>
                  <a:cubicBezTo>
                    <a:pt x="43" y="95"/>
                    <a:pt x="43" y="95"/>
                    <a:pt x="43" y="95"/>
                  </a:cubicBezTo>
                  <a:cubicBezTo>
                    <a:pt x="43" y="94"/>
                    <a:pt x="43" y="94"/>
                    <a:pt x="43" y="94"/>
                  </a:cubicBezTo>
                  <a:cubicBezTo>
                    <a:pt x="42" y="94"/>
                    <a:pt x="42" y="94"/>
                    <a:pt x="42" y="94"/>
                  </a:cubicBezTo>
                  <a:cubicBezTo>
                    <a:pt x="42" y="93"/>
                    <a:pt x="42" y="93"/>
                    <a:pt x="42" y="92"/>
                  </a:cubicBezTo>
                  <a:cubicBezTo>
                    <a:pt x="42" y="91"/>
                    <a:pt x="41" y="90"/>
                    <a:pt x="41" y="90"/>
                  </a:cubicBezTo>
                  <a:cubicBezTo>
                    <a:pt x="40" y="89"/>
                    <a:pt x="40" y="89"/>
                    <a:pt x="39" y="89"/>
                  </a:cubicBezTo>
                  <a:cubicBezTo>
                    <a:pt x="39" y="88"/>
                    <a:pt x="39" y="88"/>
                    <a:pt x="39" y="87"/>
                  </a:cubicBezTo>
                  <a:cubicBezTo>
                    <a:pt x="39" y="87"/>
                    <a:pt x="39" y="87"/>
                    <a:pt x="39" y="87"/>
                  </a:cubicBezTo>
                  <a:cubicBezTo>
                    <a:pt x="38" y="87"/>
                    <a:pt x="38" y="87"/>
                    <a:pt x="38" y="87"/>
                  </a:cubicBezTo>
                  <a:cubicBezTo>
                    <a:pt x="37" y="87"/>
                    <a:pt x="37" y="87"/>
                    <a:pt x="37" y="87"/>
                  </a:cubicBezTo>
                  <a:cubicBezTo>
                    <a:pt x="38" y="86"/>
                    <a:pt x="38" y="86"/>
                    <a:pt x="38" y="86"/>
                  </a:cubicBezTo>
                  <a:cubicBezTo>
                    <a:pt x="38" y="86"/>
                    <a:pt x="38" y="86"/>
                    <a:pt x="38" y="86"/>
                  </a:cubicBezTo>
                  <a:cubicBezTo>
                    <a:pt x="39" y="86"/>
                    <a:pt x="41" y="86"/>
                    <a:pt x="42" y="86"/>
                  </a:cubicBezTo>
                  <a:close/>
                  <a:moveTo>
                    <a:pt x="71" y="93"/>
                  </a:moveTo>
                  <a:cubicBezTo>
                    <a:pt x="71" y="95"/>
                    <a:pt x="71" y="95"/>
                    <a:pt x="71" y="95"/>
                  </a:cubicBezTo>
                  <a:cubicBezTo>
                    <a:pt x="69" y="92"/>
                    <a:pt x="71" y="95"/>
                    <a:pt x="68" y="92"/>
                  </a:cubicBezTo>
                  <a:cubicBezTo>
                    <a:pt x="67" y="91"/>
                    <a:pt x="67" y="91"/>
                    <a:pt x="67" y="91"/>
                  </a:cubicBezTo>
                  <a:cubicBezTo>
                    <a:pt x="67" y="91"/>
                    <a:pt x="67" y="91"/>
                    <a:pt x="67" y="91"/>
                  </a:cubicBezTo>
                  <a:cubicBezTo>
                    <a:pt x="67" y="90"/>
                    <a:pt x="67" y="90"/>
                    <a:pt x="67" y="90"/>
                  </a:cubicBezTo>
                  <a:cubicBezTo>
                    <a:pt x="68" y="90"/>
                    <a:pt x="68" y="90"/>
                    <a:pt x="68" y="90"/>
                  </a:cubicBezTo>
                  <a:cubicBezTo>
                    <a:pt x="68" y="90"/>
                    <a:pt x="68" y="90"/>
                    <a:pt x="68" y="90"/>
                  </a:cubicBezTo>
                  <a:cubicBezTo>
                    <a:pt x="70" y="93"/>
                    <a:pt x="70" y="93"/>
                    <a:pt x="70" y="93"/>
                  </a:cubicBezTo>
                  <a:lnTo>
                    <a:pt x="71" y="93"/>
                  </a:lnTo>
                  <a:close/>
                  <a:moveTo>
                    <a:pt x="76" y="98"/>
                  </a:moveTo>
                  <a:cubicBezTo>
                    <a:pt x="76" y="99"/>
                    <a:pt x="76" y="99"/>
                    <a:pt x="76" y="99"/>
                  </a:cubicBezTo>
                  <a:cubicBezTo>
                    <a:pt x="75" y="98"/>
                    <a:pt x="74" y="97"/>
                    <a:pt x="74" y="96"/>
                  </a:cubicBezTo>
                  <a:cubicBezTo>
                    <a:pt x="74" y="95"/>
                    <a:pt x="74" y="95"/>
                    <a:pt x="74" y="95"/>
                  </a:cubicBezTo>
                  <a:cubicBezTo>
                    <a:pt x="75" y="96"/>
                    <a:pt x="75" y="96"/>
                    <a:pt x="75" y="96"/>
                  </a:cubicBezTo>
                  <a:cubicBezTo>
                    <a:pt x="76" y="98"/>
                    <a:pt x="76" y="98"/>
                    <a:pt x="76" y="98"/>
                  </a:cubicBezTo>
                  <a:close/>
                  <a:moveTo>
                    <a:pt x="57" y="99"/>
                  </a:moveTo>
                  <a:cubicBezTo>
                    <a:pt x="56" y="102"/>
                    <a:pt x="56" y="102"/>
                    <a:pt x="56" y="102"/>
                  </a:cubicBezTo>
                  <a:cubicBezTo>
                    <a:pt x="56" y="101"/>
                    <a:pt x="56" y="101"/>
                    <a:pt x="56" y="101"/>
                  </a:cubicBezTo>
                  <a:cubicBezTo>
                    <a:pt x="56" y="100"/>
                    <a:pt x="56" y="100"/>
                    <a:pt x="56" y="100"/>
                  </a:cubicBezTo>
                  <a:cubicBezTo>
                    <a:pt x="55" y="100"/>
                    <a:pt x="55" y="100"/>
                    <a:pt x="55" y="100"/>
                  </a:cubicBezTo>
                  <a:cubicBezTo>
                    <a:pt x="55" y="99"/>
                    <a:pt x="55" y="99"/>
                    <a:pt x="55" y="99"/>
                  </a:cubicBezTo>
                  <a:cubicBezTo>
                    <a:pt x="55" y="99"/>
                    <a:pt x="55" y="99"/>
                    <a:pt x="55" y="99"/>
                  </a:cubicBezTo>
                  <a:cubicBezTo>
                    <a:pt x="56" y="98"/>
                    <a:pt x="56" y="98"/>
                    <a:pt x="56" y="98"/>
                  </a:cubicBezTo>
                  <a:cubicBezTo>
                    <a:pt x="56" y="96"/>
                    <a:pt x="56" y="96"/>
                    <a:pt x="56" y="96"/>
                  </a:cubicBezTo>
                  <a:cubicBezTo>
                    <a:pt x="57" y="96"/>
                    <a:pt x="57" y="96"/>
                    <a:pt x="57" y="96"/>
                  </a:cubicBezTo>
                  <a:cubicBezTo>
                    <a:pt x="58" y="96"/>
                    <a:pt x="58" y="96"/>
                    <a:pt x="58" y="96"/>
                  </a:cubicBezTo>
                  <a:cubicBezTo>
                    <a:pt x="58" y="96"/>
                    <a:pt x="58" y="96"/>
                    <a:pt x="58" y="96"/>
                  </a:cubicBezTo>
                  <a:cubicBezTo>
                    <a:pt x="58" y="97"/>
                    <a:pt x="57" y="98"/>
                    <a:pt x="57" y="99"/>
                  </a:cubicBezTo>
                  <a:close/>
                  <a:moveTo>
                    <a:pt x="60" y="97"/>
                  </a:moveTo>
                  <a:cubicBezTo>
                    <a:pt x="59" y="97"/>
                    <a:pt x="59" y="97"/>
                    <a:pt x="59" y="97"/>
                  </a:cubicBezTo>
                  <a:cubicBezTo>
                    <a:pt x="59" y="97"/>
                    <a:pt x="59" y="97"/>
                    <a:pt x="59" y="97"/>
                  </a:cubicBezTo>
                  <a:cubicBezTo>
                    <a:pt x="59" y="97"/>
                    <a:pt x="59" y="97"/>
                    <a:pt x="59" y="97"/>
                  </a:cubicBezTo>
                  <a:cubicBezTo>
                    <a:pt x="59" y="96"/>
                    <a:pt x="59" y="96"/>
                    <a:pt x="59" y="96"/>
                  </a:cubicBezTo>
                  <a:cubicBezTo>
                    <a:pt x="59" y="96"/>
                    <a:pt x="59" y="96"/>
                    <a:pt x="59" y="96"/>
                  </a:cubicBezTo>
                  <a:cubicBezTo>
                    <a:pt x="60" y="97"/>
                    <a:pt x="60" y="97"/>
                    <a:pt x="60" y="97"/>
                  </a:cubicBezTo>
                  <a:close/>
                  <a:moveTo>
                    <a:pt x="75" y="100"/>
                  </a:moveTo>
                  <a:cubicBezTo>
                    <a:pt x="78" y="101"/>
                    <a:pt x="78" y="101"/>
                    <a:pt x="78" y="101"/>
                  </a:cubicBezTo>
                  <a:cubicBezTo>
                    <a:pt x="79" y="103"/>
                    <a:pt x="79" y="103"/>
                    <a:pt x="79" y="103"/>
                  </a:cubicBezTo>
                  <a:cubicBezTo>
                    <a:pt x="79" y="105"/>
                    <a:pt x="79" y="105"/>
                    <a:pt x="79" y="105"/>
                  </a:cubicBezTo>
                  <a:cubicBezTo>
                    <a:pt x="79" y="106"/>
                    <a:pt x="79" y="106"/>
                    <a:pt x="79" y="106"/>
                  </a:cubicBezTo>
                  <a:cubicBezTo>
                    <a:pt x="78" y="105"/>
                    <a:pt x="79" y="105"/>
                    <a:pt x="77" y="104"/>
                  </a:cubicBezTo>
                  <a:cubicBezTo>
                    <a:pt x="76" y="104"/>
                    <a:pt x="76" y="104"/>
                    <a:pt x="76" y="104"/>
                  </a:cubicBezTo>
                  <a:cubicBezTo>
                    <a:pt x="76" y="104"/>
                    <a:pt x="76" y="104"/>
                    <a:pt x="76" y="104"/>
                  </a:cubicBezTo>
                  <a:cubicBezTo>
                    <a:pt x="76" y="103"/>
                    <a:pt x="76" y="103"/>
                    <a:pt x="76" y="103"/>
                  </a:cubicBezTo>
                  <a:cubicBezTo>
                    <a:pt x="75" y="102"/>
                    <a:pt x="75" y="102"/>
                    <a:pt x="75" y="102"/>
                  </a:cubicBezTo>
                  <a:cubicBezTo>
                    <a:pt x="75" y="102"/>
                    <a:pt x="75" y="102"/>
                    <a:pt x="75" y="102"/>
                  </a:cubicBezTo>
                  <a:cubicBezTo>
                    <a:pt x="74" y="102"/>
                    <a:pt x="74" y="102"/>
                    <a:pt x="74" y="102"/>
                  </a:cubicBezTo>
                  <a:cubicBezTo>
                    <a:pt x="73" y="101"/>
                    <a:pt x="73" y="101"/>
                    <a:pt x="73" y="101"/>
                  </a:cubicBezTo>
                  <a:cubicBezTo>
                    <a:pt x="73" y="101"/>
                    <a:pt x="73" y="101"/>
                    <a:pt x="73" y="101"/>
                  </a:cubicBezTo>
                  <a:cubicBezTo>
                    <a:pt x="72" y="101"/>
                    <a:pt x="72" y="101"/>
                    <a:pt x="72" y="101"/>
                  </a:cubicBezTo>
                  <a:cubicBezTo>
                    <a:pt x="70" y="103"/>
                    <a:pt x="71" y="102"/>
                    <a:pt x="69" y="104"/>
                  </a:cubicBezTo>
                  <a:cubicBezTo>
                    <a:pt x="69" y="103"/>
                    <a:pt x="69" y="103"/>
                    <a:pt x="69" y="103"/>
                  </a:cubicBezTo>
                  <a:cubicBezTo>
                    <a:pt x="71" y="99"/>
                    <a:pt x="69" y="102"/>
                    <a:pt x="70" y="99"/>
                  </a:cubicBezTo>
                  <a:cubicBezTo>
                    <a:pt x="70" y="97"/>
                    <a:pt x="70" y="98"/>
                    <a:pt x="70" y="96"/>
                  </a:cubicBezTo>
                  <a:cubicBezTo>
                    <a:pt x="72" y="97"/>
                    <a:pt x="72" y="97"/>
                    <a:pt x="74" y="98"/>
                  </a:cubicBezTo>
                  <a:cubicBezTo>
                    <a:pt x="74" y="98"/>
                    <a:pt x="74" y="98"/>
                    <a:pt x="74" y="98"/>
                  </a:cubicBezTo>
                  <a:cubicBezTo>
                    <a:pt x="75" y="100"/>
                    <a:pt x="75" y="100"/>
                    <a:pt x="75" y="100"/>
                  </a:cubicBezTo>
                  <a:close/>
                  <a:moveTo>
                    <a:pt x="93" y="97"/>
                  </a:moveTo>
                  <a:cubicBezTo>
                    <a:pt x="93" y="98"/>
                    <a:pt x="93" y="98"/>
                    <a:pt x="93" y="98"/>
                  </a:cubicBezTo>
                  <a:cubicBezTo>
                    <a:pt x="94" y="99"/>
                    <a:pt x="94" y="99"/>
                    <a:pt x="94" y="99"/>
                  </a:cubicBezTo>
                  <a:cubicBezTo>
                    <a:pt x="93" y="99"/>
                    <a:pt x="93" y="99"/>
                    <a:pt x="93" y="99"/>
                  </a:cubicBezTo>
                  <a:cubicBezTo>
                    <a:pt x="94" y="100"/>
                    <a:pt x="94" y="100"/>
                    <a:pt x="94" y="100"/>
                  </a:cubicBezTo>
                  <a:cubicBezTo>
                    <a:pt x="94" y="100"/>
                    <a:pt x="94" y="100"/>
                    <a:pt x="94" y="100"/>
                  </a:cubicBezTo>
                  <a:cubicBezTo>
                    <a:pt x="95" y="100"/>
                    <a:pt x="95" y="100"/>
                    <a:pt x="95" y="100"/>
                  </a:cubicBezTo>
                  <a:cubicBezTo>
                    <a:pt x="96" y="101"/>
                    <a:pt x="96" y="101"/>
                    <a:pt x="96" y="101"/>
                  </a:cubicBezTo>
                  <a:cubicBezTo>
                    <a:pt x="95" y="101"/>
                    <a:pt x="95" y="101"/>
                    <a:pt x="95" y="101"/>
                  </a:cubicBezTo>
                  <a:cubicBezTo>
                    <a:pt x="96" y="102"/>
                    <a:pt x="96" y="102"/>
                    <a:pt x="96" y="102"/>
                  </a:cubicBezTo>
                  <a:cubicBezTo>
                    <a:pt x="95" y="104"/>
                    <a:pt x="95" y="104"/>
                    <a:pt x="95" y="104"/>
                  </a:cubicBezTo>
                  <a:cubicBezTo>
                    <a:pt x="95" y="106"/>
                    <a:pt x="95" y="106"/>
                    <a:pt x="95" y="106"/>
                  </a:cubicBezTo>
                  <a:cubicBezTo>
                    <a:pt x="95" y="106"/>
                    <a:pt x="95" y="106"/>
                    <a:pt x="95" y="106"/>
                  </a:cubicBezTo>
                  <a:cubicBezTo>
                    <a:pt x="95" y="107"/>
                    <a:pt x="95" y="107"/>
                    <a:pt x="95" y="108"/>
                  </a:cubicBezTo>
                  <a:cubicBezTo>
                    <a:pt x="96" y="109"/>
                    <a:pt x="96" y="109"/>
                    <a:pt x="97" y="111"/>
                  </a:cubicBezTo>
                  <a:cubicBezTo>
                    <a:pt x="96" y="111"/>
                    <a:pt x="96" y="111"/>
                    <a:pt x="96" y="111"/>
                  </a:cubicBezTo>
                  <a:cubicBezTo>
                    <a:pt x="96" y="112"/>
                    <a:pt x="96" y="112"/>
                    <a:pt x="96" y="112"/>
                  </a:cubicBezTo>
                  <a:cubicBezTo>
                    <a:pt x="97" y="112"/>
                    <a:pt x="97" y="112"/>
                    <a:pt x="97" y="112"/>
                  </a:cubicBezTo>
                  <a:cubicBezTo>
                    <a:pt x="98" y="113"/>
                    <a:pt x="98" y="113"/>
                    <a:pt x="98" y="113"/>
                  </a:cubicBezTo>
                  <a:cubicBezTo>
                    <a:pt x="98" y="114"/>
                    <a:pt x="98" y="114"/>
                    <a:pt x="98" y="114"/>
                  </a:cubicBezTo>
                  <a:cubicBezTo>
                    <a:pt x="98" y="114"/>
                    <a:pt x="98" y="114"/>
                    <a:pt x="98" y="114"/>
                  </a:cubicBezTo>
                  <a:cubicBezTo>
                    <a:pt x="97" y="113"/>
                    <a:pt x="97" y="113"/>
                    <a:pt x="97" y="113"/>
                  </a:cubicBezTo>
                  <a:cubicBezTo>
                    <a:pt x="97" y="113"/>
                    <a:pt x="97" y="113"/>
                    <a:pt x="97" y="113"/>
                  </a:cubicBezTo>
                  <a:cubicBezTo>
                    <a:pt x="95" y="113"/>
                    <a:pt x="95" y="113"/>
                    <a:pt x="95" y="113"/>
                  </a:cubicBezTo>
                  <a:cubicBezTo>
                    <a:pt x="93" y="113"/>
                    <a:pt x="93" y="113"/>
                    <a:pt x="92" y="113"/>
                  </a:cubicBezTo>
                  <a:cubicBezTo>
                    <a:pt x="92" y="111"/>
                    <a:pt x="92" y="111"/>
                    <a:pt x="92" y="111"/>
                  </a:cubicBezTo>
                  <a:cubicBezTo>
                    <a:pt x="91" y="111"/>
                    <a:pt x="91" y="111"/>
                    <a:pt x="91" y="111"/>
                  </a:cubicBezTo>
                  <a:cubicBezTo>
                    <a:pt x="89" y="110"/>
                    <a:pt x="89" y="109"/>
                    <a:pt x="89" y="108"/>
                  </a:cubicBezTo>
                  <a:cubicBezTo>
                    <a:pt x="90" y="107"/>
                    <a:pt x="90" y="107"/>
                    <a:pt x="90" y="107"/>
                  </a:cubicBezTo>
                  <a:cubicBezTo>
                    <a:pt x="90" y="106"/>
                    <a:pt x="90" y="106"/>
                    <a:pt x="90" y="106"/>
                  </a:cubicBezTo>
                  <a:cubicBezTo>
                    <a:pt x="90" y="106"/>
                    <a:pt x="90" y="106"/>
                    <a:pt x="90" y="106"/>
                  </a:cubicBezTo>
                  <a:cubicBezTo>
                    <a:pt x="89" y="106"/>
                    <a:pt x="89" y="106"/>
                    <a:pt x="89" y="106"/>
                  </a:cubicBezTo>
                  <a:cubicBezTo>
                    <a:pt x="89" y="106"/>
                    <a:pt x="89" y="106"/>
                    <a:pt x="89" y="106"/>
                  </a:cubicBezTo>
                  <a:cubicBezTo>
                    <a:pt x="88" y="105"/>
                    <a:pt x="88" y="105"/>
                    <a:pt x="88" y="104"/>
                  </a:cubicBezTo>
                  <a:cubicBezTo>
                    <a:pt x="87" y="104"/>
                    <a:pt x="87" y="104"/>
                    <a:pt x="86" y="103"/>
                  </a:cubicBezTo>
                  <a:cubicBezTo>
                    <a:pt x="84" y="102"/>
                    <a:pt x="83" y="101"/>
                    <a:pt x="82" y="97"/>
                  </a:cubicBezTo>
                  <a:cubicBezTo>
                    <a:pt x="85" y="97"/>
                    <a:pt x="85" y="97"/>
                    <a:pt x="92" y="96"/>
                  </a:cubicBezTo>
                  <a:cubicBezTo>
                    <a:pt x="92" y="96"/>
                    <a:pt x="93" y="97"/>
                    <a:pt x="93" y="97"/>
                  </a:cubicBezTo>
                  <a:close/>
                  <a:moveTo>
                    <a:pt x="63" y="99"/>
                  </a:moveTo>
                  <a:cubicBezTo>
                    <a:pt x="63" y="100"/>
                    <a:pt x="63" y="100"/>
                    <a:pt x="63" y="100"/>
                  </a:cubicBezTo>
                  <a:cubicBezTo>
                    <a:pt x="62" y="98"/>
                    <a:pt x="62" y="99"/>
                    <a:pt x="61" y="98"/>
                  </a:cubicBezTo>
                  <a:cubicBezTo>
                    <a:pt x="61" y="98"/>
                    <a:pt x="61" y="98"/>
                    <a:pt x="61" y="98"/>
                  </a:cubicBezTo>
                  <a:cubicBezTo>
                    <a:pt x="61" y="97"/>
                    <a:pt x="61" y="97"/>
                    <a:pt x="61" y="97"/>
                  </a:cubicBezTo>
                  <a:cubicBezTo>
                    <a:pt x="63" y="97"/>
                    <a:pt x="63" y="97"/>
                    <a:pt x="63" y="97"/>
                  </a:cubicBezTo>
                  <a:cubicBezTo>
                    <a:pt x="64" y="98"/>
                    <a:pt x="64" y="98"/>
                    <a:pt x="64" y="98"/>
                  </a:cubicBezTo>
                  <a:cubicBezTo>
                    <a:pt x="64" y="99"/>
                    <a:pt x="64" y="99"/>
                    <a:pt x="64" y="99"/>
                  </a:cubicBezTo>
                  <a:cubicBezTo>
                    <a:pt x="63" y="99"/>
                    <a:pt x="63" y="99"/>
                    <a:pt x="63" y="99"/>
                  </a:cubicBezTo>
                  <a:close/>
                  <a:moveTo>
                    <a:pt x="35" y="101"/>
                  </a:moveTo>
                  <a:cubicBezTo>
                    <a:pt x="35" y="101"/>
                    <a:pt x="35" y="101"/>
                    <a:pt x="35" y="101"/>
                  </a:cubicBezTo>
                  <a:cubicBezTo>
                    <a:pt x="36" y="101"/>
                    <a:pt x="36" y="101"/>
                    <a:pt x="36" y="101"/>
                  </a:cubicBezTo>
                  <a:cubicBezTo>
                    <a:pt x="36" y="101"/>
                    <a:pt x="36" y="101"/>
                    <a:pt x="36" y="101"/>
                  </a:cubicBezTo>
                  <a:cubicBezTo>
                    <a:pt x="37" y="101"/>
                    <a:pt x="37" y="101"/>
                    <a:pt x="37" y="101"/>
                  </a:cubicBezTo>
                  <a:cubicBezTo>
                    <a:pt x="38" y="102"/>
                    <a:pt x="38" y="102"/>
                    <a:pt x="38" y="102"/>
                  </a:cubicBezTo>
                  <a:cubicBezTo>
                    <a:pt x="37" y="103"/>
                    <a:pt x="37" y="103"/>
                    <a:pt x="37" y="103"/>
                  </a:cubicBezTo>
                  <a:cubicBezTo>
                    <a:pt x="36" y="103"/>
                    <a:pt x="36" y="103"/>
                    <a:pt x="36" y="103"/>
                  </a:cubicBezTo>
                  <a:cubicBezTo>
                    <a:pt x="36" y="103"/>
                    <a:pt x="36" y="103"/>
                    <a:pt x="36" y="103"/>
                  </a:cubicBezTo>
                  <a:cubicBezTo>
                    <a:pt x="35" y="103"/>
                    <a:pt x="35" y="103"/>
                    <a:pt x="35" y="103"/>
                  </a:cubicBezTo>
                  <a:cubicBezTo>
                    <a:pt x="34" y="103"/>
                    <a:pt x="34" y="103"/>
                    <a:pt x="34" y="103"/>
                  </a:cubicBezTo>
                  <a:cubicBezTo>
                    <a:pt x="33" y="102"/>
                    <a:pt x="33" y="102"/>
                    <a:pt x="33" y="101"/>
                  </a:cubicBezTo>
                  <a:cubicBezTo>
                    <a:pt x="32" y="101"/>
                    <a:pt x="32" y="101"/>
                    <a:pt x="32" y="101"/>
                  </a:cubicBezTo>
                  <a:cubicBezTo>
                    <a:pt x="32" y="100"/>
                    <a:pt x="32" y="100"/>
                    <a:pt x="32" y="100"/>
                  </a:cubicBezTo>
                  <a:cubicBezTo>
                    <a:pt x="32" y="100"/>
                    <a:pt x="32" y="100"/>
                    <a:pt x="32" y="100"/>
                  </a:cubicBezTo>
                  <a:cubicBezTo>
                    <a:pt x="32" y="100"/>
                    <a:pt x="32" y="100"/>
                    <a:pt x="32" y="100"/>
                  </a:cubicBezTo>
                  <a:cubicBezTo>
                    <a:pt x="32" y="100"/>
                    <a:pt x="32" y="100"/>
                    <a:pt x="32" y="100"/>
                  </a:cubicBezTo>
                  <a:cubicBezTo>
                    <a:pt x="33" y="99"/>
                    <a:pt x="33" y="99"/>
                    <a:pt x="33" y="99"/>
                  </a:cubicBezTo>
                  <a:cubicBezTo>
                    <a:pt x="33" y="99"/>
                    <a:pt x="33" y="99"/>
                    <a:pt x="33" y="99"/>
                  </a:cubicBezTo>
                  <a:cubicBezTo>
                    <a:pt x="33" y="100"/>
                    <a:pt x="33" y="100"/>
                    <a:pt x="35" y="101"/>
                  </a:cubicBezTo>
                  <a:cubicBezTo>
                    <a:pt x="35" y="101"/>
                    <a:pt x="35" y="101"/>
                    <a:pt x="35" y="101"/>
                  </a:cubicBezTo>
                  <a:close/>
                  <a:moveTo>
                    <a:pt x="34" y="106"/>
                  </a:moveTo>
                  <a:cubicBezTo>
                    <a:pt x="33" y="107"/>
                    <a:pt x="33" y="107"/>
                    <a:pt x="33" y="107"/>
                  </a:cubicBezTo>
                  <a:cubicBezTo>
                    <a:pt x="33" y="107"/>
                    <a:pt x="33" y="107"/>
                    <a:pt x="33" y="107"/>
                  </a:cubicBezTo>
                  <a:cubicBezTo>
                    <a:pt x="33" y="106"/>
                    <a:pt x="33" y="106"/>
                    <a:pt x="33" y="106"/>
                  </a:cubicBezTo>
                  <a:cubicBezTo>
                    <a:pt x="33" y="106"/>
                    <a:pt x="33" y="106"/>
                    <a:pt x="33" y="106"/>
                  </a:cubicBezTo>
                  <a:cubicBezTo>
                    <a:pt x="32" y="104"/>
                    <a:pt x="32" y="104"/>
                    <a:pt x="32" y="104"/>
                  </a:cubicBezTo>
                  <a:cubicBezTo>
                    <a:pt x="33" y="103"/>
                    <a:pt x="33" y="103"/>
                    <a:pt x="33" y="103"/>
                  </a:cubicBezTo>
                  <a:cubicBezTo>
                    <a:pt x="34" y="104"/>
                    <a:pt x="33" y="104"/>
                    <a:pt x="34" y="104"/>
                  </a:cubicBezTo>
                  <a:cubicBezTo>
                    <a:pt x="34" y="105"/>
                    <a:pt x="34" y="105"/>
                    <a:pt x="34" y="105"/>
                  </a:cubicBezTo>
                  <a:cubicBezTo>
                    <a:pt x="34" y="105"/>
                    <a:pt x="34" y="105"/>
                    <a:pt x="34" y="105"/>
                  </a:cubicBezTo>
                  <a:cubicBezTo>
                    <a:pt x="35" y="105"/>
                    <a:pt x="35" y="105"/>
                    <a:pt x="35" y="105"/>
                  </a:cubicBezTo>
                  <a:cubicBezTo>
                    <a:pt x="34" y="106"/>
                    <a:pt x="34" y="106"/>
                    <a:pt x="34" y="106"/>
                  </a:cubicBezTo>
                  <a:close/>
                  <a:moveTo>
                    <a:pt x="62" y="107"/>
                  </a:moveTo>
                  <a:cubicBezTo>
                    <a:pt x="63" y="108"/>
                    <a:pt x="63" y="108"/>
                    <a:pt x="63" y="108"/>
                  </a:cubicBezTo>
                  <a:cubicBezTo>
                    <a:pt x="64" y="107"/>
                    <a:pt x="64" y="107"/>
                    <a:pt x="64" y="107"/>
                  </a:cubicBezTo>
                  <a:cubicBezTo>
                    <a:pt x="66" y="108"/>
                    <a:pt x="66" y="108"/>
                    <a:pt x="66" y="108"/>
                  </a:cubicBezTo>
                  <a:cubicBezTo>
                    <a:pt x="67" y="108"/>
                    <a:pt x="67" y="108"/>
                    <a:pt x="67" y="108"/>
                  </a:cubicBezTo>
                  <a:cubicBezTo>
                    <a:pt x="66" y="109"/>
                    <a:pt x="66" y="109"/>
                    <a:pt x="66" y="109"/>
                  </a:cubicBezTo>
                  <a:cubicBezTo>
                    <a:pt x="66" y="109"/>
                    <a:pt x="66" y="109"/>
                    <a:pt x="66" y="109"/>
                  </a:cubicBezTo>
                  <a:cubicBezTo>
                    <a:pt x="69" y="108"/>
                    <a:pt x="69" y="108"/>
                    <a:pt x="69" y="108"/>
                  </a:cubicBezTo>
                  <a:cubicBezTo>
                    <a:pt x="69" y="108"/>
                    <a:pt x="69" y="108"/>
                    <a:pt x="69" y="108"/>
                  </a:cubicBezTo>
                  <a:cubicBezTo>
                    <a:pt x="69" y="110"/>
                    <a:pt x="69" y="111"/>
                    <a:pt x="68" y="113"/>
                  </a:cubicBezTo>
                  <a:cubicBezTo>
                    <a:pt x="67" y="114"/>
                    <a:pt x="67" y="114"/>
                    <a:pt x="67" y="114"/>
                  </a:cubicBezTo>
                  <a:cubicBezTo>
                    <a:pt x="66" y="114"/>
                    <a:pt x="66" y="114"/>
                    <a:pt x="66" y="114"/>
                  </a:cubicBezTo>
                  <a:cubicBezTo>
                    <a:pt x="65" y="115"/>
                    <a:pt x="65" y="115"/>
                    <a:pt x="65" y="115"/>
                  </a:cubicBezTo>
                  <a:cubicBezTo>
                    <a:pt x="65" y="115"/>
                    <a:pt x="65" y="115"/>
                    <a:pt x="65" y="115"/>
                  </a:cubicBezTo>
                  <a:cubicBezTo>
                    <a:pt x="65" y="116"/>
                    <a:pt x="65" y="116"/>
                    <a:pt x="65" y="116"/>
                  </a:cubicBezTo>
                  <a:cubicBezTo>
                    <a:pt x="65" y="116"/>
                    <a:pt x="65" y="116"/>
                    <a:pt x="65" y="116"/>
                  </a:cubicBezTo>
                  <a:cubicBezTo>
                    <a:pt x="64" y="117"/>
                    <a:pt x="64" y="117"/>
                    <a:pt x="64" y="117"/>
                  </a:cubicBezTo>
                  <a:cubicBezTo>
                    <a:pt x="62" y="118"/>
                    <a:pt x="62" y="118"/>
                    <a:pt x="62" y="118"/>
                  </a:cubicBezTo>
                  <a:cubicBezTo>
                    <a:pt x="58" y="119"/>
                    <a:pt x="58" y="119"/>
                    <a:pt x="58" y="119"/>
                  </a:cubicBezTo>
                  <a:cubicBezTo>
                    <a:pt x="57" y="119"/>
                    <a:pt x="57" y="119"/>
                    <a:pt x="57" y="119"/>
                  </a:cubicBezTo>
                  <a:cubicBezTo>
                    <a:pt x="57" y="120"/>
                    <a:pt x="57" y="120"/>
                    <a:pt x="56" y="121"/>
                  </a:cubicBezTo>
                  <a:cubicBezTo>
                    <a:pt x="56" y="121"/>
                    <a:pt x="56" y="121"/>
                    <a:pt x="56" y="121"/>
                  </a:cubicBezTo>
                  <a:cubicBezTo>
                    <a:pt x="55" y="120"/>
                    <a:pt x="55" y="120"/>
                    <a:pt x="55" y="120"/>
                  </a:cubicBezTo>
                  <a:cubicBezTo>
                    <a:pt x="55" y="120"/>
                    <a:pt x="55" y="120"/>
                    <a:pt x="55" y="120"/>
                  </a:cubicBezTo>
                  <a:cubicBezTo>
                    <a:pt x="56" y="119"/>
                    <a:pt x="56" y="119"/>
                    <a:pt x="56" y="119"/>
                  </a:cubicBezTo>
                  <a:cubicBezTo>
                    <a:pt x="56" y="118"/>
                    <a:pt x="56" y="118"/>
                    <a:pt x="56" y="117"/>
                  </a:cubicBezTo>
                  <a:cubicBezTo>
                    <a:pt x="56" y="116"/>
                    <a:pt x="56" y="116"/>
                    <a:pt x="56" y="116"/>
                  </a:cubicBezTo>
                  <a:cubicBezTo>
                    <a:pt x="57" y="114"/>
                    <a:pt x="57" y="108"/>
                    <a:pt x="57" y="107"/>
                  </a:cubicBezTo>
                  <a:cubicBezTo>
                    <a:pt x="57" y="106"/>
                    <a:pt x="57" y="106"/>
                    <a:pt x="57" y="106"/>
                  </a:cubicBezTo>
                  <a:cubicBezTo>
                    <a:pt x="55" y="106"/>
                    <a:pt x="55" y="106"/>
                    <a:pt x="55" y="106"/>
                  </a:cubicBezTo>
                  <a:cubicBezTo>
                    <a:pt x="55" y="105"/>
                    <a:pt x="55" y="105"/>
                    <a:pt x="55" y="105"/>
                  </a:cubicBezTo>
                  <a:cubicBezTo>
                    <a:pt x="55" y="105"/>
                    <a:pt x="55" y="105"/>
                    <a:pt x="55" y="105"/>
                  </a:cubicBezTo>
                  <a:cubicBezTo>
                    <a:pt x="56" y="104"/>
                    <a:pt x="56" y="104"/>
                    <a:pt x="56" y="104"/>
                  </a:cubicBezTo>
                  <a:cubicBezTo>
                    <a:pt x="56" y="104"/>
                    <a:pt x="56" y="104"/>
                    <a:pt x="56" y="104"/>
                  </a:cubicBezTo>
                  <a:cubicBezTo>
                    <a:pt x="60" y="107"/>
                    <a:pt x="58" y="104"/>
                    <a:pt x="62" y="107"/>
                  </a:cubicBezTo>
                  <a:close/>
                  <a:moveTo>
                    <a:pt x="88" y="108"/>
                  </a:moveTo>
                  <a:cubicBezTo>
                    <a:pt x="88" y="108"/>
                    <a:pt x="88" y="108"/>
                    <a:pt x="88" y="108"/>
                  </a:cubicBezTo>
                  <a:cubicBezTo>
                    <a:pt x="88" y="108"/>
                    <a:pt x="88" y="108"/>
                    <a:pt x="88" y="108"/>
                  </a:cubicBezTo>
                  <a:cubicBezTo>
                    <a:pt x="87" y="108"/>
                    <a:pt x="87" y="108"/>
                    <a:pt x="87" y="108"/>
                  </a:cubicBezTo>
                  <a:cubicBezTo>
                    <a:pt x="87" y="107"/>
                    <a:pt x="87" y="107"/>
                    <a:pt x="87" y="106"/>
                  </a:cubicBezTo>
                  <a:cubicBezTo>
                    <a:pt x="87" y="107"/>
                    <a:pt x="87" y="107"/>
                    <a:pt x="87" y="107"/>
                  </a:cubicBezTo>
                  <a:cubicBezTo>
                    <a:pt x="88" y="107"/>
                    <a:pt x="88" y="107"/>
                    <a:pt x="88" y="108"/>
                  </a:cubicBezTo>
                  <a:close/>
                  <a:moveTo>
                    <a:pt x="85" y="109"/>
                  </a:moveTo>
                  <a:cubicBezTo>
                    <a:pt x="84" y="109"/>
                    <a:pt x="84" y="109"/>
                    <a:pt x="84" y="109"/>
                  </a:cubicBezTo>
                  <a:cubicBezTo>
                    <a:pt x="83" y="108"/>
                    <a:pt x="83" y="108"/>
                    <a:pt x="83" y="108"/>
                  </a:cubicBezTo>
                  <a:cubicBezTo>
                    <a:pt x="83" y="107"/>
                    <a:pt x="83" y="107"/>
                    <a:pt x="83" y="107"/>
                  </a:cubicBezTo>
                  <a:cubicBezTo>
                    <a:pt x="84" y="107"/>
                    <a:pt x="84" y="107"/>
                    <a:pt x="84" y="107"/>
                  </a:cubicBezTo>
                  <a:cubicBezTo>
                    <a:pt x="84" y="107"/>
                    <a:pt x="84" y="107"/>
                    <a:pt x="84" y="107"/>
                  </a:cubicBezTo>
                  <a:cubicBezTo>
                    <a:pt x="85" y="107"/>
                    <a:pt x="85" y="107"/>
                    <a:pt x="85" y="107"/>
                  </a:cubicBezTo>
                  <a:cubicBezTo>
                    <a:pt x="86" y="108"/>
                    <a:pt x="86" y="108"/>
                    <a:pt x="86" y="108"/>
                  </a:cubicBezTo>
                  <a:cubicBezTo>
                    <a:pt x="85" y="109"/>
                    <a:pt x="85" y="109"/>
                    <a:pt x="85" y="109"/>
                  </a:cubicBezTo>
                  <a:close/>
                  <a:moveTo>
                    <a:pt x="85" y="111"/>
                  </a:moveTo>
                  <a:cubicBezTo>
                    <a:pt x="86" y="111"/>
                    <a:pt x="86" y="111"/>
                    <a:pt x="86" y="111"/>
                  </a:cubicBezTo>
                  <a:cubicBezTo>
                    <a:pt x="87" y="111"/>
                    <a:pt x="87" y="111"/>
                    <a:pt x="87" y="111"/>
                  </a:cubicBezTo>
                  <a:cubicBezTo>
                    <a:pt x="88" y="110"/>
                    <a:pt x="88" y="110"/>
                    <a:pt x="88" y="110"/>
                  </a:cubicBezTo>
                  <a:cubicBezTo>
                    <a:pt x="89" y="110"/>
                    <a:pt x="89" y="110"/>
                    <a:pt x="89" y="110"/>
                  </a:cubicBezTo>
                  <a:cubicBezTo>
                    <a:pt x="90" y="111"/>
                    <a:pt x="90" y="111"/>
                    <a:pt x="90" y="112"/>
                  </a:cubicBezTo>
                  <a:cubicBezTo>
                    <a:pt x="91" y="114"/>
                    <a:pt x="90" y="115"/>
                    <a:pt x="90" y="117"/>
                  </a:cubicBezTo>
                  <a:cubicBezTo>
                    <a:pt x="90" y="117"/>
                    <a:pt x="90" y="117"/>
                    <a:pt x="90" y="117"/>
                  </a:cubicBezTo>
                  <a:cubicBezTo>
                    <a:pt x="91" y="118"/>
                    <a:pt x="92" y="118"/>
                    <a:pt x="92" y="119"/>
                  </a:cubicBezTo>
                  <a:cubicBezTo>
                    <a:pt x="92" y="121"/>
                    <a:pt x="92" y="121"/>
                    <a:pt x="92" y="121"/>
                  </a:cubicBezTo>
                  <a:cubicBezTo>
                    <a:pt x="93" y="122"/>
                    <a:pt x="93" y="122"/>
                    <a:pt x="93" y="122"/>
                  </a:cubicBezTo>
                  <a:cubicBezTo>
                    <a:pt x="93" y="122"/>
                    <a:pt x="93" y="122"/>
                    <a:pt x="93" y="122"/>
                  </a:cubicBezTo>
                  <a:cubicBezTo>
                    <a:pt x="93" y="123"/>
                    <a:pt x="93" y="123"/>
                    <a:pt x="93" y="123"/>
                  </a:cubicBezTo>
                  <a:cubicBezTo>
                    <a:pt x="91" y="123"/>
                    <a:pt x="91" y="123"/>
                    <a:pt x="91" y="123"/>
                  </a:cubicBezTo>
                  <a:cubicBezTo>
                    <a:pt x="91" y="123"/>
                    <a:pt x="91" y="123"/>
                    <a:pt x="91" y="123"/>
                  </a:cubicBezTo>
                  <a:cubicBezTo>
                    <a:pt x="91" y="124"/>
                    <a:pt x="91" y="124"/>
                    <a:pt x="91" y="124"/>
                  </a:cubicBezTo>
                  <a:cubicBezTo>
                    <a:pt x="91" y="123"/>
                    <a:pt x="91" y="123"/>
                    <a:pt x="91" y="123"/>
                  </a:cubicBezTo>
                  <a:cubicBezTo>
                    <a:pt x="90" y="122"/>
                    <a:pt x="90" y="122"/>
                    <a:pt x="90" y="122"/>
                  </a:cubicBezTo>
                  <a:cubicBezTo>
                    <a:pt x="90" y="122"/>
                    <a:pt x="90" y="122"/>
                    <a:pt x="90" y="122"/>
                  </a:cubicBezTo>
                  <a:cubicBezTo>
                    <a:pt x="90" y="123"/>
                    <a:pt x="90" y="125"/>
                    <a:pt x="90" y="125"/>
                  </a:cubicBezTo>
                  <a:cubicBezTo>
                    <a:pt x="89" y="124"/>
                    <a:pt x="89" y="125"/>
                    <a:pt x="88" y="124"/>
                  </a:cubicBezTo>
                  <a:cubicBezTo>
                    <a:pt x="87" y="124"/>
                    <a:pt x="87" y="124"/>
                    <a:pt x="87" y="124"/>
                  </a:cubicBezTo>
                  <a:cubicBezTo>
                    <a:pt x="88" y="122"/>
                    <a:pt x="87" y="123"/>
                    <a:pt x="87" y="122"/>
                  </a:cubicBezTo>
                  <a:cubicBezTo>
                    <a:pt x="87" y="121"/>
                    <a:pt x="87" y="121"/>
                    <a:pt x="87" y="121"/>
                  </a:cubicBezTo>
                  <a:cubicBezTo>
                    <a:pt x="88" y="118"/>
                    <a:pt x="88" y="118"/>
                    <a:pt x="88" y="118"/>
                  </a:cubicBezTo>
                  <a:cubicBezTo>
                    <a:pt x="88" y="117"/>
                    <a:pt x="87" y="117"/>
                    <a:pt x="87" y="116"/>
                  </a:cubicBezTo>
                  <a:cubicBezTo>
                    <a:pt x="86" y="115"/>
                    <a:pt x="86" y="115"/>
                    <a:pt x="86" y="115"/>
                  </a:cubicBezTo>
                  <a:cubicBezTo>
                    <a:pt x="86" y="115"/>
                    <a:pt x="86" y="115"/>
                    <a:pt x="86" y="115"/>
                  </a:cubicBezTo>
                  <a:cubicBezTo>
                    <a:pt x="84" y="115"/>
                    <a:pt x="84" y="115"/>
                    <a:pt x="84" y="115"/>
                  </a:cubicBezTo>
                  <a:cubicBezTo>
                    <a:pt x="84" y="115"/>
                    <a:pt x="84" y="115"/>
                    <a:pt x="84" y="115"/>
                  </a:cubicBezTo>
                  <a:cubicBezTo>
                    <a:pt x="83" y="112"/>
                    <a:pt x="83" y="113"/>
                    <a:pt x="83" y="110"/>
                  </a:cubicBezTo>
                  <a:cubicBezTo>
                    <a:pt x="82" y="109"/>
                    <a:pt x="82" y="110"/>
                    <a:pt x="82" y="109"/>
                  </a:cubicBezTo>
                  <a:cubicBezTo>
                    <a:pt x="82" y="108"/>
                    <a:pt x="82" y="108"/>
                    <a:pt x="82" y="108"/>
                  </a:cubicBezTo>
                  <a:cubicBezTo>
                    <a:pt x="83" y="109"/>
                    <a:pt x="83" y="109"/>
                    <a:pt x="83" y="109"/>
                  </a:cubicBezTo>
                  <a:cubicBezTo>
                    <a:pt x="83" y="109"/>
                    <a:pt x="83" y="109"/>
                    <a:pt x="83" y="109"/>
                  </a:cubicBezTo>
                  <a:cubicBezTo>
                    <a:pt x="84" y="110"/>
                    <a:pt x="84" y="110"/>
                    <a:pt x="85" y="110"/>
                  </a:cubicBezTo>
                  <a:cubicBezTo>
                    <a:pt x="85" y="111"/>
                    <a:pt x="85" y="111"/>
                    <a:pt x="85" y="111"/>
                  </a:cubicBezTo>
                  <a:close/>
                  <a:moveTo>
                    <a:pt x="32" y="108"/>
                  </a:moveTo>
                  <a:cubicBezTo>
                    <a:pt x="32" y="109"/>
                    <a:pt x="32" y="109"/>
                    <a:pt x="32" y="109"/>
                  </a:cubicBezTo>
                  <a:cubicBezTo>
                    <a:pt x="32" y="110"/>
                    <a:pt x="32" y="110"/>
                    <a:pt x="32" y="110"/>
                  </a:cubicBezTo>
                  <a:cubicBezTo>
                    <a:pt x="32" y="110"/>
                    <a:pt x="32" y="110"/>
                    <a:pt x="32" y="110"/>
                  </a:cubicBezTo>
                  <a:cubicBezTo>
                    <a:pt x="31" y="110"/>
                    <a:pt x="31" y="110"/>
                    <a:pt x="31" y="110"/>
                  </a:cubicBezTo>
                  <a:cubicBezTo>
                    <a:pt x="31" y="109"/>
                    <a:pt x="31" y="109"/>
                    <a:pt x="31" y="109"/>
                  </a:cubicBezTo>
                  <a:cubicBezTo>
                    <a:pt x="31" y="109"/>
                    <a:pt x="31" y="109"/>
                    <a:pt x="31" y="109"/>
                  </a:cubicBezTo>
                  <a:cubicBezTo>
                    <a:pt x="31" y="109"/>
                    <a:pt x="31" y="109"/>
                    <a:pt x="31" y="109"/>
                  </a:cubicBezTo>
                  <a:cubicBezTo>
                    <a:pt x="32" y="109"/>
                    <a:pt x="32" y="109"/>
                    <a:pt x="32" y="109"/>
                  </a:cubicBezTo>
                  <a:cubicBezTo>
                    <a:pt x="32" y="108"/>
                    <a:pt x="32" y="108"/>
                    <a:pt x="32" y="108"/>
                  </a:cubicBezTo>
                  <a:close/>
                  <a:moveTo>
                    <a:pt x="2" y="144"/>
                  </a:moveTo>
                  <a:cubicBezTo>
                    <a:pt x="3" y="142"/>
                    <a:pt x="3" y="142"/>
                    <a:pt x="4" y="140"/>
                  </a:cubicBezTo>
                  <a:cubicBezTo>
                    <a:pt x="4" y="140"/>
                    <a:pt x="10" y="134"/>
                    <a:pt x="10" y="134"/>
                  </a:cubicBezTo>
                  <a:cubicBezTo>
                    <a:pt x="11" y="134"/>
                    <a:pt x="10" y="134"/>
                    <a:pt x="11" y="134"/>
                  </a:cubicBezTo>
                  <a:cubicBezTo>
                    <a:pt x="12" y="134"/>
                    <a:pt x="12" y="134"/>
                    <a:pt x="12" y="134"/>
                  </a:cubicBezTo>
                  <a:cubicBezTo>
                    <a:pt x="12" y="133"/>
                    <a:pt x="20" y="126"/>
                    <a:pt x="23" y="122"/>
                  </a:cubicBezTo>
                  <a:cubicBezTo>
                    <a:pt x="25" y="121"/>
                    <a:pt x="24" y="122"/>
                    <a:pt x="26" y="119"/>
                  </a:cubicBezTo>
                  <a:cubicBezTo>
                    <a:pt x="26" y="118"/>
                    <a:pt x="26" y="118"/>
                    <a:pt x="26" y="118"/>
                  </a:cubicBezTo>
                  <a:cubicBezTo>
                    <a:pt x="26" y="117"/>
                    <a:pt x="26" y="117"/>
                    <a:pt x="25" y="116"/>
                  </a:cubicBezTo>
                  <a:cubicBezTo>
                    <a:pt x="26" y="114"/>
                    <a:pt x="28" y="111"/>
                    <a:pt x="28" y="110"/>
                  </a:cubicBezTo>
                  <a:cubicBezTo>
                    <a:pt x="29" y="111"/>
                    <a:pt x="29" y="111"/>
                    <a:pt x="29" y="111"/>
                  </a:cubicBezTo>
                  <a:cubicBezTo>
                    <a:pt x="29" y="111"/>
                    <a:pt x="29" y="111"/>
                    <a:pt x="29" y="111"/>
                  </a:cubicBezTo>
                  <a:cubicBezTo>
                    <a:pt x="28" y="113"/>
                    <a:pt x="28" y="113"/>
                    <a:pt x="28" y="113"/>
                  </a:cubicBezTo>
                  <a:cubicBezTo>
                    <a:pt x="29" y="114"/>
                    <a:pt x="29" y="114"/>
                    <a:pt x="29" y="114"/>
                  </a:cubicBezTo>
                  <a:cubicBezTo>
                    <a:pt x="28" y="115"/>
                    <a:pt x="28" y="115"/>
                    <a:pt x="28" y="115"/>
                  </a:cubicBezTo>
                  <a:cubicBezTo>
                    <a:pt x="30" y="118"/>
                    <a:pt x="29" y="117"/>
                    <a:pt x="30" y="120"/>
                  </a:cubicBezTo>
                  <a:cubicBezTo>
                    <a:pt x="30" y="120"/>
                    <a:pt x="30" y="120"/>
                    <a:pt x="30" y="120"/>
                  </a:cubicBezTo>
                  <a:cubicBezTo>
                    <a:pt x="29" y="121"/>
                    <a:pt x="29" y="121"/>
                    <a:pt x="29" y="121"/>
                  </a:cubicBezTo>
                  <a:cubicBezTo>
                    <a:pt x="29" y="121"/>
                    <a:pt x="29" y="121"/>
                    <a:pt x="29" y="121"/>
                  </a:cubicBezTo>
                  <a:cubicBezTo>
                    <a:pt x="27" y="122"/>
                    <a:pt x="27" y="122"/>
                    <a:pt x="27" y="122"/>
                  </a:cubicBezTo>
                  <a:cubicBezTo>
                    <a:pt x="27" y="122"/>
                    <a:pt x="27" y="122"/>
                    <a:pt x="26" y="123"/>
                  </a:cubicBezTo>
                  <a:cubicBezTo>
                    <a:pt x="25" y="124"/>
                    <a:pt x="25" y="124"/>
                    <a:pt x="25" y="125"/>
                  </a:cubicBezTo>
                  <a:cubicBezTo>
                    <a:pt x="25" y="125"/>
                    <a:pt x="25" y="125"/>
                    <a:pt x="25" y="125"/>
                  </a:cubicBezTo>
                  <a:cubicBezTo>
                    <a:pt x="23" y="126"/>
                    <a:pt x="21" y="126"/>
                    <a:pt x="20" y="127"/>
                  </a:cubicBezTo>
                  <a:cubicBezTo>
                    <a:pt x="20" y="127"/>
                    <a:pt x="20" y="127"/>
                    <a:pt x="20" y="127"/>
                  </a:cubicBezTo>
                  <a:cubicBezTo>
                    <a:pt x="20" y="128"/>
                    <a:pt x="20" y="128"/>
                    <a:pt x="20" y="128"/>
                  </a:cubicBezTo>
                  <a:cubicBezTo>
                    <a:pt x="18" y="132"/>
                    <a:pt x="18" y="132"/>
                    <a:pt x="16" y="134"/>
                  </a:cubicBezTo>
                  <a:cubicBezTo>
                    <a:pt x="15" y="135"/>
                    <a:pt x="15" y="135"/>
                    <a:pt x="15" y="135"/>
                  </a:cubicBezTo>
                  <a:cubicBezTo>
                    <a:pt x="14" y="135"/>
                    <a:pt x="14" y="135"/>
                    <a:pt x="14" y="135"/>
                  </a:cubicBezTo>
                  <a:cubicBezTo>
                    <a:pt x="13" y="136"/>
                    <a:pt x="13" y="136"/>
                    <a:pt x="13" y="136"/>
                  </a:cubicBezTo>
                  <a:cubicBezTo>
                    <a:pt x="12" y="138"/>
                    <a:pt x="12" y="137"/>
                    <a:pt x="11" y="138"/>
                  </a:cubicBezTo>
                  <a:cubicBezTo>
                    <a:pt x="9" y="140"/>
                    <a:pt x="8" y="141"/>
                    <a:pt x="6" y="141"/>
                  </a:cubicBezTo>
                  <a:cubicBezTo>
                    <a:pt x="6" y="142"/>
                    <a:pt x="6" y="141"/>
                    <a:pt x="6" y="142"/>
                  </a:cubicBezTo>
                  <a:cubicBezTo>
                    <a:pt x="6" y="142"/>
                    <a:pt x="5" y="143"/>
                    <a:pt x="4" y="143"/>
                  </a:cubicBezTo>
                  <a:cubicBezTo>
                    <a:pt x="4" y="143"/>
                    <a:pt x="2" y="144"/>
                    <a:pt x="2" y="144"/>
                  </a:cubicBezTo>
                  <a:close/>
                  <a:moveTo>
                    <a:pt x="76" y="111"/>
                  </a:moveTo>
                  <a:cubicBezTo>
                    <a:pt x="77" y="113"/>
                    <a:pt x="77" y="113"/>
                    <a:pt x="77" y="113"/>
                  </a:cubicBezTo>
                  <a:cubicBezTo>
                    <a:pt x="76" y="113"/>
                    <a:pt x="76" y="113"/>
                    <a:pt x="76" y="113"/>
                  </a:cubicBezTo>
                  <a:cubicBezTo>
                    <a:pt x="75" y="112"/>
                    <a:pt x="75" y="112"/>
                    <a:pt x="75" y="112"/>
                  </a:cubicBezTo>
                  <a:cubicBezTo>
                    <a:pt x="76" y="111"/>
                    <a:pt x="76" y="111"/>
                    <a:pt x="76" y="111"/>
                  </a:cubicBezTo>
                  <a:cubicBezTo>
                    <a:pt x="76" y="111"/>
                    <a:pt x="76" y="111"/>
                    <a:pt x="76" y="111"/>
                  </a:cubicBezTo>
                  <a:close/>
                  <a:moveTo>
                    <a:pt x="72" y="132"/>
                  </a:moveTo>
                  <a:cubicBezTo>
                    <a:pt x="71" y="132"/>
                    <a:pt x="71" y="132"/>
                    <a:pt x="71" y="132"/>
                  </a:cubicBezTo>
                  <a:cubicBezTo>
                    <a:pt x="71" y="132"/>
                    <a:pt x="71" y="132"/>
                    <a:pt x="71" y="132"/>
                  </a:cubicBezTo>
                  <a:cubicBezTo>
                    <a:pt x="71" y="130"/>
                    <a:pt x="72" y="129"/>
                    <a:pt x="72" y="127"/>
                  </a:cubicBezTo>
                  <a:cubicBezTo>
                    <a:pt x="72" y="126"/>
                    <a:pt x="72" y="126"/>
                    <a:pt x="72" y="126"/>
                  </a:cubicBezTo>
                  <a:cubicBezTo>
                    <a:pt x="75" y="122"/>
                    <a:pt x="72" y="125"/>
                    <a:pt x="75" y="120"/>
                  </a:cubicBezTo>
                  <a:cubicBezTo>
                    <a:pt x="76" y="119"/>
                    <a:pt x="76" y="119"/>
                    <a:pt x="76" y="119"/>
                  </a:cubicBezTo>
                  <a:cubicBezTo>
                    <a:pt x="77" y="117"/>
                    <a:pt x="76" y="118"/>
                    <a:pt x="78" y="115"/>
                  </a:cubicBezTo>
                  <a:cubicBezTo>
                    <a:pt x="78" y="114"/>
                    <a:pt x="78" y="114"/>
                    <a:pt x="78" y="114"/>
                  </a:cubicBezTo>
                  <a:cubicBezTo>
                    <a:pt x="78" y="114"/>
                    <a:pt x="78" y="114"/>
                    <a:pt x="78" y="114"/>
                  </a:cubicBezTo>
                  <a:cubicBezTo>
                    <a:pt x="78" y="113"/>
                    <a:pt x="78" y="113"/>
                    <a:pt x="78" y="112"/>
                  </a:cubicBezTo>
                  <a:cubicBezTo>
                    <a:pt x="79" y="111"/>
                    <a:pt x="79" y="111"/>
                    <a:pt x="79" y="111"/>
                  </a:cubicBezTo>
                  <a:cubicBezTo>
                    <a:pt x="79" y="112"/>
                    <a:pt x="79" y="112"/>
                    <a:pt x="79" y="112"/>
                  </a:cubicBezTo>
                  <a:cubicBezTo>
                    <a:pt x="79" y="113"/>
                    <a:pt x="79" y="113"/>
                    <a:pt x="79" y="114"/>
                  </a:cubicBezTo>
                  <a:cubicBezTo>
                    <a:pt x="79" y="114"/>
                    <a:pt x="79" y="114"/>
                    <a:pt x="79" y="114"/>
                  </a:cubicBezTo>
                  <a:cubicBezTo>
                    <a:pt x="79" y="115"/>
                    <a:pt x="79" y="115"/>
                    <a:pt x="79" y="117"/>
                  </a:cubicBezTo>
                  <a:cubicBezTo>
                    <a:pt x="79" y="119"/>
                    <a:pt x="79" y="119"/>
                    <a:pt x="79" y="119"/>
                  </a:cubicBezTo>
                  <a:cubicBezTo>
                    <a:pt x="79" y="121"/>
                    <a:pt x="79" y="121"/>
                    <a:pt x="79" y="121"/>
                  </a:cubicBezTo>
                  <a:cubicBezTo>
                    <a:pt x="78" y="122"/>
                    <a:pt x="78" y="122"/>
                    <a:pt x="78" y="122"/>
                  </a:cubicBezTo>
                  <a:cubicBezTo>
                    <a:pt x="77" y="123"/>
                    <a:pt x="77" y="123"/>
                    <a:pt x="76" y="123"/>
                  </a:cubicBezTo>
                  <a:cubicBezTo>
                    <a:pt x="75" y="124"/>
                    <a:pt x="75" y="124"/>
                    <a:pt x="75" y="124"/>
                  </a:cubicBezTo>
                  <a:cubicBezTo>
                    <a:pt x="75" y="126"/>
                    <a:pt x="75" y="126"/>
                    <a:pt x="75" y="126"/>
                  </a:cubicBezTo>
                  <a:cubicBezTo>
                    <a:pt x="74" y="127"/>
                    <a:pt x="74" y="127"/>
                    <a:pt x="74" y="127"/>
                  </a:cubicBezTo>
                  <a:cubicBezTo>
                    <a:pt x="73" y="130"/>
                    <a:pt x="73" y="130"/>
                    <a:pt x="73" y="130"/>
                  </a:cubicBezTo>
                  <a:cubicBezTo>
                    <a:pt x="72" y="132"/>
                    <a:pt x="72" y="132"/>
                    <a:pt x="72" y="132"/>
                  </a:cubicBezTo>
                  <a:close/>
                  <a:moveTo>
                    <a:pt x="69" y="136"/>
                  </a:moveTo>
                  <a:cubicBezTo>
                    <a:pt x="68" y="136"/>
                    <a:pt x="68" y="136"/>
                    <a:pt x="67" y="136"/>
                  </a:cubicBezTo>
                  <a:cubicBezTo>
                    <a:pt x="67" y="136"/>
                    <a:pt x="67" y="136"/>
                    <a:pt x="67" y="136"/>
                  </a:cubicBezTo>
                  <a:cubicBezTo>
                    <a:pt x="66" y="133"/>
                    <a:pt x="66" y="133"/>
                    <a:pt x="66" y="133"/>
                  </a:cubicBezTo>
                  <a:cubicBezTo>
                    <a:pt x="62" y="131"/>
                    <a:pt x="64" y="133"/>
                    <a:pt x="61" y="129"/>
                  </a:cubicBezTo>
                  <a:cubicBezTo>
                    <a:pt x="61" y="128"/>
                    <a:pt x="61" y="128"/>
                    <a:pt x="61" y="128"/>
                  </a:cubicBezTo>
                  <a:cubicBezTo>
                    <a:pt x="61" y="127"/>
                    <a:pt x="61" y="127"/>
                    <a:pt x="61" y="127"/>
                  </a:cubicBezTo>
                  <a:cubicBezTo>
                    <a:pt x="61" y="126"/>
                    <a:pt x="61" y="126"/>
                    <a:pt x="61" y="126"/>
                  </a:cubicBezTo>
                  <a:cubicBezTo>
                    <a:pt x="62" y="126"/>
                    <a:pt x="62" y="126"/>
                    <a:pt x="62" y="126"/>
                  </a:cubicBezTo>
                  <a:cubicBezTo>
                    <a:pt x="64" y="126"/>
                    <a:pt x="63" y="126"/>
                    <a:pt x="64" y="126"/>
                  </a:cubicBezTo>
                  <a:cubicBezTo>
                    <a:pt x="66" y="125"/>
                    <a:pt x="66" y="125"/>
                    <a:pt x="66" y="125"/>
                  </a:cubicBezTo>
                  <a:cubicBezTo>
                    <a:pt x="66" y="124"/>
                    <a:pt x="66" y="122"/>
                    <a:pt x="65" y="120"/>
                  </a:cubicBezTo>
                  <a:cubicBezTo>
                    <a:pt x="66" y="119"/>
                    <a:pt x="66" y="120"/>
                    <a:pt x="66" y="119"/>
                  </a:cubicBezTo>
                  <a:cubicBezTo>
                    <a:pt x="67" y="118"/>
                    <a:pt x="67" y="118"/>
                    <a:pt x="67" y="118"/>
                  </a:cubicBezTo>
                  <a:cubicBezTo>
                    <a:pt x="67" y="117"/>
                    <a:pt x="67" y="117"/>
                    <a:pt x="67" y="116"/>
                  </a:cubicBezTo>
                  <a:cubicBezTo>
                    <a:pt x="68" y="115"/>
                    <a:pt x="70" y="115"/>
                    <a:pt x="70" y="114"/>
                  </a:cubicBezTo>
                  <a:cubicBezTo>
                    <a:pt x="73" y="115"/>
                    <a:pt x="73" y="115"/>
                    <a:pt x="73" y="115"/>
                  </a:cubicBezTo>
                  <a:cubicBezTo>
                    <a:pt x="74" y="116"/>
                    <a:pt x="74" y="116"/>
                    <a:pt x="74" y="116"/>
                  </a:cubicBezTo>
                  <a:cubicBezTo>
                    <a:pt x="74" y="117"/>
                    <a:pt x="74" y="117"/>
                    <a:pt x="74" y="117"/>
                  </a:cubicBezTo>
                  <a:cubicBezTo>
                    <a:pt x="73" y="119"/>
                    <a:pt x="69" y="127"/>
                    <a:pt x="69" y="127"/>
                  </a:cubicBezTo>
                  <a:cubicBezTo>
                    <a:pt x="69" y="129"/>
                    <a:pt x="69" y="130"/>
                    <a:pt x="69" y="130"/>
                  </a:cubicBezTo>
                  <a:cubicBezTo>
                    <a:pt x="69" y="131"/>
                    <a:pt x="71" y="133"/>
                    <a:pt x="71" y="133"/>
                  </a:cubicBezTo>
                  <a:cubicBezTo>
                    <a:pt x="71" y="134"/>
                    <a:pt x="71" y="134"/>
                    <a:pt x="71" y="134"/>
                  </a:cubicBezTo>
                  <a:cubicBezTo>
                    <a:pt x="70" y="135"/>
                    <a:pt x="70" y="136"/>
                    <a:pt x="70" y="136"/>
                  </a:cubicBezTo>
                  <a:cubicBezTo>
                    <a:pt x="69" y="136"/>
                    <a:pt x="69" y="136"/>
                    <a:pt x="69" y="136"/>
                  </a:cubicBezTo>
                  <a:close/>
                  <a:moveTo>
                    <a:pt x="63" y="120"/>
                  </a:moveTo>
                  <a:cubicBezTo>
                    <a:pt x="63" y="121"/>
                    <a:pt x="63" y="121"/>
                    <a:pt x="63" y="121"/>
                  </a:cubicBezTo>
                  <a:cubicBezTo>
                    <a:pt x="63" y="121"/>
                    <a:pt x="63" y="121"/>
                    <a:pt x="63" y="121"/>
                  </a:cubicBezTo>
                  <a:cubicBezTo>
                    <a:pt x="62" y="121"/>
                    <a:pt x="62" y="121"/>
                    <a:pt x="62" y="121"/>
                  </a:cubicBezTo>
                  <a:cubicBezTo>
                    <a:pt x="62" y="120"/>
                    <a:pt x="62" y="120"/>
                    <a:pt x="62" y="120"/>
                  </a:cubicBezTo>
                  <a:cubicBezTo>
                    <a:pt x="62" y="119"/>
                    <a:pt x="62" y="119"/>
                    <a:pt x="62" y="119"/>
                  </a:cubicBezTo>
                  <a:cubicBezTo>
                    <a:pt x="63" y="118"/>
                    <a:pt x="63" y="118"/>
                    <a:pt x="63" y="118"/>
                  </a:cubicBezTo>
                  <a:cubicBezTo>
                    <a:pt x="64" y="117"/>
                    <a:pt x="64" y="117"/>
                    <a:pt x="64" y="117"/>
                  </a:cubicBezTo>
                  <a:cubicBezTo>
                    <a:pt x="64" y="117"/>
                    <a:pt x="64" y="117"/>
                    <a:pt x="64" y="117"/>
                  </a:cubicBezTo>
                  <a:cubicBezTo>
                    <a:pt x="64" y="118"/>
                    <a:pt x="64" y="118"/>
                    <a:pt x="64" y="118"/>
                  </a:cubicBezTo>
                  <a:cubicBezTo>
                    <a:pt x="64" y="118"/>
                    <a:pt x="64" y="118"/>
                    <a:pt x="64" y="118"/>
                  </a:cubicBezTo>
                  <a:cubicBezTo>
                    <a:pt x="64" y="120"/>
                    <a:pt x="64" y="120"/>
                    <a:pt x="64" y="120"/>
                  </a:cubicBezTo>
                  <a:cubicBezTo>
                    <a:pt x="63" y="120"/>
                    <a:pt x="63" y="120"/>
                    <a:pt x="63" y="120"/>
                  </a:cubicBezTo>
                  <a:close/>
                  <a:moveTo>
                    <a:pt x="82" y="119"/>
                  </a:moveTo>
                  <a:cubicBezTo>
                    <a:pt x="82" y="118"/>
                    <a:pt x="82" y="118"/>
                    <a:pt x="82" y="118"/>
                  </a:cubicBezTo>
                  <a:cubicBezTo>
                    <a:pt x="83" y="118"/>
                    <a:pt x="83" y="118"/>
                    <a:pt x="83" y="118"/>
                  </a:cubicBezTo>
                  <a:cubicBezTo>
                    <a:pt x="83" y="118"/>
                    <a:pt x="83" y="118"/>
                    <a:pt x="83" y="118"/>
                  </a:cubicBezTo>
                  <a:cubicBezTo>
                    <a:pt x="83" y="119"/>
                    <a:pt x="83" y="119"/>
                    <a:pt x="83" y="119"/>
                  </a:cubicBezTo>
                  <a:cubicBezTo>
                    <a:pt x="82" y="119"/>
                    <a:pt x="82" y="119"/>
                    <a:pt x="82" y="119"/>
                  </a:cubicBezTo>
                  <a:cubicBezTo>
                    <a:pt x="82" y="119"/>
                    <a:pt x="82" y="119"/>
                    <a:pt x="82" y="119"/>
                  </a:cubicBezTo>
                  <a:close/>
                  <a:moveTo>
                    <a:pt x="33" y="120"/>
                  </a:moveTo>
                  <a:cubicBezTo>
                    <a:pt x="31" y="121"/>
                    <a:pt x="31" y="121"/>
                    <a:pt x="31" y="121"/>
                  </a:cubicBezTo>
                  <a:cubicBezTo>
                    <a:pt x="31" y="119"/>
                    <a:pt x="31" y="119"/>
                    <a:pt x="31" y="119"/>
                  </a:cubicBezTo>
                  <a:cubicBezTo>
                    <a:pt x="32" y="118"/>
                    <a:pt x="32" y="118"/>
                    <a:pt x="32" y="118"/>
                  </a:cubicBezTo>
                  <a:cubicBezTo>
                    <a:pt x="33" y="119"/>
                    <a:pt x="33" y="119"/>
                    <a:pt x="34" y="119"/>
                  </a:cubicBezTo>
                  <a:cubicBezTo>
                    <a:pt x="34" y="120"/>
                    <a:pt x="34" y="120"/>
                    <a:pt x="33" y="120"/>
                  </a:cubicBezTo>
                  <a:close/>
                  <a:moveTo>
                    <a:pt x="98" y="127"/>
                  </a:moveTo>
                  <a:cubicBezTo>
                    <a:pt x="97" y="127"/>
                    <a:pt x="97" y="127"/>
                    <a:pt x="97" y="127"/>
                  </a:cubicBezTo>
                  <a:cubicBezTo>
                    <a:pt x="97" y="126"/>
                    <a:pt x="97" y="126"/>
                    <a:pt x="97" y="126"/>
                  </a:cubicBezTo>
                  <a:cubicBezTo>
                    <a:pt x="96" y="126"/>
                    <a:pt x="96" y="126"/>
                    <a:pt x="96" y="126"/>
                  </a:cubicBezTo>
                  <a:cubicBezTo>
                    <a:pt x="96" y="125"/>
                    <a:pt x="96" y="125"/>
                    <a:pt x="96" y="125"/>
                  </a:cubicBezTo>
                  <a:cubicBezTo>
                    <a:pt x="95" y="124"/>
                    <a:pt x="95" y="124"/>
                    <a:pt x="95" y="124"/>
                  </a:cubicBezTo>
                  <a:cubicBezTo>
                    <a:pt x="96" y="124"/>
                    <a:pt x="96" y="124"/>
                    <a:pt x="96" y="124"/>
                  </a:cubicBezTo>
                  <a:cubicBezTo>
                    <a:pt x="96" y="122"/>
                    <a:pt x="96" y="122"/>
                    <a:pt x="96" y="122"/>
                  </a:cubicBezTo>
                  <a:cubicBezTo>
                    <a:pt x="96" y="122"/>
                    <a:pt x="96" y="122"/>
                    <a:pt x="97" y="121"/>
                  </a:cubicBezTo>
                  <a:cubicBezTo>
                    <a:pt x="97" y="121"/>
                    <a:pt x="97" y="121"/>
                    <a:pt x="97" y="121"/>
                  </a:cubicBezTo>
                  <a:cubicBezTo>
                    <a:pt x="97" y="121"/>
                    <a:pt x="97" y="121"/>
                    <a:pt x="97" y="121"/>
                  </a:cubicBezTo>
                  <a:cubicBezTo>
                    <a:pt x="98" y="121"/>
                    <a:pt x="98" y="121"/>
                    <a:pt x="98" y="121"/>
                  </a:cubicBezTo>
                  <a:cubicBezTo>
                    <a:pt x="97" y="123"/>
                    <a:pt x="97" y="123"/>
                    <a:pt x="97" y="123"/>
                  </a:cubicBezTo>
                  <a:cubicBezTo>
                    <a:pt x="98" y="125"/>
                    <a:pt x="98" y="125"/>
                    <a:pt x="98" y="125"/>
                  </a:cubicBezTo>
                  <a:cubicBezTo>
                    <a:pt x="98" y="126"/>
                    <a:pt x="98" y="126"/>
                    <a:pt x="98" y="126"/>
                  </a:cubicBezTo>
                  <a:cubicBezTo>
                    <a:pt x="98" y="126"/>
                    <a:pt x="98" y="126"/>
                    <a:pt x="98" y="126"/>
                  </a:cubicBezTo>
                  <a:cubicBezTo>
                    <a:pt x="98" y="127"/>
                    <a:pt x="98" y="127"/>
                    <a:pt x="98" y="127"/>
                  </a:cubicBezTo>
                  <a:close/>
                  <a:moveTo>
                    <a:pt x="85" y="128"/>
                  </a:moveTo>
                  <a:cubicBezTo>
                    <a:pt x="85" y="129"/>
                    <a:pt x="85" y="129"/>
                    <a:pt x="85" y="129"/>
                  </a:cubicBezTo>
                  <a:cubicBezTo>
                    <a:pt x="85" y="129"/>
                    <a:pt x="84" y="129"/>
                    <a:pt x="84" y="129"/>
                  </a:cubicBezTo>
                  <a:cubicBezTo>
                    <a:pt x="83" y="130"/>
                    <a:pt x="83" y="130"/>
                    <a:pt x="83" y="130"/>
                  </a:cubicBezTo>
                  <a:cubicBezTo>
                    <a:pt x="83" y="130"/>
                    <a:pt x="83" y="130"/>
                    <a:pt x="83" y="130"/>
                  </a:cubicBezTo>
                  <a:cubicBezTo>
                    <a:pt x="80" y="130"/>
                    <a:pt x="80" y="130"/>
                    <a:pt x="80" y="130"/>
                  </a:cubicBezTo>
                  <a:cubicBezTo>
                    <a:pt x="78" y="130"/>
                    <a:pt x="78" y="130"/>
                    <a:pt x="78" y="130"/>
                  </a:cubicBezTo>
                  <a:cubicBezTo>
                    <a:pt x="77" y="129"/>
                    <a:pt x="77" y="129"/>
                    <a:pt x="77" y="129"/>
                  </a:cubicBezTo>
                  <a:cubicBezTo>
                    <a:pt x="77" y="128"/>
                    <a:pt x="77" y="129"/>
                    <a:pt x="77" y="128"/>
                  </a:cubicBezTo>
                  <a:cubicBezTo>
                    <a:pt x="77" y="127"/>
                    <a:pt x="77" y="127"/>
                    <a:pt x="79" y="126"/>
                  </a:cubicBezTo>
                  <a:cubicBezTo>
                    <a:pt x="80" y="125"/>
                    <a:pt x="80" y="125"/>
                    <a:pt x="80" y="125"/>
                  </a:cubicBezTo>
                  <a:cubicBezTo>
                    <a:pt x="81" y="124"/>
                    <a:pt x="81" y="124"/>
                    <a:pt x="81" y="124"/>
                  </a:cubicBezTo>
                  <a:cubicBezTo>
                    <a:pt x="82" y="124"/>
                    <a:pt x="82" y="124"/>
                    <a:pt x="82" y="124"/>
                  </a:cubicBezTo>
                  <a:cubicBezTo>
                    <a:pt x="83" y="124"/>
                    <a:pt x="83" y="124"/>
                    <a:pt x="83" y="124"/>
                  </a:cubicBezTo>
                  <a:cubicBezTo>
                    <a:pt x="83" y="124"/>
                    <a:pt x="83" y="124"/>
                    <a:pt x="83" y="124"/>
                  </a:cubicBezTo>
                  <a:cubicBezTo>
                    <a:pt x="83" y="124"/>
                    <a:pt x="83" y="124"/>
                    <a:pt x="83" y="124"/>
                  </a:cubicBezTo>
                  <a:cubicBezTo>
                    <a:pt x="84" y="125"/>
                    <a:pt x="84" y="125"/>
                    <a:pt x="85" y="125"/>
                  </a:cubicBezTo>
                  <a:cubicBezTo>
                    <a:pt x="85" y="127"/>
                    <a:pt x="85" y="127"/>
                    <a:pt x="85" y="127"/>
                  </a:cubicBezTo>
                  <a:cubicBezTo>
                    <a:pt x="85" y="128"/>
                    <a:pt x="85" y="128"/>
                    <a:pt x="85" y="128"/>
                  </a:cubicBezTo>
                  <a:close/>
                  <a:moveTo>
                    <a:pt x="93" y="126"/>
                  </a:moveTo>
                  <a:cubicBezTo>
                    <a:pt x="93" y="127"/>
                    <a:pt x="93" y="127"/>
                    <a:pt x="93" y="127"/>
                  </a:cubicBezTo>
                  <a:cubicBezTo>
                    <a:pt x="92" y="125"/>
                    <a:pt x="92" y="125"/>
                    <a:pt x="92" y="125"/>
                  </a:cubicBezTo>
                  <a:cubicBezTo>
                    <a:pt x="91" y="124"/>
                    <a:pt x="91" y="124"/>
                    <a:pt x="91" y="124"/>
                  </a:cubicBezTo>
                  <a:cubicBezTo>
                    <a:pt x="92" y="124"/>
                    <a:pt x="92" y="124"/>
                    <a:pt x="92" y="124"/>
                  </a:cubicBezTo>
                  <a:cubicBezTo>
                    <a:pt x="92" y="124"/>
                    <a:pt x="92" y="124"/>
                    <a:pt x="92" y="124"/>
                  </a:cubicBezTo>
                  <a:cubicBezTo>
                    <a:pt x="93" y="126"/>
                    <a:pt x="93" y="126"/>
                    <a:pt x="93" y="126"/>
                  </a:cubicBezTo>
                  <a:close/>
                  <a:moveTo>
                    <a:pt x="102" y="128"/>
                  </a:moveTo>
                  <a:cubicBezTo>
                    <a:pt x="102" y="128"/>
                    <a:pt x="102" y="128"/>
                    <a:pt x="102" y="128"/>
                  </a:cubicBezTo>
                  <a:cubicBezTo>
                    <a:pt x="101" y="128"/>
                    <a:pt x="101" y="128"/>
                    <a:pt x="101" y="128"/>
                  </a:cubicBezTo>
                  <a:cubicBezTo>
                    <a:pt x="101" y="127"/>
                    <a:pt x="101" y="127"/>
                    <a:pt x="101" y="127"/>
                  </a:cubicBezTo>
                  <a:cubicBezTo>
                    <a:pt x="102" y="125"/>
                    <a:pt x="102" y="125"/>
                    <a:pt x="102" y="125"/>
                  </a:cubicBezTo>
                  <a:cubicBezTo>
                    <a:pt x="103" y="126"/>
                    <a:pt x="103" y="126"/>
                    <a:pt x="103" y="126"/>
                  </a:cubicBezTo>
                  <a:cubicBezTo>
                    <a:pt x="102" y="127"/>
                    <a:pt x="102" y="127"/>
                    <a:pt x="102" y="127"/>
                  </a:cubicBezTo>
                  <a:cubicBezTo>
                    <a:pt x="102" y="127"/>
                    <a:pt x="102" y="127"/>
                    <a:pt x="102" y="127"/>
                  </a:cubicBezTo>
                  <a:cubicBezTo>
                    <a:pt x="103" y="128"/>
                    <a:pt x="103" y="128"/>
                    <a:pt x="103" y="128"/>
                  </a:cubicBezTo>
                  <a:cubicBezTo>
                    <a:pt x="103" y="128"/>
                    <a:pt x="103" y="128"/>
                    <a:pt x="103" y="128"/>
                  </a:cubicBezTo>
                  <a:cubicBezTo>
                    <a:pt x="102" y="128"/>
                    <a:pt x="102" y="128"/>
                    <a:pt x="102" y="128"/>
                  </a:cubicBezTo>
                  <a:close/>
                  <a:moveTo>
                    <a:pt x="101" y="133"/>
                  </a:moveTo>
                  <a:cubicBezTo>
                    <a:pt x="102" y="134"/>
                    <a:pt x="102" y="134"/>
                    <a:pt x="102" y="134"/>
                  </a:cubicBezTo>
                  <a:cubicBezTo>
                    <a:pt x="103" y="134"/>
                    <a:pt x="103" y="134"/>
                    <a:pt x="103" y="134"/>
                  </a:cubicBezTo>
                  <a:cubicBezTo>
                    <a:pt x="103" y="136"/>
                    <a:pt x="103" y="136"/>
                    <a:pt x="103" y="136"/>
                  </a:cubicBezTo>
                  <a:cubicBezTo>
                    <a:pt x="103" y="136"/>
                    <a:pt x="103" y="136"/>
                    <a:pt x="103" y="136"/>
                  </a:cubicBezTo>
                  <a:cubicBezTo>
                    <a:pt x="104" y="138"/>
                    <a:pt x="104" y="138"/>
                    <a:pt x="104" y="138"/>
                  </a:cubicBezTo>
                  <a:cubicBezTo>
                    <a:pt x="105" y="139"/>
                    <a:pt x="105" y="139"/>
                    <a:pt x="105" y="139"/>
                  </a:cubicBezTo>
                  <a:cubicBezTo>
                    <a:pt x="104" y="140"/>
                    <a:pt x="104" y="140"/>
                    <a:pt x="103" y="141"/>
                  </a:cubicBezTo>
                  <a:cubicBezTo>
                    <a:pt x="103" y="142"/>
                    <a:pt x="103" y="142"/>
                    <a:pt x="103" y="142"/>
                  </a:cubicBezTo>
                  <a:cubicBezTo>
                    <a:pt x="103" y="142"/>
                    <a:pt x="103" y="142"/>
                    <a:pt x="103" y="142"/>
                  </a:cubicBezTo>
                  <a:cubicBezTo>
                    <a:pt x="104" y="142"/>
                    <a:pt x="104" y="142"/>
                    <a:pt x="104" y="142"/>
                  </a:cubicBezTo>
                  <a:cubicBezTo>
                    <a:pt x="105" y="143"/>
                    <a:pt x="105" y="143"/>
                    <a:pt x="105" y="143"/>
                  </a:cubicBezTo>
                  <a:cubicBezTo>
                    <a:pt x="105" y="145"/>
                    <a:pt x="105" y="145"/>
                    <a:pt x="105" y="145"/>
                  </a:cubicBezTo>
                  <a:cubicBezTo>
                    <a:pt x="106" y="146"/>
                    <a:pt x="106" y="146"/>
                    <a:pt x="106" y="146"/>
                  </a:cubicBezTo>
                  <a:cubicBezTo>
                    <a:pt x="106" y="148"/>
                    <a:pt x="106" y="148"/>
                    <a:pt x="106" y="150"/>
                  </a:cubicBezTo>
                  <a:cubicBezTo>
                    <a:pt x="107" y="151"/>
                    <a:pt x="107" y="151"/>
                    <a:pt x="107" y="151"/>
                  </a:cubicBezTo>
                  <a:cubicBezTo>
                    <a:pt x="107" y="151"/>
                    <a:pt x="107" y="151"/>
                    <a:pt x="107" y="151"/>
                  </a:cubicBezTo>
                  <a:cubicBezTo>
                    <a:pt x="107" y="152"/>
                    <a:pt x="107" y="152"/>
                    <a:pt x="107" y="152"/>
                  </a:cubicBezTo>
                  <a:cubicBezTo>
                    <a:pt x="108" y="153"/>
                    <a:pt x="108" y="154"/>
                    <a:pt x="108" y="157"/>
                  </a:cubicBezTo>
                  <a:cubicBezTo>
                    <a:pt x="106" y="159"/>
                    <a:pt x="106" y="159"/>
                    <a:pt x="104" y="161"/>
                  </a:cubicBezTo>
                  <a:cubicBezTo>
                    <a:pt x="103" y="161"/>
                    <a:pt x="103" y="161"/>
                    <a:pt x="103" y="161"/>
                  </a:cubicBezTo>
                  <a:cubicBezTo>
                    <a:pt x="103" y="161"/>
                    <a:pt x="103" y="161"/>
                    <a:pt x="103" y="161"/>
                  </a:cubicBezTo>
                  <a:cubicBezTo>
                    <a:pt x="104" y="163"/>
                    <a:pt x="104" y="163"/>
                    <a:pt x="104" y="163"/>
                  </a:cubicBezTo>
                  <a:cubicBezTo>
                    <a:pt x="103" y="166"/>
                    <a:pt x="104" y="165"/>
                    <a:pt x="103" y="167"/>
                  </a:cubicBezTo>
                  <a:cubicBezTo>
                    <a:pt x="101" y="163"/>
                    <a:pt x="103" y="164"/>
                    <a:pt x="101" y="160"/>
                  </a:cubicBezTo>
                  <a:cubicBezTo>
                    <a:pt x="101" y="159"/>
                    <a:pt x="101" y="159"/>
                    <a:pt x="101" y="159"/>
                  </a:cubicBezTo>
                  <a:cubicBezTo>
                    <a:pt x="100" y="158"/>
                    <a:pt x="100" y="158"/>
                    <a:pt x="100" y="158"/>
                  </a:cubicBezTo>
                  <a:cubicBezTo>
                    <a:pt x="99" y="156"/>
                    <a:pt x="99" y="156"/>
                    <a:pt x="99" y="156"/>
                  </a:cubicBezTo>
                  <a:cubicBezTo>
                    <a:pt x="99" y="156"/>
                    <a:pt x="99" y="156"/>
                    <a:pt x="99" y="156"/>
                  </a:cubicBezTo>
                  <a:cubicBezTo>
                    <a:pt x="98" y="157"/>
                    <a:pt x="98" y="157"/>
                    <a:pt x="98" y="157"/>
                  </a:cubicBezTo>
                  <a:cubicBezTo>
                    <a:pt x="97" y="157"/>
                    <a:pt x="97" y="157"/>
                    <a:pt x="97" y="157"/>
                  </a:cubicBezTo>
                  <a:cubicBezTo>
                    <a:pt x="97" y="158"/>
                    <a:pt x="97" y="158"/>
                    <a:pt x="97" y="158"/>
                  </a:cubicBezTo>
                  <a:cubicBezTo>
                    <a:pt x="96" y="160"/>
                    <a:pt x="96" y="160"/>
                    <a:pt x="94" y="162"/>
                  </a:cubicBezTo>
                  <a:cubicBezTo>
                    <a:pt x="94" y="163"/>
                    <a:pt x="94" y="163"/>
                    <a:pt x="94" y="163"/>
                  </a:cubicBezTo>
                  <a:cubicBezTo>
                    <a:pt x="95" y="164"/>
                    <a:pt x="95" y="164"/>
                    <a:pt x="95" y="164"/>
                  </a:cubicBezTo>
                  <a:cubicBezTo>
                    <a:pt x="96" y="165"/>
                    <a:pt x="96" y="165"/>
                    <a:pt x="96" y="166"/>
                  </a:cubicBezTo>
                  <a:cubicBezTo>
                    <a:pt x="97" y="168"/>
                    <a:pt x="97" y="168"/>
                    <a:pt x="97" y="168"/>
                  </a:cubicBezTo>
                  <a:cubicBezTo>
                    <a:pt x="97" y="171"/>
                    <a:pt x="97" y="171"/>
                    <a:pt x="97" y="171"/>
                  </a:cubicBezTo>
                  <a:cubicBezTo>
                    <a:pt x="97" y="172"/>
                    <a:pt x="97" y="172"/>
                    <a:pt x="95" y="175"/>
                  </a:cubicBezTo>
                  <a:cubicBezTo>
                    <a:pt x="94" y="175"/>
                    <a:pt x="94" y="175"/>
                    <a:pt x="94" y="175"/>
                  </a:cubicBezTo>
                  <a:cubicBezTo>
                    <a:pt x="93" y="175"/>
                    <a:pt x="93" y="175"/>
                    <a:pt x="93" y="175"/>
                  </a:cubicBezTo>
                  <a:cubicBezTo>
                    <a:pt x="93" y="174"/>
                    <a:pt x="93" y="174"/>
                    <a:pt x="92" y="173"/>
                  </a:cubicBezTo>
                  <a:cubicBezTo>
                    <a:pt x="93" y="171"/>
                    <a:pt x="93" y="172"/>
                    <a:pt x="93" y="170"/>
                  </a:cubicBezTo>
                  <a:cubicBezTo>
                    <a:pt x="92" y="170"/>
                    <a:pt x="92" y="170"/>
                    <a:pt x="92" y="170"/>
                  </a:cubicBezTo>
                  <a:cubicBezTo>
                    <a:pt x="92" y="170"/>
                    <a:pt x="92" y="170"/>
                    <a:pt x="92" y="170"/>
                  </a:cubicBezTo>
                  <a:cubicBezTo>
                    <a:pt x="91" y="171"/>
                    <a:pt x="92" y="171"/>
                    <a:pt x="90" y="172"/>
                  </a:cubicBezTo>
                  <a:cubicBezTo>
                    <a:pt x="90" y="172"/>
                    <a:pt x="90" y="172"/>
                    <a:pt x="90" y="172"/>
                  </a:cubicBezTo>
                  <a:cubicBezTo>
                    <a:pt x="87" y="172"/>
                    <a:pt x="83" y="169"/>
                    <a:pt x="81" y="168"/>
                  </a:cubicBezTo>
                  <a:cubicBezTo>
                    <a:pt x="79" y="166"/>
                    <a:pt x="79" y="166"/>
                    <a:pt x="79" y="166"/>
                  </a:cubicBezTo>
                  <a:cubicBezTo>
                    <a:pt x="79" y="165"/>
                    <a:pt x="79" y="165"/>
                    <a:pt x="79" y="163"/>
                  </a:cubicBezTo>
                  <a:cubicBezTo>
                    <a:pt x="78" y="160"/>
                    <a:pt x="78" y="161"/>
                    <a:pt x="78" y="160"/>
                  </a:cubicBezTo>
                  <a:cubicBezTo>
                    <a:pt x="79" y="158"/>
                    <a:pt x="79" y="158"/>
                    <a:pt x="79" y="158"/>
                  </a:cubicBezTo>
                  <a:cubicBezTo>
                    <a:pt x="81" y="157"/>
                    <a:pt x="81" y="157"/>
                    <a:pt x="81" y="156"/>
                  </a:cubicBezTo>
                  <a:cubicBezTo>
                    <a:pt x="81" y="155"/>
                    <a:pt x="81" y="155"/>
                    <a:pt x="81" y="155"/>
                  </a:cubicBezTo>
                  <a:cubicBezTo>
                    <a:pt x="80" y="154"/>
                    <a:pt x="79" y="153"/>
                    <a:pt x="78" y="152"/>
                  </a:cubicBezTo>
                  <a:cubicBezTo>
                    <a:pt x="76" y="151"/>
                    <a:pt x="76" y="151"/>
                    <a:pt x="76" y="151"/>
                  </a:cubicBezTo>
                  <a:cubicBezTo>
                    <a:pt x="75" y="151"/>
                    <a:pt x="76" y="151"/>
                    <a:pt x="75" y="150"/>
                  </a:cubicBezTo>
                  <a:cubicBezTo>
                    <a:pt x="74" y="150"/>
                    <a:pt x="74" y="150"/>
                    <a:pt x="74" y="150"/>
                  </a:cubicBezTo>
                  <a:cubicBezTo>
                    <a:pt x="73" y="150"/>
                    <a:pt x="73" y="150"/>
                    <a:pt x="73" y="150"/>
                  </a:cubicBezTo>
                  <a:cubicBezTo>
                    <a:pt x="73" y="151"/>
                    <a:pt x="73" y="151"/>
                    <a:pt x="73" y="151"/>
                  </a:cubicBezTo>
                  <a:cubicBezTo>
                    <a:pt x="73" y="152"/>
                    <a:pt x="72" y="154"/>
                    <a:pt x="72" y="155"/>
                  </a:cubicBezTo>
                  <a:cubicBezTo>
                    <a:pt x="70" y="154"/>
                    <a:pt x="71" y="155"/>
                    <a:pt x="69" y="154"/>
                  </a:cubicBezTo>
                  <a:cubicBezTo>
                    <a:pt x="69" y="153"/>
                    <a:pt x="69" y="153"/>
                    <a:pt x="69" y="153"/>
                  </a:cubicBezTo>
                  <a:cubicBezTo>
                    <a:pt x="69" y="152"/>
                    <a:pt x="69" y="152"/>
                    <a:pt x="68" y="152"/>
                  </a:cubicBezTo>
                  <a:cubicBezTo>
                    <a:pt x="68" y="153"/>
                    <a:pt x="68" y="152"/>
                    <a:pt x="67" y="153"/>
                  </a:cubicBezTo>
                  <a:cubicBezTo>
                    <a:pt x="66" y="154"/>
                    <a:pt x="67" y="154"/>
                    <a:pt x="66" y="154"/>
                  </a:cubicBezTo>
                  <a:cubicBezTo>
                    <a:pt x="65" y="153"/>
                    <a:pt x="65" y="153"/>
                    <a:pt x="65" y="153"/>
                  </a:cubicBezTo>
                  <a:cubicBezTo>
                    <a:pt x="65" y="151"/>
                    <a:pt x="65" y="151"/>
                    <a:pt x="65" y="151"/>
                  </a:cubicBezTo>
                  <a:cubicBezTo>
                    <a:pt x="64" y="151"/>
                    <a:pt x="64" y="151"/>
                    <a:pt x="64" y="151"/>
                  </a:cubicBezTo>
                  <a:cubicBezTo>
                    <a:pt x="63" y="151"/>
                    <a:pt x="63" y="151"/>
                    <a:pt x="63" y="151"/>
                  </a:cubicBezTo>
                  <a:cubicBezTo>
                    <a:pt x="62" y="152"/>
                    <a:pt x="62" y="152"/>
                    <a:pt x="62" y="152"/>
                  </a:cubicBezTo>
                  <a:cubicBezTo>
                    <a:pt x="61" y="152"/>
                    <a:pt x="61" y="152"/>
                    <a:pt x="61" y="152"/>
                  </a:cubicBezTo>
                  <a:cubicBezTo>
                    <a:pt x="61" y="153"/>
                    <a:pt x="58" y="160"/>
                    <a:pt x="58" y="160"/>
                  </a:cubicBezTo>
                  <a:cubicBezTo>
                    <a:pt x="57" y="161"/>
                    <a:pt x="57" y="161"/>
                    <a:pt x="57" y="161"/>
                  </a:cubicBezTo>
                  <a:cubicBezTo>
                    <a:pt x="56" y="160"/>
                    <a:pt x="56" y="160"/>
                    <a:pt x="56" y="160"/>
                  </a:cubicBezTo>
                  <a:cubicBezTo>
                    <a:pt x="56" y="160"/>
                    <a:pt x="56" y="160"/>
                    <a:pt x="56" y="160"/>
                  </a:cubicBezTo>
                  <a:cubicBezTo>
                    <a:pt x="55" y="159"/>
                    <a:pt x="55" y="159"/>
                    <a:pt x="55" y="159"/>
                  </a:cubicBezTo>
                  <a:cubicBezTo>
                    <a:pt x="55" y="157"/>
                    <a:pt x="55" y="157"/>
                    <a:pt x="55" y="157"/>
                  </a:cubicBezTo>
                  <a:cubicBezTo>
                    <a:pt x="56" y="156"/>
                    <a:pt x="56" y="157"/>
                    <a:pt x="57" y="155"/>
                  </a:cubicBezTo>
                  <a:cubicBezTo>
                    <a:pt x="57" y="152"/>
                    <a:pt x="58" y="150"/>
                    <a:pt x="58" y="150"/>
                  </a:cubicBezTo>
                  <a:cubicBezTo>
                    <a:pt x="59" y="149"/>
                    <a:pt x="59" y="149"/>
                    <a:pt x="60" y="148"/>
                  </a:cubicBezTo>
                  <a:cubicBezTo>
                    <a:pt x="62" y="147"/>
                    <a:pt x="62" y="148"/>
                    <a:pt x="64" y="147"/>
                  </a:cubicBezTo>
                  <a:cubicBezTo>
                    <a:pt x="65" y="147"/>
                    <a:pt x="65" y="147"/>
                    <a:pt x="66" y="147"/>
                  </a:cubicBezTo>
                  <a:cubicBezTo>
                    <a:pt x="67" y="146"/>
                    <a:pt x="67" y="146"/>
                    <a:pt x="67" y="146"/>
                  </a:cubicBezTo>
                  <a:cubicBezTo>
                    <a:pt x="67" y="145"/>
                    <a:pt x="67" y="145"/>
                    <a:pt x="67" y="144"/>
                  </a:cubicBezTo>
                  <a:cubicBezTo>
                    <a:pt x="68" y="144"/>
                    <a:pt x="68" y="144"/>
                    <a:pt x="68" y="144"/>
                  </a:cubicBezTo>
                  <a:cubicBezTo>
                    <a:pt x="69" y="143"/>
                    <a:pt x="69" y="143"/>
                    <a:pt x="69" y="143"/>
                  </a:cubicBezTo>
                  <a:cubicBezTo>
                    <a:pt x="71" y="142"/>
                    <a:pt x="71" y="142"/>
                    <a:pt x="71" y="142"/>
                  </a:cubicBezTo>
                  <a:cubicBezTo>
                    <a:pt x="71" y="142"/>
                    <a:pt x="71" y="142"/>
                    <a:pt x="71" y="142"/>
                  </a:cubicBezTo>
                  <a:cubicBezTo>
                    <a:pt x="72" y="141"/>
                    <a:pt x="72" y="142"/>
                    <a:pt x="72" y="140"/>
                  </a:cubicBezTo>
                  <a:cubicBezTo>
                    <a:pt x="75" y="141"/>
                    <a:pt x="72" y="141"/>
                    <a:pt x="75" y="141"/>
                  </a:cubicBezTo>
                  <a:cubicBezTo>
                    <a:pt x="76" y="142"/>
                    <a:pt x="76" y="142"/>
                    <a:pt x="76" y="142"/>
                  </a:cubicBezTo>
                  <a:cubicBezTo>
                    <a:pt x="77" y="143"/>
                    <a:pt x="77" y="143"/>
                    <a:pt x="77" y="143"/>
                  </a:cubicBezTo>
                  <a:cubicBezTo>
                    <a:pt x="77" y="144"/>
                    <a:pt x="77" y="145"/>
                    <a:pt x="77" y="146"/>
                  </a:cubicBezTo>
                  <a:cubicBezTo>
                    <a:pt x="77" y="147"/>
                    <a:pt x="77" y="147"/>
                    <a:pt x="77" y="147"/>
                  </a:cubicBezTo>
                  <a:cubicBezTo>
                    <a:pt x="76" y="148"/>
                    <a:pt x="76" y="148"/>
                    <a:pt x="76" y="148"/>
                  </a:cubicBezTo>
                  <a:cubicBezTo>
                    <a:pt x="76" y="148"/>
                    <a:pt x="76" y="148"/>
                    <a:pt x="76" y="148"/>
                  </a:cubicBezTo>
                  <a:cubicBezTo>
                    <a:pt x="79" y="146"/>
                    <a:pt x="78" y="147"/>
                    <a:pt x="80" y="146"/>
                  </a:cubicBezTo>
                  <a:cubicBezTo>
                    <a:pt x="81" y="146"/>
                    <a:pt x="81" y="146"/>
                    <a:pt x="81" y="146"/>
                  </a:cubicBezTo>
                  <a:cubicBezTo>
                    <a:pt x="82" y="144"/>
                    <a:pt x="82" y="143"/>
                    <a:pt x="83" y="142"/>
                  </a:cubicBezTo>
                  <a:cubicBezTo>
                    <a:pt x="83" y="142"/>
                    <a:pt x="83" y="142"/>
                    <a:pt x="83" y="142"/>
                  </a:cubicBezTo>
                  <a:cubicBezTo>
                    <a:pt x="84" y="141"/>
                    <a:pt x="84" y="141"/>
                    <a:pt x="84" y="141"/>
                  </a:cubicBezTo>
                  <a:cubicBezTo>
                    <a:pt x="86" y="142"/>
                    <a:pt x="86" y="142"/>
                    <a:pt x="86" y="142"/>
                  </a:cubicBezTo>
                  <a:cubicBezTo>
                    <a:pt x="87" y="142"/>
                    <a:pt x="87" y="142"/>
                    <a:pt x="87" y="142"/>
                  </a:cubicBezTo>
                  <a:cubicBezTo>
                    <a:pt x="87" y="141"/>
                    <a:pt x="87" y="138"/>
                    <a:pt x="88" y="138"/>
                  </a:cubicBezTo>
                  <a:cubicBezTo>
                    <a:pt x="88" y="137"/>
                    <a:pt x="88" y="137"/>
                    <a:pt x="88" y="137"/>
                  </a:cubicBezTo>
                  <a:cubicBezTo>
                    <a:pt x="89" y="138"/>
                    <a:pt x="89" y="138"/>
                    <a:pt x="89" y="138"/>
                  </a:cubicBezTo>
                  <a:cubicBezTo>
                    <a:pt x="90" y="138"/>
                    <a:pt x="90" y="138"/>
                    <a:pt x="90" y="138"/>
                  </a:cubicBezTo>
                  <a:cubicBezTo>
                    <a:pt x="91" y="139"/>
                    <a:pt x="91" y="139"/>
                    <a:pt x="91" y="139"/>
                  </a:cubicBezTo>
                  <a:cubicBezTo>
                    <a:pt x="92" y="138"/>
                    <a:pt x="92" y="138"/>
                    <a:pt x="92" y="138"/>
                  </a:cubicBezTo>
                  <a:cubicBezTo>
                    <a:pt x="92" y="137"/>
                    <a:pt x="92" y="137"/>
                    <a:pt x="92" y="137"/>
                  </a:cubicBezTo>
                  <a:cubicBezTo>
                    <a:pt x="93" y="137"/>
                    <a:pt x="93" y="137"/>
                    <a:pt x="94" y="137"/>
                  </a:cubicBezTo>
                  <a:cubicBezTo>
                    <a:pt x="95" y="137"/>
                    <a:pt x="95" y="137"/>
                    <a:pt x="95" y="137"/>
                  </a:cubicBezTo>
                  <a:cubicBezTo>
                    <a:pt x="96" y="135"/>
                    <a:pt x="96" y="135"/>
                    <a:pt x="96" y="135"/>
                  </a:cubicBezTo>
                  <a:cubicBezTo>
                    <a:pt x="95" y="133"/>
                    <a:pt x="95" y="132"/>
                    <a:pt x="94" y="129"/>
                  </a:cubicBezTo>
                  <a:cubicBezTo>
                    <a:pt x="95" y="128"/>
                    <a:pt x="95" y="128"/>
                    <a:pt x="95" y="128"/>
                  </a:cubicBezTo>
                  <a:cubicBezTo>
                    <a:pt x="96" y="128"/>
                    <a:pt x="96" y="128"/>
                    <a:pt x="96" y="128"/>
                  </a:cubicBezTo>
                  <a:cubicBezTo>
                    <a:pt x="97" y="130"/>
                    <a:pt x="97" y="129"/>
                    <a:pt x="100" y="131"/>
                  </a:cubicBezTo>
                  <a:cubicBezTo>
                    <a:pt x="101" y="132"/>
                    <a:pt x="101" y="132"/>
                    <a:pt x="101" y="132"/>
                  </a:cubicBezTo>
                  <a:cubicBezTo>
                    <a:pt x="101" y="133"/>
                    <a:pt x="101" y="133"/>
                    <a:pt x="101" y="133"/>
                  </a:cubicBezTo>
                  <a:close/>
                  <a:moveTo>
                    <a:pt x="101" y="130"/>
                  </a:moveTo>
                  <a:cubicBezTo>
                    <a:pt x="101" y="131"/>
                    <a:pt x="101" y="131"/>
                    <a:pt x="101" y="131"/>
                  </a:cubicBezTo>
                  <a:cubicBezTo>
                    <a:pt x="100" y="130"/>
                    <a:pt x="100" y="130"/>
                    <a:pt x="100" y="130"/>
                  </a:cubicBezTo>
                  <a:cubicBezTo>
                    <a:pt x="100" y="129"/>
                    <a:pt x="100" y="129"/>
                    <a:pt x="100" y="129"/>
                  </a:cubicBezTo>
                  <a:cubicBezTo>
                    <a:pt x="101" y="128"/>
                    <a:pt x="101" y="128"/>
                    <a:pt x="101" y="128"/>
                  </a:cubicBezTo>
                  <a:cubicBezTo>
                    <a:pt x="101" y="129"/>
                    <a:pt x="101" y="129"/>
                    <a:pt x="101" y="129"/>
                  </a:cubicBezTo>
                  <a:cubicBezTo>
                    <a:pt x="101" y="130"/>
                    <a:pt x="101" y="130"/>
                    <a:pt x="101" y="130"/>
                  </a:cubicBezTo>
                  <a:close/>
                  <a:moveTo>
                    <a:pt x="75" y="134"/>
                  </a:moveTo>
                  <a:cubicBezTo>
                    <a:pt x="75" y="136"/>
                    <a:pt x="75" y="136"/>
                    <a:pt x="75" y="136"/>
                  </a:cubicBezTo>
                  <a:cubicBezTo>
                    <a:pt x="74" y="136"/>
                    <a:pt x="74" y="136"/>
                    <a:pt x="74" y="136"/>
                  </a:cubicBezTo>
                  <a:cubicBezTo>
                    <a:pt x="73" y="136"/>
                    <a:pt x="73" y="136"/>
                    <a:pt x="73" y="136"/>
                  </a:cubicBezTo>
                  <a:cubicBezTo>
                    <a:pt x="73" y="135"/>
                    <a:pt x="73" y="135"/>
                    <a:pt x="73" y="135"/>
                  </a:cubicBezTo>
                  <a:cubicBezTo>
                    <a:pt x="73" y="135"/>
                    <a:pt x="73" y="135"/>
                    <a:pt x="73" y="135"/>
                  </a:cubicBezTo>
                  <a:cubicBezTo>
                    <a:pt x="73" y="135"/>
                    <a:pt x="73" y="135"/>
                    <a:pt x="73" y="135"/>
                  </a:cubicBezTo>
                  <a:cubicBezTo>
                    <a:pt x="74" y="134"/>
                    <a:pt x="74" y="134"/>
                    <a:pt x="75" y="134"/>
                  </a:cubicBezTo>
                  <a:close/>
                  <a:moveTo>
                    <a:pt x="88" y="135"/>
                  </a:moveTo>
                  <a:cubicBezTo>
                    <a:pt x="87" y="136"/>
                    <a:pt x="87" y="136"/>
                    <a:pt x="87" y="136"/>
                  </a:cubicBezTo>
                  <a:cubicBezTo>
                    <a:pt x="86" y="136"/>
                    <a:pt x="86" y="136"/>
                    <a:pt x="86" y="136"/>
                  </a:cubicBezTo>
                  <a:cubicBezTo>
                    <a:pt x="86" y="135"/>
                    <a:pt x="86" y="135"/>
                    <a:pt x="86" y="135"/>
                  </a:cubicBezTo>
                  <a:cubicBezTo>
                    <a:pt x="86" y="135"/>
                    <a:pt x="86" y="135"/>
                    <a:pt x="86" y="135"/>
                  </a:cubicBezTo>
                  <a:cubicBezTo>
                    <a:pt x="87" y="134"/>
                    <a:pt x="87" y="134"/>
                    <a:pt x="87" y="134"/>
                  </a:cubicBezTo>
                  <a:cubicBezTo>
                    <a:pt x="87" y="134"/>
                    <a:pt x="87" y="134"/>
                    <a:pt x="87" y="134"/>
                  </a:cubicBezTo>
                  <a:cubicBezTo>
                    <a:pt x="87" y="135"/>
                    <a:pt x="87" y="135"/>
                    <a:pt x="87" y="135"/>
                  </a:cubicBezTo>
                  <a:cubicBezTo>
                    <a:pt x="88" y="135"/>
                    <a:pt x="88" y="135"/>
                    <a:pt x="88" y="135"/>
                  </a:cubicBezTo>
                  <a:close/>
                  <a:moveTo>
                    <a:pt x="4" y="146"/>
                  </a:moveTo>
                  <a:cubicBezTo>
                    <a:pt x="3" y="146"/>
                    <a:pt x="3" y="146"/>
                    <a:pt x="3" y="146"/>
                  </a:cubicBezTo>
                  <a:cubicBezTo>
                    <a:pt x="3" y="145"/>
                    <a:pt x="3" y="145"/>
                    <a:pt x="3" y="145"/>
                  </a:cubicBezTo>
                  <a:cubicBezTo>
                    <a:pt x="3" y="145"/>
                    <a:pt x="3" y="145"/>
                    <a:pt x="3" y="145"/>
                  </a:cubicBezTo>
                  <a:cubicBezTo>
                    <a:pt x="4" y="145"/>
                    <a:pt x="4" y="145"/>
                    <a:pt x="4" y="145"/>
                  </a:cubicBezTo>
                  <a:cubicBezTo>
                    <a:pt x="4" y="145"/>
                    <a:pt x="4" y="145"/>
                    <a:pt x="4" y="145"/>
                  </a:cubicBezTo>
                  <a:cubicBezTo>
                    <a:pt x="4" y="146"/>
                    <a:pt x="4" y="146"/>
                    <a:pt x="4" y="146"/>
                  </a:cubicBezTo>
                  <a:close/>
                  <a:moveTo>
                    <a:pt x="1" y="150"/>
                  </a:moveTo>
                  <a:cubicBezTo>
                    <a:pt x="0" y="151"/>
                    <a:pt x="0" y="151"/>
                    <a:pt x="0" y="151"/>
                  </a:cubicBezTo>
                  <a:cubicBezTo>
                    <a:pt x="0" y="150"/>
                    <a:pt x="0" y="150"/>
                    <a:pt x="0" y="150"/>
                  </a:cubicBezTo>
                  <a:cubicBezTo>
                    <a:pt x="0" y="148"/>
                    <a:pt x="0" y="148"/>
                    <a:pt x="0" y="148"/>
                  </a:cubicBezTo>
                  <a:cubicBezTo>
                    <a:pt x="0" y="148"/>
                    <a:pt x="0" y="148"/>
                    <a:pt x="0" y="148"/>
                  </a:cubicBezTo>
                  <a:cubicBezTo>
                    <a:pt x="1" y="148"/>
                    <a:pt x="1" y="148"/>
                    <a:pt x="1" y="148"/>
                  </a:cubicBezTo>
                  <a:lnTo>
                    <a:pt x="1" y="150"/>
                  </a:lnTo>
                  <a:close/>
                  <a:moveTo>
                    <a:pt x="67" y="155"/>
                  </a:moveTo>
                  <a:cubicBezTo>
                    <a:pt x="67" y="155"/>
                    <a:pt x="67" y="155"/>
                    <a:pt x="67" y="155"/>
                  </a:cubicBezTo>
                  <a:cubicBezTo>
                    <a:pt x="67" y="156"/>
                    <a:pt x="67" y="156"/>
                    <a:pt x="67" y="156"/>
                  </a:cubicBezTo>
                  <a:cubicBezTo>
                    <a:pt x="66" y="156"/>
                    <a:pt x="66" y="156"/>
                    <a:pt x="66" y="156"/>
                  </a:cubicBezTo>
                  <a:cubicBezTo>
                    <a:pt x="65" y="156"/>
                    <a:pt x="65" y="156"/>
                    <a:pt x="65" y="156"/>
                  </a:cubicBezTo>
                  <a:cubicBezTo>
                    <a:pt x="65" y="155"/>
                    <a:pt x="65" y="155"/>
                    <a:pt x="65" y="155"/>
                  </a:cubicBezTo>
                  <a:cubicBezTo>
                    <a:pt x="65" y="155"/>
                    <a:pt x="65" y="155"/>
                    <a:pt x="65" y="155"/>
                  </a:cubicBezTo>
                  <a:cubicBezTo>
                    <a:pt x="66" y="155"/>
                    <a:pt x="66" y="155"/>
                    <a:pt x="66" y="155"/>
                  </a:cubicBezTo>
                  <a:cubicBezTo>
                    <a:pt x="66" y="155"/>
                    <a:pt x="66" y="155"/>
                    <a:pt x="66" y="155"/>
                  </a:cubicBezTo>
                  <a:cubicBezTo>
                    <a:pt x="67" y="155"/>
                    <a:pt x="67" y="155"/>
                    <a:pt x="67" y="155"/>
                  </a:cubicBezTo>
                  <a:close/>
                  <a:moveTo>
                    <a:pt x="99" y="160"/>
                  </a:moveTo>
                  <a:cubicBezTo>
                    <a:pt x="98" y="161"/>
                    <a:pt x="98" y="161"/>
                    <a:pt x="98" y="161"/>
                  </a:cubicBezTo>
                  <a:cubicBezTo>
                    <a:pt x="98" y="160"/>
                    <a:pt x="98" y="159"/>
                    <a:pt x="97" y="159"/>
                  </a:cubicBezTo>
                  <a:cubicBezTo>
                    <a:pt x="98" y="158"/>
                    <a:pt x="98" y="158"/>
                    <a:pt x="98" y="158"/>
                  </a:cubicBezTo>
                  <a:cubicBezTo>
                    <a:pt x="99" y="158"/>
                    <a:pt x="99" y="158"/>
                    <a:pt x="99" y="158"/>
                  </a:cubicBezTo>
                  <a:cubicBezTo>
                    <a:pt x="99" y="160"/>
                    <a:pt x="99" y="160"/>
                    <a:pt x="99" y="160"/>
                  </a:cubicBezTo>
                  <a:close/>
                  <a:moveTo>
                    <a:pt x="57" y="166"/>
                  </a:moveTo>
                  <a:cubicBezTo>
                    <a:pt x="57" y="166"/>
                    <a:pt x="56" y="166"/>
                    <a:pt x="56" y="166"/>
                  </a:cubicBezTo>
                  <a:cubicBezTo>
                    <a:pt x="55" y="165"/>
                    <a:pt x="55" y="165"/>
                    <a:pt x="55" y="165"/>
                  </a:cubicBezTo>
                  <a:cubicBezTo>
                    <a:pt x="55" y="164"/>
                    <a:pt x="55" y="164"/>
                    <a:pt x="55" y="164"/>
                  </a:cubicBezTo>
                  <a:cubicBezTo>
                    <a:pt x="54" y="164"/>
                    <a:pt x="54" y="164"/>
                    <a:pt x="54" y="164"/>
                  </a:cubicBezTo>
                  <a:cubicBezTo>
                    <a:pt x="54" y="163"/>
                    <a:pt x="54" y="163"/>
                    <a:pt x="54" y="163"/>
                  </a:cubicBezTo>
                  <a:cubicBezTo>
                    <a:pt x="55" y="163"/>
                    <a:pt x="55" y="163"/>
                    <a:pt x="55" y="163"/>
                  </a:cubicBezTo>
                  <a:cubicBezTo>
                    <a:pt x="57" y="162"/>
                    <a:pt x="57" y="162"/>
                    <a:pt x="57" y="162"/>
                  </a:cubicBezTo>
                  <a:cubicBezTo>
                    <a:pt x="59" y="164"/>
                    <a:pt x="59" y="164"/>
                    <a:pt x="59" y="164"/>
                  </a:cubicBezTo>
                  <a:cubicBezTo>
                    <a:pt x="60" y="164"/>
                    <a:pt x="60" y="164"/>
                    <a:pt x="60" y="164"/>
                  </a:cubicBezTo>
                  <a:cubicBezTo>
                    <a:pt x="59" y="164"/>
                    <a:pt x="59" y="164"/>
                    <a:pt x="59" y="164"/>
                  </a:cubicBezTo>
                  <a:cubicBezTo>
                    <a:pt x="58" y="165"/>
                    <a:pt x="58" y="165"/>
                    <a:pt x="58" y="165"/>
                  </a:cubicBezTo>
                  <a:cubicBezTo>
                    <a:pt x="57" y="166"/>
                    <a:pt x="57" y="166"/>
                    <a:pt x="57" y="166"/>
                  </a:cubicBezTo>
                  <a:close/>
                  <a:moveTo>
                    <a:pt x="47" y="170"/>
                  </a:moveTo>
                  <a:cubicBezTo>
                    <a:pt x="47" y="171"/>
                    <a:pt x="47" y="171"/>
                    <a:pt x="47" y="171"/>
                  </a:cubicBezTo>
                  <a:cubicBezTo>
                    <a:pt x="48" y="171"/>
                    <a:pt x="48" y="171"/>
                    <a:pt x="48" y="171"/>
                  </a:cubicBezTo>
                  <a:cubicBezTo>
                    <a:pt x="49" y="171"/>
                    <a:pt x="49" y="171"/>
                    <a:pt x="49" y="171"/>
                  </a:cubicBezTo>
                  <a:cubicBezTo>
                    <a:pt x="50" y="171"/>
                    <a:pt x="50" y="171"/>
                    <a:pt x="50" y="171"/>
                  </a:cubicBezTo>
                  <a:cubicBezTo>
                    <a:pt x="50" y="171"/>
                    <a:pt x="50" y="171"/>
                    <a:pt x="50" y="171"/>
                  </a:cubicBezTo>
                  <a:cubicBezTo>
                    <a:pt x="48" y="172"/>
                    <a:pt x="48" y="172"/>
                    <a:pt x="48" y="172"/>
                  </a:cubicBezTo>
                  <a:cubicBezTo>
                    <a:pt x="47" y="171"/>
                    <a:pt x="47" y="171"/>
                    <a:pt x="47" y="171"/>
                  </a:cubicBezTo>
                  <a:cubicBezTo>
                    <a:pt x="46" y="172"/>
                    <a:pt x="46" y="172"/>
                    <a:pt x="46" y="172"/>
                  </a:cubicBezTo>
                  <a:cubicBezTo>
                    <a:pt x="45" y="172"/>
                    <a:pt x="45" y="172"/>
                    <a:pt x="45" y="172"/>
                  </a:cubicBezTo>
                  <a:cubicBezTo>
                    <a:pt x="44" y="172"/>
                    <a:pt x="44" y="172"/>
                    <a:pt x="44" y="172"/>
                  </a:cubicBezTo>
                  <a:cubicBezTo>
                    <a:pt x="44" y="171"/>
                    <a:pt x="44" y="171"/>
                    <a:pt x="44" y="171"/>
                  </a:cubicBezTo>
                  <a:cubicBezTo>
                    <a:pt x="44" y="171"/>
                    <a:pt x="44" y="171"/>
                    <a:pt x="44" y="171"/>
                  </a:cubicBezTo>
                  <a:cubicBezTo>
                    <a:pt x="45" y="170"/>
                    <a:pt x="45" y="170"/>
                    <a:pt x="45" y="170"/>
                  </a:cubicBezTo>
                  <a:lnTo>
                    <a:pt x="47" y="170"/>
                  </a:lnTo>
                  <a:close/>
                  <a:moveTo>
                    <a:pt x="37" y="179"/>
                  </a:moveTo>
                  <a:cubicBezTo>
                    <a:pt x="36" y="180"/>
                    <a:pt x="36" y="180"/>
                    <a:pt x="36" y="180"/>
                  </a:cubicBezTo>
                  <a:cubicBezTo>
                    <a:pt x="36" y="180"/>
                    <a:pt x="36" y="180"/>
                    <a:pt x="36" y="180"/>
                  </a:cubicBezTo>
                  <a:cubicBezTo>
                    <a:pt x="35" y="180"/>
                    <a:pt x="35" y="180"/>
                    <a:pt x="35" y="180"/>
                  </a:cubicBezTo>
                  <a:cubicBezTo>
                    <a:pt x="35" y="180"/>
                    <a:pt x="35" y="180"/>
                    <a:pt x="35" y="180"/>
                  </a:cubicBezTo>
                  <a:cubicBezTo>
                    <a:pt x="35" y="180"/>
                    <a:pt x="35" y="180"/>
                    <a:pt x="35" y="180"/>
                  </a:cubicBezTo>
                  <a:cubicBezTo>
                    <a:pt x="34" y="180"/>
                    <a:pt x="34" y="180"/>
                    <a:pt x="34" y="180"/>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79"/>
                    <a:pt x="33" y="179"/>
                    <a:pt x="35" y="179"/>
                  </a:cubicBezTo>
                  <a:cubicBezTo>
                    <a:pt x="36" y="178"/>
                    <a:pt x="36" y="178"/>
                    <a:pt x="36" y="178"/>
                  </a:cubicBezTo>
                  <a:cubicBezTo>
                    <a:pt x="36" y="178"/>
                    <a:pt x="36" y="178"/>
                    <a:pt x="36" y="178"/>
                  </a:cubicBezTo>
                  <a:cubicBezTo>
                    <a:pt x="36" y="179"/>
                    <a:pt x="36" y="179"/>
                    <a:pt x="36" y="179"/>
                  </a:cubicBezTo>
                  <a:cubicBezTo>
                    <a:pt x="37" y="179"/>
                    <a:pt x="37" y="179"/>
                    <a:pt x="37" y="17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184">
              <a:extLst>
                <a:ext uri="{FF2B5EF4-FFF2-40B4-BE49-F238E27FC236}">
                  <a16:creationId xmlns:a16="http://schemas.microsoft.com/office/drawing/2014/main" id="{C2A2F9D3-D2E4-49CB-A2AF-2AE62C7576F4}"/>
                </a:ext>
              </a:extLst>
            </p:cNvPr>
            <p:cNvSpPr>
              <a:spLocks/>
            </p:cNvSpPr>
            <p:nvPr/>
          </p:nvSpPr>
          <p:spPr bwMode="auto">
            <a:xfrm>
              <a:off x="14537320" y="7169074"/>
              <a:ext cx="793119" cy="721879"/>
            </a:xfrm>
            <a:custGeom>
              <a:avLst/>
              <a:gdLst>
                <a:gd name="T0" fmla="*/ 164 w 190"/>
                <a:gd name="T1" fmla="*/ 5 h 173"/>
                <a:gd name="T2" fmla="*/ 169 w 190"/>
                <a:gd name="T3" fmla="*/ 14 h 173"/>
                <a:gd name="T4" fmla="*/ 176 w 190"/>
                <a:gd name="T5" fmla="*/ 16 h 173"/>
                <a:gd name="T6" fmla="*/ 178 w 190"/>
                <a:gd name="T7" fmla="*/ 30 h 173"/>
                <a:gd name="T8" fmla="*/ 172 w 190"/>
                <a:gd name="T9" fmla="*/ 33 h 173"/>
                <a:gd name="T10" fmla="*/ 151 w 190"/>
                <a:gd name="T11" fmla="*/ 32 h 173"/>
                <a:gd name="T12" fmla="*/ 147 w 190"/>
                <a:gd name="T13" fmla="*/ 39 h 173"/>
                <a:gd name="T14" fmla="*/ 150 w 190"/>
                <a:gd name="T15" fmla="*/ 42 h 173"/>
                <a:gd name="T16" fmla="*/ 147 w 190"/>
                <a:gd name="T17" fmla="*/ 46 h 173"/>
                <a:gd name="T18" fmla="*/ 147 w 190"/>
                <a:gd name="T19" fmla="*/ 52 h 173"/>
                <a:gd name="T20" fmla="*/ 151 w 190"/>
                <a:gd name="T21" fmla="*/ 58 h 173"/>
                <a:gd name="T22" fmla="*/ 155 w 190"/>
                <a:gd name="T23" fmla="*/ 62 h 173"/>
                <a:gd name="T24" fmla="*/ 161 w 190"/>
                <a:gd name="T25" fmla="*/ 67 h 173"/>
                <a:gd name="T26" fmla="*/ 154 w 190"/>
                <a:gd name="T27" fmla="*/ 80 h 173"/>
                <a:gd name="T28" fmla="*/ 146 w 190"/>
                <a:gd name="T29" fmla="*/ 91 h 173"/>
                <a:gd name="T30" fmla="*/ 128 w 190"/>
                <a:gd name="T31" fmla="*/ 111 h 173"/>
                <a:gd name="T32" fmla="*/ 110 w 190"/>
                <a:gd name="T33" fmla="*/ 123 h 173"/>
                <a:gd name="T34" fmla="*/ 99 w 190"/>
                <a:gd name="T35" fmla="*/ 129 h 173"/>
                <a:gd name="T36" fmla="*/ 99 w 190"/>
                <a:gd name="T37" fmla="*/ 137 h 173"/>
                <a:gd name="T38" fmla="*/ 104 w 190"/>
                <a:gd name="T39" fmla="*/ 146 h 173"/>
                <a:gd name="T40" fmla="*/ 110 w 190"/>
                <a:gd name="T41" fmla="*/ 149 h 173"/>
                <a:gd name="T42" fmla="*/ 113 w 190"/>
                <a:gd name="T43" fmla="*/ 164 h 173"/>
                <a:gd name="T44" fmla="*/ 113 w 190"/>
                <a:gd name="T45" fmla="*/ 165 h 173"/>
                <a:gd name="T46" fmla="*/ 109 w 190"/>
                <a:gd name="T47" fmla="*/ 167 h 173"/>
                <a:gd name="T48" fmla="*/ 99 w 190"/>
                <a:gd name="T49" fmla="*/ 168 h 173"/>
                <a:gd name="T50" fmla="*/ 90 w 190"/>
                <a:gd name="T51" fmla="*/ 167 h 173"/>
                <a:gd name="T52" fmla="*/ 88 w 190"/>
                <a:gd name="T53" fmla="*/ 167 h 173"/>
                <a:gd name="T54" fmla="*/ 80 w 190"/>
                <a:gd name="T55" fmla="*/ 172 h 173"/>
                <a:gd name="T56" fmla="*/ 76 w 190"/>
                <a:gd name="T57" fmla="*/ 171 h 173"/>
                <a:gd name="T58" fmla="*/ 72 w 190"/>
                <a:gd name="T59" fmla="*/ 168 h 173"/>
                <a:gd name="T60" fmla="*/ 64 w 190"/>
                <a:gd name="T61" fmla="*/ 153 h 173"/>
                <a:gd name="T62" fmla="*/ 59 w 190"/>
                <a:gd name="T63" fmla="*/ 152 h 173"/>
                <a:gd name="T64" fmla="*/ 44 w 190"/>
                <a:gd name="T65" fmla="*/ 154 h 173"/>
                <a:gd name="T66" fmla="*/ 35 w 190"/>
                <a:gd name="T67" fmla="*/ 153 h 173"/>
                <a:gd name="T68" fmla="*/ 26 w 190"/>
                <a:gd name="T69" fmla="*/ 155 h 173"/>
                <a:gd name="T70" fmla="*/ 15 w 190"/>
                <a:gd name="T71" fmla="*/ 155 h 173"/>
                <a:gd name="T72" fmla="*/ 9 w 190"/>
                <a:gd name="T73" fmla="*/ 148 h 173"/>
                <a:gd name="T74" fmla="*/ 14 w 190"/>
                <a:gd name="T75" fmla="*/ 141 h 173"/>
                <a:gd name="T76" fmla="*/ 25 w 190"/>
                <a:gd name="T77" fmla="*/ 137 h 173"/>
                <a:gd name="T78" fmla="*/ 27 w 190"/>
                <a:gd name="T79" fmla="*/ 132 h 173"/>
                <a:gd name="T80" fmla="*/ 23 w 190"/>
                <a:gd name="T81" fmla="*/ 130 h 173"/>
                <a:gd name="T82" fmla="*/ 21 w 190"/>
                <a:gd name="T83" fmla="*/ 120 h 173"/>
                <a:gd name="T84" fmla="*/ 11 w 190"/>
                <a:gd name="T85" fmla="*/ 113 h 173"/>
                <a:gd name="T86" fmla="*/ 30 w 190"/>
                <a:gd name="T87" fmla="*/ 101 h 173"/>
                <a:gd name="T88" fmla="*/ 48 w 190"/>
                <a:gd name="T89" fmla="*/ 100 h 173"/>
                <a:gd name="T90" fmla="*/ 61 w 190"/>
                <a:gd name="T91" fmla="*/ 95 h 173"/>
                <a:gd name="T92" fmla="*/ 64 w 190"/>
                <a:gd name="T93" fmla="*/ 82 h 173"/>
                <a:gd name="T94" fmla="*/ 77 w 190"/>
                <a:gd name="T95" fmla="*/ 77 h 173"/>
                <a:gd name="T96" fmla="*/ 77 w 190"/>
                <a:gd name="T97" fmla="*/ 75 h 173"/>
                <a:gd name="T98" fmla="*/ 86 w 190"/>
                <a:gd name="T99" fmla="*/ 71 h 173"/>
                <a:gd name="T100" fmla="*/ 94 w 190"/>
                <a:gd name="T101" fmla="*/ 69 h 173"/>
                <a:gd name="T102" fmla="*/ 96 w 190"/>
                <a:gd name="T103" fmla="*/ 58 h 173"/>
                <a:gd name="T104" fmla="*/ 101 w 190"/>
                <a:gd name="T105" fmla="*/ 43 h 173"/>
                <a:gd name="T106" fmla="*/ 113 w 190"/>
                <a:gd name="T107" fmla="*/ 35 h 173"/>
                <a:gd name="T108" fmla="*/ 119 w 190"/>
                <a:gd name="T109" fmla="*/ 29 h 173"/>
                <a:gd name="T110" fmla="*/ 120 w 190"/>
                <a:gd name="T111" fmla="*/ 23 h 173"/>
                <a:gd name="T112" fmla="*/ 116 w 190"/>
                <a:gd name="T113" fmla="*/ 13 h 173"/>
                <a:gd name="T114" fmla="*/ 128 w 190"/>
                <a:gd name="T115" fmla="*/ 4 h 173"/>
                <a:gd name="T116" fmla="*/ 155 w 190"/>
                <a:gd name="T1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0" h="173">
                  <a:moveTo>
                    <a:pt x="157" y="1"/>
                  </a:moveTo>
                  <a:cubicBezTo>
                    <a:pt x="158" y="1"/>
                    <a:pt x="158" y="1"/>
                    <a:pt x="159" y="1"/>
                  </a:cubicBezTo>
                  <a:cubicBezTo>
                    <a:pt x="160" y="1"/>
                    <a:pt x="161" y="1"/>
                    <a:pt x="162" y="2"/>
                  </a:cubicBezTo>
                  <a:cubicBezTo>
                    <a:pt x="163" y="2"/>
                    <a:pt x="163" y="2"/>
                    <a:pt x="163" y="2"/>
                  </a:cubicBezTo>
                  <a:cubicBezTo>
                    <a:pt x="163" y="4"/>
                    <a:pt x="163" y="4"/>
                    <a:pt x="163" y="4"/>
                  </a:cubicBezTo>
                  <a:cubicBezTo>
                    <a:pt x="164" y="5"/>
                    <a:pt x="164" y="5"/>
                    <a:pt x="164" y="5"/>
                  </a:cubicBezTo>
                  <a:cubicBezTo>
                    <a:pt x="165" y="4"/>
                    <a:pt x="165" y="4"/>
                    <a:pt x="165" y="4"/>
                  </a:cubicBezTo>
                  <a:cubicBezTo>
                    <a:pt x="166" y="4"/>
                    <a:pt x="166" y="4"/>
                    <a:pt x="166" y="4"/>
                  </a:cubicBezTo>
                  <a:cubicBezTo>
                    <a:pt x="168" y="6"/>
                    <a:pt x="169" y="6"/>
                    <a:pt x="169" y="9"/>
                  </a:cubicBezTo>
                  <a:cubicBezTo>
                    <a:pt x="169" y="12"/>
                    <a:pt x="169" y="12"/>
                    <a:pt x="169" y="12"/>
                  </a:cubicBezTo>
                  <a:cubicBezTo>
                    <a:pt x="169" y="13"/>
                    <a:pt x="169" y="13"/>
                    <a:pt x="169" y="13"/>
                  </a:cubicBezTo>
                  <a:cubicBezTo>
                    <a:pt x="169" y="14"/>
                    <a:pt x="169" y="14"/>
                    <a:pt x="169" y="14"/>
                  </a:cubicBezTo>
                  <a:cubicBezTo>
                    <a:pt x="169" y="14"/>
                    <a:pt x="169" y="14"/>
                    <a:pt x="169" y="14"/>
                  </a:cubicBezTo>
                  <a:cubicBezTo>
                    <a:pt x="170" y="15"/>
                    <a:pt x="170" y="15"/>
                    <a:pt x="171" y="15"/>
                  </a:cubicBezTo>
                  <a:cubicBezTo>
                    <a:pt x="171" y="15"/>
                    <a:pt x="171" y="15"/>
                    <a:pt x="171" y="15"/>
                  </a:cubicBezTo>
                  <a:cubicBezTo>
                    <a:pt x="171" y="17"/>
                    <a:pt x="171" y="17"/>
                    <a:pt x="171" y="17"/>
                  </a:cubicBezTo>
                  <a:cubicBezTo>
                    <a:pt x="172" y="17"/>
                    <a:pt x="172" y="17"/>
                    <a:pt x="172" y="17"/>
                  </a:cubicBezTo>
                  <a:cubicBezTo>
                    <a:pt x="174" y="17"/>
                    <a:pt x="174" y="17"/>
                    <a:pt x="176" y="16"/>
                  </a:cubicBezTo>
                  <a:cubicBezTo>
                    <a:pt x="176" y="18"/>
                    <a:pt x="176" y="18"/>
                    <a:pt x="176" y="18"/>
                  </a:cubicBezTo>
                  <a:cubicBezTo>
                    <a:pt x="179" y="20"/>
                    <a:pt x="185" y="23"/>
                    <a:pt x="190" y="22"/>
                  </a:cubicBezTo>
                  <a:cubicBezTo>
                    <a:pt x="190" y="22"/>
                    <a:pt x="182" y="27"/>
                    <a:pt x="182" y="27"/>
                  </a:cubicBezTo>
                  <a:cubicBezTo>
                    <a:pt x="181" y="28"/>
                    <a:pt x="181" y="27"/>
                    <a:pt x="181" y="29"/>
                  </a:cubicBezTo>
                  <a:cubicBezTo>
                    <a:pt x="179" y="29"/>
                    <a:pt x="180" y="29"/>
                    <a:pt x="179" y="30"/>
                  </a:cubicBezTo>
                  <a:cubicBezTo>
                    <a:pt x="178" y="30"/>
                    <a:pt x="178" y="30"/>
                    <a:pt x="178" y="30"/>
                  </a:cubicBezTo>
                  <a:cubicBezTo>
                    <a:pt x="178" y="30"/>
                    <a:pt x="178" y="30"/>
                    <a:pt x="178" y="30"/>
                  </a:cubicBezTo>
                  <a:cubicBezTo>
                    <a:pt x="178" y="31"/>
                    <a:pt x="178" y="31"/>
                    <a:pt x="178" y="31"/>
                  </a:cubicBezTo>
                  <a:cubicBezTo>
                    <a:pt x="176" y="32"/>
                    <a:pt x="176" y="32"/>
                    <a:pt x="176" y="32"/>
                  </a:cubicBezTo>
                  <a:cubicBezTo>
                    <a:pt x="175" y="32"/>
                    <a:pt x="175" y="32"/>
                    <a:pt x="175" y="32"/>
                  </a:cubicBezTo>
                  <a:cubicBezTo>
                    <a:pt x="175" y="32"/>
                    <a:pt x="175" y="32"/>
                    <a:pt x="175" y="32"/>
                  </a:cubicBezTo>
                  <a:cubicBezTo>
                    <a:pt x="172" y="33"/>
                    <a:pt x="172" y="33"/>
                    <a:pt x="172" y="33"/>
                  </a:cubicBezTo>
                  <a:cubicBezTo>
                    <a:pt x="170" y="33"/>
                    <a:pt x="170" y="33"/>
                    <a:pt x="170" y="33"/>
                  </a:cubicBezTo>
                  <a:cubicBezTo>
                    <a:pt x="169" y="34"/>
                    <a:pt x="169" y="34"/>
                    <a:pt x="168" y="34"/>
                  </a:cubicBezTo>
                  <a:cubicBezTo>
                    <a:pt x="166" y="35"/>
                    <a:pt x="166" y="35"/>
                    <a:pt x="166" y="35"/>
                  </a:cubicBezTo>
                  <a:cubicBezTo>
                    <a:pt x="165" y="35"/>
                    <a:pt x="165" y="35"/>
                    <a:pt x="165" y="35"/>
                  </a:cubicBezTo>
                  <a:cubicBezTo>
                    <a:pt x="162" y="34"/>
                    <a:pt x="162" y="34"/>
                    <a:pt x="161" y="33"/>
                  </a:cubicBezTo>
                  <a:cubicBezTo>
                    <a:pt x="158" y="33"/>
                    <a:pt x="159" y="33"/>
                    <a:pt x="151" y="32"/>
                  </a:cubicBezTo>
                  <a:cubicBezTo>
                    <a:pt x="149" y="32"/>
                    <a:pt x="148" y="33"/>
                    <a:pt x="147" y="33"/>
                  </a:cubicBezTo>
                  <a:cubicBezTo>
                    <a:pt x="146" y="34"/>
                    <a:pt x="145" y="36"/>
                    <a:pt x="145" y="37"/>
                  </a:cubicBezTo>
                  <a:cubicBezTo>
                    <a:pt x="145" y="38"/>
                    <a:pt x="145" y="38"/>
                    <a:pt x="145" y="38"/>
                  </a:cubicBezTo>
                  <a:cubicBezTo>
                    <a:pt x="146" y="38"/>
                    <a:pt x="146" y="38"/>
                    <a:pt x="146" y="38"/>
                  </a:cubicBezTo>
                  <a:cubicBezTo>
                    <a:pt x="147" y="39"/>
                    <a:pt x="147" y="39"/>
                    <a:pt x="147" y="39"/>
                  </a:cubicBezTo>
                  <a:cubicBezTo>
                    <a:pt x="147" y="39"/>
                    <a:pt x="147" y="39"/>
                    <a:pt x="147" y="39"/>
                  </a:cubicBezTo>
                  <a:cubicBezTo>
                    <a:pt x="147" y="40"/>
                    <a:pt x="147" y="40"/>
                    <a:pt x="146" y="41"/>
                  </a:cubicBezTo>
                  <a:cubicBezTo>
                    <a:pt x="146" y="41"/>
                    <a:pt x="146" y="41"/>
                    <a:pt x="146" y="41"/>
                  </a:cubicBezTo>
                  <a:cubicBezTo>
                    <a:pt x="146" y="41"/>
                    <a:pt x="146" y="41"/>
                    <a:pt x="146" y="41"/>
                  </a:cubicBezTo>
                  <a:cubicBezTo>
                    <a:pt x="147" y="42"/>
                    <a:pt x="147" y="42"/>
                    <a:pt x="147" y="42"/>
                  </a:cubicBezTo>
                  <a:cubicBezTo>
                    <a:pt x="149" y="42"/>
                    <a:pt x="148" y="42"/>
                    <a:pt x="150" y="42"/>
                  </a:cubicBezTo>
                  <a:cubicBezTo>
                    <a:pt x="150" y="42"/>
                    <a:pt x="150" y="42"/>
                    <a:pt x="150" y="42"/>
                  </a:cubicBezTo>
                  <a:cubicBezTo>
                    <a:pt x="150" y="43"/>
                    <a:pt x="150" y="43"/>
                    <a:pt x="150" y="43"/>
                  </a:cubicBezTo>
                  <a:cubicBezTo>
                    <a:pt x="150" y="43"/>
                    <a:pt x="150" y="43"/>
                    <a:pt x="150" y="43"/>
                  </a:cubicBezTo>
                  <a:cubicBezTo>
                    <a:pt x="148" y="44"/>
                    <a:pt x="148" y="44"/>
                    <a:pt x="148" y="44"/>
                  </a:cubicBezTo>
                  <a:cubicBezTo>
                    <a:pt x="147" y="45"/>
                    <a:pt x="147" y="45"/>
                    <a:pt x="147" y="45"/>
                  </a:cubicBezTo>
                  <a:cubicBezTo>
                    <a:pt x="147" y="46"/>
                    <a:pt x="147" y="46"/>
                    <a:pt x="147" y="46"/>
                  </a:cubicBezTo>
                  <a:cubicBezTo>
                    <a:pt x="147" y="46"/>
                    <a:pt x="147" y="46"/>
                    <a:pt x="147" y="46"/>
                  </a:cubicBezTo>
                  <a:cubicBezTo>
                    <a:pt x="147" y="47"/>
                    <a:pt x="147" y="47"/>
                    <a:pt x="147" y="47"/>
                  </a:cubicBezTo>
                  <a:cubicBezTo>
                    <a:pt x="148" y="48"/>
                    <a:pt x="148" y="47"/>
                    <a:pt x="149" y="48"/>
                  </a:cubicBezTo>
                  <a:cubicBezTo>
                    <a:pt x="149" y="49"/>
                    <a:pt x="149" y="49"/>
                    <a:pt x="149" y="49"/>
                  </a:cubicBezTo>
                  <a:cubicBezTo>
                    <a:pt x="149" y="49"/>
                    <a:pt x="149" y="49"/>
                    <a:pt x="149" y="50"/>
                  </a:cubicBezTo>
                  <a:cubicBezTo>
                    <a:pt x="148" y="52"/>
                    <a:pt x="148" y="51"/>
                    <a:pt x="147" y="52"/>
                  </a:cubicBezTo>
                  <a:cubicBezTo>
                    <a:pt x="147" y="52"/>
                    <a:pt x="147" y="52"/>
                    <a:pt x="147" y="52"/>
                  </a:cubicBezTo>
                  <a:cubicBezTo>
                    <a:pt x="147" y="53"/>
                    <a:pt x="147" y="53"/>
                    <a:pt x="147" y="53"/>
                  </a:cubicBezTo>
                  <a:cubicBezTo>
                    <a:pt x="149" y="54"/>
                    <a:pt x="149" y="54"/>
                    <a:pt x="150" y="55"/>
                  </a:cubicBezTo>
                  <a:cubicBezTo>
                    <a:pt x="150" y="55"/>
                    <a:pt x="150" y="55"/>
                    <a:pt x="150" y="55"/>
                  </a:cubicBezTo>
                  <a:cubicBezTo>
                    <a:pt x="151" y="55"/>
                    <a:pt x="151" y="55"/>
                    <a:pt x="151" y="55"/>
                  </a:cubicBezTo>
                  <a:cubicBezTo>
                    <a:pt x="151" y="57"/>
                    <a:pt x="151" y="56"/>
                    <a:pt x="151" y="57"/>
                  </a:cubicBezTo>
                  <a:cubicBezTo>
                    <a:pt x="151" y="58"/>
                    <a:pt x="151" y="58"/>
                    <a:pt x="151" y="58"/>
                  </a:cubicBezTo>
                  <a:cubicBezTo>
                    <a:pt x="151" y="58"/>
                    <a:pt x="151" y="58"/>
                    <a:pt x="151" y="58"/>
                  </a:cubicBezTo>
                  <a:cubicBezTo>
                    <a:pt x="153" y="58"/>
                    <a:pt x="152" y="58"/>
                    <a:pt x="154" y="59"/>
                  </a:cubicBezTo>
                  <a:cubicBezTo>
                    <a:pt x="154" y="58"/>
                    <a:pt x="154" y="58"/>
                    <a:pt x="154" y="58"/>
                  </a:cubicBezTo>
                  <a:cubicBezTo>
                    <a:pt x="155" y="59"/>
                    <a:pt x="155" y="59"/>
                    <a:pt x="155" y="59"/>
                  </a:cubicBezTo>
                  <a:cubicBezTo>
                    <a:pt x="154" y="61"/>
                    <a:pt x="155" y="60"/>
                    <a:pt x="155" y="62"/>
                  </a:cubicBezTo>
                  <a:cubicBezTo>
                    <a:pt x="155" y="62"/>
                    <a:pt x="155" y="62"/>
                    <a:pt x="155" y="62"/>
                  </a:cubicBezTo>
                  <a:cubicBezTo>
                    <a:pt x="156" y="63"/>
                    <a:pt x="156" y="63"/>
                    <a:pt x="156" y="63"/>
                  </a:cubicBezTo>
                  <a:cubicBezTo>
                    <a:pt x="158" y="63"/>
                    <a:pt x="158" y="63"/>
                    <a:pt x="158" y="63"/>
                  </a:cubicBezTo>
                  <a:cubicBezTo>
                    <a:pt x="160" y="63"/>
                    <a:pt x="159" y="63"/>
                    <a:pt x="161" y="64"/>
                  </a:cubicBezTo>
                  <a:cubicBezTo>
                    <a:pt x="162" y="64"/>
                    <a:pt x="162" y="64"/>
                    <a:pt x="162" y="65"/>
                  </a:cubicBezTo>
                  <a:cubicBezTo>
                    <a:pt x="162" y="66"/>
                    <a:pt x="162" y="66"/>
                    <a:pt x="162" y="66"/>
                  </a:cubicBezTo>
                  <a:cubicBezTo>
                    <a:pt x="161" y="67"/>
                    <a:pt x="161" y="67"/>
                    <a:pt x="161" y="67"/>
                  </a:cubicBezTo>
                  <a:cubicBezTo>
                    <a:pt x="158" y="68"/>
                    <a:pt x="156" y="69"/>
                    <a:pt x="154" y="71"/>
                  </a:cubicBezTo>
                  <a:cubicBezTo>
                    <a:pt x="153" y="72"/>
                    <a:pt x="153" y="72"/>
                    <a:pt x="153" y="72"/>
                  </a:cubicBezTo>
                  <a:cubicBezTo>
                    <a:pt x="153" y="74"/>
                    <a:pt x="154" y="75"/>
                    <a:pt x="154" y="76"/>
                  </a:cubicBezTo>
                  <a:cubicBezTo>
                    <a:pt x="154" y="77"/>
                    <a:pt x="153" y="78"/>
                    <a:pt x="153" y="79"/>
                  </a:cubicBezTo>
                  <a:cubicBezTo>
                    <a:pt x="153" y="80"/>
                    <a:pt x="153" y="80"/>
                    <a:pt x="153" y="80"/>
                  </a:cubicBezTo>
                  <a:cubicBezTo>
                    <a:pt x="154" y="80"/>
                    <a:pt x="154" y="80"/>
                    <a:pt x="154" y="80"/>
                  </a:cubicBezTo>
                  <a:cubicBezTo>
                    <a:pt x="154" y="81"/>
                    <a:pt x="154" y="81"/>
                    <a:pt x="154" y="81"/>
                  </a:cubicBezTo>
                  <a:cubicBezTo>
                    <a:pt x="153" y="82"/>
                    <a:pt x="153" y="82"/>
                    <a:pt x="152" y="83"/>
                  </a:cubicBezTo>
                  <a:cubicBezTo>
                    <a:pt x="151" y="83"/>
                    <a:pt x="151" y="83"/>
                    <a:pt x="151" y="83"/>
                  </a:cubicBezTo>
                  <a:cubicBezTo>
                    <a:pt x="149" y="86"/>
                    <a:pt x="148" y="87"/>
                    <a:pt x="146" y="89"/>
                  </a:cubicBezTo>
                  <a:cubicBezTo>
                    <a:pt x="146" y="90"/>
                    <a:pt x="146" y="89"/>
                    <a:pt x="146" y="90"/>
                  </a:cubicBezTo>
                  <a:cubicBezTo>
                    <a:pt x="146" y="91"/>
                    <a:pt x="146" y="91"/>
                    <a:pt x="146" y="91"/>
                  </a:cubicBezTo>
                  <a:cubicBezTo>
                    <a:pt x="147" y="92"/>
                    <a:pt x="147" y="92"/>
                    <a:pt x="147" y="92"/>
                  </a:cubicBezTo>
                  <a:cubicBezTo>
                    <a:pt x="146" y="93"/>
                    <a:pt x="146" y="92"/>
                    <a:pt x="145" y="93"/>
                  </a:cubicBezTo>
                  <a:cubicBezTo>
                    <a:pt x="143" y="94"/>
                    <a:pt x="142" y="95"/>
                    <a:pt x="140" y="96"/>
                  </a:cubicBezTo>
                  <a:cubicBezTo>
                    <a:pt x="139" y="100"/>
                    <a:pt x="139" y="102"/>
                    <a:pt x="135" y="107"/>
                  </a:cubicBezTo>
                  <a:cubicBezTo>
                    <a:pt x="131" y="109"/>
                    <a:pt x="133" y="108"/>
                    <a:pt x="129" y="111"/>
                  </a:cubicBezTo>
                  <a:cubicBezTo>
                    <a:pt x="128" y="111"/>
                    <a:pt x="128" y="111"/>
                    <a:pt x="128" y="111"/>
                  </a:cubicBezTo>
                  <a:cubicBezTo>
                    <a:pt x="126" y="116"/>
                    <a:pt x="127" y="115"/>
                    <a:pt x="124" y="118"/>
                  </a:cubicBezTo>
                  <a:cubicBezTo>
                    <a:pt x="124" y="120"/>
                    <a:pt x="124" y="119"/>
                    <a:pt x="123" y="121"/>
                  </a:cubicBezTo>
                  <a:cubicBezTo>
                    <a:pt x="115" y="124"/>
                    <a:pt x="121" y="120"/>
                    <a:pt x="112" y="124"/>
                  </a:cubicBezTo>
                  <a:cubicBezTo>
                    <a:pt x="111" y="124"/>
                    <a:pt x="111" y="124"/>
                    <a:pt x="111" y="124"/>
                  </a:cubicBezTo>
                  <a:cubicBezTo>
                    <a:pt x="111" y="124"/>
                    <a:pt x="111" y="124"/>
                    <a:pt x="111" y="124"/>
                  </a:cubicBezTo>
                  <a:cubicBezTo>
                    <a:pt x="110" y="123"/>
                    <a:pt x="110" y="123"/>
                    <a:pt x="110" y="123"/>
                  </a:cubicBezTo>
                  <a:cubicBezTo>
                    <a:pt x="110" y="122"/>
                    <a:pt x="110" y="122"/>
                    <a:pt x="110" y="122"/>
                  </a:cubicBezTo>
                  <a:cubicBezTo>
                    <a:pt x="109" y="121"/>
                    <a:pt x="109" y="121"/>
                    <a:pt x="109" y="121"/>
                  </a:cubicBezTo>
                  <a:cubicBezTo>
                    <a:pt x="109" y="120"/>
                    <a:pt x="109" y="121"/>
                    <a:pt x="108" y="120"/>
                  </a:cubicBezTo>
                  <a:cubicBezTo>
                    <a:pt x="107" y="120"/>
                    <a:pt x="107" y="120"/>
                    <a:pt x="107" y="120"/>
                  </a:cubicBezTo>
                  <a:cubicBezTo>
                    <a:pt x="106" y="121"/>
                    <a:pt x="105" y="121"/>
                    <a:pt x="104" y="122"/>
                  </a:cubicBezTo>
                  <a:cubicBezTo>
                    <a:pt x="102" y="125"/>
                    <a:pt x="101" y="127"/>
                    <a:pt x="99" y="129"/>
                  </a:cubicBezTo>
                  <a:cubicBezTo>
                    <a:pt x="98" y="130"/>
                    <a:pt x="98" y="130"/>
                    <a:pt x="98" y="131"/>
                  </a:cubicBezTo>
                  <a:cubicBezTo>
                    <a:pt x="97" y="131"/>
                    <a:pt x="97" y="131"/>
                    <a:pt x="97" y="131"/>
                  </a:cubicBezTo>
                  <a:cubicBezTo>
                    <a:pt x="97" y="134"/>
                    <a:pt x="97" y="133"/>
                    <a:pt x="96" y="135"/>
                  </a:cubicBezTo>
                  <a:cubicBezTo>
                    <a:pt x="97" y="136"/>
                    <a:pt x="97" y="136"/>
                    <a:pt x="97" y="136"/>
                  </a:cubicBezTo>
                  <a:cubicBezTo>
                    <a:pt x="97" y="136"/>
                    <a:pt x="97" y="136"/>
                    <a:pt x="97" y="136"/>
                  </a:cubicBezTo>
                  <a:cubicBezTo>
                    <a:pt x="98" y="137"/>
                    <a:pt x="98" y="136"/>
                    <a:pt x="99" y="137"/>
                  </a:cubicBezTo>
                  <a:cubicBezTo>
                    <a:pt x="102" y="138"/>
                    <a:pt x="101" y="138"/>
                    <a:pt x="103" y="138"/>
                  </a:cubicBezTo>
                  <a:cubicBezTo>
                    <a:pt x="104" y="138"/>
                    <a:pt x="104" y="138"/>
                    <a:pt x="104" y="138"/>
                  </a:cubicBezTo>
                  <a:cubicBezTo>
                    <a:pt x="104" y="139"/>
                    <a:pt x="104" y="139"/>
                    <a:pt x="104" y="139"/>
                  </a:cubicBezTo>
                  <a:cubicBezTo>
                    <a:pt x="104" y="139"/>
                    <a:pt x="104" y="139"/>
                    <a:pt x="104" y="139"/>
                  </a:cubicBezTo>
                  <a:cubicBezTo>
                    <a:pt x="104" y="143"/>
                    <a:pt x="104" y="143"/>
                    <a:pt x="103" y="144"/>
                  </a:cubicBezTo>
                  <a:cubicBezTo>
                    <a:pt x="103" y="146"/>
                    <a:pt x="103" y="145"/>
                    <a:pt x="104" y="146"/>
                  </a:cubicBezTo>
                  <a:cubicBezTo>
                    <a:pt x="105" y="149"/>
                    <a:pt x="105" y="149"/>
                    <a:pt x="105" y="149"/>
                  </a:cubicBezTo>
                  <a:cubicBezTo>
                    <a:pt x="106" y="149"/>
                    <a:pt x="106" y="149"/>
                    <a:pt x="106" y="149"/>
                  </a:cubicBezTo>
                  <a:cubicBezTo>
                    <a:pt x="108" y="149"/>
                    <a:pt x="108" y="149"/>
                    <a:pt x="108" y="149"/>
                  </a:cubicBezTo>
                  <a:cubicBezTo>
                    <a:pt x="109" y="149"/>
                    <a:pt x="109" y="149"/>
                    <a:pt x="109" y="149"/>
                  </a:cubicBezTo>
                  <a:cubicBezTo>
                    <a:pt x="109" y="149"/>
                    <a:pt x="109" y="149"/>
                    <a:pt x="109" y="149"/>
                  </a:cubicBezTo>
                  <a:cubicBezTo>
                    <a:pt x="110" y="149"/>
                    <a:pt x="110" y="149"/>
                    <a:pt x="110" y="149"/>
                  </a:cubicBezTo>
                  <a:cubicBezTo>
                    <a:pt x="110" y="150"/>
                    <a:pt x="110" y="152"/>
                    <a:pt x="110" y="152"/>
                  </a:cubicBezTo>
                  <a:cubicBezTo>
                    <a:pt x="111" y="155"/>
                    <a:pt x="112" y="155"/>
                    <a:pt x="114" y="161"/>
                  </a:cubicBezTo>
                  <a:cubicBezTo>
                    <a:pt x="114" y="162"/>
                    <a:pt x="114" y="162"/>
                    <a:pt x="114" y="162"/>
                  </a:cubicBezTo>
                  <a:cubicBezTo>
                    <a:pt x="113" y="162"/>
                    <a:pt x="113" y="162"/>
                    <a:pt x="113" y="162"/>
                  </a:cubicBezTo>
                  <a:cubicBezTo>
                    <a:pt x="113" y="163"/>
                    <a:pt x="113" y="163"/>
                    <a:pt x="113" y="163"/>
                  </a:cubicBezTo>
                  <a:cubicBezTo>
                    <a:pt x="113" y="164"/>
                    <a:pt x="113" y="164"/>
                    <a:pt x="113" y="164"/>
                  </a:cubicBezTo>
                  <a:cubicBezTo>
                    <a:pt x="113" y="164"/>
                    <a:pt x="113" y="164"/>
                    <a:pt x="113" y="164"/>
                  </a:cubicBezTo>
                  <a:cubicBezTo>
                    <a:pt x="114" y="164"/>
                    <a:pt x="114" y="164"/>
                    <a:pt x="114" y="164"/>
                  </a:cubicBezTo>
                  <a:cubicBezTo>
                    <a:pt x="114" y="165"/>
                    <a:pt x="114" y="165"/>
                    <a:pt x="114" y="165"/>
                  </a:cubicBezTo>
                  <a:cubicBezTo>
                    <a:pt x="114" y="165"/>
                    <a:pt x="114" y="165"/>
                    <a:pt x="114" y="165"/>
                  </a:cubicBezTo>
                  <a:cubicBezTo>
                    <a:pt x="113" y="166"/>
                    <a:pt x="113" y="166"/>
                    <a:pt x="113" y="166"/>
                  </a:cubicBezTo>
                  <a:cubicBezTo>
                    <a:pt x="113" y="165"/>
                    <a:pt x="113" y="165"/>
                    <a:pt x="113" y="165"/>
                  </a:cubicBezTo>
                  <a:cubicBezTo>
                    <a:pt x="112" y="166"/>
                    <a:pt x="112" y="166"/>
                    <a:pt x="112" y="166"/>
                  </a:cubicBezTo>
                  <a:cubicBezTo>
                    <a:pt x="111" y="167"/>
                    <a:pt x="111" y="167"/>
                    <a:pt x="111" y="167"/>
                  </a:cubicBezTo>
                  <a:cubicBezTo>
                    <a:pt x="111" y="167"/>
                    <a:pt x="111" y="167"/>
                    <a:pt x="111" y="167"/>
                  </a:cubicBezTo>
                  <a:cubicBezTo>
                    <a:pt x="110" y="167"/>
                    <a:pt x="110" y="167"/>
                    <a:pt x="110" y="167"/>
                  </a:cubicBezTo>
                  <a:cubicBezTo>
                    <a:pt x="110" y="167"/>
                    <a:pt x="110" y="167"/>
                    <a:pt x="110" y="167"/>
                  </a:cubicBezTo>
                  <a:cubicBezTo>
                    <a:pt x="109" y="167"/>
                    <a:pt x="109" y="167"/>
                    <a:pt x="109" y="167"/>
                  </a:cubicBezTo>
                  <a:cubicBezTo>
                    <a:pt x="109" y="166"/>
                    <a:pt x="109" y="166"/>
                    <a:pt x="109" y="166"/>
                  </a:cubicBezTo>
                  <a:cubicBezTo>
                    <a:pt x="109" y="165"/>
                    <a:pt x="109" y="165"/>
                    <a:pt x="109" y="165"/>
                  </a:cubicBezTo>
                  <a:cubicBezTo>
                    <a:pt x="109" y="165"/>
                    <a:pt x="109" y="165"/>
                    <a:pt x="109" y="165"/>
                  </a:cubicBezTo>
                  <a:cubicBezTo>
                    <a:pt x="107" y="165"/>
                    <a:pt x="105" y="166"/>
                    <a:pt x="104" y="166"/>
                  </a:cubicBezTo>
                  <a:cubicBezTo>
                    <a:pt x="103" y="167"/>
                    <a:pt x="103" y="167"/>
                    <a:pt x="103" y="168"/>
                  </a:cubicBezTo>
                  <a:cubicBezTo>
                    <a:pt x="101" y="168"/>
                    <a:pt x="101" y="168"/>
                    <a:pt x="99" y="168"/>
                  </a:cubicBezTo>
                  <a:cubicBezTo>
                    <a:pt x="98" y="167"/>
                    <a:pt x="98" y="167"/>
                    <a:pt x="97" y="167"/>
                  </a:cubicBezTo>
                  <a:cubicBezTo>
                    <a:pt x="94" y="167"/>
                    <a:pt x="96" y="167"/>
                    <a:pt x="93" y="167"/>
                  </a:cubicBezTo>
                  <a:cubicBezTo>
                    <a:pt x="92" y="166"/>
                    <a:pt x="92" y="166"/>
                    <a:pt x="92" y="166"/>
                  </a:cubicBezTo>
                  <a:cubicBezTo>
                    <a:pt x="91" y="167"/>
                    <a:pt x="91" y="167"/>
                    <a:pt x="91" y="167"/>
                  </a:cubicBezTo>
                  <a:cubicBezTo>
                    <a:pt x="90" y="166"/>
                    <a:pt x="90" y="166"/>
                    <a:pt x="90" y="166"/>
                  </a:cubicBezTo>
                  <a:cubicBezTo>
                    <a:pt x="90" y="167"/>
                    <a:pt x="90" y="167"/>
                    <a:pt x="90" y="167"/>
                  </a:cubicBezTo>
                  <a:cubicBezTo>
                    <a:pt x="89" y="167"/>
                    <a:pt x="89" y="167"/>
                    <a:pt x="89" y="167"/>
                  </a:cubicBezTo>
                  <a:cubicBezTo>
                    <a:pt x="89" y="166"/>
                    <a:pt x="89" y="166"/>
                    <a:pt x="89" y="166"/>
                  </a:cubicBezTo>
                  <a:cubicBezTo>
                    <a:pt x="89" y="166"/>
                    <a:pt x="89" y="166"/>
                    <a:pt x="89" y="166"/>
                  </a:cubicBezTo>
                  <a:cubicBezTo>
                    <a:pt x="88" y="166"/>
                    <a:pt x="88" y="166"/>
                    <a:pt x="88" y="166"/>
                  </a:cubicBezTo>
                  <a:cubicBezTo>
                    <a:pt x="88" y="166"/>
                    <a:pt x="88" y="166"/>
                    <a:pt x="88" y="166"/>
                  </a:cubicBezTo>
                  <a:cubicBezTo>
                    <a:pt x="88" y="167"/>
                    <a:pt x="88" y="167"/>
                    <a:pt x="88" y="167"/>
                  </a:cubicBezTo>
                  <a:cubicBezTo>
                    <a:pt x="88" y="170"/>
                    <a:pt x="88" y="170"/>
                    <a:pt x="88" y="170"/>
                  </a:cubicBezTo>
                  <a:cubicBezTo>
                    <a:pt x="85" y="170"/>
                    <a:pt x="85" y="170"/>
                    <a:pt x="83" y="171"/>
                  </a:cubicBezTo>
                  <a:cubicBezTo>
                    <a:pt x="82" y="171"/>
                    <a:pt x="83" y="171"/>
                    <a:pt x="82" y="172"/>
                  </a:cubicBezTo>
                  <a:cubicBezTo>
                    <a:pt x="82" y="172"/>
                    <a:pt x="82" y="172"/>
                    <a:pt x="82" y="172"/>
                  </a:cubicBezTo>
                  <a:cubicBezTo>
                    <a:pt x="81" y="173"/>
                    <a:pt x="81" y="173"/>
                    <a:pt x="81" y="173"/>
                  </a:cubicBezTo>
                  <a:cubicBezTo>
                    <a:pt x="81" y="172"/>
                    <a:pt x="81" y="172"/>
                    <a:pt x="80" y="172"/>
                  </a:cubicBezTo>
                  <a:cubicBezTo>
                    <a:pt x="80" y="172"/>
                    <a:pt x="80" y="172"/>
                    <a:pt x="80" y="172"/>
                  </a:cubicBezTo>
                  <a:cubicBezTo>
                    <a:pt x="79" y="172"/>
                    <a:pt x="79" y="172"/>
                    <a:pt x="79" y="172"/>
                  </a:cubicBezTo>
                  <a:cubicBezTo>
                    <a:pt x="78" y="171"/>
                    <a:pt x="78" y="171"/>
                    <a:pt x="78" y="171"/>
                  </a:cubicBezTo>
                  <a:cubicBezTo>
                    <a:pt x="78" y="172"/>
                    <a:pt x="78" y="172"/>
                    <a:pt x="78" y="172"/>
                  </a:cubicBezTo>
                  <a:cubicBezTo>
                    <a:pt x="76" y="172"/>
                    <a:pt x="76" y="172"/>
                    <a:pt x="76" y="172"/>
                  </a:cubicBezTo>
                  <a:cubicBezTo>
                    <a:pt x="76" y="171"/>
                    <a:pt x="76" y="172"/>
                    <a:pt x="76" y="171"/>
                  </a:cubicBezTo>
                  <a:cubicBezTo>
                    <a:pt x="75" y="171"/>
                    <a:pt x="75" y="171"/>
                    <a:pt x="75" y="171"/>
                  </a:cubicBezTo>
                  <a:cubicBezTo>
                    <a:pt x="74" y="171"/>
                    <a:pt x="74" y="171"/>
                    <a:pt x="74" y="171"/>
                  </a:cubicBezTo>
                  <a:cubicBezTo>
                    <a:pt x="74" y="170"/>
                    <a:pt x="74" y="170"/>
                    <a:pt x="74" y="170"/>
                  </a:cubicBezTo>
                  <a:cubicBezTo>
                    <a:pt x="74" y="169"/>
                    <a:pt x="74" y="169"/>
                    <a:pt x="74" y="169"/>
                  </a:cubicBezTo>
                  <a:cubicBezTo>
                    <a:pt x="73" y="169"/>
                    <a:pt x="73" y="169"/>
                    <a:pt x="73" y="169"/>
                  </a:cubicBezTo>
                  <a:cubicBezTo>
                    <a:pt x="72" y="168"/>
                    <a:pt x="72" y="168"/>
                    <a:pt x="72" y="168"/>
                  </a:cubicBezTo>
                  <a:cubicBezTo>
                    <a:pt x="72" y="165"/>
                    <a:pt x="72" y="166"/>
                    <a:pt x="71" y="161"/>
                  </a:cubicBezTo>
                  <a:cubicBezTo>
                    <a:pt x="70" y="160"/>
                    <a:pt x="70" y="160"/>
                    <a:pt x="70" y="160"/>
                  </a:cubicBezTo>
                  <a:cubicBezTo>
                    <a:pt x="65" y="159"/>
                    <a:pt x="65" y="159"/>
                    <a:pt x="65" y="159"/>
                  </a:cubicBezTo>
                  <a:cubicBezTo>
                    <a:pt x="65" y="159"/>
                    <a:pt x="65" y="159"/>
                    <a:pt x="65" y="159"/>
                  </a:cubicBezTo>
                  <a:cubicBezTo>
                    <a:pt x="66" y="156"/>
                    <a:pt x="65" y="156"/>
                    <a:pt x="65" y="155"/>
                  </a:cubicBezTo>
                  <a:cubicBezTo>
                    <a:pt x="64" y="153"/>
                    <a:pt x="64" y="153"/>
                    <a:pt x="64" y="153"/>
                  </a:cubicBezTo>
                  <a:cubicBezTo>
                    <a:pt x="63" y="152"/>
                    <a:pt x="63" y="152"/>
                    <a:pt x="63" y="152"/>
                  </a:cubicBezTo>
                  <a:cubicBezTo>
                    <a:pt x="62" y="151"/>
                    <a:pt x="62" y="151"/>
                    <a:pt x="62" y="151"/>
                  </a:cubicBezTo>
                  <a:cubicBezTo>
                    <a:pt x="61" y="150"/>
                    <a:pt x="61" y="150"/>
                    <a:pt x="61" y="150"/>
                  </a:cubicBezTo>
                  <a:cubicBezTo>
                    <a:pt x="60" y="150"/>
                    <a:pt x="60" y="150"/>
                    <a:pt x="60" y="150"/>
                  </a:cubicBezTo>
                  <a:cubicBezTo>
                    <a:pt x="59" y="151"/>
                    <a:pt x="59" y="151"/>
                    <a:pt x="59" y="151"/>
                  </a:cubicBezTo>
                  <a:cubicBezTo>
                    <a:pt x="59" y="152"/>
                    <a:pt x="59" y="152"/>
                    <a:pt x="59" y="152"/>
                  </a:cubicBezTo>
                  <a:cubicBezTo>
                    <a:pt x="61" y="151"/>
                    <a:pt x="61" y="151"/>
                    <a:pt x="61" y="151"/>
                  </a:cubicBezTo>
                  <a:cubicBezTo>
                    <a:pt x="62" y="152"/>
                    <a:pt x="62" y="152"/>
                    <a:pt x="63" y="152"/>
                  </a:cubicBezTo>
                  <a:cubicBezTo>
                    <a:pt x="62" y="152"/>
                    <a:pt x="62" y="152"/>
                    <a:pt x="61" y="152"/>
                  </a:cubicBezTo>
                  <a:cubicBezTo>
                    <a:pt x="57" y="152"/>
                    <a:pt x="56" y="153"/>
                    <a:pt x="54" y="153"/>
                  </a:cubicBezTo>
                  <a:cubicBezTo>
                    <a:pt x="51" y="153"/>
                    <a:pt x="51" y="153"/>
                    <a:pt x="51" y="153"/>
                  </a:cubicBezTo>
                  <a:cubicBezTo>
                    <a:pt x="46" y="154"/>
                    <a:pt x="48" y="154"/>
                    <a:pt x="44" y="154"/>
                  </a:cubicBezTo>
                  <a:cubicBezTo>
                    <a:pt x="42" y="155"/>
                    <a:pt x="42" y="155"/>
                    <a:pt x="42" y="155"/>
                  </a:cubicBezTo>
                  <a:cubicBezTo>
                    <a:pt x="42" y="155"/>
                    <a:pt x="42" y="155"/>
                    <a:pt x="41" y="155"/>
                  </a:cubicBezTo>
                  <a:cubicBezTo>
                    <a:pt x="37" y="154"/>
                    <a:pt x="37" y="154"/>
                    <a:pt x="37" y="154"/>
                  </a:cubicBezTo>
                  <a:cubicBezTo>
                    <a:pt x="36" y="153"/>
                    <a:pt x="36" y="153"/>
                    <a:pt x="36" y="153"/>
                  </a:cubicBezTo>
                  <a:cubicBezTo>
                    <a:pt x="36" y="153"/>
                    <a:pt x="36" y="153"/>
                    <a:pt x="36" y="153"/>
                  </a:cubicBezTo>
                  <a:cubicBezTo>
                    <a:pt x="35" y="153"/>
                    <a:pt x="35" y="153"/>
                    <a:pt x="35" y="153"/>
                  </a:cubicBezTo>
                  <a:cubicBezTo>
                    <a:pt x="34" y="153"/>
                    <a:pt x="34" y="153"/>
                    <a:pt x="34" y="153"/>
                  </a:cubicBezTo>
                  <a:cubicBezTo>
                    <a:pt x="32" y="153"/>
                    <a:pt x="32" y="153"/>
                    <a:pt x="32" y="153"/>
                  </a:cubicBezTo>
                  <a:cubicBezTo>
                    <a:pt x="30" y="153"/>
                    <a:pt x="30" y="153"/>
                    <a:pt x="30" y="153"/>
                  </a:cubicBezTo>
                  <a:cubicBezTo>
                    <a:pt x="29" y="154"/>
                    <a:pt x="29" y="154"/>
                    <a:pt x="29" y="154"/>
                  </a:cubicBezTo>
                  <a:cubicBezTo>
                    <a:pt x="29" y="155"/>
                    <a:pt x="29" y="155"/>
                    <a:pt x="29" y="155"/>
                  </a:cubicBezTo>
                  <a:cubicBezTo>
                    <a:pt x="27" y="155"/>
                    <a:pt x="27" y="155"/>
                    <a:pt x="26" y="155"/>
                  </a:cubicBezTo>
                  <a:cubicBezTo>
                    <a:pt x="24" y="155"/>
                    <a:pt x="24" y="155"/>
                    <a:pt x="24" y="155"/>
                  </a:cubicBezTo>
                  <a:cubicBezTo>
                    <a:pt x="22" y="155"/>
                    <a:pt x="20" y="154"/>
                    <a:pt x="19" y="155"/>
                  </a:cubicBezTo>
                  <a:cubicBezTo>
                    <a:pt x="18" y="155"/>
                    <a:pt x="18" y="155"/>
                    <a:pt x="18" y="155"/>
                  </a:cubicBezTo>
                  <a:cubicBezTo>
                    <a:pt x="17" y="156"/>
                    <a:pt x="17" y="156"/>
                    <a:pt x="17" y="156"/>
                  </a:cubicBezTo>
                  <a:cubicBezTo>
                    <a:pt x="16" y="156"/>
                    <a:pt x="16" y="156"/>
                    <a:pt x="16" y="156"/>
                  </a:cubicBezTo>
                  <a:cubicBezTo>
                    <a:pt x="15" y="155"/>
                    <a:pt x="15" y="155"/>
                    <a:pt x="15" y="155"/>
                  </a:cubicBezTo>
                  <a:cubicBezTo>
                    <a:pt x="14" y="155"/>
                    <a:pt x="14" y="155"/>
                    <a:pt x="14" y="155"/>
                  </a:cubicBezTo>
                  <a:cubicBezTo>
                    <a:pt x="14" y="156"/>
                    <a:pt x="14" y="156"/>
                    <a:pt x="14" y="156"/>
                  </a:cubicBezTo>
                  <a:cubicBezTo>
                    <a:pt x="10" y="156"/>
                    <a:pt x="10" y="156"/>
                    <a:pt x="8" y="155"/>
                  </a:cubicBezTo>
                  <a:cubicBezTo>
                    <a:pt x="8" y="155"/>
                    <a:pt x="8" y="155"/>
                    <a:pt x="8" y="155"/>
                  </a:cubicBezTo>
                  <a:cubicBezTo>
                    <a:pt x="9" y="152"/>
                    <a:pt x="8" y="153"/>
                    <a:pt x="9" y="149"/>
                  </a:cubicBezTo>
                  <a:cubicBezTo>
                    <a:pt x="9" y="148"/>
                    <a:pt x="9" y="148"/>
                    <a:pt x="9" y="148"/>
                  </a:cubicBezTo>
                  <a:cubicBezTo>
                    <a:pt x="9" y="148"/>
                    <a:pt x="9" y="148"/>
                    <a:pt x="9" y="148"/>
                  </a:cubicBezTo>
                  <a:cubicBezTo>
                    <a:pt x="10" y="148"/>
                    <a:pt x="10" y="148"/>
                    <a:pt x="10" y="148"/>
                  </a:cubicBezTo>
                  <a:cubicBezTo>
                    <a:pt x="10" y="147"/>
                    <a:pt x="10" y="147"/>
                    <a:pt x="10" y="147"/>
                  </a:cubicBezTo>
                  <a:cubicBezTo>
                    <a:pt x="10" y="145"/>
                    <a:pt x="10" y="146"/>
                    <a:pt x="10" y="143"/>
                  </a:cubicBezTo>
                  <a:cubicBezTo>
                    <a:pt x="11" y="142"/>
                    <a:pt x="11" y="142"/>
                    <a:pt x="11" y="142"/>
                  </a:cubicBezTo>
                  <a:cubicBezTo>
                    <a:pt x="11" y="142"/>
                    <a:pt x="13" y="142"/>
                    <a:pt x="14" y="141"/>
                  </a:cubicBezTo>
                  <a:cubicBezTo>
                    <a:pt x="14" y="141"/>
                    <a:pt x="14" y="141"/>
                    <a:pt x="14" y="141"/>
                  </a:cubicBezTo>
                  <a:cubicBezTo>
                    <a:pt x="15" y="141"/>
                    <a:pt x="15" y="141"/>
                    <a:pt x="15" y="141"/>
                  </a:cubicBezTo>
                  <a:cubicBezTo>
                    <a:pt x="15" y="141"/>
                    <a:pt x="15" y="141"/>
                    <a:pt x="15" y="141"/>
                  </a:cubicBezTo>
                  <a:cubicBezTo>
                    <a:pt x="16" y="140"/>
                    <a:pt x="16" y="140"/>
                    <a:pt x="16" y="140"/>
                  </a:cubicBezTo>
                  <a:cubicBezTo>
                    <a:pt x="16" y="139"/>
                    <a:pt x="16" y="139"/>
                    <a:pt x="17" y="139"/>
                  </a:cubicBezTo>
                  <a:cubicBezTo>
                    <a:pt x="21" y="137"/>
                    <a:pt x="21" y="137"/>
                    <a:pt x="25" y="137"/>
                  </a:cubicBezTo>
                  <a:cubicBezTo>
                    <a:pt x="26" y="137"/>
                    <a:pt x="26" y="137"/>
                    <a:pt x="26" y="137"/>
                  </a:cubicBezTo>
                  <a:cubicBezTo>
                    <a:pt x="26" y="137"/>
                    <a:pt x="26" y="137"/>
                    <a:pt x="26" y="137"/>
                  </a:cubicBezTo>
                  <a:cubicBezTo>
                    <a:pt x="26" y="135"/>
                    <a:pt x="26" y="135"/>
                    <a:pt x="26" y="135"/>
                  </a:cubicBezTo>
                  <a:cubicBezTo>
                    <a:pt x="27" y="135"/>
                    <a:pt x="27" y="135"/>
                    <a:pt x="27" y="135"/>
                  </a:cubicBezTo>
                  <a:cubicBezTo>
                    <a:pt x="27" y="134"/>
                    <a:pt x="27" y="134"/>
                    <a:pt x="27" y="134"/>
                  </a:cubicBezTo>
                  <a:cubicBezTo>
                    <a:pt x="26" y="133"/>
                    <a:pt x="26" y="133"/>
                    <a:pt x="27" y="132"/>
                  </a:cubicBezTo>
                  <a:cubicBezTo>
                    <a:pt x="27" y="131"/>
                    <a:pt x="27" y="131"/>
                    <a:pt x="27" y="131"/>
                  </a:cubicBezTo>
                  <a:cubicBezTo>
                    <a:pt x="27" y="131"/>
                    <a:pt x="27" y="131"/>
                    <a:pt x="27" y="131"/>
                  </a:cubicBezTo>
                  <a:cubicBezTo>
                    <a:pt x="27" y="130"/>
                    <a:pt x="27" y="130"/>
                    <a:pt x="27" y="130"/>
                  </a:cubicBezTo>
                  <a:cubicBezTo>
                    <a:pt x="26" y="130"/>
                    <a:pt x="26" y="130"/>
                    <a:pt x="26" y="130"/>
                  </a:cubicBezTo>
                  <a:cubicBezTo>
                    <a:pt x="26" y="130"/>
                    <a:pt x="26" y="130"/>
                    <a:pt x="26" y="130"/>
                  </a:cubicBezTo>
                  <a:cubicBezTo>
                    <a:pt x="23" y="130"/>
                    <a:pt x="23" y="130"/>
                    <a:pt x="23" y="130"/>
                  </a:cubicBezTo>
                  <a:cubicBezTo>
                    <a:pt x="22" y="130"/>
                    <a:pt x="22" y="130"/>
                    <a:pt x="22" y="130"/>
                  </a:cubicBezTo>
                  <a:cubicBezTo>
                    <a:pt x="21" y="130"/>
                    <a:pt x="21" y="130"/>
                    <a:pt x="21" y="130"/>
                  </a:cubicBezTo>
                  <a:cubicBezTo>
                    <a:pt x="21" y="129"/>
                    <a:pt x="21" y="129"/>
                    <a:pt x="21" y="129"/>
                  </a:cubicBezTo>
                  <a:cubicBezTo>
                    <a:pt x="21" y="129"/>
                    <a:pt x="21" y="129"/>
                    <a:pt x="21" y="128"/>
                  </a:cubicBezTo>
                  <a:cubicBezTo>
                    <a:pt x="22" y="127"/>
                    <a:pt x="22" y="127"/>
                    <a:pt x="22" y="127"/>
                  </a:cubicBezTo>
                  <a:cubicBezTo>
                    <a:pt x="21" y="122"/>
                    <a:pt x="21" y="123"/>
                    <a:pt x="21" y="120"/>
                  </a:cubicBezTo>
                  <a:cubicBezTo>
                    <a:pt x="21" y="119"/>
                    <a:pt x="21" y="118"/>
                    <a:pt x="21" y="117"/>
                  </a:cubicBezTo>
                  <a:cubicBezTo>
                    <a:pt x="21" y="117"/>
                    <a:pt x="21" y="117"/>
                    <a:pt x="21" y="117"/>
                  </a:cubicBezTo>
                  <a:cubicBezTo>
                    <a:pt x="20" y="117"/>
                    <a:pt x="19" y="117"/>
                    <a:pt x="19" y="117"/>
                  </a:cubicBezTo>
                  <a:cubicBezTo>
                    <a:pt x="17" y="115"/>
                    <a:pt x="17" y="116"/>
                    <a:pt x="17" y="115"/>
                  </a:cubicBezTo>
                  <a:cubicBezTo>
                    <a:pt x="15" y="114"/>
                    <a:pt x="14" y="114"/>
                    <a:pt x="13" y="114"/>
                  </a:cubicBezTo>
                  <a:cubicBezTo>
                    <a:pt x="11" y="113"/>
                    <a:pt x="11" y="113"/>
                    <a:pt x="11" y="113"/>
                  </a:cubicBezTo>
                  <a:cubicBezTo>
                    <a:pt x="6" y="108"/>
                    <a:pt x="10" y="112"/>
                    <a:pt x="5" y="104"/>
                  </a:cubicBezTo>
                  <a:cubicBezTo>
                    <a:pt x="5" y="103"/>
                    <a:pt x="5" y="103"/>
                    <a:pt x="5" y="103"/>
                  </a:cubicBezTo>
                  <a:cubicBezTo>
                    <a:pt x="5" y="103"/>
                    <a:pt x="5" y="103"/>
                    <a:pt x="5" y="103"/>
                  </a:cubicBezTo>
                  <a:cubicBezTo>
                    <a:pt x="2" y="100"/>
                    <a:pt x="2" y="100"/>
                    <a:pt x="0" y="96"/>
                  </a:cubicBezTo>
                  <a:cubicBezTo>
                    <a:pt x="2" y="97"/>
                    <a:pt x="16" y="102"/>
                    <a:pt x="18" y="102"/>
                  </a:cubicBezTo>
                  <a:cubicBezTo>
                    <a:pt x="30" y="101"/>
                    <a:pt x="30" y="101"/>
                    <a:pt x="30" y="101"/>
                  </a:cubicBezTo>
                  <a:cubicBezTo>
                    <a:pt x="33" y="102"/>
                    <a:pt x="34" y="102"/>
                    <a:pt x="36" y="102"/>
                  </a:cubicBezTo>
                  <a:cubicBezTo>
                    <a:pt x="36" y="102"/>
                    <a:pt x="37" y="102"/>
                    <a:pt x="37" y="102"/>
                  </a:cubicBezTo>
                  <a:cubicBezTo>
                    <a:pt x="38" y="101"/>
                    <a:pt x="38" y="101"/>
                    <a:pt x="39" y="101"/>
                  </a:cubicBezTo>
                  <a:cubicBezTo>
                    <a:pt x="41" y="100"/>
                    <a:pt x="40" y="100"/>
                    <a:pt x="43" y="100"/>
                  </a:cubicBezTo>
                  <a:cubicBezTo>
                    <a:pt x="45" y="100"/>
                    <a:pt x="44" y="100"/>
                    <a:pt x="45" y="100"/>
                  </a:cubicBezTo>
                  <a:cubicBezTo>
                    <a:pt x="48" y="100"/>
                    <a:pt x="47" y="100"/>
                    <a:pt x="48" y="100"/>
                  </a:cubicBezTo>
                  <a:cubicBezTo>
                    <a:pt x="52" y="99"/>
                    <a:pt x="51" y="99"/>
                    <a:pt x="54" y="99"/>
                  </a:cubicBezTo>
                  <a:cubicBezTo>
                    <a:pt x="57" y="98"/>
                    <a:pt x="57" y="98"/>
                    <a:pt x="57" y="98"/>
                  </a:cubicBezTo>
                  <a:cubicBezTo>
                    <a:pt x="59" y="97"/>
                    <a:pt x="59" y="97"/>
                    <a:pt x="59" y="97"/>
                  </a:cubicBezTo>
                  <a:cubicBezTo>
                    <a:pt x="60" y="96"/>
                    <a:pt x="60" y="96"/>
                    <a:pt x="60" y="96"/>
                  </a:cubicBezTo>
                  <a:cubicBezTo>
                    <a:pt x="61" y="96"/>
                    <a:pt x="61" y="96"/>
                    <a:pt x="61" y="96"/>
                  </a:cubicBezTo>
                  <a:cubicBezTo>
                    <a:pt x="61" y="95"/>
                    <a:pt x="61" y="95"/>
                    <a:pt x="61" y="95"/>
                  </a:cubicBezTo>
                  <a:cubicBezTo>
                    <a:pt x="60" y="94"/>
                    <a:pt x="60" y="94"/>
                    <a:pt x="60" y="94"/>
                  </a:cubicBezTo>
                  <a:cubicBezTo>
                    <a:pt x="60" y="93"/>
                    <a:pt x="60" y="93"/>
                    <a:pt x="60" y="93"/>
                  </a:cubicBezTo>
                  <a:cubicBezTo>
                    <a:pt x="61" y="92"/>
                    <a:pt x="61" y="92"/>
                    <a:pt x="61" y="92"/>
                  </a:cubicBezTo>
                  <a:cubicBezTo>
                    <a:pt x="61" y="91"/>
                    <a:pt x="61" y="90"/>
                    <a:pt x="61" y="87"/>
                  </a:cubicBezTo>
                  <a:cubicBezTo>
                    <a:pt x="61" y="84"/>
                    <a:pt x="61" y="84"/>
                    <a:pt x="62" y="83"/>
                  </a:cubicBezTo>
                  <a:cubicBezTo>
                    <a:pt x="63" y="82"/>
                    <a:pt x="63" y="82"/>
                    <a:pt x="64" y="82"/>
                  </a:cubicBezTo>
                  <a:cubicBezTo>
                    <a:pt x="64" y="81"/>
                    <a:pt x="64" y="81"/>
                    <a:pt x="66" y="79"/>
                  </a:cubicBezTo>
                  <a:cubicBezTo>
                    <a:pt x="67" y="78"/>
                    <a:pt x="67" y="78"/>
                    <a:pt x="68" y="78"/>
                  </a:cubicBezTo>
                  <a:cubicBezTo>
                    <a:pt x="69" y="78"/>
                    <a:pt x="69" y="78"/>
                    <a:pt x="69" y="78"/>
                  </a:cubicBezTo>
                  <a:cubicBezTo>
                    <a:pt x="70" y="79"/>
                    <a:pt x="70" y="79"/>
                    <a:pt x="70" y="79"/>
                  </a:cubicBezTo>
                  <a:cubicBezTo>
                    <a:pt x="72" y="79"/>
                    <a:pt x="72" y="79"/>
                    <a:pt x="72" y="79"/>
                  </a:cubicBezTo>
                  <a:cubicBezTo>
                    <a:pt x="75" y="78"/>
                    <a:pt x="75" y="78"/>
                    <a:pt x="77" y="77"/>
                  </a:cubicBezTo>
                  <a:cubicBezTo>
                    <a:pt x="77" y="77"/>
                    <a:pt x="77" y="77"/>
                    <a:pt x="77" y="77"/>
                  </a:cubicBezTo>
                  <a:cubicBezTo>
                    <a:pt x="76" y="76"/>
                    <a:pt x="76" y="76"/>
                    <a:pt x="76" y="76"/>
                  </a:cubicBezTo>
                  <a:cubicBezTo>
                    <a:pt x="75" y="76"/>
                    <a:pt x="75" y="76"/>
                    <a:pt x="75" y="76"/>
                  </a:cubicBezTo>
                  <a:cubicBezTo>
                    <a:pt x="75" y="75"/>
                    <a:pt x="75" y="75"/>
                    <a:pt x="75" y="75"/>
                  </a:cubicBezTo>
                  <a:cubicBezTo>
                    <a:pt x="76" y="75"/>
                    <a:pt x="76" y="75"/>
                    <a:pt x="76" y="75"/>
                  </a:cubicBezTo>
                  <a:cubicBezTo>
                    <a:pt x="77" y="75"/>
                    <a:pt x="77" y="75"/>
                    <a:pt x="77" y="75"/>
                  </a:cubicBezTo>
                  <a:cubicBezTo>
                    <a:pt x="81" y="73"/>
                    <a:pt x="80" y="73"/>
                    <a:pt x="81" y="72"/>
                  </a:cubicBezTo>
                  <a:cubicBezTo>
                    <a:pt x="82" y="71"/>
                    <a:pt x="82" y="71"/>
                    <a:pt x="82" y="71"/>
                  </a:cubicBezTo>
                  <a:cubicBezTo>
                    <a:pt x="82" y="71"/>
                    <a:pt x="82" y="71"/>
                    <a:pt x="82" y="71"/>
                  </a:cubicBezTo>
                  <a:cubicBezTo>
                    <a:pt x="84" y="72"/>
                    <a:pt x="84" y="72"/>
                    <a:pt x="84" y="72"/>
                  </a:cubicBezTo>
                  <a:cubicBezTo>
                    <a:pt x="85" y="72"/>
                    <a:pt x="85" y="72"/>
                    <a:pt x="85" y="72"/>
                  </a:cubicBezTo>
                  <a:cubicBezTo>
                    <a:pt x="86" y="71"/>
                    <a:pt x="86" y="71"/>
                    <a:pt x="86" y="71"/>
                  </a:cubicBezTo>
                  <a:cubicBezTo>
                    <a:pt x="87" y="71"/>
                    <a:pt x="87" y="71"/>
                    <a:pt x="87" y="71"/>
                  </a:cubicBezTo>
                  <a:cubicBezTo>
                    <a:pt x="88" y="72"/>
                    <a:pt x="88" y="72"/>
                    <a:pt x="88" y="72"/>
                  </a:cubicBezTo>
                  <a:cubicBezTo>
                    <a:pt x="88" y="73"/>
                    <a:pt x="88" y="72"/>
                    <a:pt x="89" y="73"/>
                  </a:cubicBezTo>
                  <a:cubicBezTo>
                    <a:pt x="90" y="73"/>
                    <a:pt x="90" y="73"/>
                    <a:pt x="90" y="73"/>
                  </a:cubicBezTo>
                  <a:cubicBezTo>
                    <a:pt x="91" y="73"/>
                    <a:pt x="91" y="73"/>
                    <a:pt x="91" y="73"/>
                  </a:cubicBezTo>
                  <a:cubicBezTo>
                    <a:pt x="92" y="72"/>
                    <a:pt x="92" y="72"/>
                    <a:pt x="94" y="69"/>
                  </a:cubicBezTo>
                  <a:cubicBezTo>
                    <a:pt x="94" y="64"/>
                    <a:pt x="94" y="65"/>
                    <a:pt x="94" y="63"/>
                  </a:cubicBezTo>
                  <a:cubicBezTo>
                    <a:pt x="94" y="62"/>
                    <a:pt x="94" y="62"/>
                    <a:pt x="94" y="62"/>
                  </a:cubicBezTo>
                  <a:cubicBezTo>
                    <a:pt x="95" y="61"/>
                    <a:pt x="95" y="61"/>
                    <a:pt x="95" y="61"/>
                  </a:cubicBezTo>
                  <a:cubicBezTo>
                    <a:pt x="96" y="60"/>
                    <a:pt x="96" y="60"/>
                    <a:pt x="96" y="60"/>
                  </a:cubicBezTo>
                  <a:cubicBezTo>
                    <a:pt x="96" y="58"/>
                    <a:pt x="96" y="58"/>
                    <a:pt x="96" y="58"/>
                  </a:cubicBezTo>
                  <a:cubicBezTo>
                    <a:pt x="96" y="58"/>
                    <a:pt x="96" y="58"/>
                    <a:pt x="96" y="58"/>
                  </a:cubicBezTo>
                  <a:cubicBezTo>
                    <a:pt x="97" y="55"/>
                    <a:pt x="97" y="55"/>
                    <a:pt x="97" y="55"/>
                  </a:cubicBezTo>
                  <a:cubicBezTo>
                    <a:pt x="98" y="55"/>
                    <a:pt x="98" y="55"/>
                    <a:pt x="98" y="55"/>
                  </a:cubicBezTo>
                  <a:cubicBezTo>
                    <a:pt x="99" y="54"/>
                    <a:pt x="99" y="54"/>
                    <a:pt x="102" y="54"/>
                  </a:cubicBezTo>
                  <a:cubicBezTo>
                    <a:pt x="104" y="52"/>
                    <a:pt x="103" y="53"/>
                    <a:pt x="105" y="52"/>
                  </a:cubicBezTo>
                  <a:cubicBezTo>
                    <a:pt x="106" y="50"/>
                    <a:pt x="106" y="50"/>
                    <a:pt x="106" y="50"/>
                  </a:cubicBezTo>
                  <a:cubicBezTo>
                    <a:pt x="103" y="46"/>
                    <a:pt x="106" y="49"/>
                    <a:pt x="101" y="43"/>
                  </a:cubicBezTo>
                  <a:cubicBezTo>
                    <a:pt x="101" y="42"/>
                    <a:pt x="101" y="42"/>
                    <a:pt x="101" y="42"/>
                  </a:cubicBezTo>
                  <a:cubicBezTo>
                    <a:pt x="102" y="41"/>
                    <a:pt x="102" y="41"/>
                    <a:pt x="102" y="41"/>
                  </a:cubicBezTo>
                  <a:cubicBezTo>
                    <a:pt x="107" y="43"/>
                    <a:pt x="109" y="44"/>
                    <a:pt x="114" y="41"/>
                  </a:cubicBezTo>
                  <a:cubicBezTo>
                    <a:pt x="115" y="40"/>
                    <a:pt x="115" y="40"/>
                    <a:pt x="115" y="40"/>
                  </a:cubicBezTo>
                  <a:cubicBezTo>
                    <a:pt x="115" y="39"/>
                    <a:pt x="115" y="39"/>
                    <a:pt x="115" y="37"/>
                  </a:cubicBezTo>
                  <a:cubicBezTo>
                    <a:pt x="114" y="36"/>
                    <a:pt x="114" y="36"/>
                    <a:pt x="113" y="35"/>
                  </a:cubicBezTo>
                  <a:cubicBezTo>
                    <a:pt x="113" y="35"/>
                    <a:pt x="113" y="35"/>
                    <a:pt x="113" y="35"/>
                  </a:cubicBezTo>
                  <a:cubicBezTo>
                    <a:pt x="114" y="34"/>
                    <a:pt x="114" y="34"/>
                    <a:pt x="114" y="34"/>
                  </a:cubicBezTo>
                  <a:cubicBezTo>
                    <a:pt x="114" y="34"/>
                    <a:pt x="114" y="34"/>
                    <a:pt x="114" y="34"/>
                  </a:cubicBezTo>
                  <a:cubicBezTo>
                    <a:pt x="115" y="33"/>
                    <a:pt x="115" y="33"/>
                    <a:pt x="115" y="33"/>
                  </a:cubicBezTo>
                  <a:cubicBezTo>
                    <a:pt x="116" y="31"/>
                    <a:pt x="116" y="32"/>
                    <a:pt x="117" y="30"/>
                  </a:cubicBezTo>
                  <a:cubicBezTo>
                    <a:pt x="118" y="30"/>
                    <a:pt x="117" y="30"/>
                    <a:pt x="119" y="29"/>
                  </a:cubicBezTo>
                  <a:cubicBezTo>
                    <a:pt x="120" y="28"/>
                    <a:pt x="119" y="28"/>
                    <a:pt x="120" y="27"/>
                  </a:cubicBezTo>
                  <a:cubicBezTo>
                    <a:pt x="120" y="26"/>
                    <a:pt x="120" y="26"/>
                    <a:pt x="120" y="26"/>
                  </a:cubicBezTo>
                  <a:cubicBezTo>
                    <a:pt x="121" y="26"/>
                    <a:pt x="121" y="26"/>
                    <a:pt x="121" y="26"/>
                  </a:cubicBezTo>
                  <a:cubicBezTo>
                    <a:pt x="120" y="25"/>
                    <a:pt x="120" y="25"/>
                    <a:pt x="120" y="24"/>
                  </a:cubicBezTo>
                  <a:cubicBezTo>
                    <a:pt x="120" y="24"/>
                    <a:pt x="120" y="24"/>
                    <a:pt x="120" y="24"/>
                  </a:cubicBezTo>
                  <a:cubicBezTo>
                    <a:pt x="120" y="23"/>
                    <a:pt x="120" y="23"/>
                    <a:pt x="120" y="23"/>
                  </a:cubicBezTo>
                  <a:cubicBezTo>
                    <a:pt x="120" y="22"/>
                    <a:pt x="120" y="22"/>
                    <a:pt x="120" y="21"/>
                  </a:cubicBezTo>
                  <a:cubicBezTo>
                    <a:pt x="119" y="20"/>
                    <a:pt x="119" y="20"/>
                    <a:pt x="119" y="20"/>
                  </a:cubicBezTo>
                  <a:cubicBezTo>
                    <a:pt x="119" y="17"/>
                    <a:pt x="118" y="17"/>
                    <a:pt x="117" y="16"/>
                  </a:cubicBezTo>
                  <a:cubicBezTo>
                    <a:pt x="116" y="15"/>
                    <a:pt x="116" y="15"/>
                    <a:pt x="116" y="15"/>
                  </a:cubicBezTo>
                  <a:cubicBezTo>
                    <a:pt x="116" y="14"/>
                    <a:pt x="116" y="14"/>
                    <a:pt x="116" y="14"/>
                  </a:cubicBezTo>
                  <a:cubicBezTo>
                    <a:pt x="116" y="13"/>
                    <a:pt x="116" y="13"/>
                    <a:pt x="116" y="13"/>
                  </a:cubicBezTo>
                  <a:cubicBezTo>
                    <a:pt x="119" y="11"/>
                    <a:pt x="119" y="11"/>
                    <a:pt x="121" y="9"/>
                  </a:cubicBezTo>
                  <a:cubicBezTo>
                    <a:pt x="122" y="9"/>
                    <a:pt x="122" y="9"/>
                    <a:pt x="122" y="9"/>
                  </a:cubicBezTo>
                  <a:cubicBezTo>
                    <a:pt x="123" y="8"/>
                    <a:pt x="123" y="8"/>
                    <a:pt x="123" y="8"/>
                  </a:cubicBezTo>
                  <a:cubicBezTo>
                    <a:pt x="124" y="7"/>
                    <a:pt x="124" y="8"/>
                    <a:pt x="126" y="6"/>
                  </a:cubicBezTo>
                  <a:cubicBezTo>
                    <a:pt x="127" y="5"/>
                    <a:pt x="127" y="5"/>
                    <a:pt x="127" y="5"/>
                  </a:cubicBezTo>
                  <a:cubicBezTo>
                    <a:pt x="128" y="4"/>
                    <a:pt x="128" y="4"/>
                    <a:pt x="128" y="4"/>
                  </a:cubicBezTo>
                  <a:cubicBezTo>
                    <a:pt x="130" y="4"/>
                    <a:pt x="130" y="4"/>
                    <a:pt x="132" y="3"/>
                  </a:cubicBezTo>
                  <a:cubicBezTo>
                    <a:pt x="140" y="3"/>
                    <a:pt x="133" y="3"/>
                    <a:pt x="145" y="2"/>
                  </a:cubicBezTo>
                  <a:cubicBezTo>
                    <a:pt x="147" y="3"/>
                    <a:pt x="146" y="3"/>
                    <a:pt x="147" y="3"/>
                  </a:cubicBezTo>
                  <a:cubicBezTo>
                    <a:pt x="148" y="3"/>
                    <a:pt x="148" y="3"/>
                    <a:pt x="148" y="3"/>
                  </a:cubicBezTo>
                  <a:cubicBezTo>
                    <a:pt x="149" y="2"/>
                    <a:pt x="152" y="1"/>
                    <a:pt x="154" y="0"/>
                  </a:cubicBezTo>
                  <a:cubicBezTo>
                    <a:pt x="155" y="0"/>
                    <a:pt x="155" y="0"/>
                    <a:pt x="155" y="0"/>
                  </a:cubicBezTo>
                  <a:cubicBezTo>
                    <a:pt x="156" y="1"/>
                    <a:pt x="156" y="1"/>
                    <a:pt x="157"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185">
              <a:extLst>
                <a:ext uri="{FF2B5EF4-FFF2-40B4-BE49-F238E27FC236}">
                  <a16:creationId xmlns:a16="http://schemas.microsoft.com/office/drawing/2014/main" id="{DFFB6BD1-23EB-4AD9-8F8C-8D9A9FCF7B4A}"/>
                </a:ext>
              </a:extLst>
            </p:cNvPr>
            <p:cNvSpPr>
              <a:spLocks/>
            </p:cNvSpPr>
            <p:nvPr/>
          </p:nvSpPr>
          <p:spPr bwMode="auto">
            <a:xfrm>
              <a:off x="12352685" y="5962772"/>
              <a:ext cx="465422" cy="441678"/>
            </a:xfrm>
            <a:custGeom>
              <a:avLst/>
              <a:gdLst>
                <a:gd name="T0" fmla="*/ 97 w 112"/>
                <a:gd name="T1" fmla="*/ 9 h 106"/>
                <a:gd name="T2" fmla="*/ 100 w 112"/>
                <a:gd name="T3" fmla="*/ 10 h 106"/>
                <a:gd name="T4" fmla="*/ 109 w 112"/>
                <a:gd name="T5" fmla="*/ 41 h 106"/>
                <a:gd name="T6" fmla="*/ 105 w 112"/>
                <a:gd name="T7" fmla="*/ 51 h 106"/>
                <a:gd name="T8" fmla="*/ 107 w 112"/>
                <a:gd name="T9" fmla="*/ 56 h 106"/>
                <a:gd name="T10" fmla="*/ 107 w 112"/>
                <a:gd name="T11" fmla="*/ 64 h 106"/>
                <a:gd name="T12" fmla="*/ 111 w 112"/>
                <a:gd name="T13" fmla="*/ 73 h 106"/>
                <a:gd name="T14" fmla="*/ 111 w 112"/>
                <a:gd name="T15" fmla="*/ 75 h 106"/>
                <a:gd name="T16" fmla="*/ 112 w 112"/>
                <a:gd name="T17" fmla="*/ 80 h 106"/>
                <a:gd name="T18" fmla="*/ 96 w 112"/>
                <a:gd name="T19" fmla="*/ 97 h 106"/>
                <a:gd name="T20" fmla="*/ 98 w 112"/>
                <a:gd name="T21" fmla="*/ 105 h 106"/>
                <a:gd name="T22" fmla="*/ 95 w 112"/>
                <a:gd name="T23" fmla="*/ 105 h 106"/>
                <a:gd name="T24" fmla="*/ 87 w 112"/>
                <a:gd name="T25" fmla="*/ 100 h 106"/>
                <a:gd name="T26" fmla="*/ 77 w 112"/>
                <a:gd name="T27" fmla="*/ 101 h 106"/>
                <a:gd name="T28" fmla="*/ 73 w 112"/>
                <a:gd name="T29" fmla="*/ 100 h 106"/>
                <a:gd name="T30" fmla="*/ 70 w 112"/>
                <a:gd name="T31" fmla="*/ 100 h 106"/>
                <a:gd name="T32" fmla="*/ 65 w 112"/>
                <a:gd name="T33" fmla="*/ 103 h 106"/>
                <a:gd name="T34" fmla="*/ 64 w 112"/>
                <a:gd name="T35" fmla="*/ 100 h 106"/>
                <a:gd name="T36" fmla="*/ 62 w 112"/>
                <a:gd name="T37" fmla="*/ 99 h 106"/>
                <a:gd name="T38" fmla="*/ 57 w 112"/>
                <a:gd name="T39" fmla="*/ 99 h 106"/>
                <a:gd name="T40" fmla="*/ 53 w 112"/>
                <a:gd name="T41" fmla="*/ 96 h 106"/>
                <a:gd name="T42" fmla="*/ 50 w 112"/>
                <a:gd name="T43" fmla="*/ 91 h 106"/>
                <a:gd name="T44" fmla="*/ 46 w 112"/>
                <a:gd name="T45" fmla="*/ 90 h 106"/>
                <a:gd name="T46" fmla="*/ 44 w 112"/>
                <a:gd name="T47" fmla="*/ 88 h 106"/>
                <a:gd name="T48" fmla="*/ 41 w 112"/>
                <a:gd name="T49" fmla="*/ 89 h 106"/>
                <a:gd name="T50" fmla="*/ 39 w 112"/>
                <a:gd name="T51" fmla="*/ 86 h 106"/>
                <a:gd name="T52" fmla="*/ 40 w 112"/>
                <a:gd name="T53" fmla="*/ 84 h 106"/>
                <a:gd name="T54" fmla="*/ 31 w 112"/>
                <a:gd name="T55" fmla="*/ 82 h 106"/>
                <a:gd name="T56" fmla="*/ 29 w 112"/>
                <a:gd name="T57" fmla="*/ 87 h 106"/>
                <a:gd name="T58" fmla="*/ 25 w 112"/>
                <a:gd name="T59" fmla="*/ 83 h 106"/>
                <a:gd name="T60" fmla="*/ 24 w 112"/>
                <a:gd name="T61" fmla="*/ 82 h 106"/>
                <a:gd name="T62" fmla="*/ 26 w 112"/>
                <a:gd name="T63" fmla="*/ 79 h 106"/>
                <a:gd name="T64" fmla="*/ 21 w 112"/>
                <a:gd name="T65" fmla="*/ 78 h 106"/>
                <a:gd name="T66" fmla="*/ 18 w 112"/>
                <a:gd name="T67" fmla="*/ 76 h 106"/>
                <a:gd name="T68" fmla="*/ 13 w 112"/>
                <a:gd name="T69" fmla="*/ 74 h 106"/>
                <a:gd name="T70" fmla="*/ 10 w 112"/>
                <a:gd name="T71" fmla="*/ 73 h 106"/>
                <a:gd name="T72" fmla="*/ 9 w 112"/>
                <a:gd name="T73" fmla="*/ 64 h 106"/>
                <a:gd name="T74" fmla="*/ 7 w 112"/>
                <a:gd name="T75" fmla="*/ 60 h 106"/>
                <a:gd name="T76" fmla="*/ 7 w 112"/>
                <a:gd name="T77" fmla="*/ 52 h 106"/>
                <a:gd name="T78" fmla="*/ 6 w 112"/>
                <a:gd name="T79" fmla="*/ 49 h 106"/>
                <a:gd name="T80" fmla="*/ 6 w 112"/>
                <a:gd name="T81" fmla="*/ 44 h 106"/>
                <a:gd name="T82" fmla="*/ 1 w 112"/>
                <a:gd name="T83" fmla="*/ 35 h 106"/>
                <a:gd name="T84" fmla="*/ 5 w 112"/>
                <a:gd name="T85" fmla="*/ 23 h 106"/>
                <a:gd name="T86" fmla="*/ 1 w 112"/>
                <a:gd name="T87" fmla="*/ 18 h 106"/>
                <a:gd name="T88" fmla="*/ 23 w 112"/>
                <a:gd name="T89" fmla="*/ 11 h 106"/>
                <a:gd name="T90" fmla="*/ 52 w 112"/>
                <a:gd name="T91" fmla="*/ 3 h 106"/>
                <a:gd name="T92" fmla="*/ 51 w 112"/>
                <a:gd name="T93" fmla="*/ 8 h 106"/>
                <a:gd name="T94" fmla="*/ 62 w 112"/>
                <a:gd name="T95" fmla="*/ 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 h="106">
                  <a:moveTo>
                    <a:pt x="62" y="7"/>
                  </a:moveTo>
                  <a:cubicBezTo>
                    <a:pt x="62" y="8"/>
                    <a:pt x="62" y="8"/>
                    <a:pt x="62" y="8"/>
                  </a:cubicBezTo>
                  <a:cubicBezTo>
                    <a:pt x="72" y="8"/>
                    <a:pt x="88" y="9"/>
                    <a:pt x="97" y="10"/>
                  </a:cubicBezTo>
                  <a:cubicBezTo>
                    <a:pt x="97" y="9"/>
                    <a:pt x="97" y="9"/>
                    <a:pt x="97" y="9"/>
                  </a:cubicBezTo>
                  <a:cubicBezTo>
                    <a:pt x="98" y="9"/>
                    <a:pt x="98" y="9"/>
                    <a:pt x="98" y="9"/>
                  </a:cubicBezTo>
                  <a:cubicBezTo>
                    <a:pt x="99" y="9"/>
                    <a:pt x="99" y="9"/>
                    <a:pt x="99" y="9"/>
                  </a:cubicBezTo>
                  <a:cubicBezTo>
                    <a:pt x="100" y="9"/>
                    <a:pt x="100" y="9"/>
                    <a:pt x="100" y="10"/>
                  </a:cubicBezTo>
                  <a:cubicBezTo>
                    <a:pt x="100" y="10"/>
                    <a:pt x="100" y="10"/>
                    <a:pt x="100" y="10"/>
                  </a:cubicBezTo>
                  <a:cubicBezTo>
                    <a:pt x="102" y="11"/>
                    <a:pt x="103" y="11"/>
                    <a:pt x="105" y="14"/>
                  </a:cubicBezTo>
                  <a:cubicBezTo>
                    <a:pt x="105" y="15"/>
                    <a:pt x="105" y="15"/>
                    <a:pt x="105" y="17"/>
                  </a:cubicBezTo>
                  <a:cubicBezTo>
                    <a:pt x="108" y="30"/>
                    <a:pt x="111" y="34"/>
                    <a:pt x="110" y="41"/>
                  </a:cubicBezTo>
                  <a:cubicBezTo>
                    <a:pt x="109" y="41"/>
                    <a:pt x="109" y="41"/>
                    <a:pt x="109" y="41"/>
                  </a:cubicBezTo>
                  <a:cubicBezTo>
                    <a:pt x="106" y="43"/>
                    <a:pt x="102" y="44"/>
                    <a:pt x="102" y="48"/>
                  </a:cubicBezTo>
                  <a:cubicBezTo>
                    <a:pt x="102" y="49"/>
                    <a:pt x="102" y="49"/>
                    <a:pt x="102" y="49"/>
                  </a:cubicBezTo>
                  <a:cubicBezTo>
                    <a:pt x="104" y="50"/>
                    <a:pt x="103" y="50"/>
                    <a:pt x="105" y="50"/>
                  </a:cubicBezTo>
                  <a:cubicBezTo>
                    <a:pt x="105" y="51"/>
                    <a:pt x="105" y="51"/>
                    <a:pt x="105" y="51"/>
                  </a:cubicBezTo>
                  <a:cubicBezTo>
                    <a:pt x="106" y="52"/>
                    <a:pt x="106" y="52"/>
                    <a:pt x="106" y="52"/>
                  </a:cubicBezTo>
                  <a:cubicBezTo>
                    <a:pt x="107" y="52"/>
                    <a:pt x="107" y="52"/>
                    <a:pt x="107" y="53"/>
                  </a:cubicBezTo>
                  <a:cubicBezTo>
                    <a:pt x="107" y="54"/>
                    <a:pt x="107" y="54"/>
                    <a:pt x="107" y="54"/>
                  </a:cubicBezTo>
                  <a:cubicBezTo>
                    <a:pt x="107" y="56"/>
                    <a:pt x="107" y="56"/>
                    <a:pt x="107" y="56"/>
                  </a:cubicBezTo>
                  <a:cubicBezTo>
                    <a:pt x="107" y="57"/>
                    <a:pt x="107" y="57"/>
                    <a:pt x="107" y="57"/>
                  </a:cubicBezTo>
                  <a:cubicBezTo>
                    <a:pt x="106" y="58"/>
                    <a:pt x="106" y="58"/>
                    <a:pt x="106" y="59"/>
                  </a:cubicBezTo>
                  <a:cubicBezTo>
                    <a:pt x="106" y="60"/>
                    <a:pt x="106" y="60"/>
                    <a:pt x="106" y="60"/>
                  </a:cubicBezTo>
                  <a:cubicBezTo>
                    <a:pt x="106" y="62"/>
                    <a:pt x="107" y="63"/>
                    <a:pt x="107" y="64"/>
                  </a:cubicBezTo>
                  <a:cubicBezTo>
                    <a:pt x="107" y="65"/>
                    <a:pt x="107" y="65"/>
                    <a:pt x="107" y="65"/>
                  </a:cubicBezTo>
                  <a:cubicBezTo>
                    <a:pt x="107" y="66"/>
                    <a:pt x="107" y="66"/>
                    <a:pt x="107" y="66"/>
                  </a:cubicBezTo>
                  <a:cubicBezTo>
                    <a:pt x="108" y="67"/>
                    <a:pt x="109" y="68"/>
                    <a:pt x="109" y="69"/>
                  </a:cubicBezTo>
                  <a:cubicBezTo>
                    <a:pt x="110" y="71"/>
                    <a:pt x="110" y="71"/>
                    <a:pt x="111" y="73"/>
                  </a:cubicBezTo>
                  <a:cubicBezTo>
                    <a:pt x="112" y="74"/>
                    <a:pt x="112" y="74"/>
                    <a:pt x="112" y="74"/>
                  </a:cubicBezTo>
                  <a:cubicBezTo>
                    <a:pt x="112" y="74"/>
                    <a:pt x="112" y="74"/>
                    <a:pt x="112" y="74"/>
                  </a:cubicBezTo>
                  <a:cubicBezTo>
                    <a:pt x="112" y="75"/>
                    <a:pt x="112" y="75"/>
                    <a:pt x="112" y="75"/>
                  </a:cubicBezTo>
                  <a:cubicBezTo>
                    <a:pt x="111" y="75"/>
                    <a:pt x="111" y="75"/>
                    <a:pt x="111" y="75"/>
                  </a:cubicBezTo>
                  <a:cubicBezTo>
                    <a:pt x="111" y="75"/>
                    <a:pt x="111" y="75"/>
                    <a:pt x="111" y="75"/>
                  </a:cubicBezTo>
                  <a:cubicBezTo>
                    <a:pt x="111" y="76"/>
                    <a:pt x="111" y="76"/>
                    <a:pt x="112" y="76"/>
                  </a:cubicBezTo>
                  <a:cubicBezTo>
                    <a:pt x="112" y="78"/>
                    <a:pt x="112" y="78"/>
                    <a:pt x="112" y="78"/>
                  </a:cubicBezTo>
                  <a:cubicBezTo>
                    <a:pt x="112" y="80"/>
                    <a:pt x="112" y="80"/>
                    <a:pt x="112" y="80"/>
                  </a:cubicBezTo>
                  <a:cubicBezTo>
                    <a:pt x="112" y="80"/>
                    <a:pt x="112" y="80"/>
                    <a:pt x="112" y="80"/>
                  </a:cubicBezTo>
                  <a:cubicBezTo>
                    <a:pt x="111" y="81"/>
                    <a:pt x="111" y="81"/>
                    <a:pt x="111" y="82"/>
                  </a:cubicBezTo>
                  <a:cubicBezTo>
                    <a:pt x="108" y="82"/>
                    <a:pt x="108" y="82"/>
                    <a:pt x="108" y="82"/>
                  </a:cubicBezTo>
                  <a:cubicBezTo>
                    <a:pt x="105" y="86"/>
                    <a:pt x="99" y="91"/>
                    <a:pt x="96" y="97"/>
                  </a:cubicBezTo>
                  <a:cubicBezTo>
                    <a:pt x="96" y="99"/>
                    <a:pt x="96" y="99"/>
                    <a:pt x="97" y="101"/>
                  </a:cubicBezTo>
                  <a:cubicBezTo>
                    <a:pt x="97" y="102"/>
                    <a:pt x="97" y="102"/>
                    <a:pt x="96" y="103"/>
                  </a:cubicBezTo>
                  <a:cubicBezTo>
                    <a:pt x="96" y="103"/>
                    <a:pt x="96" y="103"/>
                    <a:pt x="96" y="103"/>
                  </a:cubicBezTo>
                  <a:cubicBezTo>
                    <a:pt x="97" y="104"/>
                    <a:pt x="97" y="104"/>
                    <a:pt x="98" y="105"/>
                  </a:cubicBezTo>
                  <a:cubicBezTo>
                    <a:pt x="98" y="105"/>
                    <a:pt x="98" y="105"/>
                    <a:pt x="98" y="105"/>
                  </a:cubicBezTo>
                  <a:cubicBezTo>
                    <a:pt x="98" y="106"/>
                    <a:pt x="98" y="106"/>
                    <a:pt x="98" y="106"/>
                  </a:cubicBezTo>
                  <a:cubicBezTo>
                    <a:pt x="98" y="106"/>
                    <a:pt x="98" y="106"/>
                    <a:pt x="98" y="106"/>
                  </a:cubicBezTo>
                  <a:cubicBezTo>
                    <a:pt x="96" y="106"/>
                    <a:pt x="97" y="106"/>
                    <a:pt x="95" y="105"/>
                  </a:cubicBezTo>
                  <a:cubicBezTo>
                    <a:pt x="95" y="105"/>
                    <a:pt x="95" y="105"/>
                    <a:pt x="95" y="105"/>
                  </a:cubicBezTo>
                  <a:cubicBezTo>
                    <a:pt x="93" y="105"/>
                    <a:pt x="90" y="103"/>
                    <a:pt x="89" y="103"/>
                  </a:cubicBezTo>
                  <a:cubicBezTo>
                    <a:pt x="89" y="102"/>
                    <a:pt x="89" y="102"/>
                    <a:pt x="88" y="101"/>
                  </a:cubicBezTo>
                  <a:cubicBezTo>
                    <a:pt x="87" y="100"/>
                    <a:pt x="87" y="100"/>
                    <a:pt x="87" y="100"/>
                  </a:cubicBezTo>
                  <a:cubicBezTo>
                    <a:pt x="85" y="100"/>
                    <a:pt x="85" y="100"/>
                    <a:pt x="85" y="99"/>
                  </a:cubicBezTo>
                  <a:cubicBezTo>
                    <a:pt x="76" y="99"/>
                    <a:pt x="82" y="99"/>
                    <a:pt x="78" y="99"/>
                  </a:cubicBezTo>
                  <a:cubicBezTo>
                    <a:pt x="77" y="100"/>
                    <a:pt x="77" y="100"/>
                    <a:pt x="77" y="100"/>
                  </a:cubicBezTo>
                  <a:cubicBezTo>
                    <a:pt x="77" y="101"/>
                    <a:pt x="77" y="101"/>
                    <a:pt x="77" y="101"/>
                  </a:cubicBezTo>
                  <a:cubicBezTo>
                    <a:pt x="76" y="101"/>
                    <a:pt x="76" y="101"/>
                    <a:pt x="76" y="101"/>
                  </a:cubicBezTo>
                  <a:cubicBezTo>
                    <a:pt x="75" y="101"/>
                    <a:pt x="75" y="101"/>
                    <a:pt x="75" y="101"/>
                  </a:cubicBezTo>
                  <a:cubicBezTo>
                    <a:pt x="74" y="100"/>
                    <a:pt x="74" y="100"/>
                    <a:pt x="74" y="100"/>
                  </a:cubicBezTo>
                  <a:cubicBezTo>
                    <a:pt x="73" y="100"/>
                    <a:pt x="73" y="100"/>
                    <a:pt x="73" y="100"/>
                  </a:cubicBezTo>
                  <a:cubicBezTo>
                    <a:pt x="72" y="100"/>
                    <a:pt x="72" y="100"/>
                    <a:pt x="72" y="100"/>
                  </a:cubicBezTo>
                  <a:cubicBezTo>
                    <a:pt x="71" y="100"/>
                    <a:pt x="72" y="100"/>
                    <a:pt x="71" y="100"/>
                  </a:cubicBezTo>
                  <a:cubicBezTo>
                    <a:pt x="71" y="100"/>
                    <a:pt x="71" y="100"/>
                    <a:pt x="71" y="100"/>
                  </a:cubicBezTo>
                  <a:cubicBezTo>
                    <a:pt x="70" y="100"/>
                    <a:pt x="70" y="100"/>
                    <a:pt x="70" y="100"/>
                  </a:cubicBezTo>
                  <a:cubicBezTo>
                    <a:pt x="68" y="101"/>
                    <a:pt x="70" y="100"/>
                    <a:pt x="68" y="101"/>
                  </a:cubicBezTo>
                  <a:cubicBezTo>
                    <a:pt x="67" y="102"/>
                    <a:pt x="67" y="102"/>
                    <a:pt x="67" y="102"/>
                  </a:cubicBezTo>
                  <a:cubicBezTo>
                    <a:pt x="67" y="103"/>
                    <a:pt x="67" y="103"/>
                    <a:pt x="67" y="103"/>
                  </a:cubicBezTo>
                  <a:cubicBezTo>
                    <a:pt x="65" y="103"/>
                    <a:pt x="65" y="103"/>
                    <a:pt x="65" y="103"/>
                  </a:cubicBezTo>
                  <a:cubicBezTo>
                    <a:pt x="65" y="103"/>
                    <a:pt x="65" y="103"/>
                    <a:pt x="64" y="103"/>
                  </a:cubicBezTo>
                  <a:cubicBezTo>
                    <a:pt x="63" y="103"/>
                    <a:pt x="63" y="103"/>
                    <a:pt x="63" y="103"/>
                  </a:cubicBezTo>
                  <a:cubicBezTo>
                    <a:pt x="64" y="102"/>
                    <a:pt x="63" y="102"/>
                    <a:pt x="64" y="102"/>
                  </a:cubicBezTo>
                  <a:cubicBezTo>
                    <a:pt x="64" y="101"/>
                    <a:pt x="64" y="101"/>
                    <a:pt x="64" y="100"/>
                  </a:cubicBezTo>
                  <a:cubicBezTo>
                    <a:pt x="63" y="100"/>
                    <a:pt x="63" y="100"/>
                    <a:pt x="63" y="100"/>
                  </a:cubicBezTo>
                  <a:cubicBezTo>
                    <a:pt x="62" y="100"/>
                    <a:pt x="62" y="100"/>
                    <a:pt x="62" y="100"/>
                  </a:cubicBezTo>
                  <a:cubicBezTo>
                    <a:pt x="62" y="99"/>
                    <a:pt x="62" y="99"/>
                    <a:pt x="62" y="99"/>
                  </a:cubicBezTo>
                  <a:cubicBezTo>
                    <a:pt x="62" y="99"/>
                    <a:pt x="62" y="99"/>
                    <a:pt x="62" y="99"/>
                  </a:cubicBezTo>
                  <a:cubicBezTo>
                    <a:pt x="61" y="98"/>
                    <a:pt x="61" y="97"/>
                    <a:pt x="60" y="96"/>
                  </a:cubicBezTo>
                  <a:cubicBezTo>
                    <a:pt x="60" y="96"/>
                    <a:pt x="60" y="96"/>
                    <a:pt x="60" y="96"/>
                  </a:cubicBezTo>
                  <a:cubicBezTo>
                    <a:pt x="59" y="97"/>
                    <a:pt x="58" y="97"/>
                    <a:pt x="58" y="98"/>
                  </a:cubicBezTo>
                  <a:cubicBezTo>
                    <a:pt x="57" y="99"/>
                    <a:pt x="57" y="99"/>
                    <a:pt x="57" y="99"/>
                  </a:cubicBezTo>
                  <a:cubicBezTo>
                    <a:pt x="55" y="100"/>
                    <a:pt x="55" y="100"/>
                    <a:pt x="55" y="100"/>
                  </a:cubicBezTo>
                  <a:cubicBezTo>
                    <a:pt x="54" y="98"/>
                    <a:pt x="54" y="99"/>
                    <a:pt x="54" y="98"/>
                  </a:cubicBezTo>
                  <a:cubicBezTo>
                    <a:pt x="53" y="98"/>
                    <a:pt x="53" y="98"/>
                    <a:pt x="53" y="98"/>
                  </a:cubicBezTo>
                  <a:cubicBezTo>
                    <a:pt x="53" y="97"/>
                    <a:pt x="53" y="97"/>
                    <a:pt x="53" y="96"/>
                  </a:cubicBezTo>
                  <a:cubicBezTo>
                    <a:pt x="50" y="93"/>
                    <a:pt x="50" y="93"/>
                    <a:pt x="50" y="93"/>
                  </a:cubicBezTo>
                  <a:cubicBezTo>
                    <a:pt x="50" y="92"/>
                    <a:pt x="50" y="92"/>
                    <a:pt x="50" y="92"/>
                  </a:cubicBezTo>
                  <a:cubicBezTo>
                    <a:pt x="50" y="92"/>
                    <a:pt x="50" y="92"/>
                    <a:pt x="50" y="92"/>
                  </a:cubicBezTo>
                  <a:cubicBezTo>
                    <a:pt x="50" y="91"/>
                    <a:pt x="50" y="91"/>
                    <a:pt x="50" y="91"/>
                  </a:cubicBezTo>
                  <a:cubicBezTo>
                    <a:pt x="49" y="91"/>
                    <a:pt x="49" y="91"/>
                    <a:pt x="49" y="91"/>
                  </a:cubicBezTo>
                  <a:cubicBezTo>
                    <a:pt x="48" y="90"/>
                    <a:pt x="48" y="90"/>
                    <a:pt x="48" y="90"/>
                  </a:cubicBezTo>
                  <a:cubicBezTo>
                    <a:pt x="47" y="91"/>
                    <a:pt x="47" y="91"/>
                    <a:pt x="47" y="91"/>
                  </a:cubicBezTo>
                  <a:cubicBezTo>
                    <a:pt x="47" y="90"/>
                    <a:pt x="47" y="90"/>
                    <a:pt x="46" y="90"/>
                  </a:cubicBezTo>
                  <a:cubicBezTo>
                    <a:pt x="45" y="89"/>
                    <a:pt x="45" y="89"/>
                    <a:pt x="45" y="89"/>
                  </a:cubicBezTo>
                  <a:cubicBezTo>
                    <a:pt x="45" y="89"/>
                    <a:pt x="45" y="89"/>
                    <a:pt x="45" y="89"/>
                  </a:cubicBezTo>
                  <a:cubicBezTo>
                    <a:pt x="44" y="89"/>
                    <a:pt x="44" y="89"/>
                    <a:pt x="44" y="89"/>
                  </a:cubicBezTo>
                  <a:cubicBezTo>
                    <a:pt x="44" y="88"/>
                    <a:pt x="44" y="88"/>
                    <a:pt x="44" y="88"/>
                  </a:cubicBezTo>
                  <a:cubicBezTo>
                    <a:pt x="44" y="89"/>
                    <a:pt x="44" y="89"/>
                    <a:pt x="43" y="89"/>
                  </a:cubicBezTo>
                  <a:cubicBezTo>
                    <a:pt x="42" y="90"/>
                    <a:pt x="42" y="90"/>
                    <a:pt x="42" y="90"/>
                  </a:cubicBezTo>
                  <a:cubicBezTo>
                    <a:pt x="42" y="89"/>
                    <a:pt x="42" y="89"/>
                    <a:pt x="42" y="89"/>
                  </a:cubicBezTo>
                  <a:cubicBezTo>
                    <a:pt x="41" y="89"/>
                    <a:pt x="41" y="89"/>
                    <a:pt x="41" y="89"/>
                  </a:cubicBezTo>
                  <a:cubicBezTo>
                    <a:pt x="41" y="88"/>
                    <a:pt x="41" y="88"/>
                    <a:pt x="40" y="87"/>
                  </a:cubicBezTo>
                  <a:cubicBezTo>
                    <a:pt x="39" y="87"/>
                    <a:pt x="39" y="87"/>
                    <a:pt x="39" y="87"/>
                  </a:cubicBezTo>
                  <a:cubicBezTo>
                    <a:pt x="39" y="87"/>
                    <a:pt x="39" y="87"/>
                    <a:pt x="39" y="87"/>
                  </a:cubicBezTo>
                  <a:cubicBezTo>
                    <a:pt x="39" y="86"/>
                    <a:pt x="39" y="86"/>
                    <a:pt x="39" y="86"/>
                  </a:cubicBezTo>
                  <a:cubicBezTo>
                    <a:pt x="40" y="86"/>
                    <a:pt x="40" y="86"/>
                    <a:pt x="40" y="86"/>
                  </a:cubicBezTo>
                  <a:cubicBezTo>
                    <a:pt x="41" y="85"/>
                    <a:pt x="41" y="85"/>
                    <a:pt x="41" y="85"/>
                  </a:cubicBezTo>
                  <a:cubicBezTo>
                    <a:pt x="41" y="84"/>
                    <a:pt x="41" y="84"/>
                    <a:pt x="41" y="84"/>
                  </a:cubicBezTo>
                  <a:cubicBezTo>
                    <a:pt x="40" y="84"/>
                    <a:pt x="40" y="84"/>
                    <a:pt x="40" y="84"/>
                  </a:cubicBezTo>
                  <a:cubicBezTo>
                    <a:pt x="40" y="84"/>
                    <a:pt x="40" y="84"/>
                    <a:pt x="40" y="84"/>
                  </a:cubicBezTo>
                  <a:cubicBezTo>
                    <a:pt x="39" y="84"/>
                    <a:pt x="38" y="85"/>
                    <a:pt x="37" y="85"/>
                  </a:cubicBezTo>
                  <a:cubicBezTo>
                    <a:pt x="34" y="82"/>
                    <a:pt x="34" y="82"/>
                    <a:pt x="34" y="82"/>
                  </a:cubicBezTo>
                  <a:cubicBezTo>
                    <a:pt x="32" y="82"/>
                    <a:pt x="32" y="82"/>
                    <a:pt x="31" y="82"/>
                  </a:cubicBezTo>
                  <a:cubicBezTo>
                    <a:pt x="31" y="82"/>
                    <a:pt x="31" y="82"/>
                    <a:pt x="31" y="82"/>
                  </a:cubicBezTo>
                  <a:cubicBezTo>
                    <a:pt x="32" y="83"/>
                    <a:pt x="31" y="83"/>
                    <a:pt x="32" y="85"/>
                  </a:cubicBezTo>
                  <a:cubicBezTo>
                    <a:pt x="32" y="85"/>
                    <a:pt x="32" y="85"/>
                    <a:pt x="32" y="85"/>
                  </a:cubicBezTo>
                  <a:cubicBezTo>
                    <a:pt x="31" y="86"/>
                    <a:pt x="30" y="86"/>
                    <a:pt x="29" y="87"/>
                  </a:cubicBezTo>
                  <a:cubicBezTo>
                    <a:pt x="29" y="87"/>
                    <a:pt x="29" y="87"/>
                    <a:pt x="29" y="87"/>
                  </a:cubicBezTo>
                  <a:cubicBezTo>
                    <a:pt x="28" y="87"/>
                    <a:pt x="28" y="87"/>
                    <a:pt x="28" y="87"/>
                  </a:cubicBezTo>
                  <a:cubicBezTo>
                    <a:pt x="28" y="87"/>
                    <a:pt x="28" y="87"/>
                    <a:pt x="28" y="87"/>
                  </a:cubicBezTo>
                  <a:cubicBezTo>
                    <a:pt x="26" y="84"/>
                    <a:pt x="27" y="85"/>
                    <a:pt x="25" y="83"/>
                  </a:cubicBezTo>
                  <a:cubicBezTo>
                    <a:pt x="25" y="83"/>
                    <a:pt x="25" y="83"/>
                    <a:pt x="25" y="83"/>
                  </a:cubicBezTo>
                  <a:cubicBezTo>
                    <a:pt x="24" y="83"/>
                    <a:pt x="24" y="83"/>
                    <a:pt x="24" y="83"/>
                  </a:cubicBezTo>
                  <a:cubicBezTo>
                    <a:pt x="24" y="82"/>
                    <a:pt x="24" y="82"/>
                    <a:pt x="24" y="82"/>
                  </a:cubicBezTo>
                  <a:cubicBezTo>
                    <a:pt x="24" y="82"/>
                    <a:pt x="24" y="82"/>
                    <a:pt x="24" y="82"/>
                  </a:cubicBezTo>
                  <a:cubicBezTo>
                    <a:pt x="24" y="81"/>
                    <a:pt x="24" y="81"/>
                    <a:pt x="24" y="81"/>
                  </a:cubicBezTo>
                  <a:cubicBezTo>
                    <a:pt x="25" y="80"/>
                    <a:pt x="25" y="80"/>
                    <a:pt x="25" y="80"/>
                  </a:cubicBezTo>
                  <a:cubicBezTo>
                    <a:pt x="25" y="80"/>
                    <a:pt x="25" y="80"/>
                    <a:pt x="25" y="80"/>
                  </a:cubicBezTo>
                  <a:cubicBezTo>
                    <a:pt x="26" y="79"/>
                    <a:pt x="26" y="80"/>
                    <a:pt x="26" y="79"/>
                  </a:cubicBezTo>
                  <a:cubicBezTo>
                    <a:pt x="26" y="79"/>
                    <a:pt x="26" y="79"/>
                    <a:pt x="26" y="79"/>
                  </a:cubicBezTo>
                  <a:cubicBezTo>
                    <a:pt x="25" y="78"/>
                    <a:pt x="25" y="78"/>
                    <a:pt x="24" y="78"/>
                  </a:cubicBezTo>
                  <a:cubicBezTo>
                    <a:pt x="22" y="78"/>
                    <a:pt x="22" y="78"/>
                    <a:pt x="22" y="78"/>
                  </a:cubicBezTo>
                  <a:cubicBezTo>
                    <a:pt x="21" y="78"/>
                    <a:pt x="21" y="78"/>
                    <a:pt x="21" y="78"/>
                  </a:cubicBezTo>
                  <a:cubicBezTo>
                    <a:pt x="21" y="78"/>
                    <a:pt x="21" y="78"/>
                    <a:pt x="21" y="78"/>
                  </a:cubicBezTo>
                  <a:cubicBezTo>
                    <a:pt x="21" y="77"/>
                    <a:pt x="21" y="77"/>
                    <a:pt x="21" y="77"/>
                  </a:cubicBezTo>
                  <a:cubicBezTo>
                    <a:pt x="20" y="77"/>
                    <a:pt x="20" y="77"/>
                    <a:pt x="20" y="77"/>
                  </a:cubicBezTo>
                  <a:cubicBezTo>
                    <a:pt x="19" y="77"/>
                    <a:pt x="19" y="77"/>
                    <a:pt x="18" y="76"/>
                  </a:cubicBezTo>
                  <a:cubicBezTo>
                    <a:pt x="17" y="76"/>
                    <a:pt x="18" y="76"/>
                    <a:pt x="15" y="75"/>
                  </a:cubicBezTo>
                  <a:cubicBezTo>
                    <a:pt x="14" y="75"/>
                    <a:pt x="14" y="75"/>
                    <a:pt x="14" y="75"/>
                  </a:cubicBezTo>
                  <a:cubicBezTo>
                    <a:pt x="14" y="75"/>
                    <a:pt x="14" y="75"/>
                    <a:pt x="14" y="75"/>
                  </a:cubicBezTo>
                  <a:cubicBezTo>
                    <a:pt x="13" y="74"/>
                    <a:pt x="14" y="74"/>
                    <a:pt x="13" y="74"/>
                  </a:cubicBezTo>
                  <a:cubicBezTo>
                    <a:pt x="13" y="72"/>
                    <a:pt x="13" y="72"/>
                    <a:pt x="13" y="72"/>
                  </a:cubicBezTo>
                  <a:cubicBezTo>
                    <a:pt x="11" y="71"/>
                    <a:pt x="12" y="72"/>
                    <a:pt x="10" y="71"/>
                  </a:cubicBezTo>
                  <a:cubicBezTo>
                    <a:pt x="10" y="71"/>
                    <a:pt x="10" y="71"/>
                    <a:pt x="10" y="71"/>
                  </a:cubicBezTo>
                  <a:cubicBezTo>
                    <a:pt x="10" y="73"/>
                    <a:pt x="10" y="73"/>
                    <a:pt x="10" y="73"/>
                  </a:cubicBezTo>
                  <a:cubicBezTo>
                    <a:pt x="9" y="74"/>
                    <a:pt x="9" y="74"/>
                    <a:pt x="9" y="74"/>
                  </a:cubicBezTo>
                  <a:cubicBezTo>
                    <a:pt x="8" y="74"/>
                    <a:pt x="8" y="74"/>
                    <a:pt x="8" y="74"/>
                  </a:cubicBezTo>
                  <a:cubicBezTo>
                    <a:pt x="8" y="74"/>
                    <a:pt x="9" y="72"/>
                    <a:pt x="10" y="67"/>
                  </a:cubicBezTo>
                  <a:cubicBezTo>
                    <a:pt x="9" y="64"/>
                    <a:pt x="9" y="65"/>
                    <a:pt x="9" y="64"/>
                  </a:cubicBezTo>
                  <a:cubicBezTo>
                    <a:pt x="9" y="63"/>
                    <a:pt x="9" y="63"/>
                    <a:pt x="9" y="63"/>
                  </a:cubicBezTo>
                  <a:cubicBezTo>
                    <a:pt x="7" y="62"/>
                    <a:pt x="7" y="62"/>
                    <a:pt x="7" y="62"/>
                  </a:cubicBezTo>
                  <a:cubicBezTo>
                    <a:pt x="7" y="62"/>
                    <a:pt x="7" y="62"/>
                    <a:pt x="7" y="62"/>
                  </a:cubicBezTo>
                  <a:cubicBezTo>
                    <a:pt x="7" y="60"/>
                    <a:pt x="7" y="60"/>
                    <a:pt x="7" y="60"/>
                  </a:cubicBezTo>
                  <a:cubicBezTo>
                    <a:pt x="7" y="60"/>
                    <a:pt x="7" y="60"/>
                    <a:pt x="7" y="60"/>
                  </a:cubicBezTo>
                  <a:cubicBezTo>
                    <a:pt x="6" y="58"/>
                    <a:pt x="6" y="58"/>
                    <a:pt x="5" y="57"/>
                  </a:cubicBezTo>
                  <a:cubicBezTo>
                    <a:pt x="6" y="55"/>
                    <a:pt x="6" y="55"/>
                    <a:pt x="6" y="55"/>
                  </a:cubicBezTo>
                  <a:cubicBezTo>
                    <a:pt x="7" y="52"/>
                    <a:pt x="7" y="54"/>
                    <a:pt x="7" y="52"/>
                  </a:cubicBezTo>
                  <a:cubicBezTo>
                    <a:pt x="7" y="51"/>
                    <a:pt x="7" y="51"/>
                    <a:pt x="7" y="51"/>
                  </a:cubicBezTo>
                  <a:cubicBezTo>
                    <a:pt x="7" y="51"/>
                    <a:pt x="7" y="51"/>
                    <a:pt x="7" y="51"/>
                  </a:cubicBezTo>
                  <a:cubicBezTo>
                    <a:pt x="7" y="50"/>
                    <a:pt x="7" y="50"/>
                    <a:pt x="7" y="50"/>
                  </a:cubicBezTo>
                  <a:cubicBezTo>
                    <a:pt x="6" y="49"/>
                    <a:pt x="6" y="49"/>
                    <a:pt x="6" y="49"/>
                  </a:cubicBezTo>
                  <a:cubicBezTo>
                    <a:pt x="6" y="48"/>
                    <a:pt x="6" y="48"/>
                    <a:pt x="6" y="48"/>
                  </a:cubicBezTo>
                  <a:cubicBezTo>
                    <a:pt x="5" y="48"/>
                    <a:pt x="5" y="48"/>
                    <a:pt x="5" y="48"/>
                  </a:cubicBezTo>
                  <a:cubicBezTo>
                    <a:pt x="5" y="47"/>
                    <a:pt x="5" y="47"/>
                    <a:pt x="5" y="47"/>
                  </a:cubicBezTo>
                  <a:cubicBezTo>
                    <a:pt x="5" y="45"/>
                    <a:pt x="5" y="46"/>
                    <a:pt x="6" y="44"/>
                  </a:cubicBezTo>
                  <a:cubicBezTo>
                    <a:pt x="5" y="42"/>
                    <a:pt x="5" y="42"/>
                    <a:pt x="5" y="42"/>
                  </a:cubicBezTo>
                  <a:cubicBezTo>
                    <a:pt x="1" y="39"/>
                    <a:pt x="2" y="39"/>
                    <a:pt x="0" y="37"/>
                  </a:cubicBezTo>
                  <a:cubicBezTo>
                    <a:pt x="0" y="36"/>
                    <a:pt x="0" y="36"/>
                    <a:pt x="0" y="36"/>
                  </a:cubicBezTo>
                  <a:cubicBezTo>
                    <a:pt x="1" y="35"/>
                    <a:pt x="1" y="35"/>
                    <a:pt x="1" y="35"/>
                  </a:cubicBezTo>
                  <a:cubicBezTo>
                    <a:pt x="2" y="35"/>
                    <a:pt x="2" y="35"/>
                    <a:pt x="2" y="35"/>
                  </a:cubicBezTo>
                  <a:cubicBezTo>
                    <a:pt x="3" y="32"/>
                    <a:pt x="3" y="32"/>
                    <a:pt x="3" y="30"/>
                  </a:cubicBezTo>
                  <a:cubicBezTo>
                    <a:pt x="1" y="20"/>
                    <a:pt x="2" y="26"/>
                    <a:pt x="2" y="21"/>
                  </a:cubicBezTo>
                  <a:cubicBezTo>
                    <a:pt x="4" y="22"/>
                    <a:pt x="4" y="22"/>
                    <a:pt x="5" y="23"/>
                  </a:cubicBezTo>
                  <a:cubicBezTo>
                    <a:pt x="5" y="22"/>
                    <a:pt x="5" y="23"/>
                    <a:pt x="5" y="22"/>
                  </a:cubicBezTo>
                  <a:cubicBezTo>
                    <a:pt x="5" y="21"/>
                    <a:pt x="5" y="21"/>
                    <a:pt x="5" y="20"/>
                  </a:cubicBezTo>
                  <a:cubicBezTo>
                    <a:pt x="2" y="19"/>
                    <a:pt x="3" y="19"/>
                    <a:pt x="1" y="19"/>
                  </a:cubicBezTo>
                  <a:cubicBezTo>
                    <a:pt x="1" y="18"/>
                    <a:pt x="1" y="18"/>
                    <a:pt x="1" y="18"/>
                  </a:cubicBezTo>
                  <a:cubicBezTo>
                    <a:pt x="1" y="17"/>
                    <a:pt x="1" y="17"/>
                    <a:pt x="1" y="17"/>
                  </a:cubicBezTo>
                  <a:cubicBezTo>
                    <a:pt x="2" y="18"/>
                    <a:pt x="2" y="18"/>
                    <a:pt x="2" y="18"/>
                  </a:cubicBezTo>
                  <a:cubicBezTo>
                    <a:pt x="3" y="18"/>
                    <a:pt x="3" y="18"/>
                    <a:pt x="3" y="18"/>
                  </a:cubicBezTo>
                  <a:cubicBezTo>
                    <a:pt x="11" y="14"/>
                    <a:pt x="15" y="13"/>
                    <a:pt x="23" y="11"/>
                  </a:cubicBezTo>
                  <a:cubicBezTo>
                    <a:pt x="26" y="7"/>
                    <a:pt x="26" y="7"/>
                    <a:pt x="27" y="6"/>
                  </a:cubicBezTo>
                  <a:cubicBezTo>
                    <a:pt x="31" y="5"/>
                    <a:pt x="31" y="5"/>
                    <a:pt x="31" y="5"/>
                  </a:cubicBezTo>
                  <a:cubicBezTo>
                    <a:pt x="34" y="2"/>
                    <a:pt x="39" y="0"/>
                    <a:pt x="47" y="0"/>
                  </a:cubicBezTo>
                  <a:cubicBezTo>
                    <a:pt x="50" y="2"/>
                    <a:pt x="49" y="1"/>
                    <a:pt x="52" y="3"/>
                  </a:cubicBezTo>
                  <a:cubicBezTo>
                    <a:pt x="53" y="4"/>
                    <a:pt x="53" y="4"/>
                    <a:pt x="53" y="4"/>
                  </a:cubicBezTo>
                  <a:cubicBezTo>
                    <a:pt x="51" y="3"/>
                    <a:pt x="52" y="4"/>
                    <a:pt x="49" y="2"/>
                  </a:cubicBezTo>
                  <a:cubicBezTo>
                    <a:pt x="49" y="2"/>
                    <a:pt x="49" y="2"/>
                    <a:pt x="49" y="2"/>
                  </a:cubicBezTo>
                  <a:cubicBezTo>
                    <a:pt x="51" y="7"/>
                    <a:pt x="50" y="6"/>
                    <a:pt x="51" y="8"/>
                  </a:cubicBezTo>
                  <a:cubicBezTo>
                    <a:pt x="53" y="9"/>
                    <a:pt x="53" y="9"/>
                    <a:pt x="53" y="9"/>
                  </a:cubicBezTo>
                  <a:cubicBezTo>
                    <a:pt x="55" y="10"/>
                    <a:pt x="55" y="10"/>
                    <a:pt x="55" y="10"/>
                  </a:cubicBezTo>
                  <a:cubicBezTo>
                    <a:pt x="59" y="9"/>
                    <a:pt x="59" y="9"/>
                    <a:pt x="59" y="9"/>
                  </a:cubicBezTo>
                  <a:cubicBezTo>
                    <a:pt x="60" y="8"/>
                    <a:pt x="61" y="8"/>
                    <a:pt x="62" y="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186">
              <a:extLst>
                <a:ext uri="{FF2B5EF4-FFF2-40B4-BE49-F238E27FC236}">
                  <a16:creationId xmlns:a16="http://schemas.microsoft.com/office/drawing/2014/main" id="{09934DE8-F03E-414E-924B-3ED3839BCE0E}"/>
                </a:ext>
              </a:extLst>
            </p:cNvPr>
            <p:cNvSpPr>
              <a:spLocks noEditPoints="1"/>
            </p:cNvSpPr>
            <p:nvPr/>
          </p:nvSpPr>
          <p:spPr bwMode="auto">
            <a:xfrm>
              <a:off x="9056735" y="6537428"/>
              <a:ext cx="9498" cy="23748"/>
            </a:xfrm>
            <a:custGeom>
              <a:avLst/>
              <a:gdLst>
                <a:gd name="T0" fmla="*/ 1 w 2"/>
                <a:gd name="T1" fmla="*/ 4 h 6"/>
                <a:gd name="T2" fmla="*/ 0 w 2"/>
                <a:gd name="T3" fmla="*/ 5 h 6"/>
                <a:gd name="T4" fmla="*/ 0 w 2"/>
                <a:gd name="T5" fmla="*/ 5 h 6"/>
                <a:gd name="T6" fmla="*/ 0 w 2"/>
                <a:gd name="T7" fmla="*/ 3 h 6"/>
                <a:gd name="T8" fmla="*/ 0 w 2"/>
                <a:gd name="T9" fmla="*/ 1 h 6"/>
                <a:gd name="T10" fmla="*/ 0 w 2"/>
                <a:gd name="T11" fmla="*/ 0 h 6"/>
                <a:gd name="T12" fmla="*/ 0 w 2"/>
                <a:gd name="T13" fmla="*/ 0 h 6"/>
                <a:gd name="T14" fmla="*/ 1 w 2"/>
                <a:gd name="T15" fmla="*/ 1 h 6"/>
                <a:gd name="T16" fmla="*/ 1 w 2"/>
                <a:gd name="T17" fmla="*/ 1 h 6"/>
                <a:gd name="T18" fmla="*/ 0 w 2"/>
                <a:gd name="T19" fmla="*/ 3 h 6"/>
                <a:gd name="T20" fmla="*/ 1 w 2"/>
                <a:gd name="T21" fmla="*/ 4 h 6"/>
                <a:gd name="T22" fmla="*/ 1 w 2"/>
                <a:gd name="T23" fmla="*/ 4 h 6"/>
                <a:gd name="T24" fmla="*/ 2 w 2"/>
                <a:gd name="T25" fmla="*/ 6 h 6"/>
                <a:gd name="T26" fmla="*/ 2 w 2"/>
                <a:gd name="T27" fmla="*/ 6 h 6"/>
                <a:gd name="T28" fmla="*/ 1 w 2"/>
                <a:gd name="T29" fmla="*/ 6 h 6"/>
                <a:gd name="T30" fmla="*/ 2 w 2"/>
                <a:gd name="T31" fmla="*/ 5 h 6"/>
                <a:gd name="T32" fmla="*/ 2 w 2"/>
                <a:gd name="T33" fmla="*/ 5 h 6"/>
                <a:gd name="T34" fmla="*/ 2 w 2"/>
                <a:gd name="T35" fmla="*/ 5 h 6"/>
                <a:gd name="T36" fmla="*/ 2 w 2"/>
                <a:gd name="T37" fmla="*/ 5 h 6"/>
                <a:gd name="T38" fmla="*/ 2 w 2"/>
                <a:gd name="T39" fmla="*/ 5 h 6"/>
                <a:gd name="T40" fmla="*/ 2 w 2"/>
                <a:gd name="T4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 h="6">
                  <a:moveTo>
                    <a:pt x="1" y="4"/>
                  </a:moveTo>
                  <a:cubicBezTo>
                    <a:pt x="0" y="5"/>
                    <a:pt x="0" y="5"/>
                    <a:pt x="0" y="5"/>
                  </a:cubicBezTo>
                  <a:cubicBezTo>
                    <a:pt x="0" y="5"/>
                    <a:pt x="0" y="5"/>
                    <a:pt x="0" y="5"/>
                  </a:cubicBezTo>
                  <a:cubicBezTo>
                    <a:pt x="0" y="4"/>
                    <a:pt x="0" y="4"/>
                    <a:pt x="0" y="3"/>
                  </a:cubicBezTo>
                  <a:cubicBezTo>
                    <a:pt x="0" y="3"/>
                    <a:pt x="0" y="1"/>
                    <a:pt x="0" y="1"/>
                  </a:cubicBezTo>
                  <a:cubicBezTo>
                    <a:pt x="0" y="0"/>
                    <a:pt x="0" y="0"/>
                    <a:pt x="0" y="0"/>
                  </a:cubicBezTo>
                  <a:cubicBezTo>
                    <a:pt x="0" y="0"/>
                    <a:pt x="0" y="0"/>
                    <a:pt x="0" y="0"/>
                  </a:cubicBezTo>
                  <a:cubicBezTo>
                    <a:pt x="1" y="1"/>
                    <a:pt x="1" y="1"/>
                    <a:pt x="1" y="1"/>
                  </a:cubicBezTo>
                  <a:cubicBezTo>
                    <a:pt x="1" y="1"/>
                    <a:pt x="1" y="1"/>
                    <a:pt x="1" y="1"/>
                  </a:cubicBezTo>
                  <a:cubicBezTo>
                    <a:pt x="0" y="3"/>
                    <a:pt x="0" y="3"/>
                    <a:pt x="0" y="3"/>
                  </a:cubicBezTo>
                  <a:cubicBezTo>
                    <a:pt x="1" y="4"/>
                    <a:pt x="1" y="3"/>
                    <a:pt x="1" y="4"/>
                  </a:cubicBezTo>
                  <a:cubicBezTo>
                    <a:pt x="1" y="4"/>
                    <a:pt x="1" y="4"/>
                    <a:pt x="1" y="4"/>
                  </a:cubicBezTo>
                  <a:close/>
                  <a:moveTo>
                    <a:pt x="2" y="6"/>
                  </a:moveTo>
                  <a:cubicBezTo>
                    <a:pt x="2" y="6"/>
                    <a:pt x="2" y="6"/>
                    <a:pt x="2" y="6"/>
                  </a:cubicBezTo>
                  <a:cubicBezTo>
                    <a:pt x="1" y="6"/>
                    <a:pt x="1" y="6"/>
                    <a:pt x="1"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187">
              <a:extLst>
                <a:ext uri="{FF2B5EF4-FFF2-40B4-BE49-F238E27FC236}">
                  <a16:creationId xmlns:a16="http://schemas.microsoft.com/office/drawing/2014/main" id="{FCCDF116-59D2-46EB-946D-38CE3B82B012}"/>
                </a:ext>
              </a:extLst>
            </p:cNvPr>
            <p:cNvSpPr>
              <a:spLocks/>
            </p:cNvSpPr>
            <p:nvPr/>
          </p:nvSpPr>
          <p:spPr bwMode="auto">
            <a:xfrm>
              <a:off x="5694297" y="1019432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188">
              <a:extLst>
                <a:ext uri="{FF2B5EF4-FFF2-40B4-BE49-F238E27FC236}">
                  <a16:creationId xmlns:a16="http://schemas.microsoft.com/office/drawing/2014/main" id="{CEB2CFBD-3F80-4F49-991A-7858F88A8E75}"/>
                </a:ext>
              </a:extLst>
            </p:cNvPr>
            <p:cNvSpPr>
              <a:spLocks noEditPoints="1"/>
            </p:cNvSpPr>
            <p:nvPr/>
          </p:nvSpPr>
          <p:spPr bwMode="auto">
            <a:xfrm>
              <a:off x="8515326" y="8152161"/>
              <a:ext cx="123479" cy="23748"/>
            </a:xfrm>
            <a:custGeom>
              <a:avLst/>
              <a:gdLst>
                <a:gd name="T0" fmla="*/ 20 w 30"/>
                <a:gd name="T1" fmla="*/ 0 h 6"/>
                <a:gd name="T2" fmla="*/ 21 w 30"/>
                <a:gd name="T3" fmla="*/ 1 h 6"/>
                <a:gd name="T4" fmla="*/ 21 w 30"/>
                <a:gd name="T5" fmla="*/ 1 h 6"/>
                <a:gd name="T6" fmla="*/ 21 w 30"/>
                <a:gd name="T7" fmla="*/ 0 h 6"/>
                <a:gd name="T8" fmla="*/ 26 w 30"/>
                <a:gd name="T9" fmla="*/ 1 h 6"/>
                <a:gd name="T10" fmla="*/ 26 w 30"/>
                <a:gd name="T11" fmla="*/ 3 h 6"/>
                <a:gd name="T12" fmla="*/ 24 w 30"/>
                <a:gd name="T13" fmla="*/ 5 h 6"/>
                <a:gd name="T14" fmla="*/ 22 w 30"/>
                <a:gd name="T15" fmla="*/ 6 h 6"/>
                <a:gd name="T16" fmla="*/ 18 w 30"/>
                <a:gd name="T17" fmla="*/ 6 h 6"/>
                <a:gd name="T18" fmla="*/ 18 w 30"/>
                <a:gd name="T19" fmla="*/ 6 h 6"/>
                <a:gd name="T20" fmla="*/ 17 w 30"/>
                <a:gd name="T21" fmla="*/ 6 h 6"/>
                <a:gd name="T22" fmla="*/ 16 w 30"/>
                <a:gd name="T23" fmla="*/ 6 h 6"/>
                <a:gd name="T24" fmla="*/ 13 w 30"/>
                <a:gd name="T25" fmla="*/ 6 h 6"/>
                <a:gd name="T26" fmla="*/ 12 w 30"/>
                <a:gd name="T27" fmla="*/ 6 h 6"/>
                <a:gd name="T28" fmla="*/ 10 w 30"/>
                <a:gd name="T29" fmla="*/ 6 h 6"/>
                <a:gd name="T30" fmla="*/ 9 w 30"/>
                <a:gd name="T31" fmla="*/ 6 h 6"/>
                <a:gd name="T32" fmla="*/ 8 w 30"/>
                <a:gd name="T33" fmla="*/ 6 h 6"/>
                <a:gd name="T34" fmla="*/ 9 w 30"/>
                <a:gd name="T35" fmla="*/ 3 h 6"/>
                <a:gd name="T36" fmla="*/ 7 w 30"/>
                <a:gd name="T37" fmla="*/ 1 h 6"/>
                <a:gd name="T38" fmla="*/ 8 w 30"/>
                <a:gd name="T39" fmla="*/ 1 h 6"/>
                <a:gd name="T40" fmla="*/ 9 w 30"/>
                <a:gd name="T41" fmla="*/ 1 h 6"/>
                <a:gd name="T42" fmla="*/ 9 w 30"/>
                <a:gd name="T43" fmla="*/ 0 h 6"/>
                <a:gd name="T44" fmla="*/ 10 w 30"/>
                <a:gd name="T45" fmla="*/ 0 h 6"/>
                <a:gd name="T46" fmla="*/ 20 w 30"/>
                <a:gd name="T47" fmla="*/ 0 h 6"/>
                <a:gd name="T48" fmla="*/ 20 w 30"/>
                <a:gd name="T49" fmla="*/ 0 h 6"/>
                <a:gd name="T50" fmla="*/ 27 w 30"/>
                <a:gd name="T51" fmla="*/ 4 h 6"/>
                <a:gd name="T52" fmla="*/ 26 w 30"/>
                <a:gd name="T53" fmla="*/ 4 h 6"/>
                <a:gd name="T54" fmla="*/ 28 w 30"/>
                <a:gd name="T55" fmla="*/ 4 h 6"/>
                <a:gd name="T56" fmla="*/ 29 w 30"/>
                <a:gd name="T57" fmla="*/ 4 h 6"/>
                <a:gd name="T58" fmla="*/ 30 w 30"/>
                <a:gd name="T59" fmla="*/ 4 h 6"/>
                <a:gd name="T60" fmla="*/ 27 w 30"/>
                <a:gd name="T61" fmla="*/ 4 h 6"/>
                <a:gd name="T62" fmla="*/ 0 w 30"/>
                <a:gd name="T63" fmla="*/ 5 h 6"/>
                <a:gd name="T64" fmla="*/ 0 w 30"/>
                <a:gd name="T65" fmla="*/ 5 h 6"/>
                <a:gd name="T66" fmla="*/ 0 w 30"/>
                <a:gd name="T67" fmla="*/ 5 h 6"/>
                <a:gd name="T68" fmla="*/ 0 w 30"/>
                <a:gd name="T69" fmla="*/ 5 h 6"/>
                <a:gd name="T70" fmla="*/ 0 w 30"/>
                <a:gd name="T71" fmla="*/ 5 h 6"/>
                <a:gd name="T72" fmla="*/ 0 w 30"/>
                <a:gd name="T73" fmla="*/ 4 h 6"/>
                <a:gd name="T74" fmla="*/ 0 w 30"/>
                <a:gd name="T75" fmla="*/ 4 h 6"/>
                <a:gd name="T76" fmla="*/ 1 w 30"/>
                <a:gd name="T77" fmla="*/ 4 h 6"/>
                <a:gd name="T78" fmla="*/ 1 w 30"/>
                <a:gd name="T79" fmla="*/ 4 h 6"/>
                <a:gd name="T80" fmla="*/ 1 w 30"/>
                <a:gd name="T81" fmla="*/ 4 h 6"/>
                <a:gd name="T82" fmla="*/ 1 w 30"/>
                <a:gd name="T83" fmla="*/ 5 h 6"/>
                <a:gd name="T84" fmla="*/ 1 w 30"/>
                <a:gd name="T85" fmla="*/ 5 h 6"/>
                <a:gd name="T86" fmla="*/ 1 w 30"/>
                <a:gd name="T87" fmla="*/ 5 h 6"/>
                <a:gd name="T88" fmla="*/ 0 w 30"/>
                <a:gd name="T8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 h="6">
                  <a:moveTo>
                    <a:pt x="20" y="0"/>
                  </a:moveTo>
                  <a:cubicBezTo>
                    <a:pt x="21" y="1"/>
                    <a:pt x="21" y="1"/>
                    <a:pt x="21" y="1"/>
                  </a:cubicBezTo>
                  <a:cubicBezTo>
                    <a:pt x="21" y="1"/>
                    <a:pt x="21" y="1"/>
                    <a:pt x="21" y="1"/>
                  </a:cubicBezTo>
                  <a:cubicBezTo>
                    <a:pt x="21" y="0"/>
                    <a:pt x="21" y="0"/>
                    <a:pt x="21" y="0"/>
                  </a:cubicBezTo>
                  <a:cubicBezTo>
                    <a:pt x="23" y="0"/>
                    <a:pt x="24" y="1"/>
                    <a:pt x="26" y="1"/>
                  </a:cubicBezTo>
                  <a:cubicBezTo>
                    <a:pt x="26" y="3"/>
                    <a:pt x="26" y="3"/>
                    <a:pt x="26" y="3"/>
                  </a:cubicBezTo>
                  <a:cubicBezTo>
                    <a:pt x="24" y="4"/>
                    <a:pt x="24" y="4"/>
                    <a:pt x="24" y="5"/>
                  </a:cubicBezTo>
                  <a:cubicBezTo>
                    <a:pt x="22" y="6"/>
                    <a:pt x="22" y="6"/>
                    <a:pt x="22" y="6"/>
                  </a:cubicBezTo>
                  <a:cubicBezTo>
                    <a:pt x="21" y="6"/>
                    <a:pt x="20" y="6"/>
                    <a:pt x="18" y="6"/>
                  </a:cubicBezTo>
                  <a:cubicBezTo>
                    <a:pt x="18" y="6"/>
                    <a:pt x="18" y="6"/>
                    <a:pt x="18" y="6"/>
                  </a:cubicBezTo>
                  <a:cubicBezTo>
                    <a:pt x="17" y="6"/>
                    <a:pt x="17" y="6"/>
                    <a:pt x="17" y="6"/>
                  </a:cubicBezTo>
                  <a:cubicBezTo>
                    <a:pt x="16" y="6"/>
                    <a:pt x="16" y="6"/>
                    <a:pt x="16" y="6"/>
                  </a:cubicBezTo>
                  <a:cubicBezTo>
                    <a:pt x="15" y="6"/>
                    <a:pt x="15" y="6"/>
                    <a:pt x="13" y="6"/>
                  </a:cubicBezTo>
                  <a:cubicBezTo>
                    <a:pt x="12" y="6"/>
                    <a:pt x="12" y="6"/>
                    <a:pt x="12" y="6"/>
                  </a:cubicBezTo>
                  <a:cubicBezTo>
                    <a:pt x="11" y="6"/>
                    <a:pt x="11" y="6"/>
                    <a:pt x="10" y="6"/>
                  </a:cubicBezTo>
                  <a:cubicBezTo>
                    <a:pt x="9" y="6"/>
                    <a:pt x="9" y="6"/>
                    <a:pt x="9" y="6"/>
                  </a:cubicBezTo>
                  <a:cubicBezTo>
                    <a:pt x="8" y="6"/>
                    <a:pt x="8" y="6"/>
                    <a:pt x="8" y="6"/>
                  </a:cubicBezTo>
                  <a:cubicBezTo>
                    <a:pt x="8" y="4"/>
                    <a:pt x="8" y="4"/>
                    <a:pt x="9" y="3"/>
                  </a:cubicBezTo>
                  <a:cubicBezTo>
                    <a:pt x="8" y="1"/>
                    <a:pt x="8" y="3"/>
                    <a:pt x="7" y="1"/>
                  </a:cubicBezTo>
                  <a:cubicBezTo>
                    <a:pt x="8" y="1"/>
                    <a:pt x="8" y="1"/>
                    <a:pt x="8" y="1"/>
                  </a:cubicBezTo>
                  <a:cubicBezTo>
                    <a:pt x="9" y="1"/>
                    <a:pt x="9" y="1"/>
                    <a:pt x="9" y="1"/>
                  </a:cubicBezTo>
                  <a:cubicBezTo>
                    <a:pt x="9" y="0"/>
                    <a:pt x="9" y="0"/>
                    <a:pt x="9" y="0"/>
                  </a:cubicBezTo>
                  <a:cubicBezTo>
                    <a:pt x="9" y="0"/>
                    <a:pt x="9" y="0"/>
                    <a:pt x="10" y="0"/>
                  </a:cubicBezTo>
                  <a:cubicBezTo>
                    <a:pt x="13" y="0"/>
                    <a:pt x="20" y="0"/>
                    <a:pt x="20" y="0"/>
                  </a:cubicBezTo>
                  <a:cubicBezTo>
                    <a:pt x="20" y="0"/>
                    <a:pt x="20" y="0"/>
                    <a:pt x="20" y="0"/>
                  </a:cubicBezTo>
                  <a:close/>
                  <a:moveTo>
                    <a:pt x="27" y="4"/>
                  </a:moveTo>
                  <a:cubicBezTo>
                    <a:pt x="26" y="4"/>
                    <a:pt x="26" y="4"/>
                    <a:pt x="26" y="4"/>
                  </a:cubicBezTo>
                  <a:cubicBezTo>
                    <a:pt x="28" y="4"/>
                    <a:pt x="28" y="4"/>
                    <a:pt x="28" y="4"/>
                  </a:cubicBezTo>
                  <a:cubicBezTo>
                    <a:pt x="29" y="4"/>
                    <a:pt x="29" y="4"/>
                    <a:pt x="29" y="4"/>
                  </a:cubicBezTo>
                  <a:cubicBezTo>
                    <a:pt x="30" y="4"/>
                    <a:pt x="30" y="4"/>
                    <a:pt x="30" y="4"/>
                  </a:cubicBezTo>
                  <a:cubicBezTo>
                    <a:pt x="28" y="4"/>
                    <a:pt x="28" y="5"/>
                    <a:pt x="27" y="4"/>
                  </a:cubicBezTo>
                  <a:close/>
                  <a:moveTo>
                    <a:pt x="0" y="5"/>
                  </a:moveTo>
                  <a:cubicBezTo>
                    <a:pt x="0" y="5"/>
                    <a:pt x="0" y="5"/>
                    <a:pt x="0" y="5"/>
                  </a:cubicBezTo>
                  <a:cubicBezTo>
                    <a:pt x="0" y="5"/>
                    <a:pt x="0" y="5"/>
                    <a:pt x="0" y="5"/>
                  </a:cubicBezTo>
                  <a:cubicBezTo>
                    <a:pt x="0" y="5"/>
                    <a:pt x="0" y="5"/>
                    <a:pt x="0" y="5"/>
                  </a:cubicBezTo>
                  <a:cubicBezTo>
                    <a:pt x="0" y="5"/>
                    <a:pt x="0" y="5"/>
                    <a:pt x="0" y="5"/>
                  </a:cubicBezTo>
                  <a:cubicBezTo>
                    <a:pt x="0" y="4"/>
                    <a:pt x="0" y="4"/>
                    <a:pt x="0" y="4"/>
                  </a:cubicBezTo>
                  <a:cubicBezTo>
                    <a:pt x="0" y="4"/>
                    <a:pt x="0" y="4"/>
                    <a:pt x="0" y="4"/>
                  </a:cubicBezTo>
                  <a:cubicBezTo>
                    <a:pt x="0" y="4"/>
                    <a:pt x="1" y="4"/>
                    <a:pt x="1" y="4"/>
                  </a:cubicBezTo>
                  <a:cubicBezTo>
                    <a:pt x="1" y="4"/>
                    <a:pt x="1" y="4"/>
                    <a:pt x="1" y="4"/>
                  </a:cubicBezTo>
                  <a:cubicBezTo>
                    <a:pt x="1" y="4"/>
                    <a:pt x="1" y="4"/>
                    <a:pt x="1" y="4"/>
                  </a:cubicBezTo>
                  <a:cubicBezTo>
                    <a:pt x="1" y="4"/>
                    <a:pt x="1" y="5"/>
                    <a:pt x="1" y="5"/>
                  </a:cubicBezTo>
                  <a:cubicBezTo>
                    <a:pt x="1" y="5"/>
                    <a:pt x="1" y="5"/>
                    <a:pt x="1" y="5"/>
                  </a:cubicBezTo>
                  <a:cubicBezTo>
                    <a:pt x="1" y="5"/>
                    <a:pt x="1" y="5"/>
                    <a:pt x="1" y="5"/>
                  </a:cubicBezTo>
                  <a:cubicBezTo>
                    <a:pt x="0" y="5"/>
                    <a:pt x="1" y="5"/>
                    <a:pt x="0" y="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189">
              <a:extLst>
                <a:ext uri="{FF2B5EF4-FFF2-40B4-BE49-F238E27FC236}">
                  <a16:creationId xmlns:a16="http://schemas.microsoft.com/office/drawing/2014/main" id="{224A2453-42EE-413D-8901-2C25E8025A9C}"/>
                </a:ext>
              </a:extLst>
            </p:cNvPr>
            <p:cNvSpPr>
              <a:spLocks noEditPoints="1"/>
            </p:cNvSpPr>
            <p:nvPr/>
          </p:nvSpPr>
          <p:spPr bwMode="auto">
            <a:xfrm>
              <a:off x="13288280" y="7425531"/>
              <a:ext cx="66489" cy="71240"/>
            </a:xfrm>
            <a:custGeom>
              <a:avLst/>
              <a:gdLst>
                <a:gd name="T0" fmla="*/ 2 w 16"/>
                <a:gd name="T1" fmla="*/ 16 h 17"/>
                <a:gd name="T2" fmla="*/ 1 w 16"/>
                <a:gd name="T3" fmla="*/ 17 h 17"/>
                <a:gd name="T4" fmla="*/ 0 w 16"/>
                <a:gd name="T5" fmla="*/ 16 h 17"/>
                <a:gd name="T6" fmla="*/ 4 w 16"/>
                <a:gd name="T7" fmla="*/ 12 h 17"/>
                <a:gd name="T8" fmla="*/ 4 w 16"/>
                <a:gd name="T9" fmla="*/ 13 h 17"/>
                <a:gd name="T10" fmla="*/ 4 w 16"/>
                <a:gd name="T11" fmla="*/ 13 h 17"/>
                <a:gd name="T12" fmla="*/ 2 w 16"/>
                <a:gd name="T13" fmla="*/ 15 h 17"/>
                <a:gd name="T14" fmla="*/ 2 w 16"/>
                <a:gd name="T15" fmla="*/ 16 h 17"/>
                <a:gd name="T16" fmla="*/ 15 w 16"/>
                <a:gd name="T17" fmla="*/ 7 h 17"/>
                <a:gd name="T18" fmla="*/ 16 w 16"/>
                <a:gd name="T19" fmla="*/ 10 h 17"/>
                <a:gd name="T20" fmla="*/ 15 w 16"/>
                <a:gd name="T21" fmla="*/ 13 h 17"/>
                <a:gd name="T22" fmla="*/ 14 w 16"/>
                <a:gd name="T23" fmla="*/ 13 h 17"/>
                <a:gd name="T24" fmla="*/ 11 w 16"/>
                <a:gd name="T25" fmla="*/ 15 h 17"/>
                <a:gd name="T26" fmla="*/ 8 w 16"/>
                <a:gd name="T27" fmla="*/ 15 h 17"/>
                <a:gd name="T28" fmla="*/ 8 w 16"/>
                <a:gd name="T29" fmla="*/ 15 h 17"/>
                <a:gd name="T30" fmla="*/ 8 w 16"/>
                <a:gd name="T31" fmla="*/ 15 h 17"/>
                <a:gd name="T32" fmla="*/ 9 w 16"/>
                <a:gd name="T33" fmla="*/ 12 h 17"/>
                <a:gd name="T34" fmla="*/ 12 w 16"/>
                <a:gd name="T35" fmla="*/ 10 h 17"/>
                <a:gd name="T36" fmla="*/ 12 w 16"/>
                <a:gd name="T37" fmla="*/ 10 h 17"/>
                <a:gd name="T38" fmla="*/ 11 w 16"/>
                <a:gd name="T39" fmla="*/ 9 h 17"/>
                <a:gd name="T40" fmla="*/ 10 w 16"/>
                <a:gd name="T41" fmla="*/ 9 h 17"/>
                <a:gd name="T42" fmla="*/ 9 w 16"/>
                <a:gd name="T43" fmla="*/ 9 h 17"/>
                <a:gd name="T44" fmla="*/ 9 w 16"/>
                <a:gd name="T45" fmla="*/ 9 h 17"/>
                <a:gd name="T46" fmla="*/ 9 w 16"/>
                <a:gd name="T47" fmla="*/ 9 h 17"/>
                <a:gd name="T48" fmla="*/ 9 w 16"/>
                <a:gd name="T49" fmla="*/ 8 h 17"/>
                <a:gd name="T50" fmla="*/ 9 w 16"/>
                <a:gd name="T51" fmla="*/ 8 h 17"/>
                <a:gd name="T52" fmla="*/ 9 w 16"/>
                <a:gd name="T53" fmla="*/ 4 h 17"/>
                <a:gd name="T54" fmla="*/ 10 w 16"/>
                <a:gd name="T55" fmla="*/ 1 h 17"/>
                <a:gd name="T56" fmla="*/ 12 w 16"/>
                <a:gd name="T57" fmla="*/ 0 h 17"/>
                <a:gd name="T58" fmla="*/ 14 w 16"/>
                <a:gd name="T59" fmla="*/ 0 h 17"/>
                <a:gd name="T60" fmla="*/ 14 w 16"/>
                <a:gd name="T61" fmla="*/ 0 h 17"/>
                <a:gd name="T62" fmla="*/ 14 w 16"/>
                <a:gd name="T63" fmla="*/ 1 h 17"/>
                <a:gd name="T64" fmla="*/ 15 w 16"/>
                <a:gd name="T65" fmla="*/ 1 h 17"/>
                <a:gd name="T66" fmla="*/ 16 w 16"/>
                <a:gd name="T67" fmla="*/ 1 h 17"/>
                <a:gd name="T68" fmla="*/ 16 w 16"/>
                <a:gd name="T69" fmla="*/ 3 h 17"/>
                <a:gd name="T70" fmla="*/ 15 w 16"/>
                <a:gd name="T7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17">
                  <a:moveTo>
                    <a:pt x="2" y="16"/>
                  </a:moveTo>
                  <a:cubicBezTo>
                    <a:pt x="1" y="17"/>
                    <a:pt x="1" y="17"/>
                    <a:pt x="1" y="17"/>
                  </a:cubicBezTo>
                  <a:cubicBezTo>
                    <a:pt x="1" y="16"/>
                    <a:pt x="1" y="16"/>
                    <a:pt x="0" y="16"/>
                  </a:cubicBezTo>
                  <a:cubicBezTo>
                    <a:pt x="3" y="13"/>
                    <a:pt x="3" y="13"/>
                    <a:pt x="4" y="12"/>
                  </a:cubicBezTo>
                  <a:cubicBezTo>
                    <a:pt x="4" y="13"/>
                    <a:pt x="4" y="13"/>
                    <a:pt x="4" y="13"/>
                  </a:cubicBezTo>
                  <a:cubicBezTo>
                    <a:pt x="4" y="13"/>
                    <a:pt x="4" y="13"/>
                    <a:pt x="4" y="13"/>
                  </a:cubicBezTo>
                  <a:cubicBezTo>
                    <a:pt x="2" y="15"/>
                    <a:pt x="2" y="15"/>
                    <a:pt x="2" y="15"/>
                  </a:cubicBezTo>
                  <a:lnTo>
                    <a:pt x="2" y="16"/>
                  </a:lnTo>
                  <a:close/>
                  <a:moveTo>
                    <a:pt x="15" y="7"/>
                  </a:moveTo>
                  <a:cubicBezTo>
                    <a:pt x="16" y="10"/>
                    <a:pt x="16" y="10"/>
                    <a:pt x="16" y="10"/>
                  </a:cubicBezTo>
                  <a:cubicBezTo>
                    <a:pt x="15" y="11"/>
                    <a:pt x="15" y="11"/>
                    <a:pt x="15" y="13"/>
                  </a:cubicBezTo>
                  <a:cubicBezTo>
                    <a:pt x="14" y="13"/>
                    <a:pt x="14" y="13"/>
                    <a:pt x="14" y="13"/>
                  </a:cubicBezTo>
                  <a:cubicBezTo>
                    <a:pt x="12" y="14"/>
                    <a:pt x="13" y="14"/>
                    <a:pt x="11" y="15"/>
                  </a:cubicBezTo>
                  <a:cubicBezTo>
                    <a:pt x="8" y="15"/>
                    <a:pt x="8" y="15"/>
                    <a:pt x="8" y="15"/>
                  </a:cubicBezTo>
                  <a:cubicBezTo>
                    <a:pt x="8" y="15"/>
                    <a:pt x="8" y="15"/>
                    <a:pt x="8" y="15"/>
                  </a:cubicBezTo>
                  <a:cubicBezTo>
                    <a:pt x="8" y="15"/>
                    <a:pt x="8" y="15"/>
                    <a:pt x="8" y="15"/>
                  </a:cubicBezTo>
                  <a:cubicBezTo>
                    <a:pt x="9" y="12"/>
                    <a:pt x="9" y="13"/>
                    <a:pt x="9" y="12"/>
                  </a:cubicBezTo>
                  <a:cubicBezTo>
                    <a:pt x="10" y="11"/>
                    <a:pt x="10" y="10"/>
                    <a:pt x="12" y="10"/>
                  </a:cubicBezTo>
                  <a:cubicBezTo>
                    <a:pt x="12" y="10"/>
                    <a:pt x="12" y="10"/>
                    <a:pt x="12" y="10"/>
                  </a:cubicBezTo>
                  <a:cubicBezTo>
                    <a:pt x="11" y="9"/>
                    <a:pt x="11" y="9"/>
                    <a:pt x="11" y="9"/>
                  </a:cubicBezTo>
                  <a:cubicBezTo>
                    <a:pt x="10" y="9"/>
                    <a:pt x="10" y="9"/>
                    <a:pt x="10" y="9"/>
                  </a:cubicBezTo>
                  <a:cubicBezTo>
                    <a:pt x="9" y="9"/>
                    <a:pt x="9" y="9"/>
                    <a:pt x="9" y="9"/>
                  </a:cubicBezTo>
                  <a:cubicBezTo>
                    <a:pt x="9" y="9"/>
                    <a:pt x="9" y="9"/>
                    <a:pt x="9" y="9"/>
                  </a:cubicBezTo>
                  <a:cubicBezTo>
                    <a:pt x="9" y="9"/>
                    <a:pt x="9" y="9"/>
                    <a:pt x="9" y="9"/>
                  </a:cubicBezTo>
                  <a:cubicBezTo>
                    <a:pt x="9" y="8"/>
                    <a:pt x="9" y="8"/>
                    <a:pt x="9" y="8"/>
                  </a:cubicBezTo>
                  <a:cubicBezTo>
                    <a:pt x="9" y="8"/>
                    <a:pt x="9" y="8"/>
                    <a:pt x="9" y="8"/>
                  </a:cubicBezTo>
                  <a:cubicBezTo>
                    <a:pt x="9" y="6"/>
                    <a:pt x="9" y="6"/>
                    <a:pt x="9" y="4"/>
                  </a:cubicBezTo>
                  <a:cubicBezTo>
                    <a:pt x="10" y="1"/>
                    <a:pt x="9" y="4"/>
                    <a:pt x="10" y="1"/>
                  </a:cubicBezTo>
                  <a:cubicBezTo>
                    <a:pt x="12" y="0"/>
                    <a:pt x="12" y="0"/>
                    <a:pt x="12" y="0"/>
                  </a:cubicBezTo>
                  <a:cubicBezTo>
                    <a:pt x="13" y="0"/>
                    <a:pt x="13" y="0"/>
                    <a:pt x="14" y="0"/>
                  </a:cubicBezTo>
                  <a:cubicBezTo>
                    <a:pt x="14" y="0"/>
                    <a:pt x="14" y="0"/>
                    <a:pt x="14" y="0"/>
                  </a:cubicBezTo>
                  <a:cubicBezTo>
                    <a:pt x="14" y="1"/>
                    <a:pt x="14" y="1"/>
                    <a:pt x="14" y="1"/>
                  </a:cubicBezTo>
                  <a:cubicBezTo>
                    <a:pt x="15" y="1"/>
                    <a:pt x="15" y="1"/>
                    <a:pt x="15" y="1"/>
                  </a:cubicBezTo>
                  <a:cubicBezTo>
                    <a:pt x="16" y="1"/>
                    <a:pt x="16" y="1"/>
                    <a:pt x="16" y="1"/>
                  </a:cubicBezTo>
                  <a:cubicBezTo>
                    <a:pt x="16" y="3"/>
                    <a:pt x="16" y="3"/>
                    <a:pt x="16" y="3"/>
                  </a:cubicBezTo>
                  <a:cubicBezTo>
                    <a:pt x="15" y="6"/>
                    <a:pt x="15" y="5"/>
                    <a:pt x="15" y="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190">
              <a:extLst>
                <a:ext uri="{FF2B5EF4-FFF2-40B4-BE49-F238E27FC236}">
                  <a16:creationId xmlns:a16="http://schemas.microsoft.com/office/drawing/2014/main" id="{DFDBBB15-FE45-46B9-A885-02E02290FB89}"/>
                </a:ext>
              </a:extLst>
            </p:cNvPr>
            <p:cNvSpPr>
              <a:spLocks noEditPoints="1"/>
            </p:cNvSpPr>
            <p:nvPr/>
          </p:nvSpPr>
          <p:spPr bwMode="auto">
            <a:xfrm>
              <a:off x="10229788" y="6860374"/>
              <a:ext cx="1173056" cy="560406"/>
            </a:xfrm>
            <a:custGeom>
              <a:avLst/>
              <a:gdLst>
                <a:gd name="T0" fmla="*/ 164 w 282"/>
                <a:gd name="T1" fmla="*/ 133 h 134"/>
                <a:gd name="T2" fmla="*/ 158 w 282"/>
                <a:gd name="T3" fmla="*/ 132 h 134"/>
                <a:gd name="T4" fmla="*/ 71 w 282"/>
                <a:gd name="T5" fmla="*/ 76 h 134"/>
                <a:gd name="T6" fmla="*/ 70 w 282"/>
                <a:gd name="T7" fmla="*/ 74 h 134"/>
                <a:gd name="T8" fmla="*/ 69 w 282"/>
                <a:gd name="T9" fmla="*/ 64 h 134"/>
                <a:gd name="T10" fmla="*/ 62 w 282"/>
                <a:gd name="T11" fmla="*/ 63 h 134"/>
                <a:gd name="T12" fmla="*/ 64 w 282"/>
                <a:gd name="T13" fmla="*/ 63 h 134"/>
                <a:gd name="T14" fmla="*/ 35 w 282"/>
                <a:gd name="T15" fmla="*/ 55 h 134"/>
                <a:gd name="T16" fmla="*/ 31 w 282"/>
                <a:gd name="T17" fmla="*/ 54 h 134"/>
                <a:gd name="T18" fmla="*/ 36 w 282"/>
                <a:gd name="T19" fmla="*/ 54 h 134"/>
                <a:gd name="T20" fmla="*/ 29 w 282"/>
                <a:gd name="T21" fmla="*/ 52 h 134"/>
                <a:gd name="T22" fmla="*/ 39 w 282"/>
                <a:gd name="T23" fmla="*/ 53 h 134"/>
                <a:gd name="T24" fmla="*/ 47 w 282"/>
                <a:gd name="T25" fmla="*/ 52 h 134"/>
                <a:gd name="T26" fmla="*/ 45 w 282"/>
                <a:gd name="T27" fmla="*/ 49 h 134"/>
                <a:gd name="T28" fmla="*/ 48 w 282"/>
                <a:gd name="T29" fmla="*/ 51 h 134"/>
                <a:gd name="T30" fmla="*/ 2 w 282"/>
                <a:gd name="T31" fmla="*/ 41 h 134"/>
                <a:gd name="T32" fmla="*/ 1 w 282"/>
                <a:gd name="T33" fmla="*/ 39 h 134"/>
                <a:gd name="T34" fmla="*/ 260 w 282"/>
                <a:gd name="T35" fmla="*/ 5 h 134"/>
                <a:gd name="T36" fmla="*/ 265 w 282"/>
                <a:gd name="T37" fmla="*/ 4 h 134"/>
                <a:gd name="T38" fmla="*/ 271 w 282"/>
                <a:gd name="T39" fmla="*/ 4 h 134"/>
                <a:gd name="T40" fmla="*/ 275 w 282"/>
                <a:gd name="T41" fmla="*/ 3 h 134"/>
                <a:gd name="T42" fmla="*/ 277 w 282"/>
                <a:gd name="T43" fmla="*/ 3 h 134"/>
                <a:gd name="T44" fmla="*/ 278 w 282"/>
                <a:gd name="T45" fmla="*/ 7 h 134"/>
                <a:gd name="T46" fmla="*/ 282 w 282"/>
                <a:gd name="T47" fmla="*/ 9 h 134"/>
                <a:gd name="T48" fmla="*/ 276 w 282"/>
                <a:gd name="T49" fmla="*/ 16 h 134"/>
                <a:gd name="T50" fmla="*/ 275 w 282"/>
                <a:gd name="T51" fmla="*/ 22 h 134"/>
                <a:gd name="T52" fmla="*/ 275 w 282"/>
                <a:gd name="T53" fmla="*/ 27 h 134"/>
                <a:gd name="T54" fmla="*/ 274 w 282"/>
                <a:gd name="T55" fmla="*/ 31 h 134"/>
                <a:gd name="T56" fmla="*/ 272 w 282"/>
                <a:gd name="T57" fmla="*/ 37 h 134"/>
                <a:gd name="T58" fmla="*/ 269 w 282"/>
                <a:gd name="T59" fmla="*/ 40 h 134"/>
                <a:gd name="T60" fmla="*/ 273 w 282"/>
                <a:gd name="T61" fmla="*/ 46 h 134"/>
                <a:gd name="T62" fmla="*/ 269 w 282"/>
                <a:gd name="T63" fmla="*/ 54 h 134"/>
                <a:gd name="T64" fmla="*/ 273 w 282"/>
                <a:gd name="T65" fmla="*/ 60 h 134"/>
                <a:gd name="T66" fmla="*/ 268 w 282"/>
                <a:gd name="T67" fmla="*/ 72 h 134"/>
                <a:gd name="T68" fmla="*/ 260 w 282"/>
                <a:gd name="T69" fmla="*/ 74 h 134"/>
                <a:gd name="T70" fmla="*/ 251 w 282"/>
                <a:gd name="T71" fmla="*/ 75 h 134"/>
                <a:gd name="T72" fmla="*/ 253 w 282"/>
                <a:gd name="T73" fmla="*/ 62 h 134"/>
                <a:gd name="T74" fmla="*/ 252 w 282"/>
                <a:gd name="T75" fmla="*/ 54 h 134"/>
                <a:gd name="T76" fmla="*/ 248 w 282"/>
                <a:gd name="T77" fmla="*/ 54 h 134"/>
                <a:gd name="T78" fmla="*/ 249 w 282"/>
                <a:gd name="T79" fmla="*/ 51 h 134"/>
                <a:gd name="T80" fmla="*/ 251 w 282"/>
                <a:gd name="T81" fmla="*/ 48 h 134"/>
                <a:gd name="T82" fmla="*/ 251 w 282"/>
                <a:gd name="T83" fmla="*/ 46 h 134"/>
                <a:gd name="T84" fmla="*/ 247 w 282"/>
                <a:gd name="T85" fmla="*/ 43 h 134"/>
                <a:gd name="T86" fmla="*/ 252 w 282"/>
                <a:gd name="T87" fmla="*/ 30 h 134"/>
                <a:gd name="T88" fmla="*/ 254 w 282"/>
                <a:gd name="T89" fmla="*/ 21 h 134"/>
                <a:gd name="T90" fmla="*/ 252 w 282"/>
                <a:gd name="T91" fmla="*/ 6 h 134"/>
                <a:gd name="T92" fmla="*/ 260 w 282"/>
                <a:gd name="T93" fmla="*/ 2 h 134"/>
                <a:gd name="T94" fmla="*/ 260 w 282"/>
                <a:gd name="T95"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2" h="134">
                  <a:moveTo>
                    <a:pt x="159" y="131"/>
                  </a:moveTo>
                  <a:cubicBezTo>
                    <a:pt x="160" y="132"/>
                    <a:pt x="160" y="132"/>
                    <a:pt x="160" y="132"/>
                  </a:cubicBezTo>
                  <a:cubicBezTo>
                    <a:pt x="162" y="131"/>
                    <a:pt x="162" y="131"/>
                    <a:pt x="162" y="131"/>
                  </a:cubicBezTo>
                  <a:cubicBezTo>
                    <a:pt x="164" y="133"/>
                    <a:pt x="163" y="132"/>
                    <a:pt x="164" y="133"/>
                  </a:cubicBezTo>
                  <a:cubicBezTo>
                    <a:pt x="163" y="133"/>
                    <a:pt x="164" y="133"/>
                    <a:pt x="163" y="134"/>
                  </a:cubicBezTo>
                  <a:cubicBezTo>
                    <a:pt x="161" y="134"/>
                    <a:pt x="161" y="134"/>
                    <a:pt x="161" y="134"/>
                  </a:cubicBezTo>
                  <a:cubicBezTo>
                    <a:pt x="159" y="133"/>
                    <a:pt x="159" y="133"/>
                    <a:pt x="159" y="133"/>
                  </a:cubicBezTo>
                  <a:cubicBezTo>
                    <a:pt x="158" y="132"/>
                    <a:pt x="158" y="132"/>
                    <a:pt x="158" y="132"/>
                  </a:cubicBezTo>
                  <a:cubicBezTo>
                    <a:pt x="158" y="132"/>
                    <a:pt x="158" y="132"/>
                    <a:pt x="158" y="132"/>
                  </a:cubicBezTo>
                  <a:cubicBezTo>
                    <a:pt x="159" y="131"/>
                    <a:pt x="159" y="131"/>
                    <a:pt x="159" y="131"/>
                  </a:cubicBezTo>
                  <a:close/>
                  <a:moveTo>
                    <a:pt x="71" y="75"/>
                  </a:moveTo>
                  <a:cubicBezTo>
                    <a:pt x="71" y="76"/>
                    <a:pt x="71" y="76"/>
                    <a:pt x="71" y="76"/>
                  </a:cubicBezTo>
                  <a:cubicBezTo>
                    <a:pt x="70" y="75"/>
                    <a:pt x="70" y="75"/>
                    <a:pt x="69" y="76"/>
                  </a:cubicBezTo>
                  <a:cubicBezTo>
                    <a:pt x="69" y="75"/>
                    <a:pt x="69" y="75"/>
                    <a:pt x="69" y="75"/>
                  </a:cubicBezTo>
                  <a:cubicBezTo>
                    <a:pt x="69" y="75"/>
                    <a:pt x="69" y="75"/>
                    <a:pt x="69" y="75"/>
                  </a:cubicBezTo>
                  <a:cubicBezTo>
                    <a:pt x="70" y="74"/>
                    <a:pt x="70" y="74"/>
                    <a:pt x="70" y="74"/>
                  </a:cubicBezTo>
                  <a:cubicBezTo>
                    <a:pt x="70" y="75"/>
                    <a:pt x="70" y="75"/>
                    <a:pt x="70" y="75"/>
                  </a:cubicBezTo>
                  <a:cubicBezTo>
                    <a:pt x="71" y="75"/>
                    <a:pt x="71" y="75"/>
                    <a:pt x="71" y="75"/>
                  </a:cubicBezTo>
                  <a:close/>
                  <a:moveTo>
                    <a:pt x="69" y="63"/>
                  </a:moveTo>
                  <a:cubicBezTo>
                    <a:pt x="69" y="64"/>
                    <a:pt x="69" y="64"/>
                    <a:pt x="69" y="64"/>
                  </a:cubicBezTo>
                  <a:cubicBezTo>
                    <a:pt x="68" y="64"/>
                    <a:pt x="68" y="64"/>
                    <a:pt x="68" y="64"/>
                  </a:cubicBezTo>
                  <a:cubicBezTo>
                    <a:pt x="66" y="65"/>
                    <a:pt x="66" y="65"/>
                    <a:pt x="66" y="65"/>
                  </a:cubicBezTo>
                  <a:cubicBezTo>
                    <a:pt x="63" y="64"/>
                    <a:pt x="63" y="64"/>
                    <a:pt x="63" y="64"/>
                  </a:cubicBezTo>
                  <a:cubicBezTo>
                    <a:pt x="62" y="63"/>
                    <a:pt x="62" y="63"/>
                    <a:pt x="62" y="63"/>
                  </a:cubicBezTo>
                  <a:cubicBezTo>
                    <a:pt x="61" y="62"/>
                    <a:pt x="61" y="62"/>
                    <a:pt x="61" y="62"/>
                  </a:cubicBezTo>
                  <a:cubicBezTo>
                    <a:pt x="61" y="62"/>
                    <a:pt x="61" y="62"/>
                    <a:pt x="61" y="62"/>
                  </a:cubicBezTo>
                  <a:cubicBezTo>
                    <a:pt x="62" y="62"/>
                    <a:pt x="62" y="62"/>
                    <a:pt x="62" y="62"/>
                  </a:cubicBezTo>
                  <a:cubicBezTo>
                    <a:pt x="64" y="63"/>
                    <a:pt x="64" y="63"/>
                    <a:pt x="64" y="63"/>
                  </a:cubicBezTo>
                  <a:cubicBezTo>
                    <a:pt x="65" y="63"/>
                    <a:pt x="68" y="63"/>
                    <a:pt x="69" y="63"/>
                  </a:cubicBezTo>
                  <a:close/>
                  <a:moveTo>
                    <a:pt x="36" y="54"/>
                  </a:moveTo>
                  <a:cubicBezTo>
                    <a:pt x="37" y="55"/>
                    <a:pt x="37" y="55"/>
                    <a:pt x="37" y="55"/>
                  </a:cubicBezTo>
                  <a:cubicBezTo>
                    <a:pt x="35" y="55"/>
                    <a:pt x="35" y="55"/>
                    <a:pt x="35" y="55"/>
                  </a:cubicBezTo>
                  <a:cubicBezTo>
                    <a:pt x="35" y="55"/>
                    <a:pt x="35" y="55"/>
                    <a:pt x="35" y="55"/>
                  </a:cubicBezTo>
                  <a:cubicBezTo>
                    <a:pt x="34" y="55"/>
                    <a:pt x="34" y="55"/>
                    <a:pt x="34" y="55"/>
                  </a:cubicBezTo>
                  <a:cubicBezTo>
                    <a:pt x="32" y="55"/>
                    <a:pt x="32" y="55"/>
                    <a:pt x="32" y="55"/>
                  </a:cubicBezTo>
                  <a:cubicBezTo>
                    <a:pt x="31" y="54"/>
                    <a:pt x="31" y="54"/>
                    <a:pt x="31" y="54"/>
                  </a:cubicBezTo>
                  <a:cubicBezTo>
                    <a:pt x="31" y="53"/>
                    <a:pt x="31" y="53"/>
                    <a:pt x="31" y="53"/>
                  </a:cubicBezTo>
                  <a:cubicBezTo>
                    <a:pt x="32" y="53"/>
                    <a:pt x="32" y="53"/>
                    <a:pt x="32" y="53"/>
                  </a:cubicBezTo>
                  <a:cubicBezTo>
                    <a:pt x="33" y="53"/>
                    <a:pt x="33" y="53"/>
                    <a:pt x="33" y="53"/>
                  </a:cubicBezTo>
                  <a:cubicBezTo>
                    <a:pt x="36" y="54"/>
                    <a:pt x="36" y="54"/>
                    <a:pt x="36" y="54"/>
                  </a:cubicBezTo>
                  <a:close/>
                  <a:moveTo>
                    <a:pt x="30" y="53"/>
                  </a:moveTo>
                  <a:cubicBezTo>
                    <a:pt x="29" y="53"/>
                    <a:pt x="29" y="53"/>
                    <a:pt x="29" y="53"/>
                  </a:cubicBezTo>
                  <a:cubicBezTo>
                    <a:pt x="28" y="52"/>
                    <a:pt x="28" y="52"/>
                    <a:pt x="28" y="52"/>
                  </a:cubicBezTo>
                  <a:cubicBezTo>
                    <a:pt x="29" y="52"/>
                    <a:pt x="29" y="52"/>
                    <a:pt x="29" y="52"/>
                  </a:cubicBezTo>
                  <a:cubicBezTo>
                    <a:pt x="30" y="52"/>
                    <a:pt x="30" y="52"/>
                    <a:pt x="30" y="52"/>
                  </a:cubicBezTo>
                  <a:cubicBezTo>
                    <a:pt x="30" y="53"/>
                    <a:pt x="30" y="53"/>
                    <a:pt x="30" y="53"/>
                  </a:cubicBezTo>
                  <a:close/>
                  <a:moveTo>
                    <a:pt x="40" y="53"/>
                  </a:moveTo>
                  <a:cubicBezTo>
                    <a:pt x="39" y="53"/>
                    <a:pt x="39" y="53"/>
                    <a:pt x="39" y="53"/>
                  </a:cubicBezTo>
                  <a:cubicBezTo>
                    <a:pt x="37" y="52"/>
                    <a:pt x="37" y="52"/>
                    <a:pt x="35" y="51"/>
                  </a:cubicBezTo>
                  <a:cubicBezTo>
                    <a:pt x="34" y="50"/>
                    <a:pt x="34" y="50"/>
                    <a:pt x="34" y="50"/>
                  </a:cubicBezTo>
                  <a:cubicBezTo>
                    <a:pt x="39" y="52"/>
                    <a:pt x="38" y="52"/>
                    <a:pt x="40" y="53"/>
                  </a:cubicBezTo>
                  <a:close/>
                  <a:moveTo>
                    <a:pt x="47" y="52"/>
                  </a:moveTo>
                  <a:cubicBezTo>
                    <a:pt x="45" y="51"/>
                    <a:pt x="45" y="51"/>
                    <a:pt x="45" y="51"/>
                  </a:cubicBezTo>
                  <a:cubicBezTo>
                    <a:pt x="44" y="51"/>
                    <a:pt x="44" y="51"/>
                    <a:pt x="44" y="51"/>
                  </a:cubicBezTo>
                  <a:cubicBezTo>
                    <a:pt x="44" y="50"/>
                    <a:pt x="44" y="50"/>
                    <a:pt x="44" y="50"/>
                  </a:cubicBezTo>
                  <a:cubicBezTo>
                    <a:pt x="45" y="49"/>
                    <a:pt x="45" y="49"/>
                    <a:pt x="45" y="49"/>
                  </a:cubicBezTo>
                  <a:cubicBezTo>
                    <a:pt x="46" y="49"/>
                    <a:pt x="46" y="49"/>
                    <a:pt x="46" y="49"/>
                  </a:cubicBezTo>
                  <a:cubicBezTo>
                    <a:pt x="47" y="49"/>
                    <a:pt x="47" y="49"/>
                    <a:pt x="47" y="49"/>
                  </a:cubicBezTo>
                  <a:cubicBezTo>
                    <a:pt x="48" y="50"/>
                    <a:pt x="48" y="50"/>
                    <a:pt x="48" y="50"/>
                  </a:cubicBezTo>
                  <a:cubicBezTo>
                    <a:pt x="48" y="51"/>
                    <a:pt x="48" y="51"/>
                    <a:pt x="48" y="51"/>
                  </a:cubicBezTo>
                  <a:cubicBezTo>
                    <a:pt x="48" y="52"/>
                    <a:pt x="48" y="52"/>
                    <a:pt x="48" y="52"/>
                  </a:cubicBezTo>
                  <a:cubicBezTo>
                    <a:pt x="48" y="52"/>
                    <a:pt x="47" y="52"/>
                    <a:pt x="47" y="52"/>
                  </a:cubicBezTo>
                  <a:close/>
                  <a:moveTo>
                    <a:pt x="2" y="41"/>
                  </a:moveTo>
                  <a:cubicBezTo>
                    <a:pt x="2" y="41"/>
                    <a:pt x="2" y="41"/>
                    <a:pt x="2" y="41"/>
                  </a:cubicBezTo>
                  <a:cubicBezTo>
                    <a:pt x="1" y="41"/>
                    <a:pt x="1" y="41"/>
                    <a:pt x="1" y="41"/>
                  </a:cubicBezTo>
                  <a:cubicBezTo>
                    <a:pt x="0" y="41"/>
                    <a:pt x="0" y="41"/>
                    <a:pt x="0" y="41"/>
                  </a:cubicBezTo>
                  <a:cubicBezTo>
                    <a:pt x="1" y="39"/>
                    <a:pt x="1" y="39"/>
                    <a:pt x="1" y="39"/>
                  </a:cubicBezTo>
                  <a:cubicBezTo>
                    <a:pt x="1" y="39"/>
                    <a:pt x="1" y="39"/>
                    <a:pt x="1" y="39"/>
                  </a:cubicBezTo>
                  <a:cubicBezTo>
                    <a:pt x="2" y="39"/>
                    <a:pt x="2" y="39"/>
                    <a:pt x="2" y="39"/>
                  </a:cubicBezTo>
                  <a:cubicBezTo>
                    <a:pt x="2" y="40"/>
                    <a:pt x="2" y="41"/>
                    <a:pt x="2" y="41"/>
                  </a:cubicBezTo>
                  <a:close/>
                  <a:moveTo>
                    <a:pt x="260" y="5"/>
                  </a:moveTo>
                  <a:cubicBezTo>
                    <a:pt x="260" y="5"/>
                    <a:pt x="260" y="5"/>
                    <a:pt x="260" y="5"/>
                  </a:cubicBezTo>
                  <a:cubicBezTo>
                    <a:pt x="261" y="5"/>
                    <a:pt x="261" y="5"/>
                    <a:pt x="261" y="5"/>
                  </a:cubicBezTo>
                  <a:cubicBezTo>
                    <a:pt x="262" y="4"/>
                    <a:pt x="262" y="5"/>
                    <a:pt x="263" y="4"/>
                  </a:cubicBezTo>
                  <a:cubicBezTo>
                    <a:pt x="263" y="4"/>
                    <a:pt x="263" y="4"/>
                    <a:pt x="263" y="4"/>
                  </a:cubicBezTo>
                  <a:cubicBezTo>
                    <a:pt x="265" y="4"/>
                    <a:pt x="265" y="4"/>
                    <a:pt x="265" y="4"/>
                  </a:cubicBezTo>
                  <a:cubicBezTo>
                    <a:pt x="266" y="4"/>
                    <a:pt x="266" y="4"/>
                    <a:pt x="266" y="4"/>
                  </a:cubicBezTo>
                  <a:cubicBezTo>
                    <a:pt x="268" y="5"/>
                    <a:pt x="267" y="5"/>
                    <a:pt x="268" y="5"/>
                  </a:cubicBezTo>
                  <a:cubicBezTo>
                    <a:pt x="270" y="4"/>
                    <a:pt x="270" y="4"/>
                    <a:pt x="270" y="4"/>
                  </a:cubicBezTo>
                  <a:cubicBezTo>
                    <a:pt x="271" y="4"/>
                    <a:pt x="271" y="4"/>
                    <a:pt x="271" y="4"/>
                  </a:cubicBezTo>
                  <a:cubicBezTo>
                    <a:pt x="271" y="3"/>
                    <a:pt x="271" y="3"/>
                    <a:pt x="271" y="3"/>
                  </a:cubicBezTo>
                  <a:cubicBezTo>
                    <a:pt x="271" y="3"/>
                    <a:pt x="271" y="3"/>
                    <a:pt x="271" y="3"/>
                  </a:cubicBezTo>
                  <a:cubicBezTo>
                    <a:pt x="271" y="3"/>
                    <a:pt x="271" y="3"/>
                    <a:pt x="271" y="3"/>
                  </a:cubicBezTo>
                  <a:cubicBezTo>
                    <a:pt x="273" y="3"/>
                    <a:pt x="273" y="3"/>
                    <a:pt x="275" y="3"/>
                  </a:cubicBezTo>
                  <a:cubicBezTo>
                    <a:pt x="275" y="3"/>
                    <a:pt x="275" y="3"/>
                    <a:pt x="275" y="3"/>
                  </a:cubicBezTo>
                  <a:cubicBezTo>
                    <a:pt x="276" y="3"/>
                    <a:pt x="276" y="3"/>
                    <a:pt x="276" y="3"/>
                  </a:cubicBezTo>
                  <a:cubicBezTo>
                    <a:pt x="276" y="3"/>
                    <a:pt x="276" y="3"/>
                    <a:pt x="276" y="3"/>
                  </a:cubicBezTo>
                  <a:cubicBezTo>
                    <a:pt x="277" y="3"/>
                    <a:pt x="277" y="3"/>
                    <a:pt x="277" y="3"/>
                  </a:cubicBezTo>
                  <a:cubicBezTo>
                    <a:pt x="278" y="4"/>
                    <a:pt x="278" y="4"/>
                    <a:pt x="278" y="4"/>
                  </a:cubicBezTo>
                  <a:cubicBezTo>
                    <a:pt x="278" y="4"/>
                    <a:pt x="278" y="4"/>
                    <a:pt x="278" y="4"/>
                  </a:cubicBezTo>
                  <a:cubicBezTo>
                    <a:pt x="278" y="6"/>
                    <a:pt x="278" y="5"/>
                    <a:pt x="278" y="7"/>
                  </a:cubicBezTo>
                  <a:cubicBezTo>
                    <a:pt x="278" y="7"/>
                    <a:pt x="278" y="7"/>
                    <a:pt x="278" y="7"/>
                  </a:cubicBezTo>
                  <a:cubicBezTo>
                    <a:pt x="279" y="7"/>
                    <a:pt x="279" y="7"/>
                    <a:pt x="280" y="7"/>
                  </a:cubicBezTo>
                  <a:cubicBezTo>
                    <a:pt x="281" y="8"/>
                    <a:pt x="281" y="8"/>
                    <a:pt x="281" y="8"/>
                  </a:cubicBezTo>
                  <a:cubicBezTo>
                    <a:pt x="282" y="8"/>
                    <a:pt x="282" y="8"/>
                    <a:pt x="282" y="8"/>
                  </a:cubicBezTo>
                  <a:cubicBezTo>
                    <a:pt x="282" y="9"/>
                    <a:pt x="282" y="9"/>
                    <a:pt x="282" y="9"/>
                  </a:cubicBezTo>
                  <a:cubicBezTo>
                    <a:pt x="281" y="10"/>
                    <a:pt x="281" y="10"/>
                    <a:pt x="281" y="10"/>
                  </a:cubicBezTo>
                  <a:cubicBezTo>
                    <a:pt x="281" y="10"/>
                    <a:pt x="281" y="10"/>
                    <a:pt x="281" y="10"/>
                  </a:cubicBezTo>
                  <a:cubicBezTo>
                    <a:pt x="278" y="13"/>
                    <a:pt x="280" y="11"/>
                    <a:pt x="276" y="14"/>
                  </a:cubicBezTo>
                  <a:cubicBezTo>
                    <a:pt x="276" y="16"/>
                    <a:pt x="276" y="16"/>
                    <a:pt x="276" y="16"/>
                  </a:cubicBezTo>
                  <a:cubicBezTo>
                    <a:pt x="274" y="16"/>
                    <a:pt x="274" y="16"/>
                    <a:pt x="274" y="16"/>
                  </a:cubicBezTo>
                  <a:cubicBezTo>
                    <a:pt x="274" y="17"/>
                    <a:pt x="274" y="17"/>
                    <a:pt x="274" y="17"/>
                  </a:cubicBezTo>
                  <a:cubicBezTo>
                    <a:pt x="274" y="17"/>
                    <a:pt x="274" y="17"/>
                    <a:pt x="274" y="17"/>
                  </a:cubicBezTo>
                  <a:cubicBezTo>
                    <a:pt x="275" y="19"/>
                    <a:pt x="275" y="19"/>
                    <a:pt x="275" y="22"/>
                  </a:cubicBezTo>
                  <a:cubicBezTo>
                    <a:pt x="275" y="23"/>
                    <a:pt x="275" y="24"/>
                    <a:pt x="275" y="25"/>
                  </a:cubicBezTo>
                  <a:cubicBezTo>
                    <a:pt x="275" y="25"/>
                    <a:pt x="275" y="25"/>
                    <a:pt x="275" y="25"/>
                  </a:cubicBezTo>
                  <a:cubicBezTo>
                    <a:pt x="275" y="26"/>
                    <a:pt x="275" y="26"/>
                    <a:pt x="275" y="26"/>
                  </a:cubicBezTo>
                  <a:cubicBezTo>
                    <a:pt x="275" y="26"/>
                    <a:pt x="275" y="26"/>
                    <a:pt x="275" y="27"/>
                  </a:cubicBezTo>
                  <a:cubicBezTo>
                    <a:pt x="274" y="28"/>
                    <a:pt x="274" y="28"/>
                    <a:pt x="273" y="29"/>
                  </a:cubicBezTo>
                  <a:cubicBezTo>
                    <a:pt x="273" y="29"/>
                    <a:pt x="273" y="29"/>
                    <a:pt x="273" y="29"/>
                  </a:cubicBezTo>
                  <a:cubicBezTo>
                    <a:pt x="273" y="30"/>
                    <a:pt x="273" y="30"/>
                    <a:pt x="273" y="30"/>
                  </a:cubicBezTo>
                  <a:cubicBezTo>
                    <a:pt x="274" y="31"/>
                    <a:pt x="274" y="31"/>
                    <a:pt x="274" y="31"/>
                  </a:cubicBezTo>
                  <a:cubicBezTo>
                    <a:pt x="274" y="32"/>
                    <a:pt x="274" y="32"/>
                    <a:pt x="274" y="32"/>
                  </a:cubicBezTo>
                  <a:cubicBezTo>
                    <a:pt x="274" y="34"/>
                    <a:pt x="273" y="35"/>
                    <a:pt x="273" y="36"/>
                  </a:cubicBezTo>
                  <a:cubicBezTo>
                    <a:pt x="272" y="36"/>
                    <a:pt x="272" y="36"/>
                    <a:pt x="272" y="36"/>
                  </a:cubicBezTo>
                  <a:cubicBezTo>
                    <a:pt x="272" y="37"/>
                    <a:pt x="272" y="37"/>
                    <a:pt x="272" y="37"/>
                  </a:cubicBezTo>
                  <a:cubicBezTo>
                    <a:pt x="268" y="37"/>
                    <a:pt x="268" y="37"/>
                    <a:pt x="268" y="37"/>
                  </a:cubicBezTo>
                  <a:cubicBezTo>
                    <a:pt x="267" y="37"/>
                    <a:pt x="267" y="37"/>
                    <a:pt x="267" y="37"/>
                  </a:cubicBezTo>
                  <a:cubicBezTo>
                    <a:pt x="267" y="37"/>
                    <a:pt x="268" y="38"/>
                    <a:pt x="268" y="39"/>
                  </a:cubicBezTo>
                  <a:cubicBezTo>
                    <a:pt x="268" y="39"/>
                    <a:pt x="269" y="39"/>
                    <a:pt x="269" y="40"/>
                  </a:cubicBezTo>
                  <a:cubicBezTo>
                    <a:pt x="270" y="42"/>
                    <a:pt x="270" y="42"/>
                    <a:pt x="270" y="42"/>
                  </a:cubicBezTo>
                  <a:cubicBezTo>
                    <a:pt x="271" y="44"/>
                    <a:pt x="271" y="44"/>
                    <a:pt x="271" y="44"/>
                  </a:cubicBezTo>
                  <a:cubicBezTo>
                    <a:pt x="273" y="45"/>
                    <a:pt x="273" y="45"/>
                    <a:pt x="273" y="45"/>
                  </a:cubicBezTo>
                  <a:cubicBezTo>
                    <a:pt x="273" y="46"/>
                    <a:pt x="273" y="46"/>
                    <a:pt x="273" y="46"/>
                  </a:cubicBezTo>
                  <a:cubicBezTo>
                    <a:pt x="273" y="47"/>
                    <a:pt x="273" y="47"/>
                    <a:pt x="273" y="47"/>
                  </a:cubicBezTo>
                  <a:cubicBezTo>
                    <a:pt x="272" y="48"/>
                    <a:pt x="272" y="48"/>
                    <a:pt x="272" y="48"/>
                  </a:cubicBezTo>
                  <a:cubicBezTo>
                    <a:pt x="270" y="50"/>
                    <a:pt x="272" y="48"/>
                    <a:pt x="270" y="50"/>
                  </a:cubicBezTo>
                  <a:cubicBezTo>
                    <a:pt x="270" y="54"/>
                    <a:pt x="269" y="52"/>
                    <a:pt x="269" y="54"/>
                  </a:cubicBezTo>
                  <a:cubicBezTo>
                    <a:pt x="272" y="58"/>
                    <a:pt x="272" y="58"/>
                    <a:pt x="272" y="58"/>
                  </a:cubicBezTo>
                  <a:cubicBezTo>
                    <a:pt x="273" y="58"/>
                    <a:pt x="273" y="58"/>
                    <a:pt x="273" y="58"/>
                  </a:cubicBezTo>
                  <a:cubicBezTo>
                    <a:pt x="273" y="58"/>
                    <a:pt x="273" y="58"/>
                    <a:pt x="273" y="58"/>
                  </a:cubicBezTo>
                  <a:cubicBezTo>
                    <a:pt x="273" y="59"/>
                    <a:pt x="273" y="59"/>
                    <a:pt x="273" y="60"/>
                  </a:cubicBezTo>
                  <a:cubicBezTo>
                    <a:pt x="272" y="60"/>
                    <a:pt x="272" y="60"/>
                    <a:pt x="271" y="61"/>
                  </a:cubicBezTo>
                  <a:cubicBezTo>
                    <a:pt x="269" y="63"/>
                    <a:pt x="269" y="63"/>
                    <a:pt x="268" y="65"/>
                  </a:cubicBezTo>
                  <a:cubicBezTo>
                    <a:pt x="267" y="67"/>
                    <a:pt x="267" y="67"/>
                    <a:pt x="267" y="67"/>
                  </a:cubicBezTo>
                  <a:cubicBezTo>
                    <a:pt x="267" y="67"/>
                    <a:pt x="268" y="72"/>
                    <a:pt x="268" y="72"/>
                  </a:cubicBezTo>
                  <a:cubicBezTo>
                    <a:pt x="267" y="72"/>
                    <a:pt x="267" y="72"/>
                    <a:pt x="267" y="72"/>
                  </a:cubicBezTo>
                  <a:cubicBezTo>
                    <a:pt x="264" y="75"/>
                    <a:pt x="264" y="75"/>
                    <a:pt x="264" y="75"/>
                  </a:cubicBezTo>
                  <a:cubicBezTo>
                    <a:pt x="262" y="75"/>
                    <a:pt x="262" y="75"/>
                    <a:pt x="262" y="75"/>
                  </a:cubicBezTo>
                  <a:cubicBezTo>
                    <a:pt x="260" y="74"/>
                    <a:pt x="260" y="74"/>
                    <a:pt x="260" y="74"/>
                  </a:cubicBezTo>
                  <a:cubicBezTo>
                    <a:pt x="258" y="73"/>
                    <a:pt x="257" y="73"/>
                    <a:pt x="255" y="73"/>
                  </a:cubicBezTo>
                  <a:cubicBezTo>
                    <a:pt x="253" y="74"/>
                    <a:pt x="253" y="74"/>
                    <a:pt x="253" y="74"/>
                  </a:cubicBezTo>
                  <a:cubicBezTo>
                    <a:pt x="252" y="74"/>
                    <a:pt x="252" y="74"/>
                    <a:pt x="252" y="74"/>
                  </a:cubicBezTo>
                  <a:cubicBezTo>
                    <a:pt x="251" y="75"/>
                    <a:pt x="251" y="75"/>
                    <a:pt x="251" y="75"/>
                  </a:cubicBezTo>
                  <a:cubicBezTo>
                    <a:pt x="251" y="74"/>
                    <a:pt x="251" y="74"/>
                    <a:pt x="251" y="74"/>
                  </a:cubicBezTo>
                  <a:cubicBezTo>
                    <a:pt x="251" y="73"/>
                    <a:pt x="251" y="73"/>
                    <a:pt x="253" y="69"/>
                  </a:cubicBezTo>
                  <a:cubicBezTo>
                    <a:pt x="253" y="66"/>
                    <a:pt x="253" y="67"/>
                    <a:pt x="253" y="64"/>
                  </a:cubicBezTo>
                  <a:cubicBezTo>
                    <a:pt x="253" y="62"/>
                    <a:pt x="253" y="62"/>
                    <a:pt x="253" y="62"/>
                  </a:cubicBezTo>
                  <a:cubicBezTo>
                    <a:pt x="252" y="61"/>
                    <a:pt x="252" y="61"/>
                    <a:pt x="252" y="61"/>
                  </a:cubicBezTo>
                  <a:cubicBezTo>
                    <a:pt x="253" y="58"/>
                    <a:pt x="253" y="58"/>
                    <a:pt x="253" y="58"/>
                  </a:cubicBezTo>
                  <a:cubicBezTo>
                    <a:pt x="253" y="56"/>
                    <a:pt x="253" y="56"/>
                    <a:pt x="253" y="56"/>
                  </a:cubicBezTo>
                  <a:cubicBezTo>
                    <a:pt x="252" y="54"/>
                    <a:pt x="252" y="54"/>
                    <a:pt x="252" y="54"/>
                  </a:cubicBezTo>
                  <a:cubicBezTo>
                    <a:pt x="254" y="55"/>
                    <a:pt x="254" y="55"/>
                    <a:pt x="254" y="55"/>
                  </a:cubicBezTo>
                  <a:cubicBezTo>
                    <a:pt x="253" y="54"/>
                    <a:pt x="254" y="54"/>
                    <a:pt x="253" y="53"/>
                  </a:cubicBezTo>
                  <a:cubicBezTo>
                    <a:pt x="252" y="53"/>
                    <a:pt x="252" y="53"/>
                    <a:pt x="252" y="53"/>
                  </a:cubicBezTo>
                  <a:cubicBezTo>
                    <a:pt x="249" y="54"/>
                    <a:pt x="249" y="54"/>
                    <a:pt x="248" y="54"/>
                  </a:cubicBezTo>
                  <a:cubicBezTo>
                    <a:pt x="248" y="54"/>
                    <a:pt x="248" y="54"/>
                    <a:pt x="248" y="54"/>
                  </a:cubicBezTo>
                  <a:cubicBezTo>
                    <a:pt x="248" y="53"/>
                    <a:pt x="248" y="53"/>
                    <a:pt x="248" y="53"/>
                  </a:cubicBezTo>
                  <a:cubicBezTo>
                    <a:pt x="248" y="51"/>
                    <a:pt x="248" y="51"/>
                    <a:pt x="248" y="51"/>
                  </a:cubicBezTo>
                  <a:cubicBezTo>
                    <a:pt x="249" y="51"/>
                    <a:pt x="249" y="51"/>
                    <a:pt x="249" y="51"/>
                  </a:cubicBezTo>
                  <a:cubicBezTo>
                    <a:pt x="250" y="51"/>
                    <a:pt x="250" y="51"/>
                    <a:pt x="250" y="51"/>
                  </a:cubicBezTo>
                  <a:cubicBezTo>
                    <a:pt x="250" y="50"/>
                    <a:pt x="250" y="50"/>
                    <a:pt x="250" y="50"/>
                  </a:cubicBezTo>
                  <a:cubicBezTo>
                    <a:pt x="251" y="49"/>
                    <a:pt x="251" y="49"/>
                    <a:pt x="251" y="49"/>
                  </a:cubicBezTo>
                  <a:cubicBezTo>
                    <a:pt x="251" y="48"/>
                    <a:pt x="251" y="48"/>
                    <a:pt x="251" y="48"/>
                  </a:cubicBezTo>
                  <a:cubicBezTo>
                    <a:pt x="251" y="46"/>
                    <a:pt x="251" y="46"/>
                    <a:pt x="251" y="46"/>
                  </a:cubicBezTo>
                  <a:cubicBezTo>
                    <a:pt x="253" y="45"/>
                    <a:pt x="253" y="45"/>
                    <a:pt x="253" y="45"/>
                  </a:cubicBezTo>
                  <a:cubicBezTo>
                    <a:pt x="252" y="45"/>
                    <a:pt x="252" y="45"/>
                    <a:pt x="252" y="45"/>
                  </a:cubicBezTo>
                  <a:cubicBezTo>
                    <a:pt x="251" y="46"/>
                    <a:pt x="251" y="46"/>
                    <a:pt x="251" y="46"/>
                  </a:cubicBezTo>
                  <a:cubicBezTo>
                    <a:pt x="249" y="49"/>
                    <a:pt x="249" y="49"/>
                    <a:pt x="249" y="50"/>
                  </a:cubicBezTo>
                  <a:cubicBezTo>
                    <a:pt x="247" y="51"/>
                    <a:pt x="248" y="50"/>
                    <a:pt x="247" y="51"/>
                  </a:cubicBezTo>
                  <a:cubicBezTo>
                    <a:pt x="246" y="51"/>
                    <a:pt x="246" y="51"/>
                    <a:pt x="245" y="50"/>
                  </a:cubicBezTo>
                  <a:cubicBezTo>
                    <a:pt x="245" y="49"/>
                    <a:pt x="246" y="46"/>
                    <a:pt x="247" y="43"/>
                  </a:cubicBezTo>
                  <a:cubicBezTo>
                    <a:pt x="247" y="42"/>
                    <a:pt x="247" y="42"/>
                    <a:pt x="246" y="41"/>
                  </a:cubicBezTo>
                  <a:cubicBezTo>
                    <a:pt x="247" y="41"/>
                    <a:pt x="247" y="41"/>
                    <a:pt x="247" y="41"/>
                  </a:cubicBezTo>
                  <a:cubicBezTo>
                    <a:pt x="248" y="40"/>
                    <a:pt x="248" y="40"/>
                    <a:pt x="248" y="40"/>
                  </a:cubicBezTo>
                  <a:cubicBezTo>
                    <a:pt x="249" y="38"/>
                    <a:pt x="248" y="41"/>
                    <a:pt x="252" y="30"/>
                  </a:cubicBezTo>
                  <a:cubicBezTo>
                    <a:pt x="252" y="30"/>
                    <a:pt x="252" y="30"/>
                    <a:pt x="252" y="30"/>
                  </a:cubicBezTo>
                  <a:cubicBezTo>
                    <a:pt x="252" y="29"/>
                    <a:pt x="252" y="29"/>
                    <a:pt x="252" y="29"/>
                  </a:cubicBezTo>
                  <a:cubicBezTo>
                    <a:pt x="252" y="28"/>
                    <a:pt x="253" y="25"/>
                    <a:pt x="253" y="23"/>
                  </a:cubicBezTo>
                  <a:cubicBezTo>
                    <a:pt x="254" y="22"/>
                    <a:pt x="253" y="23"/>
                    <a:pt x="254" y="21"/>
                  </a:cubicBezTo>
                  <a:cubicBezTo>
                    <a:pt x="255" y="9"/>
                    <a:pt x="253" y="17"/>
                    <a:pt x="253" y="7"/>
                  </a:cubicBezTo>
                  <a:cubicBezTo>
                    <a:pt x="253" y="7"/>
                    <a:pt x="253" y="7"/>
                    <a:pt x="253" y="7"/>
                  </a:cubicBezTo>
                  <a:cubicBezTo>
                    <a:pt x="252" y="7"/>
                    <a:pt x="252" y="7"/>
                    <a:pt x="252" y="7"/>
                  </a:cubicBezTo>
                  <a:cubicBezTo>
                    <a:pt x="252" y="6"/>
                    <a:pt x="252" y="6"/>
                    <a:pt x="252" y="6"/>
                  </a:cubicBezTo>
                  <a:cubicBezTo>
                    <a:pt x="252" y="5"/>
                    <a:pt x="252" y="5"/>
                    <a:pt x="252" y="5"/>
                  </a:cubicBezTo>
                  <a:cubicBezTo>
                    <a:pt x="255" y="0"/>
                    <a:pt x="255" y="2"/>
                    <a:pt x="259" y="0"/>
                  </a:cubicBezTo>
                  <a:cubicBezTo>
                    <a:pt x="259" y="0"/>
                    <a:pt x="259" y="0"/>
                    <a:pt x="259" y="0"/>
                  </a:cubicBezTo>
                  <a:cubicBezTo>
                    <a:pt x="260" y="1"/>
                    <a:pt x="260" y="1"/>
                    <a:pt x="260" y="2"/>
                  </a:cubicBezTo>
                  <a:cubicBezTo>
                    <a:pt x="260" y="2"/>
                    <a:pt x="260" y="2"/>
                    <a:pt x="260" y="2"/>
                  </a:cubicBezTo>
                  <a:cubicBezTo>
                    <a:pt x="259" y="3"/>
                    <a:pt x="259" y="3"/>
                    <a:pt x="259" y="3"/>
                  </a:cubicBezTo>
                  <a:cubicBezTo>
                    <a:pt x="259" y="4"/>
                    <a:pt x="259" y="4"/>
                    <a:pt x="259" y="4"/>
                  </a:cubicBezTo>
                  <a:cubicBezTo>
                    <a:pt x="259" y="4"/>
                    <a:pt x="260" y="5"/>
                    <a:pt x="260" y="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191">
              <a:extLst>
                <a:ext uri="{FF2B5EF4-FFF2-40B4-BE49-F238E27FC236}">
                  <a16:creationId xmlns:a16="http://schemas.microsoft.com/office/drawing/2014/main" id="{D6DE0D00-8A9A-44C8-AA4D-EADA6B1A77D5}"/>
                </a:ext>
              </a:extLst>
            </p:cNvPr>
            <p:cNvSpPr>
              <a:spLocks noEditPoints="1"/>
            </p:cNvSpPr>
            <p:nvPr/>
          </p:nvSpPr>
          <p:spPr bwMode="auto">
            <a:xfrm>
              <a:off x="17823771" y="8669823"/>
              <a:ext cx="161473" cy="213716"/>
            </a:xfrm>
            <a:custGeom>
              <a:avLst/>
              <a:gdLst>
                <a:gd name="T0" fmla="*/ 34 w 34"/>
                <a:gd name="T1" fmla="*/ 2 h 45"/>
                <a:gd name="T2" fmla="*/ 34 w 34"/>
                <a:gd name="T3" fmla="*/ 3 h 45"/>
                <a:gd name="T4" fmla="*/ 34 w 34"/>
                <a:gd name="T5" fmla="*/ 2 h 45"/>
                <a:gd name="T6" fmla="*/ 34 w 34"/>
                <a:gd name="T7" fmla="*/ 1 h 45"/>
                <a:gd name="T8" fmla="*/ 34 w 34"/>
                <a:gd name="T9" fmla="*/ 0 h 45"/>
                <a:gd name="T10" fmla="*/ 34 w 34"/>
                <a:gd name="T11" fmla="*/ 0 h 45"/>
                <a:gd name="T12" fmla="*/ 34 w 34"/>
                <a:gd name="T13" fmla="*/ 0 h 45"/>
                <a:gd name="T14" fmla="*/ 34 w 34"/>
                <a:gd name="T15" fmla="*/ 0 h 45"/>
                <a:gd name="T16" fmla="*/ 34 w 34"/>
                <a:gd name="T17" fmla="*/ 0 h 45"/>
                <a:gd name="T18" fmla="*/ 34 w 34"/>
                <a:gd name="T19" fmla="*/ 1 h 45"/>
                <a:gd name="T20" fmla="*/ 34 w 34"/>
                <a:gd name="T21" fmla="*/ 2 h 45"/>
                <a:gd name="T22" fmla="*/ 34 w 34"/>
                <a:gd name="T23" fmla="*/ 2 h 45"/>
                <a:gd name="T24" fmla="*/ 34 w 34"/>
                <a:gd name="T25" fmla="*/ 2 h 45"/>
                <a:gd name="T26" fmla="*/ 0 w 34"/>
                <a:gd name="T27" fmla="*/ 45 h 45"/>
                <a:gd name="T28" fmla="*/ 0 w 34"/>
                <a:gd name="T29" fmla="*/ 45 h 45"/>
                <a:gd name="T30" fmla="*/ 0 w 34"/>
                <a:gd name="T31" fmla="*/ 45 h 45"/>
                <a:gd name="T32" fmla="*/ 0 w 34"/>
                <a:gd name="T33" fmla="*/ 45 h 45"/>
                <a:gd name="T34" fmla="*/ 0 w 34"/>
                <a:gd name="T35" fmla="*/ 45 h 45"/>
                <a:gd name="T36" fmla="*/ 0 w 34"/>
                <a:gd name="T37" fmla="*/ 45 h 45"/>
                <a:gd name="T38" fmla="*/ 0 w 34"/>
                <a:gd name="T39" fmla="*/ 45 h 45"/>
                <a:gd name="T40" fmla="*/ 0 w 34"/>
                <a:gd name="T41" fmla="*/ 45 h 45"/>
                <a:gd name="T42" fmla="*/ 0 w 34"/>
                <a:gd name="T4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45">
                  <a:moveTo>
                    <a:pt x="34" y="2"/>
                  </a:moveTo>
                  <a:lnTo>
                    <a:pt x="34" y="3"/>
                  </a:lnTo>
                  <a:lnTo>
                    <a:pt x="34" y="2"/>
                  </a:lnTo>
                  <a:lnTo>
                    <a:pt x="34" y="1"/>
                  </a:lnTo>
                  <a:lnTo>
                    <a:pt x="34" y="0"/>
                  </a:lnTo>
                  <a:lnTo>
                    <a:pt x="34" y="0"/>
                  </a:lnTo>
                  <a:lnTo>
                    <a:pt x="34" y="0"/>
                  </a:lnTo>
                  <a:lnTo>
                    <a:pt x="34" y="0"/>
                  </a:lnTo>
                  <a:lnTo>
                    <a:pt x="34" y="0"/>
                  </a:lnTo>
                  <a:lnTo>
                    <a:pt x="34" y="1"/>
                  </a:lnTo>
                  <a:lnTo>
                    <a:pt x="34" y="2"/>
                  </a:lnTo>
                  <a:lnTo>
                    <a:pt x="34" y="2"/>
                  </a:lnTo>
                  <a:lnTo>
                    <a:pt x="34" y="2"/>
                  </a:lnTo>
                  <a:close/>
                  <a:moveTo>
                    <a:pt x="0" y="45"/>
                  </a:moveTo>
                  <a:lnTo>
                    <a:pt x="0" y="45"/>
                  </a:lnTo>
                  <a:lnTo>
                    <a:pt x="0" y="45"/>
                  </a:lnTo>
                  <a:lnTo>
                    <a:pt x="0" y="45"/>
                  </a:lnTo>
                  <a:lnTo>
                    <a:pt x="0" y="45"/>
                  </a:lnTo>
                  <a:lnTo>
                    <a:pt x="0" y="45"/>
                  </a:lnTo>
                  <a:lnTo>
                    <a:pt x="0" y="45"/>
                  </a:lnTo>
                  <a:lnTo>
                    <a:pt x="0" y="45"/>
                  </a:lnTo>
                  <a:lnTo>
                    <a:pt x="0" y="45"/>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192">
              <a:extLst>
                <a:ext uri="{FF2B5EF4-FFF2-40B4-BE49-F238E27FC236}">
                  <a16:creationId xmlns:a16="http://schemas.microsoft.com/office/drawing/2014/main" id="{79772756-A225-4C60-8F44-81DF3A916062}"/>
                </a:ext>
              </a:extLst>
            </p:cNvPr>
            <p:cNvSpPr>
              <a:spLocks/>
            </p:cNvSpPr>
            <p:nvPr/>
          </p:nvSpPr>
          <p:spPr bwMode="auto">
            <a:xfrm>
              <a:off x="8762284" y="9937863"/>
              <a:ext cx="394186" cy="422681"/>
            </a:xfrm>
            <a:custGeom>
              <a:avLst/>
              <a:gdLst>
                <a:gd name="T0" fmla="*/ 52 w 95"/>
                <a:gd name="T1" fmla="*/ 13 h 101"/>
                <a:gd name="T2" fmla="*/ 52 w 95"/>
                <a:gd name="T3" fmla="*/ 15 h 101"/>
                <a:gd name="T4" fmla="*/ 53 w 95"/>
                <a:gd name="T5" fmla="*/ 17 h 101"/>
                <a:gd name="T6" fmla="*/ 54 w 95"/>
                <a:gd name="T7" fmla="*/ 18 h 101"/>
                <a:gd name="T8" fmla="*/ 54 w 95"/>
                <a:gd name="T9" fmla="*/ 19 h 101"/>
                <a:gd name="T10" fmla="*/ 54 w 95"/>
                <a:gd name="T11" fmla="*/ 22 h 101"/>
                <a:gd name="T12" fmla="*/ 53 w 95"/>
                <a:gd name="T13" fmla="*/ 26 h 101"/>
                <a:gd name="T14" fmla="*/ 53 w 95"/>
                <a:gd name="T15" fmla="*/ 31 h 101"/>
                <a:gd name="T16" fmla="*/ 54 w 95"/>
                <a:gd name="T17" fmla="*/ 34 h 101"/>
                <a:gd name="T18" fmla="*/ 56 w 95"/>
                <a:gd name="T19" fmla="*/ 34 h 101"/>
                <a:gd name="T20" fmla="*/ 61 w 95"/>
                <a:gd name="T21" fmla="*/ 35 h 101"/>
                <a:gd name="T22" fmla="*/ 67 w 95"/>
                <a:gd name="T23" fmla="*/ 35 h 101"/>
                <a:gd name="T24" fmla="*/ 70 w 95"/>
                <a:gd name="T25" fmla="*/ 33 h 101"/>
                <a:gd name="T26" fmla="*/ 72 w 95"/>
                <a:gd name="T27" fmla="*/ 35 h 101"/>
                <a:gd name="T28" fmla="*/ 75 w 95"/>
                <a:gd name="T29" fmla="*/ 36 h 101"/>
                <a:gd name="T30" fmla="*/ 78 w 95"/>
                <a:gd name="T31" fmla="*/ 37 h 101"/>
                <a:gd name="T32" fmla="*/ 79 w 95"/>
                <a:gd name="T33" fmla="*/ 40 h 101"/>
                <a:gd name="T34" fmla="*/ 79 w 95"/>
                <a:gd name="T35" fmla="*/ 43 h 101"/>
                <a:gd name="T36" fmla="*/ 80 w 95"/>
                <a:gd name="T37" fmla="*/ 46 h 101"/>
                <a:gd name="T38" fmla="*/ 80 w 95"/>
                <a:gd name="T39" fmla="*/ 50 h 101"/>
                <a:gd name="T40" fmla="*/ 81 w 95"/>
                <a:gd name="T41" fmla="*/ 53 h 101"/>
                <a:gd name="T42" fmla="*/ 82 w 95"/>
                <a:gd name="T43" fmla="*/ 57 h 101"/>
                <a:gd name="T44" fmla="*/ 92 w 95"/>
                <a:gd name="T45" fmla="*/ 56 h 101"/>
                <a:gd name="T46" fmla="*/ 94 w 95"/>
                <a:gd name="T47" fmla="*/ 59 h 101"/>
                <a:gd name="T48" fmla="*/ 92 w 95"/>
                <a:gd name="T49" fmla="*/ 71 h 101"/>
                <a:gd name="T50" fmla="*/ 87 w 95"/>
                <a:gd name="T51" fmla="*/ 90 h 101"/>
                <a:gd name="T52" fmla="*/ 86 w 95"/>
                <a:gd name="T53" fmla="*/ 91 h 101"/>
                <a:gd name="T54" fmla="*/ 85 w 95"/>
                <a:gd name="T55" fmla="*/ 93 h 101"/>
                <a:gd name="T56" fmla="*/ 81 w 95"/>
                <a:gd name="T57" fmla="*/ 94 h 101"/>
                <a:gd name="T58" fmla="*/ 80 w 95"/>
                <a:gd name="T59" fmla="*/ 96 h 101"/>
                <a:gd name="T60" fmla="*/ 79 w 95"/>
                <a:gd name="T61" fmla="*/ 98 h 101"/>
                <a:gd name="T62" fmla="*/ 77 w 95"/>
                <a:gd name="T63" fmla="*/ 98 h 101"/>
                <a:gd name="T64" fmla="*/ 72 w 95"/>
                <a:gd name="T65" fmla="*/ 98 h 101"/>
                <a:gd name="T66" fmla="*/ 69 w 95"/>
                <a:gd name="T67" fmla="*/ 100 h 101"/>
                <a:gd name="T68" fmla="*/ 66 w 95"/>
                <a:gd name="T69" fmla="*/ 100 h 101"/>
                <a:gd name="T70" fmla="*/ 62 w 95"/>
                <a:gd name="T71" fmla="*/ 100 h 101"/>
                <a:gd name="T72" fmla="*/ 46 w 95"/>
                <a:gd name="T73" fmla="*/ 96 h 101"/>
                <a:gd name="T74" fmla="*/ 47 w 95"/>
                <a:gd name="T75" fmla="*/ 93 h 101"/>
                <a:gd name="T76" fmla="*/ 49 w 95"/>
                <a:gd name="T77" fmla="*/ 92 h 101"/>
                <a:gd name="T78" fmla="*/ 49 w 95"/>
                <a:gd name="T79" fmla="*/ 91 h 101"/>
                <a:gd name="T80" fmla="*/ 50 w 95"/>
                <a:gd name="T81" fmla="*/ 89 h 101"/>
                <a:gd name="T82" fmla="*/ 51 w 95"/>
                <a:gd name="T83" fmla="*/ 85 h 101"/>
                <a:gd name="T84" fmla="*/ 52 w 95"/>
                <a:gd name="T85" fmla="*/ 83 h 101"/>
                <a:gd name="T86" fmla="*/ 55 w 95"/>
                <a:gd name="T87" fmla="*/ 78 h 101"/>
                <a:gd name="T88" fmla="*/ 57 w 95"/>
                <a:gd name="T89" fmla="*/ 75 h 101"/>
                <a:gd name="T90" fmla="*/ 50 w 95"/>
                <a:gd name="T91" fmla="*/ 68 h 101"/>
                <a:gd name="T92" fmla="*/ 48 w 95"/>
                <a:gd name="T93" fmla="*/ 68 h 101"/>
                <a:gd name="T94" fmla="*/ 18 w 95"/>
                <a:gd name="T95" fmla="*/ 54 h 101"/>
                <a:gd name="T96" fmla="*/ 13 w 95"/>
                <a:gd name="T97" fmla="*/ 49 h 101"/>
                <a:gd name="T98" fmla="*/ 1 w 95"/>
                <a:gd name="T99" fmla="*/ 36 h 101"/>
                <a:gd name="T100" fmla="*/ 4 w 95"/>
                <a:gd name="T101" fmla="*/ 15 h 101"/>
                <a:gd name="T102" fmla="*/ 50 w 95"/>
                <a:gd name="T103" fmla="*/ 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5" h="101">
                  <a:moveTo>
                    <a:pt x="51" y="11"/>
                  </a:moveTo>
                  <a:cubicBezTo>
                    <a:pt x="51" y="12"/>
                    <a:pt x="51" y="11"/>
                    <a:pt x="51" y="12"/>
                  </a:cubicBezTo>
                  <a:cubicBezTo>
                    <a:pt x="52" y="13"/>
                    <a:pt x="51" y="12"/>
                    <a:pt x="52" y="13"/>
                  </a:cubicBezTo>
                  <a:cubicBezTo>
                    <a:pt x="52" y="14"/>
                    <a:pt x="52" y="14"/>
                    <a:pt x="52" y="14"/>
                  </a:cubicBezTo>
                  <a:cubicBezTo>
                    <a:pt x="52" y="14"/>
                    <a:pt x="52" y="14"/>
                    <a:pt x="52" y="14"/>
                  </a:cubicBezTo>
                  <a:cubicBezTo>
                    <a:pt x="52" y="15"/>
                    <a:pt x="52" y="15"/>
                    <a:pt x="52" y="15"/>
                  </a:cubicBezTo>
                  <a:cubicBezTo>
                    <a:pt x="53" y="16"/>
                    <a:pt x="52" y="15"/>
                    <a:pt x="53" y="16"/>
                  </a:cubicBezTo>
                  <a:cubicBezTo>
                    <a:pt x="53" y="17"/>
                    <a:pt x="53" y="17"/>
                    <a:pt x="53" y="17"/>
                  </a:cubicBezTo>
                  <a:cubicBezTo>
                    <a:pt x="53" y="17"/>
                    <a:pt x="53" y="17"/>
                    <a:pt x="53" y="17"/>
                  </a:cubicBezTo>
                  <a:cubicBezTo>
                    <a:pt x="54" y="17"/>
                    <a:pt x="54" y="17"/>
                    <a:pt x="54" y="17"/>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4" y="19"/>
                    <a:pt x="54" y="19"/>
                  </a:cubicBezTo>
                  <a:cubicBezTo>
                    <a:pt x="54" y="20"/>
                    <a:pt x="54" y="20"/>
                    <a:pt x="54" y="20"/>
                  </a:cubicBezTo>
                  <a:cubicBezTo>
                    <a:pt x="54" y="20"/>
                    <a:pt x="54" y="20"/>
                    <a:pt x="54" y="20"/>
                  </a:cubicBezTo>
                  <a:cubicBezTo>
                    <a:pt x="54" y="22"/>
                    <a:pt x="54" y="22"/>
                    <a:pt x="54" y="22"/>
                  </a:cubicBezTo>
                  <a:cubicBezTo>
                    <a:pt x="54" y="23"/>
                    <a:pt x="54" y="23"/>
                    <a:pt x="54" y="24"/>
                  </a:cubicBezTo>
                  <a:cubicBezTo>
                    <a:pt x="54" y="25"/>
                    <a:pt x="54" y="25"/>
                    <a:pt x="54" y="25"/>
                  </a:cubicBezTo>
                  <a:cubicBezTo>
                    <a:pt x="53" y="26"/>
                    <a:pt x="54" y="25"/>
                    <a:pt x="53" y="26"/>
                  </a:cubicBezTo>
                  <a:cubicBezTo>
                    <a:pt x="53" y="28"/>
                    <a:pt x="53" y="28"/>
                    <a:pt x="53" y="29"/>
                  </a:cubicBezTo>
                  <a:cubicBezTo>
                    <a:pt x="53" y="30"/>
                    <a:pt x="53" y="30"/>
                    <a:pt x="53" y="31"/>
                  </a:cubicBezTo>
                  <a:cubicBezTo>
                    <a:pt x="53" y="31"/>
                    <a:pt x="53" y="31"/>
                    <a:pt x="53" y="31"/>
                  </a:cubicBezTo>
                  <a:cubicBezTo>
                    <a:pt x="53" y="33"/>
                    <a:pt x="53" y="33"/>
                    <a:pt x="53" y="33"/>
                  </a:cubicBezTo>
                  <a:cubicBezTo>
                    <a:pt x="53" y="34"/>
                    <a:pt x="53" y="34"/>
                    <a:pt x="53" y="34"/>
                  </a:cubicBezTo>
                  <a:cubicBezTo>
                    <a:pt x="54" y="34"/>
                    <a:pt x="54" y="34"/>
                    <a:pt x="54" y="34"/>
                  </a:cubicBezTo>
                  <a:cubicBezTo>
                    <a:pt x="55" y="34"/>
                    <a:pt x="55" y="34"/>
                    <a:pt x="55" y="34"/>
                  </a:cubicBezTo>
                  <a:cubicBezTo>
                    <a:pt x="56" y="34"/>
                    <a:pt x="56" y="34"/>
                    <a:pt x="56" y="34"/>
                  </a:cubicBezTo>
                  <a:cubicBezTo>
                    <a:pt x="56" y="34"/>
                    <a:pt x="56" y="34"/>
                    <a:pt x="56" y="34"/>
                  </a:cubicBezTo>
                  <a:cubicBezTo>
                    <a:pt x="57" y="35"/>
                    <a:pt x="57" y="35"/>
                    <a:pt x="57" y="35"/>
                  </a:cubicBezTo>
                  <a:cubicBezTo>
                    <a:pt x="59" y="35"/>
                    <a:pt x="59" y="35"/>
                    <a:pt x="60" y="35"/>
                  </a:cubicBezTo>
                  <a:cubicBezTo>
                    <a:pt x="61" y="35"/>
                    <a:pt x="61" y="35"/>
                    <a:pt x="61" y="35"/>
                  </a:cubicBezTo>
                  <a:cubicBezTo>
                    <a:pt x="62" y="35"/>
                    <a:pt x="62" y="35"/>
                    <a:pt x="64" y="36"/>
                  </a:cubicBezTo>
                  <a:cubicBezTo>
                    <a:pt x="66" y="36"/>
                    <a:pt x="65" y="36"/>
                    <a:pt x="66" y="36"/>
                  </a:cubicBezTo>
                  <a:cubicBezTo>
                    <a:pt x="67" y="35"/>
                    <a:pt x="67" y="35"/>
                    <a:pt x="67" y="35"/>
                  </a:cubicBezTo>
                  <a:cubicBezTo>
                    <a:pt x="68" y="35"/>
                    <a:pt x="68" y="35"/>
                    <a:pt x="68" y="35"/>
                  </a:cubicBezTo>
                  <a:cubicBezTo>
                    <a:pt x="69" y="34"/>
                    <a:pt x="68" y="35"/>
                    <a:pt x="69" y="34"/>
                  </a:cubicBezTo>
                  <a:cubicBezTo>
                    <a:pt x="70" y="33"/>
                    <a:pt x="70" y="33"/>
                    <a:pt x="70" y="33"/>
                  </a:cubicBezTo>
                  <a:cubicBezTo>
                    <a:pt x="70" y="34"/>
                    <a:pt x="70" y="34"/>
                    <a:pt x="70" y="34"/>
                  </a:cubicBezTo>
                  <a:cubicBezTo>
                    <a:pt x="71" y="35"/>
                    <a:pt x="71" y="35"/>
                    <a:pt x="71" y="35"/>
                  </a:cubicBezTo>
                  <a:cubicBezTo>
                    <a:pt x="72" y="35"/>
                    <a:pt x="72" y="35"/>
                    <a:pt x="72" y="35"/>
                  </a:cubicBezTo>
                  <a:cubicBezTo>
                    <a:pt x="72" y="36"/>
                    <a:pt x="72" y="36"/>
                    <a:pt x="72" y="36"/>
                  </a:cubicBezTo>
                  <a:cubicBezTo>
                    <a:pt x="73" y="36"/>
                    <a:pt x="73" y="36"/>
                    <a:pt x="73" y="36"/>
                  </a:cubicBezTo>
                  <a:cubicBezTo>
                    <a:pt x="74" y="36"/>
                    <a:pt x="74" y="36"/>
                    <a:pt x="75" y="36"/>
                  </a:cubicBezTo>
                  <a:cubicBezTo>
                    <a:pt x="76" y="36"/>
                    <a:pt x="76" y="36"/>
                    <a:pt x="76" y="36"/>
                  </a:cubicBezTo>
                  <a:cubicBezTo>
                    <a:pt x="77" y="36"/>
                    <a:pt x="77" y="36"/>
                    <a:pt x="77" y="36"/>
                  </a:cubicBezTo>
                  <a:cubicBezTo>
                    <a:pt x="77" y="37"/>
                    <a:pt x="77" y="37"/>
                    <a:pt x="78" y="37"/>
                  </a:cubicBezTo>
                  <a:cubicBezTo>
                    <a:pt x="78" y="39"/>
                    <a:pt x="78" y="39"/>
                    <a:pt x="78" y="39"/>
                  </a:cubicBezTo>
                  <a:cubicBezTo>
                    <a:pt x="78" y="40"/>
                    <a:pt x="78" y="40"/>
                    <a:pt x="78" y="40"/>
                  </a:cubicBezTo>
                  <a:cubicBezTo>
                    <a:pt x="79" y="40"/>
                    <a:pt x="79" y="40"/>
                    <a:pt x="79" y="40"/>
                  </a:cubicBezTo>
                  <a:cubicBezTo>
                    <a:pt x="79" y="41"/>
                    <a:pt x="79" y="41"/>
                    <a:pt x="79" y="41"/>
                  </a:cubicBezTo>
                  <a:cubicBezTo>
                    <a:pt x="79" y="42"/>
                    <a:pt x="79" y="41"/>
                    <a:pt x="79" y="42"/>
                  </a:cubicBezTo>
                  <a:cubicBezTo>
                    <a:pt x="79" y="43"/>
                    <a:pt x="79" y="43"/>
                    <a:pt x="79" y="43"/>
                  </a:cubicBezTo>
                  <a:cubicBezTo>
                    <a:pt x="79" y="44"/>
                    <a:pt x="79" y="44"/>
                    <a:pt x="79" y="44"/>
                  </a:cubicBezTo>
                  <a:cubicBezTo>
                    <a:pt x="79" y="45"/>
                    <a:pt x="79" y="45"/>
                    <a:pt x="79" y="46"/>
                  </a:cubicBezTo>
                  <a:cubicBezTo>
                    <a:pt x="80" y="46"/>
                    <a:pt x="80" y="46"/>
                    <a:pt x="80" y="46"/>
                  </a:cubicBezTo>
                  <a:cubicBezTo>
                    <a:pt x="80" y="48"/>
                    <a:pt x="80" y="47"/>
                    <a:pt x="80" y="48"/>
                  </a:cubicBezTo>
                  <a:cubicBezTo>
                    <a:pt x="80" y="49"/>
                    <a:pt x="80" y="49"/>
                    <a:pt x="80" y="49"/>
                  </a:cubicBezTo>
                  <a:cubicBezTo>
                    <a:pt x="80" y="50"/>
                    <a:pt x="80" y="50"/>
                    <a:pt x="80" y="50"/>
                  </a:cubicBezTo>
                  <a:cubicBezTo>
                    <a:pt x="80" y="50"/>
                    <a:pt x="80" y="50"/>
                    <a:pt x="80" y="52"/>
                  </a:cubicBezTo>
                  <a:cubicBezTo>
                    <a:pt x="80" y="52"/>
                    <a:pt x="80" y="52"/>
                    <a:pt x="80" y="52"/>
                  </a:cubicBezTo>
                  <a:cubicBezTo>
                    <a:pt x="81" y="53"/>
                    <a:pt x="81" y="53"/>
                    <a:pt x="81" y="53"/>
                  </a:cubicBezTo>
                  <a:cubicBezTo>
                    <a:pt x="81" y="54"/>
                    <a:pt x="81" y="54"/>
                    <a:pt x="81" y="55"/>
                  </a:cubicBezTo>
                  <a:cubicBezTo>
                    <a:pt x="81" y="56"/>
                    <a:pt x="81" y="56"/>
                    <a:pt x="81" y="56"/>
                  </a:cubicBezTo>
                  <a:cubicBezTo>
                    <a:pt x="82" y="57"/>
                    <a:pt x="82" y="57"/>
                    <a:pt x="82" y="57"/>
                  </a:cubicBezTo>
                  <a:cubicBezTo>
                    <a:pt x="83" y="57"/>
                    <a:pt x="83" y="57"/>
                    <a:pt x="84" y="57"/>
                  </a:cubicBezTo>
                  <a:cubicBezTo>
                    <a:pt x="88" y="56"/>
                    <a:pt x="86" y="56"/>
                    <a:pt x="90" y="54"/>
                  </a:cubicBezTo>
                  <a:cubicBezTo>
                    <a:pt x="92" y="55"/>
                    <a:pt x="91" y="55"/>
                    <a:pt x="92" y="56"/>
                  </a:cubicBezTo>
                  <a:cubicBezTo>
                    <a:pt x="93" y="57"/>
                    <a:pt x="93" y="56"/>
                    <a:pt x="95" y="57"/>
                  </a:cubicBezTo>
                  <a:cubicBezTo>
                    <a:pt x="94" y="58"/>
                    <a:pt x="94" y="58"/>
                    <a:pt x="94" y="58"/>
                  </a:cubicBezTo>
                  <a:cubicBezTo>
                    <a:pt x="94" y="59"/>
                    <a:pt x="94" y="59"/>
                    <a:pt x="94" y="59"/>
                  </a:cubicBezTo>
                  <a:cubicBezTo>
                    <a:pt x="94" y="60"/>
                    <a:pt x="94" y="60"/>
                    <a:pt x="94" y="60"/>
                  </a:cubicBezTo>
                  <a:cubicBezTo>
                    <a:pt x="94" y="66"/>
                    <a:pt x="93" y="64"/>
                    <a:pt x="92" y="70"/>
                  </a:cubicBezTo>
                  <a:cubicBezTo>
                    <a:pt x="92" y="71"/>
                    <a:pt x="92" y="71"/>
                    <a:pt x="92" y="71"/>
                  </a:cubicBezTo>
                  <a:cubicBezTo>
                    <a:pt x="92" y="72"/>
                    <a:pt x="92" y="73"/>
                    <a:pt x="91" y="74"/>
                  </a:cubicBezTo>
                  <a:cubicBezTo>
                    <a:pt x="90" y="82"/>
                    <a:pt x="90" y="85"/>
                    <a:pt x="88" y="90"/>
                  </a:cubicBezTo>
                  <a:cubicBezTo>
                    <a:pt x="87" y="90"/>
                    <a:pt x="87" y="90"/>
                    <a:pt x="87" y="90"/>
                  </a:cubicBezTo>
                  <a:cubicBezTo>
                    <a:pt x="87" y="90"/>
                    <a:pt x="87" y="90"/>
                    <a:pt x="87" y="90"/>
                  </a:cubicBezTo>
                  <a:cubicBezTo>
                    <a:pt x="87" y="91"/>
                    <a:pt x="87" y="91"/>
                    <a:pt x="87" y="91"/>
                  </a:cubicBezTo>
                  <a:cubicBezTo>
                    <a:pt x="86" y="91"/>
                    <a:pt x="86" y="91"/>
                    <a:pt x="86" y="91"/>
                  </a:cubicBezTo>
                  <a:cubicBezTo>
                    <a:pt x="85" y="92"/>
                    <a:pt x="85" y="92"/>
                    <a:pt x="85" y="92"/>
                  </a:cubicBezTo>
                  <a:cubicBezTo>
                    <a:pt x="85" y="92"/>
                    <a:pt x="85" y="92"/>
                    <a:pt x="85" y="92"/>
                  </a:cubicBezTo>
                  <a:cubicBezTo>
                    <a:pt x="85" y="93"/>
                    <a:pt x="85" y="93"/>
                    <a:pt x="85" y="93"/>
                  </a:cubicBezTo>
                  <a:cubicBezTo>
                    <a:pt x="84" y="93"/>
                    <a:pt x="84" y="93"/>
                    <a:pt x="84" y="93"/>
                  </a:cubicBezTo>
                  <a:cubicBezTo>
                    <a:pt x="82" y="94"/>
                    <a:pt x="82" y="94"/>
                    <a:pt x="82" y="94"/>
                  </a:cubicBezTo>
                  <a:cubicBezTo>
                    <a:pt x="81" y="94"/>
                    <a:pt x="81" y="94"/>
                    <a:pt x="81" y="94"/>
                  </a:cubicBezTo>
                  <a:cubicBezTo>
                    <a:pt x="81" y="95"/>
                    <a:pt x="81" y="95"/>
                    <a:pt x="81" y="95"/>
                  </a:cubicBezTo>
                  <a:cubicBezTo>
                    <a:pt x="81" y="95"/>
                    <a:pt x="81" y="95"/>
                    <a:pt x="81" y="95"/>
                  </a:cubicBezTo>
                  <a:cubicBezTo>
                    <a:pt x="80" y="96"/>
                    <a:pt x="80" y="96"/>
                    <a:pt x="80" y="96"/>
                  </a:cubicBezTo>
                  <a:cubicBezTo>
                    <a:pt x="79" y="96"/>
                    <a:pt x="79" y="96"/>
                    <a:pt x="79" y="96"/>
                  </a:cubicBezTo>
                  <a:cubicBezTo>
                    <a:pt x="79" y="97"/>
                    <a:pt x="79" y="97"/>
                    <a:pt x="79" y="97"/>
                  </a:cubicBezTo>
                  <a:cubicBezTo>
                    <a:pt x="79" y="98"/>
                    <a:pt x="79" y="98"/>
                    <a:pt x="79" y="98"/>
                  </a:cubicBezTo>
                  <a:cubicBezTo>
                    <a:pt x="78" y="99"/>
                    <a:pt x="78" y="99"/>
                    <a:pt x="78" y="99"/>
                  </a:cubicBezTo>
                  <a:cubicBezTo>
                    <a:pt x="77" y="99"/>
                    <a:pt x="77" y="99"/>
                    <a:pt x="77" y="99"/>
                  </a:cubicBezTo>
                  <a:cubicBezTo>
                    <a:pt x="77" y="98"/>
                    <a:pt x="77" y="98"/>
                    <a:pt x="77" y="98"/>
                  </a:cubicBezTo>
                  <a:cubicBezTo>
                    <a:pt x="75" y="98"/>
                    <a:pt x="76" y="98"/>
                    <a:pt x="74" y="98"/>
                  </a:cubicBezTo>
                  <a:cubicBezTo>
                    <a:pt x="73" y="98"/>
                    <a:pt x="73" y="98"/>
                    <a:pt x="73" y="98"/>
                  </a:cubicBezTo>
                  <a:cubicBezTo>
                    <a:pt x="72" y="98"/>
                    <a:pt x="72" y="98"/>
                    <a:pt x="72" y="98"/>
                  </a:cubicBezTo>
                  <a:cubicBezTo>
                    <a:pt x="71" y="100"/>
                    <a:pt x="72" y="99"/>
                    <a:pt x="71" y="101"/>
                  </a:cubicBezTo>
                  <a:cubicBezTo>
                    <a:pt x="70" y="101"/>
                    <a:pt x="70" y="101"/>
                    <a:pt x="70" y="101"/>
                  </a:cubicBezTo>
                  <a:cubicBezTo>
                    <a:pt x="69" y="100"/>
                    <a:pt x="69" y="100"/>
                    <a:pt x="69" y="100"/>
                  </a:cubicBezTo>
                  <a:cubicBezTo>
                    <a:pt x="68" y="100"/>
                    <a:pt x="68" y="100"/>
                    <a:pt x="68" y="100"/>
                  </a:cubicBezTo>
                  <a:cubicBezTo>
                    <a:pt x="67" y="100"/>
                    <a:pt x="67" y="100"/>
                    <a:pt x="67" y="100"/>
                  </a:cubicBezTo>
                  <a:cubicBezTo>
                    <a:pt x="66" y="100"/>
                    <a:pt x="66" y="100"/>
                    <a:pt x="66" y="100"/>
                  </a:cubicBezTo>
                  <a:cubicBezTo>
                    <a:pt x="65" y="99"/>
                    <a:pt x="65" y="99"/>
                    <a:pt x="65" y="99"/>
                  </a:cubicBezTo>
                  <a:cubicBezTo>
                    <a:pt x="64" y="99"/>
                    <a:pt x="64" y="99"/>
                    <a:pt x="64" y="99"/>
                  </a:cubicBezTo>
                  <a:cubicBezTo>
                    <a:pt x="62" y="100"/>
                    <a:pt x="62" y="100"/>
                    <a:pt x="62" y="100"/>
                  </a:cubicBezTo>
                  <a:cubicBezTo>
                    <a:pt x="52" y="98"/>
                    <a:pt x="56" y="97"/>
                    <a:pt x="46" y="98"/>
                  </a:cubicBezTo>
                  <a:cubicBezTo>
                    <a:pt x="45" y="96"/>
                    <a:pt x="45" y="96"/>
                    <a:pt x="45" y="96"/>
                  </a:cubicBezTo>
                  <a:cubicBezTo>
                    <a:pt x="46" y="96"/>
                    <a:pt x="46" y="96"/>
                    <a:pt x="46" y="96"/>
                  </a:cubicBezTo>
                  <a:cubicBezTo>
                    <a:pt x="46" y="95"/>
                    <a:pt x="46" y="95"/>
                    <a:pt x="46" y="95"/>
                  </a:cubicBezTo>
                  <a:cubicBezTo>
                    <a:pt x="47" y="94"/>
                    <a:pt x="47" y="94"/>
                    <a:pt x="47" y="94"/>
                  </a:cubicBezTo>
                  <a:cubicBezTo>
                    <a:pt x="47" y="93"/>
                    <a:pt x="47" y="93"/>
                    <a:pt x="47" y="93"/>
                  </a:cubicBezTo>
                  <a:cubicBezTo>
                    <a:pt x="48" y="93"/>
                    <a:pt x="48" y="93"/>
                    <a:pt x="48" y="93"/>
                  </a:cubicBezTo>
                  <a:cubicBezTo>
                    <a:pt x="48" y="92"/>
                    <a:pt x="48" y="92"/>
                    <a:pt x="48" y="92"/>
                  </a:cubicBezTo>
                  <a:cubicBezTo>
                    <a:pt x="49" y="92"/>
                    <a:pt x="49" y="92"/>
                    <a:pt x="49" y="92"/>
                  </a:cubicBezTo>
                  <a:cubicBezTo>
                    <a:pt x="49" y="92"/>
                    <a:pt x="49" y="92"/>
                    <a:pt x="49" y="92"/>
                  </a:cubicBezTo>
                  <a:cubicBezTo>
                    <a:pt x="49" y="91"/>
                    <a:pt x="49" y="91"/>
                    <a:pt x="49" y="91"/>
                  </a:cubicBezTo>
                  <a:cubicBezTo>
                    <a:pt x="49" y="91"/>
                    <a:pt x="49" y="91"/>
                    <a:pt x="49" y="91"/>
                  </a:cubicBezTo>
                  <a:cubicBezTo>
                    <a:pt x="50" y="90"/>
                    <a:pt x="50" y="90"/>
                    <a:pt x="50" y="90"/>
                  </a:cubicBezTo>
                  <a:cubicBezTo>
                    <a:pt x="50" y="90"/>
                    <a:pt x="50" y="90"/>
                    <a:pt x="50" y="90"/>
                  </a:cubicBezTo>
                  <a:cubicBezTo>
                    <a:pt x="50" y="89"/>
                    <a:pt x="50" y="89"/>
                    <a:pt x="50" y="89"/>
                  </a:cubicBezTo>
                  <a:cubicBezTo>
                    <a:pt x="50" y="89"/>
                    <a:pt x="50" y="89"/>
                    <a:pt x="50" y="89"/>
                  </a:cubicBezTo>
                  <a:cubicBezTo>
                    <a:pt x="51" y="87"/>
                    <a:pt x="50" y="87"/>
                    <a:pt x="51" y="85"/>
                  </a:cubicBezTo>
                  <a:cubicBezTo>
                    <a:pt x="51" y="85"/>
                    <a:pt x="51" y="85"/>
                    <a:pt x="51" y="85"/>
                  </a:cubicBezTo>
                  <a:cubicBezTo>
                    <a:pt x="51" y="84"/>
                    <a:pt x="51" y="84"/>
                    <a:pt x="51" y="84"/>
                  </a:cubicBezTo>
                  <a:cubicBezTo>
                    <a:pt x="51" y="84"/>
                    <a:pt x="51" y="84"/>
                    <a:pt x="51" y="84"/>
                  </a:cubicBezTo>
                  <a:cubicBezTo>
                    <a:pt x="52" y="83"/>
                    <a:pt x="52" y="83"/>
                    <a:pt x="52" y="83"/>
                  </a:cubicBezTo>
                  <a:cubicBezTo>
                    <a:pt x="53" y="82"/>
                    <a:pt x="53" y="82"/>
                    <a:pt x="54" y="81"/>
                  </a:cubicBezTo>
                  <a:cubicBezTo>
                    <a:pt x="54" y="80"/>
                    <a:pt x="55" y="80"/>
                    <a:pt x="55" y="78"/>
                  </a:cubicBezTo>
                  <a:cubicBezTo>
                    <a:pt x="55" y="78"/>
                    <a:pt x="55" y="78"/>
                    <a:pt x="55" y="78"/>
                  </a:cubicBezTo>
                  <a:cubicBezTo>
                    <a:pt x="56" y="77"/>
                    <a:pt x="56" y="77"/>
                    <a:pt x="57" y="76"/>
                  </a:cubicBezTo>
                  <a:cubicBezTo>
                    <a:pt x="57" y="76"/>
                    <a:pt x="57" y="76"/>
                    <a:pt x="57" y="76"/>
                  </a:cubicBezTo>
                  <a:cubicBezTo>
                    <a:pt x="57" y="75"/>
                    <a:pt x="57" y="75"/>
                    <a:pt x="57" y="75"/>
                  </a:cubicBezTo>
                  <a:cubicBezTo>
                    <a:pt x="57" y="74"/>
                    <a:pt x="57" y="74"/>
                    <a:pt x="57" y="74"/>
                  </a:cubicBezTo>
                  <a:cubicBezTo>
                    <a:pt x="56" y="73"/>
                    <a:pt x="56" y="72"/>
                    <a:pt x="54" y="71"/>
                  </a:cubicBezTo>
                  <a:cubicBezTo>
                    <a:pt x="53" y="69"/>
                    <a:pt x="52" y="69"/>
                    <a:pt x="50" y="68"/>
                  </a:cubicBezTo>
                  <a:cubicBezTo>
                    <a:pt x="49" y="69"/>
                    <a:pt x="49" y="69"/>
                    <a:pt x="49" y="69"/>
                  </a:cubicBezTo>
                  <a:cubicBezTo>
                    <a:pt x="48" y="69"/>
                    <a:pt x="48" y="69"/>
                    <a:pt x="48" y="69"/>
                  </a:cubicBezTo>
                  <a:cubicBezTo>
                    <a:pt x="48" y="68"/>
                    <a:pt x="48" y="68"/>
                    <a:pt x="48" y="68"/>
                  </a:cubicBezTo>
                  <a:cubicBezTo>
                    <a:pt x="44" y="65"/>
                    <a:pt x="47" y="68"/>
                    <a:pt x="37" y="62"/>
                  </a:cubicBezTo>
                  <a:cubicBezTo>
                    <a:pt x="36" y="61"/>
                    <a:pt x="33" y="59"/>
                    <a:pt x="29" y="57"/>
                  </a:cubicBezTo>
                  <a:cubicBezTo>
                    <a:pt x="25" y="57"/>
                    <a:pt x="22" y="56"/>
                    <a:pt x="18" y="54"/>
                  </a:cubicBezTo>
                  <a:cubicBezTo>
                    <a:pt x="18" y="53"/>
                    <a:pt x="18" y="53"/>
                    <a:pt x="18" y="53"/>
                  </a:cubicBezTo>
                  <a:cubicBezTo>
                    <a:pt x="15" y="50"/>
                    <a:pt x="16" y="52"/>
                    <a:pt x="13" y="49"/>
                  </a:cubicBezTo>
                  <a:cubicBezTo>
                    <a:pt x="13" y="49"/>
                    <a:pt x="13" y="49"/>
                    <a:pt x="13" y="49"/>
                  </a:cubicBezTo>
                  <a:cubicBezTo>
                    <a:pt x="4" y="42"/>
                    <a:pt x="9" y="45"/>
                    <a:pt x="3" y="38"/>
                  </a:cubicBezTo>
                  <a:cubicBezTo>
                    <a:pt x="1" y="37"/>
                    <a:pt x="1" y="37"/>
                    <a:pt x="1" y="36"/>
                  </a:cubicBezTo>
                  <a:cubicBezTo>
                    <a:pt x="1" y="36"/>
                    <a:pt x="1" y="36"/>
                    <a:pt x="1" y="36"/>
                  </a:cubicBezTo>
                  <a:cubicBezTo>
                    <a:pt x="0" y="35"/>
                    <a:pt x="0" y="35"/>
                    <a:pt x="0" y="35"/>
                  </a:cubicBezTo>
                  <a:cubicBezTo>
                    <a:pt x="1" y="35"/>
                    <a:pt x="4" y="22"/>
                    <a:pt x="4" y="21"/>
                  </a:cubicBezTo>
                  <a:cubicBezTo>
                    <a:pt x="4" y="18"/>
                    <a:pt x="4" y="19"/>
                    <a:pt x="4" y="15"/>
                  </a:cubicBezTo>
                  <a:cubicBezTo>
                    <a:pt x="9" y="8"/>
                    <a:pt x="8" y="10"/>
                    <a:pt x="10" y="4"/>
                  </a:cubicBezTo>
                  <a:cubicBezTo>
                    <a:pt x="32" y="1"/>
                    <a:pt x="22" y="0"/>
                    <a:pt x="40" y="0"/>
                  </a:cubicBezTo>
                  <a:cubicBezTo>
                    <a:pt x="50" y="6"/>
                    <a:pt x="44" y="2"/>
                    <a:pt x="50" y="6"/>
                  </a:cubicBezTo>
                  <a:cubicBezTo>
                    <a:pt x="51" y="7"/>
                    <a:pt x="51" y="7"/>
                    <a:pt x="51" y="7"/>
                  </a:cubicBezTo>
                  <a:cubicBezTo>
                    <a:pt x="51" y="9"/>
                    <a:pt x="51" y="8"/>
                    <a:pt x="51" y="1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193">
              <a:extLst>
                <a:ext uri="{FF2B5EF4-FFF2-40B4-BE49-F238E27FC236}">
                  <a16:creationId xmlns:a16="http://schemas.microsoft.com/office/drawing/2014/main" id="{F3D2D499-546B-4BFD-A667-B1FD418524C6}"/>
                </a:ext>
              </a:extLst>
            </p:cNvPr>
            <p:cNvSpPr>
              <a:spLocks/>
            </p:cNvSpPr>
            <p:nvPr/>
          </p:nvSpPr>
          <p:spPr bwMode="auto">
            <a:xfrm>
              <a:off x="14062399" y="7762726"/>
              <a:ext cx="42744" cy="85486"/>
            </a:xfrm>
            <a:custGeom>
              <a:avLst/>
              <a:gdLst>
                <a:gd name="T0" fmla="*/ 4 w 10"/>
                <a:gd name="T1" fmla="*/ 20 h 20"/>
                <a:gd name="T2" fmla="*/ 3 w 10"/>
                <a:gd name="T3" fmla="*/ 20 h 20"/>
                <a:gd name="T4" fmla="*/ 2 w 10"/>
                <a:gd name="T5" fmla="*/ 20 h 20"/>
                <a:gd name="T6" fmla="*/ 1 w 10"/>
                <a:gd name="T7" fmla="*/ 17 h 20"/>
                <a:gd name="T8" fmla="*/ 1 w 10"/>
                <a:gd name="T9" fmla="*/ 16 h 20"/>
                <a:gd name="T10" fmla="*/ 0 w 10"/>
                <a:gd name="T11" fmla="*/ 9 h 20"/>
                <a:gd name="T12" fmla="*/ 3 w 10"/>
                <a:gd name="T13" fmla="*/ 3 h 20"/>
                <a:gd name="T14" fmla="*/ 4 w 10"/>
                <a:gd name="T15" fmla="*/ 1 h 20"/>
                <a:gd name="T16" fmla="*/ 6 w 10"/>
                <a:gd name="T17" fmla="*/ 0 h 20"/>
                <a:gd name="T18" fmla="*/ 9 w 10"/>
                <a:gd name="T19" fmla="*/ 3 h 20"/>
                <a:gd name="T20" fmla="*/ 10 w 10"/>
                <a:gd name="T21" fmla="*/ 5 h 20"/>
                <a:gd name="T22" fmla="*/ 9 w 10"/>
                <a:gd name="T23" fmla="*/ 8 h 20"/>
                <a:gd name="T24" fmla="*/ 10 w 10"/>
                <a:gd name="T25" fmla="*/ 14 h 20"/>
                <a:gd name="T26" fmla="*/ 10 w 10"/>
                <a:gd name="T27" fmla="*/ 15 h 20"/>
                <a:gd name="T28" fmla="*/ 8 w 10"/>
                <a:gd name="T29" fmla="*/ 19 h 20"/>
                <a:gd name="T30" fmla="*/ 8 w 10"/>
                <a:gd name="T31" fmla="*/ 19 h 20"/>
                <a:gd name="T32" fmla="*/ 4 w 10"/>
                <a:gd name="T3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20">
                  <a:moveTo>
                    <a:pt x="4" y="20"/>
                  </a:moveTo>
                  <a:cubicBezTo>
                    <a:pt x="3" y="20"/>
                    <a:pt x="4" y="20"/>
                    <a:pt x="3" y="20"/>
                  </a:cubicBezTo>
                  <a:cubicBezTo>
                    <a:pt x="2" y="20"/>
                    <a:pt x="2" y="20"/>
                    <a:pt x="2" y="20"/>
                  </a:cubicBezTo>
                  <a:cubicBezTo>
                    <a:pt x="1" y="18"/>
                    <a:pt x="2" y="19"/>
                    <a:pt x="1" y="17"/>
                  </a:cubicBezTo>
                  <a:cubicBezTo>
                    <a:pt x="1" y="16"/>
                    <a:pt x="1" y="17"/>
                    <a:pt x="1" y="16"/>
                  </a:cubicBezTo>
                  <a:cubicBezTo>
                    <a:pt x="1" y="14"/>
                    <a:pt x="0" y="11"/>
                    <a:pt x="0" y="9"/>
                  </a:cubicBezTo>
                  <a:cubicBezTo>
                    <a:pt x="2" y="7"/>
                    <a:pt x="1" y="8"/>
                    <a:pt x="3" y="3"/>
                  </a:cubicBezTo>
                  <a:cubicBezTo>
                    <a:pt x="4" y="1"/>
                    <a:pt x="4" y="1"/>
                    <a:pt x="4" y="1"/>
                  </a:cubicBezTo>
                  <a:cubicBezTo>
                    <a:pt x="6" y="0"/>
                    <a:pt x="6" y="0"/>
                    <a:pt x="6" y="0"/>
                  </a:cubicBezTo>
                  <a:cubicBezTo>
                    <a:pt x="8" y="3"/>
                    <a:pt x="7" y="2"/>
                    <a:pt x="9" y="3"/>
                  </a:cubicBezTo>
                  <a:cubicBezTo>
                    <a:pt x="10" y="5"/>
                    <a:pt x="10" y="5"/>
                    <a:pt x="10" y="5"/>
                  </a:cubicBezTo>
                  <a:cubicBezTo>
                    <a:pt x="9" y="6"/>
                    <a:pt x="9" y="6"/>
                    <a:pt x="9" y="8"/>
                  </a:cubicBezTo>
                  <a:cubicBezTo>
                    <a:pt x="9" y="10"/>
                    <a:pt x="10" y="12"/>
                    <a:pt x="10" y="14"/>
                  </a:cubicBezTo>
                  <a:cubicBezTo>
                    <a:pt x="10" y="15"/>
                    <a:pt x="10" y="15"/>
                    <a:pt x="10" y="15"/>
                  </a:cubicBezTo>
                  <a:cubicBezTo>
                    <a:pt x="9" y="16"/>
                    <a:pt x="9" y="17"/>
                    <a:pt x="8" y="19"/>
                  </a:cubicBezTo>
                  <a:cubicBezTo>
                    <a:pt x="8" y="19"/>
                    <a:pt x="8" y="19"/>
                    <a:pt x="8" y="19"/>
                  </a:cubicBezTo>
                  <a:cubicBezTo>
                    <a:pt x="5" y="20"/>
                    <a:pt x="7" y="19"/>
                    <a:pt x="4" y="2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194">
              <a:extLst>
                <a:ext uri="{FF2B5EF4-FFF2-40B4-BE49-F238E27FC236}">
                  <a16:creationId xmlns:a16="http://schemas.microsoft.com/office/drawing/2014/main" id="{08FE6FB4-7092-482D-9080-971E9CCFC03B}"/>
                </a:ext>
              </a:extLst>
            </p:cNvPr>
            <p:cNvSpPr>
              <a:spLocks/>
            </p:cNvSpPr>
            <p:nvPr/>
          </p:nvSpPr>
          <p:spPr bwMode="auto">
            <a:xfrm>
              <a:off x="14276115" y="10018601"/>
              <a:ext cx="23748" cy="23748"/>
            </a:xfrm>
            <a:custGeom>
              <a:avLst/>
              <a:gdLst>
                <a:gd name="T0" fmla="*/ 6 w 6"/>
                <a:gd name="T1" fmla="*/ 6 h 6"/>
                <a:gd name="T2" fmla="*/ 4 w 6"/>
                <a:gd name="T3" fmla="*/ 6 h 6"/>
                <a:gd name="T4" fmla="*/ 3 w 6"/>
                <a:gd name="T5" fmla="*/ 6 h 6"/>
                <a:gd name="T6" fmla="*/ 1 w 6"/>
                <a:gd name="T7" fmla="*/ 5 h 6"/>
                <a:gd name="T8" fmla="*/ 0 w 6"/>
                <a:gd name="T9" fmla="*/ 4 h 6"/>
                <a:gd name="T10" fmla="*/ 0 w 6"/>
                <a:gd name="T11" fmla="*/ 2 h 6"/>
                <a:gd name="T12" fmla="*/ 1 w 6"/>
                <a:gd name="T13" fmla="*/ 0 h 6"/>
                <a:gd name="T14" fmla="*/ 2 w 6"/>
                <a:gd name="T15" fmla="*/ 0 h 6"/>
                <a:gd name="T16" fmla="*/ 4 w 6"/>
                <a:gd name="T17" fmla="*/ 0 h 6"/>
                <a:gd name="T18" fmla="*/ 4 w 6"/>
                <a:gd name="T19" fmla="*/ 0 h 6"/>
                <a:gd name="T20" fmla="*/ 6 w 6"/>
                <a:gd name="T21" fmla="*/ 3 h 6"/>
                <a:gd name="T22" fmla="*/ 6 w 6"/>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6" y="6"/>
                  </a:moveTo>
                  <a:cubicBezTo>
                    <a:pt x="4" y="6"/>
                    <a:pt x="4" y="6"/>
                    <a:pt x="4" y="6"/>
                  </a:cubicBezTo>
                  <a:cubicBezTo>
                    <a:pt x="3" y="6"/>
                    <a:pt x="3" y="6"/>
                    <a:pt x="3" y="6"/>
                  </a:cubicBezTo>
                  <a:cubicBezTo>
                    <a:pt x="1" y="5"/>
                    <a:pt x="1" y="5"/>
                    <a:pt x="1" y="5"/>
                  </a:cubicBezTo>
                  <a:cubicBezTo>
                    <a:pt x="0" y="4"/>
                    <a:pt x="0" y="4"/>
                    <a:pt x="0" y="4"/>
                  </a:cubicBezTo>
                  <a:cubicBezTo>
                    <a:pt x="0" y="2"/>
                    <a:pt x="0" y="2"/>
                    <a:pt x="0" y="2"/>
                  </a:cubicBezTo>
                  <a:cubicBezTo>
                    <a:pt x="0" y="2"/>
                    <a:pt x="0" y="2"/>
                    <a:pt x="1" y="0"/>
                  </a:cubicBezTo>
                  <a:cubicBezTo>
                    <a:pt x="2" y="0"/>
                    <a:pt x="2" y="0"/>
                    <a:pt x="2" y="0"/>
                  </a:cubicBezTo>
                  <a:cubicBezTo>
                    <a:pt x="4" y="0"/>
                    <a:pt x="4" y="0"/>
                    <a:pt x="4" y="0"/>
                  </a:cubicBezTo>
                  <a:cubicBezTo>
                    <a:pt x="4" y="0"/>
                    <a:pt x="4" y="0"/>
                    <a:pt x="4" y="0"/>
                  </a:cubicBezTo>
                  <a:cubicBezTo>
                    <a:pt x="6" y="2"/>
                    <a:pt x="5" y="1"/>
                    <a:pt x="6" y="3"/>
                  </a:cubicBezTo>
                  <a:cubicBezTo>
                    <a:pt x="6" y="5"/>
                    <a:pt x="6" y="5"/>
                    <a:pt x="6" y="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195">
              <a:extLst>
                <a:ext uri="{FF2B5EF4-FFF2-40B4-BE49-F238E27FC236}">
                  <a16:creationId xmlns:a16="http://schemas.microsoft.com/office/drawing/2014/main" id="{A60B9547-00B5-4643-A314-912A5F0A1E12}"/>
                </a:ext>
              </a:extLst>
            </p:cNvPr>
            <p:cNvSpPr>
              <a:spLocks/>
            </p:cNvSpPr>
            <p:nvPr/>
          </p:nvSpPr>
          <p:spPr bwMode="auto">
            <a:xfrm>
              <a:off x="12637637" y="6456693"/>
              <a:ext cx="441678" cy="308700"/>
            </a:xfrm>
            <a:custGeom>
              <a:avLst/>
              <a:gdLst>
                <a:gd name="T0" fmla="*/ 95 w 106"/>
                <a:gd name="T1" fmla="*/ 49 h 74"/>
                <a:gd name="T2" fmla="*/ 96 w 106"/>
                <a:gd name="T3" fmla="*/ 49 h 74"/>
                <a:gd name="T4" fmla="*/ 96 w 106"/>
                <a:gd name="T5" fmla="*/ 48 h 74"/>
                <a:gd name="T6" fmla="*/ 103 w 106"/>
                <a:gd name="T7" fmla="*/ 46 h 74"/>
                <a:gd name="T8" fmla="*/ 104 w 106"/>
                <a:gd name="T9" fmla="*/ 55 h 74"/>
                <a:gd name="T10" fmla="*/ 99 w 106"/>
                <a:gd name="T11" fmla="*/ 54 h 74"/>
                <a:gd name="T12" fmla="*/ 97 w 106"/>
                <a:gd name="T13" fmla="*/ 54 h 74"/>
                <a:gd name="T14" fmla="*/ 96 w 106"/>
                <a:gd name="T15" fmla="*/ 57 h 74"/>
                <a:gd name="T16" fmla="*/ 96 w 106"/>
                <a:gd name="T17" fmla="*/ 60 h 74"/>
                <a:gd name="T18" fmla="*/ 94 w 106"/>
                <a:gd name="T19" fmla="*/ 64 h 74"/>
                <a:gd name="T20" fmla="*/ 87 w 106"/>
                <a:gd name="T21" fmla="*/ 71 h 74"/>
                <a:gd name="T22" fmla="*/ 84 w 106"/>
                <a:gd name="T23" fmla="*/ 69 h 74"/>
                <a:gd name="T24" fmla="*/ 80 w 106"/>
                <a:gd name="T25" fmla="*/ 68 h 74"/>
                <a:gd name="T26" fmla="*/ 62 w 106"/>
                <a:gd name="T27" fmla="*/ 72 h 74"/>
                <a:gd name="T28" fmla="*/ 45 w 106"/>
                <a:gd name="T29" fmla="*/ 72 h 74"/>
                <a:gd name="T30" fmla="*/ 29 w 106"/>
                <a:gd name="T31" fmla="*/ 71 h 74"/>
                <a:gd name="T32" fmla="*/ 30 w 106"/>
                <a:gd name="T33" fmla="*/ 69 h 74"/>
                <a:gd name="T34" fmla="*/ 31 w 106"/>
                <a:gd name="T35" fmla="*/ 67 h 74"/>
                <a:gd name="T36" fmla="*/ 27 w 106"/>
                <a:gd name="T37" fmla="*/ 64 h 74"/>
                <a:gd name="T38" fmla="*/ 25 w 106"/>
                <a:gd name="T39" fmla="*/ 62 h 74"/>
                <a:gd name="T40" fmla="*/ 27 w 106"/>
                <a:gd name="T41" fmla="*/ 60 h 74"/>
                <a:gd name="T42" fmla="*/ 28 w 106"/>
                <a:gd name="T43" fmla="*/ 59 h 74"/>
                <a:gd name="T44" fmla="*/ 22 w 106"/>
                <a:gd name="T45" fmla="*/ 60 h 74"/>
                <a:gd name="T46" fmla="*/ 19 w 106"/>
                <a:gd name="T47" fmla="*/ 58 h 74"/>
                <a:gd name="T48" fmla="*/ 14 w 106"/>
                <a:gd name="T49" fmla="*/ 56 h 74"/>
                <a:gd name="T50" fmla="*/ 13 w 106"/>
                <a:gd name="T51" fmla="*/ 55 h 74"/>
                <a:gd name="T52" fmla="*/ 14 w 106"/>
                <a:gd name="T53" fmla="*/ 54 h 74"/>
                <a:gd name="T54" fmla="*/ 12 w 106"/>
                <a:gd name="T55" fmla="*/ 53 h 74"/>
                <a:gd name="T56" fmla="*/ 13 w 106"/>
                <a:gd name="T57" fmla="*/ 52 h 74"/>
                <a:gd name="T58" fmla="*/ 14 w 106"/>
                <a:gd name="T59" fmla="*/ 51 h 74"/>
                <a:gd name="T60" fmla="*/ 11 w 106"/>
                <a:gd name="T61" fmla="*/ 49 h 74"/>
                <a:gd name="T62" fmla="*/ 6 w 106"/>
                <a:gd name="T63" fmla="*/ 45 h 74"/>
                <a:gd name="T64" fmla="*/ 6 w 106"/>
                <a:gd name="T65" fmla="*/ 43 h 74"/>
                <a:gd name="T66" fmla="*/ 5 w 106"/>
                <a:gd name="T67" fmla="*/ 41 h 74"/>
                <a:gd name="T68" fmla="*/ 1 w 106"/>
                <a:gd name="T69" fmla="*/ 37 h 74"/>
                <a:gd name="T70" fmla="*/ 3 w 106"/>
                <a:gd name="T71" fmla="*/ 34 h 74"/>
                <a:gd name="T72" fmla="*/ 5 w 106"/>
                <a:gd name="T73" fmla="*/ 34 h 74"/>
                <a:gd name="T74" fmla="*/ 6 w 106"/>
                <a:gd name="T75" fmla="*/ 33 h 74"/>
                <a:gd name="T76" fmla="*/ 10 w 106"/>
                <a:gd name="T77" fmla="*/ 31 h 74"/>
                <a:gd name="T78" fmla="*/ 12 w 106"/>
                <a:gd name="T79" fmla="*/ 27 h 74"/>
                <a:gd name="T80" fmla="*/ 14 w 106"/>
                <a:gd name="T81" fmla="*/ 24 h 74"/>
                <a:gd name="T82" fmla="*/ 17 w 106"/>
                <a:gd name="T83" fmla="*/ 18 h 74"/>
                <a:gd name="T84" fmla="*/ 20 w 106"/>
                <a:gd name="T85" fmla="*/ 12 h 74"/>
                <a:gd name="T86" fmla="*/ 23 w 106"/>
                <a:gd name="T87" fmla="*/ 9 h 74"/>
                <a:gd name="T88" fmla="*/ 26 w 106"/>
                <a:gd name="T89" fmla="*/ 8 h 74"/>
                <a:gd name="T90" fmla="*/ 31 w 106"/>
                <a:gd name="T91" fmla="*/ 4 h 74"/>
                <a:gd name="T92" fmla="*/ 35 w 106"/>
                <a:gd name="T93" fmla="*/ 4 h 74"/>
                <a:gd name="T94" fmla="*/ 44 w 106"/>
                <a:gd name="T95" fmla="*/ 6 h 74"/>
                <a:gd name="T96" fmla="*/ 49 w 106"/>
                <a:gd name="T97" fmla="*/ 5 h 74"/>
                <a:gd name="T98" fmla="*/ 55 w 106"/>
                <a:gd name="T99" fmla="*/ 7 h 74"/>
                <a:gd name="T100" fmla="*/ 68 w 106"/>
                <a:gd name="T101" fmla="*/ 2 h 74"/>
                <a:gd name="T102" fmla="*/ 73 w 106"/>
                <a:gd name="T103" fmla="*/ 0 h 74"/>
                <a:gd name="T104" fmla="*/ 83 w 106"/>
                <a:gd name="T105" fmla="*/ 15 h 74"/>
                <a:gd name="T106" fmla="*/ 88 w 106"/>
                <a:gd name="T107" fmla="*/ 21 h 74"/>
                <a:gd name="T108" fmla="*/ 90 w 106"/>
                <a:gd name="T109" fmla="*/ 30 h 74"/>
                <a:gd name="T110" fmla="*/ 88 w 106"/>
                <a:gd name="T111" fmla="*/ 4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 h="74">
                  <a:moveTo>
                    <a:pt x="90" y="47"/>
                  </a:moveTo>
                  <a:cubicBezTo>
                    <a:pt x="92" y="48"/>
                    <a:pt x="92" y="48"/>
                    <a:pt x="92" y="48"/>
                  </a:cubicBezTo>
                  <a:cubicBezTo>
                    <a:pt x="95" y="49"/>
                    <a:pt x="95" y="49"/>
                    <a:pt x="95" y="49"/>
                  </a:cubicBezTo>
                  <a:cubicBezTo>
                    <a:pt x="96" y="49"/>
                    <a:pt x="96" y="49"/>
                    <a:pt x="96" y="49"/>
                  </a:cubicBezTo>
                  <a:cubicBezTo>
                    <a:pt x="96" y="49"/>
                    <a:pt x="96" y="49"/>
                    <a:pt x="96" y="49"/>
                  </a:cubicBezTo>
                  <a:cubicBezTo>
                    <a:pt x="96" y="49"/>
                    <a:pt x="96" y="49"/>
                    <a:pt x="96" y="49"/>
                  </a:cubicBezTo>
                  <a:cubicBezTo>
                    <a:pt x="96" y="48"/>
                    <a:pt x="96" y="48"/>
                    <a:pt x="96" y="48"/>
                  </a:cubicBezTo>
                  <a:cubicBezTo>
                    <a:pt x="96" y="48"/>
                    <a:pt x="96" y="48"/>
                    <a:pt x="96" y="48"/>
                  </a:cubicBezTo>
                  <a:cubicBezTo>
                    <a:pt x="96" y="48"/>
                    <a:pt x="96" y="48"/>
                    <a:pt x="96" y="48"/>
                  </a:cubicBezTo>
                  <a:cubicBezTo>
                    <a:pt x="97" y="48"/>
                    <a:pt x="97" y="48"/>
                    <a:pt x="97" y="48"/>
                  </a:cubicBezTo>
                  <a:cubicBezTo>
                    <a:pt x="99" y="48"/>
                    <a:pt x="98" y="48"/>
                    <a:pt x="101" y="47"/>
                  </a:cubicBezTo>
                  <a:cubicBezTo>
                    <a:pt x="103" y="46"/>
                    <a:pt x="103" y="46"/>
                    <a:pt x="103" y="46"/>
                  </a:cubicBezTo>
                  <a:cubicBezTo>
                    <a:pt x="105" y="47"/>
                    <a:pt x="105" y="47"/>
                    <a:pt x="105" y="47"/>
                  </a:cubicBezTo>
                  <a:cubicBezTo>
                    <a:pt x="106" y="48"/>
                    <a:pt x="105" y="48"/>
                    <a:pt x="106" y="49"/>
                  </a:cubicBezTo>
                  <a:cubicBezTo>
                    <a:pt x="105" y="54"/>
                    <a:pt x="105" y="53"/>
                    <a:pt x="104" y="55"/>
                  </a:cubicBezTo>
                  <a:cubicBezTo>
                    <a:pt x="99" y="57"/>
                    <a:pt x="99" y="57"/>
                    <a:pt x="99" y="57"/>
                  </a:cubicBezTo>
                  <a:cubicBezTo>
                    <a:pt x="99" y="56"/>
                    <a:pt x="99" y="56"/>
                    <a:pt x="99" y="56"/>
                  </a:cubicBezTo>
                  <a:cubicBezTo>
                    <a:pt x="99" y="55"/>
                    <a:pt x="99" y="55"/>
                    <a:pt x="99" y="54"/>
                  </a:cubicBezTo>
                  <a:cubicBezTo>
                    <a:pt x="99" y="53"/>
                    <a:pt x="99" y="53"/>
                    <a:pt x="99" y="53"/>
                  </a:cubicBezTo>
                  <a:cubicBezTo>
                    <a:pt x="98" y="53"/>
                    <a:pt x="98" y="53"/>
                    <a:pt x="98" y="53"/>
                  </a:cubicBezTo>
                  <a:cubicBezTo>
                    <a:pt x="97" y="54"/>
                    <a:pt x="97" y="54"/>
                    <a:pt x="97" y="54"/>
                  </a:cubicBezTo>
                  <a:cubicBezTo>
                    <a:pt x="97" y="54"/>
                    <a:pt x="97" y="54"/>
                    <a:pt x="97" y="54"/>
                  </a:cubicBezTo>
                  <a:cubicBezTo>
                    <a:pt x="97" y="56"/>
                    <a:pt x="97" y="56"/>
                    <a:pt x="97" y="56"/>
                  </a:cubicBezTo>
                  <a:cubicBezTo>
                    <a:pt x="97" y="57"/>
                    <a:pt x="97" y="57"/>
                    <a:pt x="96" y="57"/>
                  </a:cubicBezTo>
                  <a:cubicBezTo>
                    <a:pt x="96" y="59"/>
                    <a:pt x="96" y="59"/>
                    <a:pt x="96" y="59"/>
                  </a:cubicBezTo>
                  <a:cubicBezTo>
                    <a:pt x="96" y="59"/>
                    <a:pt x="96" y="59"/>
                    <a:pt x="96" y="59"/>
                  </a:cubicBezTo>
                  <a:cubicBezTo>
                    <a:pt x="96" y="60"/>
                    <a:pt x="96" y="60"/>
                    <a:pt x="96" y="60"/>
                  </a:cubicBezTo>
                  <a:cubicBezTo>
                    <a:pt x="97" y="60"/>
                    <a:pt x="97" y="60"/>
                    <a:pt x="97" y="60"/>
                  </a:cubicBezTo>
                  <a:cubicBezTo>
                    <a:pt x="96" y="61"/>
                    <a:pt x="96" y="61"/>
                    <a:pt x="96" y="61"/>
                  </a:cubicBezTo>
                  <a:cubicBezTo>
                    <a:pt x="94" y="63"/>
                    <a:pt x="95" y="63"/>
                    <a:pt x="94" y="64"/>
                  </a:cubicBezTo>
                  <a:cubicBezTo>
                    <a:pt x="94" y="69"/>
                    <a:pt x="94" y="69"/>
                    <a:pt x="94" y="69"/>
                  </a:cubicBezTo>
                  <a:cubicBezTo>
                    <a:pt x="94" y="70"/>
                    <a:pt x="94" y="71"/>
                    <a:pt x="93" y="73"/>
                  </a:cubicBezTo>
                  <a:cubicBezTo>
                    <a:pt x="91" y="73"/>
                    <a:pt x="91" y="73"/>
                    <a:pt x="87" y="71"/>
                  </a:cubicBezTo>
                  <a:cubicBezTo>
                    <a:pt x="86" y="70"/>
                    <a:pt x="86" y="70"/>
                    <a:pt x="86" y="69"/>
                  </a:cubicBezTo>
                  <a:cubicBezTo>
                    <a:pt x="84" y="69"/>
                    <a:pt x="84" y="69"/>
                    <a:pt x="84" y="69"/>
                  </a:cubicBezTo>
                  <a:cubicBezTo>
                    <a:pt x="84" y="69"/>
                    <a:pt x="84" y="69"/>
                    <a:pt x="84" y="69"/>
                  </a:cubicBezTo>
                  <a:cubicBezTo>
                    <a:pt x="83" y="69"/>
                    <a:pt x="83" y="69"/>
                    <a:pt x="83" y="69"/>
                  </a:cubicBezTo>
                  <a:cubicBezTo>
                    <a:pt x="82" y="68"/>
                    <a:pt x="82" y="68"/>
                    <a:pt x="82" y="68"/>
                  </a:cubicBezTo>
                  <a:cubicBezTo>
                    <a:pt x="80" y="68"/>
                    <a:pt x="80" y="68"/>
                    <a:pt x="80" y="68"/>
                  </a:cubicBezTo>
                  <a:cubicBezTo>
                    <a:pt x="80" y="68"/>
                    <a:pt x="77" y="67"/>
                    <a:pt x="77" y="66"/>
                  </a:cubicBezTo>
                  <a:cubicBezTo>
                    <a:pt x="69" y="67"/>
                    <a:pt x="67" y="68"/>
                    <a:pt x="64" y="71"/>
                  </a:cubicBezTo>
                  <a:cubicBezTo>
                    <a:pt x="62" y="72"/>
                    <a:pt x="62" y="72"/>
                    <a:pt x="62" y="72"/>
                  </a:cubicBezTo>
                  <a:cubicBezTo>
                    <a:pt x="61" y="73"/>
                    <a:pt x="61" y="73"/>
                    <a:pt x="59" y="74"/>
                  </a:cubicBezTo>
                  <a:cubicBezTo>
                    <a:pt x="54" y="73"/>
                    <a:pt x="57" y="74"/>
                    <a:pt x="47" y="72"/>
                  </a:cubicBezTo>
                  <a:cubicBezTo>
                    <a:pt x="45" y="72"/>
                    <a:pt x="45" y="72"/>
                    <a:pt x="45" y="72"/>
                  </a:cubicBezTo>
                  <a:cubicBezTo>
                    <a:pt x="37" y="71"/>
                    <a:pt x="41" y="71"/>
                    <a:pt x="33" y="71"/>
                  </a:cubicBezTo>
                  <a:cubicBezTo>
                    <a:pt x="30" y="71"/>
                    <a:pt x="30" y="71"/>
                    <a:pt x="30" y="71"/>
                  </a:cubicBezTo>
                  <a:cubicBezTo>
                    <a:pt x="29" y="71"/>
                    <a:pt x="29" y="71"/>
                    <a:pt x="29" y="71"/>
                  </a:cubicBezTo>
                  <a:cubicBezTo>
                    <a:pt x="29" y="70"/>
                    <a:pt x="29" y="70"/>
                    <a:pt x="29" y="70"/>
                  </a:cubicBezTo>
                  <a:cubicBezTo>
                    <a:pt x="29" y="69"/>
                    <a:pt x="29" y="69"/>
                    <a:pt x="29" y="69"/>
                  </a:cubicBezTo>
                  <a:cubicBezTo>
                    <a:pt x="30" y="69"/>
                    <a:pt x="30" y="69"/>
                    <a:pt x="30" y="69"/>
                  </a:cubicBezTo>
                  <a:cubicBezTo>
                    <a:pt x="31" y="68"/>
                    <a:pt x="31" y="68"/>
                    <a:pt x="31" y="68"/>
                  </a:cubicBezTo>
                  <a:cubicBezTo>
                    <a:pt x="31" y="68"/>
                    <a:pt x="31" y="68"/>
                    <a:pt x="31" y="68"/>
                  </a:cubicBezTo>
                  <a:cubicBezTo>
                    <a:pt x="31" y="67"/>
                    <a:pt x="31" y="67"/>
                    <a:pt x="31" y="67"/>
                  </a:cubicBezTo>
                  <a:cubicBezTo>
                    <a:pt x="29" y="66"/>
                    <a:pt x="30" y="67"/>
                    <a:pt x="27" y="65"/>
                  </a:cubicBezTo>
                  <a:cubicBezTo>
                    <a:pt x="27" y="64"/>
                    <a:pt x="27" y="64"/>
                    <a:pt x="27" y="64"/>
                  </a:cubicBezTo>
                  <a:cubicBezTo>
                    <a:pt x="27" y="64"/>
                    <a:pt x="27" y="64"/>
                    <a:pt x="27" y="64"/>
                  </a:cubicBezTo>
                  <a:cubicBezTo>
                    <a:pt x="26" y="63"/>
                    <a:pt x="26" y="63"/>
                    <a:pt x="26" y="63"/>
                  </a:cubicBezTo>
                  <a:cubicBezTo>
                    <a:pt x="26" y="63"/>
                    <a:pt x="26" y="63"/>
                    <a:pt x="26" y="63"/>
                  </a:cubicBezTo>
                  <a:cubicBezTo>
                    <a:pt x="25" y="62"/>
                    <a:pt x="25" y="62"/>
                    <a:pt x="25" y="62"/>
                  </a:cubicBezTo>
                  <a:cubicBezTo>
                    <a:pt x="25" y="61"/>
                    <a:pt x="25" y="61"/>
                    <a:pt x="25" y="61"/>
                  </a:cubicBezTo>
                  <a:cubicBezTo>
                    <a:pt x="26" y="60"/>
                    <a:pt x="26" y="60"/>
                    <a:pt x="26" y="60"/>
                  </a:cubicBezTo>
                  <a:cubicBezTo>
                    <a:pt x="27" y="60"/>
                    <a:pt x="27" y="60"/>
                    <a:pt x="27" y="60"/>
                  </a:cubicBezTo>
                  <a:cubicBezTo>
                    <a:pt x="27" y="60"/>
                    <a:pt x="27" y="60"/>
                    <a:pt x="27" y="60"/>
                  </a:cubicBezTo>
                  <a:cubicBezTo>
                    <a:pt x="28" y="60"/>
                    <a:pt x="28" y="60"/>
                    <a:pt x="28" y="60"/>
                  </a:cubicBezTo>
                  <a:cubicBezTo>
                    <a:pt x="28" y="59"/>
                    <a:pt x="28" y="59"/>
                    <a:pt x="28" y="59"/>
                  </a:cubicBezTo>
                  <a:cubicBezTo>
                    <a:pt x="27" y="58"/>
                    <a:pt x="27" y="59"/>
                    <a:pt x="25" y="58"/>
                  </a:cubicBezTo>
                  <a:cubicBezTo>
                    <a:pt x="23" y="58"/>
                    <a:pt x="23" y="58"/>
                    <a:pt x="23" y="58"/>
                  </a:cubicBezTo>
                  <a:cubicBezTo>
                    <a:pt x="22" y="60"/>
                    <a:pt x="22" y="60"/>
                    <a:pt x="22" y="60"/>
                  </a:cubicBezTo>
                  <a:cubicBezTo>
                    <a:pt x="21" y="60"/>
                    <a:pt x="21" y="60"/>
                    <a:pt x="21" y="60"/>
                  </a:cubicBezTo>
                  <a:cubicBezTo>
                    <a:pt x="20" y="59"/>
                    <a:pt x="20" y="59"/>
                    <a:pt x="20" y="59"/>
                  </a:cubicBezTo>
                  <a:cubicBezTo>
                    <a:pt x="19" y="58"/>
                    <a:pt x="19" y="58"/>
                    <a:pt x="19" y="58"/>
                  </a:cubicBezTo>
                  <a:cubicBezTo>
                    <a:pt x="16" y="58"/>
                    <a:pt x="17" y="58"/>
                    <a:pt x="15" y="58"/>
                  </a:cubicBezTo>
                  <a:cubicBezTo>
                    <a:pt x="15" y="57"/>
                    <a:pt x="15" y="57"/>
                    <a:pt x="15" y="57"/>
                  </a:cubicBezTo>
                  <a:cubicBezTo>
                    <a:pt x="14" y="56"/>
                    <a:pt x="14" y="56"/>
                    <a:pt x="14" y="56"/>
                  </a:cubicBezTo>
                  <a:cubicBezTo>
                    <a:pt x="12" y="56"/>
                    <a:pt x="12" y="56"/>
                    <a:pt x="12" y="56"/>
                  </a:cubicBezTo>
                  <a:cubicBezTo>
                    <a:pt x="12" y="55"/>
                    <a:pt x="12" y="55"/>
                    <a:pt x="12" y="55"/>
                  </a:cubicBezTo>
                  <a:cubicBezTo>
                    <a:pt x="13" y="55"/>
                    <a:pt x="13" y="55"/>
                    <a:pt x="13" y="55"/>
                  </a:cubicBezTo>
                  <a:cubicBezTo>
                    <a:pt x="13" y="55"/>
                    <a:pt x="13" y="55"/>
                    <a:pt x="14" y="55"/>
                  </a:cubicBezTo>
                  <a:cubicBezTo>
                    <a:pt x="14" y="55"/>
                    <a:pt x="14" y="55"/>
                    <a:pt x="14" y="55"/>
                  </a:cubicBezTo>
                  <a:cubicBezTo>
                    <a:pt x="14" y="54"/>
                    <a:pt x="14" y="54"/>
                    <a:pt x="14" y="54"/>
                  </a:cubicBezTo>
                  <a:cubicBezTo>
                    <a:pt x="14" y="54"/>
                    <a:pt x="13" y="54"/>
                    <a:pt x="13" y="53"/>
                  </a:cubicBezTo>
                  <a:cubicBezTo>
                    <a:pt x="12" y="53"/>
                    <a:pt x="12" y="53"/>
                    <a:pt x="12" y="53"/>
                  </a:cubicBezTo>
                  <a:cubicBezTo>
                    <a:pt x="12" y="53"/>
                    <a:pt x="12" y="53"/>
                    <a:pt x="12" y="53"/>
                  </a:cubicBezTo>
                  <a:cubicBezTo>
                    <a:pt x="12" y="53"/>
                    <a:pt x="12" y="53"/>
                    <a:pt x="12" y="53"/>
                  </a:cubicBezTo>
                  <a:cubicBezTo>
                    <a:pt x="13" y="53"/>
                    <a:pt x="13" y="53"/>
                    <a:pt x="13" y="53"/>
                  </a:cubicBezTo>
                  <a:cubicBezTo>
                    <a:pt x="13" y="52"/>
                    <a:pt x="13" y="52"/>
                    <a:pt x="13" y="52"/>
                  </a:cubicBezTo>
                  <a:cubicBezTo>
                    <a:pt x="13" y="52"/>
                    <a:pt x="13" y="52"/>
                    <a:pt x="13" y="52"/>
                  </a:cubicBezTo>
                  <a:cubicBezTo>
                    <a:pt x="14" y="51"/>
                    <a:pt x="14" y="51"/>
                    <a:pt x="14" y="51"/>
                  </a:cubicBezTo>
                  <a:cubicBezTo>
                    <a:pt x="14" y="51"/>
                    <a:pt x="14" y="51"/>
                    <a:pt x="14" y="51"/>
                  </a:cubicBezTo>
                  <a:cubicBezTo>
                    <a:pt x="14" y="51"/>
                    <a:pt x="14" y="51"/>
                    <a:pt x="14" y="51"/>
                  </a:cubicBezTo>
                  <a:cubicBezTo>
                    <a:pt x="13" y="50"/>
                    <a:pt x="14" y="50"/>
                    <a:pt x="13" y="50"/>
                  </a:cubicBezTo>
                  <a:cubicBezTo>
                    <a:pt x="12" y="50"/>
                    <a:pt x="12" y="49"/>
                    <a:pt x="11" y="49"/>
                  </a:cubicBezTo>
                  <a:cubicBezTo>
                    <a:pt x="10" y="48"/>
                    <a:pt x="10" y="48"/>
                    <a:pt x="10" y="48"/>
                  </a:cubicBezTo>
                  <a:cubicBezTo>
                    <a:pt x="9" y="48"/>
                    <a:pt x="9" y="48"/>
                    <a:pt x="9" y="48"/>
                  </a:cubicBezTo>
                  <a:cubicBezTo>
                    <a:pt x="9" y="48"/>
                    <a:pt x="8" y="47"/>
                    <a:pt x="6" y="45"/>
                  </a:cubicBezTo>
                  <a:cubicBezTo>
                    <a:pt x="6" y="45"/>
                    <a:pt x="6" y="45"/>
                    <a:pt x="6" y="45"/>
                  </a:cubicBezTo>
                  <a:cubicBezTo>
                    <a:pt x="6" y="45"/>
                    <a:pt x="6" y="45"/>
                    <a:pt x="6" y="45"/>
                  </a:cubicBezTo>
                  <a:cubicBezTo>
                    <a:pt x="6" y="44"/>
                    <a:pt x="6" y="44"/>
                    <a:pt x="6" y="43"/>
                  </a:cubicBezTo>
                  <a:cubicBezTo>
                    <a:pt x="6" y="42"/>
                    <a:pt x="6" y="43"/>
                    <a:pt x="6" y="41"/>
                  </a:cubicBezTo>
                  <a:cubicBezTo>
                    <a:pt x="6" y="41"/>
                    <a:pt x="6" y="41"/>
                    <a:pt x="6" y="41"/>
                  </a:cubicBezTo>
                  <a:cubicBezTo>
                    <a:pt x="5" y="41"/>
                    <a:pt x="6" y="41"/>
                    <a:pt x="5" y="41"/>
                  </a:cubicBezTo>
                  <a:cubicBezTo>
                    <a:pt x="5" y="41"/>
                    <a:pt x="5" y="41"/>
                    <a:pt x="5" y="41"/>
                  </a:cubicBezTo>
                  <a:cubicBezTo>
                    <a:pt x="4" y="41"/>
                    <a:pt x="5" y="41"/>
                    <a:pt x="4" y="39"/>
                  </a:cubicBezTo>
                  <a:cubicBezTo>
                    <a:pt x="3" y="38"/>
                    <a:pt x="2" y="38"/>
                    <a:pt x="1" y="37"/>
                  </a:cubicBezTo>
                  <a:cubicBezTo>
                    <a:pt x="0" y="36"/>
                    <a:pt x="1" y="36"/>
                    <a:pt x="0" y="35"/>
                  </a:cubicBezTo>
                  <a:cubicBezTo>
                    <a:pt x="0" y="35"/>
                    <a:pt x="0" y="35"/>
                    <a:pt x="0" y="35"/>
                  </a:cubicBezTo>
                  <a:cubicBezTo>
                    <a:pt x="3" y="34"/>
                    <a:pt x="3" y="34"/>
                    <a:pt x="3" y="34"/>
                  </a:cubicBezTo>
                  <a:cubicBezTo>
                    <a:pt x="4" y="35"/>
                    <a:pt x="4" y="35"/>
                    <a:pt x="4" y="35"/>
                  </a:cubicBezTo>
                  <a:cubicBezTo>
                    <a:pt x="5" y="35"/>
                    <a:pt x="5" y="35"/>
                    <a:pt x="5" y="35"/>
                  </a:cubicBezTo>
                  <a:cubicBezTo>
                    <a:pt x="5" y="34"/>
                    <a:pt x="5" y="34"/>
                    <a:pt x="5" y="34"/>
                  </a:cubicBezTo>
                  <a:cubicBezTo>
                    <a:pt x="5" y="34"/>
                    <a:pt x="5" y="34"/>
                    <a:pt x="5" y="34"/>
                  </a:cubicBezTo>
                  <a:cubicBezTo>
                    <a:pt x="6" y="33"/>
                    <a:pt x="6" y="33"/>
                    <a:pt x="6" y="33"/>
                  </a:cubicBezTo>
                  <a:cubicBezTo>
                    <a:pt x="6" y="33"/>
                    <a:pt x="6" y="33"/>
                    <a:pt x="6" y="33"/>
                  </a:cubicBezTo>
                  <a:cubicBezTo>
                    <a:pt x="9" y="33"/>
                    <a:pt x="9" y="33"/>
                    <a:pt x="9" y="33"/>
                  </a:cubicBezTo>
                  <a:cubicBezTo>
                    <a:pt x="9" y="33"/>
                    <a:pt x="10" y="33"/>
                    <a:pt x="10" y="32"/>
                  </a:cubicBezTo>
                  <a:cubicBezTo>
                    <a:pt x="10" y="31"/>
                    <a:pt x="10" y="31"/>
                    <a:pt x="10" y="31"/>
                  </a:cubicBezTo>
                  <a:cubicBezTo>
                    <a:pt x="11" y="30"/>
                    <a:pt x="11" y="30"/>
                    <a:pt x="11" y="30"/>
                  </a:cubicBezTo>
                  <a:cubicBezTo>
                    <a:pt x="11" y="30"/>
                    <a:pt x="11" y="30"/>
                    <a:pt x="11" y="29"/>
                  </a:cubicBezTo>
                  <a:cubicBezTo>
                    <a:pt x="12" y="28"/>
                    <a:pt x="12" y="28"/>
                    <a:pt x="12" y="27"/>
                  </a:cubicBezTo>
                  <a:cubicBezTo>
                    <a:pt x="13" y="27"/>
                    <a:pt x="13" y="26"/>
                    <a:pt x="14" y="26"/>
                  </a:cubicBezTo>
                  <a:cubicBezTo>
                    <a:pt x="14" y="25"/>
                    <a:pt x="14" y="25"/>
                    <a:pt x="14" y="25"/>
                  </a:cubicBezTo>
                  <a:cubicBezTo>
                    <a:pt x="14" y="24"/>
                    <a:pt x="14" y="24"/>
                    <a:pt x="14" y="24"/>
                  </a:cubicBezTo>
                  <a:cubicBezTo>
                    <a:pt x="15" y="22"/>
                    <a:pt x="15" y="23"/>
                    <a:pt x="16" y="21"/>
                  </a:cubicBezTo>
                  <a:cubicBezTo>
                    <a:pt x="16" y="21"/>
                    <a:pt x="16" y="21"/>
                    <a:pt x="16" y="20"/>
                  </a:cubicBezTo>
                  <a:cubicBezTo>
                    <a:pt x="17" y="19"/>
                    <a:pt x="16" y="20"/>
                    <a:pt x="17" y="18"/>
                  </a:cubicBezTo>
                  <a:cubicBezTo>
                    <a:pt x="18" y="16"/>
                    <a:pt x="18" y="16"/>
                    <a:pt x="18" y="16"/>
                  </a:cubicBezTo>
                  <a:cubicBezTo>
                    <a:pt x="19" y="15"/>
                    <a:pt x="19" y="15"/>
                    <a:pt x="19" y="14"/>
                  </a:cubicBezTo>
                  <a:cubicBezTo>
                    <a:pt x="20" y="12"/>
                    <a:pt x="20" y="12"/>
                    <a:pt x="20" y="12"/>
                  </a:cubicBezTo>
                  <a:cubicBezTo>
                    <a:pt x="20" y="12"/>
                    <a:pt x="20" y="12"/>
                    <a:pt x="20" y="12"/>
                  </a:cubicBezTo>
                  <a:cubicBezTo>
                    <a:pt x="22" y="10"/>
                    <a:pt x="21" y="10"/>
                    <a:pt x="23" y="9"/>
                  </a:cubicBezTo>
                  <a:cubicBezTo>
                    <a:pt x="23" y="9"/>
                    <a:pt x="23" y="9"/>
                    <a:pt x="23" y="9"/>
                  </a:cubicBezTo>
                  <a:cubicBezTo>
                    <a:pt x="24" y="8"/>
                    <a:pt x="24" y="8"/>
                    <a:pt x="24" y="8"/>
                  </a:cubicBezTo>
                  <a:cubicBezTo>
                    <a:pt x="25" y="8"/>
                    <a:pt x="25" y="8"/>
                    <a:pt x="25" y="8"/>
                  </a:cubicBezTo>
                  <a:cubicBezTo>
                    <a:pt x="26" y="8"/>
                    <a:pt x="26" y="8"/>
                    <a:pt x="26" y="8"/>
                  </a:cubicBezTo>
                  <a:cubicBezTo>
                    <a:pt x="26" y="8"/>
                    <a:pt x="26" y="8"/>
                    <a:pt x="26" y="8"/>
                  </a:cubicBezTo>
                  <a:cubicBezTo>
                    <a:pt x="28" y="7"/>
                    <a:pt x="29" y="6"/>
                    <a:pt x="29" y="5"/>
                  </a:cubicBezTo>
                  <a:cubicBezTo>
                    <a:pt x="30" y="5"/>
                    <a:pt x="31" y="4"/>
                    <a:pt x="31" y="4"/>
                  </a:cubicBezTo>
                  <a:cubicBezTo>
                    <a:pt x="32" y="3"/>
                    <a:pt x="32" y="4"/>
                    <a:pt x="32" y="3"/>
                  </a:cubicBezTo>
                  <a:cubicBezTo>
                    <a:pt x="33" y="3"/>
                    <a:pt x="33" y="3"/>
                    <a:pt x="33" y="3"/>
                  </a:cubicBezTo>
                  <a:cubicBezTo>
                    <a:pt x="35" y="4"/>
                    <a:pt x="35" y="4"/>
                    <a:pt x="35" y="4"/>
                  </a:cubicBezTo>
                  <a:cubicBezTo>
                    <a:pt x="39" y="4"/>
                    <a:pt x="37" y="4"/>
                    <a:pt x="42" y="5"/>
                  </a:cubicBezTo>
                  <a:cubicBezTo>
                    <a:pt x="42" y="5"/>
                    <a:pt x="42" y="5"/>
                    <a:pt x="43" y="5"/>
                  </a:cubicBezTo>
                  <a:cubicBezTo>
                    <a:pt x="44" y="6"/>
                    <a:pt x="44" y="6"/>
                    <a:pt x="44" y="6"/>
                  </a:cubicBezTo>
                  <a:cubicBezTo>
                    <a:pt x="45" y="6"/>
                    <a:pt x="45" y="6"/>
                    <a:pt x="45" y="6"/>
                  </a:cubicBezTo>
                  <a:cubicBezTo>
                    <a:pt x="47" y="5"/>
                    <a:pt x="46" y="5"/>
                    <a:pt x="47" y="5"/>
                  </a:cubicBezTo>
                  <a:cubicBezTo>
                    <a:pt x="49" y="5"/>
                    <a:pt x="49" y="5"/>
                    <a:pt x="49" y="5"/>
                  </a:cubicBezTo>
                  <a:cubicBezTo>
                    <a:pt x="51" y="8"/>
                    <a:pt x="50" y="7"/>
                    <a:pt x="52" y="9"/>
                  </a:cubicBezTo>
                  <a:cubicBezTo>
                    <a:pt x="53" y="9"/>
                    <a:pt x="53" y="9"/>
                    <a:pt x="54" y="8"/>
                  </a:cubicBezTo>
                  <a:cubicBezTo>
                    <a:pt x="55" y="7"/>
                    <a:pt x="55" y="7"/>
                    <a:pt x="55" y="7"/>
                  </a:cubicBezTo>
                  <a:cubicBezTo>
                    <a:pt x="58" y="6"/>
                    <a:pt x="58" y="6"/>
                    <a:pt x="58" y="6"/>
                  </a:cubicBezTo>
                  <a:cubicBezTo>
                    <a:pt x="65" y="5"/>
                    <a:pt x="60" y="5"/>
                    <a:pt x="66" y="4"/>
                  </a:cubicBezTo>
                  <a:cubicBezTo>
                    <a:pt x="67" y="3"/>
                    <a:pt x="67" y="3"/>
                    <a:pt x="68" y="2"/>
                  </a:cubicBezTo>
                  <a:cubicBezTo>
                    <a:pt x="68" y="1"/>
                    <a:pt x="68" y="1"/>
                    <a:pt x="68" y="1"/>
                  </a:cubicBezTo>
                  <a:cubicBezTo>
                    <a:pt x="69" y="1"/>
                    <a:pt x="71" y="0"/>
                    <a:pt x="71" y="0"/>
                  </a:cubicBezTo>
                  <a:cubicBezTo>
                    <a:pt x="73" y="0"/>
                    <a:pt x="72" y="0"/>
                    <a:pt x="73" y="0"/>
                  </a:cubicBezTo>
                  <a:cubicBezTo>
                    <a:pt x="75" y="1"/>
                    <a:pt x="75" y="1"/>
                    <a:pt x="75" y="1"/>
                  </a:cubicBezTo>
                  <a:cubicBezTo>
                    <a:pt x="75" y="2"/>
                    <a:pt x="75" y="2"/>
                    <a:pt x="75" y="2"/>
                  </a:cubicBezTo>
                  <a:cubicBezTo>
                    <a:pt x="75" y="2"/>
                    <a:pt x="83" y="15"/>
                    <a:pt x="83" y="15"/>
                  </a:cubicBezTo>
                  <a:cubicBezTo>
                    <a:pt x="84" y="16"/>
                    <a:pt x="83" y="16"/>
                    <a:pt x="84" y="17"/>
                  </a:cubicBezTo>
                  <a:cubicBezTo>
                    <a:pt x="85" y="18"/>
                    <a:pt x="85" y="18"/>
                    <a:pt x="85" y="19"/>
                  </a:cubicBezTo>
                  <a:cubicBezTo>
                    <a:pt x="87" y="20"/>
                    <a:pt x="86" y="20"/>
                    <a:pt x="88" y="21"/>
                  </a:cubicBezTo>
                  <a:cubicBezTo>
                    <a:pt x="89" y="27"/>
                    <a:pt x="88" y="23"/>
                    <a:pt x="90" y="27"/>
                  </a:cubicBezTo>
                  <a:cubicBezTo>
                    <a:pt x="89" y="29"/>
                    <a:pt x="89" y="29"/>
                    <a:pt x="89" y="29"/>
                  </a:cubicBezTo>
                  <a:cubicBezTo>
                    <a:pt x="90" y="30"/>
                    <a:pt x="90" y="30"/>
                    <a:pt x="90" y="30"/>
                  </a:cubicBezTo>
                  <a:cubicBezTo>
                    <a:pt x="88" y="37"/>
                    <a:pt x="88" y="36"/>
                    <a:pt x="88" y="40"/>
                  </a:cubicBezTo>
                  <a:cubicBezTo>
                    <a:pt x="89" y="41"/>
                    <a:pt x="89" y="42"/>
                    <a:pt x="89" y="43"/>
                  </a:cubicBezTo>
                  <a:cubicBezTo>
                    <a:pt x="88" y="43"/>
                    <a:pt x="88" y="43"/>
                    <a:pt x="88" y="43"/>
                  </a:cubicBezTo>
                  <a:cubicBezTo>
                    <a:pt x="88" y="43"/>
                    <a:pt x="88" y="43"/>
                    <a:pt x="88" y="43"/>
                  </a:cubicBezTo>
                  <a:cubicBezTo>
                    <a:pt x="88" y="44"/>
                    <a:pt x="90" y="46"/>
                    <a:pt x="90" y="4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196">
              <a:extLst>
                <a:ext uri="{FF2B5EF4-FFF2-40B4-BE49-F238E27FC236}">
                  <a16:creationId xmlns:a16="http://schemas.microsoft.com/office/drawing/2014/main" id="{1CAAFDAC-B5B1-4179-82F7-AB1DF6CFD203}"/>
                </a:ext>
              </a:extLst>
            </p:cNvPr>
            <p:cNvSpPr>
              <a:spLocks/>
            </p:cNvSpPr>
            <p:nvPr/>
          </p:nvSpPr>
          <p:spPr bwMode="auto">
            <a:xfrm>
              <a:off x="12571148" y="6599169"/>
              <a:ext cx="199467" cy="256457"/>
            </a:xfrm>
            <a:custGeom>
              <a:avLst/>
              <a:gdLst>
                <a:gd name="T0" fmla="*/ 15 w 47"/>
                <a:gd name="T1" fmla="*/ 1 h 62"/>
                <a:gd name="T2" fmla="*/ 20 w 47"/>
                <a:gd name="T3" fmla="*/ 5 h 62"/>
                <a:gd name="T4" fmla="*/ 22 w 47"/>
                <a:gd name="T5" fmla="*/ 7 h 62"/>
                <a:gd name="T6" fmla="*/ 22 w 47"/>
                <a:gd name="T7" fmla="*/ 11 h 62"/>
                <a:gd name="T8" fmla="*/ 25 w 47"/>
                <a:gd name="T9" fmla="*/ 14 h 62"/>
                <a:gd name="T10" fmla="*/ 29 w 47"/>
                <a:gd name="T11" fmla="*/ 16 h 62"/>
                <a:gd name="T12" fmla="*/ 30 w 47"/>
                <a:gd name="T13" fmla="*/ 17 h 62"/>
                <a:gd name="T14" fmla="*/ 29 w 47"/>
                <a:gd name="T15" fmla="*/ 19 h 62"/>
                <a:gd name="T16" fmla="*/ 28 w 47"/>
                <a:gd name="T17" fmla="*/ 19 h 62"/>
                <a:gd name="T18" fmla="*/ 30 w 47"/>
                <a:gd name="T19" fmla="*/ 21 h 62"/>
                <a:gd name="T20" fmla="*/ 28 w 47"/>
                <a:gd name="T21" fmla="*/ 21 h 62"/>
                <a:gd name="T22" fmla="*/ 31 w 47"/>
                <a:gd name="T23" fmla="*/ 23 h 62"/>
                <a:gd name="T24" fmla="*/ 36 w 47"/>
                <a:gd name="T25" fmla="*/ 25 h 62"/>
                <a:gd name="T26" fmla="*/ 39 w 47"/>
                <a:gd name="T27" fmla="*/ 24 h 62"/>
                <a:gd name="T28" fmla="*/ 44 w 47"/>
                <a:gd name="T29" fmla="*/ 26 h 62"/>
                <a:gd name="T30" fmla="*/ 42 w 47"/>
                <a:gd name="T31" fmla="*/ 26 h 62"/>
                <a:gd name="T32" fmla="*/ 42 w 47"/>
                <a:gd name="T33" fmla="*/ 29 h 62"/>
                <a:gd name="T34" fmla="*/ 43 w 47"/>
                <a:gd name="T35" fmla="*/ 30 h 62"/>
                <a:gd name="T36" fmla="*/ 43 w 47"/>
                <a:gd name="T37" fmla="*/ 32 h 62"/>
                <a:gd name="T38" fmla="*/ 40 w 47"/>
                <a:gd name="T39" fmla="*/ 35 h 62"/>
                <a:gd name="T40" fmla="*/ 41 w 47"/>
                <a:gd name="T41" fmla="*/ 42 h 62"/>
                <a:gd name="T42" fmla="*/ 45 w 47"/>
                <a:gd name="T43" fmla="*/ 46 h 62"/>
                <a:gd name="T44" fmla="*/ 45 w 47"/>
                <a:gd name="T45" fmla="*/ 50 h 62"/>
                <a:gd name="T46" fmla="*/ 41 w 47"/>
                <a:gd name="T47" fmla="*/ 52 h 62"/>
                <a:gd name="T48" fmla="*/ 41 w 47"/>
                <a:gd name="T49" fmla="*/ 54 h 62"/>
                <a:gd name="T50" fmla="*/ 41 w 47"/>
                <a:gd name="T51" fmla="*/ 58 h 62"/>
                <a:gd name="T52" fmla="*/ 40 w 47"/>
                <a:gd name="T53" fmla="*/ 60 h 62"/>
                <a:gd name="T54" fmla="*/ 39 w 47"/>
                <a:gd name="T55" fmla="*/ 60 h 62"/>
                <a:gd name="T56" fmla="*/ 34 w 47"/>
                <a:gd name="T57" fmla="*/ 60 h 62"/>
                <a:gd name="T58" fmla="*/ 31 w 47"/>
                <a:gd name="T59" fmla="*/ 62 h 62"/>
                <a:gd name="T60" fmla="*/ 30 w 47"/>
                <a:gd name="T61" fmla="*/ 60 h 62"/>
                <a:gd name="T62" fmla="*/ 33 w 47"/>
                <a:gd name="T63" fmla="*/ 55 h 62"/>
                <a:gd name="T64" fmla="*/ 29 w 47"/>
                <a:gd name="T65" fmla="*/ 54 h 62"/>
                <a:gd name="T66" fmla="*/ 27 w 47"/>
                <a:gd name="T67" fmla="*/ 51 h 62"/>
                <a:gd name="T68" fmla="*/ 22 w 47"/>
                <a:gd name="T69" fmla="*/ 47 h 62"/>
                <a:gd name="T70" fmla="*/ 22 w 47"/>
                <a:gd name="T71" fmla="*/ 46 h 62"/>
                <a:gd name="T72" fmla="*/ 20 w 47"/>
                <a:gd name="T73" fmla="*/ 49 h 62"/>
                <a:gd name="T74" fmla="*/ 18 w 47"/>
                <a:gd name="T75" fmla="*/ 51 h 62"/>
                <a:gd name="T76" fmla="*/ 17 w 47"/>
                <a:gd name="T77" fmla="*/ 53 h 62"/>
                <a:gd name="T78" fmla="*/ 12 w 47"/>
                <a:gd name="T79" fmla="*/ 49 h 62"/>
                <a:gd name="T80" fmla="*/ 9 w 47"/>
                <a:gd name="T81" fmla="*/ 47 h 62"/>
                <a:gd name="T82" fmla="*/ 4 w 47"/>
                <a:gd name="T83" fmla="*/ 42 h 62"/>
                <a:gd name="T84" fmla="*/ 6 w 47"/>
                <a:gd name="T85" fmla="*/ 41 h 62"/>
                <a:gd name="T86" fmla="*/ 7 w 47"/>
                <a:gd name="T87" fmla="*/ 40 h 62"/>
                <a:gd name="T88" fmla="*/ 5 w 47"/>
                <a:gd name="T89" fmla="*/ 35 h 62"/>
                <a:gd name="T90" fmla="*/ 8 w 47"/>
                <a:gd name="T91" fmla="*/ 35 h 62"/>
                <a:gd name="T92" fmla="*/ 4 w 47"/>
                <a:gd name="T93" fmla="*/ 30 h 62"/>
                <a:gd name="T94" fmla="*/ 4 w 47"/>
                <a:gd name="T95" fmla="*/ 26 h 62"/>
                <a:gd name="T96" fmla="*/ 5 w 47"/>
                <a:gd name="T97" fmla="*/ 21 h 62"/>
                <a:gd name="T98" fmla="*/ 2 w 47"/>
                <a:gd name="T99" fmla="*/ 21 h 62"/>
                <a:gd name="T100" fmla="*/ 2 w 47"/>
                <a:gd name="T101" fmla="*/ 20 h 62"/>
                <a:gd name="T102" fmla="*/ 3 w 47"/>
                <a:gd name="T103" fmla="*/ 19 h 62"/>
                <a:gd name="T104" fmla="*/ 3 w 47"/>
                <a:gd name="T105" fmla="*/ 16 h 62"/>
                <a:gd name="T106" fmla="*/ 6 w 47"/>
                <a:gd name="T107" fmla="*/ 16 h 62"/>
                <a:gd name="T108" fmla="*/ 6 w 47"/>
                <a:gd name="T109" fmla="*/ 15 h 62"/>
                <a:gd name="T110" fmla="*/ 2 w 47"/>
                <a:gd name="T111" fmla="*/ 13 h 62"/>
                <a:gd name="T112" fmla="*/ 3 w 47"/>
                <a:gd name="T113" fmla="*/ 11 h 62"/>
                <a:gd name="T114" fmla="*/ 1 w 47"/>
                <a:gd name="T115" fmla="*/ 9 h 62"/>
                <a:gd name="T116" fmla="*/ 1 w 47"/>
                <a:gd name="T117" fmla="*/ 5 h 62"/>
                <a:gd name="T118" fmla="*/ 2 w 47"/>
                <a:gd name="T119" fmla="*/ 4 h 62"/>
                <a:gd name="T120" fmla="*/ 3 w 47"/>
                <a:gd name="T121" fmla="*/ 3 h 62"/>
                <a:gd name="T122" fmla="*/ 8 w 47"/>
                <a:gd name="T12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 h="62">
                  <a:moveTo>
                    <a:pt x="11" y="1"/>
                  </a:moveTo>
                  <a:cubicBezTo>
                    <a:pt x="12" y="0"/>
                    <a:pt x="12" y="0"/>
                    <a:pt x="12" y="0"/>
                  </a:cubicBezTo>
                  <a:cubicBezTo>
                    <a:pt x="15" y="1"/>
                    <a:pt x="15" y="1"/>
                    <a:pt x="15" y="1"/>
                  </a:cubicBezTo>
                  <a:cubicBezTo>
                    <a:pt x="16" y="1"/>
                    <a:pt x="15" y="1"/>
                    <a:pt x="16" y="1"/>
                  </a:cubicBezTo>
                  <a:cubicBezTo>
                    <a:pt x="17" y="2"/>
                    <a:pt x="16" y="2"/>
                    <a:pt x="17" y="3"/>
                  </a:cubicBezTo>
                  <a:cubicBezTo>
                    <a:pt x="18" y="4"/>
                    <a:pt x="19" y="4"/>
                    <a:pt x="20" y="5"/>
                  </a:cubicBezTo>
                  <a:cubicBezTo>
                    <a:pt x="21" y="7"/>
                    <a:pt x="20" y="7"/>
                    <a:pt x="21" y="7"/>
                  </a:cubicBezTo>
                  <a:cubicBezTo>
                    <a:pt x="21" y="7"/>
                    <a:pt x="21" y="7"/>
                    <a:pt x="21" y="7"/>
                  </a:cubicBezTo>
                  <a:cubicBezTo>
                    <a:pt x="22" y="7"/>
                    <a:pt x="21" y="7"/>
                    <a:pt x="22" y="7"/>
                  </a:cubicBezTo>
                  <a:cubicBezTo>
                    <a:pt x="22" y="7"/>
                    <a:pt x="22" y="7"/>
                    <a:pt x="22" y="7"/>
                  </a:cubicBezTo>
                  <a:cubicBezTo>
                    <a:pt x="22" y="9"/>
                    <a:pt x="22" y="8"/>
                    <a:pt x="22" y="9"/>
                  </a:cubicBezTo>
                  <a:cubicBezTo>
                    <a:pt x="22" y="10"/>
                    <a:pt x="22" y="10"/>
                    <a:pt x="22" y="11"/>
                  </a:cubicBezTo>
                  <a:cubicBezTo>
                    <a:pt x="22" y="11"/>
                    <a:pt x="22" y="11"/>
                    <a:pt x="22" y="11"/>
                  </a:cubicBezTo>
                  <a:cubicBezTo>
                    <a:pt x="22" y="11"/>
                    <a:pt x="22" y="11"/>
                    <a:pt x="22" y="11"/>
                  </a:cubicBezTo>
                  <a:cubicBezTo>
                    <a:pt x="23" y="13"/>
                    <a:pt x="25" y="14"/>
                    <a:pt x="25" y="14"/>
                  </a:cubicBezTo>
                  <a:cubicBezTo>
                    <a:pt x="26" y="14"/>
                    <a:pt x="26" y="14"/>
                    <a:pt x="26" y="14"/>
                  </a:cubicBezTo>
                  <a:cubicBezTo>
                    <a:pt x="27" y="15"/>
                    <a:pt x="27" y="15"/>
                    <a:pt x="27" y="15"/>
                  </a:cubicBezTo>
                  <a:cubicBezTo>
                    <a:pt x="28" y="15"/>
                    <a:pt x="28" y="16"/>
                    <a:pt x="29" y="16"/>
                  </a:cubicBezTo>
                  <a:cubicBezTo>
                    <a:pt x="30" y="16"/>
                    <a:pt x="29" y="16"/>
                    <a:pt x="30" y="17"/>
                  </a:cubicBezTo>
                  <a:cubicBezTo>
                    <a:pt x="30" y="17"/>
                    <a:pt x="30" y="17"/>
                    <a:pt x="30" y="17"/>
                  </a:cubicBezTo>
                  <a:cubicBezTo>
                    <a:pt x="30" y="17"/>
                    <a:pt x="30" y="17"/>
                    <a:pt x="30" y="17"/>
                  </a:cubicBezTo>
                  <a:cubicBezTo>
                    <a:pt x="29" y="18"/>
                    <a:pt x="29" y="18"/>
                    <a:pt x="29" y="18"/>
                  </a:cubicBezTo>
                  <a:cubicBezTo>
                    <a:pt x="29" y="18"/>
                    <a:pt x="29" y="18"/>
                    <a:pt x="29" y="18"/>
                  </a:cubicBezTo>
                  <a:cubicBezTo>
                    <a:pt x="29" y="19"/>
                    <a:pt x="29" y="19"/>
                    <a:pt x="29" y="19"/>
                  </a:cubicBezTo>
                  <a:cubicBezTo>
                    <a:pt x="28" y="19"/>
                    <a:pt x="28" y="19"/>
                    <a:pt x="28" y="19"/>
                  </a:cubicBezTo>
                  <a:cubicBezTo>
                    <a:pt x="28" y="19"/>
                    <a:pt x="28" y="19"/>
                    <a:pt x="28" y="19"/>
                  </a:cubicBezTo>
                  <a:cubicBezTo>
                    <a:pt x="28" y="19"/>
                    <a:pt x="28" y="19"/>
                    <a:pt x="28" y="19"/>
                  </a:cubicBezTo>
                  <a:cubicBezTo>
                    <a:pt x="29" y="19"/>
                    <a:pt x="29" y="19"/>
                    <a:pt x="29" y="19"/>
                  </a:cubicBezTo>
                  <a:cubicBezTo>
                    <a:pt x="29" y="20"/>
                    <a:pt x="30" y="20"/>
                    <a:pt x="30" y="20"/>
                  </a:cubicBezTo>
                  <a:cubicBezTo>
                    <a:pt x="30" y="21"/>
                    <a:pt x="30" y="21"/>
                    <a:pt x="30" y="21"/>
                  </a:cubicBezTo>
                  <a:cubicBezTo>
                    <a:pt x="30" y="21"/>
                    <a:pt x="30" y="21"/>
                    <a:pt x="30" y="21"/>
                  </a:cubicBezTo>
                  <a:cubicBezTo>
                    <a:pt x="29" y="21"/>
                    <a:pt x="29" y="21"/>
                    <a:pt x="29" y="21"/>
                  </a:cubicBezTo>
                  <a:cubicBezTo>
                    <a:pt x="28" y="21"/>
                    <a:pt x="28" y="21"/>
                    <a:pt x="28" y="21"/>
                  </a:cubicBezTo>
                  <a:cubicBezTo>
                    <a:pt x="28" y="22"/>
                    <a:pt x="28" y="22"/>
                    <a:pt x="28" y="22"/>
                  </a:cubicBezTo>
                  <a:cubicBezTo>
                    <a:pt x="30" y="22"/>
                    <a:pt x="30" y="22"/>
                    <a:pt x="30" y="22"/>
                  </a:cubicBezTo>
                  <a:cubicBezTo>
                    <a:pt x="31" y="23"/>
                    <a:pt x="31" y="23"/>
                    <a:pt x="31" y="23"/>
                  </a:cubicBezTo>
                  <a:cubicBezTo>
                    <a:pt x="31" y="24"/>
                    <a:pt x="31" y="24"/>
                    <a:pt x="31" y="24"/>
                  </a:cubicBezTo>
                  <a:cubicBezTo>
                    <a:pt x="33" y="24"/>
                    <a:pt x="32" y="24"/>
                    <a:pt x="35" y="24"/>
                  </a:cubicBezTo>
                  <a:cubicBezTo>
                    <a:pt x="36" y="25"/>
                    <a:pt x="36" y="25"/>
                    <a:pt x="36" y="25"/>
                  </a:cubicBezTo>
                  <a:cubicBezTo>
                    <a:pt x="37" y="26"/>
                    <a:pt x="37" y="26"/>
                    <a:pt x="37" y="26"/>
                  </a:cubicBezTo>
                  <a:cubicBezTo>
                    <a:pt x="38" y="26"/>
                    <a:pt x="38" y="26"/>
                    <a:pt x="38" y="26"/>
                  </a:cubicBezTo>
                  <a:cubicBezTo>
                    <a:pt x="39" y="24"/>
                    <a:pt x="39" y="24"/>
                    <a:pt x="39" y="24"/>
                  </a:cubicBezTo>
                  <a:cubicBezTo>
                    <a:pt x="41" y="24"/>
                    <a:pt x="41" y="24"/>
                    <a:pt x="41" y="24"/>
                  </a:cubicBezTo>
                  <a:cubicBezTo>
                    <a:pt x="43" y="25"/>
                    <a:pt x="43" y="24"/>
                    <a:pt x="44" y="25"/>
                  </a:cubicBezTo>
                  <a:cubicBezTo>
                    <a:pt x="44" y="26"/>
                    <a:pt x="44" y="26"/>
                    <a:pt x="44" y="26"/>
                  </a:cubicBezTo>
                  <a:cubicBezTo>
                    <a:pt x="43" y="26"/>
                    <a:pt x="43" y="26"/>
                    <a:pt x="43" y="26"/>
                  </a:cubicBezTo>
                  <a:cubicBezTo>
                    <a:pt x="43" y="26"/>
                    <a:pt x="43" y="26"/>
                    <a:pt x="43" y="26"/>
                  </a:cubicBezTo>
                  <a:cubicBezTo>
                    <a:pt x="42" y="26"/>
                    <a:pt x="42" y="26"/>
                    <a:pt x="42" y="26"/>
                  </a:cubicBezTo>
                  <a:cubicBezTo>
                    <a:pt x="41" y="27"/>
                    <a:pt x="41" y="27"/>
                    <a:pt x="41" y="27"/>
                  </a:cubicBezTo>
                  <a:cubicBezTo>
                    <a:pt x="41" y="28"/>
                    <a:pt x="41" y="28"/>
                    <a:pt x="41" y="28"/>
                  </a:cubicBezTo>
                  <a:cubicBezTo>
                    <a:pt x="42" y="29"/>
                    <a:pt x="42" y="29"/>
                    <a:pt x="42" y="29"/>
                  </a:cubicBezTo>
                  <a:cubicBezTo>
                    <a:pt x="42" y="29"/>
                    <a:pt x="42" y="29"/>
                    <a:pt x="42" y="29"/>
                  </a:cubicBezTo>
                  <a:cubicBezTo>
                    <a:pt x="43" y="30"/>
                    <a:pt x="43" y="30"/>
                    <a:pt x="43" y="30"/>
                  </a:cubicBezTo>
                  <a:cubicBezTo>
                    <a:pt x="43" y="30"/>
                    <a:pt x="43" y="30"/>
                    <a:pt x="43" y="30"/>
                  </a:cubicBezTo>
                  <a:cubicBezTo>
                    <a:pt x="43" y="31"/>
                    <a:pt x="43" y="31"/>
                    <a:pt x="43" y="31"/>
                  </a:cubicBezTo>
                  <a:cubicBezTo>
                    <a:pt x="43" y="31"/>
                    <a:pt x="43" y="31"/>
                    <a:pt x="43" y="31"/>
                  </a:cubicBezTo>
                  <a:cubicBezTo>
                    <a:pt x="43" y="31"/>
                    <a:pt x="43" y="31"/>
                    <a:pt x="43" y="32"/>
                  </a:cubicBezTo>
                  <a:cubicBezTo>
                    <a:pt x="42" y="32"/>
                    <a:pt x="42" y="32"/>
                    <a:pt x="42" y="32"/>
                  </a:cubicBezTo>
                  <a:cubicBezTo>
                    <a:pt x="42" y="33"/>
                    <a:pt x="42" y="33"/>
                    <a:pt x="42" y="33"/>
                  </a:cubicBezTo>
                  <a:cubicBezTo>
                    <a:pt x="41" y="34"/>
                    <a:pt x="41" y="34"/>
                    <a:pt x="40" y="35"/>
                  </a:cubicBezTo>
                  <a:cubicBezTo>
                    <a:pt x="40" y="36"/>
                    <a:pt x="40" y="37"/>
                    <a:pt x="40" y="38"/>
                  </a:cubicBezTo>
                  <a:cubicBezTo>
                    <a:pt x="40" y="39"/>
                    <a:pt x="40" y="39"/>
                    <a:pt x="40" y="39"/>
                  </a:cubicBezTo>
                  <a:cubicBezTo>
                    <a:pt x="41" y="40"/>
                    <a:pt x="41" y="41"/>
                    <a:pt x="41" y="42"/>
                  </a:cubicBezTo>
                  <a:cubicBezTo>
                    <a:pt x="42" y="43"/>
                    <a:pt x="42" y="43"/>
                    <a:pt x="42" y="43"/>
                  </a:cubicBezTo>
                  <a:cubicBezTo>
                    <a:pt x="44" y="44"/>
                    <a:pt x="43" y="44"/>
                    <a:pt x="44" y="45"/>
                  </a:cubicBezTo>
                  <a:cubicBezTo>
                    <a:pt x="45" y="46"/>
                    <a:pt x="45" y="45"/>
                    <a:pt x="45" y="46"/>
                  </a:cubicBezTo>
                  <a:cubicBezTo>
                    <a:pt x="47" y="47"/>
                    <a:pt x="47" y="47"/>
                    <a:pt x="47" y="47"/>
                  </a:cubicBezTo>
                  <a:cubicBezTo>
                    <a:pt x="46" y="48"/>
                    <a:pt x="46" y="48"/>
                    <a:pt x="46" y="49"/>
                  </a:cubicBezTo>
                  <a:cubicBezTo>
                    <a:pt x="46" y="49"/>
                    <a:pt x="46" y="49"/>
                    <a:pt x="45" y="50"/>
                  </a:cubicBezTo>
                  <a:cubicBezTo>
                    <a:pt x="45" y="50"/>
                    <a:pt x="45" y="50"/>
                    <a:pt x="45" y="50"/>
                  </a:cubicBezTo>
                  <a:cubicBezTo>
                    <a:pt x="43" y="52"/>
                    <a:pt x="43" y="52"/>
                    <a:pt x="43" y="52"/>
                  </a:cubicBezTo>
                  <a:cubicBezTo>
                    <a:pt x="43" y="52"/>
                    <a:pt x="42" y="52"/>
                    <a:pt x="41" y="52"/>
                  </a:cubicBezTo>
                  <a:cubicBezTo>
                    <a:pt x="41" y="52"/>
                    <a:pt x="41" y="52"/>
                    <a:pt x="41" y="52"/>
                  </a:cubicBezTo>
                  <a:cubicBezTo>
                    <a:pt x="40" y="53"/>
                    <a:pt x="40" y="53"/>
                    <a:pt x="40" y="53"/>
                  </a:cubicBezTo>
                  <a:cubicBezTo>
                    <a:pt x="41" y="54"/>
                    <a:pt x="41" y="54"/>
                    <a:pt x="41" y="54"/>
                  </a:cubicBezTo>
                  <a:cubicBezTo>
                    <a:pt x="41" y="54"/>
                    <a:pt x="41" y="54"/>
                    <a:pt x="40" y="56"/>
                  </a:cubicBezTo>
                  <a:cubicBezTo>
                    <a:pt x="41" y="57"/>
                    <a:pt x="41" y="57"/>
                    <a:pt x="41" y="57"/>
                  </a:cubicBezTo>
                  <a:cubicBezTo>
                    <a:pt x="41" y="58"/>
                    <a:pt x="41" y="58"/>
                    <a:pt x="41" y="58"/>
                  </a:cubicBezTo>
                  <a:cubicBezTo>
                    <a:pt x="42" y="58"/>
                    <a:pt x="42" y="58"/>
                    <a:pt x="42" y="58"/>
                  </a:cubicBezTo>
                  <a:cubicBezTo>
                    <a:pt x="41" y="59"/>
                    <a:pt x="41" y="59"/>
                    <a:pt x="41" y="59"/>
                  </a:cubicBezTo>
                  <a:cubicBezTo>
                    <a:pt x="41" y="59"/>
                    <a:pt x="41" y="60"/>
                    <a:pt x="40" y="60"/>
                  </a:cubicBezTo>
                  <a:cubicBezTo>
                    <a:pt x="39" y="61"/>
                    <a:pt x="39" y="61"/>
                    <a:pt x="39" y="61"/>
                  </a:cubicBezTo>
                  <a:cubicBezTo>
                    <a:pt x="39" y="60"/>
                    <a:pt x="39" y="60"/>
                    <a:pt x="39" y="60"/>
                  </a:cubicBezTo>
                  <a:cubicBezTo>
                    <a:pt x="39" y="60"/>
                    <a:pt x="39" y="60"/>
                    <a:pt x="39" y="60"/>
                  </a:cubicBezTo>
                  <a:cubicBezTo>
                    <a:pt x="38" y="60"/>
                    <a:pt x="38" y="60"/>
                    <a:pt x="38" y="60"/>
                  </a:cubicBezTo>
                  <a:cubicBezTo>
                    <a:pt x="37" y="60"/>
                    <a:pt x="37" y="60"/>
                    <a:pt x="36" y="61"/>
                  </a:cubicBezTo>
                  <a:cubicBezTo>
                    <a:pt x="35" y="60"/>
                    <a:pt x="35" y="60"/>
                    <a:pt x="34" y="60"/>
                  </a:cubicBezTo>
                  <a:cubicBezTo>
                    <a:pt x="34" y="61"/>
                    <a:pt x="34" y="61"/>
                    <a:pt x="33" y="61"/>
                  </a:cubicBezTo>
                  <a:cubicBezTo>
                    <a:pt x="33" y="61"/>
                    <a:pt x="33" y="61"/>
                    <a:pt x="33" y="61"/>
                  </a:cubicBezTo>
                  <a:cubicBezTo>
                    <a:pt x="31" y="62"/>
                    <a:pt x="31" y="62"/>
                    <a:pt x="31" y="62"/>
                  </a:cubicBezTo>
                  <a:cubicBezTo>
                    <a:pt x="31" y="62"/>
                    <a:pt x="31" y="62"/>
                    <a:pt x="31" y="62"/>
                  </a:cubicBezTo>
                  <a:cubicBezTo>
                    <a:pt x="30" y="61"/>
                    <a:pt x="30" y="61"/>
                    <a:pt x="30" y="60"/>
                  </a:cubicBezTo>
                  <a:cubicBezTo>
                    <a:pt x="30" y="60"/>
                    <a:pt x="30" y="60"/>
                    <a:pt x="30" y="60"/>
                  </a:cubicBezTo>
                  <a:cubicBezTo>
                    <a:pt x="31" y="59"/>
                    <a:pt x="31" y="59"/>
                    <a:pt x="31" y="59"/>
                  </a:cubicBezTo>
                  <a:cubicBezTo>
                    <a:pt x="31" y="59"/>
                    <a:pt x="31" y="59"/>
                    <a:pt x="31" y="59"/>
                  </a:cubicBezTo>
                  <a:cubicBezTo>
                    <a:pt x="32" y="58"/>
                    <a:pt x="33" y="56"/>
                    <a:pt x="33" y="55"/>
                  </a:cubicBezTo>
                  <a:cubicBezTo>
                    <a:pt x="32" y="55"/>
                    <a:pt x="32" y="55"/>
                    <a:pt x="32" y="55"/>
                  </a:cubicBezTo>
                  <a:cubicBezTo>
                    <a:pt x="32" y="55"/>
                    <a:pt x="32" y="55"/>
                    <a:pt x="32" y="55"/>
                  </a:cubicBezTo>
                  <a:cubicBezTo>
                    <a:pt x="29" y="54"/>
                    <a:pt x="29" y="54"/>
                    <a:pt x="29" y="54"/>
                  </a:cubicBezTo>
                  <a:cubicBezTo>
                    <a:pt x="29" y="53"/>
                    <a:pt x="29" y="53"/>
                    <a:pt x="29" y="53"/>
                  </a:cubicBezTo>
                  <a:cubicBezTo>
                    <a:pt x="28" y="52"/>
                    <a:pt x="28" y="52"/>
                    <a:pt x="27" y="51"/>
                  </a:cubicBezTo>
                  <a:cubicBezTo>
                    <a:pt x="27" y="51"/>
                    <a:pt x="27" y="51"/>
                    <a:pt x="27" y="51"/>
                  </a:cubicBezTo>
                  <a:cubicBezTo>
                    <a:pt x="26" y="49"/>
                    <a:pt x="26" y="50"/>
                    <a:pt x="25" y="49"/>
                  </a:cubicBezTo>
                  <a:cubicBezTo>
                    <a:pt x="24" y="48"/>
                    <a:pt x="24" y="48"/>
                    <a:pt x="23" y="47"/>
                  </a:cubicBezTo>
                  <a:cubicBezTo>
                    <a:pt x="22" y="47"/>
                    <a:pt x="22" y="47"/>
                    <a:pt x="22" y="47"/>
                  </a:cubicBezTo>
                  <a:cubicBezTo>
                    <a:pt x="22" y="46"/>
                    <a:pt x="22" y="46"/>
                    <a:pt x="22" y="46"/>
                  </a:cubicBezTo>
                  <a:cubicBezTo>
                    <a:pt x="22" y="46"/>
                    <a:pt x="22" y="46"/>
                    <a:pt x="22" y="46"/>
                  </a:cubicBezTo>
                  <a:cubicBezTo>
                    <a:pt x="22" y="46"/>
                    <a:pt x="22" y="46"/>
                    <a:pt x="22" y="46"/>
                  </a:cubicBezTo>
                  <a:cubicBezTo>
                    <a:pt x="21" y="47"/>
                    <a:pt x="21" y="47"/>
                    <a:pt x="20" y="47"/>
                  </a:cubicBezTo>
                  <a:cubicBezTo>
                    <a:pt x="20" y="47"/>
                    <a:pt x="20" y="47"/>
                    <a:pt x="20" y="47"/>
                  </a:cubicBezTo>
                  <a:cubicBezTo>
                    <a:pt x="20" y="48"/>
                    <a:pt x="20" y="48"/>
                    <a:pt x="20" y="49"/>
                  </a:cubicBezTo>
                  <a:cubicBezTo>
                    <a:pt x="20" y="49"/>
                    <a:pt x="20" y="49"/>
                    <a:pt x="20" y="50"/>
                  </a:cubicBezTo>
                  <a:cubicBezTo>
                    <a:pt x="18" y="51"/>
                    <a:pt x="18" y="51"/>
                    <a:pt x="18" y="51"/>
                  </a:cubicBezTo>
                  <a:cubicBezTo>
                    <a:pt x="18" y="51"/>
                    <a:pt x="18" y="51"/>
                    <a:pt x="18" y="51"/>
                  </a:cubicBezTo>
                  <a:cubicBezTo>
                    <a:pt x="19" y="52"/>
                    <a:pt x="19" y="52"/>
                    <a:pt x="19" y="52"/>
                  </a:cubicBezTo>
                  <a:cubicBezTo>
                    <a:pt x="18" y="52"/>
                    <a:pt x="18" y="52"/>
                    <a:pt x="18" y="52"/>
                  </a:cubicBezTo>
                  <a:cubicBezTo>
                    <a:pt x="17" y="53"/>
                    <a:pt x="17" y="53"/>
                    <a:pt x="17" y="53"/>
                  </a:cubicBezTo>
                  <a:cubicBezTo>
                    <a:pt x="17" y="52"/>
                    <a:pt x="17" y="52"/>
                    <a:pt x="17" y="52"/>
                  </a:cubicBezTo>
                  <a:cubicBezTo>
                    <a:pt x="16" y="51"/>
                    <a:pt x="16" y="51"/>
                    <a:pt x="16" y="51"/>
                  </a:cubicBezTo>
                  <a:cubicBezTo>
                    <a:pt x="15" y="50"/>
                    <a:pt x="14" y="50"/>
                    <a:pt x="12" y="49"/>
                  </a:cubicBezTo>
                  <a:cubicBezTo>
                    <a:pt x="11" y="49"/>
                    <a:pt x="12" y="49"/>
                    <a:pt x="11" y="48"/>
                  </a:cubicBezTo>
                  <a:cubicBezTo>
                    <a:pt x="9" y="48"/>
                    <a:pt x="9" y="48"/>
                    <a:pt x="9" y="48"/>
                  </a:cubicBezTo>
                  <a:cubicBezTo>
                    <a:pt x="9" y="47"/>
                    <a:pt x="9" y="47"/>
                    <a:pt x="9" y="47"/>
                  </a:cubicBezTo>
                  <a:cubicBezTo>
                    <a:pt x="6" y="45"/>
                    <a:pt x="8" y="46"/>
                    <a:pt x="4" y="43"/>
                  </a:cubicBezTo>
                  <a:cubicBezTo>
                    <a:pt x="4" y="43"/>
                    <a:pt x="4" y="43"/>
                    <a:pt x="4" y="43"/>
                  </a:cubicBezTo>
                  <a:cubicBezTo>
                    <a:pt x="4" y="42"/>
                    <a:pt x="4" y="42"/>
                    <a:pt x="4" y="42"/>
                  </a:cubicBezTo>
                  <a:cubicBezTo>
                    <a:pt x="5" y="41"/>
                    <a:pt x="5" y="41"/>
                    <a:pt x="5" y="41"/>
                  </a:cubicBezTo>
                  <a:cubicBezTo>
                    <a:pt x="5" y="41"/>
                    <a:pt x="5" y="41"/>
                    <a:pt x="6" y="41"/>
                  </a:cubicBezTo>
                  <a:cubicBezTo>
                    <a:pt x="6" y="41"/>
                    <a:pt x="6" y="41"/>
                    <a:pt x="6" y="41"/>
                  </a:cubicBezTo>
                  <a:cubicBezTo>
                    <a:pt x="7" y="41"/>
                    <a:pt x="7" y="41"/>
                    <a:pt x="7" y="41"/>
                  </a:cubicBezTo>
                  <a:cubicBezTo>
                    <a:pt x="7" y="41"/>
                    <a:pt x="7" y="41"/>
                    <a:pt x="7" y="41"/>
                  </a:cubicBezTo>
                  <a:cubicBezTo>
                    <a:pt x="7" y="40"/>
                    <a:pt x="7" y="40"/>
                    <a:pt x="7" y="40"/>
                  </a:cubicBezTo>
                  <a:cubicBezTo>
                    <a:pt x="7" y="39"/>
                    <a:pt x="7" y="39"/>
                    <a:pt x="7" y="39"/>
                  </a:cubicBezTo>
                  <a:cubicBezTo>
                    <a:pt x="6" y="37"/>
                    <a:pt x="6" y="37"/>
                    <a:pt x="5" y="36"/>
                  </a:cubicBezTo>
                  <a:cubicBezTo>
                    <a:pt x="5" y="35"/>
                    <a:pt x="5" y="35"/>
                    <a:pt x="5" y="35"/>
                  </a:cubicBezTo>
                  <a:cubicBezTo>
                    <a:pt x="5" y="35"/>
                    <a:pt x="5" y="35"/>
                    <a:pt x="5" y="35"/>
                  </a:cubicBezTo>
                  <a:cubicBezTo>
                    <a:pt x="5" y="35"/>
                    <a:pt x="5" y="35"/>
                    <a:pt x="5" y="35"/>
                  </a:cubicBezTo>
                  <a:cubicBezTo>
                    <a:pt x="7" y="35"/>
                    <a:pt x="7" y="35"/>
                    <a:pt x="8" y="35"/>
                  </a:cubicBezTo>
                  <a:cubicBezTo>
                    <a:pt x="8" y="34"/>
                    <a:pt x="8" y="34"/>
                    <a:pt x="8" y="34"/>
                  </a:cubicBezTo>
                  <a:cubicBezTo>
                    <a:pt x="8" y="34"/>
                    <a:pt x="8" y="34"/>
                    <a:pt x="8" y="34"/>
                  </a:cubicBezTo>
                  <a:cubicBezTo>
                    <a:pt x="7" y="32"/>
                    <a:pt x="5" y="31"/>
                    <a:pt x="4" y="30"/>
                  </a:cubicBezTo>
                  <a:cubicBezTo>
                    <a:pt x="3" y="30"/>
                    <a:pt x="3" y="30"/>
                    <a:pt x="3" y="30"/>
                  </a:cubicBezTo>
                  <a:cubicBezTo>
                    <a:pt x="3" y="29"/>
                    <a:pt x="3" y="29"/>
                    <a:pt x="3" y="29"/>
                  </a:cubicBezTo>
                  <a:cubicBezTo>
                    <a:pt x="3" y="28"/>
                    <a:pt x="3" y="27"/>
                    <a:pt x="4" y="26"/>
                  </a:cubicBezTo>
                  <a:cubicBezTo>
                    <a:pt x="6" y="23"/>
                    <a:pt x="6" y="23"/>
                    <a:pt x="6" y="21"/>
                  </a:cubicBezTo>
                  <a:cubicBezTo>
                    <a:pt x="6" y="21"/>
                    <a:pt x="6" y="21"/>
                    <a:pt x="6" y="21"/>
                  </a:cubicBezTo>
                  <a:cubicBezTo>
                    <a:pt x="5" y="21"/>
                    <a:pt x="5" y="21"/>
                    <a:pt x="5" y="21"/>
                  </a:cubicBezTo>
                  <a:cubicBezTo>
                    <a:pt x="5" y="20"/>
                    <a:pt x="5" y="20"/>
                    <a:pt x="5" y="20"/>
                  </a:cubicBezTo>
                  <a:cubicBezTo>
                    <a:pt x="3" y="21"/>
                    <a:pt x="4" y="20"/>
                    <a:pt x="2" y="21"/>
                  </a:cubicBezTo>
                  <a:cubicBezTo>
                    <a:pt x="2" y="21"/>
                    <a:pt x="2" y="21"/>
                    <a:pt x="2" y="21"/>
                  </a:cubicBezTo>
                  <a:cubicBezTo>
                    <a:pt x="2" y="21"/>
                    <a:pt x="2" y="21"/>
                    <a:pt x="2" y="21"/>
                  </a:cubicBezTo>
                  <a:cubicBezTo>
                    <a:pt x="2" y="20"/>
                    <a:pt x="2" y="20"/>
                    <a:pt x="2" y="20"/>
                  </a:cubicBezTo>
                  <a:cubicBezTo>
                    <a:pt x="2" y="20"/>
                    <a:pt x="2" y="20"/>
                    <a:pt x="2" y="20"/>
                  </a:cubicBezTo>
                  <a:cubicBezTo>
                    <a:pt x="3" y="20"/>
                    <a:pt x="3" y="20"/>
                    <a:pt x="3" y="20"/>
                  </a:cubicBezTo>
                  <a:cubicBezTo>
                    <a:pt x="3" y="20"/>
                    <a:pt x="3" y="20"/>
                    <a:pt x="3" y="20"/>
                  </a:cubicBezTo>
                  <a:cubicBezTo>
                    <a:pt x="3" y="19"/>
                    <a:pt x="3" y="19"/>
                    <a:pt x="3" y="19"/>
                  </a:cubicBezTo>
                  <a:cubicBezTo>
                    <a:pt x="3" y="17"/>
                    <a:pt x="3" y="17"/>
                    <a:pt x="3" y="17"/>
                  </a:cubicBezTo>
                  <a:cubicBezTo>
                    <a:pt x="3" y="17"/>
                    <a:pt x="3" y="17"/>
                    <a:pt x="3" y="17"/>
                  </a:cubicBezTo>
                  <a:cubicBezTo>
                    <a:pt x="3" y="16"/>
                    <a:pt x="3" y="16"/>
                    <a:pt x="3" y="16"/>
                  </a:cubicBezTo>
                  <a:cubicBezTo>
                    <a:pt x="4" y="16"/>
                    <a:pt x="4" y="16"/>
                    <a:pt x="4" y="16"/>
                  </a:cubicBezTo>
                  <a:cubicBezTo>
                    <a:pt x="6" y="16"/>
                    <a:pt x="5"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5" y="15"/>
                    <a:pt x="4" y="14"/>
                    <a:pt x="3" y="14"/>
                  </a:cubicBezTo>
                  <a:cubicBezTo>
                    <a:pt x="2" y="13"/>
                    <a:pt x="2" y="13"/>
                    <a:pt x="2" y="13"/>
                  </a:cubicBezTo>
                  <a:cubicBezTo>
                    <a:pt x="2" y="12"/>
                    <a:pt x="2" y="12"/>
                    <a:pt x="2" y="12"/>
                  </a:cubicBezTo>
                  <a:cubicBezTo>
                    <a:pt x="2" y="11"/>
                    <a:pt x="2" y="11"/>
                    <a:pt x="2" y="11"/>
                  </a:cubicBezTo>
                  <a:cubicBezTo>
                    <a:pt x="3" y="11"/>
                    <a:pt x="3" y="11"/>
                    <a:pt x="3" y="11"/>
                  </a:cubicBezTo>
                  <a:cubicBezTo>
                    <a:pt x="2" y="11"/>
                    <a:pt x="2" y="11"/>
                    <a:pt x="2" y="11"/>
                  </a:cubicBezTo>
                  <a:cubicBezTo>
                    <a:pt x="1" y="10"/>
                    <a:pt x="1" y="10"/>
                    <a:pt x="1" y="10"/>
                  </a:cubicBezTo>
                  <a:cubicBezTo>
                    <a:pt x="1" y="9"/>
                    <a:pt x="1" y="9"/>
                    <a:pt x="1" y="9"/>
                  </a:cubicBezTo>
                  <a:cubicBezTo>
                    <a:pt x="1" y="9"/>
                    <a:pt x="1" y="9"/>
                    <a:pt x="1" y="9"/>
                  </a:cubicBezTo>
                  <a:cubicBezTo>
                    <a:pt x="1" y="6"/>
                    <a:pt x="1" y="7"/>
                    <a:pt x="0" y="6"/>
                  </a:cubicBezTo>
                  <a:cubicBezTo>
                    <a:pt x="1" y="5"/>
                    <a:pt x="1" y="5"/>
                    <a:pt x="1" y="5"/>
                  </a:cubicBezTo>
                  <a:cubicBezTo>
                    <a:pt x="1" y="4"/>
                    <a:pt x="1" y="5"/>
                    <a:pt x="1" y="4"/>
                  </a:cubicBezTo>
                  <a:cubicBezTo>
                    <a:pt x="1" y="4"/>
                    <a:pt x="1" y="4"/>
                    <a:pt x="1" y="4"/>
                  </a:cubicBezTo>
                  <a:cubicBezTo>
                    <a:pt x="2" y="4"/>
                    <a:pt x="2" y="4"/>
                    <a:pt x="2" y="4"/>
                  </a:cubicBezTo>
                  <a:cubicBezTo>
                    <a:pt x="2" y="3"/>
                    <a:pt x="2" y="3"/>
                    <a:pt x="2" y="3"/>
                  </a:cubicBezTo>
                  <a:cubicBezTo>
                    <a:pt x="3" y="3"/>
                    <a:pt x="3" y="3"/>
                    <a:pt x="3" y="3"/>
                  </a:cubicBezTo>
                  <a:cubicBezTo>
                    <a:pt x="3" y="3"/>
                    <a:pt x="3" y="3"/>
                    <a:pt x="3" y="3"/>
                  </a:cubicBezTo>
                  <a:cubicBezTo>
                    <a:pt x="4" y="3"/>
                    <a:pt x="4" y="3"/>
                    <a:pt x="4" y="3"/>
                  </a:cubicBezTo>
                  <a:cubicBezTo>
                    <a:pt x="4" y="3"/>
                    <a:pt x="4" y="3"/>
                    <a:pt x="4" y="3"/>
                  </a:cubicBezTo>
                  <a:cubicBezTo>
                    <a:pt x="7" y="2"/>
                    <a:pt x="7" y="2"/>
                    <a:pt x="8" y="1"/>
                  </a:cubicBezTo>
                  <a:cubicBezTo>
                    <a:pt x="9" y="0"/>
                    <a:pt x="9" y="0"/>
                    <a:pt x="9" y="0"/>
                  </a:cubicBezTo>
                  <a:cubicBezTo>
                    <a:pt x="10" y="1"/>
                    <a:pt x="10" y="1"/>
                    <a:pt x="11"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197">
              <a:extLst>
                <a:ext uri="{FF2B5EF4-FFF2-40B4-BE49-F238E27FC236}">
                  <a16:creationId xmlns:a16="http://schemas.microsoft.com/office/drawing/2014/main" id="{EB9C230C-EC2D-4F67-A296-D0AF14C62B72}"/>
                </a:ext>
              </a:extLst>
            </p:cNvPr>
            <p:cNvSpPr>
              <a:spLocks noEditPoints="1"/>
            </p:cNvSpPr>
            <p:nvPr/>
          </p:nvSpPr>
          <p:spPr bwMode="auto">
            <a:xfrm>
              <a:off x="12609142" y="1968688"/>
              <a:ext cx="7983418" cy="4948679"/>
            </a:xfrm>
            <a:custGeom>
              <a:avLst/>
              <a:gdLst>
                <a:gd name="T0" fmla="*/ 406 w 1916"/>
                <a:gd name="T1" fmla="*/ 484 h 1189"/>
                <a:gd name="T2" fmla="*/ 390 w 1916"/>
                <a:gd name="T3" fmla="*/ 79 h 1189"/>
                <a:gd name="T4" fmla="*/ 331 w 1916"/>
                <a:gd name="T5" fmla="*/ 84 h 1189"/>
                <a:gd name="T6" fmla="*/ 336 w 1916"/>
                <a:gd name="T7" fmla="*/ 123 h 1189"/>
                <a:gd name="T8" fmla="*/ 471 w 1916"/>
                <a:gd name="T9" fmla="*/ 72 h 1189"/>
                <a:gd name="T10" fmla="*/ 409 w 1916"/>
                <a:gd name="T11" fmla="*/ 417 h 1189"/>
                <a:gd name="T12" fmla="*/ 420 w 1916"/>
                <a:gd name="T13" fmla="*/ 99 h 1189"/>
                <a:gd name="T14" fmla="*/ 372 w 1916"/>
                <a:gd name="T15" fmla="*/ 537 h 1189"/>
                <a:gd name="T16" fmla="*/ 876 w 1916"/>
                <a:gd name="T17" fmla="*/ 147 h 1189"/>
                <a:gd name="T18" fmla="*/ 954 w 1916"/>
                <a:gd name="T19" fmla="*/ 203 h 1189"/>
                <a:gd name="T20" fmla="*/ 1390 w 1916"/>
                <a:gd name="T21" fmla="*/ 1025 h 1189"/>
                <a:gd name="T22" fmla="*/ 718 w 1916"/>
                <a:gd name="T23" fmla="*/ 433 h 1189"/>
                <a:gd name="T24" fmla="*/ 1306 w 1916"/>
                <a:gd name="T25" fmla="*/ 372 h 1189"/>
                <a:gd name="T26" fmla="*/ 1317 w 1916"/>
                <a:gd name="T27" fmla="*/ 379 h 1189"/>
                <a:gd name="T28" fmla="*/ 1785 w 1916"/>
                <a:gd name="T29" fmla="*/ 545 h 1189"/>
                <a:gd name="T30" fmla="*/ 1376 w 1916"/>
                <a:gd name="T31" fmla="*/ 441 h 1189"/>
                <a:gd name="T32" fmla="*/ 1515 w 1916"/>
                <a:gd name="T33" fmla="*/ 1059 h 1189"/>
                <a:gd name="T34" fmla="*/ 1509 w 1916"/>
                <a:gd name="T35" fmla="*/ 1068 h 1189"/>
                <a:gd name="T36" fmla="*/ 1437 w 1916"/>
                <a:gd name="T37" fmla="*/ 1133 h 1189"/>
                <a:gd name="T38" fmla="*/ 627 w 1916"/>
                <a:gd name="T39" fmla="*/ 459 h 1189"/>
                <a:gd name="T40" fmla="*/ 1329 w 1916"/>
                <a:gd name="T41" fmla="*/ 955 h 1189"/>
                <a:gd name="T42" fmla="*/ 1865 w 1916"/>
                <a:gd name="T43" fmla="*/ 690 h 1189"/>
                <a:gd name="T44" fmla="*/ 1653 w 1916"/>
                <a:gd name="T45" fmla="*/ 599 h 1189"/>
                <a:gd name="T46" fmla="*/ 1398 w 1916"/>
                <a:gd name="T47" fmla="*/ 504 h 1189"/>
                <a:gd name="T48" fmla="*/ 1247 w 1916"/>
                <a:gd name="T49" fmla="*/ 550 h 1189"/>
                <a:gd name="T50" fmla="*/ 1155 w 1916"/>
                <a:gd name="T51" fmla="*/ 478 h 1189"/>
                <a:gd name="T52" fmla="*/ 973 w 1916"/>
                <a:gd name="T53" fmla="*/ 472 h 1189"/>
                <a:gd name="T54" fmla="*/ 977 w 1916"/>
                <a:gd name="T55" fmla="*/ 301 h 1189"/>
                <a:gd name="T56" fmla="*/ 823 w 1916"/>
                <a:gd name="T57" fmla="*/ 347 h 1189"/>
                <a:gd name="T58" fmla="*/ 687 w 1916"/>
                <a:gd name="T59" fmla="*/ 496 h 1189"/>
                <a:gd name="T60" fmla="*/ 634 w 1916"/>
                <a:gd name="T61" fmla="*/ 542 h 1189"/>
                <a:gd name="T62" fmla="*/ 570 w 1916"/>
                <a:gd name="T63" fmla="*/ 685 h 1189"/>
                <a:gd name="T64" fmla="*/ 455 w 1916"/>
                <a:gd name="T65" fmla="*/ 596 h 1189"/>
                <a:gd name="T66" fmla="*/ 317 w 1916"/>
                <a:gd name="T67" fmla="*/ 661 h 1189"/>
                <a:gd name="T68" fmla="*/ 199 w 1916"/>
                <a:gd name="T69" fmla="*/ 761 h 1189"/>
                <a:gd name="T70" fmla="*/ 154 w 1916"/>
                <a:gd name="T71" fmla="*/ 610 h 1189"/>
                <a:gd name="T72" fmla="*/ 118 w 1916"/>
                <a:gd name="T73" fmla="*/ 746 h 1189"/>
                <a:gd name="T74" fmla="*/ 103 w 1916"/>
                <a:gd name="T75" fmla="*/ 937 h 1189"/>
                <a:gd name="T76" fmla="*/ 148 w 1916"/>
                <a:gd name="T77" fmla="*/ 1008 h 1189"/>
                <a:gd name="T78" fmla="*/ 225 w 1916"/>
                <a:gd name="T79" fmla="*/ 1065 h 1189"/>
                <a:gd name="T80" fmla="*/ 193 w 1916"/>
                <a:gd name="T81" fmla="*/ 1124 h 1189"/>
                <a:gd name="T82" fmla="*/ 313 w 1916"/>
                <a:gd name="T83" fmla="*/ 1159 h 1189"/>
                <a:gd name="T84" fmla="*/ 305 w 1916"/>
                <a:gd name="T85" fmla="*/ 1059 h 1189"/>
                <a:gd name="T86" fmla="*/ 392 w 1916"/>
                <a:gd name="T87" fmla="*/ 1031 h 1189"/>
                <a:gd name="T88" fmla="*/ 458 w 1916"/>
                <a:gd name="T89" fmla="*/ 1010 h 1189"/>
                <a:gd name="T90" fmla="*/ 511 w 1916"/>
                <a:gd name="T91" fmla="*/ 968 h 1189"/>
                <a:gd name="T92" fmla="*/ 606 w 1916"/>
                <a:gd name="T93" fmla="*/ 974 h 1189"/>
                <a:gd name="T94" fmla="*/ 682 w 1916"/>
                <a:gd name="T95" fmla="*/ 1028 h 1189"/>
                <a:gd name="T96" fmla="*/ 762 w 1916"/>
                <a:gd name="T97" fmla="*/ 1063 h 1189"/>
                <a:gd name="T98" fmla="*/ 856 w 1916"/>
                <a:gd name="T99" fmla="*/ 1049 h 1189"/>
                <a:gd name="T100" fmla="*/ 961 w 1916"/>
                <a:gd name="T101" fmla="*/ 1040 h 1189"/>
                <a:gd name="T102" fmla="*/ 1164 w 1916"/>
                <a:gd name="T103" fmla="*/ 984 h 1189"/>
                <a:gd name="T104" fmla="*/ 1233 w 1916"/>
                <a:gd name="T105" fmla="*/ 1059 h 1189"/>
                <a:gd name="T106" fmla="*/ 1252 w 1916"/>
                <a:gd name="T107" fmla="*/ 1154 h 1189"/>
                <a:gd name="T108" fmla="*/ 1357 w 1916"/>
                <a:gd name="T109" fmla="*/ 1046 h 1189"/>
                <a:gd name="T110" fmla="*/ 1322 w 1916"/>
                <a:gd name="T111" fmla="*/ 937 h 1189"/>
                <a:gd name="T112" fmla="*/ 1511 w 1916"/>
                <a:gd name="T113" fmla="*/ 871 h 1189"/>
                <a:gd name="T114" fmla="*/ 1634 w 1916"/>
                <a:gd name="T115" fmla="*/ 796 h 1189"/>
                <a:gd name="T116" fmla="*/ 1609 w 1916"/>
                <a:gd name="T117" fmla="*/ 926 h 1189"/>
                <a:gd name="T118" fmla="*/ 1680 w 1916"/>
                <a:gd name="T119" fmla="*/ 839 h 1189"/>
                <a:gd name="T120" fmla="*/ 1785 w 1916"/>
                <a:gd name="T121" fmla="*/ 765 h 1189"/>
                <a:gd name="T122" fmla="*/ 1816 w 1916"/>
                <a:gd name="T123" fmla="*/ 698 h 1189"/>
                <a:gd name="T124" fmla="*/ 1887 w 1916"/>
                <a:gd name="T125" fmla="*/ 714 h 1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16" h="1189">
                  <a:moveTo>
                    <a:pt x="389" y="104"/>
                  </a:moveTo>
                  <a:cubicBezTo>
                    <a:pt x="384" y="101"/>
                    <a:pt x="384" y="101"/>
                    <a:pt x="384" y="101"/>
                  </a:cubicBezTo>
                  <a:cubicBezTo>
                    <a:pt x="384" y="99"/>
                    <a:pt x="384" y="99"/>
                    <a:pt x="384" y="99"/>
                  </a:cubicBezTo>
                  <a:cubicBezTo>
                    <a:pt x="385" y="98"/>
                    <a:pt x="385" y="98"/>
                    <a:pt x="385" y="98"/>
                  </a:cubicBezTo>
                  <a:cubicBezTo>
                    <a:pt x="385" y="96"/>
                    <a:pt x="385" y="96"/>
                    <a:pt x="385" y="96"/>
                  </a:cubicBezTo>
                  <a:cubicBezTo>
                    <a:pt x="384" y="95"/>
                    <a:pt x="384" y="95"/>
                    <a:pt x="384" y="95"/>
                  </a:cubicBezTo>
                  <a:cubicBezTo>
                    <a:pt x="384" y="92"/>
                    <a:pt x="384" y="92"/>
                    <a:pt x="384" y="92"/>
                  </a:cubicBezTo>
                  <a:cubicBezTo>
                    <a:pt x="388" y="94"/>
                    <a:pt x="388" y="94"/>
                    <a:pt x="388" y="94"/>
                  </a:cubicBezTo>
                  <a:cubicBezTo>
                    <a:pt x="388" y="95"/>
                    <a:pt x="388" y="95"/>
                    <a:pt x="388" y="95"/>
                  </a:cubicBezTo>
                  <a:cubicBezTo>
                    <a:pt x="390" y="96"/>
                    <a:pt x="390" y="96"/>
                    <a:pt x="390" y="96"/>
                  </a:cubicBezTo>
                  <a:cubicBezTo>
                    <a:pt x="391" y="99"/>
                    <a:pt x="391" y="99"/>
                    <a:pt x="391" y="99"/>
                  </a:cubicBezTo>
                  <a:cubicBezTo>
                    <a:pt x="390" y="101"/>
                    <a:pt x="390" y="101"/>
                    <a:pt x="390" y="101"/>
                  </a:cubicBezTo>
                  <a:cubicBezTo>
                    <a:pt x="389" y="104"/>
                    <a:pt x="389" y="104"/>
                    <a:pt x="389" y="104"/>
                  </a:cubicBezTo>
                  <a:close/>
                  <a:moveTo>
                    <a:pt x="359" y="511"/>
                  </a:moveTo>
                  <a:cubicBezTo>
                    <a:pt x="357" y="517"/>
                    <a:pt x="356" y="521"/>
                    <a:pt x="359" y="529"/>
                  </a:cubicBezTo>
                  <a:cubicBezTo>
                    <a:pt x="360" y="531"/>
                    <a:pt x="360" y="530"/>
                    <a:pt x="361" y="532"/>
                  </a:cubicBezTo>
                  <a:cubicBezTo>
                    <a:pt x="363" y="532"/>
                    <a:pt x="363" y="532"/>
                    <a:pt x="363" y="532"/>
                  </a:cubicBezTo>
                  <a:cubicBezTo>
                    <a:pt x="365" y="532"/>
                    <a:pt x="365" y="532"/>
                    <a:pt x="365" y="532"/>
                  </a:cubicBezTo>
                  <a:cubicBezTo>
                    <a:pt x="368" y="530"/>
                    <a:pt x="368" y="530"/>
                    <a:pt x="368" y="530"/>
                  </a:cubicBezTo>
                  <a:cubicBezTo>
                    <a:pt x="372" y="532"/>
                    <a:pt x="370" y="531"/>
                    <a:pt x="374" y="532"/>
                  </a:cubicBezTo>
                  <a:cubicBezTo>
                    <a:pt x="379" y="530"/>
                    <a:pt x="379" y="530"/>
                    <a:pt x="379" y="530"/>
                  </a:cubicBezTo>
                  <a:cubicBezTo>
                    <a:pt x="379" y="531"/>
                    <a:pt x="379" y="531"/>
                    <a:pt x="379" y="531"/>
                  </a:cubicBezTo>
                  <a:cubicBezTo>
                    <a:pt x="378" y="532"/>
                    <a:pt x="378" y="532"/>
                    <a:pt x="378" y="532"/>
                  </a:cubicBezTo>
                  <a:cubicBezTo>
                    <a:pt x="378" y="535"/>
                    <a:pt x="378" y="535"/>
                    <a:pt x="378" y="535"/>
                  </a:cubicBezTo>
                  <a:cubicBezTo>
                    <a:pt x="379" y="537"/>
                    <a:pt x="379" y="537"/>
                    <a:pt x="379" y="537"/>
                  </a:cubicBezTo>
                  <a:cubicBezTo>
                    <a:pt x="380" y="537"/>
                    <a:pt x="380" y="537"/>
                    <a:pt x="380" y="537"/>
                  </a:cubicBezTo>
                  <a:cubicBezTo>
                    <a:pt x="382" y="537"/>
                    <a:pt x="382" y="537"/>
                    <a:pt x="382" y="537"/>
                  </a:cubicBezTo>
                  <a:cubicBezTo>
                    <a:pt x="381" y="539"/>
                    <a:pt x="381" y="539"/>
                    <a:pt x="381" y="539"/>
                  </a:cubicBezTo>
                  <a:cubicBezTo>
                    <a:pt x="385" y="543"/>
                    <a:pt x="384" y="542"/>
                    <a:pt x="388" y="545"/>
                  </a:cubicBezTo>
                  <a:cubicBezTo>
                    <a:pt x="387" y="545"/>
                    <a:pt x="387" y="545"/>
                    <a:pt x="387" y="545"/>
                  </a:cubicBezTo>
                  <a:cubicBezTo>
                    <a:pt x="385" y="544"/>
                    <a:pt x="385" y="544"/>
                    <a:pt x="385" y="544"/>
                  </a:cubicBezTo>
                  <a:cubicBezTo>
                    <a:pt x="384" y="545"/>
                    <a:pt x="384" y="545"/>
                    <a:pt x="384" y="545"/>
                  </a:cubicBezTo>
                  <a:cubicBezTo>
                    <a:pt x="384" y="547"/>
                    <a:pt x="384" y="547"/>
                    <a:pt x="384" y="547"/>
                  </a:cubicBezTo>
                  <a:cubicBezTo>
                    <a:pt x="382" y="546"/>
                    <a:pt x="382" y="546"/>
                    <a:pt x="382" y="546"/>
                  </a:cubicBezTo>
                  <a:cubicBezTo>
                    <a:pt x="381" y="547"/>
                    <a:pt x="381" y="547"/>
                    <a:pt x="381" y="547"/>
                  </a:cubicBezTo>
                  <a:cubicBezTo>
                    <a:pt x="381" y="550"/>
                    <a:pt x="381" y="550"/>
                    <a:pt x="381" y="552"/>
                  </a:cubicBezTo>
                  <a:cubicBezTo>
                    <a:pt x="380" y="552"/>
                    <a:pt x="380" y="552"/>
                    <a:pt x="380" y="552"/>
                  </a:cubicBezTo>
                  <a:cubicBezTo>
                    <a:pt x="379" y="553"/>
                    <a:pt x="379" y="553"/>
                    <a:pt x="379" y="553"/>
                  </a:cubicBezTo>
                  <a:cubicBezTo>
                    <a:pt x="386" y="557"/>
                    <a:pt x="384" y="555"/>
                    <a:pt x="390" y="558"/>
                  </a:cubicBezTo>
                  <a:cubicBezTo>
                    <a:pt x="391" y="559"/>
                    <a:pt x="391" y="559"/>
                    <a:pt x="393" y="560"/>
                  </a:cubicBezTo>
                  <a:cubicBezTo>
                    <a:pt x="393" y="559"/>
                    <a:pt x="393" y="559"/>
                    <a:pt x="393" y="559"/>
                  </a:cubicBezTo>
                  <a:cubicBezTo>
                    <a:pt x="393" y="558"/>
                    <a:pt x="393" y="558"/>
                    <a:pt x="393" y="558"/>
                  </a:cubicBezTo>
                  <a:cubicBezTo>
                    <a:pt x="396" y="560"/>
                    <a:pt x="396" y="560"/>
                    <a:pt x="396" y="560"/>
                  </a:cubicBezTo>
                  <a:cubicBezTo>
                    <a:pt x="398" y="561"/>
                    <a:pt x="398" y="561"/>
                    <a:pt x="405" y="560"/>
                  </a:cubicBezTo>
                  <a:cubicBezTo>
                    <a:pt x="405" y="560"/>
                    <a:pt x="405" y="560"/>
                    <a:pt x="405" y="560"/>
                  </a:cubicBezTo>
                  <a:cubicBezTo>
                    <a:pt x="405" y="561"/>
                    <a:pt x="405" y="561"/>
                    <a:pt x="405" y="561"/>
                  </a:cubicBezTo>
                  <a:cubicBezTo>
                    <a:pt x="406" y="562"/>
                    <a:pt x="406" y="562"/>
                    <a:pt x="406" y="562"/>
                  </a:cubicBezTo>
                  <a:cubicBezTo>
                    <a:pt x="407" y="562"/>
                    <a:pt x="407" y="562"/>
                    <a:pt x="407" y="562"/>
                  </a:cubicBezTo>
                  <a:cubicBezTo>
                    <a:pt x="408" y="561"/>
                    <a:pt x="408" y="561"/>
                    <a:pt x="408" y="561"/>
                  </a:cubicBezTo>
                  <a:cubicBezTo>
                    <a:pt x="409" y="562"/>
                    <a:pt x="409" y="562"/>
                    <a:pt x="409" y="562"/>
                  </a:cubicBezTo>
                  <a:cubicBezTo>
                    <a:pt x="410" y="561"/>
                    <a:pt x="410" y="561"/>
                    <a:pt x="410" y="561"/>
                  </a:cubicBezTo>
                  <a:cubicBezTo>
                    <a:pt x="410" y="561"/>
                    <a:pt x="410" y="561"/>
                    <a:pt x="410" y="561"/>
                  </a:cubicBezTo>
                  <a:cubicBezTo>
                    <a:pt x="413" y="564"/>
                    <a:pt x="413" y="564"/>
                    <a:pt x="413" y="564"/>
                  </a:cubicBezTo>
                  <a:cubicBezTo>
                    <a:pt x="414" y="564"/>
                    <a:pt x="414" y="564"/>
                    <a:pt x="414" y="564"/>
                  </a:cubicBezTo>
                  <a:cubicBezTo>
                    <a:pt x="415" y="563"/>
                    <a:pt x="415" y="563"/>
                    <a:pt x="415" y="563"/>
                  </a:cubicBezTo>
                  <a:cubicBezTo>
                    <a:pt x="413" y="560"/>
                    <a:pt x="413" y="560"/>
                    <a:pt x="413" y="560"/>
                  </a:cubicBezTo>
                  <a:cubicBezTo>
                    <a:pt x="412" y="560"/>
                    <a:pt x="412" y="560"/>
                    <a:pt x="412" y="560"/>
                  </a:cubicBezTo>
                  <a:cubicBezTo>
                    <a:pt x="411" y="559"/>
                    <a:pt x="411" y="559"/>
                    <a:pt x="411" y="559"/>
                  </a:cubicBezTo>
                  <a:cubicBezTo>
                    <a:pt x="413" y="558"/>
                    <a:pt x="413" y="558"/>
                    <a:pt x="413" y="558"/>
                  </a:cubicBezTo>
                  <a:cubicBezTo>
                    <a:pt x="414" y="558"/>
                    <a:pt x="414" y="558"/>
                    <a:pt x="414" y="558"/>
                  </a:cubicBezTo>
                  <a:cubicBezTo>
                    <a:pt x="415" y="560"/>
                    <a:pt x="415" y="559"/>
                    <a:pt x="415" y="561"/>
                  </a:cubicBezTo>
                  <a:cubicBezTo>
                    <a:pt x="416" y="561"/>
                    <a:pt x="416" y="561"/>
                    <a:pt x="416" y="561"/>
                  </a:cubicBezTo>
                  <a:cubicBezTo>
                    <a:pt x="421" y="563"/>
                    <a:pt x="421" y="563"/>
                    <a:pt x="421" y="563"/>
                  </a:cubicBezTo>
                  <a:cubicBezTo>
                    <a:pt x="422" y="563"/>
                    <a:pt x="422" y="563"/>
                    <a:pt x="422" y="563"/>
                  </a:cubicBezTo>
                  <a:cubicBezTo>
                    <a:pt x="422" y="561"/>
                    <a:pt x="422" y="561"/>
                    <a:pt x="422" y="561"/>
                  </a:cubicBezTo>
                  <a:cubicBezTo>
                    <a:pt x="425" y="561"/>
                    <a:pt x="425" y="561"/>
                    <a:pt x="425" y="561"/>
                  </a:cubicBezTo>
                  <a:cubicBezTo>
                    <a:pt x="427" y="558"/>
                    <a:pt x="427" y="558"/>
                    <a:pt x="427" y="558"/>
                  </a:cubicBezTo>
                  <a:cubicBezTo>
                    <a:pt x="426" y="557"/>
                    <a:pt x="426" y="557"/>
                    <a:pt x="425" y="556"/>
                  </a:cubicBezTo>
                  <a:cubicBezTo>
                    <a:pt x="411" y="548"/>
                    <a:pt x="406" y="533"/>
                    <a:pt x="402" y="518"/>
                  </a:cubicBezTo>
                  <a:cubicBezTo>
                    <a:pt x="400" y="516"/>
                    <a:pt x="400" y="516"/>
                    <a:pt x="400" y="516"/>
                  </a:cubicBezTo>
                  <a:cubicBezTo>
                    <a:pt x="401" y="512"/>
                    <a:pt x="401" y="514"/>
                    <a:pt x="402" y="510"/>
                  </a:cubicBezTo>
                  <a:cubicBezTo>
                    <a:pt x="403" y="507"/>
                    <a:pt x="403" y="507"/>
                    <a:pt x="403" y="506"/>
                  </a:cubicBezTo>
                  <a:cubicBezTo>
                    <a:pt x="402" y="502"/>
                    <a:pt x="402" y="502"/>
                    <a:pt x="402" y="502"/>
                  </a:cubicBezTo>
                  <a:cubicBezTo>
                    <a:pt x="401" y="499"/>
                    <a:pt x="401" y="500"/>
                    <a:pt x="401" y="499"/>
                  </a:cubicBezTo>
                  <a:cubicBezTo>
                    <a:pt x="401" y="497"/>
                    <a:pt x="401" y="497"/>
                    <a:pt x="401" y="497"/>
                  </a:cubicBezTo>
                  <a:cubicBezTo>
                    <a:pt x="402" y="495"/>
                    <a:pt x="402" y="495"/>
                    <a:pt x="402" y="495"/>
                  </a:cubicBezTo>
                  <a:cubicBezTo>
                    <a:pt x="402" y="493"/>
                    <a:pt x="402" y="493"/>
                    <a:pt x="402" y="493"/>
                  </a:cubicBezTo>
                  <a:cubicBezTo>
                    <a:pt x="402" y="492"/>
                    <a:pt x="402" y="492"/>
                    <a:pt x="402" y="492"/>
                  </a:cubicBezTo>
                  <a:cubicBezTo>
                    <a:pt x="404" y="492"/>
                    <a:pt x="404" y="492"/>
                    <a:pt x="404" y="492"/>
                  </a:cubicBezTo>
                  <a:cubicBezTo>
                    <a:pt x="405" y="488"/>
                    <a:pt x="405" y="489"/>
                    <a:pt x="405" y="485"/>
                  </a:cubicBezTo>
                  <a:cubicBezTo>
                    <a:pt x="406" y="484"/>
                    <a:pt x="406" y="484"/>
                    <a:pt x="406" y="484"/>
                  </a:cubicBezTo>
                  <a:cubicBezTo>
                    <a:pt x="409" y="484"/>
                    <a:pt x="409" y="484"/>
                    <a:pt x="409" y="484"/>
                  </a:cubicBezTo>
                  <a:cubicBezTo>
                    <a:pt x="411" y="481"/>
                    <a:pt x="410" y="479"/>
                    <a:pt x="410" y="475"/>
                  </a:cubicBezTo>
                  <a:cubicBezTo>
                    <a:pt x="411" y="473"/>
                    <a:pt x="412" y="472"/>
                    <a:pt x="413" y="471"/>
                  </a:cubicBezTo>
                  <a:cubicBezTo>
                    <a:pt x="413" y="469"/>
                    <a:pt x="413" y="469"/>
                    <a:pt x="413" y="469"/>
                  </a:cubicBezTo>
                  <a:cubicBezTo>
                    <a:pt x="412" y="468"/>
                    <a:pt x="412" y="468"/>
                    <a:pt x="412" y="468"/>
                  </a:cubicBezTo>
                  <a:cubicBezTo>
                    <a:pt x="410" y="466"/>
                    <a:pt x="410" y="466"/>
                    <a:pt x="410" y="466"/>
                  </a:cubicBezTo>
                  <a:cubicBezTo>
                    <a:pt x="405" y="466"/>
                    <a:pt x="407" y="466"/>
                    <a:pt x="401" y="464"/>
                  </a:cubicBezTo>
                  <a:cubicBezTo>
                    <a:pt x="398" y="462"/>
                    <a:pt x="399" y="463"/>
                    <a:pt x="396" y="461"/>
                  </a:cubicBezTo>
                  <a:cubicBezTo>
                    <a:pt x="395" y="461"/>
                    <a:pt x="395" y="461"/>
                    <a:pt x="395" y="461"/>
                  </a:cubicBezTo>
                  <a:cubicBezTo>
                    <a:pt x="391" y="463"/>
                    <a:pt x="392" y="464"/>
                    <a:pt x="388" y="465"/>
                  </a:cubicBezTo>
                  <a:cubicBezTo>
                    <a:pt x="387" y="466"/>
                    <a:pt x="387" y="466"/>
                    <a:pt x="387" y="466"/>
                  </a:cubicBezTo>
                  <a:cubicBezTo>
                    <a:pt x="384" y="465"/>
                    <a:pt x="384" y="465"/>
                    <a:pt x="384" y="465"/>
                  </a:cubicBezTo>
                  <a:cubicBezTo>
                    <a:pt x="383" y="465"/>
                    <a:pt x="383" y="465"/>
                    <a:pt x="383" y="465"/>
                  </a:cubicBezTo>
                  <a:cubicBezTo>
                    <a:pt x="381" y="467"/>
                    <a:pt x="381" y="467"/>
                    <a:pt x="379" y="468"/>
                  </a:cubicBezTo>
                  <a:cubicBezTo>
                    <a:pt x="377" y="470"/>
                    <a:pt x="378" y="469"/>
                    <a:pt x="377" y="471"/>
                  </a:cubicBezTo>
                  <a:cubicBezTo>
                    <a:pt x="377" y="473"/>
                    <a:pt x="377" y="474"/>
                    <a:pt x="377" y="477"/>
                  </a:cubicBezTo>
                  <a:cubicBezTo>
                    <a:pt x="379" y="480"/>
                    <a:pt x="379" y="480"/>
                    <a:pt x="379" y="480"/>
                  </a:cubicBezTo>
                  <a:cubicBezTo>
                    <a:pt x="377" y="480"/>
                    <a:pt x="377" y="480"/>
                    <a:pt x="377" y="480"/>
                  </a:cubicBezTo>
                  <a:cubicBezTo>
                    <a:pt x="376" y="480"/>
                    <a:pt x="376" y="480"/>
                    <a:pt x="375" y="480"/>
                  </a:cubicBezTo>
                  <a:cubicBezTo>
                    <a:pt x="374" y="480"/>
                    <a:pt x="374" y="480"/>
                    <a:pt x="374" y="480"/>
                  </a:cubicBezTo>
                  <a:cubicBezTo>
                    <a:pt x="372" y="481"/>
                    <a:pt x="371" y="482"/>
                    <a:pt x="370" y="484"/>
                  </a:cubicBezTo>
                  <a:cubicBezTo>
                    <a:pt x="369" y="485"/>
                    <a:pt x="370" y="485"/>
                    <a:pt x="369" y="486"/>
                  </a:cubicBezTo>
                  <a:cubicBezTo>
                    <a:pt x="370" y="488"/>
                    <a:pt x="370" y="487"/>
                    <a:pt x="371" y="488"/>
                  </a:cubicBezTo>
                  <a:cubicBezTo>
                    <a:pt x="374" y="489"/>
                    <a:pt x="374" y="489"/>
                    <a:pt x="374" y="489"/>
                  </a:cubicBezTo>
                  <a:cubicBezTo>
                    <a:pt x="373" y="491"/>
                    <a:pt x="373" y="491"/>
                    <a:pt x="373" y="491"/>
                  </a:cubicBezTo>
                  <a:cubicBezTo>
                    <a:pt x="373" y="492"/>
                    <a:pt x="373" y="492"/>
                    <a:pt x="373" y="492"/>
                  </a:cubicBezTo>
                  <a:cubicBezTo>
                    <a:pt x="373" y="493"/>
                    <a:pt x="373" y="493"/>
                    <a:pt x="373" y="493"/>
                  </a:cubicBezTo>
                  <a:cubicBezTo>
                    <a:pt x="371" y="497"/>
                    <a:pt x="371" y="502"/>
                    <a:pt x="370" y="503"/>
                  </a:cubicBezTo>
                  <a:cubicBezTo>
                    <a:pt x="369" y="504"/>
                    <a:pt x="369" y="504"/>
                    <a:pt x="369" y="504"/>
                  </a:cubicBezTo>
                  <a:cubicBezTo>
                    <a:pt x="368" y="507"/>
                    <a:pt x="368" y="506"/>
                    <a:pt x="367" y="508"/>
                  </a:cubicBezTo>
                  <a:cubicBezTo>
                    <a:pt x="366" y="509"/>
                    <a:pt x="366" y="509"/>
                    <a:pt x="366" y="509"/>
                  </a:cubicBezTo>
                  <a:cubicBezTo>
                    <a:pt x="364" y="509"/>
                    <a:pt x="364" y="509"/>
                    <a:pt x="364" y="509"/>
                  </a:cubicBezTo>
                  <a:cubicBezTo>
                    <a:pt x="362" y="508"/>
                    <a:pt x="362" y="508"/>
                    <a:pt x="362" y="508"/>
                  </a:cubicBezTo>
                  <a:cubicBezTo>
                    <a:pt x="361" y="508"/>
                    <a:pt x="361" y="508"/>
                    <a:pt x="361" y="508"/>
                  </a:cubicBezTo>
                  <a:cubicBezTo>
                    <a:pt x="359" y="510"/>
                    <a:pt x="359" y="510"/>
                    <a:pt x="359" y="511"/>
                  </a:cubicBezTo>
                  <a:close/>
                  <a:moveTo>
                    <a:pt x="370" y="119"/>
                  </a:moveTo>
                  <a:cubicBezTo>
                    <a:pt x="370" y="120"/>
                    <a:pt x="370" y="120"/>
                    <a:pt x="370" y="120"/>
                  </a:cubicBezTo>
                  <a:cubicBezTo>
                    <a:pt x="370" y="120"/>
                    <a:pt x="370" y="120"/>
                    <a:pt x="370" y="120"/>
                  </a:cubicBezTo>
                  <a:cubicBezTo>
                    <a:pt x="374" y="121"/>
                    <a:pt x="372" y="121"/>
                    <a:pt x="380" y="120"/>
                  </a:cubicBezTo>
                  <a:cubicBezTo>
                    <a:pt x="382" y="118"/>
                    <a:pt x="382" y="118"/>
                    <a:pt x="382" y="118"/>
                  </a:cubicBezTo>
                  <a:cubicBezTo>
                    <a:pt x="383" y="117"/>
                    <a:pt x="383" y="117"/>
                    <a:pt x="383" y="117"/>
                  </a:cubicBezTo>
                  <a:cubicBezTo>
                    <a:pt x="384" y="115"/>
                    <a:pt x="384" y="115"/>
                    <a:pt x="384" y="115"/>
                  </a:cubicBezTo>
                  <a:cubicBezTo>
                    <a:pt x="380" y="111"/>
                    <a:pt x="380" y="111"/>
                    <a:pt x="380" y="111"/>
                  </a:cubicBezTo>
                  <a:cubicBezTo>
                    <a:pt x="378" y="108"/>
                    <a:pt x="378" y="108"/>
                    <a:pt x="378" y="108"/>
                  </a:cubicBezTo>
                  <a:cubicBezTo>
                    <a:pt x="378" y="106"/>
                    <a:pt x="378" y="106"/>
                    <a:pt x="378" y="106"/>
                  </a:cubicBezTo>
                  <a:cubicBezTo>
                    <a:pt x="377" y="105"/>
                    <a:pt x="377" y="105"/>
                    <a:pt x="377" y="105"/>
                  </a:cubicBezTo>
                  <a:cubicBezTo>
                    <a:pt x="373" y="106"/>
                    <a:pt x="373" y="106"/>
                    <a:pt x="373" y="106"/>
                  </a:cubicBezTo>
                  <a:cubicBezTo>
                    <a:pt x="371" y="110"/>
                    <a:pt x="371" y="109"/>
                    <a:pt x="371" y="111"/>
                  </a:cubicBezTo>
                  <a:cubicBezTo>
                    <a:pt x="370" y="113"/>
                    <a:pt x="370" y="113"/>
                    <a:pt x="370" y="113"/>
                  </a:cubicBezTo>
                  <a:cubicBezTo>
                    <a:pt x="366" y="114"/>
                    <a:pt x="366" y="114"/>
                    <a:pt x="366" y="114"/>
                  </a:cubicBezTo>
                  <a:cubicBezTo>
                    <a:pt x="366" y="115"/>
                    <a:pt x="366" y="115"/>
                    <a:pt x="366" y="115"/>
                  </a:cubicBezTo>
                  <a:cubicBezTo>
                    <a:pt x="367" y="118"/>
                    <a:pt x="367" y="118"/>
                    <a:pt x="367" y="118"/>
                  </a:cubicBezTo>
                  <a:cubicBezTo>
                    <a:pt x="370" y="119"/>
                    <a:pt x="370" y="119"/>
                    <a:pt x="370" y="119"/>
                  </a:cubicBezTo>
                  <a:close/>
                  <a:moveTo>
                    <a:pt x="405" y="50"/>
                  </a:moveTo>
                  <a:cubicBezTo>
                    <a:pt x="410" y="48"/>
                    <a:pt x="410" y="48"/>
                    <a:pt x="410" y="48"/>
                  </a:cubicBezTo>
                  <a:cubicBezTo>
                    <a:pt x="412" y="51"/>
                    <a:pt x="412" y="51"/>
                    <a:pt x="412" y="51"/>
                  </a:cubicBezTo>
                  <a:cubicBezTo>
                    <a:pt x="414" y="51"/>
                    <a:pt x="414" y="51"/>
                    <a:pt x="414" y="51"/>
                  </a:cubicBezTo>
                  <a:cubicBezTo>
                    <a:pt x="416" y="50"/>
                    <a:pt x="416" y="50"/>
                    <a:pt x="416" y="50"/>
                  </a:cubicBezTo>
                  <a:cubicBezTo>
                    <a:pt x="417" y="47"/>
                    <a:pt x="417" y="47"/>
                    <a:pt x="417" y="47"/>
                  </a:cubicBezTo>
                  <a:cubicBezTo>
                    <a:pt x="422" y="52"/>
                    <a:pt x="421" y="50"/>
                    <a:pt x="425" y="54"/>
                  </a:cubicBezTo>
                  <a:cubicBezTo>
                    <a:pt x="428" y="52"/>
                    <a:pt x="428" y="52"/>
                    <a:pt x="428" y="52"/>
                  </a:cubicBezTo>
                  <a:cubicBezTo>
                    <a:pt x="430" y="50"/>
                    <a:pt x="430" y="50"/>
                    <a:pt x="430" y="50"/>
                  </a:cubicBezTo>
                  <a:cubicBezTo>
                    <a:pt x="431" y="45"/>
                    <a:pt x="431" y="45"/>
                    <a:pt x="431" y="45"/>
                  </a:cubicBezTo>
                  <a:cubicBezTo>
                    <a:pt x="429" y="41"/>
                    <a:pt x="430" y="43"/>
                    <a:pt x="429" y="37"/>
                  </a:cubicBezTo>
                  <a:cubicBezTo>
                    <a:pt x="435" y="36"/>
                    <a:pt x="435" y="36"/>
                    <a:pt x="435" y="36"/>
                  </a:cubicBezTo>
                  <a:cubicBezTo>
                    <a:pt x="437" y="33"/>
                    <a:pt x="437" y="33"/>
                    <a:pt x="437" y="33"/>
                  </a:cubicBezTo>
                  <a:cubicBezTo>
                    <a:pt x="436" y="30"/>
                    <a:pt x="436" y="30"/>
                    <a:pt x="436" y="30"/>
                  </a:cubicBezTo>
                  <a:cubicBezTo>
                    <a:pt x="431" y="28"/>
                    <a:pt x="431" y="28"/>
                    <a:pt x="431" y="28"/>
                  </a:cubicBezTo>
                  <a:cubicBezTo>
                    <a:pt x="429" y="27"/>
                    <a:pt x="429" y="27"/>
                    <a:pt x="429" y="27"/>
                  </a:cubicBezTo>
                  <a:cubicBezTo>
                    <a:pt x="429" y="24"/>
                    <a:pt x="429" y="24"/>
                    <a:pt x="429" y="24"/>
                  </a:cubicBezTo>
                  <a:cubicBezTo>
                    <a:pt x="427" y="22"/>
                    <a:pt x="427" y="22"/>
                    <a:pt x="427" y="22"/>
                  </a:cubicBezTo>
                  <a:cubicBezTo>
                    <a:pt x="426" y="23"/>
                    <a:pt x="425" y="24"/>
                    <a:pt x="424" y="24"/>
                  </a:cubicBezTo>
                  <a:cubicBezTo>
                    <a:pt x="420" y="24"/>
                    <a:pt x="420" y="24"/>
                    <a:pt x="420" y="24"/>
                  </a:cubicBezTo>
                  <a:cubicBezTo>
                    <a:pt x="419" y="27"/>
                    <a:pt x="420" y="25"/>
                    <a:pt x="416" y="33"/>
                  </a:cubicBezTo>
                  <a:cubicBezTo>
                    <a:pt x="413" y="36"/>
                    <a:pt x="413" y="36"/>
                    <a:pt x="413" y="36"/>
                  </a:cubicBezTo>
                  <a:cubicBezTo>
                    <a:pt x="410" y="42"/>
                    <a:pt x="410" y="42"/>
                    <a:pt x="410" y="42"/>
                  </a:cubicBezTo>
                  <a:cubicBezTo>
                    <a:pt x="406" y="40"/>
                    <a:pt x="406" y="40"/>
                    <a:pt x="406" y="40"/>
                  </a:cubicBezTo>
                  <a:cubicBezTo>
                    <a:pt x="402" y="41"/>
                    <a:pt x="402" y="41"/>
                    <a:pt x="402" y="41"/>
                  </a:cubicBezTo>
                  <a:cubicBezTo>
                    <a:pt x="403" y="47"/>
                    <a:pt x="403" y="47"/>
                    <a:pt x="403" y="47"/>
                  </a:cubicBezTo>
                  <a:cubicBezTo>
                    <a:pt x="405" y="50"/>
                    <a:pt x="405" y="50"/>
                    <a:pt x="405" y="50"/>
                  </a:cubicBezTo>
                  <a:close/>
                  <a:moveTo>
                    <a:pt x="390" y="79"/>
                  </a:moveTo>
                  <a:cubicBezTo>
                    <a:pt x="392" y="79"/>
                    <a:pt x="392" y="79"/>
                    <a:pt x="392" y="79"/>
                  </a:cubicBezTo>
                  <a:cubicBezTo>
                    <a:pt x="393" y="81"/>
                    <a:pt x="393" y="81"/>
                    <a:pt x="393" y="81"/>
                  </a:cubicBezTo>
                  <a:cubicBezTo>
                    <a:pt x="393" y="83"/>
                    <a:pt x="393" y="83"/>
                    <a:pt x="393" y="83"/>
                  </a:cubicBezTo>
                  <a:cubicBezTo>
                    <a:pt x="398" y="82"/>
                    <a:pt x="398" y="82"/>
                    <a:pt x="398" y="82"/>
                  </a:cubicBezTo>
                  <a:cubicBezTo>
                    <a:pt x="403" y="85"/>
                    <a:pt x="403" y="85"/>
                    <a:pt x="403" y="85"/>
                  </a:cubicBezTo>
                  <a:cubicBezTo>
                    <a:pt x="405" y="90"/>
                    <a:pt x="405" y="90"/>
                    <a:pt x="405" y="90"/>
                  </a:cubicBezTo>
                  <a:cubicBezTo>
                    <a:pt x="407" y="90"/>
                    <a:pt x="407" y="90"/>
                    <a:pt x="407" y="90"/>
                  </a:cubicBezTo>
                  <a:cubicBezTo>
                    <a:pt x="412" y="90"/>
                    <a:pt x="412" y="90"/>
                    <a:pt x="412" y="90"/>
                  </a:cubicBezTo>
                  <a:cubicBezTo>
                    <a:pt x="417" y="88"/>
                    <a:pt x="417" y="88"/>
                    <a:pt x="417" y="88"/>
                  </a:cubicBezTo>
                  <a:cubicBezTo>
                    <a:pt x="426" y="81"/>
                    <a:pt x="426" y="81"/>
                    <a:pt x="426" y="81"/>
                  </a:cubicBezTo>
                  <a:cubicBezTo>
                    <a:pt x="427" y="79"/>
                    <a:pt x="427" y="79"/>
                    <a:pt x="427" y="79"/>
                  </a:cubicBezTo>
                  <a:cubicBezTo>
                    <a:pt x="427" y="78"/>
                    <a:pt x="419" y="71"/>
                    <a:pt x="414" y="64"/>
                  </a:cubicBezTo>
                  <a:cubicBezTo>
                    <a:pt x="410" y="62"/>
                    <a:pt x="410" y="62"/>
                    <a:pt x="410" y="62"/>
                  </a:cubicBezTo>
                  <a:cubicBezTo>
                    <a:pt x="402" y="63"/>
                    <a:pt x="402" y="63"/>
                    <a:pt x="402" y="63"/>
                  </a:cubicBezTo>
                  <a:cubicBezTo>
                    <a:pt x="394" y="56"/>
                    <a:pt x="394" y="56"/>
                    <a:pt x="394" y="56"/>
                  </a:cubicBezTo>
                  <a:cubicBezTo>
                    <a:pt x="393" y="56"/>
                    <a:pt x="393" y="56"/>
                    <a:pt x="393" y="56"/>
                  </a:cubicBezTo>
                  <a:cubicBezTo>
                    <a:pt x="390" y="67"/>
                    <a:pt x="391" y="64"/>
                    <a:pt x="390" y="71"/>
                  </a:cubicBezTo>
                  <a:cubicBezTo>
                    <a:pt x="388" y="71"/>
                    <a:pt x="388" y="71"/>
                    <a:pt x="388" y="71"/>
                  </a:cubicBezTo>
                  <a:cubicBezTo>
                    <a:pt x="386" y="73"/>
                    <a:pt x="386" y="73"/>
                    <a:pt x="386" y="73"/>
                  </a:cubicBezTo>
                  <a:cubicBezTo>
                    <a:pt x="387" y="77"/>
                    <a:pt x="387" y="77"/>
                    <a:pt x="387" y="77"/>
                  </a:cubicBezTo>
                  <a:lnTo>
                    <a:pt x="390" y="79"/>
                  </a:lnTo>
                  <a:close/>
                  <a:moveTo>
                    <a:pt x="430" y="12"/>
                  </a:moveTo>
                  <a:cubicBezTo>
                    <a:pt x="435" y="10"/>
                    <a:pt x="432" y="11"/>
                    <a:pt x="446" y="7"/>
                  </a:cubicBezTo>
                  <a:cubicBezTo>
                    <a:pt x="446" y="6"/>
                    <a:pt x="446" y="6"/>
                    <a:pt x="447" y="2"/>
                  </a:cubicBezTo>
                  <a:cubicBezTo>
                    <a:pt x="445" y="0"/>
                    <a:pt x="445" y="0"/>
                    <a:pt x="445" y="0"/>
                  </a:cubicBezTo>
                  <a:cubicBezTo>
                    <a:pt x="432" y="2"/>
                    <a:pt x="432" y="2"/>
                    <a:pt x="432" y="2"/>
                  </a:cubicBezTo>
                  <a:cubicBezTo>
                    <a:pt x="431" y="4"/>
                    <a:pt x="431" y="4"/>
                    <a:pt x="431" y="4"/>
                  </a:cubicBezTo>
                  <a:cubicBezTo>
                    <a:pt x="430" y="9"/>
                    <a:pt x="430" y="8"/>
                    <a:pt x="430" y="10"/>
                  </a:cubicBezTo>
                  <a:cubicBezTo>
                    <a:pt x="430" y="11"/>
                    <a:pt x="430" y="11"/>
                    <a:pt x="430" y="12"/>
                  </a:cubicBezTo>
                  <a:close/>
                  <a:moveTo>
                    <a:pt x="325" y="98"/>
                  </a:moveTo>
                  <a:cubicBezTo>
                    <a:pt x="324" y="95"/>
                    <a:pt x="324" y="95"/>
                    <a:pt x="324" y="95"/>
                  </a:cubicBezTo>
                  <a:cubicBezTo>
                    <a:pt x="323" y="94"/>
                    <a:pt x="323" y="94"/>
                    <a:pt x="323" y="94"/>
                  </a:cubicBezTo>
                  <a:cubicBezTo>
                    <a:pt x="322" y="95"/>
                    <a:pt x="322" y="95"/>
                    <a:pt x="322" y="95"/>
                  </a:cubicBezTo>
                  <a:cubicBezTo>
                    <a:pt x="321" y="96"/>
                    <a:pt x="321" y="96"/>
                    <a:pt x="321" y="96"/>
                  </a:cubicBezTo>
                  <a:cubicBezTo>
                    <a:pt x="317" y="97"/>
                    <a:pt x="317" y="97"/>
                    <a:pt x="317" y="97"/>
                  </a:cubicBezTo>
                  <a:cubicBezTo>
                    <a:pt x="315" y="99"/>
                    <a:pt x="315" y="99"/>
                    <a:pt x="315" y="99"/>
                  </a:cubicBezTo>
                  <a:cubicBezTo>
                    <a:pt x="311" y="104"/>
                    <a:pt x="313" y="101"/>
                    <a:pt x="303" y="112"/>
                  </a:cubicBezTo>
                  <a:cubicBezTo>
                    <a:pt x="304" y="115"/>
                    <a:pt x="304" y="115"/>
                    <a:pt x="304" y="115"/>
                  </a:cubicBezTo>
                  <a:cubicBezTo>
                    <a:pt x="305" y="117"/>
                    <a:pt x="305" y="117"/>
                    <a:pt x="305" y="117"/>
                  </a:cubicBezTo>
                  <a:cubicBezTo>
                    <a:pt x="307" y="120"/>
                    <a:pt x="307" y="120"/>
                    <a:pt x="307" y="120"/>
                  </a:cubicBezTo>
                  <a:cubicBezTo>
                    <a:pt x="310" y="120"/>
                    <a:pt x="310" y="120"/>
                    <a:pt x="310" y="120"/>
                  </a:cubicBezTo>
                  <a:cubicBezTo>
                    <a:pt x="311" y="120"/>
                    <a:pt x="311" y="120"/>
                    <a:pt x="311" y="120"/>
                  </a:cubicBezTo>
                  <a:cubicBezTo>
                    <a:pt x="312" y="117"/>
                    <a:pt x="312" y="117"/>
                    <a:pt x="312" y="117"/>
                  </a:cubicBezTo>
                  <a:cubicBezTo>
                    <a:pt x="314" y="116"/>
                    <a:pt x="314" y="116"/>
                    <a:pt x="314" y="116"/>
                  </a:cubicBezTo>
                  <a:cubicBezTo>
                    <a:pt x="317" y="116"/>
                    <a:pt x="317" y="116"/>
                    <a:pt x="317" y="116"/>
                  </a:cubicBezTo>
                  <a:cubicBezTo>
                    <a:pt x="318" y="118"/>
                    <a:pt x="318" y="118"/>
                    <a:pt x="318" y="118"/>
                  </a:cubicBezTo>
                  <a:cubicBezTo>
                    <a:pt x="315" y="123"/>
                    <a:pt x="315" y="122"/>
                    <a:pt x="314" y="125"/>
                  </a:cubicBezTo>
                  <a:cubicBezTo>
                    <a:pt x="315" y="127"/>
                    <a:pt x="315" y="127"/>
                    <a:pt x="315" y="127"/>
                  </a:cubicBezTo>
                  <a:cubicBezTo>
                    <a:pt x="318" y="126"/>
                    <a:pt x="318" y="126"/>
                    <a:pt x="318" y="126"/>
                  </a:cubicBezTo>
                  <a:cubicBezTo>
                    <a:pt x="319" y="126"/>
                    <a:pt x="319" y="126"/>
                    <a:pt x="319" y="126"/>
                  </a:cubicBezTo>
                  <a:cubicBezTo>
                    <a:pt x="320" y="124"/>
                    <a:pt x="320" y="124"/>
                    <a:pt x="320" y="124"/>
                  </a:cubicBezTo>
                  <a:cubicBezTo>
                    <a:pt x="320" y="123"/>
                    <a:pt x="320" y="123"/>
                    <a:pt x="320" y="123"/>
                  </a:cubicBezTo>
                  <a:cubicBezTo>
                    <a:pt x="323" y="126"/>
                    <a:pt x="323" y="126"/>
                    <a:pt x="323" y="126"/>
                  </a:cubicBezTo>
                  <a:cubicBezTo>
                    <a:pt x="324" y="125"/>
                    <a:pt x="324" y="125"/>
                    <a:pt x="324" y="125"/>
                  </a:cubicBezTo>
                  <a:cubicBezTo>
                    <a:pt x="324" y="124"/>
                    <a:pt x="325" y="120"/>
                    <a:pt x="325" y="119"/>
                  </a:cubicBezTo>
                  <a:cubicBezTo>
                    <a:pt x="327" y="122"/>
                    <a:pt x="327" y="122"/>
                    <a:pt x="327" y="122"/>
                  </a:cubicBezTo>
                  <a:cubicBezTo>
                    <a:pt x="328" y="122"/>
                    <a:pt x="328" y="122"/>
                    <a:pt x="328" y="122"/>
                  </a:cubicBezTo>
                  <a:cubicBezTo>
                    <a:pt x="329" y="121"/>
                    <a:pt x="329" y="121"/>
                    <a:pt x="329" y="121"/>
                  </a:cubicBezTo>
                  <a:cubicBezTo>
                    <a:pt x="330" y="118"/>
                    <a:pt x="330" y="118"/>
                    <a:pt x="329" y="115"/>
                  </a:cubicBezTo>
                  <a:cubicBezTo>
                    <a:pt x="329" y="114"/>
                    <a:pt x="329" y="114"/>
                    <a:pt x="329" y="114"/>
                  </a:cubicBezTo>
                  <a:cubicBezTo>
                    <a:pt x="326" y="113"/>
                    <a:pt x="326" y="113"/>
                    <a:pt x="326" y="113"/>
                  </a:cubicBezTo>
                  <a:cubicBezTo>
                    <a:pt x="326" y="112"/>
                    <a:pt x="326" y="112"/>
                    <a:pt x="326" y="112"/>
                  </a:cubicBezTo>
                  <a:cubicBezTo>
                    <a:pt x="328" y="109"/>
                    <a:pt x="328" y="109"/>
                    <a:pt x="328" y="109"/>
                  </a:cubicBezTo>
                  <a:cubicBezTo>
                    <a:pt x="328" y="108"/>
                    <a:pt x="328" y="108"/>
                    <a:pt x="328" y="108"/>
                  </a:cubicBezTo>
                  <a:cubicBezTo>
                    <a:pt x="336" y="107"/>
                    <a:pt x="336" y="107"/>
                    <a:pt x="336" y="107"/>
                  </a:cubicBezTo>
                  <a:cubicBezTo>
                    <a:pt x="339" y="104"/>
                    <a:pt x="339" y="104"/>
                    <a:pt x="339" y="104"/>
                  </a:cubicBezTo>
                  <a:cubicBezTo>
                    <a:pt x="338" y="101"/>
                    <a:pt x="338" y="101"/>
                    <a:pt x="338" y="101"/>
                  </a:cubicBezTo>
                  <a:cubicBezTo>
                    <a:pt x="339" y="99"/>
                    <a:pt x="339" y="99"/>
                    <a:pt x="339" y="99"/>
                  </a:cubicBezTo>
                  <a:cubicBezTo>
                    <a:pt x="344" y="97"/>
                    <a:pt x="344" y="97"/>
                    <a:pt x="344" y="97"/>
                  </a:cubicBezTo>
                  <a:cubicBezTo>
                    <a:pt x="352" y="96"/>
                    <a:pt x="352" y="96"/>
                    <a:pt x="352" y="96"/>
                  </a:cubicBezTo>
                  <a:cubicBezTo>
                    <a:pt x="354" y="92"/>
                    <a:pt x="354" y="92"/>
                    <a:pt x="354" y="92"/>
                  </a:cubicBezTo>
                  <a:cubicBezTo>
                    <a:pt x="360" y="86"/>
                    <a:pt x="360" y="86"/>
                    <a:pt x="360" y="86"/>
                  </a:cubicBezTo>
                  <a:cubicBezTo>
                    <a:pt x="359" y="82"/>
                    <a:pt x="359" y="82"/>
                    <a:pt x="359" y="82"/>
                  </a:cubicBezTo>
                  <a:cubicBezTo>
                    <a:pt x="357" y="82"/>
                    <a:pt x="357" y="82"/>
                    <a:pt x="357" y="82"/>
                  </a:cubicBezTo>
                  <a:cubicBezTo>
                    <a:pt x="350" y="70"/>
                    <a:pt x="352" y="73"/>
                    <a:pt x="350" y="70"/>
                  </a:cubicBezTo>
                  <a:cubicBezTo>
                    <a:pt x="346" y="70"/>
                    <a:pt x="346" y="70"/>
                    <a:pt x="346" y="70"/>
                  </a:cubicBezTo>
                  <a:cubicBezTo>
                    <a:pt x="344" y="69"/>
                    <a:pt x="344" y="69"/>
                    <a:pt x="344" y="69"/>
                  </a:cubicBezTo>
                  <a:cubicBezTo>
                    <a:pt x="342" y="69"/>
                    <a:pt x="342" y="69"/>
                    <a:pt x="342" y="69"/>
                  </a:cubicBezTo>
                  <a:cubicBezTo>
                    <a:pt x="335" y="74"/>
                    <a:pt x="335" y="74"/>
                    <a:pt x="335" y="74"/>
                  </a:cubicBezTo>
                  <a:cubicBezTo>
                    <a:pt x="332" y="77"/>
                    <a:pt x="332" y="77"/>
                    <a:pt x="332" y="77"/>
                  </a:cubicBezTo>
                  <a:cubicBezTo>
                    <a:pt x="331" y="84"/>
                    <a:pt x="331" y="84"/>
                    <a:pt x="331" y="84"/>
                  </a:cubicBezTo>
                  <a:cubicBezTo>
                    <a:pt x="332" y="89"/>
                    <a:pt x="332" y="87"/>
                    <a:pt x="332" y="95"/>
                  </a:cubicBezTo>
                  <a:cubicBezTo>
                    <a:pt x="331" y="98"/>
                    <a:pt x="331" y="98"/>
                    <a:pt x="331" y="98"/>
                  </a:cubicBezTo>
                  <a:cubicBezTo>
                    <a:pt x="331" y="98"/>
                    <a:pt x="325" y="98"/>
                    <a:pt x="325" y="98"/>
                  </a:cubicBezTo>
                  <a:close/>
                  <a:moveTo>
                    <a:pt x="346" y="58"/>
                  </a:moveTo>
                  <a:cubicBezTo>
                    <a:pt x="347" y="61"/>
                    <a:pt x="347" y="61"/>
                    <a:pt x="347" y="61"/>
                  </a:cubicBezTo>
                  <a:cubicBezTo>
                    <a:pt x="348" y="61"/>
                    <a:pt x="348" y="61"/>
                    <a:pt x="348" y="61"/>
                  </a:cubicBezTo>
                  <a:cubicBezTo>
                    <a:pt x="349" y="61"/>
                    <a:pt x="349" y="61"/>
                    <a:pt x="349" y="61"/>
                  </a:cubicBezTo>
                  <a:cubicBezTo>
                    <a:pt x="350" y="59"/>
                    <a:pt x="350" y="59"/>
                    <a:pt x="350" y="59"/>
                  </a:cubicBezTo>
                  <a:cubicBezTo>
                    <a:pt x="352" y="56"/>
                    <a:pt x="352" y="56"/>
                    <a:pt x="352" y="56"/>
                  </a:cubicBezTo>
                  <a:cubicBezTo>
                    <a:pt x="351" y="53"/>
                    <a:pt x="351" y="53"/>
                    <a:pt x="351" y="53"/>
                  </a:cubicBezTo>
                  <a:cubicBezTo>
                    <a:pt x="349" y="52"/>
                    <a:pt x="349" y="52"/>
                    <a:pt x="349" y="52"/>
                  </a:cubicBezTo>
                  <a:cubicBezTo>
                    <a:pt x="348" y="52"/>
                    <a:pt x="348" y="52"/>
                    <a:pt x="348" y="52"/>
                  </a:cubicBezTo>
                  <a:cubicBezTo>
                    <a:pt x="347" y="53"/>
                    <a:pt x="347" y="53"/>
                    <a:pt x="347" y="53"/>
                  </a:cubicBezTo>
                  <a:cubicBezTo>
                    <a:pt x="347" y="54"/>
                    <a:pt x="347" y="53"/>
                    <a:pt x="346" y="55"/>
                  </a:cubicBezTo>
                  <a:cubicBezTo>
                    <a:pt x="345" y="55"/>
                    <a:pt x="345" y="55"/>
                    <a:pt x="345" y="55"/>
                  </a:cubicBezTo>
                  <a:cubicBezTo>
                    <a:pt x="345" y="57"/>
                    <a:pt x="345" y="56"/>
                    <a:pt x="346" y="58"/>
                  </a:cubicBezTo>
                  <a:close/>
                  <a:moveTo>
                    <a:pt x="329" y="599"/>
                  </a:moveTo>
                  <a:cubicBezTo>
                    <a:pt x="328" y="599"/>
                    <a:pt x="328" y="599"/>
                    <a:pt x="328" y="599"/>
                  </a:cubicBezTo>
                  <a:cubicBezTo>
                    <a:pt x="325" y="601"/>
                    <a:pt x="326" y="600"/>
                    <a:pt x="323" y="604"/>
                  </a:cubicBezTo>
                  <a:cubicBezTo>
                    <a:pt x="322" y="606"/>
                    <a:pt x="322" y="606"/>
                    <a:pt x="322" y="606"/>
                  </a:cubicBezTo>
                  <a:cubicBezTo>
                    <a:pt x="321" y="615"/>
                    <a:pt x="321" y="615"/>
                    <a:pt x="323" y="621"/>
                  </a:cubicBezTo>
                  <a:cubicBezTo>
                    <a:pt x="326" y="623"/>
                    <a:pt x="326" y="623"/>
                    <a:pt x="326" y="623"/>
                  </a:cubicBezTo>
                  <a:cubicBezTo>
                    <a:pt x="330" y="623"/>
                    <a:pt x="330" y="622"/>
                    <a:pt x="337" y="619"/>
                  </a:cubicBezTo>
                  <a:cubicBezTo>
                    <a:pt x="340" y="615"/>
                    <a:pt x="339" y="616"/>
                    <a:pt x="340" y="613"/>
                  </a:cubicBezTo>
                  <a:cubicBezTo>
                    <a:pt x="342" y="611"/>
                    <a:pt x="342" y="611"/>
                    <a:pt x="342" y="611"/>
                  </a:cubicBezTo>
                  <a:cubicBezTo>
                    <a:pt x="342" y="612"/>
                    <a:pt x="342" y="612"/>
                    <a:pt x="342" y="612"/>
                  </a:cubicBezTo>
                  <a:cubicBezTo>
                    <a:pt x="343" y="614"/>
                    <a:pt x="343" y="614"/>
                    <a:pt x="343" y="614"/>
                  </a:cubicBezTo>
                  <a:cubicBezTo>
                    <a:pt x="343" y="613"/>
                    <a:pt x="343" y="613"/>
                    <a:pt x="343" y="613"/>
                  </a:cubicBezTo>
                  <a:cubicBezTo>
                    <a:pt x="344" y="612"/>
                    <a:pt x="344" y="612"/>
                    <a:pt x="344" y="612"/>
                  </a:cubicBezTo>
                  <a:cubicBezTo>
                    <a:pt x="344" y="609"/>
                    <a:pt x="344" y="609"/>
                    <a:pt x="344" y="609"/>
                  </a:cubicBezTo>
                  <a:cubicBezTo>
                    <a:pt x="343" y="607"/>
                    <a:pt x="343" y="607"/>
                    <a:pt x="343" y="607"/>
                  </a:cubicBezTo>
                  <a:cubicBezTo>
                    <a:pt x="340" y="604"/>
                    <a:pt x="342" y="606"/>
                    <a:pt x="332" y="599"/>
                  </a:cubicBezTo>
                  <a:cubicBezTo>
                    <a:pt x="329" y="599"/>
                    <a:pt x="329" y="599"/>
                    <a:pt x="329" y="599"/>
                  </a:cubicBezTo>
                  <a:close/>
                  <a:moveTo>
                    <a:pt x="289" y="95"/>
                  </a:moveTo>
                  <a:cubicBezTo>
                    <a:pt x="292" y="96"/>
                    <a:pt x="292" y="96"/>
                    <a:pt x="292" y="96"/>
                  </a:cubicBezTo>
                  <a:cubicBezTo>
                    <a:pt x="296" y="94"/>
                    <a:pt x="296" y="94"/>
                    <a:pt x="296" y="94"/>
                  </a:cubicBezTo>
                  <a:cubicBezTo>
                    <a:pt x="297" y="100"/>
                    <a:pt x="295" y="97"/>
                    <a:pt x="298" y="103"/>
                  </a:cubicBezTo>
                  <a:cubicBezTo>
                    <a:pt x="300" y="102"/>
                    <a:pt x="300" y="102"/>
                    <a:pt x="300" y="102"/>
                  </a:cubicBezTo>
                  <a:cubicBezTo>
                    <a:pt x="302" y="101"/>
                    <a:pt x="302" y="101"/>
                    <a:pt x="302" y="101"/>
                  </a:cubicBezTo>
                  <a:cubicBezTo>
                    <a:pt x="302" y="98"/>
                    <a:pt x="303" y="97"/>
                    <a:pt x="304" y="95"/>
                  </a:cubicBezTo>
                  <a:cubicBezTo>
                    <a:pt x="307" y="95"/>
                    <a:pt x="307" y="95"/>
                    <a:pt x="307" y="95"/>
                  </a:cubicBezTo>
                  <a:cubicBezTo>
                    <a:pt x="309" y="91"/>
                    <a:pt x="309" y="91"/>
                    <a:pt x="309" y="91"/>
                  </a:cubicBezTo>
                  <a:cubicBezTo>
                    <a:pt x="309" y="91"/>
                    <a:pt x="309" y="91"/>
                    <a:pt x="309" y="91"/>
                  </a:cubicBezTo>
                  <a:cubicBezTo>
                    <a:pt x="311" y="92"/>
                    <a:pt x="311" y="92"/>
                    <a:pt x="311" y="92"/>
                  </a:cubicBezTo>
                  <a:cubicBezTo>
                    <a:pt x="312" y="87"/>
                    <a:pt x="312" y="87"/>
                    <a:pt x="312" y="87"/>
                  </a:cubicBezTo>
                  <a:cubicBezTo>
                    <a:pt x="313" y="86"/>
                    <a:pt x="313" y="86"/>
                    <a:pt x="313" y="86"/>
                  </a:cubicBezTo>
                  <a:cubicBezTo>
                    <a:pt x="314" y="82"/>
                    <a:pt x="314" y="82"/>
                    <a:pt x="314" y="82"/>
                  </a:cubicBezTo>
                  <a:cubicBezTo>
                    <a:pt x="315" y="81"/>
                    <a:pt x="315" y="81"/>
                    <a:pt x="315" y="81"/>
                  </a:cubicBezTo>
                  <a:cubicBezTo>
                    <a:pt x="316" y="81"/>
                    <a:pt x="316" y="81"/>
                    <a:pt x="316" y="81"/>
                  </a:cubicBezTo>
                  <a:cubicBezTo>
                    <a:pt x="319" y="87"/>
                    <a:pt x="319" y="87"/>
                    <a:pt x="319" y="87"/>
                  </a:cubicBezTo>
                  <a:cubicBezTo>
                    <a:pt x="325" y="90"/>
                    <a:pt x="325" y="90"/>
                    <a:pt x="325" y="90"/>
                  </a:cubicBezTo>
                  <a:cubicBezTo>
                    <a:pt x="326" y="90"/>
                    <a:pt x="326" y="90"/>
                    <a:pt x="326" y="90"/>
                  </a:cubicBezTo>
                  <a:cubicBezTo>
                    <a:pt x="326" y="84"/>
                    <a:pt x="326" y="84"/>
                    <a:pt x="326" y="84"/>
                  </a:cubicBezTo>
                  <a:cubicBezTo>
                    <a:pt x="324" y="79"/>
                    <a:pt x="324" y="79"/>
                    <a:pt x="323" y="78"/>
                  </a:cubicBezTo>
                  <a:cubicBezTo>
                    <a:pt x="322" y="77"/>
                    <a:pt x="322" y="77"/>
                    <a:pt x="322" y="77"/>
                  </a:cubicBezTo>
                  <a:cubicBezTo>
                    <a:pt x="321" y="77"/>
                    <a:pt x="321" y="77"/>
                    <a:pt x="321" y="77"/>
                  </a:cubicBezTo>
                  <a:cubicBezTo>
                    <a:pt x="317" y="77"/>
                    <a:pt x="317" y="77"/>
                    <a:pt x="317" y="77"/>
                  </a:cubicBezTo>
                  <a:cubicBezTo>
                    <a:pt x="312" y="74"/>
                    <a:pt x="312" y="74"/>
                    <a:pt x="312" y="74"/>
                  </a:cubicBezTo>
                  <a:cubicBezTo>
                    <a:pt x="311" y="74"/>
                    <a:pt x="311" y="74"/>
                    <a:pt x="311" y="74"/>
                  </a:cubicBezTo>
                  <a:cubicBezTo>
                    <a:pt x="307" y="77"/>
                    <a:pt x="307" y="77"/>
                    <a:pt x="307" y="77"/>
                  </a:cubicBezTo>
                  <a:cubicBezTo>
                    <a:pt x="305" y="81"/>
                    <a:pt x="305" y="81"/>
                    <a:pt x="305" y="81"/>
                  </a:cubicBezTo>
                  <a:cubicBezTo>
                    <a:pt x="298" y="83"/>
                    <a:pt x="302" y="82"/>
                    <a:pt x="286" y="89"/>
                  </a:cubicBezTo>
                  <a:cubicBezTo>
                    <a:pt x="284" y="91"/>
                    <a:pt x="284" y="91"/>
                    <a:pt x="284" y="91"/>
                  </a:cubicBezTo>
                  <a:cubicBezTo>
                    <a:pt x="286" y="92"/>
                    <a:pt x="286" y="92"/>
                    <a:pt x="286" y="92"/>
                  </a:cubicBezTo>
                  <a:lnTo>
                    <a:pt x="289" y="95"/>
                  </a:lnTo>
                  <a:close/>
                  <a:moveTo>
                    <a:pt x="357" y="137"/>
                  </a:moveTo>
                  <a:cubicBezTo>
                    <a:pt x="357" y="136"/>
                    <a:pt x="357" y="136"/>
                    <a:pt x="357" y="136"/>
                  </a:cubicBezTo>
                  <a:cubicBezTo>
                    <a:pt x="356" y="134"/>
                    <a:pt x="356" y="134"/>
                    <a:pt x="355" y="133"/>
                  </a:cubicBezTo>
                  <a:cubicBezTo>
                    <a:pt x="355" y="132"/>
                    <a:pt x="355" y="132"/>
                    <a:pt x="355" y="129"/>
                  </a:cubicBezTo>
                  <a:cubicBezTo>
                    <a:pt x="351" y="126"/>
                    <a:pt x="351" y="126"/>
                    <a:pt x="351" y="126"/>
                  </a:cubicBezTo>
                  <a:cubicBezTo>
                    <a:pt x="348" y="129"/>
                    <a:pt x="348" y="129"/>
                    <a:pt x="348" y="129"/>
                  </a:cubicBezTo>
                  <a:cubicBezTo>
                    <a:pt x="346" y="130"/>
                    <a:pt x="346" y="130"/>
                    <a:pt x="346" y="130"/>
                  </a:cubicBezTo>
                  <a:cubicBezTo>
                    <a:pt x="342" y="133"/>
                    <a:pt x="342" y="133"/>
                    <a:pt x="342" y="133"/>
                  </a:cubicBezTo>
                  <a:cubicBezTo>
                    <a:pt x="346" y="137"/>
                    <a:pt x="346" y="137"/>
                    <a:pt x="346" y="137"/>
                  </a:cubicBezTo>
                  <a:cubicBezTo>
                    <a:pt x="355" y="136"/>
                    <a:pt x="352" y="136"/>
                    <a:pt x="357" y="137"/>
                  </a:cubicBezTo>
                  <a:close/>
                  <a:moveTo>
                    <a:pt x="342" y="125"/>
                  </a:moveTo>
                  <a:cubicBezTo>
                    <a:pt x="344" y="121"/>
                    <a:pt x="344" y="121"/>
                    <a:pt x="344" y="121"/>
                  </a:cubicBezTo>
                  <a:cubicBezTo>
                    <a:pt x="344" y="120"/>
                    <a:pt x="344" y="119"/>
                    <a:pt x="344" y="118"/>
                  </a:cubicBezTo>
                  <a:cubicBezTo>
                    <a:pt x="340" y="117"/>
                    <a:pt x="340" y="117"/>
                    <a:pt x="340" y="117"/>
                  </a:cubicBezTo>
                  <a:cubicBezTo>
                    <a:pt x="336" y="122"/>
                    <a:pt x="336" y="122"/>
                    <a:pt x="336" y="122"/>
                  </a:cubicBezTo>
                  <a:cubicBezTo>
                    <a:pt x="336" y="123"/>
                    <a:pt x="336" y="123"/>
                    <a:pt x="336" y="123"/>
                  </a:cubicBezTo>
                  <a:cubicBezTo>
                    <a:pt x="341" y="128"/>
                    <a:pt x="341" y="128"/>
                    <a:pt x="341" y="128"/>
                  </a:cubicBezTo>
                  <a:cubicBezTo>
                    <a:pt x="342" y="127"/>
                    <a:pt x="341" y="128"/>
                    <a:pt x="342" y="125"/>
                  </a:cubicBezTo>
                  <a:close/>
                  <a:moveTo>
                    <a:pt x="488" y="66"/>
                  </a:moveTo>
                  <a:cubicBezTo>
                    <a:pt x="484" y="73"/>
                    <a:pt x="485" y="71"/>
                    <a:pt x="482" y="74"/>
                  </a:cubicBezTo>
                  <a:cubicBezTo>
                    <a:pt x="481" y="77"/>
                    <a:pt x="481" y="77"/>
                    <a:pt x="481" y="77"/>
                  </a:cubicBezTo>
                  <a:cubicBezTo>
                    <a:pt x="485" y="82"/>
                    <a:pt x="484" y="80"/>
                    <a:pt x="487" y="84"/>
                  </a:cubicBezTo>
                  <a:cubicBezTo>
                    <a:pt x="489" y="85"/>
                    <a:pt x="489" y="85"/>
                    <a:pt x="489" y="85"/>
                  </a:cubicBezTo>
                  <a:cubicBezTo>
                    <a:pt x="492" y="85"/>
                    <a:pt x="489" y="86"/>
                    <a:pt x="504" y="81"/>
                  </a:cubicBezTo>
                  <a:cubicBezTo>
                    <a:pt x="509" y="77"/>
                    <a:pt x="509" y="77"/>
                    <a:pt x="509" y="77"/>
                  </a:cubicBezTo>
                  <a:cubicBezTo>
                    <a:pt x="514" y="69"/>
                    <a:pt x="514" y="69"/>
                    <a:pt x="514" y="69"/>
                  </a:cubicBezTo>
                  <a:cubicBezTo>
                    <a:pt x="513" y="66"/>
                    <a:pt x="513" y="66"/>
                    <a:pt x="514" y="60"/>
                  </a:cubicBezTo>
                  <a:cubicBezTo>
                    <a:pt x="513" y="56"/>
                    <a:pt x="513" y="58"/>
                    <a:pt x="511" y="54"/>
                  </a:cubicBezTo>
                  <a:cubicBezTo>
                    <a:pt x="509" y="51"/>
                    <a:pt x="510" y="52"/>
                    <a:pt x="507" y="50"/>
                  </a:cubicBezTo>
                  <a:cubicBezTo>
                    <a:pt x="505" y="50"/>
                    <a:pt x="505" y="50"/>
                    <a:pt x="505" y="50"/>
                  </a:cubicBezTo>
                  <a:cubicBezTo>
                    <a:pt x="502" y="51"/>
                    <a:pt x="502" y="51"/>
                    <a:pt x="502" y="51"/>
                  </a:cubicBezTo>
                  <a:cubicBezTo>
                    <a:pt x="499" y="59"/>
                    <a:pt x="501" y="58"/>
                    <a:pt x="499" y="64"/>
                  </a:cubicBezTo>
                  <a:cubicBezTo>
                    <a:pt x="496" y="65"/>
                    <a:pt x="496" y="65"/>
                    <a:pt x="496" y="65"/>
                  </a:cubicBezTo>
                  <a:cubicBezTo>
                    <a:pt x="490" y="65"/>
                    <a:pt x="492" y="66"/>
                    <a:pt x="488" y="66"/>
                  </a:cubicBezTo>
                  <a:close/>
                  <a:moveTo>
                    <a:pt x="405" y="125"/>
                  </a:moveTo>
                  <a:cubicBezTo>
                    <a:pt x="406" y="126"/>
                    <a:pt x="406" y="126"/>
                    <a:pt x="406" y="126"/>
                  </a:cubicBezTo>
                  <a:cubicBezTo>
                    <a:pt x="412" y="127"/>
                    <a:pt x="409" y="127"/>
                    <a:pt x="419" y="127"/>
                  </a:cubicBezTo>
                  <a:cubicBezTo>
                    <a:pt x="420" y="126"/>
                    <a:pt x="420" y="126"/>
                    <a:pt x="420" y="126"/>
                  </a:cubicBezTo>
                  <a:cubicBezTo>
                    <a:pt x="420" y="121"/>
                    <a:pt x="422" y="115"/>
                    <a:pt x="420" y="109"/>
                  </a:cubicBezTo>
                  <a:cubicBezTo>
                    <a:pt x="419" y="108"/>
                    <a:pt x="419" y="108"/>
                    <a:pt x="419" y="108"/>
                  </a:cubicBezTo>
                  <a:cubicBezTo>
                    <a:pt x="416" y="108"/>
                    <a:pt x="416" y="108"/>
                    <a:pt x="416" y="108"/>
                  </a:cubicBezTo>
                  <a:cubicBezTo>
                    <a:pt x="416" y="110"/>
                    <a:pt x="416" y="110"/>
                    <a:pt x="416" y="110"/>
                  </a:cubicBezTo>
                  <a:cubicBezTo>
                    <a:pt x="409" y="110"/>
                    <a:pt x="409" y="110"/>
                    <a:pt x="409" y="110"/>
                  </a:cubicBezTo>
                  <a:cubicBezTo>
                    <a:pt x="408" y="111"/>
                    <a:pt x="408" y="111"/>
                    <a:pt x="408" y="111"/>
                  </a:cubicBezTo>
                  <a:cubicBezTo>
                    <a:pt x="408" y="119"/>
                    <a:pt x="408" y="119"/>
                    <a:pt x="408" y="119"/>
                  </a:cubicBezTo>
                  <a:cubicBezTo>
                    <a:pt x="408" y="121"/>
                    <a:pt x="408" y="121"/>
                    <a:pt x="408" y="121"/>
                  </a:cubicBezTo>
                  <a:cubicBezTo>
                    <a:pt x="405" y="125"/>
                    <a:pt x="405" y="125"/>
                    <a:pt x="405" y="125"/>
                  </a:cubicBezTo>
                  <a:close/>
                  <a:moveTo>
                    <a:pt x="399" y="117"/>
                  </a:moveTo>
                  <a:cubicBezTo>
                    <a:pt x="402" y="114"/>
                    <a:pt x="402" y="114"/>
                    <a:pt x="402" y="114"/>
                  </a:cubicBezTo>
                  <a:cubicBezTo>
                    <a:pt x="402" y="112"/>
                    <a:pt x="402" y="112"/>
                    <a:pt x="402" y="112"/>
                  </a:cubicBezTo>
                  <a:cubicBezTo>
                    <a:pt x="401" y="111"/>
                    <a:pt x="401" y="111"/>
                    <a:pt x="401" y="111"/>
                  </a:cubicBezTo>
                  <a:cubicBezTo>
                    <a:pt x="400" y="111"/>
                    <a:pt x="400" y="111"/>
                    <a:pt x="400" y="111"/>
                  </a:cubicBezTo>
                  <a:cubicBezTo>
                    <a:pt x="398" y="113"/>
                    <a:pt x="398" y="112"/>
                    <a:pt x="397" y="115"/>
                  </a:cubicBezTo>
                  <a:cubicBezTo>
                    <a:pt x="398" y="117"/>
                    <a:pt x="398" y="117"/>
                    <a:pt x="398" y="117"/>
                  </a:cubicBezTo>
                  <a:lnTo>
                    <a:pt x="399" y="117"/>
                  </a:lnTo>
                  <a:close/>
                  <a:moveTo>
                    <a:pt x="443" y="43"/>
                  </a:moveTo>
                  <a:cubicBezTo>
                    <a:pt x="445" y="42"/>
                    <a:pt x="445" y="42"/>
                    <a:pt x="445" y="42"/>
                  </a:cubicBezTo>
                  <a:cubicBezTo>
                    <a:pt x="446" y="40"/>
                    <a:pt x="446" y="40"/>
                    <a:pt x="446" y="40"/>
                  </a:cubicBezTo>
                  <a:cubicBezTo>
                    <a:pt x="445" y="37"/>
                    <a:pt x="445" y="37"/>
                    <a:pt x="445" y="37"/>
                  </a:cubicBezTo>
                  <a:cubicBezTo>
                    <a:pt x="443" y="35"/>
                    <a:pt x="443" y="35"/>
                    <a:pt x="443" y="35"/>
                  </a:cubicBezTo>
                  <a:cubicBezTo>
                    <a:pt x="441" y="35"/>
                    <a:pt x="441" y="35"/>
                    <a:pt x="441" y="35"/>
                  </a:cubicBezTo>
                  <a:cubicBezTo>
                    <a:pt x="438" y="38"/>
                    <a:pt x="438" y="38"/>
                    <a:pt x="438" y="38"/>
                  </a:cubicBezTo>
                  <a:cubicBezTo>
                    <a:pt x="438" y="39"/>
                    <a:pt x="438" y="39"/>
                    <a:pt x="438" y="39"/>
                  </a:cubicBezTo>
                  <a:cubicBezTo>
                    <a:pt x="439" y="41"/>
                    <a:pt x="439" y="41"/>
                    <a:pt x="439" y="41"/>
                  </a:cubicBezTo>
                  <a:lnTo>
                    <a:pt x="443" y="43"/>
                  </a:lnTo>
                  <a:close/>
                  <a:moveTo>
                    <a:pt x="433" y="57"/>
                  </a:moveTo>
                  <a:cubicBezTo>
                    <a:pt x="432" y="56"/>
                    <a:pt x="432" y="56"/>
                    <a:pt x="432" y="56"/>
                  </a:cubicBezTo>
                  <a:cubicBezTo>
                    <a:pt x="431" y="55"/>
                    <a:pt x="431" y="55"/>
                    <a:pt x="431" y="55"/>
                  </a:cubicBezTo>
                  <a:cubicBezTo>
                    <a:pt x="427" y="62"/>
                    <a:pt x="427" y="62"/>
                    <a:pt x="427" y="62"/>
                  </a:cubicBezTo>
                  <a:cubicBezTo>
                    <a:pt x="424" y="61"/>
                    <a:pt x="424" y="61"/>
                    <a:pt x="424" y="61"/>
                  </a:cubicBezTo>
                  <a:cubicBezTo>
                    <a:pt x="422" y="63"/>
                    <a:pt x="422" y="63"/>
                    <a:pt x="422" y="63"/>
                  </a:cubicBezTo>
                  <a:cubicBezTo>
                    <a:pt x="424" y="70"/>
                    <a:pt x="424" y="70"/>
                    <a:pt x="424" y="70"/>
                  </a:cubicBezTo>
                  <a:cubicBezTo>
                    <a:pt x="428" y="72"/>
                    <a:pt x="428" y="72"/>
                    <a:pt x="428" y="72"/>
                  </a:cubicBezTo>
                  <a:cubicBezTo>
                    <a:pt x="430" y="79"/>
                    <a:pt x="430" y="79"/>
                    <a:pt x="430" y="79"/>
                  </a:cubicBezTo>
                  <a:cubicBezTo>
                    <a:pt x="434" y="81"/>
                    <a:pt x="434" y="81"/>
                    <a:pt x="434" y="81"/>
                  </a:cubicBezTo>
                  <a:cubicBezTo>
                    <a:pt x="438" y="80"/>
                    <a:pt x="438" y="80"/>
                    <a:pt x="438" y="80"/>
                  </a:cubicBezTo>
                  <a:cubicBezTo>
                    <a:pt x="440" y="80"/>
                    <a:pt x="440" y="80"/>
                    <a:pt x="440" y="80"/>
                  </a:cubicBezTo>
                  <a:cubicBezTo>
                    <a:pt x="441" y="76"/>
                    <a:pt x="441" y="76"/>
                    <a:pt x="441" y="76"/>
                  </a:cubicBezTo>
                  <a:cubicBezTo>
                    <a:pt x="441" y="71"/>
                    <a:pt x="441" y="71"/>
                    <a:pt x="441" y="71"/>
                  </a:cubicBezTo>
                  <a:cubicBezTo>
                    <a:pt x="438" y="64"/>
                    <a:pt x="441" y="69"/>
                    <a:pt x="438" y="61"/>
                  </a:cubicBezTo>
                  <a:cubicBezTo>
                    <a:pt x="437" y="60"/>
                    <a:pt x="437" y="60"/>
                    <a:pt x="433" y="57"/>
                  </a:cubicBezTo>
                  <a:close/>
                  <a:moveTo>
                    <a:pt x="445" y="91"/>
                  </a:moveTo>
                  <a:cubicBezTo>
                    <a:pt x="445" y="95"/>
                    <a:pt x="445" y="93"/>
                    <a:pt x="445" y="97"/>
                  </a:cubicBezTo>
                  <a:cubicBezTo>
                    <a:pt x="446" y="99"/>
                    <a:pt x="448" y="102"/>
                    <a:pt x="449" y="104"/>
                  </a:cubicBezTo>
                  <a:cubicBezTo>
                    <a:pt x="452" y="103"/>
                    <a:pt x="452" y="103"/>
                    <a:pt x="452" y="103"/>
                  </a:cubicBezTo>
                  <a:cubicBezTo>
                    <a:pt x="456" y="99"/>
                    <a:pt x="456" y="99"/>
                    <a:pt x="456" y="99"/>
                  </a:cubicBezTo>
                  <a:cubicBezTo>
                    <a:pt x="461" y="103"/>
                    <a:pt x="461" y="103"/>
                    <a:pt x="461" y="103"/>
                  </a:cubicBezTo>
                  <a:cubicBezTo>
                    <a:pt x="465" y="104"/>
                    <a:pt x="465" y="104"/>
                    <a:pt x="465" y="104"/>
                  </a:cubicBezTo>
                  <a:cubicBezTo>
                    <a:pt x="468" y="99"/>
                    <a:pt x="468" y="99"/>
                    <a:pt x="468" y="99"/>
                  </a:cubicBezTo>
                  <a:cubicBezTo>
                    <a:pt x="471" y="97"/>
                    <a:pt x="471" y="97"/>
                    <a:pt x="471" y="97"/>
                  </a:cubicBezTo>
                  <a:cubicBezTo>
                    <a:pt x="472" y="93"/>
                    <a:pt x="472" y="93"/>
                    <a:pt x="472" y="93"/>
                  </a:cubicBezTo>
                  <a:cubicBezTo>
                    <a:pt x="473" y="92"/>
                    <a:pt x="473" y="92"/>
                    <a:pt x="473" y="92"/>
                  </a:cubicBezTo>
                  <a:cubicBezTo>
                    <a:pt x="476" y="91"/>
                    <a:pt x="476" y="91"/>
                    <a:pt x="476" y="91"/>
                  </a:cubicBezTo>
                  <a:cubicBezTo>
                    <a:pt x="477" y="80"/>
                    <a:pt x="477" y="89"/>
                    <a:pt x="478" y="79"/>
                  </a:cubicBezTo>
                  <a:cubicBezTo>
                    <a:pt x="477" y="75"/>
                    <a:pt x="478" y="76"/>
                    <a:pt x="477" y="74"/>
                  </a:cubicBezTo>
                  <a:cubicBezTo>
                    <a:pt x="474" y="72"/>
                    <a:pt x="474" y="72"/>
                    <a:pt x="474" y="72"/>
                  </a:cubicBezTo>
                  <a:cubicBezTo>
                    <a:pt x="471" y="72"/>
                    <a:pt x="471" y="72"/>
                    <a:pt x="471" y="72"/>
                  </a:cubicBezTo>
                  <a:cubicBezTo>
                    <a:pt x="467" y="74"/>
                    <a:pt x="468" y="74"/>
                    <a:pt x="459" y="78"/>
                  </a:cubicBezTo>
                  <a:cubicBezTo>
                    <a:pt x="456" y="78"/>
                    <a:pt x="456" y="78"/>
                    <a:pt x="456" y="78"/>
                  </a:cubicBezTo>
                  <a:cubicBezTo>
                    <a:pt x="456" y="76"/>
                    <a:pt x="456" y="76"/>
                    <a:pt x="456" y="76"/>
                  </a:cubicBezTo>
                  <a:cubicBezTo>
                    <a:pt x="454" y="75"/>
                    <a:pt x="454" y="75"/>
                    <a:pt x="454" y="75"/>
                  </a:cubicBezTo>
                  <a:cubicBezTo>
                    <a:pt x="450" y="76"/>
                    <a:pt x="450" y="76"/>
                    <a:pt x="450" y="76"/>
                  </a:cubicBezTo>
                  <a:cubicBezTo>
                    <a:pt x="449" y="77"/>
                    <a:pt x="449" y="77"/>
                    <a:pt x="449" y="77"/>
                  </a:cubicBezTo>
                  <a:cubicBezTo>
                    <a:pt x="448" y="79"/>
                    <a:pt x="448" y="79"/>
                    <a:pt x="448" y="79"/>
                  </a:cubicBezTo>
                  <a:cubicBezTo>
                    <a:pt x="446" y="83"/>
                    <a:pt x="446" y="86"/>
                    <a:pt x="445" y="91"/>
                  </a:cubicBezTo>
                  <a:close/>
                  <a:moveTo>
                    <a:pt x="449" y="592"/>
                  </a:moveTo>
                  <a:cubicBezTo>
                    <a:pt x="450" y="592"/>
                    <a:pt x="450" y="592"/>
                    <a:pt x="451" y="593"/>
                  </a:cubicBezTo>
                  <a:cubicBezTo>
                    <a:pt x="452" y="593"/>
                    <a:pt x="452" y="593"/>
                    <a:pt x="452" y="593"/>
                  </a:cubicBezTo>
                  <a:cubicBezTo>
                    <a:pt x="453" y="592"/>
                    <a:pt x="453" y="592"/>
                    <a:pt x="453" y="592"/>
                  </a:cubicBezTo>
                  <a:cubicBezTo>
                    <a:pt x="456" y="593"/>
                    <a:pt x="456" y="593"/>
                    <a:pt x="456" y="593"/>
                  </a:cubicBezTo>
                  <a:cubicBezTo>
                    <a:pt x="457" y="592"/>
                    <a:pt x="457" y="592"/>
                    <a:pt x="457" y="592"/>
                  </a:cubicBezTo>
                  <a:cubicBezTo>
                    <a:pt x="458" y="592"/>
                    <a:pt x="458" y="592"/>
                    <a:pt x="458" y="592"/>
                  </a:cubicBezTo>
                  <a:cubicBezTo>
                    <a:pt x="459" y="588"/>
                    <a:pt x="459" y="587"/>
                    <a:pt x="458" y="585"/>
                  </a:cubicBezTo>
                  <a:cubicBezTo>
                    <a:pt x="458" y="584"/>
                    <a:pt x="458" y="584"/>
                    <a:pt x="458" y="584"/>
                  </a:cubicBezTo>
                  <a:cubicBezTo>
                    <a:pt x="451" y="579"/>
                    <a:pt x="457" y="583"/>
                    <a:pt x="449" y="576"/>
                  </a:cubicBezTo>
                  <a:cubicBezTo>
                    <a:pt x="444" y="569"/>
                    <a:pt x="442" y="567"/>
                    <a:pt x="442" y="567"/>
                  </a:cubicBezTo>
                  <a:cubicBezTo>
                    <a:pt x="442" y="567"/>
                    <a:pt x="442" y="567"/>
                    <a:pt x="442" y="567"/>
                  </a:cubicBezTo>
                  <a:cubicBezTo>
                    <a:pt x="440" y="568"/>
                    <a:pt x="440" y="568"/>
                    <a:pt x="440" y="568"/>
                  </a:cubicBezTo>
                  <a:cubicBezTo>
                    <a:pt x="438" y="571"/>
                    <a:pt x="438" y="571"/>
                    <a:pt x="438" y="571"/>
                  </a:cubicBezTo>
                  <a:cubicBezTo>
                    <a:pt x="438" y="571"/>
                    <a:pt x="438" y="571"/>
                    <a:pt x="438" y="571"/>
                  </a:cubicBezTo>
                  <a:cubicBezTo>
                    <a:pt x="437" y="572"/>
                    <a:pt x="437" y="572"/>
                    <a:pt x="437" y="572"/>
                  </a:cubicBezTo>
                  <a:cubicBezTo>
                    <a:pt x="436" y="574"/>
                    <a:pt x="436" y="574"/>
                    <a:pt x="436" y="574"/>
                  </a:cubicBezTo>
                  <a:cubicBezTo>
                    <a:pt x="438" y="582"/>
                    <a:pt x="438" y="580"/>
                    <a:pt x="441" y="586"/>
                  </a:cubicBezTo>
                  <a:cubicBezTo>
                    <a:pt x="442" y="586"/>
                    <a:pt x="442" y="586"/>
                    <a:pt x="442" y="586"/>
                  </a:cubicBezTo>
                  <a:cubicBezTo>
                    <a:pt x="443" y="586"/>
                    <a:pt x="443" y="586"/>
                    <a:pt x="443" y="586"/>
                  </a:cubicBezTo>
                  <a:cubicBezTo>
                    <a:pt x="444" y="585"/>
                    <a:pt x="444" y="585"/>
                    <a:pt x="444" y="585"/>
                  </a:cubicBezTo>
                  <a:cubicBezTo>
                    <a:pt x="445" y="586"/>
                    <a:pt x="445" y="586"/>
                    <a:pt x="445" y="586"/>
                  </a:cubicBezTo>
                  <a:cubicBezTo>
                    <a:pt x="446" y="586"/>
                    <a:pt x="446" y="586"/>
                    <a:pt x="446" y="586"/>
                  </a:cubicBezTo>
                  <a:cubicBezTo>
                    <a:pt x="448" y="587"/>
                    <a:pt x="448" y="587"/>
                    <a:pt x="448" y="587"/>
                  </a:cubicBezTo>
                  <a:cubicBezTo>
                    <a:pt x="448" y="589"/>
                    <a:pt x="448" y="589"/>
                    <a:pt x="448" y="589"/>
                  </a:cubicBezTo>
                  <a:cubicBezTo>
                    <a:pt x="448" y="591"/>
                    <a:pt x="448" y="591"/>
                    <a:pt x="448" y="591"/>
                  </a:cubicBezTo>
                  <a:cubicBezTo>
                    <a:pt x="449" y="592"/>
                    <a:pt x="449" y="592"/>
                    <a:pt x="449" y="592"/>
                  </a:cubicBezTo>
                  <a:close/>
                  <a:moveTo>
                    <a:pt x="510" y="327"/>
                  </a:moveTo>
                  <a:cubicBezTo>
                    <a:pt x="509" y="327"/>
                    <a:pt x="509" y="327"/>
                    <a:pt x="509" y="327"/>
                  </a:cubicBezTo>
                  <a:cubicBezTo>
                    <a:pt x="505" y="331"/>
                    <a:pt x="507" y="329"/>
                    <a:pt x="503" y="332"/>
                  </a:cubicBezTo>
                  <a:cubicBezTo>
                    <a:pt x="491" y="336"/>
                    <a:pt x="494" y="335"/>
                    <a:pt x="486" y="339"/>
                  </a:cubicBezTo>
                  <a:cubicBezTo>
                    <a:pt x="484" y="339"/>
                    <a:pt x="484" y="339"/>
                    <a:pt x="484" y="339"/>
                  </a:cubicBezTo>
                  <a:cubicBezTo>
                    <a:pt x="481" y="339"/>
                    <a:pt x="481" y="339"/>
                    <a:pt x="481" y="339"/>
                  </a:cubicBezTo>
                  <a:cubicBezTo>
                    <a:pt x="479" y="339"/>
                    <a:pt x="480" y="339"/>
                    <a:pt x="473" y="336"/>
                  </a:cubicBezTo>
                  <a:cubicBezTo>
                    <a:pt x="471" y="336"/>
                    <a:pt x="471" y="336"/>
                    <a:pt x="471" y="336"/>
                  </a:cubicBezTo>
                  <a:cubicBezTo>
                    <a:pt x="467" y="337"/>
                    <a:pt x="467" y="337"/>
                    <a:pt x="467" y="337"/>
                  </a:cubicBezTo>
                  <a:cubicBezTo>
                    <a:pt x="466" y="337"/>
                    <a:pt x="466" y="337"/>
                    <a:pt x="466" y="337"/>
                  </a:cubicBezTo>
                  <a:cubicBezTo>
                    <a:pt x="465" y="339"/>
                    <a:pt x="465" y="339"/>
                    <a:pt x="465" y="339"/>
                  </a:cubicBezTo>
                  <a:cubicBezTo>
                    <a:pt x="465" y="343"/>
                    <a:pt x="465" y="342"/>
                    <a:pt x="465" y="344"/>
                  </a:cubicBezTo>
                  <a:cubicBezTo>
                    <a:pt x="464" y="346"/>
                    <a:pt x="464" y="346"/>
                    <a:pt x="464" y="347"/>
                  </a:cubicBezTo>
                  <a:cubicBezTo>
                    <a:pt x="462" y="347"/>
                    <a:pt x="462" y="347"/>
                    <a:pt x="462" y="347"/>
                  </a:cubicBezTo>
                  <a:cubicBezTo>
                    <a:pt x="461" y="345"/>
                    <a:pt x="461" y="345"/>
                    <a:pt x="461" y="345"/>
                  </a:cubicBezTo>
                  <a:cubicBezTo>
                    <a:pt x="460" y="345"/>
                    <a:pt x="460" y="345"/>
                    <a:pt x="460" y="345"/>
                  </a:cubicBezTo>
                  <a:cubicBezTo>
                    <a:pt x="456" y="346"/>
                    <a:pt x="456" y="346"/>
                    <a:pt x="456" y="346"/>
                  </a:cubicBezTo>
                  <a:cubicBezTo>
                    <a:pt x="454" y="347"/>
                    <a:pt x="454" y="347"/>
                    <a:pt x="454" y="347"/>
                  </a:cubicBezTo>
                  <a:cubicBezTo>
                    <a:pt x="454" y="351"/>
                    <a:pt x="454" y="351"/>
                    <a:pt x="454" y="351"/>
                  </a:cubicBezTo>
                  <a:cubicBezTo>
                    <a:pt x="447" y="355"/>
                    <a:pt x="450" y="352"/>
                    <a:pt x="443" y="356"/>
                  </a:cubicBezTo>
                  <a:cubicBezTo>
                    <a:pt x="442" y="356"/>
                    <a:pt x="442" y="356"/>
                    <a:pt x="442" y="356"/>
                  </a:cubicBezTo>
                  <a:cubicBezTo>
                    <a:pt x="441" y="357"/>
                    <a:pt x="441" y="357"/>
                    <a:pt x="441" y="357"/>
                  </a:cubicBezTo>
                  <a:cubicBezTo>
                    <a:pt x="436" y="363"/>
                    <a:pt x="436" y="362"/>
                    <a:pt x="431" y="365"/>
                  </a:cubicBezTo>
                  <a:cubicBezTo>
                    <a:pt x="432" y="368"/>
                    <a:pt x="431" y="367"/>
                    <a:pt x="432" y="369"/>
                  </a:cubicBezTo>
                  <a:cubicBezTo>
                    <a:pt x="428" y="373"/>
                    <a:pt x="428" y="373"/>
                    <a:pt x="428" y="373"/>
                  </a:cubicBezTo>
                  <a:cubicBezTo>
                    <a:pt x="427" y="375"/>
                    <a:pt x="426" y="379"/>
                    <a:pt x="426" y="380"/>
                  </a:cubicBezTo>
                  <a:cubicBezTo>
                    <a:pt x="422" y="378"/>
                    <a:pt x="423" y="379"/>
                    <a:pt x="420" y="378"/>
                  </a:cubicBezTo>
                  <a:cubicBezTo>
                    <a:pt x="419" y="378"/>
                    <a:pt x="420" y="378"/>
                    <a:pt x="418" y="379"/>
                  </a:cubicBezTo>
                  <a:cubicBezTo>
                    <a:pt x="417" y="380"/>
                    <a:pt x="417" y="380"/>
                    <a:pt x="417" y="380"/>
                  </a:cubicBezTo>
                  <a:cubicBezTo>
                    <a:pt x="418" y="383"/>
                    <a:pt x="417" y="382"/>
                    <a:pt x="418" y="384"/>
                  </a:cubicBezTo>
                  <a:cubicBezTo>
                    <a:pt x="415" y="391"/>
                    <a:pt x="415" y="391"/>
                    <a:pt x="415" y="391"/>
                  </a:cubicBezTo>
                  <a:cubicBezTo>
                    <a:pt x="414" y="391"/>
                    <a:pt x="414" y="391"/>
                    <a:pt x="414" y="391"/>
                  </a:cubicBezTo>
                  <a:cubicBezTo>
                    <a:pt x="412" y="388"/>
                    <a:pt x="412" y="388"/>
                    <a:pt x="410" y="387"/>
                  </a:cubicBezTo>
                  <a:cubicBezTo>
                    <a:pt x="409" y="386"/>
                    <a:pt x="409" y="386"/>
                    <a:pt x="409" y="386"/>
                  </a:cubicBezTo>
                  <a:cubicBezTo>
                    <a:pt x="407" y="388"/>
                    <a:pt x="407" y="388"/>
                    <a:pt x="407" y="388"/>
                  </a:cubicBezTo>
                  <a:cubicBezTo>
                    <a:pt x="406" y="389"/>
                    <a:pt x="406" y="389"/>
                    <a:pt x="406" y="389"/>
                  </a:cubicBezTo>
                  <a:cubicBezTo>
                    <a:pt x="406" y="392"/>
                    <a:pt x="407" y="392"/>
                    <a:pt x="408" y="395"/>
                  </a:cubicBezTo>
                  <a:cubicBezTo>
                    <a:pt x="412" y="394"/>
                    <a:pt x="412" y="394"/>
                    <a:pt x="412" y="394"/>
                  </a:cubicBezTo>
                  <a:cubicBezTo>
                    <a:pt x="413" y="396"/>
                    <a:pt x="413" y="396"/>
                    <a:pt x="413" y="396"/>
                  </a:cubicBezTo>
                  <a:cubicBezTo>
                    <a:pt x="414" y="397"/>
                    <a:pt x="414" y="397"/>
                    <a:pt x="414" y="397"/>
                  </a:cubicBezTo>
                  <a:cubicBezTo>
                    <a:pt x="405" y="404"/>
                    <a:pt x="407" y="406"/>
                    <a:pt x="404" y="411"/>
                  </a:cubicBezTo>
                  <a:cubicBezTo>
                    <a:pt x="404" y="413"/>
                    <a:pt x="404" y="412"/>
                    <a:pt x="404" y="414"/>
                  </a:cubicBezTo>
                  <a:cubicBezTo>
                    <a:pt x="405" y="414"/>
                    <a:pt x="405" y="414"/>
                    <a:pt x="405" y="414"/>
                  </a:cubicBezTo>
                  <a:cubicBezTo>
                    <a:pt x="408" y="414"/>
                    <a:pt x="408" y="414"/>
                    <a:pt x="408" y="414"/>
                  </a:cubicBezTo>
                  <a:cubicBezTo>
                    <a:pt x="410" y="416"/>
                    <a:pt x="410" y="416"/>
                    <a:pt x="410" y="416"/>
                  </a:cubicBezTo>
                  <a:cubicBezTo>
                    <a:pt x="409" y="417"/>
                    <a:pt x="409" y="417"/>
                    <a:pt x="409" y="417"/>
                  </a:cubicBezTo>
                  <a:cubicBezTo>
                    <a:pt x="402" y="419"/>
                    <a:pt x="402" y="419"/>
                    <a:pt x="402" y="419"/>
                  </a:cubicBezTo>
                  <a:cubicBezTo>
                    <a:pt x="401" y="420"/>
                    <a:pt x="401" y="420"/>
                    <a:pt x="401" y="420"/>
                  </a:cubicBezTo>
                  <a:cubicBezTo>
                    <a:pt x="397" y="429"/>
                    <a:pt x="393" y="437"/>
                    <a:pt x="393" y="438"/>
                  </a:cubicBezTo>
                  <a:cubicBezTo>
                    <a:pt x="393" y="439"/>
                    <a:pt x="393" y="439"/>
                    <a:pt x="393" y="439"/>
                  </a:cubicBezTo>
                  <a:cubicBezTo>
                    <a:pt x="390" y="439"/>
                    <a:pt x="390" y="439"/>
                    <a:pt x="390" y="439"/>
                  </a:cubicBezTo>
                  <a:cubicBezTo>
                    <a:pt x="388" y="442"/>
                    <a:pt x="385" y="444"/>
                    <a:pt x="384" y="445"/>
                  </a:cubicBezTo>
                  <a:cubicBezTo>
                    <a:pt x="383" y="446"/>
                    <a:pt x="383" y="446"/>
                    <a:pt x="383" y="446"/>
                  </a:cubicBezTo>
                  <a:cubicBezTo>
                    <a:pt x="384" y="449"/>
                    <a:pt x="384" y="449"/>
                    <a:pt x="384" y="449"/>
                  </a:cubicBezTo>
                  <a:cubicBezTo>
                    <a:pt x="388" y="455"/>
                    <a:pt x="388" y="455"/>
                    <a:pt x="388" y="455"/>
                  </a:cubicBezTo>
                  <a:cubicBezTo>
                    <a:pt x="387" y="458"/>
                    <a:pt x="387" y="458"/>
                    <a:pt x="387" y="458"/>
                  </a:cubicBezTo>
                  <a:cubicBezTo>
                    <a:pt x="389" y="463"/>
                    <a:pt x="389" y="463"/>
                    <a:pt x="389" y="463"/>
                  </a:cubicBezTo>
                  <a:cubicBezTo>
                    <a:pt x="393" y="460"/>
                    <a:pt x="392" y="460"/>
                    <a:pt x="394" y="459"/>
                  </a:cubicBezTo>
                  <a:cubicBezTo>
                    <a:pt x="397" y="459"/>
                    <a:pt x="397" y="459"/>
                    <a:pt x="397" y="459"/>
                  </a:cubicBezTo>
                  <a:cubicBezTo>
                    <a:pt x="401" y="462"/>
                    <a:pt x="399" y="461"/>
                    <a:pt x="403" y="463"/>
                  </a:cubicBezTo>
                  <a:cubicBezTo>
                    <a:pt x="409" y="463"/>
                    <a:pt x="409" y="463"/>
                    <a:pt x="409" y="463"/>
                  </a:cubicBezTo>
                  <a:cubicBezTo>
                    <a:pt x="411" y="464"/>
                    <a:pt x="410" y="464"/>
                    <a:pt x="413" y="465"/>
                  </a:cubicBezTo>
                  <a:cubicBezTo>
                    <a:pt x="415" y="465"/>
                    <a:pt x="415" y="465"/>
                    <a:pt x="415" y="465"/>
                  </a:cubicBezTo>
                  <a:cubicBezTo>
                    <a:pt x="419" y="462"/>
                    <a:pt x="419" y="462"/>
                    <a:pt x="419" y="462"/>
                  </a:cubicBezTo>
                  <a:cubicBezTo>
                    <a:pt x="421" y="457"/>
                    <a:pt x="421" y="457"/>
                    <a:pt x="421" y="457"/>
                  </a:cubicBezTo>
                  <a:cubicBezTo>
                    <a:pt x="425" y="453"/>
                    <a:pt x="425" y="453"/>
                    <a:pt x="425" y="453"/>
                  </a:cubicBezTo>
                  <a:cubicBezTo>
                    <a:pt x="426" y="451"/>
                    <a:pt x="426" y="451"/>
                    <a:pt x="426" y="451"/>
                  </a:cubicBezTo>
                  <a:cubicBezTo>
                    <a:pt x="425" y="447"/>
                    <a:pt x="425" y="447"/>
                    <a:pt x="425" y="447"/>
                  </a:cubicBezTo>
                  <a:cubicBezTo>
                    <a:pt x="423" y="444"/>
                    <a:pt x="423" y="444"/>
                    <a:pt x="423" y="444"/>
                  </a:cubicBezTo>
                  <a:cubicBezTo>
                    <a:pt x="423" y="443"/>
                    <a:pt x="423" y="443"/>
                    <a:pt x="423" y="443"/>
                  </a:cubicBezTo>
                  <a:cubicBezTo>
                    <a:pt x="425" y="444"/>
                    <a:pt x="425" y="444"/>
                    <a:pt x="425" y="444"/>
                  </a:cubicBezTo>
                  <a:cubicBezTo>
                    <a:pt x="426" y="446"/>
                    <a:pt x="426" y="446"/>
                    <a:pt x="426" y="446"/>
                  </a:cubicBezTo>
                  <a:cubicBezTo>
                    <a:pt x="427" y="446"/>
                    <a:pt x="427" y="446"/>
                    <a:pt x="427" y="446"/>
                  </a:cubicBezTo>
                  <a:cubicBezTo>
                    <a:pt x="428" y="446"/>
                    <a:pt x="428" y="446"/>
                    <a:pt x="428" y="446"/>
                  </a:cubicBezTo>
                  <a:cubicBezTo>
                    <a:pt x="429" y="445"/>
                    <a:pt x="429" y="445"/>
                    <a:pt x="429" y="445"/>
                  </a:cubicBezTo>
                  <a:cubicBezTo>
                    <a:pt x="429" y="443"/>
                    <a:pt x="429" y="443"/>
                    <a:pt x="429" y="443"/>
                  </a:cubicBezTo>
                  <a:cubicBezTo>
                    <a:pt x="429" y="438"/>
                    <a:pt x="428" y="440"/>
                    <a:pt x="428" y="436"/>
                  </a:cubicBezTo>
                  <a:cubicBezTo>
                    <a:pt x="436" y="432"/>
                    <a:pt x="436" y="432"/>
                    <a:pt x="436" y="432"/>
                  </a:cubicBezTo>
                  <a:cubicBezTo>
                    <a:pt x="438" y="427"/>
                    <a:pt x="438" y="428"/>
                    <a:pt x="438" y="425"/>
                  </a:cubicBezTo>
                  <a:cubicBezTo>
                    <a:pt x="438" y="421"/>
                    <a:pt x="437" y="419"/>
                    <a:pt x="436" y="418"/>
                  </a:cubicBezTo>
                  <a:cubicBezTo>
                    <a:pt x="437" y="416"/>
                    <a:pt x="437" y="416"/>
                    <a:pt x="437" y="416"/>
                  </a:cubicBezTo>
                  <a:cubicBezTo>
                    <a:pt x="441" y="418"/>
                    <a:pt x="441" y="418"/>
                    <a:pt x="441" y="418"/>
                  </a:cubicBezTo>
                  <a:cubicBezTo>
                    <a:pt x="442" y="417"/>
                    <a:pt x="442" y="417"/>
                    <a:pt x="442" y="417"/>
                  </a:cubicBezTo>
                  <a:cubicBezTo>
                    <a:pt x="443" y="416"/>
                    <a:pt x="443" y="416"/>
                    <a:pt x="443" y="416"/>
                  </a:cubicBezTo>
                  <a:cubicBezTo>
                    <a:pt x="444" y="413"/>
                    <a:pt x="443" y="414"/>
                    <a:pt x="444" y="409"/>
                  </a:cubicBezTo>
                  <a:cubicBezTo>
                    <a:pt x="445" y="408"/>
                    <a:pt x="445" y="408"/>
                    <a:pt x="445" y="408"/>
                  </a:cubicBezTo>
                  <a:cubicBezTo>
                    <a:pt x="449" y="411"/>
                    <a:pt x="449" y="411"/>
                    <a:pt x="449" y="411"/>
                  </a:cubicBezTo>
                  <a:cubicBezTo>
                    <a:pt x="449" y="412"/>
                    <a:pt x="449" y="412"/>
                    <a:pt x="449" y="412"/>
                  </a:cubicBezTo>
                  <a:cubicBezTo>
                    <a:pt x="450" y="410"/>
                    <a:pt x="450" y="410"/>
                    <a:pt x="450" y="410"/>
                  </a:cubicBezTo>
                  <a:cubicBezTo>
                    <a:pt x="451" y="409"/>
                    <a:pt x="451" y="409"/>
                    <a:pt x="451" y="409"/>
                  </a:cubicBezTo>
                  <a:cubicBezTo>
                    <a:pt x="450" y="408"/>
                    <a:pt x="450" y="408"/>
                    <a:pt x="450" y="408"/>
                  </a:cubicBezTo>
                  <a:cubicBezTo>
                    <a:pt x="450" y="406"/>
                    <a:pt x="450" y="406"/>
                    <a:pt x="450" y="406"/>
                  </a:cubicBezTo>
                  <a:cubicBezTo>
                    <a:pt x="453" y="406"/>
                    <a:pt x="453" y="406"/>
                    <a:pt x="453" y="406"/>
                  </a:cubicBezTo>
                  <a:cubicBezTo>
                    <a:pt x="454" y="405"/>
                    <a:pt x="454" y="405"/>
                    <a:pt x="454" y="405"/>
                  </a:cubicBezTo>
                  <a:cubicBezTo>
                    <a:pt x="456" y="404"/>
                    <a:pt x="456" y="404"/>
                    <a:pt x="456" y="404"/>
                  </a:cubicBezTo>
                  <a:cubicBezTo>
                    <a:pt x="457" y="402"/>
                    <a:pt x="457" y="402"/>
                    <a:pt x="457" y="402"/>
                  </a:cubicBezTo>
                  <a:cubicBezTo>
                    <a:pt x="458" y="400"/>
                    <a:pt x="458" y="400"/>
                    <a:pt x="459" y="399"/>
                  </a:cubicBezTo>
                  <a:cubicBezTo>
                    <a:pt x="458" y="397"/>
                    <a:pt x="458" y="397"/>
                    <a:pt x="458" y="397"/>
                  </a:cubicBezTo>
                  <a:cubicBezTo>
                    <a:pt x="456" y="396"/>
                    <a:pt x="456" y="396"/>
                    <a:pt x="456" y="396"/>
                  </a:cubicBezTo>
                  <a:cubicBezTo>
                    <a:pt x="456" y="395"/>
                    <a:pt x="456" y="395"/>
                    <a:pt x="456" y="395"/>
                  </a:cubicBezTo>
                  <a:cubicBezTo>
                    <a:pt x="458" y="392"/>
                    <a:pt x="458" y="392"/>
                    <a:pt x="458" y="392"/>
                  </a:cubicBezTo>
                  <a:cubicBezTo>
                    <a:pt x="459" y="392"/>
                    <a:pt x="459" y="392"/>
                    <a:pt x="459" y="392"/>
                  </a:cubicBezTo>
                  <a:cubicBezTo>
                    <a:pt x="461" y="392"/>
                    <a:pt x="461" y="392"/>
                    <a:pt x="461" y="392"/>
                  </a:cubicBezTo>
                  <a:cubicBezTo>
                    <a:pt x="461" y="392"/>
                    <a:pt x="461" y="392"/>
                    <a:pt x="461" y="392"/>
                  </a:cubicBezTo>
                  <a:cubicBezTo>
                    <a:pt x="463" y="390"/>
                    <a:pt x="462" y="391"/>
                    <a:pt x="464" y="388"/>
                  </a:cubicBezTo>
                  <a:cubicBezTo>
                    <a:pt x="466" y="385"/>
                    <a:pt x="466" y="385"/>
                    <a:pt x="466" y="385"/>
                  </a:cubicBezTo>
                  <a:cubicBezTo>
                    <a:pt x="467" y="382"/>
                    <a:pt x="467" y="383"/>
                    <a:pt x="468" y="381"/>
                  </a:cubicBezTo>
                  <a:cubicBezTo>
                    <a:pt x="470" y="381"/>
                    <a:pt x="470" y="381"/>
                    <a:pt x="470" y="381"/>
                  </a:cubicBezTo>
                  <a:cubicBezTo>
                    <a:pt x="471" y="381"/>
                    <a:pt x="471" y="381"/>
                    <a:pt x="471" y="381"/>
                  </a:cubicBezTo>
                  <a:cubicBezTo>
                    <a:pt x="475" y="377"/>
                    <a:pt x="480" y="372"/>
                    <a:pt x="490" y="368"/>
                  </a:cubicBezTo>
                  <a:cubicBezTo>
                    <a:pt x="494" y="365"/>
                    <a:pt x="494" y="365"/>
                    <a:pt x="494" y="365"/>
                  </a:cubicBezTo>
                  <a:cubicBezTo>
                    <a:pt x="505" y="364"/>
                    <a:pt x="541" y="339"/>
                    <a:pt x="545" y="337"/>
                  </a:cubicBezTo>
                  <a:cubicBezTo>
                    <a:pt x="547" y="333"/>
                    <a:pt x="551" y="327"/>
                    <a:pt x="553" y="323"/>
                  </a:cubicBezTo>
                  <a:cubicBezTo>
                    <a:pt x="553" y="321"/>
                    <a:pt x="553" y="321"/>
                    <a:pt x="553" y="321"/>
                  </a:cubicBezTo>
                  <a:cubicBezTo>
                    <a:pt x="553" y="318"/>
                    <a:pt x="553" y="319"/>
                    <a:pt x="554" y="316"/>
                  </a:cubicBezTo>
                  <a:cubicBezTo>
                    <a:pt x="553" y="312"/>
                    <a:pt x="553" y="311"/>
                    <a:pt x="548" y="305"/>
                  </a:cubicBezTo>
                  <a:cubicBezTo>
                    <a:pt x="542" y="302"/>
                    <a:pt x="544" y="303"/>
                    <a:pt x="539" y="301"/>
                  </a:cubicBezTo>
                  <a:cubicBezTo>
                    <a:pt x="538" y="302"/>
                    <a:pt x="538" y="302"/>
                    <a:pt x="538" y="302"/>
                  </a:cubicBezTo>
                  <a:cubicBezTo>
                    <a:pt x="534" y="304"/>
                    <a:pt x="536" y="303"/>
                    <a:pt x="530" y="306"/>
                  </a:cubicBezTo>
                  <a:cubicBezTo>
                    <a:pt x="523" y="312"/>
                    <a:pt x="525" y="310"/>
                    <a:pt x="521" y="314"/>
                  </a:cubicBezTo>
                  <a:cubicBezTo>
                    <a:pt x="520" y="318"/>
                    <a:pt x="520" y="316"/>
                    <a:pt x="519" y="321"/>
                  </a:cubicBezTo>
                  <a:cubicBezTo>
                    <a:pt x="518" y="323"/>
                    <a:pt x="518" y="323"/>
                    <a:pt x="518" y="323"/>
                  </a:cubicBezTo>
                  <a:cubicBezTo>
                    <a:pt x="516" y="323"/>
                    <a:pt x="516" y="323"/>
                    <a:pt x="516" y="323"/>
                  </a:cubicBezTo>
                  <a:cubicBezTo>
                    <a:pt x="515" y="323"/>
                    <a:pt x="515" y="323"/>
                    <a:pt x="515" y="323"/>
                  </a:cubicBezTo>
                  <a:cubicBezTo>
                    <a:pt x="512" y="326"/>
                    <a:pt x="513" y="326"/>
                    <a:pt x="511" y="326"/>
                  </a:cubicBezTo>
                  <a:cubicBezTo>
                    <a:pt x="511" y="326"/>
                    <a:pt x="510" y="327"/>
                    <a:pt x="510" y="327"/>
                  </a:cubicBezTo>
                  <a:close/>
                  <a:moveTo>
                    <a:pt x="420" y="99"/>
                  </a:moveTo>
                  <a:cubicBezTo>
                    <a:pt x="420" y="101"/>
                    <a:pt x="420" y="101"/>
                    <a:pt x="420" y="101"/>
                  </a:cubicBezTo>
                  <a:cubicBezTo>
                    <a:pt x="424" y="110"/>
                    <a:pt x="421" y="117"/>
                    <a:pt x="424" y="123"/>
                  </a:cubicBezTo>
                  <a:cubicBezTo>
                    <a:pt x="428" y="125"/>
                    <a:pt x="428" y="125"/>
                    <a:pt x="428" y="125"/>
                  </a:cubicBezTo>
                  <a:cubicBezTo>
                    <a:pt x="430" y="124"/>
                    <a:pt x="430" y="124"/>
                    <a:pt x="430" y="124"/>
                  </a:cubicBezTo>
                  <a:cubicBezTo>
                    <a:pt x="433" y="119"/>
                    <a:pt x="433" y="119"/>
                    <a:pt x="433" y="119"/>
                  </a:cubicBezTo>
                  <a:cubicBezTo>
                    <a:pt x="434" y="119"/>
                    <a:pt x="434" y="119"/>
                    <a:pt x="434" y="119"/>
                  </a:cubicBezTo>
                  <a:cubicBezTo>
                    <a:pt x="434" y="115"/>
                    <a:pt x="434" y="117"/>
                    <a:pt x="434" y="113"/>
                  </a:cubicBezTo>
                  <a:cubicBezTo>
                    <a:pt x="435" y="111"/>
                    <a:pt x="435" y="111"/>
                    <a:pt x="435" y="111"/>
                  </a:cubicBezTo>
                  <a:cubicBezTo>
                    <a:pt x="445" y="110"/>
                    <a:pt x="445" y="110"/>
                    <a:pt x="445" y="110"/>
                  </a:cubicBezTo>
                  <a:cubicBezTo>
                    <a:pt x="443" y="106"/>
                    <a:pt x="444" y="107"/>
                    <a:pt x="442" y="105"/>
                  </a:cubicBezTo>
                  <a:cubicBezTo>
                    <a:pt x="436" y="101"/>
                    <a:pt x="436" y="101"/>
                    <a:pt x="436" y="101"/>
                  </a:cubicBezTo>
                  <a:cubicBezTo>
                    <a:pt x="423" y="100"/>
                    <a:pt x="427" y="101"/>
                    <a:pt x="420" y="99"/>
                  </a:cubicBezTo>
                  <a:close/>
                  <a:moveTo>
                    <a:pt x="462" y="69"/>
                  </a:moveTo>
                  <a:cubicBezTo>
                    <a:pt x="466" y="68"/>
                    <a:pt x="466" y="68"/>
                    <a:pt x="466" y="68"/>
                  </a:cubicBezTo>
                  <a:cubicBezTo>
                    <a:pt x="470" y="63"/>
                    <a:pt x="470" y="63"/>
                    <a:pt x="470" y="63"/>
                  </a:cubicBezTo>
                  <a:cubicBezTo>
                    <a:pt x="471" y="60"/>
                    <a:pt x="471" y="60"/>
                    <a:pt x="471" y="60"/>
                  </a:cubicBezTo>
                  <a:cubicBezTo>
                    <a:pt x="469" y="57"/>
                    <a:pt x="469" y="57"/>
                    <a:pt x="469" y="57"/>
                  </a:cubicBezTo>
                  <a:cubicBezTo>
                    <a:pt x="460" y="58"/>
                    <a:pt x="460" y="58"/>
                    <a:pt x="460" y="58"/>
                  </a:cubicBezTo>
                  <a:cubicBezTo>
                    <a:pt x="458" y="59"/>
                    <a:pt x="455" y="62"/>
                    <a:pt x="454" y="64"/>
                  </a:cubicBezTo>
                  <a:cubicBezTo>
                    <a:pt x="454" y="65"/>
                    <a:pt x="454" y="65"/>
                    <a:pt x="454" y="65"/>
                  </a:cubicBezTo>
                  <a:cubicBezTo>
                    <a:pt x="457" y="67"/>
                    <a:pt x="457" y="67"/>
                    <a:pt x="457" y="67"/>
                  </a:cubicBezTo>
                  <a:lnTo>
                    <a:pt x="462" y="69"/>
                  </a:lnTo>
                  <a:close/>
                  <a:moveTo>
                    <a:pt x="482" y="17"/>
                  </a:moveTo>
                  <a:cubicBezTo>
                    <a:pt x="486" y="19"/>
                    <a:pt x="486" y="19"/>
                    <a:pt x="486" y="19"/>
                  </a:cubicBezTo>
                  <a:cubicBezTo>
                    <a:pt x="493" y="20"/>
                    <a:pt x="493" y="20"/>
                    <a:pt x="493" y="20"/>
                  </a:cubicBezTo>
                  <a:cubicBezTo>
                    <a:pt x="494" y="19"/>
                    <a:pt x="494" y="19"/>
                    <a:pt x="494" y="19"/>
                  </a:cubicBezTo>
                  <a:cubicBezTo>
                    <a:pt x="496" y="16"/>
                    <a:pt x="496" y="16"/>
                    <a:pt x="496" y="16"/>
                  </a:cubicBezTo>
                  <a:cubicBezTo>
                    <a:pt x="495" y="14"/>
                    <a:pt x="496" y="15"/>
                    <a:pt x="495" y="13"/>
                  </a:cubicBezTo>
                  <a:cubicBezTo>
                    <a:pt x="485" y="10"/>
                    <a:pt x="485" y="10"/>
                    <a:pt x="485" y="10"/>
                  </a:cubicBezTo>
                  <a:cubicBezTo>
                    <a:pt x="479" y="11"/>
                    <a:pt x="479" y="11"/>
                    <a:pt x="479" y="11"/>
                  </a:cubicBezTo>
                  <a:cubicBezTo>
                    <a:pt x="477" y="13"/>
                    <a:pt x="477" y="13"/>
                    <a:pt x="477" y="13"/>
                  </a:cubicBezTo>
                  <a:cubicBezTo>
                    <a:pt x="481" y="15"/>
                    <a:pt x="481" y="15"/>
                    <a:pt x="481" y="15"/>
                  </a:cubicBezTo>
                  <a:cubicBezTo>
                    <a:pt x="482" y="16"/>
                    <a:pt x="481" y="16"/>
                    <a:pt x="482" y="17"/>
                  </a:cubicBezTo>
                  <a:close/>
                  <a:moveTo>
                    <a:pt x="441" y="133"/>
                  </a:moveTo>
                  <a:cubicBezTo>
                    <a:pt x="443" y="134"/>
                    <a:pt x="443" y="134"/>
                    <a:pt x="443" y="134"/>
                  </a:cubicBezTo>
                  <a:cubicBezTo>
                    <a:pt x="444" y="135"/>
                    <a:pt x="444" y="135"/>
                    <a:pt x="444" y="135"/>
                  </a:cubicBezTo>
                  <a:cubicBezTo>
                    <a:pt x="444" y="136"/>
                    <a:pt x="444" y="136"/>
                    <a:pt x="444" y="136"/>
                  </a:cubicBezTo>
                  <a:cubicBezTo>
                    <a:pt x="446" y="137"/>
                    <a:pt x="446" y="137"/>
                    <a:pt x="446" y="137"/>
                  </a:cubicBezTo>
                  <a:cubicBezTo>
                    <a:pt x="450" y="135"/>
                    <a:pt x="450" y="135"/>
                    <a:pt x="450" y="135"/>
                  </a:cubicBezTo>
                  <a:cubicBezTo>
                    <a:pt x="452" y="132"/>
                    <a:pt x="452" y="132"/>
                    <a:pt x="452" y="132"/>
                  </a:cubicBezTo>
                  <a:cubicBezTo>
                    <a:pt x="451" y="127"/>
                    <a:pt x="451" y="127"/>
                    <a:pt x="451" y="127"/>
                  </a:cubicBezTo>
                  <a:cubicBezTo>
                    <a:pt x="448" y="124"/>
                    <a:pt x="448" y="124"/>
                    <a:pt x="448" y="124"/>
                  </a:cubicBezTo>
                  <a:cubicBezTo>
                    <a:pt x="442" y="129"/>
                    <a:pt x="442" y="129"/>
                    <a:pt x="442" y="129"/>
                  </a:cubicBezTo>
                  <a:cubicBezTo>
                    <a:pt x="441" y="129"/>
                    <a:pt x="441" y="129"/>
                    <a:pt x="441" y="129"/>
                  </a:cubicBezTo>
                  <a:cubicBezTo>
                    <a:pt x="441" y="133"/>
                    <a:pt x="441" y="133"/>
                    <a:pt x="441" y="133"/>
                  </a:cubicBezTo>
                  <a:close/>
                  <a:moveTo>
                    <a:pt x="35" y="963"/>
                  </a:moveTo>
                  <a:cubicBezTo>
                    <a:pt x="36" y="959"/>
                    <a:pt x="36" y="959"/>
                    <a:pt x="36" y="959"/>
                  </a:cubicBezTo>
                  <a:cubicBezTo>
                    <a:pt x="36" y="958"/>
                    <a:pt x="36" y="958"/>
                    <a:pt x="36" y="958"/>
                  </a:cubicBezTo>
                  <a:cubicBezTo>
                    <a:pt x="35" y="957"/>
                    <a:pt x="35" y="958"/>
                    <a:pt x="34" y="957"/>
                  </a:cubicBezTo>
                  <a:cubicBezTo>
                    <a:pt x="33" y="955"/>
                    <a:pt x="33" y="955"/>
                    <a:pt x="33" y="955"/>
                  </a:cubicBezTo>
                  <a:cubicBezTo>
                    <a:pt x="28" y="955"/>
                    <a:pt x="27" y="956"/>
                    <a:pt x="20" y="951"/>
                  </a:cubicBezTo>
                  <a:cubicBezTo>
                    <a:pt x="20" y="951"/>
                    <a:pt x="20" y="951"/>
                    <a:pt x="20" y="951"/>
                  </a:cubicBezTo>
                  <a:cubicBezTo>
                    <a:pt x="18" y="951"/>
                    <a:pt x="19" y="951"/>
                    <a:pt x="18" y="951"/>
                  </a:cubicBezTo>
                  <a:cubicBezTo>
                    <a:pt x="18" y="955"/>
                    <a:pt x="18" y="953"/>
                    <a:pt x="17" y="957"/>
                  </a:cubicBezTo>
                  <a:cubicBezTo>
                    <a:pt x="15" y="958"/>
                    <a:pt x="15" y="958"/>
                    <a:pt x="15" y="958"/>
                  </a:cubicBezTo>
                  <a:cubicBezTo>
                    <a:pt x="14" y="958"/>
                    <a:pt x="14" y="958"/>
                    <a:pt x="14" y="958"/>
                  </a:cubicBezTo>
                  <a:cubicBezTo>
                    <a:pt x="13" y="957"/>
                    <a:pt x="13" y="957"/>
                    <a:pt x="13" y="957"/>
                  </a:cubicBezTo>
                  <a:cubicBezTo>
                    <a:pt x="12" y="957"/>
                    <a:pt x="12" y="957"/>
                    <a:pt x="12" y="957"/>
                  </a:cubicBezTo>
                  <a:cubicBezTo>
                    <a:pt x="11" y="956"/>
                    <a:pt x="11" y="956"/>
                    <a:pt x="11" y="956"/>
                  </a:cubicBezTo>
                  <a:cubicBezTo>
                    <a:pt x="14" y="952"/>
                    <a:pt x="13" y="953"/>
                    <a:pt x="15" y="951"/>
                  </a:cubicBezTo>
                  <a:cubicBezTo>
                    <a:pt x="14" y="950"/>
                    <a:pt x="14" y="950"/>
                    <a:pt x="14" y="950"/>
                  </a:cubicBezTo>
                  <a:cubicBezTo>
                    <a:pt x="13" y="953"/>
                    <a:pt x="12" y="954"/>
                    <a:pt x="10" y="956"/>
                  </a:cubicBezTo>
                  <a:cubicBezTo>
                    <a:pt x="9" y="957"/>
                    <a:pt x="9" y="957"/>
                    <a:pt x="9" y="957"/>
                  </a:cubicBezTo>
                  <a:cubicBezTo>
                    <a:pt x="5" y="957"/>
                    <a:pt x="5" y="957"/>
                    <a:pt x="5" y="957"/>
                  </a:cubicBezTo>
                  <a:cubicBezTo>
                    <a:pt x="4" y="958"/>
                    <a:pt x="4" y="958"/>
                    <a:pt x="4" y="958"/>
                  </a:cubicBezTo>
                  <a:cubicBezTo>
                    <a:pt x="4" y="960"/>
                    <a:pt x="4" y="959"/>
                    <a:pt x="3" y="961"/>
                  </a:cubicBezTo>
                  <a:cubicBezTo>
                    <a:pt x="2" y="965"/>
                    <a:pt x="2" y="964"/>
                    <a:pt x="0" y="966"/>
                  </a:cubicBezTo>
                  <a:cubicBezTo>
                    <a:pt x="0" y="967"/>
                    <a:pt x="0" y="967"/>
                    <a:pt x="0" y="967"/>
                  </a:cubicBezTo>
                  <a:cubicBezTo>
                    <a:pt x="10" y="967"/>
                    <a:pt x="26" y="968"/>
                    <a:pt x="35" y="969"/>
                  </a:cubicBezTo>
                  <a:cubicBezTo>
                    <a:pt x="35" y="968"/>
                    <a:pt x="35" y="968"/>
                    <a:pt x="35" y="968"/>
                  </a:cubicBezTo>
                  <a:cubicBezTo>
                    <a:pt x="35" y="967"/>
                    <a:pt x="35" y="968"/>
                    <a:pt x="34" y="966"/>
                  </a:cubicBezTo>
                  <a:cubicBezTo>
                    <a:pt x="34" y="964"/>
                    <a:pt x="34" y="965"/>
                    <a:pt x="35" y="963"/>
                  </a:cubicBezTo>
                  <a:close/>
                  <a:moveTo>
                    <a:pt x="377" y="544"/>
                  </a:moveTo>
                  <a:cubicBezTo>
                    <a:pt x="377" y="542"/>
                    <a:pt x="377" y="542"/>
                    <a:pt x="377" y="542"/>
                  </a:cubicBezTo>
                  <a:cubicBezTo>
                    <a:pt x="376" y="541"/>
                    <a:pt x="376" y="541"/>
                    <a:pt x="376" y="541"/>
                  </a:cubicBezTo>
                  <a:cubicBezTo>
                    <a:pt x="375" y="541"/>
                    <a:pt x="375" y="541"/>
                    <a:pt x="375" y="541"/>
                  </a:cubicBezTo>
                  <a:cubicBezTo>
                    <a:pt x="374" y="539"/>
                    <a:pt x="375" y="539"/>
                    <a:pt x="373" y="536"/>
                  </a:cubicBezTo>
                  <a:cubicBezTo>
                    <a:pt x="372" y="535"/>
                    <a:pt x="372" y="535"/>
                    <a:pt x="372" y="535"/>
                  </a:cubicBezTo>
                  <a:cubicBezTo>
                    <a:pt x="372" y="535"/>
                    <a:pt x="372" y="535"/>
                    <a:pt x="372" y="535"/>
                  </a:cubicBezTo>
                  <a:cubicBezTo>
                    <a:pt x="371" y="535"/>
                    <a:pt x="371" y="535"/>
                    <a:pt x="371" y="535"/>
                  </a:cubicBezTo>
                  <a:cubicBezTo>
                    <a:pt x="372" y="537"/>
                    <a:pt x="372" y="537"/>
                    <a:pt x="372" y="537"/>
                  </a:cubicBezTo>
                  <a:cubicBezTo>
                    <a:pt x="370" y="536"/>
                    <a:pt x="370" y="536"/>
                    <a:pt x="370" y="536"/>
                  </a:cubicBezTo>
                  <a:cubicBezTo>
                    <a:pt x="369" y="536"/>
                    <a:pt x="369" y="536"/>
                    <a:pt x="369" y="536"/>
                  </a:cubicBezTo>
                  <a:cubicBezTo>
                    <a:pt x="367" y="537"/>
                    <a:pt x="367" y="537"/>
                    <a:pt x="367" y="537"/>
                  </a:cubicBezTo>
                  <a:cubicBezTo>
                    <a:pt x="366" y="538"/>
                    <a:pt x="366" y="538"/>
                    <a:pt x="366" y="538"/>
                  </a:cubicBezTo>
                  <a:cubicBezTo>
                    <a:pt x="366" y="539"/>
                    <a:pt x="366" y="539"/>
                    <a:pt x="366" y="539"/>
                  </a:cubicBezTo>
                  <a:cubicBezTo>
                    <a:pt x="367" y="540"/>
                    <a:pt x="367" y="540"/>
                    <a:pt x="368" y="541"/>
                  </a:cubicBezTo>
                  <a:cubicBezTo>
                    <a:pt x="369" y="540"/>
                    <a:pt x="369" y="540"/>
                    <a:pt x="369" y="540"/>
                  </a:cubicBezTo>
                  <a:cubicBezTo>
                    <a:pt x="372" y="543"/>
                    <a:pt x="372" y="543"/>
                    <a:pt x="372" y="543"/>
                  </a:cubicBezTo>
                  <a:cubicBezTo>
                    <a:pt x="372" y="545"/>
                    <a:pt x="372" y="545"/>
                    <a:pt x="373" y="546"/>
                  </a:cubicBezTo>
                  <a:cubicBezTo>
                    <a:pt x="374" y="547"/>
                    <a:pt x="374" y="547"/>
                    <a:pt x="374" y="547"/>
                  </a:cubicBezTo>
                  <a:cubicBezTo>
                    <a:pt x="375" y="549"/>
                    <a:pt x="375" y="549"/>
                    <a:pt x="375" y="549"/>
                  </a:cubicBezTo>
                  <a:cubicBezTo>
                    <a:pt x="375" y="550"/>
                    <a:pt x="375" y="550"/>
                    <a:pt x="375" y="550"/>
                  </a:cubicBezTo>
                  <a:cubicBezTo>
                    <a:pt x="376" y="550"/>
                    <a:pt x="376" y="550"/>
                    <a:pt x="376" y="550"/>
                  </a:cubicBezTo>
                  <a:cubicBezTo>
                    <a:pt x="376" y="549"/>
                    <a:pt x="376" y="549"/>
                    <a:pt x="375" y="548"/>
                  </a:cubicBezTo>
                  <a:cubicBezTo>
                    <a:pt x="375" y="546"/>
                    <a:pt x="376" y="545"/>
                    <a:pt x="377" y="544"/>
                  </a:cubicBezTo>
                  <a:close/>
                  <a:moveTo>
                    <a:pt x="875" y="121"/>
                  </a:moveTo>
                  <a:cubicBezTo>
                    <a:pt x="869" y="122"/>
                    <a:pt x="872" y="121"/>
                    <a:pt x="862" y="125"/>
                  </a:cubicBezTo>
                  <a:cubicBezTo>
                    <a:pt x="860" y="125"/>
                    <a:pt x="860" y="125"/>
                    <a:pt x="860" y="125"/>
                  </a:cubicBezTo>
                  <a:cubicBezTo>
                    <a:pt x="859" y="126"/>
                    <a:pt x="859" y="126"/>
                    <a:pt x="859" y="126"/>
                  </a:cubicBezTo>
                  <a:cubicBezTo>
                    <a:pt x="856" y="125"/>
                    <a:pt x="856" y="125"/>
                    <a:pt x="856" y="125"/>
                  </a:cubicBezTo>
                  <a:cubicBezTo>
                    <a:pt x="852" y="125"/>
                    <a:pt x="852" y="125"/>
                    <a:pt x="852" y="125"/>
                  </a:cubicBezTo>
                  <a:cubicBezTo>
                    <a:pt x="850" y="128"/>
                    <a:pt x="851" y="127"/>
                    <a:pt x="850" y="129"/>
                  </a:cubicBezTo>
                  <a:cubicBezTo>
                    <a:pt x="849" y="130"/>
                    <a:pt x="849" y="130"/>
                    <a:pt x="849" y="130"/>
                  </a:cubicBezTo>
                  <a:cubicBezTo>
                    <a:pt x="846" y="126"/>
                    <a:pt x="846" y="126"/>
                    <a:pt x="846" y="126"/>
                  </a:cubicBezTo>
                  <a:cubicBezTo>
                    <a:pt x="845" y="126"/>
                    <a:pt x="845" y="126"/>
                    <a:pt x="845" y="126"/>
                  </a:cubicBezTo>
                  <a:cubicBezTo>
                    <a:pt x="843" y="131"/>
                    <a:pt x="844" y="130"/>
                    <a:pt x="839" y="136"/>
                  </a:cubicBezTo>
                  <a:cubicBezTo>
                    <a:pt x="838" y="143"/>
                    <a:pt x="838" y="143"/>
                    <a:pt x="838" y="143"/>
                  </a:cubicBezTo>
                  <a:cubicBezTo>
                    <a:pt x="835" y="149"/>
                    <a:pt x="836" y="147"/>
                    <a:pt x="833" y="151"/>
                  </a:cubicBezTo>
                  <a:cubicBezTo>
                    <a:pt x="828" y="155"/>
                    <a:pt x="828" y="155"/>
                    <a:pt x="828" y="155"/>
                  </a:cubicBezTo>
                  <a:cubicBezTo>
                    <a:pt x="824" y="164"/>
                    <a:pt x="824" y="164"/>
                    <a:pt x="824" y="164"/>
                  </a:cubicBezTo>
                  <a:cubicBezTo>
                    <a:pt x="827" y="166"/>
                    <a:pt x="827" y="166"/>
                    <a:pt x="827" y="166"/>
                  </a:cubicBezTo>
                  <a:cubicBezTo>
                    <a:pt x="829" y="166"/>
                    <a:pt x="829" y="166"/>
                    <a:pt x="829" y="166"/>
                  </a:cubicBezTo>
                  <a:cubicBezTo>
                    <a:pt x="832" y="167"/>
                    <a:pt x="832" y="167"/>
                    <a:pt x="832" y="167"/>
                  </a:cubicBezTo>
                  <a:cubicBezTo>
                    <a:pt x="837" y="170"/>
                    <a:pt x="837" y="170"/>
                    <a:pt x="837" y="170"/>
                  </a:cubicBezTo>
                  <a:cubicBezTo>
                    <a:pt x="839" y="177"/>
                    <a:pt x="838" y="174"/>
                    <a:pt x="840" y="181"/>
                  </a:cubicBezTo>
                  <a:cubicBezTo>
                    <a:pt x="842" y="182"/>
                    <a:pt x="842" y="182"/>
                    <a:pt x="842" y="182"/>
                  </a:cubicBezTo>
                  <a:cubicBezTo>
                    <a:pt x="842" y="184"/>
                    <a:pt x="842" y="185"/>
                    <a:pt x="842" y="186"/>
                  </a:cubicBezTo>
                  <a:cubicBezTo>
                    <a:pt x="844" y="189"/>
                    <a:pt x="844" y="189"/>
                    <a:pt x="844" y="189"/>
                  </a:cubicBezTo>
                  <a:cubicBezTo>
                    <a:pt x="846" y="191"/>
                    <a:pt x="846" y="191"/>
                    <a:pt x="846" y="191"/>
                  </a:cubicBezTo>
                  <a:cubicBezTo>
                    <a:pt x="848" y="191"/>
                    <a:pt x="848" y="191"/>
                    <a:pt x="848" y="191"/>
                  </a:cubicBezTo>
                  <a:cubicBezTo>
                    <a:pt x="851" y="188"/>
                    <a:pt x="851" y="188"/>
                    <a:pt x="851" y="188"/>
                  </a:cubicBezTo>
                  <a:cubicBezTo>
                    <a:pt x="852" y="188"/>
                    <a:pt x="852" y="188"/>
                    <a:pt x="852" y="188"/>
                  </a:cubicBezTo>
                  <a:cubicBezTo>
                    <a:pt x="854" y="193"/>
                    <a:pt x="854" y="193"/>
                    <a:pt x="854" y="193"/>
                  </a:cubicBezTo>
                  <a:cubicBezTo>
                    <a:pt x="855" y="194"/>
                    <a:pt x="855" y="194"/>
                    <a:pt x="855" y="194"/>
                  </a:cubicBezTo>
                  <a:cubicBezTo>
                    <a:pt x="861" y="193"/>
                    <a:pt x="861" y="193"/>
                    <a:pt x="861" y="193"/>
                  </a:cubicBezTo>
                  <a:cubicBezTo>
                    <a:pt x="862" y="194"/>
                    <a:pt x="862" y="194"/>
                    <a:pt x="862" y="194"/>
                  </a:cubicBezTo>
                  <a:cubicBezTo>
                    <a:pt x="866" y="195"/>
                    <a:pt x="866" y="195"/>
                    <a:pt x="866" y="195"/>
                  </a:cubicBezTo>
                  <a:cubicBezTo>
                    <a:pt x="867" y="196"/>
                    <a:pt x="867" y="195"/>
                    <a:pt x="868" y="198"/>
                  </a:cubicBezTo>
                  <a:cubicBezTo>
                    <a:pt x="872" y="202"/>
                    <a:pt x="870" y="201"/>
                    <a:pt x="875" y="204"/>
                  </a:cubicBezTo>
                  <a:cubicBezTo>
                    <a:pt x="876" y="204"/>
                    <a:pt x="876" y="204"/>
                    <a:pt x="876" y="204"/>
                  </a:cubicBezTo>
                  <a:cubicBezTo>
                    <a:pt x="879" y="205"/>
                    <a:pt x="879" y="205"/>
                    <a:pt x="879" y="205"/>
                  </a:cubicBezTo>
                  <a:cubicBezTo>
                    <a:pt x="880" y="204"/>
                    <a:pt x="880" y="204"/>
                    <a:pt x="880" y="204"/>
                  </a:cubicBezTo>
                  <a:cubicBezTo>
                    <a:pt x="883" y="206"/>
                    <a:pt x="883" y="206"/>
                    <a:pt x="884" y="206"/>
                  </a:cubicBezTo>
                  <a:cubicBezTo>
                    <a:pt x="890" y="204"/>
                    <a:pt x="887" y="205"/>
                    <a:pt x="896" y="203"/>
                  </a:cubicBezTo>
                  <a:cubicBezTo>
                    <a:pt x="898" y="202"/>
                    <a:pt x="900" y="198"/>
                    <a:pt x="901" y="196"/>
                  </a:cubicBezTo>
                  <a:cubicBezTo>
                    <a:pt x="901" y="194"/>
                    <a:pt x="901" y="195"/>
                    <a:pt x="900" y="188"/>
                  </a:cubicBezTo>
                  <a:cubicBezTo>
                    <a:pt x="899" y="187"/>
                    <a:pt x="899" y="187"/>
                    <a:pt x="899" y="187"/>
                  </a:cubicBezTo>
                  <a:cubicBezTo>
                    <a:pt x="897" y="186"/>
                    <a:pt x="897" y="186"/>
                    <a:pt x="897" y="186"/>
                  </a:cubicBezTo>
                  <a:cubicBezTo>
                    <a:pt x="895" y="180"/>
                    <a:pt x="895" y="180"/>
                    <a:pt x="895" y="180"/>
                  </a:cubicBezTo>
                  <a:cubicBezTo>
                    <a:pt x="891" y="176"/>
                    <a:pt x="891" y="176"/>
                    <a:pt x="891" y="176"/>
                  </a:cubicBezTo>
                  <a:cubicBezTo>
                    <a:pt x="892" y="175"/>
                    <a:pt x="892" y="175"/>
                    <a:pt x="892" y="175"/>
                  </a:cubicBezTo>
                  <a:cubicBezTo>
                    <a:pt x="893" y="175"/>
                    <a:pt x="893" y="175"/>
                    <a:pt x="893" y="175"/>
                  </a:cubicBezTo>
                  <a:cubicBezTo>
                    <a:pt x="895" y="177"/>
                    <a:pt x="895" y="177"/>
                    <a:pt x="895" y="177"/>
                  </a:cubicBezTo>
                  <a:cubicBezTo>
                    <a:pt x="897" y="177"/>
                    <a:pt x="897" y="177"/>
                    <a:pt x="897" y="177"/>
                  </a:cubicBezTo>
                  <a:cubicBezTo>
                    <a:pt x="899" y="174"/>
                    <a:pt x="899" y="174"/>
                    <a:pt x="899" y="174"/>
                  </a:cubicBezTo>
                  <a:cubicBezTo>
                    <a:pt x="900" y="166"/>
                    <a:pt x="898" y="166"/>
                    <a:pt x="901" y="149"/>
                  </a:cubicBezTo>
                  <a:cubicBezTo>
                    <a:pt x="903" y="146"/>
                    <a:pt x="903" y="146"/>
                    <a:pt x="903" y="146"/>
                  </a:cubicBezTo>
                  <a:cubicBezTo>
                    <a:pt x="902" y="142"/>
                    <a:pt x="901" y="140"/>
                    <a:pt x="899" y="137"/>
                  </a:cubicBezTo>
                  <a:cubicBezTo>
                    <a:pt x="897" y="136"/>
                    <a:pt x="897" y="136"/>
                    <a:pt x="897" y="136"/>
                  </a:cubicBezTo>
                  <a:cubicBezTo>
                    <a:pt x="896" y="134"/>
                    <a:pt x="896" y="134"/>
                    <a:pt x="896" y="134"/>
                  </a:cubicBezTo>
                  <a:cubicBezTo>
                    <a:pt x="895" y="133"/>
                    <a:pt x="895" y="133"/>
                    <a:pt x="895" y="133"/>
                  </a:cubicBezTo>
                  <a:cubicBezTo>
                    <a:pt x="894" y="131"/>
                    <a:pt x="894" y="131"/>
                    <a:pt x="894" y="131"/>
                  </a:cubicBezTo>
                  <a:cubicBezTo>
                    <a:pt x="888" y="129"/>
                    <a:pt x="890" y="129"/>
                    <a:pt x="886" y="129"/>
                  </a:cubicBezTo>
                  <a:cubicBezTo>
                    <a:pt x="886" y="129"/>
                    <a:pt x="886" y="129"/>
                    <a:pt x="886" y="129"/>
                  </a:cubicBezTo>
                  <a:cubicBezTo>
                    <a:pt x="885" y="131"/>
                    <a:pt x="885" y="131"/>
                    <a:pt x="885" y="131"/>
                  </a:cubicBezTo>
                  <a:cubicBezTo>
                    <a:pt x="885" y="135"/>
                    <a:pt x="885" y="135"/>
                    <a:pt x="885" y="135"/>
                  </a:cubicBezTo>
                  <a:cubicBezTo>
                    <a:pt x="884" y="140"/>
                    <a:pt x="884" y="140"/>
                    <a:pt x="884" y="140"/>
                  </a:cubicBezTo>
                  <a:cubicBezTo>
                    <a:pt x="883" y="140"/>
                    <a:pt x="883" y="140"/>
                    <a:pt x="883" y="140"/>
                  </a:cubicBezTo>
                  <a:cubicBezTo>
                    <a:pt x="880" y="138"/>
                    <a:pt x="880" y="138"/>
                    <a:pt x="880" y="138"/>
                  </a:cubicBezTo>
                  <a:cubicBezTo>
                    <a:pt x="878" y="142"/>
                    <a:pt x="878" y="142"/>
                    <a:pt x="878" y="142"/>
                  </a:cubicBezTo>
                  <a:cubicBezTo>
                    <a:pt x="877" y="144"/>
                    <a:pt x="877" y="145"/>
                    <a:pt x="876" y="147"/>
                  </a:cubicBezTo>
                  <a:cubicBezTo>
                    <a:pt x="875" y="146"/>
                    <a:pt x="875" y="146"/>
                    <a:pt x="875" y="146"/>
                  </a:cubicBezTo>
                  <a:cubicBezTo>
                    <a:pt x="876" y="142"/>
                    <a:pt x="876" y="142"/>
                    <a:pt x="876" y="142"/>
                  </a:cubicBezTo>
                  <a:cubicBezTo>
                    <a:pt x="877" y="139"/>
                    <a:pt x="877" y="139"/>
                    <a:pt x="877" y="139"/>
                  </a:cubicBezTo>
                  <a:cubicBezTo>
                    <a:pt x="878" y="134"/>
                    <a:pt x="877" y="136"/>
                    <a:pt x="879" y="132"/>
                  </a:cubicBezTo>
                  <a:cubicBezTo>
                    <a:pt x="880" y="131"/>
                    <a:pt x="880" y="131"/>
                    <a:pt x="880" y="131"/>
                  </a:cubicBezTo>
                  <a:cubicBezTo>
                    <a:pt x="879" y="126"/>
                    <a:pt x="879" y="126"/>
                    <a:pt x="879" y="126"/>
                  </a:cubicBezTo>
                  <a:cubicBezTo>
                    <a:pt x="876" y="122"/>
                    <a:pt x="876" y="122"/>
                    <a:pt x="876" y="122"/>
                  </a:cubicBezTo>
                  <a:cubicBezTo>
                    <a:pt x="875" y="121"/>
                    <a:pt x="875" y="121"/>
                    <a:pt x="875" y="121"/>
                  </a:cubicBezTo>
                  <a:close/>
                  <a:moveTo>
                    <a:pt x="864" y="338"/>
                  </a:moveTo>
                  <a:cubicBezTo>
                    <a:pt x="863" y="337"/>
                    <a:pt x="862" y="336"/>
                    <a:pt x="860" y="336"/>
                  </a:cubicBezTo>
                  <a:cubicBezTo>
                    <a:pt x="859" y="337"/>
                    <a:pt x="859" y="337"/>
                    <a:pt x="859" y="337"/>
                  </a:cubicBezTo>
                  <a:cubicBezTo>
                    <a:pt x="855" y="336"/>
                    <a:pt x="855" y="336"/>
                    <a:pt x="855" y="336"/>
                  </a:cubicBezTo>
                  <a:cubicBezTo>
                    <a:pt x="853" y="338"/>
                    <a:pt x="853" y="338"/>
                    <a:pt x="853" y="338"/>
                  </a:cubicBezTo>
                  <a:cubicBezTo>
                    <a:pt x="850" y="336"/>
                    <a:pt x="850" y="336"/>
                    <a:pt x="850" y="336"/>
                  </a:cubicBezTo>
                  <a:cubicBezTo>
                    <a:pt x="850" y="338"/>
                    <a:pt x="850" y="338"/>
                    <a:pt x="850" y="338"/>
                  </a:cubicBezTo>
                  <a:cubicBezTo>
                    <a:pt x="850" y="340"/>
                    <a:pt x="850" y="340"/>
                    <a:pt x="850" y="340"/>
                  </a:cubicBezTo>
                  <a:cubicBezTo>
                    <a:pt x="854" y="341"/>
                    <a:pt x="854" y="341"/>
                    <a:pt x="854" y="341"/>
                  </a:cubicBezTo>
                  <a:cubicBezTo>
                    <a:pt x="856" y="343"/>
                    <a:pt x="856" y="343"/>
                    <a:pt x="856" y="343"/>
                  </a:cubicBezTo>
                  <a:cubicBezTo>
                    <a:pt x="858" y="343"/>
                    <a:pt x="858" y="343"/>
                    <a:pt x="858" y="343"/>
                  </a:cubicBezTo>
                  <a:cubicBezTo>
                    <a:pt x="861" y="344"/>
                    <a:pt x="861" y="344"/>
                    <a:pt x="861" y="344"/>
                  </a:cubicBezTo>
                  <a:cubicBezTo>
                    <a:pt x="861" y="341"/>
                    <a:pt x="861" y="342"/>
                    <a:pt x="861" y="340"/>
                  </a:cubicBezTo>
                  <a:cubicBezTo>
                    <a:pt x="863" y="339"/>
                    <a:pt x="863" y="339"/>
                    <a:pt x="863" y="339"/>
                  </a:cubicBezTo>
                  <a:cubicBezTo>
                    <a:pt x="864" y="340"/>
                    <a:pt x="864" y="340"/>
                    <a:pt x="864" y="338"/>
                  </a:cubicBezTo>
                  <a:close/>
                  <a:moveTo>
                    <a:pt x="867" y="333"/>
                  </a:moveTo>
                  <a:cubicBezTo>
                    <a:pt x="867" y="334"/>
                    <a:pt x="867" y="334"/>
                    <a:pt x="867" y="334"/>
                  </a:cubicBezTo>
                  <a:cubicBezTo>
                    <a:pt x="867" y="335"/>
                    <a:pt x="867" y="335"/>
                    <a:pt x="867" y="335"/>
                  </a:cubicBezTo>
                  <a:cubicBezTo>
                    <a:pt x="866" y="338"/>
                    <a:pt x="866" y="338"/>
                    <a:pt x="866" y="338"/>
                  </a:cubicBezTo>
                  <a:cubicBezTo>
                    <a:pt x="866" y="340"/>
                    <a:pt x="866" y="340"/>
                    <a:pt x="866" y="340"/>
                  </a:cubicBezTo>
                  <a:cubicBezTo>
                    <a:pt x="866" y="341"/>
                    <a:pt x="866" y="341"/>
                    <a:pt x="866" y="341"/>
                  </a:cubicBezTo>
                  <a:cubicBezTo>
                    <a:pt x="866" y="341"/>
                    <a:pt x="866" y="341"/>
                    <a:pt x="866" y="341"/>
                  </a:cubicBezTo>
                  <a:cubicBezTo>
                    <a:pt x="867" y="341"/>
                    <a:pt x="867" y="340"/>
                    <a:pt x="868" y="339"/>
                  </a:cubicBezTo>
                  <a:cubicBezTo>
                    <a:pt x="869" y="336"/>
                    <a:pt x="869" y="336"/>
                    <a:pt x="869" y="336"/>
                  </a:cubicBezTo>
                  <a:cubicBezTo>
                    <a:pt x="869" y="335"/>
                    <a:pt x="869" y="335"/>
                    <a:pt x="869" y="335"/>
                  </a:cubicBezTo>
                  <a:cubicBezTo>
                    <a:pt x="868" y="334"/>
                    <a:pt x="868" y="334"/>
                    <a:pt x="868" y="334"/>
                  </a:cubicBezTo>
                  <a:lnTo>
                    <a:pt x="867" y="333"/>
                  </a:lnTo>
                  <a:close/>
                  <a:moveTo>
                    <a:pt x="901" y="157"/>
                  </a:moveTo>
                  <a:cubicBezTo>
                    <a:pt x="904" y="157"/>
                    <a:pt x="904" y="157"/>
                    <a:pt x="904" y="157"/>
                  </a:cubicBezTo>
                  <a:cubicBezTo>
                    <a:pt x="906" y="153"/>
                    <a:pt x="906" y="153"/>
                    <a:pt x="906" y="153"/>
                  </a:cubicBezTo>
                  <a:cubicBezTo>
                    <a:pt x="904" y="152"/>
                    <a:pt x="904" y="152"/>
                    <a:pt x="904" y="152"/>
                  </a:cubicBezTo>
                  <a:cubicBezTo>
                    <a:pt x="903" y="151"/>
                    <a:pt x="903" y="151"/>
                    <a:pt x="903" y="151"/>
                  </a:cubicBezTo>
                  <a:cubicBezTo>
                    <a:pt x="902" y="152"/>
                    <a:pt x="902" y="152"/>
                    <a:pt x="902" y="152"/>
                  </a:cubicBezTo>
                  <a:cubicBezTo>
                    <a:pt x="901" y="153"/>
                    <a:pt x="901" y="155"/>
                    <a:pt x="901" y="157"/>
                  </a:cubicBezTo>
                  <a:close/>
                  <a:moveTo>
                    <a:pt x="872" y="320"/>
                  </a:moveTo>
                  <a:cubicBezTo>
                    <a:pt x="873" y="322"/>
                    <a:pt x="873" y="322"/>
                    <a:pt x="873" y="322"/>
                  </a:cubicBezTo>
                  <a:cubicBezTo>
                    <a:pt x="875" y="322"/>
                    <a:pt x="875" y="322"/>
                    <a:pt x="875" y="322"/>
                  </a:cubicBezTo>
                  <a:cubicBezTo>
                    <a:pt x="875" y="322"/>
                    <a:pt x="875" y="322"/>
                    <a:pt x="875" y="322"/>
                  </a:cubicBezTo>
                  <a:cubicBezTo>
                    <a:pt x="873" y="316"/>
                    <a:pt x="873" y="316"/>
                    <a:pt x="873" y="316"/>
                  </a:cubicBezTo>
                  <a:cubicBezTo>
                    <a:pt x="872" y="318"/>
                    <a:pt x="872" y="318"/>
                    <a:pt x="872" y="320"/>
                  </a:cubicBezTo>
                  <a:close/>
                  <a:moveTo>
                    <a:pt x="987" y="285"/>
                  </a:moveTo>
                  <a:cubicBezTo>
                    <a:pt x="986" y="284"/>
                    <a:pt x="986" y="284"/>
                    <a:pt x="986" y="284"/>
                  </a:cubicBezTo>
                  <a:cubicBezTo>
                    <a:pt x="985" y="284"/>
                    <a:pt x="985" y="284"/>
                    <a:pt x="985" y="284"/>
                  </a:cubicBezTo>
                  <a:cubicBezTo>
                    <a:pt x="984" y="287"/>
                    <a:pt x="984" y="287"/>
                    <a:pt x="984" y="287"/>
                  </a:cubicBezTo>
                  <a:cubicBezTo>
                    <a:pt x="984" y="290"/>
                    <a:pt x="984" y="290"/>
                    <a:pt x="984" y="290"/>
                  </a:cubicBezTo>
                  <a:cubicBezTo>
                    <a:pt x="985" y="290"/>
                    <a:pt x="985" y="290"/>
                    <a:pt x="985" y="290"/>
                  </a:cubicBezTo>
                  <a:cubicBezTo>
                    <a:pt x="988" y="288"/>
                    <a:pt x="988" y="288"/>
                    <a:pt x="988" y="288"/>
                  </a:cubicBezTo>
                  <a:cubicBezTo>
                    <a:pt x="988" y="287"/>
                    <a:pt x="988" y="287"/>
                    <a:pt x="988" y="287"/>
                  </a:cubicBezTo>
                  <a:cubicBezTo>
                    <a:pt x="988" y="286"/>
                    <a:pt x="988" y="286"/>
                    <a:pt x="988" y="286"/>
                  </a:cubicBezTo>
                  <a:lnTo>
                    <a:pt x="987" y="285"/>
                  </a:lnTo>
                  <a:close/>
                  <a:moveTo>
                    <a:pt x="905" y="215"/>
                  </a:moveTo>
                  <a:cubicBezTo>
                    <a:pt x="905" y="217"/>
                    <a:pt x="903" y="230"/>
                    <a:pt x="902" y="232"/>
                  </a:cubicBezTo>
                  <a:cubicBezTo>
                    <a:pt x="897" y="240"/>
                    <a:pt x="897" y="239"/>
                    <a:pt x="896" y="246"/>
                  </a:cubicBezTo>
                  <a:cubicBezTo>
                    <a:pt x="894" y="248"/>
                    <a:pt x="894" y="248"/>
                    <a:pt x="894" y="248"/>
                  </a:cubicBezTo>
                  <a:cubicBezTo>
                    <a:pt x="896" y="250"/>
                    <a:pt x="895" y="250"/>
                    <a:pt x="897" y="251"/>
                  </a:cubicBezTo>
                  <a:cubicBezTo>
                    <a:pt x="900" y="252"/>
                    <a:pt x="900" y="252"/>
                    <a:pt x="900" y="252"/>
                  </a:cubicBezTo>
                  <a:cubicBezTo>
                    <a:pt x="903" y="251"/>
                    <a:pt x="903" y="251"/>
                    <a:pt x="903" y="251"/>
                  </a:cubicBezTo>
                  <a:cubicBezTo>
                    <a:pt x="908" y="248"/>
                    <a:pt x="912" y="245"/>
                    <a:pt x="916" y="240"/>
                  </a:cubicBezTo>
                  <a:cubicBezTo>
                    <a:pt x="925" y="239"/>
                    <a:pt x="926" y="239"/>
                    <a:pt x="932" y="238"/>
                  </a:cubicBezTo>
                  <a:cubicBezTo>
                    <a:pt x="932" y="239"/>
                    <a:pt x="932" y="239"/>
                    <a:pt x="932" y="239"/>
                  </a:cubicBezTo>
                  <a:cubicBezTo>
                    <a:pt x="933" y="240"/>
                    <a:pt x="933" y="240"/>
                    <a:pt x="933" y="240"/>
                  </a:cubicBezTo>
                  <a:cubicBezTo>
                    <a:pt x="934" y="240"/>
                    <a:pt x="934" y="240"/>
                    <a:pt x="934" y="240"/>
                  </a:cubicBezTo>
                  <a:cubicBezTo>
                    <a:pt x="936" y="236"/>
                    <a:pt x="936" y="236"/>
                    <a:pt x="936" y="236"/>
                  </a:cubicBezTo>
                  <a:cubicBezTo>
                    <a:pt x="944" y="236"/>
                    <a:pt x="944" y="236"/>
                    <a:pt x="944" y="236"/>
                  </a:cubicBezTo>
                  <a:cubicBezTo>
                    <a:pt x="950" y="232"/>
                    <a:pt x="950" y="232"/>
                    <a:pt x="950" y="232"/>
                  </a:cubicBezTo>
                  <a:cubicBezTo>
                    <a:pt x="953" y="231"/>
                    <a:pt x="953" y="231"/>
                    <a:pt x="953" y="231"/>
                  </a:cubicBezTo>
                  <a:cubicBezTo>
                    <a:pt x="955" y="231"/>
                    <a:pt x="955" y="231"/>
                    <a:pt x="955" y="231"/>
                  </a:cubicBezTo>
                  <a:cubicBezTo>
                    <a:pt x="956" y="231"/>
                    <a:pt x="956" y="231"/>
                    <a:pt x="956" y="231"/>
                  </a:cubicBezTo>
                  <a:cubicBezTo>
                    <a:pt x="962" y="223"/>
                    <a:pt x="962" y="223"/>
                    <a:pt x="962" y="223"/>
                  </a:cubicBezTo>
                  <a:cubicBezTo>
                    <a:pt x="962" y="216"/>
                    <a:pt x="962" y="212"/>
                    <a:pt x="960" y="204"/>
                  </a:cubicBezTo>
                  <a:cubicBezTo>
                    <a:pt x="958" y="203"/>
                    <a:pt x="958" y="203"/>
                    <a:pt x="958" y="203"/>
                  </a:cubicBezTo>
                  <a:cubicBezTo>
                    <a:pt x="957" y="202"/>
                    <a:pt x="957" y="202"/>
                    <a:pt x="957" y="202"/>
                  </a:cubicBezTo>
                  <a:cubicBezTo>
                    <a:pt x="954" y="203"/>
                    <a:pt x="954" y="203"/>
                    <a:pt x="954" y="203"/>
                  </a:cubicBezTo>
                  <a:cubicBezTo>
                    <a:pt x="952" y="201"/>
                    <a:pt x="952" y="201"/>
                    <a:pt x="952" y="201"/>
                  </a:cubicBezTo>
                  <a:cubicBezTo>
                    <a:pt x="952" y="198"/>
                    <a:pt x="953" y="199"/>
                    <a:pt x="952" y="196"/>
                  </a:cubicBezTo>
                  <a:cubicBezTo>
                    <a:pt x="952" y="195"/>
                    <a:pt x="952" y="195"/>
                    <a:pt x="952" y="195"/>
                  </a:cubicBezTo>
                  <a:cubicBezTo>
                    <a:pt x="948" y="193"/>
                    <a:pt x="948" y="193"/>
                    <a:pt x="948" y="193"/>
                  </a:cubicBezTo>
                  <a:cubicBezTo>
                    <a:pt x="947" y="189"/>
                    <a:pt x="947" y="191"/>
                    <a:pt x="946" y="186"/>
                  </a:cubicBezTo>
                  <a:cubicBezTo>
                    <a:pt x="945" y="185"/>
                    <a:pt x="945" y="185"/>
                    <a:pt x="945" y="185"/>
                  </a:cubicBezTo>
                  <a:cubicBezTo>
                    <a:pt x="943" y="185"/>
                    <a:pt x="943" y="185"/>
                    <a:pt x="943" y="185"/>
                  </a:cubicBezTo>
                  <a:cubicBezTo>
                    <a:pt x="941" y="186"/>
                    <a:pt x="941" y="186"/>
                    <a:pt x="941" y="186"/>
                  </a:cubicBezTo>
                  <a:cubicBezTo>
                    <a:pt x="938" y="190"/>
                    <a:pt x="938" y="190"/>
                    <a:pt x="938" y="190"/>
                  </a:cubicBezTo>
                  <a:cubicBezTo>
                    <a:pt x="937" y="190"/>
                    <a:pt x="937" y="190"/>
                    <a:pt x="937" y="190"/>
                  </a:cubicBezTo>
                  <a:cubicBezTo>
                    <a:pt x="935" y="190"/>
                    <a:pt x="935" y="190"/>
                    <a:pt x="935" y="190"/>
                  </a:cubicBezTo>
                  <a:cubicBezTo>
                    <a:pt x="934" y="192"/>
                    <a:pt x="933" y="196"/>
                    <a:pt x="931" y="201"/>
                  </a:cubicBezTo>
                  <a:cubicBezTo>
                    <a:pt x="929" y="203"/>
                    <a:pt x="929" y="203"/>
                    <a:pt x="929" y="203"/>
                  </a:cubicBezTo>
                  <a:cubicBezTo>
                    <a:pt x="929" y="203"/>
                    <a:pt x="935" y="179"/>
                    <a:pt x="935" y="179"/>
                  </a:cubicBezTo>
                  <a:cubicBezTo>
                    <a:pt x="935" y="178"/>
                    <a:pt x="935" y="178"/>
                    <a:pt x="935" y="178"/>
                  </a:cubicBezTo>
                  <a:cubicBezTo>
                    <a:pt x="936" y="177"/>
                    <a:pt x="936" y="177"/>
                    <a:pt x="936" y="177"/>
                  </a:cubicBezTo>
                  <a:cubicBezTo>
                    <a:pt x="937" y="176"/>
                    <a:pt x="937" y="176"/>
                    <a:pt x="937" y="176"/>
                  </a:cubicBezTo>
                  <a:cubicBezTo>
                    <a:pt x="936" y="174"/>
                    <a:pt x="936" y="174"/>
                    <a:pt x="936" y="174"/>
                  </a:cubicBezTo>
                  <a:cubicBezTo>
                    <a:pt x="933" y="170"/>
                    <a:pt x="933" y="170"/>
                    <a:pt x="933" y="170"/>
                  </a:cubicBezTo>
                  <a:cubicBezTo>
                    <a:pt x="929" y="168"/>
                    <a:pt x="929" y="168"/>
                    <a:pt x="929" y="168"/>
                  </a:cubicBezTo>
                  <a:cubicBezTo>
                    <a:pt x="928" y="168"/>
                    <a:pt x="928" y="168"/>
                    <a:pt x="928" y="168"/>
                  </a:cubicBezTo>
                  <a:cubicBezTo>
                    <a:pt x="927" y="169"/>
                    <a:pt x="927" y="169"/>
                    <a:pt x="927" y="169"/>
                  </a:cubicBezTo>
                  <a:cubicBezTo>
                    <a:pt x="926" y="174"/>
                    <a:pt x="927" y="175"/>
                    <a:pt x="927" y="178"/>
                  </a:cubicBezTo>
                  <a:cubicBezTo>
                    <a:pt x="926" y="179"/>
                    <a:pt x="926" y="179"/>
                    <a:pt x="926" y="179"/>
                  </a:cubicBezTo>
                  <a:cubicBezTo>
                    <a:pt x="925" y="178"/>
                    <a:pt x="925" y="178"/>
                    <a:pt x="925" y="178"/>
                  </a:cubicBezTo>
                  <a:cubicBezTo>
                    <a:pt x="923" y="174"/>
                    <a:pt x="924" y="176"/>
                    <a:pt x="923" y="172"/>
                  </a:cubicBezTo>
                  <a:cubicBezTo>
                    <a:pt x="922" y="171"/>
                    <a:pt x="922" y="171"/>
                    <a:pt x="922" y="171"/>
                  </a:cubicBezTo>
                  <a:cubicBezTo>
                    <a:pt x="921" y="172"/>
                    <a:pt x="921" y="172"/>
                    <a:pt x="921" y="172"/>
                  </a:cubicBezTo>
                  <a:cubicBezTo>
                    <a:pt x="920" y="173"/>
                    <a:pt x="920" y="173"/>
                    <a:pt x="920" y="173"/>
                  </a:cubicBezTo>
                  <a:cubicBezTo>
                    <a:pt x="920" y="175"/>
                    <a:pt x="920" y="174"/>
                    <a:pt x="919" y="179"/>
                  </a:cubicBezTo>
                  <a:cubicBezTo>
                    <a:pt x="917" y="180"/>
                    <a:pt x="917" y="180"/>
                    <a:pt x="917" y="180"/>
                  </a:cubicBezTo>
                  <a:cubicBezTo>
                    <a:pt x="916" y="182"/>
                    <a:pt x="916" y="182"/>
                    <a:pt x="916" y="182"/>
                  </a:cubicBezTo>
                  <a:cubicBezTo>
                    <a:pt x="915" y="184"/>
                    <a:pt x="915" y="184"/>
                    <a:pt x="915" y="184"/>
                  </a:cubicBezTo>
                  <a:cubicBezTo>
                    <a:pt x="914" y="186"/>
                    <a:pt x="914" y="186"/>
                    <a:pt x="914" y="186"/>
                  </a:cubicBezTo>
                  <a:cubicBezTo>
                    <a:pt x="914" y="189"/>
                    <a:pt x="914" y="187"/>
                    <a:pt x="914" y="192"/>
                  </a:cubicBezTo>
                  <a:cubicBezTo>
                    <a:pt x="913" y="194"/>
                    <a:pt x="913" y="193"/>
                    <a:pt x="912" y="195"/>
                  </a:cubicBezTo>
                  <a:cubicBezTo>
                    <a:pt x="912" y="200"/>
                    <a:pt x="912" y="199"/>
                    <a:pt x="912" y="205"/>
                  </a:cubicBezTo>
                  <a:cubicBezTo>
                    <a:pt x="913" y="206"/>
                    <a:pt x="913" y="206"/>
                    <a:pt x="913" y="206"/>
                  </a:cubicBezTo>
                  <a:cubicBezTo>
                    <a:pt x="912" y="206"/>
                    <a:pt x="912" y="206"/>
                    <a:pt x="912" y="206"/>
                  </a:cubicBezTo>
                  <a:cubicBezTo>
                    <a:pt x="909" y="206"/>
                    <a:pt x="909" y="206"/>
                    <a:pt x="909" y="206"/>
                  </a:cubicBezTo>
                  <a:cubicBezTo>
                    <a:pt x="908" y="206"/>
                    <a:pt x="908" y="206"/>
                    <a:pt x="908" y="206"/>
                  </a:cubicBezTo>
                  <a:cubicBezTo>
                    <a:pt x="905" y="211"/>
                    <a:pt x="905" y="213"/>
                    <a:pt x="905" y="215"/>
                  </a:cubicBezTo>
                  <a:close/>
                  <a:moveTo>
                    <a:pt x="973" y="239"/>
                  </a:moveTo>
                  <a:cubicBezTo>
                    <a:pt x="975" y="237"/>
                    <a:pt x="975" y="237"/>
                    <a:pt x="975" y="237"/>
                  </a:cubicBezTo>
                  <a:cubicBezTo>
                    <a:pt x="975" y="236"/>
                    <a:pt x="975" y="236"/>
                    <a:pt x="975" y="236"/>
                  </a:cubicBezTo>
                  <a:cubicBezTo>
                    <a:pt x="976" y="236"/>
                    <a:pt x="977" y="236"/>
                    <a:pt x="978" y="236"/>
                  </a:cubicBezTo>
                  <a:cubicBezTo>
                    <a:pt x="978" y="234"/>
                    <a:pt x="978" y="234"/>
                    <a:pt x="977" y="232"/>
                  </a:cubicBezTo>
                  <a:cubicBezTo>
                    <a:pt x="975" y="231"/>
                    <a:pt x="975" y="231"/>
                    <a:pt x="975" y="231"/>
                  </a:cubicBezTo>
                  <a:cubicBezTo>
                    <a:pt x="973" y="235"/>
                    <a:pt x="973" y="235"/>
                    <a:pt x="973" y="235"/>
                  </a:cubicBezTo>
                  <a:cubicBezTo>
                    <a:pt x="970" y="236"/>
                    <a:pt x="970" y="236"/>
                    <a:pt x="970" y="236"/>
                  </a:cubicBezTo>
                  <a:cubicBezTo>
                    <a:pt x="970" y="238"/>
                    <a:pt x="970" y="238"/>
                    <a:pt x="970" y="238"/>
                  </a:cubicBezTo>
                  <a:cubicBezTo>
                    <a:pt x="971" y="239"/>
                    <a:pt x="971" y="239"/>
                    <a:pt x="971" y="239"/>
                  </a:cubicBezTo>
                  <a:lnTo>
                    <a:pt x="973" y="239"/>
                  </a:lnTo>
                  <a:close/>
                  <a:moveTo>
                    <a:pt x="830" y="144"/>
                  </a:moveTo>
                  <a:cubicBezTo>
                    <a:pt x="833" y="138"/>
                    <a:pt x="833" y="138"/>
                    <a:pt x="833" y="138"/>
                  </a:cubicBezTo>
                  <a:cubicBezTo>
                    <a:pt x="823" y="132"/>
                    <a:pt x="825" y="137"/>
                    <a:pt x="814" y="129"/>
                  </a:cubicBezTo>
                  <a:cubicBezTo>
                    <a:pt x="809" y="129"/>
                    <a:pt x="810" y="129"/>
                    <a:pt x="806" y="129"/>
                  </a:cubicBezTo>
                  <a:cubicBezTo>
                    <a:pt x="804" y="130"/>
                    <a:pt x="804" y="130"/>
                    <a:pt x="804" y="130"/>
                  </a:cubicBezTo>
                  <a:cubicBezTo>
                    <a:pt x="802" y="133"/>
                    <a:pt x="802" y="133"/>
                    <a:pt x="802" y="133"/>
                  </a:cubicBezTo>
                  <a:cubicBezTo>
                    <a:pt x="803" y="138"/>
                    <a:pt x="803" y="138"/>
                    <a:pt x="803" y="138"/>
                  </a:cubicBezTo>
                  <a:cubicBezTo>
                    <a:pt x="805" y="143"/>
                    <a:pt x="805" y="143"/>
                    <a:pt x="805" y="143"/>
                  </a:cubicBezTo>
                  <a:cubicBezTo>
                    <a:pt x="810" y="146"/>
                    <a:pt x="808" y="144"/>
                    <a:pt x="814" y="152"/>
                  </a:cubicBezTo>
                  <a:cubicBezTo>
                    <a:pt x="817" y="153"/>
                    <a:pt x="817" y="153"/>
                    <a:pt x="817" y="153"/>
                  </a:cubicBezTo>
                  <a:cubicBezTo>
                    <a:pt x="821" y="152"/>
                    <a:pt x="819" y="152"/>
                    <a:pt x="823" y="151"/>
                  </a:cubicBezTo>
                  <a:cubicBezTo>
                    <a:pt x="829" y="146"/>
                    <a:pt x="824" y="149"/>
                    <a:pt x="830" y="144"/>
                  </a:cubicBezTo>
                  <a:close/>
                  <a:moveTo>
                    <a:pt x="753" y="401"/>
                  </a:moveTo>
                  <a:cubicBezTo>
                    <a:pt x="755" y="402"/>
                    <a:pt x="755" y="402"/>
                    <a:pt x="755" y="402"/>
                  </a:cubicBezTo>
                  <a:cubicBezTo>
                    <a:pt x="756" y="401"/>
                    <a:pt x="756" y="402"/>
                    <a:pt x="758" y="397"/>
                  </a:cubicBezTo>
                  <a:cubicBezTo>
                    <a:pt x="757" y="396"/>
                    <a:pt x="757" y="396"/>
                    <a:pt x="757" y="396"/>
                  </a:cubicBezTo>
                  <a:cubicBezTo>
                    <a:pt x="756" y="395"/>
                    <a:pt x="756" y="395"/>
                    <a:pt x="756" y="395"/>
                  </a:cubicBezTo>
                  <a:cubicBezTo>
                    <a:pt x="753" y="396"/>
                    <a:pt x="753" y="396"/>
                    <a:pt x="753" y="396"/>
                  </a:cubicBezTo>
                  <a:cubicBezTo>
                    <a:pt x="752" y="396"/>
                    <a:pt x="752" y="396"/>
                    <a:pt x="752" y="395"/>
                  </a:cubicBezTo>
                  <a:cubicBezTo>
                    <a:pt x="750" y="397"/>
                    <a:pt x="751" y="396"/>
                    <a:pt x="749" y="398"/>
                  </a:cubicBezTo>
                  <a:cubicBezTo>
                    <a:pt x="748" y="399"/>
                    <a:pt x="748" y="399"/>
                    <a:pt x="748" y="399"/>
                  </a:cubicBezTo>
                  <a:cubicBezTo>
                    <a:pt x="749" y="401"/>
                    <a:pt x="749" y="401"/>
                    <a:pt x="749" y="401"/>
                  </a:cubicBezTo>
                  <a:cubicBezTo>
                    <a:pt x="749" y="401"/>
                    <a:pt x="753" y="401"/>
                    <a:pt x="753" y="401"/>
                  </a:cubicBezTo>
                  <a:close/>
                  <a:moveTo>
                    <a:pt x="1404" y="1067"/>
                  </a:moveTo>
                  <a:cubicBezTo>
                    <a:pt x="1403" y="1066"/>
                    <a:pt x="1403" y="1067"/>
                    <a:pt x="1401" y="1064"/>
                  </a:cubicBezTo>
                  <a:cubicBezTo>
                    <a:pt x="1399" y="1060"/>
                    <a:pt x="1392" y="1032"/>
                    <a:pt x="1391" y="1026"/>
                  </a:cubicBezTo>
                  <a:cubicBezTo>
                    <a:pt x="1390" y="1026"/>
                    <a:pt x="1390" y="1026"/>
                    <a:pt x="1390" y="1026"/>
                  </a:cubicBezTo>
                  <a:cubicBezTo>
                    <a:pt x="1390" y="1025"/>
                    <a:pt x="1390" y="1025"/>
                    <a:pt x="1390" y="1025"/>
                  </a:cubicBezTo>
                  <a:cubicBezTo>
                    <a:pt x="1390" y="1023"/>
                    <a:pt x="1390" y="1024"/>
                    <a:pt x="1390" y="1022"/>
                  </a:cubicBezTo>
                  <a:cubicBezTo>
                    <a:pt x="1390" y="1021"/>
                    <a:pt x="1390" y="1021"/>
                    <a:pt x="1390" y="1021"/>
                  </a:cubicBezTo>
                  <a:cubicBezTo>
                    <a:pt x="1388" y="1020"/>
                    <a:pt x="1388" y="1020"/>
                    <a:pt x="1388" y="1020"/>
                  </a:cubicBezTo>
                  <a:cubicBezTo>
                    <a:pt x="1386" y="1011"/>
                    <a:pt x="1387" y="1008"/>
                    <a:pt x="1387" y="1004"/>
                  </a:cubicBezTo>
                  <a:cubicBezTo>
                    <a:pt x="1388" y="1004"/>
                    <a:pt x="1388" y="1004"/>
                    <a:pt x="1388" y="1004"/>
                  </a:cubicBezTo>
                  <a:cubicBezTo>
                    <a:pt x="1391" y="995"/>
                    <a:pt x="1385" y="983"/>
                    <a:pt x="1384" y="979"/>
                  </a:cubicBezTo>
                  <a:cubicBezTo>
                    <a:pt x="1384" y="979"/>
                    <a:pt x="1384" y="979"/>
                    <a:pt x="1384" y="979"/>
                  </a:cubicBezTo>
                  <a:cubicBezTo>
                    <a:pt x="1384" y="978"/>
                    <a:pt x="1384" y="978"/>
                    <a:pt x="1384" y="978"/>
                  </a:cubicBezTo>
                  <a:cubicBezTo>
                    <a:pt x="1384" y="975"/>
                    <a:pt x="1384" y="977"/>
                    <a:pt x="1385" y="974"/>
                  </a:cubicBezTo>
                  <a:cubicBezTo>
                    <a:pt x="1385" y="973"/>
                    <a:pt x="1385" y="973"/>
                    <a:pt x="1385" y="973"/>
                  </a:cubicBezTo>
                  <a:cubicBezTo>
                    <a:pt x="1382" y="968"/>
                    <a:pt x="1382" y="968"/>
                    <a:pt x="1382" y="968"/>
                  </a:cubicBezTo>
                  <a:cubicBezTo>
                    <a:pt x="1381" y="967"/>
                    <a:pt x="1381" y="967"/>
                    <a:pt x="1381" y="967"/>
                  </a:cubicBezTo>
                  <a:cubicBezTo>
                    <a:pt x="1381" y="969"/>
                    <a:pt x="1381" y="968"/>
                    <a:pt x="1381" y="969"/>
                  </a:cubicBezTo>
                  <a:cubicBezTo>
                    <a:pt x="1380" y="970"/>
                    <a:pt x="1380" y="970"/>
                    <a:pt x="1380" y="970"/>
                  </a:cubicBezTo>
                  <a:cubicBezTo>
                    <a:pt x="1377" y="970"/>
                    <a:pt x="1377" y="970"/>
                    <a:pt x="1377" y="970"/>
                  </a:cubicBezTo>
                  <a:cubicBezTo>
                    <a:pt x="1379" y="973"/>
                    <a:pt x="1378" y="972"/>
                    <a:pt x="1381" y="976"/>
                  </a:cubicBezTo>
                  <a:cubicBezTo>
                    <a:pt x="1382" y="977"/>
                    <a:pt x="1382" y="977"/>
                    <a:pt x="1382" y="977"/>
                  </a:cubicBezTo>
                  <a:cubicBezTo>
                    <a:pt x="1381" y="979"/>
                    <a:pt x="1381" y="978"/>
                    <a:pt x="1381" y="980"/>
                  </a:cubicBezTo>
                  <a:cubicBezTo>
                    <a:pt x="1381" y="980"/>
                    <a:pt x="1381" y="980"/>
                    <a:pt x="1381" y="980"/>
                  </a:cubicBezTo>
                  <a:cubicBezTo>
                    <a:pt x="1381" y="981"/>
                    <a:pt x="1381" y="981"/>
                    <a:pt x="1381" y="981"/>
                  </a:cubicBezTo>
                  <a:cubicBezTo>
                    <a:pt x="1380" y="982"/>
                    <a:pt x="1380" y="982"/>
                    <a:pt x="1380" y="982"/>
                  </a:cubicBezTo>
                  <a:cubicBezTo>
                    <a:pt x="1379" y="983"/>
                    <a:pt x="1379" y="983"/>
                    <a:pt x="1379" y="983"/>
                  </a:cubicBezTo>
                  <a:cubicBezTo>
                    <a:pt x="1380" y="984"/>
                    <a:pt x="1380" y="984"/>
                    <a:pt x="1380" y="984"/>
                  </a:cubicBezTo>
                  <a:cubicBezTo>
                    <a:pt x="1380" y="986"/>
                    <a:pt x="1380" y="986"/>
                    <a:pt x="1380" y="986"/>
                  </a:cubicBezTo>
                  <a:cubicBezTo>
                    <a:pt x="1378" y="986"/>
                    <a:pt x="1378" y="986"/>
                    <a:pt x="1378" y="986"/>
                  </a:cubicBezTo>
                  <a:cubicBezTo>
                    <a:pt x="1378" y="987"/>
                    <a:pt x="1378" y="987"/>
                    <a:pt x="1378" y="987"/>
                  </a:cubicBezTo>
                  <a:cubicBezTo>
                    <a:pt x="1377" y="986"/>
                    <a:pt x="1377" y="986"/>
                    <a:pt x="1377" y="986"/>
                  </a:cubicBezTo>
                  <a:cubicBezTo>
                    <a:pt x="1376" y="985"/>
                    <a:pt x="1376" y="985"/>
                    <a:pt x="1376" y="985"/>
                  </a:cubicBezTo>
                  <a:cubicBezTo>
                    <a:pt x="1375" y="985"/>
                    <a:pt x="1375" y="985"/>
                    <a:pt x="1375" y="985"/>
                  </a:cubicBezTo>
                  <a:cubicBezTo>
                    <a:pt x="1373" y="986"/>
                    <a:pt x="1373" y="986"/>
                    <a:pt x="1373" y="986"/>
                  </a:cubicBezTo>
                  <a:cubicBezTo>
                    <a:pt x="1372" y="987"/>
                    <a:pt x="1372" y="987"/>
                    <a:pt x="1372" y="987"/>
                  </a:cubicBezTo>
                  <a:cubicBezTo>
                    <a:pt x="1372" y="988"/>
                    <a:pt x="1372" y="988"/>
                    <a:pt x="1372" y="988"/>
                  </a:cubicBezTo>
                  <a:cubicBezTo>
                    <a:pt x="1373" y="1011"/>
                    <a:pt x="1370" y="998"/>
                    <a:pt x="1370" y="1014"/>
                  </a:cubicBezTo>
                  <a:cubicBezTo>
                    <a:pt x="1371" y="1015"/>
                    <a:pt x="1371" y="1015"/>
                    <a:pt x="1371" y="1015"/>
                  </a:cubicBezTo>
                  <a:cubicBezTo>
                    <a:pt x="1372" y="1016"/>
                    <a:pt x="1372" y="1016"/>
                    <a:pt x="1372" y="1016"/>
                  </a:cubicBezTo>
                  <a:cubicBezTo>
                    <a:pt x="1371" y="1017"/>
                    <a:pt x="1371" y="1017"/>
                    <a:pt x="1371" y="1017"/>
                  </a:cubicBezTo>
                  <a:cubicBezTo>
                    <a:pt x="1371" y="1017"/>
                    <a:pt x="1371" y="1017"/>
                    <a:pt x="1371" y="1017"/>
                  </a:cubicBezTo>
                  <a:cubicBezTo>
                    <a:pt x="1373" y="1021"/>
                    <a:pt x="1373" y="1019"/>
                    <a:pt x="1376" y="1026"/>
                  </a:cubicBezTo>
                  <a:cubicBezTo>
                    <a:pt x="1376" y="1030"/>
                    <a:pt x="1376" y="1030"/>
                    <a:pt x="1376" y="1030"/>
                  </a:cubicBezTo>
                  <a:cubicBezTo>
                    <a:pt x="1372" y="1041"/>
                    <a:pt x="1379" y="1049"/>
                    <a:pt x="1372" y="1070"/>
                  </a:cubicBezTo>
                  <a:cubicBezTo>
                    <a:pt x="1372" y="1070"/>
                    <a:pt x="1375" y="1076"/>
                    <a:pt x="1376" y="1082"/>
                  </a:cubicBezTo>
                  <a:cubicBezTo>
                    <a:pt x="1375" y="1084"/>
                    <a:pt x="1375" y="1084"/>
                    <a:pt x="1375" y="1084"/>
                  </a:cubicBezTo>
                  <a:cubicBezTo>
                    <a:pt x="1374" y="1085"/>
                    <a:pt x="1374" y="1085"/>
                    <a:pt x="1373" y="1089"/>
                  </a:cubicBezTo>
                  <a:cubicBezTo>
                    <a:pt x="1373" y="1092"/>
                    <a:pt x="1374" y="1093"/>
                    <a:pt x="1374" y="1096"/>
                  </a:cubicBezTo>
                  <a:cubicBezTo>
                    <a:pt x="1373" y="1103"/>
                    <a:pt x="1373" y="1100"/>
                    <a:pt x="1372" y="1108"/>
                  </a:cubicBezTo>
                  <a:cubicBezTo>
                    <a:pt x="1372" y="1108"/>
                    <a:pt x="1373" y="1114"/>
                    <a:pt x="1373" y="1115"/>
                  </a:cubicBezTo>
                  <a:cubicBezTo>
                    <a:pt x="1374" y="1116"/>
                    <a:pt x="1374" y="1115"/>
                    <a:pt x="1375" y="1116"/>
                  </a:cubicBezTo>
                  <a:cubicBezTo>
                    <a:pt x="1378" y="1111"/>
                    <a:pt x="1376" y="1110"/>
                    <a:pt x="1379" y="1105"/>
                  </a:cubicBezTo>
                  <a:cubicBezTo>
                    <a:pt x="1380" y="1104"/>
                    <a:pt x="1380" y="1104"/>
                    <a:pt x="1380" y="1104"/>
                  </a:cubicBezTo>
                  <a:cubicBezTo>
                    <a:pt x="1381" y="1103"/>
                    <a:pt x="1381" y="1103"/>
                    <a:pt x="1381" y="1103"/>
                  </a:cubicBezTo>
                  <a:cubicBezTo>
                    <a:pt x="1381" y="1103"/>
                    <a:pt x="1381" y="1103"/>
                    <a:pt x="1381" y="1103"/>
                  </a:cubicBezTo>
                  <a:cubicBezTo>
                    <a:pt x="1382" y="1104"/>
                    <a:pt x="1382" y="1104"/>
                    <a:pt x="1383" y="1105"/>
                  </a:cubicBezTo>
                  <a:cubicBezTo>
                    <a:pt x="1383" y="1105"/>
                    <a:pt x="1383" y="1105"/>
                    <a:pt x="1383" y="1105"/>
                  </a:cubicBezTo>
                  <a:cubicBezTo>
                    <a:pt x="1386" y="1105"/>
                    <a:pt x="1385" y="1105"/>
                    <a:pt x="1388" y="1106"/>
                  </a:cubicBezTo>
                  <a:cubicBezTo>
                    <a:pt x="1389" y="1107"/>
                    <a:pt x="1389" y="1107"/>
                    <a:pt x="1389" y="1107"/>
                  </a:cubicBezTo>
                  <a:cubicBezTo>
                    <a:pt x="1389" y="1113"/>
                    <a:pt x="1389" y="1108"/>
                    <a:pt x="1390" y="1115"/>
                  </a:cubicBezTo>
                  <a:cubicBezTo>
                    <a:pt x="1390" y="1114"/>
                    <a:pt x="1391" y="1111"/>
                    <a:pt x="1391" y="1109"/>
                  </a:cubicBezTo>
                  <a:cubicBezTo>
                    <a:pt x="1391" y="1107"/>
                    <a:pt x="1391" y="1105"/>
                    <a:pt x="1390" y="1103"/>
                  </a:cubicBezTo>
                  <a:cubicBezTo>
                    <a:pt x="1390" y="1102"/>
                    <a:pt x="1390" y="1102"/>
                    <a:pt x="1390" y="1102"/>
                  </a:cubicBezTo>
                  <a:cubicBezTo>
                    <a:pt x="1389" y="1102"/>
                    <a:pt x="1389" y="1102"/>
                    <a:pt x="1389" y="1102"/>
                  </a:cubicBezTo>
                  <a:cubicBezTo>
                    <a:pt x="1388" y="1102"/>
                    <a:pt x="1389" y="1102"/>
                    <a:pt x="1387" y="1102"/>
                  </a:cubicBezTo>
                  <a:cubicBezTo>
                    <a:pt x="1386" y="1099"/>
                    <a:pt x="1385" y="1094"/>
                    <a:pt x="1383" y="1092"/>
                  </a:cubicBezTo>
                  <a:cubicBezTo>
                    <a:pt x="1383" y="1092"/>
                    <a:pt x="1383" y="1092"/>
                    <a:pt x="1382" y="1091"/>
                  </a:cubicBezTo>
                  <a:cubicBezTo>
                    <a:pt x="1377" y="1082"/>
                    <a:pt x="1382" y="1079"/>
                    <a:pt x="1385" y="1063"/>
                  </a:cubicBezTo>
                  <a:cubicBezTo>
                    <a:pt x="1386" y="1062"/>
                    <a:pt x="1386" y="1062"/>
                    <a:pt x="1386" y="1062"/>
                  </a:cubicBezTo>
                  <a:cubicBezTo>
                    <a:pt x="1388" y="1061"/>
                    <a:pt x="1388" y="1061"/>
                    <a:pt x="1388" y="1061"/>
                  </a:cubicBezTo>
                  <a:cubicBezTo>
                    <a:pt x="1396" y="1058"/>
                    <a:pt x="1398" y="1061"/>
                    <a:pt x="1403" y="1068"/>
                  </a:cubicBezTo>
                  <a:cubicBezTo>
                    <a:pt x="1404" y="1071"/>
                    <a:pt x="1404" y="1071"/>
                    <a:pt x="1404" y="1071"/>
                  </a:cubicBezTo>
                  <a:cubicBezTo>
                    <a:pt x="1404" y="1071"/>
                    <a:pt x="1404" y="1071"/>
                    <a:pt x="1404" y="1071"/>
                  </a:cubicBezTo>
                  <a:cubicBezTo>
                    <a:pt x="1404" y="1070"/>
                    <a:pt x="1404" y="1069"/>
                    <a:pt x="1404" y="1067"/>
                  </a:cubicBezTo>
                  <a:close/>
                  <a:moveTo>
                    <a:pt x="731" y="420"/>
                  </a:moveTo>
                  <a:cubicBezTo>
                    <a:pt x="731" y="418"/>
                    <a:pt x="731" y="418"/>
                    <a:pt x="731" y="418"/>
                  </a:cubicBezTo>
                  <a:cubicBezTo>
                    <a:pt x="732" y="416"/>
                    <a:pt x="732" y="416"/>
                    <a:pt x="732" y="416"/>
                  </a:cubicBezTo>
                  <a:cubicBezTo>
                    <a:pt x="730" y="416"/>
                    <a:pt x="730" y="416"/>
                    <a:pt x="730" y="416"/>
                  </a:cubicBezTo>
                  <a:cubicBezTo>
                    <a:pt x="728" y="417"/>
                    <a:pt x="729" y="416"/>
                    <a:pt x="727" y="418"/>
                  </a:cubicBezTo>
                  <a:cubicBezTo>
                    <a:pt x="727" y="419"/>
                    <a:pt x="727" y="419"/>
                    <a:pt x="727" y="419"/>
                  </a:cubicBezTo>
                  <a:lnTo>
                    <a:pt x="731" y="420"/>
                  </a:lnTo>
                  <a:close/>
                  <a:moveTo>
                    <a:pt x="716" y="435"/>
                  </a:moveTo>
                  <a:cubicBezTo>
                    <a:pt x="716" y="435"/>
                    <a:pt x="716" y="435"/>
                    <a:pt x="716" y="435"/>
                  </a:cubicBezTo>
                  <a:cubicBezTo>
                    <a:pt x="717" y="435"/>
                    <a:pt x="717" y="435"/>
                    <a:pt x="717" y="435"/>
                  </a:cubicBezTo>
                  <a:cubicBezTo>
                    <a:pt x="718" y="434"/>
                    <a:pt x="717" y="434"/>
                    <a:pt x="718" y="433"/>
                  </a:cubicBezTo>
                  <a:cubicBezTo>
                    <a:pt x="717" y="432"/>
                    <a:pt x="717" y="432"/>
                    <a:pt x="717" y="432"/>
                  </a:cubicBezTo>
                  <a:cubicBezTo>
                    <a:pt x="713" y="431"/>
                    <a:pt x="713" y="431"/>
                    <a:pt x="713" y="431"/>
                  </a:cubicBezTo>
                  <a:cubicBezTo>
                    <a:pt x="710" y="432"/>
                    <a:pt x="710" y="432"/>
                    <a:pt x="710" y="432"/>
                  </a:cubicBezTo>
                  <a:cubicBezTo>
                    <a:pt x="709" y="433"/>
                    <a:pt x="709" y="433"/>
                    <a:pt x="709" y="433"/>
                  </a:cubicBezTo>
                  <a:cubicBezTo>
                    <a:pt x="713" y="434"/>
                    <a:pt x="713" y="434"/>
                    <a:pt x="713" y="434"/>
                  </a:cubicBezTo>
                  <a:cubicBezTo>
                    <a:pt x="716" y="435"/>
                    <a:pt x="716" y="435"/>
                    <a:pt x="716" y="435"/>
                  </a:cubicBezTo>
                  <a:close/>
                  <a:moveTo>
                    <a:pt x="808" y="114"/>
                  </a:moveTo>
                  <a:cubicBezTo>
                    <a:pt x="812" y="116"/>
                    <a:pt x="811" y="115"/>
                    <a:pt x="813" y="117"/>
                  </a:cubicBezTo>
                  <a:cubicBezTo>
                    <a:pt x="815" y="120"/>
                    <a:pt x="815" y="120"/>
                    <a:pt x="815" y="120"/>
                  </a:cubicBezTo>
                  <a:cubicBezTo>
                    <a:pt x="826" y="127"/>
                    <a:pt x="822" y="124"/>
                    <a:pt x="831" y="131"/>
                  </a:cubicBezTo>
                  <a:cubicBezTo>
                    <a:pt x="833" y="131"/>
                    <a:pt x="833" y="131"/>
                    <a:pt x="833" y="131"/>
                  </a:cubicBezTo>
                  <a:cubicBezTo>
                    <a:pt x="840" y="126"/>
                    <a:pt x="838" y="128"/>
                    <a:pt x="841" y="124"/>
                  </a:cubicBezTo>
                  <a:cubicBezTo>
                    <a:pt x="842" y="124"/>
                    <a:pt x="842" y="124"/>
                    <a:pt x="842" y="124"/>
                  </a:cubicBezTo>
                  <a:cubicBezTo>
                    <a:pt x="846" y="122"/>
                    <a:pt x="846" y="122"/>
                    <a:pt x="846" y="122"/>
                  </a:cubicBezTo>
                  <a:cubicBezTo>
                    <a:pt x="858" y="120"/>
                    <a:pt x="853" y="121"/>
                    <a:pt x="870" y="116"/>
                  </a:cubicBezTo>
                  <a:cubicBezTo>
                    <a:pt x="872" y="114"/>
                    <a:pt x="872" y="115"/>
                    <a:pt x="873" y="111"/>
                  </a:cubicBezTo>
                  <a:cubicBezTo>
                    <a:pt x="872" y="110"/>
                    <a:pt x="872" y="110"/>
                    <a:pt x="872" y="110"/>
                  </a:cubicBezTo>
                  <a:cubicBezTo>
                    <a:pt x="870" y="105"/>
                    <a:pt x="871" y="100"/>
                    <a:pt x="869" y="97"/>
                  </a:cubicBezTo>
                  <a:cubicBezTo>
                    <a:pt x="870" y="90"/>
                    <a:pt x="870" y="91"/>
                    <a:pt x="871" y="88"/>
                  </a:cubicBezTo>
                  <a:cubicBezTo>
                    <a:pt x="876" y="87"/>
                    <a:pt x="876" y="87"/>
                    <a:pt x="876" y="87"/>
                  </a:cubicBezTo>
                  <a:cubicBezTo>
                    <a:pt x="877" y="85"/>
                    <a:pt x="877" y="85"/>
                    <a:pt x="877" y="85"/>
                  </a:cubicBezTo>
                  <a:cubicBezTo>
                    <a:pt x="878" y="85"/>
                    <a:pt x="878" y="85"/>
                    <a:pt x="878" y="85"/>
                  </a:cubicBezTo>
                  <a:cubicBezTo>
                    <a:pt x="878" y="80"/>
                    <a:pt x="878" y="81"/>
                    <a:pt x="878" y="78"/>
                  </a:cubicBezTo>
                  <a:cubicBezTo>
                    <a:pt x="876" y="76"/>
                    <a:pt x="876" y="76"/>
                    <a:pt x="876" y="76"/>
                  </a:cubicBezTo>
                  <a:cubicBezTo>
                    <a:pt x="873" y="75"/>
                    <a:pt x="873" y="75"/>
                    <a:pt x="873" y="75"/>
                  </a:cubicBezTo>
                  <a:cubicBezTo>
                    <a:pt x="866" y="67"/>
                    <a:pt x="866" y="67"/>
                    <a:pt x="866" y="67"/>
                  </a:cubicBezTo>
                  <a:cubicBezTo>
                    <a:pt x="865" y="64"/>
                    <a:pt x="865" y="65"/>
                    <a:pt x="864" y="62"/>
                  </a:cubicBezTo>
                  <a:cubicBezTo>
                    <a:pt x="863" y="57"/>
                    <a:pt x="864" y="59"/>
                    <a:pt x="859" y="51"/>
                  </a:cubicBezTo>
                  <a:cubicBezTo>
                    <a:pt x="858" y="50"/>
                    <a:pt x="858" y="50"/>
                    <a:pt x="858" y="50"/>
                  </a:cubicBezTo>
                  <a:cubicBezTo>
                    <a:pt x="857" y="49"/>
                    <a:pt x="857" y="49"/>
                    <a:pt x="857" y="49"/>
                  </a:cubicBezTo>
                  <a:cubicBezTo>
                    <a:pt x="856" y="45"/>
                    <a:pt x="856" y="45"/>
                    <a:pt x="856" y="45"/>
                  </a:cubicBezTo>
                  <a:cubicBezTo>
                    <a:pt x="855" y="44"/>
                    <a:pt x="855" y="44"/>
                    <a:pt x="855" y="44"/>
                  </a:cubicBezTo>
                  <a:cubicBezTo>
                    <a:pt x="848" y="44"/>
                    <a:pt x="848" y="44"/>
                    <a:pt x="848" y="44"/>
                  </a:cubicBezTo>
                  <a:cubicBezTo>
                    <a:pt x="847" y="50"/>
                    <a:pt x="847" y="50"/>
                    <a:pt x="847" y="50"/>
                  </a:cubicBezTo>
                  <a:cubicBezTo>
                    <a:pt x="844" y="54"/>
                    <a:pt x="844" y="54"/>
                    <a:pt x="844" y="54"/>
                  </a:cubicBezTo>
                  <a:cubicBezTo>
                    <a:pt x="842" y="56"/>
                    <a:pt x="842" y="56"/>
                    <a:pt x="842" y="56"/>
                  </a:cubicBezTo>
                  <a:cubicBezTo>
                    <a:pt x="835" y="57"/>
                    <a:pt x="838" y="58"/>
                    <a:pt x="831" y="61"/>
                  </a:cubicBezTo>
                  <a:cubicBezTo>
                    <a:pt x="829" y="61"/>
                    <a:pt x="829" y="61"/>
                    <a:pt x="829" y="61"/>
                  </a:cubicBezTo>
                  <a:cubicBezTo>
                    <a:pt x="828" y="62"/>
                    <a:pt x="828" y="62"/>
                    <a:pt x="828" y="62"/>
                  </a:cubicBezTo>
                  <a:cubicBezTo>
                    <a:pt x="824" y="65"/>
                    <a:pt x="824" y="65"/>
                    <a:pt x="824" y="65"/>
                  </a:cubicBezTo>
                  <a:cubicBezTo>
                    <a:pt x="823" y="69"/>
                    <a:pt x="823" y="69"/>
                    <a:pt x="823" y="69"/>
                  </a:cubicBezTo>
                  <a:cubicBezTo>
                    <a:pt x="821" y="72"/>
                    <a:pt x="821" y="72"/>
                    <a:pt x="821" y="72"/>
                  </a:cubicBezTo>
                  <a:cubicBezTo>
                    <a:pt x="819" y="75"/>
                    <a:pt x="819" y="78"/>
                    <a:pt x="819" y="80"/>
                  </a:cubicBezTo>
                  <a:cubicBezTo>
                    <a:pt x="821" y="80"/>
                    <a:pt x="821" y="80"/>
                    <a:pt x="821" y="80"/>
                  </a:cubicBezTo>
                  <a:cubicBezTo>
                    <a:pt x="827" y="79"/>
                    <a:pt x="827" y="79"/>
                    <a:pt x="827" y="79"/>
                  </a:cubicBezTo>
                  <a:cubicBezTo>
                    <a:pt x="820" y="92"/>
                    <a:pt x="826" y="83"/>
                    <a:pt x="819" y="97"/>
                  </a:cubicBezTo>
                  <a:cubicBezTo>
                    <a:pt x="814" y="100"/>
                    <a:pt x="816" y="99"/>
                    <a:pt x="811" y="100"/>
                  </a:cubicBezTo>
                  <a:cubicBezTo>
                    <a:pt x="808" y="105"/>
                    <a:pt x="809" y="104"/>
                    <a:pt x="807" y="108"/>
                  </a:cubicBezTo>
                  <a:cubicBezTo>
                    <a:pt x="808" y="114"/>
                    <a:pt x="808" y="114"/>
                    <a:pt x="808" y="114"/>
                  </a:cubicBezTo>
                  <a:close/>
                  <a:moveTo>
                    <a:pt x="974" y="242"/>
                  </a:moveTo>
                  <a:cubicBezTo>
                    <a:pt x="981" y="245"/>
                    <a:pt x="981" y="245"/>
                    <a:pt x="981" y="245"/>
                  </a:cubicBezTo>
                  <a:cubicBezTo>
                    <a:pt x="985" y="245"/>
                    <a:pt x="985" y="245"/>
                    <a:pt x="985" y="245"/>
                  </a:cubicBezTo>
                  <a:cubicBezTo>
                    <a:pt x="986" y="247"/>
                    <a:pt x="986" y="247"/>
                    <a:pt x="986" y="247"/>
                  </a:cubicBezTo>
                  <a:cubicBezTo>
                    <a:pt x="988" y="246"/>
                    <a:pt x="988" y="246"/>
                    <a:pt x="988" y="246"/>
                  </a:cubicBezTo>
                  <a:cubicBezTo>
                    <a:pt x="989" y="243"/>
                    <a:pt x="989" y="243"/>
                    <a:pt x="989" y="243"/>
                  </a:cubicBezTo>
                  <a:cubicBezTo>
                    <a:pt x="987" y="240"/>
                    <a:pt x="987" y="240"/>
                    <a:pt x="987" y="240"/>
                  </a:cubicBezTo>
                  <a:cubicBezTo>
                    <a:pt x="986" y="240"/>
                    <a:pt x="986" y="240"/>
                    <a:pt x="986" y="240"/>
                  </a:cubicBezTo>
                  <a:cubicBezTo>
                    <a:pt x="976" y="241"/>
                    <a:pt x="976" y="241"/>
                    <a:pt x="976" y="241"/>
                  </a:cubicBezTo>
                  <a:lnTo>
                    <a:pt x="974" y="242"/>
                  </a:lnTo>
                  <a:close/>
                  <a:moveTo>
                    <a:pt x="854" y="301"/>
                  </a:moveTo>
                  <a:cubicBezTo>
                    <a:pt x="855" y="302"/>
                    <a:pt x="855" y="302"/>
                    <a:pt x="855" y="302"/>
                  </a:cubicBezTo>
                  <a:cubicBezTo>
                    <a:pt x="856" y="303"/>
                    <a:pt x="856" y="303"/>
                    <a:pt x="856" y="303"/>
                  </a:cubicBezTo>
                  <a:cubicBezTo>
                    <a:pt x="858" y="302"/>
                    <a:pt x="858" y="302"/>
                    <a:pt x="858" y="302"/>
                  </a:cubicBezTo>
                  <a:cubicBezTo>
                    <a:pt x="860" y="302"/>
                    <a:pt x="860" y="302"/>
                    <a:pt x="860" y="302"/>
                  </a:cubicBezTo>
                  <a:cubicBezTo>
                    <a:pt x="860" y="302"/>
                    <a:pt x="862" y="298"/>
                    <a:pt x="864" y="295"/>
                  </a:cubicBezTo>
                  <a:cubicBezTo>
                    <a:pt x="864" y="294"/>
                    <a:pt x="864" y="295"/>
                    <a:pt x="863" y="292"/>
                  </a:cubicBezTo>
                  <a:cubicBezTo>
                    <a:pt x="854" y="298"/>
                    <a:pt x="857" y="297"/>
                    <a:pt x="851" y="299"/>
                  </a:cubicBezTo>
                  <a:cubicBezTo>
                    <a:pt x="849" y="301"/>
                    <a:pt x="849" y="301"/>
                    <a:pt x="849" y="301"/>
                  </a:cubicBezTo>
                  <a:cubicBezTo>
                    <a:pt x="850" y="301"/>
                    <a:pt x="850" y="301"/>
                    <a:pt x="850" y="301"/>
                  </a:cubicBezTo>
                  <a:cubicBezTo>
                    <a:pt x="850" y="301"/>
                    <a:pt x="854" y="301"/>
                    <a:pt x="854" y="301"/>
                  </a:cubicBezTo>
                  <a:close/>
                  <a:moveTo>
                    <a:pt x="790" y="56"/>
                  </a:moveTo>
                  <a:cubicBezTo>
                    <a:pt x="804" y="59"/>
                    <a:pt x="804" y="59"/>
                    <a:pt x="804" y="59"/>
                  </a:cubicBezTo>
                  <a:cubicBezTo>
                    <a:pt x="808" y="54"/>
                    <a:pt x="808" y="54"/>
                    <a:pt x="808" y="54"/>
                  </a:cubicBezTo>
                  <a:cubicBezTo>
                    <a:pt x="807" y="51"/>
                    <a:pt x="807" y="51"/>
                    <a:pt x="807" y="51"/>
                  </a:cubicBezTo>
                  <a:cubicBezTo>
                    <a:pt x="801" y="49"/>
                    <a:pt x="804" y="50"/>
                    <a:pt x="791" y="49"/>
                  </a:cubicBezTo>
                  <a:cubicBezTo>
                    <a:pt x="789" y="52"/>
                    <a:pt x="789" y="52"/>
                    <a:pt x="789" y="52"/>
                  </a:cubicBezTo>
                  <a:cubicBezTo>
                    <a:pt x="789" y="53"/>
                    <a:pt x="789" y="53"/>
                    <a:pt x="790" y="56"/>
                  </a:cubicBezTo>
                  <a:close/>
                  <a:moveTo>
                    <a:pt x="1306" y="377"/>
                  </a:moveTo>
                  <a:cubicBezTo>
                    <a:pt x="1307" y="376"/>
                    <a:pt x="1307" y="376"/>
                    <a:pt x="1307" y="376"/>
                  </a:cubicBezTo>
                  <a:cubicBezTo>
                    <a:pt x="1306" y="373"/>
                    <a:pt x="1306" y="373"/>
                    <a:pt x="1306" y="373"/>
                  </a:cubicBezTo>
                  <a:cubicBezTo>
                    <a:pt x="1306" y="372"/>
                    <a:pt x="1306" y="372"/>
                    <a:pt x="1306" y="372"/>
                  </a:cubicBezTo>
                  <a:cubicBezTo>
                    <a:pt x="1308" y="368"/>
                    <a:pt x="1308" y="368"/>
                    <a:pt x="1308" y="368"/>
                  </a:cubicBezTo>
                  <a:cubicBezTo>
                    <a:pt x="1308" y="367"/>
                    <a:pt x="1306" y="365"/>
                    <a:pt x="1305" y="364"/>
                  </a:cubicBezTo>
                  <a:cubicBezTo>
                    <a:pt x="1303" y="360"/>
                    <a:pt x="1305" y="362"/>
                    <a:pt x="1303" y="357"/>
                  </a:cubicBezTo>
                  <a:cubicBezTo>
                    <a:pt x="1301" y="365"/>
                    <a:pt x="1301" y="366"/>
                    <a:pt x="1302" y="369"/>
                  </a:cubicBezTo>
                  <a:cubicBezTo>
                    <a:pt x="1301" y="374"/>
                    <a:pt x="1301" y="373"/>
                    <a:pt x="1300" y="374"/>
                  </a:cubicBezTo>
                  <a:cubicBezTo>
                    <a:pt x="1300" y="378"/>
                    <a:pt x="1300" y="378"/>
                    <a:pt x="1300" y="378"/>
                  </a:cubicBezTo>
                  <a:cubicBezTo>
                    <a:pt x="1303" y="378"/>
                    <a:pt x="1303" y="378"/>
                    <a:pt x="1303" y="378"/>
                  </a:cubicBezTo>
                  <a:cubicBezTo>
                    <a:pt x="1306" y="377"/>
                    <a:pt x="1306" y="377"/>
                    <a:pt x="1306" y="377"/>
                  </a:cubicBezTo>
                  <a:close/>
                  <a:moveTo>
                    <a:pt x="1318" y="385"/>
                  </a:moveTo>
                  <a:cubicBezTo>
                    <a:pt x="1320" y="390"/>
                    <a:pt x="1319" y="389"/>
                    <a:pt x="1323" y="393"/>
                  </a:cubicBezTo>
                  <a:cubicBezTo>
                    <a:pt x="1324" y="393"/>
                    <a:pt x="1324" y="393"/>
                    <a:pt x="1324" y="393"/>
                  </a:cubicBezTo>
                  <a:cubicBezTo>
                    <a:pt x="1325" y="394"/>
                    <a:pt x="1325" y="394"/>
                    <a:pt x="1325" y="394"/>
                  </a:cubicBezTo>
                  <a:cubicBezTo>
                    <a:pt x="1328" y="402"/>
                    <a:pt x="1328" y="401"/>
                    <a:pt x="1330" y="404"/>
                  </a:cubicBezTo>
                  <a:cubicBezTo>
                    <a:pt x="1338" y="408"/>
                    <a:pt x="1338" y="408"/>
                    <a:pt x="1338" y="408"/>
                  </a:cubicBezTo>
                  <a:cubicBezTo>
                    <a:pt x="1340" y="409"/>
                    <a:pt x="1339" y="409"/>
                    <a:pt x="1341" y="410"/>
                  </a:cubicBezTo>
                  <a:cubicBezTo>
                    <a:pt x="1342" y="409"/>
                    <a:pt x="1342" y="409"/>
                    <a:pt x="1342" y="409"/>
                  </a:cubicBezTo>
                  <a:cubicBezTo>
                    <a:pt x="1344" y="408"/>
                    <a:pt x="1344" y="408"/>
                    <a:pt x="1344" y="408"/>
                  </a:cubicBezTo>
                  <a:cubicBezTo>
                    <a:pt x="1347" y="400"/>
                    <a:pt x="1345" y="403"/>
                    <a:pt x="1347" y="397"/>
                  </a:cubicBezTo>
                  <a:cubicBezTo>
                    <a:pt x="1348" y="396"/>
                    <a:pt x="1348" y="396"/>
                    <a:pt x="1348" y="396"/>
                  </a:cubicBezTo>
                  <a:cubicBezTo>
                    <a:pt x="1349" y="396"/>
                    <a:pt x="1349" y="396"/>
                    <a:pt x="1349" y="396"/>
                  </a:cubicBezTo>
                  <a:cubicBezTo>
                    <a:pt x="1352" y="400"/>
                    <a:pt x="1351" y="399"/>
                    <a:pt x="1354" y="401"/>
                  </a:cubicBezTo>
                  <a:cubicBezTo>
                    <a:pt x="1356" y="401"/>
                    <a:pt x="1356" y="401"/>
                    <a:pt x="1356" y="401"/>
                  </a:cubicBezTo>
                  <a:cubicBezTo>
                    <a:pt x="1363" y="398"/>
                    <a:pt x="1363" y="400"/>
                    <a:pt x="1371" y="396"/>
                  </a:cubicBezTo>
                  <a:cubicBezTo>
                    <a:pt x="1374" y="395"/>
                    <a:pt x="1374" y="395"/>
                    <a:pt x="1374" y="395"/>
                  </a:cubicBezTo>
                  <a:cubicBezTo>
                    <a:pt x="1375" y="398"/>
                    <a:pt x="1375" y="398"/>
                    <a:pt x="1377" y="401"/>
                  </a:cubicBezTo>
                  <a:cubicBezTo>
                    <a:pt x="1378" y="402"/>
                    <a:pt x="1378" y="402"/>
                    <a:pt x="1378" y="402"/>
                  </a:cubicBezTo>
                  <a:cubicBezTo>
                    <a:pt x="1379" y="403"/>
                    <a:pt x="1379" y="403"/>
                    <a:pt x="1379" y="403"/>
                  </a:cubicBezTo>
                  <a:cubicBezTo>
                    <a:pt x="1383" y="401"/>
                    <a:pt x="1383" y="399"/>
                    <a:pt x="1386" y="396"/>
                  </a:cubicBezTo>
                  <a:cubicBezTo>
                    <a:pt x="1384" y="392"/>
                    <a:pt x="1384" y="392"/>
                    <a:pt x="1384" y="392"/>
                  </a:cubicBezTo>
                  <a:cubicBezTo>
                    <a:pt x="1381" y="390"/>
                    <a:pt x="1381" y="390"/>
                    <a:pt x="1381" y="390"/>
                  </a:cubicBezTo>
                  <a:cubicBezTo>
                    <a:pt x="1375" y="380"/>
                    <a:pt x="1375" y="370"/>
                    <a:pt x="1375" y="366"/>
                  </a:cubicBezTo>
                  <a:cubicBezTo>
                    <a:pt x="1378" y="364"/>
                    <a:pt x="1377" y="364"/>
                    <a:pt x="1380" y="363"/>
                  </a:cubicBezTo>
                  <a:cubicBezTo>
                    <a:pt x="1384" y="363"/>
                    <a:pt x="1384" y="363"/>
                    <a:pt x="1384" y="363"/>
                  </a:cubicBezTo>
                  <a:cubicBezTo>
                    <a:pt x="1385" y="366"/>
                    <a:pt x="1385" y="366"/>
                    <a:pt x="1385" y="366"/>
                  </a:cubicBezTo>
                  <a:cubicBezTo>
                    <a:pt x="1385" y="367"/>
                    <a:pt x="1385" y="367"/>
                    <a:pt x="1385" y="367"/>
                  </a:cubicBezTo>
                  <a:cubicBezTo>
                    <a:pt x="1383" y="370"/>
                    <a:pt x="1383" y="370"/>
                    <a:pt x="1383" y="370"/>
                  </a:cubicBezTo>
                  <a:cubicBezTo>
                    <a:pt x="1382" y="371"/>
                    <a:pt x="1382" y="371"/>
                    <a:pt x="1382" y="371"/>
                  </a:cubicBezTo>
                  <a:cubicBezTo>
                    <a:pt x="1381" y="381"/>
                    <a:pt x="1382" y="382"/>
                    <a:pt x="1387" y="390"/>
                  </a:cubicBezTo>
                  <a:cubicBezTo>
                    <a:pt x="1389" y="391"/>
                    <a:pt x="1389" y="391"/>
                    <a:pt x="1389" y="391"/>
                  </a:cubicBezTo>
                  <a:cubicBezTo>
                    <a:pt x="1392" y="391"/>
                    <a:pt x="1392" y="391"/>
                    <a:pt x="1392" y="391"/>
                  </a:cubicBezTo>
                  <a:cubicBezTo>
                    <a:pt x="1396" y="393"/>
                    <a:pt x="1396" y="393"/>
                    <a:pt x="1396" y="393"/>
                  </a:cubicBezTo>
                  <a:cubicBezTo>
                    <a:pt x="1399" y="392"/>
                    <a:pt x="1399" y="392"/>
                    <a:pt x="1399" y="392"/>
                  </a:cubicBezTo>
                  <a:cubicBezTo>
                    <a:pt x="1402" y="390"/>
                    <a:pt x="1400" y="392"/>
                    <a:pt x="1406" y="383"/>
                  </a:cubicBezTo>
                  <a:cubicBezTo>
                    <a:pt x="1405" y="380"/>
                    <a:pt x="1405" y="381"/>
                    <a:pt x="1404" y="379"/>
                  </a:cubicBezTo>
                  <a:cubicBezTo>
                    <a:pt x="1405" y="377"/>
                    <a:pt x="1405" y="377"/>
                    <a:pt x="1405" y="377"/>
                  </a:cubicBezTo>
                  <a:cubicBezTo>
                    <a:pt x="1408" y="373"/>
                    <a:pt x="1408" y="373"/>
                    <a:pt x="1408" y="373"/>
                  </a:cubicBezTo>
                  <a:cubicBezTo>
                    <a:pt x="1411" y="371"/>
                    <a:pt x="1411" y="371"/>
                    <a:pt x="1411" y="371"/>
                  </a:cubicBezTo>
                  <a:cubicBezTo>
                    <a:pt x="1411" y="370"/>
                    <a:pt x="1411" y="370"/>
                    <a:pt x="1410" y="369"/>
                  </a:cubicBezTo>
                  <a:cubicBezTo>
                    <a:pt x="1393" y="356"/>
                    <a:pt x="1393" y="356"/>
                    <a:pt x="1393" y="356"/>
                  </a:cubicBezTo>
                  <a:cubicBezTo>
                    <a:pt x="1391" y="356"/>
                    <a:pt x="1391" y="356"/>
                    <a:pt x="1391" y="356"/>
                  </a:cubicBezTo>
                  <a:cubicBezTo>
                    <a:pt x="1388" y="358"/>
                    <a:pt x="1388" y="358"/>
                    <a:pt x="1388" y="358"/>
                  </a:cubicBezTo>
                  <a:cubicBezTo>
                    <a:pt x="1387" y="359"/>
                    <a:pt x="1387" y="359"/>
                    <a:pt x="1387" y="359"/>
                  </a:cubicBezTo>
                  <a:cubicBezTo>
                    <a:pt x="1384" y="358"/>
                    <a:pt x="1384" y="358"/>
                    <a:pt x="1384" y="358"/>
                  </a:cubicBezTo>
                  <a:cubicBezTo>
                    <a:pt x="1376" y="353"/>
                    <a:pt x="1380" y="355"/>
                    <a:pt x="1371" y="345"/>
                  </a:cubicBezTo>
                  <a:cubicBezTo>
                    <a:pt x="1368" y="344"/>
                    <a:pt x="1368" y="344"/>
                    <a:pt x="1368" y="344"/>
                  </a:cubicBezTo>
                  <a:cubicBezTo>
                    <a:pt x="1365" y="348"/>
                    <a:pt x="1366" y="346"/>
                    <a:pt x="1363" y="351"/>
                  </a:cubicBezTo>
                  <a:cubicBezTo>
                    <a:pt x="1361" y="354"/>
                    <a:pt x="1362" y="359"/>
                    <a:pt x="1362" y="364"/>
                  </a:cubicBezTo>
                  <a:cubicBezTo>
                    <a:pt x="1361" y="366"/>
                    <a:pt x="1361" y="366"/>
                    <a:pt x="1361" y="366"/>
                  </a:cubicBezTo>
                  <a:cubicBezTo>
                    <a:pt x="1360" y="367"/>
                    <a:pt x="1360" y="367"/>
                    <a:pt x="1360" y="367"/>
                  </a:cubicBezTo>
                  <a:cubicBezTo>
                    <a:pt x="1359" y="367"/>
                    <a:pt x="1359" y="367"/>
                    <a:pt x="1359" y="367"/>
                  </a:cubicBezTo>
                  <a:cubicBezTo>
                    <a:pt x="1358" y="366"/>
                    <a:pt x="1358" y="366"/>
                    <a:pt x="1358" y="366"/>
                  </a:cubicBezTo>
                  <a:cubicBezTo>
                    <a:pt x="1357" y="364"/>
                    <a:pt x="1357" y="364"/>
                    <a:pt x="1356" y="359"/>
                  </a:cubicBezTo>
                  <a:cubicBezTo>
                    <a:pt x="1354" y="358"/>
                    <a:pt x="1354" y="358"/>
                    <a:pt x="1354" y="358"/>
                  </a:cubicBezTo>
                  <a:cubicBezTo>
                    <a:pt x="1353" y="359"/>
                    <a:pt x="1353" y="359"/>
                    <a:pt x="1353" y="359"/>
                  </a:cubicBezTo>
                  <a:cubicBezTo>
                    <a:pt x="1352" y="358"/>
                    <a:pt x="1352" y="358"/>
                    <a:pt x="1352" y="358"/>
                  </a:cubicBezTo>
                  <a:cubicBezTo>
                    <a:pt x="1344" y="345"/>
                    <a:pt x="1349" y="353"/>
                    <a:pt x="1341" y="345"/>
                  </a:cubicBezTo>
                  <a:cubicBezTo>
                    <a:pt x="1340" y="342"/>
                    <a:pt x="1340" y="343"/>
                    <a:pt x="1339" y="341"/>
                  </a:cubicBezTo>
                  <a:cubicBezTo>
                    <a:pt x="1338" y="341"/>
                    <a:pt x="1338" y="341"/>
                    <a:pt x="1338" y="341"/>
                  </a:cubicBezTo>
                  <a:cubicBezTo>
                    <a:pt x="1334" y="344"/>
                    <a:pt x="1334" y="344"/>
                    <a:pt x="1334" y="344"/>
                  </a:cubicBezTo>
                  <a:cubicBezTo>
                    <a:pt x="1331" y="345"/>
                    <a:pt x="1331" y="345"/>
                    <a:pt x="1331" y="345"/>
                  </a:cubicBezTo>
                  <a:cubicBezTo>
                    <a:pt x="1330" y="346"/>
                    <a:pt x="1330" y="346"/>
                    <a:pt x="1330" y="346"/>
                  </a:cubicBezTo>
                  <a:cubicBezTo>
                    <a:pt x="1329" y="348"/>
                    <a:pt x="1329" y="348"/>
                    <a:pt x="1328" y="349"/>
                  </a:cubicBezTo>
                  <a:cubicBezTo>
                    <a:pt x="1326" y="349"/>
                    <a:pt x="1326" y="349"/>
                    <a:pt x="1326" y="349"/>
                  </a:cubicBezTo>
                  <a:cubicBezTo>
                    <a:pt x="1325" y="351"/>
                    <a:pt x="1325" y="351"/>
                    <a:pt x="1325" y="351"/>
                  </a:cubicBezTo>
                  <a:cubicBezTo>
                    <a:pt x="1324" y="352"/>
                    <a:pt x="1324" y="352"/>
                    <a:pt x="1323" y="354"/>
                  </a:cubicBezTo>
                  <a:cubicBezTo>
                    <a:pt x="1324" y="359"/>
                    <a:pt x="1324" y="357"/>
                    <a:pt x="1325" y="361"/>
                  </a:cubicBezTo>
                  <a:cubicBezTo>
                    <a:pt x="1322" y="360"/>
                    <a:pt x="1322" y="360"/>
                    <a:pt x="1322" y="360"/>
                  </a:cubicBezTo>
                  <a:cubicBezTo>
                    <a:pt x="1321" y="362"/>
                    <a:pt x="1321" y="362"/>
                    <a:pt x="1321" y="362"/>
                  </a:cubicBezTo>
                  <a:cubicBezTo>
                    <a:pt x="1320" y="372"/>
                    <a:pt x="1320" y="368"/>
                    <a:pt x="1321" y="380"/>
                  </a:cubicBezTo>
                  <a:cubicBezTo>
                    <a:pt x="1319" y="380"/>
                    <a:pt x="1319" y="380"/>
                    <a:pt x="1319" y="380"/>
                  </a:cubicBezTo>
                  <a:cubicBezTo>
                    <a:pt x="1317" y="379"/>
                    <a:pt x="1317" y="379"/>
                    <a:pt x="1317" y="379"/>
                  </a:cubicBezTo>
                  <a:cubicBezTo>
                    <a:pt x="1317" y="381"/>
                    <a:pt x="1317" y="381"/>
                    <a:pt x="1317" y="381"/>
                  </a:cubicBezTo>
                  <a:cubicBezTo>
                    <a:pt x="1317" y="383"/>
                    <a:pt x="1317" y="383"/>
                    <a:pt x="1318" y="385"/>
                  </a:cubicBezTo>
                  <a:close/>
                  <a:moveTo>
                    <a:pt x="1583" y="556"/>
                  </a:moveTo>
                  <a:cubicBezTo>
                    <a:pt x="1584" y="555"/>
                    <a:pt x="1584" y="555"/>
                    <a:pt x="1584" y="555"/>
                  </a:cubicBezTo>
                  <a:cubicBezTo>
                    <a:pt x="1583" y="553"/>
                    <a:pt x="1583" y="553"/>
                    <a:pt x="1582" y="552"/>
                  </a:cubicBezTo>
                  <a:cubicBezTo>
                    <a:pt x="1581" y="551"/>
                    <a:pt x="1581" y="551"/>
                    <a:pt x="1581" y="551"/>
                  </a:cubicBezTo>
                  <a:cubicBezTo>
                    <a:pt x="1581" y="552"/>
                    <a:pt x="1581" y="554"/>
                    <a:pt x="1581" y="554"/>
                  </a:cubicBezTo>
                  <a:cubicBezTo>
                    <a:pt x="1581" y="555"/>
                    <a:pt x="1581" y="555"/>
                    <a:pt x="1581" y="555"/>
                  </a:cubicBezTo>
                  <a:cubicBezTo>
                    <a:pt x="1583" y="556"/>
                    <a:pt x="1583" y="556"/>
                    <a:pt x="1583" y="556"/>
                  </a:cubicBezTo>
                  <a:close/>
                  <a:moveTo>
                    <a:pt x="1455" y="318"/>
                  </a:moveTo>
                  <a:cubicBezTo>
                    <a:pt x="1455" y="314"/>
                    <a:pt x="1455" y="314"/>
                    <a:pt x="1455" y="314"/>
                  </a:cubicBezTo>
                  <a:cubicBezTo>
                    <a:pt x="1457" y="313"/>
                    <a:pt x="1457" y="313"/>
                    <a:pt x="1457" y="313"/>
                  </a:cubicBezTo>
                  <a:cubicBezTo>
                    <a:pt x="1449" y="314"/>
                    <a:pt x="1449" y="314"/>
                    <a:pt x="1449" y="314"/>
                  </a:cubicBezTo>
                  <a:cubicBezTo>
                    <a:pt x="1446" y="318"/>
                    <a:pt x="1446" y="318"/>
                    <a:pt x="1446" y="318"/>
                  </a:cubicBezTo>
                  <a:cubicBezTo>
                    <a:pt x="1445" y="319"/>
                    <a:pt x="1445" y="319"/>
                    <a:pt x="1445" y="319"/>
                  </a:cubicBezTo>
                  <a:cubicBezTo>
                    <a:pt x="1454" y="319"/>
                    <a:pt x="1454" y="319"/>
                    <a:pt x="1454" y="319"/>
                  </a:cubicBezTo>
                  <a:cubicBezTo>
                    <a:pt x="1455" y="318"/>
                    <a:pt x="1455" y="318"/>
                    <a:pt x="1455" y="318"/>
                  </a:cubicBezTo>
                  <a:close/>
                  <a:moveTo>
                    <a:pt x="1429" y="392"/>
                  </a:moveTo>
                  <a:cubicBezTo>
                    <a:pt x="1431" y="395"/>
                    <a:pt x="1431" y="395"/>
                    <a:pt x="1431" y="395"/>
                  </a:cubicBezTo>
                  <a:cubicBezTo>
                    <a:pt x="1433" y="396"/>
                    <a:pt x="1435" y="396"/>
                    <a:pt x="1437" y="397"/>
                  </a:cubicBezTo>
                  <a:cubicBezTo>
                    <a:pt x="1440" y="399"/>
                    <a:pt x="1439" y="399"/>
                    <a:pt x="1442" y="402"/>
                  </a:cubicBezTo>
                  <a:cubicBezTo>
                    <a:pt x="1444" y="403"/>
                    <a:pt x="1444" y="403"/>
                    <a:pt x="1444" y="403"/>
                  </a:cubicBezTo>
                  <a:cubicBezTo>
                    <a:pt x="1455" y="405"/>
                    <a:pt x="1451" y="405"/>
                    <a:pt x="1459" y="405"/>
                  </a:cubicBezTo>
                  <a:cubicBezTo>
                    <a:pt x="1465" y="402"/>
                    <a:pt x="1467" y="401"/>
                    <a:pt x="1470" y="398"/>
                  </a:cubicBezTo>
                  <a:cubicBezTo>
                    <a:pt x="1471" y="397"/>
                    <a:pt x="1471" y="397"/>
                    <a:pt x="1471" y="397"/>
                  </a:cubicBezTo>
                  <a:cubicBezTo>
                    <a:pt x="1473" y="388"/>
                    <a:pt x="1473" y="388"/>
                    <a:pt x="1473" y="388"/>
                  </a:cubicBezTo>
                  <a:cubicBezTo>
                    <a:pt x="1472" y="388"/>
                    <a:pt x="1472" y="388"/>
                    <a:pt x="1472" y="388"/>
                  </a:cubicBezTo>
                  <a:cubicBezTo>
                    <a:pt x="1471" y="388"/>
                    <a:pt x="1471" y="388"/>
                    <a:pt x="1471" y="388"/>
                  </a:cubicBezTo>
                  <a:cubicBezTo>
                    <a:pt x="1470" y="390"/>
                    <a:pt x="1470" y="390"/>
                    <a:pt x="1470" y="390"/>
                  </a:cubicBezTo>
                  <a:cubicBezTo>
                    <a:pt x="1469" y="391"/>
                    <a:pt x="1469" y="391"/>
                    <a:pt x="1469" y="391"/>
                  </a:cubicBezTo>
                  <a:cubicBezTo>
                    <a:pt x="1466" y="387"/>
                    <a:pt x="1469" y="390"/>
                    <a:pt x="1465" y="385"/>
                  </a:cubicBezTo>
                  <a:cubicBezTo>
                    <a:pt x="1458" y="384"/>
                    <a:pt x="1461" y="384"/>
                    <a:pt x="1453" y="383"/>
                  </a:cubicBezTo>
                  <a:cubicBezTo>
                    <a:pt x="1451" y="385"/>
                    <a:pt x="1451" y="385"/>
                    <a:pt x="1451" y="385"/>
                  </a:cubicBezTo>
                  <a:cubicBezTo>
                    <a:pt x="1448" y="385"/>
                    <a:pt x="1448" y="385"/>
                    <a:pt x="1448" y="385"/>
                  </a:cubicBezTo>
                  <a:cubicBezTo>
                    <a:pt x="1446" y="383"/>
                    <a:pt x="1446" y="383"/>
                    <a:pt x="1446" y="383"/>
                  </a:cubicBezTo>
                  <a:cubicBezTo>
                    <a:pt x="1447" y="381"/>
                    <a:pt x="1446" y="382"/>
                    <a:pt x="1447" y="380"/>
                  </a:cubicBezTo>
                  <a:cubicBezTo>
                    <a:pt x="1447" y="378"/>
                    <a:pt x="1447" y="378"/>
                    <a:pt x="1447" y="378"/>
                  </a:cubicBezTo>
                  <a:cubicBezTo>
                    <a:pt x="1446" y="377"/>
                    <a:pt x="1446" y="377"/>
                    <a:pt x="1446" y="377"/>
                  </a:cubicBezTo>
                  <a:cubicBezTo>
                    <a:pt x="1435" y="375"/>
                    <a:pt x="1435" y="375"/>
                    <a:pt x="1435" y="375"/>
                  </a:cubicBezTo>
                  <a:cubicBezTo>
                    <a:pt x="1435" y="376"/>
                    <a:pt x="1435" y="376"/>
                    <a:pt x="1435" y="376"/>
                  </a:cubicBezTo>
                  <a:cubicBezTo>
                    <a:pt x="1430" y="379"/>
                    <a:pt x="1430" y="379"/>
                    <a:pt x="1430" y="379"/>
                  </a:cubicBezTo>
                  <a:cubicBezTo>
                    <a:pt x="1427" y="379"/>
                    <a:pt x="1427" y="379"/>
                    <a:pt x="1427" y="379"/>
                  </a:cubicBezTo>
                  <a:cubicBezTo>
                    <a:pt x="1427" y="375"/>
                    <a:pt x="1427" y="377"/>
                    <a:pt x="1427" y="372"/>
                  </a:cubicBezTo>
                  <a:cubicBezTo>
                    <a:pt x="1425" y="369"/>
                    <a:pt x="1425" y="369"/>
                    <a:pt x="1425" y="369"/>
                  </a:cubicBezTo>
                  <a:cubicBezTo>
                    <a:pt x="1423" y="370"/>
                    <a:pt x="1423" y="370"/>
                    <a:pt x="1423" y="370"/>
                  </a:cubicBezTo>
                  <a:cubicBezTo>
                    <a:pt x="1421" y="378"/>
                    <a:pt x="1421" y="380"/>
                    <a:pt x="1420" y="386"/>
                  </a:cubicBezTo>
                  <a:cubicBezTo>
                    <a:pt x="1428" y="391"/>
                    <a:pt x="1427" y="390"/>
                    <a:pt x="1429" y="392"/>
                  </a:cubicBezTo>
                  <a:close/>
                  <a:moveTo>
                    <a:pt x="1496" y="344"/>
                  </a:moveTo>
                  <a:cubicBezTo>
                    <a:pt x="1496" y="342"/>
                    <a:pt x="1496" y="342"/>
                    <a:pt x="1495" y="341"/>
                  </a:cubicBezTo>
                  <a:cubicBezTo>
                    <a:pt x="1495" y="341"/>
                    <a:pt x="1495" y="341"/>
                    <a:pt x="1495" y="341"/>
                  </a:cubicBezTo>
                  <a:cubicBezTo>
                    <a:pt x="1493" y="342"/>
                    <a:pt x="1493" y="342"/>
                    <a:pt x="1493" y="342"/>
                  </a:cubicBezTo>
                  <a:cubicBezTo>
                    <a:pt x="1492" y="343"/>
                    <a:pt x="1492" y="343"/>
                    <a:pt x="1492" y="343"/>
                  </a:cubicBezTo>
                  <a:cubicBezTo>
                    <a:pt x="1495" y="346"/>
                    <a:pt x="1495" y="346"/>
                    <a:pt x="1495" y="346"/>
                  </a:cubicBezTo>
                  <a:cubicBezTo>
                    <a:pt x="1496" y="344"/>
                    <a:pt x="1496" y="344"/>
                    <a:pt x="1496" y="344"/>
                  </a:cubicBezTo>
                  <a:close/>
                  <a:moveTo>
                    <a:pt x="1787" y="555"/>
                  </a:moveTo>
                  <a:cubicBezTo>
                    <a:pt x="1787" y="555"/>
                    <a:pt x="1787" y="555"/>
                    <a:pt x="1787" y="555"/>
                  </a:cubicBezTo>
                  <a:cubicBezTo>
                    <a:pt x="1791" y="553"/>
                    <a:pt x="1791" y="553"/>
                    <a:pt x="1791" y="553"/>
                  </a:cubicBezTo>
                  <a:cubicBezTo>
                    <a:pt x="1796" y="553"/>
                    <a:pt x="1796" y="553"/>
                    <a:pt x="1796" y="553"/>
                  </a:cubicBezTo>
                  <a:cubicBezTo>
                    <a:pt x="1799" y="550"/>
                    <a:pt x="1799" y="550"/>
                    <a:pt x="1799" y="550"/>
                  </a:cubicBezTo>
                  <a:cubicBezTo>
                    <a:pt x="1800" y="549"/>
                    <a:pt x="1800" y="549"/>
                    <a:pt x="1800" y="549"/>
                  </a:cubicBezTo>
                  <a:cubicBezTo>
                    <a:pt x="1803" y="550"/>
                    <a:pt x="1803" y="550"/>
                    <a:pt x="1803" y="550"/>
                  </a:cubicBezTo>
                  <a:cubicBezTo>
                    <a:pt x="1806" y="552"/>
                    <a:pt x="1806" y="552"/>
                    <a:pt x="1806" y="552"/>
                  </a:cubicBezTo>
                  <a:cubicBezTo>
                    <a:pt x="1807" y="552"/>
                    <a:pt x="1807" y="552"/>
                    <a:pt x="1807" y="552"/>
                  </a:cubicBezTo>
                  <a:cubicBezTo>
                    <a:pt x="1807" y="552"/>
                    <a:pt x="1825" y="547"/>
                    <a:pt x="1825" y="547"/>
                  </a:cubicBezTo>
                  <a:cubicBezTo>
                    <a:pt x="1828" y="543"/>
                    <a:pt x="1828" y="543"/>
                    <a:pt x="1828" y="543"/>
                  </a:cubicBezTo>
                  <a:cubicBezTo>
                    <a:pt x="1828" y="541"/>
                    <a:pt x="1828" y="541"/>
                    <a:pt x="1828" y="541"/>
                  </a:cubicBezTo>
                  <a:cubicBezTo>
                    <a:pt x="1828" y="540"/>
                    <a:pt x="1828" y="540"/>
                    <a:pt x="1828" y="540"/>
                  </a:cubicBezTo>
                  <a:cubicBezTo>
                    <a:pt x="1828" y="540"/>
                    <a:pt x="1825" y="537"/>
                    <a:pt x="1823" y="535"/>
                  </a:cubicBezTo>
                  <a:cubicBezTo>
                    <a:pt x="1822" y="534"/>
                    <a:pt x="1822" y="534"/>
                    <a:pt x="1821" y="533"/>
                  </a:cubicBezTo>
                  <a:cubicBezTo>
                    <a:pt x="1820" y="532"/>
                    <a:pt x="1821" y="533"/>
                    <a:pt x="1819" y="531"/>
                  </a:cubicBezTo>
                  <a:cubicBezTo>
                    <a:pt x="1816" y="529"/>
                    <a:pt x="1815" y="530"/>
                    <a:pt x="1812" y="528"/>
                  </a:cubicBezTo>
                  <a:cubicBezTo>
                    <a:pt x="1810" y="528"/>
                    <a:pt x="1810" y="528"/>
                    <a:pt x="1810" y="528"/>
                  </a:cubicBezTo>
                  <a:cubicBezTo>
                    <a:pt x="1809" y="529"/>
                    <a:pt x="1809" y="529"/>
                    <a:pt x="1809" y="529"/>
                  </a:cubicBezTo>
                  <a:cubicBezTo>
                    <a:pt x="1807" y="529"/>
                    <a:pt x="1807" y="529"/>
                    <a:pt x="1807" y="529"/>
                  </a:cubicBezTo>
                  <a:cubicBezTo>
                    <a:pt x="1805" y="529"/>
                    <a:pt x="1805" y="529"/>
                    <a:pt x="1805" y="529"/>
                  </a:cubicBezTo>
                  <a:cubicBezTo>
                    <a:pt x="1804" y="529"/>
                    <a:pt x="1804" y="529"/>
                    <a:pt x="1804" y="529"/>
                  </a:cubicBezTo>
                  <a:cubicBezTo>
                    <a:pt x="1800" y="531"/>
                    <a:pt x="1803" y="529"/>
                    <a:pt x="1799" y="531"/>
                  </a:cubicBezTo>
                  <a:cubicBezTo>
                    <a:pt x="1797" y="533"/>
                    <a:pt x="1797" y="533"/>
                    <a:pt x="1797" y="533"/>
                  </a:cubicBezTo>
                  <a:cubicBezTo>
                    <a:pt x="1795" y="533"/>
                    <a:pt x="1795" y="533"/>
                    <a:pt x="1795" y="533"/>
                  </a:cubicBezTo>
                  <a:cubicBezTo>
                    <a:pt x="1791" y="539"/>
                    <a:pt x="1793" y="537"/>
                    <a:pt x="1788" y="541"/>
                  </a:cubicBezTo>
                  <a:cubicBezTo>
                    <a:pt x="1787" y="543"/>
                    <a:pt x="1787" y="542"/>
                    <a:pt x="1785" y="545"/>
                  </a:cubicBezTo>
                  <a:cubicBezTo>
                    <a:pt x="1785" y="547"/>
                    <a:pt x="1785" y="547"/>
                    <a:pt x="1785" y="547"/>
                  </a:cubicBezTo>
                  <a:cubicBezTo>
                    <a:pt x="1785" y="550"/>
                    <a:pt x="1785" y="548"/>
                    <a:pt x="1787" y="555"/>
                  </a:cubicBezTo>
                  <a:close/>
                  <a:moveTo>
                    <a:pt x="1588" y="609"/>
                  </a:moveTo>
                  <a:cubicBezTo>
                    <a:pt x="1588" y="611"/>
                    <a:pt x="1588" y="611"/>
                    <a:pt x="1588" y="611"/>
                  </a:cubicBezTo>
                  <a:cubicBezTo>
                    <a:pt x="1589" y="612"/>
                    <a:pt x="1589" y="612"/>
                    <a:pt x="1589" y="612"/>
                  </a:cubicBezTo>
                  <a:cubicBezTo>
                    <a:pt x="1591" y="613"/>
                    <a:pt x="1591" y="613"/>
                    <a:pt x="1591" y="613"/>
                  </a:cubicBezTo>
                  <a:cubicBezTo>
                    <a:pt x="1592" y="615"/>
                    <a:pt x="1592" y="615"/>
                    <a:pt x="1592" y="615"/>
                  </a:cubicBezTo>
                  <a:cubicBezTo>
                    <a:pt x="1592" y="616"/>
                    <a:pt x="1592" y="615"/>
                    <a:pt x="1592" y="618"/>
                  </a:cubicBezTo>
                  <a:cubicBezTo>
                    <a:pt x="1592" y="618"/>
                    <a:pt x="1592" y="618"/>
                    <a:pt x="1592" y="618"/>
                  </a:cubicBezTo>
                  <a:cubicBezTo>
                    <a:pt x="1593" y="617"/>
                    <a:pt x="1593" y="617"/>
                    <a:pt x="1593" y="617"/>
                  </a:cubicBezTo>
                  <a:cubicBezTo>
                    <a:pt x="1593" y="614"/>
                    <a:pt x="1592" y="614"/>
                    <a:pt x="1591" y="611"/>
                  </a:cubicBezTo>
                  <a:cubicBezTo>
                    <a:pt x="1591" y="604"/>
                    <a:pt x="1591" y="608"/>
                    <a:pt x="1591" y="603"/>
                  </a:cubicBezTo>
                  <a:cubicBezTo>
                    <a:pt x="1591" y="602"/>
                    <a:pt x="1591" y="602"/>
                    <a:pt x="1591" y="602"/>
                  </a:cubicBezTo>
                  <a:cubicBezTo>
                    <a:pt x="1593" y="601"/>
                    <a:pt x="1593" y="601"/>
                    <a:pt x="1593" y="601"/>
                  </a:cubicBezTo>
                  <a:cubicBezTo>
                    <a:pt x="1594" y="599"/>
                    <a:pt x="1594" y="599"/>
                    <a:pt x="1594" y="599"/>
                  </a:cubicBezTo>
                  <a:cubicBezTo>
                    <a:pt x="1594" y="596"/>
                    <a:pt x="1594" y="596"/>
                    <a:pt x="1594" y="596"/>
                  </a:cubicBezTo>
                  <a:cubicBezTo>
                    <a:pt x="1594" y="596"/>
                    <a:pt x="1593" y="595"/>
                    <a:pt x="1593" y="594"/>
                  </a:cubicBezTo>
                  <a:cubicBezTo>
                    <a:pt x="1591" y="596"/>
                    <a:pt x="1592" y="595"/>
                    <a:pt x="1591" y="598"/>
                  </a:cubicBezTo>
                  <a:cubicBezTo>
                    <a:pt x="1588" y="600"/>
                    <a:pt x="1588" y="600"/>
                    <a:pt x="1588" y="600"/>
                  </a:cubicBezTo>
                  <a:cubicBezTo>
                    <a:pt x="1588" y="602"/>
                    <a:pt x="1588" y="602"/>
                    <a:pt x="1588" y="602"/>
                  </a:cubicBezTo>
                  <a:cubicBezTo>
                    <a:pt x="1589" y="604"/>
                    <a:pt x="1589" y="604"/>
                    <a:pt x="1589" y="604"/>
                  </a:cubicBezTo>
                  <a:cubicBezTo>
                    <a:pt x="1588" y="609"/>
                    <a:pt x="1588" y="609"/>
                    <a:pt x="1588" y="609"/>
                  </a:cubicBezTo>
                  <a:close/>
                  <a:moveTo>
                    <a:pt x="1667" y="592"/>
                  </a:moveTo>
                  <a:cubicBezTo>
                    <a:pt x="1670" y="594"/>
                    <a:pt x="1668" y="593"/>
                    <a:pt x="1676" y="597"/>
                  </a:cubicBezTo>
                  <a:cubicBezTo>
                    <a:pt x="1679" y="596"/>
                    <a:pt x="1679" y="596"/>
                    <a:pt x="1679" y="596"/>
                  </a:cubicBezTo>
                  <a:cubicBezTo>
                    <a:pt x="1680" y="596"/>
                    <a:pt x="1680" y="596"/>
                    <a:pt x="1680" y="596"/>
                  </a:cubicBezTo>
                  <a:cubicBezTo>
                    <a:pt x="1680" y="593"/>
                    <a:pt x="1680" y="593"/>
                    <a:pt x="1681" y="590"/>
                  </a:cubicBezTo>
                  <a:cubicBezTo>
                    <a:pt x="1681" y="590"/>
                    <a:pt x="1681" y="590"/>
                    <a:pt x="1681" y="590"/>
                  </a:cubicBezTo>
                  <a:cubicBezTo>
                    <a:pt x="1682" y="588"/>
                    <a:pt x="1682" y="588"/>
                    <a:pt x="1682" y="588"/>
                  </a:cubicBezTo>
                  <a:cubicBezTo>
                    <a:pt x="1681" y="587"/>
                    <a:pt x="1681" y="587"/>
                    <a:pt x="1681" y="587"/>
                  </a:cubicBezTo>
                  <a:cubicBezTo>
                    <a:pt x="1681" y="587"/>
                    <a:pt x="1681" y="587"/>
                    <a:pt x="1681" y="587"/>
                  </a:cubicBezTo>
                  <a:cubicBezTo>
                    <a:pt x="1670" y="582"/>
                    <a:pt x="1670" y="582"/>
                    <a:pt x="1670" y="582"/>
                  </a:cubicBezTo>
                  <a:cubicBezTo>
                    <a:pt x="1668" y="582"/>
                    <a:pt x="1668" y="582"/>
                    <a:pt x="1668" y="582"/>
                  </a:cubicBezTo>
                  <a:cubicBezTo>
                    <a:pt x="1666" y="584"/>
                    <a:pt x="1665" y="585"/>
                    <a:pt x="1663" y="587"/>
                  </a:cubicBezTo>
                  <a:cubicBezTo>
                    <a:pt x="1663" y="588"/>
                    <a:pt x="1663" y="588"/>
                    <a:pt x="1663" y="588"/>
                  </a:cubicBezTo>
                  <a:cubicBezTo>
                    <a:pt x="1664" y="589"/>
                    <a:pt x="1664" y="589"/>
                    <a:pt x="1664" y="589"/>
                  </a:cubicBezTo>
                  <a:cubicBezTo>
                    <a:pt x="1666" y="590"/>
                    <a:pt x="1665" y="590"/>
                    <a:pt x="1667" y="592"/>
                  </a:cubicBezTo>
                  <a:close/>
                  <a:moveTo>
                    <a:pt x="1039" y="324"/>
                  </a:moveTo>
                  <a:cubicBezTo>
                    <a:pt x="1040" y="325"/>
                    <a:pt x="1040" y="325"/>
                    <a:pt x="1040" y="325"/>
                  </a:cubicBezTo>
                  <a:cubicBezTo>
                    <a:pt x="1041" y="327"/>
                    <a:pt x="1041" y="327"/>
                    <a:pt x="1041" y="327"/>
                  </a:cubicBezTo>
                  <a:cubicBezTo>
                    <a:pt x="1043" y="329"/>
                    <a:pt x="1043" y="329"/>
                    <a:pt x="1043" y="329"/>
                  </a:cubicBezTo>
                  <a:cubicBezTo>
                    <a:pt x="1043" y="329"/>
                    <a:pt x="1043" y="329"/>
                    <a:pt x="1043" y="329"/>
                  </a:cubicBezTo>
                  <a:cubicBezTo>
                    <a:pt x="1043" y="327"/>
                    <a:pt x="1043" y="327"/>
                    <a:pt x="1043" y="327"/>
                  </a:cubicBezTo>
                  <a:cubicBezTo>
                    <a:pt x="1044" y="326"/>
                    <a:pt x="1044" y="326"/>
                    <a:pt x="1044" y="326"/>
                  </a:cubicBezTo>
                  <a:cubicBezTo>
                    <a:pt x="1044" y="326"/>
                    <a:pt x="1044" y="326"/>
                    <a:pt x="1044" y="326"/>
                  </a:cubicBezTo>
                  <a:cubicBezTo>
                    <a:pt x="1044" y="324"/>
                    <a:pt x="1044" y="324"/>
                    <a:pt x="1044" y="324"/>
                  </a:cubicBezTo>
                  <a:cubicBezTo>
                    <a:pt x="1043" y="322"/>
                    <a:pt x="1043" y="321"/>
                    <a:pt x="1041" y="319"/>
                  </a:cubicBezTo>
                  <a:cubicBezTo>
                    <a:pt x="1040" y="321"/>
                    <a:pt x="1040" y="321"/>
                    <a:pt x="1040" y="321"/>
                  </a:cubicBezTo>
                  <a:cubicBezTo>
                    <a:pt x="1037" y="320"/>
                    <a:pt x="1037" y="320"/>
                    <a:pt x="1037" y="320"/>
                  </a:cubicBezTo>
                  <a:cubicBezTo>
                    <a:pt x="1037" y="320"/>
                    <a:pt x="1037" y="320"/>
                    <a:pt x="1037" y="320"/>
                  </a:cubicBezTo>
                  <a:cubicBezTo>
                    <a:pt x="1037" y="322"/>
                    <a:pt x="1038" y="322"/>
                    <a:pt x="1039" y="324"/>
                  </a:cubicBezTo>
                  <a:close/>
                  <a:moveTo>
                    <a:pt x="1302" y="432"/>
                  </a:moveTo>
                  <a:cubicBezTo>
                    <a:pt x="1303" y="434"/>
                    <a:pt x="1303" y="434"/>
                    <a:pt x="1303" y="434"/>
                  </a:cubicBezTo>
                  <a:cubicBezTo>
                    <a:pt x="1305" y="437"/>
                    <a:pt x="1307" y="439"/>
                    <a:pt x="1308" y="442"/>
                  </a:cubicBezTo>
                  <a:cubicBezTo>
                    <a:pt x="1309" y="440"/>
                    <a:pt x="1309" y="440"/>
                    <a:pt x="1309" y="440"/>
                  </a:cubicBezTo>
                  <a:cubicBezTo>
                    <a:pt x="1309" y="437"/>
                    <a:pt x="1309" y="437"/>
                    <a:pt x="1309" y="437"/>
                  </a:cubicBezTo>
                  <a:cubicBezTo>
                    <a:pt x="1306" y="432"/>
                    <a:pt x="1308" y="434"/>
                    <a:pt x="1302" y="428"/>
                  </a:cubicBezTo>
                  <a:cubicBezTo>
                    <a:pt x="1299" y="426"/>
                    <a:pt x="1299" y="426"/>
                    <a:pt x="1299" y="426"/>
                  </a:cubicBezTo>
                  <a:cubicBezTo>
                    <a:pt x="1300" y="429"/>
                    <a:pt x="1300" y="429"/>
                    <a:pt x="1300" y="429"/>
                  </a:cubicBezTo>
                  <a:cubicBezTo>
                    <a:pt x="1300" y="430"/>
                    <a:pt x="1301" y="431"/>
                    <a:pt x="1302" y="432"/>
                  </a:cubicBezTo>
                  <a:close/>
                  <a:moveTo>
                    <a:pt x="1177" y="443"/>
                  </a:moveTo>
                  <a:cubicBezTo>
                    <a:pt x="1178" y="443"/>
                    <a:pt x="1178" y="443"/>
                    <a:pt x="1178" y="443"/>
                  </a:cubicBezTo>
                  <a:cubicBezTo>
                    <a:pt x="1179" y="441"/>
                    <a:pt x="1179" y="441"/>
                    <a:pt x="1179" y="441"/>
                  </a:cubicBezTo>
                  <a:cubicBezTo>
                    <a:pt x="1179" y="441"/>
                    <a:pt x="1179" y="441"/>
                    <a:pt x="1179" y="441"/>
                  </a:cubicBezTo>
                  <a:cubicBezTo>
                    <a:pt x="1178" y="440"/>
                    <a:pt x="1178" y="440"/>
                    <a:pt x="1178" y="440"/>
                  </a:cubicBezTo>
                  <a:cubicBezTo>
                    <a:pt x="1176" y="439"/>
                    <a:pt x="1176" y="439"/>
                    <a:pt x="1176" y="439"/>
                  </a:cubicBezTo>
                  <a:cubicBezTo>
                    <a:pt x="1175" y="440"/>
                    <a:pt x="1175" y="440"/>
                    <a:pt x="1175" y="440"/>
                  </a:cubicBezTo>
                  <a:cubicBezTo>
                    <a:pt x="1175" y="440"/>
                    <a:pt x="1175" y="440"/>
                    <a:pt x="1176" y="442"/>
                  </a:cubicBezTo>
                  <a:lnTo>
                    <a:pt x="1177" y="443"/>
                  </a:lnTo>
                  <a:close/>
                  <a:moveTo>
                    <a:pt x="1348" y="460"/>
                  </a:moveTo>
                  <a:cubicBezTo>
                    <a:pt x="1349" y="463"/>
                    <a:pt x="1349" y="463"/>
                    <a:pt x="1349" y="463"/>
                  </a:cubicBezTo>
                  <a:cubicBezTo>
                    <a:pt x="1351" y="463"/>
                    <a:pt x="1350" y="463"/>
                    <a:pt x="1352" y="462"/>
                  </a:cubicBezTo>
                  <a:cubicBezTo>
                    <a:pt x="1356" y="459"/>
                    <a:pt x="1356" y="459"/>
                    <a:pt x="1356" y="459"/>
                  </a:cubicBezTo>
                  <a:cubicBezTo>
                    <a:pt x="1359" y="459"/>
                    <a:pt x="1359" y="459"/>
                    <a:pt x="1359" y="459"/>
                  </a:cubicBezTo>
                  <a:cubicBezTo>
                    <a:pt x="1362" y="460"/>
                    <a:pt x="1366" y="462"/>
                    <a:pt x="1369" y="464"/>
                  </a:cubicBezTo>
                  <a:cubicBezTo>
                    <a:pt x="1376" y="466"/>
                    <a:pt x="1374" y="465"/>
                    <a:pt x="1378" y="467"/>
                  </a:cubicBezTo>
                  <a:cubicBezTo>
                    <a:pt x="1382" y="467"/>
                    <a:pt x="1382" y="467"/>
                    <a:pt x="1387" y="468"/>
                  </a:cubicBezTo>
                  <a:cubicBezTo>
                    <a:pt x="1390" y="467"/>
                    <a:pt x="1390" y="467"/>
                    <a:pt x="1390" y="467"/>
                  </a:cubicBezTo>
                  <a:cubicBezTo>
                    <a:pt x="1390" y="467"/>
                    <a:pt x="1390" y="467"/>
                    <a:pt x="1390" y="467"/>
                  </a:cubicBezTo>
                  <a:cubicBezTo>
                    <a:pt x="1390" y="457"/>
                    <a:pt x="1390" y="458"/>
                    <a:pt x="1389" y="454"/>
                  </a:cubicBezTo>
                  <a:cubicBezTo>
                    <a:pt x="1379" y="443"/>
                    <a:pt x="1381" y="444"/>
                    <a:pt x="1376" y="441"/>
                  </a:cubicBezTo>
                  <a:cubicBezTo>
                    <a:pt x="1373" y="440"/>
                    <a:pt x="1373" y="440"/>
                    <a:pt x="1373" y="440"/>
                  </a:cubicBezTo>
                  <a:cubicBezTo>
                    <a:pt x="1370" y="441"/>
                    <a:pt x="1371" y="440"/>
                    <a:pt x="1366" y="442"/>
                  </a:cubicBezTo>
                  <a:cubicBezTo>
                    <a:pt x="1365" y="442"/>
                    <a:pt x="1365" y="442"/>
                    <a:pt x="1365" y="442"/>
                  </a:cubicBezTo>
                  <a:cubicBezTo>
                    <a:pt x="1363" y="442"/>
                    <a:pt x="1363" y="442"/>
                    <a:pt x="1363" y="442"/>
                  </a:cubicBezTo>
                  <a:cubicBezTo>
                    <a:pt x="1361" y="446"/>
                    <a:pt x="1360" y="451"/>
                    <a:pt x="1355" y="458"/>
                  </a:cubicBezTo>
                  <a:cubicBezTo>
                    <a:pt x="1350" y="460"/>
                    <a:pt x="1354" y="458"/>
                    <a:pt x="1348" y="460"/>
                  </a:cubicBezTo>
                  <a:close/>
                  <a:moveTo>
                    <a:pt x="1127" y="475"/>
                  </a:moveTo>
                  <a:cubicBezTo>
                    <a:pt x="1130" y="473"/>
                    <a:pt x="1130" y="473"/>
                    <a:pt x="1130" y="473"/>
                  </a:cubicBezTo>
                  <a:cubicBezTo>
                    <a:pt x="1129" y="472"/>
                    <a:pt x="1129" y="472"/>
                    <a:pt x="1129" y="472"/>
                  </a:cubicBezTo>
                  <a:cubicBezTo>
                    <a:pt x="1128" y="470"/>
                    <a:pt x="1128" y="470"/>
                    <a:pt x="1128" y="470"/>
                  </a:cubicBezTo>
                  <a:cubicBezTo>
                    <a:pt x="1126" y="470"/>
                    <a:pt x="1126" y="470"/>
                    <a:pt x="1126" y="470"/>
                  </a:cubicBezTo>
                  <a:cubicBezTo>
                    <a:pt x="1124" y="470"/>
                    <a:pt x="1124" y="470"/>
                    <a:pt x="1124" y="470"/>
                  </a:cubicBezTo>
                  <a:cubicBezTo>
                    <a:pt x="1123" y="472"/>
                    <a:pt x="1123" y="472"/>
                    <a:pt x="1123" y="472"/>
                  </a:cubicBezTo>
                  <a:cubicBezTo>
                    <a:pt x="1124" y="475"/>
                    <a:pt x="1124" y="475"/>
                    <a:pt x="1124" y="475"/>
                  </a:cubicBezTo>
                  <a:cubicBezTo>
                    <a:pt x="1127" y="475"/>
                    <a:pt x="1127" y="475"/>
                    <a:pt x="1127" y="475"/>
                  </a:cubicBezTo>
                  <a:close/>
                  <a:moveTo>
                    <a:pt x="1356" y="440"/>
                  </a:moveTo>
                  <a:cubicBezTo>
                    <a:pt x="1357" y="440"/>
                    <a:pt x="1357" y="440"/>
                    <a:pt x="1357" y="440"/>
                  </a:cubicBezTo>
                  <a:cubicBezTo>
                    <a:pt x="1363" y="437"/>
                    <a:pt x="1363" y="437"/>
                    <a:pt x="1363" y="437"/>
                  </a:cubicBezTo>
                  <a:cubicBezTo>
                    <a:pt x="1364" y="432"/>
                    <a:pt x="1364" y="430"/>
                    <a:pt x="1363" y="427"/>
                  </a:cubicBezTo>
                  <a:cubicBezTo>
                    <a:pt x="1362" y="426"/>
                    <a:pt x="1362" y="426"/>
                    <a:pt x="1362" y="426"/>
                  </a:cubicBezTo>
                  <a:cubicBezTo>
                    <a:pt x="1361" y="426"/>
                    <a:pt x="1361" y="426"/>
                    <a:pt x="1361" y="426"/>
                  </a:cubicBezTo>
                  <a:cubicBezTo>
                    <a:pt x="1359" y="426"/>
                    <a:pt x="1356" y="426"/>
                    <a:pt x="1355" y="426"/>
                  </a:cubicBezTo>
                  <a:cubicBezTo>
                    <a:pt x="1353" y="427"/>
                    <a:pt x="1353" y="427"/>
                    <a:pt x="1353" y="427"/>
                  </a:cubicBezTo>
                  <a:cubicBezTo>
                    <a:pt x="1352" y="429"/>
                    <a:pt x="1352" y="429"/>
                    <a:pt x="1352" y="429"/>
                  </a:cubicBezTo>
                  <a:cubicBezTo>
                    <a:pt x="1353" y="437"/>
                    <a:pt x="1353" y="437"/>
                    <a:pt x="1353" y="437"/>
                  </a:cubicBezTo>
                  <a:lnTo>
                    <a:pt x="1356" y="440"/>
                  </a:lnTo>
                  <a:close/>
                  <a:moveTo>
                    <a:pt x="705" y="434"/>
                  </a:moveTo>
                  <a:cubicBezTo>
                    <a:pt x="707" y="435"/>
                    <a:pt x="707" y="435"/>
                    <a:pt x="707" y="435"/>
                  </a:cubicBezTo>
                  <a:cubicBezTo>
                    <a:pt x="708" y="433"/>
                    <a:pt x="708" y="433"/>
                    <a:pt x="708" y="433"/>
                  </a:cubicBezTo>
                  <a:cubicBezTo>
                    <a:pt x="708" y="432"/>
                    <a:pt x="708" y="433"/>
                    <a:pt x="707" y="431"/>
                  </a:cubicBezTo>
                  <a:cubicBezTo>
                    <a:pt x="706" y="430"/>
                    <a:pt x="706" y="430"/>
                    <a:pt x="706" y="430"/>
                  </a:cubicBezTo>
                  <a:cubicBezTo>
                    <a:pt x="704" y="431"/>
                    <a:pt x="704" y="431"/>
                    <a:pt x="704" y="431"/>
                  </a:cubicBezTo>
                  <a:cubicBezTo>
                    <a:pt x="704" y="432"/>
                    <a:pt x="704" y="432"/>
                    <a:pt x="704" y="432"/>
                  </a:cubicBezTo>
                  <a:cubicBezTo>
                    <a:pt x="704" y="433"/>
                    <a:pt x="704" y="433"/>
                    <a:pt x="704" y="433"/>
                  </a:cubicBezTo>
                  <a:cubicBezTo>
                    <a:pt x="705" y="434"/>
                    <a:pt x="705" y="434"/>
                    <a:pt x="705" y="434"/>
                  </a:cubicBezTo>
                  <a:close/>
                  <a:moveTo>
                    <a:pt x="1321" y="529"/>
                  </a:moveTo>
                  <a:cubicBezTo>
                    <a:pt x="1319" y="530"/>
                    <a:pt x="1319" y="530"/>
                    <a:pt x="1319" y="530"/>
                  </a:cubicBezTo>
                  <a:cubicBezTo>
                    <a:pt x="1319" y="530"/>
                    <a:pt x="1319" y="530"/>
                    <a:pt x="1319" y="530"/>
                  </a:cubicBezTo>
                  <a:cubicBezTo>
                    <a:pt x="1318" y="530"/>
                    <a:pt x="1318" y="530"/>
                    <a:pt x="1318" y="530"/>
                  </a:cubicBezTo>
                  <a:cubicBezTo>
                    <a:pt x="1318" y="531"/>
                    <a:pt x="1318" y="531"/>
                    <a:pt x="1318" y="531"/>
                  </a:cubicBezTo>
                  <a:cubicBezTo>
                    <a:pt x="1318" y="532"/>
                    <a:pt x="1318" y="532"/>
                    <a:pt x="1318" y="532"/>
                  </a:cubicBezTo>
                  <a:cubicBezTo>
                    <a:pt x="1321" y="533"/>
                    <a:pt x="1321" y="533"/>
                    <a:pt x="1321" y="533"/>
                  </a:cubicBezTo>
                  <a:cubicBezTo>
                    <a:pt x="1321" y="533"/>
                    <a:pt x="1321" y="533"/>
                    <a:pt x="1321" y="533"/>
                  </a:cubicBezTo>
                  <a:cubicBezTo>
                    <a:pt x="1322" y="532"/>
                    <a:pt x="1322" y="532"/>
                    <a:pt x="1322" y="532"/>
                  </a:cubicBezTo>
                  <a:cubicBezTo>
                    <a:pt x="1323" y="532"/>
                    <a:pt x="1323" y="532"/>
                    <a:pt x="1323" y="532"/>
                  </a:cubicBezTo>
                  <a:cubicBezTo>
                    <a:pt x="1323" y="533"/>
                    <a:pt x="1323" y="533"/>
                    <a:pt x="1323" y="533"/>
                  </a:cubicBezTo>
                  <a:cubicBezTo>
                    <a:pt x="1324" y="534"/>
                    <a:pt x="1324" y="534"/>
                    <a:pt x="1324" y="534"/>
                  </a:cubicBezTo>
                  <a:cubicBezTo>
                    <a:pt x="1326" y="534"/>
                    <a:pt x="1326" y="534"/>
                    <a:pt x="1326" y="534"/>
                  </a:cubicBezTo>
                  <a:cubicBezTo>
                    <a:pt x="1328" y="531"/>
                    <a:pt x="1328" y="531"/>
                    <a:pt x="1328" y="531"/>
                  </a:cubicBezTo>
                  <a:cubicBezTo>
                    <a:pt x="1328" y="530"/>
                    <a:pt x="1328" y="530"/>
                    <a:pt x="1328" y="530"/>
                  </a:cubicBezTo>
                  <a:cubicBezTo>
                    <a:pt x="1327" y="529"/>
                    <a:pt x="1327" y="529"/>
                    <a:pt x="1327" y="529"/>
                  </a:cubicBezTo>
                  <a:cubicBezTo>
                    <a:pt x="1327" y="528"/>
                    <a:pt x="1327" y="528"/>
                    <a:pt x="1327" y="528"/>
                  </a:cubicBezTo>
                  <a:cubicBezTo>
                    <a:pt x="1327" y="528"/>
                    <a:pt x="1321" y="529"/>
                    <a:pt x="1321" y="529"/>
                  </a:cubicBezTo>
                  <a:close/>
                  <a:moveTo>
                    <a:pt x="784" y="292"/>
                  </a:moveTo>
                  <a:cubicBezTo>
                    <a:pt x="786" y="289"/>
                    <a:pt x="786" y="289"/>
                    <a:pt x="786" y="289"/>
                  </a:cubicBezTo>
                  <a:cubicBezTo>
                    <a:pt x="786" y="288"/>
                    <a:pt x="786" y="288"/>
                    <a:pt x="786" y="288"/>
                  </a:cubicBezTo>
                  <a:cubicBezTo>
                    <a:pt x="786" y="286"/>
                    <a:pt x="786" y="286"/>
                    <a:pt x="786" y="286"/>
                  </a:cubicBezTo>
                  <a:cubicBezTo>
                    <a:pt x="782" y="287"/>
                    <a:pt x="782" y="287"/>
                    <a:pt x="782" y="287"/>
                  </a:cubicBezTo>
                  <a:cubicBezTo>
                    <a:pt x="781" y="288"/>
                    <a:pt x="781" y="288"/>
                    <a:pt x="781" y="288"/>
                  </a:cubicBezTo>
                  <a:cubicBezTo>
                    <a:pt x="780" y="291"/>
                    <a:pt x="780" y="291"/>
                    <a:pt x="780" y="291"/>
                  </a:cubicBezTo>
                  <a:cubicBezTo>
                    <a:pt x="781" y="291"/>
                    <a:pt x="781" y="291"/>
                    <a:pt x="781" y="291"/>
                  </a:cubicBezTo>
                  <a:cubicBezTo>
                    <a:pt x="782" y="293"/>
                    <a:pt x="782" y="293"/>
                    <a:pt x="782" y="293"/>
                  </a:cubicBezTo>
                  <a:cubicBezTo>
                    <a:pt x="782" y="293"/>
                    <a:pt x="784" y="292"/>
                    <a:pt x="784" y="292"/>
                  </a:cubicBezTo>
                  <a:close/>
                  <a:moveTo>
                    <a:pt x="1648" y="957"/>
                  </a:moveTo>
                  <a:cubicBezTo>
                    <a:pt x="1647" y="955"/>
                    <a:pt x="1647" y="955"/>
                    <a:pt x="1646" y="953"/>
                  </a:cubicBezTo>
                  <a:cubicBezTo>
                    <a:pt x="1646" y="951"/>
                    <a:pt x="1646" y="951"/>
                    <a:pt x="1646" y="951"/>
                  </a:cubicBezTo>
                  <a:cubicBezTo>
                    <a:pt x="1646" y="950"/>
                    <a:pt x="1646" y="950"/>
                    <a:pt x="1646" y="950"/>
                  </a:cubicBezTo>
                  <a:cubicBezTo>
                    <a:pt x="1645" y="950"/>
                    <a:pt x="1644" y="949"/>
                    <a:pt x="1642" y="949"/>
                  </a:cubicBezTo>
                  <a:cubicBezTo>
                    <a:pt x="1641" y="950"/>
                    <a:pt x="1641" y="950"/>
                    <a:pt x="1641" y="950"/>
                  </a:cubicBezTo>
                  <a:cubicBezTo>
                    <a:pt x="1640" y="950"/>
                    <a:pt x="1640" y="950"/>
                    <a:pt x="1640" y="950"/>
                  </a:cubicBezTo>
                  <a:cubicBezTo>
                    <a:pt x="1643" y="952"/>
                    <a:pt x="1643" y="952"/>
                    <a:pt x="1643" y="952"/>
                  </a:cubicBezTo>
                  <a:cubicBezTo>
                    <a:pt x="1644" y="953"/>
                    <a:pt x="1644" y="953"/>
                    <a:pt x="1644" y="953"/>
                  </a:cubicBezTo>
                  <a:cubicBezTo>
                    <a:pt x="1644" y="954"/>
                    <a:pt x="1644" y="954"/>
                    <a:pt x="1644" y="954"/>
                  </a:cubicBezTo>
                  <a:cubicBezTo>
                    <a:pt x="1645" y="956"/>
                    <a:pt x="1646" y="958"/>
                    <a:pt x="1647" y="959"/>
                  </a:cubicBezTo>
                  <a:cubicBezTo>
                    <a:pt x="1648" y="959"/>
                    <a:pt x="1648" y="959"/>
                    <a:pt x="1648" y="959"/>
                  </a:cubicBezTo>
                  <a:cubicBezTo>
                    <a:pt x="1649" y="961"/>
                    <a:pt x="1649" y="961"/>
                    <a:pt x="1649" y="961"/>
                  </a:cubicBezTo>
                  <a:cubicBezTo>
                    <a:pt x="1650" y="962"/>
                    <a:pt x="1650" y="962"/>
                    <a:pt x="1650" y="962"/>
                  </a:cubicBezTo>
                  <a:cubicBezTo>
                    <a:pt x="1650" y="959"/>
                    <a:pt x="1650" y="959"/>
                    <a:pt x="1650" y="959"/>
                  </a:cubicBezTo>
                  <a:cubicBezTo>
                    <a:pt x="1650" y="958"/>
                    <a:pt x="1650" y="958"/>
                    <a:pt x="1650" y="958"/>
                  </a:cubicBezTo>
                  <a:cubicBezTo>
                    <a:pt x="1648" y="957"/>
                    <a:pt x="1648" y="957"/>
                    <a:pt x="1648" y="957"/>
                  </a:cubicBezTo>
                  <a:close/>
                  <a:moveTo>
                    <a:pt x="1515" y="1059"/>
                  </a:moveTo>
                  <a:cubicBezTo>
                    <a:pt x="1515" y="1060"/>
                    <a:pt x="1515" y="1060"/>
                    <a:pt x="1515" y="1060"/>
                  </a:cubicBezTo>
                  <a:cubicBezTo>
                    <a:pt x="1516" y="1061"/>
                    <a:pt x="1516" y="1061"/>
                    <a:pt x="1516" y="1061"/>
                  </a:cubicBezTo>
                  <a:cubicBezTo>
                    <a:pt x="1517" y="1060"/>
                    <a:pt x="1517" y="1060"/>
                    <a:pt x="1517" y="1060"/>
                  </a:cubicBezTo>
                  <a:cubicBezTo>
                    <a:pt x="1518" y="1059"/>
                    <a:pt x="1518" y="1059"/>
                    <a:pt x="1518" y="1059"/>
                  </a:cubicBezTo>
                  <a:cubicBezTo>
                    <a:pt x="1517" y="1057"/>
                    <a:pt x="1517" y="1057"/>
                    <a:pt x="1517" y="1057"/>
                  </a:cubicBezTo>
                  <a:cubicBezTo>
                    <a:pt x="1518" y="1056"/>
                    <a:pt x="1518" y="1056"/>
                    <a:pt x="1518" y="1056"/>
                  </a:cubicBezTo>
                  <a:cubicBezTo>
                    <a:pt x="1518" y="1054"/>
                    <a:pt x="1518" y="1054"/>
                    <a:pt x="1518" y="1054"/>
                  </a:cubicBezTo>
                  <a:cubicBezTo>
                    <a:pt x="1518" y="1054"/>
                    <a:pt x="1518" y="1054"/>
                    <a:pt x="1518" y="1054"/>
                  </a:cubicBezTo>
                  <a:cubicBezTo>
                    <a:pt x="1515" y="1059"/>
                    <a:pt x="1515" y="1059"/>
                    <a:pt x="1515" y="1059"/>
                  </a:cubicBezTo>
                  <a:close/>
                  <a:moveTo>
                    <a:pt x="1498" y="1086"/>
                  </a:moveTo>
                  <a:cubicBezTo>
                    <a:pt x="1497" y="1087"/>
                    <a:pt x="1497" y="1087"/>
                    <a:pt x="1497" y="1087"/>
                  </a:cubicBezTo>
                  <a:cubicBezTo>
                    <a:pt x="1497" y="1087"/>
                    <a:pt x="1497" y="1087"/>
                    <a:pt x="1497" y="1087"/>
                  </a:cubicBezTo>
                  <a:cubicBezTo>
                    <a:pt x="1498" y="1087"/>
                    <a:pt x="1498" y="1087"/>
                    <a:pt x="1498" y="1087"/>
                  </a:cubicBezTo>
                  <a:cubicBezTo>
                    <a:pt x="1498" y="1086"/>
                    <a:pt x="1498" y="1086"/>
                    <a:pt x="1498" y="1086"/>
                  </a:cubicBezTo>
                  <a:cubicBezTo>
                    <a:pt x="1498" y="1085"/>
                    <a:pt x="1498" y="1085"/>
                    <a:pt x="1498" y="1085"/>
                  </a:cubicBezTo>
                  <a:lnTo>
                    <a:pt x="1498" y="1086"/>
                  </a:lnTo>
                  <a:close/>
                  <a:moveTo>
                    <a:pt x="1531" y="1035"/>
                  </a:moveTo>
                  <a:cubicBezTo>
                    <a:pt x="1530" y="1036"/>
                    <a:pt x="1530" y="1036"/>
                    <a:pt x="1530" y="1036"/>
                  </a:cubicBezTo>
                  <a:cubicBezTo>
                    <a:pt x="1528" y="1040"/>
                    <a:pt x="1528" y="1040"/>
                    <a:pt x="1528" y="1040"/>
                  </a:cubicBezTo>
                  <a:cubicBezTo>
                    <a:pt x="1527" y="1041"/>
                    <a:pt x="1527" y="1041"/>
                    <a:pt x="1527" y="1041"/>
                  </a:cubicBezTo>
                  <a:cubicBezTo>
                    <a:pt x="1524" y="1042"/>
                    <a:pt x="1524" y="1042"/>
                    <a:pt x="1524" y="1042"/>
                  </a:cubicBezTo>
                  <a:cubicBezTo>
                    <a:pt x="1523" y="1043"/>
                    <a:pt x="1523" y="1043"/>
                    <a:pt x="1523" y="1043"/>
                  </a:cubicBezTo>
                  <a:cubicBezTo>
                    <a:pt x="1522" y="1043"/>
                    <a:pt x="1522" y="1043"/>
                    <a:pt x="1522" y="1043"/>
                  </a:cubicBezTo>
                  <a:cubicBezTo>
                    <a:pt x="1522" y="1043"/>
                    <a:pt x="1522" y="1043"/>
                    <a:pt x="1522" y="1043"/>
                  </a:cubicBezTo>
                  <a:cubicBezTo>
                    <a:pt x="1522" y="1044"/>
                    <a:pt x="1522" y="1044"/>
                    <a:pt x="1522" y="1044"/>
                  </a:cubicBezTo>
                  <a:cubicBezTo>
                    <a:pt x="1522" y="1046"/>
                    <a:pt x="1522" y="1046"/>
                    <a:pt x="1522" y="1046"/>
                  </a:cubicBezTo>
                  <a:cubicBezTo>
                    <a:pt x="1523" y="1047"/>
                    <a:pt x="1523" y="1047"/>
                    <a:pt x="1523" y="1047"/>
                  </a:cubicBezTo>
                  <a:cubicBezTo>
                    <a:pt x="1524" y="1047"/>
                    <a:pt x="1524" y="1047"/>
                    <a:pt x="1524" y="1047"/>
                  </a:cubicBezTo>
                  <a:cubicBezTo>
                    <a:pt x="1525" y="1047"/>
                    <a:pt x="1525" y="1047"/>
                    <a:pt x="1525" y="1046"/>
                  </a:cubicBezTo>
                  <a:cubicBezTo>
                    <a:pt x="1526" y="1045"/>
                    <a:pt x="1526" y="1045"/>
                    <a:pt x="1526" y="1045"/>
                  </a:cubicBezTo>
                  <a:cubicBezTo>
                    <a:pt x="1529" y="1045"/>
                    <a:pt x="1529" y="1045"/>
                    <a:pt x="1529" y="1045"/>
                  </a:cubicBezTo>
                  <a:cubicBezTo>
                    <a:pt x="1531" y="1041"/>
                    <a:pt x="1532" y="1040"/>
                    <a:pt x="1532" y="1036"/>
                  </a:cubicBezTo>
                  <a:cubicBezTo>
                    <a:pt x="1532" y="1035"/>
                    <a:pt x="1532" y="1035"/>
                    <a:pt x="1532" y="1035"/>
                  </a:cubicBezTo>
                  <a:cubicBezTo>
                    <a:pt x="1531" y="1035"/>
                    <a:pt x="1531" y="1035"/>
                    <a:pt x="1531" y="1035"/>
                  </a:cubicBezTo>
                  <a:close/>
                  <a:moveTo>
                    <a:pt x="1535" y="1033"/>
                  </a:moveTo>
                  <a:cubicBezTo>
                    <a:pt x="1533" y="1034"/>
                    <a:pt x="1533" y="1034"/>
                    <a:pt x="1533" y="1034"/>
                  </a:cubicBezTo>
                  <a:cubicBezTo>
                    <a:pt x="1533" y="1035"/>
                    <a:pt x="1533" y="1035"/>
                    <a:pt x="1533" y="1035"/>
                  </a:cubicBezTo>
                  <a:cubicBezTo>
                    <a:pt x="1533" y="1036"/>
                    <a:pt x="1533" y="1036"/>
                    <a:pt x="1533" y="1036"/>
                  </a:cubicBezTo>
                  <a:cubicBezTo>
                    <a:pt x="1534" y="1037"/>
                    <a:pt x="1534" y="1037"/>
                    <a:pt x="1534" y="1037"/>
                  </a:cubicBezTo>
                  <a:cubicBezTo>
                    <a:pt x="1535" y="1037"/>
                    <a:pt x="1535" y="1037"/>
                    <a:pt x="1535" y="1037"/>
                  </a:cubicBezTo>
                  <a:cubicBezTo>
                    <a:pt x="1535" y="1037"/>
                    <a:pt x="1535" y="1037"/>
                    <a:pt x="1535" y="1037"/>
                  </a:cubicBezTo>
                  <a:cubicBezTo>
                    <a:pt x="1536" y="1035"/>
                    <a:pt x="1536" y="1035"/>
                    <a:pt x="1536" y="1035"/>
                  </a:cubicBezTo>
                  <a:cubicBezTo>
                    <a:pt x="1536" y="1033"/>
                    <a:pt x="1536" y="1033"/>
                    <a:pt x="1536" y="1033"/>
                  </a:cubicBezTo>
                  <a:cubicBezTo>
                    <a:pt x="1536" y="1033"/>
                    <a:pt x="1536" y="1033"/>
                    <a:pt x="1536" y="1033"/>
                  </a:cubicBezTo>
                  <a:cubicBezTo>
                    <a:pt x="1536" y="1033"/>
                    <a:pt x="1535" y="1033"/>
                    <a:pt x="1535" y="1033"/>
                  </a:cubicBezTo>
                  <a:close/>
                  <a:moveTo>
                    <a:pt x="695" y="380"/>
                  </a:moveTo>
                  <a:cubicBezTo>
                    <a:pt x="696" y="382"/>
                    <a:pt x="696" y="382"/>
                    <a:pt x="696" y="382"/>
                  </a:cubicBezTo>
                  <a:cubicBezTo>
                    <a:pt x="697" y="383"/>
                    <a:pt x="697" y="383"/>
                    <a:pt x="697" y="383"/>
                  </a:cubicBezTo>
                  <a:cubicBezTo>
                    <a:pt x="699" y="381"/>
                    <a:pt x="699" y="381"/>
                    <a:pt x="699" y="381"/>
                  </a:cubicBezTo>
                  <a:cubicBezTo>
                    <a:pt x="699" y="383"/>
                    <a:pt x="699" y="383"/>
                    <a:pt x="699" y="383"/>
                  </a:cubicBezTo>
                  <a:cubicBezTo>
                    <a:pt x="700" y="384"/>
                    <a:pt x="700" y="384"/>
                    <a:pt x="700" y="384"/>
                  </a:cubicBezTo>
                  <a:cubicBezTo>
                    <a:pt x="701" y="380"/>
                    <a:pt x="701" y="380"/>
                    <a:pt x="701" y="380"/>
                  </a:cubicBezTo>
                  <a:cubicBezTo>
                    <a:pt x="702" y="380"/>
                    <a:pt x="702" y="380"/>
                    <a:pt x="702" y="380"/>
                  </a:cubicBezTo>
                  <a:cubicBezTo>
                    <a:pt x="703" y="379"/>
                    <a:pt x="703" y="379"/>
                    <a:pt x="703" y="379"/>
                  </a:cubicBezTo>
                  <a:cubicBezTo>
                    <a:pt x="702" y="371"/>
                    <a:pt x="702" y="382"/>
                    <a:pt x="702" y="372"/>
                  </a:cubicBezTo>
                  <a:cubicBezTo>
                    <a:pt x="700" y="372"/>
                    <a:pt x="700" y="372"/>
                    <a:pt x="700" y="372"/>
                  </a:cubicBezTo>
                  <a:cubicBezTo>
                    <a:pt x="699" y="373"/>
                    <a:pt x="699" y="373"/>
                    <a:pt x="699" y="373"/>
                  </a:cubicBezTo>
                  <a:cubicBezTo>
                    <a:pt x="699" y="375"/>
                    <a:pt x="699" y="374"/>
                    <a:pt x="699" y="377"/>
                  </a:cubicBezTo>
                  <a:cubicBezTo>
                    <a:pt x="698" y="377"/>
                    <a:pt x="698" y="377"/>
                    <a:pt x="698" y="377"/>
                  </a:cubicBezTo>
                  <a:cubicBezTo>
                    <a:pt x="697" y="375"/>
                    <a:pt x="697" y="375"/>
                    <a:pt x="697" y="375"/>
                  </a:cubicBezTo>
                  <a:cubicBezTo>
                    <a:pt x="694" y="379"/>
                    <a:pt x="694" y="379"/>
                    <a:pt x="694" y="379"/>
                  </a:cubicBezTo>
                  <a:cubicBezTo>
                    <a:pt x="695" y="380"/>
                    <a:pt x="695" y="380"/>
                    <a:pt x="695" y="380"/>
                  </a:cubicBezTo>
                  <a:cubicBezTo>
                    <a:pt x="695" y="380"/>
                    <a:pt x="695" y="380"/>
                    <a:pt x="695" y="380"/>
                  </a:cubicBezTo>
                  <a:close/>
                  <a:moveTo>
                    <a:pt x="1526" y="1034"/>
                  </a:moveTo>
                  <a:cubicBezTo>
                    <a:pt x="1527" y="1034"/>
                    <a:pt x="1527" y="1034"/>
                    <a:pt x="1527" y="1034"/>
                  </a:cubicBezTo>
                  <a:cubicBezTo>
                    <a:pt x="1527" y="1033"/>
                    <a:pt x="1527" y="1033"/>
                    <a:pt x="1527" y="1033"/>
                  </a:cubicBezTo>
                  <a:cubicBezTo>
                    <a:pt x="1527" y="1032"/>
                    <a:pt x="1527" y="1032"/>
                    <a:pt x="1527" y="1032"/>
                  </a:cubicBezTo>
                  <a:cubicBezTo>
                    <a:pt x="1526" y="1032"/>
                    <a:pt x="1526" y="1032"/>
                    <a:pt x="1526" y="1032"/>
                  </a:cubicBezTo>
                  <a:cubicBezTo>
                    <a:pt x="1525" y="1032"/>
                    <a:pt x="1525" y="1032"/>
                    <a:pt x="1525" y="1032"/>
                  </a:cubicBezTo>
                  <a:cubicBezTo>
                    <a:pt x="1525" y="1033"/>
                    <a:pt x="1525" y="1033"/>
                    <a:pt x="1525" y="1033"/>
                  </a:cubicBezTo>
                  <a:cubicBezTo>
                    <a:pt x="1525" y="1033"/>
                    <a:pt x="1525" y="1033"/>
                    <a:pt x="1526" y="1034"/>
                  </a:cubicBezTo>
                  <a:close/>
                  <a:moveTo>
                    <a:pt x="1488" y="1097"/>
                  </a:moveTo>
                  <a:cubicBezTo>
                    <a:pt x="1486" y="1099"/>
                    <a:pt x="1487" y="1098"/>
                    <a:pt x="1484" y="1101"/>
                  </a:cubicBezTo>
                  <a:cubicBezTo>
                    <a:pt x="1483" y="1101"/>
                    <a:pt x="1483" y="1101"/>
                    <a:pt x="1483" y="1101"/>
                  </a:cubicBezTo>
                  <a:cubicBezTo>
                    <a:pt x="1483" y="1102"/>
                    <a:pt x="1483" y="1101"/>
                    <a:pt x="1483" y="1102"/>
                  </a:cubicBezTo>
                  <a:cubicBezTo>
                    <a:pt x="1484" y="1102"/>
                    <a:pt x="1484" y="1102"/>
                    <a:pt x="1484" y="1102"/>
                  </a:cubicBezTo>
                  <a:cubicBezTo>
                    <a:pt x="1486" y="1101"/>
                    <a:pt x="1485" y="1101"/>
                    <a:pt x="1489" y="1096"/>
                  </a:cubicBezTo>
                  <a:cubicBezTo>
                    <a:pt x="1489" y="1096"/>
                    <a:pt x="1489" y="1096"/>
                    <a:pt x="1489" y="1096"/>
                  </a:cubicBezTo>
                  <a:cubicBezTo>
                    <a:pt x="1489" y="1096"/>
                    <a:pt x="1488" y="1097"/>
                    <a:pt x="1488" y="1097"/>
                  </a:cubicBezTo>
                  <a:close/>
                  <a:moveTo>
                    <a:pt x="1510" y="1067"/>
                  </a:moveTo>
                  <a:cubicBezTo>
                    <a:pt x="1509" y="1068"/>
                    <a:pt x="1509" y="1068"/>
                    <a:pt x="1509" y="1068"/>
                  </a:cubicBezTo>
                  <a:cubicBezTo>
                    <a:pt x="1508" y="1069"/>
                    <a:pt x="1508" y="1069"/>
                    <a:pt x="1508" y="1069"/>
                  </a:cubicBezTo>
                  <a:cubicBezTo>
                    <a:pt x="1508" y="1069"/>
                    <a:pt x="1508" y="1069"/>
                    <a:pt x="1508" y="1069"/>
                  </a:cubicBezTo>
                  <a:cubicBezTo>
                    <a:pt x="1509" y="1070"/>
                    <a:pt x="1509" y="1070"/>
                    <a:pt x="1509" y="1070"/>
                  </a:cubicBezTo>
                  <a:cubicBezTo>
                    <a:pt x="1509" y="1069"/>
                    <a:pt x="1509" y="1069"/>
                    <a:pt x="1509" y="1069"/>
                  </a:cubicBezTo>
                  <a:cubicBezTo>
                    <a:pt x="1511" y="1068"/>
                    <a:pt x="1511" y="1068"/>
                    <a:pt x="1511" y="1068"/>
                  </a:cubicBezTo>
                  <a:cubicBezTo>
                    <a:pt x="1511" y="1067"/>
                    <a:pt x="1511" y="1067"/>
                    <a:pt x="1511" y="1067"/>
                  </a:cubicBezTo>
                  <a:cubicBezTo>
                    <a:pt x="1511" y="1067"/>
                    <a:pt x="1511" y="1067"/>
                    <a:pt x="1511" y="1067"/>
                  </a:cubicBezTo>
                  <a:cubicBezTo>
                    <a:pt x="1510" y="1067"/>
                    <a:pt x="1510" y="1067"/>
                    <a:pt x="1510" y="1067"/>
                  </a:cubicBezTo>
                  <a:close/>
                  <a:moveTo>
                    <a:pt x="1419" y="1155"/>
                  </a:moveTo>
                  <a:cubicBezTo>
                    <a:pt x="1419" y="1156"/>
                    <a:pt x="1419" y="1156"/>
                    <a:pt x="1419" y="1156"/>
                  </a:cubicBezTo>
                  <a:cubicBezTo>
                    <a:pt x="1419" y="1156"/>
                    <a:pt x="1419" y="1156"/>
                    <a:pt x="1419" y="1156"/>
                  </a:cubicBezTo>
                  <a:cubicBezTo>
                    <a:pt x="1419" y="1156"/>
                    <a:pt x="1419" y="1156"/>
                    <a:pt x="1419" y="1156"/>
                  </a:cubicBezTo>
                  <a:cubicBezTo>
                    <a:pt x="1419" y="1156"/>
                    <a:pt x="1420" y="1156"/>
                    <a:pt x="1420" y="1155"/>
                  </a:cubicBezTo>
                  <a:cubicBezTo>
                    <a:pt x="1420" y="1155"/>
                    <a:pt x="1420" y="1155"/>
                    <a:pt x="1420" y="1155"/>
                  </a:cubicBezTo>
                  <a:cubicBezTo>
                    <a:pt x="1419" y="1155"/>
                    <a:pt x="1419" y="1155"/>
                    <a:pt x="1419" y="1155"/>
                  </a:cubicBezTo>
                  <a:close/>
                  <a:moveTo>
                    <a:pt x="1422" y="1152"/>
                  </a:moveTo>
                  <a:cubicBezTo>
                    <a:pt x="1422" y="1152"/>
                    <a:pt x="1422" y="1152"/>
                    <a:pt x="1422" y="1152"/>
                  </a:cubicBezTo>
                  <a:cubicBezTo>
                    <a:pt x="1422" y="1152"/>
                    <a:pt x="1422" y="1152"/>
                    <a:pt x="1422" y="1152"/>
                  </a:cubicBezTo>
                  <a:cubicBezTo>
                    <a:pt x="1422" y="1153"/>
                    <a:pt x="1422" y="1153"/>
                    <a:pt x="1422" y="1153"/>
                  </a:cubicBezTo>
                  <a:cubicBezTo>
                    <a:pt x="1423" y="1152"/>
                    <a:pt x="1423" y="1152"/>
                    <a:pt x="1423" y="1152"/>
                  </a:cubicBezTo>
                  <a:cubicBezTo>
                    <a:pt x="1423" y="1152"/>
                    <a:pt x="1423" y="1152"/>
                    <a:pt x="1423" y="1152"/>
                  </a:cubicBezTo>
                  <a:cubicBezTo>
                    <a:pt x="1422" y="1152"/>
                    <a:pt x="1422" y="1152"/>
                    <a:pt x="1422" y="1152"/>
                  </a:cubicBezTo>
                  <a:close/>
                  <a:moveTo>
                    <a:pt x="1421" y="1139"/>
                  </a:moveTo>
                  <a:cubicBezTo>
                    <a:pt x="1420" y="1139"/>
                    <a:pt x="1420" y="1139"/>
                    <a:pt x="1420" y="1139"/>
                  </a:cubicBezTo>
                  <a:cubicBezTo>
                    <a:pt x="1418" y="1142"/>
                    <a:pt x="1418" y="1142"/>
                    <a:pt x="1418" y="1142"/>
                  </a:cubicBezTo>
                  <a:cubicBezTo>
                    <a:pt x="1417" y="1143"/>
                    <a:pt x="1417" y="1143"/>
                    <a:pt x="1417" y="1143"/>
                  </a:cubicBezTo>
                  <a:cubicBezTo>
                    <a:pt x="1417" y="1144"/>
                    <a:pt x="1417" y="1144"/>
                    <a:pt x="1417" y="1144"/>
                  </a:cubicBezTo>
                  <a:cubicBezTo>
                    <a:pt x="1416" y="1145"/>
                    <a:pt x="1416" y="1145"/>
                    <a:pt x="1416" y="1145"/>
                  </a:cubicBezTo>
                  <a:cubicBezTo>
                    <a:pt x="1416" y="1146"/>
                    <a:pt x="1416" y="1146"/>
                    <a:pt x="1416" y="1146"/>
                  </a:cubicBezTo>
                  <a:cubicBezTo>
                    <a:pt x="1415" y="1147"/>
                    <a:pt x="1415" y="1146"/>
                    <a:pt x="1413" y="1149"/>
                  </a:cubicBezTo>
                  <a:cubicBezTo>
                    <a:pt x="1412" y="1150"/>
                    <a:pt x="1412" y="1150"/>
                    <a:pt x="1412" y="1150"/>
                  </a:cubicBezTo>
                  <a:cubicBezTo>
                    <a:pt x="1412" y="1151"/>
                    <a:pt x="1412" y="1151"/>
                    <a:pt x="1412" y="1151"/>
                  </a:cubicBezTo>
                  <a:cubicBezTo>
                    <a:pt x="1414" y="1152"/>
                    <a:pt x="1414" y="1152"/>
                    <a:pt x="1414" y="1152"/>
                  </a:cubicBezTo>
                  <a:cubicBezTo>
                    <a:pt x="1414" y="1149"/>
                    <a:pt x="1414" y="1149"/>
                    <a:pt x="1414" y="1149"/>
                  </a:cubicBezTo>
                  <a:cubicBezTo>
                    <a:pt x="1416" y="1147"/>
                    <a:pt x="1416" y="1148"/>
                    <a:pt x="1417" y="1146"/>
                  </a:cubicBezTo>
                  <a:cubicBezTo>
                    <a:pt x="1418" y="1145"/>
                    <a:pt x="1418" y="1145"/>
                    <a:pt x="1418" y="1145"/>
                  </a:cubicBezTo>
                  <a:cubicBezTo>
                    <a:pt x="1420" y="1143"/>
                    <a:pt x="1420" y="1143"/>
                    <a:pt x="1420" y="1143"/>
                  </a:cubicBezTo>
                  <a:cubicBezTo>
                    <a:pt x="1421" y="1142"/>
                    <a:pt x="1421" y="1142"/>
                    <a:pt x="1421" y="1142"/>
                  </a:cubicBezTo>
                  <a:cubicBezTo>
                    <a:pt x="1422" y="1142"/>
                    <a:pt x="1422" y="1142"/>
                    <a:pt x="1422" y="1142"/>
                  </a:cubicBezTo>
                  <a:cubicBezTo>
                    <a:pt x="1423" y="1141"/>
                    <a:pt x="1423" y="1141"/>
                    <a:pt x="1423" y="1141"/>
                  </a:cubicBezTo>
                  <a:cubicBezTo>
                    <a:pt x="1424" y="1141"/>
                    <a:pt x="1424" y="1141"/>
                    <a:pt x="1424" y="1141"/>
                  </a:cubicBezTo>
                  <a:cubicBezTo>
                    <a:pt x="1425" y="1140"/>
                    <a:pt x="1425" y="1140"/>
                    <a:pt x="1425" y="1140"/>
                  </a:cubicBezTo>
                  <a:cubicBezTo>
                    <a:pt x="1423" y="1140"/>
                    <a:pt x="1423" y="1140"/>
                    <a:pt x="1423" y="1140"/>
                  </a:cubicBezTo>
                  <a:cubicBezTo>
                    <a:pt x="1421" y="1139"/>
                    <a:pt x="1421" y="1139"/>
                    <a:pt x="1421" y="1139"/>
                  </a:cubicBezTo>
                  <a:close/>
                  <a:moveTo>
                    <a:pt x="1418" y="1155"/>
                  </a:moveTo>
                  <a:cubicBezTo>
                    <a:pt x="1418" y="1155"/>
                    <a:pt x="1418" y="1155"/>
                    <a:pt x="1417" y="1155"/>
                  </a:cubicBezTo>
                  <a:cubicBezTo>
                    <a:pt x="1417" y="1155"/>
                    <a:pt x="1417" y="1155"/>
                    <a:pt x="1417" y="1155"/>
                  </a:cubicBezTo>
                  <a:cubicBezTo>
                    <a:pt x="1417" y="1155"/>
                    <a:pt x="1417" y="1155"/>
                    <a:pt x="1417" y="1155"/>
                  </a:cubicBezTo>
                  <a:cubicBezTo>
                    <a:pt x="1417" y="1155"/>
                    <a:pt x="1417" y="1155"/>
                    <a:pt x="1417" y="1155"/>
                  </a:cubicBezTo>
                  <a:cubicBezTo>
                    <a:pt x="1417" y="1155"/>
                    <a:pt x="1417" y="1155"/>
                    <a:pt x="1417" y="1155"/>
                  </a:cubicBezTo>
                  <a:cubicBezTo>
                    <a:pt x="1417" y="1155"/>
                    <a:pt x="1417" y="1155"/>
                    <a:pt x="1417" y="1156"/>
                  </a:cubicBezTo>
                  <a:cubicBezTo>
                    <a:pt x="1418" y="1156"/>
                    <a:pt x="1418" y="1156"/>
                    <a:pt x="1418" y="1156"/>
                  </a:cubicBezTo>
                  <a:cubicBezTo>
                    <a:pt x="1418" y="1155"/>
                    <a:pt x="1418" y="1155"/>
                    <a:pt x="1418" y="1155"/>
                  </a:cubicBezTo>
                  <a:cubicBezTo>
                    <a:pt x="1418" y="1155"/>
                    <a:pt x="1418" y="1155"/>
                    <a:pt x="1418" y="1155"/>
                  </a:cubicBezTo>
                  <a:close/>
                  <a:moveTo>
                    <a:pt x="1450" y="1124"/>
                  </a:moveTo>
                  <a:cubicBezTo>
                    <a:pt x="1450" y="1123"/>
                    <a:pt x="1450" y="1123"/>
                    <a:pt x="1450" y="1123"/>
                  </a:cubicBezTo>
                  <a:cubicBezTo>
                    <a:pt x="1450" y="1123"/>
                    <a:pt x="1450" y="1123"/>
                    <a:pt x="1450" y="1123"/>
                  </a:cubicBezTo>
                  <a:cubicBezTo>
                    <a:pt x="1450" y="1123"/>
                    <a:pt x="1450" y="1123"/>
                    <a:pt x="1450" y="1123"/>
                  </a:cubicBezTo>
                  <a:cubicBezTo>
                    <a:pt x="1449" y="1123"/>
                    <a:pt x="1449" y="1123"/>
                    <a:pt x="1449" y="1123"/>
                  </a:cubicBezTo>
                  <a:cubicBezTo>
                    <a:pt x="1448" y="1123"/>
                    <a:pt x="1448" y="1123"/>
                    <a:pt x="1448" y="1123"/>
                  </a:cubicBezTo>
                  <a:cubicBezTo>
                    <a:pt x="1445" y="1127"/>
                    <a:pt x="1445" y="1127"/>
                    <a:pt x="1445" y="1127"/>
                  </a:cubicBezTo>
                  <a:cubicBezTo>
                    <a:pt x="1443" y="1127"/>
                    <a:pt x="1443" y="1127"/>
                    <a:pt x="1442" y="1127"/>
                  </a:cubicBezTo>
                  <a:cubicBezTo>
                    <a:pt x="1441" y="1125"/>
                    <a:pt x="1441" y="1125"/>
                    <a:pt x="1441" y="1125"/>
                  </a:cubicBezTo>
                  <a:cubicBezTo>
                    <a:pt x="1440" y="1125"/>
                    <a:pt x="1440" y="1125"/>
                    <a:pt x="1440" y="1125"/>
                  </a:cubicBezTo>
                  <a:cubicBezTo>
                    <a:pt x="1440" y="1126"/>
                    <a:pt x="1440" y="1126"/>
                    <a:pt x="1440" y="1126"/>
                  </a:cubicBezTo>
                  <a:cubicBezTo>
                    <a:pt x="1440" y="1127"/>
                    <a:pt x="1440" y="1127"/>
                    <a:pt x="1440" y="1127"/>
                  </a:cubicBezTo>
                  <a:cubicBezTo>
                    <a:pt x="1438" y="1128"/>
                    <a:pt x="1438" y="1128"/>
                    <a:pt x="1438" y="1128"/>
                  </a:cubicBezTo>
                  <a:cubicBezTo>
                    <a:pt x="1437" y="1130"/>
                    <a:pt x="1437" y="1130"/>
                    <a:pt x="1437" y="1130"/>
                  </a:cubicBezTo>
                  <a:cubicBezTo>
                    <a:pt x="1436" y="1130"/>
                    <a:pt x="1436" y="1130"/>
                    <a:pt x="1436" y="1130"/>
                  </a:cubicBezTo>
                  <a:cubicBezTo>
                    <a:pt x="1435" y="1132"/>
                    <a:pt x="1435" y="1132"/>
                    <a:pt x="1435" y="1132"/>
                  </a:cubicBezTo>
                  <a:cubicBezTo>
                    <a:pt x="1433" y="1133"/>
                    <a:pt x="1433" y="1133"/>
                    <a:pt x="1433" y="1133"/>
                  </a:cubicBezTo>
                  <a:cubicBezTo>
                    <a:pt x="1432" y="1135"/>
                    <a:pt x="1432" y="1135"/>
                    <a:pt x="1432" y="1135"/>
                  </a:cubicBezTo>
                  <a:cubicBezTo>
                    <a:pt x="1431" y="1136"/>
                    <a:pt x="1431" y="1136"/>
                    <a:pt x="1431" y="1136"/>
                  </a:cubicBezTo>
                  <a:cubicBezTo>
                    <a:pt x="1429" y="1138"/>
                    <a:pt x="1429" y="1138"/>
                    <a:pt x="1429" y="1138"/>
                  </a:cubicBezTo>
                  <a:cubicBezTo>
                    <a:pt x="1429" y="1139"/>
                    <a:pt x="1429" y="1139"/>
                    <a:pt x="1429" y="1139"/>
                  </a:cubicBezTo>
                  <a:cubicBezTo>
                    <a:pt x="1429" y="1140"/>
                    <a:pt x="1429" y="1140"/>
                    <a:pt x="1429" y="1140"/>
                  </a:cubicBezTo>
                  <a:cubicBezTo>
                    <a:pt x="1431" y="1138"/>
                    <a:pt x="1431" y="1138"/>
                    <a:pt x="1431" y="1138"/>
                  </a:cubicBezTo>
                  <a:cubicBezTo>
                    <a:pt x="1432" y="1138"/>
                    <a:pt x="1432" y="1138"/>
                    <a:pt x="1432" y="1138"/>
                  </a:cubicBezTo>
                  <a:cubicBezTo>
                    <a:pt x="1433" y="1136"/>
                    <a:pt x="1433" y="1136"/>
                    <a:pt x="1433" y="1136"/>
                  </a:cubicBezTo>
                  <a:cubicBezTo>
                    <a:pt x="1436" y="1134"/>
                    <a:pt x="1436" y="1134"/>
                    <a:pt x="1436" y="1134"/>
                  </a:cubicBezTo>
                  <a:cubicBezTo>
                    <a:pt x="1437" y="1133"/>
                    <a:pt x="1437" y="1133"/>
                    <a:pt x="1437" y="1133"/>
                  </a:cubicBezTo>
                  <a:cubicBezTo>
                    <a:pt x="1437" y="1132"/>
                    <a:pt x="1437" y="1132"/>
                    <a:pt x="1437" y="1132"/>
                  </a:cubicBezTo>
                  <a:cubicBezTo>
                    <a:pt x="1437" y="1131"/>
                    <a:pt x="1437" y="1131"/>
                    <a:pt x="1437" y="1131"/>
                  </a:cubicBezTo>
                  <a:cubicBezTo>
                    <a:pt x="1439" y="1132"/>
                    <a:pt x="1439" y="1132"/>
                    <a:pt x="1439" y="1132"/>
                  </a:cubicBezTo>
                  <a:cubicBezTo>
                    <a:pt x="1440" y="1131"/>
                    <a:pt x="1440" y="1131"/>
                    <a:pt x="1440" y="1131"/>
                  </a:cubicBezTo>
                  <a:cubicBezTo>
                    <a:pt x="1441" y="1130"/>
                    <a:pt x="1440" y="1130"/>
                    <a:pt x="1444" y="1128"/>
                  </a:cubicBezTo>
                  <a:cubicBezTo>
                    <a:pt x="1446" y="1127"/>
                    <a:pt x="1445" y="1127"/>
                    <a:pt x="1448" y="1126"/>
                  </a:cubicBezTo>
                  <a:cubicBezTo>
                    <a:pt x="1450" y="1126"/>
                    <a:pt x="1450" y="1126"/>
                    <a:pt x="1450" y="1126"/>
                  </a:cubicBezTo>
                  <a:cubicBezTo>
                    <a:pt x="1450" y="1125"/>
                    <a:pt x="1450" y="1125"/>
                    <a:pt x="1450" y="1125"/>
                  </a:cubicBezTo>
                  <a:cubicBezTo>
                    <a:pt x="1450" y="1124"/>
                    <a:pt x="1450" y="1124"/>
                    <a:pt x="1450" y="1124"/>
                  </a:cubicBezTo>
                  <a:cubicBezTo>
                    <a:pt x="1450" y="1124"/>
                    <a:pt x="1450" y="1124"/>
                    <a:pt x="1450" y="1124"/>
                  </a:cubicBezTo>
                  <a:close/>
                  <a:moveTo>
                    <a:pt x="1467" y="1112"/>
                  </a:moveTo>
                  <a:cubicBezTo>
                    <a:pt x="1462" y="1115"/>
                    <a:pt x="1463" y="1114"/>
                    <a:pt x="1461" y="1117"/>
                  </a:cubicBezTo>
                  <a:cubicBezTo>
                    <a:pt x="1460" y="1118"/>
                    <a:pt x="1460" y="1118"/>
                    <a:pt x="1460" y="1118"/>
                  </a:cubicBezTo>
                  <a:cubicBezTo>
                    <a:pt x="1457" y="1122"/>
                    <a:pt x="1457" y="1122"/>
                    <a:pt x="1457" y="1122"/>
                  </a:cubicBezTo>
                  <a:cubicBezTo>
                    <a:pt x="1458" y="1122"/>
                    <a:pt x="1458" y="1122"/>
                    <a:pt x="1458" y="1122"/>
                  </a:cubicBezTo>
                  <a:cubicBezTo>
                    <a:pt x="1460" y="1121"/>
                    <a:pt x="1460" y="1121"/>
                    <a:pt x="1460" y="1121"/>
                  </a:cubicBezTo>
                  <a:cubicBezTo>
                    <a:pt x="1461" y="1120"/>
                    <a:pt x="1462" y="1119"/>
                    <a:pt x="1463" y="1118"/>
                  </a:cubicBezTo>
                  <a:cubicBezTo>
                    <a:pt x="1464" y="1117"/>
                    <a:pt x="1464" y="1117"/>
                    <a:pt x="1464" y="1117"/>
                  </a:cubicBezTo>
                  <a:cubicBezTo>
                    <a:pt x="1466" y="1116"/>
                    <a:pt x="1466" y="1116"/>
                    <a:pt x="1466" y="1116"/>
                  </a:cubicBezTo>
                  <a:cubicBezTo>
                    <a:pt x="1466" y="1115"/>
                    <a:pt x="1466" y="1115"/>
                    <a:pt x="1466" y="1115"/>
                  </a:cubicBezTo>
                  <a:cubicBezTo>
                    <a:pt x="1470" y="1112"/>
                    <a:pt x="1470" y="1112"/>
                    <a:pt x="1470" y="1112"/>
                  </a:cubicBezTo>
                  <a:cubicBezTo>
                    <a:pt x="1467" y="1112"/>
                    <a:pt x="1467" y="1112"/>
                    <a:pt x="1467" y="1112"/>
                  </a:cubicBezTo>
                  <a:cubicBezTo>
                    <a:pt x="1467" y="1112"/>
                    <a:pt x="1467" y="1112"/>
                    <a:pt x="1467" y="1112"/>
                  </a:cubicBezTo>
                  <a:close/>
                  <a:moveTo>
                    <a:pt x="1428" y="1149"/>
                  </a:moveTo>
                  <a:cubicBezTo>
                    <a:pt x="1426" y="1150"/>
                    <a:pt x="1426" y="1150"/>
                    <a:pt x="1426" y="1150"/>
                  </a:cubicBezTo>
                  <a:cubicBezTo>
                    <a:pt x="1425" y="1150"/>
                    <a:pt x="1425" y="1150"/>
                    <a:pt x="1425" y="1150"/>
                  </a:cubicBezTo>
                  <a:cubicBezTo>
                    <a:pt x="1425" y="1151"/>
                    <a:pt x="1425" y="1151"/>
                    <a:pt x="1425" y="1151"/>
                  </a:cubicBezTo>
                  <a:cubicBezTo>
                    <a:pt x="1426" y="1151"/>
                    <a:pt x="1426" y="1151"/>
                    <a:pt x="1426" y="1151"/>
                  </a:cubicBezTo>
                  <a:cubicBezTo>
                    <a:pt x="1427" y="1151"/>
                    <a:pt x="1427" y="1151"/>
                    <a:pt x="1427" y="1151"/>
                  </a:cubicBezTo>
                  <a:cubicBezTo>
                    <a:pt x="1429" y="1150"/>
                    <a:pt x="1429" y="1150"/>
                    <a:pt x="1429" y="1150"/>
                  </a:cubicBezTo>
                  <a:cubicBezTo>
                    <a:pt x="1428" y="1149"/>
                    <a:pt x="1428" y="1149"/>
                    <a:pt x="1428" y="1149"/>
                  </a:cubicBezTo>
                  <a:close/>
                  <a:moveTo>
                    <a:pt x="1471" y="870"/>
                  </a:moveTo>
                  <a:cubicBezTo>
                    <a:pt x="1470" y="871"/>
                    <a:pt x="1470" y="871"/>
                    <a:pt x="1470" y="871"/>
                  </a:cubicBezTo>
                  <a:cubicBezTo>
                    <a:pt x="1469" y="872"/>
                    <a:pt x="1469" y="872"/>
                    <a:pt x="1469" y="872"/>
                  </a:cubicBezTo>
                  <a:cubicBezTo>
                    <a:pt x="1469" y="873"/>
                    <a:pt x="1469" y="873"/>
                    <a:pt x="1469" y="873"/>
                  </a:cubicBezTo>
                  <a:cubicBezTo>
                    <a:pt x="1469" y="873"/>
                    <a:pt x="1469" y="873"/>
                    <a:pt x="1469" y="873"/>
                  </a:cubicBezTo>
                  <a:cubicBezTo>
                    <a:pt x="1470" y="873"/>
                    <a:pt x="1470" y="873"/>
                    <a:pt x="1470" y="873"/>
                  </a:cubicBezTo>
                  <a:cubicBezTo>
                    <a:pt x="1472" y="872"/>
                    <a:pt x="1472" y="872"/>
                    <a:pt x="1472" y="872"/>
                  </a:cubicBezTo>
                  <a:cubicBezTo>
                    <a:pt x="1471" y="871"/>
                    <a:pt x="1471" y="871"/>
                    <a:pt x="1471" y="871"/>
                  </a:cubicBezTo>
                  <a:cubicBezTo>
                    <a:pt x="1471" y="870"/>
                    <a:pt x="1471" y="870"/>
                    <a:pt x="1471" y="870"/>
                  </a:cubicBezTo>
                  <a:close/>
                  <a:moveTo>
                    <a:pt x="1626" y="869"/>
                  </a:moveTo>
                  <a:cubicBezTo>
                    <a:pt x="1623" y="871"/>
                    <a:pt x="1623" y="871"/>
                    <a:pt x="1623" y="871"/>
                  </a:cubicBezTo>
                  <a:cubicBezTo>
                    <a:pt x="1618" y="873"/>
                    <a:pt x="1618" y="873"/>
                    <a:pt x="1618" y="873"/>
                  </a:cubicBezTo>
                  <a:cubicBezTo>
                    <a:pt x="1618" y="874"/>
                    <a:pt x="1618" y="874"/>
                    <a:pt x="1618" y="875"/>
                  </a:cubicBezTo>
                  <a:cubicBezTo>
                    <a:pt x="1617" y="879"/>
                    <a:pt x="1618" y="877"/>
                    <a:pt x="1616" y="881"/>
                  </a:cubicBezTo>
                  <a:cubicBezTo>
                    <a:pt x="1614" y="883"/>
                    <a:pt x="1614" y="883"/>
                    <a:pt x="1614" y="883"/>
                  </a:cubicBezTo>
                  <a:cubicBezTo>
                    <a:pt x="1614" y="883"/>
                    <a:pt x="1614" y="883"/>
                    <a:pt x="1614" y="883"/>
                  </a:cubicBezTo>
                  <a:cubicBezTo>
                    <a:pt x="1614" y="884"/>
                    <a:pt x="1614" y="884"/>
                    <a:pt x="1614" y="884"/>
                  </a:cubicBezTo>
                  <a:cubicBezTo>
                    <a:pt x="1615" y="884"/>
                    <a:pt x="1615" y="884"/>
                    <a:pt x="1615" y="884"/>
                  </a:cubicBezTo>
                  <a:cubicBezTo>
                    <a:pt x="1620" y="878"/>
                    <a:pt x="1623" y="877"/>
                    <a:pt x="1628" y="876"/>
                  </a:cubicBezTo>
                  <a:cubicBezTo>
                    <a:pt x="1628" y="874"/>
                    <a:pt x="1628" y="874"/>
                    <a:pt x="1628" y="874"/>
                  </a:cubicBezTo>
                  <a:cubicBezTo>
                    <a:pt x="1628" y="870"/>
                    <a:pt x="1628" y="872"/>
                    <a:pt x="1627" y="869"/>
                  </a:cubicBezTo>
                  <a:cubicBezTo>
                    <a:pt x="1627" y="869"/>
                    <a:pt x="1626" y="869"/>
                    <a:pt x="1626" y="869"/>
                  </a:cubicBezTo>
                  <a:close/>
                  <a:moveTo>
                    <a:pt x="634" y="159"/>
                  </a:moveTo>
                  <a:cubicBezTo>
                    <a:pt x="638" y="161"/>
                    <a:pt x="638" y="161"/>
                    <a:pt x="638" y="161"/>
                  </a:cubicBezTo>
                  <a:cubicBezTo>
                    <a:pt x="640" y="161"/>
                    <a:pt x="640" y="161"/>
                    <a:pt x="640" y="161"/>
                  </a:cubicBezTo>
                  <a:cubicBezTo>
                    <a:pt x="640" y="164"/>
                    <a:pt x="640" y="164"/>
                    <a:pt x="640" y="164"/>
                  </a:cubicBezTo>
                  <a:cubicBezTo>
                    <a:pt x="643" y="164"/>
                    <a:pt x="641" y="164"/>
                    <a:pt x="651" y="164"/>
                  </a:cubicBezTo>
                  <a:cubicBezTo>
                    <a:pt x="650" y="162"/>
                    <a:pt x="650" y="162"/>
                    <a:pt x="650" y="162"/>
                  </a:cubicBezTo>
                  <a:cubicBezTo>
                    <a:pt x="648" y="160"/>
                    <a:pt x="648" y="160"/>
                    <a:pt x="648" y="160"/>
                  </a:cubicBezTo>
                  <a:cubicBezTo>
                    <a:pt x="638" y="155"/>
                    <a:pt x="638" y="155"/>
                    <a:pt x="638" y="155"/>
                  </a:cubicBezTo>
                  <a:cubicBezTo>
                    <a:pt x="637" y="157"/>
                    <a:pt x="637" y="157"/>
                    <a:pt x="637" y="157"/>
                  </a:cubicBezTo>
                  <a:cubicBezTo>
                    <a:pt x="636" y="154"/>
                    <a:pt x="636" y="154"/>
                    <a:pt x="636" y="154"/>
                  </a:cubicBezTo>
                  <a:cubicBezTo>
                    <a:pt x="634" y="153"/>
                    <a:pt x="634" y="153"/>
                    <a:pt x="634" y="153"/>
                  </a:cubicBezTo>
                  <a:cubicBezTo>
                    <a:pt x="633" y="155"/>
                    <a:pt x="633" y="155"/>
                    <a:pt x="633" y="155"/>
                  </a:cubicBezTo>
                  <a:cubicBezTo>
                    <a:pt x="634" y="156"/>
                    <a:pt x="634" y="157"/>
                    <a:pt x="634" y="159"/>
                  </a:cubicBezTo>
                  <a:close/>
                  <a:moveTo>
                    <a:pt x="634" y="455"/>
                  </a:moveTo>
                  <a:cubicBezTo>
                    <a:pt x="634" y="456"/>
                    <a:pt x="634" y="456"/>
                    <a:pt x="634" y="456"/>
                  </a:cubicBezTo>
                  <a:cubicBezTo>
                    <a:pt x="635" y="458"/>
                    <a:pt x="635" y="458"/>
                    <a:pt x="635" y="458"/>
                  </a:cubicBezTo>
                  <a:cubicBezTo>
                    <a:pt x="640" y="459"/>
                    <a:pt x="640" y="459"/>
                    <a:pt x="640" y="459"/>
                  </a:cubicBezTo>
                  <a:cubicBezTo>
                    <a:pt x="641" y="459"/>
                    <a:pt x="641" y="459"/>
                    <a:pt x="641" y="459"/>
                  </a:cubicBezTo>
                  <a:cubicBezTo>
                    <a:pt x="636" y="455"/>
                    <a:pt x="636" y="455"/>
                    <a:pt x="636" y="455"/>
                  </a:cubicBezTo>
                  <a:cubicBezTo>
                    <a:pt x="634" y="455"/>
                    <a:pt x="634" y="455"/>
                    <a:pt x="634" y="455"/>
                  </a:cubicBezTo>
                  <a:close/>
                  <a:moveTo>
                    <a:pt x="631" y="459"/>
                  </a:moveTo>
                  <a:cubicBezTo>
                    <a:pt x="632" y="457"/>
                    <a:pt x="632" y="457"/>
                    <a:pt x="633" y="455"/>
                  </a:cubicBezTo>
                  <a:cubicBezTo>
                    <a:pt x="633" y="455"/>
                    <a:pt x="633" y="455"/>
                    <a:pt x="633" y="455"/>
                  </a:cubicBezTo>
                  <a:cubicBezTo>
                    <a:pt x="632" y="454"/>
                    <a:pt x="632" y="454"/>
                    <a:pt x="632" y="454"/>
                  </a:cubicBezTo>
                  <a:cubicBezTo>
                    <a:pt x="628" y="455"/>
                    <a:pt x="628" y="455"/>
                    <a:pt x="628" y="455"/>
                  </a:cubicBezTo>
                  <a:cubicBezTo>
                    <a:pt x="626" y="458"/>
                    <a:pt x="626" y="458"/>
                    <a:pt x="626" y="458"/>
                  </a:cubicBezTo>
                  <a:cubicBezTo>
                    <a:pt x="625" y="460"/>
                    <a:pt x="625" y="460"/>
                    <a:pt x="625" y="460"/>
                  </a:cubicBezTo>
                  <a:cubicBezTo>
                    <a:pt x="627" y="459"/>
                    <a:pt x="627" y="459"/>
                    <a:pt x="627" y="459"/>
                  </a:cubicBezTo>
                  <a:cubicBezTo>
                    <a:pt x="627" y="459"/>
                    <a:pt x="631" y="459"/>
                    <a:pt x="631" y="459"/>
                  </a:cubicBezTo>
                  <a:close/>
                  <a:moveTo>
                    <a:pt x="615" y="480"/>
                  </a:moveTo>
                  <a:cubicBezTo>
                    <a:pt x="617" y="481"/>
                    <a:pt x="617" y="481"/>
                    <a:pt x="617" y="481"/>
                  </a:cubicBezTo>
                  <a:cubicBezTo>
                    <a:pt x="617" y="482"/>
                    <a:pt x="617" y="482"/>
                    <a:pt x="617" y="482"/>
                  </a:cubicBezTo>
                  <a:cubicBezTo>
                    <a:pt x="618" y="481"/>
                    <a:pt x="618" y="481"/>
                    <a:pt x="618" y="481"/>
                  </a:cubicBezTo>
                  <a:cubicBezTo>
                    <a:pt x="618" y="480"/>
                    <a:pt x="618" y="480"/>
                    <a:pt x="618" y="480"/>
                  </a:cubicBezTo>
                  <a:cubicBezTo>
                    <a:pt x="618" y="479"/>
                    <a:pt x="618" y="479"/>
                    <a:pt x="618" y="479"/>
                  </a:cubicBezTo>
                  <a:cubicBezTo>
                    <a:pt x="618" y="478"/>
                    <a:pt x="618" y="478"/>
                    <a:pt x="618" y="478"/>
                  </a:cubicBezTo>
                  <a:cubicBezTo>
                    <a:pt x="619" y="475"/>
                    <a:pt x="619" y="475"/>
                    <a:pt x="619" y="475"/>
                  </a:cubicBezTo>
                  <a:cubicBezTo>
                    <a:pt x="621" y="474"/>
                    <a:pt x="621" y="474"/>
                    <a:pt x="621" y="474"/>
                  </a:cubicBezTo>
                  <a:cubicBezTo>
                    <a:pt x="618" y="472"/>
                    <a:pt x="618" y="472"/>
                    <a:pt x="615" y="471"/>
                  </a:cubicBezTo>
                  <a:cubicBezTo>
                    <a:pt x="613" y="472"/>
                    <a:pt x="613" y="472"/>
                    <a:pt x="613" y="472"/>
                  </a:cubicBezTo>
                  <a:cubicBezTo>
                    <a:pt x="612" y="474"/>
                    <a:pt x="612" y="473"/>
                    <a:pt x="611" y="476"/>
                  </a:cubicBezTo>
                  <a:cubicBezTo>
                    <a:pt x="612" y="477"/>
                    <a:pt x="612" y="477"/>
                    <a:pt x="612" y="477"/>
                  </a:cubicBezTo>
                  <a:cubicBezTo>
                    <a:pt x="615" y="480"/>
                    <a:pt x="615" y="480"/>
                    <a:pt x="615" y="480"/>
                  </a:cubicBezTo>
                  <a:close/>
                  <a:moveTo>
                    <a:pt x="682" y="73"/>
                  </a:moveTo>
                  <a:cubicBezTo>
                    <a:pt x="682" y="72"/>
                    <a:pt x="682" y="71"/>
                    <a:pt x="682" y="69"/>
                  </a:cubicBezTo>
                  <a:cubicBezTo>
                    <a:pt x="681" y="68"/>
                    <a:pt x="681" y="68"/>
                    <a:pt x="681" y="68"/>
                  </a:cubicBezTo>
                  <a:cubicBezTo>
                    <a:pt x="675" y="66"/>
                    <a:pt x="675" y="66"/>
                    <a:pt x="675" y="66"/>
                  </a:cubicBezTo>
                  <a:cubicBezTo>
                    <a:pt x="669" y="67"/>
                    <a:pt x="669" y="67"/>
                    <a:pt x="669" y="67"/>
                  </a:cubicBezTo>
                  <a:cubicBezTo>
                    <a:pt x="668" y="69"/>
                    <a:pt x="668" y="68"/>
                    <a:pt x="666" y="75"/>
                  </a:cubicBezTo>
                  <a:cubicBezTo>
                    <a:pt x="666" y="76"/>
                    <a:pt x="666" y="75"/>
                    <a:pt x="668" y="77"/>
                  </a:cubicBezTo>
                  <a:cubicBezTo>
                    <a:pt x="668" y="77"/>
                    <a:pt x="677" y="75"/>
                    <a:pt x="682" y="73"/>
                  </a:cubicBezTo>
                  <a:close/>
                  <a:moveTo>
                    <a:pt x="567" y="474"/>
                  </a:moveTo>
                  <a:cubicBezTo>
                    <a:pt x="569" y="475"/>
                    <a:pt x="569" y="475"/>
                    <a:pt x="569" y="475"/>
                  </a:cubicBezTo>
                  <a:cubicBezTo>
                    <a:pt x="570" y="475"/>
                    <a:pt x="570" y="475"/>
                    <a:pt x="570" y="475"/>
                  </a:cubicBezTo>
                  <a:cubicBezTo>
                    <a:pt x="575" y="472"/>
                    <a:pt x="578" y="471"/>
                    <a:pt x="584" y="470"/>
                  </a:cubicBezTo>
                  <a:cubicBezTo>
                    <a:pt x="584" y="467"/>
                    <a:pt x="584" y="468"/>
                    <a:pt x="583" y="465"/>
                  </a:cubicBezTo>
                  <a:cubicBezTo>
                    <a:pt x="581" y="463"/>
                    <a:pt x="582" y="463"/>
                    <a:pt x="581" y="462"/>
                  </a:cubicBezTo>
                  <a:cubicBezTo>
                    <a:pt x="579" y="459"/>
                    <a:pt x="579" y="459"/>
                    <a:pt x="579" y="459"/>
                  </a:cubicBezTo>
                  <a:cubicBezTo>
                    <a:pt x="577" y="457"/>
                    <a:pt x="577" y="457"/>
                    <a:pt x="576" y="456"/>
                  </a:cubicBezTo>
                  <a:cubicBezTo>
                    <a:pt x="569" y="458"/>
                    <a:pt x="569" y="458"/>
                    <a:pt x="569" y="458"/>
                  </a:cubicBezTo>
                  <a:cubicBezTo>
                    <a:pt x="567" y="459"/>
                    <a:pt x="567" y="459"/>
                    <a:pt x="567" y="459"/>
                  </a:cubicBezTo>
                  <a:cubicBezTo>
                    <a:pt x="565" y="462"/>
                    <a:pt x="565" y="462"/>
                    <a:pt x="565" y="462"/>
                  </a:cubicBezTo>
                  <a:cubicBezTo>
                    <a:pt x="566" y="468"/>
                    <a:pt x="566" y="468"/>
                    <a:pt x="565" y="472"/>
                  </a:cubicBezTo>
                  <a:cubicBezTo>
                    <a:pt x="564" y="473"/>
                    <a:pt x="564" y="473"/>
                    <a:pt x="564" y="473"/>
                  </a:cubicBezTo>
                  <a:cubicBezTo>
                    <a:pt x="566" y="475"/>
                    <a:pt x="566" y="475"/>
                    <a:pt x="566" y="475"/>
                  </a:cubicBezTo>
                  <a:cubicBezTo>
                    <a:pt x="567" y="474"/>
                    <a:pt x="567" y="474"/>
                    <a:pt x="567" y="474"/>
                  </a:cubicBezTo>
                  <a:close/>
                  <a:moveTo>
                    <a:pt x="665" y="486"/>
                  </a:moveTo>
                  <a:cubicBezTo>
                    <a:pt x="671" y="487"/>
                    <a:pt x="671" y="487"/>
                    <a:pt x="671" y="487"/>
                  </a:cubicBezTo>
                  <a:cubicBezTo>
                    <a:pt x="672" y="487"/>
                    <a:pt x="672" y="487"/>
                    <a:pt x="672" y="487"/>
                  </a:cubicBezTo>
                  <a:cubicBezTo>
                    <a:pt x="673" y="484"/>
                    <a:pt x="672" y="486"/>
                    <a:pt x="673" y="479"/>
                  </a:cubicBezTo>
                  <a:cubicBezTo>
                    <a:pt x="671" y="477"/>
                    <a:pt x="671" y="478"/>
                    <a:pt x="670" y="475"/>
                  </a:cubicBezTo>
                  <a:cubicBezTo>
                    <a:pt x="668" y="473"/>
                    <a:pt x="668" y="473"/>
                    <a:pt x="668" y="473"/>
                  </a:cubicBezTo>
                  <a:cubicBezTo>
                    <a:pt x="663" y="480"/>
                    <a:pt x="663" y="480"/>
                    <a:pt x="663" y="480"/>
                  </a:cubicBezTo>
                  <a:cubicBezTo>
                    <a:pt x="662" y="482"/>
                    <a:pt x="662" y="482"/>
                    <a:pt x="662" y="482"/>
                  </a:cubicBezTo>
                  <a:cubicBezTo>
                    <a:pt x="663" y="484"/>
                    <a:pt x="663" y="484"/>
                    <a:pt x="663" y="484"/>
                  </a:cubicBezTo>
                  <a:cubicBezTo>
                    <a:pt x="665" y="486"/>
                    <a:pt x="665" y="486"/>
                    <a:pt x="665" y="486"/>
                  </a:cubicBezTo>
                  <a:close/>
                  <a:moveTo>
                    <a:pt x="1664" y="962"/>
                  </a:moveTo>
                  <a:cubicBezTo>
                    <a:pt x="1662" y="960"/>
                    <a:pt x="1662" y="960"/>
                    <a:pt x="1662" y="960"/>
                  </a:cubicBezTo>
                  <a:cubicBezTo>
                    <a:pt x="1661" y="960"/>
                    <a:pt x="1661" y="960"/>
                    <a:pt x="1661" y="960"/>
                  </a:cubicBezTo>
                  <a:cubicBezTo>
                    <a:pt x="1660" y="959"/>
                    <a:pt x="1660" y="959"/>
                    <a:pt x="1660" y="959"/>
                  </a:cubicBezTo>
                  <a:cubicBezTo>
                    <a:pt x="1659" y="959"/>
                    <a:pt x="1659" y="959"/>
                    <a:pt x="1659" y="959"/>
                  </a:cubicBezTo>
                  <a:cubicBezTo>
                    <a:pt x="1660" y="960"/>
                    <a:pt x="1660" y="960"/>
                    <a:pt x="1660" y="960"/>
                  </a:cubicBezTo>
                  <a:cubicBezTo>
                    <a:pt x="1662" y="962"/>
                    <a:pt x="1661" y="961"/>
                    <a:pt x="1666" y="965"/>
                  </a:cubicBezTo>
                  <a:cubicBezTo>
                    <a:pt x="1666" y="964"/>
                    <a:pt x="1665" y="963"/>
                    <a:pt x="1664" y="962"/>
                  </a:cubicBezTo>
                  <a:close/>
                  <a:moveTo>
                    <a:pt x="648" y="493"/>
                  </a:moveTo>
                  <a:cubicBezTo>
                    <a:pt x="646" y="497"/>
                    <a:pt x="647" y="497"/>
                    <a:pt x="643" y="500"/>
                  </a:cubicBezTo>
                  <a:cubicBezTo>
                    <a:pt x="643" y="502"/>
                    <a:pt x="643" y="502"/>
                    <a:pt x="643" y="502"/>
                  </a:cubicBezTo>
                  <a:cubicBezTo>
                    <a:pt x="643" y="503"/>
                    <a:pt x="643" y="503"/>
                    <a:pt x="643" y="503"/>
                  </a:cubicBezTo>
                  <a:cubicBezTo>
                    <a:pt x="646" y="503"/>
                    <a:pt x="646" y="503"/>
                    <a:pt x="646" y="503"/>
                  </a:cubicBezTo>
                  <a:cubicBezTo>
                    <a:pt x="651" y="503"/>
                    <a:pt x="651" y="503"/>
                    <a:pt x="651" y="503"/>
                  </a:cubicBezTo>
                  <a:cubicBezTo>
                    <a:pt x="653" y="502"/>
                    <a:pt x="653" y="502"/>
                    <a:pt x="653" y="502"/>
                  </a:cubicBezTo>
                  <a:cubicBezTo>
                    <a:pt x="655" y="499"/>
                    <a:pt x="655" y="499"/>
                    <a:pt x="655" y="499"/>
                  </a:cubicBezTo>
                  <a:cubicBezTo>
                    <a:pt x="657" y="498"/>
                    <a:pt x="657" y="498"/>
                    <a:pt x="657" y="498"/>
                  </a:cubicBezTo>
                  <a:cubicBezTo>
                    <a:pt x="659" y="496"/>
                    <a:pt x="659" y="496"/>
                    <a:pt x="659" y="496"/>
                  </a:cubicBezTo>
                  <a:cubicBezTo>
                    <a:pt x="659" y="495"/>
                    <a:pt x="659" y="495"/>
                    <a:pt x="658" y="493"/>
                  </a:cubicBezTo>
                  <a:cubicBezTo>
                    <a:pt x="652" y="490"/>
                    <a:pt x="652" y="490"/>
                    <a:pt x="652" y="490"/>
                  </a:cubicBezTo>
                  <a:cubicBezTo>
                    <a:pt x="650" y="490"/>
                    <a:pt x="650" y="490"/>
                    <a:pt x="650" y="490"/>
                  </a:cubicBezTo>
                  <a:cubicBezTo>
                    <a:pt x="648" y="493"/>
                    <a:pt x="648" y="493"/>
                    <a:pt x="648" y="493"/>
                  </a:cubicBezTo>
                  <a:close/>
                  <a:moveTo>
                    <a:pt x="1317" y="954"/>
                  </a:moveTo>
                  <a:cubicBezTo>
                    <a:pt x="1315" y="956"/>
                    <a:pt x="1315" y="956"/>
                    <a:pt x="1314" y="957"/>
                  </a:cubicBezTo>
                  <a:cubicBezTo>
                    <a:pt x="1315" y="957"/>
                    <a:pt x="1315" y="957"/>
                    <a:pt x="1315" y="957"/>
                  </a:cubicBezTo>
                  <a:cubicBezTo>
                    <a:pt x="1316" y="957"/>
                    <a:pt x="1316" y="957"/>
                    <a:pt x="1316" y="957"/>
                  </a:cubicBezTo>
                  <a:cubicBezTo>
                    <a:pt x="1317" y="957"/>
                    <a:pt x="1317" y="957"/>
                    <a:pt x="1317" y="957"/>
                  </a:cubicBezTo>
                  <a:cubicBezTo>
                    <a:pt x="1318" y="957"/>
                    <a:pt x="1318" y="957"/>
                    <a:pt x="1318" y="957"/>
                  </a:cubicBezTo>
                  <a:cubicBezTo>
                    <a:pt x="1320" y="954"/>
                    <a:pt x="1320" y="954"/>
                    <a:pt x="1320" y="954"/>
                  </a:cubicBezTo>
                  <a:cubicBezTo>
                    <a:pt x="1319" y="954"/>
                    <a:pt x="1319" y="954"/>
                    <a:pt x="1319" y="954"/>
                  </a:cubicBezTo>
                  <a:cubicBezTo>
                    <a:pt x="1318" y="954"/>
                    <a:pt x="1318" y="954"/>
                    <a:pt x="1318" y="954"/>
                  </a:cubicBezTo>
                  <a:cubicBezTo>
                    <a:pt x="1318" y="954"/>
                    <a:pt x="1317" y="954"/>
                    <a:pt x="1317" y="954"/>
                  </a:cubicBezTo>
                  <a:close/>
                  <a:moveTo>
                    <a:pt x="1329" y="955"/>
                  </a:moveTo>
                  <a:cubicBezTo>
                    <a:pt x="1328" y="954"/>
                    <a:pt x="1328" y="954"/>
                    <a:pt x="1328" y="954"/>
                  </a:cubicBezTo>
                  <a:cubicBezTo>
                    <a:pt x="1324" y="952"/>
                    <a:pt x="1324" y="952"/>
                    <a:pt x="1324" y="952"/>
                  </a:cubicBezTo>
                  <a:cubicBezTo>
                    <a:pt x="1323" y="953"/>
                    <a:pt x="1323" y="955"/>
                    <a:pt x="1322" y="956"/>
                  </a:cubicBezTo>
                  <a:cubicBezTo>
                    <a:pt x="1322" y="956"/>
                    <a:pt x="1322" y="956"/>
                    <a:pt x="1322" y="956"/>
                  </a:cubicBezTo>
                  <a:cubicBezTo>
                    <a:pt x="1321" y="958"/>
                    <a:pt x="1321" y="958"/>
                    <a:pt x="1321" y="958"/>
                  </a:cubicBezTo>
                  <a:cubicBezTo>
                    <a:pt x="1320" y="960"/>
                    <a:pt x="1320" y="960"/>
                    <a:pt x="1320" y="960"/>
                  </a:cubicBezTo>
                  <a:cubicBezTo>
                    <a:pt x="1321" y="960"/>
                    <a:pt x="1321" y="960"/>
                    <a:pt x="1321" y="960"/>
                  </a:cubicBezTo>
                  <a:cubicBezTo>
                    <a:pt x="1323" y="958"/>
                    <a:pt x="1323" y="958"/>
                    <a:pt x="1323" y="958"/>
                  </a:cubicBezTo>
                  <a:cubicBezTo>
                    <a:pt x="1324" y="960"/>
                    <a:pt x="1324" y="961"/>
                    <a:pt x="1325" y="963"/>
                  </a:cubicBezTo>
                  <a:cubicBezTo>
                    <a:pt x="1326" y="963"/>
                    <a:pt x="1326" y="963"/>
                    <a:pt x="1326" y="963"/>
                  </a:cubicBezTo>
                  <a:cubicBezTo>
                    <a:pt x="1328" y="961"/>
                    <a:pt x="1326" y="962"/>
                    <a:pt x="1328" y="960"/>
                  </a:cubicBezTo>
                  <a:cubicBezTo>
                    <a:pt x="1329" y="959"/>
                    <a:pt x="1329" y="959"/>
                    <a:pt x="1329" y="959"/>
                  </a:cubicBezTo>
                  <a:cubicBezTo>
                    <a:pt x="1329" y="958"/>
                    <a:pt x="1329" y="958"/>
                    <a:pt x="1329" y="958"/>
                  </a:cubicBezTo>
                  <a:cubicBezTo>
                    <a:pt x="1330" y="956"/>
                    <a:pt x="1330" y="956"/>
                    <a:pt x="1330" y="956"/>
                  </a:cubicBezTo>
                  <a:cubicBezTo>
                    <a:pt x="1331" y="955"/>
                    <a:pt x="1331" y="955"/>
                    <a:pt x="1331" y="955"/>
                  </a:cubicBezTo>
                  <a:cubicBezTo>
                    <a:pt x="1331" y="955"/>
                    <a:pt x="1331" y="955"/>
                    <a:pt x="1331" y="955"/>
                  </a:cubicBezTo>
                  <a:cubicBezTo>
                    <a:pt x="1329" y="955"/>
                    <a:pt x="1329" y="955"/>
                    <a:pt x="1329" y="955"/>
                  </a:cubicBezTo>
                  <a:close/>
                  <a:moveTo>
                    <a:pt x="1914" y="698"/>
                  </a:moveTo>
                  <a:cubicBezTo>
                    <a:pt x="1910" y="698"/>
                    <a:pt x="1910" y="698"/>
                    <a:pt x="1910" y="698"/>
                  </a:cubicBezTo>
                  <a:cubicBezTo>
                    <a:pt x="1910" y="697"/>
                    <a:pt x="1910" y="697"/>
                    <a:pt x="1910" y="697"/>
                  </a:cubicBezTo>
                  <a:cubicBezTo>
                    <a:pt x="1910" y="696"/>
                    <a:pt x="1910" y="696"/>
                    <a:pt x="1910" y="695"/>
                  </a:cubicBezTo>
                  <a:cubicBezTo>
                    <a:pt x="1909" y="695"/>
                    <a:pt x="1909" y="695"/>
                    <a:pt x="1909" y="695"/>
                  </a:cubicBezTo>
                  <a:cubicBezTo>
                    <a:pt x="1908" y="694"/>
                    <a:pt x="1908" y="694"/>
                    <a:pt x="1908" y="694"/>
                  </a:cubicBezTo>
                  <a:cubicBezTo>
                    <a:pt x="1907" y="695"/>
                    <a:pt x="1907" y="695"/>
                    <a:pt x="1906" y="696"/>
                  </a:cubicBezTo>
                  <a:cubicBezTo>
                    <a:pt x="1907" y="694"/>
                    <a:pt x="1906" y="695"/>
                    <a:pt x="1907" y="694"/>
                  </a:cubicBezTo>
                  <a:cubicBezTo>
                    <a:pt x="1907" y="693"/>
                    <a:pt x="1907" y="693"/>
                    <a:pt x="1907" y="693"/>
                  </a:cubicBezTo>
                  <a:cubicBezTo>
                    <a:pt x="1906" y="693"/>
                    <a:pt x="1906" y="693"/>
                    <a:pt x="1906" y="693"/>
                  </a:cubicBezTo>
                  <a:cubicBezTo>
                    <a:pt x="1902" y="688"/>
                    <a:pt x="1902" y="688"/>
                    <a:pt x="1902" y="688"/>
                  </a:cubicBezTo>
                  <a:cubicBezTo>
                    <a:pt x="1900" y="686"/>
                    <a:pt x="1900" y="686"/>
                    <a:pt x="1900" y="686"/>
                  </a:cubicBezTo>
                  <a:cubicBezTo>
                    <a:pt x="1897" y="684"/>
                    <a:pt x="1897" y="684"/>
                    <a:pt x="1897" y="684"/>
                  </a:cubicBezTo>
                  <a:cubicBezTo>
                    <a:pt x="1895" y="680"/>
                    <a:pt x="1895" y="680"/>
                    <a:pt x="1895" y="680"/>
                  </a:cubicBezTo>
                  <a:cubicBezTo>
                    <a:pt x="1892" y="677"/>
                    <a:pt x="1892" y="677"/>
                    <a:pt x="1892" y="677"/>
                  </a:cubicBezTo>
                  <a:cubicBezTo>
                    <a:pt x="1890" y="675"/>
                    <a:pt x="1890" y="675"/>
                    <a:pt x="1890" y="675"/>
                  </a:cubicBezTo>
                  <a:cubicBezTo>
                    <a:pt x="1887" y="676"/>
                    <a:pt x="1887" y="676"/>
                    <a:pt x="1887" y="676"/>
                  </a:cubicBezTo>
                  <a:cubicBezTo>
                    <a:pt x="1880" y="673"/>
                    <a:pt x="1887" y="675"/>
                    <a:pt x="1879" y="673"/>
                  </a:cubicBezTo>
                  <a:cubicBezTo>
                    <a:pt x="1879" y="674"/>
                    <a:pt x="1879" y="674"/>
                    <a:pt x="1879" y="674"/>
                  </a:cubicBezTo>
                  <a:cubicBezTo>
                    <a:pt x="1884" y="675"/>
                    <a:pt x="1884" y="675"/>
                    <a:pt x="1884" y="675"/>
                  </a:cubicBezTo>
                  <a:cubicBezTo>
                    <a:pt x="1884" y="676"/>
                    <a:pt x="1884" y="676"/>
                    <a:pt x="1884" y="676"/>
                  </a:cubicBezTo>
                  <a:cubicBezTo>
                    <a:pt x="1884" y="677"/>
                    <a:pt x="1884" y="677"/>
                    <a:pt x="1884" y="677"/>
                  </a:cubicBezTo>
                  <a:cubicBezTo>
                    <a:pt x="1883" y="677"/>
                    <a:pt x="1883" y="677"/>
                    <a:pt x="1883" y="677"/>
                  </a:cubicBezTo>
                  <a:cubicBezTo>
                    <a:pt x="1881" y="677"/>
                    <a:pt x="1880" y="676"/>
                    <a:pt x="1878" y="676"/>
                  </a:cubicBezTo>
                  <a:cubicBezTo>
                    <a:pt x="1877" y="675"/>
                    <a:pt x="1877" y="675"/>
                    <a:pt x="1877" y="675"/>
                  </a:cubicBezTo>
                  <a:cubicBezTo>
                    <a:pt x="1877" y="675"/>
                    <a:pt x="1877" y="675"/>
                    <a:pt x="1877" y="675"/>
                  </a:cubicBezTo>
                  <a:cubicBezTo>
                    <a:pt x="1876" y="676"/>
                    <a:pt x="1876" y="676"/>
                    <a:pt x="1876" y="676"/>
                  </a:cubicBezTo>
                  <a:cubicBezTo>
                    <a:pt x="1876" y="678"/>
                    <a:pt x="1876" y="677"/>
                    <a:pt x="1877" y="678"/>
                  </a:cubicBezTo>
                  <a:cubicBezTo>
                    <a:pt x="1876" y="679"/>
                    <a:pt x="1876" y="679"/>
                    <a:pt x="1876" y="679"/>
                  </a:cubicBezTo>
                  <a:cubicBezTo>
                    <a:pt x="1875" y="679"/>
                    <a:pt x="1875" y="679"/>
                    <a:pt x="1875" y="679"/>
                  </a:cubicBezTo>
                  <a:cubicBezTo>
                    <a:pt x="1875" y="677"/>
                    <a:pt x="1875" y="678"/>
                    <a:pt x="1875" y="676"/>
                  </a:cubicBezTo>
                  <a:cubicBezTo>
                    <a:pt x="1876" y="674"/>
                    <a:pt x="1876" y="674"/>
                    <a:pt x="1876" y="674"/>
                  </a:cubicBezTo>
                  <a:cubicBezTo>
                    <a:pt x="1877" y="673"/>
                    <a:pt x="1877" y="673"/>
                    <a:pt x="1877" y="673"/>
                  </a:cubicBezTo>
                  <a:cubicBezTo>
                    <a:pt x="1877" y="673"/>
                    <a:pt x="1877" y="673"/>
                    <a:pt x="1877" y="673"/>
                  </a:cubicBezTo>
                  <a:cubicBezTo>
                    <a:pt x="1873" y="672"/>
                    <a:pt x="1873" y="672"/>
                    <a:pt x="1873" y="672"/>
                  </a:cubicBezTo>
                  <a:cubicBezTo>
                    <a:pt x="1872" y="671"/>
                    <a:pt x="1872" y="671"/>
                    <a:pt x="1872" y="671"/>
                  </a:cubicBezTo>
                  <a:cubicBezTo>
                    <a:pt x="1871" y="670"/>
                    <a:pt x="1871" y="670"/>
                    <a:pt x="1871" y="670"/>
                  </a:cubicBezTo>
                  <a:cubicBezTo>
                    <a:pt x="1869" y="672"/>
                    <a:pt x="1869" y="672"/>
                    <a:pt x="1869" y="672"/>
                  </a:cubicBezTo>
                  <a:cubicBezTo>
                    <a:pt x="1863" y="672"/>
                    <a:pt x="1863" y="672"/>
                    <a:pt x="1863" y="672"/>
                  </a:cubicBezTo>
                  <a:cubicBezTo>
                    <a:pt x="1861" y="672"/>
                    <a:pt x="1861" y="672"/>
                    <a:pt x="1861" y="672"/>
                  </a:cubicBezTo>
                  <a:cubicBezTo>
                    <a:pt x="1861" y="673"/>
                    <a:pt x="1861" y="673"/>
                    <a:pt x="1861" y="673"/>
                  </a:cubicBezTo>
                  <a:cubicBezTo>
                    <a:pt x="1862" y="673"/>
                    <a:pt x="1862" y="673"/>
                    <a:pt x="1862" y="673"/>
                  </a:cubicBezTo>
                  <a:cubicBezTo>
                    <a:pt x="1863" y="674"/>
                    <a:pt x="1863" y="674"/>
                    <a:pt x="1863" y="674"/>
                  </a:cubicBezTo>
                  <a:cubicBezTo>
                    <a:pt x="1864" y="673"/>
                    <a:pt x="1864" y="673"/>
                    <a:pt x="1864" y="673"/>
                  </a:cubicBezTo>
                  <a:cubicBezTo>
                    <a:pt x="1864" y="675"/>
                    <a:pt x="1864" y="675"/>
                    <a:pt x="1864" y="675"/>
                  </a:cubicBezTo>
                  <a:cubicBezTo>
                    <a:pt x="1866" y="675"/>
                    <a:pt x="1866" y="675"/>
                    <a:pt x="1866" y="675"/>
                  </a:cubicBezTo>
                  <a:cubicBezTo>
                    <a:pt x="1867" y="676"/>
                    <a:pt x="1867" y="676"/>
                    <a:pt x="1867" y="676"/>
                  </a:cubicBezTo>
                  <a:cubicBezTo>
                    <a:pt x="1867" y="679"/>
                    <a:pt x="1867" y="679"/>
                    <a:pt x="1868" y="681"/>
                  </a:cubicBezTo>
                  <a:cubicBezTo>
                    <a:pt x="1867" y="683"/>
                    <a:pt x="1867" y="683"/>
                    <a:pt x="1867" y="683"/>
                  </a:cubicBezTo>
                  <a:cubicBezTo>
                    <a:pt x="1866" y="685"/>
                    <a:pt x="1866" y="685"/>
                    <a:pt x="1866" y="685"/>
                  </a:cubicBezTo>
                  <a:cubicBezTo>
                    <a:pt x="1865" y="685"/>
                    <a:pt x="1865" y="685"/>
                    <a:pt x="1865" y="685"/>
                  </a:cubicBezTo>
                  <a:cubicBezTo>
                    <a:pt x="1865" y="687"/>
                    <a:pt x="1865" y="687"/>
                    <a:pt x="1865" y="687"/>
                  </a:cubicBezTo>
                  <a:cubicBezTo>
                    <a:pt x="1866" y="688"/>
                    <a:pt x="1866" y="688"/>
                    <a:pt x="1866" y="688"/>
                  </a:cubicBezTo>
                  <a:cubicBezTo>
                    <a:pt x="1868" y="688"/>
                    <a:pt x="1868" y="688"/>
                    <a:pt x="1868" y="688"/>
                  </a:cubicBezTo>
                  <a:cubicBezTo>
                    <a:pt x="1869" y="689"/>
                    <a:pt x="1869" y="689"/>
                    <a:pt x="1869" y="689"/>
                  </a:cubicBezTo>
                  <a:cubicBezTo>
                    <a:pt x="1870" y="691"/>
                    <a:pt x="1870" y="691"/>
                    <a:pt x="1870" y="691"/>
                  </a:cubicBezTo>
                  <a:cubicBezTo>
                    <a:pt x="1869" y="693"/>
                    <a:pt x="1870" y="692"/>
                    <a:pt x="1869" y="694"/>
                  </a:cubicBezTo>
                  <a:cubicBezTo>
                    <a:pt x="1868" y="695"/>
                    <a:pt x="1868" y="695"/>
                    <a:pt x="1868" y="695"/>
                  </a:cubicBezTo>
                  <a:cubicBezTo>
                    <a:pt x="1868" y="696"/>
                    <a:pt x="1868" y="696"/>
                    <a:pt x="1868" y="696"/>
                  </a:cubicBezTo>
                  <a:cubicBezTo>
                    <a:pt x="1867" y="696"/>
                    <a:pt x="1867" y="696"/>
                    <a:pt x="1867" y="696"/>
                  </a:cubicBezTo>
                  <a:cubicBezTo>
                    <a:pt x="1867" y="696"/>
                    <a:pt x="1867" y="696"/>
                    <a:pt x="1867" y="696"/>
                  </a:cubicBezTo>
                  <a:cubicBezTo>
                    <a:pt x="1867" y="692"/>
                    <a:pt x="1867" y="692"/>
                    <a:pt x="1867" y="692"/>
                  </a:cubicBezTo>
                  <a:cubicBezTo>
                    <a:pt x="1867" y="690"/>
                    <a:pt x="1867" y="690"/>
                    <a:pt x="1867" y="690"/>
                  </a:cubicBezTo>
                  <a:cubicBezTo>
                    <a:pt x="1865" y="690"/>
                    <a:pt x="1865" y="690"/>
                    <a:pt x="1865" y="690"/>
                  </a:cubicBezTo>
                  <a:cubicBezTo>
                    <a:pt x="1865" y="691"/>
                    <a:pt x="1864" y="692"/>
                    <a:pt x="1863" y="693"/>
                  </a:cubicBezTo>
                  <a:cubicBezTo>
                    <a:pt x="1863" y="693"/>
                    <a:pt x="1863" y="693"/>
                    <a:pt x="1863" y="693"/>
                  </a:cubicBezTo>
                  <a:cubicBezTo>
                    <a:pt x="1862" y="691"/>
                    <a:pt x="1862" y="690"/>
                    <a:pt x="1862" y="688"/>
                  </a:cubicBezTo>
                  <a:cubicBezTo>
                    <a:pt x="1861" y="686"/>
                    <a:pt x="1861" y="686"/>
                    <a:pt x="1860" y="686"/>
                  </a:cubicBezTo>
                  <a:cubicBezTo>
                    <a:pt x="1858" y="686"/>
                    <a:pt x="1858" y="686"/>
                    <a:pt x="1858" y="686"/>
                  </a:cubicBezTo>
                  <a:cubicBezTo>
                    <a:pt x="1857" y="685"/>
                    <a:pt x="1857" y="685"/>
                    <a:pt x="1857" y="685"/>
                  </a:cubicBezTo>
                  <a:cubicBezTo>
                    <a:pt x="1858" y="682"/>
                    <a:pt x="1858" y="682"/>
                    <a:pt x="1858" y="682"/>
                  </a:cubicBezTo>
                  <a:cubicBezTo>
                    <a:pt x="1859" y="681"/>
                    <a:pt x="1859" y="681"/>
                    <a:pt x="1859" y="681"/>
                  </a:cubicBezTo>
                  <a:cubicBezTo>
                    <a:pt x="1859" y="677"/>
                    <a:pt x="1859" y="677"/>
                    <a:pt x="1859" y="677"/>
                  </a:cubicBezTo>
                  <a:cubicBezTo>
                    <a:pt x="1858" y="675"/>
                    <a:pt x="1858" y="676"/>
                    <a:pt x="1858" y="675"/>
                  </a:cubicBezTo>
                  <a:cubicBezTo>
                    <a:pt x="1857" y="671"/>
                    <a:pt x="1857" y="673"/>
                    <a:pt x="1857" y="669"/>
                  </a:cubicBezTo>
                  <a:cubicBezTo>
                    <a:pt x="1858" y="666"/>
                    <a:pt x="1858" y="667"/>
                    <a:pt x="1858" y="665"/>
                  </a:cubicBezTo>
                  <a:cubicBezTo>
                    <a:pt x="1857" y="663"/>
                    <a:pt x="1857" y="663"/>
                    <a:pt x="1857" y="663"/>
                  </a:cubicBezTo>
                  <a:cubicBezTo>
                    <a:pt x="1856" y="662"/>
                    <a:pt x="1856" y="662"/>
                    <a:pt x="1856" y="662"/>
                  </a:cubicBezTo>
                  <a:cubicBezTo>
                    <a:pt x="1855" y="663"/>
                    <a:pt x="1856" y="662"/>
                    <a:pt x="1855" y="664"/>
                  </a:cubicBezTo>
                  <a:cubicBezTo>
                    <a:pt x="1855" y="664"/>
                    <a:pt x="1855" y="664"/>
                    <a:pt x="1855" y="664"/>
                  </a:cubicBezTo>
                  <a:cubicBezTo>
                    <a:pt x="1852" y="664"/>
                    <a:pt x="1852" y="664"/>
                    <a:pt x="1852" y="664"/>
                  </a:cubicBezTo>
                  <a:cubicBezTo>
                    <a:pt x="1854" y="662"/>
                    <a:pt x="1854" y="662"/>
                    <a:pt x="1854" y="662"/>
                  </a:cubicBezTo>
                  <a:cubicBezTo>
                    <a:pt x="1854" y="658"/>
                    <a:pt x="1853" y="658"/>
                    <a:pt x="1853" y="657"/>
                  </a:cubicBezTo>
                  <a:cubicBezTo>
                    <a:pt x="1852" y="655"/>
                    <a:pt x="1852" y="655"/>
                    <a:pt x="1852" y="655"/>
                  </a:cubicBezTo>
                  <a:cubicBezTo>
                    <a:pt x="1832" y="640"/>
                    <a:pt x="1836" y="642"/>
                    <a:pt x="1832" y="640"/>
                  </a:cubicBezTo>
                  <a:cubicBezTo>
                    <a:pt x="1831" y="639"/>
                    <a:pt x="1831" y="639"/>
                    <a:pt x="1831" y="639"/>
                  </a:cubicBezTo>
                  <a:cubicBezTo>
                    <a:pt x="1829" y="638"/>
                    <a:pt x="1829" y="638"/>
                    <a:pt x="1829" y="638"/>
                  </a:cubicBezTo>
                  <a:cubicBezTo>
                    <a:pt x="1828" y="638"/>
                    <a:pt x="1828" y="638"/>
                    <a:pt x="1828" y="638"/>
                  </a:cubicBezTo>
                  <a:cubicBezTo>
                    <a:pt x="1827" y="639"/>
                    <a:pt x="1827" y="639"/>
                    <a:pt x="1827" y="639"/>
                  </a:cubicBezTo>
                  <a:cubicBezTo>
                    <a:pt x="1827" y="638"/>
                    <a:pt x="1827" y="638"/>
                    <a:pt x="1827" y="638"/>
                  </a:cubicBezTo>
                  <a:cubicBezTo>
                    <a:pt x="1827" y="637"/>
                    <a:pt x="1827" y="637"/>
                    <a:pt x="1827" y="637"/>
                  </a:cubicBezTo>
                  <a:cubicBezTo>
                    <a:pt x="1828" y="636"/>
                    <a:pt x="1828" y="636"/>
                    <a:pt x="1828" y="636"/>
                  </a:cubicBezTo>
                  <a:cubicBezTo>
                    <a:pt x="1825" y="633"/>
                    <a:pt x="1820" y="629"/>
                    <a:pt x="1819" y="628"/>
                  </a:cubicBezTo>
                  <a:cubicBezTo>
                    <a:pt x="1820" y="630"/>
                    <a:pt x="1822" y="632"/>
                    <a:pt x="1824" y="634"/>
                  </a:cubicBezTo>
                  <a:cubicBezTo>
                    <a:pt x="1825" y="635"/>
                    <a:pt x="1825" y="635"/>
                    <a:pt x="1825" y="635"/>
                  </a:cubicBezTo>
                  <a:cubicBezTo>
                    <a:pt x="1824" y="637"/>
                    <a:pt x="1824" y="637"/>
                    <a:pt x="1824" y="637"/>
                  </a:cubicBezTo>
                  <a:cubicBezTo>
                    <a:pt x="1822" y="637"/>
                    <a:pt x="1822" y="637"/>
                    <a:pt x="1822" y="637"/>
                  </a:cubicBezTo>
                  <a:cubicBezTo>
                    <a:pt x="1822" y="636"/>
                    <a:pt x="1822" y="636"/>
                    <a:pt x="1822" y="636"/>
                  </a:cubicBezTo>
                  <a:cubicBezTo>
                    <a:pt x="1822" y="634"/>
                    <a:pt x="1822" y="634"/>
                    <a:pt x="1822" y="634"/>
                  </a:cubicBezTo>
                  <a:cubicBezTo>
                    <a:pt x="1822" y="632"/>
                    <a:pt x="1822" y="632"/>
                    <a:pt x="1822" y="632"/>
                  </a:cubicBezTo>
                  <a:cubicBezTo>
                    <a:pt x="1820" y="631"/>
                    <a:pt x="1820" y="631"/>
                    <a:pt x="1820" y="631"/>
                  </a:cubicBezTo>
                  <a:cubicBezTo>
                    <a:pt x="1817" y="630"/>
                    <a:pt x="1818" y="630"/>
                    <a:pt x="1815" y="629"/>
                  </a:cubicBezTo>
                  <a:cubicBezTo>
                    <a:pt x="1814" y="627"/>
                    <a:pt x="1814" y="628"/>
                    <a:pt x="1814" y="625"/>
                  </a:cubicBezTo>
                  <a:cubicBezTo>
                    <a:pt x="1816" y="627"/>
                    <a:pt x="1816" y="627"/>
                    <a:pt x="1816" y="627"/>
                  </a:cubicBezTo>
                  <a:cubicBezTo>
                    <a:pt x="1817" y="628"/>
                    <a:pt x="1817" y="628"/>
                    <a:pt x="1817" y="628"/>
                  </a:cubicBezTo>
                  <a:cubicBezTo>
                    <a:pt x="1815" y="624"/>
                    <a:pt x="1815" y="625"/>
                    <a:pt x="1813" y="622"/>
                  </a:cubicBezTo>
                  <a:cubicBezTo>
                    <a:pt x="1808" y="620"/>
                    <a:pt x="1808" y="620"/>
                    <a:pt x="1808" y="620"/>
                  </a:cubicBezTo>
                  <a:cubicBezTo>
                    <a:pt x="1808" y="619"/>
                    <a:pt x="1808" y="620"/>
                    <a:pt x="1806" y="617"/>
                  </a:cubicBezTo>
                  <a:cubicBezTo>
                    <a:pt x="1806" y="617"/>
                    <a:pt x="1806" y="617"/>
                    <a:pt x="1806" y="617"/>
                  </a:cubicBezTo>
                  <a:cubicBezTo>
                    <a:pt x="1805" y="618"/>
                    <a:pt x="1805" y="618"/>
                    <a:pt x="1805" y="618"/>
                  </a:cubicBezTo>
                  <a:cubicBezTo>
                    <a:pt x="1803" y="617"/>
                    <a:pt x="1803" y="617"/>
                    <a:pt x="1799" y="614"/>
                  </a:cubicBezTo>
                  <a:cubicBezTo>
                    <a:pt x="1792" y="607"/>
                    <a:pt x="1792" y="607"/>
                    <a:pt x="1792" y="607"/>
                  </a:cubicBezTo>
                  <a:cubicBezTo>
                    <a:pt x="1788" y="605"/>
                    <a:pt x="1788" y="605"/>
                    <a:pt x="1788" y="605"/>
                  </a:cubicBezTo>
                  <a:cubicBezTo>
                    <a:pt x="1788" y="604"/>
                    <a:pt x="1788" y="605"/>
                    <a:pt x="1788" y="603"/>
                  </a:cubicBezTo>
                  <a:cubicBezTo>
                    <a:pt x="1787" y="602"/>
                    <a:pt x="1787" y="602"/>
                    <a:pt x="1787" y="602"/>
                  </a:cubicBezTo>
                  <a:cubicBezTo>
                    <a:pt x="1782" y="600"/>
                    <a:pt x="1784" y="601"/>
                    <a:pt x="1777" y="599"/>
                  </a:cubicBezTo>
                  <a:cubicBezTo>
                    <a:pt x="1771" y="595"/>
                    <a:pt x="1771" y="595"/>
                    <a:pt x="1771" y="595"/>
                  </a:cubicBezTo>
                  <a:cubicBezTo>
                    <a:pt x="1766" y="594"/>
                    <a:pt x="1766" y="594"/>
                    <a:pt x="1766" y="594"/>
                  </a:cubicBezTo>
                  <a:cubicBezTo>
                    <a:pt x="1761" y="591"/>
                    <a:pt x="1756" y="587"/>
                    <a:pt x="1754" y="586"/>
                  </a:cubicBezTo>
                  <a:cubicBezTo>
                    <a:pt x="1753" y="586"/>
                    <a:pt x="1753" y="586"/>
                    <a:pt x="1753" y="586"/>
                  </a:cubicBezTo>
                  <a:cubicBezTo>
                    <a:pt x="1739" y="589"/>
                    <a:pt x="1744" y="586"/>
                    <a:pt x="1732" y="587"/>
                  </a:cubicBezTo>
                  <a:cubicBezTo>
                    <a:pt x="1730" y="586"/>
                    <a:pt x="1730" y="586"/>
                    <a:pt x="1730" y="586"/>
                  </a:cubicBezTo>
                  <a:cubicBezTo>
                    <a:pt x="1727" y="584"/>
                    <a:pt x="1727" y="584"/>
                    <a:pt x="1727" y="584"/>
                  </a:cubicBezTo>
                  <a:cubicBezTo>
                    <a:pt x="1726" y="585"/>
                    <a:pt x="1726" y="585"/>
                    <a:pt x="1726" y="585"/>
                  </a:cubicBezTo>
                  <a:cubicBezTo>
                    <a:pt x="1725" y="588"/>
                    <a:pt x="1725" y="588"/>
                    <a:pt x="1725" y="588"/>
                  </a:cubicBezTo>
                  <a:cubicBezTo>
                    <a:pt x="1722" y="587"/>
                    <a:pt x="1723" y="587"/>
                    <a:pt x="1720" y="585"/>
                  </a:cubicBezTo>
                  <a:cubicBezTo>
                    <a:pt x="1717" y="584"/>
                    <a:pt x="1717" y="584"/>
                    <a:pt x="1717" y="584"/>
                  </a:cubicBezTo>
                  <a:cubicBezTo>
                    <a:pt x="1700" y="581"/>
                    <a:pt x="1709" y="580"/>
                    <a:pt x="1693" y="579"/>
                  </a:cubicBezTo>
                  <a:cubicBezTo>
                    <a:pt x="1694" y="586"/>
                    <a:pt x="1694" y="585"/>
                    <a:pt x="1694" y="587"/>
                  </a:cubicBezTo>
                  <a:cubicBezTo>
                    <a:pt x="1692" y="591"/>
                    <a:pt x="1692" y="590"/>
                    <a:pt x="1690" y="593"/>
                  </a:cubicBezTo>
                  <a:cubicBezTo>
                    <a:pt x="1690" y="595"/>
                    <a:pt x="1690" y="595"/>
                    <a:pt x="1690" y="595"/>
                  </a:cubicBezTo>
                  <a:cubicBezTo>
                    <a:pt x="1695" y="596"/>
                    <a:pt x="1695" y="596"/>
                    <a:pt x="1695" y="596"/>
                  </a:cubicBezTo>
                  <a:cubicBezTo>
                    <a:pt x="1698" y="609"/>
                    <a:pt x="1695" y="598"/>
                    <a:pt x="1699" y="610"/>
                  </a:cubicBezTo>
                  <a:cubicBezTo>
                    <a:pt x="1699" y="613"/>
                    <a:pt x="1699" y="613"/>
                    <a:pt x="1699" y="613"/>
                  </a:cubicBezTo>
                  <a:cubicBezTo>
                    <a:pt x="1694" y="620"/>
                    <a:pt x="1694" y="620"/>
                    <a:pt x="1694" y="620"/>
                  </a:cubicBezTo>
                  <a:cubicBezTo>
                    <a:pt x="1688" y="621"/>
                    <a:pt x="1690" y="621"/>
                    <a:pt x="1684" y="621"/>
                  </a:cubicBezTo>
                  <a:cubicBezTo>
                    <a:pt x="1681" y="616"/>
                    <a:pt x="1682" y="618"/>
                    <a:pt x="1680" y="612"/>
                  </a:cubicBezTo>
                  <a:cubicBezTo>
                    <a:pt x="1675" y="609"/>
                    <a:pt x="1677" y="610"/>
                    <a:pt x="1672" y="608"/>
                  </a:cubicBezTo>
                  <a:cubicBezTo>
                    <a:pt x="1670" y="607"/>
                    <a:pt x="1670" y="607"/>
                    <a:pt x="1670" y="607"/>
                  </a:cubicBezTo>
                  <a:cubicBezTo>
                    <a:pt x="1669" y="606"/>
                    <a:pt x="1669" y="606"/>
                    <a:pt x="1669" y="606"/>
                  </a:cubicBezTo>
                  <a:cubicBezTo>
                    <a:pt x="1668" y="599"/>
                    <a:pt x="1668" y="602"/>
                    <a:pt x="1667" y="596"/>
                  </a:cubicBezTo>
                  <a:cubicBezTo>
                    <a:pt x="1666" y="595"/>
                    <a:pt x="1666" y="595"/>
                    <a:pt x="1665" y="592"/>
                  </a:cubicBezTo>
                  <a:cubicBezTo>
                    <a:pt x="1664" y="592"/>
                    <a:pt x="1664" y="592"/>
                    <a:pt x="1664" y="592"/>
                  </a:cubicBezTo>
                  <a:cubicBezTo>
                    <a:pt x="1661" y="591"/>
                    <a:pt x="1661" y="591"/>
                    <a:pt x="1661" y="591"/>
                  </a:cubicBezTo>
                  <a:cubicBezTo>
                    <a:pt x="1654" y="598"/>
                    <a:pt x="1656" y="596"/>
                    <a:pt x="1653" y="599"/>
                  </a:cubicBezTo>
                  <a:cubicBezTo>
                    <a:pt x="1652" y="599"/>
                    <a:pt x="1644" y="598"/>
                    <a:pt x="1643" y="597"/>
                  </a:cubicBezTo>
                  <a:cubicBezTo>
                    <a:pt x="1640" y="596"/>
                    <a:pt x="1640" y="596"/>
                    <a:pt x="1640" y="596"/>
                  </a:cubicBezTo>
                  <a:cubicBezTo>
                    <a:pt x="1626" y="595"/>
                    <a:pt x="1626" y="595"/>
                    <a:pt x="1626" y="595"/>
                  </a:cubicBezTo>
                  <a:cubicBezTo>
                    <a:pt x="1622" y="592"/>
                    <a:pt x="1622" y="592"/>
                    <a:pt x="1622" y="592"/>
                  </a:cubicBezTo>
                  <a:cubicBezTo>
                    <a:pt x="1620" y="591"/>
                    <a:pt x="1620" y="591"/>
                    <a:pt x="1620" y="591"/>
                  </a:cubicBezTo>
                  <a:cubicBezTo>
                    <a:pt x="1617" y="592"/>
                    <a:pt x="1617" y="592"/>
                    <a:pt x="1617" y="592"/>
                  </a:cubicBezTo>
                  <a:cubicBezTo>
                    <a:pt x="1615" y="593"/>
                    <a:pt x="1615" y="593"/>
                    <a:pt x="1615" y="593"/>
                  </a:cubicBezTo>
                  <a:cubicBezTo>
                    <a:pt x="1612" y="592"/>
                    <a:pt x="1612" y="592"/>
                    <a:pt x="1612" y="592"/>
                  </a:cubicBezTo>
                  <a:cubicBezTo>
                    <a:pt x="1608" y="593"/>
                    <a:pt x="1610" y="593"/>
                    <a:pt x="1602" y="594"/>
                  </a:cubicBezTo>
                  <a:cubicBezTo>
                    <a:pt x="1598" y="596"/>
                    <a:pt x="1599" y="596"/>
                    <a:pt x="1593" y="603"/>
                  </a:cubicBezTo>
                  <a:cubicBezTo>
                    <a:pt x="1591" y="610"/>
                    <a:pt x="1593" y="607"/>
                    <a:pt x="1593" y="618"/>
                  </a:cubicBezTo>
                  <a:cubicBezTo>
                    <a:pt x="1593" y="619"/>
                    <a:pt x="1593" y="619"/>
                    <a:pt x="1593" y="619"/>
                  </a:cubicBezTo>
                  <a:cubicBezTo>
                    <a:pt x="1591" y="620"/>
                    <a:pt x="1591" y="620"/>
                    <a:pt x="1591" y="620"/>
                  </a:cubicBezTo>
                  <a:cubicBezTo>
                    <a:pt x="1589" y="627"/>
                    <a:pt x="1590" y="625"/>
                    <a:pt x="1588" y="628"/>
                  </a:cubicBezTo>
                  <a:cubicBezTo>
                    <a:pt x="1585" y="629"/>
                    <a:pt x="1585" y="629"/>
                    <a:pt x="1585" y="629"/>
                  </a:cubicBezTo>
                  <a:cubicBezTo>
                    <a:pt x="1587" y="626"/>
                    <a:pt x="1587" y="627"/>
                    <a:pt x="1588" y="625"/>
                  </a:cubicBezTo>
                  <a:cubicBezTo>
                    <a:pt x="1591" y="618"/>
                    <a:pt x="1591" y="618"/>
                    <a:pt x="1591" y="618"/>
                  </a:cubicBezTo>
                  <a:cubicBezTo>
                    <a:pt x="1590" y="615"/>
                    <a:pt x="1590" y="615"/>
                    <a:pt x="1590" y="615"/>
                  </a:cubicBezTo>
                  <a:cubicBezTo>
                    <a:pt x="1588" y="613"/>
                    <a:pt x="1589" y="614"/>
                    <a:pt x="1587" y="612"/>
                  </a:cubicBezTo>
                  <a:cubicBezTo>
                    <a:pt x="1586" y="595"/>
                    <a:pt x="1586" y="606"/>
                    <a:pt x="1586" y="595"/>
                  </a:cubicBezTo>
                  <a:cubicBezTo>
                    <a:pt x="1584" y="594"/>
                    <a:pt x="1584" y="594"/>
                    <a:pt x="1584" y="594"/>
                  </a:cubicBezTo>
                  <a:cubicBezTo>
                    <a:pt x="1576" y="591"/>
                    <a:pt x="1578" y="592"/>
                    <a:pt x="1574" y="590"/>
                  </a:cubicBezTo>
                  <a:cubicBezTo>
                    <a:pt x="1573" y="587"/>
                    <a:pt x="1573" y="587"/>
                    <a:pt x="1573" y="587"/>
                  </a:cubicBezTo>
                  <a:cubicBezTo>
                    <a:pt x="1574" y="583"/>
                    <a:pt x="1574" y="583"/>
                    <a:pt x="1574" y="583"/>
                  </a:cubicBezTo>
                  <a:cubicBezTo>
                    <a:pt x="1574" y="580"/>
                    <a:pt x="1574" y="580"/>
                    <a:pt x="1574" y="580"/>
                  </a:cubicBezTo>
                  <a:cubicBezTo>
                    <a:pt x="1575" y="577"/>
                    <a:pt x="1574" y="578"/>
                    <a:pt x="1576" y="575"/>
                  </a:cubicBezTo>
                  <a:cubicBezTo>
                    <a:pt x="1577" y="560"/>
                    <a:pt x="1567" y="554"/>
                    <a:pt x="1554" y="548"/>
                  </a:cubicBezTo>
                  <a:cubicBezTo>
                    <a:pt x="1542" y="546"/>
                    <a:pt x="1540" y="546"/>
                    <a:pt x="1530" y="546"/>
                  </a:cubicBezTo>
                  <a:cubicBezTo>
                    <a:pt x="1526" y="548"/>
                    <a:pt x="1526" y="548"/>
                    <a:pt x="1526" y="548"/>
                  </a:cubicBezTo>
                  <a:cubicBezTo>
                    <a:pt x="1520" y="548"/>
                    <a:pt x="1520" y="548"/>
                    <a:pt x="1520" y="548"/>
                  </a:cubicBezTo>
                  <a:cubicBezTo>
                    <a:pt x="1511" y="550"/>
                    <a:pt x="1515" y="549"/>
                    <a:pt x="1506" y="553"/>
                  </a:cubicBezTo>
                  <a:cubicBezTo>
                    <a:pt x="1497" y="553"/>
                    <a:pt x="1500" y="555"/>
                    <a:pt x="1492" y="555"/>
                  </a:cubicBezTo>
                  <a:cubicBezTo>
                    <a:pt x="1483" y="550"/>
                    <a:pt x="1483" y="550"/>
                    <a:pt x="1483" y="550"/>
                  </a:cubicBezTo>
                  <a:cubicBezTo>
                    <a:pt x="1486" y="549"/>
                    <a:pt x="1486" y="549"/>
                    <a:pt x="1486" y="549"/>
                  </a:cubicBezTo>
                  <a:cubicBezTo>
                    <a:pt x="1487" y="548"/>
                    <a:pt x="1487" y="548"/>
                    <a:pt x="1487" y="548"/>
                  </a:cubicBezTo>
                  <a:cubicBezTo>
                    <a:pt x="1483" y="540"/>
                    <a:pt x="1484" y="542"/>
                    <a:pt x="1481" y="539"/>
                  </a:cubicBezTo>
                  <a:cubicBezTo>
                    <a:pt x="1476" y="536"/>
                    <a:pt x="1476" y="536"/>
                    <a:pt x="1476" y="536"/>
                  </a:cubicBezTo>
                  <a:cubicBezTo>
                    <a:pt x="1474" y="536"/>
                    <a:pt x="1474" y="536"/>
                    <a:pt x="1474" y="536"/>
                  </a:cubicBezTo>
                  <a:cubicBezTo>
                    <a:pt x="1472" y="537"/>
                    <a:pt x="1467" y="539"/>
                    <a:pt x="1465" y="541"/>
                  </a:cubicBezTo>
                  <a:cubicBezTo>
                    <a:pt x="1471" y="533"/>
                    <a:pt x="1468" y="538"/>
                    <a:pt x="1471" y="533"/>
                  </a:cubicBezTo>
                  <a:cubicBezTo>
                    <a:pt x="1471" y="531"/>
                    <a:pt x="1471" y="532"/>
                    <a:pt x="1470" y="531"/>
                  </a:cubicBezTo>
                  <a:cubicBezTo>
                    <a:pt x="1464" y="531"/>
                    <a:pt x="1464" y="531"/>
                    <a:pt x="1464" y="531"/>
                  </a:cubicBezTo>
                  <a:cubicBezTo>
                    <a:pt x="1464" y="531"/>
                    <a:pt x="1463" y="529"/>
                    <a:pt x="1462" y="528"/>
                  </a:cubicBezTo>
                  <a:cubicBezTo>
                    <a:pt x="1456" y="525"/>
                    <a:pt x="1457" y="525"/>
                    <a:pt x="1452" y="525"/>
                  </a:cubicBezTo>
                  <a:cubicBezTo>
                    <a:pt x="1451" y="524"/>
                    <a:pt x="1451" y="524"/>
                    <a:pt x="1451" y="524"/>
                  </a:cubicBezTo>
                  <a:cubicBezTo>
                    <a:pt x="1452" y="523"/>
                    <a:pt x="1452" y="523"/>
                    <a:pt x="1452" y="522"/>
                  </a:cubicBezTo>
                  <a:cubicBezTo>
                    <a:pt x="1453" y="521"/>
                    <a:pt x="1453" y="521"/>
                    <a:pt x="1453" y="521"/>
                  </a:cubicBezTo>
                  <a:cubicBezTo>
                    <a:pt x="1455" y="520"/>
                    <a:pt x="1455" y="520"/>
                    <a:pt x="1455" y="520"/>
                  </a:cubicBezTo>
                  <a:cubicBezTo>
                    <a:pt x="1462" y="519"/>
                    <a:pt x="1462" y="519"/>
                    <a:pt x="1462" y="519"/>
                  </a:cubicBezTo>
                  <a:cubicBezTo>
                    <a:pt x="1464" y="517"/>
                    <a:pt x="1464" y="517"/>
                    <a:pt x="1464" y="517"/>
                  </a:cubicBezTo>
                  <a:cubicBezTo>
                    <a:pt x="1463" y="515"/>
                    <a:pt x="1464" y="516"/>
                    <a:pt x="1463" y="514"/>
                  </a:cubicBezTo>
                  <a:cubicBezTo>
                    <a:pt x="1461" y="510"/>
                    <a:pt x="1461" y="510"/>
                    <a:pt x="1461" y="510"/>
                  </a:cubicBezTo>
                  <a:cubicBezTo>
                    <a:pt x="1452" y="502"/>
                    <a:pt x="1444" y="502"/>
                    <a:pt x="1435" y="501"/>
                  </a:cubicBezTo>
                  <a:cubicBezTo>
                    <a:pt x="1433" y="502"/>
                    <a:pt x="1433" y="502"/>
                    <a:pt x="1433" y="502"/>
                  </a:cubicBezTo>
                  <a:cubicBezTo>
                    <a:pt x="1426" y="508"/>
                    <a:pt x="1426" y="516"/>
                    <a:pt x="1416" y="523"/>
                  </a:cubicBezTo>
                  <a:cubicBezTo>
                    <a:pt x="1409" y="525"/>
                    <a:pt x="1409" y="525"/>
                    <a:pt x="1409" y="525"/>
                  </a:cubicBezTo>
                  <a:cubicBezTo>
                    <a:pt x="1408" y="524"/>
                    <a:pt x="1408" y="524"/>
                    <a:pt x="1408" y="524"/>
                  </a:cubicBezTo>
                  <a:cubicBezTo>
                    <a:pt x="1407" y="523"/>
                    <a:pt x="1407" y="523"/>
                    <a:pt x="1407" y="523"/>
                  </a:cubicBezTo>
                  <a:cubicBezTo>
                    <a:pt x="1408" y="521"/>
                    <a:pt x="1407" y="521"/>
                    <a:pt x="1408" y="520"/>
                  </a:cubicBezTo>
                  <a:cubicBezTo>
                    <a:pt x="1408" y="519"/>
                    <a:pt x="1408" y="519"/>
                    <a:pt x="1408" y="517"/>
                  </a:cubicBezTo>
                  <a:cubicBezTo>
                    <a:pt x="1408" y="516"/>
                    <a:pt x="1408" y="516"/>
                    <a:pt x="1408" y="516"/>
                  </a:cubicBezTo>
                  <a:cubicBezTo>
                    <a:pt x="1409" y="516"/>
                    <a:pt x="1409" y="516"/>
                    <a:pt x="1409" y="516"/>
                  </a:cubicBezTo>
                  <a:cubicBezTo>
                    <a:pt x="1410" y="518"/>
                    <a:pt x="1410" y="518"/>
                    <a:pt x="1410" y="518"/>
                  </a:cubicBezTo>
                  <a:cubicBezTo>
                    <a:pt x="1412" y="518"/>
                    <a:pt x="1412" y="518"/>
                    <a:pt x="1412" y="518"/>
                  </a:cubicBezTo>
                  <a:cubicBezTo>
                    <a:pt x="1416" y="516"/>
                    <a:pt x="1416" y="516"/>
                    <a:pt x="1416" y="516"/>
                  </a:cubicBezTo>
                  <a:cubicBezTo>
                    <a:pt x="1416" y="513"/>
                    <a:pt x="1416" y="513"/>
                    <a:pt x="1416" y="513"/>
                  </a:cubicBezTo>
                  <a:cubicBezTo>
                    <a:pt x="1415" y="511"/>
                    <a:pt x="1415" y="511"/>
                    <a:pt x="1415" y="511"/>
                  </a:cubicBezTo>
                  <a:cubicBezTo>
                    <a:pt x="1415" y="510"/>
                    <a:pt x="1415" y="508"/>
                    <a:pt x="1415" y="506"/>
                  </a:cubicBezTo>
                  <a:cubicBezTo>
                    <a:pt x="1416" y="505"/>
                    <a:pt x="1416" y="505"/>
                    <a:pt x="1416" y="505"/>
                  </a:cubicBezTo>
                  <a:cubicBezTo>
                    <a:pt x="1416" y="506"/>
                    <a:pt x="1416" y="506"/>
                    <a:pt x="1416" y="506"/>
                  </a:cubicBezTo>
                  <a:cubicBezTo>
                    <a:pt x="1419" y="509"/>
                    <a:pt x="1419" y="509"/>
                    <a:pt x="1419" y="509"/>
                  </a:cubicBezTo>
                  <a:cubicBezTo>
                    <a:pt x="1420" y="508"/>
                    <a:pt x="1420" y="508"/>
                    <a:pt x="1420" y="508"/>
                  </a:cubicBezTo>
                  <a:cubicBezTo>
                    <a:pt x="1421" y="509"/>
                    <a:pt x="1421" y="509"/>
                    <a:pt x="1421" y="509"/>
                  </a:cubicBezTo>
                  <a:cubicBezTo>
                    <a:pt x="1419" y="516"/>
                    <a:pt x="1419" y="516"/>
                    <a:pt x="1419" y="516"/>
                  </a:cubicBezTo>
                  <a:cubicBezTo>
                    <a:pt x="1420" y="516"/>
                    <a:pt x="1420" y="516"/>
                    <a:pt x="1420" y="516"/>
                  </a:cubicBezTo>
                  <a:cubicBezTo>
                    <a:pt x="1424" y="512"/>
                    <a:pt x="1424" y="512"/>
                    <a:pt x="1428" y="505"/>
                  </a:cubicBezTo>
                  <a:cubicBezTo>
                    <a:pt x="1428" y="503"/>
                    <a:pt x="1428" y="503"/>
                    <a:pt x="1428" y="503"/>
                  </a:cubicBezTo>
                  <a:cubicBezTo>
                    <a:pt x="1424" y="503"/>
                    <a:pt x="1428" y="502"/>
                    <a:pt x="1408" y="504"/>
                  </a:cubicBezTo>
                  <a:cubicBezTo>
                    <a:pt x="1401" y="507"/>
                    <a:pt x="1401" y="507"/>
                    <a:pt x="1401" y="507"/>
                  </a:cubicBezTo>
                  <a:cubicBezTo>
                    <a:pt x="1399" y="507"/>
                    <a:pt x="1399" y="507"/>
                    <a:pt x="1399" y="507"/>
                  </a:cubicBezTo>
                  <a:cubicBezTo>
                    <a:pt x="1398" y="504"/>
                    <a:pt x="1398" y="504"/>
                    <a:pt x="1398" y="504"/>
                  </a:cubicBezTo>
                  <a:cubicBezTo>
                    <a:pt x="1400" y="504"/>
                    <a:pt x="1400" y="504"/>
                    <a:pt x="1400" y="504"/>
                  </a:cubicBezTo>
                  <a:cubicBezTo>
                    <a:pt x="1403" y="503"/>
                    <a:pt x="1403" y="503"/>
                    <a:pt x="1403" y="503"/>
                  </a:cubicBezTo>
                  <a:cubicBezTo>
                    <a:pt x="1405" y="500"/>
                    <a:pt x="1405" y="500"/>
                    <a:pt x="1405" y="500"/>
                  </a:cubicBezTo>
                  <a:cubicBezTo>
                    <a:pt x="1406" y="499"/>
                    <a:pt x="1406" y="499"/>
                    <a:pt x="1406" y="499"/>
                  </a:cubicBezTo>
                  <a:cubicBezTo>
                    <a:pt x="1410" y="499"/>
                    <a:pt x="1410" y="499"/>
                    <a:pt x="1410" y="499"/>
                  </a:cubicBezTo>
                  <a:cubicBezTo>
                    <a:pt x="1413" y="500"/>
                    <a:pt x="1413" y="500"/>
                    <a:pt x="1413" y="500"/>
                  </a:cubicBezTo>
                  <a:cubicBezTo>
                    <a:pt x="1421" y="501"/>
                    <a:pt x="1421" y="501"/>
                    <a:pt x="1421" y="501"/>
                  </a:cubicBezTo>
                  <a:cubicBezTo>
                    <a:pt x="1421" y="497"/>
                    <a:pt x="1421" y="497"/>
                    <a:pt x="1421" y="497"/>
                  </a:cubicBezTo>
                  <a:cubicBezTo>
                    <a:pt x="1420" y="496"/>
                    <a:pt x="1420" y="496"/>
                    <a:pt x="1420" y="496"/>
                  </a:cubicBezTo>
                  <a:cubicBezTo>
                    <a:pt x="1415" y="495"/>
                    <a:pt x="1415" y="495"/>
                    <a:pt x="1415" y="495"/>
                  </a:cubicBezTo>
                  <a:cubicBezTo>
                    <a:pt x="1410" y="492"/>
                    <a:pt x="1397" y="490"/>
                    <a:pt x="1393" y="489"/>
                  </a:cubicBezTo>
                  <a:cubicBezTo>
                    <a:pt x="1391" y="488"/>
                    <a:pt x="1391" y="488"/>
                    <a:pt x="1391" y="488"/>
                  </a:cubicBezTo>
                  <a:cubicBezTo>
                    <a:pt x="1374" y="487"/>
                    <a:pt x="1374" y="487"/>
                    <a:pt x="1374" y="487"/>
                  </a:cubicBezTo>
                  <a:cubicBezTo>
                    <a:pt x="1368" y="484"/>
                    <a:pt x="1368" y="484"/>
                    <a:pt x="1368" y="484"/>
                  </a:cubicBezTo>
                  <a:cubicBezTo>
                    <a:pt x="1366" y="482"/>
                    <a:pt x="1366" y="482"/>
                    <a:pt x="1366" y="482"/>
                  </a:cubicBezTo>
                  <a:cubicBezTo>
                    <a:pt x="1364" y="481"/>
                    <a:pt x="1361" y="481"/>
                    <a:pt x="1359" y="481"/>
                  </a:cubicBezTo>
                  <a:cubicBezTo>
                    <a:pt x="1359" y="481"/>
                    <a:pt x="1359" y="481"/>
                    <a:pt x="1359" y="482"/>
                  </a:cubicBezTo>
                  <a:cubicBezTo>
                    <a:pt x="1362" y="487"/>
                    <a:pt x="1362" y="487"/>
                    <a:pt x="1362" y="487"/>
                  </a:cubicBezTo>
                  <a:cubicBezTo>
                    <a:pt x="1362" y="490"/>
                    <a:pt x="1362" y="490"/>
                    <a:pt x="1362" y="490"/>
                  </a:cubicBezTo>
                  <a:cubicBezTo>
                    <a:pt x="1363" y="492"/>
                    <a:pt x="1363" y="492"/>
                    <a:pt x="1363" y="492"/>
                  </a:cubicBezTo>
                  <a:cubicBezTo>
                    <a:pt x="1358" y="495"/>
                    <a:pt x="1359" y="495"/>
                    <a:pt x="1356" y="496"/>
                  </a:cubicBezTo>
                  <a:cubicBezTo>
                    <a:pt x="1347" y="495"/>
                    <a:pt x="1347" y="495"/>
                    <a:pt x="1347" y="495"/>
                  </a:cubicBezTo>
                  <a:cubicBezTo>
                    <a:pt x="1345" y="497"/>
                    <a:pt x="1345" y="497"/>
                    <a:pt x="1345" y="497"/>
                  </a:cubicBezTo>
                  <a:cubicBezTo>
                    <a:pt x="1342" y="502"/>
                    <a:pt x="1342" y="502"/>
                    <a:pt x="1342" y="502"/>
                  </a:cubicBezTo>
                  <a:cubicBezTo>
                    <a:pt x="1342" y="504"/>
                    <a:pt x="1342" y="503"/>
                    <a:pt x="1342" y="508"/>
                  </a:cubicBezTo>
                  <a:cubicBezTo>
                    <a:pt x="1345" y="508"/>
                    <a:pt x="1345" y="508"/>
                    <a:pt x="1345" y="508"/>
                  </a:cubicBezTo>
                  <a:cubicBezTo>
                    <a:pt x="1346" y="506"/>
                    <a:pt x="1346" y="506"/>
                    <a:pt x="1346" y="506"/>
                  </a:cubicBezTo>
                  <a:cubicBezTo>
                    <a:pt x="1347" y="505"/>
                    <a:pt x="1347" y="505"/>
                    <a:pt x="1347" y="505"/>
                  </a:cubicBezTo>
                  <a:cubicBezTo>
                    <a:pt x="1353" y="506"/>
                    <a:pt x="1353" y="506"/>
                    <a:pt x="1353" y="506"/>
                  </a:cubicBezTo>
                  <a:cubicBezTo>
                    <a:pt x="1353" y="507"/>
                    <a:pt x="1353" y="507"/>
                    <a:pt x="1353" y="507"/>
                  </a:cubicBezTo>
                  <a:cubicBezTo>
                    <a:pt x="1351" y="508"/>
                    <a:pt x="1352" y="508"/>
                    <a:pt x="1349" y="508"/>
                  </a:cubicBezTo>
                  <a:cubicBezTo>
                    <a:pt x="1347" y="514"/>
                    <a:pt x="1347" y="514"/>
                    <a:pt x="1347" y="514"/>
                  </a:cubicBezTo>
                  <a:cubicBezTo>
                    <a:pt x="1344" y="515"/>
                    <a:pt x="1344" y="515"/>
                    <a:pt x="1344" y="515"/>
                  </a:cubicBezTo>
                  <a:cubicBezTo>
                    <a:pt x="1346" y="516"/>
                    <a:pt x="1346" y="516"/>
                    <a:pt x="1346" y="516"/>
                  </a:cubicBezTo>
                  <a:cubicBezTo>
                    <a:pt x="1348" y="518"/>
                    <a:pt x="1348" y="518"/>
                    <a:pt x="1348" y="518"/>
                  </a:cubicBezTo>
                  <a:cubicBezTo>
                    <a:pt x="1348" y="525"/>
                    <a:pt x="1348" y="525"/>
                    <a:pt x="1348" y="525"/>
                  </a:cubicBezTo>
                  <a:cubicBezTo>
                    <a:pt x="1351" y="530"/>
                    <a:pt x="1351" y="530"/>
                    <a:pt x="1351" y="530"/>
                  </a:cubicBezTo>
                  <a:cubicBezTo>
                    <a:pt x="1351" y="532"/>
                    <a:pt x="1351" y="532"/>
                    <a:pt x="1351" y="532"/>
                  </a:cubicBezTo>
                  <a:cubicBezTo>
                    <a:pt x="1347" y="532"/>
                    <a:pt x="1347" y="532"/>
                    <a:pt x="1347" y="532"/>
                  </a:cubicBezTo>
                  <a:cubicBezTo>
                    <a:pt x="1344" y="534"/>
                    <a:pt x="1344" y="534"/>
                    <a:pt x="1344" y="534"/>
                  </a:cubicBezTo>
                  <a:cubicBezTo>
                    <a:pt x="1342" y="534"/>
                    <a:pt x="1342" y="534"/>
                    <a:pt x="1342" y="534"/>
                  </a:cubicBezTo>
                  <a:cubicBezTo>
                    <a:pt x="1340" y="529"/>
                    <a:pt x="1341" y="530"/>
                    <a:pt x="1338" y="527"/>
                  </a:cubicBezTo>
                  <a:cubicBezTo>
                    <a:pt x="1336" y="527"/>
                    <a:pt x="1336" y="527"/>
                    <a:pt x="1336" y="527"/>
                  </a:cubicBezTo>
                  <a:cubicBezTo>
                    <a:pt x="1335" y="529"/>
                    <a:pt x="1335" y="529"/>
                    <a:pt x="1335" y="529"/>
                  </a:cubicBezTo>
                  <a:cubicBezTo>
                    <a:pt x="1332" y="528"/>
                    <a:pt x="1332" y="528"/>
                    <a:pt x="1332" y="528"/>
                  </a:cubicBezTo>
                  <a:cubicBezTo>
                    <a:pt x="1331" y="528"/>
                    <a:pt x="1331" y="528"/>
                    <a:pt x="1331" y="528"/>
                  </a:cubicBezTo>
                  <a:cubicBezTo>
                    <a:pt x="1330" y="529"/>
                    <a:pt x="1330" y="529"/>
                    <a:pt x="1330" y="529"/>
                  </a:cubicBezTo>
                  <a:cubicBezTo>
                    <a:pt x="1329" y="531"/>
                    <a:pt x="1329" y="530"/>
                    <a:pt x="1329" y="533"/>
                  </a:cubicBezTo>
                  <a:cubicBezTo>
                    <a:pt x="1328" y="534"/>
                    <a:pt x="1328" y="534"/>
                    <a:pt x="1328" y="534"/>
                  </a:cubicBezTo>
                  <a:cubicBezTo>
                    <a:pt x="1328" y="536"/>
                    <a:pt x="1328" y="536"/>
                    <a:pt x="1328" y="536"/>
                  </a:cubicBezTo>
                  <a:cubicBezTo>
                    <a:pt x="1329" y="536"/>
                    <a:pt x="1329" y="536"/>
                    <a:pt x="1329" y="536"/>
                  </a:cubicBezTo>
                  <a:cubicBezTo>
                    <a:pt x="1330" y="537"/>
                    <a:pt x="1331" y="537"/>
                    <a:pt x="1332" y="538"/>
                  </a:cubicBezTo>
                  <a:cubicBezTo>
                    <a:pt x="1330" y="538"/>
                    <a:pt x="1330" y="538"/>
                    <a:pt x="1330" y="538"/>
                  </a:cubicBezTo>
                  <a:cubicBezTo>
                    <a:pt x="1329" y="539"/>
                    <a:pt x="1329" y="539"/>
                    <a:pt x="1329" y="539"/>
                  </a:cubicBezTo>
                  <a:cubicBezTo>
                    <a:pt x="1329" y="540"/>
                    <a:pt x="1329" y="540"/>
                    <a:pt x="1329" y="540"/>
                  </a:cubicBezTo>
                  <a:cubicBezTo>
                    <a:pt x="1327" y="541"/>
                    <a:pt x="1327" y="541"/>
                    <a:pt x="1327" y="541"/>
                  </a:cubicBezTo>
                  <a:cubicBezTo>
                    <a:pt x="1328" y="543"/>
                    <a:pt x="1327" y="542"/>
                    <a:pt x="1328" y="543"/>
                  </a:cubicBezTo>
                  <a:cubicBezTo>
                    <a:pt x="1329" y="544"/>
                    <a:pt x="1329" y="544"/>
                    <a:pt x="1329" y="544"/>
                  </a:cubicBezTo>
                  <a:cubicBezTo>
                    <a:pt x="1328" y="544"/>
                    <a:pt x="1328" y="544"/>
                    <a:pt x="1328" y="544"/>
                  </a:cubicBezTo>
                  <a:cubicBezTo>
                    <a:pt x="1325" y="542"/>
                    <a:pt x="1323" y="540"/>
                    <a:pt x="1321" y="537"/>
                  </a:cubicBezTo>
                  <a:cubicBezTo>
                    <a:pt x="1318" y="533"/>
                    <a:pt x="1313" y="530"/>
                    <a:pt x="1307" y="527"/>
                  </a:cubicBezTo>
                  <a:cubicBezTo>
                    <a:pt x="1305" y="527"/>
                    <a:pt x="1305" y="527"/>
                    <a:pt x="1305" y="527"/>
                  </a:cubicBezTo>
                  <a:cubicBezTo>
                    <a:pt x="1301" y="528"/>
                    <a:pt x="1301" y="528"/>
                    <a:pt x="1301" y="528"/>
                  </a:cubicBezTo>
                  <a:cubicBezTo>
                    <a:pt x="1299" y="530"/>
                    <a:pt x="1299" y="530"/>
                    <a:pt x="1299" y="530"/>
                  </a:cubicBezTo>
                  <a:cubicBezTo>
                    <a:pt x="1295" y="531"/>
                    <a:pt x="1295" y="531"/>
                    <a:pt x="1295" y="531"/>
                  </a:cubicBezTo>
                  <a:cubicBezTo>
                    <a:pt x="1293" y="533"/>
                    <a:pt x="1293" y="533"/>
                    <a:pt x="1293" y="533"/>
                  </a:cubicBezTo>
                  <a:cubicBezTo>
                    <a:pt x="1292" y="536"/>
                    <a:pt x="1292" y="536"/>
                    <a:pt x="1292" y="536"/>
                  </a:cubicBezTo>
                  <a:cubicBezTo>
                    <a:pt x="1285" y="536"/>
                    <a:pt x="1285" y="536"/>
                    <a:pt x="1285" y="536"/>
                  </a:cubicBezTo>
                  <a:cubicBezTo>
                    <a:pt x="1279" y="534"/>
                    <a:pt x="1281" y="534"/>
                    <a:pt x="1277" y="532"/>
                  </a:cubicBezTo>
                  <a:cubicBezTo>
                    <a:pt x="1273" y="527"/>
                    <a:pt x="1270" y="522"/>
                    <a:pt x="1270" y="522"/>
                  </a:cubicBezTo>
                  <a:cubicBezTo>
                    <a:pt x="1269" y="518"/>
                    <a:pt x="1271" y="522"/>
                    <a:pt x="1269" y="516"/>
                  </a:cubicBezTo>
                  <a:cubicBezTo>
                    <a:pt x="1268" y="518"/>
                    <a:pt x="1268" y="518"/>
                    <a:pt x="1268" y="518"/>
                  </a:cubicBezTo>
                  <a:cubicBezTo>
                    <a:pt x="1266" y="522"/>
                    <a:pt x="1262" y="530"/>
                    <a:pt x="1261" y="539"/>
                  </a:cubicBezTo>
                  <a:cubicBezTo>
                    <a:pt x="1262" y="541"/>
                    <a:pt x="1262" y="541"/>
                    <a:pt x="1262" y="541"/>
                  </a:cubicBezTo>
                  <a:cubicBezTo>
                    <a:pt x="1260" y="542"/>
                    <a:pt x="1260" y="542"/>
                    <a:pt x="1260" y="542"/>
                  </a:cubicBezTo>
                  <a:cubicBezTo>
                    <a:pt x="1256" y="553"/>
                    <a:pt x="1258" y="551"/>
                    <a:pt x="1253" y="557"/>
                  </a:cubicBezTo>
                  <a:cubicBezTo>
                    <a:pt x="1252" y="558"/>
                    <a:pt x="1252" y="558"/>
                    <a:pt x="1252" y="558"/>
                  </a:cubicBezTo>
                  <a:cubicBezTo>
                    <a:pt x="1250" y="558"/>
                    <a:pt x="1250" y="558"/>
                    <a:pt x="1250" y="558"/>
                  </a:cubicBezTo>
                  <a:cubicBezTo>
                    <a:pt x="1249" y="556"/>
                    <a:pt x="1249" y="556"/>
                    <a:pt x="1249" y="556"/>
                  </a:cubicBezTo>
                  <a:cubicBezTo>
                    <a:pt x="1248" y="551"/>
                    <a:pt x="1248" y="551"/>
                    <a:pt x="1248" y="551"/>
                  </a:cubicBezTo>
                  <a:cubicBezTo>
                    <a:pt x="1247" y="550"/>
                    <a:pt x="1247" y="550"/>
                    <a:pt x="1247" y="550"/>
                  </a:cubicBezTo>
                  <a:cubicBezTo>
                    <a:pt x="1246" y="553"/>
                    <a:pt x="1246" y="553"/>
                    <a:pt x="1246" y="553"/>
                  </a:cubicBezTo>
                  <a:cubicBezTo>
                    <a:pt x="1245" y="553"/>
                    <a:pt x="1245" y="553"/>
                    <a:pt x="1245" y="553"/>
                  </a:cubicBezTo>
                  <a:cubicBezTo>
                    <a:pt x="1242" y="551"/>
                    <a:pt x="1242" y="551"/>
                    <a:pt x="1242" y="551"/>
                  </a:cubicBezTo>
                  <a:cubicBezTo>
                    <a:pt x="1239" y="547"/>
                    <a:pt x="1239" y="547"/>
                    <a:pt x="1239" y="547"/>
                  </a:cubicBezTo>
                  <a:cubicBezTo>
                    <a:pt x="1236" y="545"/>
                    <a:pt x="1236" y="545"/>
                    <a:pt x="1236" y="545"/>
                  </a:cubicBezTo>
                  <a:cubicBezTo>
                    <a:pt x="1233" y="537"/>
                    <a:pt x="1230" y="530"/>
                    <a:pt x="1229" y="528"/>
                  </a:cubicBezTo>
                  <a:cubicBezTo>
                    <a:pt x="1227" y="528"/>
                    <a:pt x="1227" y="528"/>
                    <a:pt x="1227" y="528"/>
                  </a:cubicBezTo>
                  <a:cubicBezTo>
                    <a:pt x="1226" y="526"/>
                    <a:pt x="1226" y="526"/>
                    <a:pt x="1226" y="526"/>
                  </a:cubicBezTo>
                  <a:cubicBezTo>
                    <a:pt x="1227" y="524"/>
                    <a:pt x="1227" y="524"/>
                    <a:pt x="1227" y="524"/>
                  </a:cubicBezTo>
                  <a:cubicBezTo>
                    <a:pt x="1230" y="523"/>
                    <a:pt x="1230" y="523"/>
                    <a:pt x="1230" y="523"/>
                  </a:cubicBezTo>
                  <a:cubicBezTo>
                    <a:pt x="1233" y="523"/>
                    <a:pt x="1233" y="523"/>
                    <a:pt x="1233" y="523"/>
                  </a:cubicBezTo>
                  <a:cubicBezTo>
                    <a:pt x="1231" y="518"/>
                    <a:pt x="1231" y="519"/>
                    <a:pt x="1230" y="517"/>
                  </a:cubicBezTo>
                  <a:cubicBezTo>
                    <a:pt x="1229" y="515"/>
                    <a:pt x="1229" y="515"/>
                    <a:pt x="1229" y="515"/>
                  </a:cubicBezTo>
                  <a:cubicBezTo>
                    <a:pt x="1229" y="518"/>
                    <a:pt x="1229" y="518"/>
                    <a:pt x="1229" y="518"/>
                  </a:cubicBezTo>
                  <a:cubicBezTo>
                    <a:pt x="1229" y="520"/>
                    <a:pt x="1229" y="520"/>
                    <a:pt x="1229" y="520"/>
                  </a:cubicBezTo>
                  <a:cubicBezTo>
                    <a:pt x="1228" y="522"/>
                    <a:pt x="1228" y="522"/>
                    <a:pt x="1228" y="522"/>
                  </a:cubicBezTo>
                  <a:cubicBezTo>
                    <a:pt x="1227" y="523"/>
                    <a:pt x="1227" y="523"/>
                    <a:pt x="1227" y="523"/>
                  </a:cubicBezTo>
                  <a:cubicBezTo>
                    <a:pt x="1220" y="510"/>
                    <a:pt x="1219" y="507"/>
                    <a:pt x="1215" y="502"/>
                  </a:cubicBezTo>
                  <a:cubicBezTo>
                    <a:pt x="1213" y="499"/>
                    <a:pt x="1213" y="499"/>
                    <a:pt x="1213" y="499"/>
                  </a:cubicBezTo>
                  <a:cubicBezTo>
                    <a:pt x="1214" y="498"/>
                    <a:pt x="1214" y="498"/>
                    <a:pt x="1214" y="498"/>
                  </a:cubicBezTo>
                  <a:cubicBezTo>
                    <a:pt x="1226" y="510"/>
                    <a:pt x="1216" y="498"/>
                    <a:pt x="1227" y="511"/>
                  </a:cubicBezTo>
                  <a:cubicBezTo>
                    <a:pt x="1231" y="510"/>
                    <a:pt x="1231" y="510"/>
                    <a:pt x="1231" y="510"/>
                  </a:cubicBezTo>
                  <a:cubicBezTo>
                    <a:pt x="1232" y="508"/>
                    <a:pt x="1232" y="508"/>
                    <a:pt x="1232" y="508"/>
                  </a:cubicBezTo>
                  <a:cubicBezTo>
                    <a:pt x="1232" y="502"/>
                    <a:pt x="1232" y="502"/>
                    <a:pt x="1232" y="502"/>
                  </a:cubicBezTo>
                  <a:cubicBezTo>
                    <a:pt x="1231" y="498"/>
                    <a:pt x="1231" y="498"/>
                    <a:pt x="1231" y="498"/>
                  </a:cubicBezTo>
                  <a:cubicBezTo>
                    <a:pt x="1229" y="496"/>
                    <a:pt x="1229" y="496"/>
                    <a:pt x="1229" y="496"/>
                  </a:cubicBezTo>
                  <a:cubicBezTo>
                    <a:pt x="1223" y="495"/>
                    <a:pt x="1223" y="495"/>
                    <a:pt x="1223" y="495"/>
                  </a:cubicBezTo>
                  <a:cubicBezTo>
                    <a:pt x="1221" y="494"/>
                    <a:pt x="1221" y="494"/>
                    <a:pt x="1221" y="494"/>
                  </a:cubicBezTo>
                  <a:cubicBezTo>
                    <a:pt x="1222" y="494"/>
                    <a:pt x="1222" y="494"/>
                    <a:pt x="1222" y="494"/>
                  </a:cubicBezTo>
                  <a:cubicBezTo>
                    <a:pt x="1224" y="493"/>
                    <a:pt x="1224" y="493"/>
                    <a:pt x="1224" y="493"/>
                  </a:cubicBezTo>
                  <a:cubicBezTo>
                    <a:pt x="1228" y="490"/>
                    <a:pt x="1226" y="491"/>
                    <a:pt x="1231" y="488"/>
                  </a:cubicBezTo>
                  <a:cubicBezTo>
                    <a:pt x="1230" y="485"/>
                    <a:pt x="1230" y="485"/>
                    <a:pt x="1230" y="485"/>
                  </a:cubicBezTo>
                  <a:cubicBezTo>
                    <a:pt x="1228" y="481"/>
                    <a:pt x="1228" y="481"/>
                    <a:pt x="1228" y="481"/>
                  </a:cubicBezTo>
                  <a:cubicBezTo>
                    <a:pt x="1224" y="481"/>
                    <a:pt x="1224" y="481"/>
                    <a:pt x="1224" y="481"/>
                  </a:cubicBezTo>
                  <a:cubicBezTo>
                    <a:pt x="1223" y="480"/>
                    <a:pt x="1223" y="480"/>
                    <a:pt x="1223" y="480"/>
                  </a:cubicBezTo>
                  <a:cubicBezTo>
                    <a:pt x="1227" y="476"/>
                    <a:pt x="1224" y="481"/>
                    <a:pt x="1228" y="475"/>
                  </a:cubicBezTo>
                  <a:cubicBezTo>
                    <a:pt x="1229" y="472"/>
                    <a:pt x="1229" y="472"/>
                    <a:pt x="1229" y="472"/>
                  </a:cubicBezTo>
                  <a:cubicBezTo>
                    <a:pt x="1228" y="472"/>
                    <a:pt x="1228" y="472"/>
                    <a:pt x="1228" y="472"/>
                  </a:cubicBezTo>
                  <a:cubicBezTo>
                    <a:pt x="1227" y="472"/>
                    <a:pt x="1227" y="472"/>
                    <a:pt x="1227" y="472"/>
                  </a:cubicBezTo>
                  <a:cubicBezTo>
                    <a:pt x="1226" y="471"/>
                    <a:pt x="1226" y="471"/>
                    <a:pt x="1226" y="471"/>
                  </a:cubicBezTo>
                  <a:cubicBezTo>
                    <a:pt x="1226" y="469"/>
                    <a:pt x="1226" y="469"/>
                    <a:pt x="1226" y="469"/>
                  </a:cubicBezTo>
                  <a:cubicBezTo>
                    <a:pt x="1224" y="467"/>
                    <a:pt x="1225" y="468"/>
                    <a:pt x="1223" y="466"/>
                  </a:cubicBezTo>
                  <a:cubicBezTo>
                    <a:pt x="1219" y="466"/>
                    <a:pt x="1219" y="466"/>
                    <a:pt x="1219" y="466"/>
                  </a:cubicBezTo>
                  <a:cubicBezTo>
                    <a:pt x="1219" y="464"/>
                    <a:pt x="1219" y="465"/>
                    <a:pt x="1220" y="464"/>
                  </a:cubicBezTo>
                  <a:cubicBezTo>
                    <a:pt x="1218" y="463"/>
                    <a:pt x="1218" y="463"/>
                    <a:pt x="1218" y="463"/>
                  </a:cubicBezTo>
                  <a:cubicBezTo>
                    <a:pt x="1217" y="461"/>
                    <a:pt x="1217" y="461"/>
                    <a:pt x="1217" y="461"/>
                  </a:cubicBezTo>
                  <a:cubicBezTo>
                    <a:pt x="1216" y="460"/>
                    <a:pt x="1216" y="460"/>
                    <a:pt x="1216" y="460"/>
                  </a:cubicBezTo>
                  <a:cubicBezTo>
                    <a:pt x="1216" y="459"/>
                    <a:pt x="1216" y="459"/>
                    <a:pt x="1216" y="459"/>
                  </a:cubicBezTo>
                  <a:cubicBezTo>
                    <a:pt x="1213" y="457"/>
                    <a:pt x="1215" y="458"/>
                    <a:pt x="1206" y="455"/>
                  </a:cubicBezTo>
                  <a:cubicBezTo>
                    <a:pt x="1205" y="456"/>
                    <a:pt x="1205" y="456"/>
                    <a:pt x="1205" y="456"/>
                  </a:cubicBezTo>
                  <a:cubicBezTo>
                    <a:pt x="1203" y="460"/>
                    <a:pt x="1203" y="460"/>
                    <a:pt x="1203" y="460"/>
                  </a:cubicBezTo>
                  <a:cubicBezTo>
                    <a:pt x="1200" y="463"/>
                    <a:pt x="1200" y="463"/>
                    <a:pt x="1200" y="463"/>
                  </a:cubicBezTo>
                  <a:cubicBezTo>
                    <a:pt x="1198" y="461"/>
                    <a:pt x="1198" y="461"/>
                    <a:pt x="1198" y="461"/>
                  </a:cubicBezTo>
                  <a:cubicBezTo>
                    <a:pt x="1197" y="461"/>
                    <a:pt x="1197" y="461"/>
                    <a:pt x="1197" y="461"/>
                  </a:cubicBezTo>
                  <a:cubicBezTo>
                    <a:pt x="1197" y="460"/>
                    <a:pt x="1197" y="460"/>
                    <a:pt x="1197" y="460"/>
                  </a:cubicBezTo>
                  <a:cubicBezTo>
                    <a:pt x="1198" y="458"/>
                    <a:pt x="1197" y="459"/>
                    <a:pt x="1198" y="457"/>
                  </a:cubicBezTo>
                  <a:cubicBezTo>
                    <a:pt x="1197" y="455"/>
                    <a:pt x="1197" y="455"/>
                    <a:pt x="1197" y="455"/>
                  </a:cubicBezTo>
                  <a:cubicBezTo>
                    <a:pt x="1197" y="455"/>
                    <a:pt x="1197" y="455"/>
                    <a:pt x="1197" y="455"/>
                  </a:cubicBezTo>
                  <a:cubicBezTo>
                    <a:pt x="1195" y="456"/>
                    <a:pt x="1195" y="456"/>
                    <a:pt x="1195" y="456"/>
                  </a:cubicBezTo>
                  <a:cubicBezTo>
                    <a:pt x="1193" y="457"/>
                    <a:pt x="1193" y="457"/>
                    <a:pt x="1193" y="457"/>
                  </a:cubicBezTo>
                  <a:cubicBezTo>
                    <a:pt x="1192" y="458"/>
                    <a:pt x="1192" y="458"/>
                    <a:pt x="1192" y="458"/>
                  </a:cubicBezTo>
                  <a:cubicBezTo>
                    <a:pt x="1190" y="459"/>
                    <a:pt x="1190" y="459"/>
                    <a:pt x="1190" y="459"/>
                  </a:cubicBezTo>
                  <a:cubicBezTo>
                    <a:pt x="1190" y="456"/>
                    <a:pt x="1190" y="456"/>
                    <a:pt x="1190" y="456"/>
                  </a:cubicBezTo>
                  <a:cubicBezTo>
                    <a:pt x="1179" y="447"/>
                    <a:pt x="1182" y="449"/>
                    <a:pt x="1178" y="447"/>
                  </a:cubicBezTo>
                  <a:cubicBezTo>
                    <a:pt x="1176" y="447"/>
                    <a:pt x="1176" y="447"/>
                    <a:pt x="1176" y="447"/>
                  </a:cubicBezTo>
                  <a:cubicBezTo>
                    <a:pt x="1172" y="449"/>
                    <a:pt x="1172" y="449"/>
                    <a:pt x="1172" y="449"/>
                  </a:cubicBezTo>
                  <a:cubicBezTo>
                    <a:pt x="1171" y="449"/>
                    <a:pt x="1171" y="449"/>
                    <a:pt x="1169" y="452"/>
                  </a:cubicBezTo>
                  <a:cubicBezTo>
                    <a:pt x="1166" y="450"/>
                    <a:pt x="1166" y="450"/>
                    <a:pt x="1166" y="450"/>
                  </a:cubicBezTo>
                  <a:cubicBezTo>
                    <a:pt x="1165" y="452"/>
                    <a:pt x="1165" y="452"/>
                    <a:pt x="1165" y="452"/>
                  </a:cubicBezTo>
                  <a:cubicBezTo>
                    <a:pt x="1164" y="456"/>
                    <a:pt x="1164" y="456"/>
                    <a:pt x="1164" y="456"/>
                  </a:cubicBezTo>
                  <a:cubicBezTo>
                    <a:pt x="1164" y="460"/>
                    <a:pt x="1164" y="460"/>
                    <a:pt x="1164" y="460"/>
                  </a:cubicBezTo>
                  <a:cubicBezTo>
                    <a:pt x="1165" y="464"/>
                    <a:pt x="1163" y="461"/>
                    <a:pt x="1167" y="469"/>
                  </a:cubicBezTo>
                  <a:cubicBezTo>
                    <a:pt x="1167" y="470"/>
                    <a:pt x="1167" y="470"/>
                    <a:pt x="1167" y="470"/>
                  </a:cubicBezTo>
                  <a:cubicBezTo>
                    <a:pt x="1166" y="470"/>
                    <a:pt x="1166" y="470"/>
                    <a:pt x="1166" y="470"/>
                  </a:cubicBezTo>
                  <a:cubicBezTo>
                    <a:pt x="1166" y="471"/>
                    <a:pt x="1166" y="471"/>
                    <a:pt x="1166" y="471"/>
                  </a:cubicBezTo>
                  <a:cubicBezTo>
                    <a:pt x="1165" y="474"/>
                    <a:pt x="1165" y="473"/>
                    <a:pt x="1164" y="476"/>
                  </a:cubicBezTo>
                  <a:cubicBezTo>
                    <a:pt x="1162" y="478"/>
                    <a:pt x="1162" y="478"/>
                    <a:pt x="1162" y="478"/>
                  </a:cubicBezTo>
                  <a:cubicBezTo>
                    <a:pt x="1160" y="478"/>
                    <a:pt x="1160" y="478"/>
                    <a:pt x="1160" y="478"/>
                  </a:cubicBezTo>
                  <a:cubicBezTo>
                    <a:pt x="1156" y="475"/>
                    <a:pt x="1156" y="475"/>
                    <a:pt x="1156" y="475"/>
                  </a:cubicBezTo>
                  <a:cubicBezTo>
                    <a:pt x="1155" y="476"/>
                    <a:pt x="1155" y="476"/>
                    <a:pt x="1155" y="476"/>
                  </a:cubicBezTo>
                  <a:cubicBezTo>
                    <a:pt x="1155" y="478"/>
                    <a:pt x="1155" y="478"/>
                    <a:pt x="1155" y="478"/>
                  </a:cubicBezTo>
                  <a:cubicBezTo>
                    <a:pt x="1157" y="479"/>
                    <a:pt x="1157" y="479"/>
                    <a:pt x="1157" y="479"/>
                  </a:cubicBezTo>
                  <a:cubicBezTo>
                    <a:pt x="1158" y="480"/>
                    <a:pt x="1158" y="480"/>
                    <a:pt x="1158" y="480"/>
                  </a:cubicBezTo>
                  <a:cubicBezTo>
                    <a:pt x="1157" y="481"/>
                    <a:pt x="1157" y="481"/>
                    <a:pt x="1157" y="481"/>
                  </a:cubicBezTo>
                  <a:cubicBezTo>
                    <a:pt x="1155" y="481"/>
                    <a:pt x="1155" y="481"/>
                    <a:pt x="1155" y="481"/>
                  </a:cubicBezTo>
                  <a:cubicBezTo>
                    <a:pt x="1151" y="481"/>
                    <a:pt x="1153" y="481"/>
                    <a:pt x="1149" y="480"/>
                  </a:cubicBezTo>
                  <a:cubicBezTo>
                    <a:pt x="1148" y="478"/>
                    <a:pt x="1148" y="478"/>
                    <a:pt x="1148" y="478"/>
                  </a:cubicBezTo>
                  <a:cubicBezTo>
                    <a:pt x="1146" y="477"/>
                    <a:pt x="1147" y="478"/>
                    <a:pt x="1142" y="478"/>
                  </a:cubicBezTo>
                  <a:cubicBezTo>
                    <a:pt x="1138" y="479"/>
                    <a:pt x="1138" y="479"/>
                    <a:pt x="1138" y="479"/>
                  </a:cubicBezTo>
                  <a:cubicBezTo>
                    <a:pt x="1133" y="477"/>
                    <a:pt x="1133" y="477"/>
                    <a:pt x="1133" y="477"/>
                  </a:cubicBezTo>
                  <a:cubicBezTo>
                    <a:pt x="1125" y="478"/>
                    <a:pt x="1127" y="478"/>
                    <a:pt x="1124" y="477"/>
                  </a:cubicBezTo>
                  <a:cubicBezTo>
                    <a:pt x="1120" y="474"/>
                    <a:pt x="1120" y="474"/>
                    <a:pt x="1120" y="474"/>
                  </a:cubicBezTo>
                  <a:cubicBezTo>
                    <a:pt x="1115" y="472"/>
                    <a:pt x="1115" y="472"/>
                    <a:pt x="1115" y="472"/>
                  </a:cubicBezTo>
                  <a:cubicBezTo>
                    <a:pt x="1109" y="467"/>
                    <a:pt x="1109" y="467"/>
                    <a:pt x="1109" y="467"/>
                  </a:cubicBezTo>
                  <a:cubicBezTo>
                    <a:pt x="1108" y="462"/>
                    <a:pt x="1108" y="462"/>
                    <a:pt x="1108" y="462"/>
                  </a:cubicBezTo>
                  <a:cubicBezTo>
                    <a:pt x="1109" y="458"/>
                    <a:pt x="1109" y="458"/>
                    <a:pt x="1109" y="458"/>
                  </a:cubicBezTo>
                  <a:cubicBezTo>
                    <a:pt x="1113" y="458"/>
                    <a:pt x="1113" y="458"/>
                    <a:pt x="1113" y="458"/>
                  </a:cubicBezTo>
                  <a:cubicBezTo>
                    <a:pt x="1115" y="458"/>
                    <a:pt x="1115" y="458"/>
                    <a:pt x="1115" y="458"/>
                  </a:cubicBezTo>
                  <a:cubicBezTo>
                    <a:pt x="1114" y="456"/>
                    <a:pt x="1114" y="456"/>
                    <a:pt x="1114" y="456"/>
                  </a:cubicBezTo>
                  <a:cubicBezTo>
                    <a:pt x="1114" y="455"/>
                    <a:pt x="1114" y="455"/>
                    <a:pt x="1114" y="455"/>
                  </a:cubicBezTo>
                  <a:cubicBezTo>
                    <a:pt x="1109" y="453"/>
                    <a:pt x="1109" y="453"/>
                    <a:pt x="1109" y="453"/>
                  </a:cubicBezTo>
                  <a:cubicBezTo>
                    <a:pt x="1097" y="453"/>
                    <a:pt x="1097" y="453"/>
                    <a:pt x="1097" y="453"/>
                  </a:cubicBezTo>
                  <a:cubicBezTo>
                    <a:pt x="1085" y="449"/>
                    <a:pt x="1090" y="450"/>
                    <a:pt x="1074" y="449"/>
                  </a:cubicBezTo>
                  <a:cubicBezTo>
                    <a:pt x="1069" y="453"/>
                    <a:pt x="1069" y="453"/>
                    <a:pt x="1069" y="453"/>
                  </a:cubicBezTo>
                  <a:cubicBezTo>
                    <a:pt x="1060" y="454"/>
                    <a:pt x="1060" y="454"/>
                    <a:pt x="1060" y="454"/>
                  </a:cubicBezTo>
                  <a:cubicBezTo>
                    <a:pt x="1058" y="456"/>
                    <a:pt x="1058" y="456"/>
                    <a:pt x="1058" y="456"/>
                  </a:cubicBezTo>
                  <a:cubicBezTo>
                    <a:pt x="1054" y="457"/>
                    <a:pt x="1054" y="457"/>
                    <a:pt x="1054" y="457"/>
                  </a:cubicBezTo>
                  <a:cubicBezTo>
                    <a:pt x="1054" y="460"/>
                    <a:pt x="1054" y="460"/>
                    <a:pt x="1054" y="460"/>
                  </a:cubicBezTo>
                  <a:cubicBezTo>
                    <a:pt x="1056" y="462"/>
                    <a:pt x="1056" y="462"/>
                    <a:pt x="1056" y="462"/>
                  </a:cubicBezTo>
                  <a:cubicBezTo>
                    <a:pt x="1057" y="462"/>
                    <a:pt x="1057" y="462"/>
                    <a:pt x="1058" y="463"/>
                  </a:cubicBezTo>
                  <a:cubicBezTo>
                    <a:pt x="1057" y="464"/>
                    <a:pt x="1057" y="464"/>
                    <a:pt x="1057" y="464"/>
                  </a:cubicBezTo>
                  <a:cubicBezTo>
                    <a:pt x="1057" y="464"/>
                    <a:pt x="1057" y="464"/>
                    <a:pt x="1057" y="464"/>
                  </a:cubicBezTo>
                  <a:cubicBezTo>
                    <a:pt x="1055" y="466"/>
                    <a:pt x="1056" y="465"/>
                    <a:pt x="1054" y="467"/>
                  </a:cubicBezTo>
                  <a:cubicBezTo>
                    <a:pt x="1055" y="476"/>
                    <a:pt x="1053" y="477"/>
                    <a:pt x="1051" y="484"/>
                  </a:cubicBezTo>
                  <a:cubicBezTo>
                    <a:pt x="1051" y="486"/>
                    <a:pt x="1051" y="486"/>
                    <a:pt x="1051" y="486"/>
                  </a:cubicBezTo>
                  <a:cubicBezTo>
                    <a:pt x="1053" y="487"/>
                    <a:pt x="1053" y="487"/>
                    <a:pt x="1053" y="487"/>
                  </a:cubicBezTo>
                  <a:cubicBezTo>
                    <a:pt x="1055" y="489"/>
                    <a:pt x="1055" y="489"/>
                    <a:pt x="1055" y="489"/>
                  </a:cubicBezTo>
                  <a:cubicBezTo>
                    <a:pt x="1056" y="490"/>
                    <a:pt x="1056" y="490"/>
                    <a:pt x="1056" y="490"/>
                  </a:cubicBezTo>
                  <a:cubicBezTo>
                    <a:pt x="1056" y="490"/>
                    <a:pt x="1056" y="490"/>
                    <a:pt x="1056" y="490"/>
                  </a:cubicBezTo>
                  <a:cubicBezTo>
                    <a:pt x="1052" y="489"/>
                    <a:pt x="1052" y="489"/>
                    <a:pt x="1052" y="489"/>
                  </a:cubicBezTo>
                  <a:cubicBezTo>
                    <a:pt x="1050" y="487"/>
                    <a:pt x="1050" y="487"/>
                    <a:pt x="1050" y="487"/>
                  </a:cubicBezTo>
                  <a:cubicBezTo>
                    <a:pt x="1050" y="485"/>
                    <a:pt x="1050" y="486"/>
                    <a:pt x="1050" y="483"/>
                  </a:cubicBezTo>
                  <a:cubicBezTo>
                    <a:pt x="1051" y="480"/>
                    <a:pt x="1051" y="481"/>
                    <a:pt x="1052" y="479"/>
                  </a:cubicBezTo>
                  <a:cubicBezTo>
                    <a:pt x="1054" y="474"/>
                    <a:pt x="1054" y="476"/>
                    <a:pt x="1054" y="463"/>
                  </a:cubicBezTo>
                  <a:cubicBezTo>
                    <a:pt x="1051" y="461"/>
                    <a:pt x="1051" y="461"/>
                    <a:pt x="1051" y="461"/>
                  </a:cubicBezTo>
                  <a:cubicBezTo>
                    <a:pt x="1050" y="459"/>
                    <a:pt x="1050" y="459"/>
                    <a:pt x="1050" y="459"/>
                  </a:cubicBezTo>
                  <a:cubicBezTo>
                    <a:pt x="1053" y="452"/>
                    <a:pt x="1052" y="453"/>
                    <a:pt x="1053" y="451"/>
                  </a:cubicBezTo>
                  <a:cubicBezTo>
                    <a:pt x="1050" y="445"/>
                    <a:pt x="1051" y="443"/>
                    <a:pt x="1047" y="439"/>
                  </a:cubicBezTo>
                  <a:cubicBezTo>
                    <a:pt x="1046" y="438"/>
                    <a:pt x="1046" y="438"/>
                    <a:pt x="1046" y="438"/>
                  </a:cubicBezTo>
                  <a:cubicBezTo>
                    <a:pt x="1047" y="444"/>
                    <a:pt x="1047" y="444"/>
                    <a:pt x="1047" y="444"/>
                  </a:cubicBezTo>
                  <a:cubicBezTo>
                    <a:pt x="1047" y="446"/>
                    <a:pt x="1047" y="446"/>
                    <a:pt x="1046" y="447"/>
                  </a:cubicBezTo>
                  <a:cubicBezTo>
                    <a:pt x="1041" y="449"/>
                    <a:pt x="1041" y="449"/>
                    <a:pt x="1041" y="449"/>
                  </a:cubicBezTo>
                  <a:cubicBezTo>
                    <a:pt x="1039" y="449"/>
                    <a:pt x="1039" y="449"/>
                    <a:pt x="1039" y="449"/>
                  </a:cubicBezTo>
                  <a:cubicBezTo>
                    <a:pt x="1035" y="447"/>
                    <a:pt x="1035" y="447"/>
                    <a:pt x="1035" y="447"/>
                  </a:cubicBezTo>
                  <a:cubicBezTo>
                    <a:pt x="1030" y="444"/>
                    <a:pt x="1030" y="444"/>
                    <a:pt x="1030" y="444"/>
                  </a:cubicBezTo>
                  <a:cubicBezTo>
                    <a:pt x="1029" y="441"/>
                    <a:pt x="1029" y="442"/>
                    <a:pt x="1028" y="438"/>
                  </a:cubicBezTo>
                  <a:cubicBezTo>
                    <a:pt x="1031" y="436"/>
                    <a:pt x="1031" y="437"/>
                    <a:pt x="1032" y="436"/>
                  </a:cubicBezTo>
                  <a:cubicBezTo>
                    <a:pt x="1029" y="435"/>
                    <a:pt x="1030" y="435"/>
                    <a:pt x="1027" y="435"/>
                  </a:cubicBezTo>
                  <a:cubicBezTo>
                    <a:pt x="1026" y="439"/>
                    <a:pt x="1026" y="439"/>
                    <a:pt x="1026" y="439"/>
                  </a:cubicBezTo>
                  <a:cubicBezTo>
                    <a:pt x="1024" y="439"/>
                    <a:pt x="1020" y="437"/>
                    <a:pt x="1017" y="436"/>
                  </a:cubicBezTo>
                  <a:cubicBezTo>
                    <a:pt x="1015" y="437"/>
                    <a:pt x="1015" y="437"/>
                    <a:pt x="1015" y="437"/>
                  </a:cubicBezTo>
                  <a:cubicBezTo>
                    <a:pt x="1012" y="440"/>
                    <a:pt x="1013" y="440"/>
                    <a:pt x="1011" y="445"/>
                  </a:cubicBezTo>
                  <a:cubicBezTo>
                    <a:pt x="1011" y="447"/>
                    <a:pt x="1011" y="447"/>
                    <a:pt x="1011" y="447"/>
                  </a:cubicBezTo>
                  <a:cubicBezTo>
                    <a:pt x="1012" y="448"/>
                    <a:pt x="1012" y="448"/>
                    <a:pt x="1012" y="448"/>
                  </a:cubicBezTo>
                  <a:cubicBezTo>
                    <a:pt x="1015" y="449"/>
                    <a:pt x="1015" y="449"/>
                    <a:pt x="1015" y="449"/>
                  </a:cubicBezTo>
                  <a:cubicBezTo>
                    <a:pt x="1019" y="448"/>
                    <a:pt x="1019" y="448"/>
                    <a:pt x="1019" y="448"/>
                  </a:cubicBezTo>
                  <a:cubicBezTo>
                    <a:pt x="1023" y="446"/>
                    <a:pt x="1023" y="446"/>
                    <a:pt x="1023" y="446"/>
                  </a:cubicBezTo>
                  <a:cubicBezTo>
                    <a:pt x="1024" y="447"/>
                    <a:pt x="1023" y="446"/>
                    <a:pt x="1024" y="448"/>
                  </a:cubicBezTo>
                  <a:cubicBezTo>
                    <a:pt x="1023" y="449"/>
                    <a:pt x="1023" y="449"/>
                    <a:pt x="1023" y="449"/>
                  </a:cubicBezTo>
                  <a:cubicBezTo>
                    <a:pt x="1018" y="452"/>
                    <a:pt x="1021" y="451"/>
                    <a:pt x="1013" y="458"/>
                  </a:cubicBezTo>
                  <a:cubicBezTo>
                    <a:pt x="1010" y="459"/>
                    <a:pt x="1010" y="459"/>
                    <a:pt x="1010" y="459"/>
                  </a:cubicBezTo>
                  <a:cubicBezTo>
                    <a:pt x="1007" y="457"/>
                    <a:pt x="1007" y="457"/>
                    <a:pt x="1007" y="457"/>
                  </a:cubicBezTo>
                  <a:cubicBezTo>
                    <a:pt x="1005" y="461"/>
                    <a:pt x="1005" y="461"/>
                    <a:pt x="1005" y="461"/>
                  </a:cubicBezTo>
                  <a:cubicBezTo>
                    <a:pt x="1004" y="462"/>
                    <a:pt x="1004" y="462"/>
                    <a:pt x="1004" y="462"/>
                  </a:cubicBezTo>
                  <a:cubicBezTo>
                    <a:pt x="997" y="464"/>
                    <a:pt x="999" y="464"/>
                    <a:pt x="996" y="464"/>
                  </a:cubicBezTo>
                  <a:cubicBezTo>
                    <a:pt x="995" y="466"/>
                    <a:pt x="995" y="466"/>
                    <a:pt x="995" y="466"/>
                  </a:cubicBezTo>
                  <a:cubicBezTo>
                    <a:pt x="994" y="466"/>
                    <a:pt x="994" y="466"/>
                    <a:pt x="994" y="466"/>
                  </a:cubicBezTo>
                  <a:cubicBezTo>
                    <a:pt x="992" y="467"/>
                    <a:pt x="993" y="467"/>
                    <a:pt x="989" y="470"/>
                  </a:cubicBezTo>
                  <a:cubicBezTo>
                    <a:pt x="985" y="470"/>
                    <a:pt x="985" y="470"/>
                    <a:pt x="985" y="470"/>
                  </a:cubicBezTo>
                  <a:cubicBezTo>
                    <a:pt x="982" y="470"/>
                    <a:pt x="982" y="470"/>
                    <a:pt x="982" y="470"/>
                  </a:cubicBezTo>
                  <a:cubicBezTo>
                    <a:pt x="975" y="471"/>
                    <a:pt x="975" y="471"/>
                    <a:pt x="975" y="471"/>
                  </a:cubicBezTo>
                  <a:cubicBezTo>
                    <a:pt x="973" y="472"/>
                    <a:pt x="973" y="472"/>
                    <a:pt x="973" y="472"/>
                  </a:cubicBezTo>
                  <a:cubicBezTo>
                    <a:pt x="972" y="474"/>
                    <a:pt x="972" y="474"/>
                    <a:pt x="972" y="474"/>
                  </a:cubicBezTo>
                  <a:cubicBezTo>
                    <a:pt x="971" y="477"/>
                    <a:pt x="972" y="476"/>
                    <a:pt x="970" y="478"/>
                  </a:cubicBezTo>
                  <a:cubicBezTo>
                    <a:pt x="966" y="483"/>
                    <a:pt x="966" y="483"/>
                    <a:pt x="966" y="483"/>
                  </a:cubicBezTo>
                  <a:cubicBezTo>
                    <a:pt x="963" y="484"/>
                    <a:pt x="963" y="484"/>
                    <a:pt x="963" y="484"/>
                  </a:cubicBezTo>
                  <a:cubicBezTo>
                    <a:pt x="960" y="485"/>
                    <a:pt x="960" y="485"/>
                    <a:pt x="960" y="485"/>
                  </a:cubicBezTo>
                  <a:cubicBezTo>
                    <a:pt x="966" y="480"/>
                    <a:pt x="966" y="479"/>
                    <a:pt x="972" y="464"/>
                  </a:cubicBezTo>
                  <a:cubicBezTo>
                    <a:pt x="977" y="464"/>
                    <a:pt x="977" y="464"/>
                    <a:pt x="977" y="464"/>
                  </a:cubicBezTo>
                  <a:cubicBezTo>
                    <a:pt x="979" y="461"/>
                    <a:pt x="978" y="463"/>
                    <a:pt x="983" y="453"/>
                  </a:cubicBezTo>
                  <a:cubicBezTo>
                    <a:pt x="984" y="452"/>
                    <a:pt x="984" y="452"/>
                    <a:pt x="984" y="452"/>
                  </a:cubicBezTo>
                  <a:cubicBezTo>
                    <a:pt x="989" y="452"/>
                    <a:pt x="989" y="452"/>
                    <a:pt x="989" y="452"/>
                  </a:cubicBezTo>
                  <a:cubicBezTo>
                    <a:pt x="994" y="449"/>
                    <a:pt x="994" y="449"/>
                    <a:pt x="994" y="449"/>
                  </a:cubicBezTo>
                  <a:cubicBezTo>
                    <a:pt x="1004" y="436"/>
                    <a:pt x="1004" y="436"/>
                    <a:pt x="1004" y="436"/>
                  </a:cubicBezTo>
                  <a:cubicBezTo>
                    <a:pt x="1009" y="433"/>
                    <a:pt x="1009" y="433"/>
                    <a:pt x="1009" y="433"/>
                  </a:cubicBezTo>
                  <a:cubicBezTo>
                    <a:pt x="1012" y="430"/>
                    <a:pt x="1012" y="430"/>
                    <a:pt x="1012" y="430"/>
                  </a:cubicBezTo>
                  <a:cubicBezTo>
                    <a:pt x="1013" y="428"/>
                    <a:pt x="1013" y="429"/>
                    <a:pt x="1013" y="426"/>
                  </a:cubicBezTo>
                  <a:cubicBezTo>
                    <a:pt x="1013" y="425"/>
                    <a:pt x="1013" y="425"/>
                    <a:pt x="1013" y="424"/>
                  </a:cubicBezTo>
                  <a:cubicBezTo>
                    <a:pt x="1017" y="421"/>
                    <a:pt x="1017" y="421"/>
                    <a:pt x="1017" y="421"/>
                  </a:cubicBezTo>
                  <a:cubicBezTo>
                    <a:pt x="1019" y="418"/>
                    <a:pt x="1019" y="418"/>
                    <a:pt x="1019" y="418"/>
                  </a:cubicBezTo>
                  <a:cubicBezTo>
                    <a:pt x="1024" y="414"/>
                    <a:pt x="1024" y="414"/>
                    <a:pt x="1024" y="414"/>
                  </a:cubicBezTo>
                  <a:cubicBezTo>
                    <a:pt x="1029" y="410"/>
                    <a:pt x="1029" y="410"/>
                    <a:pt x="1029" y="410"/>
                  </a:cubicBezTo>
                  <a:cubicBezTo>
                    <a:pt x="1035" y="406"/>
                    <a:pt x="1035" y="406"/>
                    <a:pt x="1035" y="406"/>
                  </a:cubicBezTo>
                  <a:cubicBezTo>
                    <a:pt x="1040" y="400"/>
                    <a:pt x="1037" y="403"/>
                    <a:pt x="1047" y="394"/>
                  </a:cubicBezTo>
                  <a:cubicBezTo>
                    <a:pt x="1055" y="382"/>
                    <a:pt x="1055" y="382"/>
                    <a:pt x="1055" y="382"/>
                  </a:cubicBezTo>
                  <a:cubicBezTo>
                    <a:pt x="1056" y="375"/>
                    <a:pt x="1056" y="375"/>
                    <a:pt x="1056" y="375"/>
                  </a:cubicBezTo>
                  <a:cubicBezTo>
                    <a:pt x="1054" y="373"/>
                    <a:pt x="1054" y="373"/>
                    <a:pt x="1054" y="373"/>
                  </a:cubicBezTo>
                  <a:cubicBezTo>
                    <a:pt x="1052" y="371"/>
                    <a:pt x="1052" y="371"/>
                    <a:pt x="1052" y="371"/>
                  </a:cubicBezTo>
                  <a:cubicBezTo>
                    <a:pt x="1051" y="368"/>
                    <a:pt x="1051" y="368"/>
                    <a:pt x="1051" y="368"/>
                  </a:cubicBezTo>
                  <a:cubicBezTo>
                    <a:pt x="1050" y="367"/>
                    <a:pt x="1050" y="367"/>
                    <a:pt x="1050" y="367"/>
                  </a:cubicBezTo>
                  <a:cubicBezTo>
                    <a:pt x="1048" y="370"/>
                    <a:pt x="1048" y="370"/>
                    <a:pt x="1048" y="370"/>
                  </a:cubicBezTo>
                  <a:cubicBezTo>
                    <a:pt x="1045" y="362"/>
                    <a:pt x="1045" y="362"/>
                    <a:pt x="1045" y="362"/>
                  </a:cubicBezTo>
                  <a:cubicBezTo>
                    <a:pt x="1042" y="358"/>
                    <a:pt x="1042" y="358"/>
                    <a:pt x="1042" y="358"/>
                  </a:cubicBezTo>
                  <a:cubicBezTo>
                    <a:pt x="1042" y="357"/>
                    <a:pt x="1042" y="357"/>
                    <a:pt x="1042" y="357"/>
                  </a:cubicBezTo>
                  <a:cubicBezTo>
                    <a:pt x="1042" y="357"/>
                    <a:pt x="1042" y="357"/>
                    <a:pt x="1042" y="357"/>
                  </a:cubicBezTo>
                  <a:cubicBezTo>
                    <a:pt x="1044" y="358"/>
                    <a:pt x="1044" y="358"/>
                    <a:pt x="1044" y="358"/>
                  </a:cubicBezTo>
                  <a:cubicBezTo>
                    <a:pt x="1050" y="364"/>
                    <a:pt x="1050" y="364"/>
                    <a:pt x="1050" y="364"/>
                  </a:cubicBezTo>
                  <a:cubicBezTo>
                    <a:pt x="1053" y="365"/>
                    <a:pt x="1053" y="365"/>
                    <a:pt x="1053" y="365"/>
                  </a:cubicBezTo>
                  <a:cubicBezTo>
                    <a:pt x="1053" y="366"/>
                    <a:pt x="1053" y="366"/>
                    <a:pt x="1053" y="366"/>
                  </a:cubicBezTo>
                  <a:cubicBezTo>
                    <a:pt x="1054" y="367"/>
                    <a:pt x="1054" y="367"/>
                    <a:pt x="1054" y="367"/>
                  </a:cubicBezTo>
                  <a:cubicBezTo>
                    <a:pt x="1054" y="370"/>
                    <a:pt x="1054" y="370"/>
                    <a:pt x="1054" y="370"/>
                  </a:cubicBezTo>
                  <a:cubicBezTo>
                    <a:pt x="1055" y="370"/>
                    <a:pt x="1055" y="370"/>
                    <a:pt x="1055" y="370"/>
                  </a:cubicBezTo>
                  <a:cubicBezTo>
                    <a:pt x="1056" y="367"/>
                    <a:pt x="1058" y="359"/>
                    <a:pt x="1058" y="354"/>
                  </a:cubicBezTo>
                  <a:cubicBezTo>
                    <a:pt x="1054" y="355"/>
                    <a:pt x="1054" y="355"/>
                    <a:pt x="1054" y="355"/>
                  </a:cubicBezTo>
                  <a:cubicBezTo>
                    <a:pt x="1053" y="342"/>
                    <a:pt x="1053" y="344"/>
                    <a:pt x="1051" y="338"/>
                  </a:cubicBezTo>
                  <a:cubicBezTo>
                    <a:pt x="1049" y="338"/>
                    <a:pt x="1049" y="338"/>
                    <a:pt x="1049" y="338"/>
                  </a:cubicBezTo>
                  <a:cubicBezTo>
                    <a:pt x="1048" y="339"/>
                    <a:pt x="1048" y="339"/>
                    <a:pt x="1048" y="339"/>
                  </a:cubicBezTo>
                  <a:cubicBezTo>
                    <a:pt x="1049" y="340"/>
                    <a:pt x="1049" y="340"/>
                    <a:pt x="1050" y="342"/>
                  </a:cubicBezTo>
                  <a:cubicBezTo>
                    <a:pt x="1049" y="345"/>
                    <a:pt x="1049" y="344"/>
                    <a:pt x="1046" y="347"/>
                  </a:cubicBezTo>
                  <a:cubicBezTo>
                    <a:pt x="1044" y="348"/>
                    <a:pt x="1044" y="348"/>
                    <a:pt x="1044" y="348"/>
                  </a:cubicBezTo>
                  <a:cubicBezTo>
                    <a:pt x="1045" y="347"/>
                    <a:pt x="1045" y="347"/>
                    <a:pt x="1046" y="344"/>
                  </a:cubicBezTo>
                  <a:cubicBezTo>
                    <a:pt x="1045" y="341"/>
                    <a:pt x="1045" y="341"/>
                    <a:pt x="1045" y="340"/>
                  </a:cubicBezTo>
                  <a:cubicBezTo>
                    <a:pt x="1044" y="332"/>
                    <a:pt x="1044" y="332"/>
                    <a:pt x="1044" y="332"/>
                  </a:cubicBezTo>
                  <a:cubicBezTo>
                    <a:pt x="1042" y="331"/>
                    <a:pt x="1042" y="331"/>
                    <a:pt x="1042" y="331"/>
                  </a:cubicBezTo>
                  <a:cubicBezTo>
                    <a:pt x="1040" y="330"/>
                    <a:pt x="1040" y="330"/>
                    <a:pt x="1040" y="330"/>
                  </a:cubicBezTo>
                  <a:cubicBezTo>
                    <a:pt x="1039" y="330"/>
                    <a:pt x="1039" y="330"/>
                    <a:pt x="1039" y="330"/>
                  </a:cubicBezTo>
                  <a:cubicBezTo>
                    <a:pt x="1036" y="332"/>
                    <a:pt x="1036" y="332"/>
                    <a:pt x="1036" y="332"/>
                  </a:cubicBezTo>
                  <a:cubicBezTo>
                    <a:pt x="1037" y="330"/>
                    <a:pt x="1037" y="331"/>
                    <a:pt x="1038" y="327"/>
                  </a:cubicBezTo>
                  <a:cubicBezTo>
                    <a:pt x="1036" y="323"/>
                    <a:pt x="1037" y="324"/>
                    <a:pt x="1035" y="321"/>
                  </a:cubicBezTo>
                  <a:cubicBezTo>
                    <a:pt x="1032" y="321"/>
                    <a:pt x="1032" y="321"/>
                    <a:pt x="1032" y="321"/>
                  </a:cubicBezTo>
                  <a:cubicBezTo>
                    <a:pt x="1030" y="317"/>
                    <a:pt x="1030" y="317"/>
                    <a:pt x="1030" y="317"/>
                  </a:cubicBezTo>
                  <a:cubicBezTo>
                    <a:pt x="1027" y="316"/>
                    <a:pt x="1027" y="316"/>
                    <a:pt x="1027" y="316"/>
                  </a:cubicBezTo>
                  <a:cubicBezTo>
                    <a:pt x="1020" y="314"/>
                    <a:pt x="1020" y="314"/>
                    <a:pt x="1020" y="314"/>
                  </a:cubicBezTo>
                  <a:cubicBezTo>
                    <a:pt x="1014" y="316"/>
                    <a:pt x="1014" y="316"/>
                    <a:pt x="1014" y="316"/>
                  </a:cubicBezTo>
                  <a:cubicBezTo>
                    <a:pt x="1007" y="314"/>
                    <a:pt x="1007" y="314"/>
                    <a:pt x="1007" y="314"/>
                  </a:cubicBezTo>
                  <a:cubicBezTo>
                    <a:pt x="998" y="316"/>
                    <a:pt x="1000" y="316"/>
                    <a:pt x="996" y="316"/>
                  </a:cubicBezTo>
                  <a:cubicBezTo>
                    <a:pt x="994" y="315"/>
                    <a:pt x="994" y="315"/>
                    <a:pt x="994" y="315"/>
                  </a:cubicBezTo>
                  <a:cubicBezTo>
                    <a:pt x="992" y="316"/>
                    <a:pt x="992" y="316"/>
                    <a:pt x="992" y="316"/>
                  </a:cubicBezTo>
                  <a:cubicBezTo>
                    <a:pt x="991" y="319"/>
                    <a:pt x="992" y="318"/>
                    <a:pt x="991" y="323"/>
                  </a:cubicBezTo>
                  <a:cubicBezTo>
                    <a:pt x="989" y="325"/>
                    <a:pt x="989" y="325"/>
                    <a:pt x="989" y="325"/>
                  </a:cubicBezTo>
                  <a:cubicBezTo>
                    <a:pt x="988" y="326"/>
                    <a:pt x="988" y="326"/>
                    <a:pt x="988" y="326"/>
                  </a:cubicBezTo>
                  <a:cubicBezTo>
                    <a:pt x="983" y="325"/>
                    <a:pt x="983" y="325"/>
                    <a:pt x="983" y="325"/>
                  </a:cubicBezTo>
                  <a:cubicBezTo>
                    <a:pt x="979" y="327"/>
                    <a:pt x="979" y="327"/>
                    <a:pt x="979" y="327"/>
                  </a:cubicBezTo>
                  <a:cubicBezTo>
                    <a:pt x="977" y="326"/>
                    <a:pt x="977" y="326"/>
                    <a:pt x="977" y="326"/>
                  </a:cubicBezTo>
                  <a:cubicBezTo>
                    <a:pt x="974" y="326"/>
                    <a:pt x="974" y="326"/>
                    <a:pt x="974" y="326"/>
                  </a:cubicBezTo>
                  <a:cubicBezTo>
                    <a:pt x="974" y="322"/>
                    <a:pt x="974" y="322"/>
                    <a:pt x="974" y="322"/>
                  </a:cubicBezTo>
                  <a:cubicBezTo>
                    <a:pt x="976" y="322"/>
                    <a:pt x="976" y="322"/>
                    <a:pt x="976" y="322"/>
                  </a:cubicBezTo>
                  <a:cubicBezTo>
                    <a:pt x="977" y="323"/>
                    <a:pt x="977" y="323"/>
                    <a:pt x="977" y="323"/>
                  </a:cubicBezTo>
                  <a:cubicBezTo>
                    <a:pt x="983" y="308"/>
                    <a:pt x="978" y="320"/>
                    <a:pt x="986" y="306"/>
                  </a:cubicBezTo>
                  <a:cubicBezTo>
                    <a:pt x="984" y="302"/>
                    <a:pt x="984" y="302"/>
                    <a:pt x="984" y="302"/>
                  </a:cubicBezTo>
                  <a:cubicBezTo>
                    <a:pt x="980" y="300"/>
                    <a:pt x="980" y="300"/>
                    <a:pt x="980" y="300"/>
                  </a:cubicBezTo>
                  <a:cubicBezTo>
                    <a:pt x="978" y="300"/>
                    <a:pt x="978" y="300"/>
                    <a:pt x="978" y="300"/>
                  </a:cubicBezTo>
                  <a:cubicBezTo>
                    <a:pt x="977" y="301"/>
                    <a:pt x="977" y="301"/>
                    <a:pt x="977" y="301"/>
                  </a:cubicBezTo>
                  <a:cubicBezTo>
                    <a:pt x="973" y="300"/>
                    <a:pt x="973" y="300"/>
                    <a:pt x="973" y="300"/>
                  </a:cubicBezTo>
                  <a:cubicBezTo>
                    <a:pt x="971" y="300"/>
                    <a:pt x="971" y="300"/>
                    <a:pt x="971" y="300"/>
                  </a:cubicBezTo>
                  <a:cubicBezTo>
                    <a:pt x="968" y="302"/>
                    <a:pt x="968" y="302"/>
                    <a:pt x="968" y="302"/>
                  </a:cubicBezTo>
                  <a:cubicBezTo>
                    <a:pt x="966" y="302"/>
                    <a:pt x="966" y="302"/>
                    <a:pt x="966" y="302"/>
                  </a:cubicBezTo>
                  <a:cubicBezTo>
                    <a:pt x="966" y="297"/>
                    <a:pt x="966" y="297"/>
                    <a:pt x="966" y="297"/>
                  </a:cubicBezTo>
                  <a:cubicBezTo>
                    <a:pt x="961" y="297"/>
                    <a:pt x="964" y="297"/>
                    <a:pt x="949" y="297"/>
                  </a:cubicBezTo>
                  <a:cubicBezTo>
                    <a:pt x="951" y="295"/>
                    <a:pt x="951" y="295"/>
                    <a:pt x="951" y="295"/>
                  </a:cubicBezTo>
                  <a:cubicBezTo>
                    <a:pt x="959" y="293"/>
                    <a:pt x="956" y="294"/>
                    <a:pt x="963" y="290"/>
                  </a:cubicBezTo>
                  <a:cubicBezTo>
                    <a:pt x="967" y="284"/>
                    <a:pt x="967" y="284"/>
                    <a:pt x="967" y="284"/>
                  </a:cubicBezTo>
                  <a:cubicBezTo>
                    <a:pt x="970" y="282"/>
                    <a:pt x="970" y="282"/>
                    <a:pt x="970" y="282"/>
                  </a:cubicBezTo>
                  <a:cubicBezTo>
                    <a:pt x="969" y="279"/>
                    <a:pt x="970" y="280"/>
                    <a:pt x="968" y="277"/>
                  </a:cubicBezTo>
                  <a:cubicBezTo>
                    <a:pt x="966" y="275"/>
                    <a:pt x="966" y="275"/>
                    <a:pt x="966" y="275"/>
                  </a:cubicBezTo>
                  <a:cubicBezTo>
                    <a:pt x="962" y="274"/>
                    <a:pt x="962" y="274"/>
                    <a:pt x="962" y="274"/>
                  </a:cubicBezTo>
                  <a:cubicBezTo>
                    <a:pt x="958" y="272"/>
                    <a:pt x="958" y="272"/>
                    <a:pt x="958" y="272"/>
                  </a:cubicBezTo>
                  <a:cubicBezTo>
                    <a:pt x="956" y="269"/>
                    <a:pt x="956" y="269"/>
                    <a:pt x="956" y="269"/>
                  </a:cubicBezTo>
                  <a:cubicBezTo>
                    <a:pt x="949" y="264"/>
                    <a:pt x="949" y="264"/>
                    <a:pt x="949" y="264"/>
                  </a:cubicBezTo>
                  <a:cubicBezTo>
                    <a:pt x="947" y="264"/>
                    <a:pt x="947" y="264"/>
                    <a:pt x="947" y="264"/>
                  </a:cubicBezTo>
                  <a:cubicBezTo>
                    <a:pt x="942" y="270"/>
                    <a:pt x="942" y="270"/>
                    <a:pt x="942" y="270"/>
                  </a:cubicBezTo>
                  <a:cubicBezTo>
                    <a:pt x="940" y="269"/>
                    <a:pt x="940" y="269"/>
                    <a:pt x="940" y="269"/>
                  </a:cubicBezTo>
                  <a:cubicBezTo>
                    <a:pt x="937" y="270"/>
                    <a:pt x="937" y="270"/>
                    <a:pt x="937" y="270"/>
                  </a:cubicBezTo>
                  <a:cubicBezTo>
                    <a:pt x="930" y="278"/>
                    <a:pt x="919" y="289"/>
                    <a:pt x="915" y="301"/>
                  </a:cubicBezTo>
                  <a:cubicBezTo>
                    <a:pt x="913" y="302"/>
                    <a:pt x="913" y="302"/>
                    <a:pt x="913" y="302"/>
                  </a:cubicBezTo>
                  <a:cubicBezTo>
                    <a:pt x="912" y="308"/>
                    <a:pt x="912" y="306"/>
                    <a:pt x="912" y="311"/>
                  </a:cubicBezTo>
                  <a:cubicBezTo>
                    <a:pt x="914" y="313"/>
                    <a:pt x="913" y="312"/>
                    <a:pt x="914" y="317"/>
                  </a:cubicBezTo>
                  <a:cubicBezTo>
                    <a:pt x="913" y="322"/>
                    <a:pt x="914" y="320"/>
                    <a:pt x="913" y="324"/>
                  </a:cubicBezTo>
                  <a:cubicBezTo>
                    <a:pt x="913" y="325"/>
                    <a:pt x="913" y="325"/>
                    <a:pt x="913" y="325"/>
                  </a:cubicBezTo>
                  <a:cubicBezTo>
                    <a:pt x="916" y="325"/>
                    <a:pt x="916" y="325"/>
                    <a:pt x="916" y="325"/>
                  </a:cubicBezTo>
                  <a:cubicBezTo>
                    <a:pt x="921" y="327"/>
                    <a:pt x="921" y="327"/>
                    <a:pt x="921" y="327"/>
                  </a:cubicBezTo>
                  <a:cubicBezTo>
                    <a:pt x="920" y="329"/>
                    <a:pt x="920" y="329"/>
                    <a:pt x="920" y="329"/>
                  </a:cubicBezTo>
                  <a:cubicBezTo>
                    <a:pt x="917" y="327"/>
                    <a:pt x="917" y="327"/>
                    <a:pt x="917" y="327"/>
                  </a:cubicBezTo>
                  <a:cubicBezTo>
                    <a:pt x="914" y="328"/>
                    <a:pt x="914" y="328"/>
                    <a:pt x="914" y="328"/>
                  </a:cubicBezTo>
                  <a:cubicBezTo>
                    <a:pt x="912" y="325"/>
                    <a:pt x="912" y="325"/>
                    <a:pt x="912" y="325"/>
                  </a:cubicBezTo>
                  <a:cubicBezTo>
                    <a:pt x="906" y="327"/>
                    <a:pt x="906" y="327"/>
                    <a:pt x="906" y="327"/>
                  </a:cubicBezTo>
                  <a:cubicBezTo>
                    <a:pt x="901" y="327"/>
                    <a:pt x="901" y="327"/>
                    <a:pt x="901" y="327"/>
                  </a:cubicBezTo>
                  <a:cubicBezTo>
                    <a:pt x="897" y="328"/>
                    <a:pt x="897" y="328"/>
                    <a:pt x="897" y="328"/>
                  </a:cubicBezTo>
                  <a:cubicBezTo>
                    <a:pt x="889" y="326"/>
                    <a:pt x="889" y="326"/>
                    <a:pt x="889" y="326"/>
                  </a:cubicBezTo>
                  <a:cubicBezTo>
                    <a:pt x="889" y="327"/>
                    <a:pt x="889" y="327"/>
                    <a:pt x="889" y="327"/>
                  </a:cubicBezTo>
                  <a:cubicBezTo>
                    <a:pt x="892" y="331"/>
                    <a:pt x="893" y="335"/>
                    <a:pt x="898" y="339"/>
                  </a:cubicBezTo>
                  <a:cubicBezTo>
                    <a:pt x="900" y="344"/>
                    <a:pt x="900" y="344"/>
                    <a:pt x="900" y="344"/>
                  </a:cubicBezTo>
                  <a:cubicBezTo>
                    <a:pt x="900" y="353"/>
                    <a:pt x="900" y="353"/>
                    <a:pt x="900" y="353"/>
                  </a:cubicBezTo>
                  <a:cubicBezTo>
                    <a:pt x="899" y="356"/>
                    <a:pt x="899" y="355"/>
                    <a:pt x="898" y="359"/>
                  </a:cubicBezTo>
                  <a:cubicBezTo>
                    <a:pt x="897" y="359"/>
                    <a:pt x="897" y="359"/>
                    <a:pt x="897" y="359"/>
                  </a:cubicBezTo>
                  <a:cubicBezTo>
                    <a:pt x="896" y="359"/>
                    <a:pt x="896" y="359"/>
                    <a:pt x="896" y="359"/>
                  </a:cubicBezTo>
                  <a:cubicBezTo>
                    <a:pt x="898" y="357"/>
                    <a:pt x="898" y="357"/>
                    <a:pt x="898" y="357"/>
                  </a:cubicBezTo>
                  <a:cubicBezTo>
                    <a:pt x="899" y="351"/>
                    <a:pt x="898" y="353"/>
                    <a:pt x="900" y="349"/>
                  </a:cubicBezTo>
                  <a:cubicBezTo>
                    <a:pt x="898" y="346"/>
                    <a:pt x="898" y="346"/>
                    <a:pt x="898" y="346"/>
                  </a:cubicBezTo>
                  <a:cubicBezTo>
                    <a:pt x="898" y="346"/>
                    <a:pt x="898" y="346"/>
                    <a:pt x="898" y="346"/>
                  </a:cubicBezTo>
                  <a:cubicBezTo>
                    <a:pt x="897" y="345"/>
                    <a:pt x="897" y="345"/>
                    <a:pt x="897" y="345"/>
                  </a:cubicBezTo>
                  <a:cubicBezTo>
                    <a:pt x="892" y="341"/>
                    <a:pt x="892" y="341"/>
                    <a:pt x="888" y="340"/>
                  </a:cubicBezTo>
                  <a:cubicBezTo>
                    <a:pt x="887" y="339"/>
                    <a:pt x="887" y="339"/>
                    <a:pt x="887" y="339"/>
                  </a:cubicBezTo>
                  <a:cubicBezTo>
                    <a:pt x="884" y="342"/>
                    <a:pt x="884" y="342"/>
                    <a:pt x="884" y="342"/>
                  </a:cubicBezTo>
                  <a:cubicBezTo>
                    <a:pt x="882" y="342"/>
                    <a:pt x="882" y="342"/>
                    <a:pt x="882" y="342"/>
                  </a:cubicBezTo>
                  <a:cubicBezTo>
                    <a:pt x="880" y="344"/>
                    <a:pt x="880" y="344"/>
                    <a:pt x="880" y="344"/>
                  </a:cubicBezTo>
                  <a:cubicBezTo>
                    <a:pt x="879" y="346"/>
                    <a:pt x="879" y="346"/>
                    <a:pt x="879" y="346"/>
                  </a:cubicBezTo>
                  <a:cubicBezTo>
                    <a:pt x="876" y="346"/>
                    <a:pt x="876" y="346"/>
                    <a:pt x="876" y="346"/>
                  </a:cubicBezTo>
                  <a:cubicBezTo>
                    <a:pt x="876" y="349"/>
                    <a:pt x="876" y="349"/>
                    <a:pt x="876" y="349"/>
                  </a:cubicBezTo>
                  <a:cubicBezTo>
                    <a:pt x="874" y="351"/>
                    <a:pt x="874" y="351"/>
                    <a:pt x="874" y="351"/>
                  </a:cubicBezTo>
                  <a:cubicBezTo>
                    <a:pt x="872" y="348"/>
                    <a:pt x="872" y="348"/>
                    <a:pt x="872" y="348"/>
                  </a:cubicBezTo>
                  <a:cubicBezTo>
                    <a:pt x="871" y="349"/>
                    <a:pt x="871" y="349"/>
                    <a:pt x="871" y="349"/>
                  </a:cubicBezTo>
                  <a:cubicBezTo>
                    <a:pt x="867" y="353"/>
                    <a:pt x="867" y="353"/>
                    <a:pt x="867" y="353"/>
                  </a:cubicBezTo>
                  <a:cubicBezTo>
                    <a:pt x="863" y="355"/>
                    <a:pt x="863" y="355"/>
                    <a:pt x="863" y="355"/>
                  </a:cubicBezTo>
                  <a:cubicBezTo>
                    <a:pt x="863" y="354"/>
                    <a:pt x="863" y="354"/>
                    <a:pt x="864" y="350"/>
                  </a:cubicBezTo>
                  <a:cubicBezTo>
                    <a:pt x="863" y="350"/>
                    <a:pt x="863" y="350"/>
                    <a:pt x="863" y="350"/>
                  </a:cubicBezTo>
                  <a:cubicBezTo>
                    <a:pt x="857" y="353"/>
                    <a:pt x="857" y="353"/>
                    <a:pt x="857" y="353"/>
                  </a:cubicBezTo>
                  <a:cubicBezTo>
                    <a:pt x="854" y="356"/>
                    <a:pt x="854" y="356"/>
                    <a:pt x="854" y="356"/>
                  </a:cubicBezTo>
                  <a:cubicBezTo>
                    <a:pt x="853" y="355"/>
                    <a:pt x="853" y="355"/>
                    <a:pt x="853" y="355"/>
                  </a:cubicBezTo>
                  <a:cubicBezTo>
                    <a:pt x="857" y="350"/>
                    <a:pt x="857" y="350"/>
                    <a:pt x="857" y="350"/>
                  </a:cubicBezTo>
                  <a:cubicBezTo>
                    <a:pt x="858" y="346"/>
                    <a:pt x="858" y="346"/>
                    <a:pt x="858" y="346"/>
                  </a:cubicBezTo>
                  <a:cubicBezTo>
                    <a:pt x="856" y="345"/>
                    <a:pt x="856" y="345"/>
                    <a:pt x="856" y="345"/>
                  </a:cubicBezTo>
                  <a:cubicBezTo>
                    <a:pt x="852" y="343"/>
                    <a:pt x="853" y="344"/>
                    <a:pt x="850" y="344"/>
                  </a:cubicBezTo>
                  <a:cubicBezTo>
                    <a:pt x="846" y="345"/>
                    <a:pt x="846" y="345"/>
                    <a:pt x="846" y="345"/>
                  </a:cubicBezTo>
                  <a:cubicBezTo>
                    <a:pt x="841" y="343"/>
                    <a:pt x="841" y="343"/>
                    <a:pt x="841" y="343"/>
                  </a:cubicBezTo>
                  <a:cubicBezTo>
                    <a:pt x="840" y="345"/>
                    <a:pt x="840" y="345"/>
                    <a:pt x="840" y="345"/>
                  </a:cubicBezTo>
                  <a:cubicBezTo>
                    <a:pt x="839" y="345"/>
                    <a:pt x="839" y="345"/>
                    <a:pt x="839" y="345"/>
                  </a:cubicBezTo>
                  <a:cubicBezTo>
                    <a:pt x="836" y="344"/>
                    <a:pt x="836" y="344"/>
                    <a:pt x="836" y="344"/>
                  </a:cubicBezTo>
                  <a:cubicBezTo>
                    <a:pt x="833" y="345"/>
                    <a:pt x="833" y="345"/>
                    <a:pt x="833" y="345"/>
                  </a:cubicBezTo>
                  <a:cubicBezTo>
                    <a:pt x="831" y="348"/>
                    <a:pt x="831" y="348"/>
                    <a:pt x="831" y="348"/>
                  </a:cubicBezTo>
                  <a:cubicBezTo>
                    <a:pt x="828" y="345"/>
                    <a:pt x="828" y="345"/>
                    <a:pt x="828" y="345"/>
                  </a:cubicBezTo>
                  <a:cubicBezTo>
                    <a:pt x="826" y="345"/>
                    <a:pt x="826" y="345"/>
                    <a:pt x="826" y="345"/>
                  </a:cubicBezTo>
                  <a:cubicBezTo>
                    <a:pt x="825" y="349"/>
                    <a:pt x="825" y="349"/>
                    <a:pt x="825" y="349"/>
                  </a:cubicBezTo>
                  <a:cubicBezTo>
                    <a:pt x="823" y="347"/>
                    <a:pt x="823" y="347"/>
                    <a:pt x="823" y="347"/>
                  </a:cubicBezTo>
                  <a:cubicBezTo>
                    <a:pt x="822" y="351"/>
                    <a:pt x="822" y="351"/>
                    <a:pt x="822" y="351"/>
                  </a:cubicBezTo>
                  <a:cubicBezTo>
                    <a:pt x="822" y="354"/>
                    <a:pt x="822" y="354"/>
                    <a:pt x="822" y="354"/>
                  </a:cubicBezTo>
                  <a:cubicBezTo>
                    <a:pt x="823" y="355"/>
                    <a:pt x="823" y="355"/>
                    <a:pt x="823" y="355"/>
                  </a:cubicBezTo>
                  <a:cubicBezTo>
                    <a:pt x="824" y="354"/>
                    <a:pt x="824" y="354"/>
                    <a:pt x="824" y="354"/>
                  </a:cubicBezTo>
                  <a:cubicBezTo>
                    <a:pt x="825" y="353"/>
                    <a:pt x="825" y="353"/>
                    <a:pt x="825" y="353"/>
                  </a:cubicBezTo>
                  <a:cubicBezTo>
                    <a:pt x="826" y="352"/>
                    <a:pt x="826" y="352"/>
                    <a:pt x="826" y="352"/>
                  </a:cubicBezTo>
                  <a:cubicBezTo>
                    <a:pt x="828" y="355"/>
                    <a:pt x="828" y="355"/>
                    <a:pt x="828" y="355"/>
                  </a:cubicBezTo>
                  <a:cubicBezTo>
                    <a:pt x="829" y="353"/>
                    <a:pt x="829" y="353"/>
                    <a:pt x="829" y="353"/>
                  </a:cubicBezTo>
                  <a:cubicBezTo>
                    <a:pt x="830" y="352"/>
                    <a:pt x="830" y="352"/>
                    <a:pt x="830" y="352"/>
                  </a:cubicBezTo>
                  <a:cubicBezTo>
                    <a:pt x="831" y="354"/>
                    <a:pt x="831" y="354"/>
                    <a:pt x="831" y="354"/>
                  </a:cubicBezTo>
                  <a:cubicBezTo>
                    <a:pt x="837" y="352"/>
                    <a:pt x="837" y="352"/>
                    <a:pt x="837" y="352"/>
                  </a:cubicBezTo>
                  <a:cubicBezTo>
                    <a:pt x="836" y="354"/>
                    <a:pt x="836" y="354"/>
                    <a:pt x="836" y="354"/>
                  </a:cubicBezTo>
                  <a:cubicBezTo>
                    <a:pt x="829" y="357"/>
                    <a:pt x="819" y="360"/>
                    <a:pt x="817" y="362"/>
                  </a:cubicBezTo>
                  <a:cubicBezTo>
                    <a:pt x="811" y="363"/>
                    <a:pt x="811" y="363"/>
                    <a:pt x="811" y="363"/>
                  </a:cubicBezTo>
                  <a:cubicBezTo>
                    <a:pt x="807" y="366"/>
                    <a:pt x="807" y="366"/>
                    <a:pt x="807" y="366"/>
                  </a:cubicBezTo>
                  <a:cubicBezTo>
                    <a:pt x="801" y="366"/>
                    <a:pt x="801" y="366"/>
                    <a:pt x="801" y="366"/>
                  </a:cubicBezTo>
                  <a:cubicBezTo>
                    <a:pt x="792" y="369"/>
                    <a:pt x="792" y="369"/>
                    <a:pt x="792" y="369"/>
                  </a:cubicBezTo>
                  <a:cubicBezTo>
                    <a:pt x="785" y="375"/>
                    <a:pt x="785" y="375"/>
                    <a:pt x="785" y="375"/>
                  </a:cubicBezTo>
                  <a:cubicBezTo>
                    <a:pt x="782" y="374"/>
                    <a:pt x="782" y="374"/>
                    <a:pt x="782" y="374"/>
                  </a:cubicBezTo>
                  <a:cubicBezTo>
                    <a:pt x="776" y="379"/>
                    <a:pt x="776" y="379"/>
                    <a:pt x="776" y="379"/>
                  </a:cubicBezTo>
                  <a:cubicBezTo>
                    <a:pt x="773" y="382"/>
                    <a:pt x="773" y="382"/>
                    <a:pt x="773" y="382"/>
                  </a:cubicBezTo>
                  <a:cubicBezTo>
                    <a:pt x="764" y="389"/>
                    <a:pt x="764" y="389"/>
                    <a:pt x="764" y="389"/>
                  </a:cubicBezTo>
                  <a:cubicBezTo>
                    <a:pt x="758" y="386"/>
                    <a:pt x="758" y="386"/>
                    <a:pt x="758" y="386"/>
                  </a:cubicBezTo>
                  <a:cubicBezTo>
                    <a:pt x="756" y="387"/>
                    <a:pt x="756" y="387"/>
                    <a:pt x="756" y="387"/>
                  </a:cubicBezTo>
                  <a:cubicBezTo>
                    <a:pt x="755" y="390"/>
                    <a:pt x="755" y="390"/>
                    <a:pt x="755" y="390"/>
                  </a:cubicBezTo>
                  <a:cubicBezTo>
                    <a:pt x="756" y="392"/>
                    <a:pt x="756" y="392"/>
                    <a:pt x="756" y="392"/>
                  </a:cubicBezTo>
                  <a:cubicBezTo>
                    <a:pt x="758" y="392"/>
                    <a:pt x="758" y="392"/>
                    <a:pt x="758" y="392"/>
                  </a:cubicBezTo>
                  <a:cubicBezTo>
                    <a:pt x="760" y="393"/>
                    <a:pt x="759" y="392"/>
                    <a:pt x="761" y="394"/>
                  </a:cubicBezTo>
                  <a:cubicBezTo>
                    <a:pt x="761" y="397"/>
                    <a:pt x="761" y="397"/>
                    <a:pt x="761" y="397"/>
                  </a:cubicBezTo>
                  <a:cubicBezTo>
                    <a:pt x="756" y="406"/>
                    <a:pt x="757" y="404"/>
                    <a:pt x="755" y="407"/>
                  </a:cubicBezTo>
                  <a:cubicBezTo>
                    <a:pt x="752" y="408"/>
                    <a:pt x="752" y="408"/>
                    <a:pt x="752" y="408"/>
                  </a:cubicBezTo>
                  <a:cubicBezTo>
                    <a:pt x="747" y="403"/>
                    <a:pt x="747" y="403"/>
                    <a:pt x="747" y="403"/>
                  </a:cubicBezTo>
                  <a:cubicBezTo>
                    <a:pt x="746" y="406"/>
                    <a:pt x="746" y="405"/>
                    <a:pt x="746" y="407"/>
                  </a:cubicBezTo>
                  <a:cubicBezTo>
                    <a:pt x="744" y="406"/>
                    <a:pt x="744" y="406"/>
                    <a:pt x="744" y="406"/>
                  </a:cubicBezTo>
                  <a:cubicBezTo>
                    <a:pt x="743" y="410"/>
                    <a:pt x="743" y="410"/>
                    <a:pt x="743" y="410"/>
                  </a:cubicBezTo>
                  <a:cubicBezTo>
                    <a:pt x="746" y="411"/>
                    <a:pt x="746" y="411"/>
                    <a:pt x="746" y="411"/>
                  </a:cubicBezTo>
                  <a:cubicBezTo>
                    <a:pt x="750" y="413"/>
                    <a:pt x="751" y="413"/>
                    <a:pt x="755" y="418"/>
                  </a:cubicBezTo>
                  <a:cubicBezTo>
                    <a:pt x="758" y="421"/>
                    <a:pt x="757" y="420"/>
                    <a:pt x="759" y="422"/>
                  </a:cubicBezTo>
                  <a:cubicBezTo>
                    <a:pt x="755" y="423"/>
                    <a:pt x="755" y="423"/>
                    <a:pt x="755" y="423"/>
                  </a:cubicBezTo>
                  <a:cubicBezTo>
                    <a:pt x="752" y="419"/>
                    <a:pt x="753" y="420"/>
                    <a:pt x="751" y="419"/>
                  </a:cubicBezTo>
                  <a:cubicBezTo>
                    <a:pt x="749" y="418"/>
                    <a:pt x="749" y="418"/>
                    <a:pt x="749" y="418"/>
                  </a:cubicBezTo>
                  <a:cubicBezTo>
                    <a:pt x="747" y="419"/>
                    <a:pt x="747" y="419"/>
                    <a:pt x="747" y="419"/>
                  </a:cubicBezTo>
                  <a:cubicBezTo>
                    <a:pt x="745" y="424"/>
                    <a:pt x="745" y="424"/>
                    <a:pt x="745" y="424"/>
                  </a:cubicBezTo>
                  <a:cubicBezTo>
                    <a:pt x="747" y="425"/>
                    <a:pt x="747" y="425"/>
                    <a:pt x="747" y="425"/>
                  </a:cubicBezTo>
                  <a:cubicBezTo>
                    <a:pt x="751" y="427"/>
                    <a:pt x="751" y="427"/>
                    <a:pt x="751" y="427"/>
                  </a:cubicBezTo>
                  <a:cubicBezTo>
                    <a:pt x="754" y="430"/>
                    <a:pt x="752" y="427"/>
                    <a:pt x="759" y="442"/>
                  </a:cubicBezTo>
                  <a:cubicBezTo>
                    <a:pt x="760" y="443"/>
                    <a:pt x="760" y="443"/>
                    <a:pt x="760" y="443"/>
                  </a:cubicBezTo>
                  <a:cubicBezTo>
                    <a:pt x="762" y="444"/>
                    <a:pt x="762" y="444"/>
                    <a:pt x="762" y="444"/>
                  </a:cubicBezTo>
                  <a:cubicBezTo>
                    <a:pt x="763" y="445"/>
                    <a:pt x="763" y="445"/>
                    <a:pt x="763" y="445"/>
                  </a:cubicBezTo>
                  <a:cubicBezTo>
                    <a:pt x="760" y="447"/>
                    <a:pt x="760" y="447"/>
                    <a:pt x="760" y="447"/>
                  </a:cubicBezTo>
                  <a:cubicBezTo>
                    <a:pt x="760" y="449"/>
                    <a:pt x="760" y="448"/>
                    <a:pt x="758" y="452"/>
                  </a:cubicBezTo>
                  <a:cubicBezTo>
                    <a:pt x="749" y="454"/>
                    <a:pt x="749" y="454"/>
                    <a:pt x="749" y="454"/>
                  </a:cubicBezTo>
                  <a:cubicBezTo>
                    <a:pt x="746" y="456"/>
                    <a:pt x="746" y="456"/>
                    <a:pt x="744" y="459"/>
                  </a:cubicBezTo>
                  <a:cubicBezTo>
                    <a:pt x="744" y="461"/>
                    <a:pt x="744" y="461"/>
                    <a:pt x="744" y="461"/>
                  </a:cubicBezTo>
                  <a:cubicBezTo>
                    <a:pt x="745" y="463"/>
                    <a:pt x="745" y="463"/>
                    <a:pt x="745" y="463"/>
                  </a:cubicBezTo>
                  <a:cubicBezTo>
                    <a:pt x="747" y="465"/>
                    <a:pt x="745" y="464"/>
                    <a:pt x="753" y="472"/>
                  </a:cubicBezTo>
                  <a:cubicBezTo>
                    <a:pt x="753" y="472"/>
                    <a:pt x="753" y="472"/>
                    <a:pt x="753" y="472"/>
                  </a:cubicBezTo>
                  <a:cubicBezTo>
                    <a:pt x="749" y="470"/>
                    <a:pt x="749" y="469"/>
                    <a:pt x="746" y="466"/>
                  </a:cubicBezTo>
                  <a:cubicBezTo>
                    <a:pt x="743" y="464"/>
                    <a:pt x="743" y="464"/>
                    <a:pt x="743" y="464"/>
                  </a:cubicBezTo>
                  <a:cubicBezTo>
                    <a:pt x="742" y="459"/>
                    <a:pt x="743" y="459"/>
                    <a:pt x="743" y="457"/>
                  </a:cubicBezTo>
                  <a:cubicBezTo>
                    <a:pt x="746" y="454"/>
                    <a:pt x="746" y="454"/>
                    <a:pt x="746" y="454"/>
                  </a:cubicBezTo>
                  <a:cubicBezTo>
                    <a:pt x="749" y="452"/>
                    <a:pt x="749" y="452"/>
                    <a:pt x="749" y="452"/>
                  </a:cubicBezTo>
                  <a:cubicBezTo>
                    <a:pt x="754" y="447"/>
                    <a:pt x="752" y="449"/>
                    <a:pt x="757" y="444"/>
                  </a:cubicBezTo>
                  <a:cubicBezTo>
                    <a:pt x="756" y="442"/>
                    <a:pt x="756" y="443"/>
                    <a:pt x="755" y="441"/>
                  </a:cubicBezTo>
                  <a:cubicBezTo>
                    <a:pt x="752" y="441"/>
                    <a:pt x="752" y="441"/>
                    <a:pt x="752" y="441"/>
                  </a:cubicBezTo>
                  <a:cubicBezTo>
                    <a:pt x="743" y="443"/>
                    <a:pt x="746" y="442"/>
                    <a:pt x="741" y="444"/>
                  </a:cubicBezTo>
                  <a:cubicBezTo>
                    <a:pt x="739" y="448"/>
                    <a:pt x="739" y="448"/>
                    <a:pt x="739" y="448"/>
                  </a:cubicBezTo>
                  <a:cubicBezTo>
                    <a:pt x="736" y="448"/>
                    <a:pt x="736" y="448"/>
                    <a:pt x="735" y="448"/>
                  </a:cubicBezTo>
                  <a:cubicBezTo>
                    <a:pt x="731" y="446"/>
                    <a:pt x="731" y="446"/>
                    <a:pt x="731" y="446"/>
                  </a:cubicBezTo>
                  <a:cubicBezTo>
                    <a:pt x="726" y="449"/>
                    <a:pt x="729" y="448"/>
                    <a:pt x="719" y="450"/>
                  </a:cubicBezTo>
                  <a:cubicBezTo>
                    <a:pt x="717" y="450"/>
                    <a:pt x="717" y="450"/>
                    <a:pt x="717" y="450"/>
                  </a:cubicBezTo>
                  <a:cubicBezTo>
                    <a:pt x="693" y="451"/>
                    <a:pt x="699" y="450"/>
                    <a:pt x="684" y="454"/>
                  </a:cubicBezTo>
                  <a:cubicBezTo>
                    <a:pt x="684" y="456"/>
                    <a:pt x="684" y="456"/>
                    <a:pt x="684" y="456"/>
                  </a:cubicBezTo>
                  <a:cubicBezTo>
                    <a:pt x="684" y="458"/>
                    <a:pt x="684" y="458"/>
                    <a:pt x="684" y="458"/>
                  </a:cubicBezTo>
                  <a:cubicBezTo>
                    <a:pt x="683" y="460"/>
                    <a:pt x="683" y="460"/>
                    <a:pt x="683" y="460"/>
                  </a:cubicBezTo>
                  <a:cubicBezTo>
                    <a:pt x="682" y="463"/>
                    <a:pt x="682" y="463"/>
                    <a:pt x="682" y="463"/>
                  </a:cubicBezTo>
                  <a:cubicBezTo>
                    <a:pt x="683" y="469"/>
                    <a:pt x="682" y="467"/>
                    <a:pt x="683" y="473"/>
                  </a:cubicBezTo>
                  <a:cubicBezTo>
                    <a:pt x="685" y="475"/>
                    <a:pt x="685" y="474"/>
                    <a:pt x="686" y="475"/>
                  </a:cubicBezTo>
                  <a:cubicBezTo>
                    <a:pt x="687" y="478"/>
                    <a:pt x="687" y="478"/>
                    <a:pt x="687" y="478"/>
                  </a:cubicBezTo>
                  <a:cubicBezTo>
                    <a:pt x="686" y="483"/>
                    <a:pt x="685" y="485"/>
                    <a:pt x="685" y="487"/>
                  </a:cubicBezTo>
                  <a:cubicBezTo>
                    <a:pt x="687" y="493"/>
                    <a:pt x="686" y="492"/>
                    <a:pt x="687" y="496"/>
                  </a:cubicBezTo>
                  <a:cubicBezTo>
                    <a:pt x="690" y="499"/>
                    <a:pt x="690" y="499"/>
                    <a:pt x="690" y="499"/>
                  </a:cubicBezTo>
                  <a:cubicBezTo>
                    <a:pt x="692" y="501"/>
                    <a:pt x="692" y="501"/>
                    <a:pt x="692" y="501"/>
                  </a:cubicBezTo>
                  <a:cubicBezTo>
                    <a:pt x="695" y="501"/>
                    <a:pt x="695" y="501"/>
                    <a:pt x="695" y="501"/>
                  </a:cubicBezTo>
                  <a:cubicBezTo>
                    <a:pt x="698" y="502"/>
                    <a:pt x="700" y="502"/>
                    <a:pt x="702" y="505"/>
                  </a:cubicBezTo>
                  <a:cubicBezTo>
                    <a:pt x="704" y="513"/>
                    <a:pt x="701" y="508"/>
                    <a:pt x="707" y="516"/>
                  </a:cubicBezTo>
                  <a:cubicBezTo>
                    <a:pt x="709" y="517"/>
                    <a:pt x="709" y="517"/>
                    <a:pt x="709" y="517"/>
                  </a:cubicBezTo>
                  <a:cubicBezTo>
                    <a:pt x="714" y="518"/>
                    <a:pt x="714" y="518"/>
                    <a:pt x="714" y="518"/>
                  </a:cubicBezTo>
                  <a:cubicBezTo>
                    <a:pt x="715" y="520"/>
                    <a:pt x="715" y="520"/>
                    <a:pt x="715" y="520"/>
                  </a:cubicBezTo>
                  <a:cubicBezTo>
                    <a:pt x="720" y="532"/>
                    <a:pt x="717" y="526"/>
                    <a:pt x="713" y="545"/>
                  </a:cubicBezTo>
                  <a:cubicBezTo>
                    <a:pt x="717" y="554"/>
                    <a:pt x="718" y="558"/>
                    <a:pt x="720" y="565"/>
                  </a:cubicBezTo>
                  <a:cubicBezTo>
                    <a:pt x="719" y="568"/>
                    <a:pt x="719" y="567"/>
                    <a:pt x="719" y="569"/>
                  </a:cubicBezTo>
                  <a:cubicBezTo>
                    <a:pt x="717" y="571"/>
                    <a:pt x="717" y="571"/>
                    <a:pt x="717" y="571"/>
                  </a:cubicBezTo>
                  <a:cubicBezTo>
                    <a:pt x="714" y="572"/>
                    <a:pt x="715" y="572"/>
                    <a:pt x="712" y="574"/>
                  </a:cubicBezTo>
                  <a:cubicBezTo>
                    <a:pt x="712" y="576"/>
                    <a:pt x="712" y="575"/>
                    <a:pt x="713" y="578"/>
                  </a:cubicBezTo>
                  <a:cubicBezTo>
                    <a:pt x="713" y="579"/>
                    <a:pt x="713" y="579"/>
                    <a:pt x="713" y="579"/>
                  </a:cubicBezTo>
                  <a:cubicBezTo>
                    <a:pt x="712" y="580"/>
                    <a:pt x="712" y="580"/>
                    <a:pt x="712" y="580"/>
                  </a:cubicBezTo>
                  <a:cubicBezTo>
                    <a:pt x="711" y="580"/>
                    <a:pt x="711" y="580"/>
                    <a:pt x="711" y="580"/>
                  </a:cubicBezTo>
                  <a:cubicBezTo>
                    <a:pt x="710" y="579"/>
                    <a:pt x="710" y="579"/>
                    <a:pt x="710" y="579"/>
                  </a:cubicBezTo>
                  <a:cubicBezTo>
                    <a:pt x="709" y="577"/>
                    <a:pt x="709" y="578"/>
                    <a:pt x="708" y="576"/>
                  </a:cubicBezTo>
                  <a:cubicBezTo>
                    <a:pt x="709" y="571"/>
                    <a:pt x="714" y="565"/>
                    <a:pt x="711" y="553"/>
                  </a:cubicBezTo>
                  <a:cubicBezTo>
                    <a:pt x="710" y="551"/>
                    <a:pt x="710" y="551"/>
                    <a:pt x="710" y="551"/>
                  </a:cubicBezTo>
                  <a:cubicBezTo>
                    <a:pt x="708" y="551"/>
                    <a:pt x="708" y="551"/>
                    <a:pt x="708" y="551"/>
                  </a:cubicBezTo>
                  <a:cubicBezTo>
                    <a:pt x="707" y="553"/>
                    <a:pt x="707" y="553"/>
                    <a:pt x="707" y="553"/>
                  </a:cubicBezTo>
                  <a:cubicBezTo>
                    <a:pt x="705" y="561"/>
                    <a:pt x="706" y="559"/>
                    <a:pt x="703" y="565"/>
                  </a:cubicBezTo>
                  <a:cubicBezTo>
                    <a:pt x="702" y="568"/>
                    <a:pt x="703" y="567"/>
                    <a:pt x="703" y="570"/>
                  </a:cubicBezTo>
                  <a:cubicBezTo>
                    <a:pt x="702" y="565"/>
                    <a:pt x="702" y="566"/>
                    <a:pt x="702" y="563"/>
                  </a:cubicBezTo>
                  <a:cubicBezTo>
                    <a:pt x="703" y="558"/>
                    <a:pt x="703" y="560"/>
                    <a:pt x="704" y="556"/>
                  </a:cubicBezTo>
                  <a:cubicBezTo>
                    <a:pt x="704" y="553"/>
                    <a:pt x="704" y="554"/>
                    <a:pt x="703" y="549"/>
                  </a:cubicBezTo>
                  <a:cubicBezTo>
                    <a:pt x="703" y="549"/>
                    <a:pt x="703" y="546"/>
                    <a:pt x="704" y="540"/>
                  </a:cubicBezTo>
                  <a:cubicBezTo>
                    <a:pt x="706" y="538"/>
                    <a:pt x="705" y="540"/>
                    <a:pt x="710" y="534"/>
                  </a:cubicBezTo>
                  <a:cubicBezTo>
                    <a:pt x="711" y="533"/>
                    <a:pt x="713" y="527"/>
                    <a:pt x="714" y="526"/>
                  </a:cubicBezTo>
                  <a:cubicBezTo>
                    <a:pt x="713" y="524"/>
                    <a:pt x="713" y="524"/>
                    <a:pt x="713" y="524"/>
                  </a:cubicBezTo>
                  <a:cubicBezTo>
                    <a:pt x="711" y="523"/>
                    <a:pt x="711" y="523"/>
                    <a:pt x="711" y="523"/>
                  </a:cubicBezTo>
                  <a:cubicBezTo>
                    <a:pt x="709" y="522"/>
                    <a:pt x="709" y="522"/>
                    <a:pt x="709" y="522"/>
                  </a:cubicBezTo>
                  <a:cubicBezTo>
                    <a:pt x="706" y="522"/>
                    <a:pt x="707" y="522"/>
                    <a:pt x="701" y="524"/>
                  </a:cubicBezTo>
                  <a:cubicBezTo>
                    <a:pt x="696" y="524"/>
                    <a:pt x="696" y="524"/>
                    <a:pt x="696" y="524"/>
                  </a:cubicBezTo>
                  <a:cubicBezTo>
                    <a:pt x="695" y="523"/>
                    <a:pt x="695" y="523"/>
                    <a:pt x="695" y="523"/>
                  </a:cubicBezTo>
                  <a:cubicBezTo>
                    <a:pt x="687" y="515"/>
                    <a:pt x="687" y="515"/>
                    <a:pt x="687" y="515"/>
                  </a:cubicBezTo>
                  <a:cubicBezTo>
                    <a:pt x="687" y="512"/>
                    <a:pt x="687" y="512"/>
                    <a:pt x="687" y="512"/>
                  </a:cubicBezTo>
                  <a:cubicBezTo>
                    <a:pt x="686" y="510"/>
                    <a:pt x="686" y="510"/>
                    <a:pt x="686" y="510"/>
                  </a:cubicBezTo>
                  <a:cubicBezTo>
                    <a:pt x="686" y="510"/>
                    <a:pt x="684" y="509"/>
                    <a:pt x="677" y="506"/>
                  </a:cubicBezTo>
                  <a:cubicBezTo>
                    <a:pt x="671" y="500"/>
                    <a:pt x="671" y="500"/>
                    <a:pt x="671" y="500"/>
                  </a:cubicBezTo>
                  <a:cubicBezTo>
                    <a:pt x="661" y="499"/>
                    <a:pt x="661" y="499"/>
                    <a:pt x="661" y="499"/>
                  </a:cubicBezTo>
                  <a:cubicBezTo>
                    <a:pt x="658" y="500"/>
                    <a:pt x="658" y="500"/>
                    <a:pt x="658" y="500"/>
                  </a:cubicBezTo>
                  <a:cubicBezTo>
                    <a:pt x="655" y="502"/>
                    <a:pt x="655" y="502"/>
                    <a:pt x="655" y="502"/>
                  </a:cubicBezTo>
                  <a:cubicBezTo>
                    <a:pt x="653" y="504"/>
                    <a:pt x="653" y="505"/>
                    <a:pt x="651" y="506"/>
                  </a:cubicBezTo>
                  <a:cubicBezTo>
                    <a:pt x="649" y="507"/>
                    <a:pt x="649" y="507"/>
                    <a:pt x="649" y="507"/>
                  </a:cubicBezTo>
                  <a:cubicBezTo>
                    <a:pt x="649" y="508"/>
                    <a:pt x="649" y="508"/>
                    <a:pt x="649" y="510"/>
                  </a:cubicBezTo>
                  <a:cubicBezTo>
                    <a:pt x="650" y="511"/>
                    <a:pt x="650" y="511"/>
                    <a:pt x="650" y="511"/>
                  </a:cubicBezTo>
                  <a:cubicBezTo>
                    <a:pt x="653" y="510"/>
                    <a:pt x="653" y="510"/>
                    <a:pt x="653" y="510"/>
                  </a:cubicBezTo>
                  <a:cubicBezTo>
                    <a:pt x="655" y="510"/>
                    <a:pt x="655" y="510"/>
                    <a:pt x="655" y="510"/>
                  </a:cubicBezTo>
                  <a:cubicBezTo>
                    <a:pt x="657" y="512"/>
                    <a:pt x="657" y="512"/>
                    <a:pt x="657" y="512"/>
                  </a:cubicBezTo>
                  <a:cubicBezTo>
                    <a:pt x="658" y="515"/>
                    <a:pt x="658" y="515"/>
                    <a:pt x="658" y="515"/>
                  </a:cubicBezTo>
                  <a:cubicBezTo>
                    <a:pt x="657" y="517"/>
                    <a:pt x="657" y="517"/>
                    <a:pt x="657" y="517"/>
                  </a:cubicBezTo>
                  <a:cubicBezTo>
                    <a:pt x="653" y="520"/>
                    <a:pt x="653" y="520"/>
                    <a:pt x="653" y="520"/>
                  </a:cubicBezTo>
                  <a:cubicBezTo>
                    <a:pt x="650" y="519"/>
                    <a:pt x="650" y="519"/>
                    <a:pt x="650" y="519"/>
                  </a:cubicBezTo>
                  <a:cubicBezTo>
                    <a:pt x="645" y="514"/>
                    <a:pt x="645" y="514"/>
                    <a:pt x="645" y="514"/>
                  </a:cubicBezTo>
                  <a:cubicBezTo>
                    <a:pt x="643" y="513"/>
                    <a:pt x="643" y="513"/>
                    <a:pt x="643" y="513"/>
                  </a:cubicBezTo>
                  <a:cubicBezTo>
                    <a:pt x="637" y="513"/>
                    <a:pt x="637" y="513"/>
                    <a:pt x="637" y="513"/>
                  </a:cubicBezTo>
                  <a:cubicBezTo>
                    <a:pt x="636" y="515"/>
                    <a:pt x="635" y="516"/>
                    <a:pt x="633" y="517"/>
                  </a:cubicBezTo>
                  <a:cubicBezTo>
                    <a:pt x="636" y="528"/>
                    <a:pt x="634" y="522"/>
                    <a:pt x="636" y="528"/>
                  </a:cubicBezTo>
                  <a:cubicBezTo>
                    <a:pt x="640" y="533"/>
                    <a:pt x="643" y="533"/>
                    <a:pt x="649" y="538"/>
                  </a:cubicBezTo>
                  <a:cubicBezTo>
                    <a:pt x="652" y="539"/>
                    <a:pt x="652" y="539"/>
                    <a:pt x="652" y="539"/>
                  </a:cubicBezTo>
                  <a:cubicBezTo>
                    <a:pt x="654" y="538"/>
                    <a:pt x="654" y="538"/>
                    <a:pt x="654" y="538"/>
                  </a:cubicBezTo>
                  <a:cubicBezTo>
                    <a:pt x="658" y="540"/>
                    <a:pt x="658" y="540"/>
                    <a:pt x="658" y="540"/>
                  </a:cubicBezTo>
                  <a:cubicBezTo>
                    <a:pt x="660" y="547"/>
                    <a:pt x="659" y="545"/>
                    <a:pt x="661" y="548"/>
                  </a:cubicBezTo>
                  <a:cubicBezTo>
                    <a:pt x="662" y="549"/>
                    <a:pt x="662" y="549"/>
                    <a:pt x="662" y="549"/>
                  </a:cubicBezTo>
                  <a:cubicBezTo>
                    <a:pt x="663" y="550"/>
                    <a:pt x="663" y="550"/>
                    <a:pt x="663" y="550"/>
                  </a:cubicBezTo>
                  <a:cubicBezTo>
                    <a:pt x="664" y="550"/>
                    <a:pt x="664" y="550"/>
                    <a:pt x="664" y="550"/>
                  </a:cubicBezTo>
                  <a:cubicBezTo>
                    <a:pt x="665" y="549"/>
                    <a:pt x="665" y="549"/>
                    <a:pt x="665" y="549"/>
                  </a:cubicBezTo>
                  <a:cubicBezTo>
                    <a:pt x="667" y="549"/>
                    <a:pt x="667" y="549"/>
                    <a:pt x="667" y="549"/>
                  </a:cubicBezTo>
                  <a:cubicBezTo>
                    <a:pt x="667" y="551"/>
                    <a:pt x="667" y="551"/>
                    <a:pt x="667" y="551"/>
                  </a:cubicBezTo>
                  <a:cubicBezTo>
                    <a:pt x="666" y="551"/>
                    <a:pt x="666" y="551"/>
                    <a:pt x="666" y="551"/>
                  </a:cubicBezTo>
                  <a:cubicBezTo>
                    <a:pt x="661" y="552"/>
                    <a:pt x="661" y="552"/>
                    <a:pt x="661" y="552"/>
                  </a:cubicBezTo>
                  <a:cubicBezTo>
                    <a:pt x="659" y="551"/>
                    <a:pt x="659" y="551"/>
                    <a:pt x="659" y="551"/>
                  </a:cubicBezTo>
                  <a:cubicBezTo>
                    <a:pt x="656" y="550"/>
                    <a:pt x="656" y="550"/>
                    <a:pt x="656" y="550"/>
                  </a:cubicBezTo>
                  <a:cubicBezTo>
                    <a:pt x="651" y="543"/>
                    <a:pt x="651" y="543"/>
                    <a:pt x="651" y="543"/>
                  </a:cubicBezTo>
                  <a:cubicBezTo>
                    <a:pt x="644" y="543"/>
                    <a:pt x="644" y="543"/>
                    <a:pt x="644" y="543"/>
                  </a:cubicBezTo>
                  <a:cubicBezTo>
                    <a:pt x="643" y="545"/>
                    <a:pt x="643" y="545"/>
                    <a:pt x="643" y="545"/>
                  </a:cubicBezTo>
                  <a:cubicBezTo>
                    <a:pt x="641" y="542"/>
                    <a:pt x="641" y="542"/>
                    <a:pt x="641" y="542"/>
                  </a:cubicBezTo>
                  <a:cubicBezTo>
                    <a:pt x="634" y="542"/>
                    <a:pt x="634" y="542"/>
                    <a:pt x="634" y="542"/>
                  </a:cubicBezTo>
                  <a:cubicBezTo>
                    <a:pt x="629" y="539"/>
                    <a:pt x="631" y="540"/>
                    <a:pt x="625" y="537"/>
                  </a:cubicBezTo>
                  <a:cubicBezTo>
                    <a:pt x="625" y="536"/>
                    <a:pt x="625" y="536"/>
                    <a:pt x="625" y="534"/>
                  </a:cubicBezTo>
                  <a:cubicBezTo>
                    <a:pt x="626" y="531"/>
                    <a:pt x="626" y="532"/>
                    <a:pt x="627" y="530"/>
                  </a:cubicBezTo>
                  <a:cubicBezTo>
                    <a:pt x="627" y="526"/>
                    <a:pt x="627" y="526"/>
                    <a:pt x="627" y="526"/>
                  </a:cubicBezTo>
                  <a:cubicBezTo>
                    <a:pt x="624" y="520"/>
                    <a:pt x="624" y="520"/>
                    <a:pt x="624" y="520"/>
                  </a:cubicBezTo>
                  <a:cubicBezTo>
                    <a:pt x="625" y="515"/>
                    <a:pt x="625" y="515"/>
                    <a:pt x="625" y="515"/>
                  </a:cubicBezTo>
                  <a:cubicBezTo>
                    <a:pt x="626" y="514"/>
                    <a:pt x="626" y="514"/>
                    <a:pt x="626" y="514"/>
                  </a:cubicBezTo>
                  <a:cubicBezTo>
                    <a:pt x="627" y="509"/>
                    <a:pt x="627" y="507"/>
                    <a:pt x="629" y="504"/>
                  </a:cubicBezTo>
                  <a:cubicBezTo>
                    <a:pt x="630" y="503"/>
                    <a:pt x="630" y="503"/>
                    <a:pt x="630" y="503"/>
                  </a:cubicBezTo>
                  <a:cubicBezTo>
                    <a:pt x="628" y="497"/>
                    <a:pt x="629" y="503"/>
                    <a:pt x="628" y="497"/>
                  </a:cubicBezTo>
                  <a:cubicBezTo>
                    <a:pt x="628" y="494"/>
                    <a:pt x="628" y="495"/>
                    <a:pt x="628" y="492"/>
                  </a:cubicBezTo>
                  <a:cubicBezTo>
                    <a:pt x="627" y="487"/>
                    <a:pt x="627" y="489"/>
                    <a:pt x="626" y="484"/>
                  </a:cubicBezTo>
                  <a:cubicBezTo>
                    <a:pt x="623" y="482"/>
                    <a:pt x="623" y="482"/>
                    <a:pt x="623" y="482"/>
                  </a:cubicBezTo>
                  <a:cubicBezTo>
                    <a:pt x="621" y="482"/>
                    <a:pt x="621" y="482"/>
                    <a:pt x="621" y="482"/>
                  </a:cubicBezTo>
                  <a:cubicBezTo>
                    <a:pt x="620" y="483"/>
                    <a:pt x="620" y="483"/>
                    <a:pt x="620" y="483"/>
                  </a:cubicBezTo>
                  <a:cubicBezTo>
                    <a:pt x="619" y="484"/>
                    <a:pt x="619" y="484"/>
                    <a:pt x="619" y="484"/>
                  </a:cubicBezTo>
                  <a:cubicBezTo>
                    <a:pt x="620" y="488"/>
                    <a:pt x="625" y="498"/>
                    <a:pt x="621" y="508"/>
                  </a:cubicBezTo>
                  <a:cubicBezTo>
                    <a:pt x="616" y="515"/>
                    <a:pt x="614" y="515"/>
                    <a:pt x="610" y="517"/>
                  </a:cubicBezTo>
                  <a:cubicBezTo>
                    <a:pt x="607" y="519"/>
                    <a:pt x="607" y="519"/>
                    <a:pt x="607" y="519"/>
                  </a:cubicBezTo>
                  <a:cubicBezTo>
                    <a:pt x="600" y="534"/>
                    <a:pt x="600" y="534"/>
                    <a:pt x="600" y="534"/>
                  </a:cubicBezTo>
                  <a:cubicBezTo>
                    <a:pt x="601" y="536"/>
                    <a:pt x="601" y="536"/>
                    <a:pt x="601" y="536"/>
                  </a:cubicBezTo>
                  <a:cubicBezTo>
                    <a:pt x="607" y="542"/>
                    <a:pt x="603" y="536"/>
                    <a:pt x="614" y="561"/>
                  </a:cubicBezTo>
                  <a:cubicBezTo>
                    <a:pt x="614" y="563"/>
                    <a:pt x="614" y="563"/>
                    <a:pt x="614" y="563"/>
                  </a:cubicBezTo>
                  <a:cubicBezTo>
                    <a:pt x="611" y="572"/>
                    <a:pt x="606" y="577"/>
                    <a:pt x="605" y="592"/>
                  </a:cubicBezTo>
                  <a:cubicBezTo>
                    <a:pt x="609" y="601"/>
                    <a:pt x="608" y="596"/>
                    <a:pt x="609" y="602"/>
                  </a:cubicBezTo>
                  <a:cubicBezTo>
                    <a:pt x="608" y="608"/>
                    <a:pt x="608" y="608"/>
                    <a:pt x="608" y="608"/>
                  </a:cubicBezTo>
                  <a:cubicBezTo>
                    <a:pt x="608" y="610"/>
                    <a:pt x="608" y="610"/>
                    <a:pt x="608" y="610"/>
                  </a:cubicBezTo>
                  <a:cubicBezTo>
                    <a:pt x="610" y="611"/>
                    <a:pt x="610" y="611"/>
                    <a:pt x="610" y="611"/>
                  </a:cubicBezTo>
                  <a:cubicBezTo>
                    <a:pt x="614" y="610"/>
                    <a:pt x="614" y="610"/>
                    <a:pt x="614" y="610"/>
                  </a:cubicBezTo>
                  <a:cubicBezTo>
                    <a:pt x="619" y="612"/>
                    <a:pt x="619" y="612"/>
                    <a:pt x="619" y="612"/>
                  </a:cubicBezTo>
                  <a:cubicBezTo>
                    <a:pt x="622" y="611"/>
                    <a:pt x="622" y="611"/>
                    <a:pt x="622" y="611"/>
                  </a:cubicBezTo>
                  <a:cubicBezTo>
                    <a:pt x="626" y="607"/>
                    <a:pt x="626" y="607"/>
                    <a:pt x="626" y="607"/>
                  </a:cubicBezTo>
                  <a:cubicBezTo>
                    <a:pt x="628" y="607"/>
                    <a:pt x="628" y="607"/>
                    <a:pt x="628" y="607"/>
                  </a:cubicBezTo>
                  <a:cubicBezTo>
                    <a:pt x="633" y="607"/>
                    <a:pt x="633" y="607"/>
                    <a:pt x="633" y="607"/>
                  </a:cubicBezTo>
                  <a:cubicBezTo>
                    <a:pt x="637" y="609"/>
                    <a:pt x="645" y="614"/>
                    <a:pt x="649" y="618"/>
                  </a:cubicBezTo>
                  <a:cubicBezTo>
                    <a:pt x="651" y="618"/>
                    <a:pt x="651" y="618"/>
                    <a:pt x="651" y="618"/>
                  </a:cubicBezTo>
                  <a:cubicBezTo>
                    <a:pt x="655" y="636"/>
                    <a:pt x="654" y="626"/>
                    <a:pt x="655" y="638"/>
                  </a:cubicBezTo>
                  <a:cubicBezTo>
                    <a:pt x="653" y="638"/>
                    <a:pt x="654" y="638"/>
                    <a:pt x="652" y="639"/>
                  </a:cubicBezTo>
                  <a:cubicBezTo>
                    <a:pt x="651" y="640"/>
                    <a:pt x="651" y="640"/>
                    <a:pt x="651" y="640"/>
                  </a:cubicBezTo>
                  <a:cubicBezTo>
                    <a:pt x="649" y="648"/>
                    <a:pt x="650" y="646"/>
                    <a:pt x="651" y="653"/>
                  </a:cubicBezTo>
                  <a:cubicBezTo>
                    <a:pt x="661" y="656"/>
                    <a:pt x="661" y="656"/>
                    <a:pt x="665" y="656"/>
                  </a:cubicBezTo>
                  <a:cubicBezTo>
                    <a:pt x="665" y="657"/>
                    <a:pt x="665" y="657"/>
                    <a:pt x="665" y="657"/>
                  </a:cubicBezTo>
                  <a:cubicBezTo>
                    <a:pt x="666" y="658"/>
                    <a:pt x="666" y="658"/>
                    <a:pt x="666" y="658"/>
                  </a:cubicBezTo>
                  <a:cubicBezTo>
                    <a:pt x="653" y="659"/>
                    <a:pt x="656" y="659"/>
                    <a:pt x="653" y="658"/>
                  </a:cubicBezTo>
                  <a:cubicBezTo>
                    <a:pt x="652" y="658"/>
                    <a:pt x="652" y="658"/>
                    <a:pt x="652" y="658"/>
                  </a:cubicBezTo>
                  <a:cubicBezTo>
                    <a:pt x="651" y="656"/>
                    <a:pt x="651" y="656"/>
                    <a:pt x="651" y="656"/>
                  </a:cubicBezTo>
                  <a:cubicBezTo>
                    <a:pt x="648" y="654"/>
                    <a:pt x="648" y="654"/>
                    <a:pt x="648" y="654"/>
                  </a:cubicBezTo>
                  <a:cubicBezTo>
                    <a:pt x="648" y="653"/>
                    <a:pt x="648" y="653"/>
                    <a:pt x="648" y="653"/>
                  </a:cubicBezTo>
                  <a:cubicBezTo>
                    <a:pt x="646" y="652"/>
                    <a:pt x="646" y="652"/>
                    <a:pt x="646" y="652"/>
                  </a:cubicBezTo>
                  <a:cubicBezTo>
                    <a:pt x="647" y="643"/>
                    <a:pt x="647" y="635"/>
                    <a:pt x="647" y="631"/>
                  </a:cubicBezTo>
                  <a:cubicBezTo>
                    <a:pt x="645" y="627"/>
                    <a:pt x="645" y="627"/>
                    <a:pt x="645" y="627"/>
                  </a:cubicBezTo>
                  <a:cubicBezTo>
                    <a:pt x="641" y="622"/>
                    <a:pt x="641" y="622"/>
                    <a:pt x="641" y="622"/>
                  </a:cubicBezTo>
                  <a:cubicBezTo>
                    <a:pt x="639" y="617"/>
                    <a:pt x="640" y="618"/>
                    <a:pt x="638" y="615"/>
                  </a:cubicBezTo>
                  <a:cubicBezTo>
                    <a:pt x="636" y="615"/>
                    <a:pt x="636" y="615"/>
                    <a:pt x="636" y="615"/>
                  </a:cubicBezTo>
                  <a:cubicBezTo>
                    <a:pt x="630" y="616"/>
                    <a:pt x="634" y="616"/>
                    <a:pt x="623" y="619"/>
                  </a:cubicBezTo>
                  <a:cubicBezTo>
                    <a:pt x="617" y="622"/>
                    <a:pt x="617" y="622"/>
                    <a:pt x="617" y="622"/>
                  </a:cubicBezTo>
                  <a:cubicBezTo>
                    <a:pt x="615" y="626"/>
                    <a:pt x="616" y="624"/>
                    <a:pt x="615" y="633"/>
                  </a:cubicBezTo>
                  <a:cubicBezTo>
                    <a:pt x="618" y="642"/>
                    <a:pt x="620" y="642"/>
                    <a:pt x="619" y="652"/>
                  </a:cubicBezTo>
                  <a:cubicBezTo>
                    <a:pt x="617" y="655"/>
                    <a:pt x="619" y="653"/>
                    <a:pt x="611" y="663"/>
                  </a:cubicBezTo>
                  <a:cubicBezTo>
                    <a:pt x="609" y="669"/>
                    <a:pt x="610" y="669"/>
                    <a:pt x="608" y="675"/>
                  </a:cubicBezTo>
                  <a:cubicBezTo>
                    <a:pt x="604" y="680"/>
                    <a:pt x="606" y="678"/>
                    <a:pt x="593" y="687"/>
                  </a:cubicBezTo>
                  <a:cubicBezTo>
                    <a:pt x="592" y="689"/>
                    <a:pt x="592" y="691"/>
                    <a:pt x="591" y="694"/>
                  </a:cubicBezTo>
                  <a:cubicBezTo>
                    <a:pt x="589" y="696"/>
                    <a:pt x="589" y="696"/>
                    <a:pt x="589" y="696"/>
                  </a:cubicBezTo>
                  <a:cubicBezTo>
                    <a:pt x="587" y="696"/>
                    <a:pt x="587" y="696"/>
                    <a:pt x="587" y="696"/>
                  </a:cubicBezTo>
                  <a:cubicBezTo>
                    <a:pt x="580" y="692"/>
                    <a:pt x="582" y="692"/>
                    <a:pt x="569" y="693"/>
                  </a:cubicBezTo>
                  <a:cubicBezTo>
                    <a:pt x="564" y="691"/>
                    <a:pt x="566" y="692"/>
                    <a:pt x="562" y="689"/>
                  </a:cubicBezTo>
                  <a:cubicBezTo>
                    <a:pt x="559" y="689"/>
                    <a:pt x="559" y="689"/>
                    <a:pt x="559" y="689"/>
                  </a:cubicBezTo>
                  <a:cubicBezTo>
                    <a:pt x="556" y="687"/>
                    <a:pt x="556" y="687"/>
                    <a:pt x="556" y="687"/>
                  </a:cubicBezTo>
                  <a:cubicBezTo>
                    <a:pt x="556" y="685"/>
                    <a:pt x="555" y="682"/>
                    <a:pt x="554" y="681"/>
                  </a:cubicBezTo>
                  <a:cubicBezTo>
                    <a:pt x="555" y="680"/>
                    <a:pt x="555" y="680"/>
                    <a:pt x="555" y="680"/>
                  </a:cubicBezTo>
                  <a:cubicBezTo>
                    <a:pt x="557" y="680"/>
                    <a:pt x="557" y="680"/>
                    <a:pt x="557" y="680"/>
                  </a:cubicBezTo>
                  <a:cubicBezTo>
                    <a:pt x="563" y="680"/>
                    <a:pt x="563" y="680"/>
                    <a:pt x="563" y="680"/>
                  </a:cubicBezTo>
                  <a:cubicBezTo>
                    <a:pt x="564" y="679"/>
                    <a:pt x="564" y="679"/>
                    <a:pt x="564" y="679"/>
                  </a:cubicBezTo>
                  <a:cubicBezTo>
                    <a:pt x="565" y="680"/>
                    <a:pt x="565" y="680"/>
                    <a:pt x="565" y="680"/>
                  </a:cubicBezTo>
                  <a:cubicBezTo>
                    <a:pt x="567" y="682"/>
                    <a:pt x="566" y="681"/>
                    <a:pt x="569" y="684"/>
                  </a:cubicBezTo>
                  <a:cubicBezTo>
                    <a:pt x="570" y="683"/>
                    <a:pt x="570" y="683"/>
                    <a:pt x="570" y="683"/>
                  </a:cubicBezTo>
                  <a:cubicBezTo>
                    <a:pt x="572" y="682"/>
                    <a:pt x="572" y="682"/>
                    <a:pt x="572" y="682"/>
                  </a:cubicBezTo>
                  <a:cubicBezTo>
                    <a:pt x="573" y="682"/>
                    <a:pt x="573" y="682"/>
                    <a:pt x="573" y="682"/>
                  </a:cubicBezTo>
                  <a:cubicBezTo>
                    <a:pt x="573" y="682"/>
                    <a:pt x="573" y="682"/>
                    <a:pt x="573" y="682"/>
                  </a:cubicBezTo>
                  <a:cubicBezTo>
                    <a:pt x="571" y="683"/>
                    <a:pt x="572" y="683"/>
                    <a:pt x="570" y="684"/>
                  </a:cubicBezTo>
                  <a:cubicBezTo>
                    <a:pt x="570" y="685"/>
                    <a:pt x="570" y="685"/>
                    <a:pt x="570" y="685"/>
                  </a:cubicBezTo>
                  <a:cubicBezTo>
                    <a:pt x="570" y="686"/>
                    <a:pt x="570" y="686"/>
                    <a:pt x="570" y="686"/>
                  </a:cubicBezTo>
                  <a:cubicBezTo>
                    <a:pt x="572" y="688"/>
                    <a:pt x="571" y="687"/>
                    <a:pt x="574" y="688"/>
                  </a:cubicBezTo>
                  <a:cubicBezTo>
                    <a:pt x="576" y="688"/>
                    <a:pt x="576" y="688"/>
                    <a:pt x="576" y="688"/>
                  </a:cubicBezTo>
                  <a:cubicBezTo>
                    <a:pt x="577" y="686"/>
                    <a:pt x="577" y="686"/>
                    <a:pt x="580" y="684"/>
                  </a:cubicBezTo>
                  <a:cubicBezTo>
                    <a:pt x="583" y="684"/>
                    <a:pt x="583" y="684"/>
                    <a:pt x="583" y="684"/>
                  </a:cubicBezTo>
                  <a:cubicBezTo>
                    <a:pt x="583" y="681"/>
                    <a:pt x="583" y="681"/>
                    <a:pt x="583" y="681"/>
                  </a:cubicBezTo>
                  <a:cubicBezTo>
                    <a:pt x="581" y="677"/>
                    <a:pt x="582" y="679"/>
                    <a:pt x="581" y="676"/>
                  </a:cubicBezTo>
                  <a:cubicBezTo>
                    <a:pt x="584" y="676"/>
                    <a:pt x="584" y="676"/>
                    <a:pt x="584" y="676"/>
                  </a:cubicBezTo>
                  <a:cubicBezTo>
                    <a:pt x="586" y="674"/>
                    <a:pt x="586" y="674"/>
                    <a:pt x="586" y="674"/>
                  </a:cubicBezTo>
                  <a:cubicBezTo>
                    <a:pt x="595" y="658"/>
                    <a:pt x="595" y="658"/>
                    <a:pt x="595" y="658"/>
                  </a:cubicBezTo>
                  <a:cubicBezTo>
                    <a:pt x="599" y="654"/>
                    <a:pt x="599" y="654"/>
                    <a:pt x="599" y="654"/>
                  </a:cubicBezTo>
                  <a:cubicBezTo>
                    <a:pt x="603" y="648"/>
                    <a:pt x="600" y="647"/>
                    <a:pt x="601" y="640"/>
                  </a:cubicBezTo>
                  <a:cubicBezTo>
                    <a:pt x="602" y="636"/>
                    <a:pt x="603" y="634"/>
                    <a:pt x="606" y="631"/>
                  </a:cubicBezTo>
                  <a:cubicBezTo>
                    <a:pt x="605" y="629"/>
                    <a:pt x="606" y="629"/>
                    <a:pt x="605" y="628"/>
                  </a:cubicBezTo>
                  <a:cubicBezTo>
                    <a:pt x="601" y="623"/>
                    <a:pt x="597" y="620"/>
                    <a:pt x="595" y="619"/>
                  </a:cubicBezTo>
                  <a:cubicBezTo>
                    <a:pt x="591" y="607"/>
                    <a:pt x="598" y="597"/>
                    <a:pt x="593" y="574"/>
                  </a:cubicBezTo>
                  <a:cubicBezTo>
                    <a:pt x="595" y="570"/>
                    <a:pt x="599" y="565"/>
                    <a:pt x="594" y="544"/>
                  </a:cubicBezTo>
                  <a:cubicBezTo>
                    <a:pt x="589" y="538"/>
                    <a:pt x="589" y="538"/>
                    <a:pt x="589" y="538"/>
                  </a:cubicBezTo>
                  <a:cubicBezTo>
                    <a:pt x="586" y="533"/>
                    <a:pt x="586" y="533"/>
                    <a:pt x="586" y="533"/>
                  </a:cubicBezTo>
                  <a:cubicBezTo>
                    <a:pt x="587" y="531"/>
                    <a:pt x="587" y="531"/>
                    <a:pt x="587" y="530"/>
                  </a:cubicBezTo>
                  <a:cubicBezTo>
                    <a:pt x="589" y="528"/>
                    <a:pt x="589" y="528"/>
                    <a:pt x="589" y="528"/>
                  </a:cubicBezTo>
                  <a:cubicBezTo>
                    <a:pt x="591" y="525"/>
                    <a:pt x="591" y="525"/>
                    <a:pt x="591" y="525"/>
                  </a:cubicBezTo>
                  <a:cubicBezTo>
                    <a:pt x="594" y="511"/>
                    <a:pt x="596" y="514"/>
                    <a:pt x="597" y="488"/>
                  </a:cubicBezTo>
                  <a:cubicBezTo>
                    <a:pt x="595" y="486"/>
                    <a:pt x="595" y="487"/>
                    <a:pt x="593" y="484"/>
                  </a:cubicBezTo>
                  <a:cubicBezTo>
                    <a:pt x="589" y="483"/>
                    <a:pt x="589" y="483"/>
                    <a:pt x="589" y="483"/>
                  </a:cubicBezTo>
                  <a:cubicBezTo>
                    <a:pt x="587" y="483"/>
                    <a:pt x="587" y="483"/>
                    <a:pt x="587" y="483"/>
                  </a:cubicBezTo>
                  <a:cubicBezTo>
                    <a:pt x="584" y="480"/>
                    <a:pt x="584" y="480"/>
                    <a:pt x="584" y="480"/>
                  </a:cubicBezTo>
                  <a:cubicBezTo>
                    <a:pt x="582" y="480"/>
                    <a:pt x="582" y="480"/>
                    <a:pt x="582" y="480"/>
                  </a:cubicBezTo>
                  <a:cubicBezTo>
                    <a:pt x="571" y="481"/>
                    <a:pt x="574" y="481"/>
                    <a:pt x="567" y="480"/>
                  </a:cubicBezTo>
                  <a:cubicBezTo>
                    <a:pt x="564" y="481"/>
                    <a:pt x="564" y="481"/>
                    <a:pt x="564" y="481"/>
                  </a:cubicBezTo>
                  <a:cubicBezTo>
                    <a:pt x="562" y="481"/>
                    <a:pt x="562" y="481"/>
                    <a:pt x="562" y="481"/>
                  </a:cubicBezTo>
                  <a:cubicBezTo>
                    <a:pt x="561" y="480"/>
                    <a:pt x="561" y="480"/>
                    <a:pt x="561" y="480"/>
                  </a:cubicBezTo>
                  <a:cubicBezTo>
                    <a:pt x="562" y="479"/>
                    <a:pt x="562" y="479"/>
                    <a:pt x="562" y="479"/>
                  </a:cubicBezTo>
                  <a:cubicBezTo>
                    <a:pt x="562" y="478"/>
                    <a:pt x="562" y="478"/>
                    <a:pt x="562" y="478"/>
                  </a:cubicBezTo>
                  <a:cubicBezTo>
                    <a:pt x="562" y="477"/>
                    <a:pt x="562" y="477"/>
                    <a:pt x="562" y="477"/>
                  </a:cubicBezTo>
                  <a:cubicBezTo>
                    <a:pt x="561" y="477"/>
                    <a:pt x="561" y="477"/>
                    <a:pt x="561" y="477"/>
                  </a:cubicBezTo>
                  <a:cubicBezTo>
                    <a:pt x="559" y="478"/>
                    <a:pt x="559" y="478"/>
                    <a:pt x="559" y="478"/>
                  </a:cubicBezTo>
                  <a:cubicBezTo>
                    <a:pt x="549" y="506"/>
                    <a:pt x="554" y="504"/>
                    <a:pt x="546" y="525"/>
                  </a:cubicBezTo>
                  <a:cubicBezTo>
                    <a:pt x="539" y="535"/>
                    <a:pt x="536" y="536"/>
                    <a:pt x="531" y="539"/>
                  </a:cubicBezTo>
                  <a:cubicBezTo>
                    <a:pt x="529" y="544"/>
                    <a:pt x="529" y="544"/>
                    <a:pt x="529" y="544"/>
                  </a:cubicBezTo>
                  <a:cubicBezTo>
                    <a:pt x="528" y="546"/>
                    <a:pt x="528" y="546"/>
                    <a:pt x="528" y="546"/>
                  </a:cubicBezTo>
                  <a:cubicBezTo>
                    <a:pt x="528" y="548"/>
                    <a:pt x="528" y="548"/>
                    <a:pt x="528" y="548"/>
                  </a:cubicBezTo>
                  <a:cubicBezTo>
                    <a:pt x="530" y="547"/>
                    <a:pt x="530" y="547"/>
                    <a:pt x="530" y="547"/>
                  </a:cubicBezTo>
                  <a:cubicBezTo>
                    <a:pt x="529" y="551"/>
                    <a:pt x="529" y="550"/>
                    <a:pt x="528" y="553"/>
                  </a:cubicBezTo>
                  <a:cubicBezTo>
                    <a:pt x="528" y="554"/>
                    <a:pt x="528" y="553"/>
                    <a:pt x="528" y="555"/>
                  </a:cubicBezTo>
                  <a:cubicBezTo>
                    <a:pt x="530" y="556"/>
                    <a:pt x="530" y="556"/>
                    <a:pt x="530" y="556"/>
                  </a:cubicBezTo>
                  <a:cubicBezTo>
                    <a:pt x="533" y="555"/>
                    <a:pt x="533" y="555"/>
                    <a:pt x="533" y="555"/>
                  </a:cubicBezTo>
                  <a:cubicBezTo>
                    <a:pt x="534" y="556"/>
                    <a:pt x="534" y="556"/>
                    <a:pt x="535" y="558"/>
                  </a:cubicBezTo>
                  <a:cubicBezTo>
                    <a:pt x="534" y="567"/>
                    <a:pt x="533" y="574"/>
                    <a:pt x="533" y="575"/>
                  </a:cubicBezTo>
                  <a:cubicBezTo>
                    <a:pt x="534" y="577"/>
                    <a:pt x="534" y="577"/>
                    <a:pt x="534" y="579"/>
                  </a:cubicBezTo>
                  <a:cubicBezTo>
                    <a:pt x="533" y="582"/>
                    <a:pt x="533" y="582"/>
                    <a:pt x="533" y="582"/>
                  </a:cubicBezTo>
                  <a:cubicBezTo>
                    <a:pt x="533" y="583"/>
                    <a:pt x="533" y="583"/>
                    <a:pt x="533" y="583"/>
                  </a:cubicBezTo>
                  <a:cubicBezTo>
                    <a:pt x="531" y="582"/>
                    <a:pt x="531" y="582"/>
                    <a:pt x="531" y="582"/>
                  </a:cubicBezTo>
                  <a:cubicBezTo>
                    <a:pt x="530" y="589"/>
                    <a:pt x="529" y="592"/>
                    <a:pt x="531" y="597"/>
                  </a:cubicBezTo>
                  <a:cubicBezTo>
                    <a:pt x="531" y="596"/>
                    <a:pt x="531" y="596"/>
                    <a:pt x="531" y="594"/>
                  </a:cubicBezTo>
                  <a:cubicBezTo>
                    <a:pt x="532" y="593"/>
                    <a:pt x="532" y="593"/>
                    <a:pt x="532" y="593"/>
                  </a:cubicBezTo>
                  <a:cubicBezTo>
                    <a:pt x="539" y="596"/>
                    <a:pt x="539" y="596"/>
                    <a:pt x="539" y="596"/>
                  </a:cubicBezTo>
                  <a:cubicBezTo>
                    <a:pt x="541" y="598"/>
                    <a:pt x="540" y="598"/>
                    <a:pt x="543" y="600"/>
                  </a:cubicBezTo>
                  <a:cubicBezTo>
                    <a:pt x="544" y="601"/>
                    <a:pt x="544" y="601"/>
                    <a:pt x="544" y="601"/>
                  </a:cubicBezTo>
                  <a:cubicBezTo>
                    <a:pt x="544" y="607"/>
                    <a:pt x="544" y="607"/>
                    <a:pt x="544" y="607"/>
                  </a:cubicBezTo>
                  <a:cubicBezTo>
                    <a:pt x="546" y="611"/>
                    <a:pt x="547" y="614"/>
                    <a:pt x="550" y="617"/>
                  </a:cubicBezTo>
                  <a:cubicBezTo>
                    <a:pt x="552" y="617"/>
                    <a:pt x="552" y="617"/>
                    <a:pt x="552" y="617"/>
                  </a:cubicBezTo>
                  <a:cubicBezTo>
                    <a:pt x="553" y="616"/>
                    <a:pt x="553" y="616"/>
                    <a:pt x="553" y="616"/>
                  </a:cubicBezTo>
                  <a:cubicBezTo>
                    <a:pt x="556" y="616"/>
                    <a:pt x="556" y="616"/>
                    <a:pt x="556" y="616"/>
                  </a:cubicBezTo>
                  <a:cubicBezTo>
                    <a:pt x="551" y="632"/>
                    <a:pt x="554" y="625"/>
                    <a:pt x="549" y="635"/>
                  </a:cubicBezTo>
                  <a:cubicBezTo>
                    <a:pt x="547" y="636"/>
                    <a:pt x="547" y="636"/>
                    <a:pt x="547" y="636"/>
                  </a:cubicBezTo>
                  <a:cubicBezTo>
                    <a:pt x="545" y="633"/>
                    <a:pt x="546" y="634"/>
                    <a:pt x="540" y="630"/>
                  </a:cubicBezTo>
                  <a:cubicBezTo>
                    <a:pt x="539" y="628"/>
                    <a:pt x="539" y="628"/>
                    <a:pt x="539" y="628"/>
                  </a:cubicBezTo>
                  <a:cubicBezTo>
                    <a:pt x="533" y="622"/>
                    <a:pt x="533" y="622"/>
                    <a:pt x="533" y="622"/>
                  </a:cubicBezTo>
                  <a:cubicBezTo>
                    <a:pt x="532" y="619"/>
                    <a:pt x="532" y="619"/>
                    <a:pt x="532" y="619"/>
                  </a:cubicBezTo>
                  <a:cubicBezTo>
                    <a:pt x="523" y="617"/>
                    <a:pt x="526" y="616"/>
                    <a:pt x="518" y="612"/>
                  </a:cubicBezTo>
                  <a:cubicBezTo>
                    <a:pt x="518" y="611"/>
                    <a:pt x="518" y="611"/>
                    <a:pt x="518" y="611"/>
                  </a:cubicBezTo>
                  <a:cubicBezTo>
                    <a:pt x="511" y="607"/>
                    <a:pt x="516" y="611"/>
                    <a:pt x="510" y="606"/>
                  </a:cubicBezTo>
                  <a:cubicBezTo>
                    <a:pt x="508" y="607"/>
                    <a:pt x="508" y="607"/>
                    <a:pt x="508" y="607"/>
                  </a:cubicBezTo>
                  <a:cubicBezTo>
                    <a:pt x="508" y="604"/>
                    <a:pt x="508" y="604"/>
                    <a:pt x="508" y="604"/>
                  </a:cubicBezTo>
                  <a:cubicBezTo>
                    <a:pt x="491" y="588"/>
                    <a:pt x="482" y="594"/>
                    <a:pt x="465" y="588"/>
                  </a:cubicBezTo>
                  <a:cubicBezTo>
                    <a:pt x="463" y="588"/>
                    <a:pt x="463" y="588"/>
                    <a:pt x="463" y="588"/>
                  </a:cubicBezTo>
                  <a:cubicBezTo>
                    <a:pt x="462" y="589"/>
                    <a:pt x="462" y="589"/>
                    <a:pt x="462" y="589"/>
                  </a:cubicBezTo>
                  <a:cubicBezTo>
                    <a:pt x="459" y="593"/>
                    <a:pt x="459" y="593"/>
                    <a:pt x="459" y="593"/>
                  </a:cubicBezTo>
                  <a:cubicBezTo>
                    <a:pt x="456" y="594"/>
                    <a:pt x="456" y="594"/>
                    <a:pt x="456" y="594"/>
                  </a:cubicBezTo>
                  <a:cubicBezTo>
                    <a:pt x="455" y="596"/>
                    <a:pt x="455" y="596"/>
                    <a:pt x="455" y="596"/>
                  </a:cubicBezTo>
                  <a:cubicBezTo>
                    <a:pt x="457" y="601"/>
                    <a:pt x="456" y="598"/>
                    <a:pt x="461" y="611"/>
                  </a:cubicBezTo>
                  <a:cubicBezTo>
                    <a:pt x="463" y="610"/>
                    <a:pt x="463" y="610"/>
                    <a:pt x="463" y="610"/>
                  </a:cubicBezTo>
                  <a:cubicBezTo>
                    <a:pt x="464" y="615"/>
                    <a:pt x="464" y="615"/>
                    <a:pt x="464" y="615"/>
                  </a:cubicBezTo>
                  <a:cubicBezTo>
                    <a:pt x="461" y="621"/>
                    <a:pt x="460" y="621"/>
                    <a:pt x="459" y="623"/>
                  </a:cubicBezTo>
                  <a:cubicBezTo>
                    <a:pt x="455" y="624"/>
                    <a:pt x="455" y="624"/>
                    <a:pt x="455" y="624"/>
                  </a:cubicBezTo>
                  <a:cubicBezTo>
                    <a:pt x="452" y="624"/>
                    <a:pt x="452" y="624"/>
                    <a:pt x="452" y="624"/>
                  </a:cubicBezTo>
                  <a:cubicBezTo>
                    <a:pt x="452" y="627"/>
                    <a:pt x="452" y="627"/>
                    <a:pt x="452" y="627"/>
                  </a:cubicBezTo>
                  <a:cubicBezTo>
                    <a:pt x="453" y="630"/>
                    <a:pt x="453" y="630"/>
                    <a:pt x="453" y="630"/>
                  </a:cubicBezTo>
                  <a:cubicBezTo>
                    <a:pt x="452" y="631"/>
                    <a:pt x="452" y="631"/>
                    <a:pt x="452" y="633"/>
                  </a:cubicBezTo>
                  <a:cubicBezTo>
                    <a:pt x="452" y="634"/>
                    <a:pt x="452" y="633"/>
                    <a:pt x="451" y="634"/>
                  </a:cubicBezTo>
                  <a:cubicBezTo>
                    <a:pt x="450" y="635"/>
                    <a:pt x="450" y="635"/>
                    <a:pt x="450" y="635"/>
                  </a:cubicBezTo>
                  <a:cubicBezTo>
                    <a:pt x="449" y="635"/>
                    <a:pt x="449" y="635"/>
                    <a:pt x="449" y="635"/>
                  </a:cubicBezTo>
                  <a:cubicBezTo>
                    <a:pt x="445" y="633"/>
                    <a:pt x="446" y="634"/>
                    <a:pt x="443" y="632"/>
                  </a:cubicBezTo>
                  <a:cubicBezTo>
                    <a:pt x="443" y="627"/>
                    <a:pt x="443" y="627"/>
                    <a:pt x="443" y="627"/>
                  </a:cubicBezTo>
                  <a:cubicBezTo>
                    <a:pt x="444" y="624"/>
                    <a:pt x="444" y="624"/>
                    <a:pt x="444" y="624"/>
                  </a:cubicBezTo>
                  <a:cubicBezTo>
                    <a:pt x="445" y="624"/>
                    <a:pt x="445" y="624"/>
                    <a:pt x="445" y="624"/>
                  </a:cubicBezTo>
                  <a:cubicBezTo>
                    <a:pt x="446" y="623"/>
                    <a:pt x="446" y="623"/>
                    <a:pt x="446" y="623"/>
                  </a:cubicBezTo>
                  <a:cubicBezTo>
                    <a:pt x="444" y="619"/>
                    <a:pt x="444" y="619"/>
                    <a:pt x="443" y="618"/>
                  </a:cubicBezTo>
                  <a:cubicBezTo>
                    <a:pt x="443" y="616"/>
                    <a:pt x="443" y="616"/>
                    <a:pt x="443" y="615"/>
                  </a:cubicBezTo>
                  <a:cubicBezTo>
                    <a:pt x="441" y="615"/>
                    <a:pt x="441" y="615"/>
                    <a:pt x="441" y="615"/>
                  </a:cubicBezTo>
                  <a:cubicBezTo>
                    <a:pt x="435" y="617"/>
                    <a:pt x="435" y="617"/>
                    <a:pt x="435" y="617"/>
                  </a:cubicBezTo>
                  <a:cubicBezTo>
                    <a:pt x="433" y="620"/>
                    <a:pt x="433" y="620"/>
                    <a:pt x="433" y="620"/>
                  </a:cubicBezTo>
                  <a:cubicBezTo>
                    <a:pt x="433" y="618"/>
                    <a:pt x="433" y="618"/>
                    <a:pt x="433" y="618"/>
                  </a:cubicBezTo>
                  <a:cubicBezTo>
                    <a:pt x="423" y="627"/>
                    <a:pt x="425" y="625"/>
                    <a:pt x="421" y="629"/>
                  </a:cubicBezTo>
                  <a:cubicBezTo>
                    <a:pt x="418" y="628"/>
                    <a:pt x="418" y="628"/>
                    <a:pt x="418" y="628"/>
                  </a:cubicBezTo>
                  <a:cubicBezTo>
                    <a:pt x="415" y="627"/>
                    <a:pt x="415" y="627"/>
                    <a:pt x="415" y="627"/>
                  </a:cubicBezTo>
                  <a:cubicBezTo>
                    <a:pt x="411" y="626"/>
                    <a:pt x="412" y="627"/>
                    <a:pt x="409" y="626"/>
                  </a:cubicBezTo>
                  <a:cubicBezTo>
                    <a:pt x="407" y="626"/>
                    <a:pt x="407" y="626"/>
                    <a:pt x="407" y="626"/>
                  </a:cubicBezTo>
                  <a:cubicBezTo>
                    <a:pt x="405" y="628"/>
                    <a:pt x="405" y="628"/>
                    <a:pt x="405" y="628"/>
                  </a:cubicBezTo>
                  <a:cubicBezTo>
                    <a:pt x="402" y="628"/>
                    <a:pt x="402" y="628"/>
                    <a:pt x="402" y="628"/>
                  </a:cubicBezTo>
                  <a:cubicBezTo>
                    <a:pt x="398" y="631"/>
                    <a:pt x="399" y="630"/>
                    <a:pt x="396" y="634"/>
                  </a:cubicBezTo>
                  <a:cubicBezTo>
                    <a:pt x="395" y="639"/>
                    <a:pt x="395" y="639"/>
                    <a:pt x="395" y="639"/>
                  </a:cubicBezTo>
                  <a:cubicBezTo>
                    <a:pt x="394" y="640"/>
                    <a:pt x="394" y="640"/>
                    <a:pt x="394" y="640"/>
                  </a:cubicBezTo>
                  <a:cubicBezTo>
                    <a:pt x="392" y="637"/>
                    <a:pt x="392" y="637"/>
                    <a:pt x="392" y="637"/>
                  </a:cubicBezTo>
                  <a:cubicBezTo>
                    <a:pt x="391" y="636"/>
                    <a:pt x="391" y="636"/>
                    <a:pt x="391" y="636"/>
                  </a:cubicBezTo>
                  <a:cubicBezTo>
                    <a:pt x="390" y="637"/>
                    <a:pt x="390" y="637"/>
                    <a:pt x="390" y="637"/>
                  </a:cubicBezTo>
                  <a:cubicBezTo>
                    <a:pt x="388" y="637"/>
                    <a:pt x="389" y="637"/>
                    <a:pt x="387" y="638"/>
                  </a:cubicBezTo>
                  <a:cubicBezTo>
                    <a:pt x="385" y="639"/>
                    <a:pt x="385" y="639"/>
                    <a:pt x="385" y="639"/>
                  </a:cubicBezTo>
                  <a:cubicBezTo>
                    <a:pt x="383" y="638"/>
                    <a:pt x="381" y="637"/>
                    <a:pt x="379" y="638"/>
                  </a:cubicBezTo>
                  <a:cubicBezTo>
                    <a:pt x="378" y="637"/>
                    <a:pt x="378" y="637"/>
                    <a:pt x="378" y="637"/>
                  </a:cubicBezTo>
                  <a:cubicBezTo>
                    <a:pt x="378" y="636"/>
                    <a:pt x="378" y="636"/>
                    <a:pt x="378" y="635"/>
                  </a:cubicBezTo>
                  <a:cubicBezTo>
                    <a:pt x="381" y="634"/>
                    <a:pt x="381" y="634"/>
                    <a:pt x="381" y="634"/>
                  </a:cubicBezTo>
                  <a:cubicBezTo>
                    <a:pt x="382" y="633"/>
                    <a:pt x="382" y="633"/>
                    <a:pt x="382" y="633"/>
                  </a:cubicBezTo>
                  <a:cubicBezTo>
                    <a:pt x="384" y="634"/>
                    <a:pt x="384" y="634"/>
                    <a:pt x="384" y="634"/>
                  </a:cubicBezTo>
                  <a:cubicBezTo>
                    <a:pt x="385" y="632"/>
                    <a:pt x="385" y="632"/>
                    <a:pt x="385" y="632"/>
                  </a:cubicBezTo>
                  <a:cubicBezTo>
                    <a:pt x="385" y="629"/>
                    <a:pt x="385" y="629"/>
                    <a:pt x="385" y="629"/>
                  </a:cubicBezTo>
                  <a:cubicBezTo>
                    <a:pt x="383" y="626"/>
                    <a:pt x="383" y="626"/>
                    <a:pt x="383" y="626"/>
                  </a:cubicBezTo>
                  <a:cubicBezTo>
                    <a:pt x="384" y="623"/>
                    <a:pt x="384" y="624"/>
                    <a:pt x="385" y="621"/>
                  </a:cubicBezTo>
                  <a:cubicBezTo>
                    <a:pt x="385" y="621"/>
                    <a:pt x="385" y="621"/>
                    <a:pt x="385" y="621"/>
                  </a:cubicBezTo>
                  <a:cubicBezTo>
                    <a:pt x="385" y="620"/>
                    <a:pt x="385" y="620"/>
                    <a:pt x="385" y="620"/>
                  </a:cubicBezTo>
                  <a:cubicBezTo>
                    <a:pt x="385" y="619"/>
                    <a:pt x="385" y="619"/>
                    <a:pt x="385" y="619"/>
                  </a:cubicBezTo>
                  <a:cubicBezTo>
                    <a:pt x="384" y="618"/>
                    <a:pt x="384" y="618"/>
                    <a:pt x="384" y="618"/>
                  </a:cubicBezTo>
                  <a:cubicBezTo>
                    <a:pt x="384" y="618"/>
                    <a:pt x="384" y="618"/>
                    <a:pt x="384" y="618"/>
                  </a:cubicBezTo>
                  <a:cubicBezTo>
                    <a:pt x="384" y="617"/>
                    <a:pt x="384" y="617"/>
                    <a:pt x="384" y="617"/>
                  </a:cubicBezTo>
                  <a:cubicBezTo>
                    <a:pt x="390" y="616"/>
                    <a:pt x="390" y="616"/>
                    <a:pt x="390" y="616"/>
                  </a:cubicBezTo>
                  <a:cubicBezTo>
                    <a:pt x="391" y="615"/>
                    <a:pt x="391" y="615"/>
                    <a:pt x="391" y="615"/>
                  </a:cubicBezTo>
                  <a:cubicBezTo>
                    <a:pt x="387" y="615"/>
                    <a:pt x="389" y="615"/>
                    <a:pt x="384" y="615"/>
                  </a:cubicBezTo>
                  <a:cubicBezTo>
                    <a:pt x="371" y="622"/>
                    <a:pt x="370" y="624"/>
                    <a:pt x="367" y="627"/>
                  </a:cubicBezTo>
                  <a:cubicBezTo>
                    <a:pt x="368" y="627"/>
                    <a:pt x="368" y="627"/>
                    <a:pt x="368" y="627"/>
                  </a:cubicBezTo>
                  <a:cubicBezTo>
                    <a:pt x="370" y="627"/>
                    <a:pt x="370" y="627"/>
                    <a:pt x="370" y="627"/>
                  </a:cubicBezTo>
                  <a:cubicBezTo>
                    <a:pt x="371" y="630"/>
                    <a:pt x="371" y="630"/>
                    <a:pt x="371" y="630"/>
                  </a:cubicBezTo>
                  <a:cubicBezTo>
                    <a:pt x="371" y="631"/>
                    <a:pt x="371" y="631"/>
                    <a:pt x="371" y="631"/>
                  </a:cubicBezTo>
                  <a:cubicBezTo>
                    <a:pt x="371" y="632"/>
                    <a:pt x="371" y="632"/>
                    <a:pt x="371" y="632"/>
                  </a:cubicBezTo>
                  <a:cubicBezTo>
                    <a:pt x="368" y="634"/>
                    <a:pt x="369" y="634"/>
                    <a:pt x="368" y="635"/>
                  </a:cubicBezTo>
                  <a:cubicBezTo>
                    <a:pt x="367" y="635"/>
                    <a:pt x="367" y="635"/>
                    <a:pt x="367" y="635"/>
                  </a:cubicBezTo>
                  <a:cubicBezTo>
                    <a:pt x="366" y="635"/>
                    <a:pt x="366" y="635"/>
                    <a:pt x="365" y="634"/>
                  </a:cubicBezTo>
                  <a:cubicBezTo>
                    <a:pt x="366" y="632"/>
                    <a:pt x="366" y="633"/>
                    <a:pt x="367" y="631"/>
                  </a:cubicBezTo>
                  <a:cubicBezTo>
                    <a:pt x="365" y="629"/>
                    <a:pt x="365" y="629"/>
                    <a:pt x="365" y="629"/>
                  </a:cubicBezTo>
                  <a:cubicBezTo>
                    <a:pt x="364" y="629"/>
                    <a:pt x="364" y="629"/>
                    <a:pt x="364" y="629"/>
                  </a:cubicBezTo>
                  <a:cubicBezTo>
                    <a:pt x="363" y="629"/>
                    <a:pt x="363" y="629"/>
                    <a:pt x="363" y="629"/>
                  </a:cubicBezTo>
                  <a:cubicBezTo>
                    <a:pt x="354" y="633"/>
                    <a:pt x="358" y="634"/>
                    <a:pt x="350" y="635"/>
                  </a:cubicBezTo>
                  <a:cubicBezTo>
                    <a:pt x="350" y="635"/>
                    <a:pt x="341" y="643"/>
                    <a:pt x="331" y="649"/>
                  </a:cubicBezTo>
                  <a:cubicBezTo>
                    <a:pt x="329" y="650"/>
                    <a:pt x="329" y="650"/>
                    <a:pt x="329" y="650"/>
                  </a:cubicBezTo>
                  <a:cubicBezTo>
                    <a:pt x="328" y="649"/>
                    <a:pt x="328" y="649"/>
                    <a:pt x="328" y="649"/>
                  </a:cubicBezTo>
                  <a:cubicBezTo>
                    <a:pt x="327" y="648"/>
                    <a:pt x="327" y="648"/>
                    <a:pt x="327" y="648"/>
                  </a:cubicBezTo>
                  <a:cubicBezTo>
                    <a:pt x="326" y="649"/>
                    <a:pt x="326" y="649"/>
                    <a:pt x="326" y="649"/>
                  </a:cubicBezTo>
                  <a:cubicBezTo>
                    <a:pt x="327" y="650"/>
                    <a:pt x="327" y="650"/>
                    <a:pt x="328" y="653"/>
                  </a:cubicBezTo>
                  <a:cubicBezTo>
                    <a:pt x="328" y="655"/>
                    <a:pt x="328" y="655"/>
                    <a:pt x="328" y="655"/>
                  </a:cubicBezTo>
                  <a:cubicBezTo>
                    <a:pt x="326" y="654"/>
                    <a:pt x="326" y="654"/>
                    <a:pt x="326" y="654"/>
                  </a:cubicBezTo>
                  <a:cubicBezTo>
                    <a:pt x="321" y="656"/>
                    <a:pt x="323" y="655"/>
                    <a:pt x="317" y="658"/>
                  </a:cubicBezTo>
                  <a:cubicBezTo>
                    <a:pt x="317" y="660"/>
                    <a:pt x="317" y="659"/>
                    <a:pt x="317" y="661"/>
                  </a:cubicBezTo>
                  <a:cubicBezTo>
                    <a:pt x="315" y="669"/>
                    <a:pt x="315" y="674"/>
                    <a:pt x="315" y="675"/>
                  </a:cubicBezTo>
                  <a:cubicBezTo>
                    <a:pt x="313" y="677"/>
                    <a:pt x="313" y="677"/>
                    <a:pt x="313" y="677"/>
                  </a:cubicBezTo>
                  <a:cubicBezTo>
                    <a:pt x="310" y="677"/>
                    <a:pt x="305" y="680"/>
                    <a:pt x="302" y="680"/>
                  </a:cubicBezTo>
                  <a:cubicBezTo>
                    <a:pt x="302" y="680"/>
                    <a:pt x="302" y="680"/>
                    <a:pt x="302" y="680"/>
                  </a:cubicBezTo>
                  <a:cubicBezTo>
                    <a:pt x="301" y="680"/>
                    <a:pt x="301" y="680"/>
                    <a:pt x="301" y="680"/>
                  </a:cubicBezTo>
                  <a:cubicBezTo>
                    <a:pt x="299" y="679"/>
                    <a:pt x="299" y="679"/>
                    <a:pt x="299" y="679"/>
                  </a:cubicBezTo>
                  <a:cubicBezTo>
                    <a:pt x="297" y="679"/>
                    <a:pt x="297" y="679"/>
                    <a:pt x="296" y="679"/>
                  </a:cubicBezTo>
                  <a:cubicBezTo>
                    <a:pt x="295" y="678"/>
                    <a:pt x="295" y="678"/>
                    <a:pt x="295" y="678"/>
                  </a:cubicBezTo>
                  <a:cubicBezTo>
                    <a:pt x="293" y="674"/>
                    <a:pt x="294" y="676"/>
                    <a:pt x="291" y="669"/>
                  </a:cubicBezTo>
                  <a:cubicBezTo>
                    <a:pt x="285" y="666"/>
                    <a:pt x="286" y="666"/>
                    <a:pt x="284" y="665"/>
                  </a:cubicBezTo>
                  <a:cubicBezTo>
                    <a:pt x="284" y="663"/>
                    <a:pt x="284" y="663"/>
                    <a:pt x="284" y="663"/>
                  </a:cubicBezTo>
                  <a:cubicBezTo>
                    <a:pt x="284" y="661"/>
                    <a:pt x="284" y="661"/>
                    <a:pt x="284" y="661"/>
                  </a:cubicBezTo>
                  <a:cubicBezTo>
                    <a:pt x="290" y="654"/>
                    <a:pt x="288" y="655"/>
                    <a:pt x="291" y="653"/>
                  </a:cubicBezTo>
                  <a:cubicBezTo>
                    <a:pt x="297" y="651"/>
                    <a:pt x="303" y="650"/>
                    <a:pt x="304" y="650"/>
                  </a:cubicBezTo>
                  <a:cubicBezTo>
                    <a:pt x="304" y="646"/>
                    <a:pt x="304" y="646"/>
                    <a:pt x="304" y="646"/>
                  </a:cubicBezTo>
                  <a:cubicBezTo>
                    <a:pt x="298" y="638"/>
                    <a:pt x="298" y="637"/>
                    <a:pt x="295" y="631"/>
                  </a:cubicBezTo>
                  <a:cubicBezTo>
                    <a:pt x="290" y="628"/>
                    <a:pt x="292" y="629"/>
                    <a:pt x="286" y="628"/>
                  </a:cubicBezTo>
                  <a:cubicBezTo>
                    <a:pt x="283" y="628"/>
                    <a:pt x="276" y="629"/>
                    <a:pt x="274" y="629"/>
                  </a:cubicBezTo>
                  <a:cubicBezTo>
                    <a:pt x="268" y="625"/>
                    <a:pt x="268" y="625"/>
                    <a:pt x="268" y="625"/>
                  </a:cubicBezTo>
                  <a:cubicBezTo>
                    <a:pt x="267" y="625"/>
                    <a:pt x="267" y="625"/>
                    <a:pt x="267" y="625"/>
                  </a:cubicBezTo>
                  <a:cubicBezTo>
                    <a:pt x="266" y="625"/>
                    <a:pt x="266" y="625"/>
                    <a:pt x="266" y="625"/>
                  </a:cubicBezTo>
                  <a:cubicBezTo>
                    <a:pt x="266" y="626"/>
                    <a:pt x="266" y="626"/>
                    <a:pt x="266" y="626"/>
                  </a:cubicBezTo>
                  <a:cubicBezTo>
                    <a:pt x="267" y="627"/>
                    <a:pt x="274" y="634"/>
                    <a:pt x="275" y="635"/>
                  </a:cubicBezTo>
                  <a:cubicBezTo>
                    <a:pt x="276" y="638"/>
                    <a:pt x="276" y="640"/>
                    <a:pt x="276" y="642"/>
                  </a:cubicBezTo>
                  <a:cubicBezTo>
                    <a:pt x="277" y="649"/>
                    <a:pt x="272" y="659"/>
                    <a:pt x="271" y="667"/>
                  </a:cubicBezTo>
                  <a:cubicBezTo>
                    <a:pt x="272" y="669"/>
                    <a:pt x="272" y="669"/>
                    <a:pt x="272" y="669"/>
                  </a:cubicBezTo>
                  <a:cubicBezTo>
                    <a:pt x="274" y="670"/>
                    <a:pt x="274" y="670"/>
                    <a:pt x="274" y="670"/>
                  </a:cubicBezTo>
                  <a:cubicBezTo>
                    <a:pt x="277" y="672"/>
                    <a:pt x="277" y="672"/>
                    <a:pt x="277" y="672"/>
                  </a:cubicBezTo>
                  <a:cubicBezTo>
                    <a:pt x="278" y="675"/>
                    <a:pt x="278" y="675"/>
                    <a:pt x="278" y="675"/>
                  </a:cubicBezTo>
                  <a:cubicBezTo>
                    <a:pt x="279" y="680"/>
                    <a:pt x="278" y="677"/>
                    <a:pt x="279" y="684"/>
                  </a:cubicBezTo>
                  <a:cubicBezTo>
                    <a:pt x="275" y="696"/>
                    <a:pt x="277" y="686"/>
                    <a:pt x="275" y="696"/>
                  </a:cubicBezTo>
                  <a:cubicBezTo>
                    <a:pt x="275" y="700"/>
                    <a:pt x="275" y="700"/>
                    <a:pt x="275" y="700"/>
                  </a:cubicBezTo>
                  <a:cubicBezTo>
                    <a:pt x="275" y="701"/>
                    <a:pt x="275" y="701"/>
                    <a:pt x="275" y="703"/>
                  </a:cubicBezTo>
                  <a:cubicBezTo>
                    <a:pt x="272" y="700"/>
                    <a:pt x="274" y="702"/>
                    <a:pt x="272" y="699"/>
                  </a:cubicBezTo>
                  <a:cubicBezTo>
                    <a:pt x="271" y="698"/>
                    <a:pt x="271" y="698"/>
                    <a:pt x="271" y="698"/>
                  </a:cubicBezTo>
                  <a:cubicBezTo>
                    <a:pt x="269" y="699"/>
                    <a:pt x="269" y="699"/>
                    <a:pt x="269" y="699"/>
                  </a:cubicBezTo>
                  <a:cubicBezTo>
                    <a:pt x="268" y="699"/>
                    <a:pt x="268" y="699"/>
                    <a:pt x="268" y="699"/>
                  </a:cubicBezTo>
                  <a:cubicBezTo>
                    <a:pt x="268" y="698"/>
                    <a:pt x="268" y="698"/>
                    <a:pt x="268" y="698"/>
                  </a:cubicBezTo>
                  <a:cubicBezTo>
                    <a:pt x="270" y="696"/>
                    <a:pt x="270" y="696"/>
                    <a:pt x="270" y="696"/>
                  </a:cubicBezTo>
                  <a:cubicBezTo>
                    <a:pt x="269" y="694"/>
                    <a:pt x="269" y="695"/>
                    <a:pt x="268" y="694"/>
                  </a:cubicBezTo>
                  <a:cubicBezTo>
                    <a:pt x="265" y="691"/>
                    <a:pt x="265" y="691"/>
                    <a:pt x="265" y="691"/>
                  </a:cubicBezTo>
                  <a:cubicBezTo>
                    <a:pt x="259" y="691"/>
                    <a:pt x="263" y="692"/>
                    <a:pt x="258" y="691"/>
                  </a:cubicBezTo>
                  <a:cubicBezTo>
                    <a:pt x="256" y="689"/>
                    <a:pt x="256" y="690"/>
                    <a:pt x="255" y="688"/>
                  </a:cubicBezTo>
                  <a:cubicBezTo>
                    <a:pt x="253" y="688"/>
                    <a:pt x="253" y="688"/>
                    <a:pt x="253" y="688"/>
                  </a:cubicBezTo>
                  <a:cubicBezTo>
                    <a:pt x="251" y="690"/>
                    <a:pt x="251" y="694"/>
                    <a:pt x="245" y="699"/>
                  </a:cubicBezTo>
                  <a:cubicBezTo>
                    <a:pt x="241" y="702"/>
                    <a:pt x="241" y="702"/>
                    <a:pt x="241" y="702"/>
                  </a:cubicBezTo>
                  <a:cubicBezTo>
                    <a:pt x="237" y="703"/>
                    <a:pt x="237" y="703"/>
                    <a:pt x="237" y="703"/>
                  </a:cubicBezTo>
                  <a:cubicBezTo>
                    <a:pt x="236" y="704"/>
                    <a:pt x="236" y="704"/>
                    <a:pt x="236" y="704"/>
                  </a:cubicBezTo>
                  <a:cubicBezTo>
                    <a:pt x="233" y="710"/>
                    <a:pt x="233" y="709"/>
                    <a:pt x="227" y="714"/>
                  </a:cubicBezTo>
                  <a:cubicBezTo>
                    <a:pt x="226" y="716"/>
                    <a:pt x="226" y="715"/>
                    <a:pt x="226" y="718"/>
                  </a:cubicBezTo>
                  <a:cubicBezTo>
                    <a:pt x="227" y="722"/>
                    <a:pt x="229" y="727"/>
                    <a:pt x="232" y="730"/>
                  </a:cubicBezTo>
                  <a:cubicBezTo>
                    <a:pt x="233" y="733"/>
                    <a:pt x="233" y="732"/>
                    <a:pt x="234" y="736"/>
                  </a:cubicBezTo>
                  <a:cubicBezTo>
                    <a:pt x="233" y="736"/>
                    <a:pt x="233" y="736"/>
                    <a:pt x="233" y="736"/>
                  </a:cubicBezTo>
                  <a:cubicBezTo>
                    <a:pt x="231" y="736"/>
                    <a:pt x="231" y="736"/>
                    <a:pt x="231" y="736"/>
                  </a:cubicBezTo>
                  <a:cubicBezTo>
                    <a:pt x="229" y="736"/>
                    <a:pt x="229" y="736"/>
                    <a:pt x="229" y="736"/>
                  </a:cubicBezTo>
                  <a:cubicBezTo>
                    <a:pt x="227" y="738"/>
                    <a:pt x="227" y="738"/>
                    <a:pt x="227" y="738"/>
                  </a:cubicBezTo>
                  <a:cubicBezTo>
                    <a:pt x="227" y="739"/>
                    <a:pt x="226" y="740"/>
                    <a:pt x="226" y="741"/>
                  </a:cubicBezTo>
                  <a:cubicBezTo>
                    <a:pt x="224" y="741"/>
                    <a:pt x="224" y="741"/>
                    <a:pt x="224" y="741"/>
                  </a:cubicBezTo>
                  <a:cubicBezTo>
                    <a:pt x="220" y="739"/>
                    <a:pt x="216" y="736"/>
                    <a:pt x="212" y="735"/>
                  </a:cubicBezTo>
                  <a:cubicBezTo>
                    <a:pt x="211" y="734"/>
                    <a:pt x="211" y="734"/>
                    <a:pt x="211" y="734"/>
                  </a:cubicBezTo>
                  <a:cubicBezTo>
                    <a:pt x="211" y="734"/>
                    <a:pt x="211" y="734"/>
                    <a:pt x="211" y="734"/>
                  </a:cubicBezTo>
                  <a:cubicBezTo>
                    <a:pt x="208" y="734"/>
                    <a:pt x="209" y="734"/>
                    <a:pt x="207" y="734"/>
                  </a:cubicBezTo>
                  <a:cubicBezTo>
                    <a:pt x="206" y="733"/>
                    <a:pt x="206" y="733"/>
                    <a:pt x="206" y="733"/>
                  </a:cubicBezTo>
                  <a:cubicBezTo>
                    <a:pt x="201" y="727"/>
                    <a:pt x="201" y="727"/>
                    <a:pt x="201" y="727"/>
                  </a:cubicBezTo>
                  <a:cubicBezTo>
                    <a:pt x="197" y="725"/>
                    <a:pt x="197" y="725"/>
                    <a:pt x="197" y="725"/>
                  </a:cubicBezTo>
                  <a:cubicBezTo>
                    <a:pt x="196" y="725"/>
                    <a:pt x="196" y="725"/>
                    <a:pt x="196" y="725"/>
                  </a:cubicBezTo>
                  <a:cubicBezTo>
                    <a:pt x="194" y="725"/>
                    <a:pt x="194" y="725"/>
                    <a:pt x="194" y="725"/>
                  </a:cubicBezTo>
                  <a:cubicBezTo>
                    <a:pt x="193" y="730"/>
                    <a:pt x="193" y="730"/>
                    <a:pt x="193" y="730"/>
                  </a:cubicBezTo>
                  <a:cubicBezTo>
                    <a:pt x="191" y="732"/>
                    <a:pt x="191" y="732"/>
                    <a:pt x="191" y="732"/>
                  </a:cubicBezTo>
                  <a:cubicBezTo>
                    <a:pt x="190" y="731"/>
                    <a:pt x="190" y="731"/>
                    <a:pt x="190" y="731"/>
                  </a:cubicBezTo>
                  <a:cubicBezTo>
                    <a:pt x="190" y="734"/>
                    <a:pt x="190" y="734"/>
                    <a:pt x="190" y="734"/>
                  </a:cubicBezTo>
                  <a:cubicBezTo>
                    <a:pt x="190" y="736"/>
                    <a:pt x="190" y="735"/>
                    <a:pt x="191" y="736"/>
                  </a:cubicBezTo>
                  <a:cubicBezTo>
                    <a:pt x="193" y="739"/>
                    <a:pt x="194" y="741"/>
                    <a:pt x="197" y="745"/>
                  </a:cubicBezTo>
                  <a:cubicBezTo>
                    <a:pt x="198" y="746"/>
                    <a:pt x="198" y="746"/>
                    <a:pt x="198" y="746"/>
                  </a:cubicBezTo>
                  <a:cubicBezTo>
                    <a:pt x="199" y="746"/>
                    <a:pt x="199" y="746"/>
                    <a:pt x="203" y="746"/>
                  </a:cubicBezTo>
                  <a:cubicBezTo>
                    <a:pt x="205" y="747"/>
                    <a:pt x="204" y="746"/>
                    <a:pt x="206" y="748"/>
                  </a:cubicBezTo>
                  <a:cubicBezTo>
                    <a:pt x="206" y="753"/>
                    <a:pt x="207" y="752"/>
                    <a:pt x="207" y="755"/>
                  </a:cubicBezTo>
                  <a:cubicBezTo>
                    <a:pt x="206" y="757"/>
                    <a:pt x="206" y="757"/>
                    <a:pt x="206" y="757"/>
                  </a:cubicBezTo>
                  <a:cubicBezTo>
                    <a:pt x="202" y="759"/>
                    <a:pt x="202" y="759"/>
                    <a:pt x="202" y="759"/>
                  </a:cubicBezTo>
                  <a:cubicBezTo>
                    <a:pt x="200" y="761"/>
                    <a:pt x="200" y="761"/>
                    <a:pt x="200" y="761"/>
                  </a:cubicBezTo>
                  <a:cubicBezTo>
                    <a:pt x="199" y="761"/>
                    <a:pt x="199" y="761"/>
                    <a:pt x="199" y="761"/>
                  </a:cubicBezTo>
                  <a:cubicBezTo>
                    <a:pt x="192" y="757"/>
                    <a:pt x="198" y="760"/>
                    <a:pt x="188" y="756"/>
                  </a:cubicBezTo>
                  <a:cubicBezTo>
                    <a:pt x="187" y="755"/>
                    <a:pt x="187" y="755"/>
                    <a:pt x="187" y="755"/>
                  </a:cubicBezTo>
                  <a:cubicBezTo>
                    <a:pt x="185" y="751"/>
                    <a:pt x="185" y="751"/>
                    <a:pt x="185" y="751"/>
                  </a:cubicBezTo>
                  <a:cubicBezTo>
                    <a:pt x="183" y="749"/>
                    <a:pt x="182" y="748"/>
                    <a:pt x="180" y="746"/>
                  </a:cubicBezTo>
                  <a:cubicBezTo>
                    <a:pt x="177" y="747"/>
                    <a:pt x="177" y="747"/>
                    <a:pt x="177" y="747"/>
                  </a:cubicBezTo>
                  <a:cubicBezTo>
                    <a:pt x="176" y="747"/>
                    <a:pt x="176" y="747"/>
                    <a:pt x="176" y="747"/>
                  </a:cubicBezTo>
                  <a:cubicBezTo>
                    <a:pt x="173" y="745"/>
                    <a:pt x="173" y="745"/>
                    <a:pt x="173" y="745"/>
                  </a:cubicBezTo>
                  <a:cubicBezTo>
                    <a:pt x="171" y="741"/>
                    <a:pt x="171" y="741"/>
                    <a:pt x="171" y="741"/>
                  </a:cubicBezTo>
                  <a:cubicBezTo>
                    <a:pt x="171" y="738"/>
                    <a:pt x="171" y="738"/>
                    <a:pt x="171" y="738"/>
                  </a:cubicBezTo>
                  <a:cubicBezTo>
                    <a:pt x="171" y="737"/>
                    <a:pt x="171" y="737"/>
                    <a:pt x="171" y="737"/>
                  </a:cubicBezTo>
                  <a:cubicBezTo>
                    <a:pt x="172" y="736"/>
                    <a:pt x="172" y="736"/>
                    <a:pt x="172" y="736"/>
                  </a:cubicBezTo>
                  <a:cubicBezTo>
                    <a:pt x="171" y="735"/>
                    <a:pt x="171" y="735"/>
                    <a:pt x="171" y="735"/>
                  </a:cubicBezTo>
                  <a:cubicBezTo>
                    <a:pt x="170" y="727"/>
                    <a:pt x="170" y="727"/>
                    <a:pt x="166" y="719"/>
                  </a:cubicBezTo>
                  <a:cubicBezTo>
                    <a:pt x="169" y="716"/>
                    <a:pt x="170" y="710"/>
                    <a:pt x="170" y="707"/>
                  </a:cubicBezTo>
                  <a:cubicBezTo>
                    <a:pt x="169" y="705"/>
                    <a:pt x="170" y="705"/>
                    <a:pt x="166" y="699"/>
                  </a:cubicBezTo>
                  <a:cubicBezTo>
                    <a:pt x="163" y="697"/>
                    <a:pt x="163" y="697"/>
                    <a:pt x="163" y="697"/>
                  </a:cubicBezTo>
                  <a:cubicBezTo>
                    <a:pt x="156" y="694"/>
                    <a:pt x="156" y="694"/>
                    <a:pt x="156" y="694"/>
                  </a:cubicBezTo>
                  <a:cubicBezTo>
                    <a:pt x="155" y="694"/>
                    <a:pt x="155" y="694"/>
                    <a:pt x="155" y="694"/>
                  </a:cubicBezTo>
                  <a:cubicBezTo>
                    <a:pt x="154" y="694"/>
                    <a:pt x="154" y="694"/>
                    <a:pt x="154" y="694"/>
                  </a:cubicBezTo>
                  <a:cubicBezTo>
                    <a:pt x="155" y="693"/>
                    <a:pt x="155" y="693"/>
                    <a:pt x="155" y="693"/>
                  </a:cubicBezTo>
                  <a:cubicBezTo>
                    <a:pt x="157" y="692"/>
                    <a:pt x="157" y="692"/>
                    <a:pt x="157" y="692"/>
                  </a:cubicBezTo>
                  <a:cubicBezTo>
                    <a:pt x="157" y="690"/>
                    <a:pt x="157" y="690"/>
                    <a:pt x="157" y="690"/>
                  </a:cubicBezTo>
                  <a:cubicBezTo>
                    <a:pt x="156" y="690"/>
                    <a:pt x="156" y="690"/>
                    <a:pt x="155" y="689"/>
                  </a:cubicBezTo>
                  <a:cubicBezTo>
                    <a:pt x="153" y="688"/>
                    <a:pt x="153" y="688"/>
                    <a:pt x="153" y="688"/>
                  </a:cubicBezTo>
                  <a:cubicBezTo>
                    <a:pt x="152" y="687"/>
                    <a:pt x="152" y="687"/>
                    <a:pt x="152" y="687"/>
                  </a:cubicBezTo>
                  <a:cubicBezTo>
                    <a:pt x="153" y="686"/>
                    <a:pt x="153" y="686"/>
                    <a:pt x="153" y="686"/>
                  </a:cubicBezTo>
                  <a:cubicBezTo>
                    <a:pt x="152" y="684"/>
                    <a:pt x="152" y="684"/>
                    <a:pt x="152" y="684"/>
                  </a:cubicBezTo>
                  <a:cubicBezTo>
                    <a:pt x="149" y="683"/>
                    <a:pt x="149" y="683"/>
                    <a:pt x="149" y="683"/>
                  </a:cubicBezTo>
                  <a:cubicBezTo>
                    <a:pt x="149" y="683"/>
                    <a:pt x="149" y="683"/>
                    <a:pt x="149" y="683"/>
                  </a:cubicBezTo>
                  <a:cubicBezTo>
                    <a:pt x="148" y="682"/>
                    <a:pt x="148" y="682"/>
                    <a:pt x="148" y="682"/>
                  </a:cubicBezTo>
                  <a:cubicBezTo>
                    <a:pt x="146" y="679"/>
                    <a:pt x="147" y="680"/>
                    <a:pt x="144" y="677"/>
                  </a:cubicBezTo>
                  <a:cubicBezTo>
                    <a:pt x="144" y="675"/>
                    <a:pt x="144" y="675"/>
                    <a:pt x="144" y="675"/>
                  </a:cubicBezTo>
                  <a:cubicBezTo>
                    <a:pt x="142" y="672"/>
                    <a:pt x="143" y="673"/>
                    <a:pt x="141" y="671"/>
                  </a:cubicBezTo>
                  <a:cubicBezTo>
                    <a:pt x="139" y="671"/>
                    <a:pt x="139" y="671"/>
                    <a:pt x="139" y="671"/>
                  </a:cubicBezTo>
                  <a:cubicBezTo>
                    <a:pt x="138" y="670"/>
                    <a:pt x="138" y="670"/>
                    <a:pt x="138" y="670"/>
                  </a:cubicBezTo>
                  <a:cubicBezTo>
                    <a:pt x="143" y="670"/>
                    <a:pt x="143" y="670"/>
                    <a:pt x="143" y="670"/>
                  </a:cubicBezTo>
                  <a:cubicBezTo>
                    <a:pt x="149" y="672"/>
                    <a:pt x="149" y="672"/>
                    <a:pt x="149" y="672"/>
                  </a:cubicBezTo>
                  <a:cubicBezTo>
                    <a:pt x="149" y="673"/>
                    <a:pt x="149" y="673"/>
                    <a:pt x="148" y="674"/>
                  </a:cubicBezTo>
                  <a:cubicBezTo>
                    <a:pt x="150" y="678"/>
                    <a:pt x="150" y="677"/>
                    <a:pt x="152" y="679"/>
                  </a:cubicBezTo>
                  <a:cubicBezTo>
                    <a:pt x="155" y="681"/>
                    <a:pt x="155" y="681"/>
                    <a:pt x="155" y="681"/>
                  </a:cubicBezTo>
                  <a:cubicBezTo>
                    <a:pt x="156" y="681"/>
                    <a:pt x="156" y="681"/>
                    <a:pt x="156" y="681"/>
                  </a:cubicBezTo>
                  <a:cubicBezTo>
                    <a:pt x="157" y="681"/>
                    <a:pt x="157" y="681"/>
                    <a:pt x="157" y="681"/>
                  </a:cubicBezTo>
                  <a:cubicBezTo>
                    <a:pt x="159" y="682"/>
                    <a:pt x="158" y="681"/>
                    <a:pt x="160" y="683"/>
                  </a:cubicBezTo>
                  <a:cubicBezTo>
                    <a:pt x="163" y="683"/>
                    <a:pt x="163" y="683"/>
                    <a:pt x="163" y="683"/>
                  </a:cubicBezTo>
                  <a:cubicBezTo>
                    <a:pt x="166" y="685"/>
                    <a:pt x="166" y="685"/>
                    <a:pt x="166" y="685"/>
                  </a:cubicBezTo>
                  <a:cubicBezTo>
                    <a:pt x="166" y="685"/>
                    <a:pt x="166" y="685"/>
                    <a:pt x="166" y="685"/>
                  </a:cubicBezTo>
                  <a:cubicBezTo>
                    <a:pt x="166" y="686"/>
                    <a:pt x="166" y="686"/>
                    <a:pt x="166" y="686"/>
                  </a:cubicBezTo>
                  <a:cubicBezTo>
                    <a:pt x="167" y="687"/>
                    <a:pt x="167" y="687"/>
                    <a:pt x="167" y="687"/>
                  </a:cubicBezTo>
                  <a:cubicBezTo>
                    <a:pt x="168" y="687"/>
                    <a:pt x="168" y="687"/>
                    <a:pt x="168" y="687"/>
                  </a:cubicBezTo>
                  <a:cubicBezTo>
                    <a:pt x="171" y="686"/>
                    <a:pt x="171" y="686"/>
                    <a:pt x="171" y="686"/>
                  </a:cubicBezTo>
                  <a:cubicBezTo>
                    <a:pt x="187" y="700"/>
                    <a:pt x="188" y="689"/>
                    <a:pt x="202" y="699"/>
                  </a:cubicBezTo>
                  <a:cubicBezTo>
                    <a:pt x="223" y="706"/>
                    <a:pt x="244" y="688"/>
                    <a:pt x="244" y="669"/>
                  </a:cubicBezTo>
                  <a:cubicBezTo>
                    <a:pt x="243" y="668"/>
                    <a:pt x="243" y="668"/>
                    <a:pt x="243" y="668"/>
                  </a:cubicBezTo>
                  <a:cubicBezTo>
                    <a:pt x="241" y="667"/>
                    <a:pt x="241" y="667"/>
                    <a:pt x="241" y="667"/>
                  </a:cubicBezTo>
                  <a:cubicBezTo>
                    <a:pt x="241" y="663"/>
                    <a:pt x="241" y="663"/>
                    <a:pt x="241" y="663"/>
                  </a:cubicBezTo>
                  <a:cubicBezTo>
                    <a:pt x="241" y="662"/>
                    <a:pt x="241" y="662"/>
                    <a:pt x="241" y="662"/>
                  </a:cubicBezTo>
                  <a:cubicBezTo>
                    <a:pt x="239" y="654"/>
                    <a:pt x="239" y="654"/>
                    <a:pt x="239" y="654"/>
                  </a:cubicBezTo>
                  <a:cubicBezTo>
                    <a:pt x="237" y="653"/>
                    <a:pt x="237" y="653"/>
                    <a:pt x="237" y="653"/>
                  </a:cubicBezTo>
                  <a:cubicBezTo>
                    <a:pt x="236" y="652"/>
                    <a:pt x="236" y="652"/>
                    <a:pt x="236" y="652"/>
                  </a:cubicBezTo>
                  <a:cubicBezTo>
                    <a:pt x="235" y="652"/>
                    <a:pt x="235" y="652"/>
                    <a:pt x="235" y="652"/>
                  </a:cubicBezTo>
                  <a:cubicBezTo>
                    <a:pt x="233" y="650"/>
                    <a:pt x="233" y="650"/>
                    <a:pt x="233" y="650"/>
                  </a:cubicBezTo>
                  <a:cubicBezTo>
                    <a:pt x="232" y="649"/>
                    <a:pt x="227" y="642"/>
                    <a:pt x="227" y="641"/>
                  </a:cubicBezTo>
                  <a:cubicBezTo>
                    <a:pt x="226" y="640"/>
                    <a:pt x="226" y="640"/>
                    <a:pt x="226" y="640"/>
                  </a:cubicBezTo>
                  <a:cubicBezTo>
                    <a:pt x="226" y="642"/>
                    <a:pt x="226" y="642"/>
                    <a:pt x="227" y="644"/>
                  </a:cubicBezTo>
                  <a:cubicBezTo>
                    <a:pt x="224" y="643"/>
                    <a:pt x="224" y="643"/>
                    <a:pt x="224" y="643"/>
                  </a:cubicBezTo>
                  <a:cubicBezTo>
                    <a:pt x="216" y="636"/>
                    <a:pt x="216" y="636"/>
                    <a:pt x="216" y="636"/>
                  </a:cubicBezTo>
                  <a:cubicBezTo>
                    <a:pt x="214" y="635"/>
                    <a:pt x="214" y="635"/>
                    <a:pt x="214" y="635"/>
                  </a:cubicBezTo>
                  <a:cubicBezTo>
                    <a:pt x="214" y="636"/>
                    <a:pt x="214" y="636"/>
                    <a:pt x="214" y="636"/>
                  </a:cubicBezTo>
                  <a:cubicBezTo>
                    <a:pt x="211" y="635"/>
                    <a:pt x="211" y="635"/>
                    <a:pt x="211" y="635"/>
                  </a:cubicBezTo>
                  <a:cubicBezTo>
                    <a:pt x="210" y="633"/>
                    <a:pt x="210" y="633"/>
                    <a:pt x="210" y="633"/>
                  </a:cubicBezTo>
                  <a:cubicBezTo>
                    <a:pt x="199" y="620"/>
                    <a:pt x="186" y="610"/>
                    <a:pt x="176" y="606"/>
                  </a:cubicBezTo>
                  <a:cubicBezTo>
                    <a:pt x="175" y="606"/>
                    <a:pt x="175" y="606"/>
                    <a:pt x="175" y="606"/>
                  </a:cubicBezTo>
                  <a:cubicBezTo>
                    <a:pt x="174" y="607"/>
                    <a:pt x="174" y="607"/>
                    <a:pt x="174" y="607"/>
                  </a:cubicBezTo>
                  <a:cubicBezTo>
                    <a:pt x="173" y="608"/>
                    <a:pt x="173" y="608"/>
                    <a:pt x="173" y="608"/>
                  </a:cubicBezTo>
                  <a:cubicBezTo>
                    <a:pt x="165" y="607"/>
                    <a:pt x="171" y="605"/>
                    <a:pt x="158" y="605"/>
                  </a:cubicBezTo>
                  <a:cubicBezTo>
                    <a:pt x="157" y="606"/>
                    <a:pt x="157" y="606"/>
                    <a:pt x="157" y="606"/>
                  </a:cubicBezTo>
                  <a:cubicBezTo>
                    <a:pt x="155" y="611"/>
                    <a:pt x="155" y="611"/>
                    <a:pt x="155" y="611"/>
                  </a:cubicBezTo>
                  <a:cubicBezTo>
                    <a:pt x="154" y="612"/>
                    <a:pt x="154" y="612"/>
                    <a:pt x="154" y="612"/>
                  </a:cubicBezTo>
                  <a:cubicBezTo>
                    <a:pt x="152" y="613"/>
                    <a:pt x="152" y="613"/>
                    <a:pt x="152" y="613"/>
                  </a:cubicBezTo>
                  <a:cubicBezTo>
                    <a:pt x="152" y="611"/>
                    <a:pt x="152" y="611"/>
                    <a:pt x="152" y="611"/>
                  </a:cubicBezTo>
                  <a:cubicBezTo>
                    <a:pt x="154" y="610"/>
                    <a:pt x="154" y="610"/>
                    <a:pt x="154" y="610"/>
                  </a:cubicBezTo>
                  <a:cubicBezTo>
                    <a:pt x="155" y="605"/>
                    <a:pt x="155" y="605"/>
                    <a:pt x="155" y="603"/>
                  </a:cubicBezTo>
                  <a:cubicBezTo>
                    <a:pt x="155" y="601"/>
                    <a:pt x="155" y="601"/>
                    <a:pt x="155" y="601"/>
                  </a:cubicBezTo>
                  <a:cubicBezTo>
                    <a:pt x="154" y="601"/>
                    <a:pt x="154" y="601"/>
                    <a:pt x="154" y="601"/>
                  </a:cubicBezTo>
                  <a:cubicBezTo>
                    <a:pt x="152" y="601"/>
                    <a:pt x="152" y="602"/>
                    <a:pt x="150" y="603"/>
                  </a:cubicBezTo>
                  <a:cubicBezTo>
                    <a:pt x="149" y="603"/>
                    <a:pt x="149" y="603"/>
                    <a:pt x="149" y="603"/>
                  </a:cubicBezTo>
                  <a:cubicBezTo>
                    <a:pt x="150" y="601"/>
                    <a:pt x="150" y="601"/>
                    <a:pt x="150" y="601"/>
                  </a:cubicBezTo>
                  <a:cubicBezTo>
                    <a:pt x="150" y="600"/>
                    <a:pt x="150" y="600"/>
                    <a:pt x="150" y="600"/>
                  </a:cubicBezTo>
                  <a:cubicBezTo>
                    <a:pt x="149" y="600"/>
                    <a:pt x="149" y="600"/>
                    <a:pt x="149" y="600"/>
                  </a:cubicBezTo>
                  <a:cubicBezTo>
                    <a:pt x="146" y="599"/>
                    <a:pt x="146" y="599"/>
                    <a:pt x="146" y="599"/>
                  </a:cubicBezTo>
                  <a:cubicBezTo>
                    <a:pt x="143" y="600"/>
                    <a:pt x="143" y="600"/>
                    <a:pt x="143" y="600"/>
                  </a:cubicBezTo>
                  <a:cubicBezTo>
                    <a:pt x="143" y="597"/>
                    <a:pt x="143" y="597"/>
                    <a:pt x="143" y="597"/>
                  </a:cubicBezTo>
                  <a:cubicBezTo>
                    <a:pt x="141" y="596"/>
                    <a:pt x="141" y="596"/>
                    <a:pt x="141" y="596"/>
                  </a:cubicBezTo>
                  <a:cubicBezTo>
                    <a:pt x="140" y="595"/>
                    <a:pt x="140" y="595"/>
                    <a:pt x="140" y="595"/>
                  </a:cubicBezTo>
                  <a:cubicBezTo>
                    <a:pt x="141" y="593"/>
                    <a:pt x="141" y="593"/>
                    <a:pt x="141" y="593"/>
                  </a:cubicBezTo>
                  <a:cubicBezTo>
                    <a:pt x="148" y="596"/>
                    <a:pt x="147" y="595"/>
                    <a:pt x="149" y="596"/>
                  </a:cubicBezTo>
                  <a:cubicBezTo>
                    <a:pt x="150" y="595"/>
                    <a:pt x="150" y="595"/>
                    <a:pt x="150" y="595"/>
                  </a:cubicBezTo>
                  <a:cubicBezTo>
                    <a:pt x="150" y="593"/>
                    <a:pt x="150" y="594"/>
                    <a:pt x="150" y="592"/>
                  </a:cubicBezTo>
                  <a:cubicBezTo>
                    <a:pt x="149" y="591"/>
                    <a:pt x="149" y="591"/>
                    <a:pt x="149" y="591"/>
                  </a:cubicBezTo>
                  <a:cubicBezTo>
                    <a:pt x="145" y="589"/>
                    <a:pt x="145" y="589"/>
                    <a:pt x="145" y="589"/>
                  </a:cubicBezTo>
                  <a:cubicBezTo>
                    <a:pt x="143" y="587"/>
                    <a:pt x="144" y="588"/>
                    <a:pt x="139" y="584"/>
                  </a:cubicBezTo>
                  <a:cubicBezTo>
                    <a:pt x="138" y="586"/>
                    <a:pt x="138" y="586"/>
                    <a:pt x="138" y="586"/>
                  </a:cubicBezTo>
                  <a:cubicBezTo>
                    <a:pt x="139" y="588"/>
                    <a:pt x="139" y="588"/>
                    <a:pt x="139" y="588"/>
                  </a:cubicBezTo>
                  <a:cubicBezTo>
                    <a:pt x="139" y="589"/>
                    <a:pt x="139" y="589"/>
                    <a:pt x="139" y="589"/>
                  </a:cubicBezTo>
                  <a:cubicBezTo>
                    <a:pt x="137" y="588"/>
                    <a:pt x="137" y="588"/>
                    <a:pt x="137" y="588"/>
                  </a:cubicBezTo>
                  <a:cubicBezTo>
                    <a:pt x="136" y="589"/>
                    <a:pt x="136" y="589"/>
                    <a:pt x="136" y="589"/>
                  </a:cubicBezTo>
                  <a:cubicBezTo>
                    <a:pt x="135" y="592"/>
                    <a:pt x="135" y="592"/>
                    <a:pt x="135" y="592"/>
                  </a:cubicBezTo>
                  <a:cubicBezTo>
                    <a:pt x="134" y="593"/>
                    <a:pt x="134" y="593"/>
                    <a:pt x="134" y="593"/>
                  </a:cubicBezTo>
                  <a:cubicBezTo>
                    <a:pt x="133" y="593"/>
                    <a:pt x="133" y="593"/>
                    <a:pt x="133" y="593"/>
                  </a:cubicBezTo>
                  <a:cubicBezTo>
                    <a:pt x="128" y="590"/>
                    <a:pt x="128" y="590"/>
                    <a:pt x="128" y="590"/>
                  </a:cubicBezTo>
                  <a:cubicBezTo>
                    <a:pt x="126" y="590"/>
                    <a:pt x="126" y="590"/>
                    <a:pt x="126" y="590"/>
                  </a:cubicBezTo>
                  <a:cubicBezTo>
                    <a:pt x="127" y="593"/>
                    <a:pt x="127" y="594"/>
                    <a:pt x="126" y="597"/>
                  </a:cubicBezTo>
                  <a:cubicBezTo>
                    <a:pt x="126" y="598"/>
                    <a:pt x="126" y="598"/>
                    <a:pt x="126" y="598"/>
                  </a:cubicBezTo>
                  <a:cubicBezTo>
                    <a:pt x="125" y="598"/>
                    <a:pt x="125" y="598"/>
                    <a:pt x="125" y="598"/>
                  </a:cubicBezTo>
                  <a:cubicBezTo>
                    <a:pt x="123" y="598"/>
                    <a:pt x="123" y="598"/>
                    <a:pt x="123" y="598"/>
                  </a:cubicBezTo>
                  <a:cubicBezTo>
                    <a:pt x="120" y="596"/>
                    <a:pt x="121" y="597"/>
                    <a:pt x="119" y="595"/>
                  </a:cubicBezTo>
                  <a:cubicBezTo>
                    <a:pt x="118" y="595"/>
                    <a:pt x="118" y="595"/>
                    <a:pt x="118" y="595"/>
                  </a:cubicBezTo>
                  <a:cubicBezTo>
                    <a:pt x="118" y="595"/>
                    <a:pt x="118" y="595"/>
                    <a:pt x="118" y="595"/>
                  </a:cubicBezTo>
                  <a:cubicBezTo>
                    <a:pt x="119" y="596"/>
                    <a:pt x="119" y="596"/>
                    <a:pt x="119" y="596"/>
                  </a:cubicBezTo>
                  <a:cubicBezTo>
                    <a:pt x="118" y="600"/>
                    <a:pt x="118" y="601"/>
                    <a:pt x="116" y="602"/>
                  </a:cubicBezTo>
                  <a:cubicBezTo>
                    <a:pt x="114" y="604"/>
                    <a:pt x="115" y="603"/>
                    <a:pt x="110" y="605"/>
                  </a:cubicBezTo>
                  <a:cubicBezTo>
                    <a:pt x="108" y="608"/>
                    <a:pt x="108" y="611"/>
                    <a:pt x="106" y="613"/>
                  </a:cubicBezTo>
                  <a:cubicBezTo>
                    <a:pt x="103" y="615"/>
                    <a:pt x="101" y="617"/>
                    <a:pt x="99" y="618"/>
                  </a:cubicBezTo>
                  <a:cubicBezTo>
                    <a:pt x="99" y="619"/>
                    <a:pt x="99" y="619"/>
                    <a:pt x="99" y="619"/>
                  </a:cubicBezTo>
                  <a:cubicBezTo>
                    <a:pt x="102" y="619"/>
                    <a:pt x="102" y="619"/>
                    <a:pt x="102" y="619"/>
                  </a:cubicBezTo>
                  <a:cubicBezTo>
                    <a:pt x="102" y="619"/>
                    <a:pt x="102" y="619"/>
                    <a:pt x="102" y="619"/>
                  </a:cubicBezTo>
                  <a:cubicBezTo>
                    <a:pt x="103" y="620"/>
                    <a:pt x="103" y="620"/>
                    <a:pt x="103" y="620"/>
                  </a:cubicBezTo>
                  <a:cubicBezTo>
                    <a:pt x="103" y="621"/>
                    <a:pt x="103" y="621"/>
                    <a:pt x="103" y="621"/>
                  </a:cubicBezTo>
                  <a:cubicBezTo>
                    <a:pt x="102" y="622"/>
                    <a:pt x="100" y="627"/>
                    <a:pt x="99" y="629"/>
                  </a:cubicBezTo>
                  <a:cubicBezTo>
                    <a:pt x="99" y="631"/>
                    <a:pt x="99" y="631"/>
                    <a:pt x="99" y="631"/>
                  </a:cubicBezTo>
                  <a:cubicBezTo>
                    <a:pt x="100" y="636"/>
                    <a:pt x="100" y="634"/>
                    <a:pt x="102" y="640"/>
                  </a:cubicBezTo>
                  <a:cubicBezTo>
                    <a:pt x="107" y="642"/>
                    <a:pt x="105" y="641"/>
                    <a:pt x="109" y="643"/>
                  </a:cubicBezTo>
                  <a:cubicBezTo>
                    <a:pt x="111" y="647"/>
                    <a:pt x="113" y="651"/>
                    <a:pt x="116" y="655"/>
                  </a:cubicBezTo>
                  <a:cubicBezTo>
                    <a:pt x="116" y="655"/>
                    <a:pt x="116" y="655"/>
                    <a:pt x="116" y="655"/>
                  </a:cubicBezTo>
                  <a:cubicBezTo>
                    <a:pt x="116" y="659"/>
                    <a:pt x="116" y="659"/>
                    <a:pt x="116" y="659"/>
                  </a:cubicBezTo>
                  <a:cubicBezTo>
                    <a:pt x="111" y="666"/>
                    <a:pt x="111" y="665"/>
                    <a:pt x="106" y="675"/>
                  </a:cubicBezTo>
                  <a:cubicBezTo>
                    <a:pt x="106" y="677"/>
                    <a:pt x="106" y="676"/>
                    <a:pt x="106" y="678"/>
                  </a:cubicBezTo>
                  <a:cubicBezTo>
                    <a:pt x="107" y="682"/>
                    <a:pt x="118" y="703"/>
                    <a:pt x="117" y="712"/>
                  </a:cubicBezTo>
                  <a:cubicBezTo>
                    <a:pt x="117" y="712"/>
                    <a:pt x="117" y="712"/>
                    <a:pt x="117" y="712"/>
                  </a:cubicBezTo>
                  <a:cubicBezTo>
                    <a:pt x="115" y="712"/>
                    <a:pt x="115" y="712"/>
                    <a:pt x="115" y="712"/>
                  </a:cubicBezTo>
                  <a:cubicBezTo>
                    <a:pt x="113" y="713"/>
                    <a:pt x="113" y="713"/>
                    <a:pt x="113" y="713"/>
                  </a:cubicBezTo>
                  <a:cubicBezTo>
                    <a:pt x="113" y="713"/>
                    <a:pt x="113" y="713"/>
                    <a:pt x="113" y="713"/>
                  </a:cubicBezTo>
                  <a:cubicBezTo>
                    <a:pt x="114" y="715"/>
                    <a:pt x="114" y="715"/>
                    <a:pt x="114" y="715"/>
                  </a:cubicBezTo>
                  <a:cubicBezTo>
                    <a:pt x="113" y="717"/>
                    <a:pt x="113" y="717"/>
                    <a:pt x="113" y="717"/>
                  </a:cubicBezTo>
                  <a:cubicBezTo>
                    <a:pt x="113" y="721"/>
                    <a:pt x="113" y="721"/>
                    <a:pt x="113" y="721"/>
                  </a:cubicBezTo>
                  <a:cubicBezTo>
                    <a:pt x="112" y="723"/>
                    <a:pt x="112" y="723"/>
                    <a:pt x="112" y="723"/>
                  </a:cubicBezTo>
                  <a:cubicBezTo>
                    <a:pt x="112" y="723"/>
                    <a:pt x="112" y="723"/>
                    <a:pt x="112" y="723"/>
                  </a:cubicBezTo>
                  <a:cubicBezTo>
                    <a:pt x="112" y="724"/>
                    <a:pt x="112" y="724"/>
                    <a:pt x="112" y="724"/>
                  </a:cubicBezTo>
                  <a:cubicBezTo>
                    <a:pt x="112" y="724"/>
                    <a:pt x="112" y="724"/>
                    <a:pt x="112" y="724"/>
                  </a:cubicBezTo>
                  <a:cubicBezTo>
                    <a:pt x="114" y="724"/>
                    <a:pt x="114" y="724"/>
                    <a:pt x="114" y="724"/>
                  </a:cubicBezTo>
                  <a:cubicBezTo>
                    <a:pt x="114" y="725"/>
                    <a:pt x="114" y="725"/>
                    <a:pt x="114" y="725"/>
                  </a:cubicBezTo>
                  <a:cubicBezTo>
                    <a:pt x="114" y="726"/>
                    <a:pt x="114" y="726"/>
                    <a:pt x="114" y="727"/>
                  </a:cubicBezTo>
                  <a:cubicBezTo>
                    <a:pt x="113" y="728"/>
                    <a:pt x="113" y="727"/>
                    <a:pt x="112" y="729"/>
                  </a:cubicBezTo>
                  <a:cubicBezTo>
                    <a:pt x="112" y="730"/>
                    <a:pt x="112" y="730"/>
                    <a:pt x="112" y="730"/>
                  </a:cubicBezTo>
                  <a:cubicBezTo>
                    <a:pt x="112" y="732"/>
                    <a:pt x="112" y="732"/>
                    <a:pt x="113" y="734"/>
                  </a:cubicBezTo>
                  <a:cubicBezTo>
                    <a:pt x="114" y="735"/>
                    <a:pt x="114" y="735"/>
                    <a:pt x="114" y="735"/>
                  </a:cubicBezTo>
                  <a:cubicBezTo>
                    <a:pt x="117" y="736"/>
                    <a:pt x="117" y="736"/>
                    <a:pt x="117" y="736"/>
                  </a:cubicBezTo>
                  <a:cubicBezTo>
                    <a:pt x="118" y="737"/>
                    <a:pt x="118" y="737"/>
                    <a:pt x="118" y="737"/>
                  </a:cubicBezTo>
                  <a:cubicBezTo>
                    <a:pt x="118" y="738"/>
                    <a:pt x="118" y="738"/>
                    <a:pt x="118" y="739"/>
                  </a:cubicBezTo>
                  <a:cubicBezTo>
                    <a:pt x="116" y="741"/>
                    <a:pt x="116" y="741"/>
                    <a:pt x="116" y="741"/>
                  </a:cubicBezTo>
                  <a:cubicBezTo>
                    <a:pt x="116" y="742"/>
                    <a:pt x="116" y="742"/>
                    <a:pt x="116" y="742"/>
                  </a:cubicBezTo>
                  <a:cubicBezTo>
                    <a:pt x="117" y="745"/>
                    <a:pt x="117" y="744"/>
                    <a:pt x="118" y="746"/>
                  </a:cubicBezTo>
                  <a:cubicBezTo>
                    <a:pt x="120" y="748"/>
                    <a:pt x="120" y="748"/>
                    <a:pt x="122" y="750"/>
                  </a:cubicBezTo>
                  <a:cubicBezTo>
                    <a:pt x="122" y="752"/>
                    <a:pt x="122" y="753"/>
                    <a:pt x="122" y="755"/>
                  </a:cubicBezTo>
                  <a:cubicBezTo>
                    <a:pt x="121" y="757"/>
                    <a:pt x="122" y="756"/>
                    <a:pt x="119" y="761"/>
                  </a:cubicBezTo>
                  <a:cubicBezTo>
                    <a:pt x="116" y="762"/>
                    <a:pt x="116" y="762"/>
                    <a:pt x="116" y="762"/>
                  </a:cubicBezTo>
                  <a:cubicBezTo>
                    <a:pt x="116" y="763"/>
                    <a:pt x="116" y="763"/>
                    <a:pt x="116" y="763"/>
                  </a:cubicBezTo>
                  <a:cubicBezTo>
                    <a:pt x="120" y="768"/>
                    <a:pt x="124" y="771"/>
                    <a:pt x="130" y="776"/>
                  </a:cubicBezTo>
                  <a:cubicBezTo>
                    <a:pt x="131" y="778"/>
                    <a:pt x="133" y="782"/>
                    <a:pt x="134" y="783"/>
                  </a:cubicBezTo>
                  <a:cubicBezTo>
                    <a:pt x="134" y="784"/>
                    <a:pt x="134" y="784"/>
                    <a:pt x="134" y="784"/>
                  </a:cubicBezTo>
                  <a:cubicBezTo>
                    <a:pt x="125" y="805"/>
                    <a:pt x="97" y="833"/>
                    <a:pt x="92" y="839"/>
                  </a:cubicBezTo>
                  <a:cubicBezTo>
                    <a:pt x="96" y="839"/>
                    <a:pt x="96" y="839"/>
                    <a:pt x="96" y="839"/>
                  </a:cubicBezTo>
                  <a:cubicBezTo>
                    <a:pt x="100" y="836"/>
                    <a:pt x="100" y="836"/>
                    <a:pt x="100" y="836"/>
                  </a:cubicBezTo>
                  <a:cubicBezTo>
                    <a:pt x="101" y="837"/>
                    <a:pt x="100" y="837"/>
                    <a:pt x="101" y="838"/>
                  </a:cubicBezTo>
                  <a:cubicBezTo>
                    <a:pt x="101" y="840"/>
                    <a:pt x="101" y="839"/>
                    <a:pt x="101" y="840"/>
                  </a:cubicBezTo>
                  <a:cubicBezTo>
                    <a:pt x="99" y="839"/>
                    <a:pt x="99" y="839"/>
                    <a:pt x="99" y="839"/>
                  </a:cubicBezTo>
                  <a:cubicBezTo>
                    <a:pt x="100" y="840"/>
                    <a:pt x="100" y="840"/>
                    <a:pt x="101" y="843"/>
                  </a:cubicBezTo>
                  <a:cubicBezTo>
                    <a:pt x="103" y="844"/>
                    <a:pt x="103" y="844"/>
                    <a:pt x="103" y="844"/>
                  </a:cubicBezTo>
                  <a:cubicBezTo>
                    <a:pt x="106" y="847"/>
                    <a:pt x="106" y="847"/>
                    <a:pt x="106" y="847"/>
                  </a:cubicBezTo>
                  <a:cubicBezTo>
                    <a:pt x="109" y="848"/>
                    <a:pt x="109" y="848"/>
                    <a:pt x="109" y="848"/>
                  </a:cubicBezTo>
                  <a:cubicBezTo>
                    <a:pt x="112" y="847"/>
                    <a:pt x="112" y="847"/>
                    <a:pt x="112" y="847"/>
                  </a:cubicBezTo>
                  <a:cubicBezTo>
                    <a:pt x="113" y="847"/>
                    <a:pt x="113" y="847"/>
                    <a:pt x="113" y="847"/>
                  </a:cubicBezTo>
                  <a:cubicBezTo>
                    <a:pt x="115" y="849"/>
                    <a:pt x="115" y="849"/>
                    <a:pt x="115" y="849"/>
                  </a:cubicBezTo>
                  <a:cubicBezTo>
                    <a:pt x="116" y="851"/>
                    <a:pt x="116" y="851"/>
                    <a:pt x="116" y="851"/>
                  </a:cubicBezTo>
                  <a:cubicBezTo>
                    <a:pt x="117" y="852"/>
                    <a:pt x="117" y="851"/>
                    <a:pt x="118" y="853"/>
                  </a:cubicBezTo>
                  <a:cubicBezTo>
                    <a:pt x="118" y="854"/>
                    <a:pt x="118" y="854"/>
                    <a:pt x="118" y="854"/>
                  </a:cubicBezTo>
                  <a:cubicBezTo>
                    <a:pt x="118" y="854"/>
                    <a:pt x="118" y="854"/>
                    <a:pt x="118" y="854"/>
                  </a:cubicBezTo>
                  <a:cubicBezTo>
                    <a:pt x="112" y="852"/>
                    <a:pt x="114" y="853"/>
                    <a:pt x="107" y="852"/>
                  </a:cubicBezTo>
                  <a:cubicBezTo>
                    <a:pt x="105" y="854"/>
                    <a:pt x="106" y="853"/>
                    <a:pt x="105" y="855"/>
                  </a:cubicBezTo>
                  <a:cubicBezTo>
                    <a:pt x="104" y="856"/>
                    <a:pt x="104" y="856"/>
                    <a:pt x="104" y="856"/>
                  </a:cubicBezTo>
                  <a:cubicBezTo>
                    <a:pt x="102" y="856"/>
                    <a:pt x="103" y="856"/>
                    <a:pt x="101" y="856"/>
                  </a:cubicBezTo>
                  <a:cubicBezTo>
                    <a:pt x="100" y="855"/>
                    <a:pt x="100" y="855"/>
                    <a:pt x="100" y="855"/>
                  </a:cubicBezTo>
                  <a:cubicBezTo>
                    <a:pt x="99" y="856"/>
                    <a:pt x="99" y="856"/>
                    <a:pt x="99" y="856"/>
                  </a:cubicBezTo>
                  <a:cubicBezTo>
                    <a:pt x="99" y="857"/>
                    <a:pt x="99" y="857"/>
                    <a:pt x="99" y="857"/>
                  </a:cubicBezTo>
                  <a:cubicBezTo>
                    <a:pt x="98" y="858"/>
                    <a:pt x="98" y="858"/>
                    <a:pt x="98" y="858"/>
                  </a:cubicBezTo>
                  <a:cubicBezTo>
                    <a:pt x="96" y="858"/>
                    <a:pt x="96" y="858"/>
                    <a:pt x="96" y="858"/>
                  </a:cubicBezTo>
                  <a:cubicBezTo>
                    <a:pt x="95" y="856"/>
                    <a:pt x="95" y="856"/>
                    <a:pt x="95" y="856"/>
                  </a:cubicBezTo>
                  <a:cubicBezTo>
                    <a:pt x="95" y="856"/>
                    <a:pt x="95" y="856"/>
                    <a:pt x="95" y="856"/>
                  </a:cubicBezTo>
                  <a:cubicBezTo>
                    <a:pt x="94" y="858"/>
                    <a:pt x="94" y="858"/>
                    <a:pt x="94" y="858"/>
                  </a:cubicBezTo>
                  <a:cubicBezTo>
                    <a:pt x="95" y="860"/>
                    <a:pt x="94" y="859"/>
                    <a:pt x="95" y="861"/>
                  </a:cubicBezTo>
                  <a:cubicBezTo>
                    <a:pt x="94" y="863"/>
                    <a:pt x="94" y="863"/>
                    <a:pt x="94" y="863"/>
                  </a:cubicBezTo>
                  <a:cubicBezTo>
                    <a:pt x="95" y="864"/>
                    <a:pt x="95" y="864"/>
                    <a:pt x="95" y="865"/>
                  </a:cubicBezTo>
                  <a:cubicBezTo>
                    <a:pt x="96" y="865"/>
                    <a:pt x="96" y="865"/>
                    <a:pt x="96" y="865"/>
                  </a:cubicBezTo>
                  <a:cubicBezTo>
                    <a:pt x="95" y="866"/>
                    <a:pt x="95" y="866"/>
                    <a:pt x="95" y="866"/>
                  </a:cubicBezTo>
                  <a:cubicBezTo>
                    <a:pt x="95" y="866"/>
                    <a:pt x="95" y="866"/>
                    <a:pt x="95" y="866"/>
                  </a:cubicBezTo>
                  <a:cubicBezTo>
                    <a:pt x="94" y="866"/>
                    <a:pt x="94" y="866"/>
                    <a:pt x="94" y="867"/>
                  </a:cubicBezTo>
                  <a:cubicBezTo>
                    <a:pt x="93" y="867"/>
                    <a:pt x="93" y="867"/>
                    <a:pt x="93" y="867"/>
                  </a:cubicBezTo>
                  <a:cubicBezTo>
                    <a:pt x="93" y="868"/>
                    <a:pt x="93" y="868"/>
                    <a:pt x="93" y="868"/>
                  </a:cubicBezTo>
                  <a:cubicBezTo>
                    <a:pt x="89" y="881"/>
                    <a:pt x="86" y="871"/>
                    <a:pt x="89" y="886"/>
                  </a:cubicBezTo>
                  <a:cubicBezTo>
                    <a:pt x="89" y="887"/>
                    <a:pt x="89" y="887"/>
                    <a:pt x="88" y="889"/>
                  </a:cubicBezTo>
                  <a:cubicBezTo>
                    <a:pt x="88" y="890"/>
                    <a:pt x="90" y="893"/>
                    <a:pt x="90" y="896"/>
                  </a:cubicBezTo>
                  <a:cubicBezTo>
                    <a:pt x="91" y="897"/>
                    <a:pt x="91" y="897"/>
                    <a:pt x="91" y="898"/>
                  </a:cubicBezTo>
                  <a:cubicBezTo>
                    <a:pt x="91" y="898"/>
                    <a:pt x="91" y="898"/>
                    <a:pt x="91" y="898"/>
                  </a:cubicBezTo>
                  <a:cubicBezTo>
                    <a:pt x="91" y="898"/>
                    <a:pt x="91" y="898"/>
                    <a:pt x="91" y="898"/>
                  </a:cubicBezTo>
                  <a:cubicBezTo>
                    <a:pt x="91" y="898"/>
                    <a:pt x="91" y="898"/>
                    <a:pt x="91" y="898"/>
                  </a:cubicBezTo>
                  <a:cubicBezTo>
                    <a:pt x="89" y="899"/>
                    <a:pt x="89" y="899"/>
                    <a:pt x="89" y="899"/>
                  </a:cubicBezTo>
                  <a:cubicBezTo>
                    <a:pt x="88" y="900"/>
                    <a:pt x="89" y="900"/>
                    <a:pt x="88" y="901"/>
                  </a:cubicBezTo>
                  <a:cubicBezTo>
                    <a:pt x="87" y="902"/>
                    <a:pt x="87" y="902"/>
                    <a:pt x="87" y="902"/>
                  </a:cubicBezTo>
                  <a:cubicBezTo>
                    <a:pt x="87" y="903"/>
                    <a:pt x="87" y="904"/>
                    <a:pt x="87" y="905"/>
                  </a:cubicBezTo>
                  <a:cubicBezTo>
                    <a:pt x="88" y="905"/>
                    <a:pt x="88" y="905"/>
                    <a:pt x="88" y="905"/>
                  </a:cubicBezTo>
                  <a:cubicBezTo>
                    <a:pt x="88" y="905"/>
                    <a:pt x="88" y="905"/>
                    <a:pt x="88" y="905"/>
                  </a:cubicBezTo>
                  <a:cubicBezTo>
                    <a:pt x="89" y="907"/>
                    <a:pt x="89" y="907"/>
                    <a:pt x="89" y="907"/>
                  </a:cubicBezTo>
                  <a:cubicBezTo>
                    <a:pt x="91" y="909"/>
                    <a:pt x="90" y="908"/>
                    <a:pt x="92" y="909"/>
                  </a:cubicBezTo>
                  <a:cubicBezTo>
                    <a:pt x="92" y="910"/>
                    <a:pt x="92" y="910"/>
                    <a:pt x="92" y="910"/>
                  </a:cubicBezTo>
                  <a:cubicBezTo>
                    <a:pt x="92" y="912"/>
                    <a:pt x="92" y="912"/>
                    <a:pt x="92" y="912"/>
                  </a:cubicBezTo>
                  <a:cubicBezTo>
                    <a:pt x="91" y="913"/>
                    <a:pt x="91" y="913"/>
                    <a:pt x="91" y="913"/>
                  </a:cubicBezTo>
                  <a:cubicBezTo>
                    <a:pt x="91" y="916"/>
                    <a:pt x="91" y="915"/>
                    <a:pt x="90" y="919"/>
                  </a:cubicBezTo>
                  <a:cubicBezTo>
                    <a:pt x="90" y="919"/>
                    <a:pt x="90" y="919"/>
                    <a:pt x="90" y="919"/>
                  </a:cubicBezTo>
                  <a:cubicBezTo>
                    <a:pt x="92" y="919"/>
                    <a:pt x="92" y="919"/>
                    <a:pt x="92" y="919"/>
                  </a:cubicBezTo>
                  <a:cubicBezTo>
                    <a:pt x="92" y="919"/>
                    <a:pt x="92" y="919"/>
                    <a:pt x="92" y="919"/>
                  </a:cubicBezTo>
                  <a:cubicBezTo>
                    <a:pt x="93" y="920"/>
                    <a:pt x="93" y="920"/>
                    <a:pt x="93" y="920"/>
                  </a:cubicBezTo>
                  <a:cubicBezTo>
                    <a:pt x="93" y="921"/>
                    <a:pt x="93" y="921"/>
                    <a:pt x="93" y="921"/>
                  </a:cubicBezTo>
                  <a:cubicBezTo>
                    <a:pt x="94" y="923"/>
                    <a:pt x="94" y="923"/>
                    <a:pt x="94" y="924"/>
                  </a:cubicBezTo>
                  <a:cubicBezTo>
                    <a:pt x="95" y="925"/>
                    <a:pt x="95" y="925"/>
                    <a:pt x="95" y="925"/>
                  </a:cubicBezTo>
                  <a:cubicBezTo>
                    <a:pt x="96" y="929"/>
                    <a:pt x="96" y="926"/>
                    <a:pt x="96" y="931"/>
                  </a:cubicBezTo>
                  <a:cubicBezTo>
                    <a:pt x="96" y="933"/>
                    <a:pt x="96" y="932"/>
                    <a:pt x="96" y="933"/>
                  </a:cubicBezTo>
                  <a:cubicBezTo>
                    <a:pt x="97" y="935"/>
                    <a:pt x="97" y="935"/>
                    <a:pt x="97" y="935"/>
                  </a:cubicBezTo>
                  <a:cubicBezTo>
                    <a:pt x="97" y="935"/>
                    <a:pt x="97" y="935"/>
                    <a:pt x="97" y="935"/>
                  </a:cubicBezTo>
                  <a:cubicBezTo>
                    <a:pt x="98" y="934"/>
                    <a:pt x="98" y="934"/>
                    <a:pt x="98" y="934"/>
                  </a:cubicBezTo>
                  <a:cubicBezTo>
                    <a:pt x="99" y="934"/>
                    <a:pt x="100" y="934"/>
                    <a:pt x="100" y="934"/>
                  </a:cubicBezTo>
                  <a:cubicBezTo>
                    <a:pt x="101" y="935"/>
                    <a:pt x="101" y="935"/>
                    <a:pt x="101" y="935"/>
                  </a:cubicBezTo>
                  <a:cubicBezTo>
                    <a:pt x="102" y="936"/>
                    <a:pt x="102" y="936"/>
                    <a:pt x="102" y="937"/>
                  </a:cubicBezTo>
                  <a:cubicBezTo>
                    <a:pt x="103" y="937"/>
                    <a:pt x="103" y="937"/>
                    <a:pt x="103" y="937"/>
                  </a:cubicBezTo>
                  <a:cubicBezTo>
                    <a:pt x="105" y="936"/>
                    <a:pt x="105" y="936"/>
                    <a:pt x="106" y="936"/>
                  </a:cubicBezTo>
                  <a:cubicBezTo>
                    <a:pt x="106" y="936"/>
                    <a:pt x="106" y="936"/>
                    <a:pt x="106" y="936"/>
                  </a:cubicBezTo>
                  <a:cubicBezTo>
                    <a:pt x="109" y="937"/>
                    <a:pt x="108" y="937"/>
                    <a:pt x="109" y="937"/>
                  </a:cubicBezTo>
                  <a:cubicBezTo>
                    <a:pt x="110" y="938"/>
                    <a:pt x="110" y="938"/>
                    <a:pt x="110" y="938"/>
                  </a:cubicBezTo>
                  <a:cubicBezTo>
                    <a:pt x="110" y="939"/>
                    <a:pt x="110" y="939"/>
                    <a:pt x="110" y="939"/>
                  </a:cubicBezTo>
                  <a:cubicBezTo>
                    <a:pt x="109" y="940"/>
                    <a:pt x="109" y="939"/>
                    <a:pt x="109" y="941"/>
                  </a:cubicBezTo>
                  <a:cubicBezTo>
                    <a:pt x="110" y="942"/>
                    <a:pt x="110" y="942"/>
                    <a:pt x="111" y="943"/>
                  </a:cubicBezTo>
                  <a:cubicBezTo>
                    <a:pt x="111" y="942"/>
                    <a:pt x="112" y="941"/>
                    <a:pt x="113" y="941"/>
                  </a:cubicBezTo>
                  <a:cubicBezTo>
                    <a:pt x="113" y="941"/>
                    <a:pt x="113" y="941"/>
                    <a:pt x="113" y="941"/>
                  </a:cubicBezTo>
                  <a:cubicBezTo>
                    <a:pt x="114" y="940"/>
                    <a:pt x="114" y="940"/>
                    <a:pt x="114" y="940"/>
                  </a:cubicBezTo>
                  <a:cubicBezTo>
                    <a:pt x="115" y="940"/>
                    <a:pt x="115" y="940"/>
                    <a:pt x="115" y="940"/>
                  </a:cubicBezTo>
                  <a:cubicBezTo>
                    <a:pt x="116" y="939"/>
                    <a:pt x="116" y="939"/>
                    <a:pt x="116" y="939"/>
                  </a:cubicBezTo>
                  <a:cubicBezTo>
                    <a:pt x="117" y="939"/>
                    <a:pt x="117" y="940"/>
                    <a:pt x="119" y="939"/>
                  </a:cubicBezTo>
                  <a:cubicBezTo>
                    <a:pt x="121" y="940"/>
                    <a:pt x="121" y="940"/>
                    <a:pt x="121" y="940"/>
                  </a:cubicBezTo>
                  <a:cubicBezTo>
                    <a:pt x="122" y="941"/>
                    <a:pt x="123" y="942"/>
                    <a:pt x="123" y="943"/>
                  </a:cubicBezTo>
                  <a:cubicBezTo>
                    <a:pt x="124" y="943"/>
                    <a:pt x="124" y="943"/>
                    <a:pt x="124" y="943"/>
                  </a:cubicBezTo>
                  <a:cubicBezTo>
                    <a:pt x="124" y="944"/>
                    <a:pt x="124" y="944"/>
                    <a:pt x="124" y="944"/>
                  </a:cubicBezTo>
                  <a:cubicBezTo>
                    <a:pt x="125" y="944"/>
                    <a:pt x="125" y="944"/>
                    <a:pt x="125" y="944"/>
                  </a:cubicBezTo>
                  <a:cubicBezTo>
                    <a:pt x="126" y="944"/>
                    <a:pt x="126" y="944"/>
                    <a:pt x="126" y="944"/>
                  </a:cubicBezTo>
                  <a:cubicBezTo>
                    <a:pt x="126" y="944"/>
                    <a:pt x="126" y="944"/>
                    <a:pt x="126" y="944"/>
                  </a:cubicBezTo>
                  <a:cubicBezTo>
                    <a:pt x="127" y="945"/>
                    <a:pt x="127" y="945"/>
                    <a:pt x="127" y="945"/>
                  </a:cubicBezTo>
                  <a:cubicBezTo>
                    <a:pt x="127" y="946"/>
                    <a:pt x="127" y="947"/>
                    <a:pt x="126" y="948"/>
                  </a:cubicBezTo>
                  <a:cubicBezTo>
                    <a:pt x="126" y="949"/>
                    <a:pt x="126" y="949"/>
                    <a:pt x="126" y="950"/>
                  </a:cubicBezTo>
                  <a:cubicBezTo>
                    <a:pt x="125" y="950"/>
                    <a:pt x="125" y="950"/>
                    <a:pt x="125" y="950"/>
                  </a:cubicBezTo>
                  <a:cubicBezTo>
                    <a:pt x="126" y="951"/>
                    <a:pt x="126" y="951"/>
                    <a:pt x="126" y="951"/>
                  </a:cubicBezTo>
                  <a:cubicBezTo>
                    <a:pt x="126" y="952"/>
                    <a:pt x="126" y="951"/>
                    <a:pt x="127" y="953"/>
                  </a:cubicBezTo>
                  <a:cubicBezTo>
                    <a:pt x="127" y="954"/>
                    <a:pt x="127" y="954"/>
                    <a:pt x="127" y="955"/>
                  </a:cubicBezTo>
                  <a:cubicBezTo>
                    <a:pt x="127" y="956"/>
                    <a:pt x="126" y="957"/>
                    <a:pt x="126" y="958"/>
                  </a:cubicBezTo>
                  <a:cubicBezTo>
                    <a:pt x="125" y="959"/>
                    <a:pt x="125" y="958"/>
                    <a:pt x="125" y="960"/>
                  </a:cubicBezTo>
                  <a:cubicBezTo>
                    <a:pt x="125" y="960"/>
                    <a:pt x="125" y="960"/>
                    <a:pt x="125" y="960"/>
                  </a:cubicBezTo>
                  <a:cubicBezTo>
                    <a:pt x="128" y="962"/>
                    <a:pt x="127" y="962"/>
                    <a:pt x="129" y="963"/>
                  </a:cubicBezTo>
                  <a:cubicBezTo>
                    <a:pt x="129" y="963"/>
                    <a:pt x="129" y="963"/>
                    <a:pt x="129" y="963"/>
                  </a:cubicBezTo>
                  <a:cubicBezTo>
                    <a:pt x="129" y="964"/>
                    <a:pt x="129" y="964"/>
                    <a:pt x="129" y="964"/>
                  </a:cubicBezTo>
                  <a:cubicBezTo>
                    <a:pt x="129" y="964"/>
                    <a:pt x="129" y="965"/>
                    <a:pt x="128" y="966"/>
                  </a:cubicBezTo>
                  <a:cubicBezTo>
                    <a:pt x="130" y="967"/>
                    <a:pt x="130" y="967"/>
                    <a:pt x="130" y="967"/>
                  </a:cubicBezTo>
                  <a:cubicBezTo>
                    <a:pt x="130" y="968"/>
                    <a:pt x="130" y="967"/>
                    <a:pt x="131" y="970"/>
                  </a:cubicBezTo>
                  <a:cubicBezTo>
                    <a:pt x="132" y="972"/>
                    <a:pt x="132" y="972"/>
                    <a:pt x="132" y="972"/>
                  </a:cubicBezTo>
                  <a:cubicBezTo>
                    <a:pt x="135" y="973"/>
                    <a:pt x="134" y="973"/>
                    <a:pt x="136" y="974"/>
                  </a:cubicBezTo>
                  <a:cubicBezTo>
                    <a:pt x="137" y="975"/>
                    <a:pt x="137" y="975"/>
                    <a:pt x="137" y="975"/>
                  </a:cubicBezTo>
                  <a:cubicBezTo>
                    <a:pt x="137" y="975"/>
                    <a:pt x="137" y="975"/>
                    <a:pt x="137" y="975"/>
                  </a:cubicBezTo>
                  <a:cubicBezTo>
                    <a:pt x="137" y="976"/>
                    <a:pt x="137" y="977"/>
                    <a:pt x="136" y="979"/>
                  </a:cubicBezTo>
                  <a:cubicBezTo>
                    <a:pt x="137" y="979"/>
                    <a:pt x="137" y="979"/>
                    <a:pt x="137" y="979"/>
                  </a:cubicBezTo>
                  <a:cubicBezTo>
                    <a:pt x="139" y="979"/>
                    <a:pt x="138" y="979"/>
                    <a:pt x="141" y="979"/>
                  </a:cubicBezTo>
                  <a:cubicBezTo>
                    <a:pt x="144" y="981"/>
                    <a:pt x="144" y="981"/>
                    <a:pt x="144" y="981"/>
                  </a:cubicBezTo>
                  <a:cubicBezTo>
                    <a:pt x="144" y="982"/>
                    <a:pt x="144" y="982"/>
                    <a:pt x="144" y="982"/>
                  </a:cubicBezTo>
                  <a:cubicBezTo>
                    <a:pt x="144" y="983"/>
                    <a:pt x="144" y="983"/>
                    <a:pt x="144" y="983"/>
                  </a:cubicBezTo>
                  <a:cubicBezTo>
                    <a:pt x="144" y="983"/>
                    <a:pt x="144" y="983"/>
                    <a:pt x="144" y="984"/>
                  </a:cubicBezTo>
                  <a:cubicBezTo>
                    <a:pt x="147" y="986"/>
                    <a:pt x="147" y="986"/>
                    <a:pt x="147" y="986"/>
                  </a:cubicBezTo>
                  <a:cubicBezTo>
                    <a:pt x="147" y="986"/>
                    <a:pt x="147" y="986"/>
                    <a:pt x="147" y="986"/>
                  </a:cubicBezTo>
                  <a:cubicBezTo>
                    <a:pt x="147" y="987"/>
                    <a:pt x="147" y="987"/>
                    <a:pt x="147" y="988"/>
                  </a:cubicBezTo>
                  <a:cubicBezTo>
                    <a:pt x="145" y="988"/>
                    <a:pt x="145" y="988"/>
                    <a:pt x="144" y="989"/>
                  </a:cubicBezTo>
                  <a:cubicBezTo>
                    <a:pt x="144" y="990"/>
                    <a:pt x="144" y="990"/>
                    <a:pt x="144" y="990"/>
                  </a:cubicBezTo>
                  <a:cubicBezTo>
                    <a:pt x="141" y="992"/>
                    <a:pt x="142" y="992"/>
                    <a:pt x="140" y="992"/>
                  </a:cubicBezTo>
                  <a:cubicBezTo>
                    <a:pt x="139" y="992"/>
                    <a:pt x="139" y="992"/>
                    <a:pt x="137" y="992"/>
                  </a:cubicBezTo>
                  <a:cubicBezTo>
                    <a:pt x="136" y="991"/>
                    <a:pt x="136" y="991"/>
                    <a:pt x="136" y="991"/>
                  </a:cubicBezTo>
                  <a:cubicBezTo>
                    <a:pt x="136" y="991"/>
                    <a:pt x="136" y="991"/>
                    <a:pt x="136" y="991"/>
                  </a:cubicBezTo>
                  <a:cubicBezTo>
                    <a:pt x="135" y="990"/>
                    <a:pt x="135" y="990"/>
                    <a:pt x="135" y="990"/>
                  </a:cubicBezTo>
                  <a:cubicBezTo>
                    <a:pt x="134" y="990"/>
                    <a:pt x="134" y="990"/>
                    <a:pt x="132" y="990"/>
                  </a:cubicBezTo>
                  <a:cubicBezTo>
                    <a:pt x="132" y="991"/>
                    <a:pt x="132" y="991"/>
                    <a:pt x="132" y="991"/>
                  </a:cubicBezTo>
                  <a:cubicBezTo>
                    <a:pt x="132" y="992"/>
                    <a:pt x="132" y="992"/>
                    <a:pt x="130" y="994"/>
                  </a:cubicBezTo>
                  <a:cubicBezTo>
                    <a:pt x="133" y="997"/>
                    <a:pt x="130" y="994"/>
                    <a:pt x="134" y="998"/>
                  </a:cubicBezTo>
                  <a:cubicBezTo>
                    <a:pt x="134" y="999"/>
                    <a:pt x="134" y="999"/>
                    <a:pt x="134" y="999"/>
                  </a:cubicBezTo>
                  <a:cubicBezTo>
                    <a:pt x="134" y="999"/>
                    <a:pt x="134" y="999"/>
                    <a:pt x="134" y="999"/>
                  </a:cubicBezTo>
                  <a:cubicBezTo>
                    <a:pt x="133" y="1000"/>
                    <a:pt x="133" y="1000"/>
                    <a:pt x="133" y="1000"/>
                  </a:cubicBezTo>
                  <a:cubicBezTo>
                    <a:pt x="133" y="1001"/>
                    <a:pt x="133" y="1001"/>
                    <a:pt x="133" y="1001"/>
                  </a:cubicBezTo>
                  <a:cubicBezTo>
                    <a:pt x="135" y="1003"/>
                    <a:pt x="135" y="1003"/>
                    <a:pt x="135" y="1003"/>
                  </a:cubicBezTo>
                  <a:cubicBezTo>
                    <a:pt x="134" y="1003"/>
                    <a:pt x="134" y="1003"/>
                    <a:pt x="134" y="1003"/>
                  </a:cubicBezTo>
                  <a:cubicBezTo>
                    <a:pt x="134" y="1005"/>
                    <a:pt x="134" y="1004"/>
                    <a:pt x="134" y="1007"/>
                  </a:cubicBezTo>
                  <a:cubicBezTo>
                    <a:pt x="134" y="1007"/>
                    <a:pt x="134" y="1007"/>
                    <a:pt x="134" y="1007"/>
                  </a:cubicBezTo>
                  <a:cubicBezTo>
                    <a:pt x="135" y="1008"/>
                    <a:pt x="135" y="1008"/>
                    <a:pt x="135" y="1008"/>
                  </a:cubicBezTo>
                  <a:cubicBezTo>
                    <a:pt x="135" y="1008"/>
                    <a:pt x="135" y="1008"/>
                    <a:pt x="136" y="1010"/>
                  </a:cubicBezTo>
                  <a:cubicBezTo>
                    <a:pt x="136" y="1011"/>
                    <a:pt x="136" y="1011"/>
                    <a:pt x="136" y="1011"/>
                  </a:cubicBezTo>
                  <a:cubicBezTo>
                    <a:pt x="136" y="1011"/>
                    <a:pt x="136" y="1011"/>
                    <a:pt x="136" y="1011"/>
                  </a:cubicBezTo>
                  <a:cubicBezTo>
                    <a:pt x="138" y="1011"/>
                    <a:pt x="137" y="1011"/>
                    <a:pt x="139" y="1012"/>
                  </a:cubicBezTo>
                  <a:cubicBezTo>
                    <a:pt x="139" y="1012"/>
                    <a:pt x="139" y="1012"/>
                    <a:pt x="140" y="1012"/>
                  </a:cubicBezTo>
                  <a:cubicBezTo>
                    <a:pt x="141" y="1011"/>
                    <a:pt x="141" y="1011"/>
                    <a:pt x="142" y="1010"/>
                  </a:cubicBezTo>
                  <a:cubicBezTo>
                    <a:pt x="143" y="1008"/>
                    <a:pt x="143" y="1008"/>
                    <a:pt x="143" y="1008"/>
                  </a:cubicBezTo>
                  <a:cubicBezTo>
                    <a:pt x="143" y="1007"/>
                    <a:pt x="143" y="1007"/>
                    <a:pt x="143" y="1007"/>
                  </a:cubicBezTo>
                  <a:cubicBezTo>
                    <a:pt x="144" y="1007"/>
                    <a:pt x="144" y="1007"/>
                    <a:pt x="144" y="1007"/>
                  </a:cubicBezTo>
                  <a:cubicBezTo>
                    <a:pt x="145" y="1007"/>
                    <a:pt x="145" y="1007"/>
                    <a:pt x="145" y="1007"/>
                  </a:cubicBezTo>
                  <a:cubicBezTo>
                    <a:pt x="146" y="1008"/>
                    <a:pt x="146" y="1007"/>
                    <a:pt x="148" y="1008"/>
                  </a:cubicBezTo>
                  <a:cubicBezTo>
                    <a:pt x="149" y="1008"/>
                    <a:pt x="149" y="1008"/>
                    <a:pt x="149" y="1008"/>
                  </a:cubicBezTo>
                  <a:cubicBezTo>
                    <a:pt x="152" y="1006"/>
                    <a:pt x="152" y="1006"/>
                    <a:pt x="152" y="1006"/>
                  </a:cubicBezTo>
                  <a:cubicBezTo>
                    <a:pt x="153" y="1006"/>
                    <a:pt x="153" y="1006"/>
                    <a:pt x="153" y="1006"/>
                  </a:cubicBezTo>
                  <a:cubicBezTo>
                    <a:pt x="156" y="1007"/>
                    <a:pt x="156" y="1007"/>
                    <a:pt x="158" y="1006"/>
                  </a:cubicBezTo>
                  <a:cubicBezTo>
                    <a:pt x="159" y="1007"/>
                    <a:pt x="159" y="1007"/>
                    <a:pt x="159" y="1007"/>
                  </a:cubicBezTo>
                  <a:cubicBezTo>
                    <a:pt x="161" y="1009"/>
                    <a:pt x="161" y="1010"/>
                    <a:pt x="163" y="1013"/>
                  </a:cubicBezTo>
                  <a:cubicBezTo>
                    <a:pt x="166" y="1016"/>
                    <a:pt x="166" y="1016"/>
                    <a:pt x="166" y="1016"/>
                  </a:cubicBezTo>
                  <a:cubicBezTo>
                    <a:pt x="166" y="1017"/>
                    <a:pt x="166" y="1017"/>
                    <a:pt x="166" y="1017"/>
                  </a:cubicBezTo>
                  <a:cubicBezTo>
                    <a:pt x="166" y="1018"/>
                    <a:pt x="166" y="1018"/>
                    <a:pt x="166" y="1018"/>
                  </a:cubicBezTo>
                  <a:cubicBezTo>
                    <a:pt x="164" y="1018"/>
                    <a:pt x="164" y="1018"/>
                    <a:pt x="163" y="1018"/>
                  </a:cubicBezTo>
                  <a:cubicBezTo>
                    <a:pt x="163" y="1019"/>
                    <a:pt x="163" y="1019"/>
                    <a:pt x="163" y="1019"/>
                  </a:cubicBezTo>
                  <a:cubicBezTo>
                    <a:pt x="163" y="1020"/>
                    <a:pt x="163" y="1019"/>
                    <a:pt x="164" y="1021"/>
                  </a:cubicBezTo>
                  <a:cubicBezTo>
                    <a:pt x="164" y="1022"/>
                    <a:pt x="164" y="1022"/>
                    <a:pt x="164" y="1023"/>
                  </a:cubicBezTo>
                  <a:cubicBezTo>
                    <a:pt x="164" y="1024"/>
                    <a:pt x="164" y="1024"/>
                    <a:pt x="164" y="1024"/>
                  </a:cubicBezTo>
                  <a:cubicBezTo>
                    <a:pt x="164" y="1024"/>
                    <a:pt x="164" y="1024"/>
                    <a:pt x="164" y="1024"/>
                  </a:cubicBezTo>
                  <a:cubicBezTo>
                    <a:pt x="164" y="1025"/>
                    <a:pt x="164" y="1025"/>
                    <a:pt x="164" y="1025"/>
                  </a:cubicBezTo>
                  <a:cubicBezTo>
                    <a:pt x="164" y="1026"/>
                    <a:pt x="164" y="1026"/>
                    <a:pt x="164" y="1026"/>
                  </a:cubicBezTo>
                  <a:cubicBezTo>
                    <a:pt x="164" y="1026"/>
                    <a:pt x="164" y="1026"/>
                    <a:pt x="164" y="1026"/>
                  </a:cubicBezTo>
                  <a:cubicBezTo>
                    <a:pt x="164" y="1026"/>
                    <a:pt x="164" y="1026"/>
                    <a:pt x="164" y="1026"/>
                  </a:cubicBezTo>
                  <a:cubicBezTo>
                    <a:pt x="167" y="1026"/>
                    <a:pt x="167" y="1026"/>
                    <a:pt x="167" y="1026"/>
                  </a:cubicBezTo>
                  <a:cubicBezTo>
                    <a:pt x="168" y="1027"/>
                    <a:pt x="168" y="1027"/>
                    <a:pt x="169" y="1027"/>
                  </a:cubicBezTo>
                  <a:cubicBezTo>
                    <a:pt x="170" y="1027"/>
                    <a:pt x="170" y="1027"/>
                    <a:pt x="170" y="1027"/>
                  </a:cubicBezTo>
                  <a:cubicBezTo>
                    <a:pt x="171" y="1027"/>
                    <a:pt x="172" y="1027"/>
                    <a:pt x="173" y="1027"/>
                  </a:cubicBezTo>
                  <a:cubicBezTo>
                    <a:pt x="174" y="1027"/>
                    <a:pt x="174" y="1027"/>
                    <a:pt x="174" y="1027"/>
                  </a:cubicBezTo>
                  <a:cubicBezTo>
                    <a:pt x="174" y="1029"/>
                    <a:pt x="174" y="1028"/>
                    <a:pt x="174" y="1029"/>
                  </a:cubicBezTo>
                  <a:cubicBezTo>
                    <a:pt x="175" y="1030"/>
                    <a:pt x="175" y="1030"/>
                    <a:pt x="175" y="1030"/>
                  </a:cubicBezTo>
                  <a:cubicBezTo>
                    <a:pt x="176" y="1030"/>
                    <a:pt x="175" y="1030"/>
                    <a:pt x="176" y="1030"/>
                  </a:cubicBezTo>
                  <a:cubicBezTo>
                    <a:pt x="176" y="1030"/>
                    <a:pt x="176" y="1030"/>
                    <a:pt x="176" y="1030"/>
                  </a:cubicBezTo>
                  <a:cubicBezTo>
                    <a:pt x="176" y="1031"/>
                    <a:pt x="176" y="1031"/>
                    <a:pt x="176" y="1031"/>
                  </a:cubicBezTo>
                  <a:cubicBezTo>
                    <a:pt x="176" y="1031"/>
                    <a:pt x="176" y="1031"/>
                    <a:pt x="176" y="1031"/>
                  </a:cubicBezTo>
                  <a:cubicBezTo>
                    <a:pt x="176" y="1032"/>
                    <a:pt x="176" y="1032"/>
                    <a:pt x="177" y="1034"/>
                  </a:cubicBezTo>
                  <a:cubicBezTo>
                    <a:pt x="177" y="1035"/>
                    <a:pt x="177" y="1034"/>
                    <a:pt x="177" y="1035"/>
                  </a:cubicBezTo>
                  <a:cubicBezTo>
                    <a:pt x="177" y="1036"/>
                    <a:pt x="177" y="1036"/>
                    <a:pt x="177" y="1036"/>
                  </a:cubicBezTo>
                  <a:cubicBezTo>
                    <a:pt x="177" y="1037"/>
                    <a:pt x="177" y="1037"/>
                    <a:pt x="177" y="1037"/>
                  </a:cubicBezTo>
                  <a:cubicBezTo>
                    <a:pt x="177" y="1039"/>
                    <a:pt x="177" y="1039"/>
                    <a:pt x="177" y="1039"/>
                  </a:cubicBezTo>
                  <a:cubicBezTo>
                    <a:pt x="178" y="1040"/>
                    <a:pt x="178" y="1040"/>
                    <a:pt x="178" y="1040"/>
                  </a:cubicBezTo>
                  <a:cubicBezTo>
                    <a:pt x="179" y="1040"/>
                    <a:pt x="179" y="1040"/>
                    <a:pt x="179" y="1040"/>
                  </a:cubicBezTo>
                  <a:cubicBezTo>
                    <a:pt x="179" y="1042"/>
                    <a:pt x="179" y="1042"/>
                    <a:pt x="179" y="1042"/>
                  </a:cubicBezTo>
                  <a:cubicBezTo>
                    <a:pt x="180" y="1042"/>
                    <a:pt x="180" y="1042"/>
                    <a:pt x="180" y="1042"/>
                  </a:cubicBezTo>
                  <a:cubicBezTo>
                    <a:pt x="182" y="1041"/>
                    <a:pt x="181" y="1041"/>
                    <a:pt x="182" y="1040"/>
                  </a:cubicBezTo>
                  <a:cubicBezTo>
                    <a:pt x="184" y="1041"/>
                    <a:pt x="184" y="1041"/>
                    <a:pt x="185" y="1041"/>
                  </a:cubicBezTo>
                  <a:cubicBezTo>
                    <a:pt x="186" y="1042"/>
                    <a:pt x="186" y="1042"/>
                    <a:pt x="186" y="1042"/>
                  </a:cubicBezTo>
                  <a:cubicBezTo>
                    <a:pt x="186" y="1043"/>
                    <a:pt x="186" y="1043"/>
                    <a:pt x="186" y="1043"/>
                  </a:cubicBezTo>
                  <a:cubicBezTo>
                    <a:pt x="187" y="1043"/>
                    <a:pt x="187" y="1043"/>
                    <a:pt x="187" y="1043"/>
                  </a:cubicBezTo>
                  <a:cubicBezTo>
                    <a:pt x="188" y="1043"/>
                    <a:pt x="188" y="1043"/>
                    <a:pt x="188" y="1043"/>
                  </a:cubicBezTo>
                  <a:cubicBezTo>
                    <a:pt x="189" y="1043"/>
                    <a:pt x="189" y="1043"/>
                    <a:pt x="189" y="1043"/>
                  </a:cubicBezTo>
                  <a:cubicBezTo>
                    <a:pt x="190" y="1044"/>
                    <a:pt x="190" y="1044"/>
                    <a:pt x="190" y="1044"/>
                  </a:cubicBezTo>
                  <a:cubicBezTo>
                    <a:pt x="191" y="1044"/>
                    <a:pt x="191" y="1044"/>
                    <a:pt x="191" y="1044"/>
                  </a:cubicBezTo>
                  <a:cubicBezTo>
                    <a:pt x="192" y="1044"/>
                    <a:pt x="191" y="1044"/>
                    <a:pt x="192" y="1043"/>
                  </a:cubicBezTo>
                  <a:cubicBezTo>
                    <a:pt x="199" y="1041"/>
                    <a:pt x="192" y="1043"/>
                    <a:pt x="199" y="1041"/>
                  </a:cubicBezTo>
                  <a:cubicBezTo>
                    <a:pt x="200" y="1041"/>
                    <a:pt x="200" y="1041"/>
                    <a:pt x="200" y="1041"/>
                  </a:cubicBezTo>
                  <a:cubicBezTo>
                    <a:pt x="201" y="1042"/>
                    <a:pt x="200" y="1042"/>
                    <a:pt x="201" y="1043"/>
                  </a:cubicBezTo>
                  <a:cubicBezTo>
                    <a:pt x="202" y="1044"/>
                    <a:pt x="202" y="1044"/>
                    <a:pt x="202" y="1044"/>
                  </a:cubicBezTo>
                  <a:cubicBezTo>
                    <a:pt x="203" y="1046"/>
                    <a:pt x="203" y="1046"/>
                    <a:pt x="203" y="1046"/>
                  </a:cubicBezTo>
                  <a:cubicBezTo>
                    <a:pt x="204" y="1048"/>
                    <a:pt x="205" y="1048"/>
                    <a:pt x="207" y="1049"/>
                  </a:cubicBezTo>
                  <a:cubicBezTo>
                    <a:pt x="207" y="1049"/>
                    <a:pt x="207" y="1049"/>
                    <a:pt x="207" y="1049"/>
                  </a:cubicBezTo>
                  <a:cubicBezTo>
                    <a:pt x="208" y="1049"/>
                    <a:pt x="208" y="1049"/>
                    <a:pt x="208" y="1049"/>
                  </a:cubicBezTo>
                  <a:cubicBezTo>
                    <a:pt x="208" y="1049"/>
                    <a:pt x="208" y="1049"/>
                    <a:pt x="208" y="1049"/>
                  </a:cubicBezTo>
                  <a:cubicBezTo>
                    <a:pt x="208" y="1048"/>
                    <a:pt x="208" y="1048"/>
                    <a:pt x="208" y="1048"/>
                  </a:cubicBezTo>
                  <a:cubicBezTo>
                    <a:pt x="209" y="1047"/>
                    <a:pt x="209" y="1047"/>
                    <a:pt x="209" y="1047"/>
                  </a:cubicBezTo>
                  <a:cubicBezTo>
                    <a:pt x="209" y="1047"/>
                    <a:pt x="209" y="1047"/>
                    <a:pt x="209" y="1047"/>
                  </a:cubicBezTo>
                  <a:cubicBezTo>
                    <a:pt x="211" y="1049"/>
                    <a:pt x="211" y="1049"/>
                    <a:pt x="211" y="1049"/>
                  </a:cubicBezTo>
                  <a:cubicBezTo>
                    <a:pt x="213" y="1049"/>
                    <a:pt x="212" y="1049"/>
                    <a:pt x="213" y="1049"/>
                  </a:cubicBezTo>
                  <a:cubicBezTo>
                    <a:pt x="215" y="1050"/>
                    <a:pt x="215" y="1050"/>
                    <a:pt x="216" y="1051"/>
                  </a:cubicBezTo>
                  <a:cubicBezTo>
                    <a:pt x="218" y="1051"/>
                    <a:pt x="218" y="1051"/>
                    <a:pt x="218" y="1051"/>
                  </a:cubicBezTo>
                  <a:cubicBezTo>
                    <a:pt x="219" y="1051"/>
                    <a:pt x="219" y="1051"/>
                    <a:pt x="219" y="1051"/>
                  </a:cubicBezTo>
                  <a:cubicBezTo>
                    <a:pt x="220" y="1051"/>
                    <a:pt x="220" y="1051"/>
                    <a:pt x="220" y="1051"/>
                  </a:cubicBezTo>
                  <a:cubicBezTo>
                    <a:pt x="220" y="1052"/>
                    <a:pt x="220" y="1052"/>
                    <a:pt x="220" y="1052"/>
                  </a:cubicBezTo>
                  <a:cubicBezTo>
                    <a:pt x="221" y="1053"/>
                    <a:pt x="221" y="1053"/>
                    <a:pt x="221" y="1053"/>
                  </a:cubicBezTo>
                  <a:cubicBezTo>
                    <a:pt x="222" y="1053"/>
                    <a:pt x="221" y="1053"/>
                    <a:pt x="223" y="1053"/>
                  </a:cubicBezTo>
                  <a:cubicBezTo>
                    <a:pt x="225" y="1054"/>
                    <a:pt x="224" y="1054"/>
                    <a:pt x="226" y="1056"/>
                  </a:cubicBezTo>
                  <a:cubicBezTo>
                    <a:pt x="227" y="1056"/>
                    <a:pt x="227" y="1056"/>
                    <a:pt x="227" y="1056"/>
                  </a:cubicBezTo>
                  <a:cubicBezTo>
                    <a:pt x="228" y="1055"/>
                    <a:pt x="228" y="1055"/>
                    <a:pt x="228" y="1055"/>
                  </a:cubicBezTo>
                  <a:cubicBezTo>
                    <a:pt x="229" y="1055"/>
                    <a:pt x="229" y="1055"/>
                    <a:pt x="229" y="1055"/>
                  </a:cubicBezTo>
                  <a:cubicBezTo>
                    <a:pt x="230" y="1055"/>
                    <a:pt x="230" y="1055"/>
                    <a:pt x="230" y="1055"/>
                  </a:cubicBezTo>
                  <a:cubicBezTo>
                    <a:pt x="230" y="1056"/>
                    <a:pt x="230" y="1056"/>
                    <a:pt x="230" y="1056"/>
                  </a:cubicBezTo>
                  <a:cubicBezTo>
                    <a:pt x="229" y="1057"/>
                    <a:pt x="229" y="1057"/>
                    <a:pt x="229" y="1057"/>
                  </a:cubicBezTo>
                  <a:cubicBezTo>
                    <a:pt x="229" y="1058"/>
                    <a:pt x="229" y="1058"/>
                    <a:pt x="229" y="1058"/>
                  </a:cubicBezTo>
                  <a:cubicBezTo>
                    <a:pt x="230" y="1059"/>
                    <a:pt x="230" y="1059"/>
                    <a:pt x="230" y="1059"/>
                  </a:cubicBezTo>
                  <a:cubicBezTo>
                    <a:pt x="230" y="1062"/>
                    <a:pt x="229" y="1062"/>
                    <a:pt x="227" y="1064"/>
                  </a:cubicBezTo>
                  <a:cubicBezTo>
                    <a:pt x="226" y="1065"/>
                    <a:pt x="226" y="1065"/>
                    <a:pt x="225" y="1065"/>
                  </a:cubicBezTo>
                  <a:cubicBezTo>
                    <a:pt x="225" y="1066"/>
                    <a:pt x="225" y="1066"/>
                    <a:pt x="225" y="1066"/>
                  </a:cubicBezTo>
                  <a:cubicBezTo>
                    <a:pt x="226" y="1067"/>
                    <a:pt x="226" y="1067"/>
                    <a:pt x="226" y="1067"/>
                  </a:cubicBezTo>
                  <a:cubicBezTo>
                    <a:pt x="227" y="1068"/>
                    <a:pt x="227" y="1067"/>
                    <a:pt x="229" y="1068"/>
                  </a:cubicBezTo>
                  <a:cubicBezTo>
                    <a:pt x="229" y="1068"/>
                    <a:pt x="229" y="1068"/>
                    <a:pt x="229" y="1068"/>
                  </a:cubicBezTo>
                  <a:cubicBezTo>
                    <a:pt x="228" y="1069"/>
                    <a:pt x="228" y="1069"/>
                    <a:pt x="228" y="1069"/>
                  </a:cubicBezTo>
                  <a:cubicBezTo>
                    <a:pt x="228" y="1069"/>
                    <a:pt x="228" y="1069"/>
                    <a:pt x="228" y="1069"/>
                  </a:cubicBezTo>
                  <a:cubicBezTo>
                    <a:pt x="226" y="1069"/>
                    <a:pt x="226" y="1069"/>
                    <a:pt x="226" y="1069"/>
                  </a:cubicBezTo>
                  <a:cubicBezTo>
                    <a:pt x="226" y="1069"/>
                    <a:pt x="226" y="1069"/>
                    <a:pt x="225" y="1070"/>
                  </a:cubicBezTo>
                  <a:cubicBezTo>
                    <a:pt x="225" y="1071"/>
                    <a:pt x="225" y="1071"/>
                    <a:pt x="225" y="1072"/>
                  </a:cubicBezTo>
                  <a:cubicBezTo>
                    <a:pt x="226" y="1073"/>
                    <a:pt x="226" y="1073"/>
                    <a:pt x="226" y="1073"/>
                  </a:cubicBezTo>
                  <a:cubicBezTo>
                    <a:pt x="227" y="1073"/>
                    <a:pt x="227" y="1073"/>
                    <a:pt x="227" y="1073"/>
                  </a:cubicBezTo>
                  <a:cubicBezTo>
                    <a:pt x="227" y="1076"/>
                    <a:pt x="227" y="1075"/>
                    <a:pt x="227" y="1076"/>
                  </a:cubicBezTo>
                  <a:cubicBezTo>
                    <a:pt x="227" y="1077"/>
                    <a:pt x="227" y="1077"/>
                    <a:pt x="227" y="1077"/>
                  </a:cubicBezTo>
                  <a:cubicBezTo>
                    <a:pt x="227" y="1077"/>
                    <a:pt x="227" y="1077"/>
                    <a:pt x="227" y="1077"/>
                  </a:cubicBezTo>
                  <a:cubicBezTo>
                    <a:pt x="227" y="1077"/>
                    <a:pt x="227" y="1077"/>
                    <a:pt x="227" y="1077"/>
                  </a:cubicBezTo>
                  <a:cubicBezTo>
                    <a:pt x="228" y="1077"/>
                    <a:pt x="228" y="1077"/>
                    <a:pt x="228" y="1077"/>
                  </a:cubicBezTo>
                  <a:cubicBezTo>
                    <a:pt x="228" y="1078"/>
                    <a:pt x="228" y="1078"/>
                    <a:pt x="228" y="1078"/>
                  </a:cubicBezTo>
                  <a:cubicBezTo>
                    <a:pt x="228" y="1078"/>
                    <a:pt x="228" y="1078"/>
                    <a:pt x="228" y="1078"/>
                  </a:cubicBezTo>
                  <a:cubicBezTo>
                    <a:pt x="227" y="1079"/>
                    <a:pt x="227" y="1079"/>
                    <a:pt x="227" y="1079"/>
                  </a:cubicBezTo>
                  <a:cubicBezTo>
                    <a:pt x="226" y="1082"/>
                    <a:pt x="227" y="1082"/>
                    <a:pt x="226" y="1083"/>
                  </a:cubicBezTo>
                  <a:cubicBezTo>
                    <a:pt x="226" y="1084"/>
                    <a:pt x="226" y="1084"/>
                    <a:pt x="226" y="1084"/>
                  </a:cubicBezTo>
                  <a:cubicBezTo>
                    <a:pt x="226" y="1085"/>
                    <a:pt x="226" y="1085"/>
                    <a:pt x="226" y="1085"/>
                  </a:cubicBezTo>
                  <a:cubicBezTo>
                    <a:pt x="218" y="1085"/>
                    <a:pt x="221" y="1085"/>
                    <a:pt x="216" y="1085"/>
                  </a:cubicBezTo>
                  <a:cubicBezTo>
                    <a:pt x="215" y="1085"/>
                    <a:pt x="215" y="1085"/>
                    <a:pt x="215" y="1085"/>
                  </a:cubicBezTo>
                  <a:cubicBezTo>
                    <a:pt x="214" y="1087"/>
                    <a:pt x="214" y="1087"/>
                    <a:pt x="214" y="1087"/>
                  </a:cubicBezTo>
                  <a:cubicBezTo>
                    <a:pt x="213" y="1088"/>
                    <a:pt x="213" y="1088"/>
                    <a:pt x="213" y="1088"/>
                  </a:cubicBezTo>
                  <a:cubicBezTo>
                    <a:pt x="212" y="1088"/>
                    <a:pt x="212" y="1088"/>
                    <a:pt x="212" y="1088"/>
                  </a:cubicBezTo>
                  <a:cubicBezTo>
                    <a:pt x="210" y="1089"/>
                    <a:pt x="210" y="1089"/>
                    <a:pt x="210" y="1089"/>
                  </a:cubicBezTo>
                  <a:cubicBezTo>
                    <a:pt x="209" y="1090"/>
                    <a:pt x="209" y="1090"/>
                    <a:pt x="209" y="1090"/>
                  </a:cubicBezTo>
                  <a:cubicBezTo>
                    <a:pt x="209" y="1091"/>
                    <a:pt x="209" y="1092"/>
                    <a:pt x="209" y="1093"/>
                  </a:cubicBezTo>
                  <a:cubicBezTo>
                    <a:pt x="209" y="1093"/>
                    <a:pt x="209" y="1093"/>
                    <a:pt x="209" y="1093"/>
                  </a:cubicBezTo>
                  <a:cubicBezTo>
                    <a:pt x="208" y="1093"/>
                    <a:pt x="208" y="1093"/>
                    <a:pt x="208" y="1093"/>
                  </a:cubicBezTo>
                  <a:cubicBezTo>
                    <a:pt x="209" y="1094"/>
                    <a:pt x="209" y="1094"/>
                    <a:pt x="209" y="1094"/>
                  </a:cubicBezTo>
                  <a:cubicBezTo>
                    <a:pt x="209" y="1094"/>
                    <a:pt x="209" y="1094"/>
                    <a:pt x="209" y="1094"/>
                  </a:cubicBezTo>
                  <a:cubicBezTo>
                    <a:pt x="209" y="1095"/>
                    <a:pt x="209" y="1095"/>
                    <a:pt x="209" y="1095"/>
                  </a:cubicBezTo>
                  <a:cubicBezTo>
                    <a:pt x="209" y="1095"/>
                    <a:pt x="209" y="1095"/>
                    <a:pt x="209" y="1095"/>
                  </a:cubicBezTo>
                  <a:cubicBezTo>
                    <a:pt x="209" y="1095"/>
                    <a:pt x="209" y="1095"/>
                    <a:pt x="209" y="1095"/>
                  </a:cubicBezTo>
                  <a:cubicBezTo>
                    <a:pt x="208" y="1096"/>
                    <a:pt x="208" y="1096"/>
                    <a:pt x="208" y="1096"/>
                  </a:cubicBezTo>
                  <a:cubicBezTo>
                    <a:pt x="208" y="1097"/>
                    <a:pt x="208" y="1096"/>
                    <a:pt x="209" y="1097"/>
                  </a:cubicBezTo>
                  <a:cubicBezTo>
                    <a:pt x="212" y="1096"/>
                    <a:pt x="212" y="1096"/>
                    <a:pt x="212" y="1096"/>
                  </a:cubicBezTo>
                  <a:cubicBezTo>
                    <a:pt x="213" y="1095"/>
                    <a:pt x="213" y="1095"/>
                    <a:pt x="213" y="1095"/>
                  </a:cubicBezTo>
                  <a:cubicBezTo>
                    <a:pt x="215" y="1094"/>
                    <a:pt x="215" y="1094"/>
                    <a:pt x="215" y="1094"/>
                  </a:cubicBezTo>
                  <a:cubicBezTo>
                    <a:pt x="214" y="1095"/>
                    <a:pt x="214" y="1095"/>
                    <a:pt x="214" y="1095"/>
                  </a:cubicBezTo>
                  <a:cubicBezTo>
                    <a:pt x="213" y="1095"/>
                    <a:pt x="213" y="1095"/>
                    <a:pt x="213" y="1095"/>
                  </a:cubicBezTo>
                  <a:cubicBezTo>
                    <a:pt x="212" y="1096"/>
                    <a:pt x="212" y="1096"/>
                    <a:pt x="212" y="1096"/>
                  </a:cubicBezTo>
                  <a:cubicBezTo>
                    <a:pt x="213" y="1096"/>
                    <a:pt x="213" y="1097"/>
                    <a:pt x="217" y="1096"/>
                  </a:cubicBezTo>
                  <a:cubicBezTo>
                    <a:pt x="218" y="1094"/>
                    <a:pt x="218" y="1094"/>
                    <a:pt x="218" y="1094"/>
                  </a:cubicBezTo>
                  <a:cubicBezTo>
                    <a:pt x="220" y="1094"/>
                    <a:pt x="220" y="1094"/>
                    <a:pt x="220" y="1094"/>
                  </a:cubicBezTo>
                  <a:cubicBezTo>
                    <a:pt x="220" y="1096"/>
                    <a:pt x="220" y="1095"/>
                    <a:pt x="221" y="1097"/>
                  </a:cubicBezTo>
                  <a:cubicBezTo>
                    <a:pt x="221" y="1098"/>
                    <a:pt x="221" y="1098"/>
                    <a:pt x="221" y="1098"/>
                  </a:cubicBezTo>
                  <a:cubicBezTo>
                    <a:pt x="220" y="1098"/>
                    <a:pt x="220" y="1098"/>
                    <a:pt x="220" y="1098"/>
                  </a:cubicBezTo>
                  <a:cubicBezTo>
                    <a:pt x="219" y="1098"/>
                    <a:pt x="219" y="1098"/>
                    <a:pt x="219" y="1098"/>
                  </a:cubicBezTo>
                  <a:cubicBezTo>
                    <a:pt x="211" y="1102"/>
                    <a:pt x="218" y="1099"/>
                    <a:pt x="211" y="1102"/>
                  </a:cubicBezTo>
                  <a:cubicBezTo>
                    <a:pt x="212" y="1103"/>
                    <a:pt x="212" y="1103"/>
                    <a:pt x="212" y="1103"/>
                  </a:cubicBezTo>
                  <a:cubicBezTo>
                    <a:pt x="212" y="1104"/>
                    <a:pt x="212" y="1104"/>
                    <a:pt x="212" y="1104"/>
                  </a:cubicBezTo>
                  <a:cubicBezTo>
                    <a:pt x="210" y="1104"/>
                    <a:pt x="210" y="1104"/>
                    <a:pt x="209" y="1104"/>
                  </a:cubicBezTo>
                  <a:cubicBezTo>
                    <a:pt x="208" y="1104"/>
                    <a:pt x="208" y="1104"/>
                    <a:pt x="208" y="1104"/>
                  </a:cubicBezTo>
                  <a:cubicBezTo>
                    <a:pt x="206" y="1105"/>
                    <a:pt x="206" y="1105"/>
                    <a:pt x="206" y="1105"/>
                  </a:cubicBezTo>
                  <a:cubicBezTo>
                    <a:pt x="204" y="1105"/>
                    <a:pt x="205" y="1105"/>
                    <a:pt x="204" y="1105"/>
                  </a:cubicBezTo>
                  <a:cubicBezTo>
                    <a:pt x="204" y="1107"/>
                    <a:pt x="204" y="1106"/>
                    <a:pt x="205" y="1108"/>
                  </a:cubicBezTo>
                  <a:cubicBezTo>
                    <a:pt x="206" y="1109"/>
                    <a:pt x="206" y="1109"/>
                    <a:pt x="206" y="1109"/>
                  </a:cubicBezTo>
                  <a:cubicBezTo>
                    <a:pt x="207" y="1109"/>
                    <a:pt x="207" y="1109"/>
                    <a:pt x="207" y="1109"/>
                  </a:cubicBezTo>
                  <a:cubicBezTo>
                    <a:pt x="210" y="1112"/>
                    <a:pt x="209" y="1111"/>
                    <a:pt x="212" y="1114"/>
                  </a:cubicBezTo>
                  <a:cubicBezTo>
                    <a:pt x="211" y="1114"/>
                    <a:pt x="211" y="1114"/>
                    <a:pt x="211" y="1114"/>
                  </a:cubicBezTo>
                  <a:cubicBezTo>
                    <a:pt x="209" y="1113"/>
                    <a:pt x="210" y="1113"/>
                    <a:pt x="208" y="1113"/>
                  </a:cubicBezTo>
                  <a:cubicBezTo>
                    <a:pt x="208" y="1115"/>
                    <a:pt x="208" y="1115"/>
                    <a:pt x="207" y="1116"/>
                  </a:cubicBezTo>
                  <a:cubicBezTo>
                    <a:pt x="207" y="1115"/>
                    <a:pt x="207" y="1116"/>
                    <a:pt x="207" y="1115"/>
                  </a:cubicBezTo>
                  <a:cubicBezTo>
                    <a:pt x="206" y="1114"/>
                    <a:pt x="206" y="1114"/>
                    <a:pt x="206" y="1114"/>
                  </a:cubicBezTo>
                  <a:cubicBezTo>
                    <a:pt x="205" y="1115"/>
                    <a:pt x="205" y="1115"/>
                    <a:pt x="205" y="1115"/>
                  </a:cubicBezTo>
                  <a:cubicBezTo>
                    <a:pt x="204" y="1118"/>
                    <a:pt x="204" y="1118"/>
                    <a:pt x="204" y="1118"/>
                  </a:cubicBezTo>
                  <a:cubicBezTo>
                    <a:pt x="202" y="1121"/>
                    <a:pt x="202" y="1121"/>
                    <a:pt x="202" y="1121"/>
                  </a:cubicBezTo>
                  <a:cubicBezTo>
                    <a:pt x="202" y="1122"/>
                    <a:pt x="202" y="1122"/>
                    <a:pt x="202" y="1122"/>
                  </a:cubicBezTo>
                  <a:cubicBezTo>
                    <a:pt x="202" y="1123"/>
                    <a:pt x="202" y="1123"/>
                    <a:pt x="202" y="1123"/>
                  </a:cubicBezTo>
                  <a:cubicBezTo>
                    <a:pt x="202" y="1123"/>
                    <a:pt x="202" y="1123"/>
                    <a:pt x="202" y="1123"/>
                  </a:cubicBezTo>
                  <a:cubicBezTo>
                    <a:pt x="202" y="1123"/>
                    <a:pt x="202" y="1123"/>
                    <a:pt x="202" y="1123"/>
                  </a:cubicBezTo>
                  <a:cubicBezTo>
                    <a:pt x="202" y="1124"/>
                    <a:pt x="202" y="1124"/>
                    <a:pt x="202" y="1124"/>
                  </a:cubicBezTo>
                  <a:cubicBezTo>
                    <a:pt x="202" y="1125"/>
                    <a:pt x="202" y="1125"/>
                    <a:pt x="202" y="1125"/>
                  </a:cubicBezTo>
                  <a:cubicBezTo>
                    <a:pt x="198" y="1126"/>
                    <a:pt x="198" y="1126"/>
                    <a:pt x="198" y="1126"/>
                  </a:cubicBezTo>
                  <a:cubicBezTo>
                    <a:pt x="197" y="1127"/>
                    <a:pt x="197" y="1127"/>
                    <a:pt x="197" y="1127"/>
                  </a:cubicBezTo>
                  <a:cubicBezTo>
                    <a:pt x="196" y="1126"/>
                    <a:pt x="196" y="1126"/>
                    <a:pt x="196" y="1126"/>
                  </a:cubicBezTo>
                  <a:cubicBezTo>
                    <a:pt x="194" y="1125"/>
                    <a:pt x="195" y="1125"/>
                    <a:pt x="193" y="1124"/>
                  </a:cubicBezTo>
                  <a:cubicBezTo>
                    <a:pt x="193" y="1124"/>
                    <a:pt x="193" y="1124"/>
                    <a:pt x="193" y="1124"/>
                  </a:cubicBezTo>
                  <a:cubicBezTo>
                    <a:pt x="192" y="1125"/>
                    <a:pt x="192" y="1125"/>
                    <a:pt x="192" y="1125"/>
                  </a:cubicBezTo>
                  <a:cubicBezTo>
                    <a:pt x="192" y="1125"/>
                    <a:pt x="192" y="1125"/>
                    <a:pt x="192" y="1125"/>
                  </a:cubicBezTo>
                  <a:cubicBezTo>
                    <a:pt x="193" y="1126"/>
                    <a:pt x="193" y="1126"/>
                    <a:pt x="193" y="1126"/>
                  </a:cubicBezTo>
                  <a:cubicBezTo>
                    <a:pt x="194" y="1126"/>
                    <a:pt x="194" y="1126"/>
                    <a:pt x="194" y="1126"/>
                  </a:cubicBezTo>
                  <a:cubicBezTo>
                    <a:pt x="194" y="1127"/>
                    <a:pt x="194" y="1127"/>
                    <a:pt x="194" y="1127"/>
                  </a:cubicBezTo>
                  <a:cubicBezTo>
                    <a:pt x="191" y="1128"/>
                    <a:pt x="191" y="1128"/>
                    <a:pt x="191" y="1128"/>
                  </a:cubicBezTo>
                  <a:cubicBezTo>
                    <a:pt x="191" y="1129"/>
                    <a:pt x="191" y="1129"/>
                    <a:pt x="191" y="1129"/>
                  </a:cubicBezTo>
                  <a:cubicBezTo>
                    <a:pt x="191" y="1129"/>
                    <a:pt x="191" y="1129"/>
                    <a:pt x="191" y="1129"/>
                  </a:cubicBezTo>
                  <a:cubicBezTo>
                    <a:pt x="195" y="1130"/>
                    <a:pt x="194" y="1130"/>
                    <a:pt x="197" y="1131"/>
                  </a:cubicBezTo>
                  <a:cubicBezTo>
                    <a:pt x="198" y="1133"/>
                    <a:pt x="198" y="1133"/>
                    <a:pt x="198" y="1133"/>
                  </a:cubicBezTo>
                  <a:cubicBezTo>
                    <a:pt x="199" y="1134"/>
                    <a:pt x="199" y="1134"/>
                    <a:pt x="199" y="1134"/>
                  </a:cubicBezTo>
                  <a:cubicBezTo>
                    <a:pt x="200" y="1135"/>
                    <a:pt x="200" y="1135"/>
                    <a:pt x="200" y="1135"/>
                  </a:cubicBezTo>
                  <a:cubicBezTo>
                    <a:pt x="201" y="1136"/>
                    <a:pt x="200" y="1136"/>
                    <a:pt x="201" y="1136"/>
                  </a:cubicBezTo>
                  <a:cubicBezTo>
                    <a:pt x="203" y="1136"/>
                    <a:pt x="203" y="1136"/>
                    <a:pt x="203" y="1136"/>
                  </a:cubicBezTo>
                  <a:cubicBezTo>
                    <a:pt x="205" y="1136"/>
                    <a:pt x="205" y="1136"/>
                    <a:pt x="205" y="1136"/>
                  </a:cubicBezTo>
                  <a:cubicBezTo>
                    <a:pt x="208" y="1140"/>
                    <a:pt x="208" y="1140"/>
                    <a:pt x="208" y="1140"/>
                  </a:cubicBezTo>
                  <a:cubicBezTo>
                    <a:pt x="223" y="1147"/>
                    <a:pt x="221" y="1150"/>
                    <a:pt x="228" y="1156"/>
                  </a:cubicBezTo>
                  <a:cubicBezTo>
                    <a:pt x="229" y="1154"/>
                    <a:pt x="229" y="1155"/>
                    <a:pt x="230" y="1154"/>
                  </a:cubicBezTo>
                  <a:cubicBezTo>
                    <a:pt x="230" y="1153"/>
                    <a:pt x="230" y="1153"/>
                    <a:pt x="230" y="1153"/>
                  </a:cubicBezTo>
                  <a:cubicBezTo>
                    <a:pt x="233" y="1154"/>
                    <a:pt x="232" y="1154"/>
                    <a:pt x="234" y="1154"/>
                  </a:cubicBezTo>
                  <a:cubicBezTo>
                    <a:pt x="236" y="1154"/>
                    <a:pt x="236" y="1154"/>
                    <a:pt x="236" y="1154"/>
                  </a:cubicBezTo>
                  <a:cubicBezTo>
                    <a:pt x="241" y="1156"/>
                    <a:pt x="238" y="1156"/>
                    <a:pt x="244" y="1157"/>
                  </a:cubicBezTo>
                  <a:cubicBezTo>
                    <a:pt x="245" y="1158"/>
                    <a:pt x="245" y="1158"/>
                    <a:pt x="246" y="1159"/>
                  </a:cubicBezTo>
                  <a:cubicBezTo>
                    <a:pt x="252" y="1159"/>
                    <a:pt x="252" y="1159"/>
                    <a:pt x="252" y="1159"/>
                  </a:cubicBezTo>
                  <a:cubicBezTo>
                    <a:pt x="254" y="1158"/>
                    <a:pt x="254" y="1159"/>
                    <a:pt x="256" y="1159"/>
                  </a:cubicBezTo>
                  <a:cubicBezTo>
                    <a:pt x="257" y="1160"/>
                    <a:pt x="257" y="1160"/>
                    <a:pt x="257" y="1160"/>
                  </a:cubicBezTo>
                  <a:cubicBezTo>
                    <a:pt x="259" y="1160"/>
                    <a:pt x="258" y="1160"/>
                    <a:pt x="260" y="1160"/>
                  </a:cubicBezTo>
                  <a:cubicBezTo>
                    <a:pt x="261" y="1160"/>
                    <a:pt x="261" y="1160"/>
                    <a:pt x="262" y="1161"/>
                  </a:cubicBezTo>
                  <a:cubicBezTo>
                    <a:pt x="262" y="1161"/>
                    <a:pt x="262" y="1161"/>
                    <a:pt x="262" y="1161"/>
                  </a:cubicBezTo>
                  <a:cubicBezTo>
                    <a:pt x="263" y="1162"/>
                    <a:pt x="263" y="1162"/>
                    <a:pt x="263" y="1162"/>
                  </a:cubicBezTo>
                  <a:cubicBezTo>
                    <a:pt x="267" y="1164"/>
                    <a:pt x="266" y="1164"/>
                    <a:pt x="269" y="1164"/>
                  </a:cubicBezTo>
                  <a:cubicBezTo>
                    <a:pt x="269" y="1165"/>
                    <a:pt x="269" y="1165"/>
                    <a:pt x="271" y="1166"/>
                  </a:cubicBezTo>
                  <a:cubicBezTo>
                    <a:pt x="271" y="1166"/>
                    <a:pt x="271" y="1166"/>
                    <a:pt x="271" y="1166"/>
                  </a:cubicBezTo>
                  <a:cubicBezTo>
                    <a:pt x="271" y="1167"/>
                    <a:pt x="271" y="1167"/>
                    <a:pt x="271" y="1167"/>
                  </a:cubicBezTo>
                  <a:cubicBezTo>
                    <a:pt x="271" y="1167"/>
                    <a:pt x="271" y="1167"/>
                    <a:pt x="271" y="1167"/>
                  </a:cubicBezTo>
                  <a:cubicBezTo>
                    <a:pt x="271" y="1168"/>
                    <a:pt x="271" y="1168"/>
                    <a:pt x="271" y="1168"/>
                  </a:cubicBezTo>
                  <a:cubicBezTo>
                    <a:pt x="271" y="1168"/>
                    <a:pt x="271" y="1168"/>
                    <a:pt x="271" y="1168"/>
                  </a:cubicBezTo>
                  <a:cubicBezTo>
                    <a:pt x="272" y="1169"/>
                    <a:pt x="272" y="1169"/>
                    <a:pt x="272" y="1169"/>
                  </a:cubicBezTo>
                  <a:cubicBezTo>
                    <a:pt x="273" y="1169"/>
                    <a:pt x="273" y="1169"/>
                    <a:pt x="273" y="1169"/>
                  </a:cubicBezTo>
                  <a:cubicBezTo>
                    <a:pt x="274" y="1168"/>
                    <a:pt x="274" y="1168"/>
                    <a:pt x="274" y="1168"/>
                  </a:cubicBezTo>
                  <a:cubicBezTo>
                    <a:pt x="275" y="1168"/>
                    <a:pt x="277" y="1167"/>
                    <a:pt x="279" y="1166"/>
                  </a:cubicBezTo>
                  <a:cubicBezTo>
                    <a:pt x="280" y="1166"/>
                    <a:pt x="280" y="1166"/>
                    <a:pt x="280" y="1166"/>
                  </a:cubicBezTo>
                  <a:cubicBezTo>
                    <a:pt x="281" y="1166"/>
                    <a:pt x="281" y="1166"/>
                    <a:pt x="281" y="1166"/>
                  </a:cubicBezTo>
                  <a:cubicBezTo>
                    <a:pt x="281" y="1167"/>
                    <a:pt x="281" y="1167"/>
                    <a:pt x="281" y="1167"/>
                  </a:cubicBezTo>
                  <a:cubicBezTo>
                    <a:pt x="282" y="1168"/>
                    <a:pt x="282" y="1168"/>
                    <a:pt x="282" y="1168"/>
                  </a:cubicBezTo>
                  <a:cubicBezTo>
                    <a:pt x="283" y="1166"/>
                    <a:pt x="283" y="1166"/>
                    <a:pt x="283" y="1166"/>
                  </a:cubicBezTo>
                  <a:cubicBezTo>
                    <a:pt x="283" y="1166"/>
                    <a:pt x="283" y="1166"/>
                    <a:pt x="283" y="1166"/>
                  </a:cubicBezTo>
                  <a:cubicBezTo>
                    <a:pt x="285" y="1167"/>
                    <a:pt x="285" y="1167"/>
                    <a:pt x="287" y="1167"/>
                  </a:cubicBezTo>
                  <a:cubicBezTo>
                    <a:pt x="287" y="1168"/>
                    <a:pt x="288" y="1168"/>
                    <a:pt x="289" y="1169"/>
                  </a:cubicBezTo>
                  <a:cubicBezTo>
                    <a:pt x="291" y="1169"/>
                    <a:pt x="291" y="1169"/>
                    <a:pt x="291" y="1169"/>
                  </a:cubicBezTo>
                  <a:cubicBezTo>
                    <a:pt x="292" y="1169"/>
                    <a:pt x="292" y="1169"/>
                    <a:pt x="293" y="1170"/>
                  </a:cubicBezTo>
                  <a:cubicBezTo>
                    <a:pt x="293" y="1170"/>
                    <a:pt x="293" y="1170"/>
                    <a:pt x="293" y="1170"/>
                  </a:cubicBezTo>
                  <a:cubicBezTo>
                    <a:pt x="292" y="1172"/>
                    <a:pt x="293" y="1171"/>
                    <a:pt x="292" y="1174"/>
                  </a:cubicBezTo>
                  <a:cubicBezTo>
                    <a:pt x="292" y="1174"/>
                    <a:pt x="292" y="1174"/>
                    <a:pt x="292" y="1174"/>
                  </a:cubicBezTo>
                  <a:cubicBezTo>
                    <a:pt x="294" y="1175"/>
                    <a:pt x="294" y="1175"/>
                    <a:pt x="295" y="1177"/>
                  </a:cubicBezTo>
                  <a:cubicBezTo>
                    <a:pt x="297" y="1177"/>
                    <a:pt x="297" y="1177"/>
                    <a:pt x="298" y="1177"/>
                  </a:cubicBezTo>
                  <a:cubicBezTo>
                    <a:pt x="299" y="1178"/>
                    <a:pt x="299" y="1178"/>
                    <a:pt x="301" y="1179"/>
                  </a:cubicBezTo>
                  <a:cubicBezTo>
                    <a:pt x="301" y="1179"/>
                    <a:pt x="301" y="1179"/>
                    <a:pt x="301" y="1179"/>
                  </a:cubicBezTo>
                  <a:cubicBezTo>
                    <a:pt x="302" y="1179"/>
                    <a:pt x="302" y="1179"/>
                    <a:pt x="302" y="1179"/>
                  </a:cubicBezTo>
                  <a:cubicBezTo>
                    <a:pt x="302" y="1180"/>
                    <a:pt x="302" y="1180"/>
                    <a:pt x="302" y="1180"/>
                  </a:cubicBezTo>
                  <a:cubicBezTo>
                    <a:pt x="302" y="1180"/>
                    <a:pt x="302" y="1180"/>
                    <a:pt x="302" y="1180"/>
                  </a:cubicBezTo>
                  <a:cubicBezTo>
                    <a:pt x="303" y="1180"/>
                    <a:pt x="303" y="1180"/>
                    <a:pt x="304" y="1180"/>
                  </a:cubicBezTo>
                  <a:cubicBezTo>
                    <a:pt x="304" y="1180"/>
                    <a:pt x="304" y="1180"/>
                    <a:pt x="304" y="1180"/>
                  </a:cubicBezTo>
                  <a:cubicBezTo>
                    <a:pt x="305" y="1181"/>
                    <a:pt x="307" y="1182"/>
                    <a:pt x="307" y="1183"/>
                  </a:cubicBezTo>
                  <a:cubicBezTo>
                    <a:pt x="308" y="1184"/>
                    <a:pt x="308" y="1184"/>
                    <a:pt x="309" y="1185"/>
                  </a:cubicBezTo>
                  <a:cubicBezTo>
                    <a:pt x="310" y="1185"/>
                    <a:pt x="310" y="1185"/>
                    <a:pt x="310" y="1185"/>
                  </a:cubicBezTo>
                  <a:cubicBezTo>
                    <a:pt x="310" y="1188"/>
                    <a:pt x="310" y="1188"/>
                    <a:pt x="310" y="1188"/>
                  </a:cubicBezTo>
                  <a:cubicBezTo>
                    <a:pt x="311" y="1188"/>
                    <a:pt x="311" y="1188"/>
                    <a:pt x="311" y="1188"/>
                  </a:cubicBezTo>
                  <a:cubicBezTo>
                    <a:pt x="314" y="1189"/>
                    <a:pt x="313" y="1189"/>
                    <a:pt x="316" y="1189"/>
                  </a:cubicBezTo>
                  <a:cubicBezTo>
                    <a:pt x="317" y="1189"/>
                    <a:pt x="317" y="1189"/>
                    <a:pt x="317" y="1189"/>
                  </a:cubicBezTo>
                  <a:cubicBezTo>
                    <a:pt x="318" y="1187"/>
                    <a:pt x="318" y="1188"/>
                    <a:pt x="319" y="1185"/>
                  </a:cubicBezTo>
                  <a:cubicBezTo>
                    <a:pt x="322" y="1184"/>
                    <a:pt x="322" y="1184"/>
                    <a:pt x="323" y="1183"/>
                  </a:cubicBezTo>
                  <a:cubicBezTo>
                    <a:pt x="323" y="1182"/>
                    <a:pt x="323" y="1182"/>
                    <a:pt x="325" y="1180"/>
                  </a:cubicBezTo>
                  <a:cubicBezTo>
                    <a:pt x="324" y="1179"/>
                    <a:pt x="324" y="1179"/>
                    <a:pt x="323" y="1178"/>
                  </a:cubicBezTo>
                  <a:cubicBezTo>
                    <a:pt x="323" y="1178"/>
                    <a:pt x="323" y="1178"/>
                    <a:pt x="323" y="1178"/>
                  </a:cubicBezTo>
                  <a:cubicBezTo>
                    <a:pt x="321" y="1174"/>
                    <a:pt x="320" y="1172"/>
                    <a:pt x="315" y="1167"/>
                  </a:cubicBezTo>
                  <a:cubicBezTo>
                    <a:pt x="315" y="1165"/>
                    <a:pt x="315" y="1165"/>
                    <a:pt x="315" y="1165"/>
                  </a:cubicBezTo>
                  <a:cubicBezTo>
                    <a:pt x="314" y="1164"/>
                    <a:pt x="314" y="1164"/>
                    <a:pt x="314" y="1164"/>
                  </a:cubicBezTo>
                  <a:cubicBezTo>
                    <a:pt x="313" y="1163"/>
                    <a:pt x="313" y="1163"/>
                    <a:pt x="312" y="1162"/>
                  </a:cubicBezTo>
                  <a:cubicBezTo>
                    <a:pt x="313" y="1159"/>
                    <a:pt x="313" y="1159"/>
                    <a:pt x="313" y="1159"/>
                  </a:cubicBezTo>
                  <a:cubicBezTo>
                    <a:pt x="313" y="1158"/>
                    <a:pt x="313" y="1158"/>
                    <a:pt x="313" y="1156"/>
                  </a:cubicBezTo>
                  <a:cubicBezTo>
                    <a:pt x="313" y="1154"/>
                    <a:pt x="313" y="1155"/>
                    <a:pt x="314" y="1152"/>
                  </a:cubicBezTo>
                  <a:cubicBezTo>
                    <a:pt x="314" y="1150"/>
                    <a:pt x="314" y="1150"/>
                    <a:pt x="314" y="1150"/>
                  </a:cubicBezTo>
                  <a:cubicBezTo>
                    <a:pt x="314" y="1148"/>
                    <a:pt x="314" y="1148"/>
                    <a:pt x="314" y="1148"/>
                  </a:cubicBezTo>
                  <a:cubicBezTo>
                    <a:pt x="314" y="1149"/>
                    <a:pt x="314" y="1149"/>
                    <a:pt x="314" y="1149"/>
                  </a:cubicBezTo>
                  <a:cubicBezTo>
                    <a:pt x="312" y="1154"/>
                    <a:pt x="312" y="1154"/>
                    <a:pt x="312" y="1154"/>
                  </a:cubicBezTo>
                  <a:cubicBezTo>
                    <a:pt x="312" y="1150"/>
                    <a:pt x="312" y="1147"/>
                    <a:pt x="310" y="1144"/>
                  </a:cubicBezTo>
                  <a:cubicBezTo>
                    <a:pt x="308" y="1142"/>
                    <a:pt x="309" y="1143"/>
                    <a:pt x="307" y="1141"/>
                  </a:cubicBezTo>
                  <a:cubicBezTo>
                    <a:pt x="306" y="1141"/>
                    <a:pt x="307" y="1141"/>
                    <a:pt x="304" y="1140"/>
                  </a:cubicBezTo>
                  <a:cubicBezTo>
                    <a:pt x="304" y="1140"/>
                    <a:pt x="304" y="1140"/>
                    <a:pt x="304" y="1140"/>
                  </a:cubicBezTo>
                  <a:cubicBezTo>
                    <a:pt x="304" y="1139"/>
                    <a:pt x="304" y="1139"/>
                    <a:pt x="304" y="1139"/>
                  </a:cubicBezTo>
                  <a:cubicBezTo>
                    <a:pt x="304" y="1138"/>
                    <a:pt x="304" y="1138"/>
                    <a:pt x="304" y="1136"/>
                  </a:cubicBezTo>
                  <a:cubicBezTo>
                    <a:pt x="306" y="1135"/>
                    <a:pt x="305" y="1136"/>
                    <a:pt x="307" y="1134"/>
                  </a:cubicBezTo>
                  <a:cubicBezTo>
                    <a:pt x="307" y="1134"/>
                    <a:pt x="307" y="1134"/>
                    <a:pt x="307" y="1133"/>
                  </a:cubicBezTo>
                  <a:cubicBezTo>
                    <a:pt x="308" y="1134"/>
                    <a:pt x="308" y="1134"/>
                    <a:pt x="308" y="1134"/>
                  </a:cubicBezTo>
                  <a:cubicBezTo>
                    <a:pt x="308" y="1134"/>
                    <a:pt x="308" y="1134"/>
                    <a:pt x="308" y="1134"/>
                  </a:cubicBezTo>
                  <a:cubicBezTo>
                    <a:pt x="309" y="1132"/>
                    <a:pt x="309" y="1132"/>
                    <a:pt x="310" y="1131"/>
                  </a:cubicBezTo>
                  <a:cubicBezTo>
                    <a:pt x="312" y="1126"/>
                    <a:pt x="311" y="1128"/>
                    <a:pt x="312" y="1124"/>
                  </a:cubicBezTo>
                  <a:cubicBezTo>
                    <a:pt x="312" y="1124"/>
                    <a:pt x="312" y="1124"/>
                    <a:pt x="312" y="1124"/>
                  </a:cubicBezTo>
                  <a:cubicBezTo>
                    <a:pt x="313" y="1124"/>
                    <a:pt x="313" y="1124"/>
                    <a:pt x="313" y="1124"/>
                  </a:cubicBezTo>
                  <a:cubicBezTo>
                    <a:pt x="313" y="1123"/>
                    <a:pt x="313" y="1123"/>
                    <a:pt x="313" y="1123"/>
                  </a:cubicBezTo>
                  <a:cubicBezTo>
                    <a:pt x="313" y="1121"/>
                    <a:pt x="313" y="1121"/>
                    <a:pt x="313" y="1121"/>
                  </a:cubicBezTo>
                  <a:cubicBezTo>
                    <a:pt x="312" y="1120"/>
                    <a:pt x="312" y="1120"/>
                    <a:pt x="312" y="1120"/>
                  </a:cubicBezTo>
                  <a:cubicBezTo>
                    <a:pt x="313" y="1120"/>
                    <a:pt x="313" y="1120"/>
                    <a:pt x="313" y="1120"/>
                  </a:cubicBezTo>
                  <a:cubicBezTo>
                    <a:pt x="314" y="1121"/>
                    <a:pt x="314" y="1121"/>
                    <a:pt x="314" y="1122"/>
                  </a:cubicBezTo>
                  <a:cubicBezTo>
                    <a:pt x="315" y="1121"/>
                    <a:pt x="315" y="1121"/>
                    <a:pt x="315" y="1121"/>
                  </a:cubicBezTo>
                  <a:cubicBezTo>
                    <a:pt x="315" y="1120"/>
                    <a:pt x="315" y="1120"/>
                    <a:pt x="315" y="1120"/>
                  </a:cubicBezTo>
                  <a:cubicBezTo>
                    <a:pt x="316" y="1120"/>
                    <a:pt x="316" y="1120"/>
                    <a:pt x="316" y="1120"/>
                  </a:cubicBezTo>
                  <a:cubicBezTo>
                    <a:pt x="317" y="1120"/>
                    <a:pt x="317" y="1120"/>
                    <a:pt x="317" y="1120"/>
                  </a:cubicBezTo>
                  <a:cubicBezTo>
                    <a:pt x="320" y="1119"/>
                    <a:pt x="319" y="1119"/>
                    <a:pt x="320" y="1119"/>
                  </a:cubicBezTo>
                  <a:cubicBezTo>
                    <a:pt x="322" y="1118"/>
                    <a:pt x="322" y="1118"/>
                    <a:pt x="324" y="1116"/>
                  </a:cubicBezTo>
                  <a:cubicBezTo>
                    <a:pt x="324" y="1116"/>
                    <a:pt x="324" y="1116"/>
                    <a:pt x="324" y="1116"/>
                  </a:cubicBezTo>
                  <a:cubicBezTo>
                    <a:pt x="325" y="1116"/>
                    <a:pt x="325" y="1116"/>
                    <a:pt x="325" y="1116"/>
                  </a:cubicBezTo>
                  <a:cubicBezTo>
                    <a:pt x="326" y="1117"/>
                    <a:pt x="326" y="1117"/>
                    <a:pt x="326" y="1117"/>
                  </a:cubicBezTo>
                  <a:cubicBezTo>
                    <a:pt x="326" y="1117"/>
                    <a:pt x="326" y="1117"/>
                    <a:pt x="326" y="1117"/>
                  </a:cubicBezTo>
                  <a:cubicBezTo>
                    <a:pt x="327" y="1117"/>
                    <a:pt x="327" y="1117"/>
                    <a:pt x="327" y="1117"/>
                  </a:cubicBezTo>
                  <a:cubicBezTo>
                    <a:pt x="327" y="1116"/>
                    <a:pt x="327" y="1116"/>
                    <a:pt x="327" y="1116"/>
                  </a:cubicBezTo>
                  <a:cubicBezTo>
                    <a:pt x="326" y="1115"/>
                    <a:pt x="326" y="1115"/>
                    <a:pt x="326" y="1115"/>
                  </a:cubicBezTo>
                  <a:cubicBezTo>
                    <a:pt x="326" y="1114"/>
                    <a:pt x="326" y="1115"/>
                    <a:pt x="326" y="1114"/>
                  </a:cubicBezTo>
                  <a:cubicBezTo>
                    <a:pt x="327" y="1113"/>
                    <a:pt x="327" y="1113"/>
                    <a:pt x="327" y="1113"/>
                  </a:cubicBezTo>
                  <a:cubicBezTo>
                    <a:pt x="328" y="1113"/>
                    <a:pt x="328" y="1113"/>
                    <a:pt x="328" y="1113"/>
                  </a:cubicBezTo>
                  <a:cubicBezTo>
                    <a:pt x="331" y="1112"/>
                    <a:pt x="331" y="1112"/>
                    <a:pt x="331" y="1112"/>
                  </a:cubicBezTo>
                  <a:cubicBezTo>
                    <a:pt x="331" y="1111"/>
                    <a:pt x="331" y="1111"/>
                    <a:pt x="331" y="1111"/>
                  </a:cubicBezTo>
                  <a:cubicBezTo>
                    <a:pt x="331" y="1110"/>
                    <a:pt x="331" y="1110"/>
                    <a:pt x="331" y="1110"/>
                  </a:cubicBezTo>
                  <a:cubicBezTo>
                    <a:pt x="332" y="1110"/>
                    <a:pt x="332" y="1110"/>
                    <a:pt x="332" y="1110"/>
                  </a:cubicBezTo>
                  <a:cubicBezTo>
                    <a:pt x="332" y="1110"/>
                    <a:pt x="332" y="1110"/>
                    <a:pt x="332" y="1110"/>
                  </a:cubicBezTo>
                  <a:cubicBezTo>
                    <a:pt x="332" y="1109"/>
                    <a:pt x="332" y="1109"/>
                    <a:pt x="332" y="1109"/>
                  </a:cubicBezTo>
                  <a:cubicBezTo>
                    <a:pt x="329" y="1108"/>
                    <a:pt x="329" y="1108"/>
                    <a:pt x="329" y="1108"/>
                  </a:cubicBezTo>
                  <a:cubicBezTo>
                    <a:pt x="327" y="1107"/>
                    <a:pt x="327" y="1107"/>
                    <a:pt x="327" y="1107"/>
                  </a:cubicBezTo>
                  <a:cubicBezTo>
                    <a:pt x="325" y="1106"/>
                    <a:pt x="325" y="1106"/>
                    <a:pt x="325" y="1105"/>
                  </a:cubicBezTo>
                  <a:cubicBezTo>
                    <a:pt x="324" y="1105"/>
                    <a:pt x="324" y="1105"/>
                    <a:pt x="324" y="1105"/>
                  </a:cubicBezTo>
                  <a:cubicBezTo>
                    <a:pt x="324" y="1104"/>
                    <a:pt x="324" y="1104"/>
                    <a:pt x="324" y="1104"/>
                  </a:cubicBezTo>
                  <a:cubicBezTo>
                    <a:pt x="324" y="1103"/>
                    <a:pt x="324" y="1103"/>
                    <a:pt x="324" y="1103"/>
                  </a:cubicBezTo>
                  <a:cubicBezTo>
                    <a:pt x="325" y="1103"/>
                    <a:pt x="325" y="1103"/>
                    <a:pt x="325" y="1103"/>
                  </a:cubicBezTo>
                  <a:cubicBezTo>
                    <a:pt x="325" y="1103"/>
                    <a:pt x="325" y="1103"/>
                    <a:pt x="325" y="1103"/>
                  </a:cubicBezTo>
                  <a:cubicBezTo>
                    <a:pt x="326" y="1103"/>
                    <a:pt x="326" y="1103"/>
                    <a:pt x="326" y="1103"/>
                  </a:cubicBezTo>
                  <a:cubicBezTo>
                    <a:pt x="326" y="1103"/>
                    <a:pt x="326" y="1103"/>
                    <a:pt x="326" y="1103"/>
                  </a:cubicBezTo>
                  <a:cubicBezTo>
                    <a:pt x="327" y="1104"/>
                    <a:pt x="327" y="1104"/>
                    <a:pt x="327" y="1104"/>
                  </a:cubicBezTo>
                  <a:cubicBezTo>
                    <a:pt x="328" y="1104"/>
                    <a:pt x="328" y="1104"/>
                    <a:pt x="328" y="1104"/>
                  </a:cubicBezTo>
                  <a:cubicBezTo>
                    <a:pt x="329" y="1103"/>
                    <a:pt x="329" y="1103"/>
                    <a:pt x="329" y="1103"/>
                  </a:cubicBezTo>
                  <a:cubicBezTo>
                    <a:pt x="329" y="1102"/>
                    <a:pt x="329" y="1102"/>
                    <a:pt x="329" y="1102"/>
                  </a:cubicBezTo>
                  <a:cubicBezTo>
                    <a:pt x="328" y="1100"/>
                    <a:pt x="328" y="1100"/>
                    <a:pt x="328" y="1100"/>
                  </a:cubicBezTo>
                  <a:cubicBezTo>
                    <a:pt x="326" y="1097"/>
                    <a:pt x="326" y="1097"/>
                    <a:pt x="326" y="1097"/>
                  </a:cubicBezTo>
                  <a:cubicBezTo>
                    <a:pt x="324" y="1093"/>
                    <a:pt x="320" y="1087"/>
                    <a:pt x="320" y="1086"/>
                  </a:cubicBezTo>
                  <a:cubicBezTo>
                    <a:pt x="317" y="1086"/>
                    <a:pt x="315" y="1086"/>
                    <a:pt x="313" y="1085"/>
                  </a:cubicBezTo>
                  <a:cubicBezTo>
                    <a:pt x="311" y="1086"/>
                    <a:pt x="312" y="1086"/>
                    <a:pt x="310" y="1087"/>
                  </a:cubicBezTo>
                  <a:cubicBezTo>
                    <a:pt x="309" y="1086"/>
                    <a:pt x="309" y="1086"/>
                    <a:pt x="309" y="1086"/>
                  </a:cubicBezTo>
                  <a:cubicBezTo>
                    <a:pt x="309" y="1084"/>
                    <a:pt x="309" y="1085"/>
                    <a:pt x="308" y="1083"/>
                  </a:cubicBezTo>
                  <a:cubicBezTo>
                    <a:pt x="308" y="1082"/>
                    <a:pt x="308" y="1082"/>
                    <a:pt x="309" y="1080"/>
                  </a:cubicBezTo>
                  <a:cubicBezTo>
                    <a:pt x="308" y="1078"/>
                    <a:pt x="308" y="1078"/>
                    <a:pt x="308" y="1078"/>
                  </a:cubicBezTo>
                  <a:cubicBezTo>
                    <a:pt x="307" y="1077"/>
                    <a:pt x="307" y="1077"/>
                    <a:pt x="307" y="1077"/>
                  </a:cubicBezTo>
                  <a:cubicBezTo>
                    <a:pt x="305" y="1077"/>
                    <a:pt x="306" y="1077"/>
                    <a:pt x="303" y="1075"/>
                  </a:cubicBezTo>
                  <a:cubicBezTo>
                    <a:pt x="303" y="1073"/>
                    <a:pt x="303" y="1073"/>
                    <a:pt x="303" y="1073"/>
                  </a:cubicBezTo>
                  <a:cubicBezTo>
                    <a:pt x="304" y="1069"/>
                    <a:pt x="304" y="1069"/>
                    <a:pt x="304" y="1069"/>
                  </a:cubicBezTo>
                  <a:cubicBezTo>
                    <a:pt x="306" y="1066"/>
                    <a:pt x="306" y="1066"/>
                    <a:pt x="306" y="1066"/>
                  </a:cubicBezTo>
                  <a:cubicBezTo>
                    <a:pt x="307" y="1065"/>
                    <a:pt x="307" y="1065"/>
                    <a:pt x="307" y="1065"/>
                  </a:cubicBezTo>
                  <a:cubicBezTo>
                    <a:pt x="307" y="1064"/>
                    <a:pt x="307" y="1064"/>
                    <a:pt x="307" y="1064"/>
                  </a:cubicBezTo>
                  <a:cubicBezTo>
                    <a:pt x="308" y="1063"/>
                    <a:pt x="308" y="1063"/>
                    <a:pt x="308" y="1063"/>
                  </a:cubicBezTo>
                  <a:cubicBezTo>
                    <a:pt x="307" y="1062"/>
                    <a:pt x="307" y="1062"/>
                    <a:pt x="307" y="1062"/>
                  </a:cubicBezTo>
                  <a:cubicBezTo>
                    <a:pt x="307" y="1061"/>
                    <a:pt x="307" y="1061"/>
                    <a:pt x="306" y="1060"/>
                  </a:cubicBezTo>
                  <a:cubicBezTo>
                    <a:pt x="305" y="1059"/>
                    <a:pt x="305" y="1059"/>
                    <a:pt x="305" y="1059"/>
                  </a:cubicBezTo>
                  <a:cubicBezTo>
                    <a:pt x="305" y="1054"/>
                    <a:pt x="306" y="1053"/>
                    <a:pt x="307" y="1051"/>
                  </a:cubicBezTo>
                  <a:cubicBezTo>
                    <a:pt x="309" y="1049"/>
                    <a:pt x="308" y="1049"/>
                    <a:pt x="310" y="1048"/>
                  </a:cubicBezTo>
                  <a:cubicBezTo>
                    <a:pt x="311" y="1047"/>
                    <a:pt x="311" y="1047"/>
                    <a:pt x="311" y="1047"/>
                  </a:cubicBezTo>
                  <a:cubicBezTo>
                    <a:pt x="311" y="1045"/>
                    <a:pt x="311" y="1046"/>
                    <a:pt x="311" y="1044"/>
                  </a:cubicBezTo>
                  <a:cubicBezTo>
                    <a:pt x="311" y="1043"/>
                    <a:pt x="311" y="1043"/>
                    <a:pt x="311" y="1043"/>
                  </a:cubicBezTo>
                  <a:cubicBezTo>
                    <a:pt x="312" y="1042"/>
                    <a:pt x="312" y="1042"/>
                    <a:pt x="313" y="1041"/>
                  </a:cubicBezTo>
                  <a:cubicBezTo>
                    <a:pt x="314" y="1041"/>
                    <a:pt x="314" y="1041"/>
                    <a:pt x="314" y="1041"/>
                  </a:cubicBezTo>
                  <a:cubicBezTo>
                    <a:pt x="315" y="1041"/>
                    <a:pt x="315" y="1041"/>
                    <a:pt x="315" y="1041"/>
                  </a:cubicBezTo>
                  <a:cubicBezTo>
                    <a:pt x="320" y="1046"/>
                    <a:pt x="319" y="1047"/>
                    <a:pt x="322" y="1051"/>
                  </a:cubicBezTo>
                  <a:cubicBezTo>
                    <a:pt x="323" y="1051"/>
                    <a:pt x="323" y="1051"/>
                    <a:pt x="323" y="1051"/>
                  </a:cubicBezTo>
                  <a:cubicBezTo>
                    <a:pt x="326" y="1050"/>
                    <a:pt x="325" y="1050"/>
                    <a:pt x="327" y="1049"/>
                  </a:cubicBezTo>
                  <a:cubicBezTo>
                    <a:pt x="328" y="1049"/>
                    <a:pt x="328" y="1049"/>
                    <a:pt x="328" y="1049"/>
                  </a:cubicBezTo>
                  <a:cubicBezTo>
                    <a:pt x="328" y="1048"/>
                    <a:pt x="328" y="1048"/>
                    <a:pt x="328" y="1048"/>
                  </a:cubicBezTo>
                  <a:cubicBezTo>
                    <a:pt x="327" y="1044"/>
                    <a:pt x="327" y="1046"/>
                    <a:pt x="326" y="1038"/>
                  </a:cubicBezTo>
                  <a:cubicBezTo>
                    <a:pt x="325" y="1037"/>
                    <a:pt x="325" y="1037"/>
                    <a:pt x="325" y="1037"/>
                  </a:cubicBezTo>
                  <a:cubicBezTo>
                    <a:pt x="326" y="1037"/>
                    <a:pt x="326" y="1037"/>
                    <a:pt x="326" y="1037"/>
                  </a:cubicBezTo>
                  <a:cubicBezTo>
                    <a:pt x="327" y="1038"/>
                    <a:pt x="326" y="1037"/>
                    <a:pt x="327" y="1038"/>
                  </a:cubicBezTo>
                  <a:cubicBezTo>
                    <a:pt x="329" y="1037"/>
                    <a:pt x="328" y="1037"/>
                    <a:pt x="330" y="1035"/>
                  </a:cubicBezTo>
                  <a:cubicBezTo>
                    <a:pt x="333" y="1033"/>
                    <a:pt x="333" y="1033"/>
                    <a:pt x="333" y="1033"/>
                  </a:cubicBezTo>
                  <a:cubicBezTo>
                    <a:pt x="334" y="1032"/>
                    <a:pt x="334" y="1032"/>
                    <a:pt x="334" y="1032"/>
                  </a:cubicBezTo>
                  <a:cubicBezTo>
                    <a:pt x="334" y="1030"/>
                    <a:pt x="334" y="1030"/>
                    <a:pt x="334" y="1030"/>
                  </a:cubicBezTo>
                  <a:cubicBezTo>
                    <a:pt x="335" y="1029"/>
                    <a:pt x="335" y="1029"/>
                    <a:pt x="335" y="1029"/>
                  </a:cubicBezTo>
                  <a:cubicBezTo>
                    <a:pt x="337" y="1029"/>
                    <a:pt x="337" y="1029"/>
                    <a:pt x="337" y="1029"/>
                  </a:cubicBezTo>
                  <a:cubicBezTo>
                    <a:pt x="339" y="1028"/>
                    <a:pt x="339" y="1028"/>
                    <a:pt x="339" y="1028"/>
                  </a:cubicBezTo>
                  <a:cubicBezTo>
                    <a:pt x="340" y="1027"/>
                    <a:pt x="340" y="1027"/>
                    <a:pt x="340" y="1027"/>
                  </a:cubicBezTo>
                  <a:cubicBezTo>
                    <a:pt x="342" y="1026"/>
                    <a:pt x="342" y="1026"/>
                    <a:pt x="342" y="1026"/>
                  </a:cubicBezTo>
                  <a:cubicBezTo>
                    <a:pt x="344" y="1025"/>
                    <a:pt x="344" y="1025"/>
                    <a:pt x="344" y="1025"/>
                  </a:cubicBezTo>
                  <a:cubicBezTo>
                    <a:pt x="344" y="1025"/>
                    <a:pt x="344" y="1025"/>
                    <a:pt x="344" y="1025"/>
                  </a:cubicBezTo>
                  <a:cubicBezTo>
                    <a:pt x="345" y="1024"/>
                    <a:pt x="345" y="1024"/>
                    <a:pt x="345" y="1024"/>
                  </a:cubicBezTo>
                  <a:cubicBezTo>
                    <a:pt x="347" y="1021"/>
                    <a:pt x="347" y="1021"/>
                    <a:pt x="347" y="1021"/>
                  </a:cubicBezTo>
                  <a:cubicBezTo>
                    <a:pt x="348" y="1020"/>
                    <a:pt x="348" y="1020"/>
                    <a:pt x="348" y="1020"/>
                  </a:cubicBezTo>
                  <a:cubicBezTo>
                    <a:pt x="349" y="1018"/>
                    <a:pt x="349" y="1018"/>
                    <a:pt x="349" y="1018"/>
                  </a:cubicBezTo>
                  <a:cubicBezTo>
                    <a:pt x="350" y="1017"/>
                    <a:pt x="350" y="1017"/>
                    <a:pt x="350" y="1017"/>
                  </a:cubicBezTo>
                  <a:cubicBezTo>
                    <a:pt x="351" y="1018"/>
                    <a:pt x="351" y="1018"/>
                    <a:pt x="351" y="1018"/>
                  </a:cubicBezTo>
                  <a:cubicBezTo>
                    <a:pt x="352" y="1018"/>
                    <a:pt x="352" y="1018"/>
                    <a:pt x="352" y="1018"/>
                  </a:cubicBezTo>
                  <a:cubicBezTo>
                    <a:pt x="354" y="1019"/>
                    <a:pt x="354" y="1019"/>
                    <a:pt x="354" y="1019"/>
                  </a:cubicBezTo>
                  <a:cubicBezTo>
                    <a:pt x="355" y="1020"/>
                    <a:pt x="355" y="1020"/>
                    <a:pt x="355" y="1020"/>
                  </a:cubicBezTo>
                  <a:cubicBezTo>
                    <a:pt x="355" y="1021"/>
                    <a:pt x="355" y="1021"/>
                    <a:pt x="355" y="1021"/>
                  </a:cubicBezTo>
                  <a:cubicBezTo>
                    <a:pt x="355" y="1022"/>
                    <a:pt x="355" y="1022"/>
                    <a:pt x="355" y="1022"/>
                  </a:cubicBezTo>
                  <a:cubicBezTo>
                    <a:pt x="356" y="1022"/>
                    <a:pt x="356" y="1022"/>
                    <a:pt x="356" y="1022"/>
                  </a:cubicBezTo>
                  <a:cubicBezTo>
                    <a:pt x="357" y="1022"/>
                    <a:pt x="357" y="1022"/>
                    <a:pt x="357" y="1022"/>
                  </a:cubicBezTo>
                  <a:cubicBezTo>
                    <a:pt x="357" y="1022"/>
                    <a:pt x="357" y="1022"/>
                    <a:pt x="357" y="1022"/>
                  </a:cubicBezTo>
                  <a:cubicBezTo>
                    <a:pt x="359" y="1022"/>
                    <a:pt x="359" y="1022"/>
                    <a:pt x="359" y="1022"/>
                  </a:cubicBezTo>
                  <a:cubicBezTo>
                    <a:pt x="361" y="1021"/>
                    <a:pt x="361" y="1021"/>
                    <a:pt x="361" y="1021"/>
                  </a:cubicBezTo>
                  <a:cubicBezTo>
                    <a:pt x="363" y="1018"/>
                    <a:pt x="363" y="1018"/>
                    <a:pt x="363" y="1018"/>
                  </a:cubicBezTo>
                  <a:cubicBezTo>
                    <a:pt x="366" y="1018"/>
                    <a:pt x="366" y="1018"/>
                    <a:pt x="366" y="1018"/>
                  </a:cubicBezTo>
                  <a:cubicBezTo>
                    <a:pt x="367" y="1018"/>
                    <a:pt x="367" y="1018"/>
                    <a:pt x="367" y="1018"/>
                  </a:cubicBezTo>
                  <a:cubicBezTo>
                    <a:pt x="368" y="1020"/>
                    <a:pt x="368" y="1020"/>
                    <a:pt x="368" y="1020"/>
                  </a:cubicBezTo>
                  <a:cubicBezTo>
                    <a:pt x="369" y="1021"/>
                    <a:pt x="369" y="1021"/>
                    <a:pt x="369" y="1021"/>
                  </a:cubicBezTo>
                  <a:cubicBezTo>
                    <a:pt x="370" y="1022"/>
                    <a:pt x="370" y="1022"/>
                    <a:pt x="370" y="1022"/>
                  </a:cubicBezTo>
                  <a:cubicBezTo>
                    <a:pt x="370" y="1022"/>
                    <a:pt x="370" y="1022"/>
                    <a:pt x="370" y="1022"/>
                  </a:cubicBezTo>
                  <a:cubicBezTo>
                    <a:pt x="370" y="1022"/>
                    <a:pt x="370" y="1022"/>
                    <a:pt x="370" y="1022"/>
                  </a:cubicBezTo>
                  <a:cubicBezTo>
                    <a:pt x="372" y="1022"/>
                    <a:pt x="372" y="1022"/>
                    <a:pt x="372" y="1022"/>
                  </a:cubicBezTo>
                  <a:cubicBezTo>
                    <a:pt x="372" y="1022"/>
                    <a:pt x="372" y="1022"/>
                    <a:pt x="372" y="1022"/>
                  </a:cubicBezTo>
                  <a:cubicBezTo>
                    <a:pt x="373" y="1022"/>
                    <a:pt x="373" y="1022"/>
                    <a:pt x="373" y="1022"/>
                  </a:cubicBezTo>
                  <a:cubicBezTo>
                    <a:pt x="373" y="1022"/>
                    <a:pt x="373" y="1022"/>
                    <a:pt x="373" y="1022"/>
                  </a:cubicBezTo>
                  <a:cubicBezTo>
                    <a:pt x="375" y="1022"/>
                    <a:pt x="375" y="1022"/>
                    <a:pt x="375" y="1022"/>
                  </a:cubicBezTo>
                  <a:cubicBezTo>
                    <a:pt x="377" y="1022"/>
                    <a:pt x="377" y="1022"/>
                    <a:pt x="377" y="1022"/>
                  </a:cubicBezTo>
                  <a:cubicBezTo>
                    <a:pt x="377" y="1022"/>
                    <a:pt x="377" y="1022"/>
                    <a:pt x="377" y="1022"/>
                  </a:cubicBezTo>
                  <a:cubicBezTo>
                    <a:pt x="378" y="1022"/>
                    <a:pt x="378" y="1022"/>
                    <a:pt x="378" y="1022"/>
                  </a:cubicBezTo>
                  <a:cubicBezTo>
                    <a:pt x="380" y="1023"/>
                    <a:pt x="380" y="1023"/>
                    <a:pt x="380" y="1023"/>
                  </a:cubicBezTo>
                  <a:cubicBezTo>
                    <a:pt x="381" y="1023"/>
                    <a:pt x="381" y="1023"/>
                    <a:pt x="381" y="1023"/>
                  </a:cubicBezTo>
                  <a:cubicBezTo>
                    <a:pt x="382" y="1026"/>
                    <a:pt x="382" y="1026"/>
                    <a:pt x="382" y="1026"/>
                  </a:cubicBezTo>
                  <a:cubicBezTo>
                    <a:pt x="383" y="1027"/>
                    <a:pt x="383" y="1027"/>
                    <a:pt x="383" y="1027"/>
                  </a:cubicBezTo>
                  <a:cubicBezTo>
                    <a:pt x="385" y="1028"/>
                    <a:pt x="385" y="1028"/>
                    <a:pt x="385" y="1028"/>
                  </a:cubicBezTo>
                  <a:cubicBezTo>
                    <a:pt x="386" y="1028"/>
                    <a:pt x="386" y="1028"/>
                    <a:pt x="386" y="1028"/>
                  </a:cubicBezTo>
                  <a:cubicBezTo>
                    <a:pt x="387" y="1030"/>
                    <a:pt x="387" y="1030"/>
                    <a:pt x="387" y="1030"/>
                  </a:cubicBezTo>
                  <a:cubicBezTo>
                    <a:pt x="388" y="1031"/>
                    <a:pt x="388" y="1031"/>
                    <a:pt x="388" y="1031"/>
                  </a:cubicBezTo>
                  <a:cubicBezTo>
                    <a:pt x="389" y="1032"/>
                    <a:pt x="389" y="1032"/>
                    <a:pt x="389" y="1032"/>
                  </a:cubicBezTo>
                  <a:cubicBezTo>
                    <a:pt x="391" y="1034"/>
                    <a:pt x="391" y="1034"/>
                    <a:pt x="391" y="1034"/>
                  </a:cubicBezTo>
                  <a:cubicBezTo>
                    <a:pt x="391" y="1036"/>
                    <a:pt x="391" y="1036"/>
                    <a:pt x="391" y="1036"/>
                  </a:cubicBezTo>
                  <a:cubicBezTo>
                    <a:pt x="391" y="1038"/>
                    <a:pt x="391" y="1038"/>
                    <a:pt x="391" y="1038"/>
                  </a:cubicBezTo>
                  <a:cubicBezTo>
                    <a:pt x="392" y="1039"/>
                    <a:pt x="392" y="1039"/>
                    <a:pt x="392" y="1039"/>
                  </a:cubicBezTo>
                  <a:cubicBezTo>
                    <a:pt x="392" y="1039"/>
                    <a:pt x="392" y="1039"/>
                    <a:pt x="392" y="1039"/>
                  </a:cubicBezTo>
                  <a:cubicBezTo>
                    <a:pt x="392" y="1038"/>
                    <a:pt x="392" y="1038"/>
                    <a:pt x="392" y="1038"/>
                  </a:cubicBezTo>
                  <a:cubicBezTo>
                    <a:pt x="393" y="1038"/>
                    <a:pt x="393" y="1038"/>
                    <a:pt x="393" y="1038"/>
                  </a:cubicBezTo>
                  <a:cubicBezTo>
                    <a:pt x="393" y="1037"/>
                    <a:pt x="393" y="1037"/>
                    <a:pt x="393" y="1037"/>
                  </a:cubicBezTo>
                  <a:cubicBezTo>
                    <a:pt x="393" y="1034"/>
                    <a:pt x="393" y="1034"/>
                    <a:pt x="393" y="1034"/>
                  </a:cubicBezTo>
                  <a:cubicBezTo>
                    <a:pt x="393" y="1033"/>
                    <a:pt x="393" y="1033"/>
                    <a:pt x="393" y="1033"/>
                  </a:cubicBezTo>
                  <a:cubicBezTo>
                    <a:pt x="392" y="1032"/>
                    <a:pt x="392" y="1032"/>
                    <a:pt x="392" y="1032"/>
                  </a:cubicBezTo>
                  <a:cubicBezTo>
                    <a:pt x="392" y="1031"/>
                    <a:pt x="392" y="1031"/>
                    <a:pt x="392" y="1031"/>
                  </a:cubicBezTo>
                  <a:cubicBezTo>
                    <a:pt x="392" y="1031"/>
                    <a:pt x="392" y="1031"/>
                    <a:pt x="392" y="1031"/>
                  </a:cubicBezTo>
                  <a:cubicBezTo>
                    <a:pt x="393" y="1030"/>
                    <a:pt x="393" y="1030"/>
                    <a:pt x="393" y="1030"/>
                  </a:cubicBezTo>
                  <a:cubicBezTo>
                    <a:pt x="394" y="1031"/>
                    <a:pt x="394" y="1031"/>
                    <a:pt x="394" y="1031"/>
                  </a:cubicBezTo>
                  <a:cubicBezTo>
                    <a:pt x="396" y="1032"/>
                    <a:pt x="396" y="1032"/>
                    <a:pt x="396" y="1032"/>
                  </a:cubicBezTo>
                  <a:cubicBezTo>
                    <a:pt x="397" y="1033"/>
                    <a:pt x="397" y="1033"/>
                    <a:pt x="397" y="1033"/>
                  </a:cubicBezTo>
                  <a:cubicBezTo>
                    <a:pt x="399" y="1035"/>
                    <a:pt x="399" y="1035"/>
                    <a:pt x="399" y="1035"/>
                  </a:cubicBezTo>
                  <a:cubicBezTo>
                    <a:pt x="401" y="1036"/>
                    <a:pt x="401" y="1036"/>
                    <a:pt x="401" y="1036"/>
                  </a:cubicBezTo>
                  <a:cubicBezTo>
                    <a:pt x="403" y="1038"/>
                    <a:pt x="403" y="1038"/>
                    <a:pt x="403" y="1038"/>
                  </a:cubicBezTo>
                  <a:cubicBezTo>
                    <a:pt x="405" y="1038"/>
                    <a:pt x="405" y="1038"/>
                    <a:pt x="405" y="1038"/>
                  </a:cubicBezTo>
                  <a:cubicBezTo>
                    <a:pt x="406" y="1038"/>
                    <a:pt x="406" y="1038"/>
                    <a:pt x="406" y="1038"/>
                  </a:cubicBezTo>
                  <a:cubicBezTo>
                    <a:pt x="407" y="1037"/>
                    <a:pt x="407" y="1037"/>
                    <a:pt x="407" y="1037"/>
                  </a:cubicBezTo>
                  <a:cubicBezTo>
                    <a:pt x="409" y="1036"/>
                    <a:pt x="409" y="1036"/>
                    <a:pt x="409" y="1036"/>
                  </a:cubicBezTo>
                  <a:cubicBezTo>
                    <a:pt x="409" y="1034"/>
                    <a:pt x="409" y="1034"/>
                    <a:pt x="409" y="1034"/>
                  </a:cubicBezTo>
                  <a:cubicBezTo>
                    <a:pt x="410" y="1033"/>
                    <a:pt x="410" y="1033"/>
                    <a:pt x="410" y="1033"/>
                  </a:cubicBezTo>
                  <a:cubicBezTo>
                    <a:pt x="412" y="1032"/>
                    <a:pt x="412" y="1032"/>
                    <a:pt x="412" y="1032"/>
                  </a:cubicBezTo>
                  <a:cubicBezTo>
                    <a:pt x="414" y="1030"/>
                    <a:pt x="414" y="1030"/>
                    <a:pt x="414" y="1030"/>
                  </a:cubicBezTo>
                  <a:cubicBezTo>
                    <a:pt x="415" y="1030"/>
                    <a:pt x="415" y="1030"/>
                    <a:pt x="415" y="1030"/>
                  </a:cubicBezTo>
                  <a:cubicBezTo>
                    <a:pt x="415" y="1031"/>
                    <a:pt x="415" y="1031"/>
                    <a:pt x="415" y="1031"/>
                  </a:cubicBezTo>
                  <a:cubicBezTo>
                    <a:pt x="417" y="1030"/>
                    <a:pt x="417" y="1030"/>
                    <a:pt x="417" y="1030"/>
                  </a:cubicBezTo>
                  <a:cubicBezTo>
                    <a:pt x="418" y="1030"/>
                    <a:pt x="418" y="1030"/>
                    <a:pt x="418" y="1030"/>
                  </a:cubicBezTo>
                  <a:cubicBezTo>
                    <a:pt x="420" y="1029"/>
                    <a:pt x="420" y="1029"/>
                    <a:pt x="420" y="1029"/>
                  </a:cubicBezTo>
                  <a:cubicBezTo>
                    <a:pt x="421" y="1030"/>
                    <a:pt x="421" y="1030"/>
                    <a:pt x="421" y="1030"/>
                  </a:cubicBezTo>
                  <a:cubicBezTo>
                    <a:pt x="423" y="1031"/>
                    <a:pt x="423" y="1031"/>
                    <a:pt x="423" y="1031"/>
                  </a:cubicBezTo>
                  <a:cubicBezTo>
                    <a:pt x="424" y="1032"/>
                    <a:pt x="424" y="1032"/>
                    <a:pt x="424" y="1032"/>
                  </a:cubicBezTo>
                  <a:cubicBezTo>
                    <a:pt x="426" y="1032"/>
                    <a:pt x="426" y="1032"/>
                    <a:pt x="426" y="1032"/>
                  </a:cubicBezTo>
                  <a:cubicBezTo>
                    <a:pt x="427" y="1032"/>
                    <a:pt x="427" y="1032"/>
                    <a:pt x="427" y="1032"/>
                  </a:cubicBezTo>
                  <a:cubicBezTo>
                    <a:pt x="428" y="1031"/>
                    <a:pt x="428" y="1031"/>
                    <a:pt x="428" y="1031"/>
                  </a:cubicBezTo>
                  <a:cubicBezTo>
                    <a:pt x="428" y="1030"/>
                    <a:pt x="428" y="1030"/>
                    <a:pt x="428" y="1030"/>
                  </a:cubicBezTo>
                  <a:cubicBezTo>
                    <a:pt x="429" y="1029"/>
                    <a:pt x="429" y="1029"/>
                    <a:pt x="429" y="1029"/>
                  </a:cubicBezTo>
                  <a:cubicBezTo>
                    <a:pt x="429" y="1029"/>
                    <a:pt x="429" y="1029"/>
                    <a:pt x="429" y="1029"/>
                  </a:cubicBezTo>
                  <a:cubicBezTo>
                    <a:pt x="431" y="1029"/>
                    <a:pt x="431" y="1029"/>
                    <a:pt x="431" y="1029"/>
                  </a:cubicBezTo>
                  <a:cubicBezTo>
                    <a:pt x="433" y="1029"/>
                    <a:pt x="433" y="1029"/>
                    <a:pt x="433" y="1029"/>
                  </a:cubicBezTo>
                  <a:cubicBezTo>
                    <a:pt x="433" y="1029"/>
                    <a:pt x="433" y="1029"/>
                    <a:pt x="433" y="1029"/>
                  </a:cubicBezTo>
                  <a:cubicBezTo>
                    <a:pt x="435" y="1029"/>
                    <a:pt x="435" y="1029"/>
                    <a:pt x="435" y="1029"/>
                  </a:cubicBezTo>
                  <a:cubicBezTo>
                    <a:pt x="437" y="1031"/>
                    <a:pt x="437" y="1031"/>
                    <a:pt x="437" y="1031"/>
                  </a:cubicBezTo>
                  <a:cubicBezTo>
                    <a:pt x="438" y="1033"/>
                    <a:pt x="438" y="1033"/>
                    <a:pt x="438" y="1033"/>
                  </a:cubicBezTo>
                  <a:cubicBezTo>
                    <a:pt x="440" y="1035"/>
                    <a:pt x="440" y="1035"/>
                    <a:pt x="440" y="1035"/>
                  </a:cubicBezTo>
                  <a:cubicBezTo>
                    <a:pt x="441" y="1036"/>
                    <a:pt x="441" y="1036"/>
                    <a:pt x="441" y="1036"/>
                  </a:cubicBezTo>
                  <a:cubicBezTo>
                    <a:pt x="442" y="1036"/>
                    <a:pt x="442" y="1036"/>
                    <a:pt x="442" y="1036"/>
                  </a:cubicBezTo>
                  <a:cubicBezTo>
                    <a:pt x="443" y="1036"/>
                    <a:pt x="443" y="1036"/>
                    <a:pt x="443" y="1036"/>
                  </a:cubicBezTo>
                  <a:cubicBezTo>
                    <a:pt x="444" y="1037"/>
                    <a:pt x="444" y="1037"/>
                    <a:pt x="444" y="1037"/>
                  </a:cubicBezTo>
                  <a:cubicBezTo>
                    <a:pt x="447" y="1037"/>
                    <a:pt x="447" y="1037"/>
                    <a:pt x="447" y="1037"/>
                  </a:cubicBezTo>
                  <a:cubicBezTo>
                    <a:pt x="447" y="1038"/>
                    <a:pt x="447" y="1038"/>
                    <a:pt x="447" y="1038"/>
                  </a:cubicBezTo>
                  <a:cubicBezTo>
                    <a:pt x="448" y="1038"/>
                    <a:pt x="448" y="1038"/>
                    <a:pt x="448" y="1038"/>
                  </a:cubicBezTo>
                  <a:cubicBezTo>
                    <a:pt x="448" y="1039"/>
                    <a:pt x="448" y="1039"/>
                    <a:pt x="448" y="1039"/>
                  </a:cubicBezTo>
                  <a:cubicBezTo>
                    <a:pt x="448" y="1039"/>
                    <a:pt x="448" y="1039"/>
                    <a:pt x="448" y="1039"/>
                  </a:cubicBezTo>
                  <a:cubicBezTo>
                    <a:pt x="450" y="1039"/>
                    <a:pt x="450" y="1039"/>
                    <a:pt x="450" y="1039"/>
                  </a:cubicBezTo>
                  <a:cubicBezTo>
                    <a:pt x="451" y="1038"/>
                    <a:pt x="451" y="1038"/>
                    <a:pt x="451" y="1038"/>
                  </a:cubicBezTo>
                  <a:cubicBezTo>
                    <a:pt x="452" y="1036"/>
                    <a:pt x="452" y="1036"/>
                    <a:pt x="452" y="1036"/>
                  </a:cubicBezTo>
                  <a:cubicBezTo>
                    <a:pt x="453" y="1034"/>
                    <a:pt x="453" y="1034"/>
                    <a:pt x="453" y="1034"/>
                  </a:cubicBezTo>
                  <a:cubicBezTo>
                    <a:pt x="453" y="1033"/>
                    <a:pt x="453" y="1033"/>
                    <a:pt x="453" y="1033"/>
                  </a:cubicBezTo>
                  <a:cubicBezTo>
                    <a:pt x="454" y="1033"/>
                    <a:pt x="454" y="1033"/>
                    <a:pt x="454" y="1033"/>
                  </a:cubicBezTo>
                  <a:cubicBezTo>
                    <a:pt x="454" y="1033"/>
                    <a:pt x="454" y="1033"/>
                    <a:pt x="454" y="1033"/>
                  </a:cubicBezTo>
                  <a:cubicBezTo>
                    <a:pt x="455" y="1035"/>
                    <a:pt x="455" y="1035"/>
                    <a:pt x="455" y="1035"/>
                  </a:cubicBezTo>
                  <a:cubicBezTo>
                    <a:pt x="456" y="1036"/>
                    <a:pt x="456" y="1036"/>
                    <a:pt x="456" y="1036"/>
                  </a:cubicBezTo>
                  <a:cubicBezTo>
                    <a:pt x="458" y="1036"/>
                    <a:pt x="458" y="1036"/>
                    <a:pt x="458" y="1036"/>
                  </a:cubicBezTo>
                  <a:cubicBezTo>
                    <a:pt x="459" y="1036"/>
                    <a:pt x="459" y="1036"/>
                    <a:pt x="459" y="1036"/>
                  </a:cubicBezTo>
                  <a:cubicBezTo>
                    <a:pt x="460" y="1036"/>
                    <a:pt x="460" y="1036"/>
                    <a:pt x="460" y="1036"/>
                  </a:cubicBezTo>
                  <a:cubicBezTo>
                    <a:pt x="464" y="1036"/>
                    <a:pt x="464" y="1036"/>
                    <a:pt x="464" y="1036"/>
                  </a:cubicBezTo>
                  <a:cubicBezTo>
                    <a:pt x="467" y="1034"/>
                    <a:pt x="467" y="1034"/>
                    <a:pt x="467" y="1034"/>
                  </a:cubicBezTo>
                  <a:cubicBezTo>
                    <a:pt x="469" y="1033"/>
                    <a:pt x="469" y="1033"/>
                    <a:pt x="469" y="1033"/>
                  </a:cubicBezTo>
                  <a:cubicBezTo>
                    <a:pt x="470" y="1031"/>
                    <a:pt x="470" y="1031"/>
                    <a:pt x="470" y="1031"/>
                  </a:cubicBezTo>
                  <a:cubicBezTo>
                    <a:pt x="470" y="1028"/>
                    <a:pt x="470" y="1028"/>
                    <a:pt x="470" y="1028"/>
                  </a:cubicBezTo>
                  <a:cubicBezTo>
                    <a:pt x="471" y="1026"/>
                    <a:pt x="471" y="1026"/>
                    <a:pt x="471" y="1026"/>
                  </a:cubicBezTo>
                  <a:cubicBezTo>
                    <a:pt x="471" y="1025"/>
                    <a:pt x="471" y="1025"/>
                    <a:pt x="471" y="1025"/>
                  </a:cubicBezTo>
                  <a:cubicBezTo>
                    <a:pt x="469" y="1023"/>
                    <a:pt x="469" y="1023"/>
                    <a:pt x="469" y="1023"/>
                  </a:cubicBezTo>
                  <a:cubicBezTo>
                    <a:pt x="468" y="1023"/>
                    <a:pt x="468" y="1023"/>
                    <a:pt x="468" y="1023"/>
                  </a:cubicBezTo>
                  <a:cubicBezTo>
                    <a:pt x="465" y="1022"/>
                    <a:pt x="465" y="1022"/>
                    <a:pt x="465" y="1022"/>
                  </a:cubicBezTo>
                  <a:cubicBezTo>
                    <a:pt x="464" y="1021"/>
                    <a:pt x="464" y="1021"/>
                    <a:pt x="464" y="1021"/>
                  </a:cubicBezTo>
                  <a:cubicBezTo>
                    <a:pt x="464" y="1021"/>
                    <a:pt x="464" y="1021"/>
                    <a:pt x="464" y="1021"/>
                  </a:cubicBezTo>
                  <a:cubicBezTo>
                    <a:pt x="460" y="1019"/>
                    <a:pt x="460" y="1019"/>
                    <a:pt x="460" y="1019"/>
                  </a:cubicBezTo>
                  <a:cubicBezTo>
                    <a:pt x="458" y="1019"/>
                    <a:pt x="458" y="1019"/>
                    <a:pt x="458" y="1019"/>
                  </a:cubicBezTo>
                  <a:cubicBezTo>
                    <a:pt x="458" y="1018"/>
                    <a:pt x="458" y="1018"/>
                    <a:pt x="458" y="1018"/>
                  </a:cubicBezTo>
                  <a:cubicBezTo>
                    <a:pt x="457" y="1017"/>
                    <a:pt x="457" y="1017"/>
                    <a:pt x="457" y="1017"/>
                  </a:cubicBezTo>
                  <a:cubicBezTo>
                    <a:pt x="456" y="1016"/>
                    <a:pt x="456" y="1016"/>
                    <a:pt x="456" y="1016"/>
                  </a:cubicBezTo>
                  <a:cubicBezTo>
                    <a:pt x="454" y="1014"/>
                    <a:pt x="454" y="1014"/>
                    <a:pt x="454" y="1014"/>
                  </a:cubicBezTo>
                  <a:cubicBezTo>
                    <a:pt x="453" y="1014"/>
                    <a:pt x="453" y="1014"/>
                    <a:pt x="453" y="1014"/>
                  </a:cubicBezTo>
                  <a:cubicBezTo>
                    <a:pt x="454" y="1013"/>
                    <a:pt x="454" y="1013"/>
                    <a:pt x="454" y="1013"/>
                  </a:cubicBezTo>
                  <a:cubicBezTo>
                    <a:pt x="455" y="1012"/>
                    <a:pt x="455" y="1012"/>
                    <a:pt x="455" y="1012"/>
                  </a:cubicBezTo>
                  <a:cubicBezTo>
                    <a:pt x="456" y="1012"/>
                    <a:pt x="456" y="1012"/>
                    <a:pt x="456" y="1012"/>
                  </a:cubicBezTo>
                  <a:cubicBezTo>
                    <a:pt x="458" y="1010"/>
                    <a:pt x="458" y="1010"/>
                    <a:pt x="458" y="1010"/>
                  </a:cubicBezTo>
                  <a:cubicBezTo>
                    <a:pt x="459" y="1010"/>
                    <a:pt x="459" y="1010"/>
                    <a:pt x="459" y="1010"/>
                  </a:cubicBezTo>
                  <a:cubicBezTo>
                    <a:pt x="461" y="1010"/>
                    <a:pt x="461" y="1010"/>
                    <a:pt x="461" y="1010"/>
                  </a:cubicBezTo>
                  <a:cubicBezTo>
                    <a:pt x="462" y="1008"/>
                    <a:pt x="462" y="1008"/>
                    <a:pt x="462" y="1008"/>
                  </a:cubicBezTo>
                  <a:cubicBezTo>
                    <a:pt x="464" y="1007"/>
                    <a:pt x="464" y="1007"/>
                    <a:pt x="464" y="1007"/>
                  </a:cubicBezTo>
                  <a:cubicBezTo>
                    <a:pt x="464" y="1006"/>
                    <a:pt x="464" y="1006"/>
                    <a:pt x="464" y="1006"/>
                  </a:cubicBezTo>
                  <a:cubicBezTo>
                    <a:pt x="464" y="1005"/>
                    <a:pt x="464" y="1005"/>
                    <a:pt x="464" y="1005"/>
                  </a:cubicBezTo>
                  <a:cubicBezTo>
                    <a:pt x="462" y="1002"/>
                    <a:pt x="462" y="1002"/>
                    <a:pt x="462" y="1002"/>
                  </a:cubicBezTo>
                  <a:cubicBezTo>
                    <a:pt x="462" y="1000"/>
                    <a:pt x="462" y="1000"/>
                    <a:pt x="462" y="1000"/>
                  </a:cubicBezTo>
                  <a:cubicBezTo>
                    <a:pt x="462" y="999"/>
                    <a:pt x="462" y="999"/>
                    <a:pt x="462" y="999"/>
                  </a:cubicBezTo>
                  <a:cubicBezTo>
                    <a:pt x="463" y="997"/>
                    <a:pt x="463" y="997"/>
                    <a:pt x="463" y="997"/>
                  </a:cubicBezTo>
                  <a:cubicBezTo>
                    <a:pt x="464" y="997"/>
                    <a:pt x="464" y="997"/>
                    <a:pt x="464" y="997"/>
                  </a:cubicBezTo>
                  <a:cubicBezTo>
                    <a:pt x="464" y="995"/>
                    <a:pt x="464" y="995"/>
                    <a:pt x="464" y="995"/>
                  </a:cubicBezTo>
                  <a:cubicBezTo>
                    <a:pt x="465" y="995"/>
                    <a:pt x="465" y="995"/>
                    <a:pt x="465" y="995"/>
                  </a:cubicBezTo>
                  <a:cubicBezTo>
                    <a:pt x="467" y="994"/>
                    <a:pt x="467" y="994"/>
                    <a:pt x="467" y="994"/>
                  </a:cubicBezTo>
                  <a:cubicBezTo>
                    <a:pt x="469" y="994"/>
                    <a:pt x="469" y="994"/>
                    <a:pt x="469" y="994"/>
                  </a:cubicBezTo>
                  <a:cubicBezTo>
                    <a:pt x="470" y="994"/>
                    <a:pt x="470" y="994"/>
                    <a:pt x="470" y="994"/>
                  </a:cubicBezTo>
                  <a:cubicBezTo>
                    <a:pt x="472" y="995"/>
                    <a:pt x="472" y="995"/>
                    <a:pt x="472" y="995"/>
                  </a:cubicBezTo>
                  <a:cubicBezTo>
                    <a:pt x="474" y="995"/>
                    <a:pt x="474" y="995"/>
                    <a:pt x="474" y="995"/>
                  </a:cubicBezTo>
                  <a:cubicBezTo>
                    <a:pt x="475" y="995"/>
                    <a:pt x="475" y="995"/>
                    <a:pt x="475" y="995"/>
                  </a:cubicBezTo>
                  <a:cubicBezTo>
                    <a:pt x="476" y="995"/>
                    <a:pt x="476" y="995"/>
                    <a:pt x="476" y="995"/>
                  </a:cubicBezTo>
                  <a:cubicBezTo>
                    <a:pt x="477" y="994"/>
                    <a:pt x="477" y="994"/>
                    <a:pt x="477" y="994"/>
                  </a:cubicBezTo>
                  <a:cubicBezTo>
                    <a:pt x="476" y="993"/>
                    <a:pt x="476" y="993"/>
                    <a:pt x="476" y="993"/>
                  </a:cubicBezTo>
                  <a:cubicBezTo>
                    <a:pt x="476" y="992"/>
                    <a:pt x="476" y="992"/>
                    <a:pt x="476" y="992"/>
                  </a:cubicBezTo>
                  <a:cubicBezTo>
                    <a:pt x="473" y="991"/>
                    <a:pt x="473" y="991"/>
                    <a:pt x="473" y="991"/>
                  </a:cubicBezTo>
                  <a:cubicBezTo>
                    <a:pt x="472" y="990"/>
                    <a:pt x="472" y="990"/>
                    <a:pt x="472" y="990"/>
                  </a:cubicBezTo>
                  <a:cubicBezTo>
                    <a:pt x="471" y="990"/>
                    <a:pt x="471" y="990"/>
                    <a:pt x="471" y="990"/>
                  </a:cubicBezTo>
                  <a:cubicBezTo>
                    <a:pt x="469" y="990"/>
                    <a:pt x="469" y="990"/>
                    <a:pt x="469" y="990"/>
                  </a:cubicBezTo>
                  <a:cubicBezTo>
                    <a:pt x="468" y="989"/>
                    <a:pt x="468" y="989"/>
                    <a:pt x="468" y="989"/>
                  </a:cubicBezTo>
                  <a:cubicBezTo>
                    <a:pt x="467" y="989"/>
                    <a:pt x="467" y="989"/>
                    <a:pt x="467" y="989"/>
                  </a:cubicBezTo>
                  <a:cubicBezTo>
                    <a:pt x="466" y="988"/>
                    <a:pt x="466" y="988"/>
                    <a:pt x="466" y="988"/>
                  </a:cubicBezTo>
                  <a:cubicBezTo>
                    <a:pt x="466" y="987"/>
                    <a:pt x="466" y="987"/>
                    <a:pt x="466" y="987"/>
                  </a:cubicBezTo>
                  <a:cubicBezTo>
                    <a:pt x="467" y="986"/>
                    <a:pt x="467" y="986"/>
                    <a:pt x="467" y="986"/>
                  </a:cubicBezTo>
                  <a:cubicBezTo>
                    <a:pt x="468" y="985"/>
                    <a:pt x="468" y="985"/>
                    <a:pt x="468" y="985"/>
                  </a:cubicBezTo>
                  <a:cubicBezTo>
                    <a:pt x="469" y="986"/>
                    <a:pt x="469" y="986"/>
                    <a:pt x="469" y="986"/>
                  </a:cubicBezTo>
                  <a:cubicBezTo>
                    <a:pt x="470" y="985"/>
                    <a:pt x="470" y="985"/>
                    <a:pt x="470" y="985"/>
                  </a:cubicBezTo>
                  <a:cubicBezTo>
                    <a:pt x="470" y="985"/>
                    <a:pt x="470" y="985"/>
                    <a:pt x="470" y="985"/>
                  </a:cubicBezTo>
                  <a:cubicBezTo>
                    <a:pt x="470" y="984"/>
                    <a:pt x="470" y="984"/>
                    <a:pt x="470" y="984"/>
                  </a:cubicBezTo>
                  <a:cubicBezTo>
                    <a:pt x="470" y="984"/>
                    <a:pt x="470" y="984"/>
                    <a:pt x="470" y="984"/>
                  </a:cubicBezTo>
                  <a:cubicBezTo>
                    <a:pt x="470" y="983"/>
                    <a:pt x="470" y="983"/>
                    <a:pt x="470" y="983"/>
                  </a:cubicBezTo>
                  <a:cubicBezTo>
                    <a:pt x="469" y="983"/>
                    <a:pt x="469" y="983"/>
                    <a:pt x="469" y="983"/>
                  </a:cubicBezTo>
                  <a:cubicBezTo>
                    <a:pt x="468" y="984"/>
                    <a:pt x="468" y="984"/>
                    <a:pt x="468" y="984"/>
                  </a:cubicBezTo>
                  <a:cubicBezTo>
                    <a:pt x="467" y="984"/>
                    <a:pt x="467" y="984"/>
                    <a:pt x="467" y="984"/>
                  </a:cubicBezTo>
                  <a:cubicBezTo>
                    <a:pt x="465" y="983"/>
                    <a:pt x="465" y="983"/>
                    <a:pt x="465" y="983"/>
                  </a:cubicBezTo>
                  <a:cubicBezTo>
                    <a:pt x="464" y="982"/>
                    <a:pt x="464" y="982"/>
                    <a:pt x="464" y="982"/>
                  </a:cubicBezTo>
                  <a:cubicBezTo>
                    <a:pt x="464" y="982"/>
                    <a:pt x="464" y="982"/>
                    <a:pt x="464" y="982"/>
                  </a:cubicBezTo>
                  <a:cubicBezTo>
                    <a:pt x="465" y="981"/>
                    <a:pt x="465" y="981"/>
                    <a:pt x="465" y="981"/>
                  </a:cubicBezTo>
                  <a:cubicBezTo>
                    <a:pt x="466" y="980"/>
                    <a:pt x="466" y="980"/>
                    <a:pt x="466" y="980"/>
                  </a:cubicBezTo>
                  <a:cubicBezTo>
                    <a:pt x="466" y="979"/>
                    <a:pt x="466" y="979"/>
                    <a:pt x="466" y="979"/>
                  </a:cubicBezTo>
                  <a:cubicBezTo>
                    <a:pt x="466" y="977"/>
                    <a:pt x="466" y="977"/>
                    <a:pt x="466" y="977"/>
                  </a:cubicBezTo>
                  <a:cubicBezTo>
                    <a:pt x="466" y="976"/>
                    <a:pt x="466" y="976"/>
                    <a:pt x="466" y="976"/>
                  </a:cubicBezTo>
                  <a:cubicBezTo>
                    <a:pt x="467" y="975"/>
                    <a:pt x="467" y="975"/>
                    <a:pt x="467" y="975"/>
                  </a:cubicBezTo>
                  <a:cubicBezTo>
                    <a:pt x="468" y="974"/>
                    <a:pt x="468" y="974"/>
                    <a:pt x="468" y="974"/>
                  </a:cubicBezTo>
                  <a:cubicBezTo>
                    <a:pt x="471" y="975"/>
                    <a:pt x="471" y="975"/>
                    <a:pt x="471" y="975"/>
                  </a:cubicBezTo>
                  <a:cubicBezTo>
                    <a:pt x="475" y="976"/>
                    <a:pt x="475" y="976"/>
                    <a:pt x="475" y="976"/>
                  </a:cubicBezTo>
                  <a:cubicBezTo>
                    <a:pt x="475" y="976"/>
                    <a:pt x="475" y="976"/>
                    <a:pt x="475" y="976"/>
                  </a:cubicBezTo>
                  <a:cubicBezTo>
                    <a:pt x="476" y="976"/>
                    <a:pt x="476" y="976"/>
                    <a:pt x="476" y="976"/>
                  </a:cubicBezTo>
                  <a:cubicBezTo>
                    <a:pt x="476" y="975"/>
                    <a:pt x="476" y="975"/>
                    <a:pt x="476" y="975"/>
                  </a:cubicBezTo>
                  <a:cubicBezTo>
                    <a:pt x="481" y="975"/>
                    <a:pt x="481" y="975"/>
                    <a:pt x="481" y="975"/>
                  </a:cubicBezTo>
                  <a:cubicBezTo>
                    <a:pt x="482" y="974"/>
                    <a:pt x="482" y="974"/>
                    <a:pt x="482" y="974"/>
                  </a:cubicBezTo>
                  <a:cubicBezTo>
                    <a:pt x="483" y="974"/>
                    <a:pt x="483" y="974"/>
                    <a:pt x="483" y="974"/>
                  </a:cubicBezTo>
                  <a:cubicBezTo>
                    <a:pt x="488" y="973"/>
                    <a:pt x="488" y="973"/>
                    <a:pt x="488" y="973"/>
                  </a:cubicBezTo>
                  <a:cubicBezTo>
                    <a:pt x="488" y="973"/>
                    <a:pt x="488" y="973"/>
                    <a:pt x="488" y="973"/>
                  </a:cubicBezTo>
                  <a:cubicBezTo>
                    <a:pt x="489" y="972"/>
                    <a:pt x="489" y="972"/>
                    <a:pt x="489" y="972"/>
                  </a:cubicBezTo>
                  <a:cubicBezTo>
                    <a:pt x="490" y="972"/>
                    <a:pt x="490" y="972"/>
                    <a:pt x="490" y="972"/>
                  </a:cubicBezTo>
                  <a:cubicBezTo>
                    <a:pt x="491" y="972"/>
                    <a:pt x="491" y="972"/>
                    <a:pt x="491" y="972"/>
                  </a:cubicBezTo>
                  <a:cubicBezTo>
                    <a:pt x="493" y="971"/>
                    <a:pt x="493" y="971"/>
                    <a:pt x="493" y="971"/>
                  </a:cubicBezTo>
                  <a:cubicBezTo>
                    <a:pt x="495" y="971"/>
                    <a:pt x="495" y="971"/>
                    <a:pt x="495" y="971"/>
                  </a:cubicBezTo>
                  <a:cubicBezTo>
                    <a:pt x="495" y="971"/>
                    <a:pt x="495" y="971"/>
                    <a:pt x="495" y="971"/>
                  </a:cubicBezTo>
                  <a:cubicBezTo>
                    <a:pt x="496" y="971"/>
                    <a:pt x="496" y="971"/>
                    <a:pt x="496" y="971"/>
                  </a:cubicBezTo>
                  <a:cubicBezTo>
                    <a:pt x="498" y="970"/>
                    <a:pt x="498" y="970"/>
                    <a:pt x="498" y="970"/>
                  </a:cubicBezTo>
                  <a:cubicBezTo>
                    <a:pt x="498" y="970"/>
                    <a:pt x="498" y="970"/>
                    <a:pt x="498" y="970"/>
                  </a:cubicBezTo>
                  <a:cubicBezTo>
                    <a:pt x="499" y="969"/>
                    <a:pt x="499" y="969"/>
                    <a:pt x="499" y="969"/>
                  </a:cubicBezTo>
                  <a:cubicBezTo>
                    <a:pt x="500" y="969"/>
                    <a:pt x="500" y="969"/>
                    <a:pt x="500" y="969"/>
                  </a:cubicBezTo>
                  <a:cubicBezTo>
                    <a:pt x="503" y="968"/>
                    <a:pt x="503" y="968"/>
                    <a:pt x="503" y="968"/>
                  </a:cubicBezTo>
                  <a:cubicBezTo>
                    <a:pt x="504" y="968"/>
                    <a:pt x="504" y="968"/>
                    <a:pt x="504" y="968"/>
                  </a:cubicBezTo>
                  <a:cubicBezTo>
                    <a:pt x="505" y="969"/>
                    <a:pt x="505" y="969"/>
                    <a:pt x="505" y="969"/>
                  </a:cubicBezTo>
                  <a:cubicBezTo>
                    <a:pt x="507" y="968"/>
                    <a:pt x="507" y="968"/>
                    <a:pt x="507" y="968"/>
                  </a:cubicBezTo>
                  <a:cubicBezTo>
                    <a:pt x="508" y="968"/>
                    <a:pt x="508" y="968"/>
                    <a:pt x="508" y="968"/>
                  </a:cubicBezTo>
                  <a:cubicBezTo>
                    <a:pt x="509" y="968"/>
                    <a:pt x="509" y="968"/>
                    <a:pt x="509" y="968"/>
                  </a:cubicBezTo>
                  <a:cubicBezTo>
                    <a:pt x="510" y="969"/>
                    <a:pt x="510" y="969"/>
                    <a:pt x="510" y="969"/>
                  </a:cubicBezTo>
                  <a:cubicBezTo>
                    <a:pt x="511" y="968"/>
                    <a:pt x="511" y="968"/>
                    <a:pt x="511" y="968"/>
                  </a:cubicBezTo>
                  <a:cubicBezTo>
                    <a:pt x="511" y="967"/>
                    <a:pt x="511" y="967"/>
                    <a:pt x="511" y="967"/>
                  </a:cubicBezTo>
                  <a:cubicBezTo>
                    <a:pt x="512" y="965"/>
                    <a:pt x="512" y="965"/>
                    <a:pt x="512" y="965"/>
                  </a:cubicBezTo>
                  <a:cubicBezTo>
                    <a:pt x="513" y="965"/>
                    <a:pt x="513" y="965"/>
                    <a:pt x="513" y="965"/>
                  </a:cubicBezTo>
                  <a:cubicBezTo>
                    <a:pt x="513" y="964"/>
                    <a:pt x="513" y="964"/>
                    <a:pt x="513" y="964"/>
                  </a:cubicBezTo>
                  <a:cubicBezTo>
                    <a:pt x="514" y="964"/>
                    <a:pt x="514" y="964"/>
                    <a:pt x="514" y="964"/>
                  </a:cubicBezTo>
                  <a:cubicBezTo>
                    <a:pt x="515" y="963"/>
                    <a:pt x="515" y="963"/>
                    <a:pt x="515" y="963"/>
                  </a:cubicBezTo>
                  <a:cubicBezTo>
                    <a:pt x="517" y="963"/>
                    <a:pt x="517" y="963"/>
                    <a:pt x="517" y="963"/>
                  </a:cubicBezTo>
                  <a:cubicBezTo>
                    <a:pt x="519" y="962"/>
                    <a:pt x="519" y="962"/>
                    <a:pt x="519" y="962"/>
                  </a:cubicBezTo>
                  <a:cubicBezTo>
                    <a:pt x="520" y="963"/>
                    <a:pt x="520" y="963"/>
                    <a:pt x="520" y="963"/>
                  </a:cubicBezTo>
                  <a:cubicBezTo>
                    <a:pt x="523" y="962"/>
                    <a:pt x="523" y="962"/>
                    <a:pt x="523" y="962"/>
                  </a:cubicBezTo>
                  <a:cubicBezTo>
                    <a:pt x="527" y="962"/>
                    <a:pt x="527" y="962"/>
                    <a:pt x="527" y="962"/>
                  </a:cubicBezTo>
                  <a:cubicBezTo>
                    <a:pt x="529" y="961"/>
                    <a:pt x="529" y="961"/>
                    <a:pt x="529" y="961"/>
                  </a:cubicBezTo>
                  <a:cubicBezTo>
                    <a:pt x="533" y="960"/>
                    <a:pt x="533" y="960"/>
                    <a:pt x="533" y="960"/>
                  </a:cubicBezTo>
                  <a:cubicBezTo>
                    <a:pt x="535" y="959"/>
                    <a:pt x="535" y="959"/>
                    <a:pt x="535" y="959"/>
                  </a:cubicBezTo>
                  <a:cubicBezTo>
                    <a:pt x="537" y="959"/>
                    <a:pt x="537" y="959"/>
                    <a:pt x="537" y="959"/>
                  </a:cubicBezTo>
                  <a:cubicBezTo>
                    <a:pt x="539" y="958"/>
                    <a:pt x="539" y="958"/>
                    <a:pt x="539" y="958"/>
                  </a:cubicBezTo>
                  <a:cubicBezTo>
                    <a:pt x="541" y="957"/>
                    <a:pt x="541" y="957"/>
                    <a:pt x="541" y="957"/>
                  </a:cubicBezTo>
                  <a:cubicBezTo>
                    <a:pt x="542" y="957"/>
                    <a:pt x="542" y="957"/>
                    <a:pt x="542" y="957"/>
                  </a:cubicBezTo>
                  <a:cubicBezTo>
                    <a:pt x="544" y="957"/>
                    <a:pt x="544" y="957"/>
                    <a:pt x="544" y="957"/>
                  </a:cubicBezTo>
                  <a:cubicBezTo>
                    <a:pt x="545" y="956"/>
                    <a:pt x="545" y="956"/>
                    <a:pt x="545" y="956"/>
                  </a:cubicBezTo>
                  <a:cubicBezTo>
                    <a:pt x="545" y="956"/>
                    <a:pt x="545" y="956"/>
                    <a:pt x="545" y="956"/>
                  </a:cubicBezTo>
                  <a:cubicBezTo>
                    <a:pt x="546" y="955"/>
                    <a:pt x="546" y="955"/>
                    <a:pt x="546" y="955"/>
                  </a:cubicBezTo>
                  <a:cubicBezTo>
                    <a:pt x="545" y="954"/>
                    <a:pt x="545" y="954"/>
                    <a:pt x="545" y="954"/>
                  </a:cubicBezTo>
                  <a:cubicBezTo>
                    <a:pt x="545" y="953"/>
                    <a:pt x="545" y="953"/>
                    <a:pt x="545" y="953"/>
                  </a:cubicBezTo>
                  <a:cubicBezTo>
                    <a:pt x="546" y="952"/>
                    <a:pt x="546" y="952"/>
                    <a:pt x="546" y="952"/>
                  </a:cubicBezTo>
                  <a:cubicBezTo>
                    <a:pt x="548" y="952"/>
                    <a:pt x="548" y="952"/>
                    <a:pt x="548" y="952"/>
                  </a:cubicBezTo>
                  <a:cubicBezTo>
                    <a:pt x="549" y="952"/>
                    <a:pt x="549" y="952"/>
                    <a:pt x="549" y="952"/>
                  </a:cubicBezTo>
                  <a:cubicBezTo>
                    <a:pt x="551" y="950"/>
                    <a:pt x="551" y="950"/>
                    <a:pt x="551" y="950"/>
                  </a:cubicBezTo>
                  <a:cubicBezTo>
                    <a:pt x="552" y="949"/>
                    <a:pt x="552" y="949"/>
                    <a:pt x="552" y="949"/>
                  </a:cubicBezTo>
                  <a:cubicBezTo>
                    <a:pt x="554" y="948"/>
                    <a:pt x="554" y="948"/>
                    <a:pt x="554" y="948"/>
                  </a:cubicBezTo>
                  <a:cubicBezTo>
                    <a:pt x="557" y="949"/>
                    <a:pt x="557" y="949"/>
                    <a:pt x="557" y="949"/>
                  </a:cubicBezTo>
                  <a:cubicBezTo>
                    <a:pt x="560" y="949"/>
                    <a:pt x="560" y="949"/>
                    <a:pt x="560" y="949"/>
                  </a:cubicBezTo>
                  <a:cubicBezTo>
                    <a:pt x="562" y="950"/>
                    <a:pt x="562" y="950"/>
                    <a:pt x="562" y="950"/>
                  </a:cubicBezTo>
                  <a:cubicBezTo>
                    <a:pt x="564" y="951"/>
                    <a:pt x="564" y="951"/>
                    <a:pt x="564" y="951"/>
                  </a:cubicBezTo>
                  <a:cubicBezTo>
                    <a:pt x="565" y="952"/>
                    <a:pt x="565" y="952"/>
                    <a:pt x="565" y="952"/>
                  </a:cubicBezTo>
                  <a:cubicBezTo>
                    <a:pt x="566" y="953"/>
                    <a:pt x="566" y="953"/>
                    <a:pt x="566" y="953"/>
                  </a:cubicBezTo>
                  <a:cubicBezTo>
                    <a:pt x="567" y="953"/>
                    <a:pt x="567" y="953"/>
                    <a:pt x="567" y="953"/>
                  </a:cubicBezTo>
                  <a:cubicBezTo>
                    <a:pt x="569" y="952"/>
                    <a:pt x="569" y="952"/>
                    <a:pt x="569" y="952"/>
                  </a:cubicBezTo>
                  <a:cubicBezTo>
                    <a:pt x="570" y="952"/>
                    <a:pt x="570" y="952"/>
                    <a:pt x="570" y="952"/>
                  </a:cubicBezTo>
                  <a:cubicBezTo>
                    <a:pt x="570" y="951"/>
                    <a:pt x="570" y="951"/>
                    <a:pt x="570" y="951"/>
                  </a:cubicBezTo>
                  <a:cubicBezTo>
                    <a:pt x="571" y="950"/>
                    <a:pt x="571" y="950"/>
                    <a:pt x="571" y="950"/>
                  </a:cubicBezTo>
                  <a:cubicBezTo>
                    <a:pt x="574" y="950"/>
                    <a:pt x="574" y="950"/>
                    <a:pt x="574" y="950"/>
                  </a:cubicBezTo>
                  <a:cubicBezTo>
                    <a:pt x="574" y="951"/>
                    <a:pt x="574" y="951"/>
                    <a:pt x="574" y="951"/>
                  </a:cubicBezTo>
                  <a:cubicBezTo>
                    <a:pt x="576" y="953"/>
                    <a:pt x="576" y="953"/>
                    <a:pt x="576" y="953"/>
                  </a:cubicBezTo>
                  <a:cubicBezTo>
                    <a:pt x="576" y="957"/>
                    <a:pt x="576" y="957"/>
                    <a:pt x="576" y="957"/>
                  </a:cubicBezTo>
                  <a:cubicBezTo>
                    <a:pt x="578" y="962"/>
                    <a:pt x="578" y="962"/>
                    <a:pt x="578" y="962"/>
                  </a:cubicBezTo>
                  <a:cubicBezTo>
                    <a:pt x="579" y="964"/>
                    <a:pt x="579" y="964"/>
                    <a:pt x="579" y="964"/>
                  </a:cubicBezTo>
                  <a:cubicBezTo>
                    <a:pt x="578" y="965"/>
                    <a:pt x="578" y="965"/>
                    <a:pt x="578" y="965"/>
                  </a:cubicBezTo>
                  <a:cubicBezTo>
                    <a:pt x="578" y="967"/>
                    <a:pt x="578" y="967"/>
                    <a:pt x="578" y="967"/>
                  </a:cubicBezTo>
                  <a:cubicBezTo>
                    <a:pt x="578" y="968"/>
                    <a:pt x="578" y="968"/>
                    <a:pt x="578" y="968"/>
                  </a:cubicBezTo>
                  <a:cubicBezTo>
                    <a:pt x="577" y="970"/>
                    <a:pt x="577" y="970"/>
                    <a:pt x="577" y="970"/>
                  </a:cubicBezTo>
                  <a:cubicBezTo>
                    <a:pt x="578" y="971"/>
                    <a:pt x="578" y="971"/>
                    <a:pt x="578" y="971"/>
                  </a:cubicBezTo>
                  <a:cubicBezTo>
                    <a:pt x="580" y="972"/>
                    <a:pt x="580" y="972"/>
                    <a:pt x="580" y="972"/>
                  </a:cubicBezTo>
                  <a:cubicBezTo>
                    <a:pt x="584" y="972"/>
                    <a:pt x="584" y="972"/>
                    <a:pt x="584" y="972"/>
                  </a:cubicBezTo>
                  <a:cubicBezTo>
                    <a:pt x="587" y="971"/>
                    <a:pt x="587" y="971"/>
                    <a:pt x="587" y="971"/>
                  </a:cubicBezTo>
                  <a:cubicBezTo>
                    <a:pt x="588" y="971"/>
                    <a:pt x="588" y="971"/>
                    <a:pt x="588" y="971"/>
                  </a:cubicBezTo>
                  <a:cubicBezTo>
                    <a:pt x="589" y="971"/>
                    <a:pt x="589" y="971"/>
                    <a:pt x="589" y="971"/>
                  </a:cubicBezTo>
                  <a:cubicBezTo>
                    <a:pt x="589" y="969"/>
                    <a:pt x="589" y="969"/>
                    <a:pt x="589" y="969"/>
                  </a:cubicBezTo>
                  <a:cubicBezTo>
                    <a:pt x="590" y="969"/>
                    <a:pt x="590" y="969"/>
                    <a:pt x="590" y="969"/>
                  </a:cubicBezTo>
                  <a:cubicBezTo>
                    <a:pt x="591" y="970"/>
                    <a:pt x="591" y="970"/>
                    <a:pt x="591" y="970"/>
                  </a:cubicBezTo>
                  <a:cubicBezTo>
                    <a:pt x="592" y="972"/>
                    <a:pt x="592" y="972"/>
                    <a:pt x="592" y="972"/>
                  </a:cubicBezTo>
                  <a:cubicBezTo>
                    <a:pt x="592" y="973"/>
                    <a:pt x="592" y="973"/>
                    <a:pt x="592" y="973"/>
                  </a:cubicBezTo>
                  <a:cubicBezTo>
                    <a:pt x="592" y="974"/>
                    <a:pt x="592" y="974"/>
                    <a:pt x="592" y="974"/>
                  </a:cubicBezTo>
                  <a:cubicBezTo>
                    <a:pt x="592" y="976"/>
                    <a:pt x="592" y="976"/>
                    <a:pt x="592" y="976"/>
                  </a:cubicBezTo>
                  <a:cubicBezTo>
                    <a:pt x="593" y="976"/>
                    <a:pt x="593" y="976"/>
                    <a:pt x="593" y="976"/>
                  </a:cubicBezTo>
                  <a:cubicBezTo>
                    <a:pt x="594" y="976"/>
                    <a:pt x="594" y="976"/>
                    <a:pt x="594" y="976"/>
                  </a:cubicBezTo>
                  <a:cubicBezTo>
                    <a:pt x="594" y="975"/>
                    <a:pt x="594" y="975"/>
                    <a:pt x="594" y="975"/>
                  </a:cubicBezTo>
                  <a:cubicBezTo>
                    <a:pt x="595" y="975"/>
                    <a:pt x="595" y="975"/>
                    <a:pt x="595" y="975"/>
                  </a:cubicBezTo>
                  <a:cubicBezTo>
                    <a:pt x="594" y="974"/>
                    <a:pt x="594" y="974"/>
                    <a:pt x="594" y="974"/>
                  </a:cubicBezTo>
                  <a:cubicBezTo>
                    <a:pt x="594" y="974"/>
                    <a:pt x="594" y="974"/>
                    <a:pt x="594" y="974"/>
                  </a:cubicBezTo>
                  <a:cubicBezTo>
                    <a:pt x="594" y="973"/>
                    <a:pt x="594" y="973"/>
                    <a:pt x="594" y="973"/>
                  </a:cubicBezTo>
                  <a:cubicBezTo>
                    <a:pt x="595" y="973"/>
                    <a:pt x="595" y="973"/>
                    <a:pt x="595" y="973"/>
                  </a:cubicBezTo>
                  <a:cubicBezTo>
                    <a:pt x="596" y="973"/>
                    <a:pt x="596" y="973"/>
                    <a:pt x="596" y="973"/>
                  </a:cubicBezTo>
                  <a:cubicBezTo>
                    <a:pt x="598" y="973"/>
                    <a:pt x="598" y="973"/>
                    <a:pt x="598" y="973"/>
                  </a:cubicBezTo>
                  <a:cubicBezTo>
                    <a:pt x="600" y="976"/>
                    <a:pt x="600" y="976"/>
                    <a:pt x="600" y="976"/>
                  </a:cubicBezTo>
                  <a:cubicBezTo>
                    <a:pt x="602" y="976"/>
                    <a:pt x="602" y="976"/>
                    <a:pt x="602" y="976"/>
                  </a:cubicBezTo>
                  <a:cubicBezTo>
                    <a:pt x="602" y="976"/>
                    <a:pt x="602" y="976"/>
                    <a:pt x="602" y="976"/>
                  </a:cubicBezTo>
                  <a:cubicBezTo>
                    <a:pt x="603" y="976"/>
                    <a:pt x="603" y="976"/>
                    <a:pt x="603" y="976"/>
                  </a:cubicBezTo>
                  <a:cubicBezTo>
                    <a:pt x="605" y="975"/>
                    <a:pt x="605" y="975"/>
                    <a:pt x="605" y="975"/>
                  </a:cubicBezTo>
                  <a:cubicBezTo>
                    <a:pt x="606" y="974"/>
                    <a:pt x="606" y="974"/>
                    <a:pt x="606" y="974"/>
                  </a:cubicBezTo>
                  <a:cubicBezTo>
                    <a:pt x="606" y="974"/>
                    <a:pt x="606" y="974"/>
                    <a:pt x="606" y="974"/>
                  </a:cubicBezTo>
                  <a:cubicBezTo>
                    <a:pt x="607" y="974"/>
                    <a:pt x="607" y="974"/>
                    <a:pt x="607" y="974"/>
                  </a:cubicBezTo>
                  <a:cubicBezTo>
                    <a:pt x="607" y="974"/>
                    <a:pt x="607" y="974"/>
                    <a:pt x="607" y="974"/>
                  </a:cubicBezTo>
                  <a:cubicBezTo>
                    <a:pt x="607" y="975"/>
                    <a:pt x="607" y="975"/>
                    <a:pt x="607" y="975"/>
                  </a:cubicBezTo>
                  <a:cubicBezTo>
                    <a:pt x="607" y="977"/>
                    <a:pt x="607" y="977"/>
                    <a:pt x="607" y="977"/>
                  </a:cubicBezTo>
                  <a:cubicBezTo>
                    <a:pt x="605" y="978"/>
                    <a:pt x="605" y="978"/>
                    <a:pt x="605" y="978"/>
                  </a:cubicBezTo>
                  <a:cubicBezTo>
                    <a:pt x="604" y="979"/>
                    <a:pt x="604" y="979"/>
                    <a:pt x="604" y="979"/>
                  </a:cubicBezTo>
                  <a:cubicBezTo>
                    <a:pt x="602" y="981"/>
                    <a:pt x="602" y="981"/>
                    <a:pt x="602" y="981"/>
                  </a:cubicBezTo>
                  <a:cubicBezTo>
                    <a:pt x="602" y="983"/>
                    <a:pt x="602" y="983"/>
                    <a:pt x="602" y="983"/>
                  </a:cubicBezTo>
                  <a:cubicBezTo>
                    <a:pt x="603" y="984"/>
                    <a:pt x="603" y="984"/>
                    <a:pt x="603" y="984"/>
                  </a:cubicBezTo>
                  <a:cubicBezTo>
                    <a:pt x="603" y="985"/>
                    <a:pt x="603" y="985"/>
                    <a:pt x="603" y="985"/>
                  </a:cubicBezTo>
                  <a:cubicBezTo>
                    <a:pt x="603" y="986"/>
                    <a:pt x="603" y="986"/>
                    <a:pt x="603" y="986"/>
                  </a:cubicBezTo>
                  <a:cubicBezTo>
                    <a:pt x="604" y="986"/>
                    <a:pt x="604" y="986"/>
                    <a:pt x="604" y="986"/>
                  </a:cubicBezTo>
                  <a:cubicBezTo>
                    <a:pt x="604" y="985"/>
                    <a:pt x="604" y="985"/>
                    <a:pt x="604" y="985"/>
                  </a:cubicBezTo>
                  <a:cubicBezTo>
                    <a:pt x="606" y="983"/>
                    <a:pt x="606" y="983"/>
                    <a:pt x="606" y="983"/>
                  </a:cubicBezTo>
                  <a:cubicBezTo>
                    <a:pt x="607" y="983"/>
                    <a:pt x="607" y="983"/>
                    <a:pt x="607" y="983"/>
                  </a:cubicBezTo>
                  <a:cubicBezTo>
                    <a:pt x="609" y="982"/>
                    <a:pt x="609" y="982"/>
                    <a:pt x="609" y="982"/>
                  </a:cubicBezTo>
                  <a:cubicBezTo>
                    <a:pt x="611" y="983"/>
                    <a:pt x="611" y="983"/>
                    <a:pt x="611" y="983"/>
                  </a:cubicBezTo>
                  <a:cubicBezTo>
                    <a:pt x="613" y="983"/>
                    <a:pt x="613" y="983"/>
                    <a:pt x="613" y="983"/>
                  </a:cubicBezTo>
                  <a:cubicBezTo>
                    <a:pt x="613" y="984"/>
                    <a:pt x="613" y="984"/>
                    <a:pt x="613" y="984"/>
                  </a:cubicBezTo>
                  <a:cubicBezTo>
                    <a:pt x="614" y="985"/>
                    <a:pt x="614" y="985"/>
                    <a:pt x="614" y="985"/>
                  </a:cubicBezTo>
                  <a:cubicBezTo>
                    <a:pt x="615" y="985"/>
                    <a:pt x="615" y="985"/>
                    <a:pt x="615" y="985"/>
                  </a:cubicBezTo>
                  <a:cubicBezTo>
                    <a:pt x="615" y="984"/>
                    <a:pt x="615" y="984"/>
                    <a:pt x="615" y="984"/>
                  </a:cubicBezTo>
                  <a:cubicBezTo>
                    <a:pt x="615" y="983"/>
                    <a:pt x="615" y="983"/>
                    <a:pt x="615" y="983"/>
                  </a:cubicBezTo>
                  <a:cubicBezTo>
                    <a:pt x="615" y="982"/>
                    <a:pt x="615" y="982"/>
                    <a:pt x="615" y="982"/>
                  </a:cubicBezTo>
                  <a:cubicBezTo>
                    <a:pt x="618" y="980"/>
                    <a:pt x="618" y="980"/>
                    <a:pt x="618" y="980"/>
                  </a:cubicBezTo>
                  <a:cubicBezTo>
                    <a:pt x="620" y="979"/>
                    <a:pt x="620" y="979"/>
                    <a:pt x="620" y="979"/>
                  </a:cubicBezTo>
                  <a:cubicBezTo>
                    <a:pt x="620" y="978"/>
                    <a:pt x="620" y="978"/>
                    <a:pt x="620" y="978"/>
                  </a:cubicBezTo>
                  <a:cubicBezTo>
                    <a:pt x="621" y="979"/>
                    <a:pt x="621" y="979"/>
                    <a:pt x="621" y="979"/>
                  </a:cubicBezTo>
                  <a:cubicBezTo>
                    <a:pt x="622" y="979"/>
                    <a:pt x="622" y="979"/>
                    <a:pt x="622" y="979"/>
                  </a:cubicBezTo>
                  <a:cubicBezTo>
                    <a:pt x="624" y="977"/>
                    <a:pt x="624" y="977"/>
                    <a:pt x="624" y="977"/>
                  </a:cubicBezTo>
                  <a:cubicBezTo>
                    <a:pt x="626" y="976"/>
                    <a:pt x="626" y="976"/>
                    <a:pt x="626" y="976"/>
                  </a:cubicBezTo>
                  <a:cubicBezTo>
                    <a:pt x="626" y="975"/>
                    <a:pt x="626" y="975"/>
                    <a:pt x="626" y="975"/>
                  </a:cubicBezTo>
                  <a:cubicBezTo>
                    <a:pt x="626" y="974"/>
                    <a:pt x="626" y="974"/>
                    <a:pt x="626" y="974"/>
                  </a:cubicBezTo>
                  <a:cubicBezTo>
                    <a:pt x="626" y="974"/>
                    <a:pt x="626" y="974"/>
                    <a:pt x="626" y="974"/>
                  </a:cubicBezTo>
                  <a:cubicBezTo>
                    <a:pt x="629" y="973"/>
                    <a:pt x="629" y="973"/>
                    <a:pt x="629" y="973"/>
                  </a:cubicBezTo>
                  <a:cubicBezTo>
                    <a:pt x="629" y="973"/>
                    <a:pt x="629" y="973"/>
                    <a:pt x="629" y="973"/>
                  </a:cubicBezTo>
                  <a:cubicBezTo>
                    <a:pt x="631" y="972"/>
                    <a:pt x="631" y="972"/>
                    <a:pt x="631" y="972"/>
                  </a:cubicBezTo>
                  <a:cubicBezTo>
                    <a:pt x="634" y="970"/>
                    <a:pt x="634" y="970"/>
                    <a:pt x="634" y="970"/>
                  </a:cubicBezTo>
                  <a:cubicBezTo>
                    <a:pt x="636" y="969"/>
                    <a:pt x="636" y="969"/>
                    <a:pt x="636" y="969"/>
                  </a:cubicBezTo>
                  <a:cubicBezTo>
                    <a:pt x="638" y="969"/>
                    <a:pt x="638" y="969"/>
                    <a:pt x="638" y="969"/>
                  </a:cubicBezTo>
                  <a:cubicBezTo>
                    <a:pt x="639" y="969"/>
                    <a:pt x="639" y="969"/>
                    <a:pt x="639" y="969"/>
                  </a:cubicBezTo>
                  <a:cubicBezTo>
                    <a:pt x="640" y="968"/>
                    <a:pt x="640" y="968"/>
                    <a:pt x="640" y="968"/>
                  </a:cubicBezTo>
                  <a:cubicBezTo>
                    <a:pt x="641" y="967"/>
                    <a:pt x="641" y="967"/>
                    <a:pt x="641" y="967"/>
                  </a:cubicBezTo>
                  <a:cubicBezTo>
                    <a:pt x="642" y="967"/>
                    <a:pt x="642" y="967"/>
                    <a:pt x="642" y="967"/>
                  </a:cubicBezTo>
                  <a:cubicBezTo>
                    <a:pt x="642" y="969"/>
                    <a:pt x="642" y="969"/>
                    <a:pt x="642" y="969"/>
                  </a:cubicBezTo>
                  <a:cubicBezTo>
                    <a:pt x="641" y="972"/>
                    <a:pt x="641" y="972"/>
                    <a:pt x="641" y="972"/>
                  </a:cubicBezTo>
                  <a:cubicBezTo>
                    <a:pt x="640" y="972"/>
                    <a:pt x="640" y="972"/>
                    <a:pt x="640" y="972"/>
                  </a:cubicBezTo>
                  <a:cubicBezTo>
                    <a:pt x="637" y="972"/>
                    <a:pt x="637" y="972"/>
                    <a:pt x="637" y="972"/>
                  </a:cubicBezTo>
                  <a:cubicBezTo>
                    <a:pt x="637" y="973"/>
                    <a:pt x="637" y="973"/>
                    <a:pt x="637" y="973"/>
                  </a:cubicBezTo>
                  <a:cubicBezTo>
                    <a:pt x="638" y="974"/>
                    <a:pt x="638" y="974"/>
                    <a:pt x="638" y="974"/>
                  </a:cubicBezTo>
                  <a:cubicBezTo>
                    <a:pt x="638" y="975"/>
                    <a:pt x="638" y="975"/>
                    <a:pt x="638" y="975"/>
                  </a:cubicBezTo>
                  <a:cubicBezTo>
                    <a:pt x="638" y="975"/>
                    <a:pt x="638" y="975"/>
                    <a:pt x="638" y="975"/>
                  </a:cubicBezTo>
                  <a:cubicBezTo>
                    <a:pt x="639" y="976"/>
                    <a:pt x="639" y="976"/>
                    <a:pt x="639" y="976"/>
                  </a:cubicBezTo>
                  <a:cubicBezTo>
                    <a:pt x="642" y="979"/>
                    <a:pt x="642" y="979"/>
                    <a:pt x="642" y="979"/>
                  </a:cubicBezTo>
                  <a:cubicBezTo>
                    <a:pt x="645" y="982"/>
                    <a:pt x="645" y="982"/>
                    <a:pt x="645" y="982"/>
                  </a:cubicBezTo>
                  <a:cubicBezTo>
                    <a:pt x="649" y="985"/>
                    <a:pt x="649" y="985"/>
                    <a:pt x="649" y="985"/>
                  </a:cubicBezTo>
                  <a:cubicBezTo>
                    <a:pt x="652" y="987"/>
                    <a:pt x="652" y="987"/>
                    <a:pt x="652" y="987"/>
                  </a:cubicBezTo>
                  <a:cubicBezTo>
                    <a:pt x="653" y="988"/>
                    <a:pt x="653" y="988"/>
                    <a:pt x="653" y="988"/>
                  </a:cubicBezTo>
                  <a:cubicBezTo>
                    <a:pt x="654" y="989"/>
                    <a:pt x="654" y="989"/>
                    <a:pt x="654" y="989"/>
                  </a:cubicBezTo>
                  <a:cubicBezTo>
                    <a:pt x="656" y="992"/>
                    <a:pt x="656" y="992"/>
                    <a:pt x="656" y="992"/>
                  </a:cubicBezTo>
                  <a:cubicBezTo>
                    <a:pt x="657" y="995"/>
                    <a:pt x="657" y="995"/>
                    <a:pt x="657" y="995"/>
                  </a:cubicBezTo>
                  <a:cubicBezTo>
                    <a:pt x="661" y="1001"/>
                    <a:pt x="661" y="1001"/>
                    <a:pt x="661" y="1001"/>
                  </a:cubicBezTo>
                  <a:cubicBezTo>
                    <a:pt x="663" y="1006"/>
                    <a:pt x="663" y="1006"/>
                    <a:pt x="663" y="1006"/>
                  </a:cubicBezTo>
                  <a:cubicBezTo>
                    <a:pt x="666" y="1012"/>
                    <a:pt x="666" y="1012"/>
                    <a:pt x="666" y="1012"/>
                  </a:cubicBezTo>
                  <a:cubicBezTo>
                    <a:pt x="668" y="1015"/>
                    <a:pt x="668" y="1015"/>
                    <a:pt x="668" y="1015"/>
                  </a:cubicBezTo>
                  <a:cubicBezTo>
                    <a:pt x="672" y="1022"/>
                    <a:pt x="672" y="1022"/>
                    <a:pt x="672" y="1022"/>
                  </a:cubicBezTo>
                  <a:cubicBezTo>
                    <a:pt x="673" y="1024"/>
                    <a:pt x="673" y="1024"/>
                    <a:pt x="673" y="1024"/>
                  </a:cubicBezTo>
                  <a:cubicBezTo>
                    <a:pt x="674" y="1028"/>
                    <a:pt x="674" y="1028"/>
                    <a:pt x="674" y="1028"/>
                  </a:cubicBezTo>
                  <a:cubicBezTo>
                    <a:pt x="676" y="1031"/>
                    <a:pt x="676" y="1031"/>
                    <a:pt x="676" y="1031"/>
                  </a:cubicBezTo>
                  <a:cubicBezTo>
                    <a:pt x="677" y="1034"/>
                    <a:pt x="677" y="1034"/>
                    <a:pt x="677" y="1034"/>
                  </a:cubicBezTo>
                  <a:cubicBezTo>
                    <a:pt x="678" y="1035"/>
                    <a:pt x="678" y="1035"/>
                    <a:pt x="678" y="1035"/>
                  </a:cubicBezTo>
                  <a:cubicBezTo>
                    <a:pt x="678" y="1034"/>
                    <a:pt x="678" y="1034"/>
                    <a:pt x="678" y="1034"/>
                  </a:cubicBezTo>
                  <a:cubicBezTo>
                    <a:pt x="679" y="1033"/>
                    <a:pt x="679" y="1033"/>
                    <a:pt x="679" y="1033"/>
                  </a:cubicBezTo>
                  <a:cubicBezTo>
                    <a:pt x="679" y="1033"/>
                    <a:pt x="679" y="1033"/>
                    <a:pt x="679" y="1033"/>
                  </a:cubicBezTo>
                  <a:cubicBezTo>
                    <a:pt x="680" y="1032"/>
                    <a:pt x="680" y="1032"/>
                    <a:pt x="680" y="1032"/>
                  </a:cubicBezTo>
                  <a:cubicBezTo>
                    <a:pt x="681" y="1032"/>
                    <a:pt x="681" y="1032"/>
                    <a:pt x="681" y="1032"/>
                  </a:cubicBezTo>
                  <a:cubicBezTo>
                    <a:pt x="681" y="1032"/>
                    <a:pt x="681" y="1032"/>
                    <a:pt x="681" y="1032"/>
                  </a:cubicBezTo>
                  <a:cubicBezTo>
                    <a:pt x="682" y="1031"/>
                    <a:pt x="682" y="1031"/>
                    <a:pt x="682" y="1031"/>
                  </a:cubicBezTo>
                  <a:cubicBezTo>
                    <a:pt x="683" y="1031"/>
                    <a:pt x="683" y="1031"/>
                    <a:pt x="683" y="1031"/>
                  </a:cubicBezTo>
                  <a:cubicBezTo>
                    <a:pt x="682" y="1029"/>
                    <a:pt x="682" y="1029"/>
                    <a:pt x="682" y="1029"/>
                  </a:cubicBezTo>
                  <a:cubicBezTo>
                    <a:pt x="682" y="1028"/>
                    <a:pt x="682" y="1028"/>
                    <a:pt x="682" y="1028"/>
                  </a:cubicBezTo>
                  <a:cubicBezTo>
                    <a:pt x="683" y="1027"/>
                    <a:pt x="683" y="1027"/>
                    <a:pt x="683" y="1027"/>
                  </a:cubicBezTo>
                  <a:cubicBezTo>
                    <a:pt x="683" y="1027"/>
                    <a:pt x="683" y="1027"/>
                    <a:pt x="683" y="1027"/>
                  </a:cubicBezTo>
                  <a:cubicBezTo>
                    <a:pt x="684" y="1027"/>
                    <a:pt x="684" y="1027"/>
                    <a:pt x="684" y="1027"/>
                  </a:cubicBezTo>
                  <a:cubicBezTo>
                    <a:pt x="684" y="1026"/>
                    <a:pt x="684" y="1026"/>
                    <a:pt x="684" y="1026"/>
                  </a:cubicBezTo>
                  <a:cubicBezTo>
                    <a:pt x="685" y="1026"/>
                    <a:pt x="685" y="1026"/>
                    <a:pt x="685" y="1026"/>
                  </a:cubicBezTo>
                  <a:cubicBezTo>
                    <a:pt x="686" y="1025"/>
                    <a:pt x="686" y="1025"/>
                    <a:pt x="686" y="1025"/>
                  </a:cubicBezTo>
                  <a:cubicBezTo>
                    <a:pt x="687" y="1025"/>
                    <a:pt x="687" y="1025"/>
                    <a:pt x="687" y="1025"/>
                  </a:cubicBezTo>
                  <a:cubicBezTo>
                    <a:pt x="687" y="1025"/>
                    <a:pt x="687" y="1025"/>
                    <a:pt x="687" y="1025"/>
                  </a:cubicBezTo>
                  <a:cubicBezTo>
                    <a:pt x="688" y="1026"/>
                    <a:pt x="688" y="1026"/>
                    <a:pt x="688" y="1026"/>
                  </a:cubicBezTo>
                  <a:cubicBezTo>
                    <a:pt x="688" y="1027"/>
                    <a:pt x="688" y="1027"/>
                    <a:pt x="688" y="1027"/>
                  </a:cubicBezTo>
                  <a:cubicBezTo>
                    <a:pt x="689" y="1027"/>
                    <a:pt x="689" y="1027"/>
                    <a:pt x="689" y="1027"/>
                  </a:cubicBezTo>
                  <a:cubicBezTo>
                    <a:pt x="690" y="1027"/>
                    <a:pt x="690" y="1027"/>
                    <a:pt x="690" y="1027"/>
                  </a:cubicBezTo>
                  <a:cubicBezTo>
                    <a:pt x="690" y="1028"/>
                    <a:pt x="690" y="1028"/>
                    <a:pt x="690" y="1028"/>
                  </a:cubicBezTo>
                  <a:cubicBezTo>
                    <a:pt x="690" y="1029"/>
                    <a:pt x="690" y="1029"/>
                    <a:pt x="690" y="1029"/>
                  </a:cubicBezTo>
                  <a:cubicBezTo>
                    <a:pt x="690" y="1030"/>
                    <a:pt x="690" y="1030"/>
                    <a:pt x="690" y="1030"/>
                  </a:cubicBezTo>
                  <a:cubicBezTo>
                    <a:pt x="690" y="1031"/>
                    <a:pt x="690" y="1031"/>
                    <a:pt x="690" y="1031"/>
                  </a:cubicBezTo>
                  <a:cubicBezTo>
                    <a:pt x="690" y="1031"/>
                    <a:pt x="690" y="1031"/>
                    <a:pt x="690" y="1031"/>
                  </a:cubicBezTo>
                  <a:cubicBezTo>
                    <a:pt x="692" y="1031"/>
                    <a:pt x="692" y="1031"/>
                    <a:pt x="692" y="1031"/>
                  </a:cubicBezTo>
                  <a:cubicBezTo>
                    <a:pt x="693" y="1031"/>
                    <a:pt x="693" y="1031"/>
                    <a:pt x="693" y="1031"/>
                  </a:cubicBezTo>
                  <a:cubicBezTo>
                    <a:pt x="693" y="1032"/>
                    <a:pt x="693" y="1032"/>
                    <a:pt x="693" y="1032"/>
                  </a:cubicBezTo>
                  <a:cubicBezTo>
                    <a:pt x="694" y="1033"/>
                    <a:pt x="694" y="1033"/>
                    <a:pt x="694" y="1033"/>
                  </a:cubicBezTo>
                  <a:cubicBezTo>
                    <a:pt x="694" y="1034"/>
                    <a:pt x="694" y="1034"/>
                    <a:pt x="694" y="1034"/>
                  </a:cubicBezTo>
                  <a:cubicBezTo>
                    <a:pt x="694" y="1035"/>
                    <a:pt x="694" y="1035"/>
                    <a:pt x="694" y="1035"/>
                  </a:cubicBezTo>
                  <a:cubicBezTo>
                    <a:pt x="694" y="1035"/>
                    <a:pt x="694" y="1035"/>
                    <a:pt x="694" y="1035"/>
                  </a:cubicBezTo>
                  <a:cubicBezTo>
                    <a:pt x="696" y="1035"/>
                    <a:pt x="696" y="1035"/>
                    <a:pt x="696" y="1035"/>
                  </a:cubicBezTo>
                  <a:cubicBezTo>
                    <a:pt x="697" y="1035"/>
                    <a:pt x="697" y="1035"/>
                    <a:pt x="697" y="1035"/>
                  </a:cubicBezTo>
                  <a:cubicBezTo>
                    <a:pt x="699" y="1035"/>
                    <a:pt x="699" y="1035"/>
                    <a:pt x="699" y="1035"/>
                  </a:cubicBezTo>
                  <a:cubicBezTo>
                    <a:pt x="701" y="1036"/>
                    <a:pt x="701" y="1036"/>
                    <a:pt x="701" y="1036"/>
                  </a:cubicBezTo>
                  <a:cubicBezTo>
                    <a:pt x="702" y="1035"/>
                    <a:pt x="702" y="1035"/>
                    <a:pt x="702" y="1035"/>
                  </a:cubicBezTo>
                  <a:cubicBezTo>
                    <a:pt x="704" y="1035"/>
                    <a:pt x="704" y="1035"/>
                    <a:pt x="704" y="1035"/>
                  </a:cubicBezTo>
                  <a:cubicBezTo>
                    <a:pt x="706" y="1035"/>
                    <a:pt x="706" y="1035"/>
                    <a:pt x="706" y="1035"/>
                  </a:cubicBezTo>
                  <a:cubicBezTo>
                    <a:pt x="707" y="1035"/>
                    <a:pt x="707" y="1035"/>
                    <a:pt x="707" y="1035"/>
                  </a:cubicBezTo>
                  <a:cubicBezTo>
                    <a:pt x="708" y="1034"/>
                    <a:pt x="708" y="1034"/>
                    <a:pt x="708" y="1034"/>
                  </a:cubicBezTo>
                  <a:cubicBezTo>
                    <a:pt x="708" y="1033"/>
                    <a:pt x="708" y="1033"/>
                    <a:pt x="708" y="1033"/>
                  </a:cubicBezTo>
                  <a:cubicBezTo>
                    <a:pt x="709" y="1032"/>
                    <a:pt x="709" y="1032"/>
                    <a:pt x="709" y="1032"/>
                  </a:cubicBezTo>
                  <a:cubicBezTo>
                    <a:pt x="710" y="1032"/>
                    <a:pt x="710" y="1032"/>
                    <a:pt x="710" y="1032"/>
                  </a:cubicBezTo>
                  <a:cubicBezTo>
                    <a:pt x="711" y="1032"/>
                    <a:pt x="711" y="1032"/>
                    <a:pt x="711" y="1032"/>
                  </a:cubicBezTo>
                  <a:cubicBezTo>
                    <a:pt x="712" y="1031"/>
                    <a:pt x="712" y="1031"/>
                    <a:pt x="712" y="1031"/>
                  </a:cubicBezTo>
                  <a:cubicBezTo>
                    <a:pt x="713" y="1031"/>
                    <a:pt x="713" y="1031"/>
                    <a:pt x="713" y="1031"/>
                  </a:cubicBezTo>
                  <a:cubicBezTo>
                    <a:pt x="714" y="1031"/>
                    <a:pt x="714" y="1031"/>
                    <a:pt x="714" y="1031"/>
                  </a:cubicBezTo>
                  <a:cubicBezTo>
                    <a:pt x="715" y="1031"/>
                    <a:pt x="715" y="1031"/>
                    <a:pt x="715" y="1031"/>
                  </a:cubicBezTo>
                  <a:cubicBezTo>
                    <a:pt x="718" y="1032"/>
                    <a:pt x="718" y="1032"/>
                    <a:pt x="718" y="1032"/>
                  </a:cubicBezTo>
                  <a:cubicBezTo>
                    <a:pt x="719" y="1032"/>
                    <a:pt x="719" y="1032"/>
                    <a:pt x="719" y="1032"/>
                  </a:cubicBezTo>
                  <a:cubicBezTo>
                    <a:pt x="721" y="1034"/>
                    <a:pt x="721" y="1034"/>
                    <a:pt x="721" y="1034"/>
                  </a:cubicBezTo>
                  <a:cubicBezTo>
                    <a:pt x="722" y="1034"/>
                    <a:pt x="722" y="1034"/>
                    <a:pt x="722" y="1034"/>
                  </a:cubicBezTo>
                  <a:cubicBezTo>
                    <a:pt x="723" y="1036"/>
                    <a:pt x="723" y="1036"/>
                    <a:pt x="723" y="1036"/>
                  </a:cubicBezTo>
                  <a:cubicBezTo>
                    <a:pt x="724" y="1037"/>
                    <a:pt x="724" y="1037"/>
                    <a:pt x="724" y="1037"/>
                  </a:cubicBezTo>
                  <a:cubicBezTo>
                    <a:pt x="724" y="1039"/>
                    <a:pt x="724" y="1039"/>
                    <a:pt x="724" y="1039"/>
                  </a:cubicBezTo>
                  <a:cubicBezTo>
                    <a:pt x="725" y="1040"/>
                    <a:pt x="725" y="1040"/>
                    <a:pt x="725" y="1040"/>
                  </a:cubicBezTo>
                  <a:cubicBezTo>
                    <a:pt x="725" y="1043"/>
                    <a:pt x="725" y="1043"/>
                    <a:pt x="725" y="1043"/>
                  </a:cubicBezTo>
                  <a:cubicBezTo>
                    <a:pt x="726" y="1044"/>
                    <a:pt x="726" y="1044"/>
                    <a:pt x="726" y="1044"/>
                  </a:cubicBezTo>
                  <a:cubicBezTo>
                    <a:pt x="727" y="1044"/>
                    <a:pt x="727" y="1044"/>
                    <a:pt x="727" y="1044"/>
                  </a:cubicBezTo>
                  <a:cubicBezTo>
                    <a:pt x="728" y="1044"/>
                    <a:pt x="728" y="1044"/>
                    <a:pt x="728" y="1044"/>
                  </a:cubicBezTo>
                  <a:cubicBezTo>
                    <a:pt x="729" y="1045"/>
                    <a:pt x="729" y="1045"/>
                    <a:pt x="729" y="1045"/>
                  </a:cubicBezTo>
                  <a:cubicBezTo>
                    <a:pt x="732" y="1046"/>
                    <a:pt x="732" y="1046"/>
                    <a:pt x="732" y="1046"/>
                  </a:cubicBezTo>
                  <a:cubicBezTo>
                    <a:pt x="733" y="1047"/>
                    <a:pt x="733" y="1047"/>
                    <a:pt x="733" y="1047"/>
                  </a:cubicBezTo>
                  <a:cubicBezTo>
                    <a:pt x="734" y="1047"/>
                    <a:pt x="734" y="1047"/>
                    <a:pt x="734" y="1047"/>
                  </a:cubicBezTo>
                  <a:cubicBezTo>
                    <a:pt x="734" y="1048"/>
                    <a:pt x="734" y="1048"/>
                    <a:pt x="734" y="1048"/>
                  </a:cubicBezTo>
                  <a:cubicBezTo>
                    <a:pt x="733" y="1049"/>
                    <a:pt x="733" y="1049"/>
                    <a:pt x="733" y="1049"/>
                  </a:cubicBezTo>
                  <a:cubicBezTo>
                    <a:pt x="734" y="1050"/>
                    <a:pt x="734" y="1050"/>
                    <a:pt x="734" y="1050"/>
                  </a:cubicBezTo>
                  <a:cubicBezTo>
                    <a:pt x="735" y="1051"/>
                    <a:pt x="736" y="1053"/>
                    <a:pt x="736" y="1055"/>
                  </a:cubicBezTo>
                  <a:cubicBezTo>
                    <a:pt x="737" y="1055"/>
                    <a:pt x="737" y="1055"/>
                    <a:pt x="737" y="1055"/>
                  </a:cubicBezTo>
                  <a:cubicBezTo>
                    <a:pt x="738" y="1055"/>
                    <a:pt x="738" y="1055"/>
                    <a:pt x="738" y="1055"/>
                  </a:cubicBezTo>
                  <a:cubicBezTo>
                    <a:pt x="740" y="1055"/>
                    <a:pt x="743" y="1056"/>
                    <a:pt x="744" y="1056"/>
                  </a:cubicBezTo>
                  <a:cubicBezTo>
                    <a:pt x="745" y="1057"/>
                    <a:pt x="745" y="1057"/>
                    <a:pt x="745" y="1057"/>
                  </a:cubicBezTo>
                  <a:cubicBezTo>
                    <a:pt x="746" y="1057"/>
                    <a:pt x="746" y="1057"/>
                    <a:pt x="747" y="1057"/>
                  </a:cubicBezTo>
                  <a:cubicBezTo>
                    <a:pt x="748" y="1056"/>
                    <a:pt x="748" y="1056"/>
                    <a:pt x="748" y="1055"/>
                  </a:cubicBezTo>
                  <a:cubicBezTo>
                    <a:pt x="749" y="1054"/>
                    <a:pt x="749" y="1055"/>
                    <a:pt x="752" y="1052"/>
                  </a:cubicBezTo>
                  <a:cubicBezTo>
                    <a:pt x="753" y="1052"/>
                    <a:pt x="753" y="1052"/>
                    <a:pt x="753" y="1052"/>
                  </a:cubicBezTo>
                  <a:cubicBezTo>
                    <a:pt x="753" y="1052"/>
                    <a:pt x="753" y="1052"/>
                    <a:pt x="753" y="1052"/>
                  </a:cubicBezTo>
                  <a:cubicBezTo>
                    <a:pt x="753" y="1053"/>
                    <a:pt x="753" y="1053"/>
                    <a:pt x="753" y="1053"/>
                  </a:cubicBezTo>
                  <a:cubicBezTo>
                    <a:pt x="752" y="1054"/>
                    <a:pt x="753" y="1054"/>
                    <a:pt x="752" y="1055"/>
                  </a:cubicBezTo>
                  <a:cubicBezTo>
                    <a:pt x="752" y="1056"/>
                    <a:pt x="752" y="1056"/>
                    <a:pt x="752" y="1056"/>
                  </a:cubicBezTo>
                  <a:cubicBezTo>
                    <a:pt x="753" y="1056"/>
                    <a:pt x="753" y="1056"/>
                    <a:pt x="753" y="1056"/>
                  </a:cubicBezTo>
                  <a:cubicBezTo>
                    <a:pt x="755" y="1058"/>
                    <a:pt x="755" y="1059"/>
                    <a:pt x="757" y="1061"/>
                  </a:cubicBezTo>
                  <a:cubicBezTo>
                    <a:pt x="758" y="1061"/>
                    <a:pt x="758" y="1061"/>
                    <a:pt x="759" y="1062"/>
                  </a:cubicBezTo>
                  <a:cubicBezTo>
                    <a:pt x="760" y="1063"/>
                    <a:pt x="760" y="1063"/>
                    <a:pt x="760" y="1063"/>
                  </a:cubicBezTo>
                  <a:cubicBezTo>
                    <a:pt x="760" y="1064"/>
                    <a:pt x="760" y="1064"/>
                    <a:pt x="760" y="1064"/>
                  </a:cubicBezTo>
                  <a:cubicBezTo>
                    <a:pt x="761" y="1064"/>
                    <a:pt x="761" y="1064"/>
                    <a:pt x="761" y="1064"/>
                  </a:cubicBezTo>
                  <a:cubicBezTo>
                    <a:pt x="762" y="1064"/>
                    <a:pt x="762" y="1064"/>
                    <a:pt x="762" y="1064"/>
                  </a:cubicBezTo>
                  <a:cubicBezTo>
                    <a:pt x="762" y="1063"/>
                    <a:pt x="762" y="1063"/>
                    <a:pt x="762" y="1063"/>
                  </a:cubicBezTo>
                  <a:cubicBezTo>
                    <a:pt x="764" y="1063"/>
                    <a:pt x="764" y="1063"/>
                    <a:pt x="765" y="1062"/>
                  </a:cubicBezTo>
                  <a:cubicBezTo>
                    <a:pt x="765" y="1063"/>
                    <a:pt x="765" y="1063"/>
                    <a:pt x="767" y="1063"/>
                  </a:cubicBezTo>
                  <a:cubicBezTo>
                    <a:pt x="767" y="1062"/>
                    <a:pt x="767" y="1062"/>
                    <a:pt x="767" y="1062"/>
                  </a:cubicBezTo>
                  <a:cubicBezTo>
                    <a:pt x="768" y="1062"/>
                    <a:pt x="768" y="1062"/>
                    <a:pt x="768" y="1062"/>
                  </a:cubicBezTo>
                  <a:cubicBezTo>
                    <a:pt x="769" y="1061"/>
                    <a:pt x="769" y="1061"/>
                    <a:pt x="769" y="1061"/>
                  </a:cubicBezTo>
                  <a:cubicBezTo>
                    <a:pt x="769" y="1060"/>
                    <a:pt x="769" y="1060"/>
                    <a:pt x="769" y="1060"/>
                  </a:cubicBezTo>
                  <a:cubicBezTo>
                    <a:pt x="769" y="1059"/>
                    <a:pt x="769" y="1059"/>
                    <a:pt x="769" y="1059"/>
                  </a:cubicBezTo>
                  <a:cubicBezTo>
                    <a:pt x="770" y="1058"/>
                    <a:pt x="770" y="1058"/>
                    <a:pt x="770" y="1058"/>
                  </a:cubicBezTo>
                  <a:cubicBezTo>
                    <a:pt x="771" y="1057"/>
                    <a:pt x="771" y="1057"/>
                    <a:pt x="772" y="1057"/>
                  </a:cubicBezTo>
                  <a:cubicBezTo>
                    <a:pt x="772" y="1057"/>
                    <a:pt x="772" y="1057"/>
                    <a:pt x="772" y="1057"/>
                  </a:cubicBezTo>
                  <a:cubicBezTo>
                    <a:pt x="774" y="1057"/>
                    <a:pt x="773" y="1057"/>
                    <a:pt x="775" y="1057"/>
                  </a:cubicBezTo>
                  <a:cubicBezTo>
                    <a:pt x="775" y="1057"/>
                    <a:pt x="775" y="1057"/>
                    <a:pt x="776" y="1058"/>
                  </a:cubicBezTo>
                  <a:cubicBezTo>
                    <a:pt x="777" y="1058"/>
                    <a:pt x="777" y="1058"/>
                    <a:pt x="777" y="1058"/>
                  </a:cubicBezTo>
                  <a:cubicBezTo>
                    <a:pt x="777" y="1057"/>
                    <a:pt x="777" y="1057"/>
                    <a:pt x="777" y="1057"/>
                  </a:cubicBezTo>
                  <a:cubicBezTo>
                    <a:pt x="777" y="1056"/>
                    <a:pt x="777" y="1056"/>
                    <a:pt x="777" y="1056"/>
                  </a:cubicBezTo>
                  <a:cubicBezTo>
                    <a:pt x="778" y="1056"/>
                    <a:pt x="778" y="1056"/>
                    <a:pt x="778" y="1056"/>
                  </a:cubicBezTo>
                  <a:cubicBezTo>
                    <a:pt x="778" y="1057"/>
                    <a:pt x="778" y="1057"/>
                    <a:pt x="778" y="1057"/>
                  </a:cubicBezTo>
                  <a:cubicBezTo>
                    <a:pt x="779" y="1057"/>
                    <a:pt x="779" y="1057"/>
                    <a:pt x="779" y="1057"/>
                  </a:cubicBezTo>
                  <a:cubicBezTo>
                    <a:pt x="780" y="1057"/>
                    <a:pt x="780" y="1057"/>
                    <a:pt x="781" y="1056"/>
                  </a:cubicBezTo>
                  <a:cubicBezTo>
                    <a:pt x="781" y="1055"/>
                    <a:pt x="781" y="1055"/>
                    <a:pt x="781" y="1055"/>
                  </a:cubicBezTo>
                  <a:cubicBezTo>
                    <a:pt x="781" y="1055"/>
                    <a:pt x="781" y="1055"/>
                    <a:pt x="781" y="1055"/>
                  </a:cubicBezTo>
                  <a:cubicBezTo>
                    <a:pt x="782" y="1055"/>
                    <a:pt x="782" y="1055"/>
                    <a:pt x="782" y="1055"/>
                  </a:cubicBezTo>
                  <a:cubicBezTo>
                    <a:pt x="783" y="1055"/>
                    <a:pt x="783" y="1055"/>
                    <a:pt x="783" y="1055"/>
                  </a:cubicBezTo>
                  <a:cubicBezTo>
                    <a:pt x="784" y="1054"/>
                    <a:pt x="784" y="1054"/>
                    <a:pt x="786" y="1053"/>
                  </a:cubicBezTo>
                  <a:cubicBezTo>
                    <a:pt x="786" y="1052"/>
                    <a:pt x="786" y="1052"/>
                    <a:pt x="786" y="1052"/>
                  </a:cubicBezTo>
                  <a:cubicBezTo>
                    <a:pt x="786" y="1051"/>
                    <a:pt x="786" y="1051"/>
                    <a:pt x="786" y="1051"/>
                  </a:cubicBezTo>
                  <a:cubicBezTo>
                    <a:pt x="786" y="1050"/>
                    <a:pt x="786" y="1050"/>
                    <a:pt x="786" y="1050"/>
                  </a:cubicBezTo>
                  <a:cubicBezTo>
                    <a:pt x="787" y="1049"/>
                    <a:pt x="787" y="1049"/>
                    <a:pt x="787" y="1049"/>
                  </a:cubicBezTo>
                  <a:cubicBezTo>
                    <a:pt x="788" y="1049"/>
                    <a:pt x="788" y="1049"/>
                    <a:pt x="788" y="1049"/>
                  </a:cubicBezTo>
                  <a:cubicBezTo>
                    <a:pt x="790" y="1048"/>
                    <a:pt x="790" y="1048"/>
                    <a:pt x="790" y="1048"/>
                  </a:cubicBezTo>
                  <a:cubicBezTo>
                    <a:pt x="790" y="1047"/>
                    <a:pt x="790" y="1047"/>
                    <a:pt x="790" y="1047"/>
                  </a:cubicBezTo>
                  <a:cubicBezTo>
                    <a:pt x="790" y="1046"/>
                    <a:pt x="790" y="1046"/>
                    <a:pt x="790" y="1046"/>
                  </a:cubicBezTo>
                  <a:cubicBezTo>
                    <a:pt x="791" y="1046"/>
                    <a:pt x="791" y="1046"/>
                    <a:pt x="792" y="1046"/>
                  </a:cubicBezTo>
                  <a:cubicBezTo>
                    <a:pt x="794" y="1045"/>
                    <a:pt x="794" y="1045"/>
                    <a:pt x="796" y="1044"/>
                  </a:cubicBezTo>
                  <a:cubicBezTo>
                    <a:pt x="797" y="1044"/>
                    <a:pt x="797" y="1044"/>
                    <a:pt x="797" y="1044"/>
                  </a:cubicBezTo>
                  <a:cubicBezTo>
                    <a:pt x="798" y="1043"/>
                    <a:pt x="798" y="1044"/>
                    <a:pt x="798" y="1043"/>
                  </a:cubicBezTo>
                  <a:cubicBezTo>
                    <a:pt x="799" y="1042"/>
                    <a:pt x="799" y="1042"/>
                    <a:pt x="799" y="1042"/>
                  </a:cubicBezTo>
                  <a:cubicBezTo>
                    <a:pt x="800" y="1042"/>
                    <a:pt x="800" y="1042"/>
                    <a:pt x="801" y="1041"/>
                  </a:cubicBezTo>
                  <a:cubicBezTo>
                    <a:pt x="804" y="1040"/>
                    <a:pt x="804" y="1040"/>
                    <a:pt x="805" y="1040"/>
                  </a:cubicBezTo>
                  <a:cubicBezTo>
                    <a:pt x="806" y="1040"/>
                    <a:pt x="806" y="1040"/>
                    <a:pt x="806" y="1040"/>
                  </a:cubicBezTo>
                  <a:cubicBezTo>
                    <a:pt x="806" y="1039"/>
                    <a:pt x="806" y="1039"/>
                    <a:pt x="806" y="1039"/>
                  </a:cubicBezTo>
                  <a:cubicBezTo>
                    <a:pt x="807" y="1038"/>
                    <a:pt x="807" y="1038"/>
                    <a:pt x="807" y="1038"/>
                  </a:cubicBezTo>
                  <a:cubicBezTo>
                    <a:pt x="808" y="1038"/>
                    <a:pt x="808" y="1038"/>
                    <a:pt x="808" y="1038"/>
                  </a:cubicBezTo>
                  <a:cubicBezTo>
                    <a:pt x="808" y="1037"/>
                    <a:pt x="808" y="1037"/>
                    <a:pt x="809" y="1036"/>
                  </a:cubicBezTo>
                  <a:cubicBezTo>
                    <a:pt x="810" y="1036"/>
                    <a:pt x="810" y="1036"/>
                    <a:pt x="810" y="1036"/>
                  </a:cubicBezTo>
                  <a:cubicBezTo>
                    <a:pt x="812" y="1036"/>
                    <a:pt x="813" y="1036"/>
                    <a:pt x="814" y="1036"/>
                  </a:cubicBezTo>
                  <a:cubicBezTo>
                    <a:pt x="815" y="1034"/>
                    <a:pt x="815" y="1034"/>
                    <a:pt x="815" y="1034"/>
                  </a:cubicBezTo>
                  <a:cubicBezTo>
                    <a:pt x="815" y="1034"/>
                    <a:pt x="815" y="1034"/>
                    <a:pt x="816" y="1033"/>
                  </a:cubicBezTo>
                  <a:cubicBezTo>
                    <a:pt x="816" y="1033"/>
                    <a:pt x="816" y="1033"/>
                    <a:pt x="816" y="1033"/>
                  </a:cubicBezTo>
                  <a:cubicBezTo>
                    <a:pt x="818" y="1035"/>
                    <a:pt x="817" y="1034"/>
                    <a:pt x="819" y="1035"/>
                  </a:cubicBezTo>
                  <a:cubicBezTo>
                    <a:pt x="819" y="1036"/>
                    <a:pt x="819" y="1036"/>
                    <a:pt x="819" y="1036"/>
                  </a:cubicBezTo>
                  <a:cubicBezTo>
                    <a:pt x="820" y="1036"/>
                    <a:pt x="820" y="1036"/>
                    <a:pt x="820" y="1036"/>
                  </a:cubicBezTo>
                  <a:cubicBezTo>
                    <a:pt x="821" y="1036"/>
                    <a:pt x="821" y="1036"/>
                    <a:pt x="821" y="1036"/>
                  </a:cubicBezTo>
                  <a:cubicBezTo>
                    <a:pt x="821" y="1034"/>
                    <a:pt x="821" y="1034"/>
                    <a:pt x="821" y="1034"/>
                  </a:cubicBezTo>
                  <a:cubicBezTo>
                    <a:pt x="822" y="1034"/>
                    <a:pt x="822" y="1034"/>
                    <a:pt x="822" y="1034"/>
                  </a:cubicBezTo>
                  <a:cubicBezTo>
                    <a:pt x="823" y="1034"/>
                    <a:pt x="823" y="1034"/>
                    <a:pt x="823" y="1034"/>
                  </a:cubicBezTo>
                  <a:cubicBezTo>
                    <a:pt x="823" y="1035"/>
                    <a:pt x="823" y="1035"/>
                    <a:pt x="824" y="1037"/>
                  </a:cubicBezTo>
                  <a:cubicBezTo>
                    <a:pt x="825" y="1037"/>
                    <a:pt x="825" y="1037"/>
                    <a:pt x="825" y="1037"/>
                  </a:cubicBezTo>
                  <a:cubicBezTo>
                    <a:pt x="826" y="1037"/>
                    <a:pt x="826" y="1037"/>
                    <a:pt x="827" y="1037"/>
                  </a:cubicBezTo>
                  <a:cubicBezTo>
                    <a:pt x="827" y="1037"/>
                    <a:pt x="838" y="1038"/>
                    <a:pt x="838" y="1038"/>
                  </a:cubicBezTo>
                  <a:cubicBezTo>
                    <a:pt x="838" y="1039"/>
                    <a:pt x="838" y="1039"/>
                    <a:pt x="838" y="1039"/>
                  </a:cubicBezTo>
                  <a:cubicBezTo>
                    <a:pt x="838" y="1041"/>
                    <a:pt x="839" y="1042"/>
                    <a:pt x="839" y="1044"/>
                  </a:cubicBezTo>
                  <a:cubicBezTo>
                    <a:pt x="839" y="1045"/>
                    <a:pt x="839" y="1045"/>
                    <a:pt x="839" y="1045"/>
                  </a:cubicBezTo>
                  <a:cubicBezTo>
                    <a:pt x="840" y="1045"/>
                    <a:pt x="840" y="1045"/>
                    <a:pt x="840" y="1045"/>
                  </a:cubicBezTo>
                  <a:cubicBezTo>
                    <a:pt x="840" y="1046"/>
                    <a:pt x="840" y="1046"/>
                    <a:pt x="841" y="1047"/>
                  </a:cubicBezTo>
                  <a:cubicBezTo>
                    <a:pt x="842" y="1048"/>
                    <a:pt x="842" y="1048"/>
                    <a:pt x="842" y="1048"/>
                  </a:cubicBezTo>
                  <a:cubicBezTo>
                    <a:pt x="842" y="1048"/>
                    <a:pt x="842" y="1048"/>
                    <a:pt x="842" y="1048"/>
                  </a:cubicBezTo>
                  <a:cubicBezTo>
                    <a:pt x="843" y="1047"/>
                    <a:pt x="843" y="1047"/>
                    <a:pt x="843" y="1047"/>
                  </a:cubicBezTo>
                  <a:cubicBezTo>
                    <a:pt x="844" y="1047"/>
                    <a:pt x="844" y="1047"/>
                    <a:pt x="845" y="1047"/>
                  </a:cubicBezTo>
                  <a:cubicBezTo>
                    <a:pt x="846" y="1048"/>
                    <a:pt x="846" y="1048"/>
                    <a:pt x="846" y="1048"/>
                  </a:cubicBezTo>
                  <a:cubicBezTo>
                    <a:pt x="846" y="1049"/>
                    <a:pt x="846" y="1049"/>
                    <a:pt x="846" y="1049"/>
                  </a:cubicBezTo>
                  <a:cubicBezTo>
                    <a:pt x="847" y="1049"/>
                    <a:pt x="847" y="1049"/>
                    <a:pt x="847" y="1049"/>
                  </a:cubicBezTo>
                  <a:cubicBezTo>
                    <a:pt x="848" y="1049"/>
                    <a:pt x="849" y="1049"/>
                    <a:pt x="850" y="1049"/>
                  </a:cubicBezTo>
                  <a:cubicBezTo>
                    <a:pt x="851" y="1050"/>
                    <a:pt x="851" y="1050"/>
                    <a:pt x="851" y="1050"/>
                  </a:cubicBezTo>
                  <a:cubicBezTo>
                    <a:pt x="852" y="1050"/>
                    <a:pt x="852" y="1050"/>
                    <a:pt x="852" y="1050"/>
                  </a:cubicBezTo>
                  <a:cubicBezTo>
                    <a:pt x="852" y="1049"/>
                    <a:pt x="852" y="1049"/>
                    <a:pt x="852" y="1049"/>
                  </a:cubicBezTo>
                  <a:cubicBezTo>
                    <a:pt x="854" y="1049"/>
                    <a:pt x="854" y="1049"/>
                    <a:pt x="854" y="1049"/>
                  </a:cubicBezTo>
                  <a:cubicBezTo>
                    <a:pt x="855" y="1048"/>
                    <a:pt x="855" y="1048"/>
                    <a:pt x="855" y="1048"/>
                  </a:cubicBezTo>
                  <a:cubicBezTo>
                    <a:pt x="856" y="1048"/>
                    <a:pt x="856" y="1048"/>
                    <a:pt x="856" y="1048"/>
                  </a:cubicBezTo>
                  <a:cubicBezTo>
                    <a:pt x="856" y="1048"/>
                    <a:pt x="856" y="1048"/>
                    <a:pt x="856" y="1048"/>
                  </a:cubicBezTo>
                  <a:cubicBezTo>
                    <a:pt x="856" y="1049"/>
                    <a:pt x="856" y="1049"/>
                    <a:pt x="856" y="1049"/>
                  </a:cubicBezTo>
                  <a:cubicBezTo>
                    <a:pt x="857" y="1049"/>
                    <a:pt x="857" y="1049"/>
                    <a:pt x="857" y="1049"/>
                  </a:cubicBezTo>
                  <a:cubicBezTo>
                    <a:pt x="857" y="1048"/>
                    <a:pt x="857" y="1048"/>
                    <a:pt x="857" y="1048"/>
                  </a:cubicBezTo>
                  <a:cubicBezTo>
                    <a:pt x="858" y="1048"/>
                    <a:pt x="858" y="1048"/>
                    <a:pt x="858" y="1048"/>
                  </a:cubicBezTo>
                  <a:cubicBezTo>
                    <a:pt x="859" y="1048"/>
                    <a:pt x="859" y="1049"/>
                    <a:pt x="860" y="1049"/>
                  </a:cubicBezTo>
                  <a:cubicBezTo>
                    <a:pt x="861" y="1050"/>
                    <a:pt x="861" y="1050"/>
                    <a:pt x="861" y="1050"/>
                  </a:cubicBezTo>
                  <a:cubicBezTo>
                    <a:pt x="861" y="1050"/>
                    <a:pt x="861" y="1050"/>
                    <a:pt x="861" y="1050"/>
                  </a:cubicBezTo>
                  <a:cubicBezTo>
                    <a:pt x="863" y="1050"/>
                    <a:pt x="863" y="1050"/>
                    <a:pt x="863" y="1049"/>
                  </a:cubicBezTo>
                  <a:cubicBezTo>
                    <a:pt x="863" y="1050"/>
                    <a:pt x="863" y="1050"/>
                    <a:pt x="863" y="1050"/>
                  </a:cubicBezTo>
                  <a:cubicBezTo>
                    <a:pt x="864" y="1050"/>
                    <a:pt x="864" y="1050"/>
                    <a:pt x="864" y="1050"/>
                  </a:cubicBezTo>
                  <a:cubicBezTo>
                    <a:pt x="864" y="1050"/>
                    <a:pt x="864" y="1050"/>
                    <a:pt x="864" y="1050"/>
                  </a:cubicBezTo>
                  <a:cubicBezTo>
                    <a:pt x="865" y="1050"/>
                    <a:pt x="865" y="1050"/>
                    <a:pt x="865" y="1050"/>
                  </a:cubicBezTo>
                  <a:cubicBezTo>
                    <a:pt x="868" y="1050"/>
                    <a:pt x="868" y="1050"/>
                    <a:pt x="868" y="1050"/>
                  </a:cubicBezTo>
                  <a:cubicBezTo>
                    <a:pt x="869" y="1051"/>
                    <a:pt x="869" y="1051"/>
                    <a:pt x="870" y="1051"/>
                  </a:cubicBezTo>
                  <a:cubicBezTo>
                    <a:pt x="870" y="1052"/>
                    <a:pt x="870" y="1052"/>
                    <a:pt x="870" y="1052"/>
                  </a:cubicBezTo>
                  <a:cubicBezTo>
                    <a:pt x="871" y="1053"/>
                    <a:pt x="871" y="1053"/>
                    <a:pt x="871" y="1053"/>
                  </a:cubicBezTo>
                  <a:cubicBezTo>
                    <a:pt x="872" y="1053"/>
                    <a:pt x="872" y="1053"/>
                    <a:pt x="872" y="1053"/>
                  </a:cubicBezTo>
                  <a:cubicBezTo>
                    <a:pt x="873" y="1052"/>
                    <a:pt x="873" y="1052"/>
                    <a:pt x="875" y="1051"/>
                  </a:cubicBezTo>
                  <a:cubicBezTo>
                    <a:pt x="875" y="1050"/>
                    <a:pt x="875" y="1050"/>
                    <a:pt x="875" y="1050"/>
                  </a:cubicBezTo>
                  <a:cubicBezTo>
                    <a:pt x="876" y="1049"/>
                    <a:pt x="876" y="1049"/>
                    <a:pt x="876" y="1049"/>
                  </a:cubicBezTo>
                  <a:cubicBezTo>
                    <a:pt x="876" y="1049"/>
                    <a:pt x="876" y="1049"/>
                    <a:pt x="878" y="1049"/>
                  </a:cubicBezTo>
                  <a:cubicBezTo>
                    <a:pt x="879" y="1048"/>
                    <a:pt x="879" y="1048"/>
                    <a:pt x="879" y="1048"/>
                  </a:cubicBezTo>
                  <a:cubicBezTo>
                    <a:pt x="880" y="1048"/>
                    <a:pt x="880" y="1048"/>
                    <a:pt x="880" y="1048"/>
                  </a:cubicBezTo>
                  <a:cubicBezTo>
                    <a:pt x="881" y="1047"/>
                    <a:pt x="881" y="1047"/>
                    <a:pt x="881" y="1047"/>
                  </a:cubicBezTo>
                  <a:cubicBezTo>
                    <a:pt x="881" y="1046"/>
                    <a:pt x="882" y="1044"/>
                    <a:pt x="882" y="1043"/>
                  </a:cubicBezTo>
                  <a:cubicBezTo>
                    <a:pt x="883" y="1040"/>
                    <a:pt x="883" y="1041"/>
                    <a:pt x="883" y="1040"/>
                  </a:cubicBezTo>
                  <a:cubicBezTo>
                    <a:pt x="883" y="1039"/>
                    <a:pt x="883" y="1039"/>
                    <a:pt x="883" y="1039"/>
                  </a:cubicBezTo>
                  <a:cubicBezTo>
                    <a:pt x="882" y="1038"/>
                    <a:pt x="882" y="1038"/>
                    <a:pt x="882" y="1038"/>
                  </a:cubicBezTo>
                  <a:cubicBezTo>
                    <a:pt x="881" y="1038"/>
                    <a:pt x="881" y="1038"/>
                    <a:pt x="881" y="1038"/>
                  </a:cubicBezTo>
                  <a:cubicBezTo>
                    <a:pt x="880" y="1037"/>
                    <a:pt x="881" y="1038"/>
                    <a:pt x="880" y="1037"/>
                  </a:cubicBezTo>
                  <a:cubicBezTo>
                    <a:pt x="880" y="1036"/>
                    <a:pt x="880" y="1036"/>
                    <a:pt x="879" y="1035"/>
                  </a:cubicBezTo>
                  <a:cubicBezTo>
                    <a:pt x="879" y="1034"/>
                    <a:pt x="879" y="1034"/>
                    <a:pt x="879" y="1033"/>
                  </a:cubicBezTo>
                  <a:cubicBezTo>
                    <a:pt x="878" y="1032"/>
                    <a:pt x="878" y="1032"/>
                    <a:pt x="878" y="1031"/>
                  </a:cubicBezTo>
                  <a:cubicBezTo>
                    <a:pt x="878" y="1030"/>
                    <a:pt x="878" y="1030"/>
                    <a:pt x="878" y="1030"/>
                  </a:cubicBezTo>
                  <a:cubicBezTo>
                    <a:pt x="879" y="1028"/>
                    <a:pt x="879" y="1028"/>
                    <a:pt x="879" y="1028"/>
                  </a:cubicBezTo>
                  <a:cubicBezTo>
                    <a:pt x="879" y="1026"/>
                    <a:pt x="879" y="1027"/>
                    <a:pt x="879" y="1026"/>
                  </a:cubicBezTo>
                  <a:cubicBezTo>
                    <a:pt x="879" y="1025"/>
                    <a:pt x="879" y="1025"/>
                    <a:pt x="879" y="1025"/>
                  </a:cubicBezTo>
                  <a:cubicBezTo>
                    <a:pt x="879" y="1024"/>
                    <a:pt x="879" y="1024"/>
                    <a:pt x="879" y="1024"/>
                  </a:cubicBezTo>
                  <a:cubicBezTo>
                    <a:pt x="880" y="1024"/>
                    <a:pt x="880" y="1024"/>
                    <a:pt x="880" y="1024"/>
                  </a:cubicBezTo>
                  <a:cubicBezTo>
                    <a:pt x="880" y="1022"/>
                    <a:pt x="880" y="1022"/>
                    <a:pt x="880" y="1022"/>
                  </a:cubicBezTo>
                  <a:cubicBezTo>
                    <a:pt x="881" y="1022"/>
                    <a:pt x="881" y="1022"/>
                    <a:pt x="881" y="1022"/>
                  </a:cubicBezTo>
                  <a:cubicBezTo>
                    <a:pt x="882" y="1022"/>
                    <a:pt x="882" y="1022"/>
                    <a:pt x="882" y="1022"/>
                  </a:cubicBezTo>
                  <a:cubicBezTo>
                    <a:pt x="882" y="1021"/>
                    <a:pt x="882" y="1021"/>
                    <a:pt x="882" y="1021"/>
                  </a:cubicBezTo>
                  <a:cubicBezTo>
                    <a:pt x="882" y="1020"/>
                    <a:pt x="882" y="1019"/>
                    <a:pt x="884" y="1018"/>
                  </a:cubicBezTo>
                  <a:cubicBezTo>
                    <a:pt x="887" y="1016"/>
                    <a:pt x="887" y="1016"/>
                    <a:pt x="887" y="1016"/>
                  </a:cubicBezTo>
                  <a:cubicBezTo>
                    <a:pt x="889" y="1013"/>
                    <a:pt x="889" y="1014"/>
                    <a:pt x="889" y="1011"/>
                  </a:cubicBezTo>
                  <a:cubicBezTo>
                    <a:pt x="890" y="1010"/>
                    <a:pt x="890" y="1010"/>
                    <a:pt x="890" y="1010"/>
                  </a:cubicBezTo>
                  <a:cubicBezTo>
                    <a:pt x="890" y="1011"/>
                    <a:pt x="890" y="1011"/>
                    <a:pt x="890" y="1011"/>
                  </a:cubicBezTo>
                  <a:cubicBezTo>
                    <a:pt x="891" y="1012"/>
                    <a:pt x="891" y="1012"/>
                    <a:pt x="891" y="1012"/>
                  </a:cubicBezTo>
                  <a:cubicBezTo>
                    <a:pt x="892" y="1012"/>
                    <a:pt x="892" y="1012"/>
                    <a:pt x="892" y="1012"/>
                  </a:cubicBezTo>
                  <a:cubicBezTo>
                    <a:pt x="896" y="1015"/>
                    <a:pt x="895" y="1014"/>
                    <a:pt x="899" y="1015"/>
                  </a:cubicBezTo>
                  <a:cubicBezTo>
                    <a:pt x="900" y="1016"/>
                    <a:pt x="900" y="1015"/>
                    <a:pt x="901" y="1017"/>
                  </a:cubicBezTo>
                  <a:cubicBezTo>
                    <a:pt x="903" y="1017"/>
                    <a:pt x="905" y="1017"/>
                    <a:pt x="907" y="1017"/>
                  </a:cubicBezTo>
                  <a:cubicBezTo>
                    <a:pt x="910" y="1018"/>
                    <a:pt x="916" y="1022"/>
                    <a:pt x="918" y="1022"/>
                  </a:cubicBezTo>
                  <a:cubicBezTo>
                    <a:pt x="919" y="1022"/>
                    <a:pt x="919" y="1022"/>
                    <a:pt x="919" y="1022"/>
                  </a:cubicBezTo>
                  <a:cubicBezTo>
                    <a:pt x="921" y="1022"/>
                    <a:pt x="923" y="1023"/>
                    <a:pt x="926" y="1024"/>
                  </a:cubicBezTo>
                  <a:cubicBezTo>
                    <a:pt x="926" y="1025"/>
                    <a:pt x="926" y="1025"/>
                    <a:pt x="926" y="1025"/>
                  </a:cubicBezTo>
                  <a:cubicBezTo>
                    <a:pt x="926" y="1026"/>
                    <a:pt x="926" y="1026"/>
                    <a:pt x="926" y="1026"/>
                  </a:cubicBezTo>
                  <a:cubicBezTo>
                    <a:pt x="926" y="1027"/>
                    <a:pt x="926" y="1027"/>
                    <a:pt x="926" y="1027"/>
                  </a:cubicBezTo>
                  <a:cubicBezTo>
                    <a:pt x="926" y="1029"/>
                    <a:pt x="926" y="1029"/>
                    <a:pt x="926" y="1029"/>
                  </a:cubicBezTo>
                  <a:cubicBezTo>
                    <a:pt x="927" y="1030"/>
                    <a:pt x="927" y="1030"/>
                    <a:pt x="927" y="1030"/>
                  </a:cubicBezTo>
                  <a:cubicBezTo>
                    <a:pt x="927" y="1032"/>
                    <a:pt x="927" y="1032"/>
                    <a:pt x="927" y="1034"/>
                  </a:cubicBezTo>
                  <a:cubicBezTo>
                    <a:pt x="927" y="1034"/>
                    <a:pt x="927" y="1034"/>
                    <a:pt x="927" y="1034"/>
                  </a:cubicBezTo>
                  <a:cubicBezTo>
                    <a:pt x="928" y="1035"/>
                    <a:pt x="928" y="1035"/>
                    <a:pt x="928" y="1035"/>
                  </a:cubicBezTo>
                  <a:cubicBezTo>
                    <a:pt x="928" y="1035"/>
                    <a:pt x="928" y="1035"/>
                    <a:pt x="928" y="1035"/>
                  </a:cubicBezTo>
                  <a:cubicBezTo>
                    <a:pt x="928" y="1037"/>
                    <a:pt x="928" y="1036"/>
                    <a:pt x="928" y="1037"/>
                  </a:cubicBezTo>
                  <a:cubicBezTo>
                    <a:pt x="928" y="1038"/>
                    <a:pt x="928" y="1038"/>
                    <a:pt x="928" y="1038"/>
                  </a:cubicBezTo>
                  <a:cubicBezTo>
                    <a:pt x="928" y="1039"/>
                    <a:pt x="928" y="1039"/>
                    <a:pt x="928" y="1039"/>
                  </a:cubicBezTo>
                  <a:cubicBezTo>
                    <a:pt x="929" y="1039"/>
                    <a:pt x="929" y="1039"/>
                    <a:pt x="930" y="1039"/>
                  </a:cubicBezTo>
                  <a:cubicBezTo>
                    <a:pt x="931" y="1040"/>
                    <a:pt x="930" y="1040"/>
                    <a:pt x="932" y="1041"/>
                  </a:cubicBezTo>
                  <a:cubicBezTo>
                    <a:pt x="935" y="1042"/>
                    <a:pt x="934" y="1043"/>
                    <a:pt x="938" y="1043"/>
                  </a:cubicBezTo>
                  <a:cubicBezTo>
                    <a:pt x="938" y="1043"/>
                    <a:pt x="938" y="1043"/>
                    <a:pt x="938" y="1043"/>
                  </a:cubicBezTo>
                  <a:cubicBezTo>
                    <a:pt x="939" y="1045"/>
                    <a:pt x="939" y="1045"/>
                    <a:pt x="939" y="1045"/>
                  </a:cubicBezTo>
                  <a:cubicBezTo>
                    <a:pt x="941" y="1045"/>
                    <a:pt x="941" y="1045"/>
                    <a:pt x="943" y="1046"/>
                  </a:cubicBezTo>
                  <a:cubicBezTo>
                    <a:pt x="944" y="1045"/>
                    <a:pt x="944" y="1045"/>
                    <a:pt x="945" y="1045"/>
                  </a:cubicBezTo>
                  <a:cubicBezTo>
                    <a:pt x="948" y="1045"/>
                    <a:pt x="945" y="1045"/>
                    <a:pt x="948" y="1045"/>
                  </a:cubicBezTo>
                  <a:cubicBezTo>
                    <a:pt x="949" y="1045"/>
                    <a:pt x="949" y="1045"/>
                    <a:pt x="949" y="1045"/>
                  </a:cubicBezTo>
                  <a:cubicBezTo>
                    <a:pt x="950" y="1044"/>
                    <a:pt x="950" y="1045"/>
                    <a:pt x="951" y="1043"/>
                  </a:cubicBezTo>
                  <a:cubicBezTo>
                    <a:pt x="952" y="1043"/>
                    <a:pt x="952" y="1043"/>
                    <a:pt x="952" y="1043"/>
                  </a:cubicBezTo>
                  <a:cubicBezTo>
                    <a:pt x="954" y="1043"/>
                    <a:pt x="954" y="1043"/>
                    <a:pt x="954" y="1043"/>
                  </a:cubicBezTo>
                  <a:cubicBezTo>
                    <a:pt x="955" y="1042"/>
                    <a:pt x="958" y="1041"/>
                    <a:pt x="959" y="1041"/>
                  </a:cubicBezTo>
                  <a:cubicBezTo>
                    <a:pt x="961" y="1040"/>
                    <a:pt x="960" y="1041"/>
                    <a:pt x="961" y="1040"/>
                  </a:cubicBezTo>
                  <a:cubicBezTo>
                    <a:pt x="963" y="1040"/>
                    <a:pt x="963" y="1040"/>
                    <a:pt x="963" y="1040"/>
                  </a:cubicBezTo>
                  <a:cubicBezTo>
                    <a:pt x="967" y="1041"/>
                    <a:pt x="966" y="1041"/>
                    <a:pt x="968" y="1041"/>
                  </a:cubicBezTo>
                  <a:cubicBezTo>
                    <a:pt x="971" y="1042"/>
                    <a:pt x="969" y="1042"/>
                    <a:pt x="972" y="1043"/>
                  </a:cubicBezTo>
                  <a:cubicBezTo>
                    <a:pt x="974" y="1042"/>
                    <a:pt x="973" y="1043"/>
                    <a:pt x="976" y="1042"/>
                  </a:cubicBezTo>
                  <a:cubicBezTo>
                    <a:pt x="977" y="1043"/>
                    <a:pt x="977" y="1043"/>
                    <a:pt x="977" y="1043"/>
                  </a:cubicBezTo>
                  <a:cubicBezTo>
                    <a:pt x="979" y="1044"/>
                    <a:pt x="979" y="1044"/>
                    <a:pt x="980" y="1045"/>
                  </a:cubicBezTo>
                  <a:cubicBezTo>
                    <a:pt x="981" y="1047"/>
                    <a:pt x="981" y="1047"/>
                    <a:pt x="981" y="1047"/>
                  </a:cubicBezTo>
                  <a:cubicBezTo>
                    <a:pt x="983" y="1048"/>
                    <a:pt x="982" y="1047"/>
                    <a:pt x="983" y="1048"/>
                  </a:cubicBezTo>
                  <a:cubicBezTo>
                    <a:pt x="992" y="1049"/>
                    <a:pt x="985" y="1048"/>
                    <a:pt x="991" y="1049"/>
                  </a:cubicBezTo>
                  <a:cubicBezTo>
                    <a:pt x="991" y="1049"/>
                    <a:pt x="991" y="1049"/>
                    <a:pt x="991" y="1049"/>
                  </a:cubicBezTo>
                  <a:cubicBezTo>
                    <a:pt x="991" y="1052"/>
                    <a:pt x="991" y="1051"/>
                    <a:pt x="991" y="1053"/>
                  </a:cubicBezTo>
                  <a:cubicBezTo>
                    <a:pt x="992" y="1054"/>
                    <a:pt x="992" y="1054"/>
                    <a:pt x="992" y="1054"/>
                  </a:cubicBezTo>
                  <a:cubicBezTo>
                    <a:pt x="992" y="1054"/>
                    <a:pt x="992" y="1054"/>
                    <a:pt x="992" y="1054"/>
                  </a:cubicBezTo>
                  <a:cubicBezTo>
                    <a:pt x="992" y="1055"/>
                    <a:pt x="992" y="1055"/>
                    <a:pt x="992" y="1055"/>
                  </a:cubicBezTo>
                  <a:cubicBezTo>
                    <a:pt x="993" y="1056"/>
                    <a:pt x="993" y="1056"/>
                    <a:pt x="994" y="1056"/>
                  </a:cubicBezTo>
                  <a:cubicBezTo>
                    <a:pt x="997" y="1059"/>
                    <a:pt x="997" y="1059"/>
                    <a:pt x="998" y="1059"/>
                  </a:cubicBezTo>
                  <a:cubicBezTo>
                    <a:pt x="999" y="1060"/>
                    <a:pt x="999" y="1060"/>
                    <a:pt x="999" y="1060"/>
                  </a:cubicBezTo>
                  <a:cubicBezTo>
                    <a:pt x="1001" y="1059"/>
                    <a:pt x="1004" y="1060"/>
                    <a:pt x="1006" y="1060"/>
                  </a:cubicBezTo>
                  <a:cubicBezTo>
                    <a:pt x="1007" y="1060"/>
                    <a:pt x="1008" y="1060"/>
                    <a:pt x="1009" y="1061"/>
                  </a:cubicBezTo>
                  <a:cubicBezTo>
                    <a:pt x="1016" y="1062"/>
                    <a:pt x="1014" y="1062"/>
                    <a:pt x="1017" y="1062"/>
                  </a:cubicBezTo>
                  <a:cubicBezTo>
                    <a:pt x="1018" y="1062"/>
                    <a:pt x="1018" y="1062"/>
                    <a:pt x="1018" y="1062"/>
                  </a:cubicBezTo>
                  <a:cubicBezTo>
                    <a:pt x="1019" y="1062"/>
                    <a:pt x="1019" y="1062"/>
                    <a:pt x="1019" y="1062"/>
                  </a:cubicBezTo>
                  <a:cubicBezTo>
                    <a:pt x="1021" y="1062"/>
                    <a:pt x="1020" y="1062"/>
                    <a:pt x="1021" y="1063"/>
                  </a:cubicBezTo>
                  <a:cubicBezTo>
                    <a:pt x="1024" y="1063"/>
                    <a:pt x="1027" y="1061"/>
                    <a:pt x="1029" y="1059"/>
                  </a:cubicBezTo>
                  <a:cubicBezTo>
                    <a:pt x="1030" y="1059"/>
                    <a:pt x="1030" y="1059"/>
                    <a:pt x="1030" y="1059"/>
                  </a:cubicBezTo>
                  <a:cubicBezTo>
                    <a:pt x="1032" y="1059"/>
                    <a:pt x="1033" y="1058"/>
                    <a:pt x="1038" y="1058"/>
                  </a:cubicBezTo>
                  <a:cubicBezTo>
                    <a:pt x="1040" y="1057"/>
                    <a:pt x="1041" y="1057"/>
                    <a:pt x="1042" y="1056"/>
                  </a:cubicBezTo>
                  <a:cubicBezTo>
                    <a:pt x="1045" y="1057"/>
                    <a:pt x="1045" y="1057"/>
                    <a:pt x="1045" y="1057"/>
                  </a:cubicBezTo>
                  <a:cubicBezTo>
                    <a:pt x="1046" y="1056"/>
                    <a:pt x="1046" y="1056"/>
                    <a:pt x="1046" y="1056"/>
                  </a:cubicBezTo>
                  <a:cubicBezTo>
                    <a:pt x="1047" y="1055"/>
                    <a:pt x="1047" y="1056"/>
                    <a:pt x="1049" y="1055"/>
                  </a:cubicBezTo>
                  <a:cubicBezTo>
                    <a:pt x="1049" y="1053"/>
                    <a:pt x="1049" y="1054"/>
                    <a:pt x="1050" y="1052"/>
                  </a:cubicBezTo>
                  <a:cubicBezTo>
                    <a:pt x="1055" y="1048"/>
                    <a:pt x="1054" y="1048"/>
                    <a:pt x="1058" y="1046"/>
                  </a:cubicBezTo>
                  <a:cubicBezTo>
                    <a:pt x="1060" y="1045"/>
                    <a:pt x="1060" y="1044"/>
                    <a:pt x="1063" y="1043"/>
                  </a:cubicBezTo>
                  <a:cubicBezTo>
                    <a:pt x="1065" y="1044"/>
                    <a:pt x="1065" y="1044"/>
                    <a:pt x="1067" y="1044"/>
                  </a:cubicBezTo>
                  <a:cubicBezTo>
                    <a:pt x="1068" y="1044"/>
                    <a:pt x="1070" y="1045"/>
                    <a:pt x="1071" y="1046"/>
                  </a:cubicBezTo>
                  <a:cubicBezTo>
                    <a:pt x="1074" y="1050"/>
                    <a:pt x="1075" y="1050"/>
                    <a:pt x="1079" y="1050"/>
                  </a:cubicBezTo>
                  <a:cubicBezTo>
                    <a:pt x="1083" y="1048"/>
                    <a:pt x="1079" y="1050"/>
                    <a:pt x="1083" y="1048"/>
                  </a:cubicBezTo>
                  <a:cubicBezTo>
                    <a:pt x="1084" y="1048"/>
                    <a:pt x="1084" y="1048"/>
                    <a:pt x="1084" y="1048"/>
                  </a:cubicBezTo>
                  <a:cubicBezTo>
                    <a:pt x="1086" y="1049"/>
                    <a:pt x="1085" y="1048"/>
                    <a:pt x="1088" y="1049"/>
                  </a:cubicBezTo>
                  <a:cubicBezTo>
                    <a:pt x="1089" y="1050"/>
                    <a:pt x="1089" y="1050"/>
                    <a:pt x="1089" y="1050"/>
                  </a:cubicBezTo>
                  <a:cubicBezTo>
                    <a:pt x="1089" y="1051"/>
                    <a:pt x="1089" y="1051"/>
                    <a:pt x="1089" y="1051"/>
                  </a:cubicBezTo>
                  <a:cubicBezTo>
                    <a:pt x="1092" y="1053"/>
                    <a:pt x="1092" y="1053"/>
                    <a:pt x="1096" y="1055"/>
                  </a:cubicBezTo>
                  <a:cubicBezTo>
                    <a:pt x="1098" y="1055"/>
                    <a:pt x="1098" y="1055"/>
                    <a:pt x="1098" y="1055"/>
                  </a:cubicBezTo>
                  <a:cubicBezTo>
                    <a:pt x="1101" y="1056"/>
                    <a:pt x="1101" y="1056"/>
                    <a:pt x="1102" y="1057"/>
                  </a:cubicBezTo>
                  <a:cubicBezTo>
                    <a:pt x="1103" y="1057"/>
                    <a:pt x="1103" y="1057"/>
                    <a:pt x="1103" y="1057"/>
                  </a:cubicBezTo>
                  <a:cubicBezTo>
                    <a:pt x="1111" y="1049"/>
                    <a:pt x="1108" y="1051"/>
                    <a:pt x="1113" y="1049"/>
                  </a:cubicBezTo>
                  <a:cubicBezTo>
                    <a:pt x="1116" y="1048"/>
                    <a:pt x="1115" y="1049"/>
                    <a:pt x="1117" y="1048"/>
                  </a:cubicBezTo>
                  <a:cubicBezTo>
                    <a:pt x="1118" y="1047"/>
                    <a:pt x="1118" y="1047"/>
                    <a:pt x="1118" y="1047"/>
                  </a:cubicBezTo>
                  <a:cubicBezTo>
                    <a:pt x="1119" y="1045"/>
                    <a:pt x="1119" y="1045"/>
                    <a:pt x="1119" y="1045"/>
                  </a:cubicBezTo>
                  <a:cubicBezTo>
                    <a:pt x="1119" y="1043"/>
                    <a:pt x="1119" y="1043"/>
                    <a:pt x="1119" y="1043"/>
                  </a:cubicBezTo>
                  <a:cubicBezTo>
                    <a:pt x="1119" y="1042"/>
                    <a:pt x="1119" y="1042"/>
                    <a:pt x="1119" y="1042"/>
                  </a:cubicBezTo>
                  <a:cubicBezTo>
                    <a:pt x="1118" y="1041"/>
                    <a:pt x="1118" y="1041"/>
                    <a:pt x="1118" y="1041"/>
                  </a:cubicBezTo>
                  <a:cubicBezTo>
                    <a:pt x="1117" y="1041"/>
                    <a:pt x="1117" y="1041"/>
                    <a:pt x="1117" y="1041"/>
                  </a:cubicBezTo>
                  <a:cubicBezTo>
                    <a:pt x="1118" y="1041"/>
                    <a:pt x="1118" y="1041"/>
                    <a:pt x="1118" y="1041"/>
                  </a:cubicBezTo>
                  <a:cubicBezTo>
                    <a:pt x="1118" y="1039"/>
                    <a:pt x="1118" y="1040"/>
                    <a:pt x="1119" y="1038"/>
                  </a:cubicBezTo>
                  <a:cubicBezTo>
                    <a:pt x="1119" y="1037"/>
                    <a:pt x="1119" y="1037"/>
                    <a:pt x="1120" y="1036"/>
                  </a:cubicBezTo>
                  <a:cubicBezTo>
                    <a:pt x="1121" y="1034"/>
                    <a:pt x="1121" y="1034"/>
                    <a:pt x="1121" y="1034"/>
                  </a:cubicBezTo>
                  <a:cubicBezTo>
                    <a:pt x="1121" y="1033"/>
                    <a:pt x="1121" y="1033"/>
                    <a:pt x="1121" y="1033"/>
                  </a:cubicBezTo>
                  <a:cubicBezTo>
                    <a:pt x="1122" y="1031"/>
                    <a:pt x="1122" y="1031"/>
                    <a:pt x="1122" y="1031"/>
                  </a:cubicBezTo>
                  <a:cubicBezTo>
                    <a:pt x="1123" y="1030"/>
                    <a:pt x="1123" y="1030"/>
                    <a:pt x="1124" y="1029"/>
                  </a:cubicBezTo>
                  <a:cubicBezTo>
                    <a:pt x="1124" y="1027"/>
                    <a:pt x="1124" y="1027"/>
                    <a:pt x="1124" y="1027"/>
                  </a:cubicBezTo>
                  <a:cubicBezTo>
                    <a:pt x="1126" y="1022"/>
                    <a:pt x="1125" y="1026"/>
                    <a:pt x="1127" y="1020"/>
                  </a:cubicBezTo>
                  <a:cubicBezTo>
                    <a:pt x="1132" y="1015"/>
                    <a:pt x="1130" y="1018"/>
                    <a:pt x="1134" y="1013"/>
                  </a:cubicBezTo>
                  <a:cubicBezTo>
                    <a:pt x="1135" y="1011"/>
                    <a:pt x="1135" y="1011"/>
                    <a:pt x="1135" y="1011"/>
                  </a:cubicBezTo>
                  <a:cubicBezTo>
                    <a:pt x="1135" y="1009"/>
                    <a:pt x="1135" y="1009"/>
                    <a:pt x="1135" y="1009"/>
                  </a:cubicBezTo>
                  <a:cubicBezTo>
                    <a:pt x="1134" y="1007"/>
                    <a:pt x="1134" y="1007"/>
                    <a:pt x="1134" y="1007"/>
                  </a:cubicBezTo>
                  <a:cubicBezTo>
                    <a:pt x="1134" y="1005"/>
                    <a:pt x="1134" y="1005"/>
                    <a:pt x="1134" y="1005"/>
                  </a:cubicBezTo>
                  <a:cubicBezTo>
                    <a:pt x="1134" y="1003"/>
                    <a:pt x="1134" y="1003"/>
                    <a:pt x="1134" y="1003"/>
                  </a:cubicBezTo>
                  <a:cubicBezTo>
                    <a:pt x="1134" y="1002"/>
                    <a:pt x="1134" y="1002"/>
                    <a:pt x="1134" y="1002"/>
                  </a:cubicBezTo>
                  <a:cubicBezTo>
                    <a:pt x="1132" y="1001"/>
                    <a:pt x="1132" y="1001"/>
                    <a:pt x="1132" y="1001"/>
                  </a:cubicBezTo>
                  <a:cubicBezTo>
                    <a:pt x="1131" y="1001"/>
                    <a:pt x="1131" y="1001"/>
                    <a:pt x="1131" y="1001"/>
                  </a:cubicBezTo>
                  <a:cubicBezTo>
                    <a:pt x="1129" y="1001"/>
                    <a:pt x="1129" y="1001"/>
                    <a:pt x="1129" y="1001"/>
                  </a:cubicBezTo>
                  <a:cubicBezTo>
                    <a:pt x="1127" y="1001"/>
                    <a:pt x="1127" y="1001"/>
                    <a:pt x="1127" y="1001"/>
                  </a:cubicBezTo>
                  <a:cubicBezTo>
                    <a:pt x="1127" y="999"/>
                    <a:pt x="1127" y="999"/>
                    <a:pt x="1127" y="999"/>
                  </a:cubicBezTo>
                  <a:cubicBezTo>
                    <a:pt x="1128" y="998"/>
                    <a:pt x="1128" y="998"/>
                    <a:pt x="1128" y="998"/>
                  </a:cubicBezTo>
                  <a:cubicBezTo>
                    <a:pt x="1130" y="996"/>
                    <a:pt x="1132" y="993"/>
                    <a:pt x="1135" y="991"/>
                  </a:cubicBezTo>
                  <a:cubicBezTo>
                    <a:pt x="1138" y="989"/>
                    <a:pt x="1138" y="989"/>
                    <a:pt x="1138" y="989"/>
                  </a:cubicBezTo>
                  <a:cubicBezTo>
                    <a:pt x="1147" y="988"/>
                    <a:pt x="1144" y="987"/>
                    <a:pt x="1153" y="985"/>
                  </a:cubicBezTo>
                  <a:cubicBezTo>
                    <a:pt x="1153" y="985"/>
                    <a:pt x="1153" y="985"/>
                    <a:pt x="1153" y="985"/>
                  </a:cubicBezTo>
                  <a:cubicBezTo>
                    <a:pt x="1157" y="986"/>
                    <a:pt x="1159" y="985"/>
                    <a:pt x="1162" y="984"/>
                  </a:cubicBezTo>
                  <a:cubicBezTo>
                    <a:pt x="1164" y="984"/>
                    <a:pt x="1164" y="984"/>
                    <a:pt x="1164" y="984"/>
                  </a:cubicBezTo>
                  <a:cubicBezTo>
                    <a:pt x="1165" y="984"/>
                    <a:pt x="1165" y="984"/>
                    <a:pt x="1165" y="984"/>
                  </a:cubicBezTo>
                  <a:cubicBezTo>
                    <a:pt x="1166" y="984"/>
                    <a:pt x="1166" y="984"/>
                    <a:pt x="1167" y="984"/>
                  </a:cubicBezTo>
                  <a:cubicBezTo>
                    <a:pt x="1167" y="984"/>
                    <a:pt x="1167" y="984"/>
                    <a:pt x="1167" y="984"/>
                  </a:cubicBezTo>
                  <a:cubicBezTo>
                    <a:pt x="1171" y="985"/>
                    <a:pt x="1169" y="985"/>
                    <a:pt x="1173" y="987"/>
                  </a:cubicBezTo>
                  <a:cubicBezTo>
                    <a:pt x="1174" y="987"/>
                    <a:pt x="1174" y="987"/>
                    <a:pt x="1174" y="987"/>
                  </a:cubicBezTo>
                  <a:cubicBezTo>
                    <a:pt x="1175" y="988"/>
                    <a:pt x="1175" y="988"/>
                    <a:pt x="1175" y="988"/>
                  </a:cubicBezTo>
                  <a:cubicBezTo>
                    <a:pt x="1176" y="989"/>
                    <a:pt x="1176" y="989"/>
                    <a:pt x="1176" y="989"/>
                  </a:cubicBezTo>
                  <a:cubicBezTo>
                    <a:pt x="1177" y="990"/>
                    <a:pt x="1177" y="990"/>
                    <a:pt x="1177" y="990"/>
                  </a:cubicBezTo>
                  <a:cubicBezTo>
                    <a:pt x="1179" y="990"/>
                    <a:pt x="1179" y="990"/>
                    <a:pt x="1179" y="990"/>
                  </a:cubicBezTo>
                  <a:cubicBezTo>
                    <a:pt x="1181" y="992"/>
                    <a:pt x="1181" y="992"/>
                    <a:pt x="1181" y="992"/>
                  </a:cubicBezTo>
                  <a:cubicBezTo>
                    <a:pt x="1181" y="992"/>
                    <a:pt x="1181" y="992"/>
                    <a:pt x="1181" y="992"/>
                  </a:cubicBezTo>
                  <a:cubicBezTo>
                    <a:pt x="1182" y="991"/>
                    <a:pt x="1182" y="991"/>
                    <a:pt x="1182" y="991"/>
                  </a:cubicBezTo>
                  <a:cubicBezTo>
                    <a:pt x="1182" y="990"/>
                    <a:pt x="1182" y="990"/>
                    <a:pt x="1182" y="990"/>
                  </a:cubicBezTo>
                  <a:cubicBezTo>
                    <a:pt x="1184" y="990"/>
                    <a:pt x="1184" y="990"/>
                    <a:pt x="1184" y="990"/>
                  </a:cubicBezTo>
                  <a:cubicBezTo>
                    <a:pt x="1187" y="992"/>
                    <a:pt x="1185" y="991"/>
                    <a:pt x="1189" y="993"/>
                  </a:cubicBezTo>
                  <a:cubicBezTo>
                    <a:pt x="1189" y="993"/>
                    <a:pt x="1189" y="993"/>
                    <a:pt x="1189" y="993"/>
                  </a:cubicBezTo>
                  <a:cubicBezTo>
                    <a:pt x="1190" y="993"/>
                    <a:pt x="1190" y="993"/>
                    <a:pt x="1190" y="993"/>
                  </a:cubicBezTo>
                  <a:cubicBezTo>
                    <a:pt x="1191" y="994"/>
                    <a:pt x="1191" y="994"/>
                    <a:pt x="1191" y="994"/>
                  </a:cubicBezTo>
                  <a:cubicBezTo>
                    <a:pt x="1191" y="995"/>
                    <a:pt x="1191" y="995"/>
                    <a:pt x="1191" y="995"/>
                  </a:cubicBezTo>
                  <a:cubicBezTo>
                    <a:pt x="1190" y="995"/>
                    <a:pt x="1190" y="995"/>
                    <a:pt x="1190" y="995"/>
                  </a:cubicBezTo>
                  <a:cubicBezTo>
                    <a:pt x="1191" y="996"/>
                    <a:pt x="1191" y="996"/>
                    <a:pt x="1191" y="996"/>
                  </a:cubicBezTo>
                  <a:cubicBezTo>
                    <a:pt x="1192" y="996"/>
                    <a:pt x="1192" y="996"/>
                    <a:pt x="1192" y="996"/>
                  </a:cubicBezTo>
                  <a:cubicBezTo>
                    <a:pt x="1193" y="996"/>
                    <a:pt x="1193" y="996"/>
                    <a:pt x="1193" y="996"/>
                  </a:cubicBezTo>
                  <a:cubicBezTo>
                    <a:pt x="1193" y="998"/>
                    <a:pt x="1193" y="998"/>
                    <a:pt x="1193" y="998"/>
                  </a:cubicBezTo>
                  <a:cubicBezTo>
                    <a:pt x="1194" y="998"/>
                    <a:pt x="1194" y="998"/>
                    <a:pt x="1195" y="999"/>
                  </a:cubicBezTo>
                  <a:cubicBezTo>
                    <a:pt x="1195" y="999"/>
                    <a:pt x="1195" y="999"/>
                    <a:pt x="1195" y="1000"/>
                  </a:cubicBezTo>
                  <a:cubicBezTo>
                    <a:pt x="1195" y="1000"/>
                    <a:pt x="1195" y="1000"/>
                    <a:pt x="1194" y="1001"/>
                  </a:cubicBezTo>
                  <a:cubicBezTo>
                    <a:pt x="1194" y="1001"/>
                    <a:pt x="1194" y="1001"/>
                    <a:pt x="1194" y="1001"/>
                  </a:cubicBezTo>
                  <a:cubicBezTo>
                    <a:pt x="1195" y="1002"/>
                    <a:pt x="1195" y="1002"/>
                    <a:pt x="1195" y="1002"/>
                  </a:cubicBezTo>
                  <a:cubicBezTo>
                    <a:pt x="1196" y="1002"/>
                    <a:pt x="1196" y="1002"/>
                    <a:pt x="1196" y="1002"/>
                  </a:cubicBezTo>
                  <a:cubicBezTo>
                    <a:pt x="1196" y="1003"/>
                    <a:pt x="1196" y="1003"/>
                    <a:pt x="1196" y="1003"/>
                  </a:cubicBezTo>
                  <a:cubicBezTo>
                    <a:pt x="1196" y="1004"/>
                    <a:pt x="1196" y="1004"/>
                    <a:pt x="1196" y="1004"/>
                  </a:cubicBezTo>
                  <a:cubicBezTo>
                    <a:pt x="1197" y="1004"/>
                    <a:pt x="1197" y="1004"/>
                    <a:pt x="1197" y="1004"/>
                  </a:cubicBezTo>
                  <a:cubicBezTo>
                    <a:pt x="1198" y="1005"/>
                    <a:pt x="1198" y="1005"/>
                    <a:pt x="1198" y="1005"/>
                  </a:cubicBezTo>
                  <a:cubicBezTo>
                    <a:pt x="1198" y="1006"/>
                    <a:pt x="1198" y="1006"/>
                    <a:pt x="1198" y="1006"/>
                  </a:cubicBezTo>
                  <a:cubicBezTo>
                    <a:pt x="1198" y="1006"/>
                    <a:pt x="1198" y="1006"/>
                    <a:pt x="1198" y="1006"/>
                  </a:cubicBezTo>
                  <a:cubicBezTo>
                    <a:pt x="1198" y="1007"/>
                    <a:pt x="1198" y="1007"/>
                    <a:pt x="1198" y="1007"/>
                  </a:cubicBezTo>
                  <a:cubicBezTo>
                    <a:pt x="1198" y="1007"/>
                    <a:pt x="1198" y="1007"/>
                    <a:pt x="1198" y="1007"/>
                  </a:cubicBezTo>
                  <a:cubicBezTo>
                    <a:pt x="1198" y="1009"/>
                    <a:pt x="1198" y="1009"/>
                    <a:pt x="1198" y="1009"/>
                  </a:cubicBezTo>
                  <a:cubicBezTo>
                    <a:pt x="1199" y="1010"/>
                    <a:pt x="1199" y="1010"/>
                    <a:pt x="1199" y="1010"/>
                  </a:cubicBezTo>
                  <a:cubicBezTo>
                    <a:pt x="1199" y="1012"/>
                    <a:pt x="1199" y="1011"/>
                    <a:pt x="1200" y="1014"/>
                  </a:cubicBezTo>
                  <a:cubicBezTo>
                    <a:pt x="1202" y="1017"/>
                    <a:pt x="1201" y="1017"/>
                    <a:pt x="1202" y="1018"/>
                  </a:cubicBezTo>
                  <a:cubicBezTo>
                    <a:pt x="1202" y="1020"/>
                    <a:pt x="1202" y="1020"/>
                    <a:pt x="1202" y="1020"/>
                  </a:cubicBezTo>
                  <a:cubicBezTo>
                    <a:pt x="1202" y="1020"/>
                    <a:pt x="1202" y="1020"/>
                    <a:pt x="1202" y="1020"/>
                  </a:cubicBezTo>
                  <a:cubicBezTo>
                    <a:pt x="1203" y="1021"/>
                    <a:pt x="1203" y="1021"/>
                    <a:pt x="1203" y="1021"/>
                  </a:cubicBezTo>
                  <a:cubicBezTo>
                    <a:pt x="1203" y="1021"/>
                    <a:pt x="1203" y="1021"/>
                    <a:pt x="1203" y="1021"/>
                  </a:cubicBezTo>
                  <a:cubicBezTo>
                    <a:pt x="1203" y="1022"/>
                    <a:pt x="1203" y="1022"/>
                    <a:pt x="1203" y="1022"/>
                  </a:cubicBezTo>
                  <a:cubicBezTo>
                    <a:pt x="1203" y="1023"/>
                    <a:pt x="1203" y="1023"/>
                    <a:pt x="1204" y="1024"/>
                  </a:cubicBezTo>
                  <a:cubicBezTo>
                    <a:pt x="1203" y="1025"/>
                    <a:pt x="1203" y="1025"/>
                    <a:pt x="1203" y="1025"/>
                  </a:cubicBezTo>
                  <a:cubicBezTo>
                    <a:pt x="1204" y="1026"/>
                    <a:pt x="1204" y="1026"/>
                    <a:pt x="1204" y="1026"/>
                  </a:cubicBezTo>
                  <a:cubicBezTo>
                    <a:pt x="1204" y="1026"/>
                    <a:pt x="1204" y="1026"/>
                    <a:pt x="1204" y="1026"/>
                  </a:cubicBezTo>
                  <a:cubicBezTo>
                    <a:pt x="1204" y="1028"/>
                    <a:pt x="1204" y="1027"/>
                    <a:pt x="1204" y="1029"/>
                  </a:cubicBezTo>
                  <a:cubicBezTo>
                    <a:pt x="1206" y="1032"/>
                    <a:pt x="1208" y="1034"/>
                    <a:pt x="1209" y="1037"/>
                  </a:cubicBezTo>
                  <a:cubicBezTo>
                    <a:pt x="1209" y="1038"/>
                    <a:pt x="1209" y="1038"/>
                    <a:pt x="1209" y="1038"/>
                  </a:cubicBezTo>
                  <a:cubicBezTo>
                    <a:pt x="1209" y="1039"/>
                    <a:pt x="1209" y="1039"/>
                    <a:pt x="1209" y="1039"/>
                  </a:cubicBezTo>
                  <a:cubicBezTo>
                    <a:pt x="1209" y="1040"/>
                    <a:pt x="1209" y="1040"/>
                    <a:pt x="1209" y="1040"/>
                  </a:cubicBezTo>
                  <a:cubicBezTo>
                    <a:pt x="1209" y="1041"/>
                    <a:pt x="1209" y="1041"/>
                    <a:pt x="1209" y="1041"/>
                  </a:cubicBezTo>
                  <a:cubicBezTo>
                    <a:pt x="1209" y="1041"/>
                    <a:pt x="1209" y="1041"/>
                    <a:pt x="1209" y="1041"/>
                  </a:cubicBezTo>
                  <a:cubicBezTo>
                    <a:pt x="1209" y="1042"/>
                    <a:pt x="1209" y="1042"/>
                    <a:pt x="1209" y="1042"/>
                  </a:cubicBezTo>
                  <a:cubicBezTo>
                    <a:pt x="1210" y="1043"/>
                    <a:pt x="1210" y="1043"/>
                    <a:pt x="1210" y="1043"/>
                  </a:cubicBezTo>
                  <a:cubicBezTo>
                    <a:pt x="1212" y="1044"/>
                    <a:pt x="1212" y="1044"/>
                    <a:pt x="1212" y="1044"/>
                  </a:cubicBezTo>
                  <a:cubicBezTo>
                    <a:pt x="1211" y="1048"/>
                    <a:pt x="1211" y="1048"/>
                    <a:pt x="1211" y="1050"/>
                  </a:cubicBezTo>
                  <a:cubicBezTo>
                    <a:pt x="1211" y="1051"/>
                    <a:pt x="1211" y="1051"/>
                    <a:pt x="1211" y="1051"/>
                  </a:cubicBezTo>
                  <a:cubicBezTo>
                    <a:pt x="1213" y="1052"/>
                    <a:pt x="1212" y="1052"/>
                    <a:pt x="1213" y="1053"/>
                  </a:cubicBezTo>
                  <a:cubicBezTo>
                    <a:pt x="1213" y="1054"/>
                    <a:pt x="1213" y="1054"/>
                    <a:pt x="1213" y="1054"/>
                  </a:cubicBezTo>
                  <a:cubicBezTo>
                    <a:pt x="1215" y="1055"/>
                    <a:pt x="1214" y="1054"/>
                    <a:pt x="1216" y="1056"/>
                  </a:cubicBezTo>
                  <a:cubicBezTo>
                    <a:pt x="1222" y="1056"/>
                    <a:pt x="1219" y="1055"/>
                    <a:pt x="1224" y="1055"/>
                  </a:cubicBezTo>
                  <a:cubicBezTo>
                    <a:pt x="1225" y="1055"/>
                    <a:pt x="1225" y="1055"/>
                    <a:pt x="1225" y="1055"/>
                  </a:cubicBezTo>
                  <a:cubicBezTo>
                    <a:pt x="1225" y="1056"/>
                    <a:pt x="1225" y="1056"/>
                    <a:pt x="1225" y="1056"/>
                  </a:cubicBezTo>
                  <a:cubicBezTo>
                    <a:pt x="1225" y="1057"/>
                    <a:pt x="1225" y="1057"/>
                    <a:pt x="1225" y="1057"/>
                  </a:cubicBezTo>
                  <a:cubicBezTo>
                    <a:pt x="1226" y="1057"/>
                    <a:pt x="1226" y="1057"/>
                    <a:pt x="1226" y="1057"/>
                  </a:cubicBezTo>
                  <a:cubicBezTo>
                    <a:pt x="1227" y="1058"/>
                    <a:pt x="1227" y="1058"/>
                    <a:pt x="1227" y="1058"/>
                  </a:cubicBezTo>
                  <a:cubicBezTo>
                    <a:pt x="1228" y="1058"/>
                    <a:pt x="1228" y="1058"/>
                    <a:pt x="1228" y="1058"/>
                  </a:cubicBezTo>
                  <a:cubicBezTo>
                    <a:pt x="1228" y="1059"/>
                    <a:pt x="1228" y="1059"/>
                    <a:pt x="1228" y="1059"/>
                  </a:cubicBezTo>
                  <a:cubicBezTo>
                    <a:pt x="1229" y="1059"/>
                    <a:pt x="1229" y="1059"/>
                    <a:pt x="1229" y="1059"/>
                  </a:cubicBezTo>
                  <a:cubicBezTo>
                    <a:pt x="1230" y="1059"/>
                    <a:pt x="1230" y="1059"/>
                    <a:pt x="1230" y="1059"/>
                  </a:cubicBezTo>
                  <a:cubicBezTo>
                    <a:pt x="1230" y="1059"/>
                    <a:pt x="1230" y="1059"/>
                    <a:pt x="1230" y="1059"/>
                  </a:cubicBezTo>
                  <a:cubicBezTo>
                    <a:pt x="1231" y="1059"/>
                    <a:pt x="1231" y="1059"/>
                    <a:pt x="1231" y="1059"/>
                  </a:cubicBezTo>
                  <a:cubicBezTo>
                    <a:pt x="1232" y="1059"/>
                    <a:pt x="1232" y="1059"/>
                    <a:pt x="1232" y="1059"/>
                  </a:cubicBezTo>
                  <a:cubicBezTo>
                    <a:pt x="1232" y="1059"/>
                    <a:pt x="1232" y="1059"/>
                    <a:pt x="1232" y="1059"/>
                  </a:cubicBezTo>
                  <a:cubicBezTo>
                    <a:pt x="1233" y="1059"/>
                    <a:pt x="1232" y="1059"/>
                    <a:pt x="1233" y="1059"/>
                  </a:cubicBezTo>
                  <a:cubicBezTo>
                    <a:pt x="1234" y="1060"/>
                    <a:pt x="1234" y="1060"/>
                    <a:pt x="1234" y="1060"/>
                  </a:cubicBezTo>
                  <a:cubicBezTo>
                    <a:pt x="1234" y="1060"/>
                    <a:pt x="1234" y="1060"/>
                    <a:pt x="1234" y="1060"/>
                  </a:cubicBezTo>
                  <a:cubicBezTo>
                    <a:pt x="1235" y="1061"/>
                    <a:pt x="1235" y="1061"/>
                    <a:pt x="1235" y="1061"/>
                  </a:cubicBezTo>
                  <a:cubicBezTo>
                    <a:pt x="1237" y="1062"/>
                    <a:pt x="1236" y="1061"/>
                    <a:pt x="1239" y="1066"/>
                  </a:cubicBezTo>
                  <a:cubicBezTo>
                    <a:pt x="1241" y="1067"/>
                    <a:pt x="1241" y="1067"/>
                    <a:pt x="1241" y="1067"/>
                  </a:cubicBezTo>
                  <a:cubicBezTo>
                    <a:pt x="1243" y="1068"/>
                    <a:pt x="1242" y="1068"/>
                    <a:pt x="1245" y="1068"/>
                  </a:cubicBezTo>
                  <a:cubicBezTo>
                    <a:pt x="1246" y="1069"/>
                    <a:pt x="1246" y="1069"/>
                    <a:pt x="1246" y="1069"/>
                  </a:cubicBezTo>
                  <a:cubicBezTo>
                    <a:pt x="1245" y="1071"/>
                    <a:pt x="1245" y="1070"/>
                    <a:pt x="1245" y="1072"/>
                  </a:cubicBezTo>
                  <a:cubicBezTo>
                    <a:pt x="1246" y="1073"/>
                    <a:pt x="1246" y="1073"/>
                    <a:pt x="1246" y="1073"/>
                  </a:cubicBezTo>
                  <a:cubicBezTo>
                    <a:pt x="1246" y="1074"/>
                    <a:pt x="1246" y="1074"/>
                    <a:pt x="1246" y="1074"/>
                  </a:cubicBezTo>
                  <a:cubicBezTo>
                    <a:pt x="1247" y="1075"/>
                    <a:pt x="1247" y="1075"/>
                    <a:pt x="1247" y="1075"/>
                  </a:cubicBezTo>
                  <a:cubicBezTo>
                    <a:pt x="1247" y="1076"/>
                    <a:pt x="1247" y="1076"/>
                    <a:pt x="1247" y="1076"/>
                  </a:cubicBezTo>
                  <a:cubicBezTo>
                    <a:pt x="1248" y="1076"/>
                    <a:pt x="1248" y="1076"/>
                    <a:pt x="1248" y="1076"/>
                  </a:cubicBezTo>
                  <a:cubicBezTo>
                    <a:pt x="1248" y="1078"/>
                    <a:pt x="1248" y="1078"/>
                    <a:pt x="1247" y="1080"/>
                  </a:cubicBezTo>
                  <a:cubicBezTo>
                    <a:pt x="1247" y="1082"/>
                    <a:pt x="1247" y="1082"/>
                    <a:pt x="1247" y="1082"/>
                  </a:cubicBezTo>
                  <a:cubicBezTo>
                    <a:pt x="1249" y="1084"/>
                    <a:pt x="1248" y="1083"/>
                    <a:pt x="1249" y="1085"/>
                  </a:cubicBezTo>
                  <a:cubicBezTo>
                    <a:pt x="1249" y="1086"/>
                    <a:pt x="1249" y="1086"/>
                    <a:pt x="1250" y="1087"/>
                  </a:cubicBezTo>
                  <a:cubicBezTo>
                    <a:pt x="1250" y="1087"/>
                    <a:pt x="1250" y="1087"/>
                    <a:pt x="1250" y="1087"/>
                  </a:cubicBezTo>
                  <a:cubicBezTo>
                    <a:pt x="1252" y="1087"/>
                    <a:pt x="1251" y="1087"/>
                    <a:pt x="1254" y="1087"/>
                  </a:cubicBezTo>
                  <a:cubicBezTo>
                    <a:pt x="1255" y="1087"/>
                    <a:pt x="1255" y="1087"/>
                    <a:pt x="1255" y="1087"/>
                  </a:cubicBezTo>
                  <a:cubicBezTo>
                    <a:pt x="1256" y="1087"/>
                    <a:pt x="1256" y="1087"/>
                    <a:pt x="1256" y="1087"/>
                  </a:cubicBezTo>
                  <a:cubicBezTo>
                    <a:pt x="1262" y="1088"/>
                    <a:pt x="1259" y="1087"/>
                    <a:pt x="1266" y="1087"/>
                  </a:cubicBezTo>
                  <a:cubicBezTo>
                    <a:pt x="1267" y="1087"/>
                    <a:pt x="1267" y="1087"/>
                    <a:pt x="1267" y="1087"/>
                  </a:cubicBezTo>
                  <a:cubicBezTo>
                    <a:pt x="1268" y="1086"/>
                    <a:pt x="1268" y="1086"/>
                    <a:pt x="1268" y="1086"/>
                  </a:cubicBezTo>
                  <a:cubicBezTo>
                    <a:pt x="1269" y="1084"/>
                    <a:pt x="1269" y="1084"/>
                    <a:pt x="1269" y="1084"/>
                  </a:cubicBezTo>
                  <a:cubicBezTo>
                    <a:pt x="1269" y="1083"/>
                    <a:pt x="1269" y="1083"/>
                    <a:pt x="1269" y="1083"/>
                  </a:cubicBezTo>
                  <a:cubicBezTo>
                    <a:pt x="1270" y="1083"/>
                    <a:pt x="1270" y="1083"/>
                    <a:pt x="1270" y="1083"/>
                  </a:cubicBezTo>
                  <a:cubicBezTo>
                    <a:pt x="1271" y="1082"/>
                    <a:pt x="1271" y="1083"/>
                    <a:pt x="1273" y="1081"/>
                  </a:cubicBezTo>
                  <a:cubicBezTo>
                    <a:pt x="1274" y="1080"/>
                    <a:pt x="1274" y="1080"/>
                    <a:pt x="1274" y="1080"/>
                  </a:cubicBezTo>
                  <a:cubicBezTo>
                    <a:pt x="1276" y="1080"/>
                    <a:pt x="1276" y="1080"/>
                    <a:pt x="1278" y="1081"/>
                  </a:cubicBezTo>
                  <a:cubicBezTo>
                    <a:pt x="1279" y="1080"/>
                    <a:pt x="1279" y="1080"/>
                    <a:pt x="1279" y="1080"/>
                  </a:cubicBezTo>
                  <a:cubicBezTo>
                    <a:pt x="1280" y="1079"/>
                    <a:pt x="1280" y="1079"/>
                    <a:pt x="1280" y="1079"/>
                  </a:cubicBezTo>
                  <a:cubicBezTo>
                    <a:pt x="1282" y="1078"/>
                    <a:pt x="1283" y="1077"/>
                    <a:pt x="1287" y="1076"/>
                  </a:cubicBezTo>
                  <a:cubicBezTo>
                    <a:pt x="1288" y="1076"/>
                    <a:pt x="1288" y="1076"/>
                    <a:pt x="1289" y="1076"/>
                  </a:cubicBezTo>
                  <a:cubicBezTo>
                    <a:pt x="1290" y="1077"/>
                    <a:pt x="1290" y="1077"/>
                    <a:pt x="1290" y="1077"/>
                  </a:cubicBezTo>
                  <a:cubicBezTo>
                    <a:pt x="1291" y="1078"/>
                    <a:pt x="1291" y="1078"/>
                    <a:pt x="1291" y="1078"/>
                  </a:cubicBezTo>
                  <a:cubicBezTo>
                    <a:pt x="1291" y="1079"/>
                    <a:pt x="1291" y="1079"/>
                    <a:pt x="1291" y="1079"/>
                  </a:cubicBezTo>
                  <a:cubicBezTo>
                    <a:pt x="1291" y="1080"/>
                    <a:pt x="1291" y="1080"/>
                    <a:pt x="1291" y="1080"/>
                  </a:cubicBezTo>
                  <a:cubicBezTo>
                    <a:pt x="1290" y="1082"/>
                    <a:pt x="1291" y="1079"/>
                    <a:pt x="1290" y="1082"/>
                  </a:cubicBezTo>
                  <a:cubicBezTo>
                    <a:pt x="1291" y="1084"/>
                    <a:pt x="1291" y="1084"/>
                    <a:pt x="1292" y="1087"/>
                  </a:cubicBezTo>
                  <a:cubicBezTo>
                    <a:pt x="1291" y="1089"/>
                    <a:pt x="1292" y="1089"/>
                    <a:pt x="1289" y="1091"/>
                  </a:cubicBezTo>
                  <a:cubicBezTo>
                    <a:pt x="1288" y="1092"/>
                    <a:pt x="1288" y="1092"/>
                    <a:pt x="1287" y="1092"/>
                  </a:cubicBezTo>
                  <a:cubicBezTo>
                    <a:pt x="1287" y="1093"/>
                    <a:pt x="1286" y="1093"/>
                    <a:pt x="1286" y="1094"/>
                  </a:cubicBezTo>
                  <a:cubicBezTo>
                    <a:pt x="1286" y="1094"/>
                    <a:pt x="1286" y="1094"/>
                    <a:pt x="1286" y="1094"/>
                  </a:cubicBezTo>
                  <a:cubicBezTo>
                    <a:pt x="1286" y="1096"/>
                    <a:pt x="1286" y="1095"/>
                    <a:pt x="1286" y="1097"/>
                  </a:cubicBezTo>
                  <a:cubicBezTo>
                    <a:pt x="1285" y="1098"/>
                    <a:pt x="1285" y="1098"/>
                    <a:pt x="1285" y="1098"/>
                  </a:cubicBezTo>
                  <a:cubicBezTo>
                    <a:pt x="1284" y="1101"/>
                    <a:pt x="1284" y="1100"/>
                    <a:pt x="1284" y="1103"/>
                  </a:cubicBezTo>
                  <a:cubicBezTo>
                    <a:pt x="1283" y="1105"/>
                    <a:pt x="1284" y="1105"/>
                    <a:pt x="1282" y="1107"/>
                  </a:cubicBezTo>
                  <a:cubicBezTo>
                    <a:pt x="1283" y="1108"/>
                    <a:pt x="1282" y="1108"/>
                    <a:pt x="1283" y="1109"/>
                  </a:cubicBezTo>
                  <a:cubicBezTo>
                    <a:pt x="1282" y="1110"/>
                    <a:pt x="1282" y="1110"/>
                    <a:pt x="1282" y="1110"/>
                  </a:cubicBezTo>
                  <a:cubicBezTo>
                    <a:pt x="1282" y="1110"/>
                    <a:pt x="1282" y="1110"/>
                    <a:pt x="1282" y="1111"/>
                  </a:cubicBezTo>
                  <a:cubicBezTo>
                    <a:pt x="1282" y="1111"/>
                    <a:pt x="1282" y="1111"/>
                    <a:pt x="1282" y="1111"/>
                  </a:cubicBezTo>
                  <a:cubicBezTo>
                    <a:pt x="1281" y="1112"/>
                    <a:pt x="1281" y="1112"/>
                    <a:pt x="1281" y="1112"/>
                  </a:cubicBezTo>
                  <a:cubicBezTo>
                    <a:pt x="1280" y="1113"/>
                    <a:pt x="1280" y="1113"/>
                    <a:pt x="1280" y="1113"/>
                  </a:cubicBezTo>
                  <a:cubicBezTo>
                    <a:pt x="1281" y="1114"/>
                    <a:pt x="1281" y="1114"/>
                    <a:pt x="1281" y="1114"/>
                  </a:cubicBezTo>
                  <a:cubicBezTo>
                    <a:pt x="1280" y="1116"/>
                    <a:pt x="1280" y="1116"/>
                    <a:pt x="1279" y="1116"/>
                  </a:cubicBezTo>
                  <a:cubicBezTo>
                    <a:pt x="1279" y="1117"/>
                    <a:pt x="1279" y="1117"/>
                    <a:pt x="1278" y="1117"/>
                  </a:cubicBezTo>
                  <a:cubicBezTo>
                    <a:pt x="1278" y="1119"/>
                    <a:pt x="1278" y="1118"/>
                    <a:pt x="1278" y="1120"/>
                  </a:cubicBezTo>
                  <a:cubicBezTo>
                    <a:pt x="1278" y="1121"/>
                    <a:pt x="1278" y="1121"/>
                    <a:pt x="1278" y="1121"/>
                  </a:cubicBezTo>
                  <a:cubicBezTo>
                    <a:pt x="1277" y="1121"/>
                    <a:pt x="1277" y="1121"/>
                    <a:pt x="1277" y="1121"/>
                  </a:cubicBezTo>
                  <a:cubicBezTo>
                    <a:pt x="1276" y="1122"/>
                    <a:pt x="1277" y="1122"/>
                    <a:pt x="1276" y="1122"/>
                  </a:cubicBezTo>
                  <a:cubicBezTo>
                    <a:pt x="1276" y="1122"/>
                    <a:pt x="1276" y="1122"/>
                    <a:pt x="1276" y="1122"/>
                  </a:cubicBezTo>
                  <a:cubicBezTo>
                    <a:pt x="1275" y="1123"/>
                    <a:pt x="1275" y="1123"/>
                    <a:pt x="1275" y="1123"/>
                  </a:cubicBezTo>
                  <a:cubicBezTo>
                    <a:pt x="1273" y="1127"/>
                    <a:pt x="1274" y="1127"/>
                    <a:pt x="1274" y="1129"/>
                  </a:cubicBezTo>
                  <a:cubicBezTo>
                    <a:pt x="1272" y="1130"/>
                    <a:pt x="1273" y="1130"/>
                    <a:pt x="1272" y="1130"/>
                  </a:cubicBezTo>
                  <a:cubicBezTo>
                    <a:pt x="1271" y="1130"/>
                    <a:pt x="1262" y="1127"/>
                    <a:pt x="1261" y="1127"/>
                  </a:cubicBezTo>
                  <a:cubicBezTo>
                    <a:pt x="1260" y="1127"/>
                    <a:pt x="1260" y="1127"/>
                    <a:pt x="1260" y="1127"/>
                  </a:cubicBezTo>
                  <a:cubicBezTo>
                    <a:pt x="1260" y="1126"/>
                    <a:pt x="1260" y="1126"/>
                    <a:pt x="1260" y="1126"/>
                  </a:cubicBezTo>
                  <a:cubicBezTo>
                    <a:pt x="1259" y="1126"/>
                    <a:pt x="1259" y="1126"/>
                    <a:pt x="1259" y="1126"/>
                  </a:cubicBezTo>
                  <a:cubicBezTo>
                    <a:pt x="1258" y="1127"/>
                    <a:pt x="1258" y="1127"/>
                    <a:pt x="1258" y="1127"/>
                  </a:cubicBezTo>
                  <a:cubicBezTo>
                    <a:pt x="1257" y="1128"/>
                    <a:pt x="1257" y="1128"/>
                    <a:pt x="1257" y="1128"/>
                  </a:cubicBezTo>
                  <a:cubicBezTo>
                    <a:pt x="1257" y="1129"/>
                    <a:pt x="1257" y="1129"/>
                    <a:pt x="1257" y="1130"/>
                  </a:cubicBezTo>
                  <a:cubicBezTo>
                    <a:pt x="1256" y="1130"/>
                    <a:pt x="1256" y="1131"/>
                    <a:pt x="1255" y="1131"/>
                  </a:cubicBezTo>
                  <a:cubicBezTo>
                    <a:pt x="1254" y="1132"/>
                    <a:pt x="1253" y="1132"/>
                    <a:pt x="1253" y="1132"/>
                  </a:cubicBezTo>
                  <a:cubicBezTo>
                    <a:pt x="1251" y="1132"/>
                    <a:pt x="1251" y="1132"/>
                    <a:pt x="1251" y="1132"/>
                  </a:cubicBezTo>
                  <a:cubicBezTo>
                    <a:pt x="1251" y="1133"/>
                    <a:pt x="1251" y="1133"/>
                    <a:pt x="1251" y="1133"/>
                  </a:cubicBezTo>
                  <a:cubicBezTo>
                    <a:pt x="1250" y="1133"/>
                    <a:pt x="1250" y="1133"/>
                    <a:pt x="1250" y="1133"/>
                  </a:cubicBezTo>
                  <a:cubicBezTo>
                    <a:pt x="1250" y="1134"/>
                    <a:pt x="1250" y="1134"/>
                    <a:pt x="1250" y="1134"/>
                  </a:cubicBezTo>
                  <a:cubicBezTo>
                    <a:pt x="1251" y="1137"/>
                    <a:pt x="1251" y="1137"/>
                    <a:pt x="1253" y="1146"/>
                  </a:cubicBezTo>
                  <a:cubicBezTo>
                    <a:pt x="1253" y="1147"/>
                    <a:pt x="1253" y="1147"/>
                    <a:pt x="1253" y="1147"/>
                  </a:cubicBezTo>
                  <a:cubicBezTo>
                    <a:pt x="1252" y="1150"/>
                    <a:pt x="1252" y="1150"/>
                    <a:pt x="1252" y="1154"/>
                  </a:cubicBezTo>
                  <a:cubicBezTo>
                    <a:pt x="1253" y="1155"/>
                    <a:pt x="1252" y="1154"/>
                    <a:pt x="1253" y="1155"/>
                  </a:cubicBezTo>
                  <a:cubicBezTo>
                    <a:pt x="1253" y="1155"/>
                    <a:pt x="1253" y="1155"/>
                    <a:pt x="1253" y="1155"/>
                  </a:cubicBezTo>
                  <a:cubicBezTo>
                    <a:pt x="1253" y="1156"/>
                    <a:pt x="1252" y="1159"/>
                    <a:pt x="1252" y="1160"/>
                  </a:cubicBezTo>
                  <a:cubicBezTo>
                    <a:pt x="1251" y="1161"/>
                    <a:pt x="1251" y="1161"/>
                    <a:pt x="1251" y="1161"/>
                  </a:cubicBezTo>
                  <a:cubicBezTo>
                    <a:pt x="1251" y="1163"/>
                    <a:pt x="1251" y="1163"/>
                    <a:pt x="1251" y="1164"/>
                  </a:cubicBezTo>
                  <a:cubicBezTo>
                    <a:pt x="1250" y="1164"/>
                    <a:pt x="1250" y="1164"/>
                    <a:pt x="1250" y="1164"/>
                  </a:cubicBezTo>
                  <a:cubicBezTo>
                    <a:pt x="1249" y="1164"/>
                    <a:pt x="1249" y="1164"/>
                    <a:pt x="1249" y="1164"/>
                  </a:cubicBezTo>
                  <a:cubicBezTo>
                    <a:pt x="1247" y="1164"/>
                    <a:pt x="1245" y="1165"/>
                    <a:pt x="1244" y="1166"/>
                  </a:cubicBezTo>
                  <a:cubicBezTo>
                    <a:pt x="1244" y="1166"/>
                    <a:pt x="1244" y="1166"/>
                    <a:pt x="1244" y="1166"/>
                  </a:cubicBezTo>
                  <a:cubicBezTo>
                    <a:pt x="1244" y="1167"/>
                    <a:pt x="1244" y="1167"/>
                    <a:pt x="1244" y="1167"/>
                  </a:cubicBezTo>
                  <a:cubicBezTo>
                    <a:pt x="1244" y="1167"/>
                    <a:pt x="1244" y="1167"/>
                    <a:pt x="1244" y="1167"/>
                  </a:cubicBezTo>
                  <a:cubicBezTo>
                    <a:pt x="1245" y="1167"/>
                    <a:pt x="1245" y="1167"/>
                    <a:pt x="1245" y="1167"/>
                  </a:cubicBezTo>
                  <a:cubicBezTo>
                    <a:pt x="1245" y="1168"/>
                    <a:pt x="1245" y="1168"/>
                    <a:pt x="1245" y="1168"/>
                  </a:cubicBezTo>
                  <a:cubicBezTo>
                    <a:pt x="1245" y="1169"/>
                    <a:pt x="1245" y="1169"/>
                    <a:pt x="1245" y="1169"/>
                  </a:cubicBezTo>
                  <a:cubicBezTo>
                    <a:pt x="1245" y="1169"/>
                    <a:pt x="1245" y="1169"/>
                    <a:pt x="1245" y="1169"/>
                  </a:cubicBezTo>
                  <a:cubicBezTo>
                    <a:pt x="1245" y="1170"/>
                    <a:pt x="1245" y="1170"/>
                    <a:pt x="1245" y="1170"/>
                  </a:cubicBezTo>
                  <a:cubicBezTo>
                    <a:pt x="1246" y="1171"/>
                    <a:pt x="1246" y="1171"/>
                    <a:pt x="1246" y="1172"/>
                  </a:cubicBezTo>
                  <a:cubicBezTo>
                    <a:pt x="1246" y="1172"/>
                    <a:pt x="1246" y="1172"/>
                    <a:pt x="1246" y="1172"/>
                  </a:cubicBezTo>
                  <a:cubicBezTo>
                    <a:pt x="1247" y="1173"/>
                    <a:pt x="1247" y="1173"/>
                    <a:pt x="1247" y="1173"/>
                  </a:cubicBezTo>
                  <a:cubicBezTo>
                    <a:pt x="1247" y="1172"/>
                    <a:pt x="1247" y="1172"/>
                    <a:pt x="1247" y="1172"/>
                  </a:cubicBezTo>
                  <a:cubicBezTo>
                    <a:pt x="1248" y="1169"/>
                    <a:pt x="1248" y="1169"/>
                    <a:pt x="1248" y="1169"/>
                  </a:cubicBezTo>
                  <a:cubicBezTo>
                    <a:pt x="1247" y="1167"/>
                    <a:pt x="1247" y="1167"/>
                    <a:pt x="1247" y="1167"/>
                  </a:cubicBezTo>
                  <a:cubicBezTo>
                    <a:pt x="1247" y="1167"/>
                    <a:pt x="1247" y="1167"/>
                    <a:pt x="1247" y="1167"/>
                  </a:cubicBezTo>
                  <a:cubicBezTo>
                    <a:pt x="1250" y="1168"/>
                    <a:pt x="1250" y="1168"/>
                    <a:pt x="1250" y="1168"/>
                  </a:cubicBezTo>
                  <a:cubicBezTo>
                    <a:pt x="1250" y="1167"/>
                    <a:pt x="1250" y="1167"/>
                    <a:pt x="1250" y="1167"/>
                  </a:cubicBezTo>
                  <a:cubicBezTo>
                    <a:pt x="1252" y="1168"/>
                    <a:pt x="1252" y="1168"/>
                    <a:pt x="1252" y="1168"/>
                  </a:cubicBezTo>
                  <a:cubicBezTo>
                    <a:pt x="1253" y="1167"/>
                    <a:pt x="1253" y="1167"/>
                    <a:pt x="1253" y="1167"/>
                  </a:cubicBezTo>
                  <a:cubicBezTo>
                    <a:pt x="1253" y="1166"/>
                    <a:pt x="1253" y="1166"/>
                    <a:pt x="1253" y="1166"/>
                  </a:cubicBezTo>
                  <a:cubicBezTo>
                    <a:pt x="1255" y="1165"/>
                    <a:pt x="1255" y="1165"/>
                    <a:pt x="1255" y="1165"/>
                  </a:cubicBezTo>
                  <a:cubicBezTo>
                    <a:pt x="1256" y="1163"/>
                    <a:pt x="1257" y="1161"/>
                    <a:pt x="1259" y="1158"/>
                  </a:cubicBezTo>
                  <a:cubicBezTo>
                    <a:pt x="1261" y="1157"/>
                    <a:pt x="1261" y="1157"/>
                    <a:pt x="1261" y="1157"/>
                  </a:cubicBezTo>
                  <a:cubicBezTo>
                    <a:pt x="1261" y="1158"/>
                    <a:pt x="1261" y="1158"/>
                    <a:pt x="1261" y="1158"/>
                  </a:cubicBezTo>
                  <a:cubicBezTo>
                    <a:pt x="1262" y="1158"/>
                    <a:pt x="1262" y="1158"/>
                    <a:pt x="1262" y="1158"/>
                  </a:cubicBezTo>
                  <a:cubicBezTo>
                    <a:pt x="1260" y="1159"/>
                    <a:pt x="1260" y="1159"/>
                    <a:pt x="1260" y="1159"/>
                  </a:cubicBezTo>
                  <a:cubicBezTo>
                    <a:pt x="1260" y="1161"/>
                    <a:pt x="1260" y="1161"/>
                    <a:pt x="1260" y="1161"/>
                  </a:cubicBezTo>
                  <a:cubicBezTo>
                    <a:pt x="1261" y="1161"/>
                    <a:pt x="1261" y="1161"/>
                    <a:pt x="1261" y="1161"/>
                  </a:cubicBezTo>
                  <a:cubicBezTo>
                    <a:pt x="1262" y="1160"/>
                    <a:pt x="1262" y="1160"/>
                    <a:pt x="1262" y="1160"/>
                  </a:cubicBezTo>
                  <a:cubicBezTo>
                    <a:pt x="1264" y="1158"/>
                    <a:pt x="1264" y="1158"/>
                    <a:pt x="1265" y="1157"/>
                  </a:cubicBezTo>
                  <a:cubicBezTo>
                    <a:pt x="1265" y="1158"/>
                    <a:pt x="1265" y="1158"/>
                    <a:pt x="1265" y="1158"/>
                  </a:cubicBezTo>
                  <a:cubicBezTo>
                    <a:pt x="1265" y="1164"/>
                    <a:pt x="1265" y="1164"/>
                    <a:pt x="1265" y="1164"/>
                  </a:cubicBezTo>
                  <a:cubicBezTo>
                    <a:pt x="1267" y="1163"/>
                    <a:pt x="1267" y="1163"/>
                    <a:pt x="1267" y="1163"/>
                  </a:cubicBezTo>
                  <a:cubicBezTo>
                    <a:pt x="1268" y="1164"/>
                    <a:pt x="1268" y="1164"/>
                    <a:pt x="1268" y="1164"/>
                  </a:cubicBezTo>
                  <a:cubicBezTo>
                    <a:pt x="1269" y="1164"/>
                    <a:pt x="1269" y="1164"/>
                    <a:pt x="1269" y="1164"/>
                  </a:cubicBezTo>
                  <a:cubicBezTo>
                    <a:pt x="1271" y="1165"/>
                    <a:pt x="1271" y="1165"/>
                    <a:pt x="1271" y="1165"/>
                  </a:cubicBezTo>
                  <a:cubicBezTo>
                    <a:pt x="1272" y="1165"/>
                    <a:pt x="1272" y="1165"/>
                    <a:pt x="1273" y="1165"/>
                  </a:cubicBezTo>
                  <a:cubicBezTo>
                    <a:pt x="1273" y="1166"/>
                    <a:pt x="1273" y="1166"/>
                    <a:pt x="1273" y="1166"/>
                  </a:cubicBezTo>
                  <a:cubicBezTo>
                    <a:pt x="1274" y="1167"/>
                    <a:pt x="1274" y="1167"/>
                    <a:pt x="1274" y="1167"/>
                  </a:cubicBezTo>
                  <a:cubicBezTo>
                    <a:pt x="1277" y="1165"/>
                    <a:pt x="1276" y="1166"/>
                    <a:pt x="1279" y="1165"/>
                  </a:cubicBezTo>
                  <a:cubicBezTo>
                    <a:pt x="1281" y="1165"/>
                    <a:pt x="1281" y="1165"/>
                    <a:pt x="1281" y="1165"/>
                  </a:cubicBezTo>
                  <a:cubicBezTo>
                    <a:pt x="1285" y="1162"/>
                    <a:pt x="1293" y="1156"/>
                    <a:pt x="1297" y="1154"/>
                  </a:cubicBezTo>
                  <a:cubicBezTo>
                    <a:pt x="1298" y="1152"/>
                    <a:pt x="1298" y="1152"/>
                    <a:pt x="1298" y="1152"/>
                  </a:cubicBezTo>
                  <a:cubicBezTo>
                    <a:pt x="1300" y="1149"/>
                    <a:pt x="1300" y="1149"/>
                    <a:pt x="1300" y="1149"/>
                  </a:cubicBezTo>
                  <a:cubicBezTo>
                    <a:pt x="1301" y="1148"/>
                    <a:pt x="1301" y="1148"/>
                    <a:pt x="1301" y="1148"/>
                  </a:cubicBezTo>
                  <a:cubicBezTo>
                    <a:pt x="1301" y="1147"/>
                    <a:pt x="1304" y="1143"/>
                    <a:pt x="1305" y="1141"/>
                  </a:cubicBezTo>
                  <a:cubicBezTo>
                    <a:pt x="1306" y="1140"/>
                    <a:pt x="1306" y="1140"/>
                    <a:pt x="1306" y="1140"/>
                  </a:cubicBezTo>
                  <a:cubicBezTo>
                    <a:pt x="1308" y="1139"/>
                    <a:pt x="1308" y="1139"/>
                    <a:pt x="1308" y="1139"/>
                  </a:cubicBezTo>
                  <a:cubicBezTo>
                    <a:pt x="1309" y="1138"/>
                    <a:pt x="1309" y="1138"/>
                    <a:pt x="1309" y="1138"/>
                  </a:cubicBezTo>
                  <a:cubicBezTo>
                    <a:pt x="1309" y="1136"/>
                    <a:pt x="1309" y="1136"/>
                    <a:pt x="1309" y="1136"/>
                  </a:cubicBezTo>
                  <a:cubicBezTo>
                    <a:pt x="1314" y="1131"/>
                    <a:pt x="1311" y="1134"/>
                    <a:pt x="1315" y="1130"/>
                  </a:cubicBezTo>
                  <a:cubicBezTo>
                    <a:pt x="1315" y="1128"/>
                    <a:pt x="1315" y="1128"/>
                    <a:pt x="1315" y="1128"/>
                  </a:cubicBezTo>
                  <a:cubicBezTo>
                    <a:pt x="1324" y="1121"/>
                    <a:pt x="1318" y="1125"/>
                    <a:pt x="1325" y="1118"/>
                  </a:cubicBezTo>
                  <a:cubicBezTo>
                    <a:pt x="1327" y="1115"/>
                    <a:pt x="1326" y="1117"/>
                    <a:pt x="1330" y="1111"/>
                  </a:cubicBezTo>
                  <a:cubicBezTo>
                    <a:pt x="1331" y="1108"/>
                    <a:pt x="1331" y="1108"/>
                    <a:pt x="1331" y="1108"/>
                  </a:cubicBezTo>
                  <a:cubicBezTo>
                    <a:pt x="1333" y="1106"/>
                    <a:pt x="1333" y="1106"/>
                    <a:pt x="1333" y="1106"/>
                  </a:cubicBezTo>
                  <a:cubicBezTo>
                    <a:pt x="1333" y="1103"/>
                    <a:pt x="1333" y="1103"/>
                    <a:pt x="1333" y="1103"/>
                  </a:cubicBezTo>
                  <a:cubicBezTo>
                    <a:pt x="1335" y="1099"/>
                    <a:pt x="1334" y="1101"/>
                    <a:pt x="1335" y="1098"/>
                  </a:cubicBezTo>
                  <a:cubicBezTo>
                    <a:pt x="1340" y="1092"/>
                    <a:pt x="1340" y="1092"/>
                    <a:pt x="1340" y="1092"/>
                  </a:cubicBezTo>
                  <a:cubicBezTo>
                    <a:pt x="1342" y="1087"/>
                    <a:pt x="1341" y="1089"/>
                    <a:pt x="1344" y="1084"/>
                  </a:cubicBezTo>
                  <a:cubicBezTo>
                    <a:pt x="1347" y="1081"/>
                    <a:pt x="1348" y="1081"/>
                    <a:pt x="1348" y="1079"/>
                  </a:cubicBezTo>
                  <a:cubicBezTo>
                    <a:pt x="1352" y="1076"/>
                    <a:pt x="1351" y="1077"/>
                    <a:pt x="1352" y="1075"/>
                  </a:cubicBezTo>
                  <a:cubicBezTo>
                    <a:pt x="1353" y="1073"/>
                    <a:pt x="1353" y="1074"/>
                    <a:pt x="1354" y="1069"/>
                  </a:cubicBezTo>
                  <a:cubicBezTo>
                    <a:pt x="1355" y="1066"/>
                    <a:pt x="1355" y="1066"/>
                    <a:pt x="1355" y="1066"/>
                  </a:cubicBezTo>
                  <a:cubicBezTo>
                    <a:pt x="1355" y="1065"/>
                    <a:pt x="1355" y="1065"/>
                    <a:pt x="1355" y="1065"/>
                  </a:cubicBezTo>
                  <a:cubicBezTo>
                    <a:pt x="1355" y="1064"/>
                    <a:pt x="1355" y="1064"/>
                    <a:pt x="1355" y="1064"/>
                  </a:cubicBezTo>
                  <a:cubicBezTo>
                    <a:pt x="1356" y="1058"/>
                    <a:pt x="1357" y="1060"/>
                    <a:pt x="1357" y="1052"/>
                  </a:cubicBezTo>
                  <a:cubicBezTo>
                    <a:pt x="1356" y="1051"/>
                    <a:pt x="1356" y="1051"/>
                    <a:pt x="1356" y="1051"/>
                  </a:cubicBezTo>
                  <a:cubicBezTo>
                    <a:pt x="1356" y="1050"/>
                    <a:pt x="1356" y="1050"/>
                    <a:pt x="1356" y="1050"/>
                  </a:cubicBezTo>
                  <a:cubicBezTo>
                    <a:pt x="1357" y="1049"/>
                    <a:pt x="1358" y="1048"/>
                    <a:pt x="1358" y="1047"/>
                  </a:cubicBezTo>
                  <a:cubicBezTo>
                    <a:pt x="1358" y="1047"/>
                    <a:pt x="1358" y="1047"/>
                    <a:pt x="1358" y="1047"/>
                  </a:cubicBezTo>
                  <a:cubicBezTo>
                    <a:pt x="1358" y="1046"/>
                    <a:pt x="1358" y="1046"/>
                    <a:pt x="1358" y="1046"/>
                  </a:cubicBezTo>
                  <a:cubicBezTo>
                    <a:pt x="1357" y="1046"/>
                    <a:pt x="1357" y="1046"/>
                    <a:pt x="1357" y="1046"/>
                  </a:cubicBezTo>
                  <a:cubicBezTo>
                    <a:pt x="1356" y="1037"/>
                    <a:pt x="1356" y="1040"/>
                    <a:pt x="1357" y="1034"/>
                  </a:cubicBezTo>
                  <a:cubicBezTo>
                    <a:pt x="1359" y="1029"/>
                    <a:pt x="1359" y="1031"/>
                    <a:pt x="1359" y="1026"/>
                  </a:cubicBezTo>
                  <a:cubicBezTo>
                    <a:pt x="1361" y="1022"/>
                    <a:pt x="1360" y="1024"/>
                    <a:pt x="1362" y="1019"/>
                  </a:cubicBezTo>
                  <a:cubicBezTo>
                    <a:pt x="1364" y="1017"/>
                    <a:pt x="1364" y="1017"/>
                    <a:pt x="1364" y="1017"/>
                  </a:cubicBezTo>
                  <a:cubicBezTo>
                    <a:pt x="1365" y="1015"/>
                    <a:pt x="1365" y="1015"/>
                    <a:pt x="1365" y="1015"/>
                  </a:cubicBezTo>
                  <a:cubicBezTo>
                    <a:pt x="1367" y="1014"/>
                    <a:pt x="1367" y="1014"/>
                    <a:pt x="1367" y="1014"/>
                  </a:cubicBezTo>
                  <a:cubicBezTo>
                    <a:pt x="1367" y="1011"/>
                    <a:pt x="1367" y="1011"/>
                    <a:pt x="1367" y="1011"/>
                  </a:cubicBezTo>
                  <a:cubicBezTo>
                    <a:pt x="1368" y="1009"/>
                    <a:pt x="1368" y="1009"/>
                    <a:pt x="1368" y="1009"/>
                  </a:cubicBezTo>
                  <a:cubicBezTo>
                    <a:pt x="1367" y="1009"/>
                    <a:pt x="1365" y="1007"/>
                    <a:pt x="1364" y="1006"/>
                  </a:cubicBezTo>
                  <a:cubicBezTo>
                    <a:pt x="1364" y="1004"/>
                    <a:pt x="1364" y="1004"/>
                    <a:pt x="1364" y="1004"/>
                  </a:cubicBezTo>
                  <a:cubicBezTo>
                    <a:pt x="1365" y="1002"/>
                    <a:pt x="1365" y="1002"/>
                    <a:pt x="1365" y="1002"/>
                  </a:cubicBezTo>
                  <a:cubicBezTo>
                    <a:pt x="1365" y="1001"/>
                    <a:pt x="1365" y="1001"/>
                    <a:pt x="1365" y="997"/>
                  </a:cubicBezTo>
                  <a:cubicBezTo>
                    <a:pt x="1363" y="996"/>
                    <a:pt x="1363" y="996"/>
                    <a:pt x="1363" y="996"/>
                  </a:cubicBezTo>
                  <a:cubicBezTo>
                    <a:pt x="1361" y="993"/>
                    <a:pt x="1361" y="993"/>
                    <a:pt x="1361" y="993"/>
                  </a:cubicBezTo>
                  <a:cubicBezTo>
                    <a:pt x="1361" y="992"/>
                    <a:pt x="1361" y="992"/>
                    <a:pt x="1361" y="992"/>
                  </a:cubicBezTo>
                  <a:cubicBezTo>
                    <a:pt x="1361" y="992"/>
                    <a:pt x="1361" y="992"/>
                    <a:pt x="1361" y="992"/>
                  </a:cubicBezTo>
                  <a:cubicBezTo>
                    <a:pt x="1364" y="994"/>
                    <a:pt x="1364" y="994"/>
                    <a:pt x="1364" y="994"/>
                  </a:cubicBezTo>
                  <a:cubicBezTo>
                    <a:pt x="1366" y="992"/>
                    <a:pt x="1366" y="992"/>
                    <a:pt x="1366" y="992"/>
                  </a:cubicBezTo>
                  <a:cubicBezTo>
                    <a:pt x="1367" y="991"/>
                    <a:pt x="1367" y="991"/>
                    <a:pt x="1367" y="991"/>
                  </a:cubicBezTo>
                  <a:cubicBezTo>
                    <a:pt x="1367" y="989"/>
                    <a:pt x="1367" y="989"/>
                    <a:pt x="1367" y="989"/>
                  </a:cubicBezTo>
                  <a:cubicBezTo>
                    <a:pt x="1365" y="988"/>
                    <a:pt x="1365" y="988"/>
                    <a:pt x="1365" y="988"/>
                  </a:cubicBezTo>
                  <a:cubicBezTo>
                    <a:pt x="1363" y="986"/>
                    <a:pt x="1363" y="986"/>
                    <a:pt x="1363" y="986"/>
                  </a:cubicBezTo>
                  <a:cubicBezTo>
                    <a:pt x="1362" y="985"/>
                    <a:pt x="1362" y="985"/>
                    <a:pt x="1362" y="985"/>
                  </a:cubicBezTo>
                  <a:cubicBezTo>
                    <a:pt x="1359" y="983"/>
                    <a:pt x="1359" y="983"/>
                    <a:pt x="1359" y="983"/>
                  </a:cubicBezTo>
                  <a:cubicBezTo>
                    <a:pt x="1355" y="979"/>
                    <a:pt x="1355" y="979"/>
                    <a:pt x="1355" y="979"/>
                  </a:cubicBezTo>
                  <a:cubicBezTo>
                    <a:pt x="1354" y="975"/>
                    <a:pt x="1354" y="975"/>
                    <a:pt x="1354" y="975"/>
                  </a:cubicBezTo>
                  <a:cubicBezTo>
                    <a:pt x="1353" y="974"/>
                    <a:pt x="1351" y="973"/>
                    <a:pt x="1350" y="971"/>
                  </a:cubicBezTo>
                  <a:cubicBezTo>
                    <a:pt x="1349" y="970"/>
                    <a:pt x="1349" y="970"/>
                    <a:pt x="1349" y="970"/>
                  </a:cubicBezTo>
                  <a:cubicBezTo>
                    <a:pt x="1348" y="970"/>
                    <a:pt x="1348" y="970"/>
                    <a:pt x="1348" y="970"/>
                  </a:cubicBezTo>
                  <a:cubicBezTo>
                    <a:pt x="1344" y="972"/>
                    <a:pt x="1344" y="972"/>
                    <a:pt x="1344" y="972"/>
                  </a:cubicBezTo>
                  <a:cubicBezTo>
                    <a:pt x="1341" y="971"/>
                    <a:pt x="1342" y="972"/>
                    <a:pt x="1337" y="969"/>
                  </a:cubicBezTo>
                  <a:cubicBezTo>
                    <a:pt x="1336" y="970"/>
                    <a:pt x="1336" y="970"/>
                    <a:pt x="1336" y="970"/>
                  </a:cubicBezTo>
                  <a:cubicBezTo>
                    <a:pt x="1337" y="971"/>
                    <a:pt x="1337" y="971"/>
                    <a:pt x="1337" y="971"/>
                  </a:cubicBezTo>
                  <a:cubicBezTo>
                    <a:pt x="1336" y="975"/>
                    <a:pt x="1338" y="973"/>
                    <a:pt x="1336" y="980"/>
                  </a:cubicBezTo>
                  <a:cubicBezTo>
                    <a:pt x="1334" y="983"/>
                    <a:pt x="1334" y="983"/>
                    <a:pt x="1334" y="983"/>
                  </a:cubicBezTo>
                  <a:cubicBezTo>
                    <a:pt x="1334" y="984"/>
                    <a:pt x="1334" y="984"/>
                    <a:pt x="1334" y="984"/>
                  </a:cubicBezTo>
                  <a:cubicBezTo>
                    <a:pt x="1332" y="984"/>
                    <a:pt x="1332" y="984"/>
                    <a:pt x="1332" y="984"/>
                  </a:cubicBezTo>
                  <a:cubicBezTo>
                    <a:pt x="1332" y="983"/>
                    <a:pt x="1332" y="983"/>
                    <a:pt x="1332" y="983"/>
                  </a:cubicBezTo>
                  <a:cubicBezTo>
                    <a:pt x="1333" y="981"/>
                    <a:pt x="1333" y="982"/>
                    <a:pt x="1335" y="979"/>
                  </a:cubicBezTo>
                  <a:cubicBezTo>
                    <a:pt x="1335" y="976"/>
                    <a:pt x="1335" y="976"/>
                    <a:pt x="1335" y="976"/>
                  </a:cubicBezTo>
                  <a:cubicBezTo>
                    <a:pt x="1335" y="976"/>
                    <a:pt x="1335" y="976"/>
                    <a:pt x="1335" y="976"/>
                  </a:cubicBezTo>
                  <a:cubicBezTo>
                    <a:pt x="1334" y="976"/>
                    <a:pt x="1334" y="976"/>
                    <a:pt x="1334" y="976"/>
                  </a:cubicBezTo>
                  <a:cubicBezTo>
                    <a:pt x="1333" y="977"/>
                    <a:pt x="1333" y="977"/>
                    <a:pt x="1333" y="977"/>
                  </a:cubicBezTo>
                  <a:cubicBezTo>
                    <a:pt x="1332" y="980"/>
                    <a:pt x="1332" y="980"/>
                    <a:pt x="1332" y="980"/>
                  </a:cubicBezTo>
                  <a:cubicBezTo>
                    <a:pt x="1328" y="983"/>
                    <a:pt x="1328" y="983"/>
                    <a:pt x="1328" y="983"/>
                  </a:cubicBezTo>
                  <a:cubicBezTo>
                    <a:pt x="1325" y="984"/>
                    <a:pt x="1322" y="984"/>
                    <a:pt x="1320" y="984"/>
                  </a:cubicBezTo>
                  <a:cubicBezTo>
                    <a:pt x="1320" y="983"/>
                    <a:pt x="1320" y="983"/>
                    <a:pt x="1320" y="983"/>
                  </a:cubicBezTo>
                  <a:cubicBezTo>
                    <a:pt x="1321" y="982"/>
                    <a:pt x="1321" y="982"/>
                    <a:pt x="1323" y="981"/>
                  </a:cubicBezTo>
                  <a:cubicBezTo>
                    <a:pt x="1325" y="978"/>
                    <a:pt x="1325" y="978"/>
                    <a:pt x="1325" y="978"/>
                  </a:cubicBezTo>
                  <a:cubicBezTo>
                    <a:pt x="1326" y="977"/>
                    <a:pt x="1326" y="977"/>
                    <a:pt x="1326" y="977"/>
                  </a:cubicBezTo>
                  <a:cubicBezTo>
                    <a:pt x="1327" y="976"/>
                    <a:pt x="1327" y="976"/>
                    <a:pt x="1327" y="976"/>
                  </a:cubicBezTo>
                  <a:cubicBezTo>
                    <a:pt x="1324" y="976"/>
                    <a:pt x="1324" y="976"/>
                    <a:pt x="1324" y="976"/>
                  </a:cubicBezTo>
                  <a:cubicBezTo>
                    <a:pt x="1322" y="974"/>
                    <a:pt x="1323" y="975"/>
                    <a:pt x="1321" y="973"/>
                  </a:cubicBezTo>
                  <a:cubicBezTo>
                    <a:pt x="1322" y="973"/>
                    <a:pt x="1322" y="973"/>
                    <a:pt x="1322" y="973"/>
                  </a:cubicBezTo>
                  <a:cubicBezTo>
                    <a:pt x="1323" y="973"/>
                    <a:pt x="1323" y="973"/>
                    <a:pt x="1323" y="973"/>
                  </a:cubicBezTo>
                  <a:cubicBezTo>
                    <a:pt x="1323" y="972"/>
                    <a:pt x="1323" y="972"/>
                    <a:pt x="1323" y="972"/>
                  </a:cubicBezTo>
                  <a:cubicBezTo>
                    <a:pt x="1325" y="970"/>
                    <a:pt x="1325" y="970"/>
                    <a:pt x="1325" y="970"/>
                  </a:cubicBezTo>
                  <a:cubicBezTo>
                    <a:pt x="1323" y="970"/>
                    <a:pt x="1324" y="970"/>
                    <a:pt x="1322" y="970"/>
                  </a:cubicBezTo>
                  <a:cubicBezTo>
                    <a:pt x="1319" y="972"/>
                    <a:pt x="1319" y="972"/>
                    <a:pt x="1319" y="972"/>
                  </a:cubicBezTo>
                  <a:cubicBezTo>
                    <a:pt x="1319" y="973"/>
                    <a:pt x="1319" y="973"/>
                    <a:pt x="1319" y="973"/>
                  </a:cubicBezTo>
                  <a:cubicBezTo>
                    <a:pt x="1319" y="974"/>
                    <a:pt x="1319" y="974"/>
                    <a:pt x="1319" y="974"/>
                  </a:cubicBezTo>
                  <a:cubicBezTo>
                    <a:pt x="1320" y="975"/>
                    <a:pt x="1320" y="975"/>
                    <a:pt x="1320" y="975"/>
                  </a:cubicBezTo>
                  <a:cubicBezTo>
                    <a:pt x="1319" y="979"/>
                    <a:pt x="1319" y="979"/>
                    <a:pt x="1319" y="979"/>
                  </a:cubicBezTo>
                  <a:cubicBezTo>
                    <a:pt x="1318" y="978"/>
                    <a:pt x="1318" y="978"/>
                    <a:pt x="1318" y="978"/>
                  </a:cubicBezTo>
                  <a:cubicBezTo>
                    <a:pt x="1316" y="978"/>
                    <a:pt x="1316" y="978"/>
                    <a:pt x="1316" y="978"/>
                  </a:cubicBezTo>
                  <a:cubicBezTo>
                    <a:pt x="1315" y="979"/>
                    <a:pt x="1315" y="979"/>
                    <a:pt x="1315" y="979"/>
                  </a:cubicBezTo>
                  <a:cubicBezTo>
                    <a:pt x="1314" y="979"/>
                    <a:pt x="1314" y="979"/>
                    <a:pt x="1314" y="979"/>
                  </a:cubicBezTo>
                  <a:cubicBezTo>
                    <a:pt x="1314" y="977"/>
                    <a:pt x="1314" y="977"/>
                    <a:pt x="1314" y="977"/>
                  </a:cubicBezTo>
                  <a:cubicBezTo>
                    <a:pt x="1315" y="972"/>
                    <a:pt x="1314" y="970"/>
                    <a:pt x="1315" y="967"/>
                  </a:cubicBezTo>
                  <a:cubicBezTo>
                    <a:pt x="1316" y="964"/>
                    <a:pt x="1316" y="964"/>
                    <a:pt x="1316" y="964"/>
                  </a:cubicBezTo>
                  <a:cubicBezTo>
                    <a:pt x="1315" y="963"/>
                    <a:pt x="1315" y="963"/>
                    <a:pt x="1315" y="963"/>
                  </a:cubicBezTo>
                  <a:cubicBezTo>
                    <a:pt x="1314" y="963"/>
                    <a:pt x="1309" y="963"/>
                    <a:pt x="1305" y="964"/>
                  </a:cubicBezTo>
                  <a:cubicBezTo>
                    <a:pt x="1303" y="963"/>
                    <a:pt x="1301" y="962"/>
                    <a:pt x="1299" y="962"/>
                  </a:cubicBezTo>
                  <a:cubicBezTo>
                    <a:pt x="1298" y="961"/>
                    <a:pt x="1298" y="961"/>
                    <a:pt x="1298" y="961"/>
                  </a:cubicBezTo>
                  <a:cubicBezTo>
                    <a:pt x="1297" y="959"/>
                    <a:pt x="1297" y="959"/>
                    <a:pt x="1297" y="959"/>
                  </a:cubicBezTo>
                  <a:cubicBezTo>
                    <a:pt x="1298" y="958"/>
                    <a:pt x="1298" y="958"/>
                    <a:pt x="1298" y="957"/>
                  </a:cubicBezTo>
                  <a:cubicBezTo>
                    <a:pt x="1301" y="954"/>
                    <a:pt x="1301" y="954"/>
                    <a:pt x="1301" y="954"/>
                  </a:cubicBezTo>
                  <a:cubicBezTo>
                    <a:pt x="1303" y="953"/>
                    <a:pt x="1303" y="953"/>
                    <a:pt x="1303" y="953"/>
                  </a:cubicBezTo>
                  <a:cubicBezTo>
                    <a:pt x="1308" y="949"/>
                    <a:pt x="1308" y="949"/>
                    <a:pt x="1308" y="949"/>
                  </a:cubicBezTo>
                  <a:cubicBezTo>
                    <a:pt x="1311" y="945"/>
                    <a:pt x="1310" y="946"/>
                    <a:pt x="1311" y="945"/>
                  </a:cubicBezTo>
                  <a:cubicBezTo>
                    <a:pt x="1320" y="939"/>
                    <a:pt x="1315" y="942"/>
                    <a:pt x="1322" y="937"/>
                  </a:cubicBezTo>
                  <a:cubicBezTo>
                    <a:pt x="1324" y="934"/>
                    <a:pt x="1324" y="934"/>
                    <a:pt x="1324" y="934"/>
                  </a:cubicBezTo>
                  <a:cubicBezTo>
                    <a:pt x="1325" y="933"/>
                    <a:pt x="1325" y="933"/>
                    <a:pt x="1325" y="933"/>
                  </a:cubicBezTo>
                  <a:cubicBezTo>
                    <a:pt x="1327" y="931"/>
                    <a:pt x="1329" y="928"/>
                    <a:pt x="1330" y="926"/>
                  </a:cubicBezTo>
                  <a:cubicBezTo>
                    <a:pt x="1331" y="923"/>
                    <a:pt x="1331" y="924"/>
                    <a:pt x="1336" y="917"/>
                  </a:cubicBezTo>
                  <a:cubicBezTo>
                    <a:pt x="1340" y="914"/>
                    <a:pt x="1340" y="914"/>
                    <a:pt x="1340" y="914"/>
                  </a:cubicBezTo>
                  <a:cubicBezTo>
                    <a:pt x="1342" y="910"/>
                    <a:pt x="1342" y="910"/>
                    <a:pt x="1342" y="910"/>
                  </a:cubicBezTo>
                  <a:cubicBezTo>
                    <a:pt x="1343" y="910"/>
                    <a:pt x="1345" y="909"/>
                    <a:pt x="1346" y="908"/>
                  </a:cubicBezTo>
                  <a:cubicBezTo>
                    <a:pt x="1347" y="906"/>
                    <a:pt x="1347" y="906"/>
                    <a:pt x="1347" y="906"/>
                  </a:cubicBezTo>
                  <a:cubicBezTo>
                    <a:pt x="1349" y="905"/>
                    <a:pt x="1349" y="905"/>
                    <a:pt x="1349" y="905"/>
                  </a:cubicBezTo>
                  <a:cubicBezTo>
                    <a:pt x="1350" y="904"/>
                    <a:pt x="1350" y="903"/>
                    <a:pt x="1351" y="902"/>
                  </a:cubicBezTo>
                  <a:cubicBezTo>
                    <a:pt x="1356" y="899"/>
                    <a:pt x="1356" y="899"/>
                    <a:pt x="1356" y="899"/>
                  </a:cubicBezTo>
                  <a:cubicBezTo>
                    <a:pt x="1357" y="897"/>
                    <a:pt x="1358" y="892"/>
                    <a:pt x="1359" y="891"/>
                  </a:cubicBezTo>
                  <a:cubicBezTo>
                    <a:pt x="1360" y="888"/>
                    <a:pt x="1360" y="889"/>
                    <a:pt x="1362" y="886"/>
                  </a:cubicBezTo>
                  <a:cubicBezTo>
                    <a:pt x="1370" y="882"/>
                    <a:pt x="1370" y="881"/>
                    <a:pt x="1374" y="874"/>
                  </a:cubicBezTo>
                  <a:cubicBezTo>
                    <a:pt x="1379" y="868"/>
                    <a:pt x="1378" y="869"/>
                    <a:pt x="1387" y="865"/>
                  </a:cubicBezTo>
                  <a:cubicBezTo>
                    <a:pt x="1391" y="866"/>
                    <a:pt x="1391" y="866"/>
                    <a:pt x="1391" y="866"/>
                  </a:cubicBezTo>
                  <a:cubicBezTo>
                    <a:pt x="1395" y="865"/>
                    <a:pt x="1395" y="865"/>
                    <a:pt x="1395" y="865"/>
                  </a:cubicBezTo>
                  <a:cubicBezTo>
                    <a:pt x="1406" y="865"/>
                    <a:pt x="1392" y="866"/>
                    <a:pt x="1414" y="865"/>
                  </a:cubicBezTo>
                  <a:cubicBezTo>
                    <a:pt x="1416" y="865"/>
                    <a:pt x="1416" y="865"/>
                    <a:pt x="1416" y="865"/>
                  </a:cubicBezTo>
                  <a:cubicBezTo>
                    <a:pt x="1417" y="866"/>
                    <a:pt x="1417" y="866"/>
                    <a:pt x="1417" y="866"/>
                  </a:cubicBezTo>
                  <a:cubicBezTo>
                    <a:pt x="1418" y="869"/>
                    <a:pt x="1418" y="869"/>
                    <a:pt x="1418" y="869"/>
                  </a:cubicBezTo>
                  <a:cubicBezTo>
                    <a:pt x="1419" y="870"/>
                    <a:pt x="1419" y="870"/>
                    <a:pt x="1419" y="870"/>
                  </a:cubicBezTo>
                  <a:cubicBezTo>
                    <a:pt x="1422" y="869"/>
                    <a:pt x="1422" y="869"/>
                    <a:pt x="1422" y="869"/>
                  </a:cubicBezTo>
                  <a:cubicBezTo>
                    <a:pt x="1424" y="864"/>
                    <a:pt x="1424" y="864"/>
                    <a:pt x="1424" y="864"/>
                  </a:cubicBezTo>
                  <a:cubicBezTo>
                    <a:pt x="1425" y="864"/>
                    <a:pt x="1425" y="864"/>
                    <a:pt x="1425" y="864"/>
                  </a:cubicBezTo>
                  <a:cubicBezTo>
                    <a:pt x="1428" y="865"/>
                    <a:pt x="1428" y="865"/>
                    <a:pt x="1428" y="865"/>
                  </a:cubicBezTo>
                  <a:cubicBezTo>
                    <a:pt x="1430" y="866"/>
                    <a:pt x="1430" y="866"/>
                    <a:pt x="1430" y="866"/>
                  </a:cubicBezTo>
                  <a:cubicBezTo>
                    <a:pt x="1436" y="868"/>
                    <a:pt x="1436" y="868"/>
                    <a:pt x="1436" y="868"/>
                  </a:cubicBezTo>
                  <a:cubicBezTo>
                    <a:pt x="1437" y="867"/>
                    <a:pt x="1437" y="867"/>
                    <a:pt x="1437" y="867"/>
                  </a:cubicBezTo>
                  <a:cubicBezTo>
                    <a:pt x="1440" y="865"/>
                    <a:pt x="1440" y="865"/>
                    <a:pt x="1440" y="865"/>
                  </a:cubicBezTo>
                  <a:cubicBezTo>
                    <a:pt x="1444" y="864"/>
                    <a:pt x="1444" y="864"/>
                    <a:pt x="1444" y="864"/>
                  </a:cubicBezTo>
                  <a:cubicBezTo>
                    <a:pt x="1446" y="868"/>
                    <a:pt x="1446" y="868"/>
                    <a:pt x="1446" y="868"/>
                  </a:cubicBezTo>
                  <a:cubicBezTo>
                    <a:pt x="1449" y="868"/>
                    <a:pt x="1449" y="868"/>
                    <a:pt x="1449" y="868"/>
                  </a:cubicBezTo>
                  <a:cubicBezTo>
                    <a:pt x="1451" y="867"/>
                    <a:pt x="1451" y="867"/>
                    <a:pt x="1451" y="867"/>
                  </a:cubicBezTo>
                  <a:cubicBezTo>
                    <a:pt x="1452" y="865"/>
                    <a:pt x="1452" y="865"/>
                    <a:pt x="1452" y="865"/>
                  </a:cubicBezTo>
                  <a:cubicBezTo>
                    <a:pt x="1451" y="865"/>
                    <a:pt x="1451" y="865"/>
                    <a:pt x="1451" y="865"/>
                  </a:cubicBezTo>
                  <a:cubicBezTo>
                    <a:pt x="1449" y="865"/>
                    <a:pt x="1449" y="865"/>
                    <a:pt x="1449" y="865"/>
                  </a:cubicBezTo>
                  <a:cubicBezTo>
                    <a:pt x="1449" y="864"/>
                    <a:pt x="1449" y="864"/>
                    <a:pt x="1449" y="864"/>
                  </a:cubicBezTo>
                  <a:cubicBezTo>
                    <a:pt x="1450" y="862"/>
                    <a:pt x="1450" y="862"/>
                    <a:pt x="1450" y="862"/>
                  </a:cubicBezTo>
                  <a:cubicBezTo>
                    <a:pt x="1451" y="863"/>
                    <a:pt x="1451" y="863"/>
                    <a:pt x="1451" y="863"/>
                  </a:cubicBezTo>
                  <a:cubicBezTo>
                    <a:pt x="1453" y="863"/>
                    <a:pt x="1453" y="863"/>
                    <a:pt x="1455" y="863"/>
                  </a:cubicBezTo>
                  <a:cubicBezTo>
                    <a:pt x="1454" y="862"/>
                    <a:pt x="1454" y="862"/>
                    <a:pt x="1454" y="862"/>
                  </a:cubicBezTo>
                  <a:cubicBezTo>
                    <a:pt x="1454" y="861"/>
                    <a:pt x="1454" y="862"/>
                    <a:pt x="1453" y="860"/>
                  </a:cubicBezTo>
                  <a:cubicBezTo>
                    <a:pt x="1456" y="857"/>
                    <a:pt x="1456" y="857"/>
                    <a:pt x="1457" y="857"/>
                  </a:cubicBezTo>
                  <a:cubicBezTo>
                    <a:pt x="1459" y="857"/>
                    <a:pt x="1459" y="857"/>
                    <a:pt x="1459" y="857"/>
                  </a:cubicBezTo>
                  <a:cubicBezTo>
                    <a:pt x="1462" y="858"/>
                    <a:pt x="1465" y="859"/>
                    <a:pt x="1467" y="860"/>
                  </a:cubicBezTo>
                  <a:cubicBezTo>
                    <a:pt x="1469" y="861"/>
                    <a:pt x="1469" y="861"/>
                    <a:pt x="1469" y="861"/>
                  </a:cubicBezTo>
                  <a:cubicBezTo>
                    <a:pt x="1471" y="861"/>
                    <a:pt x="1471" y="861"/>
                    <a:pt x="1471" y="861"/>
                  </a:cubicBezTo>
                  <a:cubicBezTo>
                    <a:pt x="1469" y="862"/>
                    <a:pt x="1469" y="862"/>
                    <a:pt x="1469" y="862"/>
                  </a:cubicBezTo>
                  <a:cubicBezTo>
                    <a:pt x="1469" y="863"/>
                    <a:pt x="1469" y="863"/>
                    <a:pt x="1469" y="863"/>
                  </a:cubicBezTo>
                  <a:cubicBezTo>
                    <a:pt x="1470" y="862"/>
                    <a:pt x="1470" y="862"/>
                    <a:pt x="1470" y="862"/>
                  </a:cubicBezTo>
                  <a:cubicBezTo>
                    <a:pt x="1472" y="863"/>
                    <a:pt x="1472" y="863"/>
                    <a:pt x="1472" y="863"/>
                  </a:cubicBezTo>
                  <a:cubicBezTo>
                    <a:pt x="1473" y="863"/>
                    <a:pt x="1473" y="863"/>
                    <a:pt x="1473" y="863"/>
                  </a:cubicBezTo>
                  <a:cubicBezTo>
                    <a:pt x="1473" y="863"/>
                    <a:pt x="1473" y="863"/>
                    <a:pt x="1473" y="863"/>
                  </a:cubicBezTo>
                  <a:cubicBezTo>
                    <a:pt x="1474" y="862"/>
                    <a:pt x="1473" y="862"/>
                    <a:pt x="1474" y="861"/>
                  </a:cubicBezTo>
                  <a:cubicBezTo>
                    <a:pt x="1475" y="861"/>
                    <a:pt x="1475" y="861"/>
                    <a:pt x="1475" y="861"/>
                  </a:cubicBezTo>
                  <a:cubicBezTo>
                    <a:pt x="1478" y="861"/>
                    <a:pt x="1478" y="861"/>
                    <a:pt x="1480" y="862"/>
                  </a:cubicBezTo>
                  <a:cubicBezTo>
                    <a:pt x="1484" y="867"/>
                    <a:pt x="1484" y="867"/>
                    <a:pt x="1484" y="867"/>
                  </a:cubicBezTo>
                  <a:cubicBezTo>
                    <a:pt x="1485" y="867"/>
                    <a:pt x="1485" y="867"/>
                    <a:pt x="1485" y="867"/>
                  </a:cubicBezTo>
                  <a:cubicBezTo>
                    <a:pt x="1487" y="867"/>
                    <a:pt x="1487" y="867"/>
                    <a:pt x="1487" y="867"/>
                  </a:cubicBezTo>
                  <a:cubicBezTo>
                    <a:pt x="1488" y="867"/>
                    <a:pt x="1488" y="867"/>
                    <a:pt x="1488" y="867"/>
                  </a:cubicBezTo>
                  <a:cubicBezTo>
                    <a:pt x="1489" y="869"/>
                    <a:pt x="1489" y="869"/>
                    <a:pt x="1489" y="869"/>
                  </a:cubicBezTo>
                  <a:cubicBezTo>
                    <a:pt x="1486" y="870"/>
                    <a:pt x="1486" y="870"/>
                    <a:pt x="1486" y="870"/>
                  </a:cubicBezTo>
                  <a:cubicBezTo>
                    <a:pt x="1482" y="870"/>
                    <a:pt x="1483" y="870"/>
                    <a:pt x="1480" y="870"/>
                  </a:cubicBezTo>
                  <a:cubicBezTo>
                    <a:pt x="1476" y="872"/>
                    <a:pt x="1476" y="872"/>
                    <a:pt x="1476" y="872"/>
                  </a:cubicBezTo>
                  <a:cubicBezTo>
                    <a:pt x="1478" y="876"/>
                    <a:pt x="1478" y="876"/>
                    <a:pt x="1478" y="876"/>
                  </a:cubicBezTo>
                  <a:cubicBezTo>
                    <a:pt x="1484" y="877"/>
                    <a:pt x="1482" y="877"/>
                    <a:pt x="1487" y="876"/>
                  </a:cubicBezTo>
                  <a:cubicBezTo>
                    <a:pt x="1488" y="874"/>
                    <a:pt x="1488" y="874"/>
                    <a:pt x="1488" y="874"/>
                  </a:cubicBezTo>
                  <a:cubicBezTo>
                    <a:pt x="1489" y="873"/>
                    <a:pt x="1489" y="873"/>
                    <a:pt x="1489" y="873"/>
                  </a:cubicBezTo>
                  <a:cubicBezTo>
                    <a:pt x="1490" y="873"/>
                    <a:pt x="1490" y="873"/>
                    <a:pt x="1490" y="873"/>
                  </a:cubicBezTo>
                  <a:cubicBezTo>
                    <a:pt x="1492" y="875"/>
                    <a:pt x="1492" y="875"/>
                    <a:pt x="1492" y="875"/>
                  </a:cubicBezTo>
                  <a:cubicBezTo>
                    <a:pt x="1495" y="875"/>
                    <a:pt x="1495" y="875"/>
                    <a:pt x="1495" y="875"/>
                  </a:cubicBezTo>
                  <a:cubicBezTo>
                    <a:pt x="1496" y="875"/>
                    <a:pt x="1496" y="875"/>
                    <a:pt x="1496" y="875"/>
                  </a:cubicBezTo>
                  <a:cubicBezTo>
                    <a:pt x="1498" y="872"/>
                    <a:pt x="1498" y="872"/>
                    <a:pt x="1498" y="872"/>
                  </a:cubicBezTo>
                  <a:cubicBezTo>
                    <a:pt x="1499" y="872"/>
                    <a:pt x="1499" y="872"/>
                    <a:pt x="1499" y="872"/>
                  </a:cubicBezTo>
                  <a:cubicBezTo>
                    <a:pt x="1500" y="872"/>
                    <a:pt x="1500" y="872"/>
                    <a:pt x="1500" y="872"/>
                  </a:cubicBezTo>
                  <a:cubicBezTo>
                    <a:pt x="1501" y="869"/>
                    <a:pt x="1501" y="869"/>
                    <a:pt x="1501" y="869"/>
                  </a:cubicBezTo>
                  <a:cubicBezTo>
                    <a:pt x="1505" y="869"/>
                    <a:pt x="1505" y="869"/>
                    <a:pt x="1505" y="869"/>
                  </a:cubicBezTo>
                  <a:cubicBezTo>
                    <a:pt x="1507" y="871"/>
                    <a:pt x="1507" y="871"/>
                    <a:pt x="1507" y="871"/>
                  </a:cubicBezTo>
                  <a:cubicBezTo>
                    <a:pt x="1508" y="872"/>
                    <a:pt x="1508" y="872"/>
                    <a:pt x="1508" y="872"/>
                  </a:cubicBezTo>
                  <a:cubicBezTo>
                    <a:pt x="1511" y="871"/>
                    <a:pt x="1511" y="871"/>
                    <a:pt x="1511" y="871"/>
                  </a:cubicBezTo>
                  <a:cubicBezTo>
                    <a:pt x="1513" y="869"/>
                    <a:pt x="1513" y="869"/>
                    <a:pt x="1513" y="869"/>
                  </a:cubicBezTo>
                  <a:cubicBezTo>
                    <a:pt x="1513" y="869"/>
                    <a:pt x="1513" y="869"/>
                    <a:pt x="1513" y="869"/>
                  </a:cubicBezTo>
                  <a:cubicBezTo>
                    <a:pt x="1516" y="870"/>
                    <a:pt x="1516" y="870"/>
                    <a:pt x="1516" y="870"/>
                  </a:cubicBezTo>
                  <a:cubicBezTo>
                    <a:pt x="1518" y="869"/>
                    <a:pt x="1518" y="869"/>
                    <a:pt x="1518" y="869"/>
                  </a:cubicBezTo>
                  <a:cubicBezTo>
                    <a:pt x="1520" y="869"/>
                    <a:pt x="1519" y="869"/>
                    <a:pt x="1521" y="869"/>
                  </a:cubicBezTo>
                  <a:cubicBezTo>
                    <a:pt x="1521" y="867"/>
                    <a:pt x="1521" y="868"/>
                    <a:pt x="1521" y="866"/>
                  </a:cubicBezTo>
                  <a:cubicBezTo>
                    <a:pt x="1519" y="864"/>
                    <a:pt x="1519" y="864"/>
                    <a:pt x="1519" y="864"/>
                  </a:cubicBezTo>
                  <a:cubicBezTo>
                    <a:pt x="1515" y="862"/>
                    <a:pt x="1515" y="862"/>
                    <a:pt x="1515" y="862"/>
                  </a:cubicBezTo>
                  <a:cubicBezTo>
                    <a:pt x="1512" y="863"/>
                    <a:pt x="1512" y="863"/>
                    <a:pt x="1512" y="863"/>
                  </a:cubicBezTo>
                  <a:cubicBezTo>
                    <a:pt x="1511" y="863"/>
                    <a:pt x="1511" y="863"/>
                    <a:pt x="1511" y="863"/>
                  </a:cubicBezTo>
                  <a:cubicBezTo>
                    <a:pt x="1511" y="863"/>
                    <a:pt x="1511" y="863"/>
                    <a:pt x="1511" y="863"/>
                  </a:cubicBezTo>
                  <a:cubicBezTo>
                    <a:pt x="1510" y="862"/>
                    <a:pt x="1510" y="862"/>
                    <a:pt x="1510" y="862"/>
                  </a:cubicBezTo>
                  <a:cubicBezTo>
                    <a:pt x="1511" y="860"/>
                    <a:pt x="1511" y="861"/>
                    <a:pt x="1511" y="859"/>
                  </a:cubicBezTo>
                  <a:cubicBezTo>
                    <a:pt x="1511" y="857"/>
                    <a:pt x="1511" y="858"/>
                    <a:pt x="1512" y="855"/>
                  </a:cubicBezTo>
                  <a:cubicBezTo>
                    <a:pt x="1513" y="854"/>
                    <a:pt x="1513" y="854"/>
                    <a:pt x="1513" y="854"/>
                  </a:cubicBezTo>
                  <a:cubicBezTo>
                    <a:pt x="1513" y="854"/>
                    <a:pt x="1513" y="854"/>
                    <a:pt x="1513" y="854"/>
                  </a:cubicBezTo>
                  <a:cubicBezTo>
                    <a:pt x="1515" y="849"/>
                    <a:pt x="1515" y="849"/>
                    <a:pt x="1515" y="849"/>
                  </a:cubicBezTo>
                  <a:cubicBezTo>
                    <a:pt x="1519" y="843"/>
                    <a:pt x="1519" y="843"/>
                    <a:pt x="1519" y="843"/>
                  </a:cubicBezTo>
                  <a:cubicBezTo>
                    <a:pt x="1529" y="835"/>
                    <a:pt x="1528" y="836"/>
                    <a:pt x="1531" y="829"/>
                  </a:cubicBezTo>
                  <a:cubicBezTo>
                    <a:pt x="1537" y="822"/>
                    <a:pt x="1533" y="827"/>
                    <a:pt x="1538" y="822"/>
                  </a:cubicBezTo>
                  <a:cubicBezTo>
                    <a:pt x="1538" y="818"/>
                    <a:pt x="1538" y="818"/>
                    <a:pt x="1538" y="818"/>
                  </a:cubicBezTo>
                  <a:cubicBezTo>
                    <a:pt x="1542" y="814"/>
                    <a:pt x="1539" y="818"/>
                    <a:pt x="1543" y="813"/>
                  </a:cubicBezTo>
                  <a:cubicBezTo>
                    <a:pt x="1546" y="811"/>
                    <a:pt x="1546" y="811"/>
                    <a:pt x="1546" y="811"/>
                  </a:cubicBezTo>
                  <a:cubicBezTo>
                    <a:pt x="1547" y="810"/>
                    <a:pt x="1547" y="810"/>
                    <a:pt x="1547" y="810"/>
                  </a:cubicBezTo>
                  <a:cubicBezTo>
                    <a:pt x="1551" y="810"/>
                    <a:pt x="1551" y="810"/>
                    <a:pt x="1551" y="810"/>
                  </a:cubicBezTo>
                  <a:cubicBezTo>
                    <a:pt x="1554" y="811"/>
                    <a:pt x="1554" y="811"/>
                    <a:pt x="1554" y="811"/>
                  </a:cubicBezTo>
                  <a:cubicBezTo>
                    <a:pt x="1555" y="811"/>
                    <a:pt x="1555" y="811"/>
                    <a:pt x="1555" y="811"/>
                  </a:cubicBezTo>
                  <a:cubicBezTo>
                    <a:pt x="1557" y="809"/>
                    <a:pt x="1557" y="809"/>
                    <a:pt x="1557" y="809"/>
                  </a:cubicBezTo>
                  <a:cubicBezTo>
                    <a:pt x="1559" y="810"/>
                    <a:pt x="1559" y="810"/>
                    <a:pt x="1559" y="810"/>
                  </a:cubicBezTo>
                  <a:cubicBezTo>
                    <a:pt x="1563" y="809"/>
                    <a:pt x="1562" y="809"/>
                    <a:pt x="1565" y="807"/>
                  </a:cubicBezTo>
                  <a:cubicBezTo>
                    <a:pt x="1567" y="807"/>
                    <a:pt x="1567" y="807"/>
                    <a:pt x="1567" y="807"/>
                  </a:cubicBezTo>
                  <a:cubicBezTo>
                    <a:pt x="1568" y="807"/>
                    <a:pt x="1568" y="807"/>
                    <a:pt x="1568" y="807"/>
                  </a:cubicBezTo>
                  <a:cubicBezTo>
                    <a:pt x="1569" y="810"/>
                    <a:pt x="1569" y="810"/>
                    <a:pt x="1569" y="810"/>
                  </a:cubicBezTo>
                  <a:cubicBezTo>
                    <a:pt x="1570" y="810"/>
                    <a:pt x="1570" y="810"/>
                    <a:pt x="1570" y="810"/>
                  </a:cubicBezTo>
                  <a:cubicBezTo>
                    <a:pt x="1571" y="812"/>
                    <a:pt x="1571" y="812"/>
                    <a:pt x="1571" y="812"/>
                  </a:cubicBezTo>
                  <a:cubicBezTo>
                    <a:pt x="1573" y="811"/>
                    <a:pt x="1572" y="812"/>
                    <a:pt x="1578" y="808"/>
                  </a:cubicBezTo>
                  <a:cubicBezTo>
                    <a:pt x="1578" y="808"/>
                    <a:pt x="1578" y="808"/>
                    <a:pt x="1578" y="808"/>
                  </a:cubicBezTo>
                  <a:cubicBezTo>
                    <a:pt x="1579" y="808"/>
                    <a:pt x="1579" y="808"/>
                    <a:pt x="1579" y="808"/>
                  </a:cubicBezTo>
                  <a:cubicBezTo>
                    <a:pt x="1580" y="812"/>
                    <a:pt x="1577" y="818"/>
                    <a:pt x="1574" y="822"/>
                  </a:cubicBezTo>
                  <a:cubicBezTo>
                    <a:pt x="1575" y="823"/>
                    <a:pt x="1575" y="823"/>
                    <a:pt x="1575" y="826"/>
                  </a:cubicBezTo>
                  <a:cubicBezTo>
                    <a:pt x="1574" y="829"/>
                    <a:pt x="1574" y="829"/>
                    <a:pt x="1573" y="830"/>
                  </a:cubicBezTo>
                  <a:cubicBezTo>
                    <a:pt x="1574" y="830"/>
                    <a:pt x="1574" y="830"/>
                    <a:pt x="1574" y="830"/>
                  </a:cubicBezTo>
                  <a:cubicBezTo>
                    <a:pt x="1576" y="829"/>
                    <a:pt x="1576" y="829"/>
                    <a:pt x="1576" y="829"/>
                  </a:cubicBezTo>
                  <a:cubicBezTo>
                    <a:pt x="1578" y="828"/>
                    <a:pt x="1578" y="828"/>
                    <a:pt x="1578" y="828"/>
                  </a:cubicBezTo>
                  <a:cubicBezTo>
                    <a:pt x="1579" y="828"/>
                    <a:pt x="1579" y="828"/>
                    <a:pt x="1579" y="828"/>
                  </a:cubicBezTo>
                  <a:cubicBezTo>
                    <a:pt x="1580" y="828"/>
                    <a:pt x="1580" y="828"/>
                    <a:pt x="1580" y="828"/>
                  </a:cubicBezTo>
                  <a:cubicBezTo>
                    <a:pt x="1579" y="831"/>
                    <a:pt x="1578" y="833"/>
                    <a:pt x="1578" y="837"/>
                  </a:cubicBezTo>
                  <a:cubicBezTo>
                    <a:pt x="1579" y="836"/>
                    <a:pt x="1579" y="836"/>
                    <a:pt x="1579" y="836"/>
                  </a:cubicBezTo>
                  <a:cubicBezTo>
                    <a:pt x="1580" y="835"/>
                    <a:pt x="1580" y="835"/>
                    <a:pt x="1580" y="835"/>
                  </a:cubicBezTo>
                  <a:cubicBezTo>
                    <a:pt x="1581" y="835"/>
                    <a:pt x="1581" y="835"/>
                    <a:pt x="1581" y="835"/>
                  </a:cubicBezTo>
                  <a:cubicBezTo>
                    <a:pt x="1584" y="834"/>
                    <a:pt x="1584" y="834"/>
                    <a:pt x="1584" y="834"/>
                  </a:cubicBezTo>
                  <a:cubicBezTo>
                    <a:pt x="1589" y="826"/>
                    <a:pt x="1593" y="826"/>
                    <a:pt x="1603" y="813"/>
                  </a:cubicBezTo>
                  <a:cubicBezTo>
                    <a:pt x="1604" y="813"/>
                    <a:pt x="1604" y="813"/>
                    <a:pt x="1604" y="813"/>
                  </a:cubicBezTo>
                  <a:cubicBezTo>
                    <a:pt x="1605" y="814"/>
                    <a:pt x="1605" y="814"/>
                    <a:pt x="1605" y="814"/>
                  </a:cubicBezTo>
                  <a:cubicBezTo>
                    <a:pt x="1606" y="814"/>
                    <a:pt x="1606" y="814"/>
                    <a:pt x="1606" y="814"/>
                  </a:cubicBezTo>
                  <a:cubicBezTo>
                    <a:pt x="1606" y="812"/>
                    <a:pt x="1606" y="812"/>
                    <a:pt x="1606" y="812"/>
                  </a:cubicBezTo>
                  <a:cubicBezTo>
                    <a:pt x="1607" y="812"/>
                    <a:pt x="1607" y="812"/>
                    <a:pt x="1607" y="812"/>
                  </a:cubicBezTo>
                  <a:cubicBezTo>
                    <a:pt x="1608" y="812"/>
                    <a:pt x="1608" y="812"/>
                    <a:pt x="1608" y="812"/>
                  </a:cubicBezTo>
                  <a:cubicBezTo>
                    <a:pt x="1609" y="815"/>
                    <a:pt x="1609" y="815"/>
                    <a:pt x="1609" y="815"/>
                  </a:cubicBezTo>
                  <a:cubicBezTo>
                    <a:pt x="1609" y="816"/>
                    <a:pt x="1609" y="816"/>
                    <a:pt x="1609" y="816"/>
                  </a:cubicBezTo>
                  <a:cubicBezTo>
                    <a:pt x="1610" y="816"/>
                    <a:pt x="1610" y="816"/>
                    <a:pt x="1610" y="816"/>
                  </a:cubicBezTo>
                  <a:cubicBezTo>
                    <a:pt x="1610" y="815"/>
                    <a:pt x="1610" y="815"/>
                    <a:pt x="1610" y="815"/>
                  </a:cubicBezTo>
                  <a:cubicBezTo>
                    <a:pt x="1612" y="813"/>
                    <a:pt x="1611" y="815"/>
                    <a:pt x="1612" y="812"/>
                  </a:cubicBezTo>
                  <a:cubicBezTo>
                    <a:pt x="1612" y="812"/>
                    <a:pt x="1612" y="812"/>
                    <a:pt x="1612" y="812"/>
                  </a:cubicBezTo>
                  <a:cubicBezTo>
                    <a:pt x="1609" y="810"/>
                    <a:pt x="1609" y="810"/>
                    <a:pt x="1609" y="810"/>
                  </a:cubicBezTo>
                  <a:cubicBezTo>
                    <a:pt x="1610" y="808"/>
                    <a:pt x="1610" y="808"/>
                    <a:pt x="1610" y="808"/>
                  </a:cubicBezTo>
                  <a:cubicBezTo>
                    <a:pt x="1611" y="804"/>
                    <a:pt x="1611" y="804"/>
                    <a:pt x="1611" y="804"/>
                  </a:cubicBezTo>
                  <a:cubicBezTo>
                    <a:pt x="1611" y="802"/>
                    <a:pt x="1611" y="801"/>
                    <a:pt x="1612" y="798"/>
                  </a:cubicBezTo>
                  <a:cubicBezTo>
                    <a:pt x="1612" y="797"/>
                    <a:pt x="1612" y="797"/>
                    <a:pt x="1613" y="796"/>
                  </a:cubicBezTo>
                  <a:cubicBezTo>
                    <a:pt x="1612" y="794"/>
                    <a:pt x="1612" y="794"/>
                    <a:pt x="1612" y="794"/>
                  </a:cubicBezTo>
                  <a:cubicBezTo>
                    <a:pt x="1613" y="793"/>
                    <a:pt x="1612" y="793"/>
                    <a:pt x="1613" y="792"/>
                  </a:cubicBezTo>
                  <a:cubicBezTo>
                    <a:pt x="1625" y="788"/>
                    <a:pt x="1623" y="789"/>
                    <a:pt x="1625" y="788"/>
                  </a:cubicBezTo>
                  <a:cubicBezTo>
                    <a:pt x="1627" y="789"/>
                    <a:pt x="1627" y="789"/>
                    <a:pt x="1627" y="789"/>
                  </a:cubicBezTo>
                  <a:cubicBezTo>
                    <a:pt x="1629" y="791"/>
                    <a:pt x="1629" y="791"/>
                    <a:pt x="1629" y="791"/>
                  </a:cubicBezTo>
                  <a:cubicBezTo>
                    <a:pt x="1632" y="793"/>
                    <a:pt x="1632" y="793"/>
                    <a:pt x="1632" y="793"/>
                  </a:cubicBezTo>
                  <a:cubicBezTo>
                    <a:pt x="1636" y="793"/>
                    <a:pt x="1636" y="793"/>
                    <a:pt x="1636" y="793"/>
                  </a:cubicBezTo>
                  <a:cubicBezTo>
                    <a:pt x="1637" y="794"/>
                    <a:pt x="1637" y="794"/>
                    <a:pt x="1637" y="794"/>
                  </a:cubicBezTo>
                  <a:cubicBezTo>
                    <a:pt x="1635" y="794"/>
                    <a:pt x="1635" y="794"/>
                    <a:pt x="1635" y="794"/>
                  </a:cubicBezTo>
                  <a:cubicBezTo>
                    <a:pt x="1634" y="794"/>
                    <a:pt x="1634" y="794"/>
                    <a:pt x="1634" y="794"/>
                  </a:cubicBezTo>
                  <a:cubicBezTo>
                    <a:pt x="1634" y="795"/>
                    <a:pt x="1634" y="795"/>
                    <a:pt x="1634" y="795"/>
                  </a:cubicBezTo>
                  <a:cubicBezTo>
                    <a:pt x="1634" y="796"/>
                    <a:pt x="1634" y="796"/>
                    <a:pt x="1634" y="796"/>
                  </a:cubicBezTo>
                  <a:cubicBezTo>
                    <a:pt x="1633" y="795"/>
                    <a:pt x="1633" y="795"/>
                    <a:pt x="1633" y="795"/>
                  </a:cubicBezTo>
                  <a:cubicBezTo>
                    <a:pt x="1630" y="795"/>
                    <a:pt x="1631" y="795"/>
                    <a:pt x="1628" y="794"/>
                  </a:cubicBezTo>
                  <a:cubicBezTo>
                    <a:pt x="1627" y="794"/>
                    <a:pt x="1627" y="794"/>
                    <a:pt x="1627" y="794"/>
                  </a:cubicBezTo>
                  <a:cubicBezTo>
                    <a:pt x="1625" y="796"/>
                    <a:pt x="1624" y="796"/>
                    <a:pt x="1623" y="798"/>
                  </a:cubicBezTo>
                  <a:cubicBezTo>
                    <a:pt x="1620" y="810"/>
                    <a:pt x="1622" y="800"/>
                    <a:pt x="1621" y="812"/>
                  </a:cubicBezTo>
                  <a:cubicBezTo>
                    <a:pt x="1619" y="814"/>
                    <a:pt x="1619" y="814"/>
                    <a:pt x="1619" y="814"/>
                  </a:cubicBezTo>
                  <a:cubicBezTo>
                    <a:pt x="1619" y="816"/>
                    <a:pt x="1619" y="815"/>
                    <a:pt x="1618" y="818"/>
                  </a:cubicBezTo>
                  <a:cubicBezTo>
                    <a:pt x="1620" y="819"/>
                    <a:pt x="1620" y="819"/>
                    <a:pt x="1620" y="819"/>
                  </a:cubicBezTo>
                  <a:cubicBezTo>
                    <a:pt x="1621" y="820"/>
                    <a:pt x="1620" y="820"/>
                    <a:pt x="1621" y="821"/>
                  </a:cubicBezTo>
                  <a:cubicBezTo>
                    <a:pt x="1619" y="823"/>
                    <a:pt x="1619" y="823"/>
                    <a:pt x="1619" y="823"/>
                  </a:cubicBezTo>
                  <a:cubicBezTo>
                    <a:pt x="1616" y="826"/>
                    <a:pt x="1616" y="826"/>
                    <a:pt x="1616" y="826"/>
                  </a:cubicBezTo>
                  <a:cubicBezTo>
                    <a:pt x="1616" y="827"/>
                    <a:pt x="1616" y="827"/>
                    <a:pt x="1616" y="828"/>
                  </a:cubicBezTo>
                  <a:cubicBezTo>
                    <a:pt x="1617" y="831"/>
                    <a:pt x="1617" y="831"/>
                    <a:pt x="1617" y="831"/>
                  </a:cubicBezTo>
                  <a:cubicBezTo>
                    <a:pt x="1616" y="832"/>
                    <a:pt x="1616" y="831"/>
                    <a:pt x="1615" y="832"/>
                  </a:cubicBezTo>
                  <a:cubicBezTo>
                    <a:pt x="1613" y="833"/>
                    <a:pt x="1613" y="833"/>
                    <a:pt x="1613" y="833"/>
                  </a:cubicBezTo>
                  <a:cubicBezTo>
                    <a:pt x="1609" y="834"/>
                    <a:pt x="1609" y="834"/>
                    <a:pt x="1609" y="834"/>
                  </a:cubicBezTo>
                  <a:cubicBezTo>
                    <a:pt x="1603" y="839"/>
                    <a:pt x="1606" y="836"/>
                    <a:pt x="1599" y="841"/>
                  </a:cubicBezTo>
                  <a:cubicBezTo>
                    <a:pt x="1598" y="842"/>
                    <a:pt x="1597" y="845"/>
                    <a:pt x="1595" y="848"/>
                  </a:cubicBezTo>
                  <a:cubicBezTo>
                    <a:pt x="1592" y="851"/>
                    <a:pt x="1592" y="851"/>
                    <a:pt x="1592" y="851"/>
                  </a:cubicBezTo>
                  <a:cubicBezTo>
                    <a:pt x="1589" y="856"/>
                    <a:pt x="1590" y="854"/>
                    <a:pt x="1585" y="860"/>
                  </a:cubicBezTo>
                  <a:cubicBezTo>
                    <a:pt x="1583" y="861"/>
                    <a:pt x="1584" y="860"/>
                    <a:pt x="1582" y="862"/>
                  </a:cubicBezTo>
                  <a:cubicBezTo>
                    <a:pt x="1579" y="866"/>
                    <a:pt x="1581" y="864"/>
                    <a:pt x="1574" y="871"/>
                  </a:cubicBezTo>
                  <a:cubicBezTo>
                    <a:pt x="1567" y="888"/>
                    <a:pt x="1564" y="884"/>
                    <a:pt x="1557" y="893"/>
                  </a:cubicBezTo>
                  <a:cubicBezTo>
                    <a:pt x="1556" y="895"/>
                    <a:pt x="1556" y="895"/>
                    <a:pt x="1556" y="895"/>
                  </a:cubicBezTo>
                  <a:cubicBezTo>
                    <a:pt x="1556" y="895"/>
                    <a:pt x="1556" y="895"/>
                    <a:pt x="1556" y="895"/>
                  </a:cubicBezTo>
                  <a:cubicBezTo>
                    <a:pt x="1553" y="895"/>
                    <a:pt x="1553" y="895"/>
                    <a:pt x="1553" y="895"/>
                  </a:cubicBezTo>
                  <a:cubicBezTo>
                    <a:pt x="1549" y="895"/>
                    <a:pt x="1549" y="895"/>
                    <a:pt x="1549" y="895"/>
                  </a:cubicBezTo>
                  <a:cubicBezTo>
                    <a:pt x="1547" y="899"/>
                    <a:pt x="1547" y="899"/>
                    <a:pt x="1547" y="899"/>
                  </a:cubicBezTo>
                  <a:cubicBezTo>
                    <a:pt x="1544" y="900"/>
                    <a:pt x="1544" y="900"/>
                    <a:pt x="1544" y="900"/>
                  </a:cubicBezTo>
                  <a:cubicBezTo>
                    <a:pt x="1542" y="899"/>
                    <a:pt x="1542" y="899"/>
                    <a:pt x="1542" y="899"/>
                  </a:cubicBezTo>
                  <a:cubicBezTo>
                    <a:pt x="1541" y="899"/>
                    <a:pt x="1541" y="899"/>
                    <a:pt x="1541" y="899"/>
                  </a:cubicBezTo>
                  <a:cubicBezTo>
                    <a:pt x="1540" y="900"/>
                    <a:pt x="1540" y="900"/>
                    <a:pt x="1540" y="900"/>
                  </a:cubicBezTo>
                  <a:cubicBezTo>
                    <a:pt x="1541" y="902"/>
                    <a:pt x="1541" y="902"/>
                    <a:pt x="1541" y="902"/>
                  </a:cubicBezTo>
                  <a:cubicBezTo>
                    <a:pt x="1542" y="904"/>
                    <a:pt x="1542" y="904"/>
                    <a:pt x="1542" y="906"/>
                  </a:cubicBezTo>
                  <a:cubicBezTo>
                    <a:pt x="1537" y="919"/>
                    <a:pt x="1538" y="912"/>
                    <a:pt x="1531" y="921"/>
                  </a:cubicBezTo>
                  <a:cubicBezTo>
                    <a:pt x="1530" y="923"/>
                    <a:pt x="1528" y="933"/>
                    <a:pt x="1528" y="935"/>
                  </a:cubicBezTo>
                  <a:cubicBezTo>
                    <a:pt x="1527" y="942"/>
                    <a:pt x="1527" y="939"/>
                    <a:pt x="1526" y="949"/>
                  </a:cubicBezTo>
                  <a:cubicBezTo>
                    <a:pt x="1526" y="952"/>
                    <a:pt x="1526" y="950"/>
                    <a:pt x="1527" y="959"/>
                  </a:cubicBezTo>
                  <a:cubicBezTo>
                    <a:pt x="1533" y="1004"/>
                    <a:pt x="1532" y="999"/>
                    <a:pt x="1535" y="1003"/>
                  </a:cubicBezTo>
                  <a:cubicBezTo>
                    <a:pt x="1535" y="1003"/>
                    <a:pt x="1537" y="1024"/>
                    <a:pt x="1537" y="1025"/>
                  </a:cubicBezTo>
                  <a:cubicBezTo>
                    <a:pt x="1538" y="1026"/>
                    <a:pt x="1538" y="1026"/>
                    <a:pt x="1538" y="1026"/>
                  </a:cubicBezTo>
                  <a:cubicBezTo>
                    <a:pt x="1539" y="1030"/>
                    <a:pt x="1538" y="1027"/>
                    <a:pt x="1539" y="1031"/>
                  </a:cubicBezTo>
                  <a:cubicBezTo>
                    <a:pt x="1542" y="1029"/>
                    <a:pt x="1545" y="1025"/>
                    <a:pt x="1548" y="1023"/>
                  </a:cubicBezTo>
                  <a:cubicBezTo>
                    <a:pt x="1548" y="1022"/>
                    <a:pt x="1548" y="1022"/>
                    <a:pt x="1548" y="1022"/>
                  </a:cubicBezTo>
                  <a:cubicBezTo>
                    <a:pt x="1549" y="1021"/>
                    <a:pt x="1549" y="1021"/>
                    <a:pt x="1551" y="1020"/>
                  </a:cubicBezTo>
                  <a:cubicBezTo>
                    <a:pt x="1559" y="1010"/>
                    <a:pt x="1559" y="1005"/>
                    <a:pt x="1559" y="1001"/>
                  </a:cubicBezTo>
                  <a:cubicBezTo>
                    <a:pt x="1559" y="999"/>
                    <a:pt x="1560" y="998"/>
                    <a:pt x="1560" y="996"/>
                  </a:cubicBezTo>
                  <a:cubicBezTo>
                    <a:pt x="1560" y="996"/>
                    <a:pt x="1560" y="996"/>
                    <a:pt x="1560" y="996"/>
                  </a:cubicBezTo>
                  <a:cubicBezTo>
                    <a:pt x="1558" y="995"/>
                    <a:pt x="1558" y="995"/>
                    <a:pt x="1558" y="995"/>
                  </a:cubicBezTo>
                  <a:cubicBezTo>
                    <a:pt x="1559" y="993"/>
                    <a:pt x="1559" y="993"/>
                    <a:pt x="1559" y="993"/>
                  </a:cubicBezTo>
                  <a:cubicBezTo>
                    <a:pt x="1560" y="993"/>
                    <a:pt x="1560" y="993"/>
                    <a:pt x="1560" y="993"/>
                  </a:cubicBezTo>
                  <a:cubicBezTo>
                    <a:pt x="1560" y="994"/>
                    <a:pt x="1560" y="994"/>
                    <a:pt x="1560" y="994"/>
                  </a:cubicBezTo>
                  <a:cubicBezTo>
                    <a:pt x="1561" y="995"/>
                    <a:pt x="1561" y="995"/>
                    <a:pt x="1561" y="995"/>
                  </a:cubicBezTo>
                  <a:cubicBezTo>
                    <a:pt x="1562" y="996"/>
                    <a:pt x="1562" y="996"/>
                    <a:pt x="1562" y="996"/>
                  </a:cubicBezTo>
                  <a:cubicBezTo>
                    <a:pt x="1564" y="993"/>
                    <a:pt x="1564" y="993"/>
                    <a:pt x="1564" y="993"/>
                  </a:cubicBezTo>
                  <a:cubicBezTo>
                    <a:pt x="1566" y="992"/>
                    <a:pt x="1565" y="992"/>
                    <a:pt x="1571" y="990"/>
                  </a:cubicBezTo>
                  <a:cubicBezTo>
                    <a:pt x="1573" y="990"/>
                    <a:pt x="1573" y="990"/>
                    <a:pt x="1573" y="990"/>
                  </a:cubicBezTo>
                  <a:cubicBezTo>
                    <a:pt x="1575" y="992"/>
                    <a:pt x="1575" y="992"/>
                    <a:pt x="1575" y="992"/>
                  </a:cubicBezTo>
                  <a:cubicBezTo>
                    <a:pt x="1576" y="992"/>
                    <a:pt x="1576" y="992"/>
                    <a:pt x="1576" y="992"/>
                  </a:cubicBezTo>
                  <a:cubicBezTo>
                    <a:pt x="1576" y="989"/>
                    <a:pt x="1576" y="989"/>
                    <a:pt x="1576" y="989"/>
                  </a:cubicBezTo>
                  <a:cubicBezTo>
                    <a:pt x="1575" y="987"/>
                    <a:pt x="1575" y="987"/>
                    <a:pt x="1575" y="987"/>
                  </a:cubicBezTo>
                  <a:cubicBezTo>
                    <a:pt x="1575" y="986"/>
                    <a:pt x="1575" y="986"/>
                    <a:pt x="1575" y="986"/>
                  </a:cubicBezTo>
                  <a:cubicBezTo>
                    <a:pt x="1575" y="984"/>
                    <a:pt x="1575" y="984"/>
                    <a:pt x="1575" y="984"/>
                  </a:cubicBezTo>
                  <a:cubicBezTo>
                    <a:pt x="1575" y="982"/>
                    <a:pt x="1575" y="983"/>
                    <a:pt x="1574" y="981"/>
                  </a:cubicBezTo>
                  <a:cubicBezTo>
                    <a:pt x="1574" y="979"/>
                    <a:pt x="1574" y="979"/>
                    <a:pt x="1574" y="979"/>
                  </a:cubicBezTo>
                  <a:cubicBezTo>
                    <a:pt x="1575" y="976"/>
                    <a:pt x="1575" y="974"/>
                    <a:pt x="1577" y="972"/>
                  </a:cubicBezTo>
                  <a:cubicBezTo>
                    <a:pt x="1583" y="967"/>
                    <a:pt x="1578" y="970"/>
                    <a:pt x="1584" y="965"/>
                  </a:cubicBezTo>
                  <a:cubicBezTo>
                    <a:pt x="1587" y="964"/>
                    <a:pt x="1586" y="964"/>
                    <a:pt x="1588" y="964"/>
                  </a:cubicBezTo>
                  <a:cubicBezTo>
                    <a:pt x="1590" y="965"/>
                    <a:pt x="1590" y="965"/>
                    <a:pt x="1590" y="965"/>
                  </a:cubicBezTo>
                  <a:cubicBezTo>
                    <a:pt x="1594" y="965"/>
                    <a:pt x="1594" y="965"/>
                    <a:pt x="1594" y="965"/>
                  </a:cubicBezTo>
                  <a:cubicBezTo>
                    <a:pt x="1595" y="965"/>
                    <a:pt x="1595" y="965"/>
                    <a:pt x="1595" y="965"/>
                  </a:cubicBezTo>
                  <a:cubicBezTo>
                    <a:pt x="1598" y="961"/>
                    <a:pt x="1598" y="962"/>
                    <a:pt x="1599" y="961"/>
                  </a:cubicBezTo>
                  <a:cubicBezTo>
                    <a:pt x="1599" y="958"/>
                    <a:pt x="1599" y="958"/>
                    <a:pt x="1599" y="958"/>
                  </a:cubicBezTo>
                  <a:cubicBezTo>
                    <a:pt x="1598" y="956"/>
                    <a:pt x="1599" y="957"/>
                    <a:pt x="1596" y="953"/>
                  </a:cubicBezTo>
                  <a:cubicBezTo>
                    <a:pt x="1593" y="945"/>
                    <a:pt x="1596" y="943"/>
                    <a:pt x="1599" y="934"/>
                  </a:cubicBezTo>
                  <a:cubicBezTo>
                    <a:pt x="1600" y="934"/>
                    <a:pt x="1600" y="934"/>
                    <a:pt x="1600" y="934"/>
                  </a:cubicBezTo>
                  <a:cubicBezTo>
                    <a:pt x="1602" y="932"/>
                    <a:pt x="1601" y="933"/>
                    <a:pt x="1604" y="931"/>
                  </a:cubicBezTo>
                  <a:cubicBezTo>
                    <a:pt x="1604" y="928"/>
                    <a:pt x="1604" y="928"/>
                    <a:pt x="1604" y="928"/>
                  </a:cubicBezTo>
                  <a:cubicBezTo>
                    <a:pt x="1605" y="927"/>
                    <a:pt x="1605" y="927"/>
                    <a:pt x="1606" y="926"/>
                  </a:cubicBezTo>
                  <a:cubicBezTo>
                    <a:pt x="1608" y="927"/>
                    <a:pt x="1608" y="927"/>
                    <a:pt x="1608" y="927"/>
                  </a:cubicBezTo>
                  <a:cubicBezTo>
                    <a:pt x="1609" y="926"/>
                    <a:pt x="1609" y="926"/>
                    <a:pt x="1609" y="926"/>
                  </a:cubicBezTo>
                  <a:cubicBezTo>
                    <a:pt x="1610" y="926"/>
                    <a:pt x="1610" y="926"/>
                    <a:pt x="1610" y="926"/>
                  </a:cubicBezTo>
                  <a:cubicBezTo>
                    <a:pt x="1609" y="927"/>
                    <a:pt x="1609" y="927"/>
                    <a:pt x="1609" y="927"/>
                  </a:cubicBezTo>
                  <a:cubicBezTo>
                    <a:pt x="1608" y="928"/>
                    <a:pt x="1608" y="928"/>
                    <a:pt x="1606" y="930"/>
                  </a:cubicBezTo>
                  <a:cubicBezTo>
                    <a:pt x="1605" y="932"/>
                    <a:pt x="1605" y="932"/>
                    <a:pt x="1605" y="932"/>
                  </a:cubicBezTo>
                  <a:cubicBezTo>
                    <a:pt x="1608" y="935"/>
                    <a:pt x="1608" y="935"/>
                    <a:pt x="1608" y="935"/>
                  </a:cubicBezTo>
                  <a:cubicBezTo>
                    <a:pt x="1609" y="936"/>
                    <a:pt x="1609" y="936"/>
                    <a:pt x="1609" y="936"/>
                  </a:cubicBezTo>
                  <a:cubicBezTo>
                    <a:pt x="1610" y="935"/>
                    <a:pt x="1610" y="935"/>
                    <a:pt x="1610" y="935"/>
                  </a:cubicBezTo>
                  <a:cubicBezTo>
                    <a:pt x="1611" y="934"/>
                    <a:pt x="1612" y="933"/>
                    <a:pt x="1613" y="932"/>
                  </a:cubicBezTo>
                  <a:cubicBezTo>
                    <a:pt x="1613" y="926"/>
                    <a:pt x="1613" y="927"/>
                    <a:pt x="1612" y="925"/>
                  </a:cubicBezTo>
                  <a:cubicBezTo>
                    <a:pt x="1612" y="922"/>
                    <a:pt x="1612" y="922"/>
                    <a:pt x="1612" y="922"/>
                  </a:cubicBezTo>
                  <a:cubicBezTo>
                    <a:pt x="1611" y="922"/>
                    <a:pt x="1611" y="922"/>
                    <a:pt x="1611" y="922"/>
                  </a:cubicBezTo>
                  <a:cubicBezTo>
                    <a:pt x="1610" y="921"/>
                    <a:pt x="1610" y="921"/>
                    <a:pt x="1610" y="921"/>
                  </a:cubicBezTo>
                  <a:cubicBezTo>
                    <a:pt x="1609" y="922"/>
                    <a:pt x="1609" y="922"/>
                    <a:pt x="1609" y="922"/>
                  </a:cubicBezTo>
                  <a:cubicBezTo>
                    <a:pt x="1608" y="921"/>
                    <a:pt x="1608" y="921"/>
                    <a:pt x="1608" y="921"/>
                  </a:cubicBezTo>
                  <a:cubicBezTo>
                    <a:pt x="1607" y="920"/>
                    <a:pt x="1607" y="920"/>
                    <a:pt x="1607" y="920"/>
                  </a:cubicBezTo>
                  <a:cubicBezTo>
                    <a:pt x="1607" y="918"/>
                    <a:pt x="1607" y="918"/>
                    <a:pt x="1607" y="918"/>
                  </a:cubicBezTo>
                  <a:cubicBezTo>
                    <a:pt x="1607" y="915"/>
                    <a:pt x="1607" y="915"/>
                    <a:pt x="1607" y="915"/>
                  </a:cubicBezTo>
                  <a:cubicBezTo>
                    <a:pt x="1607" y="914"/>
                    <a:pt x="1607" y="914"/>
                    <a:pt x="1607" y="914"/>
                  </a:cubicBezTo>
                  <a:cubicBezTo>
                    <a:pt x="1607" y="911"/>
                    <a:pt x="1607" y="911"/>
                    <a:pt x="1607" y="911"/>
                  </a:cubicBezTo>
                  <a:cubicBezTo>
                    <a:pt x="1607" y="910"/>
                    <a:pt x="1607" y="910"/>
                    <a:pt x="1607" y="910"/>
                  </a:cubicBezTo>
                  <a:cubicBezTo>
                    <a:pt x="1607" y="908"/>
                    <a:pt x="1607" y="908"/>
                    <a:pt x="1607" y="908"/>
                  </a:cubicBezTo>
                  <a:cubicBezTo>
                    <a:pt x="1612" y="902"/>
                    <a:pt x="1612" y="904"/>
                    <a:pt x="1612" y="899"/>
                  </a:cubicBezTo>
                  <a:cubicBezTo>
                    <a:pt x="1611" y="898"/>
                    <a:pt x="1611" y="898"/>
                    <a:pt x="1611" y="898"/>
                  </a:cubicBezTo>
                  <a:cubicBezTo>
                    <a:pt x="1606" y="896"/>
                    <a:pt x="1606" y="896"/>
                    <a:pt x="1606" y="896"/>
                  </a:cubicBezTo>
                  <a:cubicBezTo>
                    <a:pt x="1605" y="896"/>
                    <a:pt x="1605" y="896"/>
                    <a:pt x="1605" y="896"/>
                  </a:cubicBezTo>
                  <a:cubicBezTo>
                    <a:pt x="1604" y="897"/>
                    <a:pt x="1604" y="897"/>
                    <a:pt x="1604" y="897"/>
                  </a:cubicBezTo>
                  <a:cubicBezTo>
                    <a:pt x="1603" y="900"/>
                    <a:pt x="1603" y="900"/>
                    <a:pt x="1603" y="900"/>
                  </a:cubicBezTo>
                  <a:cubicBezTo>
                    <a:pt x="1603" y="901"/>
                    <a:pt x="1603" y="901"/>
                    <a:pt x="1603" y="901"/>
                  </a:cubicBezTo>
                  <a:cubicBezTo>
                    <a:pt x="1603" y="900"/>
                    <a:pt x="1603" y="900"/>
                    <a:pt x="1603" y="900"/>
                  </a:cubicBezTo>
                  <a:cubicBezTo>
                    <a:pt x="1603" y="900"/>
                    <a:pt x="1603" y="900"/>
                    <a:pt x="1603" y="900"/>
                  </a:cubicBezTo>
                  <a:cubicBezTo>
                    <a:pt x="1600" y="899"/>
                    <a:pt x="1600" y="899"/>
                    <a:pt x="1600" y="899"/>
                  </a:cubicBezTo>
                  <a:cubicBezTo>
                    <a:pt x="1599" y="897"/>
                    <a:pt x="1599" y="898"/>
                    <a:pt x="1599" y="897"/>
                  </a:cubicBezTo>
                  <a:cubicBezTo>
                    <a:pt x="1598" y="895"/>
                    <a:pt x="1598" y="896"/>
                    <a:pt x="1598" y="893"/>
                  </a:cubicBezTo>
                  <a:cubicBezTo>
                    <a:pt x="1599" y="888"/>
                    <a:pt x="1598" y="890"/>
                    <a:pt x="1600" y="886"/>
                  </a:cubicBezTo>
                  <a:cubicBezTo>
                    <a:pt x="1603" y="880"/>
                    <a:pt x="1603" y="880"/>
                    <a:pt x="1603" y="880"/>
                  </a:cubicBezTo>
                  <a:cubicBezTo>
                    <a:pt x="1606" y="878"/>
                    <a:pt x="1605" y="879"/>
                    <a:pt x="1608" y="875"/>
                  </a:cubicBezTo>
                  <a:cubicBezTo>
                    <a:pt x="1609" y="874"/>
                    <a:pt x="1609" y="874"/>
                    <a:pt x="1609" y="874"/>
                  </a:cubicBezTo>
                  <a:cubicBezTo>
                    <a:pt x="1609" y="874"/>
                    <a:pt x="1609" y="874"/>
                    <a:pt x="1609" y="873"/>
                  </a:cubicBezTo>
                  <a:cubicBezTo>
                    <a:pt x="1609" y="871"/>
                    <a:pt x="1609" y="871"/>
                    <a:pt x="1609" y="871"/>
                  </a:cubicBezTo>
                  <a:cubicBezTo>
                    <a:pt x="1609" y="871"/>
                    <a:pt x="1609" y="871"/>
                    <a:pt x="1609" y="871"/>
                  </a:cubicBezTo>
                  <a:cubicBezTo>
                    <a:pt x="1610" y="870"/>
                    <a:pt x="1610" y="870"/>
                    <a:pt x="1610" y="870"/>
                  </a:cubicBezTo>
                  <a:cubicBezTo>
                    <a:pt x="1610" y="871"/>
                    <a:pt x="1610" y="871"/>
                    <a:pt x="1610" y="871"/>
                  </a:cubicBezTo>
                  <a:cubicBezTo>
                    <a:pt x="1612" y="867"/>
                    <a:pt x="1612" y="867"/>
                    <a:pt x="1612" y="867"/>
                  </a:cubicBezTo>
                  <a:cubicBezTo>
                    <a:pt x="1612" y="862"/>
                    <a:pt x="1612" y="859"/>
                    <a:pt x="1614" y="855"/>
                  </a:cubicBezTo>
                  <a:cubicBezTo>
                    <a:pt x="1615" y="854"/>
                    <a:pt x="1615" y="854"/>
                    <a:pt x="1615" y="854"/>
                  </a:cubicBezTo>
                  <a:cubicBezTo>
                    <a:pt x="1617" y="853"/>
                    <a:pt x="1617" y="852"/>
                    <a:pt x="1618" y="851"/>
                  </a:cubicBezTo>
                  <a:cubicBezTo>
                    <a:pt x="1618" y="851"/>
                    <a:pt x="1618" y="851"/>
                    <a:pt x="1618" y="851"/>
                  </a:cubicBezTo>
                  <a:cubicBezTo>
                    <a:pt x="1620" y="851"/>
                    <a:pt x="1620" y="851"/>
                    <a:pt x="1620" y="851"/>
                  </a:cubicBezTo>
                  <a:cubicBezTo>
                    <a:pt x="1621" y="851"/>
                    <a:pt x="1621" y="851"/>
                    <a:pt x="1622" y="852"/>
                  </a:cubicBezTo>
                  <a:cubicBezTo>
                    <a:pt x="1622" y="854"/>
                    <a:pt x="1622" y="854"/>
                    <a:pt x="1622" y="854"/>
                  </a:cubicBezTo>
                  <a:cubicBezTo>
                    <a:pt x="1624" y="852"/>
                    <a:pt x="1623" y="852"/>
                    <a:pt x="1625" y="850"/>
                  </a:cubicBezTo>
                  <a:cubicBezTo>
                    <a:pt x="1626" y="850"/>
                    <a:pt x="1626" y="850"/>
                    <a:pt x="1626" y="850"/>
                  </a:cubicBezTo>
                  <a:cubicBezTo>
                    <a:pt x="1627" y="850"/>
                    <a:pt x="1627" y="850"/>
                    <a:pt x="1627" y="850"/>
                  </a:cubicBezTo>
                  <a:cubicBezTo>
                    <a:pt x="1628" y="852"/>
                    <a:pt x="1628" y="852"/>
                    <a:pt x="1628" y="852"/>
                  </a:cubicBezTo>
                  <a:cubicBezTo>
                    <a:pt x="1629" y="854"/>
                    <a:pt x="1629" y="854"/>
                    <a:pt x="1629" y="854"/>
                  </a:cubicBezTo>
                  <a:cubicBezTo>
                    <a:pt x="1630" y="855"/>
                    <a:pt x="1630" y="855"/>
                    <a:pt x="1630" y="855"/>
                  </a:cubicBezTo>
                  <a:cubicBezTo>
                    <a:pt x="1631" y="855"/>
                    <a:pt x="1631" y="855"/>
                    <a:pt x="1631" y="855"/>
                  </a:cubicBezTo>
                  <a:cubicBezTo>
                    <a:pt x="1632" y="855"/>
                    <a:pt x="1632" y="855"/>
                    <a:pt x="1632" y="855"/>
                  </a:cubicBezTo>
                  <a:cubicBezTo>
                    <a:pt x="1633" y="853"/>
                    <a:pt x="1633" y="853"/>
                    <a:pt x="1633" y="853"/>
                  </a:cubicBezTo>
                  <a:cubicBezTo>
                    <a:pt x="1633" y="849"/>
                    <a:pt x="1633" y="849"/>
                    <a:pt x="1633" y="849"/>
                  </a:cubicBezTo>
                  <a:cubicBezTo>
                    <a:pt x="1634" y="849"/>
                    <a:pt x="1634" y="849"/>
                    <a:pt x="1635" y="848"/>
                  </a:cubicBezTo>
                  <a:cubicBezTo>
                    <a:pt x="1637" y="847"/>
                    <a:pt x="1637" y="847"/>
                    <a:pt x="1637" y="847"/>
                  </a:cubicBezTo>
                  <a:cubicBezTo>
                    <a:pt x="1641" y="845"/>
                    <a:pt x="1642" y="843"/>
                    <a:pt x="1645" y="841"/>
                  </a:cubicBezTo>
                  <a:cubicBezTo>
                    <a:pt x="1647" y="841"/>
                    <a:pt x="1647" y="841"/>
                    <a:pt x="1647" y="841"/>
                  </a:cubicBezTo>
                  <a:cubicBezTo>
                    <a:pt x="1647" y="842"/>
                    <a:pt x="1647" y="842"/>
                    <a:pt x="1647" y="842"/>
                  </a:cubicBezTo>
                  <a:cubicBezTo>
                    <a:pt x="1646" y="844"/>
                    <a:pt x="1646" y="844"/>
                    <a:pt x="1646" y="844"/>
                  </a:cubicBezTo>
                  <a:cubicBezTo>
                    <a:pt x="1646" y="847"/>
                    <a:pt x="1646" y="847"/>
                    <a:pt x="1646" y="847"/>
                  </a:cubicBezTo>
                  <a:cubicBezTo>
                    <a:pt x="1645" y="849"/>
                    <a:pt x="1645" y="849"/>
                    <a:pt x="1645" y="849"/>
                  </a:cubicBezTo>
                  <a:cubicBezTo>
                    <a:pt x="1645" y="852"/>
                    <a:pt x="1645" y="852"/>
                    <a:pt x="1645" y="852"/>
                  </a:cubicBezTo>
                  <a:cubicBezTo>
                    <a:pt x="1645" y="853"/>
                    <a:pt x="1645" y="853"/>
                    <a:pt x="1645" y="853"/>
                  </a:cubicBezTo>
                  <a:cubicBezTo>
                    <a:pt x="1645" y="855"/>
                    <a:pt x="1645" y="855"/>
                    <a:pt x="1645" y="855"/>
                  </a:cubicBezTo>
                  <a:cubicBezTo>
                    <a:pt x="1646" y="855"/>
                    <a:pt x="1646" y="855"/>
                    <a:pt x="1646" y="855"/>
                  </a:cubicBezTo>
                  <a:cubicBezTo>
                    <a:pt x="1647" y="854"/>
                    <a:pt x="1647" y="854"/>
                    <a:pt x="1647" y="854"/>
                  </a:cubicBezTo>
                  <a:cubicBezTo>
                    <a:pt x="1649" y="852"/>
                    <a:pt x="1647" y="854"/>
                    <a:pt x="1654" y="845"/>
                  </a:cubicBezTo>
                  <a:cubicBezTo>
                    <a:pt x="1657" y="842"/>
                    <a:pt x="1657" y="842"/>
                    <a:pt x="1657" y="842"/>
                  </a:cubicBezTo>
                  <a:cubicBezTo>
                    <a:pt x="1661" y="841"/>
                    <a:pt x="1661" y="841"/>
                    <a:pt x="1661" y="841"/>
                  </a:cubicBezTo>
                  <a:cubicBezTo>
                    <a:pt x="1663" y="840"/>
                    <a:pt x="1663" y="840"/>
                    <a:pt x="1663" y="840"/>
                  </a:cubicBezTo>
                  <a:cubicBezTo>
                    <a:pt x="1668" y="838"/>
                    <a:pt x="1666" y="839"/>
                    <a:pt x="1671" y="838"/>
                  </a:cubicBezTo>
                  <a:cubicBezTo>
                    <a:pt x="1673" y="839"/>
                    <a:pt x="1673" y="839"/>
                    <a:pt x="1673" y="839"/>
                  </a:cubicBezTo>
                  <a:cubicBezTo>
                    <a:pt x="1675" y="839"/>
                    <a:pt x="1677" y="838"/>
                    <a:pt x="1679" y="838"/>
                  </a:cubicBezTo>
                  <a:cubicBezTo>
                    <a:pt x="1680" y="839"/>
                    <a:pt x="1680" y="839"/>
                    <a:pt x="1680" y="839"/>
                  </a:cubicBezTo>
                  <a:cubicBezTo>
                    <a:pt x="1684" y="842"/>
                    <a:pt x="1684" y="842"/>
                    <a:pt x="1684" y="842"/>
                  </a:cubicBezTo>
                  <a:cubicBezTo>
                    <a:pt x="1686" y="846"/>
                    <a:pt x="1686" y="846"/>
                    <a:pt x="1686" y="846"/>
                  </a:cubicBezTo>
                  <a:cubicBezTo>
                    <a:pt x="1686" y="846"/>
                    <a:pt x="1686" y="846"/>
                    <a:pt x="1686" y="846"/>
                  </a:cubicBezTo>
                  <a:cubicBezTo>
                    <a:pt x="1687" y="847"/>
                    <a:pt x="1687" y="847"/>
                    <a:pt x="1687" y="847"/>
                  </a:cubicBezTo>
                  <a:cubicBezTo>
                    <a:pt x="1687" y="848"/>
                    <a:pt x="1687" y="848"/>
                    <a:pt x="1687" y="849"/>
                  </a:cubicBezTo>
                  <a:cubicBezTo>
                    <a:pt x="1688" y="850"/>
                    <a:pt x="1688" y="851"/>
                    <a:pt x="1690" y="852"/>
                  </a:cubicBezTo>
                  <a:cubicBezTo>
                    <a:pt x="1692" y="852"/>
                    <a:pt x="1692" y="852"/>
                    <a:pt x="1692" y="852"/>
                  </a:cubicBezTo>
                  <a:cubicBezTo>
                    <a:pt x="1694" y="849"/>
                    <a:pt x="1693" y="848"/>
                    <a:pt x="1695" y="844"/>
                  </a:cubicBezTo>
                  <a:cubicBezTo>
                    <a:pt x="1695" y="842"/>
                    <a:pt x="1695" y="843"/>
                    <a:pt x="1695" y="842"/>
                  </a:cubicBezTo>
                  <a:cubicBezTo>
                    <a:pt x="1697" y="840"/>
                    <a:pt x="1697" y="840"/>
                    <a:pt x="1699" y="840"/>
                  </a:cubicBezTo>
                  <a:cubicBezTo>
                    <a:pt x="1706" y="834"/>
                    <a:pt x="1705" y="835"/>
                    <a:pt x="1707" y="832"/>
                  </a:cubicBezTo>
                  <a:cubicBezTo>
                    <a:pt x="1709" y="832"/>
                    <a:pt x="1709" y="832"/>
                    <a:pt x="1709" y="832"/>
                  </a:cubicBezTo>
                  <a:cubicBezTo>
                    <a:pt x="1710" y="832"/>
                    <a:pt x="1709" y="832"/>
                    <a:pt x="1710" y="831"/>
                  </a:cubicBezTo>
                  <a:cubicBezTo>
                    <a:pt x="1711" y="831"/>
                    <a:pt x="1711" y="831"/>
                    <a:pt x="1711" y="831"/>
                  </a:cubicBezTo>
                  <a:cubicBezTo>
                    <a:pt x="1713" y="828"/>
                    <a:pt x="1712" y="829"/>
                    <a:pt x="1715" y="827"/>
                  </a:cubicBezTo>
                  <a:cubicBezTo>
                    <a:pt x="1714" y="826"/>
                    <a:pt x="1714" y="826"/>
                    <a:pt x="1714" y="826"/>
                  </a:cubicBezTo>
                  <a:cubicBezTo>
                    <a:pt x="1715" y="825"/>
                    <a:pt x="1715" y="825"/>
                    <a:pt x="1715" y="825"/>
                  </a:cubicBezTo>
                  <a:cubicBezTo>
                    <a:pt x="1716" y="824"/>
                    <a:pt x="1716" y="824"/>
                    <a:pt x="1717" y="824"/>
                  </a:cubicBezTo>
                  <a:cubicBezTo>
                    <a:pt x="1718" y="823"/>
                    <a:pt x="1718" y="823"/>
                    <a:pt x="1718" y="823"/>
                  </a:cubicBezTo>
                  <a:cubicBezTo>
                    <a:pt x="1718" y="822"/>
                    <a:pt x="1718" y="822"/>
                    <a:pt x="1718" y="822"/>
                  </a:cubicBezTo>
                  <a:cubicBezTo>
                    <a:pt x="1719" y="821"/>
                    <a:pt x="1719" y="821"/>
                    <a:pt x="1719" y="821"/>
                  </a:cubicBezTo>
                  <a:cubicBezTo>
                    <a:pt x="1719" y="822"/>
                    <a:pt x="1719" y="822"/>
                    <a:pt x="1719" y="822"/>
                  </a:cubicBezTo>
                  <a:cubicBezTo>
                    <a:pt x="1720" y="822"/>
                    <a:pt x="1720" y="822"/>
                    <a:pt x="1720" y="822"/>
                  </a:cubicBezTo>
                  <a:cubicBezTo>
                    <a:pt x="1721" y="821"/>
                    <a:pt x="1721" y="821"/>
                    <a:pt x="1721" y="821"/>
                  </a:cubicBezTo>
                  <a:cubicBezTo>
                    <a:pt x="1720" y="820"/>
                    <a:pt x="1720" y="820"/>
                    <a:pt x="1719" y="819"/>
                  </a:cubicBezTo>
                  <a:cubicBezTo>
                    <a:pt x="1720" y="818"/>
                    <a:pt x="1720" y="818"/>
                    <a:pt x="1720" y="818"/>
                  </a:cubicBezTo>
                  <a:cubicBezTo>
                    <a:pt x="1722" y="819"/>
                    <a:pt x="1722" y="819"/>
                    <a:pt x="1722" y="819"/>
                  </a:cubicBezTo>
                  <a:cubicBezTo>
                    <a:pt x="1723" y="819"/>
                    <a:pt x="1723" y="819"/>
                    <a:pt x="1723" y="819"/>
                  </a:cubicBezTo>
                  <a:cubicBezTo>
                    <a:pt x="1727" y="815"/>
                    <a:pt x="1725" y="817"/>
                    <a:pt x="1729" y="812"/>
                  </a:cubicBezTo>
                  <a:cubicBezTo>
                    <a:pt x="1731" y="813"/>
                    <a:pt x="1731" y="813"/>
                    <a:pt x="1731" y="813"/>
                  </a:cubicBezTo>
                  <a:cubicBezTo>
                    <a:pt x="1734" y="810"/>
                    <a:pt x="1734" y="810"/>
                    <a:pt x="1734" y="810"/>
                  </a:cubicBezTo>
                  <a:cubicBezTo>
                    <a:pt x="1736" y="809"/>
                    <a:pt x="1736" y="810"/>
                    <a:pt x="1739" y="809"/>
                  </a:cubicBezTo>
                  <a:cubicBezTo>
                    <a:pt x="1740" y="808"/>
                    <a:pt x="1740" y="809"/>
                    <a:pt x="1741" y="806"/>
                  </a:cubicBezTo>
                  <a:cubicBezTo>
                    <a:pt x="1742" y="807"/>
                    <a:pt x="1742" y="807"/>
                    <a:pt x="1742" y="807"/>
                  </a:cubicBezTo>
                  <a:cubicBezTo>
                    <a:pt x="1746" y="804"/>
                    <a:pt x="1746" y="804"/>
                    <a:pt x="1746" y="804"/>
                  </a:cubicBezTo>
                  <a:cubicBezTo>
                    <a:pt x="1747" y="803"/>
                    <a:pt x="1747" y="803"/>
                    <a:pt x="1747" y="803"/>
                  </a:cubicBezTo>
                  <a:cubicBezTo>
                    <a:pt x="1748" y="802"/>
                    <a:pt x="1748" y="802"/>
                    <a:pt x="1749" y="802"/>
                  </a:cubicBezTo>
                  <a:cubicBezTo>
                    <a:pt x="1752" y="800"/>
                    <a:pt x="1750" y="801"/>
                    <a:pt x="1759" y="797"/>
                  </a:cubicBezTo>
                  <a:cubicBezTo>
                    <a:pt x="1760" y="795"/>
                    <a:pt x="1760" y="796"/>
                    <a:pt x="1763" y="793"/>
                  </a:cubicBezTo>
                  <a:cubicBezTo>
                    <a:pt x="1766" y="792"/>
                    <a:pt x="1765" y="792"/>
                    <a:pt x="1768" y="792"/>
                  </a:cubicBezTo>
                  <a:cubicBezTo>
                    <a:pt x="1769" y="791"/>
                    <a:pt x="1769" y="791"/>
                    <a:pt x="1769" y="791"/>
                  </a:cubicBezTo>
                  <a:cubicBezTo>
                    <a:pt x="1767" y="790"/>
                    <a:pt x="1767" y="790"/>
                    <a:pt x="1767" y="790"/>
                  </a:cubicBezTo>
                  <a:cubicBezTo>
                    <a:pt x="1766" y="789"/>
                    <a:pt x="1766" y="789"/>
                    <a:pt x="1766" y="789"/>
                  </a:cubicBezTo>
                  <a:cubicBezTo>
                    <a:pt x="1766" y="788"/>
                    <a:pt x="1766" y="788"/>
                    <a:pt x="1766" y="788"/>
                  </a:cubicBezTo>
                  <a:cubicBezTo>
                    <a:pt x="1766" y="788"/>
                    <a:pt x="1766" y="788"/>
                    <a:pt x="1767" y="786"/>
                  </a:cubicBezTo>
                  <a:cubicBezTo>
                    <a:pt x="1768" y="786"/>
                    <a:pt x="1768" y="786"/>
                    <a:pt x="1768" y="786"/>
                  </a:cubicBezTo>
                  <a:cubicBezTo>
                    <a:pt x="1768" y="787"/>
                    <a:pt x="1768" y="787"/>
                    <a:pt x="1768" y="787"/>
                  </a:cubicBezTo>
                  <a:cubicBezTo>
                    <a:pt x="1769" y="787"/>
                    <a:pt x="1769" y="787"/>
                    <a:pt x="1769" y="787"/>
                  </a:cubicBezTo>
                  <a:cubicBezTo>
                    <a:pt x="1770" y="786"/>
                    <a:pt x="1770" y="786"/>
                    <a:pt x="1770" y="786"/>
                  </a:cubicBezTo>
                  <a:cubicBezTo>
                    <a:pt x="1770" y="786"/>
                    <a:pt x="1770" y="786"/>
                    <a:pt x="1770" y="786"/>
                  </a:cubicBezTo>
                  <a:cubicBezTo>
                    <a:pt x="1771" y="787"/>
                    <a:pt x="1771" y="787"/>
                    <a:pt x="1771" y="787"/>
                  </a:cubicBezTo>
                  <a:cubicBezTo>
                    <a:pt x="1770" y="789"/>
                    <a:pt x="1770" y="789"/>
                    <a:pt x="1770" y="791"/>
                  </a:cubicBezTo>
                  <a:cubicBezTo>
                    <a:pt x="1770" y="791"/>
                    <a:pt x="1770" y="791"/>
                    <a:pt x="1770" y="791"/>
                  </a:cubicBezTo>
                  <a:cubicBezTo>
                    <a:pt x="1777" y="791"/>
                    <a:pt x="1776" y="791"/>
                    <a:pt x="1789" y="797"/>
                  </a:cubicBezTo>
                  <a:cubicBezTo>
                    <a:pt x="1789" y="797"/>
                    <a:pt x="1789" y="797"/>
                    <a:pt x="1789" y="797"/>
                  </a:cubicBezTo>
                  <a:cubicBezTo>
                    <a:pt x="1790" y="798"/>
                    <a:pt x="1790" y="798"/>
                    <a:pt x="1790" y="798"/>
                  </a:cubicBezTo>
                  <a:cubicBezTo>
                    <a:pt x="1791" y="795"/>
                    <a:pt x="1790" y="796"/>
                    <a:pt x="1791" y="794"/>
                  </a:cubicBezTo>
                  <a:cubicBezTo>
                    <a:pt x="1794" y="792"/>
                    <a:pt x="1794" y="790"/>
                    <a:pt x="1795" y="789"/>
                  </a:cubicBezTo>
                  <a:cubicBezTo>
                    <a:pt x="1795" y="787"/>
                    <a:pt x="1795" y="787"/>
                    <a:pt x="1795" y="787"/>
                  </a:cubicBezTo>
                  <a:cubicBezTo>
                    <a:pt x="1795" y="784"/>
                    <a:pt x="1795" y="784"/>
                    <a:pt x="1795" y="784"/>
                  </a:cubicBezTo>
                  <a:cubicBezTo>
                    <a:pt x="1793" y="784"/>
                    <a:pt x="1793" y="784"/>
                    <a:pt x="1793" y="784"/>
                  </a:cubicBezTo>
                  <a:cubicBezTo>
                    <a:pt x="1792" y="782"/>
                    <a:pt x="1792" y="782"/>
                    <a:pt x="1792" y="782"/>
                  </a:cubicBezTo>
                  <a:cubicBezTo>
                    <a:pt x="1792" y="781"/>
                    <a:pt x="1792" y="781"/>
                    <a:pt x="1792" y="781"/>
                  </a:cubicBezTo>
                  <a:cubicBezTo>
                    <a:pt x="1793" y="780"/>
                    <a:pt x="1793" y="780"/>
                    <a:pt x="1793" y="780"/>
                  </a:cubicBezTo>
                  <a:cubicBezTo>
                    <a:pt x="1794" y="779"/>
                    <a:pt x="1794" y="779"/>
                    <a:pt x="1794" y="779"/>
                  </a:cubicBezTo>
                  <a:cubicBezTo>
                    <a:pt x="1793" y="777"/>
                    <a:pt x="1793" y="777"/>
                    <a:pt x="1793" y="777"/>
                  </a:cubicBezTo>
                  <a:cubicBezTo>
                    <a:pt x="1793" y="776"/>
                    <a:pt x="1793" y="776"/>
                    <a:pt x="1793" y="776"/>
                  </a:cubicBezTo>
                  <a:cubicBezTo>
                    <a:pt x="1789" y="774"/>
                    <a:pt x="1789" y="774"/>
                    <a:pt x="1789" y="774"/>
                  </a:cubicBezTo>
                  <a:cubicBezTo>
                    <a:pt x="1788" y="772"/>
                    <a:pt x="1788" y="772"/>
                    <a:pt x="1788" y="772"/>
                  </a:cubicBezTo>
                  <a:cubicBezTo>
                    <a:pt x="1788" y="771"/>
                    <a:pt x="1788" y="771"/>
                    <a:pt x="1788" y="771"/>
                  </a:cubicBezTo>
                  <a:cubicBezTo>
                    <a:pt x="1787" y="767"/>
                    <a:pt x="1787" y="767"/>
                    <a:pt x="1787" y="767"/>
                  </a:cubicBezTo>
                  <a:cubicBezTo>
                    <a:pt x="1786" y="768"/>
                    <a:pt x="1786" y="768"/>
                    <a:pt x="1786" y="768"/>
                  </a:cubicBezTo>
                  <a:cubicBezTo>
                    <a:pt x="1787" y="770"/>
                    <a:pt x="1787" y="770"/>
                    <a:pt x="1787" y="770"/>
                  </a:cubicBezTo>
                  <a:cubicBezTo>
                    <a:pt x="1786" y="771"/>
                    <a:pt x="1786" y="771"/>
                    <a:pt x="1786" y="771"/>
                  </a:cubicBezTo>
                  <a:cubicBezTo>
                    <a:pt x="1785" y="771"/>
                    <a:pt x="1785" y="771"/>
                    <a:pt x="1785" y="771"/>
                  </a:cubicBezTo>
                  <a:cubicBezTo>
                    <a:pt x="1785" y="770"/>
                    <a:pt x="1785" y="770"/>
                    <a:pt x="1785" y="770"/>
                  </a:cubicBezTo>
                  <a:cubicBezTo>
                    <a:pt x="1786" y="768"/>
                    <a:pt x="1786" y="768"/>
                    <a:pt x="1786" y="768"/>
                  </a:cubicBezTo>
                  <a:cubicBezTo>
                    <a:pt x="1785" y="767"/>
                    <a:pt x="1785" y="767"/>
                    <a:pt x="1785" y="767"/>
                  </a:cubicBezTo>
                  <a:cubicBezTo>
                    <a:pt x="1783" y="767"/>
                    <a:pt x="1783" y="767"/>
                    <a:pt x="1783" y="767"/>
                  </a:cubicBezTo>
                  <a:cubicBezTo>
                    <a:pt x="1783" y="766"/>
                    <a:pt x="1783" y="766"/>
                    <a:pt x="1783" y="766"/>
                  </a:cubicBezTo>
                  <a:cubicBezTo>
                    <a:pt x="1785" y="765"/>
                    <a:pt x="1785" y="765"/>
                    <a:pt x="1785" y="765"/>
                  </a:cubicBezTo>
                  <a:cubicBezTo>
                    <a:pt x="1785" y="765"/>
                    <a:pt x="1785" y="765"/>
                    <a:pt x="1785" y="765"/>
                  </a:cubicBezTo>
                  <a:cubicBezTo>
                    <a:pt x="1786" y="764"/>
                    <a:pt x="1786" y="764"/>
                    <a:pt x="1786" y="764"/>
                  </a:cubicBezTo>
                  <a:cubicBezTo>
                    <a:pt x="1785" y="759"/>
                    <a:pt x="1786" y="760"/>
                    <a:pt x="1785" y="757"/>
                  </a:cubicBezTo>
                  <a:cubicBezTo>
                    <a:pt x="1784" y="756"/>
                    <a:pt x="1784" y="756"/>
                    <a:pt x="1784" y="756"/>
                  </a:cubicBezTo>
                  <a:cubicBezTo>
                    <a:pt x="1783" y="756"/>
                    <a:pt x="1783" y="756"/>
                    <a:pt x="1783" y="756"/>
                  </a:cubicBezTo>
                  <a:cubicBezTo>
                    <a:pt x="1783" y="753"/>
                    <a:pt x="1783" y="753"/>
                    <a:pt x="1783" y="753"/>
                  </a:cubicBezTo>
                  <a:cubicBezTo>
                    <a:pt x="1782" y="748"/>
                    <a:pt x="1782" y="749"/>
                    <a:pt x="1780" y="746"/>
                  </a:cubicBezTo>
                  <a:cubicBezTo>
                    <a:pt x="1780" y="748"/>
                    <a:pt x="1780" y="748"/>
                    <a:pt x="1780" y="748"/>
                  </a:cubicBezTo>
                  <a:cubicBezTo>
                    <a:pt x="1779" y="750"/>
                    <a:pt x="1779" y="750"/>
                    <a:pt x="1779" y="750"/>
                  </a:cubicBezTo>
                  <a:cubicBezTo>
                    <a:pt x="1778" y="750"/>
                    <a:pt x="1778" y="750"/>
                    <a:pt x="1778" y="750"/>
                  </a:cubicBezTo>
                  <a:cubicBezTo>
                    <a:pt x="1777" y="750"/>
                    <a:pt x="1777" y="750"/>
                    <a:pt x="1777" y="750"/>
                  </a:cubicBezTo>
                  <a:cubicBezTo>
                    <a:pt x="1774" y="748"/>
                    <a:pt x="1774" y="748"/>
                    <a:pt x="1774" y="748"/>
                  </a:cubicBezTo>
                  <a:cubicBezTo>
                    <a:pt x="1771" y="744"/>
                    <a:pt x="1771" y="744"/>
                    <a:pt x="1771" y="744"/>
                  </a:cubicBezTo>
                  <a:cubicBezTo>
                    <a:pt x="1771" y="740"/>
                    <a:pt x="1771" y="742"/>
                    <a:pt x="1772" y="737"/>
                  </a:cubicBezTo>
                  <a:cubicBezTo>
                    <a:pt x="1771" y="736"/>
                    <a:pt x="1771" y="736"/>
                    <a:pt x="1771" y="736"/>
                  </a:cubicBezTo>
                  <a:cubicBezTo>
                    <a:pt x="1771" y="736"/>
                    <a:pt x="1771" y="736"/>
                    <a:pt x="1771" y="736"/>
                  </a:cubicBezTo>
                  <a:cubicBezTo>
                    <a:pt x="1767" y="737"/>
                    <a:pt x="1767" y="737"/>
                    <a:pt x="1767" y="737"/>
                  </a:cubicBezTo>
                  <a:cubicBezTo>
                    <a:pt x="1765" y="739"/>
                    <a:pt x="1765" y="739"/>
                    <a:pt x="1765" y="739"/>
                  </a:cubicBezTo>
                  <a:cubicBezTo>
                    <a:pt x="1764" y="740"/>
                    <a:pt x="1764" y="740"/>
                    <a:pt x="1764" y="740"/>
                  </a:cubicBezTo>
                  <a:cubicBezTo>
                    <a:pt x="1761" y="738"/>
                    <a:pt x="1761" y="738"/>
                    <a:pt x="1761" y="738"/>
                  </a:cubicBezTo>
                  <a:cubicBezTo>
                    <a:pt x="1757" y="741"/>
                    <a:pt x="1757" y="741"/>
                    <a:pt x="1757" y="741"/>
                  </a:cubicBezTo>
                  <a:cubicBezTo>
                    <a:pt x="1758" y="739"/>
                    <a:pt x="1758" y="739"/>
                    <a:pt x="1758" y="739"/>
                  </a:cubicBezTo>
                  <a:cubicBezTo>
                    <a:pt x="1758" y="739"/>
                    <a:pt x="1758" y="739"/>
                    <a:pt x="1758" y="739"/>
                  </a:cubicBezTo>
                  <a:cubicBezTo>
                    <a:pt x="1759" y="738"/>
                    <a:pt x="1759" y="738"/>
                    <a:pt x="1759" y="738"/>
                  </a:cubicBezTo>
                  <a:cubicBezTo>
                    <a:pt x="1759" y="735"/>
                    <a:pt x="1759" y="736"/>
                    <a:pt x="1758" y="734"/>
                  </a:cubicBezTo>
                  <a:cubicBezTo>
                    <a:pt x="1757" y="733"/>
                    <a:pt x="1757" y="733"/>
                    <a:pt x="1757" y="733"/>
                  </a:cubicBezTo>
                  <a:cubicBezTo>
                    <a:pt x="1756" y="732"/>
                    <a:pt x="1756" y="732"/>
                    <a:pt x="1756" y="732"/>
                  </a:cubicBezTo>
                  <a:cubicBezTo>
                    <a:pt x="1754" y="734"/>
                    <a:pt x="1755" y="733"/>
                    <a:pt x="1754" y="734"/>
                  </a:cubicBezTo>
                  <a:cubicBezTo>
                    <a:pt x="1752" y="736"/>
                    <a:pt x="1752" y="736"/>
                    <a:pt x="1752" y="736"/>
                  </a:cubicBezTo>
                  <a:cubicBezTo>
                    <a:pt x="1747" y="737"/>
                    <a:pt x="1748" y="736"/>
                    <a:pt x="1745" y="736"/>
                  </a:cubicBezTo>
                  <a:cubicBezTo>
                    <a:pt x="1741" y="738"/>
                    <a:pt x="1741" y="738"/>
                    <a:pt x="1741" y="738"/>
                  </a:cubicBezTo>
                  <a:cubicBezTo>
                    <a:pt x="1739" y="738"/>
                    <a:pt x="1739" y="738"/>
                    <a:pt x="1739" y="738"/>
                  </a:cubicBezTo>
                  <a:cubicBezTo>
                    <a:pt x="1745" y="736"/>
                    <a:pt x="1745" y="736"/>
                    <a:pt x="1745" y="736"/>
                  </a:cubicBezTo>
                  <a:cubicBezTo>
                    <a:pt x="1749" y="735"/>
                    <a:pt x="1749" y="735"/>
                    <a:pt x="1749" y="735"/>
                  </a:cubicBezTo>
                  <a:cubicBezTo>
                    <a:pt x="1753" y="734"/>
                    <a:pt x="1753" y="734"/>
                    <a:pt x="1753" y="734"/>
                  </a:cubicBezTo>
                  <a:cubicBezTo>
                    <a:pt x="1756" y="731"/>
                    <a:pt x="1756" y="731"/>
                    <a:pt x="1756" y="731"/>
                  </a:cubicBezTo>
                  <a:cubicBezTo>
                    <a:pt x="1760" y="734"/>
                    <a:pt x="1760" y="734"/>
                    <a:pt x="1760" y="734"/>
                  </a:cubicBezTo>
                  <a:cubicBezTo>
                    <a:pt x="1762" y="734"/>
                    <a:pt x="1762" y="734"/>
                    <a:pt x="1762" y="734"/>
                  </a:cubicBezTo>
                  <a:cubicBezTo>
                    <a:pt x="1765" y="734"/>
                    <a:pt x="1765" y="734"/>
                    <a:pt x="1765" y="734"/>
                  </a:cubicBezTo>
                  <a:cubicBezTo>
                    <a:pt x="1767" y="735"/>
                    <a:pt x="1767" y="735"/>
                    <a:pt x="1767" y="735"/>
                  </a:cubicBezTo>
                  <a:cubicBezTo>
                    <a:pt x="1768" y="735"/>
                    <a:pt x="1768" y="735"/>
                    <a:pt x="1768" y="735"/>
                  </a:cubicBezTo>
                  <a:cubicBezTo>
                    <a:pt x="1769" y="733"/>
                    <a:pt x="1769" y="733"/>
                    <a:pt x="1769" y="733"/>
                  </a:cubicBezTo>
                  <a:cubicBezTo>
                    <a:pt x="1768" y="731"/>
                    <a:pt x="1768" y="731"/>
                    <a:pt x="1767" y="730"/>
                  </a:cubicBezTo>
                  <a:cubicBezTo>
                    <a:pt x="1766" y="729"/>
                    <a:pt x="1766" y="729"/>
                    <a:pt x="1766" y="729"/>
                  </a:cubicBezTo>
                  <a:cubicBezTo>
                    <a:pt x="1763" y="730"/>
                    <a:pt x="1763" y="730"/>
                    <a:pt x="1763" y="730"/>
                  </a:cubicBezTo>
                  <a:cubicBezTo>
                    <a:pt x="1760" y="729"/>
                    <a:pt x="1761" y="729"/>
                    <a:pt x="1759" y="729"/>
                  </a:cubicBezTo>
                  <a:cubicBezTo>
                    <a:pt x="1760" y="728"/>
                    <a:pt x="1760" y="728"/>
                    <a:pt x="1760" y="728"/>
                  </a:cubicBezTo>
                  <a:cubicBezTo>
                    <a:pt x="1762" y="729"/>
                    <a:pt x="1762" y="729"/>
                    <a:pt x="1762" y="729"/>
                  </a:cubicBezTo>
                  <a:cubicBezTo>
                    <a:pt x="1765" y="728"/>
                    <a:pt x="1765" y="728"/>
                    <a:pt x="1765" y="728"/>
                  </a:cubicBezTo>
                  <a:cubicBezTo>
                    <a:pt x="1769" y="729"/>
                    <a:pt x="1769" y="729"/>
                    <a:pt x="1769" y="729"/>
                  </a:cubicBezTo>
                  <a:cubicBezTo>
                    <a:pt x="1769" y="731"/>
                    <a:pt x="1769" y="731"/>
                    <a:pt x="1769" y="731"/>
                  </a:cubicBezTo>
                  <a:cubicBezTo>
                    <a:pt x="1770" y="732"/>
                    <a:pt x="1770" y="732"/>
                    <a:pt x="1770" y="732"/>
                  </a:cubicBezTo>
                  <a:cubicBezTo>
                    <a:pt x="1773" y="736"/>
                    <a:pt x="1773" y="736"/>
                    <a:pt x="1773" y="736"/>
                  </a:cubicBezTo>
                  <a:cubicBezTo>
                    <a:pt x="1775" y="737"/>
                    <a:pt x="1775" y="737"/>
                    <a:pt x="1775" y="737"/>
                  </a:cubicBezTo>
                  <a:cubicBezTo>
                    <a:pt x="1781" y="738"/>
                    <a:pt x="1781" y="738"/>
                    <a:pt x="1781" y="738"/>
                  </a:cubicBezTo>
                  <a:cubicBezTo>
                    <a:pt x="1784" y="740"/>
                    <a:pt x="1784" y="740"/>
                    <a:pt x="1784" y="740"/>
                  </a:cubicBezTo>
                  <a:cubicBezTo>
                    <a:pt x="1786" y="739"/>
                    <a:pt x="1786" y="739"/>
                    <a:pt x="1786" y="739"/>
                  </a:cubicBezTo>
                  <a:cubicBezTo>
                    <a:pt x="1791" y="736"/>
                    <a:pt x="1791" y="736"/>
                    <a:pt x="1791" y="736"/>
                  </a:cubicBezTo>
                  <a:cubicBezTo>
                    <a:pt x="1794" y="734"/>
                    <a:pt x="1794" y="734"/>
                    <a:pt x="1794" y="734"/>
                  </a:cubicBezTo>
                  <a:cubicBezTo>
                    <a:pt x="1797" y="731"/>
                    <a:pt x="1796" y="733"/>
                    <a:pt x="1798" y="729"/>
                  </a:cubicBezTo>
                  <a:cubicBezTo>
                    <a:pt x="1800" y="728"/>
                    <a:pt x="1800" y="728"/>
                    <a:pt x="1800" y="728"/>
                  </a:cubicBezTo>
                  <a:cubicBezTo>
                    <a:pt x="1804" y="725"/>
                    <a:pt x="1804" y="725"/>
                    <a:pt x="1804" y="725"/>
                  </a:cubicBezTo>
                  <a:cubicBezTo>
                    <a:pt x="1806" y="720"/>
                    <a:pt x="1804" y="722"/>
                    <a:pt x="1807" y="716"/>
                  </a:cubicBezTo>
                  <a:cubicBezTo>
                    <a:pt x="1808" y="714"/>
                    <a:pt x="1808" y="715"/>
                    <a:pt x="1807" y="713"/>
                  </a:cubicBezTo>
                  <a:cubicBezTo>
                    <a:pt x="1805" y="709"/>
                    <a:pt x="1806" y="711"/>
                    <a:pt x="1803" y="708"/>
                  </a:cubicBezTo>
                  <a:cubicBezTo>
                    <a:pt x="1803" y="705"/>
                    <a:pt x="1803" y="705"/>
                    <a:pt x="1803" y="705"/>
                  </a:cubicBezTo>
                  <a:cubicBezTo>
                    <a:pt x="1803" y="702"/>
                    <a:pt x="1803" y="702"/>
                    <a:pt x="1804" y="698"/>
                  </a:cubicBezTo>
                  <a:cubicBezTo>
                    <a:pt x="1805" y="699"/>
                    <a:pt x="1805" y="699"/>
                    <a:pt x="1805" y="699"/>
                  </a:cubicBezTo>
                  <a:cubicBezTo>
                    <a:pt x="1807" y="699"/>
                    <a:pt x="1807" y="699"/>
                    <a:pt x="1807" y="699"/>
                  </a:cubicBezTo>
                  <a:cubicBezTo>
                    <a:pt x="1808" y="698"/>
                    <a:pt x="1808" y="698"/>
                    <a:pt x="1808" y="698"/>
                  </a:cubicBezTo>
                  <a:cubicBezTo>
                    <a:pt x="1808" y="696"/>
                    <a:pt x="1808" y="697"/>
                    <a:pt x="1808" y="695"/>
                  </a:cubicBezTo>
                  <a:cubicBezTo>
                    <a:pt x="1808" y="694"/>
                    <a:pt x="1808" y="694"/>
                    <a:pt x="1808" y="694"/>
                  </a:cubicBezTo>
                  <a:cubicBezTo>
                    <a:pt x="1809" y="694"/>
                    <a:pt x="1809" y="694"/>
                    <a:pt x="1809" y="694"/>
                  </a:cubicBezTo>
                  <a:cubicBezTo>
                    <a:pt x="1809" y="693"/>
                    <a:pt x="1809" y="693"/>
                    <a:pt x="1809" y="693"/>
                  </a:cubicBezTo>
                  <a:cubicBezTo>
                    <a:pt x="1810" y="692"/>
                    <a:pt x="1810" y="692"/>
                    <a:pt x="1810" y="692"/>
                  </a:cubicBezTo>
                  <a:cubicBezTo>
                    <a:pt x="1810" y="693"/>
                    <a:pt x="1810" y="693"/>
                    <a:pt x="1810" y="693"/>
                  </a:cubicBezTo>
                  <a:cubicBezTo>
                    <a:pt x="1810" y="696"/>
                    <a:pt x="1810" y="696"/>
                    <a:pt x="1810" y="696"/>
                  </a:cubicBezTo>
                  <a:cubicBezTo>
                    <a:pt x="1811" y="697"/>
                    <a:pt x="1811" y="697"/>
                    <a:pt x="1812" y="698"/>
                  </a:cubicBezTo>
                  <a:cubicBezTo>
                    <a:pt x="1813" y="698"/>
                    <a:pt x="1813" y="698"/>
                    <a:pt x="1813" y="698"/>
                  </a:cubicBezTo>
                  <a:cubicBezTo>
                    <a:pt x="1815" y="696"/>
                    <a:pt x="1815" y="694"/>
                    <a:pt x="1817" y="692"/>
                  </a:cubicBezTo>
                  <a:cubicBezTo>
                    <a:pt x="1817" y="694"/>
                    <a:pt x="1817" y="696"/>
                    <a:pt x="1816" y="698"/>
                  </a:cubicBezTo>
                  <a:cubicBezTo>
                    <a:pt x="1815" y="699"/>
                    <a:pt x="1815" y="699"/>
                    <a:pt x="1815" y="699"/>
                  </a:cubicBezTo>
                  <a:cubicBezTo>
                    <a:pt x="1815" y="700"/>
                    <a:pt x="1815" y="701"/>
                    <a:pt x="1814" y="702"/>
                  </a:cubicBezTo>
                  <a:cubicBezTo>
                    <a:pt x="1813" y="702"/>
                    <a:pt x="1813" y="702"/>
                    <a:pt x="1813" y="702"/>
                  </a:cubicBezTo>
                  <a:cubicBezTo>
                    <a:pt x="1812" y="702"/>
                    <a:pt x="1812" y="702"/>
                    <a:pt x="1812" y="702"/>
                  </a:cubicBezTo>
                  <a:cubicBezTo>
                    <a:pt x="1813" y="705"/>
                    <a:pt x="1813" y="705"/>
                    <a:pt x="1815" y="708"/>
                  </a:cubicBezTo>
                  <a:cubicBezTo>
                    <a:pt x="1816" y="709"/>
                    <a:pt x="1816" y="709"/>
                    <a:pt x="1816" y="709"/>
                  </a:cubicBezTo>
                  <a:cubicBezTo>
                    <a:pt x="1817" y="709"/>
                    <a:pt x="1817" y="709"/>
                    <a:pt x="1817" y="709"/>
                  </a:cubicBezTo>
                  <a:cubicBezTo>
                    <a:pt x="1817" y="710"/>
                    <a:pt x="1817" y="710"/>
                    <a:pt x="1817" y="710"/>
                  </a:cubicBezTo>
                  <a:cubicBezTo>
                    <a:pt x="1817" y="711"/>
                    <a:pt x="1817" y="712"/>
                    <a:pt x="1817" y="714"/>
                  </a:cubicBezTo>
                  <a:cubicBezTo>
                    <a:pt x="1817" y="715"/>
                    <a:pt x="1817" y="715"/>
                    <a:pt x="1817" y="715"/>
                  </a:cubicBezTo>
                  <a:cubicBezTo>
                    <a:pt x="1818" y="717"/>
                    <a:pt x="1818" y="717"/>
                    <a:pt x="1818" y="717"/>
                  </a:cubicBezTo>
                  <a:cubicBezTo>
                    <a:pt x="1819" y="717"/>
                    <a:pt x="1819" y="717"/>
                    <a:pt x="1819" y="717"/>
                  </a:cubicBezTo>
                  <a:cubicBezTo>
                    <a:pt x="1827" y="717"/>
                    <a:pt x="1825" y="717"/>
                    <a:pt x="1828" y="716"/>
                  </a:cubicBezTo>
                  <a:cubicBezTo>
                    <a:pt x="1832" y="714"/>
                    <a:pt x="1832" y="714"/>
                    <a:pt x="1832" y="714"/>
                  </a:cubicBezTo>
                  <a:cubicBezTo>
                    <a:pt x="1833" y="713"/>
                    <a:pt x="1833" y="713"/>
                    <a:pt x="1833" y="713"/>
                  </a:cubicBezTo>
                  <a:cubicBezTo>
                    <a:pt x="1837" y="714"/>
                    <a:pt x="1841" y="716"/>
                    <a:pt x="1844" y="717"/>
                  </a:cubicBezTo>
                  <a:cubicBezTo>
                    <a:pt x="1846" y="720"/>
                    <a:pt x="1846" y="720"/>
                    <a:pt x="1846" y="720"/>
                  </a:cubicBezTo>
                  <a:cubicBezTo>
                    <a:pt x="1847" y="724"/>
                    <a:pt x="1847" y="723"/>
                    <a:pt x="1847" y="727"/>
                  </a:cubicBezTo>
                  <a:cubicBezTo>
                    <a:pt x="1847" y="728"/>
                    <a:pt x="1847" y="728"/>
                    <a:pt x="1847" y="728"/>
                  </a:cubicBezTo>
                  <a:cubicBezTo>
                    <a:pt x="1847" y="729"/>
                    <a:pt x="1847" y="729"/>
                    <a:pt x="1847" y="729"/>
                  </a:cubicBezTo>
                  <a:cubicBezTo>
                    <a:pt x="1848" y="731"/>
                    <a:pt x="1851" y="733"/>
                    <a:pt x="1851" y="735"/>
                  </a:cubicBezTo>
                  <a:cubicBezTo>
                    <a:pt x="1852" y="735"/>
                    <a:pt x="1852" y="735"/>
                    <a:pt x="1852" y="735"/>
                  </a:cubicBezTo>
                  <a:cubicBezTo>
                    <a:pt x="1853" y="735"/>
                    <a:pt x="1853" y="735"/>
                    <a:pt x="1853" y="735"/>
                  </a:cubicBezTo>
                  <a:cubicBezTo>
                    <a:pt x="1855" y="735"/>
                    <a:pt x="1854" y="735"/>
                    <a:pt x="1856" y="735"/>
                  </a:cubicBezTo>
                  <a:cubicBezTo>
                    <a:pt x="1869" y="740"/>
                    <a:pt x="1863" y="742"/>
                    <a:pt x="1871" y="746"/>
                  </a:cubicBezTo>
                  <a:cubicBezTo>
                    <a:pt x="1871" y="747"/>
                    <a:pt x="1871" y="747"/>
                    <a:pt x="1871" y="747"/>
                  </a:cubicBezTo>
                  <a:cubicBezTo>
                    <a:pt x="1872" y="746"/>
                    <a:pt x="1872" y="746"/>
                    <a:pt x="1872" y="746"/>
                  </a:cubicBezTo>
                  <a:cubicBezTo>
                    <a:pt x="1874" y="744"/>
                    <a:pt x="1874" y="744"/>
                    <a:pt x="1875" y="742"/>
                  </a:cubicBezTo>
                  <a:cubicBezTo>
                    <a:pt x="1875" y="744"/>
                    <a:pt x="1875" y="743"/>
                    <a:pt x="1875" y="744"/>
                  </a:cubicBezTo>
                  <a:cubicBezTo>
                    <a:pt x="1875" y="745"/>
                    <a:pt x="1875" y="745"/>
                    <a:pt x="1875" y="745"/>
                  </a:cubicBezTo>
                  <a:cubicBezTo>
                    <a:pt x="1875" y="747"/>
                    <a:pt x="1875" y="747"/>
                    <a:pt x="1875" y="747"/>
                  </a:cubicBezTo>
                  <a:cubicBezTo>
                    <a:pt x="1876" y="748"/>
                    <a:pt x="1876" y="748"/>
                    <a:pt x="1876" y="748"/>
                  </a:cubicBezTo>
                  <a:cubicBezTo>
                    <a:pt x="1877" y="749"/>
                    <a:pt x="1877" y="749"/>
                    <a:pt x="1877" y="749"/>
                  </a:cubicBezTo>
                  <a:cubicBezTo>
                    <a:pt x="1879" y="748"/>
                    <a:pt x="1879" y="748"/>
                    <a:pt x="1879" y="748"/>
                  </a:cubicBezTo>
                  <a:cubicBezTo>
                    <a:pt x="1879" y="747"/>
                    <a:pt x="1879" y="748"/>
                    <a:pt x="1880" y="746"/>
                  </a:cubicBezTo>
                  <a:cubicBezTo>
                    <a:pt x="1879" y="743"/>
                    <a:pt x="1879" y="743"/>
                    <a:pt x="1879" y="743"/>
                  </a:cubicBezTo>
                  <a:cubicBezTo>
                    <a:pt x="1880" y="742"/>
                    <a:pt x="1880" y="742"/>
                    <a:pt x="1880" y="742"/>
                  </a:cubicBezTo>
                  <a:cubicBezTo>
                    <a:pt x="1881" y="743"/>
                    <a:pt x="1881" y="743"/>
                    <a:pt x="1881" y="743"/>
                  </a:cubicBezTo>
                  <a:cubicBezTo>
                    <a:pt x="1882" y="744"/>
                    <a:pt x="1882" y="744"/>
                    <a:pt x="1882" y="745"/>
                  </a:cubicBezTo>
                  <a:cubicBezTo>
                    <a:pt x="1882" y="745"/>
                    <a:pt x="1882" y="745"/>
                    <a:pt x="1882" y="745"/>
                  </a:cubicBezTo>
                  <a:cubicBezTo>
                    <a:pt x="1886" y="745"/>
                    <a:pt x="1886" y="745"/>
                    <a:pt x="1886" y="745"/>
                  </a:cubicBezTo>
                  <a:cubicBezTo>
                    <a:pt x="1886" y="745"/>
                    <a:pt x="1886" y="745"/>
                    <a:pt x="1886" y="745"/>
                  </a:cubicBezTo>
                  <a:cubicBezTo>
                    <a:pt x="1886" y="744"/>
                    <a:pt x="1886" y="744"/>
                    <a:pt x="1886" y="744"/>
                  </a:cubicBezTo>
                  <a:cubicBezTo>
                    <a:pt x="1885" y="742"/>
                    <a:pt x="1885" y="743"/>
                    <a:pt x="1885" y="742"/>
                  </a:cubicBezTo>
                  <a:cubicBezTo>
                    <a:pt x="1883" y="741"/>
                    <a:pt x="1883" y="741"/>
                    <a:pt x="1882" y="740"/>
                  </a:cubicBezTo>
                  <a:cubicBezTo>
                    <a:pt x="1880" y="740"/>
                    <a:pt x="1880" y="740"/>
                    <a:pt x="1880" y="740"/>
                  </a:cubicBezTo>
                  <a:cubicBezTo>
                    <a:pt x="1880" y="740"/>
                    <a:pt x="1880" y="740"/>
                    <a:pt x="1880" y="740"/>
                  </a:cubicBezTo>
                  <a:cubicBezTo>
                    <a:pt x="1880" y="739"/>
                    <a:pt x="1880" y="739"/>
                    <a:pt x="1880" y="739"/>
                  </a:cubicBezTo>
                  <a:cubicBezTo>
                    <a:pt x="1880" y="738"/>
                    <a:pt x="1880" y="738"/>
                    <a:pt x="1880" y="738"/>
                  </a:cubicBezTo>
                  <a:cubicBezTo>
                    <a:pt x="1880" y="737"/>
                    <a:pt x="1880" y="737"/>
                    <a:pt x="1880" y="737"/>
                  </a:cubicBezTo>
                  <a:cubicBezTo>
                    <a:pt x="1881" y="736"/>
                    <a:pt x="1881" y="736"/>
                    <a:pt x="1881" y="736"/>
                  </a:cubicBezTo>
                  <a:cubicBezTo>
                    <a:pt x="1881" y="735"/>
                    <a:pt x="1881" y="735"/>
                    <a:pt x="1881" y="735"/>
                  </a:cubicBezTo>
                  <a:cubicBezTo>
                    <a:pt x="1880" y="734"/>
                    <a:pt x="1880" y="734"/>
                    <a:pt x="1880" y="734"/>
                  </a:cubicBezTo>
                  <a:cubicBezTo>
                    <a:pt x="1879" y="734"/>
                    <a:pt x="1879" y="734"/>
                    <a:pt x="1879" y="734"/>
                  </a:cubicBezTo>
                  <a:cubicBezTo>
                    <a:pt x="1878" y="735"/>
                    <a:pt x="1878" y="735"/>
                    <a:pt x="1878" y="735"/>
                  </a:cubicBezTo>
                  <a:cubicBezTo>
                    <a:pt x="1878" y="734"/>
                    <a:pt x="1878" y="734"/>
                    <a:pt x="1878" y="734"/>
                  </a:cubicBezTo>
                  <a:cubicBezTo>
                    <a:pt x="1879" y="733"/>
                    <a:pt x="1879" y="733"/>
                    <a:pt x="1879" y="733"/>
                  </a:cubicBezTo>
                  <a:cubicBezTo>
                    <a:pt x="1880" y="733"/>
                    <a:pt x="1880" y="733"/>
                    <a:pt x="1880" y="733"/>
                  </a:cubicBezTo>
                  <a:cubicBezTo>
                    <a:pt x="1881" y="733"/>
                    <a:pt x="1881" y="733"/>
                    <a:pt x="1881" y="733"/>
                  </a:cubicBezTo>
                  <a:cubicBezTo>
                    <a:pt x="1883" y="732"/>
                    <a:pt x="1883" y="732"/>
                    <a:pt x="1883" y="732"/>
                  </a:cubicBezTo>
                  <a:cubicBezTo>
                    <a:pt x="1886" y="730"/>
                    <a:pt x="1886" y="731"/>
                    <a:pt x="1888" y="729"/>
                  </a:cubicBezTo>
                  <a:cubicBezTo>
                    <a:pt x="1888" y="726"/>
                    <a:pt x="1888" y="726"/>
                    <a:pt x="1888" y="726"/>
                  </a:cubicBezTo>
                  <a:cubicBezTo>
                    <a:pt x="1887" y="724"/>
                    <a:pt x="1887" y="724"/>
                    <a:pt x="1887" y="724"/>
                  </a:cubicBezTo>
                  <a:cubicBezTo>
                    <a:pt x="1886" y="724"/>
                    <a:pt x="1886" y="724"/>
                    <a:pt x="1886" y="724"/>
                  </a:cubicBezTo>
                  <a:cubicBezTo>
                    <a:pt x="1885" y="724"/>
                    <a:pt x="1885" y="724"/>
                    <a:pt x="1885" y="724"/>
                  </a:cubicBezTo>
                  <a:cubicBezTo>
                    <a:pt x="1884" y="724"/>
                    <a:pt x="1884" y="724"/>
                    <a:pt x="1884" y="724"/>
                  </a:cubicBezTo>
                  <a:cubicBezTo>
                    <a:pt x="1883" y="723"/>
                    <a:pt x="1883" y="723"/>
                    <a:pt x="1883" y="723"/>
                  </a:cubicBezTo>
                  <a:cubicBezTo>
                    <a:pt x="1887" y="722"/>
                    <a:pt x="1887" y="722"/>
                    <a:pt x="1887" y="722"/>
                  </a:cubicBezTo>
                  <a:cubicBezTo>
                    <a:pt x="1887" y="722"/>
                    <a:pt x="1887" y="722"/>
                    <a:pt x="1887" y="722"/>
                  </a:cubicBezTo>
                  <a:cubicBezTo>
                    <a:pt x="1888" y="718"/>
                    <a:pt x="1888" y="718"/>
                    <a:pt x="1888" y="718"/>
                  </a:cubicBezTo>
                  <a:cubicBezTo>
                    <a:pt x="1887" y="718"/>
                    <a:pt x="1887" y="718"/>
                    <a:pt x="1887" y="718"/>
                  </a:cubicBezTo>
                  <a:cubicBezTo>
                    <a:pt x="1887" y="718"/>
                    <a:pt x="1887" y="718"/>
                    <a:pt x="1887" y="718"/>
                  </a:cubicBezTo>
                  <a:cubicBezTo>
                    <a:pt x="1885" y="718"/>
                    <a:pt x="1885" y="718"/>
                    <a:pt x="1885" y="718"/>
                  </a:cubicBezTo>
                  <a:cubicBezTo>
                    <a:pt x="1886" y="717"/>
                    <a:pt x="1886" y="717"/>
                    <a:pt x="1886" y="717"/>
                  </a:cubicBezTo>
                  <a:cubicBezTo>
                    <a:pt x="1884" y="713"/>
                    <a:pt x="1884" y="713"/>
                    <a:pt x="1884" y="713"/>
                  </a:cubicBezTo>
                  <a:cubicBezTo>
                    <a:pt x="1881" y="711"/>
                    <a:pt x="1881" y="711"/>
                    <a:pt x="1881" y="711"/>
                  </a:cubicBezTo>
                  <a:cubicBezTo>
                    <a:pt x="1882" y="711"/>
                    <a:pt x="1882" y="711"/>
                    <a:pt x="1882" y="711"/>
                  </a:cubicBezTo>
                  <a:cubicBezTo>
                    <a:pt x="1883" y="711"/>
                    <a:pt x="1883" y="711"/>
                    <a:pt x="1885" y="712"/>
                  </a:cubicBezTo>
                  <a:cubicBezTo>
                    <a:pt x="1886" y="713"/>
                    <a:pt x="1886" y="713"/>
                    <a:pt x="1886" y="713"/>
                  </a:cubicBezTo>
                  <a:cubicBezTo>
                    <a:pt x="1887" y="714"/>
                    <a:pt x="1887" y="714"/>
                    <a:pt x="1887" y="714"/>
                  </a:cubicBezTo>
                  <a:cubicBezTo>
                    <a:pt x="1887" y="714"/>
                    <a:pt x="1887" y="714"/>
                    <a:pt x="1887" y="714"/>
                  </a:cubicBezTo>
                  <a:cubicBezTo>
                    <a:pt x="1889" y="715"/>
                    <a:pt x="1888" y="715"/>
                    <a:pt x="1891" y="715"/>
                  </a:cubicBezTo>
                  <a:cubicBezTo>
                    <a:pt x="1891" y="716"/>
                    <a:pt x="1891" y="716"/>
                    <a:pt x="1891" y="716"/>
                  </a:cubicBezTo>
                  <a:cubicBezTo>
                    <a:pt x="1891" y="717"/>
                    <a:pt x="1891" y="717"/>
                    <a:pt x="1891" y="717"/>
                  </a:cubicBezTo>
                  <a:cubicBezTo>
                    <a:pt x="1893" y="716"/>
                    <a:pt x="1894" y="716"/>
                    <a:pt x="1896" y="716"/>
                  </a:cubicBezTo>
                  <a:cubicBezTo>
                    <a:pt x="1897" y="716"/>
                    <a:pt x="1897" y="716"/>
                    <a:pt x="1899" y="716"/>
                  </a:cubicBezTo>
                  <a:cubicBezTo>
                    <a:pt x="1899" y="716"/>
                    <a:pt x="1899" y="716"/>
                    <a:pt x="1899" y="716"/>
                  </a:cubicBezTo>
                  <a:cubicBezTo>
                    <a:pt x="1900" y="716"/>
                    <a:pt x="1900" y="716"/>
                    <a:pt x="1900" y="716"/>
                  </a:cubicBezTo>
                  <a:cubicBezTo>
                    <a:pt x="1901" y="715"/>
                    <a:pt x="1901" y="715"/>
                    <a:pt x="1901" y="715"/>
                  </a:cubicBezTo>
                  <a:cubicBezTo>
                    <a:pt x="1900" y="713"/>
                    <a:pt x="1900" y="713"/>
                    <a:pt x="1900" y="713"/>
                  </a:cubicBezTo>
                  <a:cubicBezTo>
                    <a:pt x="1898" y="711"/>
                    <a:pt x="1897" y="711"/>
                    <a:pt x="1896" y="708"/>
                  </a:cubicBezTo>
                  <a:cubicBezTo>
                    <a:pt x="1897" y="708"/>
                    <a:pt x="1897" y="708"/>
                    <a:pt x="1897" y="708"/>
                  </a:cubicBezTo>
                  <a:cubicBezTo>
                    <a:pt x="1897" y="708"/>
                    <a:pt x="1897" y="708"/>
                    <a:pt x="1897" y="708"/>
                  </a:cubicBezTo>
                  <a:cubicBezTo>
                    <a:pt x="1900" y="711"/>
                    <a:pt x="1901" y="712"/>
                    <a:pt x="1905" y="713"/>
                  </a:cubicBezTo>
                  <a:cubicBezTo>
                    <a:pt x="1906" y="712"/>
                    <a:pt x="1906" y="712"/>
                    <a:pt x="1906" y="712"/>
                  </a:cubicBezTo>
                  <a:cubicBezTo>
                    <a:pt x="1906" y="711"/>
                    <a:pt x="1906" y="711"/>
                    <a:pt x="1906" y="708"/>
                  </a:cubicBezTo>
                  <a:cubicBezTo>
                    <a:pt x="1906" y="706"/>
                    <a:pt x="1906" y="706"/>
                    <a:pt x="1906" y="706"/>
                  </a:cubicBezTo>
                  <a:cubicBezTo>
                    <a:pt x="1908" y="704"/>
                    <a:pt x="1908" y="705"/>
                    <a:pt x="1911" y="703"/>
                  </a:cubicBezTo>
                  <a:cubicBezTo>
                    <a:pt x="1912" y="702"/>
                    <a:pt x="1912" y="702"/>
                    <a:pt x="1912" y="702"/>
                  </a:cubicBezTo>
                  <a:cubicBezTo>
                    <a:pt x="1913" y="702"/>
                    <a:pt x="1913" y="702"/>
                    <a:pt x="1913" y="702"/>
                  </a:cubicBezTo>
                  <a:cubicBezTo>
                    <a:pt x="1914" y="703"/>
                    <a:pt x="1914" y="703"/>
                    <a:pt x="1914" y="703"/>
                  </a:cubicBezTo>
                  <a:cubicBezTo>
                    <a:pt x="1914" y="703"/>
                    <a:pt x="1914" y="703"/>
                    <a:pt x="1914" y="703"/>
                  </a:cubicBezTo>
                  <a:cubicBezTo>
                    <a:pt x="1916" y="701"/>
                    <a:pt x="1916" y="701"/>
                    <a:pt x="1916" y="701"/>
                  </a:cubicBezTo>
                  <a:cubicBezTo>
                    <a:pt x="1915" y="699"/>
                    <a:pt x="1915" y="699"/>
                    <a:pt x="1915" y="699"/>
                  </a:cubicBezTo>
                  <a:cubicBezTo>
                    <a:pt x="1915" y="699"/>
                    <a:pt x="1914" y="698"/>
                    <a:pt x="1914" y="698"/>
                  </a:cubicBezTo>
                  <a:close/>
                  <a:moveTo>
                    <a:pt x="1038" y="414"/>
                  </a:moveTo>
                  <a:cubicBezTo>
                    <a:pt x="1037" y="415"/>
                    <a:pt x="1037" y="415"/>
                    <a:pt x="1037" y="415"/>
                  </a:cubicBezTo>
                  <a:cubicBezTo>
                    <a:pt x="1037" y="415"/>
                    <a:pt x="1037" y="419"/>
                    <a:pt x="1036" y="421"/>
                  </a:cubicBezTo>
                  <a:cubicBezTo>
                    <a:pt x="1036" y="422"/>
                    <a:pt x="1036" y="422"/>
                    <a:pt x="1036" y="422"/>
                  </a:cubicBezTo>
                  <a:cubicBezTo>
                    <a:pt x="1033" y="421"/>
                    <a:pt x="1033" y="421"/>
                    <a:pt x="1033" y="421"/>
                  </a:cubicBezTo>
                  <a:cubicBezTo>
                    <a:pt x="1032" y="422"/>
                    <a:pt x="1032" y="422"/>
                    <a:pt x="1032" y="422"/>
                  </a:cubicBezTo>
                  <a:cubicBezTo>
                    <a:pt x="1031" y="422"/>
                    <a:pt x="1031" y="422"/>
                    <a:pt x="1031" y="422"/>
                  </a:cubicBezTo>
                  <a:cubicBezTo>
                    <a:pt x="1033" y="426"/>
                    <a:pt x="1033" y="426"/>
                    <a:pt x="1033" y="426"/>
                  </a:cubicBezTo>
                  <a:cubicBezTo>
                    <a:pt x="1036" y="428"/>
                    <a:pt x="1039" y="431"/>
                    <a:pt x="1039" y="431"/>
                  </a:cubicBezTo>
                  <a:cubicBezTo>
                    <a:pt x="1046" y="433"/>
                    <a:pt x="1046" y="433"/>
                    <a:pt x="1046" y="433"/>
                  </a:cubicBezTo>
                  <a:cubicBezTo>
                    <a:pt x="1046" y="433"/>
                    <a:pt x="1046" y="433"/>
                    <a:pt x="1046" y="433"/>
                  </a:cubicBezTo>
                  <a:cubicBezTo>
                    <a:pt x="1048" y="429"/>
                    <a:pt x="1048" y="429"/>
                    <a:pt x="1048" y="429"/>
                  </a:cubicBezTo>
                  <a:cubicBezTo>
                    <a:pt x="1050" y="427"/>
                    <a:pt x="1050" y="427"/>
                    <a:pt x="1050" y="427"/>
                  </a:cubicBezTo>
                  <a:cubicBezTo>
                    <a:pt x="1051" y="426"/>
                    <a:pt x="1051" y="426"/>
                    <a:pt x="1051" y="426"/>
                  </a:cubicBezTo>
                  <a:cubicBezTo>
                    <a:pt x="1052" y="421"/>
                    <a:pt x="1052" y="425"/>
                    <a:pt x="1052" y="420"/>
                  </a:cubicBezTo>
                  <a:cubicBezTo>
                    <a:pt x="1051" y="419"/>
                    <a:pt x="1051" y="419"/>
                    <a:pt x="1051" y="419"/>
                  </a:cubicBezTo>
                  <a:cubicBezTo>
                    <a:pt x="1047" y="417"/>
                    <a:pt x="1050" y="418"/>
                    <a:pt x="1038" y="414"/>
                  </a:cubicBezTo>
                  <a:close/>
                  <a:moveTo>
                    <a:pt x="525" y="557"/>
                  </a:moveTo>
                  <a:cubicBezTo>
                    <a:pt x="525" y="557"/>
                    <a:pt x="525" y="557"/>
                    <a:pt x="525" y="558"/>
                  </a:cubicBezTo>
                  <a:cubicBezTo>
                    <a:pt x="525" y="564"/>
                    <a:pt x="525" y="564"/>
                    <a:pt x="526" y="566"/>
                  </a:cubicBezTo>
                  <a:cubicBezTo>
                    <a:pt x="527" y="566"/>
                    <a:pt x="527" y="566"/>
                    <a:pt x="527" y="566"/>
                  </a:cubicBezTo>
                  <a:cubicBezTo>
                    <a:pt x="527" y="561"/>
                    <a:pt x="526" y="562"/>
                    <a:pt x="526" y="557"/>
                  </a:cubicBezTo>
                  <a:cubicBezTo>
                    <a:pt x="526" y="557"/>
                    <a:pt x="525" y="557"/>
                    <a:pt x="525" y="557"/>
                  </a:cubicBezTo>
                  <a:close/>
                  <a:moveTo>
                    <a:pt x="566" y="683"/>
                  </a:moveTo>
                  <a:cubicBezTo>
                    <a:pt x="564" y="683"/>
                    <a:pt x="565" y="683"/>
                    <a:pt x="563" y="682"/>
                  </a:cubicBezTo>
                  <a:cubicBezTo>
                    <a:pt x="561" y="682"/>
                    <a:pt x="561" y="682"/>
                    <a:pt x="560" y="682"/>
                  </a:cubicBezTo>
                  <a:cubicBezTo>
                    <a:pt x="559" y="683"/>
                    <a:pt x="559" y="683"/>
                    <a:pt x="559" y="683"/>
                  </a:cubicBezTo>
                  <a:cubicBezTo>
                    <a:pt x="561" y="687"/>
                    <a:pt x="561" y="687"/>
                    <a:pt x="561" y="687"/>
                  </a:cubicBezTo>
                  <a:cubicBezTo>
                    <a:pt x="564" y="689"/>
                    <a:pt x="564" y="689"/>
                    <a:pt x="564" y="689"/>
                  </a:cubicBezTo>
                  <a:cubicBezTo>
                    <a:pt x="566" y="689"/>
                    <a:pt x="566" y="689"/>
                    <a:pt x="566" y="689"/>
                  </a:cubicBezTo>
                  <a:cubicBezTo>
                    <a:pt x="566" y="688"/>
                    <a:pt x="566" y="688"/>
                    <a:pt x="566" y="688"/>
                  </a:cubicBezTo>
                  <a:cubicBezTo>
                    <a:pt x="567" y="687"/>
                    <a:pt x="567" y="687"/>
                    <a:pt x="567" y="687"/>
                  </a:cubicBezTo>
                  <a:cubicBezTo>
                    <a:pt x="566" y="686"/>
                    <a:pt x="566" y="686"/>
                    <a:pt x="566" y="686"/>
                  </a:cubicBezTo>
                  <a:cubicBezTo>
                    <a:pt x="566" y="685"/>
                    <a:pt x="566" y="685"/>
                    <a:pt x="566" y="683"/>
                  </a:cubicBezTo>
                  <a:close/>
                  <a:moveTo>
                    <a:pt x="535" y="601"/>
                  </a:moveTo>
                  <a:cubicBezTo>
                    <a:pt x="536" y="598"/>
                    <a:pt x="536" y="598"/>
                    <a:pt x="536" y="598"/>
                  </a:cubicBezTo>
                  <a:cubicBezTo>
                    <a:pt x="535" y="597"/>
                    <a:pt x="535" y="597"/>
                    <a:pt x="535" y="597"/>
                  </a:cubicBezTo>
                  <a:cubicBezTo>
                    <a:pt x="534" y="596"/>
                    <a:pt x="534" y="596"/>
                    <a:pt x="534" y="596"/>
                  </a:cubicBezTo>
                  <a:cubicBezTo>
                    <a:pt x="532" y="599"/>
                    <a:pt x="532" y="599"/>
                    <a:pt x="532" y="599"/>
                  </a:cubicBezTo>
                  <a:cubicBezTo>
                    <a:pt x="532" y="600"/>
                    <a:pt x="532" y="600"/>
                    <a:pt x="532" y="600"/>
                  </a:cubicBezTo>
                  <a:cubicBezTo>
                    <a:pt x="533" y="601"/>
                    <a:pt x="533" y="601"/>
                    <a:pt x="533" y="601"/>
                  </a:cubicBezTo>
                  <a:cubicBezTo>
                    <a:pt x="535" y="601"/>
                    <a:pt x="535" y="601"/>
                    <a:pt x="535" y="60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198">
              <a:extLst>
                <a:ext uri="{FF2B5EF4-FFF2-40B4-BE49-F238E27FC236}">
                  <a16:creationId xmlns:a16="http://schemas.microsoft.com/office/drawing/2014/main" id="{EEBFDDFD-9981-4293-AD4C-57DADD095933}"/>
                </a:ext>
              </a:extLst>
            </p:cNvPr>
            <p:cNvSpPr>
              <a:spLocks/>
            </p:cNvSpPr>
            <p:nvPr/>
          </p:nvSpPr>
          <p:spPr bwMode="auto">
            <a:xfrm>
              <a:off x="13041321" y="9078255"/>
              <a:ext cx="94984" cy="75987"/>
            </a:xfrm>
            <a:custGeom>
              <a:avLst/>
              <a:gdLst>
                <a:gd name="T0" fmla="*/ 18 w 22"/>
                <a:gd name="T1" fmla="*/ 0 h 19"/>
                <a:gd name="T2" fmla="*/ 18 w 22"/>
                <a:gd name="T3" fmla="*/ 0 h 19"/>
                <a:gd name="T4" fmla="*/ 18 w 22"/>
                <a:gd name="T5" fmla="*/ 0 h 19"/>
                <a:gd name="T6" fmla="*/ 19 w 22"/>
                <a:gd name="T7" fmla="*/ 3 h 19"/>
                <a:gd name="T8" fmla="*/ 20 w 22"/>
                <a:gd name="T9" fmla="*/ 3 h 19"/>
                <a:gd name="T10" fmla="*/ 21 w 22"/>
                <a:gd name="T11" fmla="*/ 5 h 19"/>
                <a:gd name="T12" fmla="*/ 22 w 22"/>
                <a:gd name="T13" fmla="*/ 10 h 19"/>
                <a:gd name="T14" fmla="*/ 22 w 22"/>
                <a:gd name="T15" fmla="*/ 11 h 19"/>
                <a:gd name="T16" fmla="*/ 22 w 22"/>
                <a:gd name="T17" fmla="*/ 12 h 19"/>
                <a:gd name="T18" fmla="*/ 22 w 22"/>
                <a:gd name="T19" fmla="*/ 14 h 19"/>
                <a:gd name="T20" fmla="*/ 21 w 22"/>
                <a:gd name="T21" fmla="*/ 14 h 19"/>
                <a:gd name="T22" fmla="*/ 21 w 22"/>
                <a:gd name="T23" fmla="*/ 14 h 19"/>
                <a:gd name="T24" fmla="*/ 20 w 22"/>
                <a:gd name="T25" fmla="*/ 14 h 19"/>
                <a:gd name="T26" fmla="*/ 19 w 22"/>
                <a:gd name="T27" fmla="*/ 15 h 19"/>
                <a:gd name="T28" fmla="*/ 18 w 22"/>
                <a:gd name="T29" fmla="*/ 14 h 19"/>
                <a:gd name="T30" fmla="*/ 17 w 22"/>
                <a:gd name="T31" fmla="*/ 14 h 19"/>
                <a:gd name="T32" fmla="*/ 15 w 22"/>
                <a:gd name="T33" fmla="*/ 14 h 19"/>
                <a:gd name="T34" fmla="*/ 15 w 22"/>
                <a:gd name="T35" fmla="*/ 14 h 19"/>
                <a:gd name="T36" fmla="*/ 14 w 22"/>
                <a:gd name="T37" fmla="*/ 15 h 19"/>
                <a:gd name="T38" fmla="*/ 14 w 22"/>
                <a:gd name="T39" fmla="*/ 15 h 19"/>
                <a:gd name="T40" fmla="*/ 13 w 22"/>
                <a:gd name="T41" fmla="*/ 15 h 19"/>
                <a:gd name="T42" fmla="*/ 12 w 22"/>
                <a:gd name="T43" fmla="*/ 14 h 19"/>
                <a:gd name="T44" fmla="*/ 12 w 22"/>
                <a:gd name="T45" fmla="*/ 14 h 19"/>
                <a:gd name="T46" fmla="*/ 11 w 22"/>
                <a:gd name="T47" fmla="*/ 18 h 19"/>
                <a:gd name="T48" fmla="*/ 11 w 22"/>
                <a:gd name="T49" fmla="*/ 18 h 19"/>
                <a:gd name="T50" fmla="*/ 9 w 22"/>
                <a:gd name="T51" fmla="*/ 19 h 19"/>
                <a:gd name="T52" fmla="*/ 6 w 22"/>
                <a:gd name="T53" fmla="*/ 19 h 19"/>
                <a:gd name="T54" fmla="*/ 5 w 22"/>
                <a:gd name="T55" fmla="*/ 19 h 19"/>
                <a:gd name="T56" fmla="*/ 4 w 22"/>
                <a:gd name="T57" fmla="*/ 18 h 19"/>
                <a:gd name="T58" fmla="*/ 2 w 22"/>
                <a:gd name="T59" fmla="*/ 17 h 19"/>
                <a:gd name="T60" fmla="*/ 2 w 22"/>
                <a:gd name="T61" fmla="*/ 17 h 19"/>
                <a:gd name="T62" fmla="*/ 1 w 22"/>
                <a:gd name="T63" fmla="*/ 18 h 19"/>
                <a:gd name="T64" fmla="*/ 0 w 22"/>
                <a:gd name="T65" fmla="*/ 18 h 19"/>
                <a:gd name="T66" fmla="*/ 0 w 22"/>
                <a:gd name="T67" fmla="*/ 17 h 19"/>
                <a:gd name="T68" fmla="*/ 0 w 22"/>
                <a:gd name="T69" fmla="*/ 16 h 19"/>
                <a:gd name="T70" fmla="*/ 0 w 22"/>
                <a:gd name="T71" fmla="*/ 15 h 19"/>
                <a:gd name="T72" fmla="*/ 0 w 22"/>
                <a:gd name="T73" fmla="*/ 15 h 19"/>
                <a:gd name="T74" fmla="*/ 2 w 22"/>
                <a:gd name="T75" fmla="*/ 13 h 19"/>
                <a:gd name="T76" fmla="*/ 3 w 22"/>
                <a:gd name="T77" fmla="*/ 12 h 19"/>
                <a:gd name="T78" fmla="*/ 3 w 22"/>
                <a:gd name="T79" fmla="*/ 12 h 19"/>
                <a:gd name="T80" fmla="*/ 3 w 22"/>
                <a:gd name="T81" fmla="*/ 9 h 19"/>
                <a:gd name="T82" fmla="*/ 5 w 22"/>
                <a:gd name="T83" fmla="*/ 5 h 19"/>
                <a:gd name="T84" fmla="*/ 6 w 22"/>
                <a:gd name="T85" fmla="*/ 5 h 19"/>
                <a:gd name="T86" fmla="*/ 8 w 22"/>
                <a:gd name="T87" fmla="*/ 3 h 19"/>
                <a:gd name="T88" fmla="*/ 10 w 22"/>
                <a:gd name="T89" fmla="*/ 3 h 19"/>
                <a:gd name="T90" fmla="*/ 11 w 22"/>
                <a:gd name="T91" fmla="*/ 3 h 19"/>
                <a:gd name="T92" fmla="*/ 11 w 22"/>
                <a:gd name="T93" fmla="*/ 4 h 19"/>
                <a:gd name="T94" fmla="*/ 11 w 22"/>
                <a:gd name="T95" fmla="*/ 4 h 19"/>
                <a:gd name="T96" fmla="*/ 12 w 22"/>
                <a:gd name="T97" fmla="*/ 4 h 19"/>
                <a:gd name="T98" fmla="*/ 16 w 22"/>
                <a:gd name="T99" fmla="*/ 0 h 19"/>
                <a:gd name="T100" fmla="*/ 17 w 22"/>
                <a:gd name="T101" fmla="*/ 0 h 19"/>
                <a:gd name="T102" fmla="*/ 18 w 22"/>
                <a:gd name="T10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 h="19">
                  <a:moveTo>
                    <a:pt x="18" y="0"/>
                  </a:moveTo>
                  <a:cubicBezTo>
                    <a:pt x="18" y="0"/>
                    <a:pt x="18" y="0"/>
                    <a:pt x="18" y="0"/>
                  </a:cubicBezTo>
                  <a:cubicBezTo>
                    <a:pt x="18" y="0"/>
                    <a:pt x="18" y="0"/>
                    <a:pt x="18" y="0"/>
                  </a:cubicBezTo>
                  <a:cubicBezTo>
                    <a:pt x="18" y="2"/>
                    <a:pt x="18" y="2"/>
                    <a:pt x="19" y="3"/>
                  </a:cubicBezTo>
                  <a:cubicBezTo>
                    <a:pt x="20" y="3"/>
                    <a:pt x="20" y="3"/>
                    <a:pt x="20" y="3"/>
                  </a:cubicBezTo>
                  <a:cubicBezTo>
                    <a:pt x="21" y="4"/>
                    <a:pt x="21" y="4"/>
                    <a:pt x="21" y="5"/>
                  </a:cubicBezTo>
                  <a:cubicBezTo>
                    <a:pt x="22" y="9"/>
                    <a:pt x="21" y="7"/>
                    <a:pt x="22" y="10"/>
                  </a:cubicBezTo>
                  <a:cubicBezTo>
                    <a:pt x="22" y="11"/>
                    <a:pt x="22" y="11"/>
                    <a:pt x="22" y="11"/>
                  </a:cubicBezTo>
                  <a:cubicBezTo>
                    <a:pt x="22" y="12"/>
                    <a:pt x="22" y="12"/>
                    <a:pt x="22" y="12"/>
                  </a:cubicBezTo>
                  <a:cubicBezTo>
                    <a:pt x="22" y="13"/>
                    <a:pt x="22" y="13"/>
                    <a:pt x="22" y="14"/>
                  </a:cubicBezTo>
                  <a:cubicBezTo>
                    <a:pt x="21" y="14"/>
                    <a:pt x="21" y="14"/>
                    <a:pt x="21" y="14"/>
                  </a:cubicBezTo>
                  <a:cubicBezTo>
                    <a:pt x="21" y="14"/>
                    <a:pt x="21" y="14"/>
                    <a:pt x="21" y="14"/>
                  </a:cubicBezTo>
                  <a:cubicBezTo>
                    <a:pt x="20" y="14"/>
                    <a:pt x="20" y="14"/>
                    <a:pt x="20" y="14"/>
                  </a:cubicBezTo>
                  <a:cubicBezTo>
                    <a:pt x="20" y="14"/>
                    <a:pt x="20" y="14"/>
                    <a:pt x="19" y="15"/>
                  </a:cubicBezTo>
                  <a:cubicBezTo>
                    <a:pt x="18" y="15"/>
                    <a:pt x="18" y="15"/>
                    <a:pt x="18" y="14"/>
                  </a:cubicBezTo>
                  <a:cubicBezTo>
                    <a:pt x="17" y="14"/>
                    <a:pt x="17" y="14"/>
                    <a:pt x="17" y="14"/>
                  </a:cubicBezTo>
                  <a:cubicBezTo>
                    <a:pt x="15" y="14"/>
                    <a:pt x="15" y="14"/>
                    <a:pt x="15" y="14"/>
                  </a:cubicBezTo>
                  <a:cubicBezTo>
                    <a:pt x="15" y="14"/>
                    <a:pt x="15" y="14"/>
                    <a:pt x="15" y="14"/>
                  </a:cubicBezTo>
                  <a:cubicBezTo>
                    <a:pt x="14" y="14"/>
                    <a:pt x="15" y="14"/>
                    <a:pt x="14" y="15"/>
                  </a:cubicBezTo>
                  <a:cubicBezTo>
                    <a:pt x="14" y="15"/>
                    <a:pt x="14" y="15"/>
                    <a:pt x="14" y="15"/>
                  </a:cubicBezTo>
                  <a:cubicBezTo>
                    <a:pt x="13" y="15"/>
                    <a:pt x="13" y="15"/>
                    <a:pt x="13" y="15"/>
                  </a:cubicBezTo>
                  <a:cubicBezTo>
                    <a:pt x="12" y="14"/>
                    <a:pt x="12" y="14"/>
                    <a:pt x="12" y="14"/>
                  </a:cubicBezTo>
                  <a:cubicBezTo>
                    <a:pt x="12" y="14"/>
                    <a:pt x="12" y="14"/>
                    <a:pt x="12" y="14"/>
                  </a:cubicBezTo>
                  <a:cubicBezTo>
                    <a:pt x="11" y="17"/>
                    <a:pt x="11" y="16"/>
                    <a:pt x="11" y="18"/>
                  </a:cubicBezTo>
                  <a:cubicBezTo>
                    <a:pt x="11" y="18"/>
                    <a:pt x="11" y="18"/>
                    <a:pt x="11" y="18"/>
                  </a:cubicBezTo>
                  <a:cubicBezTo>
                    <a:pt x="10" y="19"/>
                    <a:pt x="10" y="19"/>
                    <a:pt x="9" y="19"/>
                  </a:cubicBezTo>
                  <a:cubicBezTo>
                    <a:pt x="8" y="19"/>
                    <a:pt x="7" y="19"/>
                    <a:pt x="6" y="19"/>
                  </a:cubicBezTo>
                  <a:cubicBezTo>
                    <a:pt x="5" y="19"/>
                    <a:pt x="5" y="19"/>
                    <a:pt x="5" y="19"/>
                  </a:cubicBezTo>
                  <a:cubicBezTo>
                    <a:pt x="4" y="18"/>
                    <a:pt x="4" y="18"/>
                    <a:pt x="4" y="18"/>
                  </a:cubicBezTo>
                  <a:cubicBezTo>
                    <a:pt x="3" y="17"/>
                    <a:pt x="4" y="17"/>
                    <a:pt x="2" y="17"/>
                  </a:cubicBezTo>
                  <a:cubicBezTo>
                    <a:pt x="2" y="17"/>
                    <a:pt x="2" y="17"/>
                    <a:pt x="2" y="17"/>
                  </a:cubicBezTo>
                  <a:cubicBezTo>
                    <a:pt x="1" y="18"/>
                    <a:pt x="1" y="17"/>
                    <a:pt x="1" y="18"/>
                  </a:cubicBezTo>
                  <a:cubicBezTo>
                    <a:pt x="0" y="18"/>
                    <a:pt x="0" y="18"/>
                    <a:pt x="0" y="18"/>
                  </a:cubicBezTo>
                  <a:cubicBezTo>
                    <a:pt x="0" y="17"/>
                    <a:pt x="0" y="17"/>
                    <a:pt x="0" y="17"/>
                  </a:cubicBezTo>
                  <a:cubicBezTo>
                    <a:pt x="0" y="16"/>
                    <a:pt x="0" y="16"/>
                    <a:pt x="0" y="16"/>
                  </a:cubicBezTo>
                  <a:cubicBezTo>
                    <a:pt x="0" y="15"/>
                    <a:pt x="0" y="15"/>
                    <a:pt x="0" y="15"/>
                  </a:cubicBezTo>
                  <a:cubicBezTo>
                    <a:pt x="0" y="15"/>
                    <a:pt x="0" y="15"/>
                    <a:pt x="0" y="15"/>
                  </a:cubicBezTo>
                  <a:cubicBezTo>
                    <a:pt x="1" y="14"/>
                    <a:pt x="1" y="13"/>
                    <a:pt x="2" y="13"/>
                  </a:cubicBezTo>
                  <a:cubicBezTo>
                    <a:pt x="3" y="12"/>
                    <a:pt x="3" y="12"/>
                    <a:pt x="3" y="12"/>
                  </a:cubicBezTo>
                  <a:cubicBezTo>
                    <a:pt x="3" y="12"/>
                    <a:pt x="3" y="12"/>
                    <a:pt x="3" y="12"/>
                  </a:cubicBezTo>
                  <a:cubicBezTo>
                    <a:pt x="3" y="10"/>
                    <a:pt x="3" y="10"/>
                    <a:pt x="3" y="9"/>
                  </a:cubicBezTo>
                  <a:cubicBezTo>
                    <a:pt x="3" y="7"/>
                    <a:pt x="4" y="6"/>
                    <a:pt x="5" y="5"/>
                  </a:cubicBezTo>
                  <a:cubicBezTo>
                    <a:pt x="6" y="5"/>
                    <a:pt x="6" y="5"/>
                    <a:pt x="6" y="5"/>
                  </a:cubicBezTo>
                  <a:cubicBezTo>
                    <a:pt x="7" y="4"/>
                    <a:pt x="7" y="4"/>
                    <a:pt x="8" y="3"/>
                  </a:cubicBezTo>
                  <a:cubicBezTo>
                    <a:pt x="8" y="3"/>
                    <a:pt x="10" y="3"/>
                    <a:pt x="10" y="3"/>
                  </a:cubicBezTo>
                  <a:cubicBezTo>
                    <a:pt x="11" y="3"/>
                    <a:pt x="11" y="3"/>
                    <a:pt x="11" y="3"/>
                  </a:cubicBezTo>
                  <a:cubicBezTo>
                    <a:pt x="11" y="4"/>
                    <a:pt x="11" y="4"/>
                    <a:pt x="11" y="4"/>
                  </a:cubicBezTo>
                  <a:cubicBezTo>
                    <a:pt x="11" y="4"/>
                    <a:pt x="11" y="4"/>
                    <a:pt x="11" y="4"/>
                  </a:cubicBezTo>
                  <a:cubicBezTo>
                    <a:pt x="12" y="4"/>
                    <a:pt x="12" y="4"/>
                    <a:pt x="12" y="4"/>
                  </a:cubicBezTo>
                  <a:cubicBezTo>
                    <a:pt x="14" y="3"/>
                    <a:pt x="14" y="2"/>
                    <a:pt x="16" y="0"/>
                  </a:cubicBezTo>
                  <a:cubicBezTo>
                    <a:pt x="17" y="0"/>
                    <a:pt x="17" y="0"/>
                    <a:pt x="17" y="0"/>
                  </a:cubicBezTo>
                  <a:cubicBezTo>
                    <a:pt x="18" y="0"/>
                    <a:pt x="18" y="0"/>
                    <a:pt x="18"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199">
              <a:extLst>
                <a:ext uri="{FF2B5EF4-FFF2-40B4-BE49-F238E27FC236}">
                  <a16:creationId xmlns:a16="http://schemas.microsoft.com/office/drawing/2014/main" id="{9202502E-957E-4910-BE4C-FBBEF287B74A}"/>
                </a:ext>
              </a:extLst>
            </p:cNvPr>
            <p:cNvSpPr>
              <a:spLocks noEditPoints="1"/>
            </p:cNvSpPr>
            <p:nvPr/>
          </p:nvSpPr>
          <p:spPr bwMode="auto">
            <a:xfrm>
              <a:off x="13312024" y="7449276"/>
              <a:ext cx="983087" cy="807365"/>
            </a:xfrm>
            <a:custGeom>
              <a:avLst/>
              <a:gdLst>
                <a:gd name="T0" fmla="*/ 147 w 236"/>
                <a:gd name="T1" fmla="*/ 46 h 194"/>
                <a:gd name="T2" fmla="*/ 159 w 236"/>
                <a:gd name="T3" fmla="*/ 56 h 194"/>
                <a:gd name="T4" fmla="*/ 164 w 236"/>
                <a:gd name="T5" fmla="*/ 60 h 194"/>
                <a:gd name="T6" fmla="*/ 173 w 236"/>
                <a:gd name="T7" fmla="*/ 68 h 194"/>
                <a:gd name="T8" fmla="*/ 173 w 236"/>
                <a:gd name="T9" fmla="*/ 70 h 194"/>
                <a:gd name="T10" fmla="*/ 175 w 236"/>
                <a:gd name="T11" fmla="*/ 77 h 194"/>
                <a:gd name="T12" fmla="*/ 173 w 236"/>
                <a:gd name="T13" fmla="*/ 77 h 194"/>
                <a:gd name="T14" fmla="*/ 182 w 236"/>
                <a:gd name="T15" fmla="*/ 93 h 194"/>
                <a:gd name="T16" fmla="*/ 185 w 236"/>
                <a:gd name="T17" fmla="*/ 96 h 194"/>
                <a:gd name="T18" fmla="*/ 189 w 236"/>
                <a:gd name="T19" fmla="*/ 96 h 194"/>
                <a:gd name="T20" fmla="*/ 190 w 236"/>
                <a:gd name="T21" fmla="*/ 99 h 194"/>
                <a:gd name="T22" fmla="*/ 230 w 236"/>
                <a:gd name="T23" fmla="*/ 120 h 194"/>
                <a:gd name="T24" fmla="*/ 229 w 236"/>
                <a:gd name="T25" fmla="*/ 151 h 194"/>
                <a:gd name="T26" fmla="*/ 152 w 236"/>
                <a:gd name="T27" fmla="*/ 173 h 194"/>
                <a:gd name="T28" fmla="*/ 139 w 236"/>
                <a:gd name="T29" fmla="*/ 187 h 194"/>
                <a:gd name="T30" fmla="*/ 107 w 236"/>
                <a:gd name="T31" fmla="*/ 182 h 194"/>
                <a:gd name="T32" fmla="*/ 104 w 236"/>
                <a:gd name="T33" fmla="*/ 182 h 194"/>
                <a:gd name="T34" fmla="*/ 99 w 236"/>
                <a:gd name="T35" fmla="*/ 180 h 194"/>
                <a:gd name="T36" fmla="*/ 97 w 236"/>
                <a:gd name="T37" fmla="*/ 184 h 194"/>
                <a:gd name="T38" fmla="*/ 96 w 236"/>
                <a:gd name="T39" fmla="*/ 189 h 194"/>
                <a:gd name="T40" fmla="*/ 92 w 236"/>
                <a:gd name="T41" fmla="*/ 194 h 194"/>
                <a:gd name="T42" fmla="*/ 90 w 236"/>
                <a:gd name="T43" fmla="*/ 189 h 194"/>
                <a:gd name="T44" fmla="*/ 86 w 236"/>
                <a:gd name="T45" fmla="*/ 181 h 194"/>
                <a:gd name="T46" fmla="*/ 71 w 236"/>
                <a:gd name="T47" fmla="*/ 157 h 194"/>
                <a:gd name="T48" fmla="*/ 66 w 236"/>
                <a:gd name="T49" fmla="*/ 151 h 194"/>
                <a:gd name="T50" fmla="*/ 50 w 236"/>
                <a:gd name="T51" fmla="*/ 135 h 194"/>
                <a:gd name="T52" fmla="*/ 50 w 236"/>
                <a:gd name="T53" fmla="*/ 125 h 194"/>
                <a:gd name="T54" fmla="*/ 49 w 236"/>
                <a:gd name="T55" fmla="*/ 118 h 194"/>
                <a:gd name="T56" fmla="*/ 47 w 236"/>
                <a:gd name="T57" fmla="*/ 115 h 194"/>
                <a:gd name="T58" fmla="*/ 35 w 236"/>
                <a:gd name="T59" fmla="*/ 100 h 194"/>
                <a:gd name="T60" fmla="*/ 26 w 236"/>
                <a:gd name="T61" fmla="*/ 83 h 194"/>
                <a:gd name="T62" fmla="*/ 14 w 236"/>
                <a:gd name="T63" fmla="*/ 65 h 194"/>
                <a:gd name="T64" fmla="*/ 5 w 236"/>
                <a:gd name="T65" fmla="*/ 52 h 194"/>
                <a:gd name="T66" fmla="*/ 4 w 236"/>
                <a:gd name="T67" fmla="*/ 36 h 194"/>
                <a:gd name="T68" fmla="*/ 24 w 236"/>
                <a:gd name="T69" fmla="*/ 30 h 194"/>
                <a:gd name="T70" fmla="*/ 34 w 236"/>
                <a:gd name="T71" fmla="*/ 24 h 194"/>
                <a:gd name="T72" fmla="*/ 49 w 236"/>
                <a:gd name="T73" fmla="*/ 2 h 194"/>
                <a:gd name="T74" fmla="*/ 114 w 236"/>
                <a:gd name="T75" fmla="*/ 38 h 194"/>
                <a:gd name="T76" fmla="*/ 22 w 236"/>
                <a:gd name="T77" fmla="*/ 82 h 194"/>
                <a:gd name="T78" fmla="*/ 22 w 236"/>
                <a:gd name="T79" fmla="*/ 81 h 194"/>
                <a:gd name="T80" fmla="*/ 24 w 236"/>
                <a:gd name="T81" fmla="*/ 84 h 194"/>
                <a:gd name="T82" fmla="*/ 22 w 236"/>
                <a:gd name="T83" fmla="*/ 83 h 194"/>
                <a:gd name="T84" fmla="*/ 26 w 236"/>
                <a:gd name="T85" fmla="*/ 86 h 194"/>
                <a:gd name="T86" fmla="*/ 83 w 236"/>
                <a:gd name="T87" fmla="*/ 189 h 194"/>
                <a:gd name="T88" fmla="*/ 85 w 236"/>
                <a:gd name="T89" fmla="*/ 191 h 194"/>
                <a:gd name="T90" fmla="*/ 84 w 236"/>
                <a:gd name="T91" fmla="*/ 190 h 194"/>
                <a:gd name="T92" fmla="*/ 81 w 236"/>
                <a:gd name="T93" fmla="*/ 188 h 194"/>
                <a:gd name="T94" fmla="*/ 81 w 236"/>
                <a:gd name="T95" fmla="*/ 186 h 194"/>
                <a:gd name="T96" fmla="*/ 82 w 236"/>
                <a:gd name="T97" fmla="*/ 18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6" h="194">
                  <a:moveTo>
                    <a:pt x="134" y="39"/>
                  </a:moveTo>
                  <a:cubicBezTo>
                    <a:pt x="140" y="40"/>
                    <a:pt x="137" y="40"/>
                    <a:pt x="144" y="41"/>
                  </a:cubicBezTo>
                  <a:cubicBezTo>
                    <a:pt x="145" y="43"/>
                    <a:pt x="145" y="42"/>
                    <a:pt x="146" y="45"/>
                  </a:cubicBezTo>
                  <a:cubicBezTo>
                    <a:pt x="147" y="46"/>
                    <a:pt x="147" y="46"/>
                    <a:pt x="147" y="46"/>
                  </a:cubicBezTo>
                  <a:cubicBezTo>
                    <a:pt x="156" y="46"/>
                    <a:pt x="147" y="46"/>
                    <a:pt x="155" y="46"/>
                  </a:cubicBezTo>
                  <a:cubicBezTo>
                    <a:pt x="157" y="50"/>
                    <a:pt x="156" y="49"/>
                    <a:pt x="159" y="54"/>
                  </a:cubicBezTo>
                  <a:cubicBezTo>
                    <a:pt x="160" y="55"/>
                    <a:pt x="159" y="54"/>
                    <a:pt x="160" y="56"/>
                  </a:cubicBezTo>
                  <a:cubicBezTo>
                    <a:pt x="159" y="56"/>
                    <a:pt x="159" y="56"/>
                    <a:pt x="159" y="56"/>
                  </a:cubicBezTo>
                  <a:cubicBezTo>
                    <a:pt x="159" y="57"/>
                    <a:pt x="159" y="57"/>
                    <a:pt x="159" y="57"/>
                  </a:cubicBezTo>
                  <a:cubicBezTo>
                    <a:pt x="161" y="58"/>
                    <a:pt x="161" y="58"/>
                    <a:pt x="161" y="58"/>
                  </a:cubicBezTo>
                  <a:cubicBezTo>
                    <a:pt x="163" y="59"/>
                    <a:pt x="164" y="59"/>
                    <a:pt x="164" y="60"/>
                  </a:cubicBezTo>
                  <a:cubicBezTo>
                    <a:pt x="164" y="60"/>
                    <a:pt x="164" y="60"/>
                    <a:pt x="164" y="60"/>
                  </a:cubicBezTo>
                  <a:cubicBezTo>
                    <a:pt x="165" y="62"/>
                    <a:pt x="165" y="62"/>
                    <a:pt x="166" y="64"/>
                  </a:cubicBezTo>
                  <a:cubicBezTo>
                    <a:pt x="168" y="64"/>
                    <a:pt x="168" y="64"/>
                    <a:pt x="168" y="64"/>
                  </a:cubicBezTo>
                  <a:cubicBezTo>
                    <a:pt x="170" y="66"/>
                    <a:pt x="170" y="66"/>
                    <a:pt x="170" y="66"/>
                  </a:cubicBezTo>
                  <a:cubicBezTo>
                    <a:pt x="173" y="68"/>
                    <a:pt x="173" y="68"/>
                    <a:pt x="173" y="68"/>
                  </a:cubicBezTo>
                  <a:cubicBezTo>
                    <a:pt x="175" y="70"/>
                    <a:pt x="175" y="70"/>
                    <a:pt x="175" y="70"/>
                  </a:cubicBezTo>
                  <a:cubicBezTo>
                    <a:pt x="174" y="70"/>
                    <a:pt x="174" y="70"/>
                    <a:pt x="174" y="70"/>
                  </a:cubicBezTo>
                  <a:cubicBezTo>
                    <a:pt x="174" y="70"/>
                    <a:pt x="174" y="70"/>
                    <a:pt x="173" y="70"/>
                  </a:cubicBezTo>
                  <a:cubicBezTo>
                    <a:pt x="173" y="70"/>
                    <a:pt x="173" y="70"/>
                    <a:pt x="173" y="70"/>
                  </a:cubicBezTo>
                  <a:cubicBezTo>
                    <a:pt x="173" y="71"/>
                    <a:pt x="173" y="70"/>
                    <a:pt x="173" y="72"/>
                  </a:cubicBezTo>
                  <a:cubicBezTo>
                    <a:pt x="174" y="73"/>
                    <a:pt x="174" y="72"/>
                    <a:pt x="175" y="73"/>
                  </a:cubicBezTo>
                  <a:cubicBezTo>
                    <a:pt x="175" y="74"/>
                    <a:pt x="175" y="74"/>
                    <a:pt x="175" y="74"/>
                  </a:cubicBezTo>
                  <a:cubicBezTo>
                    <a:pt x="175" y="77"/>
                    <a:pt x="175" y="77"/>
                    <a:pt x="175" y="77"/>
                  </a:cubicBezTo>
                  <a:cubicBezTo>
                    <a:pt x="174" y="77"/>
                    <a:pt x="174" y="77"/>
                    <a:pt x="174" y="77"/>
                  </a:cubicBezTo>
                  <a:cubicBezTo>
                    <a:pt x="174" y="77"/>
                    <a:pt x="174" y="77"/>
                    <a:pt x="174" y="77"/>
                  </a:cubicBezTo>
                  <a:cubicBezTo>
                    <a:pt x="173" y="77"/>
                    <a:pt x="173" y="77"/>
                    <a:pt x="173" y="77"/>
                  </a:cubicBezTo>
                  <a:cubicBezTo>
                    <a:pt x="173" y="77"/>
                    <a:pt x="173" y="77"/>
                    <a:pt x="173" y="77"/>
                  </a:cubicBezTo>
                  <a:cubicBezTo>
                    <a:pt x="175" y="83"/>
                    <a:pt x="174" y="79"/>
                    <a:pt x="176" y="83"/>
                  </a:cubicBezTo>
                  <a:cubicBezTo>
                    <a:pt x="176" y="84"/>
                    <a:pt x="177" y="85"/>
                    <a:pt x="178" y="85"/>
                  </a:cubicBezTo>
                  <a:cubicBezTo>
                    <a:pt x="179" y="87"/>
                    <a:pt x="179" y="87"/>
                    <a:pt x="179" y="90"/>
                  </a:cubicBezTo>
                  <a:cubicBezTo>
                    <a:pt x="181" y="92"/>
                    <a:pt x="181" y="92"/>
                    <a:pt x="182" y="93"/>
                  </a:cubicBezTo>
                  <a:cubicBezTo>
                    <a:pt x="182" y="95"/>
                    <a:pt x="182" y="95"/>
                    <a:pt x="182" y="95"/>
                  </a:cubicBezTo>
                  <a:cubicBezTo>
                    <a:pt x="183" y="96"/>
                    <a:pt x="183" y="96"/>
                    <a:pt x="183" y="96"/>
                  </a:cubicBezTo>
                  <a:cubicBezTo>
                    <a:pt x="184" y="96"/>
                    <a:pt x="184" y="96"/>
                    <a:pt x="184" y="96"/>
                  </a:cubicBezTo>
                  <a:cubicBezTo>
                    <a:pt x="185" y="96"/>
                    <a:pt x="184" y="96"/>
                    <a:pt x="185" y="96"/>
                  </a:cubicBezTo>
                  <a:cubicBezTo>
                    <a:pt x="186" y="96"/>
                    <a:pt x="186" y="96"/>
                    <a:pt x="187" y="96"/>
                  </a:cubicBezTo>
                  <a:cubicBezTo>
                    <a:pt x="188" y="96"/>
                    <a:pt x="188" y="96"/>
                    <a:pt x="188" y="96"/>
                  </a:cubicBezTo>
                  <a:cubicBezTo>
                    <a:pt x="189" y="96"/>
                    <a:pt x="189" y="96"/>
                    <a:pt x="189" y="96"/>
                  </a:cubicBezTo>
                  <a:cubicBezTo>
                    <a:pt x="189" y="96"/>
                    <a:pt x="189" y="96"/>
                    <a:pt x="189" y="96"/>
                  </a:cubicBezTo>
                  <a:cubicBezTo>
                    <a:pt x="188" y="97"/>
                    <a:pt x="188" y="97"/>
                    <a:pt x="188" y="97"/>
                  </a:cubicBezTo>
                  <a:cubicBezTo>
                    <a:pt x="188" y="99"/>
                    <a:pt x="188" y="99"/>
                    <a:pt x="188" y="99"/>
                  </a:cubicBezTo>
                  <a:cubicBezTo>
                    <a:pt x="189" y="99"/>
                    <a:pt x="189" y="99"/>
                    <a:pt x="190" y="99"/>
                  </a:cubicBezTo>
                  <a:cubicBezTo>
                    <a:pt x="190" y="99"/>
                    <a:pt x="190" y="99"/>
                    <a:pt x="190" y="99"/>
                  </a:cubicBezTo>
                  <a:cubicBezTo>
                    <a:pt x="190" y="100"/>
                    <a:pt x="191" y="101"/>
                    <a:pt x="191" y="101"/>
                  </a:cubicBezTo>
                  <a:cubicBezTo>
                    <a:pt x="191" y="102"/>
                    <a:pt x="191" y="102"/>
                    <a:pt x="191" y="102"/>
                  </a:cubicBezTo>
                  <a:cubicBezTo>
                    <a:pt x="191" y="102"/>
                    <a:pt x="192" y="104"/>
                    <a:pt x="202" y="116"/>
                  </a:cubicBezTo>
                  <a:cubicBezTo>
                    <a:pt x="204" y="116"/>
                    <a:pt x="228" y="119"/>
                    <a:pt x="230" y="120"/>
                  </a:cubicBezTo>
                  <a:cubicBezTo>
                    <a:pt x="230" y="120"/>
                    <a:pt x="230" y="120"/>
                    <a:pt x="230" y="120"/>
                  </a:cubicBezTo>
                  <a:cubicBezTo>
                    <a:pt x="231" y="119"/>
                    <a:pt x="231" y="119"/>
                    <a:pt x="231" y="119"/>
                  </a:cubicBezTo>
                  <a:cubicBezTo>
                    <a:pt x="232" y="121"/>
                    <a:pt x="235" y="125"/>
                    <a:pt x="236" y="127"/>
                  </a:cubicBezTo>
                  <a:cubicBezTo>
                    <a:pt x="235" y="131"/>
                    <a:pt x="235" y="132"/>
                    <a:pt x="229" y="151"/>
                  </a:cubicBezTo>
                  <a:cubicBezTo>
                    <a:pt x="227" y="152"/>
                    <a:pt x="223" y="153"/>
                    <a:pt x="222" y="154"/>
                  </a:cubicBezTo>
                  <a:cubicBezTo>
                    <a:pt x="216" y="156"/>
                    <a:pt x="207" y="159"/>
                    <a:pt x="206" y="159"/>
                  </a:cubicBezTo>
                  <a:cubicBezTo>
                    <a:pt x="193" y="164"/>
                    <a:pt x="196" y="163"/>
                    <a:pt x="190" y="164"/>
                  </a:cubicBezTo>
                  <a:cubicBezTo>
                    <a:pt x="158" y="168"/>
                    <a:pt x="165" y="166"/>
                    <a:pt x="152" y="173"/>
                  </a:cubicBezTo>
                  <a:cubicBezTo>
                    <a:pt x="148" y="178"/>
                    <a:pt x="148" y="178"/>
                    <a:pt x="146" y="181"/>
                  </a:cubicBezTo>
                  <a:cubicBezTo>
                    <a:pt x="145" y="183"/>
                    <a:pt x="145" y="182"/>
                    <a:pt x="144" y="185"/>
                  </a:cubicBezTo>
                  <a:cubicBezTo>
                    <a:pt x="143" y="186"/>
                    <a:pt x="142" y="186"/>
                    <a:pt x="141" y="187"/>
                  </a:cubicBezTo>
                  <a:cubicBezTo>
                    <a:pt x="139" y="187"/>
                    <a:pt x="139" y="187"/>
                    <a:pt x="139" y="187"/>
                  </a:cubicBezTo>
                  <a:cubicBezTo>
                    <a:pt x="138" y="186"/>
                    <a:pt x="137" y="184"/>
                    <a:pt x="136" y="183"/>
                  </a:cubicBezTo>
                  <a:cubicBezTo>
                    <a:pt x="132" y="183"/>
                    <a:pt x="135" y="185"/>
                    <a:pt x="121" y="183"/>
                  </a:cubicBezTo>
                  <a:cubicBezTo>
                    <a:pt x="121" y="182"/>
                    <a:pt x="120" y="182"/>
                    <a:pt x="119" y="181"/>
                  </a:cubicBezTo>
                  <a:cubicBezTo>
                    <a:pt x="117" y="181"/>
                    <a:pt x="110" y="182"/>
                    <a:pt x="107" y="182"/>
                  </a:cubicBezTo>
                  <a:cubicBezTo>
                    <a:pt x="106" y="182"/>
                    <a:pt x="106" y="182"/>
                    <a:pt x="106" y="182"/>
                  </a:cubicBezTo>
                  <a:cubicBezTo>
                    <a:pt x="106" y="182"/>
                    <a:pt x="106" y="182"/>
                    <a:pt x="106" y="182"/>
                  </a:cubicBezTo>
                  <a:cubicBezTo>
                    <a:pt x="105" y="183"/>
                    <a:pt x="105" y="182"/>
                    <a:pt x="105" y="183"/>
                  </a:cubicBezTo>
                  <a:cubicBezTo>
                    <a:pt x="104" y="182"/>
                    <a:pt x="104" y="182"/>
                    <a:pt x="104" y="182"/>
                  </a:cubicBezTo>
                  <a:cubicBezTo>
                    <a:pt x="103" y="182"/>
                    <a:pt x="103" y="182"/>
                    <a:pt x="103" y="182"/>
                  </a:cubicBezTo>
                  <a:cubicBezTo>
                    <a:pt x="102" y="182"/>
                    <a:pt x="102" y="182"/>
                    <a:pt x="102" y="182"/>
                  </a:cubicBezTo>
                  <a:cubicBezTo>
                    <a:pt x="101" y="181"/>
                    <a:pt x="102" y="182"/>
                    <a:pt x="101" y="181"/>
                  </a:cubicBezTo>
                  <a:cubicBezTo>
                    <a:pt x="100" y="180"/>
                    <a:pt x="100" y="180"/>
                    <a:pt x="99" y="180"/>
                  </a:cubicBezTo>
                  <a:cubicBezTo>
                    <a:pt x="98" y="181"/>
                    <a:pt x="98" y="181"/>
                    <a:pt x="96" y="182"/>
                  </a:cubicBezTo>
                  <a:cubicBezTo>
                    <a:pt x="96" y="183"/>
                    <a:pt x="96" y="183"/>
                    <a:pt x="96" y="183"/>
                  </a:cubicBezTo>
                  <a:cubicBezTo>
                    <a:pt x="97" y="183"/>
                    <a:pt x="97" y="183"/>
                    <a:pt x="97" y="183"/>
                  </a:cubicBezTo>
                  <a:cubicBezTo>
                    <a:pt x="97" y="184"/>
                    <a:pt x="97" y="184"/>
                    <a:pt x="97" y="184"/>
                  </a:cubicBezTo>
                  <a:cubicBezTo>
                    <a:pt x="96" y="184"/>
                    <a:pt x="96" y="184"/>
                    <a:pt x="96" y="184"/>
                  </a:cubicBezTo>
                  <a:cubicBezTo>
                    <a:pt x="96" y="186"/>
                    <a:pt x="96" y="185"/>
                    <a:pt x="96" y="187"/>
                  </a:cubicBezTo>
                  <a:cubicBezTo>
                    <a:pt x="96" y="188"/>
                    <a:pt x="96" y="188"/>
                    <a:pt x="96" y="188"/>
                  </a:cubicBezTo>
                  <a:cubicBezTo>
                    <a:pt x="96" y="189"/>
                    <a:pt x="96" y="189"/>
                    <a:pt x="96" y="189"/>
                  </a:cubicBezTo>
                  <a:cubicBezTo>
                    <a:pt x="96" y="189"/>
                    <a:pt x="96" y="189"/>
                    <a:pt x="96" y="189"/>
                  </a:cubicBezTo>
                  <a:cubicBezTo>
                    <a:pt x="96" y="190"/>
                    <a:pt x="96" y="190"/>
                    <a:pt x="96" y="190"/>
                  </a:cubicBezTo>
                  <a:cubicBezTo>
                    <a:pt x="95" y="190"/>
                    <a:pt x="95" y="190"/>
                    <a:pt x="95" y="190"/>
                  </a:cubicBezTo>
                  <a:cubicBezTo>
                    <a:pt x="94" y="192"/>
                    <a:pt x="94" y="192"/>
                    <a:pt x="92" y="194"/>
                  </a:cubicBezTo>
                  <a:cubicBezTo>
                    <a:pt x="92" y="193"/>
                    <a:pt x="92" y="193"/>
                    <a:pt x="92" y="193"/>
                  </a:cubicBezTo>
                  <a:cubicBezTo>
                    <a:pt x="91" y="191"/>
                    <a:pt x="91" y="191"/>
                    <a:pt x="91" y="191"/>
                  </a:cubicBezTo>
                  <a:cubicBezTo>
                    <a:pt x="91" y="190"/>
                    <a:pt x="91" y="191"/>
                    <a:pt x="91" y="189"/>
                  </a:cubicBezTo>
                  <a:cubicBezTo>
                    <a:pt x="90" y="189"/>
                    <a:pt x="90" y="189"/>
                    <a:pt x="90" y="189"/>
                  </a:cubicBezTo>
                  <a:cubicBezTo>
                    <a:pt x="89" y="188"/>
                    <a:pt x="89" y="188"/>
                    <a:pt x="89" y="188"/>
                  </a:cubicBezTo>
                  <a:cubicBezTo>
                    <a:pt x="89" y="187"/>
                    <a:pt x="89" y="187"/>
                    <a:pt x="89" y="187"/>
                  </a:cubicBezTo>
                  <a:cubicBezTo>
                    <a:pt x="88" y="186"/>
                    <a:pt x="89" y="186"/>
                    <a:pt x="87" y="185"/>
                  </a:cubicBezTo>
                  <a:cubicBezTo>
                    <a:pt x="87" y="183"/>
                    <a:pt x="87" y="184"/>
                    <a:pt x="86" y="181"/>
                  </a:cubicBezTo>
                  <a:cubicBezTo>
                    <a:pt x="83" y="178"/>
                    <a:pt x="84" y="179"/>
                    <a:pt x="80" y="176"/>
                  </a:cubicBezTo>
                  <a:cubicBezTo>
                    <a:pt x="78" y="172"/>
                    <a:pt x="77" y="172"/>
                    <a:pt x="77" y="169"/>
                  </a:cubicBezTo>
                  <a:cubicBezTo>
                    <a:pt x="74" y="167"/>
                    <a:pt x="74" y="167"/>
                    <a:pt x="74" y="167"/>
                  </a:cubicBezTo>
                  <a:cubicBezTo>
                    <a:pt x="74" y="164"/>
                    <a:pt x="72" y="160"/>
                    <a:pt x="71" y="157"/>
                  </a:cubicBezTo>
                  <a:cubicBezTo>
                    <a:pt x="70" y="156"/>
                    <a:pt x="70" y="157"/>
                    <a:pt x="69" y="155"/>
                  </a:cubicBezTo>
                  <a:cubicBezTo>
                    <a:pt x="69" y="154"/>
                    <a:pt x="69" y="155"/>
                    <a:pt x="69" y="154"/>
                  </a:cubicBezTo>
                  <a:cubicBezTo>
                    <a:pt x="68" y="153"/>
                    <a:pt x="68" y="153"/>
                    <a:pt x="68" y="153"/>
                  </a:cubicBezTo>
                  <a:cubicBezTo>
                    <a:pt x="66" y="151"/>
                    <a:pt x="66" y="151"/>
                    <a:pt x="66" y="151"/>
                  </a:cubicBezTo>
                  <a:cubicBezTo>
                    <a:pt x="62" y="148"/>
                    <a:pt x="62" y="148"/>
                    <a:pt x="62" y="148"/>
                  </a:cubicBezTo>
                  <a:cubicBezTo>
                    <a:pt x="59" y="148"/>
                    <a:pt x="59" y="148"/>
                    <a:pt x="59" y="148"/>
                  </a:cubicBezTo>
                  <a:cubicBezTo>
                    <a:pt x="58" y="146"/>
                    <a:pt x="58" y="146"/>
                    <a:pt x="58" y="146"/>
                  </a:cubicBezTo>
                  <a:cubicBezTo>
                    <a:pt x="56" y="145"/>
                    <a:pt x="52" y="139"/>
                    <a:pt x="50" y="135"/>
                  </a:cubicBezTo>
                  <a:cubicBezTo>
                    <a:pt x="51" y="134"/>
                    <a:pt x="51" y="134"/>
                    <a:pt x="51" y="134"/>
                  </a:cubicBezTo>
                  <a:cubicBezTo>
                    <a:pt x="51" y="133"/>
                    <a:pt x="51" y="133"/>
                    <a:pt x="51" y="133"/>
                  </a:cubicBezTo>
                  <a:cubicBezTo>
                    <a:pt x="49" y="129"/>
                    <a:pt x="51" y="133"/>
                    <a:pt x="49" y="129"/>
                  </a:cubicBezTo>
                  <a:cubicBezTo>
                    <a:pt x="50" y="126"/>
                    <a:pt x="50" y="127"/>
                    <a:pt x="50" y="125"/>
                  </a:cubicBezTo>
                  <a:cubicBezTo>
                    <a:pt x="50" y="123"/>
                    <a:pt x="50" y="124"/>
                    <a:pt x="50" y="122"/>
                  </a:cubicBezTo>
                  <a:cubicBezTo>
                    <a:pt x="50" y="120"/>
                    <a:pt x="50" y="120"/>
                    <a:pt x="50" y="120"/>
                  </a:cubicBezTo>
                  <a:cubicBezTo>
                    <a:pt x="49" y="119"/>
                    <a:pt x="49" y="119"/>
                    <a:pt x="49" y="119"/>
                  </a:cubicBezTo>
                  <a:cubicBezTo>
                    <a:pt x="49" y="118"/>
                    <a:pt x="49" y="118"/>
                    <a:pt x="49" y="118"/>
                  </a:cubicBezTo>
                  <a:cubicBezTo>
                    <a:pt x="49" y="117"/>
                    <a:pt x="49" y="117"/>
                    <a:pt x="49" y="117"/>
                  </a:cubicBezTo>
                  <a:cubicBezTo>
                    <a:pt x="48" y="117"/>
                    <a:pt x="48" y="117"/>
                    <a:pt x="48" y="117"/>
                  </a:cubicBezTo>
                  <a:cubicBezTo>
                    <a:pt x="49" y="117"/>
                    <a:pt x="49" y="117"/>
                    <a:pt x="49" y="117"/>
                  </a:cubicBezTo>
                  <a:cubicBezTo>
                    <a:pt x="47" y="115"/>
                    <a:pt x="47" y="115"/>
                    <a:pt x="47" y="115"/>
                  </a:cubicBezTo>
                  <a:cubicBezTo>
                    <a:pt x="46" y="109"/>
                    <a:pt x="43" y="104"/>
                    <a:pt x="38" y="101"/>
                  </a:cubicBezTo>
                  <a:cubicBezTo>
                    <a:pt x="37" y="101"/>
                    <a:pt x="37" y="101"/>
                    <a:pt x="37" y="101"/>
                  </a:cubicBezTo>
                  <a:cubicBezTo>
                    <a:pt x="36" y="101"/>
                    <a:pt x="36" y="101"/>
                    <a:pt x="36" y="101"/>
                  </a:cubicBezTo>
                  <a:cubicBezTo>
                    <a:pt x="35" y="100"/>
                    <a:pt x="35" y="100"/>
                    <a:pt x="35" y="100"/>
                  </a:cubicBezTo>
                  <a:cubicBezTo>
                    <a:pt x="34" y="100"/>
                    <a:pt x="34" y="100"/>
                    <a:pt x="33" y="99"/>
                  </a:cubicBezTo>
                  <a:cubicBezTo>
                    <a:pt x="29" y="93"/>
                    <a:pt x="32" y="98"/>
                    <a:pt x="29" y="93"/>
                  </a:cubicBezTo>
                  <a:cubicBezTo>
                    <a:pt x="29" y="92"/>
                    <a:pt x="29" y="92"/>
                    <a:pt x="30" y="91"/>
                  </a:cubicBezTo>
                  <a:cubicBezTo>
                    <a:pt x="29" y="87"/>
                    <a:pt x="28" y="86"/>
                    <a:pt x="26" y="83"/>
                  </a:cubicBezTo>
                  <a:cubicBezTo>
                    <a:pt x="25" y="82"/>
                    <a:pt x="26" y="82"/>
                    <a:pt x="24" y="81"/>
                  </a:cubicBezTo>
                  <a:cubicBezTo>
                    <a:pt x="23" y="79"/>
                    <a:pt x="24" y="80"/>
                    <a:pt x="23" y="78"/>
                  </a:cubicBezTo>
                  <a:cubicBezTo>
                    <a:pt x="22" y="77"/>
                    <a:pt x="22" y="77"/>
                    <a:pt x="22" y="77"/>
                  </a:cubicBezTo>
                  <a:cubicBezTo>
                    <a:pt x="20" y="73"/>
                    <a:pt x="18" y="70"/>
                    <a:pt x="14" y="65"/>
                  </a:cubicBezTo>
                  <a:cubicBezTo>
                    <a:pt x="13" y="63"/>
                    <a:pt x="13" y="63"/>
                    <a:pt x="13" y="63"/>
                  </a:cubicBezTo>
                  <a:cubicBezTo>
                    <a:pt x="11" y="60"/>
                    <a:pt x="11" y="60"/>
                    <a:pt x="11" y="60"/>
                  </a:cubicBezTo>
                  <a:cubicBezTo>
                    <a:pt x="9" y="56"/>
                    <a:pt x="10" y="57"/>
                    <a:pt x="7" y="53"/>
                  </a:cubicBezTo>
                  <a:cubicBezTo>
                    <a:pt x="5" y="52"/>
                    <a:pt x="5" y="52"/>
                    <a:pt x="5" y="52"/>
                  </a:cubicBezTo>
                  <a:cubicBezTo>
                    <a:pt x="3" y="52"/>
                    <a:pt x="3" y="52"/>
                    <a:pt x="1" y="52"/>
                  </a:cubicBezTo>
                  <a:cubicBezTo>
                    <a:pt x="0" y="52"/>
                    <a:pt x="0" y="52"/>
                    <a:pt x="0" y="52"/>
                  </a:cubicBezTo>
                  <a:cubicBezTo>
                    <a:pt x="0" y="51"/>
                    <a:pt x="0" y="51"/>
                    <a:pt x="0" y="51"/>
                  </a:cubicBezTo>
                  <a:cubicBezTo>
                    <a:pt x="2" y="48"/>
                    <a:pt x="1" y="50"/>
                    <a:pt x="4" y="36"/>
                  </a:cubicBezTo>
                  <a:cubicBezTo>
                    <a:pt x="10" y="37"/>
                    <a:pt x="6" y="36"/>
                    <a:pt x="16" y="38"/>
                  </a:cubicBezTo>
                  <a:cubicBezTo>
                    <a:pt x="16" y="38"/>
                    <a:pt x="16" y="38"/>
                    <a:pt x="16" y="38"/>
                  </a:cubicBezTo>
                  <a:cubicBezTo>
                    <a:pt x="19" y="36"/>
                    <a:pt x="18" y="36"/>
                    <a:pt x="21" y="34"/>
                  </a:cubicBezTo>
                  <a:cubicBezTo>
                    <a:pt x="23" y="31"/>
                    <a:pt x="22" y="32"/>
                    <a:pt x="24" y="30"/>
                  </a:cubicBezTo>
                  <a:cubicBezTo>
                    <a:pt x="24" y="29"/>
                    <a:pt x="24" y="29"/>
                    <a:pt x="24" y="29"/>
                  </a:cubicBezTo>
                  <a:cubicBezTo>
                    <a:pt x="29" y="28"/>
                    <a:pt x="26" y="29"/>
                    <a:pt x="32" y="28"/>
                  </a:cubicBezTo>
                  <a:cubicBezTo>
                    <a:pt x="32" y="28"/>
                    <a:pt x="32" y="28"/>
                    <a:pt x="32" y="28"/>
                  </a:cubicBezTo>
                  <a:cubicBezTo>
                    <a:pt x="33" y="25"/>
                    <a:pt x="33" y="26"/>
                    <a:pt x="34" y="24"/>
                  </a:cubicBezTo>
                  <a:cubicBezTo>
                    <a:pt x="34" y="23"/>
                    <a:pt x="34" y="23"/>
                    <a:pt x="34" y="23"/>
                  </a:cubicBezTo>
                  <a:cubicBezTo>
                    <a:pt x="37" y="22"/>
                    <a:pt x="36" y="22"/>
                    <a:pt x="38" y="21"/>
                  </a:cubicBezTo>
                  <a:cubicBezTo>
                    <a:pt x="31" y="13"/>
                    <a:pt x="34" y="16"/>
                    <a:pt x="26" y="8"/>
                  </a:cubicBezTo>
                  <a:cubicBezTo>
                    <a:pt x="27" y="8"/>
                    <a:pt x="49" y="2"/>
                    <a:pt x="49" y="2"/>
                  </a:cubicBezTo>
                  <a:cubicBezTo>
                    <a:pt x="51" y="0"/>
                    <a:pt x="51" y="0"/>
                    <a:pt x="51" y="0"/>
                  </a:cubicBezTo>
                  <a:cubicBezTo>
                    <a:pt x="63" y="2"/>
                    <a:pt x="60" y="2"/>
                    <a:pt x="65" y="2"/>
                  </a:cubicBezTo>
                  <a:cubicBezTo>
                    <a:pt x="81" y="10"/>
                    <a:pt x="89" y="19"/>
                    <a:pt x="113" y="38"/>
                  </a:cubicBezTo>
                  <a:cubicBezTo>
                    <a:pt x="114" y="38"/>
                    <a:pt x="114" y="38"/>
                    <a:pt x="114" y="38"/>
                  </a:cubicBezTo>
                  <a:cubicBezTo>
                    <a:pt x="115" y="38"/>
                    <a:pt x="131" y="40"/>
                    <a:pt x="132" y="40"/>
                  </a:cubicBezTo>
                  <a:cubicBezTo>
                    <a:pt x="134" y="39"/>
                    <a:pt x="134" y="39"/>
                    <a:pt x="134" y="39"/>
                  </a:cubicBezTo>
                  <a:close/>
                  <a:moveTo>
                    <a:pt x="22" y="82"/>
                  </a:moveTo>
                  <a:cubicBezTo>
                    <a:pt x="22" y="82"/>
                    <a:pt x="22" y="82"/>
                    <a:pt x="22" y="82"/>
                  </a:cubicBezTo>
                  <a:cubicBezTo>
                    <a:pt x="22" y="82"/>
                    <a:pt x="22" y="82"/>
                    <a:pt x="22" y="82"/>
                  </a:cubicBezTo>
                  <a:cubicBezTo>
                    <a:pt x="22" y="81"/>
                    <a:pt x="22" y="81"/>
                    <a:pt x="22" y="81"/>
                  </a:cubicBezTo>
                  <a:cubicBezTo>
                    <a:pt x="22" y="80"/>
                    <a:pt x="22" y="80"/>
                    <a:pt x="22" y="80"/>
                  </a:cubicBezTo>
                  <a:cubicBezTo>
                    <a:pt x="22" y="81"/>
                    <a:pt x="22" y="81"/>
                    <a:pt x="22" y="81"/>
                  </a:cubicBezTo>
                  <a:cubicBezTo>
                    <a:pt x="22" y="81"/>
                    <a:pt x="22" y="81"/>
                    <a:pt x="22" y="82"/>
                  </a:cubicBezTo>
                  <a:close/>
                  <a:moveTo>
                    <a:pt x="26" y="86"/>
                  </a:moveTo>
                  <a:cubicBezTo>
                    <a:pt x="26" y="86"/>
                    <a:pt x="26" y="86"/>
                    <a:pt x="26" y="86"/>
                  </a:cubicBezTo>
                  <a:cubicBezTo>
                    <a:pt x="25" y="85"/>
                    <a:pt x="24" y="85"/>
                    <a:pt x="24" y="84"/>
                  </a:cubicBezTo>
                  <a:cubicBezTo>
                    <a:pt x="22" y="83"/>
                    <a:pt x="22" y="83"/>
                    <a:pt x="22" y="83"/>
                  </a:cubicBezTo>
                  <a:cubicBezTo>
                    <a:pt x="21" y="83"/>
                    <a:pt x="21" y="83"/>
                    <a:pt x="21" y="83"/>
                  </a:cubicBezTo>
                  <a:cubicBezTo>
                    <a:pt x="22" y="82"/>
                    <a:pt x="22" y="82"/>
                    <a:pt x="22" y="82"/>
                  </a:cubicBezTo>
                  <a:cubicBezTo>
                    <a:pt x="22" y="83"/>
                    <a:pt x="22" y="83"/>
                    <a:pt x="22" y="83"/>
                  </a:cubicBezTo>
                  <a:cubicBezTo>
                    <a:pt x="22" y="83"/>
                    <a:pt x="22" y="83"/>
                    <a:pt x="22" y="83"/>
                  </a:cubicBezTo>
                  <a:cubicBezTo>
                    <a:pt x="24" y="84"/>
                    <a:pt x="24" y="84"/>
                    <a:pt x="24" y="84"/>
                  </a:cubicBezTo>
                  <a:cubicBezTo>
                    <a:pt x="26" y="85"/>
                    <a:pt x="26" y="85"/>
                    <a:pt x="26" y="85"/>
                  </a:cubicBezTo>
                  <a:cubicBezTo>
                    <a:pt x="26" y="86"/>
                    <a:pt x="26" y="86"/>
                    <a:pt x="26" y="86"/>
                  </a:cubicBezTo>
                  <a:cubicBezTo>
                    <a:pt x="26" y="86"/>
                    <a:pt x="26" y="86"/>
                    <a:pt x="26" y="86"/>
                  </a:cubicBezTo>
                  <a:close/>
                  <a:moveTo>
                    <a:pt x="83" y="190"/>
                  </a:moveTo>
                  <a:cubicBezTo>
                    <a:pt x="84" y="190"/>
                    <a:pt x="84" y="190"/>
                    <a:pt x="84" y="190"/>
                  </a:cubicBezTo>
                  <a:cubicBezTo>
                    <a:pt x="83" y="189"/>
                    <a:pt x="83" y="189"/>
                    <a:pt x="83" y="189"/>
                  </a:cubicBezTo>
                  <a:cubicBezTo>
                    <a:pt x="83" y="189"/>
                    <a:pt x="83" y="189"/>
                    <a:pt x="83" y="189"/>
                  </a:cubicBezTo>
                  <a:cubicBezTo>
                    <a:pt x="84" y="189"/>
                    <a:pt x="84" y="189"/>
                    <a:pt x="84" y="189"/>
                  </a:cubicBezTo>
                  <a:cubicBezTo>
                    <a:pt x="85" y="190"/>
                    <a:pt x="85" y="190"/>
                    <a:pt x="85" y="190"/>
                  </a:cubicBezTo>
                  <a:cubicBezTo>
                    <a:pt x="85" y="191"/>
                    <a:pt x="85" y="191"/>
                    <a:pt x="85" y="191"/>
                  </a:cubicBezTo>
                  <a:cubicBezTo>
                    <a:pt x="85" y="191"/>
                    <a:pt x="85" y="191"/>
                    <a:pt x="85" y="191"/>
                  </a:cubicBezTo>
                  <a:cubicBezTo>
                    <a:pt x="84" y="191"/>
                    <a:pt x="85" y="191"/>
                    <a:pt x="84" y="191"/>
                  </a:cubicBezTo>
                  <a:cubicBezTo>
                    <a:pt x="84" y="191"/>
                    <a:pt x="84" y="191"/>
                    <a:pt x="84" y="191"/>
                  </a:cubicBezTo>
                  <a:cubicBezTo>
                    <a:pt x="84" y="190"/>
                    <a:pt x="84" y="190"/>
                    <a:pt x="84" y="190"/>
                  </a:cubicBezTo>
                  <a:cubicBezTo>
                    <a:pt x="83" y="190"/>
                    <a:pt x="83" y="190"/>
                    <a:pt x="83" y="190"/>
                  </a:cubicBezTo>
                  <a:cubicBezTo>
                    <a:pt x="82" y="190"/>
                    <a:pt x="82" y="190"/>
                    <a:pt x="82" y="190"/>
                  </a:cubicBezTo>
                  <a:cubicBezTo>
                    <a:pt x="81" y="189"/>
                    <a:pt x="81" y="189"/>
                    <a:pt x="81" y="189"/>
                  </a:cubicBezTo>
                  <a:cubicBezTo>
                    <a:pt x="81" y="188"/>
                    <a:pt x="81" y="188"/>
                    <a:pt x="81" y="188"/>
                  </a:cubicBezTo>
                  <a:cubicBezTo>
                    <a:pt x="81" y="188"/>
                    <a:pt x="81" y="188"/>
                    <a:pt x="81" y="188"/>
                  </a:cubicBezTo>
                  <a:cubicBezTo>
                    <a:pt x="81" y="188"/>
                    <a:pt x="81" y="188"/>
                    <a:pt x="81" y="188"/>
                  </a:cubicBezTo>
                  <a:cubicBezTo>
                    <a:pt x="82" y="187"/>
                    <a:pt x="82" y="187"/>
                    <a:pt x="82" y="187"/>
                  </a:cubicBezTo>
                  <a:cubicBezTo>
                    <a:pt x="81" y="186"/>
                    <a:pt x="81" y="186"/>
                    <a:pt x="81" y="186"/>
                  </a:cubicBezTo>
                  <a:cubicBezTo>
                    <a:pt x="82" y="186"/>
                    <a:pt x="82" y="186"/>
                    <a:pt x="82" y="186"/>
                  </a:cubicBezTo>
                  <a:cubicBezTo>
                    <a:pt x="82" y="187"/>
                    <a:pt x="82" y="187"/>
                    <a:pt x="82" y="187"/>
                  </a:cubicBezTo>
                  <a:cubicBezTo>
                    <a:pt x="83" y="188"/>
                    <a:pt x="83" y="189"/>
                    <a:pt x="83" y="189"/>
                  </a:cubicBezTo>
                  <a:cubicBezTo>
                    <a:pt x="82" y="189"/>
                    <a:pt x="82" y="189"/>
                    <a:pt x="82" y="189"/>
                  </a:cubicBezTo>
                  <a:cubicBezTo>
                    <a:pt x="83" y="190"/>
                    <a:pt x="83" y="190"/>
                    <a:pt x="83" y="19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200">
              <a:extLst>
                <a:ext uri="{FF2B5EF4-FFF2-40B4-BE49-F238E27FC236}">
                  <a16:creationId xmlns:a16="http://schemas.microsoft.com/office/drawing/2014/main" id="{3138DA18-079D-40D2-93A0-5E7B72846E0E}"/>
                </a:ext>
              </a:extLst>
            </p:cNvPr>
            <p:cNvSpPr>
              <a:spLocks noEditPoints="1"/>
            </p:cNvSpPr>
            <p:nvPr/>
          </p:nvSpPr>
          <p:spPr bwMode="auto">
            <a:xfrm>
              <a:off x="18968331" y="9334715"/>
              <a:ext cx="531911" cy="246959"/>
            </a:xfrm>
            <a:custGeom>
              <a:avLst/>
              <a:gdLst>
                <a:gd name="T0" fmla="*/ 19 w 127"/>
                <a:gd name="T1" fmla="*/ 8 h 59"/>
                <a:gd name="T2" fmla="*/ 12 w 127"/>
                <a:gd name="T3" fmla="*/ 3 h 59"/>
                <a:gd name="T4" fmla="*/ 15 w 127"/>
                <a:gd name="T5" fmla="*/ 3 h 59"/>
                <a:gd name="T6" fmla="*/ 21 w 127"/>
                <a:gd name="T7" fmla="*/ 8 h 59"/>
                <a:gd name="T8" fmla="*/ 2 w 127"/>
                <a:gd name="T9" fmla="*/ 5 h 59"/>
                <a:gd name="T10" fmla="*/ 41 w 127"/>
                <a:gd name="T11" fmla="*/ 18 h 59"/>
                <a:gd name="T12" fmla="*/ 35 w 127"/>
                <a:gd name="T13" fmla="*/ 14 h 59"/>
                <a:gd name="T14" fmla="*/ 35 w 127"/>
                <a:gd name="T15" fmla="*/ 11 h 59"/>
                <a:gd name="T16" fmla="*/ 41 w 127"/>
                <a:gd name="T17" fmla="*/ 15 h 59"/>
                <a:gd name="T18" fmla="*/ 47 w 127"/>
                <a:gd name="T19" fmla="*/ 21 h 59"/>
                <a:gd name="T20" fmla="*/ 11 w 127"/>
                <a:gd name="T21" fmla="*/ 14 h 59"/>
                <a:gd name="T22" fmla="*/ 11 w 127"/>
                <a:gd name="T23" fmla="*/ 11 h 59"/>
                <a:gd name="T24" fmla="*/ 12 w 127"/>
                <a:gd name="T25" fmla="*/ 14 h 59"/>
                <a:gd name="T26" fmla="*/ 15 w 127"/>
                <a:gd name="T27" fmla="*/ 15 h 59"/>
                <a:gd name="T28" fmla="*/ 17 w 127"/>
                <a:gd name="T29" fmla="*/ 16 h 59"/>
                <a:gd name="T30" fmla="*/ 10 w 127"/>
                <a:gd name="T31" fmla="*/ 16 h 59"/>
                <a:gd name="T32" fmla="*/ 24 w 127"/>
                <a:gd name="T33" fmla="*/ 18 h 59"/>
                <a:gd name="T34" fmla="*/ 24 w 127"/>
                <a:gd name="T35" fmla="*/ 22 h 59"/>
                <a:gd name="T36" fmla="*/ 21 w 127"/>
                <a:gd name="T37" fmla="*/ 18 h 59"/>
                <a:gd name="T38" fmla="*/ 18 w 127"/>
                <a:gd name="T39" fmla="*/ 18 h 59"/>
                <a:gd name="T40" fmla="*/ 22 w 127"/>
                <a:gd name="T41" fmla="*/ 15 h 59"/>
                <a:gd name="T42" fmla="*/ 60 w 127"/>
                <a:gd name="T43" fmla="*/ 22 h 59"/>
                <a:gd name="T44" fmla="*/ 60 w 127"/>
                <a:gd name="T45" fmla="*/ 25 h 59"/>
                <a:gd name="T46" fmla="*/ 64 w 127"/>
                <a:gd name="T47" fmla="*/ 32 h 59"/>
                <a:gd name="T48" fmla="*/ 60 w 127"/>
                <a:gd name="T49" fmla="*/ 30 h 59"/>
                <a:gd name="T50" fmla="*/ 55 w 127"/>
                <a:gd name="T51" fmla="*/ 20 h 59"/>
                <a:gd name="T52" fmla="*/ 45 w 127"/>
                <a:gd name="T53" fmla="*/ 21 h 59"/>
                <a:gd name="T54" fmla="*/ 44 w 127"/>
                <a:gd name="T55" fmla="*/ 20 h 59"/>
                <a:gd name="T56" fmla="*/ 19 w 127"/>
                <a:gd name="T57" fmla="*/ 24 h 59"/>
                <a:gd name="T58" fmla="*/ 19 w 127"/>
                <a:gd name="T59" fmla="*/ 20 h 59"/>
                <a:gd name="T60" fmla="*/ 19 w 127"/>
                <a:gd name="T61" fmla="*/ 23 h 59"/>
                <a:gd name="T62" fmla="*/ 25 w 127"/>
                <a:gd name="T63" fmla="*/ 22 h 59"/>
                <a:gd name="T64" fmla="*/ 28 w 127"/>
                <a:gd name="T65" fmla="*/ 22 h 59"/>
                <a:gd name="T66" fmla="*/ 28 w 127"/>
                <a:gd name="T67" fmla="*/ 25 h 59"/>
                <a:gd name="T68" fmla="*/ 22 w 127"/>
                <a:gd name="T69" fmla="*/ 24 h 59"/>
                <a:gd name="T70" fmla="*/ 22 w 127"/>
                <a:gd name="T71" fmla="*/ 24 h 59"/>
                <a:gd name="T72" fmla="*/ 38 w 127"/>
                <a:gd name="T73" fmla="*/ 27 h 59"/>
                <a:gd name="T74" fmla="*/ 40 w 127"/>
                <a:gd name="T75" fmla="*/ 28 h 59"/>
                <a:gd name="T76" fmla="*/ 53 w 127"/>
                <a:gd name="T77" fmla="*/ 29 h 59"/>
                <a:gd name="T78" fmla="*/ 51 w 127"/>
                <a:gd name="T79" fmla="*/ 28 h 59"/>
                <a:gd name="T80" fmla="*/ 48 w 127"/>
                <a:gd name="T81" fmla="*/ 32 h 59"/>
                <a:gd name="T82" fmla="*/ 58 w 127"/>
                <a:gd name="T83" fmla="*/ 35 h 59"/>
                <a:gd name="T84" fmla="*/ 47 w 127"/>
                <a:gd name="T85" fmla="*/ 36 h 59"/>
                <a:gd name="T86" fmla="*/ 46 w 127"/>
                <a:gd name="T87" fmla="*/ 30 h 59"/>
                <a:gd name="T88" fmla="*/ 65 w 127"/>
                <a:gd name="T89" fmla="*/ 34 h 59"/>
                <a:gd name="T90" fmla="*/ 68 w 127"/>
                <a:gd name="T91" fmla="*/ 42 h 59"/>
                <a:gd name="T92" fmla="*/ 74 w 127"/>
                <a:gd name="T93" fmla="*/ 46 h 59"/>
                <a:gd name="T94" fmla="*/ 73 w 127"/>
                <a:gd name="T95" fmla="*/ 47 h 59"/>
                <a:gd name="T96" fmla="*/ 65 w 127"/>
                <a:gd name="T97" fmla="*/ 42 h 59"/>
                <a:gd name="T98" fmla="*/ 64 w 127"/>
                <a:gd name="T99" fmla="*/ 40 h 59"/>
                <a:gd name="T100" fmla="*/ 116 w 127"/>
                <a:gd name="T101" fmla="*/ 47 h 59"/>
                <a:gd name="T102" fmla="*/ 114 w 127"/>
                <a:gd name="T103" fmla="*/ 47 h 59"/>
                <a:gd name="T104" fmla="*/ 116 w 127"/>
                <a:gd name="T105" fmla="*/ 45 h 59"/>
                <a:gd name="T106" fmla="*/ 54 w 127"/>
                <a:gd name="T107" fmla="*/ 59 h 59"/>
                <a:gd name="T108" fmla="*/ 50 w 127"/>
                <a:gd name="T109" fmla="*/ 56 h 59"/>
                <a:gd name="T110" fmla="*/ 49 w 127"/>
                <a:gd name="T111" fmla="*/ 55 h 59"/>
                <a:gd name="T112" fmla="*/ 124 w 127"/>
                <a:gd name="T113"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 h="59">
                  <a:moveTo>
                    <a:pt x="21" y="8"/>
                  </a:moveTo>
                  <a:cubicBezTo>
                    <a:pt x="21" y="8"/>
                    <a:pt x="21" y="8"/>
                    <a:pt x="21" y="8"/>
                  </a:cubicBezTo>
                  <a:cubicBezTo>
                    <a:pt x="20" y="9"/>
                    <a:pt x="20" y="9"/>
                    <a:pt x="20" y="9"/>
                  </a:cubicBezTo>
                  <a:cubicBezTo>
                    <a:pt x="19" y="9"/>
                    <a:pt x="19" y="9"/>
                    <a:pt x="19" y="9"/>
                  </a:cubicBezTo>
                  <a:cubicBezTo>
                    <a:pt x="19" y="8"/>
                    <a:pt x="19" y="8"/>
                    <a:pt x="19" y="8"/>
                  </a:cubicBezTo>
                  <a:cubicBezTo>
                    <a:pt x="19" y="8"/>
                    <a:pt x="19" y="8"/>
                    <a:pt x="19" y="8"/>
                  </a:cubicBezTo>
                  <a:cubicBezTo>
                    <a:pt x="18" y="8"/>
                    <a:pt x="18" y="8"/>
                    <a:pt x="18" y="8"/>
                  </a:cubicBezTo>
                  <a:cubicBezTo>
                    <a:pt x="16" y="8"/>
                    <a:pt x="16" y="8"/>
                    <a:pt x="16" y="8"/>
                  </a:cubicBezTo>
                  <a:cubicBezTo>
                    <a:pt x="14" y="6"/>
                    <a:pt x="14" y="6"/>
                    <a:pt x="14" y="6"/>
                  </a:cubicBezTo>
                  <a:cubicBezTo>
                    <a:pt x="12" y="3"/>
                    <a:pt x="12" y="3"/>
                    <a:pt x="12" y="3"/>
                  </a:cubicBezTo>
                  <a:cubicBezTo>
                    <a:pt x="11" y="2"/>
                    <a:pt x="10" y="2"/>
                    <a:pt x="9" y="1"/>
                  </a:cubicBezTo>
                  <a:cubicBezTo>
                    <a:pt x="9" y="0"/>
                    <a:pt x="9" y="0"/>
                    <a:pt x="9" y="0"/>
                  </a:cubicBezTo>
                  <a:cubicBezTo>
                    <a:pt x="9" y="0"/>
                    <a:pt x="9" y="0"/>
                    <a:pt x="9" y="0"/>
                  </a:cubicBezTo>
                  <a:cubicBezTo>
                    <a:pt x="11" y="0"/>
                    <a:pt x="11" y="0"/>
                    <a:pt x="11" y="0"/>
                  </a:cubicBezTo>
                  <a:cubicBezTo>
                    <a:pt x="13" y="2"/>
                    <a:pt x="12" y="1"/>
                    <a:pt x="15" y="3"/>
                  </a:cubicBezTo>
                  <a:cubicBezTo>
                    <a:pt x="16" y="4"/>
                    <a:pt x="16" y="4"/>
                    <a:pt x="16" y="4"/>
                  </a:cubicBezTo>
                  <a:cubicBezTo>
                    <a:pt x="17" y="5"/>
                    <a:pt x="17" y="5"/>
                    <a:pt x="17" y="5"/>
                  </a:cubicBezTo>
                  <a:cubicBezTo>
                    <a:pt x="17" y="6"/>
                    <a:pt x="18" y="6"/>
                    <a:pt x="19" y="7"/>
                  </a:cubicBezTo>
                  <a:cubicBezTo>
                    <a:pt x="20" y="8"/>
                    <a:pt x="20" y="8"/>
                    <a:pt x="20" y="8"/>
                  </a:cubicBezTo>
                  <a:cubicBezTo>
                    <a:pt x="21" y="8"/>
                    <a:pt x="21" y="8"/>
                    <a:pt x="21" y="8"/>
                  </a:cubicBezTo>
                  <a:close/>
                  <a:moveTo>
                    <a:pt x="1" y="5"/>
                  </a:moveTo>
                  <a:cubicBezTo>
                    <a:pt x="0" y="5"/>
                    <a:pt x="0" y="5"/>
                    <a:pt x="0" y="5"/>
                  </a:cubicBezTo>
                  <a:cubicBezTo>
                    <a:pt x="1" y="4"/>
                    <a:pt x="1" y="4"/>
                    <a:pt x="1" y="4"/>
                  </a:cubicBezTo>
                  <a:cubicBezTo>
                    <a:pt x="1" y="4"/>
                    <a:pt x="1" y="4"/>
                    <a:pt x="1" y="4"/>
                  </a:cubicBezTo>
                  <a:cubicBezTo>
                    <a:pt x="2" y="5"/>
                    <a:pt x="2" y="5"/>
                    <a:pt x="2" y="5"/>
                  </a:cubicBezTo>
                  <a:cubicBezTo>
                    <a:pt x="2" y="5"/>
                    <a:pt x="2" y="5"/>
                    <a:pt x="2" y="5"/>
                  </a:cubicBezTo>
                  <a:cubicBezTo>
                    <a:pt x="2" y="5"/>
                    <a:pt x="1" y="5"/>
                    <a:pt x="1" y="5"/>
                  </a:cubicBezTo>
                  <a:close/>
                  <a:moveTo>
                    <a:pt x="47" y="22"/>
                  </a:moveTo>
                  <a:cubicBezTo>
                    <a:pt x="46" y="20"/>
                    <a:pt x="46" y="21"/>
                    <a:pt x="45" y="20"/>
                  </a:cubicBezTo>
                  <a:cubicBezTo>
                    <a:pt x="41" y="18"/>
                    <a:pt x="41" y="18"/>
                    <a:pt x="41" y="18"/>
                  </a:cubicBezTo>
                  <a:cubicBezTo>
                    <a:pt x="41" y="18"/>
                    <a:pt x="41" y="18"/>
                    <a:pt x="41" y="18"/>
                  </a:cubicBezTo>
                  <a:cubicBezTo>
                    <a:pt x="40" y="18"/>
                    <a:pt x="40" y="18"/>
                    <a:pt x="40" y="18"/>
                  </a:cubicBezTo>
                  <a:cubicBezTo>
                    <a:pt x="38" y="16"/>
                    <a:pt x="39" y="17"/>
                    <a:pt x="37" y="16"/>
                  </a:cubicBezTo>
                  <a:cubicBezTo>
                    <a:pt x="36" y="15"/>
                    <a:pt x="36" y="15"/>
                    <a:pt x="36" y="15"/>
                  </a:cubicBezTo>
                  <a:cubicBezTo>
                    <a:pt x="35" y="14"/>
                    <a:pt x="35" y="14"/>
                    <a:pt x="35" y="14"/>
                  </a:cubicBezTo>
                  <a:cubicBezTo>
                    <a:pt x="34" y="13"/>
                    <a:pt x="34" y="13"/>
                    <a:pt x="33" y="13"/>
                  </a:cubicBezTo>
                  <a:cubicBezTo>
                    <a:pt x="33" y="11"/>
                    <a:pt x="33" y="11"/>
                    <a:pt x="33" y="11"/>
                  </a:cubicBezTo>
                  <a:cubicBezTo>
                    <a:pt x="32" y="11"/>
                    <a:pt x="32" y="11"/>
                    <a:pt x="32" y="11"/>
                  </a:cubicBezTo>
                  <a:cubicBezTo>
                    <a:pt x="31" y="10"/>
                    <a:pt x="31" y="10"/>
                    <a:pt x="31" y="10"/>
                  </a:cubicBezTo>
                  <a:cubicBezTo>
                    <a:pt x="35" y="11"/>
                    <a:pt x="35" y="11"/>
                    <a:pt x="35" y="11"/>
                  </a:cubicBezTo>
                  <a:cubicBezTo>
                    <a:pt x="36" y="12"/>
                    <a:pt x="36" y="12"/>
                    <a:pt x="37" y="13"/>
                  </a:cubicBezTo>
                  <a:cubicBezTo>
                    <a:pt x="38" y="14"/>
                    <a:pt x="38" y="14"/>
                    <a:pt x="38" y="14"/>
                  </a:cubicBezTo>
                  <a:cubicBezTo>
                    <a:pt x="39" y="14"/>
                    <a:pt x="39" y="14"/>
                    <a:pt x="39" y="14"/>
                  </a:cubicBezTo>
                  <a:cubicBezTo>
                    <a:pt x="40" y="14"/>
                    <a:pt x="40" y="14"/>
                    <a:pt x="40" y="14"/>
                  </a:cubicBezTo>
                  <a:cubicBezTo>
                    <a:pt x="41" y="15"/>
                    <a:pt x="41" y="15"/>
                    <a:pt x="41" y="15"/>
                  </a:cubicBezTo>
                  <a:cubicBezTo>
                    <a:pt x="42" y="15"/>
                    <a:pt x="42" y="15"/>
                    <a:pt x="42" y="15"/>
                  </a:cubicBezTo>
                  <a:cubicBezTo>
                    <a:pt x="43" y="16"/>
                    <a:pt x="46" y="18"/>
                    <a:pt x="47" y="19"/>
                  </a:cubicBezTo>
                  <a:cubicBezTo>
                    <a:pt x="46" y="20"/>
                    <a:pt x="46" y="20"/>
                    <a:pt x="46" y="20"/>
                  </a:cubicBezTo>
                  <a:cubicBezTo>
                    <a:pt x="47" y="21"/>
                    <a:pt x="47" y="21"/>
                    <a:pt x="47" y="21"/>
                  </a:cubicBezTo>
                  <a:cubicBezTo>
                    <a:pt x="47" y="21"/>
                    <a:pt x="47" y="21"/>
                    <a:pt x="47" y="21"/>
                  </a:cubicBezTo>
                  <a:cubicBezTo>
                    <a:pt x="47" y="21"/>
                    <a:pt x="47" y="22"/>
                    <a:pt x="47" y="22"/>
                  </a:cubicBezTo>
                  <a:close/>
                  <a:moveTo>
                    <a:pt x="12" y="14"/>
                  </a:moveTo>
                  <a:cubicBezTo>
                    <a:pt x="11" y="15"/>
                    <a:pt x="11" y="15"/>
                    <a:pt x="11" y="15"/>
                  </a:cubicBezTo>
                  <a:cubicBezTo>
                    <a:pt x="11" y="14"/>
                    <a:pt x="11" y="14"/>
                    <a:pt x="11" y="14"/>
                  </a:cubicBezTo>
                  <a:cubicBezTo>
                    <a:pt x="11" y="14"/>
                    <a:pt x="11" y="14"/>
                    <a:pt x="11" y="14"/>
                  </a:cubicBezTo>
                  <a:cubicBezTo>
                    <a:pt x="11" y="13"/>
                    <a:pt x="11" y="13"/>
                    <a:pt x="11" y="13"/>
                  </a:cubicBezTo>
                  <a:cubicBezTo>
                    <a:pt x="10" y="12"/>
                    <a:pt x="10" y="12"/>
                    <a:pt x="10" y="12"/>
                  </a:cubicBezTo>
                  <a:cubicBezTo>
                    <a:pt x="9" y="11"/>
                    <a:pt x="9" y="11"/>
                    <a:pt x="9" y="11"/>
                  </a:cubicBezTo>
                  <a:cubicBezTo>
                    <a:pt x="10" y="11"/>
                    <a:pt x="10" y="11"/>
                    <a:pt x="10" y="11"/>
                  </a:cubicBezTo>
                  <a:cubicBezTo>
                    <a:pt x="11" y="11"/>
                    <a:pt x="11" y="11"/>
                    <a:pt x="11" y="11"/>
                  </a:cubicBezTo>
                  <a:cubicBezTo>
                    <a:pt x="12" y="12"/>
                    <a:pt x="12" y="12"/>
                    <a:pt x="12" y="12"/>
                  </a:cubicBezTo>
                  <a:cubicBezTo>
                    <a:pt x="13" y="12"/>
                    <a:pt x="13" y="12"/>
                    <a:pt x="13" y="12"/>
                  </a:cubicBezTo>
                  <a:cubicBezTo>
                    <a:pt x="13" y="13"/>
                    <a:pt x="13" y="13"/>
                    <a:pt x="13" y="13"/>
                  </a:cubicBezTo>
                  <a:cubicBezTo>
                    <a:pt x="12" y="14"/>
                    <a:pt x="12" y="14"/>
                    <a:pt x="12" y="14"/>
                  </a:cubicBezTo>
                  <a:cubicBezTo>
                    <a:pt x="12" y="14"/>
                    <a:pt x="12" y="14"/>
                    <a:pt x="12" y="14"/>
                  </a:cubicBezTo>
                  <a:close/>
                  <a:moveTo>
                    <a:pt x="17" y="17"/>
                  </a:moveTo>
                  <a:cubicBezTo>
                    <a:pt x="17" y="17"/>
                    <a:pt x="17" y="17"/>
                    <a:pt x="17" y="17"/>
                  </a:cubicBezTo>
                  <a:cubicBezTo>
                    <a:pt x="16" y="17"/>
                    <a:pt x="16" y="17"/>
                    <a:pt x="16" y="17"/>
                  </a:cubicBezTo>
                  <a:cubicBezTo>
                    <a:pt x="15" y="15"/>
                    <a:pt x="15" y="15"/>
                    <a:pt x="15" y="15"/>
                  </a:cubicBezTo>
                  <a:cubicBezTo>
                    <a:pt x="15" y="15"/>
                    <a:pt x="15" y="15"/>
                    <a:pt x="15" y="15"/>
                  </a:cubicBezTo>
                  <a:cubicBezTo>
                    <a:pt x="15" y="14"/>
                    <a:pt x="15" y="14"/>
                    <a:pt x="15" y="14"/>
                  </a:cubicBezTo>
                  <a:cubicBezTo>
                    <a:pt x="16" y="14"/>
                    <a:pt x="16" y="14"/>
                    <a:pt x="16" y="14"/>
                  </a:cubicBezTo>
                  <a:cubicBezTo>
                    <a:pt x="17" y="14"/>
                    <a:pt x="17" y="14"/>
                    <a:pt x="17" y="14"/>
                  </a:cubicBezTo>
                  <a:cubicBezTo>
                    <a:pt x="17" y="15"/>
                    <a:pt x="17" y="15"/>
                    <a:pt x="17" y="15"/>
                  </a:cubicBezTo>
                  <a:cubicBezTo>
                    <a:pt x="17" y="16"/>
                    <a:pt x="17" y="16"/>
                    <a:pt x="17" y="16"/>
                  </a:cubicBezTo>
                  <a:cubicBezTo>
                    <a:pt x="17" y="16"/>
                    <a:pt x="17" y="16"/>
                    <a:pt x="17" y="16"/>
                  </a:cubicBezTo>
                  <a:cubicBezTo>
                    <a:pt x="17" y="17"/>
                    <a:pt x="17" y="17"/>
                    <a:pt x="17" y="17"/>
                  </a:cubicBezTo>
                  <a:close/>
                  <a:moveTo>
                    <a:pt x="11" y="17"/>
                  </a:moveTo>
                  <a:cubicBezTo>
                    <a:pt x="10" y="18"/>
                    <a:pt x="10" y="18"/>
                    <a:pt x="10" y="18"/>
                  </a:cubicBezTo>
                  <a:cubicBezTo>
                    <a:pt x="10" y="16"/>
                    <a:pt x="10" y="16"/>
                    <a:pt x="10" y="16"/>
                  </a:cubicBezTo>
                  <a:cubicBezTo>
                    <a:pt x="10" y="15"/>
                    <a:pt x="10" y="16"/>
                    <a:pt x="10" y="15"/>
                  </a:cubicBezTo>
                  <a:cubicBezTo>
                    <a:pt x="10" y="15"/>
                    <a:pt x="10" y="15"/>
                    <a:pt x="10" y="15"/>
                  </a:cubicBezTo>
                  <a:cubicBezTo>
                    <a:pt x="11" y="16"/>
                    <a:pt x="11" y="16"/>
                    <a:pt x="11" y="16"/>
                  </a:cubicBezTo>
                  <a:cubicBezTo>
                    <a:pt x="11" y="17"/>
                    <a:pt x="11" y="17"/>
                    <a:pt x="11" y="17"/>
                  </a:cubicBezTo>
                  <a:close/>
                  <a:moveTo>
                    <a:pt x="24" y="18"/>
                  </a:moveTo>
                  <a:cubicBezTo>
                    <a:pt x="24" y="19"/>
                    <a:pt x="24" y="19"/>
                    <a:pt x="24" y="19"/>
                  </a:cubicBezTo>
                  <a:cubicBezTo>
                    <a:pt x="25" y="21"/>
                    <a:pt x="25" y="21"/>
                    <a:pt x="25" y="21"/>
                  </a:cubicBezTo>
                  <a:cubicBezTo>
                    <a:pt x="25" y="22"/>
                    <a:pt x="25" y="22"/>
                    <a:pt x="25" y="22"/>
                  </a:cubicBezTo>
                  <a:cubicBezTo>
                    <a:pt x="24" y="22"/>
                    <a:pt x="24" y="22"/>
                    <a:pt x="24" y="22"/>
                  </a:cubicBezTo>
                  <a:cubicBezTo>
                    <a:pt x="24" y="22"/>
                    <a:pt x="24" y="22"/>
                    <a:pt x="24" y="22"/>
                  </a:cubicBezTo>
                  <a:cubicBezTo>
                    <a:pt x="23" y="21"/>
                    <a:pt x="23" y="21"/>
                    <a:pt x="23" y="21"/>
                  </a:cubicBezTo>
                  <a:cubicBezTo>
                    <a:pt x="22" y="21"/>
                    <a:pt x="22" y="21"/>
                    <a:pt x="22" y="21"/>
                  </a:cubicBezTo>
                  <a:cubicBezTo>
                    <a:pt x="22" y="20"/>
                    <a:pt x="22" y="20"/>
                    <a:pt x="22" y="20"/>
                  </a:cubicBezTo>
                  <a:cubicBezTo>
                    <a:pt x="21" y="19"/>
                    <a:pt x="21" y="19"/>
                    <a:pt x="21" y="18"/>
                  </a:cubicBezTo>
                  <a:cubicBezTo>
                    <a:pt x="21" y="18"/>
                    <a:pt x="21" y="18"/>
                    <a:pt x="21" y="18"/>
                  </a:cubicBezTo>
                  <a:cubicBezTo>
                    <a:pt x="19" y="18"/>
                    <a:pt x="19" y="18"/>
                    <a:pt x="19" y="18"/>
                  </a:cubicBezTo>
                  <a:cubicBezTo>
                    <a:pt x="18" y="19"/>
                    <a:pt x="18" y="19"/>
                    <a:pt x="18" y="19"/>
                  </a:cubicBezTo>
                  <a:cubicBezTo>
                    <a:pt x="18" y="19"/>
                    <a:pt x="18" y="19"/>
                    <a:pt x="18" y="19"/>
                  </a:cubicBezTo>
                  <a:cubicBezTo>
                    <a:pt x="17" y="18"/>
                    <a:pt x="17" y="18"/>
                    <a:pt x="17" y="18"/>
                  </a:cubicBezTo>
                  <a:cubicBezTo>
                    <a:pt x="18" y="18"/>
                    <a:pt x="18" y="18"/>
                    <a:pt x="18" y="18"/>
                  </a:cubicBezTo>
                  <a:cubicBezTo>
                    <a:pt x="19" y="17"/>
                    <a:pt x="19" y="17"/>
                    <a:pt x="19" y="17"/>
                  </a:cubicBezTo>
                  <a:cubicBezTo>
                    <a:pt x="19" y="16"/>
                    <a:pt x="19" y="16"/>
                    <a:pt x="19" y="16"/>
                  </a:cubicBezTo>
                  <a:cubicBezTo>
                    <a:pt x="20" y="15"/>
                    <a:pt x="20" y="15"/>
                    <a:pt x="20" y="15"/>
                  </a:cubicBezTo>
                  <a:cubicBezTo>
                    <a:pt x="21" y="15"/>
                    <a:pt x="21" y="15"/>
                    <a:pt x="21" y="15"/>
                  </a:cubicBezTo>
                  <a:cubicBezTo>
                    <a:pt x="22" y="15"/>
                    <a:pt x="22" y="15"/>
                    <a:pt x="22" y="15"/>
                  </a:cubicBezTo>
                  <a:cubicBezTo>
                    <a:pt x="22" y="17"/>
                    <a:pt x="22" y="17"/>
                    <a:pt x="22" y="17"/>
                  </a:cubicBezTo>
                  <a:cubicBezTo>
                    <a:pt x="22" y="18"/>
                    <a:pt x="22" y="18"/>
                    <a:pt x="22" y="18"/>
                  </a:cubicBezTo>
                  <a:cubicBezTo>
                    <a:pt x="24" y="18"/>
                    <a:pt x="24" y="18"/>
                    <a:pt x="24" y="18"/>
                  </a:cubicBezTo>
                  <a:close/>
                  <a:moveTo>
                    <a:pt x="57" y="19"/>
                  </a:moveTo>
                  <a:cubicBezTo>
                    <a:pt x="60" y="22"/>
                    <a:pt x="60" y="22"/>
                    <a:pt x="60" y="22"/>
                  </a:cubicBezTo>
                  <a:cubicBezTo>
                    <a:pt x="60" y="23"/>
                    <a:pt x="60" y="23"/>
                    <a:pt x="60" y="23"/>
                  </a:cubicBezTo>
                  <a:cubicBezTo>
                    <a:pt x="59" y="23"/>
                    <a:pt x="59" y="23"/>
                    <a:pt x="59" y="23"/>
                  </a:cubicBezTo>
                  <a:cubicBezTo>
                    <a:pt x="59" y="24"/>
                    <a:pt x="59" y="24"/>
                    <a:pt x="59" y="24"/>
                  </a:cubicBezTo>
                  <a:cubicBezTo>
                    <a:pt x="60" y="25"/>
                    <a:pt x="60" y="25"/>
                    <a:pt x="60" y="25"/>
                  </a:cubicBezTo>
                  <a:cubicBezTo>
                    <a:pt x="60" y="25"/>
                    <a:pt x="60" y="25"/>
                    <a:pt x="60" y="25"/>
                  </a:cubicBezTo>
                  <a:cubicBezTo>
                    <a:pt x="62" y="26"/>
                    <a:pt x="62" y="26"/>
                    <a:pt x="62" y="26"/>
                  </a:cubicBezTo>
                  <a:cubicBezTo>
                    <a:pt x="62" y="27"/>
                    <a:pt x="62" y="27"/>
                    <a:pt x="62" y="28"/>
                  </a:cubicBezTo>
                  <a:cubicBezTo>
                    <a:pt x="63" y="29"/>
                    <a:pt x="63" y="29"/>
                    <a:pt x="63" y="29"/>
                  </a:cubicBezTo>
                  <a:cubicBezTo>
                    <a:pt x="63" y="30"/>
                    <a:pt x="63" y="30"/>
                    <a:pt x="63" y="30"/>
                  </a:cubicBezTo>
                  <a:cubicBezTo>
                    <a:pt x="64" y="32"/>
                    <a:pt x="64" y="32"/>
                    <a:pt x="64" y="32"/>
                  </a:cubicBezTo>
                  <a:cubicBezTo>
                    <a:pt x="64" y="33"/>
                    <a:pt x="64" y="33"/>
                    <a:pt x="64" y="33"/>
                  </a:cubicBezTo>
                  <a:cubicBezTo>
                    <a:pt x="64" y="34"/>
                    <a:pt x="64" y="34"/>
                    <a:pt x="64" y="34"/>
                  </a:cubicBezTo>
                  <a:cubicBezTo>
                    <a:pt x="64" y="33"/>
                    <a:pt x="64" y="33"/>
                    <a:pt x="64" y="33"/>
                  </a:cubicBezTo>
                  <a:cubicBezTo>
                    <a:pt x="62" y="31"/>
                    <a:pt x="62" y="31"/>
                    <a:pt x="62" y="31"/>
                  </a:cubicBezTo>
                  <a:cubicBezTo>
                    <a:pt x="60" y="30"/>
                    <a:pt x="60" y="30"/>
                    <a:pt x="60" y="30"/>
                  </a:cubicBezTo>
                  <a:cubicBezTo>
                    <a:pt x="60" y="30"/>
                    <a:pt x="60" y="30"/>
                    <a:pt x="60" y="30"/>
                  </a:cubicBezTo>
                  <a:cubicBezTo>
                    <a:pt x="59" y="28"/>
                    <a:pt x="59" y="28"/>
                    <a:pt x="59" y="28"/>
                  </a:cubicBezTo>
                  <a:cubicBezTo>
                    <a:pt x="57" y="26"/>
                    <a:pt x="58" y="27"/>
                    <a:pt x="56" y="22"/>
                  </a:cubicBezTo>
                  <a:cubicBezTo>
                    <a:pt x="57" y="21"/>
                    <a:pt x="57" y="21"/>
                    <a:pt x="57" y="21"/>
                  </a:cubicBezTo>
                  <a:cubicBezTo>
                    <a:pt x="55" y="20"/>
                    <a:pt x="55" y="20"/>
                    <a:pt x="55" y="20"/>
                  </a:cubicBezTo>
                  <a:cubicBezTo>
                    <a:pt x="55" y="19"/>
                    <a:pt x="55" y="19"/>
                    <a:pt x="55" y="19"/>
                  </a:cubicBezTo>
                  <a:cubicBezTo>
                    <a:pt x="56" y="19"/>
                    <a:pt x="56" y="19"/>
                    <a:pt x="56" y="19"/>
                  </a:cubicBezTo>
                  <a:cubicBezTo>
                    <a:pt x="57" y="19"/>
                    <a:pt x="57" y="19"/>
                    <a:pt x="57" y="19"/>
                  </a:cubicBezTo>
                  <a:cubicBezTo>
                    <a:pt x="57" y="19"/>
                    <a:pt x="57" y="19"/>
                    <a:pt x="57" y="19"/>
                  </a:cubicBezTo>
                  <a:close/>
                  <a:moveTo>
                    <a:pt x="45" y="21"/>
                  </a:moveTo>
                  <a:cubicBezTo>
                    <a:pt x="45" y="21"/>
                    <a:pt x="45" y="21"/>
                    <a:pt x="45" y="21"/>
                  </a:cubicBezTo>
                  <a:cubicBezTo>
                    <a:pt x="44" y="21"/>
                    <a:pt x="44" y="21"/>
                    <a:pt x="44" y="21"/>
                  </a:cubicBezTo>
                  <a:cubicBezTo>
                    <a:pt x="44" y="20"/>
                    <a:pt x="44" y="20"/>
                    <a:pt x="44" y="20"/>
                  </a:cubicBezTo>
                  <a:cubicBezTo>
                    <a:pt x="44" y="20"/>
                    <a:pt x="44" y="20"/>
                    <a:pt x="44" y="20"/>
                  </a:cubicBezTo>
                  <a:cubicBezTo>
                    <a:pt x="44" y="20"/>
                    <a:pt x="44" y="20"/>
                    <a:pt x="44" y="20"/>
                  </a:cubicBezTo>
                  <a:cubicBezTo>
                    <a:pt x="45" y="20"/>
                    <a:pt x="45" y="20"/>
                    <a:pt x="45" y="20"/>
                  </a:cubicBezTo>
                  <a:cubicBezTo>
                    <a:pt x="45" y="20"/>
                    <a:pt x="45" y="20"/>
                    <a:pt x="45" y="20"/>
                  </a:cubicBezTo>
                  <a:cubicBezTo>
                    <a:pt x="45" y="21"/>
                    <a:pt x="45" y="21"/>
                    <a:pt x="45" y="21"/>
                  </a:cubicBezTo>
                  <a:close/>
                  <a:moveTo>
                    <a:pt x="19" y="23"/>
                  </a:moveTo>
                  <a:cubicBezTo>
                    <a:pt x="19" y="24"/>
                    <a:pt x="19" y="24"/>
                    <a:pt x="19" y="24"/>
                  </a:cubicBezTo>
                  <a:cubicBezTo>
                    <a:pt x="19" y="23"/>
                    <a:pt x="19" y="23"/>
                    <a:pt x="19" y="23"/>
                  </a:cubicBezTo>
                  <a:cubicBezTo>
                    <a:pt x="17" y="22"/>
                    <a:pt x="17" y="22"/>
                    <a:pt x="17" y="22"/>
                  </a:cubicBezTo>
                  <a:cubicBezTo>
                    <a:pt x="18" y="21"/>
                    <a:pt x="18" y="21"/>
                    <a:pt x="18" y="21"/>
                  </a:cubicBezTo>
                  <a:cubicBezTo>
                    <a:pt x="19" y="20"/>
                    <a:pt x="19" y="20"/>
                    <a:pt x="19" y="20"/>
                  </a:cubicBezTo>
                  <a:cubicBezTo>
                    <a:pt x="19" y="20"/>
                    <a:pt x="19" y="20"/>
                    <a:pt x="19" y="20"/>
                  </a:cubicBezTo>
                  <a:cubicBezTo>
                    <a:pt x="20" y="21"/>
                    <a:pt x="20" y="21"/>
                    <a:pt x="20" y="21"/>
                  </a:cubicBezTo>
                  <a:cubicBezTo>
                    <a:pt x="19" y="22"/>
                    <a:pt x="19" y="22"/>
                    <a:pt x="19" y="22"/>
                  </a:cubicBezTo>
                  <a:cubicBezTo>
                    <a:pt x="19" y="22"/>
                    <a:pt x="19" y="22"/>
                    <a:pt x="19" y="22"/>
                  </a:cubicBezTo>
                  <a:cubicBezTo>
                    <a:pt x="19" y="23"/>
                    <a:pt x="19" y="23"/>
                    <a:pt x="19" y="23"/>
                  </a:cubicBezTo>
                  <a:cubicBezTo>
                    <a:pt x="19" y="23"/>
                    <a:pt x="19" y="23"/>
                    <a:pt x="19" y="23"/>
                  </a:cubicBezTo>
                  <a:close/>
                  <a:moveTo>
                    <a:pt x="27" y="23"/>
                  </a:moveTo>
                  <a:cubicBezTo>
                    <a:pt x="26" y="24"/>
                    <a:pt x="26" y="24"/>
                    <a:pt x="26" y="24"/>
                  </a:cubicBezTo>
                  <a:cubicBezTo>
                    <a:pt x="26" y="24"/>
                    <a:pt x="26" y="24"/>
                    <a:pt x="26" y="24"/>
                  </a:cubicBezTo>
                  <a:cubicBezTo>
                    <a:pt x="25" y="23"/>
                    <a:pt x="25" y="23"/>
                    <a:pt x="25" y="23"/>
                  </a:cubicBezTo>
                  <a:cubicBezTo>
                    <a:pt x="25" y="22"/>
                    <a:pt x="25" y="22"/>
                    <a:pt x="25" y="22"/>
                  </a:cubicBezTo>
                  <a:cubicBezTo>
                    <a:pt x="26" y="22"/>
                    <a:pt x="26" y="22"/>
                    <a:pt x="26" y="22"/>
                  </a:cubicBezTo>
                  <a:cubicBezTo>
                    <a:pt x="26" y="21"/>
                    <a:pt x="26" y="21"/>
                    <a:pt x="26" y="21"/>
                  </a:cubicBezTo>
                  <a:cubicBezTo>
                    <a:pt x="26" y="21"/>
                    <a:pt x="26" y="21"/>
                    <a:pt x="26" y="21"/>
                  </a:cubicBezTo>
                  <a:cubicBezTo>
                    <a:pt x="27" y="21"/>
                    <a:pt x="27" y="21"/>
                    <a:pt x="27" y="21"/>
                  </a:cubicBezTo>
                  <a:cubicBezTo>
                    <a:pt x="28" y="22"/>
                    <a:pt x="28" y="22"/>
                    <a:pt x="28" y="22"/>
                  </a:cubicBezTo>
                  <a:cubicBezTo>
                    <a:pt x="27" y="22"/>
                    <a:pt x="27" y="22"/>
                    <a:pt x="27" y="22"/>
                  </a:cubicBezTo>
                  <a:cubicBezTo>
                    <a:pt x="27" y="22"/>
                    <a:pt x="27" y="22"/>
                    <a:pt x="27" y="22"/>
                  </a:cubicBezTo>
                  <a:cubicBezTo>
                    <a:pt x="27" y="23"/>
                    <a:pt x="27" y="23"/>
                    <a:pt x="27" y="23"/>
                  </a:cubicBezTo>
                  <a:cubicBezTo>
                    <a:pt x="27" y="23"/>
                    <a:pt x="27" y="23"/>
                    <a:pt x="27" y="23"/>
                  </a:cubicBezTo>
                  <a:close/>
                  <a:moveTo>
                    <a:pt x="28" y="25"/>
                  </a:moveTo>
                  <a:cubicBezTo>
                    <a:pt x="28" y="24"/>
                    <a:pt x="28" y="24"/>
                    <a:pt x="28" y="24"/>
                  </a:cubicBezTo>
                  <a:cubicBezTo>
                    <a:pt x="29" y="23"/>
                    <a:pt x="29" y="23"/>
                    <a:pt x="29" y="23"/>
                  </a:cubicBezTo>
                  <a:cubicBezTo>
                    <a:pt x="29" y="24"/>
                    <a:pt x="29" y="24"/>
                    <a:pt x="29" y="24"/>
                  </a:cubicBezTo>
                  <a:cubicBezTo>
                    <a:pt x="29" y="25"/>
                    <a:pt x="29" y="25"/>
                    <a:pt x="28" y="25"/>
                  </a:cubicBezTo>
                  <a:close/>
                  <a:moveTo>
                    <a:pt x="22" y="24"/>
                  </a:moveTo>
                  <a:cubicBezTo>
                    <a:pt x="22" y="24"/>
                    <a:pt x="22" y="24"/>
                    <a:pt x="22" y="24"/>
                  </a:cubicBezTo>
                  <a:cubicBezTo>
                    <a:pt x="21" y="24"/>
                    <a:pt x="21" y="24"/>
                    <a:pt x="20" y="24"/>
                  </a:cubicBezTo>
                  <a:cubicBezTo>
                    <a:pt x="20" y="23"/>
                    <a:pt x="20" y="23"/>
                    <a:pt x="20" y="23"/>
                  </a:cubicBezTo>
                  <a:cubicBezTo>
                    <a:pt x="21" y="23"/>
                    <a:pt x="21" y="23"/>
                    <a:pt x="22" y="23"/>
                  </a:cubicBezTo>
                  <a:cubicBezTo>
                    <a:pt x="22" y="24"/>
                    <a:pt x="22" y="24"/>
                    <a:pt x="22" y="24"/>
                  </a:cubicBezTo>
                  <a:close/>
                  <a:moveTo>
                    <a:pt x="40" y="28"/>
                  </a:moveTo>
                  <a:cubicBezTo>
                    <a:pt x="39" y="28"/>
                    <a:pt x="39" y="28"/>
                    <a:pt x="39" y="28"/>
                  </a:cubicBezTo>
                  <a:cubicBezTo>
                    <a:pt x="39" y="28"/>
                    <a:pt x="39" y="28"/>
                    <a:pt x="38" y="28"/>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40" y="27"/>
                    <a:pt x="40" y="27"/>
                    <a:pt x="40" y="27"/>
                  </a:cubicBezTo>
                  <a:cubicBezTo>
                    <a:pt x="40" y="28"/>
                    <a:pt x="40" y="28"/>
                    <a:pt x="40" y="28"/>
                  </a:cubicBezTo>
                  <a:close/>
                  <a:moveTo>
                    <a:pt x="51" y="27"/>
                  </a:moveTo>
                  <a:cubicBezTo>
                    <a:pt x="51" y="27"/>
                    <a:pt x="51" y="27"/>
                    <a:pt x="51" y="27"/>
                  </a:cubicBezTo>
                  <a:cubicBezTo>
                    <a:pt x="52" y="27"/>
                    <a:pt x="52" y="27"/>
                    <a:pt x="52" y="27"/>
                  </a:cubicBezTo>
                  <a:cubicBezTo>
                    <a:pt x="52" y="27"/>
                    <a:pt x="52" y="27"/>
                    <a:pt x="53" y="28"/>
                  </a:cubicBezTo>
                  <a:cubicBezTo>
                    <a:pt x="53" y="29"/>
                    <a:pt x="53" y="29"/>
                    <a:pt x="53" y="29"/>
                  </a:cubicBezTo>
                  <a:cubicBezTo>
                    <a:pt x="52" y="28"/>
                    <a:pt x="52" y="28"/>
                    <a:pt x="52" y="28"/>
                  </a:cubicBezTo>
                  <a:cubicBezTo>
                    <a:pt x="52" y="29"/>
                    <a:pt x="52" y="29"/>
                    <a:pt x="52" y="29"/>
                  </a:cubicBezTo>
                  <a:cubicBezTo>
                    <a:pt x="52" y="28"/>
                    <a:pt x="52" y="28"/>
                    <a:pt x="52" y="28"/>
                  </a:cubicBezTo>
                  <a:cubicBezTo>
                    <a:pt x="52" y="28"/>
                    <a:pt x="52" y="28"/>
                    <a:pt x="52" y="28"/>
                  </a:cubicBezTo>
                  <a:cubicBezTo>
                    <a:pt x="51" y="28"/>
                    <a:pt x="51" y="28"/>
                    <a:pt x="51" y="28"/>
                  </a:cubicBezTo>
                  <a:cubicBezTo>
                    <a:pt x="50" y="28"/>
                    <a:pt x="50" y="28"/>
                    <a:pt x="50" y="28"/>
                  </a:cubicBezTo>
                  <a:cubicBezTo>
                    <a:pt x="50" y="27"/>
                    <a:pt x="50" y="27"/>
                    <a:pt x="50" y="27"/>
                  </a:cubicBezTo>
                  <a:cubicBezTo>
                    <a:pt x="51" y="27"/>
                    <a:pt x="51" y="27"/>
                    <a:pt x="51" y="27"/>
                  </a:cubicBezTo>
                  <a:close/>
                  <a:moveTo>
                    <a:pt x="46" y="30"/>
                  </a:moveTo>
                  <a:cubicBezTo>
                    <a:pt x="48" y="32"/>
                    <a:pt x="48" y="32"/>
                    <a:pt x="48" y="32"/>
                  </a:cubicBezTo>
                  <a:cubicBezTo>
                    <a:pt x="50" y="31"/>
                    <a:pt x="51" y="31"/>
                    <a:pt x="53" y="31"/>
                  </a:cubicBezTo>
                  <a:cubicBezTo>
                    <a:pt x="55" y="33"/>
                    <a:pt x="55" y="33"/>
                    <a:pt x="56" y="33"/>
                  </a:cubicBezTo>
                  <a:cubicBezTo>
                    <a:pt x="56" y="34"/>
                    <a:pt x="56" y="34"/>
                    <a:pt x="56" y="34"/>
                  </a:cubicBezTo>
                  <a:cubicBezTo>
                    <a:pt x="57" y="35"/>
                    <a:pt x="57" y="35"/>
                    <a:pt x="57" y="35"/>
                  </a:cubicBezTo>
                  <a:cubicBezTo>
                    <a:pt x="58" y="35"/>
                    <a:pt x="58" y="35"/>
                    <a:pt x="58" y="35"/>
                  </a:cubicBezTo>
                  <a:cubicBezTo>
                    <a:pt x="58" y="36"/>
                    <a:pt x="58" y="36"/>
                    <a:pt x="58" y="36"/>
                  </a:cubicBezTo>
                  <a:cubicBezTo>
                    <a:pt x="58" y="37"/>
                    <a:pt x="58" y="37"/>
                    <a:pt x="58" y="37"/>
                  </a:cubicBezTo>
                  <a:cubicBezTo>
                    <a:pt x="57" y="37"/>
                    <a:pt x="57" y="37"/>
                    <a:pt x="56" y="37"/>
                  </a:cubicBezTo>
                  <a:cubicBezTo>
                    <a:pt x="54" y="37"/>
                    <a:pt x="55" y="37"/>
                    <a:pt x="52" y="36"/>
                  </a:cubicBezTo>
                  <a:cubicBezTo>
                    <a:pt x="48" y="36"/>
                    <a:pt x="49" y="36"/>
                    <a:pt x="47" y="36"/>
                  </a:cubicBezTo>
                  <a:cubicBezTo>
                    <a:pt x="46" y="35"/>
                    <a:pt x="45" y="34"/>
                    <a:pt x="44" y="33"/>
                  </a:cubicBezTo>
                  <a:cubicBezTo>
                    <a:pt x="44" y="32"/>
                    <a:pt x="44" y="32"/>
                    <a:pt x="44" y="31"/>
                  </a:cubicBezTo>
                  <a:cubicBezTo>
                    <a:pt x="45" y="30"/>
                    <a:pt x="45" y="30"/>
                    <a:pt x="45" y="30"/>
                  </a:cubicBezTo>
                  <a:cubicBezTo>
                    <a:pt x="45" y="30"/>
                    <a:pt x="45" y="30"/>
                    <a:pt x="45" y="30"/>
                  </a:cubicBezTo>
                  <a:cubicBezTo>
                    <a:pt x="46" y="30"/>
                    <a:pt x="46" y="30"/>
                    <a:pt x="46" y="30"/>
                  </a:cubicBezTo>
                  <a:close/>
                  <a:moveTo>
                    <a:pt x="66" y="34"/>
                  </a:moveTo>
                  <a:cubicBezTo>
                    <a:pt x="66" y="34"/>
                    <a:pt x="66" y="35"/>
                    <a:pt x="66" y="35"/>
                  </a:cubicBezTo>
                  <a:cubicBezTo>
                    <a:pt x="65" y="34"/>
                    <a:pt x="65" y="34"/>
                    <a:pt x="65" y="34"/>
                  </a:cubicBezTo>
                  <a:cubicBezTo>
                    <a:pt x="65" y="35"/>
                    <a:pt x="65" y="35"/>
                    <a:pt x="65" y="35"/>
                  </a:cubicBezTo>
                  <a:cubicBezTo>
                    <a:pt x="65" y="34"/>
                    <a:pt x="65" y="34"/>
                    <a:pt x="65" y="34"/>
                  </a:cubicBezTo>
                  <a:cubicBezTo>
                    <a:pt x="65" y="33"/>
                    <a:pt x="65" y="34"/>
                    <a:pt x="65" y="32"/>
                  </a:cubicBezTo>
                  <a:cubicBezTo>
                    <a:pt x="64" y="32"/>
                    <a:pt x="65" y="32"/>
                    <a:pt x="64" y="31"/>
                  </a:cubicBezTo>
                  <a:cubicBezTo>
                    <a:pt x="65" y="31"/>
                    <a:pt x="65" y="31"/>
                    <a:pt x="65" y="31"/>
                  </a:cubicBezTo>
                  <a:cubicBezTo>
                    <a:pt x="66" y="34"/>
                    <a:pt x="66" y="34"/>
                    <a:pt x="66" y="34"/>
                  </a:cubicBezTo>
                  <a:close/>
                  <a:moveTo>
                    <a:pt x="68" y="42"/>
                  </a:moveTo>
                  <a:cubicBezTo>
                    <a:pt x="69" y="43"/>
                    <a:pt x="69" y="43"/>
                    <a:pt x="69" y="43"/>
                  </a:cubicBezTo>
                  <a:cubicBezTo>
                    <a:pt x="70" y="43"/>
                    <a:pt x="70" y="43"/>
                    <a:pt x="70" y="43"/>
                  </a:cubicBezTo>
                  <a:cubicBezTo>
                    <a:pt x="71" y="43"/>
                    <a:pt x="71" y="43"/>
                    <a:pt x="71" y="43"/>
                  </a:cubicBezTo>
                  <a:cubicBezTo>
                    <a:pt x="72" y="43"/>
                    <a:pt x="72" y="43"/>
                    <a:pt x="72" y="43"/>
                  </a:cubicBezTo>
                  <a:cubicBezTo>
                    <a:pt x="73" y="44"/>
                    <a:pt x="74" y="45"/>
                    <a:pt x="74" y="46"/>
                  </a:cubicBezTo>
                  <a:cubicBezTo>
                    <a:pt x="74" y="47"/>
                    <a:pt x="74" y="47"/>
                    <a:pt x="74" y="47"/>
                  </a:cubicBezTo>
                  <a:cubicBezTo>
                    <a:pt x="75" y="47"/>
                    <a:pt x="75" y="47"/>
                    <a:pt x="75" y="47"/>
                  </a:cubicBezTo>
                  <a:cubicBezTo>
                    <a:pt x="75" y="47"/>
                    <a:pt x="75" y="47"/>
                    <a:pt x="75" y="47"/>
                  </a:cubicBezTo>
                  <a:cubicBezTo>
                    <a:pt x="73" y="47"/>
                    <a:pt x="73" y="47"/>
                    <a:pt x="73" y="47"/>
                  </a:cubicBezTo>
                  <a:cubicBezTo>
                    <a:pt x="73" y="47"/>
                    <a:pt x="73" y="47"/>
                    <a:pt x="73" y="47"/>
                  </a:cubicBezTo>
                  <a:cubicBezTo>
                    <a:pt x="72" y="47"/>
                    <a:pt x="72" y="47"/>
                    <a:pt x="72" y="47"/>
                  </a:cubicBezTo>
                  <a:cubicBezTo>
                    <a:pt x="69" y="46"/>
                    <a:pt x="69" y="46"/>
                    <a:pt x="66" y="44"/>
                  </a:cubicBezTo>
                  <a:cubicBezTo>
                    <a:pt x="66" y="43"/>
                    <a:pt x="66" y="43"/>
                    <a:pt x="66" y="43"/>
                  </a:cubicBezTo>
                  <a:cubicBezTo>
                    <a:pt x="66" y="43"/>
                    <a:pt x="66" y="43"/>
                    <a:pt x="66" y="43"/>
                  </a:cubicBezTo>
                  <a:cubicBezTo>
                    <a:pt x="65" y="42"/>
                    <a:pt x="65" y="42"/>
                    <a:pt x="65" y="42"/>
                  </a:cubicBezTo>
                  <a:cubicBezTo>
                    <a:pt x="64" y="42"/>
                    <a:pt x="64" y="42"/>
                    <a:pt x="64" y="42"/>
                  </a:cubicBezTo>
                  <a:cubicBezTo>
                    <a:pt x="63" y="42"/>
                    <a:pt x="63" y="42"/>
                    <a:pt x="63" y="42"/>
                  </a:cubicBezTo>
                  <a:cubicBezTo>
                    <a:pt x="63" y="41"/>
                    <a:pt x="63" y="41"/>
                    <a:pt x="63" y="41"/>
                  </a:cubicBezTo>
                  <a:cubicBezTo>
                    <a:pt x="63" y="40"/>
                    <a:pt x="63" y="40"/>
                    <a:pt x="63" y="40"/>
                  </a:cubicBezTo>
                  <a:cubicBezTo>
                    <a:pt x="64" y="40"/>
                    <a:pt x="64" y="40"/>
                    <a:pt x="64" y="40"/>
                  </a:cubicBezTo>
                  <a:cubicBezTo>
                    <a:pt x="67" y="41"/>
                    <a:pt x="66" y="41"/>
                    <a:pt x="68" y="42"/>
                  </a:cubicBezTo>
                  <a:cubicBezTo>
                    <a:pt x="68" y="42"/>
                    <a:pt x="68" y="42"/>
                    <a:pt x="68" y="42"/>
                  </a:cubicBezTo>
                  <a:close/>
                  <a:moveTo>
                    <a:pt x="118" y="47"/>
                  </a:moveTo>
                  <a:cubicBezTo>
                    <a:pt x="117" y="47"/>
                    <a:pt x="117" y="47"/>
                    <a:pt x="117" y="47"/>
                  </a:cubicBezTo>
                  <a:cubicBezTo>
                    <a:pt x="116" y="47"/>
                    <a:pt x="116" y="47"/>
                    <a:pt x="116" y="47"/>
                  </a:cubicBezTo>
                  <a:cubicBezTo>
                    <a:pt x="116" y="47"/>
                    <a:pt x="116" y="47"/>
                    <a:pt x="116" y="47"/>
                  </a:cubicBezTo>
                  <a:cubicBezTo>
                    <a:pt x="115" y="48"/>
                    <a:pt x="115" y="48"/>
                    <a:pt x="115" y="48"/>
                  </a:cubicBezTo>
                  <a:cubicBezTo>
                    <a:pt x="114" y="47"/>
                    <a:pt x="114" y="47"/>
                    <a:pt x="114" y="47"/>
                  </a:cubicBezTo>
                  <a:cubicBezTo>
                    <a:pt x="114" y="47"/>
                    <a:pt x="114" y="47"/>
                    <a:pt x="114" y="47"/>
                  </a:cubicBezTo>
                  <a:cubicBezTo>
                    <a:pt x="114" y="47"/>
                    <a:pt x="114" y="47"/>
                    <a:pt x="114" y="47"/>
                  </a:cubicBezTo>
                  <a:cubicBezTo>
                    <a:pt x="114" y="46"/>
                    <a:pt x="114" y="46"/>
                    <a:pt x="114" y="46"/>
                  </a:cubicBezTo>
                  <a:cubicBezTo>
                    <a:pt x="114" y="47"/>
                    <a:pt x="114" y="47"/>
                    <a:pt x="114" y="47"/>
                  </a:cubicBezTo>
                  <a:cubicBezTo>
                    <a:pt x="115" y="46"/>
                    <a:pt x="115" y="46"/>
                    <a:pt x="115" y="46"/>
                  </a:cubicBezTo>
                  <a:cubicBezTo>
                    <a:pt x="115" y="46"/>
                    <a:pt x="115" y="46"/>
                    <a:pt x="115" y="46"/>
                  </a:cubicBezTo>
                  <a:cubicBezTo>
                    <a:pt x="116" y="45"/>
                    <a:pt x="116" y="45"/>
                    <a:pt x="116" y="45"/>
                  </a:cubicBezTo>
                  <a:cubicBezTo>
                    <a:pt x="117" y="46"/>
                    <a:pt x="117" y="46"/>
                    <a:pt x="118" y="46"/>
                  </a:cubicBezTo>
                  <a:cubicBezTo>
                    <a:pt x="118" y="46"/>
                    <a:pt x="118" y="46"/>
                    <a:pt x="118" y="46"/>
                  </a:cubicBezTo>
                  <a:cubicBezTo>
                    <a:pt x="118" y="47"/>
                    <a:pt x="118" y="47"/>
                    <a:pt x="118" y="47"/>
                  </a:cubicBezTo>
                  <a:close/>
                  <a:moveTo>
                    <a:pt x="55" y="58"/>
                  </a:moveTo>
                  <a:cubicBezTo>
                    <a:pt x="54" y="59"/>
                    <a:pt x="54" y="59"/>
                    <a:pt x="54" y="59"/>
                  </a:cubicBezTo>
                  <a:cubicBezTo>
                    <a:pt x="54" y="58"/>
                    <a:pt x="54" y="59"/>
                    <a:pt x="53" y="58"/>
                  </a:cubicBezTo>
                  <a:cubicBezTo>
                    <a:pt x="53" y="57"/>
                    <a:pt x="53" y="57"/>
                    <a:pt x="53" y="57"/>
                  </a:cubicBezTo>
                  <a:cubicBezTo>
                    <a:pt x="52" y="57"/>
                    <a:pt x="52" y="57"/>
                    <a:pt x="52" y="57"/>
                  </a:cubicBezTo>
                  <a:cubicBezTo>
                    <a:pt x="50" y="57"/>
                    <a:pt x="50" y="57"/>
                    <a:pt x="50" y="57"/>
                  </a:cubicBezTo>
                  <a:cubicBezTo>
                    <a:pt x="50" y="56"/>
                    <a:pt x="50" y="56"/>
                    <a:pt x="50" y="56"/>
                  </a:cubicBezTo>
                  <a:cubicBezTo>
                    <a:pt x="50" y="56"/>
                    <a:pt x="50" y="56"/>
                    <a:pt x="50" y="56"/>
                  </a:cubicBezTo>
                  <a:cubicBezTo>
                    <a:pt x="49" y="56"/>
                    <a:pt x="49" y="56"/>
                    <a:pt x="49" y="56"/>
                  </a:cubicBezTo>
                  <a:cubicBezTo>
                    <a:pt x="49" y="55"/>
                    <a:pt x="49" y="55"/>
                    <a:pt x="49" y="55"/>
                  </a:cubicBezTo>
                  <a:cubicBezTo>
                    <a:pt x="49" y="55"/>
                    <a:pt x="49" y="55"/>
                    <a:pt x="49" y="55"/>
                  </a:cubicBezTo>
                  <a:cubicBezTo>
                    <a:pt x="49" y="55"/>
                    <a:pt x="49" y="55"/>
                    <a:pt x="49" y="55"/>
                  </a:cubicBezTo>
                  <a:cubicBezTo>
                    <a:pt x="50" y="55"/>
                    <a:pt x="54" y="57"/>
                    <a:pt x="55" y="58"/>
                  </a:cubicBezTo>
                  <a:close/>
                  <a:moveTo>
                    <a:pt x="127" y="57"/>
                  </a:moveTo>
                  <a:cubicBezTo>
                    <a:pt x="126" y="57"/>
                    <a:pt x="126" y="57"/>
                    <a:pt x="126" y="57"/>
                  </a:cubicBezTo>
                  <a:cubicBezTo>
                    <a:pt x="125" y="57"/>
                    <a:pt x="125" y="57"/>
                    <a:pt x="125" y="57"/>
                  </a:cubicBezTo>
                  <a:cubicBezTo>
                    <a:pt x="124" y="56"/>
                    <a:pt x="124" y="56"/>
                    <a:pt x="124" y="56"/>
                  </a:cubicBezTo>
                  <a:cubicBezTo>
                    <a:pt x="125" y="56"/>
                    <a:pt x="125" y="56"/>
                    <a:pt x="125" y="56"/>
                  </a:cubicBezTo>
                  <a:cubicBezTo>
                    <a:pt x="126" y="56"/>
                    <a:pt x="126" y="56"/>
                    <a:pt x="126" y="56"/>
                  </a:cubicBezTo>
                  <a:cubicBezTo>
                    <a:pt x="126" y="56"/>
                    <a:pt x="126" y="56"/>
                    <a:pt x="126" y="56"/>
                  </a:cubicBezTo>
                  <a:lnTo>
                    <a:pt x="127" y="57"/>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201">
              <a:extLst>
                <a:ext uri="{FF2B5EF4-FFF2-40B4-BE49-F238E27FC236}">
                  <a16:creationId xmlns:a16="http://schemas.microsoft.com/office/drawing/2014/main" id="{0DC9AB31-1E54-4D96-9E78-D39066A9C8D7}"/>
                </a:ext>
              </a:extLst>
            </p:cNvPr>
            <p:cNvSpPr>
              <a:spLocks/>
            </p:cNvSpPr>
            <p:nvPr/>
          </p:nvSpPr>
          <p:spPr bwMode="auto">
            <a:xfrm>
              <a:off x="14280863" y="9239731"/>
              <a:ext cx="9498" cy="4751"/>
            </a:xfrm>
            <a:custGeom>
              <a:avLst/>
              <a:gdLst>
                <a:gd name="T0" fmla="*/ 2 w 2"/>
                <a:gd name="T1" fmla="*/ 1 h 1"/>
                <a:gd name="T2" fmla="*/ 2 w 2"/>
                <a:gd name="T3" fmla="*/ 1 h 1"/>
                <a:gd name="T4" fmla="*/ 2 w 2"/>
                <a:gd name="T5" fmla="*/ 1 h 1"/>
                <a:gd name="T6" fmla="*/ 1 w 2"/>
                <a:gd name="T7" fmla="*/ 1 h 1"/>
                <a:gd name="T8" fmla="*/ 1 w 2"/>
                <a:gd name="T9" fmla="*/ 1 h 1"/>
                <a:gd name="T10" fmla="*/ 0 w 2"/>
                <a:gd name="T11" fmla="*/ 0 h 1"/>
                <a:gd name="T12" fmla="*/ 1 w 2"/>
                <a:gd name="T13" fmla="*/ 0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lnTo>
                    <a:pt x="2" y="1"/>
                  </a:lnTo>
                  <a:lnTo>
                    <a:pt x="2" y="1"/>
                  </a:lnTo>
                  <a:lnTo>
                    <a:pt x="1" y="1"/>
                  </a:lnTo>
                  <a:lnTo>
                    <a:pt x="1" y="1"/>
                  </a:lnTo>
                  <a:lnTo>
                    <a:pt x="0" y="0"/>
                  </a:lnTo>
                  <a:lnTo>
                    <a:pt x="1" y="0"/>
                  </a:lnTo>
                  <a:lnTo>
                    <a:pt x="2"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202">
              <a:extLst>
                <a:ext uri="{FF2B5EF4-FFF2-40B4-BE49-F238E27FC236}">
                  <a16:creationId xmlns:a16="http://schemas.microsoft.com/office/drawing/2014/main" id="{9C63EF5D-C0DD-4C29-BB81-638FE043D645}"/>
                </a:ext>
              </a:extLst>
            </p:cNvPr>
            <p:cNvSpPr>
              <a:spLocks/>
            </p:cNvSpPr>
            <p:nvPr/>
          </p:nvSpPr>
          <p:spPr bwMode="auto">
            <a:xfrm>
              <a:off x="12713624" y="7966941"/>
              <a:ext cx="783621" cy="655391"/>
            </a:xfrm>
            <a:custGeom>
              <a:avLst/>
              <a:gdLst>
                <a:gd name="T0" fmla="*/ 169 w 188"/>
                <a:gd name="T1" fmla="*/ 7 h 157"/>
                <a:gd name="T2" fmla="*/ 173 w 188"/>
                <a:gd name="T3" fmla="*/ 14 h 157"/>
                <a:gd name="T4" fmla="*/ 172 w 188"/>
                <a:gd name="T5" fmla="*/ 19 h 157"/>
                <a:gd name="T6" fmla="*/ 176 w 188"/>
                <a:gd name="T7" fmla="*/ 41 h 157"/>
                <a:gd name="T8" fmla="*/ 183 w 188"/>
                <a:gd name="T9" fmla="*/ 47 h 157"/>
                <a:gd name="T10" fmla="*/ 185 w 188"/>
                <a:gd name="T11" fmla="*/ 47 h 157"/>
                <a:gd name="T12" fmla="*/ 185 w 188"/>
                <a:gd name="T13" fmla="*/ 53 h 157"/>
                <a:gd name="T14" fmla="*/ 184 w 188"/>
                <a:gd name="T15" fmla="*/ 55 h 157"/>
                <a:gd name="T16" fmla="*/ 181 w 188"/>
                <a:gd name="T17" fmla="*/ 55 h 157"/>
                <a:gd name="T18" fmla="*/ 180 w 188"/>
                <a:gd name="T19" fmla="*/ 56 h 157"/>
                <a:gd name="T20" fmla="*/ 176 w 188"/>
                <a:gd name="T21" fmla="*/ 58 h 157"/>
                <a:gd name="T22" fmla="*/ 175 w 188"/>
                <a:gd name="T23" fmla="*/ 61 h 157"/>
                <a:gd name="T24" fmla="*/ 170 w 188"/>
                <a:gd name="T25" fmla="*/ 64 h 157"/>
                <a:gd name="T26" fmla="*/ 165 w 188"/>
                <a:gd name="T27" fmla="*/ 82 h 157"/>
                <a:gd name="T28" fmla="*/ 164 w 188"/>
                <a:gd name="T29" fmla="*/ 96 h 157"/>
                <a:gd name="T30" fmla="*/ 160 w 188"/>
                <a:gd name="T31" fmla="*/ 111 h 157"/>
                <a:gd name="T32" fmla="*/ 149 w 188"/>
                <a:gd name="T33" fmla="*/ 121 h 157"/>
                <a:gd name="T34" fmla="*/ 147 w 188"/>
                <a:gd name="T35" fmla="*/ 131 h 157"/>
                <a:gd name="T36" fmla="*/ 145 w 188"/>
                <a:gd name="T37" fmla="*/ 133 h 157"/>
                <a:gd name="T38" fmla="*/ 139 w 188"/>
                <a:gd name="T39" fmla="*/ 136 h 157"/>
                <a:gd name="T40" fmla="*/ 135 w 188"/>
                <a:gd name="T41" fmla="*/ 148 h 157"/>
                <a:gd name="T42" fmla="*/ 135 w 188"/>
                <a:gd name="T43" fmla="*/ 140 h 157"/>
                <a:gd name="T44" fmla="*/ 127 w 188"/>
                <a:gd name="T45" fmla="*/ 133 h 157"/>
                <a:gd name="T46" fmla="*/ 127 w 188"/>
                <a:gd name="T47" fmla="*/ 120 h 157"/>
                <a:gd name="T48" fmla="*/ 122 w 188"/>
                <a:gd name="T49" fmla="*/ 117 h 157"/>
                <a:gd name="T50" fmla="*/ 118 w 188"/>
                <a:gd name="T51" fmla="*/ 128 h 157"/>
                <a:gd name="T52" fmla="*/ 118 w 188"/>
                <a:gd name="T53" fmla="*/ 130 h 157"/>
                <a:gd name="T54" fmla="*/ 100 w 188"/>
                <a:gd name="T55" fmla="*/ 145 h 157"/>
                <a:gd name="T56" fmla="*/ 91 w 188"/>
                <a:gd name="T57" fmla="*/ 139 h 157"/>
                <a:gd name="T58" fmla="*/ 85 w 188"/>
                <a:gd name="T59" fmla="*/ 144 h 157"/>
                <a:gd name="T60" fmla="*/ 78 w 188"/>
                <a:gd name="T61" fmla="*/ 148 h 157"/>
                <a:gd name="T62" fmla="*/ 69 w 188"/>
                <a:gd name="T63" fmla="*/ 149 h 157"/>
                <a:gd name="T64" fmla="*/ 68 w 188"/>
                <a:gd name="T65" fmla="*/ 146 h 157"/>
                <a:gd name="T66" fmla="*/ 53 w 188"/>
                <a:gd name="T67" fmla="*/ 147 h 157"/>
                <a:gd name="T68" fmla="*/ 46 w 188"/>
                <a:gd name="T69" fmla="*/ 140 h 157"/>
                <a:gd name="T70" fmla="*/ 45 w 188"/>
                <a:gd name="T71" fmla="*/ 137 h 157"/>
                <a:gd name="T72" fmla="*/ 38 w 188"/>
                <a:gd name="T73" fmla="*/ 138 h 157"/>
                <a:gd name="T74" fmla="*/ 35 w 188"/>
                <a:gd name="T75" fmla="*/ 139 h 157"/>
                <a:gd name="T76" fmla="*/ 33 w 188"/>
                <a:gd name="T77" fmla="*/ 144 h 157"/>
                <a:gd name="T78" fmla="*/ 32 w 188"/>
                <a:gd name="T79" fmla="*/ 149 h 157"/>
                <a:gd name="T80" fmla="*/ 30 w 188"/>
                <a:gd name="T81" fmla="*/ 154 h 157"/>
                <a:gd name="T82" fmla="*/ 26 w 188"/>
                <a:gd name="T83" fmla="*/ 157 h 157"/>
                <a:gd name="T84" fmla="*/ 19 w 188"/>
                <a:gd name="T85" fmla="*/ 155 h 157"/>
                <a:gd name="T86" fmla="*/ 18 w 188"/>
                <a:gd name="T87" fmla="*/ 153 h 157"/>
                <a:gd name="T88" fmla="*/ 19 w 188"/>
                <a:gd name="T89" fmla="*/ 150 h 157"/>
                <a:gd name="T90" fmla="*/ 12 w 188"/>
                <a:gd name="T91" fmla="*/ 127 h 157"/>
                <a:gd name="T92" fmla="*/ 10 w 188"/>
                <a:gd name="T93" fmla="*/ 126 h 157"/>
                <a:gd name="T94" fmla="*/ 8 w 188"/>
                <a:gd name="T95" fmla="*/ 123 h 157"/>
                <a:gd name="T96" fmla="*/ 7 w 188"/>
                <a:gd name="T97" fmla="*/ 119 h 157"/>
                <a:gd name="T98" fmla="*/ 6 w 188"/>
                <a:gd name="T99" fmla="*/ 113 h 157"/>
                <a:gd name="T100" fmla="*/ 2 w 188"/>
                <a:gd name="T101" fmla="*/ 111 h 157"/>
                <a:gd name="T102" fmla="*/ 0 w 188"/>
                <a:gd name="T103" fmla="*/ 111 h 157"/>
                <a:gd name="T104" fmla="*/ 3 w 188"/>
                <a:gd name="T105" fmla="*/ 105 h 157"/>
                <a:gd name="T106" fmla="*/ 3 w 188"/>
                <a:gd name="T107" fmla="*/ 99 h 157"/>
                <a:gd name="T108" fmla="*/ 7 w 188"/>
                <a:gd name="T109" fmla="*/ 95 h 157"/>
                <a:gd name="T110" fmla="*/ 7 w 188"/>
                <a:gd name="T111" fmla="*/ 93 h 157"/>
                <a:gd name="T112" fmla="*/ 9 w 188"/>
                <a:gd name="T113" fmla="*/ 88 h 157"/>
                <a:gd name="T114" fmla="*/ 12 w 188"/>
                <a:gd name="T115" fmla="*/ 83 h 157"/>
                <a:gd name="T116" fmla="*/ 14 w 188"/>
                <a:gd name="T117" fmla="*/ 76 h 157"/>
                <a:gd name="T118" fmla="*/ 24 w 188"/>
                <a:gd name="T119" fmla="*/ 76 h 157"/>
                <a:gd name="T120" fmla="*/ 35 w 188"/>
                <a:gd name="T121" fmla="*/ 26 h 157"/>
                <a:gd name="T122" fmla="*/ 107 w 188"/>
                <a:gd name="T123" fmla="*/ 0 h 157"/>
                <a:gd name="T124" fmla="*/ 108 w 188"/>
                <a:gd name="T12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57">
                  <a:moveTo>
                    <a:pt x="107" y="2"/>
                  </a:moveTo>
                  <a:cubicBezTo>
                    <a:pt x="112" y="2"/>
                    <a:pt x="163" y="2"/>
                    <a:pt x="168" y="2"/>
                  </a:cubicBezTo>
                  <a:cubicBezTo>
                    <a:pt x="169" y="6"/>
                    <a:pt x="169" y="4"/>
                    <a:pt x="169" y="7"/>
                  </a:cubicBezTo>
                  <a:cubicBezTo>
                    <a:pt x="171" y="11"/>
                    <a:pt x="172" y="12"/>
                    <a:pt x="173" y="13"/>
                  </a:cubicBezTo>
                  <a:cubicBezTo>
                    <a:pt x="173" y="13"/>
                    <a:pt x="173" y="13"/>
                    <a:pt x="173" y="13"/>
                  </a:cubicBezTo>
                  <a:cubicBezTo>
                    <a:pt x="173" y="14"/>
                    <a:pt x="173" y="14"/>
                    <a:pt x="173" y="14"/>
                  </a:cubicBezTo>
                  <a:cubicBezTo>
                    <a:pt x="172" y="13"/>
                    <a:pt x="172" y="13"/>
                    <a:pt x="172" y="13"/>
                  </a:cubicBezTo>
                  <a:cubicBezTo>
                    <a:pt x="172" y="13"/>
                    <a:pt x="172" y="13"/>
                    <a:pt x="172" y="13"/>
                  </a:cubicBezTo>
                  <a:cubicBezTo>
                    <a:pt x="171" y="16"/>
                    <a:pt x="172" y="18"/>
                    <a:pt x="172" y="19"/>
                  </a:cubicBezTo>
                  <a:cubicBezTo>
                    <a:pt x="171" y="26"/>
                    <a:pt x="173" y="25"/>
                    <a:pt x="173" y="31"/>
                  </a:cubicBezTo>
                  <a:cubicBezTo>
                    <a:pt x="174" y="38"/>
                    <a:pt x="174" y="37"/>
                    <a:pt x="175" y="40"/>
                  </a:cubicBezTo>
                  <a:cubicBezTo>
                    <a:pt x="176" y="41"/>
                    <a:pt x="176" y="41"/>
                    <a:pt x="176" y="41"/>
                  </a:cubicBezTo>
                  <a:cubicBezTo>
                    <a:pt x="177" y="41"/>
                    <a:pt x="177" y="41"/>
                    <a:pt x="177" y="41"/>
                  </a:cubicBezTo>
                  <a:cubicBezTo>
                    <a:pt x="178" y="42"/>
                    <a:pt x="178" y="42"/>
                    <a:pt x="178" y="42"/>
                  </a:cubicBezTo>
                  <a:cubicBezTo>
                    <a:pt x="182" y="45"/>
                    <a:pt x="181" y="44"/>
                    <a:pt x="183" y="47"/>
                  </a:cubicBezTo>
                  <a:cubicBezTo>
                    <a:pt x="184" y="47"/>
                    <a:pt x="184" y="47"/>
                    <a:pt x="184" y="47"/>
                  </a:cubicBezTo>
                  <a:cubicBezTo>
                    <a:pt x="184" y="46"/>
                    <a:pt x="184" y="46"/>
                    <a:pt x="184" y="46"/>
                  </a:cubicBezTo>
                  <a:cubicBezTo>
                    <a:pt x="185" y="47"/>
                    <a:pt x="185" y="47"/>
                    <a:pt x="185" y="47"/>
                  </a:cubicBezTo>
                  <a:cubicBezTo>
                    <a:pt x="188" y="49"/>
                    <a:pt x="188" y="49"/>
                    <a:pt x="188" y="49"/>
                  </a:cubicBezTo>
                  <a:cubicBezTo>
                    <a:pt x="188" y="50"/>
                    <a:pt x="188" y="50"/>
                    <a:pt x="188" y="50"/>
                  </a:cubicBezTo>
                  <a:cubicBezTo>
                    <a:pt x="186" y="51"/>
                    <a:pt x="186" y="52"/>
                    <a:pt x="185" y="53"/>
                  </a:cubicBezTo>
                  <a:cubicBezTo>
                    <a:pt x="185" y="54"/>
                    <a:pt x="185" y="54"/>
                    <a:pt x="184" y="54"/>
                  </a:cubicBezTo>
                  <a:cubicBezTo>
                    <a:pt x="184" y="55"/>
                    <a:pt x="184" y="55"/>
                    <a:pt x="184" y="55"/>
                  </a:cubicBezTo>
                  <a:cubicBezTo>
                    <a:pt x="184" y="55"/>
                    <a:pt x="184" y="55"/>
                    <a:pt x="184" y="55"/>
                  </a:cubicBezTo>
                  <a:cubicBezTo>
                    <a:pt x="183" y="55"/>
                    <a:pt x="183" y="55"/>
                    <a:pt x="183" y="55"/>
                  </a:cubicBezTo>
                  <a:cubicBezTo>
                    <a:pt x="183" y="55"/>
                    <a:pt x="183" y="55"/>
                    <a:pt x="182" y="55"/>
                  </a:cubicBezTo>
                  <a:cubicBezTo>
                    <a:pt x="181" y="55"/>
                    <a:pt x="181" y="55"/>
                    <a:pt x="181" y="55"/>
                  </a:cubicBezTo>
                  <a:cubicBezTo>
                    <a:pt x="181" y="55"/>
                    <a:pt x="181" y="55"/>
                    <a:pt x="181" y="55"/>
                  </a:cubicBezTo>
                  <a:cubicBezTo>
                    <a:pt x="180" y="56"/>
                    <a:pt x="180" y="56"/>
                    <a:pt x="180" y="56"/>
                  </a:cubicBezTo>
                  <a:cubicBezTo>
                    <a:pt x="180" y="56"/>
                    <a:pt x="180" y="56"/>
                    <a:pt x="180" y="56"/>
                  </a:cubicBezTo>
                  <a:cubicBezTo>
                    <a:pt x="179" y="56"/>
                    <a:pt x="179" y="56"/>
                    <a:pt x="179" y="56"/>
                  </a:cubicBezTo>
                  <a:cubicBezTo>
                    <a:pt x="178" y="56"/>
                    <a:pt x="178" y="57"/>
                    <a:pt x="177" y="57"/>
                  </a:cubicBezTo>
                  <a:cubicBezTo>
                    <a:pt x="177" y="57"/>
                    <a:pt x="177" y="57"/>
                    <a:pt x="176" y="58"/>
                  </a:cubicBezTo>
                  <a:cubicBezTo>
                    <a:pt x="176" y="58"/>
                    <a:pt x="176" y="58"/>
                    <a:pt x="176" y="58"/>
                  </a:cubicBezTo>
                  <a:cubicBezTo>
                    <a:pt x="175" y="60"/>
                    <a:pt x="175" y="60"/>
                    <a:pt x="175" y="60"/>
                  </a:cubicBezTo>
                  <a:cubicBezTo>
                    <a:pt x="175" y="61"/>
                    <a:pt x="175" y="61"/>
                    <a:pt x="175" y="61"/>
                  </a:cubicBezTo>
                  <a:cubicBezTo>
                    <a:pt x="173" y="61"/>
                    <a:pt x="173" y="61"/>
                    <a:pt x="172" y="61"/>
                  </a:cubicBezTo>
                  <a:cubicBezTo>
                    <a:pt x="170" y="61"/>
                    <a:pt x="171" y="61"/>
                    <a:pt x="170" y="61"/>
                  </a:cubicBezTo>
                  <a:cubicBezTo>
                    <a:pt x="170" y="61"/>
                    <a:pt x="170" y="62"/>
                    <a:pt x="170" y="64"/>
                  </a:cubicBezTo>
                  <a:cubicBezTo>
                    <a:pt x="169" y="65"/>
                    <a:pt x="169" y="64"/>
                    <a:pt x="169" y="66"/>
                  </a:cubicBezTo>
                  <a:cubicBezTo>
                    <a:pt x="169" y="68"/>
                    <a:pt x="169" y="67"/>
                    <a:pt x="169" y="70"/>
                  </a:cubicBezTo>
                  <a:cubicBezTo>
                    <a:pt x="169" y="70"/>
                    <a:pt x="165" y="82"/>
                    <a:pt x="165" y="82"/>
                  </a:cubicBezTo>
                  <a:cubicBezTo>
                    <a:pt x="164" y="83"/>
                    <a:pt x="164" y="83"/>
                    <a:pt x="164" y="83"/>
                  </a:cubicBezTo>
                  <a:cubicBezTo>
                    <a:pt x="164" y="86"/>
                    <a:pt x="164" y="91"/>
                    <a:pt x="165" y="93"/>
                  </a:cubicBezTo>
                  <a:cubicBezTo>
                    <a:pt x="164" y="96"/>
                    <a:pt x="164" y="96"/>
                    <a:pt x="164" y="96"/>
                  </a:cubicBezTo>
                  <a:cubicBezTo>
                    <a:pt x="164" y="98"/>
                    <a:pt x="164" y="98"/>
                    <a:pt x="164" y="98"/>
                  </a:cubicBezTo>
                  <a:cubicBezTo>
                    <a:pt x="162" y="106"/>
                    <a:pt x="163" y="97"/>
                    <a:pt x="160" y="110"/>
                  </a:cubicBezTo>
                  <a:cubicBezTo>
                    <a:pt x="160" y="111"/>
                    <a:pt x="160" y="111"/>
                    <a:pt x="160" y="111"/>
                  </a:cubicBezTo>
                  <a:cubicBezTo>
                    <a:pt x="158" y="111"/>
                    <a:pt x="157" y="111"/>
                    <a:pt x="156" y="111"/>
                  </a:cubicBezTo>
                  <a:cubicBezTo>
                    <a:pt x="155" y="112"/>
                    <a:pt x="155" y="112"/>
                    <a:pt x="155" y="112"/>
                  </a:cubicBezTo>
                  <a:cubicBezTo>
                    <a:pt x="152" y="116"/>
                    <a:pt x="153" y="117"/>
                    <a:pt x="149" y="121"/>
                  </a:cubicBezTo>
                  <a:cubicBezTo>
                    <a:pt x="149" y="121"/>
                    <a:pt x="148" y="126"/>
                    <a:pt x="147" y="127"/>
                  </a:cubicBezTo>
                  <a:cubicBezTo>
                    <a:pt x="147" y="129"/>
                    <a:pt x="147" y="129"/>
                    <a:pt x="147" y="129"/>
                  </a:cubicBezTo>
                  <a:cubicBezTo>
                    <a:pt x="147" y="131"/>
                    <a:pt x="147" y="131"/>
                    <a:pt x="147" y="131"/>
                  </a:cubicBezTo>
                  <a:cubicBezTo>
                    <a:pt x="147" y="132"/>
                    <a:pt x="147" y="132"/>
                    <a:pt x="147" y="132"/>
                  </a:cubicBezTo>
                  <a:cubicBezTo>
                    <a:pt x="146" y="133"/>
                    <a:pt x="146" y="132"/>
                    <a:pt x="145" y="133"/>
                  </a:cubicBezTo>
                  <a:cubicBezTo>
                    <a:pt x="145" y="133"/>
                    <a:pt x="145" y="133"/>
                    <a:pt x="145" y="133"/>
                  </a:cubicBezTo>
                  <a:cubicBezTo>
                    <a:pt x="144" y="133"/>
                    <a:pt x="143" y="132"/>
                    <a:pt x="143" y="132"/>
                  </a:cubicBezTo>
                  <a:cubicBezTo>
                    <a:pt x="142" y="132"/>
                    <a:pt x="142" y="132"/>
                    <a:pt x="141" y="133"/>
                  </a:cubicBezTo>
                  <a:cubicBezTo>
                    <a:pt x="140" y="135"/>
                    <a:pt x="140" y="134"/>
                    <a:pt x="139" y="136"/>
                  </a:cubicBezTo>
                  <a:cubicBezTo>
                    <a:pt x="141" y="144"/>
                    <a:pt x="137" y="140"/>
                    <a:pt x="137" y="148"/>
                  </a:cubicBezTo>
                  <a:cubicBezTo>
                    <a:pt x="137" y="148"/>
                    <a:pt x="137" y="148"/>
                    <a:pt x="137" y="148"/>
                  </a:cubicBezTo>
                  <a:cubicBezTo>
                    <a:pt x="137" y="148"/>
                    <a:pt x="135" y="148"/>
                    <a:pt x="135" y="148"/>
                  </a:cubicBezTo>
                  <a:cubicBezTo>
                    <a:pt x="135" y="148"/>
                    <a:pt x="135" y="148"/>
                    <a:pt x="135" y="148"/>
                  </a:cubicBezTo>
                  <a:cubicBezTo>
                    <a:pt x="134" y="147"/>
                    <a:pt x="136" y="144"/>
                    <a:pt x="136" y="142"/>
                  </a:cubicBezTo>
                  <a:cubicBezTo>
                    <a:pt x="136" y="141"/>
                    <a:pt x="136" y="141"/>
                    <a:pt x="135" y="140"/>
                  </a:cubicBezTo>
                  <a:cubicBezTo>
                    <a:pt x="134" y="138"/>
                    <a:pt x="130" y="135"/>
                    <a:pt x="127" y="133"/>
                  </a:cubicBezTo>
                  <a:cubicBezTo>
                    <a:pt x="126" y="133"/>
                    <a:pt x="126" y="133"/>
                    <a:pt x="126" y="133"/>
                  </a:cubicBezTo>
                  <a:cubicBezTo>
                    <a:pt x="127" y="133"/>
                    <a:pt x="127" y="133"/>
                    <a:pt x="127" y="133"/>
                  </a:cubicBezTo>
                  <a:cubicBezTo>
                    <a:pt x="127" y="133"/>
                    <a:pt x="127" y="133"/>
                    <a:pt x="127" y="132"/>
                  </a:cubicBezTo>
                  <a:cubicBezTo>
                    <a:pt x="127" y="132"/>
                    <a:pt x="126" y="124"/>
                    <a:pt x="126" y="124"/>
                  </a:cubicBezTo>
                  <a:cubicBezTo>
                    <a:pt x="126" y="122"/>
                    <a:pt x="127" y="123"/>
                    <a:pt x="127" y="120"/>
                  </a:cubicBezTo>
                  <a:cubicBezTo>
                    <a:pt x="127" y="118"/>
                    <a:pt x="127" y="118"/>
                    <a:pt x="127" y="117"/>
                  </a:cubicBezTo>
                  <a:cubicBezTo>
                    <a:pt x="122" y="116"/>
                    <a:pt x="122" y="116"/>
                    <a:pt x="122" y="116"/>
                  </a:cubicBezTo>
                  <a:cubicBezTo>
                    <a:pt x="122" y="117"/>
                    <a:pt x="122" y="117"/>
                    <a:pt x="122" y="117"/>
                  </a:cubicBezTo>
                  <a:cubicBezTo>
                    <a:pt x="122" y="118"/>
                    <a:pt x="122" y="118"/>
                    <a:pt x="122" y="119"/>
                  </a:cubicBezTo>
                  <a:cubicBezTo>
                    <a:pt x="115" y="119"/>
                    <a:pt x="115" y="119"/>
                    <a:pt x="115" y="119"/>
                  </a:cubicBezTo>
                  <a:cubicBezTo>
                    <a:pt x="121" y="126"/>
                    <a:pt x="116" y="121"/>
                    <a:pt x="118" y="128"/>
                  </a:cubicBezTo>
                  <a:cubicBezTo>
                    <a:pt x="119" y="129"/>
                    <a:pt x="119" y="129"/>
                    <a:pt x="119" y="129"/>
                  </a:cubicBezTo>
                  <a:cubicBezTo>
                    <a:pt x="119" y="129"/>
                    <a:pt x="119" y="129"/>
                    <a:pt x="119" y="129"/>
                  </a:cubicBezTo>
                  <a:cubicBezTo>
                    <a:pt x="118" y="130"/>
                    <a:pt x="118" y="130"/>
                    <a:pt x="118" y="130"/>
                  </a:cubicBezTo>
                  <a:cubicBezTo>
                    <a:pt x="107" y="140"/>
                    <a:pt x="119" y="130"/>
                    <a:pt x="105" y="144"/>
                  </a:cubicBezTo>
                  <a:cubicBezTo>
                    <a:pt x="104" y="144"/>
                    <a:pt x="104" y="144"/>
                    <a:pt x="104" y="144"/>
                  </a:cubicBezTo>
                  <a:cubicBezTo>
                    <a:pt x="104" y="144"/>
                    <a:pt x="101" y="144"/>
                    <a:pt x="100" y="145"/>
                  </a:cubicBezTo>
                  <a:cubicBezTo>
                    <a:pt x="100" y="145"/>
                    <a:pt x="100" y="145"/>
                    <a:pt x="100" y="145"/>
                  </a:cubicBezTo>
                  <a:cubicBezTo>
                    <a:pt x="100" y="145"/>
                    <a:pt x="100" y="145"/>
                    <a:pt x="100" y="145"/>
                  </a:cubicBezTo>
                  <a:cubicBezTo>
                    <a:pt x="98" y="143"/>
                    <a:pt x="94" y="140"/>
                    <a:pt x="91" y="139"/>
                  </a:cubicBezTo>
                  <a:cubicBezTo>
                    <a:pt x="90" y="140"/>
                    <a:pt x="88" y="140"/>
                    <a:pt x="87" y="141"/>
                  </a:cubicBezTo>
                  <a:cubicBezTo>
                    <a:pt x="87" y="143"/>
                    <a:pt x="87" y="143"/>
                    <a:pt x="87" y="143"/>
                  </a:cubicBezTo>
                  <a:cubicBezTo>
                    <a:pt x="86" y="144"/>
                    <a:pt x="87" y="143"/>
                    <a:pt x="85" y="144"/>
                  </a:cubicBezTo>
                  <a:cubicBezTo>
                    <a:pt x="84" y="145"/>
                    <a:pt x="81" y="145"/>
                    <a:pt x="80" y="146"/>
                  </a:cubicBezTo>
                  <a:cubicBezTo>
                    <a:pt x="80" y="146"/>
                    <a:pt x="80" y="146"/>
                    <a:pt x="80" y="146"/>
                  </a:cubicBezTo>
                  <a:cubicBezTo>
                    <a:pt x="79" y="147"/>
                    <a:pt x="80" y="147"/>
                    <a:pt x="78" y="148"/>
                  </a:cubicBezTo>
                  <a:cubicBezTo>
                    <a:pt x="78" y="149"/>
                    <a:pt x="78" y="149"/>
                    <a:pt x="78" y="149"/>
                  </a:cubicBezTo>
                  <a:cubicBezTo>
                    <a:pt x="78" y="149"/>
                    <a:pt x="78" y="149"/>
                    <a:pt x="78" y="149"/>
                  </a:cubicBezTo>
                  <a:cubicBezTo>
                    <a:pt x="69" y="149"/>
                    <a:pt x="69" y="149"/>
                    <a:pt x="69" y="149"/>
                  </a:cubicBezTo>
                  <a:cubicBezTo>
                    <a:pt x="69" y="149"/>
                    <a:pt x="69" y="149"/>
                    <a:pt x="69" y="149"/>
                  </a:cubicBezTo>
                  <a:cubicBezTo>
                    <a:pt x="68" y="146"/>
                    <a:pt x="68" y="146"/>
                    <a:pt x="68" y="146"/>
                  </a:cubicBezTo>
                  <a:cubicBezTo>
                    <a:pt x="68" y="146"/>
                    <a:pt x="68" y="146"/>
                    <a:pt x="68" y="146"/>
                  </a:cubicBezTo>
                  <a:cubicBezTo>
                    <a:pt x="62" y="147"/>
                    <a:pt x="62" y="144"/>
                    <a:pt x="55" y="147"/>
                  </a:cubicBezTo>
                  <a:cubicBezTo>
                    <a:pt x="54" y="148"/>
                    <a:pt x="54" y="148"/>
                    <a:pt x="54" y="148"/>
                  </a:cubicBezTo>
                  <a:cubicBezTo>
                    <a:pt x="53" y="147"/>
                    <a:pt x="53" y="147"/>
                    <a:pt x="53" y="147"/>
                  </a:cubicBezTo>
                  <a:cubicBezTo>
                    <a:pt x="48" y="142"/>
                    <a:pt x="48" y="142"/>
                    <a:pt x="48" y="142"/>
                  </a:cubicBezTo>
                  <a:cubicBezTo>
                    <a:pt x="47" y="141"/>
                    <a:pt x="47" y="142"/>
                    <a:pt x="46" y="140"/>
                  </a:cubicBezTo>
                  <a:cubicBezTo>
                    <a:pt x="46" y="140"/>
                    <a:pt x="46" y="140"/>
                    <a:pt x="46" y="140"/>
                  </a:cubicBezTo>
                  <a:cubicBezTo>
                    <a:pt x="45" y="139"/>
                    <a:pt x="45" y="139"/>
                    <a:pt x="45" y="139"/>
                  </a:cubicBezTo>
                  <a:cubicBezTo>
                    <a:pt x="45" y="139"/>
                    <a:pt x="45" y="139"/>
                    <a:pt x="45" y="138"/>
                  </a:cubicBezTo>
                  <a:cubicBezTo>
                    <a:pt x="45" y="137"/>
                    <a:pt x="45" y="137"/>
                    <a:pt x="45" y="137"/>
                  </a:cubicBezTo>
                  <a:cubicBezTo>
                    <a:pt x="44" y="137"/>
                    <a:pt x="44" y="137"/>
                    <a:pt x="44" y="137"/>
                  </a:cubicBezTo>
                  <a:cubicBezTo>
                    <a:pt x="38" y="138"/>
                    <a:pt x="38" y="138"/>
                    <a:pt x="38" y="138"/>
                  </a:cubicBezTo>
                  <a:cubicBezTo>
                    <a:pt x="38" y="138"/>
                    <a:pt x="38" y="138"/>
                    <a:pt x="38" y="138"/>
                  </a:cubicBezTo>
                  <a:cubicBezTo>
                    <a:pt x="36" y="138"/>
                    <a:pt x="36" y="138"/>
                    <a:pt x="36" y="138"/>
                  </a:cubicBezTo>
                  <a:cubicBezTo>
                    <a:pt x="36" y="138"/>
                    <a:pt x="36" y="138"/>
                    <a:pt x="36" y="138"/>
                  </a:cubicBezTo>
                  <a:cubicBezTo>
                    <a:pt x="35" y="139"/>
                    <a:pt x="35" y="139"/>
                    <a:pt x="35" y="139"/>
                  </a:cubicBezTo>
                  <a:cubicBezTo>
                    <a:pt x="35" y="141"/>
                    <a:pt x="36" y="140"/>
                    <a:pt x="35" y="141"/>
                  </a:cubicBezTo>
                  <a:cubicBezTo>
                    <a:pt x="35" y="142"/>
                    <a:pt x="34" y="143"/>
                    <a:pt x="33" y="144"/>
                  </a:cubicBezTo>
                  <a:cubicBezTo>
                    <a:pt x="33" y="144"/>
                    <a:pt x="33" y="144"/>
                    <a:pt x="33" y="144"/>
                  </a:cubicBezTo>
                  <a:cubicBezTo>
                    <a:pt x="33" y="146"/>
                    <a:pt x="33" y="146"/>
                    <a:pt x="33" y="147"/>
                  </a:cubicBezTo>
                  <a:cubicBezTo>
                    <a:pt x="33" y="148"/>
                    <a:pt x="33" y="148"/>
                    <a:pt x="33" y="148"/>
                  </a:cubicBezTo>
                  <a:cubicBezTo>
                    <a:pt x="32" y="148"/>
                    <a:pt x="32" y="148"/>
                    <a:pt x="32" y="149"/>
                  </a:cubicBezTo>
                  <a:cubicBezTo>
                    <a:pt x="31" y="150"/>
                    <a:pt x="32" y="150"/>
                    <a:pt x="31" y="151"/>
                  </a:cubicBezTo>
                  <a:cubicBezTo>
                    <a:pt x="31" y="152"/>
                    <a:pt x="30" y="152"/>
                    <a:pt x="30" y="153"/>
                  </a:cubicBezTo>
                  <a:cubicBezTo>
                    <a:pt x="30" y="154"/>
                    <a:pt x="30" y="154"/>
                    <a:pt x="30" y="154"/>
                  </a:cubicBezTo>
                  <a:cubicBezTo>
                    <a:pt x="30" y="154"/>
                    <a:pt x="30" y="154"/>
                    <a:pt x="30" y="154"/>
                  </a:cubicBezTo>
                  <a:cubicBezTo>
                    <a:pt x="28" y="155"/>
                    <a:pt x="28" y="155"/>
                    <a:pt x="26" y="156"/>
                  </a:cubicBezTo>
                  <a:cubicBezTo>
                    <a:pt x="26" y="156"/>
                    <a:pt x="26" y="156"/>
                    <a:pt x="26" y="157"/>
                  </a:cubicBezTo>
                  <a:cubicBezTo>
                    <a:pt x="26" y="157"/>
                    <a:pt x="26" y="157"/>
                    <a:pt x="26" y="157"/>
                  </a:cubicBezTo>
                  <a:cubicBezTo>
                    <a:pt x="23" y="156"/>
                    <a:pt x="21" y="156"/>
                    <a:pt x="19" y="156"/>
                  </a:cubicBezTo>
                  <a:cubicBezTo>
                    <a:pt x="19" y="155"/>
                    <a:pt x="19" y="155"/>
                    <a:pt x="19" y="155"/>
                  </a:cubicBezTo>
                  <a:cubicBezTo>
                    <a:pt x="19" y="154"/>
                    <a:pt x="19" y="154"/>
                    <a:pt x="19" y="154"/>
                  </a:cubicBezTo>
                  <a:cubicBezTo>
                    <a:pt x="19" y="153"/>
                    <a:pt x="19" y="153"/>
                    <a:pt x="19" y="153"/>
                  </a:cubicBezTo>
                  <a:cubicBezTo>
                    <a:pt x="18" y="153"/>
                    <a:pt x="18" y="153"/>
                    <a:pt x="18" y="153"/>
                  </a:cubicBezTo>
                  <a:cubicBezTo>
                    <a:pt x="18" y="153"/>
                    <a:pt x="18" y="153"/>
                    <a:pt x="18" y="153"/>
                  </a:cubicBezTo>
                  <a:cubicBezTo>
                    <a:pt x="18" y="152"/>
                    <a:pt x="18" y="152"/>
                    <a:pt x="18" y="152"/>
                  </a:cubicBezTo>
                  <a:cubicBezTo>
                    <a:pt x="19" y="150"/>
                    <a:pt x="19" y="150"/>
                    <a:pt x="19" y="150"/>
                  </a:cubicBezTo>
                  <a:cubicBezTo>
                    <a:pt x="20" y="149"/>
                    <a:pt x="20" y="145"/>
                    <a:pt x="20" y="144"/>
                  </a:cubicBezTo>
                  <a:cubicBezTo>
                    <a:pt x="15" y="134"/>
                    <a:pt x="14" y="136"/>
                    <a:pt x="11" y="131"/>
                  </a:cubicBezTo>
                  <a:cubicBezTo>
                    <a:pt x="12" y="130"/>
                    <a:pt x="12" y="129"/>
                    <a:pt x="12" y="127"/>
                  </a:cubicBezTo>
                  <a:cubicBezTo>
                    <a:pt x="12" y="126"/>
                    <a:pt x="12" y="126"/>
                    <a:pt x="12" y="126"/>
                  </a:cubicBezTo>
                  <a:cubicBezTo>
                    <a:pt x="11" y="126"/>
                    <a:pt x="11" y="126"/>
                    <a:pt x="11" y="126"/>
                  </a:cubicBezTo>
                  <a:cubicBezTo>
                    <a:pt x="10" y="126"/>
                    <a:pt x="10" y="126"/>
                    <a:pt x="10" y="126"/>
                  </a:cubicBezTo>
                  <a:cubicBezTo>
                    <a:pt x="10" y="125"/>
                    <a:pt x="9" y="125"/>
                    <a:pt x="9" y="125"/>
                  </a:cubicBezTo>
                  <a:cubicBezTo>
                    <a:pt x="8" y="124"/>
                    <a:pt x="8" y="124"/>
                    <a:pt x="8" y="124"/>
                  </a:cubicBezTo>
                  <a:cubicBezTo>
                    <a:pt x="8" y="123"/>
                    <a:pt x="8" y="123"/>
                    <a:pt x="8" y="123"/>
                  </a:cubicBezTo>
                  <a:cubicBezTo>
                    <a:pt x="8" y="119"/>
                    <a:pt x="8" y="119"/>
                    <a:pt x="8" y="119"/>
                  </a:cubicBezTo>
                  <a:cubicBezTo>
                    <a:pt x="8" y="119"/>
                    <a:pt x="8" y="119"/>
                    <a:pt x="8" y="119"/>
                  </a:cubicBezTo>
                  <a:cubicBezTo>
                    <a:pt x="7" y="119"/>
                    <a:pt x="7" y="119"/>
                    <a:pt x="7" y="119"/>
                  </a:cubicBezTo>
                  <a:cubicBezTo>
                    <a:pt x="7" y="118"/>
                    <a:pt x="7" y="118"/>
                    <a:pt x="7" y="118"/>
                  </a:cubicBezTo>
                  <a:cubicBezTo>
                    <a:pt x="7" y="117"/>
                    <a:pt x="6" y="115"/>
                    <a:pt x="6" y="114"/>
                  </a:cubicBezTo>
                  <a:cubicBezTo>
                    <a:pt x="6" y="113"/>
                    <a:pt x="6" y="113"/>
                    <a:pt x="6" y="113"/>
                  </a:cubicBezTo>
                  <a:cubicBezTo>
                    <a:pt x="6" y="111"/>
                    <a:pt x="6" y="111"/>
                    <a:pt x="6" y="111"/>
                  </a:cubicBezTo>
                  <a:cubicBezTo>
                    <a:pt x="4" y="111"/>
                    <a:pt x="4" y="111"/>
                    <a:pt x="4" y="111"/>
                  </a:cubicBezTo>
                  <a:cubicBezTo>
                    <a:pt x="3" y="111"/>
                    <a:pt x="3" y="111"/>
                    <a:pt x="2" y="111"/>
                  </a:cubicBezTo>
                  <a:cubicBezTo>
                    <a:pt x="1" y="111"/>
                    <a:pt x="1" y="111"/>
                    <a:pt x="1" y="111"/>
                  </a:cubicBezTo>
                  <a:cubicBezTo>
                    <a:pt x="0" y="111"/>
                    <a:pt x="0" y="111"/>
                    <a:pt x="0" y="111"/>
                  </a:cubicBezTo>
                  <a:cubicBezTo>
                    <a:pt x="0" y="111"/>
                    <a:pt x="0" y="111"/>
                    <a:pt x="0" y="111"/>
                  </a:cubicBezTo>
                  <a:cubicBezTo>
                    <a:pt x="0" y="110"/>
                    <a:pt x="0" y="110"/>
                    <a:pt x="0" y="110"/>
                  </a:cubicBezTo>
                  <a:cubicBezTo>
                    <a:pt x="0" y="108"/>
                    <a:pt x="0" y="108"/>
                    <a:pt x="1" y="106"/>
                  </a:cubicBezTo>
                  <a:cubicBezTo>
                    <a:pt x="3" y="105"/>
                    <a:pt x="3" y="105"/>
                    <a:pt x="3" y="105"/>
                  </a:cubicBezTo>
                  <a:cubicBezTo>
                    <a:pt x="4" y="105"/>
                    <a:pt x="4" y="105"/>
                    <a:pt x="4" y="105"/>
                  </a:cubicBezTo>
                  <a:cubicBezTo>
                    <a:pt x="4" y="104"/>
                    <a:pt x="4" y="104"/>
                    <a:pt x="4" y="104"/>
                  </a:cubicBezTo>
                  <a:cubicBezTo>
                    <a:pt x="4" y="102"/>
                    <a:pt x="4" y="101"/>
                    <a:pt x="3" y="99"/>
                  </a:cubicBezTo>
                  <a:cubicBezTo>
                    <a:pt x="3" y="98"/>
                    <a:pt x="3" y="98"/>
                    <a:pt x="3" y="98"/>
                  </a:cubicBezTo>
                  <a:cubicBezTo>
                    <a:pt x="3" y="98"/>
                    <a:pt x="3" y="98"/>
                    <a:pt x="3" y="97"/>
                  </a:cubicBezTo>
                  <a:cubicBezTo>
                    <a:pt x="5" y="96"/>
                    <a:pt x="5" y="96"/>
                    <a:pt x="7" y="95"/>
                  </a:cubicBezTo>
                  <a:cubicBezTo>
                    <a:pt x="8" y="94"/>
                    <a:pt x="8" y="94"/>
                    <a:pt x="8" y="94"/>
                  </a:cubicBezTo>
                  <a:cubicBezTo>
                    <a:pt x="7" y="94"/>
                    <a:pt x="7" y="94"/>
                    <a:pt x="7" y="94"/>
                  </a:cubicBezTo>
                  <a:cubicBezTo>
                    <a:pt x="7" y="93"/>
                    <a:pt x="7" y="93"/>
                    <a:pt x="7" y="93"/>
                  </a:cubicBezTo>
                  <a:cubicBezTo>
                    <a:pt x="6" y="91"/>
                    <a:pt x="7" y="92"/>
                    <a:pt x="6" y="90"/>
                  </a:cubicBezTo>
                  <a:cubicBezTo>
                    <a:pt x="6" y="89"/>
                    <a:pt x="6" y="89"/>
                    <a:pt x="7" y="89"/>
                  </a:cubicBezTo>
                  <a:cubicBezTo>
                    <a:pt x="8" y="88"/>
                    <a:pt x="7" y="89"/>
                    <a:pt x="9" y="88"/>
                  </a:cubicBezTo>
                  <a:cubicBezTo>
                    <a:pt x="9" y="88"/>
                    <a:pt x="9" y="88"/>
                    <a:pt x="9" y="88"/>
                  </a:cubicBezTo>
                  <a:cubicBezTo>
                    <a:pt x="9" y="87"/>
                    <a:pt x="9" y="87"/>
                    <a:pt x="9" y="86"/>
                  </a:cubicBezTo>
                  <a:cubicBezTo>
                    <a:pt x="10" y="85"/>
                    <a:pt x="11" y="84"/>
                    <a:pt x="12" y="83"/>
                  </a:cubicBezTo>
                  <a:cubicBezTo>
                    <a:pt x="12" y="82"/>
                    <a:pt x="12" y="82"/>
                    <a:pt x="12" y="81"/>
                  </a:cubicBezTo>
                  <a:cubicBezTo>
                    <a:pt x="12" y="78"/>
                    <a:pt x="12" y="78"/>
                    <a:pt x="12" y="78"/>
                  </a:cubicBezTo>
                  <a:cubicBezTo>
                    <a:pt x="13" y="77"/>
                    <a:pt x="13" y="78"/>
                    <a:pt x="14" y="76"/>
                  </a:cubicBezTo>
                  <a:cubicBezTo>
                    <a:pt x="21" y="77"/>
                    <a:pt x="17" y="75"/>
                    <a:pt x="23" y="76"/>
                  </a:cubicBezTo>
                  <a:cubicBezTo>
                    <a:pt x="24" y="76"/>
                    <a:pt x="24" y="76"/>
                    <a:pt x="24" y="76"/>
                  </a:cubicBezTo>
                  <a:cubicBezTo>
                    <a:pt x="24" y="76"/>
                    <a:pt x="24" y="76"/>
                    <a:pt x="24" y="76"/>
                  </a:cubicBezTo>
                  <a:cubicBezTo>
                    <a:pt x="24" y="75"/>
                    <a:pt x="24" y="27"/>
                    <a:pt x="24" y="26"/>
                  </a:cubicBezTo>
                  <a:cubicBezTo>
                    <a:pt x="31" y="26"/>
                    <a:pt x="28" y="26"/>
                    <a:pt x="35" y="26"/>
                  </a:cubicBezTo>
                  <a:cubicBezTo>
                    <a:pt x="35" y="26"/>
                    <a:pt x="35" y="26"/>
                    <a:pt x="35" y="26"/>
                  </a:cubicBezTo>
                  <a:cubicBezTo>
                    <a:pt x="35" y="21"/>
                    <a:pt x="35" y="8"/>
                    <a:pt x="35" y="2"/>
                  </a:cubicBezTo>
                  <a:cubicBezTo>
                    <a:pt x="36" y="2"/>
                    <a:pt x="105" y="2"/>
                    <a:pt x="106" y="2"/>
                  </a:cubicBezTo>
                  <a:cubicBezTo>
                    <a:pt x="107" y="0"/>
                    <a:pt x="107" y="0"/>
                    <a:pt x="107" y="0"/>
                  </a:cubicBezTo>
                  <a:cubicBezTo>
                    <a:pt x="107" y="0"/>
                    <a:pt x="107" y="0"/>
                    <a:pt x="107" y="0"/>
                  </a:cubicBezTo>
                  <a:cubicBezTo>
                    <a:pt x="108" y="0"/>
                    <a:pt x="108" y="0"/>
                    <a:pt x="108" y="0"/>
                  </a:cubicBezTo>
                  <a:cubicBezTo>
                    <a:pt x="108" y="0"/>
                    <a:pt x="108" y="0"/>
                    <a:pt x="108" y="0"/>
                  </a:cubicBezTo>
                  <a:cubicBezTo>
                    <a:pt x="108" y="1"/>
                    <a:pt x="108" y="1"/>
                    <a:pt x="107" y="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203">
              <a:extLst>
                <a:ext uri="{FF2B5EF4-FFF2-40B4-BE49-F238E27FC236}">
                  <a16:creationId xmlns:a16="http://schemas.microsoft.com/office/drawing/2014/main" id="{4947D4B3-D585-44E1-BFF8-B11629C0CE8D}"/>
                </a:ext>
              </a:extLst>
            </p:cNvPr>
            <p:cNvSpPr>
              <a:spLocks noEditPoints="1"/>
            </p:cNvSpPr>
            <p:nvPr/>
          </p:nvSpPr>
          <p:spPr bwMode="auto">
            <a:xfrm>
              <a:off x="12214956" y="4523764"/>
              <a:ext cx="607898" cy="1396267"/>
            </a:xfrm>
            <a:custGeom>
              <a:avLst/>
              <a:gdLst>
                <a:gd name="T0" fmla="*/ 134 w 146"/>
                <a:gd name="T1" fmla="*/ 96 h 335"/>
                <a:gd name="T2" fmla="*/ 126 w 146"/>
                <a:gd name="T3" fmla="*/ 93 h 335"/>
                <a:gd name="T4" fmla="*/ 121 w 146"/>
                <a:gd name="T5" fmla="*/ 102 h 335"/>
                <a:gd name="T6" fmla="*/ 116 w 146"/>
                <a:gd name="T7" fmla="*/ 105 h 335"/>
                <a:gd name="T8" fmla="*/ 115 w 146"/>
                <a:gd name="T9" fmla="*/ 107 h 335"/>
                <a:gd name="T10" fmla="*/ 115 w 146"/>
                <a:gd name="T11" fmla="*/ 128 h 335"/>
                <a:gd name="T12" fmla="*/ 103 w 146"/>
                <a:gd name="T13" fmla="*/ 149 h 335"/>
                <a:gd name="T14" fmla="*/ 94 w 146"/>
                <a:gd name="T15" fmla="*/ 154 h 335"/>
                <a:gd name="T16" fmla="*/ 86 w 146"/>
                <a:gd name="T17" fmla="*/ 161 h 335"/>
                <a:gd name="T18" fmla="*/ 83 w 146"/>
                <a:gd name="T19" fmla="*/ 165 h 335"/>
                <a:gd name="T20" fmla="*/ 79 w 146"/>
                <a:gd name="T21" fmla="*/ 172 h 335"/>
                <a:gd name="T22" fmla="*/ 76 w 146"/>
                <a:gd name="T23" fmla="*/ 175 h 335"/>
                <a:gd name="T24" fmla="*/ 73 w 146"/>
                <a:gd name="T25" fmla="*/ 179 h 335"/>
                <a:gd name="T26" fmla="*/ 71 w 146"/>
                <a:gd name="T27" fmla="*/ 185 h 335"/>
                <a:gd name="T28" fmla="*/ 68 w 146"/>
                <a:gd name="T29" fmla="*/ 198 h 335"/>
                <a:gd name="T30" fmla="*/ 67 w 146"/>
                <a:gd name="T31" fmla="*/ 208 h 335"/>
                <a:gd name="T32" fmla="*/ 73 w 146"/>
                <a:gd name="T33" fmla="*/ 225 h 335"/>
                <a:gd name="T34" fmla="*/ 83 w 146"/>
                <a:gd name="T35" fmla="*/ 232 h 335"/>
                <a:gd name="T36" fmla="*/ 81 w 146"/>
                <a:gd name="T37" fmla="*/ 249 h 335"/>
                <a:gd name="T38" fmla="*/ 74 w 146"/>
                <a:gd name="T39" fmla="*/ 251 h 335"/>
                <a:gd name="T40" fmla="*/ 70 w 146"/>
                <a:gd name="T41" fmla="*/ 247 h 335"/>
                <a:gd name="T42" fmla="*/ 61 w 146"/>
                <a:gd name="T43" fmla="*/ 246 h 335"/>
                <a:gd name="T44" fmla="*/ 66 w 146"/>
                <a:gd name="T45" fmla="*/ 251 h 335"/>
                <a:gd name="T46" fmla="*/ 76 w 146"/>
                <a:gd name="T47" fmla="*/ 252 h 335"/>
                <a:gd name="T48" fmla="*/ 82 w 146"/>
                <a:gd name="T49" fmla="*/ 251 h 335"/>
                <a:gd name="T50" fmla="*/ 78 w 146"/>
                <a:gd name="T51" fmla="*/ 258 h 335"/>
                <a:gd name="T52" fmla="*/ 58 w 146"/>
                <a:gd name="T53" fmla="*/ 267 h 335"/>
                <a:gd name="T54" fmla="*/ 63 w 146"/>
                <a:gd name="T55" fmla="*/ 271 h 335"/>
                <a:gd name="T56" fmla="*/ 61 w 146"/>
                <a:gd name="T57" fmla="*/ 286 h 335"/>
                <a:gd name="T58" fmla="*/ 52 w 146"/>
                <a:gd name="T59" fmla="*/ 320 h 335"/>
                <a:gd name="T60" fmla="*/ 39 w 146"/>
                <a:gd name="T61" fmla="*/ 322 h 335"/>
                <a:gd name="T62" fmla="*/ 33 w 146"/>
                <a:gd name="T63" fmla="*/ 334 h 335"/>
                <a:gd name="T64" fmla="*/ 15 w 146"/>
                <a:gd name="T65" fmla="*/ 316 h 335"/>
                <a:gd name="T66" fmla="*/ 18 w 146"/>
                <a:gd name="T67" fmla="*/ 313 h 335"/>
                <a:gd name="T68" fmla="*/ 10 w 146"/>
                <a:gd name="T69" fmla="*/ 293 h 335"/>
                <a:gd name="T70" fmla="*/ 3 w 146"/>
                <a:gd name="T71" fmla="*/ 274 h 335"/>
                <a:gd name="T72" fmla="*/ 1 w 146"/>
                <a:gd name="T73" fmla="*/ 258 h 335"/>
                <a:gd name="T74" fmla="*/ 7 w 146"/>
                <a:gd name="T75" fmla="*/ 244 h 335"/>
                <a:gd name="T76" fmla="*/ 13 w 146"/>
                <a:gd name="T77" fmla="*/ 215 h 335"/>
                <a:gd name="T78" fmla="*/ 11 w 146"/>
                <a:gd name="T79" fmla="*/ 198 h 335"/>
                <a:gd name="T80" fmla="*/ 11 w 146"/>
                <a:gd name="T81" fmla="*/ 152 h 335"/>
                <a:gd name="T82" fmla="*/ 37 w 146"/>
                <a:gd name="T83" fmla="*/ 108 h 335"/>
                <a:gd name="T84" fmla="*/ 59 w 146"/>
                <a:gd name="T85" fmla="*/ 56 h 335"/>
                <a:gd name="T86" fmla="*/ 79 w 146"/>
                <a:gd name="T87" fmla="*/ 25 h 335"/>
                <a:gd name="T88" fmla="*/ 99 w 146"/>
                <a:gd name="T89" fmla="*/ 15 h 335"/>
                <a:gd name="T90" fmla="*/ 109 w 146"/>
                <a:gd name="T91" fmla="*/ 4 h 335"/>
                <a:gd name="T92" fmla="*/ 135 w 146"/>
                <a:gd name="T93" fmla="*/ 27 h 335"/>
                <a:gd name="T94" fmla="*/ 138 w 146"/>
                <a:gd name="T95" fmla="*/ 48 h 335"/>
                <a:gd name="T96" fmla="*/ 144 w 146"/>
                <a:gd name="T97" fmla="*/ 66 h 335"/>
                <a:gd name="T98" fmla="*/ 83 w 146"/>
                <a:gd name="T99" fmla="*/ 249 h 335"/>
                <a:gd name="T100" fmla="*/ 84 w 146"/>
                <a:gd name="T101" fmla="*/ 248 h 335"/>
                <a:gd name="T102" fmla="*/ 82 w 146"/>
                <a:gd name="T103" fmla="*/ 257 h 335"/>
                <a:gd name="T104" fmla="*/ 89 w 146"/>
                <a:gd name="T105" fmla="*/ 281 h 335"/>
                <a:gd name="T106" fmla="*/ 87 w 146"/>
                <a:gd name="T107" fmla="*/ 287 h 335"/>
                <a:gd name="T108" fmla="*/ 85 w 146"/>
                <a:gd name="T109" fmla="*/ 297 h 335"/>
                <a:gd name="T110" fmla="*/ 79 w 146"/>
                <a:gd name="T111" fmla="*/ 299 h 335"/>
                <a:gd name="T112" fmla="*/ 86 w 146"/>
                <a:gd name="T113" fmla="*/ 283 h 335"/>
                <a:gd name="T114" fmla="*/ 61 w 146"/>
                <a:gd name="T115" fmla="*/ 304 h 335"/>
                <a:gd name="T116" fmla="*/ 64 w 146"/>
                <a:gd name="T117" fmla="*/ 305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 h="335">
                  <a:moveTo>
                    <a:pt x="146" y="94"/>
                  </a:moveTo>
                  <a:cubicBezTo>
                    <a:pt x="143" y="95"/>
                    <a:pt x="143" y="95"/>
                    <a:pt x="143" y="95"/>
                  </a:cubicBezTo>
                  <a:cubicBezTo>
                    <a:pt x="141" y="93"/>
                    <a:pt x="141" y="93"/>
                    <a:pt x="141" y="93"/>
                  </a:cubicBezTo>
                  <a:cubicBezTo>
                    <a:pt x="139" y="94"/>
                    <a:pt x="139" y="94"/>
                    <a:pt x="139" y="94"/>
                  </a:cubicBezTo>
                  <a:cubicBezTo>
                    <a:pt x="137" y="94"/>
                    <a:pt x="138" y="94"/>
                    <a:pt x="135" y="95"/>
                  </a:cubicBezTo>
                  <a:cubicBezTo>
                    <a:pt x="135" y="96"/>
                    <a:pt x="135" y="96"/>
                    <a:pt x="135" y="96"/>
                  </a:cubicBezTo>
                  <a:cubicBezTo>
                    <a:pt x="134" y="96"/>
                    <a:pt x="134" y="96"/>
                    <a:pt x="134" y="96"/>
                  </a:cubicBezTo>
                  <a:cubicBezTo>
                    <a:pt x="132" y="95"/>
                    <a:pt x="132" y="95"/>
                    <a:pt x="132" y="95"/>
                  </a:cubicBezTo>
                  <a:cubicBezTo>
                    <a:pt x="130" y="92"/>
                    <a:pt x="130" y="92"/>
                    <a:pt x="130" y="92"/>
                  </a:cubicBezTo>
                  <a:cubicBezTo>
                    <a:pt x="129" y="94"/>
                    <a:pt x="129" y="94"/>
                    <a:pt x="129" y="94"/>
                  </a:cubicBezTo>
                  <a:cubicBezTo>
                    <a:pt x="128" y="94"/>
                    <a:pt x="128" y="94"/>
                    <a:pt x="128" y="94"/>
                  </a:cubicBezTo>
                  <a:cubicBezTo>
                    <a:pt x="127" y="93"/>
                    <a:pt x="127" y="93"/>
                    <a:pt x="127" y="93"/>
                  </a:cubicBezTo>
                  <a:cubicBezTo>
                    <a:pt x="126" y="93"/>
                    <a:pt x="126" y="93"/>
                    <a:pt x="126" y="93"/>
                  </a:cubicBezTo>
                  <a:cubicBezTo>
                    <a:pt x="126" y="93"/>
                    <a:pt x="126" y="93"/>
                    <a:pt x="126" y="93"/>
                  </a:cubicBezTo>
                  <a:cubicBezTo>
                    <a:pt x="124" y="98"/>
                    <a:pt x="124" y="100"/>
                    <a:pt x="124" y="100"/>
                  </a:cubicBezTo>
                  <a:cubicBezTo>
                    <a:pt x="123" y="99"/>
                    <a:pt x="123" y="99"/>
                    <a:pt x="123" y="99"/>
                  </a:cubicBezTo>
                  <a:cubicBezTo>
                    <a:pt x="123" y="100"/>
                    <a:pt x="123" y="100"/>
                    <a:pt x="123" y="100"/>
                  </a:cubicBezTo>
                  <a:cubicBezTo>
                    <a:pt x="123" y="101"/>
                    <a:pt x="123" y="101"/>
                    <a:pt x="123" y="101"/>
                  </a:cubicBezTo>
                  <a:cubicBezTo>
                    <a:pt x="123" y="101"/>
                    <a:pt x="123" y="101"/>
                    <a:pt x="123" y="101"/>
                  </a:cubicBezTo>
                  <a:cubicBezTo>
                    <a:pt x="123" y="102"/>
                    <a:pt x="123" y="102"/>
                    <a:pt x="123" y="102"/>
                  </a:cubicBezTo>
                  <a:cubicBezTo>
                    <a:pt x="121" y="102"/>
                    <a:pt x="121" y="102"/>
                    <a:pt x="121" y="102"/>
                  </a:cubicBezTo>
                  <a:cubicBezTo>
                    <a:pt x="120" y="102"/>
                    <a:pt x="120" y="102"/>
                    <a:pt x="120" y="102"/>
                  </a:cubicBezTo>
                  <a:cubicBezTo>
                    <a:pt x="121" y="103"/>
                    <a:pt x="121" y="103"/>
                    <a:pt x="121" y="103"/>
                  </a:cubicBezTo>
                  <a:cubicBezTo>
                    <a:pt x="121" y="104"/>
                    <a:pt x="121" y="104"/>
                    <a:pt x="121" y="104"/>
                  </a:cubicBezTo>
                  <a:cubicBezTo>
                    <a:pt x="120" y="104"/>
                    <a:pt x="120" y="104"/>
                    <a:pt x="120" y="104"/>
                  </a:cubicBezTo>
                  <a:cubicBezTo>
                    <a:pt x="118" y="105"/>
                    <a:pt x="118" y="105"/>
                    <a:pt x="118" y="105"/>
                  </a:cubicBezTo>
                  <a:cubicBezTo>
                    <a:pt x="117" y="105"/>
                    <a:pt x="117" y="105"/>
                    <a:pt x="117" y="105"/>
                  </a:cubicBezTo>
                  <a:cubicBezTo>
                    <a:pt x="116" y="105"/>
                    <a:pt x="116" y="105"/>
                    <a:pt x="116" y="105"/>
                  </a:cubicBezTo>
                  <a:cubicBezTo>
                    <a:pt x="116" y="106"/>
                    <a:pt x="116" y="106"/>
                    <a:pt x="116" y="106"/>
                  </a:cubicBezTo>
                  <a:cubicBezTo>
                    <a:pt x="116" y="107"/>
                    <a:pt x="116" y="107"/>
                    <a:pt x="116" y="107"/>
                  </a:cubicBezTo>
                  <a:cubicBezTo>
                    <a:pt x="117" y="107"/>
                    <a:pt x="117" y="107"/>
                    <a:pt x="117" y="107"/>
                  </a:cubicBezTo>
                  <a:cubicBezTo>
                    <a:pt x="117" y="108"/>
                    <a:pt x="117" y="108"/>
                    <a:pt x="117" y="108"/>
                  </a:cubicBezTo>
                  <a:cubicBezTo>
                    <a:pt x="117" y="109"/>
                    <a:pt x="117" y="109"/>
                    <a:pt x="117" y="109"/>
                  </a:cubicBezTo>
                  <a:cubicBezTo>
                    <a:pt x="117" y="109"/>
                    <a:pt x="117" y="109"/>
                    <a:pt x="117" y="109"/>
                  </a:cubicBezTo>
                  <a:cubicBezTo>
                    <a:pt x="115" y="107"/>
                    <a:pt x="115" y="107"/>
                    <a:pt x="115" y="107"/>
                  </a:cubicBezTo>
                  <a:cubicBezTo>
                    <a:pt x="115" y="107"/>
                    <a:pt x="115" y="107"/>
                    <a:pt x="115" y="107"/>
                  </a:cubicBezTo>
                  <a:cubicBezTo>
                    <a:pt x="115" y="108"/>
                    <a:pt x="115" y="108"/>
                    <a:pt x="115" y="108"/>
                  </a:cubicBezTo>
                  <a:cubicBezTo>
                    <a:pt x="116" y="109"/>
                    <a:pt x="116" y="109"/>
                    <a:pt x="117" y="112"/>
                  </a:cubicBezTo>
                  <a:cubicBezTo>
                    <a:pt x="117" y="112"/>
                    <a:pt x="117" y="112"/>
                    <a:pt x="117" y="112"/>
                  </a:cubicBezTo>
                  <a:cubicBezTo>
                    <a:pt x="114" y="117"/>
                    <a:pt x="113" y="118"/>
                    <a:pt x="112" y="121"/>
                  </a:cubicBezTo>
                  <a:cubicBezTo>
                    <a:pt x="113" y="122"/>
                    <a:pt x="112" y="121"/>
                    <a:pt x="113" y="123"/>
                  </a:cubicBezTo>
                  <a:cubicBezTo>
                    <a:pt x="114" y="126"/>
                    <a:pt x="114" y="125"/>
                    <a:pt x="115" y="128"/>
                  </a:cubicBezTo>
                  <a:cubicBezTo>
                    <a:pt x="116" y="130"/>
                    <a:pt x="116" y="130"/>
                    <a:pt x="116" y="130"/>
                  </a:cubicBezTo>
                  <a:cubicBezTo>
                    <a:pt x="116" y="131"/>
                    <a:pt x="116" y="131"/>
                    <a:pt x="116" y="132"/>
                  </a:cubicBezTo>
                  <a:cubicBezTo>
                    <a:pt x="113" y="135"/>
                    <a:pt x="114" y="134"/>
                    <a:pt x="111" y="137"/>
                  </a:cubicBezTo>
                  <a:cubicBezTo>
                    <a:pt x="108" y="145"/>
                    <a:pt x="108" y="145"/>
                    <a:pt x="108" y="145"/>
                  </a:cubicBezTo>
                  <a:cubicBezTo>
                    <a:pt x="107" y="146"/>
                    <a:pt x="107" y="146"/>
                    <a:pt x="107" y="146"/>
                  </a:cubicBezTo>
                  <a:cubicBezTo>
                    <a:pt x="104" y="148"/>
                    <a:pt x="104" y="148"/>
                    <a:pt x="104" y="148"/>
                  </a:cubicBezTo>
                  <a:cubicBezTo>
                    <a:pt x="103" y="149"/>
                    <a:pt x="103" y="149"/>
                    <a:pt x="103" y="149"/>
                  </a:cubicBezTo>
                  <a:cubicBezTo>
                    <a:pt x="101" y="150"/>
                    <a:pt x="101" y="150"/>
                    <a:pt x="101" y="150"/>
                  </a:cubicBezTo>
                  <a:cubicBezTo>
                    <a:pt x="98" y="152"/>
                    <a:pt x="98" y="152"/>
                    <a:pt x="98" y="152"/>
                  </a:cubicBezTo>
                  <a:cubicBezTo>
                    <a:pt x="97" y="154"/>
                    <a:pt x="97" y="154"/>
                    <a:pt x="97" y="154"/>
                  </a:cubicBezTo>
                  <a:cubicBezTo>
                    <a:pt x="96" y="155"/>
                    <a:pt x="96" y="155"/>
                    <a:pt x="96" y="155"/>
                  </a:cubicBezTo>
                  <a:cubicBezTo>
                    <a:pt x="95" y="156"/>
                    <a:pt x="95" y="156"/>
                    <a:pt x="95" y="156"/>
                  </a:cubicBezTo>
                  <a:cubicBezTo>
                    <a:pt x="94" y="155"/>
                    <a:pt x="94" y="155"/>
                    <a:pt x="94" y="155"/>
                  </a:cubicBezTo>
                  <a:cubicBezTo>
                    <a:pt x="94" y="154"/>
                    <a:pt x="94" y="154"/>
                    <a:pt x="94" y="154"/>
                  </a:cubicBezTo>
                  <a:cubicBezTo>
                    <a:pt x="93" y="156"/>
                    <a:pt x="93" y="155"/>
                    <a:pt x="93" y="156"/>
                  </a:cubicBezTo>
                  <a:cubicBezTo>
                    <a:pt x="92" y="155"/>
                    <a:pt x="92" y="155"/>
                    <a:pt x="92" y="155"/>
                  </a:cubicBezTo>
                  <a:cubicBezTo>
                    <a:pt x="91" y="156"/>
                    <a:pt x="91" y="156"/>
                    <a:pt x="91" y="156"/>
                  </a:cubicBezTo>
                  <a:cubicBezTo>
                    <a:pt x="91" y="158"/>
                    <a:pt x="91" y="158"/>
                    <a:pt x="91" y="158"/>
                  </a:cubicBezTo>
                  <a:cubicBezTo>
                    <a:pt x="88" y="161"/>
                    <a:pt x="88" y="161"/>
                    <a:pt x="88" y="161"/>
                  </a:cubicBezTo>
                  <a:cubicBezTo>
                    <a:pt x="86" y="161"/>
                    <a:pt x="86" y="161"/>
                    <a:pt x="86" y="161"/>
                  </a:cubicBezTo>
                  <a:cubicBezTo>
                    <a:pt x="86" y="161"/>
                    <a:pt x="86" y="161"/>
                    <a:pt x="86" y="161"/>
                  </a:cubicBezTo>
                  <a:cubicBezTo>
                    <a:pt x="86" y="161"/>
                    <a:pt x="86" y="161"/>
                    <a:pt x="86" y="161"/>
                  </a:cubicBezTo>
                  <a:cubicBezTo>
                    <a:pt x="86" y="162"/>
                    <a:pt x="86" y="162"/>
                    <a:pt x="86" y="162"/>
                  </a:cubicBezTo>
                  <a:cubicBezTo>
                    <a:pt x="86" y="162"/>
                    <a:pt x="86" y="162"/>
                    <a:pt x="86" y="162"/>
                  </a:cubicBezTo>
                  <a:cubicBezTo>
                    <a:pt x="85" y="162"/>
                    <a:pt x="85" y="162"/>
                    <a:pt x="85" y="162"/>
                  </a:cubicBezTo>
                  <a:cubicBezTo>
                    <a:pt x="84" y="163"/>
                    <a:pt x="84" y="163"/>
                    <a:pt x="84" y="163"/>
                  </a:cubicBezTo>
                  <a:cubicBezTo>
                    <a:pt x="83" y="163"/>
                    <a:pt x="83" y="163"/>
                    <a:pt x="83" y="163"/>
                  </a:cubicBezTo>
                  <a:cubicBezTo>
                    <a:pt x="83" y="164"/>
                    <a:pt x="83" y="164"/>
                    <a:pt x="83" y="165"/>
                  </a:cubicBezTo>
                  <a:cubicBezTo>
                    <a:pt x="81" y="166"/>
                    <a:pt x="81" y="166"/>
                    <a:pt x="81" y="166"/>
                  </a:cubicBezTo>
                  <a:cubicBezTo>
                    <a:pt x="80" y="167"/>
                    <a:pt x="80" y="167"/>
                    <a:pt x="80" y="167"/>
                  </a:cubicBezTo>
                  <a:cubicBezTo>
                    <a:pt x="82" y="167"/>
                    <a:pt x="82" y="167"/>
                    <a:pt x="82" y="167"/>
                  </a:cubicBezTo>
                  <a:cubicBezTo>
                    <a:pt x="82" y="169"/>
                    <a:pt x="82" y="168"/>
                    <a:pt x="82" y="170"/>
                  </a:cubicBezTo>
                  <a:cubicBezTo>
                    <a:pt x="79" y="171"/>
                    <a:pt x="79" y="171"/>
                    <a:pt x="79" y="171"/>
                  </a:cubicBezTo>
                  <a:cubicBezTo>
                    <a:pt x="79" y="172"/>
                    <a:pt x="79" y="172"/>
                    <a:pt x="79" y="172"/>
                  </a:cubicBezTo>
                  <a:cubicBezTo>
                    <a:pt x="79" y="172"/>
                    <a:pt x="79" y="172"/>
                    <a:pt x="79" y="172"/>
                  </a:cubicBezTo>
                  <a:cubicBezTo>
                    <a:pt x="77" y="172"/>
                    <a:pt x="77" y="172"/>
                    <a:pt x="77" y="172"/>
                  </a:cubicBezTo>
                  <a:cubicBezTo>
                    <a:pt x="78" y="171"/>
                    <a:pt x="77" y="172"/>
                    <a:pt x="78" y="171"/>
                  </a:cubicBezTo>
                  <a:cubicBezTo>
                    <a:pt x="76" y="171"/>
                    <a:pt x="76" y="171"/>
                    <a:pt x="76" y="171"/>
                  </a:cubicBezTo>
                  <a:cubicBezTo>
                    <a:pt x="76" y="170"/>
                    <a:pt x="76" y="170"/>
                    <a:pt x="76" y="170"/>
                  </a:cubicBezTo>
                  <a:cubicBezTo>
                    <a:pt x="75" y="170"/>
                    <a:pt x="75" y="170"/>
                    <a:pt x="75" y="170"/>
                  </a:cubicBezTo>
                  <a:cubicBezTo>
                    <a:pt x="75" y="171"/>
                    <a:pt x="76" y="172"/>
                    <a:pt x="76" y="174"/>
                  </a:cubicBezTo>
                  <a:cubicBezTo>
                    <a:pt x="76" y="175"/>
                    <a:pt x="76" y="175"/>
                    <a:pt x="76" y="175"/>
                  </a:cubicBezTo>
                  <a:cubicBezTo>
                    <a:pt x="76" y="175"/>
                    <a:pt x="76" y="175"/>
                    <a:pt x="76" y="175"/>
                  </a:cubicBezTo>
                  <a:cubicBezTo>
                    <a:pt x="76" y="176"/>
                    <a:pt x="76" y="176"/>
                    <a:pt x="76" y="176"/>
                  </a:cubicBezTo>
                  <a:cubicBezTo>
                    <a:pt x="77" y="176"/>
                    <a:pt x="77" y="176"/>
                    <a:pt x="77" y="176"/>
                  </a:cubicBezTo>
                  <a:cubicBezTo>
                    <a:pt x="77" y="177"/>
                    <a:pt x="77" y="177"/>
                    <a:pt x="77" y="177"/>
                  </a:cubicBezTo>
                  <a:cubicBezTo>
                    <a:pt x="76" y="177"/>
                    <a:pt x="76" y="177"/>
                    <a:pt x="76" y="177"/>
                  </a:cubicBezTo>
                  <a:cubicBezTo>
                    <a:pt x="75" y="179"/>
                    <a:pt x="75" y="179"/>
                    <a:pt x="75" y="179"/>
                  </a:cubicBezTo>
                  <a:cubicBezTo>
                    <a:pt x="73" y="179"/>
                    <a:pt x="73" y="179"/>
                    <a:pt x="73" y="179"/>
                  </a:cubicBezTo>
                  <a:cubicBezTo>
                    <a:pt x="73" y="180"/>
                    <a:pt x="73" y="180"/>
                    <a:pt x="73" y="180"/>
                  </a:cubicBezTo>
                  <a:cubicBezTo>
                    <a:pt x="72" y="180"/>
                    <a:pt x="72" y="180"/>
                    <a:pt x="72" y="180"/>
                  </a:cubicBezTo>
                  <a:cubicBezTo>
                    <a:pt x="71" y="180"/>
                    <a:pt x="71" y="180"/>
                    <a:pt x="71" y="180"/>
                  </a:cubicBezTo>
                  <a:cubicBezTo>
                    <a:pt x="70" y="179"/>
                    <a:pt x="70" y="179"/>
                    <a:pt x="70" y="179"/>
                  </a:cubicBezTo>
                  <a:cubicBezTo>
                    <a:pt x="70" y="180"/>
                    <a:pt x="70" y="180"/>
                    <a:pt x="70" y="181"/>
                  </a:cubicBezTo>
                  <a:cubicBezTo>
                    <a:pt x="70" y="183"/>
                    <a:pt x="70" y="183"/>
                    <a:pt x="70" y="183"/>
                  </a:cubicBezTo>
                  <a:cubicBezTo>
                    <a:pt x="71" y="185"/>
                    <a:pt x="71" y="185"/>
                    <a:pt x="71" y="185"/>
                  </a:cubicBezTo>
                  <a:cubicBezTo>
                    <a:pt x="73" y="186"/>
                    <a:pt x="73" y="186"/>
                    <a:pt x="73" y="186"/>
                  </a:cubicBezTo>
                  <a:cubicBezTo>
                    <a:pt x="72" y="186"/>
                    <a:pt x="72" y="186"/>
                    <a:pt x="72" y="186"/>
                  </a:cubicBezTo>
                  <a:cubicBezTo>
                    <a:pt x="71" y="187"/>
                    <a:pt x="71" y="187"/>
                    <a:pt x="71" y="187"/>
                  </a:cubicBezTo>
                  <a:cubicBezTo>
                    <a:pt x="70" y="192"/>
                    <a:pt x="70" y="192"/>
                    <a:pt x="70" y="194"/>
                  </a:cubicBezTo>
                  <a:cubicBezTo>
                    <a:pt x="70" y="198"/>
                    <a:pt x="70" y="197"/>
                    <a:pt x="71" y="199"/>
                  </a:cubicBezTo>
                  <a:cubicBezTo>
                    <a:pt x="69" y="199"/>
                    <a:pt x="69" y="199"/>
                    <a:pt x="69" y="199"/>
                  </a:cubicBezTo>
                  <a:cubicBezTo>
                    <a:pt x="68" y="198"/>
                    <a:pt x="68" y="198"/>
                    <a:pt x="68" y="198"/>
                  </a:cubicBezTo>
                  <a:cubicBezTo>
                    <a:pt x="68" y="199"/>
                    <a:pt x="68" y="199"/>
                    <a:pt x="68" y="199"/>
                  </a:cubicBezTo>
                  <a:cubicBezTo>
                    <a:pt x="67" y="201"/>
                    <a:pt x="67" y="201"/>
                    <a:pt x="67" y="201"/>
                  </a:cubicBezTo>
                  <a:cubicBezTo>
                    <a:pt x="67" y="203"/>
                    <a:pt x="67" y="203"/>
                    <a:pt x="67" y="204"/>
                  </a:cubicBezTo>
                  <a:cubicBezTo>
                    <a:pt x="67" y="206"/>
                    <a:pt x="67" y="206"/>
                    <a:pt x="67" y="206"/>
                  </a:cubicBezTo>
                  <a:cubicBezTo>
                    <a:pt x="67" y="206"/>
                    <a:pt x="67" y="206"/>
                    <a:pt x="67" y="206"/>
                  </a:cubicBezTo>
                  <a:cubicBezTo>
                    <a:pt x="68" y="208"/>
                    <a:pt x="68" y="208"/>
                    <a:pt x="68" y="208"/>
                  </a:cubicBezTo>
                  <a:cubicBezTo>
                    <a:pt x="67" y="208"/>
                    <a:pt x="67" y="208"/>
                    <a:pt x="67" y="208"/>
                  </a:cubicBezTo>
                  <a:cubicBezTo>
                    <a:pt x="67" y="209"/>
                    <a:pt x="68" y="215"/>
                    <a:pt x="68" y="216"/>
                  </a:cubicBezTo>
                  <a:cubicBezTo>
                    <a:pt x="69" y="219"/>
                    <a:pt x="69" y="219"/>
                    <a:pt x="69" y="219"/>
                  </a:cubicBezTo>
                  <a:cubicBezTo>
                    <a:pt x="68" y="220"/>
                    <a:pt x="68" y="220"/>
                    <a:pt x="68" y="222"/>
                  </a:cubicBezTo>
                  <a:cubicBezTo>
                    <a:pt x="69" y="223"/>
                    <a:pt x="69" y="223"/>
                    <a:pt x="69" y="223"/>
                  </a:cubicBezTo>
                  <a:cubicBezTo>
                    <a:pt x="71" y="223"/>
                    <a:pt x="70" y="223"/>
                    <a:pt x="72" y="223"/>
                  </a:cubicBezTo>
                  <a:cubicBezTo>
                    <a:pt x="72" y="223"/>
                    <a:pt x="72" y="223"/>
                    <a:pt x="72" y="223"/>
                  </a:cubicBezTo>
                  <a:cubicBezTo>
                    <a:pt x="73" y="225"/>
                    <a:pt x="72" y="224"/>
                    <a:pt x="73" y="225"/>
                  </a:cubicBezTo>
                  <a:cubicBezTo>
                    <a:pt x="74" y="225"/>
                    <a:pt x="74" y="225"/>
                    <a:pt x="74" y="225"/>
                  </a:cubicBezTo>
                  <a:cubicBezTo>
                    <a:pt x="75" y="224"/>
                    <a:pt x="75" y="224"/>
                    <a:pt x="75" y="224"/>
                  </a:cubicBezTo>
                  <a:cubicBezTo>
                    <a:pt x="76" y="224"/>
                    <a:pt x="76" y="224"/>
                    <a:pt x="76" y="224"/>
                  </a:cubicBezTo>
                  <a:cubicBezTo>
                    <a:pt x="77" y="226"/>
                    <a:pt x="77" y="226"/>
                    <a:pt x="77" y="226"/>
                  </a:cubicBezTo>
                  <a:cubicBezTo>
                    <a:pt x="79" y="229"/>
                    <a:pt x="79" y="228"/>
                    <a:pt x="79" y="229"/>
                  </a:cubicBezTo>
                  <a:cubicBezTo>
                    <a:pt x="81" y="230"/>
                    <a:pt x="81" y="230"/>
                    <a:pt x="81" y="230"/>
                  </a:cubicBezTo>
                  <a:cubicBezTo>
                    <a:pt x="83" y="232"/>
                    <a:pt x="83" y="232"/>
                    <a:pt x="83" y="232"/>
                  </a:cubicBezTo>
                  <a:cubicBezTo>
                    <a:pt x="83" y="234"/>
                    <a:pt x="83" y="234"/>
                    <a:pt x="83" y="234"/>
                  </a:cubicBezTo>
                  <a:cubicBezTo>
                    <a:pt x="83" y="235"/>
                    <a:pt x="83" y="235"/>
                    <a:pt x="83" y="235"/>
                  </a:cubicBezTo>
                  <a:cubicBezTo>
                    <a:pt x="85" y="236"/>
                    <a:pt x="85" y="236"/>
                    <a:pt x="85" y="236"/>
                  </a:cubicBezTo>
                  <a:cubicBezTo>
                    <a:pt x="87" y="238"/>
                    <a:pt x="86" y="237"/>
                    <a:pt x="87" y="239"/>
                  </a:cubicBezTo>
                  <a:cubicBezTo>
                    <a:pt x="88" y="241"/>
                    <a:pt x="88" y="241"/>
                    <a:pt x="88" y="241"/>
                  </a:cubicBezTo>
                  <a:cubicBezTo>
                    <a:pt x="88" y="243"/>
                    <a:pt x="88" y="243"/>
                    <a:pt x="88" y="243"/>
                  </a:cubicBezTo>
                  <a:cubicBezTo>
                    <a:pt x="85" y="245"/>
                    <a:pt x="85" y="246"/>
                    <a:pt x="81" y="249"/>
                  </a:cubicBezTo>
                  <a:cubicBezTo>
                    <a:pt x="80" y="249"/>
                    <a:pt x="80" y="249"/>
                    <a:pt x="80" y="249"/>
                  </a:cubicBezTo>
                  <a:cubicBezTo>
                    <a:pt x="80" y="250"/>
                    <a:pt x="80" y="250"/>
                    <a:pt x="80" y="250"/>
                  </a:cubicBezTo>
                  <a:cubicBezTo>
                    <a:pt x="79" y="250"/>
                    <a:pt x="79" y="250"/>
                    <a:pt x="79" y="250"/>
                  </a:cubicBezTo>
                  <a:cubicBezTo>
                    <a:pt x="78" y="250"/>
                    <a:pt x="78" y="250"/>
                    <a:pt x="78" y="250"/>
                  </a:cubicBezTo>
                  <a:cubicBezTo>
                    <a:pt x="76" y="252"/>
                    <a:pt x="76" y="252"/>
                    <a:pt x="76" y="252"/>
                  </a:cubicBezTo>
                  <a:cubicBezTo>
                    <a:pt x="75" y="251"/>
                    <a:pt x="75" y="251"/>
                    <a:pt x="75" y="251"/>
                  </a:cubicBezTo>
                  <a:cubicBezTo>
                    <a:pt x="74" y="251"/>
                    <a:pt x="74" y="251"/>
                    <a:pt x="74" y="251"/>
                  </a:cubicBezTo>
                  <a:cubicBezTo>
                    <a:pt x="74" y="247"/>
                    <a:pt x="74" y="247"/>
                    <a:pt x="74" y="247"/>
                  </a:cubicBezTo>
                  <a:cubicBezTo>
                    <a:pt x="74" y="246"/>
                    <a:pt x="74" y="246"/>
                    <a:pt x="74" y="246"/>
                  </a:cubicBezTo>
                  <a:cubicBezTo>
                    <a:pt x="74" y="246"/>
                    <a:pt x="74" y="246"/>
                    <a:pt x="74" y="246"/>
                  </a:cubicBezTo>
                  <a:cubicBezTo>
                    <a:pt x="73" y="247"/>
                    <a:pt x="73" y="247"/>
                    <a:pt x="73" y="247"/>
                  </a:cubicBezTo>
                  <a:cubicBezTo>
                    <a:pt x="73" y="248"/>
                    <a:pt x="73" y="248"/>
                    <a:pt x="73" y="248"/>
                  </a:cubicBezTo>
                  <a:cubicBezTo>
                    <a:pt x="71" y="248"/>
                    <a:pt x="71" y="248"/>
                    <a:pt x="71" y="248"/>
                  </a:cubicBezTo>
                  <a:cubicBezTo>
                    <a:pt x="70" y="247"/>
                    <a:pt x="70" y="247"/>
                    <a:pt x="70" y="247"/>
                  </a:cubicBezTo>
                  <a:cubicBezTo>
                    <a:pt x="70" y="249"/>
                    <a:pt x="70" y="249"/>
                    <a:pt x="70" y="249"/>
                  </a:cubicBezTo>
                  <a:cubicBezTo>
                    <a:pt x="66" y="247"/>
                    <a:pt x="66" y="247"/>
                    <a:pt x="66" y="247"/>
                  </a:cubicBezTo>
                  <a:cubicBezTo>
                    <a:pt x="65" y="248"/>
                    <a:pt x="65" y="248"/>
                    <a:pt x="65" y="248"/>
                  </a:cubicBezTo>
                  <a:cubicBezTo>
                    <a:pt x="64" y="247"/>
                    <a:pt x="64" y="247"/>
                    <a:pt x="64" y="247"/>
                  </a:cubicBezTo>
                  <a:cubicBezTo>
                    <a:pt x="63" y="248"/>
                    <a:pt x="63" y="248"/>
                    <a:pt x="63" y="248"/>
                  </a:cubicBezTo>
                  <a:cubicBezTo>
                    <a:pt x="61" y="247"/>
                    <a:pt x="61" y="247"/>
                    <a:pt x="61" y="247"/>
                  </a:cubicBezTo>
                  <a:cubicBezTo>
                    <a:pt x="61" y="246"/>
                    <a:pt x="61" y="246"/>
                    <a:pt x="61" y="246"/>
                  </a:cubicBezTo>
                  <a:cubicBezTo>
                    <a:pt x="59" y="248"/>
                    <a:pt x="59" y="248"/>
                    <a:pt x="59" y="248"/>
                  </a:cubicBezTo>
                  <a:cubicBezTo>
                    <a:pt x="56" y="249"/>
                    <a:pt x="58" y="249"/>
                    <a:pt x="55" y="249"/>
                  </a:cubicBezTo>
                  <a:cubicBezTo>
                    <a:pt x="56" y="250"/>
                    <a:pt x="56" y="250"/>
                    <a:pt x="56" y="250"/>
                  </a:cubicBezTo>
                  <a:cubicBezTo>
                    <a:pt x="61" y="250"/>
                    <a:pt x="61" y="250"/>
                    <a:pt x="61" y="250"/>
                  </a:cubicBezTo>
                  <a:cubicBezTo>
                    <a:pt x="63" y="250"/>
                    <a:pt x="63" y="250"/>
                    <a:pt x="63" y="250"/>
                  </a:cubicBezTo>
                  <a:cubicBezTo>
                    <a:pt x="64" y="250"/>
                    <a:pt x="64" y="250"/>
                    <a:pt x="64" y="250"/>
                  </a:cubicBezTo>
                  <a:cubicBezTo>
                    <a:pt x="66" y="251"/>
                    <a:pt x="66" y="251"/>
                    <a:pt x="66" y="251"/>
                  </a:cubicBezTo>
                  <a:cubicBezTo>
                    <a:pt x="67" y="252"/>
                    <a:pt x="67" y="252"/>
                    <a:pt x="67" y="252"/>
                  </a:cubicBezTo>
                  <a:cubicBezTo>
                    <a:pt x="69" y="254"/>
                    <a:pt x="69" y="254"/>
                    <a:pt x="69" y="254"/>
                  </a:cubicBezTo>
                  <a:cubicBezTo>
                    <a:pt x="70" y="253"/>
                    <a:pt x="70" y="253"/>
                    <a:pt x="70" y="253"/>
                  </a:cubicBezTo>
                  <a:cubicBezTo>
                    <a:pt x="71" y="253"/>
                    <a:pt x="71" y="253"/>
                    <a:pt x="71" y="253"/>
                  </a:cubicBezTo>
                  <a:cubicBezTo>
                    <a:pt x="72" y="254"/>
                    <a:pt x="72" y="254"/>
                    <a:pt x="72" y="254"/>
                  </a:cubicBezTo>
                  <a:cubicBezTo>
                    <a:pt x="75" y="254"/>
                    <a:pt x="75" y="254"/>
                    <a:pt x="75" y="254"/>
                  </a:cubicBezTo>
                  <a:cubicBezTo>
                    <a:pt x="76" y="252"/>
                    <a:pt x="76" y="252"/>
                    <a:pt x="76" y="252"/>
                  </a:cubicBezTo>
                  <a:cubicBezTo>
                    <a:pt x="78" y="253"/>
                    <a:pt x="78" y="253"/>
                    <a:pt x="78" y="253"/>
                  </a:cubicBezTo>
                  <a:cubicBezTo>
                    <a:pt x="79" y="252"/>
                    <a:pt x="79" y="252"/>
                    <a:pt x="79" y="252"/>
                  </a:cubicBezTo>
                  <a:cubicBezTo>
                    <a:pt x="80" y="252"/>
                    <a:pt x="80" y="252"/>
                    <a:pt x="80" y="252"/>
                  </a:cubicBezTo>
                  <a:cubicBezTo>
                    <a:pt x="80" y="251"/>
                    <a:pt x="80" y="251"/>
                    <a:pt x="80" y="251"/>
                  </a:cubicBezTo>
                  <a:cubicBezTo>
                    <a:pt x="81" y="252"/>
                    <a:pt x="81" y="252"/>
                    <a:pt x="81" y="252"/>
                  </a:cubicBezTo>
                  <a:cubicBezTo>
                    <a:pt x="82" y="251"/>
                    <a:pt x="82" y="251"/>
                    <a:pt x="82" y="251"/>
                  </a:cubicBezTo>
                  <a:cubicBezTo>
                    <a:pt x="82" y="251"/>
                    <a:pt x="82" y="251"/>
                    <a:pt x="82" y="251"/>
                  </a:cubicBezTo>
                  <a:cubicBezTo>
                    <a:pt x="83" y="251"/>
                    <a:pt x="83" y="251"/>
                    <a:pt x="83" y="251"/>
                  </a:cubicBezTo>
                  <a:cubicBezTo>
                    <a:pt x="84" y="252"/>
                    <a:pt x="84" y="252"/>
                    <a:pt x="84" y="252"/>
                  </a:cubicBezTo>
                  <a:cubicBezTo>
                    <a:pt x="82" y="253"/>
                    <a:pt x="82" y="253"/>
                    <a:pt x="82" y="253"/>
                  </a:cubicBezTo>
                  <a:cubicBezTo>
                    <a:pt x="81" y="253"/>
                    <a:pt x="81" y="253"/>
                    <a:pt x="81" y="253"/>
                  </a:cubicBezTo>
                  <a:cubicBezTo>
                    <a:pt x="81" y="256"/>
                    <a:pt x="81" y="256"/>
                    <a:pt x="81" y="256"/>
                  </a:cubicBezTo>
                  <a:cubicBezTo>
                    <a:pt x="80" y="257"/>
                    <a:pt x="80" y="257"/>
                    <a:pt x="80" y="257"/>
                  </a:cubicBezTo>
                  <a:cubicBezTo>
                    <a:pt x="78" y="258"/>
                    <a:pt x="78" y="258"/>
                    <a:pt x="78" y="258"/>
                  </a:cubicBezTo>
                  <a:cubicBezTo>
                    <a:pt x="76" y="260"/>
                    <a:pt x="77" y="259"/>
                    <a:pt x="75" y="261"/>
                  </a:cubicBezTo>
                  <a:cubicBezTo>
                    <a:pt x="74" y="260"/>
                    <a:pt x="74" y="260"/>
                    <a:pt x="74" y="260"/>
                  </a:cubicBezTo>
                  <a:cubicBezTo>
                    <a:pt x="73" y="261"/>
                    <a:pt x="73" y="261"/>
                    <a:pt x="73" y="261"/>
                  </a:cubicBezTo>
                  <a:cubicBezTo>
                    <a:pt x="71" y="263"/>
                    <a:pt x="71" y="263"/>
                    <a:pt x="71" y="263"/>
                  </a:cubicBezTo>
                  <a:cubicBezTo>
                    <a:pt x="69" y="264"/>
                    <a:pt x="69" y="264"/>
                    <a:pt x="69" y="264"/>
                  </a:cubicBezTo>
                  <a:cubicBezTo>
                    <a:pt x="66" y="266"/>
                    <a:pt x="67" y="266"/>
                    <a:pt x="65" y="267"/>
                  </a:cubicBezTo>
                  <a:cubicBezTo>
                    <a:pt x="60" y="267"/>
                    <a:pt x="62" y="267"/>
                    <a:pt x="58" y="267"/>
                  </a:cubicBezTo>
                  <a:cubicBezTo>
                    <a:pt x="57" y="267"/>
                    <a:pt x="57" y="267"/>
                    <a:pt x="57" y="267"/>
                  </a:cubicBezTo>
                  <a:cubicBezTo>
                    <a:pt x="58" y="268"/>
                    <a:pt x="58" y="268"/>
                    <a:pt x="58" y="268"/>
                  </a:cubicBezTo>
                  <a:cubicBezTo>
                    <a:pt x="59" y="268"/>
                    <a:pt x="59" y="268"/>
                    <a:pt x="59" y="268"/>
                  </a:cubicBezTo>
                  <a:cubicBezTo>
                    <a:pt x="60" y="268"/>
                    <a:pt x="60" y="268"/>
                    <a:pt x="60" y="268"/>
                  </a:cubicBezTo>
                  <a:cubicBezTo>
                    <a:pt x="62" y="268"/>
                    <a:pt x="62" y="268"/>
                    <a:pt x="63" y="269"/>
                  </a:cubicBezTo>
                  <a:cubicBezTo>
                    <a:pt x="65" y="271"/>
                    <a:pt x="65" y="271"/>
                    <a:pt x="65" y="271"/>
                  </a:cubicBezTo>
                  <a:cubicBezTo>
                    <a:pt x="63" y="271"/>
                    <a:pt x="63" y="271"/>
                    <a:pt x="63" y="271"/>
                  </a:cubicBezTo>
                  <a:cubicBezTo>
                    <a:pt x="61" y="272"/>
                    <a:pt x="61" y="272"/>
                    <a:pt x="61" y="272"/>
                  </a:cubicBezTo>
                  <a:cubicBezTo>
                    <a:pt x="62" y="275"/>
                    <a:pt x="62" y="274"/>
                    <a:pt x="63" y="277"/>
                  </a:cubicBezTo>
                  <a:cubicBezTo>
                    <a:pt x="62" y="278"/>
                    <a:pt x="62" y="278"/>
                    <a:pt x="62" y="278"/>
                  </a:cubicBezTo>
                  <a:cubicBezTo>
                    <a:pt x="62" y="283"/>
                    <a:pt x="62" y="283"/>
                    <a:pt x="62" y="283"/>
                  </a:cubicBezTo>
                  <a:cubicBezTo>
                    <a:pt x="61" y="283"/>
                    <a:pt x="61" y="283"/>
                    <a:pt x="61" y="283"/>
                  </a:cubicBezTo>
                  <a:cubicBezTo>
                    <a:pt x="60" y="285"/>
                    <a:pt x="60" y="285"/>
                    <a:pt x="60" y="285"/>
                  </a:cubicBezTo>
                  <a:cubicBezTo>
                    <a:pt x="61" y="286"/>
                    <a:pt x="61" y="286"/>
                    <a:pt x="61" y="286"/>
                  </a:cubicBezTo>
                  <a:cubicBezTo>
                    <a:pt x="61" y="290"/>
                    <a:pt x="61" y="290"/>
                    <a:pt x="61" y="292"/>
                  </a:cubicBezTo>
                  <a:cubicBezTo>
                    <a:pt x="61" y="293"/>
                    <a:pt x="61" y="293"/>
                    <a:pt x="61" y="293"/>
                  </a:cubicBezTo>
                  <a:cubicBezTo>
                    <a:pt x="60" y="296"/>
                    <a:pt x="60" y="296"/>
                    <a:pt x="60" y="296"/>
                  </a:cubicBezTo>
                  <a:cubicBezTo>
                    <a:pt x="60" y="298"/>
                    <a:pt x="60" y="298"/>
                    <a:pt x="60" y="298"/>
                  </a:cubicBezTo>
                  <a:cubicBezTo>
                    <a:pt x="60" y="299"/>
                    <a:pt x="60" y="299"/>
                    <a:pt x="60" y="301"/>
                  </a:cubicBezTo>
                  <a:cubicBezTo>
                    <a:pt x="56" y="317"/>
                    <a:pt x="59" y="301"/>
                    <a:pt x="54" y="318"/>
                  </a:cubicBezTo>
                  <a:cubicBezTo>
                    <a:pt x="53" y="319"/>
                    <a:pt x="54" y="319"/>
                    <a:pt x="52" y="320"/>
                  </a:cubicBezTo>
                  <a:cubicBezTo>
                    <a:pt x="51" y="319"/>
                    <a:pt x="51" y="319"/>
                    <a:pt x="50" y="318"/>
                  </a:cubicBezTo>
                  <a:cubicBezTo>
                    <a:pt x="49" y="319"/>
                    <a:pt x="49" y="319"/>
                    <a:pt x="49" y="319"/>
                  </a:cubicBezTo>
                  <a:cubicBezTo>
                    <a:pt x="47" y="319"/>
                    <a:pt x="47" y="319"/>
                    <a:pt x="47" y="319"/>
                  </a:cubicBezTo>
                  <a:cubicBezTo>
                    <a:pt x="43" y="319"/>
                    <a:pt x="44" y="319"/>
                    <a:pt x="40" y="319"/>
                  </a:cubicBezTo>
                  <a:cubicBezTo>
                    <a:pt x="40" y="320"/>
                    <a:pt x="40" y="320"/>
                    <a:pt x="40" y="320"/>
                  </a:cubicBezTo>
                  <a:cubicBezTo>
                    <a:pt x="40" y="322"/>
                    <a:pt x="40" y="322"/>
                    <a:pt x="40" y="322"/>
                  </a:cubicBezTo>
                  <a:cubicBezTo>
                    <a:pt x="39" y="322"/>
                    <a:pt x="39" y="322"/>
                    <a:pt x="39" y="322"/>
                  </a:cubicBezTo>
                  <a:cubicBezTo>
                    <a:pt x="38" y="321"/>
                    <a:pt x="38" y="321"/>
                    <a:pt x="38" y="321"/>
                  </a:cubicBezTo>
                  <a:cubicBezTo>
                    <a:pt x="36" y="322"/>
                    <a:pt x="36" y="323"/>
                    <a:pt x="35" y="324"/>
                  </a:cubicBezTo>
                  <a:cubicBezTo>
                    <a:pt x="34" y="326"/>
                    <a:pt x="34" y="326"/>
                    <a:pt x="34" y="326"/>
                  </a:cubicBezTo>
                  <a:cubicBezTo>
                    <a:pt x="34" y="328"/>
                    <a:pt x="34" y="328"/>
                    <a:pt x="34" y="328"/>
                  </a:cubicBezTo>
                  <a:cubicBezTo>
                    <a:pt x="35" y="330"/>
                    <a:pt x="35" y="329"/>
                    <a:pt x="36" y="332"/>
                  </a:cubicBezTo>
                  <a:cubicBezTo>
                    <a:pt x="34" y="334"/>
                    <a:pt x="34" y="334"/>
                    <a:pt x="34" y="334"/>
                  </a:cubicBezTo>
                  <a:cubicBezTo>
                    <a:pt x="33" y="334"/>
                    <a:pt x="33" y="334"/>
                    <a:pt x="33" y="334"/>
                  </a:cubicBezTo>
                  <a:cubicBezTo>
                    <a:pt x="30" y="334"/>
                    <a:pt x="30" y="334"/>
                    <a:pt x="30" y="334"/>
                  </a:cubicBezTo>
                  <a:cubicBezTo>
                    <a:pt x="24" y="335"/>
                    <a:pt x="24" y="335"/>
                    <a:pt x="24" y="335"/>
                  </a:cubicBezTo>
                  <a:cubicBezTo>
                    <a:pt x="19" y="334"/>
                    <a:pt x="19" y="334"/>
                    <a:pt x="19" y="334"/>
                  </a:cubicBezTo>
                  <a:cubicBezTo>
                    <a:pt x="20" y="333"/>
                    <a:pt x="20" y="333"/>
                    <a:pt x="20" y="333"/>
                  </a:cubicBezTo>
                  <a:cubicBezTo>
                    <a:pt x="20" y="329"/>
                    <a:pt x="21" y="329"/>
                    <a:pt x="20" y="326"/>
                  </a:cubicBezTo>
                  <a:cubicBezTo>
                    <a:pt x="16" y="321"/>
                    <a:pt x="17" y="320"/>
                    <a:pt x="15" y="316"/>
                  </a:cubicBezTo>
                  <a:cubicBezTo>
                    <a:pt x="15" y="316"/>
                    <a:pt x="15" y="316"/>
                    <a:pt x="15" y="316"/>
                  </a:cubicBezTo>
                  <a:cubicBezTo>
                    <a:pt x="17" y="317"/>
                    <a:pt x="17" y="317"/>
                    <a:pt x="17" y="317"/>
                  </a:cubicBezTo>
                  <a:cubicBezTo>
                    <a:pt x="18" y="317"/>
                    <a:pt x="18" y="317"/>
                    <a:pt x="18" y="317"/>
                  </a:cubicBezTo>
                  <a:cubicBezTo>
                    <a:pt x="18" y="317"/>
                    <a:pt x="18" y="317"/>
                    <a:pt x="18" y="317"/>
                  </a:cubicBezTo>
                  <a:cubicBezTo>
                    <a:pt x="18" y="315"/>
                    <a:pt x="18" y="315"/>
                    <a:pt x="18" y="315"/>
                  </a:cubicBezTo>
                  <a:cubicBezTo>
                    <a:pt x="17" y="314"/>
                    <a:pt x="17" y="314"/>
                    <a:pt x="17" y="314"/>
                  </a:cubicBezTo>
                  <a:cubicBezTo>
                    <a:pt x="17" y="313"/>
                    <a:pt x="17" y="313"/>
                    <a:pt x="17" y="313"/>
                  </a:cubicBezTo>
                  <a:cubicBezTo>
                    <a:pt x="18" y="313"/>
                    <a:pt x="18" y="313"/>
                    <a:pt x="18" y="313"/>
                  </a:cubicBezTo>
                  <a:cubicBezTo>
                    <a:pt x="19" y="313"/>
                    <a:pt x="19" y="313"/>
                    <a:pt x="19" y="313"/>
                  </a:cubicBezTo>
                  <a:cubicBezTo>
                    <a:pt x="20" y="312"/>
                    <a:pt x="20" y="312"/>
                    <a:pt x="20" y="312"/>
                  </a:cubicBezTo>
                  <a:cubicBezTo>
                    <a:pt x="19" y="310"/>
                    <a:pt x="19" y="310"/>
                    <a:pt x="19" y="310"/>
                  </a:cubicBezTo>
                  <a:cubicBezTo>
                    <a:pt x="18" y="309"/>
                    <a:pt x="18" y="309"/>
                    <a:pt x="17" y="309"/>
                  </a:cubicBezTo>
                  <a:cubicBezTo>
                    <a:pt x="16" y="306"/>
                    <a:pt x="16" y="306"/>
                    <a:pt x="16" y="306"/>
                  </a:cubicBezTo>
                  <a:cubicBezTo>
                    <a:pt x="14" y="304"/>
                    <a:pt x="14" y="304"/>
                    <a:pt x="14" y="304"/>
                  </a:cubicBezTo>
                  <a:cubicBezTo>
                    <a:pt x="10" y="296"/>
                    <a:pt x="11" y="298"/>
                    <a:pt x="10" y="293"/>
                  </a:cubicBezTo>
                  <a:cubicBezTo>
                    <a:pt x="9" y="293"/>
                    <a:pt x="9" y="293"/>
                    <a:pt x="9" y="293"/>
                  </a:cubicBezTo>
                  <a:cubicBezTo>
                    <a:pt x="8" y="289"/>
                    <a:pt x="8" y="289"/>
                    <a:pt x="8" y="288"/>
                  </a:cubicBezTo>
                  <a:cubicBezTo>
                    <a:pt x="6" y="287"/>
                    <a:pt x="6" y="287"/>
                    <a:pt x="6" y="287"/>
                  </a:cubicBezTo>
                  <a:cubicBezTo>
                    <a:pt x="6" y="286"/>
                    <a:pt x="6" y="283"/>
                    <a:pt x="6" y="282"/>
                  </a:cubicBezTo>
                  <a:cubicBezTo>
                    <a:pt x="4" y="281"/>
                    <a:pt x="4" y="281"/>
                    <a:pt x="4" y="281"/>
                  </a:cubicBezTo>
                  <a:cubicBezTo>
                    <a:pt x="3" y="279"/>
                    <a:pt x="3" y="279"/>
                    <a:pt x="3" y="279"/>
                  </a:cubicBezTo>
                  <a:cubicBezTo>
                    <a:pt x="3" y="274"/>
                    <a:pt x="3" y="274"/>
                    <a:pt x="3" y="274"/>
                  </a:cubicBezTo>
                  <a:cubicBezTo>
                    <a:pt x="2" y="273"/>
                    <a:pt x="2" y="273"/>
                    <a:pt x="2" y="273"/>
                  </a:cubicBezTo>
                  <a:cubicBezTo>
                    <a:pt x="1" y="273"/>
                    <a:pt x="1" y="273"/>
                    <a:pt x="1" y="273"/>
                  </a:cubicBezTo>
                  <a:cubicBezTo>
                    <a:pt x="1" y="272"/>
                    <a:pt x="1" y="272"/>
                    <a:pt x="1" y="271"/>
                  </a:cubicBezTo>
                  <a:cubicBezTo>
                    <a:pt x="0" y="266"/>
                    <a:pt x="1" y="267"/>
                    <a:pt x="0" y="263"/>
                  </a:cubicBezTo>
                  <a:cubicBezTo>
                    <a:pt x="0" y="261"/>
                    <a:pt x="0" y="262"/>
                    <a:pt x="0" y="260"/>
                  </a:cubicBezTo>
                  <a:cubicBezTo>
                    <a:pt x="0" y="258"/>
                    <a:pt x="0" y="259"/>
                    <a:pt x="0" y="258"/>
                  </a:cubicBezTo>
                  <a:cubicBezTo>
                    <a:pt x="1" y="258"/>
                    <a:pt x="1" y="258"/>
                    <a:pt x="1" y="258"/>
                  </a:cubicBezTo>
                  <a:cubicBezTo>
                    <a:pt x="2" y="259"/>
                    <a:pt x="2" y="259"/>
                    <a:pt x="2" y="259"/>
                  </a:cubicBezTo>
                  <a:cubicBezTo>
                    <a:pt x="3" y="262"/>
                    <a:pt x="3" y="262"/>
                    <a:pt x="3" y="262"/>
                  </a:cubicBezTo>
                  <a:cubicBezTo>
                    <a:pt x="4" y="262"/>
                    <a:pt x="4" y="262"/>
                    <a:pt x="4" y="262"/>
                  </a:cubicBezTo>
                  <a:cubicBezTo>
                    <a:pt x="5" y="261"/>
                    <a:pt x="5" y="261"/>
                    <a:pt x="5" y="261"/>
                  </a:cubicBezTo>
                  <a:cubicBezTo>
                    <a:pt x="6" y="259"/>
                    <a:pt x="6" y="261"/>
                    <a:pt x="7" y="253"/>
                  </a:cubicBezTo>
                  <a:cubicBezTo>
                    <a:pt x="7" y="252"/>
                    <a:pt x="6" y="247"/>
                    <a:pt x="6" y="247"/>
                  </a:cubicBezTo>
                  <a:cubicBezTo>
                    <a:pt x="7" y="244"/>
                    <a:pt x="7" y="244"/>
                    <a:pt x="7" y="244"/>
                  </a:cubicBezTo>
                  <a:cubicBezTo>
                    <a:pt x="8" y="242"/>
                    <a:pt x="8" y="243"/>
                    <a:pt x="8" y="241"/>
                  </a:cubicBezTo>
                  <a:cubicBezTo>
                    <a:pt x="9" y="240"/>
                    <a:pt x="9" y="240"/>
                    <a:pt x="9" y="240"/>
                  </a:cubicBezTo>
                  <a:cubicBezTo>
                    <a:pt x="10" y="240"/>
                    <a:pt x="10" y="240"/>
                    <a:pt x="11" y="239"/>
                  </a:cubicBezTo>
                  <a:cubicBezTo>
                    <a:pt x="13" y="238"/>
                    <a:pt x="13" y="238"/>
                    <a:pt x="15" y="235"/>
                  </a:cubicBezTo>
                  <a:cubicBezTo>
                    <a:pt x="15" y="232"/>
                    <a:pt x="15" y="232"/>
                    <a:pt x="15" y="231"/>
                  </a:cubicBezTo>
                  <a:cubicBezTo>
                    <a:pt x="15" y="230"/>
                    <a:pt x="15" y="230"/>
                    <a:pt x="16" y="227"/>
                  </a:cubicBezTo>
                  <a:cubicBezTo>
                    <a:pt x="15" y="222"/>
                    <a:pt x="13" y="221"/>
                    <a:pt x="13" y="215"/>
                  </a:cubicBezTo>
                  <a:cubicBezTo>
                    <a:pt x="13" y="214"/>
                    <a:pt x="13" y="214"/>
                    <a:pt x="13" y="214"/>
                  </a:cubicBezTo>
                  <a:cubicBezTo>
                    <a:pt x="14" y="214"/>
                    <a:pt x="14" y="214"/>
                    <a:pt x="14" y="214"/>
                  </a:cubicBezTo>
                  <a:cubicBezTo>
                    <a:pt x="17" y="214"/>
                    <a:pt x="17" y="214"/>
                    <a:pt x="17" y="214"/>
                  </a:cubicBezTo>
                  <a:cubicBezTo>
                    <a:pt x="17" y="213"/>
                    <a:pt x="17" y="213"/>
                    <a:pt x="17" y="213"/>
                  </a:cubicBezTo>
                  <a:cubicBezTo>
                    <a:pt x="18" y="209"/>
                    <a:pt x="18" y="212"/>
                    <a:pt x="19" y="207"/>
                  </a:cubicBezTo>
                  <a:cubicBezTo>
                    <a:pt x="17" y="204"/>
                    <a:pt x="18" y="205"/>
                    <a:pt x="16" y="202"/>
                  </a:cubicBezTo>
                  <a:cubicBezTo>
                    <a:pt x="14" y="201"/>
                    <a:pt x="13" y="200"/>
                    <a:pt x="11" y="198"/>
                  </a:cubicBezTo>
                  <a:cubicBezTo>
                    <a:pt x="13" y="186"/>
                    <a:pt x="13" y="188"/>
                    <a:pt x="13" y="184"/>
                  </a:cubicBezTo>
                  <a:cubicBezTo>
                    <a:pt x="11" y="177"/>
                    <a:pt x="11" y="177"/>
                    <a:pt x="11" y="177"/>
                  </a:cubicBezTo>
                  <a:cubicBezTo>
                    <a:pt x="11" y="175"/>
                    <a:pt x="11" y="171"/>
                    <a:pt x="10" y="169"/>
                  </a:cubicBezTo>
                  <a:cubicBezTo>
                    <a:pt x="11" y="168"/>
                    <a:pt x="11" y="169"/>
                    <a:pt x="12" y="167"/>
                  </a:cubicBezTo>
                  <a:cubicBezTo>
                    <a:pt x="11" y="165"/>
                    <a:pt x="11" y="166"/>
                    <a:pt x="9" y="160"/>
                  </a:cubicBezTo>
                  <a:cubicBezTo>
                    <a:pt x="12" y="155"/>
                    <a:pt x="12" y="155"/>
                    <a:pt x="12" y="155"/>
                  </a:cubicBezTo>
                  <a:cubicBezTo>
                    <a:pt x="11" y="152"/>
                    <a:pt x="11" y="152"/>
                    <a:pt x="11" y="152"/>
                  </a:cubicBezTo>
                  <a:cubicBezTo>
                    <a:pt x="18" y="144"/>
                    <a:pt x="15" y="144"/>
                    <a:pt x="20" y="141"/>
                  </a:cubicBezTo>
                  <a:cubicBezTo>
                    <a:pt x="23" y="140"/>
                    <a:pt x="23" y="140"/>
                    <a:pt x="23" y="140"/>
                  </a:cubicBezTo>
                  <a:cubicBezTo>
                    <a:pt x="24" y="140"/>
                    <a:pt x="30" y="141"/>
                    <a:pt x="31" y="142"/>
                  </a:cubicBezTo>
                  <a:cubicBezTo>
                    <a:pt x="32" y="140"/>
                    <a:pt x="33" y="139"/>
                    <a:pt x="33" y="137"/>
                  </a:cubicBezTo>
                  <a:cubicBezTo>
                    <a:pt x="33" y="135"/>
                    <a:pt x="33" y="134"/>
                    <a:pt x="33" y="130"/>
                  </a:cubicBezTo>
                  <a:cubicBezTo>
                    <a:pt x="30" y="128"/>
                    <a:pt x="31" y="129"/>
                    <a:pt x="28" y="127"/>
                  </a:cubicBezTo>
                  <a:cubicBezTo>
                    <a:pt x="36" y="113"/>
                    <a:pt x="37" y="108"/>
                    <a:pt x="37" y="108"/>
                  </a:cubicBezTo>
                  <a:cubicBezTo>
                    <a:pt x="38" y="99"/>
                    <a:pt x="38" y="98"/>
                    <a:pt x="39" y="94"/>
                  </a:cubicBezTo>
                  <a:cubicBezTo>
                    <a:pt x="39" y="92"/>
                    <a:pt x="39" y="93"/>
                    <a:pt x="38" y="85"/>
                  </a:cubicBezTo>
                  <a:cubicBezTo>
                    <a:pt x="44" y="84"/>
                    <a:pt x="43" y="85"/>
                    <a:pt x="47" y="82"/>
                  </a:cubicBezTo>
                  <a:cubicBezTo>
                    <a:pt x="48" y="80"/>
                    <a:pt x="48" y="80"/>
                    <a:pt x="48" y="80"/>
                  </a:cubicBezTo>
                  <a:cubicBezTo>
                    <a:pt x="48" y="75"/>
                    <a:pt x="48" y="75"/>
                    <a:pt x="48" y="75"/>
                  </a:cubicBezTo>
                  <a:cubicBezTo>
                    <a:pt x="48" y="75"/>
                    <a:pt x="56" y="62"/>
                    <a:pt x="59" y="59"/>
                  </a:cubicBezTo>
                  <a:cubicBezTo>
                    <a:pt x="59" y="58"/>
                    <a:pt x="59" y="58"/>
                    <a:pt x="59" y="56"/>
                  </a:cubicBezTo>
                  <a:cubicBezTo>
                    <a:pt x="58" y="53"/>
                    <a:pt x="59" y="54"/>
                    <a:pt x="56" y="48"/>
                  </a:cubicBezTo>
                  <a:cubicBezTo>
                    <a:pt x="56" y="46"/>
                    <a:pt x="56" y="46"/>
                    <a:pt x="56" y="46"/>
                  </a:cubicBezTo>
                  <a:cubicBezTo>
                    <a:pt x="58" y="45"/>
                    <a:pt x="57" y="46"/>
                    <a:pt x="59" y="45"/>
                  </a:cubicBezTo>
                  <a:cubicBezTo>
                    <a:pt x="61" y="42"/>
                    <a:pt x="60" y="44"/>
                    <a:pt x="63" y="34"/>
                  </a:cubicBezTo>
                  <a:cubicBezTo>
                    <a:pt x="68" y="29"/>
                    <a:pt x="67" y="30"/>
                    <a:pt x="69" y="28"/>
                  </a:cubicBezTo>
                  <a:cubicBezTo>
                    <a:pt x="72" y="30"/>
                    <a:pt x="71" y="29"/>
                    <a:pt x="76" y="32"/>
                  </a:cubicBezTo>
                  <a:cubicBezTo>
                    <a:pt x="78" y="27"/>
                    <a:pt x="78" y="28"/>
                    <a:pt x="79" y="25"/>
                  </a:cubicBezTo>
                  <a:cubicBezTo>
                    <a:pt x="78" y="22"/>
                    <a:pt x="78" y="19"/>
                    <a:pt x="78" y="15"/>
                  </a:cubicBezTo>
                  <a:cubicBezTo>
                    <a:pt x="80" y="14"/>
                    <a:pt x="80" y="14"/>
                    <a:pt x="81" y="14"/>
                  </a:cubicBezTo>
                  <a:cubicBezTo>
                    <a:pt x="85" y="16"/>
                    <a:pt x="85" y="16"/>
                    <a:pt x="85" y="16"/>
                  </a:cubicBezTo>
                  <a:cubicBezTo>
                    <a:pt x="89" y="16"/>
                    <a:pt x="91" y="17"/>
                    <a:pt x="98" y="20"/>
                  </a:cubicBezTo>
                  <a:cubicBezTo>
                    <a:pt x="99" y="21"/>
                    <a:pt x="99" y="21"/>
                    <a:pt x="99" y="21"/>
                  </a:cubicBezTo>
                  <a:cubicBezTo>
                    <a:pt x="100" y="19"/>
                    <a:pt x="100" y="19"/>
                    <a:pt x="102" y="17"/>
                  </a:cubicBezTo>
                  <a:cubicBezTo>
                    <a:pt x="99" y="15"/>
                    <a:pt x="99" y="15"/>
                    <a:pt x="99" y="15"/>
                  </a:cubicBezTo>
                  <a:cubicBezTo>
                    <a:pt x="101" y="13"/>
                    <a:pt x="101" y="13"/>
                    <a:pt x="101" y="13"/>
                  </a:cubicBezTo>
                  <a:cubicBezTo>
                    <a:pt x="102" y="10"/>
                    <a:pt x="103" y="8"/>
                    <a:pt x="103" y="4"/>
                  </a:cubicBezTo>
                  <a:cubicBezTo>
                    <a:pt x="102" y="2"/>
                    <a:pt x="101" y="2"/>
                    <a:pt x="100" y="0"/>
                  </a:cubicBezTo>
                  <a:cubicBezTo>
                    <a:pt x="103" y="0"/>
                    <a:pt x="104" y="0"/>
                    <a:pt x="106" y="0"/>
                  </a:cubicBezTo>
                  <a:cubicBezTo>
                    <a:pt x="109" y="1"/>
                    <a:pt x="109" y="1"/>
                    <a:pt x="109" y="1"/>
                  </a:cubicBezTo>
                  <a:cubicBezTo>
                    <a:pt x="109" y="2"/>
                    <a:pt x="109" y="2"/>
                    <a:pt x="109" y="2"/>
                  </a:cubicBezTo>
                  <a:cubicBezTo>
                    <a:pt x="109" y="3"/>
                    <a:pt x="109" y="2"/>
                    <a:pt x="109" y="4"/>
                  </a:cubicBezTo>
                  <a:cubicBezTo>
                    <a:pt x="112" y="6"/>
                    <a:pt x="112" y="6"/>
                    <a:pt x="112" y="6"/>
                  </a:cubicBezTo>
                  <a:cubicBezTo>
                    <a:pt x="113" y="7"/>
                    <a:pt x="113" y="7"/>
                    <a:pt x="115" y="9"/>
                  </a:cubicBezTo>
                  <a:cubicBezTo>
                    <a:pt x="115" y="10"/>
                    <a:pt x="115" y="10"/>
                    <a:pt x="115" y="10"/>
                  </a:cubicBezTo>
                  <a:cubicBezTo>
                    <a:pt x="119" y="13"/>
                    <a:pt x="120" y="15"/>
                    <a:pt x="124" y="17"/>
                  </a:cubicBezTo>
                  <a:cubicBezTo>
                    <a:pt x="126" y="17"/>
                    <a:pt x="125" y="17"/>
                    <a:pt x="130" y="20"/>
                  </a:cubicBezTo>
                  <a:cubicBezTo>
                    <a:pt x="132" y="21"/>
                    <a:pt x="133" y="22"/>
                    <a:pt x="134" y="24"/>
                  </a:cubicBezTo>
                  <a:cubicBezTo>
                    <a:pt x="135" y="27"/>
                    <a:pt x="135" y="27"/>
                    <a:pt x="135" y="27"/>
                  </a:cubicBezTo>
                  <a:cubicBezTo>
                    <a:pt x="136" y="27"/>
                    <a:pt x="136" y="27"/>
                    <a:pt x="136" y="27"/>
                  </a:cubicBezTo>
                  <a:cubicBezTo>
                    <a:pt x="137" y="30"/>
                    <a:pt x="138" y="31"/>
                    <a:pt x="140" y="33"/>
                  </a:cubicBezTo>
                  <a:cubicBezTo>
                    <a:pt x="140" y="33"/>
                    <a:pt x="140" y="33"/>
                    <a:pt x="140" y="33"/>
                  </a:cubicBezTo>
                  <a:cubicBezTo>
                    <a:pt x="138" y="35"/>
                    <a:pt x="138" y="35"/>
                    <a:pt x="138" y="35"/>
                  </a:cubicBezTo>
                  <a:cubicBezTo>
                    <a:pt x="138" y="40"/>
                    <a:pt x="139" y="43"/>
                    <a:pt x="139" y="43"/>
                  </a:cubicBezTo>
                  <a:cubicBezTo>
                    <a:pt x="138" y="45"/>
                    <a:pt x="138" y="46"/>
                    <a:pt x="138" y="47"/>
                  </a:cubicBezTo>
                  <a:cubicBezTo>
                    <a:pt x="138" y="48"/>
                    <a:pt x="138" y="48"/>
                    <a:pt x="138" y="48"/>
                  </a:cubicBezTo>
                  <a:cubicBezTo>
                    <a:pt x="139" y="48"/>
                    <a:pt x="139" y="48"/>
                    <a:pt x="140" y="48"/>
                  </a:cubicBezTo>
                  <a:cubicBezTo>
                    <a:pt x="141" y="48"/>
                    <a:pt x="141" y="48"/>
                    <a:pt x="141" y="48"/>
                  </a:cubicBezTo>
                  <a:cubicBezTo>
                    <a:pt x="141" y="51"/>
                    <a:pt x="141" y="51"/>
                    <a:pt x="141" y="51"/>
                  </a:cubicBezTo>
                  <a:cubicBezTo>
                    <a:pt x="141" y="52"/>
                    <a:pt x="141" y="52"/>
                    <a:pt x="141" y="52"/>
                  </a:cubicBezTo>
                  <a:cubicBezTo>
                    <a:pt x="140" y="53"/>
                    <a:pt x="140" y="53"/>
                    <a:pt x="140" y="53"/>
                  </a:cubicBezTo>
                  <a:cubicBezTo>
                    <a:pt x="140" y="54"/>
                    <a:pt x="140" y="54"/>
                    <a:pt x="140" y="54"/>
                  </a:cubicBezTo>
                  <a:cubicBezTo>
                    <a:pt x="140" y="61"/>
                    <a:pt x="143" y="61"/>
                    <a:pt x="144" y="66"/>
                  </a:cubicBezTo>
                  <a:cubicBezTo>
                    <a:pt x="142" y="69"/>
                    <a:pt x="143" y="70"/>
                    <a:pt x="142" y="73"/>
                  </a:cubicBezTo>
                  <a:cubicBezTo>
                    <a:pt x="141" y="75"/>
                    <a:pt x="141" y="75"/>
                    <a:pt x="141" y="75"/>
                  </a:cubicBezTo>
                  <a:cubicBezTo>
                    <a:pt x="141" y="75"/>
                    <a:pt x="141" y="75"/>
                    <a:pt x="141" y="75"/>
                  </a:cubicBezTo>
                  <a:cubicBezTo>
                    <a:pt x="140" y="77"/>
                    <a:pt x="140" y="82"/>
                    <a:pt x="141" y="83"/>
                  </a:cubicBezTo>
                  <a:cubicBezTo>
                    <a:pt x="143" y="85"/>
                    <a:pt x="143" y="85"/>
                    <a:pt x="143" y="85"/>
                  </a:cubicBezTo>
                  <a:cubicBezTo>
                    <a:pt x="145" y="89"/>
                    <a:pt x="146" y="93"/>
                    <a:pt x="146" y="94"/>
                  </a:cubicBezTo>
                  <a:close/>
                  <a:moveTo>
                    <a:pt x="83" y="249"/>
                  </a:moveTo>
                  <a:cubicBezTo>
                    <a:pt x="83" y="250"/>
                    <a:pt x="83" y="250"/>
                    <a:pt x="83" y="250"/>
                  </a:cubicBezTo>
                  <a:cubicBezTo>
                    <a:pt x="83" y="249"/>
                    <a:pt x="83" y="249"/>
                    <a:pt x="83" y="249"/>
                  </a:cubicBezTo>
                  <a:cubicBezTo>
                    <a:pt x="83" y="249"/>
                    <a:pt x="83" y="249"/>
                    <a:pt x="83" y="249"/>
                  </a:cubicBezTo>
                  <a:cubicBezTo>
                    <a:pt x="83" y="248"/>
                    <a:pt x="83" y="248"/>
                    <a:pt x="83" y="248"/>
                  </a:cubicBezTo>
                  <a:cubicBezTo>
                    <a:pt x="84" y="248"/>
                    <a:pt x="84" y="248"/>
                    <a:pt x="84" y="248"/>
                  </a:cubicBezTo>
                  <a:cubicBezTo>
                    <a:pt x="84" y="248"/>
                    <a:pt x="84" y="248"/>
                    <a:pt x="84" y="248"/>
                  </a:cubicBezTo>
                  <a:cubicBezTo>
                    <a:pt x="84" y="248"/>
                    <a:pt x="84" y="248"/>
                    <a:pt x="84" y="248"/>
                  </a:cubicBezTo>
                  <a:cubicBezTo>
                    <a:pt x="84" y="249"/>
                    <a:pt x="84" y="249"/>
                    <a:pt x="84" y="249"/>
                  </a:cubicBezTo>
                  <a:cubicBezTo>
                    <a:pt x="83" y="249"/>
                    <a:pt x="83" y="249"/>
                    <a:pt x="83" y="249"/>
                  </a:cubicBezTo>
                  <a:close/>
                  <a:moveTo>
                    <a:pt x="81" y="259"/>
                  </a:moveTo>
                  <a:cubicBezTo>
                    <a:pt x="81" y="259"/>
                    <a:pt x="81" y="259"/>
                    <a:pt x="81" y="259"/>
                  </a:cubicBezTo>
                  <a:cubicBezTo>
                    <a:pt x="81" y="259"/>
                    <a:pt x="81" y="259"/>
                    <a:pt x="81" y="259"/>
                  </a:cubicBezTo>
                  <a:cubicBezTo>
                    <a:pt x="81" y="258"/>
                    <a:pt x="81" y="258"/>
                    <a:pt x="81" y="258"/>
                  </a:cubicBezTo>
                  <a:cubicBezTo>
                    <a:pt x="82" y="257"/>
                    <a:pt x="82" y="257"/>
                    <a:pt x="82" y="257"/>
                  </a:cubicBezTo>
                  <a:cubicBezTo>
                    <a:pt x="82" y="257"/>
                    <a:pt x="82" y="257"/>
                    <a:pt x="82" y="257"/>
                  </a:cubicBezTo>
                  <a:cubicBezTo>
                    <a:pt x="81" y="259"/>
                    <a:pt x="81" y="259"/>
                    <a:pt x="81" y="259"/>
                  </a:cubicBezTo>
                  <a:close/>
                  <a:moveTo>
                    <a:pt x="90" y="283"/>
                  </a:moveTo>
                  <a:cubicBezTo>
                    <a:pt x="89" y="284"/>
                    <a:pt x="89" y="284"/>
                    <a:pt x="89" y="284"/>
                  </a:cubicBezTo>
                  <a:cubicBezTo>
                    <a:pt x="89" y="284"/>
                    <a:pt x="89" y="284"/>
                    <a:pt x="89" y="284"/>
                  </a:cubicBezTo>
                  <a:cubicBezTo>
                    <a:pt x="88" y="283"/>
                    <a:pt x="88" y="283"/>
                    <a:pt x="88" y="283"/>
                  </a:cubicBezTo>
                  <a:cubicBezTo>
                    <a:pt x="89" y="281"/>
                    <a:pt x="89" y="281"/>
                    <a:pt x="89" y="281"/>
                  </a:cubicBezTo>
                  <a:cubicBezTo>
                    <a:pt x="91" y="282"/>
                    <a:pt x="91" y="282"/>
                    <a:pt x="91" y="282"/>
                  </a:cubicBezTo>
                  <a:cubicBezTo>
                    <a:pt x="92" y="282"/>
                    <a:pt x="92" y="282"/>
                    <a:pt x="92" y="282"/>
                  </a:cubicBezTo>
                  <a:cubicBezTo>
                    <a:pt x="90" y="283"/>
                    <a:pt x="90" y="283"/>
                    <a:pt x="90" y="283"/>
                  </a:cubicBezTo>
                  <a:close/>
                  <a:moveTo>
                    <a:pt x="89" y="284"/>
                  </a:moveTo>
                  <a:cubicBezTo>
                    <a:pt x="88" y="285"/>
                    <a:pt x="88" y="285"/>
                    <a:pt x="88" y="285"/>
                  </a:cubicBezTo>
                  <a:cubicBezTo>
                    <a:pt x="87" y="286"/>
                    <a:pt x="87" y="286"/>
                    <a:pt x="87" y="286"/>
                  </a:cubicBezTo>
                  <a:cubicBezTo>
                    <a:pt x="87" y="287"/>
                    <a:pt x="87" y="287"/>
                    <a:pt x="87" y="287"/>
                  </a:cubicBezTo>
                  <a:cubicBezTo>
                    <a:pt x="86" y="287"/>
                    <a:pt x="86" y="287"/>
                    <a:pt x="86" y="287"/>
                  </a:cubicBezTo>
                  <a:cubicBezTo>
                    <a:pt x="86" y="292"/>
                    <a:pt x="86" y="292"/>
                    <a:pt x="86" y="292"/>
                  </a:cubicBezTo>
                  <a:cubicBezTo>
                    <a:pt x="87" y="294"/>
                    <a:pt x="87" y="294"/>
                    <a:pt x="87" y="294"/>
                  </a:cubicBezTo>
                  <a:cubicBezTo>
                    <a:pt x="86" y="294"/>
                    <a:pt x="86" y="294"/>
                    <a:pt x="86" y="294"/>
                  </a:cubicBezTo>
                  <a:cubicBezTo>
                    <a:pt x="85" y="294"/>
                    <a:pt x="85" y="294"/>
                    <a:pt x="85" y="294"/>
                  </a:cubicBezTo>
                  <a:cubicBezTo>
                    <a:pt x="85" y="295"/>
                    <a:pt x="85" y="295"/>
                    <a:pt x="85" y="295"/>
                  </a:cubicBezTo>
                  <a:cubicBezTo>
                    <a:pt x="85" y="297"/>
                    <a:pt x="85" y="297"/>
                    <a:pt x="85" y="297"/>
                  </a:cubicBezTo>
                  <a:cubicBezTo>
                    <a:pt x="83" y="298"/>
                    <a:pt x="83" y="298"/>
                    <a:pt x="83" y="298"/>
                  </a:cubicBezTo>
                  <a:cubicBezTo>
                    <a:pt x="82" y="298"/>
                    <a:pt x="82" y="298"/>
                    <a:pt x="81" y="300"/>
                  </a:cubicBezTo>
                  <a:cubicBezTo>
                    <a:pt x="80" y="302"/>
                    <a:pt x="80" y="302"/>
                    <a:pt x="80" y="302"/>
                  </a:cubicBezTo>
                  <a:cubicBezTo>
                    <a:pt x="79" y="303"/>
                    <a:pt x="79" y="303"/>
                    <a:pt x="79" y="303"/>
                  </a:cubicBezTo>
                  <a:cubicBezTo>
                    <a:pt x="78" y="304"/>
                    <a:pt x="78" y="304"/>
                    <a:pt x="78" y="304"/>
                  </a:cubicBezTo>
                  <a:cubicBezTo>
                    <a:pt x="79" y="301"/>
                    <a:pt x="79" y="302"/>
                    <a:pt x="80" y="300"/>
                  </a:cubicBezTo>
                  <a:cubicBezTo>
                    <a:pt x="79" y="299"/>
                    <a:pt x="79" y="299"/>
                    <a:pt x="79" y="299"/>
                  </a:cubicBezTo>
                  <a:cubicBezTo>
                    <a:pt x="78" y="297"/>
                    <a:pt x="79" y="298"/>
                    <a:pt x="78" y="296"/>
                  </a:cubicBezTo>
                  <a:cubicBezTo>
                    <a:pt x="78" y="295"/>
                    <a:pt x="78" y="295"/>
                    <a:pt x="78" y="295"/>
                  </a:cubicBezTo>
                  <a:cubicBezTo>
                    <a:pt x="78" y="292"/>
                    <a:pt x="78" y="293"/>
                    <a:pt x="78" y="290"/>
                  </a:cubicBezTo>
                  <a:cubicBezTo>
                    <a:pt x="79" y="289"/>
                    <a:pt x="81" y="286"/>
                    <a:pt x="83" y="285"/>
                  </a:cubicBezTo>
                  <a:cubicBezTo>
                    <a:pt x="85" y="284"/>
                    <a:pt x="85" y="284"/>
                    <a:pt x="85" y="284"/>
                  </a:cubicBezTo>
                  <a:cubicBezTo>
                    <a:pt x="86" y="285"/>
                    <a:pt x="86" y="285"/>
                    <a:pt x="86" y="285"/>
                  </a:cubicBezTo>
                  <a:cubicBezTo>
                    <a:pt x="86" y="283"/>
                    <a:pt x="86" y="283"/>
                    <a:pt x="86" y="283"/>
                  </a:cubicBezTo>
                  <a:cubicBezTo>
                    <a:pt x="87" y="283"/>
                    <a:pt x="87" y="283"/>
                    <a:pt x="87" y="283"/>
                  </a:cubicBezTo>
                  <a:cubicBezTo>
                    <a:pt x="87" y="283"/>
                    <a:pt x="87" y="283"/>
                    <a:pt x="87" y="283"/>
                  </a:cubicBezTo>
                  <a:lnTo>
                    <a:pt x="89" y="284"/>
                  </a:lnTo>
                  <a:close/>
                  <a:moveTo>
                    <a:pt x="60" y="316"/>
                  </a:moveTo>
                  <a:cubicBezTo>
                    <a:pt x="60" y="317"/>
                    <a:pt x="60" y="317"/>
                    <a:pt x="60" y="317"/>
                  </a:cubicBezTo>
                  <a:cubicBezTo>
                    <a:pt x="59" y="317"/>
                    <a:pt x="59" y="317"/>
                    <a:pt x="59" y="317"/>
                  </a:cubicBezTo>
                  <a:cubicBezTo>
                    <a:pt x="58" y="312"/>
                    <a:pt x="59" y="309"/>
                    <a:pt x="61" y="304"/>
                  </a:cubicBezTo>
                  <a:cubicBezTo>
                    <a:pt x="62" y="304"/>
                    <a:pt x="62" y="304"/>
                    <a:pt x="62" y="304"/>
                  </a:cubicBezTo>
                  <a:cubicBezTo>
                    <a:pt x="63" y="303"/>
                    <a:pt x="65" y="295"/>
                    <a:pt x="66" y="295"/>
                  </a:cubicBezTo>
                  <a:cubicBezTo>
                    <a:pt x="66" y="295"/>
                    <a:pt x="66" y="295"/>
                    <a:pt x="66" y="295"/>
                  </a:cubicBezTo>
                  <a:cubicBezTo>
                    <a:pt x="67" y="295"/>
                    <a:pt x="67" y="295"/>
                    <a:pt x="67" y="295"/>
                  </a:cubicBezTo>
                  <a:cubicBezTo>
                    <a:pt x="66" y="296"/>
                    <a:pt x="66" y="296"/>
                    <a:pt x="66" y="296"/>
                  </a:cubicBezTo>
                  <a:cubicBezTo>
                    <a:pt x="66" y="297"/>
                    <a:pt x="66" y="297"/>
                    <a:pt x="66" y="298"/>
                  </a:cubicBezTo>
                  <a:cubicBezTo>
                    <a:pt x="64" y="303"/>
                    <a:pt x="64" y="302"/>
                    <a:pt x="64" y="305"/>
                  </a:cubicBezTo>
                  <a:cubicBezTo>
                    <a:pt x="63" y="306"/>
                    <a:pt x="63" y="306"/>
                    <a:pt x="63" y="306"/>
                  </a:cubicBezTo>
                  <a:cubicBezTo>
                    <a:pt x="60" y="316"/>
                    <a:pt x="60" y="316"/>
                    <a:pt x="60" y="31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204">
              <a:extLst>
                <a:ext uri="{FF2B5EF4-FFF2-40B4-BE49-F238E27FC236}">
                  <a16:creationId xmlns:a16="http://schemas.microsoft.com/office/drawing/2014/main" id="{595C08F2-B2A9-4E24-936E-FC3FEAF40B89}"/>
                </a:ext>
              </a:extLst>
            </p:cNvPr>
            <p:cNvSpPr>
              <a:spLocks/>
            </p:cNvSpPr>
            <p:nvPr/>
          </p:nvSpPr>
          <p:spPr bwMode="auto">
            <a:xfrm>
              <a:off x="16536737" y="8959526"/>
              <a:ext cx="18997" cy="9498"/>
            </a:xfrm>
            <a:custGeom>
              <a:avLst/>
              <a:gdLst>
                <a:gd name="T0" fmla="*/ 4 w 4"/>
                <a:gd name="T1" fmla="*/ 1 h 2"/>
                <a:gd name="T2" fmla="*/ 2 w 4"/>
                <a:gd name="T3" fmla="*/ 2 h 2"/>
                <a:gd name="T4" fmla="*/ 0 w 4"/>
                <a:gd name="T5" fmla="*/ 1 h 2"/>
                <a:gd name="T6" fmla="*/ 1 w 4"/>
                <a:gd name="T7" fmla="*/ 0 h 2"/>
                <a:gd name="T8" fmla="*/ 2 w 4"/>
                <a:gd name="T9" fmla="*/ 0 h 2"/>
                <a:gd name="T10" fmla="*/ 4 w 4"/>
                <a:gd name="T11" fmla="*/ 1 h 2"/>
              </a:gdLst>
              <a:ahLst/>
              <a:cxnLst>
                <a:cxn ang="0">
                  <a:pos x="T0" y="T1"/>
                </a:cxn>
                <a:cxn ang="0">
                  <a:pos x="T2" y="T3"/>
                </a:cxn>
                <a:cxn ang="0">
                  <a:pos x="T4" y="T5"/>
                </a:cxn>
                <a:cxn ang="0">
                  <a:pos x="T6" y="T7"/>
                </a:cxn>
                <a:cxn ang="0">
                  <a:pos x="T8" y="T9"/>
                </a:cxn>
                <a:cxn ang="0">
                  <a:pos x="T10" y="T11"/>
                </a:cxn>
              </a:cxnLst>
              <a:rect l="0" t="0" r="r" b="b"/>
              <a:pathLst>
                <a:path w="4" h="2">
                  <a:moveTo>
                    <a:pt x="4" y="1"/>
                  </a:moveTo>
                  <a:cubicBezTo>
                    <a:pt x="2" y="2"/>
                    <a:pt x="2" y="2"/>
                    <a:pt x="2" y="2"/>
                  </a:cubicBezTo>
                  <a:cubicBezTo>
                    <a:pt x="0" y="1"/>
                    <a:pt x="0" y="1"/>
                    <a:pt x="0" y="1"/>
                  </a:cubicBezTo>
                  <a:cubicBezTo>
                    <a:pt x="1" y="0"/>
                    <a:pt x="1" y="0"/>
                    <a:pt x="1" y="0"/>
                  </a:cubicBezTo>
                  <a:cubicBezTo>
                    <a:pt x="2" y="0"/>
                    <a:pt x="2" y="0"/>
                    <a:pt x="2" y="0"/>
                  </a:cubicBezTo>
                  <a:cubicBezTo>
                    <a:pt x="3" y="0"/>
                    <a:pt x="3" y="0"/>
                    <a:pt x="4"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206">
              <a:extLst>
                <a:ext uri="{FF2B5EF4-FFF2-40B4-BE49-F238E27FC236}">
                  <a16:creationId xmlns:a16="http://schemas.microsoft.com/office/drawing/2014/main" id="{5F2907E3-76CD-40D8-807E-F113D3E23175}"/>
                </a:ext>
              </a:extLst>
            </p:cNvPr>
            <p:cNvSpPr>
              <a:spLocks noEditPoints="1"/>
            </p:cNvSpPr>
            <p:nvPr/>
          </p:nvSpPr>
          <p:spPr bwMode="auto">
            <a:xfrm>
              <a:off x="11018156" y="9391697"/>
              <a:ext cx="408432" cy="389435"/>
            </a:xfrm>
            <a:custGeom>
              <a:avLst/>
              <a:gdLst>
                <a:gd name="T0" fmla="*/ 0 w 98"/>
                <a:gd name="T1" fmla="*/ 1 h 93"/>
                <a:gd name="T2" fmla="*/ 0 w 98"/>
                <a:gd name="T3" fmla="*/ 1 h 93"/>
                <a:gd name="T4" fmla="*/ 0 w 98"/>
                <a:gd name="T5" fmla="*/ 1 h 93"/>
                <a:gd name="T6" fmla="*/ 0 w 98"/>
                <a:gd name="T7" fmla="*/ 1 h 93"/>
                <a:gd name="T8" fmla="*/ 0 w 98"/>
                <a:gd name="T9" fmla="*/ 0 h 93"/>
                <a:gd name="T10" fmla="*/ 0 w 98"/>
                <a:gd name="T11" fmla="*/ 0 h 93"/>
                <a:gd name="T12" fmla="*/ 1 w 98"/>
                <a:gd name="T13" fmla="*/ 1 h 93"/>
                <a:gd name="T14" fmla="*/ 1 w 98"/>
                <a:gd name="T15" fmla="*/ 1 h 93"/>
                <a:gd name="T16" fmla="*/ 0 w 98"/>
                <a:gd name="T17" fmla="*/ 1 h 93"/>
                <a:gd name="T18" fmla="*/ 98 w 98"/>
                <a:gd name="T19" fmla="*/ 93 h 93"/>
                <a:gd name="T20" fmla="*/ 97 w 98"/>
                <a:gd name="T21" fmla="*/ 93 h 93"/>
                <a:gd name="T22" fmla="*/ 97 w 98"/>
                <a:gd name="T23" fmla="*/ 92 h 93"/>
                <a:gd name="T24" fmla="*/ 98 w 98"/>
                <a:gd name="T25" fmla="*/ 92 h 93"/>
                <a:gd name="T26" fmla="*/ 98 w 98"/>
                <a:gd name="T27" fmla="*/ 92 h 93"/>
                <a:gd name="T28" fmla="*/ 98 w 98"/>
                <a:gd name="T29" fmla="*/ 92 h 93"/>
                <a:gd name="T30" fmla="*/ 98 w 98"/>
                <a:gd name="T31"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93">
                  <a:moveTo>
                    <a:pt x="0" y="1"/>
                  </a:move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1"/>
                  </a:cubicBezTo>
                  <a:cubicBezTo>
                    <a:pt x="1" y="1"/>
                    <a:pt x="1" y="1"/>
                    <a:pt x="1" y="1"/>
                  </a:cubicBezTo>
                  <a:cubicBezTo>
                    <a:pt x="0" y="1"/>
                    <a:pt x="0" y="1"/>
                    <a:pt x="0" y="1"/>
                  </a:cubicBezTo>
                  <a:close/>
                  <a:moveTo>
                    <a:pt x="98" y="93"/>
                  </a:moveTo>
                  <a:cubicBezTo>
                    <a:pt x="97" y="93"/>
                    <a:pt x="97" y="93"/>
                    <a:pt x="97" y="93"/>
                  </a:cubicBezTo>
                  <a:cubicBezTo>
                    <a:pt x="97" y="92"/>
                    <a:pt x="97" y="92"/>
                    <a:pt x="97" y="92"/>
                  </a:cubicBezTo>
                  <a:cubicBezTo>
                    <a:pt x="98" y="92"/>
                    <a:pt x="98" y="92"/>
                    <a:pt x="98" y="92"/>
                  </a:cubicBezTo>
                  <a:cubicBezTo>
                    <a:pt x="98" y="92"/>
                    <a:pt x="98" y="92"/>
                    <a:pt x="98" y="92"/>
                  </a:cubicBezTo>
                  <a:cubicBezTo>
                    <a:pt x="98" y="92"/>
                    <a:pt x="98" y="92"/>
                    <a:pt x="98" y="92"/>
                  </a:cubicBezTo>
                  <a:cubicBezTo>
                    <a:pt x="98" y="93"/>
                    <a:pt x="98" y="93"/>
                    <a:pt x="98" y="9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207">
              <a:extLst>
                <a:ext uri="{FF2B5EF4-FFF2-40B4-BE49-F238E27FC236}">
                  <a16:creationId xmlns:a16="http://schemas.microsoft.com/office/drawing/2014/main" id="{434EE87E-59D2-4592-8966-129B97397C42}"/>
                </a:ext>
              </a:extLst>
            </p:cNvPr>
            <p:cNvSpPr>
              <a:spLocks/>
            </p:cNvSpPr>
            <p:nvPr/>
          </p:nvSpPr>
          <p:spPr bwMode="auto">
            <a:xfrm>
              <a:off x="12319439" y="6551671"/>
              <a:ext cx="147227" cy="94984"/>
            </a:xfrm>
            <a:custGeom>
              <a:avLst/>
              <a:gdLst>
                <a:gd name="T0" fmla="*/ 33 w 35"/>
                <a:gd name="T1" fmla="*/ 5 h 23"/>
                <a:gd name="T2" fmla="*/ 32 w 35"/>
                <a:gd name="T3" fmla="*/ 6 h 23"/>
                <a:gd name="T4" fmla="*/ 32 w 35"/>
                <a:gd name="T5" fmla="*/ 8 h 23"/>
                <a:gd name="T6" fmla="*/ 30 w 35"/>
                <a:gd name="T7" fmla="*/ 8 h 23"/>
                <a:gd name="T8" fmla="*/ 29 w 35"/>
                <a:gd name="T9" fmla="*/ 9 h 23"/>
                <a:gd name="T10" fmla="*/ 25 w 35"/>
                <a:gd name="T11" fmla="*/ 12 h 23"/>
                <a:gd name="T12" fmla="*/ 25 w 35"/>
                <a:gd name="T13" fmla="*/ 13 h 23"/>
                <a:gd name="T14" fmla="*/ 25 w 35"/>
                <a:gd name="T15" fmla="*/ 17 h 23"/>
                <a:gd name="T16" fmla="*/ 21 w 35"/>
                <a:gd name="T17" fmla="*/ 19 h 23"/>
                <a:gd name="T18" fmla="*/ 22 w 35"/>
                <a:gd name="T19" fmla="*/ 20 h 23"/>
                <a:gd name="T20" fmla="*/ 21 w 35"/>
                <a:gd name="T21" fmla="*/ 21 h 23"/>
                <a:gd name="T22" fmla="*/ 22 w 35"/>
                <a:gd name="T23" fmla="*/ 22 h 23"/>
                <a:gd name="T24" fmla="*/ 21 w 35"/>
                <a:gd name="T25" fmla="*/ 23 h 23"/>
                <a:gd name="T26" fmla="*/ 17 w 35"/>
                <a:gd name="T27" fmla="*/ 22 h 23"/>
                <a:gd name="T28" fmla="*/ 16 w 35"/>
                <a:gd name="T29" fmla="*/ 23 h 23"/>
                <a:gd name="T30" fmla="*/ 14 w 35"/>
                <a:gd name="T31" fmla="*/ 20 h 23"/>
                <a:gd name="T32" fmla="*/ 13 w 35"/>
                <a:gd name="T33" fmla="*/ 20 h 23"/>
                <a:gd name="T34" fmla="*/ 12 w 35"/>
                <a:gd name="T35" fmla="*/ 22 h 23"/>
                <a:gd name="T36" fmla="*/ 8 w 35"/>
                <a:gd name="T37" fmla="*/ 22 h 23"/>
                <a:gd name="T38" fmla="*/ 6 w 35"/>
                <a:gd name="T39" fmla="*/ 22 h 23"/>
                <a:gd name="T40" fmla="*/ 6 w 35"/>
                <a:gd name="T41" fmla="*/ 23 h 23"/>
                <a:gd name="T42" fmla="*/ 2 w 35"/>
                <a:gd name="T43" fmla="*/ 22 h 23"/>
                <a:gd name="T44" fmla="*/ 3 w 35"/>
                <a:gd name="T45" fmla="*/ 21 h 23"/>
                <a:gd name="T46" fmla="*/ 4 w 35"/>
                <a:gd name="T47" fmla="*/ 21 h 23"/>
                <a:gd name="T48" fmla="*/ 5 w 35"/>
                <a:gd name="T49" fmla="*/ 20 h 23"/>
                <a:gd name="T50" fmla="*/ 3 w 35"/>
                <a:gd name="T51" fmla="*/ 17 h 23"/>
                <a:gd name="T52" fmla="*/ 2 w 35"/>
                <a:gd name="T53" fmla="*/ 17 h 23"/>
                <a:gd name="T54" fmla="*/ 2 w 35"/>
                <a:gd name="T55" fmla="*/ 14 h 23"/>
                <a:gd name="T56" fmla="*/ 1 w 35"/>
                <a:gd name="T57" fmla="*/ 14 h 23"/>
                <a:gd name="T58" fmla="*/ 1 w 35"/>
                <a:gd name="T59" fmla="*/ 13 h 23"/>
                <a:gd name="T60" fmla="*/ 3 w 35"/>
                <a:gd name="T61" fmla="*/ 11 h 23"/>
                <a:gd name="T62" fmla="*/ 1 w 35"/>
                <a:gd name="T63" fmla="*/ 11 h 23"/>
                <a:gd name="T64" fmla="*/ 0 w 35"/>
                <a:gd name="T65" fmla="*/ 11 h 23"/>
                <a:gd name="T66" fmla="*/ 0 w 35"/>
                <a:gd name="T67" fmla="*/ 10 h 23"/>
                <a:gd name="T68" fmla="*/ 3 w 35"/>
                <a:gd name="T69" fmla="*/ 7 h 23"/>
                <a:gd name="T70" fmla="*/ 12 w 35"/>
                <a:gd name="T71" fmla="*/ 7 h 23"/>
                <a:gd name="T72" fmla="*/ 13 w 35"/>
                <a:gd name="T73" fmla="*/ 8 h 23"/>
                <a:gd name="T74" fmla="*/ 13 w 35"/>
                <a:gd name="T75" fmla="*/ 7 h 23"/>
                <a:gd name="T76" fmla="*/ 16 w 35"/>
                <a:gd name="T77" fmla="*/ 5 h 23"/>
                <a:gd name="T78" fmla="*/ 23 w 35"/>
                <a:gd name="T79" fmla="*/ 4 h 23"/>
                <a:gd name="T80" fmla="*/ 25 w 35"/>
                <a:gd name="T81" fmla="*/ 3 h 23"/>
                <a:gd name="T82" fmla="*/ 29 w 35"/>
                <a:gd name="T83" fmla="*/ 3 h 23"/>
                <a:gd name="T84" fmla="*/ 29 w 35"/>
                <a:gd name="T85" fmla="*/ 1 h 23"/>
                <a:gd name="T86" fmla="*/ 30 w 35"/>
                <a:gd name="T87" fmla="*/ 0 h 23"/>
                <a:gd name="T88" fmla="*/ 33 w 35"/>
                <a:gd name="T89" fmla="*/ 1 h 23"/>
                <a:gd name="T90" fmla="*/ 33 w 35"/>
                <a:gd name="T91" fmla="*/ 3 h 23"/>
                <a:gd name="T92" fmla="*/ 33 w 35"/>
                <a:gd name="T9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 h="23">
                  <a:moveTo>
                    <a:pt x="35" y="6"/>
                  </a:moveTo>
                  <a:cubicBezTo>
                    <a:pt x="34" y="5"/>
                    <a:pt x="34" y="6"/>
                    <a:pt x="33" y="5"/>
                  </a:cubicBezTo>
                  <a:cubicBezTo>
                    <a:pt x="33" y="6"/>
                    <a:pt x="33" y="6"/>
                    <a:pt x="33" y="6"/>
                  </a:cubicBezTo>
                  <a:cubicBezTo>
                    <a:pt x="32" y="6"/>
                    <a:pt x="32" y="6"/>
                    <a:pt x="32" y="6"/>
                  </a:cubicBezTo>
                  <a:cubicBezTo>
                    <a:pt x="32" y="6"/>
                    <a:pt x="32" y="6"/>
                    <a:pt x="32" y="6"/>
                  </a:cubicBezTo>
                  <a:cubicBezTo>
                    <a:pt x="32" y="8"/>
                    <a:pt x="32" y="8"/>
                    <a:pt x="32" y="8"/>
                  </a:cubicBezTo>
                  <a:cubicBezTo>
                    <a:pt x="32" y="8"/>
                    <a:pt x="32" y="8"/>
                    <a:pt x="32" y="8"/>
                  </a:cubicBezTo>
                  <a:cubicBezTo>
                    <a:pt x="30" y="8"/>
                    <a:pt x="30" y="8"/>
                    <a:pt x="30" y="8"/>
                  </a:cubicBezTo>
                  <a:cubicBezTo>
                    <a:pt x="30" y="8"/>
                    <a:pt x="30" y="8"/>
                    <a:pt x="30" y="8"/>
                  </a:cubicBezTo>
                  <a:cubicBezTo>
                    <a:pt x="29" y="9"/>
                    <a:pt x="29" y="9"/>
                    <a:pt x="29" y="9"/>
                  </a:cubicBezTo>
                  <a:cubicBezTo>
                    <a:pt x="28" y="10"/>
                    <a:pt x="27" y="10"/>
                    <a:pt x="25" y="11"/>
                  </a:cubicBezTo>
                  <a:cubicBezTo>
                    <a:pt x="25" y="11"/>
                    <a:pt x="25" y="11"/>
                    <a:pt x="25" y="12"/>
                  </a:cubicBezTo>
                  <a:cubicBezTo>
                    <a:pt x="25" y="12"/>
                    <a:pt x="25" y="12"/>
                    <a:pt x="25" y="12"/>
                  </a:cubicBezTo>
                  <a:cubicBezTo>
                    <a:pt x="25" y="13"/>
                    <a:pt x="25" y="13"/>
                    <a:pt x="25" y="13"/>
                  </a:cubicBezTo>
                  <a:cubicBezTo>
                    <a:pt x="26" y="15"/>
                    <a:pt x="26" y="15"/>
                    <a:pt x="25" y="16"/>
                  </a:cubicBezTo>
                  <a:cubicBezTo>
                    <a:pt x="25" y="17"/>
                    <a:pt x="25" y="17"/>
                    <a:pt x="25" y="17"/>
                  </a:cubicBezTo>
                  <a:cubicBezTo>
                    <a:pt x="23" y="17"/>
                    <a:pt x="23" y="17"/>
                    <a:pt x="21" y="18"/>
                  </a:cubicBezTo>
                  <a:cubicBezTo>
                    <a:pt x="21" y="19"/>
                    <a:pt x="21" y="19"/>
                    <a:pt x="21" y="19"/>
                  </a:cubicBezTo>
                  <a:cubicBezTo>
                    <a:pt x="22" y="19"/>
                    <a:pt x="22" y="19"/>
                    <a:pt x="22" y="19"/>
                  </a:cubicBezTo>
                  <a:cubicBezTo>
                    <a:pt x="22" y="20"/>
                    <a:pt x="22" y="20"/>
                    <a:pt x="22" y="20"/>
                  </a:cubicBezTo>
                  <a:cubicBezTo>
                    <a:pt x="21" y="20"/>
                    <a:pt x="21" y="20"/>
                    <a:pt x="21" y="20"/>
                  </a:cubicBezTo>
                  <a:cubicBezTo>
                    <a:pt x="21" y="21"/>
                    <a:pt x="21" y="21"/>
                    <a:pt x="21" y="21"/>
                  </a:cubicBezTo>
                  <a:cubicBezTo>
                    <a:pt x="21" y="21"/>
                    <a:pt x="21" y="21"/>
                    <a:pt x="21" y="21"/>
                  </a:cubicBezTo>
                  <a:cubicBezTo>
                    <a:pt x="22" y="22"/>
                    <a:pt x="22" y="22"/>
                    <a:pt x="22" y="22"/>
                  </a:cubicBezTo>
                  <a:cubicBezTo>
                    <a:pt x="22" y="23"/>
                    <a:pt x="22" y="23"/>
                    <a:pt x="22" y="23"/>
                  </a:cubicBezTo>
                  <a:cubicBezTo>
                    <a:pt x="21" y="23"/>
                    <a:pt x="21" y="23"/>
                    <a:pt x="21" y="23"/>
                  </a:cubicBezTo>
                  <a:cubicBezTo>
                    <a:pt x="19" y="23"/>
                    <a:pt x="19" y="23"/>
                    <a:pt x="19" y="23"/>
                  </a:cubicBezTo>
                  <a:cubicBezTo>
                    <a:pt x="17" y="22"/>
                    <a:pt x="17" y="22"/>
                    <a:pt x="17" y="22"/>
                  </a:cubicBezTo>
                  <a:cubicBezTo>
                    <a:pt x="17" y="22"/>
                    <a:pt x="17" y="22"/>
                    <a:pt x="17" y="22"/>
                  </a:cubicBezTo>
                  <a:cubicBezTo>
                    <a:pt x="16" y="23"/>
                    <a:pt x="16" y="23"/>
                    <a:pt x="16" y="23"/>
                  </a:cubicBezTo>
                  <a:cubicBezTo>
                    <a:pt x="16" y="22"/>
                    <a:pt x="16" y="22"/>
                    <a:pt x="16" y="22"/>
                  </a:cubicBezTo>
                  <a:cubicBezTo>
                    <a:pt x="15" y="22"/>
                    <a:pt x="15" y="22"/>
                    <a:pt x="14" y="20"/>
                  </a:cubicBezTo>
                  <a:cubicBezTo>
                    <a:pt x="13" y="20"/>
                    <a:pt x="13" y="20"/>
                    <a:pt x="13" y="20"/>
                  </a:cubicBezTo>
                  <a:cubicBezTo>
                    <a:pt x="13" y="20"/>
                    <a:pt x="13" y="20"/>
                    <a:pt x="13" y="20"/>
                  </a:cubicBezTo>
                  <a:cubicBezTo>
                    <a:pt x="13" y="20"/>
                    <a:pt x="13" y="20"/>
                    <a:pt x="13" y="20"/>
                  </a:cubicBezTo>
                  <a:cubicBezTo>
                    <a:pt x="12" y="20"/>
                    <a:pt x="13" y="20"/>
                    <a:pt x="12" y="22"/>
                  </a:cubicBezTo>
                  <a:cubicBezTo>
                    <a:pt x="11" y="22"/>
                    <a:pt x="11" y="22"/>
                    <a:pt x="11" y="22"/>
                  </a:cubicBezTo>
                  <a:cubicBezTo>
                    <a:pt x="9" y="22"/>
                    <a:pt x="9" y="22"/>
                    <a:pt x="8" y="22"/>
                  </a:cubicBezTo>
                  <a:cubicBezTo>
                    <a:pt x="7" y="22"/>
                    <a:pt x="7" y="22"/>
                    <a:pt x="7" y="22"/>
                  </a:cubicBezTo>
                  <a:cubicBezTo>
                    <a:pt x="6" y="22"/>
                    <a:pt x="6" y="22"/>
                    <a:pt x="6" y="22"/>
                  </a:cubicBezTo>
                  <a:cubicBezTo>
                    <a:pt x="6" y="22"/>
                    <a:pt x="6" y="22"/>
                    <a:pt x="6" y="22"/>
                  </a:cubicBezTo>
                  <a:cubicBezTo>
                    <a:pt x="6" y="23"/>
                    <a:pt x="6" y="23"/>
                    <a:pt x="6" y="23"/>
                  </a:cubicBezTo>
                  <a:cubicBezTo>
                    <a:pt x="5" y="23"/>
                    <a:pt x="5" y="23"/>
                    <a:pt x="5" y="23"/>
                  </a:cubicBezTo>
                  <a:cubicBezTo>
                    <a:pt x="2" y="22"/>
                    <a:pt x="2" y="22"/>
                    <a:pt x="2" y="22"/>
                  </a:cubicBezTo>
                  <a:cubicBezTo>
                    <a:pt x="2" y="22"/>
                    <a:pt x="2" y="22"/>
                    <a:pt x="2" y="22"/>
                  </a:cubicBezTo>
                  <a:cubicBezTo>
                    <a:pt x="3" y="21"/>
                    <a:pt x="3" y="21"/>
                    <a:pt x="3" y="21"/>
                  </a:cubicBezTo>
                  <a:cubicBezTo>
                    <a:pt x="4" y="21"/>
                    <a:pt x="4" y="21"/>
                    <a:pt x="4" y="21"/>
                  </a:cubicBezTo>
                  <a:cubicBezTo>
                    <a:pt x="4" y="21"/>
                    <a:pt x="4" y="21"/>
                    <a:pt x="4" y="21"/>
                  </a:cubicBezTo>
                  <a:cubicBezTo>
                    <a:pt x="5" y="21"/>
                    <a:pt x="5" y="21"/>
                    <a:pt x="5" y="21"/>
                  </a:cubicBezTo>
                  <a:cubicBezTo>
                    <a:pt x="5" y="20"/>
                    <a:pt x="5" y="20"/>
                    <a:pt x="5" y="20"/>
                  </a:cubicBezTo>
                  <a:cubicBezTo>
                    <a:pt x="5" y="19"/>
                    <a:pt x="5" y="19"/>
                    <a:pt x="5" y="19"/>
                  </a:cubicBezTo>
                  <a:cubicBezTo>
                    <a:pt x="3" y="18"/>
                    <a:pt x="4" y="18"/>
                    <a:pt x="3" y="17"/>
                  </a:cubicBezTo>
                  <a:cubicBezTo>
                    <a:pt x="2" y="17"/>
                    <a:pt x="2" y="17"/>
                    <a:pt x="2" y="17"/>
                  </a:cubicBezTo>
                  <a:cubicBezTo>
                    <a:pt x="2" y="17"/>
                    <a:pt x="2" y="17"/>
                    <a:pt x="2" y="17"/>
                  </a:cubicBezTo>
                  <a:cubicBezTo>
                    <a:pt x="2" y="15"/>
                    <a:pt x="2" y="15"/>
                    <a:pt x="2" y="15"/>
                  </a:cubicBezTo>
                  <a:cubicBezTo>
                    <a:pt x="2" y="14"/>
                    <a:pt x="2" y="14"/>
                    <a:pt x="2" y="14"/>
                  </a:cubicBezTo>
                  <a:cubicBezTo>
                    <a:pt x="1" y="14"/>
                    <a:pt x="1" y="14"/>
                    <a:pt x="1" y="14"/>
                  </a:cubicBezTo>
                  <a:cubicBezTo>
                    <a:pt x="1" y="14"/>
                    <a:pt x="1" y="14"/>
                    <a:pt x="1" y="14"/>
                  </a:cubicBezTo>
                  <a:cubicBezTo>
                    <a:pt x="1" y="14"/>
                    <a:pt x="1" y="14"/>
                    <a:pt x="1" y="14"/>
                  </a:cubicBezTo>
                  <a:cubicBezTo>
                    <a:pt x="1" y="13"/>
                    <a:pt x="1" y="13"/>
                    <a:pt x="1" y="13"/>
                  </a:cubicBezTo>
                  <a:cubicBezTo>
                    <a:pt x="2" y="12"/>
                    <a:pt x="1" y="13"/>
                    <a:pt x="2" y="12"/>
                  </a:cubicBezTo>
                  <a:cubicBezTo>
                    <a:pt x="3" y="11"/>
                    <a:pt x="3" y="11"/>
                    <a:pt x="3" y="11"/>
                  </a:cubicBezTo>
                  <a:cubicBezTo>
                    <a:pt x="3" y="11"/>
                    <a:pt x="3" y="11"/>
                    <a:pt x="3" y="11"/>
                  </a:cubicBezTo>
                  <a:cubicBezTo>
                    <a:pt x="1" y="11"/>
                    <a:pt x="2" y="11"/>
                    <a:pt x="1" y="11"/>
                  </a:cubicBezTo>
                  <a:cubicBezTo>
                    <a:pt x="1" y="10"/>
                    <a:pt x="1" y="10"/>
                    <a:pt x="1" y="10"/>
                  </a:cubicBezTo>
                  <a:cubicBezTo>
                    <a:pt x="0" y="11"/>
                    <a:pt x="0" y="11"/>
                    <a:pt x="0" y="11"/>
                  </a:cubicBezTo>
                  <a:cubicBezTo>
                    <a:pt x="0" y="10"/>
                    <a:pt x="0" y="10"/>
                    <a:pt x="0" y="10"/>
                  </a:cubicBezTo>
                  <a:cubicBezTo>
                    <a:pt x="0" y="10"/>
                    <a:pt x="0" y="10"/>
                    <a:pt x="0" y="10"/>
                  </a:cubicBezTo>
                  <a:cubicBezTo>
                    <a:pt x="0" y="9"/>
                    <a:pt x="0" y="9"/>
                    <a:pt x="0" y="9"/>
                  </a:cubicBezTo>
                  <a:cubicBezTo>
                    <a:pt x="1" y="8"/>
                    <a:pt x="2" y="7"/>
                    <a:pt x="3" y="7"/>
                  </a:cubicBezTo>
                  <a:cubicBezTo>
                    <a:pt x="3" y="6"/>
                    <a:pt x="3" y="6"/>
                    <a:pt x="3" y="6"/>
                  </a:cubicBezTo>
                  <a:cubicBezTo>
                    <a:pt x="4" y="6"/>
                    <a:pt x="11" y="7"/>
                    <a:pt x="12" y="7"/>
                  </a:cubicBezTo>
                  <a:cubicBezTo>
                    <a:pt x="12" y="7"/>
                    <a:pt x="12" y="7"/>
                    <a:pt x="12" y="7"/>
                  </a:cubicBezTo>
                  <a:cubicBezTo>
                    <a:pt x="13" y="8"/>
                    <a:pt x="13" y="8"/>
                    <a:pt x="13" y="8"/>
                  </a:cubicBezTo>
                  <a:cubicBezTo>
                    <a:pt x="13" y="7"/>
                    <a:pt x="13" y="7"/>
                    <a:pt x="13" y="7"/>
                  </a:cubicBezTo>
                  <a:cubicBezTo>
                    <a:pt x="13" y="7"/>
                    <a:pt x="13" y="7"/>
                    <a:pt x="13" y="7"/>
                  </a:cubicBezTo>
                  <a:cubicBezTo>
                    <a:pt x="15" y="6"/>
                    <a:pt x="14" y="7"/>
                    <a:pt x="15" y="6"/>
                  </a:cubicBezTo>
                  <a:cubicBezTo>
                    <a:pt x="16" y="5"/>
                    <a:pt x="16" y="5"/>
                    <a:pt x="16" y="5"/>
                  </a:cubicBezTo>
                  <a:cubicBezTo>
                    <a:pt x="17" y="4"/>
                    <a:pt x="17" y="4"/>
                    <a:pt x="17" y="4"/>
                  </a:cubicBezTo>
                  <a:cubicBezTo>
                    <a:pt x="21" y="3"/>
                    <a:pt x="20" y="4"/>
                    <a:pt x="23" y="4"/>
                  </a:cubicBezTo>
                  <a:cubicBezTo>
                    <a:pt x="24" y="3"/>
                    <a:pt x="24" y="3"/>
                    <a:pt x="24" y="3"/>
                  </a:cubicBezTo>
                  <a:cubicBezTo>
                    <a:pt x="25" y="3"/>
                    <a:pt x="25" y="3"/>
                    <a:pt x="25" y="3"/>
                  </a:cubicBezTo>
                  <a:cubicBezTo>
                    <a:pt x="25" y="3"/>
                    <a:pt x="26" y="3"/>
                    <a:pt x="27" y="2"/>
                  </a:cubicBezTo>
                  <a:cubicBezTo>
                    <a:pt x="29" y="3"/>
                    <a:pt x="29" y="3"/>
                    <a:pt x="29" y="3"/>
                  </a:cubicBezTo>
                  <a:cubicBezTo>
                    <a:pt x="29" y="3"/>
                    <a:pt x="29" y="3"/>
                    <a:pt x="29" y="3"/>
                  </a:cubicBezTo>
                  <a:cubicBezTo>
                    <a:pt x="29" y="1"/>
                    <a:pt x="29" y="1"/>
                    <a:pt x="29" y="1"/>
                  </a:cubicBezTo>
                  <a:cubicBezTo>
                    <a:pt x="30" y="0"/>
                    <a:pt x="30" y="0"/>
                    <a:pt x="30" y="0"/>
                  </a:cubicBezTo>
                  <a:cubicBezTo>
                    <a:pt x="30" y="0"/>
                    <a:pt x="30" y="0"/>
                    <a:pt x="30" y="0"/>
                  </a:cubicBezTo>
                  <a:cubicBezTo>
                    <a:pt x="32" y="0"/>
                    <a:pt x="32" y="0"/>
                    <a:pt x="32" y="0"/>
                  </a:cubicBezTo>
                  <a:cubicBezTo>
                    <a:pt x="33" y="1"/>
                    <a:pt x="33" y="1"/>
                    <a:pt x="33" y="1"/>
                  </a:cubicBezTo>
                  <a:cubicBezTo>
                    <a:pt x="33" y="1"/>
                    <a:pt x="33" y="1"/>
                    <a:pt x="33" y="2"/>
                  </a:cubicBezTo>
                  <a:cubicBezTo>
                    <a:pt x="33" y="3"/>
                    <a:pt x="33" y="3"/>
                    <a:pt x="33" y="3"/>
                  </a:cubicBezTo>
                  <a:cubicBezTo>
                    <a:pt x="34" y="3"/>
                    <a:pt x="34" y="3"/>
                    <a:pt x="34" y="3"/>
                  </a:cubicBezTo>
                  <a:cubicBezTo>
                    <a:pt x="33" y="4"/>
                    <a:pt x="33" y="4"/>
                    <a:pt x="33" y="4"/>
                  </a:cubicBezTo>
                  <a:cubicBezTo>
                    <a:pt x="34" y="4"/>
                    <a:pt x="34" y="5"/>
                    <a:pt x="35" y="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208">
              <a:extLst>
                <a:ext uri="{FF2B5EF4-FFF2-40B4-BE49-F238E27FC236}">
                  <a16:creationId xmlns:a16="http://schemas.microsoft.com/office/drawing/2014/main" id="{659F83E5-24A6-4882-828F-B322740A9A0A}"/>
                </a:ext>
              </a:extLst>
            </p:cNvPr>
            <p:cNvSpPr>
              <a:spLocks noEditPoints="1"/>
            </p:cNvSpPr>
            <p:nvPr/>
          </p:nvSpPr>
          <p:spPr bwMode="auto">
            <a:xfrm>
              <a:off x="11265115" y="2381867"/>
              <a:ext cx="1999417" cy="1894935"/>
            </a:xfrm>
            <a:custGeom>
              <a:avLst/>
              <a:gdLst>
                <a:gd name="T0" fmla="*/ 13 w 480"/>
                <a:gd name="T1" fmla="*/ 448 h 455"/>
                <a:gd name="T2" fmla="*/ 314 w 480"/>
                <a:gd name="T3" fmla="*/ 317 h 455"/>
                <a:gd name="T4" fmla="*/ 347 w 480"/>
                <a:gd name="T5" fmla="*/ 118 h 455"/>
                <a:gd name="T6" fmla="*/ 365 w 480"/>
                <a:gd name="T7" fmla="*/ 144 h 455"/>
                <a:gd name="T8" fmla="*/ 373 w 480"/>
                <a:gd name="T9" fmla="*/ 168 h 455"/>
                <a:gd name="T10" fmla="*/ 355 w 480"/>
                <a:gd name="T11" fmla="*/ 185 h 455"/>
                <a:gd name="T12" fmla="*/ 355 w 480"/>
                <a:gd name="T13" fmla="*/ 173 h 455"/>
                <a:gd name="T14" fmla="*/ 341 w 480"/>
                <a:gd name="T15" fmla="*/ 170 h 455"/>
                <a:gd name="T16" fmla="*/ 330 w 480"/>
                <a:gd name="T17" fmla="*/ 124 h 455"/>
                <a:gd name="T18" fmla="*/ 399 w 480"/>
                <a:gd name="T19" fmla="*/ 106 h 455"/>
                <a:gd name="T20" fmla="*/ 229 w 480"/>
                <a:gd name="T21" fmla="*/ 120 h 455"/>
                <a:gd name="T22" fmla="*/ 228 w 480"/>
                <a:gd name="T23" fmla="*/ 126 h 455"/>
                <a:gd name="T24" fmla="*/ 227 w 480"/>
                <a:gd name="T25" fmla="*/ 112 h 455"/>
                <a:gd name="T26" fmla="*/ 417 w 480"/>
                <a:gd name="T27" fmla="*/ 104 h 455"/>
                <a:gd name="T28" fmla="*/ 432 w 480"/>
                <a:gd name="T29" fmla="*/ 99 h 455"/>
                <a:gd name="T30" fmla="*/ 301 w 480"/>
                <a:gd name="T31" fmla="*/ 62 h 455"/>
                <a:gd name="T32" fmla="*/ 313 w 480"/>
                <a:gd name="T33" fmla="*/ 77 h 455"/>
                <a:gd name="T34" fmla="*/ 324 w 480"/>
                <a:gd name="T35" fmla="*/ 85 h 455"/>
                <a:gd name="T36" fmla="*/ 336 w 480"/>
                <a:gd name="T37" fmla="*/ 90 h 455"/>
                <a:gd name="T38" fmla="*/ 339 w 480"/>
                <a:gd name="T39" fmla="*/ 112 h 455"/>
                <a:gd name="T40" fmla="*/ 316 w 480"/>
                <a:gd name="T41" fmla="*/ 146 h 455"/>
                <a:gd name="T42" fmla="*/ 303 w 480"/>
                <a:gd name="T43" fmla="*/ 177 h 455"/>
                <a:gd name="T44" fmla="*/ 287 w 480"/>
                <a:gd name="T45" fmla="*/ 221 h 455"/>
                <a:gd name="T46" fmla="*/ 265 w 480"/>
                <a:gd name="T47" fmla="*/ 173 h 455"/>
                <a:gd name="T48" fmla="*/ 283 w 480"/>
                <a:gd name="T49" fmla="*/ 158 h 455"/>
                <a:gd name="T50" fmla="*/ 259 w 480"/>
                <a:gd name="T51" fmla="*/ 161 h 455"/>
                <a:gd name="T52" fmla="*/ 263 w 480"/>
                <a:gd name="T53" fmla="*/ 146 h 455"/>
                <a:gd name="T54" fmla="*/ 291 w 480"/>
                <a:gd name="T55" fmla="*/ 131 h 455"/>
                <a:gd name="T56" fmla="*/ 287 w 480"/>
                <a:gd name="T57" fmla="*/ 122 h 455"/>
                <a:gd name="T58" fmla="*/ 275 w 480"/>
                <a:gd name="T59" fmla="*/ 107 h 455"/>
                <a:gd name="T60" fmla="*/ 267 w 480"/>
                <a:gd name="T61" fmla="*/ 110 h 455"/>
                <a:gd name="T62" fmla="*/ 261 w 480"/>
                <a:gd name="T63" fmla="*/ 135 h 455"/>
                <a:gd name="T64" fmla="*/ 240 w 480"/>
                <a:gd name="T65" fmla="*/ 117 h 455"/>
                <a:gd name="T66" fmla="*/ 232 w 480"/>
                <a:gd name="T67" fmla="*/ 95 h 455"/>
                <a:gd name="T68" fmla="*/ 238 w 480"/>
                <a:gd name="T69" fmla="*/ 95 h 455"/>
                <a:gd name="T70" fmla="*/ 232 w 480"/>
                <a:gd name="T71" fmla="*/ 85 h 455"/>
                <a:gd name="T72" fmla="*/ 225 w 480"/>
                <a:gd name="T73" fmla="*/ 45 h 455"/>
                <a:gd name="T74" fmla="*/ 240 w 480"/>
                <a:gd name="T75" fmla="*/ 50 h 455"/>
                <a:gd name="T76" fmla="*/ 256 w 480"/>
                <a:gd name="T77" fmla="*/ 41 h 455"/>
                <a:gd name="T78" fmla="*/ 252 w 480"/>
                <a:gd name="T79" fmla="*/ 59 h 455"/>
                <a:gd name="T80" fmla="*/ 262 w 480"/>
                <a:gd name="T81" fmla="*/ 56 h 455"/>
                <a:gd name="T82" fmla="*/ 282 w 480"/>
                <a:gd name="T83" fmla="*/ 43 h 455"/>
                <a:gd name="T84" fmla="*/ 456 w 480"/>
                <a:gd name="T85" fmla="*/ 25 h 455"/>
                <a:gd name="T86" fmla="*/ 457 w 480"/>
                <a:gd name="T87" fmla="*/ 27 h 455"/>
                <a:gd name="T88" fmla="*/ 313 w 480"/>
                <a:gd name="T89" fmla="*/ 12 h 455"/>
                <a:gd name="T90" fmla="*/ 352 w 480"/>
                <a:gd name="T91" fmla="*/ 28 h 455"/>
                <a:gd name="T92" fmla="*/ 361 w 480"/>
                <a:gd name="T93" fmla="*/ 1 h 455"/>
                <a:gd name="T94" fmla="*/ 374 w 480"/>
                <a:gd name="T95" fmla="*/ 13 h 455"/>
                <a:gd name="T96" fmla="*/ 381 w 480"/>
                <a:gd name="T97" fmla="*/ 12 h 455"/>
                <a:gd name="T98" fmla="*/ 407 w 480"/>
                <a:gd name="T99" fmla="*/ 28 h 455"/>
                <a:gd name="T100" fmla="*/ 380 w 480"/>
                <a:gd name="T101" fmla="*/ 72 h 455"/>
                <a:gd name="T102" fmla="*/ 359 w 480"/>
                <a:gd name="T103" fmla="*/ 69 h 455"/>
                <a:gd name="T104" fmla="*/ 327 w 480"/>
                <a:gd name="T105" fmla="*/ 55 h 455"/>
                <a:gd name="T106" fmla="*/ 326 w 480"/>
                <a:gd name="T107" fmla="*/ 48 h 455"/>
                <a:gd name="T108" fmla="*/ 309 w 480"/>
                <a:gd name="T109" fmla="*/ 28 h 455"/>
                <a:gd name="T110" fmla="*/ 322 w 480"/>
                <a:gd name="T111" fmla="*/ 21 h 455"/>
                <a:gd name="T112" fmla="*/ 323 w 480"/>
                <a:gd name="T113" fmla="*/ 1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455">
                  <a:moveTo>
                    <a:pt x="1" y="455"/>
                  </a:moveTo>
                  <a:cubicBezTo>
                    <a:pt x="0" y="454"/>
                    <a:pt x="0" y="454"/>
                    <a:pt x="0" y="454"/>
                  </a:cubicBezTo>
                  <a:cubicBezTo>
                    <a:pt x="2" y="452"/>
                    <a:pt x="2" y="452"/>
                    <a:pt x="2" y="452"/>
                  </a:cubicBezTo>
                  <a:cubicBezTo>
                    <a:pt x="7" y="448"/>
                    <a:pt x="7" y="448"/>
                    <a:pt x="7" y="448"/>
                  </a:cubicBezTo>
                  <a:cubicBezTo>
                    <a:pt x="9" y="444"/>
                    <a:pt x="9" y="444"/>
                    <a:pt x="9" y="444"/>
                  </a:cubicBezTo>
                  <a:cubicBezTo>
                    <a:pt x="13" y="443"/>
                    <a:pt x="13" y="443"/>
                    <a:pt x="13" y="443"/>
                  </a:cubicBezTo>
                  <a:cubicBezTo>
                    <a:pt x="13" y="446"/>
                    <a:pt x="13" y="444"/>
                    <a:pt x="13" y="448"/>
                  </a:cubicBezTo>
                  <a:cubicBezTo>
                    <a:pt x="9" y="450"/>
                    <a:pt x="10" y="449"/>
                    <a:pt x="6" y="451"/>
                  </a:cubicBezTo>
                  <a:cubicBezTo>
                    <a:pt x="2" y="455"/>
                    <a:pt x="2" y="455"/>
                    <a:pt x="2" y="455"/>
                  </a:cubicBezTo>
                  <a:cubicBezTo>
                    <a:pt x="2" y="455"/>
                    <a:pt x="1" y="455"/>
                    <a:pt x="1" y="455"/>
                  </a:cubicBezTo>
                  <a:close/>
                  <a:moveTo>
                    <a:pt x="318" y="321"/>
                  </a:moveTo>
                  <a:cubicBezTo>
                    <a:pt x="317" y="322"/>
                    <a:pt x="317" y="322"/>
                    <a:pt x="317" y="322"/>
                  </a:cubicBezTo>
                  <a:cubicBezTo>
                    <a:pt x="315" y="320"/>
                    <a:pt x="315" y="320"/>
                    <a:pt x="315" y="320"/>
                  </a:cubicBezTo>
                  <a:cubicBezTo>
                    <a:pt x="314" y="317"/>
                    <a:pt x="314" y="317"/>
                    <a:pt x="314" y="317"/>
                  </a:cubicBezTo>
                  <a:cubicBezTo>
                    <a:pt x="314" y="316"/>
                    <a:pt x="314" y="316"/>
                    <a:pt x="314" y="316"/>
                  </a:cubicBezTo>
                  <a:cubicBezTo>
                    <a:pt x="318" y="315"/>
                    <a:pt x="318" y="315"/>
                    <a:pt x="318" y="315"/>
                  </a:cubicBezTo>
                  <a:cubicBezTo>
                    <a:pt x="319" y="317"/>
                    <a:pt x="319" y="317"/>
                    <a:pt x="319" y="317"/>
                  </a:cubicBezTo>
                  <a:cubicBezTo>
                    <a:pt x="319" y="318"/>
                    <a:pt x="319" y="318"/>
                    <a:pt x="319" y="318"/>
                  </a:cubicBezTo>
                  <a:cubicBezTo>
                    <a:pt x="318" y="321"/>
                    <a:pt x="318" y="321"/>
                    <a:pt x="318" y="321"/>
                  </a:cubicBezTo>
                  <a:close/>
                  <a:moveTo>
                    <a:pt x="345" y="117"/>
                  </a:moveTo>
                  <a:cubicBezTo>
                    <a:pt x="347" y="118"/>
                    <a:pt x="347" y="118"/>
                    <a:pt x="347" y="118"/>
                  </a:cubicBezTo>
                  <a:cubicBezTo>
                    <a:pt x="350" y="118"/>
                    <a:pt x="350" y="118"/>
                    <a:pt x="350" y="118"/>
                  </a:cubicBezTo>
                  <a:cubicBezTo>
                    <a:pt x="352" y="130"/>
                    <a:pt x="352" y="125"/>
                    <a:pt x="353" y="138"/>
                  </a:cubicBezTo>
                  <a:cubicBezTo>
                    <a:pt x="355" y="138"/>
                    <a:pt x="355" y="138"/>
                    <a:pt x="355" y="138"/>
                  </a:cubicBezTo>
                  <a:cubicBezTo>
                    <a:pt x="358" y="137"/>
                    <a:pt x="357" y="137"/>
                    <a:pt x="361" y="136"/>
                  </a:cubicBezTo>
                  <a:cubicBezTo>
                    <a:pt x="362" y="137"/>
                    <a:pt x="362" y="137"/>
                    <a:pt x="362" y="137"/>
                  </a:cubicBezTo>
                  <a:cubicBezTo>
                    <a:pt x="365" y="140"/>
                    <a:pt x="365" y="140"/>
                    <a:pt x="366" y="142"/>
                  </a:cubicBezTo>
                  <a:cubicBezTo>
                    <a:pt x="365" y="144"/>
                    <a:pt x="365" y="144"/>
                    <a:pt x="365" y="144"/>
                  </a:cubicBezTo>
                  <a:cubicBezTo>
                    <a:pt x="362" y="145"/>
                    <a:pt x="362" y="145"/>
                    <a:pt x="362" y="145"/>
                  </a:cubicBezTo>
                  <a:cubicBezTo>
                    <a:pt x="362" y="151"/>
                    <a:pt x="362" y="151"/>
                    <a:pt x="362" y="151"/>
                  </a:cubicBezTo>
                  <a:cubicBezTo>
                    <a:pt x="364" y="152"/>
                    <a:pt x="363" y="151"/>
                    <a:pt x="368" y="157"/>
                  </a:cubicBezTo>
                  <a:cubicBezTo>
                    <a:pt x="371" y="157"/>
                    <a:pt x="371" y="157"/>
                    <a:pt x="371" y="157"/>
                  </a:cubicBezTo>
                  <a:cubicBezTo>
                    <a:pt x="375" y="156"/>
                    <a:pt x="375" y="156"/>
                    <a:pt x="375" y="156"/>
                  </a:cubicBezTo>
                  <a:cubicBezTo>
                    <a:pt x="379" y="160"/>
                    <a:pt x="378" y="158"/>
                    <a:pt x="382" y="163"/>
                  </a:cubicBezTo>
                  <a:cubicBezTo>
                    <a:pt x="373" y="168"/>
                    <a:pt x="373" y="168"/>
                    <a:pt x="373" y="168"/>
                  </a:cubicBezTo>
                  <a:cubicBezTo>
                    <a:pt x="371" y="172"/>
                    <a:pt x="371" y="178"/>
                    <a:pt x="365" y="183"/>
                  </a:cubicBezTo>
                  <a:cubicBezTo>
                    <a:pt x="362" y="182"/>
                    <a:pt x="362" y="182"/>
                    <a:pt x="362" y="182"/>
                  </a:cubicBezTo>
                  <a:cubicBezTo>
                    <a:pt x="361" y="184"/>
                    <a:pt x="361" y="184"/>
                    <a:pt x="361" y="184"/>
                  </a:cubicBezTo>
                  <a:cubicBezTo>
                    <a:pt x="359" y="187"/>
                    <a:pt x="360" y="186"/>
                    <a:pt x="359" y="188"/>
                  </a:cubicBezTo>
                  <a:cubicBezTo>
                    <a:pt x="356" y="188"/>
                    <a:pt x="356" y="188"/>
                    <a:pt x="356" y="188"/>
                  </a:cubicBezTo>
                  <a:cubicBezTo>
                    <a:pt x="354" y="186"/>
                    <a:pt x="354" y="186"/>
                    <a:pt x="354" y="186"/>
                  </a:cubicBezTo>
                  <a:cubicBezTo>
                    <a:pt x="355" y="185"/>
                    <a:pt x="355" y="185"/>
                    <a:pt x="355" y="185"/>
                  </a:cubicBezTo>
                  <a:cubicBezTo>
                    <a:pt x="355" y="184"/>
                    <a:pt x="355" y="184"/>
                    <a:pt x="355" y="184"/>
                  </a:cubicBezTo>
                  <a:cubicBezTo>
                    <a:pt x="355" y="180"/>
                    <a:pt x="355" y="180"/>
                    <a:pt x="355" y="180"/>
                  </a:cubicBezTo>
                  <a:cubicBezTo>
                    <a:pt x="357" y="176"/>
                    <a:pt x="357" y="176"/>
                    <a:pt x="357" y="176"/>
                  </a:cubicBezTo>
                  <a:cubicBezTo>
                    <a:pt x="358" y="174"/>
                    <a:pt x="358" y="174"/>
                    <a:pt x="358" y="174"/>
                  </a:cubicBezTo>
                  <a:cubicBezTo>
                    <a:pt x="357" y="174"/>
                    <a:pt x="357" y="174"/>
                    <a:pt x="357" y="174"/>
                  </a:cubicBezTo>
                  <a:cubicBezTo>
                    <a:pt x="357" y="174"/>
                    <a:pt x="357" y="174"/>
                    <a:pt x="357" y="174"/>
                  </a:cubicBezTo>
                  <a:cubicBezTo>
                    <a:pt x="355" y="173"/>
                    <a:pt x="355" y="173"/>
                    <a:pt x="355" y="173"/>
                  </a:cubicBezTo>
                  <a:cubicBezTo>
                    <a:pt x="354" y="173"/>
                    <a:pt x="354" y="173"/>
                    <a:pt x="354" y="173"/>
                  </a:cubicBezTo>
                  <a:cubicBezTo>
                    <a:pt x="352" y="175"/>
                    <a:pt x="352" y="175"/>
                    <a:pt x="352" y="175"/>
                  </a:cubicBezTo>
                  <a:cubicBezTo>
                    <a:pt x="350" y="176"/>
                    <a:pt x="350" y="176"/>
                    <a:pt x="350" y="176"/>
                  </a:cubicBezTo>
                  <a:cubicBezTo>
                    <a:pt x="347" y="177"/>
                    <a:pt x="349" y="176"/>
                    <a:pt x="339" y="180"/>
                  </a:cubicBezTo>
                  <a:cubicBezTo>
                    <a:pt x="338" y="179"/>
                    <a:pt x="338" y="179"/>
                    <a:pt x="338" y="179"/>
                  </a:cubicBezTo>
                  <a:cubicBezTo>
                    <a:pt x="337" y="173"/>
                    <a:pt x="337" y="173"/>
                    <a:pt x="337" y="173"/>
                  </a:cubicBezTo>
                  <a:cubicBezTo>
                    <a:pt x="341" y="170"/>
                    <a:pt x="341" y="170"/>
                    <a:pt x="341" y="170"/>
                  </a:cubicBezTo>
                  <a:cubicBezTo>
                    <a:pt x="342" y="162"/>
                    <a:pt x="341" y="166"/>
                    <a:pt x="345" y="155"/>
                  </a:cubicBezTo>
                  <a:cubicBezTo>
                    <a:pt x="346" y="154"/>
                    <a:pt x="346" y="154"/>
                    <a:pt x="346" y="154"/>
                  </a:cubicBezTo>
                  <a:cubicBezTo>
                    <a:pt x="340" y="149"/>
                    <a:pt x="338" y="148"/>
                    <a:pt x="336" y="136"/>
                  </a:cubicBezTo>
                  <a:cubicBezTo>
                    <a:pt x="333" y="132"/>
                    <a:pt x="333" y="132"/>
                    <a:pt x="333" y="132"/>
                  </a:cubicBezTo>
                  <a:cubicBezTo>
                    <a:pt x="333" y="127"/>
                    <a:pt x="333" y="127"/>
                    <a:pt x="333" y="127"/>
                  </a:cubicBezTo>
                  <a:cubicBezTo>
                    <a:pt x="331" y="127"/>
                    <a:pt x="331" y="127"/>
                    <a:pt x="331" y="127"/>
                  </a:cubicBezTo>
                  <a:cubicBezTo>
                    <a:pt x="330" y="124"/>
                    <a:pt x="330" y="124"/>
                    <a:pt x="330" y="124"/>
                  </a:cubicBezTo>
                  <a:cubicBezTo>
                    <a:pt x="331" y="122"/>
                    <a:pt x="331" y="122"/>
                    <a:pt x="331" y="122"/>
                  </a:cubicBezTo>
                  <a:cubicBezTo>
                    <a:pt x="341" y="119"/>
                    <a:pt x="338" y="120"/>
                    <a:pt x="343" y="117"/>
                  </a:cubicBezTo>
                  <a:cubicBezTo>
                    <a:pt x="345" y="117"/>
                    <a:pt x="345" y="117"/>
                    <a:pt x="345" y="117"/>
                  </a:cubicBezTo>
                  <a:close/>
                  <a:moveTo>
                    <a:pt x="404" y="114"/>
                  </a:moveTo>
                  <a:cubicBezTo>
                    <a:pt x="403" y="114"/>
                    <a:pt x="403" y="114"/>
                    <a:pt x="403" y="114"/>
                  </a:cubicBezTo>
                  <a:cubicBezTo>
                    <a:pt x="400" y="110"/>
                    <a:pt x="400" y="110"/>
                    <a:pt x="400" y="110"/>
                  </a:cubicBezTo>
                  <a:cubicBezTo>
                    <a:pt x="399" y="106"/>
                    <a:pt x="399" y="106"/>
                    <a:pt x="399" y="106"/>
                  </a:cubicBezTo>
                  <a:cubicBezTo>
                    <a:pt x="400" y="105"/>
                    <a:pt x="400" y="105"/>
                    <a:pt x="400" y="105"/>
                  </a:cubicBezTo>
                  <a:cubicBezTo>
                    <a:pt x="401" y="105"/>
                    <a:pt x="401" y="105"/>
                    <a:pt x="401" y="105"/>
                  </a:cubicBezTo>
                  <a:cubicBezTo>
                    <a:pt x="403" y="110"/>
                    <a:pt x="403" y="110"/>
                    <a:pt x="403" y="110"/>
                  </a:cubicBezTo>
                  <a:cubicBezTo>
                    <a:pt x="406" y="111"/>
                    <a:pt x="406" y="111"/>
                    <a:pt x="406" y="111"/>
                  </a:cubicBezTo>
                  <a:lnTo>
                    <a:pt x="404" y="114"/>
                  </a:lnTo>
                  <a:close/>
                  <a:moveTo>
                    <a:pt x="229" y="116"/>
                  </a:moveTo>
                  <a:cubicBezTo>
                    <a:pt x="229" y="120"/>
                    <a:pt x="229" y="120"/>
                    <a:pt x="229" y="120"/>
                  </a:cubicBezTo>
                  <a:cubicBezTo>
                    <a:pt x="231" y="120"/>
                    <a:pt x="231" y="120"/>
                    <a:pt x="231" y="120"/>
                  </a:cubicBezTo>
                  <a:cubicBezTo>
                    <a:pt x="233" y="124"/>
                    <a:pt x="233" y="124"/>
                    <a:pt x="233" y="124"/>
                  </a:cubicBezTo>
                  <a:cubicBezTo>
                    <a:pt x="235" y="126"/>
                    <a:pt x="235" y="126"/>
                    <a:pt x="235" y="126"/>
                  </a:cubicBezTo>
                  <a:cubicBezTo>
                    <a:pt x="236" y="129"/>
                    <a:pt x="238" y="133"/>
                    <a:pt x="239" y="137"/>
                  </a:cubicBezTo>
                  <a:cubicBezTo>
                    <a:pt x="237" y="138"/>
                    <a:pt x="237" y="138"/>
                    <a:pt x="237" y="138"/>
                  </a:cubicBezTo>
                  <a:cubicBezTo>
                    <a:pt x="233" y="129"/>
                    <a:pt x="233" y="129"/>
                    <a:pt x="230" y="126"/>
                  </a:cubicBezTo>
                  <a:cubicBezTo>
                    <a:pt x="228" y="126"/>
                    <a:pt x="228" y="126"/>
                    <a:pt x="228" y="126"/>
                  </a:cubicBezTo>
                  <a:cubicBezTo>
                    <a:pt x="227" y="125"/>
                    <a:pt x="227" y="125"/>
                    <a:pt x="227" y="125"/>
                  </a:cubicBezTo>
                  <a:cubicBezTo>
                    <a:pt x="222" y="108"/>
                    <a:pt x="225" y="114"/>
                    <a:pt x="222" y="108"/>
                  </a:cubicBezTo>
                  <a:cubicBezTo>
                    <a:pt x="221" y="102"/>
                    <a:pt x="221" y="104"/>
                    <a:pt x="221" y="99"/>
                  </a:cubicBezTo>
                  <a:cubicBezTo>
                    <a:pt x="224" y="100"/>
                    <a:pt x="224" y="100"/>
                    <a:pt x="224" y="100"/>
                  </a:cubicBezTo>
                  <a:cubicBezTo>
                    <a:pt x="226" y="103"/>
                    <a:pt x="226" y="103"/>
                    <a:pt x="226" y="103"/>
                  </a:cubicBezTo>
                  <a:cubicBezTo>
                    <a:pt x="226" y="105"/>
                    <a:pt x="227" y="107"/>
                    <a:pt x="228" y="110"/>
                  </a:cubicBezTo>
                  <a:cubicBezTo>
                    <a:pt x="227" y="112"/>
                    <a:pt x="227" y="112"/>
                    <a:pt x="227" y="112"/>
                  </a:cubicBezTo>
                  <a:cubicBezTo>
                    <a:pt x="228" y="115"/>
                    <a:pt x="228" y="114"/>
                    <a:pt x="229" y="116"/>
                  </a:cubicBezTo>
                  <a:close/>
                  <a:moveTo>
                    <a:pt x="432" y="99"/>
                  </a:moveTo>
                  <a:cubicBezTo>
                    <a:pt x="435" y="98"/>
                    <a:pt x="435" y="98"/>
                    <a:pt x="435" y="98"/>
                  </a:cubicBezTo>
                  <a:cubicBezTo>
                    <a:pt x="436" y="99"/>
                    <a:pt x="436" y="99"/>
                    <a:pt x="436" y="99"/>
                  </a:cubicBezTo>
                  <a:cubicBezTo>
                    <a:pt x="432" y="102"/>
                    <a:pt x="432" y="102"/>
                    <a:pt x="432" y="102"/>
                  </a:cubicBezTo>
                  <a:cubicBezTo>
                    <a:pt x="426" y="100"/>
                    <a:pt x="428" y="101"/>
                    <a:pt x="422" y="100"/>
                  </a:cubicBezTo>
                  <a:cubicBezTo>
                    <a:pt x="417" y="104"/>
                    <a:pt x="417" y="104"/>
                    <a:pt x="417" y="104"/>
                  </a:cubicBezTo>
                  <a:cubicBezTo>
                    <a:pt x="416" y="102"/>
                    <a:pt x="416" y="102"/>
                    <a:pt x="416" y="102"/>
                  </a:cubicBezTo>
                  <a:cubicBezTo>
                    <a:pt x="418" y="99"/>
                    <a:pt x="418" y="99"/>
                    <a:pt x="418" y="99"/>
                  </a:cubicBezTo>
                  <a:cubicBezTo>
                    <a:pt x="421" y="98"/>
                    <a:pt x="421" y="98"/>
                    <a:pt x="421" y="98"/>
                  </a:cubicBezTo>
                  <a:cubicBezTo>
                    <a:pt x="422" y="96"/>
                    <a:pt x="422" y="96"/>
                    <a:pt x="422" y="96"/>
                  </a:cubicBezTo>
                  <a:cubicBezTo>
                    <a:pt x="423" y="96"/>
                    <a:pt x="425" y="96"/>
                    <a:pt x="426" y="95"/>
                  </a:cubicBezTo>
                  <a:cubicBezTo>
                    <a:pt x="429" y="99"/>
                    <a:pt x="429" y="99"/>
                    <a:pt x="429" y="99"/>
                  </a:cubicBezTo>
                  <a:cubicBezTo>
                    <a:pt x="429" y="99"/>
                    <a:pt x="432" y="99"/>
                    <a:pt x="432" y="99"/>
                  </a:cubicBezTo>
                  <a:close/>
                  <a:moveTo>
                    <a:pt x="291" y="38"/>
                  </a:moveTo>
                  <a:cubicBezTo>
                    <a:pt x="292" y="38"/>
                    <a:pt x="292" y="38"/>
                    <a:pt x="292" y="38"/>
                  </a:cubicBezTo>
                  <a:cubicBezTo>
                    <a:pt x="292" y="38"/>
                    <a:pt x="292" y="38"/>
                    <a:pt x="292" y="38"/>
                  </a:cubicBezTo>
                  <a:cubicBezTo>
                    <a:pt x="293" y="36"/>
                    <a:pt x="293" y="36"/>
                    <a:pt x="293" y="35"/>
                  </a:cubicBezTo>
                  <a:cubicBezTo>
                    <a:pt x="296" y="36"/>
                    <a:pt x="296" y="36"/>
                    <a:pt x="296" y="36"/>
                  </a:cubicBezTo>
                  <a:cubicBezTo>
                    <a:pt x="301" y="41"/>
                    <a:pt x="302" y="41"/>
                    <a:pt x="304" y="51"/>
                  </a:cubicBezTo>
                  <a:cubicBezTo>
                    <a:pt x="303" y="57"/>
                    <a:pt x="302" y="59"/>
                    <a:pt x="301" y="62"/>
                  </a:cubicBezTo>
                  <a:cubicBezTo>
                    <a:pt x="302" y="65"/>
                    <a:pt x="302" y="65"/>
                    <a:pt x="301" y="71"/>
                  </a:cubicBezTo>
                  <a:cubicBezTo>
                    <a:pt x="304" y="67"/>
                    <a:pt x="302" y="69"/>
                    <a:pt x="308" y="57"/>
                  </a:cubicBezTo>
                  <a:cubicBezTo>
                    <a:pt x="308" y="57"/>
                    <a:pt x="308" y="57"/>
                    <a:pt x="308" y="57"/>
                  </a:cubicBezTo>
                  <a:cubicBezTo>
                    <a:pt x="309" y="57"/>
                    <a:pt x="309" y="57"/>
                    <a:pt x="309" y="57"/>
                  </a:cubicBezTo>
                  <a:cubicBezTo>
                    <a:pt x="311" y="59"/>
                    <a:pt x="311" y="59"/>
                    <a:pt x="311" y="59"/>
                  </a:cubicBezTo>
                  <a:cubicBezTo>
                    <a:pt x="313" y="65"/>
                    <a:pt x="314" y="67"/>
                    <a:pt x="314" y="76"/>
                  </a:cubicBezTo>
                  <a:cubicBezTo>
                    <a:pt x="313" y="77"/>
                    <a:pt x="313" y="77"/>
                    <a:pt x="313" y="77"/>
                  </a:cubicBezTo>
                  <a:cubicBezTo>
                    <a:pt x="312" y="78"/>
                    <a:pt x="312" y="78"/>
                    <a:pt x="312" y="78"/>
                  </a:cubicBezTo>
                  <a:cubicBezTo>
                    <a:pt x="313" y="78"/>
                    <a:pt x="313" y="78"/>
                    <a:pt x="313" y="78"/>
                  </a:cubicBezTo>
                  <a:cubicBezTo>
                    <a:pt x="315" y="80"/>
                    <a:pt x="315" y="80"/>
                    <a:pt x="315" y="80"/>
                  </a:cubicBezTo>
                  <a:cubicBezTo>
                    <a:pt x="316" y="83"/>
                    <a:pt x="316" y="83"/>
                    <a:pt x="316" y="83"/>
                  </a:cubicBezTo>
                  <a:cubicBezTo>
                    <a:pt x="317" y="84"/>
                    <a:pt x="317" y="84"/>
                    <a:pt x="317" y="84"/>
                  </a:cubicBezTo>
                  <a:cubicBezTo>
                    <a:pt x="321" y="83"/>
                    <a:pt x="321" y="83"/>
                    <a:pt x="321" y="83"/>
                  </a:cubicBezTo>
                  <a:cubicBezTo>
                    <a:pt x="324" y="85"/>
                    <a:pt x="324" y="85"/>
                    <a:pt x="324" y="85"/>
                  </a:cubicBezTo>
                  <a:cubicBezTo>
                    <a:pt x="326" y="90"/>
                    <a:pt x="326" y="90"/>
                    <a:pt x="326" y="90"/>
                  </a:cubicBezTo>
                  <a:cubicBezTo>
                    <a:pt x="328" y="89"/>
                    <a:pt x="328" y="89"/>
                    <a:pt x="328" y="89"/>
                  </a:cubicBezTo>
                  <a:cubicBezTo>
                    <a:pt x="328" y="86"/>
                    <a:pt x="328" y="86"/>
                    <a:pt x="328" y="86"/>
                  </a:cubicBezTo>
                  <a:cubicBezTo>
                    <a:pt x="329" y="85"/>
                    <a:pt x="329" y="85"/>
                    <a:pt x="329" y="85"/>
                  </a:cubicBezTo>
                  <a:cubicBezTo>
                    <a:pt x="332" y="86"/>
                    <a:pt x="332" y="86"/>
                    <a:pt x="332" y="86"/>
                  </a:cubicBezTo>
                  <a:cubicBezTo>
                    <a:pt x="334" y="87"/>
                    <a:pt x="334" y="87"/>
                    <a:pt x="334" y="87"/>
                  </a:cubicBezTo>
                  <a:cubicBezTo>
                    <a:pt x="336" y="90"/>
                    <a:pt x="336" y="90"/>
                    <a:pt x="336" y="90"/>
                  </a:cubicBezTo>
                  <a:cubicBezTo>
                    <a:pt x="333" y="95"/>
                    <a:pt x="333" y="95"/>
                    <a:pt x="333" y="95"/>
                  </a:cubicBezTo>
                  <a:cubicBezTo>
                    <a:pt x="335" y="99"/>
                    <a:pt x="335" y="99"/>
                    <a:pt x="335" y="99"/>
                  </a:cubicBezTo>
                  <a:cubicBezTo>
                    <a:pt x="339" y="102"/>
                    <a:pt x="339" y="102"/>
                    <a:pt x="339" y="102"/>
                  </a:cubicBezTo>
                  <a:cubicBezTo>
                    <a:pt x="342" y="106"/>
                    <a:pt x="342" y="106"/>
                    <a:pt x="342" y="106"/>
                  </a:cubicBezTo>
                  <a:cubicBezTo>
                    <a:pt x="342" y="107"/>
                    <a:pt x="342" y="107"/>
                    <a:pt x="343" y="109"/>
                  </a:cubicBezTo>
                  <a:cubicBezTo>
                    <a:pt x="341" y="111"/>
                    <a:pt x="341" y="111"/>
                    <a:pt x="341" y="111"/>
                  </a:cubicBezTo>
                  <a:cubicBezTo>
                    <a:pt x="339" y="112"/>
                    <a:pt x="339" y="112"/>
                    <a:pt x="339" y="112"/>
                  </a:cubicBezTo>
                  <a:cubicBezTo>
                    <a:pt x="335" y="113"/>
                    <a:pt x="335" y="113"/>
                    <a:pt x="335" y="113"/>
                  </a:cubicBezTo>
                  <a:cubicBezTo>
                    <a:pt x="330" y="115"/>
                    <a:pt x="333" y="114"/>
                    <a:pt x="325" y="116"/>
                  </a:cubicBezTo>
                  <a:cubicBezTo>
                    <a:pt x="323" y="116"/>
                    <a:pt x="323" y="116"/>
                    <a:pt x="323" y="116"/>
                  </a:cubicBezTo>
                  <a:cubicBezTo>
                    <a:pt x="323" y="117"/>
                    <a:pt x="323" y="118"/>
                    <a:pt x="323" y="119"/>
                  </a:cubicBezTo>
                  <a:cubicBezTo>
                    <a:pt x="317" y="130"/>
                    <a:pt x="316" y="132"/>
                    <a:pt x="315" y="140"/>
                  </a:cubicBezTo>
                  <a:cubicBezTo>
                    <a:pt x="316" y="143"/>
                    <a:pt x="316" y="143"/>
                    <a:pt x="316" y="143"/>
                  </a:cubicBezTo>
                  <a:cubicBezTo>
                    <a:pt x="316" y="146"/>
                    <a:pt x="316" y="146"/>
                    <a:pt x="316" y="146"/>
                  </a:cubicBezTo>
                  <a:cubicBezTo>
                    <a:pt x="314" y="148"/>
                    <a:pt x="314" y="148"/>
                    <a:pt x="314" y="148"/>
                  </a:cubicBezTo>
                  <a:cubicBezTo>
                    <a:pt x="313" y="148"/>
                    <a:pt x="313" y="148"/>
                    <a:pt x="313" y="148"/>
                  </a:cubicBezTo>
                  <a:cubicBezTo>
                    <a:pt x="311" y="147"/>
                    <a:pt x="311" y="147"/>
                    <a:pt x="311" y="147"/>
                  </a:cubicBezTo>
                  <a:cubicBezTo>
                    <a:pt x="310" y="149"/>
                    <a:pt x="310" y="149"/>
                    <a:pt x="310" y="149"/>
                  </a:cubicBezTo>
                  <a:cubicBezTo>
                    <a:pt x="309" y="153"/>
                    <a:pt x="310" y="166"/>
                    <a:pt x="307" y="175"/>
                  </a:cubicBezTo>
                  <a:cubicBezTo>
                    <a:pt x="306" y="176"/>
                    <a:pt x="306" y="176"/>
                    <a:pt x="306" y="176"/>
                  </a:cubicBezTo>
                  <a:cubicBezTo>
                    <a:pt x="303" y="177"/>
                    <a:pt x="303" y="177"/>
                    <a:pt x="303" y="177"/>
                  </a:cubicBezTo>
                  <a:cubicBezTo>
                    <a:pt x="297" y="188"/>
                    <a:pt x="302" y="182"/>
                    <a:pt x="295" y="199"/>
                  </a:cubicBezTo>
                  <a:cubicBezTo>
                    <a:pt x="296" y="202"/>
                    <a:pt x="295" y="201"/>
                    <a:pt x="296" y="203"/>
                  </a:cubicBezTo>
                  <a:cubicBezTo>
                    <a:pt x="295" y="208"/>
                    <a:pt x="295" y="206"/>
                    <a:pt x="293" y="211"/>
                  </a:cubicBezTo>
                  <a:cubicBezTo>
                    <a:pt x="293" y="212"/>
                    <a:pt x="294" y="216"/>
                    <a:pt x="294" y="219"/>
                  </a:cubicBezTo>
                  <a:cubicBezTo>
                    <a:pt x="293" y="221"/>
                    <a:pt x="293" y="221"/>
                    <a:pt x="293" y="221"/>
                  </a:cubicBezTo>
                  <a:cubicBezTo>
                    <a:pt x="290" y="223"/>
                    <a:pt x="290" y="223"/>
                    <a:pt x="290" y="223"/>
                  </a:cubicBezTo>
                  <a:cubicBezTo>
                    <a:pt x="287" y="221"/>
                    <a:pt x="287" y="221"/>
                    <a:pt x="287" y="221"/>
                  </a:cubicBezTo>
                  <a:cubicBezTo>
                    <a:pt x="284" y="217"/>
                    <a:pt x="287" y="219"/>
                    <a:pt x="284" y="215"/>
                  </a:cubicBezTo>
                  <a:cubicBezTo>
                    <a:pt x="278" y="210"/>
                    <a:pt x="275" y="204"/>
                    <a:pt x="272" y="198"/>
                  </a:cubicBezTo>
                  <a:cubicBezTo>
                    <a:pt x="267" y="193"/>
                    <a:pt x="268" y="194"/>
                    <a:pt x="265" y="192"/>
                  </a:cubicBezTo>
                  <a:cubicBezTo>
                    <a:pt x="262" y="187"/>
                    <a:pt x="259" y="180"/>
                    <a:pt x="260" y="174"/>
                  </a:cubicBezTo>
                  <a:cubicBezTo>
                    <a:pt x="261" y="173"/>
                    <a:pt x="261" y="173"/>
                    <a:pt x="261" y="173"/>
                  </a:cubicBezTo>
                  <a:cubicBezTo>
                    <a:pt x="264" y="172"/>
                    <a:pt x="264" y="172"/>
                    <a:pt x="264" y="172"/>
                  </a:cubicBezTo>
                  <a:cubicBezTo>
                    <a:pt x="265" y="173"/>
                    <a:pt x="265" y="173"/>
                    <a:pt x="265" y="173"/>
                  </a:cubicBezTo>
                  <a:cubicBezTo>
                    <a:pt x="266" y="175"/>
                    <a:pt x="266" y="175"/>
                    <a:pt x="266" y="175"/>
                  </a:cubicBezTo>
                  <a:cubicBezTo>
                    <a:pt x="268" y="175"/>
                    <a:pt x="268" y="175"/>
                    <a:pt x="268" y="175"/>
                  </a:cubicBezTo>
                  <a:cubicBezTo>
                    <a:pt x="270" y="167"/>
                    <a:pt x="270" y="167"/>
                    <a:pt x="270" y="167"/>
                  </a:cubicBezTo>
                  <a:cubicBezTo>
                    <a:pt x="288" y="160"/>
                    <a:pt x="286" y="161"/>
                    <a:pt x="294" y="161"/>
                  </a:cubicBezTo>
                  <a:cubicBezTo>
                    <a:pt x="293" y="158"/>
                    <a:pt x="293" y="159"/>
                    <a:pt x="292" y="156"/>
                  </a:cubicBezTo>
                  <a:cubicBezTo>
                    <a:pt x="292" y="155"/>
                    <a:pt x="292" y="155"/>
                    <a:pt x="292" y="155"/>
                  </a:cubicBezTo>
                  <a:cubicBezTo>
                    <a:pt x="287" y="157"/>
                    <a:pt x="289" y="156"/>
                    <a:pt x="283" y="158"/>
                  </a:cubicBezTo>
                  <a:cubicBezTo>
                    <a:pt x="280" y="158"/>
                    <a:pt x="280" y="158"/>
                    <a:pt x="280" y="158"/>
                  </a:cubicBezTo>
                  <a:cubicBezTo>
                    <a:pt x="278" y="157"/>
                    <a:pt x="278" y="157"/>
                    <a:pt x="278" y="157"/>
                  </a:cubicBezTo>
                  <a:cubicBezTo>
                    <a:pt x="275" y="158"/>
                    <a:pt x="275" y="158"/>
                    <a:pt x="275" y="158"/>
                  </a:cubicBezTo>
                  <a:cubicBezTo>
                    <a:pt x="271" y="161"/>
                    <a:pt x="273" y="160"/>
                    <a:pt x="269" y="162"/>
                  </a:cubicBezTo>
                  <a:cubicBezTo>
                    <a:pt x="267" y="163"/>
                    <a:pt x="267" y="163"/>
                    <a:pt x="267" y="163"/>
                  </a:cubicBezTo>
                  <a:cubicBezTo>
                    <a:pt x="261" y="162"/>
                    <a:pt x="261" y="162"/>
                    <a:pt x="261" y="162"/>
                  </a:cubicBezTo>
                  <a:cubicBezTo>
                    <a:pt x="259" y="161"/>
                    <a:pt x="259" y="161"/>
                    <a:pt x="259" y="161"/>
                  </a:cubicBezTo>
                  <a:cubicBezTo>
                    <a:pt x="257" y="158"/>
                    <a:pt x="257" y="158"/>
                    <a:pt x="257" y="158"/>
                  </a:cubicBezTo>
                  <a:cubicBezTo>
                    <a:pt x="257" y="155"/>
                    <a:pt x="257" y="156"/>
                    <a:pt x="256" y="149"/>
                  </a:cubicBezTo>
                  <a:cubicBezTo>
                    <a:pt x="257" y="147"/>
                    <a:pt x="257" y="147"/>
                    <a:pt x="257" y="147"/>
                  </a:cubicBezTo>
                  <a:cubicBezTo>
                    <a:pt x="257" y="146"/>
                    <a:pt x="257" y="146"/>
                    <a:pt x="258" y="145"/>
                  </a:cubicBezTo>
                  <a:cubicBezTo>
                    <a:pt x="259" y="145"/>
                    <a:pt x="259" y="145"/>
                    <a:pt x="259" y="145"/>
                  </a:cubicBezTo>
                  <a:cubicBezTo>
                    <a:pt x="261" y="147"/>
                    <a:pt x="262" y="148"/>
                    <a:pt x="263" y="150"/>
                  </a:cubicBezTo>
                  <a:cubicBezTo>
                    <a:pt x="263" y="146"/>
                    <a:pt x="263" y="146"/>
                    <a:pt x="263" y="146"/>
                  </a:cubicBezTo>
                  <a:cubicBezTo>
                    <a:pt x="271" y="142"/>
                    <a:pt x="271" y="142"/>
                    <a:pt x="271" y="142"/>
                  </a:cubicBezTo>
                  <a:cubicBezTo>
                    <a:pt x="275" y="138"/>
                    <a:pt x="275" y="138"/>
                    <a:pt x="275" y="138"/>
                  </a:cubicBezTo>
                  <a:cubicBezTo>
                    <a:pt x="277" y="137"/>
                    <a:pt x="277" y="137"/>
                    <a:pt x="277" y="137"/>
                  </a:cubicBezTo>
                  <a:cubicBezTo>
                    <a:pt x="279" y="138"/>
                    <a:pt x="279" y="138"/>
                    <a:pt x="279" y="138"/>
                  </a:cubicBezTo>
                  <a:cubicBezTo>
                    <a:pt x="278" y="135"/>
                    <a:pt x="278" y="136"/>
                    <a:pt x="278" y="134"/>
                  </a:cubicBezTo>
                  <a:cubicBezTo>
                    <a:pt x="280" y="132"/>
                    <a:pt x="280" y="132"/>
                    <a:pt x="281" y="131"/>
                  </a:cubicBezTo>
                  <a:cubicBezTo>
                    <a:pt x="285" y="130"/>
                    <a:pt x="283" y="131"/>
                    <a:pt x="291" y="131"/>
                  </a:cubicBezTo>
                  <a:cubicBezTo>
                    <a:pt x="293" y="130"/>
                    <a:pt x="293" y="130"/>
                    <a:pt x="293" y="130"/>
                  </a:cubicBezTo>
                  <a:cubicBezTo>
                    <a:pt x="295" y="127"/>
                    <a:pt x="295" y="127"/>
                    <a:pt x="295" y="127"/>
                  </a:cubicBezTo>
                  <a:cubicBezTo>
                    <a:pt x="293" y="128"/>
                    <a:pt x="293" y="128"/>
                    <a:pt x="293" y="128"/>
                  </a:cubicBezTo>
                  <a:cubicBezTo>
                    <a:pt x="291" y="128"/>
                    <a:pt x="291" y="128"/>
                    <a:pt x="291" y="128"/>
                  </a:cubicBezTo>
                  <a:cubicBezTo>
                    <a:pt x="290" y="128"/>
                    <a:pt x="290" y="128"/>
                    <a:pt x="290" y="128"/>
                  </a:cubicBezTo>
                  <a:cubicBezTo>
                    <a:pt x="288" y="125"/>
                    <a:pt x="288" y="125"/>
                    <a:pt x="288" y="125"/>
                  </a:cubicBezTo>
                  <a:cubicBezTo>
                    <a:pt x="287" y="122"/>
                    <a:pt x="287" y="122"/>
                    <a:pt x="287" y="122"/>
                  </a:cubicBezTo>
                  <a:cubicBezTo>
                    <a:pt x="291" y="114"/>
                    <a:pt x="290" y="116"/>
                    <a:pt x="291" y="113"/>
                  </a:cubicBezTo>
                  <a:cubicBezTo>
                    <a:pt x="288" y="114"/>
                    <a:pt x="288" y="114"/>
                    <a:pt x="288" y="114"/>
                  </a:cubicBezTo>
                  <a:cubicBezTo>
                    <a:pt x="284" y="118"/>
                    <a:pt x="287" y="117"/>
                    <a:pt x="282" y="123"/>
                  </a:cubicBezTo>
                  <a:cubicBezTo>
                    <a:pt x="279" y="124"/>
                    <a:pt x="279" y="124"/>
                    <a:pt x="279" y="124"/>
                  </a:cubicBezTo>
                  <a:cubicBezTo>
                    <a:pt x="276" y="124"/>
                    <a:pt x="276" y="124"/>
                    <a:pt x="276" y="124"/>
                  </a:cubicBezTo>
                  <a:cubicBezTo>
                    <a:pt x="275" y="123"/>
                    <a:pt x="275" y="123"/>
                    <a:pt x="275" y="123"/>
                  </a:cubicBezTo>
                  <a:cubicBezTo>
                    <a:pt x="272" y="112"/>
                    <a:pt x="276" y="118"/>
                    <a:pt x="275" y="107"/>
                  </a:cubicBezTo>
                  <a:cubicBezTo>
                    <a:pt x="275" y="106"/>
                    <a:pt x="275" y="106"/>
                    <a:pt x="275" y="106"/>
                  </a:cubicBezTo>
                  <a:cubicBezTo>
                    <a:pt x="273" y="110"/>
                    <a:pt x="274" y="108"/>
                    <a:pt x="273" y="113"/>
                  </a:cubicBezTo>
                  <a:cubicBezTo>
                    <a:pt x="271" y="115"/>
                    <a:pt x="271" y="115"/>
                    <a:pt x="271" y="115"/>
                  </a:cubicBezTo>
                  <a:cubicBezTo>
                    <a:pt x="270" y="115"/>
                    <a:pt x="270" y="115"/>
                    <a:pt x="270" y="115"/>
                  </a:cubicBezTo>
                  <a:cubicBezTo>
                    <a:pt x="269" y="113"/>
                    <a:pt x="269" y="113"/>
                    <a:pt x="269" y="111"/>
                  </a:cubicBezTo>
                  <a:cubicBezTo>
                    <a:pt x="268" y="110"/>
                    <a:pt x="268" y="110"/>
                    <a:pt x="268" y="110"/>
                  </a:cubicBezTo>
                  <a:cubicBezTo>
                    <a:pt x="267" y="110"/>
                    <a:pt x="267" y="110"/>
                    <a:pt x="267" y="110"/>
                  </a:cubicBezTo>
                  <a:cubicBezTo>
                    <a:pt x="266" y="111"/>
                    <a:pt x="266" y="111"/>
                    <a:pt x="266" y="111"/>
                  </a:cubicBezTo>
                  <a:cubicBezTo>
                    <a:pt x="265" y="113"/>
                    <a:pt x="265" y="113"/>
                    <a:pt x="265" y="113"/>
                  </a:cubicBezTo>
                  <a:cubicBezTo>
                    <a:pt x="266" y="116"/>
                    <a:pt x="265" y="114"/>
                    <a:pt x="266" y="118"/>
                  </a:cubicBezTo>
                  <a:cubicBezTo>
                    <a:pt x="265" y="121"/>
                    <a:pt x="265" y="120"/>
                    <a:pt x="265" y="123"/>
                  </a:cubicBezTo>
                  <a:cubicBezTo>
                    <a:pt x="266" y="125"/>
                    <a:pt x="266" y="125"/>
                    <a:pt x="266" y="125"/>
                  </a:cubicBezTo>
                  <a:cubicBezTo>
                    <a:pt x="267" y="127"/>
                    <a:pt x="267" y="127"/>
                    <a:pt x="267" y="127"/>
                  </a:cubicBezTo>
                  <a:cubicBezTo>
                    <a:pt x="263" y="130"/>
                    <a:pt x="264" y="130"/>
                    <a:pt x="261" y="135"/>
                  </a:cubicBezTo>
                  <a:cubicBezTo>
                    <a:pt x="259" y="135"/>
                    <a:pt x="259" y="135"/>
                    <a:pt x="259" y="135"/>
                  </a:cubicBezTo>
                  <a:cubicBezTo>
                    <a:pt x="256" y="137"/>
                    <a:pt x="256" y="137"/>
                    <a:pt x="256" y="137"/>
                  </a:cubicBezTo>
                  <a:cubicBezTo>
                    <a:pt x="250" y="137"/>
                    <a:pt x="250" y="137"/>
                    <a:pt x="250" y="137"/>
                  </a:cubicBezTo>
                  <a:cubicBezTo>
                    <a:pt x="248" y="134"/>
                    <a:pt x="248" y="134"/>
                    <a:pt x="248" y="134"/>
                  </a:cubicBezTo>
                  <a:cubicBezTo>
                    <a:pt x="247" y="132"/>
                    <a:pt x="247" y="132"/>
                    <a:pt x="247" y="131"/>
                  </a:cubicBezTo>
                  <a:cubicBezTo>
                    <a:pt x="245" y="129"/>
                    <a:pt x="245" y="129"/>
                    <a:pt x="245" y="129"/>
                  </a:cubicBezTo>
                  <a:cubicBezTo>
                    <a:pt x="242" y="122"/>
                    <a:pt x="243" y="125"/>
                    <a:pt x="240" y="117"/>
                  </a:cubicBezTo>
                  <a:cubicBezTo>
                    <a:pt x="239" y="117"/>
                    <a:pt x="239" y="117"/>
                    <a:pt x="239" y="117"/>
                  </a:cubicBezTo>
                  <a:cubicBezTo>
                    <a:pt x="236" y="114"/>
                    <a:pt x="236" y="114"/>
                    <a:pt x="235" y="110"/>
                  </a:cubicBezTo>
                  <a:cubicBezTo>
                    <a:pt x="234" y="107"/>
                    <a:pt x="234" y="108"/>
                    <a:pt x="235" y="105"/>
                  </a:cubicBezTo>
                  <a:cubicBezTo>
                    <a:pt x="236" y="104"/>
                    <a:pt x="236" y="104"/>
                    <a:pt x="236" y="104"/>
                  </a:cubicBezTo>
                  <a:cubicBezTo>
                    <a:pt x="232" y="100"/>
                    <a:pt x="234" y="101"/>
                    <a:pt x="230" y="97"/>
                  </a:cubicBezTo>
                  <a:cubicBezTo>
                    <a:pt x="231" y="95"/>
                    <a:pt x="231" y="95"/>
                    <a:pt x="231" y="95"/>
                  </a:cubicBezTo>
                  <a:cubicBezTo>
                    <a:pt x="232" y="95"/>
                    <a:pt x="232" y="95"/>
                    <a:pt x="232" y="95"/>
                  </a:cubicBezTo>
                  <a:cubicBezTo>
                    <a:pt x="240" y="99"/>
                    <a:pt x="240" y="99"/>
                    <a:pt x="240" y="99"/>
                  </a:cubicBezTo>
                  <a:cubicBezTo>
                    <a:pt x="241" y="99"/>
                    <a:pt x="241" y="99"/>
                    <a:pt x="241" y="99"/>
                  </a:cubicBezTo>
                  <a:cubicBezTo>
                    <a:pt x="242" y="96"/>
                    <a:pt x="242" y="96"/>
                    <a:pt x="242" y="96"/>
                  </a:cubicBezTo>
                  <a:cubicBezTo>
                    <a:pt x="241" y="96"/>
                    <a:pt x="241" y="96"/>
                    <a:pt x="241" y="96"/>
                  </a:cubicBezTo>
                  <a:cubicBezTo>
                    <a:pt x="240" y="95"/>
                    <a:pt x="240" y="95"/>
                    <a:pt x="240" y="95"/>
                  </a:cubicBezTo>
                  <a:cubicBezTo>
                    <a:pt x="238" y="95"/>
                    <a:pt x="238" y="95"/>
                    <a:pt x="238" y="95"/>
                  </a:cubicBezTo>
                  <a:cubicBezTo>
                    <a:pt x="238" y="95"/>
                    <a:pt x="238" y="95"/>
                    <a:pt x="238" y="95"/>
                  </a:cubicBezTo>
                  <a:cubicBezTo>
                    <a:pt x="236" y="90"/>
                    <a:pt x="236" y="88"/>
                    <a:pt x="236" y="85"/>
                  </a:cubicBezTo>
                  <a:cubicBezTo>
                    <a:pt x="238" y="80"/>
                    <a:pt x="237" y="82"/>
                    <a:pt x="238" y="78"/>
                  </a:cubicBezTo>
                  <a:cubicBezTo>
                    <a:pt x="237" y="76"/>
                    <a:pt x="237" y="76"/>
                    <a:pt x="237" y="76"/>
                  </a:cubicBezTo>
                  <a:cubicBezTo>
                    <a:pt x="234" y="76"/>
                    <a:pt x="234" y="76"/>
                    <a:pt x="234" y="76"/>
                  </a:cubicBezTo>
                  <a:cubicBezTo>
                    <a:pt x="233" y="77"/>
                    <a:pt x="233" y="77"/>
                    <a:pt x="233" y="77"/>
                  </a:cubicBezTo>
                  <a:cubicBezTo>
                    <a:pt x="233" y="82"/>
                    <a:pt x="233" y="82"/>
                    <a:pt x="233" y="82"/>
                  </a:cubicBezTo>
                  <a:cubicBezTo>
                    <a:pt x="232" y="85"/>
                    <a:pt x="232" y="85"/>
                    <a:pt x="232" y="85"/>
                  </a:cubicBezTo>
                  <a:cubicBezTo>
                    <a:pt x="230" y="87"/>
                    <a:pt x="230" y="87"/>
                    <a:pt x="230" y="87"/>
                  </a:cubicBezTo>
                  <a:cubicBezTo>
                    <a:pt x="228" y="86"/>
                    <a:pt x="228" y="86"/>
                    <a:pt x="228" y="86"/>
                  </a:cubicBezTo>
                  <a:cubicBezTo>
                    <a:pt x="223" y="57"/>
                    <a:pt x="222" y="64"/>
                    <a:pt x="224" y="55"/>
                  </a:cubicBezTo>
                  <a:cubicBezTo>
                    <a:pt x="223" y="53"/>
                    <a:pt x="223" y="49"/>
                    <a:pt x="222" y="48"/>
                  </a:cubicBezTo>
                  <a:cubicBezTo>
                    <a:pt x="223" y="46"/>
                    <a:pt x="223" y="46"/>
                    <a:pt x="223" y="46"/>
                  </a:cubicBezTo>
                  <a:cubicBezTo>
                    <a:pt x="224" y="45"/>
                    <a:pt x="224" y="45"/>
                    <a:pt x="224" y="45"/>
                  </a:cubicBezTo>
                  <a:cubicBezTo>
                    <a:pt x="225" y="45"/>
                    <a:pt x="225" y="45"/>
                    <a:pt x="225" y="45"/>
                  </a:cubicBezTo>
                  <a:cubicBezTo>
                    <a:pt x="227" y="47"/>
                    <a:pt x="227" y="47"/>
                    <a:pt x="227" y="47"/>
                  </a:cubicBezTo>
                  <a:cubicBezTo>
                    <a:pt x="228" y="50"/>
                    <a:pt x="228" y="50"/>
                    <a:pt x="228" y="50"/>
                  </a:cubicBezTo>
                  <a:cubicBezTo>
                    <a:pt x="228" y="50"/>
                    <a:pt x="228" y="50"/>
                    <a:pt x="228" y="50"/>
                  </a:cubicBezTo>
                  <a:cubicBezTo>
                    <a:pt x="229" y="46"/>
                    <a:pt x="229" y="46"/>
                    <a:pt x="229" y="46"/>
                  </a:cubicBezTo>
                  <a:cubicBezTo>
                    <a:pt x="230" y="45"/>
                    <a:pt x="230" y="45"/>
                    <a:pt x="230" y="45"/>
                  </a:cubicBezTo>
                  <a:cubicBezTo>
                    <a:pt x="234" y="44"/>
                    <a:pt x="234" y="44"/>
                    <a:pt x="234" y="44"/>
                  </a:cubicBezTo>
                  <a:cubicBezTo>
                    <a:pt x="236" y="46"/>
                    <a:pt x="238" y="48"/>
                    <a:pt x="240" y="50"/>
                  </a:cubicBezTo>
                  <a:cubicBezTo>
                    <a:pt x="241" y="50"/>
                    <a:pt x="241" y="50"/>
                    <a:pt x="241" y="50"/>
                  </a:cubicBezTo>
                  <a:cubicBezTo>
                    <a:pt x="240" y="48"/>
                    <a:pt x="240" y="49"/>
                    <a:pt x="240" y="45"/>
                  </a:cubicBezTo>
                  <a:cubicBezTo>
                    <a:pt x="240" y="44"/>
                    <a:pt x="240" y="44"/>
                    <a:pt x="240" y="44"/>
                  </a:cubicBezTo>
                  <a:cubicBezTo>
                    <a:pt x="244" y="47"/>
                    <a:pt x="244" y="47"/>
                    <a:pt x="244" y="47"/>
                  </a:cubicBezTo>
                  <a:cubicBezTo>
                    <a:pt x="246" y="46"/>
                    <a:pt x="246" y="46"/>
                    <a:pt x="246" y="46"/>
                  </a:cubicBezTo>
                  <a:cubicBezTo>
                    <a:pt x="250" y="43"/>
                    <a:pt x="250" y="43"/>
                    <a:pt x="250" y="43"/>
                  </a:cubicBezTo>
                  <a:cubicBezTo>
                    <a:pt x="256" y="41"/>
                    <a:pt x="256" y="41"/>
                    <a:pt x="256" y="41"/>
                  </a:cubicBezTo>
                  <a:cubicBezTo>
                    <a:pt x="259" y="44"/>
                    <a:pt x="259" y="44"/>
                    <a:pt x="259" y="44"/>
                  </a:cubicBezTo>
                  <a:cubicBezTo>
                    <a:pt x="259" y="45"/>
                    <a:pt x="259" y="47"/>
                    <a:pt x="259" y="48"/>
                  </a:cubicBezTo>
                  <a:cubicBezTo>
                    <a:pt x="257" y="50"/>
                    <a:pt x="257" y="50"/>
                    <a:pt x="257" y="50"/>
                  </a:cubicBezTo>
                  <a:cubicBezTo>
                    <a:pt x="249" y="52"/>
                    <a:pt x="249" y="52"/>
                    <a:pt x="249" y="52"/>
                  </a:cubicBezTo>
                  <a:cubicBezTo>
                    <a:pt x="244" y="59"/>
                    <a:pt x="244" y="59"/>
                    <a:pt x="244" y="59"/>
                  </a:cubicBezTo>
                  <a:cubicBezTo>
                    <a:pt x="251" y="58"/>
                    <a:pt x="251" y="58"/>
                    <a:pt x="251" y="58"/>
                  </a:cubicBezTo>
                  <a:cubicBezTo>
                    <a:pt x="252" y="59"/>
                    <a:pt x="252" y="59"/>
                    <a:pt x="252" y="59"/>
                  </a:cubicBezTo>
                  <a:cubicBezTo>
                    <a:pt x="253" y="65"/>
                    <a:pt x="253" y="65"/>
                    <a:pt x="253" y="65"/>
                  </a:cubicBezTo>
                  <a:cubicBezTo>
                    <a:pt x="253" y="65"/>
                    <a:pt x="253" y="65"/>
                    <a:pt x="253" y="65"/>
                  </a:cubicBezTo>
                  <a:cubicBezTo>
                    <a:pt x="255" y="66"/>
                    <a:pt x="255" y="66"/>
                    <a:pt x="255" y="66"/>
                  </a:cubicBezTo>
                  <a:cubicBezTo>
                    <a:pt x="258" y="69"/>
                    <a:pt x="257" y="69"/>
                    <a:pt x="259" y="73"/>
                  </a:cubicBezTo>
                  <a:cubicBezTo>
                    <a:pt x="260" y="73"/>
                    <a:pt x="260" y="73"/>
                    <a:pt x="260" y="73"/>
                  </a:cubicBezTo>
                  <a:cubicBezTo>
                    <a:pt x="260" y="73"/>
                    <a:pt x="260" y="63"/>
                    <a:pt x="260" y="58"/>
                  </a:cubicBezTo>
                  <a:cubicBezTo>
                    <a:pt x="262" y="56"/>
                    <a:pt x="262" y="56"/>
                    <a:pt x="262" y="56"/>
                  </a:cubicBezTo>
                  <a:cubicBezTo>
                    <a:pt x="265" y="48"/>
                    <a:pt x="263" y="51"/>
                    <a:pt x="266" y="45"/>
                  </a:cubicBezTo>
                  <a:cubicBezTo>
                    <a:pt x="269" y="47"/>
                    <a:pt x="269" y="47"/>
                    <a:pt x="269" y="47"/>
                  </a:cubicBezTo>
                  <a:cubicBezTo>
                    <a:pt x="275" y="60"/>
                    <a:pt x="276" y="73"/>
                    <a:pt x="280" y="83"/>
                  </a:cubicBezTo>
                  <a:cubicBezTo>
                    <a:pt x="281" y="84"/>
                    <a:pt x="281" y="84"/>
                    <a:pt x="281" y="84"/>
                  </a:cubicBezTo>
                  <a:cubicBezTo>
                    <a:pt x="286" y="95"/>
                    <a:pt x="286" y="95"/>
                    <a:pt x="286" y="95"/>
                  </a:cubicBezTo>
                  <a:cubicBezTo>
                    <a:pt x="286" y="95"/>
                    <a:pt x="286" y="95"/>
                    <a:pt x="286" y="95"/>
                  </a:cubicBezTo>
                  <a:cubicBezTo>
                    <a:pt x="282" y="65"/>
                    <a:pt x="278" y="61"/>
                    <a:pt x="282" y="43"/>
                  </a:cubicBezTo>
                  <a:cubicBezTo>
                    <a:pt x="283" y="40"/>
                    <a:pt x="283" y="40"/>
                    <a:pt x="283" y="40"/>
                  </a:cubicBezTo>
                  <a:cubicBezTo>
                    <a:pt x="283" y="34"/>
                    <a:pt x="283" y="36"/>
                    <a:pt x="283" y="32"/>
                  </a:cubicBezTo>
                  <a:cubicBezTo>
                    <a:pt x="285" y="29"/>
                    <a:pt x="285" y="29"/>
                    <a:pt x="285" y="29"/>
                  </a:cubicBezTo>
                  <a:cubicBezTo>
                    <a:pt x="287" y="29"/>
                    <a:pt x="287" y="29"/>
                    <a:pt x="287" y="29"/>
                  </a:cubicBezTo>
                  <a:cubicBezTo>
                    <a:pt x="289" y="32"/>
                    <a:pt x="288" y="30"/>
                    <a:pt x="291" y="38"/>
                  </a:cubicBezTo>
                  <a:close/>
                  <a:moveTo>
                    <a:pt x="457" y="27"/>
                  </a:moveTo>
                  <a:cubicBezTo>
                    <a:pt x="456" y="25"/>
                    <a:pt x="456" y="25"/>
                    <a:pt x="456" y="25"/>
                  </a:cubicBezTo>
                  <a:cubicBezTo>
                    <a:pt x="473" y="18"/>
                    <a:pt x="473" y="18"/>
                    <a:pt x="473" y="18"/>
                  </a:cubicBezTo>
                  <a:cubicBezTo>
                    <a:pt x="474" y="17"/>
                    <a:pt x="474" y="17"/>
                    <a:pt x="474" y="17"/>
                  </a:cubicBezTo>
                  <a:cubicBezTo>
                    <a:pt x="477" y="16"/>
                    <a:pt x="477" y="16"/>
                    <a:pt x="477" y="16"/>
                  </a:cubicBezTo>
                  <a:cubicBezTo>
                    <a:pt x="480" y="18"/>
                    <a:pt x="480" y="18"/>
                    <a:pt x="480" y="18"/>
                  </a:cubicBezTo>
                  <a:cubicBezTo>
                    <a:pt x="479" y="19"/>
                    <a:pt x="479" y="19"/>
                    <a:pt x="479" y="19"/>
                  </a:cubicBezTo>
                  <a:cubicBezTo>
                    <a:pt x="468" y="24"/>
                    <a:pt x="468" y="24"/>
                    <a:pt x="468" y="24"/>
                  </a:cubicBezTo>
                  <a:cubicBezTo>
                    <a:pt x="468" y="24"/>
                    <a:pt x="457" y="27"/>
                    <a:pt x="457" y="27"/>
                  </a:cubicBezTo>
                  <a:close/>
                  <a:moveTo>
                    <a:pt x="313" y="12"/>
                  </a:moveTo>
                  <a:cubicBezTo>
                    <a:pt x="311" y="16"/>
                    <a:pt x="311" y="16"/>
                    <a:pt x="311" y="16"/>
                  </a:cubicBezTo>
                  <a:cubicBezTo>
                    <a:pt x="306" y="13"/>
                    <a:pt x="306" y="13"/>
                    <a:pt x="306" y="13"/>
                  </a:cubicBezTo>
                  <a:cubicBezTo>
                    <a:pt x="307" y="10"/>
                    <a:pt x="307" y="10"/>
                    <a:pt x="307" y="10"/>
                  </a:cubicBezTo>
                  <a:cubicBezTo>
                    <a:pt x="308" y="9"/>
                    <a:pt x="308" y="9"/>
                    <a:pt x="308" y="9"/>
                  </a:cubicBezTo>
                  <a:cubicBezTo>
                    <a:pt x="310" y="9"/>
                    <a:pt x="310" y="9"/>
                    <a:pt x="310" y="9"/>
                  </a:cubicBezTo>
                  <a:lnTo>
                    <a:pt x="313" y="12"/>
                  </a:lnTo>
                  <a:close/>
                  <a:moveTo>
                    <a:pt x="338" y="16"/>
                  </a:moveTo>
                  <a:cubicBezTo>
                    <a:pt x="344" y="16"/>
                    <a:pt x="344" y="16"/>
                    <a:pt x="344" y="16"/>
                  </a:cubicBezTo>
                  <a:cubicBezTo>
                    <a:pt x="346" y="18"/>
                    <a:pt x="346" y="18"/>
                    <a:pt x="346" y="18"/>
                  </a:cubicBezTo>
                  <a:cubicBezTo>
                    <a:pt x="346" y="22"/>
                    <a:pt x="346" y="22"/>
                    <a:pt x="346" y="22"/>
                  </a:cubicBezTo>
                  <a:cubicBezTo>
                    <a:pt x="347" y="23"/>
                    <a:pt x="347" y="23"/>
                    <a:pt x="347" y="23"/>
                  </a:cubicBezTo>
                  <a:cubicBezTo>
                    <a:pt x="348" y="23"/>
                    <a:pt x="348" y="23"/>
                    <a:pt x="348" y="23"/>
                  </a:cubicBezTo>
                  <a:cubicBezTo>
                    <a:pt x="352" y="28"/>
                    <a:pt x="352" y="28"/>
                    <a:pt x="352" y="28"/>
                  </a:cubicBezTo>
                  <a:cubicBezTo>
                    <a:pt x="353" y="29"/>
                    <a:pt x="353" y="29"/>
                    <a:pt x="353" y="29"/>
                  </a:cubicBezTo>
                  <a:cubicBezTo>
                    <a:pt x="356" y="20"/>
                    <a:pt x="354" y="11"/>
                    <a:pt x="355" y="6"/>
                  </a:cubicBezTo>
                  <a:cubicBezTo>
                    <a:pt x="356" y="5"/>
                    <a:pt x="356" y="5"/>
                    <a:pt x="356" y="5"/>
                  </a:cubicBezTo>
                  <a:cubicBezTo>
                    <a:pt x="357" y="5"/>
                    <a:pt x="357" y="5"/>
                    <a:pt x="357" y="5"/>
                  </a:cubicBezTo>
                  <a:cubicBezTo>
                    <a:pt x="358" y="3"/>
                    <a:pt x="358" y="3"/>
                    <a:pt x="358" y="3"/>
                  </a:cubicBezTo>
                  <a:cubicBezTo>
                    <a:pt x="360" y="1"/>
                    <a:pt x="360" y="1"/>
                    <a:pt x="360" y="1"/>
                  </a:cubicBezTo>
                  <a:cubicBezTo>
                    <a:pt x="361" y="1"/>
                    <a:pt x="361" y="1"/>
                    <a:pt x="361" y="1"/>
                  </a:cubicBezTo>
                  <a:cubicBezTo>
                    <a:pt x="364" y="3"/>
                    <a:pt x="364" y="3"/>
                    <a:pt x="364" y="3"/>
                  </a:cubicBezTo>
                  <a:cubicBezTo>
                    <a:pt x="364" y="4"/>
                    <a:pt x="364" y="4"/>
                    <a:pt x="364" y="4"/>
                  </a:cubicBezTo>
                  <a:cubicBezTo>
                    <a:pt x="364" y="5"/>
                    <a:pt x="362" y="18"/>
                    <a:pt x="362" y="20"/>
                  </a:cubicBezTo>
                  <a:cubicBezTo>
                    <a:pt x="365" y="20"/>
                    <a:pt x="365" y="20"/>
                    <a:pt x="365" y="20"/>
                  </a:cubicBezTo>
                  <a:cubicBezTo>
                    <a:pt x="369" y="19"/>
                    <a:pt x="369" y="19"/>
                    <a:pt x="369" y="19"/>
                  </a:cubicBezTo>
                  <a:cubicBezTo>
                    <a:pt x="370" y="16"/>
                    <a:pt x="369" y="17"/>
                    <a:pt x="371" y="12"/>
                  </a:cubicBezTo>
                  <a:cubicBezTo>
                    <a:pt x="374" y="13"/>
                    <a:pt x="374" y="13"/>
                    <a:pt x="374" y="13"/>
                  </a:cubicBezTo>
                  <a:cubicBezTo>
                    <a:pt x="375" y="12"/>
                    <a:pt x="375" y="12"/>
                    <a:pt x="375" y="12"/>
                  </a:cubicBezTo>
                  <a:cubicBezTo>
                    <a:pt x="375" y="10"/>
                    <a:pt x="375" y="11"/>
                    <a:pt x="375" y="8"/>
                  </a:cubicBezTo>
                  <a:cubicBezTo>
                    <a:pt x="377" y="9"/>
                    <a:pt x="377" y="9"/>
                    <a:pt x="377" y="9"/>
                  </a:cubicBezTo>
                  <a:cubicBezTo>
                    <a:pt x="378" y="13"/>
                    <a:pt x="378" y="13"/>
                    <a:pt x="378" y="13"/>
                  </a:cubicBezTo>
                  <a:cubicBezTo>
                    <a:pt x="379" y="13"/>
                    <a:pt x="379" y="13"/>
                    <a:pt x="379" y="13"/>
                  </a:cubicBezTo>
                  <a:cubicBezTo>
                    <a:pt x="380" y="12"/>
                    <a:pt x="380" y="12"/>
                    <a:pt x="380" y="12"/>
                  </a:cubicBezTo>
                  <a:cubicBezTo>
                    <a:pt x="381" y="12"/>
                    <a:pt x="381" y="12"/>
                    <a:pt x="381" y="12"/>
                  </a:cubicBezTo>
                  <a:cubicBezTo>
                    <a:pt x="382" y="14"/>
                    <a:pt x="382" y="14"/>
                    <a:pt x="382" y="14"/>
                  </a:cubicBezTo>
                  <a:cubicBezTo>
                    <a:pt x="389" y="17"/>
                    <a:pt x="388" y="16"/>
                    <a:pt x="391" y="18"/>
                  </a:cubicBezTo>
                  <a:cubicBezTo>
                    <a:pt x="392" y="20"/>
                    <a:pt x="392" y="20"/>
                    <a:pt x="392" y="20"/>
                  </a:cubicBezTo>
                  <a:cubicBezTo>
                    <a:pt x="393" y="21"/>
                    <a:pt x="393" y="21"/>
                    <a:pt x="393" y="21"/>
                  </a:cubicBezTo>
                  <a:cubicBezTo>
                    <a:pt x="401" y="21"/>
                    <a:pt x="398" y="20"/>
                    <a:pt x="404" y="22"/>
                  </a:cubicBezTo>
                  <a:cubicBezTo>
                    <a:pt x="406" y="24"/>
                    <a:pt x="406" y="24"/>
                    <a:pt x="406" y="24"/>
                  </a:cubicBezTo>
                  <a:cubicBezTo>
                    <a:pt x="407" y="28"/>
                    <a:pt x="407" y="28"/>
                    <a:pt x="407" y="28"/>
                  </a:cubicBezTo>
                  <a:cubicBezTo>
                    <a:pt x="408" y="38"/>
                    <a:pt x="408" y="38"/>
                    <a:pt x="408" y="38"/>
                  </a:cubicBezTo>
                  <a:cubicBezTo>
                    <a:pt x="405" y="45"/>
                    <a:pt x="401" y="47"/>
                    <a:pt x="395" y="56"/>
                  </a:cubicBezTo>
                  <a:cubicBezTo>
                    <a:pt x="392" y="63"/>
                    <a:pt x="392" y="66"/>
                    <a:pt x="390" y="70"/>
                  </a:cubicBezTo>
                  <a:cubicBezTo>
                    <a:pt x="386" y="73"/>
                    <a:pt x="386" y="73"/>
                    <a:pt x="386" y="73"/>
                  </a:cubicBezTo>
                  <a:cubicBezTo>
                    <a:pt x="385" y="73"/>
                    <a:pt x="385" y="73"/>
                    <a:pt x="385" y="73"/>
                  </a:cubicBezTo>
                  <a:cubicBezTo>
                    <a:pt x="381" y="72"/>
                    <a:pt x="381" y="72"/>
                    <a:pt x="381" y="72"/>
                  </a:cubicBezTo>
                  <a:cubicBezTo>
                    <a:pt x="380" y="72"/>
                    <a:pt x="380" y="72"/>
                    <a:pt x="380" y="72"/>
                  </a:cubicBezTo>
                  <a:cubicBezTo>
                    <a:pt x="376" y="76"/>
                    <a:pt x="376" y="76"/>
                    <a:pt x="376" y="76"/>
                  </a:cubicBezTo>
                  <a:cubicBezTo>
                    <a:pt x="375" y="79"/>
                    <a:pt x="375" y="77"/>
                    <a:pt x="373" y="81"/>
                  </a:cubicBezTo>
                  <a:cubicBezTo>
                    <a:pt x="371" y="82"/>
                    <a:pt x="371" y="82"/>
                    <a:pt x="371" y="82"/>
                  </a:cubicBezTo>
                  <a:cubicBezTo>
                    <a:pt x="368" y="81"/>
                    <a:pt x="371" y="82"/>
                    <a:pt x="360" y="80"/>
                  </a:cubicBezTo>
                  <a:cubicBezTo>
                    <a:pt x="358" y="78"/>
                    <a:pt x="358" y="78"/>
                    <a:pt x="358" y="78"/>
                  </a:cubicBezTo>
                  <a:cubicBezTo>
                    <a:pt x="357" y="74"/>
                    <a:pt x="357" y="74"/>
                    <a:pt x="357" y="74"/>
                  </a:cubicBezTo>
                  <a:cubicBezTo>
                    <a:pt x="359" y="69"/>
                    <a:pt x="359" y="69"/>
                    <a:pt x="359" y="69"/>
                  </a:cubicBezTo>
                  <a:cubicBezTo>
                    <a:pt x="346" y="71"/>
                    <a:pt x="351" y="71"/>
                    <a:pt x="337" y="70"/>
                  </a:cubicBezTo>
                  <a:cubicBezTo>
                    <a:pt x="336" y="69"/>
                    <a:pt x="336" y="69"/>
                    <a:pt x="336" y="69"/>
                  </a:cubicBezTo>
                  <a:cubicBezTo>
                    <a:pt x="336" y="67"/>
                    <a:pt x="336" y="67"/>
                    <a:pt x="336" y="67"/>
                  </a:cubicBezTo>
                  <a:cubicBezTo>
                    <a:pt x="331" y="66"/>
                    <a:pt x="332" y="66"/>
                    <a:pt x="329" y="64"/>
                  </a:cubicBezTo>
                  <a:cubicBezTo>
                    <a:pt x="325" y="61"/>
                    <a:pt x="327" y="62"/>
                    <a:pt x="323" y="58"/>
                  </a:cubicBezTo>
                  <a:cubicBezTo>
                    <a:pt x="324" y="56"/>
                    <a:pt x="324" y="57"/>
                    <a:pt x="325" y="55"/>
                  </a:cubicBezTo>
                  <a:cubicBezTo>
                    <a:pt x="327" y="55"/>
                    <a:pt x="327" y="55"/>
                    <a:pt x="327" y="55"/>
                  </a:cubicBezTo>
                  <a:cubicBezTo>
                    <a:pt x="329" y="55"/>
                    <a:pt x="328" y="55"/>
                    <a:pt x="333" y="55"/>
                  </a:cubicBezTo>
                  <a:cubicBezTo>
                    <a:pt x="333" y="52"/>
                    <a:pt x="333" y="52"/>
                    <a:pt x="333" y="52"/>
                  </a:cubicBezTo>
                  <a:cubicBezTo>
                    <a:pt x="335" y="51"/>
                    <a:pt x="335" y="51"/>
                    <a:pt x="335" y="51"/>
                  </a:cubicBezTo>
                  <a:cubicBezTo>
                    <a:pt x="336" y="48"/>
                    <a:pt x="336" y="48"/>
                    <a:pt x="336" y="48"/>
                  </a:cubicBezTo>
                  <a:cubicBezTo>
                    <a:pt x="332" y="47"/>
                    <a:pt x="332" y="47"/>
                    <a:pt x="332" y="47"/>
                  </a:cubicBezTo>
                  <a:cubicBezTo>
                    <a:pt x="328" y="46"/>
                    <a:pt x="328" y="46"/>
                    <a:pt x="328" y="46"/>
                  </a:cubicBezTo>
                  <a:cubicBezTo>
                    <a:pt x="326" y="48"/>
                    <a:pt x="326" y="48"/>
                    <a:pt x="326" y="48"/>
                  </a:cubicBezTo>
                  <a:cubicBezTo>
                    <a:pt x="323" y="49"/>
                    <a:pt x="323" y="49"/>
                    <a:pt x="323" y="49"/>
                  </a:cubicBezTo>
                  <a:cubicBezTo>
                    <a:pt x="321" y="50"/>
                    <a:pt x="322" y="50"/>
                    <a:pt x="315" y="49"/>
                  </a:cubicBezTo>
                  <a:cubicBezTo>
                    <a:pt x="313" y="47"/>
                    <a:pt x="313" y="47"/>
                    <a:pt x="313" y="47"/>
                  </a:cubicBezTo>
                  <a:cubicBezTo>
                    <a:pt x="308" y="42"/>
                    <a:pt x="308" y="42"/>
                    <a:pt x="308" y="37"/>
                  </a:cubicBezTo>
                  <a:cubicBezTo>
                    <a:pt x="311" y="34"/>
                    <a:pt x="311" y="34"/>
                    <a:pt x="311" y="34"/>
                  </a:cubicBezTo>
                  <a:cubicBezTo>
                    <a:pt x="313" y="32"/>
                    <a:pt x="312" y="33"/>
                    <a:pt x="314" y="30"/>
                  </a:cubicBezTo>
                  <a:cubicBezTo>
                    <a:pt x="309" y="28"/>
                    <a:pt x="309" y="28"/>
                    <a:pt x="309" y="28"/>
                  </a:cubicBezTo>
                  <a:cubicBezTo>
                    <a:pt x="306" y="26"/>
                    <a:pt x="307" y="27"/>
                    <a:pt x="304" y="23"/>
                  </a:cubicBezTo>
                  <a:cubicBezTo>
                    <a:pt x="306" y="21"/>
                    <a:pt x="306" y="21"/>
                    <a:pt x="306" y="21"/>
                  </a:cubicBezTo>
                  <a:cubicBezTo>
                    <a:pt x="313" y="19"/>
                    <a:pt x="313" y="19"/>
                    <a:pt x="313" y="19"/>
                  </a:cubicBezTo>
                  <a:cubicBezTo>
                    <a:pt x="315" y="21"/>
                    <a:pt x="315" y="21"/>
                    <a:pt x="315" y="21"/>
                  </a:cubicBezTo>
                  <a:cubicBezTo>
                    <a:pt x="317" y="23"/>
                    <a:pt x="317" y="23"/>
                    <a:pt x="317" y="23"/>
                  </a:cubicBezTo>
                  <a:cubicBezTo>
                    <a:pt x="320" y="25"/>
                    <a:pt x="320" y="25"/>
                    <a:pt x="320" y="25"/>
                  </a:cubicBezTo>
                  <a:cubicBezTo>
                    <a:pt x="322" y="21"/>
                    <a:pt x="322" y="21"/>
                    <a:pt x="322" y="21"/>
                  </a:cubicBezTo>
                  <a:cubicBezTo>
                    <a:pt x="320" y="20"/>
                    <a:pt x="320" y="20"/>
                    <a:pt x="320" y="20"/>
                  </a:cubicBezTo>
                  <a:cubicBezTo>
                    <a:pt x="318" y="14"/>
                    <a:pt x="318" y="15"/>
                    <a:pt x="318" y="12"/>
                  </a:cubicBezTo>
                  <a:cubicBezTo>
                    <a:pt x="318" y="10"/>
                    <a:pt x="318" y="10"/>
                    <a:pt x="318" y="10"/>
                  </a:cubicBezTo>
                  <a:cubicBezTo>
                    <a:pt x="319" y="10"/>
                    <a:pt x="319" y="10"/>
                    <a:pt x="319" y="10"/>
                  </a:cubicBezTo>
                  <a:cubicBezTo>
                    <a:pt x="320" y="11"/>
                    <a:pt x="321" y="14"/>
                    <a:pt x="322" y="16"/>
                  </a:cubicBezTo>
                  <a:cubicBezTo>
                    <a:pt x="324" y="17"/>
                    <a:pt x="324" y="17"/>
                    <a:pt x="324" y="17"/>
                  </a:cubicBezTo>
                  <a:cubicBezTo>
                    <a:pt x="325" y="8"/>
                    <a:pt x="325" y="13"/>
                    <a:pt x="323" y="1"/>
                  </a:cubicBezTo>
                  <a:cubicBezTo>
                    <a:pt x="324" y="0"/>
                    <a:pt x="324" y="0"/>
                    <a:pt x="324" y="0"/>
                  </a:cubicBezTo>
                  <a:cubicBezTo>
                    <a:pt x="325" y="1"/>
                    <a:pt x="325" y="1"/>
                    <a:pt x="325" y="1"/>
                  </a:cubicBezTo>
                  <a:cubicBezTo>
                    <a:pt x="329" y="4"/>
                    <a:pt x="328" y="3"/>
                    <a:pt x="331" y="6"/>
                  </a:cubicBezTo>
                  <a:cubicBezTo>
                    <a:pt x="335" y="11"/>
                    <a:pt x="332" y="9"/>
                    <a:pt x="337" y="16"/>
                  </a:cubicBezTo>
                  <a:cubicBezTo>
                    <a:pt x="337" y="16"/>
                    <a:pt x="338" y="16"/>
                    <a:pt x="338" y="1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209">
              <a:extLst>
                <a:ext uri="{FF2B5EF4-FFF2-40B4-BE49-F238E27FC236}">
                  <a16:creationId xmlns:a16="http://schemas.microsoft.com/office/drawing/2014/main" id="{E2D73F8D-1FEF-4BDC-BD6E-7E6F268DB11F}"/>
                </a:ext>
              </a:extLst>
            </p:cNvPr>
            <p:cNvSpPr>
              <a:spLocks/>
            </p:cNvSpPr>
            <p:nvPr/>
          </p:nvSpPr>
          <p:spPr bwMode="auto">
            <a:xfrm>
              <a:off x="12480912" y="6361703"/>
              <a:ext cx="265956" cy="128230"/>
            </a:xfrm>
            <a:custGeom>
              <a:avLst/>
              <a:gdLst>
                <a:gd name="T0" fmla="*/ 63 w 64"/>
                <a:gd name="T1" fmla="*/ 10 h 31"/>
                <a:gd name="T2" fmla="*/ 59 w 64"/>
                <a:gd name="T3" fmla="*/ 18 h 31"/>
                <a:gd name="T4" fmla="*/ 59 w 64"/>
                <a:gd name="T5" fmla="*/ 21 h 31"/>
                <a:gd name="T6" fmla="*/ 54 w 64"/>
                <a:gd name="T7" fmla="*/ 21 h 31"/>
                <a:gd name="T8" fmla="*/ 53 w 64"/>
                <a:gd name="T9" fmla="*/ 19 h 31"/>
                <a:gd name="T10" fmla="*/ 51 w 64"/>
                <a:gd name="T11" fmla="*/ 18 h 31"/>
                <a:gd name="T12" fmla="*/ 47 w 64"/>
                <a:gd name="T13" fmla="*/ 19 h 31"/>
                <a:gd name="T14" fmla="*/ 41 w 64"/>
                <a:gd name="T15" fmla="*/ 18 h 31"/>
                <a:gd name="T16" fmla="*/ 34 w 64"/>
                <a:gd name="T17" fmla="*/ 25 h 31"/>
                <a:gd name="T18" fmla="*/ 30 w 64"/>
                <a:gd name="T19" fmla="*/ 24 h 31"/>
                <a:gd name="T20" fmla="*/ 29 w 64"/>
                <a:gd name="T21" fmla="*/ 25 h 31"/>
                <a:gd name="T22" fmla="*/ 22 w 64"/>
                <a:gd name="T23" fmla="*/ 27 h 31"/>
                <a:gd name="T24" fmla="*/ 21 w 64"/>
                <a:gd name="T25" fmla="*/ 29 h 31"/>
                <a:gd name="T26" fmla="*/ 21 w 64"/>
                <a:gd name="T27" fmla="*/ 31 h 31"/>
                <a:gd name="T28" fmla="*/ 5 w 64"/>
                <a:gd name="T29" fmla="*/ 27 h 31"/>
                <a:gd name="T30" fmla="*/ 5 w 64"/>
                <a:gd name="T31" fmla="*/ 27 h 31"/>
                <a:gd name="T32" fmla="*/ 3 w 64"/>
                <a:gd name="T33" fmla="*/ 27 h 31"/>
                <a:gd name="T34" fmla="*/ 0 w 64"/>
                <a:gd name="T35" fmla="*/ 21 h 31"/>
                <a:gd name="T36" fmla="*/ 1 w 64"/>
                <a:gd name="T37" fmla="*/ 18 h 31"/>
                <a:gd name="T38" fmla="*/ 4 w 64"/>
                <a:gd name="T39" fmla="*/ 13 h 31"/>
                <a:gd name="T40" fmla="*/ 8 w 64"/>
                <a:gd name="T41" fmla="*/ 13 h 31"/>
                <a:gd name="T42" fmla="*/ 12 w 64"/>
                <a:gd name="T43" fmla="*/ 10 h 31"/>
                <a:gd name="T44" fmla="*/ 13 w 64"/>
                <a:gd name="T45" fmla="*/ 10 h 31"/>
                <a:gd name="T46" fmla="*/ 14 w 64"/>
                <a:gd name="T47" fmla="*/ 6 h 31"/>
                <a:gd name="T48" fmla="*/ 19 w 64"/>
                <a:gd name="T49" fmla="*/ 2 h 31"/>
                <a:gd name="T50" fmla="*/ 21 w 64"/>
                <a:gd name="T51" fmla="*/ 2 h 31"/>
                <a:gd name="T52" fmla="*/ 23 w 64"/>
                <a:gd name="T53" fmla="*/ 2 h 31"/>
                <a:gd name="T54" fmla="*/ 26 w 64"/>
                <a:gd name="T55" fmla="*/ 3 h 31"/>
                <a:gd name="T56" fmla="*/ 29 w 64"/>
                <a:gd name="T57" fmla="*/ 0 h 31"/>
                <a:gd name="T58" fmla="*/ 31 w 64"/>
                <a:gd name="T59" fmla="*/ 3 h 31"/>
                <a:gd name="T60" fmla="*/ 31 w 64"/>
                <a:gd name="T61" fmla="*/ 4 h 31"/>
                <a:gd name="T62" fmla="*/ 33 w 64"/>
                <a:gd name="T63" fmla="*/ 4 h 31"/>
                <a:gd name="T64" fmla="*/ 32 w 64"/>
                <a:gd name="T65" fmla="*/ 7 h 31"/>
                <a:gd name="T66" fmla="*/ 34 w 64"/>
                <a:gd name="T67" fmla="*/ 7 h 31"/>
                <a:gd name="T68" fmla="*/ 36 w 64"/>
                <a:gd name="T69" fmla="*/ 6 h 31"/>
                <a:gd name="T70" fmla="*/ 39 w 64"/>
                <a:gd name="T71" fmla="*/ 4 h 31"/>
                <a:gd name="T72" fmla="*/ 40 w 64"/>
                <a:gd name="T73" fmla="*/ 4 h 31"/>
                <a:gd name="T74" fmla="*/ 42 w 64"/>
                <a:gd name="T75" fmla="*/ 4 h 31"/>
                <a:gd name="T76" fmla="*/ 44 w 64"/>
                <a:gd name="T77" fmla="*/ 5 h 31"/>
                <a:gd name="T78" fmla="*/ 46 w 64"/>
                <a:gd name="T79" fmla="*/ 5 h 31"/>
                <a:gd name="T80" fmla="*/ 47 w 64"/>
                <a:gd name="T81" fmla="*/ 3 h 31"/>
                <a:gd name="T82" fmla="*/ 56 w 64"/>
                <a:gd name="T83" fmla="*/ 4 h 31"/>
                <a:gd name="T84" fmla="*/ 58 w 64"/>
                <a:gd name="T85"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 h="31">
                  <a:moveTo>
                    <a:pt x="64" y="9"/>
                  </a:moveTo>
                  <a:cubicBezTo>
                    <a:pt x="63" y="10"/>
                    <a:pt x="63" y="10"/>
                    <a:pt x="63" y="10"/>
                  </a:cubicBezTo>
                  <a:cubicBezTo>
                    <a:pt x="60" y="15"/>
                    <a:pt x="63" y="11"/>
                    <a:pt x="61" y="16"/>
                  </a:cubicBezTo>
                  <a:cubicBezTo>
                    <a:pt x="59" y="18"/>
                    <a:pt x="59" y="18"/>
                    <a:pt x="59" y="18"/>
                  </a:cubicBezTo>
                  <a:cubicBezTo>
                    <a:pt x="59" y="20"/>
                    <a:pt x="59" y="20"/>
                    <a:pt x="59" y="20"/>
                  </a:cubicBezTo>
                  <a:cubicBezTo>
                    <a:pt x="59" y="21"/>
                    <a:pt x="59" y="21"/>
                    <a:pt x="59" y="21"/>
                  </a:cubicBezTo>
                  <a:cubicBezTo>
                    <a:pt x="55" y="22"/>
                    <a:pt x="55" y="22"/>
                    <a:pt x="55" y="22"/>
                  </a:cubicBezTo>
                  <a:cubicBezTo>
                    <a:pt x="54" y="21"/>
                    <a:pt x="54" y="21"/>
                    <a:pt x="54" y="21"/>
                  </a:cubicBezTo>
                  <a:cubicBezTo>
                    <a:pt x="53" y="20"/>
                    <a:pt x="54" y="20"/>
                    <a:pt x="53" y="19"/>
                  </a:cubicBezTo>
                  <a:cubicBezTo>
                    <a:pt x="53" y="19"/>
                    <a:pt x="53" y="19"/>
                    <a:pt x="53" y="19"/>
                  </a:cubicBezTo>
                  <a:cubicBezTo>
                    <a:pt x="52" y="18"/>
                    <a:pt x="52" y="19"/>
                    <a:pt x="51" y="18"/>
                  </a:cubicBezTo>
                  <a:cubicBezTo>
                    <a:pt x="51" y="18"/>
                    <a:pt x="51" y="18"/>
                    <a:pt x="51" y="18"/>
                  </a:cubicBezTo>
                  <a:cubicBezTo>
                    <a:pt x="49" y="19"/>
                    <a:pt x="49" y="19"/>
                    <a:pt x="49" y="19"/>
                  </a:cubicBezTo>
                  <a:cubicBezTo>
                    <a:pt x="47" y="19"/>
                    <a:pt x="47" y="19"/>
                    <a:pt x="47" y="19"/>
                  </a:cubicBezTo>
                  <a:cubicBezTo>
                    <a:pt x="46" y="18"/>
                    <a:pt x="46" y="19"/>
                    <a:pt x="45" y="18"/>
                  </a:cubicBezTo>
                  <a:cubicBezTo>
                    <a:pt x="42" y="18"/>
                    <a:pt x="43" y="18"/>
                    <a:pt x="41" y="18"/>
                  </a:cubicBezTo>
                  <a:cubicBezTo>
                    <a:pt x="40" y="19"/>
                    <a:pt x="39" y="21"/>
                    <a:pt x="39" y="22"/>
                  </a:cubicBezTo>
                  <a:cubicBezTo>
                    <a:pt x="37" y="23"/>
                    <a:pt x="34" y="25"/>
                    <a:pt x="34" y="25"/>
                  </a:cubicBezTo>
                  <a:cubicBezTo>
                    <a:pt x="32" y="24"/>
                    <a:pt x="33" y="24"/>
                    <a:pt x="31" y="23"/>
                  </a:cubicBezTo>
                  <a:cubicBezTo>
                    <a:pt x="30" y="24"/>
                    <a:pt x="30" y="24"/>
                    <a:pt x="30" y="24"/>
                  </a:cubicBezTo>
                  <a:cubicBezTo>
                    <a:pt x="29" y="24"/>
                    <a:pt x="29" y="24"/>
                    <a:pt x="29" y="24"/>
                  </a:cubicBezTo>
                  <a:cubicBezTo>
                    <a:pt x="29" y="25"/>
                    <a:pt x="29" y="25"/>
                    <a:pt x="29" y="25"/>
                  </a:cubicBezTo>
                  <a:cubicBezTo>
                    <a:pt x="27" y="26"/>
                    <a:pt x="28" y="26"/>
                    <a:pt x="23" y="26"/>
                  </a:cubicBezTo>
                  <a:cubicBezTo>
                    <a:pt x="22" y="27"/>
                    <a:pt x="22" y="27"/>
                    <a:pt x="22" y="27"/>
                  </a:cubicBezTo>
                  <a:cubicBezTo>
                    <a:pt x="21" y="28"/>
                    <a:pt x="21" y="28"/>
                    <a:pt x="21" y="28"/>
                  </a:cubicBezTo>
                  <a:cubicBezTo>
                    <a:pt x="21" y="29"/>
                    <a:pt x="21" y="29"/>
                    <a:pt x="21" y="29"/>
                  </a:cubicBezTo>
                  <a:cubicBezTo>
                    <a:pt x="21" y="30"/>
                    <a:pt x="21" y="30"/>
                    <a:pt x="21" y="30"/>
                  </a:cubicBezTo>
                  <a:cubicBezTo>
                    <a:pt x="21" y="30"/>
                    <a:pt x="21" y="30"/>
                    <a:pt x="21" y="31"/>
                  </a:cubicBezTo>
                  <a:cubicBezTo>
                    <a:pt x="13" y="31"/>
                    <a:pt x="16" y="31"/>
                    <a:pt x="10" y="31"/>
                  </a:cubicBezTo>
                  <a:cubicBezTo>
                    <a:pt x="8" y="30"/>
                    <a:pt x="7" y="29"/>
                    <a:pt x="5" y="27"/>
                  </a:cubicBezTo>
                  <a:cubicBezTo>
                    <a:pt x="5" y="27"/>
                    <a:pt x="5" y="27"/>
                    <a:pt x="5" y="27"/>
                  </a:cubicBezTo>
                  <a:cubicBezTo>
                    <a:pt x="5" y="27"/>
                    <a:pt x="5" y="27"/>
                    <a:pt x="5" y="27"/>
                  </a:cubicBezTo>
                  <a:cubicBezTo>
                    <a:pt x="3" y="27"/>
                    <a:pt x="3" y="27"/>
                    <a:pt x="3" y="27"/>
                  </a:cubicBezTo>
                  <a:cubicBezTo>
                    <a:pt x="3" y="27"/>
                    <a:pt x="3" y="27"/>
                    <a:pt x="3" y="27"/>
                  </a:cubicBezTo>
                  <a:cubicBezTo>
                    <a:pt x="2" y="27"/>
                    <a:pt x="2" y="27"/>
                    <a:pt x="2" y="27"/>
                  </a:cubicBezTo>
                  <a:cubicBezTo>
                    <a:pt x="2" y="27"/>
                    <a:pt x="1" y="24"/>
                    <a:pt x="0" y="21"/>
                  </a:cubicBezTo>
                  <a:cubicBezTo>
                    <a:pt x="0" y="20"/>
                    <a:pt x="0" y="20"/>
                    <a:pt x="0" y="20"/>
                  </a:cubicBezTo>
                  <a:cubicBezTo>
                    <a:pt x="0" y="18"/>
                    <a:pt x="0" y="19"/>
                    <a:pt x="1" y="18"/>
                  </a:cubicBezTo>
                  <a:cubicBezTo>
                    <a:pt x="1" y="16"/>
                    <a:pt x="2" y="15"/>
                    <a:pt x="3" y="13"/>
                  </a:cubicBezTo>
                  <a:cubicBezTo>
                    <a:pt x="4" y="13"/>
                    <a:pt x="4" y="13"/>
                    <a:pt x="4" y="13"/>
                  </a:cubicBezTo>
                  <a:cubicBezTo>
                    <a:pt x="5" y="13"/>
                    <a:pt x="4" y="13"/>
                    <a:pt x="7" y="13"/>
                  </a:cubicBezTo>
                  <a:cubicBezTo>
                    <a:pt x="8" y="13"/>
                    <a:pt x="8" y="13"/>
                    <a:pt x="8" y="13"/>
                  </a:cubicBezTo>
                  <a:cubicBezTo>
                    <a:pt x="10" y="12"/>
                    <a:pt x="10" y="12"/>
                    <a:pt x="11" y="11"/>
                  </a:cubicBezTo>
                  <a:cubicBezTo>
                    <a:pt x="12" y="10"/>
                    <a:pt x="12" y="10"/>
                    <a:pt x="12" y="10"/>
                  </a:cubicBezTo>
                  <a:cubicBezTo>
                    <a:pt x="12" y="10"/>
                    <a:pt x="12" y="10"/>
                    <a:pt x="12" y="10"/>
                  </a:cubicBezTo>
                  <a:cubicBezTo>
                    <a:pt x="13" y="10"/>
                    <a:pt x="13" y="10"/>
                    <a:pt x="13" y="10"/>
                  </a:cubicBezTo>
                  <a:cubicBezTo>
                    <a:pt x="14" y="9"/>
                    <a:pt x="14" y="9"/>
                    <a:pt x="14" y="9"/>
                  </a:cubicBezTo>
                  <a:cubicBezTo>
                    <a:pt x="14" y="8"/>
                    <a:pt x="14" y="7"/>
                    <a:pt x="14" y="6"/>
                  </a:cubicBezTo>
                  <a:cubicBezTo>
                    <a:pt x="17" y="5"/>
                    <a:pt x="17" y="5"/>
                    <a:pt x="17" y="5"/>
                  </a:cubicBezTo>
                  <a:cubicBezTo>
                    <a:pt x="17" y="3"/>
                    <a:pt x="18" y="3"/>
                    <a:pt x="19" y="2"/>
                  </a:cubicBezTo>
                  <a:cubicBezTo>
                    <a:pt x="19" y="2"/>
                    <a:pt x="19" y="2"/>
                    <a:pt x="19" y="2"/>
                  </a:cubicBezTo>
                  <a:cubicBezTo>
                    <a:pt x="20" y="2"/>
                    <a:pt x="20" y="2"/>
                    <a:pt x="21" y="2"/>
                  </a:cubicBezTo>
                  <a:cubicBezTo>
                    <a:pt x="22" y="2"/>
                    <a:pt x="22" y="2"/>
                    <a:pt x="22" y="2"/>
                  </a:cubicBezTo>
                  <a:cubicBezTo>
                    <a:pt x="22" y="2"/>
                    <a:pt x="23" y="2"/>
                    <a:pt x="23" y="2"/>
                  </a:cubicBezTo>
                  <a:cubicBezTo>
                    <a:pt x="23" y="3"/>
                    <a:pt x="23" y="2"/>
                    <a:pt x="24" y="4"/>
                  </a:cubicBezTo>
                  <a:cubicBezTo>
                    <a:pt x="26" y="3"/>
                    <a:pt x="26" y="3"/>
                    <a:pt x="26" y="3"/>
                  </a:cubicBezTo>
                  <a:cubicBezTo>
                    <a:pt x="27" y="2"/>
                    <a:pt x="27" y="2"/>
                    <a:pt x="27" y="2"/>
                  </a:cubicBezTo>
                  <a:cubicBezTo>
                    <a:pt x="27" y="1"/>
                    <a:pt x="28" y="1"/>
                    <a:pt x="29" y="0"/>
                  </a:cubicBezTo>
                  <a:cubicBezTo>
                    <a:pt x="29" y="0"/>
                    <a:pt x="29" y="0"/>
                    <a:pt x="29" y="0"/>
                  </a:cubicBezTo>
                  <a:cubicBezTo>
                    <a:pt x="30" y="1"/>
                    <a:pt x="30" y="2"/>
                    <a:pt x="31" y="3"/>
                  </a:cubicBezTo>
                  <a:cubicBezTo>
                    <a:pt x="31" y="3"/>
                    <a:pt x="31" y="3"/>
                    <a:pt x="31" y="3"/>
                  </a:cubicBezTo>
                  <a:cubicBezTo>
                    <a:pt x="31" y="4"/>
                    <a:pt x="31" y="4"/>
                    <a:pt x="31" y="4"/>
                  </a:cubicBezTo>
                  <a:cubicBezTo>
                    <a:pt x="32" y="4"/>
                    <a:pt x="32" y="4"/>
                    <a:pt x="32" y="4"/>
                  </a:cubicBezTo>
                  <a:cubicBezTo>
                    <a:pt x="33" y="4"/>
                    <a:pt x="33" y="4"/>
                    <a:pt x="33" y="4"/>
                  </a:cubicBezTo>
                  <a:cubicBezTo>
                    <a:pt x="33" y="5"/>
                    <a:pt x="33" y="5"/>
                    <a:pt x="33" y="6"/>
                  </a:cubicBezTo>
                  <a:cubicBezTo>
                    <a:pt x="32" y="6"/>
                    <a:pt x="33" y="6"/>
                    <a:pt x="32" y="7"/>
                  </a:cubicBezTo>
                  <a:cubicBezTo>
                    <a:pt x="33" y="7"/>
                    <a:pt x="33" y="7"/>
                    <a:pt x="33" y="7"/>
                  </a:cubicBezTo>
                  <a:cubicBezTo>
                    <a:pt x="34" y="7"/>
                    <a:pt x="34" y="7"/>
                    <a:pt x="34" y="7"/>
                  </a:cubicBezTo>
                  <a:cubicBezTo>
                    <a:pt x="36" y="7"/>
                    <a:pt x="36" y="7"/>
                    <a:pt x="36" y="7"/>
                  </a:cubicBezTo>
                  <a:cubicBezTo>
                    <a:pt x="36" y="6"/>
                    <a:pt x="36" y="6"/>
                    <a:pt x="36" y="6"/>
                  </a:cubicBezTo>
                  <a:cubicBezTo>
                    <a:pt x="37" y="5"/>
                    <a:pt x="37" y="5"/>
                    <a:pt x="37" y="5"/>
                  </a:cubicBezTo>
                  <a:cubicBezTo>
                    <a:pt x="39" y="4"/>
                    <a:pt x="37" y="5"/>
                    <a:pt x="39" y="4"/>
                  </a:cubicBezTo>
                  <a:cubicBezTo>
                    <a:pt x="40" y="4"/>
                    <a:pt x="40" y="4"/>
                    <a:pt x="40" y="4"/>
                  </a:cubicBezTo>
                  <a:cubicBezTo>
                    <a:pt x="40" y="4"/>
                    <a:pt x="40" y="4"/>
                    <a:pt x="40" y="4"/>
                  </a:cubicBezTo>
                  <a:cubicBezTo>
                    <a:pt x="41" y="4"/>
                    <a:pt x="40" y="4"/>
                    <a:pt x="41" y="4"/>
                  </a:cubicBezTo>
                  <a:cubicBezTo>
                    <a:pt x="42" y="4"/>
                    <a:pt x="42" y="4"/>
                    <a:pt x="42" y="4"/>
                  </a:cubicBezTo>
                  <a:cubicBezTo>
                    <a:pt x="43" y="4"/>
                    <a:pt x="43" y="4"/>
                    <a:pt x="43" y="4"/>
                  </a:cubicBezTo>
                  <a:cubicBezTo>
                    <a:pt x="44" y="5"/>
                    <a:pt x="44" y="5"/>
                    <a:pt x="44" y="5"/>
                  </a:cubicBezTo>
                  <a:cubicBezTo>
                    <a:pt x="45" y="5"/>
                    <a:pt x="45" y="5"/>
                    <a:pt x="45" y="5"/>
                  </a:cubicBezTo>
                  <a:cubicBezTo>
                    <a:pt x="46" y="5"/>
                    <a:pt x="46" y="5"/>
                    <a:pt x="46" y="5"/>
                  </a:cubicBezTo>
                  <a:cubicBezTo>
                    <a:pt x="46" y="4"/>
                    <a:pt x="46" y="4"/>
                    <a:pt x="46" y="4"/>
                  </a:cubicBezTo>
                  <a:cubicBezTo>
                    <a:pt x="47" y="3"/>
                    <a:pt x="47" y="3"/>
                    <a:pt x="47" y="3"/>
                  </a:cubicBezTo>
                  <a:cubicBezTo>
                    <a:pt x="53" y="3"/>
                    <a:pt x="44" y="2"/>
                    <a:pt x="54" y="3"/>
                  </a:cubicBezTo>
                  <a:cubicBezTo>
                    <a:pt x="54" y="4"/>
                    <a:pt x="54" y="4"/>
                    <a:pt x="56" y="4"/>
                  </a:cubicBezTo>
                  <a:cubicBezTo>
                    <a:pt x="57" y="5"/>
                    <a:pt x="57" y="5"/>
                    <a:pt x="57" y="5"/>
                  </a:cubicBezTo>
                  <a:cubicBezTo>
                    <a:pt x="58" y="6"/>
                    <a:pt x="58" y="6"/>
                    <a:pt x="58" y="7"/>
                  </a:cubicBezTo>
                  <a:cubicBezTo>
                    <a:pt x="59" y="7"/>
                    <a:pt x="62" y="9"/>
                    <a:pt x="64" y="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210">
              <a:extLst>
                <a:ext uri="{FF2B5EF4-FFF2-40B4-BE49-F238E27FC236}">
                  <a16:creationId xmlns:a16="http://schemas.microsoft.com/office/drawing/2014/main" id="{A422EC8E-1EBC-4B95-999B-D71A00F29FD3}"/>
                </a:ext>
              </a:extLst>
            </p:cNvPr>
            <p:cNvSpPr>
              <a:spLocks noEditPoints="1"/>
            </p:cNvSpPr>
            <p:nvPr/>
          </p:nvSpPr>
          <p:spPr bwMode="auto">
            <a:xfrm>
              <a:off x="11070399" y="8560584"/>
              <a:ext cx="142476" cy="142476"/>
            </a:xfrm>
            <a:custGeom>
              <a:avLst/>
              <a:gdLst>
                <a:gd name="T0" fmla="*/ 33 w 34"/>
                <a:gd name="T1" fmla="*/ 20 h 35"/>
                <a:gd name="T2" fmla="*/ 32 w 34"/>
                <a:gd name="T3" fmla="*/ 21 h 35"/>
                <a:gd name="T4" fmla="*/ 30 w 34"/>
                <a:gd name="T5" fmla="*/ 25 h 35"/>
                <a:gd name="T6" fmla="*/ 27 w 34"/>
                <a:gd name="T7" fmla="*/ 28 h 35"/>
                <a:gd name="T8" fmla="*/ 20 w 34"/>
                <a:gd name="T9" fmla="*/ 35 h 35"/>
                <a:gd name="T10" fmla="*/ 9 w 34"/>
                <a:gd name="T11" fmla="*/ 29 h 35"/>
                <a:gd name="T12" fmla="*/ 9 w 34"/>
                <a:gd name="T13" fmla="*/ 26 h 35"/>
                <a:gd name="T14" fmla="*/ 9 w 34"/>
                <a:gd name="T15" fmla="*/ 25 h 35"/>
                <a:gd name="T16" fmla="*/ 7 w 34"/>
                <a:gd name="T17" fmla="*/ 26 h 35"/>
                <a:gd name="T18" fmla="*/ 5 w 34"/>
                <a:gd name="T19" fmla="*/ 24 h 35"/>
                <a:gd name="T20" fmla="*/ 4 w 34"/>
                <a:gd name="T21" fmla="*/ 21 h 35"/>
                <a:gd name="T22" fmla="*/ 2 w 34"/>
                <a:gd name="T23" fmla="*/ 20 h 35"/>
                <a:gd name="T24" fmla="*/ 1 w 34"/>
                <a:gd name="T25" fmla="*/ 17 h 35"/>
                <a:gd name="T26" fmla="*/ 2 w 34"/>
                <a:gd name="T27" fmla="*/ 17 h 35"/>
                <a:gd name="T28" fmla="*/ 5 w 34"/>
                <a:gd name="T29" fmla="*/ 16 h 35"/>
                <a:gd name="T30" fmla="*/ 5 w 34"/>
                <a:gd name="T31" fmla="*/ 15 h 35"/>
                <a:gd name="T32" fmla="*/ 3 w 34"/>
                <a:gd name="T33" fmla="*/ 15 h 35"/>
                <a:gd name="T34" fmla="*/ 2 w 34"/>
                <a:gd name="T35" fmla="*/ 16 h 35"/>
                <a:gd name="T36" fmla="*/ 1 w 34"/>
                <a:gd name="T37" fmla="*/ 13 h 35"/>
                <a:gd name="T38" fmla="*/ 3 w 34"/>
                <a:gd name="T39" fmla="*/ 12 h 35"/>
                <a:gd name="T40" fmla="*/ 1 w 34"/>
                <a:gd name="T41" fmla="*/ 11 h 35"/>
                <a:gd name="T42" fmla="*/ 1 w 34"/>
                <a:gd name="T43" fmla="*/ 10 h 35"/>
                <a:gd name="T44" fmla="*/ 3 w 34"/>
                <a:gd name="T45" fmla="*/ 10 h 35"/>
                <a:gd name="T46" fmla="*/ 4 w 34"/>
                <a:gd name="T47" fmla="*/ 8 h 35"/>
                <a:gd name="T48" fmla="*/ 8 w 34"/>
                <a:gd name="T49" fmla="*/ 3 h 35"/>
                <a:gd name="T50" fmla="*/ 9 w 34"/>
                <a:gd name="T51" fmla="*/ 1 h 35"/>
                <a:gd name="T52" fmla="*/ 13 w 34"/>
                <a:gd name="T53" fmla="*/ 1 h 35"/>
                <a:gd name="T54" fmla="*/ 16 w 34"/>
                <a:gd name="T55" fmla="*/ 0 h 35"/>
                <a:gd name="T56" fmla="*/ 24 w 34"/>
                <a:gd name="T57" fmla="*/ 0 h 35"/>
                <a:gd name="T58" fmla="*/ 30 w 34"/>
                <a:gd name="T59" fmla="*/ 7 h 35"/>
                <a:gd name="T60" fmla="*/ 30 w 34"/>
                <a:gd name="T61" fmla="*/ 8 h 35"/>
                <a:gd name="T62" fmla="*/ 29 w 34"/>
                <a:gd name="T63" fmla="*/ 10 h 35"/>
                <a:gd name="T64" fmla="*/ 30 w 34"/>
                <a:gd name="T65" fmla="*/ 10 h 35"/>
                <a:gd name="T66" fmla="*/ 32 w 34"/>
                <a:gd name="T67" fmla="*/ 15 h 35"/>
                <a:gd name="T68" fmla="*/ 30 w 34"/>
                <a:gd name="T69" fmla="*/ 16 h 35"/>
                <a:gd name="T70" fmla="*/ 29 w 34"/>
                <a:gd name="T71" fmla="*/ 19 h 35"/>
                <a:gd name="T72" fmla="*/ 30 w 34"/>
                <a:gd name="T73" fmla="*/ 19 h 35"/>
                <a:gd name="T74" fmla="*/ 33 w 34"/>
                <a:gd name="T75" fmla="*/ 17 h 35"/>
                <a:gd name="T76" fmla="*/ 34 w 34"/>
                <a:gd name="T77" fmla="*/ 17 h 35"/>
                <a:gd name="T78" fmla="*/ 9 w 34"/>
                <a:gd name="T79" fmla="*/ 29 h 35"/>
                <a:gd name="T80" fmla="*/ 4 w 34"/>
                <a:gd name="T81" fmla="*/ 27 h 35"/>
                <a:gd name="T82" fmla="*/ 8 w 34"/>
                <a:gd name="T83" fmla="*/ 26 h 35"/>
                <a:gd name="T84" fmla="*/ 9 w 34"/>
                <a:gd name="T85" fmla="*/ 27 h 35"/>
                <a:gd name="T86" fmla="*/ 9 w 34"/>
                <a:gd name="T87"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 h="35">
                  <a:moveTo>
                    <a:pt x="34" y="17"/>
                  </a:moveTo>
                  <a:cubicBezTo>
                    <a:pt x="34" y="18"/>
                    <a:pt x="34" y="19"/>
                    <a:pt x="33" y="20"/>
                  </a:cubicBezTo>
                  <a:cubicBezTo>
                    <a:pt x="33" y="21"/>
                    <a:pt x="33" y="21"/>
                    <a:pt x="33" y="21"/>
                  </a:cubicBezTo>
                  <a:cubicBezTo>
                    <a:pt x="32" y="21"/>
                    <a:pt x="32" y="21"/>
                    <a:pt x="32" y="21"/>
                  </a:cubicBezTo>
                  <a:cubicBezTo>
                    <a:pt x="31" y="22"/>
                    <a:pt x="31" y="22"/>
                    <a:pt x="31" y="22"/>
                  </a:cubicBezTo>
                  <a:cubicBezTo>
                    <a:pt x="30" y="24"/>
                    <a:pt x="30" y="23"/>
                    <a:pt x="30" y="25"/>
                  </a:cubicBezTo>
                  <a:cubicBezTo>
                    <a:pt x="30" y="25"/>
                    <a:pt x="30" y="25"/>
                    <a:pt x="30" y="25"/>
                  </a:cubicBezTo>
                  <a:cubicBezTo>
                    <a:pt x="27" y="28"/>
                    <a:pt x="27" y="28"/>
                    <a:pt x="27" y="28"/>
                  </a:cubicBezTo>
                  <a:cubicBezTo>
                    <a:pt x="23" y="30"/>
                    <a:pt x="22" y="32"/>
                    <a:pt x="21" y="34"/>
                  </a:cubicBezTo>
                  <a:cubicBezTo>
                    <a:pt x="20" y="35"/>
                    <a:pt x="20" y="35"/>
                    <a:pt x="20" y="35"/>
                  </a:cubicBezTo>
                  <a:cubicBezTo>
                    <a:pt x="18" y="32"/>
                    <a:pt x="13" y="30"/>
                    <a:pt x="9" y="29"/>
                  </a:cubicBezTo>
                  <a:cubicBezTo>
                    <a:pt x="9" y="29"/>
                    <a:pt x="9" y="29"/>
                    <a:pt x="9" y="29"/>
                  </a:cubicBezTo>
                  <a:cubicBezTo>
                    <a:pt x="10" y="27"/>
                    <a:pt x="10" y="27"/>
                    <a:pt x="10" y="27"/>
                  </a:cubicBezTo>
                  <a:cubicBezTo>
                    <a:pt x="9" y="26"/>
                    <a:pt x="9" y="26"/>
                    <a:pt x="9" y="26"/>
                  </a:cubicBezTo>
                  <a:cubicBezTo>
                    <a:pt x="9" y="25"/>
                    <a:pt x="9" y="25"/>
                    <a:pt x="9" y="25"/>
                  </a:cubicBezTo>
                  <a:cubicBezTo>
                    <a:pt x="9" y="25"/>
                    <a:pt x="9" y="25"/>
                    <a:pt x="9" y="25"/>
                  </a:cubicBezTo>
                  <a:cubicBezTo>
                    <a:pt x="8" y="26"/>
                    <a:pt x="8" y="26"/>
                    <a:pt x="8" y="26"/>
                  </a:cubicBezTo>
                  <a:cubicBezTo>
                    <a:pt x="7" y="26"/>
                    <a:pt x="7" y="26"/>
                    <a:pt x="7" y="26"/>
                  </a:cubicBezTo>
                  <a:cubicBezTo>
                    <a:pt x="6" y="25"/>
                    <a:pt x="6" y="25"/>
                    <a:pt x="6" y="25"/>
                  </a:cubicBezTo>
                  <a:cubicBezTo>
                    <a:pt x="5" y="24"/>
                    <a:pt x="5" y="24"/>
                    <a:pt x="5" y="24"/>
                  </a:cubicBezTo>
                  <a:cubicBezTo>
                    <a:pt x="5" y="24"/>
                    <a:pt x="5" y="24"/>
                    <a:pt x="5" y="24"/>
                  </a:cubicBezTo>
                  <a:cubicBezTo>
                    <a:pt x="4" y="21"/>
                    <a:pt x="4" y="22"/>
                    <a:pt x="4" y="21"/>
                  </a:cubicBezTo>
                  <a:cubicBezTo>
                    <a:pt x="3" y="20"/>
                    <a:pt x="3" y="20"/>
                    <a:pt x="3" y="20"/>
                  </a:cubicBezTo>
                  <a:cubicBezTo>
                    <a:pt x="2" y="20"/>
                    <a:pt x="2" y="20"/>
                    <a:pt x="2" y="20"/>
                  </a:cubicBezTo>
                  <a:cubicBezTo>
                    <a:pt x="1" y="18"/>
                    <a:pt x="2" y="19"/>
                    <a:pt x="1" y="17"/>
                  </a:cubicBezTo>
                  <a:cubicBezTo>
                    <a:pt x="1" y="17"/>
                    <a:pt x="1" y="17"/>
                    <a:pt x="1" y="17"/>
                  </a:cubicBezTo>
                  <a:cubicBezTo>
                    <a:pt x="1" y="17"/>
                    <a:pt x="1" y="17"/>
                    <a:pt x="1" y="17"/>
                  </a:cubicBezTo>
                  <a:cubicBezTo>
                    <a:pt x="2" y="17"/>
                    <a:pt x="2" y="17"/>
                    <a:pt x="2" y="17"/>
                  </a:cubicBezTo>
                  <a:cubicBezTo>
                    <a:pt x="3" y="18"/>
                    <a:pt x="3" y="18"/>
                    <a:pt x="3" y="18"/>
                  </a:cubicBezTo>
                  <a:cubicBezTo>
                    <a:pt x="4" y="16"/>
                    <a:pt x="4" y="17"/>
                    <a:pt x="5" y="16"/>
                  </a:cubicBezTo>
                  <a:cubicBezTo>
                    <a:pt x="5" y="15"/>
                    <a:pt x="5" y="15"/>
                    <a:pt x="5" y="15"/>
                  </a:cubicBezTo>
                  <a:cubicBezTo>
                    <a:pt x="5" y="15"/>
                    <a:pt x="5" y="15"/>
                    <a:pt x="5" y="15"/>
                  </a:cubicBezTo>
                  <a:cubicBezTo>
                    <a:pt x="4" y="15"/>
                    <a:pt x="4" y="15"/>
                    <a:pt x="4" y="15"/>
                  </a:cubicBezTo>
                  <a:cubicBezTo>
                    <a:pt x="3" y="15"/>
                    <a:pt x="3" y="15"/>
                    <a:pt x="3" y="15"/>
                  </a:cubicBezTo>
                  <a:cubicBezTo>
                    <a:pt x="2" y="16"/>
                    <a:pt x="2" y="16"/>
                    <a:pt x="2" y="16"/>
                  </a:cubicBezTo>
                  <a:cubicBezTo>
                    <a:pt x="2" y="16"/>
                    <a:pt x="2" y="16"/>
                    <a:pt x="2" y="16"/>
                  </a:cubicBezTo>
                  <a:cubicBezTo>
                    <a:pt x="1" y="14"/>
                    <a:pt x="1" y="14"/>
                    <a:pt x="1" y="14"/>
                  </a:cubicBezTo>
                  <a:cubicBezTo>
                    <a:pt x="1" y="14"/>
                    <a:pt x="1" y="14"/>
                    <a:pt x="1" y="13"/>
                  </a:cubicBezTo>
                  <a:cubicBezTo>
                    <a:pt x="3" y="13"/>
                    <a:pt x="3" y="13"/>
                    <a:pt x="3" y="13"/>
                  </a:cubicBezTo>
                  <a:cubicBezTo>
                    <a:pt x="3" y="12"/>
                    <a:pt x="3" y="12"/>
                    <a:pt x="3" y="12"/>
                  </a:cubicBezTo>
                  <a:cubicBezTo>
                    <a:pt x="2" y="12"/>
                    <a:pt x="2" y="12"/>
                    <a:pt x="2" y="12"/>
                  </a:cubicBezTo>
                  <a:cubicBezTo>
                    <a:pt x="1" y="11"/>
                    <a:pt x="1" y="11"/>
                    <a:pt x="1" y="11"/>
                  </a:cubicBezTo>
                  <a:cubicBezTo>
                    <a:pt x="0" y="10"/>
                    <a:pt x="0" y="10"/>
                    <a:pt x="0" y="10"/>
                  </a:cubicBezTo>
                  <a:cubicBezTo>
                    <a:pt x="1" y="10"/>
                    <a:pt x="1" y="10"/>
                    <a:pt x="1" y="10"/>
                  </a:cubicBezTo>
                  <a:cubicBezTo>
                    <a:pt x="2" y="10"/>
                    <a:pt x="2" y="10"/>
                    <a:pt x="2" y="11"/>
                  </a:cubicBezTo>
                  <a:cubicBezTo>
                    <a:pt x="3" y="10"/>
                    <a:pt x="3" y="10"/>
                    <a:pt x="3" y="10"/>
                  </a:cubicBezTo>
                  <a:cubicBezTo>
                    <a:pt x="4" y="9"/>
                    <a:pt x="4" y="9"/>
                    <a:pt x="4" y="9"/>
                  </a:cubicBezTo>
                  <a:cubicBezTo>
                    <a:pt x="4" y="8"/>
                    <a:pt x="4" y="8"/>
                    <a:pt x="4" y="8"/>
                  </a:cubicBezTo>
                  <a:cubicBezTo>
                    <a:pt x="6" y="8"/>
                    <a:pt x="6" y="8"/>
                    <a:pt x="6" y="8"/>
                  </a:cubicBezTo>
                  <a:cubicBezTo>
                    <a:pt x="7" y="6"/>
                    <a:pt x="8" y="5"/>
                    <a:pt x="8" y="3"/>
                  </a:cubicBezTo>
                  <a:cubicBezTo>
                    <a:pt x="9" y="3"/>
                    <a:pt x="9" y="3"/>
                    <a:pt x="9" y="3"/>
                  </a:cubicBezTo>
                  <a:cubicBezTo>
                    <a:pt x="9" y="2"/>
                    <a:pt x="9" y="2"/>
                    <a:pt x="9" y="1"/>
                  </a:cubicBezTo>
                  <a:cubicBezTo>
                    <a:pt x="10" y="1"/>
                    <a:pt x="10" y="1"/>
                    <a:pt x="12" y="1"/>
                  </a:cubicBezTo>
                  <a:cubicBezTo>
                    <a:pt x="13" y="1"/>
                    <a:pt x="13" y="1"/>
                    <a:pt x="13" y="1"/>
                  </a:cubicBezTo>
                  <a:cubicBezTo>
                    <a:pt x="16" y="1"/>
                    <a:pt x="16" y="1"/>
                    <a:pt x="16" y="1"/>
                  </a:cubicBezTo>
                  <a:cubicBezTo>
                    <a:pt x="16" y="0"/>
                    <a:pt x="16" y="0"/>
                    <a:pt x="16" y="0"/>
                  </a:cubicBezTo>
                  <a:cubicBezTo>
                    <a:pt x="21" y="0"/>
                    <a:pt x="18" y="0"/>
                    <a:pt x="23" y="0"/>
                  </a:cubicBezTo>
                  <a:cubicBezTo>
                    <a:pt x="24" y="0"/>
                    <a:pt x="24" y="0"/>
                    <a:pt x="24" y="0"/>
                  </a:cubicBezTo>
                  <a:cubicBezTo>
                    <a:pt x="24" y="1"/>
                    <a:pt x="25" y="1"/>
                    <a:pt x="26" y="2"/>
                  </a:cubicBezTo>
                  <a:cubicBezTo>
                    <a:pt x="27" y="5"/>
                    <a:pt x="28" y="6"/>
                    <a:pt x="30" y="7"/>
                  </a:cubicBezTo>
                  <a:cubicBezTo>
                    <a:pt x="30" y="8"/>
                    <a:pt x="30" y="8"/>
                    <a:pt x="30" y="8"/>
                  </a:cubicBezTo>
                  <a:cubicBezTo>
                    <a:pt x="30" y="8"/>
                    <a:pt x="30" y="8"/>
                    <a:pt x="30" y="8"/>
                  </a:cubicBezTo>
                  <a:cubicBezTo>
                    <a:pt x="29" y="9"/>
                    <a:pt x="29" y="9"/>
                    <a:pt x="29" y="10"/>
                  </a:cubicBezTo>
                  <a:cubicBezTo>
                    <a:pt x="29" y="10"/>
                    <a:pt x="29" y="10"/>
                    <a:pt x="29" y="10"/>
                  </a:cubicBezTo>
                  <a:cubicBezTo>
                    <a:pt x="29" y="10"/>
                    <a:pt x="29" y="10"/>
                    <a:pt x="29" y="10"/>
                  </a:cubicBezTo>
                  <a:cubicBezTo>
                    <a:pt x="30" y="10"/>
                    <a:pt x="30" y="10"/>
                    <a:pt x="30" y="10"/>
                  </a:cubicBezTo>
                  <a:cubicBezTo>
                    <a:pt x="31" y="11"/>
                    <a:pt x="31" y="11"/>
                    <a:pt x="31" y="13"/>
                  </a:cubicBezTo>
                  <a:cubicBezTo>
                    <a:pt x="31" y="14"/>
                    <a:pt x="31" y="13"/>
                    <a:pt x="32" y="15"/>
                  </a:cubicBezTo>
                  <a:cubicBezTo>
                    <a:pt x="32" y="15"/>
                    <a:pt x="32" y="15"/>
                    <a:pt x="32" y="15"/>
                  </a:cubicBezTo>
                  <a:cubicBezTo>
                    <a:pt x="30" y="16"/>
                    <a:pt x="30" y="16"/>
                    <a:pt x="30" y="16"/>
                  </a:cubicBezTo>
                  <a:cubicBezTo>
                    <a:pt x="30" y="17"/>
                    <a:pt x="30" y="18"/>
                    <a:pt x="29" y="18"/>
                  </a:cubicBezTo>
                  <a:cubicBezTo>
                    <a:pt x="29" y="19"/>
                    <a:pt x="29" y="19"/>
                    <a:pt x="29" y="19"/>
                  </a:cubicBezTo>
                  <a:cubicBezTo>
                    <a:pt x="30" y="19"/>
                    <a:pt x="30" y="19"/>
                    <a:pt x="30" y="19"/>
                  </a:cubicBezTo>
                  <a:cubicBezTo>
                    <a:pt x="30" y="19"/>
                    <a:pt x="30" y="19"/>
                    <a:pt x="30" y="19"/>
                  </a:cubicBezTo>
                  <a:cubicBezTo>
                    <a:pt x="31" y="19"/>
                    <a:pt x="30" y="19"/>
                    <a:pt x="31" y="19"/>
                  </a:cubicBezTo>
                  <a:cubicBezTo>
                    <a:pt x="32" y="18"/>
                    <a:pt x="32" y="18"/>
                    <a:pt x="33" y="17"/>
                  </a:cubicBezTo>
                  <a:cubicBezTo>
                    <a:pt x="33" y="17"/>
                    <a:pt x="33" y="17"/>
                    <a:pt x="33" y="17"/>
                  </a:cubicBezTo>
                  <a:cubicBezTo>
                    <a:pt x="34" y="17"/>
                    <a:pt x="34" y="17"/>
                    <a:pt x="34" y="17"/>
                  </a:cubicBezTo>
                  <a:close/>
                  <a:moveTo>
                    <a:pt x="9" y="29"/>
                  </a:moveTo>
                  <a:cubicBezTo>
                    <a:pt x="9" y="29"/>
                    <a:pt x="9" y="29"/>
                    <a:pt x="9" y="29"/>
                  </a:cubicBezTo>
                  <a:cubicBezTo>
                    <a:pt x="8" y="28"/>
                    <a:pt x="8" y="28"/>
                    <a:pt x="8" y="28"/>
                  </a:cubicBezTo>
                  <a:cubicBezTo>
                    <a:pt x="4" y="27"/>
                    <a:pt x="4" y="27"/>
                    <a:pt x="4" y="27"/>
                  </a:cubicBezTo>
                  <a:cubicBezTo>
                    <a:pt x="5" y="27"/>
                    <a:pt x="5" y="27"/>
                    <a:pt x="5" y="27"/>
                  </a:cubicBezTo>
                  <a:cubicBezTo>
                    <a:pt x="8" y="26"/>
                    <a:pt x="8" y="26"/>
                    <a:pt x="8" y="26"/>
                  </a:cubicBezTo>
                  <a:cubicBezTo>
                    <a:pt x="9" y="27"/>
                    <a:pt x="9" y="27"/>
                    <a:pt x="9" y="27"/>
                  </a:cubicBezTo>
                  <a:cubicBezTo>
                    <a:pt x="9" y="27"/>
                    <a:pt x="9" y="27"/>
                    <a:pt x="9" y="27"/>
                  </a:cubicBezTo>
                  <a:cubicBezTo>
                    <a:pt x="9" y="28"/>
                    <a:pt x="9" y="28"/>
                    <a:pt x="9" y="28"/>
                  </a:cubicBezTo>
                  <a:cubicBezTo>
                    <a:pt x="9" y="29"/>
                    <a:pt x="9" y="29"/>
                    <a:pt x="9" y="2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211">
              <a:extLst>
                <a:ext uri="{FF2B5EF4-FFF2-40B4-BE49-F238E27FC236}">
                  <a16:creationId xmlns:a16="http://schemas.microsoft.com/office/drawing/2014/main" id="{B147EFEA-82F7-4773-A834-16E3ED6D53DA}"/>
                </a:ext>
              </a:extLst>
            </p:cNvPr>
            <p:cNvSpPr>
              <a:spLocks/>
            </p:cNvSpPr>
            <p:nvPr/>
          </p:nvSpPr>
          <p:spPr bwMode="auto">
            <a:xfrm>
              <a:off x="12271947" y="6741639"/>
              <a:ext cx="4751" cy="4751"/>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lnTo>
                    <a:pt x="0" y="1"/>
                  </a:lnTo>
                  <a:lnTo>
                    <a:pt x="0" y="1"/>
                  </a:lnTo>
                  <a:lnTo>
                    <a:pt x="0" y="0"/>
                  </a:lnTo>
                  <a:lnTo>
                    <a:pt x="1" y="0"/>
                  </a:lnTo>
                  <a:lnTo>
                    <a:pt x="1" y="0"/>
                  </a:lnTo>
                  <a:lnTo>
                    <a:pt x="1"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212">
              <a:extLst>
                <a:ext uri="{FF2B5EF4-FFF2-40B4-BE49-F238E27FC236}">
                  <a16:creationId xmlns:a16="http://schemas.microsoft.com/office/drawing/2014/main" id="{6754B616-D1E7-4492-A3CA-477E8E65859B}"/>
                </a:ext>
              </a:extLst>
            </p:cNvPr>
            <p:cNvSpPr>
              <a:spLocks/>
            </p:cNvSpPr>
            <p:nvPr/>
          </p:nvSpPr>
          <p:spPr bwMode="auto">
            <a:xfrm>
              <a:off x="10875680" y="8237638"/>
              <a:ext cx="284952" cy="208965"/>
            </a:xfrm>
            <a:custGeom>
              <a:avLst/>
              <a:gdLst>
                <a:gd name="T0" fmla="*/ 59 w 69"/>
                <a:gd name="T1" fmla="*/ 26 h 50"/>
                <a:gd name="T2" fmla="*/ 62 w 69"/>
                <a:gd name="T3" fmla="*/ 31 h 50"/>
                <a:gd name="T4" fmla="*/ 62 w 69"/>
                <a:gd name="T5" fmla="*/ 34 h 50"/>
                <a:gd name="T6" fmla="*/ 63 w 69"/>
                <a:gd name="T7" fmla="*/ 38 h 50"/>
                <a:gd name="T8" fmla="*/ 64 w 69"/>
                <a:gd name="T9" fmla="*/ 39 h 50"/>
                <a:gd name="T10" fmla="*/ 66 w 69"/>
                <a:gd name="T11" fmla="*/ 38 h 50"/>
                <a:gd name="T12" fmla="*/ 68 w 69"/>
                <a:gd name="T13" fmla="*/ 43 h 50"/>
                <a:gd name="T14" fmla="*/ 68 w 69"/>
                <a:gd name="T15" fmla="*/ 48 h 50"/>
                <a:gd name="T16" fmla="*/ 64 w 69"/>
                <a:gd name="T17" fmla="*/ 50 h 50"/>
                <a:gd name="T18" fmla="*/ 57 w 69"/>
                <a:gd name="T19" fmla="*/ 50 h 50"/>
                <a:gd name="T20" fmla="*/ 52 w 69"/>
                <a:gd name="T21" fmla="*/ 48 h 50"/>
                <a:gd name="T22" fmla="*/ 50 w 69"/>
                <a:gd name="T23" fmla="*/ 48 h 50"/>
                <a:gd name="T24" fmla="*/ 50 w 69"/>
                <a:gd name="T25" fmla="*/ 47 h 50"/>
                <a:gd name="T26" fmla="*/ 19 w 69"/>
                <a:gd name="T27" fmla="*/ 49 h 50"/>
                <a:gd name="T28" fmla="*/ 10 w 69"/>
                <a:gd name="T29" fmla="*/ 50 h 50"/>
                <a:gd name="T30" fmla="*/ 8 w 69"/>
                <a:gd name="T31" fmla="*/ 48 h 50"/>
                <a:gd name="T32" fmla="*/ 12 w 69"/>
                <a:gd name="T33" fmla="*/ 47 h 50"/>
                <a:gd name="T34" fmla="*/ 11 w 69"/>
                <a:gd name="T35" fmla="*/ 46 h 50"/>
                <a:gd name="T36" fmla="*/ 9 w 69"/>
                <a:gd name="T37" fmla="*/ 47 h 50"/>
                <a:gd name="T38" fmla="*/ 8 w 69"/>
                <a:gd name="T39" fmla="*/ 46 h 50"/>
                <a:gd name="T40" fmla="*/ 19 w 69"/>
                <a:gd name="T41" fmla="*/ 41 h 50"/>
                <a:gd name="T42" fmla="*/ 25 w 69"/>
                <a:gd name="T43" fmla="*/ 38 h 50"/>
                <a:gd name="T44" fmla="*/ 37 w 69"/>
                <a:gd name="T45" fmla="*/ 40 h 50"/>
                <a:gd name="T46" fmla="*/ 41 w 69"/>
                <a:gd name="T47" fmla="*/ 37 h 50"/>
                <a:gd name="T48" fmla="*/ 36 w 69"/>
                <a:gd name="T49" fmla="*/ 37 h 50"/>
                <a:gd name="T50" fmla="*/ 31 w 69"/>
                <a:gd name="T51" fmla="*/ 35 h 50"/>
                <a:gd name="T52" fmla="*/ 22 w 69"/>
                <a:gd name="T53" fmla="*/ 36 h 50"/>
                <a:gd name="T54" fmla="*/ 10 w 69"/>
                <a:gd name="T55" fmla="*/ 34 h 50"/>
                <a:gd name="T56" fmla="*/ 9 w 69"/>
                <a:gd name="T57" fmla="*/ 32 h 50"/>
                <a:gd name="T58" fmla="*/ 9 w 69"/>
                <a:gd name="T59" fmla="*/ 31 h 50"/>
                <a:gd name="T60" fmla="*/ 8 w 69"/>
                <a:gd name="T61" fmla="*/ 30 h 50"/>
                <a:gd name="T62" fmla="*/ 4 w 69"/>
                <a:gd name="T63" fmla="*/ 24 h 50"/>
                <a:gd name="T64" fmla="*/ 1 w 69"/>
                <a:gd name="T65" fmla="*/ 23 h 50"/>
                <a:gd name="T66" fmla="*/ 4 w 69"/>
                <a:gd name="T67" fmla="*/ 21 h 50"/>
                <a:gd name="T68" fmla="*/ 12 w 69"/>
                <a:gd name="T69" fmla="*/ 5 h 50"/>
                <a:gd name="T70" fmla="*/ 15 w 69"/>
                <a:gd name="T71" fmla="*/ 2 h 50"/>
                <a:gd name="T72" fmla="*/ 21 w 69"/>
                <a:gd name="T73" fmla="*/ 2 h 50"/>
                <a:gd name="T74" fmla="*/ 27 w 69"/>
                <a:gd name="T75" fmla="*/ 1 h 50"/>
                <a:gd name="T76" fmla="*/ 28 w 69"/>
                <a:gd name="T77" fmla="*/ 0 h 50"/>
                <a:gd name="T78" fmla="*/ 29 w 69"/>
                <a:gd name="T79" fmla="*/ 0 h 50"/>
                <a:gd name="T80" fmla="*/ 40 w 69"/>
                <a:gd name="T81" fmla="*/ 4 h 50"/>
                <a:gd name="T82" fmla="*/ 41 w 69"/>
                <a:gd name="T83" fmla="*/ 6 h 50"/>
                <a:gd name="T84" fmla="*/ 43 w 69"/>
                <a:gd name="T85" fmla="*/ 6 h 50"/>
                <a:gd name="T86" fmla="*/ 44 w 69"/>
                <a:gd name="T87" fmla="*/ 6 h 50"/>
                <a:gd name="T88" fmla="*/ 45 w 69"/>
                <a:gd name="T89" fmla="*/ 7 h 50"/>
                <a:gd name="T90" fmla="*/ 48 w 69"/>
                <a:gd name="T91" fmla="*/ 12 h 50"/>
                <a:gd name="T92" fmla="*/ 49 w 69"/>
                <a:gd name="T93" fmla="*/ 13 h 50"/>
                <a:gd name="T94" fmla="*/ 50 w 69"/>
                <a:gd name="T95" fmla="*/ 14 h 50"/>
                <a:gd name="T96" fmla="*/ 52 w 69"/>
                <a:gd name="T97" fmla="*/ 16 h 50"/>
                <a:gd name="T98" fmla="*/ 52 w 69"/>
                <a:gd name="T99" fmla="*/ 17 h 50"/>
                <a:gd name="T100" fmla="*/ 54 w 69"/>
                <a:gd name="T101" fmla="*/ 18 h 50"/>
                <a:gd name="T102" fmla="*/ 57 w 69"/>
                <a:gd name="T103" fmla="*/ 2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50">
                  <a:moveTo>
                    <a:pt x="59" y="22"/>
                  </a:moveTo>
                  <a:cubicBezTo>
                    <a:pt x="60" y="24"/>
                    <a:pt x="60" y="24"/>
                    <a:pt x="60" y="24"/>
                  </a:cubicBezTo>
                  <a:cubicBezTo>
                    <a:pt x="60" y="25"/>
                    <a:pt x="60" y="24"/>
                    <a:pt x="59" y="26"/>
                  </a:cubicBezTo>
                  <a:cubicBezTo>
                    <a:pt x="60" y="27"/>
                    <a:pt x="60" y="27"/>
                    <a:pt x="60" y="27"/>
                  </a:cubicBezTo>
                  <a:cubicBezTo>
                    <a:pt x="61" y="28"/>
                    <a:pt x="61" y="28"/>
                    <a:pt x="62" y="29"/>
                  </a:cubicBezTo>
                  <a:cubicBezTo>
                    <a:pt x="62" y="31"/>
                    <a:pt x="62" y="30"/>
                    <a:pt x="62" y="31"/>
                  </a:cubicBezTo>
                  <a:cubicBezTo>
                    <a:pt x="62" y="32"/>
                    <a:pt x="62" y="32"/>
                    <a:pt x="62" y="33"/>
                  </a:cubicBezTo>
                  <a:cubicBezTo>
                    <a:pt x="62" y="33"/>
                    <a:pt x="62" y="33"/>
                    <a:pt x="62" y="33"/>
                  </a:cubicBezTo>
                  <a:cubicBezTo>
                    <a:pt x="62" y="34"/>
                    <a:pt x="62" y="34"/>
                    <a:pt x="62" y="34"/>
                  </a:cubicBezTo>
                  <a:cubicBezTo>
                    <a:pt x="61" y="34"/>
                    <a:pt x="61" y="34"/>
                    <a:pt x="61" y="34"/>
                  </a:cubicBezTo>
                  <a:cubicBezTo>
                    <a:pt x="61" y="35"/>
                    <a:pt x="61" y="35"/>
                    <a:pt x="61" y="35"/>
                  </a:cubicBezTo>
                  <a:cubicBezTo>
                    <a:pt x="62" y="37"/>
                    <a:pt x="62" y="37"/>
                    <a:pt x="63" y="38"/>
                  </a:cubicBezTo>
                  <a:cubicBezTo>
                    <a:pt x="63" y="38"/>
                    <a:pt x="63" y="38"/>
                    <a:pt x="63" y="38"/>
                  </a:cubicBezTo>
                  <a:cubicBezTo>
                    <a:pt x="63" y="38"/>
                    <a:pt x="63" y="38"/>
                    <a:pt x="63" y="38"/>
                  </a:cubicBezTo>
                  <a:cubicBezTo>
                    <a:pt x="64" y="39"/>
                    <a:pt x="64" y="39"/>
                    <a:pt x="64" y="39"/>
                  </a:cubicBezTo>
                  <a:cubicBezTo>
                    <a:pt x="64" y="39"/>
                    <a:pt x="64" y="39"/>
                    <a:pt x="64" y="39"/>
                  </a:cubicBezTo>
                  <a:cubicBezTo>
                    <a:pt x="64" y="38"/>
                    <a:pt x="64" y="38"/>
                    <a:pt x="65" y="38"/>
                  </a:cubicBezTo>
                  <a:cubicBezTo>
                    <a:pt x="66" y="38"/>
                    <a:pt x="66" y="38"/>
                    <a:pt x="66" y="38"/>
                  </a:cubicBezTo>
                  <a:cubicBezTo>
                    <a:pt x="67" y="40"/>
                    <a:pt x="67" y="39"/>
                    <a:pt x="67" y="41"/>
                  </a:cubicBezTo>
                  <a:cubicBezTo>
                    <a:pt x="68" y="42"/>
                    <a:pt x="67" y="41"/>
                    <a:pt x="68" y="42"/>
                  </a:cubicBezTo>
                  <a:cubicBezTo>
                    <a:pt x="68" y="43"/>
                    <a:pt x="68" y="43"/>
                    <a:pt x="68" y="43"/>
                  </a:cubicBezTo>
                  <a:cubicBezTo>
                    <a:pt x="69" y="43"/>
                    <a:pt x="69" y="43"/>
                    <a:pt x="69" y="43"/>
                  </a:cubicBezTo>
                  <a:cubicBezTo>
                    <a:pt x="68" y="45"/>
                    <a:pt x="68" y="45"/>
                    <a:pt x="68" y="45"/>
                  </a:cubicBezTo>
                  <a:cubicBezTo>
                    <a:pt x="68" y="46"/>
                    <a:pt x="68" y="47"/>
                    <a:pt x="68" y="48"/>
                  </a:cubicBezTo>
                  <a:cubicBezTo>
                    <a:pt x="69" y="49"/>
                    <a:pt x="69" y="49"/>
                    <a:pt x="69" y="49"/>
                  </a:cubicBezTo>
                  <a:cubicBezTo>
                    <a:pt x="69" y="49"/>
                    <a:pt x="69" y="49"/>
                    <a:pt x="69" y="49"/>
                  </a:cubicBezTo>
                  <a:cubicBezTo>
                    <a:pt x="67" y="49"/>
                    <a:pt x="66" y="49"/>
                    <a:pt x="64" y="50"/>
                  </a:cubicBezTo>
                  <a:cubicBezTo>
                    <a:pt x="62" y="49"/>
                    <a:pt x="61" y="50"/>
                    <a:pt x="59" y="50"/>
                  </a:cubicBezTo>
                  <a:cubicBezTo>
                    <a:pt x="57" y="50"/>
                    <a:pt x="57" y="50"/>
                    <a:pt x="57" y="50"/>
                  </a:cubicBezTo>
                  <a:cubicBezTo>
                    <a:pt x="57" y="50"/>
                    <a:pt x="57" y="50"/>
                    <a:pt x="57" y="50"/>
                  </a:cubicBezTo>
                  <a:cubicBezTo>
                    <a:pt x="56" y="50"/>
                    <a:pt x="56" y="50"/>
                    <a:pt x="56" y="50"/>
                  </a:cubicBezTo>
                  <a:cubicBezTo>
                    <a:pt x="54" y="49"/>
                    <a:pt x="55" y="49"/>
                    <a:pt x="53" y="49"/>
                  </a:cubicBezTo>
                  <a:cubicBezTo>
                    <a:pt x="52" y="48"/>
                    <a:pt x="52" y="48"/>
                    <a:pt x="52" y="48"/>
                  </a:cubicBezTo>
                  <a:cubicBezTo>
                    <a:pt x="51" y="48"/>
                    <a:pt x="51" y="48"/>
                    <a:pt x="51" y="48"/>
                  </a:cubicBezTo>
                  <a:cubicBezTo>
                    <a:pt x="51" y="48"/>
                    <a:pt x="51" y="48"/>
                    <a:pt x="51" y="49"/>
                  </a:cubicBezTo>
                  <a:cubicBezTo>
                    <a:pt x="50" y="48"/>
                    <a:pt x="50" y="48"/>
                    <a:pt x="50" y="48"/>
                  </a:cubicBezTo>
                  <a:cubicBezTo>
                    <a:pt x="50" y="48"/>
                    <a:pt x="50" y="48"/>
                    <a:pt x="50" y="48"/>
                  </a:cubicBezTo>
                  <a:cubicBezTo>
                    <a:pt x="50" y="47"/>
                    <a:pt x="50" y="47"/>
                    <a:pt x="50" y="47"/>
                  </a:cubicBezTo>
                  <a:cubicBezTo>
                    <a:pt x="50" y="47"/>
                    <a:pt x="50" y="47"/>
                    <a:pt x="50" y="47"/>
                  </a:cubicBezTo>
                  <a:cubicBezTo>
                    <a:pt x="45" y="46"/>
                    <a:pt x="42" y="46"/>
                    <a:pt x="26" y="46"/>
                  </a:cubicBezTo>
                  <a:cubicBezTo>
                    <a:pt x="23" y="48"/>
                    <a:pt x="24" y="47"/>
                    <a:pt x="22" y="48"/>
                  </a:cubicBezTo>
                  <a:cubicBezTo>
                    <a:pt x="19" y="49"/>
                    <a:pt x="19" y="49"/>
                    <a:pt x="19" y="49"/>
                  </a:cubicBezTo>
                  <a:cubicBezTo>
                    <a:pt x="17" y="49"/>
                    <a:pt x="16" y="49"/>
                    <a:pt x="14" y="49"/>
                  </a:cubicBezTo>
                  <a:cubicBezTo>
                    <a:pt x="12" y="50"/>
                    <a:pt x="12" y="50"/>
                    <a:pt x="11" y="50"/>
                  </a:cubicBezTo>
                  <a:cubicBezTo>
                    <a:pt x="10" y="50"/>
                    <a:pt x="10" y="50"/>
                    <a:pt x="10" y="50"/>
                  </a:cubicBezTo>
                  <a:cubicBezTo>
                    <a:pt x="9" y="50"/>
                    <a:pt x="9" y="50"/>
                    <a:pt x="9" y="50"/>
                  </a:cubicBezTo>
                  <a:cubicBezTo>
                    <a:pt x="9" y="49"/>
                    <a:pt x="9" y="50"/>
                    <a:pt x="8" y="49"/>
                  </a:cubicBezTo>
                  <a:cubicBezTo>
                    <a:pt x="8" y="48"/>
                    <a:pt x="8" y="48"/>
                    <a:pt x="8" y="48"/>
                  </a:cubicBezTo>
                  <a:cubicBezTo>
                    <a:pt x="10" y="48"/>
                    <a:pt x="9" y="48"/>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1" y="46"/>
                    <a:pt x="11" y="46"/>
                    <a:pt x="11" y="46"/>
                  </a:cubicBezTo>
                  <a:cubicBezTo>
                    <a:pt x="10" y="46"/>
                    <a:pt x="10" y="46"/>
                    <a:pt x="10" y="46"/>
                  </a:cubicBezTo>
                  <a:cubicBezTo>
                    <a:pt x="10" y="46"/>
                    <a:pt x="10" y="46"/>
                    <a:pt x="10" y="46"/>
                  </a:cubicBezTo>
                  <a:cubicBezTo>
                    <a:pt x="9" y="47"/>
                    <a:pt x="9" y="47"/>
                    <a:pt x="9" y="47"/>
                  </a:cubicBezTo>
                  <a:cubicBezTo>
                    <a:pt x="9" y="47"/>
                    <a:pt x="9" y="47"/>
                    <a:pt x="9" y="47"/>
                  </a:cubicBezTo>
                  <a:cubicBezTo>
                    <a:pt x="8" y="47"/>
                    <a:pt x="8" y="47"/>
                    <a:pt x="8" y="46"/>
                  </a:cubicBezTo>
                  <a:cubicBezTo>
                    <a:pt x="8" y="46"/>
                    <a:pt x="8" y="46"/>
                    <a:pt x="8" y="46"/>
                  </a:cubicBezTo>
                  <a:cubicBezTo>
                    <a:pt x="8" y="44"/>
                    <a:pt x="8" y="43"/>
                    <a:pt x="8" y="42"/>
                  </a:cubicBezTo>
                  <a:cubicBezTo>
                    <a:pt x="9" y="41"/>
                    <a:pt x="9" y="41"/>
                    <a:pt x="10" y="41"/>
                  </a:cubicBezTo>
                  <a:cubicBezTo>
                    <a:pt x="16" y="41"/>
                    <a:pt x="13" y="41"/>
                    <a:pt x="19" y="41"/>
                  </a:cubicBezTo>
                  <a:cubicBezTo>
                    <a:pt x="19" y="39"/>
                    <a:pt x="19" y="39"/>
                    <a:pt x="19" y="39"/>
                  </a:cubicBezTo>
                  <a:cubicBezTo>
                    <a:pt x="21" y="38"/>
                    <a:pt x="23" y="38"/>
                    <a:pt x="25" y="38"/>
                  </a:cubicBezTo>
                  <a:cubicBezTo>
                    <a:pt x="25" y="38"/>
                    <a:pt x="25" y="38"/>
                    <a:pt x="25" y="38"/>
                  </a:cubicBezTo>
                  <a:cubicBezTo>
                    <a:pt x="26" y="37"/>
                    <a:pt x="26" y="37"/>
                    <a:pt x="26" y="36"/>
                  </a:cubicBezTo>
                  <a:cubicBezTo>
                    <a:pt x="26" y="36"/>
                    <a:pt x="26" y="36"/>
                    <a:pt x="26" y="36"/>
                  </a:cubicBezTo>
                  <a:cubicBezTo>
                    <a:pt x="30" y="37"/>
                    <a:pt x="31" y="39"/>
                    <a:pt x="37" y="40"/>
                  </a:cubicBezTo>
                  <a:cubicBezTo>
                    <a:pt x="40" y="39"/>
                    <a:pt x="39" y="39"/>
                    <a:pt x="41" y="39"/>
                  </a:cubicBezTo>
                  <a:cubicBezTo>
                    <a:pt x="41" y="38"/>
                    <a:pt x="41" y="38"/>
                    <a:pt x="41" y="38"/>
                  </a:cubicBezTo>
                  <a:cubicBezTo>
                    <a:pt x="41" y="37"/>
                    <a:pt x="41" y="37"/>
                    <a:pt x="41" y="37"/>
                  </a:cubicBezTo>
                  <a:cubicBezTo>
                    <a:pt x="40" y="36"/>
                    <a:pt x="40" y="36"/>
                    <a:pt x="40" y="36"/>
                  </a:cubicBezTo>
                  <a:cubicBezTo>
                    <a:pt x="38" y="36"/>
                    <a:pt x="38" y="36"/>
                    <a:pt x="38" y="36"/>
                  </a:cubicBezTo>
                  <a:cubicBezTo>
                    <a:pt x="36" y="37"/>
                    <a:pt x="36" y="37"/>
                    <a:pt x="36" y="37"/>
                  </a:cubicBezTo>
                  <a:cubicBezTo>
                    <a:pt x="35" y="37"/>
                    <a:pt x="35" y="37"/>
                    <a:pt x="35" y="37"/>
                  </a:cubicBezTo>
                  <a:cubicBezTo>
                    <a:pt x="33" y="36"/>
                    <a:pt x="34" y="36"/>
                    <a:pt x="33" y="36"/>
                  </a:cubicBezTo>
                  <a:cubicBezTo>
                    <a:pt x="32" y="35"/>
                    <a:pt x="32" y="35"/>
                    <a:pt x="31" y="35"/>
                  </a:cubicBezTo>
                  <a:cubicBezTo>
                    <a:pt x="29" y="34"/>
                    <a:pt x="29" y="34"/>
                    <a:pt x="29" y="34"/>
                  </a:cubicBezTo>
                  <a:cubicBezTo>
                    <a:pt x="26" y="33"/>
                    <a:pt x="26" y="33"/>
                    <a:pt x="23" y="34"/>
                  </a:cubicBezTo>
                  <a:cubicBezTo>
                    <a:pt x="22" y="36"/>
                    <a:pt x="22" y="36"/>
                    <a:pt x="22" y="36"/>
                  </a:cubicBezTo>
                  <a:cubicBezTo>
                    <a:pt x="12" y="36"/>
                    <a:pt x="15" y="36"/>
                    <a:pt x="11" y="36"/>
                  </a:cubicBezTo>
                  <a:cubicBezTo>
                    <a:pt x="10" y="35"/>
                    <a:pt x="10" y="35"/>
                    <a:pt x="10" y="35"/>
                  </a:cubicBezTo>
                  <a:cubicBezTo>
                    <a:pt x="10" y="34"/>
                    <a:pt x="10" y="34"/>
                    <a:pt x="10" y="34"/>
                  </a:cubicBezTo>
                  <a:cubicBezTo>
                    <a:pt x="9" y="33"/>
                    <a:pt x="9" y="33"/>
                    <a:pt x="9" y="33"/>
                  </a:cubicBezTo>
                  <a:cubicBezTo>
                    <a:pt x="8" y="32"/>
                    <a:pt x="8" y="32"/>
                    <a:pt x="8" y="32"/>
                  </a:cubicBezTo>
                  <a:cubicBezTo>
                    <a:pt x="9" y="32"/>
                    <a:pt x="9" y="32"/>
                    <a:pt x="9" y="32"/>
                  </a:cubicBezTo>
                  <a:cubicBezTo>
                    <a:pt x="10" y="31"/>
                    <a:pt x="10" y="31"/>
                    <a:pt x="10" y="31"/>
                  </a:cubicBezTo>
                  <a:cubicBezTo>
                    <a:pt x="10" y="31"/>
                    <a:pt x="10" y="31"/>
                    <a:pt x="10" y="31"/>
                  </a:cubicBezTo>
                  <a:cubicBezTo>
                    <a:pt x="9" y="31"/>
                    <a:pt x="9" y="31"/>
                    <a:pt x="9" y="31"/>
                  </a:cubicBezTo>
                  <a:cubicBezTo>
                    <a:pt x="9" y="31"/>
                    <a:pt x="9" y="31"/>
                    <a:pt x="9" y="31"/>
                  </a:cubicBezTo>
                  <a:cubicBezTo>
                    <a:pt x="8" y="31"/>
                    <a:pt x="8" y="31"/>
                    <a:pt x="8" y="31"/>
                  </a:cubicBezTo>
                  <a:cubicBezTo>
                    <a:pt x="8" y="30"/>
                    <a:pt x="8" y="30"/>
                    <a:pt x="8" y="30"/>
                  </a:cubicBezTo>
                  <a:cubicBezTo>
                    <a:pt x="7" y="29"/>
                    <a:pt x="7" y="29"/>
                    <a:pt x="6" y="26"/>
                  </a:cubicBezTo>
                  <a:cubicBezTo>
                    <a:pt x="5" y="26"/>
                    <a:pt x="5" y="26"/>
                    <a:pt x="5" y="26"/>
                  </a:cubicBezTo>
                  <a:cubicBezTo>
                    <a:pt x="4" y="24"/>
                    <a:pt x="4" y="24"/>
                    <a:pt x="4" y="24"/>
                  </a:cubicBezTo>
                  <a:cubicBezTo>
                    <a:pt x="3" y="23"/>
                    <a:pt x="3" y="23"/>
                    <a:pt x="3" y="23"/>
                  </a:cubicBezTo>
                  <a:cubicBezTo>
                    <a:pt x="2" y="23"/>
                    <a:pt x="2" y="23"/>
                    <a:pt x="2" y="23"/>
                  </a:cubicBezTo>
                  <a:cubicBezTo>
                    <a:pt x="1" y="23"/>
                    <a:pt x="1" y="23"/>
                    <a:pt x="1" y="23"/>
                  </a:cubicBezTo>
                  <a:cubicBezTo>
                    <a:pt x="1" y="24"/>
                    <a:pt x="1" y="24"/>
                    <a:pt x="1" y="24"/>
                  </a:cubicBezTo>
                  <a:cubicBezTo>
                    <a:pt x="0" y="22"/>
                    <a:pt x="0" y="22"/>
                    <a:pt x="0" y="22"/>
                  </a:cubicBezTo>
                  <a:cubicBezTo>
                    <a:pt x="1" y="22"/>
                    <a:pt x="0" y="22"/>
                    <a:pt x="4" y="21"/>
                  </a:cubicBezTo>
                  <a:cubicBezTo>
                    <a:pt x="7" y="17"/>
                    <a:pt x="9" y="15"/>
                    <a:pt x="11" y="9"/>
                  </a:cubicBezTo>
                  <a:cubicBezTo>
                    <a:pt x="12" y="7"/>
                    <a:pt x="12" y="7"/>
                    <a:pt x="12" y="6"/>
                  </a:cubicBezTo>
                  <a:cubicBezTo>
                    <a:pt x="12" y="5"/>
                    <a:pt x="12" y="5"/>
                    <a:pt x="12" y="5"/>
                  </a:cubicBezTo>
                  <a:cubicBezTo>
                    <a:pt x="13" y="4"/>
                    <a:pt x="13" y="5"/>
                    <a:pt x="14" y="3"/>
                  </a:cubicBezTo>
                  <a:cubicBezTo>
                    <a:pt x="14" y="2"/>
                    <a:pt x="14" y="2"/>
                    <a:pt x="14" y="2"/>
                  </a:cubicBezTo>
                  <a:cubicBezTo>
                    <a:pt x="15" y="2"/>
                    <a:pt x="15" y="2"/>
                    <a:pt x="15" y="2"/>
                  </a:cubicBezTo>
                  <a:cubicBezTo>
                    <a:pt x="16" y="2"/>
                    <a:pt x="16" y="2"/>
                    <a:pt x="16" y="2"/>
                  </a:cubicBezTo>
                  <a:cubicBezTo>
                    <a:pt x="16" y="2"/>
                    <a:pt x="16" y="2"/>
                    <a:pt x="16" y="2"/>
                  </a:cubicBezTo>
                  <a:cubicBezTo>
                    <a:pt x="19" y="3"/>
                    <a:pt x="20" y="2"/>
                    <a:pt x="21" y="2"/>
                  </a:cubicBezTo>
                  <a:cubicBezTo>
                    <a:pt x="22" y="2"/>
                    <a:pt x="22" y="2"/>
                    <a:pt x="22" y="2"/>
                  </a:cubicBezTo>
                  <a:cubicBezTo>
                    <a:pt x="25" y="1"/>
                    <a:pt x="25" y="1"/>
                    <a:pt x="27" y="1"/>
                  </a:cubicBezTo>
                  <a:cubicBezTo>
                    <a:pt x="27" y="1"/>
                    <a:pt x="27" y="1"/>
                    <a:pt x="27" y="1"/>
                  </a:cubicBezTo>
                  <a:cubicBezTo>
                    <a:pt x="27" y="0"/>
                    <a:pt x="27" y="0"/>
                    <a:pt x="27" y="0"/>
                  </a:cubicBezTo>
                  <a:cubicBezTo>
                    <a:pt x="28" y="1"/>
                    <a:pt x="28" y="1"/>
                    <a:pt x="28" y="1"/>
                  </a:cubicBezTo>
                  <a:cubicBezTo>
                    <a:pt x="28" y="0"/>
                    <a:pt x="28" y="0"/>
                    <a:pt x="28" y="0"/>
                  </a:cubicBezTo>
                  <a:cubicBezTo>
                    <a:pt x="28" y="0"/>
                    <a:pt x="28" y="0"/>
                    <a:pt x="28" y="0"/>
                  </a:cubicBezTo>
                  <a:cubicBezTo>
                    <a:pt x="29" y="0"/>
                    <a:pt x="29" y="0"/>
                    <a:pt x="29" y="0"/>
                  </a:cubicBezTo>
                  <a:cubicBezTo>
                    <a:pt x="29" y="0"/>
                    <a:pt x="29" y="0"/>
                    <a:pt x="29" y="0"/>
                  </a:cubicBezTo>
                  <a:cubicBezTo>
                    <a:pt x="31" y="1"/>
                    <a:pt x="30" y="1"/>
                    <a:pt x="33" y="0"/>
                  </a:cubicBezTo>
                  <a:cubicBezTo>
                    <a:pt x="36" y="1"/>
                    <a:pt x="36" y="1"/>
                    <a:pt x="36" y="1"/>
                  </a:cubicBezTo>
                  <a:cubicBezTo>
                    <a:pt x="39" y="3"/>
                    <a:pt x="38" y="3"/>
                    <a:pt x="40" y="4"/>
                  </a:cubicBezTo>
                  <a:cubicBezTo>
                    <a:pt x="40" y="5"/>
                    <a:pt x="40" y="5"/>
                    <a:pt x="40" y="5"/>
                  </a:cubicBezTo>
                  <a:cubicBezTo>
                    <a:pt x="40" y="6"/>
                    <a:pt x="40" y="6"/>
                    <a:pt x="40" y="6"/>
                  </a:cubicBezTo>
                  <a:cubicBezTo>
                    <a:pt x="41" y="6"/>
                    <a:pt x="41" y="6"/>
                    <a:pt x="41" y="6"/>
                  </a:cubicBezTo>
                  <a:cubicBezTo>
                    <a:pt x="42" y="6"/>
                    <a:pt x="42" y="6"/>
                    <a:pt x="42" y="6"/>
                  </a:cubicBezTo>
                  <a:cubicBezTo>
                    <a:pt x="42" y="6"/>
                    <a:pt x="42" y="6"/>
                    <a:pt x="42" y="6"/>
                  </a:cubicBezTo>
                  <a:cubicBezTo>
                    <a:pt x="43" y="6"/>
                    <a:pt x="43" y="6"/>
                    <a:pt x="43" y="6"/>
                  </a:cubicBezTo>
                  <a:cubicBezTo>
                    <a:pt x="43" y="7"/>
                    <a:pt x="43" y="7"/>
                    <a:pt x="43" y="7"/>
                  </a:cubicBezTo>
                  <a:cubicBezTo>
                    <a:pt x="44" y="7"/>
                    <a:pt x="44" y="7"/>
                    <a:pt x="44" y="7"/>
                  </a:cubicBezTo>
                  <a:cubicBezTo>
                    <a:pt x="44" y="6"/>
                    <a:pt x="44" y="6"/>
                    <a:pt x="44" y="6"/>
                  </a:cubicBezTo>
                  <a:cubicBezTo>
                    <a:pt x="45" y="6"/>
                    <a:pt x="45" y="6"/>
                    <a:pt x="45" y="6"/>
                  </a:cubicBezTo>
                  <a:cubicBezTo>
                    <a:pt x="45" y="7"/>
                    <a:pt x="45" y="7"/>
                    <a:pt x="45" y="7"/>
                  </a:cubicBezTo>
                  <a:cubicBezTo>
                    <a:pt x="45" y="7"/>
                    <a:pt x="45" y="7"/>
                    <a:pt x="45" y="7"/>
                  </a:cubicBezTo>
                  <a:cubicBezTo>
                    <a:pt x="46" y="7"/>
                    <a:pt x="46" y="7"/>
                    <a:pt x="46" y="7"/>
                  </a:cubicBezTo>
                  <a:cubicBezTo>
                    <a:pt x="46" y="7"/>
                    <a:pt x="46" y="7"/>
                    <a:pt x="46" y="7"/>
                  </a:cubicBezTo>
                  <a:cubicBezTo>
                    <a:pt x="47" y="9"/>
                    <a:pt x="47" y="9"/>
                    <a:pt x="48" y="12"/>
                  </a:cubicBezTo>
                  <a:cubicBezTo>
                    <a:pt x="48" y="12"/>
                    <a:pt x="48" y="12"/>
                    <a:pt x="48" y="12"/>
                  </a:cubicBezTo>
                  <a:cubicBezTo>
                    <a:pt x="49" y="13"/>
                    <a:pt x="49" y="13"/>
                    <a:pt x="49" y="13"/>
                  </a:cubicBezTo>
                  <a:cubicBezTo>
                    <a:pt x="49" y="13"/>
                    <a:pt x="49" y="13"/>
                    <a:pt x="49" y="13"/>
                  </a:cubicBezTo>
                  <a:cubicBezTo>
                    <a:pt x="50" y="13"/>
                    <a:pt x="50" y="13"/>
                    <a:pt x="50" y="13"/>
                  </a:cubicBezTo>
                  <a:cubicBezTo>
                    <a:pt x="50" y="14"/>
                    <a:pt x="50" y="14"/>
                    <a:pt x="50" y="14"/>
                  </a:cubicBezTo>
                  <a:cubicBezTo>
                    <a:pt x="50" y="14"/>
                    <a:pt x="50" y="14"/>
                    <a:pt x="50" y="14"/>
                  </a:cubicBezTo>
                  <a:cubicBezTo>
                    <a:pt x="51" y="14"/>
                    <a:pt x="51" y="14"/>
                    <a:pt x="51" y="14"/>
                  </a:cubicBezTo>
                  <a:cubicBezTo>
                    <a:pt x="51" y="14"/>
                    <a:pt x="51" y="14"/>
                    <a:pt x="51" y="14"/>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4" y="18"/>
                    <a:pt x="54" y="18"/>
                    <a:pt x="54" y="18"/>
                  </a:cubicBezTo>
                  <a:cubicBezTo>
                    <a:pt x="55" y="19"/>
                    <a:pt x="54" y="19"/>
                    <a:pt x="56" y="19"/>
                  </a:cubicBezTo>
                  <a:cubicBezTo>
                    <a:pt x="57" y="20"/>
                    <a:pt x="57" y="20"/>
                    <a:pt x="57" y="20"/>
                  </a:cubicBezTo>
                  <a:cubicBezTo>
                    <a:pt x="57" y="21"/>
                    <a:pt x="57" y="21"/>
                    <a:pt x="57" y="21"/>
                  </a:cubicBezTo>
                  <a:cubicBezTo>
                    <a:pt x="58" y="21"/>
                    <a:pt x="58" y="22"/>
                    <a:pt x="59" y="2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213">
              <a:extLst>
                <a:ext uri="{FF2B5EF4-FFF2-40B4-BE49-F238E27FC236}">
                  <a16:creationId xmlns:a16="http://schemas.microsoft.com/office/drawing/2014/main" id="{7D859250-5525-4639-BC5E-F2FF1A47C480}"/>
                </a:ext>
              </a:extLst>
            </p:cNvPr>
            <p:cNvSpPr>
              <a:spLocks/>
            </p:cNvSpPr>
            <p:nvPr/>
          </p:nvSpPr>
          <p:spPr bwMode="auto">
            <a:xfrm>
              <a:off x="13606475" y="8465600"/>
              <a:ext cx="484419" cy="641144"/>
            </a:xfrm>
            <a:custGeom>
              <a:avLst/>
              <a:gdLst>
                <a:gd name="T0" fmla="*/ 7 w 117"/>
                <a:gd name="T1" fmla="*/ 153 h 154"/>
                <a:gd name="T2" fmla="*/ 1 w 117"/>
                <a:gd name="T3" fmla="*/ 145 h 154"/>
                <a:gd name="T4" fmla="*/ 1 w 117"/>
                <a:gd name="T5" fmla="*/ 103 h 154"/>
                <a:gd name="T6" fmla="*/ 12 w 117"/>
                <a:gd name="T7" fmla="*/ 89 h 154"/>
                <a:gd name="T8" fmla="*/ 22 w 117"/>
                <a:gd name="T9" fmla="*/ 87 h 154"/>
                <a:gd name="T10" fmla="*/ 23 w 117"/>
                <a:gd name="T11" fmla="*/ 84 h 154"/>
                <a:gd name="T12" fmla="*/ 45 w 117"/>
                <a:gd name="T13" fmla="*/ 80 h 154"/>
                <a:gd name="T14" fmla="*/ 68 w 117"/>
                <a:gd name="T15" fmla="*/ 45 h 154"/>
                <a:gd name="T16" fmla="*/ 30 w 117"/>
                <a:gd name="T17" fmla="*/ 30 h 154"/>
                <a:gd name="T18" fmla="*/ 25 w 117"/>
                <a:gd name="T19" fmla="*/ 24 h 154"/>
                <a:gd name="T20" fmla="*/ 22 w 117"/>
                <a:gd name="T21" fmla="*/ 20 h 154"/>
                <a:gd name="T22" fmla="*/ 19 w 117"/>
                <a:gd name="T23" fmla="*/ 16 h 154"/>
                <a:gd name="T24" fmla="*/ 26 w 117"/>
                <a:gd name="T25" fmla="*/ 6 h 154"/>
                <a:gd name="T26" fmla="*/ 39 w 117"/>
                <a:gd name="T27" fmla="*/ 18 h 154"/>
                <a:gd name="T28" fmla="*/ 55 w 117"/>
                <a:gd name="T29" fmla="*/ 13 h 154"/>
                <a:gd name="T30" fmla="*/ 63 w 117"/>
                <a:gd name="T31" fmla="*/ 14 h 154"/>
                <a:gd name="T32" fmla="*/ 74 w 117"/>
                <a:gd name="T33" fmla="*/ 9 h 154"/>
                <a:gd name="T34" fmla="*/ 87 w 117"/>
                <a:gd name="T35" fmla="*/ 8 h 154"/>
                <a:gd name="T36" fmla="*/ 103 w 117"/>
                <a:gd name="T37" fmla="*/ 5 h 154"/>
                <a:gd name="T38" fmla="*/ 109 w 117"/>
                <a:gd name="T39" fmla="*/ 1 h 154"/>
                <a:gd name="T40" fmla="*/ 116 w 117"/>
                <a:gd name="T41" fmla="*/ 2 h 154"/>
                <a:gd name="T42" fmla="*/ 114 w 117"/>
                <a:gd name="T43" fmla="*/ 8 h 154"/>
                <a:gd name="T44" fmla="*/ 114 w 117"/>
                <a:gd name="T45" fmla="*/ 17 h 154"/>
                <a:gd name="T46" fmla="*/ 114 w 117"/>
                <a:gd name="T47" fmla="*/ 18 h 154"/>
                <a:gd name="T48" fmla="*/ 115 w 117"/>
                <a:gd name="T49" fmla="*/ 17 h 154"/>
                <a:gd name="T50" fmla="*/ 117 w 117"/>
                <a:gd name="T51" fmla="*/ 17 h 154"/>
                <a:gd name="T52" fmla="*/ 117 w 117"/>
                <a:gd name="T53" fmla="*/ 18 h 154"/>
                <a:gd name="T54" fmla="*/ 115 w 117"/>
                <a:gd name="T55" fmla="*/ 18 h 154"/>
                <a:gd name="T56" fmla="*/ 112 w 117"/>
                <a:gd name="T57" fmla="*/ 20 h 154"/>
                <a:gd name="T58" fmla="*/ 110 w 117"/>
                <a:gd name="T59" fmla="*/ 31 h 154"/>
                <a:gd name="T60" fmla="*/ 103 w 117"/>
                <a:gd name="T61" fmla="*/ 43 h 154"/>
                <a:gd name="T62" fmla="*/ 91 w 117"/>
                <a:gd name="T63" fmla="*/ 66 h 154"/>
                <a:gd name="T64" fmla="*/ 11 w 117"/>
                <a:gd name="T65" fmla="*/ 14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7" h="154">
                  <a:moveTo>
                    <a:pt x="7" y="154"/>
                  </a:moveTo>
                  <a:cubicBezTo>
                    <a:pt x="7" y="153"/>
                    <a:pt x="7" y="153"/>
                    <a:pt x="7" y="153"/>
                  </a:cubicBezTo>
                  <a:cubicBezTo>
                    <a:pt x="7" y="152"/>
                    <a:pt x="7" y="152"/>
                    <a:pt x="7" y="152"/>
                  </a:cubicBezTo>
                  <a:cubicBezTo>
                    <a:pt x="5" y="150"/>
                    <a:pt x="2" y="147"/>
                    <a:pt x="1" y="145"/>
                  </a:cubicBezTo>
                  <a:cubicBezTo>
                    <a:pt x="1" y="144"/>
                    <a:pt x="0" y="106"/>
                    <a:pt x="0" y="103"/>
                  </a:cubicBezTo>
                  <a:cubicBezTo>
                    <a:pt x="1" y="103"/>
                    <a:pt x="1" y="103"/>
                    <a:pt x="1" y="103"/>
                  </a:cubicBezTo>
                  <a:cubicBezTo>
                    <a:pt x="3" y="101"/>
                    <a:pt x="7" y="97"/>
                    <a:pt x="11" y="90"/>
                  </a:cubicBezTo>
                  <a:cubicBezTo>
                    <a:pt x="12" y="89"/>
                    <a:pt x="12" y="89"/>
                    <a:pt x="12" y="89"/>
                  </a:cubicBezTo>
                  <a:cubicBezTo>
                    <a:pt x="14" y="88"/>
                    <a:pt x="19" y="87"/>
                    <a:pt x="21" y="87"/>
                  </a:cubicBezTo>
                  <a:cubicBezTo>
                    <a:pt x="22" y="87"/>
                    <a:pt x="22" y="87"/>
                    <a:pt x="22" y="87"/>
                  </a:cubicBezTo>
                  <a:cubicBezTo>
                    <a:pt x="22" y="86"/>
                    <a:pt x="22" y="86"/>
                    <a:pt x="22" y="86"/>
                  </a:cubicBezTo>
                  <a:cubicBezTo>
                    <a:pt x="23" y="85"/>
                    <a:pt x="22" y="85"/>
                    <a:pt x="23" y="84"/>
                  </a:cubicBezTo>
                  <a:cubicBezTo>
                    <a:pt x="31" y="79"/>
                    <a:pt x="37" y="80"/>
                    <a:pt x="45" y="80"/>
                  </a:cubicBezTo>
                  <a:cubicBezTo>
                    <a:pt x="45" y="80"/>
                    <a:pt x="45" y="80"/>
                    <a:pt x="45" y="80"/>
                  </a:cubicBezTo>
                  <a:cubicBezTo>
                    <a:pt x="61" y="62"/>
                    <a:pt x="56" y="68"/>
                    <a:pt x="79" y="45"/>
                  </a:cubicBezTo>
                  <a:cubicBezTo>
                    <a:pt x="78" y="45"/>
                    <a:pt x="69" y="45"/>
                    <a:pt x="68" y="45"/>
                  </a:cubicBezTo>
                  <a:cubicBezTo>
                    <a:pt x="60" y="41"/>
                    <a:pt x="38" y="38"/>
                    <a:pt x="30" y="30"/>
                  </a:cubicBezTo>
                  <a:cubicBezTo>
                    <a:pt x="30" y="30"/>
                    <a:pt x="30" y="30"/>
                    <a:pt x="30" y="30"/>
                  </a:cubicBezTo>
                  <a:cubicBezTo>
                    <a:pt x="29" y="30"/>
                    <a:pt x="29" y="30"/>
                    <a:pt x="29" y="30"/>
                  </a:cubicBezTo>
                  <a:cubicBezTo>
                    <a:pt x="27" y="28"/>
                    <a:pt x="26" y="27"/>
                    <a:pt x="25" y="24"/>
                  </a:cubicBezTo>
                  <a:cubicBezTo>
                    <a:pt x="24" y="24"/>
                    <a:pt x="24" y="24"/>
                    <a:pt x="24" y="24"/>
                  </a:cubicBezTo>
                  <a:cubicBezTo>
                    <a:pt x="23" y="21"/>
                    <a:pt x="22" y="21"/>
                    <a:pt x="22" y="20"/>
                  </a:cubicBezTo>
                  <a:cubicBezTo>
                    <a:pt x="21" y="18"/>
                    <a:pt x="21" y="19"/>
                    <a:pt x="20" y="16"/>
                  </a:cubicBezTo>
                  <a:cubicBezTo>
                    <a:pt x="19" y="16"/>
                    <a:pt x="19" y="16"/>
                    <a:pt x="19" y="16"/>
                  </a:cubicBezTo>
                  <a:cubicBezTo>
                    <a:pt x="19" y="16"/>
                    <a:pt x="19" y="16"/>
                    <a:pt x="19" y="16"/>
                  </a:cubicBezTo>
                  <a:cubicBezTo>
                    <a:pt x="19" y="16"/>
                    <a:pt x="21" y="14"/>
                    <a:pt x="26" y="6"/>
                  </a:cubicBezTo>
                  <a:cubicBezTo>
                    <a:pt x="28" y="7"/>
                    <a:pt x="28" y="7"/>
                    <a:pt x="28" y="7"/>
                  </a:cubicBezTo>
                  <a:cubicBezTo>
                    <a:pt x="31" y="11"/>
                    <a:pt x="33" y="16"/>
                    <a:pt x="39" y="18"/>
                  </a:cubicBezTo>
                  <a:cubicBezTo>
                    <a:pt x="45" y="18"/>
                    <a:pt x="45" y="18"/>
                    <a:pt x="45" y="18"/>
                  </a:cubicBezTo>
                  <a:cubicBezTo>
                    <a:pt x="48" y="16"/>
                    <a:pt x="52" y="14"/>
                    <a:pt x="55" y="13"/>
                  </a:cubicBezTo>
                  <a:cubicBezTo>
                    <a:pt x="60" y="14"/>
                    <a:pt x="57" y="13"/>
                    <a:pt x="62" y="14"/>
                  </a:cubicBezTo>
                  <a:cubicBezTo>
                    <a:pt x="63" y="14"/>
                    <a:pt x="63" y="14"/>
                    <a:pt x="63" y="14"/>
                  </a:cubicBezTo>
                  <a:cubicBezTo>
                    <a:pt x="69" y="12"/>
                    <a:pt x="71" y="10"/>
                    <a:pt x="73" y="9"/>
                  </a:cubicBezTo>
                  <a:cubicBezTo>
                    <a:pt x="74" y="9"/>
                    <a:pt x="74" y="9"/>
                    <a:pt x="74" y="9"/>
                  </a:cubicBezTo>
                  <a:cubicBezTo>
                    <a:pt x="76" y="10"/>
                    <a:pt x="76" y="10"/>
                    <a:pt x="76" y="10"/>
                  </a:cubicBezTo>
                  <a:cubicBezTo>
                    <a:pt x="81" y="10"/>
                    <a:pt x="85" y="8"/>
                    <a:pt x="87" y="8"/>
                  </a:cubicBezTo>
                  <a:cubicBezTo>
                    <a:pt x="90" y="9"/>
                    <a:pt x="90" y="9"/>
                    <a:pt x="90" y="9"/>
                  </a:cubicBezTo>
                  <a:cubicBezTo>
                    <a:pt x="98" y="8"/>
                    <a:pt x="92" y="7"/>
                    <a:pt x="103" y="5"/>
                  </a:cubicBezTo>
                  <a:cubicBezTo>
                    <a:pt x="107" y="3"/>
                    <a:pt x="107" y="3"/>
                    <a:pt x="107" y="3"/>
                  </a:cubicBezTo>
                  <a:cubicBezTo>
                    <a:pt x="108" y="2"/>
                    <a:pt x="108" y="2"/>
                    <a:pt x="109" y="1"/>
                  </a:cubicBezTo>
                  <a:cubicBezTo>
                    <a:pt x="111" y="0"/>
                    <a:pt x="111" y="0"/>
                    <a:pt x="111" y="0"/>
                  </a:cubicBezTo>
                  <a:cubicBezTo>
                    <a:pt x="112" y="1"/>
                    <a:pt x="115" y="2"/>
                    <a:pt x="116" y="2"/>
                  </a:cubicBezTo>
                  <a:cubicBezTo>
                    <a:pt x="116" y="3"/>
                    <a:pt x="116" y="3"/>
                    <a:pt x="116" y="4"/>
                  </a:cubicBezTo>
                  <a:cubicBezTo>
                    <a:pt x="114" y="6"/>
                    <a:pt x="115" y="5"/>
                    <a:pt x="114" y="8"/>
                  </a:cubicBezTo>
                  <a:cubicBezTo>
                    <a:pt x="115" y="16"/>
                    <a:pt x="115" y="16"/>
                    <a:pt x="114" y="17"/>
                  </a:cubicBezTo>
                  <a:cubicBezTo>
                    <a:pt x="114" y="17"/>
                    <a:pt x="114" y="17"/>
                    <a:pt x="114" y="17"/>
                  </a:cubicBezTo>
                  <a:cubicBezTo>
                    <a:pt x="113" y="18"/>
                    <a:pt x="113" y="18"/>
                    <a:pt x="113" y="18"/>
                  </a:cubicBezTo>
                  <a:cubicBezTo>
                    <a:pt x="114" y="18"/>
                    <a:pt x="114" y="18"/>
                    <a:pt x="114" y="18"/>
                  </a:cubicBezTo>
                  <a:cubicBezTo>
                    <a:pt x="115" y="17"/>
                    <a:pt x="115" y="17"/>
                    <a:pt x="115" y="17"/>
                  </a:cubicBezTo>
                  <a:cubicBezTo>
                    <a:pt x="115" y="17"/>
                    <a:pt x="115" y="17"/>
                    <a:pt x="115" y="17"/>
                  </a:cubicBezTo>
                  <a:cubicBezTo>
                    <a:pt x="115" y="16"/>
                    <a:pt x="115" y="16"/>
                    <a:pt x="115" y="16"/>
                  </a:cubicBezTo>
                  <a:cubicBezTo>
                    <a:pt x="117" y="17"/>
                    <a:pt x="116" y="17"/>
                    <a:pt x="117" y="17"/>
                  </a:cubicBezTo>
                  <a:cubicBezTo>
                    <a:pt x="117" y="18"/>
                    <a:pt x="117" y="18"/>
                    <a:pt x="117" y="18"/>
                  </a:cubicBezTo>
                  <a:cubicBezTo>
                    <a:pt x="117" y="18"/>
                    <a:pt x="117" y="18"/>
                    <a:pt x="117" y="18"/>
                  </a:cubicBezTo>
                  <a:cubicBezTo>
                    <a:pt x="116" y="18"/>
                    <a:pt x="116" y="18"/>
                    <a:pt x="116" y="18"/>
                  </a:cubicBezTo>
                  <a:cubicBezTo>
                    <a:pt x="115" y="18"/>
                    <a:pt x="115" y="18"/>
                    <a:pt x="115" y="18"/>
                  </a:cubicBezTo>
                  <a:cubicBezTo>
                    <a:pt x="113" y="18"/>
                    <a:pt x="114" y="18"/>
                    <a:pt x="112" y="19"/>
                  </a:cubicBezTo>
                  <a:cubicBezTo>
                    <a:pt x="112" y="20"/>
                    <a:pt x="112" y="20"/>
                    <a:pt x="112" y="20"/>
                  </a:cubicBezTo>
                  <a:cubicBezTo>
                    <a:pt x="111" y="29"/>
                    <a:pt x="111" y="22"/>
                    <a:pt x="111" y="29"/>
                  </a:cubicBezTo>
                  <a:cubicBezTo>
                    <a:pt x="110" y="31"/>
                    <a:pt x="110" y="31"/>
                    <a:pt x="110" y="31"/>
                  </a:cubicBezTo>
                  <a:cubicBezTo>
                    <a:pt x="109" y="33"/>
                    <a:pt x="109" y="33"/>
                    <a:pt x="109" y="33"/>
                  </a:cubicBezTo>
                  <a:cubicBezTo>
                    <a:pt x="104" y="39"/>
                    <a:pt x="107" y="36"/>
                    <a:pt x="103" y="43"/>
                  </a:cubicBezTo>
                  <a:cubicBezTo>
                    <a:pt x="100" y="46"/>
                    <a:pt x="100" y="46"/>
                    <a:pt x="100" y="46"/>
                  </a:cubicBezTo>
                  <a:cubicBezTo>
                    <a:pt x="97" y="58"/>
                    <a:pt x="93" y="54"/>
                    <a:pt x="91" y="66"/>
                  </a:cubicBezTo>
                  <a:cubicBezTo>
                    <a:pt x="60" y="118"/>
                    <a:pt x="37" y="112"/>
                    <a:pt x="17" y="140"/>
                  </a:cubicBezTo>
                  <a:cubicBezTo>
                    <a:pt x="17" y="140"/>
                    <a:pt x="11" y="146"/>
                    <a:pt x="11" y="148"/>
                  </a:cubicBezTo>
                  <a:cubicBezTo>
                    <a:pt x="8" y="151"/>
                    <a:pt x="11" y="149"/>
                    <a:pt x="7" y="15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214">
              <a:extLst>
                <a:ext uri="{FF2B5EF4-FFF2-40B4-BE49-F238E27FC236}">
                  <a16:creationId xmlns:a16="http://schemas.microsoft.com/office/drawing/2014/main" id="{D1752620-42CD-4EF1-B751-D7ECE594815D}"/>
                </a:ext>
              </a:extLst>
            </p:cNvPr>
            <p:cNvSpPr>
              <a:spLocks/>
            </p:cNvSpPr>
            <p:nvPr/>
          </p:nvSpPr>
          <p:spPr bwMode="auto">
            <a:xfrm>
              <a:off x="8980748" y="8741054"/>
              <a:ext cx="185221" cy="199467"/>
            </a:xfrm>
            <a:custGeom>
              <a:avLst/>
              <a:gdLst>
                <a:gd name="T0" fmla="*/ 40 w 45"/>
                <a:gd name="T1" fmla="*/ 12 h 47"/>
                <a:gd name="T2" fmla="*/ 40 w 45"/>
                <a:gd name="T3" fmla="*/ 13 h 47"/>
                <a:gd name="T4" fmla="*/ 40 w 45"/>
                <a:gd name="T5" fmla="*/ 15 h 47"/>
                <a:gd name="T6" fmla="*/ 40 w 45"/>
                <a:gd name="T7" fmla="*/ 18 h 47"/>
                <a:gd name="T8" fmla="*/ 42 w 45"/>
                <a:gd name="T9" fmla="*/ 22 h 47"/>
                <a:gd name="T10" fmla="*/ 44 w 45"/>
                <a:gd name="T11" fmla="*/ 26 h 47"/>
                <a:gd name="T12" fmla="*/ 45 w 45"/>
                <a:gd name="T13" fmla="*/ 27 h 47"/>
                <a:gd name="T14" fmla="*/ 45 w 45"/>
                <a:gd name="T15" fmla="*/ 29 h 47"/>
                <a:gd name="T16" fmla="*/ 43 w 45"/>
                <a:gd name="T17" fmla="*/ 34 h 47"/>
                <a:gd name="T18" fmla="*/ 41 w 45"/>
                <a:gd name="T19" fmla="*/ 40 h 47"/>
                <a:gd name="T20" fmla="*/ 39 w 45"/>
                <a:gd name="T21" fmla="*/ 42 h 47"/>
                <a:gd name="T22" fmla="*/ 38 w 45"/>
                <a:gd name="T23" fmla="*/ 42 h 47"/>
                <a:gd name="T24" fmla="*/ 38 w 45"/>
                <a:gd name="T25" fmla="*/ 42 h 47"/>
                <a:gd name="T26" fmla="*/ 37 w 45"/>
                <a:gd name="T27" fmla="*/ 40 h 47"/>
                <a:gd name="T28" fmla="*/ 36 w 45"/>
                <a:gd name="T29" fmla="*/ 41 h 47"/>
                <a:gd name="T30" fmla="*/ 34 w 45"/>
                <a:gd name="T31" fmla="*/ 39 h 47"/>
                <a:gd name="T32" fmla="*/ 33 w 45"/>
                <a:gd name="T33" fmla="*/ 39 h 47"/>
                <a:gd name="T34" fmla="*/ 32 w 45"/>
                <a:gd name="T35" fmla="*/ 39 h 47"/>
                <a:gd name="T36" fmla="*/ 31 w 45"/>
                <a:gd name="T37" fmla="*/ 40 h 47"/>
                <a:gd name="T38" fmla="*/ 30 w 45"/>
                <a:gd name="T39" fmla="*/ 41 h 47"/>
                <a:gd name="T40" fmla="*/ 24 w 45"/>
                <a:gd name="T41" fmla="*/ 40 h 47"/>
                <a:gd name="T42" fmla="*/ 23 w 45"/>
                <a:gd name="T43" fmla="*/ 40 h 47"/>
                <a:gd name="T44" fmla="*/ 23 w 45"/>
                <a:gd name="T45" fmla="*/ 41 h 47"/>
                <a:gd name="T46" fmla="*/ 22 w 45"/>
                <a:gd name="T47" fmla="*/ 42 h 47"/>
                <a:gd name="T48" fmla="*/ 21 w 45"/>
                <a:gd name="T49" fmla="*/ 43 h 47"/>
                <a:gd name="T50" fmla="*/ 24 w 45"/>
                <a:gd name="T51" fmla="*/ 45 h 47"/>
                <a:gd name="T52" fmla="*/ 23 w 45"/>
                <a:gd name="T53" fmla="*/ 47 h 47"/>
                <a:gd name="T54" fmla="*/ 18 w 45"/>
                <a:gd name="T55" fmla="*/ 46 h 47"/>
                <a:gd name="T56" fmla="*/ 15 w 45"/>
                <a:gd name="T57" fmla="*/ 45 h 47"/>
                <a:gd name="T58" fmla="*/ 12 w 45"/>
                <a:gd name="T59" fmla="*/ 41 h 47"/>
                <a:gd name="T60" fmla="*/ 12 w 45"/>
                <a:gd name="T61" fmla="*/ 40 h 47"/>
                <a:gd name="T62" fmla="*/ 11 w 45"/>
                <a:gd name="T63" fmla="*/ 38 h 47"/>
                <a:gd name="T64" fmla="*/ 10 w 45"/>
                <a:gd name="T65" fmla="*/ 37 h 47"/>
                <a:gd name="T66" fmla="*/ 9 w 45"/>
                <a:gd name="T67" fmla="*/ 36 h 47"/>
                <a:gd name="T68" fmla="*/ 9 w 45"/>
                <a:gd name="T69" fmla="*/ 35 h 47"/>
                <a:gd name="T70" fmla="*/ 9 w 45"/>
                <a:gd name="T71" fmla="*/ 33 h 47"/>
                <a:gd name="T72" fmla="*/ 9 w 45"/>
                <a:gd name="T73" fmla="*/ 33 h 47"/>
                <a:gd name="T74" fmla="*/ 8 w 45"/>
                <a:gd name="T75" fmla="*/ 30 h 47"/>
                <a:gd name="T76" fmla="*/ 7 w 45"/>
                <a:gd name="T77" fmla="*/ 30 h 47"/>
                <a:gd name="T78" fmla="*/ 4 w 45"/>
                <a:gd name="T79" fmla="*/ 30 h 47"/>
                <a:gd name="T80" fmla="*/ 4 w 45"/>
                <a:gd name="T81" fmla="*/ 29 h 47"/>
                <a:gd name="T82" fmla="*/ 0 w 45"/>
                <a:gd name="T83" fmla="*/ 23 h 47"/>
                <a:gd name="T84" fmla="*/ 2 w 45"/>
                <a:gd name="T85" fmla="*/ 16 h 47"/>
                <a:gd name="T86" fmla="*/ 1 w 45"/>
                <a:gd name="T87" fmla="*/ 14 h 47"/>
                <a:gd name="T88" fmla="*/ 3 w 45"/>
                <a:gd name="T89" fmla="*/ 13 h 47"/>
                <a:gd name="T90" fmla="*/ 4 w 45"/>
                <a:gd name="T91" fmla="*/ 12 h 47"/>
                <a:gd name="T92" fmla="*/ 8 w 45"/>
                <a:gd name="T93" fmla="*/ 11 h 47"/>
                <a:gd name="T94" fmla="*/ 9 w 45"/>
                <a:gd name="T95" fmla="*/ 10 h 47"/>
                <a:gd name="T96" fmla="*/ 9 w 45"/>
                <a:gd name="T97" fmla="*/ 10 h 47"/>
                <a:gd name="T98" fmla="*/ 9 w 45"/>
                <a:gd name="T99" fmla="*/ 9 h 47"/>
                <a:gd name="T100" fmla="*/ 9 w 45"/>
                <a:gd name="T101" fmla="*/ 9 h 47"/>
                <a:gd name="T102" fmla="*/ 9 w 45"/>
                <a:gd name="T103" fmla="*/ 7 h 47"/>
                <a:gd name="T104" fmla="*/ 10 w 45"/>
                <a:gd name="T105" fmla="*/ 6 h 47"/>
                <a:gd name="T106" fmla="*/ 10 w 45"/>
                <a:gd name="T107" fmla="*/ 4 h 47"/>
                <a:gd name="T108" fmla="*/ 12 w 45"/>
                <a:gd name="T109" fmla="*/ 1 h 47"/>
                <a:gd name="T110" fmla="*/ 24 w 45"/>
                <a:gd name="T111" fmla="*/ 4 h 47"/>
                <a:gd name="T112" fmla="*/ 25 w 45"/>
                <a:gd name="T113" fmla="*/ 1 h 47"/>
                <a:gd name="T114" fmla="*/ 45 w 45"/>
                <a:gd name="T115" fmla="*/ 3 h 47"/>
                <a:gd name="T116" fmla="*/ 44 w 45"/>
                <a:gd name="T117"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5" h="47">
                  <a:moveTo>
                    <a:pt x="44" y="8"/>
                  </a:moveTo>
                  <a:cubicBezTo>
                    <a:pt x="42" y="10"/>
                    <a:pt x="42" y="10"/>
                    <a:pt x="40" y="12"/>
                  </a:cubicBezTo>
                  <a:cubicBezTo>
                    <a:pt x="40" y="12"/>
                    <a:pt x="40" y="12"/>
                    <a:pt x="40" y="12"/>
                  </a:cubicBezTo>
                  <a:cubicBezTo>
                    <a:pt x="40" y="13"/>
                    <a:pt x="40" y="13"/>
                    <a:pt x="40" y="13"/>
                  </a:cubicBezTo>
                  <a:cubicBezTo>
                    <a:pt x="40" y="14"/>
                    <a:pt x="40" y="14"/>
                    <a:pt x="40" y="15"/>
                  </a:cubicBezTo>
                  <a:cubicBezTo>
                    <a:pt x="40" y="15"/>
                    <a:pt x="40" y="15"/>
                    <a:pt x="40" y="15"/>
                  </a:cubicBezTo>
                  <a:cubicBezTo>
                    <a:pt x="41" y="17"/>
                    <a:pt x="41" y="17"/>
                    <a:pt x="41" y="17"/>
                  </a:cubicBezTo>
                  <a:cubicBezTo>
                    <a:pt x="40" y="18"/>
                    <a:pt x="40" y="18"/>
                    <a:pt x="40" y="18"/>
                  </a:cubicBezTo>
                  <a:cubicBezTo>
                    <a:pt x="40" y="19"/>
                    <a:pt x="41" y="20"/>
                    <a:pt x="41" y="21"/>
                  </a:cubicBezTo>
                  <a:cubicBezTo>
                    <a:pt x="41" y="21"/>
                    <a:pt x="41" y="21"/>
                    <a:pt x="42" y="22"/>
                  </a:cubicBezTo>
                  <a:cubicBezTo>
                    <a:pt x="41" y="23"/>
                    <a:pt x="41" y="23"/>
                    <a:pt x="41" y="23"/>
                  </a:cubicBezTo>
                  <a:cubicBezTo>
                    <a:pt x="43" y="25"/>
                    <a:pt x="43" y="25"/>
                    <a:pt x="44" y="26"/>
                  </a:cubicBezTo>
                  <a:cubicBezTo>
                    <a:pt x="45" y="27"/>
                    <a:pt x="44" y="26"/>
                    <a:pt x="45" y="27"/>
                  </a:cubicBezTo>
                  <a:cubicBezTo>
                    <a:pt x="45" y="27"/>
                    <a:pt x="45" y="27"/>
                    <a:pt x="45" y="27"/>
                  </a:cubicBezTo>
                  <a:cubicBezTo>
                    <a:pt x="45" y="28"/>
                    <a:pt x="45" y="28"/>
                    <a:pt x="45" y="28"/>
                  </a:cubicBezTo>
                  <a:cubicBezTo>
                    <a:pt x="45" y="29"/>
                    <a:pt x="45" y="28"/>
                    <a:pt x="45" y="29"/>
                  </a:cubicBezTo>
                  <a:cubicBezTo>
                    <a:pt x="45" y="30"/>
                    <a:pt x="43" y="32"/>
                    <a:pt x="43" y="33"/>
                  </a:cubicBezTo>
                  <a:cubicBezTo>
                    <a:pt x="43" y="34"/>
                    <a:pt x="43" y="34"/>
                    <a:pt x="43" y="34"/>
                  </a:cubicBezTo>
                  <a:cubicBezTo>
                    <a:pt x="43" y="36"/>
                    <a:pt x="43" y="36"/>
                    <a:pt x="43" y="36"/>
                  </a:cubicBezTo>
                  <a:cubicBezTo>
                    <a:pt x="42" y="38"/>
                    <a:pt x="42" y="38"/>
                    <a:pt x="41" y="40"/>
                  </a:cubicBezTo>
                  <a:cubicBezTo>
                    <a:pt x="40" y="41"/>
                    <a:pt x="40" y="41"/>
                    <a:pt x="40" y="41"/>
                  </a:cubicBezTo>
                  <a:cubicBezTo>
                    <a:pt x="39" y="42"/>
                    <a:pt x="39" y="42"/>
                    <a:pt x="39" y="42"/>
                  </a:cubicBezTo>
                  <a:cubicBezTo>
                    <a:pt x="39" y="42"/>
                    <a:pt x="39" y="42"/>
                    <a:pt x="39" y="42"/>
                  </a:cubicBezTo>
                  <a:cubicBezTo>
                    <a:pt x="38" y="42"/>
                    <a:pt x="38" y="42"/>
                    <a:pt x="38" y="42"/>
                  </a:cubicBezTo>
                  <a:cubicBezTo>
                    <a:pt x="38" y="42"/>
                    <a:pt x="38" y="42"/>
                    <a:pt x="38" y="42"/>
                  </a:cubicBezTo>
                  <a:cubicBezTo>
                    <a:pt x="38" y="42"/>
                    <a:pt x="38" y="42"/>
                    <a:pt x="38" y="42"/>
                  </a:cubicBezTo>
                  <a:cubicBezTo>
                    <a:pt x="37" y="41"/>
                    <a:pt x="38" y="41"/>
                    <a:pt x="37" y="41"/>
                  </a:cubicBezTo>
                  <a:cubicBezTo>
                    <a:pt x="37" y="40"/>
                    <a:pt x="37" y="40"/>
                    <a:pt x="37" y="40"/>
                  </a:cubicBezTo>
                  <a:cubicBezTo>
                    <a:pt x="36" y="41"/>
                    <a:pt x="36" y="41"/>
                    <a:pt x="36" y="41"/>
                  </a:cubicBezTo>
                  <a:cubicBezTo>
                    <a:pt x="36" y="41"/>
                    <a:pt x="36" y="41"/>
                    <a:pt x="36" y="41"/>
                  </a:cubicBezTo>
                  <a:cubicBezTo>
                    <a:pt x="35" y="40"/>
                    <a:pt x="35" y="40"/>
                    <a:pt x="35" y="39"/>
                  </a:cubicBezTo>
                  <a:cubicBezTo>
                    <a:pt x="34" y="39"/>
                    <a:pt x="34" y="39"/>
                    <a:pt x="34" y="39"/>
                  </a:cubicBezTo>
                  <a:cubicBezTo>
                    <a:pt x="34" y="39"/>
                    <a:pt x="34" y="39"/>
                    <a:pt x="34" y="39"/>
                  </a:cubicBezTo>
                  <a:cubicBezTo>
                    <a:pt x="33" y="39"/>
                    <a:pt x="33" y="39"/>
                    <a:pt x="33" y="39"/>
                  </a:cubicBezTo>
                  <a:cubicBezTo>
                    <a:pt x="33" y="40"/>
                    <a:pt x="33" y="40"/>
                    <a:pt x="33" y="40"/>
                  </a:cubicBezTo>
                  <a:cubicBezTo>
                    <a:pt x="32" y="39"/>
                    <a:pt x="32" y="39"/>
                    <a:pt x="32" y="39"/>
                  </a:cubicBezTo>
                  <a:cubicBezTo>
                    <a:pt x="32" y="39"/>
                    <a:pt x="32" y="39"/>
                    <a:pt x="32" y="39"/>
                  </a:cubicBezTo>
                  <a:cubicBezTo>
                    <a:pt x="31" y="40"/>
                    <a:pt x="31" y="40"/>
                    <a:pt x="31" y="40"/>
                  </a:cubicBezTo>
                  <a:cubicBezTo>
                    <a:pt x="30" y="40"/>
                    <a:pt x="30" y="40"/>
                    <a:pt x="30" y="40"/>
                  </a:cubicBezTo>
                  <a:cubicBezTo>
                    <a:pt x="30" y="41"/>
                    <a:pt x="30" y="41"/>
                    <a:pt x="30" y="41"/>
                  </a:cubicBezTo>
                  <a:cubicBezTo>
                    <a:pt x="29" y="41"/>
                    <a:pt x="27" y="41"/>
                    <a:pt x="26" y="41"/>
                  </a:cubicBezTo>
                  <a:cubicBezTo>
                    <a:pt x="25" y="41"/>
                    <a:pt x="24" y="40"/>
                    <a:pt x="24" y="40"/>
                  </a:cubicBezTo>
                  <a:cubicBezTo>
                    <a:pt x="23" y="40"/>
                    <a:pt x="23" y="40"/>
                    <a:pt x="23" y="40"/>
                  </a:cubicBezTo>
                  <a:cubicBezTo>
                    <a:pt x="23" y="40"/>
                    <a:pt x="23" y="40"/>
                    <a:pt x="23" y="40"/>
                  </a:cubicBezTo>
                  <a:cubicBezTo>
                    <a:pt x="23" y="40"/>
                    <a:pt x="23" y="40"/>
                    <a:pt x="23" y="40"/>
                  </a:cubicBezTo>
                  <a:cubicBezTo>
                    <a:pt x="23" y="41"/>
                    <a:pt x="23" y="41"/>
                    <a:pt x="23" y="41"/>
                  </a:cubicBezTo>
                  <a:cubicBezTo>
                    <a:pt x="22" y="41"/>
                    <a:pt x="22" y="41"/>
                    <a:pt x="22" y="41"/>
                  </a:cubicBezTo>
                  <a:cubicBezTo>
                    <a:pt x="22" y="42"/>
                    <a:pt x="22" y="42"/>
                    <a:pt x="22" y="42"/>
                  </a:cubicBezTo>
                  <a:cubicBezTo>
                    <a:pt x="21" y="42"/>
                    <a:pt x="21" y="42"/>
                    <a:pt x="21" y="42"/>
                  </a:cubicBezTo>
                  <a:cubicBezTo>
                    <a:pt x="21" y="43"/>
                    <a:pt x="21" y="43"/>
                    <a:pt x="21" y="43"/>
                  </a:cubicBezTo>
                  <a:cubicBezTo>
                    <a:pt x="22" y="43"/>
                    <a:pt x="22" y="43"/>
                    <a:pt x="22" y="43"/>
                  </a:cubicBezTo>
                  <a:cubicBezTo>
                    <a:pt x="23" y="44"/>
                    <a:pt x="23" y="44"/>
                    <a:pt x="24" y="45"/>
                  </a:cubicBezTo>
                  <a:cubicBezTo>
                    <a:pt x="24" y="46"/>
                    <a:pt x="24" y="46"/>
                    <a:pt x="24" y="47"/>
                  </a:cubicBezTo>
                  <a:cubicBezTo>
                    <a:pt x="23" y="47"/>
                    <a:pt x="23" y="47"/>
                    <a:pt x="23" y="47"/>
                  </a:cubicBezTo>
                  <a:cubicBezTo>
                    <a:pt x="23" y="47"/>
                    <a:pt x="23" y="47"/>
                    <a:pt x="23" y="47"/>
                  </a:cubicBezTo>
                  <a:cubicBezTo>
                    <a:pt x="23" y="47"/>
                    <a:pt x="18" y="46"/>
                    <a:pt x="18" y="46"/>
                  </a:cubicBezTo>
                  <a:cubicBezTo>
                    <a:pt x="17" y="46"/>
                    <a:pt x="17" y="46"/>
                    <a:pt x="17" y="45"/>
                  </a:cubicBezTo>
                  <a:cubicBezTo>
                    <a:pt x="16" y="45"/>
                    <a:pt x="16" y="45"/>
                    <a:pt x="15" y="45"/>
                  </a:cubicBezTo>
                  <a:cubicBezTo>
                    <a:pt x="14" y="44"/>
                    <a:pt x="14" y="44"/>
                    <a:pt x="13" y="42"/>
                  </a:cubicBezTo>
                  <a:cubicBezTo>
                    <a:pt x="13" y="42"/>
                    <a:pt x="13" y="42"/>
                    <a:pt x="12" y="41"/>
                  </a:cubicBezTo>
                  <a:cubicBezTo>
                    <a:pt x="12" y="40"/>
                    <a:pt x="12" y="40"/>
                    <a:pt x="12" y="40"/>
                  </a:cubicBezTo>
                  <a:cubicBezTo>
                    <a:pt x="12" y="40"/>
                    <a:pt x="12" y="40"/>
                    <a:pt x="12" y="40"/>
                  </a:cubicBezTo>
                  <a:cubicBezTo>
                    <a:pt x="12" y="39"/>
                    <a:pt x="11" y="39"/>
                    <a:pt x="11" y="38"/>
                  </a:cubicBezTo>
                  <a:cubicBezTo>
                    <a:pt x="11" y="38"/>
                    <a:pt x="11" y="38"/>
                    <a:pt x="11" y="38"/>
                  </a:cubicBezTo>
                  <a:cubicBezTo>
                    <a:pt x="11" y="38"/>
                    <a:pt x="11" y="37"/>
                    <a:pt x="11" y="37"/>
                  </a:cubicBezTo>
                  <a:cubicBezTo>
                    <a:pt x="10" y="37"/>
                    <a:pt x="10" y="37"/>
                    <a:pt x="10" y="37"/>
                  </a:cubicBezTo>
                  <a:cubicBezTo>
                    <a:pt x="10" y="36"/>
                    <a:pt x="10" y="36"/>
                    <a:pt x="10" y="36"/>
                  </a:cubicBezTo>
                  <a:cubicBezTo>
                    <a:pt x="9" y="36"/>
                    <a:pt x="9" y="36"/>
                    <a:pt x="9" y="36"/>
                  </a:cubicBezTo>
                  <a:cubicBezTo>
                    <a:pt x="9" y="36"/>
                    <a:pt x="9" y="36"/>
                    <a:pt x="9" y="36"/>
                  </a:cubicBezTo>
                  <a:cubicBezTo>
                    <a:pt x="9" y="35"/>
                    <a:pt x="9" y="35"/>
                    <a:pt x="9" y="35"/>
                  </a:cubicBezTo>
                  <a:cubicBezTo>
                    <a:pt x="9" y="34"/>
                    <a:pt x="9" y="34"/>
                    <a:pt x="9" y="34"/>
                  </a:cubicBezTo>
                  <a:cubicBezTo>
                    <a:pt x="9" y="34"/>
                    <a:pt x="9" y="34"/>
                    <a:pt x="9" y="33"/>
                  </a:cubicBezTo>
                  <a:cubicBezTo>
                    <a:pt x="9" y="33"/>
                    <a:pt x="9" y="33"/>
                    <a:pt x="9" y="33"/>
                  </a:cubicBezTo>
                  <a:cubicBezTo>
                    <a:pt x="9" y="33"/>
                    <a:pt x="9" y="33"/>
                    <a:pt x="9" y="33"/>
                  </a:cubicBezTo>
                  <a:cubicBezTo>
                    <a:pt x="9" y="32"/>
                    <a:pt x="9" y="31"/>
                    <a:pt x="8" y="30"/>
                  </a:cubicBezTo>
                  <a:cubicBezTo>
                    <a:pt x="8" y="30"/>
                    <a:pt x="8" y="30"/>
                    <a:pt x="8" y="30"/>
                  </a:cubicBezTo>
                  <a:cubicBezTo>
                    <a:pt x="7" y="30"/>
                    <a:pt x="7" y="30"/>
                    <a:pt x="7" y="30"/>
                  </a:cubicBezTo>
                  <a:cubicBezTo>
                    <a:pt x="7" y="30"/>
                    <a:pt x="7" y="30"/>
                    <a:pt x="7" y="30"/>
                  </a:cubicBezTo>
                  <a:cubicBezTo>
                    <a:pt x="6" y="30"/>
                    <a:pt x="6" y="30"/>
                    <a:pt x="6" y="30"/>
                  </a:cubicBezTo>
                  <a:cubicBezTo>
                    <a:pt x="5" y="30"/>
                    <a:pt x="5" y="30"/>
                    <a:pt x="4" y="30"/>
                  </a:cubicBezTo>
                  <a:cubicBezTo>
                    <a:pt x="4" y="30"/>
                    <a:pt x="4" y="30"/>
                    <a:pt x="4" y="30"/>
                  </a:cubicBezTo>
                  <a:cubicBezTo>
                    <a:pt x="4" y="29"/>
                    <a:pt x="4" y="29"/>
                    <a:pt x="4" y="29"/>
                  </a:cubicBezTo>
                  <a:cubicBezTo>
                    <a:pt x="3" y="28"/>
                    <a:pt x="4" y="28"/>
                    <a:pt x="2" y="27"/>
                  </a:cubicBezTo>
                  <a:cubicBezTo>
                    <a:pt x="2" y="25"/>
                    <a:pt x="2" y="25"/>
                    <a:pt x="0" y="23"/>
                  </a:cubicBezTo>
                  <a:cubicBezTo>
                    <a:pt x="0" y="22"/>
                    <a:pt x="0" y="22"/>
                    <a:pt x="0" y="21"/>
                  </a:cubicBezTo>
                  <a:cubicBezTo>
                    <a:pt x="1" y="20"/>
                    <a:pt x="2" y="18"/>
                    <a:pt x="2" y="16"/>
                  </a:cubicBezTo>
                  <a:cubicBezTo>
                    <a:pt x="2" y="15"/>
                    <a:pt x="2" y="15"/>
                    <a:pt x="2" y="14"/>
                  </a:cubicBezTo>
                  <a:cubicBezTo>
                    <a:pt x="1" y="14"/>
                    <a:pt x="1" y="14"/>
                    <a:pt x="1" y="14"/>
                  </a:cubicBezTo>
                  <a:cubicBezTo>
                    <a:pt x="2" y="13"/>
                    <a:pt x="2" y="13"/>
                    <a:pt x="2" y="13"/>
                  </a:cubicBezTo>
                  <a:cubicBezTo>
                    <a:pt x="3" y="13"/>
                    <a:pt x="3" y="13"/>
                    <a:pt x="3" y="13"/>
                  </a:cubicBezTo>
                  <a:cubicBezTo>
                    <a:pt x="3" y="13"/>
                    <a:pt x="3" y="13"/>
                    <a:pt x="3" y="13"/>
                  </a:cubicBezTo>
                  <a:cubicBezTo>
                    <a:pt x="4" y="12"/>
                    <a:pt x="4" y="12"/>
                    <a:pt x="4" y="12"/>
                  </a:cubicBezTo>
                  <a:cubicBezTo>
                    <a:pt x="6" y="12"/>
                    <a:pt x="6" y="12"/>
                    <a:pt x="8" y="12"/>
                  </a:cubicBezTo>
                  <a:cubicBezTo>
                    <a:pt x="8" y="11"/>
                    <a:pt x="8" y="11"/>
                    <a:pt x="8" y="11"/>
                  </a:cubicBezTo>
                  <a:cubicBezTo>
                    <a:pt x="8" y="11"/>
                    <a:pt x="8" y="11"/>
                    <a:pt x="8" y="11"/>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8" y="8"/>
                    <a:pt x="8" y="8"/>
                    <a:pt x="8" y="8"/>
                  </a:cubicBezTo>
                  <a:cubicBezTo>
                    <a:pt x="9" y="7"/>
                    <a:pt x="9" y="7"/>
                    <a:pt x="9" y="7"/>
                  </a:cubicBezTo>
                  <a:cubicBezTo>
                    <a:pt x="10" y="6"/>
                    <a:pt x="10" y="6"/>
                    <a:pt x="10" y="6"/>
                  </a:cubicBezTo>
                  <a:cubicBezTo>
                    <a:pt x="10" y="6"/>
                    <a:pt x="10" y="6"/>
                    <a:pt x="10" y="6"/>
                  </a:cubicBezTo>
                  <a:cubicBezTo>
                    <a:pt x="10" y="5"/>
                    <a:pt x="10" y="5"/>
                    <a:pt x="10" y="5"/>
                  </a:cubicBezTo>
                  <a:cubicBezTo>
                    <a:pt x="10" y="4"/>
                    <a:pt x="10" y="4"/>
                    <a:pt x="10" y="4"/>
                  </a:cubicBezTo>
                  <a:cubicBezTo>
                    <a:pt x="11" y="2"/>
                    <a:pt x="10" y="3"/>
                    <a:pt x="11" y="1"/>
                  </a:cubicBezTo>
                  <a:cubicBezTo>
                    <a:pt x="12" y="1"/>
                    <a:pt x="12" y="1"/>
                    <a:pt x="12" y="1"/>
                  </a:cubicBezTo>
                  <a:cubicBezTo>
                    <a:pt x="19" y="2"/>
                    <a:pt x="18" y="1"/>
                    <a:pt x="24" y="3"/>
                  </a:cubicBezTo>
                  <a:cubicBezTo>
                    <a:pt x="24" y="4"/>
                    <a:pt x="24" y="4"/>
                    <a:pt x="24" y="4"/>
                  </a:cubicBezTo>
                  <a:cubicBezTo>
                    <a:pt x="24" y="3"/>
                    <a:pt x="24" y="3"/>
                    <a:pt x="24" y="2"/>
                  </a:cubicBezTo>
                  <a:cubicBezTo>
                    <a:pt x="25" y="1"/>
                    <a:pt x="25" y="1"/>
                    <a:pt x="25" y="1"/>
                  </a:cubicBezTo>
                  <a:cubicBezTo>
                    <a:pt x="27" y="1"/>
                    <a:pt x="26" y="1"/>
                    <a:pt x="30" y="1"/>
                  </a:cubicBezTo>
                  <a:cubicBezTo>
                    <a:pt x="36" y="0"/>
                    <a:pt x="43" y="2"/>
                    <a:pt x="45" y="3"/>
                  </a:cubicBezTo>
                  <a:cubicBezTo>
                    <a:pt x="45" y="4"/>
                    <a:pt x="45" y="4"/>
                    <a:pt x="45" y="4"/>
                  </a:cubicBezTo>
                  <a:cubicBezTo>
                    <a:pt x="45" y="6"/>
                    <a:pt x="45" y="6"/>
                    <a:pt x="44" y="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215">
              <a:extLst>
                <a:ext uri="{FF2B5EF4-FFF2-40B4-BE49-F238E27FC236}">
                  <a16:creationId xmlns:a16="http://schemas.microsoft.com/office/drawing/2014/main" id="{A7FA3840-E82C-4294-A5CA-9D585CA97962}"/>
                </a:ext>
              </a:extLst>
            </p:cNvPr>
            <p:cNvSpPr>
              <a:spLocks/>
            </p:cNvSpPr>
            <p:nvPr/>
          </p:nvSpPr>
          <p:spPr bwMode="auto">
            <a:xfrm>
              <a:off x="12822855" y="8451354"/>
              <a:ext cx="522413" cy="413182"/>
            </a:xfrm>
            <a:custGeom>
              <a:avLst/>
              <a:gdLst>
                <a:gd name="T0" fmla="*/ 111 w 125"/>
                <a:gd name="T1" fmla="*/ 32 h 99"/>
                <a:gd name="T2" fmla="*/ 102 w 125"/>
                <a:gd name="T3" fmla="*/ 43 h 99"/>
                <a:gd name="T4" fmla="*/ 99 w 125"/>
                <a:gd name="T5" fmla="*/ 49 h 99"/>
                <a:gd name="T6" fmla="*/ 110 w 125"/>
                <a:gd name="T7" fmla="*/ 55 h 99"/>
                <a:gd name="T8" fmla="*/ 113 w 125"/>
                <a:gd name="T9" fmla="*/ 60 h 99"/>
                <a:gd name="T10" fmla="*/ 118 w 125"/>
                <a:gd name="T11" fmla="*/ 63 h 99"/>
                <a:gd name="T12" fmla="*/ 122 w 125"/>
                <a:gd name="T13" fmla="*/ 74 h 99"/>
                <a:gd name="T14" fmla="*/ 101 w 125"/>
                <a:gd name="T15" fmla="*/ 96 h 99"/>
                <a:gd name="T16" fmla="*/ 90 w 125"/>
                <a:gd name="T17" fmla="*/ 98 h 99"/>
                <a:gd name="T18" fmla="*/ 89 w 125"/>
                <a:gd name="T19" fmla="*/ 98 h 99"/>
                <a:gd name="T20" fmla="*/ 83 w 125"/>
                <a:gd name="T21" fmla="*/ 97 h 99"/>
                <a:gd name="T22" fmla="*/ 78 w 125"/>
                <a:gd name="T23" fmla="*/ 96 h 99"/>
                <a:gd name="T24" fmla="*/ 74 w 125"/>
                <a:gd name="T25" fmla="*/ 97 h 99"/>
                <a:gd name="T26" fmla="*/ 72 w 125"/>
                <a:gd name="T27" fmla="*/ 97 h 99"/>
                <a:gd name="T28" fmla="*/ 68 w 125"/>
                <a:gd name="T29" fmla="*/ 93 h 99"/>
                <a:gd name="T30" fmla="*/ 60 w 125"/>
                <a:gd name="T31" fmla="*/ 86 h 99"/>
                <a:gd name="T32" fmla="*/ 57 w 125"/>
                <a:gd name="T33" fmla="*/ 89 h 99"/>
                <a:gd name="T34" fmla="*/ 48 w 125"/>
                <a:gd name="T35" fmla="*/ 90 h 99"/>
                <a:gd name="T36" fmla="*/ 43 w 125"/>
                <a:gd name="T37" fmla="*/ 87 h 99"/>
                <a:gd name="T38" fmla="*/ 39 w 125"/>
                <a:gd name="T39" fmla="*/ 84 h 99"/>
                <a:gd name="T40" fmla="*/ 35 w 125"/>
                <a:gd name="T41" fmla="*/ 79 h 99"/>
                <a:gd name="T42" fmla="*/ 26 w 125"/>
                <a:gd name="T43" fmla="*/ 70 h 99"/>
                <a:gd name="T44" fmla="*/ 25 w 125"/>
                <a:gd name="T45" fmla="*/ 64 h 99"/>
                <a:gd name="T46" fmla="*/ 11 w 125"/>
                <a:gd name="T47" fmla="*/ 53 h 99"/>
                <a:gd name="T48" fmla="*/ 11 w 125"/>
                <a:gd name="T49" fmla="*/ 50 h 99"/>
                <a:gd name="T50" fmla="*/ 1 w 125"/>
                <a:gd name="T51" fmla="*/ 45 h 99"/>
                <a:gd name="T52" fmla="*/ 0 w 125"/>
                <a:gd name="T53" fmla="*/ 41 h 99"/>
                <a:gd name="T54" fmla="*/ 0 w 125"/>
                <a:gd name="T55" fmla="*/ 41 h 99"/>
                <a:gd name="T56" fmla="*/ 4 w 125"/>
                <a:gd name="T57" fmla="*/ 38 h 99"/>
                <a:gd name="T58" fmla="*/ 6 w 125"/>
                <a:gd name="T59" fmla="*/ 33 h 99"/>
                <a:gd name="T60" fmla="*/ 7 w 125"/>
                <a:gd name="T61" fmla="*/ 28 h 99"/>
                <a:gd name="T62" fmla="*/ 9 w 125"/>
                <a:gd name="T63" fmla="*/ 23 h 99"/>
                <a:gd name="T64" fmla="*/ 12 w 125"/>
                <a:gd name="T65" fmla="*/ 22 h 99"/>
                <a:gd name="T66" fmla="*/ 19 w 125"/>
                <a:gd name="T67" fmla="*/ 21 h 99"/>
                <a:gd name="T68" fmla="*/ 20 w 125"/>
                <a:gd name="T69" fmla="*/ 24 h 99"/>
                <a:gd name="T70" fmla="*/ 27 w 125"/>
                <a:gd name="T71" fmla="*/ 31 h 99"/>
                <a:gd name="T72" fmla="*/ 42 w 125"/>
                <a:gd name="T73" fmla="*/ 30 h 99"/>
                <a:gd name="T74" fmla="*/ 43 w 125"/>
                <a:gd name="T75" fmla="*/ 33 h 99"/>
                <a:gd name="T76" fmla="*/ 52 w 125"/>
                <a:gd name="T77" fmla="*/ 32 h 99"/>
                <a:gd name="T78" fmla="*/ 59 w 125"/>
                <a:gd name="T79" fmla="*/ 28 h 99"/>
                <a:gd name="T80" fmla="*/ 65 w 125"/>
                <a:gd name="T81" fmla="*/ 23 h 99"/>
                <a:gd name="T82" fmla="*/ 74 w 125"/>
                <a:gd name="T83" fmla="*/ 29 h 99"/>
                <a:gd name="T84" fmla="*/ 92 w 125"/>
                <a:gd name="T85" fmla="*/ 14 h 99"/>
                <a:gd name="T86" fmla="*/ 92 w 125"/>
                <a:gd name="T87" fmla="*/ 12 h 99"/>
                <a:gd name="T88" fmla="*/ 96 w 125"/>
                <a:gd name="T89" fmla="*/ 1 h 99"/>
                <a:gd name="T90" fmla="*/ 101 w 125"/>
                <a:gd name="T91" fmla="*/ 4 h 99"/>
                <a:gd name="T92" fmla="*/ 101 w 125"/>
                <a:gd name="T93" fmla="*/ 17 h 99"/>
                <a:gd name="T94" fmla="*/ 109 w 125"/>
                <a:gd name="T95" fmla="*/ 2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5" h="99">
                  <a:moveTo>
                    <a:pt x="109" y="32"/>
                  </a:moveTo>
                  <a:cubicBezTo>
                    <a:pt x="109" y="32"/>
                    <a:pt x="109" y="32"/>
                    <a:pt x="109" y="32"/>
                  </a:cubicBezTo>
                  <a:cubicBezTo>
                    <a:pt x="109" y="32"/>
                    <a:pt x="111" y="32"/>
                    <a:pt x="111" y="32"/>
                  </a:cubicBezTo>
                  <a:cubicBezTo>
                    <a:pt x="111" y="35"/>
                    <a:pt x="112" y="39"/>
                    <a:pt x="111" y="42"/>
                  </a:cubicBezTo>
                  <a:cubicBezTo>
                    <a:pt x="111" y="43"/>
                    <a:pt x="110" y="43"/>
                    <a:pt x="110" y="43"/>
                  </a:cubicBezTo>
                  <a:cubicBezTo>
                    <a:pt x="105" y="44"/>
                    <a:pt x="106" y="43"/>
                    <a:pt x="102" y="43"/>
                  </a:cubicBezTo>
                  <a:cubicBezTo>
                    <a:pt x="102" y="44"/>
                    <a:pt x="102" y="44"/>
                    <a:pt x="102" y="44"/>
                  </a:cubicBezTo>
                  <a:cubicBezTo>
                    <a:pt x="101" y="46"/>
                    <a:pt x="100" y="47"/>
                    <a:pt x="99" y="49"/>
                  </a:cubicBezTo>
                  <a:cubicBezTo>
                    <a:pt x="99" y="49"/>
                    <a:pt x="99" y="49"/>
                    <a:pt x="99" y="49"/>
                  </a:cubicBezTo>
                  <a:cubicBezTo>
                    <a:pt x="99" y="50"/>
                    <a:pt x="99" y="50"/>
                    <a:pt x="99" y="50"/>
                  </a:cubicBezTo>
                  <a:cubicBezTo>
                    <a:pt x="102" y="52"/>
                    <a:pt x="103" y="51"/>
                    <a:pt x="107" y="52"/>
                  </a:cubicBezTo>
                  <a:cubicBezTo>
                    <a:pt x="108" y="53"/>
                    <a:pt x="109" y="54"/>
                    <a:pt x="110" y="55"/>
                  </a:cubicBezTo>
                  <a:cubicBezTo>
                    <a:pt x="111" y="56"/>
                    <a:pt x="111" y="56"/>
                    <a:pt x="111" y="56"/>
                  </a:cubicBezTo>
                  <a:cubicBezTo>
                    <a:pt x="111" y="57"/>
                    <a:pt x="111" y="57"/>
                    <a:pt x="111" y="57"/>
                  </a:cubicBezTo>
                  <a:cubicBezTo>
                    <a:pt x="113" y="59"/>
                    <a:pt x="112" y="59"/>
                    <a:pt x="113" y="60"/>
                  </a:cubicBezTo>
                  <a:cubicBezTo>
                    <a:pt x="116" y="61"/>
                    <a:pt x="116" y="61"/>
                    <a:pt x="116" y="61"/>
                  </a:cubicBezTo>
                  <a:cubicBezTo>
                    <a:pt x="117" y="62"/>
                    <a:pt x="117" y="62"/>
                    <a:pt x="117" y="62"/>
                  </a:cubicBezTo>
                  <a:cubicBezTo>
                    <a:pt x="118" y="63"/>
                    <a:pt x="117" y="63"/>
                    <a:pt x="118" y="63"/>
                  </a:cubicBezTo>
                  <a:cubicBezTo>
                    <a:pt x="120" y="67"/>
                    <a:pt x="119" y="66"/>
                    <a:pt x="121" y="70"/>
                  </a:cubicBezTo>
                  <a:cubicBezTo>
                    <a:pt x="121" y="72"/>
                    <a:pt x="121" y="72"/>
                    <a:pt x="121" y="72"/>
                  </a:cubicBezTo>
                  <a:cubicBezTo>
                    <a:pt x="122" y="74"/>
                    <a:pt x="122" y="73"/>
                    <a:pt x="122" y="74"/>
                  </a:cubicBezTo>
                  <a:cubicBezTo>
                    <a:pt x="123" y="76"/>
                    <a:pt x="124" y="76"/>
                    <a:pt x="125" y="76"/>
                  </a:cubicBezTo>
                  <a:cubicBezTo>
                    <a:pt x="124" y="77"/>
                    <a:pt x="105" y="96"/>
                    <a:pt x="105" y="96"/>
                  </a:cubicBezTo>
                  <a:cubicBezTo>
                    <a:pt x="102" y="96"/>
                    <a:pt x="103" y="96"/>
                    <a:pt x="101" y="96"/>
                  </a:cubicBezTo>
                  <a:cubicBezTo>
                    <a:pt x="99" y="95"/>
                    <a:pt x="99" y="95"/>
                    <a:pt x="99" y="95"/>
                  </a:cubicBezTo>
                  <a:cubicBezTo>
                    <a:pt x="96" y="96"/>
                    <a:pt x="96" y="96"/>
                    <a:pt x="92" y="96"/>
                  </a:cubicBezTo>
                  <a:cubicBezTo>
                    <a:pt x="90" y="97"/>
                    <a:pt x="91" y="97"/>
                    <a:pt x="90" y="98"/>
                  </a:cubicBezTo>
                  <a:cubicBezTo>
                    <a:pt x="90" y="98"/>
                    <a:pt x="90" y="98"/>
                    <a:pt x="90" y="98"/>
                  </a:cubicBezTo>
                  <a:cubicBezTo>
                    <a:pt x="89" y="99"/>
                    <a:pt x="89" y="99"/>
                    <a:pt x="89" y="99"/>
                  </a:cubicBezTo>
                  <a:cubicBezTo>
                    <a:pt x="89" y="98"/>
                    <a:pt x="89" y="98"/>
                    <a:pt x="89" y="98"/>
                  </a:cubicBezTo>
                  <a:cubicBezTo>
                    <a:pt x="88" y="98"/>
                    <a:pt x="89" y="98"/>
                    <a:pt x="87" y="98"/>
                  </a:cubicBezTo>
                  <a:cubicBezTo>
                    <a:pt x="87" y="96"/>
                    <a:pt x="86" y="96"/>
                    <a:pt x="86" y="95"/>
                  </a:cubicBezTo>
                  <a:cubicBezTo>
                    <a:pt x="84" y="96"/>
                    <a:pt x="84" y="96"/>
                    <a:pt x="83" y="97"/>
                  </a:cubicBezTo>
                  <a:cubicBezTo>
                    <a:pt x="82" y="97"/>
                    <a:pt x="82" y="97"/>
                    <a:pt x="82" y="97"/>
                  </a:cubicBezTo>
                  <a:cubicBezTo>
                    <a:pt x="80" y="96"/>
                    <a:pt x="81" y="96"/>
                    <a:pt x="79" y="96"/>
                  </a:cubicBezTo>
                  <a:cubicBezTo>
                    <a:pt x="78" y="96"/>
                    <a:pt x="78" y="96"/>
                    <a:pt x="78" y="96"/>
                  </a:cubicBezTo>
                  <a:cubicBezTo>
                    <a:pt x="77" y="96"/>
                    <a:pt x="77" y="96"/>
                    <a:pt x="76" y="97"/>
                  </a:cubicBezTo>
                  <a:cubicBezTo>
                    <a:pt x="75" y="98"/>
                    <a:pt x="75" y="98"/>
                    <a:pt x="75" y="99"/>
                  </a:cubicBezTo>
                  <a:cubicBezTo>
                    <a:pt x="74" y="98"/>
                    <a:pt x="74" y="98"/>
                    <a:pt x="74" y="97"/>
                  </a:cubicBezTo>
                  <a:cubicBezTo>
                    <a:pt x="73" y="97"/>
                    <a:pt x="73" y="97"/>
                    <a:pt x="73" y="97"/>
                  </a:cubicBezTo>
                  <a:cubicBezTo>
                    <a:pt x="72" y="97"/>
                    <a:pt x="73" y="97"/>
                    <a:pt x="72" y="97"/>
                  </a:cubicBezTo>
                  <a:cubicBezTo>
                    <a:pt x="72" y="97"/>
                    <a:pt x="72" y="97"/>
                    <a:pt x="72" y="97"/>
                  </a:cubicBezTo>
                  <a:cubicBezTo>
                    <a:pt x="72" y="96"/>
                    <a:pt x="72" y="96"/>
                    <a:pt x="71" y="96"/>
                  </a:cubicBezTo>
                  <a:cubicBezTo>
                    <a:pt x="71" y="95"/>
                    <a:pt x="71" y="95"/>
                    <a:pt x="71" y="95"/>
                  </a:cubicBezTo>
                  <a:cubicBezTo>
                    <a:pt x="70" y="94"/>
                    <a:pt x="69" y="94"/>
                    <a:pt x="68" y="93"/>
                  </a:cubicBezTo>
                  <a:cubicBezTo>
                    <a:pt x="66" y="92"/>
                    <a:pt x="65" y="91"/>
                    <a:pt x="64" y="90"/>
                  </a:cubicBezTo>
                  <a:cubicBezTo>
                    <a:pt x="63" y="87"/>
                    <a:pt x="63" y="88"/>
                    <a:pt x="62" y="87"/>
                  </a:cubicBezTo>
                  <a:cubicBezTo>
                    <a:pt x="60" y="86"/>
                    <a:pt x="60" y="86"/>
                    <a:pt x="60" y="86"/>
                  </a:cubicBezTo>
                  <a:cubicBezTo>
                    <a:pt x="59" y="86"/>
                    <a:pt x="59" y="86"/>
                    <a:pt x="59" y="86"/>
                  </a:cubicBezTo>
                  <a:cubicBezTo>
                    <a:pt x="58" y="88"/>
                    <a:pt x="58" y="88"/>
                    <a:pt x="58" y="88"/>
                  </a:cubicBezTo>
                  <a:cubicBezTo>
                    <a:pt x="57" y="89"/>
                    <a:pt x="57" y="89"/>
                    <a:pt x="57" y="89"/>
                  </a:cubicBezTo>
                  <a:cubicBezTo>
                    <a:pt x="56" y="89"/>
                    <a:pt x="56" y="89"/>
                    <a:pt x="56" y="89"/>
                  </a:cubicBezTo>
                  <a:cubicBezTo>
                    <a:pt x="54" y="88"/>
                    <a:pt x="54" y="88"/>
                    <a:pt x="51" y="88"/>
                  </a:cubicBezTo>
                  <a:cubicBezTo>
                    <a:pt x="49" y="89"/>
                    <a:pt x="50" y="88"/>
                    <a:pt x="48" y="90"/>
                  </a:cubicBezTo>
                  <a:cubicBezTo>
                    <a:pt x="47" y="90"/>
                    <a:pt x="47" y="90"/>
                    <a:pt x="47" y="90"/>
                  </a:cubicBezTo>
                  <a:cubicBezTo>
                    <a:pt x="46" y="89"/>
                    <a:pt x="46" y="89"/>
                    <a:pt x="45" y="89"/>
                  </a:cubicBezTo>
                  <a:cubicBezTo>
                    <a:pt x="43" y="88"/>
                    <a:pt x="43" y="88"/>
                    <a:pt x="43" y="87"/>
                  </a:cubicBezTo>
                  <a:cubicBezTo>
                    <a:pt x="42" y="87"/>
                    <a:pt x="42" y="87"/>
                    <a:pt x="41" y="87"/>
                  </a:cubicBezTo>
                  <a:cubicBezTo>
                    <a:pt x="41" y="86"/>
                    <a:pt x="41" y="86"/>
                    <a:pt x="41" y="86"/>
                  </a:cubicBezTo>
                  <a:cubicBezTo>
                    <a:pt x="40" y="85"/>
                    <a:pt x="40" y="85"/>
                    <a:pt x="39" y="84"/>
                  </a:cubicBezTo>
                  <a:cubicBezTo>
                    <a:pt x="37" y="82"/>
                    <a:pt x="37" y="82"/>
                    <a:pt x="37" y="82"/>
                  </a:cubicBezTo>
                  <a:cubicBezTo>
                    <a:pt x="36" y="81"/>
                    <a:pt x="37" y="82"/>
                    <a:pt x="36" y="81"/>
                  </a:cubicBezTo>
                  <a:cubicBezTo>
                    <a:pt x="35" y="80"/>
                    <a:pt x="36" y="80"/>
                    <a:pt x="35" y="79"/>
                  </a:cubicBezTo>
                  <a:cubicBezTo>
                    <a:pt x="33" y="72"/>
                    <a:pt x="34" y="75"/>
                    <a:pt x="29" y="71"/>
                  </a:cubicBezTo>
                  <a:cubicBezTo>
                    <a:pt x="27" y="71"/>
                    <a:pt x="27" y="71"/>
                    <a:pt x="27" y="71"/>
                  </a:cubicBezTo>
                  <a:cubicBezTo>
                    <a:pt x="26" y="70"/>
                    <a:pt x="26" y="70"/>
                    <a:pt x="26" y="70"/>
                  </a:cubicBezTo>
                  <a:cubicBezTo>
                    <a:pt x="25" y="69"/>
                    <a:pt x="26" y="69"/>
                    <a:pt x="25" y="68"/>
                  </a:cubicBezTo>
                  <a:cubicBezTo>
                    <a:pt x="24" y="67"/>
                    <a:pt x="24" y="67"/>
                    <a:pt x="24" y="66"/>
                  </a:cubicBezTo>
                  <a:cubicBezTo>
                    <a:pt x="25" y="64"/>
                    <a:pt x="25" y="64"/>
                    <a:pt x="25" y="64"/>
                  </a:cubicBezTo>
                  <a:cubicBezTo>
                    <a:pt x="23" y="62"/>
                    <a:pt x="22" y="62"/>
                    <a:pt x="21" y="60"/>
                  </a:cubicBezTo>
                  <a:cubicBezTo>
                    <a:pt x="16" y="57"/>
                    <a:pt x="15" y="58"/>
                    <a:pt x="11" y="54"/>
                  </a:cubicBezTo>
                  <a:cubicBezTo>
                    <a:pt x="11" y="53"/>
                    <a:pt x="11" y="53"/>
                    <a:pt x="11" y="53"/>
                  </a:cubicBezTo>
                  <a:cubicBezTo>
                    <a:pt x="12" y="52"/>
                    <a:pt x="12" y="52"/>
                    <a:pt x="12" y="52"/>
                  </a:cubicBezTo>
                  <a:cubicBezTo>
                    <a:pt x="12" y="51"/>
                    <a:pt x="12" y="51"/>
                    <a:pt x="12" y="51"/>
                  </a:cubicBezTo>
                  <a:cubicBezTo>
                    <a:pt x="11" y="50"/>
                    <a:pt x="11" y="50"/>
                    <a:pt x="11" y="50"/>
                  </a:cubicBezTo>
                  <a:cubicBezTo>
                    <a:pt x="9" y="48"/>
                    <a:pt x="10" y="49"/>
                    <a:pt x="8" y="47"/>
                  </a:cubicBezTo>
                  <a:cubicBezTo>
                    <a:pt x="6" y="46"/>
                    <a:pt x="6" y="46"/>
                    <a:pt x="6" y="46"/>
                  </a:cubicBezTo>
                  <a:cubicBezTo>
                    <a:pt x="4" y="46"/>
                    <a:pt x="3" y="46"/>
                    <a:pt x="1" y="45"/>
                  </a:cubicBezTo>
                  <a:cubicBezTo>
                    <a:pt x="0" y="44"/>
                    <a:pt x="0" y="44"/>
                    <a:pt x="0" y="44"/>
                  </a:cubicBezTo>
                  <a:cubicBezTo>
                    <a:pt x="0" y="43"/>
                    <a:pt x="0" y="43"/>
                    <a:pt x="0" y="43"/>
                  </a:cubicBezTo>
                  <a:cubicBezTo>
                    <a:pt x="0" y="41"/>
                    <a:pt x="0" y="41"/>
                    <a:pt x="0" y="41"/>
                  </a:cubicBezTo>
                  <a:cubicBezTo>
                    <a:pt x="0" y="41"/>
                    <a:pt x="0" y="41"/>
                    <a:pt x="0" y="41"/>
                  </a:cubicBezTo>
                  <a:cubicBezTo>
                    <a:pt x="0" y="41"/>
                    <a:pt x="0" y="41"/>
                    <a:pt x="0" y="41"/>
                  </a:cubicBezTo>
                  <a:cubicBezTo>
                    <a:pt x="0" y="41"/>
                    <a:pt x="0" y="41"/>
                    <a:pt x="0" y="41"/>
                  </a:cubicBezTo>
                  <a:cubicBezTo>
                    <a:pt x="0" y="40"/>
                    <a:pt x="0" y="40"/>
                    <a:pt x="0" y="40"/>
                  </a:cubicBezTo>
                  <a:cubicBezTo>
                    <a:pt x="2" y="39"/>
                    <a:pt x="2" y="39"/>
                    <a:pt x="4" y="38"/>
                  </a:cubicBezTo>
                  <a:cubicBezTo>
                    <a:pt x="4" y="38"/>
                    <a:pt x="4" y="38"/>
                    <a:pt x="4" y="38"/>
                  </a:cubicBezTo>
                  <a:cubicBezTo>
                    <a:pt x="4" y="37"/>
                    <a:pt x="4" y="37"/>
                    <a:pt x="4" y="37"/>
                  </a:cubicBezTo>
                  <a:cubicBezTo>
                    <a:pt x="4" y="36"/>
                    <a:pt x="5" y="36"/>
                    <a:pt x="5" y="35"/>
                  </a:cubicBezTo>
                  <a:cubicBezTo>
                    <a:pt x="6" y="34"/>
                    <a:pt x="5" y="34"/>
                    <a:pt x="6" y="33"/>
                  </a:cubicBezTo>
                  <a:cubicBezTo>
                    <a:pt x="6" y="32"/>
                    <a:pt x="6" y="32"/>
                    <a:pt x="7" y="32"/>
                  </a:cubicBezTo>
                  <a:cubicBezTo>
                    <a:pt x="7" y="31"/>
                    <a:pt x="7" y="31"/>
                    <a:pt x="7" y="31"/>
                  </a:cubicBezTo>
                  <a:cubicBezTo>
                    <a:pt x="7" y="30"/>
                    <a:pt x="7" y="30"/>
                    <a:pt x="7" y="28"/>
                  </a:cubicBezTo>
                  <a:cubicBezTo>
                    <a:pt x="7" y="28"/>
                    <a:pt x="7" y="28"/>
                    <a:pt x="7" y="28"/>
                  </a:cubicBezTo>
                  <a:cubicBezTo>
                    <a:pt x="8" y="27"/>
                    <a:pt x="9" y="26"/>
                    <a:pt x="9" y="25"/>
                  </a:cubicBezTo>
                  <a:cubicBezTo>
                    <a:pt x="10" y="24"/>
                    <a:pt x="9" y="25"/>
                    <a:pt x="9" y="23"/>
                  </a:cubicBezTo>
                  <a:cubicBezTo>
                    <a:pt x="10" y="22"/>
                    <a:pt x="10" y="22"/>
                    <a:pt x="10" y="22"/>
                  </a:cubicBezTo>
                  <a:cubicBezTo>
                    <a:pt x="10" y="22"/>
                    <a:pt x="10" y="22"/>
                    <a:pt x="10" y="22"/>
                  </a:cubicBezTo>
                  <a:cubicBezTo>
                    <a:pt x="12" y="22"/>
                    <a:pt x="12" y="22"/>
                    <a:pt x="12" y="22"/>
                  </a:cubicBezTo>
                  <a:cubicBezTo>
                    <a:pt x="12" y="22"/>
                    <a:pt x="12" y="22"/>
                    <a:pt x="12" y="22"/>
                  </a:cubicBezTo>
                  <a:cubicBezTo>
                    <a:pt x="18" y="21"/>
                    <a:pt x="18" y="21"/>
                    <a:pt x="18" y="21"/>
                  </a:cubicBezTo>
                  <a:cubicBezTo>
                    <a:pt x="19" y="21"/>
                    <a:pt x="19" y="21"/>
                    <a:pt x="19" y="21"/>
                  </a:cubicBezTo>
                  <a:cubicBezTo>
                    <a:pt x="19" y="22"/>
                    <a:pt x="19" y="22"/>
                    <a:pt x="19" y="22"/>
                  </a:cubicBezTo>
                  <a:cubicBezTo>
                    <a:pt x="19" y="23"/>
                    <a:pt x="19" y="23"/>
                    <a:pt x="19" y="23"/>
                  </a:cubicBezTo>
                  <a:cubicBezTo>
                    <a:pt x="20" y="24"/>
                    <a:pt x="20" y="24"/>
                    <a:pt x="20" y="24"/>
                  </a:cubicBezTo>
                  <a:cubicBezTo>
                    <a:pt x="20" y="24"/>
                    <a:pt x="20" y="24"/>
                    <a:pt x="20" y="24"/>
                  </a:cubicBezTo>
                  <a:cubicBezTo>
                    <a:pt x="21" y="26"/>
                    <a:pt x="21" y="25"/>
                    <a:pt x="22" y="26"/>
                  </a:cubicBezTo>
                  <a:cubicBezTo>
                    <a:pt x="27" y="31"/>
                    <a:pt x="27" y="31"/>
                    <a:pt x="27" y="31"/>
                  </a:cubicBezTo>
                  <a:cubicBezTo>
                    <a:pt x="28" y="32"/>
                    <a:pt x="28" y="32"/>
                    <a:pt x="28" y="32"/>
                  </a:cubicBezTo>
                  <a:cubicBezTo>
                    <a:pt x="29" y="31"/>
                    <a:pt x="29" y="31"/>
                    <a:pt x="29" y="31"/>
                  </a:cubicBezTo>
                  <a:cubicBezTo>
                    <a:pt x="36" y="28"/>
                    <a:pt x="36" y="31"/>
                    <a:pt x="42" y="30"/>
                  </a:cubicBezTo>
                  <a:cubicBezTo>
                    <a:pt x="42" y="30"/>
                    <a:pt x="42" y="30"/>
                    <a:pt x="42" y="30"/>
                  </a:cubicBezTo>
                  <a:cubicBezTo>
                    <a:pt x="43" y="33"/>
                    <a:pt x="43" y="33"/>
                    <a:pt x="43" y="33"/>
                  </a:cubicBezTo>
                  <a:cubicBezTo>
                    <a:pt x="43" y="33"/>
                    <a:pt x="43" y="33"/>
                    <a:pt x="43" y="33"/>
                  </a:cubicBezTo>
                  <a:cubicBezTo>
                    <a:pt x="52" y="33"/>
                    <a:pt x="52" y="33"/>
                    <a:pt x="52" y="33"/>
                  </a:cubicBezTo>
                  <a:cubicBezTo>
                    <a:pt x="52" y="33"/>
                    <a:pt x="52" y="33"/>
                    <a:pt x="52" y="33"/>
                  </a:cubicBezTo>
                  <a:cubicBezTo>
                    <a:pt x="52" y="32"/>
                    <a:pt x="52" y="32"/>
                    <a:pt x="52" y="32"/>
                  </a:cubicBezTo>
                  <a:cubicBezTo>
                    <a:pt x="54" y="31"/>
                    <a:pt x="53" y="31"/>
                    <a:pt x="54" y="30"/>
                  </a:cubicBezTo>
                  <a:cubicBezTo>
                    <a:pt x="54" y="30"/>
                    <a:pt x="54" y="30"/>
                    <a:pt x="54" y="30"/>
                  </a:cubicBezTo>
                  <a:cubicBezTo>
                    <a:pt x="55" y="29"/>
                    <a:pt x="58" y="29"/>
                    <a:pt x="59" y="28"/>
                  </a:cubicBezTo>
                  <a:cubicBezTo>
                    <a:pt x="61" y="27"/>
                    <a:pt x="60" y="28"/>
                    <a:pt x="61" y="27"/>
                  </a:cubicBezTo>
                  <a:cubicBezTo>
                    <a:pt x="61" y="25"/>
                    <a:pt x="61" y="25"/>
                    <a:pt x="61" y="25"/>
                  </a:cubicBezTo>
                  <a:cubicBezTo>
                    <a:pt x="62" y="24"/>
                    <a:pt x="64" y="24"/>
                    <a:pt x="65" y="23"/>
                  </a:cubicBezTo>
                  <a:cubicBezTo>
                    <a:pt x="68" y="24"/>
                    <a:pt x="72" y="27"/>
                    <a:pt x="74" y="29"/>
                  </a:cubicBezTo>
                  <a:cubicBezTo>
                    <a:pt x="74" y="29"/>
                    <a:pt x="74" y="29"/>
                    <a:pt x="74" y="29"/>
                  </a:cubicBezTo>
                  <a:cubicBezTo>
                    <a:pt x="74" y="29"/>
                    <a:pt x="74" y="29"/>
                    <a:pt x="74" y="29"/>
                  </a:cubicBezTo>
                  <a:cubicBezTo>
                    <a:pt x="75" y="28"/>
                    <a:pt x="78" y="28"/>
                    <a:pt x="78" y="28"/>
                  </a:cubicBezTo>
                  <a:cubicBezTo>
                    <a:pt x="79" y="28"/>
                    <a:pt x="79" y="28"/>
                    <a:pt x="79" y="28"/>
                  </a:cubicBezTo>
                  <a:cubicBezTo>
                    <a:pt x="93" y="14"/>
                    <a:pt x="80" y="24"/>
                    <a:pt x="92" y="14"/>
                  </a:cubicBezTo>
                  <a:cubicBezTo>
                    <a:pt x="93" y="13"/>
                    <a:pt x="93" y="13"/>
                    <a:pt x="93" y="13"/>
                  </a:cubicBezTo>
                  <a:cubicBezTo>
                    <a:pt x="93" y="13"/>
                    <a:pt x="93" y="13"/>
                    <a:pt x="93" y="13"/>
                  </a:cubicBezTo>
                  <a:cubicBezTo>
                    <a:pt x="92" y="12"/>
                    <a:pt x="92" y="12"/>
                    <a:pt x="92" y="12"/>
                  </a:cubicBezTo>
                  <a:cubicBezTo>
                    <a:pt x="90" y="5"/>
                    <a:pt x="95" y="10"/>
                    <a:pt x="89" y="3"/>
                  </a:cubicBezTo>
                  <a:cubicBezTo>
                    <a:pt x="96" y="3"/>
                    <a:pt x="96" y="3"/>
                    <a:pt x="96" y="3"/>
                  </a:cubicBezTo>
                  <a:cubicBezTo>
                    <a:pt x="96" y="2"/>
                    <a:pt x="96" y="2"/>
                    <a:pt x="96" y="1"/>
                  </a:cubicBezTo>
                  <a:cubicBezTo>
                    <a:pt x="96" y="0"/>
                    <a:pt x="96" y="0"/>
                    <a:pt x="96" y="0"/>
                  </a:cubicBezTo>
                  <a:cubicBezTo>
                    <a:pt x="101" y="1"/>
                    <a:pt x="101" y="1"/>
                    <a:pt x="101" y="1"/>
                  </a:cubicBezTo>
                  <a:cubicBezTo>
                    <a:pt x="101" y="2"/>
                    <a:pt x="101" y="2"/>
                    <a:pt x="101" y="4"/>
                  </a:cubicBezTo>
                  <a:cubicBezTo>
                    <a:pt x="101" y="7"/>
                    <a:pt x="100" y="6"/>
                    <a:pt x="100" y="8"/>
                  </a:cubicBezTo>
                  <a:cubicBezTo>
                    <a:pt x="100" y="8"/>
                    <a:pt x="101" y="16"/>
                    <a:pt x="101" y="16"/>
                  </a:cubicBezTo>
                  <a:cubicBezTo>
                    <a:pt x="101" y="17"/>
                    <a:pt x="101" y="17"/>
                    <a:pt x="101" y="17"/>
                  </a:cubicBezTo>
                  <a:cubicBezTo>
                    <a:pt x="100" y="17"/>
                    <a:pt x="100" y="17"/>
                    <a:pt x="100" y="17"/>
                  </a:cubicBezTo>
                  <a:cubicBezTo>
                    <a:pt x="101" y="17"/>
                    <a:pt x="101" y="17"/>
                    <a:pt x="101" y="17"/>
                  </a:cubicBezTo>
                  <a:cubicBezTo>
                    <a:pt x="103" y="18"/>
                    <a:pt x="108" y="22"/>
                    <a:pt x="109" y="24"/>
                  </a:cubicBezTo>
                  <a:cubicBezTo>
                    <a:pt x="110" y="25"/>
                    <a:pt x="110" y="25"/>
                    <a:pt x="110" y="26"/>
                  </a:cubicBezTo>
                  <a:cubicBezTo>
                    <a:pt x="110" y="28"/>
                    <a:pt x="108" y="31"/>
                    <a:pt x="109" y="3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216">
              <a:extLst>
                <a:ext uri="{FF2B5EF4-FFF2-40B4-BE49-F238E27FC236}">
                  <a16:creationId xmlns:a16="http://schemas.microsoft.com/office/drawing/2014/main" id="{7A10B440-F659-4E91-940B-709A3D963240}"/>
                </a:ext>
              </a:extLst>
            </p:cNvPr>
            <p:cNvSpPr>
              <a:spLocks noEditPoints="1"/>
            </p:cNvSpPr>
            <p:nvPr/>
          </p:nvSpPr>
          <p:spPr bwMode="auto">
            <a:xfrm>
              <a:off x="11991745" y="8945271"/>
              <a:ext cx="47492" cy="75987"/>
            </a:xfrm>
            <a:custGeom>
              <a:avLst/>
              <a:gdLst>
                <a:gd name="T0" fmla="*/ 11 w 11"/>
                <a:gd name="T1" fmla="*/ 1 h 18"/>
                <a:gd name="T2" fmla="*/ 11 w 11"/>
                <a:gd name="T3" fmla="*/ 2 h 18"/>
                <a:gd name="T4" fmla="*/ 10 w 11"/>
                <a:gd name="T5" fmla="*/ 1 h 18"/>
                <a:gd name="T6" fmla="*/ 10 w 11"/>
                <a:gd name="T7" fmla="*/ 1 h 18"/>
                <a:gd name="T8" fmla="*/ 11 w 11"/>
                <a:gd name="T9" fmla="*/ 0 h 18"/>
                <a:gd name="T10" fmla="*/ 11 w 11"/>
                <a:gd name="T11" fmla="*/ 0 h 18"/>
                <a:gd name="T12" fmla="*/ 11 w 11"/>
                <a:gd name="T13" fmla="*/ 0 h 18"/>
                <a:gd name="T14" fmla="*/ 11 w 11"/>
                <a:gd name="T15" fmla="*/ 0 h 18"/>
                <a:gd name="T16" fmla="*/ 11 w 11"/>
                <a:gd name="T17" fmla="*/ 1 h 18"/>
                <a:gd name="T18" fmla="*/ 2 w 11"/>
                <a:gd name="T19" fmla="*/ 17 h 18"/>
                <a:gd name="T20" fmla="*/ 1 w 11"/>
                <a:gd name="T21" fmla="*/ 18 h 18"/>
                <a:gd name="T22" fmla="*/ 1 w 11"/>
                <a:gd name="T23" fmla="*/ 18 h 18"/>
                <a:gd name="T24" fmla="*/ 0 w 11"/>
                <a:gd name="T25" fmla="*/ 16 h 18"/>
                <a:gd name="T26" fmla="*/ 0 w 11"/>
                <a:gd name="T27" fmla="*/ 16 h 18"/>
                <a:gd name="T28" fmla="*/ 1 w 11"/>
                <a:gd name="T29" fmla="*/ 15 h 18"/>
                <a:gd name="T30" fmla="*/ 2 w 11"/>
                <a:gd name="T31" fmla="*/ 14 h 18"/>
                <a:gd name="T32" fmla="*/ 3 w 11"/>
                <a:gd name="T33" fmla="*/ 14 h 18"/>
                <a:gd name="T34" fmla="*/ 3 w 11"/>
                <a:gd name="T35" fmla="*/ 15 h 18"/>
                <a:gd name="T36" fmla="*/ 3 w 11"/>
                <a:gd name="T37" fmla="*/ 16 h 18"/>
                <a:gd name="T38" fmla="*/ 2 w 11"/>
                <a:gd name="T3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18">
                  <a:moveTo>
                    <a:pt x="11" y="1"/>
                  </a:moveTo>
                  <a:cubicBezTo>
                    <a:pt x="11" y="2"/>
                    <a:pt x="11" y="2"/>
                    <a:pt x="11" y="2"/>
                  </a:cubicBezTo>
                  <a:cubicBezTo>
                    <a:pt x="10" y="1"/>
                    <a:pt x="10" y="1"/>
                    <a:pt x="10" y="1"/>
                  </a:cubicBezTo>
                  <a:cubicBezTo>
                    <a:pt x="10" y="1"/>
                    <a:pt x="10" y="1"/>
                    <a:pt x="10" y="1"/>
                  </a:cubicBezTo>
                  <a:cubicBezTo>
                    <a:pt x="11" y="0"/>
                    <a:pt x="11" y="0"/>
                    <a:pt x="11" y="0"/>
                  </a:cubicBezTo>
                  <a:cubicBezTo>
                    <a:pt x="11" y="0"/>
                    <a:pt x="11" y="0"/>
                    <a:pt x="11" y="0"/>
                  </a:cubicBezTo>
                  <a:cubicBezTo>
                    <a:pt x="11" y="0"/>
                    <a:pt x="11" y="0"/>
                    <a:pt x="11" y="0"/>
                  </a:cubicBezTo>
                  <a:cubicBezTo>
                    <a:pt x="11" y="0"/>
                    <a:pt x="11" y="0"/>
                    <a:pt x="11" y="0"/>
                  </a:cubicBezTo>
                  <a:cubicBezTo>
                    <a:pt x="11" y="1"/>
                    <a:pt x="11" y="1"/>
                    <a:pt x="11" y="1"/>
                  </a:cubicBezTo>
                  <a:close/>
                  <a:moveTo>
                    <a:pt x="2" y="17"/>
                  </a:moveTo>
                  <a:cubicBezTo>
                    <a:pt x="1" y="18"/>
                    <a:pt x="1" y="18"/>
                    <a:pt x="1" y="18"/>
                  </a:cubicBezTo>
                  <a:cubicBezTo>
                    <a:pt x="1" y="18"/>
                    <a:pt x="1" y="18"/>
                    <a:pt x="1" y="18"/>
                  </a:cubicBezTo>
                  <a:cubicBezTo>
                    <a:pt x="1" y="18"/>
                    <a:pt x="1" y="18"/>
                    <a:pt x="0" y="16"/>
                  </a:cubicBezTo>
                  <a:cubicBezTo>
                    <a:pt x="0" y="16"/>
                    <a:pt x="0" y="16"/>
                    <a:pt x="0" y="16"/>
                  </a:cubicBezTo>
                  <a:cubicBezTo>
                    <a:pt x="1" y="15"/>
                    <a:pt x="1" y="15"/>
                    <a:pt x="1" y="15"/>
                  </a:cubicBezTo>
                  <a:cubicBezTo>
                    <a:pt x="2" y="14"/>
                    <a:pt x="2" y="14"/>
                    <a:pt x="2" y="14"/>
                  </a:cubicBezTo>
                  <a:cubicBezTo>
                    <a:pt x="3" y="14"/>
                    <a:pt x="3" y="14"/>
                    <a:pt x="3" y="14"/>
                  </a:cubicBezTo>
                  <a:cubicBezTo>
                    <a:pt x="3" y="15"/>
                    <a:pt x="3" y="15"/>
                    <a:pt x="3" y="15"/>
                  </a:cubicBezTo>
                  <a:cubicBezTo>
                    <a:pt x="3" y="16"/>
                    <a:pt x="3" y="16"/>
                    <a:pt x="3" y="16"/>
                  </a:cubicBezTo>
                  <a:lnTo>
                    <a:pt x="2" y="17"/>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217">
              <a:extLst>
                <a:ext uri="{FF2B5EF4-FFF2-40B4-BE49-F238E27FC236}">
                  <a16:creationId xmlns:a16="http://schemas.microsoft.com/office/drawing/2014/main" id="{119EEC0A-3943-49EB-B81D-88FA2D0CF569}"/>
                </a:ext>
              </a:extLst>
            </p:cNvPr>
            <p:cNvSpPr>
              <a:spLocks/>
            </p:cNvSpPr>
            <p:nvPr/>
          </p:nvSpPr>
          <p:spPr bwMode="auto">
            <a:xfrm>
              <a:off x="7479999" y="8346871"/>
              <a:ext cx="109233" cy="61741"/>
            </a:xfrm>
            <a:custGeom>
              <a:avLst/>
              <a:gdLst>
                <a:gd name="T0" fmla="*/ 8 w 27"/>
                <a:gd name="T1" fmla="*/ 0 h 15"/>
                <a:gd name="T2" fmla="*/ 11 w 27"/>
                <a:gd name="T3" fmla="*/ 1 h 15"/>
                <a:gd name="T4" fmla="*/ 11 w 27"/>
                <a:gd name="T5" fmla="*/ 1 h 15"/>
                <a:gd name="T6" fmla="*/ 12 w 27"/>
                <a:gd name="T7" fmla="*/ 2 h 15"/>
                <a:gd name="T8" fmla="*/ 14 w 27"/>
                <a:gd name="T9" fmla="*/ 3 h 15"/>
                <a:gd name="T10" fmla="*/ 14 w 27"/>
                <a:gd name="T11" fmla="*/ 4 h 15"/>
                <a:gd name="T12" fmla="*/ 15 w 27"/>
                <a:gd name="T13" fmla="*/ 4 h 15"/>
                <a:gd name="T14" fmla="*/ 16 w 27"/>
                <a:gd name="T15" fmla="*/ 5 h 15"/>
                <a:gd name="T16" fmla="*/ 18 w 27"/>
                <a:gd name="T17" fmla="*/ 5 h 15"/>
                <a:gd name="T18" fmla="*/ 18 w 27"/>
                <a:gd name="T19" fmla="*/ 6 h 15"/>
                <a:gd name="T20" fmla="*/ 18 w 27"/>
                <a:gd name="T21" fmla="*/ 7 h 15"/>
                <a:gd name="T22" fmla="*/ 19 w 27"/>
                <a:gd name="T23" fmla="*/ 7 h 15"/>
                <a:gd name="T24" fmla="*/ 22 w 27"/>
                <a:gd name="T25" fmla="*/ 5 h 15"/>
                <a:gd name="T26" fmla="*/ 23 w 27"/>
                <a:gd name="T27" fmla="*/ 6 h 15"/>
                <a:gd name="T28" fmla="*/ 23 w 27"/>
                <a:gd name="T29" fmla="*/ 6 h 15"/>
                <a:gd name="T30" fmla="*/ 24 w 27"/>
                <a:gd name="T31" fmla="*/ 7 h 15"/>
                <a:gd name="T32" fmla="*/ 26 w 27"/>
                <a:gd name="T33" fmla="*/ 6 h 15"/>
                <a:gd name="T34" fmla="*/ 27 w 27"/>
                <a:gd name="T35" fmla="*/ 7 h 15"/>
                <a:gd name="T36" fmla="*/ 27 w 27"/>
                <a:gd name="T37" fmla="*/ 7 h 15"/>
                <a:gd name="T38" fmla="*/ 26 w 27"/>
                <a:gd name="T39" fmla="*/ 11 h 15"/>
                <a:gd name="T40" fmla="*/ 27 w 27"/>
                <a:gd name="T41" fmla="*/ 11 h 15"/>
                <a:gd name="T42" fmla="*/ 27 w 27"/>
                <a:gd name="T43" fmla="*/ 11 h 15"/>
                <a:gd name="T44" fmla="*/ 26 w 27"/>
                <a:gd name="T45" fmla="*/ 12 h 15"/>
                <a:gd name="T46" fmla="*/ 26 w 27"/>
                <a:gd name="T47" fmla="*/ 13 h 15"/>
                <a:gd name="T48" fmla="*/ 24 w 27"/>
                <a:gd name="T49" fmla="*/ 15 h 15"/>
                <a:gd name="T50" fmla="*/ 17 w 27"/>
                <a:gd name="T51" fmla="*/ 13 h 15"/>
                <a:gd name="T52" fmla="*/ 16 w 27"/>
                <a:gd name="T53" fmla="*/ 13 h 15"/>
                <a:gd name="T54" fmla="*/ 16 w 27"/>
                <a:gd name="T55" fmla="*/ 14 h 15"/>
                <a:gd name="T56" fmla="*/ 17 w 27"/>
                <a:gd name="T57" fmla="*/ 14 h 15"/>
                <a:gd name="T58" fmla="*/ 18 w 27"/>
                <a:gd name="T59" fmla="*/ 14 h 15"/>
                <a:gd name="T60" fmla="*/ 18 w 27"/>
                <a:gd name="T61" fmla="*/ 14 h 15"/>
                <a:gd name="T62" fmla="*/ 9 w 27"/>
                <a:gd name="T63" fmla="*/ 11 h 15"/>
                <a:gd name="T64" fmla="*/ 3 w 27"/>
                <a:gd name="T65" fmla="*/ 10 h 15"/>
                <a:gd name="T66" fmla="*/ 0 w 27"/>
                <a:gd name="T67" fmla="*/ 8 h 15"/>
                <a:gd name="T68" fmla="*/ 0 w 27"/>
                <a:gd name="T69" fmla="*/ 7 h 15"/>
                <a:gd name="T70" fmla="*/ 3 w 27"/>
                <a:gd name="T71" fmla="*/ 5 h 15"/>
                <a:gd name="T72" fmla="*/ 3 w 27"/>
                <a:gd name="T73" fmla="*/ 4 h 15"/>
                <a:gd name="T74" fmla="*/ 4 w 27"/>
                <a:gd name="T75" fmla="*/ 5 h 15"/>
                <a:gd name="T76" fmla="*/ 4 w 27"/>
                <a:gd name="T77" fmla="*/ 4 h 15"/>
                <a:gd name="T78" fmla="*/ 5 w 27"/>
                <a:gd name="T79" fmla="*/ 3 h 15"/>
                <a:gd name="T80" fmla="*/ 6 w 27"/>
                <a:gd name="T81" fmla="*/ 2 h 15"/>
                <a:gd name="T82" fmla="*/ 6 w 27"/>
                <a:gd name="T83" fmla="*/ 1 h 15"/>
                <a:gd name="T84" fmla="*/ 6 w 27"/>
                <a:gd name="T85" fmla="*/ 1 h 15"/>
                <a:gd name="T86" fmla="*/ 6 w 27"/>
                <a:gd name="T87" fmla="*/ 0 h 15"/>
                <a:gd name="T88" fmla="*/ 8 w 27"/>
                <a:gd name="T89" fmla="*/ 0 h 15"/>
                <a:gd name="T90" fmla="*/ 8 w 27"/>
                <a:gd name="T9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 h="15">
                  <a:moveTo>
                    <a:pt x="8" y="0"/>
                  </a:moveTo>
                  <a:cubicBezTo>
                    <a:pt x="9" y="0"/>
                    <a:pt x="10" y="1"/>
                    <a:pt x="11" y="1"/>
                  </a:cubicBezTo>
                  <a:cubicBezTo>
                    <a:pt x="11" y="1"/>
                    <a:pt x="11" y="1"/>
                    <a:pt x="11" y="1"/>
                  </a:cubicBezTo>
                  <a:cubicBezTo>
                    <a:pt x="12" y="1"/>
                    <a:pt x="12" y="1"/>
                    <a:pt x="12" y="2"/>
                  </a:cubicBezTo>
                  <a:cubicBezTo>
                    <a:pt x="14" y="3"/>
                    <a:pt x="14" y="3"/>
                    <a:pt x="14" y="3"/>
                  </a:cubicBezTo>
                  <a:cubicBezTo>
                    <a:pt x="14" y="4"/>
                    <a:pt x="14" y="4"/>
                    <a:pt x="14" y="4"/>
                  </a:cubicBezTo>
                  <a:cubicBezTo>
                    <a:pt x="15" y="4"/>
                    <a:pt x="15" y="4"/>
                    <a:pt x="15" y="4"/>
                  </a:cubicBezTo>
                  <a:cubicBezTo>
                    <a:pt x="16" y="5"/>
                    <a:pt x="16" y="5"/>
                    <a:pt x="16" y="5"/>
                  </a:cubicBezTo>
                  <a:cubicBezTo>
                    <a:pt x="16" y="5"/>
                    <a:pt x="17" y="5"/>
                    <a:pt x="18" y="5"/>
                  </a:cubicBezTo>
                  <a:cubicBezTo>
                    <a:pt x="18" y="6"/>
                    <a:pt x="18" y="6"/>
                    <a:pt x="18" y="6"/>
                  </a:cubicBezTo>
                  <a:cubicBezTo>
                    <a:pt x="18" y="6"/>
                    <a:pt x="18" y="6"/>
                    <a:pt x="18" y="7"/>
                  </a:cubicBezTo>
                  <a:cubicBezTo>
                    <a:pt x="19" y="7"/>
                    <a:pt x="19" y="7"/>
                    <a:pt x="19" y="7"/>
                  </a:cubicBezTo>
                  <a:cubicBezTo>
                    <a:pt x="20" y="6"/>
                    <a:pt x="21" y="6"/>
                    <a:pt x="22" y="5"/>
                  </a:cubicBezTo>
                  <a:cubicBezTo>
                    <a:pt x="23" y="6"/>
                    <a:pt x="23" y="6"/>
                    <a:pt x="23" y="6"/>
                  </a:cubicBezTo>
                  <a:cubicBezTo>
                    <a:pt x="23" y="6"/>
                    <a:pt x="23" y="6"/>
                    <a:pt x="23" y="6"/>
                  </a:cubicBezTo>
                  <a:cubicBezTo>
                    <a:pt x="24" y="7"/>
                    <a:pt x="24" y="7"/>
                    <a:pt x="24" y="7"/>
                  </a:cubicBezTo>
                  <a:cubicBezTo>
                    <a:pt x="25" y="6"/>
                    <a:pt x="25" y="6"/>
                    <a:pt x="26" y="6"/>
                  </a:cubicBezTo>
                  <a:cubicBezTo>
                    <a:pt x="27" y="7"/>
                    <a:pt x="27" y="7"/>
                    <a:pt x="27" y="7"/>
                  </a:cubicBezTo>
                  <a:cubicBezTo>
                    <a:pt x="27" y="7"/>
                    <a:pt x="27" y="7"/>
                    <a:pt x="27" y="7"/>
                  </a:cubicBezTo>
                  <a:cubicBezTo>
                    <a:pt x="27" y="9"/>
                    <a:pt x="26" y="9"/>
                    <a:pt x="26" y="11"/>
                  </a:cubicBezTo>
                  <a:cubicBezTo>
                    <a:pt x="26" y="11"/>
                    <a:pt x="26" y="11"/>
                    <a:pt x="27" y="11"/>
                  </a:cubicBezTo>
                  <a:cubicBezTo>
                    <a:pt x="27" y="11"/>
                    <a:pt x="27" y="11"/>
                    <a:pt x="27" y="11"/>
                  </a:cubicBezTo>
                  <a:cubicBezTo>
                    <a:pt x="26" y="12"/>
                    <a:pt x="26" y="12"/>
                    <a:pt x="26" y="12"/>
                  </a:cubicBezTo>
                  <a:cubicBezTo>
                    <a:pt x="26" y="13"/>
                    <a:pt x="26" y="13"/>
                    <a:pt x="26" y="13"/>
                  </a:cubicBezTo>
                  <a:cubicBezTo>
                    <a:pt x="25" y="14"/>
                    <a:pt x="25" y="14"/>
                    <a:pt x="24" y="15"/>
                  </a:cubicBezTo>
                  <a:cubicBezTo>
                    <a:pt x="22" y="15"/>
                    <a:pt x="21" y="15"/>
                    <a:pt x="17" y="13"/>
                  </a:cubicBezTo>
                  <a:cubicBezTo>
                    <a:pt x="16" y="13"/>
                    <a:pt x="16" y="13"/>
                    <a:pt x="16" y="13"/>
                  </a:cubicBezTo>
                  <a:cubicBezTo>
                    <a:pt x="16" y="14"/>
                    <a:pt x="16" y="14"/>
                    <a:pt x="16" y="14"/>
                  </a:cubicBezTo>
                  <a:cubicBezTo>
                    <a:pt x="17" y="14"/>
                    <a:pt x="17" y="14"/>
                    <a:pt x="17" y="14"/>
                  </a:cubicBezTo>
                  <a:cubicBezTo>
                    <a:pt x="18" y="14"/>
                    <a:pt x="18" y="14"/>
                    <a:pt x="18" y="14"/>
                  </a:cubicBezTo>
                  <a:cubicBezTo>
                    <a:pt x="18" y="14"/>
                    <a:pt x="18" y="14"/>
                    <a:pt x="18" y="14"/>
                  </a:cubicBezTo>
                  <a:cubicBezTo>
                    <a:pt x="13" y="13"/>
                    <a:pt x="15" y="14"/>
                    <a:pt x="9" y="11"/>
                  </a:cubicBezTo>
                  <a:cubicBezTo>
                    <a:pt x="6" y="11"/>
                    <a:pt x="7" y="11"/>
                    <a:pt x="3" y="10"/>
                  </a:cubicBezTo>
                  <a:cubicBezTo>
                    <a:pt x="1" y="9"/>
                    <a:pt x="2" y="9"/>
                    <a:pt x="0" y="8"/>
                  </a:cubicBezTo>
                  <a:cubicBezTo>
                    <a:pt x="0" y="7"/>
                    <a:pt x="0" y="8"/>
                    <a:pt x="0" y="7"/>
                  </a:cubicBezTo>
                  <a:cubicBezTo>
                    <a:pt x="1" y="6"/>
                    <a:pt x="1" y="6"/>
                    <a:pt x="3" y="5"/>
                  </a:cubicBezTo>
                  <a:cubicBezTo>
                    <a:pt x="3" y="4"/>
                    <a:pt x="3" y="4"/>
                    <a:pt x="3" y="4"/>
                  </a:cubicBezTo>
                  <a:cubicBezTo>
                    <a:pt x="4" y="5"/>
                    <a:pt x="4" y="5"/>
                    <a:pt x="4" y="5"/>
                  </a:cubicBezTo>
                  <a:cubicBezTo>
                    <a:pt x="4" y="4"/>
                    <a:pt x="4" y="4"/>
                    <a:pt x="4" y="4"/>
                  </a:cubicBezTo>
                  <a:cubicBezTo>
                    <a:pt x="5" y="3"/>
                    <a:pt x="4" y="4"/>
                    <a:pt x="5" y="3"/>
                  </a:cubicBezTo>
                  <a:cubicBezTo>
                    <a:pt x="5" y="3"/>
                    <a:pt x="6" y="3"/>
                    <a:pt x="6" y="2"/>
                  </a:cubicBezTo>
                  <a:cubicBezTo>
                    <a:pt x="6" y="2"/>
                    <a:pt x="6" y="2"/>
                    <a:pt x="6" y="1"/>
                  </a:cubicBezTo>
                  <a:cubicBezTo>
                    <a:pt x="6" y="1"/>
                    <a:pt x="6" y="1"/>
                    <a:pt x="6" y="1"/>
                  </a:cubicBezTo>
                  <a:cubicBezTo>
                    <a:pt x="6" y="0"/>
                    <a:pt x="6" y="0"/>
                    <a:pt x="6" y="0"/>
                  </a:cubicBezTo>
                  <a:cubicBezTo>
                    <a:pt x="7" y="0"/>
                    <a:pt x="7" y="0"/>
                    <a:pt x="8" y="0"/>
                  </a:cubicBezTo>
                  <a:cubicBezTo>
                    <a:pt x="8" y="0"/>
                    <a:pt x="8" y="0"/>
                    <a:pt x="8"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218">
              <a:extLst>
                <a:ext uri="{FF2B5EF4-FFF2-40B4-BE49-F238E27FC236}">
                  <a16:creationId xmlns:a16="http://schemas.microsoft.com/office/drawing/2014/main" id="{6BE7A03E-DAC2-4593-895D-6A5CA22CFDA0}"/>
                </a:ext>
              </a:extLst>
            </p:cNvPr>
            <p:cNvSpPr>
              <a:spLocks/>
            </p:cNvSpPr>
            <p:nvPr/>
          </p:nvSpPr>
          <p:spPr bwMode="auto">
            <a:xfrm>
              <a:off x="8743288" y="817114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219">
              <a:extLst>
                <a:ext uri="{FF2B5EF4-FFF2-40B4-BE49-F238E27FC236}">
                  <a16:creationId xmlns:a16="http://schemas.microsoft.com/office/drawing/2014/main" id="{9BDEDEB5-E8CA-4C5A-8FEC-FB293B845787}"/>
                </a:ext>
              </a:extLst>
            </p:cNvPr>
            <p:cNvSpPr>
              <a:spLocks/>
            </p:cNvSpPr>
            <p:nvPr/>
          </p:nvSpPr>
          <p:spPr bwMode="auto">
            <a:xfrm>
              <a:off x="13364264" y="7154819"/>
              <a:ext cx="308700" cy="280205"/>
            </a:xfrm>
            <a:custGeom>
              <a:avLst/>
              <a:gdLst>
                <a:gd name="T0" fmla="*/ 74 w 74"/>
                <a:gd name="T1" fmla="*/ 3 h 67"/>
                <a:gd name="T2" fmla="*/ 64 w 74"/>
                <a:gd name="T3" fmla="*/ 11 h 67"/>
                <a:gd name="T4" fmla="*/ 62 w 74"/>
                <a:gd name="T5" fmla="*/ 12 h 67"/>
                <a:gd name="T6" fmla="*/ 63 w 74"/>
                <a:gd name="T7" fmla="*/ 23 h 67"/>
                <a:gd name="T8" fmla="*/ 59 w 74"/>
                <a:gd name="T9" fmla="*/ 39 h 67"/>
                <a:gd name="T10" fmla="*/ 55 w 74"/>
                <a:gd name="T11" fmla="*/ 40 h 67"/>
                <a:gd name="T12" fmla="*/ 7 w 74"/>
                <a:gd name="T13" fmla="*/ 67 h 67"/>
                <a:gd name="T14" fmla="*/ 3 w 74"/>
                <a:gd name="T15" fmla="*/ 65 h 67"/>
                <a:gd name="T16" fmla="*/ 0 w 74"/>
                <a:gd name="T17" fmla="*/ 62 h 67"/>
                <a:gd name="T18" fmla="*/ 2 w 74"/>
                <a:gd name="T19" fmla="*/ 59 h 67"/>
                <a:gd name="T20" fmla="*/ 1 w 74"/>
                <a:gd name="T21" fmla="*/ 57 h 67"/>
                <a:gd name="T22" fmla="*/ 1 w 74"/>
                <a:gd name="T23" fmla="*/ 55 h 67"/>
                <a:gd name="T24" fmla="*/ 1 w 74"/>
                <a:gd name="T25" fmla="*/ 53 h 67"/>
                <a:gd name="T26" fmla="*/ 2 w 74"/>
                <a:gd name="T27" fmla="*/ 52 h 67"/>
                <a:gd name="T28" fmla="*/ 3 w 74"/>
                <a:gd name="T29" fmla="*/ 51 h 67"/>
                <a:gd name="T30" fmla="*/ 2 w 74"/>
                <a:gd name="T31" fmla="*/ 50 h 67"/>
                <a:gd name="T32" fmla="*/ 2 w 74"/>
                <a:gd name="T33" fmla="*/ 49 h 67"/>
                <a:gd name="T34" fmla="*/ 7 w 74"/>
                <a:gd name="T35" fmla="*/ 47 h 67"/>
                <a:gd name="T36" fmla="*/ 7 w 74"/>
                <a:gd name="T37" fmla="*/ 47 h 67"/>
                <a:gd name="T38" fmla="*/ 6 w 74"/>
                <a:gd name="T39" fmla="*/ 46 h 67"/>
                <a:gd name="T40" fmla="*/ 7 w 74"/>
                <a:gd name="T41" fmla="*/ 44 h 67"/>
                <a:gd name="T42" fmla="*/ 9 w 74"/>
                <a:gd name="T43" fmla="*/ 42 h 67"/>
                <a:gd name="T44" fmla="*/ 8 w 74"/>
                <a:gd name="T45" fmla="*/ 39 h 67"/>
                <a:gd name="T46" fmla="*/ 6 w 74"/>
                <a:gd name="T47" fmla="*/ 38 h 67"/>
                <a:gd name="T48" fmla="*/ 8 w 74"/>
                <a:gd name="T49" fmla="*/ 37 h 67"/>
                <a:gd name="T50" fmla="*/ 6 w 74"/>
                <a:gd name="T51" fmla="*/ 36 h 67"/>
                <a:gd name="T52" fmla="*/ 2 w 74"/>
                <a:gd name="T53" fmla="*/ 36 h 67"/>
                <a:gd name="T54" fmla="*/ 2 w 74"/>
                <a:gd name="T55" fmla="*/ 26 h 67"/>
                <a:gd name="T56" fmla="*/ 1 w 74"/>
                <a:gd name="T57" fmla="*/ 20 h 67"/>
                <a:gd name="T58" fmla="*/ 2 w 74"/>
                <a:gd name="T59" fmla="*/ 19 h 67"/>
                <a:gd name="T60" fmla="*/ 4 w 74"/>
                <a:gd name="T61" fmla="*/ 20 h 67"/>
                <a:gd name="T62" fmla="*/ 6 w 74"/>
                <a:gd name="T63" fmla="*/ 18 h 67"/>
                <a:gd name="T64" fmla="*/ 7 w 74"/>
                <a:gd name="T65" fmla="*/ 15 h 67"/>
                <a:gd name="T66" fmla="*/ 8 w 74"/>
                <a:gd name="T67" fmla="*/ 15 h 67"/>
                <a:gd name="T68" fmla="*/ 10 w 74"/>
                <a:gd name="T69" fmla="*/ 14 h 67"/>
                <a:gd name="T70" fmla="*/ 10 w 74"/>
                <a:gd name="T71" fmla="*/ 7 h 67"/>
                <a:gd name="T72" fmla="*/ 13 w 74"/>
                <a:gd name="T73" fmla="*/ 7 h 67"/>
                <a:gd name="T74" fmla="*/ 15 w 74"/>
                <a:gd name="T75" fmla="*/ 9 h 67"/>
                <a:gd name="T76" fmla="*/ 27 w 74"/>
                <a:gd name="T77" fmla="*/ 5 h 67"/>
                <a:gd name="T78" fmla="*/ 34 w 74"/>
                <a:gd name="T79" fmla="*/ 8 h 67"/>
                <a:gd name="T80" fmla="*/ 71 w 74"/>
                <a:gd name="T81" fmla="*/ 1 h 67"/>
                <a:gd name="T82" fmla="*/ 72 w 74"/>
                <a:gd name="T83" fmla="*/ 0 h 67"/>
                <a:gd name="T84" fmla="*/ 74 w 74"/>
                <a:gd name="T85" fmla="*/ 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67">
                  <a:moveTo>
                    <a:pt x="74" y="2"/>
                  </a:moveTo>
                  <a:cubicBezTo>
                    <a:pt x="74" y="3"/>
                    <a:pt x="74" y="3"/>
                    <a:pt x="74" y="3"/>
                  </a:cubicBezTo>
                  <a:cubicBezTo>
                    <a:pt x="70" y="7"/>
                    <a:pt x="72" y="5"/>
                    <a:pt x="68" y="9"/>
                  </a:cubicBezTo>
                  <a:cubicBezTo>
                    <a:pt x="66" y="10"/>
                    <a:pt x="67" y="10"/>
                    <a:pt x="64" y="11"/>
                  </a:cubicBezTo>
                  <a:cubicBezTo>
                    <a:pt x="63" y="11"/>
                    <a:pt x="63" y="11"/>
                    <a:pt x="63" y="11"/>
                  </a:cubicBezTo>
                  <a:cubicBezTo>
                    <a:pt x="62" y="12"/>
                    <a:pt x="62" y="12"/>
                    <a:pt x="62" y="12"/>
                  </a:cubicBezTo>
                  <a:cubicBezTo>
                    <a:pt x="62" y="14"/>
                    <a:pt x="62" y="14"/>
                    <a:pt x="62" y="17"/>
                  </a:cubicBezTo>
                  <a:cubicBezTo>
                    <a:pt x="63" y="21"/>
                    <a:pt x="63" y="20"/>
                    <a:pt x="63" y="23"/>
                  </a:cubicBezTo>
                  <a:cubicBezTo>
                    <a:pt x="60" y="28"/>
                    <a:pt x="61" y="31"/>
                    <a:pt x="61" y="35"/>
                  </a:cubicBezTo>
                  <a:cubicBezTo>
                    <a:pt x="60" y="37"/>
                    <a:pt x="60" y="36"/>
                    <a:pt x="59" y="39"/>
                  </a:cubicBezTo>
                  <a:cubicBezTo>
                    <a:pt x="58" y="40"/>
                    <a:pt x="58" y="40"/>
                    <a:pt x="58" y="40"/>
                  </a:cubicBezTo>
                  <a:cubicBezTo>
                    <a:pt x="55" y="40"/>
                    <a:pt x="55" y="40"/>
                    <a:pt x="55" y="40"/>
                  </a:cubicBezTo>
                  <a:cubicBezTo>
                    <a:pt x="26" y="58"/>
                    <a:pt x="37" y="52"/>
                    <a:pt x="12" y="67"/>
                  </a:cubicBezTo>
                  <a:cubicBezTo>
                    <a:pt x="10" y="67"/>
                    <a:pt x="9" y="67"/>
                    <a:pt x="7" y="67"/>
                  </a:cubicBezTo>
                  <a:cubicBezTo>
                    <a:pt x="6" y="65"/>
                    <a:pt x="6" y="66"/>
                    <a:pt x="5" y="65"/>
                  </a:cubicBezTo>
                  <a:cubicBezTo>
                    <a:pt x="3" y="65"/>
                    <a:pt x="3" y="65"/>
                    <a:pt x="3" y="65"/>
                  </a:cubicBezTo>
                  <a:cubicBezTo>
                    <a:pt x="2" y="63"/>
                    <a:pt x="2" y="63"/>
                    <a:pt x="2" y="62"/>
                  </a:cubicBezTo>
                  <a:cubicBezTo>
                    <a:pt x="0" y="62"/>
                    <a:pt x="0" y="62"/>
                    <a:pt x="0" y="62"/>
                  </a:cubicBezTo>
                  <a:cubicBezTo>
                    <a:pt x="0" y="61"/>
                    <a:pt x="0" y="61"/>
                    <a:pt x="0" y="61"/>
                  </a:cubicBezTo>
                  <a:cubicBezTo>
                    <a:pt x="1" y="60"/>
                    <a:pt x="1" y="60"/>
                    <a:pt x="2" y="59"/>
                  </a:cubicBezTo>
                  <a:cubicBezTo>
                    <a:pt x="1" y="58"/>
                    <a:pt x="1" y="58"/>
                    <a:pt x="1" y="58"/>
                  </a:cubicBezTo>
                  <a:cubicBezTo>
                    <a:pt x="1" y="58"/>
                    <a:pt x="1" y="58"/>
                    <a:pt x="1" y="57"/>
                  </a:cubicBezTo>
                  <a:cubicBezTo>
                    <a:pt x="2" y="57"/>
                    <a:pt x="2" y="57"/>
                    <a:pt x="2" y="57"/>
                  </a:cubicBezTo>
                  <a:cubicBezTo>
                    <a:pt x="1" y="56"/>
                    <a:pt x="1" y="55"/>
                    <a:pt x="1" y="55"/>
                  </a:cubicBezTo>
                  <a:cubicBezTo>
                    <a:pt x="1" y="54"/>
                    <a:pt x="1" y="54"/>
                    <a:pt x="1" y="54"/>
                  </a:cubicBezTo>
                  <a:cubicBezTo>
                    <a:pt x="1" y="53"/>
                    <a:pt x="1" y="54"/>
                    <a:pt x="1" y="53"/>
                  </a:cubicBezTo>
                  <a:cubicBezTo>
                    <a:pt x="2" y="52"/>
                    <a:pt x="2" y="52"/>
                    <a:pt x="2" y="52"/>
                  </a:cubicBezTo>
                  <a:cubicBezTo>
                    <a:pt x="2" y="52"/>
                    <a:pt x="2" y="52"/>
                    <a:pt x="2" y="52"/>
                  </a:cubicBezTo>
                  <a:cubicBezTo>
                    <a:pt x="2" y="51"/>
                    <a:pt x="2" y="51"/>
                    <a:pt x="3" y="51"/>
                  </a:cubicBezTo>
                  <a:cubicBezTo>
                    <a:pt x="3" y="51"/>
                    <a:pt x="3" y="51"/>
                    <a:pt x="3" y="51"/>
                  </a:cubicBezTo>
                  <a:cubicBezTo>
                    <a:pt x="3" y="50"/>
                    <a:pt x="3" y="50"/>
                    <a:pt x="3" y="50"/>
                  </a:cubicBezTo>
                  <a:cubicBezTo>
                    <a:pt x="2" y="50"/>
                    <a:pt x="2" y="50"/>
                    <a:pt x="2" y="50"/>
                  </a:cubicBezTo>
                  <a:cubicBezTo>
                    <a:pt x="2" y="49"/>
                    <a:pt x="2" y="49"/>
                    <a:pt x="2" y="49"/>
                  </a:cubicBezTo>
                  <a:cubicBezTo>
                    <a:pt x="2" y="49"/>
                    <a:pt x="2" y="49"/>
                    <a:pt x="2" y="49"/>
                  </a:cubicBezTo>
                  <a:cubicBezTo>
                    <a:pt x="3" y="48"/>
                    <a:pt x="3" y="48"/>
                    <a:pt x="4" y="47"/>
                  </a:cubicBezTo>
                  <a:cubicBezTo>
                    <a:pt x="5" y="47"/>
                    <a:pt x="5" y="47"/>
                    <a:pt x="7" y="47"/>
                  </a:cubicBezTo>
                  <a:cubicBezTo>
                    <a:pt x="7" y="47"/>
                    <a:pt x="7" y="47"/>
                    <a:pt x="7" y="47"/>
                  </a:cubicBezTo>
                  <a:cubicBezTo>
                    <a:pt x="7" y="47"/>
                    <a:pt x="7" y="47"/>
                    <a:pt x="7" y="47"/>
                  </a:cubicBezTo>
                  <a:cubicBezTo>
                    <a:pt x="6" y="46"/>
                    <a:pt x="6" y="46"/>
                    <a:pt x="6" y="46"/>
                  </a:cubicBezTo>
                  <a:cubicBezTo>
                    <a:pt x="6" y="46"/>
                    <a:pt x="6" y="46"/>
                    <a:pt x="6" y="46"/>
                  </a:cubicBezTo>
                  <a:cubicBezTo>
                    <a:pt x="6" y="46"/>
                    <a:pt x="6" y="46"/>
                    <a:pt x="6" y="46"/>
                  </a:cubicBezTo>
                  <a:cubicBezTo>
                    <a:pt x="7" y="45"/>
                    <a:pt x="7" y="45"/>
                    <a:pt x="7" y="44"/>
                  </a:cubicBezTo>
                  <a:cubicBezTo>
                    <a:pt x="8" y="44"/>
                    <a:pt x="8" y="44"/>
                    <a:pt x="8" y="44"/>
                  </a:cubicBezTo>
                  <a:cubicBezTo>
                    <a:pt x="9" y="43"/>
                    <a:pt x="9" y="43"/>
                    <a:pt x="9" y="42"/>
                  </a:cubicBezTo>
                  <a:cubicBezTo>
                    <a:pt x="8" y="39"/>
                    <a:pt x="8" y="39"/>
                    <a:pt x="8" y="39"/>
                  </a:cubicBezTo>
                  <a:cubicBezTo>
                    <a:pt x="8" y="39"/>
                    <a:pt x="8" y="39"/>
                    <a:pt x="8" y="39"/>
                  </a:cubicBezTo>
                  <a:cubicBezTo>
                    <a:pt x="7" y="38"/>
                    <a:pt x="7" y="38"/>
                    <a:pt x="7" y="38"/>
                  </a:cubicBezTo>
                  <a:cubicBezTo>
                    <a:pt x="6" y="38"/>
                    <a:pt x="6" y="38"/>
                    <a:pt x="6" y="38"/>
                  </a:cubicBezTo>
                  <a:cubicBezTo>
                    <a:pt x="6" y="38"/>
                    <a:pt x="6" y="38"/>
                    <a:pt x="6" y="38"/>
                  </a:cubicBezTo>
                  <a:cubicBezTo>
                    <a:pt x="7" y="37"/>
                    <a:pt x="7" y="37"/>
                    <a:pt x="8" y="37"/>
                  </a:cubicBezTo>
                  <a:cubicBezTo>
                    <a:pt x="7" y="36"/>
                    <a:pt x="7" y="36"/>
                    <a:pt x="7" y="36"/>
                  </a:cubicBezTo>
                  <a:cubicBezTo>
                    <a:pt x="6" y="36"/>
                    <a:pt x="6" y="36"/>
                    <a:pt x="6" y="36"/>
                  </a:cubicBezTo>
                  <a:cubicBezTo>
                    <a:pt x="6" y="36"/>
                    <a:pt x="6" y="36"/>
                    <a:pt x="6" y="36"/>
                  </a:cubicBezTo>
                  <a:cubicBezTo>
                    <a:pt x="4" y="36"/>
                    <a:pt x="5" y="36"/>
                    <a:pt x="2" y="36"/>
                  </a:cubicBezTo>
                  <a:cubicBezTo>
                    <a:pt x="1" y="33"/>
                    <a:pt x="1" y="32"/>
                    <a:pt x="2" y="28"/>
                  </a:cubicBezTo>
                  <a:cubicBezTo>
                    <a:pt x="2" y="27"/>
                    <a:pt x="2" y="28"/>
                    <a:pt x="2" y="26"/>
                  </a:cubicBezTo>
                  <a:cubicBezTo>
                    <a:pt x="0" y="24"/>
                    <a:pt x="0" y="24"/>
                    <a:pt x="0" y="24"/>
                  </a:cubicBezTo>
                  <a:cubicBezTo>
                    <a:pt x="1" y="20"/>
                    <a:pt x="1" y="20"/>
                    <a:pt x="1" y="20"/>
                  </a:cubicBezTo>
                  <a:cubicBezTo>
                    <a:pt x="2" y="19"/>
                    <a:pt x="2" y="19"/>
                    <a:pt x="2" y="19"/>
                  </a:cubicBezTo>
                  <a:cubicBezTo>
                    <a:pt x="2" y="19"/>
                    <a:pt x="2" y="19"/>
                    <a:pt x="2" y="19"/>
                  </a:cubicBezTo>
                  <a:cubicBezTo>
                    <a:pt x="4" y="20"/>
                    <a:pt x="4" y="20"/>
                    <a:pt x="4" y="20"/>
                  </a:cubicBezTo>
                  <a:cubicBezTo>
                    <a:pt x="4" y="20"/>
                    <a:pt x="4" y="20"/>
                    <a:pt x="4" y="20"/>
                  </a:cubicBezTo>
                  <a:cubicBezTo>
                    <a:pt x="5" y="19"/>
                    <a:pt x="5" y="19"/>
                    <a:pt x="5" y="19"/>
                  </a:cubicBezTo>
                  <a:cubicBezTo>
                    <a:pt x="6" y="18"/>
                    <a:pt x="6" y="18"/>
                    <a:pt x="6" y="18"/>
                  </a:cubicBezTo>
                  <a:cubicBezTo>
                    <a:pt x="7" y="18"/>
                    <a:pt x="7" y="18"/>
                    <a:pt x="7" y="18"/>
                  </a:cubicBezTo>
                  <a:cubicBezTo>
                    <a:pt x="7" y="15"/>
                    <a:pt x="7" y="15"/>
                    <a:pt x="7" y="15"/>
                  </a:cubicBezTo>
                  <a:cubicBezTo>
                    <a:pt x="7" y="15"/>
                    <a:pt x="7" y="15"/>
                    <a:pt x="7" y="15"/>
                  </a:cubicBezTo>
                  <a:cubicBezTo>
                    <a:pt x="8" y="15"/>
                    <a:pt x="8" y="15"/>
                    <a:pt x="8" y="15"/>
                  </a:cubicBezTo>
                  <a:cubicBezTo>
                    <a:pt x="9" y="15"/>
                    <a:pt x="9" y="15"/>
                    <a:pt x="10" y="14"/>
                  </a:cubicBezTo>
                  <a:cubicBezTo>
                    <a:pt x="10" y="14"/>
                    <a:pt x="10" y="14"/>
                    <a:pt x="10" y="14"/>
                  </a:cubicBezTo>
                  <a:cubicBezTo>
                    <a:pt x="9" y="11"/>
                    <a:pt x="9" y="11"/>
                    <a:pt x="9" y="11"/>
                  </a:cubicBezTo>
                  <a:cubicBezTo>
                    <a:pt x="9" y="8"/>
                    <a:pt x="10" y="8"/>
                    <a:pt x="10" y="7"/>
                  </a:cubicBezTo>
                  <a:cubicBezTo>
                    <a:pt x="10" y="7"/>
                    <a:pt x="10" y="7"/>
                    <a:pt x="10" y="7"/>
                  </a:cubicBezTo>
                  <a:cubicBezTo>
                    <a:pt x="12" y="7"/>
                    <a:pt x="11" y="7"/>
                    <a:pt x="13" y="7"/>
                  </a:cubicBezTo>
                  <a:cubicBezTo>
                    <a:pt x="14" y="8"/>
                    <a:pt x="14" y="8"/>
                    <a:pt x="14" y="8"/>
                  </a:cubicBezTo>
                  <a:cubicBezTo>
                    <a:pt x="15" y="9"/>
                    <a:pt x="15" y="9"/>
                    <a:pt x="15" y="9"/>
                  </a:cubicBezTo>
                  <a:cubicBezTo>
                    <a:pt x="17" y="9"/>
                    <a:pt x="16" y="9"/>
                    <a:pt x="19" y="9"/>
                  </a:cubicBezTo>
                  <a:cubicBezTo>
                    <a:pt x="20" y="8"/>
                    <a:pt x="23" y="7"/>
                    <a:pt x="27" y="5"/>
                  </a:cubicBezTo>
                  <a:cubicBezTo>
                    <a:pt x="30" y="5"/>
                    <a:pt x="30" y="5"/>
                    <a:pt x="33" y="8"/>
                  </a:cubicBezTo>
                  <a:cubicBezTo>
                    <a:pt x="34" y="8"/>
                    <a:pt x="34" y="8"/>
                    <a:pt x="34" y="8"/>
                  </a:cubicBezTo>
                  <a:cubicBezTo>
                    <a:pt x="44" y="8"/>
                    <a:pt x="38" y="10"/>
                    <a:pt x="56" y="2"/>
                  </a:cubicBezTo>
                  <a:cubicBezTo>
                    <a:pt x="61" y="2"/>
                    <a:pt x="61" y="4"/>
                    <a:pt x="71" y="1"/>
                  </a:cubicBezTo>
                  <a:cubicBezTo>
                    <a:pt x="72" y="0"/>
                    <a:pt x="72" y="0"/>
                    <a:pt x="72" y="0"/>
                  </a:cubicBezTo>
                  <a:cubicBezTo>
                    <a:pt x="72" y="0"/>
                    <a:pt x="72" y="0"/>
                    <a:pt x="72" y="0"/>
                  </a:cubicBezTo>
                  <a:cubicBezTo>
                    <a:pt x="73" y="0"/>
                    <a:pt x="73" y="0"/>
                    <a:pt x="73" y="0"/>
                  </a:cubicBezTo>
                  <a:cubicBezTo>
                    <a:pt x="74" y="1"/>
                    <a:pt x="74" y="1"/>
                    <a:pt x="74" y="1"/>
                  </a:cubicBezTo>
                  <a:lnTo>
                    <a:pt x="74" y="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220">
              <a:extLst>
                <a:ext uri="{FF2B5EF4-FFF2-40B4-BE49-F238E27FC236}">
                  <a16:creationId xmlns:a16="http://schemas.microsoft.com/office/drawing/2014/main" id="{2B88AFA1-1DD9-48FB-83F0-AEAFBF17023F}"/>
                </a:ext>
              </a:extLst>
            </p:cNvPr>
            <p:cNvSpPr>
              <a:spLocks/>
            </p:cNvSpPr>
            <p:nvPr/>
          </p:nvSpPr>
          <p:spPr bwMode="auto">
            <a:xfrm>
              <a:off x="13131555" y="10260800"/>
              <a:ext cx="61741" cy="85486"/>
            </a:xfrm>
            <a:custGeom>
              <a:avLst/>
              <a:gdLst>
                <a:gd name="T0" fmla="*/ 13 w 15"/>
                <a:gd name="T1" fmla="*/ 3 h 20"/>
                <a:gd name="T2" fmla="*/ 14 w 15"/>
                <a:gd name="T3" fmla="*/ 4 h 20"/>
                <a:gd name="T4" fmla="*/ 14 w 15"/>
                <a:gd name="T5" fmla="*/ 7 h 20"/>
                <a:gd name="T6" fmla="*/ 15 w 15"/>
                <a:gd name="T7" fmla="*/ 10 h 20"/>
                <a:gd name="T8" fmla="*/ 15 w 15"/>
                <a:gd name="T9" fmla="*/ 14 h 20"/>
                <a:gd name="T10" fmla="*/ 14 w 15"/>
                <a:gd name="T11" fmla="*/ 13 h 20"/>
                <a:gd name="T12" fmla="*/ 14 w 15"/>
                <a:gd name="T13" fmla="*/ 14 h 20"/>
                <a:gd name="T14" fmla="*/ 13 w 15"/>
                <a:gd name="T15" fmla="*/ 20 h 20"/>
                <a:gd name="T16" fmla="*/ 6 w 15"/>
                <a:gd name="T17" fmla="*/ 19 h 20"/>
                <a:gd name="T18" fmla="*/ 3 w 15"/>
                <a:gd name="T19" fmla="*/ 17 h 20"/>
                <a:gd name="T20" fmla="*/ 1 w 15"/>
                <a:gd name="T21" fmla="*/ 13 h 20"/>
                <a:gd name="T22" fmla="*/ 0 w 15"/>
                <a:gd name="T23" fmla="*/ 13 h 20"/>
                <a:gd name="T24" fmla="*/ 0 w 15"/>
                <a:gd name="T25" fmla="*/ 13 h 20"/>
                <a:gd name="T26" fmla="*/ 0 w 15"/>
                <a:gd name="T27" fmla="*/ 9 h 20"/>
                <a:gd name="T28" fmla="*/ 0 w 15"/>
                <a:gd name="T29" fmla="*/ 9 h 20"/>
                <a:gd name="T30" fmla="*/ 4 w 15"/>
                <a:gd name="T31" fmla="*/ 3 h 20"/>
                <a:gd name="T32" fmla="*/ 6 w 15"/>
                <a:gd name="T33" fmla="*/ 0 h 20"/>
                <a:gd name="T34" fmla="*/ 7 w 15"/>
                <a:gd name="T35" fmla="*/ 0 h 20"/>
                <a:gd name="T36" fmla="*/ 7 w 15"/>
                <a:gd name="T37" fmla="*/ 0 h 20"/>
                <a:gd name="T38" fmla="*/ 12 w 15"/>
                <a:gd name="T39" fmla="*/ 3 h 20"/>
                <a:gd name="T40" fmla="*/ 13 w 15"/>
                <a:gd name="T41"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0">
                  <a:moveTo>
                    <a:pt x="13" y="3"/>
                  </a:moveTo>
                  <a:cubicBezTo>
                    <a:pt x="14" y="3"/>
                    <a:pt x="14" y="3"/>
                    <a:pt x="14" y="4"/>
                  </a:cubicBezTo>
                  <a:cubicBezTo>
                    <a:pt x="15" y="5"/>
                    <a:pt x="15" y="5"/>
                    <a:pt x="14" y="7"/>
                  </a:cubicBezTo>
                  <a:cubicBezTo>
                    <a:pt x="14" y="8"/>
                    <a:pt x="14" y="8"/>
                    <a:pt x="15" y="10"/>
                  </a:cubicBezTo>
                  <a:cubicBezTo>
                    <a:pt x="15" y="14"/>
                    <a:pt x="15" y="14"/>
                    <a:pt x="15" y="14"/>
                  </a:cubicBezTo>
                  <a:cubicBezTo>
                    <a:pt x="15" y="14"/>
                    <a:pt x="15" y="14"/>
                    <a:pt x="14" y="13"/>
                  </a:cubicBezTo>
                  <a:cubicBezTo>
                    <a:pt x="14" y="14"/>
                    <a:pt x="14" y="14"/>
                    <a:pt x="14" y="14"/>
                  </a:cubicBezTo>
                  <a:cubicBezTo>
                    <a:pt x="13" y="18"/>
                    <a:pt x="13" y="18"/>
                    <a:pt x="13" y="20"/>
                  </a:cubicBezTo>
                  <a:cubicBezTo>
                    <a:pt x="7" y="20"/>
                    <a:pt x="8" y="19"/>
                    <a:pt x="6" y="19"/>
                  </a:cubicBezTo>
                  <a:cubicBezTo>
                    <a:pt x="3" y="17"/>
                    <a:pt x="3" y="17"/>
                    <a:pt x="3" y="17"/>
                  </a:cubicBezTo>
                  <a:cubicBezTo>
                    <a:pt x="2" y="14"/>
                    <a:pt x="2" y="15"/>
                    <a:pt x="1" y="13"/>
                  </a:cubicBezTo>
                  <a:cubicBezTo>
                    <a:pt x="0" y="13"/>
                    <a:pt x="0" y="13"/>
                    <a:pt x="0" y="13"/>
                  </a:cubicBezTo>
                  <a:cubicBezTo>
                    <a:pt x="0" y="13"/>
                    <a:pt x="0" y="13"/>
                    <a:pt x="0" y="13"/>
                  </a:cubicBezTo>
                  <a:cubicBezTo>
                    <a:pt x="0" y="11"/>
                    <a:pt x="0" y="11"/>
                    <a:pt x="0" y="9"/>
                  </a:cubicBezTo>
                  <a:cubicBezTo>
                    <a:pt x="0" y="9"/>
                    <a:pt x="0" y="9"/>
                    <a:pt x="0" y="9"/>
                  </a:cubicBezTo>
                  <a:cubicBezTo>
                    <a:pt x="2" y="6"/>
                    <a:pt x="3" y="5"/>
                    <a:pt x="4" y="3"/>
                  </a:cubicBezTo>
                  <a:cubicBezTo>
                    <a:pt x="5" y="1"/>
                    <a:pt x="5" y="2"/>
                    <a:pt x="6" y="0"/>
                  </a:cubicBezTo>
                  <a:cubicBezTo>
                    <a:pt x="7" y="0"/>
                    <a:pt x="7" y="0"/>
                    <a:pt x="7" y="0"/>
                  </a:cubicBezTo>
                  <a:cubicBezTo>
                    <a:pt x="7" y="0"/>
                    <a:pt x="7" y="0"/>
                    <a:pt x="7" y="0"/>
                  </a:cubicBezTo>
                  <a:cubicBezTo>
                    <a:pt x="10" y="2"/>
                    <a:pt x="9" y="1"/>
                    <a:pt x="12" y="3"/>
                  </a:cubicBezTo>
                  <a:cubicBezTo>
                    <a:pt x="13" y="3"/>
                    <a:pt x="13" y="3"/>
                    <a:pt x="13" y="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221">
              <a:extLst>
                <a:ext uri="{FF2B5EF4-FFF2-40B4-BE49-F238E27FC236}">
                  <a16:creationId xmlns:a16="http://schemas.microsoft.com/office/drawing/2014/main" id="{FF3F741B-1878-4423-A4C1-FAA456E51093}"/>
                </a:ext>
              </a:extLst>
            </p:cNvPr>
            <p:cNvSpPr>
              <a:spLocks noEditPoints="1"/>
            </p:cNvSpPr>
            <p:nvPr/>
          </p:nvSpPr>
          <p:spPr bwMode="auto">
            <a:xfrm>
              <a:off x="8306361" y="7981181"/>
              <a:ext cx="33246" cy="9498"/>
            </a:xfrm>
            <a:custGeom>
              <a:avLst/>
              <a:gdLst>
                <a:gd name="T0" fmla="*/ 6 w 8"/>
                <a:gd name="T1" fmla="*/ 1 h 2"/>
                <a:gd name="T2" fmla="*/ 5 w 8"/>
                <a:gd name="T3" fmla="*/ 1 h 2"/>
                <a:gd name="T4" fmla="*/ 5 w 8"/>
                <a:gd name="T5" fmla="*/ 1 h 2"/>
                <a:gd name="T6" fmla="*/ 5 w 8"/>
                <a:gd name="T7" fmla="*/ 0 h 2"/>
                <a:gd name="T8" fmla="*/ 4 w 8"/>
                <a:gd name="T9" fmla="*/ 0 h 2"/>
                <a:gd name="T10" fmla="*/ 4 w 8"/>
                <a:gd name="T11" fmla="*/ 0 h 2"/>
                <a:gd name="T12" fmla="*/ 4 w 8"/>
                <a:gd name="T13" fmla="*/ 0 h 2"/>
                <a:gd name="T14" fmla="*/ 5 w 8"/>
                <a:gd name="T15" fmla="*/ 0 h 2"/>
                <a:gd name="T16" fmla="*/ 5 w 8"/>
                <a:gd name="T17" fmla="*/ 1 h 2"/>
                <a:gd name="T18" fmla="*/ 6 w 8"/>
                <a:gd name="T19" fmla="*/ 1 h 2"/>
                <a:gd name="T20" fmla="*/ 8 w 8"/>
                <a:gd name="T21" fmla="*/ 2 h 2"/>
                <a:gd name="T22" fmla="*/ 8 w 8"/>
                <a:gd name="T23" fmla="*/ 2 h 2"/>
                <a:gd name="T24" fmla="*/ 7 w 8"/>
                <a:gd name="T25" fmla="*/ 2 h 2"/>
                <a:gd name="T26" fmla="*/ 6 w 8"/>
                <a:gd name="T27" fmla="*/ 2 h 2"/>
                <a:gd name="T28" fmla="*/ 6 w 8"/>
                <a:gd name="T29" fmla="*/ 1 h 2"/>
                <a:gd name="T30" fmla="*/ 6 w 8"/>
                <a:gd name="T31" fmla="*/ 1 h 2"/>
                <a:gd name="T32" fmla="*/ 8 w 8"/>
                <a:gd name="T33" fmla="*/ 1 h 2"/>
                <a:gd name="T34" fmla="*/ 8 w 8"/>
                <a:gd name="T35" fmla="*/ 2 h 2"/>
                <a:gd name="T36" fmla="*/ 8 w 8"/>
                <a:gd name="T37" fmla="*/ 2 h 2"/>
                <a:gd name="T38" fmla="*/ 1 w 8"/>
                <a:gd name="T39" fmla="*/ 1 h 2"/>
                <a:gd name="T40" fmla="*/ 2 w 8"/>
                <a:gd name="T41" fmla="*/ 2 h 2"/>
                <a:gd name="T42" fmla="*/ 3 w 8"/>
                <a:gd name="T43" fmla="*/ 2 h 2"/>
                <a:gd name="T44" fmla="*/ 3 w 8"/>
                <a:gd name="T45" fmla="*/ 2 h 2"/>
                <a:gd name="T46" fmla="*/ 2 w 8"/>
                <a:gd name="T47" fmla="*/ 2 h 2"/>
                <a:gd name="T48" fmla="*/ 2 w 8"/>
                <a:gd name="T49" fmla="*/ 2 h 2"/>
                <a:gd name="T50" fmla="*/ 1 w 8"/>
                <a:gd name="T51" fmla="*/ 2 h 2"/>
                <a:gd name="T52" fmla="*/ 0 w 8"/>
                <a:gd name="T53" fmla="*/ 2 h 2"/>
                <a:gd name="T54" fmla="*/ 1 w 8"/>
                <a:gd name="T5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2">
                  <a:moveTo>
                    <a:pt x="6" y="1"/>
                  </a:moveTo>
                  <a:cubicBezTo>
                    <a:pt x="5" y="1"/>
                    <a:pt x="5" y="1"/>
                    <a:pt x="5" y="1"/>
                  </a:cubicBezTo>
                  <a:cubicBezTo>
                    <a:pt x="5" y="1"/>
                    <a:pt x="5" y="1"/>
                    <a:pt x="5" y="1"/>
                  </a:cubicBezTo>
                  <a:cubicBezTo>
                    <a:pt x="5" y="0"/>
                    <a:pt x="5" y="0"/>
                    <a:pt x="5" y="0"/>
                  </a:cubicBezTo>
                  <a:cubicBezTo>
                    <a:pt x="4" y="0"/>
                    <a:pt x="4" y="0"/>
                    <a:pt x="4" y="0"/>
                  </a:cubicBezTo>
                  <a:cubicBezTo>
                    <a:pt x="4" y="0"/>
                    <a:pt x="4" y="0"/>
                    <a:pt x="4" y="0"/>
                  </a:cubicBezTo>
                  <a:cubicBezTo>
                    <a:pt x="4" y="0"/>
                    <a:pt x="4" y="0"/>
                    <a:pt x="4" y="0"/>
                  </a:cubicBezTo>
                  <a:cubicBezTo>
                    <a:pt x="5" y="0"/>
                    <a:pt x="5" y="0"/>
                    <a:pt x="5" y="0"/>
                  </a:cubicBezTo>
                  <a:cubicBezTo>
                    <a:pt x="5" y="1"/>
                    <a:pt x="5" y="1"/>
                    <a:pt x="5" y="1"/>
                  </a:cubicBezTo>
                  <a:cubicBezTo>
                    <a:pt x="6" y="1"/>
                    <a:pt x="6" y="1"/>
                    <a:pt x="6" y="1"/>
                  </a:cubicBezTo>
                  <a:close/>
                  <a:moveTo>
                    <a:pt x="8" y="2"/>
                  </a:moveTo>
                  <a:cubicBezTo>
                    <a:pt x="8" y="2"/>
                    <a:pt x="8" y="2"/>
                    <a:pt x="8" y="2"/>
                  </a:cubicBezTo>
                  <a:cubicBezTo>
                    <a:pt x="7" y="2"/>
                    <a:pt x="7" y="2"/>
                    <a:pt x="7" y="2"/>
                  </a:cubicBezTo>
                  <a:cubicBezTo>
                    <a:pt x="6" y="2"/>
                    <a:pt x="6" y="2"/>
                    <a:pt x="6" y="2"/>
                  </a:cubicBezTo>
                  <a:cubicBezTo>
                    <a:pt x="6" y="1"/>
                    <a:pt x="6" y="1"/>
                    <a:pt x="6" y="1"/>
                  </a:cubicBezTo>
                  <a:cubicBezTo>
                    <a:pt x="6" y="1"/>
                    <a:pt x="6" y="1"/>
                    <a:pt x="6" y="1"/>
                  </a:cubicBezTo>
                  <a:cubicBezTo>
                    <a:pt x="8" y="1"/>
                    <a:pt x="8" y="1"/>
                    <a:pt x="8" y="1"/>
                  </a:cubicBezTo>
                  <a:cubicBezTo>
                    <a:pt x="8" y="2"/>
                    <a:pt x="8" y="2"/>
                    <a:pt x="8" y="2"/>
                  </a:cubicBezTo>
                  <a:cubicBezTo>
                    <a:pt x="8" y="2"/>
                    <a:pt x="8" y="2"/>
                    <a:pt x="8" y="2"/>
                  </a:cubicBezTo>
                  <a:close/>
                  <a:moveTo>
                    <a:pt x="1" y="1"/>
                  </a:moveTo>
                  <a:cubicBezTo>
                    <a:pt x="2" y="2"/>
                    <a:pt x="2" y="2"/>
                    <a:pt x="2" y="2"/>
                  </a:cubicBezTo>
                  <a:cubicBezTo>
                    <a:pt x="3" y="2"/>
                    <a:pt x="3" y="2"/>
                    <a:pt x="3" y="2"/>
                  </a:cubicBezTo>
                  <a:cubicBezTo>
                    <a:pt x="3" y="2"/>
                    <a:pt x="3" y="2"/>
                    <a:pt x="3" y="2"/>
                  </a:cubicBezTo>
                  <a:cubicBezTo>
                    <a:pt x="2" y="2"/>
                    <a:pt x="2" y="2"/>
                    <a:pt x="2" y="2"/>
                  </a:cubicBezTo>
                  <a:cubicBezTo>
                    <a:pt x="2" y="2"/>
                    <a:pt x="2" y="2"/>
                    <a:pt x="2" y="2"/>
                  </a:cubicBezTo>
                  <a:cubicBezTo>
                    <a:pt x="2" y="2"/>
                    <a:pt x="1" y="2"/>
                    <a:pt x="1" y="2"/>
                  </a:cubicBezTo>
                  <a:cubicBezTo>
                    <a:pt x="0" y="2"/>
                    <a:pt x="0" y="2"/>
                    <a:pt x="0" y="2"/>
                  </a:cubicBezTo>
                  <a:cubicBezTo>
                    <a:pt x="1" y="1"/>
                    <a:pt x="1" y="1"/>
                    <a:pt x="1"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222">
              <a:extLst>
                <a:ext uri="{FF2B5EF4-FFF2-40B4-BE49-F238E27FC236}">
                  <a16:creationId xmlns:a16="http://schemas.microsoft.com/office/drawing/2014/main" id="{0AC1263E-EC2F-4AE3-81A9-6148D41C3BB3}"/>
                </a:ext>
              </a:extLst>
            </p:cNvPr>
            <p:cNvSpPr>
              <a:spLocks/>
            </p:cNvSpPr>
            <p:nvPr/>
          </p:nvSpPr>
          <p:spPr bwMode="auto">
            <a:xfrm>
              <a:off x="12262448" y="7905193"/>
              <a:ext cx="550908" cy="769372"/>
            </a:xfrm>
            <a:custGeom>
              <a:avLst/>
              <a:gdLst>
                <a:gd name="T0" fmla="*/ 132 w 132"/>
                <a:gd name="T1" fmla="*/ 91 h 185"/>
                <a:gd name="T2" fmla="*/ 120 w 132"/>
                <a:gd name="T3" fmla="*/ 93 h 185"/>
                <a:gd name="T4" fmla="*/ 117 w 132"/>
                <a:gd name="T5" fmla="*/ 101 h 185"/>
                <a:gd name="T6" fmla="*/ 115 w 132"/>
                <a:gd name="T7" fmla="*/ 104 h 185"/>
                <a:gd name="T8" fmla="*/ 115 w 132"/>
                <a:gd name="T9" fmla="*/ 109 h 185"/>
                <a:gd name="T10" fmla="*/ 111 w 132"/>
                <a:gd name="T11" fmla="*/ 112 h 185"/>
                <a:gd name="T12" fmla="*/ 112 w 132"/>
                <a:gd name="T13" fmla="*/ 119 h 185"/>
                <a:gd name="T14" fmla="*/ 109 w 132"/>
                <a:gd name="T15" fmla="*/ 121 h 185"/>
                <a:gd name="T16" fmla="*/ 108 w 132"/>
                <a:gd name="T17" fmla="*/ 126 h 185"/>
                <a:gd name="T18" fmla="*/ 112 w 132"/>
                <a:gd name="T19" fmla="*/ 126 h 185"/>
                <a:gd name="T20" fmla="*/ 114 w 132"/>
                <a:gd name="T21" fmla="*/ 129 h 185"/>
                <a:gd name="T22" fmla="*/ 116 w 132"/>
                <a:gd name="T23" fmla="*/ 134 h 185"/>
                <a:gd name="T24" fmla="*/ 116 w 132"/>
                <a:gd name="T25" fmla="*/ 139 h 185"/>
                <a:gd name="T26" fmla="*/ 119 w 132"/>
                <a:gd name="T27" fmla="*/ 141 h 185"/>
                <a:gd name="T28" fmla="*/ 119 w 132"/>
                <a:gd name="T29" fmla="*/ 146 h 185"/>
                <a:gd name="T30" fmla="*/ 111 w 132"/>
                <a:gd name="T31" fmla="*/ 147 h 185"/>
                <a:gd name="T32" fmla="*/ 106 w 132"/>
                <a:gd name="T33" fmla="*/ 150 h 185"/>
                <a:gd name="T34" fmla="*/ 104 w 132"/>
                <a:gd name="T35" fmla="*/ 154 h 185"/>
                <a:gd name="T36" fmla="*/ 101 w 132"/>
                <a:gd name="T37" fmla="*/ 157 h 185"/>
                <a:gd name="T38" fmla="*/ 96 w 132"/>
                <a:gd name="T39" fmla="*/ 163 h 185"/>
                <a:gd name="T40" fmla="*/ 94 w 132"/>
                <a:gd name="T41" fmla="*/ 165 h 185"/>
                <a:gd name="T42" fmla="*/ 76 w 132"/>
                <a:gd name="T43" fmla="*/ 168 h 185"/>
                <a:gd name="T44" fmla="*/ 75 w 132"/>
                <a:gd name="T45" fmla="*/ 170 h 185"/>
                <a:gd name="T46" fmla="*/ 77 w 132"/>
                <a:gd name="T47" fmla="*/ 172 h 185"/>
                <a:gd name="T48" fmla="*/ 73 w 132"/>
                <a:gd name="T49" fmla="*/ 177 h 185"/>
                <a:gd name="T50" fmla="*/ 71 w 132"/>
                <a:gd name="T51" fmla="*/ 179 h 185"/>
                <a:gd name="T52" fmla="*/ 55 w 132"/>
                <a:gd name="T53" fmla="*/ 183 h 185"/>
                <a:gd name="T54" fmla="*/ 51 w 132"/>
                <a:gd name="T55" fmla="*/ 184 h 185"/>
                <a:gd name="T56" fmla="*/ 48 w 132"/>
                <a:gd name="T57" fmla="*/ 181 h 185"/>
                <a:gd name="T58" fmla="*/ 43 w 132"/>
                <a:gd name="T59" fmla="*/ 184 h 185"/>
                <a:gd name="T60" fmla="*/ 36 w 132"/>
                <a:gd name="T61" fmla="*/ 185 h 185"/>
                <a:gd name="T62" fmla="*/ 36 w 132"/>
                <a:gd name="T63" fmla="*/ 181 h 185"/>
                <a:gd name="T64" fmla="*/ 20 w 132"/>
                <a:gd name="T65" fmla="*/ 161 h 185"/>
                <a:gd name="T66" fmla="*/ 22 w 132"/>
                <a:gd name="T67" fmla="*/ 157 h 185"/>
                <a:gd name="T68" fmla="*/ 38 w 132"/>
                <a:gd name="T69" fmla="*/ 157 h 185"/>
                <a:gd name="T70" fmla="*/ 32 w 132"/>
                <a:gd name="T71" fmla="*/ 136 h 185"/>
                <a:gd name="T72" fmla="*/ 29 w 132"/>
                <a:gd name="T73" fmla="*/ 128 h 185"/>
                <a:gd name="T74" fmla="*/ 26 w 132"/>
                <a:gd name="T75" fmla="*/ 125 h 185"/>
                <a:gd name="T76" fmla="*/ 20 w 132"/>
                <a:gd name="T77" fmla="*/ 122 h 185"/>
                <a:gd name="T78" fmla="*/ 36 w 132"/>
                <a:gd name="T79" fmla="*/ 77 h 185"/>
                <a:gd name="T80" fmla="*/ 38 w 132"/>
                <a:gd name="T81" fmla="*/ 32 h 185"/>
                <a:gd name="T82" fmla="*/ 34 w 132"/>
                <a:gd name="T83" fmla="*/ 24 h 185"/>
                <a:gd name="T84" fmla="*/ 31 w 132"/>
                <a:gd name="T85" fmla="*/ 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 h="185">
                  <a:moveTo>
                    <a:pt x="132" y="47"/>
                  </a:moveTo>
                  <a:cubicBezTo>
                    <a:pt x="132" y="48"/>
                    <a:pt x="132" y="90"/>
                    <a:pt x="132" y="91"/>
                  </a:cubicBezTo>
                  <a:cubicBezTo>
                    <a:pt x="132" y="91"/>
                    <a:pt x="132" y="91"/>
                    <a:pt x="132" y="91"/>
                  </a:cubicBezTo>
                  <a:cubicBezTo>
                    <a:pt x="131" y="91"/>
                    <a:pt x="131" y="91"/>
                    <a:pt x="131" y="91"/>
                  </a:cubicBezTo>
                  <a:cubicBezTo>
                    <a:pt x="125" y="90"/>
                    <a:pt x="129" y="92"/>
                    <a:pt x="122" y="91"/>
                  </a:cubicBezTo>
                  <a:cubicBezTo>
                    <a:pt x="121" y="93"/>
                    <a:pt x="121" y="92"/>
                    <a:pt x="120" y="93"/>
                  </a:cubicBezTo>
                  <a:cubicBezTo>
                    <a:pt x="120" y="96"/>
                    <a:pt x="120" y="96"/>
                    <a:pt x="120" y="96"/>
                  </a:cubicBezTo>
                  <a:cubicBezTo>
                    <a:pt x="120" y="97"/>
                    <a:pt x="120" y="97"/>
                    <a:pt x="120" y="98"/>
                  </a:cubicBezTo>
                  <a:cubicBezTo>
                    <a:pt x="119" y="99"/>
                    <a:pt x="118" y="100"/>
                    <a:pt x="117" y="101"/>
                  </a:cubicBezTo>
                  <a:cubicBezTo>
                    <a:pt x="117" y="102"/>
                    <a:pt x="117" y="102"/>
                    <a:pt x="117" y="103"/>
                  </a:cubicBezTo>
                  <a:cubicBezTo>
                    <a:pt x="117" y="103"/>
                    <a:pt x="117" y="103"/>
                    <a:pt x="117" y="103"/>
                  </a:cubicBezTo>
                  <a:cubicBezTo>
                    <a:pt x="115" y="104"/>
                    <a:pt x="116" y="103"/>
                    <a:pt x="115" y="104"/>
                  </a:cubicBezTo>
                  <a:cubicBezTo>
                    <a:pt x="114" y="104"/>
                    <a:pt x="114" y="104"/>
                    <a:pt x="114" y="105"/>
                  </a:cubicBezTo>
                  <a:cubicBezTo>
                    <a:pt x="115" y="107"/>
                    <a:pt x="114" y="106"/>
                    <a:pt x="115" y="108"/>
                  </a:cubicBezTo>
                  <a:cubicBezTo>
                    <a:pt x="115" y="108"/>
                    <a:pt x="115" y="108"/>
                    <a:pt x="115" y="109"/>
                  </a:cubicBezTo>
                  <a:cubicBezTo>
                    <a:pt x="116" y="109"/>
                    <a:pt x="116" y="109"/>
                    <a:pt x="116" y="109"/>
                  </a:cubicBezTo>
                  <a:cubicBezTo>
                    <a:pt x="115" y="110"/>
                    <a:pt x="115" y="110"/>
                    <a:pt x="115" y="110"/>
                  </a:cubicBezTo>
                  <a:cubicBezTo>
                    <a:pt x="113" y="111"/>
                    <a:pt x="113" y="111"/>
                    <a:pt x="111" y="112"/>
                  </a:cubicBezTo>
                  <a:cubicBezTo>
                    <a:pt x="111" y="113"/>
                    <a:pt x="111" y="113"/>
                    <a:pt x="111" y="113"/>
                  </a:cubicBezTo>
                  <a:cubicBezTo>
                    <a:pt x="111" y="114"/>
                    <a:pt x="111" y="114"/>
                    <a:pt x="111" y="114"/>
                  </a:cubicBezTo>
                  <a:cubicBezTo>
                    <a:pt x="112" y="116"/>
                    <a:pt x="112" y="117"/>
                    <a:pt x="112" y="119"/>
                  </a:cubicBezTo>
                  <a:cubicBezTo>
                    <a:pt x="112" y="120"/>
                    <a:pt x="112" y="120"/>
                    <a:pt x="112" y="120"/>
                  </a:cubicBezTo>
                  <a:cubicBezTo>
                    <a:pt x="111" y="120"/>
                    <a:pt x="111" y="120"/>
                    <a:pt x="111" y="120"/>
                  </a:cubicBezTo>
                  <a:cubicBezTo>
                    <a:pt x="109" y="121"/>
                    <a:pt x="109" y="121"/>
                    <a:pt x="109" y="121"/>
                  </a:cubicBezTo>
                  <a:cubicBezTo>
                    <a:pt x="108" y="123"/>
                    <a:pt x="108" y="123"/>
                    <a:pt x="108" y="125"/>
                  </a:cubicBezTo>
                  <a:cubicBezTo>
                    <a:pt x="108" y="126"/>
                    <a:pt x="108" y="126"/>
                    <a:pt x="108" y="126"/>
                  </a:cubicBezTo>
                  <a:cubicBezTo>
                    <a:pt x="108" y="126"/>
                    <a:pt x="108" y="126"/>
                    <a:pt x="108" y="126"/>
                  </a:cubicBezTo>
                  <a:cubicBezTo>
                    <a:pt x="109" y="126"/>
                    <a:pt x="109" y="126"/>
                    <a:pt x="109" y="126"/>
                  </a:cubicBezTo>
                  <a:cubicBezTo>
                    <a:pt x="110" y="126"/>
                    <a:pt x="110" y="126"/>
                    <a:pt x="110" y="126"/>
                  </a:cubicBezTo>
                  <a:cubicBezTo>
                    <a:pt x="111" y="126"/>
                    <a:pt x="111" y="126"/>
                    <a:pt x="112" y="126"/>
                  </a:cubicBezTo>
                  <a:cubicBezTo>
                    <a:pt x="114" y="126"/>
                    <a:pt x="114" y="126"/>
                    <a:pt x="114" y="126"/>
                  </a:cubicBezTo>
                  <a:cubicBezTo>
                    <a:pt x="114" y="128"/>
                    <a:pt x="114" y="128"/>
                    <a:pt x="114" y="128"/>
                  </a:cubicBezTo>
                  <a:cubicBezTo>
                    <a:pt x="114" y="129"/>
                    <a:pt x="114" y="129"/>
                    <a:pt x="114" y="129"/>
                  </a:cubicBezTo>
                  <a:cubicBezTo>
                    <a:pt x="114" y="130"/>
                    <a:pt x="115" y="132"/>
                    <a:pt x="115" y="133"/>
                  </a:cubicBezTo>
                  <a:cubicBezTo>
                    <a:pt x="115" y="134"/>
                    <a:pt x="115" y="134"/>
                    <a:pt x="115" y="134"/>
                  </a:cubicBezTo>
                  <a:cubicBezTo>
                    <a:pt x="116" y="134"/>
                    <a:pt x="116" y="134"/>
                    <a:pt x="116" y="134"/>
                  </a:cubicBezTo>
                  <a:cubicBezTo>
                    <a:pt x="116" y="134"/>
                    <a:pt x="116" y="134"/>
                    <a:pt x="116" y="134"/>
                  </a:cubicBezTo>
                  <a:cubicBezTo>
                    <a:pt x="116" y="138"/>
                    <a:pt x="116" y="138"/>
                    <a:pt x="116" y="138"/>
                  </a:cubicBezTo>
                  <a:cubicBezTo>
                    <a:pt x="116" y="139"/>
                    <a:pt x="116" y="139"/>
                    <a:pt x="116" y="139"/>
                  </a:cubicBezTo>
                  <a:cubicBezTo>
                    <a:pt x="117" y="140"/>
                    <a:pt x="117" y="140"/>
                    <a:pt x="117" y="140"/>
                  </a:cubicBezTo>
                  <a:cubicBezTo>
                    <a:pt x="118" y="140"/>
                    <a:pt x="118" y="140"/>
                    <a:pt x="118" y="141"/>
                  </a:cubicBezTo>
                  <a:cubicBezTo>
                    <a:pt x="119" y="141"/>
                    <a:pt x="119" y="141"/>
                    <a:pt x="119" y="141"/>
                  </a:cubicBezTo>
                  <a:cubicBezTo>
                    <a:pt x="120" y="141"/>
                    <a:pt x="120" y="141"/>
                    <a:pt x="120" y="141"/>
                  </a:cubicBezTo>
                  <a:cubicBezTo>
                    <a:pt x="120" y="142"/>
                    <a:pt x="120" y="142"/>
                    <a:pt x="120" y="142"/>
                  </a:cubicBezTo>
                  <a:cubicBezTo>
                    <a:pt x="120" y="144"/>
                    <a:pt x="120" y="145"/>
                    <a:pt x="119" y="146"/>
                  </a:cubicBezTo>
                  <a:cubicBezTo>
                    <a:pt x="116" y="146"/>
                    <a:pt x="120" y="146"/>
                    <a:pt x="115" y="145"/>
                  </a:cubicBezTo>
                  <a:cubicBezTo>
                    <a:pt x="113" y="146"/>
                    <a:pt x="114" y="146"/>
                    <a:pt x="112" y="147"/>
                  </a:cubicBezTo>
                  <a:cubicBezTo>
                    <a:pt x="112" y="147"/>
                    <a:pt x="112" y="147"/>
                    <a:pt x="111" y="147"/>
                  </a:cubicBezTo>
                  <a:cubicBezTo>
                    <a:pt x="110" y="147"/>
                    <a:pt x="111" y="147"/>
                    <a:pt x="110" y="147"/>
                  </a:cubicBezTo>
                  <a:cubicBezTo>
                    <a:pt x="110" y="148"/>
                    <a:pt x="110" y="148"/>
                    <a:pt x="109" y="148"/>
                  </a:cubicBezTo>
                  <a:cubicBezTo>
                    <a:pt x="108" y="149"/>
                    <a:pt x="107" y="149"/>
                    <a:pt x="106" y="150"/>
                  </a:cubicBezTo>
                  <a:cubicBezTo>
                    <a:pt x="106" y="151"/>
                    <a:pt x="106" y="151"/>
                    <a:pt x="106" y="153"/>
                  </a:cubicBezTo>
                  <a:cubicBezTo>
                    <a:pt x="106" y="154"/>
                    <a:pt x="106" y="153"/>
                    <a:pt x="105" y="154"/>
                  </a:cubicBezTo>
                  <a:cubicBezTo>
                    <a:pt x="105" y="154"/>
                    <a:pt x="105" y="154"/>
                    <a:pt x="104" y="154"/>
                  </a:cubicBezTo>
                  <a:cubicBezTo>
                    <a:pt x="104" y="155"/>
                    <a:pt x="103" y="156"/>
                    <a:pt x="103" y="157"/>
                  </a:cubicBezTo>
                  <a:cubicBezTo>
                    <a:pt x="102" y="157"/>
                    <a:pt x="102" y="157"/>
                    <a:pt x="102" y="157"/>
                  </a:cubicBezTo>
                  <a:cubicBezTo>
                    <a:pt x="101" y="157"/>
                    <a:pt x="101" y="157"/>
                    <a:pt x="101" y="157"/>
                  </a:cubicBezTo>
                  <a:cubicBezTo>
                    <a:pt x="98" y="160"/>
                    <a:pt x="98" y="160"/>
                    <a:pt x="98" y="160"/>
                  </a:cubicBezTo>
                  <a:cubicBezTo>
                    <a:pt x="98" y="161"/>
                    <a:pt x="98" y="161"/>
                    <a:pt x="98" y="161"/>
                  </a:cubicBezTo>
                  <a:cubicBezTo>
                    <a:pt x="97" y="162"/>
                    <a:pt x="97" y="162"/>
                    <a:pt x="96" y="163"/>
                  </a:cubicBezTo>
                  <a:cubicBezTo>
                    <a:pt x="95" y="164"/>
                    <a:pt x="95" y="164"/>
                    <a:pt x="95" y="164"/>
                  </a:cubicBezTo>
                  <a:cubicBezTo>
                    <a:pt x="95" y="164"/>
                    <a:pt x="95" y="164"/>
                    <a:pt x="95" y="164"/>
                  </a:cubicBezTo>
                  <a:cubicBezTo>
                    <a:pt x="94" y="165"/>
                    <a:pt x="94" y="165"/>
                    <a:pt x="94" y="165"/>
                  </a:cubicBezTo>
                  <a:cubicBezTo>
                    <a:pt x="93" y="165"/>
                    <a:pt x="92" y="166"/>
                    <a:pt x="91" y="167"/>
                  </a:cubicBezTo>
                  <a:cubicBezTo>
                    <a:pt x="88" y="167"/>
                    <a:pt x="88" y="167"/>
                    <a:pt x="88" y="167"/>
                  </a:cubicBezTo>
                  <a:cubicBezTo>
                    <a:pt x="83" y="169"/>
                    <a:pt x="80" y="167"/>
                    <a:pt x="76" y="168"/>
                  </a:cubicBezTo>
                  <a:cubicBezTo>
                    <a:pt x="75" y="169"/>
                    <a:pt x="76" y="169"/>
                    <a:pt x="75" y="169"/>
                  </a:cubicBezTo>
                  <a:cubicBezTo>
                    <a:pt x="75" y="169"/>
                    <a:pt x="75" y="169"/>
                    <a:pt x="75" y="169"/>
                  </a:cubicBezTo>
                  <a:cubicBezTo>
                    <a:pt x="75" y="170"/>
                    <a:pt x="75" y="170"/>
                    <a:pt x="75" y="170"/>
                  </a:cubicBezTo>
                  <a:cubicBezTo>
                    <a:pt x="75" y="170"/>
                    <a:pt x="75" y="170"/>
                    <a:pt x="75" y="170"/>
                  </a:cubicBezTo>
                  <a:cubicBezTo>
                    <a:pt x="77" y="171"/>
                    <a:pt x="77" y="171"/>
                    <a:pt x="77" y="171"/>
                  </a:cubicBezTo>
                  <a:cubicBezTo>
                    <a:pt x="77" y="172"/>
                    <a:pt x="77" y="172"/>
                    <a:pt x="77" y="172"/>
                  </a:cubicBezTo>
                  <a:cubicBezTo>
                    <a:pt x="77" y="173"/>
                    <a:pt x="77" y="173"/>
                    <a:pt x="77" y="173"/>
                  </a:cubicBezTo>
                  <a:cubicBezTo>
                    <a:pt x="76" y="173"/>
                    <a:pt x="76" y="173"/>
                    <a:pt x="76" y="173"/>
                  </a:cubicBezTo>
                  <a:cubicBezTo>
                    <a:pt x="75" y="175"/>
                    <a:pt x="75" y="175"/>
                    <a:pt x="73" y="177"/>
                  </a:cubicBezTo>
                  <a:cubicBezTo>
                    <a:pt x="72" y="177"/>
                    <a:pt x="72" y="177"/>
                    <a:pt x="72" y="177"/>
                  </a:cubicBezTo>
                  <a:cubicBezTo>
                    <a:pt x="71" y="179"/>
                    <a:pt x="71" y="179"/>
                    <a:pt x="71" y="179"/>
                  </a:cubicBezTo>
                  <a:cubicBezTo>
                    <a:pt x="71" y="179"/>
                    <a:pt x="71" y="179"/>
                    <a:pt x="71" y="179"/>
                  </a:cubicBezTo>
                  <a:cubicBezTo>
                    <a:pt x="69" y="179"/>
                    <a:pt x="63" y="180"/>
                    <a:pt x="61" y="180"/>
                  </a:cubicBezTo>
                  <a:cubicBezTo>
                    <a:pt x="56" y="182"/>
                    <a:pt x="60" y="180"/>
                    <a:pt x="56" y="181"/>
                  </a:cubicBezTo>
                  <a:cubicBezTo>
                    <a:pt x="55" y="183"/>
                    <a:pt x="55" y="183"/>
                    <a:pt x="55" y="183"/>
                  </a:cubicBezTo>
                  <a:cubicBezTo>
                    <a:pt x="54" y="183"/>
                    <a:pt x="53" y="183"/>
                    <a:pt x="52" y="183"/>
                  </a:cubicBezTo>
                  <a:cubicBezTo>
                    <a:pt x="51" y="184"/>
                    <a:pt x="51" y="184"/>
                    <a:pt x="51" y="184"/>
                  </a:cubicBezTo>
                  <a:cubicBezTo>
                    <a:pt x="51" y="184"/>
                    <a:pt x="51" y="184"/>
                    <a:pt x="51" y="184"/>
                  </a:cubicBezTo>
                  <a:cubicBezTo>
                    <a:pt x="49" y="183"/>
                    <a:pt x="50" y="183"/>
                    <a:pt x="49" y="182"/>
                  </a:cubicBezTo>
                  <a:cubicBezTo>
                    <a:pt x="49" y="182"/>
                    <a:pt x="48" y="181"/>
                    <a:pt x="48" y="181"/>
                  </a:cubicBezTo>
                  <a:cubicBezTo>
                    <a:pt x="48" y="181"/>
                    <a:pt x="48" y="181"/>
                    <a:pt x="48" y="181"/>
                  </a:cubicBezTo>
                  <a:cubicBezTo>
                    <a:pt x="47" y="181"/>
                    <a:pt x="47" y="181"/>
                    <a:pt x="47" y="182"/>
                  </a:cubicBezTo>
                  <a:cubicBezTo>
                    <a:pt x="46" y="183"/>
                    <a:pt x="46" y="183"/>
                    <a:pt x="46" y="183"/>
                  </a:cubicBezTo>
                  <a:cubicBezTo>
                    <a:pt x="44" y="184"/>
                    <a:pt x="45" y="183"/>
                    <a:pt x="43" y="184"/>
                  </a:cubicBezTo>
                  <a:cubicBezTo>
                    <a:pt x="42" y="185"/>
                    <a:pt x="42" y="185"/>
                    <a:pt x="42" y="185"/>
                  </a:cubicBezTo>
                  <a:cubicBezTo>
                    <a:pt x="40" y="185"/>
                    <a:pt x="40" y="185"/>
                    <a:pt x="40" y="185"/>
                  </a:cubicBezTo>
                  <a:cubicBezTo>
                    <a:pt x="37" y="185"/>
                    <a:pt x="39" y="185"/>
                    <a:pt x="36" y="185"/>
                  </a:cubicBezTo>
                  <a:cubicBezTo>
                    <a:pt x="37" y="184"/>
                    <a:pt x="37" y="183"/>
                    <a:pt x="37" y="182"/>
                  </a:cubicBezTo>
                  <a:cubicBezTo>
                    <a:pt x="36" y="181"/>
                    <a:pt x="36" y="181"/>
                    <a:pt x="36" y="181"/>
                  </a:cubicBezTo>
                  <a:cubicBezTo>
                    <a:pt x="36" y="181"/>
                    <a:pt x="36" y="181"/>
                    <a:pt x="36" y="181"/>
                  </a:cubicBezTo>
                  <a:cubicBezTo>
                    <a:pt x="33" y="174"/>
                    <a:pt x="33" y="174"/>
                    <a:pt x="29" y="170"/>
                  </a:cubicBezTo>
                  <a:cubicBezTo>
                    <a:pt x="28" y="170"/>
                    <a:pt x="25" y="167"/>
                    <a:pt x="23" y="166"/>
                  </a:cubicBezTo>
                  <a:cubicBezTo>
                    <a:pt x="23" y="164"/>
                    <a:pt x="21" y="163"/>
                    <a:pt x="20" y="161"/>
                  </a:cubicBezTo>
                  <a:cubicBezTo>
                    <a:pt x="19" y="160"/>
                    <a:pt x="19" y="160"/>
                    <a:pt x="19" y="160"/>
                  </a:cubicBezTo>
                  <a:cubicBezTo>
                    <a:pt x="21" y="159"/>
                    <a:pt x="20" y="159"/>
                    <a:pt x="21" y="158"/>
                  </a:cubicBezTo>
                  <a:cubicBezTo>
                    <a:pt x="22" y="157"/>
                    <a:pt x="22" y="157"/>
                    <a:pt x="22" y="157"/>
                  </a:cubicBezTo>
                  <a:cubicBezTo>
                    <a:pt x="26" y="157"/>
                    <a:pt x="28" y="158"/>
                    <a:pt x="32" y="157"/>
                  </a:cubicBezTo>
                  <a:cubicBezTo>
                    <a:pt x="34" y="157"/>
                    <a:pt x="33" y="157"/>
                    <a:pt x="37" y="157"/>
                  </a:cubicBezTo>
                  <a:cubicBezTo>
                    <a:pt x="38" y="157"/>
                    <a:pt x="38" y="157"/>
                    <a:pt x="38" y="157"/>
                  </a:cubicBezTo>
                  <a:cubicBezTo>
                    <a:pt x="32" y="153"/>
                    <a:pt x="30" y="145"/>
                    <a:pt x="32" y="139"/>
                  </a:cubicBezTo>
                  <a:cubicBezTo>
                    <a:pt x="32" y="138"/>
                    <a:pt x="32" y="138"/>
                    <a:pt x="32" y="138"/>
                  </a:cubicBezTo>
                  <a:cubicBezTo>
                    <a:pt x="32" y="137"/>
                    <a:pt x="32" y="137"/>
                    <a:pt x="32" y="136"/>
                  </a:cubicBezTo>
                  <a:cubicBezTo>
                    <a:pt x="32" y="135"/>
                    <a:pt x="31" y="134"/>
                    <a:pt x="31" y="133"/>
                  </a:cubicBezTo>
                  <a:cubicBezTo>
                    <a:pt x="30" y="132"/>
                    <a:pt x="30" y="131"/>
                    <a:pt x="30" y="131"/>
                  </a:cubicBezTo>
                  <a:cubicBezTo>
                    <a:pt x="29" y="128"/>
                    <a:pt x="29" y="128"/>
                    <a:pt x="29" y="128"/>
                  </a:cubicBezTo>
                  <a:cubicBezTo>
                    <a:pt x="28" y="127"/>
                    <a:pt x="28" y="127"/>
                    <a:pt x="28" y="127"/>
                  </a:cubicBezTo>
                  <a:cubicBezTo>
                    <a:pt x="27" y="126"/>
                    <a:pt x="27" y="126"/>
                    <a:pt x="27" y="126"/>
                  </a:cubicBezTo>
                  <a:cubicBezTo>
                    <a:pt x="26" y="125"/>
                    <a:pt x="26" y="125"/>
                    <a:pt x="26" y="125"/>
                  </a:cubicBezTo>
                  <a:cubicBezTo>
                    <a:pt x="26" y="123"/>
                    <a:pt x="26" y="123"/>
                    <a:pt x="26" y="123"/>
                  </a:cubicBezTo>
                  <a:cubicBezTo>
                    <a:pt x="25" y="122"/>
                    <a:pt x="25" y="122"/>
                    <a:pt x="25" y="122"/>
                  </a:cubicBezTo>
                  <a:cubicBezTo>
                    <a:pt x="22" y="122"/>
                    <a:pt x="23" y="122"/>
                    <a:pt x="20" y="122"/>
                  </a:cubicBezTo>
                  <a:cubicBezTo>
                    <a:pt x="18" y="118"/>
                    <a:pt x="19" y="119"/>
                    <a:pt x="15" y="115"/>
                  </a:cubicBezTo>
                  <a:cubicBezTo>
                    <a:pt x="14" y="108"/>
                    <a:pt x="14" y="110"/>
                    <a:pt x="14" y="107"/>
                  </a:cubicBezTo>
                  <a:cubicBezTo>
                    <a:pt x="29" y="88"/>
                    <a:pt x="0" y="117"/>
                    <a:pt x="36" y="77"/>
                  </a:cubicBezTo>
                  <a:cubicBezTo>
                    <a:pt x="39" y="48"/>
                    <a:pt x="37" y="71"/>
                    <a:pt x="39" y="42"/>
                  </a:cubicBezTo>
                  <a:cubicBezTo>
                    <a:pt x="40" y="41"/>
                    <a:pt x="41" y="38"/>
                    <a:pt x="42" y="37"/>
                  </a:cubicBezTo>
                  <a:cubicBezTo>
                    <a:pt x="41" y="36"/>
                    <a:pt x="39" y="34"/>
                    <a:pt x="38" y="32"/>
                  </a:cubicBezTo>
                  <a:cubicBezTo>
                    <a:pt x="37" y="31"/>
                    <a:pt x="37" y="31"/>
                    <a:pt x="37" y="31"/>
                  </a:cubicBezTo>
                  <a:cubicBezTo>
                    <a:pt x="38" y="30"/>
                    <a:pt x="38" y="30"/>
                    <a:pt x="38" y="30"/>
                  </a:cubicBezTo>
                  <a:cubicBezTo>
                    <a:pt x="34" y="24"/>
                    <a:pt x="34" y="24"/>
                    <a:pt x="34" y="24"/>
                  </a:cubicBezTo>
                  <a:cubicBezTo>
                    <a:pt x="33" y="24"/>
                    <a:pt x="33" y="24"/>
                    <a:pt x="33" y="24"/>
                  </a:cubicBezTo>
                  <a:cubicBezTo>
                    <a:pt x="33" y="23"/>
                    <a:pt x="33" y="23"/>
                    <a:pt x="33" y="23"/>
                  </a:cubicBezTo>
                  <a:cubicBezTo>
                    <a:pt x="33" y="16"/>
                    <a:pt x="34" y="21"/>
                    <a:pt x="31" y="5"/>
                  </a:cubicBezTo>
                  <a:cubicBezTo>
                    <a:pt x="36" y="3"/>
                    <a:pt x="33" y="4"/>
                    <a:pt x="42" y="0"/>
                  </a:cubicBezTo>
                  <a:cubicBezTo>
                    <a:pt x="71" y="15"/>
                    <a:pt x="102" y="31"/>
                    <a:pt x="132" y="4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223">
              <a:extLst>
                <a:ext uri="{FF2B5EF4-FFF2-40B4-BE49-F238E27FC236}">
                  <a16:creationId xmlns:a16="http://schemas.microsoft.com/office/drawing/2014/main" id="{A6FEF6AD-8E78-4D17-8775-E9B0CD1115B0}"/>
                </a:ext>
              </a:extLst>
            </p:cNvPr>
            <p:cNvSpPr>
              <a:spLocks noEditPoints="1"/>
            </p:cNvSpPr>
            <p:nvPr/>
          </p:nvSpPr>
          <p:spPr bwMode="auto">
            <a:xfrm>
              <a:off x="14109891" y="11462351"/>
              <a:ext cx="883352" cy="237460"/>
            </a:xfrm>
            <a:custGeom>
              <a:avLst/>
              <a:gdLst>
                <a:gd name="T0" fmla="*/ 0 w 212"/>
                <a:gd name="T1" fmla="*/ 2 h 57"/>
                <a:gd name="T2" fmla="*/ 0 w 212"/>
                <a:gd name="T3" fmla="*/ 0 h 57"/>
                <a:gd name="T4" fmla="*/ 1 w 212"/>
                <a:gd name="T5" fmla="*/ 2 h 57"/>
                <a:gd name="T6" fmla="*/ 197 w 212"/>
                <a:gd name="T7" fmla="*/ 46 h 57"/>
                <a:gd name="T8" fmla="*/ 200 w 212"/>
                <a:gd name="T9" fmla="*/ 44 h 57"/>
                <a:gd name="T10" fmla="*/ 201 w 212"/>
                <a:gd name="T11" fmla="*/ 46 h 57"/>
                <a:gd name="T12" fmla="*/ 201 w 212"/>
                <a:gd name="T13" fmla="*/ 47 h 57"/>
                <a:gd name="T14" fmla="*/ 199 w 212"/>
                <a:gd name="T15" fmla="*/ 47 h 57"/>
                <a:gd name="T16" fmla="*/ 201 w 212"/>
                <a:gd name="T17" fmla="*/ 49 h 57"/>
                <a:gd name="T18" fmla="*/ 203 w 212"/>
                <a:gd name="T19" fmla="*/ 49 h 57"/>
                <a:gd name="T20" fmla="*/ 205 w 212"/>
                <a:gd name="T21" fmla="*/ 47 h 57"/>
                <a:gd name="T22" fmla="*/ 208 w 212"/>
                <a:gd name="T23" fmla="*/ 47 h 57"/>
                <a:gd name="T24" fmla="*/ 209 w 212"/>
                <a:gd name="T25" fmla="*/ 45 h 57"/>
                <a:gd name="T26" fmla="*/ 211 w 212"/>
                <a:gd name="T27" fmla="*/ 46 h 57"/>
                <a:gd name="T28" fmla="*/ 212 w 212"/>
                <a:gd name="T29" fmla="*/ 48 h 57"/>
                <a:gd name="T30" fmla="*/ 211 w 212"/>
                <a:gd name="T31" fmla="*/ 50 h 57"/>
                <a:gd name="T32" fmla="*/ 210 w 212"/>
                <a:gd name="T33" fmla="*/ 51 h 57"/>
                <a:gd name="T34" fmla="*/ 209 w 212"/>
                <a:gd name="T35" fmla="*/ 52 h 57"/>
                <a:gd name="T36" fmla="*/ 208 w 212"/>
                <a:gd name="T37" fmla="*/ 51 h 57"/>
                <a:gd name="T38" fmla="*/ 205 w 212"/>
                <a:gd name="T39" fmla="*/ 50 h 57"/>
                <a:gd name="T40" fmla="*/ 204 w 212"/>
                <a:gd name="T41" fmla="*/ 51 h 57"/>
                <a:gd name="T42" fmla="*/ 203 w 212"/>
                <a:gd name="T43" fmla="*/ 52 h 57"/>
                <a:gd name="T44" fmla="*/ 203 w 212"/>
                <a:gd name="T45" fmla="*/ 52 h 57"/>
                <a:gd name="T46" fmla="*/ 204 w 212"/>
                <a:gd name="T47" fmla="*/ 54 h 57"/>
                <a:gd name="T48" fmla="*/ 206 w 212"/>
                <a:gd name="T49" fmla="*/ 54 h 57"/>
                <a:gd name="T50" fmla="*/ 207 w 212"/>
                <a:gd name="T51" fmla="*/ 53 h 57"/>
                <a:gd name="T52" fmla="*/ 209 w 212"/>
                <a:gd name="T53" fmla="*/ 54 h 57"/>
                <a:gd name="T54" fmla="*/ 208 w 212"/>
                <a:gd name="T55" fmla="*/ 55 h 57"/>
                <a:gd name="T56" fmla="*/ 207 w 212"/>
                <a:gd name="T57" fmla="*/ 56 h 57"/>
                <a:gd name="T58" fmla="*/ 204 w 212"/>
                <a:gd name="T59" fmla="*/ 56 h 57"/>
                <a:gd name="T60" fmla="*/ 203 w 212"/>
                <a:gd name="T61" fmla="*/ 55 h 57"/>
                <a:gd name="T62" fmla="*/ 202 w 212"/>
                <a:gd name="T63" fmla="*/ 55 h 57"/>
                <a:gd name="T64" fmla="*/ 200 w 212"/>
                <a:gd name="T65" fmla="*/ 55 h 57"/>
                <a:gd name="T66" fmla="*/ 197 w 212"/>
                <a:gd name="T67" fmla="*/ 54 h 57"/>
                <a:gd name="T68" fmla="*/ 195 w 212"/>
                <a:gd name="T69" fmla="*/ 56 h 57"/>
                <a:gd name="T70" fmla="*/ 193 w 212"/>
                <a:gd name="T71" fmla="*/ 57 h 57"/>
                <a:gd name="T72" fmla="*/ 192 w 212"/>
                <a:gd name="T73" fmla="*/ 56 h 57"/>
                <a:gd name="T74" fmla="*/ 192 w 212"/>
                <a:gd name="T75" fmla="*/ 54 h 57"/>
                <a:gd name="T76" fmla="*/ 193 w 212"/>
                <a:gd name="T77" fmla="*/ 52 h 57"/>
                <a:gd name="T78" fmla="*/ 192 w 212"/>
                <a:gd name="T79" fmla="*/ 50 h 57"/>
                <a:gd name="T80" fmla="*/ 192 w 212"/>
                <a:gd name="T81" fmla="*/ 48 h 57"/>
                <a:gd name="T82" fmla="*/ 193 w 212"/>
                <a:gd name="T83" fmla="*/ 47 h 57"/>
                <a:gd name="T84" fmla="*/ 192 w 212"/>
                <a:gd name="T85" fmla="*/ 47 h 57"/>
                <a:gd name="T86" fmla="*/ 192 w 212"/>
                <a:gd name="T87" fmla="*/ 45 h 57"/>
                <a:gd name="T88" fmla="*/ 192 w 212"/>
                <a:gd name="T89" fmla="*/ 43 h 57"/>
                <a:gd name="T90" fmla="*/ 193 w 212"/>
                <a:gd name="T91" fmla="*/ 41 h 57"/>
                <a:gd name="T92" fmla="*/ 194 w 212"/>
                <a:gd name="T93" fmla="*/ 39 h 57"/>
                <a:gd name="T94" fmla="*/ 195 w 212"/>
                <a:gd name="T95" fmla="*/ 39 h 57"/>
                <a:gd name="T96" fmla="*/ 195 w 212"/>
                <a:gd name="T97" fmla="*/ 40 h 57"/>
                <a:gd name="T98" fmla="*/ 196 w 212"/>
                <a:gd name="T99" fmla="*/ 42 h 57"/>
                <a:gd name="T100" fmla="*/ 195 w 212"/>
                <a:gd name="T101" fmla="*/ 43 h 57"/>
                <a:gd name="T102" fmla="*/ 195 w 212"/>
                <a:gd name="T103" fmla="*/ 46 h 57"/>
                <a:gd name="T104" fmla="*/ 197 w 212"/>
                <a:gd name="T105" fmla="*/ 45 h 57"/>
                <a:gd name="T106" fmla="*/ 196 w 212"/>
                <a:gd name="T107" fmla="*/ 45 h 57"/>
                <a:gd name="T108" fmla="*/ 196 w 212"/>
                <a:gd name="T109" fmla="*/ 44 h 57"/>
                <a:gd name="T110" fmla="*/ 196 w 212"/>
                <a:gd name="T111" fmla="*/ 42 h 57"/>
                <a:gd name="T112" fmla="*/ 198 w 212"/>
                <a:gd name="T113" fmla="*/ 42 h 57"/>
                <a:gd name="T114" fmla="*/ 198 w 212"/>
                <a:gd name="T115" fmla="*/ 4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2" h="57">
                  <a:moveTo>
                    <a:pt x="1" y="2"/>
                  </a:moveTo>
                  <a:cubicBezTo>
                    <a:pt x="0" y="2"/>
                    <a:pt x="0" y="2"/>
                    <a:pt x="0" y="2"/>
                  </a:cubicBezTo>
                  <a:cubicBezTo>
                    <a:pt x="0" y="1"/>
                    <a:pt x="0" y="1"/>
                    <a:pt x="0" y="1"/>
                  </a:cubicBezTo>
                  <a:cubicBezTo>
                    <a:pt x="0" y="0"/>
                    <a:pt x="0" y="0"/>
                    <a:pt x="0" y="0"/>
                  </a:cubicBezTo>
                  <a:cubicBezTo>
                    <a:pt x="1" y="1"/>
                    <a:pt x="1" y="1"/>
                    <a:pt x="1" y="2"/>
                  </a:cubicBezTo>
                  <a:cubicBezTo>
                    <a:pt x="1" y="2"/>
                    <a:pt x="1" y="2"/>
                    <a:pt x="1" y="2"/>
                  </a:cubicBezTo>
                  <a:close/>
                  <a:moveTo>
                    <a:pt x="196" y="46"/>
                  </a:moveTo>
                  <a:cubicBezTo>
                    <a:pt x="197" y="46"/>
                    <a:pt x="197" y="46"/>
                    <a:pt x="197" y="46"/>
                  </a:cubicBezTo>
                  <a:cubicBezTo>
                    <a:pt x="198" y="46"/>
                    <a:pt x="198" y="46"/>
                    <a:pt x="198" y="46"/>
                  </a:cubicBezTo>
                  <a:cubicBezTo>
                    <a:pt x="200" y="44"/>
                    <a:pt x="200" y="44"/>
                    <a:pt x="200" y="44"/>
                  </a:cubicBezTo>
                  <a:cubicBezTo>
                    <a:pt x="201" y="44"/>
                    <a:pt x="201" y="44"/>
                    <a:pt x="201" y="44"/>
                  </a:cubicBezTo>
                  <a:cubicBezTo>
                    <a:pt x="201" y="46"/>
                    <a:pt x="201" y="46"/>
                    <a:pt x="201" y="46"/>
                  </a:cubicBezTo>
                  <a:cubicBezTo>
                    <a:pt x="201" y="46"/>
                    <a:pt x="201" y="46"/>
                    <a:pt x="201" y="46"/>
                  </a:cubicBezTo>
                  <a:cubicBezTo>
                    <a:pt x="201" y="47"/>
                    <a:pt x="201" y="47"/>
                    <a:pt x="201" y="47"/>
                  </a:cubicBezTo>
                  <a:cubicBezTo>
                    <a:pt x="199" y="46"/>
                    <a:pt x="199" y="46"/>
                    <a:pt x="199" y="46"/>
                  </a:cubicBezTo>
                  <a:cubicBezTo>
                    <a:pt x="199" y="47"/>
                    <a:pt x="199" y="47"/>
                    <a:pt x="199" y="47"/>
                  </a:cubicBezTo>
                  <a:cubicBezTo>
                    <a:pt x="200" y="49"/>
                    <a:pt x="200" y="49"/>
                    <a:pt x="200" y="49"/>
                  </a:cubicBezTo>
                  <a:cubicBezTo>
                    <a:pt x="201" y="49"/>
                    <a:pt x="201" y="49"/>
                    <a:pt x="201" y="49"/>
                  </a:cubicBezTo>
                  <a:cubicBezTo>
                    <a:pt x="202" y="49"/>
                    <a:pt x="202" y="49"/>
                    <a:pt x="202" y="49"/>
                  </a:cubicBezTo>
                  <a:cubicBezTo>
                    <a:pt x="203" y="49"/>
                    <a:pt x="203" y="49"/>
                    <a:pt x="203" y="49"/>
                  </a:cubicBezTo>
                  <a:cubicBezTo>
                    <a:pt x="204" y="48"/>
                    <a:pt x="204" y="48"/>
                    <a:pt x="204" y="48"/>
                  </a:cubicBezTo>
                  <a:cubicBezTo>
                    <a:pt x="205" y="47"/>
                    <a:pt x="205" y="47"/>
                    <a:pt x="205" y="47"/>
                  </a:cubicBezTo>
                  <a:cubicBezTo>
                    <a:pt x="206" y="47"/>
                    <a:pt x="206" y="47"/>
                    <a:pt x="206" y="47"/>
                  </a:cubicBezTo>
                  <a:cubicBezTo>
                    <a:pt x="208" y="47"/>
                    <a:pt x="208" y="47"/>
                    <a:pt x="208" y="47"/>
                  </a:cubicBezTo>
                  <a:cubicBezTo>
                    <a:pt x="209" y="46"/>
                    <a:pt x="209" y="46"/>
                    <a:pt x="209" y="46"/>
                  </a:cubicBezTo>
                  <a:cubicBezTo>
                    <a:pt x="209" y="45"/>
                    <a:pt x="209" y="45"/>
                    <a:pt x="209" y="45"/>
                  </a:cubicBezTo>
                  <a:cubicBezTo>
                    <a:pt x="210" y="45"/>
                    <a:pt x="210" y="45"/>
                    <a:pt x="210" y="45"/>
                  </a:cubicBezTo>
                  <a:cubicBezTo>
                    <a:pt x="211" y="46"/>
                    <a:pt x="211" y="46"/>
                    <a:pt x="211" y="46"/>
                  </a:cubicBezTo>
                  <a:cubicBezTo>
                    <a:pt x="211" y="47"/>
                    <a:pt x="211" y="47"/>
                    <a:pt x="211" y="47"/>
                  </a:cubicBezTo>
                  <a:cubicBezTo>
                    <a:pt x="212" y="48"/>
                    <a:pt x="212" y="48"/>
                    <a:pt x="212" y="48"/>
                  </a:cubicBezTo>
                  <a:cubicBezTo>
                    <a:pt x="211" y="49"/>
                    <a:pt x="211" y="49"/>
                    <a:pt x="211" y="49"/>
                  </a:cubicBezTo>
                  <a:cubicBezTo>
                    <a:pt x="211" y="50"/>
                    <a:pt x="211" y="50"/>
                    <a:pt x="211" y="50"/>
                  </a:cubicBezTo>
                  <a:cubicBezTo>
                    <a:pt x="210" y="51"/>
                    <a:pt x="210" y="51"/>
                    <a:pt x="210" y="51"/>
                  </a:cubicBezTo>
                  <a:cubicBezTo>
                    <a:pt x="210" y="51"/>
                    <a:pt x="210" y="51"/>
                    <a:pt x="210" y="51"/>
                  </a:cubicBezTo>
                  <a:cubicBezTo>
                    <a:pt x="210" y="52"/>
                    <a:pt x="210" y="52"/>
                    <a:pt x="210" y="52"/>
                  </a:cubicBezTo>
                  <a:cubicBezTo>
                    <a:pt x="209" y="52"/>
                    <a:pt x="209" y="52"/>
                    <a:pt x="209" y="52"/>
                  </a:cubicBezTo>
                  <a:cubicBezTo>
                    <a:pt x="209" y="52"/>
                    <a:pt x="209" y="52"/>
                    <a:pt x="209" y="52"/>
                  </a:cubicBezTo>
                  <a:cubicBezTo>
                    <a:pt x="208" y="51"/>
                    <a:pt x="208" y="51"/>
                    <a:pt x="208" y="51"/>
                  </a:cubicBezTo>
                  <a:cubicBezTo>
                    <a:pt x="207" y="50"/>
                    <a:pt x="207" y="50"/>
                    <a:pt x="207" y="50"/>
                  </a:cubicBezTo>
                  <a:cubicBezTo>
                    <a:pt x="205" y="50"/>
                    <a:pt x="205" y="50"/>
                    <a:pt x="205" y="50"/>
                  </a:cubicBezTo>
                  <a:cubicBezTo>
                    <a:pt x="204" y="50"/>
                    <a:pt x="204" y="50"/>
                    <a:pt x="204" y="50"/>
                  </a:cubicBezTo>
                  <a:cubicBezTo>
                    <a:pt x="204" y="51"/>
                    <a:pt x="204" y="51"/>
                    <a:pt x="204" y="51"/>
                  </a:cubicBezTo>
                  <a:cubicBezTo>
                    <a:pt x="204" y="52"/>
                    <a:pt x="204" y="52"/>
                    <a:pt x="204" y="52"/>
                  </a:cubicBezTo>
                  <a:cubicBezTo>
                    <a:pt x="203" y="52"/>
                    <a:pt x="203" y="52"/>
                    <a:pt x="203" y="52"/>
                  </a:cubicBezTo>
                  <a:cubicBezTo>
                    <a:pt x="203" y="52"/>
                    <a:pt x="203" y="52"/>
                    <a:pt x="203" y="52"/>
                  </a:cubicBezTo>
                  <a:cubicBezTo>
                    <a:pt x="203" y="52"/>
                    <a:pt x="203" y="52"/>
                    <a:pt x="203" y="52"/>
                  </a:cubicBezTo>
                  <a:cubicBezTo>
                    <a:pt x="203" y="53"/>
                    <a:pt x="203" y="53"/>
                    <a:pt x="203" y="53"/>
                  </a:cubicBezTo>
                  <a:cubicBezTo>
                    <a:pt x="204" y="54"/>
                    <a:pt x="204" y="54"/>
                    <a:pt x="204" y="54"/>
                  </a:cubicBezTo>
                  <a:cubicBezTo>
                    <a:pt x="205" y="54"/>
                    <a:pt x="205" y="54"/>
                    <a:pt x="205" y="54"/>
                  </a:cubicBezTo>
                  <a:cubicBezTo>
                    <a:pt x="206" y="54"/>
                    <a:pt x="206" y="54"/>
                    <a:pt x="206" y="54"/>
                  </a:cubicBezTo>
                  <a:cubicBezTo>
                    <a:pt x="206" y="53"/>
                    <a:pt x="206" y="53"/>
                    <a:pt x="206" y="53"/>
                  </a:cubicBezTo>
                  <a:cubicBezTo>
                    <a:pt x="207" y="53"/>
                    <a:pt x="207" y="53"/>
                    <a:pt x="207" y="53"/>
                  </a:cubicBezTo>
                  <a:cubicBezTo>
                    <a:pt x="208" y="53"/>
                    <a:pt x="208" y="53"/>
                    <a:pt x="208" y="53"/>
                  </a:cubicBezTo>
                  <a:cubicBezTo>
                    <a:pt x="209" y="54"/>
                    <a:pt x="209" y="54"/>
                    <a:pt x="209" y="54"/>
                  </a:cubicBezTo>
                  <a:cubicBezTo>
                    <a:pt x="208" y="55"/>
                    <a:pt x="208" y="55"/>
                    <a:pt x="208" y="55"/>
                  </a:cubicBezTo>
                  <a:cubicBezTo>
                    <a:pt x="208" y="55"/>
                    <a:pt x="208" y="55"/>
                    <a:pt x="208" y="55"/>
                  </a:cubicBezTo>
                  <a:cubicBezTo>
                    <a:pt x="208" y="56"/>
                    <a:pt x="208" y="56"/>
                    <a:pt x="208" y="56"/>
                  </a:cubicBezTo>
                  <a:cubicBezTo>
                    <a:pt x="207" y="56"/>
                    <a:pt x="207" y="56"/>
                    <a:pt x="207" y="56"/>
                  </a:cubicBezTo>
                  <a:cubicBezTo>
                    <a:pt x="206" y="57"/>
                    <a:pt x="206" y="57"/>
                    <a:pt x="206" y="57"/>
                  </a:cubicBezTo>
                  <a:cubicBezTo>
                    <a:pt x="204" y="56"/>
                    <a:pt x="204" y="56"/>
                    <a:pt x="204" y="56"/>
                  </a:cubicBezTo>
                  <a:cubicBezTo>
                    <a:pt x="203" y="55"/>
                    <a:pt x="203" y="55"/>
                    <a:pt x="203" y="55"/>
                  </a:cubicBezTo>
                  <a:cubicBezTo>
                    <a:pt x="203" y="55"/>
                    <a:pt x="203" y="55"/>
                    <a:pt x="203" y="55"/>
                  </a:cubicBezTo>
                  <a:cubicBezTo>
                    <a:pt x="203" y="55"/>
                    <a:pt x="203" y="55"/>
                    <a:pt x="203" y="55"/>
                  </a:cubicBezTo>
                  <a:cubicBezTo>
                    <a:pt x="202" y="55"/>
                    <a:pt x="202" y="55"/>
                    <a:pt x="202" y="55"/>
                  </a:cubicBezTo>
                  <a:cubicBezTo>
                    <a:pt x="201" y="56"/>
                    <a:pt x="201" y="56"/>
                    <a:pt x="201" y="56"/>
                  </a:cubicBezTo>
                  <a:cubicBezTo>
                    <a:pt x="200" y="55"/>
                    <a:pt x="200" y="55"/>
                    <a:pt x="200" y="55"/>
                  </a:cubicBezTo>
                  <a:cubicBezTo>
                    <a:pt x="198" y="54"/>
                    <a:pt x="198" y="54"/>
                    <a:pt x="198" y="54"/>
                  </a:cubicBezTo>
                  <a:cubicBezTo>
                    <a:pt x="197" y="54"/>
                    <a:pt x="197" y="54"/>
                    <a:pt x="197" y="54"/>
                  </a:cubicBezTo>
                  <a:cubicBezTo>
                    <a:pt x="196" y="53"/>
                    <a:pt x="196" y="53"/>
                    <a:pt x="196" y="53"/>
                  </a:cubicBezTo>
                  <a:cubicBezTo>
                    <a:pt x="195" y="56"/>
                    <a:pt x="195" y="56"/>
                    <a:pt x="195" y="56"/>
                  </a:cubicBezTo>
                  <a:cubicBezTo>
                    <a:pt x="194" y="56"/>
                    <a:pt x="194" y="56"/>
                    <a:pt x="194" y="56"/>
                  </a:cubicBezTo>
                  <a:cubicBezTo>
                    <a:pt x="193" y="57"/>
                    <a:pt x="193" y="57"/>
                    <a:pt x="193" y="57"/>
                  </a:cubicBezTo>
                  <a:cubicBezTo>
                    <a:pt x="192" y="56"/>
                    <a:pt x="192" y="56"/>
                    <a:pt x="192" y="56"/>
                  </a:cubicBezTo>
                  <a:cubicBezTo>
                    <a:pt x="192" y="56"/>
                    <a:pt x="192" y="56"/>
                    <a:pt x="192" y="56"/>
                  </a:cubicBezTo>
                  <a:cubicBezTo>
                    <a:pt x="192" y="55"/>
                    <a:pt x="192" y="55"/>
                    <a:pt x="192" y="55"/>
                  </a:cubicBezTo>
                  <a:cubicBezTo>
                    <a:pt x="192" y="54"/>
                    <a:pt x="192" y="54"/>
                    <a:pt x="192" y="54"/>
                  </a:cubicBezTo>
                  <a:cubicBezTo>
                    <a:pt x="192" y="53"/>
                    <a:pt x="192" y="53"/>
                    <a:pt x="192" y="53"/>
                  </a:cubicBezTo>
                  <a:cubicBezTo>
                    <a:pt x="193" y="52"/>
                    <a:pt x="193" y="52"/>
                    <a:pt x="193" y="52"/>
                  </a:cubicBezTo>
                  <a:cubicBezTo>
                    <a:pt x="193" y="51"/>
                    <a:pt x="193" y="51"/>
                    <a:pt x="193" y="51"/>
                  </a:cubicBezTo>
                  <a:cubicBezTo>
                    <a:pt x="192" y="50"/>
                    <a:pt x="192" y="50"/>
                    <a:pt x="192" y="50"/>
                  </a:cubicBezTo>
                  <a:cubicBezTo>
                    <a:pt x="192" y="49"/>
                    <a:pt x="192" y="49"/>
                    <a:pt x="192" y="49"/>
                  </a:cubicBezTo>
                  <a:cubicBezTo>
                    <a:pt x="192" y="48"/>
                    <a:pt x="192" y="48"/>
                    <a:pt x="192" y="48"/>
                  </a:cubicBezTo>
                  <a:cubicBezTo>
                    <a:pt x="192" y="48"/>
                    <a:pt x="192" y="48"/>
                    <a:pt x="192" y="48"/>
                  </a:cubicBezTo>
                  <a:cubicBezTo>
                    <a:pt x="193" y="47"/>
                    <a:pt x="193" y="47"/>
                    <a:pt x="193" y="47"/>
                  </a:cubicBezTo>
                  <a:cubicBezTo>
                    <a:pt x="193" y="47"/>
                    <a:pt x="193" y="47"/>
                    <a:pt x="193" y="47"/>
                  </a:cubicBezTo>
                  <a:cubicBezTo>
                    <a:pt x="192" y="47"/>
                    <a:pt x="192" y="47"/>
                    <a:pt x="192" y="47"/>
                  </a:cubicBezTo>
                  <a:cubicBezTo>
                    <a:pt x="192" y="46"/>
                    <a:pt x="192" y="46"/>
                    <a:pt x="192" y="46"/>
                  </a:cubicBezTo>
                  <a:cubicBezTo>
                    <a:pt x="192" y="45"/>
                    <a:pt x="192" y="45"/>
                    <a:pt x="192" y="45"/>
                  </a:cubicBezTo>
                  <a:cubicBezTo>
                    <a:pt x="192" y="44"/>
                    <a:pt x="192" y="44"/>
                    <a:pt x="192" y="44"/>
                  </a:cubicBezTo>
                  <a:cubicBezTo>
                    <a:pt x="192" y="43"/>
                    <a:pt x="192" y="43"/>
                    <a:pt x="192" y="43"/>
                  </a:cubicBezTo>
                  <a:cubicBezTo>
                    <a:pt x="192" y="42"/>
                    <a:pt x="192" y="42"/>
                    <a:pt x="192" y="42"/>
                  </a:cubicBezTo>
                  <a:cubicBezTo>
                    <a:pt x="193" y="41"/>
                    <a:pt x="193" y="41"/>
                    <a:pt x="193" y="41"/>
                  </a:cubicBezTo>
                  <a:cubicBezTo>
                    <a:pt x="194" y="39"/>
                    <a:pt x="194" y="39"/>
                    <a:pt x="194" y="39"/>
                  </a:cubicBezTo>
                  <a:cubicBezTo>
                    <a:pt x="194" y="39"/>
                    <a:pt x="194" y="39"/>
                    <a:pt x="194" y="39"/>
                  </a:cubicBezTo>
                  <a:cubicBezTo>
                    <a:pt x="195" y="39"/>
                    <a:pt x="195" y="39"/>
                    <a:pt x="195" y="39"/>
                  </a:cubicBezTo>
                  <a:cubicBezTo>
                    <a:pt x="195" y="39"/>
                    <a:pt x="195" y="39"/>
                    <a:pt x="195" y="39"/>
                  </a:cubicBezTo>
                  <a:cubicBezTo>
                    <a:pt x="195" y="40"/>
                    <a:pt x="195" y="40"/>
                    <a:pt x="195" y="40"/>
                  </a:cubicBezTo>
                  <a:cubicBezTo>
                    <a:pt x="195" y="40"/>
                    <a:pt x="195" y="40"/>
                    <a:pt x="195" y="40"/>
                  </a:cubicBezTo>
                  <a:cubicBezTo>
                    <a:pt x="196" y="40"/>
                    <a:pt x="196" y="40"/>
                    <a:pt x="196" y="40"/>
                  </a:cubicBezTo>
                  <a:cubicBezTo>
                    <a:pt x="196" y="42"/>
                    <a:pt x="196" y="42"/>
                    <a:pt x="196" y="42"/>
                  </a:cubicBezTo>
                  <a:cubicBezTo>
                    <a:pt x="195" y="43"/>
                    <a:pt x="195" y="43"/>
                    <a:pt x="195" y="43"/>
                  </a:cubicBezTo>
                  <a:cubicBezTo>
                    <a:pt x="195" y="43"/>
                    <a:pt x="195" y="43"/>
                    <a:pt x="195" y="43"/>
                  </a:cubicBezTo>
                  <a:cubicBezTo>
                    <a:pt x="195" y="45"/>
                    <a:pt x="195" y="45"/>
                    <a:pt x="195" y="45"/>
                  </a:cubicBezTo>
                  <a:cubicBezTo>
                    <a:pt x="195" y="46"/>
                    <a:pt x="195" y="46"/>
                    <a:pt x="195" y="46"/>
                  </a:cubicBezTo>
                  <a:cubicBezTo>
                    <a:pt x="196" y="46"/>
                    <a:pt x="196" y="46"/>
                    <a:pt x="196" y="46"/>
                  </a:cubicBezTo>
                  <a:close/>
                  <a:moveTo>
                    <a:pt x="197" y="45"/>
                  </a:moveTo>
                  <a:cubicBezTo>
                    <a:pt x="197" y="46"/>
                    <a:pt x="197" y="46"/>
                    <a:pt x="197" y="46"/>
                  </a:cubicBezTo>
                  <a:cubicBezTo>
                    <a:pt x="196" y="45"/>
                    <a:pt x="196" y="45"/>
                    <a:pt x="196" y="45"/>
                  </a:cubicBezTo>
                  <a:cubicBezTo>
                    <a:pt x="196" y="44"/>
                    <a:pt x="196" y="44"/>
                    <a:pt x="196" y="44"/>
                  </a:cubicBezTo>
                  <a:cubicBezTo>
                    <a:pt x="196" y="44"/>
                    <a:pt x="196" y="44"/>
                    <a:pt x="196" y="44"/>
                  </a:cubicBezTo>
                  <a:cubicBezTo>
                    <a:pt x="196" y="43"/>
                    <a:pt x="196" y="43"/>
                    <a:pt x="196" y="43"/>
                  </a:cubicBezTo>
                  <a:cubicBezTo>
                    <a:pt x="196" y="42"/>
                    <a:pt x="196" y="42"/>
                    <a:pt x="196" y="42"/>
                  </a:cubicBezTo>
                  <a:cubicBezTo>
                    <a:pt x="197" y="42"/>
                    <a:pt x="197" y="42"/>
                    <a:pt x="197" y="42"/>
                  </a:cubicBezTo>
                  <a:cubicBezTo>
                    <a:pt x="198" y="42"/>
                    <a:pt x="198" y="42"/>
                    <a:pt x="198" y="42"/>
                  </a:cubicBezTo>
                  <a:cubicBezTo>
                    <a:pt x="199" y="44"/>
                    <a:pt x="199" y="44"/>
                    <a:pt x="199" y="44"/>
                  </a:cubicBezTo>
                  <a:cubicBezTo>
                    <a:pt x="198" y="45"/>
                    <a:pt x="198" y="45"/>
                    <a:pt x="198" y="45"/>
                  </a:cubicBezTo>
                  <a:lnTo>
                    <a:pt x="197" y="45"/>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224">
              <a:extLst>
                <a:ext uri="{FF2B5EF4-FFF2-40B4-BE49-F238E27FC236}">
                  <a16:creationId xmlns:a16="http://schemas.microsoft.com/office/drawing/2014/main" id="{D89A8FE6-AFFE-497D-982E-5B69F5B406BE}"/>
                </a:ext>
              </a:extLst>
            </p:cNvPr>
            <p:cNvSpPr>
              <a:spLocks/>
            </p:cNvSpPr>
            <p:nvPr/>
          </p:nvSpPr>
          <p:spPr bwMode="auto">
            <a:xfrm>
              <a:off x="11687796" y="8503593"/>
              <a:ext cx="90236" cy="237460"/>
            </a:xfrm>
            <a:custGeom>
              <a:avLst/>
              <a:gdLst>
                <a:gd name="T0" fmla="*/ 10 w 21"/>
                <a:gd name="T1" fmla="*/ 4 h 57"/>
                <a:gd name="T2" fmla="*/ 9 w 21"/>
                <a:gd name="T3" fmla="*/ 8 h 57"/>
                <a:gd name="T4" fmla="*/ 16 w 21"/>
                <a:gd name="T5" fmla="*/ 13 h 57"/>
                <a:gd name="T6" fmla="*/ 16 w 21"/>
                <a:gd name="T7" fmla="*/ 18 h 57"/>
                <a:gd name="T8" fmla="*/ 17 w 21"/>
                <a:gd name="T9" fmla="*/ 21 h 57"/>
                <a:gd name="T10" fmla="*/ 19 w 21"/>
                <a:gd name="T11" fmla="*/ 23 h 57"/>
                <a:gd name="T12" fmla="*/ 18 w 21"/>
                <a:gd name="T13" fmla="*/ 47 h 57"/>
                <a:gd name="T14" fmla="*/ 19 w 21"/>
                <a:gd name="T15" fmla="*/ 50 h 57"/>
                <a:gd name="T16" fmla="*/ 19 w 21"/>
                <a:gd name="T17" fmla="*/ 51 h 57"/>
                <a:gd name="T18" fmla="*/ 20 w 21"/>
                <a:gd name="T19" fmla="*/ 53 h 57"/>
                <a:gd name="T20" fmla="*/ 19 w 21"/>
                <a:gd name="T21" fmla="*/ 55 h 57"/>
                <a:gd name="T22" fmla="*/ 14 w 21"/>
                <a:gd name="T23" fmla="*/ 57 h 57"/>
                <a:gd name="T24" fmla="*/ 13 w 21"/>
                <a:gd name="T25" fmla="*/ 56 h 57"/>
                <a:gd name="T26" fmla="*/ 12 w 21"/>
                <a:gd name="T27" fmla="*/ 54 h 57"/>
                <a:gd name="T28" fmla="*/ 9 w 21"/>
                <a:gd name="T29" fmla="*/ 53 h 57"/>
                <a:gd name="T30" fmla="*/ 9 w 21"/>
                <a:gd name="T31" fmla="*/ 52 h 57"/>
                <a:gd name="T32" fmla="*/ 8 w 21"/>
                <a:gd name="T33" fmla="*/ 51 h 57"/>
                <a:gd name="T34" fmla="*/ 7 w 21"/>
                <a:gd name="T35" fmla="*/ 48 h 57"/>
                <a:gd name="T36" fmla="*/ 7 w 21"/>
                <a:gd name="T37" fmla="*/ 47 h 57"/>
                <a:gd name="T38" fmla="*/ 7 w 21"/>
                <a:gd name="T39" fmla="*/ 46 h 57"/>
                <a:gd name="T40" fmla="*/ 7 w 21"/>
                <a:gd name="T41" fmla="*/ 42 h 57"/>
                <a:gd name="T42" fmla="*/ 6 w 21"/>
                <a:gd name="T43" fmla="*/ 42 h 57"/>
                <a:gd name="T44" fmla="*/ 7 w 21"/>
                <a:gd name="T45" fmla="*/ 38 h 57"/>
                <a:gd name="T46" fmla="*/ 7 w 21"/>
                <a:gd name="T47" fmla="*/ 33 h 57"/>
                <a:gd name="T48" fmla="*/ 8 w 21"/>
                <a:gd name="T49" fmla="*/ 31 h 57"/>
                <a:gd name="T50" fmla="*/ 5 w 21"/>
                <a:gd name="T51" fmla="*/ 27 h 57"/>
                <a:gd name="T52" fmla="*/ 6 w 21"/>
                <a:gd name="T53" fmla="*/ 26 h 57"/>
                <a:gd name="T54" fmla="*/ 6 w 21"/>
                <a:gd name="T55" fmla="*/ 24 h 57"/>
                <a:gd name="T56" fmla="*/ 6 w 21"/>
                <a:gd name="T57" fmla="*/ 20 h 57"/>
                <a:gd name="T58" fmla="*/ 5 w 21"/>
                <a:gd name="T59" fmla="*/ 19 h 57"/>
                <a:gd name="T60" fmla="*/ 4 w 21"/>
                <a:gd name="T61" fmla="*/ 19 h 57"/>
                <a:gd name="T62" fmla="*/ 3 w 21"/>
                <a:gd name="T63" fmla="*/ 19 h 57"/>
                <a:gd name="T64" fmla="*/ 4 w 21"/>
                <a:gd name="T65" fmla="*/ 18 h 57"/>
                <a:gd name="T66" fmla="*/ 4 w 21"/>
                <a:gd name="T67" fmla="*/ 18 h 57"/>
                <a:gd name="T68" fmla="*/ 4 w 21"/>
                <a:gd name="T69" fmla="*/ 17 h 57"/>
                <a:gd name="T70" fmla="*/ 4 w 21"/>
                <a:gd name="T71" fmla="*/ 17 h 57"/>
                <a:gd name="T72" fmla="*/ 4 w 21"/>
                <a:gd name="T73" fmla="*/ 16 h 57"/>
                <a:gd name="T74" fmla="*/ 4 w 21"/>
                <a:gd name="T75" fmla="*/ 16 h 57"/>
                <a:gd name="T76" fmla="*/ 5 w 21"/>
                <a:gd name="T77" fmla="*/ 10 h 57"/>
                <a:gd name="T78" fmla="*/ 4 w 21"/>
                <a:gd name="T79" fmla="*/ 9 h 57"/>
                <a:gd name="T80" fmla="*/ 0 w 21"/>
                <a:gd name="T81" fmla="*/ 5 h 57"/>
                <a:gd name="T82" fmla="*/ 0 w 21"/>
                <a:gd name="T83" fmla="*/ 3 h 57"/>
                <a:gd name="T84" fmla="*/ 1 w 21"/>
                <a:gd name="T85" fmla="*/ 1 h 57"/>
                <a:gd name="T86" fmla="*/ 6 w 21"/>
                <a:gd name="T87" fmla="*/ 1 h 57"/>
                <a:gd name="T88" fmla="*/ 6 w 21"/>
                <a:gd name="T89" fmla="*/ 2 h 57"/>
                <a:gd name="T90" fmla="*/ 11 w 21"/>
                <a:gd name="T91"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 h="57">
                  <a:moveTo>
                    <a:pt x="11" y="1"/>
                  </a:moveTo>
                  <a:cubicBezTo>
                    <a:pt x="10" y="3"/>
                    <a:pt x="11" y="2"/>
                    <a:pt x="10" y="4"/>
                  </a:cubicBezTo>
                  <a:cubicBezTo>
                    <a:pt x="9" y="5"/>
                    <a:pt x="9" y="5"/>
                    <a:pt x="9" y="5"/>
                  </a:cubicBezTo>
                  <a:cubicBezTo>
                    <a:pt x="9" y="8"/>
                    <a:pt x="9" y="8"/>
                    <a:pt x="9" y="8"/>
                  </a:cubicBezTo>
                  <a:cubicBezTo>
                    <a:pt x="9" y="9"/>
                    <a:pt x="9" y="9"/>
                    <a:pt x="9" y="9"/>
                  </a:cubicBezTo>
                  <a:cubicBezTo>
                    <a:pt x="10" y="9"/>
                    <a:pt x="15" y="13"/>
                    <a:pt x="16" y="13"/>
                  </a:cubicBezTo>
                  <a:cubicBezTo>
                    <a:pt x="16" y="13"/>
                    <a:pt x="16" y="13"/>
                    <a:pt x="16" y="13"/>
                  </a:cubicBezTo>
                  <a:cubicBezTo>
                    <a:pt x="16" y="16"/>
                    <a:pt x="16" y="15"/>
                    <a:pt x="16" y="18"/>
                  </a:cubicBezTo>
                  <a:cubicBezTo>
                    <a:pt x="16" y="19"/>
                    <a:pt x="16" y="19"/>
                    <a:pt x="16" y="20"/>
                  </a:cubicBezTo>
                  <a:cubicBezTo>
                    <a:pt x="17" y="21"/>
                    <a:pt x="17" y="21"/>
                    <a:pt x="17" y="21"/>
                  </a:cubicBezTo>
                  <a:cubicBezTo>
                    <a:pt x="18" y="23"/>
                    <a:pt x="18" y="23"/>
                    <a:pt x="18" y="23"/>
                  </a:cubicBezTo>
                  <a:cubicBezTo>
                    <a:pt x="19" y="23"/>
                    <a:pt x="19" y="23"/>
                    <a:pt x="19" y="23"/>
                  </a:cubicBezTo>
                  <a:cubicBezTo>
                    <a:pt x="19" y="41"/>
                    <a:pt x="19" y="19"/>
                    <a:pt x="19" y="47"/>
                  </a:cubicBezTo>
                  <a:cubicBezTo>
                    <a:pt x="18" y="47"/>
                    <a:pt x="18" y="47"/>
                    <a:pt x="18" y="47"/>
                  </a:cubicBezTo>
                  <a:cubicBezTo>
                    <a:pt x="18" y="48"/>
                    <a:pt x="18" y="48"/>
                    <a:pt x="18" y="48"/>
                  </a:cubicBezTo>
                  <a:cubicBezTo>
                    <a:pt x="18" y="49"/>
                    <a:pt x="18" y="49"/>
                    <a:pt x="19" y="50"/>
                  </a:cubicBezTo>
                  <a:cubicBezTo>
                    <a:pt x="18" y="50"/>
                    <a:pt x="18" y="50"/>
                    <a:pt x="18" y="50"/>
                  </a:cubicBezTo>
                  <a:cubicBezTo>
                    <a:pt x="19" y="51"/>
                    <a:pt x="19" y="51"/>
                    <a:pt x="19" y="51"/>
                  </a:cubicBezTo>
                  <a:cubicBezTo>
                    <a:pt x="19" y="51"/>
                    <a:pt x="19" y="51"/>
                    <a:pt x="19" y="51"/>
                  </a:cubicBezTo>
                  <a:cubicBezTo>
                    <a:pt x="20" y="53"/>
                    <a:pt x="20" y="53"/>
                    <a:pt x="20" y="53"/>
                  </a:cubicBezTo>
                  <a:cubicBezTo>
                    <a:pt x="21" y="55"/>
                    <a:pt x="21" y="55"/>
                    <a:pt x="21" y="55"/>
                  </a:cubicBezTo>
                  <a:cubicBezTo>
                    <a:pt x="19" y="55"/>
                    <a:pt x="19" y="55"/>
                    <a:pt x="19" y="55"/>
                  </a:cubicBezTo>
                  <a:cubicBezTo>
                    <a:pt x="19" y="55"/>
                    <a:pt x="19" y="55"/>
                    <a:pt x="19" y="55"/>
                  </a:cubicBezTo>
                  <a:cubicBezTo>
                    <a:pt x="16" y="56"/>
                    <a:pt x="16" y="56"/>
                    <a:pt x="14" y="57"/>
                  </a:cubicBezTo>
                  <a:cubicBezTo>
                    <a:pt x="14" y="56"/>
                    <a:pt x="14" y="56"/>
                    <a:pt x="14" y="56"/>
                  </a:cubicBezTo>
                  <a:cubicBezTo>
                    <a:pt x="13" y="56"/>
                    <a:pt x="14" y="56"/>
                    <a:pt x="13" y="56"/>
                  </a:cubicBezTo>
                  <a:cubicBezTo>
                    <a:pt x="12" y="56"/>
                    <a:pt x="12" y="56"/>
                    <a:pt x="12" y="55"/>
                  </a:cubicBezTo>
                  <a:cubicBezTo>
                    <a:pt x="12" y="54"/>
                    <a:pt x="12" y="54"/>
                    <a:pt x="12" y="54"/>
                  </a:cubicBezTo>
                  <a:cubicBezTo>
                    <a:pt x="11" y="54"/>
                    <a:pt x="11" y="54"/>
                    <a:pt x="11" y="54"/>
                  </a:cubicBezTo>
                  <a:cubicBezTo>
                    <a:pt x="10" y="53"/>
                    <a:pt x="10" y="54"/>
                    <a:pt x="9" y="53"/>
                  </a:cubicBezTo>
                  <a:cubicBezTo>
                    <a:pt x="9" y="52"/>
                    <a:pt x="9" y="52"/>
                    <a:pt x="9" y="52"/>
                  </a:cubicBezTo>
                  <a:cubicBezTo>
                    <a:pt x="9" y="52"/>
                    <a:pt x="9" y="52"/>
                    <a:pt x="9" y="52"/>
                  </a:cubicBezTo>
                  <a:cubicBezTo>
                    <a:pt x="8" y="51"/>
                    <a:pt x="8" y="51"/>
                    <a:pt x="8" y="51"/>
                  </a:cubicBezTo>
                  <a:cubicBezTo>
                    <a:pt x="8" y="51"/>
                    <a:pt x="8" y="51"/>
                    <a:pt x="8" y="51"/>
                  </a:cubicBezTo>
                  <a:cubicBezTo>
                    <a:pt x="7" y="50"/>
                    <a:pt x="7" y="48"/>
                    <a:pt x="6" y="48"/>
                  </a:cubicBezTo>
                  <a:cubicBezTo>
                    <a:pt x="7" y="48"/>
                    <a:pt x="7" y="48"/>
                    <a:pt x="7" y="48"/>
                  </a:cubicBezTo>
                  <a:cubicBezTo>
                    <a:pt x="6" y="47"/>
                    <a:pt x="6" y="47"/>
                    <a:pt x="6" y="47"/>
                  </a:cubicBezTo>
                  <a:cubicBezTo>
                    <a:pt x="7" y="47"/>
                    <a:pt x="7" y="47"/>
                    <a:pt x="7" y="47"/>
                  </a:cubicBezTo>
                  <a:cubicBezTo>
                    <a:pt x="7" y="47"/>
                    <a:pt x="7" y="47"/>
                    <a:pt x="7" y="47"/>
                  </a:cubicBezTo>
                  <a:cubicBezTo>
                    <a:pt x="7" y="46"/>
                    <a:pt x="7" y="46"/>
                    <a:pt x="7" y="46"/>
                  </a:cubicBezTo>
                  <a:cubicBezTo>
                    <a:pt x="7" y="46"/>
                    <a:pt x="8" y="44"/>
                    <a:pt x="8" y="43"/>
                  </a:cubicBezTo>
                  <a:cubicBezTo>
                    <a:pt x="7" y="42"/>
                    <a:pt x="7" y="42"/>
                    <a:pt x="7" y="42"/>
                  </a:cubicBezTo>
                  <a:cubicBezTo>
                    <a:pt x="7" y="42"/>
                    <a:pt x="7" y="42"/>
                    <a:pt x="7" y="42"/>
                  </a:cubicBezTo>
                  <a:cubicBezTo>
                    <a:pt x="6" y="42"/>
                    <a:pt x="6" y="42"/>
                    <a:pt x="6" y="42"/>
                  </a:cubicBezTo>
                  <a:cubicBezTo>
                    <a:pt x="6" y="41"/>
                    <a:pt x="6" y="41"/>
                    <a:pt x="6" y="40"/>
                  </a:cubicBezTo>
                  <a:cubicBezTo>
                    <a:pt x="7" y="38"/>
                    <a:pt x="7" y="38"/>
                    <a:pt x="7" y="38"/>
                  </a:cubicBezTo>
                  <a:cubicBezTo>
                    <a:pt x="7" y="34"/>
                    <a:pt x="7" y="34"/>
                    <a:pt x="7" y="34"/>
                  </a:cubicBezTo>
                  <a:cubicBezTo>
                    <a:pt x="7" y="33"/>
                    <a:pt x="7" y="33"/>
                    <a:pt x="7" y="33"/>
                  </a:cubicBezTo>
                  <a:cubicBezTo>
                    <a:pt x="8" y="32"/>
                    <a:pt x="8" y="33"/>
                    <a:pt x="8" y="32"/>
                  </a:cubicBezTo>
                  <a:cubicBezTo>
                    <a:pt x="8" y="31"/>
                    <a:pt x="8" y="31"/>
                    <a:pt x="8" y="31"/>
                  </a:cubicBezTo>
                  <a:cubicBezTo>
                    <a:pt x="7" y="30"/>
                    <a:pt x="7" y="30"/>
                    <a:pt x="7" y="30"/>
                  </a:cubicBezTo>
                  <a:cubicBezTo>
                    <a:pt x="6" y="29"/>
                    <a:pt x="6" y="29"/>
                    <a:pt x="5" y="27"/>
                  </a:cubicBezTo>
                  <a:cubicBezTo>
                    <a:pt x="5" y="27"/>
                    <a:pt x="5" y="27"/>
                    <a:pt x="5" y="27"/>
                  </a:cubicBezTo>
                  <a:cubicBezTo>
                    <a:pt x="6" y="26"/>
                    <a:pt x="6" y="26"/>
                    <a:pt x="6" y="26"/>
                  </a:cubicBezTo>
                  <a:cubicBezTo>
                    <a:pt x="6" y="25"/>
                    <a:pt x="6" y="25"/>
                    <a:pt x="6" y="25"/>
                  </a:cubicBezTo>
                  <a:cubicBezTo>
                    <a:pt x="6" y="24"/>
                    <a:pt x="6" y="24"/>
                    <a:pt x="6" y="24"/>
                  </a:cubicBezTo>
                  <a:cubicBezTo>
                    <a:pt x="6" y="23"/>
                    <a:pt x="6" y="24"/>
                    <a:pt x="7" y="20"/>
                  </a:cubicBezTo>
                  <a:cubicBezTo>
                    <a:pt x="6" y="20"/>
                    <a:pt x="6" y="20"/>
                    <a:pt x="6" y="20"/>
                  </a:cubicBezTo>
                  <a:cubicBezTo>
                    <a:pt x="6" y="19"/>
                    <a:pt x="6" y="19"/>
                    <a:pt x="6" y="19"/>
                  </a:cubicBezTo>
                  <a:cubicBezTo>
                    <a:pt x="5" y="19"/>
                    <a:pt x="5" y="19"/>
                    <a:pt x="5" y="19"/>
                  </a:cubicBezTo>
                  <a:cubicBezTo>
                    <a:pt x="5" y="19"/>
                    <a:pt x="5" y="19"/>
                    <a:pt x="5" y="19"/>
                  </a:cubicBezTo>
                  <a:cubicBezTo>
                    <a:pt x="4" y="19"/>
                    <a:pt x="4" y="19"/>
                    <a:pt x="4" y="19"/>
                  </a:cubicBezTo>
                  <a:cubicBezTo>
                    <a:pt x="3" y="19"/>
                    <a:pt x="3" y="19"/>
                    <a:pt x="3" y="19"/>
                  </a:cubicBezTo>
                  <a:cubicBezTo>
                    <a:pt x="3" y="19"/>
                    <a:pt x="3" y="19"/>
                    <a:pt x="3" y="19"/>
                  </a:cubicBezTo>
                  <a:cubicBezTo>
                    <a:pt x="3" y="19"/>
                    <a:pt x="3" y="19"/>
                    <a:pt x="3" y="19"/>
                  </a:cubicBezTo>
                  <a:cubicBezTo>
                    <a:pt x="4" y="18"/>
                    <a:pt x="4" y="18"/>
                    <a:pt x="4" y="18"/>
                  </a:cubicBezTo>
                  <a:cubicBezTo>
                    <a:pt x="3" y="18"/>
                    <a:pt x="3" y="18"/>
                    <a:pt x="3" y="18"/>
                  </a:cubicBezTo>
                  <a:cubicBezTo>
                    <a:pt x="4" y="18"/>
                    <a:pt x="4" y="18"/>
                    <a:pt x="4" y="18"/>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6"/>
                    <a:pt x="4" y="16"/>
                    <a:pt x="4" y="16"/>
                  </a:cubicBezTo>
                  <a:cubicBezTo>
                    <a:pt x="4" y="16"/>
                    <a:pt x="4" y="16"/>
                    <a:pt x="4" y="16"/>
                  </a:cubicBezTo>
                  <a:cubicBezTo>
                    <a:pt x="4" y="16"/>
                    <a:pt x="4" y="16"/>
                    <a:pt x="4" y="16"/>
                  </a:cubicBezTo>
                  <a:cubicBezTo>
                    <a:pt x="5" y="12"/>
                    <a:pt x="4" y="16"/>
                    <a:pt x="5" y="10"/>
                  </a:cubicBezTo>
                  <a:cubicBezTo>
                    <a:pt x="5" y="10"/>
                    <a:pt x="5" y="10"/>
                    <a:pt x="5" y="10"/>
                  </a:cubicBezTo>
                  <a:cubicBezTo>
                    <a:pt x="5" y="9"/>
                    <a:pt x="5" y="9"/>
                    <a:pt x="5" y="9"/>
                  </a:cubicBezTo>
                  <a:cubicBezTo>
                    <a:pt x="4" y="9"/>
                    <a:pt x="4" y="9"/>
                    <a:pt x="4" y="9"/>
                  </a:cubicBezTo>
                  <a:cubicBezTo>
                    <a:pt x="1" y="7"/>
                    <a:pt x="3" y="8"/>
                    <a:pt x="0" y="6"/>
                  </a:cubicBezTo>
                  <a:cubicBezTo>
                    <a:pt x="0" y="5"/>
                    <a:pt x="0" y="5"/>
                    <a:pt x="0" y="5"/>
                  </a:cubicBezTo>
                  <a:cubicBezTo>
                    <a:pt x="0" y="5"/>
                    <a:pt x="0" y="5"/>
                    <a:pt x="0" y="5"/>
                  </a:cubicBezTo>
                  <a:cubicBezTo>
                    <a:pt x="0" y="3"/>
                    <a:pt x="0" y="4"/>
                    <a:pt x="0" y="3"/>
                  </a:cubicBezTo>
                  <a:cubicBezTo>
                    <a:pt x="1" y="1"/>
                    <a:pt x="1" y="1"/>
                    <a:pt x="1" y="1"/>
                  </a:cubicBezTo>
                  <a:cubicBezTo>
                    <a:pt x="1" y="1"/>
                    <a:pt x="1" y="1"/>
                    <a:pt x="1" y="1"/>
                  </a:cubicBezTo>
                  <a:cubicBezTo>
                    <a:pt x="0" y="0"/>
                    <a:pt x="0" y="0"/>
                    <a:pt x="0" y="0"/>
                  </a:cubicBezTo>
                  <a:cubicBezTo>
                    <a:pt x="3" y="1"/>
                    <a:pt x="2" y="0"/>
                    <a:pt x="6" y="1"/>
                  </a:cubicBezTo>
                  <a:cubicBezTo>
                    <a:pt x="6" y="2"/>
                    <a:pt x="6" y="2"/>
                    <a:pt x="6" y="2"/>
                  </a:cubicBezTo>
                  <a:cubicBezTo>
                    <a:pt x="6" y="2"/>
                    <a:pt x="6" y="2"/>
                    <a:pt x="6" y="2"/>
                  </a:cubicBezTo>
                  <a:cubicBezTo>
                    <a:pt x="7" y="2"/>
                    <a:pt x="7" y="2"/>
                    <a:pt x="7" y="2"/>
                  </a:cubicBezTo>
                  <a:cubicBezTo>
                    <a:pt x="8" y="1"/>
                    <a:pt x="9" y="2"/>
                    <a:pt x="11"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225">
              <a:extLst>
                <a:ext uri="{FF2B5EF4-FFF2-40B4-BE49-F238E27FC236}">
                  <a16:creationId xmlns:a16="http://schemas.microsoft.com/office/drawing/2014/main" id="{7970D567-6C02-442C-88C2-A7FE623CFA10}"/>
                </a:ext>
              </a:extLst>
            </p:cNvPr>
            <p:cNvSpPr>
              <a:spLocks noEditPoints="1"/>
            </p:cNvSpPr>
            <p:nvPr/>
          </p:nvSpPr>
          <p:spPr bwMode="auto">
            <a:xfrm>
              <a:off x="16247034" y="8057168"/>
              <a:ext cx="384687" cy="707633"/>
            </a:xfrm>
            <a:custGeom>
              <a:avLst/>
              <a:gdLst>
                <a:gd name="T0" fmla="*/ 33 w 93"/>
                <a:gd name="T1" fmla="*/ 0 h 170"/>
                <a:gd name="T2" fmla="*/ 34 w 93"/>
                <a:gd name="T3" fmla="*/ 8 h 170"/>
                <a:gd name="T4" fmla="*/ 39 w 93"/>
                <a:gd name="T5" fmla="*/ 10 h 170"/>
                <a:gd name="T6" fmla="*/ 44 w 93"/>
                <a:gd name="T7" fmla="*/ 17 h 170"/>
                <a:gd name="T8" fmla="*/ 40 w 93"/>
                <a:gd name="T9" fmla="*/ 34 h 170"/>
                <a:gd name="T10" fmla="*/ 50 w 93"/>
                <a:gd name="T11" fmla="*/ 28 h 170"/>
                <a:gd name="T12" fmla="*/ 58 w 93"/>
                <a:gd name="T13" fmla="*/ 30 h 170"/>
                <a:gd name="T14" fmla="*/ 63 w 93"/>
                <a:gd name="T15" fmla="*/ 28 h 170"/>
                <a:gd name="T16" fmla="*/ 66 w 93"/>
                <a:gd name="T17" fmla="*/ 24 h 170"/>
                <a:gd name="T18" fmla="*/ 83 w 93"/>
                <a:gd name="T19" fmla="*/ 47 h 170"/>
                <a:gd name="T20" fmla="*/ 90 w 93"/>
                <a:gd name="T21" fmla="*/ 53 h 170"/>
                <a:gd name="T22" fmla="*/ 91 w 93"/>
                <a:gd name="T23" fmla="*/ 59 h 170"/>
                <a:gd name="T24" fmla="*/ 87 w 93"/>
                <a:gd name="T25" fmla="*/ 71 h 170"/>
                <a:gd name="T26" fmla="*/ 79 w 93"/>
                <a:gd name="T27" fmla="*/ 71 h 170"/>
                <a:gd name="T28" fmla="*/ 58 w 93"/>
                <a:gd name="T29" fmla="*/ 79 h 170"/>
                <a:gd name="T30" fmla="*/ 57 w 93"/>
                <a:gd name="T31" fmla="*/ 90 h 170"/>
                <a:gd name="T32" fmla="*/ 61 w 93"/>
                <a:gd name="T33" fmla="*/ 99 h 170"/>
                <a:gd name="T34" fmla="*/ 52 w 93"/>
                <a:gd name="T35" fmla="*/ 92 h 170"/>
                <a:gd name="T36" fmla="*/ 39 w 93"/>
                <a:gd name="T37" fmla="*/ 90 h 170"/>
                <a:gd name="T38" fmla="*/ 36 w 93"/>
                <a:gd name="T39" fmla="*/ 80 h 170"/>
                <a:gd name="T40" fmla="*/ 30 w 93"/>
                <a:gd name="T41" fmla="*/ 86 h 170"/>
                <a:gd name="T42" fmla="*/ 21 w 93"/>
                <a:gd name="T43" fmla="*/ 116 h 170"/>
                <a:gd name="T44" fmla="*/ 26 w 93"/>
                <a:gd name="T45" fmla="*/ 128 h 170"/>
                <a:gd name="T46" fmla="*/ 35 w 93"/>
                <a:gd name="T47" fmla="*/ 152 h 170"/>
                <a:gd name="T48" fmla="*/ 33 w 93"/>
                <a:gd name="T49" fmla="*/ 147 h 170"/>
                <a:gd name="T50" fmla="*/ 41 w 93"/>
                <a:gd name="T51" fmla="*/ 156 h 170"/>
                <a:gd name="T52" fmla="*/ 51 w 93"/>
                <a:gd name="T53" fmla="*/ 166 h 170"/>
                <a:gd name="T54" fmla="*/ 47 w 93"/>
                <a:gd name="T55" fmla="*/ 167 h 170"/>
                <a:gd name="T56" fmla="*/ 41 w 93"/>
                <a:gd name="T57" fmla="*/ 166 h 170"/>
                <a:gd name="T58" fmla="*/ 36 w 93"/>
                <a:gd name="T59" fmla="*/ 161 h 170"/>
                <a:gd name="T60" fmla="*/ 26 w 93"/>
                <a:gd name="T61" fmla="*/ 156 h 170"/>
                <a:gd name="T62" fmla="*/ 23 w 93"/>
                <a:gd name="T63" fmla="*/ 151 h 170"/>
                <a:gd name="T64" fmla="*/ 16 w 93"/>
                <a:gd name="T65" fmla="*/ 143 h 170"/>
                <a:gd name="T66" fmla="*/ 10 w 93"/>
                <a:gd name="T67" fmla="*/ 141 h 170"/>
                <a:gd name="T68" fmla="*/ 16 w 93"/>
                <a:gd name="T69" fmla="*/ 113 h 170"/>
                <a:gd name="T70" fmla="*/ 23 w 93"/>
                <a:gd name="T71" fmla="*/ 92 h 170"/>
                <a:gd name="T72" fmla="*/ 20 w 93"/>
                <a:gd name="T73" fmla="*/ 84 h 170"/>
                <a:gd name="T74" fmla="*/ 10 w 93"/>
                <a:gd name="T75" fmla="*/ 60 h 170"/>
                <a:gd name="T76" fmla="*/ 16 w 93"/>
                <a:gd name="T77" fmla="*/ 49 h 170"/>
                <a:gd name="T78" fmla="*/ 12 w 93"/>
                <a:gd name="T79" fmla="*/ 43 h 170"/>
                <a:gd name="T80" fmla="*/ 3 w 93"/>
                <a:gd name="T81" fmla="*/ 25 h 170"/>
                <a:gd name="T82" fmla="*/ 4 w 93"/>
                <a:gd name="T83" fmla="*/ 22 h 170"/>
                <a:gd name="T84" fmla="*/ 7 w 93"/>
                <a:gd name="T85" fmla="*/ 9 h 170"/>
                <a:gd name="T86" fmla="*/ 17 w 93"/>
                <a:gd name="T87" fmla="*/ 7 h 170"/>
                <a:gd name="T88" fmla="*/ 21 w 93"/>
                <a:gd name="T89" fmla="*/ 4 h 170"/>
                <a:gd name="T90" fmla="*/ 25 w 93"/>
                <a:gd name="T91" fmla="*/ 1 h 170"/>
                <a:gd name="T92" fmla="*/ 56 w 93"/>
                <a:gd name="T93" fmla="*/ 98 h 170"/>
                <a:gd name="T94" fmla="*/ 58 w 93"/>
                <a:gd name="T95" fmla="*/ 102 h 170"/>
                <a:gd name="T96" fmla="*/ 29 w 93"/>
                <a:gd name="T97" fmla="*/ 124 h 170"/>
                <a:gd name="T98" fmla="*/ 29 w 93"/>
                <a:gd name="T99" fmla="*/ 127 h 170"/>
                <a:gd name="T100" fmla="*/ 10 w 93"/>
                <a:gd name="T101" fmla="*/ 132 h 170"/>
                <a:gd name="T102" fmla="*/ 11 w 93"/>
                <a:gd name="T103" fmla="*/ 145 h 170"/>
                <a:gd name="T104" fmla="*/ 12 w 93"/>
                <a:gd name="T105" fmla="*/ 142 h 170"/>
                <a:gd name="T106" fmla="*/ 13 w 93"/>
                <a:gd name="T107" fmla="*/ 144 h 170"/>
                <a:gd name="T108" fmla="*/ 19 w 93"/>
                <a:gd name="T109" fmla="*/ 14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170">
                  <a:moveTo>
                    <a:pt x="31" y="1"/>
                  </a:moveTo>
                  <a:cubicBezTo>
                    <a:pt x="30" y="2"/>
                    <a:pt x="30" y="2"/>
                    <a:pt x="30" y="2"/>
                  </a:cubicBezTo>
                  <a:cubicBezTo>
                    <a:pt x="31" y="2"/>
                    <a:pt x="31" y="2"/>
                    <a:pt x="31" y="2"/>
                  </a:cubicBezTo>
                  <a:cubicBezTo>
                    <a:pt x="31" y="2"/>
                    <a:pt x="31" y="2"/>
                    <a:pt x="31" y="2"/>
                  </a:cubicBezTo>
                  <a:cubicBezTo>
                    <a:pt x="32" y="1"/>
                    <a:pt x="32" y="1"/>
                    <a:pt x="32" y="1"/>
                  </a:cubicBezTo>
                  <a:cubicBezTo>
                    <a:pt x="32" y="1"/>
                    <a:pt x="32" y="1"/>
                    <a:pt x="32" y="1"/>
                  </a:cubicBezTo>
                  <a:cubicBezTo>
                    <a:pt x="33" y="0"/>
                    <a:pt x="33" y="0"/>
                    <a:pt x="33" y="0"/>
                  </a:cubicBezTo>
                  <a:cubicBezTo>
                    <a:pt x="33" y="1"/>
                    <a:pt x="33" y="1"/>
                    <a:pt x="33" y="1"/>
                  </a:cubicBezTo>
                  <a:cubicBezTo>
                    <a:pt x="34" y="2"/>
                    <a:pt x="34" y="2"/>
                    <a:pt x="34" y="2"/>
                  </a:cubicBezTo>
                  <a:cubicBezTo>
                    <a:pt x="35" y="3"/>
                    <a:pt x="35" y="3"/>
                    <a:pt x="35" y="3"/>
                  </a:cubicBezTo>
                  <a:cubicBezTo>
                    <a:pt x="35" y="3"/>
                    <a:pt x="35" y="3"/>
                    <a:pt x="35" y="3"/>
                  </a:cubicBezTo>
                  <a:cubicBezTo>
                    <a:pt x="35" y="4"/>
                    <a:pt x="35" y="4"/>
                    <a:pt x="35" y="4"/>
                  </a:cubicBezTo>
                  <a:cubicBezTo>
                    <a:pt x="35" y="4"/>
                    <a:pt x="35" y="4"/>
                    <a:pt x="35" y="4"/>
                  </a:cubicBezTo>
                  <a:cubicBezTo>
                    <a:pt x="35" y="6"/>
                    <a:pt x="35" y="6"/>
                    <a:pt x="34" y="8"/>
                  </a:cubicBezTo>
                  <a:cubicBezTo>
                    <a:pt x="34" y="9"/>
                    <a:pt x="34" y="9"/>
                    <a:pt x="34" y="9"/>
                  </a:cubicBezTo>
                  <a:cubicBezTo>
                    <a:pt x="35" y="10"/>
                    <a:pt x="35" y="10"/>
                    <a:pt x="35" y="10"/>
                  </a:cubicBezTo>
                  <a:cubicBezTo>
                    <a:pt x="36" y="11"/>
                    <a:pt x="36" y="11"/>
                    <a:pt x="36" y="11"/>
                  </a:cubicBezTo>
                  <a:cubicBezTo>
                    <a:pt x="38" y="11"/>
                    <a:pt x="38" y="11"/>
                    <a:pt x="38" y="11"/>
                  </a:cubicBezTo>
                  <a:cubicBezTo>
                    <a:pt x="38" y="11"/>
                    <a:pt x="38" y="11"/>
                    <a:pt x="38" y="11"/>
                  </a:cubicBezTo>
                  <a:cubicBezTo>
                    <a:pt x="39" y="10"/>
                    <a:pt x="39" y="10"/>
                    <a:pt x="39" y="10"/>
                  </a:cubicBezTo>
                  <a:cubicBezTo>
                    <a:pt x="39" y="10"/>
                    <a:pt x="39" y="10"/>
                    <a:pt x="39" y="10"/>
                  </a:cubicBezTo>
                  <a:cubicBezTo>
                    <a:pt x="40" y="10"/>
                    <a:pt x="40" y="10"/>
                    <a:pt x="40" y="10"/>
                  </a:cubicBezTo>
                  <a:cubicBezTo>
                    <a:pt x="42" y="10"/>
                    <a:pt x="42" y="10"/>
                    <a:pt x="42" y="10"/>
                  </a:cubicBezTo>
                  <a:cubicBezTo>
                    <a:pt x="43" y="10"/>
                    <a:pt x="43" y="10"/>
                    <a:pt x="43" y="10"/>
                  </a:cubicBezTo>
                  <a:cubicBezTo>
                    <a:pt x="43" y="11"/>
                    <a:pt x="43" y="11"/>
                    <a:pt x="43" y="11"/>
                  </a:cubicBezTo>
                  <a:cubicBezTo>
                    <a:pt x="43" y="13"/>
                    <a:pt x="43" y="13"/>
                    <a:pt x="43" y="13"/>
                  </a:cubicBezTo>
                  <a:cubicBezTo>
                    <a:pt x="43" y="15"/>
                    <a:pt x="43" y="14"/>
                    <a:pt x="44" y="16"/>
                  </a:cubicBezTo>
                  <a:cubicBezTo>
                    <a:pt x="44" y="17"/>
                    <a:pt x="44" y="17"/>
                    <a:pt x="44" y="17"/>
                  </a:cubicBezTo>
                  <a:cubicBezTo>
                    <a:pt x="43" y="20"/>
                    <a:pt x="43" y="19"/>
                    <a:pt x="42" y="21"/>
                  </a:cubicBezTo>
                  <a:cubicBezTo>
                    <a:pt x="41" y="23"/>
                    <a:pt x="42" y="22"/>
                    <a:pt x="41" y="23"/>
                  </a:cubicBezTo>
                  <a:cubicBezTo>
                    <a:pt x="41" y="24"/>
                    <a:pt x="41" y="24"/>
                    <a:pt x="41" y="24"/>
                  </a:cubicBezTo>
                  <a:cubicBezTo>
                    <a:pt x="41" y="24"/>
                    <a:pt x="41" y="24"/>
                    <a:pt x="41" y="24"/>
                  </a:cubicBezTo>
                  <a:cubicBezTo>
                    <a:pt x="42" y="25"/>
                    <a:pt x="41" y="24"/>
                    <a:pt x="42" y="25"/>
                  </a:cubicBezTo>
                  <a:cubicBezTo>
                    <a:pt x="42" y="28"/>
                    <a:pt x="41" y="28"/>
                    <a:pt x="39" y="34"/>
                  </a:cubicBezTo>
                  <a:cubicBezTo>
                    <a:pt x="40" y="34"/>
                    <a:pt x="40" y="34"/>
                    <a:pt x="40" y="34"/>
                  </a:cubicBezTo>
                  <a:cubicBezTo>
                    <a:pt x="41" y="35"/>
                    <a:pt x="41" y="34"/>
                    <a:pt x="42" y="35"/>
                  </a:cubicBezTo>
                  <a:cubicBezTo>
                    <a:pt x="42" y="35"/>
                    <a:pt x="42" y="35"/>
                    <a:pt x="42" y="35"/>
                  </a:cubicBezTo>
                  <a:cubicBezTo>
                    <a:pt x="45" y="32"/>
                    <a:pt x="47" y="31"/>
                    <a:pt x="47" y="31"/>
                  </a:cubicBezTo>
                  <a:cubicBezTo>
                    <a:pt x="48" y="30"/>
                    <a:pt x="48" y="30"/>
                    <a:pt x="48" y="30"/>
                  </a:cubicBezTo>
                  <a:cubicBezTo>
                    <a:pt x="49" y="29"/>
                    <a:pt x="49" y="29"/>
                    <a:pt x="49" y="29"/>
                  </a:cubicBezTo>
                  <a:cubicBezTo>
                    <a:pt x="49" y="28"/>
                    <a:pt x="49" y="28"/>
                    <a:pt x="49" y="28"/>
                  </a:cubicBezTo>
                  <a:cubicBezTo>
                    <a:pt x="50" y="28"/>
                    <a:pt x="50" y="28"/>
                    <a:pt x="50" y="28"/>
                  </a:cubicBezTo>
                  <a:cubicBezTo>
                    <a:pt x="50" y="28"/>
                    <a:pt x="50" y="28"/>
                    <a:pt x="50" y="28"/>
                  </a:cubicBezTo>
                  <a:cubicBezTo>
                    <a:pt x="51" y="28"/>
                    <a:pt x="51" y="28"/>
                    <a:pt x="51" y="28"/>
                  </a:cubicBezTo>
                  <a:cubicBezTo>
                    <a:pt x="52" y="27"/>
                    <a:pt x="52" y="27"/>
                    <a:pt x="53" y="26"/>
                  </a:cubicBezTo>
                  <a:cubicBezTo>
                    <a:pt x="53" y="26"/>
                    <a:pt x="53" y="26"/>
                    <a:pt x="53" y="26"/>
                  </a:cubicBezTo>
                  <a:cubicBezTo>
                    <a:pt x="56" y="28"/>
                    <a:pt x="54" y="27"/>
                    <a:pt x="57" y="29"/>
                  </a:cubicBezTo>
                  <a:cubicBezTo>
                    <a:pt x="58" y="29"/>
                    <a:pt x="58" y="29"/>
                    <a:pt x="58" y="29"/>
                  </a:cubicBezTo>
                  <a:cubicBezTo>
                    <a:pt x="58" y="30"/>
                    <a:pt x="58" y="30"/>
                    <a:pt x="58" y="30"/>
                  </a:cubicBezTo>
                  <a:cubicBezTo>
                    <a:pt x="58" y="30"/>
                    <a:pt x="58" y="30"/>
                    <a:pt x="58" y="30"/>
                  </a:cubicBezTo>
                  <a:cubicBezTo>
                    <a:pt x="59" y="31"/>
                    <a:pt x="59" y="31"/>
                    <a:pt x="59" y="31"/>
                  </a:cubicBezTo>
                  <a:cubicBezTo>
                    <a:pt x="59" y="31"/>
                    <a:pt x="59" y="31"/>
                    <a:pt x="59" y="31"/>
                  </a:cubicBezTo>
                  <a:cubicBezTo>
                    <a:pt x="59" y="31"/>
                    <a:pt x="59" y="31"/>
                    <a:pt x="59" y="31"/>
                  </a:cubicBezTo>
                  <a:cubicBezTo>
                    <a:pt x="59" y="30"/>
                    <a:pt x="59" y="30"/>
                    <a:pt x="59" y="30"/>
                  </a:cubicBezTo>
                  <a:cubicBezTo>
                    <a:pt x="60" y="29"/>
                    <a:pt x="61" y="29"/>
                    <a:pt x="63" y="29"/>
                  </a:cubicBezTo>
                  <a:cubicBezTo>
                    <a:pt x="63" y="28"/>
                    <a:pt x="63" y="28"/>
                    <a:pt x="63" y="28"/>
                  </a:cubicBezTo>
                  <a:cubicBezTo>
                    <a:pt x="64" y="27"/>
                    <a:pt x="64" y="27"/>
                    <a:pt x="65" y="26"/>
                  </a:cubicBezTo>
                  <a:cubicBezTo>
                    <a:pt x="65" y="26"/>
                    <a:pt x="65" y="26"/>
                    <a:pt x="65" y="26"/>
                  </a:cubicBezTo>
                  <a:cubicBezTo>
                    <a:pt x="66" y="25"/>
                    <a:pt x="66" y="25"/>
                    <a:pt x="66" y="25"/>
                  </a:cubicBezTo>
                  <a:cubicBezTo>
                    <a:pt x="66" y="25"/>
                    <a:pt x="66" y="25"/>
                    <a:pt x="66" y="25"/>
                  </a:cubicBezTo>
                  <a:cubicBezTo>
                    <a:pt x="66" y="25"/>
                    <a:pt x="66" y="25"/>
                    <a:pt x="66" y="25"/>
                  </a:cubicBezTo>
                  <a:cubicBezTo>
                    <a:pt x="66" y="24"/>
                    <a:pt x="66" y="24"/>
                    <a:pt x="66" y="24"/>
                  </a:cubicBezTo>
                  <a:cubicBezTo>
                    <a:pt x="66" y="24"/>
                    <a:pt x="66" y="24"/>
                    <a:pt x="66" y="24"/>
                  </a:cubicBezTo>
                  <a:cubicBezTo>
                    <a:pt x="69" y="23"/>
                    <a:pt x="70" y="25"/>
                    <a:pt x="73" y="25"/>
                  </a:cubicBezTo>
                  <a:cubicBezTo>
                    <a:pt x="74" y="25"/>
                    <a:pt x="74" y="25"/>
                    <a:pt x="74" y="25"/>
                  </a:cubicBezTo>
                  <a:cubicBezTo>
                    <a:pt x="77" y="29"/>
                    <a:pt x="77" y="31"/>
                    <a:pt x="81" y="34"/>
                  </a:cubicBezTo>
                  <a:cubicBezTo>
                    <a:pt x="82" y="35"/>
                    <a:pt x="82" y="35"/>
                    <a:pt x="82" y="35"/>
                  </a:cubicBezTo>
                  <a:cubicBezTo>
                    <a:pt x="83" y="37"/>
                    <a:pt x="83" y="37"/>
                    <a:pt x="83" y="37"/>
                  </a:cubicBezTo>
                  <a:cubicBezTo>
                    <a:pt x="82" y="40"/>
                    <a:pt x="82" y="40"/>
                    <a:pt x="83" y="44"/>
                  </a:cubicBezTo>
                  <a:cubicBezTo>
                    <a:pt x="83" y="47"/>
                    <a:pt x="83" y="47"/>
                    <a:pt x="83" y="47"/>
                  </a:cubicBezTo>
                  <a:cubicBezTo>
                    <a:pt x="85" y="48"/>
                    <a:pt x="85" y="48"/>
                    <a:pt x="86" y="49"/>
                  </a:cubicBezTo>
                  <a:cubicBezTo>
                    <a:pt x="86" y="50"/>
                    <a:pt x="86" y="50"/>
                    <a:pt x="86" y="50"/>
                  </a:cubicBezTo>
                  <a:cubicBezTo>
                    <a:pt x="87" y="51"/>
                    <a:pt x="87" y="51"/>
                    <a:pt x="87" y="51"/>
                  </a:cubicBezTo>
                  <a:cubicBezTo>
                    <a:pt x="89" y="52"/>
                    <a:pt x="89" y="52"/>
                    <a:pt x="89" y="52"/>
                  </a:cubicBezTo>
                  <a:cubicBezTo>
                    <a:pt x="90" y="52"/>
                    <a:pt x="90" y="52"/>
                    <a:pt x="90" y="52"/>
                  </a:cubicBezTo>
                  <a:cubicBezTo>
                    <a:pt x="90" y="53"/>
                    <a:pt x="90" y="53"/>
                    <a:pt x="90" y="53"/>
                  </a:cubicBezTo>
                  <a:cubicBezTo>
                    <a:pt x="90" y="53"/>
                    <a:pt x="90" y="53"/>
                    <a:pt x="90" y="53"/>
                  </a:cubicBezTo>
                  <a:cubicBezTo>
                    <a:pt x="90" y="54"/>
                    <a:pt x="90" y="54"/>
                    <a:pt x="90" y="54"/>
                  </a:cubicBezTo>
                  <a:cubicBezTo>
                    <a:pt x="91" y="55"/>
                    <a:pt x="91" y="55"/>
                    <a:pt x="91" y="55"/>
                  </a:cubicBezTo>
                  <a:cubicBezTo>
                    <a:pt x="92" y="55"/>
                    <a:pt x="92" y="55"/>
                    <a:pt x="92" y="55"/>
                  </a:cubicBezTo>
                  <a:cubicBezTo>
                    <a:pt x="93" y="56"/>
                    <a:pt x="93" y="56"/>
                    <a:pt x="93" y="56"/>
                  </a:cubicBezTo>
                  <a:cubicBezTo>
                    <a:pt x="92" y="57"/>
                    <a:pt x="93" y="57"/>
                    <a:pt x="92" y="58"/>
                  </a:cubicBezTo>
                  <a:cubicBezTo>
                    <a:pt x="92" y="59"/>
                    <a:pt x="92" y="59"/>
                    <a:pt x="92" y="59"/>
                  </a:cubicBezTo>
                  <a:cubicBezTo>
                    <a:pt x="91" y="59"/>
                    <a:pt x="91" y="59"/>
                    <a:pt x="91" y="59"/>
                  </a:cubicBezTo>
                  <a:cubicBezTo>
                    <a:pt x="91" y="61"/>
                    <a:pt x="91" y="60"/>
                    <a:pt x="91" y="62"/>
                  </a:cubicBezTo>
                  <a:cubicBezTo>
                    <a:pt x="91" y="63"/>
                    <a:pt x="91" y="63"/>
                    <a:pt x="91" y="63"/>
                  </a:cubicBezTo>
                  <a:cubicBezTo>
                    <a:pt x="91" y="64"/>
                    <a:pt x="91" y="64"/>
                    <a:pt x="91" y="64"/>
                  </a:cubicBezTo>
                  <a:cubicBezTo>
                    <a:pt x="91" y="65"/>
                    <a:pt x="91" y="66"/>
                    <a:pt x="91" y="68"/>
                  </a:cubicBezTo>
                  <a:cubicBezTo>
                    <a:pt x="91" y="69"/>
                    <a:pt x="91" y="69"/>
                    <a:pt x="91" y="69"/>
                  </a:cubicBezTo>
                  <a:cubicBezTo>
                    <a:pt x="90" y="70"/>
                    <a:pt x="89" y="71"/>
                    <a:pt x="87" y="71"/>
                  </a:cubicBezTo>
                  <a:cubicBezTo>
                    <a:pt x="87" y="71"/>
                    <a:pt x="87" y="71"/>
                    <a:pt x="87" y="71"/>
                  </a:cubicBezTo>
                  <a:cubicBezTo>
                    <a:pt x="87" y="72"/>
                    <a:pt x="87" y="72"/>
                    <a:pt x="86" y="72"/>
                  </a:cubicBezTo>
                  <a:cubicBezTo>
                    <a:pt x="86" y="72"/>
                    <a:pt x="86" y="72"/>
                    <a:pt x="86" y="72"/>
                  </a:cubicBezTo>
                  <a:cubicBezTo>
                    <a:pt x="85" y="72"/>
                    <a:pt x="85" y="72"/>
                    <a:pt x="85" y="72"/>
                  </a:cubicBezTo>
                  <a:cubicBezTo>
                    <a:pt x="85" y="72"/>
                    <a:pt x="85" y="72"/>
                    <a:pt x="85" y="72"/>
                  </a:cubicBezTo>
                  <a:cubicBezTo>
                    <a:pt x="85" y="71"/>
                    <a:pt x="85" y="71"/>
                    <a:pt x="85" y="71"/>
                  </a:cubicBezTo>
                  <a:cubicBezTo>
                    <a:pt x="84" y="70"/>
                    <a:pt x="84" y="71"/>
                    <a:pt x="83" y="70"/>
                  </a:cubicBezTo>
                  <a:cubicBezTo>
                    <a:pt x="80" y="71"/>
                    <a:pt x="81" y="71"/>
                    <a:pt x="79" y="71"/>
                  </a:cubicBezTo>
                  <a:cubicBezTo>
                    <a:pt x="77" y="71"/>
                    <a:pt x="77" y="71"/>
                    <a:pt x="77" y="71"/>
                  </a:cubicBezTo>
                  <a:cubicBezTo>
                    <a:pt x="73" y="71"/>
                    <a:pt x="72" y="71"/>
                    <a:pt x="70" y="70"/>
                  </a:cubicBezTo>
                  <a:cubicBezTo>
                    <a:pt x="69" y="70"/>
                    <a:pt x="69" y="70"/>
                    <a:pt x="69" y="70"/>
                  </a:cubicBezTo>
                  <a:cubicBezTo>
                    <a:pt x="68" y="71"/>
                    <a:pt x="68" y="71"/>
                    <a:pt x="65" y="71"/>
                  </a:cubicBezTo>
                  <a:cubicBezTo>
                    <a:pt x="63" y="72"/>
                    <a:pt x="63" y="72"/>
                    <a:pt x="63" y="72"/>
                  </a:cubicBezTo>
                  <a:cubicBezTo>
                    <a:pt x="62" y="74"/>
                    <a:pt x="62" y="74"/>
                    <a:pt x="62" y="74"/>
                  </a:cubicBezTo>
                  <a:cubicBezTo>
                    <a:pt x="61" y="75"/>
                    <a:pt x="59" y="78"/>
                    <a:pt x="58" y="79"/>
                  </a:cubicBezTo>
                  <a:cubicBezTo>
                    <a:pt x="58" y="79"/>
                    <a:pt x="58" y="79"/>
                    <a:pt x="58" y="79"/>
                  </a:cubicBezTo>
                  <a:cubicBezTo>
                    <a:pt x="58" y="80"/>
                    <a:pt x="58" y="80"/>
                    <a:pt x="58" y="80"/>
                  </a:cubicBezTo>
                  <a:cubicBezTo>
                    <a:pt x="56" y="80"/>
                    <a:pt x="57" y="80"/>
                    <a:pt x="55" y="80"/>
                  </a:cubicBezTo>
                  <a:cubicBezTo>
                    <a:pt x="55" y="80"/>
                    <a:pt x="55" y="80"/>
                    <a:pt x="55" y="80"/>
                  </a:cubicBezTo>
                  <a:cubicBezTo>
                    <a:pt x="55" y="83"/>
                    <a:pt x="55" y="83"/>
                    <a:pt x="55" y="83"/>
                  </a:cubicBezTo>
                  <a:cubicBezTo>
                    <a:pt x="56" y="84"/>
                    <a:pt x="56" y="85"/>
                    <a:pt x="57" y="86"/>
                  </a:cubicBezTo>
                  <a:cubicBezTo>
                    <a:pt x="57" y="89"/>
                    <a:pt x="57" y="88"/>
                    <a:pt x="57" y="90"/>
                  </a:cubicBezTo>
                  <a:cubicBezTo>
                    <a:pt x="59" y="92"/>
                    <a:pt x="59" y="92"/>
                    <a:pt x="60" y="93"/>
                  </a:cubicBezTo>
                  <a:cubicBezTo>
                    <a:pt x="60" y="94"/>
                    <a:pt x="60" y="94"/>
                    <a:pt x="60" y="95"/>
                  </a:cubicBezTo>
                  <a:cubicBezTo>
                    <a:pt x="60" y="97"/>
                    <a:pt x="60" y="97"/>
                    <a:pt x="60" y="97"/>
                  </a:cubicBezTo>
                  <a:cubicBezTo>
                    <a:pt x="60" y="97"/>
                    <a:pt x="62" y="101"/>
                    <a:pt x="62" y="101"/>
                  </a:cubicBezTo>
                  <a:cubicBezTo>
                    <a:pt x="62" y="101"/>
                    <a:pt x="62" y="101"/>
                    <a:pt x="62" y="101"/>
                  </a:cubicBezTo>
                  <a:cubicBezTo>
                    <a:pt x="62" y="101"/>
                    <a:pt x="62" y="101"/>
                    <a:pt x="62" y="101"/>
                  </a:cubicBezTo>
                  <a:cubicBezTo>
                    <a:pt x="61" y="99"/>
                    <a:pt x="61" y="99"/>
                    <a:pt x="61" y="99"/>
                  </a:cubicBezTo>
                  <a:cubicBezTo>
                    <a:pt x="60" y="98"/>
                    <a:pt x="60" y="98"/>
                    <a:pt x="60" y="98"/>
                  </a:cubicBezTo>
                  <a:cubicBezTo>
                    <a:pt x="59" y="96"/>
                    <a:pt x="59" y="96"/>
                    <a:pt x="58" y="96"/>
                  </a:cubicBezTo>
                  <a:cubicBezTo>
                    <a:pt x="58" y="96"/>
                    <a:pt x="58" y="96"/>
                    <a:pt x="58" y="97"/>
                  </a:cubicBezTo>
                  <a:cubicBezTo>
                    <a:pt x="56" y="96"/>
                    <a:pt x="57" y="96"/>
                    <a:pt x="55" y="95"/>
                  </a:cubicBezTo>
                  <a:cubicBezTo>
                    <a:pt x="55" y="93"/>
                    <a:pt x="55" y="93"/>
                    <a:pt x="55" y="93"/>
                  </a:cubicBezTo>
                  <a:cubicBezTo>
                    <a:pt x="54" y="94"/>
                    <a:pt x="54" y="94"/>
                    <a:pt x="54" y="94"/>
                  </a:cubicBezTo>
                  <a:cubicBezTo>
                    <a:pt x="53" y="93"/>
                    <a:pt x="53" y="93"/>
                    <a:pt x="52" y="92"/>
                  </a:cubicBezTo>
                  <a:cubicBezTo>
                    <a:pt x="50" y="91"/>
                    <a:pt x="50" y="91"/>
                    <a:pt x="50" y="91"/>
                  </a:cubicBezTo>
                  <a:cubicBezTo>
                    <a:pt x="49" y="90"/>
                    <a:pt x="49" y="90"/>
                    <a:pt x="49" y="90"/>
                  </a:cubicBezTo>
                  <a:cubicBezTo>
                    <a:pt x="45" y="91"/>
                    <a:pt x="45" y="91"/>
                    <a:pt x="45" y="91"/>
                  </a:cubicBezTo>
                  <a:cubicBezTo>
                    <a:pt x="41" y="90"/>
                    <a:pt x="41" y="90"/>
                    <a:pt x="41" y="90"/>
                  </a:cubicBezTo>
                  <a:cubicBezTo>
                    <a:pt x="40" y="91"/>
                    <a:pt x="40" y="91"/>
                    <a:pt x="40" y="91"/>
                  </a:cubicBezTo>
                  <a:cubicBezTo>
                    <a:pt x="39" y="91"/>
                    <a:pt x="39" y="91"/>
                    <a:pt x="39" y="91"/>
                  </a:cubicBezTo>
                  <a:cubicBezTo>
                    <a:pt x="39" y="90"/>
                    <a:pt x="39" y="90"/>
                    <a:pt x="39" y="90"/>
                  </a:cubicBezTo>
                  <a:cubicBezTo>
                    <a:pt x="39" y="89"/>
                    <a:pt x="39" y="89"/>
                    <a:pt x="39" y="89"/>
                  </a:cubicBezTo>
                  <a:cubicBezTo>
                    <a:pt x="39" y="86"/>
                    <a:pt x="39" y="87"/>
                    <a:pt x="40" y="84"/>
                  </a:cubicBezTo>
                  <a:cubicBezTo>
                    <a:pt x="40" y="83"/>
                    <a:pt x="40" y="83"/>
                    <a:pt x="40" y="83"/>
                  </a:cubicBezTo>
                  <a:cubicBezTo>
                    <a:pt x="40" y="82"/>
                    <a:pt x="40" y="83"/>
                    <a:pt x="40" y="82"/>
                  </a:cubicBezTo>
                  <a:cubicBezTo>
                    <a:pt x="39" y="81"/>
                    <a:pt x="39" y="81"/>
                    <a:pt x="39" y="81"/>
                  </a:cubicBezTo>
                  <a:cubicBezTo>
                    <a:pt x="37" y="81"/>
                    <a:pt x="37" y="81"/>
                    <a:pt x="37" y="81"/>
                  </a:cubicBezTo>
                  <a:cubicBezTo>
                    <a:pt x="36" y="80"/>
                    <a:pt x="36" y="80"/>
                    <a:pt x="36" y="80"/>
                  </a:cubicBezTo>
                  <a:cubicBezTo>
                    <a:pt x="35" y="81"/>
                    <a:pt x="35" y="81"/>
                    <a:pt x="35" y="81"/>
                  </a:cubicBezTo>
                  <a:cubicBezTo>
                    <a:pt x="32" y="81"/>
                    <a:pt x="32" y="81"/>
                    <a:pt x="32" y="81"/>
                  </a:cubicBezTo>
                  <a:cubicBezTo>
                    <a:pt x="31" y="82"/>
                    <a:pt x="31" y="82"/>
                    <a:pt x="31" y="82"/>
                  </a:cubicBezTo>
                  <a:cubicBezTo>
                    <a:pt x="29" y="83"/>
                    <a:pt x="29" y="83"/>
                    <a:pt x="29" y="83"/>
                  </a:cubicBezTo>
                  <a:cubicBezTo>
                    <a:pt x="29" y="84"/>
                    <a:pt x="29" y="84"/>
                    <a:pt x="29" y="84"/>
                  </a:cubicBezTo>
                  <a:cubicBezTo>
                    <a:pt x="30" y="85"/>
                    <a:pt x="30" y="85"/>
                    <a:pt x="30" y="85"/>
                  </a:cubicBezTo>
                  <a:cubicBezTo>
                    <a:pt x="30" y="86"/>
                    <a:pt x="30" y="86"/>
                    <a:pt x="30" y="86"/>
                  </a:cubicBezTo>
                  <a:cubicBezTo>
                    <a:pt x="30" y="87"/>
                    <a:pt x="29" y="89"/>
                    <a:pt x="29" y="90"/>
                  </a:cubicBezTo>
                  <a:cubicBezTo>
                    <a:pt x="29" y="95"/>
                    <a:pt x="29" y="94"/>
                    <a:pt x="29" y="96"/>
                  </a:cubicBezTo>
                  <a:cubicBezTo>
                    <a:pt x="28" y="98"/>
                    <a:pt x="29" y="97"/>
                    <a:pt x="27" y="99"/>
                  </a:cubicBezTo>
                  <a:cubicBezTo>
                    <a:pt x="27" y="101"/>
                    <a:pt x="27" y="101"/>
                    <a:pt x="27" y="101"/>
                  </a:cubicBezTo>
                  <a:cubicBezTo>
                    <a:pt x="25" y="103"/>
                    <a:pt x="24" y="107"/>
                    <a:pt x="23" y="111"/>
                  </a:cubicBezTo>
                  <a:cubicBezTo>
                    <a:pt x="21" y="114"/>
                    <a:pt x="21" y="114"/>
                    <a:pt x="21" y="114"/>
                  </a:cubicBezTo>
                  <a:cubicBezTo>
                    <a:pt x="21" y="116"/>
                    <a:pt x="21" y="116"/>
                    <a:pt x="21" y="116"/>
                  </a:cubicBezTo>
                  <a:cubicBezTo>
                    <a:pt x="20" y="117"/>
                    <a:pt x="20" y="117"/>
                    <a:pt x="20" y="117"/>
                  </a:cubicBezTo>
                  <a:cubicBezTo>
                    <a:pt x="20" y="118"/>
                    <a:pt x="20" y="118"/>
                    <a:pt x="20" y="118"/>
                  </a:cubicBezTo>
                  <a:cubicBezTo>
                    <a:pt x="20" y="119"/>
                    <a:pt x="20" y="122"/>
                    <a:pt x="20" y="124"/>
                  </a:cubicBezTo>
                  <a:cubicBezTo>
                    <a:pt x="20" y="125"/>
                    <a:pt x="20" y="125"/>
                    <a:pt x="21" y="127"/>
                  </a:cubicBezTo>
                  <a:cubicBezTo>
                    <a:pt x="21" y="128"/>
                    <a:pt x="21" y="128"/>
                    <a:pt x="21" y="129"/>
                  </a:cubicBezTo>
                  <a:cubicBezTo>
                    <a:pt x="22" y="130"/>
                    <a:pt x="22" y="129"/>
                    <a:pt x="22" y="130"/>
                  </a:cubicBezTo>
                  <a:cubicBezTo>
                    <a:pt x="26" y="128"/>
                    <a:pt x="26" y="128"/>
                    <a:pt x="26" y="128"/>
                  </a:cubicBezTo>
                  <a:cubicBezTo>
                    <a:pt x="27" y="129"/>
                    <a:pt x="27" y="129"/>
                    <a:pt x="27" y="129"/>
                  </a:cubicBezTo>
                  <a:cubicBezTo>
                    <a:pt x="29" y="133"/>
                    <a:pt x="28" y="133"/>
                    <a:pt x="29" y="137"/>
                  </a:cubicBezTo>
                  <a:cubicBezTo>
                    <a:pt x="30" y="138"/>
                    <a:pt x="30" y="137"/>
                    <a:pt x="31" y="138"/>
                  </a:cubicBezTo>
                  <a:cubicBezTo>
                    <a:pt x="31" y="138"/>
                    <a:pt x="31" y="138"/>
                    <a:pt x="31" y="138"/>
                  </a:cubicBezTo>
                  <a:cubicBezTo>
                    <a:pt x="31" y="138"/>
                    <a:pt x="31" y="138"/>
                    <a:pt x="31" y="138"/>
                  </a:cubicBezTo>
                  <a:cubicBezTo>
                    <a:pt x="32" y="139"/>
                    <a:pt x="32" y="139"/>
                    <a:pt x="32" y="139"/>
                  </a:cubicBezTo>
                  <a:cubicBezTo>
                    <a:pt x="34" y="144"/>
                    <a:pt x="33" y="145"/>
                    <a:pt x="35" y="152"/>
                  </a:cubicBezTo>
                  <a:cubicBezTo>
                    <a:pt x="34" y="151"/>
                    <a:pt x="34" y="151"/>
                    <a:pt x="34" y="151"/>
                  </a:cubicBezTo>
                  <a:cubicBezTo>
                    <a:pt x="34" y="150"/>
                    <a:pt x="34" y="150"/>
                    <a:pt x="33" y="148"/>
                  </a:cubicBezTo>
                  <a:cubicBezTo>
                    <a:pt x="33" y="148"/>
                    <a:pt x="33" y="148"/>
                    <a:pt x="33" y="148"/>
                  </a:cubicBezTo>
                  <a:cubicBezTo>
                    <a:pt x="32" y="148"/>
                    <a:pt x="32" y="148"/>
                    <a:pt x="32" y="148"/>
                  </a:cubicBezTo>
                  <a:cubicBezTo>
                    <a:pt x="32" y="148"/>
                    <a:pt x="32" y="148"/>
                    <a:pt x="32" y="148"/>
                  </a:cubicBezTo>
                  <a:cubicBezTo>
                    <a:pt x="33" y="147"/>
                    <a:pt x="33" y="147"/>
                    <a:pt x="33" y="147"/>
                  </a:cubicBezTo>
                  <a:cubicBezTo>
                    <a:pt x="33" y="147"/>
                    <a:pt x="33" y="147"/>
                    <a:pt x="33" y="147"/>
                  </a:cubicBezTo>
                  <a:cubicBezTo>
                    <a:pt x="32" y="146"/>
                    <a:pt x="32" y="146"/>
                    <a:pt x="32" y="146"/>
                  </a:cubicBezTo>
                  <a:cubicBezTo>
                    <a:pt x="31" y="146"/>
                    <a:pt x="31" y="146"/>
                    <a:pt x="31" y="146"/>
                  </a:cubicBezTo>
                  <a:cubicBezTo>
                    <a:pt x="31" y="148"/>
                    <a:pt x="31" y="148"/>
                    <a:pt x="31" y="148"/>
                  </a:cubicBezTo>
                  <a:cubicBezTo>
                    <a:pt x="32" y="150"/>
                    <a:pt x="33" y="150"/>
                    <a:pt x="34" y="152"/>
                  </a:cubicBezTo>
                  <a:cubicBezTo>
                    <a:pt x="35" y="153"/>
                    <a:pt x="35" y="153"/>
                    <a:pt x="35" y="153"/>
                  </a:cubicBezTo>
                  <a:cubicBezTo>
                    <a:pt x="36" y="153"/>
                    <a:pt x="36" y="153"/>
                    <a:pt x="36" y="153"/>
                  </a:cubicBezTo>
                  <a:cubicBezTo>
                    <a:pt x="40" y="156"/>
                    <a:pt x="36" y="154"/>
                    <a:pt x="41" y="156"/>
                  </a:cubicBezTo>
                  <a:cubicBezTo>
                    <a:pt x="43" y="156"/>
                    <a:pt x="42" y="156"/>
                    <a:pt x="44" y="156"/>
                  </a:cubicBezTo>
                  <a:cubicBezTo>
                    <a:pt x="45" y="156"/>
                    <a:pt x="45" y="156"/>
                    <a:pt x="46" y="156"/>
                  </a:cubicBezTo>
                  <a:cubicBezTo>
                    <a:pt x="47" y="157"/>
                    <a:pt x="47" y="156"/>
                    <a:pt x="49" y="160"/>
                  </a:cubicBezTo>
                  <a:cubicBezTo>
                    <a:pt x="53" y="163"/>
                    <a:pt x="53" y="163"/>
                    <a:pt x="53" y="163"/>
                  </a:cubicBezTo>
                  <a:cubicBezTo>
                    <a:pt x="52" y="164"/>
                    <a:pt x="52" y="164"/>
                    <a:pt x="52" y="164"/>
                  </a:cubicBezTo>
                  <a:cubicBezTo>
                    <a:pt x="52" y="165"/>
                    <a:pt x="52" y="165"/>
                    <a:pt x="52" y="165"/>
                  </a:cubicBezTo>
                  <a:cubicBezTo>
                    <a:pt x="51" y="166"/>
                    <a:pt x="51" y="166"/>
                    <a:pt x="51" y="166"/>
                  </a:cubicBezTo>
                  <a:cubicBezTo>
                    <a:pt x="51" y="167"/>
                    <a:pt x="51" y="167"/>
                    <a:pt x="50" y="168"/>
                  </a:cubicBezTo>
                  <a:cubicBezTo>
                    <a:pt x="49" y="168"/>
                    <a:pt x="49" y="168"/>
                    <a:pt x="49" y="168"/>
                  </a:cubicBezTo>
                  <a:cubicBezTo>
                    <a:pt x="48" y="168"/>
                    <a:pt x="48" y="168"/>
                    <a:pt x="48" y="168"/>
                  </a:cubicBezTo>
                  <a:cubicBezTo>
                    <a:pt x="48" y="168"/>
                    <a:pt x="48" y="168"/>
                    <a:pt x="48" y="168"/>
                  </a:cubicBezTo>
                  <a:cubicBezTo>
                    <a:pt x="48" y="168"/>
                    <a:pt x="48" y="168"/>
                    <a:pt x="48" y="168"/>
                  </a:cubicBezTo>
                  <a:cubicBezTo>
                    <a:pt x="47" y="168"/>
                    <a:pt x="47" y="167"/>
                    <a:pt x="47" y="167"/>
                  </a:cubicBezTo>
                  <a:cubicBezTo>
                    <a:pt x="47" y="167"/>
                    <a:pt x="47" y="167"/>
                    <a:pt x="47" y="167"/>
                  </a:cubicBezTo>
                  <a:cubicBezTo>
                    <a:pt x="45" y="168"/>
                    <a:pt x="45" y="167"/>
                    <a:pt x="43" y="168"/>
                  </a:cubicBezTo>
                  <a:cubicBezTo>
                    <a:pt x="43" y="169"/>
                    <a:pt x="43" y="169"/>
                    <a:pt x="43" y="169"/>
                  </a:cubicBezTo>
                  <a:cubicBezTo>
                    <a:pt x="42" y="170"/>
                    <a:pt x="42" y="170"/>
                    <a:pt x="42" y="170"/>
                  </a:cubicBezTo>
                  <a:cubicBezTo>
                    <a:pt x="42" y="170"/>
                    <a:pt x="42" y="170"/>
                    <a:pt x="42" y="170"/>
                  </a:cubicBezTo>
                  <a:cubicBezTo>
                    <a:pt x="41" y="169"/>
                    <a:pt x="41" y="169"/>
                    <a:pt x="40" y="168"/>
                  </a:cubicBezTo>
                  <a:cubicBezTo>
                    <a:pt x="40" y="168"/>
                    <a:pt x="40" y="168"/>
                    <a:pt x="40" y="168"/>
                  </a:cubicBezTo>
                  <a:cubicBezTo>
                    <a:pt x="41" y="166"/>
                    <a:pt x="41" y="166"/>
                    <a:pt x="41" y="166"/>
                  </a:cubicBezTo>
                  <a:cubicBezTo>
                    <a:pt x="42" y="165"/>
                    <a:pt x="41" y="164"/>
                    <a:pt x="41" y="163"/>
                  </a:cubicBezTo>
                  <a:cubicBezTo>
                    <a:pt x="41" y="163"/>
                    <a:pt x="41" y="163"/>
                    <a:pt x="40" y="163"/>
                  </a:cubicBezTo>
                  <a:cubicBezTo>
                    <a:pt x="39" y="163"/>
                    <a:pt x="39" y="163"/>
                    <a:pt x="39" y="163"/>
                  </a:cubicBezTo>
                  <a:cubicBezTo>
                    <a:pt x="38" y="162"/>
                    <a:pt x="38" y="162"/>
                    <a:pt x="38" y="162"/>
                  </a:cubicBezTo>
                  <a:cubicBezTo>
                    <a:pt x="38" y="161"/>
                    <a:pt x="38" y="161"/>
                    <a:pt x="38" y="161"/>
                  </a:cubicBezTo>
                  <a:cubicBezTo>
                    <a:pt x="38" y="161"/>
                    <a:pt x="38" y="161"/>
                    <a:pt x="37" y="160"/>
                  </a:cubicBezTo>
                  <a:cubicBezTo>
                    <a:pt x="36" y="161"/>
                    <a:pt x="36" y="161"/>
                    <a:pt x="36" y="161"/>
                  </a:cubicBezTo>
                  <a:cubicBezTo>
                    <a:pt x="35" y="160"/>
                    <a:pt x="34" y="160"/>
                    <a:pt x="33" y="160"/>
                  </a:cubicBezTo>
                  <a:cubicBezTo>
                    <a:pt x="32" y="158"/>
                    <a:pt x="32" y="158"/>
                    <a:pt x="32" y="158"/>
                  </a:cubicBezTo>
                  <a:cubicBezTo>
                    <a:pt x="32" y="158"/>
                    <a:pt x="32" y="158"/>
                    <a:pt x="32" y="158"/>
                  </a:cubicBezTo>
                  <a:cubicBezTo>
                    <a:pt x="31" y="158"/>
                    <a:pt x="31" y="158"/>
                    <a:pt x="31" y="158"/>
                  </a:cubicBezTo>
                  <a:cubicBezTo>
                    <a:pt x="31" y="159"/>
                    <a:pt x="31" y="159"/>
                    <a:pt x="31" y="159"/>
                  </a:cubicBezTo>
                  <a:cubicBezTo>
                    <a:pt x="31" y="159"/>
                    <a:pt x="31" y="160"/>
                    <a:pt x="31" y="161"/>
                  </a:cubicBezTo>
                  <a:cubicBezTo>
                    <a:pt x="27" y="156"/>
                    <a:pt x="28" y="157"/>
                    <a:pt x="26" y="156"/>
                  </a:cubicBezTo>
                  <a:cubicBezTo>
                    <a:pt x="26" y="153"/>
                    <a:pt x="26" y="153"/>
                    <a:pt x="26" y="153"/>
                  </a:cubicBezTo>
                  <a:cubicBezTo>
                    <a:pt x="25" y="153"/>
                    <a:pt x="25" y="153"/>
                    <a:pt x="25" y="153"/>
                  </a:cubicBezTo>
                  <a:cubicBezTo>
                    <a:pt x="25" y="153"/>
                    <a:pt x="25" y="153"/>
                    <a:pt x="25" y="153"/>
                  </a:cubicBezTo>
                  <a:cubicBezTo>
                    <a:pt x="24" y="152"/>
                    <a:pt x="24" y="152"/>
                    <a:pt x="24" y="152"/>
                  </a:cubicBezTo>
                  <a:cubicBezTo>
                    <a:pt x="25" y="151"/>
                    <a:pt x="25" y="151"/>
                    <a:pt x="25" y="151"/>
                  </a:cubicBezTo>
                  <a:cubicBezTo>
                    <a:pt x="24" y="151"/>
                    <a:pt x="24" y="151"/>
                    <a:pt x="24" y="151"/>
                  </a:cubicBezTo>
                  <a:cubicBezTo>
                    <a:pt x="23" y="151"/>
                    <a:pt x="23" y="151"/>
                    <a:pt x="23" y="151"/>
                  </a:cubicBezTo>
                  <a:cubicBezTo>
                    <a:pt x="22" y="150"/>
                    <a:pt x="22" y="150"/>
                    <a:pt x="22" y="150"/>
                  </a:cubicBezTo>
                  <a:cubicBezTo>
                    <a:pt x="21" y="148"/>
                    <a:pt x="21" y="148"/>
                    <a:pt x="21" y="148"/>
                  </a:cubicBezTo>
                  <a:cubicBezTo>
                    <a:pt x="21" y="148"/>
                    <a:pt x="21" y="148"/>
                    <a:pt x="20" y="146"/>
                  </a:cubicBezTo>
                  <a:cubicBezTo>
                    <a:pt x="19" y="146"/>
                    <a:pt x="19" y="146"/>
                    <a:pt x="19" y="146"/>
                  </a:cubicBezTo>
                  <a:cubicBezTo>
                    <a:pt x="18" y="146"/>
                    <a:pt x="18" y="146"/>
                    <a:pt x="18" y="146"/>
                  </a:cubicBezTo>
                  <a:cubicBezTo>
                    <a:pt x="19" y="145"/>
                    <a:pt x="19" y="145"/>
                    <a:pt x="19" y="145"/>
                  </a:cubicBezTo>
                  <a:cubicBezTo>
                    <a:pt x="18" y="144"/>
                    <a:pt x="18" y="143"/>
                    <a:pt x="16" y="143"/>
                  </a:cubicBezTo>
                  <a:cubicBezTo>
                    <a:pt x="15" y="140"/>
                    <a:pt x="15" y="140"/>
                    <a:pt x="15" y="140"/>
                  </a:cubicBezTo>
                  <a:cubicBezTo>
                    <a:pt x="14" y="140"/>
                    <a:pt x="14" y="140"/>
                    <a:pt x="13" y="139"/>
                  </a:cubicBezTo>
                  <a:cubicBezTo>
                    <a:pt x="12" y="140"/>
                    <a:pt x="12" y="140"/>
                    <a:pt x="12" y="140"/>
                  </a:cubicBezTo>
                  <a:cubicBezTo>
                    <a:pt x="12" y="141"/>
                    <a:pt x="12" y="141"/>
                    <a:pt x="12" y="141"/>
                  </a:cubicBezTo>
                  <a:cubicBezTo>
                    <a:pt x="11" y="141"/>
                    <a:pt x="11" y="141"/>
                    <a:pt x="11" y="141"/>
                  </a:cubicBezTo>
                  <a:cubicBezTo>
                    <a:pt x="11" y="141"/>
                    <a:pt x="11" y="141"/>
                    <a:pt x="11" y="141"/>
                  </a:cubicBezTo>
                  <a:cubicBezTo>
                    <a:pt x="10" y="141"/>
                    <a:pt x="10" y="141"/>
                    <a:pt x="10" y="141"/>
                  </a:cubicBezTo>
                  <a:cubicBezTo>
                    <a:pt x="9" y="138"/>
                    <a:pt x="9" y="138"/>
                    <a:pt x="9" y="135"/>
                  </a:cubicBezTo>
                  <a:cubicBezTo>
                    <a:pt x="12" y="130"/>
                    <a:pt x="10" y="132"/>
                    <a:pt x="12" y="126"/>
                  </a:cubicBezTo>
                  <a:cubicBezTo>
                    <a:pt x="12" y="126"/>
                    <a:pt x="12" y="126"/>
                    <a:pt x="12" y="126"/>
                  </a:cubicBezTo>
                  <a:cubicBezTo>
                    <a:pt x="14" y="120"/>
                    <a:pt x="15" y="118"/>
                    <a:pt x="15" y="114"/>
                  </a:cubicBezTo>
                  <a:cubicBezTo>
                    <a:pt x="15" y="114"/>
                    <a:pt x="15" y="114"/>
                    <a:pt x="15" y="114"/>
                  </a:cubicBezTo>
                  <a:cubicBezTo>
                    <a:pt x="15" y="113"/>
                    <a:pt x="15" y="113"/>
                    <a:pt x="15" y="113"/>
                  </a:cubicBezTo>
                  <a:cubicBezTo>
                    <a:pt x="16" y="113"/>
                    <a:pt x="16" y="113"/>
                    <a:pt x="16" y="113"/>
                  </a:cubicBezTo>
                  <a:cubicBezTo>
                    <a:pt x="21" y="108"/>
                    <a:pt x="21" y="106"/>
                    <a:pt x="23" y="102"/>
                  </a:cubicBezTo>
                  <a:cubicBezTo>
                    <a:pt x="24" y="102"/>
                    <a:pt x="24" y="102"/>
                    <a:pt x="24" y="102"/>
                  </a:cubicBezTo>
                  <a:cubicBezTo>
                    <a:pt x="25" y="101"/>
                    <a:pt x="24" y="102"/>
                    <a:pt x="25" y="101"/>
                  </a:cubicBezTo>
                  <a:cubicBezTo>
                    <a:pt x="25" y="100"/>
                    <a:pt x="25" y="100"/>
                    <a:pt x="25" y="100"/>
                  </a:cubicBezTo>
                  <a:cubicBezTo>
                    <a:pt x="24" y="98"/>
                    <a:pt x="24" y="97"/>
                    <a:pt x="23" y="96"/>
                  </a:cubicBezTo>
                  <a:cubicBezTo>
                    <a:pt x="23" y="94"/>
                    <a:pt x="23" y="94"/>
                    <a:pt x="22" y="93"/>
                  </a:cubicBezTo>
                  <a:cubicBezTo>
                    <a:pt x="23" y="92"/>
                    <a:pt x="23" y="92"/>
                    <a:pt x="23" y="92"/>
                  </a:cubicBezTo>
                  <a:cubicBezTo>
                    <a:pt x="22" y="91"/>
                    <a:pt x="22" y="91"/>
                    <a:pt x="22" y="91"/>
                  </a:cubicBezTo>
                  <a:cubicBezTo>
                    <a:pt x="21" y="90"/>
                    <a:pt x="21" y="91"/>
                    <a:pt x="20" y="90"/>
                  </a:cubicBezTo>
                  <a:cubicBezTo>
                    <a:pt x="20" y="88"/>
                    <a:pt x="20" y="88"/>
                    <a:pt x="20" y="88"/>
                  </a:cubicBezTo>
                  <a:cubicBezTo>
                    <a:pt x="20" y="87"/>
                    <a:pt x="20" y="87"/>
                    <a:pt x="20" y="87"/>
                  </a:cubicBezTo>
                  <a:cubicBezTo>
                    <a:pt x="19" y="86"/>
                    <a:pt x="19" y="86"/>
                    <a:pt x="19" y="86"/>
                  </a:cubicBezTo>
                  <a:cubicBezTo>
                    <a:pt x="19" y="85"/>
                    <a:pt x="19" y="85"/>
                    <a:pt x="19" y="85"/>
                  </a:cubicBezTo>
                  <a:cubicBezTo>
                    <a:pt x="20" y="84"/>
                    <a:pt x="19" y="85"/>
                    <a:pt x="20" y="84"/>
                  </a:cubicBezTo>
                  <a:cubicBezTo>
                    <a:pt x="20" y="80"/>
                    <a:pt x="20" y="82"/>
                    <a:pt x="20" y="78"/>
                  </a:cubicBezTo>
                  <a:cubicBezTo>
                    <a:pt x="18" y="75"/>
                    <a:pt x="18" y="75"/>
                    <a:pt x="13" y="71"/>
                  </a:cubicBezTo>
                  <a:cubicBezTo>
                    <a:pt x="12" y="69"/>
                    <a:pt x="11" y="67"/>
                    <a:pt x="9" y="66"/>
                  </a:cubicBezTo>
                  <a:cubicBezTo>
                    <a:pt x="9" y="63"/>
                    <a:pt x="9" y="64"/>
                    <a:pt x="9" y="62"/>
                  </a:cubicBezTo>
                  <a:cubicBezTo>
                    <a:pt x="9" y="61"/>
                    <a:pt x="9" y="61"/>
                    <a:pt x="9" y="61"/>
                  </a:cubicBezTo>
                  <a:cubicBezTo>
                    <a:pt x="9" y="61"/>
                    <a:pt x="9" y="61"/>
                    <a:pt x="10" y="60"/>
                  </a:cubicBezTo>
                  <a:cubicBezTo>
                    <a:pt x="10" y="60"/>
                    <a:pt x="10" y="60"/>
                    <a:pt x="10" y="60"/>
                  </a:cubicBezTo>
                  <a:cubicBezTo>
                    <a:pt x="12" y="59"/>
                    <a:pt x="12" y="59"/>
                    <a:pt x="12" y="59"/>
                  </a:cubicBezTo>
                  <a:cubicBezTo>
                    <a:pt x="13" y="60"/>
                    <a:pt x="13" y="60"/>
                    <a:pt x="13" y="60"/>
                  </a:cubicBezTo>
                  <a:cubicBezTo>
                    <a:pt x="13" y="59"/>
                    <a:pt x="13" y="59"/>
                    <a:pt x="13" y="59"/>
                  </a:cubicBezTo>
                  <a:cubicBezTo>
                    <a:pt x="13" y="59"/>
                    <a:pt x="13" y="59"/>
                    <a:pt x="13" y="59"/>
                  </a:cubicBezTo>
                  <a:cubicBezTo>
                    <a:pt x="13" y="56"/>
                    <a:pt x="13" y="54"/>
                    <a:pt x="13" y="51"/>
                  </a:cubicBezTo>
                  <a:cubicBezTo>
                    <a:pt x="16" y="50"/>
                    <a:pt x="16" y="50"/>
                    <a:pt x="16" y="50"/>
                  </a:cubicBezTo>
                  <a:cubicBezTo>
                    <a:pt x="16" y="49"/>
                    <a:pt x="16" y="49"/>
                    <a:pt x="16" y="49"/>
                  </a:cubicBezTo>
                  <a:cubicBezTo>
                    <a:pt x="17" y="49"/>
                    <a:pt x="17" y="49"/>
                    <a:pt x="17" y="49"/>
                  </a:cubicBezTo>
                  <a:cubicBezTo>
                    <a:pt x="17" y="48"/>
                    <a:pt x="17" y="48"/>
                    <a:pt x="17" y="48"/>
                  </a:cubicBezTo>
                  <a:cubicBezTo>
                    <a:pt x="16" y="47"/>
                    <a:pt x="16" y="47"/>
                    <a:pt x="16" y="47"/>
                  </a:cubicBezTo>
                  <a:cubicBezTo>
                    <a:pt x="16" y="47"/>
                    <a:pt x="16" y="47"/>
                    <a:pt x="16" y="47"/>
                  </a:cubicBezTo>
                  <a:cubicBezTo>
                    <a:pt x="14" y="48"/>
                    <a:pt x="14" y="48"/>
                    <a:pt x="14" y="48"/>
                  </a:cubicBezTo>
                  <a:cubicBezTo>
                    <a:pt x="14" y="48"/>
                    <a:pt x="14" y="48"/>
                    <a:pt x="14" y="48"/>
                  </a:cubicBezTo>
                  <a:cubicBezTo>
                    <a:pt x="13" y="44"/>
                    <a:pt x="14" y="47"/>
                    <a:pt x="12" y="43"/>
                  </a:cubicBezTo>
                  <a:cubicBezTo>
                    <a:pt x="12" y="42"/>
                    <a:pt x="12" y="42"/>
                    <a:pt x="12" y="42"/>
                  </a:cubicBezTo>
                  <a:cubicBezTo>
                    <a:pt x="12" y="41"/>
                    <a:pt x="12" y="41"/>
                    <a:pt x="12" y="41"/>
                  </a:cubicBezTo>
                  <a:cubicBezTo>
                    <a:pt x="8" y="37"/>
                    <a:pt x="4" y="31"/>
                    <a:pt x="3" y="31"/>
                  </a:cubicBezTo>
                  <a:cubicBezTo>
                    <a:pt x="3" y="31"/>
                    <a:pt x="3" y="31"/>
                    <a:pt x="3" y="31"/>
                  </a:cubicBezTo>
                  <a:cubicBezTo>
                    <a:pt x="4" y="29"/>
                    <a:pt x="4" y="29"/>
                    <a:pt x="4" y="29"/>
                  </a:cubicBezTo>
                  <a:cubicBezTo>
                    <a:pt x="3" y="27"/>
                    <a:pt x="3" y="28"/>
                    <a:pt x="3" y="26"/>
                  </a:cubicBezTo>
                  <a:cubicBezTo>
                    <a:pt x="3" y="25"/>
                    <a:pt x="3" y="25"/>
                    <a:pt x="3" y="25"/>
                  </a:cubicBezTo>
                  <a:cubicBezTo>
                    <a:pt x="2" y="25"/>
                    <a:pt x="2" y="25"/>
                    <a:pt x="2" y="25"/>
                  </a:cubicBezTo>
                  <a:cubicBezTo>
                    <a:pt x="1" y="25"/>
                    <a:pt x="1" y="25"/>
                    <a:pt x="1" y="25"/>
                  </a:cubicBezTo>
                  <a:cubicBezTo>
                    <a:pt x="1" y="24"/>
                    <a:pt x="1" y="24"/>
                    <a:pt x="1" y="24"/>
                  </a:cubicBezTo>
                  <a:cubicBezTo>
                    <a:pt x="0" y="24"/>
                    <a:pt x="0" y="23"/>
                    <a:pt x="0" y="23"/>
                  </a:cubicBezTo>
                  <a:cubicBezTo>
                    <a:pt x="0" y="23"/>
                    <a:pt x="1" y="23"/>
                    <a:pt x="1" y="23"/>
                  </a:cubicBezTo>
                  <a:cubicBezTo>
                    <a:pt x="1" y="23"/>
                    <a:pt x="1" y="23"/>
                    <a:pt x="1" y="23"/>
                  </a:cubicBezTo>
                  <a:cubicBezTo>
                    <a:pt x="3" y="22"/>
                    <a:pt x="3" y="22"/>
                    <a:pt x="4" y="22"/>
                  </a:cubicBezTo>
                  <a:cubicBezTo>
                    <a:pt x="4" y="22"/>
                    <a:pt x="4" y="22"/>
                    <a:pt x="4" y="22"/>
                  </a:cubicBezTo>
                  <a:cubicBezTo>
                    <a:pt x="4" y="21"/>
                    <a:pt x="4" y="21"/>
                    <a:pt x="4" y="21"/>
                  </a:cubicBezTo>
                  <a:cubicBezTo>
                    <a:pt x="3" y="18"/>
                    <a:pt x="3" y="18"/>
                    <a:pt x="3" y="18"/>
                  </a:cubicBezTo>
                  <a:cubicBezTo>
                    <a:pt x="4" y="17"/>
                    <a:pt x="4" y="17"/>
                    <a:pt x="4" y="17"/>
                  </a:cubicBezTo>
                  <a:cubicBezTo>
                    <a:pt x="5" y="15"/>
                    <a:pt x="5" y="15"/>
                    <a:pt x="5" y="15"/>
                  </a:cubicBezTo>
                  <a:cubicBezTo>
                    <a:pt x="4" y="13"/>
                    <a:pt x="4" y="14"/>
                    <a:pt x="5" y="11"/>
                  </a:cubicBezTo>
                  <a:cubicBezTo>
                    <a:pt x="6" y="10"/>
                    <a:pt x="6" y="10"/>
                    <a:pt x="7" y="9"/>
                  </a:cubicBezTo>
                  <a:cubicBezTo>
                    <a:pt x="7" y="8"/>
                    <a:pt x="7" y="8"/>
                    <a:pt x="7" y="8"/>
                  </a:cubicBezTo>
                  <a:cubicBezTo>
                    <a:pt x="7" y="8"/>
                    <a:pt x="7" y="8"/>
                    <a:pt x="7" y="8"/>
                  </a:cubicBezTo>
                  <a:cubicBezTo>
                    <a:pt x="8" y="8"/>
                    <a:pt x="8" y="8"/>
                    <a:pt x="8" y="8"/>
                  </a:cubicBezTo>
                  <a:cubicBezTo>
                    <a:pt x="9" y="9"/>
                    <a:pt x="9" y="9"/>
                    <a:pt x="9" y="9"/>
                  </a:cubicBezTo>
                  <a:cubicBezTo>
                    <a:pt x="13" y="9"/>
                    <a:pt x="12" y="8"/>
                    <a:pt x="16" y="8"/>
                  </a:cubicBezTo>
                  <a:cubicBezTo>
                    <a:pt x="17" y="8"/>
                    <a:pt x="16" y="8"/>
                    <a:pt x="17" y="8"/>
                  </a:cubicBezTo>
                  <a:cubicBezTo>
                    <a:pt x="17" y="7"/>
                    <a:pt x="17" y="7"/>
                    <a:pt x="17" y="7"/>
                  </a:cubicBezTo>
                  <a:cubicBezTo>
                    <a:pt x="18" y="7"/>
                    <a:pt x="18" y="7"/>
                    <a:pt x="18" y="7"/>
                  </a:cubicBezTo>
                  <a:cubicBezTo>
                    <a:pt x="18" y="5"/>
                    <a:pt x="18" y="5"/>
                    <a:pt x="18" y="5"/>
                  </a:cubicBezTo>
                  <a:cubicBezTo>
                    <a:pt x="18" y="4"/>
                    <a:pt x="18" y="4"/>
                    <a:pt x="18" y="4"/>
                  </a:cubicBezTo>
                  <a:cubicBezTo>
                    <a:pt x="19" y="4"/>
                    <a:pt x="19" y="4"/>
                    <a:pt x="19" y="4"/>
                  </a:cubicBezTo>
                  <a:cubicBezTo>
                    <a:pt x="19" y="4"/>
                    <a:pt x="19" y="4"/>
                    <a:pt x="19" y="4"/>
                  </a:cubicBezTo>
                  <a:cubicBezTo>
                    <a:pt x="20" y="4"/>
                    <a:pt x="20" y="4"/>
                    <a:pt x="20" y="4"/>
                  </a:cubicBezTo>
                  <a:cubicBezTo>
                    <a:pt x="21" y="4"/>
                    <a:pt x="21" y="4"/>
                    <a:pt x="21" y="4"/>
                  </a:cubicBezTo>
                  <a:cubicBezTo>
                    <a:pt x="22" y="4"/>
                    <a:pt x="22" y="4"/>
                    <a:pt x="22" y="4"/>
                  </a:cubicBezTo>
                  <a:cubicBezTo>
                    <a:pt x="23" y="4"/>
                    <a:pt x="22" y="4"/>
                    <a:pt x="23" y="4"/>
                  </a:cubicBezTo>
                  <a:cubicBezTo>
                    <a:pt x="23" y="3"/>
                    <a:pt x="23" y="3"/>
                    <a:pt x="23" y="3"/>
                  </a:cubicBezTo>
                  <a:cubicBezTo>
                    <a:pt x="24" y="3"/>
                    <a:pt x="24" y="3"/>
                    <a:pt x="24" y="3"/>
                  </a:cubicBezTo>
                  <a:cubicBezTo>
                    <a:pt x="23" y="2"/>
                    <a:pt x="24" y="2"/>
                    <a:pt x="23" y="1"/>
                  </a:cubicBezTo>
                  <a:cubicBezTo>
                    <a:pt x="23" y="1"/>
                    <a:pt x="23" y="1"/>
                    <a:pt x="23" y="1"/>
                  </a:cubicBezTo>
                  <a:cubicBezTo>
                    <a:pt x="24" y="1"/>
                    <a:pt x="24" y="1"/>
                    <a:pt x="25" y="1"/>
                  </a:cubicBezTo>
                  <a:cubicBezTo>
                    <a:pt x="26" y="1"/>
                    <a:pt x="26" y="1"/>
                    <a:pt x="27" y="1"/>
                  </a:cubicBezTo>
                  <a:cubicBezTo>
                    <a:pt x="27" y="0"/>
                    <a:pt x="27" y="1"/>
                    <a:pt x="28" y="0"/>
                  </a:cubicBezTo>
                  <a:cubicBezTo>
                    <a:pt x="29" y="0"/>
                    <a:pt x="29" y="0"/>
                    <a:pt x="29" y="0"/>
                  </a:cubicBezTo>
                  <a:cubicBezTo>
                    <a:pt x="29" y="0"/>
                    <a:pt x="29" y="0"/>
                    <a:pt x="31" y="1"/>
                  </a:cubicBezTo>
                  <a:close/>
                  <a:moveTo>
                    <a:pt x="56" y="98"/>
                  </a:moveTo>
                  <a:cubicBezTo>
                    <a:pt x="56" y="98"/>
                    <a:pt x="56" y="98"/>
                    <a:pt x="56" y="98"/>
                  </a:cubicBezTo>
                  <a:cubicBezTo>
                    <a:pt x="56" y="98"/>
                    <a:pt x="56" y="98"/>
                    <a:pt x="56" y="98"/>
                  </a:cubicBezTo>
                  <a:cubicBezTo>
                    <a:pt x="55" y="98"/>
                    <a:pt x="55" y="98"/>
                    <a:pt x="55" y="98"/>
                  </a:cubicBezTo>
                  <a:cubicBezTo>
                    <a:pt x="55" y="97"/>
                    <a:pt x="55" y="97"/>
                    <a:pt x="55" y="97"/>
                  </a:cubicBezTo>
                  <a:cubicBezTo>
                    <a:pt x="55" y="96"/>
                    <a:pt x="55" y="96"/>
                    <a:pt x="55" y="96"/>
                  </a:cubicBezTo>
                  <a:cubicBezTo>
                    <a:pt x="55" y="96"/>
                    <a:pt x="55" y="96"/>
                    <a:pt x="55" y="96"/>
                  </a:cubicBezTo>
                  <a:cubicBezTo>
                    <a:pt x="56" y="97"/>
                    <a:pt x="56" y="97"/>
                    <a:pt x="56" y="98"/>
                  </a:cubicBezTo>
                  <a:cubicBezTo>
                    <a:pt x="56" y="98"/>
                    <a:pt x="56" y="98"/>
                    <a:pt x="56" y="98"/>
                  </a:cubicBezTo>
                  <a:close/>
                  <a:moveTo>
                    <a:pt x="58" y="102"/>
                  </a:moveTo>
                  <a:cubicBezTo>
                    <a:pt x="58" y="103"/>
                    <a:pt x="58" y="103"/>
                    <a:pt x="58" y="103"/>
                  </a:cubicBezTo>
                  <a:cubicBezTo>
                    <a:pt x="58" y="102"/>
                    <a:pt x="58" y="102"/>
                    <a:pt x="58" y="102"/>
                  </a:cubicBezTo>
                  <a:cubicBezTo>
                    <a:pt x="58" y="102"/>
                    <a:pt x="58" y="102"/>
                    <a:pt x="58" y="102"/>
                  </a:cubicBezTo>
                  <a:cubicBezTo>
                    <a:pt x="58" y="102"/>
                    <a:pt x="58" y="102"/>
                    <a:pt x="58" y="102"/>
                  </a:cubicBezTo>
                  <a:close/>
                  <a:moveTo>
                    <a:pt x="30" y="124"/>
                  </a:moveTo>
                  <a:cubicBezTo>
                    <a:pt x="30" y="124"/>
                    <a:pt x="30" y="124"/>
                    <a:pt x="30" y="124"/>
                  </a:cubicBezTo>
                  <a:cubicBezTo>
                    <a:pt x="29" y="124"/>
                    <a:pt x="30" y="124"/>
                    <a:pt x="29" y="124"/>
                  </a:cubicBezTo>
                  <a:cubicBezTo>
                    <a:pt x="29" y="123"/>
                    <a:pt x="29" y="123"/>
                    <a:pt x="29" y="123"/>
                  </a:cubicBezTo>
                  <a:cubicBezTo>
                    <a:pt x="30" y="123"/>
                    <a:pt x="30" y="123"/>
                    <a:pt x="30" y="123"/>
                  </a:cubicBezTo>
                  <a:cubicBezTo>
                    <a:pt x="30" y="124"/>
                    <a:pt x="30" y="124"/>
                    <a:pt x="30" y="124"/>
                  </a:cubicBezTo>
                  <a:close/>
                  <a:moveTo>
                    <a:pt x="30" y="125"/>
                  </a:moveTo>
                  <a:cubicBezTo>
                    <a:pt x="30" y="126"/>
                    <a:pt x="30" y="126"/>
                    <a:pt x="30" y="126"/>
                  </a:cubicBezTo>
                  <a:cubicBezTo>
                    <a:pt x="30" y="127"/>
                    <a:pt x="30" y="127"/>
                    <a:pt x="30" y="127"/>
                  </a:cubicBezTo>
                  <a:cubicBezTo>
                    <a:pt x="29" y="127"/>
                    <a:pt x="29" y="127"/>
                    <a:pt x="29" y="127"/>
                  </a:cubicBezTo>
                  <a:cubicBezTo>
                    <a:pt x="28" y="127"/>
                    <a:pt x="28" y="127"/>
                    <a:pt x="28" y="127"/>
                  </a:cubicBezTo>
                  <a:cubicBezTo>
                    <a:pt x="28" y="126"/>
                    <a:pt x="28" y="126"/>
                    <a:pt x="28" y="126"/>
                  </a:cubicBezTo>
                  <a:cubicBezTo>
                    <a:pt x="29" y="125"/>
                    <a:pt x="29" y="125"/>
                    <a:pt x="29" y="125"/>
                  </a:cubicBezTo>
                  <a:cubicBezTo>
                    <a:pt x="30" y="126"/>
                    <a:pt x="30" y="126"/>
                    <a:pt x="30" y="126"/>
                  </a:cubicBezTo>
                  <a:lnTo>
                    <a:pt x="30" y="125"/>
                  </a:lnTo>
                  <a:close/>
                  <a:moveTo>
                    <a:pt x="10" y="131"/>
                  </a:moveTo>
                  <a:cubicBezTo>
                    <a:pt x="10" y="132"/>
                    <a:pt x="10" y="132"/>
                    <a:pt x="10" y="132"/>
                  </a:cubicBezTo>
                  <a:cubicBezTo>
                    <a:pt x="10" y="131"/>
                    <a:pt x="10" y="131"/>
                    <a:pt x="10" y="131"/>
                  </a:cubicBezTo>
                  <a:cubicBezTo>
                    <a:pt x="10" y="131"/>
                    <a:pt x="10" y="131"/>
                    <a:pt x="10" y="131"/>
                  </a:cubicBezTo>
                  <a:cubicBezTo>
                    <a:pt x="10" y="130"/>
                    <a:pt x="10" y="130"/>
                    <a:pt x="10" y="130"/>
                  </a:cubicBezTo>
                  <a:cubicBezTo>
                    <a:pt x="10" y="131"/>
                    <a:pt x="10" y="131"/>
                    <a:pt x="10" y="131"/>
                  </a:cubicBezTo>
                  <a:close/>
                  <a:moveTo>
                    <a:pt x="11" y="144"/>
                  </a:moveTo>
                  <a:cubicBezTo>
                    <a:pt x="11" y="145"/>
                    <a:pt x="11" y="145"/>
                    <a:pt x="11" y="145"/>
                  </a:cubicBezTo>
                  <a:cubicBezTo>
                    <a:pt x="11" y="145"/>
                    <a:pt x="11" y="145"/>
                    <a:pt x="11" y="145"/>
                  </a:cubicBezTo>
                  <a:cubicBezTo>
                    <a:pt x="10" y="146"/>
                    <a:pt x="10" y="146"/>
                    <a:pt x="10" y="146"/>
                  </a:cubicBezTo>
                  <a:cubicBezTo>
                    <a:pt x="10" y="146"/>
                    <a:pt x="10" y="146"/>
                    <a:pt x="10" y="146"/>
                  </a:cubicBezTo>
                  <a:cubicBezTo>
                    <a:pt x="10" y="144"/>
                    <a:pt x="10" y="144"/>
                    <a:pt x="10" y="144"/>
                  </a:cubicBezTo>
                  <a:cubicBezTo>
                    <a:pt x="10" y="142"/>
                    <a:pt x="10" y="142"/>
                    <a:pt x="10" y="142"/>
                  </a:cubicBezTo>
                  <a:cubicBezTo>
                    <a:pt x="10" y="141"/>
                    <a:pt x="10" y="141"/>
                    <a:pt x="10" y="141"/>
                  </a:cubicBezTo>
                  <a:cubicBezTo>
                    <a:pt x="11" y="142"/>
                    <a:pt x="11" y="142"/>
                    <a:pt x="11" y="142"/>
                  </a:cubicBezTo>
                  <a:cubicBezTo>
                    <a:pt x="12" y="142"/>
                    <a:pt x="12" y="142"/>
                    <a:pt x="12" y="142"/>
                  </a:cubicBezTo>
                  <a:cubicBezTo>
                    <a:pt x="11" y="144"/>
                    <a:pt x="11" y="144"/>
                    <a:pt x="11" y="144"/>
                  </a:cubicBezTo>
                  <a:cubicBezTo>
                    <a:pt x="11" y="144"/>
                    <a:pt x="11" y="144"/>
                    <a:pt x="11" y="144"/>
                  </a:cubicBezTo>
                  <a:close/>
                  <a:moveTo>
                    <a:pt x="13" y="144"/>
                  </a:moveTo>
                  <a:cubicBezTo>
                    <a:pt x="13" y="144"/>
                    <a:pt x="13" y="144"/>
                    <a:pt x="13" y="144"/>
                  </a:cubicBezTo>
                  <a:cubicBezTo>
                    <a:pt x="13" y="142"/>
                    <a:pt x="13" y="142"/>
                    <a:pt x="13" y="142"/>
                  </a:cubicBezTo>
                  <a:cubicBezTo>
                    <a:pt x="14" y="143"/>
                    <a:pt x="14" y="143"/>
                    <a:pt x="14" y="143"/>
                  </a:cubicBezTo>
                  <a:cubicBezTo>
                    <a:pt x="14" y="143"/>
                    <a:pt x="13" y="144"/>
                    <a:pt x="13" y="144"/>
                  </a:cubicBezTo>
                  <a:close/>
                  <a:moveTo>
                    <a:pt x="19" y="148"/>
                  </a:moveTo>
                  <a:cubicBezTo>
                    <a:pt x="19" y="149"/>
                    <a:pt x="19" y="149"/>
                    <a:pt x="19" y="149"/>
                  </a:cubicBezTo>
                  <a:cubicBezTo>
                    <a:pt x="19" y="149"/>
                    <a:pt x="19" y="149"/>
                    <a:pt x="19" y="149"/>
                  </a:cubicBezTo>
                  <a:cubicBezTo>
                    <a:pt x="18" y="148"/>
                    <a:pt x="18" y="148"/>
                    <a:pt x="18" y="148"/>
                  </a:cubicBezTo>
                  <a:cubicBezTo>
                    <a:pt x="18" y="148"/>
                    <a:pt x="18" y="148"/>
                    <a:pt x="18" y="148"/>
                  </a:cubicBezTo>
                  <a:cubicBezTo>
                    <a:pt x="18" y="147"/>
                    <a:pt x="18" y="147"/>
                    <a:pt x="18" y="147"/>
                  </a:cubicBezTo>
                  <a:cubicBezTo>
                    <a:pt x="19" y="148"/>
                    <a:pt x="19" y="148"/>
                    <a:pt x="19" y="148"/>
                  </a:cubicBezTo>
                  <a:close/>
                  <a:moveTo>
                    <a:pt x="25" y="160"/>
                  </a:moveTo>
                  <a:cubicBezTo>
                    <a:pt x="25" y="160"/>
                    <a:pt x="25" y="160"/>
                    <a:pt x="25" y="160"/>
                  </a:cubicBezTo>
                  <a:cubicBezTo>
                    <a:pt x="25" y="159"/>
                    <a:pt x="25" y="159"/>
                    <a:pt x="25" y="159"/>
                  </a:cubicBezTo>
                  <a:cubicBezTo>
                    <a:pt x="25" y="158"/>
                    <a:pt x="25" y="158"/>
                    <a:pt x="25" y="158"/>
                  </a:cubicBezTo>
                  <a:cubicBezTo>
                    <a:pt x="26" y="159"/>
                    <a:pt x="26" y="159"/>
                    <a:pt x="26" y="159"/>
                  </a:cubicBezTo>
                  <a:cubicBezTo>
                    <a:pt x="25" y="160"/>
                    <a:pt x="25" y="160"/>
                    <a:pt x="25" y="16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226">
              <a:extLst>
                <a:ext uri="{FF2B5EF4-FFF2-40B4-BE49-F238E27FC236}">
                  <a16:creationId xmlns:a16="http://schemas.microsoft.com/office/drawing/2014/main" id="{6D4F1757-2269-4D57-9321-CFD6171492F8}"/>
                </a:ext>
              </a:extLst>
            </p:cNvPr>
            <p:cNvSpPr>
              <a:spLocks noEditPoints="1"/>
            </p:cNvSpPr>
            <p:nvPr/>
          </p:nvSpPr>
          <p:spPr bwMode="auto">
            <a:xfrm>
              <a:off x="14841269" y="6931607"/>
              <a:ext cx="365690" cy="256457"/>
            </a:xfrm>
            <a:custGeom>
              <a:avLst/>
              <a:gdLst>
                <a:gd name="T0" fmla="*/ 37 w 87"/>
                <a:gd name="T1" fmla="*/ 14 h 62"/>
                <a:gd name="T2" fmla="*/ 35 w 87"/>
                <a:gd name="T3" fmla="*/ 16 h 62"/>
                <a:gd name="T4" fmla="*/ 23 w 87"/>
                <a:gd name="T5" fmla="*/ 15 h 62"/>
                <a:gd name="T6" fmla="*/ 22 w 87"/>
                <a:gd name="T7" fmla="*/ 15 h 62"/>
                <a:gd name="T8" fmla="*/ 23 w 87"/>
                <a:gd name="T9" fmla="*/ 22 h 62"/>
                <a:gd name="T10" fmla="*/ 32 w 87"/>
                <a:gd name="T11" fmla="*/ 21 h 62"/>
                <a:gd name="T12" fmla="*/ 36 w 87"/>
                <a:gd name="T13" fmla="*/ 21 h 62"/>
                <a:gd name="T14" fmla="*/ 41 w 87"/>
                <a:gd name="T15" fmla="*/ 22 h 62"/>
                <a:gd name="T16" fmla="*/ 46 w 87"/>
                <a:gd name="T17" fmla="*/ 21 h 62"/>
                <a:gd name="T18" fmla="*/ 47 w 87"/>
                <a:gd name="T19" fmla="*/ 23 h 62"/>
                <a:gd name="T20" fmla="*/ 49 w 87"/>
                <a:gd name="T21" fmla="*/ 25 h 62"/>
                <a:gd name="T22" fmla="*/ 54 w 87"/>
                <a:gd name="T23" fmla="*/ 26 h 62"/>
                <a:gd name="T24" fmla="*/ 66 w 87"/>
                <a:gd name="T25" fmla="*/ 24 h 62"/>
                <a:gd name="T26" fmla="*/ 70 w 87"/>
                <a:gd name="T27" fmla="*/ 26 h 62"/>
                <a:gd name="T28" fmla="*/ 71 w 87"/>
                <a:gd name="T29" fmla="*/ 31 h 62"/>
                <a:gd name="T30" fmla="*/ 73 w 87"/>
                <a:gd name="T31" fmla="*/ 36 h 62"/>
                <a:gd name="T32" fmla="*/ 76 w 87"/>
                <a:gd name="T33" fmla="*/ 34 h 62"/>
                <a:gd name="T34" fmla="*/ 84 w 87"/>
                <a:gd name="T35" fmla="*/ 38 h 62"/>
                <a:gd name="T36" fmla="*/ 85 w 87"/>
                <a:gd name="T37" fmla="*/ 47 h 62"/>
                <a:gd name="T38" fmla="*/ 87 w 87"/>
                <a:gd name="T39" fmla="*/ 52 h 62"/>
                <a:gd name="T40" fmla="*/ 78 w 87"/>
                <a:gd name="T41" fmla="*/ 52 h 62"/>
                <a:gd name="T42" fmla="*/ 70 w 87"/>
                <a:gd name="T43" fmla="*/ 54 h 62"/>
                <a:gd name="T44" fmla="*/ 71 w 87"/>
                <a:gd name="T45" fmla="*/ 52 h 62"/>
                <a:gd name="T46" fmla="*/ 59 w 87"/>
                <a:gd name="T47" fmla="*/ 57 h 62"/>
                <a:gd name="T48" fmla="*/ 48 w 87"/>
                <a:gd name="T49" fmla="*/ 62 h 62"/>
                <a:gd name="T50" fmla="*/ 47 w 87"/>
                <a:gd name="T51" fmla="*/ 45 h 62"/>
                <a:gd name="T52" fmla="*/ 44 w 87"/>
                <a:gd name="T53" fmla="*/ 45 h 62"/>
                <a:gd name="T54" fmla="*/ 39 w 87"/>
                <a:gd name="T55" fmla="*/ 37 h 62"/>
                <a:gd name="T56" fmla="*/ 32 w 87"/>
                <a:gd name="T57" fmla="*/ 45 h 62"/>
                <a:gd name="T58" fmla="*/ 31 w 87"/>
                <a:gd name="T59" fmla="*/ 50 h 62"/>
                <a:gd name="T60" fmla="*/ 25 w 87"/>
                <a:gd name="T61" fmla="*/ 49 h 62"/>
                <a:gd name="T62" fmla="*/ 23 w 87"/>
                <a:gd name="T63" fmla="*/ 54 h 62"/>
                <a:gd name="T64" fmla="*/ 18 w 87"/>
                <a:gd name="T65" fmla="*/ 53 h 62"/>
                <a:gd name="T66" fmla="*/ 16 w 87"/>
                <a:gd name="T67" fmla="*/ 54 h 62"/>
                <a:gd name="T68" fmla="*/ 14 w 87"/>
                <a:gd name="T69" fmla="*/ 55 h 62"/>
                <a:gd name="T70" fmla="*/ 10 w 87"/>
                <a:gd name="T71" fmla="*/ 58 h 62"/>
                <a:gd name="T72" fmla="*/ 4 w 87"/>
                <a:gd name="T73" fmla="*/ 56 h 62"/>
                <a:gd name="T74" fmla="*/ 9 w 87"/>
                <a:gd name="T75" fmla="*/ 45 h 62"/>
                <a:gd name="T76" fmla="*/ 11 w 87"/>
                <a:gd name="T77" fmla="*/ 40 h 62"/>
                <a:gd name="T78" fmla="*/ 8 w 87"/>
                <a:gd name="T79" fmla="*/ 30 h 62"/>
                <a:gd name="T80" fmla="*/ 3 w 87"/>
                <a:gd name="T81" fmla="*/ 29 h 62"/>
                <a:gd name="T82" fmla="*/ 0 w 87"/>
                <a:gd name="T83" fmla="*/ 27 h 62"/>
                <a:gd name="T84" fmla="*/ 1 w 87"/>
                <a:gd name="T85" fmla="*/ 22 h 62"/>
                <a:gd name="T86" fmla="*/ 12 w 87"/>
                <a:gd name="T87" fmla="*/ 22 h 62"/>
                <a:gd name="T88" fmla="*/ 15 w 87"/>
                <a:gd name="T89" fmla="*/ 17 h 62"/>
                <a:gd name="T90" fmla="*/ 16 w 87"/>
                <a:gd name="T91" fmla="*/ 17 h 62"/>
                <a:gd name="T92" fmla="*/ 16 w 87"/>
                <a:gd name="T93" fmla="*/ 15 h 62"/>
                <a:gd name="T94" fmla="*/ 18 w 87"/>
                <a:gd name="T95" fmla="*/ 14 h 62"/>
                <a:gd name="T96" fmla="*/ 14 w 87"/>
                <a:gd name="T97" fmla="*/ 13 h 62"/>
                <a:gd name="T98" fmla="*/ 21 w 87"/>
                <a:gd name="T99" fmla="*/ 12 h 62"/>
                <a:gd name="T100" fmla="*/ 22 w 87"/>
                <a:gd name="T101" fmla="*/ 10 h 62"/>
                <a:gd name="T102" fmla="*/ 22 w 87"/>
                <a:gd name="T103" fmla="*/ 4 h 62"/>
                <a:gd name="T104" fmla="*/ 26 w 87"/>
                <a:gd name="T105" fmla="*/ 5 h 62"/>
                <a:gd name="T106" fmla="*/ 34 w 87"/>
                <a:gd name="T107" fmla="*/ 0 h 62"/>
                <a:gd name="T108" fmla="*/ 37 w 87"/>
                <a:gd name="T109" fmla="*/ 3 h 62"/>
                <a:gd name="T110" fmla="*/ 38 w 87"/>
                <a:gd name="T111" fmla="*/ 4 h 62"/>
                <a:gd name="T112" fmla="*/ 34 w 87"/>
                <a:gd name="T113" fmla="*/ 10 h 62"/>
                <a:gd name="T114" fmla="*/ 40 w 87"/>
                <a:gd name="T115" fmla="*/ 11 h 62"/>
                <a:gd name="T116" fmla="*/ 36 w 87"/>
                <a:gd name="T117" fmla="*/ 0 h 62"/>
                <a:gd name="T118" fmla="*/ 37 w 87"/>
                <a:gd name="T119" fmla="*/ 1 h 62"/>
                <a:gd name="T120" fmla="*/ 35 w 87"/>
                <a:gd name="T121" fmla="*/ 17 h 62"/>
                <a:gd name="T122" fmla="*/ 37 w 87"/>
                <a:gd name="T123" fmla="*/ 1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 h="62">
                  <a:moveTo>
                    <a:pt x="40" y="11"/>
                  </a:moveTo>
                  <a:cubicBezTo>
                    <a:pt x="40" y="12"/>
                    <a:pt x="40" y="12"/>
                    <a:pt x="40" y="12"/>
                  </a:cubicBezTo>
                  <a:cubicBezTo>
                    <a:pt x="40" y="12"/>
                    <a:pt x="40" y="12"/>
                    <a:pt x="40" y="12"/>
                  </a:cubicBezTo>
                  <a:cubicBezTo>
                    <a:pt x="37" y="13"/>
                    <a:pt x="38" y="13"/>
                    <a:pt x="37" y="14"/>
                  </a:cubicBezTo>
                  <a:cubicBezTo>
                    <a:pt x="36" y="15"/>
                    <a:pt x="36" y="15"/>
                    <a:pt x="36" y="15"/>
                  </a:cubicBezTo>
                  <a:cubicBezTo>
                    <a:pt x="36" y="15"/>
                    <a:pt x="36" y="15"/>
                    <a:pt x="36" y="15"/>
                  </a:cubicBezTo>
                  <a:cubicBezTo>
                    <a:pt x="36" y="16"/>
                    <a:pt x="36" y="16"/>
                    <a:pt x="36" y="16"/>
                  </a:cubicBezTo>
                  <a:cubicBezTo>
                    <a:pt x="35" y="16"/>
                    <a:pt x="35" y="16"/>
                    <a:pt x="35" y="16"/>
                  </a:cubicBezTo>
                  <a:cubicBezTo>
                    <a:pt x="34" y="14"/>
                    <a:pt x="34" y="14"/>
                    <a:pt x="34" y="14"/>
                  </a:cubicBezTo>
                  <a:cubicBezTo>
                    <a:pt x="32" y="13"/>
                    <a:pt x="32" y="13"/>
                    <a:pt x="29" y="12"/>
                  </a:cubicBezTo>
                  <a:cubicBezTo>
                    <a:pt x="26" y="13"/>
                    <a:pt x="27" y="12"/>
                    <a:pt x="24" y="13"/>
                  </a:cubicBezTo>
                  <a:cubicBezTo>
                    <a:pt x="24" y="14"/>
                    <a:pt x="24" y="14"/>
                    <a:pt x="23" y="15"/>
                  </a:cubicBezTo>
                  <a:cubicBezTo>
                    <a:pt x="23" y="15"/>
                    <a:pt x="23" y="15"/>
                    <a:pt x="24" y="16"/>
                  </a:cubicBezTo>
                  <a:cubicBezTo>
                    <a:pt x="24" y="16"/>
                    <a:pt x="24" y="16"/>
                    <a:pt x="24" y="16"/>
                  </a:cubicBezTo>
                  <a:cubicBezTo>
                    <a:pt x="23" y="16"/>
                    <a:pt x="23" y="16"/>
                    <a:pt x="23" y="16"/>
                  </a:cubicBezTo>
                  <a:cubicBezTo>
                    <a:pt x="22" y="16"/>
                    <a:pt x="22" y="16"/>
                    <a:pt x="22" y="15"/>
                  </a:cubicBezTo>
                  <a:cubicBezTo>
                    <a:pt x="21" y="17"/>
                    <a:pt x="21" y="17"/>
                    <a:pt x="21" y="18"/>
                  </a:cubicBezTo>
                  <a:cubicBezTo>
                    <a:pt x="21" y="20"/>
                    <a:pt x="21" y="20"/>
                    <a:pt x="21" y="20"/>
                  </a:cubicBezTo>
                  <a:cubicBezTo>
                    <a:pt x="22" y="22"/>
                    <a:pt x="22" y="22"/>
                    <a:pt x="22" y="22"/>
                  </a:cubicBezTo>
                  <a:cubicBezTo>
                    <a:pt x="23" y="22"/>
                    <a:pt x="22" y="22"/>
                    <a:pt x="23" y="22"/>
                  </a:cubicBezTo>
                  <a:cubicBezTo>
                    <a:pt x="25" y="21"/>
                    <a:pt x="25" y="21"/>
                    <a:pt x="25" y="21"/>
                  </a:cubicBezTo>
                  <a:cubicBezTo>
                    <a:pt x="25" y="21"/>
                    <a:pt x="31" y="21"/>
                    <a:pt x="31" y="21"/>
                  </a:cubicBezTo>
                  <a:cubicBezTo>
                    <a:pt x="31" y="21"/>
                    <a:pt x="31" y="21"/>
                    <a:pt x="31" y="21"/>
                  </a:cubicBezTo>
                  <a:cubicBezTo>
                    <a:pt x="32" y="21"/>
                    <a:pt x="32" y="21"/>
                    <a:pt x="32" y="21"/>
                  </a:cubicBezTo>
                  <a:cubicBezTo>
                    <a:pt x="32" y="22"/>
                    <a:pt x="32" y="22"/>
                    <a:pt x="32" y="22"/>
                  </a:cubicBezTo>
                  <a:cubicBezTo>
                    <a:pt x="34" y="21"/>
                    <a:pt x="34" y="21"/>
                    <a:pt x="34" y="21"/>
                  </a:cubicBezTo>
                  <a:cubicBezTo>
                    <a:pt x="35" y="21"/>
                    <a:pt x="35" y="21"/>
                    <a:pt x="35" y="21"/>
                  </a:cubicBezTo>
                  <a:cubicBezTo>
                    <a:pt x="36" y="21"/>
                    <a:pt x="36" y="21"/>
                    <a:pt x="36" y="21"/>
                  </a:cubicBezTo>
                  <a:cubicBezTo>
                    <a:pt x="37" y="23"/>
                    <a:pt x="37" y="22"/>
                    <a:pt x="38" y="23"/>
                  </a:cubicBezTo>
                  <a:cubicBezTo>
                    <a:pt x="38" y="24"/>
                    <a:pt x="38" y="24"/>
                    <a:pt x="38" y="24"/>
                  </a:cubicBezTo>
                  <a:cubicBezTo>
                    <a:pt x="41" y="23"/>
                    <a:pt x="41" y="23"/>
                    <a:pt x="41" y="23"/>
                  </a:cubicBezTo>
                  <a:cubicBezTo>
                    <a:pt x="41" y="22"/>
                    <a:pt x="41" y="22"/>
                    <a:pt x="41" y="22"/>
                  </a:cubicBezTo>
                  <a:cubicBezTo>
                    <a:pt x="42" y="22"/>
                    <a:pt x="42" y="22"/>
                    <a:pt x="42" y="22"/>
                  </a:cubicBezTo>
                  <a:cubicBezTo>
                    <a:pt x="43" y="22"/>
                    <a:pt x="43" y="22"/>
                    <a:pt x="44" y="22"/>
                  </a:cubicBezTo>
                  <a:cubicBezTo>
                    <a:pt x="44" y="21"/>
                    <a:pt x="44" y="21"/>
                    <a:pt x="45" y="21"/>
                  </a:cubicBezTo>
                  <a:cubicBezTo>
                    <a:pt x="46" y="21"/>
                    <a:pt x="46" y="21"/>
                    <a:pt x="46" y="21"/>
                  </a:cubicBezTo>
                  <a:cubicBezTo>
                    <a:pt x="46" y="21"/>
                    <a:pt x="46" y="21"/>
                    <a:pt x="46" y="21"/>
                  </a:cubicBezTo>
                  <a:cubicBezTo>
                    <a:pt x="46" y="21"/>
                    <a:pt x="46" y="21"/>
                    <a:pt x="46" y="21"/>
                  </a:cubicBezTo>
                  <a:cubicBezTo>
                    <a:pt x="46" y="22"/>
                    <a:pt x="46" y="22"/>
                    <a:pt x="46" y="22"/>
                  </a:cubicBezTo>
                  <a:cubicBezTo>
                    <a:pt x="47" y="23"/>
                    <a:pt x="47" y="23"/>
                    <a:pt x="47" y="23"/>
                  </a:cubicBezTo>
                  <a:cubicBezTo>
                    <a:pt x="48" y="23"/>
                    <a:pt x="48" y="23"/>
                    <a:pt x="48" y="23"/>
                  </a:cubicBezTo>
                  <a:cubicBezTo>
                    <a:pt x="49" y="23"/>
                    <a:pt x="49" y="23"/>
                    <a:pt x="49" y="23"/>
                  </a:cubicBezTo>
                  <a:cubicBezTo>
                    <a:pt x="49" y="24"/>
                    <a:pt x="49" y="24"/>
                    <a:pt x="49" y="25"/>
                  </a:cubicBezTo>
                  <a:cubicBezTo>
                    <a:pt x="49" y="25"/>
                    <a:pt x="49" y="25"/>
                    <a:pt x="49" y="25"/>
                  </a:cubicBezTo>
                  <a:cubicBezTo>
                    <a:pt x="50" y="25"/>
                    <a:pt x="50" y="25"/>
                    <a:pt x="50" y="25"/>
                  </a:cubicBezTo>
                  <a:cubicBezTo>
                    <a:pt x="52" y="24"/>
                    <a:pt x="52" y="24"/>
                    <a:pt x="52" y="24"/>
                  </a:cubicBezTo>
                  <a:cubicBezTo>
                    <a:pt x="52" y="24"/>
                    <a:pt x="52" y="24"/>
                    <a:pt x="52" y="24"/>
                  </a:cubicBezTo>
                  <a:cubicBezTo>
                    <a:pt x="53" y="25"/>
                    <a:pt x="53" y="26"/>
                    <a:pt x="54" y="26"/>
                  </a:cubicBezTo>
                  <a:cubicBezTo>
                    <a:pt x="55" y="26"/>
                    <a:pt x="55" y="26"/>
                    <a:pt x="55" y="26"/>
                  </a:cubicBezTo>
                  <a:cubicBezTo>
                    <a:pt x="55" y="25"/>
                    <a:pt x="55" y="26"/>
                    <a:pt x="56" y="25"/>
                  </a:cubicBezTo>
                  <a:cubicBezTo>
                    <a:pt x="57" y="24"/>
                    <a:pt x="58" y="24"/>
                    <a:pt x="59" y="24"/>
                  </a:cubicBezTo>
                  <a:cubicBezTo>
                    <a:pt x="62" y="24"/>
                    <a:pt x="62" y="24"/>
                    <a:pt x="66" y="24"/>
                  </a:cubicBezTo>
                  <a:cubicBezTo>
                    <a:pt x="67" y="23"/>
                    <a:pt x="67" y="23"/>
                    <a:pt x="67" y="23"/>
                  </a:cubicBezTo>
                  <a:cubicBezTo>
                    <a:pt x="68" y="23"/>
                    <a:pt x="68" y="23"/>
                    <a:pt x="68" y="23"/>
                  </a:cubicBezTo>
                  <a:cubicBezTo>
                    <a:pt x="70" y="23"/>
                    <a:pt x="70" y="23"/>
                    <a:pt x="70" y="23"/>
                  </a:cubicBezTo>
                  <a:cubicBezTo>
                    <a:pt x="70" y="24"/>
                    <a:pt x="70" y="25"/>
                    <a:pt x="70" y="26"/>
                  </a:cubicBezTo>
                  <a:cubicBezTo>
                    <a:pt x="71" y="28"/>
                    <a:pt x="71" y="28"/>
                    <a:pt x="72" y="29"/>
                  </a:cubicBezTo>
                  <a:cubicBezTo>
                    <a:pt x="72" y="30"/>
                    <a:pt x="72" y="30"/>
                    <a:pt x="72" y="30"/>
                  </a:cubicBezTo>
                  <a:cubicBezTo>
                    <a:pt x="72" y="30"/>
                    <a:pt x="72" y="30"/>
                    <a:pt x="72" y="30"/>
                  </a:cubicBezTo>
                  <a:cubicBezTo>
                    <a:pt x="71" y="31"/>
                    <a:pt x="71" y="31"/>
                    <a:pt x="71" y="31"/>
                  </a:cubicBezTo>
                  <a:cubicBezTo>
                    <a:pt x="71" y="31"/>
                    <a:pt x="71" y="31"/>
                    <a:pt x="71" y="31"/>
                  </a:cubicBezTo>
                  <a:cubicBezTo>
                    <a:pt x="71" y="31"/>
                    <a:pt x="71" y="31"/>
                    <a:pt x="71" y="31"/>
                  </a:cubicBezTo>
                  <a:cubicBezTo>
                    <a:pt x="71" y="32"/>
                    <a:pt x="71" y="33"/>
                    <a:pt x="72" y="35"/>
                  </a:cubicBezTo>
                  <a:cubicBezTo>
                    <a:pt x="73" y="36"/>
                    <a:pt x="73" y="36"/>
                    <a:pt x="73" y="36"/>
                  </a:cubicBezTo>
                  <a:cubicBezTo>
                    <a:pt x="74" y="36"/>
                    <a:pt x="74" y="36"/>
                    <a:pt x="74" y="36"/>
                  </a:cubicBezTo>
                  <a:cubicBezTo>
                    <a:pt x="75" y="36"/>
                    <a:pt x="75" y="36"/>
                    <a:pt x="75" y="36"/>
                  </a:cubicBezTo>
                  <a:cubicBezTo>
                    <a:pt x="75" y="35"/>
                    <a:pt x="75" y="35"/>
                    <a:pt x="75" y="35"/>
                  </a:cubicBezTo>
                  <a:cubicBezTo>
                    <a:pt x="76" y="34"/>
                    <a:pt x="76" y="34"/>
                    <a:pt x="76" y="34"/>
                  </a:cubicBezTo>
                  <a:cubicBezTo>
                    <a:pt x="76" y="34"/>
                    <a:pt x="76" y="34"/>
                    <a:pt x="77" y="34"/>
                  </a:cubicBezTo>
                  <a:cubicBezTo>
                    <a:pt x="81" y="35"/>
                    <a:pt x="80" y="35"/>
                    <a:pt x="83" y="36"/>
                  </a:cubicBezTo>
                  <a:cubicBezTo>
                    <a:pt x="83" y="37"/>
                    <a:pt x="83" y="37"/>
                    <a:pt x="83" y="37"/>
                  </a:cubicBezTo>
                  <a:cubicBezTo>
                    <a:pt x="84" y="38"/>
                    <a:pt x="84" y="38"/>
                    <a:pt x="84" y="38"/>
                  </a:cubicBezTo>
                  <a:cubicBezTo>
                    <a:pt x="83" y="40"/>
                    <a:pt x="83" y="40"/>
                    <a:pt x="83" y="40"/>
                  </a:cubicBezTo>
                  <a:cubicBezTo>
                    <a:pt x="83" y="41"/>
                    <a:pt x="83" y="41"/>
                    <a:pt x="83" y="42"/>
                  </a:cubicBezTo>
                  <a:cubicBezTo>
                    <a:pt x="84" y="44"/>
                    <a:pt x="84" y="45"/>
                    <a:pt x="84" y="46"/>
                  </a:cubicBezTo>
                  <a:cubicBezTo>
                    <a:pt x="85" y="47"/>
                    <a:pt x="85" y="46"/>
                    <a:pt x="85" y="47"/>
                  </a:cubicBezTo>
                  <a:cubicBezTo>
                    <a:pt x="84" y="48"/>
                    <a:pt x="85" y="48"/>
                    <a:pt x="84" y="49"/>
                  </a:cubicBezTo>
                  <a:cubicBezTo>
                    <a:pt x="85" y="50"/>
                    <a:pt x="85" y="50"/>
                    <a:pt x="85" y="50"/>
                  </a:cubicBezTo>
                  <a:cubicBezTo>
                    <a:pt x="85" y="50"/>
                    <a:pt x="85" y="50"/>
                    <a:pt x="87" y="51"/>
                  </a:cubicBezTo>
                  <a:cubicBezTo>
                    <a:pt x="87" y="52"/>
                    <a:pt x="87" y="52"/>
                    <a:pt x="87" y="52"/>
                  </a:cubicBezTo>
                  <a:cubicBezTo>
                    <a:pt x="85" y="54"/>
                    <a:pt x="86" y="53"/>
                    <a:pt x="84" y="55"/>
                  </a:cubicBezTo>
                  <a:cubicBezTo>
                    <a:pt x="83" y="53"/>
                    <a:pt x="85" y="54"/>
                    <a:pt x="82" y="52"/>
                  </a:cubicBezTo>
                  <a:cubicBezTo>
                    <a:pt x="80" y="52"/>
                    <a:pt x="80" y="52"/>
                    <a:pt x="80" y="52"/>
                  </a:cubicBezTo>
                  <a:cubicBezTo>
                    <a:pt x="79" y="52"/>
                    <a:pt x="80" y="52"/>
                    <a:pt x="78" y="52"/>
                  </a:cubicBezTo>
                  <a:cubicBezTo>
                    <a:pt x="77" y="52"/>
                    <a:pt x="77" y="52"/>
                    <a:pt x="77" y="52"/>
                  </a:cubicBezTo>
                  <a:cubicBezTo>
                    <a:pt x="76" y="53"/>
                    <a:pt x="77" y="52"/>
                    <a:pt x="76" y="53"/>
                  </a:cubicBezTo>
                  <a:cubicBezTo>
                    <a:pt x="75" y="53"/>
                    <a:pt x="73" y="54"/>
                    <a:pt x="71" y="55"/>
                  </a:cubicBezTo>
                  <a:cubicBezTo>
                    <a:pt x="70" y="54"/>
                    <a:pt x="70" y="54"/>
                    <a:pt x="70" y="54"/>
                  </a:cubicBezTo>
                  <a:cubicBezTo>
                    <a:pt x="70" y="54"/>
                    <a:pt x="70" y="54"/>
                    <a:pt x="70" y="54"/>
                  </a:cubicBezTo>
                  <a:cubicBezTo>
                    <a:pt x="70" y="54"/>
                    <a:pt x="70" y="54"/>
                    <a:pt x="70" y="54"/>
                  </a:cubicBezTo>
                  <a:cubicBezTo>
                    <a:pt x="71" y="53"/>
                    <a:pt x="71" y="53"/>
                    <a:pt x="71" y="53"/>
                  </a:cubicBezTo>
                  <a:cubicBezTo>
                    <a:pt x="71" y="52"/>
                    <a:pt x="71" y="52"/>
                    <a:pt x="71" y="52"/>
                  </a:cubicBezTo>
                  <a:cubicBezTo>
                    <a:pt x="71" y="52"/>
                    <a:pt x="71" y="52"/>
                    <a:pt x="71" y="52"/>
                  </a:cubicBezTo>
                  <a:cubicBezTo>
                    <a:pt x="71" y="52"/>
                    <a:pt x="70" y="51"/>
                    <a:pt x="68" y="51"/>
                  </a:cubicBezTo>
                  <a:cubicBezTo>
                    <a:pt x="66" y="51"/>
                    <a:pt x="62" y="53"/>
                    <a:pt x="60" y="55"/>
                  </a:cubicBezTo>
                  <a:cubicBezTo>
                    <a:pt x="59" y="57"/>
                    <a:pt x="59" y="57"/>
                    <a:pt x="59" y="57"/>
                  </a:cubicBezTo>
                  <a:cubicBezTo>
                    <a:pt x="56" y="58"/>
                    <a:pt x="56" y="58"/>
                    <a:pt x="56" y="58"/>
                  </a:cubicBezTo>
                  <a:cubicBezTo>
                    <a:pt x="51" y="60"/>
                    <a:pt x="54" y="59"/>
                    <a:pt x="50" y="62"/>
                  </a:cubicBezTo>
                  <a:cubicBezTo>
                    <a:pt x="49" y="62"/>
                    <a:pt x="49" y="62"/>
                    <a:pt x="49" y="62"/>
                  </a:cubicBezTo>
                  <a:cubicBezTo>
                    <a:pt x="48" y="62"/>
                    <a:pt x="48" y="62"/>
                    <a:pt x="48" y="62"/>
                  </a:cubicBezTo>
                  <a:cubicBezTo>
                    <a:pt x="47" y="61"/>
                    <a:pt x="47" y="61"/>
                    <a:pt x="47" y="61"/>
                  </a:cubicBezTo>
                  <a:cubicBezTo>
                    <a:pt x="46" y="60"/>
                    <a:pt x="47" y="61"/>
                    <a:pt x="45" y="56"/>
                  </a:cubicBezTo>
                  <a:cubicBezTo>
                    <a:pt x="46" y="54"/>
                    <a:pt x="46" y="48"/>
                    <a:pt x="47" y="46"/>
                  </a:cubicBezTo>
                  <a:cubicBezTo>
                    <a:pt x="47" y="45"/>
                    <a:pt x="47" y="45"/>
                    <a:pt x="47" y="45"/>
                  </a:cubicBezTo>
                  <a:cubicBezTo>
                    <a:pt x="47" y="45"/>
                    <a:pt x="47" y="45"/>
                    <a:pt x="47" y="45"/>
                  </a:cubicBezTo>
                  <a:cubicBezTo>
                    <a:pt x="46" y="45"/>
                    <a:pt x="46" y="45"/>
                    <a:pt x="46" y="45"/>
                  </a:cubicBezTo>
                  <a:cubicBezTo>
                    <a:pt x="45" y="45"/>
                    <a:pt x="45" y="45"/>
                    <a:pt x="44" y="45"/>
                  </a:cubicBezTo>
                  <a:cubicBezTo>
                    <a:pt x="44" y="45"/>
                    <a:pt x="44" y="45"/>
                    <a:pt x="44" y="45"/>
                  </a:cubicBezTo>
                  <a:cubicBezTo>
                    <a:pt x="44" y="44"/>
                    <a:pt x="44" y="44"/>
                    <a:pt x="44" y="41"/>
                  </a:cubicBezTo>
                  <a:cubicBezTo>
                    <a:pt x="44" y="39"/>
                    <a:pt x="44" y="39"/>
                    <a:pt x="44" y="39"/>
                  </a:cubicBezTo>
                  <a:cubicBezTo>
                    <a:pt x="41" y="38"/>
                    <a:pt x="41" y="38"/>
                    <a:pt x="41" y="38"/>
                  </a:cubicBezTo>
                  <a:cubicBezTo>
                    <a:pt x="39" y="37"/>
                    <a:pt x="39" y="37"/>
                    <a:pt x="39" y="37"/>
                  </a:cubicBezTo>
                  <a:cubicBezTo>
                    <a:pt x="38" y="38"/>
                    <a:pt x="38" y="38"/>
                    <a:pt x="38" y="38"/>
                  </a:cubicBezTo>
                  <a:cubicBezTo>
                    <a:pt x="36" y="39"/>
                    <a:pt x="36" y="39"/>
                    <a:pt x="36" y="39"/>
                  </a:cubicBezTo>
                  <a:cubicBezTo>
                    <a:pt x="34" y="43"/>
                    <a:pt x="34" y="42"/>
                    <a:pt x="32" y="45"/>
                  </a:cubicBezTo>
                  <a:cubicBezTo>
                    <a:pt x="32" y="45"/>
                    <a:pt x="32" y="45"/>
                    <a:pt x="32" y="45"/>
                  </a:cubicBezTo>
                  <a:cubicBezTo>
                    <a:pt x="32" y="47"/>
                    <a:pt x="32" y="47"/>
                    <a:pt x="32" y="47"/>
                  </a:cubicBezTo>
                  <a:cubicBezTo>
                    <a:pt x="32" y="48"/>
                    <a:pt x="32" y="48"/>
                    <a:pt x="32" y="48"/>
                  </a:cubicBezTo>
                  <a:cubicBezTo>
                    <a:pt x="32" y="50"/>
                    <a:pt x="32" y="50"/>
                    <a:pt x="32" y="50"/>
                  </a:cubicBezTo>
                  <a:cubicBezTo>
                    <a:pt x="31" y="50"/>
                    <a:pt x="31" y="50"/>
                    <a:pt x="31" y="50"/>
                  </a:cubicBezTo>
                  <a:cubicBezTo>
                    <a:pt x="30" y="50"/>
                    <a:pt x="30" y="50"/>
                    <a:pt x="30" y="50"/>
                  </a:cubicBezTo>
                  <a:cubicBezTo>
                    <a:pt x="29" y="50"/>
                    <a:pt x="29" y="50"/>
                    <a:pt x="29" y="50"/>
                  </a:cubicBezTo>
                  <a:cubicBezTo>
                    <a:pt x="29" y="49"/>
                    <a:pt x="29" y="49"/>
                    <a:pt x="29" y="49"/>
                  </a:cubicBezTo>
                  <a:cubicBezTo>
                    <a:pt x="27" y="49"/>
                    <a:pt x="28" y="49"/>
                    <a:pt x="25" y="49"/>
                  </a:cubicBezTo>
                  <a:cubicBezTo>
                    <a:pt x="24" y="50"/>
                    <a:pt x="24" y="50"/>
                    <a:pt x="24" y="50"/>
                  </a:cubicBezTo>
                  <a:cubicBezTo>
                    <a:pt x="23" y="51"/>
                    <a:pt x="23" y="51"/>
                    <a:pt x="23" y="51"/>
                  </a:cubicBezTo>
                  <a:cubicBezTo>
                    <a:pt x="23" y="52"/>
                    <a:pt x="23" y="52"/>
                    <a:pt x="23" y="52"/>
                  </a:cubicBezTo>
                  <a:cubicBezTo>
                    <a:pt x="23" y="54"/>
                    <a:pt x="23" y="54"/>
                    <a:pt x="23" y="54"/>
                  </a:cubicBezTo>
                  <a:cubicBezTo>
                    <a:pt x="23" y="55"/>
                    <a:pt x="23" y="55"/>
                    <a:pt x="23" y="55"/>
                  </a:cubicBezTo>
                  <a:cubicBezTo>
                    <a:pt x="22" y="56"/>
                    <a:pt x="22" y="56"/>
                    <a:pt x="22" y="56"/>
                  </a:cubicBezTo>
                  <a:cubicBezTo>
                    <a:pt x="21" y="56"/>
                    <a:pt x="21" y="56"/>
                    <a:pt x="21" y="56"/>
                  </a:cubicBezTo>
                  <a:cubicBezTo>
                    <a:pt x="19" y="55"/>
                    <a:pt x="20" y="55"/>
                    <a:pt x="18" y="53"/>
                  </a:cubicBezTo>
                  <a:cubicBezTo>
                    <a:pt x="17" y="53"/>
                    <a:pt x="17" y="53"/>
                    <a:pt x="17" y="53"/>
                  </a:cubicBezTo>
                  <a:cubicBezTo>
                    <a:pt x="17" y="53"/>
                    <a:pt x="17" y="53"/>
                    <a:pt x="17" y="53"/>
                  </a:cubicBezTo>
                  <a:cubicBezTo>
                    <a:pt x="16" y="54"/>
                    <a:pt x="16" y="54"/>
                    <a:pt x="16" y="54"/>
                  </a:cubicBezTo>
                  <a:cubicBezTo>
                    <a:pt x="16" y="54"/>
                    <a:pt x="16" y="54"/>
                    <a:pt x="16" y="54"/>
                  </a:cubicBezTo>
                  <a:cubicBezTo>
                    <a:pt x="16" y="54"/>
                    <a:pt x="16" y="54"/>
                    <a:pt x="16" y="54"/>
                  </a:cubicBezTo>
                  <a:cubicBezTo>
                    <a:pt x="15" y="54"/>
                    <a:pt x="15" y="54"/>
                    <a:pt x="15" y="54"/>
                  </a:cubicBezTo>
                  <a:cubicBezTo>
                    <a:pt x="14" y="54"/>
                    <a:pt x="14" y="54"/>
                    <a:pt x="14" y="54"/>
                  </a:cubicBezTo>
                  <a:cubicBezTo>
                    <a:pt x="14" y="55"/>
                    <a:pt x="14" y="55"/>
                    <a:pt x="14" y="55"/>
                  </a:cubicBezTo>
                  <a:cubicBezTo>
                    <a:pt x="13" y="55"/>
                    <a:pt x="13" y="55"/>
                    <a:pt x="11" y="56"/>
                  </a:cubicBezTo>
                  <a:cubicBezTo>
                    <a:pt x="10" y="57"/>
                    <a:pt x="10" y="57"/>
                    <a:pt x="10" y="57"/>
                  </a:cubicBezTo>
                  <a:cubicBezTo>
                    <a:pt x="10" y="57"/>
                    <a:pt x="10" y="57"/>
                    <a:pt x="10" y="57"/>
                  </a:cubicBezTo>
                  <a:cubicBezTo>
                    <a:pt x="10" y="58"/>
                    <a:pt x="10" y="58"/>
                    <a:pt x="10" y="58"/>
                  </a:cubicBezTo>
                  <a:cubicBezTo>
                    <a:pt x="9" y="57"/>
                    <a:pt x="9" y="57"/>
                    <a:pt x="9" y="57"/>
                  </a:cubicBezTo>
                  <a:cubicBezTo>
                    <a:pt x="8" y="58"/>
                    <a:pt x="8" y="58"/>
                    <a:pt x="8" y="58"/>
                  </a:cubicBezTo>
                  <a:cubicBezTo>
                    <a:pt x="6" y="58"/>
                    <a:pt x="6" y="58"/>
                    <a:pt x="6" y="58"/>
                  </a:cubicBezTo>
                  <a:cubicBezTo>
                    <a:pt x="5" y="57"/>
                    <a:pt x="5" y="57"/>
                    <a:pt x="4" y="56"/>
                  </a:cubicBezTo>
                  <a:cubicBezTo>
                    <a:pt x="4" y="55"/>
                    <a:pt x="4" y="55"/>
                    <a:pt x="4" y="55"/>
                  </a:cubicBezTo>
                  <a:cubicBezTo>
                    <a:pt x="5" y="54"/>
                    <a:pt x="5" y="54"/>
                    <a:pt x="5" y="54"/>
                  </a:cubicBezTo>
                  <a:cubicBezTo>
                    <a:pt x="5" y="51"/>
                    <a:pt x="5" y="51"/>
                    <a:pt x="5" y="51"/>
                  </a:cubicBezTo>
                  <a:cubicBezTo>
                    <a:pt x="5" y="50"/>
                    <a:pt x="8" y="45"/>
                    <a:pt x="9" y="45"/>
                  </a:cubicBezTo>
                  <a:cubicBezTo>
                    <a:pt x="10" y="44"/>
                    <a:pt x="10" y="44"/>
                    <a:pt x="10" y="44"/>
                  </a:cubicBezTo>
                  <a:cubicBezTo>
                    <a:pt x="11" y="42"/>
                    <a:pt x="11" y="42"/>
                    <a:pt x="11" y="41"/>
                  </a:cubicBezTo>
                  <a:cubicBezTo>
                    <a:pt x="11" y="41"/>
                    <a:pt x="11" y="41"/>
                    <a:pt x="11" y="41"/>
                  </a:cubicBezTo>
                  <a:cubicBezTo>
                    <a:pt x="11" y="40"/>
                    <a:pt x="11" y="40"/>
                    <a:pt x="11" y="40"/>
                  </a:cubicBezTo>
                  <a:cubicBezTo>
                    <a:pt x="10" y="39"/>
                    <a:pt x="10" y="40"/>
                    <a:pt x="9" y="38"/>
                  </a:cubicBezTo>
                  <a:cubicBezTo>
                    <a:pt x="8" y="37"/>
                    <a:pt x="8" y="37"/>
                    <a:pt x="7" y="34"/>
                  </a:cubicBezTo>
                  <a:cubicBezTo>
                    <a:pt x="9" y="31"/>
                    <a:pt x="9" y="31"/>
                    <a:pt x="9" y="31"/>
                  </a:cubicBezTo>
                  <a:cubicBezTo>
                    <a:pt x="8" y="30"/>
                    <a:pt x="9" y="31"/>
                    <a:pt x="8" y="30"/>
                  </a:cubicBezTo>
                  <a:cubicBezTo>
                    <a:pt x="7" y="30"/>
                    <a:pt x="7" y="30"/>
                    <a:pt x="7" y="30"/>
                  </a:cubicBezTo>
                  <a:cubicBezTo>
                    <a:pt x="7" y="29"/>
                    <a:pt x="7" y="29"/>
                    <a:pt x="7" y="29"/>
                  </a:cubicBezTo>
                  <a:cubicBezTo>
                    <a:pt x="5" y="30"/>
                    <a:pt x="4" y="30"/>
                    <a:pt x="4" y="29"/>
                  </a:cubicBezTo>
                  <a:cubicBezTo>
                    <a:pt x="3" y="29"/>
                    <a:pt x="3" y="29"/>
                    <a:pt x="3" y="29"/>
                  </a:cubicBezTo>
                  <a:cubicBezTo>
                    <a:pt x="3" y="28"/>
                    <a:pt x="3" y="28"/>
                    <a:pt x="3" y="28"/>
                  </a:cubicBezTo>
                  <a:cubicBezTo>
                    <a:pt x="3" y="28"/>
                    <a:pt x="3" y="28"/>
                    <a:pt x="3" y="28"/>
                  </a:cubicBezTo>
                  <a:cubicBezTo>
                    <a:pt x="3" y="27"/>
                    <a:pt x="3" y="27"/>
                    <a:pt x="3" y="27"/>
                  </a:cubicBezTo>
                  <a:cubicBezTo>
                    <a:pt x="0" y="27"/>
                    <a:pt x="0" y="27"/>
                    <a:pt x="0" y="27"/>
                  </a:cubicBezTo>
                  <a:cubicBezTo>
                    <a:pt x="0" y="26"/>
                    <a:pt x="0" y="26"/>
                    <a:pt x="0" y="26"/>
                  </a:cubicBezTo>
                  <a:cubicBezTo>
                    <a:pt x="0" y="26"/>
                    <a:pt x="0" y="26"/>
                    <a:pt x="0" y="26"/>
                  </a:cubicBezTo>
                  <a:cubicBezTo>
                    <a:pt x="1" y="23"/>
                    <a:pt x="1" y="23"/>
                    <a:pt x="1" y="23"/>
                  </a:cubicBezTo>
                  <a:cubicBezTo>
                    <a:pt x="1" y="22"/>
                    <a:pt x="1" y="22"/>
                    <a:pt x="1" y="22"/>
                  </a:cubicBezTo>
                  <a:cubicBezTo>
                    <a:pt x="1" y="22"/>
                    <a:pt x="1" y="22"/>
                    <a:pt x="2" y="21"/>
                  </a:cubicBezTo>
                  <a:cubicBezTo>
                    <a:pt x="4" y="20"/>
                    <a:pt x="4" y="20"/>
                    <a:pt x="4" y="20"/>
                  </a:cubicBezTo>
                  <a:cubicBezTo>
                    <a:pt x="7" y="21"/>
                    <a:pt x="8" y="21"/>
                    <a:pt x="11" y="22"/>
                  </a:cubicBezTo>
                  <a:cubicBezTo>
                    <a:pt x="12" y="22"/>
                    <a:pt x="12" y="22"/>
                    <a:pt x="12" y="22"/>
                  </a:cubicBezTo>
                  <a:cubicBezTo>
                    <a:pt x="13" y="21"/>
                    <a:pt x="12" y="21"/>
                    <a:pt x="14" y="20"/>
                  </a:cubicBezTo>
                  <a:cubicBezTo>
                    <a:pt x="14" y="18"/>
                    <a:pt x="14" y="19"/>
                    <a:pt x="14" y="17"/>
                  </a:cubicBezTo>
                  <a:cubicBezTo>
                    <a:pt x="15" y="17"/>
                    <a:pt x="15" y="17"/>
                    <a:pt x="15" y="17"/>
                  </a:cubicBezTo>
                  <a:cubicBezTo>
                    <a:pt x="15" y="17"/>
                    <a:pt x="15" y="17"/>
                    <a:pt x="15" y="17"/>
                  </a:cubicBezTo>
                  <a:cubicBezTo>
                    <a:pt x="15" y="17"/>
                    <a:pt x="15" y="17"/>
                    <a:pt x="15" y="17"/>
                  </a:cubicBezTo>
                  <a:cubicBezTo>
                    <a:pt x="16" y="17"/>
                    <a:pt x="16" y="17"/>
                    <a:pt x="16" y="16"/>
                  </a:cubicBezTo>
                  <a:cubicBezTo>
                    <a:pt x="16" y="16"/>
                    <a:pt x="16" y="16"/>
                    <a:pt x="16" y="16"/>
                  </a:cubicBezTo>
                  <a:cubicBezTo>
                    <a:pt x="16" y="17"/>
                    <a:pt x="16" y="17"/>
                    <a:pt x="16" y="17"/>
                  </a:cubicBezTo>
                  <a:cubicBezTo>
                    <a:pt x="17" y="16"/>
                    <a:pt x="17" y="16"/>
                    <a:pt x="17" y="16"/>
                  </a:cubicBezTo>
                  <a:cubicBezTo>
                    <a:pt x="17" y="16"/>
                    <a:pt x="17" y="16"/>
                    <a:pt x="17" y="16"/>
                  </a:cubicBezTo>
                  <a:cubicBezTo>
                    <a:pt x="17" y="16"/>
                    <a:pt x="17" y="16"/>
                    <a:pt x="17" y="16"/>
                  </a:cubicBezTo>
                  <a:cubicBezTo>
                    <a:pt x="16" y="15"/>
                    <a:pt x="16" y="16"/>
                    <a:pt x="16" y="15"/>
                  </a:cubicBezTo>
                  <a:cubicBezTo>
                    <a:pt x="16" y="14"/>
                    <a:pt x="16" y="14"/>
                    <a:pt x="16" y="14"/>
                  </a:cubicBezTo>
                  <a:cubicBezTo>
                    <a:pt x="16" y="14"/>
                    <a:pt x="16" y="14"/>
                    <a:pt x="16" y="14"/>
                  </a:cubicBezTo>
                  <a:cubicBezTo>
                    <a:pt x="17" y="14"/>
                    <a:pt x="17" y="14"/>
                    <a:pt x="18" y="14"/>
                  </a:cubicBezTo>
                  <a:cubicBezTo>
                    <a:pt x="18" y="14"/>
                    <a:pt x="18" y="14"/>
                    <a:pt x="18" y="14"/>
                  </a:cubicBezTo>
                  <a:cubicBezTo>
                    <a:pt x="18" y="13"/>
                    <a:pt x="18" y="13"/>
                    <a:pt x="18" y="13"/>
                  </a:cubicBezTo>
                  <a:cubicBezTo>
                    <a:pt x="17" y="13"/>
                    <a:pt x="17" y="13"/>
                    <a:pt x="17" y="13"/>
                  </a:cubicBezTo>
                  <a:cubicBezTo>
                    <a:pt x="15" y="13"/>
                    <a:pt x="16" y="13"/>
                    <a:pt x="14" y="13"/>
                  </a:cubicBezTo>
                  <a:cubicBezTo>
                    <a:pt x="14" y="13"/>
                    <a:pt x="14" y="13"/>
                    <a:pt x="14" y="13"/>
                  </a:cubicBezTo>
                  <a:cubicBezTo>
                    <a:pt x="14" y="12"/>
                    <a:pt x="14" y="12"/>
                    <a:pt x="14" y="12"/>
                  </a:cubicBezTo>
                  <a:cubicBezTo>
                    <a:pt x="14" y="12"/>
                    <a:pt x="14" y="12"/>
                    <a:pt x="14" y="12"/>
                  </a:cubicBezTo>
                  <a:cubicBezTo>
                    <a:pt x="18" y="12"/>
                    <a:pt x="18" y="12"/>
                    <a:pt x="18" y="12"/>
                  </a:cubicBezTo>
                  <a:cubicBezTo>
                    <a:pt x="20" y="12"/>
                    <a:pt x="19" y="12"/>
                    <a:pt x="21" y="12"/>
                  </a:cubicBezTo>
                  <a:cubicBezTo>
                    <a:pt x="21" y="12"/>
                    <a:pt x="21" y="12"/>
                    <a:pt x="21" y="12"/>
                  </a:cubicBezTo>
                  <a:cubicBezTo>
                    <a:pt x="21" y="11"/>
                    <a:pt x="21" y="11"/>
                    <a:pt x="21" y="11"/>
                  </a:cubicBezTo>
                  <a:cubicBezTo>
                    <a:pt x="22" y="11"/>
                    <a:pt x="22" y="11"/>
                    <a:pt x="22" y="11"/>
                  </a:cubicBezTo>
                  <a:cubicBezTo>
                    <a:pt x="22" y="10"/>
                    <a:pt x="22" y="10"/>
                    <a:pt x="22" y="10"/>
                  </a:cubicBezTo>
                  <a:cubicBezTo>
                    <a:pt x="21" y="7"/>
                    <a:pt x="21" y="7"/>
                    <a:pt x="21" y="7"/>
                  </a:cubicBezTo>
                  <a:cubicBezTo>
                    <a:pt x="21" y="6"/>
                    <a:pt x="21" y="6"/>
                    <a:pt x="21" y="6"/>
                  </a:cubicBezTo>
                  <a:cubicBezTo>
                    <a:pt x="22" y="6"/>
                    <a:pt x="22" y="6"/>
                    <a:pt x="22" y="6"/>
                  </a:cubicBezTo>
                  <a:cubicBezTo>
                    <a:pt x="22" y="4"/>
                    <a:pt x="22" y="4"/>
                    <a:pt x="22" y="4"/>
                  </a:cubicBezTo>
                  <a:cubicBezTo>
                    <a:pt x="22" y="4"/>
                    <a:pt x="22" y="4"/>
                    <a:pt x="22" y="4"/>
                  </a:cubicBezTo>
                  <a:cubicBezTo>
                    <a:pt x="23" y="3"/>
                    <a:pt x="23" y="3"/>
                    <a:pt x="23" y="3"/>
                  </a:cubicBezTo>
                  <a:cubicBezTo>
                    <a:pt x="24" y="4"/>
                    <a:pt x="24" y="4"/>
                    <a:pt x="24" y="4"/>
                  </a:cubicBezTo>
                  <a:cubicBezTo>
                    <a:pt x="24" y="4"/>
                    <a:pt x="25" y="5"/>
                    <a:pt x="26" y="5"/>
                  </a:cubicBezTo>
                  <a:cubicBezTo>
                    <a:pt x="26" y="5"/>
                    <a:pt x="26" y="5"/>
                    <a:pt x="26" y="5"/>
                  </a:cubicBezTo>
                  <a:cubicBezTo>
                    <a:pt x="30" y="3"/>
                    <a:pt x="28" y="5"/>
                    <a:pt x="33" y="2"/>
                  </a:cubicBezTo>
                  <a:cubicBezTo>
                    <a:pt x="33" y="1"/>
                    <a:pt x="33" y="1"/>
                    <a:pt x="33" y="1"/>
                  </a:cubicBezTo>
                  <a:cubicBezTo>
                    <a:pt x="34" y="0"/>
                    <a:pt x="34" y="0"/>
                    <a:pt x="34" y="0"/>
                  </a:cubicBezTo>
                  <a:cubicBezTo>
                    <a:pt x="34" y="0"/>
                    <a:pt x="34" y="0"/>
                    <a:pt x="34" y="0"/>
                  </a:cubicBezTo>
                  <a:cubicBezTo>
                    <a:pt x="34" y="0"/>
                    <a:pt x="34" y="0"/>
                    <a:pt x="34" y="0"/>
                  </a:cubicBezTo>
                  <a:cubicBezTo>
                    <a:pt x="36" y="2"/>
                    <a:pt x="36" y="1"/>
                    <a:pt x="37" y="3"/>
                  </a:cubicBezTo>
                  <a:cubicBezTo>
                    <a:pt x="37" y="3"/>
                    <a:pt x="37" y="3"/>
                    <a:pt x="37" y="3"/>
                  </a:cubicBezTo>
                  <a:cubicBezTo>
                    <a:pt x="37" y="3"/>
                    <a:pt x="37" y="3"/>
                    <a:pt x="37" y="3"/>
                  </a:cubicBezTo>
                  <a:cubicBezTo>
                    <a:pt x="37" y="3"/>
                    <a:pt x="37" y="3"/>
                    <a:pt x="37" y="3"/>
                  </a:cubicBezTo>
                  <a:cubicBezTo>
                    <a:pt x="38" y="4"/>
                    <a:pt x="38" y="4"/>
                    <a:pt x="38" y="4"/>
                  </a:cubicBezTo>
                  <a:cubicBezTo>
                    <a:pt x="38" y="4"/>
                    <a:pt x="38" y="4"/>
                    <a:pt x="38" y="4"/>
                  </a:cubicBezTo>
                  <a:cubicBezTo>
                    <a:pt x="38" y="5"/>
                    <a:pt x="38" y="5"/>
                    <a:pt x="37" y="5"/>
                  </a:cubicBezTo>
                  <a:cubicBezTo>
                    <a:pt x="37" y="5"/>
                    <a:pt x="34" y="8"/>
                    <a:pt x="34" y="8"/>
                  </a:cubicBezTo>
                  <a:cubicBezTo>
                    <a:pt x="34" y="9"/>
                    <a:pt x="34" y="9"/>
                    <a:pt x="34" y="9"/>
                  </a:cubicBezTo>
                  <a:cubicBezTo>
                    <a:pt x="34" y="10"/>
                    <a:pt x="34" y="10"/>
                    <a:pt x="34" y="10"/>
                  </a:cubicBezTo>
                  <a:cubicBezTo>
                    <a:pt x="35" y="10"/>
                    <a:pt x="35" y="10"/>
                    <a:pt x="35" y="10"/>
                  </a:cubicBezTo>
                  <a:cubicBezTo>
                    <a:pt x="36" y="11"/>
                    <a:pt x="36" y="11"/>
                    <a:pt x="36" y="12"/>
                  </a:cubicBezTo>
                  <a:cubicBezTo>
                    <a:pt x="37" y="12"/>
                    <a:pt x="37" y="12"/>
                    <a:pt x="37" y="12"/>
                  </a:cubicBezTo>
                  <a:cubicBezTo>
                    <a:pt x="37" y="12"/>
                    <a:pt x="40" y="11"/>
                    <a:pt x="40" y="11"/>
                  </a:cubicBezTo>
                  <a:close/>
                  <a:moveTo>
                    <a:pt x="37" y="1"/>
                  </a:moveTo>
                  <a:cubicBezTo>
                    <a:pt x="36" y="1"/>
                    <a:pt x="36" y="1"/>
                    <a:pt x="36" y="1"/>
                  </a:cubicBezTo>
                  <a:cubicBezTo>
                    <a:pt x="36" y="0"/>
                    <a:pt x="36" y="0"/>
                    <a:pt x="36" y="0"/>
                  </a:cubicBezTo>
                  <a:cubicBezTo>
                    <a:pt x="36" y="0"/>
                    <a:pt x="36" y="0"/>
                    <a:pt x="36" y="0"/>
                  </a:cubicBezTo>
                  <a:cubicBezTo>
                    <a:pt x="36" y="0"/>
                    <a:pt x="36" y="0"/>
                    <a:pt x="36" y="0"/>
                  </a:cubicBezTo>
                  <a:cubicBezTo>
                    <a:pt x="36" y="0"/>
                    <a:pt x="36" y="0"/>
                    <a:pt x="36" y="0"/>
                  </a:cubicBezTo>
                  <a:cubicBezTo>
                    <a:pt x="37" y="1"/>
                    <a:pt x="37" y="1"/>
                    <a:pt x="37" y="1"/>
                  </a:cubicBezTo>
                  <a:cubicBezTo>
                    <a:pt x="37" y="1"/>
                    <a:pt x="37" y="1"/>
                    <a:pt x="37" y="1"/>
                  </a:cubicBezTo>
                  <a:close/>
                  <a:moveTo>
                    <a:pt x="37" y="17"/>
                  </a:moveTo>
                  <a:cubicBezTo>
                    <a:pt x="36" y="18"/>
                    <a:pt x="36" y="18"/>
                    <a:pt x="36" y="18"/>
                  </a:cubicBezTo>
                  <a:cubicBezTo>
                    <a:pt x="36" y="18"/>
                    <a:pt x="36" y="18"/>
                    <a:pt x="36" y="18"/>
                  </a:cubicBezTo>
                  <a:cubicBezTo>
                    <a:pt x="35" y="17"/>
                    <a:pt x="35" y="18"/>
                    <a:pt x="35" y="17"/>
                  </a:cubicBezTo>
                  <a:cubicBezTo>
                    <a:pt x="35" y="17"/>
                    <a:pt x="35" y="17"/>
                    <a:pt x="35" y="17"/>
                  </a:cubicBezTo>
                  <a:cubicBezTo>
                    <a:pt x="35" y="17"/>
                    <a:pt x="35" y="17"/>
                    <a:pt x="35" y="17"/>
                  </a:cubicBezTo>
                  <a:cubicBezTo>
                    <a:pt x="36" y="17"/>
                    <a:pt x="37" y="17"/>
                    <a:pt x="37" y="17"/>
                  </a:cubicBezTo>
                  <a:cubicBezTo>
                    <a:pt x="37" y="17"/>
                    <a:pt x="37" y="17"/>
                    <a:pt x="37" y="1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227">
              <a:extLst>
                <a:ext uri="{FF2B5EF4-FFF2-40B4-BE49-F238E27FC236}">
                  <a16:creationId xmlns:a16="http://schemas.microsoft.com/office/drawing/2014/main" id="{268A1AFE-BD96-4BAB-9400-6AC0CA645BD9}"/>
                </a:ext>
              </a:extLst>
            </p:cNvPr>
            <p:cNvSpPr>
              <a:spLocks noEditPoints="1"/>
            </p:cNvSpPr>
            <p:nvPr/>
          </p:nvSpPr>
          <p:spPr bwMode="auto">
            <a:xfrm>
              <a:off x="20459579" y="9420192"/>
              <a:ext cx="61741" cy="42744"/>
            </a:xfrm>
            <a:custGeom>
              <a:avLst/>
              <a:gdLst>
                <a:gd name="T0" fmla="*/ 1 w 15"/>
                <a:gd name="T1" fmla="*/ 1 h 10"/>
                <a:gd name="T2" fmla="*/ 1 w 15"/>
                <a:gd name="T3" fmla="*/ 1 h 10"/>
                <a:gd name="T4" fmla="*/ 0 w 15"/>
                <a:gd name="T5" fmla="*/ 1 h 10"/>
                <a:gd name="T6" fmla="*/ 0 w 15"/>
                <a:gd name="T7" fmla="*/ 0 h 10"/>
                <a:gd name="T8" fmla="*/ 1 w 15"/>
                <a:gd name="T9" fmla="*/ 1 h 10"/>
                <a:gd name="T10" fmla="*/ 1 w 15"/>
                <a:gd name="T11" fmla="*/ 1 h 10"/>
                <a:gd name="T12" fmla="*/ 15 w 15"/>
                <a:gd name="T13" fmla="*/ 10 h 10"/>
                <a:gd name="T14" fmla="*/ 15 w 15"/>
                <a:gd name="T15" fmla="*/ 10 h 10"/>
                <a:gd name="T16" fmla="*/ 15 w 15"/>
                <a:gd name="T17" fmla="*/ 10 h 10"/>
                <a:gd name="T18" fmla="*/ 15 w 15"/>
                <a:gd name="T19" fmla="*/ 9 h 10"/>
                <a:gd name="T20" fmla="*/ 15 w 15"/>
                <a:gd name="T21" fmla="*/ 9 h 10"/>
                <a:gd name="T22" fmla="*/ 15 w 15"/>
                <a:gd name="T23" fmla="*/ 9 h 10"/>
                <a:gd name="T24" fmla="*/ 15 w 15"/>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0">
                  <a:moveTo>
                    <a:pt x="1" y="1"/>
                  </a:moveTo>
                  <a:cubicBezTo>
                    <a:pt x="1" y="1"/>
                    <a:pt x="1" y="1"/>
                    <a:pt x="1" y="1"/>
                  </a:cubicBezTo>
                  <a:cubicBezTo>
                    <a:pt x="1" y="1"/>
                    <a:pt x="1" y="1"/>
                    <a:pt x="0" y="1"/>
                  </a:cubicBezTo>
                  <a:cubicBezTo>
                    <a:pt x="0" y="0"/>
                    <a:pt x="0" y="0"/>
                    <a:pt x="0" y="0"/>
                  </a:cubicBezTo>
                  <a:cubicBezTo>
                    <a:pt x="1" y="1"/>
                    <a:pt x="1" y="1"/>
                    <a:pt x="1" y="1"/>
                  </a:cubicBezTo>
                  <a:cubicBezTo>
                    <a:pt x="1" y="1"/>
                    <a:pt x="1" y="1"/>
                    <a:pt x="1" y="1"/>
                  </a:cubicBezTo>
                  <a:close/>
                  <a:moveTo>
                    <a:pt x="15" y="10"/>
                  </a:moveTo>
                  <a:cubicBezTo>
                    <a:pt x="15" y="10"/>
                    <a:pt x="15" y="10"/>
                    <a:pt x="15" y="10"/>
                  </a:cubicBezTo>
                  <a:cubicBezTo>
                    <a:pt x="15" y="10"/>
                    <a:pt x="15" y="10"/>
                    <a:pt x="15" y="10"/>
                  </a:cubicBezTo>
                  <a:cubicBezTo>
                    <a:pt x="15" y="9"/>
                    <a:pt x="15" y="9"/>
                    <a:pt x="15" y="9"/>
                  </a:cubicBezTo>
                  <a:cubicBezTo>
                    <a:pt x="15" y="9"/>
                    <a:pt x="15" y="9"/>
                    <a:pt x="15" y="9"/>
                  </a:cubicBezTo>
                  <a:cubicBezTo>
                    <a:pt x="15" y="9"/>
                    <a:pt x="15" y="9"/>
                    <a:pt x="15" y="9"/>
                  </a:cubicBezTo>
                  <a:cubicBezTo>
                    <a:pt x="15" y="10"/>
                    <a:pt x="15" y="10"/>
                    <a:pt x="15" y="1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228">
              <a:extLst>
                <a:ext uri="{FF2B5EF4-FFF2-40B4-BE49-F238E27FC236}">
                  <a16:creationId xmlns:a16="http://schemas.microsoft.com/office/drawing/2014/main" id="{0BC239A7-707D-43AE-BCA4-D07A1505D75E}"/>
                </a:ext>
              </a:extLst>
            </p:cNvPr>
            <p:cNvSpPr>
              <a:spLocks noEditPoints="1"/>
            </p:cNvSpPr>
            <p:nvPr/>
          </p:nvSpPr>
          <p:spPr bwMode="auto">
            <a:xfrm>
              <a:off x="17491326" y="9405943"/>
              <a:ext cx="156725" cy="61741"/>
            </a:xfrm>
            <a:custGeom>
              <a:avLst/>
              <a:gdLst>
                <a:gd name="T0" fmla="*/ 18 w 37"/>
                <a:gd name="T1" fmla="*/ 0 h 15"/>
                <a:gd name="T2" fmla="*/ 17 w 37"/>
                <a:gd name="T3" fmla="*/ 2 h 15"/>
                <a:gd name="T4" fmla="*/ 17 w 37"/>
                <a:gd name="T5" fmla="*/ 1 h 15"/>
                <a:gd name="T6" fmla="*/ 18 w 37"/>
                <a:gd name="T7" fmla="*/ 0 h 15"/>
                <a:gd name="T8" fmla="*/ 12 w 37"/>
                <a:gd name="T9" fmla="*/ 15 h 15"/>
                <a:gd name="T10" fmla="*/ 11 w 37"/>
                <a:gd name="T11" fmla="*/ 14 h 15"/>
                <a:gd name="T12" fmla="*/ 10 w 37"/>
                <a:gd name="T13" fmla="*/ 13 h 15"/>
                <a:gd name="T14" fmla="*/ 10 w 37"/>
                <a:gd name="T15" fmla="*/ 12 h 15"/>
                <a:gd name="T16" fmla="*/ 10 w 37"/>
                <a:gd name="T17" fmla="*/ 12 h 15"/>
                <a:gd name="T18" fmla="*/ 11 w 37"/>
                <a:gd name="T19" fmla="*/ 12 h 15"/>
                <a:gd name="T20" fmla="*/ 12 w 37"/>
                <a:gd name="T21" fmla="*/ 12 h 15"/>
                <a:gd name="T22" fmla="*/ 13 w 37"/>
                <a:gd name="T23" fmla="*/ 11 h 15"/>
                <a:gd name="T24" fmla="*/ 12 w 37"/>
                <a:gd name="T25" fmla="*/ 10 h 15"/>
                <a:gd name="T26" fmla="*/ 12 w 37"/>
                <a:gd name="T27" fmla="*/ 10 h 15"/>
                <a:gd name="T28" fmla="*/ 12 w 37"/>
                <a:gd name="T29" fmla="*/ 10 h 15"/>
                <a:gd name="T30" fmla="*/ 11 w 37"/>
                <a:gd name="T31" fmla="*/ 10 h 15"/>
                <a:gd name="T32" fmla="*/ 10 w 37"/>
                <a:gd name="T33" fmla="*/ 10 h 15"/>
                <a:gd name="T34" fmla="*/ 10 w 37"/>
                <a:gd name="T35" fmla="*/ 10 h 15"/>
                <a:gd name="T36" fmla="*/ 10 w 37"/>
                <a:gd name="T37" fmla="*/ 9 h 15"/>
                <a:gd name="T38" fmla="*/ 11 w 37"/>
                <a:gd name="T39" fmla="*/ 8 h 15"/>
                <a:gd name="T40" fmla="*/ 12 w 37"/>
                <a:gd name="T41" fmla="*/ 6 h 15"/>
                <a:gd name="T42" fmla="*/ 13 w 37"/>
                <a:gd name="T43" fmla="*/ 6 h 15"/>
                <a:gd name="T44" fmla="*/ 33 w 37"/>
                <a:gd name="T45" fmla="*/ 2 h 15"/>
                <a:gd name="T46" fmla="*/ 36 w 37"/>
                <a:gd name="T47" fmla="*/ 3 h 15"/>
                <a:gd name="T48" fmla="*/ 37 w 37"/>
                <a:gd name="T49" fmla="*/ 3 h 15"/>
                <a:gd name="T50" fmla="*/ 32 w 37"/>
                <a:gd name="T51" fmla="*/ 6 h 15"/>
                <a:gd name="T52" fmla="*/ 30 w 37"/>
                <a:gd name="T53" fmla="*/ 7 h 15"/>
                <a:gd name="T54" fmla="*/ 28 w 37"/>
                <a:gd name="T55" fmla="*/ 8 h 15"/>
                <a:gd name="T56" fmla="*/ 28 w 37"/>
                <a:gd name="T57" fmla="*/ 9 h 15"/>
                <a:gd name="T58" fmla="*/ 26 w 37"/>
                <a:gd name="T59" fmla="*/ 9 h 15"/>
                <a:gd name="T60" fmla="*/ 21 w 37"/>
                <a:gd name="T61" fmla="*/ 11 h 15"/>
                <a:gd name="T62" fmla="*/ 20 w 37"/>
                <a:gd name="T63" fmla="*/ 11 h 15"/>
                <a:gd name="T64" fmla="*/ 12 w 37"/>
                <a:gd name="T65" fmla="*/ 15 h 15"/>
                <a:gd name="T66" fmla="*/ 0 w 37"/>
                <a:gd name="T67" fmla="*/ 13 h 15"/>
                <a:gd name="T68" fmla="*/ 5 w 37"/>
                <a:gd name="T69" fmla="*/ 12 h 15"/>
                <a:gd name="T70" fmla="*/ 4 w 37"/>
                <a:gd name="T71" fmla="*/ 13 h 15"/>
                <a:gd name="T72" fmla="*/ 3 w 37"/>
                <a:gd name="T73" fmla="*/ 14 h 15"/>
                <a:gd name="T74" fmla="*/ 3 w 37"/>
                <a:gd name="T75" fmla="*/ 14 h 15"/>
                <a:gd name="T76" fmla="*/ 1 w 37"/>
                <a:gd name="T77" fmla="*/ 14 h 15"/>
                <a:gd name="T78" fmla="*/ 1 w 37"/>
                <a:gd name="T79" fmla="*/ 14 h 15"/>
                <a:gd name="T80" fmla="*/ 1 w 37"/>
                <a:gd name="T81" fmla="*/ 14 h 15"/>
                <a:gd name="T82" fmla="*/ 0 w 37"/>
                <a:gd name="T83" fmla="*/ 14 h 15"/>
                <a:gd name="T84" fmla="*/ 0 w 37"/>
                <a:gd name="T85"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 h="15">
                  <a:moveTo>
                    <a:pt x="18" y="0"/>
                  </a:moveTo>
                  <a:cubicBezTo>
                    <a:pt x="17" y="2"/>
                    <a:pt x="17" y="2"/>
                    <a:pt x="17" y="2"/>
                  </a:cubicBezTo>
                  <a:cubicBezTo>
                    <a:pt x="17" y="1"/>
                    <a:pt x="17" y="1"/>
                    <a:pt x="17" y="1"/>
                  </a:cubicBezTo>
                  <a:cubicBezTo>
                    <a:pt x="17" y="1"/>
                    <a:pt x="17" y="0"/>
                    <a:pt x="18" y="0"/>
                  </a:cubicBezTo>
                  <a:close/>
                  <a:moveTo>
                    <a:pt x="12" y="15"/>
                  </a:moveTo>
                  <a:cubicBezTo>
                    <a:pt x="11" y="14"/>
                    <a:pt x="11" y="14"/>
                    <a:pt x="11" y="14"/>
                  </a:cubicBezTo>
                  <a:cubicBezTo>
                    <a:pt x="11" y="13"/>
                    <a:pt x="11" y="13"/>
                    <a:pt x="10" y="13"/>
                  </a:cubicBezTo>
                  <a:cubicBezTo>
                    <a:pt x="10" y="12"/>
                    <a:pt x="10" y="12"/>
                    <a:pt x="10" y="12"/>
                  </a:cubicBezTo>
                  <a:cubicBezTo>
                    <a:pt x="10" y="12"/>
                    <a:pt x="10" y="12"/>
                    <a:pt x="10" y="12"/>
                  </a:cubicBezTo>
                  <a:cubicBezTo>
                    <a:pt x="11" y="12"/>
                    <a:pt x="11" y="12"/>
                    <a:pt x="11" y="12"/>
                  </a:cubicBezTo>
                  <a:cubicBezTo>
                    <a:pt x="12" y="12"/>
                    <a:pt x="12" y="12"/>
                    <a:pt x="12" y="12"/>
                  </a:cubicBezTo>
                  <a:cubicBezTo>
                    <a:pt x="13" y="11"/>
                    <a:pt x="13" y="11"/>
                    <a:pt x="13" y="11"/>
                  </a:cubicBezTo>
                  <a:cubicBezTo>
                    <a:pt x="12" y="10"/>
                    <a:pt x="12" y="10"/>
                    <a:pt x="12" y="10"/>
                  </a:cubicBezTo>
                  <a:cubicBezTo>
                    <a:pt x="12" y="10"/>
                    <a:pt x="12" y="10"/>
                    <a:pt x="12" y="10"/>
                  </a:cubicBezTo>
                  <a:cubicBezTo>
                    <a:pt x="12" y="10"/>
                    <a:pt x="12" y="10"/>
                    <a:pt x="12" y="10"/>
                  </a:cubicBezTo>
                  <a:cubicBezTo>
                    <a:pt x="11" y="10"/>
                    <a:pt x="11" y="10"/>
                    <a:pt x="11" y="10"/>
                  </a:cubicBezTo>
                  <a:cubicBezTo>
                    <a:pt x="10" y="10"/>
                    <a:pt x="10" y="10"/>
                    <a:pt x="10" y="10"/>
                  </a:cubicBezTo>
                  <a:cubicBezTo>
                    <a:pt x="10" y="10"/>
                    <a:pt x="10" y="10"/>
                    <a:pt x="10" y="10"/>
                  </a:cubicBezTo>
                  <a:cubicBezTo>
                    <a:pt x="10" y="9"/>
                    <a:pt x="10" y="9"/>
                    <a:pt x="10" y="9"/>
                  </a:cubicBezTo>
                  <a:cubicBezTo>
                    <a:pt x="11" y="8"/>
                    <a:pt x="11" y="8"/>
                    <a:pt x="11" y="8"/>
                  </a:cubicBezTo>
                  <a:cubicBezTo>
                    <a:pt x="12" y="6"/>
                    <a:pt x="12" y="6"/>
                    <a:pt x="12" y="6"/>
                  </a:cubicBezTo>
                  <a:cubicBezTo>
                    <a:pt x="13" y="6"/>
                    <a:pt x="13" y="6"/>
                    <a:pt x="13" y="6"/>
                  </a:cubicBezTo>
                  <a:cubicBezTo>
                    <a:pt x="23" y="2"/>
                    <a:pt x="23" y="6"/>
                    <a:pt x="33" y="2"/>
                  </a:cubicBezTo>
                  <a:cubicBezTo>
                    <a:pt x="34" y="2"/>
                    <a:pt x="34" y="2"/>
                    <a:pt x="36" y="3"/>
                  </a:cubicBezTo>
                  <a:cubicBezTo>
                    <a:pt x="36" y="3"/>
                    <a:pt x="36" y="3"/>
                    <a:pt x="37" y="3"/>
                  </a:cubicBezTo>
                  <a:cubicBezTo>
                    <a:pt x="34" y="5"/>
                    <a:pt x="35" y="5"/>
                    <a:pt x="32" y="6"/>
                  </a:cubicBezTo>
                  <a:cubicBezTo>
                    <a:pt x="31" y="7"/>
                    <a:pt x="31" y="7"/>
                    <a:pt x="30" y="7"/>
                  </a:cubicBezTo>
                  <a:cubicBezTo>
                    <a:pt x="28" y="8"/>
                    <a:pt x="28" y="8"/>
                    <a:pt x="28" y="8"/>
                  </a:cubicBezTo>
                  <a:cubicBezTo>
                    <a:pt x="28" y="9"/>
                    <a:pt x="28" y="9"/>
                    <a:pt x="28" y="9"/>
                  </a:cubicBezTo>
                  <a:cubicBezTo>
                    <a:pt x="26" y="9"/>
                    <a:pt x="26" y="9"/>
                    <a:pt x="26" y="9"/>
                  </a:cubicBezTo>
                  <a:cubicBezTo>
                    <a:pt x="24" y="9"/>
                    <a:pt x="24" y="9"/>
                    <a:pt x="21" y="11"/>
                  </a:cubicBezTo>
                  <a:cubicBezTo>
                    <a:pt x="21" y="11"/>
                    <a:pt x="21" y="11"/>
                    <a:pt x="20" y="11"/>
                  </a:cubicBezTo>
                  <a:cubicBezTo>
                    <a:pt x="15" y="13"/>
                    <a:pt x="15" y="13"/>
                    <a:pt x="12" y="15"/>
                  </a:cubicBezTo>
                  <a:close/>
                  <a:moveTo>
                    <a:pt x="0" y="13"/>
                  </a:moveTo>
                  <a:cubicBezTo>
                    <a:pt x="2" y="12"/>
                    <a:pt x="1" y="13"/>
                    <a:pt x="5" y="12"/>
                  </a:cubicBezTo>
                  <a:cubicBezTo>
                    <a:pt x="5" y="12"/>
                    <a:pt x="5" y="12"/>
                    <a:pt x="4" y="13"/>
                  </a:cubicBezTo>
                  <a:cubicBezTo>
                    <a:pt x="4" y="14"/>
                    <a:pt x="4" y="13"/>
                    <a:pt x="3" y="14"/>
                  </a:cubicBezTo>
                  <a:cubicBezTo>
                    <a:pt x="3" y="14"/>
                    <a:pt x="3" y="14"/>
                    <a:pt x="3" y="14"/>
                  </a:cubicBezTo>
                  <a:cubicBezTo>
                    <a:pt x="1" y="14"/>
                    <a:pt x="1" y="14"/>
                    <a:pt x="1" y="14"/>
                  </a:cubicBezTo>
                  <a:cubicBezTo>
                    <a:pt x="1" y="14"/>
                    <a:pt x="1" y="14"/>
                    <a:pt x="1" y="14"/>
                  </a:cubicBezTo>
                  <a:cubicBezTo>
                    <a:pt x="1" y="14"/>
                    <a:pt x="1" y="14"/>
                    <a:pt x="1" y="14"/>
                  </a:cubicBezTo>
                  <a:cubicBezTo>
                    <a:pt x="0" y="14"/>
                    <a:pt x="0" y="14"/>
                    <a:pt x="0" y="14"/>
                  </a:cubicBezTo>
                  <a:cubicBezTo>
                    <a:pt x="0" y="13"/>
                    <a:pt x="0" y="13"/>
                    <a:pt x="0" y="1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229">
              <a:extLst>
                <a:ext uri="{FF2B5EF4-FFF2-40B4-BE49-F238E27FC236}">
                  <a16:creationId xmlns:a16="http://schemas.microsoft.com/office/drawing/2014/main" id="{FC931095-6DCD-4989-BFB8-0EC890832CF0}"/>
                </a:ext>
              </a:extLst>
            </p:cNvPr>
            <p:cNvSpPr>
              <a:spLocks noEditPoints="1"/>
            </p:cNvSpPr>
            <p:nvPr/>
          </p:nvSpPr>
          <p:spPr bwMode="auto">
            <a:xfrm>
              <a:off x="14147885" y="6817627"/>
              <a:ext cx="660141" cy="460675"/>
            </a:xfrm>
            <a:custGeom>
              <a:avLst/>
              <a:gdLst>
                <a:gd name="T0" fmla="*/ 147 w 159"/>
                <a:gd name="T1" fmla="*/ 78 h 110"/>
                <a:gd name="T2" fmla="*/ 130 w 159"/>
                <a:gd name="T3" fmla="*/ 98 h 110"/>
                <a:gd name="T4" fmla="*/ 119 w 159"/>
                <a:gd name="T5" fmla="*/ 101 h 110"/>
                <a:gd name="T6" fmla="*/ 111 w 159"/>
                <a:gd name="T7" fmla="*/ 109 h 110"/>
                <a:gd name="T8" fmla="*/ 103 w 159"/>
                <a:gd name="T9" fmla="*/ 107 h 110"/>
                <a:gd name="T10" fmla="*/ 98 w 159"/>
                <a:gd name="T11" fmla="*/ 102 h 110"/>
                <a:gd name="T12" fmla="*/ 97 w 159"/>
                <a:gd name="T13" fmla="*/ 91 h 110"/>
                <a:gd name="T14" fmla="*/ 81 w 159"/>
                <a:gd name="T15" fmla="*/ 83 h 110"/>
                <a:gd name="T16" fmla="*/ 76 w 159"/>
                <a:gd name="T17" fmla="*/ 78 h 110"/>
                <a:gd name="T18" fmla="*/ 69 w 159"/>
                <a:gd name="T19" fmla="*/ 76 h 110"/>
                <a:gd name="T20" fmla="*/ 63 w 159"/>
                <a:gd name="T21" fmla="*/ 74 h 110"/>
                <a:gd name="T22" fmla="*/ 54 w 159"/>
                <a:gd name="T23" fmla="*/ 71 h 110"/>
                <a:gd name="T24" fmla="*/ 53 w 159"/>
                <a:gd name="T25" fmla="*/ 68 h 110"/>
                <a:gd name="T26" fmla="*/ 44 w 159"/>
                <a:gd name="T27" fmla="*/ 67 h 110"/>
                <a:gd name="T28" fmla="*/ 41 w 159"/>
                <a:gd name="T29" fmla="*/ 70 h 110"/>
                <a:gd name="T30" fmla="*/ 29 w 159"/>
                <a:gd name="T31" fmla="*/ 72 h 110"/>
                <a:gd name="T32" fmla="*/ 23 w 159"/>
                <a:gd name="T33" fmla="*/ 79 h 110"/>
                <a:gd name="T34" fmla="*/ 15 w 159"/>
                <a:gd name="T35" fmla="*/ 75 h 110"/>
                <a:gd name="T36" fmla="*/ 15 w 159"/>
                <a:gd name="T37" fmla="*/ 62 h 110"/>
                <a:gd name="T38" fmla="*/ 14 w 159"/>
                <a:gd name="T39" fmla="*/ 54 h 110"/>
                <a:gd name="T40" fmla="*/ 9 w 159"/>
                <a:gd name="T41" fmla="*/ 51 h 110"/>
                <a:gd name="T42" fmla="*/ 9 w 159"/>
                <a:gd name="T43" fmla="*/ 48 h 110"/>
                <a:gd name="T44" fmla="*/ 11 w 159"/>
                <a:gd name="T45" fmla="*/ 47 h 110"/>
                <a:gd name="T46" fmla="*/ 9 w 159"/>
                <a:gd name="T47" fmla="*/ 43 h 110"/>
                <a:gd name="T48" fmla="*/ 4 w 159"/>
                <a:gd name="T49" fmla="*/ 43 h 110"/>
                <a:gd name="T50" fmla="*/ 4 w 159"/>
                <a:gd name="T51" fmla="*/ 29 h 110"/>
                <a:gd name="T52" fmla="*/ 9 w 159"/>
                <a:gd name="T53" fmla="*/ 30 h 110"/>
                <a:gd name="T54" fmla="*/ 15 w 159"/>
                <a:gd name="T55" fmla="*/ 32 h 110"/>
                <a:gd name="T56" fmla="*/ 21 w 159"/>
                <a:gd name="T57" fmla="*/ 31 h 110"/>
                <a:gd name="T58" fmla="*/ 25 w 159"/>
                <a:gd name="T59" fmla="*/ 29 h 110"/>
                <a:gd name="T60" fmla="*/ 20 w 159"/>
                <a:gd name="T61" fmla="*/ 22 h 110"/>
                <a:gd name="T62" fmla="*/ 15 w 159"/>
                <a:gd name="T63" fmla="*/ 11 h 110"/>
                <a:gd name="T64" fmla="*/ 7 w 159"/>
                <a:gd name="T65" fmla="*/ 11 h 110"/>
                <a:gd name="T66" fmla="*/ 4 w 159"/>
                <a:gd name="T67" fmla="*/ 18 h 110"/>
                <a:gd name="T68" fmla="*/ 1 w 159"/>
                <a:gd name="T69" fmla="*/ 19 h 110"/>
                <a:gd name="T70" fmla="*/ 8 w 159"/>
                <a:gd name="T71" fmla="*/ 9 h 110"/>
                <a:gd name="T72" fmla="*/ 19 w 159"/>
                <a:gd name="T73" fmla="*/ 8 h 110"/>
                <a:gd name="T74" fmla="*/ 27 w 159"/>
                <a:gd name="T75" fmla="*/ 14 h 110"/>
                <a:gd name="T76" fmla="*/ 32 w 159"/>
                <a:gd name="T77" fmla="*/ 22 h 110"/>
                <a:gd name="T78" fmla="*/ 38 w 159"/>
                <a:gd name="T79" fmla="*/ 22 h 110"/>
                <a:gd name="T80" fmla="*/ 50 w 159"/>
                <a:gd name="T81" fmla="*/ 23 h 110"/>
                <a:gd name="T82" fmla="*/ 51 w 159"/>
                <a:gd name="T83" fmla="*/ 21 h 110"/>
                <a:gd name="T84" fmla="*/ 53 w 159"/>
                <a:gd name="T85" fmla="*/ 11 h 110"/>
                <a:gd name="T86" fmla="*/ 61 w 159"/>
                <a:gd name="T87" fmla="*/ 7 h 110"/>
                <a:gd name="T88" fmla="*/ 64 w 159"/>
                <a:gd name="T89" fmla="*/ 6 h 110"/>
                <a:gd name="T90" fmla="*/ 66 w 159"/>
                <a:gd name="T91" fmla="*/ 8 h 110"/>
                <a:gd name="T92" fmla="*/ 65 w 159"/>
                <a:gd name="T93" fmla="*/ 4 h 110"/>
                <a:gd name="T94" fmla="*/ 66 w 159"/>
                <a:gd name="T95" fmla="*/ 2 h 110"/>
                <a:gd name="T96" fmla="*/ 72 w 159"/>
                <a:gd name="T97" fmla="*/ 4 h 110"/>
                <a:gd name="T98" fmla="*/ 77 w 159"/>
                <a:gd name="T99" fmla="*/ 7 h 110"/>
                <a:gd name="T100" fmla="*/ 84 w 159"/>
                <a:gd name="T101" fmla="*/ 9 h 110"/>
                <a:gd name="T102" fmla="*/ 83 w 159"/>
                <a:gd name="T103" fmla="*/ 13 h 110"/>
                <a:gd name="T104" fmla="*/ 86 w 159"/>
                <a:gd name="T105" fmla="*/ 16 h 110"/>
                <a:gd name="T106" fmla="*/ 85 w 159"/>
                <a:gd name="T107" fmla="*/ 19 h 110"/>
                <a:gd name="T108" fmla="*/ 90 w 159"/>
                <a:gd name="T109" fmla="*/ 24 h 110"/>
                <a:gd name="T110" fmla="*/ 98 w 159"/>
                <a:gd name="T111" fmla="*/ 24 h 110"/>
                <a:gd name="T112" fmla="*/ 103 w 159"/>
                <a:gd name="T113" fmla="*/ 24 h 110"/>
                <a:gd name="T114" fmla="*/ 109 w 159"/>
                <a:gd name="T115" fmla="*/ 34 h 110"/>
                <a:gd name="T116" fmla="*/ 114 w 159"/>
                <a:gd name="T117" fmla="*/ 44 h 110"/>
                <a:gd name="T118" fmla="*/ 148 w 159"/>
                <a:gd name="T119" fmla="*/ 67 h 110"/>
                <a:gd name="T120" fmla="*/ 159 w 159"/>
                <a:gd name="T121" fmla="*/ 72 h 110"/>
                <a:gd name="T122" fmla="*/ 6 w 159"/>
                <a:gd name="T123" fmla="*/ 5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 h="110">
                  <a:moveTo>
                    <a:pt x="157" y="80"/>
                  </a:moveTo>
                  <a:cubicBezTo>
                    <a:pt x="157" y="80"/>
                    <a:pt x="157" y="80"/>
                    <a:pt x="157" y="80"/>
                  </a:cubicBezTo>
                  <a:cubicBezTo>
                    <a:pt x="156" y="80"/>
                    <a:pt x="156" y="80"/>
                    <a:pt x="153" y="79"/>
                  </a:cubicBezTo>
                  <a:cubicBezTo>
                    <a:pt x="151" y="78"/>
                    <a:pt x="151" y="78"/>
                    <a:pt x="149" y="77"/>
                  </a:cubicBezTo>
                  <a:cubicBezTo>
                    <a:pt x="149" y="77"/>
                    <a:pt x="148" y="77"/>
                    <a:pt x="148" y="77"/>
                  </a:cubicBezTo>
                  <a:cubicBezTo>
                    <a:pt x="147" y="78"/>
                    <a:pt x="147" y="78"/>
                    <a:pt x="147" y="78"/>
                  </a:cubicBezTo>
                  <a:cubicBezTo>
                    <a:pt x="147" y="80"/>
                    <a:pt x="147" y="79"/>
                    <a:pt x="146" y="81"/>
                  </a:cubicBezTo>
                  <a:cubicBezTo>
                    <a:pt x="143" y="81"/>
                    <a:pt x="144" y="81"/>
                    <a:pt x="141" y="81"/>
                  </a:cubicBezTo>
                  <a:cubicBezTo>
                    <a:pt x="139" y="82"/>
                    <a:pt x="140" y="82"/>
                    <a:pt x="138" y="83"/>
                  </a:cubicBezTo>
                  <a:cubicBezTo>
                    <a:pt x="138" y="84"/>
                    <a:pt x="135" y="93"/>
                    <a:pt x="135" y="94"/>
                  </a:cubicBezTo>
                  <a:cubicBezTo>
                    <a:pt x="133" y="96"/>
                    <a:pt x="133" y="96"/>
                    <a:pt x="130" y="97"/>
                  </a:cubicBezTo>
                  <a:cubicBezTo>
                    <a:pt x="130" y="98"/>
                    <a:pt x="130" y="98"/>
                    <a:pt x="130" y="98"/>
                  </a:cubicBezTo>
                  <a:cubicBezTo>
                    <a:pt x="130" y="98"/>
                    <a:pt x="130" y="98"/>
                    <a:pt x="130" y="98"/>
                  </a:cubicBezTo>
                  <a:cubicBezTo>
                    <a:pt x="129" y="99"/>
                    <a:pt x="129" y="99"/>
                    <a:pt x="129" y="99"/>
                  </a:cubicBezTo>
                  <a:cubicBezTo>
                    <a:pt x="127" y="98"/>
                    <a:pt x="123" y="100"/>
                    <a:pt x="121" y="101"/>
                  </a:cubicBezTo>
                  <a:cubicBezTo>
                    <a:pt x="120" y="101"/>
                    <a:pt x="120" y="101"/>
                    <a:pt x="120" y="101"/>
                  </a:cubicBezTo>
                  <a:cubicBezTo>
                    <a:pt x="119" y="101"/>
                    <a:pt x="119" y="101"/>
                    <a:pt x="119" y="101"/>
                  </a:cubicBezTo>
                  <a:cubicBezTo>
                    <a:pt x="119" y="101"/>
                    <a:pt x="119" y="101"/>
                    <a:pt x="119" y="101"/>
                  </a:cubicBezTo>
                  <a:cubicBezTo>
                    <a:pt x="120" y="103"/>
                    <a:pt x="119" y="102"/>
                    <a:pt x="120" y="103"/>
                  </a:cubicBezTo>
                  <a:cubicBezTo>
                    <a:pt x="119" y="104"/>
                    <a:pt x="119" y="104"/>
                    <a:pt x="119" y="104"/>
                  </a:cubicBezTo>
                  <a:cubicBezTo>
                    <a:pt x="119" y="105"/>
                    <a:pt x="119" y="104"/>
                    <a:pt x="118" y="106"/>
                  </a:cubicBezTo>
                  <a:cubicBezTo>
                    <a:pt x="117" y="107"/>
                    <a:pt x="115" y="109"/>
                    <a:pt x="113" y="109"/>
                  </a:cubicBezTo>
                  <a:cubicBezTo>
                    <a:pt x="112" y="109"/>
                    <a:pt x="113" y="109"/>
                    <a:pt x="112" y="109"/>
                  </a:cubicBezTo>
                  <a:cubicBezTo>
                    <a:pt x="111" y="109"/>
                    <a:pt x="111" y="109"/>
                    <a:pt x="111" y="109"/>
                  </a:cubicBezTo>
                  <a:cubicBezTo>
                    <a:pt x="110" y="110"/>
                    <a:pt x="110" y="110"/>
                    <a:pt x="110" y="110"/>
                  </a:cubicBezTo>
                  <a:cubicBezTo>
                    <a:pt x="110" y="110"/>
                    <a:pt x="110" y="110"/>
                    <a:pt x="110" y="110"/>
                  </a:cubicBezTo>
                  <a:cubicBezTo>
                    <a:pt x="109" y="109"/>
                    <a:pt x="109" y="109"/>
                    <a:pt x="109" y="109"/>
                  </a:cubicBezTo>
                  <a:cubicBezTo>
                    <a:pt x="108" y="108"/>
                    <a:pt x="108" y="107"/>
                    <a:pt x="106" y="106"/>
                  </a:cubicBezTo>
                  <a:cubicBezTo>
                    <a:pt x="106" y="106"/>
                    <a:pt x="106" y="106"/>
                    <a:pt x="106" y="106"/>
                  </a:cubicBezTo>
                  <a:cubicBezTo>
                    <a:pt x="105" y="107"/>
                    <a:pt x="105" y="106"/>
                    <a:pt x="103" y="107"/>
                  </a:cubicBezTo>
                  <a:cubicBezTo>
                    <a:pt x="102" y="106"/>
                    <a:pt x="103" y="107"/>
                    <a:pt x="101" y="106"/>
                  </a:cubicBezTo>
                  <a:cubicBezTo>
                    <a:pt x="100" y="105"/>
                    <a:pt x="100" y="105"/>
                    <a:pt x="99" y="104"/>
                  </a:cubicBezTo>
                  <a:cubicBezTo>
                    <a:pt x="98" y="104"/>
                    <a:pt x="98" y="104"/>
                    <a:pt x="98" y="104"/>
                  </a:cubicBezTo>
                  <a:cubicBezTo>
                    <a:pt x="98" y="103"/>
                    <a:pt x="98" y="103"/>
                    <a:pt x="98" y="103"/>
                  </a:cubicBezTo>
                  <a:cubicBezTo>
                    <a:pt x="98" y="103"/>
                    <a:pt x="98" y="103"/>
                    <a:pt x="98" y="103"/>
                  </a:cubicBezTo>
                  <a:cubicBezTo>
                    <a:pt x="98" y="102"/>
                    <a:pt x="98" y="102"/>
                    <a:pt x="98" y="102"/>
                  </a:cubicBezTo>
                  <a:cubicBezTo>
                    <a:pt x="98" y="101"/>
                    <a:pt x="98" y="101"/>
                    <a:pt x="98" y="101"/>
                  </a:cubicBezTo>
                  <a:cubicBezTo>
                    <a:pt x="98" y="99"/>
                    <a:pt x="98" y="99"/>
                    <a:pt x="98" y="99"/>
                  </a:cubicBezTo>
                  <a:cubicBezTo>
                    <a:pt x="97" y="99"/>
                    <a:pt x="97" y="99"/>
                    <a:pt x="97" y="99"/>
                  </a:cubicBezTo>
                  <a:cubicBezTo>
                    <a:pt x="97" y="98"/>
                    <a:pt x="97" y="98"/>
                    <a:pt x="98" y="97"/>
                  </a:cubicBezTo>
                  <a:cubicBezTo>
                    <a:pt x="98" y="96"/>
                    <a:pt x="98" y="96"/>
                    <a:pt x="98" y="96"/>
                  </a:cubicBezTo>
                  <a:cubicBezTo>
                    <a:pt x="97" y="94"/>
                    <a:pt x="97" y="94"/>
                    <a:pt x="97" y="91"/>
                  </a:cubicBezTo>
                  <a:cubicBezTo>
                    <a:pt x="97" y="90"/>
                    <a:pt x="97" y="90"/>
                    <a:pt x="97" y="90"/>
                  </a:cubicBezTo>
                  <a:cubicBezTo>
                    <a:pt x="91" y="90"/>
                    <a:pt x="93" y="90"/>
                    <a:pt x="88" y="90"/>
                  </a:cubicBezTo>
                  <a:cubicBezTo>
                    <a:pt x="88" y="89"/>
                    <a:pt x="86" y="88"/>
                    <a:pt x="86" y="87"/>
                  </a:cubicBezTo>
                  <a:cubicBezTo>
                    <a:pt x="85" y="85"/>
                    <a:pt x="85" y="85"/>
                    <a:pt x="85" y="85"/>
                  </a:cubicBezTo>
                  <a:cubicBezTo>
                    <a:pt x="84" y="84"/>
                    <a:pt x="84" y="84"/>
                    <a:pt x="84" y="84"/>
                  </a:cubicBezTo>
                  <a:cubicBezTo>
                    <a:pt x="81" y="83"/>
                    <a:pt x="81" y="83"/>
                    <a:pt x="81" y="83"/>
                  </a:cubicBezTo>
                  <a:cubicBezTo>
                    <a:pt x="79" y="82"/>
                    <a:pt x="79" y="82"/>
                    <a:pt x="79" y="82"/>
                  </a:cubicBezTo>
                  <a:cubicBezTo>
                    <a:pt x="78" y="81"/>
                    <a:pt x="78" y="81"/>
                    <a:pt x="78" y="81"/>
                  </a:cubicBezTo>
                  <a:cubicBezTo>
                    <a:pt x="77" y="80"/>
                    <a:pt x="77" y="80"/>
                    <a:pt x="77" y="80"/>
                  </a:cubicBezTo>
                  <a:cubicBezTo>
                    <a:pt x="77" y="79"/>
                    <a:pt x="77" y="79"/>
                    <a:pt x="77" y="79"/>
                  </a:cubicBezTo>
                  <a:cubicBezTo>
                    <a:pt x="77" y="78"/>
                    <a:pt x="77" y="78"/>
                    <a:pt x="77" y="78"/>
                  </a:cubicBezTo>
                  <a:cubicBezTo>
                    <a:pt x="76" y="78"/>
                    <a:pt x="76" y="78"/>
                    <a:pt x="76" y="78"/>
                  </a:cubicBezTo>
                  <a:cubicBezTo>
                    <a:pt x="76" y="77"/>
                    <a:pt x="76" y="77"/>
                    <a:pt x="76" y="77"/>
                  </a:cubicBezTo>
                  <a:cubicBezTo>
                    <a:pt x="76" y="77"/>
                    <a:pt x="76" y="77"/>
                    <a:pt x="76" y="77"/>
                  </a:cubicBezTo>
                  <a:cubicBezTo>
                    <a:pt x="72" y="76"/>
                    <a:pt x="72" y="76"/>
                    <a:pt x="72" y="76"/>
                  </a:cubicBezTo>
                  <a:cubicBezTo>
                    <a:pt x="71" y="75"/>
                    <a:pt x="71" y="75"/>
                    <a:pt x="71" y="75"/>
                  </a:cubicBezTo>
                  <a:cubicBezTo>
                    <a:pt x="70" y="76"/>
                    <a:pt x="70" y="76"/>
                    <a:pt x="70" y="76"/>
                  </a:cubicBezTo>
                  <a:cubicBezTo>
                    <a:pt x="69" y="76"/>
                    <a:pt x="69" y="76"/>
                    <a:pt x="69" y="76"/>
                  </a:cubicBezTo>
                  <a:cubicBezTo>
                    <a:pt x="68" y="75"/>
                    <a:pt x="68" y="75"/>
                    <a:pt x="68" y="75"/>
                  </a:cubicBezTo>
                  <a:cubicBezTo>
                    <a:pt x="67" y="76"/>
                    <a:pt x="67" y="76"/>
                    <a:pt x="67" y="76"/>
                  </a:cubicBezTo>
                  <a:cubicBezTo>
                    <a:pt x="66" y="76"/>
                    <a:pt x="66" y="76"/>
                    <a:pt x="66" y="76"/>
                  </a:cubicBezTo>
                  <a:cubicBezTo>
                    <a:pt x="65" y="76"/>
                    <a:pt x="65" y="76"/>
                    <a:pt x="65" y="76"/>
                  </a:cubicBezTo>
                  <a:cubicBezTo>
                    <a:pt x="65" y="75"/>
                    <a:pt x="65" y="75"/>
                    <a:pt x="65" y="75"/>
                  </a:cubicBezTo>
                  <a:cubicBezTo>
                    <a:pt x="63" y="74"/>
                    <a:pt x="63" y="74"/>
                    <a:pt x="63" y="74"/>
                  </a:cubicBezTo>
                  <a:cubicBezTo>
                    <a:pt x="61" y="73"/>
                    <a:pt x="61" y="73"/>
                    <a:pt x="61" y="73"/>
                  </a:cubicBezTo>
                  <a:cubicBezTo>
                    <a:pt x="60" y="73"/>
                    <a:pt x="60" y="73"/>
                    <a:pt x="60" y="73"/>
                  </a:cubicBezTo>
                  <a:cubicBezTo>
                    <a:pt x="58" y="72"/>
                    <a:pt x="58" y="72"/>
                    <a:pt x="58" y="72"/>
                  </a:cubicBezTo>
                  <a:cubicBezTo>
                    <a:pt x="56" y="72"/>
                    <a:pt x="56" y="72"/>
                    <a:pt x="56" y="72"/>
                  </a:cubicBezTo>
                  <a:cubicBezTo>
                    <a:pt x="55" y="71"/>
                    <a:pt x="55" y="71"/>
                    <a:pt x="55" y="71"/>
                  </a:cubicBezTo>
                  <a:cubicBezTo>
                    <a:pt x="54" y="71"/>
                    <a:pt x="54" y="71"/>
                    <a:pt x="54" y="71"/>
                  </a:cubicBezTo>
                  <a:cubicBezTo>
                    <a:pt x="54" y="71"/>
                    <a:pt x="54" y="71"/>
                    <a:pt x="54" y="71"/>
                  </a:cubicBezTo>
                  <a:cubicBezTo>
                    <a:pt x="54" y="70"/>
                    <a:pt x="54" y="70"/>
                    <a:pt x="54" y="70"/>
                  </a:cubicBezTo>
                  <a:cubicBezTo>
                    <a:pt x="54" y="69"/>
                    <a:pt x="54" y="69"/>
                    <a:pt x="54" y="69"/>
                  </a:cubicBezTo>
                  <a:cubicBezTo>
                    <a:pt x="54" y="69"/>
                    <a:pt x="54" y="69"/>
                    <a:pt x="54" y="69"/>
                  </a:cubicBezTo>
                  <a:cubicBezTo>
                    <a:pt x="53" y="68"/>
                    <a:pt x="53" y="68"/>
                    <a:pt x="53" y="68"/>
                  </a:cubicBezTo>
                  <a:cubicBezTo>
                    <a:pt x="53" y="68"/>
                    <a:pt x="53" y="68"/>
                    <a:pt x="53" y="68"/>
                  </a:cubicBezTo>
                  <a:cubicBezTo>
                    <a:pt x="51" y="68"/>
                    <a:pt x="51" y="68"/>
                    <a:pt x="51" y="68"/>
                  </a:cubicBezTo>
                  <a:cubicBezTo>
                    <a:pt x="49" y="68"/>
                    <a:pt x="49" y="68"/>
                    <a:pt x="49" y="68"/>
                  </a:cubicBezTo>
                  <a:cubicBezTo>
                    <a:pt x="48" y="67"/>
                    <a:pt x="48" y="67"/>
                    <a:pt x="48" y="67"/>
                  </a:cubicBezTo>
                  <a:cubicBezTo>
                    <a:pt x="47" y="67"/>
                    <a:pt x="47" y="67"/>
                    <a:pt x="47" y="67"/>
                  </a:cubicBezTo>
                  <a:cubicBezTo>
                    <a:pt x="45" y="67"/>
                    <a:pt x="45" y="67"/>
                    <a:pt x="45" y="67"/>
                  </a:cubicBezTo>
                  <a:cubicBezTo>
                    <a:pt x="44" y="67"/>
                    <a:pt x="44" y="67"/>
                    <a:pt x="44" y="67"/>
                  </a:cubicBezTo>
                  <a:cubicBezTo>
                    <a:pt x="43" y="68"/>
                    <a:pt x="43" y="68"/>
                    <a:pt x="43" y="68"/>
                  </a:cubicBezTo>
                  <a:cubicBezTo>
                    <a:pt x="43" y="68"/>
                    <a:pt x="43" y="68"/>
                    <a:pt x="43" y="68"/>
                  </a:cubicBezTo>
                  <a:cubicBezTo>
                    <a:pt x="43" y="69"/>
                    <a:pt x="43" y="69"/>
                    <a:pt x="43" y="69"/>
                  </a:cubicBezTo>
                  <a:cubicBezTo>
                    <a:pt x="42" y="70"/>
                    <a:pt x="42" y="70"/>
                    <a:pt x="42" y="70"/>
                  </a:cubicBezTo>
                  <a:cubicBezTo>
                    <a:pt x="42" y="70"/>
                    <a:pt x="42" y="70"/>
                    <a:pt x="42" y="70"/>
                  </a:cubicBezTo>
                  <a:cubicBezTo>
                    <a:pt x="41" y="70"/>
                    <a:pt x="41" y="70"/>
                    <a:pt x="41" y="70"/>
                  </a:cubicBezTo>
                  <a:cubicBezTo>
                    <a:pt x="40" y="70"/>
                    <a:pt x="40" y="70"/>
                    <a:pt x="40" y="70"/>
                  </a:cubicBezTo>
                  <a:cubicBezTo>
                    <a:pt x="37" y="69"/>
                    <a:pt x="37" y="69"/>
                    <a:pt x="37" y="69"/>
                  </a:cubicBezTo>
                  <a:cubicBezTo>
                    <a:pt x="34" y="69"/>
                    <a:pt x="34" y="69"/>
                    <a:pt x="34" y="69"/>
                  </a:cubicBezTo>
                  <a:cubicBezTo>
                    <a:pt x="32" y="70"/>
                    <a:pt x="32" y="70"/>
                    <a:pt x="32" y="70"/>
                  </a:cubicBezTo>
                  <a:cubicBezTo>
                    <a:pt x="31" y="71"/>
                    <a:pt x="31" y="71"/>
                    <a:pt x="31" y="71"/>
                  </a:cubicBezTo>
                  <a:cubicBezTo>
                    <a:pt x="29" y="72"/>
                    <a:pt x="29" y="72"/>
                    <a:pt x="29" y="72"/>
                  </a:cubicBezTo>
                  <a:cubicBezTo>
                    <a:pt x="27" y="74"/>
                    <a:pt x="27" y="74"/>
                    <a:pt x="27" y="74"/>
                  </a:cubicBezTo>
                  <a:cubicBezTo>
                    <a:pt x="26" y="75"/>
                    <a:pt x="26" y="75"/>
                    <a:pt x="26" y="75"/>
                  </a:cubicBezTo>
                  <a:cubicBezTo>
                    <a:pt x="25" y="78"/>
                    <a:pt x="25" y="78"/>
                    <a:pt x="25" y="78"/>
                  </a:cubicBezTo>
                  <a:cubicBezTo>
                    <a:pt x="25" y="78"/>
                    <a:pt x="25" y="78"/>
                    <a:pt x="25" y="78"/>
                  </a:cubicBezTo>
                  <a:cubicBezTo>
                    <a:pt x="24" y="79"/>
                    <a:pt x="24" y="79"/>
                    <a:pt x="24" y="79"/>
                  </a:cubicBezTo>
                  <a:cubicBezTo>
                    <a:pt x="23" y="79"/>
                    <a:pt x="23" y="79"/>
                    <a:pt x="23" y="79"/>
                  </a:cubicBezTo>
                  <a:cubicBezTo>
                    <a:pt x="22" y="79"/>
                    <a:pt x="22" y="79"/>
                    <a:pt x="22" y="79"/>
                  </a:cubicBezTo>
                  <a:cubicBezTo>
                    <a:pt x="20" y="80"/>
                    <a:pt x="20" y="80"/>
                    <a:pt x="20" y="80"/>
                  </a:cubicBezTo>
                  <a:cubicBezTo>
                    <a:pt x="19" y="80"/>
                    <a:pt x="19" y="80"/>
                    <a:pt x="19" y="80"/>
                  </a:cubicBezTo>
                  <a:cubicBezTo>
                    <a:pt x="16" y="80"/>
                    <a:pt x="16" y="80"/>
                    <a:pt x="16" y="80"/>
                  </a:cubicBezTo>
                  <a:cubicBezTo>
                    <a:pt x="16" y="79"/>
                    <a:pt x="16" y="79"/>
                    <a:pt x="16" y="79"/>
                  </a:cubicBezTo>
                  <a:cubicBezTo>
                    <a:pt x="15" y="75"/>
                    <a:pt x="15" y="75"/>
                    <a:pt x="15" y="75"/>
                  </a:cubicBezTo>
                  <a:cubicBezTo>
                    <a:pt x="15" y="72"/>
                    <a:pt x="15" y="72"/>
                    <a:pt x="15" y="72"/>
                  </a:cubicBezTo>
                  <a:cubicBezTo>
                    <a:pt x="15" y="70"/>
                    <a:pt x="15" y="70"/>
                    <a:pt x="15" y="70"/>
                  </a:cubicBezTo>
                  <a:cubicBezTo>
                    <a:pt x="15" y="67"/>
                    <a:pt x="15" y="67"/>
                    <a:pt x="15" y="67"/>
                  </a:cubicBezTo>
                  <a:cubicBezTo>
                    <a:pt x="15" y="65"/>
                    <a:pt x="15" y="65"/>
                    <a:pt x="15" y="65"/>
                  </a:cubicBezTo>
                  <a:cubicBezTo>
                    <a:pt x="15" y="63"/>
                    <a:pt x="15" y="63"/>
                    <a:pt x="15" y="63"/>
                  </a:cubicBezTo>
                  <a:cubicBezTo>
                    <a:pt x="15" y="62"/>
                    <a:pt x="15" y="62"/>
                    <a:pt x="15" y="62"/>
                  </a:cubicBezTo>
                  <a:cubicBezTo>
                    <a:pt x="15" y="60"/>
                    <a:pt x="15" y="60"/>
                    <a:pt x="15" y="60"/>
                  </a:cubicBezTo>
                  <a:cubicBezTo>
                    <a:pt x="15" y="58"/>
                    <a:pt x="15" y="58"/>
                    <a:pt x="15" y="58"/>
                  </a:cubicBezTo>
                  <a:cubicBezTo>
                    <a:pt x="15" y="57"/>
                    <a:pt x="15" y="57"/>
                    <a:pt x="15" y="57"/>
                  </a:cubicBezTo>
                  <a:cubicBezTo>
                    <a:pt x="15" y="56"/>
                    <a:pt x="15" y="56"/>
                    <a:pt x="15" y="56"/>
                  </a:cubicBezTo>
                  <a:cubicBezTo>
                    <a:pt x="14" y="55"/>
                    <a:pt x="14" y="55"/>
                    <a:pt x="14" y="55"/>
                  </a:cubicBezTo>
                  <a:cubicBezTo>
                    <a:pt x="14" y="54"/>
                    <a:pt x="14" y="54"/>
                    <a:pt x="14" y="54"/>
                  </a:cubicBezTo>
                  <a:cubicBezTo>
                    <a:pt x="13" y="53"/>
                    <a:pt x="13" y="53"/>
                    <a:pt x="13" y="53"/>
                  </a:cubicBezTo>
                  <a:cubicBezTo>
                    <a:pt x="12" y="53"/>
                    <a:pt x="12" y="53"/>
                    <a:pt x="12" y="53"/>
                  </a:cubicBezTo>
                  <a:cubicBezTo>
                    <a:pt x="12" y="52"/>
                    <a:pt x="12" y="52"/>
                    <a:pt x="12" y="52"/>
                  </a:cubicBezTo>
                  <a:cubicBezTo>
                    <a:pt x="11" y="52"/>
                    <a:pt x="11" y="52"/>
                    <a:pt x="11" y="52"/>
                  </a:cubicBezTo>
                  <a:cubicBezTo>
                    <a:pt x="9" y="51"/>
                    <a:pt x="9" y="51"/>
                    <a:pt x="9" y="51"/>
                  </a:cubicBezTo>
                  <a:cubicBezTo>
                    <a:pt x="9" y="51"/>
                    <a:pt x="9" y="51"/>
                    <a:pt x="9" y="51"/>
                  </a:cubicBezTo>
                  <a:cubicBezTo>
                    <a:pt x="8" y="52"/>
                    <a:pt x="8" y="52"/>
                    <a:pt x="8" y="52"/>
                  </a:cubicBezTo>
                  <a:cubicBezTo>
                    <a:pt x="7" y="53"/>
                    <a:pt x="7" y="53"/>
                    <a:pt x="7" y="53"/>
                  </a:cubicBezTo>
                  <a:cubicBezTo>
                    <a:pt x="7" y="51"/>
                    <a:pt x="7" y="51"/>
                    <a:pt x="7" y="51"/>
                  </a:cubicBezTo>
                  <a:cubicBezTo>
                    <a:pt x="7" y="50"/>
                    <a:pt x="7" y="50"/>
                    <a:pt x="7" y="50"/>
                  </a:cubicBezTo>
                  <a:cubicBezTo>
                    <a:pt x="8" y="48"/>
                    <a:pt x="8" y="48"/>
                    <a:pt x="8" y="48"/>
                  </a:cubicBezTo>
                  <a:cubicBezTo>
                    <a:pt x="9" y="48"/>
                    <a:pt x="9" y="48"/>
                    <a:pt x="9" y="48"/>
                  </a:cubicBezTo>
                  <a:cubicBezTo>
                    <a:pt x="10" y="49"/>
                    <a:pt x="10" y="49"/>
                    <a:pt x="10" y="49"/>
                  </a:cubicBezTo>
                  <a:cubicBezTo>
                    <a:pt x="11" y="49"/>
                    <a:pt x="11" y="49"/>
                    <a:pt x="11" y="49"/>
                  </a:cubicBezTo>
                  <a:cubicBezTo>
                    <a:pt x="12" y="49"/>
                    <a:pt x="12" y="49"/>
                    <a:pt x="12" y="49"/>
                  </a:cubicBezTo>
                  <a:cubicBezTo>
                    <a:pt x="12" y="48"/>
                    <a:pt x="12" y="48"/>
                    <a:pt x="12" y="48"/>
                  </a:cubicBezTo>
                  <a:cubicBezTo>
                    <a:pt x="12" y="47"/>
                    <a:pt x="12" y="47"/>
                    <a:pt x="12" y="47"/>
                  </a:cubicBezTo>
                  <a:cubicBezTo>
                    <a:pt x="11" y="47"/>
                    <a:pt x="11" y="47"/>
                    <a:pt x="11" y="47"/>
                  </a:cubicBezTo>
                  <a:cubicBezTo>
                    <a:pt x="11" y="46"/>
                    <a:pt x="11" y="46"/>
                    <a:pt x="11" y="46"/>
                  </a:cubicBezTo>
                  <a:cubicBezTo>
                    <a:pt x="11" y="44"/>
                    <a:pt x="11" y="44"/>
                    <a:pt x="11" y="44"/>
                  </a:cubicBezTo>
                  <a:cubicBezTo>
                    <a:pt x="11" y="43"/>
                    <a:pt x="11" y="43"/>
                    <a:pt x="11" y="43"/>
                  </a:cubicBezTo>
                  <a:cubicBezTo>
                    <a:pt x="11" y="43"/>
                    <a:pt x="11" y="43"/>
                    <a:pt x="11" y="43"/>
                  </a:cubicBezTo>
                  <a:cubicBezTo>
                    <a:pt x="10" y="42"/>
                    <a:pt x="10" y="42"/>
                    <a:pt x="10" y="42"/>
                  </a:cubicBezTo>
                  <a:cubicBezTo>
                    <a:pt x="9" y="43"/>
                    <a:pt x="9" y="43"/>
                    <a:pt x="9" y="43"/>
                  </a:cubicBezTo>
                  <a:cubicBezTo>
                    <a:pt x="7" y="42"/>
                    <a:pt x="7" y="42"/>
                    <a:pt x="7" y="42"/>
                  </a:cubicBezTo>
                  <a:cubicBezTo>
                    <a:pt x="5" y="42"/>
                    <a:pt x="5" y="42"/>
                    <a:pt x="5" y="42"/>
                  </a:cubicBezTo>
                  <a:cubicBezTo>
                    <a:pt x="5" y="43"/>
                    <a:pt x="5" y="43"/>
                    <a:pt x="5" y="43"/>
                  </a:cubicBezTo>
                  <a:cubicBezTo>
                    <a:pt x="6" y="45"/>
                    <a:pt x="6" y="45"/>
                    <a:pt x="6" y="45"/>
                  </a:cubicBezTo>
                  <a:cubicBezTo>
                    <a:pt x="5" y="44"/>
                    <a:pt x="5" y="44"/>
                    <a:pt x="5" y="44"/>
                  </a:cubicBezTo>
                  <a:cubicBezTo>
                    <a:pt x="4" y="43"/>
                    <a:pt x="4" y="43"/>
                    <a:pt x="4" y="43"/>
                  </a:cubicBezTo>
                  <a:cubicBezTo>
                    <a:pt x="3" y="41"/>
                    <a:pt x="3" y="41"/>
                    <a:pt x="3" y="41"/>
                  </a:cubicBezTo>
                  <a:cubicBezTo>
                    <a:pt x="3" y="39"/>
                    <a:pt x="3" y="39"/>
                    <a:pt x="3" y="39"/>
                  </a:cubicBezTo>
                  <a:cubicBezTo>
                    <a:pt x="3" y="36"/>
                    <a:pt x="3" y="36"/>
                    <a:pt x="3" y="36"/>
                  </a:cubicBezTo>
                  <a:cubicBezTo>
                    <a:pt x="3" y="34"/>
                    <a:pt x="3" y="34"/>
                    <a:pt x="3" y="34"/>
                  </a:cubicBezTo>
                  <a:cubicBezTo>
                    <a:pt x="4" y="32"/>
                    <a:pt x="4" y="32"/>
                    <a:pt x="4" y="32"/>
                  </a:cubicBezTo>
                  <a:cubicBezTo>
                    <a:pt x="4" y="29"/>
                    <a:pt x="4" y="29"/>
                    <a:pt x="4" y="29"/>
                  </a:cubicBezTo>
                  <a:cubicBezTo>
                    <a:pt x="5" y="27"/>
                    <a:pt x="5" y="27"/>
                    <a:pt x="5" y="27"/>
                  </a:cubicBezTo>
                  <a:cubicBezTo>
                    <a:pt x="5" y="28"/>
                    <a:pt x="5" y="28"/>
                    <a:pt x="5" y="28"/>
                  </a:cubicBezTo>
                  <a:cubicBezTo>
                    <a:pt x="6" y="29"/>
                    <a:pt x="6" y="29"/>
                    <a:pt x="6" y="29"/>
                  </a:cubicBezTo>
                  <a:cubicBezTo>
                    <a:pt x="7" y="30"/>
                    <a:pt x="7" y="30"/>
                    <a:pt x="7" y="30"/>
                  </a:cubicBezTo>
                  <a:cubicBezTo>
                    <a:pt x="8" y="30"/>
                    <a:pt x="8" y="30"/>
                    <a:pt x="8" y="30"/>
                  </a:cubicBezTo>
                  <a:cubicBezTo>
                    <a:pt x="9" y="30"/>
                    <a:pt x="9" y="30"/>
                    <a:pt x="9" y="30"/>
                  </a:cubicBezTo>
                  <a:cubicBezTo>
                    <a:pt x="10" y="30"/>
                    <a:pt x="10" y="30"/>
                    <a:pt x="10" y="30"/>
                  </a:cubicBezTo>
                  <a:cubicBezTo>
                    <a:pt x="11" y="30"/>
                    <a:pt x="11" y="30"/>
                    <a:pt x="11" y="30"/>
                  </a:cubicBezTo>
                  <a:cubicBezTo>
                    <a:pt x="12" y="30"/>
                    <a:pt x="12" y="30"/>
                    <a:pt x="12" y="30"/>
                  </a:cubicBezTo>
                  <a:cubicBezTo>
                    <a:pt x="13" y="31"/>
                    <a:pt x="13" y="31"/>
                    <a:pt x="13" y="31"/>
                  </a:cubicBezTo>
                  <a:cubicBezTo>
                    <a:pt x="14" y="32"/>
                    <a:pt x="14" y="32"/>
                    <a:pt x="14" y="32"/>
                  </a:cubicBezTo>
                  <a:cubicBezTo>
                    <a:pt x="15" y="32"/>
                    <a:pt x="15" y="32"/>
                    <a:pt x="15" y="32"/>
                  </a:cubicBezTo>
                  <a:cubicBezTo>
                    <a:pt x="18" y="32"/>
                    <a:pt x="18" y="32"/>
                    <a:pt x="18" y="32"/>
                  </a:cubicBezTo>
                  <a:cubicBezTo>
                    <a:pt x="19" y="31"/>
                    <a:pt x="19" y="31"/>
                    <a:pt x="19" y="31"/>
                  </a:cubicBezTo>
                  <a:cubicBezTo>
                    <a:pt x="20" y="32"/>
                    <a:pt x="20" y="32"/>
                    <a:pt x="20" y="32"/>
                  </a:cubicBezTo>
                  <a:cubicBezTo>
                    <a:pt x="20" y="32"/>
                    <a:pt x="20" y="32"/>
                    <a:pt x="20" y="32"/>
                  </a:cubicBezTo>
                  <a:cubicBezTo>
                    <a:pt x="21" y="32"/>
                    <a:pt x="21" y="32"/>
                    <a:pt x="21" y="32"/>
                  </a:cubicBezTo>
                  <a:cubicBezTo>
                    <a:pt x="21" y="31"/>
                    <a:pt x="21" y="31"/>
                    <a:pt x="21" y="31"/>
                  </a:cubicBezTo>
                  <a:cubicBezTo>
                    <a:pt x="20" y="30"/>
                    <a:pt x="20" y="30"/>
                    <a:pt x="20" y="30"/>
                  </a:cubicBezTo>
                  <a:cubicBezTo>
                    <a:pt x="21" y="29"/>
                    <a:pt x="21" y="29"/>
                    <a:pt x="21" y="29"/>
                  </a:cubicBezTo>
                  <a:cubicBezTo>
                    <a:pt x="23" y="30"/>
                    <a:pt x="23" y="30"/>
                    <a:pt x="23" y="30"/>
                  </a:cubicBezTo>
                  <a:cubicBezTo>
                    <a:pt x="24" y="29"/>
                    <a:pt x="24" y="29"/>
                    <a:pt x="24" y="29"/>
                  </a:cubicBezTo>
                  <a:cubicBezTo>
                    <a:pt x="24" y="29"/>
                    <a:pt x="24" y="29"/>
                    <a:pt x="24" y="29"/>
                  </a:cubicBezTo>
                  <a:cubicBezTo>
                    <a:pt x="25" y="29"/>
                    <a:pt x="25" y="29"/>
                    <a:pt x="25" y="29"/>
                  </a:cubicBezTo>
                  <a:cubicBezTo>
                    <a:pt x="25" y="28"/>
                    <a:pt x="25" y="28"/>
                    <a:pt x="25" y="28"/>
                  </a:cubicBezTo>
                  <a:cubicBezTo>
                    <a:pt x="25" y="27"/>
                    <a:pt x="25" y="27"/>
                    <a:pt x="25" y="27"/>
                  </a:cubicBezTo>
                  <a:cubicBezTo>
                    <a:pt x="25" y="26"/>
                    <a:pt x="25" y="26"/>
                    <a:pt x="25" y="26"/>
                  </a:cubicBezTo>
                  <a:cubicBezTo>
                    <a:pt x="24" y="25"/>
                    <a:pt x="24" y="25"/>
                    <a:pt x="24" y="25"/>
                  </a:cubicBezTo>
                  <a:cubicBezTo>
                    <a:pt x="23" y="24"/>
                    <a:pt x="23" y="24"/>
                    <a:pt x="23" y="24"/>
                  </a:cubicBezTo>
                  <a:cubicBezTo>
                    <a:pt x="20" y="22"/>
                    <a:pt x="20" y="22"/>
                    <a:pt x="20" y="22"/>
                  </a:cubicBezTo>
                  <a:cubicBezTo>
                    <a:pt x="19" y="21"/>
                    <a:pt x="19" y="21"/>
                    <a:pt x="19" y="21"/>
                  </a:cubicBezTo>
                  <a:cubicBezTo>
                    <a:pt x="18" y="19"/>
                    <a:pt x="18" y="19"/>
                    <a:pt x="18" y="19"/>
                  </a:cubicBezTo>
                  <a:cubicBezTo>
                    <a:pt x="17" y="18"/>
                    <a:pt x="17" y="18"/>
                    <a:pt x="17" y="18"/>
                  </a:cubicBezTo>
                  <a:cubicBezTo>
                    <a:pt x="17" y="16"/>
                    <a:pt x="17" y="16"/>
                    <a:pt x="17" y="16"/>
                  </a:cubicBezTo>
                  <a:cubicBezTo>
                    <a:pt x="16" y="14"/>
                    <a:pt x="16" y="14"/>
                    <a:pt x="16" y="14"/>
                  </a:cubicBezTo>
                  <a:cubicBezTo>
                    <a:pt x="15" y="11"/>
                    <a:pt x="15" y="11"/>
                    <a:pt x="15" y="11"/>
                  </a:cubicBezTo>
                  <a:cubicBezTo>
                    <a:pt x="15" y="11"/>
                    <a:pt x="15" y="11"/>
                    <a:pt x="15" y="11"/>
                  </a:cubicBezTo>
                  <a:cubicBezTo>
                    <a:pt x="14" y="10"/>
                    <a:pt x="14" y="10"/>
                    <a:pt x="14" y="10"/>
                  </a:cubicBezTo>
                  <a:cubicBezTo>
                    <a:pt x="13" y="10"/>
                    <a:pt x="13" y="10"/>
                    <a:pt x="13" y="10"/>
                  </a:cubicBezTo>
                  <a:cubicBezTo>
                    <a:pt x="11" y="10"/>
                    <a:pt x="11" y="10"/>
                    <a:pt x="11" y="10"/>
                  </a:cubicBezTo>
                  <a:cubicBezTo>
                    <a:pt x="9" y="11"/>
                    <a:pt x="9" y="11"/>
                    <a:pt x="9" y="11"/>
                  </a:cubicBezTo>
                  <a:cubicBezTo>
                    <a:pt x="7" y="11"/>
                    <a:pt x="7" y="11"/>
                    <a:pt x="7" y="11"/>
                  </a:cubicBezTo>
                  <a:cubicBezTo>
                    <a:pt x="7" y="11"/>
                    <a:pt x="7" y="11"/>
                    <a:pt x="7" y="11"/>
                  </a:cubicBezTo>
                  <a:cubicBezTo>
                    <a:pt x="5" y="13"/>
                    <a:pt x="5" y="13"/>
                    <a:pt x="5" y="13"/>
                  </a:cubicBezTo>
                  <a:cubicBezTo>
                    <a:pt x="4" y="14"/>
                    <a:pt x="4" y="14"/>
                    <a:pt x="4" y="14"/>
                  </a:cubicBezTo>
                  <a:cubicBezTo>
                    <a:pt x="3" y="17"/>
                    <a:pt x="3" y="17"/>
                    <a:pt x="3" y="17"/>
                  </a:cubicBezTo>
                  <a:cubicBezTo>
                    <a:pt x="4" y="18"/>
                    <a:pt x="4" y="18"/>
                    <a:pt x="4" y="18"/>
                  </a:cubicBezTo>
                  <a:cubicBezTo>
                    <a:pt x="4" y="18"/>
                    <a:pt x="4" y="18"/>
                    <a:pt x="4" y="18"/>
                  </a:cubicBezTo>
                  <a:cubicBezTo>
                    <a:pt x="4" y="22"/>
                    <a:pt x="4" y="22"/>
                    <a:pt x="4" y="22"/>
                  </a:cubicBezTo>
                  <a:cubicBezTo>
                    <a:pt x="4" y="24"/>
                    <a:pt x="4" y="24"/>
                    <a:pt x="4" y="24"/>
                  </a:cubicBezTo>
                  <a:cubicBezTo>
                    <a:pt x="4" y="24"/>
                    <a:pt x="4" y="24"/>
                    <a:pt x="4" y="24"/>
                  </a:cubicBezTo>
                  <a:cubicBezTo>
                    <a:pt x="4" y="24"/>
                    <a:pt x="4" y="24"/>
                    <a:pt x="4" y="24"/>
                  </a:cubicBezTo>
                  <a:cubicBezTo>
                    <a:pt x="3" y="22"/>
                    <a:pt x="3" y="22"/>
                    <a:pt x="3" y="22"/>
                  </a:cubicBezTo>
                  <a:cubicBezTo>
                    <a:pt x="1" y="19"/>
                    <a:pt x="1" y="19"/>
                    <a:pt x="1" y="19"/>
                  </a:cubicBezTo>
                  <a:cubicBezTo>
                    <a:pt x="0" y="16"/>
                    <a:pt x="0" y="16"/>
                    <a:pt x="0" y="16"/>
                  </a:cubicBezTo>
                  <a:cubicBezTo>
                    <a:pt x="2" y="13"/>
                    <a:pt x="2" y="13"/>
                    <a:pt x="2" y="13"/>
                  </a:cubicBezTo>
                  <a:cubicBezTo>
                    <a:pt x="4" y="11"/>
                    <a:pt x="4" y="11"/>
                    <a:pt x="4" y="11"/>
                  </a:cubicBezTo>
                  <a:cubicBezTo>
                    <a:pt x="6" y="10"/>
                    <a:pt x="6" y="10"/>
                    <a:pt x="6" y="10"/>
                  </a:cubicBezTo>
                  <a:cubicBezTo>
                    <a:pt x="6" y="10"/>
                    <a:pt x="6" y="10"/>
                    <a:pt x="6" y="10"/>
                  </a:cubicBezTo>
                  <a:cubicBezTo>
                    <a:pt x="8" y="9"/>
                    <a:pt x="8" y="9"/>
                    <a:pt x="8" y="9"/>
                  </a:cubicBezTo>
                  <a:cubicBezTo>
                    <a:pt x="11" y="8"/>
                    <a:pt x="11" y="8"/>
                    <a:pt x="11" y="8"/>
                  </a:cubicBezTo>
                  <a:cubicBezTo>
                    <a:pt x="13" y="8"/>
                    <a:pt x="13" y="8"/>
                    <a:pt x="13" y="8"/>
                  </a:cubicBezTo>
                  <a:cubicBezTo>
                    <a:pt x="16" y="7"/>
                    <a:pt x="16" y="7"/>
                    <a:pt x="16" y="7"/>
                  </a:cubicBezTo>
                  <a:cubicBezTo>
                    <a:pt x="17" y="7"/>
                    <a:pt x="17" y="7"/>
                    <a:pt x="17" y="7"/>
                  </a:cubicBezTo>
                  <a:cubicBezTo>
                    <a:pt x="18" y="7"/>
                    <a:pt x="18" y="7"/>
                    <a:pt x="18" y="7"/>
                  </a:cubicBezTo>
                  <a:cubicBezTo>
                    <a:pt x="19" y="8"/>
                    <a:pt x="19" y="8"/>
                    <a:pt x="19" y="8"/>
                  </a:cubicBezTo>
                  <a:cubicBezTo>
                    <a:pt x="20" y="8"/>
                    <a:pt x="20" y="8"/>
                    <a:pt x="20" y="8"/>
                  </a:cubicBezTo>
                  <a:cubicBezTo>
                    <a:pt x="22" y="10"/>
                    <a:pt x="22" y="10"/>
                    <a:pt x="22" y="10"/>
                  </a:cubicBezTo>
                  <a:cubicBezTo>
                    <a:pt x="24" y="11"/>
                    <a:pt x="24" y="11"/>
                    <a:pt x="24" y="11"/>
                  </a:cubicBezTo>
                  <a:cubicBezTo>
                    <a:pt x="26" y="13"/>
                    <a:pt x="26" y="13"/>
                    <a:pt x="26" y="13"/>
                  </a:cubicBezTo>
                  <a:cubicBezTo>
                    <a:pt x="27" y="14"/>
                    <a:pt x="27" y="14"/>
                    <a:pt x="27" y="14"/>
                  </a:cubicBezTo>
                  <a:cubicBezTo>
                    <a:pt x="27" y="14"/>
                    <a:pt x="27" y="14"/>
                    <a:pt x="27" y="14"/>
                  </a:cubicBezTo>
                  <a:cubicBezTo>
                    <a:pt x="27" y="15"/>
                    <a:pt x="27" y="15"/>
                    <a:pt x="27" y="15"/>
                  </a:cubicBezTo>
                  <a:cubicBezTo>
                    <a:pt x="29" y="18"/>
                    <a:pt x="29" y="18"/>
                    <a:pt x="29" y="18"/>
                  </a:cubicBezTo>
                  <a:cubicBezTo>
                    <a:pt x="30" y="19"/>
                    <a:pt x="30" y="19"/>
                    <a:pt x="30" y="19"/>
                  </a:cubicBezTo>
                  <a:cubicBezTo>
                    <a:pt x="31" y="20"/>
                    <a:pt x="31" y="20"/>
                    <a:pt x="31" y="20"/>
                  </a:cubicBezTo>
                  <a:cubicBezTo>
                    <a:pt x="32" y="21"/>
                    <a:pt x="32" y="21"/>
                    <a:pt x="32" y="21"/>
                  </a:cubicBezTo>
                  <a:cubicBezTo>
                    <a:pt x="32" y="22"/>
                    <a:pt x="32" y="22"/>
                    <a:pt x="32" y="22"/>
                  </a:cubicBezTo>
                  <a:cubicBezTo>
                    <a:pt x="33" y="23"/>
                    <a:pt x="33" y="23"/>
                    <a:pt x="33" y="23"/>
                  </a:cubicBezTo>
                  <a:cubicBezTo>
                    <a:pt x="33" y="23"/>
                    <a:pt x="33" y="23"/>
                    <a:pt x="33" y="23"/>
                  </a:cubicBezTo>
                  <a:cubicBezTo>
                    <a:pt x="34" y="23"/>
                    <a:pt x="34" y="23"/>
                    <a:pt x="34" y="23"/>
                  </a:cubicBezTo>
                  <a:cubicBezTo>
                    <a:pt x="36" y="23"/>
                    <a:pt x="36" y="23"/>
                    <a:pt x="36" y="23"/>
                  </a:cubicBezTo>
                  <a:cubicBezTo>
                    <a:pt x="37" y="23"/>
                    <a:pt x="37" y="23"/>
                    <a:pt x="37" y="23"/>
                  </a:cubicBezTo>
                  <a:cubicBezTo>
                    <a:pt x="38" y="22"/>
                    <a:pt x="38" y="22"/>
                    <a:pt x="38" y="22"/>
                  </a:cubicBezTo>
                  <a:cubicBezTo>
                    <a:pt x="39" y="22"/>
                    <a:pt x="39" y="22"/>
                    <a:pt x="39" y="22"/>
                  </a:cubicBezTo>
                  <a:cubicBezTo>
                    <a:pt x="42" y="23"/>
                    <a:pt x="42" y="23"/>
                    <a:pt x="42" y="23"/>
                  </a:cubicBezTo>
                  <a:cubicBezTo>
                    <a:pt x="45" y="23"/>
                    <a:pt x="45" y="23"/>
                    <a:pt x="45" y="23"/>
                  </a:cubicBezTo>
                  <a:cubicBezTo>
                    <a:pt x="48" y="23"/>
                    <a:pt x="48" y="23"/>
                    <a:pt x="48" y="23"/>
                  </a:cubicBezTo>
                  <a:cubicBezTo>
                    <a:pt x="49" y="23"/>
                    <a:pt x="49" y="23"/>
                    <a:pt x="49" y="23"/>
                  </a:cubicBezTo>
                  <a:cubicBezTo>
                    <a:pt x="50" y="23"/>
                    <a:pt x="50" y="23"/>
                    <a:pt x="50" y="23"/>
                  </a:cubicBezTo>
                  <a:cubicBezTo>
                    <a:pt x="51" y="23"/>
                    <a:pt x="51" y="23"/>
                    <a:pt x="51" y="23"/>
                  </a:cubicBezTo>
                  <a:cubicBezTo>
                    <a:pt x="51" y="23"/>
                    <a:pt x="51" y="23"/>
                    <a:pt x="51" y="23"/>
                  </a:cubicBezTo>
                  <a:cubicBezTo>
                    <a:pt x="51" y="22"/>
                    <a:pt x="51" y="22"/>
                    <a:pt x="51" y="22"/>
                  </a:cubicBezTo>
                  <a:cubicBezTo>
                    <a:pt x="52" y="22"/>
                    <a:pt x="52" y="22"/>
                    <a:pt x="52" y="22"/>
                  </a:cubicBezTo>
                  <a:cubicBezTo>
                    <a:pt x="52" y="22"/>
                    <a:pt x="52" y="22"/>
                    <a:pt x="52" y="22"/>
                  </a:cubicBezTo>
                  <a:cubicBezTo>
                    <a:pt x="51" y="21"/>
                    <a:pt x="51" y="21"/>
                    <a:pt x="51" y="21"/>
                  </a:cubicBezTo>
                  <a:cubicBezTo>
                    <a:pt x="51" y="21"/>
                    <a:pt x="51" y="21"/>
                    <a:pt x="51" y="21"/>
                  </a:cubicBezTo>
                  <a:cubicBezTo>
                    <a:pt x="50" y="17"/>
                    <a:pt x="50" y="17"/>
                    <a:pt x="50" y="17"/>
                  </a:cubicBezTo>
                  <a:cubicBezTo>
                    <a:pt x="50" y="14"/>
                    <a:pt x="50" y="14"/>
                    <a:pt x="50" y="14"/>
                  </a:cubicBezTo>
                  <a:cubicBezTo>
                    <a:pt x="51" y="14"/>
                    <a:pt x="51" y="14"/>
                    <a:pt x="51" y="14"/>
                  </a:cubicBezTo>
                  <a:cubicBezTo>
                    <a:pt x="52" y="13"/>
                    <a:pt x="52" y="13"/>
                    <a:pt x="52" y="13"/>
                  </a:cubicBezTo>
                  <a:cubicBezTo>
                    <a:pt x="53" y="11"/>
                    <a:pt x="53" y="11"/>
                    <a:pt x="53" y="11"/>
                  </a:cubicBezTo>
                  <a:cubicBezTo>
                    <a:pt x="54" y="10"/>
                    <a:pt x="54" y="10"/>
                    <a:pt x="54" y="10"/>
                  </a:cubicBezTo>
                  <a:cubicBezTo>
                    <a:pt x="55" y="10"/>
                    <a:pt x="55" y="10"/>
                    <a:pt x="55" y="10"/>
                  </a:cubicBezTo>
                  <a:cubicBezTo>
                    <a:pt x="58" y="10"/>
                    <a:pt x="58" y="10"/>
                    <a:pt x="58" y="10"/>
                  </a:cubicBezTo>
                  <a:cubicBezTo>
                    <a:pt x="60" y="9"/>
                    <a:pt x="60" y="9"/>
                    <a:pt x="60" y="9"/>
                  </a:cubicBezTo>
                  <a:cubicBezTo>
                    <a:pt x="60" y="9"/>
                    <a:pt x="60" y="9"/>
                    <a:pt x="60" y="9"/>
                  </a:cubicBezTo>
                  <a:cubicBezTo>
                    <a:pt x="61" y="7"/>
                    <a:pt x="61" y="7"/>
                    <a:pt x="61" y="7"/>
                  </a:cubicBezTo>
                  <a:cubicBezTo>
                    <a:pt x="61" y="6"/>
                    <a:pt x="61" y="6"/>
                    <a:pt x="61" y="6"/>
                  </a:cubicBezTo>
                  <a:cubicBezTo>
                    <a:pt x="61" y="5"/>
                    <a:pt x="61" y="5"/>
                    <a:pt x="61" y="5"/>
                  </a:cubicBezTo>
                  <a:cubicBezTo>
                    <a:pt x="62" y="5"/>
                    <a:pt x="62" y="5"/>
                    <a:pt x="62" y="5"/>
                  </a:cubicBezTo>
                  <a:cubicBezTo>
                    <a:pt x="62" y="5"/>
                    <a:pt x="62" y="5"/>
                    <a:pt x="62" y="5"/>
                  </a:cubicBezTo>
                  <a:cubicBezTo>
                    <a:pt x="64" y="5"/>
                    <a:pt x="64" y="5"/>
                    <a:pt x="64" y="5"/>
                  </a:cubicBezTo>
                  <a:cubicBezTo>
                    <a:pt x="64" y="6"/>
                    <a:pt x="64" y="6"/>
                    <a:pt x="64" y="6"/>
                  </a:cubicBezTo>
                  <a:cubicBezTo>
                    <a:pt x="65" y="6"/>
                    <a:pt x="65" y="6"/>
                    <a:pt x="65" y="6"/>
                  </a:cubicBezTo>
                  <a:cubicBezTo>
                    <a:pt x="65" y="6"/>
                    <a:pt x="65" y="6"/>
                    <a:pt x="65" y="6"/>
                  </a:cubicBezTo>
                  <a:cubicBezTo>
                    <a:pt x="66" y="7"/>
                    <a:pt x="66" y="7"/>
                    <a:pt x="66" y="7"/>
                  </a:cubicBezTo>
                  <a:cubicBezTo>
                    <a:pt x="66" y="8"/>
                    <a:pt x="66" y="8"/>
                    <a:pt x="66" y="8"/>
                  </a:cubicBezTo>
                  <a:cubicBezTo>
                    <a:pt x="66" y="8"/>
                    <a:pt x="66" y="8"/>
                    <a:pt x="66" y="8"/>
                  </a:cubicBezTo>
                  <a:cubicBezTo>
                    <a:pt x="66" y="8"/>
                    <a:pt x="66" y="8"/>
                    <a:pt x="66" y="8"/>
                  </a:cubicBezTo>
                  <a:cubicBezTo>
                    <a:pt x="67" y="8"/>
                    <a:pt x="67" y="8"/>
                    <a:pt x="67" y="8"/>
                  </a:cubicBezTo>
                  <a:cubicBezTo>
                    <a:pt x="67" y="8"/>
                    <a:pt x="67" y="8"/>
                    <a:pt x="67" y="8"/>
                  </a:cubicBezTo>
                  <a:cubicBezTo>
                    <a:pt x="67" y="7"/>
                    <a:pt x="67" y="7"/>
                    <a:pt x="67" y="7"/>
                  </a:cubicBezTo>
                  <a:cubicBezTo>
                    <a:pt x="67" y="7"/>
                    <a:pt x="67" y="7"/>
                    <a:pt x="67" y="7"/>
                  </a:cubicBezTo>
                  <a:cubicBezTo>
                    <a:pt x="66" y="6"/>
                    <a:pt x="66" y="6"/>
                    <a:pt x="66" y="6"/>
                  </a:cubicBezTo>
                  <a:cubicBezTo>
                    <a:pt x="65" y="4"/>
                    <a:pt x="65" y="4"/>
                    <a:pt x="65" y="4"/>
                  </a:cubicBezTo>
                  <a:cubicBezTo>
                    <a:pt x="64" y="4"/>
                    <a:pt x="64" y="4"/>
                    <a:pt x="64" y="4"/>
                  </a:cubicBezTo>
                  <a:cubicBezTo>
                    <a:pt x="63" y="3"/>
                    <a:pt x="63" y="3"/>
                    <a:pt x="63" y="3"/>
                  </a:cubicBezTo>
                  <a:cubicBezTo>
                    <a:pt x="63" y="3"/>
                    <a:pt x="63" y="3"/>
                    <a:pt x="63" y="3"/>
                  </a:cubicBezTo>
                  <a:cubicBezTo>
                    <a:pt x="64" y="2"/>
                    <a:pt x="64" y="2"/>
                    <a:pt x="64" y="2"/>
                  </a:cubicBezTo>
                  <a:cubicBezTo>
                    <a:pt x="65" y="2"/>
                    <a:pt x="65" y="2"/>
                    <a:pt x="65" y="2"/>
                  </a:cubicBezTo>
                  <a:cubicBezTo>
                    <a:pt x="66" y="2"/>
                    <a:pt x="66" y="2"/>
                    <a:pt x="66" y="2"/>
                  </a:cubicBezTo>
                  <a:cubicBezTo>
                    <a:pt x="67" y="2"/>
                    <a:pt x="67" y="2"/>
                    <a:pt x="67" y="2"/>
                  </a:cubicBezTo>
                  <a:cubicBezTo>
                    <a:pt x="68" y="2"/>
                    <a:pt x="68" y="2"/>
                    <a:pt x="68" y="2"/>
                  </a:cubicBezTo>
                  <a:cubicBezTo>
                    <a:pt x="68" y="0"/>
                    <a:pt x="68" y="0"/>
                    <a:pt x="68" y="0"/>
                  </a:cubicBezTo>
                  <a:cubicBezTo>
                    <a:pt x="70" y="2"/>
                    <a:pt x="70" y="2"/>
                    <a:pt x="70" y="2"/>
                  </a:cubicBezTo>
                  <a:cubicBezTo>
                    <a:pt x="71" y="4"/>
                    <a:pt x="71" y="4"/>
                    <a:pt x="71" y="4"/>
                  </a:cubicBezTo>
                  <a:cubicBezTo>
                    <a:pt x="72" y="4"/>
                    <a:pt x="72" y="4"/>
                    <a:pt x="72" y="4"/>
                  </a:cubicBezTo>
                  <a:cubicBezTo>
                    <a:pt x="73" y="4"/>
                    <a:pt x="73" y="4"/>
                    <a:pt x="73" y="4"/>
                  </a:cubicBezTo>
                  <a:cubicBezTo>
                    <a:pt x="74" y="4"/>
                    <a:pt x="74" y="4"/>
                    <a:pt x="74" y="4"/>
                  </a:cubicBezTo>
                  <a:cubicBezTo>
                    <a:pt x="75" y="5"/>
                    <a:pt x="75" y="5"/>
                    <a:pt x="75" y="5"/>
                  </a:cubicBezTo>
                  <a:cubicBezTo>
                    <a:pt x="75" y="5"/>
                    <a:pt x="75" y="5"/>
                    <a:pt x="75" y="5"/>
                  </a:cubicBezTo>
                  <a:cubicBezTo>
                    <a:pt x="76" y="7"/>
                    <a:pt x="76" y="7"/>
                    <a:pt x="76" y="7"/>
                  </a:cubicBezTo>
                  <a:cubicBezTo>
                    <a:pt x="77" y="7"/>
                    <a:pt x="77" y="7"/>
                    <a:pt x="77" y="7"/>
                  </a:cubicBezTo>
                  <a:cubicBezTo>
                    <a:pt x="78" y="8"/>
                    <a:pt x="78" y="8"/>
                    <a:pt x="78" y="8"/>
                  </a:cubicBezTo>
                  <a:cubicBezTo>
                    <a:pt x="81" y="8"/>
                    <a:pt x="81" y="8"/>
                    <a:pt x="81" y="8"/>
                  </a:cubicBezTo>
                  <a:cubicBezTo>
                    <a:pt x="83" y="8"/>
                    <a:pt x="83" y="8"/>
                    <a:pt x="83" y="8"/>
                  </a:cubicBezTo>
                  <a:cubicBezTo>
                    <a:pt x="83" y="9"/>
                    <a:pt x="83" y="9"/>
                    <a:pt x="83" y="9"/>
                  </a:cubicBezTo>
                  <a:cubicBezTo>
                    <a:pt x="84" y="9"/>
                    <a:pt x="84" y="9"/>
                    <a:pt x="84" y="9"/>
                  </a:cubicBezTo>
                  <a:cubicBezTo>
                    <a:pt x="84" y="9"/>
                    <a:pt x="84" y="9"/>
                    <a:pt x="84" y="9"/>
                  </a:cubicBezTo>
                  <a:cubicBezTo>
                    <a:pt x="84" y="10"/>
                    <a:pt x="84" y="10"/>
                    <a:pt x="84" y="10"/>
                  </a:cubicBezTo>
                  <a:cubicBezTo>
                    <a:pt x="84" y="10"/>
                    <a:pt x="84" y="10"/>
                    <a:pt x="84" y="10"/>
                  </a:cubicBezTo>
                  <a:cubicBezTo>
                    <a:pt x="84" y="11"/>
                    <a:pt x="84" y="11"/>
                    <a:pt x="84" y="11"/>
                  </a:cubicBezTo>
                  <a:cubicBezTo>
                    <a:pt x="84" y="12"/>
                    <a:pt x="84" y="12"/>
                    <a:pt x="84" y="12"/>
                  </a:cubicBezTo>
                  <a:cubicBezTo>
                    <a:pt x="84" y="12"/>
                    <a:pt x="84" y="12"/>
                    <a:pt x="84" y="12"/>
                  </a:cubicBezTo>
                  <a:cubicBezTo>
                    <a:pt x="83" y="13"/>
                    <a:pt x="83" y="13"/>
                    <a:pt x="83" y="13"/>
                  </a:cubicBezTo>
                  <a:cubicBezTo>
                    <a:pt x="84" y="13"/>
                    <a:pt x="84" y="13"/>
                    <a:pt x="84" y="13"/>
                  </a:cubicBezTo>
                  <a:cubicBezTo>
                    <a:pt x="85" y="14"/>
                    <a:pt x="85" y="14"/>
                    <a:pt x="85" y="14"/>
                  </a:cubicBezTo>
                  <a:cubicBezTo>
                    <a:pt x="86" y="14"/>
                    <a:pt x="86" y="14"/>
                    <a:pt x="86" y="14"/>
                  </a:cubicBezTo>
                  <a:cubicBezTo>
                    <a:pt x="86" y="15"/>
                    <a:pt x="86" y="15"/>
                    <a:pt x="86" y="15"/>
                  </a:cubicBezTo>
                  <a:cubicBezTo>
                    <a:pt x="86" y="15"/>
                    <a:pt x="86" y="15"/>
                    <a:pt x="86" y="15"/>
                  </a:cubicBezTo>
                  <a:cubicBezTo>
                    <a:pt x="86" y="16"/>
                    <a:pt x="86" y="16"/>
                    <a:pt x="86" y="16"/>
                  </a:cubicBezTo>
                  <a:cubicBezTo>
                    <a:pt x="85" y="15"/>
                    <a:pt x="85" y="15"/>
                    <a:pt x="85" y="15"/>
                  </a:cubicBezTo>
                  <a:cubicBezTo>
                    <a:pt x="85" y="16"/>
                    <a:pt x="85" y="16"/>
                    <a:pt x="85" y="16"/>
                  </a:cubicBezTo>
                  <a:cubicBezTo>
                    <a:pt x="85" y="17"/>
                    <a:pt x="85" y="17"/>
                    <a:pt x="85" y="17"/>
                  </a:cubicBezTo>
                  <a:cubicBezTo>
                    <a:pt x="85" y="18"/>
                    <a:pt x="85" y="18"/>
                    <a:pt x="85" y="18"/>
                  </a:cubicBezTo>
                  <a:cubicBezTo>
                    <a:pt x="86" y="18"/>
                    <a:pt x="86" y="18"/>
                    <a:pt x="86" y="18"/>
                  </a:cubicBezTo>
                  <a:cubicBezTo>
                    <a:pt x="85" y="19"/>
                    <a:pt x="85" y="19"/>
                    <a:pt x="85" y="19"/>
                  </a:cubicBezTo>
                  <a:cubicBezTo>
                    <a:pt x="85" y="20"/>
                    <a:pt x="85" y="20"/>
                    <a:pt x="85" y="20"/>
                  </a:cubicBezTo>
                  <a:cubicBezTo>
                    <a:pt x="85" y="21"/>
                    <a:pt x="85" y="21"/>
                    <a:pt x="85" y="21"/>
                  </a:cubicBezTo>
                  <a:cubicBezTo>
                    <a:pt x="85" y="21"/>
                    <a:pt x="85" y="21"/>
                    <a:pt x="85" y="21"/>
                  </a:cubicBezTo>
                  <a:cubicBezTo>
                    <a:pt x="86" y="22"/>
                    <a:pt x="86" y="22"/>
                    <a:pt x="86" y="22"/>
                  </a:cubicBezTo>
                  <a:cubicBezTo>
                    <a:pt x="89" y="24"/>
                    <a:pt x="89" y="24"/>
                    <a:pt x="89" y="24"/>
                  </a:cubicBezTo>
                  <a:cubicBezTo>
                    <a:pt x="90" y="24"/>
                    <a:pt x="90" y="24"/>
                    <a:pt x="90" y="24"/>
                  </a:cubicBezTo>
                  <a:cubicBezTo>
                    <a:pt x="93" y="24"/>
                    <a:pt x="93" y="24"/>
                    <a:pt x="93" y="24"/>
                  </a:cubicBezTo>
                  <a:cubicBezTo>
                    <a:pt x="94" y="24"/>
                    <a:pt x="94" y="24"/>
                    <a:pt x="94" y="24"/>
                  </a:cubicBezTo>
                  <a:cubicBezTo>
                    <a:pt x="95" y="24"/>
                    <a:pt x="95" y="24"/>
                    <a:pt x="95" y="24"/>
                  </a:cubicBezTo>
                  <a:cubicBezTo>
                    <a:pt x="97" y="24"/>
                    <a:pt x="97" y="24"/>
                    <a:pt x="97" y="24"/>
                  </a:cubicBezTo>
                  <a:cubicBezTo>
                    <a:pt x="97" y="24"/>
                    <a:pt x="97" y="24"/>
                    <a:pt x="97" y="24"/>
                  </a:cubicBezTo>
                  <a:cubicBezTo>
                    <a:pt x="98" y="24"/>
                    <a:pt x="98" y="24"/>
                    <a:pt x="98" y="24"/>
                  </a:cubicBezTo>
                  <a:cubicBezTo>
                    <a:pt x="99" y="24"/>
                    <a:pt x="99" y="24"/>
                    <a:pt x="99" y="24"/>
                  </a:cubicBezTo>
                  <a:cubicBezTo>
                    <a:pt x="100" y="23"/>
                    <a:pt x="100" y="23"/>
                    <a:pt x="100" y="23"/>
                  </a:cubicBezTo>
                  <a:cubicBezTo>
                    <a:pt x="100" y="23"/>
                    <a:pt x="100" y="23"/>
                    <a:pt x="100" y="23"/>
                  </a:cubicBezTo>
                  <a:cubicBezTo>
                    <a:pt x="100" y="23"/>
                    <a:pt x="100" y="23"/>
                    <a:pt x="100" y="23"/>
                  </a:cubicBezTo>
                  <a:cubicBezTo>
                    <a:pt x="101" y="23"/>
                    <a:pt x="101" y="23"/>
                    <a:pt x="101" y="23"/>
                  </a:cubicBezTo>
                  <a:cubicBezTo>
                    <a:pt x="103" y="24"/>
                    <a:pt x="103" y="24"/>
                    <a:pt x="103" y="24"/>
                  </a:cubicBezTo>
                  <a:cubicBezTo>
                    <a:pt x="104" y="25"/>
                    <a:pt x="104" y="25"/>
                    <a:pt x="104" y="25"/>
                  </a:cubicBezTo>
                  <a:cubicBezTo>
                    <a:pt x="105" y="26"/>
                    <a:pt x="105" y="26"/>
                    <a:pt x="105" y="26"/>
                  </a:cubicBezTo>
                  <a:cubicBezTo>
                    <a:pt x="106" y="27"/>
                    <a:pt x="106" y="27"/>
                    <a:pt x="106" y="27"/>
                  </a:cubicBezTo>
                  <a:cubicBezTo>
                    <a:pt x="107" y="29"/>
                    <a:pt x="107" y="29"/>
                    <a:pt x="107" y="29"/>
                  </a:cubicBezTo>
                  <a:cubicBezTo>
                    <a:pt x="108" y="32"/>
                    <a:pt x="108" y="32"/>
                    <a:pt x="108" y="32"/>
                  </a:cubicBezTo>
                  <a:cubicBezTo>
                    <a:pt x="109" y="34"/>
                    <a:pt x="109" y="34"/>
                    <a:pt x="109" y="34"/>
                  </a:cubicBezTo>
                  <a:cubicBezTo>
                    <a:pt x="110" y="35"/>
                    <a:pt x="110" y="35"/>
                    <a:pt x="110" y="35"/>
                  </a:cubicBezTo>
                  <a:cubicBezTo>
                    <a:pt x="111" y="37"/>
                    <a:pt x="111" y="37"/>
                    <a:pt x="111" y="37"/>
                  </a:cubicBezTo>
                  <a:cubicBezTo>
                    <a:pt x="112" y="41"/>
                    <a:pt x="112" y="41"/>
                    <a:pt x="112" y="41"/>
                  </a:cubicBezTo>
                  <a:cubicBezTo>
                    <a:pt x="112" y="42"/>
                    <a:pt x="112" y="42"/>
                    <a:pt x="112" y="42"/>
                  </a:cubicBezTo>
                  <a:cubicBezTo>
                    <a:pt x="112" y="43"/>
                    <a:pt x="112" y="43"/>
                    <a:pt x="112" y="43"/>
                  </a:cubicBezTo>
                  <a:cubicBezTo>
                    <a:pt x="114" y="44"/>
                    <a:pt x="114" y="44"/>
                    <a:pt x="114" y="44"/>
                  </a:cubicBezTo>
                  <a:cubicBezTo>
                    <a:pt x="117" y="46"/>
                    <a:pt x="117" y="46"/>
                    <a:pt x="117" y="46"/>
                  </a:cubicBezTo>
                  <a:cubicBezTo>
                    <a:pt x="118" y="47"/>
                    <a:pt x="118" y="47"/>
                    <a:pt x="118" y="47"/>
                  </a:cubicBezTo>
                  <a:cubicBezTo>
                    <a:pt x="130" y="56"/>
                    <a:pt x="121" y="51"/>
                    <a:pt x="131" y="57"/>
                  </a:cubicBezTo>
                  <a:cubicBezTo>
                    <a:pt x="133" y="57"/>
                    <a:pt x="133" y="57"/>
                    <a:pt x="133" y="57"/>
                  </a:cubicBezTo>
                  <a:cubicBezTo>
                    <a:pt x="136" y="60"/>
                    <a:pt x="143" y="65"/>
                    <a:pt x="147" y="67"/>
                  </a:cubicBezTo>
                  <a:cubicBezTo>
                    <a:pt x="148" y="67"/>
                    <a:pt x="148" y="67"/>
                    <a:pt x="148" y="67"/>
                  </a:cubicBezTo>
                  <a:cubicBezTo>
                    <a:pt x="148" y="67"/>
                    <a:pt x="148" y="67"/>
                    <a:pt x="148" y="67"/>
                  </a:cubicBezTo>
                  <a:cubicBezTo>
                    <a:pt x="149" y="67"/>
                    <a:pt x="149" y="67"/>
                    <a:pt x="150" y="67"/>
                  </a:cubicBezTo>
                  <a:cubicBezTo>
                    <a:pt x="155" y="68"/>
                    <a:pt x="153" y="69"/>
                    <a:pt x="158" y="71"/>
                  </a:cubicBezTo>
                  <a:cubicBezTo>
                    <a:pt x="158" y="71"/>
                    <a:pt x="158" y="71"/>
                    <a:pt x="158" y="71"/>
                  </a:cubicBezTo>
                  <a:cubicBezTo>
                    <a:pt x="159" y="71"/>
                    <a:pt x="159" y="71"/>
                    <a:pt x="159" y="71"/>
                  </a:cubicBezTo>
                  <a:cubicBezTo>
                    <a:pt x="159" y="72"/>
                    <a:pt x="159" y="72"/>
                    <a:pt x="159" y="72"/>
                  </a:cubicBezTo>
                  <a:cubicBezTo>
                    <a:pt x="157" y="74"/>
                    <a:pt x="157" y="74"/>
                    <a:pt x="157" y="74"/>
                  </a:cubicBezTo>
                  <a:cubicBezTo>
                    <a:pt x="157" y="76"/>
                    <a:pt x="157" y="77"/>
                    <a:pt x="157" y="80"/>
                  </a:cubicBezTo>
                  <a:close/>
                  <a:moveTo>
                    <a:pt x="7" y="59"/>
                  </a:moveTo>
                  <a:cubicBezTo>
                    <a:pt x="7" y="60"/>
                    <a:pt x="7" y="60"/>
                    <a:pt x="7" y="60"/>
                  </a:cubicBezTo>
                  <a:cubicBezTo>
                    <a:pt x="6" y="58"/>
                    <a:pt x="6" y="58"/>
                    <a:pt x="6" y="58"/>
                  </a:cubicBezTo>
                  <a:cubicBezTo>
                    <a:pt x="6" y="56"/>
                    <a:pt x="6" y="56"/>
                    <a:pt x="6" y="56"/>
                  </a:cubicBezTo>
                  <a:cubicBezTo>
                    <a:pt x="6" y="55"/>
                    <a:pt x="6" y="55"/>
                    <a:pt x="6" y="55"/>
                  </a:cubicBezTo>
                  <a:cubicBezTo>
                    <a:pt x="7" y="55"/>
                    <a:pt x="7" y="55"/>
                    <a:pt x="7" y="55"/>
                  </a:cubicBezTo>
                  <a:cubicBezTo>
                    <a:pt x="6" y="56"/>
                    <a:pt x="6" y="56"/>
                    <a:pt x="6" y="56"/>
                  </a:cubicBezTo>
                  <a:lnTo>
                    <a:pt x="7" y="59"/>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230">
              <a:extLst>
                <a:ext uri="{FF2B5EF4-FFF2-40B4-BE49-F238E27FC236}">
                  <a16:creationId xmlns:a16="http://schemas.microsoft.com/office/drawing/2014/main" id="{67D60E3E-78E7-4090-9613-F0F3D73FF68E}"/>
                </a:ext>
              </a:extLst>
            </p:cNvPr>
            <p:cNvSpPr>
              <a:spLocks noEditPoints="1"/>
            </p:cNvSpPr>
            <p:nvPr/>
          </p:nvSpPr>
          <p:spPr bwMode="auto">
            <a:xfrm>
              <a:off x="12039237" y="7150071"/>
              <a:ext cx="189968" cy="403684"/>
            </a:xfrm>
            <a:custGeom>
              <a:avLst/>
              <a:gdLst>
                <a:gd name="T0" fmla="*/ 45 w 46"/>
                <a:gd name="T1" fmla="*/ 64 h 96"/>
                <a:gd name="T2" fmla="*/ 46 w 46"/>
                <a:gd name="T3" fmla="*/ 66 h 96"/>
                <a:gd name="T4" fmla="*/ 38 w 46"/>
                <a:gd name="T5" fmla="*/ 72 h 96"/>
                <a:gd name="T6" fmla="*/ 36 w 46"/>
                <a:gd name="T7" fmla="*/ 74 h 96"/>
                <a:gd name="T8" fmla="*/ 32 w 46"/>
                <a:gd name="T9" fmla="*/ 76 h 96"/>
                <a:gd name="T10" fmla="*/ 30 w 46"/>
                <a:gd name="T11" fmla="*/ 80 h 96"/>
                <a:gd name="T12" fmla="*/ 28 w 46"/>
                <a:gd name="T13" fmla="*/ 94 h 96"/>
                <a:gd name="T14" fmla="*/ 18 w 46"/>
                <a:gd name="T15" fmla="*/ 72 h 96"/>
                <a:gd name="T16" fmla="*/ 10 w 46"/>
                <a:gd name="T17" fmla="*/ 65 h 96"/>
                <a:gd name="T18" fmla="*/ 4 w 46"/>
                <a:gd name="T19" fmla="*/ 56 h 96"/>
                <a:gd name="T20" fmla="*/ 1 w 46"/>
                <a:gd name="T21" fmla="*/ 45 h 96"/>
                <a:gd name="T22" fmla="*/ 5 w 46"/>
                <a:gd name="T23" fmla="*/ 40 h 96"/>
                <a:gd name="T24" fmla="*/ 9 w 46"/>
                <a:gd name="T25" fmla="*/ 36 h 96"/>
                <a:gd name="T26" fmla="*/ 10 w 46"/>
                <a:gd name="T27" fmla="*/ 27 h 96"/>
                <a:gd name="T28" fmla="*/ 9 w 46"/>
                <a:gd name="T29" fmla="*/ 21 h 96"/>
                <a:gd name="T30" fmla="*/ 10 w 46"/>
                <a:gd name="T31" fmla="*/ 13 h 96"/>
                <a:gd name="T32" fmla="*/ 9 w 46"/>
                <a:gd name="T33" fmla="*/ 12 h 96"/>
                <a:gd name="T34" fmla="*/ 9 w 46"/>
                <a:gd name="T35" fmla="*/ 11 h 96"/>
                <a:gd name="T36" fmla="*/ 11 w 46"/>
                <a:gd name="T37" fmla="*/ 8 h 96"/>
                <a:gd name="T38" fmla="*/ 13 w 46"/>
                <a:gd name="T39" fmla="*/ 6 h 96"/>
                <a:gd name="T40" fmla="*/ 25 w 46"/>
                <a:gd name="T41" fmla="*/ 0 h 96"/>
                <a:gd name="T42" fmla="*/ 26 w 46"/>
                <a:gd name="T43" fmla="*/ 2 h 96"/>
                <a:gd name="T44" fmla="*/ 28 w 46"/>
                <a:gd name="T45" fmla="*/ 2 h 96"/>
                <a:gd name="T46" fmla="*/ 27 w 46"/>
                <a:gd name="T47" fmla="*/ 1 h 96"/>
                <a:gd name="T48" fmla="*/ 31 w 46"/>
                <a:gd name="T49" fmla="*/ 2 h 96"/>
                <a:gd name="T50" fmla="*/ 33 w 46"/>
                <a:gd name="T51" fmla="*/ 7 h 96"/>
                <a:gd name="T52" fmla="*/ 33 w 46"/>
                <a:gd name="T53" fmla="*/ 8 h 96"/>
                <a:gd name="T54" fmla="*/ 35 w 46"/>
                <a:gd name="T55" fmla="*/ 6 h 96"/>
                <a:gd name="T56" fmla="*/ 39 w 46"/>
                <a:gd name="T57" fmla="*/ 4 h 96"/>
                <a:gd name="T58" fmla="*/ 41 w 46"/>
                <a:gd name="T59" fmla="*/ 7 h 96"/>
                <a:gd name="T60" fmla="*/ 38 w 46"/>
                <a:gd name="T61" fmla="*/ 12 h 96"/>
                <a:gd name="T62" fmla="*/ 35 w 46"/>
                <a:gd name="T63" fmla="*/ 14 h 96"/>
                <a:gd name="T64" fmla="*/ 34 w 46"/>
                <a:gd name="T65" fmla="*/ 16 h 96"/>
                <a:gd name="T66" fmla="*/ 35 w 46"/>
                <a:gd name="T67" fmla="*/ 20 h 96"/>
                <a:gd name="T68" fmla="*/ 38 w 46"/>
                <a:gd name="T69" fmla="*/ 22 h 96"/>
                <a:gd name="T70" fmla="*/ 40 w 46"/>
                <a:gd name="T71" fmla="*/ 25 h 96"/>
                <a:gd name="T72" fmla="*/ 41 w 46"/>
                <a:gd name="T73" fmla="*/ 29 h 96"/>
                <a:gd name="T74" fmla="*/ 30 w 46"/>
                <a:gd name="T75" fmla="*/ 43 h 96"/>
                <a:gd name="T76" fmla="*/ 29 w 46"/>
                <a:gd name="T77" fmla="*/ 45 h 96"/>
                <a:gd name="T78" fmla="*/ 32 w 46"/>
                <a:gd name="T79" fmla="*/ 50 h 96"/>
                <a:gd name="T80" fmla="*/ 37 w 46"/>
                <a:gd name="T81" fmla="*/ 50 h 96"/>
                <a:gd name="T82" fmla="*/ 39 w 46"/>
                <a:gd name="T83" fmla="*/ 52 h 96"/>
                <a:gd name="T84" fmla="*/ 41 w 46"/>
                <a:gd name="T85" fmla="*/ 52 h 96"/>
                <a:gd name="T86" fmla="*/ 43 w 46"/>
                <a:gd name="T87" fmla="*/ 55 h 96"/>
                <a:gd name="T88" fmla="*/ 43 w 46"/>
                <a:gd name="T89" fmla="*/ 56 h 96"/>
                <a:gd name="T90" fmla="*/ 43 w 46"/>
                <a:gd name="T91" fmla="*/ 56 h 96"/>
                <a:gd name="T92" fmla="*/ 45 w 46"/>
                <a:gd name="T93" fmla="*/ 56 h 96"/>
                <a:gd name="T94" fmla="*/ 43 w 46"/>
                <a:gd name="T95" fmla="*/ 36 h 96"/>
                <a:gd name="T96" fmla="*/ 42 w 46"/>
                <a:gd name="T97" fmla="*/ 36 h 96"/>
                <a:gd name="T98" fmla="*/ 43 w 46"/>
                <a:gd name="T99" fmla="*/ 35 h 96"/>
                <a:gd name="T100" fmla="*/ 39 w 46"/>
                <a:gd name="T101" fmla="*/ 50 h 96"/>
                <a:gd name="T102" fmla="*/ 38 w 46"/>
                <a:gd name="T103" fmla="*/ 50 h 96"/>
                <a:gd name="T104" fmla="*/ 37 w 46"/>
                <a:gd name="T105" fmla="*/ 50 h 96"/>
                <a:gd name="T106" fmla="*/ 37 w 46"/>
                <a:gd name="T107" fmla="*/ 47 h 96"/>
                <a:gd name="T108" fmla="*/ 40 w 46"/>
                <a:gd name="T109" fmla="*/ 49 h 96"/>
                <a:gd name="T110" fmla="*/ 40 w 46"/>
                <a:gd name="T111" fmla="*/ 5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6" h="96">
                  <a:moveTo>
                    <a:pt x="46" y="57"/>
                  </a:moveTo>
                  <a:cubicBezTo>
                    <a:pt x="45" y="63"/>
                    <a:pt x="45" y="57"/>
                    <a:pt x="45" y="64"/>
                  </a:cubicBezTo>
                  <a:cubicBezTo>
                    <a:pt x="46" y="66"/>
                    <a:pt x="46" y="66"/>
                    <a:pt x="46" y="66"/>
                  </a:cubicBezTo>
                  <a:cubicBezTo>
                    <a:pt x="46" y="66"/>
                    <a:pt x="46" y="66"/>
                    <a:pt x="46" y="66"/>
                  </a:cubicBezTo>
                  <a:cubicBezTo>
                    <a:pt x="46" y="67"/>
                    <a:pt x="46" y="67"/>
                    <a:pt x="46" y="67"/>
                  </a:cubicBezTo>
                  <a:cubicBezTo>
                    <a:pt x="41" y="70"/>
                    <a:pt x="43" y="69"/>
                    <a:pt x="38" y="72"/>
                  </a:cubicBezTo>
                  <a:cubicBezTo>
                    <a:pt x="37" y="72"/>
                    <a:pt x="37" y="72"/>
                    <a:pt x="37" y="72"/>
                  </a:cubicBezTo>
                  <a:cubicBezTo>
                    <a:pt x="36" y="73"/>
                    <a:pt x="37" y="73"/>
                    <a:pt x="36" y="74"/>
                  </a:cubicBezTo>
                  <a:cubicBezTo>
                    <a:pt x="35" y="75"/>
                    <a:pt x="35" y="75"/>
                    <a:pt x="34" y="76"/>
                  </a:cubicBezTo>
                  <a:cubicBezTo>
                    <a:pt x="32" y="76"/>
                    <a:pt x="32" y="76"/>
                    <a:pt x="32" y="76"/>
                  </a:cubicBezTo>
                  <a:cubicBezTo>
                    <a:pt x="32" y="77"/>
                    <a:pt x="32" y="77"/>
                    <a:pt x="32" y="77"/>
                  </a:cubicBezTo>
                  <a:cubicBezTo>
                    <a:pt x="31" y="78"/>
                    <a:pt x="31" y="78"/>
                    <a:pt x="30" y="80"/>
                  </a:cubicBezTo>
                  <a:cubicBezTo>
                    <a:pt x="32" y="86"/>
                    <a:pt x="32" y="85"/>
                    <a:pt x="32" y="87"/>
                  </a:cubicBezTo>
                  <a:cubicBezTo>
                    <a:pt x="31" y="89"/>
                    <a:pt x="29" y="92"/>
                    <a:pt x="28" y="94"/>
                  </a:cubicBezTo>
                  <a:cubicBezTo>
                    <a:pt x="26" y="95"/>
                    <a:pt x="26" y="95"/>
                    <a:pt x="23" y="96"/>
                  </a:cubicBezTo>
                  <a:cubicBezTo>
                    <a:pt x="23" y="92"/>
                    <a:pt x="21" y="86"/>
                    <a:pt x="18" y="72"/>
                  </a:cubicBezTo>
                  <a:cubicBezTo>
                    <a:pt x="18" y="71"/>
                    <a:pt x="18" y="71"/>
                    <a:pt x="18" y="71"/>
                  </a:cubicBezTo>
                  <a:cubicBezTo>
                    <a:pt x="13" y="68"/>
                    <a:pt x="15" y="69"/>
                    <a:pt x="10" y="65"/>
                  </a:cubicBezTo>
                  <a:cubicBezTo>
                    <a:pt x="10" y="63"/>
                    <a:pt x="9" y="60"/>
                    <a:pt x="7" y="58"/>
                  </a:cubicBezTo>
                  <a:cubicBezTo>
                    <a:pt x="5" y="57"/>
                    <a:pt x="5" y="57"/>
                    <a:pt x="4" y="56"/>
                  </a:cubicBezTo>
                  <a:cubicBezTo>
                    <a:pt x="3" y="56"/>
                    <a:pt x="3" y="56"/>
                    <a:pt x="3" y="56"/>
                  </a:cubicBezTo>
                  <a:cubicBezTo>
                    <a:pt x="2" y="50"/>
                    <a:pt x="0" y="51"/>
                    <a:pt x="1" y="45"/>
                  </a:cubicBezTo>
                  <a:cubicBezTo>
                    <a:pt x="2" y="44"/>
                    <a:pt x="3" y="43"/>
                    <a:pt x="4" y="43"/>
                  </a:cubicBezTo>
                  <a:cubicBezTo>
                    <a:pt x="5" y="40"/>
                    <a:pt x="5" y="40"/>
                    <a:pt x="5" y="40"/>
                  </a:cubicBezTo>
                  <a:cubicBezTo>
                    <a:pt x="6" y="39"/>
                    <a:pt x="7" y="39"/>
                    <a:pt x="8" y="38"/>
                  </a:cubicBezTo>
                  <a:cubicBezTo>
                    <a:pt x="9" y="37"/>
                    <a:pt x="8" y="37"/>
                    <a:pt x="9" y="36"/>
                  </a:cubicBezTo>
                  <a:cubicBezTo>
                    <a:pt x="9" y="31"/>
                    <a:pt x="10" y="31"/>
                    <a:pt x="11" y="30"/>
                  </a:cubicBezTo>
                  <a:cubicBezTo>
                    <a:pt x="10" y="28"/>
                    <a:pt x="11" y="29"/>
                    <a:pt x="10" y="27"/>
                  </a:cubicBezTo>
                  <a:cubicBezTo>
                    <a:pt x="10" y="25"/>
                    <a:pt x="10" y="25"/>
                    <a:pt x="10" y="23"/>
                  </a:cubicBezTo>
                  <a:cubicBezTo>
                    <a:pt x="9" y="22"/>
                    <a:pt x="10" y="23"/>
                    <a:pt x="9" y="21"/>
                  </a:cubicBezTo>
                  <a:cubicBezTo>
                    <a:pt x="9" y="20"/>
                    <a:pt x="10" y="15"/>
                    <a:pt x="10" y="14"/>
                  </a:cubicBezTo>
                  <a:cubicBezTo>
                    <a:pt x="10" y="13"/>
                    <a:pt x="10" y="13"/>
                    <a:pt x="10" y="13"/>
                  </a:cubicBezTo>
                  <a:cubicBezTo>
                    <a:pt x="10" y="12"/>
                    <a:pt x="10" y="12"/>
                    <a:pt x="10" y="12"/>
                  </a:cubicBezTo>
                  <a:cubicBezTo>
                    <a:pt x="9" y="12"/>
                    <a:pt x="9" y="12"/>
                    <a:pt x="9" y="12"/>
                  </a:cubicBezTo>
                  <a:cubicBezTo>
                    <a:pt x="9" y="11"/>
                    <a:pt x="9" y="11"/>
                    <a:pt x="9" y="11"/>
                  </a:cubicBezTo>
                  <a:cubicBezTo>
                    <a:pt x="9" y="11"/>
                    <a:pt x="9" y="11"/>
                    <a:pt x="9" y="11"/>
                  </a:cubicBezTo>
                  <a:cubicBezTo>
                    <a:pt x="11" y="10"/>
                    <a:pt x="11" y="10"/>
                    <a:pt x="11" y="10"/>
                  </a:cubicBezTo>
                  <a:cubicBezTo>
                    <a:pt x="11" y="8"/>
                    <a:pt x="11" y="8"/>
                    <a:pt x="11" y="8"/>
                  </a:cubicBezTo>
                  <a:cubicBezTo>
                    <a:pt x="12" y="8"/>
                    <a:pt x="12" y="8"/>
                    <a:pt x="13" y="7"/>
                  </a:cubicBezTo>
                  <a:cubicBezTo>
                    <a:pt x="13" y="6"/>
                    <a:pt x="13" y="7"/>
                    <a:pt x="13" y="6"/>
                  </a:cubicBezTo>
                  <a:cubicBezTo>
                    <a:pt x="16" y="5"/>
                    <a:pt x="16" y="5"/>
                    <a:pt x="16" y="5"/>
                  </a:cubicBezTo>
                  <a:cubicBezTo>
                    <a:pt x="19" y="2"/>
                    <a:pt x="18" y="3"/>
                    <a:pt x="25" y="0"/>
                  </a:cubicBezTo>
                  <a:cubicBezTo>
                    <a:pt x="26" y="0"/>
                    <a:pt x="26" y="0"/>
                    <a:pt x="27" y="0"/>
                  </a:cubicBezTo>
                  <a:cubicBezTo>
                    <a:pt x="27" y="1"/>
                    <a:pt x="27" y="1"/>
                    <a:pt x="26" y="2"/>
                  </a:cubicBezTo>
                  <a:cubicBezTo>
                    <a:pt x="27" y="3"/>
                    <a:pt x="27" y="3"/>
                    <a:pt x="27" y="3"/>
                  </a:cubicBezTo>
                  <a:cubicBezTo>
                    <a:pt x="28" y="2"/>
                    <a:pt x="28" y="2"/>
                    <a:pt x="28" y="2"/>
                  </a:cubicBezTo>
                  <a:cubicBezTo>
                    <a:pt x="27" y="2"/>
                    <a:pt x="27" y="2"/>
                    <a:pt x="27" y="2"/>
                  </a:cubicBezTo>
                  <a:cubicBezTo>
                    <a:pt x="27" y="1"/>
                    <a:pt x="27" y="1"/>
                    <a:pt x="27" y="1"/>
                  </a:cubicBezTo>
                  <a:cubicBezTo>
                    <a:pt x="29" y="1"/>
                    <a:pt x="28" y="1"/>
                    <a:pt x="30" y="1"/>
                  </a:cubicBezTo>
                  <a:cubicBezTo>
                    <a:pt x="31" y="2"/>
                    <a:pt x="31" y="2"/>
                    <a:pt x="31" y="2"/>
                  </a:cubicBezTo>
                  <a:cubicBezTo>
                    <a:pt x="31" y="4"/>
                    <a:pt x="31" y="4"/>
                    <a:pt x="31" y="4"/>
                  </a:cubicBezTo>
                  <a:cubicBezTo>
                    <a:pt x="33" y="7"/>
                    <a:pt x="33" y="7"/>
                    <a:pt x="33" y="7"/>
                  </a:cubicBezTo>
                  <a:cubicBezTo>
                    <a:pt x="32" y="8"/>
                    <a:pt x="32" y="8"/>
                    <a:pt x="32" y="8"/>
                  </a:cubicBezTo>
                  <a:cubicBezTo>
                    <a:pt x="33" y="8"/>
                    <a:pt x="33" y="8"/>
                    <a:pt x="33" y="8"/>
                  </a:cubicBezTo>
                  <a:cubicBezTo>
                    <a:pt x="35" y="8"/>
                    <a:pt x="35" y="8"/>
                    <a:pt x="35" y="8"/>
                  </a:cubicBezTo>
                  <a:cubicBezTo>
                    <a:pt x="35" y="6"/>
                    <a:pt x="35" y="6"/>
                    <a:pt x="35" y="6"/>
                  </a:cubicBezTo>
                  <a:cubicBezTo>
                    <a:pt x="37" y="6"/>
                    <a:pt x="37" y="6"/>
                    <a:pt x="37" y="6"/>
                  </a:cubicBezTo>
                  <a:cubicBezTo>
                    <a:pt x="39" y="4"/>
                    <a:pt x="39" y="4"/>
                    <a:pt x="39" y="4"/>
                  </a:cubicBezTo>
                  <a:cubicBezTo>
                    <a:pt x="41" y="4"/>
                    <a:pt x="41" y="4"/>
                    <a:pt x="41" y="4"/>
                  </a:cubicBezTo>
                  <a:cubicBezTo>
                    <a:pt x="41" y="6"/>
                    <a:pt x="41" y="5"/>
                    <a:pt x="41" y="7"/>
                  </a:cubicBezTo>
                  <a:cubicBezTo>
                    <a:pt x="41" y="7"/>
                    <a:pt x="41" y="7"/>
                    <a:pt x="41" y="7"/>
                  </a:cubicBezTo>
                  <a:cubicBezTo>
                    <a:pt x="39" y="9"/>
                    <a:pt x="40" y="8"/>
                    <a:pt x="38" y="12"/>
                  </a:cubicBezTo>
                  <a:cubicBezTo>
                    <a:pt x="36" y="13"/>
                    <a:pt x="36" y="13"/>
                    <a:pt x="36" y="13"/>
                  </a:cubicBezTo>
                  <a:cubicBezTo>
                    <a:pt x="35" y="14"/>
                    <a:pt x="35" y="14"/>
                    <a:pt x="35" y="14"/>
                  </a:cubicBezTo>
                  <a:cubicBezTo>
                    <a:pt x="34" y="15"/>
                    <a:pt x="34" y="15"/>
                    <a:pt x="34" y="15"/>
                  </a:cubicBezTo>
                  <a:cubicBezTo>
                    <a:pt x="34" y="16"/>
                    <a:pt x="34" y="16"/>
                    <a:pt x="34" y="16"/>
                  </a:cubicBezTo>
                  <a:cubicBezTo>
                    <a:pt x="34" y="18"/>
                    <a:pt x="34" y="18"/>
                    <a:pt x="34" y="18"/>
                  </a:cubicBezTo>
                  <a:cubicBezTo>
                    <a:pt x="35" y="20"/>
                    <a:pt x="35" y="20"/>
                    <a:pt x="35" y="20"/>
                  </a:cubicBezTo>
                  <a:cubicBezTo>
                    <a:pt x="37" y="21"/>
                    <a:pt x="37" y="21"/>
                    <a:pt x="37" y="21"/>
                  </a:cubicBezTo>
                  <a:cubicBezTo>
                    <a:pt x="38" y="22"/>
                    <a:pt x="38" y="22"/>
                    <a:pt x="38" y="22"/>
                  </a:cubicBezTo>
                  <a:cubicBezTo>
                    <a:pt x="40" y="24"/>
                    <a:pt x="40" y="24"/>
                    <a:pt x="40" y="24"/>
                  </a:cubicBezTo>
                  <a:cubicBezTo>
                    <a:pt x="40" y="25"/>
                    <a:pt x="40" y="25"/>
                    <a:pt x="40" y="25"/>
                  </a:cubicBezTo>
                  <a:cubicBezTo>
                    <a:pt x="40" y="26"/>
                    <a:pt x="40" y="26"/>
                    <a:pt x="41" y="28"/>
                  </a:cubicBezTo>
                  <a:cubicBezTo>
                    <a:pt x="41" y="29"/>
                    <a:pt x="41" y="29"/>
                    <a:pt x="41" y="29"/>
                  </a:cubicBezTo>
                  <a:cubicBezTo>
                    <a:pt x="32" y="44"/>
                    <a:pt x="36" y="36"/>
                    <a:pt x="30" y="42"/>
                  </a:cubicBezTo>
                  <a:cubicBezTo>
                    <a:pt x="30" y="43"/>
                    <a:pt x="30" y="43"/>
                    <a:pt x="30" y="43"/>
                  </a:cubicBezTo>
                  <a:cubicBezTo>
                    <a:pt x="29" y="44"/>
                    <a:pt x="29" y="44"/>
                    <a:pt x="29" y="44"/>
                  </a:cubicBezTo>
                  <a:cubicBezTo>
                    <a:pt x="29" y="45"/>
                    <a:pt x="29" y="45"/>
                    <a:pt x="29" y="45"/>
                  </a:cubicBezTo>
                  <a:cubicBezTo>
                    <a:pt x="31" y="48"/>
                    <a:pt x="31" y="48"/>
                    <a:pt x="31" y="48"/>
                  </a:cubicBezTo>
                  <a:cubicBezTo>
                    <a:pt x="32" y="50"/>
                    <a:pt x="32" y="50"/>
                    <a:pt x="32" y="50"/>
                  </a:cubicBezTo>
                  <a:cubicBezTo>
                    <a:pt x="34" y="50"/>
                    <a:pt x="34" y="50"/>
                    <a:pt x="34" y="50"/>
                  </a:cubicBezTo>
                  <a:cubicBezTo>
                    <a:pt x="37" y="50"/>
                    <a:pt x="37" y="50"/>
                    <a:pt x="37" y="50"/>
                  </a:cubicBezTo>
                  <a:cubicBezTo>
                    <a:pt x="37" y="51"/>
                    <a:pt x="37" y="51"/>
                    <a:pt x="37" y="52"/>
                  </a:cubicBezTo>
                  <a:cubicBezTo>
                    <a:pt x="38" y="52"/>
                    <a:pt x="38" y="52"/>
                    <a:pt x="39" y="52"/>
                  </a:cubicBezTo>
                  <a:cubicBezTo>
                    <a:pt x="40" y="51"/>
                    <a:pt x="40" y="51"/>
                    <a:pt x="40" y="51"/>
                  </a:cubicBezTo>
                  <a:cubicBezTo>
                    <a:pt x="41" y="52"/>
                    <a:pt x="41" y="52"/>
                    <a:pt x="41" y="52"/>
                  </a:cubicBezTo>
                  <a:cubicBezTo>
                    <a:pt x="42" y="54"/>
                    <a:pt x="42" y="54"/>
                    <a:pt x="42" y="54"/>
                  </a:cubicBezTo>
                  <a:cubicBezTo>
                    <a:pt x="43" y="55"/>
                    <a:pt x="43" y="55"/>
                    <a:pt x="43" y="55"/>
                  </a:cubicBezTo>
                  <a:cubicBezTo>
                    <a:pt x="43" y="56"/>
                    <a:pt x="43" y="56"/>
                    <a:pt x="43" y="56"/>
                  </a:cubicBezTo>
                  <a:cubicBezTo>
                    <a:pt x="43" y="56"/>
                    <a:pt x="43" y="56"/>
                    <a:pt x="43" y="56"/>
                  </a:cubicBezTo>
                  <a:cubicBezTo>
                    <a:pt x="42" y="56"/>
                    <a:pt x="42" y="56"/>
                    <a:pt x="42" y="56"/>
                  </a:cubicBezTo>
                  <a:cubicBezTo>
                    <a:pt x="43" y="56"/>
                    <a:pt x="43" y="56"/>
                    <a:pt x="43" y="56"/>
                  </a:cubicBezTo>
                  <a:cubicBezTo>
                    <a:pt x="44" y="57"/>
                    <a:pt x="44" y="57"/>
                    <a:pt x="44" y="57"/>
                  </a:cubicBezTo>
                  <a:cubicBezTo>
                    <a:pt x="45" y="56"/>
                    <a:pt x="45" y="56"/>
                    <a:pt x="45" y="56"/>
                  </a:cubicBezTo>
                  <a:cubicBezTo>
                    <a:pt x="46" y="57"/>
                    <a:pt x="46" y="57"/>
                    <a:pt x="46" y="57"/>
                  </a:cubicBezTo>
                  <a:close/>
                  <a:moveTo>
                    <a:pt x="43" y="36"/>
                  </a:moveTo>
                  <a:cubicBezTo>
                    <a:pt x="41" y="37"/>
                    <a:pt x="41" y="37"/>
                    <a:pt x="41" y="37"/>
                  </a:cubicBezTo>
                  <a:cubicBezTo>
                    <a:pt x="42" y="36"/>
                    <a:pt x="42" y="36"/>
                    <a:pt x="42" y="36"/>
                  </a:cubicBezTo>
                  <a:cubicBezTo>
                    <a:pt x="43" y="35"/>
                    <a:pt x="43" y="35"/>
                    <a:pt x="43" y="35"/>
                  </a:cubicBezTo>
                  <a:cubicBezTo>
                    <a:pt x="43" y="35"/>
                    <a:pt x="43" y="35"/>
                    <a:pt x="43" y="35"/>
                  </a:cubicBezTo>
                  <a:lnTo>
                    <a:pt x="43" y="36"/>
                  </a:lnTo>
                  <a:close/>
                  <a:moveTo>
                    <a:pt x="39" y="50"/>
                  </a:moveTo>
                  <a:cubicBezTo>
                    <a:pt x="39" y="50"/>
                    <a:pt x="39" y="50"/>
                    <a:pt x="39" y="50"/>
                  </a:cubicBezTo>
                  <a:cubicBezTo>
                    <a:pt x="38" y="50"/>
                    <a:pt x="38" y="50"/>
                    <a:pt x="38" y="50"/>
                  </a:cubicBezTo>
                  <a:cubicBezTo>
                    <a:pt x="38" y="50"/>
                    <a:pt x="38" y="50"/>
                    <a:pt x="38" y="50"/>
                  </a:cubicBezTo>
                  <a:cubicBezTo>
                    <a:pt x="37" y="50"/>
                    <a:pt x="37" y="50"/>
                    <a:pt x="37" y="50"/>
                  </a:cubicBezTo>
                  <a:cubicBezTo>
                    <a:pt x="37" y="49"/>
                    <a:pt x="37" y="49"/>
                    <a:pt x="37" y="49"/>
                  </a:cubicBezTo>
                  <a:cubicBezTo>
                    <a:pt x="37" y="49"/>
                    <a:pt x="37" y="48"/>
                    <a:pt x="37" y="47"/>
                  </a:cubicBezTo>
                  <a:cubicBezTo>
                    <a:pt x="39" y="47"/>
                    <a:pt x="39" y="47"/>
                    <a:pt x="39" y="47"/>
                  </a:cubicBezTo>
                  <a:cubicBezTo>
                    <a:pt x="40" y="48"/>
                    <a:pt x="40" y="48"/>
                    <a:pt x="40" y="49"/>
                  </a:cubicBezTo>
                  <a:cubicBezTo>
                    <a:pt x="40" y="49"/>
                    <a:pt x="40" y="49"/>
                    <a:pt x="40" y="49"/>
                  </a:cubicBezTo>
                  <a:cubicBezTo>
                    <a:pt x="40" y="49"/>
                    <a:pt x="40" y="49"/>
                    <a:pt x="40" y="50"/>
                  </a:cubicBezTo>
                  <a:cubicBezTo>
                    <a:pt x="40" y="50"/>
                    <a:pt x="39" y="50"/>
                    <a:pt x="39" y="5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231">
              <a:extLst>
                <a:ext uri="{FF2B5EF4-FFF2-40B4-BE49-F238E27FC236}">
                  <a16:creationId xmlns:a16="http://schemas.microsoft.com/office/drawing/2014/main" id="{4A6AC9D0-47D7-4D36-9C4A-477D02A7BE80}"/>
                </a:ext>
              </a:extLst>
            </p:cNvPr>
            <p:cNvSpPr>
              <a:spLocks noEditPoints="1"/>
            </p:cNvSpPr>
            <p:nvPr/>
          </p:nvSpPr>
          <p:spPr bwMode="auto">
            <a:xfrm>
              <a:off x="20321853" y="9904611"/>
              <a:ext cx="71240" cy="142476"/>
            </a:xfrm>
            <a:custGeom>
              <a:avLst/>
              <a:gdLst>
                <a:gd name="T0" fmla="*/ 15 w 15"/>
                <a:gd name="T1" fmla="*/ 0 h 30"/>
                <a:gd name="T2" fmla="*/ 15 w 15"/>
                <a:gd name="T3" fmla="*/ 1 h 30"/>
                <a:gd name="T4" fmla="*/ 15 w 15"/>
                <a:gd name="T5" fmla="*/ 1 h 30"/>
                <a:gd name="T6" fmla="*/ 14 w 15"/>
                <a:gd name="T7" fmla="*/ 1 h 30"/>
                <a:gd name="T8" fmla="*/ 14 w 15"/>
                <a:gd name="T9" fmla="*/ 1 h 30"/>
                <a:gd name="T10" fmla="*/ 15 w 15"/>
                <a:gd name="T11" fmla="*/ 0 h 30"/>
                <a:gd name="T12" fmla="*/ 15 w 15"/>
                <a:gd name="T13" fmla="*/ 0 h 30"/>
                <a:gd name="T14" fmla="*/ 15 w 15"/>
                <a:gd name="T15" fmla="*/ 0 h 30"/>
                <a:gd name="T16" fmla="*/ 15 w 15"/>
                <a:gd name="T17" fmla="*/ 0 h 30"/>
                <a:gd name="T18" fmla="*/ 15 w 15"/>
                <a:gd name="T19" fmla="*/ 0 h 30"/>
                <a:gd name="T20" fmla="*/ 15 w 15"/>
                <a:gd name="T21" fmla="*/ 0 h 30"/>
                <a:gd name="T22" fmla="*/ 3 w 15"/>
                <a:gd name="T23" fmla="*/ 27 h 30"/>
                <a:gd name="T24" fmla="*/ 3 w 15"/>
                <a:gd name="T25" fmla="*/ 27 h 30"/>
                <a:gd name="T26" fmla="*/ 3 w 15"/>
                <a:gd name="T27" fmla="*/ 26 h 30"/>
                <a:gd name="T28" fmla="*/ 4 w 15"/>
                <a:gd name="T29" fmla="*/ 26 h 30"/>
                <a:gd name="T30" fmla="*/ 3 w 15"/>
                <a:gd name="T31" fmla="*/ 26 h 30"/>
                <a:gd name="T32" fmla="*/ 3 w 15"/>
                <a:gd name="T33" fmla="*/ 28 h 30"/>
                <a:gd name="T34" fmla="*/ 2 w 15"/>
                <a:gd name="T35" fmla="*/ 27 h 30"/>
                <a:gd name="T36" fmla="*/ 1 w 15"/>
                <a:gd name="T37" fmla="*/ 26 h 30"/>
                <a:gd name="T38" fmla="*/ 0 w 15"/>
                <a:gd name="T39" fmla="*/ 26 h 30"/>
                <a:gd name="T40" fmla="*/ 1 w 15"/>
                <a:gd name="T41" fmla="*/ 25 h 30"/>
                <a:gd name="T42" fmla="*/ 1 w 15"/>
                <a:gd name="T43" fmla="*/ 26 h 30"/>
                <a:gd name="T44" fmla="*/ 1 w 15"/>
                <a:gd name="T45" fmla="*/ 26 h 30"/>
                <a:gd name="T46" fmla="*/ 2 w 15"/>
                <a:gd name="T47" fmla="*/ 26 h 30"/>
                <a:gd name="T48" fmla="*/ 3 w 15"/>
                <a:gd name="T49" fmla="*/ 26 h 30"/>
                <a:gd name="T50" fmla="*/ 2 w 15"/>
                <a:gd name="T51" fmla="*/ 26 h 30"/>
                <a:gd name="T52" fmla="*/ 3 w 15"/>
                <a:gd name="T53" fmla="*/ 27 h 30"/>
                <a:gd name="T54" fmla="*/ 3 w 15"/>
                <a:gd name="T55" fmla="*/ 27 h 30"/>
                <a:gd name="T56" fmla="*/ 5 w 15"/>
                <a:gd name="T57" fmla="*/ 28 h 30"/>
                <a:gd name="T58" fmla="*/ 5 w 15"/>
                <a:gd name="T59" fmla="*/ 30 h 30"/>
                <a:gd name="T60" fmla="*/ 5 w 15"/>
                <a:gd name="T61" fmla="*/ 29 h 30"/>
                <a:gd name="T62" fmla="*/ 5 w 15"/>
                <a:gd name="T63" fmla="*/ 29 h 30"/>
                <a:gd name="T64" fmla="*/ 5 w 15"/>
                <a:gd name="T65" fmla="*/ 28 h 30"/>
                <a:gd name="T66" fmla="*/ 5 w 15"/>
                <a:gd name="T67" fmla="*/ 28 h 30"/>
                <a:gd name="T68" fmla="*/ 5 w 15"/>
                <a:gd name="T69"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30">
                  <a:moveTo>
                    <a:pt x="15" y="0"/>
                  </a:moveTo>
                  <a:lnTo>
                    <a:pt x="15" y="1"/>
                  </a:lnTo>
                  <a:lnTo>
                    <a:pt x="15" y="1"/>
                  </a:lnTo>
                  <a:lnTo>
                    <a:pt x="14" y="1"/>
                  </a:lnTo>
                  <a:lnTo>
                    <a:pt x="14" y="1"/>
                  </a:lnTo>
                  <a:lnTo>
                    <a:pt x="15" y="0"/>
                  </a:lnTo>
                  <a:lnTo>
                    <a:pt x="15" y="0"/>
                  </a:lnTo>
                  <a:lnTo>
                    <a:pt x="15" y="0"/>
                  </a:lnTo>
                  <a:lnTo>
                    <a:pt x="15" y="0"/>
                  </a:lnTo>
                  <a:lnTo>
                    <a:pt x="15" y="0"/>
                  </a:lnTo>
                  <a:lnTo>
                    <a:pt x="15" y="0"/>
                  </a:lnTo>
                  <a:close/>
                  <a:moveTo>
                    <a:pt x="3" y="27"/>
                  </a:moveTo>
                  <a:lnTo>
                    <a:pt x="3" y="27"/>
                  </a:lnTo>
                  <a:lnTo>
                    <a:pt x="3" y="26"/>
                  </a:lnTo>
                  <a:lnTo>
                    <a:pt x="4" y="26"/>
                  </a:lnTo>
                  <a:lnTo>
                    <a:pt x="3" y="26"/>
                  </a:lnTo>
                  <a:lnTo>
                    <a:pt x="3" y="28"/>
                  </a:lnTo>
                  <a:lnTo>
                    <a:pt x="2" y="27"/>
                  </a:lnTo>
                  <a:lnTo>
                    <a:pt x="1" y="26"/>
                  </a:lnTo>
                  <a:lnTo>
                    <a:pt x="0" y="26"/>
                  </a:lnTo>
                  <a:lnTo>
                    <a:pt x="1" y="25"/>
                  </a:lnTo>
                  <a:lnTo>
                    <a:pt x="1" y="26"/>
                  </a:lnTo>
                  <a:lnTo>
                    <a:pt x="1" y="26"/>
                  </a:lnTo>
                  <a:lnTo>
                    <a:pt x="2" y="26"/>
                  </a:lnTo>
                  <a:lnTo>
                    <a:pt x="3" y="26"/>
                  </a:lnTo>
                  <a:lnTo>
                    <a:pt x="2" y="26"/>
                  </a:lnTo>
                  <a:lnTo>
                    <a:pt x="3" y="27"/>
                  </a:lnTo>
                  <a:lnTo>
                    <a:pt x="3" y="27"/>
                  </a:lnTo>
                  <a:close/>
                  <a:moveTo>
                    <a:pt x="5" y="28"/>
                  </a:moveTo>
                  <a:lnTo>
                    <a:pt x="5" y="30"/>
                  </a:lnTo>
                  <a:lnTo>
                    <a:pt x="5" y="29"/>
                  </a:lnTo>
                  <a:lnTo>
                    <a:pt x="5" y="29"/>
                  </a:lnTo>
                  <a:lnTo>
                    <a:pt x="5" y="28"/>
                  </a:lnTo>
                  <a:lnTo>
                    <a:pt x="5" y="28"/>
                  </a:lnTo>
                  <a:lnTo>
                    <a:pt x="5" y="28"/>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232">
              <a:extLst>
                <a:ext uri="{FF2B5EF4-FFF2-40B4-BE49-F238E27FC236}">
                  <a16:creationId xmlns:a16="http://schemas.microsoft.com/office/drawing/2014/main" id="{2AD977E9-8C61-4359-8F80-00AD41872BE2}"/>
                </a:ext>
              </a:extLst>
            </p:cNvPr>
            <p:cNvSpPr>
              <a:spLocks noEditPoints="1"/>
            </p:cNvSpPr>
            <p:nvPr/>
          </p:nvSpPr>
          <p:spPr bwMode="auto">
            <a:xfrm>
              <a:off x="12894094" y="6865119"/>
              <a:ext cx="892851" cy="375189"/>
            </a:xfrm>
            <a:custGeom>
              <a:avLst/>
              <a:gdLst>
                <a:gd name="T0" fmla="*/ 35 w 215"/>
                <a:gd name="T1" fmla="*/ 17 h 90"/>
                <a:gd name="T2" fmla="*/ 18 w 215"/>
                <a:gd name="T3" fmla="*/ 21 h 90"/>
                <a:gd name="T4" fmla="*/ 12 w 215"/>
                <a:gd name="T5" fmla="*/ 23 h 90"/>
                <a:gd name="T6" fmla="*/ 7 w 215"/>
                <a:gd name="T7" fmla="*/ 16 h 90"/>
                <a:gd name="T8" fmla="*/ 10 w 215"/>
                <a:gd name="T9" fmla="*/ 10 h 90"/>
                <a:gd name="T10" fmla="*/ 7 w 215"/>
                <a:gd name="T11" fmla="*/ 5 h 90"/>
                <a:gd name="T12" fmla="*/ 10 w 215"/>
                <a:gd name="T13" fmla="*/ 2 h 90"/>
                <a:gd name="T14" fmla="*/ 21 w 215"/>
                <a:gd name="T15" fmla="*/ 2 h 90"/>
                <a:gd name="T16" fmla="*/ 178 w 215"/>
                <a:gd name="T17" fmla="*/ 8 h 90"/>
                <a:gd name="T18" fmla="*/ 190 w 215"/>
                <a:gd name="T19" fmla="*/ 8 h 90"/>
                <a:gd name="T20" fmla="*/ 196 w 215"/>
                <a:gd name="T21" fmla="*/ 12 h 90"/>
                <a:gd name="T22" fmla="*/ 199 w 215"/>
                <a:gd name="T23" fmla="*/ 14 h 90"/>
                <a:gd name="T24" fmla="*/ 201 w 215"/>
                <a:gd name="T25" fmla="*/ 17 h 90"/>
                <a:gd name="T26" fmla="*/ 201 w 215"/>
                <a:gd name="T27" fmla="*/ 26 h 90"/>
                <a:gd name="T28" fmla="*/ 215 w 215"/>
                <a:gd name="T29" fmla="*/ 36 h 90"/>
                <a:gd name="T30" fmla="*/ 209 w 215"/>
                <a:gd name="T31" fmla="*/ 40 h 90"/>
                <a:gd name="T32" fmla="*/ 207 w 215"/>
                <a:gd name="T33" fmla="*/ 45 h 90"/>
                <a:gd name="T34" fmla="*/ 210 w 215"/>
                <a:gd name="T35" fmla="*/ 55 h 90"/>
                <a:gd name="T36" fmla="*/ 209 w 215"/>
                <a:gd name="T37" fmla="*/ 62 h 90"/>
                <a:gd name="T38" fmla="*/ 212 w 215"/>
                <a:gd name="T39" fmla="*/ 68 h 90"/>
                <a:gd name="T40" fmla="*/ 212 w 215"/>
                <a:gd name="T41" fmla="*/ 71 h 90"/>
                <a:gd name="T42" fmla="*/ 208 w 215"/>
                <a:gd name="T43" fmla="*/ 70 h 90"/>
                <a:gd name="T44" fmla="*/ 195 w 215"/>
                <a:gd name="T45" fmla="*/ 69 h 90"/>
                <a:gd name="T46" fmla="*/ 187 w 215"/>
                <a:gd name="T47" fmla="*/ 72 h 90"/>
                <a:gd name="T48" fmla="*/ 169 w 215"/>
                <a:gd name="T49" fmla="*/ 72 h 90"/>
                <a:gd name="T50" fmla="*/ 127 w 215"/>
                <a:gd name="T51" fmla="*/ 78 h 90"/>
                <a:gd name="T52" fmla="*/ 123 w 215"/>
                <a:gd name="T53" fmla="*/ 84 h 90"/>
                <a:gd name="T54" fmla="*/ 118 w 215"/>
                <a:gd name="T55" fmla="*/ 89 h 90"/>
                <a:gd name="T56" fmla="*/ 114 w 215"/>
                <a:gd name="T57" fmla="*/ 83 h 90"/>
                <a:gd name="T58" fmla="*/ 112 w 215"/>
                <a:gd name="T59" fmla="*/ 78 h 90"/>
                <a:gd name="T60" fmla="*/ 100 w 215"/>
                <a:gd name="T61" fmla="*/ 77 h 90"/>
                <a:gd name="T62" fmla="*/ 71 w 215"/>
                <a:gd name="T63" fmla="*/ 80 h 90"/>
                <a:gd name="T64" fmla="*/ 54 w 215"/>
                <a:gd name="T65" fmla="*/ 83 h 90"/>
                <a:gd name="T66" fmla="*/ 39 w 215"/>
                <a:gd name="T67" fmla="*/ 82 h 90"/>
                <a:gd name="T68" fmla="*/ 35 w 215"/>
                <a:gd name="T69" fmla="*/ 78 h 90"/>
                <a:gd name="T70" fmla="*/ 26 w 215"/>
                <a:gd name="T71" fmla="*/ 78 h 90"/>
                <a:gd name="T72" fmla="*/ 20 w 215"/>
                <a:gd name="T73" fmla="*/ 77 h 90"/>
                <a:gd name="T74" fmla="*/ 29 w 215"/>
                <a:gd name="T75" fmla="*/ 73 h 90"/>
                <a:gd name="T76" fmla="*/ 19 w 215"/>
                <a:gd name="T77" fmla="*/ 72 h 90"/>
                <a:gd name="T78" fmla="*/ 17 w 215"/>
                <a:gd name="T79" fmla="*/ 68 h 90"/>
                <a:gd name="T80" fmla="*/ 17 w 215"/>
                <a:gd name="T81" fmla="*/ 60 h 90"/>
                <a:gd name="T82" fmla="*/ 10 w 215"/>
                <a:gd name="T83" fmla="*/ 57 h 90"/>
                <a:gd name="T84" fmla="*/ 8 w 215"/>
                <a:gd name="T85" fmla="*/ 54 h 90"/>
                <a:gd name="T86" fmla="*/ 10 w 215"/>
                <a:gd name="T87" fmla="*/ 52 h 90"/>
                <a:gd name="T88" fmla="*/ 12 w 215"/>
                <a:gd name="T89" fmla="*/ 54 h 90"/>
                <a:gd name="T90" fmla="*/ 14 w 215"/>
                <a:gd name="T91" fmla="*/ 53 h 90"/>
                <a:gd name="T92" fmla="*/ 14 w 215"/>
                <a:gd name="T93" fmla="*/ 47 h 90"/>
                <a:gd name="T94" fmla="*/ 13 w 215"/>
                <a:gd name="T95" fmla="*/ 44 h 90"/>
                <a:gd name="T96" fmla="*/ 5 w 215"/>
                <a:gd name="T97" fmla="*/ 39 h 90"/>
                <a:gd name="T98" fmla="*/ 12 w 215"/>
                <a:gd name="T99" fmla="*/ 25 h 90"/>
                <a:gd name="T100" fmla="*/ 23 w 215"/>
                <a:gd name="T101" fmla="*/ 26 h 90"/>
                <a:gd name="T102" fmla="*/ 26 w 215"/>
                <a:gd name="T103" fmla="*/ 24 h 90"/>
                <a:gd name="T104" fmla="*/ 37 w 215"/>
                <a:gd name="T105" fmla="*/ 24 h 90"/>
                <a:gd name="T106" fmla="*/ 38 w 215"/>
                <a:gd name="T107" fmla="*/ 16 h 90"/>
                <a:gd name="T108" fmla="*/ 62 w 215"/>
                <a:gd name="T109" fmla="*/ 15 h 90"/>
                <a:gd name="T110" fmla="*/ 105 w 215"/>
                <a:gd name="T111" fmla="*/ 0 h 90"/>
                <a:gd name="T112" fmla="*/ 111 w 215"/>
                <a:gd name="T113" fmla="*/ 7 h 90"/>
                <a:gd name="T114" fmla="*/ 121 w 215"/>
                <a:gd name="T115" fmla="*/ 12 h 90"/>
                <a:gd name="T116" fmla="*/ 136 w 215"/>
                <a:gd name="T117" fmla="*/ 15 h 90"/>
                <a:gd name="T118" fmla="*/ 162 w 215"/>
                <a:gd name="T119" fmla="*/ 17 h 90"/>
                <a:gd name="T120" fmla="*/ 3 w 215"/>
                <a:gd name="T121" fmla="*/ 29 h 90"/>
                <a:gd name="T122" fmla="*/ 3 w 215"/>
                <a:gd name="T123" fmla="*/ 2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5" h="90">
                  <a:moveTo>
                    <a:pt x="26" y="2"/>
                  </a:moveTo>
                  <a:cubicBezTo>
                    <a:pt x="26" y="3"/>
                    <a:pt x="26" y="3"/>
                    <a:pt x="26" y="3"/>
                  </a:cubicBezTo>
                  <a:cubicBezTo>
                    <a:pt x="27" y="6"/>
                    <a:pt x="26" y="5"/>
                    <a:pt x="28" y="8"/>
                  </a:cubicBezTo>
                  <a:cubicBezTo>
                    <a:pt x="31" y="10"/>
                    <a:pt x="36" y="12"/>
                    <a:pt x="38" y="13"/>
                  </a:cubicBezTo>
                  <a:cubicBezTo>
                    <a:pt x="37" y="15"/>
                    <a:pt x="37" y="15"/>
                    <a:pt x="37" y="16"/>
                  </a:cubicBezTo>
                  <a:cubicBezTo>
                    <a:pt x="35" y="17"/>
                    <a:pt x="35" y="17"/>
                    <a:pt x="35" y="17"/>
                  </a:cubicBezTo>
                  <a:cubicBezTo>
                    <a:pt x="32" y="16"/>
                    <a:pt x="30" y="15"/>
                    <a:pt x="28" y="15"/>
                  </a:cubicBezTo>
                  <a:cubicBezTo>
                    <a:pt x="27" y="15"/>
                    <a:pt x="27" y="15"/>
                    <a:pt x="25" y="16"/>
                  </a:cubicBezTo>
                  <a:cubicBezTo>
                    <a:pt x="23" y="16"/>
                    <a:pt x="23" y="16"/>
                    <a:pt x="23" y="16"/>
                  </a:cubicBezTo>
                  <a:cubicBezTo>
                    <a:pt x="20" y="17"/>
                    <a:pt x="20" y="17"/>
                    <a:pt x="20" y="17"/>
                  </a:cubicBezTo>
                  <a:cubicBezTo>
                    <a:pt x="20" y="19"/>
                    <a:pt x="20" y="19"/>
                    <a:pt x="20" y="19"/>
                  </a:cubicBezTo>
                  <a:cubicBezTo>
                    <a:pt x="18" y="21"/>
                    <a:pt x="18" y="21"/>
                    <a:pt x="18" y="21"/>
                  </a:cubicBezTo>
                  <a:cubicBezTo>
                    <a:pt x="14" y="23"/>
                    <a:pt x="15" y="22"/>
                    <a:pt x="12" y="24"/>
                  </a:cubicBezTo>
                  <a:cubicBezTo>
                    <a:pt x="8" y="28"/>
                    <a:pt x="9" y="27"/>
                    <a:pt x="7" y="29"/>
                  </a:cubicBezTo>
                  <a:cubicBezTo>
                    <a:pt x="6" y="30"/>
                    <a:pt x="7" y="29"/>
                    <a:pt x="6" y="30"/>
                  </a:cubicBezTo>
                  <a:cubicBezTo>
                    <a:pt x="6" y="29"/>
                    <a:pt x="6" y="29"/>
                    <a:pt x="6" y="28"/>
                  </a:cubicBezTo>
                  <a:cubicBezTo>
                    <a:pt x="6" y="27"/>
                    <a:pt x="6" y="27"/>
                    <a:pt x="6" y="26"/>
                  </a:cubicBezTo>
                  <a:cubicBezTo>
                    <a:pt x="8" y="24"/>
                    <a:pt x="8" y="25"/>
                    <a:pt x="12" y="23"/>
                  </a:cubicBezTo>
                  <a:cubicBezTo>
                    <a:pt x="12" y="22"/>
                    <a:pt x="12" y="22"/>
                    <a:pt x="12" y="22"/>
                  </a:cubicBezTo>
                  <a:cubicBezTo>
                    <a:pt x="12" y="22"/>
                    <a:pt x="5" y="22"/>
                    <a:pt x="5" y="22"/>
                  </a:cubicBezTo>
                  <a:cubicBezTo>
                    <a:pt x="4" y="21"/>
                    <a:pt x="4" y="21"/>
                    <a:pt x="4" y="20"/>
                  </a:cubicBezTo>
                  <a:cubicBezTo>
                    <a:pt x="4" y="20"/>
                    <a:pt x="4" y="20"/>
                    <a:pt x="5" y="20"/>
                  </a:cubicBezTo>
                  <a:cubicBezTo>
                    <a:pt x="6" y="18"/>
                    <a:pt x="6" y="18"/>
                    <a:pt x="7" y="17"/>
                  </a:cubicBezTo>
                  <a:cubicBezTo>
                    <a:pt x="7" y="16"/>
                    <a:pt x="7" y="16"/>
                    <a:pt x="7" y="16"/>
                  </a:cubicBezTo>
                  <a:cubicBezTo>
                    <a:pt x="7" y="16"/>
                    <a:pt x="7" y="16"/>
                    <a:pt x="7" y="16"/>
                  </a:cubicBezTo>
                  <a:cubicBezTo>
                    <a:pt x="7" y="15"/>
                    <a:pt x="7" y="15"/>
                    <a:pt x="7" y="15"/>
                  </a:cubicBezTo>
                  <a:cubicBezTo>
                    <a:pt x="7" y="14"/>
                    <a:pt x="7" y="14"/>
                    <a:pt x="7" y="13"/>
                  </a:cubicBezTo>
                  <a:cubicBezTo>
                    <a:pt x="9" y="11"/>
                    <a:pt x="9" y="11"/>
                    <a:pt x="9" y="11"/>
                  </a:cubicBezTo>
                  <a:cubicBezTo>
                    <a:pt x="10" y="11"/>
                    <a:pt x="10" y="11"/>
                    <a:pt x="10" y="11"/>
                  </a:cubicBezTo>
                  <a:cubicBezTo>
                    <a:pt x="10" y="10"/>
                    <a:pt x="10" y="10"/>
                    <a:pt x="10" y="10"/>
                  </a:cubicBezTo>
                  <a:cubicBezTo>
                    <a:pt x="10" y="8"/>
                    <a:pt x="10" y="9"/>
                    <a:pt x="10" y="7"/>
                  </a:cubicBezTo>
                  <a:cubicBezTo>
                    <a:pt x="10" y="7"/>
                    <a:pt x="10" y="7"/>
                    <a:pt x="10" y="7"/>
                  </a:cubicBezTo>
                  <a:cubicBezTo>
                    <a:pt x="9" y="7"/>
                    <a:pt x="9" y="7"/>
                    <a:pt x="9" y="7"/>
                  </a:cubicBezTo>
                  <a:cubicBezTo>
                    <a:pt x="9" y="6"/>
                    <a:pt x="9" y="6"/>
                    <a:pt x="8" y="6"/>
                  </a:cubicBezTo>
                  <a:cubicBezTo>
                    <a:pt x="7" y="6"/>
                    <a:pt x="7" y="6"/>
                    <a:pt x="7" y="6"/>
                  </a:cubicBezTo>
                  <a:cubicBezTo>
                    <a:pt x="7" y="5"/>
                    <a:pt x="7" y="5"/>
                    <a:pt x="7" y="5"/>
                  </a:cubicBezTo>
                  <a:cubicBezTo>
                    <a:pt x="7" y="5"/>
                    <a:pt x="7" y="5"/>
                    <a:pt x="7" y="5"/>
                  </a:cubicBezTo>
                  <a:cubicBezTo>
                    <a:pt x="8" y="4"/>
                    <a:pt x="8" y="4"/>
                    <a:pt x="8" y="4"/>
                  </a:cubicBezTo>
                  <a:cubicBezTo>
                    <a:pt x="9" y="4"/>
                    <a:pt x="9" y="4"/>
                    <a:pt x="9" y="4"/>
                  </a:cubicBezTo>
                  <a:cubicBezTo>
                    <a:pt x="9" y="4"/>
                    <a:pt x="9" y="4"/>
                    <a:pt x="9" y="4"/>
                  </a:cubicBezTo>
                  <a:cubicBezTo>
                    <a:pt x="10" y="3"/>
                    <a:pt x="10" y="3"/>
                    <a:pt x="10" y="2"/>
                  </a:cubicBezTo>
                  <a:cubicBezTo>
                    <a:pt x="10" y="2"/>
                    <a:pt x="10" y="2"/>
                    <a:pt x="10" y="2"/>
                  </a:cubicBezTo>
                  <a:cubicBezTo>
                    <a:pt x="12" y="2"/>
                    <a:pt x="13" y="2"/>
                    <a:pt x="14" y="1"/>
                  </a:cubicBezTo>
                  <a:cubicBezTo>
                    <a:pt x="15" y="0"/>
                    <a:pt x="15" y="0"/>
                    <a:pt x="15" y="0"/>
                  </a:cubicBezTo>
                  <a:cubicBezTo>
                    <a:pt x="17" y="0"/>
                    <a:pt x="17" y="0"/>
                    <a:pt x="17" y="0"/>
                  </a:cubicBezTo>
                  <a:cubicBezTo>
                    <a:pt x="17" y="0"/>
                    <a:pt x="17" y="0"/>
                    <a:pt x="17" y="0"/>
                  </a:cubicBezTo>
                  <a:cubicBezTo>
                    <a:pt x="18" y="0"/>
                    <a:pt x="18" y="0"/>
                    <a:pt x="18" y="0"/>
                  </a:cubicBezTo>
                  <a:cubicBezTo>
                    <a:pt x="19" y="1"/>
                    <a:pt x="20" y="2"/>
                    <a:pt x="21" y="2"/>
                  </a:cubicBezTo>
                  <a:cubicBezTo>
                    <a:pt x="21" y="2"/>
                    <a:pt x="21" y="2"/>
                    <a:pt x="22" y="2"/>
                  </a:cubicBezTo>
                  <a:cubicBezTo>
                    <a:pt x="23" y="2"/>
                    <a:pt x="23" y="2"/>
                    <a:pt x="24" y="2"/>
                  </a:cubicBezTo>
                  <a:cubicBezTo>
                    <a:pt x="24" y="2"/>
                    <a:pt x="24" y="2"/>
                    <a:pt x="24" y="2"/>
                  </a:cubicBezTo>
                  <a:cubicBezTo>
                    <a:pt x="25" y="1"/>
                    <a:pt x="25" y="1"/>
                    <a:pt x="25" y="1"/>
                  </a:cubicBezTo>
                  <a:cubicBezTo>
                    <a:pt x="26" y="2"/>
                    <a:pt x="26" y="2"/>
                    <a:pt x="26" y="2"/>
                  </a:cubicBezTo>
                  <a:close/>
                  <a:moveTo>
                    <a:pt x="178" y="8"/>
                  </a:moveTo>
                  <a:cubicBezTo>
                    <a:pt x="178" y="8"/>
                    <a:pt x="181" y="10"/>
                    <a:pt x="181" y="10"/>
                  </a:cubicBezTo>
                  <a:cubicBezTo>
                    <a:pt x="182" y="9"/>
                    <a:pt x="182" y="9"/>
                    <a:pt x="182" y="9"/>
                  </a:cubicBezTo>
                  <a:cubicBezTo>
                    <a:pt x="187" y="9"/>
                    <a:pt x="184" y="9"/>
                    <a:pt x="188" y="10"/>
                  </a:cubicBezTo>
                  <a:cubicBezTo>
                    <a:pt x="189" y="9"/>
                    <a:pt x="189" y="9"/>
                    <a:pt x="189" y="9"/>
                  </a:cubicBezTo>
                  <a:cubicBezTo>
                    <a:pt x="189" y="8"/>
                    <a:pt x="189" y="8"/>
                    <a:pt x="189" y="8"/>
                  </a:cubicBezTo>
                  <a:cubicBezTo>
                    <a:pt x="190" y="8"/>
                    <a:pt x="190" y="8"/>
                    <a:pt x="190" y="8"/>
                  </a:cubicBezTo>
                  <a:cubicBezTo>
                    <a:pt x="191" y="7"/>
                    <a:pt x="191" y="7"/>
                    <a:pt x="192" y="8"/>
                  </a:cubicBezTo>
                  <a:cubicBezTo>
                    <a:pt x="192" y="8"/>
                    <a:pt x="192" y="8"/>
                    <a:pt x="192" y="8"/>
                  </a:cubicBezTo>
                  <a:cubicBezTo>
                    <a:pt x="192" y="9"/>
                    <a:pt x="192" y="9"/>
                    <a:pt x="192" y="9"/>
                  </a:cubicBezTo>
                  <a:cubicBezTo>
                    <a:pt x="193" y="9"/>
                    <a:pt x="193" y="9"/>
                    <a:pt x="193" y="9"/>
                  </a:cubicBezTo>
                  <a:cubicBezTo>
                    <a:pt x="195" y="11"/>
                    <a:pt x="195" y="11"/>
                    <a:pt x="196" y="12"/>
                  </a:cubicBezTo>
                  <a:cubicBezTo>
                    <a:pt x="196" y="12"/>
                    <a:pt x="196" y="12"/>
                    <a:pt x="196" y="12"/>
                  </a:cubicBezTo>
                  <a:cubicBezTo>
                    <a:pt x="196" y="12"/>
                    <a:pt x="196" y="12"/>
                    <a:pt x="196" y="12"/>
                  </a:cubicBezTo>
                  <a:cubicBezTo>
                    <a:pt x="196" y="13"/>
                    <a:pt x="196" y="13"/>
                    <a:pt x="196" y="13"/>
                  </a:cubicBezTo>
                  <a:cubicBezTo>
                    <a:pt x="197" y="13"/>
                    <a:pt x="197" y="13"/>
                    <a:pt x="197" y="13"/>
                  </a:cubicBezTo>
                  <a:cubicBezTo>
                    <a:pt x="197" y="13"/>
                    <a:pt x="197" y="13"/>
                    <a:pt x="197" y="13"/>
                  </a:cubicBezTo>
                  <a:cubicBezTo>
                    <a:pt x="198" y="13"/>
                    <a:pt x="198" y="13"/>
                    <a:pt x="198" y="13"/>
                  </a:cubicBezTo>
                  <a:cubicBezTo>
                    <a:pt x="199" y="14"/>
                    <a:pt x="199" y="14"/>
                    <a:pt x="199" y="14"/>
                  </a:cubicBezTo>
                  <a:cubicBezTo>
                    <a:pt x="199" y="14"/>
                    <a:pt x="199" y="14"/>
                    <a:pt x="199" y="14"/>
                  </a:cubicBezTo>
                  <a:cubicBezTo>
                    <a:pt x="199" y="14"/>
                    <a:pt x="199" y="14"/>
                    <a:pt x="199" y="14"/>
                  </a:cubicBezTo>
                  <a:cubicBezTo>
                    <a:pt x="199" y="15"/>
                    <a:pt x="199" y="15"/>
                    <a:pt x="199" y="15"/>
                  </a:cubicBezTo>
                  <a:cubicBezTo>
                    <a:pt x="199" y="15"/>
                    <a:pt x="199" y="15"/>
                    <a:pt x="199" y="15"/>
                  </a:cubicBezTo>
                  <a:cubicBezTo>
                    <a:pt x="200" y="16"/>
                    <a:pt x="200" y="16"/>
                    <a:pt x="200" y="16"/>
                  </a:cubicBezTo>
                  <a:cubicBezTo>
                    <a:pt x="201" y="17"/>
                    <a:pt x="201" y="17"/>
                    <a:pt x="201" y="17"/>
                  </a:cubicBezTo>
                  <a:cubicBezTo>
                    <a:pt x="201" y="17"/>
                    <a:pt x="201" y="17"/>
                    <a:pt x="201" y="17"/>
                  </a:cubicBezTo>
                  <a:cubicBezTo>
                    <a:pt x="202" y="20"/>
                    <a:pt x="202" y="19"/>
                    <a:pt x="202" y="20"/>
                  </a:cubicBezTo>
                  <a:cubicBezTo>
                    <a:pt x="202" y="21"/>
                    <a:pt x="202" y="21"/>
                    <a:pt x="202" y="21"/>
                  </a:cubicBezTo>
                  <a:cubicBezTo>
                    <a:pt x="202" y="23"/>
                    <a:pt x="202" y="22"/>
                    <a:pt x="201" y="24"/>
                  </a:cubicBezTo>
                  <a:cubicBezTo>
                    <a:pt x="201" y="25"/>
                    <a:pt x="201" y="24"/>
                    <a:pt x="201" y="25"/>
                  </a:cubicBezTo>
                  <a:cubicBezTo>
                    <a:pt x="201" y="26"/>
                    <a:pt x="201" y="26"/>
                    <a:pt x="201" y="26"/>
                  </a:cubicBezTo>
                  <a:cubicBezTo>
                    <a:pt x="202" y="28"/>
                    <a:pt x="202" y="27"/>
                    <a:pt x="202" y="28"/>
                  </a:cubicBezTo>
                  <a:cubicBezTo>
                    <a:pt x="202" y="29"/>
                    <a:pt x="202" y="29"/>
                    <a:pt x="202" y="29"/>
                  </a:cubicBezTo>
                  <a:cubicBezTo>
                    <a:pt x="202" y="29"/>
                    <a:pt x="202" y="29"/>
                    <a:pt x="202" y="29"/>
                  </a:cubicBezTo>
                  <a:cubicBezTo>
                    <a:pt x="203" y="30"/>
                    <a:pt x="204" y="30"/>
                    <a:pt x="206" y="31"/>
                  </a:cubicBezTo>
                  <a:cubicBezTo>
                    <a:pt x="208" y="30"/>
                    <a:pt x="207" y="30"/>
                    <a:pt x="209" y="30"/>
                  </a:cubicBezTo>
                  <a:cubicBezTo>
                    <a:pt x="211" y="32"/>
                    <a:pt x="213" y="34"/>
                    <a:pt x="215" y="36"/>
                  </a:cubicBezTo>
                  <a:cubicBezTo>
                    <a:pt x="214" y="36"/>
                    <a:pt x="214" y="36"/>
                    <a:pt x="214" y="36"/>
                  </a:cubicBezTo>
                  <a:cubicBezTo>
                    <a:pt x="213" y="35"/>
                    <a:pt x="213" y="35"/>
                    <a:pt x="212" y="34"/>
                  </a:cubicBezTo>
                  <a:cubicBezTo>
                    <a:pt x="211" y="35"/>
                    <a:pt x="211" y="35"/>
                    <a:pt x="211" y="35"/>
                  </a:cubicBezTo>
                  <a:cubicBezTo>
                    <a:pt x="211" y="36"/>
                    <a:pt x="211" y="36"/>
                    <a:pt x="211" y="36"/>
                  </a:cubicBezTo>
                  <a:cubicBezTo>
                    <a:pt x="210" y="39"/>
                    <a:pt x="210" y="39"/>
                    <a:pt x="210" y="39"/>
                  </a:cubicBezTo>
                  <a:cubicBezTo>
                    <a:pt x="209" y="40"/>
                    <a:pt x="209" y="40"/>
                    <a:pt x="209" y="40"/>
                  </a:cubicBezTo>
                  <a:cubicBezTo>
                    <a:pt x="208" y="40"/>
                    <a:pt x="208" y="40"/>
                    <a:pt x="207" y="40"/>
                  </a:cubicBezTo>
                  <a:cubicBezTo>
                    <a:pt x="206" y="40"/>
                    <a:pt x="206" y="40"/>
                    <a:pt x="206" y="40"/>
                  </a:cubicBezTo>
                  <a:cubicBezTo>
                    <a:pt x="206" y="40"/>
                    <a:pt x="206" y="40"/>
                    <a:pt x="206" y="40"/>
                  </a:cubicBezTo>
                  <a:cubicBezTo>
                    <a:pt x="206" y="41"/>
                    <a:pt x="206" y="41"/>
                    <a:pt x="206" y="42"/>
                  </a:cubicBezTo>
                  <a:cubicBezTo>
                    <a:pt x="207" y="43"/>
                    <a:pt x="207" y="43"/>
                    <a:pt x="208" y="43"/>
                  </a:cubicBezTo>
                  <a:cubicBezTo>
                    <a:pt x="208" y="44"/>
                    <a:pt x="208" y="45"/>
                    <a:pt x="207" y="45"/>
                  </a:cubicBezTo>
                  <a:cubicBezTo>
                    <a:pt x="207" y="46"/>
                    <a:pt x="207" y="46"/>
                    <a:pt x="207" y="46"/>
                  </a:cubicBezTo>
                  <a:cubicBezTo>
                    <a:pt x="208" y="48"/>
                    <a:pt x="208" y="47"/>
                    <a:pt x="209" y="48"/>
                  </a:cubicBezTo>
                  <a:cubicBezTo>
                    <a:pt x="208" y="50"/>
                    <a:pt x="208" y="50"/>
                    <a:pt x="208" y="50"/>
                  </a:cubicBezTo>
                  <a:cubicBezTo>
                    <a:pt x="210" y="53"/>
                    <a:pt x="208" y="51"/>
                    <a:pt x="209" y="54"/>
                  </a:cubicBezTo>
                  <a:cubicBezTo>
                    <a:pt x="209" y="54"/>
                    <a:pt x="209" y="54"/>
                    <a:pt x="209" y="54"/>
                  </a:cubicBezTo>
                  <a:cubicBezTo>
                    <a:pt x="210" y="54"/>
                    <a:pt x="210" y="54"/>
                    <a:pt x="210" y="55"/>
                  </a:cubicBezTo>
                  <a:cubicBezTo>
                    <a:pt x="211" y="55"/>
                    <a:pt x="211" y="55"/>
                    <a:pt x="211" y="55"/>
                  </a:cubicBezTo>
                  <a:cubicBezTo>
                    <a:pt x="211" y="55"/>
                    <a:pt x="211" y="55"/>
                    <a:pt x="211" y="55"/>
                  </a:cubicBezTo>
                  <a:cubicBezTo>
                    <a:pt x="210" y="56"/>
                    <a:pt x="210" y="56"/>
                    <a:pt x="210" y="56"/>
                  </a:cubicBezTo>
                  <a:cubicBezTo>
                    <a:pt x="209" y="59"/>
                    <a:pt x="209" y="58"/>
                    <a:pt x="208" y="61"/>
                  </a:cubicBezTo>
                  <a:cubicBezTo>
                    <a:pt x="208" y="61"/>
                    <a:pt x="208" y="61"/>
                    <a:pt x="208" y="61"/>
                  </a:cubicBezTo>
                  <a:cubicBezTo>
                    <a:pt x="209" y="62"/>
                    <a:pt x="209" y="62"/>
                    <a:pt x="209" y="62"/>
                  </a:cubicBezTo>
                  <a:cubicBezTo>
                    <a:pt x="210" y="62"/>
                    <a:pt x="211" y="62"/>
                    <a:pt x="212" y="63"/>
                  </a:cubicBezTo>
                  <a:cubicBezTo>
                    <a:pt x="212" y="64"/>
                    <a:pt x="212" y="64"/>
                    <a:pt x="212" y="64"/>
                  </a:cubicBezTo>
                  <a:cubicBezTo>
                    <a:pt x="212" y="65"/>
                    <a:pt x="212" y="65"/>
                    <a:pt x="212" y="65"/>
                  </a:cubicBezTo>
                  <a:cubicBezTo>
                    <a:pt x="212" y="65"/>
                    <a:pt x="212" y="65"/>
                    <a:pt x="212" y="65"/>
                  </a:cubicBezTo>
                  <a:cubicBezTo>
                    <a:pt x="212" y="65"/>
                    <a:pt x="212" y="65"/>
                    <a:pt x="212" y="65"/>
                  </a:cubicBezTo>
                  <a:cubicBezTo>
                    <a:pt x="212" y="66"/>
                    <a:pt x="212" y="67"/>
                    <a:pt x="212" y="68"/>
                  </a:cubicBezTo>
                  <a:cubicBezTo>
                    <a:pt x="213" y="68"/>
                    <a:pt x="214" y="69"/>
                    <a:pt x="214" y="70"/>
                  </a:cubicBezTo>
                  <a:cubicBezTo>
                    <a:pt x="214" y="70"/>
                    <a:pt x="214" y="70"/>
                    <a:pt x="214" y="70"/>
                  </a:cubicBezTo>
                  <a:cubicBezTo>
                    <a:pt x="214" y="71"/>
                    <a:pt x="214" y="71"/>
                    <a:pt x="214" y="71"/>
                  </a:cubicBezTo>
                  <a:cubicBezTo>
                    <a:pt x="214" y="71"/>
                    <a:pt x="214" y="72"/>
                    <a:pt x="214" y="72"/>
                  </a:cubicBezTo>
                  <a:cubicBezTo>
                    <a:pt x="214" y="71"/>
                    <a:pt x="214" y="71"/>
                    <a:pt x="214" y="71"/>
                  </a:cubicBezTo>
                  <a:cubicBezTo>
                    <a:pt x="213" y="71"/>
                    <a:pt x="213" y="71"/>
                    <a:pt x="212" y="71"/>
                  </a:cubicBezTo>
                  <a:cubicBezTo>
                    <a:pt x="212" y="72"/>
                    <a:pt x="210" y="73"/>
                    <a:pt x="209" y="74"/>
                  </a:cubicBezTo>
                  <a:cubicBezTo>
                    <a:pt x="208" y="74"/>
                    <a:pt x="208" y="74"/>
                    <a:pt x="208" y="74"/>
                  </a:cubicBezTo>
                  <a:cubicBezTo>
                    <a:pt x="208" y="74"/>
                    <a:pt x="208" y="74"/>
                    <a:pt x="208" y="74"/>
                  </a:cubicBezTo>
                  <a:cubicBezTo>
                    <a:pt x="208" y="73"/>
                    <a:pt x="208" y="73"/>
                    <a:pt x="208" y="73"/>
                  </a:cubicBezTo>
                  <a:cubicBezTo>
                    <a:pt x="208" y="71"/>
                    <a:pt x="208" y="71"/>
                    <a:pt x="208" y="71"/>
                  </a:cubicBezTo>
                  <a:cubicBezTo>
                    <a:pt x="208" y="70"/>
                    <a:pt x="208" y="70"/>
                    <a:pt x="208" y="70"/>
                  </a:cubicBezTo>
                  <a:cubicBezTo>
                    <a:pt x="207" y="70"/>
                    <a:pt x="207" y="70"/>
                    <a:pt x="207" y="70"/>
                  </a:cubicBezTo>
                  <a:cubicBezTo>
                    <a:pt x="207" y="69"/>
                    <a:pt x="206" y="69"/>
                    <a:pt x="206" y="69"/>
                  </a:cubicBezTo>
                  <a:cubicBezTo>
                    <a:pt x="205" y="70"/>
                    <a:pt x="205" y="70"/>
                    <a:pt x="204" y="71"/>
                  </a:cubicBezTo>
                  <a:cubicBezTo>
                    <a:pt x="200" y="71"/>
                    <a:pt x="201" y="71"/>
                    <a:pt x="198" y="69"/>
                  </a:cubicBezTo>
                  <a:cubicBezTo>
                    <a:pt x="197" y="69"/>
                    <a:pt x="197" y="69"/>
                    <a:pt x="197" y="69"/>
                  </a:cubicBezTo>
                  <a:cubicBezTo>
                    <a:pt x="196" y="69"/>
                    <a:pt x="197" y="69"/>
                    <a:pt x="195" y="69"/>
                  </a:cubicBezTo>
                  <a:cubicBezTo>
                    <a:pt x="194" y="69"/>
                    <a:pt x="194" y="69"/>
                    <a:pt x="194" y="69"/>
                  </a:cubicBezTo>
                  <a:cubicBezTo>
                    <a:pt x="193" y="69"/>
                    <a:pt x="193" y="69"/>
                    <a:pt x="193" y="69"/>
                  </a:cubicBezTo>
                  <a:cubicBezTo>
                    <a:pt x="192" y="69"/>
                    <a:pt x="192" y="69"/>
                    <a:pt x="192" y="69"/>
                  </a:cubicBezTo>
                  <a:cubicBezTo>
                    <a:pt x="191" y="69"/>
                    <a:pt x="191" y="69"/>
                    <a:pt x="191" y="69"/>
                  </a:cubicBezTo>
                  <a:cubicBezTo>
                    <a:pt x="190" y="71"/>
                    <a:pt x="191" y="70"/>
                    <a:pt x="188" y="72"/>
                  </a:cubicBezTo>
                  <a:cubicBezTo>
                    <a:pt x="187" y="72"/>
                    <a:pt x="187" y="72"/>
                    <a:pt x="187" y="72"/>
                  </a:cubicBezTo>
                  <a:cubicBezTo>
                    <a:pt x="187" y="71"/>
                    <a:pt x="187" y="71"/>
                    <a:pt x="187" y="71"/>
                  </a:cubicBezTo>
                  <a:cubicBezTo>
                    <a:pt x="186" y="70"/>
                    <a:pt x="186" y="70"/>
                    <a:pt x="186" y="70"/>
                  </a:cubicBezTo>
                  <a:cubicBezTo>
                    <a:pt x="186" y="70"/>
                    <a:pt x="186" y="70"/>
                    <a:pt x="185" y="70"/>
                  </a:cubicBezTo>
                  <a:cubicBezTo>
                    <a:pt x="185" y="70"/>
                    <a:pt x="185" y="70"/>
                    <a:pt x="185" y="70"/>
                  </a:cubicBezTo>
                  <a:cubicBezTo>
                    <a:pt x="184" y="71"/>
                    <a:pt x="184" y="71"/>
                    <a:pt x="184" y="71"/>
                  </a:cubicBezTo>
                  <a:cubicBezTo>
                    <a:pt x="174" y="74"/>
                    <a:pt x="174" y="72"/>
                    <a:pt x="169" y="72"/>
                  </a:cubicBezTo>
                  <a:cubicBezTo>
                    <a:pt x="151" y="80"/>
                    <a:pt x="157" y="78"/>
                    <a:pt x="147" y="78"/>
                  </a:cubicBezTo>
                  <a:cubicBezTo>
                    <a:pt x="146" y="78"/>
                    <a:pt x="146" y="78"/>
                    <a:pt x="146" y="78"/>
                  </a:cubicBezTo>
                  <a:cubicBezTo>
                    <a:pt x="143" y="75"/>
                    <a:pt x="143" y="75"/>
                    <a:pt x="140" y="75"/>
                  </a:cubicBezTo>
                  <a:cubicBezTo>
                    <a:pt x="137" y="77"/>
                    <a:pt x="133" y="78"/>
                    <a:pt x="132" y="79"/>
                  </a:cubicBezTo>
                  <a:cubicBezTo>
                    <a:pt x="129" y="79"/>
                    <a:pt x="130" y="79"/>
                    <a:pt x="128" y="79"/>
                  </a:cubicBezTo>
                  <a:cubicBezTo>
                    <a:pt x="127" y="78"/>
                    <a:pt x="127" y="78"/>
                    <a:pt x="127" y="78"/>
                  </a:cubicBezTo>
                  <a:cubicBezTo>
                    <a:pt x="126" y="77"/>
                    <a:pt x="126" y="77"/>
                    <a:pt x="126" y="77"/>
                  </a:cubicBezTo>
                  <a:cubicBezTo>
                    <a:pt x="124" y="77"/>
                    <a:pt x="125" y="77"/>
                    <a:pt x="123" y="77"/>
                  </a:cubicBezTo>
                  <a:cubicBezTo>
                    <a:pt x="123" y="77"/>
                    <a:pt x="123" y="77"/>
                    <a:pt x="123" y="77"/>
                  </a:cubicBezTo>
                  <a:cubicBezTo>
                    <a:pt x="122" y="78"/>
                    <a:pt x="122" y="80"/>
                    <a:pt x="122" y="81"/>
                  </a:cubicBezTo>
                  <a:cubicBezTo>
                    <a:pt x="123" y="84"/>
                    <a:pt x="123" y="84"/>
                    <a:pt x="123" y="84"/>
                  </a:cubicBezTo>
                  <a:cubicBezTo>
                    <a:pt x="123" y="84"/>
                    <a:pt x="123" y="84"/>
                    <a:pt x="123" y="84"/>
                  </a:cubicBezTo>
                  <a:cubicBezTo>
                    <a:pt x="122" y="85"/>
                    <a:pt x="122" y="85"/>
                    <a:pt x="121" y="85"/>
                  </a:cubicBezTo>
                  <a:cubicBezTo>
                    <a:pt x="120" y="85"/>
                    <a:pt x="120" y="85"/>
                    <a:pt x="120" y="85"/>
                  </a:cubicBezTo>
                  <a:cubicBezTo>
                    <a:pt x="120" y="85"/>
                    <a:pt x="120" y="85"/>
                    <a:pt x="120" y="85"/>
                  </a:cubicBezTo>
                  <a:cubicBezTo>
                    <a:pt x="120" y="88"/>
                    <a:pt x="120" y="88"/>
                    <a:pt x="120" y="88"/>
                  </a:cubicBezTo>
                  <a:cubicBezTo>
                    <a:pt x="119" y="88"/>
                    <a:pt x="119" y="88"/>
                    <a:pt x="119" y="88"/>
                  </a:cubicBezTo>
                  <a:cubicBezTo>
                    <a:pt x="118" y="89"/>
                    <a:pt x="118" y="89"/>
                    <a:pt x="118" y="89"/>
                  </a:cubicBezTo>
                  <a:cubicBezTo>
                    <a:pt x="117" y="90"/>
                    <a:pt x="117" y="90"/>
                    <a:pt x="117" y="90"/>
                  </a:cubicBezTo>
                  <a:cubicBezTo>
                    <a:pt x="117" y="90"/>
                    <a:pt x="117" y="90"/>
                    <a:pt x="117" y="90"/>
                  </a:cubicBezTo>
                  <a:cubicBezTo>
                    <a:pt x="115" y="89"/>
                    <a:pt x="115" y="89"/>
                    <a:pt x="115" y="89"/>
                  </a:cubicBezTo>
                  <a:cubicBezTo>
                    <a:pt x="115" y="89"/>
                    <a:pt x="115" y="89"/>
                    <a:pt x="115" y="89"/>
                  </a:cubicBezTo>
                  <a:cubicBezTo>
                    <a:pt x="115" y="88"/>
                    <a:pt x="115" y="88"/>
                    <a:pt x="115" y="88"/>
                  </a:cubicBezTo>
                  <a:cubicBezTo>
                    <a:pt x="114" y="85"/>
                    <a:pt x="115" y="86"/>
                    <a:pt x="114" y="83"/>
                  </a:cubicBezTo>
                  <a:cubicBezTo>
                    <a:pt x="115" y="82"/>
                    <a:pt x="116" y="80"/>
                    <a:pt x="118" y="79"/>
                  </a:cubicBezTo>
                  <a:cubicBezTo>
                    <a:pt x="118" y="77"/>
                    <a:pt x="118" y="78"/>
                    <a:pt x="118" y="76"/>
                  </a:cubicBezTo>
                  <a:cubicBezTo>
                    <a:pt x="117" y="76"/>
                    <a:pt x="117" y="76"/>
                    <a:pt x="116" y="75"/>
                  </a:cubicBezTo>
                  <a:cubicBezTo>
                    <a:pt x="114" y="76"/>
                    <a:pt x="115" y="76"/>
                    <a:pt x="113" y="77"/>
                  </a:cubicBezTo>
                  <a:cubicBezTo>
                    <a:pt x="113" y="77"/>
                    <a:pt x="113" y="77"/>
                    <a:pt x="113" y="77"/>
                  </a:cubicBezTo>
                  <a:cubicBezTo>
                    <a:pt x="112" y="78"/>
                    <a:pt x="112" y="78"/>
                    <a:pt x="112" y="78"/>
                  </a:cubicBezTo>
                  <a:cubicBezTo>
                    <a:pt x="112" y="79"/>
                    <a:pt x="112" y="79"/>
                    <a:pt x="112" y="79"/>
                  </a:cubicBezTo>
                  <a:cubicBezTo>
                    <a:pt x="111" y="79"/>
                    <a:pt x="111" y="79"/>
                    <a:pt x="111" y="79"/>
                  </a:cubicBezTo>
                  <a:cubicBezTo>
                    <a:pt x="109" y="80"/>
                    <a:pt x="109" y="80"/>
                    <a:pt x="109" y="80"/>
                  </a:cubicBezTo>
                  <a:cubicBezTo>
                    <a:pt x="105" y="78"/>
                    <a:pt x="104" y="78"/>
                    <a:pt x="102" y="77"/>
                  </a:cubicBezTo>
                  <a:cubicBezTo>
                    <a:pt x="101" y="76"/>
                    <a:pt x="101" y="76"/>
                    <a:pt x="101" y="76"/>
                  </a:cubicBezTo>
                  <a:cubicBezTo>
                    <a:pt x="100" y="77"/>
                    <a:pt x="100" y="77"/>
                    <a:pt x="100" y="77"/>
                  </a:cubicBezTo>
                  <a:cubicBezTo>
                    <a:pt x="92" y="83"/>
                    <a:pt x="95" y="84"/>
                    <a:pt x="88" y="86"/>
                  </a:cubicBezTo>
                  <a:cubicBezTo>
                    <a:pt x="87" y="86"/>
                    <a:pt x="87" y="86"/>
                    <a:pt x="87" y="86"/>
                  </a:cubicBezTo>
                  <a:cubicBezTo>
                    <a:pt x="82" y="86"/>
                    <a:pt x="83" y="86"/>
                    <a:pt x="81" y="86"/>
                  </a:cubicBezTo>
                  <a:cubicBezTo>
                    <a:pt x="80" y="87"/>
                    <a:pt x="80" y="87"/>
                    <a:pt x="80" y="87"/>
                  </a:cubicBezTo>
                  <a:cubicBezTo>
                    <a:pt x="77" y="86"/>
                    <a:pt x="77" y="86"/>
                    <a:pt x="77" y="86"/>
                  </a:cubicBezTo>
                  <a:cubicBezTo>
                    <a:pt x="73" y="84"/>
                    <a:pt x="75" y="84"/>
                    <a:pt x="71" y="80"/>
                  </a:cubicBezTo>
                  <a:cubicBezTo>
                    <a:pt x="67" y="79"/>
                    <a:pt x="69" y="80"/>
                    <a:pt x="64" y="77"/>
                  </a:cubicBezTo>
                  <a:cubicBezTo>
                    <a:pt x="61" y="76"/>
                    <a:pt x="58" y="76"/>
                    <a:pt x="56" y="76"/>
                  </a:cubicBezTo>
                  <a:cubicBezTo>
                    <a:pt x="55" y="77"/>
                    <a:pt x="55" y="77"/>
                    <a:pt x="55" y="77"/>
                  </a:cubicBezTo>
                  <a:cubicBezTo>
                    <a:pt x="55" y="80"/>
                    <a:pt x="55" y="80"/>
                    <a:pt x="55" y="80"/>
                  </a:cubicBezTo>
                  <a:cubicBezTo>
                    <a:pt x="54" y="81"/>
                    <a:pt x="54" y="81"/>
                    <a:pt x="54" y="81"/>
                  </a:cubicBezTo>
                  <a:cubicBezTo>
                    <a:pt x="54" y="83"/>
                    <a:pt x="54" y="83"/>
                    <a:pt x="54" y="83"/>
                  </a:cubicBezTo>
                  <a:cubicBezTo>
                    <a:pt x="53" y="84"/>
                    <a:pt x="53" y="84"/>
                    <a:pt x="53" y="84"/>
                  </a:cubicBezTo>
                  <a:cubicBezTo>
                    <a:pt x="53" y="84"/>
                    <a:pt x="53" y="84"/>
                    <a:pt x="53" y="84"/>
                  </a:cubicBezTo>
                  <a:cubicBezTo>
                    <a:pt x="52" y="84"/>
                    <a:pt x="52" y="84"/>
                    <a:pt x="51" y="83"/>
                  </a:cubicBezTo>
                  <a:cubicBezTo>
                    <a:pt x="49" y="84"/>
                    <a:pt x="47" y="85"/>
                    <a:pt x="45" y="86"/>
                  </a:cubicBezTo>
                  <a:cubicBezTo>
                    <a:pt x="40" y="84"/>
                    <a:pt x="42" y="84"/>
                    <a:pt x="40" y="83"/>
                  </a:cubicBezTo>
                  <a:cubicBezTo>
                    <a:pt x="39" y="82"/>
                    <a:pt x="39" y="82"/>
                    <a:pt x="39" y="82"/>
                  </a:cubicBezTo>
                  <a:cubicBezTo>
                    <a:pt x="38" y="80"/>
                    <a:pt x="38" y="80"/>
                    <a:pt x="38" y="80"/>
                  </a:cubicBezTo>
                  <a:cubicBezTo>
                    <a:pt x="38" y="80"/>
                    <a:pt x="38" y="80"/>
                    <a:pt x="38" y="80"/>
                  </a:cubicBezTo>
                  <a:cubicBezTo>
                    <a:pt x="38" y="79"/>
                    <a:pt x="38" y="79"/>
                    <a:pt x="38" y="78"/>
                  </a:cubicBezTo>
                  <a:cubicBezTo>
                    <a:pt x="37" y="78"/>
                    <a:pt x="37" y="78"/>
                    <a:pt x="37" y="78"/>
                  </a:cubicBezTo>
                  <a:cubicBezTo>
                    <a:pt x="36" y="78"/>
                    <a:pt x="36" y="78"/>
                    <a:pt x="36" y="78"/>
                  </a:cubicBezTo>
                  <a:cubicBezTo>
                    <a:pt x="35" y="78"/>
                    <a:pt x="35" y="78"/>
                    <a:pt x="35" y="78"/>
                  </a:cubicBezTo>
                  <a:cubicBezTo>
                    <a:pt x="34" y="78"/>
                    <a:pt x="33" y="77"/>
                    <a:pt x="31" y="77"/>
                  </a:cubicBezTo>
                  <a:cubicBezTo>
                    <a:pt x="29" y="76"/>
                    <a:pt x="29" y="76"/>
                    <a:pt x="29" y="76"/>
                  </a:cubicBezTo>
                  <a:cubicBezTo>
                    <a:pt x="28" y="78"/>
                    <a:pt x="28" y="78"/>
                    <a:pt x="28" y="78"/>
                  </a:cubicBezTo>
                  <a:cubicBezTo>
                    <a:pt x="27" y="79"/>
                    <a:pt x="27" y="79"/>
                    <a:pt x="27" y="79"/>
                  </a:cubicBezTo>
                  <a:cubicBezTo>
                    <a:pt x="26" y="79"/>
                    <a:pt x="26" y="79"/>
                    <a:pt x="26" y="79"/>
                  </a:cubicBezTo>
                  <a:cubicBezTo>
                    <a:pt x="26" y="78"/>
                    <a:pt x="26" y="78"/>
                    <a:pt x="26" y="78"/>
                  </a:cubicBezTo>
                  <a:cubicBezTo>
                    <a:pt x="27" y="77"/>
                    <a:pt x="27" y="77"/>
                    <a:pt x="27" y="77"/>
                  </a:cubicBezTo>
                  <a:cubicBezTo>
                    <a:pt x="24" y="77"/>
                    <a:pt x="24" y="77"/>
                    <a:pt x="24" y="77"/>
                  </a:cubicBezTo>
                  <a:cubicBezTo>
                    <a:pt x="22" y="78"/>
                    <a:pt x="22" y="78"/>
                    <a:pt x="22" y="78"/>
                  </a:cubicBezTo>
                  <a:cubicBezTo>
                    <a:pt x="21" y="78"/>
                    <a:pt x="21" y="78"/>
                    <a:pt x="21" y="78"/>
                  </a:cubicBezTo>
                  <a:cubicBezTo>
                    <a:pt x="20" y="78"/>
                    <a:pt x="20" y="78"/>
                    <a:pt x="20" y="78"/>
                  </a:cubicBezTo>
                  <a:cubicBezTo>
                    <a:pt x="20" y="77"/>
                    <a:pt x="20" y="77"/>
                    <a:pt x="20" y="77"/>
                  </a:cubicBezTo>
                  <a:cubicBezTo>
                    <a:pt x="21" y="77"/>
                    <a:pt x="21" y="77"/>
                    <a:pt x="22" y="77"/>
                  </a:cubicBezTo>
                  <a:cubicBezTo>
                    <a:pt x="25" y="76"/>
                    <a:pt x="25" y="76"/>
                    <a:pt x="25" y="76"/>
                  </a:cubicBezTo>
                  <a:cubicBezTo>
                    <a:pt x="26" y="76"/>
                    <a:pt x="26" y="76"/>
                    <a:pt x="26" y="76"/>
                  </a:cubicBezTo>
                  <a:cubicBezTo>
                    <a:pt x="27" y="75"/>
                    <a:pt x="27" y="75"/>
                    <a:pt x="27" y="75"/>
                  </a:cubicBezTo>
                  <a:cubicBezTo>
                    <a:pt x="28" y="74"/>
                    <a:pt x="28" y="74"/>
                    <a:pt x="28" y="74"/>
                  </a:cubicBezTo>
                  <a:cubicBezTo>
                    <a:pt x="29" y="73"/>
                    <a:pt x="29" y="73"/>
                    <a:pt x="29" y="73"/>
                  </a:cubicBezTo>
                  <a:cubicBezTo>
                    <a:pt x="24" y="73"/>
                    <a:pt x="26" y="74"/>
                    <a:pt x="19" y="74"/>
                  </a:cubicBezTo>
                  <a:cubicBezTo>
                    <a:pt x="18" y="74"/>
                    <a:pt x="18" y="74"/>
                    <a:pt x="18" y="74"/>
                  </a:cubicBezTo>
                  <a:cubicBezTo>
                    <a:pt x="18" y="74"/>
                    <a:pt x="18" y="74"/>
                    <a:pt x="18" y="74"/>
                  </a:cubicBezTo>
                  <a:cubicBezTo>
                    <a:pt x="17" y="73"/>
                    <a:pt x="17" y="73"/>
                    <a:pt x="17" y="73"/>
                  </a:cubicBezTo>
                  <a:cubicBezTo>
                    <a:pt x="18" y="72"/>
                    <a:pt x="18" y="72"/>
                    <a:pt x="18" y="72"/>
                  </a:cubicBezTo>
                  <a:cubicBezTo>
                    <a:pt x="19" y="72"/>
                    <a:pt x="19" y="72"/>
                    <a:pt x="19" y="72"/>
                  </a:cubicBezTo>
                  <a:cubicBezTo>
                    <a:pt x="21" y="72"/>
                    <a:pt x="21" y="72"/>
                    <a:pt x="21" y="72"/>
                  </a:cubicBezTo>
                  <a:cubicBezTo>
                    <a:pt x="21" y="70"/>
                    <a:pt x="21" y="70"/>
                    <a:pt x="21" y="70"/>
                  </a:cubicBezTo>
                  <a:cubicBezTo>
                    <a:pt x="19" y="69"/>
                    <a:pt x="19" y="69"/>
                    <a:pt x="19" y="69"/>
                  </a:cubicBezTo>
                  <a:cubicBezTo>
                    <a:pt x="19" y="69"/>
                    <a:pt x="19" y="69"/>
                    <a:pt x="19" y="69"/>
                  </a:cubicBezTo>
                  <a:cubicBezTo>
                    <a:pt x="18" y="69"/>
                    <a:pt x="18" y="69"/>
                    <a:pt x="18" y="69"/>
                  </a:cubicBezTo>
                  <a:cubicBezTo>
                    <a:pt x="17" y="68"/>
                    <a:pt x="17" y="68"/>
                    <a:pt x="17" y="68"/>
                  </a:cubicBezTo>
                  <a:cubicBezTo>
                    <a:pt x="17" y="67"/>
                    <a:pt x="17" y="67"/>
                    <a:pt x="16" y="65"/>
                  </a:cubicBezTo>
                  <a:cubicBezTo>
                    <a:pt x="15" y="65"/>
                    <a:pt x="15" y="65"/>
                    <a:pt x="15" y="65"/>
                  </a:cubicBezTo>
                  <a:cubicBezTo>
                    <a:pt x="16" y="64"/>
                    <a:pt x="16" y="64"/>
                    <a:pt x="16" y="64"/>
                  </a:cubicBezTo>
                  <a:cubicBezTo>
                    <a:pt x="17" y="64"/>
                    <a:pt x="17" y="64"/>
                    <a:pt x="17" y="64"/>
                  </a:cubicBezTo>
                  <a:cubicBezTo>
                    <a:pt x="18" y="61"/>
                    <a:pt x="18" y="61"/>
                    <a:pt x="18" y="61"/>
                  </a:cubicBezTo>
                  <a:cubicBezTo>
                    <a:pt x="17" y="60"/>
                    <a:pt x="17" y="60"/>
                    <a:pt x="17" y="60"/>
                  </a:cubicBezTo>
                  <a:cubicBezTo>
                    <a:pt x="16" y="60"/>
                    <a:pt x="16" y="60"/>
                    <a:pt x="16" y="60"/>
                  </a:cubicBezTo>
                  <a:cubicBezTo>
                    <a:pt x="14" y="59"/>
                    <a:pt x="14" y="59"/>
                    <a:pt x="14" y="59"/>
                  </a:cubicBezTo>
                  <a:cubicBezTo>
                    <a:pt x="13" y="59"/>
                    <a:pt x="13" y="59"/>
                    <a:pt x="13" y="59"/>
                  </a:cubicBezTo>
                  <a:cubicBezTo>
                    <a:pt x="13" y="58"/>
                    <a:pt x="13" y="58"/>
                    <a:pt x="13" y="58"/>
                  </a:cubicBezTo>
                  <a:cubicBezTo>
                    <a:pt x="11" y="57"/>
                    <a:pt x="11" y="57"/>
                    <a:pt x="11" y="57"/>
                  </a:cubicBezTo>
                  <a:cubicBezTo>
                    <a:pt x="10" y="57"/>
                    <a:pt x="10" y="57"/>
                    <a:pt x="10" y="57"/>
                  </a:cubicBezTo>
                  <a:cubicBezTo>
                    <a:pt x="10" y="58"/>
                    <a:pt x="10" y="58"/>
                    <a:pt x="10" y="58"/>
                  </a:cubicBezTo>
                  <a:cubicBezTo>
                    <a:pt x="9" y="57"/>
                    <a:pt x="9" y="57"/>
                    <a:pt x="9" y="57"/>
                  </a:cubicBezTo>
                  <a:cubicBezTo>
                    <a:pt x="8" y="57"/>
                    <a:pt x="9" y="57"/>
                    <a:pt x="7" y="56"/>
                  </a:cubicBezTo>
                  <a:cubicBezTo>
                    <a:pt x="7" y="56"/>
                    <a:pt x="7" y="56"/>
                    <a:pt x="7" y="56"/>
                  </a:cubicBezTo>
                  <a:cubicBezTo>
                    <a:pt x="7" y="54"/>
                    <a:pt x="7" y="54"/>
                    <a:pt x="7" y="54"/>
                  </a:cubicBezTo>
                  <a:cubicBezTo>
                    <a:pt x="8" y="54"/>
                    <a:pt x="8" y="54"/>
                    <a:pt x="8" y="54"/>
                  </a:cubicBezTo>
                  <a:cubicBezTo>
                    <a:pt x="8" y="53"/>
                    <a:pt x="8" y="53"/>
                    <a:pt x="8" y="53"/>
                  </a:cubicBezTo>
                  <a:cubicBezTo>
                    <a:pt x="8" y="52"/>
                    <a:pt x="8" y="52"/>
                    <a:pt x="8" y="52"/>
                  </a:cubicBezTo>
                  <a:cubicBezTo>
                    <a:pt x="8" y="51"/>
                    <a:pt x="8" y="51"/>
                    <a:pt x="8" y="51"/>
                  </a:cubicBezTo>
                  <a:cubicBezTo>
                    <a:pt x="8" y="51"/>
                    <a:pt x="8" y="51"/>
                    <a:pt x="8" y="51"/>
                  </a:cubicBezTo>
                  <a:cubicBezTo>
                    <a:pt x="9" y="51"/>
                    <a:pt x="9" y="51"/>
                    <a:pt x="9" y="51"/>
                  </a:cubicBezTo>
                  <a:cubicBezTo>
                    <a:pt x="10" y="52"/>
                    <a:pt x="10" y="52"/>
                    <a:pt x="10" y="52"/>
                  </a:cubicBezTo>
                  <a:cubicBezTo>
                    <a:pt x="10" y="53"/>
                    <a:pt x="10" y="53"/>
                    <a:pt x="10" y="53"/>
                  </a:cubicBezTo>
                  <a:cubicBezTo>
                    <a:pt x="10" y="54"/>
                    <a:pt x="10" y="54"/>
                    <a:pt x="10" y="54"/>
                  </a:cubicBezTo>
                  <a:cubicBezTo>
                    <a:pt x="11" y="55"/>
                    <a:pt x="11" y="55"/>
                    <a:pt x="11" y="55"/>
                  </a:cubicBezTo>
                  <a:cubicBezTo>
                    <a:pt x="11" y="55"/>
                    <a:pt x="11" y="55"/>
                    <a:pt x="11" y="55"/>
                  </a:cubicBezTo>
                  <a:cubicBezTo>
                    <a:pt x="11" y="54"/>
                    <a:pt x="11" y="54"/>
                    <a:pt x="11" y="54"/>
                  </a:cubicBezTo>
                  <a:cubicBezTo>
                    <a:pt x="12" y="54"/>
                    <a:pt x="12" y="54"/>
                    <a:pt x="12" y="54"/>
                  </a:cubicBezTo>
                  <a:cubicBezTo>
                    <a:pt x="12" y="54"/>
                    <a:pt x="12" y="54"/>
                    <a:pt x="12" y="54"/>
                  </a:cubicBezTo>
                  <a:cubicBezTo>
                    <a:pt x="13" y="54"/>
                    <a:pt x="13" y="54"/>
                    <a:pt x="13" y="54"/>
                  </a:cubicBezTo>
                  <a:cubicBezTo>
                    <a:pt x="16" y="54"/>
                    <a:pt x="16" y="54"/>
                    <a:pt x="16" y="54"/>
                  </a:cubicBezTo>
                  <a:cubicBezTo>
                    <a:pt x="16" y="53"/>
                    <a:pt x="16" y="53"/>
                    <a:pt x="16" y="53"/>
                  </a:cubicBezTo>
                  <a:cubicBezTo>
                    <a:pt x="14" y="53"/>
                    <a:pt x="14" y="53"/>
                    <a:pt x="14" y="53"/>
                  </a:cubicBezTo>
                  <a:cubicBezTo>
                    <a:pt x="14" y="53"/>
                    <a:pt x="14" y="53"/>
                    <a:pt x="14" y="53"/>
                  </a:cubicBezTo>
                  <a:cubicBezTo>
                    <a:pt x="13" y="52"/>
                    <a:pt x="13" y="52"/>
                    <a:pt x="12" y="51"/>
                  </a:cubicBezTo>
                  <a:cubicBezTo>
                    <a:pt x="12" y="50"/>
                    <a:pt x="12" y="50"/>
                    <a:pt x="12" y="50"/>
                  </a:cubicBezTo>
                  <a:cubicBezTo>
                    <a:pt x="12" y="49"/>
                    <a:pt x="12" y="49"/>
                    <a:pt x="12" y="49"/>
                  </a:cubicBezTo>
                  <a:cubicBezTo>
                    <a:pt x="14" y="49"/>
                    <a:pt x="14" y="49"/>
                    <a:pt x="14" y="49"/>
                  </a:cubicBezTo>
                  <a:cubicBezTo>
                    <a:pt x="15" y="47"/>
                    <a:pt x="15" y="47"/>
                    <a:pt x="15" y="47"/>
                  </a:cubicBezTo>
                  <a:cubicBezTo>
                    <a:pt x="14" y="47"/>
                    <a:pt x="14" y="47"/>
                    <a:pt x="14" y="47"/>
                  </a:cubicBezTo>
                  <a:cubicBezTo>
                    <a:pt x="14" y="46"/>
                    <a:pt x="14" y="46"/>
                    <a:pt x="14" y="46"/>
                  </a:cubicBezTo>
                  <a:cubicBezTo>
                    <a:pt x="13" y="47"/>
                    <a:pt x="13" y="47"/>
                    <a:pt x="13" y="47"/>
                  </a:cubicBezTo>
                  <a:cubicBezTo>
                    <a:pt x="13" y="46"/>
                    <a:pt x="13" y="46"/>
                    <a:pt x="13" y="46"/>
                  </a:cubicBezTo>
                  <a:cubicBezTo>
                    <a:pt x="13" y="45"/>
                    <a:pt x="13" y="45"/>
                    <a:pt x="13" y="45"/>
                  </a:cubicBezTo>
                  <a:cubicBezTo>
                    <a:pt x="13" y="45"/>
                    <a:pt x="13" y="45"/>
                    <a:pt x="13" y="45"/>
                  </a:cubicBezTo>
                  <a:cubicBezTo>
                    <a:pt x="13" y="44"/>
                    <a:pt x="13" y="44"/>
                    <a:pt x="13" y="44"/>
                  </a:cubicBezTo>
                  <a:cubicBezTo>
                    <a:pt x="12" y="43"/>
                    <a:pt x="12" y="42"/>
                    <a:pt x="11" y="41"/>
                  </a:cubicBezTo>
                  <a:cubicBezTo>
                    <a:pt x="11" y="41"/>
                    <a:pt x="11" y="41"/>
                    <a:pt x="11" y="41"/>
                  </a:cubicBezTo>
                  <a:cubicBezTo>
                    <a:pt x="13" y="39"/>
                    <a:pt x="12" y="40"/>
                    <a:pt x="14" y="38"/>
                  </a:cubicBezTo>
                  <a:cubicBezTo>
                    <a:pt x="14" y="37"/>
                    <a:pt x="14" y="37"/>
                    <a:pt x="14" y="37"/>
                  </a:cubicBezTo>
                  <a:cubicBezTo>
                    <a:pt x="13" y="37"/>
                    <a:pt x="13" y="37"/>
                    <a:pt x="13" y="37"/>
                  </a:cubicBezTo>
                  <a:cubicBezTo>
                    <a:pt x="8" y="38"/>
                    <a:pt x="8" y="38"/>
                    <a:pt x="5" y="39"/>
                  </a:cubicBezTo>
                  <a:cubicBezTo>
                    <a:pt x="5" y="38"/>
                    <a:pt x="5" y="38"/>
                    <a:pt x="5" y="38"/>
                  </a:cubicBezTo>
                  <a:cubicBezTo>
                    <a:pt x="5" y="37"/>
                    <a:pt x="5" y="37"/>
                    <a:pt x="5" y="37"/>
                  </a:cubicBezTo>
                  <a:cubicBezTo>
                    <a:pt x="5" y="36"/>
                    <a:pt x="5" y="36"/>
                    <a:pt x="5" y="36"/>
                  </a:cubicBezTo>
                  <a:cubicBezTo>
                    <a:pt x="5" y="32"/>
                    <a:pt x="5" y="33"/>
                    <a:pt x="6" y="31"/>
                  </a:cubicBezTo>
                  <a:cubicBezTo>
                    <a:pt x="7" y="31"/>
                    <a:pt x="7" y="31"/>
                    <a:pt x="7" y="31"/>
                  </a:cubicBezTo>
                  <a:cubicBezTo>
                    <a:pt x="9" y="28"/>
                    <a:pt x="8" y="29"/>
                    <a:pt x="12" y="25"/>
                  </a:cubicBezTo>
                  <a:cubicBezTo>
                    <a:pt x="15" y="25"/>
                    <a:pt x="15" y="25"/>
                    <a:pt x="15" y="25"/>
                  </a:cubicBezTo>
                  <a:cubicBezTo>
                    <a:pt x="16" y="24"/>
                    <a:pt x="16" y="24"/>
                    <a:pt x="16" y="24"/>
                  </a:cubicBezTo>
                  <a:cubicBezTo>
                    <a:pt x="18" y="24"/>
                    <a:pt x="18" y="24"/>
                    <a:pt x="18" y="24"/>
                  </a:cubicBezTo>
                  <a:cubicBezTo>
                    <a:pt x="18" y="25"/>
                    <a:pt x="18" y="25"/>
                    <a:pt x="18" y="25"/>
                  </a:cubicBezTo>
                  <a:cubicBezTo>
                    <a:pt x="20" y="26"/>
                    <a:pt x="20" y="26"/>
                    <a:pt x="20" y="26"/>
                  </a:cubicBezTo>
                  <a:cubicBezTo>
                    <a:pt x="23" y="26"/>
                    <a:pt x="23" y="26"/>
                    <a:pt x="23" y="26"/>
                  </a:cubicBezTo>
                  <a:cubicBezTo>
                    <a:pt x="24" y="26"/>
                    <a:pt x="23" y="26"/>
                    <a:pt x="24" y="25"/>
                  </a:cubicBezTo>
                  <a:cubicBezTo>
                    <a:pt x="23" y="24"/>
                    <a:pt x="23" y="24"/>
                    <a:pt x="23" y="24"/>
                  </a:cubicBezTo>
                  <a:cubicBezTo>
                    <a:pt x="23" y="23"/>
                    <a:pt x="23" y="23"/>
                    <a:pt x="23" y="23"/>
                  </a:cubicBezTo>
                  <a:cubicBezTo>
                    <a:pt x="25" y="23"/>
                    <a:pt x="25" y="23"/>
                    <a:pt x="25" y="23"/>
                  </a:cubicBezTo>
                  <a:cubicBezTo>
                    <a:pt x="26" y="24"/>
                    <a:pt x="26" y="24"/>
                    <a:pt x="26" y="24"/>
                  </a:cubicBezTo>
                  <a:cubicBezTo>
                    <a:pt x="26" y="24"/>
                    <a:pt x="26" y="24"/>
                    <a:pt x="26" y="24"/>
                  </a:cubicBezTo>
                  <a:cubicBezTo>
                    <a:pt x="25" y="25"/>
                    <a:pt x="26" y="24"/>
                    <a:pt x="25" y="25"/>
                  </a:cubicBezTo>
                  <a:cubicBezTo>
                    <a:pt x="26" y="26"/>
                    <a:pt x="26" y="26"/>
                    <a:pt x="26" y="26"/>
                  </a:cubicBezTo>
                  <a:cubicBezTo>
                    <a:pt x="30" y="25"/>
                    <a:pt x="28" y="25"/>
                    <a:pt x="33" y="25"/>
                  </a:cubicBezTo>
                  <a:cubicBezTo>
                    <a:pt x="35" y="25"/>
                    <a:pt x="35" y="25"/>
                    <a:pt x="37" y="25"/>
                  </a:cubicBezTo>
                  <a:cubicBezTo>
                    <a:pt x="38" y="25"/>
                    <a:pt x="38" y="25"/>
                    <a:pt x="38" y="25"/>
                  </a:cubicBezTo>
                  <a:cubicBezTo>
                    <a:pt x="37" y="24"/>
                    <a:pt x="37" y="24"/>
                    <a:pt x="37" y="24"/>
                  </a:cubicBezTo>
                  <a:cubicBezTo>
                    <a:pt x="36" y="24"/>
                    <a:pt x="36" y="24"/>
                    <a:pt x="35" y="23"/>
                  </a:cubicBezTo>
                  <a:cubicBezTo>
                    <a:pt x="37" y="22"/>
                    <a:pt x="37" y="22"/>
                    <a:pt x="37" y="22"/>
                  </a:cubicBezTo>
                  <a:cubicBezTo>
                    <a:pt x="40" y="21"/>
                    <a:pt x="44" y="20"/>
                    <a:pt x="47" y="20"/>
                  </a:cubicBezTo>
                  <a:cubicBezTo>
                    <a:pt x="47" y="20"/>
                    <a:pt x="47" y="20"/>
                    <a:pt x="47" y="20"/>
                  </a:cubicBezTo>
                  <a:cubicBezTo>
                    <a:pt x="46" y="20"/>
                    <a:pt x="42" y="19"/>
                    <a:pt x="41" y="19"/>
                  </a:cubicBezTo>
                  <a:cubicBezTo>
                    <a:pt x="39" y="18"/>
                    <a:pt x="38" y="17"/>
                    <a:pt x="38" y="16"/>
                  </a:cubicBezTo>
                  <a:cubicBezTo>
                    <a:pt x="38" y="14"/>
                    <a:pt x="38" y="15"/>
                    <a:pt x="38" y="14"/>
                  </a:cubicBezTo>
                  <a:cubicBezTo>
                    <a:pt x="39" y="13"/>
                    <a:pt x="39" y="13"/>
                    <a:pt x="39" y="13"/>
                  </a:cubicBezTo>
                  <a:cubicBezTo>
                    <a:pt x="42" y="13"/>
                    <a:pt x="40" y="13"/>
                    <a:pt x="47" y="14"/>
                  </a:cubicBezTo>
                  <a:cubicBezTo>
                    <a:pt x="52" y="13"/>
                    <a:pt x="52" y="13"/>
                    <a:pt x="52" y="13"/>
                  </a:cubicBezTo>
                  <a:cubicBezTo>
                    <a:pt x="57" y="15"/>
                    <a:pt x="57" y="15"/>
                    <a:pt x="57" y="15"/>
                  </a:cubicBezTo>
                  <a:cubicBezTo>
                    <a:pt x="62" y="15"/>
                    <a:pt x="62" y="15"/>
                    <a:pt x="62" y="15"/>
                  </a:cubicBezTo>
                  <a:cubicBezTo>
                    <a:pt x="64" y="14"/>
                    <a:pt x="64" y="14"/>
                    <a:pt x="64" y="14"/>
                  </a:cubicBezTo>
                  <a:cubicBezTo>
                    <a:pt x="65" y="11"/>
                    <a:pt x="65" y="11"/>
                    <a:pt x="65" y="11"/>
                  </a:cubicBezTo>
                  <a:cubicBezTo>
                    <a:pt x="73" y="7"/>
                    <a:pt x="71" y="8"/>
                    <a:pt x="74" y="5"/>
                  </a:cubicBezTo>
                  <a:cubicBezTo>
                    <a:pt x="75" y="5"/>
                    <a:pt x="86" y="1"/>
                    <a:pt x="86" y="1"/>
                  </a:cubicBezTo>
                  <a:cubicBezTo>
                    <a:pt x="97" y="2"/>
                    <a:pt x="94" y="2"/>
                    <a:pt x="102" y="2"/>
                  </a:cubicBezTo>
                  <a:cubicBezTo>
                    <a:pt x="105" y="0"/>
                    <a:pt x="105" y="0"/>
                    <a:pt x="105" y="0"/>
                  </a:cubicBezTo>
                  <a:cubicBezTo>
                    <a:pt x="106" y="1"/>
                    <a:pt x="106" y="1"/>
                    <a:pt x="106" y="1"/>
                  </a:cubicBezTo>
                  <a:cubicBezTo>
                    <a:pt x="106" y="1"/>
                    <a:pt x="106" y="1"/>
                    <a:pt x="106" y="1"/>
                  </a:cubicBezTo>
                  <a:cubicBezTo>
                    <a:pt x="106" y="2"/>
                    <a:pt x="106" y="2"/>
                    <a:pt x="106" y="2"/>
                  </a:cubicBezTo>
                  <a:cubicBezTo>
                    <a:pt x="106" y="3"/>
                    <a:pt x="106" y="3"/>
                    <a:pt x="106" y="3"/>
                  </a:cubicBezTo>
                  <a:cubicBezTo>
                    <a:pt x="107" y="5"/>
                    <a:pt x="107" y="4"/>
                    <a:pt x="108" y="5"/>
                  </a:cubicBezTo>
                  <a:cubicBezTo>
                    <a:pt x="111" y="7"/>
                    <a:pt x="111" y="7"/>
                    <a:pt x="111" y="7"/>
                  </a:cubicBezTo>
                  <a:cubicBezTo>
                    <a:pt x="115" y="6"/>
                    <a:pt x="115" y="6"/>
                    <a:pt x="115" y="6"/>
                  </a:cubicBezTo>
                  <a:cubicBezTo>
                    <a:pt x="116" y="6"/>
                    <a:pt x="115" y="6"/>
                    <a:pt x="116" y="6"/>
                  </a:cubicBezTo>
                  <a:cubicBezTo>
                    <a:pt x="118" y="10"/>
                    <a:pt x="118" y="10"/>
                    <a:pt x="118" y="10"/>
                  </a:cubicBezTo>
                  <a:cubicBezTo>
                    <a:pt x="119" y="11"/>
                    <a:pt x="119" y="11"/>
                    <a:pt x="119" y="11"/>
                  </a:cubicBezTo>
                  <a:cubicBezTo>
                    <a:pt x="120" y="12"/>
                    <a:pt x="120" y="12"/>
                    <a:pt x="120" y="12"/>
                  </a:cubicBezTo>
                  <a:cubicBezTo>
                    <a:pt x="121" y="12"/>
                    <a:pt x="121" y="12"/>
                    <a:pt x="121" y="12"/>
                  </a:cubicBezTo>
                  <a:cubicBezTo>
                    <a:pt x="122" y="11"/>
                    <a:pt x="122" y="11"/>
                    <a:pt x="122" y="11"/>
                  </a:cubicBezTo>
                  <a:cubicBezTo>
                    <a:pt x="123" y="11"/>
                    <a:pt x="123" y="11"/>
                    <a:pt x="123" y="11"/>
                  </a:cubicBezTo>
                  <a:cubicBezTo>
                    <a:pt x="124" y="11"/>
                    <a:pt x="124" y="11"/>
                    <a:pt x="124" y="11"/>
                  </a:cubicBezTo>
                  <a:cubicBezTo>
                    <a:pt x="127" y="12"/>
                    <a:pt x="127" y="12"/>
                    <a:pt x="127" y="12"/>
                  </a:cubicBezTo>
                  <a:cubicBezTo>
                    <a:pt x="128" y="13"/>
                    <a:pt x="128" y="13"/>
                    <a:pt x="128" y="13"/>
                  </a:cubicBezTo>
                  <a:cubicBezTo>
                    <a:pt x="133" y="15"/>
                    <a:pt x="131" y="14"/>
                    <a:pt x="136" y="15"/>
                  </a:cubicBezTo>
                  <a:cubicBezTo>
                    <a:pt x="137" y="16"/>
                    <a:pt x="137" y="16"/>
                    <a:pt x="137" y="16"/>
                  </a:cubicBezTo>
                  <a:cubicBezTo>
                    <a:pt x="142" y="17"/>
                    <a:pt x="142" y="17"/>
                    <a:pt x="142" y="17"/>
                  </a:cubicBezTo>
                  <a:cubicBezTo>
                    <a:pt x="142" y="17"/>
                    <a:pt x="150" y="15"/>
                    <a:pt x="154" y="15"/>
                  </a:cubicBezTo>
                  <a:cubicBezTo>
                    <a:pt x="156" y="15"/>
                    <a:pt x="158" y="16"/>
                    <a:pt x="160" y="17"/>
                  </a:cubicBezTo>
                  <a:cubicBezTo>
                    <a:pt x="161" y="17"/>
                    <a:pt x="161" y="17"/>
                    <a:pt x="161" y="17"/>
                  </a:cubicBezTo>
                  <a:cubicBezTo>
                    <a:pt x="162" y="17"/>
                    <a:pt x="162" y="17"/>
                    <a:pt x="162" y="17"/>
                  </a:cubicBezTo>
                  <a:cubicBezTo>
                    <a:pt x="164" y="17"/>
                    <a:pt x="166" y="16"/>
                    <a:pt x="168" y="15"/>
                  </a:cubicBezTo>
                  <a:cubicBezTo>
                    <a:pt x="170" y="13"/>
                    <a:pt x="170" y="13"/>
                    <a:pt x="170" y="13"/>
                  </a:cubicBezTo>
                  <a:cubicBezTo>
                    <a:pt x="171" y="13"/>
                    <a:pt x="171" y="13"/>
                    <a:pt x="171" y="13"/>
                  </a:cubicBezTo>
                  <a:cubicBezTo>
                    <a:pt x="173" y="12"/>
                    <a:pt x="174" y="11"/>
                    <a:pt x="177" y="10"/>
                  </a:cubicBezTo>
                  <a:cubicBezTo>
                    <a:pt x="178" y="8"/>
                    <a:pt x="178" y="8"/>
                    <a:pt x="178" y="8"/>
                  </a:cubicBezTo>
                  <a:close/>
                  <a:moveTo>
                    <a:pt x="3" y="29"/>
                  </a:moveTo>
                  <a:cubicBezTo>
                    <a:pt x="1" y="29"/>
                    <a:pt x="1" y="29"/>
                    <a:pt x="1" y="29"/>
                  </a:cubicBezTo>
                  <a:cubicBezTo>
                    <a:pt x="0" y="29"/>
                    <a:pt x="0" y="29"/>
                    <a:pt x="0" y="29"/>
                  </a:cubicBezTo>
                  <a:cubicBezTo>
                    <a:pt x="1" y="28"/>
                    <a:pt x="1" y="28"/>
                    <a:pt x="1" y="28"/>
                  </a:cubicBezTo>
                  <a:cubicBezTo>
                    <a:pt x="1" y="28"/>
                    <a:pt x="2" y="28"/>
                    <a:pt x="3" y="27"/>
                  </a:cubicBezTo>
                  <a:cubicBezTo>
                    <a:pt x="3" y="28"/>
                    <a:pt x="3" y="28"/>
                    <a:pt x="3" y="28"/>
                  </a:cubicBezTo>
                  <a:cubicBezTo>
                    <a:pt x="3" y="29"/>
                    <a:pt x="3" y="29"/>
                    <a:pt x="3" y="2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233">
              <a:extLst>
                <a:ext uri="{FF2B5EF4-FFF2-40B4-BE49-F238E27FC236}">
                  <a16:creationId xmlns:a16="http://schemas.microsoft.com/office/drawing/2014/main" id="{2A395A0A-D5C0-49CF-9178-EA1BF1487187}"/>
                </a:ext>
              </a:extLst>
            </p:cNvPr>
            <p:cNvSpPr>
              <a:spLocks noEditPoints="1"/>
            </p:cNvSpPr>
            <p:nvPr/>
          </p:nvSpPr>
          <p:spPr bwMode="auto">
            <a:xfrm>
              <a:off x="8800278" y="8498846"/>
              <a:ext cx="61741" cy="56990"/>
            </a:xfrm>
            <a:custGeom>
              <a:avLst/>
              <a:gdLst>
                <a:gd name="T0" fmla="*/ 12 w 15"/>
                <a:gd name="T1" fmla="*/ 1 h 14"/>
                <a:gd name="T2" fmla="*/ 12 w 15"/>
                <a:gd name="T3" fmla="*/ 1 h 14"/>
                <a:gd name="T4" fmla="*/ 13 w 15"/>
                <a:gd name="T5" fmla="*/ 0 h 14"/>
                <a:gd name="T6" fmla="*/ 15 w 15"/>
                <a:gd name="T7" fmla="*/ 0 h 14"/>
                <a:gd name="T8" fmla="*/ 15 w 15"/>
                <a:gd name="T9" fmla="*/ 0 h 14"/>
                <a:gd name="T10" fmla="*/ 15 w 15"/>
                <a:gd name="T11" fmla="*/ 0 h 14"/>
                <a:gd name="T12" fmla="*/ 12 w 15"/>
                <a:gd name="T13" fmla="*/ 1 h 14"/>
                <a:gd name="T14" fmla="*/ 10 w 15"/>
                <a:gd name="T15" fmla="*/ 13 h 14"/>
                <a:gd name="T16" fmla="*/ 8 w 15"/>
                <a:gd name="T17" fmla="*/ 14 h 14"/>
                <a:gd name="T18" fmla="*/ 0 w 15"/>
                <a:gd name="T19" fmla="*/ 14 h 14"/>
                <a:gd name="T20" fmla="*/ 2 w 15"/>
                <a:gd name="T21" fmla="*/ 13 h 14"/>
                <a:gd name="T22" fmla="*/ 3 w 15"/>
                <a:gd name="T23" fmla="*/ 12 h 14"/>
                <a:gd name="T24" fmla="*/ 4 w 15"/>
                <a:gd name="T25" fmla="*/ 12 h 14"/>
                <a:gd name="T26" fmla="*/ 4 w 15"/>
                <a:gd name="T27" fmla="*/ 12 h 14"/>
                <a:gd name="T28" fmla="*/ 5 w 15"/>
                <a:gd name="T29" fmla="*/ 9 h 14"/>
                <a:gd name="T30" fmla="*/ 4 w 15"/>
                <a:gd name="T31" fmla="*/ 8 h 14"/>
                <a:gd name="T32" fmla="*/ 4 w 15"/>
                <a:gd name="T33" fmla="*/ 8 h 14"/>
                <a:gd name="T34" fmla="*/ 3 w 15"/>
                <a:gd name="T35" fmla="*/ 7 h 14"/>
                <a:gd name="T36" fmla="*/ 2 w 15"/>
                <a:gd name="T37" fmla="*/ 7 h 14"/>
                <a:gd name="T38" fmla="*/ 3 w 15"/>
                <a:gd name="T39" fmla="*/ 6 h 14"/>
                <a:gd name="T40" fmla="*/ 6 w 15"/>
                <a:gd name="T41" fmla="*/ 6 h 14"/>
                <a:gd name="T42" fmla="*/ 8 w 15"/>
                <a:gd name="T43" fmla="*/ 6 h 14"/>
                <a:gd name="T44" fmla="*/ 11 w 15"/>
                <a:gd name="T45" fmla="*/ 5 h 14"/>
                <a:gd name="T46" fmla="*/ 9 w 15"/>
                <a:gd name="T47" fmla="*/ 7 h 14"/>
                <a:gd name="T48" fmla="*/ 10 w 15"/>
                <a:gd name="T49" fmla="*/ 8 h 14"/>
                <a:gd name="T50" fmla="*/ 9 w 15"/>
                <a:gd name="T51" fmla="*/ 9 h 14"/>
                <a:gd name="T52" fmla="*/ 10 w 15"/>
                <a:gd name="T53" fmla="*/ 10 h 14"/>
                <a:gd name="T54" fmla="*/ 10 w 15"/>
                <a:gd name="T55" fmla="*/ 11 h 14"/>
                <a:gd name="T56" fmla="*/ 10 w 15"/>
                <a:gd name="T57" fmla="*/ 12 h 14"/>
                <a:gd name="T58" fmla="*/ 10 w 15"/>
                <a:gd name="T5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12" y="1"/>
                  </a:moveTo>
                  <a:cubicBezTo>
                    <a:pt x="12" y="1"/>
                    <a:pt x="12" y="1"/>
                    <a:pt x="12" y="1"/>
                  </a:cubicBezTo>
                  <a:cubicBezTo>
                    <a:pt x="13" y="0"/>
                    <a:pt x="13" y="0"/>
                    <a:pt x="13" y="0"/>
                  </a:cubicBezTo>
                  <a:cubicBezTo>
                    <a:pt x="15" y="0"/>
                    <a:pt x="15" y="0"/>
                    <a:pt x="15" y="0"/>
                  </a:cubicBezTo>
                  <a:cubicBezTo>
                    <a:pt x="15" y="0"/>
                    <a:pt x="15" y="0"/>
                    <a:pt x="15" y="0"/>
                  </a:cubicBezTo>
                  <a:cubicBezTo>
                    <a:pt x="15" y="0"/>
                    <a:pt x="15" y="0"/>
                    <a:pt x="15" y="0"/>
                  </a:cubicBezTo>
                  <a:cubicBezTo>
                    <a:pt x="14" y="1"/>
                    <a:pt x="13" y="1"/>
                    <a:pt x="12" y="1"/>
                  </a:cubicBezTo>
                  <a:close/>
                  <a:moveTo>
                    <a:pt x="10" y="13"/>
                  </a:moveTo>
                  <a:cubicBezTo>
                    <a:pt x="8" y="14"/>
                    <a:pt x="8" y="14"/>
                    <a:pt x="8" y="14"/>
                  </a:cubicBezTo>
                  <a:cubicBezTo>
                    <a:pt x="8" y="14"/>
                    <a:pt x="0" y="14"/>
                    <a:pt x="0" y="14"/>
                  </a:cubicBezTo>
                  <a:cubicBezTo>
                    <a:pt x="2" y="13"/>
                    <a:pt x="2" y="13"/>
                    <a:pt x="2" y="13"/>
                  </a:cubicBezTo>
                  <a:cubicBezTo>
                    <a:pt x="3" y="12"/>
                    <a:pt x="3" y="12"/>
                    <a:pt x="3" y="12"/>
                  </a:cubicBezTo>
                  <a:cubicBezTo>
                    <a:pt x="4" y="12"/>
                    <a:pt x="4" y="12"/>
                    <a:pt x="4" y="12"/>
                  </a:cubicBezTo>
                  <a:cubicBezTo>
                    <a:pt x="4" y="12"/>
                    <a:pt x="4" y="12"/>
                    <a:pt x="4" y="12"/>
                  </a:cubicBezTo>
                  <a:cubicBezTo>
                    <a:pt x="5" y="9"/>
                    <a:pt x="5" y="9"/>
                    <a:pt x="5" y="9"/>
                  </a:cubicBezTo>
                  <a:cubicBezTo>
                    <a:pt x="4" y="8"/>
                    <a:pt x="4" y="8"/>
                    <a:pt x="4" y="8"/>
                  </a:cubicBezTo>
                  <a:cubicBezTo>
                    <a:pt x="4" y="8"/>
                    <a:pt x="4" y="8"/>
                    <a:pt x="4" y="8"/>
                  </a:cubicBezTo>
                  <a:cubicBezTo>
                    <a:pt x="4" y="7"/>
                    <a:pt x="4" y="7"/>
                    <a:pt x="3" y="7"/>
                  </a:cubicBezTo>
                  <a:cubicBezTo>
                    <a:pt x="2" y="7"/>
                    <a:pt x="2" y="7"/>
                    <a:pt x="2" y="7"/>
                  </a:cubicBezTo>
                  <a:cubicBezTo>
                    <a:pt x="3" y="6"/>
                    <a:pt x="3" y="6"/>
                    <a:pt x="3" y="6"/>
                  </a:cubicBezTo>
                  <a:cubicBezTo>
                    <a:pt x="5" y="6"/>
                    <a:pt x="4" y="6"/>
                    <a:pt x="6" y="6"/>
                  </a:cubicBezTo>
                  <a:cubicBezTo>
                    <a:pt x="8" y="6"/>
                    <a:pt x="8" y="6"/>
                    <a:pt x="8" y="6"/>
                  </a:cubicBezTo>
                  <a:cubicBezTo>
                    <a:pt x="9" y="5"/>
                    <a:pt x="9" y="5"/>
                    <a:pt x="11" y="5"/>
                  </a:cubicBezTo>
                  <a:cubicBezTo>
                    <a:pt x="10" y="6"/>
                    <a:pt x="10" y="6"/>
                    <a:pt x="9" y="7"/>
                  </a:cubicBezTo>
                  <a:cubicBezTo>
                    <a:pt x="10" y="8"/>
                    <a:pt x="10" y="8"/>
                    <a:pt x="10" y="8"/>
                  </a:cubicBezTo>
                  <a:cubicBezTo>
                    <a:pt x="9" y="9"/>
                    <a:pt x="9" y="9"/>
                    <a:pt x="9" y="9"/>
                  </a:cubicBezTo>
                  <a:cubicBezTo>
                    <a:pt x="10" y="10"/>
                    <a:pt x="10" y="10"/>
                    <a:pt x="10" y="10"/>
                  </a:cubicBezTo>
                  <a:cubicBezTo>
                    <a:pt x="10" y="11"/>
                    <a:pt x="10" y="11"/>
                    <a:pt x="10" y="11"/>
                  </a:cubicBezTo>
                  <a:cubicBezTo>
                    <a:pt x="10" y="12"/>
                    <a:pt x="10" y="12"/>
                    <a:pt x="10" y="12"/>
                  </a:cubicBezTo>
                  <a:cubicBezTo>
                    <a:pt x="10" y="12"/>
                    <a:pt x="10" y="13"/>
                    <a:pt x="10" y="1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234">
              <a:extLst>
                <a:ext uri="{FF2B5EF4-FFF2-40B4-BE49-F238E27FC236}">
                  <a16:creationId xmlns:a16="http://schemas.microsoft.com/office/drawing/2014/main" id="{A83F1296-EBAC-417C-BA01-64B2537144D6}"/>
                </a:ext>
              </a:extLst>
            </p:cNvPr>
            <p:cNvSpPr>
              <a:spLocks noEditPoints="1"/>
            </p:cNvSpPr>
            <p:nvPr/>
          </p:nvSpPr>
          <p:spPr bwMode="auto">
            <a:xfrm>
              <a:off x="19937166" y="9310959"/>
              <a:ext cx="137728" cy="113981"/>
            </a:xfrm>
            <a:custGeom>
              <a:avLst/>
              <a:gdLst>
                <a:gd name="T0" fmla="*/ 11 w 33"/>
                <a:gd name="T1" fmla="*/ 0 h 28"/>
                <a:gd name="T2" fmla="*/ 11 w 33"/>
                <a:gd name="T3" fmla="*/ 0 h 28"/>
                <a:gd name="T4" fmla="*/ 11 w 33"/>
                <a:gd name="T5" fmla="*/ 0 h 28"/>
                <a:gd name="T6" fmla="*/ 11 w 33"/>
                <a:gd name="T7" fmla="*/ 0 h 28"/>
                <a:gd name="T8" fmla="*/ 11 w 33"/>
                <a:gd name="T9" fmla="*/ 0 h 28"/>
                <a:gd name="T10" fmla="*/ 11 w 33"/>
                <a:gd name="T11" fmla="*/ 0 h 28"/>
                <a:gd name="T12" fmla="*/ 0 w 33"/>
                <a:gd name="T13" fmla="*/ 2 h 28"/>
                <a:gd name="T14" fmla="*/ 0 w 33"/>
                <a:gd name="T15" fmla="*/ 2 h 28"/>
                <a:gd name="T16" fmla="*/ 0 w 33"/>
                <a:gd name="T17" fmla="*/ 2 h 28"/>
                <a:gd name="T18" fmla="*/ 0 w 33"/>
                <a:gd name="T19" fmla="*/ 2 h 28"/>
                <a:gd name="T20" fmla="*/ 0 w 33"/>
                <a:gd name="T21" fmla="*/ 2 h 28"/>
                <a:gd name="T22" fmla="*/ 0 w 33"/>
                <a:gd name="T23" fmla="*/ 2 h 28"/>
                <a:gd name="T24" fmla="*/ 27 w 33"/>
                <a:gd name="T25" fmla="*/ 15 h 28"/>
                <a:gd name="T26" fmla="*/ 27 w 33"/>
                <a:gd name="T27" fmla="*/ 16 h 28"/>
                <a:gd name="T28" fmla="*/ 27 w 33"/>
                <a:gd name="T29" fmla="*/ 15 h 28"/>
                <a:gd name="T30" fmla="*/ 27 w 33"/>
                <a:gd name="T31" fmla="*/ 15 h 28"/>
                <a:gd name="T32" fmla="*/ 27 w 33"/>
                <a:gd name="T33" fmla="*/ 15 h 28"/>
                <a:gd name="T34" fmla="*/ 33 w 33"/>
                <a:gd name="T35" fmla="*/ 28 h 28"/>
                <a:gd name="T36" fmla="*/ 32 w 33"/>
                <a:gd name="T37" fmla="*/ 28 h 28"/>
                <a:gd name="T38" fmla="*/ 32 w 33"/>
                <a:gd name="T39" fmla="*/ 27 h 28"/>
                <a:gd name="T40" fmla="*/ 33 w 33"/>
                <a:gd name="T41" fmla="*/ 27 h 28"/>
                <a:gd name="T42" fmla="*/ 33 w 33"/>
                <a:gd name="T43" fmla="*/ 27 h 28"/>
                <a:gd name="T44" fmla="*/ 33 w 33"/>
                <a:gd name="T45"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8">
                  <a:moveTo>
                    <a:pt x="11" y="0"/>
                  </a:move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lose/>
                  <a:moveTo>
                    <a:pt x="0" y="2"/>
                  </a:moveTo>
                  <a:cubicBezTo>
                    <a:pt x="0" y="2"/>
                    <a:pt x="0" y="2"/>
                    <a:pt x="0" y="2"/>
                  </a:cubicBezTo>
                  <a:cubicBezTo>
                    <a:pt x="0" y="2"/>
                    <a:pt x="0" y="2"/>
                    <a:pt x="0" y="2"/>
                  </a:cubicBezTo>
                  <a:cubicBezTo>
                    <a:pt x="0" y="2"/>
                    <a:pt x="0" y="2"/>
                    <a:pt x="0" y="2"/>
                  </a:cubicBezTo>
                  <a:cubicBezTo>
                    <a:pt x="0" y="2"/>
                    <a:pt x="0" y="2"/>
                    <a:pt x="0" y="2"/>
                  </a:cubicBezTo>
                  <a:cubicBezTo>
                    <a:pt x="0" y="2"/>
                    <a:pt x="0" y="2"/>
                    <a:pt x="0" y="2"/>
                  </a:cubicBezTo>
                  <a:close/>
                  <a:moveTo>
                    <a:pt x="27" y="15"/>
                  </a:moveTo>
                  <a:cubicBezTo>
                    <a:pt x="27" y="16"/>
                    <a:pt x="27" y="16"/>
                    <a:pt x="27" y="16"/>
                  </a:cubicBezTo>
                  <a:cubicBezTo>
                    <a:pt x="27" y="15"/>
                    <a:pt x="27" y="15"/>
                    <a:pt x="27" y="15"/>
                  </a:cubicBezTo>
                  <a:cubicBezTo>
                    <a:pt x="27" y="15"/>
                    <a:pt x="27" y="15"/>
                    <a:pt x="27" y="15"/>
                  </a:cubicBezTo>
                  <a:cubicBezTo>
                    <a:pt x="27" y="15"/>
                    <a:pt x="27" y="15"/>
                    <a:pt x="27" y="15"/>
                  </a:cubicBezTo>
                  <a:close/>
                  <a:moveTo>
                    <a:pt x="33" y="28"/>
                  </a:moveTo>
                  <a:cubicBezTo>
                    <a:pt x="32" y="28"/>
                    <a:pt x="32" y="28"/>
                    <a:pt x="32" y="28"/>
                  </a:cubicBezTo>
                  <a:cubicBezTo>
                    <a:pt x="32" y="27"/>
                    <a:pt x="32" y="27"/>
                    <a:pt x="32" y="27"/>
                  </a:cubicBezTo>
                  <a:cubicBezTo>
                    <a:pt x="33" y="27"/>
                    <a:pt x="33" y="27"/>
                    <a:pt x="33" y="27"/>
                  </a:cubicBezTo>
                  <a:cubicBezTo>
                    <a:pt x="33" y="27"/>
                    <a:pt x="33" y="27"/>
                    <a:pt x="33" y="27"/>
                  </a:cubicBezTo>
                  <a:cubicBezTo>
                    <a:pt x="33" y="27"/>
                    <a:pt x="33" y="27"/>
                    <a:pt x="33" y="2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235">
              <a:extLst>
                <a:ext uri="{FF2B5EF4-FFF2-40B4-BE49-F238E27FC236}">
                  <a16:creationId xmlns:a16="http://schemas.microsoft.com/office/drawing/2014/main" id="{D63D5EF3-4FEC-48D4-9FAA-505EA4C3F58F}"/>
                </a:ext>
              </a:extLst>
            </p:cNvPr>
            <p:cNvSpPr>
              <a:spLocks noEditPoints="1"/>
            </p:cNvSpPr>
            <p:nvPr/>
          </p:nvSpPr>
          <p:spPr bwMode="auto">
            <a:xfrm>
              <a:off x="17220620" y="7810209"/>
              <a:ext cx="170971" cy="170971"/>
            </a:xfrm>
            <a:custGeom>
              <a:avLst/>
              <a:gdLst>
                <a:gd name="T0" fmla="*/ 31 w 41"/>
                <a:gd name="T1" fmla="*/ 33 h 41"/>
                <a:gd name="T2" fmla="*/ 29 w 41"/>
                <a:gd name="T3" fmla="*/ 41 h 41"/>
                <a:gd name="T4" fmla="*/ 28 w 41"/>
                <a:gd name="T5" fmla="*/ 41 h 41"/>
                <a:gd name="T6" fmla="*/ 27 w 41"/>
                <a:gd name="T7" fmla="*/ 40 h 41"/>
                <a:gd name="T8" fmla="*/ 27 w 41"/>
                <a:gd name="T9" fmla="*/ 38 h 41"/>
                <a:gd name="T10" fmla="*/ 26 w 41"/>
                <a:gd name="T11" fmla="*/ 36 h 41"/>
                <a:gd name="T12" fmla="*/ 25 w 41"/>
                <a:gd name="T13" fmla="*/ 35 h 41"/>
                <a:gd name="T14" fmla="*/ 24 w 41"/>
                <a:gd name="T15" fmla="*/ 34 h 41"/>
                <a:gd name="T16" fmla="*/ 23 w 41"/>
                <a:gd name="T17" fmla="*/ 34 h 41"/>
                <a:gd name="T18" fmla="*/ 23 w 41"/>
                <a:gd name="T19" fmla="*/ 34 h 41"/>
                <a:gd name="T20" fmla="*/ 21 w 41"/>
                <a:gd name="T21" fmla="*/ 27 h 41"/>
                <a:gd name="T22" fmla="*/ 21 w 41"/>
                <a:gd name="T23" fmla="*/ 26 h 41"/>
                <a:gd name="T24" fmla="*/ 21 w 41"/>
                <a:gd name="T25" fmla="*/ 23 h 41"/>
                <a:gd name="T26" fmla="*/ 21 w 41"/>
                <a:gd name="T27" fmla="*/ 20 h 41"/>
                <a:gd name="T28" fmla="*/ 31 w 41"/>
                <a:gd name="T29" fmla="*/ 3 h 41"/>
                <a:gd name="T30" fmla="*/ 35 w 41"/>
                <a:gd name="T31" fmla="*/ 2 h 41"/>
                <a:gd name="T32" fmla="*/ 36 w 41"/>
                <a:gd name="T33" fmla="*/ 1 h 41"/>
                <a:gd name="T34" fmla="*/ 37 w 41"/>
                <a:gd name="T35" fmla="*/ 0 h 41"/>
                <a:gd name="T36" fmla="*/ 38 w 41"/>
                <a:gd name="T37" fmla="*/ 0 h 41"/>
                <a:gd name="T38" fmla="*/ 39 w 41"/>
                <a:gd name="T39" fmla="*/ 1 h 41"/>
                <a:gd name="T40" fmla="*/ 41 w 41"/>
                <a:gd name="T41" fmla="*/ 2 h 41"/>
                <a:gd name="T42" fmla="*/ 41 w 41"/>
                <a:gd name="T43" fmla="*/ 3 h 41"/>
                <a:gd name="T44" fmla="*/ 41 w 41"/>
                <a:gd name="T45" fmla="*/ 4 h 41"/>
                <a:gd name="T46" fmla="*/ 41 w 41"/>
                <a:gd name="T47" fmla="*/ 5 h 41"/>
                <a:gd name="T48" fmla="*/ 40 w 41"/>
                <a:gd name="T49" fmla="*/ 6 h 41"/>
                <a:gd name="T50" fmla="*/ 40 w 41"/>
                <a:gd name="T51" fmla="*/ 9 h 41"/>
                <a:gd name="T52" fmla="*/ 31 w 41"/>
                <a:gd name="T53" fmla="*/ 33 h 41"/>
                <a:gd name="T54" fmla="*/ 2 w 41"/>
                <a:gd name="T55" fmla="*/ 10 h 41"/>
                <a:gd name="T56" fmla="*/ 2 w 41"/>
                <a:gd name="T57" fmla="*/ 10 h 41"/>
                <a:gd name="T58" fmla="*/ 2 w 41"/>
                <a:gd name="T59" fmla="*/ 11 h 41"/>
                <a:gd name="T60" fmla="*/ 1 w 41"/>
                <a:gd name="T61" fmla="*/ 11 h 41"/>
                <a:gd name="T62" fmla="*/ 0 w 41"/>
                <a:gd name="T63" fmla="*/ 10 h 41"/>
                <a:gd name="T64" fmla="*/ 1 w 41"/>
                <a:gd name="T65" fmla="*/ 10 h 41"/>
                <a:gd name="T66" fmla="*/ 2 w 41"/>
                <a:gd name="T67"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41">
                  <a:moveTo>
                    <a:pt x="31" y="33"/>
                  </a:moveTo>
                  <a:cubicBezTo>
                    <a:pt x="29" y="38"/>
                    <a:pt x="30" y="36"/>
                    <a:pt x="29" y="41"/>
                  </a:cubicBezTo>
                  <a:cubicBezTo>
                    <a:pt x="28" y="41"/>
                    <a:pt x="28" y="41"/>
                    <a:pt x="28" y="41"/>
                  </a:cubicBezTo>
                  <a:cubicBezTo>
                    <a:pt x="27" y="40"/>
                    <a:pt x="27" y="40"/>
                    <a:pt x="27" y="40"/>
                  </a:cubicBezTo>
                  <a:cubicBezTo>
                    <a:pt x="27" y="38"/>
                    <a:pt x="27" y="38"/>
                    <a:pt x="27" y="38"/>
                  </a:cubicBezTo>
                  <a:cubicBezTo>
                    <a:pt x="27" y="37"/>
                    <a:pt x="27" y="37"/>
                    <a:pt x="26" y="36"/>
                  </a:cubicBezTo>
                  <a:cubicBezTo>
                    <a:pt x="25" y="35"/>
                    <a:pt x="25" y="35"/>
                    <a:pt x="25" y="35"/>
                  </a:cubicBezTo>
                  <a:cubicBezTo>
                    <a:pt x="24" y="34"/>
                    <a:pt x="24" y="34"/>
                    <a:pt x="24" y="34"/>
                  </a:cubicBezTo>
                  <a:cubicBezTo>
                    <a:pt x="23" y="34"/>
                    <a:pt x="23" y="34"/>
                    <a:pt x="23" y="34"/>
                  </a:cubicBezTo>
                  <a:cubicBezTo>
                    <a:pt x="23" y="34"/>
                    <a:pt x="23" y="34"/>
                    <a:pt x="23" y="34"/>
                  </a:cubicBezTo>
                  <a:cubicBezTo>
                    <a:pt x="22" y="31"/>
                    <a:pt x="22" y="29"/>
                    <a:pt x="21" y="27"/>
                  </a:cubicBezTo>
                  <a:cubicBezTo>
                    <a:pt x="21" y="26"/>
                    <a:pt x="21" y="26"/>
                    <a:pt x="21" y="26"/>
                  </a:cubicBezTo>
                  <a:cubicBezTo>
                    <a:pt x="21" y="25"/>
                    <a:pt x="21" y="25"/>
                    <a:pt x="21" y="23"/>
                  </a:cubicBezTo>
                  <a:cubicBezTo>
                    <a:pt x="21" y="21"/>
                    <a:pt x="21" y="22"/>
                    <a:pt x="21" y="20"/>
                  </a:cubicBezTo>
                  <a:cubicBezTo>
                    <a:pt x="23" y="16"/>
                    <a:pt x="28" y="8"/>
                    <a:pt x="31" y="3"/>
                  </a:cubicBezTo>
                  <a:cubicBezTo>
                    <a:pt x="32" y="3"/>
                    <a:pt x="34" y="2"/>
                    <a:pt x="35" y="2"/>
                  </a:cubicBezTo>
                  <a:cubicBezTo>
                    <a:pt x="36" y="1"/>
                    <a:pt x="36" y="1"/>
                    <a:pt x="36" y="1"/>
                  </a:cubicBezTo>
                  <a:cubicBezTo>
                    <a:pt x="37" y="0"/>
                    <a:pt x="37" y="0"/>
                    <a:pt x="37" y="0"/>
                  </a:cubicBezTo>
                  <a:cubicBezTo>
                    <a:pt x="38" y="0"/>
                    <a:pt x="38" y="0"/>
                    <a:pt x="38" y="0"/>
                  </a:cubicBezTo>
                  <a:cubicBezTo>
                    <a:pt x="38" y="1"/>
                    <a:pt x="38" y="1"/>
                    <a:pt x="39" y="1"/>
                  </a:cubicBezTo>
                  <a:cubicBezTo>
                    <a:pt x="39" y="2"/>
                    <a:pt x="40" y="2"/>
                    <a:pt x="41" y="2"/>
                  </a:cubicBezTo>
                  <a:cubicBezTo>
                    <a:pt x="41" y="3"/>
                    <a:pt x="41" y="3"/>
                    <a:pt x="41" y="3"/>
                  </a:cubicBezTo>
                  <a:cubicBezTo>
                    <a:pt x="41" y="4"/>
                    <a:pt x="41" y="4"/>
                    <a:pt x="41" y="4"/>
                  </a:cubicBezTo>
                  <a:cubicBezTo>
                    <a:pt x="41" y="5"/>
                    <a:pt x="41" y="5"/>
                    <a:pt x="41" y="5"/>
                  </a:cubicBezTo>
                  <a:cubicBezTo>
                    <a:pt x="40" y="6"/>
                    <a:pt x="40" y="6"/>
                    <a:pt x="40" y="6"/>
                  </a:cubicBezTo>
                  <a:cubicBezTo>
                    <a:pt x="40" y="7"/>
                    <a:pt x="40" y="8"/>
                    <a:pt x="40" y="9"/>
                  </a:cubicBezTo>
                  <a:cubicBezTo>
                    <a:pt x="34" y="27"/>
                    <a:pt x="37" y="26"/>
                    <a:pt x="31" y="33"/>
                  </a:cubicBezTo>
                  <a:close/>
                  <a:moveTo>
                    <a:pt x="2" y="10"/>
                  </a:moveTo>
                  <a:cubicBezTo>
                    <a:pt x="2" y="10"/>
                    <a:pt x="2" y="10"/>
                    <a:pt x="2" y="10"/>
                  </a:cubicBezTo>
                  <a:cubicBezTo>
                    <a:pt x="2" y="11"/>
                    <a:pt x="2" y="11"/>
                    <a:pt x="2" y="11"/>
                  </a:cubicBezTo>
                  <a:cubicBezTo>
                    <a:pt x="1" y="11"/>
                    <a:pt x="1" y="11"/>
                    <a:pt x="1" y="11"/>
                  </a:cubicBezTo>
                  <a:cubicBezTo>
                    <a:pt x="0" y="10"/>
                    <a:pt x="0" y="10"/>
                    <a:pt x="0" y="10"/>
                  </a:cubicBezTo>
                  <a:cubicBezTo>
                    <a:pt x="1" y="10"/>
                    <a:pt x="1" y="10"/>
                    <a:pt x="1" y="10"/>
                  </a:cubicBezTo>
                  <a:cubicBezTo>
                    <a:pt x="2" y="10"/>
                    <a:pt x="2" y="10"/>
                    <a:pt x="2" y="1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236">
              <a:extLst>
                <a:ext uri="{FF2B5EF4-FFF2-40B4-BE49-F238E27FC236}">
                  <a16:creationId xmlns:a16="http://schemas.microsoft.com/office/drawing/2014/main" id="{647DFA34-8DA5-4AC2-9532-8BDCC7BA1050}"/>
                </a:ext>
              </a:extLst>
            </p:cNvPr>
            <p:cNvSpPr>
              <a:spLocks noEditPoints="1"/>
            </p:cNvSpPr>
            <p:nvPr/>
          </p:nvSpPr>
          <p:spPr bwMode="auto">
            <a:xfrm>
              <a:off x="13065066" y="9073498"/>
              <a:ext cx="522413" cy="503416"/>
            </a:xfrm>
            <a:custGeom>
              <a:avLst/>
              <a:gdLst>
                <a:gd name="T0" fmla="*/ 115 w 125"/>
                <a:gd name="T1" fmla="*/ 78 h 121"/>
                <a:gd name="T2" fmla="*/ 118 w 125"/>
                <a:gd name="T3" fmla="*/ 75 h 121"/>
                <a:gd name="T4" fmla="*/ 114 w 125"/>
                <a:gd name="T5" fmla="*/ 58 h 121"/>
                <a:gd name="T6" fmla="*/ 114 w 125"/>
                <a:gd name="T7" fmla="*/ 61 h 121"/>
                <a:gd name="T8" fmla="*/ 112 w 125"/>
                <a:gd name="T9" fmla="*/ 59 h 121"/>
                <a:gd name="T10" fmla="*/ 111 w 125"/>
                <a:gd name="T11" fmla="*/ 55 h 121"/>
                <a:gd name="T12" fmla="*/ 113 w 125"/>
                <a:gd name="T13" fmla="*/ 55 h 121"/>
                <a:gd name="T14" fmla="*/ 118 w 125"/>
                <a:gd name="T15" fmla="*/ 44 h 121"/>
                <a:gd name="T16" fmla="*/ 117 w 125"/>
                <a:gd name="T17" fmla="*/ 50 h 121"/>
                <a:gd name="T18" fmla="*/ 116 w 125"/>
                <a:gd name="T19" fmla="*/ 44 h 121"/>
                <a:gd name="T20" fmla="*/ 52 w 125"/>
                <a:gd name="T21" fmla="*/ 0 h 121"/>
                <a:gd name="T22" fmla="*/ 94 w 125"/>
                <a:gd name="T23" fmla="*/ 26 h 121"/>
                <a:gd name="T24" fmla="*/ 93 w 125"/>
                <a:gd name="T25" fmla="*/ 28 h 121"/>
                <a:gd name="T26" fmla="*/ 111 w 125"/>
                <a:gd name="T27" fmla="*/ 41 h 121"/>
                <a:gd name="T28" fmla="*/ 106 w 125"/>
                <a:gd name="T29" fmla="*/ 57 h 121"/>
                <a:gd name="T30" fmla="*/ 112 w 125"/>
                <a:gd name="T31" fmla="*/ 65 h 121"/>
                <a:gd name="T32" fmla="*/ 113 w 125"/>
                <a:gd name="T33" fmla="*/ 69 h 121"/>
                <a:gd name="T34" fmla="*/ 113 w 125"/>
                <a:gd name="T35" fmla="*/ 76 h 121"/>
                <a:gd name="T36" fmla="*/ 114 w 125"/>
                <a:gd name="T37" fmla="*/ 88 h 121"/>
                <a:gd name="T38" fmla="*/ 115 w 125"/>
                <a:gd name="T39" fmla="*/ 94 h 121"/>
                <a:gd name="T40" fmla="*/ 118 w 125"/>
                <a:gd name="T41" fmla="*/ 101 h 121"/>
                <a:gd name="T42" fmla="*/ 124 w 125"/>
                <a:gd name="T43" fmla="*/ 105 h 121"/>
                <a:gd name="T44" fmla="*/ 110 w 125"/>
                <a:gd name="T45" fmla="*/ 114 h 121"/>
                <a:gd name="T46" fmla="*/ 96 w 125"/>
                <a:gd name="T47" fmla="*/ 116 h 121"/>
                <a:gd name="T48" fmla="*/ 92 w 125"/>
                <a:gd name="T49" fmla="*/ 120 h 121"/>
                <a:gd name="T50" fmla="*/ 86 w 125"/>
                <a:gd name="T51" fmla="*/ 119 h 121"/>
                <a:gd name="T52" fmla="*/ 77 w 125"/>
                <a:gd name="T53" fmla="*/ 120 h 121"/>
                <a:gd name="T54" fmla="*/ 71 w 125"/>
                <a:gd name="T55" fmla="*/ 119 h 121"/>
                <a:gd name="T56" fmla="*/ 62 w 125"/>
                <a:gd name="T57" fmla="*/ 116 h 121"/>
                <a:gd name="T58" fmla="*/ 59 w 125"/>
                <a:gd name="T59" fmla="*/ 107 h 121"/>
                <a:gd name="T60" fmla="*/ 58 w 125"/>
                <a:gd name="T61" fmla="*/ 101 h 121"/>
                <a:gd name="T62" fmla="*/ 52 w 125"/>
                <a:gd name="T63" fmla="*/ 95 h 121"/>
                <a:gd name="T64" fmla="*/ 52 w 125"/>
                <a:gd name="T65" fmla="*/ 97 h 121"/>
                <a:gd name="T66" fmla="*/ 46 w 125"/>
                <a:gd name="T67" fmla="*/ 97 h 121"/>
                <a:gd name="T68" fmla="*/ 41 w 125"/>
                <a:gd name="T69" fmla="*/ 94 h 121"/>
                <a:gd name="T70" fmla="*/ 35 w 125"/>
                <a:gd name="T71" fmla="*/ 91 h 121"/>
                <a:gd name="T72" fmla="*/ 29 w 125"/>
                <a:gd name="T73" fmla="*/ 90 h 121"/>
                <a:gd name="T74" fmla="*/ 26 w 125"/>
                <a:gd name="T75" fmla="*/ 89 h 121"/>
                <a:gd name="T76" fmla="*/ 23 w 125"/>
                <a:gd name="T77" fmla="*/ 85 h 121"/>
                <a:gd name="T78" fmla="*/ 4 w 125"/>
                <a:gd name="T79" fmla="*/ 63 h 121"/>
                <a:gd name="T80" fmla="*/ 3 w 125"/>
                <a:gd name="T81" fmla="*/ 53 h 121"/>
                <a:gd name="T82" fmla="*/ 4 w 125"/>
                <a:gd name="T83" fmla="*/ 39 h 121"/>
                <a:gd name="T84" fmla="*/ 11 w 125"/>
                <a:gd name="T85" fmla="*/ 31 h 121"/>
                <a:gd name="T86" fmla="*/ 14 w 125"/>
                <a:gd name="T87" fmla="*/ 27 h 121"/>
                <a:gd name="T88" fmla="*/ 16 w 125"/>
                <a:gd name="T89" fmla="*/ 25 h 121"/>
                <a:gd name="T90" fmla="*/ 16 w 125"/>
                <a:gd name="T91" fmla="*/ 22 h 121"/>
                <a:gd name="T92" fmla="*/ 12 w 125"/>
                <a:gd name="T93" fmla="*/ 21 h 121"/>
                <a:gd name="T94" fmla="*/ 12 w 125"/>
                <a:gd name="T95" fmla="*/ 18 h 121"/>
                <a:gd name="T96" fmla="*/ 16 w 125"/>
                <a:gd name="T97" fmla="*/ 15 h 121"/>
                <a:gd name="T98" fmla="*/ 17 w 125"/>
                <a:gd name="T99" fmla="*/ 12 h 121"/>
                <a:gd name="T100" fmla="*/ 14 w 125"/>
                <a:gd name="T101" fmla="*/ 4 h 121"/>
                <a:gd name="T102" fmla="*/ 14 w 125"/>
                <a:gd name="T103" fmla="*/ 1 h 121"/>
                <a:gd name="T104" fmla="*/ 17 w 125"/>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5" h="121">
                  <a:moveTo>
                    <a:pt x="116" y="78"/>
                  </a:moveTo>
                  <a:cubicBezTo>
                    <a:pt x="116" y="78"/>
                    <a:pt x="116" y="78"/>
                    <a:pt x="116" y="78"/>
                  </a:cubicBezTo>
                  <a:cubicBezTo>
                    <a:pt x="116" y="78"/>
                    <a:pt x="116" y="78"/>
                    <a:pt x="116" y="78"/>
                  </a:cubicBezTo>
                  <a:cubicBezTo>
                    <a:pt x="115" y="78"/>
                    <a:pt x="115" y="78"/>
                    <a:pt x="115" y="78"/>
                  </a:cubicBezTo>
                  <a:cubicBezTo>
                    <a:pt x="116" y="77"/>
                    <a:pt x="116" y="77"/>
                    <a:pt x="116" y="77"/>
                  </a:cubicBezTo>
                  <a:cubicBezTo>
                    <a:pt x="116" y="76"/>
                    <a:pt x="116" y="77"/>
                    <a:pt x="118" y="75"/>
                  </a:cubicBezTo>
                  <a:cubicBezTo>
                    <a:pt x="118" y="75"/>
                    <a:pt x="118" y="75"/>
                    <a:pt x="119" y="74"/>
                  </a:cubicBezTo>
                  <a:cubicBezTo>
                    <a:pt x="118" y="75"/>
                    <a:pt x="118" y="75"/>
                    <a:pt x="118" y="75"/>
                  </a:cubicBezTo>
                  <a:cubicBezTo>
                    <a:pt x="118" y="77"/>
                    <a:pt x="118" y="77"/>
                    <a:pt x="118" y="77"/>
                  </a:cubicBezTo>
                  <a:cubicBezTo>
                    <a:pt x="117" y="77"/>
                    <a:pt x="117" y="77"/>
                    <a:pt x="117" y="77"/>
                  </a:cubicBezTo>
                  <a:cubicBezTo>
                    <a:pt x="116" y="78"/>
                    <a:pt x="116" y="78"/>
                    <a:pt x="116" y="78"/>
                  </a:cubicBezTo>
                  <a:close/>
                  <a:moveTo>
                    <a:pt x="114" y="58"/>
                  </a:moveTo>
                  <a:cubicBezTo>
                    <a:pt x="115" y="60"/>
                    <a:pt x="115" y="60"/>
                    <a:pt x="115" y="60"/>
                  </a:cubicBezTo>
                  <a:cubicBezTo>
                    <a:pt x="115" y="61"/>
                    <a:pt x="115" y="61"/>
                    <a:pt x="115" y="61"/>
                  </a:cubicBezTo>
                  <a:cubicBezTo>
                    <a:pt x="114" y="61"/>
                    <a:pt x="114" y="61"/>
                    <a:pt x="114" y="61"/>
                  </a:cubicBezTo>
                  <a:cubicBezTo>
                    <a:pt x="114" y="61"/>
                    <a:pt x="114" y="61"/>
                    <a:pt x="114" y="61"/>
                  </a:cubicBezTo>
                  <a:cubicBezTo>
                    <a:pt x="113" y="61"/>
                    <a:pt x="113" y="61"/>
                    <a:pt x="113" y="61"/>
                  </a:cubicBezTo>
                  <a:cubicBezTo>
                    <a:pt x="113" y="60"/>
                    <a:pt x="113" y="60"/>
                    <a:pt x="113" y="60"/>
                  </a:cubicBezTo>
                  <a:cubicBezTo>
                    <a:pt x="113" y="60"/>
                    <a:pt x="113" y="60"/>
                    <a:pt x="113" y="60"/>
                  </a:cubicBezTo>
                  <a:cubicBezTo>
                    <a:pt x="112" y="59"/>
                    <a:pt x="112" y="59"/>
                    <a:pt x="112" y="59"/>
                  </a:cubicBezTo>
                  <a:cubicBezTo>
                    <a:pt x="111" y="59"/>
                    <a:pt x="111" y="59"/>
                    <a:pt x="111" y="59"/>
                  </a:cubicBezTo>
                  <a:cubicBezTo>
                    <a:pt x="110" y="58"/>
                    <a:pt x="110" y="58"/>
                    <a:pt x="110" y="58"/>
                  </a:cubicBezTo>
                  <a:cubicBezTo>
                    <a:pt x="111" y="57"/>
                    <a:pt x="111" y="57"/>
                    <a:pt x="111" y="57"/>
                  </a:cubicBezTo>
                  <a:cubicBezTo>
                    <a:pt x="111" y="55"/>
                    <a:pt x="111" y="55"/>
                    <a:pt x="111" y="55"/>
                  </a:cubicBezTo>
                  <a:cubicBezTo>
                    <a:pt x="111" y="54"/>
                    <a:pt x="111" y="54"/>
                    <a:pt x="111" y="54"/>
                  </a:cubicBezTo>
                  <a:cubicBezTo>
                    <a:pt x="112" y="53"/>
                    <a:pt x="112" y="53"/>
                    <a:pt x="112" y="53"/>
                  </a:cubicBezTo>
                  <a:cubicBezTo>
                    <a:pt x="112" y="54"/>
                    <a:pt x="112" y="54"/>
                    <a:pt x="112" y="54"/>
                  </a:cubicBezTo>
                  <a:cubicBezTo>
                    <a:pt x="113" y="55"/>
                    <a:pt x="113" y="55"/>
                    <a:pt x="113" y="55"/>
                  </a:cubicBezTo>
                  <a:cubicBezTo>
                    <a:pt x="113" y="57"/>
                    <a:pt x="113" y="57"/>
                    <a:pt x="113" y="57"/>
                  </a:cubicBezTo>
                  <a:cubicBezTo>
                    <a:pt x="113" y="57"/>
                    <a:pt x="114" y="58"/>
                    <a:pt x="114" y="58"/>
                  </a:cubicBezTo>
                  <a:close/>
                  <a:moveTo>
                    <a:pt x="118" y="44"/>
                  </a:moveTo>
                  <a:cubicBezTo>
                    <a:pt x="118" y="44"/>
                    <a:pt x="118" y="44"/>
                    <a:pt x="118" y="44"/>
                  </a:cubicBezTo>
                  <a:cubicBezTo>
                    <a:pt x="118" y="45"/>
                    <a:pt x="118" y="45"/>
                    <a:pt x="118" y="45"/>
                  </a:cubicBezTo>
                  <a:cubicBezTo>
                    <a:pt x="118" y="47"/>
                    <a:pt x="118" y="46"/>
                    <a:pt x="118" y="48"/>
                  </a:cubicBezTo>
                  <a:cubicBezTo>
                    <a:pt x="117" y="49"/>
                    <a:pt x="117" y="49"/>
                    <a:pt x="117" y="49"/>
                  </a:cubicBezTo>
                  <a:cubicBezTo>
                    <a:pt x="117" y="50"/>
                    <a:pt x="117" y="50"/>
                    <a:pt x="117" y="50"/>
                  </a:cubicBezTo>
                  <a:cubicBezTo>
                    <a:pt x="116" y="49"/>
                    <a:pt x="116" y="50"/>
                    <a:pt x="116" y="49"/>
                  </a:cubicBezTo>
                  <a:cubicBezTo>
                    <a:pt x="116" y="49"/>
                    <a:pt x="116" y="49"/>
                    <a:pt x="116" y="49"/>
                  </a:cubicBezTo>
                  <a:cubicBezTo>
                    <a:pt x="116" y="46"/>
                    <a:pt x="116" y="46"/>
                    <a:pt x="116" y="46"/>
                  </a:cubicBezTo>
                  <a:cubicBezTo>
                    <a:pt x="116" y="44"/>
                    <a:pt x="116" y="44"/>
                    <a:pt x="116" y="44"/>
                  </a:cubicBezTo>
                  <a:cubicBezTo>
                    <a:pt x="117" y="44"/>
                    <a:pt x="117" y="44"/>
                    <a:pt x="117" y="44"/>
                  </a:cubicBezTo>
                  <a:cubicBezTo>
                    <a:pt x="118" y="44"/>
                    <a:pt x="118" y="44"/>
                    <a:pt x="118" y="44"/>
                  </a:cubicBezTo>
                  <a:close/>
                  <a:moveTo>
                    <a:pt x="17" y="0"/>
                  </a:moveTo>
                  <a:cubicBezTo>
                    <a:pt x="17" y="0"/>
                    <a:pt x="52" y="0"/>
                    <a:pt x="52" y="0"/>
                  </a:cubicBezTo>
                  <a:cubicBezTo>
                    <a:pt x="53" y="1"/>
                    <a:pt x="92" y="22"/>
                    <a:pt x="93" y="23"/>
                  </a:cubicBezTo>
                  <a:cubicBezTo>
                    <a:pt x="93" y="23"/>
                    <a:pt x="93" y="23"/>
                    <a:pt x="93" y="23"/>
                  </a:cubicBezTo>
                  <a:cubicBezTo>
                    <a:pt x="94" y="24"/>
                    <a:pt x="94" y="24"/>
                    <a:pt x="94" y="25"/>
                  </a:cubicBezTo>
                  <a:cubicBezTo>
                    <a:pt x="94" y="26"/>
                    <a:pt x="94" y="26"/>
                    <a:pt x="94" y="26"/>
                  </a:cubicBezTo>
                  <a:cubicBezTo>
                    <a:pt x="93" y="27"/>
                    <a:pt x="93" y="27"/>
                    <a:pt x="93" y="27"/>
                  </a:cubicBezTo>
                  <a:cubicBezTo>
                    <a:pt x="93" y="28"/>
                    <a:pt x="93" y="28"/>
                    <a:pt x="93" y="28"/>
                  </a:cubicBezTo>
                  <a:cubicBezTo>
                    <a:pt x="93" y="28"/>
                    <a:pt x="93" y="28"/>
                    <a:pt x="93" y="28"/>
                  </a:cubicBezTo>
                  <a:cubicBezTo>
                    <a:pt x="93" y="28"/>
                    <a:pt x="93" y="28"/>
                    <a:pt x="93" y="28"/>
                  </a:cubicBezTo>
                  <a:cubicBezTo>
                    <a:pt x="94" y="28"/>
                    <a:pt x="94" y="28"/>
                    <a:pt x="94" y="28"/>
                  </a:cubicBezTo>
                  <a:cubicBezTo>
                    <a:pt x="94" y="29"/>
                    <a:pt x="94" y="29"/>
                    <a:pt x="94" y="29"/>
                  </a:cubicBezTo>
                  <a:cubicBezTo>
                    <a:pt x="94" y="29"/>
                    <a:pt x="94" y="29"/>
                    <a:pt x="94" y="29"/>
                  </a:cubicBezTo>
                  <a:cubicBezTo>
                    <a:pt x="95" y="30"/>
                    <a:pt x="110" y="41"/>
                    <a:pt x="111" y="41"/>
                  </a:cubicBezTo>
                  <a:cubicBezTo>
                    <a:pt x="111" y="42"/>
                    <a:pt x="110" y="43"/>
                    <a:pt x="110" y="44"/>
                  </a:cubicBezTo>
                  <a:cubicBezTo>
                    <a:pt x="110" y="46"/>
                    <a:pt x="109" y="49"/>
                    <a:pt x="108" y="50"/>
                  </a:cubicBezTo>
                  <a:cubicBezTo>
                    <a:pt x="107" y="52"/>
                    <a:pt x="108" y="51"/>
                    <a:pt x="106" y="55"/>
                  </a:cubicBezTo>
                  <a:cubicBezTo>
                    <a:pt x="106" y="57"/>
                    <a:pt x="106" y="57"/>
                    <a:pt x="106" y="57"/>
                  </a:cubicBezTo>
                  <a:cubicBezTo>
                    <a:pt x="107" y="58"/>
                    <a:pt x="107" y="58"/>
                    <a:pt x="107" y="60"/>
                  </a:cubicBezTo>
                  <a:cubicBezTo>
                    <a:pt x="108" y="61"/>
                    <a:pt x="108" y="61"/>
                    <a:pt x="108" y="61"/>
                  </a:cubicBezTo>
                  <a:cubicBezTo>
                    <a:pt x="109" y="61"/>
                    <a:pt x="109" y="61"/>
                    <a:pt x="109" y="61"/>
                  </a:cubicBezTo>
                  <a:cubicBezTo>
                    <a:pt x="111" y="63"/>
                    <a:pt x="111" y="64"/>
                    <a:pt x="112" y="65"/>
                  </a:cubicBezTo>
                  <a:cubicBezTo>
                    <a:pt x="114" y="66"/>
                    <a:pt x="114" y="66"/>
                    <a:pt x="114" y="66"/>
                  </a:cubicBezTo>
                  <a:cubicBezTo>
                    <a:pt x="115" y="67"/>
                    <a:pt x="115" y="67"/>
                    <a:pt x="115" y="67"/>
                  </a:cubicBezTo>
                  <a:cubicBezTo>
                    <a:pt x="114" y="69"/>
                    <a:pt x="114" y="69"/>
                    <a:pt x="114" y="69"/>
                  </a:cubicBezTo>
                  <a:cubicBezTo>
                    <a:pt x="113" y="69"/>
                    <a:pt x="113" y="69"/>
                    <a:pt x="113" y="69"/>
                  </a:cubicBezTo>
                  <a:cubicBezTo>
                    <a:pt x="112" y="71"/>
                    <a:pt x="113" y="71"/>
                    <a:pt x="112" y="73"/>
                  </a:cubicBezTo>
                  <a:cubicBezTo>
                    <a:pt x="112" y="76"/>
                    <a:pt x="112" y="76"/>
                    <a:pt x="112" y="76"/>
                  </a:cubicBezTo>
                  <a:cubicBezTo>
                    <a:pt x="112" y="76"/>
                    <a:pt x="112" y="76"/>
                    <a:pt x="112" y="76"/>
                  </a:cubicBezTo>
                  <a:cubicBezTo>
                    <a:pt x="113" y="76"/>
                    <a:pt x="113" y="76"/>
                    <a:pt x="113" y="76"/>
                  </a:cubicBezTo>
                  <a:cubicBezTo>
                    <a:pt x="113" y="78"/>
                    <a:pt x="113" y="78"/>
                    <a:pt x="113" y="78"/>
                  </a:cubicBezTo>
                  <a:cubicBezTo>
                    <a:pt x="113" y="80"/>
                    <a:pt x="112" y="81"/>
                    <a:pt x="112" y="83"/>
                  </a:cubicBezTo>
                  <a:cubicBezTo>
                    <a:pt x="113" y="86"/>
                    <a:pt x="113" y="86"/>
                    <a:pt x="113" y="86"/>
                  </a:cubicBezTo>
                  <a:cubicBezTo>
                    <a:pt x="114" y="88"/>
                    <a:pt x="114" y="88"/>
                    <a:pt x="114" y="88"/>
                  </a:cubicBezTo>
                  <a:cubicBezTo>
                    <a:pt x="114" y="89"/>
                    <a:pt x="114" y="89"/>
                    <a:pt x="114" y="89"/>
                  </a:cubicBezTo>
                  <a:cubicBezTo>
                    <a:pt x="113" y="89"/>
                    <a:pt x="113" y="89"/>
                    <a:pt x="113" y="89"/>
                  </a:cubicBezTo>
                  <a:cubicBezTo>
                    <a:pt x="116" y="92"/>
                    <a:pt x="116" y="92"/>
                    <a:pt x="116" y="92"/>
                  </a:cubicBezTo>
                  <a:cubicBezTo>
                    <a:pt x="115" y="94"/>
                    <a:pt x="115" y="94"/>
                    <a:pt x="115" y="94"/>
                  </a:cubicBezTo>
                  <a:cubicBezTo>
                    <a:pt x="117" y="99"/>
                    <a:pt x="116" y="96"/>
                    <a:pt x="117" y="99"/>
                  </a:cubicBezTo>
                  <a:cubicBezTo>
                    <a:pt x="117" y="100"/>
                    <a:pt x="117" y="100"/>
                    <a:pt x="117" y="100"/>
                  </a:cubicBezTo>
                  <a:cubicBezTo>
                    <a:pt x="117" y="101"/>
                    <a:pt x="117" y="101"/>
                    <a:pt x="117" y="101"/>
                  </a:cubicBezTo>
                  <a:cubicBezTo>
                    <a:pt x="118" y="101"/>
                    <a:pt x="118" y="101"/>
                    <a:pt x="118" y="101"/>
                  </a:cubicBezTo>
                  <a:cubicBezTo>
                    <a:pt x="119" y="102"/>
                    <a:pt x="119" y="102"/>
                    <a:pt x="119" y="102"/>
                  </a:cubicBezTo>
                  <a:cubicBezTo>
                    <a:pt x="119" y="103"/>
                    <a:pt x="119" y="103"/>
                    <a:pt x="119" y="103"/>
                  </a:cubicBezTo>
                  <a:cubicBezTo>
                    <a:pt x="121" y="103"/>
                    <a:pt x="121" y="103"/>
                    <a:pt x="121" y="103"/>
                  </a:cubicBezTo>
                  <a:cubicBezTo>
                    <a:pt x="121" y="103"/>
                    <a:pt x="124" y="105"/>
                    <a:pt x="124" y="105"/>
                  </a:cubicBezTo>
                  <a:cubicBezTo>
                    <a:pt x="125" y="106"/>
                    <a:pt x="124" y="105"/>
                    <a:pt x="125" y="106"/>
                  </a:cubicBezTo>
                  <a:cubicBezTo>
                    <a:pt x="119" y="111"/>
                    <a:pt x="120" y="110"/>
                    <a:pt x="118" y="111"/>
                  </a:cubicBezTo>
                  <a:cubicBezTo>
                    <a:pt x="114" y="112"/>
                    <a:pt x="115" y="111"/>
                    <a:pt x="112" y="114"/>
                  </a:cubicBezTo>
                  <a:cubicBezTo>
                    <a:pt x="110" y="114"/>
                    <a:pt x="110" y="114"/>
                    <a:pt x="110" y="114"/>
                  </a:cubicBezTo>
                  <a:cubicBezTo>
                    <a:pt x="108" y="114"/>
                    <a:pt x="108" y="114"/>
                    <a:pt x="108" y="114"/>
                  </a:cubicBezTo>
                  <a:cubicBezTo>
                    <a:pt x="106" y="115"/>
                    <a:pt x="107" y="114"/>
                    <a:pt x="103" y="117"/>
                  </a:cubicBezTo>
                  <a:cubicBezTo>
                    <a:pt x="101" y="116"/>
                    <a:pt x="101" y="116"/>
                    <a:pt x="101" y="116"/>
                  </a:cubicBezTo>
                  <a:cubicBezTo>
                    <a:pt x="99" y="115"/>
                    <a:pt x="99" y="115"/>
                    <a:pt x="96" y="116"/>
                  </a:cubicBezTo>
                  <a:cubicBezTo>
                    <a:pt x="96" y="116"/>
                    <a:pt x="96" y="116"/>
                    <a:pt x="96" y="116"/>
                  </a:cubicBezTo>
                  <a:cubicBezTo>
                    <a:pt x="95" y="117"/>
                    <a:pt x="96" y="116"/>
                    <a:pt x="95" y="118"/>
                  </a:cubicBezTo>
                  <a:cubicBezTo>
                    <a:pt x="94" y="119"/>
                    <a:pt x="94" y="119"/>
                    <a:pt x="94" y="119"/>
                  </a:cubicBezTo>
                  <a:cubicBezTo>
                    <a:pt x="92" y="120"/>
                    <a:pt x="92" y="120"/>
                    <a:pt x="92" y="120"/>
                  </a:cubicBezTo>
                  <a:cubicBezTo>
                    <a:pt x="90" y="120"/>
                    <a:pt x="90" y="120"/>
                    <a:pt x="90" y="120"/>
                  </a:cubicBezTo>
                  <a:cubicBezTo>
                    <a:pt x="88" y="120"/>
                    <a:pt x="89" y="120"/>
                    <a:pt x="87" y="120"/>
                  </a:cubicBezTo>
                  <a:cubicBezTo>
                    <a:pt x="87" y="119"/>
                    <a:pt x="87" y="119"/>
                    <a:pt x="87" y="119"/>
                  </a:cubicBezTo>
                  <a:cubicBezTo>
                    <a:pt x="86" y="119"/>
                    <a:pt x="86" y="119"/>
                    <a:pt x="86" y="119"/>
                  </a:cubicBezTo>
                  <a:cubicBezTo>
                    <a:pt x="85" y="119"/>
                    <a:pt x="85" y="119"/>
                    <a:pt x="85" y="119"/>
                  </a:cubicBezTo>
                  <a:cubicBezTo>
                    <a:pt x="83" y="119"/>
                    <a:pt x="83" y="119"/>
                    <a:pt x="83" y="119"/>
                  </a:cubicBezTo>
                  <a:cubicBezTo>
                    <a:pt x="82" y="120"/>
                    <a:pt x="82" y="120"/>
                    <a:pt x="82" y="120"/>
                  </a:cubicBezTo>
                  <a:cubicBezTo>
                    <a:pt x="80" y="120"/>
                    <a:pt x="80" y="121"/>
                    <a:pt x="77" y="120"/>
                  </a:cubicBezTo>
                  <a:cubicBezTo>
                    <a:pt x="77" y="119"/>
                    <a:pt x="77" y="119"/>
                    <a:pt x="77" y="119"/>
                  </a:cubicBezTo>
                  <a:cubicBezTo>
                    <a:pt x="76" y="118"/>
                    <a:pt x="76" y="119"/>
                    <a:pt x="74" y="117"/>
                  </a:cubicBezTo>
                  <a:cubicBezTo>
                    <a:pt x="72" y="117"/>
                    <a:pt x="72" y="117"/>
                    <a:pt x="72" y="117"/>
                  </a:cubicBezTo>
                  <a:cubicBezTo>
                    <a:pt x="71" y="119"/>
                    <a:pt x="72" y="118"/>
                    <a:pt x="71" y="119"/>
                  </a:cubicBezTo>
                  <a:cubicBezTo>
                    <a:pt x="70" y="119"/>
                    <a:pt x="70" y="119"/>
                    <a:pt x="69" y="119"/>
                  </a:cubicBezTo>
                  <a:cubicBezTo>
                    <a:pt x="68" y="119"/>
                    <a:pt x="65" y="119"/>
                    <a:pt x="63" y="119"/>
                  </a:cubicBezTo>
                  <a:cubicBezTo>
                    <a:pt x="63" y="118"/>
                    <a:pt x="63" y="118"/>
                    <a:pt x="63" y="118"/>
                  </a:cubicBezTo>
                  <a:cubicBezTo>
                    <a:pt x="62" y="117"/>
                    <a:pt x="62" y="117"/>
                    <a:pt x="62" y="116"/>
                  </a:cubicBezTo>
                  <a:cubicBezTo>
                    <a:pt x="61" y="116"/>
                    <a:pt x="61" y="116"/>
                    <a:pt x="61" y="116"/>
                  </a:cubicBezTo>
                  <a:cubicBezTo>
                    <a:pt x="61" y="116"/>
                    <a:pt x="59" y="113"/>
                    <a:pt x="59" y="113"/>
                  </a:cubicBezTo>
                  <a:cubicBezTo>
                    <a:pt x="59" y="113"/>
                    <a:pt x="59" y="113"/>
                    <a:pt x="59" y="113"/>
                  </a:cubicBezTo>
                  <a:cubicBezTo>
                    <a:pt x="60" y="110"/>
                    <a:pt x="61" y="110"/>
                    <a:pt x="59" y="107"/>
                  </a:cubicBezTo>
                  <a:cubicBezTo>
                    <a:pt x="59" y="107"/>
                    <a:pt x="59" y="107"/>
                    <a:pt x="59" y="107"/>
                  </a:cubicBezTo>
                  <a:cubicBezTo>
                    <a:pt x="59" y="105"/>
                    <a:pt x="59" y="106"/>
                    <a:pt x="59" y="105"/>
                  </a:cubicBezTo>
                  <a:cubicBezTo>
                    <a:pt x="59" y="104"/>
                    <a:pt x="59" y="104"/>
                    <a:pt x="58" y="102"/>
                  </a:cubicBezTo>
                  <a:cubicBezTo>
                    <a:pt x="58" y="101"/>
                    <a:pt x="58" y="101"/>
                    <a:pt x="58" y="101"/>
                  </a:cubicBezTo>
                  <a:cubicBezTo>
                    <a:pt x="57" y="100"/>
                    <a:pt x="57" y="100"/>
                    <a:pt x="56" y="98"/>
                  </a:cubicBezTo>
                  <a:cubicBezTo>
                    <a:pt x="56" y="98"/>
                    <a:pt x="56" y="98"/>
                    <a:pt x="56" y="98"/>
                  </a:cubicBezTo>
                  <a:cubicBezTo>
                    <a:pt x="53" y="96"/>
                    <a:pt x="53" y="96"/>
                    <a:pt x="53" y="96"/>
                  </a:cubicBezTo>
                  <a:cubicBezTo>
                    <a:pt x="52" y="95"/>
                    <a:pt x="52" y="95"/>
                    <a:pt x="52" y="95"/>
                  </a:cubicBezTo>
                  <a:cubicBezTo>
                    <a:pt x="52" y="96"/>
                    <a:pt x="52" y="96"/>
                    <a:pt x="52" y="96"/>
                  </a:cubicBezTo>
                  <a:cubicBezTo>
                    <a:pt x="52" y="96"/>
                    <a:pt x="52" y="96"/>
                    <a:pt x="52" y="96"/>
                  </a:cubicBezTo>
                  <a:cubicBezTo>
                    <a:pt x="52" y="97"/>
                    <a:pt x="52" y="97"/>
                    <a:pt x="52" y="97"/>
                  </a:cubicBezTo>
                  <a:cubicBezTo>
                    <a:pt x="52" y="97"/>
                    <a:pt x="52" y="97"/>
                    <a:pt x="52" y="97"/>
                  </a:cubicBezTo>
                  <a:cubicBezTo>
                    <a:pt x="52" y="97"/>
                    <a:pt x="52" y="97"/>
                    <a:pt x="52" y="97"/>
                  </a:cubicBezTo>
                  <a:cubicBezTo>
                    <a:pt x="51" y="97"/>
                    <a:pt x="51" y="97"/>
                    <a:pt x="51" y="97"/>
                  </a:cubicBezTo>
                  <a:cubicBezTo>
                    <a:pt x="50" y="97"/>
                    <a:pt x="50" y="97"/>
                    <a:pt x="50" y="97"/>
                  </a:cubicBezTo>
                  <a:cubicBezTo>
                    <a:pt x="48" y="96"/>
                    <a:pt x="47" y="96"/>
                    <a:pt x="46" y="97"/>
                  </a:cubicBezTo>
                  <a:cubicBezTo>
                    <a:pt x="46" y="96"/>
                    <a:pt x="46" y="96"/>
                    <a:pt x="46" y="96"/>
                  </a:cubicBezTo>
                  <a:cubicBezTo>
                    <a:pt x="45" y="95"/>
                    <a:pt x="45" y="95"/>
                    <a:pt x="45" y="95"/>
                  </a:cubicBezTo>
                  <a:cubicBezTo>
                    <a:pt x="43" y="95"/>
                    <a:pt x="44" y="95"/>
                    <a:pt x="43" y="95"/>
                  </a:cubicBezTo>
                  <a:cubicBezTo>
                    <a:pt x="41" y="94"/>
                    <a:pt x="41" y="94"/>
                    <a:pt x="41" y="94"/>
                  </a:cubicBezTo>
                  <a:cubicBezTo>
                    <a:pt x="40" y="94"/>
                    <a:pt x="40" y="94"/>
                    <a:pt x="40" y="94"/>
                  </a:cubicBezTo>
                  <a:cubicBezTo>
                    <a:pt x="40" y="94"/>
                    <a:pt x="40" y="94"/>
                    <a:pt x="40" y="94"/>
                  </a:cubicBezTo>
                  <a:cubicBezTo>
                    <a:pt x="38" y="93"/>
                    <a:pt x="35" y="92"/>
                    <a:pt x="35" y="92"/>
                  </a:cubicBezTo>
                  <a:cubicBezTo>
                    <a:pt x="35" y="91"/>
                    <a:pt x="35" y="91"/>
                    <a:pt x="35" y="91"/>
                  </a:cubicBezTo>
                  <a:cubicBezTo>
                    <a:pt x="33" y="91"/>
                    <a:pt x="34" y="91"/>
                    <a:pt x="32" y="91"/>
                  </a:cubicBezTo>
                  <a:cubicBezTo>
                    <a:pt x="31" y="90"/>
                    <a:pt x="31" y="90"/>
                    <a:pt x="31" y="90"/>
                  </a:cubicBezTo>
                  <a:cubicBezTo>
                    <a:pt x="30" y="90"/>
                    <a:pt x="30" y="90"/>
                    <a:pt x="29" y="90"/>
                  </a:cubicBezTo>
                  <a:cubicBezTo>
                    <a:pt x="29" y="90"/>
                    <a:pt x="29" y="90"/>
                    <a:pt x="29" y="90"/>
                  </a:cubicBezTo>
                  <a:cubicBezTo>
                    <a:pt x="29" y="89"/>
                    <a:pt x="29" y="89"/>
                    <a:pt x="29" y="89"/>
                  </a:cubicBezTo>
                  <a:cubicBezTo>
                    <a:pt x="29" y="89"/>
                    <a:pt x="29" y="89"/>
                    <a:pt x="29" y="89"/>
                  </a:cubicBezTo>
                  <a:cubicBezTo>
                    <a:pt x="28" y="89"/>
                    <a:pt x="28" y="89"/>
                    <a:pt x="28" y="89"/>
                  </a:cubicBezTo>
                  <a:cubicBezTo>
                    <a:pt x="27" y="89"/>
                    <a:pt x="27" y="89"/>
                    <a:pt x="26" y="89"/>
                  </a:cubicBezTo>
                  <a:cubicBezTo>
                    <a:pt x="26" y="89"/>
                    <a:pt x="26" y="89"/>
                    <a:pt x="26" y="89"/>
                  </a:cubicBezTo>
                  <a:cubicBezTo>
                    <a:pt x="25" y="88"/>
                    <a:pt x="26" y="88"/>
                    <a:pt x="25" y="87"/>
                  </a:cubicBezTo>
                  <a:cubicBezTo>
                    <a:pt x="25" y="86"/>
                    <a:pt x="25" y="86"/>
                    <a:pt x="25" y="86"/>
                  </a:cubicBezTo>
                  <a:cubicBezTo>
                    <a:pt x="23" y="86"/>
                    <a:pt x="24" y="86"/>
                    <a:pt x="23" y="85"/>
                  </a:cubicBezTo>
                  <a:cubicBezTo>
                    <a:pt x="19" y="85"/>
                    <a:pt x="19" y="85"/>
                    <a:pt x="19" y="85"/>
                  </a:cubicBezTo>
                  <a:cubicBezTo>
                    <a:pt x="19" y="85"/>
                    <a:pt x="19" y="85"/>
                    <a:pt x="19" y="85"/>
                  </a:cubicBezTo>
                  <a:cubicBezTo>
                    <a:pt x="15" y="83"/>
                    <a:pt x="13" y="69"/>
                    <a:pt x="5" y="64"/>
                  </a:cubicBezTo>
                  <a:cubicBezTo>
                    <a:pt x="4" y="63"/>
                    <a:pt x="4" y="63"/>
                    <a:pt x="4" y="63"/>
                  </a:cubicBezTo>
                  <a:cubicBezTo>
                    <a:pt x="3" y="61"/>
                    <a:pt x="3" y="61"/>
                    <a:pt x="2" y="59"/>
                  </a:cubicBezTo>
                  <a:cubicBezTo>
                    <a:pt x="2" y="57"/>
                    <a:pt x="2" y="58"/>
                    <a:pt x="2" y="56"/>
                  </a:cubicBezTo>
                  <a:cubicBezTo>
                    <a:pt x="2" y="55"/>
                    <a:pt x="2" y="55"/>
                    <a:pt x="2" y="55"/>
                  </a:cubicBezTo>
                  <a:cubicBezTo>
                    <a:pt x="3" y="53"/>
                    <a:pt x="3" y="53"/>
                    <a:pt x="3" y="53"/>
                  </a:cubicBezTo>
                  <a:cubicBezTo>
                    <a:pt x="3" y="53"/>
                    <a:pt x="3" y="53"/>
                    <a:pt x="3" y="53"/>
                  </a:cubicBezTo>
                  <a:cubicBezTo>
                    <a:pt x="2" y="50"/>
                    <a:pt x="0" y="46"/>
                    <a:pt x="0" y="44"/>
                  </a:cubicBezTo>
                  <a:cubicBezTo>
                    <a:pt x="0" y="42"/>
                    <a:pt x="1" y="40"/>
                    <a:pt x="1" y="39"/>
                  </a:cubicBezTo>
                  <a:cubicBezTo>
                    <a:pt x="4" y="39"/>
                    <a:pt x="4" y="39"/>
                    <a:pt x="4" y="39"/>
                  </a:cubicBezTo>
                  <a:cubicBezTo>
                    <a:pt x="5" y="38"/>
                    <a:pt x="6" y="38"/>
                    <a:pt x="7" y="37"/>
                  </a:cubicBezTo>
                  <a:cubicBezTo>
                    <a:pt x="9" y="34"/>
                    <a:pt x="9" y="34"/>
                    <a:pt x="9" y="34"/>
                  </a:cubicBezTo>
                  <a:cubicBezTo>
                    <a:pt x="10" y="33"/>
                    <a:pt x="9" y="34"/>
                    <a:pt x="10" y="32"/>
                  </a:cubicBezTo>
                  <a:cubicBezTo>
                    <a:pt x="11" y="31"/>
                    <a:pt x="11" y="31"/>
                    <a:pt x="11" y="31"/>
                  </a:cubicBezTo>
                  <a:cubicBezTo>
                    <a:pt x="12" y="30"/>
                    <a:pt x="12" y="30"/>
                    <a:pt x="12" y="30"/>
                  </a:cubicBezTo>
                  <a:cubicBezTo>
                    <a:pt x="12" y="29"/>
                    <a:pt x="12" y="30"/>
                    <a:pt x="12" y="29"/>
                  </a:cubicBezTo>
                  <a:cubicBezTo>
                    <a:pt x="14" y="28"/>
                    <a:pt x="13" y="28"/>
                    <a:pt x="14" y="27"/>
                  </a:cubicBezTo>
                  <a:cubicBezTo>
                    <a:pt x="14" y="27"/>
                    <a:pt x="14" y="27"/>
                    <a:pt x="14" y="27"/>
                  </a:cubicBezTo>
                  <a:cubicBezTo>
                    <a:pt x="14" y="26"/>
                    <a:pt x="14" y="26"/>
                    <a:pt x="14" y="26"/>
                  </a:cubicBezTo>
                  <a:cubicBezTo>
                    <a:pt x="14" y="26"/>
                    <a:pt x="14" y="26"/>
                    <a:pt x="14" y="26"/>
                  </a:cubicBezTo>
                  <a:cubicBezTo>
                    <a:pt x="15" y="26"/>
                    <a:pt x="15" y="26"/>
                    <a:pt x="15" y="26"/>
                  </a:cubicBezTo>
                  <a:cubicBezTo>
                    <a:pt x="16" y="25"/>
                    <a:pt x="16" y="25"/>
                    <a:pt x="16" y="25"/>
                  </a:cubicBezTo>
                  <a:cubicBezTo>
                    <a:pt x="16" y="25"/>
                    <a:pt x="16" y="25"/>
                    <a:pt x="16" y="25"/>
                  </a:cubicBezTo>
                  <a:cubicBezTo>
                    <a:pt x="16" y="24"/>
                    <a:pt x="16" y="24"/>
                    <a:pt x="16" y="24"/>
                  </a:cubicBezTo>
                  <a:cubicBezTo>
                    <a:pt x="16" y="23"/>
                    <a:pt x="16" y="23"/>
                    <a:pt x="16" y="23"/>
                  </a:cubicBezTo>
                  <a:cubicBezTo>
                    <a:pt x="16" y="22"/>
                    <a:pt x="16" y="22"/>
                    <a:pt x="16" y="22"/>
                  </a:cubicBezTo>
                  <a:cubicBezTo>
                    <a:pt x="16" y="22"/>
                    <a:pt x="16" y="22"/>
                    <a:pt x="16" y="22"/>
                  </a:cubicBezTo>
                  <a:cubicBezTo>
                    <a:pt x="15" y="22"/>
                    <a:pt x="15" y="22"/>
                    <a:pt x="15" y="22"/>
                  </a:cubicBezTo>
                  <a:cubicBezTo>
                    <a:pt x="13" y="21"/>
                    <a:pt x="14" y="22"/>
                    <a:pt x="12" y="21"/>
                  </a:cubicBezTo>
                  <a:cubicBezTo>
                    <a:pt x="12" y="21"/>
                    <a:pt x="12" y="21"/>
                    <a:pt x="12" y="21"/>
                  </a:cubicBezTo>
                  <a:cubicBezTo>
                    <a:pt x="12" y="20"/>
                    <a:pt x="12" y="20"/>
                    <a:pt x="12" y="20"/>
                  </a:cubicBezTo>
                  <a:cubicBezTo>
                    <a:pt x="12" y="20"/>
                    <a:pt x="12" y="20"/>
                    <a:pt x="13" y="19"/>
                  </a:cubicBezTo>
                  <a:cubicBezTo>
                    <a:pt x="12" y="19"/>
                    <a:pt x="12" y="19"/>
                    <a:pt x="12" y="19"/>
                  </a:cubicBezTo>
                  <a:cubicBezTo>
                    <a:pt x="12" y="18"/>
                    <a:pt x="12" y="18"/>
                    <a:pt x="12" y="18"/>
                  </a:cubicBezTo>
                  <a:cubicBezTo>
                    <a:pt x="13" y="18"/>
                    <a:pt x="13" y="16"/>
                    <a:pt x="14" y="16"/>
                  </a:cubicBezTo>
                  <a:cubicBezTo>
                    <a:pt x="14" y="16"/>
                    <a:pt x="14" y="16"/>
                    <a:pt x="14" y="16"/>
                  </a:cubicBezTo>
                  <a:cubicBezTo>
                    <a:pt x="15" y="15"/>
                    <a:pt x="15" y="15"/>
                    <a:pt x="15" y="15"/>
                  </a:cubicBezTo>
                  <a:cubicBezTo>
                    <a:pt x="16" y="15"/>
                    <a:pt x="16" y="15"/>
                    <a:pt x="16" y="15"/>
                  </a:cubicBezTo>
                  <a:cubicBezTo>
                    <a:pt x="16" y="15"/>
                    <a:pt x="16" y="15"/>
                    <a:pt x="16" y="15"/>
                  </a:cubicBezTo>
                  <a:cubicBezTo>
                    <a:pt x="17" y="15"/>
                    <a:pt x="17" y="15"/>
                    <a:pt x="17" y="15"/>
                  </a:cubicBezTo>
                  <a:cubicBezTo>
                    <a:pt x="17" y="14"/>
                    <a:pt x="17" y="14"/>
                    <a:pt x="17" y="13"/>
                  </a:cubicBezTo>
                  <a:cubicBezTo>
                    <a:pt x="17" y="12"/>
                    <a:pt x="17" y="12"/>
                    <a:pt x="17" y="12"/>
                  </a:cubicBezTo>
                  <a:cubicBezTo>
                    <a:pt x="17" y="11"/>
                    <a:pt x="17" y="11"/>
                    <a:pt x="17" y="11"/>
                  </a:cubicBezTo>
                  <a:cubicBezTo>
                    <a:pt x="16" y="8"/>
                    <a:pt x="17" y="10"/>
                    <a:pt x="17" y="6"/>
                  </a:cubicBezTo>
                  <a:cubicBezTo>
                    <a:pt x="16" y="5"/>
                    <a:pt x="16" y="5"/>
                    <a:pt x="15" y="4"/>
                  </a:cubicBezTo>
                  <a:cubicBezTo>
                    <a:pt x="14" y="4"/>
                    <a:pt x="14" y="4"/>
                    <a:pt x="14" y="4"/>
                  </a:cubicBezTo>
                  <a:cubicBezTo>
                    <a:pt x="13" y="3"/>
                    <a:pt x="13" y="3"/>
                    <a:pt x="13" y="1"/>
                  </a:cubicBezTo>
                  <a:cubicBezTo>
                    <a:pt x="13" y="1"/>
                    <a:pt x="13" y="1"/>
                    <a:pt x="13" y="1"/>
                  </a:cubicBezTo>
                  <a:cubicBezTo>
                    <a:pt x="13" y="1"/>
                    <a:pt x="13" y="1"/>
                    <a:pt x="13" y="1"/>
                  </a:cubicBezTo>
                  <a:cubicBezTo>
                    <a:pt x="14" y="1"/>
                    <a:pt x="14" y="1"/>
                    <a:pt x="14" y="1"/>
                  </a:cubicBezTo>
                  <a:cubicBezTo>
                    <a:pt x="15" y="1"/>
                    <a:pt x="15" y="1"/>
                    <a:pt x="15" y="1"/>
                  </a:cubicBezTo>
                  <a:cubicBezTo>
                    <a:pt x="16" y="0"/>
                    <a:pt x="16" y="0"/>
                    <a:pt x="16" y="0"/>
                  </a:cubicBezTo>
                  <a:cubicBezTo>
                    <a:pt x="16" y="0"/>
                    <a:pt x="16" y="0"/>
                    <a:pt x="16" y="0"/>
                  </a:cubicBezTo>
                  <a:cubicBezTo>
                    <a:pt x="17" y="0"/>
                    <a:pt x="17" y="0"/>
                    <a:pt x="17"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237">
              <a:extLst>
                <a:ext uri="{FF2B5EF4-FFF2-40B4-BE49-F238E27FC236}">
                  <a16:creationId xmlns:a16="http://schemas.microsoft.com/office/drawing/2014/main" id="{841765E1-0432-4814-8B67-96FAB648F9F0}"/>
                </a:ext>
              </a:extLst>
            </p:cNvPr>
            <p:cNvSpPr>
              <a:spLocks noEditPoints="1"/>
            </p:cNvSpPr>
            <p:nvPr/>
          </p:nvSpPr>
          <p:spPr bwMode="auto">
            <a:xfrm>
              <a:off x="12727870" y="6157485"/>
              <a:ext cx="840611" cy="560406"/>
            </a:xfrm>
            <a:custGeom>
              <a:avLst/>
              <a:gdLst>
                <a:gd name="T0" fmla="*/ 163 w 202"/>
                <a:gd name="T1" fmla="*/ 97 h 135"/>
                <a:gd name="T2" fmla="*/ 147 w 202"/>
                <a:gd name="T3" fmla="*/ 106 h 135"/>
                <a:gd name="T4" fmla="*/ 143 w 202"/>
                <a:gd name="T5" fmla="*/ 106 h 135"/>
                <a:gd name="T6" fmla="*/ 158 w 202"/>
                <a:gd name="T7" fmla="*/ 118 h 135"/>
                <a:gd name="T8" fmla="*/ 152 w 202"/>
                <a:gd name="T9" fmla="*/ 123 h 135"/>
                <a:gd name="T10" fmla="*/ 139 w 202"/>
                <a:gd name="T11" fmla="*/ 129 h 135"/>
                <a:gd name="T12" fmla="*/ 129 w 202"/>
                <a:gd name="T13" fmla="*/ 126 h 135"/>
                <a:gd name="T14" fmla="*/ 117 w 202"/>
                <a:gd name="T15" fmla="*/ 119 h 135"/>
                <a:gd name="T16" fmla="*/ 121 w 202"/>
                <a:gd name="T17" fmla="*/ 107 h 135"/>
                <a:gd name="T18" fmla="*/ 111 w 202"/>
                <a:gd name="T19" fmla="*/ 103 h 135"/>
                <a:gd name="T20" fmla="*/ 112 w 202"/>
                <a:gd name="T21" fmla="*/ 99 h 135"/>
                <a:gd name="T22" fmla="*/ 110 w 202"/>
                <a:gd name="T23" fmla="*/ 94 h 135"/>
                <a:gd name="T24" fmla="*/ 101 w 202"/>
                <a:gd name="T25" fmla="*/ 99 h 135"/>
                <a:gd name="T26" fmla="*/ 84 w 202"/>
                <a:gd name="T27" fmla="*/ 115 h 135"/>
                <a:gd name="T28" fmla="*/ 75 w 202"/>
                <a:gd name="T29" fmla="*/ 120 h 135"/>
                <a:gd name="T30" fmla="*/ 69 w 202"/>
                <a:gd name="T31" fmla="*/ 119 h 135"/>
                <a:gd name="T32" fmla="*/ 72 w 202"/>
                <a:gd name="T33" fmla="*/ 113 h 135"/>
                <a:gd name="T34" fmla="*/ 77 w 202"/>
                <a:gd name="T35" fmla="*/ 102 h 135"/>
                <a:gd name="T36" fmla="*/ 81 w 202"/>
                <a:gd name="T37" fmla="*/ 102 h 135"/>
                <a:gd name="T38" fmla="*/ 86 w 202"/>
                <a:gd name="T39" fmla="*/ 102 h 135"/>
                <a:gd name="T40" fmla="*/ 84 w 202"/>
                <a:gd name="T41" fmla="*/ 93 h 135"/>
                <a:gd name="T42" fmla="*/ 82 w 202"/>
                <a:gd name="T43" fmla="*/ 88 h 135"/>
                <a:gd name="T44" fmla="*/ 78 w 202"/>
                <a:gd name="T45" fmla="*/ 77 h 135"/>
                <a:gd name="T46" fmla="*/ 70 w 202"/>
                <a:gd name="T47" fmla="*/ 73 h 135"/>
                <a:gd name="T48" fmla="*/ 66 w 202"/>
                <a:gd name="T49" fmla="*/ 71 h 135"/>
                <a:gd name="T50" fmla="*/ 57 w 202"/>
                <a:gd name="T51" fmla="*/ 70 h 135"/>
                <a:gd name="T52" fmla="*/ 37 w 202"/>
                <a:gd name="T53" fmla="*/ 78 h 135"/>
                <a:gd name="T54" fmla="*/ 22 w 202"/>
                <a:gd name="T55" fmla="*/ 77 h 135"/>
                <a:gd name="T56" fmla="*/ 8 w 202"/>
                <a:gd name="T57" fmla="*/ 76 h 135"/>
                <a:gd name="T58" fmla="*/ 3 w 202"/>
                <a:gd name="T59" fmla="*/ 72 h 135"/>
                <a:gd name="T60" fmla="*/ 2 w 202"/>
                <a:gd name="T61" fmla="*/ 65 h 135"/>
                <a:gd name="T62" fmla="*/ 6 w 202"/>
                <a:gd name="T63" fmla="*/ 56 h 135"/>
                <a:gd name="T64" fmla="*/ 22 w 202"/>
                <a:gd name="T65" fmla="*/ 31 h 135"/>
                <a:gd name="T66" fmla="*/ 19 w 202"/>
                <a:gd name="T67" fmla="*/ 22 h 135"/>
                <a:gd name="T68" fmla="*/ 18 w 202"/>
                <a:gd name="T69" fmla="*/ 13 h 135"/>
                <a:gd name="T70" fmla="*/ 48 w 202"/>
                <a:gd name="T71" fmla="*/ 9 h 135"/>
                <a:gd name="T72" fmla="*/ 62 w 202"/>
                <a:gd name="T73" fmla="*/ 14 h 135"/>
                <a:gd name="T74" fmla="*/ 68 w 202"/>
                <a:gd name="T75" fmla="*/ 14 h 135"/>
                <a:gd name="T76" fmla="*/ 75 w 202"/>
                <a:gd name="T77" fmla="*/ 15 h 135"/>
                <a:gd name="T78" fmla="*/ 89 w 202"/>
                <a:gd name="T79" fmla="*/ 16 h 135"/>
                <a:gd name="T80" fmla="*/ 95 w 202"/>
                <a:gd name="T81" fmla="*/ 16 h 135"/>
                <a:gd name="T82" fmla="*/ 112 w 202"/>
                <a:gd name="T83" fmla="*/ 6 h 135"/>
                <a:gd name="T84" fmla="*/ 124 w 202"/>
                <a:gd name="T85" fmla="*/ 0 h 135"/>
                <a:gd name="T86" fmla="*/ 135 w 202"/>
                <a:gd name="T87" fmla="*/ 12 h 135"/>
                <a:gd name="T88" fmla="*/ 136 w 202"/>
                <a:gd name="T89" fmla="*/ 20 h 135"/>
                <a:gd name="T90" fmla="*/ 147 w 202"/>
                <a:gd name="T91" fmla="*/ 24 h 135"/>
                <a:gd name="T92" fmla="*/ 149 w 202"/>
                <a:gd name="T93" fmla="*/ 31 h 135"/>
                <a:gd name="T94" fmla="*/ 158 w 202"/>
                <a:gd name="T95" fmla="*/ 36 h 135"/>
                <a:gd name="T96" fmla="*/ 171 w 202"/>
                <a:gd name="T97" fmla="*/ 35 h 135"/>
                <a:gd name="T98" fmla="*/ 180 w 202"/>
                <a:gd name="T99" fmla="*/ 43 h 135"/>
                <a:gd name="T100" fmla="*/ 191 w 202"/>
                <a:gd name="T101" fmla="*/ 45 h 135"/>
                <a:gd name="T102" fmla="*/ 201 w 202"/>
                <a:gd name="T103" fmla="*/ 49 h 135"/>
                <a:gd name="T104" fmla="*/ 197 w 202"/>
                <a:gd name="T105" fmla="*/ 60 h 135"/>
                <a:gd name="T106" fmla="*/ 197 w 202"/>
                <a:gd name="T107" fmla="*/ 66 h 135"/>
                <a:gd name="T108" fmla="*/ 200 w 202"/>
                <a:gd name="T109" fmla="*/ 72 h 135"/>
                <a:gd name="T110" fmla="*/ 186 w 202"/>
                <a:gd name="T111" fmla="*/ 81 h 135"/>
                <a:gd name="T112" fmla="*/ 181 w 202"/>
                <a:gd name="T113" fmla="*/ 88 h 135"/>
                <a:gd name="T114" fmla="*/ 112 w 202"/>
                <a:gd name="T115" fmla="*/ 10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2" h="135">
                  <a:moveTo>
                    <a:pt x="181" y="91"/>
                  </a:moveTo>
                  <a:cubicBezTo>
                    <a:pt x="180" y="91"/>
                    <a:pt x="180" y="91"/>
                    <a:pt x="180" y="91"/>
                  </a:cubicBezTo>
                  <a:cubicBezTo>
                    <a:pt x="175" y="91"/>
                    <a:pt x="177" y="91"/>
                    <a:pt x="173" y="92"/>
                  </a:cubicBezTo>
                  <a:cubicBezTo>
                    <a:pt x="171" y="94"/>
                    <a:pt x="171" y="94"/>
                    <a:pt x="171" y="94"/>
                  </a:cubicBezTo>
                  <a:cubicBezTo>
                    <a:pt x="169" y="94"/>
                    <a:pt x="169" y="94"/>
                    <a:pt x="169" y="94"/>
                  </a:cubicBezTo>
                  <a:cubicBezTo>
                    <a:pt x="167" y="95"/>
                    <a:pt x="168" y="95"/>
                    <a:pt x="166" y="96"/>
                  </a:cubicBezTo>
                  <a:cubicBezTo>
                    <a:pt x="165" y="97"/>
                    <a:pt x="165" y="97"/>
                    <a:pt x="165" y="97"/>
                  </a:cubicBezTo>
                  <a:cubicBezTo>
                    <a:pt x="163" y="97"/>
                    <a:pt x="163" y="97"/>
                    <a:pt x="163" y="97"/>
                  </a:cubicBezTo>
                  <a:cubicBezTo>
                    <a:pt x="162" y="97"/>
                    <a:pt x="162" y="97"/>
                    <a:pt x="162" y="97"/>
                  </a:cubicBezTo>
                  <a:cubicBezTo>
                    <a:pt x="161" y="97"/>
                    <a:pt x="161" y="97"/>
                    <a:pt x="161" y="97"/>
                  </a:cubicBezTo>
                  <a:cubicBezTo>
                    <a:pt x="159" y="98"/>
                    <a:pt x="159" y="98"/>
                    <a:pt x="159" y="98"/>
                  </a:cubicBezTo>
                  <a:cubicBezTo>
                    <a:pt x="158" y="99"/>
                    <a:pt x="158" y="99"/>
                    <a:pt x="158" y="99"/>
                  </a:cubicBezTo>
                  <a:cubicBezTo>
                    <a:pt x="156" y="98"/>
                    <a:pt x="156" y="98"/>
                    <a:pt x="156" y="98"/>
                  </a:cubicBezTo>
                  <a:cubicBezTo>
                    <a:pt x="154" y="99"/>
                    <a:pt x="154" y="99"/>
                    <a:pt x="154" y="99"/>
                  </a:cubicBezTo>
                  <a:cubicBezTo>
                    <a:pt x="149" y="103"/>
                    <a:pt x="149" y="103"/>
                    <a:pt x="149" y="103"/>
                  </a:cubicBezTo>
                  <a:cubicBezTo>
                    <a:pt x="147" y="106"/>
                    <a:pt x="147" y="106"/>
                    <a:pt x="147" y="106"/>
                  </a:cubicBezTo>
                  <a:cubicBezTo>
                    <a:pt x="147" y="106"/>
                    <a:pt x="147" y="106"/>
                    <a:pt x="146" y="107"/>
                  </a:cubicBezTo>
                  <a:cubicBezTo>
                    <a:pt x="145" y="107"/>
                    <a:pt x="145" y="107"/>
                    <a:pt x="145" y="107"/>
                  </a:cubicBezTo>
                  <a:cubicBezTo>
                    <a:pt x="145" y="107"/>
                    <a:pt x="145" y="107"/>
                    <a:pt x="145" y="107"/>
                  </a:cubicBezTo>
                  <a:cubicBezTo>
                    <a:pt x="146" y="106"/>
                    <a:pt x="147" y="106"/>
                    <a:pt x="148" y="105"/>
                  </a:cubicBezTo>
                  <a:cubicBezTo>
                    <a:pt x="148" y="104"/>
                    <a:pt x="148" y="104"/>
                    <a:pt x="148" y="103"/>
                  </a:cubicBezTo>
                  <a:cubicBezTo>
                    <a:pt x="147" y="102"/>
                    <a:pt x="147" y="102"/>
                    <a:pt x="147" y="102"/>
                  </a:cubicBezTo>
                  <a:cubicBezTo>
                    <a:pt x="145" y="105"/>
                    <a:pt x="145" y="105"/>
                    <a:pt x="145" y="105"/>
                  </a:cubicBezTo>
                  <a:cubicBezTo>
                    <a:pt x="144" y="105"/>
                    <a:pt x="144" y="105"/>
                    <a:pt x="143" y="106"/>
                  </a:cubicBezTo>
                  <a:cubicBezTo>
                    <a:pt x="143" y="109"/>
                    <a:pt x="143" y="113"/>
                    <a:pt x="149" y="119"/>
                  </a:cubicBezTo>
                  <a:cubicBezTo>
                    <a:pt x="150" y="120"/>
                    <a:pt x="150" y="120"/>
                    <a:pt x="150" y="120"/>
                  </a:cubicBezTo>
                  <a:cubicBezTo>
                    <a:pt x="151" y="120"/>
                    <a:pt x="151" y="120"/>
                    <a:pt x="151" y="120"/>
                  </a:cubicBezTo>
                  <a:cubicBezTo>
                    <a:pt x="153" y="119"/>
                    <a:pt x="153" y="119"/>
                    <a:pt x="153" y="119"/>
                  </a:cubicBezTo>
                  <a:cubicBezTo>
                    <a:pt x="154" y="119"/>
                    <a:pt x="154" y="119"/>
                    <a:pt x="154" y="119"/>
                  </a:cubicBezTo>
                  <a:cubicBezTo>
                    <a:pt x="156" y="119"/>
                    <a:pt x="156" y="119"/>
                    <a:pt x="156" y="119"/>
                  </a:cubicBezTo>
                  <a:cubicBezTo>
                    <a:pt x="157" y="118"/>
                    <a:pt x="157" y="118"/>
                    <a:pt x="157" y="118"/>
                  </a:cubicBezTo>
                  <a:cubicBezTo>
                    <a:pt x="158" y="118"/>
                    <a:pt x="158" y="118"/>
                    <a:pt x="158" y="118"/>
                  </a:cubicBezTo>
                  <a:cubicBezTo>
                    <a:pt x="159" y="118"/>
                    <a:pt x="159" y="118"/>
                    <a:pt x="159" y="118"/>
                  </a:cubicBezTo>
                  <a:cubicBezTo>
                    <a:pt x="161" y="118"/>
                    <a:pt x="160" y="118"/>
                    <a:pt x="162" y="119"/>
                  </a:cubicBezTo>
                  <a:cubicBezTo>
                    <a:pt x="161" y="120"/>
                    <a:pt x="162" y="120"/>
                    <a:pt x="161" y="121"/>
                  </a:cubicBezTo>
                  <a:cubicBezTo>
                    <a:pt x="160" y="123"/>
                    <a:pt x="161" y="122"/>
                    <a:pt x="160" y="124"/>
                  </a:cubicBezTo>
                  <a:cubicBezTo>
                    <a:pt x="158" y="125"/>
                    <a:pt x="158" y="125"/>
                    <a:pt x="158" y="125"/>
                  </a:cubicBezTo>
                  <a:cubicBezTo>
                    <a:pt x="156" y="124"/>
                    <a:pt x="157" y="124"/>
                    <a:pt x="154" y="125"/>
                  </a:cubicBezTo>
                  <a:cubicBezTo>
                    <a:pt x="153" y="124"/>
                    <a:pt x="154" y="124"/>
                    <a:pt x="153" y="124"/>
                  </a:cubicBezTo>
                  <a:cubicBezTo>
                    <a:pt x="152" y="123"/>
                    <a:pt x="152" y="123"/>
                    <a:pt x="152" y="123"/>
                  </a:cubicBezTo>
                  <a:cubicBezTo>
                    <a:pt x="151" y="123"/>
                    <a:pt x="151" y="123"/>
                    <a:pt x="151" y="123"/>
                  </a:cubicBezTo>
                  <a:cubicBezTo>
                    <a:pt x="150" y="123"/>
                    <a:pt x="150" y="123"/>
                    <a:pt x="150" y="123"/>
                  </a:cubicBezTo>
                  <a:cubicBezTo>
                    <a:pt x="149" y="125"/>
                    <a:pt x="149" y="125"/>
                    <a:pt x="149" y="125"/>
                  </a:cubicBezTo>
                  <a:cubicBezTo>
                    <a:pt x="146" y="127"/>
                    <a:pt x="146" y="127"/>
                    <a:pt x="146" y="127"/>
                  </a:cubicBezTo>
                  <a:cubicBezTo>
                    <a:pt x="145" y="128"/>
                    <a:pt x="145" y="128"/>
                    <a:pt x="145" y="128"/>
                  </a:cubicBezTo>
                  <a:cubicBezTo>
                    <a:pt x="143" y="128"/>
                    <a:pt x="143" y="128"/>
                    <a:pt x="143" y="128"/>
                  </a:cubicBezTo>
                  <a:cubicBezTo>
                    <a:pt x="141" y="128"/>
                    <a:pt x="141" y="128"/>
                    <a:pt x="141" y="128"/>
                  </a:cubicBezTo>
                  <a:cubicBezTo>
                    <a:pt x="139" y="129"/>
                    <a:pt x="139" y="129"/>
                    <a:pt x="139" y="129"/>
                  </a:cubicBezTo>
                  <a:cubicBezTo>
                    <a:pt x="136" y="132"/>
                    <a:pt x="136" y="132"/>
                    <a:pt x="136" y="132"/>
                  </a:cubicBezTo>
                  <a:cubicBezTo>
                    <a:pt x="134" y="134"/>
                    <a:pt x="134" y="134"/>
                    <a:pt x="134" y="134"/>
                  </a:cubicBezTo>
                  <a:cubicBezTo>
                    <a:pt x="132" y="135"/>
                    <a:pt x="132" y="135"/>
                    <a:pt x="132" y="135"/>
                  </a:cubicBezTo>
                  <a:cubicBezTo>
                    <a:pt x="131" y="134"/>
                    <a:pt x="131" y="134"/>
                    <a:pt x="131" y="134"/>
                  </a:cubicBezTo>
                  <a:cubicBezTo>
                    <a:pt x="129" y="134"/>
                    <a:pt x="129" y="133"/>
                    <a:pt x="127" y="132"/>
                  </a:cubicBezTo>
                  <a:cubicBezTo>
                    <a:pt x="127" y="131"/>
                    <a:pt x="127" y="131"/>
                    <a:pt x="127" y="131"/>
                  </a:cubicBezTo>
                  <a:cubicBezTo>
                    <a:pt x="128" y="131"/>
                    <a:pt x="128" y="131"/>
                    <a:pt x="128" y="131"/>
                  </a:cubicBezTo>
                  <a:cubicBezTo>
                    <a:pt x="128" y="130"/>
                    <a:pt x="128" y="128"/>
                    <a:pt x="129" y="126"/>
                  </a:cubicBezTo>
                  <a:cubicBezTo>
                    <a:pt x="129" y="125"/>
                    <a:pt x="129" y="126"/>
                    <a:pt x="128" y="123"/>
                  </a:cubicBezTo>
                  <a:cubicBezTo>
                    <a:pt x="126" y="122"/>
                    <a:pt x="126" y="122"/>
                    <a:pt x="126" y="122"/>
                  </a:cubicBezTo>
                  <a:cubicBezTo>
                    <a:pt x="125" y="122"/>
                    <a:pt x="125" y="122"/>
                    <a:pt x="125" y="122"/>
                  </a:cubicBezTo>
                  <a:cubicBezTo>
                    <a:pt x="124" y="122"/>
                    <a:pt x="122" y="120"/>
                    <a:pt x="121" y="119"/>
                  </a:cubicBezTo>
                  <a:cubicBezTo>
                    <a:pt x="119" y="119"/>
                    <a:pt x="119" y="119"/>
                    <a:pt x="119" y="119"/>
                  </a:cubicBezTo>
                  <a:cubicBezTo>
                    <a:pt x="118" y="120"/>
                    <a:pt x="118" y="120"/>
                    <a:pt x="118" y="120"/>
                  </a:cubicBezTo>
                  <a:cubicBezTo>
                    <a:pt x="117" y="119"/>
                    <a:pt x="117" y="119"/>
                    <a:pt x="117" y="119"/>
                  </a:cubicBezTo>
                  <a:cubicBezTo>
                    <a:pt x="117" y="119"/>
                    <a:pt x="117" y="119"/>
                    <a:pt x="117" y="119"/>
                  </a:cubicBezTo>
                  <a:cubicBezTo>
                    <a:pt x="121" y="115"/>
                    <a:pt x="119" y="116"/>
                    <a:pt x="124" y="113"/>
                  </a:cubicBezTo>
                  <a:cubicBezTo>
                    <a:pt x="125" y="113"/>
                    <a:pt x="125" y="113"/>
                    <a:pt x="125" y="113"/>
                  </a:cubicBezTo>
                  <a:cubicBezTo>
                    <a:pt x="128" y="111"/>
                    <a:pt x="127" y="112"/>
                    <a:pt x="129" y="110"/>
                  </a:cubicBezTo>
                  <a:cubicBezTo>
                    <a:pt x="129" y="108"/>
                    <a:pt x="129" y="109"/>
                    <a:pt x="129" y="107"/>
                  </a:cubicBezTo>
                  <a:cubicBezTo>
                    <a:pt x="127" y="108"/>
                    <a:pt x="128" y="108"/>
                    <a:pt x="127" y="108"/>
                  </a:cubicBezTo>
                  <a:cubicBezTo>
                    <a:pt x="125" y="107"/>
                    <a:pt x="125" y="107"/>
                    <a:pt x="125" y="107"/>
                  </a:cubicBezTo>
                  <a:cubicBezTo>
                    <a:pt x="124" y="106"/>
                    <a:pt x="124" y="106"/>
                    <a:pt x="124" y="106"/>
                  </a:cubicBezTo>
                  <a:cubicBezTo>
                    <a:pt x="121" y="107"/>
                    <a:pt x="121" y="107"/>
                    <a:pt x="121" y="107"/>
                  </a:cubicBezTo>
                  <a:cubicBezTo>
                    <a:pt x="120" y="107"/>
                    <a:pt x="120" y="107"/>
                    <a:pt x="120" y="107"/>
                  </a:cubicBezTo>
                  <a:cubicBezTo>
                    <a:pt x="116" y="108"/>
                    <a:pt x="116" y="108"/>
                    <a:pt x="116" y="108"/>
                  </a:cubicBezTo>
                  <a:cubicBezTo>
                    <a:pt x="113" y="106"/>
                    <a:pt x="112" y="105"/>
                    <a:pt x="110" y="104"/>
                  </a:cubicBezTo>
                  <a:cubicBezTo>
                    <a:pt x="109" y="104"/>
                    <a:pt x="109" y="104"/>
                    <a:pt x="109" y="104"/>
                  </a:cubicBezTo>
                  <a:cubicBezTo>
                    <a:pt x="108" y="104"/>
                    <a:pt x="108" y="104"/>
                    <a:pt x="108" y="104"/>
                  </a:cubicBezTo>
                  <a:cubicBezTo>
                    <a:pt x="109" y="103"/>
                    <a:pt x="109" y="103"/>
                    <a:pt x="109" y="103"/>
                  </a:cubicBezTo>
                  <a:cubicBezTo>
                    <a:pt x="110" y="103"/>
                    <a:pt x="110" y="103"/>
                    <a:pt x="111" y="103"/>
                  </a:cubicBezTo>
                  <a:cubicBezTo>
                    <a:pt x="111" y="103"/>
                    <a:pt x="111" y="103"/>
                    <a:pt x="111" y="103"/>
                  </a:cubicBezTo>
                  <a:cubicBezTo>
                    <a:pt x="111" y="102"/>
                    <a:pt x="111" y="102"/>
                    <a:pt x="111" y="102"/>
                  </a:cubicBezTo>
                  <a:cubicBezTo>
                    <a:pt x="109" y="101"/>
                    <a:pt x="110" y="102"/>
                    <a:pt x="108" y="101"/>
                  </a:cubicBezTo>
                  <a:cubicBezTo>
                    <a:pt x="106" y="101"/>
                    <a:pt x="107" y="101"/>
                    <a:pt x="106" y="100"/>
                  </a:cubicBezTo>
                  <a:cubicBezTo>
                    <a:pt x="108" y="100"/>
                    <a:pt x="108" y="100"/>
                    <a:pt x="108" y="100"/>
                  </a:cubicBezTo>
                  <a:cubicBezTo>
                    <a:pt x="110" y="101"/>
                    <a:pt x="111" y="100"/>
                    <a:pt x="115" y="101"/>
                  </a:cubicBezTo>
                  <a:cubicBezTo>
                    <a:pt x="116" y="100"/>
                    <a:pt x="117" y="100"/>
                    <a:pt x="117" y="99"/>
                  </a:cubicBezTo>
                  <a:cubicBezTo>
                    <a:pt x="115" y="100"/>
                    <a:pt x="115" y="100"/>
                    <a:pt x="115" y="100"/>
                  </a:cubicBezTo>
                  <a:cubicBezTo>
                    <a:pt x="112" y="99"/>
                    <a:pt x="112" y="99"/>
                    <a:pt x="112" y="99"/>
                  </a:cubicBezTo>
                  <a:cubicBezTo>
                    <a:pt x="111" y="99"/>
                    <a:pt x="111" y="99"/>
                    <a:pt x="111" y="99"/>
                  </a:cubicBezTo>
                  <a:cubicBezTo>
                    <a:pt x="111" y="98"/>
                    <a:pt x="111" y="98"/>
                    <a:pt x="111" y="98"/>
                  </a:cubicBezTo>
                  <a:cubicBezTo>
                    <a:pt x="110" y="96"/>
                    <a:pt x="110" y="96"/>
                    <a:pt x="110" y="96"/>
                  </a:cubicBezTo>
                  <a:cubicBezTo>
                    <a:pt x="110" y="95"/>
                    <a:pt x="110" y="95"/>
                    <a:pt x="110" y="95"/>
                  </a:cubicBezTo>
                  <a:cubicBezTo>
                    <a:pt x="110" y="93"/>
                    <a:pt x="110" y="93"/>
                    <a:pt x="110" y="93"/>
                  </a:cubicBezTo>
                  <a:cubicBezTo>
                    <a:pt x="109" y="91"/>
                    <a:pt x="109" y="91"/>
                    <a:pt x="109" y="90"/>
                  </a:cubicBezTo>
                  <a:cubicBezTo>
                    <a:pt x="108" y="89"/>
                    <a:pt x="108" y="89"/>
                    <a:pt x="108" y="89"/>
                  </a:cubicBezTo>
                  <a:cubicBezTo>
                    <a:pt x="110" y="93"/>
                    <a:pt x="109" y="91"/>
                    <a:pt x="110" y="94"/>
                  </a:cubicBezTo>
                  <a:cubicBezTo>
                    <a:pt x="110" y="96"/>
                    <a:pt x="110" y="97"/>
                    <a:pt x="109" y="98"/>
                  </a:cubicBezTo>
                  <a:cubicBezTo>
                    <a:pt x="108" y="99"/>
                    <a:pt x="108" y="99"/>
                    <a:pt x="108" y="99"/>
                  </a:cubicBezTo>
                  <a:cubicBezTo>
                    <a:pt x="107" y="99"/>
                    <a:pt x="107" y="99"/>
                    <a:pt x="106" y="98"/>
                  </a:cubicBezTo>
                  <a:cubicBezTo>
                    <a:pt x="106" y="96"/>
                    <a:pt x="106" y="96"/>
                    <a:pt x="106" y="96"/>
                  </a:cubicBezTo>
                  <a:cubicBezTo>
                    <a:pt x="105" y="97"/>
                    <a:pt x="105" y="97"/>
                    <a:pt x="105" y="97"/>
                  </a:cubicBezTo>
                  <a:cubicBezTo>
                    <a:pt x="104" y="99"/>
                    <a:pt x="104" y="99"/>
                    <a:pt x="104" y="99"/>
                  </a:cubicBezTo>
                  <a:cubicBezTo>
                    <a:pt x="103" y="99"/>
                    <a:pt x="103" y="99"/>
                    <a:pt x="103" y="99"/>
                  </a:cubicBezTo>
                  <a:cubicBezTo>
                    <a:pt x="101" y="99"/>
                    <a:pt x="101" y="99"/>
                    <a:pt x="101" y="99"/>
                  </a:cubicBezTo>
                  <a:cubicBezTo>
                    <a:pt x="97" y="100"/>
                    <a:pt x="97" y="100"/>
                    <a:pt x="97" y="100"/>
                  </a:cubicBezTo>
                  <a:cubicBezTo>
                    <a:pt x="96" y="105"/>
                    <a:pt x="97" y="102"/>
                    <a:pt x="96" y="105"/>
                  </a:cubicBezTo>
                  <a:cubicBezTo>
                    <a:pt x="94" y="108"/>
                    <a:pt x="95" y="106"/>
                    <a:pt x="91" y="111"/>
                  </a:cubicBezTo>
                  <a:cubicBezTo>
                    <a:pt x="91" y="111"/>
                    <a:pt x="87" y="113"/>
                    <a:pt x="86" y="113"/>
                  </a:cubicBezTo>
                  <a:cubicBezTo>
                    <a:pt x="85" y="113"/>
                    <a:pt x="85" y="113"/>
                    <a:pt x="85" y="113"/>
                  </a:cubicBezTo>
                  <a:cubicBezTo>
                    <a:pt x="84" y="113"/>
                    <a:pt x="84" y="113"/>
                    <a:pt x="84" y="113"/>
                  </a:cubicBezTo>
                  <a:cubicBezTo>
                    <a:pt x="84" y="114"/>
                    <a:pt x="84" y="114"/>
                    <a:pt x="84" y="114"/>
                  </a:cubicBezTo>
                  <a:cubicBezTo>
                    <a:pt x="84" y="115"/>
                    <a:pt x="84" y="115"/>
                    <a:pt x="84" y="115"/>
                  </a:cubicBezTo>
                  <a:cubicBezTo>
                    <a:pt x="85" y="116"/>
                    <a:pt x="85" y="116"/>
                    <a:pt x="85" y="116"/>
                  </a:cubicBezTo>
                  <a:cubicBezTo>
                    <a:pt x="85" y="120"/>
                    <a:pt x="85" y="120"/>
                    <a:pt x="85" y="120"/>
                  </a:cubicBezTo>
                  <a:cubicBezTo>
                    <a:pt x="85" y="121"/>
                    <a:pt x="85" y="121"/>
                    <a:pt x="85" y="121"/>
                  </a:cubicBezTo>
                  <a:cubicBezTo>
                    <a:pt x="84" y="120"/>
                    <a:pt x="85" y="120"/>
                    <a:pt x="83" y="119"/>
                  </a:cubicBezTo>
                  <a:cubicBezTo>
                    <a:pt x="82" y="118"/>
                    <a:pt x="82" y="118"/>
                    <a:pt x="82" y="118"/>
                  </a:cubicBezTo>
                  <a:cubicBezTo>
                    <a:pt x="80" y="119"/>
                    <a:pt x="80" y="119"/>
                    <a:pt x="80" y="119"/>
                  </a:cubicBezTo>
                  <a:cubicBezTo>
                    <a:pt x="77" y="120"/>
                    <a:pt x="78" y="120"/>
                    <a:pt x="76" y="120"/>
                  </a:cubicBezTo>
                  <a:cubicBezTo>
                    <a:pt x="75" y="120"/>
                    <a:pt x="75" y="120"/>
                    <a:pt x="75" y="120"/>
                  </a:cubicBezTo>
                  <a:cubicBezTo>
                    <a:pt x="75" y="120"/>
                    <a:pt x="75" y="120"/>
                    <a:pt x="75" y="120"/>
                  </a:cubicBezTo>
                  <a:cubicBezTo>
                    <a:pt x="74" y="120"/>
                    <a:pt x="74" y="120"/>
                    <a:pt x="74" y="120"/>
                  </a:cubicBezTo>
                  <a:cubicBezTo>
                    <a:pt x="75" y="121"/>
                    <a:pt x="75" y="121"/>
                    <a:pt x="75" y="121"/>
                  </a:cubicBezTo>
                  <a:cubicBezTo>
                    <a:pt x="75" y="121"/>
                    <a:pt x="75" y="121"/>
                    <a:pt x="75" y="121"/>
                  </a:cubicBezTo>
                  <a:cubicBezTo>
                    <a:pt x="75" y="121"/>
                    <a:pt x="75" y="121"/>
                    <a:pt x="75" y="121"/>
                  </a:cubicBezTo>
                  <a:cubicBezTo>
                    <a:pt x="74" y="121"/>
                    <a:pt x="74" y="121"/>
                    <a:pt x="74" y="121"/>
                  </a:cubicBezTo>
                  <a:cubicBezTo>
                    <a:pt x="71" y="120"/>
                    <a:pt x="71" y="120"/>
                    <a:pt x="71" y="120"/>
                  </a:cubicBezTo>
                  <a:cubicBezTo>
                    <a:pt x="69" y="119"/>
                    <a:pt x="69" y="119"/>
                    <a:pt x="69" y="119"/>
                  </a:cubicBezTo>
                  <a:cubicBezTo>
                    <a:pt x="68" y="118"/>
                    <a:pt x="68" y="118"/>
                    <a:pt x="68" y="118"/>
                  </a:cubicBezTo>
                  <a:cubicBezTo>
                    <a:pt x="69" y="117"/>
                    <a:pt x="69" y="117"/>
                    <a:pt x="69" y="117"/>
                  </a:cubicBezTo>
                  <a:cubicBezTo>
                    <a:pt x="69" y="117"/>
                    <a:pt x="69" y="117"/>
                    <a:pt x="69" y="117"/>
                  </a:cubicBezTo>
                  <a:cubicBezTo>
                    <a:pt x="71" y="117"/>
                    <a:pt x="71" y="117"/>
                    <a:pt x="71" y="117"/>
                  </a:cubicBezTo>
                  <a:cubicBezTo>
                    <a:pt x="71" y="117"/>
                    <a:pt x="71" y="117"/>
                    <a:pt x="71" y="117"/>
                  </a:cubicBezTo>
                  <a:cubicBezTo>
                    <a:pt x="72" y="116"/>
                    <a:pt x="72" y="116"/>
                    <a:pt x="72" y="116"/>
                  </a:cubicBezTo>
                  <a:cubicBezTo>
                    <a:pt x="72" y="115"/>
                    <a:pt x="72" y="115"/>
                    <a:pt x="71" y="114"/>
                  </a:cubicBezTo>
                  <a:cubicBezTo>
                    <a:pt x="72" y="113"/>
                    <a:pt x="72" y="113"/>
                    <a:pt x="72" y="113"/>
                  </a:cubicBezTo>
                  <a:cubicBezTo>
                    <a:pt x="73" y="112"/>
                    <a:pt x="73" y="112"/>
                    <a:pt x="73" y="112"/>
                  </a:cubicBezTo>
                  <a:cubicBezTo>
                    <a:pt x="74" y="111"/>
                    <a:pt x="74" y="111"/>
                    <a:pt x="74" y="111"/>
                  </a:cubicBezTo>
                  <a:cubicBezTo>
                    <a:pt x="74" y="110"/>
                    <a:pt x="74" y="110"/>
                    <a:pt x="74" y="110"/>
                  </a:cubicBezTo>
                  <a:cubicBezTo>
                    <a:pt x="75" y="109"/>
                    <a:pt x="75" y="109"/>
                    <a:pt x="75" y="109"/>
                  </a:cubicBezTo>
                  <a:cubicBezTo>
                    <a:pt x="77" y="108"/>
                    <a:pt x="77" y="108"/>
                    <a:pt x="77" y="108"/>
                  </a:cubicBezTo>
                  <a:cubicBezTo>
                    <a:pt x="77" y="107"/>
                    <a:pt x="77" y="107"/>
                    <a:pt x="77" y="106"/>
                  </a:cubicBezTo>
                  <a:cubicBezTo>
                    <a:pt x="76" y="104"/>
                    <a:pt x="76" y="104"/>
                    <a:pt x="76" y="102"/>
                  </a:cubicBezTo>
                  <a:cubicBezTo>
                    <a:pt x="77" y="102"/>
                    <a:pt x="77" y="102"/>
                    <a:pt x="77" y="102"/>
                  </a:cubicBezTo>
                  <a:cubicBezTo>
                    <a:pt x="78" y="101"/>
                    <a:pt x="77" y="101"/>
                    <a:pt x="79" y="101"/>
                  </a:cubicBezTo>
                  <a:cubicBezTo>
                    <a:pt x="79" y="101"/>
                    <a:pt x="79" y="101"/>
                    <a:pt x="79" y="101"/>
                  </a:cubicBezTo>
                  <a:cubicBezTo>
                    <a:pt x="79" y="101"/>
                    <a:pt x="79" y="101"/>
                    <a:pt x="79" y="101"/>
                  </a:cubicBezTo>
                  <a:cubicBezTo>
                    <a:pt x="79" y="103"/>
                    <a:pt x="79" y="103"/>
                    <a:pt x="79" y="103"/>
                  </a:cubicBezTo>
                  <a:cubicBezTo>
                    <a:pt x="80" y="103"/>
                    <a:pt x="80" y="103"/>
                    <a:pt x="80" y="103"/>
                  </a:cubicBezTo>
                  <a:cubicBezTo>
                    <a:pt x="80" y="103"/>
                    <a:pt x="80" y="103"/>
                    <a:pt x="80" y="103"/>
                  </a:cubicBezTo>
                  <a:cubicBezTo>
                    <a:pt x="81" y="101"/>
                    <a:pt x="81" y="101"/>
                    <a:pt x="81" y="101"/>
                  </a:cubicBezTo>
                  <a:cubicBezTo>
                    <a:pt x="81" y="102"/>
                    <a:pt x="81" y="102"/>
                    <a:pt x="81" y="102"/>
                  </a:cubicBezTo>
                  <a:cubicBezTo>
                    <a:pt x="82" y="102"/>
                    <a:pt x="82" y="102"/>
                    <a:pt x="82" y="102"/>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2"/>
                    <a:pt x="85" y="102"/>
                    <a:pt x="85" y="102"/>
                  </a:cubicBezTo>
                  <a:cubicBezTo>
                    <a:pt x="85" y="102"/>
                    <a:pt x="85" y="102"/>
                    <a:pt x="85" y="102"/>
                  </a:cubicBezTo>
                  <a:cubicBezTo>
                    <a:pt x="86" y="102"/>
                    <a:pt x="86" y="102"/>
                    <a:pt x="86" y="102"/>
                  </a:cubicBezTo>
                  <a:cubicBezTo>
                    <a:pt x="87" y="103"/>
                    <a:pt x="87" y="103"/>
                    <a:pt x="87" y="103"/>
                  </a:cubicBezTo>
                  <a:cubicBezTo>
                    <a:pt x="87" y="103"/>
                    <a:pt x="88" y="103"/>
                    <a:pt x="89" y="103"/>
                  </a:cubicBezTo>
                  <a:cubicBezTo>
                    <a:pt x="90" y="102"/>
                    <a:pt x="89" y="103"/>
                    <a:pt x="90" y="102"/>
                  </a:cubicBezTo>
                  <a:cubicBezTo>
                    <a:pt x="87" y="100"/>
                    <a:pt x="87" y="100"/>
                    <a:pt x="87" y="100"/>
                  </a:cubicBezTo>
                  <a:cubicBezTo>
                    <a:pt x="88" y="99"/>
                    <a:pt x="88" y="99"/>
                    <a:pt x="88" y="97"/>
                  </a:cubicBezTo>
                  <a:cubicBezTo>
                    <a:pt x="87" y="96"/>
                    <a:pt x="88" y="97"/>
                    <a:pt x="87" y="96"/>
                  </a:cubicBezTo>
                  <a:cubicBezTo>
                    <a:pt x="85" y="95"/>
                    <a:pt x="86" y="95"/>
                    <a:pt x="84" y="94"/>
                  </a:cubicBezTo>
                  <a:cubicBezTo>
                    <a:pt x="84" y="93"/>
                    <a:pt x="84" y="93"/>
                    <a:pt x="84" y="93"/>
                  </a:cubicBezTo>
                  <a:cubicBezTo>
                    <a:pt x="83" y="93"/>
                    <a:pt x="84" y="93"/>
                    <a:pt x="83" y="92"/>
                  </a:cubicBezTo>
                  <a:cubicBezTo>
                    <a:pt x="83" y="91"/>
                    <a:pt x="83" y="91"/>
                    <a:pt x="83" y="91"/>
                  </a:cubicBezTo>
                  <a:cubicBezTo>
                    <a:pt x="83" y="91"/>
                    <a:pt x="83" y="91"/>
                    <a:pt x="83" y="91"/>
                  </a:cubicBezTo>
                  <a:cubicBezTo>
                    <a:pt x="83" y="90"/>
                    <a:pt x="83" y="90"/>
                    <a:pt x="83" y="90"/>
                  </a:cubicBezTo>
                  <a:cubicBezTo>
                    <a:pt x="83" y="89"/>
                    <a:pt x="83" y="89"/>
                    <a:pt x="83" y="89"/>
                  </a:cubicBezTo>
                  <a:cubicBezTo>
                    <a:pt x="83" y="88"/>
                    <a:pt x="83" y="88"/>
                    <a:pt x="83" y="88"/>
                  </a:cubicBezTo>
                  <a:cubicBezTo>
                    <a:pt x="83" y="88"/>
                    <a:pt x="83" y="88"/>
                    <a:pt x="83" y="88"/>
                  </a:cubicBezTo>
                  <a:cubicBezTo>
                    <a:pt x="82" y="88"/>
                    <a:pt x="82" y="88"/>
                    <a:pt x="82" y="88"/>
                  </a:cubicBezTo>
                  <a:cubicBezTo>
                    <a:pt x="81" y="87"/>
                    <a:pt x="81" y="87"/>
                    <a:pt x="81" y="87"/>
                  </a:cubicBezTo>
                  <a:cubicBezTo>
                    <a:pt x="81" y="87"/>
                    <a:pt x="81" y="87"/>
                    <a:pt x="81" y="87"/>
                  </a:cubicBezTo>
                  <a:cubicBezTo>
                    <a:pt x="79" y="85"/>
                    <a:pt x="79" y="85"/>
                    <a:pt x="79" y="85"/>
                  </a:cubicBezTo>
                  <a:cubicBezTo>
                    <a:pt x="79" y="85"/>
                    <a:pt x="79" y="85"/>
                    <a:pt x="79" y="85"/>
                  </a:cubicBezTo>
                  <a:cubicBezTo>
                    <a:pt x="79" y="85"/>
                    <a:pt x="79" y="85"/>
                    <a:pt x="78" y="84"/>
                  </a:cubicBezTo>
                  <a:cubicBezTo>
                    <a:pt x="80" y="81"/>
                    <a:pt x="80" y="81"/>
                    <a:pt x="79" y="78"/>
                  </a:cubicBezTo>
                  <a:cubicBezTo>
                    <a:pt x="79" y="77"/>
                    <a:pt x="79" y="77"/>
                    <a:pt x="79" y="77"/>
                  </a:cubicBezTo>
                  <a:cubicBezTo>
                    <a:pt x="78" y="77"/>
                    <a:pt x="78" y="77"/>
                    <a:pt x="78" y="77"/>
                  </a:cubicBezTo>
                  <a:cubicBezTo>
                    <a:pt x="77" y="77"/>
                    <a:pt x="78" y="77"/>
                    <a:pt x="77" y="77"/>
                  </a:cubicBezTo>
                  <a:cubicBezTo>
                    <a:pt x="76" y="77"/>
                    <a:pt x="76" y="77"/>
                    <a:pt x="76" y="77"/>
                  </a:cubicBezTo>
                  <a:cubicBezTo>
                    <a:pt x="75" y="76"/>
                    <a:pt x="75" y="76"/>
                    <a:pt x="75" y="74"/>
                  </a:cubicBezTo>
                  <a:cubicBezTo>
                    <a:pt x="73" y="74"/>
                    <a:pt x="73" y="74"/>
                    <a:pt x="72" y="74"/>
                  </a:cubicBezTo>
                  <a:cubicBezTo>
                    <a:pt x="71" y="75"/>
                    <a:pt x="71" y="75"/>
                    <a:pt x="71" y="75"/>
                  </a:cubicBezTo>
                  <a:cubicBezTo>
                    <a:pt x="71" y="74"/>
                    <a:pt x="71" y="74"/>
                    <a:pt x="71" y="74"/>
                  </a:cubicBezTo>
                  <a:cubicBezTo>
                    <a:pt x="71" y="74"/>
                    <a:pt x="71" y="74"/>
                    <a:pt x="71" y="74"/>
                  </a:cubicBezTo>
                  <a:cubicBezTo>
                    <a:pt x="70" y="73"/>
                    <a:pt x="70" y="73"/>
                    <a:pt x="70" y="73"/>
                  </a:cubicBezTo>
                  <a:cubicBezTo>
                    <a:pt x="70" y="74"/>
                    <a:pt x="70" y="74"/>
                    <a:pt x="70" y="74"/>
                  </a:cubicBezTo>
                  <a:cubicBezTo>
                    <a:pt x="70" y="74"/>
                    <a:pt x="70" y="74"/>
                    <a:pt x="70" y="74"/>
                  </a:cubicBezTo>
                  <a:cubicBezTo>
                    <a:pt x="70" y="73"/>
                    <a:pt x="70" y="73"/>
                    <a:pt x="70" y="73"/>
                  </a:cubicBezTo>
                  <a:cubicBezTo>
                    <a:pt x="69" y="72"/>
                    <a:pt x="69" y="72"/>
                    <a:pt x="69" y="72"/>
                  </a:cubicBezTo>
                  <a:cubicBezTo>
                    <a:pt x="68" y="72"/>
                    <a:pt x="68" y="72"/>
                    <a:pt x="68" y="72"/>
                  </a:cubicBezTo>
                  <a:cubicBezTo>
                    <a:pt x="67" y="72"/>
                    <a:pt x="67" y="72"/>
                    <a:pt x="67" y="72"/>
                  </a:cubicBezTo>
                  <a:cubicBezTo>
                    <a:pt x="67" y="71"/>
                    <a:pt x="67" y="71"/>
                    <a:pt x="67" y="71"/>
                  </a:cubicBezTo>
                  <a:cubicBezTo>
                    <a:pt x="66" y="71"/>
                    <a:pt x="66" y="71"/>
                    <a:pt x="66" y="71"/>
                  </a:cubicBezTo>
                  <a:cubicBezTo>
                    <a:pt x="65" y="71"/>
                    <a:pt x="65" y="71"/>
                    <a:pt x="65" y="71"/>
                  </a:cubicBezTo>
                  <a:cubicBezTo>
                    <a:pt x="64" y="70"/>
                    <a:pt x="65" y="70"/>
                    <a:pt x="64" y="69"/>
                  </a:cubicBezTo>
                  <a:cubicBezTo>
                    <a:pt x="63" y="69"/>
                    <a:pt x="63" y="69"/>
                    <a:pt x="63" y="69"/>
                  </a:cubicBezTo>
                  <a:cubicBezTo>
                    <a:pt x="61" y="68"/>
                    <a:pt x="61" y="68"/>
                    <a:pt x="61" y="68"/>
                  </a:cubicBezTo>
                  <a:cubicBezTo>
                    <a:pt x="61" y="68"/>
                    <a:pt x="61" y="68"/>
                    <a:pt x="61" y="68"/>
                  </a:cubicBezTo>
                  <a:cubicBezTo>
                    <a:pt x="60" y="69"/>
                    <a:pt x="60" y="69"/>
                    <a:pt x="59" y="69"/>
                  </a:cubicBezTo>
                  <a:cubicBezTo>
                    <a:pt x="58" y="69"/>
                    <a:pt x="58" y="69"/>
                    <a:pt x="58" y="69"/>
                  </a:cubicBezTo>
                  <a:cubicBezTo>
                    <a:pt x="57" y="70"/>
                    <a:pt x="57" y="70"/>
                    <a:pt x="57" y="70"/>
                  </a:cubicBezTo>
                  <a:cubicBezTo>
                    <a:pt x="54" y="70"/>
                    <a:pt x="55" y="70"/>
                    <a:pt x="54" y="70"/>
                  </a:cubicBezTo>
                  <a:cubicBezTo>
                    <a:pt x="53" y="70"/>
                    <a:pt x="53" y="70"/>
                    <a:pt x="53" y="70"/>
                  </a:cubicBezTo>
                  <a:cubicBezTo>
                    <a:pt x="51" y="71"/>
                    <a:pt x="51" y="71"/>
                    <a:pt x="51" y="71"/>
                  </a:cubicBezTo>
                  <a:cubicBezTo>
                    <a:pt x="50" y="72"/>
                    <a:pt x="50" y="72"/>
                    <a:pt x="50" y="72"/>
                  </a:cubicBezTo>
                  <a:cubicBezTo>
                    <a:pt x="50" y="72"/>
                    <a:pt x="48" y="73"/>
                    <a:pt x="47" y="73"/>
                  </a:cubicBezTo>
                  <a:cubicBezTo>
                    <a:pt x="47" y="74"/>
                    <a:pt x="47" y="74"/>
                    <a:pt x="47" y="74"/>
                  </a:cubicBezTo>
                  <a:cubicBezTo>
                    <a:pt x="46" y="75"/>
                    <a:pt x="46" y="75"/>
                    <a:pt x="45" y="76"/>
                  </a:cubicBezTo>
                  <a:cubicBezTo>
                    <a:pt x="38" y="77"/>
                    <a:pt x="44" y="77"/>
                    <a:pt x="37" y="78"/>
                  </a:cubicBezTo>
                  <a:cubicBezTo>
                    <a:pt x="34" y="79"/>
                    <a:pt x="34" y="79"/>
                    <a:pt x="34" y="79"/>
                  </a:cubicBezTo>
                  <a:cubicBezTo>
                    <a:pt x="33" y="80"/>
                    <a:pt x="33" y="80"/>
                    <a:pt x="33" y="80"/>
                  </a:cubicBezTo>
                  <a:cubicBezTo>
                    <a:pt x="32" y="81"/>
                    <a:pt x="32" y="81"/>
                    <a:pt x="31" y="81"/>
                  </a:cubicBezTo>
                  <a:cubicBezTo>
                    <a:pt x="29" y="79"/>
                    <a:pt x="30" y="80"/>
                    <a:pt x="27" y="77"/>
                  </a:cubicBezTo>
                  <a:cubicBezTo>
                    <a:pt x="26" y="77"/>
                    <a:pt x="26" y="77"/>
                    <a:pt x="26" y="77"/>
                  </a:cubicBezTo>
                  <a:cubicBezTo>
                    <a:pt x="25" y="77"/>
                    <a:pt x="26" y="77"/>
                    <a:pt x="24" y="78"/>
                  </a:cubicBezTo>
                  <a:cubicBezTo>
                    <a:pt x="23" y="78"/>
                    <a:pt x="23" y="78"/>
                    <a:pt x="23" y="78"/>
                  </a:cubicBezTo>
                  <a:cubicBezTo>
                    <a:pt x="22" y="77"/>
                    <a:pt x="22" y="77"/>
                    <a:pt x="22" y="77"/>
                  </a:cubicBezTo>
                  <a:cubicBezTo>
                    <a:pt x="21" y="77"/>
                    <a:pt x="21" y="77"/>
                    <a:pt x="21" y="77"/>
                  </a:cubicBezTo>
                  <a:cubicBezTo>
                    <a:pt x="16" y="76"/>
                    <a:pt x="18" y="76"/>
                    <a:pt x="14" y="76"/>
                  </a:cubicBezTo>
                  <a:cubicBezTo>
                    <a:pt x="12" y="75"/>
                    <a:pt x="12" y="75"/>
                    <a:pt x="12" y="75"/>
                  </a:cubicBezTo>
                  <a:cubicBezTo>
                    <a:pt x="11" y="75"/>
                    <a:pt x="11" y="75"/>
                    <a:pt x="11" y="75"/>
                  </a:cubicBezTo>
                  <a:cubicBezTo>
                    <a:pt x="11" y="76"/>
                    <a:pt x="11" y="75"/>
                    <a:pt x="10" y="76"/>
                  </a:cubicBezTo>
                  <a:cubicBezTo>
                    <a:pt x="10" y="76"/>
                    <a:pt x="9" y="77"/>
                    <a:pt x="8" y="77"/>
                  </a:cubicBezTo>
                  <a:cubicBezTo>
                    <a:pt x="8" y="77"/>
                    <a:pt x="8" y="77"/>
                    <a:pt x="8" y="77"/>
                  </a:cubicBezTo>
                  <a:cubicBezTo>
                    <a:pt x="8" y="76"/>
                    <a:pt x="8" y="76"/>
                    <a:pt x="8" y="76"/>
                  </a:cubicBezTo>
                  <a:cubicBezTo>
                    <a:pt x="8" y="76"/>
                    <a:pt x="8" y="76"/>
                    <a:pt x="8" y="76"/>
                  </a:cubicBezTo>
                  <a:cubicBezTo>
                    <a:pt x="8" y="75"/>
                    <a:pt x="8" y="75"/>
                    <a:pt x="8" y="75"/>
                  </a:cubicBezTo>
                  <a:cubicBezTo>
                    <a:pt x="8" y="75"/>
                    <a:pt x="7" y="75"/>
                    <a:pt x="7" y="74"/>
                  </a:cubicBezTo>
                  <a:cubicBezTo>
                    <a:pt x="7" y="74"/>
                    <a:pt x="6" y="74"/>
                    <a:pt x="6" y="74"/>
                  </a:cubicBezTo>
                  <a:cubicBezTo>
                    <a:pt x="6" y="74"/>
                    <a:pt x="6" y="74"/>
                    <a:pt x="6" y="74"/>
                  </a:cubicBezTo>
                  <a:cubicBezTo>
                    <a:pt x="5" y="74"/>
                    <a:pt x="5" y="74"/>
                    <a:pt x="5" y="74"/>
                  </a:cubicBezTo>
                  <a:cubicBezTo>
                    <a:pt x="4" y="73"/>
                    <a:pt x="4" y="73"/>
                    <a:pt x="4" y="73"/>
                  </a:cubicBezTo>
                  <a:cubicBezTo>
                    <a:pt x="3" y="72"/>
                    <a:pt x="3" y="72"/>
                    <a:pt x="3" y="72"/>
                  </a:cubicBezTo>
                  <a:cubicBezTo>
                    <a:pt x="2" y="72"/>
                    <a:pt x="2" y="72"/>
                    <a:pt x="2" y="72"/>
                  </a:cubicBezTo>
                  <a:cubicBezTo>
                    <a:pt x="2" y="71"/>
                    <a:pt x="2" y="71"/>
                    <a:pt x="2" y="71"/>
                  </a:cubicBezTo>
                  <a:cubicBezTo>
                    <a:pt x="2" y="71"/>
                    <a:pt x="2" y="71"/>
                    <a:pt x="2" y="70"/>
                  </a:cubicBezTo>
                  <a:cubicBezTo>
                    <a:pt x="1" y="69"/>
                    <a:pt x="1" y="69"/>
                    <a:pt x="1" y="69"/>
                  </a:cubicBezTo>
                  <a:cubicBezTo>
                    <a:pt x="1" y="69"/>
                    <a:pt x="1" y="69"/>
                    <a:pt x="1" y="69"/>
                  </a:cubicBezTo>
                  <a:cubicBezTo>
                    <a:pt x="0" y="69"/>
                    <a:pt x="0" y="69"/>
                    <a:pt x="0" y="69"/>
                  </a:cubicBezTo>
                  <a:cubicBezTo>
                    <a:pt x="0" y="67"/>
                    <a:pt x="0" y="67"/>
                    <a:pt x="0" y="67"/>
                  </a:cubicBezTo>
                  <a:cubicBezTo>
                    <a:pt x="2" y="65"/>
                    <a:pt x="2" y="65"/>
                    <a:pt x="2" y="65"/>
                  </a:cubicBezTo>
                  <a:cubicBezTo>
                    <a:pt x="4" y="60"/>
                    <a:pt x="1" y="64"/>
                    <a:pt x="4" y="59"/>
                  </a:cubicBezTo>
                  <a:cubicBezTo>
                    <a:pt x="5" y="58"/>
                    <a:pt x="5" y="58"/>
                    <a:pt x="5" y="58"/>
                  </a:cubicBezTo>
                  <a:cubicBezTo>
                    <a:pt x="5" y="58"/>
                    <a:pt x="5" y="58"/>
                    <a:pt x="5" y="58"/>
                  </a:cubicBezTo>
                  <a:cubicBezTo>
                    <a:pt x="7" y="59"/>
                    <a:pt x="6" y="59"/>
                    <a:pt x="8" y="59"/>
                  </a:cubicBezTo>
                  <a:cubicBezTo>
                    <a:pt x="8" y="59"/>
                    <a:pt x="8" y="59"/>
                    <a:pt x="8" y="59"/>
                  </a:cubicBezTo>
                  <a:cubicBezTo>
                    <a:pt x="8" y="58"/>
                    <a:pt x="8" y="58"/>
                    <a:pt x="8" y="58"/>
                  </a:cubicBezTo>
                  <a:cubicBezTo>
                    <a:pt x="8" y="58"/>
                    <a:pt x="8" y="58"/>
                    <a:pt x="8" y="58"/>
                  </a:cubicBezTo>
                  <a:cubicBezTo>
                    <a:pt x="7" y="57"/>
                    <a:pt x="7" y="57"/>
                    <a:pt x="6" y="56"/>
                  </a:cubicBezTo>
                  <a:cubicBezTo>
                    <a:pt x="6" y="56"/>
                    <a:pt x="6" y="56"/>
                    <a:pt x="6" y="56"/>
                  </a:cubicBezTo>
                  <a:cubicBezTo>
                    <a:pt x="7" y="55"/>
                    <a:pt x="7" y="55"/>
                    <a:pt x="7" y="54"/>
                  </a:cubicBezTo>
                  <a:cubicBezTo>
                    <a:pt x="6" y="52"/>
                    <a:pt x="6" y="52"/>
                    <a:pt x="6" y="50"/>
                  </a:cubicBezTo>
                  <a:cubicBezTo>
                    <a:pt x="9" y="44"/>
                    <a:pt x="15" y="39"/>
                    <a:pt x="18" y="35"/>
                  </a:cubicBezTo>
                  <a:cubicBezTo>
                    <a:pt x="21" y="35"/>
                    <a:pt x="21" y="35"/>
                    <a:pt x="21" y="35"/>
                  </a:cubicBezTo>
                  <a:cubicBezTo>
                    <a:pt x="21" y="34"/>
                    <a:pt x="21" y="34"/>
                    <a:pt x="22" y="33"/>
                  </a:cubicBezTo>
                  <a:cubicBezTo>
                    <a:pt x="22" y="33"/>
                    <a:pt x="22" y="33"/>
                    <a:pt x="22" y="33"/>
                  </a:cubicBezTo>
                  <a:cubicBezTo>
                    <a:pt x="22" y="31"/>
                    <a:pt x="22" y="31"/>
                    <a:pt x="22" y="31"/>
                  </a:cubicBezTo>
                  <a:cubicBezTo>
                    <a:pt x="22" y="29"/>
                    <a:pt x="22" y="29"/>
                    <a:pt x="22" y="29"/>
                  </a:cubicBezTo>
                  <a:cubicBezTo>
                    <a:pt x="21" y="29"/>
                    <a:pt x="21" y="29"/>
                    <a:pt x="21" y="28"/>
                  </a:cubicBezTo>
                  <a:cubicBezTo>
                    <a:pt x="21" y="28"/>
                    <a:pt x="21" y="28"/>
                    <a:pt x="21" y="28"/>
                  </a:cubicBezTo>
                  <a:cubicBezTo>
                    <a:pt x="21" y="28"/>
                    <a:pt x="21" y="28"/>
                    <a:pt x="22" y="28"/>
                  </a:cubicBezTo>
                  <a:cubicBezTo>
                    <a:pt x="22" y="27"/>
                    <a:pt x="22" y="27"/>
                    <a:pt x="22" y="27"/>
                  </a:cubicBezTo>
                  <a:cubicBezTo>
                    <a:pt x="22" y="27"/>
                    <a:pt x="22" y="27"/>
                    <a:pt x="22" y="27"/>
                  </a:cubicBezTo>
                  <a:cubicBezTo>
                    <a:pt x="21" y="26"/>
                    <a:pt x="21" y="26"/>
                    <a:pt x="21" y="26"/>
                  </a:cubicBezTo>
                  <a:cubicBezTo>
                    <a:pt x="20" y="24"/>
                    <a:pt x="20" y="24"/>
                    <a:pt x="19" y="22"/>
                  </a:cubicBezTo>
                  <a:cubicBezTo>
                    <a:pt x="19" y="21"/>
                    <a:pt x="18" y="20"/>
                    <a:pt x="17" y="19"/>
                  </a:cubicBezTo>
                  <a:cubicBezTo>
                    <a:pt x="17" y="18"/>
                    <a:pt x="17" y="18"/>
                    <a:pt x="17" y="18"/>
                  </a:cubicBezTo>
                  <a:cubicBezTo>
                    <a:pt x="17" y="17"/>
                    <a:pt x="17" y="17"/>
                    <a:pt x="17" y="17"/>
                  </a:cubicBezTo>
                  <a:cubicBezTo>
                    <a:pt x="17" y="16"/>
                    <a:pt x="17" y="17"/>
                    <a:pt x="17" y="15"/>
                  </a:cubicBezTo>
                  <a:cubicBezTo>
                    <a:pt x="17" y="15"/>
                    <a:pt x="17" y="15"/>
                    <a:pt x="17" y="15"/>
                  </a:cubicBezTo>
                  <a:cubicBezTo>
                    <a:pt x="17" y="14"/>
                    <a:pt x="17" y="14"/>
                    <a:pt x="17" y="14"/>
                  </a:cubicBezTo>
                  <a:cubicBezTo>
                    <a:pt x="17" y="13"/>
                    <a:pt x="17" y="13"/>
                    <a:pt x="17" y="13"/>
                  </a:cubicBezTo>
                  <a:cubicBezTo>
                    <a:pt x="18" y="13"/>
                    <a:pt x="18" y="13"/>
                    <a:pt x="18" y="13"/>
                  </a:cubicBezTo>
                  <a:cubicBezTo>
                    <a:pt x="19" y="13"/>
                    <a:pt x="18" y="13"/>
                    <a:pt x="19" y="13"/>
                  </a:cubicBezTo>
                  <a:cubicBezTo>
                    <a:pt x="20" y="14"/>
                    <a:pt x="20" y="14"/>
                    <a:pt x="20" y="14"/>
                  </a:cubicBezTo>
                  <a:cubicBezTo>
                    <a:pt x="21" y="14"/>
                    <a:pt x="21" y="14"/>
                    <a:pt x="21" y="14"/>
                  </a:cubicBezTo>
                  <a:cubicBezTo>
                    <a:pt x="23" y="12"/>
                    <a:pt x="22" y="13"/>
                    <a:pt x="24" y="11"/>
                  </a:cubicBezTo>
                  <a:cubicBezTo>
                    <a:pt x="25" y="9"/>
                    <a:pt x="25" y="9"/>
                    <a:pt x="25" y="9"/>
                  </a:cubicBezTo>
                  <a:cubicBezTo>
                    <a:pt x="25" y="9"/>
                    <a:pt x="25" y="9"/>
                    <a:pt x="25" y="9"/>
                  </a:cubicBezTo>
                  <a:cubicBezTo>
                    <a:pt x="29" y="8"/>
                    <a:pt x="30" y="9"/>
                    <a:pt x="33" y="8"/>
                  </a:cubicBezTo>
                  <a:cubicBezTo>
                    <a:pt x="43" y="7"/>
                    <a:pt x="44" y="9"/>
                    <a:pt x="48" y="9"/>
                  </a:cubicBezTo>
                  <a:cubicBezTo>
                    <a:pt x="49" y="10"/>
                    <a:pt x="49" y="10"/>
                    <a:pt x="49" y="10"/>
                  </a:cubicBezTo>
                  <a:cubicBezTo>
                    <a:pt x="51" y="10"/>
                    <a:pt x="53" y="11"/>
                    <a:pt x="56" y="11"/>
                  </a:cubicBezTo>
                  <a:cubicBezTo>
                    <a:pt x="56" y="11"/>
                    <a:pt x="56" y="11"/>
                    <a:pt x="56" y="11"/>
                  </a:cubicBezTo>
                  <a:cubicBezTo>
                    <a:pt x="58" y="13"/>
                    <a:pt x="58" y="13"/>
                    <a:pt x="58" y="13"/>
                  </a:cubicBezTo>
                  <a:cubicBezTo>
                    <a:pt x="58" y="14"/>
                    <a:pt x="58" y="14"/>
                    <a:pt x="58" y="14"/>
                  </a:cubicBezTo>
                  <a:cubicBezTo>
                    <a:pt x="59" y="14"/>
                    <a:pt x="59" y="14"/>
                    <a:pt x="59" y="14"/>
                  </a:cubicBezTo>
                  <a:cubicBezTo>
                    <a:pt x="60" y="14"/>
                    <a:pt x="59" y="14"/>
                    <a:pt x="61" y="14"/>
                  </a:cubicBezTo>
                  <a:cubicBezTo>
                    <a:pt x="62" y="14"/>
                    <a:pt x="62" y="14"/>
                    <a:pt x="62" y="14"/>
                  </a:cubicBezTo>
                  <a:cubicBezTo>
                    <a:pt x="62" y="16"/>
                    <a:pt x="62" y="16"/>
                    <a:pt x="62" y="16"/>
                  </a:cubicBezTo>
                  <a:cubicBezTo>
                    <a:pt x="63" y="16"/>
                    <a:pt x="63" y="16"/>
                    <a:pt x="63" y="16"/>
                  </a:cubicBezTo>
                  <a:cubicBezTo>
                    <a:pt x="63" y="16"/>
                    <a:pt x="63" y="16"/>
                    <a:pt x="63" y="16"/>
                  </a:cubicBezTo>
                  <a:cubicBezTo>
                    <a:pt x="64" y="15"/>
                    <a:pt x="63" y="15"/>
                    <a:pt x="64" y="14"/>
                  </a:cubicBezTo>
                  <a:cubicBezTo>
                    <a:pt x="64" y="14"/>
                    <a:pt x="64" y="14"/>
                    <a:pt x="64" y="14"/>
                  </a:cubicBezTo>
                  <a:cubicBezTo>
                    <a:pt x="66" y="14"/>
                    <a:pt x="66" y="14"/>
                    <a:pt x="66" y="14"/>
                  </a:cubicBezTo>
                  <a:cubicBezTo>
                    <a:pt x="67" y="14"/>
                    <a:pt x="67" y="14"/>
                    <a:pt x="67" y="14"/>
                  </a:cubicBezTo>
                  <a:cubicBezTo>
                    <a:pt x="68" y="14"/>
                    <a:pt x="68" y="14"/>
                    <a:pt x="68" y="14"/>
                  </a:cubicBezTo>
                  <a:cubicBezTo>
                    <a:pt x="68" y="14"/>
                    <a:pt x="68" y="14"/>
                    <a:pt x="68" y="14"/>
                  </a:cubicBezTo>
                  <a:cubicBezTo>
                    <a:pt x="70" y="14"/>
                    <a:pt x="70" y="14"/>
                    <a:pt x="72" y="14"/>
                  </a:cubicBezTo>
                  <a:cubicBezTo>
                    <a:pt x="73" y="15"/>
                    <a:pt x="73" y="15"/>
                    <a:pt x="73" y="15"/>
                  </a:cubicBezTo>
                  <a:cubicBezTo>
                    <a:pt x="73" y="16"/>
                    <a:pt x="73" y="16"/>
                    <a:pt x="73" y="16"/>
                  </a:cubicBezTo>
                  <a:cubicBezTo>
                    <a:pt x="74" y="17"/>
                    <a:pt x="74" y="17"/>
                    <a:pt x="74" y="17"/>
                  </a:cubicBezTo>
                  <a:cubicBezTo>
                    <a:pt x="74" y="17"/>
                    <a:pt x="74" y="17"/>
                    <a:pt x="74" y="17"/>
                  </a:cubicBezTo>
                  <a:cubicBezTo>
                    <a:pt x="75" y="15"/>
                    <a:pt x="75" y="15"/>
                    <a:pt x="75" y="15"/>
                  </a:cubicBezTo>
                  <a:cubicBezTo>
                    <a:pt x="75" y="15"/>
                    <a:pt x="75" y="15"/>
                    <a:pt x="75" y="15"/>
                  </a:cubicBezTo>
                  <a:cubicBezTo>
                    <a:pt x="76" y="14"/>
                    <a:pt x="76" y="14"/>
                    <a:pt x="77" y="14"/>
                  </a:cubicBezTo>
                  <a:cubicBezTo>
                    <a:pt x="77" y="14"/>
                    <a:pt x="77" y="14"/>
                    <a:pt x="78" y="13"/>
                  </a:cubicBezTo>
                  <a:cubicBezTo>
                    <a:pt x="78" y="13"/>
                    <a:pt x="78" y="13"/>
                    <a:pt x="78" y="13"/>
                  </a:cubicBezTo>
                  <a:cubicBezTo>
                    <a:pt x="79" y="13"/>
                    <a:pt x="79" y="13"/>
                    <a:pt x="79" y="13"/>
                  </a:cubicBezTo>
                  <a:cubicBezTo>
                    <a:pt x="79" y="14"/>
                    <a:pt x="80" y="16"/>
                    <a:pt x="80" y="17"/>
                  </a:cubicBezTo>
                  <a:cubicBezTo>
                    <a:pt x="81" y="18"/>
                    <a:pt x="81" y="18"/>
                    <a:pt x="81" y="18"/>
                  </a:cubicBezTo>
                  <a:cubicBezTo>
                    <a:pt x="83" y="17"/>
                    <a:pt x="82" y="17"/>
                    <a:pt x="83" y="17"/>
                  </a:cubicBezTo>
                  <a:cubicBezTo>
                    <a:pt x="87" y="17"/>
                    <a:pt x="87" y="16"/>
                    <a:pt x="89" y="16"/>
                  </a:cubicBezTo>
                  <a:cubicBezTo>
                    <a:pt x="90" y="16"/>
                    <a:pt x="90" y="16"/>
                    <a:pt x="90" y="16"/>
                  </a:cubicBezTo>
                  <a:cubicBezTo>
                    <a:pt x="91" y="16"/>
                    <a:pt x="91" y="16"/>
                    <a:pt x="92" y="17"/>
                  </a:cubicBezTo>
                  <a:cubicBezTo>
                    <a:pt x="92" y="19"/>
                    <a:pt x="92" y="19"/>
                    <a:pt x="92" y="19"/>
                  </a:cubicBezTo>
                  <a:cubicBezTo>
                    <a:pt x="93" y="20"/>
                    <a:pt x="93" y="20"/>
                    <a:pt x="93" y="20"/>
                  </a:cubicBezTo>
                  <a:cubicBezTo>
                    <a:pt x="94" y="20"/>
                    <a:pt x="94" y="20"/>
                    <a:pt x="94" y="20"/>
                  </a:cubicBezTo>
                  <a:cubicBezTo>
                    <a:pt x="95" y="19"/>
                    <a:pt x="95" y="19"/>
                    <a:pt x="95" y="19"/>
                  </a:cubicBezTo>
                  <a:cubicBezTo>
                    <a:pt x="95" y="18"/>
                    <a:pt x="95" y="18"/>
                    <a:pt x="95" y="18"/>
                  </a:cubicBezTo>
                  <a:cubicBezTo>
                    <a:pt x="95" y="17"/>
                    <a:pt x="95" y="17"/>
                    <a:pt x="95" y="16"/>
                  </a:cubicBezTo>
                  <a:cubicBezTo>
                    <a:pt x="95" y="15"/>
                    <a:pt x="95" y="15"/>
                    <a:pt x="94" y="14"/>
                  </a:cubicBezTo>
                  <a:cubicBezTo>
                    <a:pt x="96" y="9"/>
                    <a:pt x="96" y="9"/>
                    <a:pt x="99" y="6"/>
                  </a:cubicBezTo>
                  <a:cubicBezTo>
                    <a:pt x="100" y="5"/>
                    <a:pt x="100" y="5"/>
                    <a:pt x="100" y="5"/>
                  </a:cubicBezTo>
                  <a:cubicBezTo>
                    <a:pt x="102" y="5"/>
                    <a:pt x="101" y="5"/>
                    <a:pt x="102" y="6"/>
                  </a:cubicBezTo>
                  <a:cubicBezTo>
                    <a:pt x="103" y="5"/>
                    <a:pt x="103" y="5"/>
                    <a:pt x="103" y="5"/>
                  </a:cubicBezTo>
                  <a:cubicBezTo>
                    <a:pt x="105" y="5"/>
                    <a:pt x="107" y="4"/>
                    <a:pt x="108" y="5"/>
                  </a:cubicBezTo>
                  <a:cubicBezTo>
                    <a:pt x="110" y="5"/>
                    <a:pt x="109" y="5"/>
                    <a:pt x="111" y="6"/>
                  </a:cubicBezTo>
                  <a:cubicBezTo>
                    <a:pt x="111" y="6"/>
                    <a:pt x="111" y="6"/>
                    <a:pt x="112" y="6"/>
                  </a:cubicBezTo>
                  <a:cubicBezTo>
                    <a:pt x="113" y="5"/>
                    <a:pt x="113" y="5"/>
                    <a:pt x="114" y="4"/>
                  </a:cubicBezTo>
                  <a:cubicBezTo>
                    <a:pt x="115" y="1"/>
                    <a:pt x="115" y="1"/>
                    <a:pt x="115" y="1"/>
                  </a:cubicBezTo>
                  <a:cubicBezTo>
                    <a:pt x="115" y="1"/>
                    <a:pt x="115" y="1"/>
                    <a:pt x="115" y="1"/>
                  </a:cubicBezTo>
                  <a:cubicBezTo>
                    <a:pt x="116" y="1"/>
                    <a:pt x="116" y="1"/>
                    <a:pt x="116" y="1"/>
                  </a:cubicBezTo>
                  <a:cubicBezTo>
                    <a:pt x="117" y="1"/>
                    <a:pt x="117" y="1"/>
                    <a:pt x="117" y="1"/>
                  </a:cubicBezTo>
                  <a:cubicBezTo>
                    <a:pt x="118" y="1"/>
                    <a:pt x="118" y="1"/>
                    <a:pt x="120" y="2"/>
                  </a:cubicBezTo>
                  <a:cubicBezTo>
                    <a:pt x="121" y="2"/>
                    <a:pt x="121" y="2"/>
                    <a:pt x="121" y="2"/>
                  </a:cubicBezTo>
                  <a:cubicBezTo>
                    <a:pt x="124" y="0"/>
                    <a:pt x="124" y="0"/>
                    <a:pt x="124" y="0"/>
                  </a:cubicBezTo>
                  <a:cubicBezTo>
                    <a:pt x="125" y="0"/>
                    <a:pt x="125" y="0"/>
                    <a:pt x="125" y="0"/>
                  </a:cubicBezTo>
                  <a:cubicBezTo>
                    <a:pt x="128" y="0"/>
                    <a:pt x="128" y="1"/>
                    <a:pt x="130" y="0"/>
                  </a:cubicBezTo>
                  <a:cubicBezTo>
                    <a:pt x="131" y="1"/>
                    <a:pt x="131" y="1"/>
                    <a:pt x="131" y="1"/>
                  </a:cubicBezTo>
                  <a:cubicBezTo>
                    <a:pt x="133" y="3"/>
                    <a:pt x="133" y="4"/>
                    <a:pt x="135" y="7"/>
                  </a:cubicBezTo>
                  <a:cubicBezTo>
                    <a:pt x="138" y="10"/>
                    <a:pt x="138" y="10"/>
                    <a:pt x="138" y="10"/>
                  </a:cubicBezTo>
                  <a:cubicBezTo>
                    <a:pt x="138" y="11"/>
                    <a:pt x="138" y="11"/>
                    <a:pt x="138" y="11"/>
                  </a:cubicBezTo>
                  <a:cubicBezTo>
                    <a:pt x="138" y="12"/>
                    <a:pt x="138" y="12"/>
                    <a:pt x="138" y="12"/>
                  </a:cubicBezTo>
                  <a:cubicBezTo>
                    <a:pt x="136" y="12"/>
                    <a:pt x="136" y="12"/>
                    <a:pt x="135" y="12"/>
                  </a:cubicBezTo>
                  <a:cubicBezTo>
                    <a:pt x="135" y="13"/>
                    <a:pt x="135" y="13"/>
                    <a:pt x="135" y="13"/>
                  </a:cubicBezTo>
                  <a:cubicBezTo>
                    <a:pt x="135" y="14"/>
                    <a:pt x="135" y="13"/>
                    <a:pt x="136" y="15"/>
                  </a:cubicBezTo>
                  <a:cubicBezTo>
                    <a:pt x="136" y="16"/>
                    <a:pt x="136" y="16"/>
                    <a:pt x="136" y="17"/>
                  </a:cubicBezTo>
                  <a:cubicBezTo>
                    <a:pt x="136" y="18"/>
                    <a:pt x="136" y="18"/>
                    <a:pt x="136" y="18"/>
                  </a:cubicBezTo>
                  <a:cubicBezTo>
                    <a:pt x="136" y="18"/>
                    <a:pt x="136" y="18"/>
                    <a:pt x="136" y="18"/>
                  </a:cubicBezTo>
                  <a:cubicBezTo>
                    <a:pt x="136" y="19"/>
                    <a:pt x="136" y="19"/>
                    <a:pt x="136" y="19"/>
                  </a:cubicBezTo>
                  <a:cubicBezTo>
                    <a:pt x="136" y="19"/>
                    <a:pt x="136" y="19"/>
                    <a:pt x="136" y="19"/>
                  </a:cubicBezTo>
                  <a:cubicBezTo>
                    <a:pt x="136" y="20"/>
                    <a:pt x="136" y="20"/>
                    <a:pt x="136" y="20"/>
                  </a:cubicBezTo>
                  <a:cubicBezTo>
                    <a:pt x="136" y="20"/>
                    <a:pt x="136" y="20"/>
                    <a:pt x="136" y="20"/>
                  </a:cubicBezTo>
                  <a:cubicBezTo>
                    <a:pt x="139" y="20"/>
                    <a:pt x="139" y="20"/>
                    <a:pt x="139" y="20"/>
                  </a:cubicBezTo>
                  <a:cubicBezTo>
                    <a:pt x="140" y="21"/>
                    <a:pt x="140" y="21"/>
                    <a:pt x="141" y="21"/>
                  </a:cubicBezTo>
                  <a:cubicBezTo>
                    <a:pt x="142" y="21"/>
                    <a:pt x="142" y="21"/>
                    <a:pt x="142" y="21"/>
                  </a:cubicBezTo>
                  <a:cubicBezTo>
                    <a:pt x="143" y="21"/>
                    <a:pt x="144" y="21"/>
                    <a:pt x="145" y="21"/>
                  </a:cubicBezTo>
                  <a:cubicBezTo>
                    <a:pt x="146" y="21"/>
                    <a:pt x="146" y="21"/>
                    <a:pt x="146" y="21"/>
                  </a:cubicBezTo>
                  <a:cubicBezTo>
                    <a:pt x="146" y="23"/>
                    <a:pt x="146" y="22"/>
                    <a:pt x="146" y="23"/>
                  </a:cubicBezTo>
                  <a:cubicBezTo>
                    <a:pt x="147" y="24"/>
                    <a:pt x="147" y="24"/>
                    <a:pt x="147" y="24"/>
                  </a:cubicBezTo>
                  <a:cubicBezTo>
                    <a:pt x="148" y="24"/>
                    <a:pt x="147" y="24"/>
                    <a:pt x="148" y="24"/>
                  </a:cubicBezTo>
                  <a:cubicBezTo>
                    <a:pt x="148" y="24"/>
                    <a:pt x="148" y="24"/>
                    <a:pt x="148" y="24"/>
                  </a:cubicBezTo>
                  <a:cubicBezTo>
                    <a:pt x="148" y="25"/>
                    <a:pt x="148" y="25"/>
                    <a:pt x="148" y="25"/>
                  </a:cubicBezTo>
                  <a:cubicBezTo>
                    <a:pt x="148" y="25"/>
                    <a:pt x="148" y="25"/>
                    <a:pt x="148" y="25"/>
                  </a:cubicBezTo>
                  <a:cubicBezTo>
                    <a:pt x="148" y="26"/>
                    <a:pt x="148" y="26"/>
                    <a:pt x="149" y="28"/>
                  </a:cubicBezTo>
                  <a:cubicBezTo>
                    <a:pt x="149" y="29"/>
                    <a:pt x="149" y="28"/>
                    <a:pt x="149" y="29"/>
                  </a:cubicBezTo>
                  <a:cubicBezTo>
                    <a:pt x="149" y="30"/>
                    <a:pt x="149" y="30"/>
                    <a:pt x="149" y="30"/>
                  </a:cubicBezTo>
                  <a:cubicBezTo>
                    <a:pt x="149" y="31"/>
                    <a:pt x="149" y="31"/>
                    <a:pt x="149" y="31"/>
                  </a:cubicBezTo>
                  <a:cubicBezTo>
                    <a:pt x="149" y="33"/>
                    <a:pt x="149" y="33"/>
                    <a:pt x="149" y="33"/>
                  </a:cubicBezTo>
                  <a:cubicBezTo>
                    <a:pt x="150" y="34"/>
                    <a:pt x="150" y="34"/>
                    <a:pt x="150" y="34"/>
                  </a:cubicBezTo>
                  <a:cubicBezTo>
                    <a:pt x="151" y="34"/>
                    <a:pt x="151" y="34"/>
                    <a:pt x="151" y="34"/>
                  </a:cubicBezTo>
                  <a:cubicBezTo>
                    <a:pt x="151" y="36"/>
                    <a:pt x="151" y="36"/>
                    <a:pt x="151" y="36"/>
                  </a:cubicBezTo>
                  <a:cubicBezTo>
                    <a:pt x="152" y="36"/>
                    <a:pt x="152" y="36"/>
                    <a:pt x="152" y="36"/>
                  </a:cubicBezTo>
                  <a:cubicBezTo>
                    <a:pt x="154" y="35"/>
                    <a:pt x="153" y="35"/>
                    <a:pt x="154" y="34"/>
                  </a:cubicBezTo>
                  <a:cubicBezTo>
                    <a:pt x="156" y="35"/>
                    <a:pt x="156" y="35"/>
                    <a:pt x="157" y="35"/>
                  </a:cubicBezTo>
                  <a:cubicBezTo>
                    <a:pt x="158" y="36"/>
                    <a:pt x="158" y="36"/>
                    <a:pt x="158" y="36"/>
                  </a:cubicBezTo>
                  <a:cubicBezTo>
                    <a:pt x="158" y="37"/>
                    <a:pt x="158" y="37"/>
                    <a:pt x="158" y="37"/>
                  </a:cubicBezTo>
                  <a:cubicBezTo>
                    <a:pt x="159" y="37"/>
                    <a:pt x="159" y="37"/>
                    <a:pt x="159" y="37"/>
                  </a:cubicBezTo>
                  <a:cubicBezTo>
                    <a:pt x="160" y="37"/>
                    <a:pt x="160" y="37"/>
                    <a:pt x="160" y="37"/>
                  </a:cubicBezTo>
                  <a:cubicBezTo>
                    <a:pt x="161" y="37"/>
                    <a:pt x="161" y="37"/>
                    <a:pt x="161" y="37"/>
                  </a:cubicBezTo>
                  <a:cubicBezTo>
                    <a:pt x="162" y="38"/>
                    <a:pt x="162" y="38"/>
                    <a:pt x="162" y="38"/>
                  </a:cubicBezTo>
                  <a:cubicBezTo>
                    <a:pt x="163" y="38"/>
                    <a:pt x="163" y="38"/>
                    <a:pt x="163" y="38"/>
                  </a:cubicBezTo>
                  <a:cubicBezTo>
                    <a:pt x="164" y="38"/>
                    <a:pt x="163" y="38"/>
                    <a:pt x="164" y="37"/>
                  </a:cubicBezTo>
                  <a:cubicBezTo>
                    <a:pt x="171" y="35"/>
                    <a:pt x="164" y="37"/>
                    <a:pt x="171" y="35"/>
                  </a:cubicBezTo>
                  <a:cubicBezTo>
                    <a:pt x="172" y="35"/>
                    <a:pt x="172" y="35"/>
                    <a:pt x="172" y="35"/>
                  </a:cubicBezTo>
                  <a:cubicBezTo>
                    <a:pt x="173" y="36"/>
                    <a:pt x="172" y="36"/>
                    <a:pt x="173" y="37"/>
                  </a:cubicBezTo>
                  <a:cubicBezTo>
                    <a:pt x="174" y="38"/>
                    <a:pt x="174" y="38"/>
                    <a:pt x="174" y="38"/>
                  </a:cubicBezTo>
                  <a:cubicBezTo>
                    <a:pt x="175" y="40"/>
                    <a:pt x="175" y="40"/>
                    <a:pt x="175" y="40"/>
                  </a:cubicBezTo>
                  <a:cubicBezTo>
                    <a:pt x="176" y="42"/>
                    <a:pt x="177" y="42"/>
                    <a:pt x="179" y="43"/>
                  </a:cubicBezTo>
                  <a:cubicBezTo>
                    <a:pt x="179" y="43"/>
                    <a:pt x="179" y="43"/>
                    <a:pt x="179" y="43"/>
                  </a:cubicBezTo>
                  <a:cubicBezTo>
                    <a:pt x="180" y="43"/>
                    <a:pt x="180" y="43"/>
                    <a:pt x="180" y="43"/>
                  </a:cubicBezTo>
                  <a:cubicBezTo>
                    <a:pt x="180" y="43"/>
                    <a:pt x="180" y="43"/>
                    <a:pt x="180" y="43"/>
                  </a:cubicBezTo>
                  <a:cubicBezTo>
                    <a:pt x="180" y="42"/>
                    <a:pt x="180" y="42"/>
                    <a:pt x="180" y="42"/>
                  </a:cubicBezTo>
                  <a:cubicBezTo>
                    <a:pt x="181" y="41"/>
                    <a:pt x="181" y="41"/>
                    <a:pt x="181" y="41"/>
                  </a:cubicBezTo>
                  <a:cubicBezTo>
                    <a:pt x="181" y="41"/>
                    <a:pt x="181" y="41"/>
                    <a:pt x="181" y="41"/>
                  </a:cubicBezTo>
                  <a:cubicBezTo>
                    <a:pt x="183" y="43"/>
                    <a:pt x="183" y="43"/>
                    <a:pt x="183" y="43"/>
                  </a:cubicBezTo>
                  <a:cubicBezTo>
                    <a:pt x="185" y="43"/>
                    <a:pt x="184" y="43"/>
                    <a:pt x="185" y="43"/>
                  </a:cubicBezTo>
                  <a:cubicBezTo>
                    <a:pt x="187" y="44"/>
                    <a:pt x="187" y="44"/>
                    <a:pt x="188" y="45"/>
                  </a:cubicBezTo>
                  <a:cubicBezTo>
                    <a:pt x="190" y="45"/>
                    <a:pt x="190" y="45"/>
                    <a:pt x="190" y="45"/>
                  </a:cubicBezTo>
                  <a:cubicBezTo>
                    <a:pt x="191" y="45"/>
                    <a:pt x="191" y="45"/>
                    <a:pt x="191" y="45"/>
                  </a:cubicBezTo>
                  <a:cubicBezTo>
                    <a:pt x="192" y="45"/>
                    <a:pt x="192" y="45"/>
                    <a:pt x="192" y="45"/>
                  </a:cubicBezTo>
                  <a:cubicBezTo>
                    <a:pt x="192" y="46"/>
                    <a:pt x="192" y="46"/>
                    <a:pt x="192" y="46"/>
                  </a:cubicBezTo>
                  <a:cubicBezTo>
                    <a:pt x="193" y="47"/>
                    <a:pt x="193" y="47"/>
                    <a:pt x="193" y="47"/>
                  </a:cubicBezTo>
                  <a:cubicBezTo>
                    <a:pt x="194" y="47"/>
                    <a:pt x="193" y="47"/>
                    <a:pt x="195" y="47"/>
                  </a:cubicBezTo>
                  <a:cubicBezTo>
                    <a:pt x="197" y="48"/>
                    <a:pt x="196" y="48"/>
                    <a:pt x="198" y="49"/>
                  </a:cubicBezTo>
                  <a:cubicBezTo>
                    <a:pt x="199" y="50"/>
                    <a:pt x="199" y="50"/>
                    <a:pt x="199" y="50"/>
                  </a:cubicBezTo>
                  <a:cubicBezTo>
                    <a:pt x="200" y="49"/>
                    <a:pt x="200" y="49"/>
                    <a:pt x="200" y="49"/>
                  </a:cubicBezTo>
                  <a:cubicBezTo>
                    <a:pt x="201" y="49"/>
                    <a:pt x="201" y="49"/>
                    <a:pt x="201" y="49"/>
                  </a:cubicBezTo>
                  <a:cubicBezTo>
                    <a:pt x="202" y="49"/>
                    <a:pt x="202" y="49"/>
                    <a:pt x="202" y="49"/>
                  </a:cubicBezTo>
                  <a:cubicBezTo>
                    <a:pt x="202" y="50"/>
                    <a:pt x="202" y="50"/>
                    <a:pt x="202" y="50"/>
                  </a:cubicBezTo>
                  <a:cubicBezTo>
                    <a:pt x="201" y="51"/>
                    <a:pt x="201" y="51"/>
                    <a:pt x="201" y="51"/>
                  </a:cubicBezTo>
                  <a:cubicBezTo>
                    <a:pt x="201" y="52"/>
                    <a:pt x="201" y="52"/>
                    <a:pt x="201" y="52"/>
                  </a:cubicBezTo>
                  <a:cubicBezTo>
                    <a:pt x="202" y="53"/>
                    <a:pt x="202" y="53"/>
                    <a:pt x="202" y="53"/>
                  </a:cubicBezTo>
                  <a:cubicBezTo>
                    <a:pt x="202" y="56"/>
                    <a:pt x="201" y="56"/>
                    <a:pt x="199" y="58"/>
                  </a:cubicBezTo>
                  <a:cubicBezTo>
                    <a:pt x="198" y="59"/>
                    <a:pt x="198" y="59"/>
                    <a:pt x="197" y="59"/>
                  </a:cubicBezTo>
                  <a:cubicBezTo>
                    <a:pt x="197" y="60"/>
                    <a:pt x="197" y="60"/>
                    <a:pt x="197" y="60"/>
                  </a:cubicBezTo>
                  <a:cubicBezTo>
                    <a:pt x="198" y="61"/>
                    <a:pt x="198" y="61"/>
                    <a:pt x="198" y="61"/>
                  </a:cubicBezTo>
                  <a:cubicBezTo>
                    <a:pt x="199" y="61"/>
                    <a:pt x="199" y="61"/>
                    <a:pt x="201" y="62"/>
                  </a:cubicBezTo>
                  <a:cubicBezTo>
                    <a:pt x="201" y="62"/>
                    <a:pt x="201" y="62"/>
                    <a:pt x="201" y="62"/>
                  </a:cubicBezTo>
                  <a:cubicBezTo>
                    <a:pt x="200" y="63"/>
                    <a:pt x="200" y="63"/>
                    <a:pt x="200" y="63"/>
                  </a:cubicBezTo>
                  <a:cubicBezTo>
                    <a:pt x="200" y="63"/>
                    <a:pt x="200" y="63"/>
                    <a:pt x="200" y="63"/>
                  </a:cubicBezTo>
                  <a:cubicBezTo>
                    <a:pt x="198" y="63"/>
                    <a:pt x="198" y="63"/>
                    <a:pt x="198" y="63"/>
                  </a:cubicBezTo>
                  <a:cubicBezTo>
                    <a:pt x="198" y="63"/>
                    <a:pt x="198" y="63"/>
                    <a:pt x="197" y="64"/>
                  </a:cubicBezTo>
                  <a:cubicBezTo>
                    <a:pt x="197" y="65"/>
                    <a:pt x="197" y="65"/>
                    <a:pt x="197" y="66"/>
                  </a:cubicBezTo>
                  <a:cubicBezTo>
                    <a:pt x="198" y="67"/>
                    <a:pt x="198" y="67"/>
                    <a:pt x="198" y="67"/>
                  </a:cubicBezTo>
                  <a:cubicBezTo>
                    <a:pt x="199" y="67"/>
                    <a:pt x="199" y="67"/>
                    <a:pt x="199" y="67"/>
                  </a:cubicBezTo>
                  <a:cubicBezTo>
                    <a:pt x="199" y="70"/>
                    <a:pt x="199" y="69"/>
                    <a:pt x="199" y="70"/>
                  </a:cubicBezTo>
                  <a:cubicBezTo>
                    <a:pt x="199" y="71"/>
                    <a:pt x="199" y="71"/>
                    <a:pt x="199" y="71"/>
                  </a:cubicBezTo>
                  <a:cubicBezTo>
                    <a:pt x="199" y="71"/>
                    <a:pt x="199" y="71"/>
                    <a:pt x="199" y="71"/>
                  </a:cubicBezTo>
                  <a:cubicBezTo>
                    <a:pt x="199" y="71"/>
                    <a:pt x="199" y="71"/>
                    <a:pt x="199" y="71"/>
                  </a:cubicBezTo>
                  <a:cubicBezTo>
                    <a:pt x="200" y="71"/>
                    <a:pt x="200" y="71"/>
                    <a:pt x="200" y="71"/>
                  </a:cubicBezTo>
                  <a:cubicBezTo>
                    <a:pt x="200" y="72"/>
                    <a:pt x="200" y="72"/>
                    <a:pt x="200" y="72"/>
                  </a:cubicBezTo>
                  <a:cubicBezTo>
                    <a:pt x="200" y="72"/>
                    <a:pt x="200" y="72"/>
                    <a:pt x="200" y="72"/>
                  </a:cubicBezTo>
                  <a:cubicBezTo>
                    <a:pt x="199" y="73"/>
                    <a:pt x="199" y="73"/>
                    <a:pt x="199" y="73"/>
                  </a:cubicBezTo>
                  <a:cubicBezTo>
                    <a:pt x="198" y="76"/>
                    <a:pt x="199" y="76"/>
                    <a:pt x="198" y="77"/>
                  </a:cubicBezTo>
                  <a:cubicBezTo>
                    <a:pt x="198" y="78"/>
                    <a:pt x="198" y="78"/>
                    <a:pt x="198" y="78"/>
                  </a:cubicBezTo>
                  <a:cubicBezTo>
                    <a:pt x="198" y="79"/>
                    <a:pt x="198" y="79"/>
                    <a:pt x="198" y="79"/>
                  </a:cubicBezTo>
                  <a:cubicBezTo>
                    <a:pt x="193" y="79"/>
                    <a:pt x="192" y="79"/>
                    <a:pt x="188" y="79"/>
                  </a:cubicBezTo>
                  <a:cubicBezTo>
                    <a:pt x="187" y="79"/>
                    <a:pt x="187" y="79"/>
                    <a:pt x="187" y="79"/>
                  </a:cubicBezTo>
                  <a:cubicBezTo>
                    <a:pt x="186" y="81"/>
                    <a:pt x="186" y="81"/>
                    <a:pt x="186" y="81"/>
                  </a:cubicBezTo>
                  <a:cubicBezTo>
                    <a:pt x="185" y="82"/>
                    <a:pt x="185" y="82"/>
                    <a:pt x="185" y="82"/>
                  </a:cubicBezTo>
                  <a:cubicBezTo>
                    <a:pt x="184" y="82"/>
                    <a:pt x="184" y="82"/>
                    <a:pt x="184" y="82"/>
                  </a:cubicBezTo>
                  <a:cubicBezTo>
                    <a:pt x="182" y="83"/>
                    <a:pt x="182" y="83"/>
                    <a:pt x="182" y="83"/>
                  </a:cubicBezTo>
                  <a:cubicBezTo>
                    <a:pt x="181" y="84"/>
                    <a:pt x="181" y="84"/>
                    <a:pt x="181" y="84"/>
                  </a:cubicBezTo>
                  <a:cubicBezTo>
                    <a:pt x="181" y="85"/>
                    <a:pt x="181" y="86"/>
                    <a:pt x="181" y="87"/>
                  </a:cubicBezTo>
                  <a:cubicBezTo>
                    <a:pt x="181" y="87"/>
                    <a:pt x="181" y="87"/>
                    <a:pt x="181" y="87"/>
                  </a:cubicBezTo>
                  <a:cubicBezTo>
                    <a:pt x="180" y="87"/>
                    <a:pt x="180" y="87"/>
                    <a:pt x="180" y="87"/>
                  </a:cubicBezTo>
                  <a:cubicBezTo>
                    <a:pt x="181" y="88"/>
                    <a:pt x="181" y="88"/>
                    <a:pt x="181" y="88"/>
                  </a:cubicBezTo>
                  <a:cubicBezTo>
                    <a:pt x="181" y="88"/>
                    <a:pt x="181" y="88"/>
                    <a:pt x="181" y="88"/>
                  </a:cubicBezTo>
                  <a:cubicBezTo>
                    <a:pt x="181" y="89"/>
                    <a:pt x="181" y="89"/>
                    <a:pt x="181" y="89"/>
                  </a:cubicBezTo>
                  <a:cubicBezTo>
                    <a:pt x="181" y="89"/>
                    <a:pt x="181" y="89"/>
                    <a:pt x="181" y="89"/>
                  </a:cubicBezTo>
                  <a:cubicBezTo>
                    <a:pt x="181" y="89"/>
                    <a:pt x="181" y="89"/>
                    <a:pt x="181" y="89"/>
                  </a:cubicBezTo>
                  <a:cubicBezTo>
                    <a:pt x="180" y="90"/>
                    <a:pt x="180" y="90"/>
                    <a:pt x="180" y="90"/>
                  </a:cubicBezTo>
                  <a:cubicBezTo>
                    <a:pt x="180" y="91"/>
                    <a:pt x="180" y="90"/>
                    <a:pt x="181" y="91"/>
                  </a:cubicBezTo>
                  <a:close/>
                  <a:moveTo>
                    <a:pt x="111" y="106"/>
                  </a:moveTo>
                  <a:cubicBezTo>
                    <a:pt x="112" y="107"/>
                    <a:pt x="112" y="107"/>
                    <a:pt x="112" y="107"/>
                  </a:cubicBezTo>
                  <a:cubicBezTo>
                    <a:pt x="110" y="106"/>
                    <a:pt x="108" y="106"/>
                    <a:pt x="106" y="105"/>
                  </a:cubicBezTo>
                  <a:cubicBezTo>
                    <a:pt x="105" y="104"/>
                    <a:pt x="106" y="104"/>
                    <a:pt x="105" y="103"/>
                  </a:cubicBezTo>
                  <a:cubicBezTo>
                    <a:pt x="106" y="104"/>
                    <a:pt x="106" y="104"/>
                    <a:pt x="107" y="105"/>
                  </a:cubicBezTo>
                  <a:cubicBezTo>
                    <a:pt x="111" y="106"/>
                    <a:pt x="111" y="106"/>
                    <a:pt x="111" y="10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238">
              <a:extLst>
                <a:ext uri="{FF2B5EF4-FFF2-40B4-BE49-F238E27FC236}">
                  <a16:creationId xmlns:a16="http://schemas.microsoft.com/office/drawing/2014/main" id="{05D9FF0D-3EA0-4CF3-9A47-86BBC0FDE3DE}"/>
                </a:ext>
              </a:extLst>
            </p:cNvPr>
            <p:cNvSpPr>
              <a:spLocks/>
            </p:cNvSpPr>
            <p:nvPr/>
          </p:nvSpPr>
          <p:spPr bwMode="auto">
            <a:xfrm>
              <a:off x="13074564" y="8831290"/>
              <a:ext cx="256457" cy="261208"/>
            </a:xfrm>
            <a:custGeom>
              <a:avLst/>
              <a:gdLst>
                <a:gd name="T0" fmla="*/ 14 w 62"/>
                <a:gd name="T1" fmla="*/ 58 h 63"/>
                <a:gd name="T2" fmla="*/ 13 w 62"/>
                <a:gd name="T3" fmla="*/ 59 h 63"/>
                <a:gd name="T4" fmla="*/ 11 w 62"/>
                <a:gd name="T5" fmla="*/ 59 h 63"/>
                <a:gd name="T6" fmla="*/ 10 w 62"/>
                <a:gd name="T7" fmla="*/ 59 h 63"/>
                <a:gd name="T8" fmla="*/ 5 w 62"/>
                <a:gd name="T9" fmla="*/ 63 h 63"/>
                <a:gd name="T10" fmla="*/ 4 w 62"/>
                <a:gd name="T11" fmla="*/ 63 h 63"/>
                <a:gd name="T12" fmla="*/ 3 w 62"/>
                <a:gd name="T13" fmla="*/ 62 h 63"/>
                <a:gd name="T14" fmla="*/ 0 w 62"/>
                <a:gd name="T15" fmla="*/ 58 h 63"/>
                <a:gd name="T16" fmla="*/ 1 w 62"/>
                <a:gd name="T17" fmla="*/ 52 h 63"/>
                <a:gd name="T18" fmla="*/ 3 w 62"/>
                <a:gd name="T19" fmla="*/ 45 h 63"/>
                <a:gd name="T20" fmla="*/ 5 w 62"/>
                <a:gd name="T21" fmla="*/ 41 h 63"/>
                <a:gd name="T22" fmla="*/ 5 w 62"/>
                <a:gd name="T23" fmla="*/ 38 h 63"/>
                <a:gd name="T24" fmla="*/ 7 w 62"/>
                <a:gd name="T25" fmla="*/ 36 h 63"/>
                <a:gd name="T26" fmla="*/ 9 w 62"/>
                <a:gd name="T27" fmla="*/ 34 h 63"/>
                <a:gd name="T28" fmla="*/ 19 w 62"/>
                <a:gd name="T29" fmla="*/ 24 h 63"/>
                <a:gd name="T30" fmla="*/ 19 w 62"/>
                <a:gd name="T31" fmla="*/ 22 h 63"/>
                <a:gd name="T32" fmla="*/ 18 w 62"/>
                <a:gd name="T33" fmla="*/ 21 h 63"/>
                <a:gd name="T34" fmla="*/ 17 w 62"/>
                <a:gd name="T35" fmla="*/ 21 h 63"/>
                <a:gd name="T36" fmla="*/ 15 w 62"/>
                <a:gd name="T37" fmla="*/ 20 h 63"/>
                <a:gd name="T38" fmla="*/ 15 w 62"/>
                <a:gd name="T39" fmla="*/ 15 h 63"/>
                <a:gd name="T40" fmla="*/ 15 w 62"/>
                <a:gd name="T41" fmla="*/ 14 h 63"/>
                <a:gd name="T42" fmla="*/ 16 w 62"/>
                <a:gd name="T43" fmla="*/ 9 h 63"/>
                <a:gd name="T44" fmla="*/ 15 w 62"/>
                <a:gd name="T45" fmla="*/ 8 h 63"/>
                <a:gd name="T46" fmla="*/ 18 w 62"/>
                <a:gd name="T47" fmla="*/ 5 h 63"/>
                <a:gd name="T48" fmla="*/ 22 w 62"/>
                <a:gd name="T49" fmla="*/ 6 h 63"/>
                <a:gd name="T50" fmla="*/ 26 w 62"/>
                <a:gd name="T51" fmla="*/ 4 h 63"/>
                <a:gd name="T52" fmla="*/ 29 w 62"/>
                <a:gd name="T53" fmla="*/ 7 h 63"/>
                <a:gd name="T54" fmla="*/ 30 w 62"/>
                <a:gd name="T55" fmla="*/ 7 h 63"/>
                <a:gd name="T56" fmla="*/ 32 w 62"/>
                <a:gd name="T57" fmla="*/ 5 h 63"/>
                <a:gd name="T58" fmla="*/ 41 w 62"/>
                <a:gd name="T59" fmla="*/ 5 h 63"/>
                <a:gd name="T60" fmla="*/ 50 w 62"/>
                <a:gd name="T61" fmla="*/ 0 h 63"/>
                <a:gd name="T62" fmla="*/ 52 w 62"/>
                <a:gd name="T63" fmla="*/ 4 h 63"/>
                <a:gd name="T64" fmla="*/ 53 w 62"/>
                <a:gd name="T65" fmla="*/ 5 h 63"/>
                <a:gd name="T66" fmla="*/ 55 w 62"/>
                <a:gd name="T67" fmla="*/ 6 h 63"/>
                <a:gd name="T68" fmla="*/ 55 w 62"/>
                <a:gd name="T69" fmla="*/ 9 h 63"/>
                <a:gd name="T70" fmla="*/ 56 w 62"/>
                <a:gd name="T71" fmla="*/ 12 h 63"/>
                <a:gd name="T72" fmla="*/ 58 w 62"/>
                <a:gd name="T73" fmla="*/ 15 h 63"/>
                <a:gd name="T74" fmla="*/ 59 w 62"/>
                <a:gd name="T75" fmla="*/ 18 h 63"/>
                <a:gd name="T76" fmla="*/ 60 w 62"/>
                <a:gd name="T77" fmla="*/ 18 h 63"/>
                <a:gd name="T78" fmla="*/ 60 w 62"/>
                <a:gd name="T79" fmla="*/ 20 h 63"/>
                <a:gd name="T80" fmla="*/ 61 w 62"/>
                <a:gd name="T81" fmla="*/ 29 h 63"/>
                <a:gd name="T82" fmla="*/ 59 w 62"/>
                <a:gd name="T83" fmla="*/ 33 h 63"/>
                <a:gd name="T84" fmla="*/ 59 w 62"/>
                <a:gd name="T85" fmla="*/ 33 h 63"/>
                <a:gd name="T86" fmla="*/ 55 w 62"/>
                <a:gd name="T87" fmla="*/ 37 h 63"/>
                <a:gd name="T88" fmla="*/ 53 w 62"/>
                <a:gd name="T89" fmla="*/ 39 h 63"/>
                <a:gd name="T90" fmla="*/ 50 w 62"/>
                <a:gd name="T91"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 h="63">
                  <a:moveTo>
                    <a:pt x="49" y="58"/>
                  </a:moveTo>
                  <a:cubicBezTo>
                    <a:pt x="49" y="58"/>
                    <a:pt x="15" y="58"/>
                    <a:pt x="14" y="58"/>
                  </a:cubicBezTo>
                  <a:cubicBezTo>
                    <a:pt x="14" y="58"/>
                    <a:pt x="14" y="58"/>
                    <a:pt x="14" y="58"/>
                  </a:cubicBezTo>
                  <a:cubicBezTo>
                    <a:pt x="13" y="59"/>
                    <a:pt x="13" y="59"/>
                    <a:pt x="13" y="59"/>
                  </a:cubicBezTo>
                  <a:cubicBezTo>
                    <a:pt x="12" y="59"/>
                    <a:pt x="12" y="59"/>
                    <a:pt x="12" y="59"/>
                  </a:cubicBezTo>
                  <a:cubicBezTo>
                    <a:pt x="11" y="59"/>
                    <a:pt x="11" y="59"/>
                    <a:pt x="11" y="59"/>
                  </a:cubicBezTo>
                  <a:cubicBezTo>
                    <a:pt x="11" y="59"/>
                    <a:pt x="11" y="59"/>
                    <a:pt x="11" y="59"/>
                  </a:cubicBezTo>
                  <a:cubicBezTo>
                    <a:pt x="11" y="59"/>
                    <a:pt x="11" y="59"/>
                    <a:pt x="10" y="59"/>
                  </a:cubicBezTo>
                  <a:cubicBezTo>
                    <a:pt x="9" y="59"/>
                    <a:pt x="9" y="59"/>
                    <a:pt x="9" y="59"/>
                  </a:cubicBezTo>
                  <a:cubicBezTo>
                    <a:pt x="7" y="61"/>
                    <a:pt x="7" y="62"/>
                    <a:pt x="5" y="63"/>
                  </a:cubicBezTo>
                  <a:cubicBezTo>
                    <a:pt x="4" y="63"/>
                    <a:pt x="4" y="63"/>
                    <a:pt x="4" y="63"/>
                  </a:cubicBezTo>
                  <a:cubicBezTo>
                    <a:pt x="4" y="63"/>
                    <a:pt x="4" y="63"/>
                    <a:pt x="4" y="63"/>
                  </a:cubicBezTo>
                  <a:cubicBezTo>
                    <a:pt x="4" y="62"/>
                    <a:pt x="4" y="62"/>
                    <a:pt x="4" y="62"/>
                  </a:cubicBezTo>
                  <a:cubicBezTo>
                    <a:pt x="3" y="62"/>
                    <a:pt x="3" y="62"/>
                    <a:pt x="3" y="62"/>
                  </a:cubicBezTo>
                  <a:cubicBezTo>
                    <a:pt x="3" y="62"/>
                    <a:pt x="1" y="62"/>
                    <a:pt x="1" y="62"/>
                  </a:cubicBezTo>
                  <a:cubicBezTo>
                    <a:pt x="1" y="62"/>
                    <a:pt x="0" y="59"/>
                    <a:pt x="0" y="58"/>
                  </a:cubicBezTo>
                  <a:cubicBezTo>
                    <a:pt x="1" y="55"/>
                    <a:pt x="1" y="55"/>
                    <a:pt x="1" y="53"/>
                  </a:cubicBezTo>
                  <a:cubicBezTo>
                    <a:pt x="1" y="52"/>
                    <a:pt x="1" y="52"/>
                    <a:pt x="1" y="52"/>
                  </a:cubicBezTo>
                  <a:cubicBezTo>
                    <a:pt x="1" y="50"/>
                    <a:pt x="2" y="47"/>
                    <a:pt x="2" y="46"/>
                  </a:cubicBezTo>
                  <a:cubicBezTo>
                    <a:pt x="3" y="45"/>
                    <a:pt x="3" y="45"/>
                    <a:pt x="3" y="45"/>
                  </a:cubicBezTo>
                  <a:cubicBezTo>
                    <a:pt x="3" y="45"/>
                    <a:pt x="3" y="45"/>
                    <a:pt x="3" y="45"/>
                  </a:cubicBezTo>
                  <a:cubicBezTo>
                    <a:pt x="4" y="42"/>
                    <a:pt x="4" y="42"/>
                    <a:pt x="5" y="41"/>
                  </a:cubicBezTo>
                  <a:cubicBezTo>
                    <a:pt x="4" y="39"/>
                    <a:pt x="4" y="40"/>
                    <a:pt x="5" y="38"/>
                  </a:cubicBezTo>
                  <a:cubicBezTo>
                    <a:pt x="5" y="38"/>
                    <a:pt x="5" y="38"/>
                    <a:pt x="5" y="38"/>
                  </a:cubicBezTo>
                  <a:cubicBezTo>
                    <a:pt x="6" y="37"/>
                    <a:pt x="6" y="37"/>
                    <a:pt x="6" y="37"/>
                  </a:cubicBezTo>
                  <a:cubicBezTo>
                    <a:pt x="7" y="36"/>
                    <a:pt x="7" y="36"/>
                    <a:pt x="7" y="36"/>
                  </a:cubicBezTo>
                  <a:cubicBezTo>
                    <a:pt x="8" y="35"/>
                    <a:pt x="8" y="35"/>
                    <a:pt x="8" y="35"/>
                  </a:cubicBezTo>
                  <a:cubicBezTo>
                    <a:pt x="9" y="34"/>
                    <a:pt x="9" y="34"/>
                    <a:pt x="9" y="34"/>
                  </a:cubicBezTo>
                  <a:cubicBezTo>
                    <a:pt x="11" y="33"/>
                    <a:pt x="11" y="33"/>
                    <a:pt x="11" y="33"/>
                  </a:cubicBezTo>
                  <a:cubicBezTo>
                    <a:pt x="15" y="29"/>
                    <a:pt x="16" y="29"/>
                    <a:pt x="19" y="24"/>
                  </a:cubicBezTo>
                  <a:cubicBezTo>
                    <a:pt x="19" y="23"/>
                    <a:pt x="19" y="24"/>
                    <a:pt x="20" y="23"/>
                  </a:cubicBezTo>
                  <a:cubicBezTo>
                    <a:pt x="19" y="22"/>
                    <a:pt x="19" y="22"/>
                    <a:pt x="19" y="22"/>
                  </a:cubicBezTo>
                  <a:cubicBezTo>
                    <a:pt x="19" y="22"/>
                    <a:pt x="19" y="22"/>
                    <a:pt x="19" y="22"/>
                  </a:cubicBezTo>
                  <a:cubicBezTo>
                    <a:pt x="18" y="21"/>
                    <a:pt x="18" y="21"/>
                    <a:pt x="18" y="21"/>
                  </a:cubicBezTo>
                  <a:cubicBezTo>
                    <a:pt x="18" y="21"/>
                    <a:pt x="18" y="21"/>
                    <a:pt x="18" y="21"/>
                  </a:cubicBezTo>
                  <a:cubicBezTo>
                    <a:pt x="17" y="21"/>
                    <a:pt x="17" y="21"/>
                    <a:pt x="17" y="21"/>
                  </a:cubicBezTo>
                  <a:cubicBezTo>
                    <a:pt x="17" y="20"/>
                    <a:pt x="17" y="20"/>
                    <a:pt x="16" y="20"/>
                  </a:cubicBezTo>
                  <a:cubicBezTo>
                    <a:pt x="15" y="20"/>
                    <a:pt x="15" y="20"/>
                    <a:pt x="15" y="20"/>
                  </a:cubicBezTo>
                  <a:cubicBezTo>
                    <a:pt x="14" y="19"/>
                    <a:pt x="14" y="19"/>
                    <a:pt x="14" y="19"/>
                  </a:cubicBezTo>
                  <a:cubicBezTo>
                    <a:pt x="14" y="18"/>
                    <a:pt x="14" y="17"/>
                    <a:pt x="15" y="15"/>
                  </a:cubicBezTo>
                  <a:cubicBezTo>
                    <a:pt x="15" y="15"/>
                    <a:pt x="15" y="15"/>
                    <a:pt x="15" y="15"/>
                  </a:cubicBezTo>
                  <a:cubicBezTo>
                    <a:pt x="15" y="14"/>
                    <a:pt x="15" y="14"/>
                    <a:pt x="15" y="14"/>
                  </a:cubicBezTo>
                  <a:cubicBezTo>
                    <a:pt x="14" y="13"/>
                    <a:pt x="14" y="13"/>
                    <a:pt x="14" y="13"/>
                  </a:cubicBezTo>
                  <a:cubicBezTo>
                    <a:pt x="14" y="10"/>
                    <a:pt x="14" y="11"/>
                    <a:pt x="16" y="9"/>
                  </a:cubicBezTo>
                  <a:cubicBezTo>
                    <a:pt x="15" y="8"/>
                    <a:pt x="15" y="8"/>
                    <a:pt x="15" y="8"/>
                  </a:cubicBezTo>
                  <a:cubicBezTo>
                    <a:pt x="15" y="8"/>
                    <a:pt x="15" y="8"/>
                    <a:pt x="15" y="8"/>
                  </a:cubicBezTo>
                  <a:cubicBezTo>
                    <a:pt x="15" y="7"/>
                    <a:pt x="15" y="7"/>
                    <a:pt x="16" y="6"/>
                  </a:cubicBezTo>
                  <a:cubicBezTo>
                    <a:pt x="17" y="5"/>
                    <a:pt x="17" y="5"/>
                    <a:pt x="18" y="5"/>
                  </a:cubicBezTo>
                  <a:cubicBezTo>
                    <a:pt x="19" y="5"/>
                    <a:pt x="19" y="5"/>
                    <a:pt x="19" y="5"/>
                  </a:cubicBezTo>
                  <a:cubicBezTo>
                    <a:pt x="21" y="5"/>
                    <a:pt x="20" y="5"/>
                    <a:pt x="22" y="6"/>
                  </a:cubicBezTo>
                  <a:cubicBezTo>
                    <a:pt x="23" y="6"/>
                    <a:pt x="23" y="6"/>
                    <a:pt x="23" y="6"/>
                  </a:cubicBezTo>
                  <a:cubicBezTo>
                    <a:pt x="24" y="5"/>
                    <a:pt x="24" y="5"/>
                    <a:pt x="26" y="4"/>
                  </a:cubicBezTo>
                  <a:cubicBezTo>
                    <a:pt x="26" y="5"/>
                    <a:pt x="27" y="6"/>
                    <a:pt x="27" y="7"/>
                  </a:cubicBezTo>
                  <a:cubicBezTo>
                    <a:pt x="29" y="7"/>
                    <a:pt x="28" y="7"/>
                    <a:pt x="29" y="7"/>
                  </a:cubicBezTo>
                  <a:cubicBezTo>
                    <a:pt x="29" y="8"/>
                    <a:pt x="29" y="8"/>
                    <a:pt x="29" y="8"/>
                  </a:cubicBezTo>
                  <a:cubicBezTo>
                    <a:pt x="30" y="7"/>
                    <a:pt x="30" y="7"/>
                    <a:pt x="30" y="7"/>
                  </a:cubicBezTo>
                  <a:cubicBezTo>
                    <a:pt x="30" y="7"/>
                    <a:pt x="30" y="7"/>
                    <a:pt x="30" y="7"/>
                  </a:cubicBezTo>
                  <a:cubicBezTo>
                    <a:pt x="31" y="6"/>
                    <a:pt x="30" y="6"/>
                    <a:pt x="32" y="5"/>
                  </a:cubicBezTo>
                  <a:cubicBezTo>
                    <a:pt x="36" y="5"/>
                    <a:pt x="36" y="5"/>
                    <a:pt x="39" y="4"/>
                  </a:cubicBezTo>
                  <a:cubicBezTo>
                    <a:pt x="41" y="5"/>
                    <a:pt x="41" y="5"/>
                    <a:pt x="41" y="5"/>
                  </a:cubicBezTo>
                  <a:cubicBezTo>
                    <a:pt x="43" y="5"/>
                    <a:pt x="42" y="5"/>
                    <a:pt x="45" y="5"/>
                  </a:cubicBezTo>
                  <a:cubicBezTo>
                    <a:pt x="46" y="4"/>
                    <a:pt x="49" y="1"/>
                    <a:pt x="50" y="0"/>
                  </a:cubicBezTo>
                  <a:cubicBezTo>
                    <a:pt x="52" y="3"/>
                    <a:pt x="52" y="3"/>
                    <a:pt x="52" y="3"/>
                  </a:cubicBezTo>
                  <a:cubicBezTo>
                    <a:pt x="52" y="4"/>
                    <a:pt x="52" y="4"/>
                    <a:pt x="52" y="4"/>
                  </a:cubicBezTo>
                  <a:cubicBezTo>
                    <a:pt x="52" y="4"/>
                    <a:pt x="52" y="4"/>
                    <a:pt x="52" y="4"/>
                  </a:cubicBezTo>
                  <a:cubicBezTo>
                    <a:pt x="53" y="5"/>
                    <a:pt x="53" y="5"/>
                    <a:pt x="53" y="5"/>
                  </a:cubicBezTo>
                  <a:cubicBezTo>
                    <a:pt x="55" y="6"/>
                    <a:pt x="55" y="6"/>
                    <a:pt x="55" y="6"/>
                  </a:cubicBezTo>
                  <a:cubicBezTo>
                    <a:pt x="55" y="6"/>
                    <a:pt x="55" y="6"/>
                    <a:pt x="55" y="6"/>
                  </a:cubicBezTo>
                  <a:cubicBezTo>
                    <a:pt x="55" y="7"/>
                    <a:pt x="55" y="7"/>
                    <a:pt x="55" y="7"/>
                  </a:cubicBezTo>
                  <a:cubicBezTo>
                    <a:pt x="55" y="9"/>
                    <a:pt x="55" y="9"/>
                    <a:pt x="55" y="9"/>
                  </a:cubicBezTo>
                  <a:cubicBezTo>
                    <a:pt x="55" y="10"/>
                    <a:pt x="55" y="11"/>
                    <a:pt x="55" y="12"/>
                  </a:cubicBezTo>
                  <a:cubicBezTo>
                    <a:pt x="56" y="12"/>
                    <a:pt x="56" y="12"/>
                    <a:pt x="56" y="12"/>
                  </a:cubicBezTo>
                  <a:cubicBezTo>
                    <a:pt x="57" y="14"/>
                    <a:pt x="57" y="14"/>
                    <a:pt x="57" y="14"/>
                  </a:cubicBezTo>
                  <a:cubicBezTo>
                    <a:pt x="58" y="15"/>
                    <a:pt x="58" y="15"/>
                    <a:pt x="58" y="15"/>
                  </a:cubicBezTo>
                  <a:cubicBezTo>
                    <a:pt x="59" y="15"/>
                    <a:pt x="59" y="15"/>
                    <a:pt x="59" y="15"/>
                  </a:cubicBezTo>
                  <a:cubicBezTo>
                    <a:pt x="59" y="17"/>
                    <a:pt x="59" y="16"/>
                    <a:pt x="59" y="18"/>
                  </a:cubicBezTo>
                  <a:cubicBezTo>
                    <a:pt x="60" y="18"/>
                    <a:pt x="60" y="18"/>
                    <a:pt x="60" y="18"/>
                  </a:cubicBezTo>
                  <a:cubicBezTo>
                    <a:pt x="60" y="18"/>
                    <a:pt x="60" y="18"/>
                    <a:pt x="60" y="18"/>
                  </a:cubicBezTo>
                  <a:cubicBezTo>
                    <a:pt x="60" y="19"/>
                    <a:pt x="60" y="19"/>
                    <a:pt x="60" y="19"/>
                  </a:cubicBezTo>
                  <a:cubicBezTo>
                    <a:pt x="60" y="20"/>
                    <a:pt x="60" y="20"/>
                    <a:pt x="60" y="20"/>
                  </a:cubicBezTo>
                  <a:cubicBezTo>
                    <a:pt x="61" y="23"/>
                    <a:pt x="62" y="25"/>
                    <a:pt x="61" y="29"/>
                  </a:cubicBezTo>
                  <a:cubicBezTo>
                    <a:pt x="61" y="29"/>
                    <a:pt x="61" y="29"/>
                    <a:pt x="61" y="29"/>
                  </a:cubicBezTo>
                  <a:cubicBezTo>
                    <a:pt x="60" y="30"/>
                    <a:pt x="60" y="30"/>
                    <a:pt x="59" y="31"/>
                  </a:cubicBezTo>
                  <a:cubicBezTo>
                    <a:pt x="59" y="33"/>
                    <a:pt x="59" y="33"/>
                    <a:pt x="59" y="33"/>
                  </a:cubicBezTo>
                  <a:cubicBezTo>
                    <a:pt x="59" y="33"/>
                    <a:pt x="59" y="33"/>
                    <a:pt x="59" y="33"/>
                  </a:cubicBezTo>
                  <a:cubicBezTo>
                    <a:pt x="59" y="33"/>
                    <a:pt x="59" y="33"/>
                    <a:pt x="59" y="33"/>
                  </a:cubicBezTo>
                  <a:cubicBezTo>
                    <a:pt x="57" y="34"/>
                    <a:pt x="57" y="34"/>
                    <a:pt x="56" y="35"/>
                  </a:cubicBezTo>
                  <a:cubicBezTo>
                    <a:pt x="55" y="37"/>
                    <a:pt x="55" y="37"/>
                    <a:pt x="55" y="37"/>
                  </a:cubicBezTo>
                  <a:cubicBezTo>
                    <a:pt x="54" y="39"/>
                    <a:pt x="54" y="39"/>
                    <a:pt x="54" y="39"/>
                  </a:cubicBezTo>
                  <a:cubicBezTo>
                    <a:pt x="53" y="39"/>
                    <a:pt x="53" y="39"/>
                    <a:pt x="53" y="39"/>
                  </a:cubicBezTo>
                  <a:cubicBezTo>
                    <a:pt x="52" y="40"/>
                    <a:pt x="52" y="40"/>
                    <a:pt x="52" y="40"/>
                  </a:cubicBezTo>
                  <a:cubicBezTo>
                    <a:pt x="50" y="44"/>
                    <a:pt x="52" y="42"/>
                    <a:pt x="50" y="45"/>
                  </a:cubicBezTo>
                  <a:cubicBezTo>
                    <a:pt x="49" y="46"/>
                    <a:pt x="49" y="57"/>
                    <a:pt x="49" y="5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239">
              <a:extLst>
                <a:ext uri="{FF2B5EF4-FFF2-40B4-BE49-F238E27FC236}">
                  <a16:creationId xmlns:a16="http://schemas.microsoft.com/office/drawing/2014/main" id="{B74917AE-83B3-4CD1-BA8D-A54BCA88B4BC}"/>
                </a:ext>
              </a:extLst>
            </p:cNvPr>
            <p:cNvSpPr>
              <a:spLocks/>
            </p:cNvSpPr>
            <p:nvPr/>
          </p:nvSpPr>
          <p:spPr bwMode="auto">
            <a:xfrm>
              <a:off x="4207794" y="9045003"/>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7" name="Rectangle 240">
              <a:extLst>
                <a:ext uri="{FF2B5EF4-FFF2-40B4-BE49-F238E27FC236}">
                  <a16:creationId xmlns:a16="http://schemas.microsoft.com/office/drawing/2014/main" id="{36BF2F06-7198-47BD-9A7F-EE929AC5E7F5}"/>
                </a:ext>
              </a:extLst>
            </p:cNvPr>
            <p:cNvSpPr>
              <a:spLocks noChangeArrowheads="1"/>
            </p:cNvSpPr>
            <p:nvPr/>
          </p:nvSpPr>
          <p:spPr bwMode="auto">
            <a:xfrm>
              <a:off x="20274361" y="9011760"/>
              <a:ext cx="4751" cy="4751"/>
            </a:xfrm>
            <a:prstGeom prst="rect">
              <a:avLst/>
            </a:pr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241">
              <a:extLst>
                <a:ext uri="{FF2B5EF4-FFF2-40B4-BE49-F238E27FC236}">
                  <a16:creationId xmlns:a16="http://schemas.microsoft.com/office/drawing/2014/main" id="{D14FCD38-3612-4E67-8778-51DF375C50C3}"/>
                </a:ext>
              </a:extLst>
            </p:cNvPr>
            <p:cNvSpPr>
              <a:spLocks/>
            </p:cNvSpPr>
            <p:nvPr/>
          </p:nvSpPr>
          <p:spPr bwMode="auto">
            <a:xfrm>
              <a:off x="20264863" y="898801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9" name="Rectangle 242">
              <a:extLst>
                <a:ext uri="{FF2B5EF4-FFF2-40B4-BE49-F238E27FC236}">
                  <a16:creationId xmlns:a16="http://schemas.microsoft.com/office/drawing/2014/main" id="{486B7A4D-0927-4CC1-AF9D-1FA97BBE4AF4}"/>
                </a:ext>
              </a:extLst>
            </p:cNvPr>
            <p:cNvSpPr>
              <a:spLocks noChangeArrowheads="1"/>
            </p:cNvSpPr>
            <p:nvPr/>
          </p:nvSpPr>
          <p:spPr bwMode="auto">
            <a:xfrm>
              <a:off x="20597307" y="8237638"/>
              <a:ext cx="4751" cy="4751"/>
            </a:xfrm>
            <a:prstGeom prst="rect">
              <a:avLst/>
            </a:pr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243">
              <a:extLst>
                <a:ext uri="{FF2B5EF4-FFF2-40B4-BE49-F238E27FC236}">
                  <a16:creationId xmlns:a16="http://schemas.microsoft.com/office/drawing/2014/main" id="{F50577AA-6FB6-4B8F-8B61-067D97C292BF}"/>
                </a:ext>
              </a:extLst>
            </p:cNvPr>
            <p:cNvSpPr>
              <a:spLocks/>
            </p:cNvSpPr>
            <p:nvPr/>
          </p:nvSpPr>
          <p:spPr bwMode="auto">
            <a:xfrm>
              <a:off x="20226869" y="7658235"/>
              <a:ext cx="4751" cy="0"/>
            </a:xfrm>
            <a:custGeom>
              <a:avLst/>
              <a:gdLst>
                <a:gd name="T0" fmla="*/ 1 w 1"/>
                <a:gd name="T1" fmla="*/ 1 w 1"/>
                <a:gd name="T2" fmla="*/ 0 w 1"/>
                <a:gd name="T3" fmla="*/ 1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lnTo>
                    <a:pt x="1" y="0"/>
                  </a:lnTo>
                  <a:lnTo>
                    <a:pt x="0" y="0"/>
                  </a:lnTo>
                  <a:lnTo>
                    <a:pt x="1" y="0"/>
                  </a:lnTo>
                  <a:lnTo>
                    <a:pt x="1" y="0"/>
                  </a:lnTo>
                  <a:lnTo>
                    <a:pt x="1" y="0"/>
                  </a:lnTo>
                  <a:lnTo>
                    <a:pt x="1" y="0"/>
                  </a:lnTo>
                  <a:lnTo>
                    <a:pt x="1"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244">
              <a:extLst>
                <a:ext uri="{FF2B5EF4-FFF2-40B4-BE49-F238E27FC236}">
                  <a16:creationId xmlns:a16="http://schemas.microsoft.com/office/drawing/2014/main" id="{839BD303-0603-43D0-B78E-F7C9FD065E01}"/>
                </a:ext>
              </a:extLst>
            </p:cNvPr>
            <p:cNvSpPr>
              <a:spLocks/>
            </p:cNvSpPr>
            <p:nvPr/>
          </p:nvSpPr>
          <p:spPr bwMode="auto">
            <a:xfrm>
              <a:off x="19481242" y="8109411"/>
              <a:ext cx="4751" cy="4751"/>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0 h 1"/>
                <a:gd name="T12" fmla="*/ 0 w 1"/>
                <a:gd name="T13" fmla="*/ 0 h 1"/>
                <a:gd name="T14" fmla="*/ 1 w 1"/>
                <a:gd name="T15" fmla="*/ 0 h 1"/>
                <a:gd name="T16" fmla="*/ 0 w 1"/>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1"/>
                  </a:moveTo>
                  <a:lnTo>
                    <a:pt x="0" y="1"/>
                  </a:lnTo>
                  <a:lnTo>
                    <a:pt x="0" y="0"/>
                  </a:lnTo>
                  <a:lnTo>
                    <a:pt x="0" y="0"/>
                  </a:lnTo>
                  <a:lnTo>
                    <a:pt x="0" y="0"/>
                  </a:lnTo>
                  <a:lnTo>
                    <a:pt x="0" y="0"/>
                  </a:lnTo>
                  <a:lnTo>
                    <a:pt x="0" y="0"/>
                  </a:lnTo>
                  <a:lnTo>
                    <a:pt x="1" y="0"/>
                  </a:lnTo>
                  <a:lnTo>
                    <a:pt x="0"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245">
              <a:extLst>
                <a:ext uri="{FF2B5EF4-FFF2-40B4-BE49-F238E27FC236}">
                  <a16:creationId xmlns:a16="http://schemas.microsoft.com/office/drawing/2014/main" id="{787C29D1-8B1E-479A-A4AF-8FE2F0D5B2F5}"/>
                </a:ext>
              </a:extLst>
            </p:cNvPr>
            <p:cNvSpPr>
              <a:spLocks noEditPoints="1"/>
            </p:cNvSpPr>
            <p:nvPr/>
          </p:nvSpPr>
          <p:spPr bwMode="auto">
            <a:xfrm>
              <a:off x="3785116" y="4196064"/>
              <a:ext cx="4777702" cy="3932343"/>
            </a:xfrm>
            <a:custGeom>
              <a:avLst/>
              <a:gdLst>
                <a:gd name="T0" fmla="*/ 427 w 1147"/>
                <a:gd name="T1" fmla="*/ 402 h 944"/>
                <a:gd name="T2" fmla="*/ 382 w 1147"/>
                <a:gd name="T3" fmla="*/ 343 h 944"/>
                <a:gd name="T4" fmla="*/ 341 w 1147"/>
                <a:gd name="T5" fmla="*/ 335 h 944"/>
                <a:gd name="T6" fmla="*/ 246 w 1147"/>
                <a:gd name="T7" fmla="*/ 294 h 944"/>
                <a:gd name="T8" fmla="*/ 218 w 1147"/>
                <a:gd name="T9" fmla="*/ 319 h 944"/>
                <a:gd name="T10" fmla="*/ 200 w 1147"/>
                <a:gd name="T11" fmla="*/ 293 h 944"/>
                <a:gd name="T12" fmla="*/ 142 w 1147"/>
                <a:gd name="T13" fmla="*/ 374 h 944"/>
                <a:gd name="T14" fmla="*/ 86 w 1147"/>
                <a:gd name="T15" fmla="*/ 413 h 944"/>
                <a:gd name="T16" fmla="*/ 96 w 1147"/>
                <a:gd name="T17" fmla="*/ 401 h 944"/>
                <a:gd name="T18" fmla="*/ 78 w 1147"/>
                <a:gd name="T19" fmla="*/ 346 h 944"/>
                <a:gd name="T20" fmla="*/ 43 w 1147"/>
                <a:gd name="T21" fmla="*/ 288 h 944"/>
                <a:gd name="T22" fmla="*/ 87 w 1147"/>
                <a:gd name="T23" fmla="*/ 209 h 944"/>
                <a:gd name="T24" fmla="*/ 41 w 1147"/>
                <a:gd name="T25" fmla="*/ 156 h 944"/>
                <a:gd name="T26" fmla="*/ 26 w 1147"/>
                <a:gd name="T27" fmla="*/ 99 h 944"/>
                <a:gd name="T28" fmla="*/ 161 w 1147"/>
                <a:gd name="T29" fmla="*/ 18 h 944"/>
                <a:gd name="T30" fmla="*/ 236 w 1147"/>
                <a:gd name="T31" fmla="*/ 296 h 944"/>
                <a:gd name="T32" fmla="*/ 33 w 1147"/>
                <a:gd name="T33" fmla="*/ 322 h 944"/>
                <a:gd name="T34" fmla="*/ 190 w 1147"/>
                <a:gd name="T35" fmla="*/ 352 h 944"/>
                <a:gd name="T36" fmla="*/ 391 w 1147"/>
                <a:gd name="T37" fmla="*/ 355 h 944"/>
                <a:gd name="T38" fmla="*/ 185 w 1147"/>
                <a:gd name="T39" fmla="*/ 374 h 944"/>
                <a:gd name="T40" fmla="*/ 177 w 1147"/>
                <a:gd name="T41" fmla="*/ 364 h 944"/>
                <a:gd name="T42" fmla="*/ 182 w 1147"/>
                <a:gd name="T43" fmla="*/ 378 h 944"/>
                <a:gd name="T44" fmla="*/ 166 w 1147"/>
                <a:gd name="T45" fmla="*/ 390 h 944"/>
                <a:gd name="T46" fmla="*/ 415 w 1147"/>
                <a:gd name="T47" fmla="*/ 416 h 944"/>
                <a:gd name="T48" fmla="*/ 419 w 1147"/>
                <a:gd name="T49" fmla="*/ 417 h 944"/>
                <a:gd name="T50" fmla="*/ 401 w 1147"/>
                <a:gd name="T51" fmla="*/ 417 h 944"/>
                <a:gd name="T52" fmla="*/ 68 w 1147"/>
                <a:gd name="T53" fmla="*/ 427 h 944"/>
                <a:gd name="T54" fmla="*/ 31 w 1147"/>
                <a:gd name="T55" fmla="*/ 446 h 944"/>
                <a:gd name="T56" fmla="*/ 8 w 1147"/>
                <a:gd name="T57" fmla="*/ 453 h 944"/>
                <a:gd name="T58" fmla="*/ 906 w 1147"/>
                <a:gd name="T59" fmla="*/ 567 h 944"/>
                <a:gd name="T60" fmla="*/ 948 w 1147"/>
                <a:gd name="T61" fmla="*/ 582 h 944"/>
                <a:gd name="T62" fmla="*/ 912 w 1147"/>
                <a:gd name="T63" fmla="*/ 626 h 944"/>
                <a:gd name="T64" fmla="*/ 956 w 1147"/>
                <a:gd name="T65" fmla="*/ 588 h 944"/>
                <a:gd name="T66" fmla="*/ 964 w 1147"/>
                <a:gd name="T67" fmla="*/ 647 h 944"/>
                <a:gd name="T68" fmla="*/ 1041 w 1147"/>
                <a:gd name="T69" fmla="*/ 610 h 944"/>
                <a:gd name="T70" fmla="*/ 1146 w 1147"/>
                <a:gd name="T71" fmla="*/ 598 h 944"/>
                <a:gd name="T72" fmla="*/ 1105 w 1147"/>
                <a:gd name="T73" fmla="*/ 626 h 944"/>
                <a:gd name="T74" fmla="*/ 1069 w 1147"/>
                <a:gd name="T75" fmla="*/ 655 h 944"/>
                <a:gd name="T76" fmla="*/ 1049 w 1147"/>
                <a:gd name="T77" fmla="*/ 701 h 944"/>
                <a:gd name="T78" fmla="*/ 1041 w 1147"/>
                <a:gd name="T79" fmla="*/ 685 h 944"/>
                <a:gd name="T80" fmla="*/ 1041 w 1147"/>
                <a:gd name="T81" fmla="*/ 712 h 944"/>
                <a:gd name="T82" fmla="*/ 1039 w 1147"/>
                <a:gd name="T83" fmla="*/ 741 h 944"/>
                <a:gd name="T84" fmla="*/ 988 w 1147"/>
                <a:gd name="T85" fmla="*/ 784 h 944"/>
                <a:gd name="T86" fmla="*/ 983 w 1147"/>
                <a:gd name="T87" fmla="*/ 861 h 944"/>
                <a:gd name="T88" fmla="*/ 936 w 1147"/>
                <a:gd name="T89" fmla="*/ 806 h 944"/>
                <a:gd name="T90" fmla="*/ 893 w 1147"/>
                <a:gd name="T91" fmla="*/ 813 h 944"/>
                <a:gd name="T92" fmla="*/ 846 w 1147"/>
                <a:gd name="T93" fmla="*/ 809 h 944"/>
                <a:gd name="T94" fmla="*/ 795 w 1147"/>
                <a:gd name="T95" fmla="*/ 858 h 944"/>
                <a:gd name="T96" fmla="*/ 571 w 1147"/>
                <a:gd name="T97" fmla="*/ 759 h 944"/>
                <a:gd name="T98" fmla="*/ 524 w 1147"/>
                <a:gd name="T99" fmla="*/ 699 h 944"/>
                <a:gd name="T100" fmla="*/ 507 w 1147"/>
                <a:gd name="T101" fmla="*/ 569 h 944"/>
                <a:gd name="T102" fmla="*/ 523 w 1147"/>
                <a:gd name="T103" fmla="*/ 559 h 944"/>
                <a:gd name="T104" fmla="*/ 518 w 1147"/>
                <a:gd name="T105" fmla="*/ 539 h 944"/>
                <a:gd name="T106" fmla="*/ 523 w 1147"/>
                <a:gd name="T107" fmla="*/ 554 h 944"/>
                <a:gd name="T108" fmla="*/ 880 w 1147"/>
                <a:gd name="T109" fmla="*/ 567 h 944"/>
                <a:gd name="T110" fmla="*/ 923 w 1147"/>
                <a:gd name="T111" fmla="*/ 589 h 944"/>
                <a:gd name="T112" fmla="*/ 1128 w 1147"/>
                <a:gd name="T113" fmla="*/ 608 h 944"/>
                <a:gd name="T114" fmla="*/ 1075 w 1147"/>
                <a:gd name="T115" fmla="*/ 658 h 944"/>
                <a:gd name="T116" fmla="*/ 551 w 1147"/>
                <a:gd name="T117" fmla="*/ 756 h 944"/>
                <a:gd name="T118" fmla="*/ 945 w 1147"/>
                <a:gd name="T119" fmla="*/ 813 h 944"/>
                <a:gd name="T120" fmla="*/ 991 w 1147"/>
                <a:gd name="T121" fmla="*/ 874 h 944"/>
                <a:gd name="T122" fmla="*/ 125 w 1147"/>
                <a:gd name="T123" fmla="*/ 916 h 944"/>
                <a:gd name="T124" fmla="*/ 159 w 1147"/>
                <a:gd name="T125" fmla="*/ 935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7" h="944">
                  <a:moveTo>
                    <a:pt x="316" y="59"/>
                  </a:moveTo>
                  <a:cubicBezTo>
                    <a:pt x="316" y="84"/>
                    <a:pt x="316" y="285"/>
                    <a:pt x="316" y="310"/>
                  </a:cubicBezTo>
                  <a:cubicBezTo>
                    <a:pt x="319" y="311"/>
                    <a:pt x="318" y="310"/>
                    <a:pt x="321" y="312"/>
                  </a:cubicBezTo>
                  <a:cubicBezTo>
                    <a:pt x="322" y="310"/>
                    <a:pt x="322" y="310"/>
                    <a:pt x="322" y="310"/>
                  </a:cubicBezTo>
                  <a:cubicBezTo>
                    <a:pt x="325" y="311"/>
                    <a:pt x="324" y="311"/>
                    <a:pt x="327" y="312"/>
                  </a:cubicBezTo>
                  <a:cubicBezTo>
                    <a:pt x="329" y="310"/>
                    <a:pt x="328" y="311"/>
                    <a:pt x="331" y="309"/>
                  </a:cubicBezTo>
                  <a:cubicBezTo>
                    <a:pt x="335" y="309"/>
                    <a:pt x="335" y="309"/>
                    <a:pt x="337" y="309"/>
                  </a:cubicBezTo>
                  <a:cubicBezTo>
                    <a:pt x="337" y="310"/>
                    <a:pt x="337" y="310"/>
                    <a:pt x="337" y="310"/>
                  </a:cubicBezTo>
                  <a:cubicBezTo>
                    <a:pt x="337" y="313"/>
                    <a:pt x="337" y="312"/>
                    <a:pt x="336" y="315"/>
                  </a:cubicBezTo>
                  <a:cubicBezTo>
                    <a:pt x="338" y="317"/>
                    <a:pt x="338" y="317"/>
                    <a:pt x="338" y="317"/>
                  </a:cubicBezTo>
                  <a:cubicBezTo>
                    <a:pt x="340" y="318"/>
                    <a:pt x="339" y="317"/>
                    <a:pt x="341" y="319"/>
                  </a:cubicBezTo>
                  <a:cubicBezTo>
                    <a:pt x="342" y="321"/>
                    <a:pt x="342" y="321"/>
                    <a:pt x="342" y="321"/>
                  </a:cubicBezTo>
                  <a:cubicBezTo>
                    <a:pt x="346" y="325"/>
                    <a:pt x="349" y="328"/>
                    <a:pt x="354" y="334"/>
                  </a:cubicBezTo>
                  <a:cubicBezTo>
                    <a:pt x="355" y="337"/>
                    <a:pt x="354" y="335"/>
                    <a:pt x="355" y="339"/>
                  </a:cubicBezTo>
                  <a:cubicBezTo>
                    <a:pt x="355" y="340"/>
                    <a:pt x="355" y="340"/>
                    <a:pt x="355" y="340"/>
                  </a:cubicBezTo>
                  <a:cubicBezTo>
                    <a:pt x="356" y="341"/>
                    <a:pt x="356" y="341"/>
                    <a:pt x="356" y="341"/>
                  </a:cubicBezTo>
                  <a:cubicBezTo>
                    <a:pt x="358" y="338"/>
                    <a:pt x="356" y="340"/>
                    <a:pt x="363" y="335"/>
                  </a:cubicBezTo>
                  <a:cubicBezTo>
                    <a:pt x="365" y="335"/>
                    <a:pt x="365" y="335"/>
                    <a:pt x="365" y="335"/>
                  </a:cubicBezTo>
                  <a:cubicBezTo>
                    <a:pt x="367" y="332"/>
                    <a:pt x="367" y="332"/>
                    <a:pt x="367" y="332"/>
                  </a:cubicBezTo>
                  <a:cubicBezTo>
                    <a:pt x="367" y="329"/>
                    <a:pt x="367" y="329"/>
                    <a:pt x="367" y="329"/>
                  </a:cubicBezTo>
                  <a:cubicBezTo>
                    <a:pt x="368" y="329"/>
                    <a:pt x="368" y="329"/>
                    <a:pt x="368" y="329"/>
                  </a:cubicBezTo>
                  <a:cubicBezTo>
                    <a:pt x="369" y="328"/>
                    <a:pt x="369" y="328"/>
                    <a:pt x="369" y="328"/>
                  </a:cubicBezTo>
                  <a:cubicBezTo>
                    <a:pt x="369" y="327"/>
                    <a:pt x="369" y="327"/>
                    <a:pt x="369" y="327"/>
                  </a:cubicBezTo>
                  <a:cubicBezTo>
                    <a:pt x="368" y="325"/>
                    <a:pt x="368" y="325"/>
                    <a:pt x="368" y="325"/>
                  </a:cubicBezTo>
                  <a:cubicBezTo>
                    <a:pt x="374" y="324"/>
                    <a:pt x="371" y="325"/>
                    <a:pt x="378" y="321"/>
                  </a:cubicBezTo>
                  <a:cubicBezTo>
                    <a:pt x="381" y="324"/>
                    <a:pt x="379" y="322"/>
                    <a:pt x="382" y="326"/>
                  </a:cubicBezTo>
                  <a:cubicBezTo>
                    <a:pt x="383" y="327"/>
                    <a:pt x="383" y="327"/>
                    <a:pt x="383" y="327"/>
                  </a:cubicBezTo>
                  <a:cubicBezTo>
                    <a:pt x="382" y="328"/>
                    <a:pt x="383" y="327"/>
                    <a:pt x="382" y="329"/>
                  </a:cubicBezTo>
                  <a:cubicBezTo>
                    <a:pt x="384" y="332"/>
                    <a:pt x="384" y="332"/>
                    <a:pt x="384" y="332"/>
                  </a:cubicBezTo>
                  <a:cubicBezTo>
                    <a:pt x="384" y="333"/>
                    <a:pt x="384" y="333"/>
                    <a:pt x="384" y="333"/>
                  </a:cubicBezTo>
                  <a:cubicBezTo>
                    <a:pt x="385" y="333"/>
                    <a:pt x="385" y="333"/>
                    <a:pt x="385" y="333"/>
                  </a:cubicBezTo>
                  <a:cubicBezTo>
                    <a:pt x="387" y="334"/>
                    <a:pt x="387" y="334"/>
                    <a:pt x="387" y="334"/>
                  </a:cubicBezTo>
                  <a:cubicBezTo>
                    <a:pt x="387" y="335"/>
                    <a:pt x="387" y="335"/>
                    <a:pt x="387" y="335"/>
                  </a:cubicBezTo>
                  <a:cubicBezTo>
                    <a:pt x="389" y="337"/>
                    <a:pt x="389" y="337"/>
                    <a:pt x="389" y="337"/>
                  </a:cubicBezTo>
                  <a:cubicBezTo>
                    <a:pt x="390" y="337"/>
                    <a:pt x="390" y="337"/>
                    <a:pt x="390" y="337"/>
                  </a:cubicBezTo>
                  <a:cubicBezTo>
                    <a:pt x="390" y="340"/>
                    <a:pt x="390" y="339"/>
                    <a:pt x="391" y="341"/>
                  </a:cubicBezTo>
                  <a:cubicBezTo>
                    <a:pt x="392" y="342"/>
                    <a:pt x="392" y="342"/>
                    <a:pt x="392" y="342"/>
                  </a:cubicBezTo>
                  <a:cubicBezTo>
                    <a:pt x="394" y="344"/>
                    <a:pt x="394" y="343"/>
                    <a:pt x="396" y="345"/>
                  </a:cubicBezTo>
                  <a:cubicBezTo>
                    <a:pt x="400" y="351"/>
                    <a:pt x="400" y="350"/>
                    <a:pt x="401" y="351"/>
                  </a:cubicBezTo>
                  <a:cubicBezTo>
                    <a:pt x="401" y="353"/>
                    <a:pt x="401" y="353"/>
                    <a:pt x="401" y="353"/>
                  </a:cubicBezTo>
                  <a:cubicBezTo>
                    <a:pt x="403" y="356"/>
                    <a:pt x="413" y="375"/>
                    <a:pt x="414" y="377"/>
                  </a:cubicBezTo>
                  <a:cubicBezTo>
                    <a:pt x="413" y="378"/>
                    <a:pt x="414" y="378"/>
                    <a:pt x="413" y="379"/>
                  </a:cubicBezTo>
                  <a:cubicBezTo>
                    <a:pt x="415" y="380"/>
                    <a:pt x="415" y="380"/>
                    <a:pt x="416" y="380"/>
                  </a:cubicBezTo>
                  <a:cubicBezTo>
                    <a:pt x="416" y="382"/>
                    <a:pt x="416" y="381"/>
                    <a:pt x="416" y="384"/>
                  </a:cubicBezTo>
                  <a:cubicBezTo>
                    <a:pt x="417" y="385"/>
                    <a:pt x="417" y="385"/>
                    <a:pt x="418" y="385"/>
                  </a:cubicBezTo>
                  <a:cubicBezTo>
                    <a:pt x="418" y="386"/>
                    <a:pt x="418" y="386"/>
                    <a:pt x="418" y="386"/>
                  </a:cubicBezTo>
                  <a:cubicBezTo>
                    <a:pt x="419" y="387"/>
                    <a:pt x="419" y="387"/>
                    <a:pt x="419" y="387"/>
                  </a:cubicBezTo>
                  <a:cubicBezTo>
                    <a:pt x="419" y="389"/>
                    <a:pt x="419" y="389"/>
                    <a:pt x="419" y="389"/>
                  </a:cubicBezTo>
                  <a:cubicBezTo>
                    <a:pt x="420" y="389"/>
                    <a:pt x="420" y="389"/>
                    <a:pt x="422" y="389"/>
                  </a:cubicBezTo>
                  <a:cubicBezTo>
                    <a:pt x="425" y="392"/>
                    <a:pt x="424" y="391"/>
                    <a:pt x="427" y="393"/>
                  </a:cubicBezTo>
                  <a:cubicBezTo>
                    <a:pt x="429" y="394"/>
                    <a:pt x="428" y="393"/>
                    <a:pt x="431" y="394"/>
                  </a:cubicBezTo>
                  <a:cubicBezTo>
                    <a:pt x="432" y="396"/>
                    <a:pt x="432" y="396"/>
                    <a:pt x="432" y="396"/>
                  </a:cubicBezTo>
                  <a:cubicBezTo>
                    <a:pt x="434" y="397"/>
                    <a:pt x="434" y="397"/>
                    <a:pt x="434" y="397"/>
                  </a:cubicBezTo>
                  <a:cubicBezTo>
                    <a:pt x="435" y="399"/>
                    <a:pt x="435" y="399"/>
                    <a:pt x="435" y="399"/>
                  </a:cubicBezTo>
                  <a:cubicBezTo>
                    <a:pt x="437" y="400"/>
                    <a:pt x="437" y="400"/>
                    <a:pt x="437" y="400"/>
                  </a:cubicBezTo>
                  <a:cubicBezTo>
                    <a:pt x="438" y="399"/>
                    <a:pt x="438" y="399"/>
                    <a:pt x="438" y="399"/>
                  </a:cubicBezTo>
                  <a:cubicBezTo>
                    <a:pt x="439" y="400"/>
                    <a:pt x="438" y="400"/>
                    <a:pt x="439" y="401"/>
                  </a:cubicBezTo>
                  <a:cubicBezTo>
                    <a:pt x="439" y="402"/>
                    <a:pt x="439" y="402"/>
                    <a:pt x="439" y="403"/>
                  </a:cubicBezTo>
                  <a:cubicBezTo>
                    <a:pt x="436" y="409"/>
                    <a:pt x="439" y="411"/>
                    <a:pt x="439" y="415"/>
                  </a:cubicBezTo>
                  <a:cubicBezTo>
                    <a:pt x="437" y="419"/>
                    <a:pt x="437" y="419"/>
                    <a:pt x="437" y="420"/>
                  </a:cubicBezTo>
                  <a:cubicBezTo>
                    <a:pt x="437" y="420"/>
                    <a:pt x="437" y="420"/>
                    <a:pt x="437" y="420"/>
                  </a:cubicBezTo>
                  <a:cubicBezTo>
                    <a:pt x="434" y="424"/>
                    <a:pt x="435" y="422"/>
                    <a:pt x="433" y="425"/>
                  </a:cubicBezTo>
                  <a:cubicBezTo>
                    <a:pt x="432" y="425"/>
                    <a:pt x="432" y="425"/>
                    <a:pt x="432" y="425"/>
                  </a:cubicBezTo>
                  <a:cubicBezTo>
                    <a:pt x="430" y="425"/>
                    <a:pt x="430" y="425"/>
                    <a:pt x="430" y="425"/>
                  </a:cubicBezTo>
                  <a:cubicBezTo>
                    <a:pt x="428" y="420"/>
                    <a:pt x="429" y="421"/>
                    <a:pt x="427" y="418"/>
                  </a:cubicBezTo>
                  <a:cubicBezTo>
                    <a:pt x="427" y="417"/>
                    <a:pt x="427" y="417"/>
                    <a:pt x="427" y="417"/>
                  </a:cubicBezTo>
                  <a:cubicBezTo>
                    <a:pt x="428" y="416"/>
                    <a:pt x="428" y="416"/>
                    <a:pt x="428" y="416"/>
                  </a:cubicBezTo>
                  <a:cubicBezTo>
                    <a:pt x="431" y="415"/>
                    <a:pt x="431" y="415"/>
                    <a:pt x="431" y="415"/>
                  </a:cubicBezTo>
                  <a:cubicBezTo>
                    <a:pt x="431" y="415"/>
                    <a:pt x="431" y="415"/>
                    <a:pt x="431" y="415"/>
                  </a:cubicBezTo>
                  <a:cubicBezTo>
                    <a:pt x="430" y="414"/>
                    <a:pt x="430" y="414"/>
                    <a:pt x="430" y="414"/>
                  </a:cubicBezTo>
                  <a:cubicBezTo>
                    <a:pt x="430" y="414"/>
                    <a:pt x="430" y="414"/>
                    <a:pt x="430" y="414"/>
                  </a:cubicBezTo>
                  <a:cubicBezTo>
                    <a:pt x="429" y="407"/>
                    <a:pt x="431" y="409"/>
                    <a:pt x="427" y="402"/>
                  </a:cubicBezTo>
                  <a:cubicBezTo>
                    <a:pt x="426" y="401"/>
                    <a:pt x="426" y="401"/>
                    <a:pt x="426" y="401"/>
                  </a:cubicBezTo>
                  <a:cubicBezTo>
                    <a:pt x="427" y="400"/>
                    <a:pt x="427" y="401"/>
                    <a:pt x="428" y="399"/>
                  </a:cubicBezTo>
                  <a:cubicBezTo>
                    <a:pt x="424" y="401"/>
                    <a:pt x="421" y="402"/>
                    <a:pt x="419" y="404"/>
                  </a:cubicBezTo>
                  <a:cubicBezTo>
                    <a:pt x="419" y="404"/>
                    <a:pt x="419" y="404"/>
                    <a:pt x="419" y="404"/>
                  </a:cubicBezTo>
                  <a:cubicBezTo>
                    <a:pt x="419" y="404"/>
                    <a:pt x="419" y="404"/>
                    <a:pt x="419" y="404"/>
                  </a:cubicBezTo>
                  <a:cubicBezTo>
                    <a:pt x="419" y="406"/>
                    <a:pt x="419" y="406"/>
                    <a:pt x="419" y="406"/>
                  </a:cubicBezTo>
                  <a:cubicBezTo>
                    <a:pt x="419" y="406"/>
                    <a:pt x="419" y="406"/>
                    <a:pt x="419" y="406"/>
                  </a:cubicBezTo>
                  <a:cubicBezTo>
                    <a:pt x="419" y="406"/>
                    <a:pt x="419" y="406"/>
                    <a:pt x="419" y="406"/>
                  </a:cubicBezTo>
                  <a:cubicBezTo>
                    <a:pt x="418" y="409"/>
                    <a:pt x="418" y="408"/>
                    <a:pt x="417" y="410"/>
                  </a:cubicBezTo>
                  <a:cubicBezTo>
                    <a:pt x="417" y="410"/>
                    <a:pt x="417" y="410"/>
                    <a:pt x="417" y="410"/>
                  </a:cubicBezTo>
                  <a:cubicBezTo>
                    <a:pt x="415" y="410"/>
                    <a:pt x="415" y="410"/>
                    <a:pt x="415" y="410"/>
                  </a:cubicBezTo>
                  <a:cubicBezTo>
                    <a:pt x="415" y="409"/>
                    <a:pt x="415" y="409"/>
                    <a:pt x="415" y="409"/>
                  </a:cubicBezTo>
                  <a:cubicBezTo>
                    <a:pt x="414" y="407"/>
                    <a:pt x="414" y="407"/>
                    <a:pt x="414" y="407"/>
                  </a:cubicBezTo>
                  <a:cubicBezTo>
                    <a:pt x="414" y="406"/>
                    <a:pt x="414" y="406"/>
                    <a:pt x="414" y="406"/>
                  </a:cubicBezTo>
                  <a:cubicBezTo>
                    <a:pt x="416" y="404"/>
                    <a:pt x="418" y="400"/>
                    <a:pt x="419" y="398"/>
                  </a:cubicBezTo>
                  <a:cubicBezTo>
                    <a:pt x="420" y="398"/>
                    <a:pt x="420" y="398"/>
                    <a:pt x="420" y="398"/>
                  </a:cubicBezTo>
                  <a:cubicBezTo>
                    <a:pt x="422" y="397"/>
                    <a:pt x="422" y="397"/>
                    <a:pt x="422" y="397"/>
                  </a:cubicBezTo>
                  <a:cubicBezTo>
                    <a:pt x="419" y="397"/>
                    <a:pt x="419" y="397"/>
                    <a:pt x="419" y="397"/>
                  </a:cubicBezTo>
                  <a:cubicBezTo>
                    <a:pt x="418" y="396"/>
                    <a:pt x="418" y="396"/>
                    <a:pt x="418" y="396"/>
                  </a:cubicBezTo>
                  <a:cubicBezTo>
                    <a:pt x="418" y="396"/>
                    <a:pt x="417" y="395"/>
                    <a:pt x="417" y="394"/>
                  </a:cubicBezTo>
                  <a:cubicBezTo>
                    <a:pt x="415" y="393"/>
                    <a:pt x="415" y="393"/>
                    <a:pt x="415" y="393"/>
                  </a:cubicBezTo>
                  <a:cubicBezTo>
                    <a:pt x="415" y="393"/>
                    <a:pt x="415" y="393"/>
                    <a:pt x="415" y="393"/>
                  </a:cubicBezTo>
                  <a:cubicBezTo>
                    <a:pt x="414" y="391"/>
                    <a:pt x="414" y="391"/>
                    <a:pt x="413" y="391"/>
                  </a:cubicBezTo>
                  <a:cubicBezTo>
                    <a:pt x="413" y="390"/>
                    <a:pt x="413" y="390"/>
                    <a:pt x="413" y="390"/>
                  </a:cubicBezTo>
                  <a:cubicBezTo>
                    <a:pt x="413" y="389"/>
                    <a:pt x="413" y="389"/>
                    <a:pt x="413" y="389"/>
                  </a:cubicBezTo>
                  <a:cubicBezTo>
                    <a:pt x="413" y="389"/>
                    <a:pt x="413" y="389"/>
                    <a:pt x="413" y="389"/>
                  </a:cubicBezTo>
                  <a:cubicBezTo>
                    <a:pt x="412" y="388"/>
                    <a:pt x="412" y="388"/>
                    <a:pt x="412" y="388"/>
                  </a:cubicBezTo>
                  <a:cubicBezTo>
                    <a:pt x="411" y="388"/>
                    <a:pt x="411" y="388"/>
                    <a:pt x="411" y="388"/>
                  </a:cubicBezTo>
                  <a:cubicBezTo>
                    <a:pt x="411" y="386"/>
                    <a:pt x="411" y="386"/>
                    <a:pt x="411" y="386"/>
                  </a:cubicBezTo>
                  <a:cubicBezTo>
                    <a:pt x="410" y="385"/>
                    <a:pt x="410" y="385"/>
                    <a:pt x="410" y="385"/>
                  </a:cubicBezTo>
                  <a:cubicBezTo>
                    <a:pt x="409" y="385"/>
                    <a:pt x="409" y="385"/>
                    <a:pt x="409" y="385"/>
                  </a:cubicBezTo>
                  <a:cubicBezTo>
                    <a:pt x="408" y="383"/>
                    <a:pt x="408" y="383"/>
                    <a:pt x="407" y="382"/>
                  </a:cubicBezTo>
                  <a:cubicBezTo>
                    <a:pt x="408" y="380"/>
                    <a:pt x="408" y="380"/>
                    <a:pt x="408" y="380"/>
                  </a:cubicBezTo>
                  <a:cubicBezTo>
                    <a:pt x="407" y="380"/>
                    <a:pt x="407" y="380"/>
                    <a:pt x="407" y="380"/>
                  </a:cubicBezTo>
                  <a:cubicBezTo>
                    <a:pt x="406" y="380"/>
                    <a:pt x="406" y="380"/>
                    <a:pt x="406" y="380"/>
                  </a:cubicBezTo>
                  <a:cubicBezTo>
                    <a:pt x="400" y="377"/>
                    <a:pt x="400" y="377"/>
                    <a:pt x="400" y="377"/>
                  </a:cubicBezTo>
                  <a:cubicBezTo>
                    <a:pt x="401" y="374"/>
                    <a:pt x="401" y="374"/>
                    <a:pt x="401" y="374"/>
                  </a:cubicBezTo>
                  <a:cubicBezTo>
                    <a:pt x="399" y="369"/>
                    <a:pt x="399" y="369"/>
                    <a:pt x="399" y="369"/>
                  </a:cubicBezTo>
                  <a:cubicBezTo>
                    <a:pt x="398" y="368"/>
                    <a:pt x="398" y="368"/>
                    <a:pt x="398" y="368"/>
                  </a:cubicBezTo>
                  <a:cubicBezTo>
                    <a:pt x="398" y="367"/>
                    <a:pt x="398" y="367"/>
                    <a:pt x="398" y="367"/>
                  </a:cubicBezTo>
                  <a:cubicBezTo>
                    <a:pt x="399" y="366"/>
                    <a:pt x="399" y="366"/>
                    <a:pt x="399" y="366"/>
                  </a:cubicBezTo>
                  <a:cubicBezTo>
                    <a:pt x="399" y="366"/>
                    <a:pt x="399" y="366"/>
                    <a:pt x="399" y="366"/>
                  </a:cubicBezTo>
                  <a:cubicBezTo>
                    <a:pt x="402" y="368"/>
                    <a:pt x="401" y="367"/>
                    <a:pt x="404" y="369"/>
                  </a:cubicBezTo>
                  <a:cubicBezTo>
                    <a:pt x="404" y="369"/>
                    <a:pt x="404" y="369"/>
                    <a:pt x="404" y="369"/>
                  </a:cubicBezTo>
                  <a:cubicBezTo>
                    <a:pt x="403" y="368"/>
                    <a:pt x="401" y="366"/>
                    <a:pt x="400" y="365"/>
                  </a:cubicBezTo>
                  <a:cubicBezTo>
                    <a:pt x="399" y="363"/>
                    <a:pt x="400" y="364"/>
                    <a:pt x="399" y="363"/>
                  </a:cubicBezTo>
                  <a:cubicBezTo>
                    <a:pt x="400" y="363"/>
                    <a:pt x="400" y="363"/>
                    <a:pt x="400" y="363"/>
                  </a:cubicBezTo>
                  <a:cubicBezTo>
                    <a:pt x="403" y="363"/>
                    <a:pt x="403" y="363"/>
                    <a:pt x="403" y="363"/>
                  </a:cubicBezTo>
                  <a:cubicBezTo>
                    <a:pt x="403" y="363"/>
                    <a:pt x="403" y="363"/>
                    <a:pt x="403" y="363"/>
                  </a:cubicBezTo>
                  <a:cubicBezTo>
                    <a:pt x="400" y="362"/>
                    <a:pt x="400" y="362"/>
                    <a:pt x="400" y="362"/>
                  </a:cubicBezTo>
                  <a:cubicBezTo>
                    <a:pt x="399" y="362"/>
                    <a:pt x="399" y="362"/>
                    <a:pt x="399" y="362"/>
                  </a:cubicBezTo>
                  <a:cubicBezTo>
                    <a:pt x="398" y="363"/>
                    <a:pt x="398" y="363"/>
                    <a:pt x="398" y="363"/>
                  </a:cubicBezTo>
                  <a:cubicBezTo>
                    <a:pt x="398" y="363"/>
                    <a:pt x="398" y="363"/>
                    <a:pt x="398" y="363"/>
                  </a:cubicBezTo>
                  <a:cubicBezTo>
                    <a:pt x="397" y="363"/>
                    <a:pt x="397" y="363"/>
                    <a:pt x="397" y="363"/>
                  </a:cubicBezTo>
                  <a:cubicBezTo>
                    <a:pt x="397" y="363"/>
                    <a:pt x="397" y="363"/>
                    <a:pt x="397" y="363"/>
                  </a:cubicBezTo>
                  <a:cubicBezTo>
                    <a:pt x="396" y="360"/>
                    <a:pt x="396" y="361"/>
                    <a:pt x="394" y="359"/>
                  </a:cubicBezTo>
                  <a:cubicBezTo>
                    <a:pt x="393" y="355"/>
                    <a:pt x="394" y="354"/>
                    <a:pt x="395" y="350"/>
                  </a:cubicBezTo>
                  <a:cubicBezTo>
                    <a:pt x="396" y="349"/>
                    <a:pt x="396" y="349"/>
                    <a:pt x="396" y="349"/>
                  </a:cubicBezTo>
                  <a:cubicBezTo>
                    <a:pt x="396" y="349"/>
                    <a:pt x="396" y="349"/>
                    <a:pt x="396" y="349"/>
                  </a:cubicBezTo>
                  <a:cubicBezTo>
                    <a:pt x="395" y="349"/>
                    <a:pt x="395" y="349"/>
                    <a:pt x="395" y="349"/>
                  </a:cubicBezTo>
                  <a:cubicBezTo>
                    <a:pt x="395" y="349"/>
                    <a:pt x="395" y="349"/>
                    <a:pt x="395" y="349"/>
                  </a:cubicBezTo>
                  <a:cubicBezTo>
                    <a:pt x="394" y="352"/>
                    <a:pt x="394" y="351"/>
                    <a:pt x="393" y="354"/>
                  </a:cubicBezTo>
                  <a:cubicBezTo>
                    <a:pt x="392" y="355"/>
                    <a:pt x="392" y="355"/>
                    <a:pt x="392" y="355"/>
                  </a:cubicBezTo>
                  <a:cubicBezTo>
                    <a:pt x="391" y="355"/>
                    <a:pt x="391" y="355"/>
                    <a:pt x="391" y="355"/>
                  </a:cubicBezTo>
                  <a:cubicBezTo>
                    <a:pt x="391" y="354"/>
                    <a:pt x="391" y="354"/>
                    <a:pt x="391" y="354"/>
                  </a:cubicBezTo>
                  <a:cubicBezTo>
                    <a:pt x="389" y="352"/>
                    <a:pt x="389" y="352"/>
                    <a:pt x="389" y="352"/>
                  </a:cubicBezTo>
                  <a:cubicBezTo>
                    <a:pt x="387" y="352"/>
                    <a:pt x="387" y="352"/>
                    <a:pt x="387" y="352"/>
                  </a:cubicBezTo>
                  <a:cubicBezTo>
                    <a:pt x="386" y="350"/>
                    <a:pt x="386" y="350"/>
                    <a:pt x="386" y="350"/>
                  </a:cubicBezTo>
                  <a:cubicBezTo>
                    <a:pt x="384" y="346"/>
                    <a:pt x="384" y="346"/>
                    <a:pt x="384" y="346"/>
                  </a:cubicBezTo>
                  <a:cubicBezTo>
                    <a:pt x="383" y="344"/>
                    <a:pt x="383" y="344"/>
                    <a:pt x="383" y="344"/>
                  </a:cubicBezTo>
                  <a:cubicBezTo>
                    <a:pt x="383" y="344"/>
                    <a:pt x="383" y="344"/>
                    <a:pt x="383" y="344"/>
                  </a:cubicBezTo>
                  <a:cubicBezTo>
                    <a:pt x="382" y="343"/>
                    <a:pt x="382" y="343"/>
                    <a:pt x="382" y="343"/>
                  </a:cubicBezTo>
                  <a:cubicBezTo>
                    <a:pt x="382" y="342"/>
                    <a:pt x="382" y="342"/>
                    <a:pt x="382" y="342"/>
                  </a:cubicBezTo>
                  <a:cubicBezTo>
                    <a:pt x="380" y="335"/>
                    <a:pt x="379" y="332"/>
                    <a:pt x="379" y="330"/>
                  </a:cubicBezTo>
                  <a:cubicBezTo>
                    <a:pt x="379" y="329"/>
                    <a:pt x="379" y="329"/>
                    <a:pt x="379" y="329"/>
                  </a:cubicBezTo>
                  <a:cubicBezTo>
                    <a:pt x="378" y="331"/>
                    <a:pt x="379" y="331"/>
                    <a:pt x="378" y="332"/>
                  </a:cubicBezTo>
                  <a:cubicBezTo>
                    <a:pt x="378" y="332"/>
                    <a:pt x="378" y="332"/>
                    <a:pt x="378" y="332"/>
                  </a:cubicBezTo>
                  <a:cubicBezTo>
                    <a:pt x="379" y="334"/>
                    <a:pt x="378" y="333"/>
                    <a:pt x="379" y="334"/>
                  </a:cubicBezTo>
                  <a:cubicBezTo>
                    <a:pt x="378" y="334"/>
                    <a:pt x="378" y="334"/>
                    <a:pt x="378" y="334"/>
                  </a:cubicBezTo>
                  <a:cubicBezTo>
                    <a:pt x="377" y="334"/>
                    <a:pt x="377" y="334"/>
                    <a:pt x="377" y="334"/>
                  </a:cubicBezTo>
                  <a:cubicBezTo>
                    <a:pt x="379" y="337"/>
                    <a:pt x="379" y="337"/>
                    <a:pt x="379" y="337"/>
                  </a:cubicBezTo>
                  <a:cubicBezTo>
                    <a:pt x="380" y="344"/>
                    <a:pt x="382" y="351"/>
                    <a:pt x="382" y="354"/>
                  </a:cubicBezTo>
                  <a:cubicBezTo>
                    <a:pt x="382" y="354"/>
                    <a:pt x="382" y="354"/>
                    <a:pt x="382" y="355"/>
                  </a:cubicBezTo>
                  <a:cubicBezTo>
                    <a:pt x="381" y="355"/>
                    <a:pt x="381" y="355"/>
                    <a:pt x="381" y="355"/>
                  </a:cubicBezTo>
                  <a:cubicBezTo>
                    <a:pt x="380" y="355"/>
                    <a:pt x="380" y="355"/>
                    <a:pt x="380" y="355"/>
                  </a:cubicBezTo>
                  <a:cubicBezTo>
                    <a:pt x="379" y="354"/>
                    <a:pt x="379" y="354"/>
                    <a:pt x="378" y="352"/>
                  </a:cubicBezTo>
                  <a:cubicBezTo>
                    <a:pt x="377" y="351"/>
                    <a:pt x="377" y="351"/>
                    <a:pt x="377" y="351"/>
                  </a:cubicBezTo>
                  <a:cubicBezTo>
                    <a:pt x="373" y="352"/>
                    <a:pt x="373" y="352"/>
                    <a:pt x="373" y="352"/>
                  </a:cubicBezTo>
                  <a:cubicBezTo>
                    <a:pt x="373" y="352"/>
                    <a:pt x="373" y="352"/>
                    <a:pt x="373" y="352"/>
                  </a:cubicBezTo>
                  <a:cubicBezTo>
                    <a:pt x="373" y="350"/>
                    <a:pt x="373" y="351"/>
                    <a:pt x="373" y="348"/>
                  </a:cubicBezTo>
                  <a:cubicBezTo>
                    <a:pt x="373" y="346"/>
                    <a:pt x="372" y="345"/>
                    <a:pt x="371" y="343"/>
                  </a:cubicBezTo>
                  <a:cubicBezTo>
                    <a:pt x="371" y="342"/>
                    <a:pt x="371" y="342"/>
                    <a:pt x="371" y="342"/>
                  </a:cubicBezTo>
                  <a:cubicBezTo>
                    <a:pt x="374" y="341"/>
                    <a:pt x="374" y="341"/>
                    <a:pt x="374" y="341"/>
                  </a:cubicBezTo>
                  <a:cubicBezTo>
                    <a:pt x="373" y="341"/>
                    <a:pt x="373" y="341"/>
                    <a:pt x="373" y="341"/>
                  </a:cubicBezTo>
                  <a:cubicBezTo>
                    <a:pt x="372" y="341"/>
                    <a:pt x="372" y="341"/>
                    <a:pt x="372" y="341"/>
                  </a:cubicBezTo>
                  <a:cubicBezTo>
                    <a:pt x="371" y="341"/>
                    <a:pt x="371" y="341"/>
                    <a:pt x="371" y="341"/>
                  </a:cubicBezTo>
                  <a:cubicBezTo>
                    <a:pt x="371" y="339"/>
                    <a:pt x="371" y="339"/>
                    <a:pt x="370" y="338"/>
                  </a:cubicBezTo>
                  <a:cubicBezTo>
                    <a:pt x="370" y="338"/>
                    <a:pt x="370" y="338"/>
                    <a:pt x="370" y="338"/>
                  </a:cubicBezTo>
                  <a:cubicBezTo>
                    <a:pt x="370" y="340"/>
                    <a:pt x="370" y="340"/>
                    <a:pt x="370" y="340"/>
                  </a:cubicBezTo>
                  <a:cubicBezTo>
                    <a:pt x="371" y="341"/>
                    <a:pt x="371" y="341"/>
                    <a:pt x="370" y="343"/>
                  </a:cubicBezTo>
                  <a:cubicBezTo>
                    <a:pt x="370" y="343"/>
                    <a:pt x="370" y="343"/>
                    <a:pt x="370" y="343"/>
                  </a:cubicBezTo>
                  <a:cubicBezTo>
                    <a:pt x="370" y="344"/>
                    <a:pt x="370" y="344"/>
                    <a:pt x="370" y="344"/>
                  </a:cubicBezTo>
                  <a:cubicBezTo>
                    <a:pt x="369" y="344"/>
                    <a:pt x="369" y="344"/>
                    <a:pt x="369" y="344"/>
                  </a:cubicBezTo>
                  <a:cubicBezTo>
                    <a:pt x="368" y="343"/>
                    <a:pt x="369" y="343"/>
                    <a:pt x="368" y="342"/>
                  </a:cubicBezTo>
                  <a:cubicBezTo>
                    <a:pt x="367" y="342"/>
                    <a:pt x="367" y="342"/>
                    <a:pt x="367" y="342"/>
                  </a:cubicBezTo>
                  <a:cubicBezTo>
                    <a:pt x="366" y="342"/>
                    <a:pt x="366" y="342"/>
                    <a:pt x="366" y="342"/>
                  </a:cubicBezTo>
                  <a:cubicBezTo>
                    <a:pt x="366" y="341"/>
                    <a:pt x="366" y="341"/>
                    <a:pt x="366" y="341"/>
                  </a:cubicBezTo>
                  <a:cubicBezTo>
                    <a:pt x="365" y="340"/>
                    <a:pt x="365" y="340"/>
                    <a:pt x="365" y="340"/>
                  </a:cubicBezTo>
                  <a:cubicBezTo>
                    <a:pt x="362" y="339"/>
                    <a:pt x="363" y="339"/>
                    <a:pt x="361" y="338"/>
                  </a:cubicBezTo>
                  <a:cubicBezTo>
                    <a:pt x="361" y="338"/>
                    <a:pt x="361" y="338"/>
                    <a:pt x="361" y="338"/>
                  </a:cubicBezTo>
                  <a:cubicBezTo>
                    <a:pt x="361" y="339"/>
                    <a:pt x="361" y="339"/>
                    <a:pt x="361" y="339"/>
                  </a:cubicBezTo>
                  <a:cubicBezTo>
                    <a:pt x="361" y="340"/>
                    <a:pt x="361" y="340"/>
                    <a:pt x="361" y="340"/>
                  </a:cubicBezTo>
                  <a:cubicBezTo>
                    <a:pt x="361" y="340"/>
                    <a:pt x="361" y="340"/>
                    <a:pt x="361" y="340"/>
                  </a:cubicBezTo>
                  <a:cubicBezTo>
                    <a:pt x="360" y="341"/>
                    <a:pt x="360" y="341"/>
                    <a:pt x="360" y="341"/>
                  </a:cubicBezTo>
                  <a:cubicBezTo>
                    <a:pt x="360" y="341"/>
                    <a:pt x="360" y="341"/>
                    <a:pt x="360" y="341"/>
                  </a:cubicBezTo>
                  <a:cubicBezTo>
                    <a:pt x="361" y="341"/>
                    <a:pt x="361" y="341"/>
                    <a:pt x="361" y="341"/>
                  </a:cubicBezTo>
                  <a:cubicBezTo>
                    <a:pt x="362" y="341"/>
                    <a:pt x="362" y="341"/>
                    <a:pt x="362" y="341"/>
                  </a:cubicBezTo>
                  <a:cubicBezTo>
                    <a:pt x="363" y="342"/>
                    <a:pt x="364" y="342"/>
                    <a:pt x="365" y="343"/>
                  </a:cubicBezTo>
                  <a:cubicBezTo>
                    <a:pt x="366" y="344"/>
                    <a:pt x="366" y="344"/>
                    <a:pt x="366" y="344"/>
                  </a:cubicBezTo>
                  <a:cubicBezTo>
                    <a:pt x="366" y="344"/>
                    <a:pt x="366" y="344"/>
                    <a:pt x="366" y="344"/>
                  </a:cubicBezTo>
                  <a:cubicBezTo>
                    <a:pt x="367" y="345"/>
                    <a:pt x="367" y="345"/>
                    <a:pt x="367" y="345"/>
                  </a:cubicBezTo>
                  <a:cubicBezTo>
                    <a:pt x="367" y="346"/>
                    <a:pt x="367" y="346"/>
                    <a:pt x="367" y="346"/>
                  </a:cubicBezTo>
                  <a:cubicBezTo>
                    <a:pt x="366" y="347"/>
                    <a:pt x="366" y="347"/>
                    <a:pt x="366" y="347"/>
                  </a:cubicBezTo>
                  <a:cubicBezTo>
                    <a:pt x="368" y="347"/>
                    <a:pt x="368" y="347"/>
                    <a:pt x="368" y="347"/>
                  </a:cubicBezTo>
                  <a:cubicBezTo>
                    <a:pt x="369" y="347"/>
                    <a:pt x="369" y="347"/>
                    <a:pt x="369" y="347"/>
                  </a:cubicBezTo>
                  <a:cubicBezTo>
                    <a:pt x="371" y="350"/>
                    <a:pt x="371" y="349"/>
                    <a:pt x="371" y="350"/>
                  </a:cubicBezTo>
                  <a:cubicBezTo>
                    <a:pt x="371" y="352"/>
                    <a:pt x="371" y="352"/>
                    <a:pt x="371" y="352"/>
                  </a:cubicBezTo>
                  <a:cubicBezTo>
                    <a:pt x="371" y="352"/>
                    <a:pt x="371" y="352"/>
                    <a:pt x="371" y="352"/>
                  </a:cubicBezTo>
                  <a:cubicBezTo>
                    <a:pt x="370" y="353"/>
                    <a:pt x="370" y="353"/>
                    <a:pt x="370" y="353"/>
                  </a:cubicBezTo>
                  <a:cubicBezTo>
                    <a:pt x="367" y="353"/>
                    <a:pt x="367" y="353"/>
                    <a:pt x="367" y="353"/>
                  </a:cubicBezTo>
                  <a:cubicBezTo>
                    <a:pt x="365" y="355"/>
                    <a:pt x="365" y="355"/>
                    <a:pt x="365" y="355"/>
                  </a:cubicBezTo>
                  <a:cubicBezTo>
                    <a:pt x="365" y="355"/>
                    <a:pt x="365" y="355"/>
                    <a:pt x="365" y="355"/>
                  </a:cubicBezTo>
                  <a:cubicBezTo>
                    <a:pt x="362" y="354"/>
                    <a:pt x="357" y="349"/>
                    <a:pt x="354" y="348"/>
                  </a:cubicBezTo>
                  <a:cubicBezTo>
                    <a:pt x="354" y="347"/>
                    <a:pt x="354" y="347"/>
                    <a:pt x="354" y="347"/>
                  </a:cubicBezTo>
                  <a:cubicBezTo>
                    <a:pt x="354" y="347"/>
                    <a:pt x="354" y="347"/>
                    <a:pt x="354" y="347"/>
                  </a:cubicBezTo>
                  <a:cubicBezTo>
                    <a:pt x="354" y="346"/>
                    <a:pt x="354" y="346"/>
                    <a:pt x="354" y="346"/>
                  </a:cubicBezTo>
                  <a:cubicBezTo>
                    <a:pt x="353" y="346"/>
                    <a:pt x="353" y="346"/>
                    <a:pt x="353" y="346"/>
                  </a:cubicBezTo>
                  <a:cubicBezTo>
                    <a:pt x="351" y="344"/>
                    <a:pt x="350" y="342"/>
                    <a:pt x="350" y="341"/>
                  </a:cubicBezTo>
                  <a:cubicBezTo>
                    <a:pt x="348" y="339"/>
                    <a:pt x="346" y="337"/>
                    <a:pt x="344" y="336"/>
                  </a:cubicBezTo>
                  <a:cubicBezTo>
                    <a:pt x="343" y="336"/>
                    <a:pt x="343" y="336"/>
                    <a:pt x="343" y="336"/>
                  </a:cubicBezTo>
                  <a:cubicBezTo>
                    <a:pt x="343" y="336"/>
                    <a:pt x="343" y="336"/>
                    <a:pt x="343" y="336"/>
                  </a:cubicBezTo>
                  <a:cubicBezTo>
                    <a:pt x="344" y="335"/>
                    <a:pt x="344" y="335"/>
                    <a:pt x="344" y="335"/>
                  </a:cubicBezTo>
                  <a:cubicBezTo>
                    <a:pt x="344" y="335"/>
                    <a:pt x="344" y="335"/>
                    <a:pt x="344" y="335"/>
                  </a:cubicBezTo>
                  <a:cubicBezTo>
                    <a:pt x="341" y="335"/>
                    <a:pt x="341" y="335"/>
                    <a:pt x="341" y="335"/>
                  </a:cubicBezTo>
                  <a:cubicBezTo>
                    <a:pt x="337" y="332"/>
                    <a:pt x="331" y="329"/>
                    <a:pt x="329" y="327"/>
                  </a:cubicBezTo>
                  <a:cubicBezTo>
                    <a:pt x="329" y="327"/>
                    <a:pt x="329" y="327"/>
                    <a:pt x="329" y="327"/>
                  </a:cubicBezTo>
                  <a:cubicBezTo>
                    <a:pt x="330" y="326"/>
                    <a:pt x="330" y="326"/>
                    <a:pt x="330" y="326"/>
                  </a:cubicBezTo>
                  <a:cubicBezTo>
                    <a:pt x="331" y="326"/>
                    <a:pt x="330" y="326"/>
                    <a:pt x="331" y="325"/>
                  </a:cubicBezTo>
                  <a:cubicBezTo>
                    <a:pt x="332" y="323"/>
                    <a:pt x="332" y="323"/>
                    <a:pt x="332" y="323"/>
                  </a:cubicBezTo>
                  <a:cubicBezTo>
                    <a:pt x="332" y="323"/>
                    <a:pt x="332" y="323"/>
                    <a:pt x="332" y="323"/>
                  </a:cubicBezTo>
                  <a:cubicBezTo>
                    <a:pt x="332" y="321"/>
                    <a:pt x="331" y="320"/>
                    <a:pt x="332" y="318"/>
                  </a:cubicBezTo>
                  <a:cubicBezTo>
                    <a:pt x="332" y="317"/>
                    <a:pt x="332" y="318"/>
                    <a:pt x="333" y="317"/>
                  </a:cubicBezTo>
                  <a:cubicBezTo>
                    <a:pt x="333" y="317"/>
                    <a:pt x="333" y="317"/>
                    <a:pt x="333" y="317"/>
                  </a:cubicBezTo>
                  <a:cubicBezTo>
                    <a:pt x="334" y="319"/>
                    <a:pt x="334" y="319"/>
                    <a:pt x="334" y="319"/>
                  </a:cubicBezTo>
                  <a:cubicBezTo>
                    <a:pt x="335" y="320"/>
                    <a:pt x="335" y="320"/>
                    <a:pt x="335" y="320"/>
                  </a:cubicBezTo>
                  <a:cubicBezTo>
                    <a:pt x="335" y="323"/>
                    <a:pt x="334" y="322"/>
                    <a:pt x="335" y="325"/>
                  </a:cubicBezTo>
                  <a:cubicBezTo>
                    <a:pt x="335" y="325"/>
                    <a:pt x="335" y="325"/>
                    <a:pt x="335" y="325"/>
                  </a:cubicBezTo>
                  <a:cubicBezTo>
                    <a:pt x="335" y="323"/>
                    <a:pt x="335" y="323"/>
                    <a:pt x="336" y="321"/>
                  </a:cubicBezTo>
                  <a:cubicBezTo>
                    <a:pt x="336" y="320"/>
                    <a:pt x="336" y="320"/>
                    <a:pt x="336" y="320"/>
                  </a:cubicBezTo>
                  <a:cubicBezTo>
                    <a:pt x="338" y="320"/>
                    <a:pt x="338" y="320"/>
                    <a:pt x="338" y="320"/>
                  </a:cubicBezTo>
                  <a:cubicBezTo>
                    <a:pt x="338" y="320"/>
                    <a:pt x="338" y="320"/>
                    <a:pt x="338" y="320"/>
                  </a:cubicBezTo>
                  <a:cubicBezTo>
                    <a:pt x="335" y="319"/>
                    <a:pt x="335" y="319"/>
                    <a:pt x="335" y="319"/>
                  </a:cubicBezTo>
                  <a:cubicBezTo>
                    <a:pt x="334" y="316"/>
                    <a:pt x="334" y="316"/>
                    <a:pt x="334" y="316"/>
                  </a:cubicBezTo>
                  <a:cubicBezTo>
                    <a:pt x="333" y="316"/>
                    <a:pt x="333" y="316"/>
                    <a:pt x="333" y="316"/>
                  </a:cubicBezTo>
                  <a:cubicBezTo>
                    <a:pt x="332" y="316"/>
                    <a:pt x="332" y="316"/>
                    <a:pt x="332" y="316"/>
                  </a:cubicBezTo>
                  <a:cubicBezTo>
                    <a:pt x="327" y="321"/>
                    <a:pt x="331" y="319"/>
                    <a:pt x="325" y="323"/>
                  </a:cubicBezTo>
                  <a:cubicBezTo>
                    <a:pt x="321" y="323"/>
                    <a:pt x="317" y="323"/>
                    <a:pt x="311" y="319"/>
                  </a:cubicBezTo>
                  <a:cubicBezTo>
                    <a:pt x="312" y="317"/>
                    <a:pt x="312" y="317"/>
                    <a:pt x="312" y="317"/>
                  </a:cubicBezTo>
                  <a:cubicBezTo>
                    <a:pt x="312" y="316"/>
                    <a:pt x="312" y="316"/>
                    <a:pt x="312" y="316"/>
                  </a:cubicBezTo>
                  <a:cubicBezTo>
                    <a:pt x="312" y="315"/>
                    <a:pt x="312" y="315"/>
                    <a:pt x="312" y="315"/>
                  </a:cubicBezTo>
                  <a:cubicBezTo>
                    <a:pt x="312" y="314"/>
                    <a:pt x="312" y="314"/>
                    <a:pt x="312" y="314"/>
                  </a:cubicBezTo>
                  <a:cubicBezTo>
                    <a:pt x="311" y="314"/>
                    <a:pt x="311" y="314"/>
                    <a:pt x="311" y="314"/>
                  </a:cubicBezTo>
                  <a:cubicBezTo>
                    <a:pt x="311" y="314"/>
                    <a:pt x="311" y="314"/>
                    <a:pt x="311" y="314"/>
                  </a:cubicBezTo>
                  <a:cubicBezTo>
                    <a:pt x="311" y="315"/>
                    <a:pt x="311" y="314"/>
                    <a:pt x="311" y="316"/>
                  </a:cubicBezTo>
                  <a:cubicBezTo>
                    <a:pt x="311" y="316"/>
                    <a:pt x="311" y="316"/>
                    <a:pt x="311" y="316"/>
                  </a:cubicBezTo>
                  <a:cubicBezTo>
                    <a:pt x="310" y="317"/>
                    <a:pt x="310" y="317"/>
                    <a:pt x="308" y="317"/>
                  </a:cubicBezTo>
                  <a:cubicBezTo>
                    <a:pt x="287" y="311"/>
                    <a:pt x="290" y="317"/>
                    <a:pt x="280" y="316"/>
                  </a:cubicBezTo>
                  <a:cubicBezTo>
                    <a:pt x="280" y="315"/>
                    <a:pt x="280" y="315"/>
                    <a:pt x="280" y="315"/>
                  </a:cubicBezTo>
                  <a:cubicBezTo>
                    <a:pt x="281" y="315"/>
                    <a:pt x="281" y="315"/>
                    <a:pt x="281" y="315"/>
                  </a:cubicBezTo>
                  <a:cubicBezTo>
                    <a:pt x="281" y="315"/>
                    <a:pt x="281" y="315"/>
                    <a:pt x="281" y="315"/>
                  </a:cubicBezTo>
                  <a:cubicBezTo>
                    <a:pt x="280" y="313"/>
                    <a:pt x="280" y="313"/>
                    <a:pt x="280" y="313"/>
                  </a:cubicBezTo>
                  <a:cubicBezTo>
                    <a:pt x="278" y="312"/>
                    <a:pt x="278" y="312"/>
                    <a:pt x="278" y="312"/>
                  </a:cubicBezTo>
                  <a:cubicBezTo>
                    <a:pt x="276" y="312"/>
                    <a:pt x="276" y="312"/>
                    <a:pt x="275" y="311"/>
                  </a:cubicBezTo>
                  <a:cubicBezTo>
                    <a:pt x="275" y="311"/>
                    <a:pt x="275" y="311"/>
                    <a:pt x="275" y="311"/>
                  </a:cubicBezTo>
                  <a:cubicBezTo>
                    <a:pt x="274" y="310"/>
                    <a:pt x="274" y="310"/>
                    <a:pt x="272" y="310"/>
                  </a:cubicBezTo>
                  <a:cubicBezTo>
                    <a:pt x="272" y="309"/>
                    <a:pt x="272" y="309"/>
                    <a:pt x="272" y="309"/>
                  </a:cubicBezTo>
                  <a:cubicBezTo>
                    <a:pt x="273" y="304"/>
                    <a:pt x="273" y="304"/>
                    <a:pt x="274" y="301"/>
                  </a:cubicBezTo>
                  <a:cubicBezTo>
                    <a:pt x="274" y="302"/>
                    <a:pt x="274" y="302"/>
                    <a:pt x="274" y="302"/>
                  </a:cubicBezTo>
                  <a:cubicBezTo>
                    <a:pt x="271" y="304"/>
                    <a:pt x="270" y="307"/>
                    <a:pt x="268" y="308"/>
                  </a:cubicBezTo>
                  <a:cubicBezTo>
                    <a:pt x="267" y="308"/>
                    <a:pt x="267" y="308"/>
                    <a:pt x="267" y="308"/>
                  </a:cubicBezTo>
                  <a:cubicBezTo>
                    <a:pt x="264" y="306"/>
                    <a:pt x="265" y="307"/>
                    <a:pt x="263" y="306"/>
                  </a:cubicBezTo>
                  <a:cubicBezTo>
                    <a:pt x="261" y="306"/>
                    <a:pt x="261" y="306"/>
                    <a:pt x="261" y="306"/>
                  </a:cubicBezTo>
                  <a:cubicBezTo>
                    <a:pt x="261" y="306"/>
                    <a:pt x="261" y="306"/>
                    <a:pt x="261" y="306"/>
                  </a:cubicBezTo>
                  <a:cubicBezTo>
                    <a:pt x="262" y="305"/>
                    <a:pt x="262" y="305"/>
                    <a:pt x="263" y="302"/>
                  </a:cubicBezTo>
                  <a:cubicBezTo>
                    <a:pt x="263" y="302"/>
                    <a:pt x="263" y="302"/>
                    <a:pt x="263" y="302"/>
                  </a:cubicBezTo>
                  <a:cubicBezTo>
                    <a:pt x="258" y="302"/>
                    <a:pt x="258" y="302"/>
                    <a:pt x="258" y="302"/>
                  </a:cubicBezTo>
                  <a:cubicBezTo>
                    <a:pt x="258" y="301"/>
                    <a:pt x="258" y="301"/>
                    <a:pt x="258" y="300"/>
                  </a:cubicBezTo>
                  <a:cubicBezTo>
                    <a:pt x="258" y="300"/>
                    <a:pt x="258" y="300"/>
                    <a:pt x="258" y="300"/>
                  </a:cubicBezTo>
                  <a:cubicBezTo>
                    <a:pt x="257" y="300"/>
                    <a:pt x="257" y="300"/>
                    <a:pt x="257" y="300"/>
                  </a:cubicBezTo>
                  <a:cubicBezTo>
                    <a:pt x="256" y="300"/>
                    <a:pt x="256" y="300"/>
                    <a:pt x="254" y="301"/>
                  </a:cubicBezTo>
                  <a:cubicBezTo>
                    <a:pt x="253" y="300"/>
                    <a:pt x="253" y="300"/>
                    <a:pt x="253" y="300"/>
                  </a:cubicBezTo>
                  <a:cubicBezTo>
                    <a:pt x="253" y="300"/>
                    <a:pt x="253" y="300"/>
                    <a:pt x="253" y="300"/>
                  </a:cubicBezTo>
                  <a:cubicBezTo>
                    <a:pt x="254" y="299"/>
                    <a:pt x="254" y="299"/>
                    <a:pt x="254" y="299"/>
                  </a:cubicBezTo>
                  <a:cubicBezTo>
                    <a:pt x="255" y="298"/>
                    <a:pt x="255" y="298"/>
                    <a:pt x="255" y="298"/>
                  </a:cubicBezTo>
                  <a:cubicBezTo>
                    <a:pt x="254" y="297"/>
                    <a:pt x="254" y="297"/>
                    <a:pt x="254" y="297"/>
                  </a:cubicBezTo>
                  <a:cubicBezTo>
                    <a:pt x="253" y="297"/>
                    <a:pt x="253" y="297"/>
                    <a:pt x="252" y="296"/>
                  </a:cubicBezTo>
                  <a:cubicBezTo>
                    <a:pt x="252" y="294"/>
                    <a:pt x="252" y="294"/>
                    <a:pt x="252" y="294"/>
                  </a:cubicBezTo>
                  <a:cubicBezTo>
                    <a:pt x="253" y="293"/>
                    <a:pt x="253" y="293"/>
                    <a:pt x="253" y="293"/>
                  </a:cubicBezTo>
                  <a:cubicBezTo>
                    <a:pt x="256" y="291"/>
                    <a:pt x="256" y="291"/>
                    <a:pt x="256" y="291"/>
                  </a:cubicBezTo>
                  <a:cubicBezTo>
                    <a:pt x="255" y="291"/>
                    <a:pt x="255" y="291"/>
                    <a:pt x="255" y="291"/>
                  </a:cubicBezTo>
                  <a:cubicBezTo>
                    <a:pt x="253" y="291"/>
                    <a:pt x="253" y="291"/>
                    <a:pt x="253" y="291"/>
                  </a:cubicBezTo>
                  <a:cubicBezTo>
                    <a:pt x="251" y="292"/>
                    <a:pt x="252" y="292"/>
                    <a:pt x="250" y="294"/>
                  </a:cubicBezTo>
                  <a:cubicBezTo>
                    <a:pt x="249" y="294"/>
                    <a:pt x="249" y="294"/>
                    <a:pt x="249" y="294"/>
                  </a:cubicBezTo>
                  <a:cubicBezTo>
                    <a:pt x="248" y="294"/>
                    <a:pt x="248" y="294"/>
                    <a:pt x="248" y="294"/>
                  </a:cubicBezTo>
                  <a:cubicBezTo>
                    <a:pt x="247" y="294"/>
                    <a:pt x="247" y="294"/>
                    <a:pt x="247" y="294"/>
                  </a:cubicBezTo>
                  <a:cubicBezTo>
                    <a:pt x="246" y="294"/>
                    <a:pt x="246" y="294"/>
                    <a:pt x="246" y="294"/>
                  </a:cubicBezTo>
                  <a:cubicBezTo>
                    <a:pt x="246" y="294"/>
                    <a:pt x="246" y="294"/>
                    <a:pt x="246" y="294"/>
                  </a:cubicBezTo>
                  <a:cubicBezTo>
                    <a:pt x="245" y="295"/>
                    <a:pt x="245" y="295"/>
                    <a:pt x="245" y="295"/>
                  </a:cubicBezTo>
                  <a:cubicBezTo>
                    <a:pt x="244" y="296"/>
                    <a:pt x="244" y="296"/>
                    <a:pt x="244" y="296"/>
                  </a:cubicBezTo>
                  <a:cubicBezTo>
                    <a:pt x="244" y="296"/>
                    <a:pt x="244" y="296"/>
                    <a:pt x="244" y="296"/>
                  </a:cubicBezTo>
                  <a:cubicBezTo>
                    <a:pt x="243" y="295"/>
                    <a:pt x="243" y="295"/>
                    <a:pt x="243" y="295"/>
                  </a:cubicBezTo>
                  <a:cubicBezTo>
                    <a:pt x="242" y="294"/>
                    <a:pt x="242" y="294"/>
                    <a:pt x="242" y="294"/>
                  </a:cubicBezTo>
                  <a:cubicBezTo>
                    <a:pt x="242" y="294"/>
                    <a:pt x="242" y="294"/>
                    <a:pt x="242" y="294"/>
                  </a:cubicBezTo>
                  <a:cubicBezTo>
                    <a:pt x="242" y="294"/>
                    <a:pt x="242" y="294"/>
                    <a:pt x="242" y="294"/>
                  </a:cubicBezTo>
                  <a:cubicBezTo>
                    <a:pt x="241" y="295"/>
                    <a:pt x="241" y="295"/>
                    <a:pt x="241" y="295"/>
                  </a:cubicBezTo>
                  <a:cubicBezTo>
                    <a:pt x="241" y="296"/>
                    <a:pt x="241" y="296"/>
                    <a:pt x="241" y="296"/>
                  </a:cubicBezTo>
                  <a:cubicBezTo>
                    <a:pt x="239" y="296"/>
                    <a:pt x="239" y="296"/>
                    <a:pt x="239" y="296"/>
                  </a:cubicBezTo>
                  <a:cubicBezTo>
                    <a:pt x="238" y="296"/>
                    <a:pt x="238" y="296"/>
                    <a:pt x="238" y="296"/>
                  </a:cubicBezTo>
                  <a:cubicBezTo>
                    <a:pt x="237" y="295"/>
                    <a:pt x="237" y="295"/>
                    <a:pt x="237" y="295"/>
                  </a:cubicBezTo>
                  <a:cubicBezTo>
                    <a:pt x="237" y="294"/>
                    <a:pt x="237" y="294"/>
                    <a:pt x="237" y="294"/>
                  </a:cubicBezTo>
                  <a:cubicBezTo>
                    <a:pt x="238" y="293"/>
                    <a:pt x="239" y="290"/>
                    <a:pt x="240" y="289"/>
                  </a:cubicBezTo>
                  <a:cubicBezTo>
                    <a:pt x="240" y="289"/>
                    <a:pt x="240" y="289"/>
                    <a:pt x="240" y="289"/>
                  </a:cubicBezTo>
                  <a:cubicBezTo>
                    <a:pt x="238" y="290"/>
                    <a:pt x="238" y="291"/>
                    <a:pt x="237" y="292"/>
                  </a:cubicBezTo>
                  <a:cubicBezTo>
                    <a:pt x="235" y="292"/>
                    <a:pt x="235" y="292"/>
                    <a:pt x="235" y="292"/>
                  </a:cubicBezTo>
                  <a:cubicBezTo>
                    <a:pt x="235" y="292"/>
                    <a:pt x="235" y="292"/>
                    <a:pt x="235" y="292"/>
                  </a:cubicBezTo>
                  <a:cubicBezTo>
                    <a:pt x="234" y="292"/>
                    <a:pt x="234" y="292"/>
                    <a:pt x="234" y="292"/>
                  </a:cubicBezTo>
                  <a:cubicBezTo>
                    <a:pt x="233" y="292"/>
                    <a:pt x="233" y="292"/>
                    <a:pt x="233" y="293"/>
                  </a:cubicBezTo>
                  <a:cubicBezTo>
                    <a:pt x="233" y="293"/>
                    <a:pt x="233" y="293"/>
                    <a:pt x="233" y="293"/>
                  </a:cubicBezTo>
                  <a:cubicBezTo>
                    <a:pt x="233" y="294"/>
                    <a:pt x="233" y="294"/>
                    <a:pt x="233" y="294"/>
                  </a:cubicBezTo>
                  <a:cubicBezTo>
                    <a:pt x="234" y="293"/>
                    <a:pt x="234" y="293"/>
                    <a:pt x="235" y="293"/>
                  </a:cubicBezTo>
                  <a:cubicBezTo>
                    <a:pt x="235" y="293"/>
                    <a:pt x="235" y="293"/>
                    <a:pt x="235" y="293"/>
                  </a:cubicBezTo>
                  <a:cubicBezTo>
                    <a:pt x="234" y="296"/>
                    <a:pt x="234" y="295"/>
                    <a:pt x="233" y="297"/>
                  </a:cubicBezTo>
                  <a:cubicBezTo>
                    <a:pt x="233" y="298"/>
                    <a:pt x="233" y="298"/>
                    <a:pt x="233" y="298"/>
                  </a:cubicBezTo>
                  <a:cubicBezTo>
                    <a:pt x="232" y="298"/>
                    <a:pt x="232" y="298"/>
                    <a:pt x="232" y="298"/>
                  </a:cubicBezTo>
                  <a:cubicBezTo>
                    <a:pt x="231" y="298"/>
                    <a:pt x="231" y="298"/>
                    <a:pt x="231" y="298"/>
                  </a:cubicBezTo>
                  <a:cubicBezTo>
                    <a:pt x="231" y="298"/>
                    <a:pt x="231" y="298"/>
                    <a:pt x="231" y="298"/>
                  </a:cubicBezTo>
                  <a:cubicBezTo>
                    <a:pt x="233" y="300"/>
                    <a:pt x="233" y="300"/>
                    <a:pt x="233" y="300"/>
                  </a:cubicBezTo>
                  <a:cubicBezTo>
                    <a:pt x="233" y="300"/>
                    <a:pt x="233" y="300"/>
                    <a:pt x="233" y="300"/>
                  </a:cubicBezTo>
                  <a:cubicBezTo>
                    <a:pt x="234" y="301"/>
                    <a:pt x="234" y="301"/>
                    <a:pt x="234" y="301"/>
                  </a:cubicBezTo>
                  <a:cubicBezTo>
                    <a:pt x="234" y="301"/>
                    <a:pt x="234" y="301"/>
                    <a:pt x="234" y="301"/>
                  </a:cubicBezTo>
                  <a:cubicBezTo>
                    <a:pt x="234" y="302"/>
                    <a:pt x="234" y="303"/>
                    <a:pt x="234" y="303"/>
                  </a:cubicBezTo>
                  <a:cubicBezTo>
                    <a:pt x="233" y="304"/>
                    <a:pt x="233" y="304"/>
                    <a:pt x="233" y="304"/>
                  </a:cubicBezTo>
                  <a:cubicBezTo>
                    <a:pt x="232" y="304"/>
                    <a:pt x="232" y="304"/>
                    <a:pt x="232" y="304"/>
                  </a:cubicBezTo>
                  <a:cubicBezTo>
                    <a:pt x="231" y="304"/>
                    <a:pt x="231" y="304"/>
                    <a:pt x="231" y="304"/>
                  </a:cubicBezTo>
                  <a:cubicBezTo>
                    <a:pt x="230" y="305"/>
                    <a:pt x="231" y="305"/>
                    <a:pt x="230" y="305"/>
                  </a:cubicBezTo>
                  <a:cubicBezTo>
                    <a:pt x="230" y="306"/>
                    <a:pt x="230" y="306"/>
                    <a:pt x="230" y="306"/>
                  </a:cubicBezTo>
                  <a:cubicBezTo>
                    <a:pt x="231" y="305"/>
                    <a:pt x="231" y="305"/>
                    <a:pt x="231" y="305"/>
                  </a:cubicBezTo>
                  <a:cubicBezTo>
                    <a:pt x="234" y="304"/>
                    <a:pt x="232" y="305"/>
                    <a:pt x="235" y="304"/>
                  </a:cubicBezTo>
                  <a:cubicBezTo>
                    <a:pt x="236" y="304"/>
                    <a:pt x="236" y="304"/>
                    <a:pt x="236" y="304"/>
                  </a:cubicBezTo>
                  <a:cubicBezTo>
                    <a:pt x="237" y="304"/>
                    <a:pt x="237" y="304"/>
                    <a:pt x="237" y="304"/>
                  </a:cubicBezTo>
                  <a:cubicBezTo>
                    <a:pt x="237" y="305"/>
                    <a:pt x="237" y="305"/>
                    <a:pt x="237" y="305"/>
                  </a:cubicBezTo>
                  <a:cubicBezTo>
                    <a:pt x="238" y="306"/>
                    <a:pt x="238" y="306"/>
                    <a:pt x="238" y="306"/>
                  </a:cubicBezTo>
                  <a:cubicBezTo>
                    <a:pt x="237" y="306"/>
                    <a:pt x="237" y="306"/>
                    <a:pt x="237" y="306"/>
                  </a:cubicBezTo>
                  <a:cubicBezTo>
                    <a:pt x="237" y="307"/>
                    <a:pt x="237" y="307"/>
                    <a:pt x="237" y="307"/>
                  </a:cubicBezTo>
                  <a:cubicBezTo>
                    <a:pt x="236" y="307"/>
                    <a:pt x="236" y="307"/>
                    <a:pt x="236" y="307"/>
                  </a:cubicBezTo>
                  <a:cubicBezTo>
                    <a:pt x="235" y="308"/>
                    <a:pt x="235" y="308"/>
                    <a:pt x="235" y="308"/>
                  </a:cubicBezTo>
                  <a:cubicBezTo>
                    <a:pt x="234" y="309"/>
                    <a:pt x="235" y="311"/>
                    <a:pt x="235" y="313"/>
                  </a:cubicBezTo>
                  <a:cubicBezTo>
                    <a:pt x="235" y="313"/>
                    <a:pt x="235" y="313"/>
                    <a:pt x="235" y="313"/>
                  </a:cubicBezTo>
                  <a:cubicBezTo>
                    <a:pt x="234" y="313"/>
                    <a:pt x="234" y="313"/>
                    <a:pt x="234" y="313"/>
                  </a:cubicBezTo>
                  <a:cubicBezTo>
                    <a:pt x="234" y="313"/>
                    <a:pt x="234" y="313"/>
                    <a:pt x="234" y="313"/>
                  </a:cubicBezTo>
                  <a:cubicBezTo>
                    <a:pt x="233" y="314"/>
                    <a:pt x="233" y="314"/>
                    <a:pt x="233" y="314"/>
                  </a:cubicBezTo>
                  <a:cubicBezTo>
                    <a:pt x="232" y="317"/>
                    <a:pt x="232" y="317"/>
                    <a:pt x="232" y="317"/>
                  </a:cubicBezTo>
                  <a:cubicBezTo>
                    <a:pt x="232" y="317"/>
                    <a:pt x="232" y="317"/>
                    <a:pt x="232" y="317"/>
                  </a:cubicBezTo>
                  <a:cubicBezTo>
                    <a:pt x="231" y="317"/>
                    <a:pt x="231" y="317"/>
                    <a:pt x="231" y="317"/>
                  </a:cubicBezTo>
                  <a:cubicBezTo>
                    <a:pt x="231" y="317"/>
                    <a:pt x="231" y="317"/>
                    <a:pt x="231" y="317"/>
                  </a:cubicBezTo>
                  <a:cubicBezTo>
                    <a:pt x="231" y="317"/>
                    <a:pt x="231" y="317"/>
                    <a:pt x="231" y="317"/>
                  </a:cubicBezTo>
                  <a:cubicBezTo>
                    <a:pt x="229" y="318"/>
                    <a:pt x="229" y="318"/>
                    <a:pt x="228" y="318"/>
                  </a:cubicBezTo>
                  <a:cubicBezTo>
                    <a:pt x="225" y="317"/>
                    <a:pt x="226" y="317"/>
                    <a:pt x="225" y="317"/>
                  </a:cubicBezTo>
                  <a:cubicBezTo>
                    <a:pt x="225" y="316"/>
                    <a:pt x="225" y="316"/>
                    <a:pt x="225" y="316"/>
                  </a:cubicBezTo>
                  <a:cubicBezTo>
                    <a:pt x="223" y="317"/>
                    <a:pt x="223" y="317"/>
                    <a:pt x="223" y="317"/>
                  </a:cubicBezTo>
                  <a:cubicBezTo>
                    <a:pt x="222" y="316"/>
                    <a:pt x="222" y="316"/>
                    <a:pt x="222" y="316"/>
                  </a:cubicBezTo>
                  <a:cubicBezTo>
                    <a:pt x="221" y="314"/>
                    <a:pt x="221" y="314"/>
                    <a:pt x="221" y="314"/>
                  </a:cubicBezTo>
                  <a:cubicBezTo>
                    <a:pt x="221" y="314"/>
                    <a:pt x="221" y="314"/>
                    <a:pt x="221" y="314"/>
                  </a:cubicBezTo>
                  <a:cubicBezTo>
                    <a:pt x="221" y="316"/>
                    <a:pt x="221" y="316"/>
                    <a:pt x="221" y="316"/>
                  </a:cubicBezTo>
                  <a:cubicBezTo>
                    <a:pt x="221" y="317"/>
                    <a:pt x="221" y="317"/>
                    <a:pt x="220" y="319"/>
                  </a:cubicBezTo>
                  <a:cubicBezTo>
                    <a:pt x="219" y="322"/>
                    <a:pt x="219" y="322"/>
                    <a:pt x="219" y="322"/>
                  </a:cubicBezTo>
                  <a:cubicBezTo>
                    <a:pt x="219" y="322"/>
                    <a:pt x="219" y="322"/>
                    <a:pt x="219" y="322"/>
                  </a:cubicBezTo>
                  <a:cubicBezTo>
                    <a:pt x="219" y="321"/>
                    <a:pt x="218" y="320"/>
                    <a:pt x="218" y="319"/>
                  </a:cubicBezTo>
                  <a:cubicBezTo>
                    <a:pt x="218" y="318"/>
                    <a:pt x="218" y="318"/>
                    <a:pt x="218" y="318"/>
                  </a:cubicBezTo>
                  <a:cubicBezTo>
                    <a:pt x="217" y="320"/>
                    <a:pt x="217" y="320"/>
                    <a:pt x="217" y="320"/>
                  </a:cubicBezTo>
                  <a:cubicBezTo>
                    <a:pt x="217" y="320"/>
                    <a:pt x="217" y="320"/>
                    <a:pt x="217" y="320"/>
                  </a:cubicBezTo>
                  <a:cubicBezTo>
                    <a:pt x="217" y="322"/>
                    <a:pt x="217" y="322"/>
                    <a:pt x="217" y="322"/>
                  </a:cubicBezTo>
                  <a:cubicBezTo>
                    <a:pt x="217" y="322"/>
                    <a:pt x="217" y="322"/>
                    <a:pt x="217" y="322"/>
                  </a:cubicBezTo>
                  <a:cubicBezTo>
                    <a:pt x="215" y="321"/>
                    <a:pt x="215" y="321"/>
                    <a:pt x="215" y="321"/>
                  </a:cubicBezTo>
                  <a:cubicBezTo>
                    <a:pt x="215" y="321"/>
                    <a:pt x="215" y="321"/>
                    <a:pt x="215" y="321"/>
                  </a:cubicBezTo>
                  <a:cubicBezTo>
                    <a:pt x="215" y="322"/>
                    <a:pt x="215" y="322"/>
                    <a:pt x="215" y="322"/>
                  </a:cubicBezTo>
                  <a:cubicBezTo>
                    <a:pt x="215" y="323"/>
                    <a:pt x="215" y="323"/>
                    <a:pt x="215" y="323"/>
                  </a:cubicBezTo>
                  <a:cubicBezTo>
                    <a:pt x="215" y="323"/>
                    <a:pt x="215" y="323"/>
                    <a:pt x="215" y="323"/>
                  </a:cubicBezTo>
                  <a:cubicBezTo>
                    <a:pt x="212" y="326"/>
                    <a:pt x="212" y="326"/>
                    <a:pt x="212" y="326"/>
                  </a:cubicBezTo>
                  <a:cubicBezTo>
                    <a:pt x="212" y="326"/>
                    <a:pt x="212" y="326"/>
                    <a:pt x="212" y="326"/>
                  </a:cubicBezTo>
                  <a:cubicBezTo>
                    <a:pt x="211" y="326"/>
                    <a:pt x="211" y="326"/>
                    <a:pt x="211" y="326"/>
                  </a:cubicBezTo>
                  <a:cubicBezTo>
                    <a:pt x="211" y="326"/>
                    <a:pt x="211" y="326"/>
                    <a:pt x="211" y="326"/>
                  </a:cubicBezTo>
                  <a:cubicBezTo>
                    <a:pt x="209" y="327"/>
                    <a:pt x="209" y="327"/>
                    <a:pt x="209" y="327"/>
                  </a:cubicBezTo>
                  <a:cubicBezTo>
                    <a:pt x="209" y="327"/>
                    <a:pt x="209" y="327"/>
                    <a:pt x="209" y="327"/>
                  </a:cubicBezTo>
                  <a:cubicBezTo>
                    <a:pt x="208" y="326"/>
                    <a:pt x="208" y="326"/>
                    <a:pt x="208" y="326"/>
                  </a:cubicBezTo>
                  <a:cubicBezTo>
                    <a:pt x="208" y="326"/>
                    <a:pt x="208" y="326"/>
                    <a:pt x="208" y="326"/>
                  </a:cubicBezTo>
                  <a:cubicBezTo>
                    <a:pt x="208" y="327"/>
                    <a:pt x="208" y="327"/>
                    <a:pt x="208" y="328"/>
                  </a:cubicBezTo>
                  <a:cubicBezTo>
                    <a:pt x="207" y="329"/>
                    <a:pt x="207" y="329"/>
                    <a:pt x="207" y="329"/>
                  </a:cubicBezTo>
                  <a:cubicBezTo>
                    <a:pt x="205" y="331"/>
                    <a:pt x="205" y="331"/>
                    <a:pt x="205" y="331"/>
                  </a:cubicBezTo>
                  <a:cubicBezTo>
                    <a:pt x="204" y="332"/>
                    <a:pt x="205" y="332"/>
                    <a:pt x="204" y="333"/>
                  </a:cubicBezTo>
                  <a:cubicBezTo>
                    <a:pt x="204" y="333"/>
                    <a:pt x="204" y="333"/>
                    <a:pt x="204" y="333"/>
                  </a:cubicBezTo>
                  <a:cubicBezTo>
                    <a:pt x="202" y="332"/>
                    <a:pt x="203" y="333"/>
                    <a:pt x="201" y="332"/>
                  </a:cubicBezTo>
                  <a:cubicBezTo>
                    <a:pt x="201" y="332"/>
                    <a:pt x="201" y="332"/>
                    <a:pt x="201" y="332"/>
                  </a:cubicBezTo>
                  <a:cubicBezTo>
                    <a:pt x="202" y="333"/>
                    <a:pt x="202" y="333"/>
                    <a:pt x="202" y="333"/>
                  </a:cubicBezTo>
                  <a:cubicBezTo>
                    <a:pt x="202" y="333"/>
                    <a:pt x="202" y="333"/>
                    <a:pt x="202" y="333"/>
                  </a:cubicBezTo>
                  <a:cubicBezTo>
                    <a:pt x="201" y="334"/>
                    <a:pt x="201" y="334"/>
                    <a:pt x="201" y="334"/>
                  </a:cubicBezTo>
                  <a:cubicBezTo>
                    <a:pt x="200" y="334"/>
                    <a:pt x="200" y="334"/>
                    <a:pt x="199" y="333"/>
                  </a:cubicBezTo>
                  <a:cubicBezTo>
                    <a:pt x="198" y="334"/>
                    <a:pt x="198" y="334"/>
                    <a:pt x="198" y="334"/>
                  </a:cubicBezTo>
                  <a:cubicBezTo>
                    <a:pt x="197" y="335"/>
                    <a:pt x="197" y="335"/>
                    <a:pt x="197" y="335"/>
                  </a:cubicBezTo>
                  <a:cubicBezTo>
                    <a:pt x="195" y="334"/>
                    <a:pt x="195" y="334"/>
                    <a:pt x="195" y="334"/>
                  </a:cubicBezTo>
                  <a:cubicBezTo>
                    <a:pt x="193" y="333"/>
                    <a:pt x="193" y="333"/>
                    <a:pt x="193" y="333"/>
                  </a:cubicBezTo>
                  <a:cubicBezTo>
                    <a:pt x="193" y="333"/>
                    <a:pt x="193" y="333"/>
                    <a:pt x="193" y="333"/>
                  </a:cubicBezTo>
                  <a:cubicBezTo>
                    <a:pt x="193" y="332"/>
                    <a:pt x="193" y="332"/>
                    <a:pt x="193" y="332"/>
                  </a:cubicBezTo>
                  <a:cubicBezTo>
                    <a:pt x="193" y="330"/>
                    <a:pt x="194" y="330"/>
                    <a:pt x="196" y="328"/>
                  </a:cubicBezTo>
                  <a:cubicBezTo>
                    <a:pt x="198" y="328"/>
                    <a:pt x="198" y="328"/>
                    <a:pt x="198" y="328"/>
                  </a:cubicBezTo>
                  <a:cubicBezTo>
                    <a:pt x="201" y="326"/>
                    <a:pt x="201" y="325"/>
                    <a:pt x="203" y="322"/>
                  </a:cubicBezTo>
                  <a:cubicBezTo>
                    <a:pt x="203" y="321"/>
                    <a:pt x="203" y="321"/>
                    <a:pt x="203" y="321"/>
                  </a:cubicBezTo>
                  <a:cubicBezTo>
                    <a:pt x="202" y="321"/>
                    <a:pt x="202" y="321"/>
                    <a:pt x="202" y="321"/>
                  </a:cubicBezTo>
                  <a:cubicBezTo>
                    <a:pt x="202" y="322"/>
                    <a:pt x="199" y="324"/>
                    <a:pt x="198" y="324"/>
                  </a:cubicBezTo>
                  <a:cubicBezTo>
                    <a:pt x="198" y="324"/>
                    <a:pt x="198" y="324"/>
                    <a:pt x="198" y="324"/>
                  </a:cubicBezTo>
                  <a:cubicBezTo>
                    <a:pt x="195" y="323"/>
                    <a:pt x="195" y="323"/>
                    <a:pt x="195" y="323"/>
                  </a:cubicBezTo>
                  <a:cubicBezTo>
                    <a:pt x="194" y="323"/>
                    <a:pt x="194" y="323"/>
                    <a:pt x="194" y="323"/>
                  </a:cubicBezTo>
                  <a:cubicBezTo>
                    <a:pt x="194" y="321"/>
                    <a:pt x="194" y="321"/>
                    <a:pt x="194" y="321"/>
                  </a:cubicBezTo>
                  <a:cubicBezTo>
                    <a:pt x="197" y="308"/>
                    <a:pt x="200" y="318"/>
                    <a:pt x="199" y="300"/>
                  </a:cubicBezTo>
                  <a:cubicBezTo>
                    <a:pt x="200" y="300"/>
                    <a:pt x="200" y="300"/>
                    <a:pt x="200" y="300"/>
                  </a:cubicBezTo>
                  <a:cubicBezTo>
                    <a:pt x="208" y="295"/>
                    <a:pt x="200" y="299"/>
                    <a:pt x="210" y="293"/>
                  </a:cubicBezTo>
                  <a:cubicBezTo>
                    <a:pt x="211" y="293"/>
                    <a:pt x="211" y="293"/>
                    <a:pt x="211" y="293"/>
                  </a:cubicBezTo>
                  <a:cubicBezTo>
                    <a:pt x="212" y="295"/>
                    <a:pt x="212" y="295"/>
                    <a:pt x="213" y="295"/>
                  </a:cubicBezTo>
                  <a:cubicBezTo>
                    <a:pt x="215" y="295"/>
                    <a:pt x="215" y="295"/>
                    <a:pt x="215" y="295"/>
                  </a:cubicBezTo>
                  <a:cubicBezTo>
                    <a:pt x="216" y="295"/>
                    <a:pt x="216" y="295"/>
                    <a:pt x="216" y="295"/>
                  </a:cubicBezTo>
                  <a:cubicBezTo>
                    <a:pt x="221" y="295"/>
                    <a:pt x="222" y="296"/>
                    <a:pt x="225" y="297"/>
                  </a:cubicBezTo>
                  <a:cubicBezTo>
                    <a:pt x="225" y="296"/>
                    <a:pt x="225" y="296"/>
                    <a:pt x="225" y="296"/>
                  </a:cubicBezTo>
                  <a:cubicBezTo>
                    <a:pt x="224" y="295"/>
                    <a:pt x="224" y="295"/>
                    <a:pt x="224" y="295"/>
                  </a:cubicBezTo>
                  <a:cubicBezTo>
                    <a:pt x="221" y="295"/>
                    <a:pt x="218" y="294"/>
                    <a:pt x="214" y="290"/>
                  </a:cubicBezTo>
                  <a:cubicBezTo>
                    <a:pt x="214" y="289"/>
                    <a:pt x="214" y="289"/>
                    <a:pt x="214" y="289"/>
                  </a:cubicBezTo>
                  <a:cubicBezTo>
                    <a:pt x="216" y="289"/>
                    <a:pt x="216" y="289"/>
                    <a:pt x="216" y="289"/>
                  </a:cubicBezTo>
                  <a:cubicBezTo>
                    <a:pt x="216" y="288"/>
                    <a:pt x="216" y="288"/>
                    <a:pt x="216" y="288"/>
                  </a:cubicBezTo>
                  <a:cubicBezTo>
                    <a:pt x="216" y="288"/>
                    <a:pt x="216" y="288"/>
                    <a:pt x="216" y="288"/>
                  </a:cubicBezTo>
                  <a:cubicBezTo>
                    <a:pt x="218" y="285"/>
                    <a:pt x="219" y="284"/>
                    <a:pt x="222" y="282"/>
                  </a:cubicBezTo>
                  <a:cubicBezTo>
                    <a:pt x="221" y="282"/>
                    <a:pt x="221" y="282"/>
                    <a:pt x="219" y="282"/>
                  </a:cubicBezTo>
                  <a:cubicBezTo>
                    <a:pt x="218" y="283"/>
                    <a:pt x="218" y="283"/>
                    <a:pt x="218" y="283"/>
                  </a:cubicBezTo>
                  <a:cubicBezTo>
                    <a:pt x="217" y="284"/>
                    <a:pt x="217" y="284"/>
                    <a:pt x="217" y="284"/>
                  </a:cubicBezTo>
                  <a:cubicBezTo>
                    <a:pt x="216" y="285"/>
                    <a:pt x="216" y="285"/>
                    <a:pt x="215" y="287"/>
                  </a:cubicBezTo>
                  <a:cubicBezTo>
                    <a:pt x="215" y="287"/>
                    <a:pt x="215" y="287"/>
                    <a:pt x="215" y="287"/>
                  </a:cubicBezTo>
                  <a:cubicBezTo>
                    <a:pt x="213" y="288"/>
                    <a:pt x="212" y="288"/>
                    <a:pt x="209" y="288"/>
                  </a:cubicBezTo>
                  <a:cubicBezTo>
                    <a:pt x="209" y="287"/>
                    <a:pt x="209" y="287"/>
                    <a:pt x="209" y="287"/>
                  </a:cubicBezTo>
                  <a:cubicBezTo>
                    <a:pt x="208" y="287"/>
                    <a:pt x="208" y="287"/>
                    <a:pt x="208" y="287"/>
                  </a:cubicBezTo>
                  <a:cubicBezTo>
                    <a:pt x="208" y="287"/>
                    <a:pt x="208" y="287"/>
                    <a:pt x="208" y="287"/>
                  </a:cubicBezTo>
                  <a:cubicBezTo>
                    <a:pt x="205" y="289"/>
                    <a:pt x="204" y="289"/>
                    <a:pt x="202" y="292"/>
                  </a:cubicBezTo>
                  <a:cubicBezTo>
                    <a:pt x="200" y="293"/>
                    <a:pt x="200" y="293"/>
                    <a:pt x="200" y="293"/>
                  </a:cubicBezTo>
                  <a:cubicBezTo>
                    <a:pt x="198" y="294"/>
                    <a:pt x="199" y="293"/>
                    <a:pt x="197" y="294"/>
                  </a:cubicBezTo>
                  <a:cubicBezTo>
                    <a:pt x="195" y="296"/>
                    <a:pt x="195" y="296"/>
                    <a:pt x="195" y="296"/>
                  </a:cubicBezTo>
                  <a:cubicBezTo>
                    <a:pt x="195" y="297"/>
                    <a:pt x="195" y="297"/>
                    <a:pt x="195" y="297"/>
                  </a:cubicBezTo>
                  <a:cubicBezTo>
                    <a:pt x="195" y="298"/>
                    <a:pt x="195" y="298"/>
                    <a:pt x="195" y="298"/>
                  </a:cubicBezTo>
                  <a:cubicBezTo>
                    <a:pt x="195" y="299"/>
                    <a:pt x="195" y="299"/>
                    <a:pt x="195" y="299"/>
                  </a:cubicBezTo>
                  <a:cubicBezTo>
                    <a:pt x="195" y="300"/>
                    <a:pt x="195" y="300"/>
                    <a:pt x="195" y="300"/>
                  </a:cubicBezTo>
                  <a:cubicBezTo>
                    <a:pt x="194" y="300"/>
                    <a:pt x="194" y="300"/>
                    <a:pt x="194" y="300"/>
                  </a:cubicBezTo>
                  <a:cubicBezTo>
                    <a:pt x="192" y="301"/>
                    <a:pt x="191" y="302"/>
                    <a:pt x="189" y="305"/>
                  </a:cubicBezTo>
                  <a:cubicBezTo>
                    <a:pt x="189" y="306"/>
                    <a:pt x="189" y="306"/>
                    <a:pt x="189" y="306"/>
                  </a:cubicBezTo>
                  <a:cubicBezTo>
                    <a:pt x="189" y="306"/>
                    <a:pt x="189" y="306"/>
                    <a:pt x="189" y="306"/>
                  </a:cubicBezTo>
                  <a:cubicBezTo>
                    <a:pt x="189" y="307"/>
                    <a:pt x="189" y="307"/>
                    <a:pt x="189" y="307"/>
                  </a:cubicBezTo>
                  <a:cubicBezTo>
                    <a:pt x="188" y="309"/>
                    <a:pt x="187" y="310"/>
                    <a:pt x="185" y="311"/>
                  </a:cubicBezTo>
                  <a:cubicBezTo>
                    <a:pt x="184" y="311"/>
                    <a:pt x="184" y="311"/>
                    <a:pt x="184" y="311"/>
                  </a:cubicBezTo>
                  <a:cubicBezTo>
                    <a:pt x="183" y="311"/>
                    <a:pt x="183" y="311"/>
                    <a:pt x="183" y="311"/>
                  </a:cubicBezTo>
                  <a:cubicBezTo>
                    <a:pt x="182" y="310"/>
                    <a:pt x="182" y="310"/>
                    <a:pt x="182" y="310"/>
                  </a:cubicBezTo>
                  <a:cubicBezTo>
                    <a:pt x="181" y="310"/>
                    <a:pt x="181" y="310"/>
                    <a:pt x="181" y="310"/>
                  </a:cubicBezTo>
                  <a:cubicBezTo>
                    <a:pt x="181" y="310"/>
                    <a:pt x="181" y="310"/>
                    <a:pt x="181" y="310"/>
                  </a:cubicBezTo>
                  <a:cubicBezTo>
                    <a:pt x="183" y="311"/>
                    <a:pt x="183" y="312"/>
                    <a:pt x="185" y="314"/>
                  </a:cubicBezTo>
                  <a:cubicBezTo>
                    <a:pt x="185" y="315"/>
                    <a:pt x="185" y="315"/>
                    <a:pt x="185" y="315"/>
                  </a:cubicBezTo>
                  <a:cubicBezTo>
                    <a:pt x="185" y="316"/>
                    <a:pt x="185" y="316"/>
                    <a:pt x="185" y="316"/>
                  </a:cubicBezTo>
                  <a:cubicBezTo>
                    <a:pt x="185" y="316"/>
                    <a:pt x="185" y="316"/>
                    <a:pt x="184" y="318"/>
                  </a:cubicBezTo>
                  <a:cubicBezTo>
                    <a:pt x="181" y="320"/>
                    <a:pt x="181" y="319"/>
                    <a:pt x="179" y="320"/>
                  </a:cubicBezTo>
                  <a:cubicBezTo>
                    <a:pt x="179" y="320"/>
                    <a:pt x="179" y="320"/>
                    <a:pt x="179" y="320"/>
                  </a:cubicBezTo>
                  <a:cubicBezTo>
                    <a:pt x="181" y="321"/>
                    <a:pt x="181" y="321"/>
                    <a:pt x="181" y="321"/>
                  </a:cubicBezTo>
                  <a:cubicBezTo>
                    <a:pt x="181" y="321"/>
                    <a:pt x="181" y="321"/>
                    <a:pt x="181" y="321"/>
                  </a:cubicBezTo>
                  <a:cubicBezTo>
                    <a:pt x="180" y="323"/>
                    <a:pt x="180" y="323"/>
                    <a:pt x="180" y="323"/>
                  </a:cubicBezTo>
                  <a:cubicBezTo>
                    <a:pt x="180" y="323"/>
                    <a:pt x="179" y="323"/>
                    <a:pt x="178" y="324"/>
                  </a:cubicBezTo>
                  <a:cubicBezTo>
                    <a:pt x="177" y="324"/>
                    <a:pt x="177" y="324"/>
                    <a:pt x="177" y="324"/>
                  </a:cubicBezTo>
                  <a:cubicBezTo>
                    <a:pt x="177" y="324"/>
                    <a:pt x="177" y="324"/>
                    <a:pt x="177" y="324"/>
                  </a:cubicBezTo>
                  <a:cubicBezTo>
                    <a:pt x="177" y="323"/>
                    <a:pt x="177" y="323"/>
                    <a:pt x="177" y="323"/>
                  </a:cubicBezTo>
                  <a:cubicBezTo>
                    <a:pt x="177" y="323"/>
                    <a:pt x="177" y="323"/>
                    <a:pt x="177" y="323"/>
                  </a:cubicBezTo>
                  <a:cubicBezTo>
                    <a:pt x="176" y="322"/>
                    <a:pt x="176" y="322"/>
                    <a:pt x="176" y="322"/>
                  </a:cubicBezTo>
                  <a:cubicBezTo>
                    <a:pt x="175" y="323"/>
                    <a:pt x="174" y="324"/>
                    <a:pt x="173" y="325"/>
                  </a:cubicBezTo>
                  <a:cubicBezTo>
                    <a:pt x="174" y="325"/>
                    <a:pt x="174" y="325"/>
                    <a:pt x="174" y="325"/>
                  </a:cubicBezTo>
                  <a:cubicBezTo>
                    <a:pt x="174" y="325"/>
                    <a:pt x="174" y="325"/>
                    <a:pt x="174" y="325"/>
                  </a:cubicBezTo>
                  <a:cubicBezTo>
                    <a:pt x="171" y="329"/>
                    <a:pt x="175" y="326"/>
                    <a:pt x="169" y="331"/>
                  </a:cubicBezTo>
                  <a:cubicBezTo>
                    <a:pt x="169" y="331"/>
                    <a:pt x="169" y="331"/>
                    <a:pt x="169" y="331"/>
                  </a:cubicBezTo>
                  <a:cubicBezTo>
                    <a:pt x="168" y="334"/>
                    <a:pt x="168" y="333"/>
                    <a:pt x="168" y="335"/>
                  </a:cubicBezTo>
                  <a:cubicBezTo>
                    <a:pt x="168" y="336"/>
                    <a:pt x="168" y="336"/>
                    <a:pt x="168" y="336"/>
                  </a:cubicBezTo>
                  <a:cubicBezTo>
                    <a:pt x="174" y="338"/>
                    <a:pt x="171" y="336"/>
                    <a:pt x="176" y="339"/>
                  </a:cubicBezTo>
                  <a:cubicBezTo>
                    <a:pt x="177" y="341"/>
                    <a:pt x="177" y="341"/>
                    <a:pt x="177" y="341"/>
                  </a:cubicBezTo>
                  <a:cubicBezTo>
                    <a:pt x="177" y="341"/>
                    <a:pt x="177" y="341"/>
                    <a:pt x="177" y="341"/>
                  </a:cubicBezTo>
                  <a:cubicBezTo>
                    <a:pt x="177" y="343"/>
                    <a:pt x="175" y="346"/>
                    <a:pt x="172" y="347"/>
                  </a:cubicBezTo>
                  <a:cubicBezTo>
                    <a:pt x="171" y="348"/>
                    <a:pt x="170" y="349"/>
                    <a:pt x="170" y="350"/>
                  </a:cubicBezTo>
                  <a:cubicBezTo>
                    <a:pt x="169" y="351"/>
                    <a:pt x="169" y="351"/>
                    <a:pt x="169" y="351"/>
                  </a:cubicBezTo>
                  <a:cubicBezTo>
                    <a:pt x="169" y="352"/>
                    <a:pt x="169" y="352"/>
                    <a:pt x="169" y="352"/>
                  </a:cubicBezTo>
                  <a:cubicBezTo>
                    <a:pt x="169" y="352"/>
                    <a:pt x="169" y="352"/>
                    <a:pt x="169" y="352"/>
                  </a:cubicBezTo>
                  <a:cubicBezTo>
                    <a:pt x="167" y="354"/>
                    <a:pt x="167" y="354"/>
                    <a:pt x="167" y="354"/>
                  </a:cubicBezTo>
                  <a:cubicBezTo>
                    <a:pt x="167" y="354"/>
                    <a:pt x="167" y="354"/>
                    <a:pt x="167" y="354"/>
                  </a:cubicBezTo>
                  <a:cubicBezTo>
                    <a:pt x="167" y="354"/>
                    <a:pt x="167" y="354"/>
                    <a:pt x="167" y="354"/>
                  </a:cubicBezTo>
                  <a:cubicBezTo>
                    <a:pt x="167" y="355"/>
                    <a:pt x="167" y="355"/>
                    <a:pt x="167" y="357"/>
                  </a:cubicBezTo>
                  <a:cubicBezTo>
                    <a:pt x="167" y="357"/>
                    <a:pt x="167" y="357"/>
                    <a:pt x="167" y="357"/>
                  </a:cubicBezTo>
                  <a:cubicBezTo>
                    <a:pt x="165" y="357"/>
                    <a:pt x="165" y="357"/>
                    <a:pt x="165" y="357"/>
                  </a:cubicBezTo>
                  <a:cubicBezTo>
                    <a:pt x="163" y="358"/>
                    <a:pt x="163" y="358"/>
                    <a:pt x="163" y="358"/>
                  </a:cubicBezTo>
                  <a:cubicBezTo>
                    <a:pt x="163" y="358"/>
                    <a:pt x="163" y="358"/>
                    <a:pt x="163" y="358"/>
                  </a:cubicBezTo>
                  <a:cubicBezTo>
                    <a:pt x="163" y="359"/>
                    <a:pt x="163" y="359"/>
                    <a:pt x="163" y="359"/>
                  </a:cubicBezTo>
                  <a:cubicBezTo>
                    <a:pt x="158" y="360"/>
                    <a:pt x="158" y="360"/>
                    <a:pt x="158" y="360"/>
                  </a:cubicBezTo>
                  <a:cubicBezTo>
                    <a:pt x="157" y="362"/>
                    <a:pt x="157" y="364"/>
                    <a:pt x="153" y="365"/>
                  </a:cubicBezTo>
                  <a:cubicBezTo>
                    <a:pt x="152" y="366"/>
                    <a:pt x="152" y="366"/>
                    <a:pt x="152" y="366"/>
                  </a:cubicBezTo>
                  <a:cubicBezTo>
                    <a:pt x="152" y="366"/>
                    <a:pt x="152" y="366"/>
                    <a:pt x="152" y="366"/>
                  </a:cubicBezTo>
                  <a:cubicBezTo>
                    <a:pt x="151" y="367"/>
                    <a:pt x="151" y="367"/>
                    <a:pt x="151" y="367"/>
                  </a:cubicBezTo>
                  <a:cubicBezTo>
                    <a:pt x="150" y="368"/>
                    <a:pt x="150" y="368"/>
                    <a:pt x="150" y="368"/>
                  </a:cubicBezTo>
                  <a:cubicBezTo>
                    <a:pt x="150" y="369"/>
                    <a:pt x="150" y="369"/>
                    <a:pt x="150" y="369"/>
                  </a:cubicBezTo>
                  <a:cubicBezTo>
                    <a:pt x="149" y="369"/>
                    <a:pt x="149" y="369"/>
                    <a:pt x="149" y="369"/>
                  </a:cubicBezTo>
                  <a:cubicBezTo>
                    <a:pt x="147" y="370"/>
                    <a:pt x="147" y="370"/>
                    <a:pt x="147" y="370"/>
                  </a:cubicBezTo>
                  <a:cubicBezTo>
                    <a:pt x="147" y="370"/>
                    <a:pt x="147" y="370"/>
                    <a:pt x="147" y="370"/>
                  </a:cubicBezTo>
                  <a:cubicBezTo>
                    <a:pt x="147" y="372"/>
                    <a:pt x="147" y="372"/>
                    <a:pt x="147" y="372"/>
                  </a:cubicBezTo>
                  <a:cubicBezTo>
                    <a:pt x="146" y="372"/>
                    <a:pt x="146" y="372"/>
                    <a:pt x="146" y="372"/>
                  </a:cubicBezTo>
                  <a:cubicBezTo>
                    <a:pt x="146" y="371"/>
                    <a:pt x="146" y="371"/>
                    <a:pt x="146" y="371"/>
                  </a:cubicBezTo>
                  <a:cubicBezTo>
                    <a:pt x="145" y="372"/>
                    <a:pt x="145" y="372"/>
                    <a:pt x="145" y="372"/>
                  </a:cubicBezTo>
                  <a:cubicBezTo>
                    <a:pt x="144" y="372"/>
                    <a:pt x="143" y="373"/>
                    <a:pt x="142" y="374"/>
                  </a:cubicBezTo>
                  <a:cubicBezTo>
                    <a:pt x="142" y="374"/>
                    <a:pt x="142" y="374"/>
                    <a:pt x="142" y="374"/>
                  </a:cubicBezTo>
                  <a:cubicBezTo>
                    <a:pt x="142" y="375"/>
                    <a:pt x="142" y="375"/>
                    <a:pt x="142" y="375"/>
                  </a:cubicBezTo>
                  <a:cubicBezTo>
                    <a:pt x="143" y="376"/>
                    <a:pt x="143" y="376"/>
                    <a:pt x="143" y="376"/>
                  </a:cubicBezTo>
                  <a:cubicBezTo>
                    <a:pt x="143" y="377"/>
                    <a:pt x="143" y="377"/>
                    <a:pt x="143" y="377"/>
                  </a:cubicBezTo>
                  <a:cubicBezTo>
                    <a:pt x="142" y="379"/>
                    <a:pt x="142" y="379"/>
                    <a:pt x="142" y="379"/>
                  </a:cubicBezTo>
                  <a:cubicBezTo>
                    <a:pt x="142" y="379"/>
                    <a:pt x="142" y="379"/>
                    <a:pt x="142" y="379"/>
                  </a:cubicBezTo>
                  <a:cubicBezTo>
                    <a:pt x="141" y="380"/>
                    <a:pt x="141" y="380"/>
                    <a:pt x="141" y="380"/>
                  </a:cubicBezTo>
                  <a:cubicBezTo>
                    <a:pt x="140" y="381"/>
                    <a:pt x="140" y="381"/>
                    <a:pt x="140" y="381"/>
                  </a:cubicBezTo>
                  <a:cubicBezTo>
                    <a:pt x="139" y="381"/>
                    <a:pt x="139" y="381"/>
                    <a:pt x="139" y="381"/>
                  </a:cubicBezTo>
                  <a:cubicBezTo>
                    <a:pt x="139" y="381"/>
                    <a:pt x="139" y="381"/>
                    <a:pt x="139" y="381"/>
                  </a:cubicBezTo>
                  <a:cubicBezTo>
                    <a:pt x="138" y="382"/>
                    <a:pt x="138" y="382"/>
                    <a:pt x="138" y="382"/>
                  </a:cubicBezTo>
                  <a:cubicBezTo>
                    <a:pt x="138" y="382"/>
                    <a:pt x="138" y="382"/>
                    <a:pt x="138" y="382"/>
                  </a:cubicBezTo>
                  <a:cubicBezTo>
                    <a:pt x="137" y="382"/>
                    <a:pt x="137" y="382"/>
                    <a:pt x="137" y="382"/>
                  </a:cubicBezTo>
                  <a:cubicBezTo>
                    <a:pt x="135" y="384"/>
                    <a:pt x="137" y="383"/>
                    <a:pt x="135" y="384"/>
                  </a:cubicBezTo>
                  <a:cubicBezTo>
                    <a:pt x="134" y="385"/>
                    <a:pt x="134" y="385"/>
                    <a:pt x="134" y="385"/>
                  </a:cubicBezTo>
                  <a:cubicBezTo>
                    <a:pt x="133" y="385"/>
                    <a:pt x="133" y="385"/>
                    <a:pt x="133" y="385"/>
                  </a:cubicBezTo>
                  <a:cubicBezTo>
                    <a:pt x="132" y="385"/>
                    <a:pt x="132" y="385"/>
                    <a:pt x="132" y="385"/>
                  </a:cubicBezTo>
                  <a:cubicBezTo>
                    <a:pt x="132" y="385"/>
                    <a:pt x="132" y="385"/>
                    <a:pt x="132" y="385"/>
                  </a:cubicBezTo>
                  <a:cubicBezTo>
                    <a:pt x="131" y="385"/>
                    <a:pt x="131" y="385"/>
                    <a:pt x="131" y="386"/>
                  </a:cubicBezTo>
                  <a:cubicBezTo>
                    <a:pt x="130" y="388"/>
                    <a:pt x="130" y="388"/>
                    <a:pt x="130" y="388"/>
                  </a:cubicBezTo>
                  <a:cubicBezTo>
                    <a:pt x="130" y="388"/>
                    <a:pt x="130" y="388"/>
                    <a:pt x="130" y="388"/>
                  </a:cubicBezTo>
                  <a:cubicBezTo>
                    <a:pt x="129" y="389"/>
                    <a:pt x="129" y="389"/>
                    <a:pt x="129" y="389"/>
                  </a:cubicBezTo>
                  <a:cubicBezTo>
                    <a:pt x="128" y="388"/>
                    <a:pt x="129" y="388"/>
                    <a:pt x="127" y="388"/>
                  </a:cubicBezTo>
                  <a:cubicBezTo>
                    <a:pt x="126" y="388"/>
                    <a:pt x="126" y="388"/>
                    <a:pt x="126" y="388"/>
                  </a:cubicBezTo>
                  <a:cubicBezTo>
                    <a:pt x="125" y="389"/>
                    <a:pt x="125" y="389"/>
                    <a:pt x="125" y="389"/>
                  </a:cubicBezTo>
                  <a:cubicBezTo>
                    <a:pt x="124" y="390"/>
                    <a:pt x="124" y="390"/>
                    <a:pt x="124" y="390"/>
                  </a:cubicBezTo>
                  <a:cubicBezTo>
                    <a:pt x="125" y="390"/>
                    <a:pt x="125" y="390"/>
                    <a:pt x="126" y="390"/>
                  </a:cubicBezTo>
                  <a:cubicBezTo>
                    <a:pt x="126" y="391"/>
                    <a:pt x="126" y="391"/>
                    <a:pt x="126" y="391"/>
                  </a:cubicBezTo>
                  <a:cubicBezTo>
                    <a:pt x="125" y="391"/>
                    <a:pt x="125" y="391"/>
                    <a:pt x="125" y="391"/>
                  </a:cubicBezTo>
                  <a:cubicBezTo>
                    <a:pt x="124" y="391"/>
                    <a:pt x="124" y="391"/>
                    <a:pt x="124" y="391"/>
                  </a:cubicBezTo>
                  <a:cubicBezTo>
                    <a:pt x="123" y="391"/>
                    <a:pt x="123" y="391"/>
                    <a:pt x="123" y="391"/>
                  </a:cubicBezTo>
                  <a:cubicBezTo>
                    <a:pt x="123" y="392"/>
                    <a:pt x="123" y="392"/>
                    <a:pt x="123" y="392"/>
                  </a:cubicBezTo>
                  <a:cubicBezTo>
                    <a:pt x="121" y="392"/>
                    <a:pt x="121" y="392"/>
                    <a:pt x="120" y="392"/>
                  </a:cubicBezTo>
                  <a:cubicBezTo>
                    <a:pt x="120" y="393"/>
                    <a:pt x="119" y="394"/>
                    <a:pt x="119" y="395"/>
                  </a:cubicBezTo>
                  <a:cubicBezTo>
                    <a:pt x="119" y="395"/>
                    <a:pt x="119" y="395"/>
                    <a:pt x="119" y="395"/>
                  </a:cubicBezTo>
                  <a:cubicBezTo>
                    <a:pt x="120" y="395"/>
                    <a:pt x="120" y="395"/>
                    <a:pt x="120" y="395"/>
                  </a:cubicBezTo>
                  <a:cubicBezTo>
                    <a:pt x="121" y="395"/>
                    <a:pt x="121" y="395"/>
                    <a:pt x="121" y="395"/>
                  </a:cubicBezTo>
                  <a:cubicBezTo>
                    <a:pt x="121" y="396"/>
                    <a:pt x="121" y="396"/>
                    <a:pt x="121" y="396"/>
                  </a:cubicBezTo>
                  <a:cubicBezTo>
                    <a:pt x="121" y="396"/>
                    <a:pt x="121" y="396"/>
                    <a:pt x="122" y="397"/>
                  </a:cubicBezTo>
                  <a:cubicBezTo>
                    <a:pt x="122" y="397"/>
                    <a:pt x="122" y="397"/>
                    <a:pt x="122" y="397"/>
                  </a:cubicBezTo>
                  <a:cubicBezTo>
                    <a:pt x="121" y="398"/>
                    <a:pt x="120" y="399"/>
                    <a:pt x="120" y="400"/>
                  </a:cubicBezTo>
                  <a:cubicBezTo>
                    <a:pt x="119" y="400"/>
                    <a:pt x="119" y="400"/>
                    <a:pt x="119" y="400"/>
                  </a:cubicBezTo>
                  <a:cubicBezTo>
                    <a:pt x="119" y="400"/>
                    <a:pt x="119" y="400"/>
                    <a:pt x="119" y="400"/>
                  </a:cubicBezTo>
                  <a:cubicBezTo>
                    <a:pt x="119" y="398"/>
                    <a:pt x="119" y="398"/>
                    <a:pt x="119" y="398"/>
                  </a:cubicBezTo>
                  <a:cubicBezTo>
                    <a:pt x="119" y="398"/>
                    <a:pt x="119" y="398"/>
                    <a:pt x="119" y="398"/>
                  </a:cubicBezTo>
                  <a:cubicBezTo>
                    <a:pt x="118" y="397"/>
                    <a:pt x="118" y="397"/>
                    <a:pt x="118" y="397"/>
                  </a:cubicBezTo>
                  <a:cubicBezTo>
                    <a:pt x="118" y="398"/>
                    <a:pt x="117" y="399"/>
                    <a:pt x="117" y="400"/>
                  </a:cubicBezTo>
                  <a:cubicBezTo>
                    <a:pt x="116" y="401"/>
                    <a:pt x="116" y="401"/>
                    <a:pt x="116" y="401"/>
                  </a:cubicBezTo>
                  <a:cubicBezTo>
                    <a:pt x="114" y="402"/>
                    <a:pt x="109" y="404"/>
                    <a:pt x="108" y="405"/>
                  </a:cubicBezTo>
                  <a:cubicBezTo>
                    <a:pt x="107" y="407"/>
                    <a:pt x="107" y="407"/>
                    <a:pt x="107" y="408"/>
                  </a:cubicBezTo>
                  <a:cubicBezTo>
                    <a:pt x="106" y="409"/>
                    <a:pt x="106" y="409"/>
                    <a:pt x="106" y="409"/>
                  </a:cubicBezTo>
                  <a:cubicBezTo>
                    <a:pt x="106" y="408"/>
                    <a:pt x="106" y="408"/>
                    <a:pt x="106" y="408"/>
                  </a:cubicBezTo>
                  <a:cubicBezTo>
                    <a:pt x="106" y="405"/>
                    <a:pt x="106" y="405"/>
                    <a:pt x="106" y="405"/>
                  </a:cubicBezTo>
                  <a:cubicBezTo>
                    <a:pt x="106" y="405"/>
                    <a:pt x="106" y="405"/>
                    <a:pt x="106" y="405"/>
                  </a:cubicBezTo>
                  <a:cubicBezTo>
                    <a:pt x="105" y="404"/>
                    <a:pt x="105" y="404"/>
                    <a:pt x="105" y="404"/>
                  </a:cubicBezTo>
                  <a:cubicBezTo>
                    <a:pt x="105" y="404"/>
                    <a:pt x="105" y="404"/>
                    <a:pt x="105" y="405"/>
                  </a:cubicBezTo>
                  <a:cubicBezTo>
                    <a:pt x="104" y="405"/>
                    <a:pt x="104" y="405"/>
                    <a:pt x="104" y="405"/>
                  </a:cubicBezTo>
                  <a:cubicBezTo>
                    <a:pt x="103" y="405"/>
                    <a:pt x="103" y="405"/>
                    <a:pt x="103" y="405"/>
                  </a:cubicBezTo>
                  <a:cubicBezTo>
                    <a:pt x="103" y="405"/>
                    <a:pt x="103" y="405"/>
                    <a:pt x="103" y="405"/>
                  </a:cubicBezTo>
                  <a:cubicBezTo>
                    <a:pt x="102" y="406"/>
                    <a:pt x="101" y="407"/>
                    <a:pt x="100" y="408"/>
                  </a:cubicBezTo>
                  <a:cubicBezTo>
                    <a:pt x="98" y="408"/>
                    <a:pt x="98" y="408"/>
                    <a:pt x="98" y="408"/>
                  </a:cubicBezTo>
                  <a:cubicBezTo>
                    <a:pt x="98" y="409"/>
                    <a:pt x="98" y="409"/>
                    <a:pt x="97" y="410"/>
                  </a:cubicBezTo>
                  <a:cubicBezTo>
                    <a:pt x="97" y="410"/>
                    <a:pt x="97" y="410"/>
                    <a:pt x="97" y="410"/>
                  </a:cubicBezTo>
                  <a:cubicBezTo>
                    <a:pt x="96" y="410"/>
                    <a:pt x="96" y="410"/>
                    <a:pt x="96" y="410"/>
                  </a:cubicBezTo>
                  <a:cubicBezTo>
                    <a:pt x="95" y="410"/>
                    <a:pt x="95" y="410"/>
                    <a:pt x="95" y="410"/>
                  </a:cubicBezTo>
                  <a:cubicBezTo>
                    <a:pt x="95" y="410"/>
                    <a:pt x="95" y="410"/>
                    <a:pt x="95" y="410"/>
                  </a:cubicBezTo>
                  <a:cubicBezTo>
                    <a:pt x="94" y="411"/>
                    <a:pt x="94" y="411"/>
                    <a:pt x="94" y="411"/>
                  </a:cubicBezTo>
                  <a:cubicBezTo>
                    <a:pt x="94" y="411"/>
                    <a:pt x="94" y="411"/>
                    <a:pt x="94" y="411"/>
                  </a:cubicBezTo>
                  <a:cubicBezTo>
                    <a:pt x="92" y="411"/>
                    <a:pt x="92" y="411"/>
                    <a:pt x="92" y="411"/>
                  </a:cubicBezTo>
                  <a:cubicBezTo>
                    <a:pt x="92" y="411"/>
                    <a:pt x="92" y="411"/>
                    <a:pt x="92" y="411"/>
                  </a:cubicBezTo>
                  <a:cubicBezTo>
                    <a:pt x="91" y="413"/>
                    <a:pt x="91" y="412"/>
                    <a:pt x="90" y="413"/>
                  </a:cubicBezTo>
                  <a:cubicBezTo>
                    <a:pt x="89" y="413"/>
                    <a:pt x="88" y="413"/>
                    <a:pt x="87" y="414"/>
                  </a:cubicBezTo>
                  <a:cubicBezTo>
                    <a:pt x="86" y="413"/>
                    <a:pt x="86" y="413"/>
                    <a:pt x="86" y="413"/>
                  </a:cubicBezTo>
                  <a:cubicBezTo>
                    <a:pt x="86" y="413"/>
                    <a:pt x="86" y="413"/>
                    <a:pt x="86" y="413"/>
                  </a:cubicBezTo>
                  <a:cubicBezTo>
                    <a:pt x="86" y="412"/>
                    <a:pt x="86" y="412"/>
                    <a:pt x="86" y="412"/>
                  </a:cubicBezTo>
                  <a:cubicBezTo>
                    <a:pt x="86" y="411"/>
                    <a:pt x="86" y="411"/>
                    <a:pt x="86" y="411"/>
                  </a:cubicBezTo>
                  <a:cubicBezTo>
                    <a:pt x="87" y="410"/>
                    <a:pt x="86" y="411"/>
                    <a:pt x="87" y="410"/>
                  </a:cubicBezTo>
                  <a:cubicBezTo>
                    <a:pt x="88" y="410"/>
                    <a:pt x="88" y="410"/>
                    <a:pt x="88" y="410"/>
                  </a:cubicBezTo>
                  <a:cubicBezTo>
                    <a:pt x="89" y="410"/>
                    <a:pt x="89" y="410"/>
                    <a:pt x="89" y="410"/>
                  </a:cubicBezTo>
                  <a:cubicBezTo>
                    <a:pt x="89" y="410"/>
                    <a:pt x="89" y="410"/>
                    <a:pt x="89" y="410"/>
                  </a:cubicBezTo>
                  <a:cubicBezTo>
                    <a:pt x="88" y="409"/>
                    <a:pt x="87" y="409"/>
                    <a:pt x="86" y="409"/>
                  </a:cubicBezTo>
                  <a:cubicBezTo>
                    <a:pt x="85" y="409"/>
                    <a:pt x="85" y="409"/>
                    <a:pt x="84" y="410"/>
                  </a:cubicBezTo>
                  <a:cubicBezTo>
                    <a:pt x="84" y="411"/>
                    <a:pt x="84" y="411"/>
                    <a:pt x="84" y="411"/>
                  </a:cubicBezTo>
                  <a:cubicBezTo>
                    <a:pt x="83" y="413"/>
                    <a:pt x="84" y="413"/>
                    <a:pt x="79" y="418"/>
                  </a:cubicBezTo>
                  <a:cubicBezTo>
                    <a:pt x="78" y="418"/>
                    <a:pt x="78" y="418"/>
                    <a:pt x="78" y="418"/>
                  </a:cubicBezTo>
                  <a:cubicBezTo>
                    <a:pt x="78" y="419"/>
                    <a:pt x="78" y="418"/>
                    <a:pt x="77" y="420"/>
                  </a:cubicBezTo>
                  <a:cubicBezTo>
                    <a:pt x="76" y="420"/>
                    <a:pt x="76" y="420"/>
                    <a:pt x="76" y="420"/>
                  </a:cubicBezTo>
                  <a:cubicBezTo>
                    <a:pt x="76" y="420"/>
                    <a:pt x="76" y="420"/>
                    <a:pt x="76" y="420"/>
                  </a:cubicBezTo>
                  <a:cubicBezTo>
                    <a:pt x="75" y="420"/>
                    <a:pt x="75" y="420"/>
                    <a:pt x="75" y="420"/>
                  </a:cubicBezTo>
                  <a:cubicBezTo>
                    <a:pt x="75" y="419"/>
                    <a:pt x="75" y="419"/>
                    <a:pt x="75" y="419"/>
                  </a:cubicBezTo>
                  <a:cubicBezTo>
                    <a:pt x="75" y="419"/>
                    <a:pt x="75" y="419"/>
                    <a:pt x="75" y="419"/>
                  </a:cubicBezTo>
                  <a:cubicBezTo>
                    <a:pt x="75" y="419"/>
                    <a:pt x="75" y="419"/>
                    <a:pt x="75" y="419"/>
                  </a:cubicBezTo>
                  <a:cubicBezTo>
                    <a:pt x="75" y="418"/>
                    <a:pt x="75" y="418"/>
                    <a:pt x="75" y="418"/>
                  </a:cubicBezTo>
                  <a:cubicBezTo>
                    <a:pt x="74" y="417"/>
                    <a:pt x="74" y="417"/>
                    <a:pt x="74" y="416"/>
                  </a:cubicBezTo>
                  <a:cubicBezTo>
                    <a:pt x="73" y="416"/>
                    <a:pt x="73" y="416"/>
                    <a:pt x="73" y="416"/>
                  </a:cubicBezTo>
                  <a:cubicBezTo>
                    <a:pt x="73" y="417"/>
                    <a:pt x="73" y="417"/>
                    <a:pt x="73" y="417"/>
                  </a:cubicBezTo>
                  <a:cubicBezTo>
                    <a:pt x="73" y="418"/>
                    <a:pt x="73" y="419"/>
                    <a:pt x="73" y="420"/>
                  </a:cubicBezTo>
                  <a:cubicBezTo>
                    <a:pt x="72" y="421"/>
                    <a:pt x="72" y="421"/>
                    <a:pt x="72" y="421"/>
                  </a:cubicBezTo>
                  <a:cubicBezTo>
                    <a:pt x="71" y="422"/>
                    <a:pt x="71" y="422"/>
                    <a:pt x="71" y="422"/>
                  </a:cubicBezTo>
                  <a:cubicBezTo>
                    <a:pt x="70" y="422"/>
                    <a:pt x="70" y="422"/>
                    <a:pt x="70" y="422"/>
                  </a:cubicBezTo>
                  <a:cubicBezTo>
                    <a:pt x="69" y="420"/>
                    <a:pt x="69" y="420"/>
                    <a:pt x="69" y="420"/>
                  </a:cubicBezTo>
                  <a:cubicBezTo>
                    <a:pt x="67" y="420"/>
                    <a:pt x="67" y="420"/>
                    <a:pt x="67" y="420"/>
                  </a:cubicBezTo>
                  <a:cubicBezTo>
                    <a:pt x="67" y="420"/>
                    <a:pt x="67" y="420"/>
                    <a:pt x="67" y="420"/>
                  </a:cubicBezTo>
                  <a:cubicBezTo>
                    <a:pt x="68" y="421"/>
                    <a:pt x="68" y="421"/>
                    <a:pt x="68" y="421"/>
                  </a:cubicBezTo>
                  <a:cubicBezTo>
                    <a:pt x="67" y="423"/>
                    <a:pt x="67" y="423"/>
                    <a:pt x="67" y="423"/>
                  </a:cubicBezTo>
                  <a:cubicBezTo>
                    <a:pt x="66" y="424"/>
                    <a:pt x="66" y="424"/>
                    <a:pt x="65" y="424"/>
                  </a:cubicBezTo>
                  <a:cubicBezTo>
                    <a:pt x="65" y="424"/>
                    <a:pt x="65" y="424"/>
                    <a:pt x="65" y="424"/>
                  </a:cubicBezTo>
                  <a:cubicBezTo>
                    <a:pt x="65" y="423"/>
                    <a:pt x="65" y="423"/>
                    <a:pt x="65" y="423"/>
                  </a:cubicBezTo>
                  <a:cubicBezTo>
                    <a:pt x="66" y="422"/>
                    <a:pt x="65" y="422"/>
                    <a:pt x="66" y="421"/>
                  </a:cubicBezTo>
                  <a:cubicBezTo>
                    <a:pt x="65" y="420"/>
                    <a:pt x="65" y="420"/>
                    <a:pt x="65" y="420"/>
                  </a:cubicBezTo>
                  <a:cubicBezTo>
                    <a:pt x="65" y="419"/>
                    <a:pt x="65" y="419"/>
                    <a:pt x="65" y="419"/>
                  </a:cubicBezTo>
                  <a:cubicBezTo>
                    <a:pt x="66" y="419"/>
                    <a:pt x="66" y="419"/>
                    <a:pt x="66" y="419"/>
                  </a:cubicBezTo>
                  <a:cubicBezTo>
                    <a:pt x="67" y="417"/>
                    <a:pt x="67" y="417"/>
                    <a:pt x="67" y="417"/>
                  </a:cubicBezTo>
                  <a:cubicBezTo>
                    <a:pt x="68" y="417"/>
                    <a:pt x="68" y="417"/>
                    <a:pt x="68" y="417"/>
                  </a:cubicBezTo>
                  <a:cubicBezTo>
                    <a:pt x="69" y="417"/>
                    <a:pt x="69" y="417"/>
                    <a:pt x="69" y="417"/>
                  </a:cubicBezTo>
                  <a:cubicBezTo>
                    <a:pt x="69" y="417"/>
                    <a:pt x="69" y="417"/>
                    <a:pt x="69" y="417"/>
                  </a:cubicBezTo>
                  <a:cubicBezTo>
                    <a:pt x="70" y="417"/>
                    <a:pt x="70" y="417"/>
                    <a:pt x="70" y="417"/>
                  </a:cubicBezTo>
                  <a:cubicBezTo>
                    <a:pt x="70" y="417"/>
                    <a:pt x="70" y="417"/>
                    <a:pt x="70" y="417"/>
                  </a:cubicBezTo>
                  <a:cubicBezTo>
                    <a:pt x="70" y="416"/>
                    <a:pt x="70" y="416"/>
                    <a:pt x="70" y="416"/>
                  </a:cubicBezTo>
                  <a:cubicBezTo>
                    <a:pt x="81" y="404"/>
                    <a:pt x="77" y="406"/>
                    <a:pt x="89" y="401"/>
                  </a:cubicBezTo>
                  <a:cubicBezTo>
                    <a:pt x="89" y="401"/>
                    <a:pt x="89" y="401"/>
                    <a:pt x="89" y="401"/>
                  </a:cubicBezTo>
                  <a:cubicBezTo>
                    <a:pt x="89" y="402"/>
                    <a:pt x="89" y="402"/>
                    <a:pt x="89" y="402"/>
                  </a:cubicBezTo>
                  <a:cubicBezTo>
                    <a:pt x="89" y="402"/>
                    <a:pt x="89" y="402"/>
                    <a:pt x="89" y="402"/>
                  </a:cubicBezTo>
                  <a:cubicBezTo>
                    <a:pt x="90" y="402"/>
                    <a:pt x="90" y="402"/>
                    <a:pt x="90" y="402"/>
                  </a:cubicBezTo>
                  <a:cubicBezTo>
                    <a:pt x="92" y="402"/>
                    <a:pt x="92" y="402"/>
                    <a:pt x="92" y="402"/>
                  </a:cubicBezTo>
                  <a:cubicBezTo>
                    <a:pt x="92" y="401"/>
                    <a:pt x="92" y="401"/>
                    <a:pt x="92" y="401"/>
                  </a:cubicBezTo>
                  <a:cubicBezTo>
                    <a:pt x="93" y="402"/>
                    <a:pt x="93" y="402"/>
                    <a:pt x="93" y="402"/>
                  </a:cubicBezTo>
                  <a:cubicBezTo>
                    <a:pt x="92" y="402"/>
                    <a:pt x="92" y="402"/>
                    <a:pt x="92" y="402"/>
                  </a:cubicBezTo>
                  <a:cubicBezTo>
                    <a:pt x="91" y="403"/>
                    <a:pt x="91" y="403"/>
                    <a:pt x="91" y="403"/>
                  </a:cubicBezTo>
                  <a:cubicBezTo>
                    <a:pt x="91" y="403"/>
                    <a:pt x="91" y="403"/>
                    <a:pt x="91" y="403"/>
                  </a:cubicBezTo>
                  <a:cubicBezTo>
                    <a:pt x="93" y="406"/>
                    <a:pt x="93" y="406"/>
                    <a:pt x="93" y="406"/>
                  </a:cubicBezTo>
                  <a:cubicBezTo>
                    <a:pt x="93" y="406"/>
                    <a:pt x="93" y="406"/>
                    <a:pt x="93" y="406"/>
                  </a:cubicBezTo>
                  <a:cubicBezTo>
                    <a:pt x="94" y="406"/>
                    <a:pt x="94" y="406"/>
                    <a:pt x="94" y="406"/>
                  </a:cubicBezTo>
                  <a:cubicBezTo>
                    <a:pt x="94" y="406"/>
                    <a:pt x="94" y="406"/>
                    <a:pt x="94" y="406"/>
                  </a:cubicBezTo>
                  <a:cubicBezTo>
                    <a:pt x="94" y="404"/>
                    <a:pt x="94" y="404"/>
                    <a:pt x="94" y="404"/>
                  </a:cubicBezTo>
                  <a:cubicBezTo>
                    <a:pt x="94" y="404"/>
                    <a:pt x="94" y="404"/>
                    <a:pt x="94" y="404"/>
                  </a:cubicBezTo>
                  <a:cubicBezTo>
                    <a:pt x="96" y="404"/>
                    <a:pt x="96" y="404"/>
                    <a:pt x="96" y="404"/>
                  </a:cubicBezTo>
                  <a:cubicBezTo>
                    <a:pt x="96" y="404"/>
                    <a:pt x="96" y="404"/>
                    <a:pt x="96" y="404"/>
                  </a:cubicBezTo>
                  <a:cubicBezTo>
                    <a:pt x="97" y="404"/>
                    <a:pt x="97" y="404"/>
                    <a:pt x="97" y="404"/>
                  </a:cubicBezTo>
                  <a:cubicBezTo>
                    <a:pt x="98" y="405"/>
                    <a:pt x="97" y="405"/>
                    <a:pt x="99" y="405"/>
                  </a:cubicBezTo>
                  <a:cubicBezTo>
                    <a:pt x="99" y="405"/>
                    <a:pt x="99" y="405"/>
                    <a:pt x="99" y="405"/>
                  </a:cubicBezTo>
                  <a:cubicBezTo>
                    <a:pt x="99" y="405"/>
                    <a:pt x="99" y="405"/>
                    <a:pt x="99" y="405"/>
                  </a:cubicBezTo>
                  <a:cubicBezTo>
                    <a:pt x="99" y="404"/>
                    <a:pt x="99" y="404"/>
                    <a:pt x="99" y="404"/>
                  </a:cubicBezTo>
                  <a:cubicBezTo>
                    <a:pt x="98" y="403"/>
                    <a:pt x="97" y="403"/>
                    <a:pt x="96" y="402"/>
                  </a:cubicBezTo>
                  <a:cubicBezTo>
                    <a:pt x="96" y="401"/>
                    <a:pt x="96" y="401"/>
                    <a:pt x="96" y="401"/>
                  </a:cubicBezTo>
                  <a:cubicBezTo>
                    <a:pt x="97" y="399"/>
                    <a:pt x="98" y="397"/>
                    <a:pt x="99" y="395"/>
                  </a:cubicBezTo>
                  <a:cubicBezTo>
                    <a:pt x="100" y="394"/>
                    <a:pt x="103" y="392"/>
                    <a:pt x="105" y="390"/>
                  </a:cubicBezTo>
                  <a:cubicBezTo>
                    <a:pt x="110" y="387"/>
                    <a:pt x="110" y="387"/>
                    <a:pt x="110" y="387"/>
                  </a:cubicBezTo>
                  <a:cubicBezTo>
                    <a:pt x="112" y="385"/>
                    <a:pt x="111" y="386"/>
                    <a:pt x="114" y="384"/>
                  </a:cubicBezTo>
                  <a:cubicBezTo>
                    <a:pt x="115" y="383"/>
                    <a:pt x="115" y="383"/>
                    <a:pt x="115" y="383"/>
                  </a:cubicBezTo>
                  <a:cubicBezTo>
                    <a:pt x="115" y="384"/>
                    <a:pt x="115" y="384"/>
                    <a:pt x="115" y="384"/>
                  </a:cubicBezTo>
                  <a:cubicBezTo>
                    <a:pt x="115" y="385"/>
                    <a:pt x="115" y="385"/>
                    <a:pt x="115" y="385"/>
                  </a:cubicBezTo>
                  <a:cubicBezTo>
                    <a:pt x="116" y="385"/>
                    <a:pt x="116" y="385"/>
                    <a:pt x="117" y="385"/>
                  </a:cubicBezTo>
                  <a:cubicBezTo>
                    <a:pt x="117" y="385"/>
                    <a:pt x="117" y="385"/>
                    <a:pt x="117" y="385"/>
                  </a:cubicBezTo>
                  <a:cubicBezTo>
                    <a:pt x="117" y="384"/>
                    <a:pt x="117" y="384"/>
                    <a:pt x="117" y="384"/>
                  </a:cubicBezTo>
                  <a:cubicBezTo>
                    <a:pt x="117" y="383"/>
                    <a:pt x="117" y="382"/>
                    <a:pt x="117" y="380"/>
                  </a:cubicBezTo>
                  <a:cubicBezTo>
                    <a:pt x="119" y="378"/>
                    <a:pt x="121" y="375"/>
                    <a:pt x="123" y="373"/>
                  </a:cubicBezTo>
                  <a:cubicBezTo>
                    <a:pt x="124" y="373"/>
                    <a:pt x="124" y="373"/>
                    <a:pt x="126" y="370"/>
                  </a:cubicBezTo>
                  <a:cubicBezTo>
                    <a:pt x="127" y="370"/>
                    <a:pt x="126" y="370"/>
                    <a:pt x="128" y="370"/>
                  </a:cubicBezTo>
                  <a:cubicBezTo>
                    <a:pt x="128" y="370"/>
                    <a:pt x="128" y="370"/>
                    <a:pt x="128" y="370"/>
                  </a:cubicBezTo>
                  <a:cubicBezTo>
                    <a:pt x="129" y="370"/>
                    <a:pt x="129" y="370"/>
                    <a:pt x="129" y="370"/>
                  </a:cubicBezTo>
                  <a:cubicBezTo>
                    <a:pt x="129" y="371"/>
                    <a:pt x="129" y="371"/>
                    <a:pt x="129" y="371"/>
                  </a:cubicBezTo>
                  <a:cubicBezTo>
                    <a:pt x="130" y="371"/>
                    <a:pt x="130" y="371"/>
                    <a:pt x="130" y="371"/>
                  </a:cubicBezTo>
                  <a:cubicBezTo>
                    <a:pt x="131" y="370"/>
                    <a:pt x="131" y="370"/>
                    <a:pt x="131" y="370"/>
                  </a:cubicBezTo>
                  <a:cubicBezTo>
                    <a:pt x="131" y="370"/>
                    <a:pt x="131" y="370"/>
                    <a:pt x="131" y="370"/>
                  </a:cubicBezTo>
                  <a:cubicBezTo>
                    <a:pt x="130" y="370"/>
                    <a:pt x="130" y="370"/>
                    <a:pt x="130" y="370"/>
                  </a:cubicBezTo>
                  <a:cubicBezTo>
                    <a:pt x="130" y="370"/>
                    <a:pt x="130" y="370"/>
                    <a:pt x="130" y="370"/>
                  </a:cubicBezTo>
                  <a:cubicBezTo>
                    <a:pt x="129" y="368"/>
                    <a:pt x="129" y="368"/>
                    <a:pt x="129" y="368"/>
                  </a:cubicBezTo>
                  <a:cubicBezTo>
                    <a:pt x="128" y="368"/>
                    <a:pt x="128" y="368"/>
                    <a:pt x="128" y="368"/>
                  </a:cubicBezTo>
                  <a:cubicBezTo>
                    <a:pt x="128" y="367"/>
                    <a:pt x="128" y="367"/>
                    <a:pt x="128" y="367"/>
                  </a:cubicBezTo>
                  <a:cubicBezTo>
                    <a:pt x="129" y="362"/>
                    <a:pt x="129" y="365"/>
                    <a:pt x="129" y="359"/>
                  </a:cubicBezTo>
                  <a:cubicBezTo>
                    <a:pt x="130" y="357"/>
                    <a:pt x="130" y="357"/>
                    <a:pt x="130" y="357"/>
                  </a:cubicBezTo>
                  <a:cubicBezTo>
                    <a:pt x="131" y="356"/>
                    <a:pt x="131" y="356"/>
                    <a:pt x="131" y="356"/>
                  </a:cubicBezTo>
                  <a:cubicBezTo>
                    <a:pt x="134" y="356"/>
                    <a:pt x="134" y="356"/>
                    <a:pt x="134" y="356"/>
                  </a:cubicBezTo>
                  <a:cubicBezTo>
                    <a:pt x="132" y="355"/>
                    <a:pt x="132" y="355"/>
                    <a:pt x="132" y="355"/>
                  </a:cubicBezTo>
                  <a:cubicBezTo>
                    <a:pt x="132" y="355"/>
                    <a:pt x="132" y="355"/>
                    <a:pt x="132" y="355"/>
                  </a:cubicBezTo>
                  <a:cubicBezTo>
                    <a:pt x="131" y="355"/>
                    <a:pt x="131" y="355"/>
                    <a:pt x="131" y="355"/>
                  </a:cubicBezTo>
                  <a:cubicBezTo>
                    <a:pt x="130" y="352"/>
                    <a:pt x="130" y="353"/>
                    <a:pt x="130" y="351"/>
                  </a:cubicBezTo>
                  <a:cubicBezTo>
                    <a:pt x="131" y="349"/>
                    <a:pt x="131" y="349"/>
                    <a:pt x="131" y="349"/>
                  </a:cubicBezTo>
                  <a:cubicBezTo>
                    <a:pt x="134" y="346"/>
                    <a:pt x="133" y="347"/>
                    <a:pt x="136" y="344"/>
                  </a:cubicBezTo>
                  <a:cubicBezTo>
                    <a:pt x="136" y="344"/>
                    <a:pt x="136" y="344"/>
                    <a:pt x="136" y="344"/>
                  </a:cubicBezTo>
                  <a:cubicBezTo>
                    <a:pt x="136" y="344"/>
                    <a:pt x="136" y="344"/>
                    <a:pt x="136" y="344"/>
                  </a:cubicBezTo>
                  <a:cubicBezTo>
                    <a:pt x="137" y="338"/>
                    <a:pt x="137" y="340"/>
                    <a:pt x="138" y="336"/>
                  </a:cubicBezTo>
                  <a:cubicBezTo>
                    <a:pt x="136" y="339"/>
                    <a:pt x="137" y="338"/>
                    <a:pt x="134" y="341"/>
                  </a:cubicBezTo>
                  <a:cubicBezTo>
                    <a:pt x="133" y="342"/>
                    <a:pt x="124" y="347"/>
                    <a:pt x="123" y="347"/>
                  </a:cubicBezTo>
                  <a:cubicBezTo>
                    <a:pt x="121" y="346"/>
                    <a:pt x="121" y="346"/>
                    <a:pt x="121" y="346"/>
                  </a:cubicBezTo>
                  <a:cubicBezTo>
                    <a:pt x="119" y="342"/>
                    <a:pt x="121" y="346"/>
                    <a:pt x="119" y="342"/>
                  </a:cubicBezTo>
                  <a:cubicBezTo>
                    <a:pt x="120" y="340"/>
                    <a:pt x="119" y="340"/>
                    <a:pt x="120" y="339"/>
                  </a:cubicBezTo>
                  <a:cubicBezTo>
                    <a:pt x="121" y="338"/>
                    <a:pt x="121" y="338"/>
                    <a:pt x="121" y="338"/>
                  </a:cubicBezTo>
                  <a:cubicBezTo>
                    <a:pt x="123" y="339"/>
                    <a:pt x="123" y="339"/>
                    <a:pt x="123" y="339"/>
                  </a:cubicBezTo>
                  <a:cubicBezTo>
                    <a:pt x="124" y="339"/>
                    <a:pt x="124" y="339"/>
                    <a:pt x="124" y="339"/>
                  </a:cubicBezTo>
                  <a:cubicBezTo>
                    <a:pt x="122" y="337"/>
                    <a:pt x="123" y="338"/>
                    <a:pt x="120" y="337"/>
                  </a:cubicBezTo>
                  <a:cubicBezTo>
                    <a:pt x="119" y="337"/>
                    <a:pt x="119" y="337"/>
                    <a:pt x="119" y="337"/>
                  </a:cubicBezTo>
                  <a:cubicBezTo>
                    <a:pt x="118" y="339"/>
                    <a:pt x="118" y="339"/>
                    <a:pt x="118" y="339"/>
                  </a:cubicBezTo>
                  <a:cubicBezTo>
                    <a:pt x="117" y="340"/>
                    <a:pt x="117" y="340"/>
                    <a:pt x="117" y="340"/>
                  </a:cubicBezTo>
                  <a:cubicBezTo>
                    <a:pt x="116" y="340"/>
                    <a:pt x="116" y="340"/>
                    <a:pt x="116" y="340"/>
                  </a:cubicBezTo>
                  <a:cubicBezTo>
                    <a:pt x="116" y="339"/>
                    <a:pt x="116" y="339"/>
                    <a:pt x="116" y="339"/>
                  </a:cubicBezTo>
                  <a:cubicBezTo>
                    <a:pt x="116" y="341"/>
                    <a:pt x="116" y="341"/>
                    <a:pt x="116" y="341"/>
                  </a:cubicBezTo>
                  <a:cubicBezTo>
                    <a:pt x="115" y="343"/>
                    <a:pt x="116" y="343"/>
                    <a:pt x="115" y="345"/>
                  </a:cubicBezTo>
                  <a:cubicBezTo>
                    <a:pt x="116" y="349"/>
                    <a:pt x="116" y="349"/>
                    <a:pt x="116" y="349"/>
                  </a:cubicBezTo>
                  <a:cubicBezTo>
                    <a:pt x="116" y="351"/>
                    <a:pt x="116" y="351"/>
                    <a:pt x="116" y="351"/>
                  </a:cubicBezTo>
                  <a:cubicBezTo>
                    <a:pt x="114" y="351"/>
                    <a:pt x="114" y="351"/>
                    <a:pt x="114" y="351"/>
                  </a:cubicBezTo>
                  <a:cubicBezTo>
                    <a:pt x="113" y="350"/>
                    <a:pt x="113" y="350"/>
                    <a:pt x="113" y="350"/>
                  </a:cubicBezTo>
                  <a:cubicBezTo>
                    <a:pt x="108" y="342"/>
                    <a:pt x="109" y="343"/>
                    <a:pt x="106" y="341"/>
                  </a:cubicBezTo>
                  <a:cubicBezTo>
                    <a:pt x="105" y="341"/>
                    <a:pt x="105" y="341"/>
                    <a:pt x="105" y="341"/>
                  </a:cubicBezTo>
                  <a:cubicBezTo>
                    <a:pt x="104" y="342"/>
                    <a:pt x="104" y="342"/>
                    <a:pt x="104" y="342"/>
                  </a:cubicBezTo>
                  <a:cubicBezTo>
                    <a:pt x="103" y="342"/>
                    <a:pt x="103" y="342"/>
                    <a:pt x="103" y="342"/>
                  </a:cubicBezTo>
                  <a:cubicBezTo>
                    <a:pt x="100" y="340"/>
                    <a:pt x="100" y="341"/>
                    <a:pt x="98" y="337"/>
                  </a:cubicBezTo>
                  <a:cubicBezTo>
                    <a:pt x="95" y="339"/>
                    <a:pt x="96" y="339"/>
                    <a:pt x="93" y="341"/>
                  </a:cubicBezTo>
                  <a:cubicBezTo>
                    <a:pt x="92" y="341"/>
                    <a:pt x="92" y="341"/>
                    <a:pt x="92" y="341"/>
                  </a:cubicBezTo>
                  <a:cubicBezTo>
                    <a:pt x="89" y="343"/>
                    <a:pt x="89" y="343"/>
                    <a:pt x="89" y="343"/>
                  </a:cubicBezTo>
                  <a:cubicBezTo>
                    <a:pt x="88" y="343"/>
                    <a:pt x="88" y="343"/>
                    <a:pt x="88" y="343"/>
                  </a:cubicBezTo>
                  <a:cubicBezTo>
                    <a:pt x="88" y="344"/>
                    <a:pt x="88" y="344"/>
                    <a:pt x="88" y="344"/>
                  </a:cubicBezTo>
                  <a:cubicBezTo>
                    <a:pt x="88" y="344"/>
                    <a:pt x="88" y="344"/>
                    <a:pt x="88" y="344"/>
                  </a:cubicBezTo>
                  <a:cubicBezTo>
                    <a:pt x="87" y="346"/>
                    <a:pt x="87" y="346"/>
                    <a:pt x="87" y="346"/>
                  </a:cubicBezTo>
                  <a:cubicBezTo>
                    <a:pt x="83" y="347"/>
                    <a:pt x="83" y="347"/>
                    <a:pt x="83" y="347"/>
                  </a:cubicBezTo>
                  <a:cubicBezTo>
                    <a:pt x="78" y="346"/>
                    <a:pt x="78" y="346"/>
                    <a:pt x="78" y="346"/>
                  </a:cubicBezTo>
                  <a:cubicBezTo>
                    <a:pt x="80" y="345"/>
                    <a:pt x="79" y="346"/>
                    <a:pt x="82" y="345"/>
                  </a:cubicBezTo>
                  <a:cubicBezTo>
                    <a:pt x="83" y="343"/>
                    <a:pt x="83" y="343"/>
                    <a:pt x="83" y="343"/>
                  </a:cubicBezTo>
                  <a:cubicBezTo>
                    <a:pt x="82" y="340"/>
                    <a:pt x="82" y="341"/>
                    <a:pt x="82" y="338"/>
                  </a:cubicBezTo>
                  <a:cubicBezTo>
                    <a:pt x="84" y="336"/>
                    <a:pt x="84" y="336"/>
                    <a:pt x="84" y="336"/>
                  </a:cubicBezTo>
                  <a:cubicBezTo>
                    <a:pt x="82" y="336"/>
                    <a:pt x="82" y="336"/>
                    <a:pt x="82" y="336"/>
                  </a:cubicBezTo>
                  <a:cubicBezTo>
                    <a:pt x="81" y="337"/>
                    <a:pt x="81" y="337"/>
                    <a:pt x="81" y="337"/>
                  </a:cubicBezTo>
                  <a:cubicBezTo>
                    <a:pt x="80" y="335"/>
                    <a:pt x="80" y="335"/>
                    <a:pt x="80" y="335"/>
                  </a:cubicBezTo>
                  <a:cubicBezTo>
                    <a:pt x="80" y="332"/>
                    <a:pt x="80" y="332"/>
                    <a:pt x="80" y="332"/>
                  </a:cubicBezTo>
                  <a:cubicBezTo>
                    <a:pt x="81" y="330"/>
                    <a:pt x="82" y="329"/>
                    <a:pt x="82" y="326"/>
                  </a:cubicBezTo>
                  <a:cubicBezTo>
                    <a:pt x="79" y="317"/>
                    <a:pt x="80" y="322"/>
                    <a:pt x="77" y="312"/>
                  </a:cubicBezTo>
                  <a:cubicBezTo>
                    <a:pt x="75" y="310"/>
                    <a:pt x="75" y="310"/>
                    <a:pt x="75" y="310"/>
                  </a:cubicBezTo>
                  <a:cubicBezTo>
                    <a:pt x="77" y="305"/>
                    <a:pt x="76" y="307"/>
                    <a:pt x="78" y="303"/>
                  </a:cubicBezTo>
                  <a:cubicBezTo>
                    <a:pt x="81" y="301"/>
                    <a:pt x="81" y="301"/>
                    <a:pt x="81" y="301"/>
                  </a:cubicBezTo>
                  <a:cubicBezTo>
                    <a:pt x="80" y="301"/>
                    <a:pt x="80" y="301"/>
                    <a:pt x="80" y="301"/>
                  </a:cubicBezTo>
                  <a:cubicBezTo>
                    <a:pt x="79" y="301"/>
                    <a:pt x="79" y="301"/>
                    <a:pt x="78" y="301"/>
                  </a:cubicBezTo>
                  <a:cubicBezTo>
                    <a:pt x="75" y="307"/>
                    <a:pt x="74" y="308"/>
                    <a:pt x="73" y="310"/>
                  </a:cubicBezTo>
                  <a:cubicBezTo>
                    <a:pt x="72" y="310"/>
                    <a:pt x="72" y="310"/>
                    <a:pt x="72" y="310"/>
                  </a:cubicBezTo>
                  <a:cubicBezTo>
                    <a:pt x="74" y="311"/>
                    <a:pt x="74" y="311"/>
                    <a:pt x="74" y="311"/>
                  </a:cubicBezTo>
                  <a:cubicBezTo>
                    <a:pt x="74" y="312"/>
                    <a:pt x="74" y="312"/>
                    <a:pt x="74" y="314"/>
                  </a:cubicBezTo>
                  <a:cubicBezTo>
                    <a:pt x="74" y="316"/>
                    <a:pt x="74" y="316"/>
                    <a:pt x="74" y="317"/>
                  </a:cubicBezTo>
                  <a:cubicBezTo>
                    <a:pt x="72" y="317"/>
                    <a:pt x="72" y="317"/>
                    <a:pt x="72" y="317"/>
                  </a:cubicBezTo>
                  <a:cubicBezTo>
                    <a:pt x="70" y="318"/>
                    <a:pt x="70" y="318"/>
                    <a:pt x="70" y="318"/>
                  </a:cubicBezTo>
                  <a:cubicBezTo>
                    <a:pt x="66" y="320"/>
                    <a:pt x="64" y="321"/>
                    <a:pt x="59" y="321"/>
                  </a:cubicBezTo>
                  <a:cubicBezTo>
                    <a:pt x="56" y="319"/>
                    <a:pt x="56" y="319"/>
                    <a:pt x="56" y="319"/>
                  </a:cubicBezTo>
                  <a:cubicBezTo>
                    <a:pt x="56" y="317"/>
                    <a:pt x="56" y="318"/>
                    <a:pt x="56" y="317"/>
                  </a:cubicBezTo>
                  <a:cubicBezTo>
                    <a:pt x="52" y="313"/>
                    <a:pt x="52" y="313"/>
                    <a:pt x="52" y="313"/>
                  </a:cubicBezTo>
                  <a:cubicBezTo>
                    <a:pt x="50" y="310"/>
                    <a:pt x="50" y="310"/>
                    <a:pt x="50" y="310"/>
                  </a:cubicBezTo>
                  <a:cubicBezTo>
                    <a:pt x="49" y="310"/>
                    <a:pt x="49" y="310"/>
                    <a:pt x="49" y="310"/>
                  </a:cubicBezTo>
                  <a:cubicBezTo>
                    <a:pt x="47" y="308"/>
                    <a:pt x="48" y="309"/>
                    <a:pt x="46" y="307"/>
                  </a:cubicBezTo>
                  <a:cubicBezTo>
                    <a:pt x="46" y="306"/>
                    <a:pt x="46" y="306"/>
                    <a:pt x="46" y="305"/>
                  </a:cubicBezTo>
                  <a:cubicBezTo>
                    <a:pt x="45" y="305"/>
                    <a:pt x="45" y="305"/>
                    <a:pt x="45" y="305"/>
                  </a:cubicBezTo>
                  <a:cubicBezTo>
                    <a:pt x="44" y="305"/>
                    <a:pt x="44" y="305"/>
                    <a:pt x="44" y="305"/>
                  </a:cubicBezTo>
                  <a:cubicBezTo>
                    <a:pt x="42" y="304"/>
                    <a:pt x="42" y="304"/>
                    <a:pt x="42" y="304"/>
                  </a:cubicBezTo>
                  <a:cubicBezTo>
                    <a:pt x="46" y="300"/>
                    <a:pt x="46" y="300"/>
                    <a:pt x="46" y="300"/>
                  </a:cubicBezTo>
                  <a:cubicBezTo>
                    <a:pt x="47" y="297"/>
                    <a:pt x="47" y="297"/>
                    <a:pt x="47" y="297"/>
                  </a:cubicBezTo>
                  <a:cubicBezTo>
                    <a:pt x="48" y="296"/>
                    <a:pt x="48" y="296"/>
                    <a:pt x="48" y="296"/>
                  </a:cubicBezTo>
                  <a:cubicBezTo>
                    <a:pt x="52" y="297"/>
                    <a:pt x="50" y="297"/>
                    <a:pt x="53" y="298"/>
                  </a:cubicBezTo>
                  <a:cubicBezTo>
                    <a:pt x="54" y="299"/>
                    <a:pt x="54" y="299"/>
                    <a:pt x="54" y="299"/>
                  </a:cubicBezTo>
                  <a:cubicBezTo>
                    <a:pt x="55" y="300"/>
                    <a:pt x="55" y="300"/>
                    <a:pt x="55" y="300"/>
                  </a:cubicBezTo>
                  <a:cubicBezTo>
                    <a:pt x="54" y="302"/>
                    <a:pt x="54" y="302"/>
                    <a:pt x="53" y="303"/>
                  </a:cubicBezTo>
                  <a:cubicBezTo>
                    <a:pt x="54" y="303"/>
                    <a:pt x="54" y="303"/>
                    <a:pt x="54" y="303"/>
                  </a:cubicBezTo>
                  <a:cubicBezTo>
                    <a:pt x="56" y="300"/>
                    <a:pt x="56" y="301"/>
                    <a:pt x="58" y="299"/>
                  </a:cubicBezTo>
                  <a:cubicBezTo>
                    <a:pt x="58" y="299"/>
                    <a:pt x="58" y="299"/>
                    <a:pt x="58" y="299"/>
                  </a:cubicBezTo>
                  <a:cubicBezTo>
                    <a:pt x="59" y="300"/>
                    <a:pt x="59" y="300"/>
                    <a:pt x="59" y="300"/>
                  </a:cubicBezTo>
                  <a:cubicBezTo>
                    <a:pt x="60" y="302"/>
                    <a:pt x="59" y="301"/>
                    <a:pt x="61" y="303"/>
                  </a:cubicBezTo>
                  <a:cubicBezTo>
                    <a:pt x="63" y="301"/>
                    <a:pt x="63" y="301"/>
                    <a:pt x="63" y="301"/>
                  </a:cubicBezTo>
                  <a:cubicBezTo>
                    <a:pt x="64" y="299"/>
                    <a:pt x="64" y="299"/>
                    <a:pt x="64" y="299"/>
                  </a:cubicBezTo>
                  <a:cubicBezTo>
                    <a:pt x="63" y="298"/>
                    <a:pt x="63" y="298"/>
                    <a:pt x="63" y="298"/>
                  </a:cubicBezTo>
                  <a:cubicBezTo>
                    <a:pt x="61" y="298"/>
                    <a:pt x="61" y="298"/>
                    <a:pt x="59" y="297"/>
                  </a:cubicBezTo>
                  <a:cubicBezTo>
                    <a:pt x="59" y="297"/>
                    <a:pt x="59" y="297"/>
                    <a:pt x="59" y="297"/>
                  </a:cubicBezTo>
                  <a:cubicBezTo>
                    <a:pt x="61" y="297"/>
                    <a:pt x="61" y="297"/>
                    <a:pt x="61" y="297"/>
                  </a:cubicBezTo>
                  <a:cubicBezTo>
                    <a:pt x="62" y="296"/>
                    <a:pt x="62" y="296"/>
                    <a:pt x="62" y="296"/>
                  </a:cubicBezTo>
                  <a:cubicBezTo>
                    <a:pt x="61" y="295"/>
                    <a:pt x="62" y="295"/>
                    <a:pt x="60" y="294"/>
                  </a:cubicBezTo>
                  <a:cubicBezTo>
                    <a:pt x="58" y="297"/>
                    <a:pt x="58" y="297"/>
                    <a:pt x="58" y="297"/>
                  </a:cubicBezTo>
                  <a:cubicBezTo>
                    <a:pt x="53" y="297"/>
                    <a:pt x="53" y="297"/>
                    <a:pt x="53" y="297"/>
                  </a:cubicBezTo>
                  <a:cubicBezTo>
                    <a:pt x="49" y="295"/>
                    <a:pt x="49" y="295"/>
                    <a:pt x="49" y="295"/>
                  </a:cubicBezTo>
                  <a:cubicBezTo>
                    <a:pt x="46" y="296"/>
                    <a:pt x="46" y="296"/>
                    <a:pt x="46" y="296"/>
                  </a:cubicBezTo>
                  <a:cubicBezTo>
                    <a:pt x="45" y="295"/>
                    <a:pt x="45" y="295"/>
                    <a:pt x="45" y="295"/>
                  </a:cubicBezTo>
                  <a:cubicBezTo>
                    <a:pt x="44" y="295"/>
                    <a:pt x="44" y="295"/>
                    <a:pt x="44" y="295"/>
                  </a:cubicBezTo>
                  <a:cubicBezTo>
                    <a:pt x="47" y="292"/>
                    <a:pt x="46" y="293"/>
                    <a:pt x="48" y="292"/>
                  </a:cubicBezTo>
                  <a:cubicBezTo>
                    <a:pt x="48" y="291"/>
                    <a:pt x="48" y="291"/>
                    <a:pt x="48" y="291"/>
                  </a:cubicBezTo>
                  <a:cubicBezTo>
                    <a:pt x="47" y="291"/>
                    <a:pt x="47" y="291"/>
                    <a:pt x="47" y="291"/>
                  </a:cubicBezTo>
                  <a:cubicBezTo>
                    <a:pt x="45" y="292"/>
                    <a:pt x="45" y="292"/>
                    <a:pt x="45" y="292"/>
                  </a:cubicBezTo>
                  <a:cubicBezTo>
                    <a:pt x="45" y="291"/>
                    <a:pt x="45" y="291"/>
                    <a:pt x="45" y="291"/>
                  </a:cubicBezTo>
                  <a:cubicBezTo>
                    <a:pt x="45" y="289"/>
                    <a:pt x="45" y="289"/>
                    <a:pt x="45" y="289"/>
                  </a:cubicBezTo>
                  <a:cubicBezTo>
                    <a:pt x="45" y="289"/>
                    <a:pt x="45" y="289"/>
                    <a:pt x="45" y="289"/>
                  </a:cubicBezTo>
                  <a:cubicBezTo>
                    <a:pt x="44" y="290"/>
                    <a:pt x="44" y="290"/>
                    <a:pt x="44" y="290"/>
                  </a:cubicBezTo>
                  <a:cubicBezTo>
                    <a:pt x="43" y="290"/>
                    <a:pt x="43" y="290"/>
                    <a:pt x="43" y="290"/>
                  </a:cubicBezTo>
                  <a:cubicBezTo>
                    <a:pt x="42" y="289"/>
                    <a:pt x="42" y="289"/>
                    <a:pt x="42" y="289"/>
                  </a:cubicBezTo>
                  <a:cubicBezTo>
                    <a:pt x="43" y="288"/>
                    <a:pt x="43" y="289"/>
                    <a:pt x="44" y="287"/>
                  </a:cubicBezTo>
                  <a:cubicBezTo>
                    <a:pt x="43" y="287"/>
                    <a:pt x="43" y="287"/>
                    <a:pt x="43" y="287"/>
                  </a:cubicBezTo>
                  <a:cubicBezTo>
                    <a:pt x="43" y="288"/>
                    <a:pt x="43" y="288"/>
                    <a:pt x="43" y="288"/>
                  </a:cubicBezTo>
                  <a:cubicBezTo>
                    <a:pt x="42" y="289"/>
                    <a:pt x="42" y="289"/>
                    <a:pt x="42" y="289"/>
                  </a:cubicBezTo>
                  <a:cubicBezTo>
                    <a:pt x="42" y="290"/>
                    <a:pt x="42" y="290"/>
                    <a:pt x="42" y="291"/>
                  </a:cubicBezTo>
                  <a:cubicBezTo>
                    <a:pt x="41" y="292"/>
                    <a:pt x="41" y="292"/>
                    <a:pt x="41" y="292"/>
                  </a:cubicBezTo>
                  <a:cubicBezTo>
                    <a:pt x="40" y="291"/>
                    <a:pt x="40" y="291"/>
                    <a:pt x="40" y="291"/>
                  </a:cubicBezTo>
                  <a:cubicBezTo>
                    <a:pt x="39" y="290"/>
                    <a:pt x="39" y="291"/>
                    <a:pt x="39" y="287"/>
                  </a:cubicBezTo>
                  <a:cubicBezTo>
                    <a:pt x="37" y="286"/>
                    <a:pt x="37" y="286"/>
                    <a:pt x="37" y="286"/>
                  </a:cubicBezTo>
                  <a:cubicBezTo>
                    <a:pt x="36" y="284"/>
                    <a:pt x="36" y="284"/>
                    <a:pt x="36" y="284"/>
                  </a:cubicBezTo>
                  <a:cubicBezTo>
                    <a:pt x="37" y="282"/>
                    <a:pt x="37" y="282"/>
                    <a:pt x="37" y="282"/>
                  </a:cubicBezTo>
                  <a:cubicBezTo>
                    <a:pt x="37" y="281"/>
                    <a:pt x="37" y="281"/>
                    <a:pt x="37" y="281"/>
                  </a:cubicBezTo>
                  <a:cubicBezTo>
                    <a:pt x="36" y="281"/>
                    <a:pt x="36" y="281"/>
                    <a:pt x="36" y="281"/>
                  </a:cubicBezTo>
                  <a:cubicBezTo>
                    <a:pt x="34" y="282"/>
                    <a:pt x="34" y="282"/>
                    <a:pt x="34" y="282"/>
                  </a:cubicBezTo>
                  <a:cubicBezTo>
                    <a:pt x="33" y="281"/>
                    <a:pt x="33" y="281"/>
                    <a:pt x="33" y="281"/>
                  </a:cubicBezTo>
                  <a:cubicBezTo>
                    <a:pt x="33" y="280"/>
                    <a:pt x="33" y="280"/>
                    <a:pt x="33" y="279"/>
                  </a:cubicBezTo>
                  <a:cubicBezTo>
                    <a:pt x="34" y="278"/>
                    <a:pt x="34" y="278"/>
                    <a:pt x="34" y="278"/>
                  </a:cubicBezTo>
                  <a:cubicBezTo>
                    <a:pt x="34" y="279"/>
                    <a:pt x="34" y="279"/>
                    <a:pt x="34" y="279"/>
                  </a:cubicBezTo>
                  <a:cubicBezTo>
                    <a:pt x="37" y="278"/>
                    <a:pt x="37" y="278"/>
                    <a:pt x="37" y="278"/>
                  </a:cubicBezTo>
                  <a:cubicBezTo>
                    <a:pt x="37" y="277"/>
                    <a:pt x="37" y="277"/>
                    <a:pt x="37" y="277"/>
                  </a:cubicBezTo>
                  <a:cubicBezTo>
                    <a:pt x="35" y="276"/>
                    <a:pt x="35" y="276"/>
                    <a:pt x="35" y="276"/>
                  </a:cubicBezTo>
                  <a:cubicBezTo>
                    <a:pt x="34" y="275"/>
                    <a:pt x="34" y="275"/>
                    <a:pt x="34" y="275"/>
                  </a:cubicBezTo>
                  <a:cubicBezTo>
                    <a:pt x="35" y="274"/>
                    <a:pt x="35" y="274"/>
                    <a:pt x="35" y="274"/>
                  </a:cubicBezTo>
                  <a:cubicBezTo>
                    <a:pt x="37" y="274"/>
                    <a:pt x="37" y="274"/>
                    <a:pt x="37" y="274"/>
                  </a:cubicBezTo>
                  <a:cubicBezTo>
                    <a:pt x="39" y="273"/>
                    <a:pt x="39" y="273"/>
                    <a:pt x="39" y="273"/>
                  </a:cubicBezTo>
                  <a:cubicBezTo>
                    <a:pt x="38" y="272"/>
                    <a:pt x="38" y="272"/>
                    <a:pt x="38" y="272"/>
                  </a:cubicBezTo>
                  <a:cubicBezTo>
                    <a:pt x="38" y="271"/>
                    <a:pt x="38" y="271"/>
                    <a:pt x="38" y="270"/>
                  </a:cubicBezTo>
                  <a:cubicBezTo>
                    <a:pt x="38" y="268"/>
                    <a:pt x="38" y="268"/>
                    <a:pt x="38" y="268"/>
                  </a:cubicBezTo>
                  <a:cubicBezTo>
                    <a:pt x="40" y="265"/>
                    <a:pt x="43" y="260"/>
                    <a:pt x="45" y="258"/>
                  </a:cubicBezTo>
                  <a:cubicBezTo>
                    <a:pt x="46" y="257"/>
                    <a:pt x="46" y="257"/>
                    <a:pt x="46" y="257"/>
                  </a:cubicBezTo>
                  <a:cubicBezTo>
                    <a:pt x="48" y="258"/>
                    <a:pt x="48" y="258"/>
                    <a:pt x="48" y="258"/>
                  </a:cubicBezTo>
                  <a:cubicBezTo>
                    <a:pt x="49" y="259"/>
                    <a:pt x="49" y="259"/>
                    <a:pt x="49" y="259"/>
                  </a:cubicBezTo>
                  <a:cubicBezTo>
                    <a:pt x="49" y="258"/>
                    <a:pt x="49" y="258"/>
                    <a:pt x="49" y="258"/>
                  </a:cubicBezTo>
                  <a:cubicBezTo>
                    <a:pt x="49" y="258"/>
                    <a:pt x="49" y="258"/>
                    <a:pt x="49" y="258"/>
                  </a:cubicBezTo>
                  <a:cubicBezTo>
                    <a:pt x="48" y="256"/>
                    <a:pt x="48" y="256"/>
                    <a:pt x="48" y="256"/>
                  </a:cubicBezTo>
                  <a:cubicBezTo>
                    <a:pt x="50" y="256"/>
                    <a:pt x="50" y="256"/>
                    <a:pt x="50" y="256"/>
                  </a:cubicBezTo>
                  <a:cubicBezTo>
                    <a:pt x="51" y="254"/>
                    <a:pt x="51" y="254"/>
                    <a:pt x="51" y="254"/>
                  </a:cubicBezTo>
                  <a:cubicBezTo>
                    <a:pt x="51" y="253"/>
                    <a:pt x="51" y="253"/>
                    <a:pt x="51" y="253"/>
                  </a:cubicBezTo>
                  <a:cubicBezTo>
                    <a:pt x="50" y="254"/>
                    <a:pt x="50" y="254"/>
                    <a:pt x="49" y="255"/>
                  </a:cubicBezTo>
                  <a:cubicBezTo>
                    <a:pt x="48" y="254"/>
                    <a:pt x="48" y="255"/>
                    <a:pt x="48" y="251"/>
                  </a:cubicBezTo>
                  <a:cubicBezTo>
                    <a:pt x="49" y="247"/>
                    <a:pt x="49" y="248"/>
                    <a:pt x="49" y="247"/>
                  </a:cubicBezTo>
                  <a:cubicBezTo>
                    <a:pt x="50" y="245"/>
                    <a:pt x="50" y="245"/>
                    <a:pt x="50" y="245"/>
                  </a:cubicBezTo>
                  <a:cubicBezTo>
                    <a:pt x="53" y="245"/>
                    <a:pt x="53" y="245"/>
                    <a:pt x="53" y="245"/>
                  </a:cubicBezTo>
                  <a:cubicBezTo>
                    <a:pt x="53" y="245"/>
                    <a:pt x="53" y="245"/>
                    <a:pt x="53" y="245"/>
                  </a:cubicBezTo>
                  <a:cubicBezTo>
                    <a:pt x="53" y="245"/>
                    <a:pt x="53" y="245"/>
                    <a:pt x="53" y="245"/>
                  </a:cubicBezTo>
                  <a:cubicBezTo>
                    <a:pt x="52" y="243"/>
                    <a:pt x="52" y="243"/>
                    <a:pt x="52" y="243"/>
                  </a:cubicBezTo>
                  <a:cubicBezTo>
                    <a:pt x="52" y="241"/>
                    <a:pt x="52" y="241"/>
                    <a:pt x="53" y="241"/>
                  </a:cubicBezTo>
                  <a:cubicBezTo>
                    <a:pt x="56" y="239"/>
                    <a:pt x="56" y="239"/>
                    <a:pt x="56" y="239"/>
                  </a:cubicBezTo>
                  <a:cubicBezTo>
                    <a:pt x="58" y="240"/>
                    <a:pt x="58" y="240"/>
                    <a:pt x="58" y="240"/>
                  </a:cubicBezTo>
                  <a:cubicBezTo>
                    <a:pt x="60" y="241"/>
                    <a:pt x="60" y="241"/>
                    <a:pt x="60" y="241"/>
                  </a:cubicBezTo>
                  <a:cubicBezTo>
                    <a:pt x="62" y="243"/>
                    <a:pt x="62" y="243"/>
                    <a:pt x="62" y="243"/>
                  </a:cubicBezTo>
                  <a:cubicBezTo>
                    <a:pt x="62" y="244"/>
                    <a:pt x="62" y="244"/>
                    <a:pt x="62" y="244"/>
                  </a:cubicBezTo>
                  <a:cubicBezTo>
                    <a:pt x="61" y="244"/>
                    <a:pt x="61" y="244"/>
                    <a:pt x="61" y="244"/>
                  </a:cubicBezTo>
                  <a:cubicBezTo>
                    <a:pt x="61" y="245"/>
                    <a:pt x="61" y="245"/>
                    <a:pt x="61" y="245"/>
                  </a:cubicBezTo>
                  <a:cubicBezTo>
                    <a:pt x="60" y="245"/>
                    <a:pt x="60" y="245"/>
                    <a:pt x="60" y="245"/>
                  </a:cubicBezTo>
                  <a:cubicBezTo>
                    <a:pt x="60" y="246"/>
                    <a:pt x="60" y="246"/>
                    <a:pt x="60" y="246"/>
                  </a:cubicBezTo>
                  <a:cubicBezTo>
                    <a:pt x="62" y="244"/>
                    <a:pt x="61" y="245"/>
                    <a:pt x="63" y="243"/>
                  </a:cubicBezTo>
                  <a:cubicBezTo>
                    <a:pt x="64" y="244"/>
                    <a:pt x="64" y="244"/>
                    <a:pt x="64" y="244"/>
                  </a:cubicBezTo>
                  <a:cubicBezTo>
                    <a:pt x="65" y="245"/>
                    <a:pt x="65" y="245"/>
                    <a:pt x="65" y="245"/>
                  </a:cubicBezTo>
                  <a:cubicBezTo>
                    <a:pt x="66" y="245"/>
                    <a:pt x="66" y="245"/>
                    <a:pt x="66" y="245"/>
                  </a:cubicBezTo>
                  <a:cubicBezTo>
                    <a:pt x="68" y="244"/>
                    <a:pt x="68" y="244"/>
                    <a:pt x="68" y="244"/>
                  </a:cubicBezTo>
                  <a:cubicBezTo>
                    <a:pt x="69" y="243"/>
                    <a:pt x="69" y="243"/>
                    <a:pt x="69" y="243"/>
                  </a:cubicBezTo>
                  <a:cubicBezTo>
                    <a:pt x="71" y="241"/>
                    <a:pt x="71" y="241"/>
                    <a:pt x="71" y="241"/>
                  </a:cubicBezTo>
                  <a:cubicBezTo>
                    <a:pt x="73" y="239"/>
                    <a:pt x="73" y="239"/>
                    <a:pt x="73" y="239"/>
                  </a:cubicBezTo>
                  <a:cubicBezTo>
                    <a:pt x="76" y="234"/>
                    <a:pt x="76" y="235"/>
                    <a:pt x="77" y="233"/>
                  </a:cubicBezTo>
                  <a:cubicBezTo>
                    <a:pt x="78" y="232"/>
                    <a:pt x="78" y="232"/>
                    <a:pt x="78" y="232"/>
                  </a:cubicBezTo>
                  <a:cubicBezTo>
                    <a:pt x="79" y="233"/>
                    <a:pt x="79" y="233"/>
                    <a:pt x="79" y="233"/>
                  </a:cubicBezTo>
                  <a:cubicBezTo>
                    <a:pt x="79" y="234"/>
                    <a:pt x="79" y="234"/>
                    <a:pt x="79" y="234"/>
                  </a:cubicBezTo>
                  <a:cubicBezTo>
                    <a:pt x="80" y="235"/>
                    <a:pt x="80" y="235"/>
                    <a:pt x="80" y="235"/>
                  </a:cubicBezTo>
                  <a:cubicBezTo>
                    <a:pt x="86" y="234"/>
                    <a:pt x="84" y="235"/>
                    <a:pt x="88" y="234"/>
                  </a:cubicBezTo>
                  <a:cubicBezTo>
                    <a:pt x="90" y="232"/>
                    <a:pt x="90" y="232"/>
                    <a:pt x="93" y="228"/>
                  </a:cubicBezTo>
                  <a:cubicBezTo>
                    <a:pt x="94" y="225"/>
                    <a:pt x="94" y="225"/>
                    <a:pt x="94" y="225"/>
                  </a:cubicBezTo>
                  <a:cubicBezTo>
                    <a:pt x="92" y="217"/>
                    <a:pt x="93" y="224"/>
                    <a:pt x="91" y="214"/>
                  </a:cubicBezTo>
                  <a:cubicBezTo>
                    <a:pt x="89" y="211"/>
                    <a:pt x="89" y="211"/>
                    <a:pt x="89" y="211"/>
                  </a:cubicBezTo>
                  <a:cubicBezTo>
                    <a:pt x="87" y="209"/>
                    <a:pt x="87" y="209"/>
                    <a:pt x="87" y="209"/>
                  </a:cubicBezTo>
                  <a:cubicBezTo>
                    <a:pt x="86" y="210"/>
                    <a:pt x="86" y="210"/>
                    <a:pt x="86" y="210"/>
                  </a:cubicBezTo>
                  <a:cubicBezTo>
                    <a:pt x="87" y="207"/>
                    <a:pt x="87" y="207"/>
                    <a:pt x="87" y="207"/>
                  </a:cubicBezTo>
                  <a:cubicBezTo>
                    <a:pt x="89" y="207"/>
                    <a:pt x="89" y="207"/>
                    <a:pt x="89" y="207"/>
                  </a:cubicBezTo>
                  <a:cubicBezTo>
                    <a:pt x="91" y="207"/>
                    <a:pt x="91" y="207"/>
                    <a:pt x="91" y="207"/>
                  </a:cubicBezTo>
                  <a:cubicBezTo>
                    <a:pt x="92" y="206"/>
                    <a:pt x="92" y="206"/>
                    <a:pt x="92" y="206"/>
                  </a:cubicBezTo>
                  <a:cubicBezTo>
                    <a:pt x="92" y="205"/>
                    <a:pt x="92" y="205"/>
                    <a:pt x="93" y="203"/>
                  </a:cubicBezTo>
                  <a:cubicBezTo>
                    <a:pt x="93" y="201"/>
                    <a:pt x="93" y="201"/>
                    <a:pt x="92" y="200"/>
                  </a:cubicBezTo>
                  <a:cubicBezTo>
                    <a:pt x="91" y="199"/>
                    <a:pt x="92" y="199"/>
                    <a:pt x="91" y="197"/>
                  </a:cubicBezTo>
                  <a:cubicBezTo>
                    <a:pt x="90" y="197"/>
                    <a:pt x="90" y="197"/>
                    <a:pt x="90" y="197"/>
                  </a:cubicBezTo>
                  <a:cubicBezTo>
                    <a:pt x="89" y="197"/>
                    <a:pt x="89" y="197"/>
                    <a:pt x="89" y="197"/>
                  </a:cubicBezTo>
                  <a:cubicBezTo>
                    <a:pt x="86" y="200"/>
                    <a:pt x="86" y="200"/>
                    <a:pt x="86" y="200"/>
                  </a:cubicBezTo>
                  <a:cubicBezTo>
                    <a:pt x="84" y="200"/>
                    <a:pt x="84" y="200"/>
                    <a:pt x="84" y="200"/>
                  </a:cubicBezTo>
                  <a:cubicBezTo>
                    <a:pt x="83" y="200"/>
                    <a:pt x="83" y="200"/>
                    <a:pt x="83" y="200"/>
                  </a:cubicBezTo>
                  <a:cubicBezTo>
                    <a:pt x="81" y="202"/>
                    <a:pt x="81" y="202"/>
                    <a:pt x="81" y="202"/>
                  </a:cubicBezTo>
                  <a:cubicBezTo>
                    <a:pt x="78" y="203"/>
                    <a:pt x="78" y="203"/>
                    <a:pt x="78" y="203"/>
                  </a:cubicBezTo>
                  <a:cubicBezTo>
                    <a:pt x="73" y="208"/>
                    <a:pt x="73" y="209"/>
                    <a:pt x="72" y="211"/>
                  </a:cubicBezTo>
                  <a:cubicBezTo>
                    <a:pt x="71" y="211"/>
                    <a:pt x="71" y="211"/>
                    <a:pt x="71" y="211"/>
                  </a:cubicBezTo>
                  <a:cubicBezTo>
                    <a:pt x="70" y="207"/>
                    <a:pt x="70" y="207"/>
                    <a:pt x="70" y="207"/>
                  </a:cubicBezTo>
                  <a:cubicBezTo>
                    <a:pt x="66" y="204"/>
                    <a:pt x="66" y="204"/>
                    <a:pt x="66" y="204"/>
                  </a:cubicBezTo>
                  <a:cubicBezTo>
                    <a:pt x="65" y="205"/>
                    <a:pt x="65" y="205"/>
                    <a:pt x="65" y="205"/>
                  </a:cubicBezTo>
                  <a:cubicBezTo>
                    <a:pt x="66" y="206"/>
                    <a:pt x="66" y="206"/>
                    <a:pt x="66" y="206"/>
                  </a:cubicBezTo>
                  <a:cubicBezTo>
                    <a:pt x="67" y="207"/>
                    <a:pt x="67" y="207"/>
                    <a:pt x="67" y="207"/>
                  </a:cubicBezTo>
                  <a:cubicBezTo>
                    <a:pt x="68" y="207"/>
                    <a:pt x="68" y="207"/>
                    <a:pt x="68" y="207"/>
                  </a:cubicBezTo>
                  <a:cubicBezTo>
                    <a:pt x="67" y="209"/>
                    <a:pt x="68" y="208"/>
                    <a:pt x="67" y="210"/>
                  </a:cubicBezTo>
                  <a:cubicBezTo>
                    <a:pt x="66" y="208"/>
                    <a:pt x="66" y="209"/>
                    <a:pt x="63" y="207"/>
                  </a:cubicBezTo>
                  <a:cubicBezTo>
                    <a:pt x="61" y="206"/>
                    <a:pt x="61" y="206"/>
                    <a:pt x="61" y="206"/>
                  </a:cubicBezTo>
                  <a:cubicBezTo>
                    <a:pt x="54" y="206"/>
                    <a:pt x="54" y="206"/>
                    <a:pt x="54" y="206"/>
                  </a:cubicBezTo>
                  <a:cubicBezTo>
                    <a:pt x="50" y="208"/>
                    <a:pt x="50" y="208"/>
                    <a:pt x="50" y="208"/>
                  </a:cubicBezTo>
                  <a:cubicBezTo>
                    <a:pt x="49" y="207"/>
                    <a:pt x="49" y="207"/>
                    <a:pt x="49" y="207"/>
                  </a:cubicBezTo>
                  <a:cubicBezTo>
                    <a:pt x="49" y="207"/>
                    <a:pt x="49" y="207"/>
                    <a:pt x="49" y="207"/>
                  </a:cubicBezTo>
                  <a:cubicBezTo>
                    <a:pt x="48" y="208"/>
                    <a:pt x="48" y="208"/>
                    <a:pt x="48" y="208"/>
                  </a:cubicBezTo>
                  <a:cubicBezTo>
                    <a:pt x="48" y="208"/>
                    <a:pt x="48" y="208"/>
                    <a:pt x="48" y="208"/>
                  </a:cubicBezTo>
                  <a:cubicBezTo>
                    <a:pt x="47" y="209"/>
                    <a:pt x="47" y="209"/>
                    <a:pt x="47" y="209"/>
                  </a:cubicBezTo>
                  <a:cubicBezTo>
                    <a:pt x="47" y="209"/>
                    <a:pt x="47" y="209"/>
                    <a:pt x="47" y="209"/>
                  </a:cubicBezTo>
                  <a:cubicBezTo>
                    <a:pt x="47" y="209"/>
                    <a:pt x="40" y="207"/>
                    <a:pt x="33" y="206"/>
                  </a:cubicBezTo>
                  <a:cubicBezTo>
                    <a:pt x="31" y="205"/>
                    <a:pt x="31" y="205"/>
                    <a:pt x="31" y="205"/>
                  </a:cubicBezTo>
                  <a:cubicBezTo>
                    <a:pt x="30" y="202"/>
                    <a:pt x="30" y="202"/>
                    <a:pt x="30" y="202"/>
                  </a:cubicBezTo>
                  <a:cubicBezTo>
                    <a:pt x="30" y="200"/>
                    <a:pt x="30" y="200"/>
                    <a:pt x="30" y="200"/>
                  </a:cubicBezTo>
                  <a:cubicBezTo>
                    <a:pt x="30" y="199"/>
                    <a:pt x="30" y="199"/>
                    <a:pt x="30" y="199"/>
                  </a:cubicBezTo>
                  <a:cubicBezTo>
                    <a:pt x="30" y="197"/>
                    <a:pt x="30" y="197"/>
                    <a:pt x="30" y="197"/>
                  </a:cubicBezTo>
                  <a:cubicBezTo>
                    <a:pt x="29" y="196"/>
                    <a:pt x="29" y="196"/>
                    <a:pt x="29" y="196"/>
                  </a:cubicBezTo>
                  <a:cubicBezTo>
                    <a:pt x="25" y="192"/>
                    <a:pt x="26" y="193"/>
                    <a:pt x="25" y="191"/>
                  </a:cubicBezTo>
                  <a:cubicBezTo>
                    <a:pt x="25" y="190"/>
                    <a:pt x="25" y="190"/>
                    <a:pt x="25" y="190"/>
                  </a:cubicBezTo>
                  <a:cubicBezTo>
                    <a:pt x="25" y="191"/>
                    <a:pt x="25" y="191"/>
                    <a:pt x="25" y="191"/>
                  </a:cubicBezTo>
                  <a:cubicBezTo>
                    <a:pt x="27" y="191"/>
                    <a:pt x="27" y="191"/>
                    <a:pt x="27" y="191"/>
                  </a:cubicBezTo>
                  <a:cubicBezTo>
                    <a:pt x="29" y="191"/>
                    <a:pt x="29" y="191"/>
                    <a:pt x="29" y="191"/>
                  </a:cubicBezTo>
                  <a:cubicBezTo>
                    <a:pt x="30" y="188"/>
                    <a:pt x="30" y="188"/>
                    <a:pt x="30" y="188"/>
                  </a:cubicBezTo>
                  <a:cubicBezTo>
                    <a:pt x="32" y="187"/>
                    <a:pt x="32" y="187"/>
                    <a:pt x="32" y="187"/>
                  </a:cubicBezTo>
                  <a:cubicBezTo>
                    <a:pt x="34" y="188"/>
                    <a:pt x="34" y="188"/>
                    <a:pt x="34" y="188"/>
                  </a:cubicBezTo>
                  <a:cubicBezTo>
                    <a:pt x="33" y="187"/>
                    <a:pt x="33" y="187"/>
                    <a:pt x="33" y="187"/>
                  </a:cubicBezTo>
                  <a:cubicBezTo>
                    <a:pt x="28" y="185"/>
                    <a:pt x="28" y="185"/>
                    <a:pt x="28" y="185"/>
                  </a:cubicBezTo>
                  <a:cubicBezTo>
                    <a:pt x="28" y="186"/>
                    <a:pt x="28" y="186"/>
                    <a:pt x="28" y="186"/>
                  </a:cubicBezTo>
                  <a:cubicBezTo>
                    <a:pt x="19" y="183"/>
                    <a:pt x="19" y="183"/>
                    <a:pt x="19" y="183"/>
                  </a:cubicBezTo>
                  <a:cubicBezTo>
                    <a:pt x="13" y="180"/>
                    <a:pt x="13" y="180"/>
                    <a:pt x="13" y="180"/>
                  </a:cubicBezTo>
                  <a:cubicBezTo>
                    <a:pt x="12" y="179"/>
                    <a:pt x="12" y="179"/>
                    <a:pt x="12" y="179"/>
                  </a:cubicBezTo>
                  <a:cubicBezTo>
                    <a:pt x="12" y="177"/>
                    <a:pt x="12" y="177"/>
                    <a:pt x="12" y="177"/>
                  </a:cubicBezTo>
                  <a:cubicBezTo>
                    <a:pt x="13" y="175"/>
                    <a:pt x="13" y="175"/>
                    <a:pt x="13" y="175"/>
                  </a:cubicBezTo>
                  <a:cubicBezTo>
                    <a:pt x="13" y="175"/>
                    <a:pt x="13" y="175"/>
                    <a:pt x="13" y="175"/>
                  </a:cubicBezTo>
                  <a:cubicBezTo>
                    <a:pt x="13" y="176"/>
                    <a:pt x="13" y="175"/>
                    <a:pt x="14" y="176"/>
                  </a:cubicBezTo>
                  <a:cubicBezTo>
                    <a:pt x="17" y="174"/>
                    <a:pt x="17" y="174"/>
                    <a:pt x="17" y="174"/>
                  </a:cubicBezTo>
                  <a:cubicBezTo>
                    <a:pt x="19" y="172"/>
                    <a:pt x="19" y="172"/>
                    <a:pt x="19" y="172"/>
                  </a:cubicBezTo>
                  <a:cubicBezTo>
                    <a:pt x="23" y="171"/>
                    <a:pt x="23" y="171"/>
                    <a:pt x="23" y="171"/>
                  </a:cubicBezTo>
                  <a:cubicBezTo>
                    <a:pt x="25" y="170"/>
                    <a:pt x="25" y="168"/>
                    <a:pt x="27" y="166"/>
                  </a:cubicBezTo>
                  <a:cubicBezTo>
                    <a:pt x="29" y="165"/>
                    <a:pt x="29" y="165"/>
                    <a:pt x="31" y="164"/>
                  </a:cubicBezTo>
                  <a:cubicBezTo>
                    <a:pt x="33" y="163"/>
                    <a:pt x="33" y="163"/>
                    <a:pt x="33" y="163"/>
                  </a:cubicBezTo>
                  <a:cubicBezTo>
                    <a:pt x="34" y="164"/>
                    <a:pt x="34" y="164"/>
                    <a:pt x="34" y="164"/>
                  </a:cubicBezTo>
                  <a:cubicBezTo>
                    <a:pt x="35" y="164"/>
                    <a:pt x="37" y="165"/>
                    <a:pt x="38" y="165"/>
                  </a:cubicBezTo>
                  <a:cubicBezTo>
                    <a:pt x="39" y="164"/>
                    <a:pt x="39" y="164"/>
                    <a:pt x="40" y="164"/>
                  </a:cubicBezTo>
                  <a:cubicBezTo>
                    <a:pt x="40" y="163"/>
                    <a:pt x="40" y="163"/>
                    <a:pt x="40" y="163"/>
                  </a:cubicBezTo>
                  <a:cubicBezTo>
                    <a:pt x="37" y="161"/>
                    <a:pt x="37" y="161"/>
                    <a:pt x="37" y="161"/>
                  </a:cubicBezTo>
                  <a:cubicBezTo>
                    <a:pt x="37" y="160"/>
                    <a:pt x="37" y="160"/>
                    <a:pt x="38" y="159"/>
                  </a:cubicBezTo>
                  <a:cubicBezTo>
                    <a:pt x="41" y="156"/>
                    <a:pt x="41" y="156"/>
                    <a:pt x="41" y="156"/>
                  </a:cubicBezTo>
                  <a:cubicBezTo>
                    <a:pt x="44" y="156"/>
                    <a:pt x="44" y="156"/>
                    <a:pt x="44" y="156"/>
                  </a:cubicBezTo>
                  <a:cubicBezTo>
                    <a:pt x="46" y="156"/>
                    <a:pt x="46" y="156"/>
                    <a:pt x="46" y="156"/>
                  </a:cubicBezTo>
                  <a:cubicBezTo>
                    <a:pt x="50" y="152"/>
                    <a:pt x="50" y="152"/>
                    <a:pt x="50" y="152"/>
                  </a:cubicBezTo>
                  <a:cubicBezTo>
                    <a:pt x="54" y="151"/>
                    <a:pt x="56" y="151"/>
                    <a:pt x="61" y="151"/>
                  </a:cubicBezTo>
                  <a:cubicBezTo>
                    <a:pt x="62" y="152"/>
                    <a:pt x="62" y="152"/>
                    <a:pt x="62" y="152"/>
                  </a:cubicBezTo>
                  <a:cubicBezTo>
                    <a:pt x="60" y="151"/>
                    <a:pt x="60" y="151"/>
                    <a:pt x="60" y="151"/>
                  </a:cubicBezTo>
                  <a:cubicBezTo>
                    <a:pt x="59" y="152"/>
                    <a:pt x="59" y="152"/>
                    <a:pt x="59" y="152"/>
                  </a:cubicBezTo>
                  <a:cubicBezTo>
                    <a:pt x="59" y="152"/>
                    <a:pt x="59" y="152"/>
                    <a:pt x="59" y="152"/>
                  </a:cubicBezTo>
                  <a:cubicBezTo>
                    <a:pt x="60" y="153"/>
                    <a:pt x="60" y="153"/>
                    <a:pt x="60" y="153"/>
                  </a:cubicBezTo>
                  <a:cubicBezTo>
                    <a:pt x="60" y="154"/>
                    <a:pt x="59" y="156"/>
                    <a:pt x="59" y="157"/>
                  </a:cubicBezTo>
                  <a:cubicBezTo>
                    <a:pt x="59" y="160"/>
                    <a:pt x="59" y="160"/>
                    <a:pt x="59" y="160"/>
                  </a:cubicBezTo>
                  <a:cubicBezTo>
                    <a:pt x="58" y="161"/>
                    <a:pt x="58" y="160"/>
                    <a:pt x="57" y="162"/>
                  </a:cubicBezTo>
                  <a:cubicBezTo>
                    <a:pt x="61" y="165"/>
                    <a:pt x="61" y="165"/>
                    <a:pt x="61" y="165"/>
                  </a:cubicBezTo>
                  <a:cubicBezTo>
                    <a:pt x="68" y="166"/>
                    <a:pt x="67" y="166"/>
                    <a:pt x="70" y="165"/>
                  </a:cubicBezTo>
                  <a:cubicBezTo>
                    <a:pt x="72" y="166"/>
                    <a:pt x="72" y="166"/>
                    <a:pt x="72" y="166"/>
                  </a:cubicBezTo>
                  <a:cubicBezTo>
                    <a:pt x="73" y="166"/>
                    <a:pt x="73" y="166"/>
                    <a:pt x="73" y="166"/>
                  </a:cubicBezTo>
                  <a:cubicBezTo>
                    <a:pt x="78" y="166"/>
                    <a:pt x="78" y="166"/>
                    <a:pt x="78" y="166"/>
                  </a:cubicBezTo>
                  <a:cubicBezTo>
                    <a:pt x="81" y="167"/>
                    <a:pt x="81" y="167"/>
                    <a:pt x="81" y="167"/>
                  </a:cubicBezTo>
                  <a:cubicBezTo>
                    <a:pt x="82" y="166"/>
                    <a:pt x="82" y="166"/>
                    <a:pt x="82" y="166"/>
                  </a:cubicBezTo>
                  <a:cubicBezTo>
                    <a:pt x="85" y="161"/>
                    <a:pt x="85" y="161"/>
                    <a:pt x="85" y="161"/>
                  </a:cubicBezTo>
                  <a:cubicBezTo>
                    <a:pt x="86" y="160"/>
                    <a:pt x="86" y="160"/>
                    <a:pt x="86" y="160"/>
                  </a:cubicBezTo>
                  <a:cubicBezTo>
                    <a:pt x="88" y="161"/>
                    <a:pt x="87" y="161"/>
                    <a:pt x="89" y="162"/>
                  </a:cubicBezTo>
                  <a:cubicBezTo>
                    <a:pt x="90" y="161"/>
                    <a:pt x="90" y="161"/>
                    <a:pt x="90" y="161"/>
                  </a:cubicBezTo>
                  <a:cubicBezTo>
                    <a:pt x="91" y="163"/>
                    <a:pt x="91" y="163"/>
                    <a:pt x="91" y="163"/>
                  </a:cubicBezTo>
                  <a:cubicBezTo>
                    <a:pt x="90" y="160"/>
                    <a:pt x="90" y="160"/>
                    <a:pt x="90" y="160"/>
                  </a:cubicBezTo>
                  <a:cubicBezTo>
                    <a:pt x="90" y="158"/>
                    <a:pt x="90" y="158"/>
                    <a:pt x="90" y="158"/>
                  </a:cubicBezTo>
                  <a:cubicBezTo>
                    <a:pt x="85" y="156"/>
                    <a:pt x="85" y="156"/>
                    <a:pt x="85" y="156"/>
                  </a:cubicBezTo>
                  <a:cubicBezTo>
                    <a:pt x="82" y="157"/>
                    <a:pt x="82" y="157"/>
                    <a:pt x="82" y="157"/>
                  </a:cubicBezTo>
                  <a:cubicBezTo>
                    <a:pt x="81" y="156"/>
                    <a:pt x="81" y="156"/>
                    <a:pt x="81" y="156"/>
                  </a:cubicBezTo>
                  <a:cubicBezTo>
                    <a:pt x="81" y="154"/>
                    <a:pt x="81" y="154"/>
                    <a:pt x="81" y="154"/>
                  </a:cubicBezTo>
                  <a:cubicBezTo>
                    <a:pt x="78" y="148"/>
                    <a:pt x="78" y="148"/>
                    <a:pt x="78" y="148"/>
                  </a:cubicBezTo>
                  <a:cubicBezTo>
                    <a:pt x="76" y="147"/>
                    <a:pt x="76" y="147"/>
                    <a:pt x="76" y="147"/>
                  </a:cubicBezTo>
                  <a:cubicBezTo>
                    <a:pt x="75" y="147"/>
                    <a:pt x="75" y="147"/>
                    <a:pt x="75" y="147"/>
                  </a:cubicBezTo>
                  <a:cubicBezTo>
                    <a:pt x="74" y="145"/>
                    <a:pt x="74" y="146"/>
                    <a:pt x="73" y="143"/>
                  </a:cubicBezTo>
                  <a:cubicBezTo>
                    <a:pt x="75" y="142"/>
                    <a:pt x="75" y="142"/>
                    <a:pt x="75" y="142"/>
                  </a:cubicBezTo>
                  <a:cubicBezTo>
                    <a:pt x="76" y="141"/>
                    <a:pt x="76" y="141"/>
                    <a:pt x="76" y="141"/>
                  </a:cubicBezTo>
                  <a:cubicBezTo>
                    <a:pt x="77" y="142"/>
                    <a:pt x="77" y="142"/>
                    <a:pt x="77" y="142"/>
                  </a:cubicBezTo>
                  <a:cubicBezTo>
                    <a:pt x="79" y="145"/>
                    <a:pt x="79" y="145"/>
                    <a:pt x="79" y="145"/>
                  </a:cubicBezTo>
                  <a:cubicBezTo>
                    <a:pt x="80" y="146"/>
                    <a:pt x="80" y="146"/>
                    <a:pt x="80" y="146"/>
                  </a:cubicBezTo>
                  <a:cubicBezTo>
                    <a:pt x="79" y="149"/>
                    <a:pt x="79" y="149"/>
                    <a:pt x="79" y="149"/>
                  </a:cubicBezTo>
                  <a:cubicBezTo>
                    <a:pt x="81" y="152"/>
                    <a:pt x="81" y="152"/>
                    <a:pt x="81" y="152"/>
                  </a:cubicBezTo>
                  <a:cubicBezTo>
                    <a:pt x="85" y="155"/>
                    <a:pt x="85" y="155"/>
                    <a:pt x="85" y="155"/>
                  </a:cubicBezTo>
                  <a:cubicBezTo>
                    <a:pt x="87" y="154"/>
                    <a:pt x="87" y="154"/>
                    <a:pt x="87" y="154"/>
                  </a:cubicBezTo>
                  <a:cubicBezTo>
                    <a:pt x="89" y="154"/>
                    <a:pt x="89" y="154"/>
                    <a:pt x="89" y="154"/>
                  </a:cubicBezTo>
                  <a:cubicBezTo>
                    <a:pt x="91" y="155"/>
                    <a:pt x="92" y="156"/>
                    <a:pt x="94" y="157"/>
                  </a:cubicBezTo>
                  <a:cubicBezTo>
                    <a:pt x="95" y="157"/>
                    <a:pt x="95" y="157"/>
                    <a:pt x="95" y="157"/>
                  </a:cubicBezTo>
                  <a:cubicBezTo>
                    <a:pt x="100" y="156"/>
                    <a:pt x="100" y="156"/>
                    <a:pt x="100" y="156"/>
                  </a:cubicBezTo>
                  <a:cubicBezTo>
                    <a:pt x="100" y="153"/>
                    <a:pt x="100" y="154"/>
                    <a:pt x="100" y="152"/>
                  </a:cubicBezTo>
                  <a:cubicBezTo>
                    <a:pt x="98" y="151"/>
                    <a:pt x="98" y="151"/>
                    <a:pt x="98" y="151"/>
                  </a:cubicBezTo>
                  <a:cubicBezTo>
                    <a:pt x="95" y="151"/>
                    <a:pt x="95" y="151"/>
                    <a:pt x="95" y="151"/>
                  </a:cubicBezTo>
                  <a:cubicBezTo>
                    <a:pt x="93" y="149"/>
                    <a:pt x="93" y="149"/>
                    <a:pt x="93" y="149"/>
                  </a:cubicBezTo>
                  <a:cubicBezTo>
                    <a:pt x="91" y="150"/>
                    <a:pt x="91" y="150"/>
                    <a:pt x="91" y="150"/>
                  </a:cubicBezTo>
                  <a:cubicBezTo>
                    <a:pt x="87" y="152"/>
                    <a:pt x="87" y="152"/>
                    <a:pt x="87" y="152"/>
                  </a:cubicBezTo>
                  <a:cubicBezTo>
                    <a:pt x="85" y="151"/>
                    <a:pt x="85" y="151"/>
                    <a:pt x="85" y="151"/>
                  </a:cubicBezTo>
                  <a:cubicBezTo>
                    <a:pt x="83" y="149"/>
                    <a:pt x="84" y="150"/>
                    <a:pt x="82" y="148"/>
                  </a:cubicBezTo>
                  <a:cubicBezTo>
                    <a:pt x="81" y="145"/>
                    <a:pt x="81" y="145"/>
                    <a:pt x="81" y="145"/>
                  </a:cubicBezTo>
                  <a:cubicBezTo>
                    <a:pt x="83" y="141"/>
                    <a:pt x="83" y="142"/>
                    <a:pt x="84" y="140"/>
                  </a:cubicBezTo>
                  <a:cubicBezTo>
                    <a:pt x="83" y="139"/>
                    <a:pt x="83" y="139"/>
                    <a:pt x="83" y="139"/>
                  </a:cubicBezTo>
                  <a:cubicBezTo>
                    <a:pt x="80" y="138"/>
                    <a:pt x="80" y="138"/>
                    <a:pt x="80" y="138"/>
                  </a:cubicBezTo>
                  <a:cubicBezTo>
                    <a:pt x="76" y="139"/>
                    <a:pt x="76" y="139"/>
                    <a:pt x="76" y="139"/>
                  </a:cubicBezTo>
                  <a:cubicBezTo>
                    <a:pt x="75" y="138"/>
                    <a:pt x="75" y="138"/>
                    <a:pt x="75" y="137"/>
                  </a:cubicBezTo>
                  <a:cubicBezTo>
                    <a:pt x="73" y="139"/>
                    <a:pt x="73" y="139"/>
                    <a:pt x="73" y="139"/>
                  </a:cubicBezTo>
                  <a:cubicBezTo>
                    <a:pt x="71" y="139"/>
                    <a:pt x="71" y="139"/>
                    <a:pt x="71" y="139"/>
                  </a:cubicBezTo>
                  <a:cubicBezTo>
                    <a:pt x="69" y="139"/>
                    <a:pt x="69" y="139"/>
                    <a:pt x="69" y="139"/>
                  </a:cubicBezTo>
                  <a:cubicBezTo>
                    <a:pt x="63" y="137"/>
                    <a:pt x="63" y="137"/>
                    <a:pt x="63" y="137"/>
                  </a:cubicBezTo>
                  <a:cubicBezTo>
                    <a:pt x="61" y="134"/>
                    <a:pt x="61" y="134"/>
                    <a:pt x="61" y="134"/>
                  </a:cubicBezTo>
                  <a:cubicBezTo>
                    <a:pt x="58" y="127"/>
                    <a:pt x="60" y="130"/>
                    <a:pt x="56" y="122"/>
                  </a:cubicBezTo>
                  <a:cubicBezTo>
                    <a:pt x="42" y="109"/>
                    <a:pt x="42" y="109"/>
                    <a:pt x="42" y="109"/>
                  </a:cubicBezTo>
                  <a:cubicBezTo>
                    <a:pt x="36" y="106"/>
                    <a:pt x="36" y="106"/>
                    <a:pt x="36" y="106"/>
                  </a:cubicBezTo>
                  <a:cubicBezTo>
                    <a:pt x="32" y="102"/>
                    <a:pt x="32" y="102"/>
                    <a:pt x="32" y="102"/>
                  </a:cubicBezTo>
                  <a:cubicBezTo>
                    <a:pt x="30" y="101"/>
                    <a:pt x="31" y="101"/>
                    <a:pt x="29" y="101"/>
                  </a:cubicBezTo>
                  <a:cubicBezTo>
                    <a:pt x="26" y="99"/>
                    <a:pt x="26" y="99"/>
                    <a:pt x="26" y="99"/>
                  </a:cubicBezTo>
                  <a:cubicBezTo>
                    <a:pt x="28" y="98"/>
                    <a:pt x="28" y="98"/>
                    <a:pt x="28" y="98"/>
                  </a:cubicBezTo>
                  <a:cubicBezTo>
                    <a:pt x="29" y="97"/>
                    <a:pt x="29" y="97"/>
                    <a:pt x="29" y="97"/>
                  </a:cubicBezTo>
                  <a:cubicBezTo>
                    <a:pt x="28" y="99"/>
                    <a:pt x="28" y="99"/>
                    <a:pt x="28" y="99"/>
                  </a:cubicBezTo>
                  <a:cubicBezTo>
                    <a:pt x="29" y="99"/>
                    <a:pt x="29" y="99"/>
                    <a:pt x="29" y="99"/>
                  </a:cubicBezTo>
                  <a:cubicBezTo>
                    <a:pt x="30" y="99"/>
                    <a:pt x="30" y="99"/>
                    <a:pt x="30" y="99"/>
                  </a:cubicBezTo>
                  <a:cubicBezTo>
                    <a:pt x="31" y="97"/>
                    <a:pt x="31" y="97"/>
                    <a:pt x="31" y="97"/>
                  </a:cubicBezTo>
                  <a:cubicBezTo>
                    <a:pt x="32" y="92"/>
                    <a:pt x="32" y="94"/>
                    <a:pt x="33" y="86"/>
                  </a:cubicBezTo>
                  <a:cubicBezTo>
                    <a:pt x="33" y="83"/>
                    <a:pt x="33" y="83"/>
                    <a:pt x="33" y="83"/>
                  </a:cubicBezTo>
                  <a:cubicBezTo>
                    <a:pt x="46" y="84"/>
                    <a:pt x="40" y="84"/>
                    <a:pt x="54" y="82"/>
                  </a:cubicBezTo>
                  <a:cubicBezTo>
                    <a:pt x="60" y="79"/>
                    <a:pt x="65" y="73"/>
                    <a:pt x="66" y="67"/>
                  </a:cubicBezTo>
                  <a:cubicBezTo>
                    <a:pt x="67" y="68"/>
                    <a:pt x="67" y="68"/>
                    <a:pt x="67" y="68"/>
                  </a:cubicBezTo>
                  <a:cubicBezTo>
                    <a:pt x="67" y="67"/>
                    <a:pt x="67" y="67"/>
                    <a:pt x="67" y="67"/>
                  </a:cubicBezTo>
                  <a:cubicBezTo>
                    <a:pt x="68" y="63"/>
                    <a:pt x="66" y="57"/>
                    <a:pt x="81" y="37"/>
                  </a:cubicBezTo>
                  <a:cubicBezTo>
                    <a:pt x="82" y="37"/>
                    <a:pt x="82" y="38"/>
                    <a:pt x="82" y="39"/>
                  </a:cubicBezTo>
                  <a:cubicBezTo>
                    <a:pt x="83" y="39"/>
                    <a:pt x="83" y="39"/>
                    <a:pt x="83" y="39"/>
                  </a:cubicBezTo>
                  <a:cubicBezTo>
                    <a:pt x="82" y="39"/>
                    <a:pt x="82" y="39"/>
                    <a:pt x="82" y="39"/>
                  </a:cubicBezTo>
                  <a:cubicBezTo>
                    <a:pt x="81" y="41"/>
                    <a:pt x="81" y="41"/>
                    <a:pt x="81" y="41"/>
                  </a:cubicBezTo>
                  <a:cubicBezTo>
                    <a:pt x="80" y="42"/>
                    <a:pt x="80" y="42"/>
                    <a:pt x="80" y="42"/>
                  </a:cubicBezTo>
                  <a:cubicBezTo>
                    <a:pt x="79" y="42"/>
                    <a:pt x="79" y="42"/>
                    <a:pt x="79" y="42"/>
                  </a:cubicBezTo>
                  <a:cubicBezTo>
                    <a:pt x="80" y="42"/>
                    <a:pt x="81" y="42"/>
                    <a:pt x="83" y="41"/>
                  </a:cubicBezTo>
                  <a:cubicBezTo>
                    <a:pt x="84" y="40"/>
                    <a:pt x="84" y="40"/>
                    <a:pt x="84" y="40"/>
                  </a:cubicBezTo>
                  <a:cubicBezTo>
                    <a:pt x="91" y="38"/>
                    <a:pt x="91" y="38"/>
                    <a:pt x="91" y="38"/>
                  </a:cubicBezTo>
                  <a:cubicBezTo>
                    <a:pt x="95" y="34"/>
                    <a:pt x="95" y="34"/>
                    <a:pt x="95" y="34"/>
                  </a:cubicBezTo>
                  <a:cubicBezTo>
                    <a:pt x="95" y="33"/>
                    <a:pt x="95" y="33"/>
                    <a:pt x="95" y="33"/>
                  </a:cubicBezTo>
                  <a:cubicBezTo>
                    <a:pt x="101" y="28"/>
                    <a:pt x="101" y="28"/>
                    <a:pt x="101" y="28"/>
                  </a:cubicBezTo>
                  <a:cubicBezTo>
                    <a:pt x="102" y="28"/>
                    <a:pt x="102" y="28"/>
                    <a:pt x="102" y="28"/>
                  </a:cubicBezTo>
                  <a:cubicBezTo>
                    <a:pt x="103" y="29"/>
                    <a:pt x="103" y="29"/>
                    <a:pt x="103" y="29"/>
                  </a:cubicBezTo>
                  <a:cubicBezTo>
                    <a:pt x="101" y="32"/>
                    <a:pt x="101" y="32"/>
                    <a:pt x="101" y="32"/>
                  </a:cubicBezTo>
                  <a:cubicBezTo>
                    <a:pt x="102" y="33"/>
                    <a:pt x="102" y="33"/>
                    <a:pt x="102" y="33"/>
                  </a:cubicBezTo>
                  <a:cubicBezTo>
                    <a:pt x="101" y="37"/>
                    <a:pt x="101" y="37"/>
                    <a:pt x="101" y="37"/>
                  </a:cubicBezTo>
                  <a:cubicBezTo>
                    <a:pt x="103" y="37"/>
                    <a:pt x="103" y="37"/>
                    <a:pt x="103" y="37"/>
                  </a:cubicBezTo>
                  <a:cubicBezTo>
                    <a:pt x="104" y="38"/>
                    <a:pt x="104" y="38"/>
                    <a:pt x="104" y="38"/>
                  </a:cubicBezTo>
                  <a:cubicBezTo>
                    <a:pt x="104" y="35"/>
                    <a:pt x="104" y="35"/>
                    <a:pt x="105" y="31"/>
                  </a:cubicBezTo>
                  <a:cubicBezTo>
                    <a:pt x="106" y="32"/>
                    <a:pt x="106" y="32"/>
                    <a:pt x="106" y="32"/>
                  </a:cubicBezTo>
                  <a:cubicBezTo>
                    <a:pt x="109" y="30"/>
                    <a:pt x="109" y="30"/>
                    <a:pt x="109" y="30"/>
                  </a:cubicBezTo>
                  <a:cubicBezTo>
                    <a:pt x="105" y="30"/>
                    <a:pt x="105" y="30"/>
                    <a:pt x="105" y="30"/>
                  </a:cubicBezTo>
                  <a:cubicBezTo>
                    <a:pt x="103" y="27"/>
                    <a:pt x="103" y="27"/>
                    <a:pt x="103" y="27"/>
                  </a:cubicBezTo>
                  <a:cubicBezTo>
                    <a:pt x="102" y="27"/>
                    <a:pt x="102" y="27"/>
                    <a:pt x="102" y="27"/>
                  </a:cubicBezTo>
                  <a:cubicBezTo>
                    <a:pt x="107" y="20"/>
                    <a:pt x="105" y="22"/>
                    <a:pt x="110" y="18"/>
                  </a:cubicBezTo>
                  <a:cubicBezTo>
                    <a:pt x="111" y="18"/>
                    <a:pt x="111" y="18"/>
                    <a:pt x="111" y="18"/>
                  </a:cubicBezTo>
                  <a:cubicBezTo>
                    <a:pt x="112" y="19"/>
                    <a:pt x="112" y="19"/>
                    <a:pt x="112" y="19"/>
                  </a:cubicBezTo>
                  <a:cubicBezTo>
                    <a:pt x="112" y="20"/>
                    <a:pt x="112" y="20"/>
                    <a:pt x="112" y="20"/>
                  </a:cubicBezTo>
                  <a:cubicBezTo>
                    <a:pt x="111" y="20"/>
                    <a:pt x="111" y="20"/>
                    <a:pt x="111" y="20"/>
                  </a:cubicBezTo>
                  <a:cubicBezTo>
                    <a:pt x="110" y="22"/>
                    <a:pt x="110" y="22"/>
                    <a:pt x="110" y="22"/>
                  </a:cubicBezTo>
                  <a:cubicBezTo>
                    <a:pt x="110" y="23"/>
                    <a:pt x="110" y="23"/>
                    <a:pt x="110" y="23"/>
                  </a:cubicBezTo>
                  <a:cubicBezTo>
                    <a:pt x="111" y="23"/>
                    <a:pt x="111" y="23"/>
                    <a:pt x="111" y="23"/>
                  </a:cubicBezTo>
                  <a:cubicBezTo>
                    <a:pt x="113" y="22"/>
                    <a:pt x="113" y="22"/>
                    <a:pt x="113" y="22"/>
                  </a:cubicBezTo>
                  <a:cubicBezTo>
                    <a:pt x="114" y="21"/>
                    <a:pt x="114" y="21"/>
                    <a:pt x="114" y="21"/>
                  </a:cubicBezTo>
                  <a:cubicBezTo>
                    <a:pt x="118" y="21"/>
                    <a:pt x="118" y="21"/>
                    <a:pt x="118" y="21"/>
                  </a:cubicBezTo>
                  <a:cubicBezTo>
                    <a:pt x="119" y="20"/>
                    <a:pt x="119" y="20"/>
                    <a:pt x="119" y="20"/>
                  </a:cubicBezTo>
                  <a:cubicBezTo>
                    <a:pt x="119" y="19"/>
                    <a:pt x="119" y="19"/>
                    <a:pt x="119" y="19"/>
                  </a:cubicBezTo>
                  <a:cubicBezTo>
                    <a:pt x="125" y="19"/>
                    <a:pt x="125" y="19"/>
                    <a:pt x="125" y="19"/>
                  </a:cubicBezTo>
                  <a:cubicBezTo>
                    <a:pt x="134" y="15"/>
                    <a:pt x="134" y="7"/>
                    <a:pt x="142" y="0"/>
                  </a:cubicBezTo>
                  <a:cubicBezTo>
                    <a:pt x="143" y="0"/>
                    <a:pt x="143" y="0"/>
                    <a:pt x="143" y="0"/>
                  </a:cubicBezTo>
                  <a:cubicBezTo>
                    <a:pt x="142" y="1"/>
                    <a:pt x="142" y="1"/>
                    <a:pt x="142" y="1"/>
                  </a:cubicBezTo>
                  <a:cubicBezTo>
                    <a:pt x="141" y="2"/>
                    <a:pt x="141" y="2"/>
                    <a:pt x="141" y="2"/>
                  </a:cubicBezTo>
                  <a:cubicBezTo>
                    <a:pt x="142" y="4"/>
                    <a:pt x="142" y="4"/>
                    <a:pt x="142" y="4"/>
                  </a:cubicBezTo>
                  <a:cubicBezTo>
                    <a:pt x="149" y="8"/>
                    <a:pt x="149" y="8"/>
                    <a:pt x="149" y="8"/>
                  </a:cubicBezTo>
                  <a:cubicBezTo>
                    <a:pt x="151" y="8"/>
                    <a:pt x="151" y="8"/>
                    <a:pt x="151" y="8"/>
                  </a:cubicBezTo>
                  <a:cubicBezTo>
                    <a:pt x="152" y="10"/>
                    <a:pt x="152" y="10"/>
                    <a:pt x="152" y="10"/>
                  </a:cubicBezTo>
                  <a:cubicBezTo>
                    <a:pt x="151" y="12"/>
                    <a:pt x="151" y="12"/>
                    <a:pt x="151" y="12"/>
                  </a:cubicBezTo>
                  <a:cubicBezTo>
                    <a:pt x="150" y="14"/>
                    <a:pt x="150" y="14"/>
                    <a:pt x="150" y="14"/>
                  </a:cubicBezTo>
                  <a:cubicBezTo>
                    <a:pt x="146" y="17"/>
                    <a:pt x="146" y="17"/>
                    <a:pt x="146" y="17"/>
                  </a:cubicBezTo>
                  <a:cubicBezTo>
                    <a:pt x="147" y="17"/>
                    <a:pt x="147" y="17"/>
                    <a:pt x="147" y="17"/>
                  </a:cubicBezTo>
                  <a:cubicBezTo>
                    <a:pt x="148" y="19"/>
                    <a:pt x="148" y="19"/>
                    <a:pt x="148" y="19"/>
                  </a:cubicBezTo>
                  <a:cubicBezTo>
                    <a:pt x="149" y="20"/>
                    <a:pt x="149" y="20"/>
                    <a:pt x="149" y="20"/>
                  </a:cubicBezTo>
                  <a:cubicBezTo>
                    <a:pt x="151" y="19"/>
                    <a:pt x="151" y="19"/>
                    <a:pt x="151" y="19"/>
                  </a:cubicBezTo>
                  <a:cubicBezTo>
                    <a:pt x="154" y="16"/>
                    <a:pt x="155" y="13"/>
                    <a:pt x="156" y="11"/>
                  </a:cubicBezTo>
                  <a:cubicBezTo>
                    <a:pt x="157" y="11"/>
                    <a:pt x="157" y="11"/>
                    <a:pt x="157" y="11"/>
                  </a:cubicBezTo>
                  <a:cubicBezTo>
                    <a:pt x="159" y="11"/>
                    <a:pt x="159" y="11"/>
                    <a:pt x="159" y="11"/>
                  </a:cubicBezTo>
                  <a:cubicBezTo>
                    <a:pt x="161" y="13"/>
                    <a:pt x="160" y="12"/>
                    <a:pt x="162" y="14"/>
                  </a:cubicBezTo>
                  <a:cubicBezTo>
                    <a:pt x="162" y="17"/>
                    <a:pt x="162" y="16"/>
                    <a:pt x="161" y="18"/>
                  </a:cubicBezTo>
                  <a:cubicBezTo>
                    <a:pt x="163" y="19"/>
                    <a:pt x="163" y="19"/>
                    <a:pt x="163" y="19"/>
                  </a:cubicBezTo>
                  <a:cubicBezTo>
                    <a:pt x="165" y="20"/>
                    <a:pt x="165" y="20"/>
                    <a:pt x="165" y="20"/>
                  </a:cubicBezTo>
                  <a:cubicBezTo>
                    <a:pt x="168" y="21"/>
                    <a:pt x="168" y="21"/>
                    <a:pt x="168" y="21"/>
                  </a:cubicBezTo>
                  <a:cubicBezTo>
                    <a:pt x="171" y="18"/>
                    <a:pt x="171" y="18"/>
                    <a:pt x="171" y="18"/>
                  </a:cubicBezTo>
                  <a:cubicBezTo>
                    <a:pt x="174" y="18"/>
                    <a:pt x="173" y="18"/>
                    <a:pt x="175" y="18"/>
                  </a:cubicBezTo>
                  <a:cubicBezTo>
                    <a:pt x="178" y="16"/>
                    <a:pt x="178" y="16"/>
                    <a:pt x="178" y="16"/>
                  </a:cubicBezTo>
                  <a:cubicBezTo>
                    <a:pt x="183" y="18"/>
                    <a:pt x="183" y="18"/>
                    <a:pt x="183" y="18"/>
                  </a:cubicBezTo>
                  <a:cubicBezTo>
                    <a:pt x="185" y="18"/>
                    <a:pt x="185" y="18"/>
                    <a:pt x="185" y="18"/>
                  </a:cubicBezTo>
                  <a:cubicBezTo>
                    <a:pt x="187" y="18"/>
                    <a:pt x="187" y="18"/>
                    <a:pt x="187" y="18"/>
                  </a:cubicBezTo>
                  <a:cubicBezTo>
                    <a:pt x="189" y="19"/>
                    <a:pt x="189" y="19"/>
                    <a:pt x="189" y="19"/>
                  </a:cubicBezTo>
                  <a:cubicBezTo>
                    <a:pt x="190" y="21"/>
                    <a:pt x="190" y="21"/>
                    <a:pt x="190" y="21"/>
                  </a:cubicBezTo>
                  <a:cubicBezTo>
                    <a:pt x="187" y="23"/>
                    <a:pt x="187" y="23"/>
                    <a:pt x="187" y="23"/>
                  </a:cubicBezTo>
                  <a:cubicBezTo>
                    <a:pt x="187" y="26"/>
                    <a:pt x="187" y="26"/>
                    <a:pt x="187" y="26"/>
                  </a:cubicBezTo>
                  <a:cubicBezTo>
                    <a:pt x="188" y="27"/>
                    <a:pt x="188" y="27"/>
                    <a:pt x="188" y="27"/>
                  </a:cubicBezTo>
                  <a:cubicBezTo>
                    <a:pt x="189" y="27"/>
                    <a:pt x="189" y="27"/>
                    <a:pt x="189" y="27"/>
                  </a:cubicBezTo>
                  <a:cubicBezTo>
                    <a:pt x="189" y="29"/>
                    <a:pt x="189" y="29"/>
                    <a:pt x="189" y="29"/>
                  </a:cubicBezTo>
                  <a:cubicBezTo>
                    <a:pt x="190" y="29"/>
                    <a:pt x="190" y="29"/>
                    <a:pt x="190" y="29"/>
                  </a:cubicBezTo>
                  <a:cubicBezTo>
                    <a:pt x="195" y="29"/>
                    <a:pt x="195" y="29"/>
                    <a:pt x="195" y="29"/>
                  </a:cubicBezTo>
                  <a:cubicBezTo>
                    <a:pt x="194" y="30"/>
                    <a:pt x="195" y="30"/>
                    <a:pt x="194" y="31"/>
                  </a:cubicBezTo>
                  <a:cubicBezTo>
                    <a:pt x="193" y="33"/>
                    <a:pt x="193" y="33"/>
                    <a:pt x="193" y="33"/>
                  </a:cubicBezTo>
                  <a:cubicBezTo>
                    <a:pt x="201" y="34"/>
                    <a:pt x="201" y="34"/>
                    <a:pt x="201" y="34"/>
                  </a:cubicBezTo>
                  <a:cubicBezTo>
                    <a:pt x="202" y="33"/>
                    <a:pt x="202" y="33"/>
                    <a:pt x="202" y="33"/>
                  </a:cubicBezTo>
                  <a:cubicBezTo>
                    <a:pt x="203" y="32"/>
                    <a:pt x="203" y="33"/>
                    <a:pt x="207" y="31"/>
                  </a:cubicBezTo>
                  <a:cubicBezTo>
                    <a:pt x="209" y="31"/>
                    <a:pt x="209" y="31"/>
                    <a:pt x="209" y="31"/>
                  </a:cubicBezTo>
                  <a:cubicBezTo>
                    <a:pt x="210" y="33"/>
                    <a:pt x="210" y="33"/>
                    <a:pt x="210" y="33"/>
                  </a:cubicBezTo>
                  <a:cubicBezTo>
                    <a:pt x="212" y="33"/>
                    <a:pt x="212" y="33"/>
                    <a:pt x="212" y="33"/>
                  </a:cubicBezTo>
                  <a:cubicBezTo>
                    <a:pt x="213" y="33"/>
                    <a:pt x="213" y="33"/>
                    <a:pt x="213" y="33"/>
                  </a:cubicBezTo>
                  <a:cubicBezTo>
                    <a:pt x="216" y="31"/>
                    <a:pt x="216" y="31"/>
                    <a:pt x="216" y="31"/>
                  </a:cubicBezTo>
                  <a:cubicBezTo>
                    <a:pt x="220" y="31"/>
                    <a:pt x="220" y="31"/>
                    <a:pt x="220" y="31"/>
                  </a:cubicBezTo>
                  <a:cubicBezTo>
                    <a:pt x="221" y="31"/>
                    <a:pt x="221" y="31"/>
                    <a:pt x="221" y="31"/>
                  </a:cubicBezTo>
                  <a:cubicBezTo>
                    <a:pt x="223" y="31"/>
                    <a:pt x="223" y="31"/>
                    <a:pt x="223" y="31"/>
                  </a:cubicBezTo>
                  <a:cubicBezTo>
                    <a:pt x="228" y="34"/>
                    <a:pt x="228" y="34"/>
                    <a:pt x="228" y="34"/>
                  </a:cubicBezTo>
                  <a:cubicBezTo>
                    <a:pt x="229" y="34"/>
                    <a:pt x="229" y="34"/>
                    <a:pt x="229" y="34"/>
                  </a:cubicBezTo>
                  <a:cubicBezTo>
                    <a:pt x="232" y="37"/>
                    <a:pt x="232" y="37"/>
                    <a:pt x="232" y="37"/>
                  </a:cubicBezTo>
                  <a:cubicBezTo>
                    <a:pt x="233" y="37"/>
                    <a:pt x="233" y="37"/>
                    <a:pt x="233" y="37"/>
                  </a:cubicBezTo>
                  <a:cubicBezTo>
                    <a:pt x="234" y="36"/>
                    <a:pt x="234" y="36"/>
                    <a:pt x="234" y="36"/>
                  </a:cubicBezTo>
                  <a:cubicBezTo>
                    <a:pt x="236" y="36"/>
                    <a:pt x="236" y="36"/>
                    <a:pt x="236" y="36"/>
                  </a:cubicBezTo>
                  <a:cubicBezTo>
                    <a:pt x="237" y="37"/>
                    <a:pt x="237" y="37"/>
                    <a:pt x="237" y="37"/>
                  </a:cubicBezTo>
                  <a:cubicBezTo>
                    <a:pt x="239" y="38"/>
                    <a:pt x="239" y="38"/>
                    <a:pt x="239" y="38"/>
                  </a:cubicBezTo>
                  <a:cubicBezTo>
                    <a:pt x="240" y="40"/>
                    <a:pt x="240" y="40"/>
                    <a:pt x="240" y="40"/>
                  </a:cubicBezTo>
                  <a:cubicBezTo>
                    <a:pt x="240" y="41"/>
                    <a:pt x="240" y="41"/>
                    <a:pt x="240" y="41"/>
                  </a:cubicBezTo>
                  <a:cubicBezTo>
                    <a:pt x="248" y="42"/>
                    <a:pt x="248" y="42"/>
                    <a:pt x="248" y="42"/>
                  </a:cubicBezTo>
                  <a:cubicBezTo>
                    <a:pt x="252" y="41"/>
                    <a:pt x="250" y="41"/>
                    <a:pt x="256" y="42"/>
                  </a:cubicBezTo>
                  <a:cubicBezTo>
                    <a:pt x="259" y="43"/>
                    <a:pt x="259" y="43"/>
                    <a:pt x="259" y="43"/>
                  </a:cubicBezTo>
                  <a:cubicBezTo>
                    <a:pt x="262" y="42"/>
                    <a:pt x="262" y="42"/>
                    <a:pt x="262" y="42"/>
                  </a:cubicBezTo>
                  <a:cubicBezTo>
                    <a:pt x="266" y="46"/>
                    <a:pt x="266" y="46"/>
                    <a:pt x="266" y="46"/>
                  </a:cubicBezTo>
                  <a:cubicBezTo>
                    <a:pt x="268" y="47"/>
                    <a:pt x="268" y="47"/>
                    <a:pt x="268" y="47"/>
                  </a:cubicBezTo>
                  <a:cubicBezTo>
                    <a:pt x="269" y="47"/>
                    <a:pt x="269" y="47"/>
                    <a:pt x="269" y="47"/>
                  </a:cubicBezTo>
                  <a:cubicBezTo>
                    <a:pt x="275" y="48"/>
                    <a:pt x="275" y="48"/>
                    <a:pt x="275" y="48"/>
                  </a:cubicBezTo>
                  <a:cubicBezTo>
                    <a:pt x="277" y="46"/>
                    <a:pt x="277" y="46"/>
                    <a:pt x="277" y="46"/>
                  </a:cubicBezTo>
                  <a:cubicBezTo>
                    <a:pt x="281" y="46"/>
                    <a:pt x="281" y="46"/>
                    <a:pt x="281" y="46"/>
                  </a:cubicBezTo>
                  <a:cubicBezTo>
                    <a:pt x="285" y="44"/>
                    <a:pt x="285" y="44"/>
                    <a:pt x="285" y="44"/>
                  </a:cubicBezTo>
                  <a:cubicBezTo>
                    <a:pt x="287" y="44"/>
                    <a:pt x="286" y="44"/>
                    <a:pt x="289" y="45"/>
                  </a:cubicBezTo>
                  <a:cubicBezTo>
                    <a:pt x="290" y="45"/>
                    <a:pt x="290" y="45"/>
                    <a:pt x="290" y="45"/>
                  </a:cubicBezTo>
                  <a:cubicBezTo>
                    <a:pt x="291" y="44"/>
                    <a:pt x="291" y="44"/>
                    <a:pt x="291" y="44"/>
                  </a:cubicBezTo>
                  <a:cubicBezTo>
                    <a:pt x="297" y="47"/>
                    <a:pt x="297" y="47"/>
                    <a:pt x="297" y="47"/>
                  </a:cubicBezTo>
                  <a:cubicBezTo>
                    <a:pt x="300" y="50"/>
                    <a:pt x="300" y="49"/>
                    <a:pt x="301" y="52"/>
                  </a:cubicBezTo>
                  <a:cubicBezTo>
                    <a:pt x="308" y="55"/>
                    <a:pt x="308" y="55"/>
                    <a:pt x="308" y="55"/>
                  </a:cubicBezTo>
                  <a:cubicBezTo>
                    <a:pt x="310" y="57"/>
                    <a:pt x="310" y="57"/>
                    <a:pt x="311" y="59"/>
                  </a:cubicBezTo>
                  <a:cubicBezTo>
                    <a:pt x="312" y="59"/>
                    <a:pt x="312" y="59"/>
                    <a:pt x="312" y="59"/>
                  </a:cubicBezTo>
                  <a:cubicBezTo>
                    <a:pt x="312" y="59"/>
                    <a:pt x="312" y="59"/>
                    <a:pt x="312" y="59"/>
                  </a:cubicBezTo>
                  <a:cubicBezTo>
                    <a:pt x="314" y="59"/>
                    <a:pt x="315" y="59"/>
                    <a:pt x="316" y="59"/>
                  </a:cubicBezTo>
                  <a:close/>
                  <a:moveTo>
                    <a:pt x="34" y="161"/>
                  </a:moveTo>
                  <a:cubicBezTo>
                    <a:pt x="33" y="162"/>
                    <a:pt x="33" y="162"/>
                    <a:pt x="33" y="162"/>
                  </a:cubicBezTo>
                  <a:cubicBezTo>
                    <a:pt x="33" y="161"/>
                    <a:pt x="33" y="161"/>
                    <a:pt x="33" y="161"/>
                  </a:cubicBezTo>
                  <a:cubicBezTo>
                    <a:pt x="35" y="160"/>
                    <a:pt x="34" y="160"/>
                    <a:pt x="37" y="159"/>
                  </a:cubicBezTo>
                  <a:cubicBezTo>
                    <a:pt x="37" y="159"/>
                    <a:pt x="37" y="159"/>
                    <a:pt x="37" y="159"/>
                  </a:cubicBezTo>
                  <a:cubicBezTo>
                    <a:pt x="35" y="160"/>
                    <a:pt x="36" y="160"/>
                    <a:pt x="34" y="161"/>
                  </a:cubicBezTo>
                  <a:close/>
                  <a:moveTo>
                    <a:pt x="236" y="298"/>
                  </a:moveTo>
                  <a:cubicBezTo>
                    <a:pt x="236" y="298"/>
                    <a:pt x="236" y="298"/>
                    <a:pt x="236" y="298"/>
                  </a:cubicBezTo>
                  <a:cubicBezTo>
                    <a:pt x="236" y="297"/>
                    <a:pt x="236" y="297"/>
                    <a:pt x="236" y="297"/>
                  </a:cubicBezTo>
                  <a:cubicBezTo>
                    <a:pt x="236" y="296"/>
                    <a:pt x="236" y="296"/>
                    <a:pt x="236" y="296"/>
                  </a:cubicBezTo>
                  <a:cubicBezTo>
                    <a:pt x="236" y="296"/>
                    <a:pt x="236" y="296"/>
                    <a:pt x="236" y="296"/>
                  </a:cubicBezTo>
                  <a:cubicBezTo>
                    <a:pt x="237" y="295"/>
                    <a:pt x="237" y="295"/>
                    <a:pt x="237" y="295"/>
                  </a:cubicBezTo>
                  <a:cubicBezTo>
                    <a:pt x="238" y="296"/>
                    <a:pt x="238" y="296"/>
                    <a:pt x="238" y="296"/>
                  </a:cubicBezTo>
                  <a:cubicBezTo>
                    <a:pt x="238" y="297"/>
                    <a:pt x="238" y="297"/>
                    <a:pt x="238" y="297"/>
                  </a:cubicBezTo>
                  <a:cubicBezTo>
                    <a:pt x="238" y="298"/>
                    <a:pt x="238" y="298"/>
                    <a:pt x="236" y="298"/>
                  </a:cubicBezTo>
                  <a:close/>
                  <a:moveTo>
                    <a:pt x="192" y="308"/>
                  </a:moveTo>
                  <a:cubicBezTo>
                    <a:pt x="191" y="308"/>
                    <a:pt x="191" y="308"/>
                    <a:pt x="191" y="308"/>
                  </a:cubicBezTo>
                  <a:cubicBezTo>
                    <a:pt x="192" y="307"/>
                    <a:pt x="192" y="307"/>
                    <a:pt x="192" y="307"/>
                  </a:cubicBezTo>
                  <a:cubicBezTo>
                    <a:pt x="193" y="305"/>
                    <a:pt x="193" y="305"/>
                    <a:pt x="193" y="305"/>
                  </a:cubicBezTo>
                  <a:cubicBezTo>
                    <a:pt x="193" y="305"/>
                    <a:pt x="193" y="305"/>
                    <a:pt x="193" y="305"/>
                  </a:cubicBezTo>
                  <a:cubicBezTo>
                    <a:pt x="194" y="306"/>
                    <a:pt x="194" y="306"/>
                    <a:pt x="194" y="306"/>
                  </a:cubicBezTo>
                  <a:cubicBezTo>
                    <a:pt x="192" y="308"/>
                    <a:pt x="192" y="308"/>
                    <a:pt x="192" y="308"/>
                  </a:cubicBezTo>
                  <a:cubicBezTo>
                    <a:pt x="192" y="308"/>
                    <a:pt x="192" y="308"/>
                    <a:pt x="192" y="308"/>
                  </a:cubicBezTo>
                  <a:close/>
                  <a:moveTo>
                    <a:pt x="241" y="307"/>
                  </a:moveTo>
                  <a:cubicBezTo>
                    <a:pt x="241" y="308"/>
                    <a:pt x="241" y="308"/>
                    <a:pt x="241" y="308"/>
                  </a:cubicBezTo>
                  <a:cubicBezTo>
                    <a:pt x="241" y="309"/>
                    <a:pt x="241" y="309"/>
                    <a:pt x="241" y="309"/>
                  </a:cubicBezTo>
                  <a:cubicBezTo>
                    <a:pt x="241" y="310"/>
                    <a:pt x="240" y="312"/>
                    <a:pt x="240" y="312"/>
                  </a:cubicBezTo>
                  <a:cubicBezTo>
                    <a:pt x="240" y="313"/>
                    <a:pt x="240" y="313"/>
                    <a:pt x="240" y="313"/>
                  </a:cubicBezTo>
                  <a:cubicBezTo>
                    <a:pt x="239" y="312"/>
                    <a:pt x="239" y="312"/>
                    <a:pt x="239" y="312"/>
                  </a:cubicBezTo>
                  <a:cubicBezTo>
                    <a:pt x="239" y="312"/>
                    <a:pt x="239" y="312"/>
                    <a:pt x="239" y="312"/>
                  </a:cubicBezTo>
                  <a:cubicBezTo>
                    <a:pt x="239" y="311"/>
                    <a:pt x="239" y="311"/>
                    <a:pt x="239" y="311"/>
                  </a:cubicBezTo>
                  <a:cubicBezTo>
                    <a:pt x="239" y="311"/>
                    <a:pt x="239" y="311"/>
                    <a:pt x="239" y="311"/>
                  </a:cubicBezTo>
                  <a:cubicBezTo>
                    <a:pt x="238" y="310"/>
                    <a:pt x="238" y="310"/>
                    <a:pt x="238" y="310"/>
                  </a:cubicBezTo>
                  <a:cubicBezTo>
                    <a:pt x="239" y="309"/>
                    <a:pt x="239" y="309"/>
                    <a:pt x="239" y="309"/>
                  </a:cubicBezTo>
                  <a:cubicBezTo>
                    <a:pt x="239" y="308"/>
                    <a:pt x="239" y="307"/>
                    <a:pt x="239" y="306"/>
                  </a:cubicBezTo>
                  <a:cubicBezTo>
                    <a:pt x="240" y="306"/>
                    <a:pt x="240" y="306"/>
                    <a:pt x="240" y="306"/>
                  </a:cubicBezTo>
                  <a:cubicBezTo>
                    <a:pt x="240" y="306"/>
                    <a:pt x="240" y="306"/>
                    <a:pt x="240" y="306"/>
                  </a:cubicBezTo>
                  <a:cubicBezTo>
                    <a:pt x="240" y="307"/>
                    <a:pt x="240" y="307"/>
                    <a:pt x="240" y="307"/>
                  </a:cubicBezTo>
                  <a:cubicBezTo>
                    <a:pt x="240" y="306"/>
                    <a:pt x="240" y="306"/>
                    <a:pt x="240" y="306"/>
                  </a:cubicBezTo>
                  <a:cubicBezTo>
                    <a:pt x="240" y="306"/>
                    <a:pt x="240" y="306"/>
                    <a:pt x="240" y="306"/>
                  </a:cubicBezTo>
                  <a:cubicBezTo>
                    <a:pt x="241" y="305"/>
                    <a:pt x="241" y="305"/>
                    <a:pt x="241" y="305"/>
                  </a:cubicBezTo>
                  <a:cubicBezTo>
                    <a:pt x="241" y="306"/>
                    <a:pt x="241" y="306"/>
                    <a:pt x="241" y="306"/>
                  </a:cubicBezTo>
                  <a:cubicBezTo>
                    <a:pt x="241" y="306"/>
                    <a:pt x="241" y="307"/>
                    <a:pt x="241" y="307"/>
                  </a:cubicBezTo>
                  <a:close/>
                  <a:moveTo>
                    <a:pt x="255" y="306"/>
                  </a:moveTo>
                  <a:cubicBezTo>
                    <a:pt x="255" y="307"/>
                    <a:pt x="255" y="307"/>
                    <a:pt x="255" y="307"/>
                  </a:cubicBezTo>
                  <a:cubicBezTo>
                    <a:pt x="256" y="307"/>
                    <a:pt x="257" y="307"/>
                    <a:pt x="258" y="307"/>
                  </a:cubicBezTo>
                  <a:cubicBezTo>
                    <a:pt x="258" y="307"/>
                    <a:pt x="258" y="307"/>
                    <a:pt x="258" y="307"/>
                  </a:cubicBezTo>
                  <a:cubicBezTo>
                    <a:pt x="258" y="308"/>
                    <a:pt x="258" y="308"/>
                    <a:pt x="258" y="308"/>
                  </a:cubicBezTo>
                  <a:cubicBezTo>
                    <a:pt x="257" y="308"/>
                    <a:pt x="255" y="309"/>
                    <a:pt x="253" y="310"/>
                  </a:cubicBezTo>
                  <a:cubicBezTo>
                    <a:pt x="253" y="310"/>
                    <a:pt x="253" y="310"/>
                    <a:pt x="253" y="310"/>
                  </a:cubicBezTo>
                  <a:cubicBezTo>
                    <a:pt x="252" y="309"/>
                    <a:pt x="252" y="309"/>
                    <a:pt x="252" y="309"/>
                  </a:cubicBezTo>
                  <a:cubicBezTo>
                    <a:pt x="252" y="308"/>
                    <a:pt x="252" y="308"/>
                    <a:pt x="252" y="308"/>
                  </a:cubicBezTo>
                  <a:cubicBezTo>
                    <a:pt x="252" y="308"/>
                    <a:pt x="252" y="308"/>
                    <a:pt x="252" y="308"/>
                  </a:cubicBezTo>
                  <a:cubicBezTo>
                    <a:pt x="252" y="307"/>
                    <a:pt x="252" y="307"/>
                    <a:pt x="252" y="307"/>
                  </a:cubicBezTo>
                  <a:cubicBezTo>
                    <a:pt x="252" y="307"/>
                    <a:pt x="252" y="307"/>
                    <a:pt x="253" y="306"/>
                  </a:cubicBezTo>
                  <a:cubicBezTo>
                    <a:pt x="253" y="306"/>
                    <a:pt x="253" y="306"/>
                    <a:pt x="253" y="306"/>
                  </a:cubicBezTo>
                  <a:cubicBezTo>
                    <a:pt x="255" y="306"/>
                    <a:pt x="255" y="306"/>
                    <a:pt x="255" y="306"/>
                  </a:cubicBezTo>
                  <a:close/>
                  <a:moveTo>
                    <a:pt x="269" y="309"/>
                  </a:moveTo>
                  <a:cubicBezTo>
                    <a:pt x="269" y="309"/>
                    <a:pt x="269" y="309"/>
                    <a:pt x="269" y="309"/>
                  </a:cubicBezTo>
                  <a:cubicBezTo>
                    <a:pt x="268" y="309"/>
                    <a:pt x="268" y="309"/>
                    <a:pt x="268" y="309"/>
                  </a:cubicBezTo>
                  <a:cubicBezTo>
                    <a:pt x="268" y="309"/>
                    <a:pt x="268" y="309"/>
                    <a:pt x="268" y="309"/>
                  </a:cubicBezTo>
                  <a:cubicBezTo>
                    <a:pt x="269" y="307"/>
                    <a:pt x="269" y="307"/>
                    <a:pt x="269" y="307"/>
                  </a:cubicBezTo>
                  <a:cubicBezTo>
                    <a:pt x="270" y="308"/>
                    <a:pt x="270" y="308"/>
                    <a:pt x="270" y="308"/>
                  </a:cubicBezTo>
                  <a:lnTo>
                    <a:pt x="269" y="309"/>
                  </a:lnTo>
                  <a:close/>
                  <a:moveTo>
                    <a:pt x="34" y="308"/>
                  </a:moveTo>
                  <a:cubicBezTo>
                    <a:pt x="35" y="309"/>
                    <a:pt x="35" y="309"/>
                    <a:pt x="35" y="309"/>
                  </a:cubicBezTo>
                  <a:cubicBezTo>
                    <a:pt x="35" y="309"/>
                    <a:pt x="35" y="309"/>
                    <a:pt x="35" y="309"/>
                  </a:cubicBezTo>
                  <a:cubicBezTo>
                    <a:pt x="37" y="309"/>
                    <a:pt x="37" y="309"/>
                    <a:pt x="37" y="309"/>
                  </a:cubicBezTo>
                  <a:cubicBezTo>
                    <a:pt x="37" y="309"/>
                    <a:pt x="37" y="309"/>
                    <a:pt x="37" y="309"/>
                  </a:cubicBezTo>
                  <a:cubicBezTo>
                    <a:pt x="38" y="309"/>
                    <a:pt x="38" y="309"/>
                    <a:pt x="38" y="309"/>
                  </a:cubicBezTo>
                  <a:cubicBezTo>
                    <a:pt x="38" y="310"/>
                    <a:pt x="38" y="310"/>
                    <a:pt x="38" y="310"/>
                  </a:cubicBezTo>
                  <a:cubicBezTo>
                    <a:pt x="39" y="311"/>
                    <a:pt x="39" y="311"/>
                    <a:pt x="39" y="311"/>
                  </a:cubicBezTo>
                  <a:cubicBezTo>
                    <a:pt x="38" y="313"/>
                    <a:pt x="38" y="313"/>
                    <a:pt x="38" y="313"/>
                  </a:cubicBezTo>
                  <a:cubicBezTo>
                    <a:pt x="38" y="314"/>
                    <a:pt x="38" y="314"/>
                    <a:pt x="38" y="315"/>
                  </a:cubicBezTo>
                  <a:cubicBezTo>
                    <a:pt x="39" y="316"/>
                    <a:pt x="39" y="316"/>
                    <a:pt x="39" y="316"/>
                  </a:cubicBezTo>
                  <a:cubicBezTo>
                    <a:pt x="40" y="317"/>
                    <a:pt x="39" y="317"/>
                    <a:pt x="40" y="318"/>
                  </a:cubicBezTo>
                  <a:cubicBezTo>
                    <a:pt x="37" y="319"/>
                    <a:pt x="38" y="319"/>
                    <a:pt x="36" y="319"/>
                  </a:cubicBezTo>
                  <a:cubicBezTo>
                    <a:pt x="34" y="320"/>
                    <a:pt x="34" y="320"/>
                    <a:pt x="34" y="320"/>
                  </a:cubicBezTo>
                  <a:cubicBezTo>
                    <a:pt x="34" y="321"/>
                    <a:pt x="34" y="321"/>
                    <a:pt x="34" y="321"/>
                  </a:cubicBezTo>
                  <a:cubicBezTo>
                    <a:pt x="34" y="322"/>
                    <a:pt x="34" y="322"/>
                    <a:pt x="34" y="322"/>
                  </a:cubicBezTo>
                  <a:cubicBezTo>
                    <a:pt x="33" y="322"/>
                    <a:pt x="33" y="322"/>
                    <a:pt x="33" y="322"/>
                  </a:cubicBezTo>
                  <a:cubicBezTo>
                    <a:pt x="33" y="322"/>
                    <a:pt x="33" y="322"/>
                    <a:pt x="33" y="322"/>
                  </a:cubicBezTo>
                  <a:cubicBezTo>
                    <a:pt x="32" y="321"/>
                    <a:pt x="32" y="321"/>
                    <a:pt x="32" y="321"/>
                  </a:cubicBezTo>
                  <a:cubicBezTo>
                    <a:pt x="31" y="320"/>
                    <a:pt x="30" y="320"/>
                    <a:pt x="28" y="320"/>
                  </a:cubicBezTo>
                  <a:cubicBezTo>
                    <a:pt x="24" y="317"/>
                    <a:pt x="24" y="317"/>
                    <a:pt x="24" y="317"/>
                  </a:cubicBezTo>
                  <a:cubicBezTo>
                    <a:pt x="22" y="316"/>
                    <a:pt x="22" y="316"/>
                    <a:pt x="22" y="316"/>
                  </a:cubicBezTo>
                  <a:cubicBezTo>
                    <a:pt x="20" y="314"/>
                    <a:pt x="21" y="315"/>
                    <a:pt x="19" y="312"/>
                  </a:cubicBezTo>
                  <a:cubicBezTo>
                    <a:pt x="20" y="311"/>
                    <a:pt x="20" y="311"/>
                    <a:pt x="21" y="311"/>
                  </a:cubicBezTo>
                  <a:cubicBezTo>
                    <a:pt x="26" y="312"/>
                    <a:pt x="26" y="312"/>
                    <a:pt x="26" y="312"/>
                  </a:cubicBezTo>
                  <a:cubicBezTo>
                    <a:pt x="26" y="310"/>
                    <a:pt x="26" y="310"/>
                    <a:pt x="26" y="310"/>
                  </a:cubicBezTo>
                  <a:cubicBezTo>
                    <a:pt x="27" y="309"/>
                    <a:pt x="27" y="309"/>
                    <a:pt x="27" y="309"/>
                  </a:cubicBezTo>
                  <a:cubicBezTo>
                    <a:pt x="28" y="309"/>
                    <a:pt x="28" y="309"/>
                    <a:pt x="28" y="309"/>
                  </a:cubicBezTo>
                  <a:cubicBezTo>
                    <a:pt x="30" y="308"/>
                    <a:pt x="30" y="308"/>
                    <a:pt x="30" y="308"/>
                  </a:cubicBezTo>
                  <a:cubicBezTo>
                    <a:pt x="30" y="308"/>
                    <a:pt x="30" y="308"/>
                    <a:pt x="30" y="308"/>
                  </a:cubicBezTo>
                  <a:cubicBezTo>
                    <a:pt x="31" y="308"/>
                    <a:pt x="31" y="308"/>
                    <a:pt x="31" y="308"/>
                  </a:cubicBezTo>
                  <a:cubicBezTo>
                    <a:pt x="33" y="308"/>
                    <a:pt x="32" y="308"/>
                    <a:pt x="33" y="308"/>
                  </a:cubicBezTo>
                  <a:cubicBezTo>
                    <a:pt x="34" y="308"/>
                    <a:pt x="34" y="308"/>
                    <a:pt x="34" y="308"/>
                  </a:cubicBezTo>
                  <a:close/>
                  <a:moveTo>
                    <a:pt x="240" y="321"/>
                  </a:moveTo>
                  <a:cubicBezTo>
                    <a:pt x="239" y="321"/>
                    <a:pt x="239" y="321"/>
                    <a:pt x="239" y="321"/>
                  </a:cubicBezTo>
                  <a:cubicBezTo>
                    <a:pt x="239" y="320"/>
                    <a:pt x="239" y="320"/>
                    <a:pt x="239" y="320"/>
                  </a:cubicBezTo>
                  <a:cubicBezTo>
                    <a:pt x="239" y="318"/>
                    <a:pt x="239" y="319"/>
                    <a:pt x="240" y="318"/>
                  </a:cubicBezTo>
                  <a:cubicBezTo>
                    <a:pt x="240" y="318"/>
                    <a:pt x="240" y="318"/>
                    <a:pt x="240" y="318"/>
                  </a:cubicBezTo>
                  <a:cubicBezTo>
                    <a:pt x="243" y="314"/>
                    <a:pt x="245" y="313"/>
                    <a:pt x="246" y="308"/>
                  </a:cubicBezTo>
                  <a:cubicBezTo>
                    <a:pt x="247" y="308"/>
                    <a:pt x="247" y="308"/>
                    <a:pt x="247" y="308"/>
                  </a:cubicBezTo>
                  <a:cubicBezTo>
                    <a:pt x="248" y="309"/>
                    <a:pt x="248" y="309"/>
                    <a:pt x="248" y="309"/>
                  </a:cubicBezTo>
                  <a:cubicBezTo>
                    <a:pt x="249" y="310"/>
                    <a:pt x="249" y="310"/>
                    <a:pt x="249" y="310"/>
                  </a:cubicBezTo>
                  <a:cubicBezTo>
                    <a:pt x="249" y="311"/>
                    <a:pt x="249" y="311"/>
                    <a:pt x="249" y="311"/>
                  </a:cubicBezTo>
                  <a:cubicBezTo>
                    <a:pt x="248" y="311"/>
                    <a:pt x="245" y="315"/>
                    <a:pt x="244" y="315"/>
                  </a:cubicBezTo>
                  <a:cubicBezTo>
                    <a:pt x="244" y="317"/>
                    <a:pt x="244" y="317"/>
                    <a:pt x="244" y="317"/>
                  </a:cubicBezTo>
                  <a:cubicBezTo>
                    <a:pt x="244" y="317"/>
                    <a:pt x="244" y="317"/>
                    <a:pt x="244" y="317"/>
                  </a:cubicBezTo>
                  <a:cubicBezTo>
                    <a:pt x="243" y="317"/>
                    <a:pt x="243" y="317"/>
                    <a:pt x="243" y="317"/>
                  </a:cubicBezTo>
                  <a:cubicBezTo>
                    <a:pt x="243" y="318"/>
                    <a:pt x="243" y="318"/>
                    <a:pt x="243" y="318"/>
                  </a:cubicBezTo>
                  <a:cubicBezTo>
                    <a:pt x="243" y="319"/>
                    <a:pt x="243" y="319"/>
                    <a:pt x="243" y="319"/>
                  </a:cubicBezTo>
                  <a:cubicBezTo>
                    <a:pt x="242" y="319"/>
                    <a:pt x="242" y="319"/>
                    <a:pt x="242" y="319"/>
                  </a:cubicBezTo>
                  <a:cubicBezTo>
                    <a:pt x="242" y="320"/>
                    <a:pt x="242" y="320"/>
                    <a:pt x="242" y="320"/>
                  </a:cubicBezTo>
                  <a:cubicBezTo>
                    <a:pt x="241" y="320"/>
                    <a:pt x="241" y="320"/>
                    <a:pt x="241" y="320"/>
                  </a:cubicBezTo>
                  <a:cubicBezTo>
                    <a:pt x="241" y="320"/>
                    <a:pt x="241" y="320"/>
                    <a:pt x="241" y="320"/>
                  </a:cubicBezTo>
                  <a:cubicBezTo>
                    <a:pt x="240" y="321"/>
                    <a:pt x="240" y="321"/>
                    <a:pt x="240" y="321"/>
                  </a:cubicBezTo>
                  <a:close/>
                  <a:moveTo>
                    <a:pt x="237" y="315"/>
                  </a:moveTo>
                  <a:cubicBezTo>
                    <a:pt x="236" y="316"/>
                    <a:pt x="236" y="316"/>
                    <a:pt x="236" y="316"/>
                  </a:cubicBezTo>
                  <a:cubicBezTo>
                    <a:pt x="234" y="315"/>
                    <a:pt x="234" y="315"/>
                    <a:pt x="234" y="315"/>
                  </a:cubicBezTo>
                  <a:cubicBezTo>
                    <a:pt x="235" y="314"/>
                    <a:pt x="235" y="314"/>
                    <a:pt x="235" y="314"/>
                  </a:cubicBezTo>
                  <a:cubicBezTo>
                    <a:pt x="236" y="313"/>
                    <a:pt x="236" y="313"/>
                    <a:pt x="236" y="313"/>
                  </a:cubicBezTo>
                  <a:cubicBezTo>
                    <a:pt x="238" y="314"/>
                    <a:pt x="238" y="314"/>
                    <a:pt x="238" y="314"/>
                  </a:cubicBezTo>
                  <a:cubicBezTo>
                    <a:pt x="237" y="315"/>
                    <a:pt x="237" y="315"/>
                    <a:pt x="237" y="315"/>
                  </a:cubicBezTo>
                  <a:close/>
                  <a:moveTo>
                    <a:pt x="276" y="321"/>
                  </a:moveTo>
                  <a:cubicBezTo>
                    <a:pt x="275" y="321"/>
                    <a:pt x="275" y="321"/>
                    <a:pt x="275" y="321"/>
                  </a:cubicBezTo>
                  <a:cubicBezTo>
                    <a:pt x="277" y="318"/>
                    <a:pt x="277" y="318"/>
                    <a:pt x="278" y="317"/>
                  </a:cubicBezTo>
                  <a:cubicBezTo>
                    <a:pt x="279" y="316"/>
                    <a:pt x="279" y="316"/>
                    <a:pt x="279" y="316"/>
                  </a:cubicBezTo>
                  <a:cubicBezTo>
                    <a:pt x="279" y="317"/>
                    <a:pt x="279" y="317"/>
                    <a:pt x="279" y="317"/>
                  </a:cubicBezTo>
                  <a:cubicBezTo>
                    <a:pt x="277" y="319"/>
                    <a:pt x="278" y="318"/>
                    <a:pt x="276" y="321"/>
                  </a:cubicBezTo>
                  <a:close/>
                  <a:moveTo>
                    <a:pt x="92" y="348"/>
                  </a:moveTo>
                  <a:cubicBezTo>
                    <a:pt x="91" y="348"/>
                    <a:pt x="91" y="348"/>
                    <a:pt x="91" y="348"/>
                  </a:cubicBezTo>
                  <a:cubicBezTo>
                    <a:pt x="90" y="348"/>
                    <a:pt x="90" y="348"/>
                    <a:pt x="90" y="348"/>
                  </a:cubicBezTo>
                  <a:cubicBezTo>
                    <a:pt x="90" y="346"/>
                    <a:pt x="90" y="346"/>
                    <a:pt x="90" y="346"/>
                  </a:cubicBezTo>
                  <a:cubicBezTo>
                    <a:pt x="90" y="346"/>
                    <a:pt x="90" y="346"/>
                    <a:pt x="90" y="346"/>
                  </a:cubicBezTo>
                  <a:cubicBezTo>
                    <a:pt x="91" y="344"/>
                    <a:pt x="91" y="344"/>
                    <a:pt x="91" y="344"/>
                  </a:cubicBezTo>
                  <a:cubicBezTo>
                    <a:pt x="92" y="344"/>
                    <a:pt x="94" y="343"/>
                    <a:pt x="94" y="343"/>
                  </a:cubicBezTo>
                  <a:lnTo>
                    <a:pt x="92" y="348"/>
                  </a:lnTo>
                  <a:close/>
                  <a:moveTo>
                    <a:pt x="187" y="350"/>
                  </a:moveTo>
                  <a:cubicBezTo>
                    <a:pt x="186" y="350"/>
                    <a:pt x="186" y="350"/>
                    <a:pt x="186" y="350"/>
                  </a:cubicBezTo>
                  <a:cubicBezTo>
                    <a:pt x="185" y="349"/>
                    <a:pt x="186" y="349"/>
                    <a:pt x="185" y="348"/>
                  </a:cubicBezTo>
                  <a:cubicBezTo>
                    <a:pt x="185" y="348"/>
                    <a:pt x="185" y="348"/>
                    <a:pt x="185" y="348"/>
                  </a:cubicBezTo>
                  <a:cubicBezTo>
                    <a:pt x="187" y="347"/>
                    <a:pt x="187" y="347"/>
                    <a:pt x="187" y="347"/>
                  </a:cubicBezTo>
                  <a:cubicBezTo>
                    <a:pt x="188" y="347"/>
                    <a:pt x="188" y="347"/>
                    <a:pt x="188" y="347"/>
                  </a:cubicBezTo>
                  <a:cubicBezTo>
                    <a:pt x="188" y="347"/>
                    <a:pt x="188" y="347"/>
                    <a:pt x="188" y="347"/>
                  </a:cubicBezTo>
                  <a:cubicBezTo>
                    <a:pt x="188" y="347"/>
                    <a:pt x="188" y="347"/>
                    <a:pt x="188" y="347"/>
                  </a:cubicBezTo>
                  <a:cubicBezTo>
                    <a:pt x="188" y="348"/>
                    <a:pt x="188" y="348"/>
                    <a:pt x="188" y="348"/>
                  </a:cubicBezTo>
                  <a:cubicBezTo>
                    <a:pt x="188" y="349"/>
                    <a:pt x="187" y="350"/>
                    <a:pt x="187" y="350"/>
                  </a:cubicBezTo>
                  <a:close/>
                  <a:moveTo>
                    <a:pt x="188" y="352"/>
                  </a:moveTo>
                  <a:cubicBezTo>
                    <a:pt x="188" y="353"/>
                    <a:pt x="188" y="353"/>
                    <a:pt x="188" y="353"/>
                  </a:cubicBezTo>
                  <a:cubicBezTo>
                    <a:pt x="188" y="351"/>
                    <a:pt x="188" y="351"/>
                    <a:pt x="188" y="351"/>
                  </a:cubicBezTo>
                  <a:cubicBezTo>
                    <a:pt x="189" y="351"/>
                    <a:pt x="189" y="351"/>
                    <a:pt x="189" y="351"/>
                  </a:cubicBezTo>
                  <a:cubicBezTo>
                    <a:pt x="190" y="352"/>
                    <a:pt x="190" y="352"/>
                    <a:pt x="190" y="352"/>
                  </a:cubicBezTo>
                  <a:cubicBezTo>
                    <a:pt x="191" y="352"/>
                    <a:pt x="191" y="352"/>
                    <a:pt x="191" y="352"/>
                  </a:cubicBezTo>
                  <a:cubicBezTo>
                    <a:pt x="191" y="353"/>
                    <a:pt x="191" y="353"/>
                    <a:pt x="191" y="353"/>
                  </a:cubicBezTo>
                  <a:cubicBezTo>
                    <a:pt x="192" y="354"/>
                    <a:pt x="192" y="354"/>
                    <a:pt x="192" y="354"/>
                  </a:cubicBezTo>
                  <a:cubicBezTo>
                    <a:pt x="192" y="353"/>
                    <a:pt x="192" y="353"/>
                    <a:pt x="192" y="353"/>
                  </a:cubicBezTo>
                  <a:cubicBezTo>
                    <a:pt x="193" y="353"/>
                    <a:pt x="193" y="353"/>
                    <a:pt x="193" y="353"/>
                  </a:cubicBezTo>
                  <a:cubicBezTo>
                    <a:pt x="192" y="355"/>
                    <a:pt x="192" y="355"/>
                    <a:pt x="192" y="355"/>
                  </a:cubicBezTo>
                  <a:cubicBezTo>
                    <a:pt x="191" y="356"/>
                    <a:pt x="191" y="356"/>
                    <a:pt x="191" y="356"/>
                  </a:cubicBezTo>
                  <a:cubicBezTo>
                    <a:pt x="191" y="357"/>
                    <a:pt x="191" y="357"/>
                    <a:pt x="191" y="357"/>
                  </a:cubicBezTo>
                  <a:cubicBezTo>
                    <a:pt x="191" y="356"/>
                    <a:pt x="190" y="356"/>
                    <a:pt x="190" y="356"/>
                  </a:cubicBezTo>
                  <a:cubicBezTo>
                    <a:pt x="190" y="355"/>
                    <a:pt x="190" y="356"/>
                    <a:pt x="189" y="355"/>
                  </a:cubicBezTo>
                  <a:cubicBezTo>
                    <a:pt x="189" y="355"/>
                    <a:pt x="189" y="355"/>
                    <a:pt x="189" y="355"/>
                  </a:cubicBezTo>
                  <a:cubicBezTo>
                    <a:pt x="188" y="356"/>
                    <a:pt x="188" y="356"/>
                    <a:pt x="188" y="356"/>
                  </a:cubicBezTo>
                  <a:cubicBezTo>
                    <a:pt x="188" y="356"/>
                    <a:pt x="188" y="356"/>
                    <a:pt x="188" y="356"/>
                  </a:cubicBezTo>
                  <a:cubicBezTo>
                    <a:pt x="189" y="357"/>
                    <a:pt x="189" y="357"/>
                    <a:pt x="189" y="357"/>
                  </a:cubicBezTo>
                  <a:cubicBezTo>
                    <a:pt x="189" y="357"/>
                    <a:pt x="189" y="357"/>
                    <a:pt x="189" y="357"/>
                  </a:cubicBezTo>
                  <a:cubicBezTo>
                    <a:pt x="188" y="357"/>
                    <a:pt x="188" y="357"/>
                    <a:pt x="188" y="357"/>
                  </a:cubicBezTo>
                  <a:cubicBezTo>
                    <a:pt x="187" y="357"/>
                    <a:pt x="187" y="357"/>
                    <a:pt x="187" y="357"/>
                  </a:cubicBezTo>
                  <a:cubicBezTo>
                    <a:pt x="186" y="358"/>
                    <a:pt x="186" y="358"/>
                    <a:pt x="186" y="358"/>
                  </a:cubicBezTo>
                  <a:cubicBezTo>
                    <a:pt x="186" y="358"/>
                    <a:pt x="186" y="358"/>
                    <a:pt x="186" y="358"/>
                  </a:cubicBezTo>
                  <a:cubicBezTo>
                    <a:pt x="186" y="356"/>
                    <a:pt x="186" y="356"/>
                    <a:pt x="186" y="356"/>
                  </a:cubicBezTo>
                  <a:cubicBezTo>
                    <a:pt x="186" y="357"/>
                    <a:pt x="186" y="357"/>
                    <a:pt x="186" y="357"/>
                  </a:cubicBezTo>
                  <a:cubicBezTo>
                    <a:pt x="185" y="358"/>
                    <a:pt x="185" y="358"/>
                    <a:pt x="185" y="359"/>
                  </a:cubicBezTo>
                  <a:cubicBezTo>
                    <a:pt x="184" y="359"/>
                    <a:pt x="184" y="359"/>
                    <a:pt x="184" y="359"/>
                  </a:cubicBezTo>
                  <a:cubicBezTo>
                    <a:pt x="183" y="360"/>
                    <a:pt x="183" y="360"/>
                    <a:pt x="183" y="360"/>
                  </a:cubicBezTo>
                  <a:cubicBezTo>
                    <a:pt x="183" y="360"/>
                    <a:pt x="183" y="360"/>
                    <a:pt x="183" y="360"/>
                  </a:cubicBezTo>
                  <a:cubicBezTo>
                    <a:pt x="182" y="360"/>
                    <a:pt x="182" y="360"/>
                    <a:pt x="182" y="360"/>
                  </a:cubicBezTo>
                  <a:cubicBezTo>
                    <a:pt x="181" y="360"/>
                    <a:pt x="178" y="359"/>
                    <a:pt x="177" y="358"/>
                  </a:cubicBezTo>
                  <a:cubicBezTo>
                    <a:pt x="180" y="354"/>
                    <a:pt x="180" y="355"/>
                    <a:pt x="181" y="354"/>
                  </a:cubicBezTo>
                  <a:cubicBezTo>
                    <a:pt x="182" y="354"/>
                    <a:pt x="182" y="354"/>
                    <a:pt x="182" y="354"/>
                  </a:cubicBezTo>
                  <a:cubicBezTo>
                    <a:pt x="183" y="354"/>
                    <a:pt x="183" y="354"/>
                    <a:pt x="183" y="354"/>
                  </a:cubicBezTo>
                  <a:cubicBezTo>
                    <a:pt x="184" y="354"/>
                    <a:pt x="184" y="354"/>
                    <a:pt x="184" y="354"/>
                  </a:cubicBezTo>
                  <a:cubicBezTo>
                    <a:pt x="184" y="353"/>
                    <a:pt x="184" y="353"/>
                    <a:pt x="184" y="353"/>
                  </a:cubicBezTo>
                  <a:cubicBezTo>
                    <a:pt x="183" y="352"/>
                    <a:pt x="183" y="352"/>
                    <a:pt x="183" y="352"/>
                  </a:cubicBezTo>
                  <a:cubicBezTo>
                    <a:pt x="183" y="351"/>
                    <a:pt x="183" y="351"/>
                    <a:pt x="183" y="351"/>
                  </a:cubicBezTo>
                  <a:cubicBezTo>
                    <a:pt x="185" y="350"/>
                    <a:pt x="185" y="350"/>
                    <a:pt x="185" y="350"/>
                  </a:cubicBezTo>
                  <a:cubicBezTo>
                    <a:pt x="185" y="351"/>
                    <a:pt x="185" y="351"/>
                    <a:pt x="185" y="351"/>
                  </a:cubicBezTo>
                  <a:cubicBezTo>
                    <a:pt x="187" y="351"/>
                    <a:pt x="187" y="351"/>
                    <a:pt x="188" y="352"/>
                  </a:cubicBezTo>
                  <a:close/>
                  <a:moveTo>
                    <a:pt x="392" y="357"/>
                  </a:moveTo>
                  <a:cubicBezTo>
                    <a:pt x="396" y="363"/>
                    <a:pt x="395" y="364"/>
                    <a:pt x="396" y="368"/>
                  </a:cubicBezTo>
                  <a:cubicBezTo>
                    <a:pt x="396" y="368"/>
                    <a:pt x="396" y="368"/>
                    <a:pt x="396" y="368"/>
                  </a:cubicBezTo>
                  <a:cubicBezTo>
                    <a:pt x="395" y="367"/>
                    <a:pt x="395" y="367"/>
                    <a:pt x="395" y="367"/>
                  </a:cubicBezTo>
                  <a:cubicBezTo>
                    <a:pt x="395" y="365"/>
                    <a:pt x="394" y="365"/>
                    <a:pt x="394" y="364"/>
                  </a:cubicBezTo>
                  <a:cubicBezTo>
                    <a:pt x="394" y="363"/>
                    <a:pt x="394" y="363"/>
                    <a:pt x="394" y="363"/>
                  </a:cubicBezTo>
                  <a:cubicBezTo>
                    <a:pt x="393" y="362"/>
                    <a:pt x="393" y="362"/>
                    <a:pt x="392" y="360"/>
                  </a:cubicBezTo>
                  <a:cubicBezTo>
                    <a:pt x="392" y="360"/>
                    <a:pt x="392" y="360"/>
                    <a:pt x="392" y="360"/>
                  </a:cubicBezTo>
                  <a:cubicBezTo>
                    <a:pt x="392" y="359"/>
                    <a:pt x="392" y="359"/>
                    <a:pt x="392" y="359"/>
                  </a:cubicBezTo>
                  <a:cubicBezTo>
                    <a:pt x="391" y="359"/>
                    <a:pt x="391" y="359"/>
                    <a:pt x="391" y="359"/>
                  </a:cubicBezTo>
                  <a:cubicBezTo>
                    <a:pt x="391" y="359"/>
                    <a:pt x="391" y="359"/>
                    <a:pt x="391" y="359"/>
                  </a:cubicBezTo>
                  <a:cubicBezTo>
                    <a:pt x="391" y="359"/>
                    <a:pt x="391" y="359"/>
                    <a:pt x="391" y="359"/>
                  </a:cubicBezTo>
                  <a:cubicBezTo>
                    <a:pt x="391" y="361"/>
                    <a:pt x="391" y="360"/>
                    <a:pt x="391" y="362"/>
                  </a:cubicBezTo>
                  <a:cubicBezTo>
                    <a:pt x="392" y="363"/>
                    <a:pt x="395" y="369"/>
                    <a:pt x="395" y="369"/>
                  </a:cubicBezTo>
                  <a:cubicBezTo>
                    <a:pt x="395" y="371"/>
                    <a:pt x="395" y="371"/>
                    <a:pt x="395" y="371"/>
                  </a:cubicBezTo>
                  <a:cubicBezTo>
                    <a:pt x="395" y="372"/>
                    <a:pt x="395" y="372"/>
                    <a:pt x="395" y="372"/>
                  </a:cubicBezTo>
                  <a:cubicBezTo>
                    <a:pt x="395" y="373"/>
                    <a:pt x="395" y="373"/>
                    <a:pt x="395" y="373"/>
                  </a:cubicBezTo>
                  <a:cubicBezTo>
                    <a:pt x="395" y="374"/>
                    <a:pt x="395" y="374"/>
                    <a:pt x="395" y="374"/>
                  </a:cubicBezTo>
                  <a:cubicBezTo>
                    <a:pt x="395" y="374"/>
                    <a:pt x="395" y="374"/>
                    <a:pt x="395" y="374"/>
                  </a:cubicBezTo>
                  <a:cubicBezTo>
                    <a:pt x="393" y="375"/>
                    <a:pt x="393" y="375"/>
                    <a:pt x="393" y="375"/>
                  </a:cubicBezTo>
                  <a:cubicBezTo>
                    <a:pt x="391" y="378"/>
                    <a:pt x="391" y="378"/>
                    <a:pt x="391" y="378"/>
                  </a:cubicBezTo>
                  <a:cubicBezTo>
                    <a:pt x="389" y="380"/>
                    <a:pt x="389" y="380"/>
                    <a:pt x="389" y="380"/>
                  </a:cubicBezTo>
                  <a:cubicBezTo>
                    <a:pt x="389" y="380"/>
                    <a:pt x="389" y="380"/>
                    <a:pt x="389" y="380"/>
                  </a:cubicBezTo>
                  <a:cubicBezTo>
                    <a:pt x="388" y="380"/>
                    <a:pt x="388" y="380"/>
                    <a:pt x="388" y="380"/>
                  </a:cubicBezTo>
                  <a:cubicBezTo>
                    <a:pt x="388" y="379"/>
                    <a:pt x="388" y="379"/>
                    <a:pt x="388" y="379"/>
                  </a:cubicBezTo>
                  <a:cubicBezTo>
                    <a:pt x="387" y="378"/>
                    <a:pt x="387" y="378"/>
                    <a:pt x="387" y="377"/>
                  </a:cubicBezTo>
                  <a:cubicBezTo>
                    <a:pt x="388" y="376"/>
                    <a:pt x="388" y="376"/>
                    <a:pt x="388" y="376"/>
                  </a:cubicBezTo>
                  <a:cubicBezTo>
                    <a:pt x="388" y="374"/>
                    <a:pt x="389" y="373"/>
                    <a:pt x="389" y="371"/>
                  </a:cubicBezTo>
                  <a:cubicBezTo>
                    <a:pt x="387" y="369"/>
                    <a:pt x="388" y="369"/>
                    <a:pt x="387" y="368"/>
                  </a:cubicBezTo>
                  <a:cubicBezTo>
                    <a:pt x="384" y="353"/>
                    <a:pt x="384" y="353"/>
                    <a:pt x="384" y="353"/>
                  </a:cubicBezTo>
                  <a:cubicBezTo>
                    <a:pt x="384" y="353"/>
                    <a:pt x="384" y="353"/>
                    <a:pt x="384" y="353"/>
                  </a:cubicBezTo>
                  <a:cubicBezTo>
                    <a:pt x="385" y="353"/>
                    <a:pt x="385" y="353"/>
                    <a:pt x="385" y="353"/>
                  </a:cubicBezTo>
                  <a:cubicBezTo>
                    <a:pt x="386" y="356"/>
                    <a:pt x="386" y="355"/>
                    <a:pt x="387" y="357"/>
                  </a:cubicBezTo>
                  <a:cubicBezTo>
                    <a:pt x="391" y="357"/>
                    <a:pt x="386" y="357"/>
                    <a:pt x="392" y="357"/>
                  </a:cubicBezTo>
                  <a:close/>
                  <a:moveTo>
                    <a:pt x="391" y="355"/>
                  </a:moveTo>
                  <a:cubicBezTo>
                    <a:pt x="391" y="356"/>
                    <a:pt x="391" y="356"/>
                    <a:pt x="391" y="356"/>
                  </a:cubicBezTo>
                  <a:cubicBezTo>
                    <a:pt x="389" y="356"/>
                    <a:pt x="389" y="356"/>
                    <a:pt x="389" y="356"/>
                  </a:cubicBezTo>
                  <a:cubicBezTo>
                    <a:pt x="388" y="355"/>
                    <a:pt x="388" y="355"/>
                    <a:pt x="388" y="355"/>
                  </a:cubicBezTo>
                  <a:cubicBezTo>
                    <a:pt x="387" y="354"/>
                    <a:pt x="387" y="354"/>
                    <a:pt x="387" y="354"/>
                  </a:cubicBezTo>
                  <a:cubicBezTo>
                    <a:pt x="387" y="353"/>
                    <a:pt x="387" y="353"/>
                    <a:pt x="387" y="353"/>
                  </a:cubicBezTo>
                  <a:cubicBezTo>
                    <a:pt x="388" y="353"/>
                    <a:pt x="388" y="353"/>
                    <a:pt x="388" y="353"/>
                  </a:cubicBezTo>
                  <a:cubicBezTo>
                    <a:pt x="390" y="354"/>
                    <a:pt x="390" y="354"/>
                    <a:pt x="390" y="354"/>
                  </a:cubicBezTo>
                  <a:lnTo>
                    <a:pt x="391" y="355"/>
                  </a:lnTo>
                  <a:close/>
                  <a:moveTo>
                    <a:pt x="375" y="355"/>
                  </a:moveTo>
                  <a:cubicBezTo>
                    <a:pt x="376" y="357"/>
                    <a:pt x="376" y="357"/>
                    <a:pt x="376" y="357"/>
                  </a:cubicBezTo>
                  <a:cubicBezTo>
                    <a:pt x="376" y="358"/>
                    <a:pt x="376" y="358"/>
                    <a:pt x="376" y="359"/>
                  </a:cubicBezTo>
                  <a:cubicBezTo>
                    <a:pt x="375" y="359"/>
                    <a:pt x="375" y="359"/>
                    <a:pt x="375" y="359"/>
                  </a:cubicBezTo>
                  <a:cubicBezTo>
                    <a:pt x="376" y="360"/>
                    <a:pt x="376" y="360"/>
                    <a:pt x="376" y="360"/>
                  </a:cubicBezTo>
                  <a:cubicBezTo>
                    <a:pt x="376" y="360"/>
                    <a:pt x="376" y="360"/>
                    <a:pt x="376" y="360"/>
                  </a:cubicBezTo>
                  <a:cubicBezTo>
                    <a:pt x="377" y="359"/>
                    <a:pt x="377" y="359"/>
                    <a:pt x="379" y="357"/>
                  </a:cubicBezTo>
                  <a:cubicBezTo>
                    <a:pt x="379" y="357"/>
                    <a:pt x="379" y="357"/>
                    <a:pt x="379" y="357"/>
                  </a:cubicBezTo>
                  <a:cubicBezTo>
                    <a:pt x="382" y="358"/>
                    <a:pt x="381" y="358"/>
                    <a:pt x="383" y="359"/>
                  </a:cubicBezTo>
                  <a:cubicBezTo>
                    <a:pt x="384" y="360"/>
                    <a:pt x="384" y="360"/>
                    <a:pt x="384" y="360"/>
                  </a:cubicBezTo>
                  <a:cubicBezTo>
                    <a:pt x="384" y="361"/>
                    <a:pt x="384" y="361"/>
                    <a:pt x="384" y="361"/>
                  </a:cubicBezTo>
                  <a:cubicBezTo>
                    <a:pt x="383" y="364"/>
                    <a:pt x="383" y="364"/>
                    <a:pt x="383" y="364"/>
                  </a:cubicBezTo>
                  <a:cubicBezTo>
                    <a:pt x="382" y="364"/>
                    <a:pt x="382" y="364"/>
                    <a:pt x="382" y="364"/>
                  </a:cubicBezTo>
                  <a:cubicBezTo>
                    <a:pt x="381" y="364"/>
                    <a:pt x="381" y="364"/>
                    <a:pt x="381" y="364"/>
                  </a:cubicBezTo>
                  <a:cubicBezTo>
                    <a:pt x="380" y="364"/>
                    <a:pt x="380" y="364"/>
                    <a:pt x="380" y="364"/>
                  </a:cubicBezTo>
                  <a:cubicBezTo>
                    <a:pt x="379" y="365"/>
                    <a:pt x="379" y="365"/>
                    <a:pt x="379" y="365"/>
                  </a:cubicBezTo>
                  <a:cubicBezTo>
                    <a:pt x="380" y="366"/>
                    <a:pt x="380" y="366"/>
                    <a:pt x="380" y="366"/>
                  </a:cubicBezTo>
                  <a:cubicBezTo>
                    <a:pt x="383" y="366"/>
                    <a:pt x="383" y="366"/>
                    <a:pt x="383" y="366"/>
                  </a:cubicBezTo>
                  <a:cubicBezTo>
                    <a:pt x="384" y="367"/>
                    <a:pt x="384" y="367"/>
                    <a:pt x="384" y="367"/>
                  </a:cubicBezTo>
                  <a:cubicBezTo>
                    <a:pt x="384" y="369"/>
                    <a:pt x="384" y="369"/>
                    <a:pt x="384" y="369"/>
                  </a:cubicBezTo>
                  <a:cubicBezTo>
                    <a:pt x="384" y="371"/>
                    <a:pt x="384" y="371"/>
                    <a:pt x="384" y="371"/>
                  </a:cubicBezTo>
                  <a:cubicBezTo>
                    <a:pt x="382" y="370"/>
                    <a:pt x="382" y="370"/>
                    <a:pt x="382" y="370"/>
                  </a:cubicBezTo>
                  <a:cubicBezTo>
                    <a:pt x="381" y="369"/>
                    <a:pt x="381" y="369"/>
                    <a:pt x="377" y="367"/>
                  </a:cubicBezTo>
                  <a:cubicBezTo>
                    <a:pt x="377" y="367"/>
                    <a:pt x="377" y="367"/>
                    <a:pt x="377" y="367"/>
                  </a:cubicBezTo>
                  <a:cubicBezTo>
                    <a:pt x="376" y="367"/>
                    <a:pt x="376" y="367"/>
                    <a:pt x="376" y="367"/>
                  </a:cubicBezTo>
                  <a:cubicBezTo>
                    <a:pt x="376" y="368"/>
                    <a:pt x="376" y="368"/>
                    <a:pt x="376" y="371"/>
                  </a:cubicBezTo>
                  <a:cubicBezTo>
                    <a:pt x="375" y="372"/>
                    <a:pt x="375" y="372"/>
                    <a:pt x="375" y="372"/>
                  </a:cubicBezTo>
                  <a:cubicBezTo>
                    <a:pt x="373" y="372"/>
                    <a:pt x="373" y="372"/>
                    <a:pt x="373" y="372"/>
                  </a:cubicBezTo>
                  <a:cubicBezTo>
                    <a:pt x="372" y="369"/>
                    <a:pt x="372" y="370"/>
                    <a:pt x="371" y="367"/>
                  </a:cubicBezTo>
                  <a:cubicBezTo>
                    <a:pt x="370" y="366"/>
                    <a:pt x="368" y="364"/>
                    <a:pt x="367" y="363"/>
                  </a:cubicBezTo>
                  <a:cubicBezTo>
                    <a:pt x="365" y="361"/>
                    <a:pt x="365" y="361"/>
                    <a:pt x="365" y="361"/>
                  </a:cubicBezTo>
                  <a:cubicBezTo>
                    <a:pt x="366" y="359"/>
                    <a:pt x="366" y="359"/>
                    <a:pt x="366" y="358"/>
                  </a:cubicBezTo>
                  <a:cubicBezTo>
                    <a:pt x="367" y="358"/>
                    <a:pt x="367" y="358"/>
                    <a:pt x="367" y="358"/>
                  </a:cubicBezTo>
                  <a:cubicBezTo>
                    <a:pt x="368" y="357"/>
                    <a:pt x="368" y="357"/>
                    <a:pt x="368" y="357"/>
                  </a:cubicBezTo>
                  <a:cubicBezTo>
                    <a:pt x="368" y="355"/>
                    <a:pt x="368" y="355"/>
                    <a:pt x="368" y="355"/>
                  </a:cubicBezTo>
                  <a:cubicBezTo>
                    <a:pt x="369" y="357"/>
                    <a:pt x="369" y="356"/>
                    <a:pt x="370" y="358"/>
                  </a:cubicBezTo>
                  <a:cubicBezTo>
                    <a:pt x="370" y="357"/>
                    <a:pt x="370" y="357"/>
                    <a:pt x="370" y="357"/>
                  </a:cubicBezTo>
                  <a:cubicBezTo>
                    <a:pt x="371" y="356"/>
                    <a:pt x="371" y="356"/>
                    <a:pt x="371" y="356"/>
                  </a:cubicBezTo>
                  <a:cubicBezTo>
                    <a:pt x="372" y="356"/>
                    <a:pt x="372" y="356"/>
                    <a:pt x="372" y="356"/>
                  </a:cubicBezTo>
                  <a:cubicBezTo>
                    <a:pt x="372" y="356"/>
                    <a:pt x="372" y="356"/>
                    <a:pt x="372" y="356"/>
                  </a:cubicBezTo>
                  <a:cubicBezTo>
                    <a:pt x="373" y="355"/>
                    <a:pt x="373" y="355"/>
                    <a:pt x="373" y="355"/>
                  </a:cubicBezTo>
                  <a:cubicBezTo>
                    <a:pt x="374" y="354"/>
                    <a:pt x="374" y="354"/>
                    <a:pt x="374" y="354"/>
                  </a:cubicBezTo>
                  <a:cubicBezTo>
                    <a:pt x="375" y="355"/>
                    <a:pt x="375" y="355"/>
                    <a:pt x="375" y="355"/>
                  </a:cubicBezTo>
                  <a:close/>
                  <a:moveTo>
                    <a:pt x="182" y="364"/>
                  </a:moveTo>
                  <a:cubicBezTo>
                    <a:pt x="182" y="365"/>
                    <a:pt x="182" y="365"/>
                    <a:pt x="182" y="365"/>
                  </a:cubicBezTo>
                  <a:cubicBezTo>
                    <a:pt x="183" y="365"/>
                    <a:pt x="183" y="365"/>
                    <a:pt x="183" y="365"/>
                  </a:cubicBezTo>
                  <a:cubicBezTo>
                    <a:pt x="185" y="363"/>
                    <a:pt x="185" y="364"/>
                    <a:pt x="185" y="363"/>
                  </a:cubicBezTo>
                  <a:cubicBezTo>
                    <a:pt x="186" y="363"/>
                    <a:pt x="186" y="363"/>
                    <a:pt x="186" y="363"/>
                  </a:cubicBezTo>
                  <a:cubicBezTo>
                    <a:pt x="187" y="364"/>
                    <a:pt x="187" y="364"/>
                    <a:pt x="187" y="364"/>
                  </a:cubicBezTo>
                  <a:cubicBezTo>
                    <a:pt x="188" y="364"/>
                    <a:pt x="188" y="364"/>
                    <a:pt x="188" y="364"/>
                  </a:cubicBezTo>
                  <a:cubicBezTo>
                    <a:pt x="188" y="365"/>
                    <a:pt x="188" y="365"/>
                    <a:pt x="188" y="365"/>
                  </a:cubicBezTo>
                  <a:cubicBezTo>
                    <a:pt x="187" y="366"/>
                    <a:pt x="187" y="366"/>
                    <a:pt x="187" y="366"/>
                  </a:cubicBezTo>
                  <a:cubicBezTo>
                    <a:pt x="187" y="366"/>
                    <a:pt x="187" y="366"/>
                    <a:pt x="187" y="366"/>
                  </a:cubicBezTo>
                  <a:cubicBezTo>
                    <a:pt x="188" y="367"/>
                    <a:pt x="188" y="367"/>
                    <a:pt x="188" y="367"/>
                  </a:cubicBezTo>
                  <a:cubicBezTo>
                    <a:pt x="190" y="368"/>
                    <a:pt x="190" y="368"/>
                    <a:pt x="190" y="368"/>
                  </a:cubicBezTo>
                  <a:cubicBezTo>
                    <a:pt x="190" y="368"/>
                    <a:pt x="190" y="368"/>
                    <a:pt x="190" y="368"/>
                  </a:cubicBezTo>
                  <a:cubicBezTo>
                    <a:pt x="190" y="369"/>
                    <a:pt x="190" y="369"/>
                    <a:pt x="190" y="369"/>
                  </a:cubicBezTo>
                  <a:cubicBezTo>
                    <a:pt x="189" y="370"/>
                    <a:pt x="189" y="371"/>
                    <a:pt x="188" y="371"/>
                  </a:cubicBezTo>
                  <a:cubicBezTo>
                    <a:pt x="188" y="371"/>
                    <a:pt x="188" y="371"/>
                    <a:pt x="188" y="371"/>
                  </a:cubicBezTo>
                  <a:cubicBezTo>
                    <a:pt x="185" y="371"/>
                    <a:pt x="183" y="370"/>
                    <a:pt x="182" y="370"/>
                  </a:cubicBezTo>
                  <a:cubicBezTo>
                    <a:pt x="182" y="371"/>
                    <a:pt x="182" y="370"/>
                    <a:pt x="181" y="371"/>
                  </a:cubicBezTo>
                  <a:cubicBezTo>
                    <a:pt x="181" y="371"/>
                    <a:pt x="181" y="371"/>
                    <a:pt x="181" y="371"/>
                  </a:cubicBezTo>
                  <a:cubicBezTo>
                    <a:pt x="183" y="372"/>
                    <a:pt x="183" y="372"/>
                    <a:pt x="183" y="372"/>
                  </a:cubicBezTo>
                  <a:cubicBezTo>
                    <a:pt x="184" y="373"/>
                    <a:pt x="184" y="373"/>
                    <a:pt x="185" y="374"/>
                  </a:cubicBezTo>
                  <a:cubicBezTo>
                    <a:pt x="184" y="374"/>
                    <a:pt x="184" y="374"/>
                    <a:pt x="184" y="374"/>
                  </a:cubicBezTo>
                  <a:cubicBezTo>
                    <a:pt x="183" y="374"/>
                    <a:pt x="184" y="374"/>
                    <a:pt x="182" y="374"/>
                  </a:cubicBezTo>
                  <a:cubicBezTo>
                    <a:pt x="181" y="375"/>
                    <a:pt x="181" y="375"/>
                    <a:pt x="181" y="375"/>
                  </a:cubicBezTo>
                  <a:cubicBezTo>
                    <a:pt x="180" y="376"/>
                    <a:pt x="180" y="376"/>
                    <a:pt x="180" y="376"/>
                  </a:cubicBezTo>
                  <a:cubicBezTo>
                    <a:pt x="178" y="376"/>
                    <a:pt x="178" y="376"/>
                    <a:pt x="178" y="376"/>
                  </a:cubicBezTo>
                  <a:cubicBezTo>
                    <a:pt x="177" y="377"/>
                    <a:pt x="176" y="377"/>
                    <a:pt x="175" y="378"/>
                  </a:cubicBezTo>
                  <a:cubicBezTo>
                    <a:pt x="175" y="379"/>
                    <a:pt x="175" y="379"/>
                    <a:pt x="175" y="379"/>
                  </a:cubicBezTo>
                  <a:cubicBezTo>
                    <a:pt x="174" y="379"/>
                    <a:pt x="174" y="379"/>
                    <a:pt x="174" y="379"/>
                  </a:cubicBezTo>
                  <a:cubicBezTo>
                    <a:pt x="173" y="380"/>
                    <a:pt x="173" y="380"/>
                    <a:pt x="173" y="380"/>
                  </a:cubicBezTo>
                  <a:cubicBezTo>
                    <a:pt x="174" y="380"/>
                    <a:pt x="174" y="380"/>
                    <a:pt x="174" y="380"/>
                  </a:cubicBezTo>
                  <a:cubicBezTo>
                    <a:pt x="174" y="381"/>
                    <a:pt x="174" y="381"/>
                    <a:pt x="174" y="381"/>
                  </a:cubicBezTo>
                  <a:cubicBezTo>
                    <a:pt x="174" y="381"/>
                    <a:pt x="174" y="381"/>
                    <a:pt x="174" y="381"/>
                  </a:cubicBezTo>
                  <a:cubicBezTo>
                    <a:pt x="174" y="382"/>
                    <a:pt x="174" y="382"/>
                    <a:pt x="174" y="382"/>
                  </a:cubicBezTo>
                  <a:cubicBezTo>
                    <a:pt x="173" y="384"/>
                    <a:pt x="173" y="384"/>
                    <a:pt x="173" y="384"/>
                  </a:cubicBezTo>
                  <a:cubicBezTo>
                    <a:pt x="170" y="386"/>
                    <a:pt x="170" y="386"/>
                    <a:pt x="170" y="386"/>
                  </a:cubicBezTo>
                  <a:cubicBezTo>
                    <a:pt x="169" y="385"/>
                    <a:pt x="169" y="385"/>
                    <a:pt x="169" y="385"/>
                  </a:cubicBezTo>
                  <a:cubicBezTo>
                    <a:pt x="169" y="385"/>
                    <a:pt x="169" y="385"/>
                    <a:pt x="169" y="385"/>
                  </a:cubicBezTo>
                  <a:cubicBezTo>
                    <a:pt x="169" y="385"/>
                    <a:pt x="169" y="385"/>
                    <a:pt x="169" y="385"/>
                  </a:cubicBezTo>
                  <a:cubicBezTo>
                    <a:pt x="169" y="385"/>
                    <a:pt x="169" y="385"/>
                    <a:pt x="169" y="385"/>
                  </a:cubicBezTo>
                  <a:cubicBezTo>
                    <a:pt x="172" y="381"/>
                    <a:pt x="172" y="381"/>
                    <a:pt x="172" y="381"/>
                  </a:cubicBezTo>
                  <a:cubicBezTo>
                    <a:pt x="172" y="381"/>
                    <a:pt x="172" y="381"/>
                    <a:pt x="172" y="381"/>
                  </a:cubicBezTo>
                  <a:cubicBezTo>
                    <a:pt x="171" y="381"/>
                    <a:pt x="171" y="381"/>
                    <a:pt x="171" y="381"/>
                  </a:cubicBezTo>
                  <a:cubicBezTo>
                    <a:pt x="170" y="380"/>
                    <a:pt x="170" y="380"/>
                    <a:pt x="170" y="380"/>
                  </a:cubicBezTo>
                  <a:cubicBezTo>
                    <a:pt x="169" y="380"/>
                    <a:pt x="169" y="380"/>
                    <a:pt x="169" y="380"/>
                  </a:cubicBezTo>
                  <a:cubicBezTo>
                    <a:pt x="169" y="380"/>
                    <a:pt x="169" y="380"/>
                    <a:pt x="169" y="380"/>
                  </a:cubicBezTo>
                  <a:cubicBezTo>
                    <a:pt x="169" y="380"/>
                    <a:pt x="169" y="380"/>
                    <a:pt x="169" y="380"/>
                  </a:cubicBezTo>
                  <a:cubicBezTo>
                    <a:pt x="170" y="379"/>
                    <a:pt x="170" y="379"/>
                    <a:pt x="170" y="379"/>
                  </a:cubicBezTo>
                  <a:cubicBezTo>
                    <a:pt x="169" y="378"/>
                    <a:pt x="169" y="378"/>
                    <a:pt x="169" y="378"/>
                  </a:cubicBezTo>
                  <a:cubicBezTo>
                    <a:pt x="169" y="378"/>
                    <a:pt x="169" y="378"/>
                    <a:pt x="169" y="378"/>
                  </a:cubicBezTo>
                  <a:cubicBezTo>
                    <a:pt x="168" y="378"/>
                    <a:pt x="168" y="378"/>
                    <a:pt x="167" y="378"/>
                  </a:cubicBezTo>
                  <a:cubicBezTo>
                    <a:pt x="166" y="378"/>
                    <a:pt x="166" y="378"/>
                    <a:pt x="166" y="378"/>
                  </a:cubicBezTo>
                  <a:cubicBezTo>
                    <a:pt x="166" y="379"/>
                    <a:pt x="166" y="379"/>
                    <a:pt x="166" y="379"/>
                  </a:cubicBezTo>
                  <a:cubicBezTo>
                    <a:pt x="166" y="379"/>
                    <a:pt x="166" y="379"/>
                    <a:pt x="166" y="379"/>
                  </a:cubicBezTo>
                  <a:cubicBezTo>
                    <a:pt x="167" y="379"/>
                    <a:pt x="167" y="379"/>
                    <a:pt x="167" y="379"/>
                  </a:cubicBezTo>
                  <a:cubicBezTo>
                    <a:pt x="167" y="379"/>
                    <a:pt x="167" y="379"/>
                    <a:pt x="167" y="379"/>
                  </a:cubicBezTo>
                  <a:cubicBezTo>
                    <a:pt x="168" y="380"/>
                    <a:pt x="168" y="380"/>
                    <a:pt x="168" y="381"/>
                  </a:cubicBezTo>
                  <a:cubicBezTo>
                    <a:pt x="167" y="382"/>
                    <a:pt x="168" y="381"/>
                    <a:pt x="167" y="383"/>
                  </a:cubicBezTo>
                  <a:cubicBezTo>
                    <a:pt x="166" y="383"/>
                    <a:pt x="166" y="383"/>
                    <a:pt x="166" y="383"/>
                  </a:cubicBezTo>
                  <a:cubicBezTo>
                    <a:pt x="164" y="380"/>
                    <a:pt x="164" y="380"/>
                    <a:pt x="164" y="380"/>
                  </a:cubicBezTo>
                  <a:cubicBezTo>
                    <a:pt x="163" y="377"/>
                    <a:pt x="163" y="377"/>
                    <a:pt x="163" y="377"/>
                  </a:cubicBezTo>
                  <a:cubicBezTo>
                    <a:pt x="162" y="374"/>
                    <a:pt x="162" y="374"/>
                    <a:pt x="162" y="374"/>
                  </a:cubicBezTo>
                  <a:cubicBezTo>
                    <a:pt x="162" y="373"/>
                    <a:pt x="162" y="373"/>
                    <a:pt x="162" y="373"/>
                  </a:cubicBezTo>
                  <a:cubicBezTo>
                    <a:pt x="162" y="372"/>
                    <a:pt x="162" y="372"/>
                    <a:pt x="162" y="372"/>
                  </a:cubicBezTo>
                  <a:cubicBezTo>
                    <a:pt x="164" y="369"/>
                    <a:pt x="164" y="369"/>
                    <a:pt x="164" y="369"/>
                  </a:cubicBezTo>
                  <a:cubicBezTo>
                    <a:pt x="165" y="369"/>
                    <a:pt x="165" y="369"/>
                    <a:pt x="165" y="369"/>
                  </a:cubicBezTo>
                  <a:cubicBezTo>
                    <a:pt x="167" y="368"/>
                    <a:pt x="167" y="368"/>
                    <a:pt x="167" y="368"/>
                  </a:cubicBezTo>
                  <a:cubicBezTo>
                    <a:pt x="168" y="367"/>
                    <a:pt x="168" y="367"/>
                    <a:pt x="168" y="367"/>
                  </a:cubicBezTo>
                  <a:cubicBezTo>
                    <a:pt x="168" y="367"/>
                    <a:pt x="168" y="367"/>
                    <a:pt x="168" y="367"/>
                  </a:cubicBezTo>
                  <a:cubicBezTo>
                    <a:pt x="169" y="368"/>
                    <a:pt x="169" y="368"/>
                    <a:pt x="169" y="368"/>
                  </a:cubicBezTo>
                  <a:cubicBezTo>
                    <a:pt x="170" y="369"/>
                    <a:pt x="170" y="369"/>
                    <a:pt x="170" y="369"/>
                  </a:cubicBezTo>
                  <a:cubicBezTo>
                    <a:pt x="170" y="369"/>
                    <a:pt x="170" y="369"/>
                    <a:pt x="170" y="369"/>
                  </a:cubicBezTo>
                  <a:cubicBezTo>
                    <a:pt x="170" y="369"/>
                    <a:pt x="170" y="369"/>
                    <a:pt x="170" y="369"/>
                  </a:cubicBezTo>
                  <a:cubicBezTo>
                    <a:pt x="170" y="370"/>
                    <a:pt x="170" y="370"/>
                    <a:pt x="170" y="370"/>
                  </a:cubicBezTo>
                  <a:cubicBezTo>
                    <a:pt x="171" y="372"/>
                    <a:pt x="171" y="373"/>
                    <a:pt x="173" y="374"/>
                  </a:cubicBezTo>
                  <a:cubicBezTo>
                    <a:pt x="173" y="375"/>
                    <a:pt x="173" y="375"/>
                    <a:pt x="173" y="375"/>
                  </a:cubicBezTo>
                  <a:cubicBezTo>
                    <a:pt x="173" y="373"/>
                    <a:pt x="173" y="373"/>
                    <a:pt x="173" y="373"/>
                  </a:cubicBezTo>
                  <a:cubicBezTo>
                    <a:pt x="171" y="369"/>
                    <a:pt x="173" y="371"/>
                    <a:pt x="172" y="368"/>
                  </a:cubicBezTo>
                  <a:cubicBezTo>
                    <a:pt x="172" y="367"/>
                    <a:pt x="172" y="367"/>
                    <a:pt x="172" y="367"/>
                  </a:cubicBezTo>
                  <a:cubicBezTo>
                    <a:pt x="173" y="368"/>
                    <a:pt x="173" y="368"/>
                    <a:pt x="173" y="368"/>
                  </a:cubicBezTo>
                  <a:cubicBezTo>
                    <a:pt x="173" y="367"/>
                    <a:pt x="173" y="367"/>
                    <a:pt x="173" y="367"/>
                  </a:cubicBezTo>
                  <a:cubicBezTo>
                    <a:pt x="172" y="366"/>
                    <a:pt x="172" y="366"/>
                    <a:pt x="171" y="365"/>
                  </a:cubicBezTo>
                  <a:cubicBezTo>
                    <a:pt x="171" y="364"/>
                    <a:pt x="171" y="364"/>
                    <a:pt x="171" y="364"/>
                  </a:cubicBezTo>
                  <a:cubicBezTo>
                    <a:pt x="171" y="364"/>
                    <a:pt x="171" y="364"/>
                    <a:pt x="171" y="364"/>
                  </a:cubicBezTo>
                  <a:cubicBezTo>
                    <a:pt x="172" y="363"/>
                    <a:pt x="172" y="363"/>
                    <a:pt x="172" y="363"/>
                  </a:cubicBezTo>
                  <a:cubicBezTo>
                    <a:pt x="172" y="363"/>
                    <a:pt x="172" y="363"/>
                    <a:pt x="172" y="363"/>
                  </a:cubicBezTo>
                  <a:cubicBezTo>
                    <a:pt x="172" y="363"/>
                    <a:pt x="172" y="363"/>
                    <a:pt x="172" y="363"/>
                  </a:cubicBezTo>
                  <a:cubicBezTo>
                    <a:pt x="173" y="363"/>
                    <a:pt x="173" y="363"/>
                    <a:pt x="173" y="363"/>
                  </a:cubicBezTo>
                  <a:cubicBezTo>
                    <a:pt x="174" y="363"/>
                    <a:pt x="174" y="363"/>
                    <a:pt x="174" y="363"/>
                  </a:cubicBezTo>
                  <a:cubicBezTo>
                    <a:pt x="174" y="364"/>
                    <a:pt x="174" y="365"/>
                    <a:pt x="175" y="366"/>
                  </a:cubicBezTo>
                  <a:cubicBezTo>
                    <a:pt x="176" y="366"/>
                    <a:pt x="176" y="366"/>
                    <a:pt x="176" y="366"/>
                  </a:cubicBezTo>
                  <a:cubicBezTo>
                    <a:pt x="176" y="365"/>
                    <a:pt x="176" y="365"/>
                    <a:pt x="176" y="365"/>
                  </a:cubicBezTo>
                  <a:cubicBezTo>
                    <a:pt x="176" y="365"/>
                    <a:pt x="176" y="365"/>
                    <a:pt x="177" y="364"/>
                  </a:cubicBezTo>
                  <a:cubicBezTo>
                    <a:pt x="177" y="364"/>
                    <a:pt x="177" y="364"/>
                    <a:pt x="177" y="364"/>
                  </a:cubicBezTo>
                  <a:cubicBezTo>
                    <a:pt x="178" y="364"/>
                    <a:pt x="178" y="364"/>
                    <a:pt x="178" y="364"/>
                  </a:cubicBezTo>
                  <a:cubicBezTo>
                    <a:pt x="179" y="364"/>
                    <a:pt x="179" y="364"/>
                    <a:pt x="179" y="364"/>
                  </a:cubicBezTo>
                  <a:cubicBezTo>
                    <a:pt x="179" y="364"/>
                    <a:pt x="179" y="364"/>
                    <a:pt x="179" y="364"/>
                  </a:cubicBezTo>
                  <a:cubicBezTo>
                    <a:pt x="179" y="363"/>
                    <a:pt x="179" y="363"/>
                    <a:pt x="179" y="363"/>
                  </a:cubicBezTo>
                  <a:cubicBezTo>
                    <a:pt x="179" y="363"/>
                    <a:pt x="179" y="363"/>
                    <a:pt x="179" y="363"/>
                  </a:cubicBezTo>
                  <a:cubicBezTo>
                    <a:pt x="179" y="362"/>
                    <a:pt x="179" y="362"/>
                    <a:pt x="179" y="362"/>
                  </a:cubicBezTo>
                  <a:cubicBezTo>
                    <a:pt x="178" y="361"/>
                    <a:pt x="178" y="361"/>
                    <a:pt x="178" y="361"/>
                  </a:cubicBezTo>
                  <a:cubicBezTo>
                    <a:pt x="179" y="361"/>
                    <a:pt x="179" y="361"/>
                    <a:pt x="179" y="361"/>
                  </a:cubicBezTo>
                  <a:cubicBezTo>
                    <a:pt x="182" y="361"/>
                    <a:pt x="182" y="361"/>
                    <a:pt x="182" y="361"/>
                  </a:cubicBezTo>
                  <a:cubicBezTo>
                    <a:pt x="183" y="362"/>
                    <a:pt x="183" y="362"/>
                    <a:pt x="183" y="362"/>
                  </a:cubicBezTo>
                  <a:cubicBezTo>
                    <a:pt x="182" y="364"/>
                    <a:pt x="182" y="364"/>
                    <a:pt x="182" y="364"/>
                  </a:cubicBezTo>
                  <a:close/>
                  <a:moveTo>
                    <a:pt x="178" y="363"/>
                  </a:moveTo>
                  <a:cubicBezTo>
                    <a:pt x="178" y="364"/>
                    <a:pt x="178" y="364"/>
                    <a:pt x="178" y="364"/>
                  </a:cubicBezTo>
                  <a:cubicBezTo>
                    <a:pt x="178" y="364"/>
                    <a:pt x="178" y="364"/>
                    <a:pt x="178" y="364"/>
                  </a:cubicBezTo>
                  <a:cubicBezTo>
                    <a:pt x="176" y="362"/>
                    <a:pt x="177" y="363"/>
                    <a:pt x="175" y="361"/>
                  </a:cubicBezTo>
                  <a:cubicBezTo>
                    <a:pt x="175" y="361"/>
                    <a:pt x="175" y="361"/>
                    <a:pt x="175" y="361"/>
                  </a:cubicBezTo>
                  <a:cubicBezTo>
                    <a:pt x="176" y="361"/>
                    <a:pt x="176" y="361"/>
                    <a:pt x="176" y="361"/>
                  </a:cubicBezTo>
                  <a:cubicBezTo>
                    <a:pt x="177" y="361"/>
                    <a:pt x="177" y="361"/>
                    <a:pt x="177" y="361"/>
                  </a:cubicBezTo>
                  <a:cubicBezTo>
                    <a:pt x="178" y="362"/>
                    <a:pt x="178" y="362"/>
                    <a:pt x="178" y="363"/>
                  </a:cubicBezTo>
                  <a:close/>
                  <a:moveTo>
                    <a:pt x="383" y="374"/>
                  </a:moveTo>
                  <a:cubicBezTo>
                    <a:pt x="385" y="378"/>
                    <a:pt x="387" y="384"/>
                    <a:pt x="387" y="389"/>
                  </a:cubicBezTo>
                  <a:cubicBezTo>
                    <a:pt x="387" y="390"/>
                    <a:pt x="387" y="390"/>
                    <a:pt x="387" y="390"/>
                  </a:cubicBezTo>
                  <a:cubicBezTo>
                    <a:pt x="387" y="390"/>
                    <a:pt x="387" y="390"/>
                    <a:pt x="387" y="390"/>
                  </a:cubicBezTo>
                  <a:cubicBezTo>
                    <a:pt x="387" y="393"/>
                    <a:pt x="388" y="391"/>
                    <a:pt x="387" y="397"/>
                  </a:cubicBezTo>
                  <a:cubicBezTo>
                    <a:pt x="387" y="397"/>
                    <a:pt x="387" y="397"/>
                    <a:pt x="387" y="397"/>
                  </a:cubicBezTo>
                  <a:cubicBezTo>
                    <a:pt x="386" y="396"/>
                    <a:pt x="386" y="396"/>
                    <a:pt x="386" y="396"/>
                  </a:cubicBezTo>
                  <a:cubicBezTo>
                    <a:pt x="385" y="395"/>
                    <a:pt x="383" y="392"/>
                    <a:pt x="383" y="390"/>
                  </a:cubicBezTo>
                  <a:cubicBezTo>
                    <a:pt x="383" y="389"/>
                    <a:pt x="383" y="389"/>
                    <a:pt x="383" y="389"/>
                  </a:cubicBezTo>
                  <a:cubicBezTo>
                    <a:pt x="384" y="389"/>
                    <a:pt x="384" y="388"/>
                    <a:pt x="384" y="388"/>
                  </a:cubicBezTo>
                  <a:cubicBezTo>
                    <a:pt x="384" y="387"/>
                    <a:pt x="384" y="387"/>
                    <a:pt x="384" y="387"/>
                  </a:cubicBezTo>
                  <a:cubicBezTo>
                    <a:pt x="384" y="388"/>
                    <a:pt x="384" y="388"/>
                    <a:pt x="384" y="388"/>
                  </a:cubicBezTo>
                  <a:cubicBezTo>
                    <a:pt x="383" y="388"/>
                    <a:pt x="383" y="388"/>
                    <a:pt x="383" y="388"/>
                  </a:cubicBezTo>
                  <a:cubicBezTo>
                    <a:pt x="382" y="387"/>
                    <a:pt x="382" y="387"/>
                    <a:pt x="381" y="387"/>
                  </a:cubicBezTo>
                  <a:cubicBezTo>
                    <a:pt x="381" y="385"/>
                    <a:pt x="381" y="385"/>
                    <a:pt x="381" y="385"/>
                  </a:cubicBezTo>
                  <a:cubicBezTo>
                    <a:pt x="381" y="384"/>
                    <a:pt x="381" y="384"/>
                    <a:pt x="381" y="384"/>
                  </a:cubicBezTo>
                  <a:cubicBezTo>
                    <a:pt x="380" y="385"/>
                    <a:pt x="380" y="385"/>
                    <a:pt x="380" y="385"/>
                  </a:cubicBezTo>
                  <a:cubicBezTo>
                    <a:pt x="379" y="385"/>
                    <a:pt x="379" y="385"/>
                    <a:pt x="379" y="385"/>
                  </a:cubicBezTo>
                  <a:cubicBezTo>
                    <a:pt x="379" y="384"/>
                    <a:pt x="379" y="384"/>
                    <a:pt x="379" y="383"/>
                  </a:cubicBezTo>
                  <a:cubicBezTo>
                    <a:pt x="380" y="382"/>
                    <a:pt x="380" y="381"/>
                    <a:pt x="381" y="380"/>
                  </a:cubicBezTo>
                  <a:cubicBezTo>
                    <a:pt x="381" y="380"/>
                    <a:pt x="381" y="380"/>
                    <a:pt x="381" y="380"/>
                  </a:cubicBezTo>
                  <a:cubicBezTo>
                    <a:pt x="380" y="380"/>
                    <a:pt x="380" y="380"/>
                    <a:pt x="380" y="380"/>
                  </a:cubicBezTo>
                  <a:cubicBezTo>
                    <a:pt x="379" y="379"/>
                    <a:pt x="379" y="379"/>
                    <a:pt x="379" y="379"/>
                  </a:cubicBezTo>
                  <a:cubicBezTo>
                    <a:pt x="379" y="377"/>
                    <a:pt x="379" y="377"/>
                    <a:pt x="379" y="377"/>
                  </a:cubicBezTo>
                  <a:cubicBezTo>
                    <a:pt x="378" y="376"/>
                    <a:pt x="378" y="376"/>
                    <a:pt x="378" y="376"/>
                  </a:cubicBezTo>
                  <a:cubicBezTo>
                    <a:pt x="377" y="376"/>
                    <a:pt x="377" y="376"/>
                    <a:pt x="377" y="376"/>
                  </a:cubicBezTo>
                  <a:cubicBezTo>
                    <a:pt x="376" y="379"/>
                    <a:pt x="376" y="379"/>
                    <a:pt x="376" y="379"/>
                  </a:cubicBezTo>
                  <a:cubicBezTo>
                    <a:pt x="376" y="380"/>
                    <a:pt x="376" y="380"/>
                    <a:pt x="376" y="380"/>
                  </a:cubicBezTo>
                  <a:cubicBezTo>
                    <a:pt x="374" y="381"/>
                    <a:pt x="374" y="381"/>
                    <a:pt x="374" y="381"/>
                  </a:cubicBezTo>
                  <a:cubicBezTo>
                    <a:pt x="374" y="379"/>
                    <a:pt x="374" y="380"/>
                    <a:pt x="374" y="379"/>
                  </a:cubicBezTo>
                  <a:cubicBezTo>
                    <a:pt x="374" y="377"/>
                    <a:pt x="374" y="377"/>
                    <a:pt x="374" y="375"/>
                  </a:cubicBezTo>
                  <a:cubicBezTo>
                    <a:pt x="374" y="374"/>
                    <a:pt x="374" y="374"/>
                    <a:pt x="374" y="374"/>
                  </a:cubicBezTo>
                  <a:cubicBezTo>
                    <a:pt x="375" y="374"/>
                    <a:pt x="375" y="374"/>
                    <a:pt x="375" y="374"/>
                  </a:cubicBezTo>
                  <a:cubicBezTo>
                    <a:pt x="376" y="374"/>
                    <a:pt x="376" y="374"/>
                    <a:pt x="376" y="374"/>
                  </a:cubicBezTo>
                  <a:cubicBezTo>
                    <a:pt x="377" y="373"/>
                    <a:pt x="377" y="373"/>
                    <a:pt x="377" y="373"/>
                  </a:cubicBezTo>
                  <a:cubicBezTo>
                    <a:pt x="377" y="372"/>
                    <a:pt x="377" y="372"/>
                    <a:pt x="377" y="372"/>
                  </a:cubicBezTo>
                  <a:cubicBezTo>
                    <a:pt x="378" y="370"/>
                    <a:pt x="378" y="370"/>
                    <a:pt x="378" y="370"/>
                  </a:cubicBezTo>
                  <a:cubicBezTo>
                    <a:pt x="378" y="370"/>
                    <a:pt x="378" y="370"/>
                    <a:pt x="378" y="370"/>
                  </a:cubicBezTo>
                  <a:cubicBezTo>
                    <a:pt x="379" y="370"/>
                    <a:pt x="379" y="370"/>
                    <a:pt x="379" y="370"/>
                  </a:cubicBezTo>
                  <a:cubicBezTo>
                    <a:pt x="382" y="372"/>
                    <a:pt x="382" y="372"/>
                    <a:pt x="382" y="372"/>
                  </a:cubicBezTo>
                  <a:cubicBezTo>
                    <a:pt x="382" y="372"/>
                    <a:pt x="382" y="372"/>
                    <a:pt x="382" y="372"/>
                  </a:cubicBezTo>
                  <a:cubicBezTo>
                    <a:pt x="383" y="374"/>
                    <a:pt x="383" y="374"/>
                    <a:pt x="383" y="374"/>
                  </a:cubicBezTo>
                  <a:close/>
                  <a:moveTo>
                    <a:pt x="181" y="378"/>
                  </a:moveTo>
                  <a:cubicBezTo>
                    <a:pt x="180" y="379"/>
                    <a:pt x="180" y="379"/>
                    <a:pt x="180" y="379"/>
                  </a:cubicBezTo>
                  <a:cubicBezTo>
                    <a:pt x="179" y="379"/>
                    <a:pt x="179" y="379"/>
                    <a:pt x="179" y="379"/>
                  </a:cubicBezTo>
                  <a:cubicBezTo>
                    <a:pt x="178" y="380"/>
                    <a:pt x="178" y="380"/>
                    <a:pt x="178" y="380"/>
                  </a:cubicBezTo>
                  <a:cubicBezTo>
                    <a:pt x="178" y="381"/>
                    <a:pt x="178" y="381"/>
                    <a:pt x="178" y="381"/>
                  </a:cubicBezTo>
                  <a:cubicBezTo>
                    <a:pt x="177" y="380"/>
                    <a:pt x="177" y="380"/>
                    <a:pt x="177" y="380"/>
                  </a:cubicBezTo>
                  <a:cubicBezTo>
                    <a:pt x="177" y="378"/>
                    <a:pt x="177" y="378"/>
                    <a:pt x="177" y="378"/>
                  </a:cubicBezTo>
                  <a:cubicBezTo>
                    <a:pt x="178" y="377"/>
                    <a:pt x="178" y="377"/>
                    <a:pt x="178" y="377"/>
                  </a:cubicBezTo>
                  <a:cubicBezTo>
                    <a:pt x="182" y="377"/>
                    <a:pt x="182" y="377"/>
                    <a:pt x="182" y="377"/>
                  </a:cubicBezTo>
                  <a:cubicBezTo>
                    <a:pt x="182" y="378"/>
                    <a:pt x="182" y="378"/>
                    <a:pt x="182" y="378"/>
                  </a:cubicBezTo>
                  <a:cubicBezTo>
                    <a:pt x="182" y="378"/>
                    <a:pt x="182" y="378"/>
                    <a:pt x="182" y="378"/>
                  </a:cubicBezTo>
                  <a:cubicBezTo>
                    <a:pt x="182" y="378"/>
                    <a:pt x="182" y="378"/>
                    <a:pt x="182" y="378"/>
                  </a:cubicBezTo>
                  <a:lnTo>
                    <a:pt x="181" y="378"/>
                  </a:lnTo>
                  <a:close/>
                  <a:moveTo>
                    <a:pt x="401" y="381"/>
                  </a:moveTo>
                  <a:cubicBezTo>
                    <a:pt x="402" y="381"/>
                    <a:pt x="402" y="381"/>
                    <a:pt x="402" y="381"/>
                  </a:cubicBezTo>
                  <a:cubicBezTo>
                    <a:pt x="403" y="381"/>
                    <a:pt x="403" y="381"/>
                    <a:pt x="403" y="381"/>
                  </a:cubicBezTo>
                  <a:cubicBezTo>
                    <a:pt x="403" y="381"/>
                    <a:pt x="403" y="381"/>
                    <a:pt x="403" y="381"/>
                  </a:cubicBezTo>
                  <a:cubicBezTo>
                    <a:pt x="405" y="381"/>
                    <a:pt x="405" y="381"/>
                    <a:pt x="405" y="381"/>
                  </a:cubicBezTo>
                  <a:cubicBezTo>
                    <a:pt x="406" y="382"/>
                    <a:pt x="406" y="382"/>
                    <a:pt x="406" y="382"/>
                  </a:cubicBezTo>
                  <a:cubicBezTo>
                    <a:pt x="406" y="383"/>
                    <a:pt x="406" y="383"/>
                    <a:pt x="406" y="383"/>
                  </a:cubicBezTo>
                  <a:cubicBezTo>
                    <a:pt x="406" y="384"/>
                    <a:pt x="406" y="387"/>
                    <a:pt x="406" y="388"/>
                  </a:cubicBezTo>
                  <a:cubicBezTo>
                    <a:pt x="405" y="389"/>
                    <a:pt x="405" y="389"/>
                    <a:pt x="405" y="389"/>
                  </a:cubicBezTo>
                  <a:cubicBezTo>
                    <a:pt x="405" y="389"/>
                    <a:pt x="405" y="389"/>
                    <a:pt x="405" y="389"/>
                  </a:cubicBezTo>
                  <a:cubicBezTo>
                    <a:pt x="404" y="387"/>
                    <a:pt x="404" y="388"/>
                    <a:pt x="403" y="385"/>
                  </a:cubicBezTo>
                  <a:cubicBezTo>
                    <a:pt x="402" y="384"/>
                    <a:pt x="402" y="384"/>
                    <a:pt x="402" y="384"/>
                  </a:cubicBezTo>
                  <a:cubicBezTo>
                    <a:pt x="402" y="385"/>
                    <a:pt x="402" y="385"/>
                    <a:pt x="402" y="385"/>
                  </a:cubicBezTo>
                  <a:cubicBezTo>
                    <a:pt x="402" y="385"/>
                    <a:pt x="402" y="385"/>
                    <a:pt x="403" y="387"/>
                  </a:cubicBezTo>
                  <a:cubicBezTo>
                    <a:pt x="403" y="387"/>
                    <a:pt x="403" y="387"/>
                    <a:pt x="403" y="387"/>
                  </a:cubicBezTo>
                  <a:cubicBezTo>
                    <a:pt x="404" y="389"/>
                    <a:pt x="404" y="389"/>
                    <a:pt x="404" y="391"/>
                  </a:cubicBezTo>
                  <a:cubicBezTo>
                    <a:pt x="404" y="392"/>
                    <a:pt x="404" y="392"/>
                    <a:pt x="404" y="392"/>
                  </a:cubicBezTo>
                  <a:cubicBezTo>
                    <a:pt x="403" y="392"/>
                    <a:pt x="403" y="392"/>
                    <a:pt x="403" y="392"/>
                  </a:cubicBezTo>
                  <a:cubicBezTo>
                    <a:pt x="401" y="392"/>
                    <a:pt x="401" y="392"/>
                    <a:pt x="401" y="392"/>
                  </a:cubicBezTo>
                  <a:cubicBezTo>
                    <a:pt x="400" y="392"/>
                    <a:pt x="400" y="392"/>
                    <a:pt x="400" y="392"/>
                  </a:cubicBezTo>
                  <a:cubicBezTo>
                    <a:pt x="399" y="392"/>
                    <a:pt x="399" y="392"/>
                    <a:pt x="399" y="392"/>
                  </a:cubicBezTo>
                  <a:cubicBezTo>
                    <a:pt x="398" y="391"/>
                    <a:pt x="398" y="391"/>
                    <a:pt x="398" y="391"/>
                  </a:cubicBezTo>
                  <a:cubicBezTo>
                    <a:pt x="398" y="391"/>
                    <a:pt x="398" y="388"/>
                    <a:pt x="398" y="385"/>
                  </a:cubicBezTo>
                  <a:cubicBezTo>
                    <a:pt x="396" y="381"/>
                    <a:pt x="397" y="384"/>
                    <a:pt x="395" y="381"/>
                  </a:cubicBezTo>
                  <a:cubicBezTo>
                    <a:pt x="395" y="380"/>
                    <a:pt x="395" y="380"/>
                    <a:pt x="395" y="380"/>
                  </a:cubicBezTo>
                  <a:cubicBezTo>
                    <a:pt x="396" y="379"/>
                    <a:pt x="396" y="379"/>
                    <a:pt x="396" y="379"/>
                  </a:cubicBezTo>
                  <a:cubicBezTo>
                    <a:pt x="397" y="380"/>
                    <a:pt x="397" y="379"/>
                    <a:pt x="401" y="381"/>
                  </a:cubicBezTo>
                  <a:close/>
                  <a:moveTo>
                    <a:pt x="394" y="384"/>
                  </a:moveTo>
                  <a:cubicBezTo>
                    <a:pt x="395" y="385"/>
                    <a:pt x="395" y="385"/>
                    <a:pt x="395" y="385"/>
                  </a:cubicBezTo>
                  <a:cubicBezTo>
                    <a:pt x="396" y="385"/>
                    <a:pt x="396" y="385"/>
                    <a:pt x="396" y="385"/>
                  </a:cubicBezTo>
                  <a:cubicBezTo>
                    <a:pt x="397" y="387"/>
                    <a:pt x="397" y="386"/>
                    <a:pt x="397" y="388"/>
                  </a:cubicBezTo>
                  <a:cubicBezTo>
                    <a:pt x="397" y="389"/>
                    <a:pt x="397" y="389"/>
                    <a:pt x="397" y="389"/>
                  </a:cubicBezTo>
                  <a:cubicBezTo>
                    <a:pt x="396" y="389"/>
                    <a:pt x="396" y="389"/>
                    <a:pt x="396" y="389"/>
                  </a:cubicBezTo>
                  <a:cubicBezTo>
                    <a:pt x="396" y="389"/>
                    <a:pt x="396" y="389"/>
                    <a:pt x="396" y="389"/>
                  </a:cubicBezTo>
                  <a:cubicBezTo>
                    <a:pt x="396" y="389"/>
                    <a:pt x="395" y="399"/>
                    <a:pt x="395" y="399"/>
                  </a:cubicBezTo>
                  <a:cubicBezTo>
                    <a:pt x="395" y="399"/>
                    <a:pt x="395" y="399"/>
                    <a:pt x="395" y="399"/>
                  </a:cubicBezTo>
                  <a:cubicBezTo>
                    <a:pt x="394" y="399"/>
                    <a:pt x="394" y="399"/>
                    <a:pt x="394" y="399"/>
                  </a:cubicBezTo>
                  <a:cubicBezTo>
                    <a:pt x="394" y="399"/>
                    <a:pt x="394" y="399"/>
                    <a:pt x="394" y="399"/>
                  </a:cubicBezTo>
                  <a:cubicBezTo>
                    <a:pt x="394" y="399"/>
                    <a:pt x="394" y="399"/>
                    <a:pt x="394" y="399"/>
                  </a:cubicBezTo>
                  <a:cubicBezTo>
                    <a:pt x="393" y="400"/>
                    <a:pt x="393" y="400"/>
                    <a:pt x="393" y="400"/>
                  </a:cubicBezTo>
                  <a:cubicBezTo>
                    <a:pt x="392" y="400"/>
                    <a:pt x="392" y="400"/>
                    <a:pt x="392" y="400"/>
                  </a:cubicBezTo>
                  <a:cubicBezTo>
                    <a:pt x="392" y="397"/>
                    <a:pt x="392" y="397"/>
                    <a:pt x="392" y="397"/>
                  </a:cubicBezTo>
                  <a:cubicBezTo>
                    <a:pt x="392" y="393"/>
                    <a:pt x="392" y="393"/>
                    <a:pt x="392" y="393"/>
                  </a:cubicBezTo>
                  <a:cubicBezTo>
                    <a:pt x="393" y="392"/>
                    <a:pt x="393" y="392"/>
                    <a:pt x="393" y="392"/>
                  </a:cubicBezTo>
                  <a:cubicBezTo>
                    <a:pt x="393" y="391"/>
                    <a:pt x="393" y="391"/>
                    <a:pt x="393" y="391"/>
                  </a:cubicBezTo>
                  <a:cubicBezTo>
                    <a:pt x="391" y="389"/>
                    <a:pt x="391" y="389"/>
                    <a:pt x="391" y="389"/>
                  </a:cubicBezTo>
                  <a:cubicBezTo>
                    <a:pt x="391" y="389"/>
                    <a:pt x="391" y="389"/>
                    <a:pt x="391" y="389"/>
                  </a:cubicBezTo>
                  <a:cubicBezTo>
                    <a:pt x="390" y="387"/>
                    <a:pt x="390" y="387"/>
                    <a:pt x="390" y="387"/>
                  </a:cubicBezTo>
                  <a:cubicBezTo>
                    <a:pt x="390" y="386"/>
                    <a:pt x="390" y="385"/>
                    <a:pt x="390" y="384"/>
                  </a:cubicBezTo>
                  <a:cubicBezTo>
                    <a:pt x="391" y="383"/>
                    <a:pt x="391" y="383"/>
                    <a:pt x="391" y="383"/>
                  </a:cubicBezTo>
                  <a:cubicBezTo>
                    <a:pt x="393" y="382"/>
                    <a:pt x="393" y="382"/>
                    <a:pt x="393" y="382"/>
                  </a:cubicBezTo>
                  <a:cubicBezTo>
                    <a:pt x="394" y="383"/>
                    <a:pt x="394" y="383"/>
                    <a:pt x="394" y="384"/>
                  </a:cubicBezTo>
                  <a:cubicBezTo>
                    <a:pt x="394" y="384"/>
                    <a:pt x="394" y="384"/>
                    <a:pt x="394" y="384"/>
                  </a:cubicBezTo>
                  <a:close/>
                  <a:moveTo>
                    <a:pt x="408" y="391"/>
                  </a:moveTo>
                  <a:cubicBezTo>
                    <a:pt x="408" y="391"/>
                    <a:pt x="408" y="391"/>
                    <a:pt x="408" y="391"/>
                  </a:cubicBezTo>
                  <a:cubicBezTo>
                    <a:pt x="407" y="391"/>
                    <a:pt x="407" y="391"/>
                    <a:pt x="407" y="391"/>
                  </a:cubicBezTo>
                  <a:cubicBezTo>
                    <a:pt x="406" y="391"/>
                    <a:pt x="406" y="391"/>
                    <a:pt x="406" y="391"/>
                  </a:cubicBezTo>
                  <a:cubicBezTo>
                    <a:pt x="406" y="390"/>
                    <a:pt x="406" y="390"/>
                    <a:pt x="406" y="390"/>
                  </a:cubicBezTo>
                  <a:cubicBezTo>
                    <a:pt x="406" y="389"/>
                    <a:pt x="406" y="389"/>
                    <a:pt x="406" y="389"/>
                  </a:cubicBezTo>
                  <a:cubicBezTo>
                    <a:pt x="407" y="387"/>
                    <a:pt x="407" y="387"/>
                    <a:pt x="407" y="385"/>
                  </a:cubicBezTo>
                  <a:cubicBezTo>
                    <a:pt x="409" y="386"/>
                    <a:pt x="409" y="387"/>
                    <a:pt x="410" y="388"/>
                  </a:cubicBezTo>
                  <a:cubicBezTo>
                    <a:pt x="410" y="390"/>
                    <a:pt x="410" y="390"/>
                    <a:pt x="410" y="390"/>
                  </a:cubicBezTo>
                  <a:cubicBezTo>
                    <a:pt x="410" y="390"/>
                    <a:pt x="410" y="390"/>
                    <a:pt x="410" y="390"/>
                  </a:cubicBezTo>
                  <a:cubicBezTo>
                    <a:pt x="409" y="390"/>
                    <a:pt x="409" y="390"/>
                    <a:pt x="409" y="390"/>
                  </a:cubicBezTo>
                  <a:lnTo>
                    <a:pt x="408" y="391"/>
                  </a:lnTo>
                  <a:close/>
                  <a:moveTo>
                    <a:pt x="167" y="391"/>
                  </a:moveTo>
                  <a:cubicBezTo>
                    <a:pt x="167" y="391"/>
                    <a:pt x="167" y="391"/>
                    <a:pt x="167" y="391"/>
                  </a:cubicBezTo>
                  <a:cubicBezTo>
                    <a:pt x="166" y="390"/>
                    <a:pt x="166" y="390"/>
                    <a:pt x="166" y="390"/>
                  </a:cubicBezTo>
                  <a:cubicBezTo>
                    <a:pt x="166" y="390"/>
                    <a:pt x="166" y="390"/>
                    <a:pt x="166" y="390"/>
                  </a:cubicBezTo>
                  <a:cubicBezTo>
                    <a:pt x="167" y="389"/>
                    <a:pt x="167" y="389"/>
                    <a:pt x="167" y="389"/>
                  </a:cubicBezTo>
                  <a:cubicBezTo>
                    <a:pt x="169" y="389"/>
                    <a:pt x="169" y="389"/>
                    <a:pt x="169" y="389"/>
                  </a:cubicBezTo>
                  <a:cubicBezTo>
                    <a:pt x="169" y="389"/>
                    <a:pt x="169" y="389"/>
                    <a:pt x="169" y="389"/>
                  </a:cubicBezTo>
                  <a:cubicBezTo>
                    <a:pt x="169" y="390"/>
                    <a:pt x="169" y="390"/>
                    <a:pt x="168" y="390"/>
                  </a:cubicBezTo>
                  <a:cubicBezTo>
                    <a:pt x="168" y="391"/>
                    <a:pt x="168" y="390"/>
                    <a:pt x="167" y="391"/>
                  </a:cubicBezTo>
                  <a:close/>
                  <a:moveTo>
                    <a:pt x="162" y="392"/>
                  </a:moveTo>
                  <a:cubicBezTo>
                    <a:pt x="161" y="393"/>
                    <a:pt x="161" y="393"/>
                    <a:pt x="161" y="393"/>
                  </a:cubicBezTo>
                  <a:cubicBezTo>
                    <a:pt x="161" y="393"/>
                    <a:pt x="161" y="393"/>
                    <a:pt x="161" y="393"/>
                  </a:cubicBezTo>
                  <a:cubicBezTo>
                    <a:pt x="161" y="392"/>
                    <a:pt x="161" y="392"/>
                    <a:pt x="161" y="392"/>
                  </a:cubicBezTo>
                  <a:cubicBezTo>
                    <a:pt x="161" y="392"/>
                    <a:pt x="161" y="392"/>
                    <a:pt x="162" y="391"/>
                  </a:cubicBezTo>
                  <a:cubicBezTo>
                    <a:pt x="163" y="390"/>
                    <a:pt x="163" y="390"/>
                    <a:pt x="164" y="389"/>
                  </a:cubicBezTo>
                  <a:cubicBezTo>
                    <a:pt x="165" y="389"/>
                    <a:pt x="165" y="389"/>
                    <a:pt x="165" y="389"/>
                  </a:cubicBezTo>
                  <a:cubicBezTo>
                    <a:pt x="165" y="390"/>
                    <a:pt x="165" y="390"/>
                    <a:pt x="165" y="390"/>
                  </a:cubicBezTo>
                  <a:cubicBezTo>
                    <a:pt x="164" y="391"/>
                    <a:pt x="164" y="390"/>
                    <a:pt x="162" y="392"/>
                  </a:cubicBezTo>
                  <a:close/>
                  <a:moveTo>
                    <a:pt x="415" y="399"/>
                  </a:moveTo>
                  <a:cubicBezTo>
                    <a:pt x="415" y="402"/>
                    <a:pt x="415" y="402"/>
                    <a:pt x="415" y="402"/>
                  </a:cubicBezTo>
                  <a:cubicBezTo>
                    <a:pt x="415" y="402"/>
                    <a:pt x="415" y="402"/>
                    <a:pt x="415" y="402"/>
                  </a:cubicBezTo>
                  <a:cubicBezTo>
                    <a:pt x="414" y="402"/>
                    <a:pt x="414" y="402"/>
                    <a:pt x="414" y="402"/>
                  </a:cubicBezTo>
                  <a:cubicBezTo>
                    <a:pt x="414" y="403"/>
                    <a:pt x="414" y="403"/>
                    <a:pt x="414" y="403"/>
                  </a:cubicBezTo>
                  <a:cubicBezTo>
                    <a:pt x="413" y="402"/>
                    <a:pt x="413" y="402"/>
                    <a:pt x="413" y="402"/>
                  </a:cubicBezTo>
                  <a:cubicBezTo>
                    <a:pt x="412" y="402"/>
                    <a:pt x="412" y="402"/>
                    <a:pt x="412" y="402"/>
                  </a:cubicBezTo>
                  <a:cubicBezTo>
                    <a:pt x="412" y="402"/>
                    <a:pt x="412" y="402"/>
                    <a:pt x="412" y="402"/>
                  </a:cubicBezTo>
                  <a:cubicBezTo>
                    <a:pt x="412" y="401"/>
                    <a:pt x="412" y="401"/>
                    <a:pt x="412" y="401"/>
                  </a:cubicBezTo>
                  <a:cubicBezTo>
                    <a:pt x="412" y="400"/>
                    <a:pt x="412" y="400"/>
                    <a:pt x="412" y="400"/>
                  </a:cubicBezTo>
                  <a:cubicBezTo>
                    <a:pt x="411" y="400"/>
                    <a:pt x="410" y="400"/>
                    <a:pt x="409" y="400"/>
                  </a:cubicBezTo>
                  <a:cubicBezTo>
                    <a:pt x="409" y="399"/>
                    <a:pt x="409" y="399"/>
                    <a:pt x="409" y="399"/>
                  </a:cubicBezTo>
                  <a:cubicBezTo>
                    <a:pt x="409" y="397"/>
                    <a:pt x="409" y="397"/>
                    <a:pt x="409" y="397"/>
                  </a:cubicBezTo>
                  <a:cubicBezTo>
                    <a:pt x="409" y="397"/>
                    <a:pt x="409" y="397"/>
                    <a:pt x="409" y="397"/>
                  </a:cubicBezTo>
                  <a:cubicBezTo>
                    <a:pt x="410" y="396"/>
                    <a:pt x="410" y="396"/>
                    <a:pt x="410" y="396"/>
                  </a:cubicBezTo>
                  <a:cubicBezTo>
                    <a:pt x="411" y="395"/>
                    <a:pt x="411" y="395"/>
                    <a:pt x="411" y="395"/>
                  </a:cubicBezTo>
                  <a:cubicBezTo>
                    <a:pt x="411" y="394"/>
                    <a:pt x="411" y="394"/>
                    <a:pt x="411" y="394"/>
                  </a:cubicBezTo>
                  <a:cubicBezTo>
                    <a:pt x="412" y="391"/>
                    <a:pt x="412" y="391"/>
                    <a:pt x="412" y="391"/>
                  </a:cubicBezTo>
                  <a:cubicBezTo>
                    <a:pt x="413" y="391"/>
                    <a:pt x="413" y="391"/>
                    <a:pt x="413" y="391"/>
                  </a:cubicBezTo>
                  <a:cubicBezTo>
                    <a:pt x="415" y="394"/>
                    <a:pt x="414" y="393"/>
                    <a:pt x="416" y="396"/>
                  </a:cubicBezTo>
                  <a:cubicBezTo>
                    <a:pt x="415" y="399"/>
                    <a:pt x="415" y="399"/>
                    <a:pt x="415" y="399"/>
                  </a:cubicBezTo>
                  <a:close/>
                  <a:moveTo>
                    <a:pt x="408" y="396"/>
                  </a:moveTo>
                  <a:cubicBezTo>
                    <a:pt x="407" y="396"/>
                    <a:pt x="407" y="396"/>
                    <a:pt x="407" y="396"/>
                  </a:cubicBezTo>
                  <a:cubicBezTo>
                    <a:pt x="407" y="396"/>
                    <a:pt x="407" y="396"/>
                    <a:pt x="407" y="396"/>
                  </a:cubicBezTo>
                  <a:cubicBezTo>
                    <a:pt x="405" y="394"/>
                    <a:pt x="405" y="394"/>
                    <a:pt x="405" y="394"/>
                  </a:cubicBezTo>
                  <a:cubicBezTo>
                    <a:pt x="405" y="394"/>
                    <a:pt x="405" y="394"/>
                    <a:pt x="405" y="394"/>
                  </a:cubicBezTo>
                  <a:cubicBezTo>
                    <a:pt x="405" y="393"/>
                    <a:pt x="405" y="393"/>
                    <a:pt x="405" y="393"/>
                  </a:cubicBezTo>
                  <a:cubicBezTo>
                    <a:pt x="406" y="393"/>
                    <a:pt x="406" y="392"/>
                    <a:pt x="407" y="392"/>
                  </a:cubicBezTo>
                  <a:cubicBezTo>
                    <a:pt x="409" y="392"/>
                    <a:pt x="409" y="392"/>
                    <a:pt x="409" y="392"/>
                  </a:cubicBezTo>
                  <a:cubicBezTo>
                    <a:pt x="410" y="392"/>
                    <a:pt x="410" y="392"/>
                    <a:pt x="410" y="392"/>
                  </a:cubicBezTo>
                  <a:cubicBezTo>
                    <a:pt x="410" y="393"/>
                    <a:pt x="410" y="393"/>
                    <a:pt x="410" y="393"/>
                  </a:cubicBezTo>
                  <a:cubicBezTo>
                    <a:pt x="410" y="393"/>
                    <a:pt x="410" y="393"/>
                    <a:pt x="410" y="393"/>
                  </a:cubicBezTo>
                  <a:cubicBezTo>
                    <a:pt x="409" y="394"/>
                    <a:pt x="409" y="394"/>
                    <a:pt x="409" y="394"/>
                  </a:cubicBezTo>
                  <a:cubicBezTo>
                    <a:pt x="409" y="394"/>
                    <a:pt x="409" y="394"/>
                    <a:pt x="409" y="394"/>
                  </a:cubicBezTo>
                  <a:cubicBezTo>
                    <a:pt x="409" y="395"/>
                    <a:pt x="409" y="395"/>
                    <a:pt x="409" y="395"/>
                  </a:cubicBezTo>
                  <a:cubicBezTo>
                    <a:pt x="409" y="395"/>
                    <a:pt x="409" y="395"/>
                    <a:pt x="409" y="395"/>
                  </a:cubicBezTo>
                  <a:cubicBezTo>
                    <a:pt x="408" y="396"/>
                    <a:pt x="408" y="396"/>
                    <a:pt x="408" y="396"/>
                  </a:cubicBezTo>
                  <a:close/>
                  <a:moveTo>
                    <a:pt x="399" y="394"/>
                  </a:moveTo>
                  <a:cubicBezTo>
                    <a:pt x="402" y="395"/>
                    <a:pt x="401" y="395"/>
                    <a:pt x="403" y="395"/>
                  </a:cubicBezTo>
                  <a:cubicBezTo>
                    <a:pt x="404" y="396"/>
                    <a:pt x="405" y="397"/>
                    <a:pt x="405" y="399"/>
                  </a:cubicBezTo>
                  <a:cubicBezTo>
                    <a:pt x="404" y="399"/>
                    <a:pt x="404" y="399"/>
                    <a:pt x="404" y="399"/>
                  </a:cubicBezTo>
                  <a:cubicBezTo>
                    <a:pt x="404" y="399"/>
                    <a:pt x="404" y="399"/>
                    <a:pt x="404" y="399"/>
                  </a:cubicBezTo>
                  <a:cubicBezTo>
                    <a:pt x="408" y="401"/>
                    <a:pt x="408" y="401"/>
                    <a:pt x="408" y="401"/>
                  </a:cubicBezTo>
                  <a:cubicBezTo>
                    <a:pt x="413" y="406"/>
                    <a:pt x="410" y="404"/>
                    <a:pt x="414" y="410"/>
                  </a:cubicBezTo>
                  <a:cubicBezTo>
                    <a:pt x="414" y="411"/>
                    <a:pt x="414" y="411"/>
                    <a:pt x="414" y="411"/>
                  </a:cubicBezTo>
                  <a:cubicBezTo>
                    <a:pt x="415" y="412"/>
                    <a:pt x="415" y="412"/>
                    <a:pt x="415" y="412"/>
                  </a:cubicBezTo>
                  <a:cubicBezTo>
                    <a:pt x="415" y="412"/>
                    <a:pt x="415" y="412"/>
                    <a:pt x="415" y="412"/>
                  </a:cubicBezTo>
                  <a:cubicBezTo>
                    <a:pt x="413" y="411"/>
                    <a:pt x="413" y="410"/>
                    <a:pt x="411" y="409"/>
                  </a:cubicBezTo>
                  <a:cubicBezTo>
                    <a:pt x="411" y="409"/>
                    <a:pt x="411" y="409"/>
                    <a:pt x="411" y="409"/>
                  </a:cubicBezTo>
                  <a:cubicBezTo>
                    <a:pt x="411" y="410"/>
                    <a:pt x="411" y="410"/>
                    <a:pt x="410" y="411"/>
                  </a:cubicBezTo>
                  <a:cubicBezTo>
                    <a:pt x="410" y="412"/>
                    <a:pt x="410" y="412"/>
                    <a:pt x="410" y="412"/>
                  </a:cubicBezTo>
                  <a:cubicBezTo>
                    <a:pt x="410" y="412"/>
                    <a:pt x="410" y="412"/>
                    <a:pt x="410" y="412"/>
                  </a:cubicBezTo>
                  <a:cubicBezTo>
                    <a:pt x="412" y="411"/>
                    <a:pt x="412" y="411"/>
                    <a:pt x="412" y="411"/>
                  </a:cubicBezTo>
                  <a:cubicBezTo>
                    <a:pt x="414" y="413"/>
                    <a:pt x="414" y="413"/>
                    <a:pt x="414" y="413"/>
                  </a:cubicBezTo>
                  <a:cubicBezTo>
                    <a:pt x="414" y="413"/>
                    <a:pt x="414" y="413"/>
                    <a:pt x="414" y="413"/>
                  </a:cubicBezTo>
                  <a:cubicBezTo>
                    <a:pt x="415" y="415"/>
                    <a:pt x="415" y="415"/>
                    <a:pt x="415" y="415"/>
                  </a:cubicBezTo>
                  <a:cubicBezTo>
                    <a:pt x="415" y="415"/>
                    <a:pt x="415" y="415"/>
                    <a:pt x="415" y="415"/>
                  </a:cubicBezTo>
                  <a:cubicBezTo>
                    <a:pt x="415" y="416"/>
                    <a:pt x="415" y="416"/>
                    <a:pt x="415" y="416"/>
                  </a:cubicBezTo>
                  <a:cubicBezTo>
                    <a:pt x="414" y="416"/>
                    <a:pt x="414" y="416"/>
                    <a:pt x="414" y="416"/>
                  </a:cubicBezTo>
                  <a:cubicBezTo>
                    <a:pt x="414" y="417"/>
                    <a:pt x="414" y="417"/>
                    <a:pt x="414" y="417"/>
                  </a:cubicBezTo>
                  <a:cubicBezTo>
                    <a:pt x="415" y="417"/>
                    <a:pt x="415" y="417"/>
                    <a:pt x="415" y="417"/>
                  </a:cubicBezTo>
                  <a:cubicBezTo>
                    <a:pt x="417" y="416"/>
                    <a:pt x="417" y="416"/>
                    <a:pt x="417" y="416"/>
                  </a:cubicBezTo>
                  <a:cubicBezTo>
                    <a:pt x="417" y="417"/>
                    <a:pt x="417" y="417"/>
                    <a:pt x="417" y="417"/>
                  </a:cubicBezTo>
                  <a:cubicBezTo>
                    <a:pt x="417" y="420"/>
                    <a:pt x="417" y="420"/>
                    <a:pt x="417" y="420"/>
                  </a:cubicBezTo>
                  <a:cubicBezTo>
                    <a:pt x="417" y="421"/>
                    <a:pt x="417" y="424"/>
                    <a:pt x="417" y="425"/>
                  </a:cubicBezTo>
                  <a:cubicBezTo>
                    <a:pt x="417" y="426"/>
                    <a:pt x="417" y="426"/>
                    <a:pt x="417" y="426"/>
                  </a:cubicBezTo>
                  <a:cubicBezTo>
                    <a:pt x="416" y="427"/>
                    <a:pt x="416" y="427"/>
                    <a:pt x="416" y="427"/>
                  </a:cubicBezTo>
                  <a:cubicBezTo>
                    <a:pt x="415" y="427"/>
                    <a:pt x="415" y="427"/>
                    <a:pt x="415" y="427"/>
                  </a:cubicBezTo>
                  <a:cubicBezTo>
                    <a:pt x="415" y="426"/>
                    <a:pt x="415" y="426"/>
                    <a:pt x="415" y="426"/>
                  </a:cubicBezTo>
                  <a:cubicBezTo>
                    <a:pt x="414" y="425"/>
                    <a:pt x="414" y="425"/>
                    <a:pt x="413" y="423"/>
                  </a:cubicBezTo>
                  <a:cubicBezTo>
                    <a:pt x="413" y="422"/>
                    <a:pt x="413" y="422"/>
                    <a:pt x="413" y="422"/>
                  </a:cubicBezTo>
                  <a:cubicBezTo>
                    <a:pt x="412" y="422"/>
                    <a:pt x="412" y="422"/>
                    <a:pt x="412" y="422"/>
                  </a:cubicBezTo>
                  <a:cubicBezTo>
                    <a:pt x="411" y="422"/>
                    <a:pt x="411" y="422"/>
                    <a:pt x="411" y="422"/>
                  </a:cubicBezTo>
                  <a:cubicBezTo>
                    <a:pt x="411" y="422"/>
                    <a:pt x="411" y="422"/>
                    <a:pt x="411" y="422"/>
                  </a:cubicBezTo>
                  <a:cubicBezTo>
                    <a:pt x="410" y="421"/>
                    <a:pt x="410" y="421"/>
                    <a:pt x="410" y="421"/>
                  </a:cubicBezTo>
                  <a:cubicBezTo>
                    <a:pt x="410" y="420"/>
                    <a:pt x="410" y="420"/>
                    <a:pt x="410" y="420"/>
                  </a:cubicBezTo>
                  <a:cubicBezTo>
                    <a:pt x="410" y="419"/>
                    <a:pt x="410" y="419"/>
                    <a:pt x="410" y="419"/>
                  </a:cubicBezTo>
                  <a:cubicBezTo>
                    <a:pt x="410" y="418"/>
                    <a:pt x="410" y="418"/>
                    <a:pt x="410" y="418"/>
                  </a:cubicBezTo>
                  <a:cubicBezTo>
                    <a:pt x="409" y="418"/>
                    <a:pt x="409" y="418"/>
                    <a:pt x="409" y="418"/>
                  </a:cubicBezTo>
                  <a:cubicBezTo>
                    <a:pt x="409" y="418"/>
                    <a:pt x="409" y="418"/>
                    <a:pt x="409" y="418"/>
                  </a:cubicBezTo>
                  <a:cubicBezTo>
                    <a:pt x="409" y="420"/>
                    <a:pt x="409" y="420"/>
                    <a:pt x="409" y="420"/>
                  </a:cubicBezTo>
                  <a:cubicBezTo>
                    <a:pt x="409" y="420"/>
                    <a:pt x="409" y="420"/>
                    <a:pt x="409" y="420"/>
                  </a:cubicBezTo>
                  <a:cubicBezTo>
                    <a:pt x="408" y="420"/>
                    <a:pt x="408" y="420"/>
                    <a:pt x="408" y="420"/>
                  </a:cubicBezTo>
                  <a:cubicBezTo>
                    <a:pt x="407" y="418"/>
                    <a:pt x="406" y="416"/>
                    <a:pt x="404" y="415"/>
                  </a:cubicBezTo>
                  <a:cubicBezTo>
                    <a:pt x="404" y="414"/>
                    <a:pt x="404" y="414"/>
                    <a:pt x="404" y="414"/>
                  </a:cubicBezTo>
                  <a:cubicBezTo>
                    <a:pt x="405" y="414"/>
                    <a:pt x="405" y="414"/>
                    <a:pt x="405" y="414"/>
                  </a:cubicBezTo>
                  <a:cubicBezTo>
                    <a:pt x="406" y="414"/>
                    <a:pt x="406" y="414"/>
                    <a:pt x="406" y="414"/>
                  </a:cubicBezTo>
                  <a:cubicBezTo>
                    <a:pt x="406" y="413"/>
                    <a:pt x="406" y="413"/>
                    <a:pt x="406" y="413"/>
                  </a:cubicBezTo>
                  <a:cubicBezTo>
                    <a:pt x="405" y="411"/>
                    <a:pt x="405" y="411"/>
                    <a:pt x="405" y="411"/>
                  </a:cubicBezTo>
                  <a:cubicBezTo>
                    <a:pt x="405" y="410"/>
                    <a:pt x="405" y="410"/>
                    <a:pt x="405" y="410"/>
                  </a:cubicBezTo>
                  <a:cubicBezTo>
                    <a:pt x="405" y="409"/>
                    <a:pt x="405" y="409"/>
                    <a:pt x="405" y="409"/>
                  </a:cubicBezTo>
                  <a:cubicBezTo>
                    <a:pt x="405" y="409"/>
                    <a:pt x="405" y="409"/>
                    <a:pt x="405" y="409"/>
                  </a:cubicBezTo>
                  <a:cubicBezTo>
                    <a:pt x="403" y="409"/>
                    <a:pt x="403" y="409"/>
                    <a:pt x="403" y="409"/>
                  </a:cubicBezTo>
                  <a:cubicBezTo>
                    <a:pt x="402" y="409"/>
                    <a:pt x="402" y="409"/>
                    <a:pt x="402" y="409"/>
                  </a:cubicBezTo>
                  <a:cubicBezTo>
                    <a:pt x="402" y="408"/>
                    <a:pt x="402" y="408"/>
                    <a:pt x="401" y="407"/>
                  </a:cubicBezTo>
                  <a:cubicBezTo>
                    <a:pt x="400" y="407"/>
                    <a:pt x="400" y="407"/>
                    <a:pt x="399" y="407"/>
                  </a:cubicBezTo>
                  <a:cubicBezTo>
                    <a:pt x="398" y="406"/>
                    <a:pt x="398" y="406"/>
                    <a:pt x="398" y="405"/>
                  </a:cubicBezTo>
                  <a:cubicBezTo>
                    <a:pt x="398" y="405"/>
                    <a:pt x="398" y="405"/>
                    <a:pt x="398" y="405"/>
                  </a:cubicBezTo>
                  <a:cubicBezTo>
                    <a:pt x="399" y="404"/>
                    <a:pt x="399" y="404"/>
                    <a:pt x="399" y="404"/>
                  </a:cubicBezTo>
                  <a:cubicBezTo>
                    <a:pt x="400" y="405"/>
                    <a:pt x="400" y="405"/>
                    <a:pt x="400" y="405"/>
                  </a:cubicBezTo>
                  <a:cubicBezTo>
                    <a:pt x="401" y="405"/>
                    <a:pt x="401" y="405"/>
                    <a:pt x="401" y="405"/>
                  </a:cubicBezTo>
                  <a:cubicBezTo>
                    <a:pt x="401" y="405"/>
                    <a:pt x="401" y="405"/>
                    <a:pt x="401" y="405"/>
                  </a:cubicBezTo>
                  <a:cubicBezTo>
                    <a:pt x="402" y="404"/>
                    <a:pt x="402" y="404"/>
                    <a:pt x="402" y="404"/>
                  </a:cubicBezTo>
                  <a:cubicBezTo>
                    <a:pt x="402" y="403"/>
                    <a:pt x="402" y="403"/>
                    <a:pt x="402" y="403"/>
                  </a:cubicBezTo>
                  <a:cubicBezTo>
                    <a:pt x="403" y="403"/>
                    <a:pt x="403" y="403"/>
                    <a:pt x="403" y="403"/>
                  </a:cubicBezTo>
                  <a:cubicBezTo>
                    <a:pt x="403" y="402"/>
                    <a:pt x="403" y="402"/>
                    <a:pt x="402" y="401"/>
                  </a:cubicBezTo>
                  <a:cubicBezTo>
                    <a:pt x="401" y="400"/>
                    <a:pt x="401" y="400"/>
                    <a:pt x="401" y="400"/>
                  </a:cubicBezTo>
                  <a:cubicBezTo>
                    <a:pt x="399" y="401"/>
                    <a:pt x="400" y="401"/>
                    <a:pt x="398" y="402"/>
                  </a:cubicBezTo>
                  <a:cubicBezTo>
                    <a:pt x="397" y="402"/>
                    <a:pt x="397" y="402"/>
                    <a:pt x="397" y="402"/>
                  </a:cubicBezTo>
                  <a:cubicBezTo>
                    <a:pt x="397" y="401"/>
                    <a:pt x="397" y="401"/>
                    <a:pt x="397" y="401"/>
                  </a:cubicBezTo>
                  <a:cubicBezTo>
                    <a:pt x="399" y="399"/>
                    <a:pt x="399" y="399"/>
                    <a:pt x="400" y="398"/>
                  </a:cubicBezTo>
                  <a:cubicBezTo>
                    <a:pt x="399" y="398"/>
                    <a:pt x="399" y="398"/>
                    <a:pt x="399" y="398"/>
                  </a:cubicBezTo>
                  <a:cubicBezTo>
                    <a:pt x="399" y="397"/>
                    <a:pt x="399" y="397"/>
                    <a:pt x="399" y="397"/>
                  </a:cubicBezTo>
                  <a:cubicBezTo>
                    <a:pt x="399" y="395"/>
                    <a:pt x="399" y="395"/>
                    <a:pt x="399" y="395"/>
                  </a:cubicBezTo>
                  <a:lnTo>
                    <a:pt x="399" y="394"/>
                  </a:lnTo>
                  <a:close/>
                  <a:moveTo>
                    <a:pt x="428" y="411"/>
                  </a:moveTo>
                  <a:cubicBezTo>
                    <a:pt x="428" y="414"/>
                    <a:pt x="428" y="413"/>
                    <a:pt x="427" y="416"/>
                  </a:cubicBezTo>
                  <a:cubicBezTo>
                    <a:pt x="426" y="417"/>
                    <a:pt x="426" y="417"/>
                    <a:pt x="426" y="417"/>
                  </a:cubicBezTo>
                  <a:cubicBezTo>
                    <a:pt x="425" y="417"/>
                    <a:pt x="425" y="417"/>
                    <a:pt x="425" y="417"/>
                  </a:cubicBezTo>
                  <a:cubicBezTo>
                    <a:pt x="424" y="416"/>
                    <a:pt x="424" y="416"/>
                    <a:pt x="424" y="416"/>
                  </a:cubicBezTo>
                  <a:cubicBezTo>
                    <a:pt x="424" y="416"/>
                    <a:pt x="424" y="416"/>
                    <a:pt x="424" y="416"/>
                  </a:cubicBezTo>
                  <a:cubicBezTo>
                    <a:pt x="423" y="416"/>
                    <a:pt x="423" y="416"/>
                    <a:pt x="423" y="416"/>
                  </a:cubicBezTo>
                  <a:cubicBezTo>
                    <a:pt x="423" y="415"/>
                    <a:pt x="423" y="415"/>
                    <a:pt x="423" y="415"/>
                  </a:cubicBezTo>
                  <a:cubicBezTo>
                    <a:pt x="423" y="414"/>
                    <a:pt x="423" y="414"/>
                    <a:pt x="423" y="414"/>
                  </a:cubicBezTo>
                  <a:cubicBezTo>
                    <a:pt x="423" y="413"/>
                    <a:pt x="423" y="413"/>
                    <a:pt x="423" y="413"/>
                  </a:cubicBezTo>
                  <a:cubicBezTo>
                    <a:pt x="423" y="414"/>
                    <a:pt x="423" y="414"/>
                    <a:pt x="423" y="414"/>
                  </a:cubicBezTo>
                  <a:cubicBezTo>
                    <a:pt x="422" y="414"/>
                    <a:pt x="422" y="414"/>
                    <a:pt x="422" y="414"/>
                  </a:cubicBezTo>
                  <a:cubicBezTo>
                    <a:pt x="421" y="415"/>
                    <a:pt x="421" y="415"/>
                    <a:pt x="421" y="415"/>
                  </a:cubicBezTo>
                  <a:cubicBezTo>
                    <a:pt x="420" y="417"/>
                    <a:pt x="420" y="417"/>
                    <a:pt x="419" y="418"/>
                  </a:cubicBezTo>
                  <a:cubicBezTo>
                    <a:pt x="419" y="417"/>
                    <a:pt x="419" y="417"/>
                    <a:pt x="419" y="417"/>
                  </a:cubicBezTo>
                  <a:cubicBezTo>
                    <a:pt x="419" y="415"/>
                    <a:pt x="419" y="414"/>
                    <a:pt x="418" y="413"/>
                  </a:cubicBezTo>
                  <a:cubicBezTo>
                    <a:pt x="420" y="411"/>
                    <a:pt x="419" y="411"/>
                    <a:pt x="421" y="409"/>
                  </a:cubicBezTo>
                  <a:cubicBezTo>
                    <a:pt x="421" y="405"/>
                    <a:pt x="421" y="405"/>
                    <a:pt x="421" y="405"/>
                  </a:cubicBezTo>
                  <a:cubicBezTo>
                    <a:pt x="425" y="402"/>
                    <a:pt x="425" y="402"/>
                    <a:pt x="425" y="402"/>
                  </a:cubicBezTo>
                  <a:cubicBezTo>
                    <a:pt x="425" y="402"/>
                    <a:pt x="425" y="402"/>
                    <a:pt x="425" y="402"/>
                  </a:cubicBezTo>
                  <a:cubicBezTo>
                    <a:pt x="427" y="404"/>
                    <a:pt x="428" y="405"/>
                    <a:pt x="428" y="408"/>
                  </a:cubicBezTo>
                  <a:cubicBezTo>
                    <a:pt x="428" y="410"/>
                    <a:pt x="428" y="409"/>
                    <a:pt x="428" y="411"/>
                  </a:cubicBezTo>
                  <a:close/>
                  <a:moveTo>
                    <a:pt x="152" y="405"/>
                  </a:moveTo>
                  <a:cubicBezTo>
                    <a:pt x="152" y="405"/>
                    <a:pt x="152" y="405"/>
                    <a:pt x="152" y="405"/>
                  </a:cubicBezTo>
                  <a:cubicBezTo>
                    <a:pt x="151" y="405"/>
                    <a:pt x="151" y="405"/>
                    <a:pt x="151" y="405"/>
                  </a:cubicBezTo>
                  <a:cubicBezTo>
                    <a:pt x="150" y="405"/>
                    <a:pt x="150" y="405"/>
                    <a:pt x="150" y="405"/>
                  </a:cubicBezTo>
                  <a:cubicBezTo>
                    <a:pt x="150" y="405"/>
                    <a:pt x="150" y="405"/>
                    <a:pt x="150" y="405"/>
                  </a:cubicBezTo>
                  <a:cubicBezTo>
                    <a:pt x="151" y="404"/>
                    <a:pt x="151" y="403"/>
                    <a:pt x="152" y="403"/>
                  </a:cubicBezTo>
                  <a:cubicBezTo>
                    <a:pt x="152" y="403"/>
                    <a:pt x="152" y="403"/>
                    <a:pt x="152" y="403"/>
                  </a:cubicBezTo>
                  <a:cubicBezTo>
                    <a:pt x="152" y="403"/>
                    <a:pt x="152" y="403"/>
                    <a:pt x="152" y="405"/>
                  </a:cubicBezTo>
                  <a:close/>
                  <a:moveTo>
                    <a:pt x="402" y="411"/>
                  </a:moveTo>
                  <a:cubicBezTo>
                    <a:pt x="402" y="411"/>
                    <a:pt x="402" y="411"/>
                    <a:pt x="402" y="411"/>
                  </a:cubicBezTo>
                  <a:cubicBezTo>
                    <a:pt x="401" y="412"/>
                    <a:pt x="401" y="412"/>
                    <a:pt x="401" y="412"/>
                  </a:cubicBezTo>
                  <a:cubicBezTo>
                    <a:pt x="401" y="413"/>
                    <a:pt x="401" y="413"/>
                    <a:pt x="401" y="413"/>
                  </a:cubicBezTo>
                  <a:cubicBezTo>
                    <a:pt x="400" y="414"/>
                    <a:pt x="400" y="414"/>
                    <a:pt x="400" y="414"/>
                  </a:cubicBezTo>
                  <a:cubicBezTo>
                    <a:pt x="400" y="414"/>
                    <a:pt x="400" y="414"/>
                    <a:pt x="399" y="415"/>
                  </a:cubicBezTo>
                  <a:cubicBezTo>
                    <a:pt x="398" y="416"/>
                    <a:pt x="398" y="416"/>
                    <a:pt x="398" y="416"/>
                  </a:cubicBezTo>
                  <a:cubicBezTo>
                    <a:pt x="398" y="413"/>
                    <a:pt x="398" y="413"/>
                    <a:pt x="398" y="413"/>
                  </a:cubicBezTo>
                  <a:cubicBezTo>
                    <a:pt x="397" y="411"/>
                    <a:pt x="397" y="411"/>
                    <a:pt x="397" y="411"/>
                  </a:cubicBezTo>
                  <a:cubicBezTo>
                    <a:pt x="398" y="410"/>
                    <a:pt x="398" y="410"/>
                    <a:pt x="398" y="410"/>
                  </a:cubicBezTo>
                  <a:cubicBezTo>
                    <a:pt x="399" y="411"/>
                    <a:pt x="399" y="411"/>
                    <a:pt x="400" y="411"/>
                  </a:cubicBezTo>
                  <a:cubicBezTo>
                    <a:pt x="402" y="410"/>
                    <a:pt x="402" y="410"/>
                    <a:pt x="402" y="410"/>
                  </a:cubicBezTo>
                  <a:cubicBezTo>
                    <a:pt x="402" y="410"/>
                    <a:pt x="402" y="410"/>
                    <a:pt x="402" y="410"/>
                  </a:cubicBezTo>
                  <a:cubicBezTo>
                    <a:pt x="402" y="410"/>
                    <a:pt x="402" y="411"/>
                    <a:pt x="402" y="411"/>
                  </a:cubicBezTo>
                  <a:close/>
                  <a:moveTo>
                    <a:pt x="95" y="415"/>
                  </a:moveTo>
                  <a:cubicBezTo>
                    <a:pt x="95" y="415"/>
                    <a:pt x="95" y="415"/>
                    <a:pt x="95" y="415"/>
                  </a:cubicBezTo>
                  <a:cubicBezTo>
                    <a:pt x="95" y="415"/>
                    <a:pt x="95" y="415"/>
                    <a:pt x="95" y="415"/>
                  </a:cubicBezTo>
                  <a:cubicBezTo>
                    <a:pt x="96" y="414"/>
                    <a:pt x="96" y="414"/>
                    <a:pt x="96" y="414"/>
                  </a:cubicBezTo>
                  <a:cubicBezTo>
                    <a:pt x="96" y="413"/>
                    <a:pt x="96" y="413"/>
                    <a:pt x="96" y="413"/>
                  </a:cubicBezTo>
                  <a:cubicBezTo>
                    <a:pt x="96" y="414"/>
                    <a:pt x="96" y="414"/>
                    <a:pt x="96" y="414"/>
                  </a:cubicBezTo>
                  <a:cubicBezTo>
                    <a:pt x="96" y="415"/>
                    <a:pt x="96" y="415"/>
                    <a:pt x="96" y="415"/>
                  </a:cubicBezTo>
                  <a:cubicBezTo>
                    <a:pt x="96" y="416"/>
                    <a:pt x="96" y="416"/>
                    <a:pt x="96" y="416"/>
                  </a:cubicBezTo>
                  <a:cubicBezTo>
                    <a:pt x="97" y="417"/>
                    <a:pt x="97" y="417"/>
                    <a:pt x="97" y="417"/>
                  </a:cubicBezTo>
                  <a:cubicBezTo>
                    <a:pt x="97" y="417"/>
                    <a:pt x="97" y="417"/>
                    <a:pt x="97" y="417"/>
                  </a:cubicBezTo>
                  <a:cubicBezTo>
                    <a:pt x="96" y="418"/>
                    <a:pt x="96" y="418"/>
                    <a:pt x="96" y="418"/>
                  </a:cubicBezTo>
                  <a:cubicBezTo>
                    <a:pt x="95" y="417"/>
                    <a:pt x="95" y="417"/>
                    <a:pt x="95" y="417"/>
                  </a:cubicBezTo>
                  <a:cubicBezTo>
                    <a:pt x="94" y="418"/>
                    <a:pt x="94" y="418"/>
                    <a:pt x="94" y="418"/>
                  </a:cubicBezTo>
                  <a:cubicBezTo>
                    <a:pt x="94" y="418"/>
                    <a:pt x="94" y="418"/>
                    <a:pt x="94" y="418"/>
                  </a:cubicBezTo>
                  <a:cubicBezTo>
                    <a:pt x="93" y="418"/>
                    <a:pt x="93" y="418"/>
                    <a:pt x="93" y="418"/>
                  </a:cubicBezTo>
                  <a:cubicBezTo>
                    <a:pt x="93" y="417"/>
                    <a:pt x="93" y="415"/>
                    <a:pt x="93" y="414"/>
                  </a:cubicBezTo>
                  <a:cubicBezTo>
                    <a:pt x="94" y="413"/>
                    <a:pt x="94" y="413"/>
                    <a:pt x="94" y="413"/>
                  </a:cubicBezTo>
                  <a:cubicBezTo>
                    <a:pt x="94" y="413"/>
                    <a:pt x="94" y="413"/>
                    <a:pt x="94" y="413"/>
                  </a:cubicBezTo>
                  <a:cubicBezTo>
                    <a:pt x="95" y="413"/>
                    <a:pt x="95" y="413"/>
                    <a:pt x="95" y="413"/>
                  </a:cubicBezTo>
                  <a:cubicBezTo>
                    <a:pt x="95" y="414"/>
                    <a:pt x="95" y="414"/>
                    <a:pt x="95" y="414"/>
                  </a:cubicBezTo>
                  <a:cubicBezTo>
                    <a:pt x="95" y="414"/>
                    <a:pt x="95" y="414"/>
                    <a:pt x="95" y="414"/>
                  </a:cubicBezTo>
                  <a:cubicBezTo>
                    <a:pt x="95" y="415"/>
                    <a:pt x="95" y="415"/>
                    <a:pt x="95" y="415"/>
                  </a:cubicBezTo>
                  <a:close/>
                  <a:moveTo>
                    <a:pt x="99" y="414"/>
                  </a:moveTo>
                  <a:cubicBezTo>
                    <a:pt x="99" y="416"/>
                    <a:pt x="99" y="416"/>
                    <a:pt x="99" y="416"/>
                  </a:cubicBezTo>
                  <a:cubicBezTo>
                    <a:pt x="97" y="415"/>
                    <a:pt x="97" y="415"/>
                    <a:pt x="97" y="415"/>
                  </a:cubicBezTo>
                  <a:cubicBezTo>
                    <a:pt x="97" y="414"/>
                    <a:pt x="97" y="414"/>
                    <a:pt x="97" y="414"/>
                  </a:cubicBezTo>
                  <a:cubicBezTo>
                    <a:pt x="97" y="414"/>
                    <a:pt x="97" y="414"/>
                    <a:pt x="97" y="414"/>
                  </a:cubicBezTo>
                  <a:cubicBezTo>
                    <a:pt x="98" y="414"/>
                    <a:pt x="98" y="414"/>
                    <a:pt x="98" y="414"/>
                  </a:cubicBezTo>
                  <a:lnTo>
                    <a:pt x="99" y="414"/>
                  </a:lnTo>
                  <a:close/>
                  <a:moveTo>
                    <a:pt x="407" y="423"/>
                  </a:moveTo>
                  <a:cubicBezTo>
                    <a:pt x="407" y="423"/>
                    <a:pt x="407" y="423"/>
                    <a:pt x="407" y="423"/>
                  </a:cubicBezTo>
                  <a:cubicBezTo>
                    <a:pt x="408" y="423"/>
                    <a:pt x="408" y="423"/>
                    <a:pt x="408" y="423"/>
                  </a:cubicBezTo>
                  <a:cubicBezTo>
                    <a:pt x="408" y="422"/>
                    <a:pt x="408" y="422"/>
                    <a:pt x="408" y="422"/>
                  </a:cubicBezTo>
                  <a:cubicBezTo>
                    <a:pt x="409" y="423"/>
                    <a:pt x="409" y="422"/>
                    <a:pt x="409" y="423"/>
                  </a:cubicBezTo>
                  <a:cubicBezTo>
                    <a:pt x="410" y="423"/>
                    <a:pt x="410" y="423"/>
                    <a:pt x="410" y="423"/>
                  </a:cubicBezTo>
                  <a:cubicBezTo>
                    <a:pt x="410" y="424"/>
                    <a:pt x="410" y="424"/>
                    <a:pt x="409" y="426"/>
                  </a:cubicBezTo>
                  <a:cubicBezTo>
                    <a:pt x="409" y="426"/>
                    <a:pt x="409" y="426"/>
                    <a:pt x="409" y="427"/>
                  </a:cubicBezTo>
                  <a:cubicBezTo>
                    <a:pt x="408" y="427"/>
                    <a:pt x="408" y="427"/>
                    <a:pt x="408" y="427"/>
                  </a:cubicBezTo>
                  <a:cubicBezTo>
                    <a:pt x="406" y="424"/>
                    <a:pt x="405" y="424"/>
                    <a:pt x="405" y="422"/>
                  </a:cubicBezTo>
                  <a:cubicBezTo>
                    <a:pt x="405" y="422"/>
                    <a:pt x="405" y="422"/>
                    <a:pt x="405" y="422"/>
                  </a:cubicBezTo>
                  <a:cubicBezTo>
                    <a:pt x="404" y="422"/>
                    <a:pt x="404" y="422"/>
                    <a:pt x="404" y="422"/>
                  </a:cubicBezTo>
                  <a:cubicBezTo>
                    <a:pt x="403" y="419"/>
                    <a:pt x="403" y="420"/>
                    <a:pt x="403" y="418"/>
                  </a:cubicBezTo>
                  <a:cubicBezTo>
                    <a:pt x="402" y="417"/>
                    <a:pt x="402" y="417"/>
                    <a:pt x="401" y="417"/>
                  </a:cubicBezTo>
                  <a:cubicBezTo>
                    <a:pt x="400" y="416"/>
                    <a:pt x="400" y="416"/>
                    <a:pt x="400" y="416"/>
                  </a:cubicBezTo>
                  <a:cubicBezTo>
                    <a:pt x="401" y="415"/>
                    <a:pt x="401" y="415"/>
                    <a:pt x="401" y="415"/>
                  </a:cubicBezTo>
                  <a:cubicBezTo>
                    <a:pt x="402" y="415"/>
                    <a:pt x="402" y="415"/>
                    <a:pt x="402" y="415"/>
                  </a:cubicBezTo>
                  <a:cubicBezTo>
                    <a:pt x="404" y="417"/>
                    <a:pt x="404" y="417"/>
                    <a:pt x="404" y="417"/>
                  </a:cubicBezTo>
                  <a:cubicBezTo>
                    <a:pt x="405" y="418"/>
                    <a:pt x="405" y="418"/>
                    <a:pt x="405" y="418"/>
                  </a:cubicBezTo>
                  <a:cubicBezTo>
                    <a:pt x="406" y="419"/>
                    <a:pt x="406" y="419"/>
                    <a:pt x="406" y="419"/>
                  </a:cubicBezTo>
                  <a:cubicBezTo>
                    <a:pt x="406" y="420"/>
                    <a:pt x="406" y="420"/>
                    <a:pt x="406" y="420"/>
                  </a:cubicBezTo>
                  <a:cubicBezTo>
                    <a:pt x="406" y="421"/>
                    <a:pt x="407" y="422"/>
                    <a:pt x="407" y="423"/>
                  </a:cubicBezTo>
                  <a:close/>
                  <a:moveTo>
                    <a:pt x="104" y="418"/>
                  </a:moveTo>
                  <a:cubicBezTo>
                    <a:pt x="103" y="419"/>
                    <a:pt x="103" y="419"/>
                    <a:pt x="103" y="419"/>
                  </a:cubicBezTo>
                  <a:cubicBezTo>
                    <a:pt x="103" y="419"/>
                    <a:pt x="103" y="419"/>
                    <a:pt x="103" y="419"/>
                  </a:cubicBezTo>
                  <a:cubicBezTo>
                    <a:pt x="102" y="420"/>
                    <a:pt x="102" y="420"/>
                    <a:pt x="102" y="420"/>
                  </a:cubicBezTo>
                  <a:cubicBezTo>
                    <a:pt x="102" y="420"/>
                    <a:pt x="101" y="421"/>
                    <a:pt x="101" y="422"/>
                  </a:cubicBezTo>
                  <a:cubicBezTo>
                    <a:pt x="100" y="422"/>
                    <a:pt x="100" y="422"/>
                    <a:pt x="100" y="422"/>
                  </a:cubicBezTo>
                  <a:cubicBezTo>
                    <a:pt x="101" y="420"/>
                    <a:pt x="101" y="420"/>
                    <a:pt x="100" y="419"/>
                  </a:cubicBezTo>
                  <a:cubicBezTo>
                    <a:pt x="101" y="419"/>
                    <a:pt x="101" y="419"/>
                    <a:pt x="101" y="419"/>
                  </a:cubicBezTo>
                  <a:cubicBezTo>
                    <a:pt x="101" y="418"/>
                    <a:pt x="101" y="418"/>
                    <a:pt x="101" y="418"/>
                  </a:cubicBezTo>
                  <a:cubicBezTo>
                    <a:pt x="102" y="417"/>
                    <a:pt x="102" y="417"/>
                    <a:pt x="102" y="417"/>
                  </a:cubicBezTo>
                  <a:cubicBezTo>
                    <a:pt x="103" y="417"/>
                    <a:pt x="103" y="417"/>
                    <a:pt x="103" y="417"/>
                  </a:cubicBezTo>
                  <a:cubicBezTo>
                    <a:pt x="103" y="416"/>
                    <a:pt x="103" y="416"/>
                    <a:pt x="103" y="416"/>
                  </a:cubicBezTo>
                  <a:cubicBezTo>
                    <a:pt x="104" y="416"/>
                    <a:pt x="104" y="416"/>
                    <a:pt x="104" y="416"/>
                  </a:cubicBezTo>
                  <a:cubicBezTo>
                    <a:pt x="104" y="416"/>
                    <a:pt x="104" y="416"/>
                    <a:pt x="104" y="416"/>
                  </a:cubicBezTo>
                  <a:cubicBezTo>
                    <a:pt x="104" y="417"/>
                    <a:pt x="104" y="417"/>
                    <a:pt x="104" y="417"/>
                  </a:cubicBezTo>
                  <a:cubicBezTo>
                    <a:pt x="104" y="417"/>
                    <a:pt x="104" y="417"/>
                    <a:pt x="104" y="417"/>
                  </a:cubicBezTo>
                  <a:cubicBezTo>
                    <a:pt x="104" y="418"/>
                    <a:pt x="104" y="418"/>
                    <a:pt x="104" y="418"/>
                  </a:cubicBezTo>
                  <a:cubicBezTo>
                    <a:pt x="104" y="418"/>
                    <a:pt x="104" y="418"/>
                    <a:pt x="104" y="418"/>
                  </a:cubicBezTo>
                  <a:close/>
                  <a:moveTo>
                    <a:pt x="424" y="419"/>
                  </a:moveTo>
                  <a:cubicBezTo>
                    <a:pt x="425" y="422"/>
                    <a:pt x="425" y="422"/>
                    <a:pt x="425" y="422"/>
                  </a:cubicBezTo>
                  <a:cubicBezTo>
                    <a:pt x="425" y="423"/>
                    <a:pt x="425" y="423"/>
                    <a:pt x="425" y="423"/>
                  </a:cubicBezTo>
                  <a:cubicBezTo>
                    <a:pt x="424" y="423"/>
                    <a:pt x="424" y="423"/>
                    <a:pt x="424" y="423"/>
                  </a:cubicBezTo>
                  <a:cubicBezTo>
                    <a:pt x="423" y="423"/>
                    <a:pt x="423" y="423"/>
                    <a:pt x="423" y="423"/>
                  </a:cubicBezTo>
                  <a:cubicBezTo>
                    <a:pt x="423" y="423"/>
                    <a:pt x="423" y="423"/>
                    <a:pt x="423" y="423"/>
                  </a:cubicBezTo>
                  <a:cubicBezTo>
                    <a:pt x="423" y="422"/>
                    <a:pt x="423" y="422"/>
                    <a:pt x="423" y="422"/>
                  </a:cubicBezTo>
                  <a:cubicBezTo>
                    <a:pt x="423" y="421"/>
                    <a:pt x="423" y="421"/>
                    <a:pt x="423" y="421"/>
                  </a:cubicBezTo>
                  <a:cubicBezTo>
                    <a:pt x="423" y="420"/>
                    <a:pt x="423" y="420"/>
                    <a:pt x="423" y="420"/>
                  </a:cubicBezTo>
                  <a:cubicBezTo>
                    <a:pt x="422" y="420"/>
                    <a:pt x="422" y="420"/>
                    <a:pt x="422" y="420"/>
                  </a:cubicBezTo>
                  <a:cubicBezTo>
                    <a:pt x="421" y="420"/>
                    <a:pt x="421" y="420"/>
                    <a:pt x="421" y="420"/>
                  </a:cubicBezTo>
                  <a:cubicBezTo>
                    <a:pt x="421" y="419"/>
                    <a:pt x="421" y="419"/>
                    <a:pt x="421" y="419"/>
                  </a:cubicBezTo>
                  <a:cubicBezTo>
                    <a:pt x="422" y="418"/>
                    <a:pt x="422" y="418"/>
                    <a:pt x="422" y="418"/>
                  </a:cubicBezTo>
                  <a:cubicBezTo>
                    <a:pt x="421" y="417"/>
                    <a:pt x="422" y="417"/>
                    <a:pt x="421" y="416"/>
                  </a:cubicBezTo>
                  <a:cubicBezTo>
                    <a:pt x="422" y="416"/>
                    <a:pt x="422" y="416"/>
                    <a:pt x="422" y="416"/>
                  </a:cubicBezTo>
                  <a:cubicBezTo>
                    <a:pt x="422" y="416"/>
                    <a:pt x="422" y="416"/>
                    <a:pt x="422" y="416"/>
                  </a:cubicBezTo>
                  <a:cubicBezTo>
                    <a:pt x="423" y="417"/>
                    <a:pt x="423" y="417"/>
                    <a:pt x="423" y="417"/>
                  </a:cubicBezTo>
                  <a:cubicBezTo>
                    <a:pt x="424" y="419"/>
                    <a:pt x="424" y="419"/>
                    <a:pt x="424" y="419"/>
                  </a:cubicBezTo>
                  <a:close/>
                  <a:moveTo>
                    <a:pt x="108" y="418"/>
                  </a:moveTo>
                  <a:cubicBezTo>
                    <a:pt x="108" y="420"/>
                    <a:pt x="108" y="420"/>
                    <a:pt x="108" y="420"/>
                  </a:cubicBezTo>
                  <a:cubicBezTo>
                    <a:pt x="108" y="420"/>
                    <a:pt x="108" y="420"/>
                    <a:pt x="108" y="420"/>
                  </a:cubicBezTo>
                  <a:cubicBezTo>
                    <a:pt x="107" y="419"/>
                    <a:pt x="107" y="419"/>
                    <a:pt x="107" y="419"/>
                  </a:cubicBezTo>
                  <a:cubicBezTo>
                    <a:pt x="107" y="420"/>
                    <a:pt x="107" y="420"/>
                    <a:pt x="107" y="420"/>
                  </a:cubicBezTo>
                  <a:cubicBezTo>
                    <a:pt x="106" y="420"/>
                    <a:pt x="106" y="420"/>
                    <a:pt x="106" y="420"/>
                  </a:cubicBezTo>
                  <a:cubicBezTo>
                    <a:pt x="107" y="419"/>
                    <a:pt x="107" y="419"/>
                    <a:pt x="107" y="419"/>
                  </a:cubicBezTo>
                  <a:cubicBezTo>
                    <a:pt x="106" y="419"/>
                    <a:pt x="106" y="419"/>
                    <a:pt x="106" y="419"/>
                  </a:cubicBezTo>
                  <a:cubicBezTo>
                    <a:pt x="107" y="419"/>
                    <a:pt x="107" y="419"/>
                    <a:pt x="107" y="419"/>
                  </a:cubicBezTo>
                  <a:cubicBezTo>
                    <a:pt x="107" y="418"/>
                    <a:pt x="107" y="418"/>
                    <a:pt x="107" y="418"/>
                  </a:cubicBezTo>
                  <a:cubicBezTo>
                    <a:pt x="107" y="417"/>
                    <a:pt x="107" y="417"/>
                    <a:pt x="107" y="417"/>
                  </a:cubicBezTo>
                  <a:cubicBezTo>
                    <a:pt x="107" y="417"/>
                    <a:pt x="107" y="417"/>
                    <a:pt x="107" y="417"/>
                  </a:cubicBezTo>
                  <a:cubicBezTo>
                    <a:pt x="108" y="417"/>
                    <a:pt x="108" y="417"/>
                    <a:pt x="108" y="417"/>
                  </a:cubicBezTo>
                  <a:cubicBezTo>
                    <a:pt x="108" y="418"/>
                    <a:pt x="108" y="418"/>
                    <a:pt x="108" y="418"/>
                  </a:cubicBezTo>
                  <a:close/>
                  <a:moveTo>
                    <a:pt x="110" y="422"/>
                  </a:moveTo>
                  <a:cubicBezTo>
                    <a:pt x="109" y="422"/>
                    <a:pt x="109" y="422"/>
                    <a:pt x="109" y="422"/>
                  </a:cubicBezTo>
                  <a:cubicBezTo>
                    <a:pt x="109" y="421"/>
                    <a:pt x="109" y="421"/>
                    <a:pt x="109" y="421"/>
                  </a:cubicBezTo>
                  <a:cubicBezTo>
                    <a:pt x="109" y="420"/>
                    <a:pt x="109" y="420"/>
                    <a:pt x="109" y="420"/>
                  </a:cubicBezTo>
                  <a:cubicBezTo>
                    <a:pt x="108" y="420"/>
                    <a:pt x="108" y="420"/>
                    <a:pt x="108" y="420"/>
                  </a:cubicBezTo>
                  <a:cubicBezTo>
                    <a:pt x="109" y="420"/>
                    <a:pt x="109" y="420"/>
                    <a:pt x="109" y="420"/>
                  </a:cubicBezTo>
                  <a:cubicBezTo>
                    <a:pt x="110" y="421"/>
                    <a:pt x="110" y="421"/>
                    <a:pt x="110" y="421"/>
                  </a:cubicBezTo>
                  <a:cubicBezTo>
                    <a:pt x="110" y="421"/>
                    <a:pt x="110" y="422"/>
                    <a:pt x="110" y="422"/>
                  </a:cubicBezTo>
                  <a:close/>
                  <a:moveTo>
                    <a:pt x="63" y="421"/>
                  </a:moveTo>
                  <a:cubicBezTo>
                    <a:pt x="64" y="425"/>
                    <a:pt x="64" y="425"/>
                    <a:pt x="64" y="425"/>
                  </a:cubicBezTo>
                  <a:cubicBezTo>
                    <a:pt x="65" y="425"/>
                    <a:pt x="65" y="425"/>
                    <a:pt x="65" y="425"/>
                  </a:cubicBezTo>
                  <a:cubicBezTo>
                    <a:pt x="66" y="426"/>
                    <a:pt x="65" y="425"/>
                    <a:pt x="67" y="426"/>
                  </a:cubicBezTo>
                  <a:cubicBezTo>
                    <a:pt x="67" y="426"/>
                    <a:pt x="67" y="426"/>
                    <a:pt x="67" y="426"/>
                  </a:cubicBezTo>
                  <a:cubicBezTo>
                    <a:pt x="68" y="427"/>
                    <a:pt x="68" y="427"/>
                    <a:pt x="68" y="427"/>
                  </a:cubicBezTo>
                  <a:cubicBezTo>
                    <a:pt x="68" y="427"/>
                    <a:pt x="68" y="427"/>
                    <a:pt x="68" y="427"/>
                  </a:cubicBezTo>
                  <a:cubicBezTo>
                    <a:pt x="65" y="426"/>
                    <a:pt x="65" y="426"/>
                    <a:pt x="65" y="426"/>
                  </a:cubicBezTo>
                  <a:cubicBezTo>
                    <a:pt x="63" y="428"/>
                    <a:pt x="63" y="428"/>
                    <a:pt x="63" y="428"/>
                  </a:cubicBezTo>
                  <a:cubicBezTo>
                    <a:pt x="62" y="428"/>
                    <a:pt x="62" y="428"/>
                    <a:pt x="62" y="428"/>
                  </a:cubicBezTo>
                  <a:cubicBezTo>
                    <a:pt x="57" y="428"/>
                    <a:pt x="57" y="428"/>
                    <a:pt x="57" y="428"/>
                  </a:cubicBezTo>
                  <a:cubicBezTo>
                    <a:pt x="56" y="429"/>
                    <a:pt x="56" y="429"/>
                    <a:pt x="56" y="429"/>
                  </a:cubicBezTo>
                  <a:cubicBezTo>
                    <a:pt x="54" y="430"/>
                    <a:pt x="54" y="430"/>
                    <a:pt x="53" y="432"/>
                  </a:cubicBezTo>
                  <a:cubicBezTo>
                    <a:pt x="52" y="432"/>
                    <a:pt x="53" y="432"/>
                    <a:pt x="51" y="433"/>
                  </a:cubicBezTo>
                  <a:cubicBezTo>
                    <a:pt x="49" y="432"/>
                    <a:pt x="49" y="432"/>
                    <a:pt x="48" y="432"/>
                  </a:cubicBezTo>
                  <a:cubicBezTo>
                    <a:pt x="48" y="431"/>
                    <a:pt x="48" y="431"/>
                    <a:pt x="48" y="431"/>
                  </a:cubicBezTo>
                  <a:cubicBezTo>
                    <a:pt x="47" y="429"/>
                    <a:pt x="47" y="430"/>
                    <a:pt x="48" y="429"/>
                  </a:cubicBezTo>
                  <a:cubicBezTo>
                    <a:pt x="50" y="427"/>
                    <a:pt x="49" y="428"/>
                    <a:pt x="52" y="423"/>
                  </a:cubicBezTo>
                  <a:cubicBezTo>
                    <a:pt x="52" y="423"/>
                    <a:pt x="52" y="423"/>
                    <a:pt x="52" y="423"/>
                  </a:cubicBezTo>
                  <a:cubicBezTo>
                    <a:pt x="53" y="423"/>
                    <a:pt x="53" y="423"/>
                    <a:pt x="53" y="423"/>
                  </a:cubicBezTo>
                  <a:cubicBezTo>
                    <a:pt x="54" y="423"/>
                    <a:pt x="54" y="423"/>
                    <a:pt x="54" y="423"/>
                  </a:cubicBezTo>
                  <a:cubicBezTo>
                    <a:pt x="57" y="421"/>
                    <a:pt x="59" y="420"/>
                    <a:pt x="60" y="420"/>
                  </a:cubicBezTo>
                  <a:cubicBezTo>
                    <a:pt x="62" y="420"/>
                    <a:pt x="62" y="420"/>
                    <a:pt x="62" y="420"/>
                  </a:cubicBezTo>
                  <a:cubicBezTo>
                    <a:pt x="63" y="420"/>
                    <a:pt x="63" y="420"/>
                    <a:pt x="63" y="420"/>
                  </a:cubicBezTo>
                  <a:cubicBezTo>
                    <a:pt x="63" y="421"/>
                    <a:pt x="63" y="421"/>
                    <a:pt x="63" y="421"/>
                  </a:cubicBezTo>
                  <a:close/>
                  <a:moveTo>
                    <a:pt x="77" y="424"/>
                  </a:moveTo>
                  <a:cubicBezTo>
                    <a:pt x="76" y="424"/>
                    <a:pt x="76" y="424"/>
                    <a:pt x="76" y="424"/>
                  </a:cubicBezTo>
                  <a:cubicBezTo>
                    <a:pt x="76" y="423"/>
                    <a:pt x="76" y="423"/>
                    <a:pt x="76" y="423"/>
                  </a:cubicBezTo>
                  <a:cubicBezTo>
                    <a:pt x="75" y="423"/>
                    <a:pt x="75" y="423"/>
                    <a:pt x="75" y="423"/>
                  </a:cubicBezTo>
                  <a:cubicBezTo>
                    <a:pt x="75" y="422"/>
                    <a:pt x="75" y="422"/>
                    <a:pt x="75" y="422"/>
                  </a:cubicBezTo>
                  <a:cubicBezTo>
                    <a:pt x="77" y="421"/>
                    <a:pt x="77" y="421"/>
                    <a:pt x="77" y="421"/>
                  </a:cubicBezTo>
                  <a:cubicBezTo>
                    <a:pt x="77" y="421"/>
                    <a:pt x="77" y="421"/>
                    <a:pt x="77" y="421"/>
                  </a:cubicBezTo>
                  <a:cubicBezTo>
                    <a:pt x="77" y="422"/>
                    <a:pt x="77" y="422"/>
                    <a:pt x="77" y="422"/>
                  </a:cubicBezTo>
                  <a:cubicBezTo>
                    <a:pt x="77" y="422"/>
                    <a:pt x="77" y="422"/>
                    <a:pt x="77" y="422"/>
                  </a:cubicBezTo>
                  <a:cubicBezTo>
                    <a:pt x="77" y="424"/>
                    <a:pt x="77" y="424"/>
                    <a:pt x="77" y="424"/>
                  </a:cubicBezTo>
                  <a:close/>
                  <a:moveTo>
                    <a:pt x="74" y="433"/>
                  </a:moveTo>
                  <a:cubicBezTo>
                    <a:pt x="73" y="433"/>
                    <a:pt x="73" y="433"/>
                    <a:pt x="73" y="433"/>
                  </a:cubicBezTo>
                  <a:cubicBezTo>
                    <a:pt x="72" y="433"/>
                    <a:pt x="72" y="433"/>
                    <a:pt x="72" y="433"/>
                  </a:cubicBezTo>
                  <a:cubicBezTo>
                    <a:pt x="71" y="432"/>
                    <a:pt x="71" y="432"/>
                    <a:pt x="71" y="432"/>
                  </a:cubicBezTo>
                  <a:cubicBezTo>
                    <a:pt x="71" y="431"/>
                    <a:pt x="71" y="431"/>
                    <a:pt x="71" y="431"/>
                  </a:cubicBezTo>
                  <a:cubicBezTo>
                    <a:pt x="73" y="431"/>
                    <a:pt x="73" y="431"/>
                    <a:pt x="73" y="431"/>
                  </a:cubicBezTo>
                  <a:cubicBezTo>
                    <a:pt x="73" y="432"/>
                    <a:pt x="73" y="432"/>
                    <a:pt x="73" y="432"/>
                  </a:cubicBezTo>
                  <a:cubicBezTo>
                    <a:pt x="74" y="433"/>
                    <a:pt x="74" y="433"/>
                    <a:pt x="74" y="433"/>
                  </a:cubicBezTo>
                  <a:close/>
                  <a:moveTo>
                    <a:pt x="40" y="438"/>
                  </a:moveTo>
                  <a:cubicBezTo>
                    <a:pt x="40" y="438"/>
                    <a:pt x="40" y="438"/>
                    <a:pt x="40" y="438"/>
                  </a:cubicBezTo>
                  <a:cubicBezTo>
                    <a:pt x="39" y="438"/>
                    <a:pt x="39" y="438"/>
                    <a:pt x="39" y="438"/>
                  </a:cubicBezTo>
                  <a:cubicBezTo>
                    <a:pt x="39" y="437"/>
                    <a:pt x="39" y="437"/>
                    <a:pt x="39" y="435"/>
                  </a:cubicBezTo>
                  <a:cubicBezTo>
                    <a:pt x="40" y="435"/>
                    <a:pt x="40" y="435"/>
                    <a:pt x="40" y="435"/>
                  </a:cubicBezTo>
                  <a:cubicBezTo>
                    <a:pt x="40" y="435"/>
                    <a:pt x="40" y="435"/>
                    <a:pt x="40" y="435"/>
                  </a:cubicBezTo>
                  <a:cubicBezTo>
                    <a:pt x="40" y="435"/>
                    <a:pt x="40" y="435"/>
                    <a:pt x="40" y="435"/>
                  </a:cubicBezTo>
                  <a:cubicBezTo>
                    <a:pt x="41" y="436"/>
                    <a:pt x="41" y="436"/>
                    <a:pt x="41" y="436"/>
                  </a:cubicBezTo>
                  <a:cubicBezTo>
                    <a:pt x="41" y="436"/>
                    <a:pt x="41" y="436"/>
                    <a:pt x="42" y="437"/>
                  </a:cubicBezTo>
                  <a:cubicBezTo>
                    <a:pt x="41" y="437"/>
                    <a:pt x="41" y="437"/>
                    <a:pt x="40" y="438"/>
                  </a:cubicBezTo>
                  <a:close/>
                  <a:moveTo>
                    <a:pt x="37" y="439"/>
                  </a:moveTo>
                  <a:cubicBezTo>
                    <a:pt x="36" y="439"/>
                    <a:pt x="36" y="439"/>
                    <a:pt x="36" y="439"/>
                  </a:cubicBezTo>
                  <a:cubicBezTo>
                    <a:pt x="36" y="439"/>
                    <a:pt x="36" y="439"/>
                    <a:pt x="36" y="439"/>
                  </a:cubicBezTo>
                  <a:cubicBezTo>
                    <a:pt x="36" y="439"/>
                    <a:pt x="36" y="439"/>
                    <a:pt x="36" y="439"/>
                  </a:cubicBezTo>
                  <a:cubicBezTo>
                    <a:pt x="35" y="439"/>
                    <a:pt x="35" y="439"/>
                    <a:pt x="35" y="439"/>
                  </a:cubicBezTo>
                  <a:cubicBezTo>
                    <a:pt x="34" y="439"/>
                    <a:pt x="34" y="439"/>
                    <a:pt x="34" y="439"/>
                  </a:cubicBezTo>
                  <a:cubicBezTo>
                    <a:pt x="34" y="438"/>
                    <a:pt x="34" y="438"/>
                    <a:pt x="34" y="438"/>
                  </a:cubicBezTo>
                  <a:cubicBezTo>
                    <a:pt x="34" y="437"/>
                    <a:pt x="34" y="437"/>
                    <a:pt x="34" y="437"/>
                  </a:cubicBezTo>
                  <a:cubicBezTo>
                    <a:pt x="34" y="437"/>
                    <a:pt x="34" y="437"/>
                    <a:pt x="34" y="437"/>
                  </a:cubicBezTo>
                  <a:cubicBezTo>
                    <a:pt x="35" y="437"/>
                    <a:pt x="34" y="437"/>
                    <a:pt x="35" y="436"/>
                  </a:cubicBezTo>
                  <a:cubicBezTo>
                    <a:pt x="36" y="436"/>
                    <a:pt x="36" y="436"/>
                    <a:pt x="36" y="436"/>
                  </a:cubicBezTo>
                  <a:cubicBezTo>
                    <a:pt x="38" y="438"/>
                    <a:pt x="38" y="437"/>
                    <a:pt x="38" y="438"/>
                  </a:cubicBezTo>
                  <a:cubicBezTo>
                    <a:pt x="39" y="438"/>
                    <a:pt x="39" y="438"/>
                    <a:pt x="39" y="438"/>
                  </a:cubicBezTo>
                  <a:cubicBezTo>
                    <a:pt x="38" y="439"/>
                    <a:pt x="38" y="439"/>
                    <a:pt x="38" y="439"/>
                  </a:cubicBezTo>
                  <a:cubicBezTo>
                    <a:pt x="37" y="439"/>
                    <a:pt x="37" y="439"/>
                    <a:pt x="37" y="439"/>
                  </a:cubicBezTo>
                  <a:close/>
                  <a:moveTo>
                    <a:pt x="28" y="442"/>
                  </a:moveTo>
                  <a:cubicBezTo>
                    <a:pt x="29" y="443"/>
                    <a:pt x="29" y="443"/>
                    <a:pt x="29" y="443"/>
                  </a:cubicBezTo>
                  <a:cubicBezTo>
                    <a:pt x="29" y="442"/>
                    <a:pt x="29" y="442"/>
                    <a:pt x="29" y="442"/>
                  </a:cubicBezTo>
                  <a:cubicBezTo>
                    <a:pt x="31" y="441"/>
                    <a:pt x="30" y="441"/>
                    <a:pt x="31" y="440"/>
                  </a:cubicBezTo>
                  <a:cubicBezTo>
                    <a:pt x="31" y="441"/>
                    <a:pt x="31" y="441"/>
                    <a:pt x="31" y="441"/>
                  </a:cubicBezTo>
                  <a:cubicBezTo>
                    <a:pt x="32" y="442"/>
                    <a:pt x="32" y="442"/>
                    <a:pt x="32" y="442"/>
                  </a:cubicBezTo>
                  <a:cubicBezTo>
                    <a:pt x="31" y="443"/>
                    <a:pt x="32" y="442"/>
                    <a:pt x="30" y="444"/>
                  </a:cubicBezTo>
                  <a:cubicBezTo>
                    <a:pt x="29" y="445"/>
                    <a:pt x="29" y="445"/>
                    <a:pt x="29" y="445"/>
                  </a:cubicBezTo>
                  <a:cubicBezTo>
                    <a:pt x="29" y="446"/>
                    <a:pt x="29" y="446"/>
                    <a:pt x="29" y="446"/>
                  </a:cubicBezTo>
                  <a:cubicBezTo>
                    <a:pt x="31" y="446"/>
                    <a:pt x="31" y="446"/>
                    <a:pt x="31" y="446"/>
                  </a:cubicBezTo>
                  <a:cubicBezTo>
                    <a:pt x="31" y="446"/>
                    <a:pt x="31" y="446"/>
                    <a:pt x="31" y="446"/>
                  </a:cubicBezTo>
                  <a:cubicBezTo>
                    <a:pt x="32" y="446"/>
                    <a:pt x="32" y="446"/>
                    <a:pt x="32" y="446"/>
                  </a:cubicBezTo>
                  <a:cubicBezTo>
                    <a:pt x="31" y="446"/>
                    <a:pt x="31" y="446"/>
                    <a:pt x="31" y="446"/>
                  </a:cubicBezTo>
                  <a:cubicBezTo>
                    <a:pt x="30" y="447"/>
                    <a:pt x="30" y="447"/>
                    <a:pt x="30" y="447"/>
                  </a:cubicBezTo>
                  <a:cubicBezTo>
                    <a:pt x="29" y="448"/>
                    <a:pt x="30" y="447"/>
                    <a:pt x="27" y="449"/>
                  </a:cubicBezTo>
                  <a:cubicBezTo>
                    <a:pt x="26" y="450"/>
                    <a:pt x="26" y="450"/>
                    <a:pt x="26" y="450"/>
                  </a:cubicBezTo>
                  <a:cubicBezTo>
                    <a:pt x="26" y="451"/>
                    <a:pt x="26" y="451"/>
                    <a:pt x="26" y="451"/>
                  </a:cubicBezTo>
                  <a:cubicBezTo>
                    <a:pt x="24" y="451"/>
                    <a:pt x="24" y="451"/>
                    <a:pt x="21" y="452"/>
                  </a:cubicBezTo>
                  <a:cubicBezTo>
                    <a:pt x="20" y="453"/>
                    <a:pt x="20" y="453"/>
                    <a:pt x="20" y="453"/>
                  </a:cubicBezTo>
                  <a:cubicBezTo>
                    <a:pt x="20" y="453"/>
                    <a:pt x="20" y="453"/>
                    <a:pt x="20" y="453"/>
                  </a:cubicBezTo>
                  <a:cubicBezTo>
                    <a:pt x="20" y="453"/>
                    <a:pt x="20" y="453"/>
                    <a:pt x="20" y="453"/>
                  </a:cubicBezTo>
                  <a:cubicBezTo>
                    <a:pt x="19" y="453"/>
                    <a:pt x="19" y="453"/>
                    <a:pt x="19" y="453"/>
                  </a:cubicBezTo>
                  <a:cubicBezTo>
                    <a:pt x="18" y="454"/>
                    <a:pt x="18" y="454"/>
                    <a:pt x="18" y="454"/>
                  </a:cubicBezTo>
                  <a:cubicBezTo>
                    <a:pt x="18" y="454"/>
                    <a:pt x="18" y="454"/>
                    <a:pt x="18" y="454"/>
                  </a:cubicBezTo>
                  <a:cubicBezTo>
                    <a:pt x="17" y="454"/>
                    <a:pt x="17" y="454"/>
                    <a:pt x="17" y="454"/>
                  </a:cubicBezTo>
                  <a:cubicBezTo>
                    <a:pt x="17" y="454"/>
                    <a:pt x="17" y="454"/>
                    <a:pt x="17" y="454"/>
                  </a:cubicBezTo>
                  <a:cubicBezTo>
                    <a:pt x="16" y="454"/>
                    <a:pt x="16" y="454"/>
                    <a:pt x="16" y="454"/>
                  </a:cubicBezTo>
                  <a:cubicBezTo>
                    <a:pt x="15" y="453"/>
                    <a:pt x="15" y="453"/>
                    <a:pt x="15" y="453"/>
                  </a:cubicBezTo>
                  <a:cubicBezTo>
                    <a:pt x="15" y="453"/>
                    <a:pt x="15" y="453"/>
                    <a:pt x="15" y="453"/>
                  </a:cubicBezTo>
                  <a:cubicBezTo>
                    <a:pt x="16" y="452"/>
                    <a:pt x="16" y="452"/>
                    <a:pt x="16" y="452"/>
                  </a:cubicBezTo>
                  <a:cubicBezTo>
                    <a:pt x="17" y="452"/>
                    <a:pt x="16" y="452"/>
                    <a:pt x="18" y="452"/>
                  </a:cubicBezTo>
                  <a:cubicBezTo>
                    <a:pt x="20" y="450"/>
                    <a:pt x="21" y="450"/>
                    <a:pt x="22" y="449"/>
                  </a:cubicBezTo>
                  <a:cubicBezTo>
                    <a:pt x="23" y="447"/>
                    <a:pt x="23" y="447"/>
                    <a:pt x="23" y="447"/>
                  </a:cubicBezTo>
                  <a:cubicBezTo>
                    <a:pt x="23" y="447"/>
                    <a:pt x="23" y="447"/>
                    <a:pt x="23" y="447"/>
                  </a:cubicBezTo>
                  <a:cubicBezTo>
                    <a:pt x="24" y="446"/>
                    <a:pt x="24" y="446"/>
                    <a:pt x="24" y="446"/>
                  </a:cubicBezTo>
                  <a:cubicBezTo>
                    <a:pt x="25" y="446"/>
                    <a:pt x="25" y="446"/>
                    <a:pt x="25" y="446"/>
                  </a:cubicBezTo>
                  <a:cubicBezTo>
                    <a:pt x="26" y="447"/>
                    <a:pt x="26" y="447"/>
                    <a:pt x="26" y="447"/>
                  </a:cubicBezTo>
                  <a:cubicBezTo>
                    <a:pt x="26" y="447"/>
                    <a:pt x="26" y="447"/>
                    <a:pt x="26" y="447"/>
                  </a:cubicBezTo>
                  <a:cubicBezTo>
                    <a:pt x="26" y="447"/>
                    <a:pt x="26" y="447"/>
                    <a:pt x="26" y="447"/>
                  </a:cubicBezTo>
                  <a:cubicBezTo>
                    <a:pt x="26" y="446"/>
                    <a:pt x="26" y="446"/>
                    <a:pt x="26" y="446"/>
                  </a:cubicBezTo>
                  <a:cubicBezTo>
                    <a:pt x="27" y="446"/>
                    <a:pt x="27" y="446"/>
                    <a:pt x="27" y="446"/>
                  </a:cubicBezTo>
                  <a:cubicBezTo>
                    <a:pt x="26" y="445"/>
                    <a:pt x="26" y="445"/>
                    <a:pt x="26" y="445"/>
                  </a:cubicBezTo>
                  <a:cubicBezTo>
                    <a:pt x="25" y="445"/>
                    <a:pt x="25" y="445"/>
                    <a:pt x="24" y="445"/>
                  </a:cubicBezTo>
                  <a:cubicBezTo>
                    <a:pt x="24" y="445"/>
                    <a:pt x="24" y="445"/>
                    <a:pt x="24" y="445"/>
                  </a:cubicBezTo>
                  <a:cubicBezTo>
                    <a:pt x="23" y="444"/>
                    <a:pt x="23" y="444"/>
                    <a:pt x="23" y="444"/>
                  </a:cubicBezTo>
                  <a:cubicBezTo>
                    <a:pt x="23" y="444"/>
                    <a:pt x="23" y="444"/>
                    <a:pt x="23" y="444"/>
                  </a:cubicBezTo>
                  <a:cubicBezTo>
                    <a:pt x="22" y="443"/>
                    <a:pt x="22" y="443"/>
                    <a:pt x="22" y="443"/>
                  </a:cubicBezTo>
                  <a:cubicBezTo>
                    <a:pt x="23" y="443"/>
                    <a:pt x="23" y="443"/>
                    <a:pt x="23" y="443"/>
                  </a:cubicBezTo>
                  <a:cubicBezTo>
                    <a:pt x="23" y="442"/>
                    <a:pt x="23" y="442"/>
                    <a:pt x="23" y="441"/>
                  </a:cubicBezTo>
                  <a:cubicBezTo>
                    <a:pt x="24" y="441"/>
                    <a:pt x="24" y="441"/>
                    <a:pt x="24" y="441"/>
                  </a:cubicBezTo>
                  <a:cubicBezTo>
                    <a:pt x="25" y="441"/>
                    <a:pt x="27" y="440"/>
                    <a:pt x="28" y="440"/>
                  </a:cubicBezTo>
                  <a:cubicBezTo>
                    <a:pt x="28" y="440"/>
                    <a:pt x="28" y="440"/>
                    <a:pt x="28" y="440"/>
                  </a:cubicBezTo>
                  <a:cubicBezTo>
                    <a:pt x="28" y="440"/>
                    <a:pt x="28" y="442"/>
                    <a:pt x="28" y="442"/>
                  </a:cubicBezTo>
                  <a:close/>
                  <a:moveTo>
                    <a:pt x="33" y="446"/>
                  </a:moveTo>
                  <a:cubicBezTo>
                    <a:pt x="33" y="446"/>
                    <a:pt x="33" y="446"/>
                    <a:pt x="33" y="446"/>
                  </a:cubicBezTo>
                  <a:cubicBezTo>
                    <a:pt x="32" y="445"/>
                    <a:pt x="32" y="445"/>
                    <a:pt x="32" y="445"/>
                  </a:cubicBezTo>
                  <a:cubicBezTo>
                    <a:pt x="32" y="445"/>
                    <a:pt x="32" y="445"/>
                    <a:pt x="32" y="445"/>
                  </a:cubicBezTo>
                  <a:cubicBezTo>
                    <a:pt x="33" y="444"/>
                    <a:pt x="33" y="444"/>
                    <a:pt x="33" y="444"/>
                  </a:cubicBezTo>
                  <a:cubicBezTo>
                    <a:pt x="33" y="443"/>
                    <a:pt x="33" y="443"/>
                    <a:pt x="33" y="443"/>
                  </a:cubicBezTo>
                  <a:cubicBezTo>
                    <a:pt x="34" y="443"/>
                    <a:pt x="34" y="443"/>
                    <a:pt x="34" y="443"/>
                  </a:cubicBezTo>
                  <a:cubicBezTo>
                    <a:pt x="34" y="443"/>
                    <a:pt x="34" y="443"/>
                    <a:pt x="34" y="443"/>
                  </a:cubicBezTo>
                  <a:cubicBezTo>
                    <a:pt x="34" y="444"/>
                    <a:pt x="34" y="444"/>
                    <a:pt x="34" y="444"/>
                  </a:cubicBezTo>
                  <a:cubicBezTo>
                    <a:pt x="33" y="445"/>
                    <a:pt x="33" y="445"/>
                    <a:pt x="33" y="445"/>
                  </a:cubicBezTo>
                  <a:lnTo>
                    <a:pt x="33" y="446"/>
                  </a:lnTo>
                  <a:close/>
                  <a:moveTo>
                    <a:pt x="13" y="453"/>
                  </a:moveTo>
                  <a:cubicBezTo>
                    <a:pt x="10" y="455"/>
                    <a:pt x="10" y="455"/>
                    <a:pt x="10" y="455"/>
                  </a:cubicBezTo>
                  <a:cubicBezTo>
                    <a:pt x="8" y="456"/>
                    <a:pt x="8" y="457"/>
                    <a:pt x="7" y="458"/>
                  </a:cubicBezTo>
                  <a:cubicBezTo>
                    <a:pt x="6" y="458"/>
                    <a:pt x="6" y="458"/>
                    <a:pt x="6" y="458"/>
                  </a:cubicBezTo>
                  <a:cubicBezTo>
                    <a:pt x="6" y="459"/>
                    <a:pt x="6" y="459"/>
                    <a:pt x="5" y="460"/>
                  </a:cubicBezTo>
                  <a:cubicBezTo>
                    <a:pt x="4" y="460"/>
                    <a:pt x="4" y="460"/>
                    <a:pt x="4" y="460"/>
                  </a:cubicBezTo>
                  <a:cubicBezTo>
                    <a:pt x="1" y="462"/>
                    <a:pt x="1" y="462"/>
                    <a:pt x="1" y="462"/>
                  </a:cubicBezTo>
                  <a:cubicBezTo>
                    <a:pt x="0" y="462"/>
                    <a:pt x="0" y="462"/>
                    <a:pt x="0" y="462"/>
                  </a:cubicBezTo>
                  <a:cubicBezTo>
                    <a:pt x="1" y="462"/>
                    <a:pt x="1" y="462"/>
                    <a:pt x="1" y="462"/>
                  </a:cubicBezTo>
                  <a:cubicBezTo>
                    <a:pt x="4" y="459"/>
                    <a:pt x="1" y="461"/>
                    <a:pt x="4" y="458"/>
                  </a:cubicBezTo>
                  <a:cubicBezTo>
                    <a:pt x="4" y="458"/>
                    <a:pt x="4" y="458"/>
                    <a:pt x="4" y="456"/>
                  </a:cubicBezTo>
                  <a:cubicBezTo>
                    <a:pt x="4" y="456"/>
                    <a:pt x="4" y="456"/>
                    <a:pt x="4" y="456"/>
                  </a:cubicBezTo>
                  <a:cubicBezTo>
                    <a:pt x="5" y="455"/>
                    <a:pt x="5" y="455"/>
                    <a:pt x="5" y="454"/>
                  </a:cubicBezTo>
                  <a:cubicBezTo>
                    <a:pt x="6" y="454"/>
                    <a:pt x="6" y="454"/>
                    <a:pt x="6" y="454"/>
                  </a:cubicBezTo>
                  <a:cubicBezTo>
                    <a:pt x="8" y="454"/>
                    <a:pt x="8" y="454"/>
                    <a:pt x="8" y="454"/>
                  </a:cubicBezTo>
                  <a:cubicBezTo>
                    <a:pt x="8" y="454"/>
                    <a:pt x="8" y="454"/>
                    <a:pt x="8" y="454"/>
                  </a:cubicBezTo>
                  <a:cubicBezTo>
                    <a:pt x="9" y="453"/>
                    <a:pt x="9" y="453"/>
                    <a:pt x="9" y="453"/>
                  </a:cubicBezTo>
                  <a:cubicBezTo>
                    <a:pt x="8" y="453"/>
                    <a:pt x="8" y="453"/>
                    <a:pt x="8" y="453"/>
                  </a:cubicBezTo>
                  <a:cubicBezTo>
                    <a:pt x="8" y="452"/>
                    <a:pt x="8" y="453"/>
                    <a:pt x="8" y="451"/>
                  </a:cubicBezTo>
                  <a:cubicBezTo>
                    <a:pt x="9" y="451"/>
                    <a:pt x="9" y="451"/>
                    <a:pt x="9" y="451"/>
                  </a:cubicBezTo>
                  <a:cubicBezTo>
                    <a:pt x="9" y="450"/>
                    <a:pt x="9" y="450"/>
                    <a:pt x="9" y="450"/>
                  </a:cubicBezTo>
                  <a:cubicBezTo>
                    <a:pt x="11" y="449"/>
                    <a:pt x="10" y="449"/>
                    <a:pt x="12" y="449"/>
                  </a:cubicBezTo>
                  <a:cubicBezTo>
                    <a:pt x="13" y="449"/>
                    <a:pt x="13" y="449"/>
                    <a:pt x="13" y="449"/>
                  </a:cubicBezTo>
                  <a:cubicBezTo>
                    <a:pt x="15" y="450"/>
                    <a:pt x="15" y="450"/>
                    <a:pt x="15" y="450"/>
                  </a:cubicBezTo>
                  <a:cubicBezTo>
                    <a:pt x="15" y="450"/>
                    <a:pt x="15" y="450"/>
                    <a:pt x="15" y="450"/>
                  </a:cubicBezTo>
                  <a:cubicBezTo>
                    <a:pt x="14" y="451"/>
                    <a:pt x="14" y="451"/>
                    <a:pt x="14" y="452"/>
                  </a:cubicBezTo>
                  <a:cubicBezTo>
                    <a:pt x="13" y="453"/>
                    <a:pt x="13" y="453"/>
                    <a:pt x="13" y="453"/>
                  </a:cubicBezTo>
                  <a:close/>
                  <a:moveTo>
                    <a:pt x="850" y="537"/>
                  </a:moveTo>
                  <a:cubicBezTo>
                    <a:pt x="855" y="536"/>
                    <a:pt x="856" y="538"/>
                    <a:pt x="860" y="540"/>
                  </a:cubicBezTo>
                  <a:cubicBezTo>
                    <a:pt x="861" y="541"/>
                    <a:pt x="861" y="541"/>
                    <a:pt x="861" y="543"/>
                  </a:cubicBezTo>
                  <a:cubicBezTo>
                    <a:pt x="862" y="543"/>
                    <a:pt x="862" y="543"/>
                    <a:pt x="862" y="543"/>
                  </a:cubicBezTo>
                  <a:cubicBezTo>
                    <a:pt x="862" y="542"/>
                    <a:pt x="862" y="542"/>
                    <a:pt x="862" y="542"/>
                  </a:cubicBezTo>
                  <a:cubicBezTo>
                    <a:pt x="864" y="542"/>
                    <a:pt x="864" y="542"/>
                    <a:pt x="864" y="542"/>
                  </a:cubicBezTo>
                  <a:cubicBezTo>
                    <a:pt x="866" y="542"/>
                    <a:pt x="866" y="542"/>
                    <a:pt x="866" y="542"/>
                  </a:cubicBezTo>
                  <a:cubicBezTo>
                    <a:pt x="867" y="544"/>
                    <a:pt x="867" y="544"/>
                    <a:pt x="871" y="546"/>
                  </a:cubicBezTo>
                  <a:cubicBezTo>
                    <a:pt x="873" y="546"/>
                    <a:pt x="873" y="546"/>
                    <a:pt x="873" y="546"/>
                  </a:cubicBezTo>
                  <a:cubicBezTo>
                    <a:pt x="875" y="545"/>
                    <a:pt x="874" y="546"/>
                    <a:pt x="877" y="544"/>
                  </a:cubicBezTo>
                  <a:cubicBezTo>
                    <a:pt x="878" y="544"/>
                    <a:pt x="878" y="544"/>
                    <a:pt x="878" y="544"/>
                  </a:cubicBezTo>
                  <a:cubicBezTo>
                    <a:pt x="879" y="544"/>
                    <a:pt x="879" y="544"/>
                    <a:pt x="879" y="544"/>
                  </a:cubicBezTo>
                  <a:cubicBezTo>
                    <a:pt x="879" y="545"/>
                    <a:pt x="879" y="545"/>
                    <a:pt x="879" y="545"/>
                  </a:cubicBezTo>
                  <a:cubicBezTo>
                    <a:pt x="880" y="545"/>
                    <a:pt x="880" y="545"/>
                    <a:pt x="880" y="545"/>
                  </a:cubicBezTo>
                  <a:cubicBezTo>
                    <a:pt x="884" y="545"/>
                    <a:pt x="882" y="546"/>
                    <a:pt x="887" y="545"/>
                  </a:cubicBezTo>
                  <a:cubicBezTo>
                    <a:pt x="888" y="546"/>
                    <a:pt x="888" y="546"/>
                    <a:pt x="888" y="547"/>
                  </a:cubicBezTo>
                  <a:cubicBezTo>
                    <a:pt x="889" y="547"/>
                    <a:pt x="889" y="547"/>
                    <a:pt x="889" y="547"/>
                  </a:cubicBezTo>
                  <a:cubicBezTo>
                    <a:pt x="891" y="547"/>
                    <a:pt x="891" y="547"/>
                    <a:pt x="891" y="547"/>
                  </a:cubicBezTo>
                  <a:cubicBezTo>
                    <a:pt x="893" y="547"/>
                    <a:pt x="893" y="547"/>
                    <a:pt x="893" y="547"/>
                  </a:cubicBezTo>
                  <a:cubicBezTo>
                    <a:pt x="893" y="547"/>
                    <a:pt x="893" y="547"/>
                    <a:pt x="893" y="547"/>
                  </a:cubicBezTo>
                  <a:cubicBezTo>
                    <a:pt x="892" y="547"/>
                    <a:pt x="892" y="547"/>
                    <a:pt x="892" y="547"/>
                  </a:cubicBezTo>
                  <a:cubicBezTo>
                    <a:pt x="881" y="554"/>
                    <a:pt x="881" y="550"/>
                    <a:pt x="865" y="567"/>
                  </a:cubicBezTo>
                  <a:cubicBezTo>
                    <a:pt x="865" y="568"/>
                    <a:pt x="865" y="568"/>
                    <a:pt x="865" y="568"/>
                  </a:cubicBezTo>
                  <a:cubicBezTo>
                    <a:pt x="865" y="568"/>
                    <a:pt x="865" y="568"/>
                    <a:pt x="865" y="568"/>
                  </a:cubicBezTo>
                  <a:cubicBezTo>
                    <a:pt x="866" y="569"/>
                    <a:pt x="866" y="569"/>
                    <a:pt x="866" y="569"/>
                  </a:cubicBezTo>
                  <a:cubicBezTo>
                    <a:pt x="868" y="569"/>
                    <a:pt x="872" y="568"/>
                    <a:pt x="875" y="566"/>
                  </a:cubicBezTo>
                  <a:cubicBezTo>
                    <a:pt x="875" y="566"/>
                    <a:pt x="875" y="566"/>
                    <a:pt x="875" y="566"/>
                  </a:cubicBezTo>
                  <a:cubicBezTo>
                    <a:pt x="875" y="566"/>
                    <a:pt x="875" y="566"/>
                    <a:pt x="876" y="566"/>
                  </a:cubicBezTo>
                  <a:cubicBezTo>
                    <a:pt x="878" y="565"/>
                    <a:pt x="878" y="565"/>
                    <a:pt x="878" y="565"/>
                  </a:cubicBezTo>
                  <a:cubicBezTo>
                    <a:pt x="878" y="564"/>
                    <a:pt x="878" y="564"/>
                    <a:pt x="878" y="564"/>
                  </a:cubicBezTo>
                  <a:cubicBezTo>
                    <a:pt x="879" y="564"/>
                    <a:pt x="879" y="564"/>
                    <a:pt x="879" y="564"/>
                  </a:cubicBezTo>
                  <a:cubicBezTo>
                    <a:pt x="879" y="565"/>
                    <a:pt x="879" y="565"/>
                    <a:pt x="879" y="565"/>
                  </a:cubicBezTo>
                  <a:cubicBezTo>
                    <a:pt x="880" y="565"/>
                    <a:pt x="880" y="565"/>
                    <a:pt x="880" y="565"/>
                  </a:cubicBezTo>
                  <a:cubicBezTo>
                    <a:pt x="879" y="567"/>
                    <a:pt x="879" y="566"/>
                    <a:pt x="879" y="568"/>
                  </a:cubicBezTo>
                  <a:cubicBezTo>
                    <a:pt x="879" y="568"/>
                    <a:pt x="879" y="568"/>
                    <a:pt x="879" y="568"/>
                  </a:cubicBezTo>
                  <a:cubicBezTo>
                    <a:pt x="878" y="569"/>
                    <a:pt x="878" y="569"/>
                    <a:pt x="878" y="570"/>
                  </a:cubicBezTo>
                  <a:cubicBezTo>
                    <a:pt x="878" y="570"/>
                    <a:pt x="878" y="570"/>
                    <a:pt x="878" y="570"/>
                  </a:cubicBezTo>
                  <a:cubicBezTo>
                    <a:pt x="880" y="570"/>
                    <a:pt x="880" y="570"/>
                    <a:pt x="880" y="570"/>
                  </a:cubicBezTo>
                  <a:cubicBezTo>
                    <a:pt x="880" y="569"/>
                    <a:pt x="880" y="569"/>
                    <a:pt x="880" y="569"/>
                  </a:cubicBezTo>
                  <a:cubicBezTo>
                    <a:pt x="880" y="569"/>
                    <a:pt x="880" y="569"/>
                    <a:pt x="880" y="569"/>
                  </a:cubicBezTo>
                  <a:cubicBezTo>
                    <a:pt x="880" y="569"/>
                    <a:pt x="880" y="569"/>
                    <a:pt x="880" y="569"/>
                  </a:cubicBezTo>
                  <a:cubicBezTo>
                    <a:pt x="880" y="569"/>
                    <a:pt x="880" y="569"/>
                    <a:pt x="880" y="569"/>
                  </a:cubicBezTo>
                  <a:cubicBezTo>
                    <a:pt x="881" y="570"/>
                    <a:pt x="882" y="570"/>
                    <a:pt x="883" y="571"/>
                  </a:cubicBezTo>
                  <a:cubicBezTo>
                    <a:pt x="886" y="570"/>
                    <a:pt x="888" y="569"/>
                    <a:pt x="890" y="567"/>
                  </a:cubicBezTo>
                  <a:cubicBezTo>
                    <a:pt x="893" y="566"/>
                    <a:pt x="891" y="567"/>
                    <a:pt x="895" y="566"/>
                  </a:cubicBezTo>
                  <a:cubicBezTo>
                    <a:pt x="897" y="565"/>
                    <a:pt x="896" y="565"/>
                    <a:pt x="898" y="564"/>
                  </a:cubicBezTo>
                  <a:cubicBezTo>
                    <a:pt x="898" y="564"/>
                    <a:pt x="898" y="564"/>
                    <a:pt x="898" y="564"/>
                  </a:cubicBezTo>
                  <a:cubicBezTo>
                    <a:pt x="899" y="563"/>
                    <a:pt x="899" y="563"/>
                    <a:pt x="899" y="563"/>
                  </a:cubicBezTo>
                  <a:cubicBezTo>
                    <a:pt x="900" y="563"/>
                    <a:pt x="900" y="563"/>
                    <a:pt x="900" y="563"/>
                  </a:cubicBezTo>
                  <a:cubicBezTo>
                    <a:pt x="901" y="562"/>
                    <a:pt x="902" y="561"/>
                    <a:pt x="903" y="560"/>
                  </a:cubicBezTo>
                  <a:cubicBezTo>
                    <a:pt x="904" y="560"/>
                    <a:pt x="904" y="560"/>
                    <a:pt x="904" y="560"/>
                  </a:cubicBezTo>
                  <a:cubicBezTo>
                    <a:pt x="904" y="560"/>
                    <a:pt x="904" y="560"/>
                    <a:pt x="904" y="560"/>
                  </a:cubicBezTo>
                  <a:cubicBezTo>
                    <a:pt x="904" y="561"/>
                    <a:pt x="904" y="561"/>
                    <a:pt x="904" y="561"/>
                  </a:cubicBezTo>
                  <a:cubicBezTo>
                    <a:pt x="904" y="561"/>
                    <a:pt x="904" y="561"/>
                    <a:pt x="904" y="561"/>
                  </a:cubicBezTo>
                  <a:cubicBezTo>
                    <a:pt x="905" y="562"/>
                    <a:pt x="905" y="562"/>
                    <a:pt x="905" y="562"/>
                  </a:cubicBezTo>
                  <a:cubicBezTo>
                    <a:pt x="905" y="562"/>
                    <a:pt x="905" y="562"/>
                    <a:pt x="905" y="562"/>
                  </a:cubicBezTo>
                  <a:cubicBezTo>
                    <a:pt x="905" y="563"/>
                    <a:pt x="905" y="563"/>
                    <a:pt x="905" y="563"/>
                  </a:cubicBezTo>
                  <a:cubicBezTo>
                    <a:pt x="905" y="563"/>
                    <a:pt x="905" y="563"/>
                    <a:pt x="905" y="563"/>
                  </a:cubicBezTo>
                  <a:cubicBezTo>
                    <a:pt x="905" y="564"/>
                    <a:pt x="905" y="564"/>
                    <a:pt x="905" y="564"/>
                  </a:cubicBezTo>
                  <a:cubicBezTo>
                    <a:pt x="906" y="564"/>
                    <a:pt x="906" y="564"/>
                    <a:pt x="906" y="564"/>
                  </a:cubicBezTo>
                  <a:cubicBezTo>
                    <a:pt x="905" y="566"/>
                    <a:pt x="905" y="566"/>
                    <a:pt x="905" y="566"/>
                  </a:cubicBezTo>
                  <a:cubicBezTo>
                    <a:pt x="906" y="567"/>
                    <a:pt x="905" y="567"/>
                    <a:pt x="906" y="567"/>
                  </a:cubicBezTo>
                  <a:cubicBezTo>
                    <a:pt x="906" y="567"/>
                    <a:pt x="906" y="567"/>
                    <a:pt x="906" y="567"/>
                  </a:cubicBezTo>
                  <a:cubicBezTo>
                    <a:pt x="906" y="566"/>
                    <a:pt x="906" y="566"/>
                    <a:pt x="906" y="566"/>
                  </a:cubicBezTo>
                  <a:cubicBezTo>
                    <a:pt x="908" y="565"/>
                    <a:pt x="908" y="565"/>
                    <a:pt x="908" y="565"/>
                  </a:cubicBezTo>
                  <a:cubicBezTo>
                    <a:pt x="909" y="564"/>
                    <a:pt x="909" y="564"/>
                    <a:pt x="909" y="564"/>
                  </a:cubicBezTo>
                  <a:cubicBezTo>
                    <a:pt x="909" y="565"/>
                    <a:pt x="909" y="565"/>
                    <a:pt x="909" y="565"/>
                  </a:cubicBezTo>
                  <a:cubicBezTo>
                    <a:pt x="911" y="565"/>
                    <a:pt x="912" y="565"/>
                    <a:pt x="913" y="566"/>
                  </a:cubicBezTo>
                  <a:cubicBezTo>
                    <a:pt x="914" y="566"/>
                    <a:pt x="914" y="566"/>
                    <a:pt x="915" y="567"/>
                  </a:cubicBezTo>
                  <a:cubicBezTo>
                    <a:pt x="916" y="568"/>
                    <a:pt x="916" y="569"/>
                    <a:pt x="917" y="570"/>
                  </a:cubicBezTo>
                  <a:cubicBezTo>
                    <a:pt x="917" y="570"/>
                    <a:pt x="917" y="570"/>
                    <a:pt x="917" y="570"/>
                  </a:cubicBezTo>
                  <a:cubicBezTo>
                    <a:pt x="918" y="570"/>
                    <a:pt x="918" y="570"/>
                    <a:pt x="918" y="570"/>
                  </a:cubicBezTo>
                  <a:cubicBezTo>
                    <a:pt x="918" y="571"/>
                    <a:pt x="918" y="571"/>
                    <a:pt x="918" y="571"/>
                  </a:cubicBezTo>
                  <a:cubicBezTo>
                    <a:pt x="918" y="572"/>
                    <a:pt x="918" y="572"/>
                    <a:pt x="918" y="572"/>
                  </a:cubicBezTo>
                  <a:cubicBezTo>
                    <a:pt x="920" y="572"/>
                    <a:pt x="920" y="572"/>
                    <a:pt x="921" y="572"/>
                  </a:cubicBezTo>
                  <a:cubicBezTo>
                    <a:pt x="922" y="571"/>
                    <a:pt x="922" y="571"/>
                    <a:pt x="922" y="571"/>
                  </a:cubicBezTo>
                  <a:cubicBezTo>
                    <a:pt x="922" y="571"/>
                    <a:pt x="922" y="571"/>
                    <a:pt x="922" y="571"/>
                  </a:cubicBezTo>
                  <a:cubicBezTo>
                    <a:pt x="923" y="572"/>
                    <a:pt x="923" y="572"/>
                    <a:pt x="923" y="572"/>
                  </a:cubicBezTo>
                  <a:cubicBezTo>
                    <a:pt x="924" y="572"/>
                    <a:pt x="924" y="572"/>
                    <a:pt x="924" y="572"/>
                  </a:cubicBezTo>
                  <a:cubicBezTo>
                    <a:pt x="924" y="572"/>
                    <a:pt x="924" y="572"/>
                    <a:pt x="924" y="572"/>
                  </a:cubicBezTo>
                  <a:cubicBezTo>
                    <a:pt x="925" y="572"/>
                    <a:pt x="925" y="572"/>
                    <a:pt x="925" y="572"/>
                  </a:cubicBezTo>
                  <a:cubicBezTo>
                    <a:pt x="926" y="573"/>
                    <a:pt x="926" y="572"/>
                    <a:pt x="926" y="573"/>
                  </a:cubicBezTo>
                  <a:cubicBezTo>
                    <a:pt x="926" y="573"/>
                    <a:pt x="926" y="573"/>
                    <a:pt x="926" y="573"/>
                  </a:cubicBezTo>
                  <a:cubicBezTo>
                    <a:pt x="928" y="571"/>
                    <a:pt x="929" y="570"/>
                    <a:pt x="932" y="569"/>
                  </a:cubicBezTo>
                  <a:cubicBezTo>
                    <a:pt x="932" y="569"/>
                    <a:pt x="932" y="569"/>
                    <a:pt x="932" y="569"/>
                  </a:cubicBezTo>
                  <a:cubicBezTo>
                    <a:pt x="937" y="568"/>
                    <a:pt x="936" y="570"/>
                    <a:pt x="941" y="568"/>
                  </a:cubicBezTo>
                  <a:cubicBezTo>
                    <a:pt x="943" y="567"/>
                    <a:pt x="943" y="567"/>
                    <a:pt x="944" y="567"/>
                  </a:cubicBezTo>
                  <a:cubicBezTo>
                    <a:pt x="945" y="568"/>
                    <a:pt x="945" y="568"/>
                    <a:pt x="945" y="568"/>
                  </a:cubicBezTo>
                  <a:cubicBezTo>
                    <a:pt x="944" y="568"/>
                    <a:pt x="944" y="568"/>
                    <a:pt x="944" y="568"/>
                  </a:cubicBezTo>
                  <a:cubicBezTo>
                    <a:pt x="944" y="570"/>
                    <a:pt x="944" y="569"/>
                    <a:pt x="944" y="571"/>
                  </a:cubicBezTo>
                  <a:cubicBezTo>
                    <a:pt x="944" y="571"/>
                    <a:pt x="944" y="571"/>
                    <a:pt x="944" y="571"/>
                  </a:cubicBezTo>
                  <a:cubicBezTo>
                    <a:pt x="944" y="572"/>
                    <a:pt x="944" y="572"/>
                    <a:pt x="944" y="572"/>
                  </a:cubicBezTo>
                  <a:cubicBezTo>
                    <a:pt x="944" y="572"/>
                    <a:pt x="944" y="572"/>
                    <a:pt x="944" y="572"/>
                  </a:cubicBezTo>
                  <a:cubicBezTo>
                    <a:pt x="945" y="572"/>
                    <a:pt x="945" y="572"/>
                    <a:pt x="945" y="572"/>
                  </a:cubicBezTo>
                  <a:cubicBezTo>
                    <a:pt x="946" y="572"/>
                    <a:pt x="946" y="572"/>
                    <a:pt x="946" y="572"/>
                  </a:cubicBezTo>
                  <a:cubicBezTo>
                    <a:pt x="947" y="572"/>
                    <a:pt x="947" y="572"/>
                    <a:pt x="947" y="572"/>
                  </a:cubicBezTo>
                  <a:cubicBezTo>
                    <a:pt x="948" y="572"/>
                    <a:pt x="948" y="572"/>
                    <a:pt x="948" y="572"/>
                  </a:cubicBezTo>
                  <a:cubicBezTo>
                    <a:pt x="948" y="572"/>
                    <a:pt x="948" y="572"/>
                    <a:pt x="948" y="572"/>
                  </a:cubicBezTo>
                  <a:cubicBezTo>
                    <a:pt x="949" y="573"/>
                    <a:pt x="949" y="573"/>
                    <a:pt x="949" y="573"/>
                  </a:cubicBezTo>
                  <a:cubicBezTo>
                    <a:pt x="950" y="573"/>
                    <a:pt x="950" y="573"/>
                    <a:pt x="950" y="573"/>
                  </a:cubicBezTo>
                  <a:cubicBezTo>
                    <a:pt x="951" y="572"/>
                    <a:pt x="950" y="573"/>
                    <a:pt x="951" y="572"/>
                  </a:cubicBezTo>
                  <a:cubicBezTo>
                    <a:pt x="951" y="572"/>
                    <a:pt x="951" y="572"/>
                    <a:pt x="951" y="572"/>
                  </a:cubicBezTo>
                  <a:cubicBezTo>
                    <a:pt x="952" y="572"/>
                    <a:pt x="952" y="572"/>
                    <a:pt x="952" y="572"/>
                  </a:cubicBezTo>
                  <a:cubicBezTo>
                    <a:pt x="952" y="572"/>
                    <a:pt x="952" y="572"/>
                    <a:pt x="952" y="572"/>
                  </a:cubicBezTo>
                  <a:cubicBezTo>
                    <a:pt x="954" y="575"/>
                    <a:pt x="953" y="573"/>
                    <a:pt x="953" y="575"/>
                  </a:cubicBezTo>
                  <a:cubicBezTo>
                    <a:pt x="953" y="576"/>
                    <a:pt x="953" y="576"/>
                    <a:pt x="953" y="576"/>
                  </a:cubicBezTo>
                  <a:cubicBezTo>
                    <a:pt x="953" y="576"/>
                    <a:pt x="953" y="576"/>
                    <a:pt x="953" y="576"/>
                  </a:cubicBezTo>
                  <a:cubicBezTo>
                    <a:pt x="953" y="577"/>
                    <a:pt x="953" y="577"/>
                    <a:pt x="953" y="577"/>
                  </a:cubicBezTo>
                  <a:cubicBezTo>
                    <a:pt x="953" y="577"/>
                    <a:pt x="953" y="577"/>
                    <a:pt x="953" y="577"/>
                  </a:cubicBezTo>
                  <a:cubicBezTo>
                    <a:pt x="954" y="577"/>
                    <a:pt x="954" y="577"/>
                    <a:pt x="954" y="577"/>
                  </a:cubicBezTo>
                  <a:cubicBezTo>
                    <a:pt x="955" y="577"/>
                    <a:pt x="955" y="577"/>
                    <a:pt x="955" y="577"/>
                  </a:cubicBezTo>
                  <a:cubicBezTo>
                    <a:pt x="955" y="578"/>
                    <a:pt x="955" y="578"/>
                    <a:pt x="955" y="578"/>
                  </a:cubicBezTo>
                  <a:cubicBezTo>
                    <a:pt x="955" y="578"/>
                    <a:pt x="955" y="578"/>
                    <a:pt x="955" y="578"/>
                  </a:cubicBezTo>
                  <a:cubicBezTo>
                    <a:pt x="955" y="579"/>
                    <a:pt x="955" y="579"/>
                    <a:pt x="955" y="579"/>
                  </a:cubicBezTo>
                  <a:cubicBezTo>
                    <a:pt x="955" y="579"/>
                    <a:pt x="955" y="579"/>
                    <a:pt x="955" y="579"/>
                  </a:cubicBezTo>
                  <a:cubicBezTo>
                    <a:pt x="957" y="580"/>
                    <a:pt x="957" y="580"/>
                    <a:pt x="957" y="580"/>
                  </a:cubicBezTo>
                  <a:cubicBezTo>
                    <a:pt x="957" y="580"/>
                    <a:pt x="957" y="580"/>
                    <a:pt x="957" y="580"/>
                  </a:cubicBezTo>
                  <a:cubicBezTo>
                    <a:pt x="957" y="580"/>
                    <a:pt x="957" y="580"/>
                    <a:pt x="957" y="580"/>
                  </a:cubicBezTo>
                  <a:cubicBezTo>
                    <a:pt x="956" y="581"/>
                    <a:pt x="956" y="581"/>
                    <a:pt x="956" y="581"/>
                  </a:cubicBezTo>
                  <a:cubicBezTo>
                    <a:pt x="956" y="581"/>
                    <a:pt x="956" y="581"/>
                    <a:pt x="956" y="581"/>
                  </a:cubicBezTo>
                  <a:cubicBezTo>
                    <a:pt x="954" y="580"/>
                    <a:pt x="952" y="580"/>
                    <a:pt x="951" y="580"/>
                  </a:cubicBezTo>
                  <a:cubicBezTo>
                    <a:pt x="950" y="580"/>
                    <a:pt x="950" y="580"/>
                    <a:pt x="950" y="580"/>
                  </a:cubicBezTo>
                  <a:cubicBezTo>
                    <a:pt x="950" y="580"/>
                    <a:pt x="950" y="580"/>
                    <a:pt x="950" y="580"/>
                  </a:cubicBezTo>
                  <a:cubicBezTo>
                    <a:pt x="950" y="580"/>
                    <a:pt x="950" y="580"/>
                    <a:pt x="950" y="580"/>
                  </a:cubicBezTo>
                  <a:cubicBezTo>
                    <a:pt x="950" y="580"/>
                    <a:pt x="950" y="580"/>
                    <a:pt x="950" y="580"/>
                  </a:cubicBezTo>
                  <a:cubicBezTo>
                    <a:pt x="950" y="580"/>
                    <a:pt x="950" y="580"/>
                    <a:pt x="950" y="580"/>
                  </a:cubicBezTo>
                  <a:cubicBezTo>
                    <a:pt x="949" y="580"/>
                    <a:pt x="949" y="580"/>
                    <a:pt x="949" y="580"/>
                  </a:cubicBezTo>
                  <a:cubicBezTo>
                    <a:pt x="949" y="579"/>
                    <a:pt x="949" y="579"/>
                    <a:pt x="949" y="579"/>
                  </a:cubicBezTo>
                  <a:cubicBezTo>
                    <a:pt x="949" y="579"/>
                    <a:pt x="949" y="579"/>
                    <a:pt x="949" y="579"/>
                  </a:cubicBezTo>
                  <a:cubicBezTo>
                    <a:pt x="948" y="579"/>
                    <a:pt x="948" y="579"/>
                    <a:pt x="948" y="579"/>
                  </a:cubicBezTo>
                  <a:cubicBezTo>
                    <a:pt x="947" y="581"/>
                    <a:pt x="947" y="581"/>
                    <a:pt x="947" y="581"/>
                  </a:cubicBezTo>
                  <a:cubicBezTo>
                    <a:pt x="948" y="581"/>
                    <a:pt x="948" y="581"/>
                    <a:pt x="948" y="581"/>
                  </a:cubicBezTo>
                  <a:cubicBezTo>
                    <a:pt x="947" y="582"/>
                    <a:pt x="947" y="582"/>
                    <a:pt x="947" y="582"/>
                  </a:cubicBezTo>
                  <a:cubicBezTo>
                    <a:pt x="948" y="582"/>
                    <a:pt x="948" y="582"/>
                    <a:pt x="948" y="582"/>
                  </a:cubicBezTo>
                  <a:cubicBezTo>
                    <a:pt x="948" y="582"/>
                    <a:pt x="948" y="582"/>
                    <a:pt x="948" y="582"/>
                  </a:cubicBezTo>
                  <a:cubicBezTo>
                    <a:pt x="947" y="582"/>
                    <a:pt x="947" y="582"/>
                    <a:pt x="947" y="582"/>
                  </a:cubicBezTo>
                  <a:cubicBezTo>
                    <a:pt x="947" y="582"/>
                    <a:pt x="947" y="582"/>
                    <a:pt x="947" y="582"/>
                  </a:cubicBezTo>
                  <a:cubicBezTo>
                    <a:pt x="947" y="582"/>
                    <a:pt x="947" y="582"/>
                    <a:pt x="947" y="582"/>
                  </a:cubicBezTo>
                  <a:cubicBezTo>
                    <a:pt x="944" y="580"/>
                    <a:pt x="943" y="578"/>
                    <a:pt x="939" y="578"/>
                  </a:cubicBezTo>
                  <a:cubicBezTo>
                    <a:pt x="938" y="579"/>
                    <a:pt x="938" y="579"/>
                    <a:pt x="938" y="579"/>
                  </a:cubicBezTo>
                  <a:cubicBezTo>
                    <a:pt x="937" y="580"/>
                    <a:pt x="937" y="580"/>
                    <a:pt x="937" y="580"/>
                  </a:cubicBezTo>
                  <a:cubicBezTo>
                    <a:pt x="936" y="580"/>
                    <a:pt x="936" y="580"/>
                    <a:pt x="936" y="580"/>
                  </a:cubicBezTo>
                  <a:cubicBezTo>
                    <a:pt x="935" y="580"/>
                    <a:pt x="935" y="580"/>
                    <a:pt x="934" y="581"/>
                  </a:cubicBezTo>
                  <a:cubicBezTo>
                    <a:pt x="934" y="581"/>
                    <a:pt x="934" y="581"/>
                    <a:pt x="934" y="581"/>
                  </a:cubicBezTo>
                  <a:cubicBezTo>
                    <a:pt x="934" y="581"/>
                    <a:pt x="934" y="581"/>
                    <a:pt x="934" y="581"/>
                  </a:cubicBezTo>
                  <a:cubicBezTo>
                    <a:pt x="933" y="581"/>
                    <a:pt x="933" y="581"/>
                    <a:pt x="933" y="581"/>
                  </a:cubicBezTo>
                  <a:cubicBezTo>
                    <a:pt x="932" y="581"/>
                    <a:pt x="932" y="581"/>
                    <a:pt x="932" y="581"/>
                  </a:cubicBezTo>
                  <a:cubicBezTo>
                    <a:pt x="931" y="581"/>
                    <a:pt x="931" y="581"/>
                    <a:pt x="931" y="581"/>
                  </a:cubicBezTo>
                  <a:cubicBezTo>
                    <a:pt x="930" y="581"/>
                    <a:pt x="930" y="581"/>
                    <a:pt x="930" y="581"/>
                  </a:cubicBezTo>
                  <a:cubicBezTo>
                    <a:pt x="929" y="582"/>
                    <a:pt x="929" y="582"/>
                    <a:pt x="929" y="582"/>
                  </a:cubicBezTo>
                  <a:cubicBezTo>
                    <a:pt x="929" y="583"/>
                    <a:pt x="929" y="583"/>
                    <a:pt x="929" y="583"/>
                  </a:cubicBezTo>
                  <a:cubicBezTo>
                    <a:pt x="929" y="583"/>
                    <a:pt x="929" y="583"/>
                    <a:pt x="927" y="584"/>
                  </a:cubicBezTo>
                  <a:cubicBezTo>
                    <a:pt x="927" y="584"/>
                    <a:pt x="927" y="584"/>
                    <a:pt x="927" y="584"/>
                  </a:cubicBezTo>
                  <a:cubicBezTo>
                    <a:pt x="926" y="585"/>
                    <a:pt x="926" y="585"/>
                    <a:pt x="926" y="586"/>
                  </a:cubicBezTo>
                  <a:cubicBezTo>
                    <a:pt x="926" y="586"/>
                    <a:pt x="926" y="586"/>
                    <a:pt x="926" y="586"/>
                  </a:cubicBezTo>
                  <a:cubicBezTo>
                    <a:pt x="926" y="586"/>
                    <a:pt x="926" y="586"/>
                    <a:pt x="926" y="586"/>
                  </a:cubicBezTo>
                  <a:cubicBezTo>
                    <a:pt x="925" y="586"/>
                    <a:pt x="925" y="586"/>
                    <a:pt x="925" y="586"/>
                  </a:cubicBezTo>
                  <a:cubicBezTo>
                    <a:pt x="925" y="585"/>
                    <a:pt x="925" y="585"/>
                    <a:pt x="925" y="585"/>
                  </a:cubicBezTo>
                  <a:cubicBezTo>
                    <a:pt x="926" y="584"/>
                    <a:pt x="926" y="584"/>
                    <a:pt x="926" y="584"/>
                  </a:cubicBezTo>
                  <a:cubicBezTo>
                    <a:pt x="926" y="584"/>
                    <a:pt x="926" y="584"/>
                    <a:pt x="926" y="584"/>
                  </a:cubicBezTo>
                  <a:cubicBezTo>
                    <a:pt x="927" y="584"/>
                    <a:pt x="927" y="584"/>
                    <a:pt x="927" y="584"/>
                  </a:cubicBezTo>
                  <a:cubicBezTo>
                    <a:pt x="927" y="583"/>
                    <a:pt x="927" y="583"/>
                    <a:pt x="927" y="583"/>
                  </a:cubicBezTo>
                  <a:cubicBezTo>
                    <a:pt x="927" y="582"/>
                    <a:pt x="927" y="582"/>
                    <a:pt x="927" y="582"/>
                  </a:cubicBezTo>
                  <a:cubicBezTo>
                    <a:pt x="927" y="582"/>
                    <a:pt x="927" y="582"/>
                    <a:pt x="927" y="582"/>
                  </a:cubicBezTo>
                  <a:cubicBezTo>
                    <a:pt x="926" y="582"/>
                    <a:pt x="926" y="582"/>
                    <a:pt x="926" y="582"/>
                  </a:cubicBezTo>
                  <a:cubicBezTo>
                    <a:pt x="926" y="582"/>
                    <a:pt x="926" y="582"/>
                    <a:pt x="926" y="582"/>
                  </a:cubicBezTo>
                  <a:cubicBezTo>
                    <a:pt x="925" y="582"/>
                    <a:pt x="925" y="582"/>
                    <a:pt x="925" y="582"/>
                  </a:cubicBezTo>
                  <a:cubicBezTo>
                    <a:pt x="925" y="582"/>
                    <a:pt x="925" y="582"/>
                    <a:pt x="925" y="582"/>
                  </a:cubicBezTo>
                  <a:cubicBezTo>
                    <a:pt x="924" y="583"/>
                    <a:pt x="924" y="583"/>
                    <a:pt x="924" y="583"/>
                  </a:cubicBezTo>
                  <a:cubicBezTo>
                    <a:pt x="924" y="584"/>
                    <a:pt x="924" y="584"/>
                    <a:pt x="923" y="585"/>
                  </a:cubicBezTo>
                  <a:cubicBezTo>
                    <a:pt x="923" y="585"/>
                    <a:pt x="923" y="585"/>
                    <a:pt x="923" y="585"/>
                  </a:cubicBezTo>
                  <a:cubicBezTo>
                    <a:pt x="922" y="584"/>
                    <a:pt x="922" y="584"/>
                    <a:pt x="922" y="584"/>
                  </a:cubicBezTo>
                  <a:cubicBezTo>
                    <a:pt x="922" y="583"/>
                    <a:pt x="922" y="583"/>
                    <a:pt x="922" y="582"/>
                  </a:cubicBezTo>
                  <a:cubicBezTo>
                    <a:pt x="922" y="581"/>
                    <a:pt x="922" y="581"/>
                    <a:pt x="922" y="581"/>
                  </a:cubicBezTo>
                  <a:cubicBezTo>
                    <a:pt x="921" y="582"/>
                    <a:pt x="921" y="584"/>
                    <a:pt x="921" y="585"/>
                  </a:cubicBezTo>
                  <a:cubicBezTo>
                    <a:pt x="920" y="585"/>
                    <a:pt x="920" y="585"/>
                    <a:pt x="920" y="585"/>
                  </a:cubicBezTo>
                  <a:cubicBezTo>
                    <a:pt x="918" y="589"/>
                    <a:pt x="919" y="588"/>
                    <a:pt x="916" y="593"/>
                  </a:cubicBezTo>
                  <a:cubicBezTo>
                    <a:pt x="915" y="593"/>
                    <a:pt x="915" y="593"/>
                    <a:pt x="915" y="593"/>
                  </a:cubicBezTo>
                  <a:cubicBezTo>
                    <a:pt x="915" y="594"/>
                    <a:pt x="915" y="594"/>
                    <a:pt x="915" y="594"/>
                  </a:cubicBezTo>
                  <a:cubicBezTo>
                    <a:pt x="915" y="595"/>
                    <a:pt x="915" y="595"/>
                    <a:pt x="915" y="595"/>
                  </a:cubicBezTo>
                  <a:cubicBezTo>
                    <a:pt x="914" y="596"/>
                    <a:pt x="914" y="596"/>
                    <a:pt x="914" y="596"/>
                  </a:cubicBezTo>
                  <a:cubicBezTo>
                    <a:pt x="913" y="597"/>
                    <a:pt x="913" y="597"/>
                    <a:pt x="913" y="597"/>
                  </a:cubicBezTo>
                  <a:cubicBezTo>
                    <a:pt x="912" y="597"/>
                    <a:pt x="912" y="597"/>
                    <a:pt x="912" y="597"/>
                  </a:cubicBezTo>
                  <a:cubicBezTo>
                    <a:pt x="912" y="598"/>
                    <a:pt x="912" y="598"/>
                    <a:pt x="912" y="598"/>
                  </a:cubicBezTo>
                  <a:cubicBezTo>
                    <a:pt x="911" y="601"/>
                    <a:pt x="911" y="601"/>
                    <a:pt x="910" y="602"/>
                  </a:cubicBezTo>
                  <a:cubicBezTo>
                    <a:pt x="911" y="603"/>
                    <a:pt x="911" y="603"/>
                    <a:pt x="911" y="603"/>
                  </a:cubicBezTo>
                  <a:cubicBezTo>
                    <a:pt x="911" y="603"/>
                    <a:pt x="911" y="603"/>
                    <a:pt x="911" y="603"/>
                  </a:cubicBezTo>
                  <a:cubicBezTo>
                    <a:pt x="912" y="603"/>
                    <a:pt x="912" y="603"/>
                    <a:pt x="912" y="603"/>
                  </a:cubicBezTo>
                  <a:cubicBezTo>
                    <a:pt x="912" y="602"/>
                    <a:pt x="912" y="602"/>
                    <a:pt x="913" y="602"/>
                  </a:cubicBezTo>
                  <a:cubicBezTo>
                    <a:pt x="914" y="601"/>
                    <a:pt x="914" y="601"/>
                    <a:pt x="914" y="599"/>
                  </a:cubicBezTo>
                  <a:cubicBezTo>
                    <a:pt x="915" y="598"/>
                    <a:pt x="915" y="598"/>
                    <a:pt x="915" y="598"/>
                  </a:cubicBezTo>
                  <a:cubicBezTo>
                    <a:pt x="916" y="598"/>
                    <a:pt x="916" y="598"/>
                    <a:pt x="916" y="598"/>
                  </a:cubicBezTo>
                  <a:cubicBezTo>
                    <a:pt x="916" y="598"/>
                    <a:pt x="916" y="598"/>
                    <a:pt x="916" y="598"/>
                  </a:cubicBezTo>
                  <a:cubicBezTo>
                    <a:pt x="917" y="598"/>
                    <a:pt x="917" y="598"/>
                    <a:pt x="917" y="598"/>
                  </a:cubicBezTo>
                  <a:cubicBezTo>
                    <a:pt x="917" y="598"/>
                    <a:pt x="917" y="598"/>
                    <a:pt x="917" y="598"/>
                  </a:cubicBezTo>
                  <a:cubicBezTo>
                    <a:pt x="918" y="599"/>
                    <a:pt x="918" y="599"/>
                    <a:pt x="918" y="599"/>
                  </a:cubicBezTo>
                  <a:cubicBezTo>
                    <a:pt x="918" y="600"/>
                    <a:pt x="918" y="600"/>
                    <a:pt x="918" y="600"/>
                  </a:cubicBezTo>
                  <a:cubicBezTo>
                    <a:pt x="917" y="603"/>
                    <a:pt x="916" y="601"/>
                    <a:pt x="916" y="607"/>
                  </a:cubicBezTo>
                  <a:cubicBezTo>
                    <a:pt x="916" y="608"/>
                    <a:pt x="916" y="608"/>
                    <a:pt x="916" y="608"/>
                  </a:cubicBezTo>
                  <a:cubicBezTo>
                    <a:pt x="916" y="609"/>
                    <a:pt x="916" y="609"/>
                    <a:pt x="916" y="609"/>
                  </a:cubicBezTo>
                  <a:cubicBezTo>
                    <a:pt x="914" y="611"/>
                    <a:pt x="913" y="613"/>
                    <a:pt x="914" y="616"/>
                  </a:cubicBezTo>
                  <a:cubicBezTo>
                    <a:pt x="914" y="616"/>
                    <a:pt x="914" y="616"/>
                    <a:pt x="914" y="616"/>
                  </a:cubicBezTo>
                  <a:cubicBezTo>
                    <a:pt x="913" y="618"/>
                    <a:pt x="912" y="622"/>
                    <a:pt x="912" y="625"/>
                  </a:cubicBezTo>
                  <a:cubicBezTo>
                    <a:pt x="912" y="625"/>
                    <a:pt x="912" y="625"/>
                    <a:pt x="912" y="625"/>
                  </a:cubicBezTo>
                  <a:cubicBezTo>
                    <a:pt x="912" y="625"/>
                    <a:pt x="912" y="625"/>
                    <a:pt x="912" y="625"/>
                  </a:cubicBezTo>
                  <a:cubicBezTo>
                    <a:pt x="912" y="626"/>
                    <a:pt x="912" y="626"/>
                    <a:pt x="912" y="626"/>
                  </a:cubicBezTo>
                  <a:cubicBezTo>
                    <a:pt x="912" y="626"/>
                    <a:pt x="912" y="626"/>
                    <a:pt x="912" y="626"/>
                  </a:cubicBezTo>
                  <a:cubicBezTo>
                    <a:pt x="912" y="626"/>
                    <a:pt x="912" y="626"/>
                    <a:pt x="912" y="626"/>
                  </a:cubicBezTo>
                  <a:cubicBezTo>
                    <a:pt x="912" y="627"/>
                    <a:pt x="912" y="627"/>
                    <a:pt x="912" y="627"/>
                  </a:cubicBezTo>
                  <a:cubicBezTo>
                    <a:pt x="912" y="627"/>
                    <a:pt x="912" y="627"/>
                    <a:pt x="912" y="627"/>
                  </a:cubicBezTo>
                  <a:cubicBezTo>
                    <a:pt x="913" y="629"/>
                    <a:pt x="912" y="628"/>
                    <a:pt x="913" y="630"/>
                  </a:cubicBezTo>
                  <a:cubicBezTo>
                    <a:pt x="913" y="631"/>
                    <a:pt x="913" y="631"/>
                    <a:pt x="913" y="631"/>
                  </a:cubicBezTo>
                  <a:cubicBezTo>
                    <a:pt x="913" y="633"/>
                    <a:pt x="913" y="637"/>
                    <a:pt x="913" y="639"/>
                  </a:cubicBezTo>
                  <a:cubicBezTo>
                    <a:pt x="914" y="641"/>
                    <a:pt x="914" y="641"/>
                    <a:pt x="914" y="641"/>
                  </a:cubicBezTo>
                  <a:cubicBezTo>
                    <a:pt x="915" y="643"/>
                    <a:pt x="915" y="646"/>
                    <a:pt x="917" y="647"/>
                  </a:cubicBezTo>
                  <a:cubicBezTo>
                    <a:pt x="917" y="647"/>
                    <a:pt x="917" y="647"/>
                    <a:pt x="917" y="647"/>
                  </a:cubicBezTo>
                  <a:cubicBezTo>
                    <a:pt x="917" y="647"/>
                    <a:pt x="917" y="647"/>
                    <a:pt x="917" y="647"/>
                  </a:cubicBezTo>
                  <a:cubicBezTo>
                    <a:pt x="922" y="649"/>
                    <a:pt x="936" y="642"/>
                    <a:pt x="927" y="617"/>
                  </a:cubicBezTo>
                  <a:cubicBezTo>
                    <a:pt x="927" y="617"/>
                    <a:pt x="927" y="617"/>
                    <a:pt x="927" y="617"/>
                  </a:cubicBezTo>
                  <a:cubicBezTo>
                    <a:pt x="928" y="615"/>
                    <a:pt x="928" y="615"/>
                    <a:pt x="928" y="615"/>
                  </a:cubicBezTo>
                  <a:cubicBezTo>
                    <a:pt x="928" y="613"/>
                    <a:pt x="928" y="612"/>
                    <a:pt x="927" y="611"/>
                  </a:cubicBezTo>
                  <a:cubicBezTo>
                    <a:pt x="927" y="611"/>
                    <a:pt x="927" y="611"/>
                    <a:pt x="927" y="611"/>
                  </a:cubicBezTo>
                  <a:cubicBezTo>
                    <a:pt x="930" y="607"/>
                    <a:pt x="930" y="606"/>
                    <a:pt x="930" y="602"/>
                  </a:cubicBezTo>
                  <a:cubicBezTo>
                    <a:pt x="930" y="601"/>
                    <a:pt x="930" y="601"/>
                    <a:pt x="930" y="601"/>
                  </a:cubicBezTo>
                  <a:cubicBezTo>
                    <a:pt x="930" y="601"/>
                    <a:pt x="930" y="601"/>
                    <a:pt x="930" y="601"/>
                  </a:cubicBezTo>
                  <a:cubicBezTo>
                    <a:pt x="931" y="600"/>
                    <a:pt x="931" y="600"/>
                    <a:pt x="931" y="600"/>
                  </a:cubicBezTo>
                  <a:cubicBezTo>
                    <a:pt x="932" y="600"/>
                    <a:pt x="932" y="600"/>
                    <a:pt x="932" y="600"/>
                  </a:cubicBezTo>
                  <a:cubicBezTo>
                    <a:pt x="932" y="599"/>
                    <a:pt x="932" y="599"/>
                    <a:pt x="932" y="599"/>
                  </a:cubicBezTo>
                  <a:cubicBezTo>
                    <a:pt x="932" y="598"/>
                    <a:pt x="932" y="598"/>
                    <a:pt x="932" y="598"/>
                  </a:cubicBezTo>
                  <a:cubicBezTo>
                    <a:pt x="933" y="597"/>
                    <a:pt x="933" y="597"/>
                    <a:pt x="933" y="597"/>
                  </a:cubicBezTo>
                  <a:cubicBezTo>
                    <a:pt x="933" y="597"/>
                    <a:pt x="933" y="597"/>
                    <a:pt x="933" y="597"/>
                  </a:cubicBezTo>
                  <a:cubicBezTo>
                    <a:pt x="933" y="597"/>
                    <a:pt x="933" y="597"/>
                    <a:pt x="933" y="597"/>
                  </a:cubicBezTo>
                  <a:cubicBezTo>
                    <a:pt x="934" y="597"/>
                    <a:pt x="934" y="597"/>
                    <a:pt x="934" y="597"/>
                  </a:cubicBezTo>
                  <a:cubicBezTo>
                    <a:pt x="934" y="596"/>
                    <a:pt x="934" y="596"/>
                    <a:pt x="934" y="596"/>
                  </a:cubicBezTo>
                  <a:cubicBezTo>
                    <a:pt x="935" y="597"/>
                    <a:pt x="935" y="597"/>
                    <a:pt x="935" y="597"/>
                  </a:cubicBezTo>
                  <a:cubicBezTo>
                    <a:pt x="936" y="596"/>
                    <a:pt x="936" y="596"/>
                    <a:pt x="936" y="596"/>
                  </a:cubicBezTo>
                  <a:cubicBezTo>
                    <a:pt x="937" y="594"/>
                    <a:pt x="937" y="594"/>
                    <a:pt x="937" y="593"/>
                  </a:cubicBezTo>
                  <a:cubicBezTo>
                    <a:pt x="938" y="593"/>
                    <a:pt x="938" y="593"/>
                    <a:pt x="938" y="593"/>
                  </a:cubicBezTo>
                  <a:cubicBezTo>
                    <a:pt x="938" y="593"/>
                    <a:pt x="938" y="593"/>
                    <a:pt x="938" y="593"/>
                  </a:cubicBezTo>
                  <a:cubicBezTo>
                    <a:pt x="938" y="593"/>
                    <a:pt x="938" y="593"/>
                    <a:pt x="938" y="593"/>
                  </a:cubicBezTo>
                  <a:cubicBezTo>
                    <a:pt x="938" y="594"/>
                    <a:pt x="938" y="594"/>
                    <a:pt x="938" y="594"/>
                  </a:cubicBezTo>
                  <a:cubicBezTo>
                    <a:pt x="938" y="595"/>
                    <a:pt x="938" y="595"/>
                    <a:pt x="938" y="595"/>
                  </a:cubicBezTo>
                  <a:cubicBezTo>
                    <a:pt x="938" y="595"/>
                    <a:pt x="938" y="595"/>
                    <a:pt x="937" y="596"/>
                  </a:cubicBezTo>
                  <a:cubicBezTo>
                    <a:pt x="938" y="596"/>
                    <a:pt x="938" y="596"/>
                    <a:pt x="938" y="596"/>
                  </a:cubicBezTo>
                  <a:cubicBezTo>
                    <a:pt x="937" y="598"/>
                    <a:pt x="937" y="598"/>
                    <a:pt x="937" y="598"/>
                  </a:cubicBezTo>
                  <a:cubicBezTo>
                    <a:pt x="937" y="599"/>
                    <a:pt x="937" y="599"/>
                    <a:pt x="937" y="599"/>
                  </a:cubicBezTo>
                  <a:cubicBezTo>
                    <a:pt x="937" y="599"/>
                    <a:pt x="937" y="599"/>
                    <a:pt x="937" y="599"/>
                  </a:cubicBezTo>
                  <a:cubicBezTo>
                    <a:pt x="938" y="599"/>
                    <a:pt x="938" y="599"/>
                    <a:pt x="938" y="599"/>
                  </a:cubicBezTo>
                  <a:cubicBezTo>
                    <a:pt x="938" y="598"/>
                    <a:pt x="938" y="598"/>
                    <a:pt x="938" y="598"/>
                  </a:cubicBezTo>
                  <a:cubicBezTo>
                    <a:pt x="938" y="597"/>
                    <a:pt x="938" y="597"/>
                    <a:pt x="938" y="597"/>
                  </a:cubicBezTo>
                  <a:cubicBezTo>
                    <a:pt x="938" y="597"/>
                    <a:pt x="938" y="596"/>
                    <a:pt x="939" y="596"/>
                  </a:cubicBezTo>
                  <a:cubicBezTo>
                    <a:pt x="939" y="596"/>
                    <a:pt x="939" y="596"/>
                    <a:pt x="939" y="596"/>
                  </a:cubicBezTo>
                  <a:cubicBezTo>
                    <a:pt x="939" y="596"/>
                    <a:pt x="939" y="596"/>
                    <a:pt x="939" y="596"/>
                  </a:cubicBezTo>
                  <a:cubicBezTo>
                    <a:pt x="939" y="598"/>
                    <a:pt x="938" y="598"/>
                    <a:pt x="938" y="599"/>
                  </a:cubicBezTo>
                  <a:cubicBezTo>
                    <a:pt x="938" y="600"/>
                    <a:pt x="938" y="600"/>
                    <a:pt x="938" y="600"/>
                  </a:cubicBezTo>
                  <a:cubicBezTo>
                    <a:pt x="941" y="596"/>
                    <a:pt x="940" y="595"/>
                    <a:pt x="940" y="592"/>
                  </a:cubicBezTo>
                  <a:cubicBezTo>
                    <a:pt x="940" y="592"/>
                    <a:pt x="940" y="592"/>
                    <a:pt x="940" y="592"/>
                  </a:cubicBezTo>
                  <a:cubicBezTo>
                    <a:pt x="941" y="590"/>
                    <a:pt x="942" y="590"/>
                    <a:pt x="943" y="590"/>
                  </a:cubicBezTo>
                  <a:cubicBezTo>
                    <a:pt x="944" y="590"/>
                    <a:pt x="944" y="590"/>
                    <a:pt x="945" y="590"/>
                  </a:cubicBezTo>
                  <a:cubicBezTo>
                    <a:pt x="945" y="589"/>
                    <a:pt x="945" y="589"/>
                    <a:pt x="945" y="589"/>
                  </a:cubicBezTo>
                  <a:cubicBezTo>
                    <a:pt x="945" y="589"/>
                    <a:pt x="945" y="589"/>
                    <a:pt x="945" y="589"/>
                  </a:cubicBezTo>
                  <a:cubicBezTo>
                    <a:pt x="944" y="589"/>
                    <a:pt x="944" y="589"/>
                    <a:pt x="944" y="589"/>
                  </a:cubicBezTo>
                  <a:cubicBezTo>
                    <a:pt x="944" y="589"/>
                    <a:pt x="944" y="589"/>
                    <a:pt x="944" y="589"/>
                  </a:cubicBezTo>
                  <a:cubicBezTo>
                    <a:pt x="943" y="588"/>
                    <a:pt x="943" y="588"/>
                    <a:pt x="943" y="588"/>
                  </a:cubicBezTo>
                  <a:cubicBezTo>
                    <a:pt x="943" y="587"/>
                    <a:pt x="943" y="587"/>
                    <a:pt x="943" y="587"/>
                  </a:cubicBezTo>
                  <a:cubicBezTo>
                    <a:pt x="943" y="586"/>
                    <a:pt x="943" y="586"/>
                    <a:pt x="943" y="586"/>
                  </a:cubicBezTo>
                  <a:cubicBezTo>
                    <a:pt x="944" y="586"/>
                    <a:pt x="944" y="586"/>
                    <a:pt x="944" y="586"/>
                  </a:cubicBezTo>
                  <a:cubicBezTo>
                    <a:pt x="945" y="585"/>
                    <a:pt x="945" y="585"/>
                    <a:pt x="945" y="585"/>
                  </a:cubicBezTo>
                  <a:cubicBezTo>
                    <a:pt x="945" y="584"/>
                    <a:pt x="945" y="584"/>
                    <a:pt x="945" y="584"/>
                  </a:cubicBezTo>
                  <a:cubicBezTo>
                    <a:pt x="945" y="584"/>
                    <a:pt x="945" y="584"/>
                    <a:pt x="945" y="584"/>
                  </a:cubicBezTo>
                  <a:cubicBezTo>
                    <a:pt x="945" y="584"/>
                    <a:pt x="945" y="584"/>
                    <a:pt x="945" y="584"/>
                  </a:cubicBezTo>
                  <a:cubicBezTo>
                    <a:pt x="946" y="584"/>
                    <a:pt x="946" y="584"/>
                    <a:pt x="946" y="584"/>
                  </a:cubicBezTo>
                  <a:cubicBezTo>
                    <a:pt x="947" y="584"/>
                    <a:pt x="947" y="584"/>
                    <a:pt x="947" y="584"/>
                  </a:cubicBezTo>
                  <a:cubicBezTo>
                    <a:pt x="947" y="583"/>
                    <a:pt x="947" y="583"/>
                    <a:pt x="947" y="583"/>
                  </a:cubicBezTo>
                  <a:cubicBezTo>
                    <a:pt x="949" y="584"/>
                    <a:pt x="948" y="584"/>
                    <a:pt x="951" y="585"/>
                  </a:cubicBezTo>
                  <a:cubicBezTo>
                    <a:pt x="952" y="585"/>
                    <a:pt x="952" y="585"/>
                    <a:pt x="953" y="586"/>
                  </a:cubicBezTo>
                  <a:cubicBezTo>
                    <a:pt x="954" y="587"/>
                    <a:pt x="954" y="587"/>
                    <a:pt x="954" y="588"/>
                  </a:cubicBezTo>
                  <a:cubicBezTo>
                    <a:pt x="955" y="588"/>
                    <a:pt x="955" y="588"/>
                    <a:pt x="955" y="588"/>
                  </a:cubicBezTo>
                  <a:cubicBezTo>
                    <a:pt x="956" y="588"/>
                    <a:pt x="956" y="588"/>
                    <a:pt x="956" y="588"/>
                  </a:cubicBezTo>
                  <a:cubicBezTo>
                    <a:pt x="957" y="588"/>
                    <a:pt x="957" y="588"/>
                    <a:pt x="957" y="588"/>
                  </a:cubicBezTo>
                  <a:cubicBezTo>
                    <a:pt x="957" y="589"/>
                    <a:pt x="957" y="589"/>
                    <a:pt x="957" y="589"/>
                  </a:cubicBezTo>
                  <a:cubicBezTo>
                    <a:pt x="959" y="589"/>
                    <a:pt x="961" y="590"/>
                    <a:pt x="962" y="591"/>
                  </a:cubicBezTo>
                  <a:cubicBezTo>
                    <a:pt x="962" y="592"/>
                    <a:pt x="962" y="592"/>
                    <a:pt x="962" y="592"/>
                  </a:cubicBezTo>
                  <a:cubicBezTo>
                    <a:pt x="962" y="592"/>
                    <a:pt x="962" y="592"/>
                    <a:pt x="962" y="592"/>
                  </a:cubicBezTo>
                  <a:cubicBezTo>
                    <a:pt x="962" y="593"/>
                    <a:pt x="962" y="593"/>
                    <a:pt x="962" y="593"/>
                  </a:cubicBezTo>
                  <a:cubicBezTo>
                    <a:pt x="963" y="593"/>
                    <a:pt x="963" y="593"/>
                    <a:pt x="963" y="593"/>
                  </a:cubicBezTo>
                  <a:cubicBezTo>
                    <a:pt x="963" y="593"/>
                    <a:pt x="963" y="593"/>
                    <a:pt x="963" y="593"/>
                  </a:cubicBezTo>
                  <a:cubicBezTo>
                    <a:pt x="963" y="595"/>
                    <a:pt x="963" y="594"/>
                    <a:pt x="963" y="595"/>
                  </a:cubicBezTo>
                  <a:cubicBezTo>
                    <a:pt x="964" y="595"/>
                    <a:pt x="964" y="595"/>
                    <a:pt x="964" y="595"/>
                  </a:cubicBezTo>
                  <a:cubicBezTo>
                    <a:pt x="964" y="595"/>
                    <a:pt x="964" y="595"/>
                    <a:pt x="964" y="595"/>
                  </a:cubicBezTo>
                  <a:cubicBezTo>
                    <a:pt x="963" y="595"/>
                    <a:pt x="963" y="595"/>
                    <a:pt x="963" y="595"/>
                  </a:cubicBezTo>
                  <a:cubicBezTo>
                    <a:pt x="962" y="595"/>
                    <a:pt x="962" y="595"/>
                    <a:pt x="962" y="595"/>
                  </a:cubicBezTo>
                  <a:cubicBezTo>
                    <a:pt x="962" y="596"/>
                    <a:pt x="962" y="596"/>
                    <a:pt x="962" y="596"/>
                  </a:cubicBezTo>
                  <a:cubicBezTo>
                    <a:pt x="962" y="596"/>
                    <a:pt x="962" y="596"/>
                    <a:pt x="962" y="596"/>
                  </a:cubicBezTo>
                  <a:cubicBezTo>
                    <a:pt x="962" y="597"/>
                    <a:pt x="962" y="597"/>
                    <a:pt x="962" y="597"/>
                  </a:cubicBezTo>
                  <a:cubicBezTo>
                    <a:pt x="963" y="598"/>
                    <a:pt x="963" y="598"/>
                    <a:pt x="963" y="598"/>
                  </a:cubicBezTo>
                  <a:cubicBezTo>
                    <a:pt x="964" y="600"/>
                    <a:pt x="963" y="599"/>
                    <a:pt x="964" y="601"/>
                  </a:cubicBezTo>
                  <a:cubicBezTo>
                    <a:pt x="963" y="602"/>
                    <a:pt x="963" y="605"/>
                    <a:pt x="963" y="606"/>
                  </a:cubicBezTo>
                  <a:cubicBezTo>
                    <a:pt x="963" y="607"/>
                    <a:pt x="963" y="607"/>
                    <a:pt x="963" y="607"/>
                  </a:cubicBezTo>
                  <a:cubicBezTo>
                    <a:pt x="962" y="608"/>
                    <a:pt x="962" y="608"/>
                    <a:pt x="962" y="608"/>
                  </a:cubicBezTo>
                  <a:cubicBezTo>
                    <a:pt x="962" y="607"/>
                    <a:pt x="962" y="607"/>
                    <a:pt x="962" y="607"/>
                  </a:cubicBezTo>
                  <a:cubicBezTo>
                    <a:pt x="961" y="607"/>
                    <a:pt x="961" y="607"/>
                    <a:pt x="961" y="607"/>
                  </a:cubicBezTo>
                  <a:cubicBezTo>
                    <a:pt x="961" y="608"/>
                    <a:pt x="961" y="608"/>
                    <a:pt x="961" y="608"/>
                  </a:cubicBezTo>
                  <a:cubicBezTo>
                    <a:pt x="960" y="610"/>
                    <a:pt x="961" y="609"/>
                    <a:pt x="960" y="611"/>
                  </a:cubicBezTo>
                  <a:cubicBezTo>
                    <a:pt x="959" y="611"/>
                    <a:pt x="959" y="611"/>
                    <a:pt x="959" y="611"/>
                  </a:cubicBezTo>
                  <a:cubicBezTo>
                    <a:pt x="959" y="611"/>
                    <a:pt x="959" y="611"/>
                    <a:pt x="959" y="611"/>
                  </a:cubicBezTo>
                  <a:cubicBezTo>
                    <a:pt x="959" y="611"/>
                    <a:pt x="959" y="611"/>
                    <a:pt x="959" y="611"/>
                  </a:cubicBezTo>
                  <a:cubicBezTo>
                    <a:pt x="959" y="612"/>
                    <a:pt x="959" y="612"/>
                    <a:pt x="959" y="612"/>
                  </a:cubicBezTo>
                  <a:cubicBezTo>
                    <a:pt x="958" y="612"/>
                    <a:pt x="958" y="612"/>
                    <a:pt x="958" y="612"/>
                  </a:cubicBezTo>
                  <a:cubicBezTo>
                    <a:pt x="957" y="612"/>
                    <a:pt x="957" y="612"/>
                    <a:pt x="957" y="612"/>
                  </a:cubicBezTo>
                  <a:cubicBezTo>
                    <a:pt x="956" y="614"/>
                    <a:pt x="956" y="614"/>
                    <a:pt x="956" y="614"/>
                  </a:cubicBezTo>
                  <a:cubicBezTo>
                    <a:pt x="957" y="614"/>
                    <a:pt x="957" y="614"/>
                    <a:pt x="957" y="614"/>
                  </a:cubicBezTo>
                  <a:cubicBezTo>
                    <a:pt x="956" y="615"/>
                    <a:pt x="956" y="615"/>
                    <a:pt x="956" y="615"/>
                  </a:cubicBezTo>
                  <a:cubicBezTo>
                    <a:pt x="956" y="616"/>
                    <a:pt x="956" y="616"/>
                    <a:pt x="956" y="616"/>
                  </a:cubicBezTo>
                  <a:cubicBezTo>
                    <a:pt x="957" y="616"/>
                    <a:pt x="957" y="616"/>
                    <a:pt x="957" y="616"/>
                  </a:cubicBezTo>
                  <a:cubicBezTo>
                    <a:pt x="957" y="617"/>
                    <a:pt x="957" y="617"/>
                    <a:pt x="959" y="618"/>
                  </a:cubicBezTo>
                  <a:cubicBezTo>
                    <a:pt x="959" y="618"/>
                    <a:pt x="959" y="618"/>
                    <a:pt x="959" y="618"/>
                  </a:cubicBezTo>
                  <a:cubicBezTo>
                    <a:pt x="960" y="617"/>
                    <a:pt x="960" y="617"/>
                    <a:pt x="960" y="617"/>
                  </a:cubicBezTo>
                  <a:cubicBezTo>
                    <a:pt x="960" y="616"/>
                    <a:pt x="960" y="616"/>
                    <a:pt x="960" y="616"/>
                  </a:cubicBezTo>
                  <a:cubicBezTo>
                    <a:pt x="961" y="616"/>
                    <a:pt x="961" y="616"/>
                    <a:pt x="961" y="616"/>
                  </a:cubicBezTo>
                  <a:cubicBezTo>
                    <a:pt x="962" y="616"/>
                    <a:pt x="962" y="616"/>
                    <a:pt x="962" y="616"/>
                  </a:cubicBezTo>
                  <a:cubicBezTo>
                    <a:pt x="962" y="615"/>
                    <a:pt x="962" y="614"/>
                    <a:pt x="963" y="614"/>
                  </a:cubicBezTo>
                  <a:cubicBezTo>
                    <a:pt x="963" y="613"/>
                    <a:pt x="963" y="613"/>
                    <a:pt x="963" y="613"/>
                  </a:cubicBezTo>
                  <a:cubicBezTo>
                    <a:pt x="962" y="613"/>
                    <a:pt x="962" y="613"/>
                    <a:pt x="962" y="613"/>
                  </a:cubicBezTo>
                  <a:cubicBezTo>
                    <a:pt x="963" y="613"/>
                    <a:pt x="963" y="613"/>
                    <a:pt x="963" y="613"/>
                  </a:cubicBezTo>
                  <a:cubicBezTo>
                    <a:pt x="963" y="613"/>
                    <a:pt x="963" y="613"/>
                    <a:pt x="963" y="613"/>
                  </a:cubicBezTo>
                  <a:cubicBezTo>
                    <a:pt x="963" y="613"/>
                    <a:pt x="963" y="613"/>
                    <a:pt x="963" y="613"/>
                  </a:cubicBezTo>
                  <a:cubicBezTo>
                    <a:pt x="964" y="612"/>
                    <a:pt x="964" y="612"/>
                    <a:pt x="964" y="612"/>
                  </a:cubicBezTo>
                  <a:cubicBezTo>
                    <a:pt x="964" y="612"/>
                    <a:pt x="964" y="612"/>
                    <a:pt x="966" y="611"/>
                  </a:cubicBezTo>
                  <a:cubicBezTo>
                    <a:pt x="967" y="611"/>
                    <a:pt x="967" y="611"/>
                    <a:pt x="967" y="611"/>
                  </a:cubicBezTo>
                  <a:cubicBezTo>
                    <a:pt x="967" y="611"/>
                    <a:pt x="967" y="611"/>
                    <a:pt x="967" y="611"/>
                  </a:cubicBezTo>
                  <a:cubicBezTo>
                    <a:pt x="968" y="611"/>
                    <a:pt x="968" y="611"/>
                    <a:pt x="969" y="612"/>
                  </a:cubicBezTo>
                  <a:cubicBezTo>
                    <a:pt x="971" y="614"/>
                    <a:pt x="971" y="615"/>
                    <a:pt x="973" y="626"/>
                  </a:cubicBezTo>
                  <a:cubicBezTo>
                    <a:pt x="973" y="627"/>
                    <a:pt x="973" y="627"/>
                    <a:pt x="973" y="627"/>
                  </a:cubicBezTo>
                  <a:cubicBezTo>
                    <a:pt x="972" y="632"/>
                    <a:pt x="973" y="631"/>
                    <a:pt x="972" y="633"/>
                  </a:cubicBezTo>
                  <a:cubicBezTo>
                    <a:pt x="969" y="635"/>
                    <a:pt x="970" y="634"/>
                    <a:pt x="968" y="637"/>
                  </a:cubicBezTo>
                  <a:cubicBezTo>
                    <a:pt x="967" y="637"/>
                    <a:pt x="967" y="637"/>
                    <a:pt x="966" y="638"/>
                  </a:cubicBezTo>
                  <a:cubicBezTo>
                    <a:pt x="966" y="638"/>
                    <a:pt x="966" y="638"/>
                    <a:pt x="966" y="638"/>
                  </a:cubicBezTo>
                  <a:cubicBezTo>
                    <a:pt x="966" y="638"/>
                    <a:pt x="966" y="638"/>
                    <a:pt x="966" y="638"/>
                  </a:cubicBezTo>
                  <a:cubicBezTo>
                    <a:pt x="965" y="640"/>
                    <a:pt x="965" y="640"/>
                    <a:pt x="965" y="641"/>
                  </a:cubicBezTo>
                  <a:cubicBezTo>
                    <a:pt x="965" y="642"/>
                    <a:pt x="965" y="642"/>
                    <a:pt x="965" y="642"/>
                  </a:cubicBezTo>
                  <a:cubicBezTo>
                    <a:pt x="965" y="642"/>
                    <a:pt x="965" y="642"/>
                    <a:pt x="964" y="643"/>
                  </a:cubicBezTo>
                  <a:cubicBezTo>
                    <a:pt x="964" y="643"/>
                    <a:pt x="964" y="643"/>
                    <a:pt x="964" y="643"/>
                  </a:cubicBezTo>
                  <a:cubicBezTo>
                    <a:pt x="964" y="643"/>
                    <a:pt x="964" y="643"/>
                    <a:pt x="964" y="643"/>
                  </a:cubicBezTo>
                  <a:cubicBezTo>
                    <a:pt x="964" y="643"/>
                    <a:pt x="964" y="643"/>
                    <a:pt x="964" y="643"/>
                  </a:cubicBezTo>
                  <a:cubicBezTo>
                    <a:pt x="964" y="643"/>
                    <a:pt x="964" y="643"/>
                    <a:pt x="964" y="643"/>
                  </a:cubicBezTo>
                  <a:cubicBezTo>
                    <a:pt x="963" y="644"/>
                    <a:pt x="962" y="645"/>
                    <a:pt x="962" y="646"/>
                  </a:cubicBezTo>
                  <a:cubicBezTo>
                    <a:pt x="962" y="646"/>
                    <a:pt x="962" y="646"/>
                    <a:pt x="962" y="646"/>
                  </a:cubicBezTo>
                  <a:cubicBezTo>
                    <a:pt x="963" y="647"/>
                    <a:pt x="963" y="647"/>
                    <a:pt x="963" y="647"/>
                  </a:cubicBezTo>
                  <a:cubicBezTo>
                    <a:pt x="964" y="647"/>
                    <a:pt x="964" y="647"/>
                    <a:pt x="964" y="647"/>
                  </a:cubicBezTo>
                  <a:cubicBezTo>
                    <a:pt x="964" y="647"/>
                    <a:pt x="964" y="647"/>
                    <a:pt x="964" y="647"/>
                  </a:cubicBezTo>
                  <a:cubicBezTo>
                    <a:pt x="966" y="648"/>
                    <a:pt x="966" y="648"/>
                    <a:pt x="966" y="648"/>
                  </a:cubicBezTo>
                  <a:cubicBezTo>
                    <a:pt x="967" y="649"/>
                    <a:pt x="967" y="649"/>
                    <a:pt x="967" y="649"/>
                  </a:cubicBezTo>
                  <a:cubicBezTo>
                    <a:pt x="967" y="649"/>
                    <a:pt x="967" y="649"/>
                    <a:pt x="967" y="649"/>
                  </a:cubicBezTo>
                  <a:cubicBezTo>
                    <a:pt x="968" y="649"/>
                    <a:pt x="968" y="649"/>
                    <a:pt x="968" y="649"/>
                  </a:cubicBezTo>
                  <a:cubicBezTo>
                    <a:pt x="968" y="649"/>
                    <a:pt x="968" y="649"/>
                    <a:pt x="968" y="649"/>
                  </a:cubicBezTo>
                  <a:cubicBezTo>
                    <a:pt x="968" y="649"/>
                    <a:pt x="968" y="649"/>
                    <a:pt x="968" y="649"/>
                  </a:cubicBezTo>
                  <a:cubicBezTo>
                    <a:pt x="969" y="649"/>
                    <a:pt x="969" y="649"/>
                    <a:pt x="969" y="649"/>
                  </a:cubicBezTo>
                  <a:cubicBezTo>
                    <a:pt x="969" y="649"/>
                    <a:pt x="969" y="649"/>
                    <a:pt x="969" y="649"/>
                  </a:cubicBezTo>
                  <a:cubicBezTo>
                    <a:pt x="970" y="649"/>
                    <a:pt x="970" y="649"/>
                    <a:pt x="970" y="649"/>
                  </a:cubicBezTo>
                  <a:cubicBezTo>
                    <a:pt x="970" y="650"/>
                    <a:pt x="970" y="650"/>
                    <a:pt x="970" y="650"/>
                  </a:cubicBezTo>
                  <a:cubicBezTo>
                    <a:pt x="969" y="650"/>
                    <a:pt x="967" y="650"/>
                    <a:pt x="967" y="651"/>
                  </a:cubicBezTo>
                  <a:cubicBezTo>
                    <a:pt x="967" y="651"/>
                    <a:pt x="967" y="651"/>
                    <a:pt x="967" y="651"/>
                  </a:cubicBezTo>
                  <a:cubicBezTo>
                    <a:pt x="968" y="651"/>
                    <a:pt x="968" y="651"/>
                    <a:pt x="968" y="651"/>
                  </a:cubicBezTo>
                  <a:cubicBezTo>
                    <a:pt x="969" y="650"/>
                    <a:pt x="969" y="650"/>
                    <a:pt x="969" y="650"/>
                  </a:cubicBezTo>
                  <a:cubicBezTo>
                    <a:pt x="970" y="650"/>
                    <a:pt x="970" y="650"/>
                    <a:pt x="971" y="651"/>
                  </a:cubicBezTo>
                  <a:cubicBezTo>
                    <a:pt x="971" y="650"/>
                    <a:pt x="971" y="650"/>
                    <a:pt x="971" y="650"/>
                  </a:cubicBezTo>
                  <a:cubicBezTo>
                    <a:pt x="972" y="651"/>
                    <a:pt x="972" y="651"/>
                    <a:pt x="972" y="651"/>
                  </a:cubicBezTo>
                  <a:cubicBezTo>
                    <a:pt x="973" y="651"/>
                    <a:pt x="973" y="651"/>
                    <a:pt x="973" y="651"/>
                  </a:cubicBezTo>
                  <a:cubicBezTo>
                    <a:pt x="973" y="651"/>
                    <a:pt x="973" y="651"/>
                    <a:pt x="973" y="651"/>
                  </a:cubicBezTo>
                  <a:cubicBezTo>
                    <a:pt x="976" y="649"/>
                    <a:pt x="978" y="650"/>
                    <a:pt x="981" y="650"/>
                  </a:cubicBezTo>
                  <a:cubicBezTo>
                    <a:pt x="1001" y="638"/>
                    <a:pt x="1002" y="640"/>
                    <a:pt x="1010" y="633"/>
                  </a:cubicBezTo>
                  <a:cubicBezTo>
                    <a:pt x="1011" y="632"/>
                    <a:pt x="1011" y="632"/>
                    <a:pt x="1013" y="631"/>
                  </a:cubicBezTo>
                  <a:cubicBezTo>
                    <a:pt x="1013" y="630"/>
                    <a:pt x="1013" y="630"/>
                    <a:pt x="1013" y="630"/>
                  </a:cubicBezTo>
                  <a:cubicBezTo>
                    <a:pt x="1013" y="630"/>
                    <a:pt x="1013" y="630"/>
                    <a:pt x="1013" y="630"/>
                  </a:cubicBezTo>
                  <a:cubicBezTo>
                    <a:pt x="1013" y="629"/>
                    <a:pt x="1013" y="629"/>
                    <a:pt x="1013" y="628"/>
                  </a:cubicBezTo>
                  <a:cubicBezTo>
                    <a:pt x="1013" y="627"/>
                    <a:pt x="1013" y="627"/>
                    <a:pt x="1013" y="627"/>
                  </a:cubicBezTo>
                  <a:cubicBezTo>
                    <a:pt x="1013" y="627"/>
                    <a:pt x="1013" y="627"/>
                    <a:pt x="1013" y="627"/>
                  </a:cubicBezTo>
                  <a:cubicBezTo>
                    <a:pt x="1013" y="626"/>
                    <a:pt x="1013" y="626"/>
                    <a:pt x="1013" y="626"/>
                  </a:cubicBezTo>
                  <a:cubicBezTo>
                    <a:pt x="1013" y="626"/>
                    <a:pt x="1013" y="626"/>
                    <a:pt x="1013" y="626"/>
                  </a:cubicBezTo>
                  <a:cubicBezTo>
                    <a:pt x="1011" y="626"/>
                    <a:pt x="1011" y="626"/>
                    <a:pt x="1011" y="626"/>
                  </a:cubicBezTo>
                  <a:cubicBezTo>
                    <a:pt x="1011" y="623"/>
                    <a:pt x="1011" y="623"/>
                    <a:pt x="1011" y="623"/>
                  </a:cubicBezTo>
                  <a:cubicBezTo>
                    <a:pt x="1011" y="623"/>
                    <a:pt x="1011" y="623"/>
                    <a:pt x="1011" y="623"/>
                  </a:cubicBezTo>
                  <a:cubicBezTo>
                    <a:pt x="1016" y="621"/>
                    <a:pt x="1021" y="620"/>
                    <a:pt x="1026" y="622"/>
                  </a:cubicBezTo>
                  <a:cubicBezTo>
                    <a:pt x="1027" y="623"/>
                    <a:pt x="1027" y="623"/>
                    <a:pt x="1027" y="623"/>
                  </a:cubicBezTo>
                  <a:cubicBezTo>
                    <a:pt x="1028" y="623"/>
                    <a:pt x="1028" y="623"/>
                    <a:pt x="1028" y="623"/>
                  </a:cubicBezTo>
                  <a:cubicBezTo>
                    <a:pt x="1030" y="623"/>
                    <a:pt x="1031" y="622"/>
                    <a:pt x="1034" y="623"/>
                  </a:cubicBezTo>
                  <a:cubicBezTo>
                    <a:pt x="1035" y="623"/>
                    <a:pt x="1035" y="623"/>
                    <a:pt x="1035" y="623"/>
                  </a:cubicBezTo>
                  <a:cubicBezTo>
                    <a:pt x="1035" y="623"/>
                    <a:pt x="1035" y="623"/>
                    <a:pt x="1035" y="623"/>
                  </a:cubicBezTo>
                  <a:cubicBezTo>
                    <a:pt x="1035" y="623"/>
                    <a:pt x="1035" y="623"/>
                    <a:pt x="1035" y="623"/>
                  </a:cubicBezTo>
                  <a:cubicBezTo>
                    <a:pt x="1036" y="622"/>
                    <a:pt x="1036" y="622"/>
                    <a:pt x="1037" y="622"/>
                  </a:cubicBezTo>
                  <a:cubicBezTo>
                    <a:pt x="1037" y="622"/>
                    <a:pt x="1037" y="622"/>
                    <a:pt x="1037" y="622"/>
                  </a:cubicBezTo>
                  <a:cubicBezTo>
                    <a:pt x="1038" y="622"/>
                    <a:pt x="1038" y="622"/>
                    <a:pt x="1038" y="622"/>
                  </a:cubicBezTo>
                  <a:cubicBezTo>
                    <a:pt x="1039" y="620"/>
                    <a:pt x="1040" y="620"/>
                    <a:pt x="1041" y="619"/>
                  </a:cubicBezTo>
                  <a:cubicBezTo>
                    <a:pt x="1042" y="619"/>
                    <a:pt x="1042" y="619"/>
                    <a:pt x="1042" y="619"/>
                  </a:cubicBezTo>
                  <a:cubicBezTo>
                    <a:pt x="1043" y="619"/>
                    <a:pt x="1043" y="619"/>
                    <a:pt x="1043" y="619"/>
                  </a:cubicBezTo>
                  <a:cubicBezTo>
                    <a:pt x="1043" y="618"/>
                    <a:pt x="1043" y="618"/>
                    <a:pt x="1043" y="618"/>
                  </a:cubicBezTo>
                  <a:cubicBezTo>
                    <a:pt x="1043" y="618"/>
                    <a:pt x="1043" y="618"/>
                    <a:pt x="1043" y="618"/>
                  </a:cubicBezTo>
                  <a:cubicBezTo>
                    <a:pt x="1043" y="618"/>
                    <a:pt x="1043" y="618"/>
                    <a:pt x="1043" y="618"/>
                  </a:cubicBezTo>
                  <a:cubicBezTo>
                    <a:pt x="1043" y="617"/>
                    <a:pt x="1043" y="617"/>
                    <a:pt x="1043" y="617"/>
                  </a:cubicBezTo>
                  <a:cubicBezTo>
                    <a:pt x="1043" y="617"/>
                    <a:pt x="1043" y="617"/>
                    <a:pt x="1043" y="617"/>
                  </a:cubicBezTo>
                  <a:cubicBezTo>
                    <a:pt x="1043" y="616"/>
                    <a:pt x="1043" y="615"/>
                    <a:pt x="1043" y="614"/>
                  </a:cubicBezTo>
                  <a:cubicBezTo>
                    <a:pt x="1042" y="614"/>
                    <a:pt x="1042" y="614"/>
                    <a:pt x="1042" y="614"/>
                  </a:cubicBezTo>
                  <a:cubicBezTo>
                    <a:pt x="1042" y="614"/>
                    <a:pt x="1042" y="614"/>
                    <a:pt x="1042" y="614"/>
                  </a:cubicBezTo>
                  <a:cubicBezTo>
                    <a:pt x="1043" y="613"/>
                    <a:pt x="1043" y="613"/>
                    <a:pt x="1043" y="613"/>
                  </a:cubicBezTo>
                  <a:cubicBezTo>
                    <a:pt x="1043" y="614"/>
                    <a:pt x="1043" y="614"/>
                    <a:pt x="1043" y="614"/>
                  </a:cubicBezTo>
                  <a:cubicBezTo>
                    <a:pt x="1043" y="614"/>
                    <a:pt x="1043" y="614"/>
                    <a:pt x="1043" y="614"/>
                  </a:cubicBezTo>
                  <a:cubicBezTo>
                    <a:pt x="1043" y="614"/>
                    <a:pt x="1043" y="614"/>
                    <a:pt x="1043" y="614"/>
                  </a:cubicBezTo>
                  <a:cubicBezTo>
                    <a:pt x="1044" y="613"/>
                    <a:pt x="1044" y="613"/>
                    <a:pt x="1044" y="613"/>
                  </a:cubicBezTo>
                  <a:cubicBezTo>
                    <a:pt x="1044" y="613"/>
                    <a:pt x="1044" y="613"/>
                    <a:pt x="1044" y="613"/>
                  </a:cubicBezTo>
                  <a:cubicBezTo>
                    <a:pt x="1044" y="612"/>
                    <a:pt x="1044" y="612"/>
                    <a:pt x="1044" y="612"/>
                  </a:cubicBezTo>
                  <a:cubicBezTo>
                    <a:pt x="1045" y="612"/>
                    <a:pt x="1045" y="612"/>
                    <a:pt x="1045" y="612"/>
                  </a:cubicBezTo>
                  <a:cubicBezTo>
                    <a:pt x="1044" y="612"/>
                    <a:pt x="1044" y="612"/>
                    <a:pt x="1044" y="612"/>
                  </a:cubicBezTo>
                  <a:cubicBezTo>
                    <a:pt x="1043" y="612"/>
                    <a:pt x="1043" y="612"/>
                    <a:pt x="1043" y="612"/>
                  </a:cubicBezTo>
                  <a:cubicBezTo>
                    <a:pt x="1043" y="612"/>
                    <a:pt x="1043" y="612"/>
                    <a:pt x="1043" y="612"/>
                  </a:cubicBezTo>
                  <a:cubicBezTo>
                    <a:pt x="1044" y="611"/>
                    <a:pt x="1044" y="611"/>
                    <a:pt x="1044" y="611"/>
                  </a:cubicBezTo>
                  <a:cubicBezTo>
                    <a:pt x="1044" y="611"/>
                    <a:pt x="1044" y="611"/>
                    <a:pt x="1044" y="611"/>
                  </a:cubicBezTo>
                  <a:cubicBezTo>
                    <a:pt x="1043" y="610"/>
                    <a:pt x="1043" y="610"/>
                    <a:pt x="1043" y="610"/>
                  </a:cubicBezTo>
                  <a:cubicBezTo>
                    <a:pt x="1043" y="610"/>
                    <a:pt x="1043" y="610"/>
                    <a:pt x="1043" y="610"/>
                  </a:cubicBezTo>
                  <a:cubicBezTo>
                    <a:pt x="1042" y="611"/>
                    <a:pt x="1042" y="611"/>
                    <a:pt x="1042" y="611"/>
                  </a:cubicBezTo>
                  <a:cubicBezTo>
                    <a:pt x="1042" y="611"/>
                    <a:pt x="1042" y="611"/>
                    <a:pt x="1042" y="611"/>
                  </a:cubicBezTo>
                  <a:cubicBezTo>
                    <a:pt x="1042" y="611"/>
                    <a:pt x="1042" y="611"/>
                    <a:pt x="1042" y="611"/>
                  </a:cubicBezTo>
                  <a:cubicBezTo>
                    <a:pt x="1041" y="610"/>
                    <a:pt x="1041" y="610"/>
                    <a:pt x="1041" y="610"/>
                  </a:cubicBezTo>
                  <a:cubicBezTo>
                    <a:pt x="1043" y="609"/>
                    <a:pt x="1047" y="606"/>
                    <a:pt x="1048" y="605"/>
                  </a:cubicBezTo>
                  <a:cubicBezTo>
                    <a:pt x="1048" y="605"/>
                    <a:pt x="1048" y="605"/>
                    <a:pt x="1048" y="605"/>
                  </a:cubicBezTo>
                  <a:cubicBezTo>
                    <a:pt x="1048" y="604"/>
                    <a:pt x="1048" y="604"/>
                    <a:pt x="1048" y="604"/>
                  </a:cubicBezTo>
                  <a:cubicBezTo>
                    <a:pt x="1048" y="604"/>
                    <a:pt x="1048" y="604"/>
                    <a:pt x="1048" y="604"/>
                  </a:cubicBezTo>
                  <a:cubicBezTo>
                    <a:pt x="1049" y="602"/>
                    <a:pt x="1054" y="597"/>
                    <a:pt x="1058" y="596"/>
                  </a:cubicBezTo>
                  <a:cubicBezTo>
                    <a:pt x="1058" y="596"/>
                    <a:pt x="1096" y="596"/>
                    <a:pt x="1096" y="596"/>
                  </a:cubicBezTo>
                  <a:cubicBezTo>
                    <a:pt x="1097" y="593"/>
                    <a:pt x="1097" y="593"/>
                    <a:pt x="1097" y="593"/>
                  </a:cubicBezTo>
                  <a:cubicBezTo>
                    <a:pt x="1098" y="591"/>
                    <a:pt x="1098" y="591"/>
                    <a:pt x="1098" y="591"/>
                  </a:cubicBezTo>
                  <a:cubicBezTo>
                    <a:pt x="1099" y="592"/>
                    <a:pt x="1099" y="592"/>
                    <a:pt x="1099" y="592"/>
                  </a:cubicBezTo>
                  <a:cubicBezTo>
                    <a:pt x="1100" y="592"/>
                    <a:pt x="1100" y="592"/>
                    <a:pt x="1100" y="592"/>
                  </a:cubicBezTo>
                  <a:cubicBezTo>
                    <a:pt x="1101" y="591"/>
                    <a:pt x="1101" y="591"/>
                    <a:pt x="1102" y="591"/>
                  </a:cubicBezTo>
                  <a:cubicBezTo>
                    <a:pt x="1102" y="591"/>
                    <a:pt x="1102" y="591"/>
                    <a:pt x="1102" y="591"/>
                  </a:cubicBezTo>
                  <a:cubicBezTo>
                    <a:pt x="1102" y="592"/>
                    <a:pt x="1102" y="591"/>
                    <a:pt x="1103" y="592"/>
                  </a:cubicBezTo>
                  <a:cubicBezTo>
                    <a:pt x="1103" y="592"/>
                    <a:pt x="1103" y="592"/>
                    <a:pt x="1103" y="592"/>
                  </a:cubicBezTo>
                  <a:cubicBezTo>
                    <a:pt x="1103" y="591"/>
                    <a:pt x="1103" y="591"/>
                    <a:pt x="1103" y="591"/>
                  </a:cubicBezTo>
                  <a:cubicBezTo>
                    <a:pt x="1103" y="590"/>
                    <a:pt x="1103" y="590"/>
                    <a:pt x="1103" y="590"/>
                  </a:cubicBezTo>
                  <a:cubicBezTo>
                    <a:pt x="1104" y="590"/>
                    <a:pt x="1104" y="590"/>
                    <a:pt x="1104" y="590"/>
                  </a:cubicBezTo>
                  <a:cubicBezTo>
                    <a:pt x="1104" y="589"/>
                    <a:pt x="1104" y="590"/>
                    <a:pt x="1105" y="590"/>
                  </a:cubicBezTo>
                  <a:cubicBezTo>
                    <a:pt x="1105" y="589"/>
                    <a:pt x="1105" y="589"/>
                    <a:pt x="1105" y="589"/>
                  </a:cubicBezTo>
                  <a:cubicBezTo>
                    <a:pt x="1105" y="589"/>
                    <a:pt x="1105" y="589"/>
                    <a:pt x="1105" y="588"/>
                  </a:cubicBezTo>
                  <a:cubicBezTo>
                    <a:pt x="1105" y="587"/>
                    <a:pt x="1105" y="587"/>
                    <a:pt x="1105" y="587"/>
                  </a:cubicBezTo>
                  <a:cubicBezTo>
                    <a:pt x="1106" y="586"/>
                    <a:pt x="1106" y="586"/>
                    <a:pt x="1106" y="586"/>
                  </a:cubicBezTo>
                  <a:cubicBezTo>
                    <a:pt x="1107" y="585"/>
                    <a:pt x="1107" y="585"/>
                    <a:pt x="1108" y="584"/>
                  </a:cubicBezTo>
                  <a:cubicBezTo>
                    <a:pt x="1108" y="583"/>
                    <a:pt x="1108" y="583"/>
                    <a:pt x="1108" y="583"/>
                  </a:cubicBezTo>
                  <a:cubicBezTo>
                    <a:pt x="1109" y="582"/>
                    <a:pt x="1109" y="582"/>
                    <a:pt x="1109" y="582"/>
                  </a:cubicBezTo>
                  <a:cubicBezTo>
                    <a:pt x="1110" y="581"/>
                    <a:pt x="1110" y="581"/>
                    <a:pt x="1110" y="581"/>
                  </a:cubicBezTo>
                  <a:cubicBezTo>
                    <a:pt x="1109" y="580"/>
                    <a:pt x="1109" y="580"/>
                    <a:pt x="1109" y="580"/>
                  </a:cubicBezTo>
                  <a:cubicBezTo>
                    <a:pt x="1109" y="579"/>
                    <a:pt x="1110" y="578"/>
                    <a:pt x="1110" y="576"/>
                  </a:cubicBezTo>
                  <a:cubicBezTo>
                    <a:pt x="1111" y="574"/>
                    <a:pt x="1110" y="575"/>
                    <a:pt x="1112" y="573"/>
                  </a:cubicBezTo>
                  <a:cubicBezTo>
                    <a:pt x="1112" y="570"/>
                    <a:pt x="1112" y="571"/>
                    <a:pt x="1113" y="569"/>
                  </a:cubicBezTo>
                  <a:cubicBezTo>
                    <a:pt x="1114" y="567"/>
                    <a:pt x="1120" y="558"/>
                    <a:pt x="1121" y="556"/>
                  </a:cubicBezTo>
                  <a:cubicBezTo>
                    <a:pt x="1123" y="557"/>
                    <a:pt x="1122" y="556"/>
                    <a:pt x="1123" y="557"/>
                  </a:cubicBezTo>
                  <a:cubicBezTo>
                    <a:pt x="1123" y="558"/>
                    <a:pt x="1123" y="558"/>
                    <a:pt x="1123" y="558"/>
                  </a:cubicBezTo>
                  <a:cubicBezTo>
                    <a:pt x="1123" y="559"/>
                    <a:pt x="1123" y="559"/>
                    <a:pt x="1123" y="559"/>
                  </a:cubicBezTo>
                  <a:cubicBezTo>
                    <a:pt x="1124" y="560"/>
                    <a:pt x="1124" y="560"/>
                    <a:pt x="1124" y="560"/>
                  </a:cubicBezTo>
                  <a:cubicBezTo>
                    <a:pt x="1125" y="560"/>
                    <a:pt x="1125" y="560"/>
                    <a:pt x="1125" y="560"/>
                  </a:cubicBezTo>
                  <a:cubicBezTo>
                    <a:pt x="1125" y="561"/>
                    <a:pt x="1125" y="560"/>
                    <a:pt x="1126" y="560"/>
                  </a:cubicBezTo>
                  <a:cubicBezTo>
                    <a:pt x="1130" y="558"/>
                    <a:pt x="1127" y="560"/>
                    <a:pt x="1131" y="559"/>
                  </a:cubicBezTo>
                  <a:cubicBezTo>
                    <a:pt x="1131" y="558"/>
                    <a:pt x="1131" y="558"/>
                    <a:pt x="1131" y="558"/>
                  </a:cubicBezTo>
                  <a:cubicBezTo>
                    <a:pt x="1132" y="558"/>
                    <a:pt x="1132" y="558"/>
                    <a:pt x="1132" y="558"/>
                  </a:cubicBezTo>
                  <a:cubicBezTo>
                    <a:pt x="1133" y="558"/>
                    <a:pt x="1133" y="558"/>
                    <a:pt x="1133" y="558"/>
                  </a:cubicBezTo>
                  <a:cubicBezTo>
                    <a:pt x="1135" y="560"/>
                    <a:pt x="1135" y="560"/>
                    <a:pt x="1137" y="562"/>
                  </a:cubicBezTo>
                  <a:cubicBezTo>
                    <a:pt x="1137" y="562"/>
                    <a:pt x="1138" y="576"/>
                    <a:pt x="1138" y="581"/>
                  </a:cubicBezTo>
                  <a:cubicBezTo>
                    <a:pt x="1138" y="581"/>
                    <a:pt x="1138" y="581"/>
                    <a:pt x="1138" y="581"/>
                  </a:cubicBezTo>
                  <a:cubicBezTo>
                    <a:pt x="1138" y="582"/>
                    <a:pt x="1138" y="582"/>
                    <a:pt x="1138" y="583"/>
                  </a:cubicBezTo>
                  <a:cubicBezTo>
                    <a:pt x="1138" y="583"/>
                    <a:pt x="1138" y="583"/>
                    <a:pt x="1138" y="583"/>
                  </a:cubicBezTo>
                  <a:cubicBezTo>
                    <a:pt x="1137" y="584"/>
                    <a:pt x="1137" y="584"/>
                    <a:pt x="1137" y="584"/>
                  </a:cubicBezTo>
                  <a:cubicBezTo>
                    <a:pt x="1138" y="585"/>
                    <a:pt x="1138" y="585"/>
                    <a:pt x="1138" y="585"/>
                  </a:cubicBezTo>
                  <a:cubicBezTo>
                    <a:pt x="1138" y="585"/>
                    <a:pt x="1138" y="585"/>
                    <a:pt x="1138" y="585"/>
                  </a:cubicBezTo>
                  <a:cubicBezTo>
                    <a:pt x="1138" y="585"/>
                    <a:pt x="1138" y="585"/>
                    <a:pt x="1138" y="585"/>
                  </a:cubicBezTo>
                  <a:cubicBezTo>
                    <a:pt x="1140" y="586"/>
                    <a:pt x="1138" y="585"/>
                    <a:pt x="1140" y="586"/>
                  </a:cubicBezTo>
                  <a:cubicBezTo>
                    <a:pt x="1140" y="586"/>
                    <a:pt x="1140" y="586"/>
                    <a:pt x="1140" y="586"/>
                  </a:cubicBezTo>
                  <a:cubicBezTo>
                    <a:pt x="1141" y="586"/>
                    <a:pt x="1141" y="586"/>
                    <a:pt x="1141" y="586"/>
                  </a:cubicBezTo>
                  <a:cubicBezTo>
                    <a:pt x="1142" y="586"/>
                    <a:pt x="1142" y="586"/>
                    <a:pt x="1142" y="586"/>
                  </a:cubicBezTo>
                  <a:cubicBezTo>
                    <a:pt x="1142" y="587"/>
                    <a:pt x="1142" y="587"/>
                    <a:pt x="1142" y="587"/>
                  </a:cubicBezTo>
                  <a:cubicBezTo>
                    <a:pt x="1142" y="588"/>
                    <a:pt x="1142" y="588"/>
                    <a:pt x="1142" y="588"/>
                  </a:cubicBezTo>
                  <a:cubicBezTo>
                    <a:pt x="1141" y="588"/>
                    <a:pt x="1141" y="588"/>
                    <a:pt x="1141" y="588"/>
                  </a:cubicBezTo>
                  <a:cubicBezTo>
                    <a:pt x="1141" y="589"/>
                    <a:pt x="1141" y="589"/>
                    <a:pt x="1141" y="589"/>
                  </a:cubicBezTo>
                  <a:cubicBezTo>
                    <a:pt x="1141" y="589"/>
                    <a:pt x="1141" y="589"/>
                    <a:pt x="1142" y="590"/>
                  </a:cubicBezTo>
                  <a:cubicBezTo>
                    <a:pt x="1142" y="591"/>
                    <a:pt x="1142" y="591"/>
                    <a:pt x="1142" y="591"/>
                  </a:cubicBezTo>
                  <a:cubicBezTo>
                    <a:pt x="1141" y="591"/>
                    <a:pt x="1141" y="591"/>
                    <a:pt x="1141" y="591"/>
                  </a:cubicBezTo>
                  <a:cubicBezTo>
                    <a:pt x="1141" y="592"/>
                    <a:pt x="1141" y="592"/>
                    <a:pt x="1141" y="592"/>
                  </a:cubicBezTo>
                  <a:cubicBezTo>
                    <a:pt x="1141" y="592"/>
                    <a:pt x="1141" y="592"/>
                    <a:pt x="1141" y="592"/>
                  </a:cubicBezTo>
                  <a:cubicBezTo>
                    <a:pt x="1142" y="593"/>
                    <a:pt x="1142" y="593"/>
                    <a:pt x="1142" y="593"/>
                  </a:cubicBezTo>
                  <a:cubicBezTo>
                    <a:pt x="1143" y="594"/>
                    <a:pt x="1143" y="594"/>
                    <a:pt x="1143" y="594"/>
                  </a:cubicBezTo>
                  <a:cubicBezTo>
                    <a:pt x="1144" y="593"/>
                    <a:pt x="1143" y="593"/>
                    <a:pt x="1144" y="593"/>
                  </a:cubicBezTo>
                  <a:cubicBezTo>
                    <a:pt x="1144" y="593"/>
                    <a:pt x="1144" y="593"/>
                    <a:pt x="1145" y="593"/>
                  </a:cubicBezTo>
                  <a:cubicBezTo>
                    <a:pt x="1145" y="594"/>
                    <a:pt x="1145" y="594"/>
                    <a:pt x="1145" y="594"/>
                  </a:cubicBezTo>
                  <a:cubicBezTo>
                    <a:pt x="1145" y="595"/>
                    <a:pt x="1145" y="594"/>
                    <a:pt x="1146" y="596"/>
                  </a:cubicBezTo>
                  <a:cubicBezTo>
                    <a:pt x="1145" y="597"/>
                    <a:pt x="1145" y="597"/>
                    <a:pt x="1145" y="597"/>
                  </a:cubicBezTo>
                  <a:cubicBezTo>
                    <a:pt x="1145" y="598"/>
                    <a:pt x="1145" y="598"/>
                    <a:pt x="1145" y="598"/>
                  </a:cubicBezTo>
                  <a:cubicBezTo>
                    <a:pt x="1146" y="598"/>
                    <a:pt x="1146" y="598"/>
                    <a:pt x="1146" y="598"/>
                  </a:cubicBezTo>
                  <a:cubicBezTo>
                    <a:pt x="1147" y="598"/>
                    <a:pt x="1147" y="598"/>
                    <a:pt x="1147" y="598"/>
                  </a:cubicBezTo>
                  <a:cubicBezTo>
                    <a:pt x="1147" y="599"/>
                    <a:pt x="1147" y="599"/>
                    <a:pt x="1147" y="599"/>
                  </a:cubicBezTo>
                  <a:cubicBezTo>
                    <a:pt x="1144" y="601"/>
                    <a:pt x="1144" y="601"/>
                    <a:pt x="1144" y="601"/>
                  </a:cubicBezTo>
                  <a:cubicBezTo>
                    <a:pt x="1142" y="601"/>
                    <a:pt x="1142" y="601"/>
                    <a:pt x="1142" y="601"/>
                  </a:cubicBezTo>
                  <a:cubicBezTo>
                    <a:pt x="1141" y="601"/>
                    <a:pt x="1141" y="601"/>
                    <a:pt x="1141" y="601"/>
                  </a:cubicBezTo>
                  <a:cubicBezTo>
                    <a:pt x="1140" y="602"/>
                    <a:pt x="1140" y="602"/>
                    <a:pt x="1140" y="602"/>
                  </a:cubicBezTo>
                  <a:cubicBezTo>
                    <a:pt x="1140" y="603"/>
                    <a:pt x="1140" y="603"/>
                    <a:pt x="1140" y="603"/>
                  </a:cubicBezTo>
                  <a:cubicBezTo>
                    <a:pt x="1139" y="603"/>
                    <a:pt x="1139" y="603"/>
                    <a:pt x="1139" y="603"/>
                  </a:cubicBezTo>
                  <a:cubicBezTo>
                    <a:pt x="1138" y="603"/>
                    <a:pt x="1138" y="603"/>
                    <a:pt x="1138" y="603"/>
                  </a:cubicBezTo>
                  <a:cubicBezTo>
                    <a:pt x="1138" y="603"/>
                    <a:pt x="1138" y="603"/>
                    <a:pt x="1138" y="603"/>
                  </a:cubicBezTo>
                  <a:cubicBezTo>
                    <a:pt x="1137" y="603"/>
                    <a:pt x="1137" y="603"/>
                    <a:pt x="1137" y="603"/>
                  </a:cubicBezTo>
                  <a:cubicBezTo>
                    <a:pt x="1136" y="605"/>
                    <a:pt x="1136" y="605"/>
                    <a:pt x="1136" y="605"/>
                  </a:cubicBezTo>
                  <a:cubicBezTo>
                    <a:pt x="1136" y="604"/>
                    <a:pt x="1136" y="604"/>
                    <a:pt x="1136" y="604"/>
                  </a:cubicBezTo>
                  <a:cubicBezTo>
                    <a:pt x="1135" y="605"/>
                    <a:pt x="1135" y="605"/>
                    <a:pt x="1135" y="605"/>
                  </a:cubicBezTo>
                  <a:cubicBezTo>
                    <a:pt x="1135" y="606"/>
                    <a:pt x="1135" y="605"/>
                    <a:pt x="1135" y="606"/>
                  </a:cubicBezTo>
                  <a:cubicBezTo>
                    <a:pt x="1134" y="605"/>
                    <a:pt x="1134" y="605"/>
                    <a:pt x="1134" y="604"/>
                  </a:cubicBezTo>
                  <a:cubicBezTo>
                    <a:pt x="1133" y="604"/>
                    <a:pt x="1134" y="604"/>
                    <a:pt x="1133" y="604"/>
                  </a:cubicBezTo>
                  <a:cubicBezTo>
                    <a:pt x="1132" y="604"/>
                    <a:pt x="1132" y="604"/>
                    <a:pt x="1132" y="604"/>
                  </a:cubicBezTo>
                  <a:cubicBezTo>
                    <a:pt x="1132" y="604"/>
                    <a:pt x="1132" y="604"/>
                    <a:pt x="1132" y="604"/>
                  </a:cubicBezTo>
                  <a:cubicBezTo>
                    <a:pt x="1132" y="604"/>
                    <a:pt x="1132" y="604"/>
                    <a:pt x="1131" y="605"/>
                  </a:cubicBezTo>
                  <a:cubicBezTo>
                    <a:pt x="1131" y="604"/>
                    <a:pt x="1131" y="604"/>
                    <a:pt x="1131" y="604"/>
                  </a:cubicBezTo>
                  <a:cubicBezTo>
                    <a:pt x="1130" y="604"/>
                    <a:pt x="1130" y="604"/>
                    <a:pt x="1130" y="604"/>
                  </a:cubicBezTo>
                  <a:cubicBezTo>
                    <a:pt x="1130" y="605"/>
                    <a:pt x="1130" y="605"/>
                    <a:pt x="1129" y="606"/>
                  </a:cubicBezTo>
                  <a:cubicBezTo>
                    <a:pt x="1129" y="607"/>
                    <a:pt x="1129" y="607"/>
                    <a:pt x="1129" y="607"/>
                  </a:cubicBezTo>
                  <a:cubicBezTo>
                    <a:pt x="1129" y="608"/>
                    <a:pt x="1129" y="608"/>
                    <a:pt x="1129" y="608"/>
                  </a:cubicBezTo>
                  <a:cubicBezTo>
                    <a:pt x="1129" y="608"/>
                    <a:pt x="1129" y="608"/>
                    <a:pt x="1129" y="608"/>
                  </a:cubicBezTo>
                  <a:cubicBezTo>
                    <a:pt x="1128" y="607"/>
                    <a:pt x="1128" y="607"/>
                    <a:pt x="1128" y="607"/>
                  </a:cubicBezTo>
                  <a:cubicBezTo>
                    <a:pt x="1127" y="606"/>
                    <a:pt x="1127" y="606"/>
                    <a:pt x="1127" y="606"/>
                  </a:cubicBezTo>
                  <a:cubicBezTo>
                    <a:pt x="1126" y="606"/>
                    <a:pt x="1126" y="606"/>
                    <a:pt x="1126" y="606"/>
                  </a:cubicBezTo>
                  <a:cubicBezTo>
                    <a:pt x="1126" y="606"/>
                    <a:pt x="1126" y="606"/>
                    <a:pt x="1126" y="606"/>
                  </a:cubicBezTo>
                  <a:cubicBezTo>
                    <a:pt x="1127" y="605"/>
                    <a:pt x="1127" y="605"/>
                    <a:pt x="1127" y="605"/>
                  </a:cubicBezTo>
                  <a:cubicBezTo>
                    <a:pt x="1127" y="605"/>
                    <a:pt x="1127" y="605"/>
                    <a:pt x="1127" y="605"/>
                  </a:cubicBezTo>
                  <a:cubicBezTo>
                    <a:pt x="1126" y="605"/>
                    <a:pt x="1126" y="605"/>
                    <a:pt x="1126" y="605"/>
                  </a:cubicBezTo>
                  <a:cubicBezTo>
                    <a:pt x="1126" y="605"/>
                    <a:pt x="1126" y="605"/>
                    <a:pt x="1126" y="605"/>
                  </a:cubicBezTo>
                  <a:cubicBezTo>
                    <a:pt x="1127" y="604"/>
                    <a:pt x="1127" y="604"/>
                    <a:pt x="1127" y="604"/>
                  </a:cubicBezTo>
                  <a:cubicBezTo>
                    <a:pt x="1127" y="603"/>
                    <a:pt x="1127" y="603"/>
                    <a:pt x="1127" y="603"/>
                  </a:cubicBezTo>
                  <a:cubicBezTo>
                    <a:pt x="1126" y="603"/>
                    <a:pt x="1126" y="603"/>
                    <a:pt x="1126" y="603"/>
                  </a:cubicBezTo>
                  <a:cubicBezTo>
                    <a:pt x="1126" y="604"/>
                    <a:pt x="1126" y="604"/>
                    <a:pt x="1126" y="604"/>
                  </a:cubicBezTo>
                  <a:cubicBezTo>
                    <a:pt x="1124" y="605"/>
                    <a:pt x="1124" y="605"/>
                    <a:pt x="1124" y="605"/>
                  </a:cubicBezTo>
                  <a:cubicBezTo>
                    <a:pt x="1124" y="606"/>
                    <a:pt x="1124" y="606"/>
                    <a:pt x="1124" y="606"/>
                  </a:cubicBezTo>
                  <a:cubicBezTo>
                    <a:pt x="1123" y="609"/>
                    <a:pt x="1123" y="609"/>
                    <a:pt x="1123" y="609"/>
                  </a:cubicBezTo>
                  <a:cubicBezTo>
                    <a:pt x="1123" y="610"/>
                    <a:pt x="1123" y="610"/>
                    <a:pt x="1123" y="610"/>
                  </a:cubicBezTo>
                  <a:cubicBezTo>
                    <a:pt x="1122" y="611"/>
                    <a:pt x="1123" y="611"/>
                    <a:pt x="1121" y="612"/>
                  </a:cubicBezTo>
                  <a:cubicBezTo>
                    <a:pt x="1120" y="612"/>
                    <a:pt x="1120" y="612"/>
                    <a:pt x="1120" y="612"/>
                  </a:cubicBezTo>
                  <a:cubicBezTo>
                    <a:pt x="1119" y="612"/>
                    <a:pt x="1119" y="612"/>
                    <a:pt x="1119" y="612"/>
                  </a:cubicBezTo>
                  <a:cubicBezTo>
                    <a:pt x="1119" y="613"/>
                    <a:pt x="1119" y="613"/>
                    <a:pt x="1119" y="613"/>
                  </a:cubicBezTo>
                  <a:cubicBezTo>
                    <a:pt x="1118" y="613"/>
                    <a:pt x="1118" y="613"/>
                    <a:pt x="1118" y="613"/>
                  </a:cubicBezTo>
                  <a:cubicBezTo>
                    <a:pt x="1118" y="612"/>
                    <a:pt x="1118" y="612"/>
                    <a:pt x="1118" y="612"/>
                  </a:cubicBezTo>
                  <a:cubicBezTo>
                    <a:pt x="1118" y="612"/>
                    <a:pt x="1118" y="612"/>
                    <a:pt x="1118" y="612"/>
                  </a:cubicBezTo>
                  <a:cubicBezTo>
                    <a:pt x="1117" y="614"/>
                    <a:pt x="1117" y="614"/>
                    <a:pt x="1117" y="614"/>
                  </a:cubicBezTo>
                  <a:cubicBezTo>
                    <a:pt x="1117" y="614"/>
                    <a:pt x="1117" y="614"/>
                    <a:pt x="1117" y="614"/>
                  </a:cubicBezTo>
                  <a:cubicBezTo>
                    <a:pt x="1117" y="612"/>
                    <a:pt x="1117" y="613"/>
                    <a:pt x="1117" y="612"/>
                  </a:cubicBezTo>
                  <a:cubicBezTo>
                    <a:pt x="1116" y="612"/>
                    <a:pt x="1116" y="612"/>
                    <a:pt x="1116" y="612"/>
                  </a:cubicBezTo>
                  <a:cubicBezTo>
                    <a:pt x="1116" y="614"/>
                    <a:pt x="1116" y="614"/>
                    <a:pt x="1116" y="614"/>
                  </a:cubicBezTo>
                  <a:cubicBezTo>
                    <a:pt x="1115" y="614"/>
                    <a:pt x="1115" y="614"/>
                    <a:pt x="1115" y="614"/>
                  </a:cubicBezTo>
                  <a:cubicBezTo>
                    <a:pt x="1115" y="613"/>
                    <a:pt x="1115" y="613"/>
                    <a:pt x="1115" y="613"/>
                  </a:cubicBezTo>
                  <a:cubicBezTo>
                    <a:pt x="1115" y="613"/>
                    <a:pt x="1115" y="613"/>
                    <a:pt x="1115" y="613"/>
                  </a:cubicBezTo>
                  <a:cubicBezTo>
                    <a:pt x="1115" y="614"/>
                    <a:pt x="1115" y="614"/>
                    <a:pt x="1115" y="614"/>
                  </a:cubicBezTo>
                  <a:cubicBezTo>
                    <a:pt x="1115" y="615"/>
                    <a:pt x="1115" y="615"/>
                    <a:pt x="1115" y="615"/>
                  </a:cubicBezTo>
                  <a:cubicBezTo>
                    <a:pt x="1115" y="615"/>
                    <a:pt x="1115" y="615"/>
                    <a:pt x="1115" y="615"/>
                  </a:cubicBezTo>
                  <a:cubicBezTo>
                    <a:pt x="1114" y="615"/>
                    <a:pt x="1115" y="615"/>
                    <a:pt x="1114" y="615"/>
                  </a:cubicBezTo>
                  <a:cubicBezTo>
                    <a:pt x="1114" y="615"/>
                    <a:pt x="1114" y="615"/>
                    <a:pt x="1114" y="615"/>
                  </a:cubicBezTo>
                  <a:cubicBezTo>
                    <a:pt x="1113" y="615"/>
                    <a:pt x="1113" y="615"/>
                    <a:pt x="1113" y="615"/>
                  </a:cubicBezTo>
                  <a:cubicBezTo>
                    <a:pt x="1113" y="614"/>
                    <a:pt x="1113" y="615"/>
                    <a:pt x="1113" y="614"/>
                  </a:cubicBezTo>
                  <a:cubicBezTo>
                    <a:pt x="1112" y="614"/>
                    <a:pt x="1112" y="614"/>
                    <a:pt x="1112" y="614"/>
                  </a:cubicBezTo>
                  <a:cubicBezTo>
                    <a:pt x="1111" y="615"/>
                    <a:pt x="1111" y="615"/>
                    <a:pt x="1111" y="615"/>
                  </a:cubicBezTo>
                  <a:cubicBezTo>
                    <a:pt x="1110" y="617"/>
                    <a:pt x="1110" y="617"/>
                    <a:pt x="1110" y="617"/>
                  </a:cubicBezTo>
                  <a:cubicBezTo>
                    <a:pt x="1110" y="617"/>
                    <a:pt x="1110" y="617"/>
                    <a:pt x="1110" y="618"/>
                  </a:cubicBezTo>
                  <a:cubicBezTo>
                    <a:pt x="1108" y="620"/>
                    <a:pt x="1109" y="619"/>
                    <a:pt x="1107" y="622"/>
                  </a:cubicBezTo>
                  <a:cubicBezTo>
                    <a:pt x="1106" y="625"/>
                    <a:pt x="1106" y="625"/>
                    <a:pt x="1106" y="625"/>
                  </a:cubicBezTo>
                  <a:cubicBezTo>
                    <a:pt x="1105" y="625"/>
                    <a:pt x="1105" y="625"/>
                    <a:pt x="1105" y="625"/>
                  </a:cubicBezTo>
                  <a:cubicBezTo>
                    <a:pt x="1105" y="626"/>
                    <a:pt x="1105" y="626"/>
                    <a:pt x="1105" y="626"/>
                  </a:cubicBezTo>
                  <a:cubicBezTo>
                    <a:pt x="1104" y="629"/>
                    <a:pt x="1104" y="628"/>
                    <a:pt x="1103" y="630"/>
                  </a:cubicBezTo>
                  <a:cubicBezTo>
                    <a:pt x="1104" y="631"/>
                    <a:pt x="1104" y="630"/>
                    <a:pt x="1104" y="631"/>
                  </a:cubicBezTo>
                  <a:cubicBezTo>
                    <a:pt x="1104" y="632"/>
                    <a:pt x="1104" y="632"/>
                    <a:pt x="1104" y="632"/>
                  </a:cubicBezTo>
                  <a:cubicBezTo>
                    <a:pt x="1105" y="632"/>
                    <a:pt x="1105" y="632"/>
                    <a:pt x="1105" y="632"/>
                  </a:cubicBezTo>
                  <a:cubicBezTo>
                    <a:pt x="1105" y="632"/>
                    <a:pt x="1105" y="632"/>
                    <a:pt x="1105" y="632"/>
                  </a:cubicBezTo>
                  <a:cubicBezTo>
                    <a:pt x="1106" y="632"/>
                    <a:pt x="1106" y="632"/>
                    <a:pt x="1106" y="632"/>
                  </a:cubicBezTo>
                  <a:cubicBezTo>
                    <a:pt x="1106" y="633"/>
                    <a:pt x="1106" y="633"/>
                    <a:pt x="1106" y="633"/>
                  </a:cubicBezTo>
                  <a:cubicBezTo>
                    <a:pt x="1106" y="633"/>
                    <a:pt x="1106" y="633"/>
                    <a:pt x="1106" y="633"/>
                  </a:cubicBezTo>
                  <a:cubicBezTo>
                    <a:pt x="1105" y="633"/>
                    <a:pt x="1105" y="633"/>
                    <a:pt x="1105" y="633"/>
                  </a:cubicBezTo>
                  <a:cubicBezTo>
                    <a:pt x="1104" y="634"/>
                    <a:pt x="1104" y="634"/>
                    <a:pt x="1104" y="634"/>
                  </a:cubicBezTo>
                  <a:cubicBezTo>
                    <a:pt x="1103" y="634"/>
                    <a:pt x="1103" y="634"/>
                    <a:pt x="1103" y="634"/>
                  </a:cubicBezTo>
                  <a:cubicBezTo>
                    <a:pt x="1103" y="636"/>
                    <a:pt x="1102" y="636"/>
                    <a:pt x="1101" y="637"/>
                  </a:cubicBezTo>
                  <a:cubicBezTo>
                    <a:pt x="1102" y="638"/>
                    <a:pt x="1102" y="638"/>
                    <a:pt x="1102" y="638"/>
                  </a:cubicBezTo>
                  <a:cubicBezTo>
                    <a:pt x="1104" y="638"/>
                    <a:pt x="1104" y="638"/>
                    <a:pt x="1104" y="638"/>
                  </a:cubicBezTo>
                  <a:cubicBezTo>
                    <a:pt x="1104" y="639"/>
                    <a:pt x="1104" y="639"/>
                    <a:pt x="1104" y="639"/>
                  </a:cubicBezTo>
                  <a:cubicBezTo>
                    <a:pt x="1106" y="642"/>
                    <a:pt x="1106" y="642"/>
                    <a:pt x="1106" y="642"/>
                  </a:cubicBezTo>
                  <a:cubicBezTo>
                    <a:pt x="1106" y="642"/>
                    <a:pt x="1106" y="642"/>
                    <a:pt x="1106" y="642"/>
                  </a:cubicBezTo>
                  <a:cubicBezTo>
                    <a:pt x="1105" y="643"/>
                    <a:pt x="1105" y="643"/>
                    <a:pt x="1105" y="643"/>
                  </a:cubicBezTo>
                  <a:cubicBezTo>
                    <a:pt x="1107" y="643"/>
                    <a:pt x="1107" y="643"/>
                    <a:pt x="1107" y="643"/>
                  </a:cubicBezTo>
                  <a:cubicBezTo>
                    <a:pt x="1107" y="645"/>
                    <a:pt x="1107" y="645"/>
                    <a:pt x="1107" y="645"/>
                  </a:cubicBezTo>
                  <a:cubicBezTo>
                    <a:pt x="1108" y="646"/>
                    <a:pt x="1108" y="646"/>
                    <a:pt x="1108" y="646"/>
                  </a:cubicBezTo>
                  <a:cubicBezTo>
                    <a:pt x="1109" y="646"/>
                    <a:pt x="1109" y="646"/>
                    <a:pt x="1109" y="646"/>
                  </a:cubicBezTo>
                  <a:cubicBezTo>
                    <a:pt x="1112" y="646"/>
                    <a:pt x="1111" y="646"/>
                    <a:pt x="1113" y="645"/>
                  </a:cubicBezTo>
                  <a:cubicBezTo>
                    <a:pt x="1113" y="644"/>
                    <a:pt x="1113" y="644"/>
                    <a:pt x="1113" y="644"/>
                  </a:cubicBezTo>
                  <a:cubicBezTo>
                    <a:pt x="1112" y="643"/>
                    <a:pt x="1112" y="643"/>
                    <a:pt x="1112" y="642"/>
                  </a:cubicBezTo>
                  <a:cubicBezTo>
                    <a:pt x="1111" y="641"/>
                    <a:pt x="1111" y="641"/>
                    <a:pt x="1111" y="641"/>
                  </a:cubicBezTo>
                  <a:cubicBezTo>
                    <a:pt x="1111" y="642"/>
                    <a:pt x="1111" y="642"/>
                    <a:pt x="1111" y="642"/>
                  </a:cubicBezTo>
                  <a:cubicBezTo>
                    <a:pt x="1110" y="641"/>
                    <a:pt x="1110" y="641"/>
                    <a:pt x="1110" y="641"/>
                  </a:cubicBezTo>
                  <a:cubicBezTo>
                    <a:pt x="1110" y="641"/>
                    <a:pt x="1110" y="641"/>
                    <a:pt x="1110" y="641"/>
                  </a:cubicBezTo>
                  <a:cubicBezTo>
                    <a:pt x="1110" y="641"/>
                    <a:pt x="1110" y="641"/>
                    <a:pt x="1110" y="641"/>
                  </a:cubicBezTo>
                  <a:cubicBezTo>
                    <a:pt x="1111" y="641"/>
                    <a:pt x="1111" y="641"/>
                    <a:pt x="1111" y="641"/>
                  </a:cubicBezTo>
                  <a:cubicBezTo>
                    <a:pt x="1112" y="641"/>
                    <a:pt x="1112" y="641"/>
                    <a:pt x="1112" y="641"/>
                  </a:cubicBezTo>
                  <a:cubicBezTo>
                    <a:pt x="1113" y="643"/>
                    <a:pt x="1113" y="643"/>
                    <a:pt x="1113" y="643"/>
                  </a:cubicBezTo>
                  <a:cubicBezTo>
                    <a:pt x="1113" y="646"/>
                    <a:pt x="1113" y="645"/>
                    <a:pt x="1114" y="647"/>
                  </a:cubicBezTo>
                  <a:cubicBezTo>
                    <a:pt x="1113" y="647"/>
                    <a:pt x="1113" y="647"/>
                    <a:pt x="1113" y="647"/>
                  </a:cubicBezTo>
                  <a:cubicBezTo>
                    <a:pt x="1113" y="647"/>
                    <a:pt x="1113" y="647"/>
                    <a:pt x="1113" y="647"/>
                  </a:cubicBezTo>
                  <a:cubicBezTo>
                    <a:pt x="1112" y="647"/>
                    <a:pt x="1110" y="648"/>
                    <a:pt x="1108" y="648"/>
                  </a:cubicBezTo>
                  <a:cubicBezTo>
                    <a:pt x="1107" y="649"/>
                    <a:pt x="1107" y="649"/>
                    <a:pt x="1107" y="649"/>
                  </a:cubicBezTo>
                  <a:cubicBezTo>
                    <a:pt x="1105" y="649"/>
                    <a:pt x="1105" y="649"/>
                    <a:pt x="1105" y="649"/>
                  </a:cubicBezTo>
                  <a:cubicBezTo>
                    <a:pt x="1105" y="649"/>
                    <a:pt x="1105" y="649"/>
                    <a:pt x="1105" y="649"/>
                  </a:cubicBezTo>
                  <a:cubicBezTo>
                    <a:pt x="1105" y="648"/>
                    <a:pt x="1105" y="648"/>
                    <a:pt x="1105" y="648"/>
                  </a:cubicBezTo>
                  <a:cubicBezTo>
                    <a:pt x="1105" y="647"/>
                    <a:pt x="1105" y="647"/>
                    <a:pt x="1105" y="647"/>
                  </a:cubicBezTo>
                  <a:cubicBezTo>
                    <a:pt x="1105" y="647"/>
                    <a:pt x="1105" y="647"/>
                    <a:pt x="1105" y="647"/>
                  </a:cubicBezTo>
                  <a:cubicBezTo>
                    <a:pt x="1102" y="649"/>
                    <a:pt x="1102" y="649"/>
                    <a:pt x="1102" y="649"/>
                  </a:cubicBezTo>
                  <a:cubicBezTo>
                    <a:pt x="1101" y="649"/>
                    <a:pt x="1101" y="649"/>
                    <a:pt x="1101" y="649"/>
                  </a:cubicBezTo>
                  <a:cubicBezTo>
                    <a:pt x="1100" y="650"/>
                    <a:pt x="1100" y="650"/>
                    <a:pt x="1100" y="650"/>
                  </a:cubicBezTo>
                  <a:cubicBezTo>
                    <a:pt x="1099" y="650"/>
                    <a:pt x="1099" y="650"/>
                    <a:pt x="1099" y="650"/>
                  </a:cubicBezTo>
                  <a:cubicBezTo>
                    <a:pt x="1099" y="648"/>
                    <a:pt x="1099" y="648"/>
                    <a:pt x="1099" y="648"/>
                  </a:cubicBezTo>
                  <a:cubicBezTo>
                    <a:pt x="1100" y="646"/>
                    <a:pt x="1100" y="646"/>
                    <a:pt x="1100" y="646"/>
                  </a:cubicBezTo>
                  <a:cubicBezTo>
                    <a:pt x="1100" y="646"/>
                    <a:pt x="1100" y="646"/>
                    <a:pt x="1100" y="646"/>
                  </a:cubicBezTo>
                  <a:cubicBezTo>
                    <a:pt x="1098" y="647"/>
                    <a:pt x="1098" y="647"/>
                    <a:pt x="1098" y="647"/>
                  </a:cubicBezTo>
                  <a:cubicBezTo>
                    <a:pt x="1098" y="647"/>
                    <a:pt x="1098" y="647"/>
                    <a:pt x="1098" y="647"/>
                  </a:cubicBezTo>
                  <a:cubicBezTo>
                    <a:pt x="1098" y="646"/>
                    <a:pt x="1098" y="646"/>
                    <a:pt x="1098" y="646"/>
                  </a:cubicBezTo>
                  <a:cubicBezTo>
                    <a:pt x="1098" y="646"/>
                    <a:pt x="1098" y="646"/>
                    <a:pt x="1098" y="646"/>
                  </a:cubicBezTo>
                  <a:cubicBezTo>
                    <a:pt x="1097" y="645"/>
                    <a:pt x="1097" y="645"/>
                    <a:pt x="1097" y="645"/>
                  </a:cubicBezTo>
                  <a:cubicBezTo>
                    <a:pt x="1097" y="647"/>
                    <a:pt x="1097" y="647"/>
                    <a:pt x="1097" y="647"/>
                  </a:cubicBezTo>
                  <a:cubicBezTo>
                    <a:pt x="1097" y="648"/>
                    <a:pt x="1097" y="648"/>
                    <a:pt x="1097" y="648"/>
                  </a:cubicBezTo>
                  <a:cubicBezTo>
                    <a:pt x="1097" y="651"/>
                    <a:pt x="1097" y="651"/>
                    <a:pt x="1097" y="651"/>
                  </a:cubicBezTo>
                  <a:cubicBezTo>
                    <a:pt x="1096" y="652"/>
                    <a:pt x="1096" y="652"/>
                    <a:pt x="1096" y="652"/>
                  </a:cubicBezTo>
                  <a:cubicBezTo>
                    <a:pt x="1093" y="652"/>
                    <a:pt x="1093" y="652"/>
                    <a:pt x="1093" y="652"/>
                  </a:cubicBezTo>
                  <a:cubicBezTo>
                    <a:pt x="1091" y="652"/>
                    <a:pt x="1091" y="652"/>
                    <a:pt x="1087" y="653"/>
                  </a:cubicBezTo>
                  <a:cubicBezTo>
                    <a:pt x="1086" y="653"/>
                    <a:pt x="1086" y="653"/>
                    <a:pt x="1086" y="653"/>
                  </a:cubicBezTo>
                  <a:cubicBezTo>
                    <a:pt x="1085" y="653"/>
                    <a:pt x="1085" y="653"/>
                    <a:pt x="1085" y="653"/>
                  </a:cubicBezTo>
                  <a:cubicBezTo>
                    <a:pt x="1081" y="653"/>
                    <a:pt x="1081" y="653"/>
                    <a:pt x="1081" y="653"/>
                  </a:cubicBezTo>
                  <a:cubicBezTo>
                    <a:pt x="1080" y="653"/>
                    <a:pt x="1080" y="653"/>
                    <a:pt x="1080" y="653"/>
                  </a:cubicBezTo>
                  <a:cubicBezTo>
                    <a:pt x="1079" y="654"/>
                    <a:pt x="1079" y="654"/>
                    <a:pt x="1079" y="654"/>
                  </a:cubicBezTo>
                  <a:cubicBezTo>
                    <a:pt x="1072" y="656"/>
                    <a:pt x="1073" y="657"/>
                    <a:pt x="1070" y="660"/>
                  </a:cubicBezTo>
                  <a:cubicBezTo>
                    <a:pt x="1069" y="660"/>
                    <a:pt x="1069" y="660"/>
                    <a:pt x="1069" y="660"/>
                  </a:cubicBezTo>
                  <a:cubicBezTo>
                    <a:pt x="1068" y="661"/>
                    <a:pt x="1069" y="660"/>
                    <a:pt x="1068" y="661"/>
                  </a:cubicBezTo>
                  <a:cubicBezTo>
                    <a:pt x="1069" y="658"/>
                    <a:pt x="1069" y="658"/>
                    <a:pt x="1069" y="655"/>
                  </a:cubicBezTo>
                  <a:cubicBezTo>
                    <a:pt x="1069" y="654"/>
                    <a:pt x="1069" y="654"/>
                    <a:pt x="1068" y="654"/>
                  </a:cubicBezTo>
                  <a:cubicBezTo>
                    <a:pt x="1069" y="655"/>
                    <a:pt x="1069" y="655"/>
                    <a:pt x="1069" y="655"/>
                  </a:cubicBezTo>
                  <a:cubicBezTo>
                    <a:pt x="1069" y="658"/>
                    <a:pt x="1069" y="657"/>
                    <a:pt x="1069" y="659"/>
                  </a:cubicBezTo>
                  <a:cubicBezTo>
                    <a:pt x="1068" y="661"/>
                    <a:pt x="1068" y="661"/>
                    <a:pt x="1068" y="661"/>
                  </a:cubicBezTo>
                  <a:cubicBezTo>
                    <a:pt x="1067" y="662"/>
                    <a:pt x="1067" y="661"/>
                    <a:pt x="1067" y="662"/>
                  </a:cubicBezTo>
                  <a:cubicBezTo>
                    <a:pt x="1066" y="662"/>
                    <a:pt x="1066" y="662"/>
                    <a:pt x="1066" y="662"/>
                  </a:cubicBezTo>
                  <a:cubicBezTo>
                    <a:pt x="1066" y="663"/>
                    <a:pt x="1066" y="662"/>
                    <a:pt x="1065" y="663"/>
                  </a:cubicBezTo>
                  <a:cubicBezTo>
                    <a:pt x="1065" y="664"/>
                    <a:pt x="1065" y="664"/>
                    <a:pt x="1065" y="664"/>
                  </a:cubicBezTo>
                  <a:cubicBezTo>
                    <a:pt x="1065" y="665"/>
                    <a:pt x="1065" y="665"/>
                    <a:pt x="1065" y="665"/>
                  </a:cubicBezTo>
                  <a:cubicBezTo>
                    <a:pt x="1067" y="666"/>
                    <a:pt x="1067" y="666"/>
                    <a:pt x="1067" y="666"/>
                  </a:cubicBezTo>
                  <a:cubicBezTo>
                    <a:pt x="1068" y="665"/>
                    <a:pt x="1068" y="665"/>
                    <a:pt x="1068" y="665"/>
                  </a:cubicBezTo>
                  <a:cubicBezTo>
                    <a:pt x="1068" y="666"/>
                    <a:pt x="1068" y="666"/>
                    <a:pt x="1068" y="667"/>
                  </a:cubicBezTo>
                  <a:cubicBezTo>
                    <a:pt x="1068" y="667"/>
                    <a:pt x="1067" y="675"/>
                    <a:pt x="1067" y="675"/>
                  </a:cubicBezTo>
                  <a:cubicBezTo>
                    <a:pt x="1067" y="674"/>
                    <a:pt x="1067" y="673"/>
                    <a:pt x="1067" y="672"/>
                  </a:cubicBezTo>
                  <a:cubicBezTo>
                    <a:pt x="1067" y="672"/>
                    <a:pt x="1067" y="672"/>
                    <a:pt x="1067" y="672"/>
                  </a:cubicBezTo>
                  <a:cubicBezTo>
                    <a:pt x="1066" y="673"/>
                    <a:pt x="1066" y="675"/>
                    <a:pt x="1066" y="676"/>
                  </a:cubicBezTo>
                  <a:cubicBezTo>
                    <a:pt x="1065" y="678"/>
                    <a:pt x="1065" y="677"/>
                    <a:pt x="1064" y="679"/>
                  </a:cubicBezTo>
                  <a:cubicBezTo>
                    <a:pt x="1063" y="679"/>
                    <a:pt x="1063" y="679"/>
                    <a:pt x="1063" y="679"/>
                  </a:cubicBezTo>
                  <a:cubicBezTo>
                    <a:pt x="1063" y="679"/>
                    <a:pt x="1063" y="679"/>
                    <a:pt x="1063" y="679"/>
                  </a:cubicBezTo>
                  <a:cubicBezTo>
                    <a:pt x="1063" y="680"/>
                    <a:pt x="1063" y="680"/>
                    <a:pt x="1063" y="680"/>
                  </a:cubicBezTo>
                  <a:cubicBezTo>
                    <a:pt x="1063" y="681"/>
                    <a:pt x="1063" y="681"/>
                    <a:pt x="1063" y="681"/>
                  </a:cubicBezTo>
                  <a:cubicBezTo>
                    <a:pt x="1063" y="682"/>
                    <a:pt x="1063" y="682"/>
                    <a:pt x="1063" y="682"/>
                  </a:cubicBezTo>
                  <a:cubicBezTo>
                    <a:pt x="1062" y="681"/>
                    <a:pt x="1062" y="681"/>
                    <a:pt x="1062" y="681"/>
                  </a:cubicBezTo>
                  <a:cubicBezTo>
                    <a:pt x="1061" y="682"/>
                    <a:pt x="1061" y="682"/>
                    <a:pt x="1061" y="682"/>
                  </a:cubicBezTo>
                  <a:cubicBezTo>
                    <a:pt x="1061" y="682"/>
                    <a:pt x="1061" y="682"/>
                    <a:pt x="1061" y="682"/>
                  </a:cubicBezTo>
                  <a:cubicBezTo>
                    <a:pt x="1061" y="683"/>
                    <a:pt x="1061" y="683"/>
                    <a:pt x="1061" y="683"/>
                  </a:cubicBezTo>
                  <a:cubicBezTo>
                    <a:pt x="1060" y="684"/>
                    <a:pt x="1060" y="685"/>
                    <a:pt x="1059" y="686"/>
                  </a:cubicBezTo>
                  <a:cubicBezTo>
                    <a:pt x="1057" y="687"/>
                    <a:pt x="1057" y="687"/>
                    <a:pt x="1057" y="687"/>
                  </a:cubicBezTo>
                  <a:cubicBezTo>
                    <a:pt x="1057" y="687"/>
                    <a:pt x="1057" y="687"/>
                    <a:pt x="1057" y="687"/>
                  </a:cubicBezTo>
                  <a:cubicBezTo>
                    <a:pt x="1058" y="685"/>
                    <a:pt x="1057" y="686"/>
                    <a:pt x="1058" y="684"/>
                  </a:cubicBezTo>
                  <a:cubicBezTo>
                    <a:pt x="1057" y="684"/>
                    <a:pt x="1057" y="684"/>
                    <a:pt x="1056" y="683"/>
                  </a:cubicBezTo>
                  <a:cubicBezTo>
                    <a:pt x="1055" y="683"/>
                    <a:pt x="1055" y="683"/>
                    <a:pt x="1055" y="683"/>
                  </a:cubicBezTo>
                  <a:cubicBezTo>
                    <a:pt x="1054" y="682"/>
                    <a:pt x="1054" y="682"/>
                    <a:pt x="1054" y="682"/>
                  </a:cubicBezTo>
                  <a:cubicBezTo>
                    <a:pt x="1053" y="682"/>
                    <a:pt x="1053" y="682"/>
                    <a:pt x="1053" y="682"/>
                  </a:cubicBezTo>
                  <a:cubicBezTo>
                    <a:pt x="1051" y="679"/>
                    <a:pt x="1051" y="679"/>
                    <a:pt x="1051" y="679"/>
                  </a:cubicBezTo>
                  <a:cubicBezTo>
                    <a:pt x="1051" y="679"/>
                    <a:pt x="1051" y="679"/>
                    <a:pt x="1051" y="678"/>
                  </a:cubicBezTo>
                  <a:cubicBezTo>
                    <a:pt x="1051" y="676"/>
                    <a:pt x="1051" y="676"/>
                    <a:pt x="1052" y="675"/>
                  </a:cubicBezTo>
                  <a:cubicBezTo>
                    <a:pt x="1053" y="674"/>
                    <a:pt x="1053" y="674"/>
                    <a:pt x="1053" y="674"/>
                  </a:cubicBezTo>
                  <a:cubicBezTo>
                    <a:pt x="1055" y="674"/>
                    <a:pt x="1055" y="674"/>
                    <a:pt x="1055" y="674"/>
                  </a:cubicBezTo>
                  <a:cubicBezTo>
                    <a:pt x="1056" y="673"/>
                    <a:pt x="1055" y="673"/>
                    <a:pt x="1056" y="672"/>
                  </a:cubicBezTo>
                  <a:cubicBezTo>
                    <a:pt x="1055" y="674"/>
                    <a:pt x="1055" y="674"/>
                    <a:pt x="1055" y="674"/>
                  </a:cubicBezTo>
                  <a:cubicBezTo>
                    <a:pt x="1053" y="674"/>
                    <a:pt x="1053" y="674"/>
                    <a:pt x="1052" y="674"/>
                  </a:cubicBezTo>
                  <a:cubicBezTo>
                    <a:pt x="1051" y="675"/>
                    <a:pt x="1051" y="675"/>
                    <a:pt x="1051" y="675"/>
                  </a:cubicBezTo>
                  <a:cubicBezTo>
                    <a:pt x="1051" y="676"/>
                    <a:pt x="1051" y="676"/>
                    <a:pt x="1051" y="676"/>
                  </a:cubicBezTo>
                  <a:cubicBezTo>
                    <a:pt x="1050" y="677"/>
                    <a:pt x="1050" y="677"/>
                    <a:pt x="1050" y="677"/>
                  </a:cubicBezTo>
                  <a:cubicBezTo>
                    <a:pt x="1050" y="678"/>
                    <a:pt x="1050" y="678"/>
                    <a:pt x="1050" y="678"/>
                  </a:cubicBezTo>
                  <a:cubicBezTo>
                    <a:pt x="1050" y="680"/>
                    <a:pt x="1050" y="680"/>
                    <a:pt x="1050" y="680"/>
                  </a:cubicBezTo>
                  <a:cubicBezTo>
                    <a:pt x="1051" y="681"/>
                    <a:pt x="1051" y="680"/>
                    <a:pt x="1052" y="682"/>
                  </a:cubicBezTo>
                  <a:cubicBezTo>
                    <a:pt x="1052" y="685"/>
                    <a:pt x="1052" y="685"/>
                    <a:pt x="1052" y="685"/>
                  </a:cubicBezTo>
                  <a:cubicBezTo>
                    <a:pt x="1053" y="687"/>
                    <a:pt x="1053" y="686"/>
                    <a:pt x="1055" y="689"/>
                  </a:cubicBezTo>
                  <a:cubicBezTo>
                    <a:pt x="1056" y="690"/>
                    <a:pt x="1056" y="690"/>
                    <a:pt x="1056" y="690"/>
                  </a:cubicBezTo>
                  <a:cubicBezTo>
                    <a:pt x="1056" y="690"/>
                    <a:pt x="1056" y="690"/>
                    <a:pt x="1056" y="690"/>
                  </a:cubicBezTo>
                  <a:cubicBezTo>
                    <a:pt x="1055" y="692"/>
                    <a:pt x="1055" y="692"/>
                    <a:pt x="1055" y="692"/>
                  </a:cubicBezTo>
                  <a:cubicBezTo>
                    <a:pt x="1055" y="692"/>
                    <a:pt x="1055" y="692"/>
                    <a:pt x="1055" y="692"/>
                  </a:cubicBezTo>
                  <a:cubicBezTo>
                    <a:pt x="1055" y="692"/>
                    <a:pt x="1055" y="692"/>
                    <a:pt x="1055" y="692"/>
                  </a:cubicBezTo>
                  <a:cubicBezTo>
                    <a:pt x="1056" y="693"/>
                    <a:pt x="1056" y="693"/>
                    <a:pt x="1056" y="693"/>
                  </a:cubicBezTo>
                  <a:cubicBezTo>
                    <a:pt x="1056" y="694"/>
                    <a:pt x="1056" y="694"/>
                    <a:pt x="1056" y="694"/>
                  </a:cubicBezTo>
                  <a:cubicBezTo>
                    <a:pt x="1056" y="695"/>
                    <a:pt x="1056" y="695"/>
                    <a:pt x="1056" y="695"/>
                  </a:cubicBezTo>
                  <a:cubicBezTo>
                    <a:pt x="1056" y="696"/>
                    <a:pt x="1056" y="696"/>
                    <a:pt x="1056" y="696"/>
                  </a:cubicBezTo>
                  <a:cubicBezTo>
                    <a:pt x="1056" y="695"/>
                    <a:pt x="1056" y="695"/>
                    <a:pt x="1056" y="695"/>
                  </a:cubicBezTo>
                  <a:cubicBezTo>
                    <a:pt x="1056" y="695"/>
                    <a:pt x="1056" y="695"/>
                    <a:pt x="1056" y="695"/>
                  </a:cubicBezTo>
                  <a:cubicBezTo>
                    <a:pt x="1055" y="695"/>
                    <a:pt x="1055" y="695"/>
                    <a:pt x="1055" y="695"/>
                  </a:cubicBezTo>
                  <a:cubicBezTo>
                    <a:pt x="1055" y="695"/>
                    <a:pt x="1055" y="695"/>
                    <a:pt x="1055" y="695"/>
                  </a:cubicBezTo>
                  <a:cubicBezTo>
                    <a:pt x="1055" y="697"/>
                    <a:pt x="1055" y="697"/>
                    <a:pt x="1055" y="697"/>
                  </a:cubicBezTo>
                  <a:cubicBezTo>
                    <a:pt x="1054" y="697"/>
                    <a:pt x="1054" y="697"/>
                    <a:pt x="1054" y="697"/>
                  </a:cubicBezTo>
                  <a:cubicBezTo>
                    <a:pt x="1054" y="698"/>
                    <a:pt x="1053" y="699"/>
                    <a:pt x="1050" y="706"/>
                  </a:cubicBezTo>
                  <a:cubicBezTo>
                    <a:pt x="1050" y="707"/>
                    <a:pt x="1050" y="707"/>
                    <a:pt x="1050" y="707"/>
                  </a:cubicBezTo>
                  <a:cubicBezTo>
                    <a:pt x="1049" y="707"/>
                    <a:pt x="1050" y="707"/>
                    <a:pt x="1049" y="708"/>
                  </a:cubicBezTo>
                  <a:cubicBezTo>
                    <a:pt x="1048" y="708"/>
                    <a:pt x="1048" y="708"/>
                    <a:pt x="1047" y="709"/>
                  </a:cubicBezTo>
                  <a:cubicBezTo>
                    <a:pt x="1047" y="711"/>
                    <a:pt x="1047" y="710"/>
                    <a:pt x="1046" y="713"/>
                  </a:cubicBezTo>
                  <a:cubicBezTo>
                    <a:pt x="1046" y="712"/>
                    <a:pt x="1046" y="712"/>
                    <a:pt x="1046" y="712"/>
                  </a:cubicBezTo>
                  <a:cubicBezTo>
                    <a:pt x="1045" y="711"/>
                    <a:pt x="1045" y="711"/>
                    <a:pt x="1045" y="711"/>
                  </a:cubicBezTo>
                  <a:cubicBezTo>
                    <a:pt x="1046" y="707"/>
                    <a:pt x="1047" y="705"/>
                    <a:pt x="1049" y="703"/>
                  </a:cubicBezTo>
                  <a:cubicBezTo>
                    <a:pt x="1049" y="701"/>
                    <a:pt x="1049" y="701"/>
                    <a:pt x="1049" y="701"/>
                  </a:cubicBezTo>
                  <a:cubicBezTo>
                    <a:pt x="1048" y="701"/>
                    <a:pt x="1048" y="701"/>
                    <a:pt x="1048" y="701"/>
                  </a:cubicBezTo>
                  <a:cubicBezTo>
                    <a:pt x="1047" y="701"/>
                    <a:pt x="1047" y="701"/>
                    <a:pt x="1047" y="701"/>
                  </a:cubicBezTo>
                  <a:cubicBezTo>
                    <a:pt x="1047" y="700"/>
                    <a:pt x="1047" y="700"/>
                    <a:pt x="1048" y="700"/>
                  </a:cubicBezTo>
                  <a:cubicBezTo>
                    <a:pt x="1047" y="699"/>
                    <a:pt x="1047" y="699"/>
                    <a:pt x="1047" y="699"/>
                  </a:cubicBezTo>
                  <a:cubicBezTo>
                    <a:pt x="1047" y="699"/>
                    <a:pt x="1047" y="699"/>
                    <a:pt x="1047" y="699"/>
                  </a:cubicBezTo>
                  <a:cubicBezTo>
                    <a:pt x="1046" y="698"/>
                    <a:pt x="1046" y="698"/>
                    <a:pt x="1046" y="698"/>
                  </a:cubicBezTo>
                  <a:cubicBezTo>
                    <a:pt x="1047" y="698"/>
                    <a:pt x="1047" y="698"/>
                    <a:pt x="1047" y="698"/>
                  </a:cubicBezTo>
                  <a:cubicBezTo>
                    <a:pt x="1047" y="697"/>
                    <a:pt x="1047" y="697"/>
                    <a:pt x="1047" y="697"/>
                  </a:cubicBezTo>
                  <a:cubicBezTo>
                    <a:pt x="1047" y="696"/>
                    <a:pt x="1047" y="696"/>
                    <a:pt x="1047" y="696"/>
                  </a:cubicBezTo>
                  <a:cubicBezTo>
                    <a:pt x="1047" y="696"/>
                    <a:pt x="1047" y="696"/>
                    <a:pt x="1047" y="696"/>
                  </a:cubicBezTo>
                  <a:cubicBezTo>
                    <a:pt x="1047" y="696"/>
                    <a:pt x="1047" y="696"/>
                    <a:pt x="1047" y="696"/>
                  </a:cubicBezTo>
                  <a:cubicBezTo>
                    <a:pt x="1046" y="696"/>
                    <a:pt x="1046" y="696"/>
                    <a:pt x="1046" y="697"/>
                  </a:cubicBezTo>
                  <a:cubicBezTo>
                    <a:pt x="1046" y="696"/>
                    <a:pt x="1046" y="696"/>
                    <a:pt x="1046" y="696"/>
                  </a:cubicBezTo>
                  <a:cubicBezTo>
                    <a:pt x="1045" y="696"/>
                    <a:pt x="1045" y="696"/>
                    <a:pt x="1045" y="696"/>
                  </a:cubicBezTo>
                  <a:cubicBezTo>
                    <a:pt x="1045" y="697"/>
                    <a:pt x="1045" y="697"/>
                    <a:pt x="1045" y="697"/>
                  </a:cubicBezTo>
                  <a:cubicBezTo>
                    <a:pt x="1045" y="697"/>
                    <a:pt x="1045" y="697"/>
                    <a:pt x="1045" y="697"/>
                  </a:cubicBezTo>
                  <a:cubicBezTo>
                    <a:pt x="1044" y="696"/>
                    <a:pt x="1044" y="696"/>
                    <a:pt x="1043" y="696"/>
                  </a:cubicBezTo>
                  <a:cubicBezTo>
                    <a:pt x="1042" y="694"/>
                    <a:pt x="1042" y="695"/>
                    <a:pt x="1042" y="694"/>
                  </a:cubicBezTo>
                  <a:cubicBezTo>
                    <a:pt x="1042" y="692"/>
                    <a:pt x="1042" y="692"/>
                    <a:pt x="1042" y="692"/>
                  </a:cubicBezTo>
                  <a:cubicBezTo>
                    <a:pt x="1043" y="692"/>
                    <a:pt x="1043" y="692"/>
                    <a:pt x="1043" y="692"/>
                  </a:cubicBezTo>
                  <a:cubicBezTo>
                    <a:pt x="1044" y="692"/>
                    <a:pt x="1044" y="692"/>
                    <a:pt x="1045" y="692"/>
                  </a:cubicBezTo>
                  <a:cubicBezTo>
                    <a:pt x="1045" y="692"/>
                    <a:pt x="1045" y="692"/>
                    <a:pt x="1045" y="692"/>
                  </a:cubicBezTo>
                  <a:cubicBezTo>
                    <a:pt x="1045" y="692"/>
                    <a:pt x="1045" y="692"/>
                    <a:pt x="1045" y="692"/>
                  </a:cubicBezTo>
                  <a:cubicBezTo>
                    <a:pt x="1043" y="691"/>
                    <a:pt x="1043" y="691"/>
                    <a:pt x="1043" y="691"/>
                  </a:cubicBezTo>
                  <a:cubicBezTo>
                    <a:pt x="1043" y="690"/>
                    <a:pt x="1043" y="690"/>
                    <a:pt x="1043" y="690"/>
                  </a:cubicBezTo>
                  <a:cubicBezTo>
                    <a:pt x="1042" y="690"/>
                    <a:pt x="1042" y="690"/>
                    <a:pt x="1042" y="690"/>
                  </a:cubicBezTo>
                  <a:cubicBezTo>
                    <a:pt x="1042" y="690"/>
                    <a:pt x="1042" y="690"/>
                    <a:pt x="1042" y="690"/>
                  </a:cubicBezTo>
                  <a:cubicBezTo>
                    <a:pt x="1042" y="691"/>
                    <a:pt x="1042" y="691"/>
                    <a:pt x="1042" y="691"/>
                  </a:cubicBezTo>
                  <a:cubicBezTo>
                    <a:pt x="1042" y="689"/>
                    <a:pt x="1042" y="689"/>
                    <a:pt x="1042" y="689"/>
                  </a:cubicBezTo>
                  <a:cubicBezTo>
                    <a:pt x="1043" y="689"/>
                    <a:pt x="1043" y="689"/>
                    <a:pt x="1043" y="689"/>
                  </a:cubicBezTo>
                  <a:cubicBezTo>
                    <a:pt x="1044" y="689"/>
                    <a:pt x="1044" y="689"/>
                    <a:pt x="1044" y="689"/>
                  </a:cubicBezTo>
                  <a:cubicBezTo>
                    <a:pt x="1043" y="688"/>
                    <a:pt x="1043" y="688"/>
                    <a:pt x="1043" y="688"/>
                  </a:cubicBezTo>
                  <a:cubicBezTo>
                    <a:pt x="1043" y="687"/>
                    <a:pt x="1043" y="687"/>
                    <a:pt x="1043" y="687"/>
                  </a:cubicBezTo>
                  <a:cubicBezTo>
                    <a:pt x="1042" y="688"/>
                    <a:pt x="1042" y="688"/>
                    <a:pt x="1042" y="688"/>
                  </a:cubicBezTo>
                  <a:cubicBezTo>
                    <a:pt x="1042" y="687"/>
                    <a:pt x="1042" y="687"/>
                    <a:pt x="1042" y="686"/>
                  </a:cubicBezTo>
                  <a:cubicBezTo>
                    <a:pt x="1043" y="686"/>
                    <a:pt x="1043" y="686"/>
                    <a:pt x="1043" y="686"/>
                  </a:cubicBezTo>
                  <a:cubicBezTo>
                    <a:pt x="1043" y="687"/>
                    <a:pt x="1043" y="687"/>
                    <a:pt x="1043" y="687"/>
                  </a:cubicBezTo>
                  <a:cubicBezTo>
                    <a:pt x="1044" y="685"/>
                    <a:pt x="1044" y="685"/>
                    <a:pt x="1044" y="685"/>
                  </a:cubicBezTo>
                  <a:cubicBezTo>
                    <a:pt x="1044" y="685"/>
                    <a:pt x="1044" y="685"/>
                    <a:pt x="1044" y="685"/>
                  </a:cubicBezTo>
                  <a:cubicBezTo>
                    <a:pt x="1043" y="686"/>
                    <a:pt x="1043" y="686"/>
                    <a:pt x="1043" y="686"/>
                  </a:cubicBezTo>
                  <a:cubicBezTo>
                    <a:pt x="1043" y="684"/>
                    <a:pt x="1043" y="684"/>
                    <a:pt x="1043" y="684"/>
                  </a:cubicBezTo>
                  <a:cubicBezTo>
                    <a:pt x="1044" y="682"/>
                    <a:pt x="1044" y="682"/>
                    <a:pt x="1044" y="682"/>
                  </a:cubicBezTo>
                  <a:cubicBezTo>
                    <a:pt x="1045" y="681"/>
                    <a:pt x="1045" y="681"/>
                    <a:pt x="1045" y="681"/>
                  </a:cubicBezTo>
                  <a:cubicBezTo>
                    <a:pt x="1046" y="681"/>
                    <a:pt x="1045" y="681"/>
                    <a:pt x="1047" y="681"/>
                  </a:cubicBezTo>
                  <a:cubicBezTo>
                    <a:pt x="1046" y="681"/>
                    <a:pt x="1046" y="681"/>
                    <a:pt x="1045" y="681"/>
                  </a:cubicBezTo>
                  <a:cubicBezTo>
                    <a:pt x="1046" y="680"/>
                    <a:pt x="1046" y="680"/>
                    <a:pt x="1046" y="680"/>
                  </a:cubicBezTo>
                  <a:cubicBezTo>
                    <a:pt x="1046" y="680"/>
                    <a:pt x="1046" y="680"/>
                    <a:pt x="1046" y="680"/>
                  </a:cubicBezTo>
                  <a:cubicBezTo>
                    <a:pt x="1047" y="679"/>
                    <a:pt x="1047" y="679"/>
                    <a:pt x="1047" y="679"/>
                  </a:cubicBezTo>
                  <a:cubicBezTo>
                    <a:pt x="1046" y="679"/>
                    <a:pt x="1046" y="679"/>
                    <a:pt x="1046" y="679"/>
                  </a:cubicBezTo>
                  <a:cubicBezTo>
                    <a:pt x="1046" y="678"/>
                    <a:pt x="1046" y="678"/>
                    <a:pt x="1046" y="678"/>
                  </a:cubicBezTo>
                  <a:cubicBezTo>
                    <a:pt x="1045" y="678"/>
                    <a:pt x="1045" y="678"/>
                    <a:pt x="1045" y="678"/>
                  </a:cubicBezTo>
                  <a:cubicBezTo>
                    <a:pt x="1044" y="679"/>
                    <a:pt x="1044" y="679"/>
                    <a:pt x="1044" y="679"/>
                  </a:cubicBezTo>
                  <a:cubicBezTo>
                    <a:pt x="1044" y="680"/>
                    <a:pt x="1044" y="680"/>
                    <a:pt x="1044" y="680"/>
                  </a:cubicBezTo>
                  <a:cubicBezTo>
                    <a:pt x="1044" y="680"/>
                    <a:pt x="1044" y="680"/>
                    <a:pt x="1044" y="680"/>
                  </a:cubicBezTo>
                  <a:cubicBezTo>
                    <a:pt x="1044" y="681"/>
                    <a:pt x="1044" y="681"/>
                    <a:pt x="1044" y="681"/>
                  </a:cubicBezTo>
                  <a:cubicBezTo>
                    <a:pt x="1043" y="681"/>
                    <a:pt x="1043" y="681"/>
                    <a:pt x="1043" y="681"/>
                  </a:cubicBezTo>
                  <a:cubicBezTo>
                    <a:pt x="1043" y="680"/>
                    <a:pt x="1043" y="680"/>
                    <a:pt x="1043" y="680"/>
                  </a:cubicBezTo>
                  <a:cubicBezTo>
                    <a:pt x="1043" y="680"/>
                    <a:pt x="1043" y="680"/>
                    <a:pt x="1043" y="680"/>
                  </a:cubicBezTo>
                  <a:cubicBezTo>
                    <a:pt x="1043" y="681"/>
                    <a:pt x="1043" y="681"/>
                    <a:pt x="1043" y="681"/>
                  </a:cubicBezTo>
                  <a:cubicBezTo>
                    <a:pt x="1042" y="682"/>
                    <a:pt x="1042" y="682"/>
                    <a:pt x="1042" y="682"/>
                  </a:cubicBezTo>
                  <a:cubicBezTo>
                    <a:pt x="1042" y="681"/>
                    <a:pt x="1042" y="681"/>
                    <a:pt x="1042" y="681"/>
                  </a:cubicBezTo>
                  <a:cubicBezTo>
                    <a:pt x="1041" y="681"/>
                    <a:pt x="1041" y="681"/>
                    <a:pt x="1041" y="681"/>
                  </a:cubicBezTo>
                  <a:cubicBezTo>
                    <a:pt x="1042" y="681"/>
                    <a:pt x="1042" y="681"/>
                    <a:pt x="1042" y="681"/>
                  </a:cubicBezTo>
                  <a:cubicBezTo>
                    <a:pt x="1041" y="682"/>
                    <a:pt x="1041" y="682"/>
                    <a:pt x="1041" y="682"/>
                  </a:cubicBezTo>
                  <a:cubicBezTo>
                    <a:pt x="1041" y="682"/>
                    <a:pt x="1041" y="682"/>
                    <a:pt x="1041" y="682"/>
                  </a:cubicBezTo>
                  <a:cubicBezTo>
                    <a:pt x="1041" y="683"/>
                    <a:pt x="1041" y="683"/>
                    <a:pt x="1041" y="683"/>
                  </a:cubicBezTo>
                  <a:cubicBezTo>
                    <a:pt x="1041" y="683"/>
                    <a:pt x="1041" y="683"/>
                    <a:pt x="1041" y="683"/>
                  </a:cubicBezTo>
                  <a:cubicBezTo>
                    <a:pt x="1039" y="683"/>
                    <a:pt x="1039" y="683"/>
                    <a:pt x="1039" y="683"/>
                  </a:cubicBezTo>
                  <a:cubicBezTo>
                    <a:pt x="1039" y="683"/>
                    <a:pt x="1039" y="683"/>
                    <a:pt x="1039" y="683"/>
                  </a:cubicBezTo>
                  <a:cubicBezTo>
                    <a:pt x="1040" y="684"/>
                    <a:pt x="1040" y="684"/>
                    <a:pt x="1040" y="684"/>
                  </a:cubicBezTo>
                  <a:cubicBezTo>
                    <a:pt x="1041" y="685"/>
                    <a:pt x="1041" y="685"/>
                    <a:pt x="1041" y="685"/>
                  </a:cubicBezTo>
                  <a:cubicBezTo>
                    <a:pt x="1041" y="685"/>
                    <a:pt x="1041" y="685"/>
                    <a:pt x="1041" y="685"/>
                  </a:cubicBezTo>
                  <a:cubicBezTo>
                    <a:pt x="1040" y="686"/>
                    <a:pt x="1040" y="686"/>
                    <a:pt x="1040" y="686"/>
                  </a:cubicBezTo>
                  <a:cubicBezTo>
                    <a:pt x="1039" y="686"/>
                    <a:pt x="1039" y="686"/>
                    <a:pt x="1039" y="686"/>
                  </a:cubicBezTo>
                  <a:cubicBezTo>
                    <a:pt x="1039" y="686"/>
                    <a:pt x="1039" y="686"/>
                    <a:pt x="1039" y="686"/>
                  </a:cubicBezTo>
                  <a:cubicBezTo>
                    <a:pt x="1040" y="687"/>
                    <a:pt x="1040" y="686"/>
                    <a:pt x="1040" y="687"/>
                  </a:cubicBezTo>
                  <a:cubicBezTo>
                    <a:pt x="1040" y="688"/>
                    <a:pt x="1040" y="688"/>
                    <a:pt x="1040" y="688"/>
                  </a:cubicBezTo>
                  <a:cubicBezTo>
                    <a:pt x="1040" y="689"/>
                    <a:pt x="1040" y="689"/>
                    <a:pt x="1039" y="690"/>
                  </a:cubicBezTo>
                  <a:cubicBezTo>
                    <a:pt x="1040" y="693"/>
                    <a:pt x="1040" y="693"/>
                    <a:pt x="1040" y="693"/>
                  </a:cubicBezTo>
                  <a:cubicBezTo>
                    <a:pt x="1040" y="694"/>
                    <a:pt x="1041" y="695"/>
                    <a:pt x="1041" y="696"/>
                  </a:cubicBezTo>
                  <a:cubicBezTo>
                    <a:pt x="1040" y="696"/>
                    <a:pt x="1040" y="696"/>
                    <a:pt x="1040" y="696"/>
                  </a:cubicBezTo>
                  <a:cubicBezTo>
                    <a:pt x="1039" y="695"/>
                    <a:pt x="1040" y="695"/>
                    <a:pt x="1039" y="695"/>
                  </a:cubicBezTo>
                  <a:cubicBezTo>
                    <a:pt x="1038" y="693"/>
                    <a:pt x="1038" y="693"/>
                    <a:pt x="1038" y="693"/>
                  </a:cubicBezTo>
                  <a:cubicBezTo>
                    <a:pt x="1038" y="692"/>
                    <a:pt x="1038" y="693"/>
                    <a:pt x="1038" y="692"/>
                  </a:cubicBezTo>
                  <a:cubicBezTo>
                    <a:pt x="1038" y="693"/>
                    <a:pt x="1038" y="693"/>
                    <a:pt x="1038" y="694"/>
                  </a:cubicBezTo>
                  <a:cubicBezTo>
                    <a:pt x="1041" y="697"/>
                    <a:pt x="1041" y="697"/>
                    <a:pt x="1041" y="697"/>
                  </a:cubicBezTo>
                  <a:cubicBezTo>
                    <a:pt x="1041" y="698"/>
                    <a:pt x="1041" y="698"/>
                    <a:pt x="1042" y="699"/>
                  </a:cubicBezTo>
                  <a:cubicBezTo>
                    <a:pt x="1042" y="700"/>
                    <a:pt x="1042" y="700"/>
                    <a:pt x="1042" y="700"/>
                  </a:cubicBezTo>
                  <a:cubicBezTo>
                    <a:pt x="1041" y="699"/>
                    <a:pt x="1041" y="699"/>
                    <a:pt x="1040" y="698"/>
                  </a:cubicBezTo>
                  <a:cubicBezTo>
                    <a:pt x="1038" y="697"/>
                    <a:pt x="1039" y="698"/>
                    <a:pt x="1037" y="697"/>
                  </a:cubicBezTo>
                  <a:cubicBezTo>
                    <a:pt x="1036" y="695"/>
                    <a:pt x="1036" y="695"/>
                    <a:pt x="1036" y="695"/>
                  </a:cubicBezTo>
                  <a:cubicBezTo>
                    <a:pt x="1036" y="696"/>
                    <a:pt x="1036" y="696"/>
                    <a:pt x="1036" y="696"/>
                  </a:cubicBezTo>
                  <a:cubicBezTo>
                    <a:pt x="1035" y="697"/>
                    <a:pt x="1035" y="697"/>
                    <a:pt x="1035" y="697"/>
                  </a:cubicBezTo>
                  <a:cubicBezTo>
                    <a:pt x="1035" y="696"/>
                    <a:pt x="1035" y="696"/>
                    <a:pt x="1034" y="695"/>
                  </a:cubicBezTo>
                  <a:cubicBezTo>
                    <a:pt x="1034" y="694"/>
                    <a:pt x="1034" y="694"/>
                    <a:pt x="1034" y="694"/>
                  </a:cubicBezTo>
                  <a:cubicBezTo>
                    <a:pt x="1033" y="694"/>
                    <a:pt x="1033" y="694"/>
                    <a:pt x="1033" y="694"/>
                  </a:cubicBezTo>
                  <a:cubicBezTo>
                    <a:pt x="1032" y="695"/>
                    <a:pt x="1032" y="695"/>
                    <a:pt x="1032" y="695"/>
                  </a:cubicBezTo>
                  <a:cubicBezTo>
                    <a:pt x="1032" y="695"/>
                    <a:pt x="1032" y="695"/>
                    <a:pt x="1032" y="695"/>
                  </a:cubicBezTo>
                  <a:cubicBezTo>
                    <a:pt x="1031" y="694"/>
                    <a:pt x="1031" y="694"/>
                    <a:pt x="1031" y="694"/>
                  </a:cubicBezTo>
                  <a:cubicBezTo>
                    <a:pt x="1032" y="693"/>
                    <a:pt x="1032" y="692"/>
                    <a:pt x="1033" y="692"/>
                  </a:cubicBezTo>
                  <a:cubicBezTo>
                    <a:pt x="1034" y="691"/>
                    <a:pt x="1034" y="691"/>
                    <a:pt x="1034" y="691"/>
                  </a:cubicBezTo>
                  <a:cubicBezTo>
                    <a:pt x="1034" y="690"/>
                    <a:pt x="1034" y="690"/>
                    <a:pt x="1034" y="690"/>
                  </a:cubicBezTo>
                  <a:cubicBezTo>
                    <a:pt x="1034" y="688"/>
                    <a:pt x="1034" y="688"/>
                    <a:pt x="1034" y="688"/>
                  </a:cubicBezTo>
                  <a:cubicBezTo>
                    <a:pt x="1034" y="690"/>
                    <a:pt x="1034" y="690"/>
                    <a:pt x="1034" y="690"/>
                  </a:cubicBezTo>
                  <a:cubicBezTo>
                    <a:pt x="1033" y="691"/>
                    <a:pt x="1033" y="691"/>
                    <a:pt x="1033" y="691"/>
                  </a:cubicBezTo>
                  <a:cubicBezTo>
                    <a:pt x="1032" y="691"/>
                    <a:pt x="1032" y="691"/>
                    <a:pt x="1031" y="692"/>
                  </a:cubicBezTo>
                  <a:cubicBezTo>
                    <a:pt x="1031" y="693"/>
                    <a:pt x="1031" y="693"/>
                    <a:pt x="1031" y="695"/>
                  </a:cubicBezTo>
                  <a:cubicBezTo>
                    <a:pt x="1031" y="696"/>
                    <a:pt x="1031" y="696"/>
                    <a:pt x="1031" y="696"/>
                  </a:cubicBezTo>
                  <a:cubicBezTo>
                    <a:pt x="1032" y="696"/>
                    <a:pt x="1032" y="696"/>
                    <a:pt x="1032" y="696"/>
                  </a:cubicBezTo>
                  <a:cubicBezTo>
                    <a:pt x="1033" y="696"/>
                    <a:pt x="1033" y="696"/>
                    <a:pt x="1033" y="696"/>
                  </a:cubicBezTo>
                  <a:cubicBezTo>
                    <a:pt x="1034" y="696"/>
                    <a:pt x="1034" y="696"/>
                    <a:pt x="1034" y="696"/>
                  </a:cubicBezTo>
                  <a:cubicBezTo>
                    <a:pt x="1035" y="698"/>
                    <a:pt x="1035" y="698"/>
                    <a:pt x="1035" y="698"/>
                  </a:cubicBezTo>
                  <a:cubicBezTo>
                    <a:pt x="1037" y="699"/>
                    <a:pt x="1038" y="699"/>
                    <a:pt x="1039" y="699"/>
                  </a:cubicBezTo>
                  <a:cubicBezTo>
                    <a:pt x="1040" y="701"/>
                    <a:pt x="1040" y="701"/>
                    <a:pt x="1040" y="701"/>
                  </a:cubicBezTo>
                  <a:cubicBezTo>
                    <a:pt x="1041" y="701"/>
                    <a:pt x="1041" y="701"/>
                    <a:pt x="1041" y="701"/>
                  </a:cubicBezTo>
                  <a:cubicBezTo>
                    <a:pt x="1042" y="702"/>
                    <a:pt x="1042" y="702"/>
                    <a:pt x="1042" y="702"/>
                  </a:cubicBezTo>
                  <a:cubicBezTo>
                    <a:pt x="1042" y="703"/>
                    <a:pt x="1042" y="703"/>
                    <a:pt x="1042" y="703"/>
                  </a:cubicBezTo>
                  <a:cubicBezTo>
                    <a:pt x="1042" y="704"/>
                    <a:pt x="1042" y="704"/>
                    <a:pt x="1042" y="704"/>
                  </a:cubicBezTo>
                  <a:cubicBezTo>
                    <a:pt x="1042" y="705"/>
                    <a:pt x="1042" y="705"/>
                    <a:pt x="1042" y="705"/>
                  </a:cubicBezTo>
                  <a:cubicBezTo>
                    <a:pt x="1042" y="705"/>
                    <a:pt x="1042" y="705"/>
                    <a:pt x="1042" y="705"/>
                  </a:cubicBezTo>
                  <a:cubicBezTo>
                    <a:pt x="1040" y="705"/>
                    <a:pt x="1040" y="705"/>
                    <a:pt x="1040" y="705"/>
                  </a:cubicBezTo>
                  <a:cubicBezTo>
                    <a:pt x="1040" y="705"/>
                    <a:pt x="1040" y="705"/>
                    <a:pt x="1040" y="705"/>
                  </a:cubicBezTo>
                  <a:cubicBezTo>
                    <a:pt x="1039" y="705"/>
                    <a:pt x="1037" y="702"/>
                    <a:pt x="1036" y="701"/>
                  </a:cubicBezTo>
                  <a:cubicBezTo>
                    <a:pt x="1035" y="699"/>
                    <a:pt x="1035" y="699"/>
                    <a:pt x="1035" y="699"/>
                  </a:cubicBezTo>
                  <a:cubicBezTo>
                    <a:pt x="1033" y="698"/>
                    <a:pt x="1033" y="698"/>
                    <a:pt x="1033" y="698"/>
                  </a:cubicBezTo>
                  <a:cubicBezTo>
                    <a:pt x="1033" y="698"/>
                    <a:pt x="1033" y="698"/>
                    <a:pt x="1033" y="698"/>
                  </a:cubicBezTo>
                  <a:cubicBezTo>
                    <a:pt x="1035" y="700"/>
                    <a:pt x="1035" y="700"/>
                    <a:pt x="1035" y="700"/>
                  </a:cubicBezTo>
                  <a:cubicBezTo>
                    <a:pt x="1037" y="703"/>
                    <a:pt x="1037" y="704"/>
                    <a:pt x="1038" y="704"/>
                  </a:cubicBezTo>
                  <a:cubicBezTo>
                    <a:pt x="1039" y="705"/>
                    <a:pt x="1039" y="705"/>
                    <a:pt x="1039" y="705"/>
                  </a:cubicBezTo>
                  <a:cubicBezTo>
                    <a:pt x="1040" y="706"/>
                    <a:pt x="1040" y="706"/>
                    <a:pt x="1040" y="706"/>
                  </a:cubicBezTo>
                  <a:cubicBezTo>
                    <a:pt x="1042" y="707"/>
                    <a:pt x="1042" y="707"/>
                    <a:pt x="1042" y="707"/>
                  </a:cubicBezTo>
                  <a:cubicBezTo>
                    <a:pt x="1041" y="707"/>
                    <a:pt x="1041" y="707"/>
                    <a:pt x="1041" y="707"/>
                  </a:cubicBezTo>
                  <a:cubicBezTo>
                    <a:pt x="1042" y="708"/>
                    <a:pt x="1042" y="708"/>
                    <a:pt x="1042" y="708"/>
                  </a:cubicBezTo>
                  <a:cubicBezTo>
                    <a:pt x="1043" y="709"/>
                    <a:pt x="1043" y="709"/>
                    <a:pt x="1043" y="709"/>
                  </a:cubicBezTo>
                  <a:cubicBezTo>
                    <a:pt x="1042" y="710"/>
                    <a:pt x="1042" y="710"/>
                    <a:pt x="1042" y="710"/>
                  </a:cubicBezTo>
                  <a:cubicBezTo>
                    <a:pt x="1041" y="709"/>
                    <a:pt x="1041" y="709"/>
                    <a:pt x="1041" y="709"/>
                  </a:cubicBezTo>
                  <a:cubicBezTo>
                    <a:pt x="1041" y="710"/>
                    <a:pt x="1041" y="710"/>
                    <a:pt x="1041" y="710"/>
                  </a:cubicBezTo>
                  <a:cubicBezTo>
                    <a:pt x="1041" y="711"/>
                    <a:pt x="1041" y="711"/>
                    <a:pt x="1041" y="711"/>
                  </a:cubicBezTo>
                  <a:cubicBezTo>
                    <a:pt x="1040" y="711"/>
                    <a:pt x="1040" y="711"/>
                    <a:pt x="1040" y="711"/>
                  </a:cubicBezTo>
                  <a:cubicBezTo>
                    <a:pt x="1039" y="711"/>
                    <a:pt x="1039" y="711"/>
                    <a:pt x="1039" y="711"/>
                  </a:cubicBezTo>
                  <a:cubicBezTo>
                    <a:pt x="1037" y="708"/>
                    <a:pt x="1037" y="708"/>
                    <a:pt x="1037" y="708"/>
                  </a:cubicBezTo>
                  <a:cubicBezTo>
                    <a:pt x="1037" y="708"/>
                    <a:pt x="1037" y="708"/>
                    <a:pt x="1037" y="708"/>
                  </a:cubicBezTo>
                  <a:cubicBezTo>
                    <a:pt x="1038" y="710"/>
                    <a:pt x="1039" y="711"/>
                    <a:pt x="1040" y="711"/>
                  </a:cubicBezTo>
                  <a:cubicBezTo>
                    <a:pt x="1041" y="712"/>
                    <a:pt x="1041" y="712"/>
                    <a:pt x="1041" y="712"/>
                  </a:cubicBezTo>
                  <a:cubicBezTo>
                    <a:pt x="1042" y="713"/>
                    <a:pt x="1042" y="713"/>
                    <a:pt x="1042" y="713"/>
                  </a:cubicBezTo>
                  <a:cubicBezTo>
                    <a:pt x="1042" y="714"/>
                    <a:pt x="1042" y="714"/>
                    <a:pt x="1042" y="714"/>
                  </a:cubicBezTo>
                  <a:cubicBezTo>
                    <a:pt x="1042" y="715"/>
                    <a:pt x="1042" y="715"/>
                    <a:pt x="1042" y="715"/>
                  </a:cubicBezTo>
                  <a:cubicBezTo>
                    <a:pt x="1041" y="715"/>
                    <a:pt x="1041" y="715"/>
                    <a:pt x="1041" y="715"/>
                  </a:cubicBezTo>
                  <a:cubicBezTo>
                    <a:pt x="1040" y="715"/>
                    <a:pt x="1039" y="714"/>
                    <a:pt x="1039" y="713"/>
                  </a:cubicBezTo>
                  <a:cubicBezTo>
                    <a:pt x="1038" y="712"/>
                    <a:pt x="1038" y="712"/>
                    <a:pt x="1038" y="712"/>
                  </a:cubicBezTo>
                  <a:cubicBezTo>
                    <a:pt x="1037" y="712"/>
                    <a:pt x="1037" y="712"/>
                    <a:pt x="1037" y="712"/>
                  </a:cubicBezTo>
                  <a:cubicBezTo>
                    <a:pt x="1034" y="710"/>
                    <a:pt x="1034" y="710"/>
                    <a:pt x="1034" y="710"/>
                  </a:cubicBezTo>
                  <a:cubicBezTo>
                    <a:pt x="1031" y="710"/>
                    <a:pt x="1031" y="710"/>
                    <a:pt x="1031" y="710"/>
                  </a:cubicBezTo>
                  <a:cubicBezTo>
                    <a:pt x="1032" y="711"/>
                    <a:pt x="1032" y="711"/>
                    <a:pt x="1032" y="711"/>
                  </a:cubicBezTo>
                  <a:cubicBezTo>
                    <a:pt x="1032" y="711"/>
                    <a:pt x="1032" y="711"/>
                    <a:pt x="1032" y="711"/>
                  </a:cubicBezTo>
                  <a:cubicBezTo>
                    <a:pt x="1034" y="711"/>
                    <a:pt x="1034" y="711"/>
                    <a:pt x="1034" y="711"/>
                  </a:cubicBezTo>
                  <a:cubicBezTo>
                    <a:pt x="1035" y="712"/>
                    <a:pt x="1035" y="712"/>
                    <a:pt x="1035" y="712"/>
                  </a:cubicBezTo>
                  <a:cubicBezTo>
                    <a:pt x="1037" y="712"/>
                    <a:pt x="1037" y="712"/>
                    <a:pt x="1038" y="712"/>
                  </a:cubicBezTo>
                  <a:cubicBezTo>
                    <a:pt x="1038" y="714"/>
                    <a:pt x="1038" y="714"/>
                    <a:pt x="1038" y="714"/>
                  </a:cubicBezTo>
                  <a:cubicBezTo>
                    <a:pt x="1040" y="715"/>
                    <a:pt x="1040" y="715"/>
                    <a:pt x="1040" y="715"/>
                  </a:cubicBezTo>
                  <a:cubicBezTo>
                    <a:pt x="1040" y="716"/>
                    <a:pt x="1040" y="716"/>
                    <a:pt x="1040" y="716"/>
                  </a:cubicBezTo>
                  <a:cubicBezTo>
                    <a:pt x="1041" y="716"/>
                    <a:pt x="1041" y="716"/>
                    <a:pt x="1041" y="716"/>
                  </a:cubicBezTo>
                  <a:cubicBezTo>
                    <a:pt x="1043" y="716"/>
                    <a:pt x="1043" y="716"/>
                    <a:pt x="1043" y="716"/>
                  </a:cubicBezTo>
                  <a:cubicBezTo>
                    <a:pt x="1044" y="716"/>
                    <a:pt x="1043" y="716"/>
                    <a:pt x="1045" y="716"/>
                  </a:cubicBezTo>
                  <a:cubicBezTo>
                    <a:pt x="1046" y="717"/>
                    <a:pt x="1046" y="717"/>
                    <a:pt x="1046" y="717"/>
                  </a:cubicBezTo>
                  <a:cubicBezTo>
                    <a:pt x="1048" y="727"/>
                    <a:pt x="1050" y="728"/>
                    <a:pt x="1051" y="731"/>
                  </a:cubicBezTo>
                  <a:cubicBezTo>
                    <a:pt x="1047" y="727"/>
                    <a:pt x="1047" y="724"/>
                    <a:pt x="1046" y="720"/>
                  </a:cubicBezTo>
                  <a:cubicBezTo>
                    <a:pt x="1046" y="720"/>
                    <a:pt x="1046" y="720"/>
                    <a:pt x="1046" y="720"/>
                  </a:cubicBezTo>
                  <a:cubicBezTo>
                    <a:pt x="1046" y="720"/>
                    <a:pt x="1046" y="720"/>
                    <a:pt x="1046" y="720"/>
                  </a:cubicBezTo>
                  <a:cubicBezTo>
                    <a:pt x="1046" y="720"/>
                    <a:pt x="1046" y="720"/>
                    <a:pt x="1046" y="720"/>
                  </a:cubicBezTo>
                  <a:cubicBezTo>
                    <a:pt x="1046" y="721"/>
                    <a:pt x="1046" y="721"/>
                    <a:pt x="1046" y="721"/>
                  </a:cubicBezTo>
                  <a:cubicBezTo>
                    <a:pt x="1045" y="722"/>
                    <a:pt x="1045" y="722"/>
                    <a:pt x="1045" y="722"/>
                  </a:cubicBezTo>
                  <a:cubicBezTo>
                    <a:pt x="1046" y="723"/>
                    <a:pt x="1046" y="723"/>
                    <a:pt x="1046" y="723"/>
                  </a:cubicBezTo>
                  <a:cubicBezTo>
                    <a:pt x="1046" y="723"/>
                    <a:pt x="1046" y="723"/>
                    <a:pt x="1046" y="723"/>
                  </a:cubicBezTo>
                  <a:cubicBezTo>
                    <a:pt x="1047" y="725"/>
                    <a:pt x="1047" y="725"/>
                    <a:pt x="1047" y="727"/>
                  </a:cubicBezTo>
                  <a:cubicBezTo>
                    <a:pt x="1047" y="726"/>
                    <a:pt x="1047" y="726"/>
                    <a:pt x="1047" y="726"/>
                  </a:cubicBezTo>
                  <a:cubicBezTo>
                    <a:pt x="1044" y="725"/>
                    <a:pt x="1047" y="727"/>
                    <a:pt x="1044" y="725"/>
                  </a:cubicBezTo>
                  <a:cubicBezTo>
                    <a:pt x="1044" y="726"/>
                    <a:pt x="1044" y="726"/>
                    <a:pt x="1044" y="727"/>
                  </a:cubicBezTo>
                  <a:cubicBezTo>
                    <a:pt x="1043" y="726"/>
                    <a:pt x="1043" y="727"/>
                    <a:pt x="1042" y="726"/>
                  </a:cubicBezTo>
                  <a:cubicBezTo>
                    <a:pt x="1043" y="727"/>
                    <a:pt x="1043" y="727"/>
                    <a:pt x="1043" y="727"/>
                  </a:cubicBezTo>
                  <a:cubicBezTo>
                    <a:pt x="1042" y="727"/>
                    <a:pt x="1042" y="727"/>
                    <a:pt x="1042" y="727"/>
                  </a:cubicBezTo>
                  <a:cubicBezTo>
                    <a:pt x="1041" y="727"/>
                    <a:pt x="1041" y="727"/>
                    <a:pt x="1041" y="727"/>
                  </a:cubicBezTo>
                  <a:cubicBezTo>
                    <a:pt x="1041" y="728"/>
                    <a:pt x="1041" y="728"/>
                    <a:pt x="1041" y="728"/>
                  </a:cubicBezTo>
                  <a:cubicBezTo>
                    <a:pt x="1040" y="728"/>
                    <a:pt x="1040" y="728"/>
                    <a:pt x="1040" y="728"/>
                  </a:cubicBezTo>
                  <a:cubicBezTo>
                    <a:pt x="1039" y="729"/>
                    <a:pt x="1039" y="729"/>
                    <a:pt x="1039" y="729"/>
                  </a:cubicBezTo>
                  <a:cubicBezTo>
                    <a:pt x="1038" y="728"/>
                    <a:pt x="1038" y="728"/>
                    <a:pt x="1038" y="728"/>
                  </a:cubicBezTo>
                  <a:cubicBezTo>
                    <a:pt x="1037" y="726"/>
                    <a:pt x="1037" y="727"/>
                    <a:pt x="1037" y="726"/>
                  </a:cubicBezTo>
                  <a:cubicBezTo>
                    <a:pt x="1037" y="729"/>
                    <a:pt x="1037" y="727"/>
                    <a:pt x="1037" y="729"/>
                  </a:cubicBezTo>
                  <a:cubicBezTo>
                    <a:pt x="1039" y="730"/>
                    <a:pt x="1039" y="730"/>
                    <a:pt x="1039" y="730"/>
                  </a:cubicBezTo>
                  <a:cubicBezTo>
                    <a:pt x="1041" y="729"/>
                    <a:pt x="1040" y="730"/>
                    <a:pt x="1042" y="729"/>
                  </a:cubicBezTo>
                  <a:cubicBezTo>
                    <a:pt x="1043" y="729"/>
                    <a:pt x="1043" y="729"/>
                    <a:pt x="1043" y="729"/>
                  </a:cubicBezTo>
                  <a:cubicBezTo>
                    <a:pt x="1045" y="729"/>
                    <a:pt x="1045" y="729"/>
                    <a:pt x="1045" y="729"/>
                  </a:cubicBezTo>
                  <a:cubicBezTo>
                    <a:pt x="1045" y="731"/>
                    <a:pt x="1045" y="731"/>
                    <a:pt x="1044" y="733"/>
                  </a:cubicBezTo>
                  <a:cubicBezTo>
                    <a:pt x="1045" y="733"/>
                    <a:pt x="1045" y="733"/>
                    <a:pt x="1045" y="733"/>
                  </a:cubicBezTo>
                  <a:cubicBezTo>
                    <a:pt x="1045" y="733"/>
                    <a:pt x="1045" y="733"/>
                    <a:pt x="1045" y="733"/>
                  </a:cubicBezTo>
                  <a:cubicBezTo>
                    <a:pt x="1046" y="730"/>
                    <a:pt x="1046" y="730"/>
                    <a:pt x="1046" y="730"/>
                  </a:cubicBezTo>
                  <a:cubicBezTo>
                    <a:pt x="1047" y="729"/>
                    <a:pt x="1047" y="729"/>
                    <a:pt x="1047" y="729"/>
                  </a:cubicBezTo>
                  <a:cubicBezTo>
                    <a:pt x="1047" y="729"/>
                    <a:pt x="1047" y="729"/>
                    <a:pt x="1047" y="729"/>
                  </a:cubicBezTo>
                  <a:cubicBezTo>
                    <a:pt x="1048" y="730"/>
                    <a:pt x="1048" y="730"/>
                    <a:pt x="1048" y="730"/>
                  </a:cubicBezTo>
                  <a:cubicBezTo>
                    <a:pt x="1048" y="731"/>
                    <a:pt x="1048" y="731"/>
                    <a:pt x="1048" y="732"/>
                  </a:cubicBezTo>
                  <a:cubicBezTo>
                    <a:pt x="1048" y="734"/>
                    <a:pt x="1048" y="734"/>
                    <a:pt x="1048" y="734"/>
                  </a:cubicBezTo>
                  <a:cubicBezTo>
                    <a:pt x="1045" y="736"/>
                    <a:pt x="1046" y="735"/>
                    <a:pt x="1044" y="737"/>
                  </a:cubicBezTo>
                  <a:cubicBezTo>
                    <a:pt x="1043" y="738"/>
                    <a:pt x="1043" y="738"/>
                    <a:pt x="1043" y="738"/>
                  </a:cubicBezTo>
                  <a:cubicBezTo>
                    <a:pt x="1042" y="737"/>
                    <a:pt x="1041" y="737"/>
                    <a:pt x="1040" y="737"/>
                  </a:cubicBezTo>
                  <a:cubicBezTo>
                    <a:pt x="1040" y="737"/>
                    <a:pt x="1040" y="737"/>
                    <a:pt x="1040" y="737"/>
                  </a:cubicBezTo>
                  <a:cubicBezTo>
                    <a:pt x="1040" y="736"/>
                    <a:pt x="1040" y="736"/>
                    <a:pt x="1040" y="736"/>
                  </a:cubicBezTo>
                  <a:cubicBezTo>
                    <a:pt x="1039" y="736"/>
                    <a:pt x="1039" y="736"/>
                    <a:pt x="1039" y="736"/>
                  </a:cubicBezTo>
                  <a:cubicBezTo>
                    <a:pt x="1039" y="735"/>
                    <a:pt x="1039" y="735"/>
                    <a:pt x="1039" y="735"/>
                  </a:cubicBezTo>
                  <a:cubicBezTo>
                    <a:pt x="1039" y="735"/>
                    <a:pt x="1039" y="735"/>
                    <a:pt x="1039" y="735"/>
                  </a:cubicBezTo>
                  <a:cubicBezTo>
                    <a:pt x="1038" y="736"/>
                    <a:pt x="1038" y="736"/>
                    <a:pt x="1038" y="736"/>
                  </a:cubicBezTo>
                  <a:cubicBezTo>
                    <a:pt x="1037" y="737"/>
                    <a:pt x="1037" y="737"/>
                    <a:pt x="1037" y="737"/>
                  </a:cubicBezTo>
                  <a:cubicBezTo>
                    <a:pt x="1035" y="736"/>
                    <a:pt x="1036" y="736"/>
                    <a:pt x="1034" y="735"/>
                  </a:cubicBezTo>
                  <a:cubicBezTo>
                    <a:pt x="1034" y="736"/>
                    <a:pt x="1034" y="736"/>
                    <a:pt x="1034" y="736"/>
                  </a:cubicBezTo>
                  <a:cubicBezTo>
                    <a:pt x="1036" y="737"/>
                    <a:pt x="1039" y="738"/>
                    <a:pt x="1040" y="739"/>
                  </a:cubicBezTo>
                  <a:cubicBezTo>
                    <a:pt x="1039" y="740"/>
                    <a:pt x="1039" y="739"/>
                    <a:pt x="1039" y="740"/>
                  </a:cubicBezTo>
                  <a:cubicBezTo>
                    <a:pt x="1039" y="741"/>
                    <a:pt x="1039" y="741"/>
                    <a:pt x="1039" y="741"/>
                  </a:cubicBezTo>
                  <a:cubicBezTo>
                    <a:pt x="1038" y="741"/>
                    <a:pt x="1038" y="741"/>
                    <a:pt x="1038" y="741"/>
                  </a:cubicBezTo>
                  <a:cubicBezTo>
                    <a:pt x="1037" y="743"/>
                    <a:pt x="1037" y="743"/>
                    <a:pt x="1037" y="743"/>
                  </a:cubicBezTo>
                  <a:cubicBezTo>
                    <a:pt x="1036" y="742"/>
                    <a:pt x="1036" y="742"/>
                    <a:pt x="1036" y="742"/>
                  </a:cubicBezTo>
                  <a:cubicBezTo>
                    <a:pt x="1033" y="740"/>
                    <a:pt x="1033" y="740"/>
                    <a:pt x="1033" y="740"/>
                  </a:cubicBezTo>
                  <a:cubicBezTo>
                    <a:pt x="1034" y="742"/>
                    <a:pt x="1034" y="742"/>
                    <a:pt x="1034" y="742"/>
                  </a:cubicBezTo>
                  <a:cubicBezTo>
                    <a:pt x="1035" y="743"/>
                    <a:pt x="1035" y="743"/>
                    <a:pt x="1035" y="743"/>
                  </a:cubicBezTo>
                  <a:cubicBezTo>
                    <a:pt x="1037" y="743"/>
                    <a:pt x="1037" y="743"/>
                    <a:pt x="1037" y="743"/>
                  </a:cubicBezTo>
                  <a:cubicBezTo>
                    <a:pt x="1040" y="743"/>
                    <a:pt x="1040" y="743"/>
                    <a:pt x="1040" y="743"/>
                  </a:cubicBezTo>
                  <a:cubicBezTo>
                    <a:pt x="1041" y="743"/>
                    <a:pt x="1041" y="743"/>
                    <a:pt x="1041" y="743"/>
                  </a:cubicBezTo>
                  <a:cubicBezTo>
                    <a:pt x="1040" y="745"/>
                    <a:pt x="1041" y="744"/>
                    <a:pt x="1040" y="745"/>
                  </a:cubicBezTo>
                  <a:cubicBezTo>
                    <a:pt x="1038" y="746"/>
                    <a:pt x="1039" y="746"/>
                    <a:pt x="1037" y="746"/>
                  </a:cubicBezTo>
                  <a:cubicBezTo>
                    <a:pt x="1037" y="746"/>
                    <a:pt x="1037" y="746"/>
                    <a:pt x="1037" y="746"/>
                  </a:cubicBezTo>
                  <a:cubicBezTo>
                    <a:pt x="1036" y="747"/>
                    <a:pt x="1034" y="747"/>
                    <a:pt x="1033" y="746"/>
                  </a:cubicBezTo>
                  <a:cubicBezTo>
                    <a:pt x="1031" y="748"/>
                    <a:pt x="1031" y="748"/>
                    <a:pt x="1031" y="748"/>
                  </a:cubicBezTo>
                  <a:cubicBezTo>
                    <a:pt x="1031" y="748"/>
                    <a:pt x="1031" y="748"/>
                    <a:pt x="1031" y="748"/>
                  </a:cubicBezTo>
                  <a:cubicBezTo>
                    <a:pt x="1030" y="748"/>
                    <a:pt x="1030" y="748"/>
                    <a:pt x="1030" y="748"/>
                  </a:cubicBezTo>
                  <a:cubicBezTo>
                    <a:pt x="1030" y="747"/>
                    <a:pt x="1030" y="747"/>
                    <a:pt x="1030" y="747"/>
                  </a:cubicBezTo>
                  <a:cubicBezTo>
                    <a:pt x="1030" y="746"/>
                    <a:pt x="1030" y="746"/>
                    <a:pt x="1030" y="746"/>
                  </a:cubicBezTo>
                  <a:cubicBezTo>
                    <a:pt x="1030" y="747"/>
                    <a:pt x="1029" y="748"/>
                    <a:pt x="1030" y="749"/>
                  </a:cubicBezTo>
                  <a:cubicBezTo>
                    <a:pt x="1030" y="749"/>
                    <a:pt x="1030" y="749"/>
                    <a:pt x="1030" y="749"/>
                  </a:cubicBezTo>
                  <a:cubicBezTo>
                    <a:pt x="1026" y="752"/>
                    <a:pt x="1026" y="752"/>
                    <a:pt x="1025" y="754"/>
                  </a:cubicBezTo>
                  <a:cubicBezTo>
                    <a:pt x="1024" y="756"/>
                    <a:pt x="1024" y="755"/>
                    <a:pt x="1024" y="757"/>
                  </a:cubicBezTo>
                  <a:cubicBezTo>
                    <a:pt x="1024" y="756"/>
                    <a:pt x="1024" y="756"/>
                    <a:pt x="1024" y="755"/>
                  </a:cubicBezTo>
                  <a:cubicBezTo>
                    <a:pt x="1023" y="754"/>
                    <a:pt x="1023" y="754"/>
                    <a:pt x="1023" y="754"/>
                  </a:cubicBezTo>
                  <a:cubicBezTo>
                    <a:pt x="1023" y="756"/>
                    <a:pt x="1023" y="756"/>
                    <a:pt x="1023" y="756"/>
                  </a:cubicBezTo>
                  <a:cubicBezTo>
                    <a:pt x="1023" y="757"/>
                    <a:pt x="1023" y="757"/>
                    <a:pt x="1023" y="757"/>
                  </a:cubicBezTo>
                  <a:cubicBezTo>
                    <a:pt x="1018" y="757"/>
                    <a:pt x="1018" y="757"/>
                    <a:pt x="1018" y="757"/>
                  </a:cubicBezTo>
                  <a:cubicBezTo>
                    <a:pt x="1016" y="758"/>
                    <a:pt x="1016" y="758"/>
                    <a:pt x="1016" y="758"/>
                  </a:cubicBezTo>
                  <a:cubicBezTo>
                    <a:pt x="1012" y="760"/>
                    <a:pt x="1013" y="759"/>
                    <a:pt x="1010" y="764"/>
                  </a:cubicBezTo>
                  <a:cubicBezTo>
                    <a:pt x="1010" y="766"/>
                    <a:pt x="1010" y="766"/>
                    <a:pt x="1010" y="766"/>
                  </a:cubicBezTo>
                  <a:cubicBezTo>
                    <a:pt x="1009" y="765"/>
                    <a:pt x="1009" y="765"/>
                    <a:pt x="1009" y="765"/>
                  </a:cubicBezTo>
                  <a:cubicBezTo>
                    <a:pt x="1009" y="764"/>
                    <a:pt x="1009" y="765"/>
                    <a:pt x="1009" y="764"/>
                  </a:cubicBezTo>
                  <a:cubicBezTo>
                    <a:pt x="1009" y="765"/>
                    <a:pt x="1009" y="765"/>
                    <a:pt x="1009" y="765"/>
                  </a:cubicBezTo>
                  <a:cubicBezTo>
                    <a:pt x="1009" y="767"/>
                    <a:pt x="1009" y="767"/>
                    <a:pt x="1009" y="767"/>
                  </a:cubicBezTo>
                  <a:cubicBezTo>
                    <a:pt x="1008" y="768"/>
                    <a:pt x="1008" y="768"/>
                    <a:pt x="1007" y="769"/>
                  </a:cubicBezTo>
                  <a:cubicBezTo>
                    <a:pt x="1006" y="769"/>
                    <a:pt x="1006" y="769"/>
                    <a:pt x="1005" y="769"/>
                  </a:cubicBezTo>
                  <a:cubicBezTo>
                    <a:pt x="1005" y="771"/>
                    <a:pt x="1005" y="771"/>
                    <a:pt x="1005" y="771"/>
                  </a:cubicBezTo>
                  <a:cubicBezTo>
                    <a:pt x="1003" y="772"/>
                    <a:pt x="1003" y="772"/>
                    <a:pt x="1003" y="772"/>
                  </a:cubicBezTo>
                  <a:cubicBezTo>
                    <a:pt x="1001" y="772"/>
                    <a:pt x="1001" y="772"/>
                    <a:pt x="1001" y="772"/>
                  </a:cubicBezTo>
                  <a:cubicBezTo>
                    <a:pt x="1002" y="773"/>
                    <a:pt x="1002" y="773"/>
                    <a:pt x="1002" y="773"/>
                  </a:cubicBezTo>
                  <a:cubicBezTo>
                    <a:pt x="1001" y="774"/>
                    <a:pt x="1001" y="774"/>
                    <a:pt x="1001" y="774"/>
                  </a:cubicBezTo>
                  <a:cubicBezTo>
                    <a:pt x="1000" y="775"/>
                    <a:pt x="1001" y="774"/>
                    <a:pt x="999" y="775"/>
                  </a:cubicBezTo>
                  <a:cubicBezTo>
                    <a:pt x="998" y="775"/>
                    <a:pt x="998" y="775"/>
                    <a:pt x="998" y="775"/>
                  </a:cubicBezTo>
                  <a:cubicBezTo>
                    <a:pt x="998" y="775"/>
                    <a:pt x="998" y="775"/>
                    <a:pt x="998" y="775"/>
                  </a:cubicBezTo>
                  <a:cubicBezTo>
                    <a:pt x="997" y="776"/>
                    <a:pt x="997" y="776"/>
                    <a:pt x="997" y="776"/>
                  </a:cubicBezTo>
                  <a:cubicBezTo>
                    <a:pt x="996" y="776"/>
                    <a:pt x="996" y="776"/>
                    <a:pt x="996" y="776"/>
                  </a:cubicBezTo>
                  <a:cubicBezTo>
                    <a:pt x="995" y="776"/>
                    <a:pt x="996" y="776"/>
                    <a:pt x="994" y="776"/>
                  </a:cubicBezTo>
                  <a:cubicBezTo>
                    <a:pt x="993" y="776"/>
                    <a:pt x="993" y="776"/>
                    <a:pt x="993" y="776"/>
                  </a:cubicBezTo>
                  <a:cubicBezTo>
                    <a:pt x="995" y="776"/>
                    <a:pt x="995" y="776"/>
                    <a:pt x="995" y="776"/>
                  </a:cubicBezTo>
                  <a:cubicBezTo>
                    <a:pt x="995" y="777"/>
                    <a:pt x="995" y="777"/>
                    <a:pt x="995" y="777"/>
                  </a:cubicBezTo>
                  <a:cubicBezTo>
                    <a:pt x="995" y="778"/>
                    <a:pt x="995" y="778"/>
                    <a:pt x="995" y="778"/>
                  </a:cubicBezTo>
                  <a:cubicBezTo>
                    <a:pt x="995" y="778"/>
                    <a:pt x="995" y="778"/>
                    <a:pt x="995" y="778"/>
                  </a:cubicBezTo>
                  <a:cubicBezTo>
                    <a:pt x="994" y="779"/>
                    <a:pt x="994" y="779"/>
                    <a:pt x="994" y="779"/>
                  </a:cubicBezTo>
                  <a:cubicBezTo>
                    <a:pt x="994" y="779"/>
                    <a:pt x="994" y="779"/>
                    <a:pt x="994" y="779"/>
                  </a:cubicBezTo>
                  <a:cubicBezTo>
                    <a:pt x="993" y="778"/>
                    <a:pt x="994" y="778"/>
                    <a:pt x="993" y="777"/>
                  </a:cubicBezTo>
                  <a:cubicBezTo>
                    <a:pt x="993" y="778"/>
                    <a:pt x="993" y="778"/>
                    <a:pt x="993" y="778"/>
                  </a:cubicBezTo>
                  <a:cubicBezTo>
                    <a:pt x="993" y="778"/>
                    <a:pt x="993" y="778"/>
                    <a:pt x="993" y="778"/>
                  </a:cubicBezTo>
                  <a:cubicBezTo>
                    <a:pt x="993" y="778"/>
                    <a:pt x="993" y="778"/>
                    <a:pt x="993" y="778"/>
                  </a:cubicBezTo>
                  <a:cubicBezTo>
                    <a:pt x="991" y="777"/>
                    <a:pt x="991" y="777"/>
                    <a:pt x="991" y="777"/>
                  </a:cubicBezTo>
                  <a:cubicBezTo>
                    <a:pt x="992" y="778"/>
                    <a:pt x="992" y="778"/>
                    <a:pt x="992" y="778"/>
                  </a:cubicBezTo>
                  <a:cubicBezTo>
                    <a:pt x="992" y="779"/>
                    <a:pt x="992" y="779"/>
                    <a:pt x="992" y="779"/>
                  </a:cubicBezTo>
                  <a:cubicBezTo>
                    <a:pt x="992" y="779"/>
                    <a:pt x="992" y="779"/>
                    <a:pt x="992" y="779"/>
                  </a:cubicBezTo>
                  <a:cubicBezTo>
                    <a:pt x="993" y="779"/>
                    <a:pt x="993" y="779"/>
                    <a:pt x="993" y="779"/>
                  </a:cubicBezTo>
                  <a:cubicBezTo>
                    <a:pt x="993" y="780"/>
                    <a:pt x="993" y="780"/>
                    <a:pt x="993" y="780"/>
                  </a:cubicBezTo>
                  <a:cubicBezTo>
                    <a:pt x="992" y="781"/>
                    <a:pt x="992" y="781"/>
                    <a:pt x="992" y="781"/>
                  </a:cubicBezTo>
                  <a:cubicBezTo>
                    <a:pt x="992" y="781"/>
                    <a:pt x="992" y="781"/>
                    <a:pt x="992" y="781"/>
                  </a:cubicBezTo>
                  <a:cubicBezTo>
                    <a:pt x="991" y="781"/>
                    <a:pt x="991" y="781"/>
                    <a:pt x="991" y="781"/>
                  </a:cubicBezTo>
                  <a:cubicBezTo>
                    <a:pt x="991" y="782"/>
                    <a:pt x="991" y="782"/>
                    <a:pt x="991" y="782"/>
                  </a:cubicBezTo>
                  <a:cubicBezTo>
                    <a:pt x="991" y="782"/>
                    <a:pt x="991" y="782"/>
                    <a:pt x="991" y="782"/>
                  </a:cubicBezTo>
                  <a:cubicBezTo>
                    <a:pt x="990" y="783"/>
                    <a:pt x="990" y="783"/>
                    <a:pt x="990" y="783"/>
                  </a:cubicBezTo>
                  <a:cubicBezTo>
                    <a:pt x="989" y="784"/>
                    <a:pt x="989" y="784"/>
                    <a:pt x="989" y="784"/>
                  </a:cubicBezTo>
                  <a:cubicBezTo>
                    <a:pt x="988" y="784"/>
                    <a:pt x="988" y="784"/>
                    <a:pt x="988" y="784"/>
                  </a:cubicBezTo>
                  <a:cubicBezTo>
                    <a:pt x="988" y="784"/>
                    <a:pt x="988" y="784"/>
                    <a:pt x="988" y="784"/>
                  </a:cubicBezTo>
                  <a:cubicBezTo>
                    <a:pt x="988" y="785"/>
                    <a:pt x="988" y="785"/>
                    <a:pt x="988" y="785"/>
                  </a:cubicBezTo>
                  <a:cubicBezTo>
                    <a:pt x="989" y="785"/>
                    <a:pt x="989" y="785"/>
                    <a:pt x="989" y="785"/>
                  </a:cubicBezTo>
                  <a:cubicBezTo>
                    <a:pt x="989" y="785"/>
                    <a:pt x="989" y="785"/>
                    <a:pt x="989" y="785"/>
                  </a:cubicBezTo>
                  <a:cubicBezTo>
                    <a:pt x="988" y="786"/>
                    <a:pt x="988" y="786"/>
                    <a:pt x="988" y="786"/>
                  </a:cubicBezTo>
                  <a:cubicBezTo>
                    <a:pt x="987" y="786"/>
                    <a:pt x="987" y="786"/>
                    <a:pt x="987" y="786"/>
                  </a:cubicBezTo>
                  <a:cubicBezTo>
                    <a:pt x="987" y="787"/>
                    <a:pt x="987" y="787"/>
                    <a:pt x="987" y="787"/>
                  </a:cubicBezTo>
                  <a:cubicBezTo>
                    <a:pt x="987" y="787"/>
                    <a:pt x="987" y="787"/>
                    <a:pt x="987" y="787"/>
                  </a:cubicBezTo>
                  <a:cubicBezTo>
                    <a:pt x="987" y="787"/>
                    <a:pt x="987" y="787"/>
                    <a:pt x="987" y="787"/>
                  </a:cubicBezTo>
                  <a:cubicBezTo>
                    <a:pt x="987" y="788"/>
                    <a:pt x="987" y="788"/>
                    <a:pt x="987" y="788"/>
                  </a:cubicBezTo>
                  <a:cubicBezTo>
                    <a:pt x="987" y="788"/>
                    <a:pt x="987" y="788"/>
                    <a:pt x="987" y="788"/>
                  </a:cubicBezTo>
                  <a:cubicBezTo>
                    <a:pt x="986" y="789"/>
                    <a:pt x="986" y="789"/>
                    <a:pt x="986" y="789"/>
                  </a:cubicBezTo>
                  <a:cubicBezTo>
                    <a:pt x="987" y="789"/>
                    <a:pt x="987" y="789"/>
                    <a:pt x="987" y="789"/>
                  </a:cubicBezTo>
                  <a:cubicBezTo>
                    <a:pt x="987" y="789"/>
                    <a:pt x="987" y="789"/>
                    <a:pt x="987" y="789"/>
                  </a:cubicBezTo>
                  <a:cubicBezTo>
                    <a:pt x="987" y="789"/>
                    <a:pt x="987" y="789"/>
                    <a:pt x="987" y="789"/>
                  </a:cubicBezTo>
                  <a:cubicBezTo>
                    <a:pt x="987" y="790"/>
                    <a:pt x="987" y="789"/>
                    <a:pt x="986" y="790"/>
                  </a:cubicBezTo>
                  <a:cubicBezTo>
                    <a:pt x="986" y="791"/>
                    <a:pt x="986" y="791"/>
                    <a:pt x="986" y="791"/>
                  </a:cubicBezTo>
                  <a:cubicBezTo>
                    <a:pt x="985" y="791"/>
                    <a:pt x="985" y="791"/>
                    <a:pt x="985" y="791"/>
                  </a:cubicBezTo>
                  <a:cubicBezTo>
                    <a:pt x="985" y="791"/>
                    <a:pt x="985" y="791"/>
                    <a:pt x="985" y="791"/>
                  </a:cubicBezTo>
                  <a:cubicBezTo>
                    <a:pt x="986" y="792"/>
                    <a:pt x="986" y="792"/>
                    <a:pt x="986" y="792"/>
                  </a:cubicBezTo>
                  <a:cubicBezTo>
                    <a:pt x="986" y="792"/>
                    <a:pt x="986" y="792"/>
                    <a:pt x="986" y="792"/>
                  </a:cubicBezTo>
                  <a:cubicBezTo>
                    <a:pt x="985" y="793"/>
                    <a:pt x="985" y="793"/>
                    <a:pt x="985" y="793"/>
                  </a:cubicBezTo>
                  <a:cubicBezTo>
                    <a:pt x="985" y="793"/>
                    <a:pt x="985" y="793"/>
                    <a:pt x="985" y="793"/>
                  </a:cubicBezTo>
                  <a:cubicBezTo>
                    <a:pt x="984" y="793"/>
                    <a:pt x="984" y="793"/>
                    <a:pt x="984" y="793"/>
                  </a:cubicBezTo>
                  <a:cubicBezTo>
                    <a:pt x="984" y="794"/>
                    <a:pt x="984" y="794"/>
                    <a:pt x="984" y="794"/>
                  </a:cubicBezTo>
                  <a:cubicBezTo>
                    <a:pt x="984" y="795"/>
                    <a:pt x="984" y="795"/>
                    <a:pt x="984" y="795"/>
                  </a:cubicBezTo>
                  <a:cubicBezTo>
                    <a:pt x="984" y="796"/>
                    <a:pt x="984" y="796"/>
                    <a:pt x="983" y="797"/>
                  </a:cubicBezTo>
                  <a:cubicBezTo>
                    <a:pt x="983" y="799"/>
                    <a:pt x="983" y="798"/>
                    <a:pt x="984" y="799"/>
                  </a:cubicBezTo>
                  <a:cubicBezTo>
                    <a:pt x="984" y="800"/>
                    <a:pt x="986" y="810"/>
                    <a:pt x="986" y="811"/>
                  </a:cubicBezTo>
                  <a:cubicBezTo>
                    <a:pt x="991" y="824"/>
                    <a:pt x="992" y="822"/>
                    <a:pt x="995" y="828"/>
                  </a:cubicBezTo>
                  <a:cubicBezTo>
                    <a:pt x="994" y="829"/>
                    <a:pt x="994" y="829"/>
                    <a:pt x="994" y="829"/>
                  </a:cubicBezTo>
                  <a:cubicBezTo>
                    <a:pt x="994" y="832"/>
                    <a:pt x="994" y="833"/>
                    <a:pt x="995" y="835"/>
                  </a:cubicBezTo>
                  <a:cubicBezTo>
                    <a:pt x="995" y="835"/>
                    <a:pt x="995" y="835"/>
                    <a:pt x="995" y="835"/>
                  </a:cubicBezTo>
                  <a:cubicBezTo>
                    <a:pt x="994" y="832"/>
                    <a:pt x="994" y="832"/>
                    <a:pt x="994" y="832"/>
                  </a:cubicBezTo>
                  <a:cubicBezTo>
                    <a:pt x="993" y="830"/>
                    <a:pt x="993" y="831"/>
                    <a:pt x="994" y="828"/>
                  </a:cubicBezTo>
                  <a:cubicBezTo>
                    <a:pt x="993" y="828"/>
                    <a:pt x="993" y="828"/>
                    <a:pt x="993" y="828"/>
                  </a:cubicBezTo>
                  <a:cubicBezTo>
                    <a:pt x="993" y="829"/>
                    <a:pt x="993" y="828"/>
                    <a:pt x="993" y="829"/>
                  </a:cubicBezTo>
                  <a:cubicBezTo>
                    <a:pt x="993" y="830"/>
                    <a:pt x="993" y="830"/>
                    <a:pt x="993" y="830"/>
                  </a:cubicBezTo>
                  <a:cubicBezTo>
                    <a:pt x="992" y="828"/>
                    <a:pt x="992" y="828"/>
                    <a:pt x="992" y="828"/>
                  </a:cubicBezTo>
                  <a:cubicBezTo>
                    <a:pt x="992" y="828"/>
                    <a:pt x="992" y="828"/>
                    <a:pt x="992" y="828"/>
                  </a:cubicBezTo>
                  <a:cubicBezTo>
                    <a:pt x="993" y="827"/>
                    <a:pt x="993" y="827"/>
                    <a:pt x="993" y="827"/>
                  </a:cubicBezTo>
                  <a:cubicBezTo>
                    <a:pt x="993" y="827"/>
                    <a:pt x="993" y="827"/>
                    <a:pt x="993" y="827"/>
                  </a:cubicBezTo>
                  <a:cubicBezTo>
                    <a:pt x="992" y="826"/>
                    <a:pt x="992" y="826"/>
                    <a:pt x="992" y="826"/>
                  </a:cubicBezTo>
                  <a:cubicBezTo>
                    <a:pt x="992" y="826"/>
                    <a:pt x="992" y="826"/>
                    <a:pt x="992" y="826"/>
                  </a:cubicBezTo>
                  <a:cubicBezTo>
                    <a:pt x="992" y="825"/>
                    <a:pt x="992" y="825"/>
                    <a:pt x="992" y="825"/>
                  </a:cubicBezTo>
                  <a:cubicBezTo>
                    <a:pt x="991" y="825"/>
                    <a:pt x="991" y="825"/>
                    <a:pt x="991" y="825"/>
                  </a:cubicBezTo>
                  <a:cubicBezTo>
                    <a:pt x="991" y="825"/>
                    <a:pt x="991" y="825"/>
                    <a:pt x="991" y="825"/>
                  </a:cubicBezTo>
                  <a:cubicBezTo>
                    <a:pt x="991" y="826"/>
                    <a:pt x="992" y="827"/>
                    <a:pt x="992" y="829"/>
                  </a:cubicBezTo>
                  <a:cubicBezTo>
                    <a:pt x="994" y="833"/>
                    <a:pt x="997" y="843"/>
                    <a:pt x="999" y="846"/>
                  </a:cubicBezTo>
                  <a:cubicBezTo>
                    <a:pt x="1001" y="851"/>
                    <a:pt x="999" y="853"/>
                    <a:pt x="999" y="861"/>
                  </a:cubicBezTo>
                  <a:cubicBezTo>
                    <a:pt x="999" y="861"/>
                    <a:pt x="999" y="861"/>
                    <a:pt x="999" y="861"/>
                  </a:cubicBezTo>
                  <a:cubicBezTo>
                    <a:pt x="999" y="861"/>
                    <a:pt x="999" y="861"/>
                    <a:pt x="999" y="861"/>
                  </a:cubicBezTo>
                  <a:cubicBezTo>
                    <a:pt x="999" y="861"/>
                    <a:pt x="999" y="861"/>
                    <a:pt x="999" y="861"/>
                  </a:cubicBezTo>
                  <a:cubicBezTo>
                    <a:pt x="998" y="863"/>
                    <a:pt x="998" y="862"/>
                    <a:pt x="997" y="864"/>
                  </a:cubicBezTo>
                  <a:cubicBezTo>
                    <a:pt x="997" y="867"/>
                    <a:pt x="997" y="866"/>
                    <a:pt x="996" y="868"/>
                  </a:cubicBezTo>
                  <a:cubicBezTo>
                    <a:pt x="995" y="869"/>
                    <a:pt x="995" y="869"/>
                    <a:pt x="995" y="869"/>
                  </a:cubicBezTo>
                  <a:cubicBezTo>
                    <a:pt x="994" y="869"/>
                    <a:pt x="994" y="869"/>
                    <a:pt x="994" y="869"/>
                  </a:cubicBezTo>
                  <a:cubicBezTo>
                    <a:pt x="992" y="870"/>
                    <a:pt x="992" y="870"/>
                    <a:pt x="992" y="870"/>
                  </a:cubicBezTo>
                  <a:cubicBezTo>
                    <a:pt x="991" y="869"/>
                    <a:pt x="991" y="869"/>
                    <a:pt x="991" y="869"/>
                  </a:cubicBezTo>
                  <a:cubicBezTo>
                    <a:pt x="989" y="870"/>
                    <a:pt x="989" y="870"/>
                    <a:pt x="989" y="870"/>
                  </a:cubicBezTo>
                  <a:cubicBezTo>
                    <a:pt x="988" y="870"/>
                    <a:pt x="988" y="870"/>
                    <a:pt x="988" y="870"/>
                  </a:cubicBezTo>
                  <a:cubicBezTo>
                    <a:pt x="987" y="869"/>
                    <a:pt x="987" y="869"/>
                    <a:pt x="987" y="869"/>
                  </a:cubicBezTo>
                  <a:cubicBezTo>
                    <a:pt x="987" y="868"/>
                    <a:pt x="987" y="868"/>
                    <a:pt x="987" y="868"/>
                  </a:cubicBezTo>
                  <a:cubicBezTo>
                    <a:pt x="988" y="868"/>
                    <a:pt x="988" y="868"/>
                    <a:pt x="988" y="868"/>
                  </a:cubicBezTo>
                  <a:cubicBezTo>
                    <a:pt x="988" y="868"/>
                    <a:pt x="988" y="868"/>
                    <a:pt x="988" y="868"/>
                  </a:cubicBezTo>
                  <a:cubicBezTo>
                    <a:pt x="990" y="869"/>
                    <a:pt x="990" y="869"/>
                    <a:pt x="990" y="869"/>
                  </a:cubicBezTo>
                  <a:cubicBezTo>
                    <a:pt x="990" y="868"/>
                    <a:pt x="990" y="868"/>
                    <a:pt x="990" y="868"/>
                  </a:cubicBezTo>
                  <a:cubicBezTo>
                    <a:pt x="989" y="868"/>
                    <a:pt x="989" y="868"/>
                    <a:pt x="989" y="868"/>
                  </a:cubicBezTo>
                  <a:cubicBezTo>
                    <a:pt x="988" y="867"/>
                    <a:pt x="989" y="868"/>
                    <a:pt x="988" y="867"/>
                  </a:cubicBezTo>
                  <a:cubicBezTo>
                    <a:pt x="986" y="864"/>
                    <a:pt x="987" y="865"/>
                    <a:pt x="985" y="863"/>
                  </a:cubicBezTo>
                  <a:cubicBezTo>
                    <a:pt x="985" y="861"/>
                    <a:pt x="985" y="861"/>
                    <a:pt x="985" y="861"/>
                  </a:cubicBezTo>
                  <a:cubicBezTo>
                    <a:pt x="983" y="861"/>
                    <a:pt x="983" y="861"/>
                    <a:pt x="983" y="861"/>
                  </a:cubicBezTo>
                  <a:cubicBezTo>
                    <a:pt x="981" y="860"/>
                    <a:pt x="981" y="860"/>
                    <a:pt x="981" y="860"/>
                  </a:cubicBezTo>
                  <a:cubicBezTo>
                    <a:pt x="980" y="857"/>
                    <a:pt x="980" y="857"/>
                    <a:pt x="980" y="857"/>
                  </a:cubicBezTo>
                  <a:cubicBezTo>
                    <a:pt x="980" y="854"/>
                    <a:pt x="980" y="854"/>
                    <a:pt x="980" y="854"/>
                  </a:cubicBezTo>
                  <a:cubicBezTo>
                    <a:pt x="979" y="853"/>
                    <a:pt x="979" y="853"/>
                    <a:pt x="979" y="853"/>
                  </a:cubicBezTo>
                  <a:cubicBezTo>
                    <a:pt x="979" y="852"/>
                    <a:pt x="979" y="852"/>
                    <a:pt x="980" y="851"/>
                  </a:cubicBezTo>
                  <a:cubicBezTo>
                    <a:pt x="979" y="851"/>
                    <a:pt x="979" y="851"/>
                    <a:pt x="979" y="851"/>
                  </a:cubicBezTo>
                  <a:cubicBezTo>
                    <a:pt x="979" y="851"/>
                    <a:pt x="979" y="851"/>
                    <a:pt x="979" y="851"/>
                  </a:cubicBezTo>
                  <a:cubicBezTo>
                    <a:pt x="978" y="852"/>
                    <a:pt x="978" y="852"/>
                    <a:pt x="978" y="852"/>
                  </a:cubicBezTo>
                  <a:cubicBezTo>
                    <a:pt x="978" y="853"/>
                    <a:pt x="978" y="853"/>
                    <a:pt x="978" y="853"/>
                  </a:cubicBezTo>
                  <a:cubicBezTo>
                    <a:pt x="978" y="852"/>
                    <a:pt x="978" y="852"/>
                    <a:pt x="978" y="852"/>
                  </a:cubicBezTo>
                  <a:cubicBezTo>
                    <a:pt x="977" y="851"/>
                    <a:pt x="977" y="851"/>
                    <a:pt x="977" y="851"/>
                  </a:cubicBezTo>
                  <a:cubicBezTo>
                    <a:pt x="977" y="848"/>
                    <a:pt x="977" y="848"/>
                    <a:pt x="977" y="848"/>
                  </a:cubicBezTo>
                  <a:cubicBezTo>
                    <a:pt x="978" y="847"/>
                    <a:pt x="978" y="847"/>
                    <a:pt x="978" y="847"/>
                  </a:cubicBezTo>
                  <a:cubicBezTo>
                    <a:pt x="977" y="847"/>
                    <a:pt x="977" y="847"/>
                    <a:pt x="977" y="847"/>
                  </a:cubicBezTo>
                  <a:cubicBezTo>
                    <a:pt x="976" y="848"/>
                    <a:pt x="976" y="848"/>
                    <a:pt x="976" y="848"/>
                  </a:cubicBezTo>
                  <a:cubicBezTo>
                    <a:pt x="976" y="848"/>
                    <a:pt x="976" y="848"/>
                    <a:pt x="976" y="848"/>
                  </a:cubicBezTo>
                  <a:cubicBezTo>
                    <a:pt x="976" y="849"/>
                    <a:pt x="976" y="849"/>
                    <a:pt x="976" y="849"/>
                  </a:cubicBezTo>
                  <a:cubicBezTo>
                    <a:pt x="975" y="849"/>
                    <a:pt x="975" y="849"/>
                    <a:pt x="975" y="849"/>
                  </a:cubicBezTo>
                  <a:cubicBezTo>
                    <a:pt x="975" y="848"/>
                    <a:pt x="975" y="848"/>
                    <a:pt x="975" y="848"/>
                  </a:cubicBezTo>
                  <a:cubicBezTo>
                    <a:pt x="972" y="845"/>
                    <a:pt x="972" y="842"/>
                    <a:pt x="970" y="841"/>
                  </a:cubicBezTo>
                  <a:cubicBezTo>
                    <a:pt x="970" y="840"/>
                    <a:pt x="970" y="840"/>
                    <a:pt x="970" y="840"/>
                  </a:cubicBezTo>
                  <a:cubicBezTo>
                    <a:pt x="971" y="840"/>
                    <a:pt x="971" y="840"/>
                    <a:pt x="971" y="840"/>
                  </a:cubicBezTo>
                  <a:cubicBezTo>
                    <a:pt x="972" y="838"/>
                    <a:pt x="972" y="838"/>
                    <a:pt x="973" y="837"/>
                  </a:cubicBezTo>
                  <a:cubicBezTo>
                    <a:pt x="974" y="836"/>
                    <a:pt x="974" y="836"/>
                    <a:pt x="974" y="836"/>
                  </a:cubicBezTo>
                  <a:cubicBezTo>
                    <a:pt x="973" y="836"/>
                    <a:pt x="973" y="836"/>
                    <a:pt x="973" y="836"/>
                  </a:cubicBezTo>
                  <a:cubicBezTo>
                    <a:pt x="973" y="835"/>
                    <a:pt x="973" y="835"/>
                    <a:pt x="973" y="835"/>
                  </a:cubicBezTo>
                  <a:cubicBezTo>
                    <a:pt x="972" y="836"/>
                    <a:pt x="972" y="836"/>
                    <a:pt x="972" y="836"/>
                  </a:cubicBezTo>
                  <a:cubicBezTo>
                    <a:pt x="972" y="836"/>
                    <a:pt x="972" y="836"/>
                    <a:pt x="972" y="836"/>
                  </a:cubicBezTo>
                  <a:cubicBezTo>
                    <a:pt x="972" y="835"/>
                    <a:pt x="972" y="835"/>
                    <a:pt x="972" y="835"/>
                  </a:cubicBezTo>
                  <a:cubicBezTo>
                    <a:pt x="971" y="834"/>
                    <a:pt x="971" y="834"/>
                    <a:pt x="971" y="834"/>
                  </a:cubicBezTo>
                  <a:cubicBezTo>
                    <a:pt x="970" y="835"/>
                    <a:pt x="970" y="835"/>
                    <a:pt x="970" y="835"/>
                  </a:cubicBezTo>
                  <a:cubicBezTo>
                    <a:pt x="971" y="836"/>
                    <a:pt x="971" y="836"/>
                    <a:pt x="971" y="836"/>
                  </a:cubicBezTo>
                  <a:cubicBezTo>
                    <a:pt x="971" y="836"/>
                    <a:pt x="971" y="836"/>
                    <a:pt x="971" y="836"/>
                  </a:cubicBezTo>
                  <a:cubicBezTo>
                    <a:pt x="971" y="837"/>
                    <a:pt x="971" y="837"/>
                    <a:pt x="971" y="837"/>
                  </a:cubicBezTo>
                  <a:cubicBezTo>
                    <a:pt x="971" y="837"/>
                    <a:pt x="971" y="837"/>
                    <a:pt x="971" y="837"/>
                  </a:cubicBezTo>
                  <a:cubicBezTo>
                    <a:pt x="971" y="838"/>
                    <a:pt x="971" y="838"/>
                    <a:pt x="971" y="838"/>
                  </a:cubicBezTo>
                  <a:cubicBezTo>
                    <a:pt x="970" y="838"/>
                    <a:pt x="970" y="838"/>
                    <a:pt x="970" y="838"/>
                  </a:cubicBezTo>
                  <a:cubicBezTo>
                    <a:pt x="970" y="838"/>
                    <a:pt x="970" y="838"/>
                    <a:pt x="970" y="838"/>
                  </a:cubicBezTo>
                  <a:cubicBezTo>
                    <a:pt x="969" y="837"/>
                    <a:pt x="969" y="837"/>
                    <a:pt x="969" y="836"/>
                  </a:cubicBezTo>
                  <a:cubicBezTo>
                    <a:pt x="970" y="830"/>
                    <a:pt x="970" y="832"/>
                    <a:pt x="971" y="828"/>
                  </a:cubicBezTo>
                  <a:cubicBezTo>
                    <a:pt x="971" y="827"/>
                    <a:pt x="971" y="824"/>
                    <a:pt x="971" y="823"/>
                  </a:cubicBezTo>
                  <a:cubicBezTo>
                    <a:pt x="969" y="821"/>
                    <a:pt x="969" y="821"/>
                    <a:pt x="969" y="821"/>
                  </a:cubicBezTo>
                  <a:cubicBezTo>
                    <a:pt x="962" y="815"/>
                    <a:pt x="965" y="817"/>
                    <a:pt x="959" y="810"/>
                  </a:cubicBezTo>
                  <a:cubicBezTo>
                    <a:pt x="955" y="807"/>
                    <a:pt x="955" y="807"/>
                    <a:pt x="955" y="807"/>
                  </a:cubicBezTo>
                  <a:cubicBezTo>
                    <a:pt x="952" y="808"/>
                    <a:pt x="952" y="808"/>
                    <a:pt x="952" y="808"/>
                  </a:cubicBezTo>
                  <a:cubicBezTo>
                    <a:pt x="952" y="808"/>
                    <a:pt x="952" y="808"/>
                    <a:pt x="952" y="808"/>
                  </a:cubicBezTo>
                  <a:cubicBezTo>
                    <a:pt x="951" y="809"/>
                    <a:pt x="951" y="809"/>
                    <a:pt x="951" y="809"/>
                  </a:cubicBezTo>
                  <a:cubicBezTo>
                    <a:pt x="952" y="810"/>
                    <a:pt x="952" y="810"/>
                    <a:pt x="952" y="810"/>
                  </a:cubicBezTo>
                  <a:cubicBezTo>
                    <a:pt x="951" y="810"/>
                    <a:pt x="951" y="810"/>
                    <a:pt x="951" y="810"/>
                  </a:cubicBezTo>
                  <a:cubicBezTo>
                    <a:pt x="950" y="810"/>
                    <a:pt x="951" y="810"/>
                    <a:pt x="949" y="810"/>
                  </a:cubicBezTo>
                  <a:cubicBezTo>
                    <a:pt x="947" y="812"/>
                    <a:pt x="947" y="812"/>
                    <a:pt x="947" y="812"/>
                  </a:cubicBezTo>
                  <a:cubicBezTo>
                    <a:pt x="946" y="812"/>
                    <a:pt x="946" y="812"/>
                    <a:pt x="946" y="812"/>
                  </a:cubicBezTo>
                  <a:cubicBezTo>
                    <a:pt x="945" y="812"/>
                    <a:pt x="945" y="812"/>
                    <a:pt x="944" y="812"/>
                  </a:cubicBezTo>
                  <a:cubicBezTo>
                    <a:pt x="942" y="812"/>
                    <a:pt x="943" y="812"/>
                    <a:pt x="941" y="813"/>
                  </a:cubicBezTo>
                  <a:cubicBezTo>
                    <a:pt x="940" y="813"/>
                    <a:pt x="940" y="813"/>
                    <a:pt x="940" y="813"/>
                  </a:cubicBezTo>
                  <a:cubicBezTo>
                    <a:pt x="940" y="812"/>
                    <a:pt x="940" y="812"/>
                    <a:pt x="940" y="812"/>
                  </a:cubicBezTo>
                  <a:cubicBezTo>
                    <a:pt x="940" y="811"/>
                    <a:pt x="940" y="811"/>
                    <a:pt x="940" y="811"/>
                  </a:cubicBezTo>
                  <a:cubicBezTo>
                    <a:pt x="940" y="811"/>
                    <a:pt x="940" y="811"/>
                    <a:pt x="940" y="811"/>
                  </a:cubicBezTo>
                  <a:cubicBezTo>
                    <a:pt x="941" y="812"/>
                    <a:pt x="941" y="812"/>
                    <a:pt x="941" y="812"/>
                  </a:cubicBezTo>
                  <a:cubicBezTo>
                    <a:pt x="941" y="812"/>
                    <a:pt x="941" y="812"/>
                    <a:pt x="941" y="812"/>
                  </a:cubicBezTo>
                  <a:cubicBezTo>
                    <a:pt x="941" y="811"/>
                    <a:pt x="941" y="811"/>
                    <a:pt x="941" y="811"/>
                  </a:cubicBezTo>
                  <a:cubicBezTo>
                    <a:pt x="940" y="810"/>
                    <a:pt x="940" y="810"/>
                    <a:pt x="940" y="810"/>
                  </a:cubicBezTo>
                  <a:cubicBezTo>
                    <a:pt x="938" y="809"/>
                    <a:pt x="939" y="809"/>
                    <a:pt x="937" y="807"/>
                  </a:cubicBezTo>
                  <a:cubicBezTo>
                    <a:pt x="937" y="807"/>
                    <a:pt x="937" y="807"/>
                    <a:pt x="937" y="807"/>
                  </a:cubicBezTo>
                  <a:cubicBezTo>
                    <a:pt x="938" y="807"/>
                    <a:pt x="938" y="807"/>
                    <a:pt x="938" y="807"/>
                  </a:cubicBezTo>
                  <a:cubicBezTo>
                    <a:pt x="937" y="806"/>
                    <a:pt x="937" y="806"/>
                    <a:pt x="937" y="806"/>
                  </a:cubicBezTo>
                  <a:cubicBezTo>
                    <a:pt x="937" y="805"/>
                    <a:pt x="937" y="806"/>
                    <a:pt x="938" y="805"/>
                  </a:cubicBezTo>
                  <a:cubicBezTo>
                    <a:pt x="937" y="805"/>
                    <a:pt x="937" y="805"/>
                    <a:pt x="937" y="805"/>
                  </a:cubicBezTo>
                  <a:cubicBezTo>
                    <a:pt x="936" y="806"/>
                    <a:pt x="936" y="806"/>
                    <a:pt x="936" y="806"/>
                  </a:cubicBezTo>
                  <a:cubicBezTo>
                    <a:pt x="936" y="806"/>
                    <a:pt x="936" y="806"/>
                    <a:pt x="936" y="806"/>
                  </a:cubicBezTo>
                  <a:cubicBezTo>
                    <a:pt x="936" y="807"/>
                    <a:pt x="936" y="807"/>
                    <a:pt x="936" y="807"/>
                  </a:cubicBezTo>
                  <a:cubicBezTo>
                    <a:pt x="936" y="806"/>
                    <a:pt x="936" y="806"/>
                    <a:pt x="936" y="806"/>
                  </a:cubicBezTo>
                  <a:cubicBezTo>
                    <a:pt x="933" y="805"/>
                    <a:pt x="930" y="804"/>
                    <a:pt x="928" y="804"/>
                  </a:cubicBezTo>
                  <a:cubicBezTo>
                    <a:pt x="930" y="803"/>
                    <a:pt x="930" y="803"/>
                    <a:pt x="930" y="803"/>
                  </a:cubicBezTo>
                  <a:cubicBezTo>
                    <a:pt x="932" y="803"/>
                    <a:pt x="932" y="803"/>
                    <a:pt x="932" y="803"/>
                  </a:cubicBezTo>
                  <a:cubicBezTo>
                    <a:pt x="932" y="803"/>
                    <a:pt x="932" y="803"/>
                    <a:pt x="932" y="803"/>
                  </a:cubicBezTo>
                  <a:cubicBezTo>
                    <a:pt x="931" y="803"/>
                    <a:pt x="931" y="803"/>
                    <a:pt x="931" y="803"/>
                  </a:cubicBezTo>
                  <a:cubicBezTo>
                    <a:pt x="930" y="802"/>
                    <a:pt x="930" y="802"/>
                    <a:pt x="930" y="802"/>
                  </a:cubicBezTo>
                  <a:cubicBezTo>
                    <a:pt x="929" y="802"/>
                    <a:pt x="929" y="802"/>
                    <a:pt x="929" y="802"/>
                  </a:cubicBezTo>
                  <a:cubicBezTo>
                    <a:pt x="928" y="802"/>
                    <a:pt x="928" y="802"/>
                    <a:pt x="928" y="802"/>
                  </a:cubicBezTo>
                  <a:cubicBezTo>
                    <a:pt x="924" y="804"/>
                    <a:pt x="928" y="803"/>
                    <a:pt x="920" y="804"/>
                  </a:cubicBezTo>
                  <a:cubicBezTo>
                    <a:pt x="920" y="804"/>
                    <a:pt x="920" y="804"/>
                    <a:pt x="921" y="804"/>
                  </a:cubicBezTo>
                  <a:cubicBezTo>
                    <a:pt x="922" y="803"/>
                    <a:pt x="922" y="803"/>
                    <a:pt x="922" y="803"/>
                  </a:cubicBezTo>
                  <a:cubicBezTo>
                    <a:pt x="922" y="802"/>
                    <a:pt x="922" y="802"/>
                    <a:pt x="922" y="802"/>
                  </a:cubicBezTo>
                  <a:cubicBezTo>
                    <a:pt x="922" y="801"/>
                    <a:pt x="922" y="801"/>
                    <a:pt x="922" y="801"/>
                  </a:cubicBezTo>
                  <a:cubicBezTo>
                    <a:pt x="922" y="802"/>
                    <a:pt x="922" y="802"/>
                    <a:pt x="922" y="802"/>
                  </a:cubicBezTo>
                  <a:cubicBezTo>
                    <a:pt x="921" y="802"/>
                    <a:pt x="921" y="802"/>
                    <a:pt x="921" y="802"/>
                  </a:cubicBezTo>
                  <a:cubicBezTo>
                    <a:pt x="921" y="802"/>
                    <a:pt x="921" y="802"/>
                    <a:pt x="921" y="802"/>
                  </a:cubicBezTo>
                  <a:cubicBezTo>
                    <a:pt x="920" y="802"/>
                    <a:pt x="920" y="802"/>
                    <a:pt x="920" y="802"/>
                  </a:cubicBezTo>
                  <a:cubicBezTo>
                    <a:pt x="920" y="803"/>
                    <a:pt x="920" y="803"/>
                    <a:pt x="920" y="803"/>
                  </a:cubicBezTo>
                  <a:cubicBezTo>
                    <a:pt x="919" y="804"/>
                    <a:pt x="919" y="804"/>
                    <a:pt x="919" y="804"/>
                  </a:cubicBezTo>
                  <a:cubicBezTo>
                    <a:pt x="919" y="804"/>
                    <a:pt x="919" y="804"/>
                    <a:pt x="919" y="804"/>
                  </a:cubicBezTo>
                  <a:cubicBezTo>
                    <a:pt x="917" y="805"/>
                    <a:pt x="917" y="805"/>
                    <a:pt x="917" y="805"/>
                  </a:cubicBezTo>
                  <a:cubicBezTo>
                    <a:pt x="916" y="805"/>
                    <a:pt x="916" y="805"/>
                    <a:pt x="916" y="805"/>
                  </a:cubicBezTo>
                  <a:cubicBezTo>
                    <a:pt x="917" y="804"/>
                    <a:pt x="917" y="804"/>
                    <a:pt x="917" y="804"/>
                  </a:cubicBezTo>
                  <a:cubicBezTo>
                    <a:pt x="917" y="804"/>
                    <a:pt x="917" y="804"/>
                    <a:pt x="917" y="804"/>
                  </a:cubicBezTo>
                  <a:cubicBezTo>
                    <a:pt x="916" y="804"/>
                    <a:pt x="916" y="804"/>
                    <a:pt x="916" y="804"/>
                  </a:cubicBezTo>
                  <a:cubicBezTo>
                    <a:pt x="915" y="805"/>
                    <a:pt x="915" y="805"/>
                    <a:pt x="915" y="805"/>
                  </a:cubicBezTo>
                  <a:cubicBezTo>
                    <a:pt x="911" y="806"/>
                    <a:pt x="911" y="806"/>
                    <a:pt x="911" y="806"/>
                  </a:cubicBezTo>
                  <a:cubicBezTo>
                    <a:pt x="911" y="805"/>
                    <a:pt x="911" y="805"/>
                    <a:pt x="911" y="805"/>
                  </a:cubicBezTo>
                  <a:cubicBezTo>
                    <a:pt x="912" y="805"/>
                    <a:pt x="912" y="805"/>
                    <a:pt x="913" y="805"/>
                  </a:cubicBezTo>
                  <a:cubicBezTo>
                    <a:pt x="913" y="804"/>
                    <a:pt x="913" y="804"/>
                    <a:pt x="912" y="803"/>
                  </a:cubicBezTo>
                  <a:cubicBezTo>
                    <a:pt x="912" y="803"/>
                    <a:pt x="912" y="803"/>
                    <a:pt x="912" y="803"/>
                  </a:cubicBezTo>
                  <a:cubicBezTo>
                    <a:pt x="912" y="803"/>
                    <a:pt x="912" y="803"/>
                    <a:pt x="912" y="803"/>
                  </a:cubicBezTo>
                  <a:cubicBezTo>
                    <a:pt x="912" y="801"/>
                    <a:pt x="912" y="801"/>
                    <a:pt x="912" y="801"/>
                  </a:cubicBezTo>
                  <a:cubicBezTo>
                    <a:pt x="911" y="801"/>
                    <a:pt x="911" y="801"/>
                    <a:pt x="911" y="801"/>
                  </a:cubicBezTo>
                  <a:cubicBezTo>
                    <a:pt x="911" y="800"/>
                    <a:pt x="911" y="800"/>
                    <a:pt x="911" y="800"/>
                  </a:cubicBezTo>
                  <a:cubicBezTo>
                    <a:pt x="910" y="800"/>
                    <a:pt x="910" y="800"/>
                    <a:pt x="910" y="800"/>
                  </a:cubicBezTo>
                  <a:cubicBezTo>
                    <a:pt x="909" y="804"/>
                    <a:pt x="910" y="801"/>
                    <a:pt x="909" y="804"/>
                  </a:cubicBezTo>
                  <a:cubicBezTo>
                    <a:pt x="908" y="804"/>
                    <a:pt x="908" y="804"/>
                    <a:pt x="903" y="804"/>
                  </a:cubicBezTo>
                  <a:cubicBezTo>
                    <a:pt x="902" y="804"/>
                    <a:pt x="901" y="803"/>
                    <a:pt x="901" y="803"/>
                  </a:cubicBezTo>
                  <a:cubicBezTo>
                    <a:pt x="898" y="804"/>
                    <a:pt x="899" y="804"/>
                    <a:pt x="897" y="804"/>
                  </a:cubicBezTo>
                  <a:cubicBezTo>
                    <a:pt x="897" y="804"/>
                    <a:pt x="897" y="804"/>
                    <a:pt x="897" y="804"/>
                  </a:cubicBezTo>
                  <a:cubicBezTo>
                    <a:pt x="896" y="804"/>
                    <a:pt x="896" y="804"/>
                    <a:pt x="896" y="804"/>
                  </a:cubicBezTo>
                  <a:cubicBezTo>
                    <a:pt x="895" y="806"/>
                    <a:pt x="895" y="806"/>
                    <a:pt x="895" y="806"/>
                  </a:cubicBezTo>
                  <a:cubicBezTo>
                    <a:pt x="893" y="807"/>
                    <a:pt x="893" y="807"/>
                    <a:pt x="893" y="807"/>
                  </a:cubicBezTo>
                  <a:cubicBezTo>
                    <a:pt x="889" y="805"/>
                    <a:pt x="889" y="805"/>
                    <a:pt x="889" y="805"/>
                  </a:cubicBezTo>
                  <a:cubicBezTo>
                    <a:pt x="888" y="804"/>
                    <a:pt x="888" y="804"/>
                    <a:pt x="888" y="804"/>
                  </a:cubicBezTo>
                  <a:cubicBezTo>
                    <a:pt x="887" y="804"/>
                    <a:pt x="887" y="804"/>
                    <a:pt x="886" y="804"/>
                  </a:cubicBezTo>
                  <a:cubicBezTo>
                    <a:pt x="885" y="805"/>
                    <a:pt x="885" y="805"/>
                    <a:pt x="885" y="805"/>
                  </a:cubicBezTo>
                  <a:cubicBezTo>
                    <a:pt x="884" y="807"/>
                    <a:pt x="884" y="807"/>
                    <a:pt x="884" y="807"/>
                  </a:cubicBezTo>
                  <a:cubicBezTo>
                    <a:pt x="885" y="808"/>
                    <a:pt x="885" y="808"/>
                    <a:pt x="886" y="808"/>
                  </a:cubicBezTo>
                  <a:cubicBezTo>
                    <a:pt x="888" y="808"/>
                    <a:pt x="888" y="808"/>
                    <a:pt x="888" y="808"/>
                  </a:cubicBezTo>
                  <a:cubicBezTo>
                    <a:pt x="889" y="807"/>
                    <a:pt x="889" y="807"/>
                    <a:pt x="889" y="807"/>
                  </a:cubicBezTo>
                  <a:cubicBezTo>
                    <a:pt x="890" y="807"/>
                    <a:pt x="890" y="807"/>
                    <a:pt x="890" y="807"/>
                  </a:cubicBezTo>
                  <a:cubicBezTo>
                    <a:pt x="891" y="807"/>
                    <a:pt x="891" y="807"/>
                    <a:pt x="891" y="807"/>
                  </a:cubicBezTo>
                  <a:cubicBezTo>
                    <a:pt x="891" y="806"/>
                    <a:pt x="891" y="806"/>
                    <a:pt x="891" y="806"/>
                  </a:cubicBezTo>
                  <a:cubicBezTo>
                    <a:pt x="892" y="807"/>
                    <a:pt x="892" y="807"/>
                    <a:pt x="892" y="807"/>
                  </a:cubicBezTo>
                  <a:cubicBezTo>
                    <a:pt x="892" y="807"/>
                    <a:pt x="892" y="807"/>
                    <a:pt x="892" y="807"/>
                  </a:cubicBezTo>
                  <a:cubicBezTo>
                    <a:pt x="891" y="808"/>
                    <a:pt x="892" y="808"/>
                    <a:pt x="891" y="808"/>
                  </a:cubicBezTo>
                  <a:cubicBezTo>
                    <a:pt x="890" y="809"/>
                    <a:pt x="890" y="809"/>
                    <a:pt x="890" y="809"/>
                  </a:cubicBezTo>
                  <a:cubicBezTo>
                    <a:pt x="891" y="810"/>
                    <a:pt x="891" y="810"/>
                    <a:pt x="891" y="810"/>
                  </a:cubicBezTo>
                  <a:cubicBezTo>
                    <a:pt x="892" y="810"/>
                    <a:pt x="892" y="810"/>
                    <a:pt x="892" y="810"/>
                  </a:cubicBezTo>
                  <a:cubicBezTo>
                    <a:pt x="893" y="810"/>
                    <a:pt x="893" y="810"/>
                    <a:pt x="893" y="810"/>
                  </a:cubicBezTo>
                  <a:cubicBezTo>
                    <a:pt x="893" y="809"/>
                    <a:pt x="893" y="809"/>
                    <a:pt x="893" y="809"/>
                  </a:cubicBezTo>
                  <a:cubicBezTo>
                    <a:pt x="894" y="808"/>
                    <a:pt x="894" y="808"/>
                    <a:pt x="894" y="808"/>
                  </a:cubicBezTo>
                  <a:cubicBezTo>
                    <a:pt x="895" y="808"/>
                    <a:pt x="895" y="808"/>
                    <a:pt x="895" y="808"/>
                  </a:cubicBezTo>
                  <a:cubicBezTo>
                    <a:pt x="895" y="809"/>
                    <a:pt x="895" y="809"/>
                    <a:pt x="895" y="809"/>
                  </a:cubicBezTo>
                  <a:cubicBezTo>
                    <a:pt x="895" y="809"/>
                    <a:pt x="895" y="809"/>
                    <a:pt x="895" y="810"/>
                  </a:cubicBezTo>
                  <a:cubicBezTo>
                    <a:pt x="895" y="811"/>
                    <a:pt x="895" y="811"/>
                    <a:pt x="895" y="811"/>
                  </a:cubicBezTo>
                  <a:cubicBezTo>
                    <a:pt x="895" y="811"/>
                    <a:pt x="895" y="811"/>
                    <a:pt x="895" y="811"/>
                  </a:cubicBezTo>
                  <a:cubicBezTo>
                    <a:pt x="894" y="812"/>
                    <a:pt x="895" y="811"/>
                    <a:pt x="894" y="812"/>
                  </a:cubicBezTo>
                  <a:cubicBezTo>
                    <a:pt x="893" y="812"/>
                    <a:pt x="893" y="812"/>
                    <a:pt x="893" y="812"/>
                  </a:cubicBezTo>
                  <a:cubicBezTo>
                    <a:pt x="893" y="813"/>
                    <a:pt x="893" y="813"/>
                    <a:pt x="893" y="813"/>
                  </a:cubicBezTo>
                  <a:cubicBezTo>
                    <a:pt x="893" y="813"/>
                    <a:pt x="893" y="813"/>
                    <a:pt x="893" y="813"/>
                  </a:cubicBezTo>
                  <a:cubicBezTo>
                    <a:pt x="892" y="813"/>
                    <a:pt x="892" y="813"/>
                    <a:pt x="892" y="813"/>
                  </a:cubicBezTo>
                  <a:cubicBezTo>
                    <a:pt x="892" y="813"/>
                    <a:pt x="892" y="813"/>
                    <a:pt x="892" y="813"/>
                  </a:cubicBezTo>
                  <a:cubicBezTo>
                    <a:pt x="892" y="813"/>
                    <a:pt x="892" y="813"/>
                    <a:pt x="892" y="813"/>
                  </a:cubicBezTo>
                  <a:cubicBezTo>
                    <a:pt x="891" y="814"/>
                    <a:pt x="891" y="814"/>
                    <a:pt x="891" y="814"/>
                  </a:cubicBezTo>
                  <a:cubicBezTo>
                    <a:pt x="892" y="815"/>
                    <a:pt x="892" y="815"/>
                    <a:pt x="892" y="815"/>
                  </a:cubicBezTo>
                  <a:cubicBezTo>
                    <a:pt x="893" y="815"/>
                    <a:pt x="893" y="815"/>
                    <a:pt x="893" y="815"/>
                  </a:cubicBezTo>
                  <a:cubicBezTo>
                    <a:pt x="894" y="816"/>
                    <a:pt x="894" y="816"/>
                    <a:pt x="894" y="816"/>
                  </a:cubicBezTo>
                  <a:cubicBezTo>
                    <a:pt x="897" y="817"/>
                    <a:pt x="897" y="817"/>
                    <a:pt x="897" y="817"/>
                  </a:cubicBezTo>
                  <a:cubicBezTo>
                    <a:pt x="897" y="817"/>
                    <a:pt x="897" y="817"/>
                    <a:pt x="897" y="817"/>
                  </a:cubicBezTo>
                  <a:cubicBezTo>
                    <a:pt x="898" y="818"/>
                    <a:pt x="898" y="818"/>
                    <a:pt x="898" y="818"/>
                  </a:cubicBezTo>
                  <a:cubicBezTo>
                    <a:pt x="899" y="819"/>
                    <a:pt x="899" y="819"/>
                    <a:pt x="899" y="819"/>
                  </a:cubicBezTo>
                  <a:cubicBezTo>
                    <a:pt x="899" y="820"/>
                    <a:pt x="899" y="820"/>
                    <a:pt x="899" y="820"/>
                  </a:cubicBezTo>
                  <a:cubicBezTo>
                    <a:pt x="898" y="820"/>
                    <a:pt x="898" y="820"/>
                    <a:pt x="898" y="820"/>
                  </a:cubicBezTo>
                  <a:cubicBezTo>
                    <a:pt x="898" y="821"/>
                    <a:pt x="898" y="821"/>
                    <a:pt x="898" y="821"/>
                  </a:cubicBezTo>
                  <a:cubicBezTo>
                    <a:pt x="897" y="821"/>
                    <a:pt x="897" y="821"/>
                    <a:pt x="897" y="820"/>
                  </a:cubicBezTo>
                  <a:cubicBezTo>
                    <a:pt x="896" y="822"/>
                    <a:pt x="896" y="822"/>
                    <a:pt x="896" y="822"/>
                  </a:cubicBezTo>
                  <a:cubicBezTo>
                    <a:pt x="895" y="822"/>
                    <a:pt x="895" y="822"/>
                    <a:pt x="895" y="822"/>
                  </a:cubicBezTo>
                  <a:cubicBezTo>
                    <a:pt x="896" y="821"/>
                    <a:pt x="896" y="821"/>
                    <a:pt x="896" y="821"/>
                  </a:cubicBezTo>
                  <a:cubicBezTo>
                    <a:pt x="895" y="820"/>
                    <a:pt x="895" y="820"/>
                    <a:pt x="894" y="819"/>
                  </a:cubicBezTo>
                  <a:cubicBezTo>
                    <a:pt x="894" y="818"/>
                    <a:pt x="894" y="818"/>
                    <a:pt x="894" y="818"/>
                  </a:cubicBezTo>
                  <a:cubicBezTo>
                    <a:pt x="893" y="818"/>
                    <a:pt x="893" y="818"/>
                    <a:pt x="893" y="818"/>
                  </a:cubicBezTo>
                  <a:cubicBezTo>
                    <a:pt x="893" y="818"/>
                    <a:pt x="893" y="818"/>
                    <a:pt x="893" y="818"/>
                  </a:cubicBezTo>
                  <a:cubicBezTo>
                    <a:pt x="892" y="817"/>
                    <a:pt x="892" y="817"/>
                    <a:pt x="892" y="817"/>
                  </a:cubicBezTo>
                  <a:cubicBezTo>
                    <a:pt x="891" y="818"/>
                    <a:pt x="891" y="818"/>
                    <a:pt x="891" y="818"/>
                  </a:cubicBezTo>
                  <a:cubicBezTo>
                    <a:pt x="891" y="817"/>
                    <a:pt x="891" y="817"/>
                    <a:pt x="891" y="817"/>
                  </a:cubicBezTo>
                  <a:cubicBezTo>
                    <a:pt x="891" y="817"/>
                    <a:pt x="891" y="817"/>
                    <a:pt x="891" y="817"/>
                  </a:cubicBezTo>
                  <a:cubicBezTo>
                    <a:pt x="890" y="816"/>
                    <a:pt x="890" y="816"/>
                    <a:pt x="890" y="816"/>
                  </a:cubicBezTo>
                  <a:cubicBezTo>
                    <a:pt x="890" y="816"/>
                    <a:pt x="890" y="816"/>
                    <a:pt x="890" y="816"/>
                  </a:cubicBezTo>
                  <a:cubicBezTo>
                    <a:pt x="886" y="815"/>
                    <a:pt x="886" y="815"/>
                    <a:pt x="886" y="815"/>
                  </a:cubicBezTo>
                  <a:cubicBezTo>
                    <a:pt x="886" y="815"/>
                    <a:pt x="886" y="815"/>
                    <a:pt x="886" y="815"/>
                  </a:cubicBezTo>
                  <a:cubicBezTo>
                    <a:pt x="887" y="815"/>
                    <a:pt x="887" y="815"/>
                    <a:pt x="887" y="815"/>
                  </a:cubicBezTo>
                  <a:cubicBezTo>
                    <a:pt x="887" y="816"/>
                    <a:pt x="887" y="815"/>
                    <a:pt x="888" y="816"/>
                  </a:cubicBezTo>
                  <a:cubicBezTo>
                    <a:pt x="888" y="817"/>
                    <a:pt x="888" y="817"/>
                    <a:pt x="888" y="817"/>
                  </a:cubicBezTo>
                  <a:cubicBezTo>
                    <a:pt x="887" y="818"/>
                    <a:pt x="887" y="818"/>
                    <a:pt x="887" y="818"/>
                  </a:cubicBezTo>
                  <a:cubicBezTo>
                    <a:pt x="887" y="819"/>
                    <a:pt x="887" y="818"/>
                    <a:pt x="887" y="819"/>
                  </a:cubicBezTo>
                  <a:cubicBezTo>
                    <a:pt x="887" y="820"/>
                    <a:pt x="887" y="820"/>
                    <a:pt x="887" y="820"/>
                  </a:cubicBezTo>
                  <a:cubicBezTo>
                    <a:pt x="886" y="820"/>
                    <a:pt x="886" y="820"/>
                    <a:pt x="886" y="820"/>
                  </a:cubicBezTo>
                  <a:cubicBezTo>
                    <a:pt x="885" y="820"/>
                    <a:pt x="885" y="820"/>
                    <a:pt x="885" y="820"/>
                  </a:cubicBezTo>
                  <a:cubicBezTo>
                    <a:pt x="885" y="818"/>
                    <a:pt x="885" y="818"/>
                    <a:pt x="885" y="818"/>
                  </a:cubicBezTo>
                  <a:cubicBezTo>
                    <a:pt x="884" y="818"/>
                    <a:pt x="884" y="818"/>
                    <a:pt x="884" y="818"/>
                  </a:cubicBezTo>
                  <a:cubicBezTo>
                    <a:pt x="883" y="818"/>
                    <a:pt x="883" y="818"/>
                    <a:pt x="883" y="818"/>
                  </a:cubicBezTo>
                  <a:cubicBezTo>
                    <a:pt x="882" y="818"/>
                    <a:pt x="882" y="818"/>
                    <a:pt x="882" y="818"/>
                  </a:cubicBezTo>
                  <a:cubicBezTo>
                    <a:pt x="881" y="820"/>
                    <a:pt x="881" y="820"/>
                    <a:pt x="881" y="820"/>
                  </a:cubicBezTo>
                  <a:cubicBezTo>
                    <a:pt x="880" y="820"/>
                    <a:pt x="880" y="820"/>
                    <a:pt x="880" y="820"/>
                  </a:cubicBezTo>
                  <a:cubicBezTo>
                    <a:pt x="876" y="819"/>
                    <a:pt x="878" y="819"/>
                    <a:pt x="874" y="818"/>
                  </a:cubicBezTo>
                  <a:cubicBezTo>
                    <a:pt x="874" y="817"/>
                    <a:pt x="874" y="817"/>
                    <a:pt x="874" y="817"/>
                  </a:cubicBezTo>
                  <a:cubicBezTo>
                    <a:pt x="874" y="817"/>
                    <a:pt x="874" y="817"/>
                    <a:pt x="874" y="817"/>
                  </a:cubicBezTo>
                  <a:cubicBezTo>
                    <a:pt x="875" y="817"/>
                    <a:pt x="875" y="817"/>
                    <a:pt x="875" y="817"/>
                  </a:cubicBezTo>
                  <a:cubicBezTo>
                    <a:pt x="875" y="817"/>
                    <a:pt x="875" y="817"/>
                    <a:pt x="875" y="817"/>
                  </a:cubicBezTo>
                  <a:cubicBezTo>
                    <a:pt x="874" y="816"/>
                    <a:pt x="874" y="816"/>
                    <a:pt x="874" y="816"/>
                  </a:cubicBezTo>
                  <a:cubicBezTo>
                    <a:pt x="874" y="815"/>
                    <a:pt x="874" y="815"/>
                    <a:pt x="874" y="815"/>
                  </a:cubicBezTo>
                  <a:cubicBezTo>
                    <a:pt x="874" y="814"/>
                    <a:pt x="874" y="814"/>
                    <a:pt x="874" y="814"/>
                  </a:cubicBezTo>
                  <a:cubicBezTo>
                    <a:pt x="874" y="814"/>
                    <a:pt x="874" y="814"/>
                    <a:pt x="874" y="814"/>
                  </a:cubicBezTo>
                  <a:cubicBezTo>
                    <a:pt x="873" y="815"/>
                    <a:pt x="873" y="815"/>
                    <a:pt x="873" y="815"/>
                  </a:cubicBezTo>
                  <a:cubicBezTo>
                    <a:pt x="871" y="814"/>
                    <a:pt x="871" y="814"/>
                    <a:pt x="871" y="814"/>
                  </a:cubicBezTo>
                  <a:cubicBezTo>
                    <a:pt x="870" y="814"/>
                    <a:pt x="870" y="813"/>
                    <a:pt x="869" y="812"/>
                  </a:cubicBezTo>
                  <a:cubicBezTo>
                    <a:pt x="868" y="812"/>
                    <a:pt x="868" y="812"/>
                    <a:pt x="868" y="812"/>
                  </a:cubicBezTo>
                  <a:cubicBezTo>
                    <a:pt x="867" y="811"/>
                    <a:pt x="867" y="811"/>
                    <a:pt x="867" y="811"/>
                  </a:cubicBezTo>
                  <a:cubicBezTo>
                    <a:pt x="866" y="811"/>
                    <a:pt x="866" y="811"/>
                    <a:pt x="866" y="811"/>
                  </a:cubicBezTo>
                  <a:cubicBezTo>
                    <a:pt x="865" y="812"/>
                    <a:pt x="865" y="812"/>
                    <a:pt x="865" y="812"/>
                  </a:cubicBezTo>
                  <a:cubicBezTo>
                    <a:pt x="864" y="813"/>
                    <a:pt x="864" y="813"/>
                    <a:pt x="864" y="813"/>
                  </a:cubicBezTo>
                  <a:cubicBezTo>
                    <a:pt x="864" y="813"/>
                    <a:pt x="864" y="813"/>
                    <a:pt x="865" y="814"/>
                  </a:cubicBezTo>
                  <a:cubicBezTo>
                    <a:pt x="865" y="814"/>
                    <a:pt x="865" y="814"/>
                    <a:pt x="865" y="814"/>
                  </a:cubicBezTo>
                  <a:cubicBezTo>
                    <a:pt x="863" y="814"/>
                    <a:pt x="863" y="814"/>
                    <a:pt x="863" y="814"/>
                  </a:cubicBezTo>
                  <a:cubicBezTo>
                    <a:pt x="853" y="813"/>
                    <a:pt x="851" y="809"/>
                    <a:pt x="845" y="812"/>
                  </a:cubicBezTo>
                  <a:cubicBezTo>
                    <a:pt x="845" y="812"/>
                    <a:pt x="845" y="812"/>
                    <a:pt x="845" y="812"/>
                  </a:cubicBezTo>
                  <a:cubicBezTo>
                    <a:pt x="845" y="811"/>
                    <a:pt x="845" y="811"/>
                    <a:pt x="845" y="811"/>
                  </a:cubicBezTo>
                  <a:cubicBezTo>
                    <a:pt x="845" y="811"/>
                    <a:pt x="845" y="811"/>
                    <a:pt x="845" y="811"/>
                  </a:cubicBezTo>
                  <a:cubicBezTo>
                    <a:pt x="845" y="811"/>
                    <a:pt x="845" y="811"/>
                    <a:pt x="845" y="811"/>
                  </a:cubicBezTo>
                  <a:cubicBezTo>
                    <a:pt x="846" y="810"/>
                    <a:pt x="846" y="810"/>
                    <a:pt x="846" y="810"/>
                  </a:cubicBezTo>
                  <a:cubicBezTo>
                    <a:pt x="846" y="809"/>
                    <a:pt x="846" y="809"/>
                    <a:pt x="846" y="809"/>
                  </a:cubicBezTo>
                  <a:cubicBezTo>
                    <a:pt x="846" y="809"/>
                    <a:pt x="846" y="809"/>
                    <a:pt x="846" y="809"/>
                  </a:cubicBezTo>
                  <a:cubicBezTo>
                    <a:pt x="845" y="809"/>
                    <a:pt x="845" y="809"/>
                    <a:pt x="845" y="809"/>
                  </a:cubicBezTo>
                  <a:cubicBezTo>
                    <a:pt x="844" y="811"/>
                    <a:pt x="844" y="811"/>
                    <a:pt x="844" y="811"/>
                  </a:cubicBezTo>
                  <a:cubicBezTo>
                    <a:pt x="845" y="812"/>
                    <a:pt x="845" y="812"/>
                    <a:pt x="845" y="812"/>
                  </a:cubicBezTo>
                  <a:cubicBezTo>
                    <a:pt x="845" y="813"/>
                    <a:pt x="845" y="813"/>
                    <a:pt x="845" y="813"/>
                  </a:cubicBezTo>
                  <a:cubicBezTo>
                    <a:pt x="842" y="813"/>
                    <a:pt x="842" y="813"/>
                    <a:pt x="842" y="813"/>
                  </a:cubicBezTo>
                  <a:cubicBezTo>
                    <a:pt x="836" y="816"/>
                    <a:pt x="838" y="815"/>
                    <a:pt x="835" y="817"/>
                  </a:cubicBezTo>
                  <a:cubicBezTo>
                    <a:pt x="835" y="816"/>
                    <a:pt x="835" y="816"/>
                    <a:pt x="835" y="816"/>
                  </a:cubicBezTo>
                  <a:cubicBezTo>
                    <a:pt x="837" y="814"/>
                    <a:pt x="837" y="814"/>
                    <a:pt x="837" y="814"/>
                  </a:cubicBezTo>
                  <a:cubicBezTo>
                    <a:pt x="837" y="814"/>
                    <a:pt x="837" y="814"/>
                    <a:pt x="837" y="814"/>
                  </a:cubicBezTo>
                  <a:cubicBezTo>
                    <a:pt x="835" y="815"/>
                    <a:pt x="835" y="815"/>
                    <a:pt x="835" y="815"/>
                  </a:cubicBezTo>
                  <a:cubicBezTo>
                    <a:pt x="835" y="814"/>
                    <a:pt x="835" y="814"/>
                    <a:pt x="835" y="814"/>
                  </a:cubicBezTo>
                  <a:cubicBezTo>
                    <a:pt x="835" y="813"/>
                    <a:pt x="835" y="813"/>
                    <a:pt x="835" y="813"/>
                  </a:cubicBezTo>
                  <a:cubicBezTo>
                    <a:pt x="835" y="812"/>
                    <a:pt x="835" y="812"/>
                    <a:pt x="835" y="812"/>
                  </a:cubicBezTo>
                  <a:cubicBezTo>
                    <a:pt x="834" y="812"/>
                    <a:pt x="834" y="812"/>
                    <a:pt x="834" y="812"/>
                  </a:cubicBezTo>
                  <a:cubicBezTo>
                    <a:pt x="833" y="813"/>
                    <a:pt x="833" y="813"/>
                    <a:pt x="833" y="813"/>
                  </a:cubicBezTo>
                  <a:cubicBezTo>
                    <a:pt x="833" y="813"/>
                    <a:pt x="833" y="813"/>
                    <a:pt x="833" y="813"/>
                  </a:cubicBezTo>
                  <a:cubicBezTo>
                    <a:pt x="832" y="812"/>
                    <a:pt x="832" y="812"/>
                    <a:pt x="832" y="812"/>
                  </a:cubicBezTo>
                  <a:cubicBezTo>
                    <a:pt x="832" y="812"/>
                    <a:pt x="832" y="812"/>
                    <a:pt x="832" y="812"/>
                  </a:cubicBezTo>
                  <a:cubicBezTo>
                    <a:pt x="832" y="815"/>
                    <a:pt x="832" y="815"/>
                    <a:pt x="832" y="815"/>
                  </a:cubicBezTo>
                  <a:cubicBezTo>
                    <a:pt x="833" y="816"/>
                    <a:pt x="833" y="815"/>
                    <a:pt x="833" y="817"/>
                  </a:cubicBezTo>
                  <a:cubicBezTo>
                    <a:pt x="832" y="818"/>
                    <a:pt x="832" y="818"/>
                    <a:pt x="831" y="819"/>
                  </a:cubicBezTo>
                  <a:cubicBezTo>
                    <a:pt x="830" y="820"/>
                    <a:pt x="830" y="820"/>
                    <a:pt x="830" y="820"/>
                  </a:cubicBezTo>
                  <a:cubicBezTo>
                    <a:pt x="827" y="824"/>
                    <a:pt x="822" y="826"/>
                    <a:pt x="819" y="828"/>
                  </a:cubicBezTo>
                  <a:cubicBezTo>
                    <a:pt x="818" y="828"/>
                    <a:pt x="818" y="828"/>
                    <a:pt x="818" y="828"/>
                  </a:cubicBezTo>
                  <a:cubicBezTo>
                    <a:pt x="820" y="827"/>
                    <a:pt x="819" y="827"/>
                    <a:pt x="821" y="826"/>
                  </a:cubicBezTo>
                  <a:cubicBezTo>
                    <a:pt x="820" y="826"/>
                    <a:pt x="820" y="826"/>
                    <a:pt x="820" y="826"/>
                  </a:cubicBezTo>
                  <a:cubicBezTo>
                    <a:pt x="818" y="826"/>
                    <a:pt x="818" y="826"/>
                    <a:pt x="817" y="826"/>
                  </a:cubicBezTo>
                  <a:cubicBezTo>
                    <a:pt x="817" y="826"/>
                    <a:pt x="817" y="826"/>
                    <a:pt x="817" y="826"/>
                  </a:cubicBezTo>
                  <a:cubicBezTo>
                    <a:pt x="816" y="827"/>
                    <a:pt x="816" y="827"/>
                    <a:pt x="816" y="827"/>
                  </a:cubicBezTo>
                  <a:cubicBezTo>
                    <a:pt x="815" y="826"/>
                    <a:pt x="815" y="826"/>
                    <a:pt x="815" y="826"/>
                  </a:cubicBezTo>
                  <a:cubicBezTo>
                    <a:pt x="814" y="825"/>
                    <a:pt x="814" y="825"/>
                    <a:pt x="814" y="825"/>
                  </a:cubicBezTo>
                  <a:cubicBezTo>
                    <a:pt x="814" y="825"/>
                    <a:pt x="814" y="825"/>
                    <a:pt x="814" y="825"/>
                  </a:cubicBezTo>
                  <a:cubicBezTo>
                    <a:pt x="814" y="825"/>
                    <a:pt x="814" y="825"/>
                    <a:pt x="814" y="825"/>
                  </a:cubicBezTo>
                  <a:cubicBezTo>
                    <a:pt x="815" y="828"/>
                    <a:pt x="815" y="828"/>
                    <a:pt x="815" y="828"/>
                  </a:cubicBezTo>
                  <a:cubicBezTo>
                    <a:pt x="816" y="828"/>
                    <a:pt x="815" y="828"/>
                    <a:pt x="816" y="828"/>
                  </a:cubicBezTo>
                  <a:cubicBezTo>
                    <a:pt x="815" y="829"/>
                    <a:pt x="816" y="829"/>
                    <a:pt x="815" y="830"/>
                  </a:cubicBezTo>
                  <a:cubicBezTo>
                    <a:pt x="813" y="830"/>
                    <a:pt x="813" y="830"/>
                    <a:pt x="813" y="830"/>
                  </a:cubicBezTo>
                  <a:cubicBezTo>
                    <a:pt x="812" y="829"/>
                    <a:pt x="812" y="829"/>
                    <a:pt x="812" y="829"/>
                  </a:cubicBezTo>
                  <a:cubicBezTo>
                    <a:pt x="812" y="830"/>
                    <a:pt x="812" y="830"/>
                    <a:pt x="812" y="831"/>
                  </a:cubicBezTo>
                  <a:cubicBezTo>
                    <a:pt x="811" y="832"/>
                    <a:pt x="812" y="832"/>
                    <a:pt x="811" y="832"/>
                  </a:cubicBezTo>
                  <a:cubicBezTo>
                    <a:pt x="811" y="832"/>
                    <a:pt x="811" y="832"/>
                    <a:pt x="811" y="832"/>
                  </a:cubicBezTo>
                  <a:cubicBezTo>
                    <a:pt x="810" y="831"/>
                    <a:pt x="810" y="831"/>
                    <a:pt x="810" y="831"/>
                  </a:cubicBezTo>
                  <a:cubicBezTo>
                    <a:pt x="810" y="832"/>
                    <a:pt x="810" y="832"/>
                    <a:pt x="810" y="832"/>
                  </a:cubicBezTo>
                  <a:cubicBezTo>
                    <a:pt x="809" y="832"/>
                    <a:pt x="809" y="832"/>
                    <a:pt x="809" y="832"/>
                  </a:cubicBezTo>
                  <a:cubicBezTo>
                    <a:pt x="808" y="832"/>
                    <a:pt x="809" y="832"/>
                    <a:pt x="808" y="832"/>
                  </a:cubicBezTo>
                  <a:cubicBezTo>
                    <a:pt x="808" y="833"/>
                    <a:pt x="808" y="833"/>
                    <a:pt x="808" y="833"/>
                  </a:cubicBezTo>
                  <a:cubicBezTo>
                    <a:pt x="809" y="833"/>
                    <a:pt x="809" y="833"/>
                    <a:pt x="809" y="833"/>
                  </a:cubicBezTo>
                  <a:cubicBezTo>
                    <a:pt x="809" y="834"/>
                    <a:pt x="809" y="834"/>
                    <a:pt x="809" y="834"/>
                  </a:cubicBezTo>
                  <a:cubicBezTo>
                    <a:pt x="808" y="836"/>
                    <a:pt x="808" y="836"/>
                    <a:pt x="808" y="836"/>
                  </a:cubicBezTo>
                  <a:cubicBezTo>
                    <a:pt x="807" y="836"/>
                    <a:pt x="807" y="836"/>
                    <a:pt x="807" y="836"/>
                  </a:cubicBezTo>
                  <a:cubicBezTo>
                    <a:pt x="805" y="836"/>
                    <a:pt x="805" y="836"/>
                    <a:pt x="805" y="836"/>
                  </a:cubicBezTo>
                  <a:cubicBezTo>
                    <a:pt x="805" y="836"/>
                    <a:pt x="805" y="836"/>
                    <a:pt x="805" y="836"/>
                  </a:cubicBezTo>
                  <a:cubicBezTo>
                    <a:pt x="805" y="836"/>
                    <a:pt x="805" y="836"/>
                    <a:pt x="805" y="836"/>
                  </a:cubicBezTo>
                  <a:cubicBezTo>
                    <a:pt x="806" y="838"/>
                    <a:pt x="806" y="838"/>
                    <a:pt x="806" y="838"/>
                  </a:cubicBezTo>
                  <a:cubicBezTo>
                    <a:pt x="806" y="840"/>
                    <a:pt x="806" y="841"/>
                    <a:pt x="805" y="843"/>
                  </a:cubicBezTo>
                  <a:cubicBezTo>
                    <a:pt x="804" y="843"/>
                    <a:pt x="804" y="843"/>
                    <a:pt x="804" y="843"/>
                  </a:cubicBezTo>
                  <a:cubicBezTo>
                    <a:pt x="802" y="842"/>
                    <a:pt x="802" y="842"/>
                    <a:pt x="801" y="841"/>
                  </a:cubicBezTo>
                  <a:cubicBezTo>
                    <a:pt x="802" y="843"/>
                    <a:pt x="802" y="843"/>
                    <a:pt x="802" y="843"/>
                  </a:cubicBezTo>
                  <a:cubicBezTo>
                    <a:pt x="804" y="844"/>
                    <a:pt x="804" y="844"/>
                    <a:pt x="804" y="844"/>
                  </a:cubicBezTo>
                  <a:cubicBezTo>
                    <a:pt x="804" y="845"/>
                    <a:pt x="804" y="844"/>
                    <a:pt x="804" y="845"/>
                  </a:cubicBezTo>
                  <a:cubicBezTo>
                    <a:pt x="804" y="846"/>
                    <a:pt x="804" y="846"/>
                    <a:pt x="803" y="847"/>
                  </a:cubicBezTo>
                  <a:cubicBezTo>
                    <a:pt x="806" y="853"/>
                    <a:pt x="803" y="850"/>
                    <a:pt x="807" y="858"/>
                  </a:cubicBezTo>
                  <a:cubicBezTo>
                    <a:pt x="808" y="858"/>
                    <a:pt x="808" y="858"/>
                    <a:pt x="808" y="858"/>
                  </a:cubicBezTo>
                  <a:cubicBezTo>
                    <a:pt x="808" y="859"/>
                    <a:pt x="808" y="859"/>
                    <a:pt x="808" y="859"/>
                  </a:cubicBezTo>
                  <a:cubicBezTo>
                    <a:pt x="808" y="860"/>
                    <a:pt x="808" y="860"/>
                    <a:pt x="808" y="860"/>
                  </a:cubicBezTo>
                  <a:cubicBezTo>
                    <a:pt x="807" y="860"/>
                    <a:pt x="807" y="860"/>
                    <a:pt x="807" y="860"/>
                  </a:cubicBezTo>
                  <a:cubicBezTo>
                    <a:pt x="806" y="860"/>
                    <a:pt x="806" y="860"/>
                    <a:pt x="806" y="860"/>
                  </a:cubicBezTo>
                  <a:cubicBezTo>
                    <a:pt x="806" y="861"/>
                    <a:pt x="806" y="861"/>
                    <a:pt x="806" y="861"/>
                  </a:cubicBezTo>
                  <a:cubicBezTo>
                    <a:pt x="805" y="861"/>
                    <a:pt x="805" y="861"/>
                    <a:pt x="805" y="861"/>
                  </a:cubicBezTo>
                  <a:cubicBezTo>
                    <a:pt x="803" y="859"/>
                    <a:pt x="803" y="859"/>
                    <a:pt x="803" y="859"/>
                  </a:cubicBezTo>
                  <a:cubicBezTo>
                    <a:pt x="798" y="858"/>
                    <a:pt x="801" y="859"/>
                    <a:pt x="795" y="858"/>
                  </a:cubicBezTo>
                  <a:cubicBezTo>
                    <a:pt x="794" y="857"/>
                    <a:pt x="794" y="857"/>
                    <a:pt x="793" y="856"/>
                  </a:cubicBezTo>
                  <a:cubicBezTo>
                    <a:pt x="792" y="856"/>
                    <a:pt x="792" y="856"/>
                    <a:pt x="792" y="856"/>
                  </a:cubicBezTo>
                  <a:cubicBezTo>
                    <a:pt x="791" y="856"/>
                    <a:pt x="791" y="856"/>
                    <a:pt x="791" y="856"/>
                  </a:cubicBezTo>
                  <a:cubicBezTo>
                    <a:pt x="790" y="855"/>
                    <a:pt x="790" y="855"/>
                    <a:pt x="790" y="855"/>
                  </a:cubicBezTo>
                  <a:cubicBezTo>
                    <a:pt x="788" y="854"/>
                    <a:pt x="789" y="855"/>
                    <a:pt x="787" y="854"/>
                  </a:cubicBezTo>
                  <a:cubicBezTo>
                    <a:pt x="786" y="854"/>
                    <a:pt x="786" y="854"/>
                    <a:pt x="786" y="854"/>
                  </a:cubicBezTo>
                  <a:cubicBezTo>
                    <a:pt x="784" y="850"/>
                    <a:pt x="786" y="852"/>
                    <a:pt x="784" y="848"/>
                  </a:cubicBezTo>
                  <a:cubicBezTo>
                    <a:pt x="784" y="848"/>
                    <a:pt x="782" y="846"/>
                    <a:pt x="782" y="846"/>
                  </a:cubicBezTo>
                  <a:cubicBezTo>
                    <a:pt x="782" y="846"/>
                    <a:pt x="782" y="846"/>
                    <a:pt x="782" y="846"/>
                  </a:cubicBezTo>
                  <a:cubicBezTo>
                    <a:pt x="782" y="846"/>
                    <a:pt x="782" y="845"/>
                    <a:pt x="782" y="845"/>
                  </a:cubicBezTo>
                  <a:cubicBezTo>
                    <a:pt x="782" y="844"/>
                    <a:pt x="782" y="844"/>
                    <a:pt x="782" y="844"/>
                  </a:cubicBezTo>
                  <a:cubicBezTo>
                    <a:pt x="782" y="843"/>
                    <a:pt x="782" y="843"/>
                    <a:pt x="782" y="843"/>
                  </a:cubicBezTo>
                  <a:cubicBezTo>
                    <a:pt x="781" y="843"/>
                    <a:pt x="781" y="843"/>
                    <a:pt x="781" y="843"/>
                  </a:cubicBezTo>
                  <a:cubicBezTo>
                    <a:pt x="782" y="842"/>
                    <a:pt x="782" y="842"/>
                    <a:pt x="782" y="842"/>
                  </a:cubicBezTo>
                  <a:cubicBezTo>
                    <a:pt x="782" y="841"/>
                    <a:pt x="782" y="841"/>
                    <a:pt x="782" y="840"/>
                  </a:cubicBezTo>
                  <a:cubicBezTo>
                    <a:pt x="780" y="839"/>
                    <a:pt x="781" y="839"/>
                    <a:pt x="779" y="838"/>
                  </a:cubicBezTo>
                  <a:cubicBezTo>
                    <a:pt x="775" y="834"/>
                    <a:pt x="778" y="836"/>
                    <a:pt x="775" y="832"/>
                  </a:cubicBezTo>
                  <a:cubicBezTo>
                    <a:pt x="774" y="831"/>
                    <a:pt x="774" y="831"/>
                    <a:pt x="774" y="831"/>
                  </a:cubicBezTo>
                  <a:cubicBezTo>
                    <a:pt x="773" y="830"/>
                    <a:pt x="773" y="830"/>
                    <a:pt x="773" y="830"/>
                  </a:cubicBezTo>
                  <a:cubicBezTo>
                    <a:pt x="772" y="829"/>
                    <a:pt x="772" y="829"/>
                    <a:pt x="772" y="828"/>
                  </a:cubicBezTo>
                  <a:cubicBezTo>
                    <a:pt x="772" y="828"/>
                    <a:pt x="772" y="828"/>
                    <a:pt x="772" y="828"/>
                  </a:cubicBezTo>
                  <a:cubicBezTo>
                    <a:pt x="770" y="824"/>
                    <a:pt x="771" y="826"/>
                    <a:pt x="769" y="822"/>
                  </a:cubicBezTo>
                  <a:cubicBezTo>
                    <a:pt x="769" y="821"/>
                    <a:pt x="769" y="821"/>
                    <a:pt x="769" y="821"/>
                  </a:cubicBezTo>
                  <a:cubicBezTo>
                    <a:pt x="767" y="818"/>
                    <a:pt x="767" y="819"/>
                    <a:pt x="765" y="816"/>
                  </a:cubicBezTo>
                  <a:cubicBezTo>
                    <a:pt x="764" y="816"/>
                    <a:pt x="764" y="816"/>
                    <a:pt x="764" y="816"/>
                  </a:cubicBezTo>
                  <a:cubicBezTo>
                    <a:pt x="764" y="816"/>
                    <a:pt x="764" y="816"/>
                    <a:pt x="764" y="816"/>
                  </a:cubicBezTo>
                  <a:cubicBezTo>
                    <a:pt x="761" y="813"/>
                    <a:pt x="761" y="813"/>
                    <a:pt x="761" y="813"/>
                  </a:cubicBezTo>
                  <a:cubicBezTo>
                    <a:pt x="761" y="812"/>
                    <a:pt x="761" y="812"/>
                    <a:pt x="761" y="812"/>
                  </a:cubicBezTo>
                  <a:cubicBezTo>
                    <a:pt x="760" y="812"/>
                    <a:pt x="760" y="812"/>
                    <a:pt x="760" y="812"/>
                  </a:cubicBezTo>
                  <a:cubicBezTo>
                    <a:pt x="759" y="812"/>
                    <a:pt x="759" y="812"/>
                    <a:pt x="759" y="812"/>
                  </a:cubicBezTo>
                  <a:cubicBezTo>
                    <a:pt x="759" y="811"/>
                    <a:pt x="759" y="811"/>
                    <a:pt x="759" y="811"/>
                  </a:cubicBezTo>
                  <a:cubicBezTo>
                    <a:pt x="759" y="811"/>
                    <a:pt x="759" y="811"/>
                    <a:pt x="759" y="811"/>
                  </a:cubicBezTo>
                  <a:cubicBezTo>
                    <a:pt x="758" y="811"/>
                    <a:pt x="758" y="811"/>
                    <a:pt x="758" y="811"/>
                  </a:cubicBezTo>
                  <a:cubicBezTo>
                    <a:pt x="758" y="811"/>
                    <a:pt x="758" y="811"/>
                    <a:pt x="758" y="811"/>
                  </a:cubicBezTo>
                  <a:cubicBezTo>
                    <a:pt x="754" y="812"/>
                    <a:pt x="754" y="811"/>
                    <a:pt x="752" y="811"/>
                  </a:cubicBezTo>
                  <a:cubicBezTo>
                    <a:pt x="751" y="810"/>
                    <a:pt x="751" y="810"/>
                    <a:pt x="751" y="810"/>
                  </a:cubicBezTo>
                  <a:cubicBezTo>
                    <a:pt x="750" y="810"/>
                    <a:pt x="750" y="810"/>
                    <a:pt x="750" y="810"/>
                  </a:cubicBezTo>
                  <a:cubicBezTo>
                    <a:pt x="749" y="811"/>
                    <a:pt x="749" y="811"/>
                    <a:pt x="749" y="811"/>
                  </a:cubicBezTo>
                  <a:cubicBezTo>
                    <a:pt x="748" y="812"/>
                    <a:pt x="748" y="812"/>
                    <a:pt x="748" y="812"/>
                  </a:cubicBezTo>
                  <a:cubicBezTo>
                    <a:pt x="747" y="812"/>
                    <a:pt x="747" y="812"/>
                    <a:pt x="747" y="812"/>
                  </a:cubicBezTo>
                  <a:cubicBezTo>
                    <a:pt x="745" y="813"/>
                    <a:pt x="745" y="813"/>
                    <a:pt x="745" y="813"/>
                  </a:cubicBezTo>
                  <a:cubicBezTo>
                    <a:pt x="744" y="816"/>
                    <a:pt x="744" y="816"/>
                    <a:pt x="744" y="817"/>
                  </a:cubicBezTo>
                  <a:cubicBezTo>
                    <a:pt x="744" y="818"/>
                    <a:pt x="744" y="818"/>
                    <a:pt x="744" y="818"/>
                  </a:cubicBezTo>
                  <a:cubicBezTo>
                    <a:pt x="744" y="819"/>
                    <a:pt x="744" y="819"/>
                    <a:pt x="744" y="819"/>
                  </a:cubicBezTo>
                  <a:cubicBezTo>
                    <a:pt x="743" y="819"/>
                    <a:pt x="743" y="819"/>
                    <a:pt x="743" y="819"/>
                  </a:cubicBezTo>
                  <a:cubicBezTo>
                    <a:pt x="742" y="820"/>
                    <a:pt x="742" y="820"/>
                    <a:pt x="741" y="821"/>
                  </a:cubicBezTo>
                  <a:cubicBezTo>
                    <a:pt x="740" y="822"/>
                    <a:pt x="740" y="822"/>
                    <a:pt x="740" y="822"/>
                  </a:cubicBezTo>
                  <a:cubicBezTo>
                    <a:pt x="739" y="821"/>
                    <a:pt x="739" y="821"/>
                    <a:pt x="739" y="821"/>
                  </a:cubicBezTo>
                  <a:cubicBezTo>
                    <a:pt x="736" y="820"/>
                    <a:pt x="735" y="818"/>
                    <a:pt x="731" y="817"/>
                  </a:cubicBezTo>
                  <a:cubicBezTo>
                    <a:pt x="729" y="816"/>
                    <a:pt x="729" y="815"/>
                    <a:pt x="727" y="814"/>
                  </a:cubicBezTo>
                  <a:cubicBezTo>
                    <a:pt x="724" y="812"/>
                    <a:pt x="724" y="811"/>
                    <a:pt x="723" y="809"/>
                  </a:cubicBezTo>
                  <a:cubicBezTo>
                    <a:pt x="723" y="807"/>
                    <a:pt x="723" y="807"/>
                    <a:pt x="723" y="807"/>
                  </a:cubicBezTo>
                  <a:cubicBezTo>
                    <a:pt x="721" y="800"/>
                    <a:pt x="721" y="801"/>
                    <a:pt x="717" y="798"/>
                  </a:cubicBezTo>
                  <a:cubicBezTo>
                    <a:pt x="712" y="794"/>
                    <a:pt x="710" y="791"/>
                    <a:pt x="707" y="790"/>
                  </a:cubicBezTo>
                  <a:cubicBezTo>
                    <a:pt x="704" y="787"/>
                    <a:pt x="706" y="789"/>
                    <a:pt x="704" y="786"/>
                  </a:cubicBezTo>
                  <a:cubicBezTo>
                    <a:pt x="704" y="786"/>
                    <a:pt x="684" y="786"/>
                    <a:pt x="684" y="786"/>
                  </a:cubicBezTo>
                  <a:cubicBezTo>
                    <a:pt x="684" y="787"/>
                    <a:pt x="684" y="788"/>
                    <a:pt x="684" y="791"/>
                  </a:cubicBezTo>
                  <a:cubicBezTo>
                    <a:pt x="673" y="791"/>
                    <a:pt x="664" y="791"/>
                    <a:pt x="652" y="791"/>
                  </a:cubicBezTo>
                  <a:cubicBezTo>
                    <a:pt x="637" y="786"/>
                    <a:pt x="625" y="782"/>
                    <a:pt x="609" y="776"/>
                  </a:cubicBezTo>
                  <a:cubicBezTo>
                    <a:pt x="610" y="775"/>
                    <a:pt x="610" y="775"/>
                    <a:pt x="610" y="775"/>
                  </a:cubicBezTo>
                  <a:cubicBezTo>
                    <a:pt x="611" y="773"/>
                    <a:pt x="611" y="773"/>
                    <a:pt x="611" y="773"/>
                  </a:cubicBezTo>
                  <a:cubicBezTo>
                    <a:pt x="609" y="773"/>
                    <a:pt x="586" y="775"/>
                    <a:pt x="584" y="776"/>
                  </a:cubicBezTo>
                  <a:cubicBezTo>
                    <a:pt x="584" y="775"/>
                    <a:pt x="584" y="774"/>
                    <a:pt x="584" y="774"/>
                  </a:cubicBezTo>
                  <a:cubicBezTo>
                    <a:pt x="583" y="774"/>
                    <a:pt x="583" y="774"/>
                    <a:pt x="583" y="774"/>
                  </a:cubicBezTo>
                  <a:cubicBezTo>
                    <a:pt x="582" y="774"/>
                    <a:pt x="582" y="774"/>
                    <a:pt x="582" y="774"/>
                  </a:cubicBezTo>
                  <a:cubicBezTo>
                    <a:pt x="582" y="772"/>
                    <a:pt x="582" y="772"/>
                    <a:pt x="582" y="772"/>
                  </a:cubicBezTo>
                  <a:cubicBezTo>
                    <a:pt x="582" y="771"/>
                    <a:pt x="582" y="771"/>
                    <a:pt x="582" y="771"/>
                  </a:cubicBezTo>
                  <a:cubicBezTo>
                    <a:pt x="582" y="770"/>
                    <a:pt x="582" y="769"/>
                    <a:pt x="582" y="768"/>
                  </a:cubicBezTo>
                  <a:cubicBezTo>
                    <a:pt x="580" y="765"/>
                    <a:pt x="580" y="765"/>
                    <a:pt x="580" y="765"/>
                  </a:cubicBezTo>
                  <a:cubicBezTo>
                    <a:pt x="577" y="763"/>
                    <a:pt x="573" y="760"/>
                    <a:pt x="573" y="760"/>
                  </a:cubicBezTo>
                  <a:cubicBezTo>
                    <a:pt x="572" y="759"/>
                    <a:pt x="572" y="759"/>
                    <a:pt x="572" y="759"/>
                  </a:cubicBezTo>
                  <a:cubicBezTo>
                    <a:pt x="571" y="759"/>
                    <a:pt x="571" y="759"/>
                    <a:pt x="571" y="759"/>
                  </a:cubicBezTo>
                  <a:cubicBezTo>
                    <a:pt x="571" y="760"/>
                    <a:pt x="571" y="760"/>
                    <a:pt x="571" y="760"/>
                  </a:cubicBezTo>
                  <a:cubicBezTo>
                    <a:pt x="569" y="759"/>
                    <a:pt x="569" y="759"/>
                    <a:pt x="569" y="759"/>
                  </a:cubicBezTo>
                  <a:cubicBezTo>
                    <a:pt x="570" y="758"/>
                    <a:pt x="570" y="758"/>
                    <a:pt x="570" y="758"/>
                  </a:cubicBezTo>
                  <a:cubicBezTo>
                    <a:pt x="568" y="756"/>
                    <a:pt x="568" y="756"/>
                    <a:pt x="568" y="756"/>
                  </a:cubicBezTo>
                  <a:cubicBezTo>
                    <a:pt x="567" y="755"/>
                    <a:pt x="567" y="755"/>
                    <a:pt x="567" y="755"/>
                  </a:cubicBezTo>
                  <a:cubicBezTo>
                    <a:pt x="565" y="756"/>
                    <a:pt x="565" y="756"/>
                    <a:pt x="565" y="756"/>
                  </a:cubicBezTo>
                  <a:cubicBezTo>
                    <a:pt x="561" y="754"/>
                    <a:pt x="561" y="754"/>
                    <a:pt x="561" y="754"/>
                  </a:cubicBezTo>
                  <a:cubicBezTo>
                    <a:pt x="560" y="754"/>
                    <a:pt x="560" y="754"/>
                    <a:pt x="560" y="754"/>
                  </a:cubicBezTo>
                  <a:cubicBezTo>
                    <a:pt x="560" y="752"/>
                    <a:pt x="560" y="752"/>
                    <a:pt x="560" y="752"/>
                  </a:cubicBezTo>
                  <a:cubicBezTo>
                    <a:pt x="558" y="751"/>
                    <a:pt x="558" y="752"/>
                    <a:pt x="556" y="750"/>
                  </a:cubicBezTo>
                  <a:cubicBezTo>
                    <a:pt x="555" y="751"/>
                    <a:pt x="555" y="751"/>
                    <a:pt x="555" y="751"/>
                  </a:cubicBezTo>
                  <a:cubicBezTo>
                    <a:pt x="552" y="750"/>
                    <a:pt x="552" y="750"/>
                    <a:pt x="550" y="750"/>
                  </a:cubicBezTo>
                  <a:cubicBezTo>
                    <a:pt x="548" y="750"/>
                    <a:pt x="547" y="750"/>
                    <a:pt x="546" y="750"/>
                  </a:cubicBezTo>
                  <a:cubicBezTo>
                    <a:pt x="545" y="749"/>
                    <a:pt x="545" y="749"/>
                    <a:pt x="545" y="749"/>
                  </a:cubicBezTo>
                  <a:cubicBezTo>
                    <a:pt x="544" y="748"/>
                    <a:pt x="544" y="748"/>
                    <a:pt x="544" y="748"/>
                  </a:cubicBezTo>
                  <a:cubicBezTo>
                    <a:pt x="544" y="747"/>
                    <a:pt x="544" y="747"/>
                    <a:pt x="544" y="747"/>
                  </a:cubicBezTo>
                  <a:cubicBezTo>
                    <a:pt x="544" y="746"/>
                    <a:pt x="544" y="746"/>
                    <a:pt x="544" y="746"/>
                  </a:cubicBezTo>
                  <a:cubicBezTo>
                    <a:pt x="544" y="745"/>
                    <a:pt x="544" y="745"/>
                    <a:pt x="544" y="745"/>
                  </a:cubicBezTo>
                  <a:cubicBezTo>
                    <a:pt x="544" y="743"/>
                    <a:pt x="544" y="743"/>
                    <a:pt x="544" y="743"/>
                  </a:cubicBezTo>
                  <a:cubicBezTo>
                    <a:pt x="544" y="741"/>
                    <a:pt x="544" y="741"/>
                    <a:pt x="544" y="741"/>
                  </a:cubicBezTo>
                  <a:cubicBezTo>
                    <a:pt x="544" y="741"/>
                    <a:pt x="544" y="741"/>
                    <a:pt x="544" y="741"/>
                  </a:cubicBezTo>
                  <a:cubicBezTo>
                    <a:pt x="544" y="740"/>
                    <a:pt x="544" y="740"/>
                    <a:pt x="544" y="740"/>
                  </a:cubicBezTo>
                  <a:cubicBezTo>
                    <a:pt x="542" y="740"/>
                    <a:pt x="542" y="740"/>
                    <a:pt x="542" y="740"/>
                  </a:cubicBezTo>
                  <a:cubicBezTo>
                    <a:pt x="542" y="739"/>
                    <a:pt x="542" y="739"/>
                    <a:pt x="542" y="739"/>
                  </a:cubicBezTo>
                  <a:cubicBezTo>
                    <a:pt x="542" y="737"/>
                    <a:pt x="542" y="737"/>
                    <a:pt x="542" y="737"/>
                  </a:cubicBezTo>
                  <a:cubicBezTo>
                    <a:pt x="541" y="737"/>
                    <a:pt x="541" y="737"/>
                    <a:pt x="541" y="737"/>
                  </a:cubicBezTo>
                  <a:cubicBezTo>
                    <a:pt x="540" y="736"/>
                    <a:pt x="540" y="736"/>
                    <a:pt x="540" y="736"/>
                  </a:cubicBezTo>
                  <a:cubicBezTo>
                    <a:pt x="539" y="734"/>
                    <a:pt x="539" y="734"/>
                    <a:pt x="539" y="734"/>
                  </a:cubicBezTo>
                  <a:cubicBezTo>
                    <a:pt x="537" y="733"/>
                    <a:pt x="537" y="733"/>
                    <a:pt x="537" y="733"/>
                  </a:cubicBezTo>
                  <a:cubicBezTo>
                    <a:pt x="536" y="732"/>
                    <a:pt x="536" y="732"/>
                    <a:pt x="536" y="732"/>
                  </a:cubicBezTo>
                  <a:cubicBezTo>
                    <a:pt x="535" y="731"/>
                    <a:pt x="535" y="731"/>
                    <a:pt x="535" y="731"/>
                  </a:cubicBezTo>
                  <a:cubicBezTo>
                    <a:pt x="534" y="728"/>
                    <a:pt x="532" y="726"/>
                    <a:pt x="530" y="724"/>
                  </a:cubicBezTo>
                  <a:cubicBezTo>
                    <a:pt x="530" y="722"/>
                    <a:pt x="530" y="723"/>
                    <a:pt x="530" y="721"/>
                  </a:cubicBezTo>
                  <a:cubicBezTo>
                    <a:pt x="531" y="719"/>
                    <a:pt x="531" y="720"/>
                    <a:pt x="531" y="719"/>
                  </a:cubicBezTo>
                  <a:cubicBezTo>
                    <a:pt x="531" y="717"/>
                    <a:pt x="531" y="718"/>
                    <a:pt x="531" y="717"/>
                  </a:cubicBezTo>
                  <a:cubicBezTo>
                    <a:pt x="530" y="716"/>
                    <a:pt x="530" y="716"/>
                    <a:pt x="530" y="716"/>
                  </a:cubicBezTo>
                  <a:cubicBezTo>
                    <a:pt x="527" y="715"/>
                    <a:pt x="527" y="715"/>
                    <a:pt x="527" y="715"/>
                  </a:cubicBezTo>
                  <a:cubicBezTo>
                    <a:pt x="525" y="712"/>
                    <a:pt x="525" y="712"/>
                    <a:pt x="525" y="712"/>
                  </a:cubicBezTo>
                  <a:cubicBezTo>
                    <a:pt x="524" y="710"/>
                    <a:pt x="524" y="710"/>
                    <a:pt x="524" y="710"/>
                  </a:cubicBezTo>
                  <a:cubicBezTo>
                    <a:pt x="523" y="707"/>
                    <a:pt x="523" y="707"/>
                    <a:pt x="523" y="707"/>
                  </a:cubicBezTo>
                  <a:cubicBezTo>
                    <a:pt x="523" y="705"/>
                    <a:pt x="523" y="706"/>
                    <a:pt x="523" y="704"/>
                  </a:cubicBezTo>
                  <a:cubicBezTo>
                    <a:pt x="524" y="704"/>
                    <a:pt x="524" y="704"/>
                    <a:pt x="524" y="704"/>
                  </a:cubicBezTo>
                  <a:cubicBezTo>
                    <a:pt x="525" y="704"/>
                    <a:pt x="525" y="704"/>
                    <a:pt x="525" y="704"/>
                  </a:cubicBezTo>
                  <a:cubicBezTo>
                    <a:pt x="525" y="704"/>
                    <a:pt x="525" y="704"/>
                    <a:pt x="525" y="704"/>
                  </a:cubicBezTo>
                  <a:cubicBezTo>
                    <a:pt x="525" y="706"/>
                    <a:pt x="525" y="706"/>
                    <a:pt x="525" y="706"/>
                  </a:cubicBezTo>
                  <a:cubicBezTo>
                    <a:pt x="526" y="706"/>
                    <a:pt x="526" y="706"/>
                    <a:pt x="526" y="706"/>
                  </a:cubicBezTo>
                  <a:cubicBezTo>
                    <a:pt x="526" y="707"/>
                    <a:pt x="526" y="707"/>
                    <a:pt x="526" y="707"/>
                  </a:cubicBezTo>
                  <a:cubicBezTo>
                    <a:pt x="527" y="708"/>
                    <a:pt x="527" y="708"/>
                    <a:pt x="527" y="708"/>
                  </a:cubicBezTo>
                  <a:cubicBezTo>
                    <a:pt x="528" y="708"/>
                    <a:pt x="528" y="708"/>
                    <a:pt x="528" y="708"/>
                  </a:cubicBezTo>
                  <a:cubicBezTo>
                    <a:pt x="528" y="708"/>
                    <a:pt x="528" y="708"/>
                    <a:pt x="528" y="708"/>
                  </a:cubicBezTo>
                  <a:cubicBezTo>
                    <a:pt x="528" y="707"/>
                    <a:pt x="528" y="708"/>
                    <a:pt x="528" y="707"/>
                  </a:cubicBezTo>
                  <a:cubicBezTo>
                    <a:pt x="527" y="706"/>
                    <a:pt x="527" y="706"/>
                    <a:pt x="527" y="704"/>
                  </a:cubicBezTo>
                  <a:cubicBezTo>
                    <a:pt x="526" y="704"/>
                    <a:pt x="526" y="704"/>
                    <a:pt x="526" y="704"/>
                  </a:cubicBezTo>
                  <a:cubicBezTo>
                    <a:pt x="525" y="702"/>
                    <a:pt x="525" y="702"/>
                    <a:pt x="525" y="702"/>
                  </a:cubicBezTo>
                  <a:cubicBezTo>
                    <a:pt x="525" y="702"/>
                    <a:pt x="525" y="702"/>
                    <a:pt x="525" y="702"/>
                  </a:cubicBezTo>
                  <a:cubicBezTo>
                    <a:pt x="525" y="701"/>
                    <a:pt x="525" y="701"/>
                    <a:pt x="525" y="701"/>
                  </a:cubicBezTo>
                  <a:cubicBezTo>
                    <a:pt x="525" y="701"/>
                    <a:pt x="525" y="701"/>
                    <a:pt x="525" y="701"/>
                  </a:cubicBezTo>
                  <a:cubicBezTo>
                    <a:pt x="527" y="700"/>
                    <a:pt x="527" y="700"/>
                    <a:pt x="527" y="700"/>
                  </a:cubicBezTo>
                  <a:cubicBezTo>
                    <a:pt x="529" y="700"/>
                    <a:pt x="530" y="700"/>
                    <a:pt x="532" y="700"/>
                  </a:cubicBezTo>
                  <a:cubicBezTo>
                    <a:pt x="533" y="700"/>
                    <a:pt x="533" y="700"/>
                    <a:pt x="533" y="700"/>
                  </a:cubicBezTo>
                  <a:cubicBezTo>
                    <a:pt x="534" y="700"/>
                    <a:pt x="534" y="700"/>
                    <a:pt x="534" y="700"/>
                  </a:cubicBezTo>
                  <a:cubicBezTo>
                    <a:pt x="533" y="699"/>
                    <a:pt x="533" y="699"/>
                    <a:pt x="533" y="699"/>
                  </a:cubicBezTo>
                  <a:cubicBezTo>
                    <a:pt x="533" y="700"/>
                    <a:pt x="533" y="700"/>
                    <a:pt x="533" y="700"/>
                  </a:cubicBezTo>
                  <a:cubicBezTo>
                    <a:pt x="532" y="700"/>
                    <a:pt x="532" y="700"/>
                    <a:pt x="530" y="700"/>
                  </a:cubicBezTo>
                  <a:cubicBezTo>
                    <a:pt x="530" y="699"/>
                    <a:pt x="530" y="699"/>
                    <a:pt x="530" y="699"/>
                  </a:cubicBezTo>
                  <a:cubicBezTo>
                    <a:pt x="529" y="699"/>
                    <a:pt x="529" y="699"/>
                    <a:pt x="529" y="699"/>
                  </a:cubicBezTo>
                  <a:cubicBezTo>
                    <a:pt x="529" y="699"/>
                    <a:pt x="529" y="699"/>
                    <a:pt x="529" y="699"/>
                  </a:cubicBezTo>
                  <a:cubicBezTo>
                    <a:pt x="527" y="700"/>
                    <a:pt x="527" y="700"/>
                    <a:pt x="527" y="700"/>
                  </a:cubicBezTo>
                  <a:cubicBezTo>
                    <a:pt x="527" y="700"/>
                    <a:pt x="527" y="700"/>
                    <a:pt x="527" y="700"/>
                  </a:cubicBezTo>
                  <a:cubicBezTo>
                    <a:pt x="525" y="699"/>
                    <a:pt x="525" y="699"/>
                    <a:pt x="525" y="699"/>
                  </a:cubicBezTo>
                  <a:cubicBezTo>
                    <a:pt x="525" y="699"/>
                    <a:pt x="525" y="699"/>
                    <a:pt x="525" y="699"/>
                  </a:cubicBezTo>
                  <a:cubicBezTo>
                    <a:pt x="524" y="699"/>
                    <a:pt x="524" y="699"/>
                    <a:pt x="524" y="699"/>
                  </a:cubicBezTo>
                  <a:cubicBezTo>
                    <a:pt x="523" y="702"/>
                    <a:pt x="523" y="701"/>
                    <a:pt x="524" y="703"/>
                  </a:cubicBezTo>
                  <a:cubicBezTo>
                    <a:pt x="523" y="703"/>
                    <a:pt x="523" y="703"/>
                    <a:pt x="523" y="703"/>
                  </a:cubicBezTo>
                  <a:cubicBezTo>
                    <a:pt x="522" y="702"/>
                    <a:pt x="522" y="702"/>
                    <a:pt x="522" y="702"/>
                  </a:cubicBezTo>
                  <a:cubicBezTo>
                    <a:pt x="520" y="701"/>
                    <a:pt x="521" y="701"/>
                    <a:pt x="519" y="700"/>
                  </a:cubicBezTo>
                  <a:cubicBezTo>
                    <a:pt x="518" y="701"/>
                    <a:pt x="518" y="701"/>
                    <a:pt x="518" y="701"/>
                  </a:cubicBezTo>
                  <a:cubicBezTo>
                    <a:pt x="518" y="700"/>
                    <a:pt x="518" y="700"/>
                    <a:pt x="518" y="700"/>
                  </a:cubicBezTo>
                  <a:cubicBezTo>
                    <a:pt x="518" y="699"/>
                    <a:pt x="518" y="699"/>
                    <a:pt x="518" y="699"/>
                  </a:cubicBezTo>
                  <a:cubicBezTo>
                    <a:pt x="518" y="697"/>
                    <a:pt x="518" y="697"/>
                    <a:pt x="518" y="697"/>
                  </a:cubicBezTo>
                  <a:cubicBezTo>
                    <a:pt x="519" y="699"/>
                    <a:pt x="519" y="699"/>
                    <a:pt x="519" y="699"/>
                  </a:cubicBezTo>
                  <a:cubicBezTo>
                    <a:pt x="519" y="698"/>
                    <a:pt x="519" y="698"/>
                    <a:pt x="519" y="698"/>
                  </a:cubicBezTo>
                  <a:cubicBezTo>
                    <a:pt x="518" y="697"/>
                    <a:pt x="518" y="697"/>
                    <a:pt x="518" y="697"/>
                  </a:cubicBezTo>
                  <a:cubicBezTo>
                    <a:pt x="517" y="696"/>
                    <a:pt x="517" y="696"/>
                    <a:pt x="517" y="696"/>
                  </a:cubicBezTo>
                  <a:cubicBezTo>
                    <a:pt x="516" y="694"/>
                    <a:pt x="516" y="694"/>
                    <a:pt x="516" y="694"/>
                  </a:cubicBezTo>
                  <a:cubicBezTo>
                    <a:pt x="515" y="693"/>
                    <a:pt x="515" y="693"/>
                    <a:pt x="515" y="693"/>
                  </a:cubicBezTo>
                  <a:cubicBezTo>
                    <a:pt x="513" y="691"/>
                    <a:pt x="514" y="692"/>
                    <a:pt x="510" y="688"/>
                  </a:cubicBezTo>
                  <a:cubicBezTo>
                    <a:pt x="510" y="684"/>
                    <a:pt x="510" y="686"/>
                    <a:pt x="509" y="681"/>
                  </a:cubicBezTo>
                  <a:cubicBezTo>
                    <a:pt x="509" y="679"/>
                    <a:pt x="509" y="679"/>
                    <a:pt x="509" y="679"/>
                  </a:cubicBezTo>
                  <a:cubicBezTo>
                    <a:pt x="509" y="675"/>
                    <a:pt x="508" y="674"/>
                    <a:pt x="503" y="668"/>
                  </a:cubicBezTo>
                  <a:cubicBezTo>
                    <a:pt x="502" y="666"/>
                    <a:pt x="503" y="667"/>
                    <a:pt x="502" y="665"/>
                  </a:cubicBezTo>
                  <a:cubicBezTo>
                    <a:pt x="503" y="663"/>
                    <a:pt x="503" y="664"/>
                    <a:pt x="503" y="661"/>
                  </a:cubicBezTo>
                  <a:cubicBezTo>
                    <a:pt x="504" y="661"/>
                    <a:pt x="504" y="661"/>
                    <a:pt x="504" y="661"/>
                  </a:cubicBezTo>
                  <a:cubicBezTo>
                    <a:pt x="504" y="661"/>
                    <a:pt x="504" y="661"/>
                    <a:pt x="504" y="661"/>
                  </a:cubicBezTo>
                  <a:cubicBezTo>
                    <a:pt x="504" y="662"/>
                    <a:pt x="504" y="662"/>
                    <a:pt x="504" y="662"/>
                  </a:cubicBezTo>
                  <a:cubicBezTo>
                    <a:pt x="504" y="662"/>
                    <a:pt x="504" y="662"/>
                    <a:pt x="504" y="662"/>
                  </a:cubicBezTo>
                  <a:cubicBezTo>
                    <a:pt x="504" y="661"/>
                    <a:pt x="504" y="661"/>
                    <a:pt x="504" y="661"/>
                  </a:cubicBezTo>
                  <a:cubicBezTo>
                    <a:pt x="504" y="661"/>
                    <a:pt x="504" y="661"/>
                    <a:pt x="504" y="661"/>
                  </a:cubicBezTo>
                  <a:cubicBezTo>
                    <a:pt x="504" y="661"/>
                    <a:pt x="504" y="661"/>
                    <a:pt x="504" y="661"/>
                  </a:cubicBezTo>
                  <a:cubicBezTo>
                    <a:pt x="504" y="660"/>
                    <a:pt x="504" y="660"/>
                    <a:pt x="504" y="660"/>
                  </a:cubicBezTo>
                  <a:cubicBezTo>
                    <a:pt x="504" y="660"/>
                    <a:pt x="505" y="658"/>
                    <a:pt x="505" y="658"/>
                  </a:cubicBezTo>
                  <a:cubicBezTo>
                    <a:pt x="505" y="654"/>
                    <a:pt x="505" y="656"/>
                    <a:pt x="506" y="651"/>
                  </a:cubicBezTo>
                  <a:cubicBezTo>
                    <a:pt x="506" y="650"/>
                    <a:pt x="506" y="649"/>
                    <a:pt x="505" y="646"/>
                  </a:cubicBezTo>
                  <a:cubicBezTo>
                    <a:pt x="504" y="645"/>
                    <a:pt x="504" y="645"/>
                    <a:pt x="504" y="645"/>
                  </a:cubicBezTo>
                  <a:cubicBezTo>
                    <a:pt x="504" y="644"/>
                    <a:pt x="504" y="644"/>
                    <a:pt x="504" y="644"/>
                  </a:cubicBezTo>
                  <a:cubicBezTo>
                    <a:pt x="504" y="642"/>
                    <a:pt x="504" y="642"/>
                    <a:pt x="504" y="642"/>
                  </a:cubicBezTo>
                  <a:cubicBezTo>
                    <a:pt x="503" y="640"/>
                    <a:pt x="503" y="640"/>
                    <a:pt x="503" y="640"/>
                  </a:cubicBezTo>
                  <a:cubicBezTo>
                    <a:pt x="502" y="636"/>
                    <a:pt x="502" y="638"/>
                    <a:pt x="502" y="633"/>
                  </a:cubicBezTo>
                  <a:cubicBezTo>
                    <a:pt x="502" y="632"/>
                    <a:pt x="502" y="632"/>
                    <a:pt x="501" y="630"/>
                  </a:cubicBezTo>
                  <a:cubicBezTo>
                    <a:pt x="501" y="630"/>
                    <a:pt x="501" y="627"/>
                    <a:pt x="503" y="622"/>
                  </a:cubicBezTo>
                  <a:cubicBezTo>
                    <a:pt x="503" y="621"/>
                    <a:pt x="503" y="621"/>
                    <a:pt x="503" y="621"/>
                  </a:cubicBezTo>
                  <a:cubicBezTo>
                    <a:pt x="503" y="621"/>
                    <a:pt x="503" y="621"/>
                    <a:pt x="503" y="621"/>
                  </a:cubicBezTo>
                  <a:cubicBezTo>
                    <a:pt x="504" y="621"/>
                    <a:pt x="504" y="621"/>
                    <a:pt x="504" y="621"/>
                  </a:cubicBezTo>
                  <a:cubicBezTo>
                    <a:pt x="504" y="620"/>
                    <a:pt x="504" y="620"/>
                    <a:pt x="504" y="620"/>
                  </a:cubicBezTo>
                  <a:cubicBezTo>
                    <a:pt x="503" y="621"/>
                    <a:pt x="503" y="621"/>
                    <a:pt x="503" y="621"/>
                  </a:cubicBezTo>
                  <a:cubicBezTo>
                    <a:pt x="504" y="619"/>
                    <a:pt x="504" y="618"/>
                    <a:pt x="505" y="616"/>
                  </a:cubicBezTo>
                  <a:cubicBezTo>
                    <a:pt x="505" y="610"/>
                    <a:pt x="505" y="612"/>
                    <a:pt x="505" y="606"/>
                  </a:cubicBezTo>
                  <a:cubicBezTo>
                    <a:pt x="506" y="605"/>
                    <a:pt x="506" y="605"/>
                    <a:pt x="506" y="605"/>
                  </a:cubicBezTo>
                  <a:cubicBezTo>
                    <a:pt x="505" y="601"/>
                    <a:pt x="507" y="591"/>
                    <a:pt x="507" y="588"/>
                  </a:cubicBezTo>
                  <a:cubicBezTo>
                    <a:pt x="507" y="587"/>
                    <a:pt x="507" y="587"/>
                    <a:pt x="507" y="587"/>
                  </a:cubicBezTo>
                  <a:cubicBezTo>
                    <a:pt x="507" y="582"/>
                    <a:pt x="507" y="584"/>
                    <a:pt x="507" y="578"/>
                  </a:cubicBezTo>
                  <a:cubicBezTo>
                    <a:pt x="507" y="577"/>
                    <a:pt x="507" y="577"/>
                    <a:pt x="507" y="576"/>
                  </a:cubicBezTo>
                  <a:cubicBezTo>
                    <a:pt x="507" y="576"/>
                    <a:pt x="507" y="576"/>
                    <a:pt x="507" y="576"/>
                  </a:cubicBezTo>
                  <a:cubicBezTo>
                    <a:pt x="508" y="577"/>
                    <a:pt x="508" y="577"/>
                    <a:pt x="508" y="577"/>
                  </a:cubicBezTo>
                  <a:cubicBezTo>
                    <a:pt x="510" y="577"/>
                    <a:pt x="510" y="577"/>
                    <a:pt x="510" y="577"/>
                  </a:cubicBezTo>
                  <a:cubicBezTo>
                    <a:pt x="512" y="576"/>
                    <a:pt x="512" y="576"/>
                    <a:pt x="512" y="576"/>
                  </a:cubicBezTo>
                  <a:cubicBezTo>
                    <a:pt x="513" y="577"/>
                    <a:pt x="513" y="577"/>
                    <a:pt x="513" y="577"/>
                  </a:cubicBezTo>
                  <a:cubicBezTo>
                    <a:pt x="513" y="578"/>
                    <a:pt x="513" y="578"/>
                    <a:pt x="513" y="578"/>
                  </a:cubicBezTo>
                  <a:cubicBezTo>
                    <a:pt x="514" y="578"/>
                    <a:pt x="514" y="578"/>
                    <a:pt x="514" y="578"/>
                  </a:cubicBezTo>
                  <a:cubicBezTo>
                    <a:pt x="515" y="578"/>
                    <a:pt x="515" y="578"/>
                    <a:pt x="515" y="578"/>
                  </a:cubicBezTo>
                  <a:cubicBezTo>
                    <a:pt x="515" y="577"/>
                    <a:pt x="515" y="577"/>
                    <a:pt x="515" y="577"/>
                  </a:cubicBezTo>
                  <a:cubicBezTo>
                    <a:pt x="514" y="577"/>
                    <a:pt x="514" y="577"/>
                    <a:pt x="514" y="577"/>
                  </a:cubicBezTo>
                  <a:cubicBezTo>
                    <a:pt x="513" y="576"/>
                    <a:pt x="513" y="576"/>
                    <a:pt x="513" y="576"/>
                  </a:cubicBezTo>
                  <a:cubicBezTo>
                    <a:pt x="513" y="576"/>
                    <a:pt x="513" y="576"/>
                    <a:pt x="513" y="576"/>
                  </a:cubicBezTo>
                  <a:cubicBezTo>
                    <a:pt x="510" y="576"/>
                    <a:pt x="510" y="576"/>
                    <a:pt x="510" y="576"/>
                  </a:cubicBezTo>
                  <a:cubicBezTo>
                    <a:pt x="510" y="575"/>
                    <a:pt x="510" y="575"/>
                    <a:pt x="510" y="575"/>
                  </a:cubicBezTo>
                  <a:cubicBezTo>
                    <a:pt x="508" y="576"/>
                    <a:pt x="508" y="576"/>
                    <a:pt x="508" y="576"/>
                  </a:cubicBezTo>
                  <a:cubicBezTo>
                    <a:pt x="507" y="575"/>
                    <a:pt x="507" y="575"/>
                    <a:pt x="507" y="575"/>
                  </a:cubicBezTo>
                  <a:cubicBezTo>
                    <a:pt x="506" y="575"/>
                    <a:pt x="506" y="575"/>
                    <a:pt x="506" y="575"/>
                  </a:cubicBezTo>
                  <a:cubicBezTo>
                    <a:pt x="506" y="574"/>
                    <a:pt x="506" y="573"/>
                    <a:pt x="506" y="570"/>
                  </a:cubicBezTo>
                  <a:cubicBezTo>
                    <a:pt x="506" y="572"/>
                    <a:pt x="506" y="572"/>
                    <a:pt x="506" y="572"/>
                  </a:cubicBezTo>
                  <a:cubicBezTo>
                    <a:pt x="507" y="573"/>
                    <a:pt x="507" y="573"/>
                    <a:pt x="507" y="573"/>
                  </a:cubicBezTo>
                  <a:cubicBezTo>
                    <a:pt x="508" y="571"/>
                    <a:pt x="507" y="572"/>
                    <a:pt x="508" y="569"/>
                  </a:cubicBezTo>
                  <a:cubicBezTo>
                    <a:pt x="507" y="569"/>
                    <a:pt x="507" y="569"/>
                    <a:pt x="507" y="569"/>
                  </a:cubicBezTo>
                  <a:cubicBezTo>
                    <a:pt x="506" y="568"/>
                    <a:pt x="506" y="568"/>
                    <a:pt x="506" y="568"/>
                  </a:cubicBezTo>
                  <a:cubicBezTo>
                    <a:pt x="505" y="566"/>
                    <a:pt x="505" y="566"/>
                    <a:pt x="505" y="566"/>
                  </a:cubicBezTo>
                  <a:cubicBezTo>
                    <a:pt x="508" y="564"/>
                    <a:pt x="508" y="564"/>
                    <a:pt x="508" y="564"/>
                  </a:cubicBezTo>
                  <a:cubicBezTo>
                    <a:pt x="507" y="564"/>
                    <a:pt x="507" y="564"/>
                    <a:pt x="507" y="564"/>
                  </a:cubicBezTo>
                  <a:cubicBezTo>
                    <a:pt x="506" y="563"/>
                    <a:pt x="506" y="563"/>
                    <a:pt x="506" y="563"/>
                  </a:cubicBezTo>
                  <a:cubicBezTo>
                    <a:pt x="505" y="563"/>
                    <a:pt x="505" y="563"/>
                    <a:pt x="505" y="563"/>
                  </a:cubicBezTo>
                  <a:cubicBezTo>
                    <a:pt x="505" y="564"/>
                    <a:pt x="505" y="564"/>
                    <a:pt x="505" y="564"/>
                  </a:cubicBezTo>
                  <a:cubicBezTo>
                    <a:pt x="504" y="562"/>
                    <a:pt x="503" y="555"/>
                    <a:pt x="501" y="551"/>
                  </a:cubicBezTo>
                  <a:cubicBezTo>
                    <a:pt x="500" y="549"/>
                    <a:pt x="500" y="549"/>
                    <a:pt x="500" y="549"/>
                  </a:cubicBezTo>
                  <a:cubicBezTo>
                    <a:pt x="498" y="546"/>
                    <a:pt x="499" y="545"/>
                    <a:pt x="499" y="542"/>
                  </a:cubicBezTo>
                  <a:cubicBezTo>
                    <a:pt x="499" y="541"/>
                    <a:pt x="499" y="541"/>
                    <a:pt x="499" y="541"/>
                  </a:cubicBezTo>
                  <a:cubicBezTo>
                    <a:pt x="499" y="541"/>
                    <a:pt x="499" y="541"/>
                    <a:pt x="499" y="541"/>
                  </a:cubicBezTo>
                  <a:cubicBezTo>
                    <a:pt x="502" y="542"/>
                    <a:pt x="501" y="542"/>
                    <a:pt x="505" y="543"/>
                  </a:cubicBezTo>
                  <a:cubicBezTo>
                    <a:pt x="505" y="544"/>
                    <a:pt x="505" y="544"/>
                    <a:pt x="505" y="544"/>
                  </a:cubicBezTo>
                  <a:cubicBezTo>
                    <a:pt x="507" y="545"/>
                    <a:pt x="512" y="545"/>
                    <a:pt x="514" y="545"/>
                  </a:cubicBezTo>
                  <a:cubicBezTo>
                    <a:pt x="515" y="545"/>
                    <a:pt x="515" y="545"/>
                    <a:pt x="515" y="545"/>
                  </a:cubicBezTo>
                  <a:cubicBezTo>
                    <a:pt x="516" y="545"/>
                    <a:pt x="516" y="545"/>
                    <a:pt x="516" y="545"/>
                  </a:cubicBezTo>
                  <a:cubicBezTo>
                    <a:pt x="516" y="545"/>
                    <a:pt x="516" y="545"/>
                    <a:pt x="516" y="545"/>
                  </a:cubicBezTo>
                  <a:cubicBezTo>
                    <a:pt x="518" y="546"/>
                    <a:pt x="518" y="546"/>
                    <a:pt x="518" y="546"/>
                  </a:cubicBezTo>
                  <a:cubicBezTo>
                    <a:pt x="518" y="546"/>
                    <a:pt x="518" y="546"/>
                    <a:pt x="518" y="546"/>
                  </a:cubicBezTo>
                  <a:cubicBezTo>
                    <a:pt x="519" y="546"/>
                    <a:pt x="519" y="546"/>
                    <a:pt x="519" y="546"/>
                  </a:cubicBezTo>
                  <a:cubicBezTo>
                    <a:pt x="519" y="546"/>
                    <a:pt x="519" y="546"/>
                    <a:pt x="519" y="546"/>
                  </a:cubicBezTo>
                  <a:cubicBezTo>
                    <a:pt x="520" y="545"/>
                    <a:pt x="520" y="545"/>
                    <a:pt x="520" y="545"/>
                  </a:cubicBezTo>
                  <a:cubicBezTo>
                    <a:pt x="520" y="545"/>
                    <a:pt x="520" y="545"/>
                    <a:pt x="520" y="545"/>
                  </a:cubicBezTo>
                  <a:cubicBezTo>
                    <a:pt x="520" y="546"/>
                    <a:pt x="520" y="546"/>
                    <a:pt x="520" y="546"/>
                  </a:cubicBezTo>
                  <a:cubicBezTo>
                    <a:pt x="521" y="549"/>
                    <a:pt x="521" y="547"/>
                    <a:pt x="522" y="549"/>
                  </a:cubicBezTo>
                  <a:cubicBezTo>
                    <a:pt x="520" y="552"/>
                    <a:pt x="520" y="552"/>
                    <a:pt x="520" y="552"/>
                  </a:cubicBezTo>
                  <a:cubicBezTo>
                    <a:pt x="520" y="552"/>
                    <a:pt x="520" y="552"/>
                    <a:pt x="520" y="552"/>
                  </a:cubicBezTo>
                  <a:cubicBezTo>
                    <a:pt x="520" y="551"/>
                    <a:pt x="520" y="551"/>
                    <a:pt x="520" y="551"/>
                  </a:cubicBezTo>
                  <a:cubicBezTo>
                    <a:pt x="520" y="551"/>
                    <a:pt x="520" y="551"/>
                    <a:pt x="520" y="551"/>
                  </a:cubicBezTo>
                  <a:cubicBezTo>
                    <a:pt x="517" y="555"/>
                    <a:pt x="517" y="554"/>
                    <a:pt x="516" y="557"/>
                  </a:cubicBezTo>
                  <a:cubicBezTo>
                    <a:pt x="516" y="558"/>
                    <a:pt x="516" y="557"/>
                    <a:pt x="516" y="558"/>
                  </a:cubicBezTo>
                  <a:cubicBezTo>
                    <a:pt x="517" y="558"/>
                    <a:pt x="517" y="558"/>
                    <a:pt x="517" y="558"/>
                  </a:cubicBezTo>
                  <a:cubicBezTo>
                    <a:pt x="517" y="558"/>
                    <a:pt x="517" y="558"/>
                    <a:pt x="517" y="558"/>
                  </a:cubicBezTo>
                  <a:cubicBezTo>
                    <a:pt x="519" y="557"/>
                    <a:pt x="519" y="557"/>
                    <a:pt x="519" y="557"/>
                  </a:cubicBezTo>
                  <a:cubicBezTo>
                    <a:pt x="519" y="557"/>
                    <a:pt x="519" y="557"/>
                    <a:pt x="519" y="557"/>
                  </a:cubicBezTo>
                  <a:cubicBezTo>
                    <a:pt x="517" y="557"/>
                    <a:pt x="518" y="557"/>
                    <a:pt x="517" y="557"/>
                  </a:cubicBezTo>
                  <a:cubicBezTo>
                    <a:pt x="517" y="556"/>
                    <a:pt x="517" y="556"/>
                    <a:pt x="518" y="555"/>
                  </a:cubicBezTo>
                  <a:cubicBezTo>
                    <a:pt x="520" y="553"/>
                    <a:pt x="519" y="554"/>
                    <a:pt x="521" y="552"/>
                  </a:cubicBezTo>
                  <a:cubicBezTo>
                    <a:pt x="521" y="551"/>
                    <a:pt x="521" y="551"/>
                    <a:pt x="521" y="551"/>
                  </a:cubicBezTo>
                  <a:cubicBezTo>
                    <a:pt x="521" y="551"/>
                    <a:pt x="522" y="550"/>
                    <a:pt x="522" y="550"/>
                  </a:cubicBezTo>
                  <a:cubicBezTo>
                    <a:pt x="522" y="549"/>
                    <a:pt x="522" y="549"/>
                    <a:pt x="522" y="549"/>
                  </a:cubicBezTo>
                  <a:cubicBezTo>
                    <a:pt x="522" y="548"/>
                    <a:pt x="522" y="548"/>
                    <a:pt x="522" y="548"/>
                  </a:cubicBezTo>
                  <a:cubicBezTo>
                    <a:pt x="523" y="549"/>
                    <a:pt x="523" y="549"/>
                    <a:pt x="523" y="549"/>
                  </a:cubicBezTo>
                  <a:cubicBezTo>
                    <a:pt x="523" y="550"/>
                    <a:pt x="523" y="550"/>
                    <a:pt x="523" y="550"/>
                  </a:cubicBezTo>
                  <a:cubicBezTo>
                    <a:pt x="523" y="551"/>
                    <a:pt x="523" y="551"/>
                    <a:pt x="523" y="551"/>
                  </a:cubicBezTo>
                  <a:cubicBezTo>
                    <a:pt x="522" y="552"/>
                    <a:pt x="522" y="552"/>
                    <a:pt x="522" y="552"/>
                  </a:cubicBezTo>
                  <a:cubicBezTo>
                    <a:pt x="522" y="552"/>
                    <a:pt x="522" y="552"/>
                    <a:pt x="522" y="552"/>
                  </a:cubicBezTo>
                  <a:cubicBezTo>
                    <a:pt x="522" y="554"/>
                    <a:pt x="522" y="554"/>
                    <a:pt x="522" y="554"/>
                  </a:cubicBezTo>
                  <a:cubicBezTo>
                    <a:pt x="522" y="554"/>
                    <a:pt x="522" y="554"/>
                    <a:pt x="522" y="554"/>
                  </a:cubicBezTo>
                  <a:cubicBezTo>
                    <a:pt x="522" y="554"/>
                    <a:pt x="522" y="554"/>
                    <a:pt x="522" y="554"/>
                  </a:cubicBezTo>
                  <a:cubicBezTo>
                    <a:pt x="521" y="554"/>
                    <a:pt x="521" y="554"/>
                    <a:pt x="521" y="554"/>
                  </a:cubicBezTo>
                  <a:cubicBezTo>
                    <a:pt x="522" y="555"/>
                    <a:pt x="522" y="555"/>
                    <a:pt x="522" y="555"/>
                  </a:cubicBezTo>
                  <a:cubicBezTo>
                    <a:pt x="523" y="557"/>
                    <a:pt x="523" y="557"/>
                    <a:pt x="523" y="559"/>
                  </a:cubicBezTo>
                  <a:cubicBezTo>
                    <a:pt x="522" y="559"/>
                    <a:pt x="522" y="559"/>
                    <a:pt x="522" y="559"/>
                  </a:cubicBezTo>
                  <a:cubicBezTo>
                    <a:pt x="522" y="559"/>
                    <a:pt x="522" y="559"/>
                    <a:pt x="522" y="559"/>
                  </a:cubicBezTo>
                  <a:cubicBezTo>
                    <a:pt x="521" y="559"/>
                    <a:pt x="521" y="559"/>
                    <a:pt x="521" y="559"/>
                  </a:cubicBezTo>
                  <a:cubicBezTo>
                    <a:pt x="521" y="559"/>
                    <a:pt x="521" y="559"/>
                    <a:pt x="521" y="559"/>
                  </a:cubicBezTo>
                  <a:cubicBezTo>
                    <a:pt x="520" y="560"/>
                    <a:pt x="520" y="560"/>
                    <a:pt x="520" y="560"/>
                  </a:cubicBezTo>
                  <a:cubicBezTo>
                    <a:pt x="520" y="560"/>
                    <a:pt x="520" y="560"/>
                    <a:pt x="520" y="560"/>
                  </a:cubicBezTo>
                  <a:cubicBezTo>
                    <a:pt x="520" y="558"/>
                    <a:pt x="520" y="558"/>
                    <a:pt x="520" y="558"/>
                  </a:cubicBezTo>
                  <a:cubicBezTo>
                    <a:pt x="520" y="558"/>
                    <a:pt x="520" y="558"/>
                    <a:pt x="520" y="558"/>
                  </a:cubicBezTo>
                  <a:cubicBezTo>
                    <a:pt x="519" y="559"/>
                    <a:pt x="519" y="559"/>
                    <a:pt x="519" y="559"/>
                  </a:cubicBezTo>
                  <a:cubicBezTo>
                    <a:pt x="518" y="560"/>
                    <a:pt x="518" y="560"/>
                    <a:pt x="518" y="561"/>
                  </a:cubicBezTo>
                  <a:cubicBezTo>
                    <a:pt x="517" y="561"/>
                    <a:pt x="517" y="561"/>
                    <a:pt x="517" y="561"/>
                  </a:cubicBezTo>
                  <a:cubicBezTo>
                    <a:pt x="519" y="562"/>
                    <a:pt x="519" y="562"/>
                    <a:pt x="519" y="562"/>
                  </a:cubicBezTo>
                  <a:cubicBezTo>
                    <a:pt x="520" y="561"/>
                    <a:pt x="520" y="561"/>
                    <a:pt x="520" y="561"/>
                  </a:cubicBezTo>
                  <a:cubicBezTo>
                    <a:pt x="521" y="562"/>
                    <a:pt x="521" y="562"/>
                    <a:pt x="521" y="562"/>
                  </a:cubicBezTo>
                  <a:cubicBezTo>
                    <a:pt x="521" y="562"/>
                    <a:pt x="521" y="562"/>
                    <a:pt x="521" y="562"/>
                  </a:cubicBezTo>
                  <a:cubicBezTo>
                    <a:pt x="522" y="561"/>
                    <a:pt x="522" y="561"/>
                    <a:pt x="522" y="561"/>
                  </a:cubicBezTo>
                  <a:cubicBezTo>
                    <a:pt x="522" y="561"/>
                    <a:pt x="523" y="560"/>
                    <a:pt x="523" y="559"/>
                  </a:cubicBezTo>
                  <a:cubicBezTo>
                    <a:pt x="523" y="559"/>
                    <a:pt x="523" y="559"/>
                    <a:pt x="523" y="559"/>
                  </a:cubicBezTo>
                  <a:cubicBezTo>
                    <a:pt x="524" y="559"/>
                    <a:pt x="524" y="559"/>
                    <a:pt x="524" y="559"/>
                  </a:cubicBezTo>
                  <a:cubicBezTo>
                    <a:pt x="524" y="559"/>
                    <a:pt x="524" y="559"/>
                    <a:pt x="524" y="559"/>
                  </a:cubicBezTo>
                  <a:cubicBezTo>
                    <a:pt x="525" y="558"/>
                    <a:pt x="525" y="558"/>
                    <a:pt x="525" y="558"/>
                  </a:cubicBezTo>
                  <a:cubicBezTo>
                    <a:pt x="525" y="557"/>
                    <a:pt x="525" y="556"/>
                    <a:pt x="525" y="554"/>
                  </a:cubicBezTo>
                  <a:cubicBezTo>
                    <a:pt x="525" y="553"/>
                    <a:pt x="525" y="553"/>
                    <a:pt x="525" y="553"/>
                  </a:cubicBezTo>
                  <a:cubicBezTo>
                    <a:pt x="524" y="553"/>
                    <a:pt x="524" y="553"/>
                    <a:pt x="524" y="553"/>
                  </a:cubicBezTo>
                  <a:cubicBezTo>
                    <a:pt x="524" y="553"/>
                    <a:pt x="524" y="553"/>
                    <a:pt x="524" y="553"/>
                  </a:cubicBezTo>
                  <a:cubicBezTo>
                    <a:pt x="525" y="552"/>
                    <a:pt x="525" y="552"/>
                    <a:pt x="525" y="552"/>
                  </a:cubicBezTo>
                  <a:cubicBezTo>
                    <a:pt x="525" y="551"/>
                    <a:pt x="525" y="551"/>
                    <a:pt x="525" y="551"/>
                  </a:cubicBezTo>
                  <a:cubicBezTo>
                    <a:pt x="524" y="551"/>
                    <a:pt x="524" y="551"/>
                    <a:pt x="524" y="551"/>
                  </a:cubicBezTo>
                  <a:cubicBezTo>
                    <a:pt x="525" y="550"/>
                    <a:pt x="525" y="550"/>
                    <a:pt x="525" y="550"/>
                  </a:cubicBezTo>
                  <a:cubicBezTo>
                    <a:pt x="525" y="549"/>
                    <a:pt x="525" y="549"/>
                    <a:pt x="525" y="549"/>
                  </a:cubicBezTo>
                  <a:cubicBezTo>
                    <a:pt x="525" y="548"/>
                    <a:pt x="525" y="548"/>
                    <a:pt x="525" y="548"/>
                  </a:cubicBezTo>
                  <a:cubicBezTo>
                    <a:pt x="526" y="547"/>
                    <a:pt x="526" y="547"/>
                    <a:pt x="526" y="547"/>
                  </a:cubicBezTo>
                  <a:cubicBezTo>
                    <a:pt x="526" y="546"/>
                    <a:pt x="526" y="546"/>
                    <a:pt x="526" y="546"/>
                  </a:cubicBezTo>
                  <a:cubicBezTo>
                    <a:pt x="525" y="545"/>
                    <a:pt x="525" y="546"/>
                    <a:pt x="525" y="544"/>
                  </a:cubicBezTo>
                  <a:cubicBezTo>
                    <a:pt x="524" y="544"/>
                    <a:pt x="524" y="544"/>
                    <a:pt x="524" y="544"/>
                  </a:cubicBezTo>
                  <a:cubicBezTo>
                    <a:pt x="524" y="544"/>
                    <a:pt x="524" y="544"/>
                    <a:pt x="524" y="544"/>
                  </a:cubicBezTo>
                  <a:cubicBezTo>
                    <a:pt x="525" y="546"/>
                    <a:pt x="525" y="546"/>
                    <a:pt x="525" y="546"/>
                  </a:cubicBezTo>
                  <a:cubicBezTo>
                    <a:pt x="525" y="546"/>
                    <a:pt x="525" y="546"/>
                    <a:pt x="525" y="546"/>
                  </a:cubicBezTo>
                  <a:cubicBezTo>
                    <a:pt x="523" y="545"/>
                    <a:pt x="523" y="545"/>
                    <a:pt x="523" y="545"/>
                  </a:cubicBezTo>
                  <a:cubicBezTo>
                    <a:pt x="523" y="545"/>
                    <a:pt x="523" y="545"/>
                    <a:pt x="523" y="545"/>
                  </a:cubicBezTo>
                  <a:cubicBezTo>
                    <a:pt x="523" y="544"/>
                    <a:pt x="523" y="544"/>
                    <a:pt x="523" y="544"/>
                  </a:cubicBezTo>
                  <a:cubicBezTo>
                    <a:pt x="523" y="543"/>
                    <a:pt x="523" y="543"/>
                    <a:pt x="523" y="543"/>
                  </a:cubicBezTo>
                  <a:cubicBezTo>
                    <a:pt x="524" y="543"/>
                    <a:pt x="524" y="543"/>
                    <a:pt x="524" y="543"/>
                  </a:cubicBezTo>
                  <a:cubicBezTo>
                    <a:pt x="524" y="543"/>
                    <a:pt x="524" y="543"/>
                    <a:pt x="524" y="543"/>
                  </a:cubicBezTo>
                  <a:cubicBezTo>
                    <a:pt x="524" y="542"/>
                    <a:pt x="524" y="542"/>
                    <a:pt x="524" y="542"/>
                  </a:cubicBezTo>
                  <a:cubicBezTo>
                    <a:pt x="524" y="541"/>
                    <a:pt x="523" y="541"/>
                    <a:pt x="522" y="540"/>
                  </a:cubicBezTo>
                  <a:cubicBezTo>
                    <a:pt x="522" y="540"/>
                    <a:pt x="522" y="540"/>
                    <a:pt x="522" y="540"/>
                  </a:cubicBezTo>
                  <a:cubicBezTo>
                    <a:pt x="522" y="540"/>
                    <a:pt x="522" y="540"/>
                    <a:pt x="522" y="540"/>
                  </a:cubicBezTo>
                  <a:cubicBezTo>
                    <a:pt x="521" y="539"/>
                    <a:pt x="521" y="539"/>
                    <a:pt x="521" y="539"/>
                  </a:cubicBezTo>
                  <a:cubicBezTo>
                    <a:pt x="522" y="539"/>
                    <a:pt x="522" y="539"/>
                    <a:pt x="522" y="539"/>
                  </a:cubicBezTo>
                  <a:cubicBezTo>
                    <a:pt x="522" y="539"/>
                    <a:pt x="522" y="539"/>
                    <a:pt x="522" y="539"/>
                  </a:cubicBezTo>
                  <a:cubicBezTo>
                    <a:pt x="523" y="539"/>
                    <a:pt x="523" y="539"/>
                    <a:pt x="523" y="539"/>
                  </a:cubicBezTo>
                  <a:cubicBezTo>
                    <a:pt x="523" y="539"/>
                    <a:pt x="523" y="539"/>
                    <a:pt x="523" y="539"/>
                  </a:cubicBezTo>
                  <a:cubicBezTo>
                    <a:pt x="523" y="538"/>
                    <a:pt x="523" y="538"/>
                    <a:pt x="523" y="538"/>
                  </a:cubicBezTo>
                  <a:cubicBezTo>
                    <a:pt x="523" y="538"/>
                    <a:pt x="523" y="538"/>
                    <a:pt x="523" y="538"/>
                  </a:cubicBezTo>
                  <a:cubicBezTo>
                    <a:pt x="523" y="536"/>
                    <a:pt x="523" y="536"/>
                    <a:pt x="523" y="534"/>
                  </a:cubicBezTo>
                  <a:cubicBezTo>
                    <a:pt x="523" y="534"/>
                    <a:pt x="523" y="534"/>
                    <a:pt x="523" y="534"/>
                  </a:cubicBezTo>
                  <a:cubicBezTo>
                    <a:pt x="522" y="534"/>
                    <a:pt x="522" y="534"/>
                    <a:pt x="522" y="534"/>
                  </a:cubicBezTo>
                  <a:cubicBezTo>
                    <a:pt x="522" y="534"/>
                    <a:pt x="522" y="534"/>
                    <a:pt x="522" y="534"/>
                  </a:cubicBezTo>
                  <a:cubicBezTo>
                    <a:pt x="522" y="534"/>
                    <a:pt x="522" y="534"/>
                    <a:pt x="522" y="534"/>
                  </a:cubicBezTo>
                  <a:cubicBezTo>
                    <a:pt x="521" y="533"/>
                    <a:pt x="521" y="532"/>
                    <a:pt x="520" y="530"/>
                  </a:cubicBezTo>
                  <a:cubicBezTo>
                    <a:pt x="537" y="530"/>
                    <a:pt x="825" y="530"/>
                    <a:pt x="830" y="530"/>
                  </a:cubicBezTo>
                  <a:cubicBezTo>
                    <a:pt x="830" y="526"/>
                    <a:pt x="830" y="527"/>
                    <a:pt x="830" y="524"/>
                  </a:cubicBezTo>
                  <a:cubicBezTo>
                    <a:pt x="833" y="524"/>
                    <a:pt x="833" y="524"/>
                    <a:pt x="833" y="524"/>
                  </a:cubicBezTo>
                  <a:cubicBezTo>
                    <a:pt x="833" y="525"/>
                    <a:pt x="833" y="525"/>
                    <a:pt x="834" y="525"/>
                  </a:cubicBezTo>
                  <a:cubicBezTo>
                    <a:pt x="834" y="528"/>
                    <a:pt x="834" y="530"/>
                    <a:pt x="835" y="533"/>
                  </a:cubicBezTo>
                  <a:cubicBezTo>
                    <a:pt x="835" y="533"/>
                    <a:pt x="835" y="533"/>
                    <a:pt x="835" y="533"/>
                  </a:cubicBezTo>
                  <a:cubicBezTo>
                    <a:pt x="835" y="534"/>
                    <a:pt x="835" y="534"/>
                    <a:pt x="835" y="534"/>
                  </a:cubicBezTo>
                  <a:cubicBezTo>
                    <a:pt x="836" y="534"/>
                    <a:pt x="836" y="534"/>
                    <a:pt x="836" y="534"/>
                  </a:cubicBezTo>
                  <a:cubicBezTo>
                    <a:pt x="836" y="535"/>
                    <a:pt x="836" y="535"/>
                    <a:pt x="836" y="535"/>
                  </a:cubicBezTo>
                  <a:cubicBezTo>
                    <a:pt x="841" y="536"/>
                    <a:pt x="841" y="535"/>
                    <a:pt x="845" y="537"/>
                  </a:cubicBezTo>
                  <a:cubicBezTo>
                    <a:pt x="846" y="538"/>
                    <a:pt x="846" y="538"/>
                    <a:pt x="846" y="538"/>
                  </a:cubicBezTo>
                  <a:cubicBezTo>
                    <a:pt x="847" y="538"/>
                    <a:pt x="847" y="538"/>
                    <a:pt x="847" y="538"/>
                  </a:cubicBezTo>
                  <a:cubicBezTo>
                    <a:pt x="849" y="538"/>
                    <a:pt x="848" y="538"/>
                    <a:pt x="849" y="538"/>
                  </a:cubicBezTo>
                  <a:cubicBezTo>
                    <a:pt x="850" y="537"/>
                    <a:pt x="850" y="537"/>
                    <a:pt x="850" y="537"/>
                  </a:cubicBezTo>
                  <a:close/>
                  <a:moveTo>
                    <a:pt x="520" y="536"/>
                  </a:moveTo>
                  <a:cubicBezTo>
                    <a:pt x="520" y="537"/>
                    <a:pt x="520" y="537"/>
                    <a:pt x="520" y="537"/>
                  </a:cubicBezTo>
                  <a:cubicBezTo>
                    <a:pt x="520" y="537"/>
                    <a:pt x="520" y="537"/>
                    <a:pt x="520" y="537"/>
                  </a:cubicBezTo>
                  <a:cubicBezTo>
                    <a:pt x="519" y="536"/>
                    <a:pt x="519" y="536"/>
                    <a:pt x="519" y="536"/>
                  </a:cubicBezTo>
                  <a:cubicBezTo>
                    <a:pt x="519" y="536"/>
                    <a:pt x="519" y="536"/>
                    <a:pt x="519" y="536"/>
                  </a:cubicBezTo>
                  <a:cubicBezTo>
                    <a:pt x="519" y="537"/>
                    <a:pt x="519" y="537"/>
                    <a:pt x="519" y="537"/>
                  </a:cubicBezTo>
                  <a:cubicBezTo>
                    <a:pt x="519" y="537"/>
                    <a:pt x="519" y="537"/>
                    <a:pt x="519" y="537"/>
                  </a:cubicBezTo>
                  <a:cubicBezTo>
                    <a:pt x="518" y="537"/>
                    <a:pt x="518" y="537"/>
                    <a:pt x="518" y="537"/>
                  </a:cubicBezTo>
                  <a:cubicBezTo>
                    <a:pt x="518" y="536"/>
                    <a:pt x="518" y="536"/>
                    <a:pt x="518" y="536"/>
                  </a:cubicBezTo>
                  <a:cubicBezTo>
                    <a:pt x="518" y="536"/>
                    <a:pt x="518" y="536"/>
                    <a:pt x="518" y="536"/>
                  </a:cubicBezTo>
                  <a:cubicBezTo>
                    <a:pt x="519" y="535"/>
                    <a:pt x="519" y="535"/>
                    <a:pt x="519" y="535"/>
                  </a:cubicBezTo>
                  <a:cubicBezTo>
                    <a:pt x="519" y="535"/>
                    <a:pt x="519" y="535"/>
                    <a:pt x="519" y="535"/>
                  </a:cubicBezTo>
                  <a:cubicBezTo>
                    <a:pt x="520" y="536"/>
                    <a:pt x="520" y="536"/>
                    <a:pt x="520" y="536"/>
                  </a:cubicBezTo>
                  <a:cubicBezTo>
                    <a:pt x="520" y="536"/>
                    <a:pt x="520" y="536"/>
                    <a:pt x="520" y="536"/>
                  </a:cubicBezTo>
                  <a:close/>
                  <a:moveTo>
                    <a:pt x="518" y="539"/>
                  </a:moveTo>
                  <a:cubicBezTo>
                    <a:pt x="518" y="539"/>
                    <a:pt x="518" y="539"/>
                    <a:pt x="518" y="539"/>
                  </a:cubicBezTo>
                  <a:cubicBezTo>
                    <a:pt x="517" y="539"/>
                    <a:pt x="517" y="539"/>
                    <a:pt x="517" y="539"/>
                  </a:cubicBezTo>
                  <a:cubicBezTo>
                    <a:pt x="516" y="539"/>
                    <a:pt x="516" y="539"/>
                    <a:pt x="516" y="539"/>
                  </a:cubicBezTo>
                  <a:cubicBezTo>
                    <a:pt x="516" y="538"/>
                    <a:pt x="516" y="538"/>
                    <a:pt x="516" y="538"/>
                  </a:cubicBezTo>
                  <a:cubicBezTo>
                    <a:pt x="516" y="537"/>
                    <a:pt x="516" y="537"/>
                    <a:pt x="516" y="537"/>
                  </a:cubicBezTo>
                  <a:cubicBezTo>
                    <a:pt x="516" y="537"/>
                    <a:pt x="516" y="537"/>
                    <a:pt x="516" y="537"/>
                  </a:cubicBezTo>
                  <a:cubicBezTo>
                    <a:pt x="517" y="537"/>
                    <a:pt x="517" y="537"/>
                    <a:pt x="517" y="537"/>
                  </a:cubicBezTo>
                  <a:cubicBezTo>
                    <a:pt x="518" y="538"/>
                    <a:pt x="518" y="538"/>
                    <a:pt x="518" y="538"/>
                  </a:cubicBezTo>
                  <a:cubicBezTo>
                    <a:pt x="518" y="539"/>
                    <a:pt x="518" y="539"/>
                    <a:pt x="518" y="539"/>
                  </a:cubicBezTo>
                  <a:close/>
                  <a:moveTo>
                    <a:pt x="520" y="540"/>
                  </a:moveTo>
                  <a:cubicBezTo>
                    <a:pt x="520" y="540"/>
                    <a:pt x="520" y="540"/>
                    <a:pt x="520" y="540"/>
                  </a:cubicBezTo>
                  <a:cubicBezTo>
                    <a:pt x="519" y="540"/>
                    <a:pt x="519" y="540"/>
                    <a:pt x="519" y="540"/>
                  </a:cubicBezTo>
                  <a:cubicBezTo>
                    <a:pt x="519" y="540"/>
                    <a:pt x="519" y="540"/>
                    <a:pt x="519" y="540"/>
                  </a:cubicBezTo>
                  <a:cubicBezTo>
                    <a:pt x="519" y="539"/>
                    <a:pt x="519" y="539"/>
                    <a:pt x="519" y="539"/>
                  </a:cubicBezTo>
                  <a:cubicBezTo>
                    <a:pt x="519" y="538"/>
                    <a:pt x="519" y="538"/>
                    <a:pt x="519" y="538"/>
                  </a:cubicBezTo>
                  <a:cubicBezTo>
                    <a:pt x="519" y="538"/>
                    <a:pt x="519" y="538"/>
                    <a:pt x="519" y="538"/>
                  </a:cubicBezTo>
                  <a:cubicBezTo>
                    <a:pt x="519" y="538"/>
                    <a:pt x="519" y="538"/>
                    <a:pt x="519" y="538"/>
                  </a:cubicBezTo>
                  <a:cubicBezTo>
                    <a:pt x="519" y="539"/>
                    <a:pt x="519" y="539"/>
                    <a:pt x="519" y="539"/>
                  </a:cubicBezTo>
                  <a:cubicBezTo>
                    <a:pt x="520" y="540"/>
                    <a:pt x="520" y="540"/>
                    <a:pt x="520" y="540"/>
                  </a:cubicBezTo>
                  <a:close/>
                  <a:moveTo>
                    <a:pt x="523" y="547"/>
                  </a:moveTo>
                  <a:cubicBezTo>
                    <a:pt x="523" y="546"/>
                    <a:pt x="523" y="546"/>
                    <a:pt x="523" y="546"/>
                  </a:cubicBezTo>
                  <a:cubicBezTo>
                    <a:pt x="525" y="547"/>
                    <a:pt x="525" y="547"/>
                    <a:pt x="525" y="547"/>
                  </a:cubicBezTo>
                  <a:cubicBezTo>
                    <a:pt x="525" y="548"/>
                    <a:pt x="525" y="548"/>
                    <a:pt x="525" y="548"/>
                  </a:cubicBezTo>
                  <a:cubicBezTo>
                    <a:pt x="525" y="548"/>
                    <a:pt x="525" y="548"/>
                    <a:pt x="525" y="548"/>
                  </a:cubicBezTo>
                  <a:cubicBezTo>
                    <a:pt x="524" y="549"/>
                    <a:pt x="524" y="549"/>
                    <a:pt x="524" y="549"/>
                  </a:cubicBezTo>
                  <a:cubicBezTo>
                    <a:pt x="524" y="548"/>
                    <a:pt x="524" y="548"/>
                    <a:pt x="524" y="548"/>
                  </a:cubicBezTo>
                  <a:cubicBezTo>
                    <a:pt x="524" y="548"/>
                    <a:pt x="524" y="548"/>
                    <a:pt x="524" y="548"/>
                  </a:cubicBezTo>
                  <a:cubicBezTo>
                    <a:pt x="523" y="548"/>
                    <a:pt x="523" y="548"/>
                    <a:pt x="523" y="548"/>
                  </a:cubicBezTo>
                  <a:cubicBezTo>
                    <a:pt x="523" y="547"/>
                    <a:pt x="523" y="547"/>
                    <a:pt x="523" y="547"/>
                  </a:cubicBezTo>
                  <a:cubicBezTo>
                    <a:pt x="522" y="547"/>
                    <a:pt x="522" y="547"/>
                    <a:pt x="522" y="546"/>
                  </a:cubicBezTo>
                  <a:cubicBezTo>
                    <a:pt x="522" y="545"/>
                    <a:pt x="522" y="545"/>
                    <a:pt x="522" y="545"/>
                  </a:cubicBezTo>
                  <a:cubicBezTo>
                    <a:pt x="522" y="545"/>
                    <a:pt x="522" y="545"/>
                    <a:pt x="522" y="545"/>
                  </a:cubicBezTo>
                  <a:cubicBezTo>
                    <a:pt x="522" y="545"/>
                    <a:pt x="522" y="545"/>
                    <a:pt x="522" y="545"/>
                  </a:cubicBezTo>
                  <a:cubicBezTo>
                    <a:pt x="521" y="544"/>
                    <a:pt x="521" y="544"/>
                    <a:pt x="521" y="544"/>
                  </a:cubicBezTo>
                  <a:cubicBezTo>
                    <a:pt x="521" y="544"/>
                    <a:pt x="521" y="544"/>
                    <a:pt x="521" y="543"/>
                  </a:cubicBezTo>
                  <a:cubicBezTo>
                    <a:pt x="521" y="542"/>
                    <a:pt x="522" y="541"/>
                    <a:pt x="522" y="541"/>
                  </a:cubicBezTo>
                  <a:cubicBezTo>
                    <a:pt x="522" y="541"/>
                    <a:pt x="522" y="541"/>
                    <a:pt x="522" y="541"/>
                  </a:cubicBezTo>
                  <a:cubicBezTo>
                    <a:pt x="523" y="541"/>
                    <a:pt x="523" y="541"/>
                    <a:pt x="523" y="542"/>
                  </a:cubicBezTo>
                  <a:cubicBezTo>
                    <a:pt x="523" y="542"/>
                    <a:pt x="523" y="542"/>
                    <a:pt x="523" y="542"/>
                  </a:cubicBezTo>
                  <a:cubicBezTo>
                    <a:pt x="521" y="543"/>
                    <a:pt x="521" y="543"/>
                    <a:pt x="521" y="543"/>
                  </a:cubicBezTo>
                  <a:cubicBezTo>
                    <a:pt x="521" y="543"/>
                    <a:pt x="521" y="543"/>
                    <a:pt x="521" y="543"/>
                  </a:cubicBezTo>
                  <a:cubicBezTo>
                    <a:pt x="522" y="544"/>
                    <a:pt x="522" y="544"/>
                    <a:pt x="522" y="544"/>
                  </a:cubicBezTo>
                  <a:cubicBezTo>
                    <a:pt x="522" y="544"/>
                    <a:pt x="522" y="544"/>
                    <a:pt x="522" y="544"/>
                  </a:cubicBezTo>
                  <a:cubicBezTo>
                    <a:pt x="523" y="545"/>
                    <a:pt x="523" y="545"/>
                    <a:pt x="523" y="547"/>
                  </a:cubicBezTo>
                  <a:close/>
                  <a:moveTo>
                    <a:pt x="900" y="549"/>
                  </a:moveTo>
                  <a:cubicBezTo>
                    <a:pt x="900" y="549"/>
                    <a:pt x="900" y="549"/>
                    <a:pt x="900" y="549"/>
                  </a:cubicBezTo>
                  <a:cubicBezTo>
                    <a:pt x="900" y="549"/>
                    <a:pt x="900" y="549"/>
                    <a:pt x="900" y="549"/>
                  </a:cubicBezTo>
                  <a:cubicBezTo>
                    <a:pt x="899" y="550"/>
                    <a:pt x="898" y="550"/>
                    <a:pt x="898" y="550"/>
                  </a:cubicBezTo>
                  <a:cubicBezTo>
                    <a:pt x="897" y="550"/>
                    <a:pt x="897" y="550"/>
                    <a:pt x="897" y="550"/>
                  </a:cubicBezTo>
                  <a:cubicBezTo>
                    <a:pt x="897" y="549"/>
                    <a:pt x="897" y="549"/>
                    <a:pt x="897" y="549"/>
                  </a:cubicBezTo>
                  <a:cubicBezTo>
                    <a:pt x="898" y="549"/>
                    <a:pt x="898" y="549"/>
                    <a:pt x="898" y="549"/>
                  </a:cubicBezTo>
                  <a:cubicBezTo>
                    <a:pt x="898" y="549"/>
                    <a:pt x="898" y="549"/>
                    <a:pt x="898" y="549"/>
                  </a:cubicBezTo>
                  <a:cubicBezTo>
                    <a:pt x="897" y="549"/>
                    <a:pt x="897" y="549"/>
                    <a:pt x="897" y="549"/>
                  </a:cubicBezTo>
                  <a:cubicBezTo>
                    <a:pt x="897" y="548"/>
                    <a:pt x="897" y="548"/>
                    <a:pt x="897" y="548"/>
                  </a:cubicBezTo>
                  <a:cubicBezTo>
                    <a:pt x="899" y="547"/>
                    <a:pt x="903" y="545"/>
                    <a:pt x="905" y="544"/>
                  </a:cubicBezTo>
                  <a:cubicBezTo>
                    <a:pt x="905" y="544"/>
                    <a:pt x="905" y="544"/>
                    <a:pt x="905" y="544"/>
                  </a:cubicBezTo>
                  <a:cubicBezTo>
                    <a:pt x="904" y="545"/>
                    <a:pt x="904" y="545"/>
                    <a:pt x="904" y="545"/>
                  </a:cubicBezTo>
                  <a:cubicBezTo>
                    <a:pt x="904" y="546"/>
                    <a:pt x="904" y="546"/>
                    <a:pt x="904" y="546"/>
                  </a:cubicBezTo>
                  <a:cubicBezTo>
                    <a:pt x="904" y="546"/>
                    <a:pt x="904" y="546"/>
                    <a:pt x="904" y="546"/>
                  </a:cubicBezTo>
                  <a:cubicBezTo>
                    <a:pt x="904" y="547"/>
                    <a:pt x="904" y="547"/>
                    <a:pt x="904" y="547"/>
                  </a:cubicBezTo>
                  <a:cubicBezTo>
                    <a:pt x="903" y="547"/>
                    <a:pt x="901" y="548"/>
                    <a:pt x="900" y="548"/>
                  </a:cubicBezTo>
                  <a:cubicBezTo>
                    <a:pt x="900" y="548"/>
                    <a:pt x="900" y="549"/>
                    <a:pt x="900" y="549"/>
                  </a:cubicBezTo>
                  <a:close/>
                  <a:moveTo>
                    <a:pt x="523" y="554"/>
                  </a:moveTo>
                  <a:cubicBezTo>
                    <a:pt x="523" y="554"/>
                    <a:pt x="523" y="554"/>
                    <a:pt x="523" y="554"/>
                  </a:cubicBezTo>
                  <a:cubicBezTo>
                    <a:pt x="523" y="554"/>
                    <a:pt x="523" y="554"/>
                    <a:pt x="523" y="554"/>
                  </a:cubicBezTo>
                  <a:cubicBezTo>
                    <a:pt x="523" y="554"/>
                    <a:pt x="523" y="554"/>
                    <a:pt x="523" y="554"/>
                  </a:cubicBezTo>
                  <a:cubicBezTo>
                    <a:pt x="523" y="553"/>
                    <a:pt x="523" y="553"/>
                    <a:pt x="523" y="553"/>
                  </a:cubicBezTo>
                  <a:cubicBezTo>
                    <a:pt x="523" y="552"/>
                    <a:pt x="523" y="552"/>
                    <a:pt x="523" y="552"/>
                  </a:cubicBezTo>
                  <a:cubicBezTo>
                    <a:pt x="523" y="552"/>
                    <a:pt x="523" y="552"/>
                    <a:pt x="523" y="552"/>
                  </a:cubicBezTo>
                  <a:cubicBezTo>
                    <a:pt x="523" y="552"/>
                    <a:pt x="523" y="552"/>
                    <a:pt x="523" y="552"/>
                  </a:cubicBezTo>
                  <a:cubicBezTo>
                    <a:pt x="523" y="552"/>
                    <a:pt x="523" y="552"/>
                    <a:pt x="523" y="552"/>
                  </a:cubicBezTo>
                  <a:cubicBezTo>
                    <a:pt x="523" y="554"/>
                    <a:pt x="523" y="554"/>
                    <a:pt x="523" y="554"/>
                  </a:cubicBezTo>
                  <a:close/>
                  <a:moveTo>
                    <a:pt x="525" y="557"/>
                  </a:moveTo>
                  <a:cubicBezTo>
                    <a:pt x="525" y="558"/>
                    <a:pt x="525" y="558"/>
                    <a:pt x="525" y="558"/>
                  </a:cubicBezTo>
                  <a:cubicBezTo>
                    <a:pt x="524" y="558"/>
                    <a:pt x="524" y="558"/>
                    <a:pt x="524" y="558"/>
                  </a:cubicBezTo>
                  <a:cubicBezTo>
                    <a:pt x="524" y="558"/>
                    <a:pt x="524" y="558"/>
                    <a:pt x="524" y="558"/>
                  </a:cubicBezTo>
                  <a:cubicBezTo>
                    <a:pt x="524" y="557"/>
                    <a:pt x="524" y="557"/>
                    <a:pt x="524" y="557"/>
                  </a:cubicBezTo>
                  <a:cubicBezTo>
                    <a:pt x="524" y="557"/>
                    <a:pt x="524" y="557"/>
                    <a:pt x="524" y="557"/>
                  </a:cubicBezTo>
                  <a:cubicBezTo>
                    <a:pt x="523" y="558"/>
                    <a:pt x="523" y="558"/>
                    <a:pt x="523" y="558"/>
                  </a:cubicBezTo>
                  <a:cubicBezTo>
                    <a:pt x="523" y="557"/>
                    <a:pt x="523" y="557"/>
                    <a:pt x="524" y="556"/>
                  </a:cubicBezTo>
                  <a:cubicBezTo>
                    <a:pt x="524" y="556"/>
                    <a:pt x="524" y="556"/>
                    <a:pt x="524" y="556"/>
                  </a:cubicBezTo>
                  <a:cubicBezTo>
                    <a:pt x="524" y="557"/>
                    <a:pt x="524" y="556"/>
                    <a:pt x="525" y="557"/>
                  </a:cubicBezTo>
                  <a:close/>
                  <a:moveTo>
                    <a:pt x="908" y="560"/>
                  </a:moveTo>
                  <a:cubicBezTo>
                    <a:pt x="908" y="561"/>
                    <a:pt x="908" y="561"/>
                    <a:pt x="908" y="561"/>
                  </a:cubicBezTo>
                  <a:cubicBezTo>
                    <a:pt x="908" y="561"/>
                    <a:pt x="908" y="561"/>
                    <a:pt x="908" y="561"/>
                  </a:cubicBezTo>
                  <a:cubicBezTo>
                    <a:pt x="906" y="563"/>
                    <a:pt x="907" y="563"/>
                    <a:pt x="906" y="563"/>
                  </a:cubicBezTo>
                  <a:cubicBezTo>
                    <a:pt x="906" y="564"/>
                    <a:pt x="906" y="564"/>
                    <a:pt x="906" y="564"/>
                  </a:cubicBezTo>
                  <a:cubicBezTo>
                    <a:pt x="905" y="563"/>
                    <a:pt x="905" y="563"/>
                    <a:pt x="905" y="563"/>
                  </a:cubicBezTo>
                  <a:cubicBezTo>
                    <a:pt x="905" y="562"/>
                    <a:pt x="905" y="562"/>
                    <a:pt x="905" y="562"/>
                  </a:cubicBezTo>
                  <a:cubicBezTo>
                    <a:pt x="906" y="562"/>
                    <a:pt x="906" y="562"/>
                    <a:pt x="906" y="562"/>
                  </a:cubicBezTo>
                  <a:cubicBezTo>
                    <a:pt x="906" y="561"/>
                    <a:pt x="906" y="561"/>
                    <a:pt x="906" y="561"/>
                  </a:cubicBezTo>
                  <a:cubicBezTo>
                    <a:pt x="906" y="561"/>
                    <a:pt x="906" y="561"/>
                    <a:pt x="906" y="561"/>
                  </a:cubicBezTo>
                  <a:cubicBezTo>
                    <a:pt x="906" y="561"/>
                    <a:pt x="906" y="561"/>
                    <a:pt x="906" y="561"/>
                  </a:cubicBezTo>
                  <a:cubicBezTo>
                    <a:pt x="906" y="561"/>
                    <a:pt x="906" y="561"/>
                    <a:pt x="906" y="561"/>
                  </a:cubicBezTo>
                  <a:cubicBezTo>
                    <a:pt x="906" y="562"/>
                    <a:pt x="906" y="562"/>
                    <a:pt x="906" y="562"/>
                  </a:cubicBezTo>
                  <a:cubicBezTo>
                    <a:pt x="906" y="562"/>
                    <a:pt x="906" y="562"/>
                    <a:pt x="906" y="562"/>
                  </a:cubicBezTo>
                  <a:cubicBezTo>
                    <a:pt x="904" y="561"/>
                    <a:pt x="904" y="561"/>
                    <a:pt x="904" y="561"/>
                  </a:cubicBezTo>
                  <a:cubicBezTo>
                    <a:pt x="904" y="561"/>
                    <a:pt x="904" y="561"/>
                    <a:pt x="904" y="561"/>
                  </a:cubicBezTo>
                  <a:cubicBezTo>
                    <a:pt x="904" y="560"/>
                    <a:pt x="904" y="560"/>
                    <a:pt x="904" y="560"/>
                  </a:cubicBezTo>
                  <a:cubicBezTo>
                    <a:pt x="906" y="557"/>
                    <a:pt x="908" y="556"/>
                    <a:pt x="912" y="556"/>
                  </a:cubicBezTo>
                  <a:cubicBezTo>
                    <a:pt x="913" y="556"/>
                    <a:pt x="913" y="556"/>
                    <a:pt x="913" y="556"/>
                  </a:cubicBezTo>
                  <a:cubicBezTo>
                    <a:pt x="914" y="557"/>
                    <a:pt x="914" y="557"/>
                    <a:pt x="914" y="557"/>
                  </a:cubicBezTo>
                  <a:cubicBezTo>
                    <a:pt x="913" y="557"/>
                    <a:pt x="913" y="557"/>
                    <a:pt x="913" y="557"/>
                  </a:cubicBezTo>
                  <a:cubicBezTo>
                    <a:pt x="910" y="557"/>
                    <a:pt x="910" y="557"/>
                    <a:pt x="910" y="557"/>
                  </a:cubicBezTo>
                  <a:cubicBezTo>
                    <a:pt x="910" y="557"/>
                    <a:pt x="910" y="557"/>
                    <a:pt x="910" y="557"/>
                  </a:cubicBezTo>
                  <a:cubicBezTo>
                    <a:pt x="911" y="558"/>
                    <a:pt x="911" y="558"/>
                    <a:pt x="911" y="558"/>
                  </a:cubicBezTo>
                  <a:cubicBezTo>
                    <a:pt x="911" y="558"/>
                    <a:pt x="911" y="558"/>
                    <a:pt x="911" y="558"/>
                  </a:cubicBezTo>
                  <a:cubicBezTo>
                    <a:pt x="910" y="559"/>
                    <a:pt x="909" y="560"/>
                    <a:pt x="908" y="560"/>
                  </a:cubicBezTo>
                  <a:close/>
                  <a:moveTo>
                    <a:pt x="519" y="561"/>
                  </a:moveTo>
                  <a:cubicBezTo>
                    <a:pt x="519" y="561"/>
                    <a:pt x="519" y="561"/>
                    <a:pt x="519" y="561"/>
                  </a:cubicBezTo>
                  <a:cubicBezTo>
                    <a:pt x="519" y="560"/>
                    <a:pt x="519" y="560"/>
                    <a:pt x="519" y="560"/>
                  </a:cubicBezTo>
                  <a:cubicBezTo>
                    <a:pt x="519" y="560"/>
                    <a:pt x="519" y="560"/>
                    <a:pt x="519" y="560"/>
                  </a:cubicBezTo>
                  <a:cubicBezTo>
                    <a:pt x="519" y="559"/>
                    <a:pt x="519" y="559"/>
                    <a:pt x="519" y="559"/>
                  </a:cubicBezTo>
                  <a:cubicBezTo>
                    <a:pt x="519" y="560"/>
                    <a:pt x="519" y="560"/>
                    <a:pt x="519" y="560"/>
                  </a:cubicBezTo>
                  <a:cubicBezTo>
                    <a:pt x="519" y="560"/>
                    <a:pt x="519" y="560"/>
                    <a:pt x="519" y="561"/>
                  </a:cubicBezTo>
                  <a:close/>
                  <a:moveTo>
                    <a:pt x="883" y="563"/>
                  </a:moveTo>
                  <a:cubicBezTo>
                    <a:pt x="883" y="564"/>
                    <a:pt x="883" y="564"/>
                    <a:pt x="883" y="564"/>
                  </a:cubicBezTo>
                  <a:cubicBezTo>
                    <a:pt x="883" y="563"/>
                    <a:pt x="883" y="563"/>
                    <a:pt x="883" y="563"/>
                  </a:cubicBezTo>
                  <a:cubicBezTo>
                    <a:pt x="883" y="563"/>
                    <a:pt x="883" y="563"/>
                    <a:pt x="883" y="563"/>
                  </a:cubicBezTo>
                  <a:cubicBezTo>
                    <a:pt x="883" y="563"/>
                    <a:pt x="883" y="563"/>
                    <a:pt x="883" y="563"/>
                  </a:cubicBezTo>
                  <a:cubicBezTo>
                    <a:pt x="884" y="563"/>
                    <a:pt x="884" y="563"/>
                    <a:pt x="884" y="563"/>
                  </a:cubicBezTo>
                  <a:cubicBezTo>
                    <a:pt x="884" y="563"/>
                    <a:pt x="884" y="563"/>
                    <a:pt x="884" y="563"/>
                  </a:cubicBezTo>
                  <a:cubicBezTo>
                    <a:pt x="884" y="563"/>
                    <a:pt x="884" y="563"/>
                    <a:pt x="884" y="563"/>
                  </a:cubicBezTo>
                  <a:lnTo>
                    <a:pt x="883" y="563"/>
                  </a:lnTo>
                  <a:close/>
                  <a:moveTo>
                    <a:pt x="880" y="565"/>
                  </a:moveTo>
                  <a:cubicBezTo>
                    <a:pt x="880" y="565"/>
                    <a:pt x="880" y="565"/>
                    <a:pt x="880" y="565"/>
                  </a:cubicBezTo>
                  <a:cubicBezTo>
                    <a:pt x="880" y="565"/>
                    <a:pt x="880" y="565"/>
                    <a:pt x="880" y="565"/>
                  </a:cubicBezTo>
                  <a:cubicBezTo>
                    <a:pt x="880" y="565"/>
                    <a:pt x="880" y="565"/>
                    <a:pt x="880" y="565"/>
                  </a:cubicBezTo>
                  <a:cubicBezTo>
                    <a:pt x="880" y="564"/>
                    <a:pt x="880" y="564"/>
                    <a:pt x="880" y="564"/>
                  </a:cubicBezTo>
                  <a:cubicBezTo>
                    <a:pt x="880" y="564"/>
                    <a:pt x="880" y="564"/>
                    <a:pt x="880" y="564"/>
                  </a:cubicBezTo>
                  <a:cubicBezTo>
                    <a:pt x="880" y="565"/>
                    <a:pt x="880" y="565"/>
                    <a:pt x="880" y="565"/>
                  </a:cubicBezTo>
                  <a:cubicBezTo>
                    <a:pt x="880" y="565"/>
                    <a:pt x="880" y="565"/>
                    <a:pt x="880" y="565"/>
                  </a:cubicBezTo>
                  <a:close/>
                  <a:moveTo>
                    <a:pt x="882" y="565"/>
                  </a:moveTo>
                  <a:cubicBezTo>
                    <a:pt x="881" y="565"/>
                    <a:pt x="881" y="565"/>
                    <a:pt x="881" y="565"/>
                  </a:cubicBezTo>
                  <a:cubicBezTo>
                    <a:pt x="881" y="565"/>
                    <a:pt x="881" y="565"/>
                    <a:pt x="881" y="565"/>
                  </a:cubicBezTo>
                  <a:cubicBezTo>
                    <a:pt x="882" y="565"/>
                    <a:pt x="882" y="564"/>
                    <a:pt x="882" y="564"/>
                  </a:cubicBezTo>
                  <a:cubicBezTo>
                    <a:pt x="882" y="565"/>
                    <a:pt x="882" y="565"/>
                    <a:pt x="882" y="565"/>
                  </a:cubicBezTo>
                  <a:cubicBezTo>
                    <a:pt x="882" y="565"/>
                    <a:pt x="882" y="565"/>
                    <a:pt x="882" y="565"/>
                  </a:cubicBezTo>
                  <a:cubicBezTo>
                    <a:pt x="882" y="565"/>
                    <a:pt x="882" y="565"/>
                    <a:pt x="882" y="565"/>
                  </a:cubicBezTo>
                  <a:close/>
                  <a:moveTo>
                    <a:pt x="880" y="567"/>
                  </a:moveTo>
                  <a:cubicBezTo>
                    <a:pt x="880" y="568"/>
                    <a:pt x="880" y="568"/>
                    <a:pt x="880" y="568"/>
                  </a:cubicBezTo>
                  <a:cubicBezTo>
                    <a:pt x="879" y="567"/>
                    <a:pt x="879" y="567"/>
                    <a:pt x="879" y="567"/>
                  </a:cubicBezTo>
                  <a:cubicBezTo>
                    <a:pt x="879" y="567"/>
                    <a:pt x="879" y="567"/>
                    <a:pt x="879" y="567"/>
                  </a:cubicBezTo>
                  <a:cubicBezTo>
                    <a:pt x="880" y="567"/>
                    <a:pt x="880" y="567"/>
                    <a:pt x="880" y="567"/>
                  </a:cubicBezTo>
                  <a:cubicBezTo>
                    <a:pt x="881" y="566"/>
                    <a:pt x="881" y="566"/>
                    <a:pt x="881" y="566"/>
                  </a:cubicBezTo>
                  <a:cubicBezTo>
                    <a:pt x="882" y="566"/>
                    <a:pt x="882" y="566"/>
                    <a:pt x="882" y="566"/>
                  </a:cubicBezTo>
                  <a:cubicBezTo>
                    <a:pt x="882" y="566"/>
                    <a:pt x="882" y="566"/>
                    <a:pt x="882" y="566"/>
                  </a:cubicBezTo>
                  <a:cubicBezTo>
                    <a:pt x="881" y="566"/>
                    <a:pt x="881" y="567"/>
                    <a:pt x="881" y="567"/>
                  </a:cubicBezTo>
                  <a:cubicBezTo>
                    <a:pt x="881" y="567"/>
                    <a:pt x="881" y="567"/>
                    <a:pt x="881" y="567"/>
                  </a:cubicBezTo>
                  <a:cubicBezTo>
                    <a:pt x="880" y="567"/>
                    <a:pt x="880" y="567"/>
                    <a:pt x="880" y="567"/>
                  </a:cubicBezTo>
                  <a:close/>
                  <a:moveTo>
                    <a:pt x="954" y="574"/>
                  </a:moveTo>
                  <a:cubicBezTo>
                    <a:pt x="954" y="575"/>
                    <a:pt x="954" y="575"/>
                    <a:pt x="954" y="575"/>
                  </a:cubicBezTo>
                  <a:cubicBezTo>
                    <a:pt x="954" y="574"/>
                    <a:pt x="954" y="574"/>
                    <a:pt x="954" y="574"/>
                  </a:cubicBezTo>
                  <a:cubicBezTo>
                    <a:pt x="953" y="574"/>
                    <a:pt x="953" y="574"/>
                    <a:pt x="953" y="574"/>
                  </a:cubicBezTo>
                  <a:cubicBezTo>
                    <a:pt x="953" y="574"/>
                    <a:pt x="953" y="574"/>
                    <a:pt x="953" y="573"/>
                  </a:cubicBezTo>
                  <a:cubicBezTo>
                    <a:pt x="953" y="572"/>
                    <a:pt x="953" y="572"/>
                    <a:pt x="953" y="572"/>
                  </a:cubicBezTo>
                  <a:cubicBezTo>
                    <a:pt x="953" y="571"/>
                    <a:pt x="953" y="571"/>
                    <a:pt x="953" y="571"/>
                  </a:cubicBezTo>
                  <a:cubicBezTo>
                    <a:pt x="954" y="571"/>
                    <a:pt x="954" y="571"/>
                    <a:pt x="954" y="571"/>
                  </a:cubicBezTo>
                  <a:cubicBezTo>
                    <a:pt x="954" y="571"/>
                    <a:pt x="954" y="571"/>
                    <a:pt x="954" y="571"/>
                  </a:cubicBezTo>
                  <a:cubicBezTo>
                    <a:pt x="954" y="572"/>
                    <a:pt x="954" y="572"/>
                    <a:pt x="954" y="572"/>
                  </a:cubicBezTo>
                  <a:cubicBezTo>
                    <a:pt x="954" y="573"/>
                    <a:pt x="954" y="573"/>
                    <a:pt x="954" y="573"/>
                  </a:cubicBezTo>
                  <a:cubicBezTo>
                    <a:pt x="954" y="573"/>
                    <a:pt x="954" y="573"/>
                    <a:pt x="954" y="573"/>
                  </a:cubicBezTo>
                  <a:cubicBezTo>
                    <a:pt x="954" y="574"/>
                    <a:pt x="954" y="574"/>
                    <a:pt x="954" y="574"/>
                  </a:cubicBezTo>
                  <a:close/>
                  <a:moveTo>
                    <a:pt x="954" y="576"/>
                  </a:moveTo>
                  <a:cubicBezTo>
                    <a:pt x="954" y="576"/>
                    <a:pt x="954" y="576"/>
                    <a:pt x="954" y="576"/>
                  </a:cubicBezTo>
                  <a:cubicBezTo>
                    <a:pt x="954" y="576"/>
                    <a:pt x="954" y="576"/>
                    <a:pt x="954" y="576"/>
                  </a:cubicBezTo>
                  <a:cubicBezTo>
                    <a:pt x="953" y="575"/>
                    <a:pt x="953" y="575"/>
                    <a:pt x="953" y="575"/>
                  </a:cubicBezTo>
                  <a:cubicBezTo>
                    <a:pt x="953" y="575"/>
                    <a:pt x="953" y="575"/>
                    <a:pt x="953" y="575"/>
                  </a:cubicBezTo>
                  <a:cubicBezTo>
                    <a:pt x="954" y="575"/>
                    <a:pt x="954" y="575"/>
                    <a:pt x="954" y="575"/>
                  </a:cubicBezTo>
                  <a:cubicBezTo>
                    <a:pt x="954" y="575"/>
                    <a:pt x="954" y="575"/>
                    <a:pt x="954" y="575"/>
                  </a:cubicBezTo>
                  <a:cubicBezTo>
                    <a:pt x="954" y="575"/>
                    <a:pt x="954" y="575"/>
                    <a:pt x="954" y="575"/>
                  </a:cubicBezTo>
                  <a:cubicBezTo>
                    <a:pt x="954" y="576"/>
                    <a:pt x="954" y="576"/>
                    <a:pt x="954" y="576"/>
                  </a:cubicBezTo>
                  <a:cubicBezTo>
                    <a:pt x="954" y="576"/>
                    <a:pt x="954" y="576"/>
                    <a:pt x="954" y="576"/>
                  </a:cubicBezTo>
                  <a:close/>
                  <a:moveTo>
                    <a:pt x="961" y="580"/>
                  </a:moveTo>
                  <a:cubicBezTo>
                    <a:pt x="961" y="580"/>
                    <a:pt x="961" y="580"/>
                    <a:pt x="961" y="580"/>
                  </a:cubicBezTo>
                  <a:cubicBezTo>
                    <a:pt x="961" y="581"/>
                    <a:pt x="961" y="581"/>
                    <a:pt x="961" y="581"/>
                  </a:cubicBezTo>
                  <a:cubicBezTo>
                    <a:pt x="960" y="581"/>
                    <a:pt x="960" y="581"/>
                    <a:pt x="960" y="581"/>
                  </a:cubicBezTo>
                  <a:cubicBezTo>
                    <a:pt x="958" y="581"/>
                    <a:pt x="959" y="581"/>
                    <a:pt x="958" y="581"/>
                  </a:cubicBezTo>
                  <a:cubicBezTo>
                    <a:pt x="957" y="580"/>
                    <a:pt x="957" y="580"/>
                    <a:pt x="957" y="580"/>
                  </a:cubicBezTo>
                  <a:cubicBezTo>
                    <a:pt x="957" y="580"/>
                    <a:pt x="957" y="580"/>
                    <a:pt x="957" y="580"/>
                  </a:cubicBezTo>
                  <a:cubicBezTo>
                    <a:pt x="957" y="580"/>
                    <a:pt x="957" y="580"/>
                    <a:pt x="957" y="580"/>
                  </a:cubicBezTo>
                  <a:cubicBezTo>
                    <a:pt x="957" y="580"/>
                    <a:pt x="957" y="580"/>
                    <a:pt x="957" y="580"/>
                  </a:cubicBezTo>
                  <a:cubicBezTo>
                    <a:pt x="958" y="580"/>
                    <a:pt x="958" y="580"/>
                    <a:pt x="958" y="580"/>
                  </a:cubicBezTo>
                  <a:cubicBezTo>
                    <a:pt x="958" y="580"/>
                    <a:pt x="958" y="580"/>
                    <a:pt x="958" y="580"/>
                  </a:cubicBezTo>
                  <a:cubicBezTo>
                    <a:pt x="959" y="579"/>
                    <a:pt x="959" y="579"/>
                    <a:pt x="959" y="579"/>
                  </a:cubicBezTo>
                  <a:cubicBezTo>
                    <a:pt x="959" y="579"/>
                    <a:pt x="959" y="579"/>
                    <a:pt x="959" y="579"/>
                  </a:cubicBezTo>
                  <a:cubicBezTo>
                    <a:pt x="959" y="578"/>
                    <a:pt x="959" y="578"/>
                    <a:pt x="959" y="578"/>
                  </a:cubicBezTo>
                  <a:cubicBezTo>
                    <a:pt x="959" y="578"/>
                    <a:pt x="959" y="578"/>
                    <a:pt x="959" y="578"/>
                  </a:cubicBezTo>
                  <a:cubicBezTo>
                    <a:pt x="960" y="578"/>
                    <a:pt x="960" y="578"/>
                    <a:pt x="960" y="578"/>
                  </a:cubicBezTo>
                  <a:cubicBezTo>
                    <a:pt x="960" y="579"/>
                    <a:pt x="960" y="579"/>
                    <a:pt x="960" y="579"/>
                  </a:cubicBezTo>
                  <a:cubicBezTo>
                    <a:pt x="961" y="580"/>
                    <a:pt x="961" y="580"/>
                    <a:pt x="961" y="580"/>
                  </a:cubicBezTo>
                  <a:cubicBezTo>
                    <a:pt x="961" y="580"/>
                    <a:pt x="961" y="580"/>
                    <a:pt x="961" y="580"/>
                  </a:cubicBezTo>
                  <a:close/>
                  <a:moveTo>
                    <a:pt x="949" y="583"/>
                  </a:moveTo>
                  <a:cubicBezTo>
                    <a:pt x="951" y="583"/>
                    <a:pt x="951" y="583"/>
                    <a:pt x="951" y="583"/>
                  </a:cubicBezTo>
                  <a:cubicBezTo>
                    <a:pt x="951" y="583"/>
                    <a:pt x="951" y="583"/>
                    <a:pt x="951" y="583"/>
                  </a:cubicBezTo>
                  <a:cubicBezTo>
                    <a:pt x="951" y="583"/>
                    <a:pt x="951" y="583"/>
                    <a:pt x="951" y="583"/>
                  </a:cubicBezTo>
                  <a:cubicBezTo>
                    <a:pt x="951" y="584"/>
                    <a:pt x="951" y="584"/>
                    <a:pt x="951" y="584"/>
                  </a:cubicBezTo>
                  <a:cubicBezTo>
                    <a:pt x="951" y="584"/>
                    <a:pt x="951" y="584"/>
                    <a:pt x="951" y="584"/>
                  </a:cubicBezTo>
                  <a:cubicBezTo>
                    <a:pt x="951" y="584"/>
                    <a:pt x="951" y="584"/>
                    <a:pt x="951" y="584"/>
                  </a:cubicBezTo>
                  <a:cubicBezTo>
                    <a:pt x="951" y="584"/>
                    <a:pt x="951" y="584"/>
                    <a:pt x="951" y="584"/>
                  </a:cubicBezTo>
                  <a:cubicBezTo>
                    <a:pt x="950" y="584"/>
                    <a:pt x="950" y="584"/>
                    <a:pt x="949" y="583"/>
                  </a:cubicBezTo>
                  <a:close/>
                  <a:moveTo>
                    <a:pt x="938" y="586"/>
                  </a:moveTo>
                  <a:cubicBezTo>
                    <a:pt x="938" y="586"/>
                    <a:pt x="938" y="586"/>
                    <a:pt x="938" y="586"/>
                  </a:cubicBezTo>
                  <a:cubicBezTo>
                    <a:pt x="938" y="586"/>
                    <a:pt x="938" y="586"/>
                    <a:pt x="938" y="586"/>
                  </a:cubicBezTo>
                  <a:cubicBezTo>
                    <a:pt x="938" y="586"/>
                    <a:pt x="937" y="586"/>
                    <a:pt x="938" y="584"/>
                  </a:cubicBezTo>
                  <a:cubicBezTo>
                    <a:pt x="938" y="584"/>
                    <a:pt x="938" y="584"/>
                    <a:pt x="938" y="584"/>
                  </a:cubicBezTo>
                  <a:cubicBezTo>
                    <a:pt x="939" y="584"/>
                    <a:pt x="939" y="584"/>
                    <a:pt x="939" y="584"/>
                  </a:cubicBezTo>
                  <a:cubicBezTo>
                    <a:pt x="939" y="584"/>
                    <a:pt x="939" y="584"/>
                    <a:pt x="939" y="584"/>
                  </a:cubicBezTo>
                  <a:cubicBezTo>
                    <a:pt x="939" y="585"/>
                    <a:pt x="939" y="585"/>
                    <a:pt x="939" y="585"/>
                  </a:cubicBezTo>
                  <a:cubicBezTo>
                    <a:pt x="939" y="586"/>
                    <a:pt x="939" y="586"/>
                    <a:pt x="939" y="586"/>
                  </a:cubicBezTo>
                  <a:cubicBezTo>
                    <a:pt x="938" y="586"/>
                    <a:pt x="938" y="586"/>
                    <a:pt x="938" y="586"/>
                  </a:cubicBezTo>
                  <a:close/>
                  <a:moveTo>
                    <a:pt x="923" y="590"/>
                  </a:moveTo>
                  <a:cubicBezTo>
                    <a:pt x="923" y="591"/>
                    <a:pt x="923" y="591"/>
                    <a:pt x="923" y="591"/>
                  </a:cubicBezTo>
                  <a:cubicBezTo>
                    <a:pt x="923" y="590"/>
                    <a:pt x="923" y="590"/>
                    <a:pt x="923" y="590"/>
                  </a:cubicBezTo>
                  <a:cubicBezTo>
                    <a:pt x="922" y="590"/>
                    <a:pt x="922" y="590"/>
                    <a:pt x="922" y="590"/>
                  </a:cubicBezTo>
                  <a:cubicBezTo>
                    <a:pt x="923" y="589"/>
                    <a:pt x="923" y="589"/>
                    <a:pt x="923" y="589"/>
                  </a:cubicBezTo>
                  <a:cubicBezTo>
                    <a:pt x="923" y="589"/>
                    <a:pt x="923" y="589"/>
                    <a:pt x="923" y="589"/>
                  </a:cubicBezTo>
                  <a:cubicBezTo>
                    <a:pt x="923" y="589"/>
                    <a:pt x="923" y="589"/>
                    <a:pt x="923" y="589"/>
                  </a:cubicBezTo>
                  <a:cubicBezTo>
                    <a:pt x="923" y="589"/>
                    <a:pt x="923" y="589"/>
                    <a:pt x="923" y="589"/>
                  </a:cubicBezTo>
                  <a:cubicBezTo>
                    <a:pt x="924" y="590"/>
                    <a:pt x="924" y="590"/>
                    <a:pt x="924" y="590"/>
                  </a:cubicBezTo>
                  <a:lnTo>
                    <a:pt x="923" y="590"/>
                  </a:lnTo>
                  <a:close/>
                  <a:moveTo>
                    <a:pt x="922" y="592"/>
                  </a:moveTo>
                  <a:cubicBezTo>
                    <a:pt x="922" y="592"/>
                    <a:pt x="922" y="592"/>
                    <a:pt x="922" y="592"/>
                  </a:cubicBezTo>
                  <a:cubicBezTo>
                    <a:pt x="921" y="592"/>
                    <a:pt x="921" y="592"/>
                    <a:pt x="921" y="592"/>
                  </a:cubicBezTo>
                  <a:cubicBezTo>
                    <a:pt x="921" y="593"/>
                    <a:pt x="921" y="593"/>
                    <a:pt x="921" y="593"/>
                  </a:cubicBezTo>
                  <a:cubicBezTo>
                    <a:pt x="921" y="593"/>
                    <a:pt x="921" y="593"/>
                    <a:pt x="921" y="593"/>
                  </a:cubicBezTo>
                  <a:cubicBezTo>
                    <a:pt x="921" y="594"/>
                    <a:pt x="921" y="594"/>
                    <a:pt x="921" y="594"/>
                  </a:cubicBezTo>
                  <a:cubicBezTo>
                    <a:pt x="921" y="594"/>
                    <a:pt x="921" y="594"/>
                    <a:pt x="921" y="594"/>
                  </a:cubicBezTo>
                  <a:cubicBezTo>
                    <a:pt x="921" y="594"/>
                    <a:pt x="921" y="594"/>
                    <a:pt x="921" y="594"/>
                  </a:cubicBezTo>
                  <a:cubicBezTo>
                    <a:pt x="921" y="594"/>
                    <a:pt x="921" y="594"/>
                    <a:pt x="921" y="594"/>
                  </a:cubicBezTo>
                  <a:cubicBezTo>
                    <a:pt x="921" y="594"/>
                    <a:pt x="921" y="594"/>
                    <a:pt x="921" y="594"/>
                  </a:cubicBezTo>
                  <a:cubicBezTo>
                    <a:pt x="921" y="595"/>
                    <a:pt x="921" y="595"/>
                    <a:pt x="921" y="595"/>
                  </a:cubicBezTo>
                  <a:cubicBezTo>
                    <a:pt x="921" y="595"/>
                    <a:pt x="921" y="595"/>
                    <a:pt x="921" y="595"/>
                  </a:cubicBezTo>
                  <a:cubicBezTo>
                    <a:pt x="921" y="595"/>
                    <a:pt x="921" y="595"/>
                    <a:pt x="921" y="595"/>
                  </a:cubicBezTo>
                  <a:cubicBezTo>
                    <a:pt x="920" y="595"/>
                    <a:pt x="920" y="596"/>
                    <a:pt x="920" y="597"/>
                  </a:cubicBezTo>
                  <a:cubicBezTo>
                    <a:pt x="920" y="597"/>
                    <a:pt x="920" y="597"/>
                    <a:pt x="920" y="597"/>
                  </a:cubicBezTo>
                  <a:cubicBezTo>
                    <a:pt x="920" y="597"/>
                    <a:pt x="920" y="597"/>
                    <a:pt x="920" y="597"/>
                  </a:cubicBezTo>
                  <a:cubicBezTo>
                    <a:pt x="919" y="599"/>
                    <a:pt x="919" y="599"/>
                    <a:pt x="919" y="599"/>
                  </a:cubicBezTo>
                  <a:cubicBezTo>
                    <a:pt x="918" y="599"/>
                    <a:pt x="918" y="599"/>
                    <a:pt x="918" y="599"/>
                  </a:cubicBezTo>
                  <a:cubicBezTo>
                    <a:pt x="918" y="599"/>
                    <a:pt x="918" y="599"/>
                    <a:pt x="918" y="599"/>
                  </a:cubicBezTo>
                  <a:cubicBezTo>
                    <a:pt x="918" y="598"/>
                    <a:pt x="918" y="598"/>
                    <a:pt x="918" y="598"/>
                  </a:cubicBezTo>
                  <a:cubicBezTo>
                    <a:pt x="917" y="597"/>
                    <a:pt x="917" y="598"/>
                    <a:pt x="917" y="597"/>
                  </a:cubicBezTo>
                  <a:cubicBezTo>
                    <a:pt x="917" y="597"/>
                    <a:pt x="917" y="597"/>
                    <a:pt x="917" y="597"/>
                  </a:cubicBezTo>
                  <a:cubicBezTo>
                    <a:pt x="919" y="595"/>
                    <a:pt x="919" y="595"/>
                    <a:pt x="919" y="594"/>
                  </a:cubicBezTo>
                  <a:cubicBezTo>
                    <a:pt x="919" y="593"/>
                    <a:pt x="919" y="593"/>
                    <a:pt x="919" y="593"/>
                  </a:cubicBezTo>
                  <a:cubicBezTo>
                    <a:pt x="920" y="593"/>
                    <a:pt x="920" y="593"/>
                    <a:pt x="920" y="593"/>
                  </a:cubicBezTo>
                  <a:cubicBezTo>
                    <a:pt x="921" y="592"/>
                    <a:pt x="921" y="592"/>
                    <a:pt x="921" y="592"/>
                  </a:cubicBezTo>
                  <a:cubicBezTo>
                    <a:pt x="921" y="592"/>
                    <a:pt x="921" y="592"/>
                    <a:pt x="921" y="592"/>
                  </a:cubicBezTo>
                  <a:cubicBezTo>
                    <a:pt x="921" y="591"/>
                    <a:pt x="921" y="591"/>
                    <a:pt x="921" y="591"/>
                  </a:cubicBezTo>
                  <a:cubicBezTo>
                    <a:pt x="922" y="591"/>
                    <a:pt x="922" y="591"/>
                    <a:pt x="922" y="591"/>
                  </a:cubicBezTo>
                  <a:cubicBezTo>
                    <a:pt x="922" y="592"/>
                    <a:pt x="922" y="592"/>
                    <a:pt x="922" y="592"/>
                  </a:cubicBezTo>
                  <a:cubicBezTo>
                    <a:pt x="922" y="592"/>
                    <a:pt x="922" y="592"/>
                    <a:pt x="922" y="592"/>
                  </a:cubicBezTo>
                  <a:close/>
                  <a:moveTo>
                    <a:pt x="933" y="594"/>
                  </a:moveTo>
                  <a:cubicBezTo>
                    <a:pt x="933" y="595"/>
                    <a:pt x="933" y="595"/>
                    <a:pt x="933" y="595"/>
                  </a:cubicBezTo>
                  <a:cubicBezTo>
                    <a:pt x="933" y="595"/>
                    <a:pt x="933" y="595"/>
                    <a:pt x="933" y="595"/>
                  </a:cubicBezTo>
                  <a:cubicBezTo>
                    <a:pt x="933" y="594"/>
                    <a:pt x="933" y="594"/>
                    <a:pt x="933" y="594"/>
                  </a:cubicBezTo>
                  <a:cubicBezTo>
                    <a:pt x="932" y="594"/>
                    <a:pt x="932" y="594"/>
                    <a:pt x="932" y="594"/>
                  </a:cubicBezTo>
                  <a:cubicBezTo>
                    <a:pt x="933" y="594"/>
                    <a:pt x="933" y="594"/>
                    <a:pt x="933" y="594"/>
                  </a:cubicBezTo>
                  <a:cubicBezTo>
                    <a:pt x="933" y="594"/>
                    <a:pt x="933" y="594"/>
                    <a:pt x="933" y="594"/>
                  </a:cubicBezTo>
                  <a:cubicBezTo>
                    <a:pt x="933" y="594"/>
                    <a:pt x="933" y="594"/>
                    <a:pt x="933" y="594"/>
                  </a:cubicBezTo>
                  <a:cubicBezTo>
                    <a:pt x="933" y="594"/>
                    <a:pt x="933" y="594"/>
                    <a:pt x="933" y="594"/>
                  </a:cubicBezTo>
                  <a:close/>
                  <a:moveTo>
                    <a:pt x="1133" y="606"/>
                  </a:moveTo>
                  <a:cubicBezTo>
                    <a:pt x="1132" y="607"/>
                    <a:pt x="1132" y="607"/>
                    <a:pt x="1132" y="607"/>
                  </a:cubicBezTo>
                  <a:cubicBezTo>
                    <a:pt x="1132" y="607"/>
                    <a:pt x="1132" y="607"/>
                    <a:pt x="1132" y="607"/>
                  </a:cubicBezTo>
                  <a:cubicBezTo>
                    <a:pt x="1132" y="607"/>
                    <a:pt x="1132" y="607"/>
                    <a:pt x="1132" y="607"/>
                  </a:cubicBezTo>
                  <a:cubicBezTo>
                    <a:pt x="1132" y="608"/>
                    <a:pt x="1132" y="608"/>
                    <a:pt x="1132" y="608"/>
                  </a:cubicBezTo>
                  <a:cubicBezTo>
                    <a:pt x="1131" y="607"/>
                    <a:pt x="1131" y="607"/>
                    <a:pt x="1131" y="607"/>
                  </a:cubicBezTo>
                  <a:cubicBezTo>
                    <a:pt x="1131" y="606"/>
                    <a:pt x="1131" y="606"/>
                    <a:pt x="1131" y="606"/>
                  </a:cubicBezTo>
                  <a:cubicBezTo>
                    <a:pt x="1131" y="605"/>
                    <a:pt x="1131" y="605"/>
                    <a:pt x="1131" y="605"/>
                  </a:cubicBezTo>
                  <a:cubicBezTo>
                    <a:pt x="1132" y="605"/>
                    <a:pt x="1132" y="605"/>
                    <a:pt x="1132" y="605"/>
                  </a:cubicBezTo>
                  <a:cubicBezTo>
                    <a:pt x="1133" y="605"/>
                    <a:pt x="1133" y="605"/>
                    <a:pt x="1133" y="605"/>
                  </a:cubicBezTo>
                  <a:cubicBezTo>
                    <a:pt x="1133" y="606"/>
                    <a:pt x="1133" y="606"/>
                    <a:pt x="1133" y="606"/>
                  </a:cubicBezTo>
                  <a:cubicBezTo>
                    <a:pt x="1133" y="606"/>
                    <a:pt x="1133" y="606"/>
                    <a:pt x="1133" y="606"/>
                  </a:cubicBezTo>
                  <a:close/>
                  <a:moveTo>
                    <a:pt x="1044" y="607"/>
                  </a:moveTo>
                  <a:cubicBezTo>
                    <a:pt x="1044" y="607"/>
                    <a:pt x="1044" y="607"/>
                    <a:pt x="1044" y="607"/>
                  </a:cubicBezTo>
                  <a:cubicBezTo>
                    <a:pt x="1044" y="607"/>
                    <a:pt x="1044" y="607"/>
                    <a:pt x="1044" y="607"/>
                  </a:cubicBezTo>
                  <a:cubicBezTo>
                    <a:pt x="1044" y="607"/>
                    <a:pt x="1044" y="607"/>
                    <a:pt x="1044" y="607"/>
                  </a:cubicBezTo>
                  <a:cubicBezTo>
                    <a:pt x="1044" y="607"/>
                    <a:pt x="1044" y="607"/>
                    <a:pt x="1044" y="607"/>
                  </a:cubicBezTo>
                  <a:cubicBezTo>
                    <a:pt x="1045" y="607"/>
                    <a:pt x="1045" y="607"/>
                    <a:pt x="1045" y="607"/>
                  </a:cubicBezTo>
                  <a:cubicBezTo>
                    <a:pt x="1045" y="607"/>
                    <a:pt x="1045" y="607"/>
                    <a:pt x="1045" y="607"/>
                  </a:cubicBezTo>
                  <a:cubicBezTo>
                    <a:pt x="1044" y="607"/>
                    <a:pt x="1044" y="607"/>
                    <a:pt x="1044" y="607"/>
                  </a:cubicBezTo>
                  <a:close/>
                  <a:moveTo>
                    <a:pt x="1128" y="609"/>
                  </a:moveTo>
                  <a:cubicBezTo>
                    <a:pt x="1128" y="609"/>
                    <a:pt x="1128" y="609"/>
                    <a:pt x="1128" y="609"/>
                  </a:cubicBezTo>
                  <a:cubicBezTo>
                    <a:pt x="1127" y="609"/>
                    <a:pt x="1127" y="609"/>
                    <a:pt x="1127" y="609"/>
                  </a:cubicBezTo>
                  <a:cubicBezTo>
                    <a:pt x="1127" y="608"/>
                    <a:pt x="1127" y="608"/>
                    <a:pt x="1127" y="608"/>
                  </a:cubicBezTo>
                  <a:cubicBezTo>
                    <a:pt x="1127" y="608"/>
                    <a:pt x="1127" y="608"/>
                    <a:pt x="1127" y="608"/>
                  </a:cubicBezTo>
                  <a:cubicBezTo>
                    <a:pt x="1128" y="608"/>
                    <a:pt x="1128" y="608"/>
                    <a:pt x="1128" y="608"/>
                  </a:cubicBezTo>
                  <a:cubicBezTo>
                    <a:pt x="1128" y="608"/>
                    <a:pt x="1128" y="608"/>
                    <a:pt x="1128" y="608"/>
                  </a:cubicBezTo>
                  <a:lnTo>
                    <a:pt x="1128" y="609"/>
                  </a:lnTo>
                  <a:close/>
                  <a:moveTo>
                    <a:pt x="1042" y="612"/>
                  </a:moveTo>
                  <a:cubicBezTo>
                    <a:pt x="1042" y="612"/>
                    <a:pt x="1042" y="612"/>
                    <a:pt x="1042" y="612"/>
                  </a:cubicBezTo>
                  <a:cubicBezTo>
                    <a:pt x="1042" y="612"/>
                    <a:pt x="1042" y="612"/>
                    <a:pt x="1042" y="612"/>
                  </a:cubicBezTo>
                  <a:cubicBezTo>
                    <a:pt x="1042" y="611"/>
                    <a:pt x="1042" y="611"/>
                    <a:pt x="1042" y="611"/>
                  </a:cubicBezTo>
                  <a:cubicBezTo>
                    <a:pt x="1043" y="611"/>
                    <a:pt x="1043" y="611"/>
                    <a:pt x="1043" y="611"/>
                  </a:cubicBezTo>
                  <a:cubicBezTo>
                    <a:pt x="1043" y="611"/>
                    <a:pt x="1043" y="611"/>
                    <a:pt x="1043" y="611"/>
                  </a:cubicBezTo>
                  <a:lnTo>
                    <a:pt x="1042" y="612"/>
                  </a:lnTo>
                  <a:close/>
                  <a:moveTo>
                    <a:pt x="1013" y="627"/>
                  </a:moveTo>
                  <a:cubicBezTo>
                    <a:pt x="1012" y="627"/>
                    <a:pt x="1012" y="627"/>
                    <a:pt x="1012" y="627"/>
                  </a:cubicBezTo>
                  <a:cubicBezTo>
                    <a:pt x="1012" y="627"/>
                    <a:pt x="1012" y="627"/>
                    <a:pt x="1012" y="627"/>
                  </a:cubicBezTo>
                  <a:cubicBezTo>
                    <a:pt x="1012" y="627"/>
                    <a:pt x="1012" y="627"/>
                    <a:pt x="1012" y="627"/>
                  </a:cubicBezTo>
                  <a:cubicBezTo>
                    <a:pt x="1012" y="627"/>
                    <a:pt x="1012" y="627"/>
                    <a:pt x="1012" y="627"/>
                  </a:cubicBezTo>
                  <a:cubicBezTo>
                    <a:pt x="1012" y="626"/>
                    <a:pt x="1012" y="626"/>
                    <a:pt x="1012" y="626"/>
                  </a:cubicBezTo>
                  <a:cubicBezTo>
                    <a:pt x="1012" y="626"/>
                    <a:pt x="1012" y="626"/>
                    <a:pt x="1012" y="626"/>
                  </a:cubicBezTo>
                  <a:cubicBezTo>
                    <a:pt x="1013" y="626"/>
                    <a:pt x="1013" y="626"/>
                    <a:pt x="1013" y="626"/>
                  </a:cubicBezTo>
                  <a:cubicBezTo>
                    <a:pt x="1013" y="626"/>
                    <a:pt x="1013" y="626"/>
                    <a:pt x="1013" y="626"/>
                  </a:cubicBezTo>
                  <a:cubicBezTo>
                    <a:pt x="1013" y="627"/>
                    <a:pt x="1013" y="627"/>
                    <a:pt x="1013" y="627"/>
                  </a:cubicBezTo>
                  <a:close/>
                  <a:moveTo>
                    <a:pt x="1099" y="650"/>
                  </a:moveTo>
                  <a:cubicBezTo>
                    <a:pt x="1098" y="650"/>
                    <a:pt x="1098" y="650"/>
                    <a:pt x="1098" y="650"/>
                  </a:cubicBezTo>
                  <a:cubicBezTo>
                    <a:pt x="1098" y="650"/>
                    <a:pt x="1098" y="650"/>
                    <a:pt x="1098" y="650"/>
                  </a:cubicBezTo>
                  <a:cubicBezTo>
                    <a:pt x="1098" y="650"/>
                    <a:pt x="1098" y="650"/>
                    <a:pt x="1098" y="650"/>
                  </a:cubicBezTo>
                  <a:cubicBezTo>
                    <a:pt x="1098" y="649"/>
                    <a:pt x="1098" y="648"/>
                    <a:pt x="1099" y="648"/>
                  </a:cubicBezTo>
                  <a:cubicBezTo>
                    <a:pt x="1099" y="647"/>
                    <a:pt x="1099" y="647"/>
                    <a:pt x="1099" y="647"/>
                  </a:cubicBezTo>
                  <a:lnTo>
                    <a:pt x="1099" y="650"/>
                  </a:lnTo>
                  <a:close/>
                  <a:moveTo>
                    <a:pt x="1097" y="650"/>
                  </a:moveTo>
                  <a:cubicBezTo>
                    <a:pt x="1097" y="650"/>
                    <a:pt x="1097" y="650"/>
                    <a:pt x="1097" y="650"/>
                  </a:cubicBezTo>
                  <a:cubicBezTo>
                    <a:pt x="1097" y="650"/>
                    <a:pt x="1097" y="650"/>
                    <a:pt x="1097" y="650"/>
                  </a:cubicBezTo>
                  <a:cubicBezTo>
                    <a:pt x="1097" y="649"/>
                    <a:pt x="1097" y="649"/>
                    <a:pt x="1097" y="649"/>
                  </a:cubicBezTo>
                  <a:cubicBezTo>
                    <a:pt x="1097" y="649"/>
                    <a:pt x="1097" y="649"/>
                    <a:pt x="1097" y="649"/>
                  </a:cubicBezTo>
                  <a:cubicBezTo>
                    <a:pt x="1098" y="649"/>
                    <a:pt x="1098" y="649"/>
                    <a:pt x="1098" y="649"/>
                  </a:cubicBezTo>
                  <a:lnTo>
                    <a:pt x="1097" y="650"/>
                  </a:lnTo>
                  <a:close/>
                  <a:moveTo>
                    <a:pt x="1107" y="652"/>
                  </a:moveTo>
                  <a:cubicBezTo>
                    <a:pt x="1104" y="652"/>
                    <a:pt x="1104" y="652"/>
                    <a:pt x="1104" y="652"/>
                  </a:cubicBezTo>
                  <a:cubicBezTo>
                    <a:pt x="1103" y="652"/>
                    <a:pt x="1103" y="652"/>
                    <a:pt x="1103" y="652"/>
                  </a:cubicBezTo>
                  <a:cubicBezTo>
                    <a:pt x="1104" y="652"/>
                    <a:pt x="1104" y="652"/>
                    <a:pt x="1104" y="652"/>
                  </a:cubicBezTo>
                  <a:cubicBezTo>
                    <a:pt x="1105" y="651"/>
                    <a:pt x="1105" y="651"/>
                    <a:pt x="1105" y="651"/>
                  </a:cubicBezTo>
                  <a:cubicBezTo>
                    <a:pt x="1106" y="650"/>
                    <a:pt x="1106" y="650"/>
                    <a:pt x="1106" y="650"/>
                  </a:cubicBezTo>
                  <a:cubicBezTo>
                    <a:pt x="1107" y="651"/>
                    <a:pt x="1107" y="651"/>
                    <a:pt x="1107" y="651"/>
                  </a:cubicBezTo>
                  <a:lnTo>
                    <a:pt x="1107" y="652"/>
                  </a:lnTo>
                  <a:close/>
                  <a:moveTo>
                    <a:pt x="1113" y="653"/>
                  </a:moveTo>
                  <a:cubicBezTo>
                    <a:pt x="1112" y="653"/>
                    <a:pt x="1112" y="653"/>
                    <a:pt x="1112" y="653"/>
                  </a:cubicBezTo>
                  <a:cubicBezTo>
                    <a:pt x="1110" y="653"/>
                    <a:pt x="1110" y="653"/>
                    <a:pt x="1110" y="653"/>
                  </a:cubicBezTo>
                  <a:cubicBezTo>
                    <a:pt x="1112" y="652"/>
                    <a:pt x="1112" y="652"/>
                    <a:pt x="1112" y="652"/>
                  </a:cubicBezTo>
                  <a:cubicBezTo>
                    <a:pt x="1112" y="652"/>
                    <a:pt x="1112" y="652"/>
                    <a:pt x="1112" y="652"/>
                  </a:cubicBezTo>
                  <a:cubicBezTo>
                    <a:pt x="1112" y="652"/>
                    <a:pt x="1112" y="652"/>
                    <a:pt x="1112" y="651"/>
                  </a:cubicBezTo>
                  <a:cubicBezTo>
                    <a:pt x="1113" y="652"/>
                    <a:pt x="1113" y="653"/>
                    <a:pt x="1113" y="653"/>
                  </a:cubicBezTo>
                  <a:close/>
                  <a:moveTo>
                    <a:pt x="1084" y="658"/>
                  </a:moveTo>
                  <a:cubicBezTo>
                    <a:pt x="1085" y="658"/>
                    <a:pt x="1085" y="658"/>
                    <a:pt x="1085" y="658"/>
                  </a:cubicBezTo>
                  <a:cubicBezTo>
                    <a:pt x="1085" y="658"/>
                    <a:pt x="1085" y="658"/>
                    <a:pt x="1085" y="658"/>
                  </a:cubicBezTo>
                  <a:cubicBezTo>
                    <a:pt x="1086" y="657"/>
                    <a:pt x="1087" y="657"/>
                    <a:pt x="1089" y="656"/>
                  </a:cubicBezTo>
                  <a:cubicBezTo>
                    <a:pt x="1089" y="657"/>
                    <a:pt x="1089" y="657"/>
                    <a:pt x="1089" y="657"/>
                  </a:cubicBezTo>
                  <a:cubicBezTo>
                    <a:pt x="1090" y="656"/>
                    <a:pt x="1090" y="657"/>
                    <a:pt x="1091" y="656"/>
                  </a:cubicBezTo>
                  <a:cubicBezTo>
                    <a:pt x="1084" y="660"/>
                    <a:pt x="1078" y="662"/>
                    <a:pt x="1077" y="662"/>
                  </a:cubicBezTo>
                  <a:cubicBezTo>
                    <a:pt x="1076" y="662"/>
                    <a:pt x="1076" y="662"/>
                    <a:pt x="1076" y="662"/>
                  </a:cubicBezTo>
                  <a:cubicBezTo>
                    <a:pt x="1072" y="663"/>
                    <a:pt x="1070" y="663"/>
                    <a:pt x="1069" y="664"/>
                  </a:cubicBezTo>
                  <a:cubicBezTo>
                    <a:pt x="1070" y="663"/>
                    <a:pt x="1070" y="663"/>
                    <a:pt x="1070" y="663"/>
                  </a:cubicBezTo>
                  <a:cubicBezTo>
                    <a:pt x="1070" y="663"/>
                    <a:pt x="1070" y="663"/>
                    <a:pt x="1070" y="663"/>
                  </a:cubicBezTo>
                  <a:cubicBezTo>
                    <a:pt x="1070" y="662"/>
                    <a:pt x="1070" y="662"/>
                    <a:pt x="1070" y="662"/>
                  </a:cubicBezTo>
                  <a:cubicBezTo>
                    <a:pt x="1069" y="662"/>
                    <a:pt x="1069" y="662"/>
                    <a:pt x="1069" y="662"/>
                  </a:cubicBezTo>
                  <a:cubicBezTo>
                    <a:pt x="1069" y="663"/>
                    <a:pt x="1069" y="663"/>
                    <a:pt x="1069" y="663"/>
                  </a:cubicBezTo>
                  <a:cubicBezTo>
                    <a:pt x="1068" y="663"/>
                    <a:pt x="1068" y="663"/>
                    <a:pt x="1068" y="663"/>
                  </a:cubicBezTo>
                  <a:cubicBezTo>
                    <a:pt x="1068" y="663"/>
                    <a:pt x="1068" y="663"/>
                    <a:pt x="1068" y="663"/>
                  </a:cubicBezTo>
                  <a:cubicBezTo>
                    <a:pt x="1068" y="661"/>
                    <a:pt x="1068" y="661"/>
                    <a:pt x="1069" y="660"/>
                  </a:cubicBezTo>
                  <a:cubicBezTo>
                    <a:pt x="1071" y="660"/>
                    <a:pt x="1071" y="660"/>
                    <a:pt x="1071" y="659"/>
                  </a:cubicBezTo>
                  <a:cubicBezTo>
                    <a:pt x="1072" y="660"/>
                    <a:pt x="1072" y="660"/>
                    <a:pt x="1072" y="660"/>
                  </a:cubicBezTo>
                  <a:cubicBezTo>
                    <a:pt x="1072" y="659"/>
                    <a:pt x="1072" y="659"/>
                    <a:pt x="1072" y="659"/>
                  </a:cubicBezTo>
                  <a:cubicBezTo>
                    <a:pt x="1072" y="659"/>
                    <a:pt x="1072" y="659"/>
                    <a:pt x="1072" y="659"/>
                  </a:cubicBezTo>
                  <a:cubicBezTo>
                    <a:pt x="1073" y="658"/>
                    <a:pt x="1073" y="658"/>
                    <a:pt x="1073" y="658"/>
                  </a:cubicBezTo>
                  <a:cubicBezTo>
                    <a:pt x="1074" y="658"/>
                    <a:pt x="1074" y="658"/>
                    <a:pt x="1074" y="658"/>
                  </a:cubicBezTo>
                  <a:cubicBezTo>
                    <a:pt x="1075" y="658"/>
                    <a:pt x="1075" y="658"/>
                    <a:pt x="1075" y="658"/>
                  </a:cubicBezTo>
                  <a:cubicBezTo>
                    <a:pt x="1075" y="658"/>
                    <a:pt x="1075" y="658"/>
                    <a:pt x="1075" y="658"/>
                  </a:cubicBezTo>
                  <a:cubicBezTo>
                    <a:pt x="1076" y="658"/>
                    <a:pt x="1076" y="658"/>
                    <a:pt x="1076" y="658"/>
                  </a:cubicBezTo>
                  <a:cubicBezTo>
                    <a:pt x="1077" y="658"/>
                    <a:pt x="1077" y="658"/>
                    <a:pt x="1077" y="658"/>
                  </a:cubicBezTo>
                  <a:cubicBezTo>
                    <a:pt x="1078" y="658"/>
                    <a:pt x="1078" y="658"/>
                    <a:pt x="1078" y="658"/>
                  </a:cubicBezTo>
                  <a:cubicBezTo>
                    <a:pt x="1078" y="658"/>
                    <a:pt x="1081" y="658"/>
                    <a:pt x="1083" y="657"/>
                  </a:cubicBezTo>
                  <a:cubicBezTo>
                    <a:pt x="1084" y="657"/>
                    <a:pt x="1084" y="657"/>
                    <a:pt x="1086" y="655"/>
                  </a:cubicBezTo>
                  <a:cubicBezTo>
                    <a:pt x="1087" y="655"/>
                    <a:pt x="1087" y="655"/>
                    <a:pt x="1087" y="655"/>
                  </a:cubicBezTo>
                  <a:cubicBezTo>
                    <a:pt x="1085" y="657"/>
                    <a:pt x="1085" y="657"/>
                    <a:pt x="1084" y="658"/>
                  </a:cubicBezTo>
                  <a:close/>
                  <a:moveTo>
                    <a:pt x="1066" y="664"/>
                  </a:moveTo>
                  <a:cubicBezTo>
                    <a:pt x="1065" y="664"/>
                    <a:pt x="1065" y="664"/>
                    <a:pt x="1065" y="664"/>
                  </a:cubicBezTo>
                  <a:cubicBezTo>
                    <a:pt x="1066" y="663"/>
                    <a:pt x="1066" y="663"/>
                    <a:pt x="1066" y="663"/>
                  </a:cubicBezTo>
                  <a:cubicBezTo>
                    <a:pt x="1067" y="662"/>
                    <a:pt x="1067" y="662"/>
                    <a:pt x="1067" y="662"/>
                  </a:cubicBezTo>
                  <a:cubicBezTo>
                    <a:pt x="1067" y="662"/>
                    <a:pt x="1067" y="662"/>
                    <a:pt x="1067" y="662"/>
                  </a:cubicBezTo>
                  <a:cubicBezTo>
                    <a:pt x="1067" y="663"/>
                    <a:pt x="1067" y="663"/>
                    <a:pt x="1067" y="663"/>
                  </a:cubicBezTo>
                  <a:cubicBezTo>
                    <a:pt x="1067" y="663"/>
                    <a:pt x="1067" y="663"/>
                    <a:pt x="1067" y="663"/>
                  </a:cubicBezTo>
                  <a:cubicBezTo>
                    <a:pt x="1066" y="664"/>
                    <a:pt x="1066" y="664"/>
                    <a:pt x="1066" y="664"/>
                  </a:cubicBezTo>
                  <a:cubicBezTo>
                    <a:pt x="1066" y="664"/>
                    <a:pt x="1066" y="664"/>
                    <a:pt x="1066" y="664"/>
                  </a:cubicBezTo>
                  <a:close/>
                  <a:moveTo>
                    <a:pt x="1065" y="679"/>
                  </a:moveTo>
                  <a:cubicBezTo>
                    <a:pt x="1065" y="678"/>
                    <a:pt x="1065" y="678"/>
                    <a:pt x="1065" y="678"/>
                  </a:cubicBezTo>
                  <a:cubicBezTo>
                    <a:pt x="1067" y="676"/>
                    <a:pt x="1067" y="676"/>
                    <a:pt x="1067" y="676"/>
                  </a:cubicBezTo>
                  <a:cubicBezTo>
                    <a:pt x="1066" y="677"/>
                    <a:pt x="1066" y="677"/>
                    <a:pt x="1065" y="679"/>
                  </a:cubicBezTo>
                  <a:close/>
                  <a:moveTo>
                    <a:pt x="1053" y="702"/>
                  </a:moveTo>
                  <a:cubicBezTo>
                    <a:pt x="1052" y="702"/>
                    <a:pt x="1052" y="702"/>
                    <a:pt x="1052" y="702"/>
                  </a:cubicBezTo>
                  <a:cubicBezTo>
                    <a:pt x="1056" y="697"/>
                    <a:pt x="1053" y="700"/>
                    <a:pt x="1056" y="696"/>
                  </a:cubicBezTo>
                  <a:cubicBezTo>
                    <a:pt x="1055" y="699"/>
                    <a:pt x="1054" y="700"/>
                    <a:pt x="1053" y="702"/>
                  </a:cubicBezTo>
                  <a:close/>
                  <a:moveTo>
                    <a:pt x="1049" y="731"/>
                  </a:moveTo>
                  <a:cubicBezTo>
                    <a:pt x="1049" y="731"/>
                    <a:pt x="1049" y="731"/>
                    <a:pt x="1049" y="731"/>
                  </a:cubicBezTo>
                  <a:cubicBezTo>
                    <a:pt x="1049" y="729"/>
                    <a:pt x="1049" y="729"/>
                    <a:pt x="1049" y="729"/>
                  </a:cubicBezTo>
                  <a:cubicBezTo>
                    <a:pt x="1049" y="730"/>
                    <a:pt x="1049" y="730"/>
                    <a:pt x="1049" y="730"/>
                  </a:cubicBezTo>
                  <a:cubicBezTo>
                    <a:pt x="1049" y="730"/>
                    <a:pt x="1049" y="730"/>
                    <a:pt x="1049" y="730"/>
                  </a:cubicBezTo>
                  <a:cubicBezTo>
                    <a:pt x="1049" y="731"/>
                    <a:pt x="1049" y="731"/>
                    <a:pt x="1049" y="731"/>
                  </a:cubicBezTo>
                  <a:close/>
                  <a:moveTo>
                    <a:pt x="1051" y="739"/>
                  </a:moveTo>
                  <a:cubicBezTo>
                    <a:pt x="1049" y="739"/>
                    <a:pt x="1049" y="739"/>
                    <a:pt x="1049" y="739"/>
                  </a:cubicBezTo>
                  <a:cubicBezTo>
                    <a:pt x="1049" y="739"/>
                    <a:pt x="1049" y="739"/>
                    <a:pt x="1049" y="739"/>
                  </a:cubicBezTo>
                  <a:cubicBezTo>
                    <a:pt x="1051" y="739"/>
                    <a:pt x="1051" y="739"/>
                    <a:pt x="1051" y="739"/>
                  </a:cubicBezTo>
                  <a:cubicBezTo>
                    <a:pt x="1052" y="733"/>
                    <a:pt x="1051" y="736"/>
                    <a:pt x="1051" y="732"/>
                  </a:cubicBezTo>
                  <a:cubicBezTo>
                    <a:pt x="1052" y="734"/>
                    <a:pt x="1051" y="736"/>
                    <a:pt x="1051" y="739"/>
                  </a:cubicBezTo>
                  <a:cubicBezTo>
                    <a:pt x="1051" y="739"/>
                    <a:pt x="1051" y="739"/>
                    <a:pt x="1051" y="739"/>
                  </a:cubicBezTo>
                  <a:close/>
                  <a:moveTo>
                    <a:pt x="1048" y="740"/>
                  </a:moveTo>
                  <a:cubicBezTo>
                    <a:pt x="1046" y="741"/>
                    <a:pt x="1046" y="741"/>
                    <a:pt x="1046" y="741"/>
                  </a:cubicBezTo>
                  <a:cubicBezTo>
                    <a:pt x="1046" y="741"/>
                    <a:pt x="1046" y="741"/>
                    <a:pt x="1046" y="741"/>
                  </a:cubicBezTo>
                  <a:cubicBezTo>
                    <a:pt x="1047" y="740"/>
                    <a:pt x="1047" y="740"/>
                    <a:pt x="1048" y="740"/>
                  </a:cubicBezTo>
                  <a:close/>
                  <a:moveTo>
                    <a:pt x="1040" y="747"/>
                  </a:moveTo>
                  <a:cubicBezTo>
                    <a:pt x="1039" y="747"/>
                    <a:pt x="1039" y="747"/>
                    <a:pt x="1039" y="747"/>
                  </a:cubicBezTo>
                  <a:cubicBezTo>
                    <a:pt x="1041" y="745"/>
                    <a:pt x="1040" y="746"/>
                    <a:pt x="1043" y="744"/>
                  </a:cubicBezTo>
                  <a:cubicBezTo>
                    <a:pt x="1043" y="743"/>
                    <a:pt x="1043" y="743"/>
                    <a:pt x="1043" y="743"/>
                  </a:cubicBezTo>
                  <a:cubicBezTo>
                    <a:pt x="1041" y="745"/>
                    <a:pt x="1042" y="745"/>
                    <a:pt x="1040" y="747"/>
                  </a:cubicBezTo>
                  <a:close/>
                  <a:moveTo>
                    <a:pt x="1039" y="747"/>
                  </a:moveTo>
                  <a:cubicBezTo>
                    <a:pt x="1039" y="747"/>
                    <a:pt x="1039" y="747"/>
                    <a:pt x="1039" y="747"/>
                  </a:cubicBezTo>
                  <a:cubicBezTo>
                    <a:pt x="1039" y="747"/>
                    <a:pt x="1039" y="747"/>
                    <a:pt x="1038" y="747"/>
                  </a:cubicBezTo>
                  <a:cubicBezTo>
                    <a:pt x="1038" y="746"/>
                    <a:pt x="1038" y="746"/>
                    <a:pt x="1038" y="746"/>
                  </a:cubicBezTo>
                  <a:cubicBezTo>
                    <a:pt x="1038" y="747"/>
                    <a:pt x="1038" y="747"/>
                    <a:pt x="1038" y="747"/>
                  </a:cubicBezTo>
                  <a:cubicBezTo>
                    <a:pt x="1039" y="747"/>
                    <a:pt x="1039" y="747"/>
                    <a:pt x="1039" y="747"/>
                  </a:cubicBezTo>
                  <a:close/>
                  <a:moveTo>
                    <a:pt x="553" y="755"/>
                  </a:moveTo>
                  <a:cubicBezTo>
                    <a:pt x="555" y="756"/>
                    <a:pt x="555" y="756"/>
                    <a:pt x="555" y="756"/>
                  </a:cubicBezTo>
                  <a:cubicBezTo>
                    <a:pt x="556" y="755"/>
                    <a:pt x="556" y="755"/>
                    <a:pt x="556" y="755"/>
                  </a:cubicBezTo>
                  <a:cubicBezTo>
                    <a:pt x="557" y="756"/>
                    <a:pt x="557" y="756"/>
                    <a:pt x="557" y="756"/>
                  </a:cubicBezTo>
                  <a:cubicBezTo>
                    <a:pt x="556" y="756"/>
                    <a:pt x="556" y="756"/>
                    <a:pt x="556" y="756"/>
                  </a:cubicBezTo>
                  <a:cubicBezTo>
                    <a:pt x="554" y="756"/>
                    <a:pt x="554" y="756"/>
                    <a:pt x="554" y="756"/>
                  </a:cubicBezTo>
                  <a:cubicBezTo>
                    <a:pt x="553" y="756"/>
                    <a:pt x="553" y="756"/>
                    <a:pt x="553" y="756"/>
                  </a:cubicBezTo>
                  <a:cubicBezTo>
                    <a:pt x="553" y="756"/>
                    <a:pt x="553" y="756"/>
                    <a:pt x="553" y="756"/>
                  </a:cubicBezTo>
                  <a:cubicBezTo>
                    <a:pt x="552" y="755"/>
                    <a:pt x="552" y="755"/>
                    <a:pt x="552" y="755"/>
                  </a:cubicBezTo>
                  <a:lnTo>
                    <a:pt x="553" y="755"/>
                  </a:lnTo>
                  <a:close/>
                  <a:moveTo>
                    <a:pt x="548" y="756"/>
                  </a:moveTo>
                  <a:cubicBezTo>
                    <a:pt x="547" y="756"/>
                    <a:pt x="548" y="756"/>
                    <a:pt x="547" y="756"/>
                  </a:cubicBezTo>
                  <a:cubicBezTo>
                    <a:pt x="547" y="755"/>
                    <a:pt x="547" y="755"/>
                    <a:pt x="547" y="755"/>
                  </a:cubicBezTo>
                  <a:cubicBezTo>
                    <a:pt x="547" y="755"/>
                    <a:pt x="547" y="755"/>
                    <a:pt x="547" y="755"/>
                  </a:cubicBezTo>
                  <a:cubicBezTo>
                    <a:pt x="548" y="755"/>
                    <a:pt x="548" y="755"/>
                    <a:pt x="548" y="756"/>
                  </a:cubicBezTo>
                  <a:close/>
                  <a:moveTo>
                    <a:pt x="551" y="757"/>
                  </a:moveTo>
                  <a:cubicBezTo>
                    <a:pt x="550" y="757"/>
                    <a:pt x="550" y="757"/>
                    <a:pt x="550" y="757"/>
                  </a:cubicBezTo>
                  <a:cubicBezTo>
                    <a:pt x="550" y="757"/>
                    <a:pt x="550" y="757"/>
                    <a:pt x="550" y="757"/>
                  </a:cubicBezTo>
                  <a:cubicBezTo>
                    <a:pt x="549" y="756"/>
                    <a:pt x="549" y="756"/>
                    <a:pt x="549" y="756"/>
                  </a:cubicBezTo>
                  <a:cubicBezTo>
                    <a:pt x="551" y="756"/>
                    <a:pt x="551" y="756"/>
                    <a:pt x="551" y="756"/>
                  </a:cubicBezTo>
                  <a:cubicBezTo>
                    <a:pt x="552" y="756"/>
                    <a:pt x="552" y="756"/>
                    <a:pt x="552" y="756"/>
                  </a:cubicBezTo>
                  <a:cubicBezTo>
                    <a:pt x="552" y="756"/>
                    <a:pt x="552" y="756"/>
                    <a:pt x="552" y="756"/>
                  </a:cubicBezTo>
                  <a:cubicBezTo>
                    <a:pt x="551" y="757"/>
                    <a:pt x="551" y="757"/>
                    <a:pt x="551" y="757"/>
                  </a:cubicBezTo>
                  <a:close/>
                  <a:moveTo>
                    <a:pt x="570" y="764"/>
                  </a:moveTo>
                  <a:cubicBezTo>
                    <a:pt x="571" y="765"/>
                    <a:pt x="571" y="765"/>
                    <a:pt x="571" y="765"/>
                  </a:cubicBezTo>
                  <a:cubicBezTo>
                    <a:pt x="570" y="765"/>
                    <a:pt x="570" y="765"/>
                    <a:pt x="569" y="765"/>
                  </a:cubicBezTo>
                  <a:cubicBezTo>
                    <a:pt x="569" y="764"/>
                    <a:pt x="569" y="765"/>
                    <a:pt x="568" y="764"/>
                  </a:cubicBezTo>
                  <a:cubicBezTo>
                    <a:pt x="568" y="764"/>
                    <a:pt x="568" y="764"/>
                    <a:pt x="568" y="764"/>
                  </a:cubicBezTo>
                  <a:cubicBezTo>
                    <a:pt x="568" y="764"/>
                    <a:pt x="568" y="764"/>
                    <a:pt x="568" y="764"/>
                  </a:cubicBezTo>
                  <a:cubicBezTo>
                    <a:pt x="568" y="764"/>
                    <a:pt x="568" y="764"/>
                    <a:pt x="568" y="764"/>
                  </a:cubicBezTo>
                  <a:cubicBezTo>
                    <a:pt x="568" y="763"/>
                    <a:pt x="568" y="763"/>
                    <a:pt x="568" y="763"/>
                  </a:cubicBezTo>
                  <a:cubicBezTo>
                    <a:pt x="568" y="763"/>
                    <a:pt x="568" y="763"/>
                    <a:pt x="568" y="763"/>
                  </a:cubicBezTo>
                  <a:cubicBezTo>
                    <a:pt x="569" y="763"/>
                    <a:pt x="569" y="764"/>
                    <a:pt x="570" y="764"/>
                  </a:cubicBezTo>
                  <a:close/>
                  <a:moveTo>
                    <a:pt x="557" y="766"/>
                  </a:moveTo>
                  <a:cubicBezTo>
                    <a:pt x="556" y="766"/>
                    <a:pt x="556" y="766"/>
                    <a:pt x="556" y="766"/>
                  </a:cubicBezTo>
                  <a:cubicBezTo>
                    <a:pt x="557" y="766"/>
                    <a:pt x="557" y="766"/>
                    <a:pt x="557" y="766"/>
                  </a:cubicBezTo>
                  <a:cubicBezTo>
                    <a:pt x="557" y="766"/>
                    <a:pt x="557" y="766"/>
                    <a:pt x="557" y="766"/>
                  </a:cubicBezTo>
                  <a:cubicBezTo>
                    <a:pt x="558" y="766"/>
                    <a:pt x="558" y="766"/>
                    <a:pt x="558" y="766"/>
                  </a:cubicBezTo>
                  <a:cubicBezTo>
                    <a:pt x="558" y="766"/>
                    <a:pt x="558" y="766"/>
                    <a:pt x="558" y="766"/>
                  </a:cubicBezTo>
                  <a:cubicBezTo>
                    <a:pt x="557" y="766"/>
                    <a:pt x="558" y="767"/>
                    <a:pt x="557" y="766"/>
                  </a:cubicBezTo>
                  <a:close/>
                  <a:moveTo>
                    <a:pt x="570" y="772"/>
                  </a:moveTo>
                  <a:cubicBezTo>
                    <a:pt x="569" y="772"/>
                    <a:pt x="569" y="772"/>
                    <a:pt x="569" y="772"/>
                  </a:cubicBezTo>
                  <a:cubicBezTo>
                    <a:pt x="569" y="772"/>
                    <a:pt x="569" y="772"/>
                    <a:pt x="569" y="772"/>
                  </a:cubicBezTo>
                  <a:cubicBezTo>
                    <a:pt x="568" y="770"/>
                    <a:pt x="568" y="770"/>
                    <a:pt x="567" y="769"/>
                  </a:cubicBezTo>
                  <a:cubicBezTo>
                    <a:pt x="568" y="769"/>
                    <a:pt x="568" y="769"/>
                    <a:pt x="568" y="769"/>
                  </a:cubicBezTo>
                  <a:cubicBezTo>
                    <a:pt x="568" y="770"/>
                    <a:pt x="568" y="770"/>
                    <a:pt x="570" y="772"/>
                  </a:cubicBezTo>
                  <a:close/>
                  <a:moveTo>
                    <a:pt x="985" y="796"/>
                  </a:moveTo>
                  <a:cubicBezTo>
                    <a:pt x="984" y="799"/>
                    <a:pt x="984" y="799"/>
                    <a:pt x="984" y="799"/>
                  </a:cubicBezTo>
                  <a:cubicBezTo>
                    <a:pt x="984" y="798"/>
                    <a:pt x="984" y="798"/>
                    <a:pt x="984" y="797"/>
                  </a:cubicBezTo>
                  <a:cubicBezTo>
                    <a:pt x="984" y="796"/>
                    <a:pt x="984" y="796"/>
                    <a:pt x="984" y="796"/>
                  </a:cubicBezTo>
                  <a:cubicBezTo>
                    <a:pt x="985" y="796"/>
                    <a:pt x="985" y="796"/>
                    <a:pt x="985" y="796"/>
                  </a:cubicBezTo>
                  <a:close/>
                  <a:moveTo>
                    <a:pt x="910" y="805"/>
                  </a:moveTo>
                  <a:cubicBezTo>
                    <a:pt x="909" y="806"/>
                    <a:pt x="909" y="806"/>
                    <a:pt x="909" y="806"/>
                  </a:cubicBezTo>
                  <a:cubicBezTo>
                    <a:pt x="907" y="806"/>
                    <a:pt x="907" y="806"/>
                    <a:pt x="907" y="806"/>
                  </a:cubicBezTo>
                  <a:cubicBezTo>
                    <a:pt x="907" y="806"/>
                    <a:pt x="907" y="806"/>
                    <a:pt x="907" y="806"/>
                  </a:cubicBezTo>
                  <a:cubicBezTo>
                    <a:pt x="908" y="805"/>
                    <a:pt x="908" y="805"/>
                    <a:pt x="909" y="805"/>
                  </a:cubicBezTo>
                  <a:cubicBezTo>
                    <a:pt x="910" y="805"/>
                    <a:pt x="910" y="805"/>
                    <a:pt x="910" y="805"/>
                  </a:cubicBezTo>
                  <a:close/>
                  <a:moveTo>
                    <a:pt x="904" y="806"/>
                  </a:moveTo>
                  <a:cubicBezTo>
                    <a:pt x="904" y="806"/>
                    <a:pt x="904" y="806"/>
                    <a:pt x="904" y="806"/>
                  </a:cubicBezTo>
                  <a:cubicBezTo>
                    <a:pt x="903" y="806"/>
                    <a:pt x="903" y="806"/>
                    <a:pt x="903" y="806"/>
                  </a:cubicBezTo>
                  <a:cubicBezTo>
                    <a:pt x="903" y="805"/>
                    <a:pt x="903" y="805"/>
                    <a:pt x="903" y="805"/>
                  </a:cubicBezTo>
                  <a:cubicBezTo>
                    <a:pt x="904" y="806"/>
                    <a:pt x="904" y="806"/>
                    <a:pt x="904" y="806"/>
                  </a:cubicBezTo>
                  <a:cubicBezTo>
                    <a:pt x="904" y="806"/>
                    <a:pt x="904" y="806"/>
                    <a:pt x="904" y="806"/>
                  </a:cubicBezTo>
                  <a:close/>
                  <a:moveTo>
                    <a:pt x="897" y="808"/>
                  </a:moveTo>
                  <a:cubicBezTo>
                    <a:pt x="897" y="808"/>
                    <a:pt x="897" y="808"/>
                    <a:pt x="897" y="808"/>
                  </a:cubicBezTo>
                  <a:cubicBezTo>
                    <a:pt x="896" y="808"/>
                    <a:pt x="896" y="808"/>
                    <a:pt x="896" y="808"/>
                  </a:cubicBezTo>
                  <a:cubicBezTo>
                    <a:pt x="896" y="808"/>
                    <a:pt x="896" y="808"/>
                    <a:pt x="896" y="808"/>
                  </a:cubicBezTo>
                  <a:cubicBezTo>
                    <a:pt x="896" y="808"/>
                    <a:pt x="896" y="808"/>
                    <a:pt x="896" y="807"/>
                  </a:cubicBezTo>
                  <a:cubicBezTo>
                    <a:pt x="896" y="807"/>
                    <a:pt x="896" y="807"/>
                    <a:pt x="896" y="807"/>
                  </a:cubicBezTo>
                  <a:cubicBezTo>
                    <a:pt x="897" y="806"/>
                    <a:pt x="897" y="806"/>
                    <a:pt x="897" y="806"/>
                  </a:cubicBezTo>
                  <a:cubicBezTo>
                    <a:pt x="897" y="807"/>
                    <a:pt x="897" y="807"/>
                    <a:pt x="897" y="808"/>
                  </a:cubicBezTo>
                  <a:close/>
                  <a:moveTo>
                    <a:pt x="901" y="811"/>
                  </a:moveTo>
                  <a:cubicBezTo>
                    <a:pt x="901" y="812"/>
                    <a:pt x="901" y="812"/>
                    <a:pt x="901" y="812"/>
                  </a:cubicBezTo>
                  <a:cubicBezTo>
                    <a:pt x="901" y="810"/>
                    <a:pt x="901" y="810"/>
                    <a:pt x="901" y="810"/>
                  </a:cubicBezTo>
                  <a:cubicBezTo>
                    <a:pt x="901" y="808"/>
                    <a:pt x="901" y="808"/>
                    <a:pt x="901" y="808"/>
                  </a:cubicBezTo>
                  <a:cubicBezTo>
                    <a:pt x="901" y="809"/>
                    <a:pt x="901" y="809"/>
                    <a:pt x="901" y="809"/>
                  </a:cubicBezTo>
                  <a:cubicBezTo>
                    <a:pt x="902" y="810"/>
                    <a:pt x="902" y="810"/>
                    <a:pt x="902" y="810"/>
                  </a:cubicBezTo>
                  <a:cubicBezTo>
                    <a:pt x="901" y="811"/>
                    <a:pt x="901" y="811"/>
                    <a:pt x="901" y="811"/>
                  </a:cubicBezTo>
                  <a:close/>
                  <a:moveTo>
                    <a:pt x="901" y="812"/>
                  </a:moveTo>
                  <a:cubicBezTo>
                    <a:pt x="900" y="813"/>
                    <a:pt x="900" y="813"/>
                    <a:pt x="900" y="813"/>
                  </a:cubicBezTo>
                  <a:cubicBezTo>
                    <a:pt x="900" y="813"/>
                    <a:pt x="900" y="813"/>
                    <a:pt x="900" y="813"/>
                  </a:cubicBezTo>
                  <a:cubicBezTo>
                    <a:pt x="901" y="812"/>
                    <a:pt x="901" y="812"/>
                    <a:pt x="901" y="812"/>
                  </a:cubicBezTo>
                  <a:cubicBezTo>
                    <a:pt x="901" y="812"/>
                    <a:pt x="901" y="812"/>
                    <a:pt x="901" y="812"/>
                  </a:cubicBezTo>
                  <a:cubicBezTo>
                    <a:pt x="901" y="812"/>
                    <a:pt x="901" y="812"/>
                    <a:pt x="901" y="812"/>
                  </a:cubicBezTo>
                  <a:close/>
                  <a:moveTo>
                    <a:pt x="945" y="813"/>
                  </a:moveTo>
                  <a:cubicBezTo>
                    <a:pt x="944" y="814"/>
                    <a:pt x="944" y="814"/>
                    <a:pt x="944" y="814"/>
                  </a:cubicBezTo>
                  <a:cubicBezTo>
                    <a:pt x="943" y="813"/>
                    <a:pt x="943" y="813"/>
                    <a:pt x="943" y="813"/>
                  </a:cubicBezTo>
                  <a:cubicBezTo>
                    <a:pt x="944" y="813"/>
                    <a:pt x="944" y="813"/>
                    <a:pt x="944" y="813"/>
                  </a:cubicBezTo>
                  <a:cubicBezTo>
                    <a:pt x="944" y="813"/>
                    <a:pt x="944" y="813"/>
                    <a:pt x="944" y="813"/>
                  </a:cubicBezTo>
                  <a:cubicBezTo>
                    <a:pt x="946" y="813"/>
                    <a:pt x="946" y="813"/>
                    <a:pt x="946" y="812"/>
                  </a:cubicBezTo>
                  <a:cubicBezTo>
                    <a:pt x="947" y="812"/>
                    <a:pt x="947" y="812"/>
                    <a:pt x="947" y="812"/>
                  </a:cubicBezTo>
                  <a:cubicBezTo>
                    <a:pt x="945" y="813"/>
                    <a:pt x="945" y="813"/>
                    <a:pt x="945" y="813"/>
                  </a:cubicBezTo>
                  <a:close/>
                  <a:moveTo>
                    <a:pt x="868" y="815"/>
                  </a:moveTo>
                  <a:cubicBezTo>
                    <a:pt x="868" y="815"/>
                    <a:pt x="868" y="815"/>
                    <a:pt x="868" y="815"/>
                  </a:cubicBezTo>
                  <a:cubicBezTo>
                    <a:pt x="866" y="814"/>
                    <a:pt x="866" y="814"/>
                    <a:pt x="866" y="814"/>
                  </a:cubicBezTo>
                  <a:cubicBezTo>
                    <a:pt x="866" y="814"/>
                    <a:pt x="866" y="814"/>
                    <a:pt x="866" y="814"/>
                  </a:cubicBezTo>
                  <a:cubicBezTo>
                    <a:pt x="867" y="813"/>
                    <a:pt x="867" y="813"/>
                    <a:pt x="867" y="813"/>
                  </a:cubicBezTo>
                  <a:cubicBezTo>
                    <a:pt x="867" y="813"/>
                    <a:pt x="867" y="813"/>
                    <a:pt x="867" y="813"/>
                  </a:cubicBezTo>
                  <a:cubicBezTo>
                    <a:pt x="868" y="814"/>
                    <a:pt x="868" y="814"/>
                    <a:pt x="868" y="814"/>
                  </a:cubicBezTo>
                  <a:cubicBezTo>
                    <a:pt x="869" y="814"/>
                    <a:pt x="869" y="814"/>
                    <a:pt x="869" y="814"/>
                  </a:cubicBezTo>
                  <a:cubicBezTo>
                    <a:pt x="868" y="815"/>
                    <a:pt x="868" y="815"/>
                    <a:pt x="868" y="815"/>
                  </a:cubicBezTo>
                  <a:cubicBezTo>
                    <a:pt x="868" y="815"/>
                    <a:pt x="868" y="815"/>
                    <a:pt x="868" y="815"/>
                  </a:cubicBezTo>
                  <a:close/>
                  <a:moveTo>
                    <a:pt x="832" y="820"/>
                  </a:moveTo>
                  <a:cubicBezTo>
                    <a:pt x="831" y="820"/>
                    <a:pt x="831" y="820"/>
                    <a:pt x="831" y="820"/>
                  </a:cubicBezTo>
                  <a:cubicBezTo>
                    <a:pt x="832" y="819"/>
                    <a:pt x="833" y="818"/>
                    <a:pt x="834" y="817"/>
                  </a:cubicBezTo>
                  <a:cubicBezTo>
                    <a:pt x="835" y="817"/>
                    <a:pt x="835" y="817"/>
                    <a:pt x="835" y="817"/>
                  </a:cubicBezTo>
                  <a:cubicBezTo>
                    <a:pt x="833" y="818"/>
                    <a:pt x="834" y="818"/>
                    <a:pt x="832" y="820"/>
                  </a:cubicBezTo>
                  <a:close/>
                  <a:moveTo>
                    <a:pt x="812" y="832"/>
                  </a:moveTo>
                  <a:cubicBezTo>
                    <a:pt x="812" y="832"/>
                    <a:pt x="812" y="832"/>
                    <a:pt x="812" y="832"/>
                  </a:cubicBezTo>
                  <a:cubicBezTo>
                    <a:pt x="814" y="831"/>
                    <a:pt x="814" y="831"/>
                    <a:pt x="815" y="830"/>
                  </a:cubicBezTo>
                  <a:cubicBezTo>
                    <a:pt x="816" y="830"/>
                    <a:pt x="816" y="830"/>
                    <a:pt x="816" y="830"/>
                  </a:cubicBezTo>
                  <a:cubicBezTo>
                    <a:pt x="816" y="829"/>
                    <a:pt x="816" y="829"/>
                    <a:pt x="816" y="829"/>
                  </a:cubicBezTo>
                  <a:cubicBezTo>
                    <a:pt x="816" y="829"/>
                    <a:pt x="816" y="829"/>
                    <a:pt x="816" y="829"/>
                  </a:cubicBezTo>
                  <a:cubicBezTo>
                    <a:pt x="816" y="830"/>
                    <a:pt x="816" y="830"/>
                    <a:pt x="816" y="830"/>
                  </a:cubicBezTo>
                  <a:cubicBezTo>
                    <a:pt x="815" y="831"/>
                    <a:pt x="815" y="831"/>
                    <a:pt x="812" y="832"/>
                  </a:cubicBezTo>
                  <a:cubicBezTo>
                    <a:pt x="812" y="832"/>
                    <a:pt x="812" y="832"/>
                    <a:pt x="812" y="832"/>
                  </a:cubicBezTo>
                  <a:close/>
                  <a:moveTo>
                    <a:pt x="810" y="835"/>
                  </a:moveTo>
                  <a:cubicBezTo>
                    <a:pt x="809" y="835"/>
                    <a:pt x="809" y="835"/>
                    <a:pt x="809" y="835"/>
                  </a:cubicBezTo>
                  <a:cubicBezTo>
                    <a:pt x="810" y="835"/>
                    <a:pt x="810" y="835"/>
                    <a:pt x="810" y="834"/>
                  </a:cubicBezTo>
                  <a:cubicBezTo>
                    <a:pt x="811" y="833"/>
                    <a:pt x="811" y="833"/>
                    <a:pt x="811" y="833"/>
                  </a:cubicBezTo>
                  <a:cubicBezTo>
                    <a:pt x="811" y="833"/>
                    <a:pt x="811" y="833"/>
                    <a:pt x="811" y="833"/>
                  </a:cubicBezTo>
                  <a:cubicBezTo>
                    <a:pt x="811" y="833"/>
                    <a:pt x="811" y="833"/>
                    <a:pt x="811" y="833"/>
                  </a:cubicBezTo>
                  <a:cubicBezTo>
                    <a:pt x="810" y="834"/>
                    <a:pt x="811" y="834"/>
                    <a:pt x="810" y="835"/>
                  </a:cubicBezTo>
                  <a:close/>
                  <a:moveTo>
                    <a:pt x="998" y="843"/>
                  </a:moveTo>
                  <a:cubicBezTo>
                    <a:pt x="999" y="844"/>
                    <a:pt x="999" y="844"/>
                    <a:pt x="999" y="844"/>
                  </a:cubicBezTo>
                  <a:cubicBezTo>
                    <a:pt x="997" y="840"/>
                    <a:pt x="996" y="839"/>
                    <a:pt x="996" y="836"/>
                  </a:cubicBezTo>
                  <a:cubicBezTo>
                    <a:pt x="996" y="837"/>
                    <a:pt x="996" y="837"/>
                    <a:pt x="996" y="837"/>
                  </a:cubicBezTo>
                  <a:cubicBezTo>
                    <a:pt x="997" y="839"/>
                    <a:pt x="998" y="841"/>
                    <a:pt x="998" y="843"/>
                  </a:cubicBezTo>
                  <a:close/>
                  <a:moveTo>
                    <a:pt x="805" y="844"/>
                  </a:moveTo>
                  <a:cubicBezTo>
                    <a:pt x="805" y="843"/>
                    <a:pt x="805" y="843"/>
                    <a:pt x="805" y="843"/>
                  </a:cubicBezTo>
                  <a:cubicBezTo>
                    <a:pt x="807" y="840"/>
                    <a:pt x="806" y="841"/>
                    <a:pt x="808" y="837"/>
                  </a:cubicBezTo>
                  <a:cubicBezTo>
                    <a:pt x="809" y="836"/>
                    <a:pt x="809" y="836"/>
                    <a:pt x="809" y="836"/>
                  </a:cubicBezTo>
                  <a:cubicBezTo>
                    <a:pt x="805" y="843"/>
                    <a:pt x="808" y="839"/>
                    <a:pt x="805" y="844"/>
                  </a:cubicBezTo>
                  <a:close/>
                  <a:moveTo>
                    <a:pt x="808" y="857"/>
                  </a:moveTo>
                  <a:cubicBezTo>
                    <a:pt x="808" y="858"/>
                    <a:pt x="808" y="858"/>
                    <a:pt x="808" y="858"/>
                  </a:cubicBezTo>
                  <a:cubicBezTo>
                    <a:pt x="806" y="854"/>
                    <a:pt x="804" y="849"/>
                    <a:pt x="805" y="844"/>
                  </a:cubicBezTo>
                  <a:cubicBezTo>
                    <a:pt x="806" y="854"/>
                    <a:pt x="806" y="848"/>
                    <a:pt x="808" y="857"/>
                  </a:cubicBezTo>
                  <a:close/>
                  <a:moveTo>
                    <a:pt x="977" y="852"/>
                  </a:moveTo>
                  <a:cubicBezTo>
                    <a:pt x="977" y="853"/>
                    <a:pt x="977" y="853"/>
                    <a:pt x="977" y="853"/>
                  </a:cubicBezTo>
                  <a:cubicBezTo>
                    <a:pt x="976" y="852"/>
                    <a:pt x="977" y="852"/>
                    <a:pt x="976" y="851"/>
                  </a:cubicBezTo>
                  <a:cubicBezTo>
                    <a:pt x="977" y="851"/>
                    <a:pt x="977" y="851"/>
                    <a:pt x="977" y="851"/>
                  </a:cubicBezTo>
                  <a:lnTo>
                    <a:pt x="977" y="852"/>
                  </a:lnTo>
                  <a:close/>
                  <a:moveTo>
                    <a:pt x="978" y="854"/>
                  </a:moveTo>
                  <a:cubicBezTo>
                    <a:pt x="977" y="854"/>
                    <a:pt x="977" y="854"/>
                    <a:pt x="977" y="854"/>
                  </a:cubicBezTo>
                  <a:cubicBezTo>
                    <a:pt x="976" y="854"/>
                    <a:pt x="976" y="854"/>
                    <a:pt x="976" y="854"/>
                  </a:cubicBezTo>
                  <a:cubicBezTo>
                    <a:pt x="976" y="853"/>
                    <a:pt x="976" y="853"/>
                    <a:pt x="976" y="853"/>
                  </a:cubicBezTo>
                  <a:cubicBezTo>
                    <a:pt x="976" y="852"/>
                    <a:pt x="976" y="852"/>
                    <a:pt x="976" y="852"/>
                  </a:cubicBezTo>
                  <a:cubicBezTo>
                    <a:pt x="976" y="853"/>
                    <a:pt x="976" y="853"/>
                    <a:pt x="977" y="854"/>
                  </a:cubicBezTo>
                  <a:cubicBezTo>
                    <a:pt x="978" y="854"/>
                    <a:pt x="978" y="854"/>
                    <a:pt x="978" y="854"/>
                  </a:cubicBezTo>
                  <a:close/>
                  <a:moveTo>
                    <a:pt x="996" y="870"/>
                  </a:moveTo>
                  <a:cubicBezTo>
                    <a:pt x="994" y="872"/>
                    <a:pt x="994" y="872"/>
                    <a:pt x="994" y="872"/>
                  </a:cubicBezTo>
                  <a:cubicBezTo>
                    <a:pt x="995" y="871"/>
                    <a:pt x="995" y="871"/>
                    <a:pt x="995" y="870"/>
                  </a:cubicBezTo>
                  <a:cubicBezTo>
                    <a:pt x="996" y="869"/>
                    <a:pt x="996" y="869"/>
                    <a:pt x="996" y="869"/>
                  </a:cubicBezTo>
                  <a:cubicBezTo>
                    <a:pt x="997" y="869"/>
                    <a:pt x="997" y="869"/>
                    <a:pt x="997" y="869"/>
                  </a:cubicBezTo>
                  <a:cubicBezTo>
                    <a:pt x="997" y="868"/>
                    <a:pt x="997" y="868"/>
                    <a:pt x="997" y="868"/>
                  </a:cubicBezTo>
                  <a:cubicBezTo>
                    <a:pt x="997" y="867"/>
                    <a:pt x="997" y="867"/>
                    <a:pt x="997" y="867"/>
                  </a:cubicBezTo>
                  <a:cubicBezTo>
                    <a:pt x="998" y="867"/>
                    <a:pt x="998" y="867"/>
                    <a:pt x="998" y="867"/>
                  </a:cubicBezTo>
                  <a:cubicBezTo>
                    <a:pt x="996" y="870"/>
                    <a:pt x="996" y="870"/>
                    <a:pt x="996" y="870"/>
                  </a:cubicBezTo>
                  <a:close/>
                  <a:moveTo>
                    <a:pt x="993" y="873"/>
                  </a:moveTo>
                  <a:cubicBezTo>
                    <a:pt x="993" y="873"/>
                    <a:pt x="993" y="873"/>
                    <a:pt x="993" y="873"/>
                  </a:cubicBezTo>
                  <a:cubicBezTo>
                    <a:pt x="993" y="872"/>
                    <a:pt x="993" y="872"/>
                    <a:pt x="993" y="872"/>
                  </a:cubicBezTo>
                  <a:cubicBezTo>
                    <a:pt x="994" y="872"/>
                    <a:pt x="994" y="872"/>
                    <a:pt x="994" y="872"/>
                  </a:cubicBezTo>
                  <a:lnTo>
                    <a:pt x="993" y="873"/>
                  </a:lnTo>
                  <a:close/>
                  <a:moveTo>
                    <a:pt x="991" y="874"/>
                  </a:moveTo>
                  <a:cubicBezTo>
                    <a:pt x="991" y="874"/>
                    <a:pt x="991" y="874"/>
                    <a:pt x="991" y="874"/>
                  </a:cubicBezTo>
                  <a:cubicBezTo>
                    <a:pt x="991" y="874"/>
                    <a:pt x="991" y="874"/>
                    <a:pt x="991" y="874"/>
                  </a:cubicBezTo>
                  <a:cubicBezTo>
                    <a:pt x="992" y="874"/>
                    <a:pt x="992" y="874"/>
                    <a:pt x="992" y="874"/>
                  </a:cubicBezTo>
                  <a:cubicBezTo>
                    <a:pt x="992" y="874"/>
                    <a:pt x="992" y="874"/>
                    <a:pt x="992" y="874"/>
                  </a:cubicBezTo>
                  <a:cubicBezTo>
                    <a:pt x="992" y="874"/>
                    <a:pt x="992" y="874"/>
                    <a:pt x="992" y="874"/>
                  </a:cubicBezTo>
                  <a:lnTo>
                    <a:pt x="991" y="874"/>
                  </a:lnTo>
                  <a:close/>
                  <a:moveTo>
                    <a:pt x="989" y="875"/>
                  </a:moveTo>
                  <a:cubicBezTo>
                    <a:pt x="988" y="875"/>
                    <a:pt x="988" y="875"/>
                    <a:pt x="988" y="875"/>
                  </a:cubicBezTo>
                  <a:cubicBezTo>
                    <a:pt x="988" y="875"/>
                    <a:pt x="988" y="875"/>
                    <a:pt x="988" y="875"/>
                  </a:cubicBezTo>
                  <a:cubicBezTo>
                    <a:pt x="988" y="875"/>
                    <a:pt x="988" y="875"/>
                    <a:pt x="988" y="875"/>
                  </a:cubicBezTo>
                  <a:cubicBezTo>
                    <a:pt x="990" y="875"/>
                    <a:pt x="990" y="875"/>
                    <a:pt x="990" y="875"/>
                  </a:cubicBezTo>
                  <a:cubicBezTo>
                    <a:pt x="989" y="875"/>
                    <a:pt x="989" y="875"/>
                    <a:pt x="989" y="875"/>
                  </a:cubicBezTo>
                  <a:cubicBezTo>
                    <a:pt x="989" y="875"/>
                    <a:pt x="989" y="875"/>
                    <a:pt x="989" y="875"/>
                  </a:cubicBezTo>
                  <a:close/>
                  <a:moveTo>
                    <a:pt x="986" y="876"/>
                  </a:moveTo>
                  <a:cubicBezTo>
                    <a:pt x="985" y="876"/>
                    <a:pt x="985" y="876"/>
                    <a:pt x="985" y="876"/>
                  </a:cubicBezTo>
                  <a:cubicBezTo>
                    <a:pt x="985" y="876"/>
                    <a:pt x="985" y="876"/>
                    <a:pt x="985" y="876"/>
                  </a:cubicBezTo>
                  <a:cubicBezTo>
                    <a:pt x="985" y="876"/>
                    <a:pt x="985" y="876"/>
                    <a:pt x="985" y="876"/>
                  </a:cubicBezTo>
                  <a:cubicBezTo>
                    <a:pt x="985" y="875"/>
                    <a:pt x="985" y="875"/>
                    <a:pt x="985" y="875"/>
                  </a:cubicBezTo>
                  <a:cubicBezTo>
                    <a:pt x="985" y="875"/>
                    <a:pt x="985" y="875"/>
                    <a:pt x="985" y="875"/>
                  </a:cubicBezTo>
                  <a:cubicBezTo>
                    <a:pt x="986" y="876"/>
                    <a:pt x="986" y="876"/>
                    <a:pt x="986" y="876"/>
                  </a:cubicBezTo>
                  <a:cubicBezTo>
                    <a:pt x="986" y="876"/>
                    <a:pt x="986" y="876"/>
                    <a:pt x="986" y="876"/>
                  </a:cubicBezTo>
                  <a:cubicBezTo>
                    <a:pt x="986" y="876"/>
                    <a:pt x="986" y="876"/>
                    <a:pt x="986" y="876"/>
                  </a:cubicBezTo>
                  <a:close/>
                  <a:moveTo>
                    <a:pt x="983" y="877"/>
                  </a:moveTo>
                  <a:cubicBezTo>
                    <a:pt x="982" y="877"/>
                    <a:pt x="982" y="877"/>
                    <a:pt x="982" y="877"/>
                  </a:cubicBezTo>
                  <a:cubicBezTo>
                    <a:pt x="983" y="876"/>
                    <a:pt x="983" y="876"/>
                    <a:pt x="983" y="876"/>
                  </a:cubicBezTo>
                  <a:cubicBezTo>
                    <a:pt x="983" y="875"/>
                    <a:pt x="983" y="875"/>
                    <a:pt x="983" y="875"/>
                  </a:cubicBezTo>
                  <a:cubicBezTo>
                    <a:pt x="983" y="876"/>
                    <a:pt x="983" y="876"/>
                    <a:pt x="983" y="876"/>
                  </a:cubicBezTo>
                  <a:cubicBezTo>
                    <a:pt x="983" y="876"/>
                    <a:pt x="983" y="876"/>
                    <a:pt x="983" y="876"/>
                  </a:cubicBezTo>
                  <a:cubicBezTo>
                    <a:pt x="983" y="877"/>
                    <a:pt x="983" y="877"/>
                    <a:pt x="983" y="877"/>
                  </a:cubicBezTo>
                  <a:close/>
                  <a:moveTo>
                    <a:pt x="980" y="877"/>
                  </a:moveTo>
                  <a:cubicBezTo>
                    <a:pt x="980" y="877"/>
                    <a:pt x="980" y="877"/>
                    <a:pt x="980" y="877"/>
                  </a:cubicBezTo>
                  <a:cubicBezTo>
                    <a:pt x="980" y="877"/>
                    <a:pt x="980" y="877"/>
                    <a:pt x="980" y="877"/>
                  </a:cubicBezTo>
                  <a:cubicBezTo>
                    <a:pt x="981" y="877"/>
                    <a:pt x="981" y="877"/>
                    <a:pt x="981" y="877"/>
                  </a:cubicBezTo>
                  <a:cubicBezTo>
                    <a:pt x="981" y="877"/>
                    <a:pt x="981" y="877"/>
                    <a:pt x="981" y="877"/>
                  </a:cubicBezTo>
                  <a:cubicBezTo>
                    <a:pt x="981" y="877"/>
                    <a:pt x="981" y="877"/>
                    <a:pt x="981" y="877"/>
                  </a:cubicBezTo>
                  <a:cubicBezTo>
                    <a:pt x="980" y="877"/>
                    <a:pt x="980" y="877"/>
                    <a:pt x="980" y="877"/>
                  </a:cubicBezTo>
                  <a:close/>
                  <a:moveTo>
                    <a:pt x="109" y="909"/>
                  </a:moveTo>
                  <a:cubicBezTo>
                    <a:pt x="108" y="910"/>
                    <a:pt x="108" y="910"/>
                    <a:pt x="108" y="910"/>
                  </a:cubicBezTo>
                  <a:cubicBezTo>
                    <a:pt x="108" y="909"/>
                    <a:pt x="108" y="909"/>
                    <a:pt x="108" y="909"/>
                  </a:cubicBezTo>
                  <a:cubicBezTo>
                    <a:pt x="107" y="909"/>
                    <a:pt x="107" y="909"/>
                    <a:pt x="107" y="909"/>
                  </a:cubicBezTo>
                  <a:cubicBezTo>
                    <a:pt x="106" y="909"/>
                    <a:pt x="106" y="909"/>
                    <a:pt x="106" y="909"/>
                  </a:cubicBezTo>
                  <a:cubicBezTo>
                    <a:pt x="105" y="908"/>
                    <a:pt x="105" y="908"/>
                    <a:pt x="105" y="908"/>
                  </a:cubicBezTo>
                  <a:cubicBezTo>
                    <a:pt x="105" y="908"/>
                    <a:pt x="105" y="908"/>
                    <a:pt x="105" y="908"/>
                  </a:cubicBezTo>
                  <a:cubicBezTo>
                    <a:pt x="105" y="906"/>
                    <a:pt x="105" y="906"/>
                    <a:pt x="105" y="906"/>
                  </a:cubicBezTo>
                  <a:cubicBezTo>
                    <a:pt x="107" y="905"/>
                    <a:pt x="107" y="905"/>
                    <a:pt x="107" y="905"/>
                  </a:cubicBezTo>
                  <a:cubicBezTo>
                    <a:pt x="110" y="906"/>
                    <a:pt x="110" y="906"/>
                    <a:pt x="110" y="906"/>
                  </a:cubicBezTo>
                  <a:cubicBezTo>
                    <a:pt x="110" y="906"/>
                    <a:pt x="110" y="906"/>
                    <a:pt x="110" y="906"/>
                  </a:cubicBezTo>
                  <a:cubicBezTo>
                    <a:pt x="110" y="907"/>
                    <a:pt x="110" y="907"/>
                    <a:pt x="110" y="907"/>
                  </a:cubicBezTo>
                  <a:cubicBezTo>
                    <a:pt x="110" y="908"/>
                    <a:pt x="110" y="908"/>
                    <a:pt x="110" y="908"/>
                  </a:cubicBezTo>
                  <a:cubicBezTo>
                    <a:pt x="110" y="908"/>
                    <a:pt x="110" y="908"/>
                    <a:pt x="110" y="908"/>
                  </a:cubicBezTo>
                  <a:cubicBezTo>
                    <a:pt x="109" y="909"/>
                    <a:pt x="109" y="909"/>
                    <a:pt x="109" y="909"/>
                  </a:cubicBezTo>
                  <a:close/>
                  <a:moveTo>
                    <a:pt x="100" y="910"/>
                  </a:moveTo>
                  <a:cubicBezTo>
                    <a:pt x="100" y="911"/>
                    <a:pt x="100" y="911"/>
                    <a:pt x="100" y="911"/>
                  </a:cubicBezTo>
                  <a:cubicBezTo>
                    <a:pt x="100" y="911"/>
                    <a:pt x="100" y="911"/>
                    <a:pt x="100" y="911"/>
                  </a:cubicBezTo>
                  <a:cubicBezTo>
                    <a:pt x="100" y="910"/>
                    <a:pt x="100" y="910"/>
                    <a:pt x="100" y="910"/>
                  </a:cubicBezTo>
                  <a:cubicBezTo>
                    <a:pt x="100" y="909"/>
                    <a:pt x="100" y="909"/>
                    <a:pt x="100" y="909"/>
                  </a:cubicBezTo>
                  <a:cubicBezTo>
                    <a:pt x="101" y="909"/>
                    <a:pt x="100" y="909"/>
                    <a:pt x="101" y="908"/>
                  </a:cubicBezTo>
                  <a:cubicBezTo>
                    <a:pt x="102" y="908"/>
                    <a:pt x="102" y="908"/>
                    <a:pt x="102" y="908"/>
                  </a:cubicBezTo>
                  <a:cubicBezTo>
                    <a:pt x="102" y="909"/>
                    <a:pt x="102" y="909"/>
                    <a:pt x="102" y="909"/>
                  </a:cubicBezTo>
                  <a:cubicBezTo>
                    <a:pt x="102" y="909"/>
                    <a:pt x="102" y="909"/>
                    <a:pt x="102" y="909"/>
                  </a:cubicBezTo>
                  <a:cubicBezTo>
                    <a:pt x="101" y="910"/>
                    <a:pt x="101" y="910"/>
                    <a:pt x="101" y="910"/>
                  </a:cubicBezTo>
                  <a:cubicBezTo>
                    <a:pt x="100" y="910"/>
                    <a:pt x="100" y="910"/>
                    <a:pt x="100" y="910"/>
                  </a:cubicBezTo>
                  <a:close/>
                  <a:moveTo>
                    <a:pt x="127" y="915"/>
                  </a:moveTo>
                  <a:cubicBezTo>
                    <a:pt x="128" y="915"/>
                    <a:pt x="128" y="915"/>
                    <a:pt x="128" y="915"/>
                  </a:cubicBezTo>
                  <a:cubicBezTo>
                    <a:pt x="128" y="915"/>
                    <a:pt x="128" y="915"/>
                    <a:pt x="128" y="915"/>
                  </a:cubicBezTo>
                  <a:cubicBezTo>
                    <a:pt x="128" y="916"/>
                    <a:pt x="128" y="916"/>
                    <a:pt x="128" y="916"/>
                  </a:cubicBezTo>
                  <a:cubicBezTo>
                    <a:pt x="129" y="916"/>
                    <a:pt x="129" y="916"/>
                    <a:pt x="129" y="916"/>
                  </a:cubicBezTo>
                  <a:cubicBezTo>
                    <a:pt x="128" y="917"/>
                    <a:pt x="128" y="917"/>
                    <a:pt x="128" y="917"/>
                  </a:cubicBezTo>
                  <a:cubicBezTo>
                    <a:pt x="127" y="917"/>
                    <a:pt x="127" y="917"/>
                    <a:pt x="127" y="917"/>
                  </a:cubicBezTo>
                  <a:cubicBezTo>
                    <a:pt x="127" y="917"/>
                    <a:pt x="127" y="917"/>
                    <a:pt x="127" y="917"/>
                  </a:cubicBezTo>
                  <a:cubicBezTo>
                    <a:pt x="126" y="916"/>
                    <a:pt x="126" y="916"/>
                    <a:pt x="126" y="916"/>
                  </a:cubicBezTo>
                  <a:cubicBezTo>
                    <a:pt x="125" y="916"/>
                    <a:pt x="125" y="916"/>
                    <a:pt x="125" y="916"/>
                  </a:cubicBezTo>
                  <a:cubicBezTo>
                    <a:pt x="125" y="916"/>
                    <a:pt x="125" y="916"/>
                    <a:pt x="125" y="916"/>
                  </a:cubicBezTo>
                  <a:cubicBezTo>
                    <a:pt x="125" y="916"/>
                    <a:pt x="125" y="916"/>
                    <a:pt x="125" y="916"/>
                  </a:cubicBezTo>
                  <a:cubicBezTo>
                    <a:pt x="125" y="916"/>
                    <a:pt x="125" y="916"/>
                    <a:pt x="125" y="916"/>
                  </a:cubicBezTo>
                  <a:cubicBezTo>
                    <a:pt x="125" y="916"/>
                    <a:pt x="125" y="916"/>
                    <a:pt x="125" y="916"/>
                  </a:cubicBezTo>
                  <a:cubicBezTo>
                    <a:pt x="125" y="916"/>
                    <a:pt x="124" y="916"/>
                    <a:pt x="124" y="916"/>
                  </a:cubicBezTo>
                  <a:cubicBezTo>
                    <a:pt x="123" y="916"/>
                    <a:pt x="123" y="916"/>
                    <a:pt x="123" y="916"/>
                  </a:cubicBezTo>
                  <a:cubicBezTo>
                    <a:pt x="122" y="914"/>
                    <a:pt x="122" y="914"/>
                    <a:pt x="122" y="914"/>
                  </a:cubicBezTo>
                  <a:cubicBezTo>
                    <a:pt x="122" y="914"/>
                    <a:pt x="122" y="914"/>
                    <a:pt x="122" y="914"/>
                  </a:cubicBezTo>
                  <a:cubicBezTo>
                    <a:pt x="122" y="913"/>
                    <a:pt x="122" y="913"/>
                    <a:pt x="122" y="913"/>
                  </a:cubicBezTo>
                  <a:cubicBezTo>
                    <a:pt x="123" y="913"/>
                    <a:pt x="123" y="913"/>
                    <a:pt x="123" y="913"/>
                  </a:cubicBezTo>
                  <a:cubicBezTo>
                    <a:pt x="125" y="912"/>
                    <a:pt x="125" y="912"/>
                    <a:pt x="125" y="912"/>
                  </a:cubicBezTo>
                  <a:cubicBezTo>
                    <a:pt x="125" y="912"/>
                    <a:pt x="125" y="912"/>
                    <a:pt x="125" y="912"/>
                  </a:cubicBezTo>
                  <a:cubicBezTo>
                    <a:pt x="127" y="914"/>
                    <a:pt x="127" y="914"/>
                    <a:pt x="127" y="914"/>
                  </a:cubicBezTo>
                  <a:cubicBezTo>
                    <a:pt x="127" y="914"/>
                    <a:pt x="127" y="914"/>
                    <a:pt x="127" y="914"/>
                  </a:cubicBezTo>
                  <a:cubicBezTo>
                    <a:pt x="127" y="915"/>
                    <a:pt x="127" y="915"/>
                    <a:pt x="127" y="915"/>
                  </a:cubicBezTo>
                  <a:close/>
                  <a:moveTo>
                    <a:pt x="134" y="918"/>
                  </a:moveTo>
                  <a:cubicBezTo>
                    <a:pt x="136" y="918"/>
                    <a:pt x="136" y="918"/>
                    <a:pt x="136" y="918"/>
                  </a:cubicBezTo>
                  <a:cubicBezTo>
                    <a:pt x="137" y="918"/>
                    <a:pt x="137" y="918"/>
                    <a:pt x="137" y="918"/>
                  </a:cubicBezTo>
                  <a:cubicBezTo>
                    <a:pt x="137" y="918"/>
                    <a:pt x="137" y="918"/>
                    <a:pt x="137" y="918"/>
                  </a:cubicBezTo>
                  <a:cubicBezTo>
                    <a:pt x="138" y="918"/>
                    <a:pt x="139" y="918"/>
                    <a:pt x="139" y="918"/>
                  </a:cubicBezTo>
                  <a:cubicBezTo>
                    <a:pt x="139" y="919"/>
                    <a:pt x="139" y="919"/>
                    <a:pt x="139" y="919"/>
                  </a:cubicBezTo>
                  <a:cubicBezTo>
                    <a:pt x="138" y="919"/>
                    <a:pt x="138" y="919"/>
                    <a:pt x="138" y="919"/>
                  </a:cubicBezTo>
                  <a:cubicBezTo>
                    <a:pt x="136" y="919"/>
                    <a:pt x="136" y="919"/>
                    <a:pt x="133" y="919"/>
                  </a:cubicBezTo>
                  <a:cubicBezTo>
                    <a:pt x="133" y="918"/>
                    <a:pt x="133" y="918"/>
                    <a:pt x="133" y="918"/>
                  </a:cubicBezTo>
                  <a:cubicBezTo>
                    <a:pt x="133" y="918"/>
                    <a:pt x="133" y="918"/>
                    <a:pt x="133" y="918"/>
                  </a:cubicBezTo>
                  <a:cubicBezTo>
                    <a:pt x="133" y="917"/>
                    <a:pt x="133" y="917"/>
                    <a:pt x="133" y="917"/>
                  </a:cubicBezTo>
                  <a:cubicBezTo>
                    <a:pt x="134" y="918"/>
                    <a:pt x="134" y="918"/>
                    <a:pt x="134" y="918"/>
                  </a:cubicBezTo>
                  <a:close/>
                  <a:moveTo>
                    <a:pt x="142" y="921"/>
                  </a:moveTo>
                  <a:cubicBezTo>
                    <a:pt x="142" y="921"/>
                    <a:pt x="142" y="921"/>
                    <a:pt x="142" y="921"/>
                  </a:cubicBezTo>
                  <a:cubicBezTo>
                    <a:pt x="144" y="921"/>
                    <a:pt x="143" y="921"/>
                    <a:pt x="144" y="921"/>
                  </a:cubicBezTo>
                  <a:cubicBezTo>
                    <a:pt x="146" y="922"/>
                    <a:pt x="146" y="922"/>
                    <a:pt x="146" y="922"/>
                  </a:cubicBezTo>
                  <a:cubicBezTo>
                    <a:pt x="146" y="922"/>
                    <a:pt x="146" y="922"/>
                    <a:pt x="146" y="922"/>
                  </a:cubicBezTo>
                  <a:cubicBezTo>
                    <a:pt x="147" y="923"/>
                    <a:pt x="147" y="923"/>
                    <a:pt x="147" y="923"/>
                  </a:cubicBezTo>
                  <a:cubicBezTo>
                    <a:pt x="147" y="923"/>
                    <a:pt x="147" y="923"/>
                    <a:pt x="147" y="923"/>
                  </a:cubicBezTo>
                  <a:cubicBezTo>
                    <a:pt x="147" y="924"/>
                    <a:pt x="147" y="924"/>
                    <a:pt x="147" y="924"/>
                  </a:cubicBezTo>
                  <a:cubicBezTo>
                    <a:pt x="146" y="924"/>
                    <a:pt x="146" y="924"/>
                    <a:pt x="146" y="924"/>
                  </a:cubicBezTo>
                  <a:cubicBezTo>
                    <a:pt x="145" y="925"/>
                    <a:pt x="145" y="925"/>
                    <a:pt x="145" y="925"/>
                  </a:cubicBezTo>
                  <a:cubicBezTo>
                    <a:pt x="144" y="925"/>
                    <a:pt x="144" y="925"/>
                    <a:pt x="144" y="925"/>
                  </a:cubicBezTo>
                  <a:cubicBezTo>
                    <a:pt x="143" y="925"/>
                    <a:pt x="143" y="925"/>
                    <a:pt x="143" y="925"/>
                  </a:cubicBezTo>
                  <a:cubicBezTo>
                    <a:pt x="142" y="925"/>
                    <a:pt x="142" y="925"/>
                    <a:pt x="142" y="925"/>
                  </a:cubicBezTo>
                  <a:cubicBezTo>
                    <a:pt x="142" y="923"/>
                    <a:pt x="142" y="924"/>
                    <a:pt x="142" y="923"/>
                  </a:cubicBezTo>
                  <a:cubicBezTo>
                    <a:pt x="141" y="923"/>
                    <a:pt x="141" y="923"/>
                    <a:pt x="141" y="923"/>
                  </a:cubicBezTo>
                  <a:cubicBezTo>
                    <a:pt x="140" y="922"/>
                    <a:pt x="140" y="922"/>
                    <a:pt x="140" y="922"/>
                  </a:cubicBezTo>
                  <a:cubicBezTo>
                    <a:pt x="140" y="921"/>
                    <a:pt x="140" y="921"/>
                    <a:pt x="140" y="921"/>
                  </a:cubicBezTo>
                  <a:cubicBezTo>
                    <a:pt x="139" y="921"/>
                    <a:pt x="139" y="921"/>
                    <a:pt x="139" y="921"/>
                  </a:cubicBezTo>
                  <a:cubicBezTo>
                    <a:pt x="140" y="920"/>
                    <a:pt x="140" y="920"/>
                    <a:pt x="140" y="920"/>
                  </a:cubicBezTo>
                  <a:cubicBezTo>
                    <a:pt x="141" y="920"/>
                    <a:pt x="141" y="920"/>
                    <a:pt x="141" y="920"/>
                  </a:cubicBezTo>
                  <a:cubicBezTo>
                    <a:pt x="141" y="920"/>
                    <a:pt x="141" y="920"/>
                    <a:pt x="142" y="921"/>
                  </a:cubicBezTo>
                  <a:close/>
                  <a:moveTo>
                    <a:pt x="138" y="923"/>
                  </a:moveTo>
                  <a:cubicBezTo>
                    <a:pt x="137" y="923"/>
                    <a:pt x="137" y="923"/>
                    <a:pt x="137" y="923"/>
                  </a:cubicBezTo>
                  <a:cubicBezTo>
                    <a:pt x="136" y="923"/>
                    <a:pt x="136" y="923"/>
                    <a:pt x="136" y="923"/>
                  </a:cubicBezTo>
                  <a:cubicBezTo>
                    <a:pt x="136" y="922"/>
                    <a:pt x="136" y="922"/>
                    <a:pt x="136" y="922"/>
                  </a:cubicBezTo>
                  <a:cubicBezTo>
                    <a:pt x="136" y="921"/>
                    <a:pt x="136" y="921"/>
                    <a:pt x="136" y="921"/>
                  </a:cubicBezTo>
                  <a:cubicBezTo>
                    <a:pt x="137" y="921"/>
                    <a:pt x="137" y="921"/>
                    <a:pt x="137" y="921"/>
                  </a:cubicBezTo>
                  <a:cubicBezTo>
                    <a:pt x="137" y="921"/>
                    <a:pt x="137" y="921"/>
                    <a:pt x="137" y="921"/>
                  </a:cubicBezTo>
                  <a:cubicBezTo>
                    <a:pt x="138" y="922"/>
                    <a:pt x="138" y="922"/>
                    <a:pt x="138" y="922"/>
                  </a:cubicBezTo>
                  <a:lnTo>
                    <a:pt x="138" y="923"/>
                  </a:lnTo>
                  <a:close/>
                  <a:moveTo>
                    <a:pt x="152" y="944"/>
                  </a:moveTo>
                  <a:cubicBezTo>
                    <a:pt x="152" y="944"/>
                    <a:pt x="152" y="944"/>
                    <a:pt x="152" y="944"/>
                  </a:cubicBezTo>
                  <a:cubicBezTo>
                    <a:pt x="151" y="944"/>
                    <a:pt x="151" y="944"/>
                    <a:pt x="151" y="944"/>
                  </a:cubicBezTo>
                  <a:cubicBezTo>
                    <a:pt x="149" y="943"/>
                    <a:pt x="149" y="943"/>
                    <a:pt x="149" y="943"/>
                  </a:cubicBezTo>
                  <a:cubicBezTo>
                    <a:pt x="148" y="942"/>
                    <a:pt x="148" y="942"/>
                    <a:pt x="148" y="942"/>
                  </a:cubicBezTo>
                  <a:cubicBezTo>
                    <a:pt x="149" y="939"/>
                    <a:pt x="149" y="939"/>
                    <a:pt x="149" y="939"/>
                  </a:cubicBezTo>
                  <a:cubicBezTo>
                    <a:pt x="148" y="936"/>
                    <a:pt x="148" y="937"/>
                    <a:pt x="147" y="935"/>
                  </a:cubicBezTo>
                  <a:cubicBezTo>
                    <a:pt x="149" y="932"/>
                    <a:pt x="147" y="935"/>
                    <a:pt x="149" y="932"/>
                  </a:cubicBezTo>
                  <a:cubicBezTo>
                    <a:pt x="149" y="930"/>
                    <a:pt x="149" y="930"/>
                    <a:pt x="149" y="930"/>
                  </a:cubicBezTo>
                  <a:cubicBezTo>
                    <a:pt x="149" y="929"/>
                    <a:pt x="149" y="929"/>
                    <a:pt x="149" y="929"/>
                  </a:cubicBezTo>
                  <a:cubicBezTo>
                    <a:pt x="149" y="929"/>
                    <a:pt x="149" y="929"/>
                    <a:pt x="149" y="929"/>
                  </a:cubicBezTo>
                  <a:cubicBezTo>
                    <a:pt x="151" y="930"/>
                    <a:pt x="150" y="930"/>
                    <a:pt x="156" y="932"/>
                  </a:cubicBezTo>
                  <a:cubicBezTo>
                    <a:pt x="158" y="934"/>
                    <a:pt x="158" y="934"/>
                    <a:pt x="158" y="934"/>
                  </a:cubicBezTo>
                  <a:cubicBezTo>
                    <a:pt x="158" y="935"/>
                    <a:pt x="158" y="935"/>
                    <a:pt x="158" y="935"/>
                  </a:cubicBezTo>
                  <a:cubicBezTo>
                    <a:pt x="159" y="935"/>
                    <a:pt x="159" y="935"/>
                    <a:pt x="159" y="935"/>
                  </a:cubicBezTo>
                  <a:cubicBezTo>
                    <a:pt x="159" y="936"/>
                    <a:pt x="159" y="936"/>
                    <a:pt x="159" y="936"/>
                  </a:cubicBezTo>
                  <a:cubicBezTo>
                    <a:pt x="160" y="937"/>
                    <a:pt x="160" y="937"/>
                    <a:pt x="160" y="937"/>
                  </a:cubicBezTo>
                  <a:cubicBezTo>
                    <a:pt x="161" y="938"/>
                    <a:pt x="161" y="938"/>
                    <a:pt x="161" y="938"/>
                  </a:cubicBezTo>
                  <a:cubicBezTo>
                    <a:pt x="160" y="939"/>
                    <a:pt x="160" y="939"/>
                    <a:pt x="160" y="939"/>
                  </a:cubicBezTo>
                  <a:cubicBezTo>
                    <a:pt x="158" y="940"/>
                    <a:pt x="158" y="940"/>
                    <a:pt x="158" y="940"/>
                  </a:cubicBezTo>
                  <a:cubicBezTo>
                    <a:pt x="155" y="941"/>
                    <a:pt x="155" y="941"/>
                    <a:pt x="155" y="941"/>
                  </a:cubicBezTo>
                  <a:cubicBezTo>
                    <a:pt x="153" y="943"/>
                    <a:pt x="153" y="943"/>
                    <a:pt x="153" y="943"/>
                  </a:cubicBezTo>
                  <a:cubicBezTo>
                    <a:pt x="152" y="944"/>
                    <a:pt x="152" y="944"/>
                    <a:pt x="152" y="944"/>
                  </a:cubicBezTo>
                  <a:close/>
                </a:path>
              </a:pathLst>
            </a:custGeom>
            <a:grpFill/>
            <a:ln w="6350"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246">
              <a:extLst>
                <a:ext uri="{FF2B5EF4-FFF2-40B4-BE49-F238E27FC236}">
                  <a16:creationId xmlns:a16="http://schemas.microsoft.com/office/drawing/2014/main" id="{532FAEA9-7213-48E0-872E-C2D5BF2A909E}"/>
                </a:ext>
              </a:extLst>
            </p:cNvPr>
            <p:cNvSpPr>
              <a:spLocks/>
            </p:cNvSpPr>
            <p:nvPr/>
          </p:nvSpPr>
          <p:spPr bwMode="auto">
            <a:xfrm>
              <a:off x="8961751" y="10493513"/>
              <a:ext cx="246959" cy="265956"/>
            </a:xfrm>
            <a:custGeom>
              <a:avLst/>
              <a:gdLst>
                <a:gd name="T0" fmla="*/ 56 w 59"/>
                <a:gd name="T1" fmla="*/ 49 h 64"/>
                <a:gd name="T2" fmla="*/ 55 w 59"/>
                <a:gd name="T3" fmla="*/ 52 h 64"/>
                <a:gd name="T4" fmla="*/ 52 w 59"/>
                <a:gd name="T5" fmla="*/ 57 h 64"/>
                <a:gd name="T6" fmla="*/ 46 w 59"/>
                <a:gd name="T7" fmla="*/ 61 h 64"/>
                <a:gd name="T8" fmla="*/ 39 w 59"/>
                <a:gd name="T9" fmla="*/ 64 h 64"/>
                <a:gd name="T10" fmla="*/ 34 w 59"/>
                <a:gd name="T11" fmla="*/ 63 h 64"/>
                <a:gd name="T12" fmla="*/ 26 w 59"/>
                <a:gd name="T13" fmla="*/ 64 h 64"/>
                <a:gd name="T14" fmla="*/ 22 w 59"/>
                <a:gd name="T15" fmla="*/ 62 h 64"/>
                <a:gd name="T16" fmla="*/ 14 w 59"/>
                <a:gd name="T17" fmla="*/ 58 h 64"/>
                <a:gd name="T18" fmla="*/ 6 w 59"/>
                <a:gd name="T19" fmla="*/ 58 h 64"/>
                <a:gd name="T20" fmla="*/ 0 w 59"/>
                <a:gd name="T21" fmla="*/ 51 h 64"/>
                <a:gd name="T22" fmla="*/ 1 w 59"/>
                <a:gd name="T23" fmla="*/ 42 h 64"/>
                <a:gd name="T24" fmla="*/ 1 w 59"/>
                <a:gd name="T25" fmla="*/ 40 h 64"/>
                <a:gd name="T26" fmla="*/ 3 w 59"/>
                <a:gd name="T27" fmla="*/ 38 h 64"/>
                <a:gd name="T28" fmla="*/ 2 w 59"/>
                <a:gd name="T29" fmla="*/ 31 h 64"/>
                <a:gd name="T30" fmla="*/ 3 w 59"/>
                <a:gd name="T31" fmla="*/ 28 h 64"/>
                <a:gd name="T32" fmla="*/ 2 w 59"/>
                <a:gd name="T33" fmla="*/ 27 h 64"/>
                <a:gd name="T34" fmla="*/ 3 w 59"/>
                <a:gd name="T35" fmla="*/ 25 h 64"/>
                <a:gd name="T36" fmla="*/ 3 w 59"/>
                <a:gd name="T37" fmla="*/ 23 h 64"/>
                <a:gd name="T38" fmla="*/ 4 w 59"/>
                <a:gd name="T39" fmla="*/ 22 h 64"/>
                <a:gd name="T40" fmla="*/ 4 w 59"/>
                <a:gd name="T41" fmla="*/ 19 h 64"/>
                <a:gd name="T42" fmla="*/ 4 w 59"/>
                <a:gd name="T43" fmla="*/ 17 h 64"/>
                <a:gd name="T44" fmla="*/ 6 w 59"/>
                <a:gd name="T45" fmla="*/ 12 h 64"/>
                <a:gd name="T46" fmla="*/ 6 w 59"/>
                <a:gd name="T47" fmla="*/ 11 h 64"/>
                <a:gd name="T48" fmla="*/ 7 w 59"/>
                <a:gd name="T49" fmla="*/ 8 h 64"/>
                <a:gd name="T50" fmla="*/ 6 w 59"/>
                <a:gd name="T51" fmla="*/ 5 h 64"/>
                <a:gd name="T52" fmla="*/ 8 w 59"/>
                <a:gd name="T53" fmla="*/ 2 h 64"/>
                <a:gd name="T54" fmla="*/ 10 w 59"/>
                <a:gd name="T55" fmla="*/ 2 h 64"/>
                <a:gd name="T56" fmla="*/ 14 w 59"/>
                <a:gd name="T57" fmla="*/ 2 h 64"/>
                <a:gd name="T58" fmla="*/ 15 w 59"/>
                <a:gd name="T59" fmla="*/ 0 h 64"/>
                <a:gd name="T60" fmla="*/ 27 w 59"/>
                <a:gd name="T61" fmla="*/ 10 h 64"/>
                <a:gd name="T62" fmla="*/ 27 w 59"/>
                <a:gd name="T63" fmla="*/ 13 h 64"/>
                <a:gd name="T64" fmla="*/ 29 w 59"/>
                <a:gd name="T65" fmla="*/ 12 h 64"/>
                <a:gd name="T66" fmla="*/ 31 w 59"/>
                <a:gd name="T67" fmla="*/ 10 h 64"/>
                <a:gd name="T68" fmla="*/ 34 w 59"/>
                <a:gd name="T69" fmla="*/ 13 h 64"/>
                <a:gd name="T70" fmla="*/ 37 w 59"/>
                <a:gd name="T71" fmla="*/ 16 h 64"/>
                <a:gd name="T72" fmla="*/ 39 w 59"/>
                <a:gd name="T73" fmla="*/ 17 h 64"/>
                <a:gd name="T74" fmla="*/ 47 w 59"/>
                <a:gd name="T75" fmla="*/ 23 h 64"/>
                <a:gd name="T76" fmla="*/ 52 w 59"/>
                <a:gd name="T77" fmla="*/ 26 h 64"/>
                <a:gd name="T78" fmla="*/ 58 w 59"/>
                <a:gd name="T79" fmla="*/ 33 h 64"/>
                <a:gd name="T80" fmla="*/ 59 w 59"/>
                <a:gd name="T81" fmla="*/ 35 h 64"/>
                <a:gd name="T82" fmla="*/ 55 w 59"/>
                <a:gd name="T83" fmla="*/ 40 h 64"/>
                <a:gd name="T84" fmla="*/ 55 w 59"/>
                <a:gd name="T85" fmla="*/ 47 h 64"/>
                <a:gd name="T86" fmla="*/ 56 w 59"/>
                <a:gd name="T87"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64">
                  <a:moveTo>
                    <a:pt x="56" y="48"/>
                  </a:moveTo>
                  <a:cubicBezTo>
                    <a:pt x="56" y="49"/>
                    <a:pt x="56" y="49"/>
                    <a:pt x="56" y="49"/>
                  </a:cubicBezTo>
                  <a:cubicBezTo>
                    <a:pt x="55" y="50"/>
                    <a:pt x="55" y="50"/>
                    <a:pt x="55" y="50"/>
                  </a:cubicBezTo>
                  <a:cubicBezTo>
                    <a:pt x="55" y="52"/>
                    <a:pt x="55" y="52"/>
                    <a:pt x="55" y="52"/>
                  </a:cubicBezTo>
                  <a:cubicBezTo>
                    <a:pt x="52" y="55"/>
                    <a:pt x="52" y="55"/>
                    <a:pt x="52" y="55"/>
                  </a:cubicBezTo>
                  <a:cubicBezTo>
                    <a:pt x="52" y="57"/>
                    <a:pt x="52" y="57"/>
                    <a:pt x="52" y="57"/>
                  </a:cubicBezTo>
                  <a:cubicBezTo>
                    <a:pt x="49" y="59"/>
                    <a:pt x="50" y="58"/>
                    <a:pt x="47" y="61"/>
                  </a:cubicBezTo>
                  <a:cubicBezTo>
                    <a:pt x="46" y="61"/>
                    <a:pt x="46" y="61"/>
                    <a:pt x="46" y="61"/>
                  </a:cubicBezTo>
                  <a:cubicBezTo>
                    <a:pt x="45" y="62"/>
                    <a:pt x="45" y="62"/>
                    <a:pt x="45" y="62"/>
                  </a:cubicBezTo>
                  <a:cubicBezTo>
                    <a:pt x="39" y="64"/>
                    <a:pt x="39" y="64"/>
                    <a:pt x="39" y="64"/>
                  </a:cubicBezTo>
                  <a:cubicBezTo>
                    <a:pt x="37" y="64"/>
                    <a:pt x="37" y="64"/>
                    <a:pt x="35" y="64"/>
                  </a:cubicBezTo>
                  <a:cubicBezTo>
                    <a:pt x="34" y="63"/>
                    <a:pt x="34" y="63"/>
                    <a:pt x="34" y="63"/>
                  </a:cubicBezTo>
                  <a:cubicBezTo>
                    <a:pt x="31" y="62"/>
                    <a:pt x="31" y="62"/>
                    <a:pt x="31" y="62"/>
                  </a:cubicBezTo>
                  <a:cubicBezTo>
                    <a:pt x="28" y="63"/>
                    <a:pt x="29" y="62"/>
                    <a:pt x="26" y="64"/>
                  </a:cubicBezTo>
                  <a:cubicBezTo>
                    <a:pt x="24" y="64"/>
                    <a:pt x="24" y="64"/>
                    <a:pt x="23" y="63"/>
                  </a:cubicBezTo>
                  <a:cubicBezTo>
                    <a:pt x="22" y="62"/>
                    <a:pt x="22" y="62"/>
                    <a:pt x="22" y="62"/>
                  </a:cubicBezTo>
                  <a:cubicBezTo>
                    <a:pt x="17" y="61"/>
                    <a:pt x="17" y="61"/>
                    <a:pt x="17" y="61"/>
                  </a:cubicBezTo>
                  <a:cubicBezTo>
                    <a:pt x="14" y="58"/>
                    <a:pt x="14" y="58"/>
                    <a:pt x="14" y="58"/>
                  </a:cubicBezTo>
                  <a:cubicBezTo>
                    <a:pt x="9" y="58"/>
                    <a:pt x="10" y="58"/>
                    <a:pt x="6" y="58"/>
                  </a:cubicBezTo>
                  <a:cubicBezTo>
                    <a:pt x="6" y="58"/>
                    <a:pt x="6" y="58"/>
                    <a:pt x="6" y="58"/>
                  </a:cubicBezTo>
                  <a:cubicBezTo>
                    <a:pt x="6" y="57"/>
                    <a:pt x="6" y="57"/>
                    <a:pt x="5" y="56"/>
                  </a:cubicBezTo>
                  <a:cubicBezTo>
                    <a:pt x="2" y="53"/>
                    <a:pt x="3" y="54"/>
                    <a:pt x="0" y="51"/>
                  </a:cubicBezTo>
                  <a:cubicBezTo>
                    <a:pt x="0" y="48"/>
                    <a:pt x="0" y="48"/>
                    <a:pt x="0" y="48"/>
                  </a:cubicBezTo>
                  <a:cubicBezTo>
                    <a:pt x="0" y="44"/>
                    <a:pt x="0" y="46"/>
                    <a:pt x="1" y="42"/>
                  </a:cubicBezTo>
                  <a:cubicBezTo>
                    <a:pt x="0" y="41"/>
                    <a:pt x="0" y="41"/>
                    <a:pt x="0" y="41"/>
                  </a:cubicBezTo>
                  <a:cubicBezTo>
                    <a:pt x="1" y="40"/>
                    <a:pt x="1" y="40"/>
                    <a:pt x="1" y="40"/>
                  </a:cubicBezTo>
                  <a:cubicBezTo>
                    <a:pt x="2" y="40"/>
                    <a:pt x="2" y="40"/>
                    <a:pt x="2" y="40"/>
                  </a:cubicBezTo>
                  <a:cubicBezTo>
                    <a:pt x="3" y="39"/>
                    <a:pt x="3" y="39"/>
                    <a:pt x="3" y="38"/>
                  </a:cubicBezTo>
                  <a:cubicBezTo>
                    <a:pt x="4" y="37"/>
                    <a:pt x="4" y="37"/>
                    <a:pt x="4" y="37"/>
                  </a:cubicBezTo>
                  <a:cubicBezTo>
                    <a:pt x="3" y="34"/>
                    <a:pt x="3" y="34"/>
                    <a:pt x="2" y="31"/>
                  </a:cubicBezTo>
                  <a:cubicBezTo>
                    <a:pt x="3" y="29"/>
                    <a:pt x="3" y="29"/>
                    <a:pt x="3" y="29"/>
                  </a:cubicBezTo>
                  <a:cubicBezTo>
                    <a:pt x="3" y="28"/>
                    <a:pt x="3" y="28"/>
                    <a:pt x="3" y="28"/>
                  </a:cubicBezTo>
                  <a:cubicBezTo>
                    <a:pt x="3" y="27"/>
                    <a:pt x="3" y="27"/>
                    <a:pt x="3" y="27"/>
                  </a:cubicBezTo>
                  <a:cubicBezTo>
                    <a:pt x="2" y="27"/>
                    <a:pt x="2" y="27"/>
                    <a:pt x="2" y="27"/>
                  </a:cubicBezTo>
                  <a:cubicBezTo>
                    <a:pt x="3" y="26"/>
                    <a:pt x="3" y="26"/>
                    <a:pt x="3" y="26"/>
                  </a:cubicBezTo>
                  <a:cubicBezTo>
                    <a:pt x="3" y="25"/>
                    <a:pt x="3" y="25"/>
                    <a:pt x="3" y="25"/>
                  </a:cubicBezTo>
                  <a:cubicBezTo>
                    <a:pt x="2" y="24"/>
                    <a:pt x="2" y="24"/>
                    <a:pt x="2" y="24"/>
                  </a:cubicBezTo>
                  <a:cubicBezTo>
                    <a:pt x="3" y="23"/>
                    <a:pt x="3" y="23"/>
                    <a:pt x="3" y="23"/>
                  </a:cubicBezTo>
                  <a:cubicBezTo>
                    <a:pt x="3" y="23"/>
                    <a:pt x="3" y="23"/>
                    <a:pt x="3" y="23"/>
                  </a:cubicBezTo>
                  <a:cubicBezTo>
                    <a:pt x="4" y="22"/>
                    <a:pt x="4" y="22"/>
                    <a:pt x="4" y="22"/>
                  </a:cubicBezTo>
                  <a:cubicBezTo>
                    <a:pt x="4" y="21"/>
                    <a:pt x="5" y="21"/>
                    <a:pt x="5" y="19"/>
                  </a:cubicBezTo>
                  <a:cubicBezTo>
                    <a:pt x="4" y="19"/>
                    <a:pt x="4" y="19"/>
                    <a:pt x="4" y="19"/>
                  </a:cubicBezTo>
                  <a:cubicBezTo>
                    <a:pt x="4" y="18"/>
                    <a:pt x="4" y="18"/>
                    <a:pt x="4" y="18"/>
                  </a:cubicBezTo>
                  <a:cubicBezTo>
                    <a:pt x="4" y="17"/>
                    <a:pt x="4" y="17"/>
                    <a:pt x="4" y="17"/>
                  </a:cubicBezTo>
                  <a:cubicBezTo>
                    <a:pt x="5" y="15"/>
                    <a:pt x="6" y="15"/>
                    <a:pt x="6" y="12"/>
                  </a:cubicBezTo>
                  <a:cubicBezTo>
                    <a:pt x="6" y="12"/>
                    <a:pt x="6" y="12"/>
                    <a:pt x="6" y="12"/>
                  </a:cubicBezTo>
                  <a:cubicBezTo>
                    <a:pt x="6" y="11"/>
                    <a:pt x="6" y="11"/>
                    <a:pt x="6" y="11"/>
                  </a:cubicBezTo>
                  <a:cubicBezTo>
                    <a:pt x="6" y="11"/>
                    <a:pt x="6" y="11"/>
                    <a:pt x="6" y="11"/>
                  </a:cubicBezTo>
                  <a:cubicBezTo>
                    <a:pt x="7" y="10"/>
                    <a:pt x="7" y="10"/>
                    <a:pt x="7" y="10"/>
                  </a:cubicBezTo>
                  <a:cubicBezTo>
                    <a:pt x="7" y="8"/>
                    <a:pt x="7" y="8"/>
                    <a:pt x="7" y="8"/>
                  </a:cubicBezTo>
                  <a:cubicBezTo>
                    <a:pt x="6" y="7"/>
                    <a:pt x="6" y="7"/>
                    <a:pt x="6" y="7"/>
                  </a:cubicBezTo>
                  <a:cubicBezTo>
                    <a:pt x="6" y="5"/>
                    <a:pt x="6" y="5"/>
                    <a:pt x="6" y="5"/>
                  </a:cubicBezTo>
                  <a:cubicBezTo>
                    <a:pt x="8" y="4"/>
                    <a:pt x="8" y="4"/>
                    <a:pt x="8" y="3"/>
                  </a:cubicBezTo>
                  <a:cubicBezTo>
                    <a:pt x="8" y="2"/>
                    <a:pt x="8" y="2"/>
                    <a:pt x="8" y="2"/>
                  </a:cubicBezTo>
                  <a:cubicBezTo>
                    <a:pt x="9" y="1"/>
                    <a:pt x="9" y="1"/>
                    <a:pt x="9" y="1"/>
                  </a:cubicBezTo>
                  <a:cubicBezTo>
                    <a:pt x="10" y="2"/>
                    <a:pt x="10" y="2"/>
                    <a:pt x="10" y="2"/>
                  </a:cubicBezTo>
                  <a:cubicBezTo>
                    <a:pt x="12" y="3"/>
                    <a:pt x="11" y="3"/>
                    <a:pt x="13" y="3"/>
                  </a:cubicBezTo>
                  <a:cubicBezTo>
                    <a:pt x="14" y="2"/>
                    <a:pt x="14" y="2"/>
                    <a:pt x="14" y="2"/>
                  </a:cubicBezTo>
                  <a:cubicBezTo>
                    <a:pt x="14" y="1"/>
                    <a:pt x="14" y="1"/>
                    <a:pt x="14" y="1"/>
                  </a:cubicBezTo>
                  <a:cubicBezTo>
                    <a:pt x="15" y="0"/>
                    <a:pt x="15" y="0"/>
                    <a:pt x="15" y="0"/>
                  </a:cubicBezTo>
                  <a:cubicBezTo>
                    <a:pt x="17" y="0"/>
                    <a:pt x="16" y="0"/>
                    <a:pt x="18" y="0"/>
                  </a:cubicBezTo>
                  <a:cubicBezTo>
                    <a:pt x="20" y="3"/>
                    <a:pt x="25" y="7"/>
                    <a:pt x="27" y="10"/>
                  </a:cubicBezTo>
                  <a:cubicBezTo>
                    <a:pt x="27" y="11"/>
                    <a:pt x="27" y="12"/>
                    <a:pt x="27" y="13"/>
                  </a:cubicBezTo>
                  <a:cubicBezTo>
                    <a:pt x="27" y="13"/>
                    <a:pt x="27" y="13"/>
                    <a:pt x="27" y="13"/>
                  </a:cubicBezTo>
                  <a:cubicBezTo>
                    <a:pt x="28" y="13"/>
                    <a:pt x="27" y="13"/>
                    <a:pt x="28" y="13"/>
                  </a:cubicBezTo>
                  <a:cubicBezTo>
                    <a:pt x="29" y="12"/>
                    <a:pt x="29" y="12"/>
                    <a:pt x="29" y="12"/>
                  </a:cubicBezTo>
                  <a:cubicBezTo>
                    <a:pt x="30" y="12"/>
                    <a:pt x="30" y="11"/>
                    <a:pt x="31" y="11"/>
                  </a:cubicBezTo>
                  <a:cubicBezTo>
                    <a:pt x="31" y="10"/>
                    <a:pt x="31" y="11"/>
                    <a:pt x="31" y="10"/>
                  </a:cubicBezTo>
                  <a:cubicBezTo>
                    <a:pt x="31" y="10"/>
                    <a:pt x="31" y="10"/>
                    <a:pt x="31" y="10"/>
                  </a:cubicBezTo>
                  <a:cubicBezTo>
                    <a:pt x="32" y="11"/>
                    <a:pt x="33" y="12"/>
                    <a:pt x="34" y="13"/>
                  </a:cubicBezTo>
                  <a:cubicBezTo>
                    <a:pt x="35" y="14"/>
                    <a:pt x="35" y="13"/>
                    <a:pt x="35" y="15"/>
                  </a:cubicBezTo>
                  <a:cubicBezTo>
                    <a:pt x="36" y="16"/>
                    <a:pt x="36" y="16"/>
                    <a:pt x="37" y="16"/>
                  </a:cubicBezTo>
                  <a:cubicBezTo>
                    <a:pt x="38" y="16"/>
                    <a:pt x="38" y="16"/>
                    <a:pt x="38" y="16"/>
                  </a:cubicBezTo>
                  <a:cubicBezTo>
                    <a:pt x="39" y="17"/>
                    <a:pt x="39" y="17"/>
                    <a:pt x="39" y="17"/>
                  </a:cubicBezTo>
                  <a:cubicBezTo>
                    <a:pt x="43" y="18"/>
                    <a:pt x="43" y="18"/>
                    <a:pt x="43" y="18"/>
                  </a:cubicBezTo>
                  <a:cubicBezTo>
                    <a:pt x="45" y="21"/>
                    <a:pt x="43" y="20"/>
                    <a:pt x="47" y="23"/>
                  </a:cubicBezTo>
                  <a:cubicBezTo>
                    <a:pt x="50" y="25"/>
                    <a:pt x="48" y="23"/>
                    <a:pt x="50" y="24"/>
                  </a:cubicBezTo>
                  <a:cubicBezTo>
                    <a:pt x="51" y="25"/>
                    <a:pt x="51" y="26"/>
                    <a:pt x="52" y="26"/>
                  </a:cubicBezTo>
                  <a:cubicBezTo>
                    <a:pt x="52" y="26"/>
                    <a:pt x="53" y="29"/>
                    <a:pt x="54" y="30"/>
                  </a:cubicBezTo>
                  <a:cubicBezTo>
                    <a:pt x="56" y="33"/>
                    <a:pt x="56" y="33"/>
                    <a:pt x="58" y="33"/>
                  </a:cubicBezTo>
                  <a:cubicBezTo>
                    <a:pt x="59" y="34"/>
                    <a:pt x="59" y="34"/>
                    <a:pt x="59" y="34"/>
                  </a:cubicBezTo>
                  <a:cubicBezTo>
                    <a:pt x="59" y="35"/>
                    <a:pt x="59" y="35"/>
                    <a:pt x="59" y="35"/>
                  </a:cubicBezTo>
                  <a:cubicBezTo>
                    <a:pt x="58" y="37"/>
                    <a:pt x="57" y="38"/>
                    <a:pt x="55" y="39"/>
                  </a:cubicBezTo>
                  <a:cubicBezTo>
                    <a:pt x="55" y="40"/>
                    <a:pt x="55" y="40"/>
                    <a:pt x="55" y="40"/>
                  </a:cubicBezTo>
                  <a:cubicBezTo>
                    <a:pt x="55" y="41"/>
                    <a:pt x="55" y="41"/>
                    <a:pt x="55" y="41"/>
                  </a:cubicBezTo>
                  <a:cubicBezTo>
                    <a:pt x="55" y="41"/>
                    <a:pt x="55" y="47"/>
                    <a:pt x="55" y="47"/>
                  </a:cubicBezTo>
                  <a:cubicBezTo>
                    <a:pt x="55" y="47"/>
                    <a:pt x="55" y="47"/>
                    <a:pt x="55" y="47"/>
                  </a:cubicBezTo>
                  <a:cubicBezTo>
                    <a:pt x="55" y="48"/>
                    <a:pt x="56" y="48"/>
                    <a:pt x="56" y="4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247">
              <a:extLst>
                <a:ext uri="{FF2B5EF4-FFF2-40B4-BE49-F238E27FC236}">
                  <a16:creationId xmlns:a16="http://schemas.microsoft.com/office/drawing/2014/main" id="{998D7595-764B-494F-88DE-A1A886E927D3}"/>
                </a:ext>
              </a:extLst>
            </p:cNvPr>
            <p:cNvSpPr>
              <a:spLocks noEditPoints="1"/>
            </p:cNvSpPr>
            <p:nvPr/>
          </p:nvSpPr>
          <p:spPr bwMode="auto">
            <a:xfrm>
              <a:off x="14309358" y="6641904"/>
              <a:ext cx="802617" cy="517665"/>
            </a:xfrm>
            <a:custGeom>
              <a:avLst/>
              <a:gdLst>
                <a:gd name="T0" fmla="*/ 166 w 193"/>
                <a:gd name="T1" fmla="*/ 56 h 125"/>
                <a:gd name="T2" fmla="*/ 165 w 193"/>
                <a:gd name="T3" fmla="*/ 64 h 125"/>
                <a:gd name="T4" fmla="*/ 173 w 193"/>
                <a:gd name="T5" fmla="*/ 68 h 125"/>
                <a:gd name="T6" fmla="*/ 176 w 193"/>
                <a:gd name="T7" fmla="*/ 62 h 125"/>
                <a:gd name="T8" fmla="*/ 180 w 193"/>
                <a:gd name="T9" fmla="*/ 68 h 125"/>
                <a:gd name="T10" fmla="*/ 187 w 193"/>
                <a:gd name="T11" fmla="*/ 72 h 125"/>
                <a:gd name="T12" fmla="*/ 192 w 193"/>
                <a:gd name="T13" fmla="*/ 73 h 125"/>
                <a:gd name="T14" fmla="*/ 184 w 193"/>
                <a:gd name="T15" fmla="*/ 77 h 125"/>
                <a:gd name="T16" fmla="*/ 182 w 193"/>
                <a:gd name="T17" fmla="*/ 78 h 125"/>
                <a:gd name="T18" fmla="*/ 173 w 193"/>
                <a:gd name="T19" fmla="*/ 81 h 125"/>
                <a:gd name="T20" fmla="*/ 162 w 193"/>
                <a:gd name="T21" fmla="*/ 79 h 125"/>
                <a:gd name="T22" fmla="*/ 165 w 193"/>
                <a:gd name="T23" fmla="*/ 73 h 125"/>
                <a:gd name="T24" fmla="*/ 152 w 193"/>
                <a:gd name="T25" fmla="*/ 74 h 125"/>
                <a:gd name="T26" fmla="*/ 149 w 193"/>
                <a:gd name="T27" fmla="*/ 81 h 125"/>
                <a:gd name="T28" fmla="*/ 142 w 193"/>
                <a:gd name="T29" fmla="*/ 83 h 125"/>
                <a:gd name="T30" fmla="*/ 145 w 193"/>
                <a:gd name="T31" fmla="*/ 86 h 125"/>
                <a:gd name="T32" fmla="*/ 143 w 193"/>
                <a:gd name="T33" fmla="*/ 87 h 125"/>
                <a:gd name="T34" fmla="*/ 128 w 193"/>
                <a:gd name="T35" fmla="*/ 93 h 125"/>
                <a:gd name="T36" fmla="*/ 132 w 193"/>
                <a:gd name="T37" fmla="*/ 99 h 125"/>
                <a:gd name="T38" fmla="*/ 139 w 193"/>
                <a:gd name="T39" fmla="*/ 111 h 125"/>
                <a:gd name="T40" fmla="*/ 132 w 193"/>
                <a:gd name="T41" fmla="*/ 125 h 125"/>
                <a:gd name="T42" fmla="*/ 122 w 193"/>
                <a:gd name="T43" fmla="*/ 123 h 125"/>
                <a:gd name="T44" fmla="*/ 109 w 193"/>
                <a:gd name="T45" fmla="*/ 110 h 125"/>
                <a:gd name="T46" fmla="*/ 92 w 193"/>
                <a:gd name="T47" fmla="*/ 100 h 125"/>
                <a:gd name="T48" fmla="*/ 71 w 193"/>
                <a:gd name="T49" fmla="*/ 78 h 125"/>
                <a:gd name="T50" fmla="*/ 62 w 193"/>
                <a:gd name="T51" fmla="*/ 66 h 125"/>
                <a:gd name="T52" fmla="*/ 56 w 193"/>
                <a:gd name="T53" fmla="*/ 67 h 125"/>
                <a:gd name="T54" fmla="*/ 46 w 193"/>
                <a:gd name="T55" fmla="*/ 63 h 125"/>
                <a:gd name="T56" fmla="*/ 47 w 193"/>
                <a:gd name="T57" fmla="*/ 58 h 125"/>
                <a:gd name="T58" fmla="*/ 45 w 193"/>
                <a:gd name="T59" fmla="*/ 54 h 125"/>
                <a:gd name="T60" fmla="*/ 39 w 193"/>
                <a:gd name="T61" fmla="*/ 51 h 125"/>
                <a:gd name="T62" fmla="*/ 32 w 193"/>
                <a:gd name="T63" fmla="*/ 47 h 125"/>
                <a:gd name="T64" fmla="*/ 24 w 193"/>
                <a:gd name="T65" fmla="*/ 46 h 125"/>
                <a:gd name="T66" fmla="*/ 28 w 193"/>
                <a:gd name="T67" fmla="*/ 51 h 125"/>
                <a:gd name="T68" fmla="*/ 24 w 193"/>
                <a:gd name="T69" fmla="*/ 48 h 125"/>
                <a:gd name="T70" fmla="*/ 19 w 193"/>
                <a:gd name="T71" fmla="*/ 53 h 125"/>
                <a:gd name="T72" fmla="*/ 12 w 193"/>
                <a:gd name="T73" fmla="*/ 63 h 125"/>
                <a:gd name="T74" fmla="*/ 10 w 193"/>
                <a:gd name="T75" fmla="*/ 66 h 125"/>
                <a:gd name="T76" fmla="*/ 0 w 193"/>
                <a:gd name="T77" fmla="*/ 52 h 125"/>
                <a:gd name="T78" fmla="*/ 0 w 193"/>
                <a:gd name="T79" fmla="*/ 23 h 125"/>
                <a:gd name="T80" fmla="*/ 7 w 193"/>
                <a:gd name="T81" fmla="*/ 7 h 125"/>
                <a:gd name="T82" fmla="*/ 24 w 193"/>
                <a:gd name="T83" fmla="*/ 1 h 125"/>
                <a:gd name="T84" fmla="*/ 36 w 193"/>
                <a:gd name="T85" fmla="*/ 5 h 125"/>
                <a:gd name="T86" fmla="*/ 49 w 193"/>
                <a:gd name="T87" fmla="*/ 13 h 125"/>
                <a:gd name="T88" fmla="*/ 58 w 193"/>
                <a:gd name="T89" fmla="*/ 22 h 125"/>
                <a:gd name="T90" fmla="*/ 68 w 193"/>
                <a:gd name="T91" fmla="*/ 33 h 125"/>
                <a:gd name="T92" fmla="*/ 86 w 193"/>
                <a:gd name="T93" fmla="*/ 31 h 125"/>
                <a:gd name="T94" fmla="*/ 98 w 193"/>
                <a:gd name="T95" fmla="*/ 30 h 125"/>
                <a:gd name="T96" fmla="*/ 107 w 193"/>
                <a:gd name="T97" fmla="*/ 35 h 125"/>
                <a:gd name="T98" fmla="*/ 113 w 193"/>
                <a:gd name="T99" fmla="*/ 42 h 125"/>
                <a:gd name="T100" fmla="*/ 132 w 193"/>
                <a:gd name="T101" fmla="*/ 67 h 125"/>
                <a:gd name="T102" fmla="*/ 142 w 193"/>
                <a:gd name="T103" fmla="*/ 74 h 125"/>
                <a:gd name="T104" fmla="*/ 151 w 193"/>
                <a:gd name="T105" fmla="*/ 62 h 125"/>
                <a:gd name="T106" fmla="*/ 166 w 193"/>
                <a:gd name="T107" fmla="*/ 52 h 125"/>
                <a:gd name="T108" fmla="*/ 164 w 193"/>
                <a:gd name="T109" fmla="*/ 70 h 125"/>
                <a:gd name="T110" fmla="*/ 168 w 193"/>
                <a:gd name="T111" fmla="*/ 83 h 125"/>
                <a:gd name="T112" fmla="*/ 171 w 193"/>
                <a:gd name="T113" fmla="*/ 86 h 125"/>
                <a:gd name="T114" fmla="*/ 177 w 193"/>
                <a:gd name="T115" fmla="*/ 8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3" h="125">
                  <a:moveTo>
                    <a:pt x="168" y="52"/>
                  </a:moveTo>
                  <a:cubicBezTo>
                    <a:pt x="168" y="51"/>
                    <a:pt x="168" y="51"/>
                    <a:pt x="169" y="51"/>
                  </a:cubicBezTo>
                  <a:cubicBezTo>
                    <a:pt x="170" y="52"/>
                    <a:pt x="170" y="51"/>
                    <a:pt x="171" y="52"/>
                  </a:cubicBezTo>
                  <a:cubicBezTo>
                    <a:pt x="171" y="52"/>
                    <a:pt x="171" y="52"/>
                    <a:pt x="171" y="52"/>
                  </a:cubicBezTo>
                  <a:cubicBezTo>
                    <a:pt x="171" y="53"/>
                    <a:pt x="171" y="53"/>
                    <a:pt x="171" y="53"/>
                  </a:cubicBezTo>
                  <a:cubicBezTo>
                    <a:pt x="170" y="54"/>
                    <a:pt x="168" y="55"/>
                    <a:pt x="167" y="55"/>
                  </a:cubicBezTo>
                  <a:cubicBezTo>
                    <a:pt x="167" y="55"/>
                    <a:pt x="167" y="55"/>
                    <a:pt x="167" y="55"/>
                  </a:cubicBezTo>
                  <a:cubicBezTo>
                    <a:pt x="166" y="56"/>
                    <a:pt x="166" y="56"/>
                    <a:pt x="166" y="56"/>
                  </a:cubicBezTo>
                  <a:cubicBezTo>
                    <a:pt x="165" y="57"/>
                    <a:pt x="166" y="57"/>
                    <a:pt x="164" y="57"/>
                  </a:cubicBezTo>
                  <a:cubicBezTo>
                    <a:pt x="164" y="58"/>
                    <a:pt x="164" y="58"/>
                    <a:pt x="163" y="59"/>
                  </a:cubicBezTo>
                  <a:cubicBezTo>
                    <a:pt x="159" y="62"/>
                    <a:pt x="159" y="62"/>
                    <a:pt x="159" y="62"/>
                  </a:cubicBezTo>
                  <a:cubicBezTo>
                    <a:pt x="159" y="62"/>
                    <a:pt x="159" y="62"/>
                    <a:pt x="159" y="62"/>
                  </a:cubicBezTo>
                  <a:cubicBezTo>
                    <a:pt x="160" y="63"/>
                    <a:pt x="160" y="63"/>
                    <a:pt x="160" y="63"/>
                  </a:cubicBezTo>
                  <a:cubicBezTo>
                    <a:pt x="161" y="63"/>
                    <a:pt x="161" y="63"/>
                    <a:pt x="163" y="64"/>
                  </a:cubicBezTo>
                  <a:cubicBezTo>
                    <a:pt x="165" y="63"/>
                    <a:pt x="165" y="63"/>
                    <a:pt x="165" y="63"/>
                  </a:cubicBezTo>
                  <a:cubicBezTo>
                    <a:pt x="165" y="64"/>
                    <a:pt x="165" y="64"/>
                    <a:pt x="165" y="64"/>
                  </a:cubicBezTo>
                  <a:cubicBezTo>
                    <a:pt x="166" y="64"/>
                    <a:pt x="166" y="64"/>
                    <a:pt x="166" y="64"/>
                  </a:cubicBezTo>
                  <a:cubicBezTo>
                    <a:pt x="166" y="66"/>
                    <a:pt x="166" y="66"/>
                    <a:pt x="166" y="66"/>
                  </a:cubicBezTo>
                  <a:cubicBezTo>
                    <a:pt x="167" y="67"/>
                    <a:pt x="167" y="67"/>
                    <a:pt x="169" y="67"/>
                  </a:cubicBezTo>
                  <a:cubicBezTo>
                    <a:pt x="170" y="68"/>
                    <a:pt x="170" y="68"/>
                    <a:pt x="170" y="68"/>
                  </a:cubicBezTo>
                  <a:cubicBezTo>
                    <a:pt x="171" y="68"/>
                    <a:pt x="171" y="68"/>
                    <a:pt x="171" y="68"/>
                  </a:cubicBezTo>
                  <a:cubicBezTo>
                    <a:pt x="172" y="68"/>
                    <a:pt x="172" y="68"/>
                    <a:pt x="172" y="68"/>
                  </a:cubicBezTo>
                  <a:cubicBezTo>
                    <a:pt x="173" y="68"/>
                    <a:pt x="173" y="68"/>
                    <a:pt x="173" y="68"/>
                  </a:cubicBezTo>
                  <a:cubicBezTo>
                    <a:pt x="173" y="68"/>
                    <a:pt x="173" y="68"/>
                    <a:pt x="173" y="68"/>
                  </a:cubicBezTo>
                  <a:cubicBezTo>
                    <a:pt x="173" y="65"/>
                    <a:pt x="173" y="65"/>
                    <a:pt x="173" y="65"/>
                  </a:cubicBezTo>
                  <a:cubicBezTo>
                    <a:pt x="174" y="66"/>
                    <a:pt x="174" y="66"/>
                    <a:pt x="174" y="66"/>
                  </a:cubicBezTo>
                  <a:cubicBezTo>
                    <a:pt x="175" y="66"/>
                    <a:pt x="175" y="66"/>
                    <a:pt x="175" y="66"/>
                  </a:cubicBezTo>
                  <a:cubicBezTo>
                    <a:pt x="175" y="65"/>
                    <a:pt x="175" y="65"/>
                    <a:pt x="175" y="65"/>
                  </a:cubicBezTo>
                  <a:cubicBezTo>
                    <a:pt x="175" y="65"/>
                    <a:pt x="175" y="65"/>
                    <a:pt x="175" y="65"/>
                  </a:cubicBezTo>
                  <a:cubicBezTo>
                    <a:pt x="176" y="64"/>
                    <a:pt x="176" y="64"/>
                    <a:pt x="176" y="64"/>
                  </a:cubicBezTo>
                  <a:cubicBezTo>
                    <a:pt x="175" y="63"/>
                    <a:pt x="175" y="63"/>
                    <a:pt x="175" y="63"/>
                  </a:cubicBezTo>
                  <a:cubicBezTo>
                    <a:pt x="176" y="62"/>
                    <a:pt x="176" y="62"/>
                    <a:pt x="176" y="62"/>
                  </a:cubicBezTo>
                  <a:cubicBezTo>
                    <a:pt x="176" y="62"/>
                    <a:pt x="176" y="62"/>
                    <a:pt x="176" y="62"/>
                  </a:cubicBezTo>
                  <a:cubicBezTo>
                    <a:pt x="176" y="62"/>
                    <a:pt x="176" y="62"/>
                    <a:pt x="176" y="62"/>
                  </a:cubicBezTo>
                  <a:cubicBezTo>
                    <a:pt x="176" y="63"/>
                    <a:pt x="176" y="63"/>
                    <a:pt x="176" y="63"/>
                  </a:cubicBezTo>
                  <a:cubicBezTo>
                    <a:pt x="176" y="63"/>
                    <a:pt x="176" y="63"/>
                    <a:pt x="176" y="63"/>
                  </a:cubicBezTo>
                  <a:cubicBezTo>
                    <a:pt x="177" y="64"/>
                    <a:pt x="177" y="64"/>
                    <a:pt x="178" y="64"/>
                  </a:cubicBezTo>
                  <a:cubicBezTo>
                    <a:pt x="178" y="65"/>
                    <a:pt x="178" y="65"/>
                    <a:pt x="178" y="66"/>
                  </a:cubicBezTo>
                  <a:cubicBezTo>
                    <a:pt x="178" y="67"/>
                    <a:pt x="178" y="67"/>
                    <a:pt x="178" y="67"/>
                  </a:cubicBezTo>
                  <a:cubicBezTo>
                    <a:pt x="180" y="67"/>
                    <a:pt x="179" y="67"/>
                    <a:pt x="180" y="68"/>
                  </a:cubicBezTo>
                  <a:cubicBezTo>
                    <a:pt x="181" y="67"/>
                    <a:pt x="181" y="67"/>
                    <a:pt x="181" y="67"/>
                  </a:cubicBezTo>
                  <a:cubicBezTo>
                    <a:pt x="182" y="68"/>
                    <a:pt x="182" y="68"/>
                    <a:pt x="182" y="68"/>
                  </a:cubicBezTo>
                  <a:cubicBezTo>
                    <a:pt x="182" y="69"/>
                    <a:pt x="182" y="68"/>
                    <a:pt x="182" y="70"/>
                  </a:cubicBezTo>
                  <a:cubicBezTo>
                    <a:pt x="182" y="70"/>
                    <a:pt x="182" y="70"/>
                    <a:pt x="182" y="70"/>
                  </a:cubicBezTo>
                  <a:cubicBezTo>
                    <a:pt x="183" y="70"/>
                    <a:pt x="183" y="70"/>
                    <a:pt x="183" y="70"/>
                  </a:cubicBezTo>
                  <a:cubicBezTo>
                    <a:pt x="184" y="70"/>
                    <a:pt x="184" y="70"/>
                    <a:pt x="184" y="70"/>
                  </a:cubicBezTo>
                  <a:cubicBezTo>
                    <a:pt x="185" y="70"/>
                    <a:pt x="184" y="70"/>
                    <a:pt x="186" y="70"/>
                  </a:cubicBezTo>
                  <a:cubicBezTo>
                    <a:pt x="187" y="72"/>
                    <a:pt x="187" y="72"/>
                    <a:pt x="187" y="72"/>
                  </a:cubicBezTo>
                  <a:cubicBezTo>
                    <a:pt x="187" y="72"/>
                    <a:pt x="187" y="72"/>
                    <a:pt x="187" y="72"/>
                  </a:cubicBezTo>
                  <a:cubicBezTo>
                    <a:pt x="189" y="72"/>
                    <a:pt x="189" y="72"/>
                    <a:pt x="189" y="72"/>
                  </a:cubicBezTo>
                  <a:cubicBezTo>
                    <a:pt x="190" y="73"/>
                    <a:pt x="190" y="73"/>
                    <a:pt x="190" y="73"/>
                  </a:cubicBezTo>
                  <a:cubicBezTo>
                    <a:pt x="190" y="73"/>
                    <a:pt x="190" y="73"/>
                    <a:pt x="190" y="73"/>
                  </a:cubicBezTo>
                  <a:cubicBezTo>
                    <a:pt x="191" y="72"/>
                    <a:pt x="191" y="72"/>
                    <a:pt x="191" y="72"/>
                  </a:cubicBezTo>
                  <a:cubicBezTo>
                    <a:pt x="193" y="73"/>
                    <a:pt x="193" y="73"/>
                    <a:pt x="193" y="73"/>
                  </a:cubicBezTo>
                  <a:cubicBezTo>
                    <a:pt x="193" y="73"/>
                    <a:pt x="193" y="73"/>
                    <a:pt x="193" y="73"/>
                  </a:cubicBezTo>
                  <a:cubicBezTo>
                    <a:pt x="192" y="73"/>
                    <a:pt x="192" y="73"/>
                    <a:pt x="192" y="73"/>
                  </a:cubicBezTo>
                  <a:cubicBezTo>
                    <a:pt x="189" y="75"/>
                    <a:pt x="189" y="75"/>
                    <a:pt x="189" y="75"/>
                  </a:cubicBezTo>
                  <a:cubicBezTo>
                    <a:pt x="188" y="76"/>
                    <a:pt x="188" y="76"/>
                    <a:pt x="188" y="76"/>
                  </a:cubicBezTo>
                  <a:cubicBezTo>
                    <a:pt x="187" y="77"/>
                    <a:pt x="187" y="77"/>
                    <a:pt x="187" y="77"/>
                  </a:cubicBezTo>
                  <a:cubicBezTo>
                    <a:pt x="187" y="77"/>
                    <a:pt x="187" y="77"/>
                    <a:pt x="187" y="77"/>
                  </a:cubicBezTo>
                  <a:cubicBezTo>
                    <a:pt x="186" y="77"/>
                    <a:pt x="186" y="77"/>
                    <a:pt x="186" y="77"/>
                  </a:cubicBezTo>
                  <a:cubicBezTo>
                    <a:pt x="184" y="76"/>
                    <a:pt x="184" y="76"/>
                    <a:pt x="184" y="76"/>
                  </a:cubicBezTo>
                  <a:cubicBezTo>
                    <a:pt x="184" y="77"/>
                    <a:pt x="184" y="77"/>
                    <a:pt x="184" y="77"/>
                  </a:cubicBezTo>
                  <a:cubicBezTo>
                    <a:pt x="184" y="77"/>
                    <a:pt x="184" y="77"/>
                    <a:pt x="184" y="77"/>
                  </a:cubicBezTo>
                  <a:cubicBezTo>
                    <a:pt x="184" y="77"/>
                    <a:pt x="184" y="77"/>
                    <a:pt x="184" y="77"/>
                  </a:cubicBezTo>
                  <a:cubicBezTo>
                    <a:pt x="184" y="78"/>
                    <a:pt x="184" y="78"/>
                    <a:pt x="184" y="78"/>
                  </a:cubicBezTo>
                  <a:cubicBezTo>
                    <a:pt x="184" y="79"/>
                    <a:pt x="184" y="79"/>
                    <a:pt x="184" y="79"/>
                  </a:cubicBezTo>
                  <a:cubicBezTo>
                    <a:pt x="184" y="79"/>
                    <a:pt x="184" y="79"/>
                    <a:pt x="184" y="79"/>
                  </a:cubicBezTo>
                  <a:cubicBezTo>
                    <a:pt x="183" y="79"/>
                    <a:pt x="183" y="79"/>
                    <a:pt x="183" y="79"/>
                  </a:cubicBezTo>
                  <a:cubicBezTo>
                    <a:pt x="182" y="78"/>
                    <a:pt x="182" y="78"/>
                    <a:pt x="182" y="78"/>
                  </a:cubicBezTo>
                  <a:cubicBezTo>
                    <a:pt x="182" y="78"/>
                    <a:pt x="182" y="78"/>
                    <a:pt x="182" y="78"/>
                  </a:cubicBezTo>
                  <a:cubicBezTo>
                    <a:pt x="182" y="78"/>
                    <a:pt x="182" y="78"/>
                    <a:pt x="182" y="78"/>
                  </a:cubicBezTo>
                  <a:cubicBezTo>
                    <a:pt x="181" y="78"/>
                    <a:pt x="181" y="78"/>
                    <a:pt x="181" y="78"/>
                  </a:cubicBezTo>
                  <a:cubicBezTo>
                    <a:pt x="180" y="79"/>
                    <a:pt x="180" y="80"/>
                    <a:pt x="179" y="81"/>
                  </a:cubicBezTo>
                  <a:cubicBezTo>
                    <a:pt x="179" y="81"/>
                    <a:pt x="179" y="81"/>
                    <a:pt x="178" y="81"/>
                  </a:cubicBezTo>
                  <a:cubicBezTo>
                    <a:pt x="177" y="82"/>
                    <a:pt x="178" y="82"/>
                    <a:pt x="176" y="83"/>
                  </a:cubicBezTo>
                  <a:cubicBezTo>
                    <a:pt x="176" y="82"/>
                    <a:pt x="176" y="82"/>
                    <a:pt x="176" y="82"/>
                  </a:cubicBezTo>
                  <a:cubicBezTo>
                    <a:pt x="176" y="82"/>
                    <a:pt x="176" y="82"/>
                    <a:pt x="176" y="82"/>
                  </a:cubicBezTo>
                  <a:cubicBezTo>
                    <a:pt x="175" y="82"/>
                    <a:pt x="175" y="82"/>
                    <a:pt x="174" y="82"/>
                  </a:cubicBezTo>
                  <a:cubicBezTo>
                    <a:pt x="174" y="81"/>
                    <a:pt x="174" y="81"/>
                    <a:pt x="173" y="81"/>
                  </a:cubicBezTo>
                  <a:cubicBezTo>
                    <a:pt x="172" y="81"/>
                    <a:pt x="172" y="81"/>
                    <a:pt x="172" y="81"/>
                  </a:cubicBezTo>
                  <a:cubicBezTo>
                    <a:pt x="169" y="81"/>
                    <a:pt x="170" y="81"/>
                    <a:pt x="169" y="81"/>
                  </a:cubicBezTo>
                  <a:cubicBezTo>
                    <a:pt x="168" y="81"/>
                    <a:pt x="168" y="81"/>
                    <a:pt x="168" y="81"/>
                  </a:cubicBezTo>
                  <a:cubicBezTo>
                    <a:pt x="167" y="81"/>
                    <a:pt x="166" y="82"/>
                    <a:pt x="165" y="82"/>
                  </a:cubicBezTo>
                  <a:cubicBezTo>
                    <a:pt x="164" y="82"/>
                    <a:pt x="164" y="82"/>
                    <a:pt x="164" y="82"/>
                  </a:cubicBezTo>
                  <a:cubicBezTo>
                    <a:pt x="164" y="81"/>
                    <a:pt x="164" y="81"/>
                    <a:pt x="163" y="80"/>
                  </a:cubicBezTo>
                  <a:cubicBezTo>
                    <a:pt x="162" y="80"/>
                    <a:pt x="163" y="80"/>
                    <a:pt x="162" y="80"/>
                  </a:cubicBezTo>
                  <a:cubicBezTo>
                    <a:pt x="162" y="79"/>
                    <a:pt x="162" y="79"/>
                    <a:pt x="162" y="79"/>
                  </a:cubicBezTo>
                  <a:cubicBezTo>
                    <a:pt x="162" y="79"/>
                    <a:pt x="162" y="79"/>
                    <a:pt x="162" y="78"/>
                  </a:cubicBezTo>
                  <a:cubicBezTo>
                    <a:pt x="162" y="78"/>
                    <a:pt x="165" y="75"/>
                    <a:pt x="165" y="75"/>
                  </a:cubicBezTo>
                  <a:cubicBezTo>
                    <a:pt x="166" y="75"/>
                    <a:pt x="165" y="75"/>
                    <a:pt x="166" y="74"/>
                  </a:cubicBezTo>
                  <a:cubicBezTo>
                    <a:pt x="166" y="74"/>
                    <a:pt x="166" y="74"/>
                    <a:pt x="166" y="74"/>
                  </a:cubicBezTo>
                  <a:cubicBezTo>
                    <a:pt x="165" y="73"/>
                    <a:pt x="165" y="73"/>
                    <a:pt x="165" y="73"/>
                  </a:cubicBezTo>
                  <a:cubicBezTo>
                    <a:pt x="165" y="73"/>
                    <a:pt x="165" y="73"/>
                    <a:pt x="165" y="73"/>
                  </a:cubicBezTo>
                  <a:cubicBezTo>
                    <a:pt x="165" y="73"/>
                    <a:pt x="165" y="73"/>
                    <a:pt x="165" y="73"/>
                  </a:cubicBezTo>
                  <a:cubicBezTo>
                    <a:pt x="165" y="73"/>
                    <a:pt x="165" y="73"/>
                    <a:pt x="165" y="73"/>
                  </a:cubicBezTo>
                  <a:cubicBezTo>
                    <a:pt x="164" y="71"/>
                    <a:pt x="164" y="72"/>
                    <a:pt x="162" y="70"/>
                  </a:cubicBezTo>
                  <a:cubicBezTo>
                    <a:pt x="162" y="70"/>
                    <a:pt x="162" y="70"/>
                    <a:pt x="162" y="70"/>
                  </a:cubicBezTo>
                  <a:cubicBezTo>
                    <a:pt x="162" y="70"/>
                    <a:pt x="162" y="70"/>
                    <a:pt x="162" y="70"/>
                  </a:cubicBezTo>
                  <a:cubicBezTo>
                    <a:pt x="161" y="71"/>
                    <a:pt x="161" y="71"/>
                    <a:pt x="161" y="71"/>
                  </a:cubicBezTo>
                  <a:cubicBezTo>
                    <a:pt x="161" y="72"/>
                    <a:pt x="161" y="72"/>
                    <a:pt x="161" y="72"/>
                  </a:cubicBezTo>
                  <a:cubicBezTo>
                    <a:pt x="156" y="75"/>
                    <a:pt x="158" y="73"/>
                    <a:pt x="154" y="75"/>
                  </a:cubicBezTo>
                  <a:cubicBezTo>
                    <a:pt x="154" y="75"/>
                    <a:pt x="154" y="75"/>
                    <a:pt x="154" y="75"/>
                  </a:cubicBezTo>
                  <a:cubicBezTo>
                    <a:pt x="153" y="75"/>
                    <a:pt x="152" y="74"/>
                    <a:pt x="152" y="74"/>
                  </a:cubicBezTo>
                  <a:cubicBezTo>
                    <a:pt x="151" y="73"/>
                    <a:pt x="151" y="73"/>
                    <a:pt x="151" y="73"/>
                  </a:cubicBezTo>
                  <a:cubicBezTo>
                    <a:pt x="150" y="74"/>
                    <a:pt x="150" y="74"/>
                    <a:pt x="150" y="74"/>
                  </a:cubicBezTo>
                  <a:cubicBezTo>
                    <a:pt x="150" y="74"/>
                    <a:pt x="150" y="74"/>
                    <a:pt x="150" y="74"/>
                  </a:cubicBezTo>
                  <a:cubicBezTo>
                    <a:pt x="150" y="76"/>
                    <a:pt x="150" y="76"/>
                    <a:pt x="150" y="76"/>
                  </a:cubicBezTo>
                  <a:cubicBezTo>
                    <a:pt x="149" y="76"/>
                    <a:pt x="149" y="76"/>
                    <a:pt x="149" y="76"/>
                  </a:cubicBezTo>
                  <a:cubicBezTo>
                    <a:pt x="148" y="77"/>
                    <a:pt x="148" y="77"/>
                    <a:pt x="148" y="77"/>
                  </a:cubicBezTo>
                  <a:cubicBezTo>
                    <a:pt x="150" y="80"/>
                    <a:pt x="150" y="80"/>
                    <a:pt x="150" y="80"/>
                  </a:cubicBezTo>
                  <a:cubicBezTo>
                    <a:pt x="149" y="81"/>
                    <a:pt x="149" y="81"/>
                    <a:pt x="149" y="81"/>
                  </a:cubicBezTo>
                  <a:cubicBezTo>
                    <a:pt x="149" y="81"/>
                    <a:pt x="149" y="81"/>
                    <a:pt x="149" y="81"/>
                  </a:cubicBezTo>
                  <a:cubicBezTo>
                    <a:pt x="149" y="82"/>
                    <a:pt x="149" y="82"/>
                    <a:pt x="149" y="82"/>
                  </a:cubicBezTo>
                  <a:cubicBezTo>
                    <a:pt x="149" y="82"/>
                    <a:pt x="149" y="82"/>
                    <a:pt x="149" y="82"/>
                  </a:cubicBezTo>
                  <a:cubicBezTo>
                    <a:pt x="147" y="82"/>
                    <a:pt x="148" y="82"/>
                    <a:pt x="146" y="82"/>
                  </a:cubicBezTo>
                  <a:cubicBezTo>
                    <a:pt x="142" y="82"/>
                    <a:pt x="142" y="82"/>
                    <a:pt x="142" y="82"/>
                  </a:cubicBezTo>
                  <a:cubicBezTo>
                    <a:pt x="142" y="82"/>
                    <a:pt x="142" y="82"/>
                    <a:pt x="142" y="82"/>
                  </a:cubicBezTo>
                  <a:cubicBezTo>
                    <a:pt x="142" y="83"/>
                    <a:pt x="142" y="83"/>
                    <a:pt x="142" y="83"/>
                  </a:cubicBezTo>
                  <a:cubicBezTo>
                    <a:pt x="142" y="83"/>
                    <a:pt x="142" y="83"/>
                    <a:pt x="142" y="83"/>
                  </a:cubicBezTo>
                  <a:cubicBezTo>
                    <a:pt x="144" y="83"/>
                    <a:pt x="143" y="83"/>
                    <a:pt x="145" y="83"/>
                  </a:cubicBezTo>
                  <a:cubicBezTo>
                    <a:pt x="146" y="83"/>
                    <a:pt x="146" y="83"/>
                    <a:pt x="146" y="83"/>
                  </a:cubicBezTo>
                  <a:cubicBezTo>
                    <a:pt x="146" y="84"/>
                    <a:pt x="146" y="84"/>
                    <a:pt x="146" y="84"/>
                  </a:cubicBezTo>
                  <a:cubicBezTo>
                    <a:pt x="146" y="84"/>
                    <a:pt x="146" y="84"/>
                    <a:pt x="146" y="84"/>
                  </a:cubicBezTo>
                  <a:cubicBezTo>
                    <a:pt x="145" y="84"/>
                    <a:pt x="145" y="84"/>
                    <a:pt x="144" y="84"/>
                  </a:cubicBezTo>
                  <a:cubicBezTo>
                    <a:pt x="144" y="84"/>
                    <a:pt x="144" y="84"/>
                    <a:pt x="144" y="84"/>
                  </a:cubicBezTo>
                  <a:cubicBezTo>
                    <a:pt x="144" y="85"/>
                    <a:pt x="144" y="85"/>
                    <a:pt x="144" y="85"/>
                  </a:cubicBezTo>
                  <a:cubicBezTo>
                    <a:pt x="144" y="86"/>
                    <a:pt x="144" y="85"/>
                    <a:pt x="145" y="86"/>
                  </a:cubicBezTo>
                  <a:cubicBezTo>
                    <a:pt x="145" y="86"/>
                    <a:pt x="145" y="86"/>
                    <a:pt x="145" y="86"/>
                  </a:cubicBezTo>
                  <a:cubicBezTo>
                    <a:pt x="145" y="86"/>
                    <a:pt x="145" y="86"/>
                    <a:pt x="145" y="86"/>
                  </a:cubicBezTo>
                  <a:cubicBezTo>
                    <a:pt x="144" y="87"/>
                    <a:pt x="144" y="87"/>
                    <a:pt x="144" y="87"/>
                  </a:cubicBezTo>
                  <a:cubicBezTo>
                    <a:pt x="144" y="86"/>
                    <a:pt x="144" y="86"/>
                    <a:pt x="144" y="86"/>
                  </a:cubicBezTo>
                  <a:cubicBezTo>
                    <a:pt x="144" y="86"/>
                    <a:pt x="144" y="86"/>
                    <a:pt x="144" y="86"/>
                  </a:cubicBezTo>
                  <a:cubicBezTo>
                    <a:pt x="144" y="87"/>
                    <a:pt x="144" y="87"/>
                    <a:pt x="143" y="87"/>
                  </a:cubicBezTo>
                  <a:cubicBezTo>
                    <a:pt x="143" y="87"/>
                    <a:pt x="143" y="87"/>
                    <a:pt x="143" y="87"/>
                  </a:cubicBezTo>
                  <a:cubicBezTo>
                    <a:pt x="143" y="87"/>
                    <a:pt x="143" y="87"/>
                    <a:pt x="143" y="87"/>
                  </a:cubicBezTo>
                  <a:cubicBezTo>
                    <a:pt x="142" y="87"/>
                    <a:pt x="142" y="87"/>
                    <a:pt x="142" y="87"/>
                  </a:cubicBezTo>
                  <a:cubicBezTo>
                    <a:pt x="142" y="89"/>
                    <a:pt x="142" y="88"/>
                    <a:pt x="142" y="90"/>
                  </a:cubicBezTo>
                  <a:cubicBezTo>
                    <a:pt x="140" y="91"/>
                    <a:pt x="141" y="91"/>
                    <a:pt x="140" y="92"/>
                  </a:cubicBezTo>
                  <a:cubicBezTo>
                    <a:pt x="139" y="92"/>
                    <a:pt x="139" y="92"/>
                    <a:pt x="139" y="92"/>
                  </a:cubicBezTo>
                  <a:cubicBezTo>
                    <a:pt x="136" y="91"/>
                    <a:pt x="135" y="91"/>
                    <a:pt x="132" y="90"/>
                  </a:cubicBezTo>
                  <a:cubicBezTo>
                    <a:pt x="130" y="91"/>
                    <a:pt x="130" y="91"/>
                    <a:pt x="130" y="91"/>
                  </a:cubicBezTo>
                  <a:cubicBezTo>
                    <a:pt x="129" y="92"/>
                    <a:pt x="129" y="92"/>
                    <a:pt x="129" y="92"/>
                  </a:cubicBezTo>
                  <a:cubicBezTo>
                    <a:pt x="128" y="93"/>
                    <a:pt x="128" y="93"/>
                    <a:pt x="128" y="93"/>
                  </a:cubicBezTo>
                  <a:cubicBezTo>
                    <a:pt x="128" y="96"/>
                    <a:pt x="128" y="96"/>
                    <a:pt x="128" y="96"/>
                  </a:cubicBezTo>
                  <a:cubicBezTo>
                    <a:pt x="128" y="96"/>
                    <a:pt x="128" y="96"/>
                    <a:pt x="128" y="96"/>
                  </a:cubicBezTo>
                  <a:cubicBezTo>
                    <a:pt x="128" y="97"/>
                    <a:pt x="128" y="97"/>
                    <a:pt x="128" y="97"/>
                  </a:cubicBezTo>
                  <a:cubicBezTo>
                    <a:pt x="131" y="97"/>
                    <a:pt x="131" y="97"/>
                    <a:pt x="131" y="97"/>
                  </a:cubicBezTo>
                  <a:cubicBezTo>
                    <a:pt x="131" y="98"/>
                    <a:pt x="131" y="98"/>
                    <a:pt x="131" y="98"/>
                  </a:cubicBezTo>
                  <a:cubicBezTo>
                    <a:pt x="131" y="98"/>
                    <a:pt x="131" y="98"/>
                    <a:pt x="131" y="98"/>
                  </a:cubicBezTo>
                  <a:cubicBezTo>
                    <a:pt x="131" y="99"/>
                    <a:pt x="131" y="99"/>
                    <a:pt x="131" y="99"/>
                  </a:cubicBezTo>
                  <a:cubicBezTo>
                    <a:pt x="132" y="99"/>
                    <a:pt x="132" y="99"/>
                    <a:pt x="132" y="99"/>
                  </a:cubicBezTo>
                  <a:cubicBezTo>
                    <a:pt x="132" y="100"/>
                    <a:pt x="133" y="100"/>
                    <a:pt x="134" y="99"/>
                  </a:cubicBezTo>
                  <a:cubicBezTo>
                    <a:pt x="135" y="100"/>
                    <a:pt x="135" y="100"/>
                    <a:pt x="135" y="100"/>
                  </a:cubicBezTo>
                  <a:cubicBezTo>
                    <a:pt x="136" y="100"/>
                    <a:pt x="136" y="100"/>
                    <a:pt x="136" y="100"/>
                  </a:cubicBezTo>
                  <a:cubicBezTo>
                    <a:pt x="136" y="101"/>
                    <a:pt x="136" y="100"/>
                    <a:pt x="137" y="101"/>
                  </a:cubicBezTo>
                  <a:cubicBezTo>
                    <a:pt x="135" y="104"/>
                    <a:pt x="135" y="104"/>
                    <a:pt x="135" y="104"/>
                  </a:cubicBezTo>
                  <a:cubicBezTo>
                    <a:pt x="136" y="107"/>
                    <a:pt x="136" y="107"/>
                    <a:pt x="137" y="108"/>
                  </a:cubicBezTo>
                  <a:cubicBezTo>
                    <a:pt x="138" y="110"/>
                    <a:pt x="138" y="109"/>
                    <a:pt x="139" y="110"/>
                  </a:cubicBezTo>
                  <a:cubicBezTo>
                    <a:pt x="139" y="111"/>
                    <a:pt x="139" y="111"/>
                    <a:pt x="139" y="111"/>
                  </a:cubicBezTo>
                  <a:cubicBezTo>
                    <a:pt x="139" y="111"/>
                    <a:pt x="139" y="111"/>
                    <a:pt x="139" y="111"/>
                  </a:cubicBezTo>
                  <a:cubicBezTo>
                    <a:pt x="139" y="113"/>
                    <a:pt x="138" y="113"/>
                    <a:pt x="138" y="114"/>
                  </a:cubicBezTo>
                  <a:cubicBezTo>
                    <a:pt x="137" y="115"/>
                    <a:pt x="137" y="115"/>
                    <a:pt x="137" y="115"/>
                  </a:cubicBezTo>
                  <a:cubicBezTo>
                    <a:pt x="136" y="115"/>
                    <a:pt x="133" y="120"/>
                    <a:pt x="133" y="121"/>
                  </a:cubicBezTo>
                  <a:cubicBezTo>
                    <a:pt x="133" y="124"/>
                    <a:pt x="133" y="124"/>
                    <a:pt x="133" y="124"/>
                  </a:cubicBezTo>
                  <a:cubicBezTo>
                    <a:pt x="132" y="125"/>
                    <a:pt x="132" y="125"/>
                    <a:pt x="132" y="125"/>
                  </a:cubicBezTo>
                  <a:cubicBezTo>
                    <a:pt x="132" y="125"/>
                    <a:pt x="132" y="125"/>
                    <a:pt x="132" y="125"/>
                  </a:cubicBezTo>
                  <a:cubicBezTo>
                    <a:pt x="132" y="125"/>
                    <a:pt x="132" y="125"/>
                    <a:pt x="132" y="125"/>
                  </a:cubicBezTo>
                  <a:cubicBezTo>
                    <a:pt x="131" y="125"/>
                    <a:pt x="131" y="125"/>
                    <a:pt x="131" y="125"/>
                  </a:cubicBezTo>
                  <a:cubicBezTo>
                    <a:pt x="130" y="124"/>
                    <a:pt x="130" y="124"/>
                    <a:pt x="130" y="124"/>
                  </a:cubicBezTo>
                  <a:cubicBezTo>
                    <a:pt x="130" y="124"/>
                    <a:pt x="130" y="124"/>
                    <a:pt x="130" y="124"/>
                  </a:cubicBezTo>
                  <a:cubicBezTo>
                    <a:pt x="129" y="124"/>
                    <a:pt x="129" y="124"/>
                    <a:pt x="129" y="124"/>
                  </a:cubicBezTo>
                  <a:cubicBezTo>
                    <a:pt x="127" y="125"/>
                    <a:pt x="127" y="125"/>
                    <a:pt x="127" y="125"/>
                  </a:cubicBezTo>
                  <a:cubicBezTo>
                    <a:pt x="126" y="124"/>
                    <a:pt x="126" y="124"/>
                    <a:pt x="126" y="124"/>
                  </a:cubicBezTo>
                  <a:cubicBezTo>
                    <a:pt x="124" y="123"/>
                    <a:pt x="124" y="123"/>
                    <a:pt x="124" y="123"/>
                  </a:cubicBezTo>
                  <a:cubicBezTo>
                    <a:pt x="122" y="123"/>
                    <a:pt x="122" y="123"/>
                    <a:pt x="122" y="123"/>
                  </a:cubicBezTo>
                  <a:cubicBezTo>
                    <a:pt x="118" y="123"/>
                    <a:pt x="118" y="123"/>
                    <a:pt x="118" y="123"/>
                  </a:cubicBezTo>
                  <a:cubicBezTo>
                    <a:pt x="118" y="120"/>
                    <a:pt x="118" y="120"/>
                    <a:pt x="118" y="117"/>
                  </a:cubicBezTo>
                  <a:cubicBezTo>
                    <a:pt x="120" y="115"/>
                    <a:pt x="120" y="115"/>
                    <a:pt x="120" y="115"/>
                  </a:cubicBezTo>
                  <a:cubicBezTo>
                    <a:pt x="120" y="114"/>
                    <a:pt x="120" y="114"/>
                    <a:pt x="120" y="114"/>
                  </a:cubicBezTo>
                  <a:cubicBezTo>
                    <a:pt x="119" y="114"/>
                    <a:pt x="119" y="114"/>
                    <a:pt x="119" y="114"/>
                  </a:cubicBezTo>
                  <a:cubicBezTo>
                    <a:pt x="119" y="114"/>
                    <a:pt x="119" y="114"/>
                    <a:pt x="119" y="114"/>
                  </a:cubicBezTo>
                  <a:cubicBezTo>
                    <a:pt x="114" y="112"/>
                    <a:pt x="116" y="111"/>
                    <a:pt x="111" y="110"/>
                  </a:cubicBezTo>
                  <a:cubicBezTo>
                    <a:pt x="110" y="110"/>
                    <a:pt x="110" y="110"/>
                    <a:pt x="109" y="110"/>
                  </a:cubicBezTo>
                  <a:cubicBezTo>
                    <a:pt x="109" y="110"/>
                    <a:pt x="109" y="110"/>
                    <a:pt x="109" y="110"/>
                  </a:cubicBezTo>
                  <a:cubicBezTo>
                    <a:pt x="108" y="110"/>
                    <a:pt x="108" y="110"/>
                    <a:pt x="108" y="110"/>
                  </a:cubicBezTo>
                  <a:cubicBezTo>
                    <a:pt x="102" y="106"/>
                    <a:pt x="106" y="109"/>
                    <a:pt x="99" y="104"/>
                  </a:cubicBezTo>
                  <a:cubicBezTo>
                    <a:pt x="97" y="103"/>
                    <a:pt x="97" y="103"/>
                    <a:pt x="97" y="103"/>
                  </a:cubicBezTo>
                  <a:cubicBezTo>
                    <a:pt x="97" y="103"/>
                    <a:pt x="97" y="103"/>
                    <a:pt x="97" y="103"/>
                  </a:cubicBezTo>
                  <a:cubicBezTo>
                    <a:pt x="96" y="102"/>
                    <a:pt x="96" y="102"/>
                    <a:pt x="96" y="102"/>
                  </a:cubicBezTo>
                  <a:cubicBezTo>
                    <a:pt x="94" y="100"/>
                    <a:pt x="94" y="100"/>
                    <a:pt x="94" y="100"/>
                  </a:cubicBezTo>
                  <a:cubicBezTo>
                    <a:pt x="92" y="100"/>
                    <a:pt x="92" y="100"/>
                    <a:pt x="92" y="100"/>
                  </a:cubicBezTo>
                  <a:cubicBezTo>
                    <a:pt x="82" y="94"/>
                    <a:pt x="91" y="99"/>
                    <a:pt x="79" y="90"/>
                  </a:cubicBezTo>
                  <a:cubicBezTo>
                    <a:pt x="78" y="89"/>
                    <a:pt x="78" y="89"/>
                    <a:pt x="78" y="89"/>
                  </a:cubicBezTo>
                  <a:cubicBezTo>
                    <a:pt x="75" y="87"/>
                    <a:pt x="75" y="87"/>
                    <a:pt x="75" y="87"/>
                  </a:cubicBezTo>
                  <a:cubicBezTo>
                    <a:pt x="73" y="86"/>
                    <a:pt x="73" y="86"/>
                    <a:pt x="73" y="86"/>
                  </a:cubicBezTo>
                  <a:cubicBezTo>
                    <a:pt x="73" y="85"/>
                    <a:pt x="73" y="85"/>
                    <a:pt x="73" y="85"/>
                  </a:cubicBezTo>
                  <a:cubicBezTo>
                    <a:pt x="73" y="84"/>
                    <a:pt x="73" y="84"/>
                    <a:pt x="73" y="84"/>
                  </a:cubicBezTo>
                  <a:cubicBezTo>
                    <a:pt x="72" y="80"/>
                    <a:pt x="72" y="80"/>
                    <a:pt x="72" y="80"/>
                  </a:cubicBezTo>
                  <a:cubicBezTo>
                    <a:pt x="71" y="78"/>
                    <a:pt x="71" y="78"/>
                    <a:pt x="71" y="78"/>
                  </a:cubicBezTo>
                  <a:cubicBezTo>
                    <a:pt x="70" y="77"/>
                    <a:pt x="70" y="77"/>
                    <a:pt x="70" y="77"/>
                  </a:cubicBezTo>
                  <a:cubicBezTo>
                    <a:pt x="69" y="75"/>
                    <a:pt x="69" y="75"/>
                    <a:pt x="69" y="75"/>
                  </a:cubicBezTo>
                  <a:cubicBezTo>
                    <a:pt x="68" y="72"/>
                    <a:pt x="68" y="72"/>
                    <a:pt x="68" y="72"/>
                  </a:cubicBezTo>
                  <a:cubicBezTo>
                    <a:pt x="67" y="70"/>
                    <a:pt x="67" y="70"/>
                    <a:pt x="67" y="70"/>
                  </a:cubicBezTo>
                  <a:cubicBezTo>
                    <a:pt x="66" y="69"/>
                    <a:pt x="66" y="69"/>
                    <a:pt x="66" y="69"/>
                  </a:cubicBezTo>
                  <a:cubicBezTo>
                    <a:pt x="65" y="68"/>
                    <a:pt x="65" y="68"/>
                    <a:pt x="65" y="68"/>
                  </a:cubicBezTo>
                  <a:cubicBezTo>
                    <a:pt x="64" y="67"/>
                    <a:pt x="64" y="67"/>
                    <a:pt x="64" y="67"/>
                  </a:cubicBezTo>
                  <a:cubicBezTo>
                    <a:pt x="62" y="66"/>
                    <a:pt x="62" y="66"/>
                    <a:pt x="62" y="66"/>
                  </a:cubicBezTo>
                  <a:cubicBezTo>
                    <a:pt x="61" y="66"/>
                    <a:pt x="61" y="66"/>
                    <a:pt x="61" y="66"/>
                  </a:cubicBezTo>
                  <a:cubicBezTo>
                    <a:pt x="61" y="66"/>
                    <a:pt x="61" y="66"/>
                    <a:pt x="61" y="66"/>
                  </a:cubicBezTo>
                  <a:cubicBezTo>
                    <a:pt x="61" y="66"/>
                    <a:pt x="61" y="66"/>
                    <a:pt x="61" y="66"/>
                  </a:cubicBezTo>
                  <a:cubicBezTo>
                    <a:pt x="60" y="67"/>
                    <a:pt x="60" y="67"/>
                    <a:pt x="60" y="67"/>
                  </a:cubicBezTo>
                  <a:cubicBezTo>
                    <a:pt x="59" y="67"/>
                    <a:pt x="59" y="67"/>
                    <a:pt x="59" y="67"/>
                  </a:cubicBezTo>
                  <a:cubicBezTo>
                    <a:pt x="58" y="67"/>
                    <a:pt x="58" y="67"/>
                    <a:pt x="58" y="67"/>
                  </a:cubicBezTo>
                  <a:cubicBezTo>
                    <a:pt x="58" y="67"/>
                    <a:pt x="58" y="67"/>
                    <a:pt x="58" y="67"/>
                  </a:cubicBezTo>
                  <a:cubicBezTo>
                    <a:pt x="56" y="67"/>
                    <a:pt x="56" y="67"/>
                    <a:pt x="56" y="67"/>
                  </a:cubicBezTo>
                  <a:cubicBezTo>
                    <a:pt x="55" y="66"/>
                    <a:pt x="55" y="66"/>
                    <a:pt x="55" y="66"/>
                  </a:cubicBezTo>
                  <a:cubicBezTo>
                    <a:pt x="54" y="67"/>
                    <a:pt x="54" y="67"/>
                    <a:pt x="54" y="67"/>
                  </a:cubicBezTo>
                  <a:cubicBezTo>
                    <a:pt x="51" y="67"/>
                    <a:pt x="51" y="67"/>
                    <a:pt x="51" y="67"/>
                  </a:cubicBezTo>
                  <a:cubicBezTo>
                    <a:pt x="50" y="67"/>
                    <a:pt x="50" y="67"/>
                    <a:pt x="50" y="67"/>
                  </a:cubicBezTo>
                  <a:cubicBezTo>
                    <a:pt x="47" y="65"/>
                    <a:pt x="47" y="65"/>
                    <a:pt x="47" y="65"/>
                  </a:cubicBezTo>
                  <a:cubicBezTo>
                    <a:pt x="46" y="64"/>
                    <a:pt x="46" y="64"/>
                    <a:pt x="46" y="64"/>
                  </a:cubicBezTo>
                  <a:cubicBezTo>
                    <a:pt x="46" y="64"/>
                    <a:pt x="46" y="64"/>
                    <a:pt x="46" y="64"/>
                  </a:cubicBezTo>
                  <a:cubicBezTo>
                    <a:pt x="46" y="63"/>
                    <a:pt x="46" y="63"/>
                    <a:pt x="46" y="63"/>
                  </a:cubicBezTo>
                  <a:cubicBezTo>
                    <a:pt x="46" y="62"/>
                    <a:pt x="46" y="62"/>
                    <a:pt x="46" y="62"/>
                  </a:cubicBezTo>
                  <a:cubicBezTo>
                    <a:pt x="47" y="61"/>
                    <a:pt x="47" y="61"/>
                    <a:pt x="47" y="61"/>
                  </a:cubicBezTo>
                  <a:cubicBezTo>
                    <a:pt x="46" y="61"/>
                    <a:pt x="46" y="61"/>
                    <a:pt x="46" y="61"/>
                  </a:cubicBezTo>
                  <a:cubicBezTo>
                    <a:pt x="46" y="60"/>
                    <a:pt x="46" y="60"/>
                    <a:pt x="46" y="60"/>
                  </a:cubicBezTo>
                  <a:cubicBezTo>
                    <a:pt x="46" y="59"/>
                    <a:pt x="46" y="59"/>
                    <a:pt x="46" y="59"/>
                  </a:cubicBezTo>
                  <a:cubicBezTo>
                    <a:pt x="46" y="58"/>
                    <a:pt x="46" y="58"/>
                    <a:pt x="46" y="58"/>
                  </a:cubicBezTo>
                  <a:cubicBezTo>
                    <a:pt x="47" y="59"/>
                    <a:pt x="47" y="59"/>
                    <a:pt x="47" y="59"/>
                  </a:cubicBezTo>
                  <a:cubicBezTo>
                    <a:pt x="47" y="58"/>
                    <a:pt x="47" y="58"/>
                    <a:pt x="47" y="58"/>
                  </a:cubicBezTo>
                  <a:cubicBezTo>
                    <a:pt x="47" y="58"/>
                    <a:pt x="47" y="58"/>
                    <a:pt x="47" y="58"/>
                  </a:cubicBezTo>
                  <a:cubicBezTo>
                    <a:pt x="47" y="57"/>
                    <a:pt x="47" y="57"/>
                    <a:pt x="47" y="57"/>
                  </a:cubicBezTo>
                  <a:cubicBezTo>
                    <a:pt x="46" y="57"/>
                    <a:pt x="46" y="57"/>
                    <a:pt x="46" y="57"/>
                  </a:cubicBezTo>
                  <a:cubicBezTo>
                    <a:pt x="45" y="56"/>
                    <a:pt x="45" y="56"/>
                    <a:pt x="45" y="56"/>
                  </a:cubicBezTo>
                  <a:cubicBezTo>
                    <a:pt x="44" y="56"/>
                    <a:pt x="44" y="56"/>
                    <a:pt x="44" y="56"/>
                  </a:cubicBezTo>
                  <a:cubicBezTo>
                    <a:pt x="45" y="55"/>
                    <a:pt x="45" y="55"/>
                    <a:pt x="45" y="55"/>
                  </a:cubicBezTo>
                  <a:cubicBezTo>
                    <a:pt x="45" y="55"/>
                    <a:pt x="45" y="55"/>
                    <a:pt x="45" y="55"/>
                  </a:cubicBezTo>
                  <a:cubicBezTo>
                    <a:pt x="45" y="54"/>
                    <a:pt x="45" y="54"/>
                    <a:pt x="45" y="54"/>
                  </a:cubicBezTo>
                  <a:cubicBezTo>
                    <a:pt x="45" y="53"/>
                    <a:pt x="45" y="53"/>
                    <a:pt x="45" y="53"/>
                  </a:cubicBezTo>
                  <a:cubicBezTo>
                    <a:pt x="45" y="53"/>
                    <a:pt x="45" y="53"/>
                    <a:pt x="45" y="53"/>
                  </a:cubicBezTo>
                  <a:cubicBezTo>
                    <a:pt x="45" y="52"/>
                    <a:pt x="45" y="52"/>
                    <a:pt x="45" y="52"/>
                  </a:cubicBezTo>
                  <a:cubicBezTo>
                    <a:pt x="45" y="52"/>
                    <a:pt x="45" y="52"/>
                    <a:pt x="45" y="52"/>
                  </a:cubicBezTo>
                  <a:cubicBezTo>
                    <a:pt x="44" y="52"/>
                    <a:pt x="44" y="52"/>
                    <a:pt x="44" y="52"/>
                  </a:cubicBezTo>
                  <a:cubicBezTo>
                    <a:pt x="44" y="51"/>
                    <a:pt x="44" y="51"/>
                    <a:pt x="44" y="51"/>
                  </a:cubicBezTo>
                  <a:cubicBezTo>
                    <a:pt x="42" y="51"/>
                    <a:pt x="42" y="51"/>
                    <a:pt x="42" y="51"/>
                  </a:cubicBezTo>
                  <a:cubicBezTo>
                    <a:pt x="39" y="51"/>
                    <a:pt x="39" y="51"/>
                    <a:pt x="39" y="51"/>
                  </a:cubicBezTo>
                  <a:cubicBezTo>
                    <a:pt x="38" y="50"/>
                    <a:pt x="38" y="50"/>
                    <a:pt x="38" y="50"/>
                  </a:cubicBezTo>
                  <a:cubicBezTo>
                    <a:pt x="37" y="50"/>
                    <a:pt x="37" y="50"/>
                    <a:pt x="37" y="50"/>
                  </a:cubicBezTo>
                  <a:cubicBezTo>
                    <a:pt x="36" y="48"/>
                    <a:pt x="36" y="48"/>
                    <a:pt x="36" y="48"/>
                  </a:cubicBezTo>
                  <a:cubicBezTo>
                    <a:pt x="36" y="48"/>
                    <a:pt x="36" y="48"/>
                    <a:pt x="36" y="48"/>
                  </a:cubicBezTo>
                  <a:cubicBezTo>
                    <a:pt x="35" y="47"/>
                    <a:pt x="35" y="47"/>
                    <a:pt x="35" y="47"/>
                  </a:cubicBezTo>
                  <a:cubicBezTo>
                    <a:pt x="34" y="47"/>
                    <a:pt x="34" y="47"/>
                    <a:pt x="34" y="47"/>
                  </a:cubicBezTo>
                  <a:cubicBezTo>
                    <a:pt x="33" y="47"/>
                    <a:pt x="33" y="47"/>
                    <a:pt x="33" y="47"/>
                  </a:cubicBezTo>
                  <a:cubicBezTo>
                    <a:pt x="32" y="47"/>
                    <a:pt x="32" y="47"/>
                    <a:pt x="32" y="47"/>
                  </a:cubicBezTo>
                  <a:cubicBezTo>
                    <a:pt x="31" y="45"/>
                    <a:pt x="31" y="45"/>
                    <a:pt x="31" y="45"/>
                  </a:cubicBezTo>
                  <a:cubicBezTo>
                    <a:pt x="29" y="43"/>
                    <a:pt x="29" y="43"/>
                    <a:pt x="29" y="43"/>
                  </a:cubicBezTo>
                  <a:cubicBezTo>
                    <a:pt x="29" y="45"/>
                    <a:pt x="29" y="45"/>
                    <a:pt x="29" y="45"/>
                  </a:cubicBezTo>
                  <a:cubicBezTo>
                    <a:pt x="28" y="45"/>
                    <a:pt x="28" y="45"/>
                    <a:pt x="28" y="45"/>
                  </a:cubicBezTo>
                  <a:cubicBezTo>
                    <a:pt x="27" y="45"/>
                    <a:pt x="27" y="45"/>
                    <a:pt x="27" y="45"/>
                  </a:cubicBezTo>
                  <a:cubicBezTo>
                    <a:pt x="26" y="45"/>
                    <a:pt x="26" y="45"/>
                    <a:pt x="26" y="45"/>
                  </a:cubicBezTo>
                  <a:cubicBezTo>
                    <a:pt x="25" y="45"/>
                    <a:pt x="25" y="45"/>
                    <a:pt x="25" y="45"/>
                  </a:cubicBezTo>
                  <a:cubicBezTo>
                    <a:pt x="24" y="46"/>
                    <a:pt x="24" y="46"/>
                    <a:pt x="24" y="46"/>
                  </a:cubicBezTo>
                  <a:cubicBezTo>
                    <a:pt x="24" y="46"/>
                    <a:pt x="24" y="46"/>
                    <a:pt x="24" y="46"/>
                  </a:cubicBezTo>
                  <a:cubicBezTo>
                    <a:pt x="25" y="47"/>
                    <a:pt x="25" y="47"/>
                    <a:pt x="25" y="47"/>
                  </a:cubicBezTo>
                  <a:cubicBezTo>
                    <a:pt x="26" y="47"/>
                    <a:pt x="26" y="47"/>
                    <a:pt x="26" y="47"/>
                  </a:cubicBezTo>
                  <a:cubicBezTo>
                    <a:pt x="27" y="49"/>
                    <a:pt x="27" y="49"/>
                    <a:pt x="27" y="49"/>
                  </a:cubicBezTo>
                  <a:cubicBezTo>
                    <a:pt x="28" y="50"/>
                    <a:pt x="28" y="50"/>
                    <a:pt x="28" y="50"/>
                  </a:cubicBezTo>
                  <a:cubicBezTo>
                    <a:pt x="28" y="50"/>
                    <a:pt x="28" y="50"/>
                    <a:pt x="28" y="50"/>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0"/>
                    <a:pt x="27" y="50"/>
                    <a:pt x="27" y="50"/>
                  </a:cubicBezTo>
                  <a:cubicBezTo>
                    <a:pt x="26" y="49"/>
                    <a:pt x="26" y="49"/>
                    <a:pt x="26" y="49"/>
                  </a:cubicBezTo>
                  <a:cubicBezTo>
                    <a:pt x="26" y="49"/>
                    <a:pt x="26" y="49"/>
                    <a:pt x="26" y="49"/>
                  </a:cubicBezTo>
                  <a:cubicBezTo>
                    <a:pt x="25" y="48"/>
                    <a:pt x="25" y="48"/>
                    <a:pt x="25" y="48"/>
                  </a:cubicBezTo>
                  <a:cubicBezTo>
                    <a:pt x="24" y="48"/>
                    <a:pt x="24" y="48"/>
                    <a:pt x="24" y="48"/>
                  </a:cubicBezTo>
                  <a:cubicBezTo>
                    <a:pt x="23" y="48"/>
                    <a:pt x="23" y="48"/>
                    <a:pt x="23" y="48"/>
                  </a:cubicBezTo>
                  <a:cubicBezTo>
                    <a:pt x="23" y="48"/>
                    <a:pt x="23" y="48"/>
                    <a:pt x="23" y="48"/>
                  </a:cubicBezTo>
                  <a:cubicBezTo>
                    <a:pt x="22" y="48"/>
                    <a:pt x="22" y="48"/>
                    <a:pt x="22" y="48"/>
                  </a:cubicBezTo>
                  <a:cubicBezTo>
                    <a:pt x="22" y="49"/>
                    <a:pt x="22" y="49"/>
                    <a:pt x="22" y="49"/>
                  </a:cubicBezTo>
                  <a:cubicBezTo>
                    <a:pt x="22" y="50"/>
                    <a:pt x="22" y="50"/>
                    <a:pt x="22" y="50"/>
                  </a:cubicBezTo>
                  <a:cubicBezTo>
                    <a:pt x="21" y="52"/>
                    <a:pt x="21" y="52"/>
                    <a:pt x="21" y="52"/>
                  </a:cubicBezTo>
                  <a:cubicBezTo>
                    <a:pt x="21" y="52"/>
                    <a:pt x="21" y="52"/>
                    <a:pt x="21" y="52"/>
                  </a:cubicBezTo>
                  <a:cubicBezTo>
                    <a:pt x="19" y="53"/>
                    <a:pt x="19" y="53"/>
                    <a:pt x="19" y="53"/>
                  </a:cubicBezTo>
                  <a:cubicBezTo>
                    <a:pt x="16" y="53"/>
                    <a:pt x="16" y="53"/>
                    <a:pt x="16" y="53"/>
                  </a:cubicBezTo>
                  <a:cubicBezTo>
                    <a:pt x="15" y="53"/>
                    <a:pt x="15" y="53"/>
                    <a:pt x="15" y="53"/>
                  </a:cubicBezTo>
                  <a:cubicBezTo>
                    <a:pt x="14" y="54"/>
                    <a:pt x="14" y="54"/>
                    <a:pt x="14" y="54"/>
                  </a:cubicBezTo>
                  <a:cubicBezTo>
                    <a:pt x="13" y="56"/>
                    <a:pt x="13" y="56"/>
                    <a:pt x="13" y="56"/>
                  </a:cubicBezTo>
                  <a:cubicBezTo>
                    <a:pt x="12" y="57"/>
                    <a:pt x="12" y="57"/>
                    <a:pt x="12" y="57"/>
                  </a:cubicBezTo>
                  <a:cubicBezTo>
                    <a:pt x="11" y="57"/>
                    <a:pt x="11" y="57"/>
                    <a:pt x="11" y="57"/>
                  </a:cubicBezTo>
                  <a:cubicBezTo>
                    <a:pt x="11" y="60"/>
                    <a:pt x="11" y="60"/>
                    <a:pt x="11" y="60"/>
                  </a:cubicBezTo>
                  <a:cubicBezTo>
                    <a:pt x="12" y="63"/>
                    <a:pt x="12" y="63"/>
                    <a:pt x="12" y="63"/>
                  </a:cubicBezTo>
                  <a:cubicBezTo>
                    <a:pt x="12" y="64"/>
                    <a:pt x="12" y="64"/>
                    <a:pt x="12" y="64"/>
                  </a:cubicBezTo>
                  <a:cubicBezTo>
                    <a:pt x="13" y="65"/>
                    <a:pt x="13" y="65"/>
                    <a:pt x="13" y="65"/>
                  </a:cubicBezTo>
                  <a:cubicBezTo>
                    <a:pt x="13" y="65"/>
                    <a:pt x="13" y="65"/>
                    <a:pt x="13" y="65"/>
                  </a:cubicBezTo>
                  <a:cubicBezTo>
                    <a:pt x="12" y="65"/>
                    <a:pt x="12" y="65"/>
                    <a:pt x="12" y="65"/>
                  </a:cubicBezTo>
                  <a:cubicBezTo>
                    <a:pt x="12" y="66"/>
                    <a:pt x="12" y="66"/>
                    <a:pt x="12" y="66"/>
                  </a:cubicBezTo>
                  <a:cubicBezTo>
                    <a:pt x="12" y="66"/>
                    <a:pt x="12" y="66"/>
                    <a:pt x="12" y="66"/>
                  </a:cubicBezTo>
                  <a:cubicBezTo>
                    <a:pt x="11" y="66"/>
                    <a:pt x="11" y="66"/>
                    <a:pt x="11" y="66"/>
                  </a:cubicBezTo>
                  <a:cubicBezTo>
                    <a:pt x="10" y="66"/>
                    <a:pt x="10" y="66"/>
                    <a:pt x="10" y="66"/>
                  </a:cubicBezTo>
                  <a:cubicBezTo>
                    <a:pt x="9" y="66"/>
                    <a:pt x="9" y="66"/>
                    <a:pt x="9" y="66"/>
                  </a:cubicBezTo>
                  <a:cubicBezTo>
                    <a:pt x="6" y="66"/>
                    <a:pt x="6" y="66"/>
                    <a:pt x="6" y="66"/>
                  </a:cubicBezTo>
                  <a:cubicBezTo>
                    <a:pt x="3" y="66"/>
                    <a:pt x="3" y="66"/>
                    <a:pt x="3" y="66"/>
                  </a:cubicBezTo>
                  <a:cubicBezTo>
                    <a:pt x="0" y="65"/>
                    <a:pt x="0" y="65"/>
                    <a:pt x="0" y="65"/>
                  </a:cubicBezTo>
                  <a:cubicBezTo>
                    <a:pt x="0" y="62"/>
                    <a:pt x="0" y="62"/>
                    <a:pt x="0" y="62"/>
                  </a:cubicBezTo>
                  <a:cubicBezTo>
                    <a:pt x="0" y="59"/>
                    <a:pt x="0" y="59"/>
                    <a:pt x="0" y="59"/>
                  </a:cubicBezTo>
                  <a:cubicBezTo>
                    <a:pt x="0" y="55"/>
                    <a:pt x="0" y="55"/>
                    <a:pt x="0" y="55"/>
                  </a:cubicBezTo>
                  <a:cubicBezTo>
                    <a:pt x="0" y="52"/>
                    <a:pt x="0" y="52"/>
                    <a:pt x="0" y="52"/>
                  </a:cubicBezTo>
                  <a:cubicBezTo>
                    <a:pt x="0" y="48"/>
                    <a:pt x="0" y="48"/>
                    <a:pt x="0" y="48"/>
                  </a:cubicBezTo>
                  <a:cubicBezTo>
                    <a:pt x="0" y="45"/>
                    <a:pt x="0" y="45"/>
                    <a:pt x="0" y="45"/>
                  </a:cubicBezTo>
                  <a:cubicBezTo>
                    <a:pt x="0" y="41"/>
                    <a:pt x="0" y="41"/>
                    <a:pt x="0" y="41"/>
                  </a:cubicBezTo>
                  <a:cubicBezTo>
                    <a:pt x="0" y="38"/>
                    <a:pt x="0" y="38"/>
                    <a:pt x="0" y="38"/>
                  </a:cubicBezTo>
                  <a:cubicBezTo>
                    <a:pt x="0" y="34"/>
                    <a:pt x="0" y="34"/>
                    <a:pt x="0" y="34"/>
                  </a:cubicBezTo>
                  <a:cubicBezTo>
                    <a:pt x="0" y="31"/>
                    <a:pt x="0" y="31"/>
                    <a:pt x="0" y="31"/>
                  </a:cubicBezTo>
                  <a:cubicBezTo>
                    <a:pt x="0" y="27"/>
                    <a:pt x="0" y="27"/>
                    <a:pt x="0" y="27"/>
                  </a:cubicBezTo>
                  <a:cubicBezTo>
                    <a:pt x="0" y="23"/>
                    <a:pt x="0" y="23"/>
                    <a:pt x="0" y="23"/>
                  </a:cubicBezTo>
                  <a:cubicBezTo>
                    <a:pt x="0" y="20"/>
                    <a:pt x="0" y="20"/>
                    <a:pt x="0" y="20"/>
                  </a:cubicBezTo>
                  <a:cubicBezTo>
                    <a:pt x="0" y="16"/>
                    <a:pt x="0" y="16"/>
                    <a:pt x="0" y="16"/>
                  </a:cubicBezTo>
                  <a:cubicBezTo>
                    <a:pt x="0" y="13"/>
                    <a:pt x="0" y="13"/>
                    <a:pt x="0" y="13"/>
                  </a:cubicBezTo>
                  <a:cubicBezTo>
                    <a:pt x="0" y="9"/>
                    <a:pt x="0" y="9"/>
                    <a:pt x="0" y="9"/>
                  </a:cubicBezTo>
                  <a:cubicBezTo>
                    <a:pt x="1" y="9"/>
                    <a:pt x="1" y="9"/>
                    <a:pt x="1" y="9"/>
                  </a:cubicBezTo>
                  <a:cubicBezTo>
                    <a:pt x="3" y="8"/>
                    <a:pt x="3" y="8"/>
                    <a:pt x="3" y="8"/>
                  </a:cubicBezTo>
                  <a:cubicBezTo>
                    <a:pt x="5" y="7"/>
                    <a:pt x="5" y="7"/>
                    <a:pt x="5" y="7"/>
                  </a:cubicBezTo>
                  <a:cubicBezTo>
                    <a:pt x="7" y="7"/>
                    <a:pt x="7" y="7"/>
                    <a:pt x="7" y="7"/>
                  </a:cubicBezTo>
                  <a:cubicBezTo>
                    <a:pt x="9" y="6"/>
                    <a:pt x="9" y="6"/>
                    <a:pt x="9" y="6"/>
                  </a:cubicBezTo>
                  <a:cubicBezTo>
                    <a:pt x="11" y="5"/>
                    <a:pt x="11" y="5"/>
                    <a:pt x="11" y="5"/>
                  </a:cubicBezTo>
                  <a:cubicBezTo>
                    <a:pt x="13" y="5"/>
                    <a:pt x="13" y="5"/>
                    <a:pt x="13" y="5"/>
                  </a:cubicBezTo>
                  <a:cubicBezTo>
                    <a:pt x="15" y="4"/>
                    <a:pt x="15" y="4"/>
                    <a:pt x="15" y="4"/>
                  </a:cubicBezTo>
                  <a:cubicBezTo>
                    <a:pt x="17" y="4"/>
                    <a:pt x="17" y="4"/>
                    <a:pt x="17" y="4"/>
                  </a:cubicBezTo>
                  <a:cubicBezTo>
                    <a:pt x="19" y="3"/>
                    <a:pt x="19" y="3"/>
                    <a:pt x="19" y="3"/>
                  </a:cubicBezTo>
                  <a:cubicBezTo>
                    <a:pt x="22" y="2"/>
                    <a:pt x="22" y="2"/>
                    <a:pt x="22" y="2"/>
                  </a:cubicBezTo>
                  <a:cubicBezTo>
                    <a:pt x="24" y="1"/>
                    <a:pt x="24" y="1"/>
                    <a:pt x="24" y="1"/>
                  </a:cubicBezTo>
                  <a:cubicBezTo>
                    <a:pt x="26" y="1"/>
                    <a:pt x="26" y="1"/>
                    <a:pt x="26" y="1"/>
                  </a:cubicBezTo>
                  <a:cubicBezTo>
                    <a:pt x="28" y="0"/>
                    <a:pt x="28" y="0"/>
                    <a:pt x="28" y="0"/>
                  </a:cubicBezTo>
                  <a:cubicBezTo>
                    <a:pt x="29" y="0"/>
                    <a:pt x="29" y="0"/>
                    <a:pt x="29" y="0"/>
                  </a:cubicBezTo>
                  <a:cubicBezTo>
                    <a:pt x="30" y="1"/>
                    <a:pt x="30" y="1"/>
                    <a:pt x="30" y="1"/>
                  </a:cubicBezTo>
                  <a:cubicBezTo>
                    <a:pt x="32" y="2"/>
                    <a:pt x="32" y="2"/>
                    <a:pt x="32" y="2"/>
                  </a:cubicBezTo>
                  <a:cubicBezTo>
                    <a:pt x="33" y="3"/>
                    <a:pt x="33" y="3"/>
                    <a:pt x="33" y="3"/>
                  </a:cubicBezTo>
                  <a:cubicBezTo>
                    <a:pt x="35" y="4"/>
                    <a:pt x="35" y="4"/>
                    <a:pt x="35" y="4"/>
                  </a:cubicBezTo>
                  <a:cubicBezTo>
                    <a:pt x="36" y="5"/>
                    <a:pt x="36" y="5"/>
                    <a:pt x="36" y="5"/>
                  </a:cubicBezTo>
                  <a:cubicBezTo>
                    <a:pt x="38" y="6"/>
                    <a:pt x="38" y="6"/>
                    <a:pt x="38" y="6"/>
                  </a:cubicBezTo>
                  <a:cubicBezTo>
                    <a:pt x="39" y="7"/>
                    <a:pt x="39" y="7"/>
                    <a:pt x="39" y="7"/>
                  </a:cubicBezTo>
                  <a:cubicBezTo>
                    <a:pt x="41" y="8"/>
                    <a:pt x="41" y="8"/>
                    <a:pt x="41" y="8"/>
                  </a:cubicBezTo>
                  <a:cubicBezTo>
                    <a:pt x="43" y="9"/>
                    <a:pt x="43" y="9"/>
                    <a:pt x="43" y="9"/>
                  </a:cubicBezTo>
                  <a:cubicBezTo>
                    <a:pt x="44" y="10"/>
                    <a:pt x="44" y="10"/>
                    <a:pt x="44" y="10"/>
                  </a:cubicBezTo>
                  <a:cubicBezTo>
                    <a:pt x="46" y="11"/>
                    <a:pt x="46" y="11"/>
                    <a:pt x="46" y="11"/>
                  </a:cubicBezTo>
                  <a:cubicBezTo>
                    <a:pt x="47" y="12"/>
                    <a:pt x="47" y="12"/>
                    <a:pt x="47" y="12"/>
                  </a:cubicBezTo>
                  <a:cubicBezTo>
                    <a:pt x="49" y="13"/>
                    <a:pt x="49" y="13"/>
                    <a:pt x="49" y="13"/>
                  </a:cubicBezTo>
                  <a:cubicBezTo>
                    <a:pt x="50" y="14"/>
                    <a:pt x="50" y="14"/>
                    <a:pt x="50" y="14"/>
                  </a:cubicBezTo>
                  <a:cubicBezTo>
                    <a:pt x="52" y="15"/>
                    <a:pt x="52" y="15"/>
                    <a:pt x="52" y="15"/>
                  </a:cubicBezTo>
                  <a:cubicBezTo>
                    <a:pt x="53" y="17"/>
                    <a:pt x="53" y="17"/>
                    <a:pt x="53" y="17"/>
                  </a:cubicBezTo>
                  <a:cubicBezTo>
                    <a:pt x="55" y="18"/>
                    <a:pt x="55" y="18"/>
                    <a:pt x="55" y="18"/>
                  </a:cubicBezTo>
                  <a:cubicBezTo>
                    <a:pt x="56" y="19"/>
                    <a:pt x="56" y="19"/>
                    <a:pt x="56" y="19"/>
                  </a:cubicBezTo>
                  <a:cubicBezTo>
                    <a:pt x="57" y="19"/>
                    <a:pt x="57" y="19"/>
                    <a:pt x="57" y="19"/>
                  </a:cubicBezTo>
                  <a:cubicBezTo>
                    <a:pt x="57" y="21"/>
                    <a:pt x="57" y="21"/>
                    <a:pt x="57" y="21"/>
                  </a:cubicBezTo>
                  <a:cubicBezTo>
                    <a:pt x="58" y="22"/>
                    <a:pt x="58" y="22"/>
                    <a:pt x="58" y="22"/>
                  </a:cubicBezTo>
                  <a:cubicBezTo>
                    <a:pt x="59" y="23"/>
                    <a:pt x="59" y="23"/>
                    <a:pt x="59" y="23"/>
                  </a:cubicBezTo>
                  <a:cubicBezTo>
                    <a:pt x="61" y="25"/>
                    <a:pt x="61" y="25"/>
                    <a:pt x="61" y="25"/>
                  </a:cubicBezTo>
                  <a:cubicBezTo>
                    <a:pt x="62" y="27"/>
                    <a:pt x="62" y="27"/>
                    <a:pt x="62" y="27"/>
                  </a:cubicBezTo>
                  <a:cubicBezTo>
                    <a:pt x="63" y="28"/>
                    <a:pt x="63" y="28"/>
                    <a:pt x="63" y="28"/>
                  </a:cubicBezTo>
                  <a:cubicBezTo>
                    <a:pt x="64" y="29"/>
                    <a:pt x="64" y="29"/>
                    <a:pt x="64" y="29"/>
                  </a:cubicBezTo>
                  <a:cubicBezTo>
                    <a:pt x="66" y="31"/>
                    <a:pt x="66" y="31"/>
                    <a:pt x="66" y="31"/>
                  </a:cubicBezTo>
                  <a:cubicBezTo>
                    <a:pt x="67" y="33"/>
                    <a:pt x="67" y="33"/>
                    <a:pt x="67" y="33"/>
                  </a:cubicBezTo>
                  <a:cubicBezTo>
                    <a:pt x="68" y="33"/>
                    <a:pt x="68" y="33"/>
                    <a:pt x="68" y="33"/>
                  </a:cubicBezTo>
                  <a:cubicBezTo>
                    <a:pt x="70" y="32"/>
                    <a:pt x="70" y="32"/>
                    <a:pt x="70" y="32"/>
                  </a:cubicBezTo>
                  <a:cubicBezTo>
                    <a:pt x="73" y="32"/>
                    <a:pt x="73" y="32"/>
                    <a:pt x="73" y="32"/>
                  </a:cubicBezTo>
                  <a:cubicBezTo>
                    <a:pt x="75" y="31"/>
                    <a:pt x="75" y="31"/>
                    <a:pt x="75" y="31"/>
                  </a:cubicBezTo>
                  <a:cubicBezTo>
                    <a:pt x="77" y="31"/>
                    <a:pt x="77" y="31"/>
                    <a:pt x="77" y="31"/>
                  </a:cubicBezTo>
                  <a:cubicBezTo>
                    <a:pt x="79" y="31"/>
                    <a:pt x="79" y="31"/>
                    <a:pt x="79" y="31"/>
                  </a:cubicBezTo>
                  <a:cubicBezTo>
                    <a:pt x="81" y="30"/>
                    <a:pt x="81" y="30"/>
                    <a:pt x="81" y="30"/>
                  </a:cubicBezTo>
                  <a:cubicBezTo>
                    <a:pt x="84" y="31"/>
                    <a:pt x="84" y="31"/>
                    <a:pt x="84" y="31"/>
                  </a:cubicBezTo>
                  <a:cubicBezTo>
                    <a:pt x="86" y="31"/>
                    <a:pt x="86" y="31"/>
                    <a:pt x="86" y="31"/>
                  </a:cubicBezTo>
                  <a:cubicBezTo>
                    <a:pt x="88" y="31"/>
                    <a:pt x="88" y="31"/>
                    <a:pt x="88" y="31"/>
                  </a:cubicBezTo>
                  <a:cubicBezTo>
                    <a:pt x="90" y="31"/>
                    <a:pt x="90" y="31"/>
                    <a:pt x="90" y="31"/>
                  </a:cubicBezTo>
                  <a:cubicBezTo>
                    <a:pt x="92" y="31"/>
                    <a:pt x="92" y="31"/>
                    <a:pt x="92" y="31"/>
                  </a:cubicBezTo>
                  <a:cubicBezTo>
                    <a:pt x="94" y="31"/>
                    <a:pt x="94" y="31"/>
                    <a:pt x="94" y="31"/>
                  </a:cubicBezTo>
                  <a:cubicBezTo>
                    <a:pt x="95" y="32"/>
                    <a:pt x="95" y="32"/>
                    <a:pt x="95" y="32"/>
                  </a:cubicBezTo>
                  <a:cubicBezTo>
                    <a:pt x="96" y="31"/>
                    <a:pt x="96" y="31"/>
                    <a:pt x="96" y="31"/>
                  </a:cubicBezTo>
                  <a:cubicBezTo>
                    <a:pt x="97" y="31"/>
                    <a:pt x="97" y="31"/>
                    <a:pt x="97" y="31"/>
                  </a:cubicBezTo>
                  <a:cubicBezTo>
                    <a:pt x="98" y="30"/>
                    <a:pt x="98" y="30"/>
                    <a:pt x="98" y="30"/>
                  </a:cubicBezTo>
                  <a:cubicBezTo>
                    <a:pt x="99" y="29"/>
                    <a:pt x="99" y="29"/>
                    <a:pt x="99" y="29"/>
                  </a:cubicBezTo>
                  <a:cubicBezTo>
                    <a:pt x="100" y="29"/>
                    <a:pt x="100" y="29"/>
                    <a:pt x="100" y="29"/>
                  </a:cubicBezTo>
                  <a:cubicBezTo>
                    <a:pt x="101" y="30"/>
                    <a:pt x="101" y="30"/>
                    <a:pt x="101" y="30"/>
                  </a:cubicBezTo>
                  <a:cubicBezTo>
                    <a:pt x="102" y="31"/>
                    <a:pt x="102" y="31"/>
                    <a:pt x="102" y="31"/>
                  </a:cubicBezTo>
                  <a:cubicBezTo>
                    <a:pt x="103" y="32"/>
                    <a:pt x="103" y="32"/>
                    <a:pt x="103" y="32"/>
                  </a:cubicBezTo>
                  <a:cubicBezTo>
                    <a:pt x="104" y="34"/>
                    <a:pt x="104" y="34"/>
                    <a:pt x="104" y="34"/>
                  </a:cubicBezTo>
                  <a:cubicBezTo>
                    <a:pt x="105" y="34"/>
                    <a:pt x="105" y="34"/>
                    <a:pt x="105" y="34"/>
                  </a:cubicBezTo>
                  <a:cubicBezTo>
                    <a:pt x="107" y="35"/>
                    <a:pt x="107" y="35"/>
                    <a:pt x="107" y="35"/>
                  </a:cubicBezTo>
                  <a:cubicBezTo>
                    <a:pt x="108" y="37"/>
                    <a:pt x="108" y="37"/>
                    <a:pt x="108" y="37"/>
                  </a:cubicBezTo>
                  <a:cubicBezTo>
                    <a:pt x="109" y="39"/>
                    <a:pt x="109" y="39"/>
                    <a:pt x="109" y="39"/>
                  </a:cubicBezTo>
                  <a:cubicBezTo>
                    <a:pt x="109" y="41"/>
                    <a:pt x="109" y="41"/>
                    <a:pt x="109" y="41"/>
                  </a:cubicBezTo>
                  <a:cubicBezTo>
                    <a:pt x="110" y="42"/>
                    <a:pt x="110" y="42"/>
                    <a:pt x="110" y="42"/>
                  </a:cubicBezTo>
                  <a:cubicBezTo>
                    <a:pt x="111" y="41"/>
                    <a:pt x="111" y="41"/>
                    <a:pt x="111" y="41"/>
                  </a:cubicBezTo>
                  <a:cubicBezTo>
                    <a:pt x="113" y="41"/>
                    <a:pt x="113" y="41"/>
                    <a:pt x="113" y="41"/>
                  </a:cubicBezTo>
                  <a:cubicBezTo>
                    <a:pt x="114" y="40"/>
                    <a:pt x="114" y="40"/>
                    <a:pt x="114" y="40"/>
                  </a:cubicBezTo>
                  <a:cubicBezTo>
                    <a:pt x="113" y="42"/>
                    <a:pt x="113" y="42"/>
                    <a:pt x="113" y="42"/>
                  </a:cubicBezTo>
                  <a:cubicBezTo>
                    <a:pt x="113" y="44"/>
                    <a:pt x="113" y="44"/>
                    <a:pt x="113" y="44"/>
                  </a:cubicBezTo>
                  <a:cubicBezTo>
                    <a:pt x="113" y="46"/>
                    <a:pt x="113" y="46"/>
                    <a:pt x="113" y="46"/>
                  </a:cubicBezTo>
                  <a:cubicBezTo>
                    <a:pt x="113" y="53"/>
                    <a:pt x="113" y="46"/>
                    <a:pt x="113" y="55"/>
                  </a:cubicBezTo>
                  <a:cubicBezTo>
                    <a:pt x="117" y="55"/>
                    <a:pt x="114" y="55"/>
                    <a:pt x="118" y="55"/>
                  </a:cubicBezTo>
                  <a:cubicBezTo>
                    <a:pt x="118" y="59"/>
                    <a:pt x="119" y="64"/>
                    <a:pt x="120" y="68"/>
                  </a:cubicBezTo>
                  <a:cubicBezTo>
                    <a:pt x="121" y="68"/>
                    <a:pt x="121" y="68"/>
                    <a:pt x="121" y="68"/>
                  </a:cubicBezTo>
                  <a:cubicBezTo>
                    <a:pt x="122" y="68"/>
                    <a:pt x="122" y="68"/>
                    <a:pt x="122" y="68"/>
                  </a:cubicBezTo>
                  <a:cubicBezTo>
                    <a:pt x="127" y="68"/>
                    <a:pt x="129" y="68"/>
                    <a:pt x="132" y="67"/>
                  </a:cubicBezTo>
                  <a:cubicBezTo>
                    <a:pt x="133" y="68"/>
                    <a:pt x="133" y="68"/>
                    <a:pt x="133" y="68"/>
                  </a:cubicBezTo>
                  <a:cubicBezTo>
                    <a:pt x="134" y="67"/>
                    <a:pt x="133" y="68"/>
                    <a:pt x="134" y="67"/>
                  </a:cubicBezTo>
                  <a:cubicBezTo>
                    <a:pt x="135" y="69"/>
                    <a:pt x="135" y="69"/>
                    <a:pt x="136" y="70"/>
                  </a:cubicBezTo>
                  <a:cubicBezTo>
                    <a:pt x="136" y="71"/>
                    <a:pt x="136" y="72"/>
                    <a:pt x="135" y="73"/>
                  </a:cubicBezTo>
                  <a:cubicBezTo>
                    <a:pt x="137" y="75"/>
                    <a:pt x="138" y="76"/>
                    <a:pt x="140" y="76"/>
                  </a:cubicBezTo>
                  <a:cubicBezTo>
                    <a:pt x="141" y="76"/>
                    <a:pt x="141" y="76"/>
                    <a:pt x="141" y="76"/>
                  </a:cubicBezTo>
                  <a:cubicBezTo>
                    <a:pt x="142" y="75"/>
                    <a:pt x="142" y="75"/>
                    <a:pt x="142" y="75"/>
                  </a:cubicBezTo>
                  <a:cubicBezTo>
                    <a:pt x="142" y="74"/>
                    <a:pt x="142" y="74"/>
                    <a:pt x="142" y="74"/>
                  </a:cubicBezTo>
                  <a:cubicBezTo>
                    <a:pt x="141" y="74"/>
                    <a:pt x="141" y="74"/>
                    <a:pt x="141" y="74"/>
                  </a:cubicBezTo>
                  <a:cubicBezTo>
                    <a:pt x="141" y="73"/>
                    <a:pt x="141" y="73"/>
                    <a:pt x="141" y="73"/>
                  </a:cubicBezTo>
                  <a:cubicBezTo>
                    <a:pt x="142" y="70"/>
                    <a:pt x="144" y="69"/>
                    <a:pt x="146" y="67"/>
                  </a:cubicBezTo>
                  <a:cubicBezTo>
                    <a:pt x="147" y="66"/>
                    <a:pt x="147" y="66"/>
                    <a:pt x="147" y="66"/>
                  </a:cubicBezTo>
                  <a:cubicBezTo>
                    <a:pt x="147" y="65"/>
                    <a:pt x="147" y="65"/>
                    <a:pt x="147" y="65"/>
                  </a:cubicBezTo>
                  <a:cubicBezTo>
                    <a:pt x="148" y="64"/>
                    <a:pt x="148" y="64"/>
                    <a:pt x="148" y="64"/>
                  </a:cubicBezTo>
                  <a:cubicBezTo>
                    <a:pt x="149" y="63"/>
                    <a:pt x="149" y="63"/>
                    <a:pt x="150" y="63"/>
                  </a:cubicBezTo>
                  <a:cubicBezTo>
                    <a:pt x="151" y="62"/>
                    <a:pt x="151" y="62"/>
                    <a:pt x="151" y="62"/>
                  </a:cubicBezTo>
                  <a:cubicBezTo>
                    <a:pt x="153" y="61"/>
                    <a:pt x="152" y="61"/>
                    <a:pt x="154" y="60"/>
                  </a:cubicBezTo>
                  <a:cubicBezTo>
                    <a:pt x="156" y="59"/>
                    <a:pt x="157" y="59"/>
                    <a:pt x="158" y="58"/>
                  </a:cubicBezTo>
                  <a:cubicBezTo>
                    <a:pt x="160" y="56"/>
                    <a:pt x="160" y="55"/>
                    <a:pt x="162" y="54"/>
                  </a:cubicBezTo>
                  <a:cubicBezTo>
                    <a:pt x="163" y="54"/>
                    <a:pt x="163" y="54"/>
                    <a:pt x="163" y="54"/>
                  </a:cubicBezTo>
                  <a:cubicBezTo>
                    <a:pt x="163" y="55"/>
                    <a:pt x="163" y="55"/>
                    <a:pt x="163" y="55"/>
                  </a:cubicBezTo>
                  <a:cubicBezTo>
                    <a:pt x="164" y="55"/>
                    <a:pt x="164" y="55"/>
                    <a:pt x="164" y="55"/>
                  </a:cubicBezTo>
                  <a:cubicBezTo>
                    <a:pt x="164" y="54"/>
                    <a:pt x="165" y="53"/>
                    <a:pt x="165" y="53"/>
                  </a:cubicBezTo>
                  <a:cubicBezTo>
                    <a:pt x="166" y="52"/>
                    <a:pt x="166" y="52"/>
                    <a:pt x="166" y="52"/>
                  </a:cubicBezTo>
                  <a:cubicBezTo>
                    <a:pt x="167" y="52"/>
                    <a:pt x="167" y="52"/>
                    <a:pt x="167" y="52"/>
                  </a:cubicBezTo>
                  <a:cubicBezTo>
                    <a:pt x="168" y="52"/>
                    <a:pt x="168" y="52"/>
                    <a:pt x="168" y="52"/>
                  </a:cubicBezTo>
                  <a:close/>
                  <a:moveTo>
                    <a:pt x="165" y="71"/>
                  </a:moveTo>
                  <a:cubicBezTo>
                    <a:pt x="165" y="71"/>
                    <a:pt x="165" y="71"/>
                    <a:pt x="165" y="71"/>
                  </a:cubicBezTo>
                  <a:cubicBezTo>
                    <a:pt x="164" y="70"/>
                    <a:pt x="164" y="70"/>
                    <a:pt x="164" y="70"/>
                  </a:cubicBezTo>
                  <a:cubicBezTo>
                    <a:pt x="164" y="70"/>
                    <a:pt x="164" y="70"/>
                    <a:pt x="164" y="70"/>
                  </a:cubicBezTo>
                  <a:cubicBezTo>
                    <a:pt x="164" y="70"/>
                    <a:pt x="164" y="70"/>
                    <a:pt x="164" y="70"/>
                  </a:cubicBezTo>
                  <a:cubicBezTo>
                    <a:pt x="164" y="70"/>
                    <a:pt x="164" y="70"/>
                    <a:pt x="164" y="70"/>
                  </a:cubicBezTo>
                  <a:cubicBezTo>
                    <a:pt x="164" y="71"/>
                    <a:pt x="164" y="71"/>
                    <a:pt x="164" y="71"/>
                  </a:cubicBezTo>
                  <a:cubicBezTo>
                    <a:pt x="165" y="71"/>
                    <a:pt x="165" y="71"/>
                    <a:pt x="165" y="71"/>
                  </a:cubicBezTo>
                  <a:close/>
                  <a:moveTo>
                    <a:pt x="169" y="86"/>
                  </a:moveTo>
                  <a:cubicBezTo>
                    <a:pt x="169" y="86"/>
                    <a:pt x="169" y="85"/>
                    <a:pt x="169" y="85"/>
                  </a:cubicBezTo>
                  <a:cubicBezTo>
                    <a:pt x="169" y="85"/>
                    <a:pt x="169" y="85"/>
                    <a:pt x="169" y="85"/>
                  </a:cubicBezTo>
                  <a:cubicBezTo>
                    <a:pt x="168" y="84"/>
                    <a:pt x="168" y="84"/>
                    <a:pt x="168" y="84"/>
                  </a:cubicBezTo>
                  <a:cubicBezTo>
                    <a:pt x="168" y="84"/>
                    <a:pt x="168" y="84"/>
                    <a:pt x="168" y="84"/>
                  </a:cubicBezTo>
                  <a:cubicBezTo>
                    <a:pt x="168" y="83"/>
                    <a:pt x="168" y="83"/>
                    <a:pt x="168" y="83"/>
                  </a:cubicBezTo>
                  <a:cubicBezTo>
                    <a:pt x="169" y="83"/>
                    <a:pt x="169" y="83"/>
                    <a:pt x="169" y="83"/>
                  </a:cubicBezTo>
                  <a:cubicBezTo>
                    <a:pt x="169" y="83"/>
                    <a:pt x="169" y="83"/>
                    <a:pt x="169" y="83"/>
                  </a:cubicBezTo>
                  <a:cubicBezTo>
                    <a:pt x="170" y="84"/>
                    <a:pt x="170" y="84"/>
                    <a:pt x="170" y="84"/>
                  </a:cubicBezTo>
                  <a:cubicBezTo>
                    <a:pt x="170" y="84"/>
                    <a:pt x="170" y="84"/>
                    <a:pt x="170" y="84"/>
                  </a:cubicBezTo>
                  <a:cubicBezTo>
                    <a:pt x="171" y="84"/>
                    <a:pt x="171" y="84"/>
                    <a:pt x="171" y="84"/>
                  </a:cubicBezTo>
                  <a:cubicBezTo>
                    <a:pt x="171" y="85"/>
                    <a:pt x="171" y="85"/>
                    <a:pt x="171" y="85"/>
                  </a:cubicBezTo>
                  <a:cubicBezTo>
                    <a:pt x="171" y="86"/>
                    <a:pt x="171" y="86"/>
                    <a:pt x="171" y="86"/>
                  </a:cubicBezTo>
                  <a:cubicBezTo>
                    <a:pt x="171" y="86"/>
                    <a:pt x="171" y="86"/>
                    <a:pt x="171" y="86"/>
                  </a:cubicBezTo>
                  <a:cubicBezTo>
                    <a:pt x="170" y="86"/>
                    <a:pt x="171" y="87"/>
                    <a:pt x="169" y="86"/>
                  </a:cubicBezTo>
                  <a:close/>
                  <a:moveTo>
                    <a:pt x="177" y="86"/>
                  </a:moveTo>
                  <a:cubicBezTo>
                    <a:pt x="177" y="86"/>
                    <a:pt x="177" y="86"/>
                    <a:pt x="177" y="86"/>
                  </a:cubicBezTo>
                  <a:cubicBezTo>
                    <a:pt x="177" y="86"/>
                    <a:pt x="177" y="86"/>
                    <a:pt x="177" y="86"/>
                  </a:cubicBezTo>
                  <a:cubicBezTo>
                    <a:pt x="176" y="86"/>
                    <a:pt x="176" y="86"/>
                    <a:pt x="176" y="86"/>
                  </a:cubicBezTo>
                  <a:cubicBezTo>
                    <a:pt x="176" y="85"/>
                    <a:pt x="176" y="85"/>
                    <a:pt x="176" y="85"/>
                  </a:cubicBezTo>
                  <a:cubicBezTo>
                    <a:pt x="177" y="85"/>
                    <a:pt x="177" y="85"/>
                    <a:pt x="177" y="85"/>
                  </a:cubicBezTo>
                  <a:cubicBezTo>
                    <a:pt x="177" y="85"/>
                    <a:pt x="177" y="85"/>
                    <a:pt x="177" y="85"/>
                  </a:cubicBezTo>
                  <a:lnTo>
                    <a:pt x="177" y="86"/>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248">
              <a:extLst>
                <a:ext uri="{FF2B5EF4-FFF2-40B4-BE49-F238E27FC236}">
                  <a16:creationId xmlns:a16="http://schemas.microsoft.com/office/drawing/2014/main" id="{66468210-1C56-4461-80C9-9D3021FBCC69}"/>
                </a:ext>
              </a:extLst>
            </p:cNvPr>
            <p:cNvSpPr>
              <a:spLocks/>
            </p:cNvSpPr>
            <p:nvPr/>
          </p:nvSpPr>
          <p:spPr bwMode="auto">
            <a:xfrm>
              <a:off x="12271947" y="687936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249">
              <a:extLst>
                <a:ext uri="{FF2B5EF4-FFF2-40B4-BE49-F238E27FC236}">
                  <a16:creationId xmlns:a16="http://schemas.microsoft.com/office/drawing/2014/main" id="{53A1FCFE-F2AE-4350-9AE9-CCEE25164571}"/>
                </a:ext>
              </a:extLst>
            </p:cNvPr>
            <p:cNvSpPr>
              <a:spLocks noEditPoints="1"/>
            </p:cNvSpPr>
            <p:nvPr/>
          </p:nvSpPr>
          <p:spPr bwMode="auto">
            <a:xfrm>
              <a:off x="8824023" y="8399111"/>
              <a:ext cx="9498" cy="33246"/>
            </a:xfrm>
            <a:custGeom>
              <a:avLst/>
              <a:gdLst>
                <a:gd name="T0" fmla="*/ 2 w 2"/>
                <a:gd name="T1" fmla="*/ 3 h 8"/>
                <a:gd name="T2" fmla="*/ 2 w 2"/>
                <a:gd name="T3" fmla="*/ 3 h 8"/>
                <a:gd name="T4" fmla="*/ 1 w 2"/>
                <a:gd name="T5" fmla="*/ 2 h 8"/>
                <a:gd name="T6" fmla="*/ 1 w 2"/>
                <a:gd name="T7" fmla="*/ 1 h 8"/>
                <a:gd name="T8" fmla="*/ 2 w 2"/>
                <a:gd name="T9" fmla="*/ 1 h 8"/>
                <a:gd name="T10" fmla="*/ 2 w 2"/>
                <a:gd name="T11" fmla="*/ 0 h 8"/>
                <a:gd name="T12" fmla="*/ 2 w 2"/>
                <a:gd name="T13" fmla="*/ 1 h 8"/>
                <a:gd name="T14" fmla="*/ 2 w 2"/>
                <a:gd name="T15" fmla="*/ 2 h 8"/>
                <a:gd name="T16" fmla="*/ 2 w 2"/>
                <a:gd name="T17" fmla="*/ 3 h 8"/>
                <a:gd name="T18" fmla="*/ 1 w 2"/>
                <a:gd name="T19" fmla="*/ 5 h 8"/>
                <a:gd name="T20" fmla="*/ 1 w 2"/>
                <a:gd name="T21" fmla="*/ 5 h 8"/>
                <a:gd name="T22" fmla="*/ 1 w 2"/>
                <a:gd name="T23" fmla="*/ 5 h 8"/>
                <a:gd name="T24" fmla="*/ 1 w 2"/>
                <a:gd name="T25" fmla="*/ 5 h 8"/>
                <a:gd name="T26" fmla="*/ 1 w 2"/>
                <a:gd name="T27" fmla="*/ 5 h 8"/>
                <a:gd name="T28" fmla="*/ 1 w 2"/>
                <a:gd name="T29" fmla="*/ 5 h 8"/>
                <a:gd name="T30" fmla="*/ 1 w 2"/>
                <a:gd name="T31" fmla="*/ 5 h 8"/>
                <a:gd name="T32" fmla="*/ 1 w 2"/>
                <a:gd name="T33" fmla="*/ 5 h 8"/>
                <a:gd name="T34" fmla="*/ 1 w 2"/>
                <a:gd name="T35" fmla="*/ 5 h 8"/>
                <a:gd name="T36" fmla="*/ 1 w 2"/>
                <a:gd name="T37" fmla="*/ 5 h 8"/>
                <a:gd name="T38" fmla="*/ 1 w 2"/>
                <a:gd name="T39" fmla="*/ 5 h 8"/>
                <a:gd name="T40" fmla="*/ 1 w 2"/>
                <a:gd name="T41" fmla="*/ 4 h 8"/>
                <a:gd name="T42" fmla="*/ 2 w 2"/>
                <a:gd name="T43" fmla="*/ 4 h 8"/>
                <a:gd name="T44" fmla="*/ 2 w 2"/>
                <a:gd name="T45" fmla="*/ 4 h 8"/>
                <a:gd name="T46" fmla="*/ 2 w 2"/>
                <a:gd name="T47" fmla="*/ 4 h 8"/>
                <a:gd name="T48" fmla="*/ 2 w 2"/>
                <a:gd name="T49" fmla="*/ 4 h 8"/>
                <a:gd name="T50" fmla="*/ 1 w 2"/>
                <a:gd name="T51" fmla="*/ 5 h 8"/>
                <a:gd name="T52" fmla="*/ 0 w 2"/>
                <a:gd name="T53" fmla="*/ 8 h 8"/>
                <a:gd name="T54" fmla="*/ 0 w 2"/>
                <a:gd name="T55" fmla="*/ 8 h 8"/>
                <a:gd name="T56" fmla="*/ 0 w 2"/>
                <a:gd name="T57" fmla="*/ 8 h 8"/>
                <a:gd name="T58" fmla="*/ 0 w 2"/>
                <a:gd name="T59" fmla="*/ 8 h 8"/>
                <a:gd name="T60" fmla="*/ 0 w 2"/>
                <a:gd name="T61" fmla="*/ 8 h 8"/>
                <a:gd name="T62" fmla="*/ 0 w 2"/>
                <a:gd name="T63" fmla="*/ 8 h 8"/>
                <a:gd name="T64" fmla="*/ 0 w 2"/>
                <a:gd name="T65" fmla="*/ 8 h 8"/>
                <a:gd name="T66" fmla="*/ 0 w 2"/>
                <a:gd name="T67" fmla="*/ 8 h 8"/>
                <a:gd name="T68" fmla="*/ 0 w 2"/>
                <a:gd name="T69" fmla="*/ 8 h 8"/>
                <a:gd name="T70" fmla="*/ 0 w 2"/>
                <a:gd name="T71" fmla="*/ 8 h 8"/>
                <a:gd name="T72" fmla="*/ 0 w 2"/>
                <a:gd name="T73" fmla="*/ 8 h 8"/>
                <a:gd name="T74" fmla="*/ 0 w 2"/>
                <a:gd name="T75" fmla="*/ 8 h 8"/>
                <a:gd name="T76" fmla="*/ 0 w 2"/>
                <a:gd name="T77" fmla="*/ 8 h 8"/>
                <a:gd name="T78" fmla="*/ 0 w 2"/>
                <a:gd name="T7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 h="8">
                  <a:moveTo>
                    <a:pt x="2" y="3"/>
                  </a:moveTo>
                  <a:cubicBezTo>
                    <a:pt x="2" y="3"/>
                    <a:pt x="2" y="3"/>
                    <a:pt x="2" y="3"/>
                  </a:cubicBezTo>
                  <a:cubicBezTo>
                    <a:pt x="1" y="2"/>
                    <a:pt x="1" y="2"/>
                    <a:pt x="1" y="2"/>
                  </a:cubicBezTo>
                  <a:cubicBezTo>
                    <a:pt x="1" y="1"/>
                    <a:pt x="1" y="1"/>
                    <a:pt x="1" y="1"/>
                  </a:cubicBezTo>
                  <a:cubicBezTo>
                    <a:pt x="1" y="1"/>
                    <a:pt x="1" y="1"/>
                    <a:pt x="2" y="1"/>
                  </a:cubicBezTo>
                  <a:cubicBezTo>
                    <a:pt x="2" y="0"/>
                    <a:pt x="2" y="0"/>
                    <a:pt x="2" y="0"/>
                  </a:cubicBezTo>
                  <a:cubicBezTo>
                    <a:pt x="2" y="1"/>
                    <a:pt x="2" y="1"/>
                    <a:pt x="2" y="1"/>
                  </a:cubicBezTo>
                  <a:cubicBezTo>
                    <a:pt x="2" y="2"/>
                    <a:pt x="2" y="2"/>
                    <a:pt x="2" y="2"/>
                  </a:cubicBezTo>
                  <a:cubicBezTo>
                    <a:pt x="2" y="3"/>
                    <a:pt x="2" y="3"/>
                    <a:pt x="2" y="3"/>
                  </a:cubicBezTo>
                  <a:close/>
                  <a:moveTo>
                    <a:pt x="1" y="5"/>
                  </a:move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4"/>
                    <a:pt x="1" y="4"/>
                    <a:pt x="1" y="4"/>
                  </a:cubicBezTo>
                  <a:cubicBezTo>
                    <a:pt x="1" y="4"/>
                    <a:pt x="1" y="4"/>
                    <a:pt x="2" y="4"/>
                  </a:cubicBezTo>
                  <a:cubicBezTo>
                    <a:pt x="2" y="4"/>
                    <a:pt x="2" y="4"/>
                    <a:pt x="2" y="4"/>
                  </a:cubicBezTo>
                  <a:cubicBezTo>
                    <a:pt x="2" y="4"/>
                    <a:pt x="2" y="4"/>
                    <a:pt x="2" y="4"/>
                  </a:cubicBezTo>
                  <a:cubicBezTo>
                    <a:pt x="2" y="4"/>
                    <a:pt x="2" y="4"/>
                    <a:pt x="2" y="4"/>
                  </a:cubicBezTo>
                  <a:cubicBezTo>
                    <a:pt x="1" y="4"/>
                    <a:pt x="1" y="4"/>
                    <a:pt x="1" y="5"/>
                  </a:cubicBezTo>
                  <a:close/>
                  <a:moveTo>
                    <a:pt x="0" y="8"/>
                  </a:move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250">
              <a:extLst>
                <a:ext uri="{FF2B5EF4-FFF2-40B4-BE49-F238E27FC236}">
                  <a16:creationId xmlns:a16="http://schemas.microsoft.com/office/drawing/2014/main" id="{FF4DA950-D2B3-4D2B-8997-ED7AFCC450BA}"/>
                </a:ext>
              </a:extLst>
            </p:cNvPr>
            <p:cNvSpPr>
              <a:spLocks noEditPoints="1"/>
            </p:cNvSpPr>
            <p:nvPr/>
          </p:nvSpPr>
          <p:spPr bwMode="auto">
            <a:xfrm>
              <a:off x="8263616" y="8456101"/>
              <a:ext cx="631646" cy="536662"/>
            </a:xfrm>
            <a:custGeom>
              <a:avLst/>
              <a:gdLst>
                <a:gd name="T0" fmla="*/ 150 w 152"/>
                <a:gd name="T1" fmla="*/ 46 h 129"/>
                <a:gd name="T2" fmla="*/ 142 w 152"/>
                <a:gd name="T3" fmla="*/ 53 h 129"/>
                <a:gd name="T4" fmla="*/ 145 w 152"/>
                <a:gd name="T5" fmla="*/ 57 h 129"/>
                <a:gd name="T6" fmla="*/ 146 w 152"/>
                <a:gd name="T7" fmla="*/ 59 h 129"/>
                <a:gd name="T8" fmla="*/ 137 w 152"/>
                <a:gd name="T9" fmla="*/ 65 h 129"/>
                <a:gd name="T10" fmla="*/ 142 w 152"/>
                <a:gd name="T11" fmla="*/ 79 h 129"/>
                <a:gd name="T12" fmla="*/ 139 w 152"/>
                <a:gd name="T13" fmla="*/ 86 h 129"/>
                <a:gd name="T14" fmla="*/ 123 w 152"/>
                <a:gd name="T15" fmla="*/ 90 h 129"/>
                <a:gd name="T16" fmla="*/ 118 w 152"/>
                <a:gd name="T17" fmla="*/ 97 h 129"/>
                <a:gd name="T18" fmla="*/ 109 w 152"/>
                <a:gd name="T19" fmla="*/ 93 h 129"/>
                <a:gd name="T20" fmla="*/ 98 w 152"/>
                <a:gd name="T21" fmla="*/ 90 h 129"/>
                <a:gd name="T22" fmla="*/ 98 w 152"/>
                <a:gd name="T23" fmla="*/ 92 h 129"/>
                <a:gd name="T24" fmla="*/ 105 w 152"/>
                <a:gd name="T25" fmla="*/ 109 h 129"/>
                <a:gd name="T26" fmla="*/ 111 w 152"/>
                <a:gd name="T27" fmla="*/ 113 h 129"/>
                <a:gd name="T28" fmla="*/ 100 w 152"/>
                <a:gd name="T29" fmla="*/ 121 h 129"/>
                <a:gd name="T30" fmla="*/ 89 w 152"/>
                <a:gd name="T31" fmla="*/ 129 h 129"/>
                <a:gd name="T32" fmla="*/ 86 w 152"/>
                <a:gd name="T33" fmla="*/ 126 h 129"/>
                <a:gd name="T34" fmla="*/ 73 w 152"/>
                <a:gd name="T35" fmla="*/ 122 h 129"/>
                <a:gd name="T36" fmla="*/ 70 w 152"/>
                <a:gd name="T37" fmla="*/ 113 h 129"/>
                <a:gd name="T38" fmla="*/ 65 w 152"/>
                <a:gd name="T39" fmla="*/ 106 h 129"/>
                <a:gd name="T40" fmla="*/ 68 w 152"/>
                <a:gd name="T41" fmla="*/ 99 h 129"/>
                <a:gd name="T42" fmla="*/ 62 w 152"/>
                <a:gd name="T43" fmla="*/ 78 h 129"/>
                <a:gd name="T44" fmla="*/ 66 w 152"/>
                <a:gd name="T45" fmla="*/ 71 h 129"/>
                <a:gd name="T46" fmla="*/ 50 w 152"/>
                <a:gd name="T47" fmla="*/ 68 h 129"/>
                <a:gd name="T48" fmla="*/ 44 w 152"/>
                <a:gd name="T49" fmla="*/ 68 h 129"/>
                <a:gd name="T50" fmla="*/ 14 w 152"/>
                <a:gd name="T51" fmla="*/ 57 h 129"/>
                <a:gd name="T52" fmla="*/ 11 w 152"/>
                <a:gd name="T53" fmla="*/ 46 h 129"/>
                <a:gd name="T54" fmla="*/ 4 w 152"/>
                <a:gd name="T55" fmla="*/ 35 h 129"/>
                <a:gd name="T56" fmla="*/ 0 w 152"/>
                <a:gd name="T57" fmla="*/ 33 h 129"/>
                <a:gd name="T58" fmla="*/ 16 w 152"/>
                <a:gd name="T59" fmla="*/ 6 h 129"/>
                <a:gd name="T60" fmla="*/ 19 w 152"/>
                <a:gd name="T61" fmla="*/ 13 h 129"/>
                <a:gd name="T62" fmla="*/ 19 w 152"/>
                <a:gd name="T63" fmla="*/ 20 h 129"/>
                <a:gd name="T64" fmla="*/ 17 w 152"/>
                <a:gd name="T65" fmla="*/ 31 h 129"/>
                <a:gd name="T66" fmla="*/ 20 w 152"/>
                <a:gd name="T67" fmla="*/ 35 h 129"/>
                <a:gd name="T68" fmla="*/ 24 w 152"/>
                <a:gd name="T69" fmla="*/ 23 h 129"/>
                <a:gd name="T70" fmla="*/ 35 w 152"/>
                <a:gd name="T71" fmla="*/ 9 h 129"/>
                <a:gd name="T72" fmla="*/ 40 w 152"/>
                <a:gd name="T73" fmla="*/ 7 h 129"/>
                <a:gd name="T74" fmla="*/ 35 w 152"/>
                <a:gd name="T75" fmla="*/ 1 h 129"/>
                <a:gd name="T76" fmla="*/ 46 w 152"/>
                <a:gd name="T77" fmla="*/ 7 h 129"/>
                <a:gd name="T78" fmla="*/ 57 w 152"/>
                <a:gd name="T79" fmla="*/ 16 h 129"/>
                <a:gd name="T80" fmla="*/ 84 w 152"/>
                <a:gd name="T81" fmla="*/ 22 h 129"/>
                <a:gd name="T82" fmla="*/ 107 w 152"/>
                <a:gd name="T83" fmla="*/ 18 h 129"/>
                <a:gd name="T84" fmla="*/ 120 w 152"/>
                <a:gd name="T85" fmla="*/ 16 h 129"/>
                <a:gd name="T86" fmla="*/ 118 w 152"/>
                <a:gd name="T87" fmla="*/ 19 h 129"/>
                <a:gd name="T88" fmla="*/ 120 w 152"/>
                <a:gd name="T89" fmla="*/ 24 h 129"/>
                <a:gd name="T90" fmla="*/ 121 w 152"/>
                <a:gd name="T91" fmla="*/ 22 h 129"/>
                <a:gd name="T92" fmla="*/ 126 w 152"/>
                <a:gd name="T93" fmla="*/ 27 h 129"/>
                <a:gd name="T94" fmla="*/ 129 w 152"/>
                <a:gd name="T95" fmla="*/ 27 h 129"/>
                <a:gd name="T96" fmla="*/ 130 w 152"/>
                <a:gd name="T97" fmla="*/ 27 h 129"/>
                <a:gd name="T98" fmla="*/ 141 w 152"/>
                <a:gd name="T99" fmla="*/ 32 h 129"/>
                <a:gd name="T100" fmla="*/ 136 w 152"/>
                <a:gd name="T101" fmla="*/ 41 h 129"/>
                <a:gd name="T102" fmla="*/ 145 w 152"/>
                <a:gd name="T103" fmla="*/ 41 h 129"/>
                <a:gd name="T104" fmla="*/ 107 w 152"/>
                <a:gd name="T105" fmla="*/ 13 h 129"/>
                <a:gd name="T106" fmla="*/ 103 w 152"/>
                <a:gd name="T107" fmla="*/ 14 h 129"/>
                <a:gd name="T108" fmla="*/ 104 w 152"/>
                <a:gd name="T109" fmla="*/ 13 h 129"/>
                <a:gd name="T110" fmla="*/ 91 w 152"/>
                <a:gd name="T111" fmla="*/ 15 h 129"/>
                <a:gd name="T112" fmla="*/ 92 w 152"/>
                <a:gd name="T113" fmla="*/ 14 h 129"/>
                <a:gd name="T114" fmla="*/ 141 w 152"/>
                <a:gd name="T115" fmla="*/ 34 h 129"/>
                <a:gd name="T116" fmla="*/ 139 w 152"/>
                <a:gd name="T117" fmla="*/ 38 h 129"/>
                <a:gd name="T118" fmla="*/ 140 w 152"/>
                <a:gd name="T119" fmla="*/ 3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 h="129">
                  <a:moveTo>
                    <a:pt x="150" y="41"/>
                  </a:moveTo>
                  <a:cubicBezTo>
                    <a:pt x="152" y="44"/>
                    <a:pt x="152" y="44"/>
                    <a:pt x="152" y="44"/>
                  </a:cubicBezTo>
                  <a:cubicBezTo>
                    <a:pt x="152" y="44"/>
                    <a:pt x="152" y="44"/>
                    <a:pt x="152" y="44"/>
                  </a:cubicBezTo>
                  <a:cubicBezTo>
                    <a:pt x="152" y="45"/>
                    <a:pt x="152" y="45"/>
                    <a:pt x="152" y="45"/>
                  </a:cubicBezTo>
                  <a:cubicBezTo>
                    <a:pt x="150" y="45"/>
                    <a:pt x="150" y="45"/>
                    <a:pt x="150" y="45"/>
                  </a:cubicBezTo>
                  <a:cubicBezTo>
                    <a:pt x="150" y="46"/>
                    <a:pt x="150" y="46"/>
                    <a:pt x="150" y="46"/>
                  </a:cubicBezTo>
                  <a:cubicBezTo>
                    <a:pt x="150" y="47"/>
                    <a:pt x="150" y="47"/>
                    <a:pt x="150" y="47"/>
                  </a:cubicBezTo>
                  <a:cubicBezTo>
                    <a:pt x="146" y="48"/>
                    <a:pt x="148" y="48"/>
                    <a:pt x="146" y="49"/>
                  </a:cubicBezTo>
                  <a:cubicBezTo>
                    <a:pt x="144" y="49"/>
                    <a:pt x="144" y="49"/>
                    <a:pt x="144" y="49"/>
                  </a:cubicBezTo>
                  <a:cubicBezTo>
                    <a:pt x="144" y="50"/>
                    <a:pt x="144" y="50"/>
                    <a:pt x="144" y="50"/>
                  </a:cubicBezTo>
                  <a:cubicBezTo>
                    <a:pt x="143" y="52"/>
                    <a:pt x="143" y="52"/>
                    <a:pt x="142" y="53"/>
                  </a:cubicBezTo>
                  <a:cubicBezTo>
                    <a:pt x="142" y="53"/>
                    <a:pt x="142" y="53"/>
                    <a:pt x="142" y="53"/>
                  </a:cubicBezTo>
                  <a:cubicBezTo>
                    <a:pt x="142" y="54"/>
                    <a:pt x="143" y="54"/>
                    <a:pt x="143" y="55"/>
                  </a:cubicBezTo>
                  <a:cubicBezTo>
                    <a:pt x="143" y="56"/>
                    <a:pt x="143" y="56"/>
                    <a:pt x="143" y="56"/>
                  </a:cubicBezTo>
                  <a:cubicBezTo>
                    <a:pt x="143" y="56"/>
                    <a:pt x="143" y="56"/>
                    <a:pt x="143" y="56"/>
                  </a:cubicBezTo>
                  <a:cubicBezTo>
                    <a:pt x="143" y="57"/>
                    <a:pt x="143" y="57"/>
                    <a:pt x="143" y="57"/>
                  </a:cubicBezTo>
                  <a:cubicBezTo>
                    <a:pt x="144" y="57"/>
                    <a:pt x="144" y="57"/>
                    <a:pt x="144" y="57"/>
                  </a:cubicBezTo>
                  <a:cubicBezTo>
                    <a:pt x="145" y="57"/>
                    <a:pt x="145" y="57"/>
                    <a:pt x="145"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59"/>
                    <a:pt x="146" y="59"/>
                    <a:pt x="146" y="59"/>
                  </a:cubicBezTo>
                  <a:cubicBezTo>
                    <a:pt x="146" y="59"/>
                    <a:pt x="146" y="59"/>
                    <a:pt x="146" y="59"/>
                  </a:cubicBezTo>
                  <a:cubicBezTo>
                    <a:pt x="144" y="60"/>
                    <a:pt x="143" y="60"/>
                    <a:pt x="142" y="61"/>
                  </a:cubicBezTo>
                  <a:cubicBezTo>
                    <a:pt x="141" y="61"/>
                    <a:pt x="141" y="61"/>
                    <a:pt x="140" y="61"/>
                  </a:cubicBezTo>
                  <a:cubicBezTo>
                    <a:pt x="140" y="61"/>
                    <a:pt x="140" y="61"/>
                    <a:pt x="139" y="62"/>
                  </a:cubicBezTo>
                  <a:cubicBezTo>
                    <a:pt x="139" y="62"/>
                    <a:pt x="138" y="62"/>
                    <a:pt x="137" y="62"/>
                  </a:cubicBezTo>
                  <a:cubicBezTo>
                    <a:pt x="137" y="63"/>
                    <a:pt x="137" y="62"/>
                    <a:pt x="137" y="63"/>
                  </a:cubicBezTo>
                  <a:cubicBezTo>
                    <a:pt x="137" y="64"/>
                    <a:pt x="137" y="64"/>
                    <a:pt x="137" y="65"/>
                  </a:cubicBezTo>
                  <a:cubicBezTo>
                    <a:pt x="137" y="66"/>
                    <a:pt x="137" y="66"/>
                    <a:pt x="137" y="67"/>
                  </a:cubicBezTo>
                  <a:cubicBezTo>
                    <a:pt x="137" y="68"/>
                    <a:pt x="137" y="68"/>
                    <a:pt x="137" y="68"/>
                  </a:cubicBezTo>
                  <a:cubicBezTo>
                    <a:pt x="136" y="69"/>
                    <a:pt x="135" y="69"/>
                    <a:pt x="134" y="70"/>
                  </a:cubicBezTo>
                  <a:cubicBezTo>
                    <a:pt x="135" y="71"/>
                    <a:pt x="135" y="71"/>
                    <a:pt x="135" y="71"/>
                  </a:cubicBezTo>
                  <a:cubicBezTo>
                    <a:pt x="141" y="77"/>
                    <a:pt x="140" y="76"/>
                    <a:pt x="142" y="79"/>
                  </a:cubicBezTo>
                  <a:cubicBezTo>
                    <a:pt x="142" y="79"/>
                    <a:pt x="142" y="79"/>
                    <a:pt x="142" y="79"/>
                  </a:cubicBezTo>
                  <a:cubicBezTo>
                    <a:pt x="142" y="79"/>
                    <a:pt x="142" y="79"/>
                    <a:pt x="142" y="79"/>
                  </a:cubicBezTo>
                  <a:cubicBezTo>
                    <a:pt x="143" y="80"/>
                    <a:pt x="143" y="80"/>
                    <a:pt x="143" y="81"/>
                  </a:cubicBezTo>
                  <a:cubicBezTo>
                    <a:pt x="143" y="82"/>
                    <a:pt x="143" y="82"/>
                    <a:pt x="143" y="82"/>
                  </a:cubicBezTo>
                  <a:cubicBezTo>
                    <a:pt x="143" y="82"/>
                    <a:pt x="143" y="82"/>
                    <a:pt x="143" y="82"/>
                  </a:cubicBezTo>
                  <a:cubicBezTo>
                    <a:pt x="142" y="84"/>
                    <a:pt x="142" y="83"/>
                    <a:pt x="140" y="85"/>
                  </a:cubicBezTo>
                  <a:cubicBezTo>
                    <a:pt x="139" y="85"/>
                    <a:pt x="139" y="86"/>
                    <a:pt x="139" y="86"/>
                  </a:cubicBezTo>
                  <a:cubicBezTo>
                    <a:pt x="138" y="87"/>
                    <a:pt x="137" y="87"/>
                    <a:pt x="136" y="86"/>
                  </a:cubicBezTo>
                  <a:cubicBezTo>
                    <a:pt x="135" y="87"/>
                    <a:pt x="135" y="87"/>
                    <a:pt x="135" y="87"/>
                  </a:cubicBezTo>
                  <a:cubicBezTo>
                    <a:pt x="133" y="88"/>
                    <a:pt x="133" y="88"/>
                    <a:pt x="133" y="88"/>
                  </a:cubicBezTo>
                  <a:cubicBezTo>
                    <a:pt x="133" y="89"/>
                    <a:pt x="133" y="89"/>
                    <a:pt x="133" y="89"/>
                  </a:cubicBezTo>
                  <a:cubicBezTo>
                    <a:pt x="130" y="90"/>
                    <a:pt x="126" y="91"/>
                    <a:pt x="126" y="91"/>
                  </a:cubicBezTo>
                  <a:cubicBezTo>
                    <a:pt x="123" y="90"/>
                    <a:pt x="123" y="90"/>
                    <a:pt x="123" y="90"/>
                  </a:cubicBezTo>
                  <a:cubicBezTo>
                    <a:pt x="122" y="91"/>
                    <a:pt x="122" y="91"/>
                    <a:pt x="122" y="91"/>
                  </a:cubicBezTo>
                  <a:cubicBezTo>
                    <a:pt x="121" y="91"/>
                    <a:pt x="122" y="91"/>
                    <a:pt x="121" y="92"/>
                  </a:cubicBezTo>
                  <a:cubicBezTo>
                    <a:pt x="120" y="92"/>
                    <a:pt x="120" y="92"/>
                    <a:pt x="120" y="92"/>
                  </a:cubicBezTo>
                  <a:cubicBezTo>
                    <a:pt x="120" y="92"/>
                    <a:pt x="120" y="92"/>
                    <a:pt x="120" y="92"/>
                  </a:cubicBezTo>
                  <a:cubicBezTo>
                    <a:pt x="119" y="93"/>
                    <a:pt x="119" y="94"/>
                    <a:pt x="119" y="96"/>
                  </a:cubicBezTo>
                  <a:cubicBezTo>
                    <a:pt x="118" y="97"/>
                    <a:pt x="118" y="97"/>
                    <a:pt x="118" y="97"/>
                  </a:cubicBezTo>
                  <a:cubicBezTo>
                    <a:pt x="117" y="97"/>
                    <a:pt x="117" y="97"/>
                    <a:pt x="117" y="97"/>
                  </a:cubicBezTo>
                  <a:cubicBezTo>
                    <a:pt x="116" y="96"/>
                    <a:pt x="114" y="95"/>
                    <a:pt x="113" y="93"/>
                  </a:cubicBezTo>
                  <a:cubicBezTo>
                    <a:pt x="113" y="93"/>
                    <a:pt x="113" y="93"/>
                    <a:pt x="113" y="93"/>
                  </a:cubicBezTo>
                  <a:cubicBezTo>
                    <a:pt x="112" y="93"/>
                    <a:pt x="112" y="93"/>
                    <a:pt x="112" y="93"/>
                  </a:cubicBezTo>
                  <a:cubicBezTo>
                    <a:pt x="110" y="93"/>
                    <a:pt x="110" y="93"/>
                    <a:pt x="110" y="93"/>
                  </a:cubicBezTo>
                  <a:cubicBezTo>
                    <a:pt x="109" y="93"/>
                    <a:pt x="110" y="93"/>
                    <a:pt x="109" y="93"/>
                  </a:cubicBezTo>
                  <a:cubicBezTo>
                    <a:pt x="108" y="93"/>
                    <a:pt x="107" y="93"/>
                    <a:pt x="105" y="93"/>
                  </a:cubicBezTo>
                  <a:cubicBezTo>
                    <a:pt x="104" y="92"/>
                    <a:pt x="104" y="92"/>
                    <a:pt x="104" y="92"/>
                  </a:cubicBezTo>
                  <a:cubicBezTo>
                    <a:pt x="104" y="91"/>
                    <a:pt x="104" y="91"/>
                    <a:pt x="104" y="91"/>
                  </a:cubicBezTo>
                  <a:cubicBezTo>
                    <a:pt x="103" y="91"/>
                    <a:pt x="103" y="91"/>
                    <a:pt x="103" y="91"/>
                  </a:cubicBezTo>
                  <a:cubicBezTo>
                    <a:pt x="102" y="91"/>
                    <a:pt x="100" y="91"/>
                    <a:pt x="99" y="91"/>
                  </a:cubicBezTo>
                  <a:cubicBezTo>
                    <a:pt x="98" y="90"/>
                    <a:pt x="98" y="90"/>
                    <a:pt x="98" y="90"/>
                  </a:cubicBezTo>
                  <a:cubicBezTo>
                    <a:pt x="98" y="90"/>
                    <a:pt x="98" y="90"/>
                    <a:pt x="98" y="90"/>
                  </a:cubicBezTo>
                  <a:cubicBezTo>
                    <a:pt x="97" y="89"/>
                    <a:pt x="97" y="89"/>
                    <a:pt x="97" y="89"/>
                  </a:cubicBezTo>
                  <a:cubicBezTo>
                    <a:pt x="96" y="89"/>
                    <a:pt x="96" y="89"/>
                    <a:pt x="96" y="89"/>
                  </a:cubicBezTo>
                  <a:cubicBezTo>
                    <a:pt x="96" y="90"/>
                    <a:pt x="96" y="90"/>
                    <a:pt x="96" y="90"/>
                  </a:cubicBezTo>
                  <a:cubicBezTo>
                    <a:pt x="97" y="91"/>
                    <a:pt x="97" y="91"/>
                    <a:pt x="97" y="91"/>
                  </a:cubicBezTo>
                  <a:cubicBezTo>
                    <a:pt x="98" y="92"/>
                    <a:pt x="98" y="92"/>
                    <a:pt x="98" y="92"/>
                  </a:cubicBezTo>
                  <a:cubicBezTo>
                    <a:pt x="99" y="94"/>
                    <a:pt x="100" y="94"/>
                    <a:pt x="102" y="96"/>
                  </a:cubicBezTo>
                  <a:cubicBezTo>
                    <a:pt x="103" y="97"/>
                    <a:pt x="103" y="97"/>
                    <a:pt x="103" y="97"/>
                  </a:cubicBezTo>
                  <a:cubicBezTo>
                    <a:pt x="102" y="99"/>
                    <a:pt x="103" y="99"/>
                    <a:pt x="103" y="101"/>
                  </a:cubicBezTo>
                  <a:cubicBezTo>
                    <a:pt x="104" y="103"/>
                    <a:pt x="105" y="105"/>
                    <a:pt x="105" y="107"/>
                  </a:cubicBezTo>
                  <a:cubicBezTo>
                    <a:pt x="105" y="108"/>
                    <a:pt x="105" y="108"/>
                    <a:pt x="105" y="109"/>
                  </a:cubicBezTo>
                  <a:cubicBezTo>
                    <a:pt x="105" y="109"/>
                    <a:pt x="105" y="109"/>
                    <a:pt x="105" y="109"/>
                  </a:cubicBezTo>
                  <a:cubicBezTo>
                    <a:pt x="105" y="109"/>
                    <a:pt x="105" y="109"/>
                    <a:pt x="105" y="109"/>
                  </a:cubicBezTo>
                  <a:cubicBezTo>
                    <a:pt x="107" y="110"/>
                    <a:pt x="110" y="110"/>
                    <a:pt x="112" y="110"/>
                  </a:cubicBezTo>
                  <a:cubicBezTo>
                    <a:pt x="112" y="111"/>
                    <a:pt x="112" y="111"/>
                    <a:pt x="112" y="111"/>
                  </a:cubicBezTo>
                  <a:cubicBezTo>
                    <a:pt x="112" y="112"/>
                    <a:pt x="112" y="112"/>
                    <a:pt x="112" y="112"/>
                  </a:cubicBezTo>
                  <a:cubicBezTo>
                    <a:pt x="111" y="113"/>
                    <a:pt x="111" y="113"/>
                    <a:pt x="111" y="113"/>
                  </a:cubicBezTo>
                  <a:cubicBezTo>
                    <a:pt x="111" y="113"/>
                    <a:pt x="111" y="113"/>
                    <a:pt x="111" y="113"/>
                  </a:cubicBezTo>
                  <a:cubicBezTo>
                    <a:pt x="110" y="113"/>
                    <a:pt x="110" y="113"/>
                    <a:pt x="110" y="113"/>
                  </a:cubicBezTo>
                  <a:cubicBezTo>
                    <a:pt x="108" y="114"/>
                    <a:pt x="109" y="114"/>
                    <a:pt x="107" y="115"/>
                  </a:cubicBezTo>
                  <a:cubicBezTo>
                    <a:pt x="106" y="115"/>
                    <a:pt x="105" y="115"/>
                    <a:pt x="105" y="116"/>
                  </a:cubicBezTo>
                  <a:cubicBezTo>
                    <a:pt x="104" y="117"/>
                    <a:pt x="104" y="117"/>
                    <a:pt x="104" y="119"/>
                  </a:cubicBezTo>
                  <a:cubicBezTo>
                    <a:pt x="103" y="120"/>
                    <a:pt x="103" y="120"/>
                    <a:pt x="102" y="121"/>
                  </a:cubicBezTo>
                  <a:cubicBezTo>
                    <a:pt x="100" y="121"/>
                    <a:pt x="101" y="121"/>
                    <a:pt x="100" y="121"/>
                  </a:cubicBezTo>
                  <a:cubicBezTo>
                    <a:pt x="99" y="121"/>
                    <a:pt x="99" y="121"/>
                    <a:pt x="99" y="121"/>
                  </a:cubicBezTo>
                  <a:cubicBezTo>
                    <a:pt x="98" y="122"/>
                    <a:pt x="98" y="122"/>
                    <a:pt x="97" y="123"/>
                  </a:cubicBezTo>
                  <a:cubicBezTo>
                    <a:pt x="96" y="123"/>
                    <a:pt x="96" y="123"/>
                    <a:pt x="96" y="123"/>
                  </a:cubicBezTo>
                  <a:cubicBezTo>
                    <a:pt x="95" y="123"/>
                    <a:pt x="94" y="123"/>
                    <a:pt x="93" y="124"/>
                  </a:cubicBezTo>
                  <a:cubicBezTo>
                    <a:pt x="91" y="126"/>
                    <a:pt x="91" y="126"/>
                    <a:pt x="90" y="127"/>
                  </a:cubicBezTo>
                  <a:cubicBezTo>
                    <a:pt x="89" y="128"/>
                    <a:pt x="89" y="128"/>
                    <a:pt x="89" y="129"/>
                  </a:cubicBezTo>
                  <a:cubicBezTo>
                    <a:pt x="88" y="129"/>
                    <a:pt x="88" y="129"/>
                    <a:pt x="88" y="129"/>
                  </a:cubicBezTo>
                  <a:cubicBezTo>
                    <a:pt x="88" y="128"/>
                    <a:pt x="88" y="128"/>
                    <a:pt x="88" y="128"/>
                  </a:cubicBezTo>
                  <a:cubicBezTo>
                    <a:pt x="88" y="127"/>
                    <a:pt x="88" y="127"/>
                    <a:pt x="88" y="127"/>
                  </a:cubicBezTo>
                  <a:cubicBezTo>
                    <a:pt x="88" y="126"/>
                    <a:pt x="88" y="126"/>
                    <a:pt x="88" y="126"/>
                  </a:cubicBezTo>
                  <a:cubicBezTo>
                    <a:pt x="87" y="126"/>
                    <a:pt x="87" y="126"/>
                    <a:pt x="86" y="126"/>
                  </a:cubicBezTo>
                  <a:cubicBezTo>
                    <a:pt x="86" y="126"/>
                    <a:pt x="86" y="126"/>
                    <a:pt x="86" y="126"/>
                  </a:cubicBezTo>
                  <a:cubicBezTo>
                    <a:pt x="85" y="126"/>
                    <a:pt x="85" y="126"/>
                    <a:pt x="83" y="128"/>
                  </a:cubicBezTo>
                  <a:cubicBezTo>
                    <a:pt x="81" y="128"/>
                    <a:pt x="81" y="128"/>
                    <a:pt x="79" y="128"/>
                  </a:cubicBezTo>
                  <a:cubicBezTo>
                    <a:pt x="79" y="128"/>
                    <a:pt x="79" y="128"/>
                    <a:pt x="79" y="128"/>
                  </a:cubicBezTo>
                  <a:cubicBezTo>
                    <a:pt x="77" y="127"/>
                    <a:pt x="74" y="124"/>
                    <a:pt x="73" y="123"/>
                  </a:cubicBezTo>
                  <a:cubicBezTo>
                    <a:pt x="73" y="122"/>
                    <a:pt x="73" y="122"/>
                    <a:pt x="73" y="122"/>
                  </a:cubicBezTo>
                  <a:cubicBezTo>
                    <a:pt x="73" y="122"/>
                    <a:pt x="73" y="122"/>
                    <a:pt x="73" y="122"/>
                  </a:cubicBezTo>
                  <a:cubicBezTo>
                    <a:pt x="72" y="120"/>
                    <a:pt x="72" y="121"/>
                    <a:pt x="72" y="119"/>
                  </a:cubicBezTo>
                  <a:cubicBezTo>
                    <a:pt x="72" y="119"/>
                    <a:pt x="72" y="119"/>
                    <a:pt x="72" y="119"/>
                  </a:cubicBezTo>
                  <a:cubicBezTo>
                    <a:pt x="72" y="118"/>
                    <a:pt x="72" y="118"/>
                    <a:pt x="72" y="118"/>
                  </a:cubicBezTo>
                  <a:cubicBezTo>
                    <a:pt x="71" y="117"/>
                    <a:pt x="71" y="115"/>
                    <a:pt x="70" y="115"/>
                  </a:cubicBezTo>
                  <a:cubicBezTo>
                    <a:pt x="70" y="114"/>
                    <a:pt x="70" y="114"/>
                    <a:pt x="70" y="114"/>
                  </a:cubicBezTo>
                  <a:cubicBezTo>
                    <a:pt x="70" y="113"/>
                    <a:pt x="70" y="113"/>
                    <a:pt x="70" y="113"/>
                  </a:cubicBezTo>
                  <a:cubicBezTo>
                    <a:pt x="70" y="113"/>
                    <a:pt x="70" y="113"/>
                    <a:pt x="70" y="113"/>
                  </a:cubicBezTo>
                  <a:cubicBezTo>
                    <a:pt x="69" y="111"/>
                    <a:pt x="69" y="111"/>
                    <a:pt x="69" y="111"/>
                  </a:cubicBezTo>
                  <a:cubicBezTo>
                    <a:pt x="69" y="111"/>
                    <a:pt x="69" y="111"/>
                    <a:pt x="69" y="111"/>
                  </a:cubicBezTo>
                  <a:cubicBezTo>
                    <a:pt x="69" y="110"/>
                    <a:pt x="69" y="110"/>
                    <a:pt x="69" y="110"/>
                  </a:cubicBezTo>
                  <a:cubicBezTo>
                    <a:pt x="68" y="109"/>
                    <a:pt x="66" y="107"/>
                    <a:pt x="65" y="107"/>
                  </a:cubicBezTo>
                  <a:cubicBezTo>
                    <a:pt x="65" y="106"/>
                    <a:pt x="65" y="106"/>
                    <a:pt x="65" y="106"/>
                  </a:cubicBezTo>
                  <a:cubicBezTo>
                    <a:pt x="64" y="106"/>
                    <a:pt x="64" y="106"/>
                    <a:pt x="64" y="106"/>
                  </a:cubicBezTo>
                  <a:cubicBezTo>
                    <a:pt x="64" y="106"/>
                    <a:pt x="64" y="106"/>
                    <a:pt x="63" y="105"/>
                  </a:cubicBezTo>
                  <a:cubicBezTo>
                    <a:pt x="62" y="106"/>
                    <a:pt x="62" y="106"/>
                    <a:pt x="62" y="106"/>
                  </a:cubicBezTo>
                  <a:cubicBezTo>
                    <a:pt x="62" y="105"/>
                    <a:pt x="62" y="105"/>
                    <a:pt x="62" y="105"/>
                  </a:cubicBezTo>
                  <a:cubicBezTo>
                    <a:pt x="63" y="103"/>
                    <a:pt x="67" y="100"/>
                    <a:pt x="68" y="100"/>
                  </a:cubicBezTo>
                  <a:cubicBezTo>
                    <a:pt x="68" y="99"/>
                    <a:pt x="68" y="99"/>
                    <a:pt x="68" y="99"/>
                  </a:cubicBezTo>
                  <a:cubicBezTo>
                    <a:pt x="67" y="98"/>
                    <a:pt x="66" y="97"/>
                    <a:pt x="66" y="96"/>
                  </a:cubicBezTo>
                  <a:cubicBezTo>
                    <a:pt x="65" y="95"/>
                    <a:pt x="65" y="95"/>
                    <a:pt x="65" y="95"/>
                  </a:cubicBezTo>
                  <a:cubicBezTo>
                    <a:pt x="64" y="93"/>
                    <a:pt x="62" y="90"/>
                    <a:pt x="62" y="88"/>
                  </a:cubicBezTo>
                  <a:cubicBezTo>
                    <a:pt x="62" y="87"/>
                    <a:pt x="62" y="87"/>
                    <a:pt x="62" y="87"/>
                  </a:cubicBezTo>
                  <a:cubicBezTo>
                    <a:pt x="62" y="86"/>
                    <a:pt x="62" y="86"/>
                    <a:pt x="62" y="86"/>
                  </a:cubicBezTo>
                  <a:cubicBezTo>
                    <a:pt x="62" y="82"/>
                    <a:pt x="63" y="82"/>
                    <a:pt x="62" y="78"/>
                  </a:cubicBezTo>
                  <a:cubicBezTo>
                    <a:pt x="63" y="77"/>
                    <a:pt x="63" y="77"/>
                    <a:pt x="63" y="77"/>
                  </a:cubicBezTo>
                  <a:cubicBezTo>
                    <a:pt x="64" y="76"/>
                    <a:pt x="64" y="76"/>
                    <a:pt x="64" y="76"/>
                  </a:cubicBezTo>
                  <a:cubicBezTo>
                    <a:pt x="64" y="75"/>
                    <a:pt x="64" y="75"/>
                    <a:pt x="64" y="75"/>
                  </a:cubicBezTo>
                  <a:cubicBezTo>
                    <a:pt x="64" y="73"/>
                    <a:pt x="64" y="73"/>
                    <a:pt x="64" y="73"/>
                  </a:cubicBezTo>
                  <a:cubicBezTo>
                    <a:pt x="65" y="72"/>
                    <a:pt x="65" y="72"/>
                    <a:pt x="65" y="72"/>
                  </a:cubicBezTo>
                  <a:cubicBezTo>
                    <a:pt x="66" y="71"/>
                    <a:pt x="66" y="71"/>
                    <a:pt x="66" y="71"/>
                  </a:cubicBezTo>
                  <a:cubicBezTo>
                    <a:pt x="66" y="69"/>
                    <a:pt x="66" y="69"/>
                    <a:pt x="66" y="69"/>
                  </a:cubicBezTo>
                  <a:cubicBezTo>
                    <a:pt x="66" y="68"/>
                    <a:pt x="66" y="69"/>
                    <a:pt x="66" y="68"/>
                  </a:cubicBezTo>
                  <a:cubicBezTo>
                    <a:pt x="65" y="67"/>
                    <a:pt x="65" y="67"/>
                    <a:pt x="65" y="67"/>
                  </a:cubicBezTo>
                  <a:cubicBezTo>
                    <a:pt x="63" y="66"/>
                    <a:pt x="64" y="67"/>
                    <a:pt x="62" y="67"/>
                  </a:cubicBezTo>
                  <a:cubicBezTo>
                    <a:pt x="61" y="67"/>
                    <a:pt x="61" y="67"/>
                    <a:pt x="61" y="67"/>
                  </a:cubicBezTo>
                  <a:cubicBezTo>
                    <a:pt x="54" y="68"/>
                    <a:pt x="52" y="68"/>
                    <a:pt x="50" y="68"/>
                  </a:cubicBezTo>
                  <a:cubicBezTo>
                    <a:pt x="48" y="68"/>
                    <a:pt x="48" y="68"/>
                    <a:pt x="48" y="68"/>
                  </a:cubicBezTo>
                  <a:cubicBezTo>
                    <a:pt x="47" y="68"/>
                    <a:pt x="47" y="68"/>
                    <a:pt x="47" y="68"/>
                  </a:cubicBezTo>
                  <a:cubicBezTo>
                    <a:pt x="46" y="69"/>
                    <a:pt x="46" y="69"/>
                    <a:pt x="46" y="69"/>
                  </a:cubicBezTo>
                  <a:cubicBezTo>
                    <a:pt x="45" y="68"/>
                    <a:pt x="45" y="68"/>
                    <a:pt x="45" y="68"/>
                  </a:cubicBezTo>
                  <a:cubicBezTo>
                    <a:pt x="45" y="68"/>
                    <a:pt x="45" y="68"/>
                    <a:pt x="45" y="68"/>
                  </a:cubicBezTo>
                  <a:cubicBezTo>
                    <a:pt x="44" y="68"/>
                    <a:pt x="44" y="68"/>
                    <a:pt x="44" y="68"/>
                  </a:cubicBezTo>
                  <a:cubicBezTo>
                    <a:pt x="43" y="68"/>
                    <a:pt x="37" y="60"/>
                    <a:pt x="37" y="59"/>
                  </a:cubicBezTo>
                  <a:cubicBezTo>
                    <a:pt x="36" y="59"/>
                    <a:pt x="36" y="59"/>
                    <a:pt x="36" y="59"/>
                  </a:cubicBezTo>
                  <a:cubicBezTo>
                    <a:pt x="30" y="59"/>
                    <a:pt x="33" y="56"/>
                    <a:pt x="26" y="59"/>
                  </a:cubicBezTo>
                  <a:cubicBezTo>
                    <a:pt x="21" y="59"/>
                    <a:pt x="23" y="57"/>
                    <a:pt x="16" y="59"/>
                  </a:cubicBezTo>
                  <a:cubicBezTo>
                    <a:pt x="15" y="58"/>
                    <a:pt x="15" y="58"/>
                    <a:pt x="15" y="58"/>
                  </a:cubicBezTo>
                  <a:cubicBezTo>
                    <a:pt x="14" y="57"/>
                    <a:pt x="14" y="57"/>
                    <a:pt x="14" y="57"/>
                  </a:cubicBezTo>
                  <a:cubicBezTo>
                    <a:pt x="13" y="55"/>
                    <a:pt x="14" y="56"/>
                    <a:pt x="13" y="54"/>
                  </a:cubicBezTo>
                  <a:cubicBezTo>
                    <a:pt x="12" y="54"/>
                    <a:pt x="12" y="54"/>
                    <a:pt x="11" y="54"/>
                  </a:cubicBezTo>
                  <a:cubicBezTo>
                    <a:pt x="10" y="53"/>
                    <a:pt x="10" y="53"/>
                    <a:pt x="10" y="53"/>
                  </a:cubicBezTo>
                  <a:cubicBezTo>
                    <a:pt x="10" y="53"/>
                    <a:pt x="10" y="53"/>
                    <a:pt x="10" y="53"/>
                  </a:cubicBezTo>
                  <a:cubicBezTo>
                    <a:pt x="10" y="51"/>
                    <a:pt x="10" y="50"/>
                    <a:pt x="10" y="48"/>
                  </a:cubicBezTo>
                  <a:cubicBezTo>
                    <a:pt x="11" y="47"/>
                    <a:pt x="11" y="47"/>
                    <a:pt x="11" y="46"/>
                  </a:cubicBezTo>
                  <a:cubicBezTo>
                    <a:pt x="11" y="45"/>
                    <a:pt x="11" y="44"/>
                    <a:pt x="11" y="43"/>
                  </a:cubicBezTo>
                  <a:cubicBezTo>
                    <a:pt x="9" y="42"/>
                    <a:pt x="10" y="42"/>
                    <a:pt x="8" y="40"/>
                  </a:cubicBezTo>
                  <a:cubicBezTo>
                    <a:pt x="7" y="37"/>
                    <a:pt x="7" y="38"/>
                    <a:pt x="6" y="35"/>
                  </a:cubicBezTo>
                  <a:cubicBezTo>
                    <a:pt x="6" y="35"/>
                    <a:pt x="6" y="35"/>
                    <a:pt x="6" y="35"/>
                  </a:cubicBezTo>
                  <a:cubicBezTo>
                    <a:pt x="5" y="35"/>
                    <a:pt x="5" y="35"/>
                    <a:pt x="5" y="35"/>
                  </a:cubicBezTo>
                  <a:cubicBezTo>
                    <a:pt x="4" y="35"/>
                    <a:pt x="4" y="35"/>
                    <a:pt x="4" y="35"/>
                  </a:cubicBezTo>
                  <a:cubicBezTo>
                    <a:pt x="4" y="33"/>
                    <a:pt x="4" y="33"/>
                    <a:pt x="4" y="33"/>
                  </a:cubicBezTo>
                  <a:cubicBezTo>
                    <a:pt x="3" y="33"/>
                    <a:pt x="3" y="33"/>
                    <a:pt x="3" y="33"/>
                  </a:cubicBezTo>
                  <a:cubicBezTo>
                    <a:pt x="2" y="34"/>
                    <a:pt x="3" y="33"/>
                    <a:pt x="2" y="34"/>
                  </a:cubicBezTo>
                  <a:cubicBezTo>
                    <a:pt x="0" y="34"/>
                    <a:pt x="0" y="34"/>
                    <a:pt x="0" y="34"/>
                  </a:cubicBezTo>
                  <a:cubicBezTo>
                    <a:pt x="0" y="34"/>
                    <a:pt x="0" y="34"/>
                    <a:pt x="0" y="34"/>
                  </a:cubicBezTo>
                  <a:cubicBezTo>
                    <a:pt x="0" y="33"/>
                    <a:pt x="0" y="33"/>
                    <a:pt x="0" y="33"/>
                  </a:cubicBezTo>
                  <a:cubicBezTo>
                    <a:pt x="1" y="32"/>
                    <a:pt x="3" y="29"/>
                    <a:pt x="4" y="27"/>
                  </a:cubicBezTo>
                  <a:cubicBezTo>
                    <a:pt x="5" y="21"/>
                    <a:pt x="5" y="23"/>
                    <a:pt x="5" y="19"/>
                  </a:cubicBezTo>
                  <a:cubicBezTo>
                    <a:pt x="7" y="17"/>
                    <a:pt x="7" y="17"/>
                    <a:pt x="8" y="15"/>
                  </a:cubicBezTo>
                  <a:cubicBezTo>
                    <a:pt x="8" y="14"/>
                    <a:pt x="9" y="13"/>
                    <a:pt x="10" y="12"/>
                  </a:cubicBezTo>
                  <a:cubicBezTo>
                    <a:pt x="12" y="11"/>
                    <a:pt x="12" y="11"/>
                    <a:pt x="12" y="11"/>
                  </a:cubicBezTo>
                  <a:cubicBezTo>
                    <a:pt x="13" y="10"/>
                    <a:pt x="15" y="7"/>
                    <a:pt x="16" y="6"/>
                  </a:cubicBezTo>
                  <a:cubicBezTo>
                    <a:pt x="25" y="4"/>
                    <a:pt x="19" y="5"/>
                    <a:pt x="23" y="4"/>
                  </a:cubicBezTo>
                  <a:cubicBezTo>
                    <a:pt x="23" y="4"/>
                    <a:pt x="23" y="4"/>
                    <a:pt x="23" y="4"/>
                  </a:cubicBezTo>
                  <a:cubicBezTo>
                    <a:pt x="22" y="5"/>
                    <a:pt x="22" y="5"/>
                    <a:pt x="22" y="5"/>
                  </a:cubicBezTo>
                  <a:cubicBezTo>
                    <a:pt x="19" y="6"/>
                    <a:pt x="17" y="6"/>
                    <a:pt x="16" y="7"/>
                  </a:cubicBezTo>
                  <a:cubicBezTo>
                    <a:pt x="16" y="8"/>
                    <a:pt x="16" y="8"/>
                    <a:pt x="16" y="9"/>
                  </a:cubicBezTo>
                  <a:cubicBezTo>
                    <a:pt x="18" y="12"/>
                    <a:pt x="17" y="11"/>
                    <a:pt x="19" y="13"/>
                  </a:cubicBezTo>
                  <a:cubicBezTo>
                    <a:pt x="19" y="13"/>
                    <a:pt x="19" y="13"/>
                    <a:pt x="19" y="13"/>
                  </a:cubicBezTo>
                  <a:cubicBezTo>
                    <a:pt x="18" y="13"/>
                    <a:pt x="18" y="13"/>
                    <a:pt x="18" y="13"/>
                  </a:cubicBezTo>
                  <a:cubicBezTo>
                    <a:pt x="19" y="15"/>
                    <a:pt x="19" y="15"/>
                    <a:pt x="19" y="15"/>
                  </a:cubicBezTo>
                  <a:cubicBezTo>
                    <a:pt x="20" y="17"/>
                    <a:pt x="20" y="17"/>
                    <a:pt x="20" y="17"/>
                  </a:cubicBezTo>
                  <a:cubicBezTo>
                    <a:pt x="20" y="17"/>
                    <a:pt x="20" y="17"/>
                    <a:pt x="20" y="17"/>
                  </a:cubicBezTo>
                  <a:cubicBezTo>
                    <a:pt x="19" y="20"/>
                    <a:pt x="19" y="20"/>
                    <a:pt x="19" y="20"/>
                  </a:cubicBezTo>
                  <a:cubicBezTo>
                    <a:pt x="17" y="21"/>
                    <a:pt x="18" y="21"/>
                    <a:pt x="17" y="23"/>
                  </a:cubicBezTo>
                  <a:cubicBezTo>
                    <a:pt x="16" y="24"/>
                    <a:pt x="16" y="24"/>
                    <a:pt x="16" y="24"/>
                  </a:cubicBezTo>
                  <a:cubicBezTo>
                    <a:pt x="14" y="27"/>
                    <a:pt x="14" y="27"/>
                    <a:pt x="14" y="27"/>
                  </a:cubicBezTo>
                  <a:cubicBezTo>
                    <a:pt x="15" y="29"/>
                    <a:pt x="15" y="29"/>
                    <a:pt x="15" y="29"/>
                  </a:cubicBezTo>
                  <a:cubicBezTo>
                    <a:pt x="16" y="30"/>
                    <a:pt x="16" y="30"/>
                    <a:pt x="16" y="30"/>
                  </a:cubicBezTo>
                  <a:cubicBezTo>
                    <a:pt x="17" y="31"/>
                    <a:pt x="17" y="31"/>
                    <a:pt x="17" y="31"/>
                  </a:cubicBezTo>
                  <a:cubicBezTo>
                    <a:pt x="17" y="32"/>
                    <a:pt x="17" y="32"/>
                    <a:pt x="17" y="32"/>
                  </a:cubicBezTo>
                  <a:cubicBezTo>
                    <a:pt x="18" y="32"/>
                    <a:pt x="18" y="32"/>
                    <a:pt x="18" y="32"/>
                  </a:cubicBezTo>
                  <a:cubicBezTo>
                    <a:pt x="18" y="33"/>
                    <a:pt x="18" y="33"/>
                    <a:pt x="18" y="33"/>
                  </a:cubicBezTo>
                  <a:cubicBezTo>
                    <a:pt x="18" y="35"/>
                    <a:pt x="18" y="35"/>
                    <a:pt x="18" y="35"/>
                  </a:cubicBezTo>
                  <a:cubicBezTo>
                    <a:pt x="19" y="35"/>
                    <a:pt x="19" y="35"/>
                    <a:pt x="19" y="35"/>
                  </a:cubicBezTo>
                  <a:cubicBezTo>
                    <a:pt x="20" y="35"/>
                    <a:pt x="20" y="35"/>
                    <a:pt x="20" y="35"/>
                  </a:cubicBezTo>
                  <a:cubicBezTo>
                    <a:pt x="20" y="35"/>
                    <a:pt x="20" y="35"/>
                    <a:pt x="20" y="35"/>
                  </a:cubicBezTo>
                  <a:cubicBezTo>
                    <a:pt x="22" y="35"/>
                    <a:pt x="23" y="35"/>
                    <a:pt x="24" y="34"/>
                  </a:cubicBezTo>
                  <a:cubicBezTo>
                    <a:pt x="24" y="33"/>
                    <a:pt x="25" y="33"/>
                    <a:pt x="26" y="32"/>
                  </a:cubicBezTo>
                  <a:cubicBezTo>
                    <a:pt x="26" y="30"/>
                    <a:pt x="26" y="31"/>
                    <a:pt x="26" y="28"/>
                  </a:cubicBezTo>
                  <a:cubicBezTo>
                    <a:pt x="26" y="27"/>
                    <a:pt x="26" y="27"/>
                    <a:pt x="26" y="27"/>
                  </a:cubicBezTo>
                  <a:cubicBezTo>
                    <a:pt x="24" y="24"/>
                    <a:pt x="24" y="25"/>
                    <a:pt x="24" y="23"/>
                  </a:cubicBezTo>
                  <a:cubicBezTo>
                    <a:pt x="22" y="22"/>
                    <a:pt x="22" y="22"/>
                    <a:pt x="22" y="22"/>
                  </a:cubicBezTo>
                  <a:cubicBezTo>
                    <a:pt x="21" y="17"/>
                    <a:pt x="21" y="19"/>
                    <a:pt x="20" y="16"/>
                  </a:cubicBezTo>
                  <a:cubicBezTo>
                    <a:pt x="21" y="15"/>
                    <a:pt x="21" y="15"/>
                    <a:pt x="21" y="15"/>
                  </a:cubicBezTo>
                  <a:cubicBezTo>
                    <a:pt x="21" y="14"/>
                    <a:pt x="21" y="14"/>
                    <a:pt x="21" y="14"/>
                  </a:cubicBezTo>
                  <a:cubicBezTo>
                    <a:pt x="24" y="13"/>
                    <a:pt x="24" y="13"/>
                    <a:pt x="24" y="13"/>
                  </a:cubicBezTo>
                  <a:cubicBezTo>
                    <a:pt x="33" y="9"/>
                    <a:pt x="25" y="13"/>
                    <a:pt x="35" y="9"/>
                  </a:cubicBezTo>
                  <a:cubicBezTo>
                    <a:pt x="36" y="9"/>
                    <a:pt x="36" y="9"/>
                    <a:pt x="36" y="9"/>
                  </a:cubicBezTo>
                  <a:cubicBezTo>
                    <a:pt x="37" y="7"/>
                    <a:pt x="37" y="7"/>
                    <a:pt x="37" y="7"/>
                  </a:cubicBezTo>
                  <a:cubicBezTo>
                    <a:pt x="37" y="7"/>
                    <a:pt x="37" y="7"/>
                    <a:pt x="37" y="7"/>
                  </a:cubicBezTo>
                  <a:cubicBezTo>
                    <a:pt x="39" y="8"/>
                    <a:pt x="39" y="8"/>
                    <a:pt x="39" y="8"/>
                  </a:cubicBezTo>
                  <a:cubicBezTo>
                    <a:pt x="40" y="8"/>
                    <a:pt x="40" y="8"/>
                    <a:pt x="40" y="8"/>
                  </a:cubicBezTo>
                  <a:cubicBezTo>
                    <a:pt x="40" y="7"/>
                    <a:pt x="40" y="7"/>
                    <a:pt x="40" y="7"/>
                  </a:cubicBezTo>
                  <a:cubicBezTo>
                    <a:pt x="40" y="6"/>
                    <a:pt x="40" y="6"/>
                    <a:pt x="40" y="6"/>
                  </a:cubicBezTo>
                  <a:cubicBezTo>
                    <a:pt x="38" y="6"/>
                    <a:pt x="37" y="6"/>
                    <a:pt x="36" y="6"/>
                  </a:cubicBezTo>
                  <a:cubicBezTo>
                    <a:pt x="35" y="6"/>
                    <a:pt x="35" y="6"/>
                    <a:pt x="35" y="6"/>
                  </a:cubicBezTo>
                  <a:cubicBezTo>
                    <a:pt x="35" y="5"/>
                    <a:pt x="35" y="5"/>
                    <a:pt x="35" y="5"/>
                  </a:cubicBezTo>
                  <a:cubicBezTo>
                    <a:pt x="34" y="3"/>
                    <a:pt x="34" y="3"/>
                    <a:pt x="34" y="3"/>
                  </a:cubicBezTo>
                  <a:cubicBezTo>
                    <a:pt x="35" y="2"/>
                    <a:pt x="35" y="2"/>
                    <a:pt x="35" y="1"/>
                  </a:cubicBezTo>
                  <a:cubicBezTo>
                    <a:pt x="37" y="0"/>
                    <a:pt x="36" y="1"/>
                    <a:pt x="38" y="0"/>
                  </a:cubicBezTo>
                  <a:cubicBezTo>
                    <a:pt x="39" y="1"/>
                    <a:pt x="39" y="1"/>
                    <a:pt x="39" y="1"/>
                  </a:cubicBezTo>
                  <a:cubicBezTo>
                    <a:pt x="40" y="2"/>
                    <a:pt x="40" y="2"/>
                    <a:pt x="40" y="2"/>
                  </a:cubicBezTo>
                  <a:cubicBezTo>
                    <a:pt x="40" y="4"/>
                    <a:pt x="40" y="5"/>
                    <a:pt x="41" y="7"/>
                  </a:cubicBezTo>
                  <a:cubicBezTo>
                    <a:pt x="42" y="8"/>
                    <a:pt x="42" y="8"/>
                    <a:pt x="42" y="8"/>
                  </a:cubicBezTo>
                  <a:cubicBezTo>
                    <a:pt x="43" y="8"/>
                    <a:pt x="45" y="8"/>
                    <a:pt x="46" y="7"/>
                  </a:cubicBezTo>
                  <a:cubicBezTo>
                    <a:pt x="49" y="8"/>
                    <a:pt x="48" y="8"/>
                    <a:pt x="51" y="8"/>
                  </a:cubicBezTo>
                  <a:cubicBezTo>
                    <a:pt x="54" y="10"/>
                    <a:pt x="53" y="10"/>
                    <a:pt x="56" y="12"/>
                  </a:cubicBezTo>
                  <a:cubicBezTo>
                    <a:pt x="56" y="13"/>
                    <a:pt x="56" y="13"/>
                    <a:pt x="56" y="13"/>
                  </a:cubicBezTo>
                  <a:cubicBezTo>
                    <a:pt x="57" y="14"/>
                    <a:pt x="57" y="14"/>
                    <a:pt x="57" y="14"/>
                  </a:cubicBezTo>
                  <a:cubicBezTo>
                    <a:pt x="57" y="15"/>
                    <a:pt x="57" y="15"/>
                    <a:pt x="57" y="15"/>
                  </a:cubicBezTo>
                  <a:cubicBezTo>
                    <a:pt x="57" y="16"/>
                    <a:pt x="57" y="16"/>
                    <a:pt x="57" y="16"/>
                  </a:cubicBezTo>
                  <a:cubicBezTo>
                    <a:pt x="57" y="17"/>
                    <a:pt x="57" y="17"/>
                    <a:pt x="58" y="18"/>
                  </a:cubicBezTo>
                  <a:cubicBezTo>
                    <a:pt x="59" y="19"/>
                    <a:pt x="59" y="19"/>
                    <a:pt x="59" y="19"/>
                  </a:cubicBezTo>
                  <a:cubicBezTo>
                    <a:pt x="60" y="19"/>
                    <a:pt x="73" y="18"/>
                    <a:pt x="80" y="18"/>
                  </a:cubicBezTo>
                  <a:cubicBezTo>
                    <a:pt x="81" y="18"/>
                    <a:pt x="81" y="18"/>
                    <a:pt x="81" y="18"/>
                  </a:cubicBezTo>
                  <a:cubicBezTo>
                    <a:pt x="82" y="19"/>
                    <a:pt x="82" y="19"/>
                    <a:pt x="82" y="19"/>
                  </a:cubicBezTo>
                  <a:cubicBezTo>
                    <a:pt x="84" y="22"/>
                    <a:pt x="84" y="22"/>
                    <a:pt x="84" y="22"/>
                  </a:cubicBezTo>
                  <a:cubicBezTo>
                    <a:pt x="86" y="22"/>
                    <a:pt x="91" y="24"/>
                    <a:pt x="92" y="24"/>
                  </a:cubicBezTo>
                  <a:cubicBezTo>
                    <a:pt x="95" y="24"/>
                    <a:pt x="93" y="24"/>
                    <a:pt x="96" y="24"/>
                  </a:cubicBezTo>
                  <a:cubicBezTo>
                    <a:pt x="103" y="20"/>
                    <a:pt x="103" y="20"/>
                    <a:pt x="103" y="20"/>
                  </a:cubicBezTo>
                  <a:cubicBezTo>
                    <a:pt x="107" y="20"/>
                    <a:pt x="107" y="20"/>
                    <a:pt x="107" y="20"/>
                  </a:cubicBezTo>
                  <a:cubicBezTo>
                    <a:pt x="108" y="19"/>
                    <a:pt x="107" y="19"/>
                    <a:pt x="108" y="19"/>
                  </a:cubicBezTo>
                  <a:cubicBezTo>
                    <a:pt x="107" y="18"/>
                    <a:pt x="107" y="18"/>
                    <a:pt x="107" y="18"/>
                  </a:cubicBezTo>
                  <a:cubicBezTo>
                    <a:pt x="103" y="18"/>
                    <a:pt x="103" y="18"/>
                    <a:pt x="103" y="18"/>
                  </a:cubicBezTo>
                  <a:cubicBezTo>
                    <a:pt x="102" y="19"/>
                    <a:pt x="102" y="19"/>
                    <a:pt x="102" y="19"/>
                  </a:cubicBezTo>
                  <a:cubicBezTo>
                    <a:pt x="102" y="18"/>
                    <a:pt x="102" y="18"/>
                    <a:pt x="102" y="18"/>
                  </a:cubicBezTo>
                  <a:cubicBezTo>
                    <a:pt x="106" y="18"/>
                    <a:pt x="103" y="17"/>
                    <a:pt x="111" y="17"/>
                  </a:cubicBezTo>
                  <a:cubicBezTo>
                    <a:pt x="113" y="17"/>
                    <a:pt x="115" y="16"/>
                    <a:pt x="117" y="17"/>
                  </a:cubicBezTo>
                  <a:cubicBezTo>
                    <a:pt x="120" y="16"/>
                    <a:pt x="120" y="16"/>
                    <a:pt x="120" y="16"/>
                  </a:cubicBezTo>
                  <a:cubicBezTo>
                    <a:pt x="126" y="17"/>
                    <a:pt x="124" y="17"/>
                    <a:pt x="129" y="16"/>
                  </a:cubicBezTo>
                  <a:cubicBezTo>
                    <a:pt x="128" y="17"/>
                    <a:pt x="128" y="17"/>
                    <a:pt x="128" y="17"/>
                  </a:cubicBezTo>
                  <a:cubicBezTo>
                    <a:pt x="127" y="17"/>
                    <a:pt x="127" y="17"/>
                    <a:pt x="125" y="18"/>
                  </a:cubicBezTo>
                  <a:cubicBezTo>
                    <a:pt x="123" y="19"/>
                    <a:pt x="123" y="19"/>
                    <a:pt x="123" y="19"/>
                  </a:cubicBezTo>
                  <a:cubicBezTo>
                    <a:pt x="119" y="18"/>
                    <a:pt x="120" y="18"/>
                    <a:pt x="117" y="19"/>
                  </a:cubicBezTo>
                  <a:cubicBezTo>
                    <a:pt x="118" y="19"/>
                    <a:pt x="118" y="19"/>
                    <a:pt x="118" y="19"/>
                  </a:cubicBezTo>
                  <a:cubicBezTo>
                    <a:pt x="118" y="20"/>
                    <a:pt x="118" y="20"/>
                    <a:pt x="118" y="20"/>
                  </a:cubicBezTo>
                  <a:cubicBezTo>
                    <a:pt x="118" y="20"/>
                    <a:pt x="118" y="20"/>
                    <a:pt x="118" y="20"/>
                  </a:cubicBezTo>
                  <a:cubicBezTo>
                    <a:pt x="119" y="20"/>
                    <a:pt x="119" y="20"/>
                    <a:pt x="119" y="20"/>
                  </a:cubicBezTo>
                  <a:cubicBezTo>
                    <a:pt x="120" y="21"/>
                    <a:pt x="120" y="21"/>
                    <a:pt x="120" y="21"/>
                  </a:cubicBezTo>
                  <a:cubicBezTo>
                    <a:pt x="120" y="21"/>
                    <a:pt x="120" y="21"/>
                    <a:pt x="120" y="22"/>
                  </a:cubicBezTo>
                  <a:cubicBezTo>
                    <a:pt x="120" y="24"/>
                    <a:pt x="120" y="24"/>
                    <a:pt x="120" y="24"/>
                  </a:cubicBezTo>
                  <a:cubicBezTo>
                    <a:pt x="119" y="24"/>
                    <a:pt x="119" y="24"/>
                    <a:pt x="119" y="24"/>
                  </a:cubicBezTo>
                  <a:cubicBezTo>
                    <a:pt x="120" y="24"/>
                    <a:pt x="120" y="24"/>
                    <a:pt x="120" y="24"/>
                  </a:cubicBezTo>
                  <a:cubicBezTo>
                    <a:pt x="121" y="23"/>
                    <a:pt x="121" y="23"/>
                    <a:pt x="121" y="23"/>
                  </a:cubicBezTo>
                  <a:cubicBezTo>
                    <a:pt x="121" y="23"/>
                    <a:pt x="121" y="23"/>
                    <a:pt x="121" y="23"/>
                  </a:cubicBezTo>
                  <a:cubicBezTo>
                    <a:pt x="121" y="22"/>
                    <a:pt x="121" y="22"/>
                    <a:pt x="121" y="22"/>
                  </a:cubicBezTo>
                  <a:cubicBezTo>
                    <a:pt x="121" y="22"/>
                    <a:pt x="121" y="22"/>
                    <a:pt x="121" y="22"/>
                  </a:cubicBezTo>
                  <a:cubicBezTo>
                    <a:pt x="122" y="23"/>
                    <a:pt x="122" y="23"/>
                    <a:pt x="122" y="23"/>
                  </a:cubicBezTo>
                  <a:cubicBezTo>
                    <a:pt x="123" y="26"/>
                    <a:pt x="123" y="26"/>
                    <a:pt x="124" y="27"/>
                  </a:cubicBezTo>
                  <a:cubicBezTo>
                    <a:pt x="124" y="27"/>
                    <a:pt x="124" y="27"/>
                    <a:pt x="124" y="27"/>
                  </a:cubicBezTo>
                  <a:cubicBezTo>
                    <a:pt x="125" y="27"/>
                    <a:pt x="125" y="27"/>
                    <a:pt x="125" y="26"/>
                  </a:cubicBezTo>
                  <a:cubicBezTo>
                    <a:pt x="125" y="27"/>
                    <a:pt x="125" y="27"/>
                    <a:pt x="126" y="27"/>
                  </a:cubicBezTo>
                  <a:cubicBezTo>
                    <a:pt x="126" y="27"/>
                    <a:pt x="126" y="27"/>
                    <a:pt x="126" y="27"/>
                  </a:cubicBezTo>
                  <a:cubicBezTo>
                    <a:pt x="126" y="26"/>
                    <a:pt x="126" y="26"/>
                    <a:pt x="126" y="26"/>
                  </a:cubicBezTo>
                  <a:cubicBezTo>
                    <a:pt x="126" y="25"/>
                    <a:pt x="126" y="25"/>
                    <a:pt x="126" y="25"/>
                  </a:cubicBezTo>
                  <a:cubicBezTo>
                    <a:pt x="126" y="25"/>
                    <a:pt x="126" y="25"/>
                    <a:pt x="126" y="25"/>
                  </a:cubicBezTo>
                  <a:cubicBezTo>
                    <a:pt x="126" y="25"/>
                    <a:pt x="126" y="25"/>
                    <a:pt x="126" y="25"/>
                  </a:cubicBezTo>
                  <a:cubicBezTo>
                    <a:pt x="127" y="25"/>
                    <a:pt x="127" y="25"/>
                    <a:pt x="127" y="25"/>
                  </a:cubicBezTo>
                  <a:cubicBezTo>
                    <a:pt x="129" y="26"/>
                    <a:pt x="128" y="26"/>
                    <a:pt x="129" y="27"/>
                  </a:cubicBezTo>
                  <a:cubicBezTo>
                    <a:pt x="129" y="28"/>
                    <a:pt x="129" y="28"/>
                    <a:pt x="129" y="28"/>
                  </a:cubicBezTo>
                  <a:cubicBezTo>
                    <a:pt x="130" y="28"/>
                    <a:pt x="130" y="28"/>
                    <a:pt x="130" y="28"/>
                  </a:cubicBezTo>
                  <a:cubicBezTo>
                    <a:pt x="130" y="29"/>
                    <a:pt x="130" y="29"/>
                    <a:pt x="130" y="29"/>
                  </a:cubicBezTo>
                  <a:cubicBezTo>
                    <a:pt x="131" y="28"/>
                    <a:pt x="131" y="28"/>
                    <a:pt x="131" y="28"/>
                  </a:cubicBezTo>
                  <a:cubicBezTo>
                    <a:pt x="130" y="28"/>
                    <a:pt x="130" y="28"/>
                    <a:pt x="130" y="28"/>
                  </a:cubicBezTo>
                  <a:cubicBezTo>
                    <a:pt x="130" y="27"/>
                    <a:pt x="130" y="27"/>
                    <a:pt x="130" y="27"/>
                  </a:cubicBezTo>
                  <a:cubicBezTo>
                    <a:pt x="132" y="27"/>
                    <a:pt x="132" y="27"/>
                    <a:pt x="132" y="27"/>
                  </a:cubicBezTo>
                  <a:cubicBezTo>
                    <a:pt x="132" y="26"/>
                    <a:pt x="132" y="26"/>
                    <a:pt x="132" y="26"/>
                  </a:cubicBezTo>
                  <a:cubicBezTo>
                    <a:pt x="133" y="26"/>
                    <a:pt x="133" y="26"/>
                    <a:pt x="133" y="26"/>
                  </a:cubicBezTo>
                  <a:cubicBezTo>
                    <a:pt x="135" y="29"/>
                    <a:pt x="135" y="29"/>
                    <a:pt x="135" y="29"/>
                  </a:cubicBezTo>
                  <a:cubicBezTo>
                    <a:pt x="136" y="29"/>
                    <a:pt x="137" y="29"/>
                    <a:pt x="139" y="30"/>
                  </a:cubicBezTo>
                  <a:cubicBezTo>
                    <a:pt x="140" y="31"/>
                    <a:pt x="140" y="31"/>
                    <a:pt x="141" y="32"/>
                  </a:cubicBezTo>
                  <a:cubicBezTo>
                    <a:pt x="141" y="33"/>
                    <a:pt x="141" y="33"/>
                    <a:pt x="141" y="33"/>
                  </a:cubicBezTo>
                  <a:cubicBezTo>
                    <a:pt x="139" y="34"/>
                    <a:pt x="139" y="34"/>
                    <a:pt x="139" y="34"/>
                  </a:cubicBezTo>
                  <a:cubicBezTo>
                    <a:pt x="138" y="34"/>
                    <a:pt x="139" y="34"/>
                    <a:pt x="138" y="35"/>
                  </a:cubicBezTo>
                  <a:cubicBezTo>
                    <a:pt x="138" y="36"/>
                    <a:pt x="138" y="36"/>
                    <a:pt x="138" y="36"/>
                  </a:cubicBezTo>
                  <a:cubicBezTo>
                    <a:pt x="138" y="36"/>
                    <a:pt x="138" y="36"/>
                    <a:pt x="138" y="36"/>
                  </a:cubicBezTo>
                  <a:cubicBezTo>
                    <a:pt x="137" y="38"/>
                    <a:pt x="137" y="38"/>
                    <a:pt x="136" y="41"/>
                  </a:cubicBezTo>
                  <a:cubicBezTo>
                    <a:pt x="132" y="41"/>
                    <a:pt x="132" y="41"/>
                    <a:pt x="132" y="41"/>
                  </a:cubicBezTo>
                  <a:cubicBezTo>
                    <a:pt x="135" y="42"/>
                    <a:pt x="132" y="41"/>
                    <a:pt x="135" y="43"/>
                  </a:cubicBezTo>
                  <a:cubicBezTo>
                    <a:pt x="137" y="42"/>
                    <a:pt x="137" y="42"/>
                    <a:pt x="137" y="42"/>
                  </a:cubicBezTo>
                  <a:cubicBezTo>
                    <a:pt x="138" y="42"/>
                    <a:pt x="138" y="42"/>
                    <a:pt x="138" y="42"/>
                  </a:cubicBezTo>
                  <a:cubicBezTo>
                    <a:pt x="139" y="41"/>
                    <a:pt x="140" y="41"/>
                    <a:pt x="141" y="41"/>
                  </a:cubicBezTo>
                  <a:cubicBezTo>
                    <a:pt x="145" y="41"/>
                    <a:pt x="145" y="41"/>
                    <a:pt x="145" y="41"/>
                  </a:cubicBezTo>
                  <a:cubicBezTo>
                    <a:pt x="145" y="40"/>
                    <a:pt x="145" y="40"/>
                    <a:pt x="145" y="40"/>
                  </a:cubicBezTo>
                  <a:cubicBezTo>
                    <a:pt x="146" y="40"/>
                    <a:pt x="146" y="40"/>
                    <a:pt x="146" y="40"/>
                  </a:cubicBezTo>
                  <a:cubicBezTo>
                    <a:pt x="148" y="40"/>
                    <a:pt x="148" y="40"/>
                    <a:pt x="148" y="40"/>
                  </a:cubicBezTo>
                  <a:cubicBezTo>
                    <a:pt x="150" y="41"/>
                    <a:pt x="150" y="41"/>
                    <a:pt x="150" y="41"/>
                  </a:cubicBezTo>
                  <a:close/>
                  <a:moveTo>
                    <a:pt x="107" y="12"/>
                  </a:moveTo>
                  <a:cubicBezTo>
                    <a:pt x="107" y="13"/>
                    <a:pt x="107" y="13"/>
                    <a:pt x="107" y="13"/>
                  </a:cubicBezTo>
                  <a:cubicBezTo>
                    <a:pt x="107" y="14"/>
                    <a:pt x="107" y="14"/>
                    <a:pt x="107" y="14"/>
                  </a:cubicBezTo>
                  <a:cubicBezTo>
                    <a:pt x="106" y="15"/>
                    <a:pt x="106" y="15"/>
                    <a:pt x="106" y="15"/>
                  </a:cubicBezTo>
                  <a:cubicBezTo>
                    <a:pt x="105" y="15"/>
                    <a:pt x="105" y="15"/>
                    <a:pt x="105" y="15"/>
                  </a:cubicBezTo>
                  <a:cubicBezTo>
                    <a:pt x="104" y="15"/>
                    <a:pt x="104" y="15"/>
                    <a:pt x="104" y="15"/>
                  </a:cubicBezTo>
                  <a:cubicBezTo>
                    <a:pt x="103" y="14"/>
                    <a:pt x="103" y="14"/>
                    <a:pt x="103" y="14"/>
                  </a:cubicBezTo>
                  <a:cubicBezTo>
                    <a:pt x="103" y="14"/>
                    <a:pt x="103" y="14"/>
                    <a:pt x="103" y="14"/>
                  </a:cubicBezTo>
                  <a:cubicBezTo>
                    <a:pt x="101" y="14"/>
                    <a:pt x="101" y="14"/>
                    <a:pt x="101" y="14"/>
                  </a:cubicBezTo>
                  <a:cubicBezTo>
                    <a:pt x="101" y="14"/>
                    <a:pt x="101" y="14"/>
                    <a:pt x="101" y="14"/>
                  </a:cubicBezTo>
                  <a:cubicBezTo>
                    <a:pt x="101" y="13"/>
                    <a:pt x="101" y="13"/>
                    <a:pt x="101" y="13"/>
                  </a:cubicBezTo>
                  <a:cubicBezTo>
                    <a:pt x="102" y="13"/>
                    <a:pt x="102" y="13"/>
                    <a:pt x="103" y="12"/>
                  </a:cubicBezTo>
                  <a:cubicBezTo>
                    <a:pt x="103" y="13"/>
                    <a:pt x="103" y="13"/>
                    <a:pt x="103" y="13"/>
                  </a:cubicBezTo>
                  <a:cubicBezTo>
                    <a:pt x="104" y="13"/>
                    <a:pt x="104" y="13"/>
                    <a:pt x="104" y="13"/>
                  </a:cubicBezTo>
                  <a:cubicBezTo>
                    <a:pt x="105" y="13"/>
                    <a:pt x="105" y="13"/>
                    <a:pt x="105" y="13"/>
                  </a:cubicBezTo>
                  <a:cubicBezTo>
                    <a:pt x="105" y="13"/>
                    <a:pt x="105" y="13"/>
                    <a:pt x="105" y="13"/>
                  </a:cubicBezTo>
                  <a:cubicBezTo>
                    <a:pt x="106" y="12"/>
                    <a:pt x="106" y="12"/>
                    <a:pt x="106" y="12"/>
                  </a:cubicBezTo>
                  <a:cubicBezTo>
                    <a:pt x="106" y="12"/>
                    <a:pt x="107" y="12"/>
                    <a:pt x="107" y="12"/>
                  </a:cubicBezTo>
                  <a:close/>
                  <a:moveTo>
                    <a:pt x="92" y="14"/>
                  </a:moveTo>
                  <a:cubicBezTo>
                    <a:pt x="91" y="15"/>
                    <a:pt x="91" y="15"/>
                    <a:pt x="91" y="15"/>
                  </a:cubicBezTo>
                  <a:cubicBezTo>
                    <a:pt x="90" y="14"/>
                    <a:pt x="90" y="14"/>
                    <a:pt x="90" y="14"/>
                  </a:cubicBezTo>
                  <a:cubicBezTo>
                    <a:pt x="89" y="14"/>
                    <a:pt x="89" y="14"/>
                    <a:pt x="89" y="14"/>
                  </a:cubicBezTo>
                  <a:cubicBezTo>
                    <a:pt x="90" y="14"/>
                    <a:pt x="90" y="14"/>
                    <a:pt x="90" y="14"/>
                  </a:cubicBezTo>
                  <a:cubicBezTo>
                    <a:pt x="91" y="14"/>
                    <a:pt x="91" y="14"/>
                    <a:pt x="91" y="14"/>
                  </a:cubicBezTo>
                  <a:cubicBezTo>
                    <a:pt x="91" y="14"/>
                    <a:pt x="91" y="14"/>
                    <a:pt x="91" y="14"/>
                  </a:cubicBezTo>
                  <a:lnTo>
                    <a:pt x="92" y="14"/>
                  </a:lnTo>
                  <a:close/>
                  <a:moveTo>
                    <a:pt x="141" y="34"/>
                  </a:moveTo>
                  <a:cubicBezTo>
                    <a:pt x="139" y="35"/>
                    <a:pt x="139" y="35"/>
                    <a:pt x="139" y="35"/>
                  </a:cubicBezTo>
                  <a:cubicBezTo>
                    <a:pt x="139" y="35"/>
                    <a:pt x="139" y="35"/>
                    <a:pt x="139" y="35"/>
                  </a:cubicBezTo>
                  <a:cubicBezTo>
                    <a:pt x="140" y="34"/>
                    <a:pt x="140" y="34"/>
                    <a:pt x="140" y="34"/>
                  </a:cubicBezTo>
                  <a:cubicBezTo>
                    <a:pt x="141" y="34"/>
                    <a:pt x="141" y="34"/>
                    <a:pt x="141" y="34"/>
                  </a:cubicBezTo>
                  <a:cubicBezTo>
                    <a:pt x="141" y="34"/>
                    <a:pt x="141" y="34"/>
                    <a:pt x="141" y="34"/>
                  </a:cubicBezTo>
                  <a:cubicBezTo>
                    <a:pt x="141" y="34"/>
                    <a:pt x="141" y="34"/>
                    <a:pt x="141" y="34"/>
                  </a:cubicBezTo>
                  <a:cubicBezTo>
                    <a:pt x="142" y="34"/>
                    <a:pt x="142" y="34"/>
                    <a:pt x="142" y="34"/>
                  </a:cubicBezTo>
                  <a:cubicBezTo>
                    <a:pt x="142" y="34"/>
                    <a:pt x="142" y="34"/>
                    <a:pt x="142" y="34"/>
                  </a:cubicBezTo>
                  <a:cubicBezTo>
                    <a:pt x="141" y="34"/>
                    <a:pt x="141" y="34"/>
                    <a:pt x="141" y="34"/>
                  </a:cubicBezTo>
                  <a:cubicBezTo>
                    <a:pt x="141" y="34"/>
                    <a:pt x="141" y="34"/>
                    <a:pt x="141" y="34"/>
                  </a:cubicBezTo>
                  <a:close/>
                  <a:moveTo>
                    <a:pt x="139" y="38"/>
                  </a:moveTo>
                  <a:cubicBezTo>
                    <a:pt x="138" y="38"/>
                    <a:pt x="138" y="38"/>
                    <a:pt x="138" y="38"/>
                  </a:cubicBezTo>
                  <a:cubicBezTo>
                    <a:pt x="138" y="37"/>
                    <a:pt x="138" y="37"/>
                    <a:pt x="138" y="37"/>
                  </a:cubicBezTo>
                  <a:cubicBezTo>
                    <a:pt x="138" y="36"/>
                    <a:pt x="138" y="36"/>
                    <a:pt x="138" y="36"/>
                  </a:cubicBezTo>
                  <a:cubicBezTo>
                    <a:pt x="139" y="36"/>
                    <a:pt x="139" y="36"/>
                    <a:pt x="140" y="35"/>
                  </a:cubicBezTo>
                  <a:cubicBezTo>
                    <a:pt x="140" y="35"/>
                    <a:pt x="140" y="35"/>
                    <a:pt x="140" y="35"/>
                  </a:cubicBezTo>
                  <a:cubicBezTo>
                    <a:pt x="140" y="36"/>
                    <a:pt x="140" y="36"/>
                    <a:pt x="140" y="36"/>
                  </a:cubicBezTo>
                  <a:cubicBezTo>
                    <a:pt x="140" y="36"/>
                    <a:pt x="140" y="36"/>
                    <a:pt x="140" y="36"/>
                  </a:cubicBezTo>
                  <a:cubicBezTo>
                    <a:pt x="140" y="37"/>
                    <a:pt x="140" y="37"/>
                    <a:pt x="140" y="37"/>
                  </a:cubicBezTo>
                  <a:cubicBezTo>
                    <a:pt x="140" y="37"/>
                    <a:pt x="140" y="37"/>
                    <a:pt x="140" y="37"/>
                  </a:cubicBezTo>
                  <a:cubicBezTo>
                    <a:pt x="139" y="38"/>
                    <a:pt x="139" y="38"/>
                    <a:pt x="139" y="3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251">
              <a:extLst>
                <a:ext uri="{FF2B5EF4-FFF2-40B4-BE49-F238E27FC236}">
                  <a16:creationId xmlns:a16="http://schemas.microsoft.com/office/drawing/2014/main" id="{3DB779AE-5859-43D5-B56E-27CBD8968929}"/>
                </a:ext>
              </a:extLst>
            </p:cNvPr>
            <p:cNvSpPr>
              <a:spLocks noEditPoints="1"/>
            </p:cNvSpPr>
            <p:nvPr/>
          </p:nvSpPr>
          <p:spPr bwMode="auto">
            <a:xfrm>
              <a:off x="8667300" y="8137906"/>
              <a:ext cx="18997" cy="18997"/>
            </a:xfrm>
            <a:custGeom>
              <a:avLst/>
              <a:gdLst>
                <a:gd name="T0" fmla="*/ 4 w 4"/>
                <a:gd name="T1" fmla="*/ 0 h 4"/>
                <a:gd name="T2" fmla="*/ 4 w 4"/>
                <a:gd name="T3" fmla="*/ 0 h 4"/>
                <a:gd name="T4" fmla="*/ 4 w 4"/>
                <a:gd name="T5" fmla="*/ 0 h 4"/>
                <a:gd name="T6" fmla="*/ 3 w 4"/>
                <a:gd name="T7" fmla="*/ 0 h 4"/>
                <a:gd name="T8" fmla="*/ 3 w 4"/>
                <a:gd name="T9" fmla="*/ 0 h 4"/>
                <a:gd name="T10" fmla="*/ 3 w 4"/>
                <a:gd name="T11" fmla="*/ 0 h 4"/>
                <a:gd name="T12" fmla="*/ 2 w 4"/>
                <a:gd name="T13" fmla="*/ 0 h 4"/>
                <a:gd name="T14" fmla="*/ 3 w 4"/>
                <a:gd name="T15" fmla="*/ 0 h 4"/>
                <a:gd name="T16" fmla="*/ 4 w 4"/>
                <a:gd name="T17" fmla="*/ 0 h 4"/>
                <a:gd name="T18" fmla="*/ 3 w 4"/>
                <a:gd name="T19" fmla="*/ 3 h 4"/>
                <a:gd name="T20" fmla="*/ 2 w 4"/>
                <a:gd name="T21" fmla="*/ 3 h 4"/>
                <a:gd name="T22" fmla="*/ 2 w 4"/>
                <a:gd name="T23" fmla="*/ 3 h 4"/>
                <a:gd name="T24" fmla="*/ 2 w 4"/>
                <a:gd name="T25" fmla="*/ 3 h 4"/>
                <a:gd name="T26" fmla="*/ 2 w 4"/>
                <a:gd name="T27" fmla="*/ 3 h 4"/>
                <a:gd name="T28" fmla="*/ 3 w 4"/>
                <a:gd name="T29" fmla="*/ 3 h 4"/>
                <a:gd name="T30" fmla="*/ 3 w 4"/>
                <a:gd name="T31" fmla="*/ 3 h 4"/>
                <a:gd name="T32" fmla="*/ 1 w 4"/>
                <a:gd name="T33" fmla="*/ 4 h 4"/>
                <a:gd name="T34" fmla="*/ 1 w 4"/>
                <a:gd name="T35" fmla="*/ 4 h 4"/>
                <a:gd name="T36" fmla="*/ 0 w 4"/>
                <a:gd name="T37" fmla="*/ 4 h 4"/>
                <a:gd name="T38" fmla="*/ 1 w 4"/>
                <a:gd name="T39" fmla="*/ 3 h 4"/>
                <a:gd name="T40" fmla="*/ 2 w 4"/>
                <a:gd name="T41" fmla="*/ 3 h 4"/>
                <a:gd name="T42" fmla="*/ 2 w 4"/>
                <a:gd name="T43" fmla="*/ 4 h 4"/>
                <a:gd name="T44" fmla="*/ 1 w 4"/>
                <a:gd name="T4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4">
                  <a:moveTo>
                    <a:pt x="4" y="0"/>
                  </a:moveTo>
                  <a:lnTo>
                    <a:pt x="4" y="0"/>
                  </a:lnTo>
                  <a:lnTo>
                    <a:pt x="4" y="0"/>
                  </a:lnTo>
                  <a:lnTo>
                    <a:pt x="3" y="0"/>
                  </a:lnTo>
                  <a:lnTo>
                    <a:pt x="3" y="0"/>
                  </a:lnTo>
                  <a:lnTo>
                    <a:pt x="3" y="0"/>
                  </a:lnTo>
                  <a:lnTo>
                    <a:pt x="2" y="0"/>
                  </a:lnTo>
                  <a:lnTo>
                    <a:pt x="3" y="0"/>
                  </a:lnTo>
                  <a:lnTo>
                    <a:pt x="4" y="0"/>
                  </a:lnTo>
                  <a:close/>
                  <a:moveTo>
                    <a:pt x="3" y="3"/>
                  </a:moveTo>
                  <a:lnTo>
                    <a:pt x="2" y="3"/>
                  </a:lnTo>
                  <a:lnTo>
                    <a:pt x="2" y="3"/>
                  </a:lnTo>
                  <a:lnTo>
                    <a:pt x="2" y="3"/>
                  </a:lnTo>
                  <a:lnTo>
                    <a:pt x="2" y="3"/>
                  </a:lnTo>
                  <a:lnTo>
                    <a:pt x="3" y="3"/>
                  </a:lnTo>
                  <a:lnTo>
                    <a:pt x="3" y="3"/>
                  </a:lnTo>
                  <a:close/>
                  <a:moveTo>
                    <a:pt x="1" y="4"/>
                  </a:moveTo>
                  <a:lnTo>
                    <a:pt x="1" y="4"/>
                  </a:lnTo>
                  <a:lnTo>
                    <a:pt x="0" y="4"/>
                  </a:lnTo>
                  <a:lnTo>
                    <a:pt x="1" y="3"/>
                  </a:lnTo>
                  <a:lnTo>
                    <a:pt x="2" y="3"/>
                  </a:lnTo>
                  <a:lnTo>
                    <a:pt x="2" y="4"/>
                  </a:lnTo>
                  <a:lnTo>
                    <a:pt x="1" y="4"/>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252">
              <a:extLst>
                <a:ext uri="{FF2B5EF4-FFF2-40B4-BE49-F238E27FC236}">
                  <a16:creationId xmlns:a16="http://schemas.microsoft.com/office/drawing/2014/main" id="{765E8371-71CE-4D41-953C-96630B6D6E37}"/>
                </a:ext>
              </a:extLst>
            </p:cNvPr>
            <p:cNvSpPr>
              <a:spLocks noEditPoints="1"/>
            </p:cNvSpPr>
            <p:nvPr/>
          </p:nvSpPr>
          <p:spPr bwMode="auto">
            <a:xfrm>
              <a:off x="8653051" y="8156903"/>
              <a:ext cx="23748" cy="33246"/>
            </a:xfrm>
            <a:custGeom>
              <a:avLst/>
              <a:gdLst>
                <a:gd name="T0" fmla="*/ 1 w 5"/>
                <a:gd name="T1" fmla="*/ 1 h 8"/>
                <a:gd name="T2" fmla="*/ 0 w 5"/>
                <a:gd name="T3" fmla="*/ 0 h 8"/>
                <a:gd name="T4" fmla="*/ 1 w 5"/>
                <a:gd name="T5" fmla="*/ 0 h 8"/>
                <a:gd name="T6" fmla="*/ 1 w 5"/>
                <a:gd name="T7" fmla="*/ 0 h 8"/>
                <a:gd name="T8" fmla="*/ 2 w 5"/>
                <a:gd name="T9" fmla="*/ 1 h 8"/>
                <a:gd name="T10" fmla="*/ 1 w 5"/>
                <a:gd name="T11" fmla="*/ 1 h 8"/>
                <a:gd name="T12" fmla="*/ 4 w 5"/>
                <a:gd name="T13" fmla="*/ 1 h 8"/>
                <a:gd name="T14" fmla="*/ 3 w 5"/>
                <a:gd name="T15" fmla="*/ 1 h 8"/>
                <a:gd name="T16" fmla="*/ 2 w 5"/>
                <a:gd name="T17" fmla="*/ 1 h 8"/>
                <a:gd name="T18" fmla="*/ 2 w 5"/>
                <a:gd name="T19" fmla="*/ 1 h 8"/>
                <a:gd name="T20" fmla="*/ 3 w 5"/>
                <a:gd name="T21" fmla="*/ 0 h 8"/>
                <a:gd name="T22" fmla="*/ 4 w 5"/>
                <a:gd name="T23" fmla="*/ 1 h 8"/>
                <a:gd name="T24" fmla="*/ 3 w 5"/>
                <a:gd name="T25" fmla="*/ 7 h 8"/>
                <a:gd name="T26" fmla="*/ 3 w 5"/>
                <a:gd name="T27" fmla="*/ 8 h 8"/>
                <a:gd name="T28" fmla="*/ 5 w 5"/>
                <a:gd name="T29" fmla="*/ 8 h 8"/>
                <a:gd name="T30" fmla="*/ 3 w 5"/>
                <a:gd name="T31" fmla="*/ 8 h 8"/>
                <a:gd name="T32" fmla="*/ 1 w 5"/>
                <a:gd name="T33" fmla="*/ 8 h 8"/>
                <a:gd name="T34" fmla="*/ 1 w 5"/>
                <a:gd name="T35" fmla="*/ 7 h 8"/>
                <a:gd name="T36" fmla="*/ 3 w 5"/>
                <a:gd name="T3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8">
                  <a:moveTo>
                    <a:pt x="1" y="1"/>
                  </a:moveTo>
                  <a:cubicBezTo>
                    <a:pt x="0" y="0"/>
                    <a:pt x="0" y="0"/>
                    <a:pt x="0" y="0"/>
                  </a:cubicBezTo>
                  <a:cubicBezTo>
                    <a:pt x="1" y="0"/>
                    <a:pt x="1" y="0"/>
                    <a:pt x="1" y="0"/>
                  </a:cubicBezTo>
                  <a:cubicBezTo>
                    <a:pt x="1" y="0"/>
                    <a:pt x="1" y="0"/>
                    <a:pt x="1" y="0"/>
                  </a:cubicBezTo>
                  <a:cubicBezTo>
                    <a:pt x="2" y="1"/>
                    <a:pt x="2" y="1"/>
                    <a:pt x="2" y="1"/>
                  </a:cubicBezTo>
                  <a:cubicBezTo>
                    <a:pt x="2" y="1"/>
                    <a:pt x="1" y="1"/>
                    <a:pt x="1" y="1"/>
                  </a:cubicBezTo>
                  <a:close/>
                  <a:moveTo>
                    <a:pt x="4" y="1"/>
                  </a:moveTo>
                  <a:cubicBezTo>
                    <a:pt x="3" y="1"/>
                    <a:pt x="3" y="1"/>
                    <a:pt x="3" y="1"/>
                  </a:cubicBezTo>
                  <a:cubicBezTo>
                    <a:pt x="2" y="1"/>
                    <a:pt x="2" y="1"/>
                    <a:pt x="2" y="1"/>
                  </a:cubicBezTo>
                  <a:cubicBezTo>
                    <a:pt x="2" y="1"/>
                    <a:pt x="2" y="1"/>
                    <a:pt x="2" y="1"/>
                  </a:cubicBezTo>
                  <a:cubicBezTo>
                    <a:pt x="3" y="0"/>
                    <a:pt x="3" y="0"/>
                    <a:pt x="3" y="0"/>
                  </a:cubicBezTo>
                  <a:lnTo>
                    <a:pt x="4" y="1"/>
                  </a:lnTo>
                  <a:close/>
                  <a:moveTo>
                    <a:pt x="3" y="7"/>
                  </a:moveTo>
                  <a:cubicBezTo>
                    <a:pt x="3" y="8"/>
                    <a:pt x="3" y="8"/>
                    <a:pt x="3" y="8"/>
                  </a:cubicBezTo>
                  <a:cubicBezTo>
                    <a:pt x="5" y="8"/>
                    <a:pt x="5" y="8"/>
                    <a:pt x="5" y="8"/>
                  </a:cubicBezTo>
                  <a:cubicBezTo>
                    <a:pt x="3" y="8"/>
                    <a:pt x="3" y="8"/>
                    <a:pt x="3" y="8"/>
                  </a:cubicBezTo>
                  <a:cubicBezTo>
                    <a:pt x="1" y="8"/>
                    <a:pt x="1" y="8"/>
                    <a:pt x="1" y="8"/>
                  </a:cubicBezTo>
                  <a:cubicBezTo>
                    <a:pt x="1" y="7"/>
                    <a:pt x="1" y="7"/>
                    <a:pt x="1" y="7"/>
                  </a:cubicBezTo>
                  <a:lnTo>
                    <a:pt x="3" y="7"/>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253">
              <a:extLst>
                <a:ext uri="{FF2B5EF4-FFF2-40B4-BE49-F238E27FC236}">
                  <a16:creationId xmlns:a16="http://schemas.microsoft.com/office/drawing/2014/main" id="{95E07525-4D3C-4E24-A1A9-BD9C48D02A0A}"/>
                </a:ext>
              </a:extLst>
            </p:cNvPr>
            <p:cNvSpPr>
              <a:spLocks noEditPoints="1"/>
            </p:cNvSpPr>
            <p:nvPr/>
          </p:nvSpPr>
          <p:spPr bwMode="auto">
            <a:xfrm>
              <a:off x="16465498" y="7909944"/>
              <a:ext cx="341943" cy="717132"/>
            </a:xfrm>
            <a:custGeom>
              <a:avLst/>
              <a:gdLst>
                <a:gd name="T0" fmla="*/ 56 w 82"/>
                <a:gd name="T1" fmla="*/ 29 h 172"/>
                <a:gd name="T2" fmla="*/ 52 w 82"/>
                <a:gd name="T3" fmla="*/ 28 h 172"/>
                <a:gd name="T4" fmla="*/ 45 w 82"/>
                <a:gd name="T5" fmla="*/ 40 h 172"/>
                <a:gd name="T6" fmla="*/ 40 w 82"/>
                <a:gd name="T7" fmla="*/ 50 h 172"/>
                <a:gd name="T8" fmla="*/ 48 w 82"/>
                <a:gd name="T9" fmla="*/ 66 h 172"/>
                <a:gd name="T10" fmla="*/ 61 w 82"/>
                <a:gd name="T11" fmla="*/ 80 h 172"/>
                <a:gd name="T12" fmla="*/ 68 w 82"/>
                <a:gd name="T13" fmla="*/ 85 h 172"/>
                <a:gd name="T14" fmla="*/ 78 w 82"/>
                <a:gd name="T15" fmla="*/ 102 h 172"/>
                <a:gd name="T16" fmla="*/ 80 w 82"/>
                <a:gd name="T17" fmla="*/ 118 h 172"/>
                <a:gd name="T18" fmla="*/ 80 w 82"/>
                <a:gd name="T19" fmla="*/ 128 h 172"/>
                <a:gd name="T20" fmla="*/ 79 w 82"/>
                <a:gd name="T21" fmla="*/ 133 h 172"/>
                <a:gd name="T22" fmla="*/ 78 w 82"/>
                <a:gd name="T23" fmla="*/ 138 h 172"/>
                <a:gd name="T24" fmla="*/ 66 w 82"/>
                <a:gd name="T25" fmla="*/ 148 h 172"/>
                <a:gd name="T26" fmla="*/ 55 w 82"/>
                <a:gd name="T27" fmla="*/ 148 h 172"/>
                <a:gd name="T28" fmla="*/ 50 w 82"/>
                <a:gd name="T29" fmla="*/ 150 h 172"/>
                <a:gd name="T30" fmla="*/ 49 w 82"/>
                <a:gd name="T31" fmla="*/ 152 h 172"/>
                <a:gd name="T32" fmla="*/ 50 w 82"/>
                <a:gd name="T33" fmla="*/ 157 h 172"/>
                <a:gd name="T34" fmla="*/ 48 w 82"/>
                <a:gd name="T35" fmla="*/ 161 h 172"/>
                <a:gd name="T36" fmla="*/ 34 w 82"/>
                <a:gd name="T37" fmla="*/ 171 h 172"/>
                <a:gd name="T38" fmla="*/ 33 w 82"/>
                <a:gd name="T39" fmla="*/ 157 h 172"/>
                <a:gd name="T40" fmla="*/ 29 w 82"/>
                <a:gd name="T41" fmla="*/ 154 h 172"/>
                <a:gd name="T42" fmla="*/ 31 w 82"/>
                <a:gd name="T43" fmla="*/ 150 h 172"/>
                <a:gd name="T44" fmla="*/ 37 w 82"/>
                <a:gd name="T45" fmla="*/ 145 h 172"/>
                <a:gd name="T46" fmla="*/ 45 w 82"/>
                <a:gd name="T47" fmla="*/ 147 h 172"/>
                <a:gd name="T48" fmla="*/ 42 w 82"/>
                <a:gd name="T49" fmla="*/ 138 h 172"/>
                <a:gd name="T50" fmla="*/ 48 w 82"/>
                <a:gd name="T51" fmla="*/ 134 h 172"/>
                <a:gd name="T52" fmla="*/ 59 w 82"/>
                <a:gd name="T53" fmla="*/ 130 h 172"/>
                <a:gd name="T54" fmla="*/ 59 w 82"/>
                <a:gd name="T55" fmla="*/ 110 h 172"/>
                <a:gd name="T56" fmla="*/ 60 w 82"/>
                <a:gd name="T57" fmla="*/ 98 h 172"/>
                <a:gd name="T58" fmla="*/ 59 w 82"/>
                <a:gd name="T59" fmla="*/ 88 h 172"/>
                <a:gd name="T60" fmla="*/ 53 w 82"/>
                <a:gd name="T61" fmla="*/ 81 h 172"/>
                <a:gd name="T62" fmla="*/ 48 w 82"/>
                <a:gd name="T63" fmla="*/ 75 h 172"/>
                <a:gd name="T64" fmla="*/ 34 w 82"/>
                <a:gd name="T65" fmla="*/ 56 h 172"/>
                <a:gd name="T66" fmla="*/ 22 w 82"/>
                <a:gd name="T67" fmla="*/ 46 h 172"/>
                <a:gd name="T68" fmla="*/ 30 w 82"/>
                <a:gd name="T69" fmla="*/ 42 h 172"/>
                <a:gd name="T70" fmla="*/ 29 w 82"/>
                <a:gd name="T71" fmla="*/ 38 h 172"/>
                <a:gd name="T72" fmla="*/ 27 w 82"/>
                <a:gd name="T73" fmla="*/ 33 h 172"/>
                <a:gd name="T74" fmla="*/ 17 w 82"/>
                <a:gd name="T75" fmla="*/ 32 h 172"/>
                <a:gd name="T76" fmla="*/ 8 w 82"/>
                <a:gd name="T77" fmla="*/ 19 h 172"/>
                <a:gd name="T78" fmla="*/ 6 w 82"/>
                <a:gd name="T79" fmla="*/ 20 h 172"/>
                <a:gd name="T80" fmla="*/ 4 w 82"/>
                <a:gd name="T81" fmla="*/ 7 h 172"/>
                <a:gd name="T82" fmla="*/ 13 w 82"/>
                <a:gd name="T83" fmla="*/ 7 h 172"/>
                <a:gd name="T84" fmla="*/ 17 w 82"/>
                <a:gd name="T85" fmla="*/ 7 h 172"/>
                <a:gd name="T86" fmla="*/ 24 w 82"/>
                <a:gd name="T87" fmla="*/ 8 h 172"/>
                <a:gd name="T88" fmla="*/ 31 w 82"/>
                <a:gd name="T89" fmla="*/ 2 h 172"/>
                <a:gd name="T90" fmla="*/ 44 w 82"/>
                <a:gd name="T91" fmla="*/ 4 h 172"/>
                <a:gd name="T92" fmla="*/ 51 w 82"/>
                <a:gd name="T93" fmla="*/ 8 h 172"/>
                <a:gd name="T94" fmla="*/ 51 w 82"/>
                <a:gd name="T95" fmla="*/ 13 h 172"/>
                <a:gd name="T96" fmla="*/ 55 w 82"/>
                <a:gd name="T97" fmla="*/ 18 h 172"/>
                <a:gd name="T98" fmla="*/ 64 w 82"/>
                <a:gd name="T99" fmla="*/ 20 h 172"/>
                <a:gd name="T100" fmla="*/ 61 w 82"/>
                <a:gd name="T101" fmla="*/ 26 h 172"/>
                <a:gd name="T102" fmla="*/ 61 w 82"/>
                <a:gd name="T103" fmla="*/ 28 h 172"/>
                <a:gd name="T104" fmla="*/ 53 w 82"/>
                <a:gd name="T105" fmla="*/ 30 h 172"/>
                <a:gd name="T106" fmla="*/ 55 w 82"/>
                <a:gd name="T107" fmla="*/ 30 h 172"/>
                <a:gd name="T108" fmla="*/ 57 w 82"/>
                <a:gd name="T109" fmla="*/ 151 h 172"/>
                <a:gd name="T110" fmla="*/ 21 w 82"/>
                <a:gd name="T111" fmla="*/ 155 h 172"/>
                <a:gd name="T112" fmla="*/ 50 w 82"/>
                <a:gd name="T113" fmla="*/ 17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2" h="172">
                  <a:moveTo>
                    <a:pt x="66" y="22"/>
                  </a:moveTo>
                  <a:cubicBezTo>
                    <a:pt x="65" y="22"/>
                    <a:pt x="65" y="22"/>
                    <a:pt x="64" y="22"/>
                  </a:cubicBezTo>
                  <a:cubicBezTo>
                    <a:pt x="62" y="24"/>
                    <a:pt x="62" y="23"/>
                    <a:pt x="59" y="25"/>
                  </a:cubicBezTo>
                  <a:cubicBezTo>
                    <a:pt x="59" y="26"/>
                    <a:pt x="59" y="26"/>
                    <a:pt x="59" y="26"/>
                  </a:cubicBezTo>
                  <a:cubicBezTo>
                    <a:pt x="59" y="27"/>
                    <a:pt x="59" y="26"/>
                    <a:pt x="59" y="28"/>
                  </a:cubicBezTo>
                  <a:cubicBezTo>
                    <a:pt x="57" y="29"/>
                    <a:pt x="57" y="29"/>
                    <a:pt x="57" y="29"/>
                  </a:cubicBezTo>
                  <a:cubicBezTo>
                    <a:pt x="56" y="29"/>
                    <a:pt x="56" y="29"/>
                    <a:pt x="56" y="29"/>
                  </a:cubicBezTo>
                  <a:cubicBezTo>
                    <a:pt x="56" y="28"/>
                    <a:pt x="56" y="28"/>
                    <a:pt x="56" y="28"/>
                  </a:cubicBezTo>
                  <a:cubicBezTo>
                    <a:pt x="55" y="28"/>
                    <a:pt x="55" y="28"/>
                    <a:pt x="55" y="28"/>
                  </a:cubicBezTo>
                  <a:cubicBezTo>
                    <a:pt x="55" y="29"/>
                    <a:pt x="55" y="29"/>
                    <a:pt x="55" y="29"/>
                  </a:cubicBezTo>
                  <a:cubicBezTo>
                    <a:pt x="54" y="28"/>
                    <a:pt x="54" y="28"/>
                    <a:pt x="54" y="28"/>
                  </a:cubicBezTo>
                  <a:cubicBezTo>
                    <a:pt x="53" y="29"/>
                    <a:pt x="53" y="29"/>
                    <a:pt x="53" y="29"/>
                  </a:cubicBezTo>
                  <a:cubicBezTo>
                    <a:pt x="53" y="29"/>
                    <a:pt x="53" y="29"/>
                    <a:pt x="53" y="29"/>
                  </a:cubicBezTo>
                  <a:cubicBezTo>
                    <a:pt x="52" y="28"/>
                    <a:pt x="52" y="28"/>
                    <a:pt x="52" y="28"/>
                  </a:cubicBezTo>
                  <a:cubicBezTo>
                    <a:pt x="52" y="28"/>
                    <a:pt x="52" y="28"/>
                    <a:pt x="51" y="28"/>
                  </a:cubicBezTo>
                  <a:cubicBezTo>
                    <a:pt x="51" y="29"/>
                    <a:pt x="51" y="29"/>
                    <a:pt x="51" y="29"/>
                  </a:cubicBezTo>
                  <a:cubicBezTo>
                    <a:pt x="52" y="30"/>
                    <a:pt x="52" y="30"/>
                    <a:pt x="52" y="31"/>
                  </a:cubicBezTo>
                  <a:cubicBezTo>
                    <a:pt x="50" y="34"/>
                    <a:pt x="50" y="34"/>
                    <a:pt x="50" y="34"/>
                  </a:cubicBezTo>
                  <a:cubicBezTo>
                    <a:pt x="50" y="35"/>
                    <a:pt x="50" y="35"/>
                    <a:pt x="50" y="35"/>
                  </a:cubicBezTo>
                  <a:cubicBezTo>
                    <a:pt x="49" y="37"/>
                    <a:pt x="49" y="37"/>
                    <a:pt x="49" y="37"/>
                  </a:cubicBezTo>
                  <a:cubicBezTo>
                    <a:pt x="48" y="38"/>
                    <a:pt x="48" y="37"/>
                    <a:pt x="45" y="40"/>
                  </a:cubicBezTo>
                  <a:cubicBezTo>
                    <a:pt x="44" y="40"/>
                    <a:pt x="44" y="40"/>
                    <a:pt x="44" y="40"/>
                  </a:cubicBezTo>
                  <a:cubicBezTo>
                    <a:pt x="43" y="41"/>
                    <a:pt x="43" y="41"/>
                    <a:pt x="43" y="41"/>
                  </a:cubicBezTo>
                  <a:cubicBezTo>
                    <a:pt x="41" y="45"/>
                    <a:pt x="41" y="45"/>
                    <a:pt x="41" y="45"/>
                  </a:cubicBezTo>
                  <a:cubicBezTo>
                    <a:pt x="41" y="46"/>
                    <a:pt x="41" y="46"/>
                    <a:pt x="41" y="46"/>
                  </a:cubicBezTo>
                  <a:cubicBezTo>
                    <a:pt x="41" y="47"/>
                    <a:pt x="41" y="47"/>
                    <a:pt x="41" y="47"/>
                  </a:cubicBezTo>
                  <a:cubicBezTo>
                    <a:pt x="41" y="48"/>
                    <a:pt x="41" y="48"/>
                    <a:pt x="41" y="48"/>
                  </a:cubicBezTo>
                  <a:cubicBezTo>
                    <a:pt x="40" y="50"/>
                    <a:pt x="40" y="50"/>
                    <a:pt x="40" y="50"/>
                  </a:cubicBezTo>
                  <a:cubicBezTo>
                    <a:pt x="39" y="51"/>
                    <a:pt x="39" y="51"/>
                    <a:pt x="39" y="51"/>
                  </a:cubicBezTo>
                  <a:cubicBezTo>
                    <a:pt x="39" y="52"/>
                    <a:pt x="39" y="52"/>
                    <a:pt x="39" y="52"/>
                  </a:cubicBezTo>
                  <a:cubicBezTo>
                    <a:pt x="41" y="56"/>
                    <a:pt x="43" y="60"/>
                    <a:pt x="46" y="61"/>
                  </a:cubicBezTo>
                  <a:cubicBezTo>
                    <a:pt x="48" y="63"/>
                    <a:pt x="48" y="63"/>
                    <a:pt x="49" y="64"/>
                  </a:cubicBezTo>
                  <a:cubicBezTo>
                    <a:pt x="49" y="65"/>
                    <a:pt x="49" y="65"/>
                    <a:pt x="49" y="65"/>
                  </a:cubicBezTo>
                  <a:cubicBezTo>
                    <a:pt x="49" y="67"/>
                    <a:pt x="49" y="67"/>
                    <a:pt x="49" y="67"/>
                  </a:cubicBezTo>
                  <a:cubicBezTo>
                    <a:pt x="48" y="66"/>
                    <a:pt x="48" y="66"/>
                    <a:pt x="48" y="66"/>
                  </a:cubicBezTo>
                  <a:cubicBezTo>
                    <a:pt x="48" y="67"/>
                    <a:pt x="48" y="67"/>
                    <a:pt x="48" y="67"/>
                  </a:cubicBezTo>
                  <a:cubicBezTo>
                    <a:pt x="49" y="68"/>
                    <a:pt x="49" y="68"/>
                    <a:pt x="49" y="68"/>
                  </a:cubicBezTo>
                  <a:cubicBezTo>
                    <a:pt x="52" y="71"/>
                    <a:pt x="52" y="71"/>
                    <a:pt x="52" y="71"/>
                  </a:cubicBezTo>
                  <a:cubicBezTo>
                    <a:pt x="54" y="73"/>
                    <a:pt x="53" y="72"/>
                    <a:pt x="56" y="75"/>
                  </a:cubicBezTo>
                  <a:cubicBezTo>
                    <a:pt x="57" y="77"/>
                    <a:pt x="57" y="77"/>
                    <a:pt x="57" y="77"/>
                  </a:cubicBezTo>
                  <a:cubicBezTo>
                    <a:pt x="59" y="78"/>
                    <a:pt x="58" y="77"/>
                    <a:pt x="61" y="80"/>
                  </a:cubicBezTo>
                  <a:cubicBezTo>
                    <a:pt x="61" y="80"/>
                    <a:pt x="61" y="80"/>
                    <a:pt x="61" y="80"/>
                  </a:cubicBezTo>
                  <a:cubicBezTo>
                    <a:pt x="61" y="80"/>
                    <a:pt x="61" y="80"/>
                    <a:pt x="63" y="81"/>
                  </a:cubicBezTo>
                  <a:cubicBezTo>
                    <a:pt x="64" y="82"/>
                    <a:pt x="64" y="82"/>
                    <a:pt x="64" y="82"/>
                  </a:cubicBezTo>
                  <a:cubicBezTo>
                    <a:pt x="64" y="83"/>
                    <a:pt x="64" y="83"/>
                    <a:pt x="64" y="83"/>
                  </a:cubicBezTo>
                  <a:cubicBezTo>
                    <a:pt x="65" y="83"/>
                    <a:pt x="65" y="83"/>
                    <a:pt x="65" y="83"/>
                  </a:cubicBezTo>
                  <a:cubicBezTo>
                    <a:pt x="65" y="83"/>
                    <a:pt x="65" y="83"/>
                    <a:pt x="66" y="83"/>
                  </a:cubicBezTo>
                  <a:cubicBezTo>
                    <a:pt x="66" y="83"/>
                    <a:pt x="66" y="83"/>
                    <a:pt x="66" y="83"/>
                  </a:cubicBezTo>
                  <a:cubicBezTo>
                    <a:pt x="67" y="84"/>
                    <a:pt x="67" y="84"/>
                    <a:pt x="68" y="85"/>
                  </a:cubicBezTo>
                  <a:cubicBezTo>
                    <a:pt x="68" y="86"/>
                    <a:pt x="68" y="86"/>
                    <a:pt x="68" y="86"/>
                  </a:cubicBezTo>
                  <a:cubicBezTo>
                    <a:pt x="69" y="86"/>
                    <a:pt x="69" y="86"/>
                    <a:pt x="69" y="86"/>
                  </a:cubicBezTo>
                  <a:cubicBezTo>
                    <a:pt x="69" y="86"/>
                    <a:pt x="69" y="86"/>
                    <a:pt x="69" y="86"/>
                  </a:cubicBezTo>
                  <a:cubicBezTo>
                    <a:pt x="69" y="87"/>
                    <a:pt x="69" y="87"/>
                    <a:pt x="69" y="87"/>
                  </a:cubicBezTo>
                  <a:cubicBezTo>
                    <a:pt x="70" y="88"/>
                    <a:pt x="70" y="88"/>
                    <a:pt x="70" y="88"/>
                  </a:cubicBezTo>
                  <a:cubicBezTo>
                    <a:pt x="72" y="91"/>
                    <a:pt x="73" y="93"/>
                    <a:pt x="75" y="94"/>
                  </a:cubicBezTo>
                  <a:cubicBezTo>
                    <a:pt x="77" y="98"/>
                    <a:pt x="76" y="99"/>
                    <a:pt x="78" y="102"/>
                  </a:cubicBezTo>
                  <a:cubicBezTo>
                    <a:pt x="78" y="104"/>
                    <a:pt x="78" y="104"/>
                    <a:pt x="78" y="104"/>
                  </a:cubicBezTo>
                  <a:cubicBezTo>
                    <a:pt x="79" y="106"/>
                    <a:pt x="79" y="105"/>
                    <a:pt x="79" y="107"/>
                  </a:cubicBezTo>
                  <a:cubicBezTo>
                    <a:pt x="80" y="109"/>
                    <a:pt x="79" y="107"/>
                    <a:pt x="81" y="112"/>
                  </a:cubicBezTo>
                  <a:cubicBezTo>
                    <a:pt x="80" y="113"/>
                    <a:pt x="80" y="113"/>
                    <a:pt x="80" y="113"/>
                  </a:cubicBezTo>
                  <a:cubicBezTo>
                    <a:pt x="80" y="112"/>
                    <a:pt x="80" y="112"/>
                    <a:pt x="80" y="112"/>
                  </a:cubicBezTo>
                  <a:cubicBezTo>
                    <a:pt x="80" y="115"/>
                    <a:pt x="80" y="115"/>
                    <a:pt x="80" y="116"/>
                  </a:cubicBezTo>
                  <a:cubicBezTo>
                    <a:pt x="80" y="118"/>
                    <a:pt x="80" y="118"/>
                    <a:pt x="80" y="118"/>
                  </a:cubicBezTo>
                  <a:cubicBezTo>
                    <a:pt x="81" y="119"/>
                    <a:pt x="81" y="120"/>
                    <a:pt x="81" y="121"/>
                  </a:cubicBezTo>
                  <a:cubicBezTo>
                    <a:pt x="82" y="122"/>
                    <a:pt x="82" y="122"/>
                    <a:pt x="82" y="122"/>
                  </a:cubicBezTo>
                  <a:cubicBezTo>
                    <a:pt x="82" y="125"/>
                    <a:pt x="82" y="125"/>
                    <a:pt x="82" y="126"/>
                  </a:cubicBezTo>
                  <a:cubicBezTo>
                    <a:pt x="81" y="125"/>
                    <a:pt x="82" y="126"/>
                    <a:pt x="81" y="124"/>
                  </a:cubicBezTo>
                  <a:cubicBezTo>
                    <a:pt x="80" y="125"/>
                    <a:pt x="80" y="125"/>
                    <a:pt x="80" y="126"/>
                  </a:cubicBezTo>
                  <a:cubicBezTo>
                    <a:pt x="81" y="129"/>
                    <a:pt x="81" y="129"/>
                    <a:pt x="81" y="129"/>
                  </a:cubicBezTo>
                  <a:cubicBezTo>
                    <a:pt x="80" y="128"/>
                    <a:pt x="80" y="128"/>
                    <a:pt x="80" y="128"/>
                  </a:cubicBezTo>
                  <a:cubicBezTo>
                    <a:pt x="80" y="132"/>
                    <a:pt x="80" y="132"/>
                    <a:pt x="80" y="132"/>
                  </a:cubicBezTo>
                  <a:cubicBezTo>
                    <a:pt x="80" y="133"/>
                    <a:pt x="80" y="133"/>
                    <a:pt x="80" y="133"/>
                  </a:cubicBezTo>
                  <a:cubicBezTo>
                    <a:pt x="80" y="134"/>
                    <a:pt x="80" y="134"/>
                    <a:pt x="80" y="134"/>
                  </a:cubicBezTo>
                  <a:cubicBezTo>
                    <a:pt x="80" y="134"/>
                    <a:pt x="80" y="134"/>
                    <a:pt x="80" y="134"/>
                  </a:cubicBezTo>
                  <a:cubicBezTo>
                    <a:pt x="80" y="133"/>
                    <a:pt x="80" y="133"/>
                    <a:pt x="80" y="133"/>
                  </a:cubicBezTo>
                  <a:cubicBezTo>
                    <a:pt x="80" y="133"/>
                    <a:pt x="80" y="133"/>
                    <a:pt x="80" y="133"/>
                  </a:cubicBezTo>
                  <a:cubicBezTo>
                    <a:pt x="79" y="133"/>
                    <a:pt x="79" y="133"/>
                    <a:pt x="79" y="133"/>
                  </a:cubicBezTo>
                  <a:cubicBezTo>
                    <a:pt x="79" y="133"/>
                    <a:pt x="79" y="133"/>
                    <a:pt x="79" y="133"/>
                  </a:cubicBezTo>
                  <a:cubicBezTo>
                    <a:pt x="79" y="134"/>
                    <a:pt x="79" y="134"/>
                    <a:pt x="79" y="134"/>
                  </a:cubicBezTo>
                  <a:cubicBezTo>
                    <a:pt x="79" y="135"/>
                    <a:pt x="79" y="135"/>
                    <a:pt x="79" y="135"/>
                  </a:cubicBezTo>
                  <a:cubicBezTo>
                    <a:pt x="79" y="136"/>
                    <a:pt x="79" y="136"/>
                    <a:pt x="79" y="136"/>
                  </a:cubicBezTo>
                  <a:cubicBezTo>
                    <a:pt x="79" y="136"/>
                    <a:pt x="79" y="136"/>
                    <a:pt x="79" y="136"/>
                  </a:cubicBezTo>
                  <a:cubicBezTo>
                    <a:pt x="79" y="137"/>
                    <a:pt x="79" y="137"/>
                    <a:pt x="79" y="138"/>
                  </a:cubicBezTo>
                  <a:cubicBezTo>
                    <a:pt x="78" y="138"/>
                    <a:pt x="78" y="138"/>
                    <a:pt x="78" y="138"/>
                  </a:cubicBezTo>
                  <a:cubicBezTo>
                    <a:pt x="77" y="139"/>
                    <a:pt x="77" y="139"/>
                    <a:pt x="77" y="141"/>
                  </a:cubicBezTo>
                  <a:cubicBezTo>
                    <a:pt x="75" y="141"/>
                    <a:pt x="75" y="141"/>
                    <a:pt x="75" y="141"/>
                  </a:cubicBezTo>
                  <a:cubicBezTo>
                    <a:pt x="74" y="142"/>
                    <a:pt x="74" y="142"/>
                    <a:pt x="74" y="142"/>
                  </a:cubicBezTo>
                  <a:cubicBezTo>
                    <a:pt x="72" y="143"/>
                    <a:pt x="72" y="143"/>
                    <a:pt x="72" y="143"/>
                  </a:cubicBezTo>
                  <a:cubicBezTo>
                    <a:pt x="70" y="144"/>
                    <a:pt x="71" y="144"/>
                    <a:pt x="69" y="145"/>
                  </a:cubicBezTo>
                  <a:cubicBezTo>
                    <a:pt x="68" y="145"/>
                    <a:pt x="68" y="145"/>
                    <a:pt x="67" y="146"/>
                  </a:cubicBezTo>
                  <a:cubicBezTo>
                    <a:pt x="66" y="148"/>
                    <a:pt x="66" y="148"/>
                    <a:pt x="66" y="148"/>
                  </a:cubicBezTo>
                  <a:cubicBezTo>
                    <a:pt x="64" y="148"/>
                    <a:pt x="64" y="148"/>
                    <a:pt x="64" y="148"/>
                  </a:cubicBezTo>
                  <a:cubicBezTo>
                    <a:pt x="62" y="149"/>
                    <a:pt x="61" y="149"/>
                    <a:pt x="60" y="150"/>
                  </a:cubicBezTo>
                  <a:cubicBezTo>
                    <a:pt x="59" y="151"/>
                    <a:pt x="59" y="150"/>
                    <a:pt x="58" y="151"/>
                  </a:cubicBezTo>
                  <a:cubicBezTo>
                    <a:pt x="57" y="151"/>
                    <a:pt x="57" y="151"/>
                    <a:pt x="57" y="150"/>
                  </a:cubicBezTo>
                  <a:cubicBezTo>
                    <a:pt x="56" y="150"/>
                    <a:pt x="56" y="150"/>
                    <a:pt x="56" y="150"/>
                  </a:cubicBezTo>
                  <a:cubicBezTo>
                    <a:pt x="55" y="149"/>
                    <a:pt x="55" y="149"/>
                    <a:pt x="55" y="149"/>
                  </a:cubicBezTo>
                  <a:cubicBezTo>
                    <a:pt x="55" y="149"/>
                    <a:pt x="55" y="149"/>
                    <a:pt x="55" y="148"/>
                  </a:cubicBezTo>
                  <a:cubicBezTo>
                    <a:pt x="55" y="149"/>
                    <a:pt x="55" y="149"/>
                    <a:pt x="55" y="149"/>
                  </a:cubicBezTo>
                  <a:cubicBezTo>
                    <a:pt x="54" y="151"/>
                    <a:pt x="54" y="151"/>
                    <a:pt x="54" y="151"/>
                  </a:cubicBezTo>
                  <a:cubicBezTo>
                    <a:pt x="54" y="151"/>
                    <a:pt x="54" y="151"/>
                    <a:pt x="54" y="151"/>
                  </a:cubicBezTo>
                  <a:cubicBezTo>
                    <a:pt x="54" y="151"/>
                    <a:pt x="54" y="151"/>
                    <a:pt x="54" y="151"/>
                  </a:cubicBezTo>
                  <a:cubicBezTo>
                    <a:pt x="53" y="151"/>
                    <a:pt x="53" y="151"/>
                    <a:pt x="53" y="151"/>
                  </a:cubicBezTo>
                  <a:cubicBezTo>
                    <a:pt x="52" y="150"/>
                    <a:pt x="52" y="150"/>
                    <a:pt x="52" y="150"/>
                  </a:cubicBezTo>
                  <a:cubicBezTo>
                    <a:pt x="50" y="150"/>
                    <a:pt x="50" y="150"/>
                    <a:pt x="50" y="150"/>
                  </a:cubicBezTo>
                  <a:cubicBezTo>
                    <a:pt x="51" y="151"/>
                    <a:pt x="51" y="151"/>
                    <a:pt x="51" y="151"/>
                  </a:cubicBezTo>
                  <a:cubicBezTo>
                    <a:pt x="51" y="151"/>
                    <a:pt x="51" y="151"/>
                    <a:pt x="51" y="151"/>
                  </a:cubicBezTo>
                  <a:cubicBezTo>
                    <a:pt x="52" y="151"/>
                    <a:pt x="52" y="151"/>
                    <a:pt x="52" y="151"/>
                  </a:cubicBezTo>
                  <a:cubicBezTo>
                    <a:pt x="52" y="151"/>
                    <a:pt x="52" y="151"/>
                    <a:pt x="52" y="151"/>
                  </a:cubicBezTo>
                  <a:cubicBezTo>
                    <a:pt x="52" y="152"/>
                    <a:pt x="52" y="152"/>
                    <a:pt x="52" y="152"/>
                  </a:cubicBezTo>
                  <a:cubicBezTo>
                    <a:pt x="52" y="152"/>
                    <a:pt x="52" y="152"/>
                    <a:pt x="52" y="152"/>
                  </a:cubicBezTo>
                  <a:cubicBezTo>
                    <a:pt x="51" y="152"/>
                    <a:pt x="51" y="153"/>
                    <a:pt x="49" y="152"/>
                  </a:cubicBezTo>
                  <a:cubicBezTo>
                    <a:pt x="49" y="152"/>
                    <a:pt x="49" y="152"/>
                    <a:pt x="49" y="152"/>
                  </a:cubicBezTo>
                  <a:cubicBezTo>
                    <a:pt x="51" y="153"/>
                    <a:pt x="50" y="153"/>
                    <a:pt x="52" y="154"/>
                  </a:cubicBezTo>
                  <a:cubicBezTo>
                    <a:pt x="52" y="154"/>
                    <a:pt x="52" y="154"/>
                    <a:pt x="52" y="154"/>
                  </a:cubicBezTo>
                  <a:cubicBezTo>
                    <a:pt x="52" y="154"/>
                    <a:pt x="52" y="154"/>
                    <a:pt x="52" y="154"/>
                  </a:cubicBezTo>
                  <a:cubicBezTo>
                    <a:pt x="51" y="155"/>
                    <a:pt x="52" y="155"/>
                    <a:pt x="51" y="156"/>
                  </a:cubicBezTo>
                  <a:cubicBezTo>
                    <a:pt x="51" y="156"/>
                    <a:pt x="51" y="156"/>
                    <a:pt x="51" y="157"/>
                  </a:cubicBezTo>
                  <a:cubicBezTo>
                    <a:pt x="50" y="157"/>
                    <a:pt x="50" y="157"/>
                    <a:pt x="50" y="157"/>
                  </a:cubicBezTo>
                  <a:cubicBezTo>
                    <a:pt x="50" y="157"/>
                    <a:pt x="50" y="157"/>
                    <a:pt x="50" y="157"/>
                  </a:cubicBezTo>
                  <a:cubicBezTo>
                    <a:pt x="48" y="156"/>
                    <a:pt x="47" y="155"/>
                    <a:pt x="45" y="153"/>
                  </a:cubicBezTo>
                  <a:cubicBezTo>
                    <a:pt x="46" y="155"/>
                    <a:pt x="48" y="157"/>
                    <a:pt x="49" y="158"/>
                  </a:cubicBezTo>
                  <a:cubicBezTo>
                    <a:pt x="50" y="159"/>
                    <a:pt x="50" y="159"/>
                    <a:pt x="50" y="159"/>
                  </a:cubicBezTo>
                  <a:cubicBezTo>
                    <a:pt x="50" y="160"/>
                    <a:pt x="50" y="160"/>
                    <a:pt x="50" y="160"/>
                  </a:cubicBezTo>
                  <a:cubicBezTo>
                    <a:pt x="49" y="160"/>
                    <a:pt x="50" y="160"/>
                    <a:pt x="49" y="161"/>
                  </a:cubicBezTo>
                  <a:cubicBezTo>
                    <a:pt x="48" y="161"/>
                    <a:pt x="48" y="161"/>
                    <a:pt x="48" y="161"/>
                  </a:cubicBezTo>
                  <a:cubicBezTo>
                    <a:pt x="46" y="160"/>
                    <a:pt x="47" y="160"/>
                    <a:pt x="43" y="156"/>
                  </a:cubicBezTo>
                  <a:cubicBezTo>
                    <a:pt x="42" y="156"/>
                    <a:pt x="42" y="156"/>
                    <a:pt x="42" y="156"/>
                  </a:cubicBezTo>
                  <a:cubicBezTo>
                    <a:pt x="45" y="160"/>
                    <a:pt x="45" y="159"/>
                    <a:pt x="46" y="161"/>
                  </a:cubicBezTo>
                  <a:cubicBezTo>
                    <a:pt x="46" y="162"/>
                    <a:pt x="46" y="162"/>
                    <a:pt x="45" y="163"/>
                  </a:cubicBezTo>
                  <a:cubicBezTo>
                    <a:pt x="38" y="166"/>
                    <a:pt x="38" y="166"/>
                    <a:pt x="38" y="166"/>
                  </a:cubicBezTo>
                  <a:cubicBezTo>
                    <a:pt x="37" y="168"/>
                    <a:pt x="37" y="167"/>
                    <a:pt x="36" y="169"/>
                  </a:cubicBezTo>
                  <a:cubicBezTo>
                    <a:pt x="34" y="171"/>
                    <a:pt x="35" y="170"/>
                    <a:pt x="34" y="171"/>
                  </a:cubicBezTo>
                  <a:cubicBezTo>
                    <a:pt x="31" y="172"/>
                    <a:pt x="31" y="172"/>
                    <a:pt x="31" y="172"/>
                  </a:cubicBezTo>
                  <a:cubicBezTo>
                    <a:pt x="30" y="172"/>
                    <a:pt x="30" y="172"/>
                    <a:pt x="30" y="172"/>
                  </a:cubicBezTo>
                  <a:cubicBezTo>
                    <a:pt x="31" y="170"/>
                    <a:pt x="31" y="170"/>
                    <a:pt x="31" y="170"/>
                  </a:cubicBezTo>
                  <a:cubicBezTo>
                    <a:pt x="30" y="169"/>
                    <a:pt x="30" y="169"/>
                    <a:pt x="30" y="169"/>
                  </a:cubicBezTo>
                  <a:cubicBezTo>
                    <a:pt x="30" y="165"/>
                    <a:pt x="30" y="162"/>
                    <a:pt x="31" y="158"/>
                  </a:cubicBezTo>
                  <a:cubicBezTo>
                    <a:pt x="32" y="157"/>
                    <a:pt x="32" y="157"/>
                    <a:pt x="32" y="157"/>
                  </a:cubicBezTo>
                  <a:cubicBezTo>
                    <a:pt x="33" y="157"/>
                    <a:pt x="33" y="157"/>
                    <a:pt x="33" y="157"/>
                  </a:cubicBezTo>
                  <a:cubicBezTo>
                    <a:pt x="33" y="156"/>
                    <a:pt x="33" y="156"/>
                    <a:pt x="33" y="156"/>
                  </a:cubicBezTo>
                  <a:cubicBezTo>
                    <a:pt x="33" y="155"/>
                    <a:pt x="33" y="155"/>
                    <a:pt x="33" y="155"/>
                  </a:cubicBezTo>
                  <a:cubicBezTo>
                    <a:pt x="32" y="155"/>
                    <a:pt x="32" y="155"/>
                    <a:pt x="32" y="155"/>
                  </a:cubicBezTo>
                  <a:cubicBezTo>
                    <a:pt x="31" y="154"/>
                    <a:pt x="31" y="154"/>
                    <a:pt x="31" y="154"/>
                  </a:cubicBezTo>
                  <a:cubicBezTo>
                    <a:pt x="30" y="153"/>
                    <a:pt x="30" y="153"/>
                    <a:pt x="30" y="153"/>
                  </a:cubicBezTo>
                  <a:cubicBezTo>
                    <a:pt x="29" y="153"/>
                    <a:pt x="29" y="153"/>
                    <a:pt x="29" y="153"/>
                  </a:cubicBezTo>
                  <a:cubicBezTo>
                    <a:pt x="29" y="154"/>
                    <a:pt x="29" y="154"/>
                    <a:pt x="29" y="154"/>
                  </a:cubicBezTo>
                  <a:cubicBezTo>
                    <a:pt x="28" y="153"/>
                    <a:pt x="28" y="153"/>
                    <a:pt x="28" y="153"/>
                  </a:cubicBezTo>
                  <a:cubicBezTo>
                    <a:pt x="28" y="153"/>
                    <a:pt x="28" y="153"/>
                    <a:pt x="28" y="153"/>
                  </a:cubicBezTo>
                  <a:cubicBezTo>
                    <a:pt x="27" y="152"/>
                    <a:pt x="27" y="152"/>
                    <a:pt x="26" y="151"/>
                  </a:cubicBezTo>
                  <a:cubicBezTo>
                    <a:pt x="26" y="151"/>
                    <a:pt x="26" y="151"/>
                    <a:pt x="26" y="151"/>
                  </a:cubicBezTo>
                  <a:cubicBezTo>
                    <a:pt x="27" y="150"/>
                    <a:pt x="27" y="151"/>
                    <a:pt x="27" y="150"/>
                  </a:cubicBezTo>
                  <a:cubicBezTo>
                    <a:pt x="29" y="150"/>
                    <a:pt x="29" y="150"/>
                    <a:pt x="30" y="150"/>
                  </a:cubicBezTo>
                  <a:cubicBezTo>
                    <a:pt x="31" y="150"/>
                    <a:pt x="31" y="150"/>
                    <a:pt x="31" y="150"/>
                  </a:cubicBezTo>
                  <a:cubicBezTo>
                    <a:pt x="32" y="148"/>
                    <a:pt x="32" y="148"/>
                    <a:pt x="33" y="148"/>
                  </a:cubicBezTo>
                  <a:cubicBezTo>
                    <a:pt x="33" y="147"/>
                    <a:pt x="33" y="147"/>
                    <a:pt x="33" y="147"/>
                  </a:cubicBezTo>
                  <a:cubicBezTo>
                    <a:pt x="33" y="146"/>
                    <a:pt x="33" y="147"/>
                    <a:pt x="33" y="146"/>
                  </a:cubicBezTo>
                  <a:cubicBezTo>
                    <a:pt x="33" y="145"/>
                    <a:pt x="33" y="145"/>
                    <a:pt x="33" y="145"/>
                  </a:cubicBezTo>
                  <a:cubicBezTo>
                    <a:pt x="34" y="146"/>
                    <a:pt x="35" y="146"/>
                    <a:pt x="36" y="146"/>
                  </a:cubicBezTo>
                  <a:cubicBezTo>
                    <a:pt x="37" y="145"/>
                    <a:pt x="37" y="145"/>
                    <a:pt x="37" y="145"/>
                  </a:cubicBezTo>
                  <a:cubicBezTo>
                    <a:pt x="37" y="145"/>
                    <a:pt x="37" y="145"/>
                    <a:pt x="37" y="145"/>
                  </a:cubicBezTo>
                  <a:cubicBezTo>
                    <a:pt x="38" y="145"/>
                    <a:pt x="39" y="145"/>
                    <a:pt x="40" y="144"/>
                  </a:cubicBezTo>
                  <a:cubicBezTo>
                    <a:pt x="41" y="145"/>
                    <a:pt x="41" y="145"/>
                    <a:pt x="41" y="145"/>
                  </a:cubicBezTo>
                  <a:cubicBezTo>
                    <a:pt x="42" y="145"/>
                    <a:pt x="41" y="145"/>
                    <a:pt x="42" y="146"/>
                  </a:cubicBezTo>
                  <a:cubicBezTo>
                    <a:pt x="42" y="146"/>
                    <a:pt x="42" y="146"/>
                    <a:pt x="42" y="146"/>
                  </a:cubicBezTo>
                  <a:cubicBezTo>
                    <a:pt x="43" y="146"/>
                    <a:pt x="43" y="146"/>
                    <a:pt x="43" y="146"/>
                  </a:cubicBezTo>
                  <a:cubicBezTo>
                    <a:pt x="43" y="146"/>
                    <a:pt x="43" y="146"/>
                    <a:pt x="45" y="147"/>
                  </a:cubicBezTo>
                  <a:cubicBezTo>
                    <a:pt x="45" y="147"/>
                    <a:pt x="45" y="147"/>
                    <a:pt x="45" y="147"/>
                  </a:cubicBezTo>
                  <a:cubicBezTo>
                    <a:pt x="45" y="145"/>
                    <a:pt x="45" y="145"/>
                    <a:pt x="45" y="145"/>
                  </a:cubicBezTo>
                  <a:cubicBezTo>
                    <a:pt x="45" y="144"/>
                    <a:pt x="45" y="144"/>
                    <a:pt x="45" y="144"/>
                  </a:cubicBezTo>
                  <a:cubicBezTo>
                    <a:pt x="45" y="144"/>
                    <a:pt x="45" y="144"/>
                    <a:pt x="45" y="144"/>
                  </a:cubicBezTo>
                  <a:cubicBezTo>
                    <a:pt x="44" y="143"/>
                    <a:pt x="43" y="142"/>
                    <a:pt x="42" y="142"/>
                  </a:cubicBezTo>
                  <a:cubicBezTo>
                    <a:pt x="42" y="141"/>
                    <a:pt x="42" y="141"/>
                    <a:pt x="42" y="141"/>
                  </a:cubicBezTo>
                  <a:cubicBezTo>
                    <a:pt x="42" y="139"/>
                    <a:pt x="42" y="139"/>
                    <a:pt x="42" y="138"/>
                  </a:cubicBezTo>
                  <a:cubicBezTo>
                    <a:pt x="42" y="138"/>
                    <a:pt x="42" y="138"/>
                    <a:pt x="42" y="138"/>
                  </a:cubicBezTo>
                  <a:cubicBezTo>
                    <a:pt x="42" y="137"/>
                    <a:pt x="42" y="137"/>
                    <a:pt x="42" y="137"/>
                  </a:cubicBezTo>
                  <a:cubicBezTo>
                    <a:pt x="42" y="137"/>
                    <a:pt x="42" y="137"/>
                    <a:pt x="43" y="137"/>
                  </a:cubicBezTo>
                  <a:cubicBezTo>
                    <a:pt x="43" y="137"/>
                    <a:pt x="43" y="137"/>
                    <a:pt x="44" y="136"/>
                  </a:cubicBezTo>
                  <a:cubicBezTo>
                    <a:pt x="45" y="136"/>
                    <a:pt x="46" y="136"/>
                    <a:pt x="47" y="137"/>
                  </a:cubicBezTo>
                  <a:cubicBezTo>
                    <a:pt x="48" y="137"/>
                    <a:pt x="48" y="137"/>
                    <a:pt x="48" y="137"/>
                  </a:cubicBezTo>
                  <a:cubicBezTo>
                    <a:pt x="48" y="136"/>
                    <a:pt x="48" y="136"/>
                    <a:pt x="48" y="136"/>
                  </a:cubicBezTo>
                  <a:cubicBezTo>
                    <a:pt x="48" y="135"/>
                    <a:pt x="48" y="134"/>
                    <a:pt x="48" y="134"/>
                  </a:cubicBezTo>
                  <a:cubicBezTo>
                    <a:pt x="50" y="133"/>
                    <a:pt x="49" y="134"/>
                    <a:pt x="51" y="133"/>
                  </a:cubicBezTo>
                  <a:cubicBezTo>
                    <a:pt x="52" y="132"/>
                    <a:pt x="52" y="132"/>
                    <a:pt x="52" y="132"/>
                  </a:cubicBezTo>
                  <a:cubicBezTo>
                    <a:pt x="54" y="132"/>
                    <a:pt x="54" y="132"/>
                    <a:pt x="54" y="132"/>
                  </a:cubicBezTo>
                  <a:cubicBezTo>
                    <a:pt x="56" y="131"/>
                    <a:pt x="55" y="131"/>
                    <a:pt x="57" y="130"/>
                  </a:cubicBezTo>
                  <a:cubicBezTo>
                    <a:pt x="57" y="129"/>
                    <a:pt x="57" y="130"/>
                    <a:pt x="58" y="129"/>
                  </a:cubicBezTo>
                  <a:cubicBezTo>
                    <a:pt x="58" y="129"/>
                    <a:pt x="58" y="129"/>
                    <a:pt x="58" y="129"/>
                  </a:cubicBezTo>
                  <a:cubicBezTo>
                    <a:pt x="59" y="130"/>
                    <a:pt x="59" y="130"/>
                    <a:pt x="59" y="130"/>
                  </a:cubicBezTo>
                  <a:cubicBezTo>
                    <a:pt x="60" y="130"/>
                    <a:pt x="60" y="130"/>
                    <a:pt x="60" y="129"/>
                  </a:cubicBezTo>
                  <a:cubicBezTo>
                    <a:pt x="61" y="128"/>
                    <a:pt x="61" y="128"/>
                    <a:pt x="61" y="128"/>
                  </a:cubicBezTo>
                  <a:cubicBezTo>
                    <a:pt x="61" y="124"/>
                    <a:pt x="60" y="125"/>
                    <a:pt x="60" y="121"/>
                  </a:cubicBezTo>
                  <a:cubicBezTo>
                    <a:pt x="61" y="119"/>
                    <a:pt x="61" y="120"/>
                    <a:pt x="62" y="117"/>
                  </a:cubicBezTo>
                  <a:cubicBezTo>
                    <a:pt x="61" y="116"/>
                    <a:pt x="61" y="116"/>
                    <a:pt x="61" y="116"/>
                  </a:cubicBezTo>
                  <a:cubicBezTo>
                    <a:pt x="60" y="114"/>
                    <a:pt x="60" y="113"/>
                    <a:pt x="59" y="110"/>
                  </a:cubicBezTo>
                  <a:cubicBezTo>
                    <a:pt x="59" y="110"/>
                    <a:pt x="59" y="110"/>
                    <a:pt x="59" y="110"/>
                  </a:cubicBezTo>
                  <a:cubicBezTo>
                    <a:pt x="59" y="109"/>
                    <a:pt x="59" y="109"/>
                    <a:pt x="58" y="109"/>
                  </a:cubicBezTo>
                  <a:cubicBezTo>
                    <a:pt x="59" y="108"/>
                    <a:pt x="59" y="107"/>
                    <a:pt x="59" y="106"/>
                  </a:cubicBezTo>
                  <a:cubicBezTo>
                    <a:pt x="60" y="105"/>
                    <a:pt x="60" y="105"/>
                    <a:pt x="60" y="105"/>
                  </a:cubicBezTo>
                  <a:cubicBezTo>
                    <a:pt x="60" y="104"/>
                    <a:pt x="60" y="104"/>
                    <a:pt x="61" y="103"/>
                  </a:cubicBezTo>
                  <a:cubicBezTo>
                    <a:pt x="60" y="101"/>
                    <a:pt x="61" y="101"/>
                    <a:pt x="61" y="100"/>
                  </a:cubicBezTo>
                  <a:cubicBezTo>
                    <a:pt x="60" y="99"/>
                    <a:pt x="60" y="100"/>
                    <a:pt x="60" y="99"/>
                  </a:cubicBezTo>
                  <a:cubicBezTo>
                    <a:pt x="60" y="98"/>
                    <a:pt x="60" y="98"/>
                    <a:pt x="60" y="98"/>
                  </a:cubicBezTo>
                  <a:cubicBezTo>
                    <a:pt x="61" y="98"/>
                    <a:pt x="61" y="98"/>
                    <a:pt x="61" y="98"/>
                  </a:cubicBezTo>
                  <a:cubicBezTo>
                    <a:pt x="62" y="97"/>
                    <a:pt x="62" y="97"/>
                    <a:pt x="62" y="96"/>
                  </a:cubicBezTo>
                  <a:cubicBezTo>
                    <a:pt x="62" y="95"/>
                    <a:pt x="62" y="95"/>
                    <a:pt x="61" y="94"/>
                  </a:cubicBezTo>
                  <a:cubicBezTo>
                    <a:pt x="59" y="93"/>
                    <a:pt x="58" y="92"/>
                    <a:pt x="57" y="89"/>
                  </a:cubicBezTo>
                  <a:cubicBezTo>
                    <a:pt x="57" y="89"/>
                    <a:pt x="57" y="89"/>
                    <a:pt x="57" y="89"/>
                  </a:cubicBezTo>
                  <a:cubicBezTo>
                    <a:pt x="59" y="88"/>
                    <a:pt x="59" y="88"/>
                    <a:pt x="59" y="88"/>
                  </a:cubicBezTo>
                  <a:cubicBezTo>
                    <a:pt x="59" y="88"/>
                    <a:pt x="59" y="88"/>
                    <a:pt x="59" y="88"/>
                  </a:cubicBezTo>
                  <a:cubicBezTo>
                    <a:pt x="59" y="87"/>
                    <a:pt x="59" y="87"/>
                    <a:pt x="59" y="87"/>
                  </a:cubicBezTo>
                  <a:cubicBezTo>
                    <a:pt x="59" y="87"/>
                    <a:pt x="59" y="87"/>
                    <a:pt x="59" y="87"/>
                  </a:cubicBezTo>
                  <a:cubicBezTo>
                    <a:pt x="59" y="86"/>
                    <a:pt x="59" y="86"/>
                    <a:pt x="58" y="86"/>
                  </a:cubicBezTo>
                  <a:cubicBezTo>
                    <a:pt x="57" y="86"/>
                    <a:pt x="58" y="86"/>
                    <a:pt x="56" y="84"/>
                  </a:cubicBezTo>
                  <a:cubicBezTo>
                    <a:pt x="55" y="83"/>
                    <a:pt x="55" y="84"/>
                    <a:pt x="54" y="83"/>
                  </a:cubicBezTo>
                  <a:cubicBezTo>
                    <a:pt x="54" y="82"/>
                    <a:pt x="54" y="82"/>
                    <a:pt x="54" y="82"/>
                  </a:cubicBezTo>
                  <a:cubicBezTo>
                    <a:pt x="53" y="81"/>
                    <a:pt x="53" y="81"/>
                    <a:pt x="53" y="81"/>
                  </a:cubicBezTo>
                  <a:cubicBezTo>
                    <a:pt x="53" y="81"/>
                    <a:pt x="53" y="81"/>
                    <a:pt x="53" y="81"/>
                  </a:cubicBezTo>
                  <a:cubicBezTo>
                    <a:pt x="52" y="81"/>
                    <a:pt x="53" y="81"/>
                    <a:pt x="52" y="82"/>
                  </a:cubicBezTo>
                  <a:cubicBezTo>
                    <a:pt x="51" y="82"/>
                    <a:pt x="51" y="82"/>
                    <a:pt x="51" y="82"/>
                  </a:cubicBezTo>
                  <a:cubicBezTo>
                    <a:pt x="51" y="81"/>
                    <a:pt x="51" y="81"/>
                    <a:pt x="51" y="81"/>
                  </a:cubicBezTo>
                  <a:cubicBezTo>
                    <a:pt x="51" y="81"/>
                    <a:pt x="51" y="81"/>
                    <a:pt x="50" y="79"/>
                  </a:cubicBezTo>
                  <a:cubicBezTo>
                    <a:pt x="50" y="78"/>
                    <a:pt x="50" y="77"/>
                    <a:pt x="49" y="76"/>
                  </a:cubicBezTo>
                  <a:cubicBezTo>
                    <a:pt x="49" y="76"/>
                    <a:pt x="49" y="76"/>
                    <a:pt x="48" y="75"/>
                  </a:cubicBezTo>
                  <a:cubicBezTo>
                    <a:pt x="45" y="71"/>
                    <a:pt x="40" y="68"/>
                    <a:pt x="39" y="64"/>
                  </a:cubicBezTo>
                  <a:cubicBezTo>
                    <a:pt x="38" y="63"/>
                    <a:pt x="38" y="63"/>
                    <a:pt x="37" y="62"/>
                  </a:cubicBezTo>
                  <a:cubicBezTo>
                    <a:pt x="37" y="62"/>
                    <a:pt x="37" y="62"/>
                    <a:pt x="36" y="61"/>
                  </a:cubicBezTo>
                  <a:cubicBezTo>
                    <a:pt x="34" y="60"/>
                    <a:pt x="34" y="60"/>
                    <a:pt x="33" y="58"/>
                  </a:cubicBezTo>
                  <a:cubicBezTo>
                    <a:pt x="33" y="58"/>
                    <a:pt x="33" y="58"/>
                    <a:pt x="33" y="58"/>
                  </a:cubicBezTo>
                  <a:cubicBezTo>
                    <a:pt x="34" y="57"/>
                    <a:pt x="34" y="57"/>
                    <a:pt x="34" y="57"/>
                  </a:cubicBezTo>
                  <a:cubicBezTo>
                    <a:pt x="34" y="56"/>
                    <a:pt x="34" y="56"/>
                    <a:pt x="34" y="56"/>
                  </a:cubicBezTo>
                  <a:cubicBezTo>
                    <a:pt x="34" y="56"/>
                    <a:pt x="34" y="56"/>
                    <a:pt x="34" y="56"/>
                  </a:cubicBezTo>
                  <a:cubicBezTo>
                    <a:pt x="34" y="56"/>
                    <a:pt x="34" y="56"/>
                    <a:pt x="34" y="56"/>
                  </a:cubicBezTo>
                  <a:cubicBezTo>
                    <a:pt x="21" y="50"/>
                    <a:pt x="29" y="53"/>
                    <a:pt x="20" y="49"/>
                  </a:cubicBezTo>
                  <a:cubicBezTo>
                    <a:pt x="20" y="48"/>
                    <a:pt x="20" y="48"/>
                    <a:pt x="20" y="48"/>
                  </a:cubicBezTo>
                  <a:cubicBezTo>
                    <a:pt x="20" y="48"/>
                    <a:pt x="20" y="48"/>
                    <a:pt x="20" y="48"/>
                  </a:cubicBezTo>
                  <a:cubicBezTo>
                    <a:pt x="20" y="47"/>
                    <a:pt x="21" y="47"/>
                    <a:pt x="21" y="47"/>
                  </a:cubicBezTo>
                  <a:cubicBezTo>
                    <a:pt x="22" y="46"/>
                    <a:pt x="22" y="46"/>
                    <a:pt x="22" y="46"/>
                  </a:cubicBezTo>
                  <a:cubicBezTo>
                    <a:pt x="22" y="45"/>
                    <a:pt x="22" y="45"/>
                    <a:pt x="22" y="45"/>
                  </a:cubicBezTo>
                  <a:cubicBezTo>
                    <a:pt x="21" y="44"/>
                    <a:pt x="21" y="44"/>
                    <a:pt x="21" y="44"/>
                  </a:cubicBezTo>
                  <a:cubicBezTo>
                    <a:pt x="21" y="44"/>
                    <a:pt x="21" y="44"/>
                    <a:pt x="21" y="44"/>
                  </a:cubicBezTo>
                  <a:cubicBezTo>
                    <a:pt x="22" y="44"/>
                    <a:pt x="23" y="44"/>
                    <a:pt x="24" y="44"/>
                  </a:cubicBezTo>
                  <a:cubicBezTo>
                    <a:pt x="27" y="45"/>
                    <a:pt x="27" y="45"/>
                    <a:pt x="27" y="45"/>
                  </a:cubicBezTo>
                  <a:cubicBezTo>
                    <a:pt x="28" y="45"/>
                    <a:pt x="28" y="45"/>
                    <a:pt x="28" y="45"/>
                  </a:cubicBezTo>
                  <a:cubicBezTo>
                    <a:pt x="30" y="43"/>
                    <a:pt x="30" y="43"/>
                    <a:pt x="30" y="42"/>
                  </a:cubicBezTo>
                  <a:cubicBezTo>
                    <a:pt x="30" y="41"/>
                    <a:pt x="30" y="41"/>
                    <a:pt x="30" y="41"/>
                  </a:cubicBezTo>
                  <a:cubicBezTo>
                    <a:pt x="31" y="41"/>
                    <a:pt x="30" y="41"/>
                    <a:pt x="32" y="40"/>
                  </a:cubicBezTo>
                  <a:cubicBezTo>
                    <a:pt x="32" y="39"/>
                    <a:pt x="32" y="39"/>
                    <a:pt x="32" y="39"/>
                  </a:cubicBezTo>
                  <a:cubicBezTo>
                    <a:pt x="31" y="38"/>
                    <a:pt x="31" y="38"/>
                    <a:pt x="31" y="38"/>
                  </a:cubicBezTo>
                  <a:cubicBezTo>
                    <a:pt x="31" y="38"/>
                    <a:pt x="31" y="38"/>
                    <a:pt x="31" y="38"/>
                  </a:cubicBezTo>
                  <a:cubicBezTo>
                    <a:pt x="30" y="38"/>
                    <a:pt x="30" y="38"/>
                    <a:pt x="30" y="38"/>
                  </a:cubicBezTo>
                  <a:cubicBezTo>
                    <a:pt x="29" y="38"/>
                    <a:pt x="29" y="38"/>
                    <a:pt x="29" y="38"/>
                  </a:cubicBezTo>
                  <a:cubicBezTo>
                    <a:pt x="29" y="37"/>
                    <a:pt x="29" y="37"/>
                    <a:pt x="29" y="37"/>
                  </a:cubicBezTo>
                  <a:cubicBezTo>
                    <a:pt x="29" y="37"/>
                    <a:pt x="29" y="37"/>
                    <a:pt x="28" y="36"/>
                  </a:cubicBezTo>
                  <a:cubicBezTo>
                    <a:pt x="28" y="36"/>
                    <a:pt x="28" y="36"/>
                    <a:pt x="28" y="36"/>
                  </a:cubicBezTo>
                  <a:cubicBezTo>
                    <a:pt x="26" y="35"/>
                    <a:pt x="27" y="35"/>
                    <a:pt x="26" y="35"/>
                  </a:cubicBezTo>
                  <a:cubicBezTo>
                    <a:pt x="25" y="35"/>
                    <a:pt x="25" y="35"/>
                    <a:pt x="25" y="35"/>
                  </a:cubicBezTo>
                  <a:cubicBezTo>
                    <a:pt x="26" y="34"/>
                    <a:pt x="26" y="34"/>
                    <a:pt x="26" y="34"/>
                  </a:cubicBezTo>
                  <a:cubicBezTo>
                    <a:pt x="27" y="34"/>
                    <a:pt x="26" y="34"/>
                    <a:pt x="27" y="33"/>
                  </a:cubicBezTo>
                  <a:cubicBezTo>
                    <a:pt x="28" y="33"/>
                    <a:pt x="28" y="33"/>
                    <a:pt x="28" y="33"/>
                  </a:cubicBezTo>
                  <a:cubicBezTo>
                    <a:pt x="28" y="32"/>
                    <a:pt x="28" y="32"/>
                    <a:pt x="28" y="32"/>
                  </a:cubicBezTo>
                  <a:cubicBezTo>
                    <a:pt x="26" y="31"/>
                    <a:pt x="24" y="30"/>
                    <a:pt x="22" y="29"/>
                  </a:cubicBezTo>
                  <a:cubicBezTo>
                    <a:pt x="22" y="29"/>
                    <a:pt x="22" y="29"/>
                    <a:pt x="22" y="29"/>
                  </a:cubicBezTo>
                  <a:cubicBezTo>
                    <a:pt x="20" y="30"/>
                    <a:pt x="20" y="30"/>
                    <a:pt x="19" y="30"/>
                  </a:cubicBezTo>
                  <a:cubicBezTo>
                    <a:pt x="18" y="32"/>
                    <a:pt x="18" y="32"/>
                    <a:pt x="18" y="32"/>
                  </a:cubicBezTo>
                  <a:cubicBezTo>
                    <a:pt x="17" y="32"/>
                    <a:pt x="17" y="32"/>
                    <a:pt x="17" y="32"/>
                  </a:cubicBezTo>
                  <a:cubicBezTo>
                    <a:pt x="13" y="29"/>
                    <a:pt x="15" y="31"/>
                    <a:pt x="11" y="29"/>
                  </a:cubicBezTo>
                  <a:cubicBezTo>
                    <a:pt x="10" y="28"/>
                    <a:pt x="9" y="26"/>
                    <a:pt x="8" y="25"/>
                  </a:cubicBezTo>
                  <a:cubicBezTo>
                    <a:pt x="9" y="23"/>
                    <a:pt x="8" y="23"/>
                    <a:pt x="9" y="21"/>
                  </a:cubicBezTo>
                  <a:cubicBezTo>
                    <a:pt x="9" y="21"/>
                    <a:pt x="9" y="21"/>
                    <a:pt x="9" y="21"/>
                  </a:cubicBezTo>
                  <a:cubicBezTo>
                    <a:pt x="9" y="20"/>
                    <a:pt x="9" y="20"/>
                    <a:pt x="9" y="20"/>
                  </a:cubicBezTo>
                  <a:cubicBezTo>
                    <a:pt x="9" y="20"/>
                    <a:pt x="9" y="20"/>
                    <a:pt x="9" y="20"/>
                  </a:cubicBezTo>
                  <a:cubicBezTo>
                    <a:pt x="8" y="19"/>
                    <a:pt x="9" y="20"/>
                    <a:pt x="8" y="19"/>
                  </a:cubicBezTo>
                  <a:cubicBezTo>
                    <a:pt x="8" y="18"/>
                    <a:pt x="8" y="18"/>
                    <a:pt x="8" y="18"/>
                  </a:cubicBezTo>
                  <a:cubicBezTo>
                    <a:pt x="8" y="19"/>
                    <a:pt x="8" y="19"/>
                    <a:pt x="8" y="19"/>
                  </a:cubicBezTo>
                  <a:cubicBezTo>
                    <a:pt x="7" y="20"/>
                    <a:pt x="7" y="20"/>
                    <a:pt x="7" y="20"/>
                  </a:cubicBezTo>
                  <a:cubicBezTo>
                    <a:pt x="7" y="20"/>
                    <a:pt x="7" y="20"/>
                    <a:pt x="7" y="20"/>
                  </a:cubicBezTo>
                  <a:cubicBezTo>
                    <a:pt x="6" y="20"/>
                    <a:pt x="6" y="20"/>
                    <a:pt x="6" y="20"/>
                  </a:cubicBezTo>
                  <a:cubicBezTo>
                    <a:pt x="6" y="20"/>
                    <a:pt x="6" y="20"/>
                    <a:pt x="6" y="20"/>
                  </a:cubicBezTo>
                  <a:cubicBezTo>
                    <a:pt x="6" y="20"/>
                    <a:pt x="6" y="20"/>
                    <a:pt x="6" y="20"/>
                  </a:cubicBezTo>
                  <a:cubicBezTo>
                    <a:pt x="6" y="18"/>
                    <a:pt x="5" y="18"/>
                    <a:pt x="5" y="17"/>
                  </a:cubicBezTo>
                  <a:cubicBezTo>
                    <a:pt x="4" y="17"/>
                    <a:pt x="4" y="17"/>
                    <a:pt x="4" y="17"/>
                  </a:cubicBezTo>
                  <a:cubicBezTo>
                    <a:pt x="3" y="15"/>
                    <a:pt x="2" y="14"/>
                    <a:pt x="1" y="13"/>
                  </a:cubicBezTo>
                  <a:cubicBezTo>
                    <a:pt x="0" y="12"/>
                    <a:pt x="0" y="12"/>
                    <a:pt x="0" y="12"/>
                  </a:cubicBezTo>
                  <a:cubicBezTo>
                    <a:pt x="3" y="9"/>
                    <a:pt x="1" y="10"/>
                    <a:pt x="3" y="7"/>
                  </a:cubicBezTo>
                  <a:cubicBezTo>
                    <a:pt x="4" y="7"/>
                    <a:pt x="4" y="7"/>
                    <a:pt x="4" y="7"/>
                  </a:cubicBezTo>
                  <a:cubicBezTo>
                    <a:pt x="4" y="7"/>
                    <a:pt x="4" y="7"/>
                    <a:pt x="4" y="7"/>
                  </a:cubicBezTo>
                  <a:cubicBezTo>
                    <a:pt x="7" y="9"/>
                    <a:pt x="5" y="8"/>
                    <a:pt x="8" y="9"/>
                  </a:cubicBezTo>
                  <a:cubicBezTo>
                    <a:pt x="9" y="10"/>
                    <a:pt x="8" y="10"/>
                    <a:pt x="9" y="11"/>
                  </a:cubicBezTo>
                  <a:cubicBezTo>
                    <a:pt x="10" y="11"/>
                    <a:pt x="10" y="11"/>
                    <a:pt x="10" y="11"/>
                  </a:cubicBezTo>
                  <a:cubicBezTo>
                    <a:pt x="10" y="11"/>
                    <a:pt x="10" y="11"/>
                    <a:pt x="10" y="11"/>
                  </a:cubicBezTo>
                  <a:cubicBezTo>
                    <a:pt x="11" y="10"/>
                    <a:pt x="11" y="10"/>
                    <a:pt x="11" y="10"/>
                  </a:cubicBezTo>
                  <a:cubicBezTo>
                    <a:pt x="11" y="9"/>
                    <a:pt x="11" y="9"/>
                    <a:pt x="11" y="9"/>
                  </a:cubicBezTo>
                  <a:cubicBezTo>
                    <a:pt x="13" y="8"/>
                    <a:pt x="13" y="8"/>
                    <a:pt x="13" y="7"/>
                  </a:cubicBezTo>
                  <a:cubicBezTo>
                    <a:pt x="14" y="7"/>
                    <a:pt x="14" y="7"/>
                    <a:pt x="14" y="7"/>
                  </a:cubicBezTo>
                  <a:cubicBezTo>
                    <a:pt x="14" y="7"/>
                    <a:pt x="14" y="7"/>
                    <a:pt x="14" y="7"/>
                  </a:cubicBezTo>
                  <a:cubicBezTo>
                    <a:pt x="15" y="9"/>
                    <a:pt x="15" y="9"/>
                    <a:pt x="15" y="9"/>
                  </a:cubicBezTo>
                  <a:cubicBezTo>
                    <a:pt x="15" y="9"/>
                    <a:pt x="15" y="9"/>
                    <a:pt x="15" y="9"/>
                  </a:cubicBezTo>
                  <a:cubicBezTo>
                    <a:pt x="16" y="9"/>
                    <a:pt x="16" y="9"/>
                    <a:pt x="16" y="9"/>
                  </a:cubicBezTo>
                  <a:cubicBezTo>
                    <a:pt x="16" y="7"/>
                    <a:pt x="16" y="7"/>
                    <a:pt x="16" y="7"/>
                  </a:cubicBezTo>
                  <a:cubicBezTo>
                    <a:pt x="17" y="7"/>
                    <a:pt x="17" y="7"/>
                    <a:pt x="17" y="7"/>
                  </a:cubicBezTo>
                  <a:cubicBezTo>
                    <a:pt x="17" y="7"/>
                    <a:pt x="20" y="9"/>
                    <a:pt x="20" y="10"/>
                  </a:cubicBezTo>
                  <a:cubicBezTo>
                    <a:pt x="20" y="10"/>
                    <a:pt x="20" y="10"/>
                    <a:pt x="20" y="10"/>
                  </a:cubicBezTo>
                  <a:cubicBezTo>
                    <a:pt x="21" y="10"/>
                    <a:pt x="21" y="10"/>
                    <a:pt x="21" y="10"/>
                  </a:cubicBezTo>
                  <a:cubicBezTo>
                    <a:pt x="21" y="9"/>
                    <a:pt x="21" y="8"/>
                    <a:pt x="22" y="7"/>
                  </a:cubicBezTo>
                  <a:cubicBezTo>
                    <a:pt x="23" y="7"/>
                    <a:pt x="23" y="7"/>
                    <a:pt x="23" y="7"/>
                  </a:cubicBezTo>
                  <a:cubicBezTo>
                    <a:pt x="23" y="6"/>
                    <a:pt x="23" y="6"/>
                    <a:pt x="23" y="6"/>
                  </a:cubicBezTo>
                  <a:cubicBezTo>
                    <a:pt x="24" y="7"/>
                    <a:pt x="24" y="7"/>
                    <a:pt x="24" y="8"/>
                  </a:cubicBezTo>
                  <a:cubicBezTo>
                    <a:pt x="25" y="8"/>
                    <a:pt x="25" y="8"/>
                    <a:pt x="25" y="8"/>
                  </a:cubicBezTo>
                  <a:cubicBezTo>
                    <a:pt x="27" y="6"/>
                    <a:pt x="27" y="6"/>
                    <a:pt x="27" y="6"/>
                  </a:cubicBezTo>
                  <a:cubicBezTo>
                    <a:pt x="28" y="6"/>
                    <a:pt x="28" y="6"/>
                    <a:pt x="28" y="6"/>
                  </a:cubicBezTo>
                  <a:cubicBezTo>
                    <a:pt x="28" y="6"/>
                    <a:pt x="28" y="6"/>
                    <a:pt x="29" y="6"/>
                  </a:cubicBezTo>
                  <a:cubicBezTo>
                    <a:pt x="30" y="6"/>
                    <a:pt x="29" y="6"/>
                    <a:pt x="30" y="5"/>
                  </a:cubicBezTo>
                  <a:cubicBezTo>
                    <a:pt x="30" y="4"/>
                    <a:pt x="30" y="4"/>
                    <a:pt x="30" y="3"/>
                  </a:cubicBezTo>
                  <a:cubicBezTo>
                    <a:pt x="31" y="2"/>
                    <a:pt x="31" y="2"/>
                    <a:pt x="31" y="2"/>
                  </a:cubicBezTo>
                  <a:cubicBezTo>
                    <a:pt x="31" y="2"/>
                    <a:pt x="34" y="1"/>
                    <a:pt x="34" y="1"/>
                  </a:cubicBezTo>
                  <a:cubicBezTo>
                    <a:pt x="35" y="0"/>
                    <a:pt x="35" y="0"/>
                    <a:pt x="35" y="0"/>
                  </a:cubicBezTo>
                  <a:cubicBezTo>
                    <a:pt x="38" y="1"/>
                    <a:pt x="38" y="2"/>
                    <a:pt x="38" y="3"/>
                  </a:cubicBezTo>
                  <a:cubicBezTo>
                    <a:pt x="40" y="4"/>
                    <a:pt x="40" y="4"/>
                    <a:pt x="40" y="4"/>
                  </a:cubicBezTo>
                  <a:cubicBezTo>
                    <a:pt x="41" y="5"/>
                    <a:pt x="41" y="4"/>
                    <a:pt x="42" y="5"/>
                  </a:cubicBezTo>
                  <a:cubicBezTo>
                    <a:pt x="43" y="5"/>
                    <a:pt x="42" y="5"/>
                    <a:pt x="43" y="5"/>
                  </a:cubicBezTo>
                  <a:cubicBezTo>
                    <a:pt x="44" y="4"/>
                    <a:pt x="44" y="4"/>
                    <a:pt x="44" y="4"/>
                  </a:cubicBezTo>
                  <a:cubicBezTo>
                    <a:pt x="44" y="4"/>
                    <a:pt x="44" y="4"/>
                    <a:pt x="45" y="4"/>
                  </a:cubicBezTo>
                  <a:cubicBezTo>
                    <a:pt x="46" y="5"/>
                    <a:pt x="46" y="5"/>
                    <a:pt x="46" y="5"/>
                  </a:cubicBezTo>
                  <a:cubicBezTo>
                    <a:pt x="46" y="6"/>
                    <a:pt x="46" y="6"/>
                    <a:pt x="46" y="6"/>
                  </a:cubicBezTo>
                  <a:cubicBezTo>
                    <a:pt x="47" y="6"/>
                    <a:pt x="47" y="6"/>
                    <a:pt x="47" y="6"/>
                  </a:cubicBezTo>
                  <a:cubicBezTo>
                    <a:pt x="48" y="6"/>
                    <a:pt x="48" y="5"/>
                    <a:pt x="50" y="5"/>
                  </a:cubicBezTo>
                  <a:cubicBezTo>
                    <a:pt x="50" y="6"/>
                    <a:pt x="50" y="5"/>
                    <a:pt x="52" y="7"/>
                  </a:cubicBezTo>
                  <a:cubicBezTo>
                    <a:pt x="52" y="8"/>
                    <a:pt x="52" y="7"/>
                    <a:pt x="51" y="8"/>
                  </a:cubicBezTo>
                  <a:cubicBezTo>
                    <a:pt x="51" y="9"/>
                    <a:pt x="51" y="9"/>
                    <a:pt x="51" y="9"/>
                  </a:cubicBezTo>
                  <a:cubicBezTo>
                    <a:pt x="50" y="9"/>
                    <a:pt x="50" y="9"/>
                    <a:pt x="50" y="9"/>
                  </a:cubicBezTo>
                  <a:cubicBezTo>
                    <a:pt x="50" y="10"/>
                    <a:pt x="50" y="10"/>
                    <a:pt x="50" y="10"/>
                  </a:cubicBezTo>
                  <a:cubicBezTo>
                    <a:pt x="50" y="11"/>
                    <a:pt x="50" y="11"/>
                    <a:pt x="50" y="11"/>
                  </a:cubicBezTo>
                  <a:cubicBezTo>
                    <a:pt x="50" y="12"/>
                    <a:pt x="50" y="12"/>
                    <a:pt x="50" y="12"/>
                  </a:cubicBezTo>
                  <a:cubicBezTo>
                    <a:pt x="50" y="12"/>
                    <a:pt x="50" y="12"/>
                    <a:pt x="50" y="12"/>
                  </a:cubicBezTo>
                  <a:cubicBezTo>
                    <a:pt x="51" y="13"/>
                    <a:pt x="51" y="13"/>
                    <a:pt x="51" y="13"/>
                  </a:cubicBezTo>
                  <a:cubicBezTo>
                    <a:pt x="51" y="13"/>
                    <a:pt x="51" y="13"/>
                    <a:pt x="51" y="13"/>
                  </a:cubicBezTo>
                  <a:cubicBezTo>
                    <a:pt x="51" y="14"/>
                    <a:pt x="51" y="16"/>
                    <a:pt x="51" y="16"/>
                  </a:cubicBezTo>
                  <a:cubicBezTo>
                    <a:pt x="51" y="16"/>
                    <a:pt x="51" y="16"/>
                    <a:pt x="52" y="16"/>
                  </a:cubicBezTo>
                  <a:cubicBezTo>
                    <a:pt x="53" y="17"/>
                    <a:pt x="53" y="17"/>
                    <a:pt x="54" y="17"/>
                  </a:cubicBezTo>
                  <a:cubicBezTo>
                    <a:pt x="54" y="17"/>
                    <a:pt x="54" y="17"/>
                    <a:pt x="54" y="17"/>
                  </a:cubicBezTo>
                  <a:cubicBezTo>
                    <a:pt x="55" y="17"/>
                    <a:pt x="55" y="17"/>
                    <a:pt x="55" y="17"/>
                  </a:cubicBezTo>
                  <a:cubicBezTo>
                    <a:pt x="55" y="18"/>
                    <a:pt x="55" y="18"/>
                    <a:pt x="55" y="18"/>
                  </a:cubicBezTo>
                  <a:cubicBezTo>
                    <a:pt x="56" y="19"/>
                    <a:pt x="56" y="19"/>
                    <a:pt x="57" y="20"/>
                  </a:cubicBezTo>
                  <a:cubicBezTo>
                    <a:pt x="58" y="20"/>
                    <a:pt x="58" y="20"/>
                    <a:pt x="58" y="20"/>
                  </a:cubicBezTo>
                  <a:cubicBezTo>
                    <a:pt x="59" y="21"/>
                    <a:pt x="59" y="21"/>
                    <a:pt x="59" y="21"/>
                  </a:cubicBezTo>
                  <a:cubicBezTo>
                    <a:pt x="60" y="20"/>
                    <a:pt x="60" y="20"/>
                    <a:pt x="60" y="20"/>
                  </a:cubicBezTo>
                  <a:cubicBezTo>
                    <a:pt x="60" y="21"/>
                    <a:pt x="60" y="21"/>
                    <a:pt x="60" y="21"/>
                  </a:cubicBezTo>
                  <a:cubicBezTo>
                    <a:pt x="62" y="21"/>
                    <a:pt x="62" y="21"/>
                    <a:pt x="63" y="20"/>
                  </a:cubicBezTo>
                  <a:cubicBezTo>
                    <a:pt x="64" y="20"/>
                    <a:pt x="64" y="20"/>
                    <a:pt x="64" y="20"/>
                  </a:cubicBezTo>
                  <a:cubicBezTo>
                    <a:pt x="65" y="22"/>
                    <a:pt x="65" y="21"/>
                    <a:pt x="66" y="22"/>
                  </a:cubicBezTo>
                  <a:close/>
                  <a:moveTo>
                    <a:pt x="62" y="26"/>
                  </a:moveTo>
                  <a:cubicBezTo>
                    <a:pt x="60" y="27"/>
                    <a:pt x="60" y="27"/>
                    <a:pt x="60" y="27"/>
                  </a:cubicBezTo>
                  <a:cubicBezTo>
                    <a:pt x="59" y="27"/>
                    <a:pt x="59" y="27"/>
                    <a:pt x="59" y="27"/>
                  </a:cubicBezTo>
                  <a:cubicBezTo>
                    <a:pt x="60" y="25"/>
                    <a:pt x="60" y="25"/>
                    <a:pt x="60" y="25"/>
                  </a:cubicBezTo>
                  <a:cubicBezTo>
                    <a:pt x="60" y="25"/>
                    <a:pt x="60" y="25"/>
                    <a:pt x="60" y="25"/>
                  </a:cubicBezTo>
                  <a:cubicBezTo>
                    <a:pt x="61" y="26"/>
                    <a:pt x="61" y="26"/>
                    <a:pt x="61" y="26"/>
                  </a:cubicBezTo>
                  <a:cubicBezTo>
                    <a:pt x="62" y="26"/>
                    <a:pt x="62" y="26"/>
                    <a:pt x="62" y="26"/>
                  </a:cubicBezTo>
                  <a:close/>
                  <a:moveTo>
                    <a:pt x="61" y="29"/>
                  </a:moveTo>
                  <a:cubicBezTo>
                    <a:pt x="60" y="29"/>
                    <a:pt x="60" y="29"/>
                    <a:pt x="60" y="29"/>
                  </a:cubicBezTo>
                  <a:cubicBezTo>
                    <a:pt x="59" y="29"/>
                    <a:pt x="59" y="29"/>
                    <a:pt x="59" y="29"/>
                  </a:cubicBezTo>
                  <a:cubicBezTo>
                    <a:pt x="60" y="29"/>
                    <a:pt x="60" y="29"/>
                    <a:pt x="60" y="29"/>
                  </a:cubicBezTo>
                  <a:cubicBezTo>
                    <a:pt x="61" y="28"/>
                    <a:pt x="61" y="28"/>
                    <a:pt x="61" y="28"/>
                  </a:cubicBezTo>
                  <a:cubicBezTo>
                    <a:pt x="61" y="28"/>
                    <a:pt x="61" y="28"/>
                    <a:pt x="61" y="28"/>
                  </a:cubicBezTo>
                  <a:cubicBezTo>
                    <a:pt x="61" y="28"/>
                    <a:pt x="61" y="28"/>
                    <a:pt x="61" y="28"/>
                  </a:cubicBezTo>
                  <a:cubicBezTo>
                    <a:pt x="61" y="29"/>
                    <a:pt x="61" y="29"/>
                    <a:pt x="61" y="29"/>
                  </a:cubicBezTo>
                  <a:close/>
                  <a:moveTo>
                    <a:pt x="53" y="30"/>
                  </a:moveTo>
                  <a:cubicBezTo>
                    <a:pt x="53" y="31"/>
                    <a:pt x="53" y="31"/>
                    <a:pt x="53" y="31"/>
                  </a:cubicBezTo>
                  <a:cubicBezTo>
                    <a:pt x="52" y="30"/>
                    <a:pt x="53" y="30"/>
                    <a:pt x="52" y="30"/>
                  </a:cubicBezTo>
                  <a:cubicBezTo>
                    <a:pt x="52" y="29"/>
                    <a:pt x="52" y="29"/>
                    <a:pt x="52" y="29"/>
                  </a:cubicBezTo>
                  <a:cubicBezTo>
                    <a:pt x="53" y="30"/>
                    <a:pt x="53" y="30"/>
                    <a:pt x="53" y="30"/>
                  </a:cubicBezTo>
                  <a:cubicBezTo>
                    <a:pt x="53" y="30"/>
                    <a:pt x="53" y="30"/>
                    <a:pt x="53" y="30"/>
                  </a:cubicBezTo>
                  <a:close/>
                  <a:moveTo>
                    <a:pt x="55" y="31"/>
                  </a:moveTo>
                  <a:cubicBezTo>
                    <a:pt x="55" y="31"/>
                    <a:pt x="55" y="31"/>
                    <a:pt x="55" y="31"/>
                  </a:cubicBezTo>
                  <a:cubicBezTo>
                    <a:pt x="54" y="30"/>
                    <a:pt x="54" y="30"/>
                    <a:pt x="54" y="30"/>
                  </a:cubicBezTo>
                  <a:cubicBezTo>
                    <a:pt x="54" y="30"/>
                    <a:pt x="54" y="30"/>
                    <a:pt x="54" y="30"/>
                  </a:cubicBezTo>
                  <a:cubicBezTo>
                    <a:pt x="55" y="30"/>
                    <a:pt x="55" y="30"/>
                    <a:pt x="55" y="30"/>
                  </a:cubicBezTo>
                  <a:cubicBezTo>
                    <a:pt x="55" y="30"/>
                    <a:pt x="55" y="30"/>
                    <a:pt x="55" y="30"/>
                  </a:cubicBezTo>
                  <a:cubicBezTo>
                    <a:pt x="55" y="31"/>
                    <a:pt x="55" y="31"/>
                    <a:pt x="55" y="31"/>
                  </a:cubicBezTo>
                  <a:cubicBezTo>
                    <a:pt x="55" y="31"/>
                    <a:pt x="55" y="31"/>
                    <a:pt x="55" y="31"/>
                  </a:cubicBezTo>
                  <a:close/>
                  <a:moveTo>
                    <a:pt x="57" y="151"/>
                  </a:moveTo>
                  <a:cubicBezTo>
                    <a:pt x="56" y="152"/>
                    <a:pt x="56" y="152"/>
                    <a:pt x="56" y="152"/>
                  </a:cubicBezTo>
                  <a:cubicBezTo>
                    <a:pt x="56" y="151"/>
                    <a:pt x="56" y="151"/>
                    <a:pt x="56" y="151"/>
                  </a:cubicBezTo>
                  <a:cubicBezTo>
                    <a:pt x="56" y="151"/>
                    <a:pt x="56" y="151"/>
                    <a:pt x="56" y="151"/>
                  </a:cubicBezTo>
                  <a:cubicBezTo>
                    <a:pt x="57" y="151"/>
                    <a:pt x="57" y="151"/>
                    <a:pt x="57" y="151"/>
                  </a:cubicBezTo>
                  <a:cubicBezTo>
                    <a:pt x="57" y="151"/>
                    <a:pt x="57" y="151"/>
                    <a:pt x="57" y="151"/>
                  </a:cubicBezTo>
                  <a:close/>
                  <a:moveTo>
                    <a:pt x="22" y="151"/>
                  </a:moveTo>
                  <a:cubicBezTo>
                    <a:pt x="22" y="152"/>
                    <a:pt x="22" y="152"/>
                    <a:pt x="22" y="152"/>
                  </a:cubicBezTo>
                  <a:cubicBezTo>
                    <a:pt x="22" y="153"/>
                    <a:pt x="22" y="153"/>
                    <a:pt x="22" y="153"/>
                  </a:cubicBezTo>
                  <a:cubicBezTo>
                    <a:pt x="21" y="154"/>
                    <a:pt x="21" y="154"/>
                    <a:pt x="21" y="154"/>
                  </a:cubicBezTo>
                  <a:cubicBezTo>
                    <a:pt x="22" y="155"/>
                    <a:pt x="22" y="155"/>
                    <a:pt x="22" y="155"/>
                  </a:cubicBezTo>
                  <a:cubicBezTo>
                    <a:pt x="21" y="155"/>
                    <a:pt x="21" y="155"/>
                    <a:pt x="21" y="155"/>
                  </a:cubicBezTo>
                  <a:cubicBezTo>
                    <a:pt x="21" y="153"/>
                    <a:pt x="21" y="153"/>
                    <a:pt x="21" y="153"/>
                  </a:cubicBezTo>
                  <a:cubicBezTo>
                    <a:pt x="20" y="152"/>
                    <a:pt x="20" y="152"/>
                    <a:pt x="19" y="152"/>
                  </a:cubicBezTo>
                  <a:cubicBezTo>
                    <a:pt x="20" y="152"/>
                    <a:pt x="20" y="152"/>
                    <a:pt x="20" y="152"/>
                  </a:cubicBezTo>
                  <a:cubicBezTo>
                    <a:pt x="21" y="151"/>
                    <a:pt x="21" y="151"/>
                    <a:pt x="21" y="151"/>
                  </a:cubicBezTo>
                  <a:cubicBezTo>
                    <a:pt x="21" y="151"/>
                    <a:pt x="21" y="151"/>
                    <a:pt x="21" y="151"/>
                  </a:cubicBezTo>
                  <a:cubicBezTo>
                    <a:pt x="21" y="151"/>
                    <a:pt x="22" y="151"/>
                    <a:pt x="22" y="151"/>
                  </a:cubicBezTo>
                  <a:close/>
                  <a:moveTo>
                    <a:pt x="50" y="171"/>
                  </a:moveTo>
                  <a:cubicBezTo>
                    <a:pt x="50" y="171"/>
                    <a:pt x="50" y="171"/>
                    <a:pt x="50" y="171"/>
                  </a:cubicBezTo>
                  <a:cubicBezTo>
                    <a:pt x="50" y="170"/>
                    <a:pt x="50" y="170"/>
                    <a:pt x="50" y="170"/>
                  </a:cubicBezTo>
                  <a:cubicBezTo>
                    <a:pt x="51" y="170"/>
                    <a:pt x="51" y="170"/>
                    <a:pt x="51" y="170"/>
                  </a:cubicBezTo>
                  <a:cubicBezTo>
                    <a:pt x="51" y="170"/>
                    <a:pt x="51" y="170"/>
                    <a:pt x="51" y="170"/>
                  </a:cubicBezTo>
                  <a:cubicBezTo>
                    <a:pt x="51" y="170"/>
                    <a:pt x="51" y="170"/>
                    <a:pt x="51" y="170"/>
                  </a:cubicBezTo>
                  <a:lnTo>
                    <a:pt x="50" y="17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254">
              <a:extLst>
                <a:ext uri="{FF2B5EF4-FFF2-40B4-BE49-F238E27FC236}">
                  <a16:creationId xmlns:a16="http://schemas.microsoft.com/office/drawing/2014/main" id="{A5FE47CB-C0DC-49C1-BC88-845FD85FD239}"/>
                </a:ext>
              </a:extLst>
            </p:cNvPr>
            <p:cNvSpPr>
              <a:spLocks noEditPoints="1"/>
            </p:cNvSpPr>
            <p:nvPr/>
          </p:nvSpPr>
          <p:spPr bwMode="auto">
            <a:xfrm>
              <a:off x="19476495" y="9667151"/>
              <a:ext cx="161473" cy="318198"/>
            </a:xfrm>
            <a:custGeom>
              <a:avLst/>
              <a:gdLst>
                <a:gd name="T0" fmla="*/ 10 w 38"/>
                <a:gd name="T1" fmla="*/ 3 h 76"/>
                <a:gd name="T2" fmla="*/ 11 w 38"/>
                <a:gd name="T3" fmla="*/ 0 h 76"/>
                <a:gd name="T4" fmla="*/ 11 w 38"/>
                <a:gd name="T5" fmla="*/ 2 h 76"/>
                <a:gd name="T6" fmla="*/ 12 w 38"/>
                <a:gd name="T7" fmla="*/ 7 h 76"/>
                <a:gd name="T8" fmla="*/ 10 w 38"/>
                <a:gd name="T9" fmla="*/ 7 h 76"/>
                <a:gd name="T10" fmla="*/ 11 w 38"/>
                <a:gd name="T11" fmla="*/ 5 h 76"/>
                <a:gd name="T12" fmla="*/ 2 w 38"/>
                <a:gd name="T13" fmla="*/ 13 h 76"/>
                <a:gd name="T14" fmla="*/ 4 w 38"/>
                <a:gd name="T15" fmla="*/ 17 h 76"/>
                <a:gd name="T16" fmla="*/ 6 w 38"/>
                <a:gd name="T17" fmla="*/ 14 h 76"/>
                <a:gd name="T18" fmla="*/ 6 w 38"/>
                <a:gd name="T19" fmla="*/ 16 h 76"/>
                <a:gd name="T20" fmla="*/ 8 w 38"/>
                <a:gd name="T21" fmla="*/ 20 h 76"/>
                <a:gd name="T22" fmla="*/ 5 w 38"/>
                <a:gd name="T23" fmla="*/ 22 h 76"/>
                <a:gd name="T24" fmla="*/ 3 w 38"/>
                <a:gd name="T25" fmla="*/ 22 h 76"/>
                <a:gd name="T26" fmla="*/ 1 w 38"/>
                <a:gd name="T27" fmla="*/ 18 h 76"/>
                <a:gd name="T28" fmla="*/ 0 w 38"/>
                <a:gd name="T29" fmla="*/ 11 h 76"/>
                <a:gd name="T30" fmla="*/ 19 w 38"/>
                <a:gd name="T31" fmla="*/ 19 h 76"/>
                <a:gd name="T32" fmla="*/ 18 w 38"/>
                <a:gd name="T33" fmla="*/ 15 h 76"/>
                <a:gd name="T34" fmla="*/ 19 w 38"/>
                <a:gd name="T35" fmla="*/ 19 h 76"/>
                <a:gd name="T36" fmla="*/ 13 w 38"/>
                <a:gd name="T37" fmla="*/ 21 h 76"/>
                <a:gd name="T38" fmla="*/ 17 w 38"/>
                <a:gd name="T39" fmla="*/ 18 h 76"/>
                <a:gd name="T40" fmla="*/ 19 w 38"/>
                <a:gd name="T41" fmla="*/ 26 h 76"/>
                <a:gd name="T42" fmla="*/ 20 w 38"/>
                <a:gd name="T43" fmla="*/ 25 h 76"/>
                <a:gd name="T44" fmla="*/ 8 w 38"/>
                <a:gd name="T45" fmla="*/ 23 h 76"/>
                <a:gd name="T46" fmla="*/ 7 w 38"/>
                <a:gd name="T47" fmla="*/ 22 h 76"/>
                <a:gd name="T48" fmla="*/ 10 w 38"/>
                <a:gd name="T49" fmla="*/ 28 h 76"/>
                <a:gd name="T50" fmla="*/ 11 w 38"/>
                <a:gd name="T51" fmla="*/ 29 h 76"/>
                <a:gd name="T52" fmla="*/ 13 w 38"/>
                <a:gd name="T53" fmla="*/ 30 h 76"/>
                <a:gd name="T54" fmla="*/ 15 w 38"/>
                <a:gd name="T55" fmla="*/ 32 h 76"/>
                <a:gd name="T56" fmla="*/ 11 w 38"/>
                <a:gd name="T57" fmla="*/ 33 h 76"/>
                <a:gd name="T58" fmla="*/ 10 w 38"/>
                <a:gd name="T59" fmla="*/ 32 h 76"/>
                <a:gd name="T60" fmla="*/ 9 w 38"/>
                <a:gd name="T61" fmla="*/ 28 h 76"/>
                <a:gd name="T62" fmla="*/ 8 w 38"/>
                <a:gd name="T63" fmla="*/ 25 h 76"/>
                <a:gd name="T64" fmla="*/ 10 w 38"/>
                <a:gd name="T65" fmla="*/ 28 h 76"/>
                <a:gd name="T66" fmla="*/ 17 w 38"/>
                <a:gd name="T67" fmla="*/ 30 h 76"/>
                <a:gd name="T68" fmla="*/ 16 w 38"/>
                <a:gd name="T69" fmla="*/ 29 h 76"/>
                <a:gd name="T70" fmla="*/ 19 w 38"/>
                <a:gd name="T71" fmla="*/ 28 h 76"/>
                <a:gd name="T72" fmla="*/ 20 w 38"/>
                <a:gd name="T73" fmla="*/ 30 h 76"/>
                <a:gd name="T74" fmla="*/ 22 w 38"/>
                <a:gd name="T75" fmla="*/ 36 h 76"/>
                <a:gd name="T76" fmla="*/ 19 w 38"/>
                <a:gd name="T77" fmla="*/ 36 h 76"/>
                <a:gd name="T78" fmla="*/ 18 w 38"/>
                <a:gd name="T79" fmla="*/ 34 h 76"/>
                <a:gd name="T80" fmla="*/ 20 w 38"/>
                <a:gd name="T81" fmla="*/ 34 h 76"/>
                <a:gd name="T82" fmla="*/ 22 w 38"/>
                <a:gd name="T83" fmla="*/ 36 h 76"/>
                <a:gd name="T84" fmla="*/ 23 w 38"/>
                <a:gd name="T85" fmla="*/ 46 h 76"/>
                <a:gd name="T86" fmla="*/ 20 w 38"/>
                <a:gd name="T87" fmla="*/ 47 h 76"/>
                <a:gd name="T88" fmla="*/ 19 w 38"/>
                <a:gd name="T89" fmla="*/ 47 h 76"/>
                <a:gd name="T90" fmla="*/ 20 w 38"/>
                <a:gd name="T91" fmla="*/ 45 h 76"/>
                <a:gd name="T92" fmla="*/ 32 w 38"/>
                <a:gd name="T93" fmla="*/ 61 h 76"/>
                <a:gd name="T94" fmla="*/ 28 w 38"/>
                <a:gd name="T95" fmla="*/ 60 h 76"/>
                <a:gd name="T96" fmla="*/ 28 w 38"/>
                <a:gd name="T97" fmla="*/ 58 h 76"/>
                <a:gd name="T98" fmla="*/ 30 w 38"/>
                <a:gd name="T99" fmla="*/ 59 h 76"/>
                <a:gd name="T100" fmla="*/ 31 w 38"/>
                <a:gd name="T101" fmla="*/ 60 h 76"/>
                <a:gd name="T102" fmla="*/ 33 w 38"/>
                <a:gd name="T103" fmla="*/ 69 h 76"/>
                <a:gd name="T104" fmla="*/ 31 w 38"/>
                <a:gd name="T105" fmla="*/ 66 h 76"/>
                <a:gd name="T106" fmla="*/ 32 w 38"/>
                <a:gd name="T107" fmla="*/ 67 h 76"/>
                <a:gd name="T108" fmla="*/ 37 w 38"/>
                <a:gd name="T109" fmla="*/ 76 h 76"/>
                <a:gd name="T110" fmla="*/ 36 w 38"/>
                <a:gd name="T111" fmla="*/ 75 h 76"/>
                <a:gd name="T112" fmla="*/ 38 w 38"/>
                <a:gd name="T113"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 h="76">
                  <a:moveTo>
                    <a:pt x="11" y="2"/>
                  </a:moveTo>
                  <a:cubicBezTo>
                    <a:pt x="11" y="3"/>
                    <a:pt x="11" y="3"/>
                    <a:pt x="11" y="3"/>
                  </a:cubicBezTo>
                  <a:cubicBezTo>
                    <a:pt x="10" y="3"/>
                    <a:pt x="10" y="3"/>
                    <a:pt x="10" y="3"/>
                  </a:cubicBezTo>
                  <a:cubicBezTo>
                    <a:pt x="10" y="1"/>
                    <a:pt x="10" y="1"/>
                    <a:pt x="10" y="1"/>
                  </a:cubicBezTo>
                  <a:cubicBezTo>
                    <a:pt x="10" y="1"/>
                    <a:pt x="10" y="1"/>
                    <a:pt x="10" y="1"/>
                  </a:cubicBezTo>
                  <a:cubicBezTo>
                    <a:pt x="11" y="0"/>
                    <a:pt x="11" y="0"/>
                    <a:pt x="11" y="0"/>
                  </a:cubicBezTo>
                  <a:cubicBezTo>
                    <a:pt x="11" y="1"/>
                    <a:pt x="11" y="1"/>
                    <a:pt x="11" y="1"/>
                  </a:cubicBezTo>
                  <a:cubicBezTo>
                    <a:pt x="12" y="1"/>
                    <a:pt x="12" y="1"/>
                    <a:pt x="12" y="2"/>
                  </a:cubicBezTo>
                  <a:cubicBezTo>
                    <a:pt x="11" y="2"/>
                    <a:pt x="11" y="2"/>
                    <a:pt x="11" y="2"/>
                  </a:cubicBezTo>
                  <a:cubicBezTo>
                    <a:pt x="11" y="2"/>
                    <a:pt x="11" y="2"/>
                    <a:pt x="11" y="2"/>
                  </a:cubicBezTo>
                  <a:cubicBezTo>
                    <a:pt x="11" y="2"/>
                    <a:pt x="11" y="2"/>
                    <a:pt x="11" y="2"/>
                  </a:cubicBezTo>
                  <a:close/>
                  <a:moveTo>
                    <a:pt x="12" y="7"/>
                  </a:moveTo>
                  <a:cubicBezTo>
                    <a:pt x="11" y="7"/>
                    <a:pt x="11" y="7"/>
                    <a:pt x="11" y="7"/>
                  </a:cubicBezTo>
                  <a:cubicBezTo>
                    <a:pt x="10" y="7"/>
                    <a:pt x="10" y="7"/>
                    <a:pt x="10" y="7"/>
                  </a:cubicBezTo>
                  <a:cubicBezTo>
                    <a:pt x="10" y="7"/>
                    <a:pt x="10" y="7"/>
                    <a:pt x="10" y="7"/>
                  </a:cubicBezTo>
                  <a:cubicBezTo>
                    <a:pt x="10" y="6"/>
                    <a:pt x="10" y="6"/>
                    <a:pt x="10" y="6"/>
                  </a:cubicBezTo>
                  <a:cubicBezTo>
                    <a:pt x="10" y="5"/>
                    <a:pt x="10" y="5"/>
                    <a:pt x="10" y="5"/>
                  </a:cubicBezTo>
                  <a:cubicBezTo>
                    <a:pt x="11" y="5"/>
                    <a:pt x="11" y="5"/>
                    <a:pt x="11" y="5"/>
                  </a:cubicBezTo>
                  <a:cubicBezTo>
                    <a:pt x="12" y="6"/>
                    <a:pt x="12" y="6"/>
                    <a:pt x="12" y="6"/>
                  </a:cubicBezTo>
                  <a:cubicBezTo>
                    <a:pt x="12" y="6"/>
                    <a:pt x="12" y="7"/>
                    <a:pt x="12" y="7"/>
                  </a:cubicBezTo>
                  <a:close/>
                  <a:moveTo>
                    <a:pt x="2" y="13"/>
                  </a:moveTo>
                  <a:cubicBezTo>
                    <a:pt x="3" y="17"/>
                    <a:pt x="3" y="17"/>
                    <a:pt x="3" y="17"/>
                  </a:cubicBezTo>
                  <a:cubicBezTo>
                    <a:pt x="4" y="17"/>
                    <a:pt x="4" y="17"/>
                    <a:pt x="4" y="17"/>
                  </a:cubicBezTo>
                  <a:cubicBezTo>
                    <a:pt x="4" y="17"/>
                    <a:pt x="4" y="17"/>
                    <a:pt x="4" y="17"/>
                  </a:cubicBezTo>
                  <a:cubicBezTo>
                    <a:pt x="5" y="16"/>
                    <a:pt x="5" y="16"/>
                    <a:pt x="5" y="16"/>
                  </a:cubicBezTo>
                  <a:cubicBezTo>
                    <a:pt x="5" y="14"/>
                    <a:pt x="5" y="14"/>
                    <a:pt x="5" y="14"/>
                  </a:cubicBezTo>
                  <a:cubicBezTo>
                    <a:pt x="6" y="14"/>
                    <a:pt x="6" y="14"/>
                    <a:pt x="6" y="14"/>
                  </a:cubicBezTo>
                  <a:cubicBezTo>
                    <a:pt x="6" y="14"/>
                    <a:pt x="6" y="14"/>
                    <a:pt x="6" y="14"/>
                  </a:cubicBezTo>
                  <a:cubicBezTo>
                    <a:pt x="6" y="15"/>
                    <a:pt x="6" y="15"/>
                    <a:pt x="6" y="15"/>
                  </a:cubicBezTo>
                  <a:cubicBezTo>
                    <a:pt x="6" y="16"/>
                    <a:pt x="6" y="16"/>
                    <a:pt x="6" y="16"/>
                  </a:cubicBezTo>
                  <a:cubicBezTo>
                    <a:pt x="7" y="17"/>
                    <a:pt x="7" y="17"/>
                    <a:pt x="7" y="17"/>
                  </a:cubicBezTo>
                  <a:cubicBezTo>
                    <a:pt x="7" y="17"/>
                    <a:pt x="7" y="17"/>
                    <a:pt x="7" y="17"/>
                  </a:cubicBezTo>
                  <a:cubicBezTo>
                    <a:pt x="7" y="18"/>
                    <a:pt x="7" y="19"/>
                    <a:pt x="8" y="20"/>
                  </a:cubicBezTo>
                  <a:cubicBezTo>
                    <a:pt x="8" y="21"/>
                    <a:pt x="8" y="21"/>
                    <a:pt x="8" y="21"/>
                  </a:cubicBezTo>
                  <a:cubicBezTo>
                    <a:pt x="6" y="22"/>
                    <a:pt x="6" y="22"/>
                    <a:pt x="6" y="22"/>
                  </a:cubicBezTo>
                  <a:cubicBezTo>
                    <a:pt x="5" y="22"/>
                    <a:pt x="5" y="22"/>
                    <a:pt x="5" y="22"/>
                  </a:cubicBezTo>
                  <a:cubicBezTo>
                    <a:pt x="3" y="22"/>
                    <a:pt x="3" y="22"/>
                    <a:pt x="3" y="22"/>
                  </a:cubicBezTo>
                  <a:cubicBezTo>
                    <a:pt x="3" y="22"/>
                    <a:pt x="3" y="22"/>
                    <a:pt x="3" y="22"/>
                  </a:cubicBezTo>
                  <a:cubicBezTo>
                    <a:pt x="3" y="22"/>
                    <a:pt x="3" y="22"/>
                    <a:pt x="3" y="22"/>
                  </a:cubicBezTo>
                  <a:cubicBezTo>
                    <a:pt x="2" y="21"/>
                    <a:pt x="2" y="21"/>
                    <a:pt x="2" y="21"/>
                  </a:cubicBezTo>
                  <a:cubicBezTo>
                    <a:pt x="1" y="20"/>
                    <a:pt x="1" y="20"/>
                    <a:pt x="1" y="20"/>
                  </a:cubicBezTo>
                  <a:cubicBezTo>
                    <a:pt x="1" y="18"/>
                    <a:pt x="1" y="18"/>
                    <a:pt x="1" y="18"/>
                  </a:cubicBezTo>
                  <a:cubicBezTo>
                    <a:pt x="0" y="13"/>
                    <a:pt x="0" y="13"/>
                    <a:pt x="0" y="13"/>
                  </a:cubicBezTo>
                  <a:cubicBezTo>
                    <a:pt x="0" y="12"/>
                    <a:pt x="0" y="12"/>
                    <a:pt x="0" y="12"/>
                  </a:cubicBezTo>
                  <a:cubicBezTo>
                    <a:pt x="0" y="11"/>
                    <a:pt x="0" y="11"/>
                    <a:pt x="0" y="11"/>
                  </a:cubicBezTo>
                  <a:cubicBezTo>
                    <a:pt x="1" y="11"/>
                    <a:pt x="1" y="11"/>
                    <a:pt x="1" y="11"/>
                  </a:cubicBezTo>
                  <a:cubicBezTo>
                    <a:pt x="2" y="12"/>
                    <a:pt x="1" y="12"/>
                    <a:pt x="2" y="13"/>
                  </a:cubicBezTo>
                  <a:close/>
                  <a:moveTo>
                    <a:pt x="19" y="19"/>
                  </a:moveTo>
                  <a:cubicBezTo>
                    <a:pt x="18" y="20"/>
                    <a:pt x="18" y="20"/>
                    <a:pt x="18" y="20"/>
                  </a:cubicBezTo>
                  <a:cubicBezTo>
                    <a:pt x="18" y="19"/>
                    <a:pt x="18" y="19"/>
                    <a:pt x="18" y="19"/>
                  </a:cubicBezTo>
                  <a:cubicBezTo>
                    <a:pt x="18" y="15"/>
                    <a:pt x="18" y="15"/>
                    <a:pt x="18" y="15"/>
                  </a:cubicBezTo>
                  <a:cubicBezTo>
                    <a:pt x="18" y="15"/>
                    <a:pt x="18" y="15"/>
                    <a:pt x="18" y="15"/>
                  </a:cubicBezTo>
                  <a:cubicBezTo>
                    <a:pt x="18" y="15"/>
                    <a:pt x="18" y="15"/>
                    <a:pt x="18" y="15"/>
                  </a:cubicBezTo>
                  <a:cubicBezTo>
                    <a:pt x="19" y="17"/>
                    <a:pt x="19" y="17"/>
                    <a:pt x="19" y="19"/>
                  </a:cubicBezTo>
                  <a:close/>
                  <a:moveTo>
                    <a:pt x="16" y="20"/>
                  </a:moveTo>
                  <a:cubicBezTo>
                    <a:pt x="15" y="21"/>
                    <a:pt x="15" y="21"/>
                    <a:pt x="15" y="21"/>
                  </a:cubicBezTo>
                  <a:cubicBezTo>
                    <a:pt x="13" y="21"/>
                    <a:pt x="13" y="21"/>
                    <a:pt x="13" y="21"/>
                  </a:cubicBezTo>
                  <a:cubicBezTo>
                    <a:pt x="13" y="20"/>
                    <a:pt x="13" y="20"/>
                    <a:pt x="13" y="20"/>
                  </a:cubicBezTo>
                  <a:cubicBezTo>
                    <a:pt x="15" y="19"/>
                    <a:pt x="15" y="19"/>
                    <a:pt x="15" y="19"/>
                  </a:cubicBezTo>
                  <a:cubicBezTo>
                    <a:pt x="17" y="18"/>
                    <a:pt x="17" y="18"/>
                    <a:pt x="17" y="18"/>
                  </a:cubicBezTo>
                  <a:cubicBezTo>
                    <a:pt x="16" y="20"/>
                    <a:pt x="16" y="20"/>
                    <a:pt x="16" y="20"/>
                  </a:cubicBezTo>
                  <a:close/>
                  <a:moveTo>
                    <a:pt x="19" y="26"/>
                  </a:moveTo>
                  <a:cubicBezTo>
                    <a:pt x="19" y="26"/>
                    <a:pt x="19" y="26"/>
                    <a:pt x="19" y="26"/>
                  </a:cubicBezTo>
                  <a:cubicBezTo>
                    <a:pt x="18" y="26"/>
                    <a:pt x="18" y="24"/>
                    <a:pt x="18" y="23"/>
                  </a:cubicBezTo>
                  <a:cubicBezTo>
                    <a:pt x="18" y="20"/>
                    <a:pt x="18" y="20"/>
                    <a:pt x="18" y="20"/>
                  </a:cubicBezTo>
                  <a:cubicBezTo>
                    <a:pt x="19" y="21"/>
                    <a:pt x="19" y="24"/>
                    <a:pt x="20" y="25"/>
                  </a:cubicBezTo>
                  <a:cubicBezTo>
                    <a:pt x="19" y="26"/>
                    <a:pt x="19" y="26"/>
                    <a:pt x="19" y="26"/>
                  </a:cubicBezTo>
                  <a:cubicBezTo>
                    <a:pt x="19" y="26"/>
                    <a:pt x="19" y="26"/>
                    <a:pt x="19" y="26"/>
                  </a:cubicBezTo>
                  <a:close/>
                  <a:moveTo>
                    <a:pt x="8" y="23"/>
                  </a:moveTo>
                  <a:cubicBezTo>
                    <a:pt x="8" y="24"/>
                    <a:pt x="8" y="24"/>
                    <a:pt x="8" y="24"/>
                  </a:cubicBezTo>
                  <a:cubicBezTo>
                    <a:pt x="6" y="23"/>
                    <a:pt x="6" y="23"/>
                    <a:pt x="6" y="23"/>
                  </a:cubicBezTo>
                  <a:cubicBezTo>
                    <a:pt x="7" y="22"/>
                    <a:pt x="7" y="22"/>
                    <a:pt x="7" y="22"/>
                  </a:cubicBezTo>
                  <a:cubicBezTo>
                    <a:pt x="8" y="23"/>
                    <a:pt x="8" y="23"/>
                    <a:pt x="8" y="23"/>
                  </a:cubicBezTo>
                  <a:cubicBezTo>
                    <a:pt x="8" y="23"/>
                    <a:pt x="8" y="23"/>
                    <a:pt x="8" y="23"/>
                  </a:cubicBezTo>
                  <a:close/>
                  <a:moveTo>
                    <a:pt x="10" y="28"/>
                  </a:moveTo>
                  <a:cubicBezTo>
                    <a:pt x="10" y="28"/>
                    <a:pt x="10" y="28"/>
                    <a:pt x="10" y="28"/>
                  </a:cubicBezTo>
                  <a:cubicBezTo>
                    <a:pt x="11" y="28"/>
                    <a:pt x="11" y="28"/>
                    <a:pt x="11" y="28"/>
                  </a:cubicBezTo>
                  <a:cubicBezTo>
                    <a:pt x="11" y="29"/>
                    <a:pt x="11" y="29"/>
                    <a:pt x="11" y="29"/>
                  </a:cubicBezTo>
                  <a:cubicBezTo>
                    <a:pt x="13" y="30"/>
                    <a:pt x="13" y="30"/>
                    <a:pt x="13" y="30"/>
                  </a:cubicBezTo>
                  <a:cubicBezTo>
                    <a:pt x="13" y="30"/>
                    <a:pt x="13" y="30"/>
                    <a:pt x="13" y="30"/>
                  </a:cubicBezTo>
                  <a:cubicBezTo>
                    <a:pt x="13" y="30"/>
                    <a:pt x="13" y="30"/>
                    <a:pt x="13" y="30"/>
                  </a:cubicBezTo>
                  <a:cubicBezTo>
                    <a:pt x="14" y="31"/>
                    <a:pt x="14" y="31"/>
                    <a:pt x="14" y="31"/>
                  </a:cubicBezTo>
                  <a:cubicBezTo>
                    <a:pt x="14" y="31"/>
                    <a:pt x="14" y="31"/>
                    <a:pt x="14" y="31"/>
                  </a:cubicBezTo>
                  <a:cubicBezTo>
                    <a:pt x="15" y="32"/>
                    <a:pt x="15" y="32"/>
                    <a:pt x="15" y="32"/>
                  </a:cubicBezTo>
                  <a:cubicBezTo>
                    <a:pt x="14" y="33"/>
                    <a:pt x="14" y="33"/>
                    <a:pt x="14" y="33"/>
                  </a:cubicBezTo>
                  <a:cubicBezTo>
                    <a:pt x="12" y="32"/>
                    <a:pt x="12" y="32"/>
                    <a:pt x="12" y="32"/>
                  </a:cubicBezTo>
                  <a:cubicBezTo>
                    <a:pt x="11" y="33"/>
                    <a:pt x="11" y="33"/>
                    <a:pt x="11" y="33"/>
                  </a:cubicBezTo>
                  <a:cubicBezTo>
                    <a:pt x="10" y="33"/>
                    <a:pt x="10" y="33"/>
                    <a:pt x="10" y="33"/>
                  </a:cubicBezTo>
                  <a:cubicBezTo>
                    <a:pt x="10" y="33"/>
                    <a:pt x="10" y="33"/>
                    <a:pt x="10" y="33"/>
                  </a:cubicBezTo>
                  <a:cubicBezTo>
                    <a:pt x="10" y="32"/>
                    <a:pt x="10" y="32"/>
                    <a:pt x="10" y="32"/>
                  </a:cubicBezTo>
                  <a:cubicBezTo>
                    <a:pt x="10" y="31"/>
                    <a:pt x="10" y="31"/>
                    <a:pt x="10" y="31"/>
                  </a:cubicBezTo>
                  <a:cubicBezTo>
                    <a:pt x="10" y="29"/>
                    <a:pt x="10" y="30"/>
                    <a:pt x="9" y="28"/>
                  </a:cubicBezTo>
                  <a:cubicBezTo>
                    <a:pt x="9" y="28"/>
                    <a:pt x="9" y="28"/>
                    <a:pt x="9" y="28"/>
                  </a:cubicBezTo>
                  <a:cubicBezTo>
                    <a:pt x="8" y="28"/>
                    <a:pt x="8" y="28"/>
                    <a:pt x="8" y="28"/>
                  </a:cubicBezTo>
                  <a:cubicBezTo>
                    <a:pt x="7" y="28"/>
                    <a:pt x="7" y="28"/>
                    <a:pt x="7" y="28"/>
                  </a:cubicBezTo>
                  <a:cubicBezTo>
                    <a:pt x="7" y="27"/>
                    <a:pt x="7" y="26"/>
                    <a:pt x="8" y="25"/>
                  </a:cubicBezTo>
                  <a:cubicBezTo>
                    <a:pt x="8" y="25"/>
                    <a:pt x="8" y="25"/>
                    <a:pt x="8" y="25"/>
                  </a:cubicBezTo>
                  <a:cubicBezTo>
                    <a:pt x="9" y="26"/>
                    <a:pt x="9" y="26"/>
                    <a:pt x="9" y="26"/>
                  </a:cubicBezTo>
                  <a:cubicBezTo>
                    <a:pt x="10" y="28"/>
                    <a:pt x="10" y="28"/>
                    <a:pt x="10" y="28"/>
                  </a:cubicBezTo>
                  <a:close/>
                  <a:moveTo>
                    <a:pt x="20" y="31"/>
                  </a:moveTo>
                  <a:cubicBezTo>
                    <a:pt x="19" y="31"/>
                    <a:pt x="19" y="31"/>
                    <a:pt x="19" y="31"/>
                  </a:cubicBezTo>
                  <a:cubicBezTo>
                    <a:pt x="17" y="30"/>
                    <a:pt x="17" y="30"/>
                    <a:pt x="17" y="30"/>
                  </a:cubicBezTo>
                  <a:cubicBezTo>
                    <a:pt x="16" y="30"/>
                    <a:pt x="16" y="30"/>
                    <a:pt x="16" y="30"/>
                  </a:cubicBezTo>
                  <a:cubicBezTo>
                    <a:pt x="16" y="29"/>
                    <a:pt x="16" y="29"/>
                    <a:pt x="16" y="29"/>
                  </a:cubicBezTo>
                  <a:cubicBezTo>
                    <a:pt x="16" y="29"/>
                    <a:pt x="16" y="29"/>
                    <a:pt x="16" y="29"/>
                  </a:cubicBezTo>
                  <a:cubicBezTo>
                    <a:pt x="17" y="29"/>
                    <a:pt x="17" y="29"/>
                    <a:pt x="17" y="29"/>
                  </a:cubicBezTo>
                  <a:cubicBezTo>
                    <a:pt x="18" y="28"/>
                    <a:pt x="18" y="28"/>
                    <a:pt x="18" y="28"/>
                  </a:cubicBezTo>
                  <a:cubicBezTo>
                    <a:pt x="19" y="28"/>
                    <a:pt x="19" y="28"/>
                    <a:pt x="19" y="28"/>
                  </a:cubicBezTo>
                  <a:cubicBezTo>
                    <a:pt x="19" y="29"/>
                    <a:pt x="19" y="29"/>
                    <a:pt x="19" y="29"/>
                  </a:cubicBezTo>
                  <a:cubicBezTo>
                    <a:pt x="20" y="30"/>
                    <a:pt x="20" y="30"/>
                    <a:pt x="20" y="30"/>
                  </a:cubicBezTo>
                  <a:cubicBezTo>
                    <a:pt x="20" y="30"/>
                    <a:pt x="20" y="30"/>
                    <a:pt x="20" y="30"/>
                  </a:cubicBezTo>
                  <a:cubicBezTo>
                    <a:pt x="20" y="30"/>
                    <a:pt x="20" y="31"/>
                    <a:pt x="20" y="31"/>
                  </a:cubicBezTo>
                  <a:close/>
                  <a:moveTo>
                    <a:pt x="22" y="36"/>
                  </a:moveTo>
                  <a:cubicBezTo>
                    <a:pt x="22" y="36"/>
                    <a:pt x="22" y="36"/>
                    <a:pt x="22" y="36"/>
                  </a:cubicBezTo>
                  <a:cubicBezTo>
                    <a:pt x="22" y="36"/>
                    <a:pt x="22" y="36"/>
                    <a:pt x="22" y="36"/>
                  </a:cubicBezTo>
                  <a:cubicBezTo>
                    <a:pt x="20" y="36"/>
                    <a:pt x="20" y="36"/>
                    <a:pt x="20" y="36"/>
                  </a:cubicBezTo>
                  <a:cubicBezTo>
                    <a:pt x="20" y="36"/>
                    <a:pt x="19" y="36"/>
                    <a:pt x="19" y="36"/>
                  </a:cubicBezTo>
                  <a:cubicBezTo>
                    <a:pt x="18" y="36"/>
                    <a:pt x="18" y="36"/>
                    <a:pt x="18" y="36"/>
                  </a:cubicBezTo>
                  <a:cubicBezTo>
                    <a:pt x="18" y="35"/>
                    <a:pt x="18" y="35"/>
                    <a:pt x="18" y="35"/>
                  </a:cubicBezTo>
                  <a:cubicBezTo>
                    <a:pt x="18" y="34"/>
                    <a:pt x="18" y="34"/>
                    <a:pt x="18" y="34"/>
                  </a:cubicBezTo>
                  <a:cubicBezTo>
                    <a:pt x="19" y="34"/>
                    <a:pt x="19" y="34"/>
                    <a:pt x="19" y="34"/>
                  </a:cubicBezTo>
                  <a:cubicBezTo>
                    <a:pt x="19" y="34"/>
                    <a:pt x="19" y="34"/>
                    <a:pt x="19" y="34"/>
                  </a:cubicBezTo>
                  <a:cubicBezTo>
                    <a:pt x="19" y="34"/>
                    <a:pt x="19" y="34"/>
                    <a:pt x="20" y="34"/>
                  </a:cubicBezTo>
                  <a:cubicBezTo>
                    <a:pt x="20" y="35"/>
                    <a:pt x="20" y="35"/>
                    <a:pt x="20" y="35"/>
                  </a:cubicBezTo>
                  <a:cubicBezTo>
                    <a:pt x="21" y="35"/>
                    <a:pt x="21" y="35"/>
                    <a:pt x="21" y="35"/>
                  </a:cubicBezTo>
                  <a:cubicBezTo>
                    <a:pt x="22" y="36"/>
                    <a:pt x="22" y="36"/>
                    <a:pt x="22" y="36"/>
                  </a:cubicBezTo>
                  <a:close/>
                  <a:moveTo>
                    <a:pt x="22" y="45"/>
                  </a:moveTo>
                  <a:cubicBezTo>
                    <a:pt x="23" y="46"/>
                    <a:pt x="23" y="46"/>
                    <a:pt x="23" y="46"/>
                  </a:cubicBezTo>
                  <a:cubicBezTo>
                    <a:pt x="23" y="46"/>
                    <a:pt x="23" y="46"/>
                    <a:pt x="23" y="46"/>
                  </a:cubicBezTo>
                  <a:cubicBezTo>
                    <a:pt x="22" y="48"/>
                    <a:pt x="22" y="48"/>
                    <a:pt x="22" y="48"/>
                  </a:cubicBezTo>
                  <a:cubicBezTo>
                    <a:pt x="21" y="48"/>
                    <a:pt x="21" y="48"/>
                    <a:pt x="19" y="47"/>
                  </a:cubicBezTo>
                  <a:cubicBezTo>
                    <a:pt x="20" y="47"/>
                    <a:pt x="20" y="47"/>
                    <a:pt x="20" y="47"/>
                  </a:cubicBezTo>
                  <a:cubicBezTo>
                    <a:pt x="20" y="47"/>
                    <a:pt x="20" y="47"/>
                    <a:pt x="20" y="47"/>
                  </a:cubicBezTo>
                  <a:cubicBezTo>
                    <a:pt x="19" y="46"/>
                    <a:pt x="19" y="46"/>
                    <a:pt x="19" y="46"/>
                  </a:cubicBezTo>
                  <a:cubicBezTo>
                    <a:pt x="19" y="47"/>
                    <a:pt x="19" y="47"/>
                    <a:pt x="19" y="47"/>
                  </a:cubicBezTo>
                  <a:cubicBezTo>
                    <a:pt x="18" y="47"/>
                    <a:pt x="18" y="47"/>
                    <a:pt x="18" y="47"/>
                  </a:cubicBezTo>
                  <a:cubicBezTo>
                    <a:pt x="19" y="46"/>
                    <a:pt x="19" y="46"/>
                    <a:pt x="20" y="45"/>
                  </a:cubicBezTo>
                  <a:cubicBezTo>
                    <a:pt x="20" y="45"/>
                    <a:pt x="20" y="45"/>
                    <a:pt x="20" y="45"/>
                  </a:cubicBezTo>
                  <a:cubicBezTo>
                    <a:pt x="20" y="45"/>
                    <a:pt x="20" y="45"/>
                    <a:pt x="20" y="45"/>
                  </a:cubicBezTo>
                  <a:cubicBezTo>
                    <a:pt x="22" y="45"/>
                    <a:pt x="22" y="45"/>
                    <a:pt x="22" y="45"/>
                  </a:cubicBezTo>
                  <a:close/>
                  <a:moveTo>
                    <a:pt x="32" y="61"/>
                  </a:moveTo>
                  <a:cubicBezTo>
                    <a:pt x="31" y="62"/>
                    <a:pt x="31" y="62"/>
                    <a:pt x="31" y="62"/>
                  </a:cubicBezTo>
                  <a:cubicBezTo>
                    <a:pt x="31" y="62"/>
                    <a:pt x="31" y="62"/>
                    <a:pt x="31" y="62"/>
                  </a:cubicBezTo>
                  <a:cubicBezTo>
                    <a:pt x="28" y="60"/>
                    <a:pt x="28" y="60"/>
                    <a:pt x="28" y="60"/>
                  </a:cubicBezTo>
                  <a:cubicBezTo>
                    <a:pt x="28" y="60"/>
                    <a:pt x="28" y="60"/>
                    <a:pt x="28" y="60"/>
                  </a:cubicBezTo>
                  <a:cubicBezTo>
                    <a:pt x="28" y="58"/>
                    <a:pt x="28" y="58"/>
                    <a:pt x="28" y="58"/>
                  </a:cubicBezTo>
                  <a:cubicBezTo>
                    <a:pt x="28" y="58"/>
                    <a:pt x="28" y="58"/>
                    <a:pt x="28" y="58"/>
                  </a:cubicBezTo>
                  <a:cubicBezTo>
                    <a:pt x="29" y="57"/>
                    <a:pt x="29" y="57"/>
                    <a:pt x="29" y="57"/>
                  </a:cubicBezTo>
                  <a:cubicBezTo>
                    <a:pt x="29" y="57"/>
                    <a:pt x="29" y="57"/>
                    <a:pt x="29" y="57"/>
                  </a:cubicBezTo>
                  <a:cubicBezTo>
                    <a:pt x="30" y="59"/>
                    <a:pt x="30" y="59"/>
                    <a:pt x="30" y="59"/>
                  </a:cubicBezTo>
                  <a:cubicBezTo>
                    <a:pt x="31" y="59"/>
                    <a:pt x="31" y="59"/>
                    <a:pt x="31" y="59"/>
                  </a:cubicBezTo>
                  <a:cubicBezTo>
                    <a:pt x="30" y="59"/>
                    <a:pt x="30" y="59"/>
                    <a:pt x="30" y="59"/>
                  </a:cubicBezTo>
                  <a:cubicBezTo>
                    <a:pt x="31" y="60"/>
                    <a:pt x="31" y="60"/>
                    <a:pt x="31" y="60"/>
                  </a:cubicBezTo>
                  <a:cubicBezTo>
                    <a:pt x="32" y="61"/>
                    <a:pt x="32" y="61"/>
                    <a:pt x="32" y="61"/>
                  </a:cubicBezTo>
                  <a:close/>
                  <a:moveTo>
                    <a:pt x="33" y="68"/>
                  </a:moveTo>
                  <a:cubicBezTo>
                    <a:pt x="33" y="69"/>
                    <a:pt x="33" y="69"/>
                    <a:pt x="33" y="69"/>
                  </a:cubicBezTo>
                  <a:cubicBezTo>
                    <a:pt x="32" y="69"/>
                    <a:pt x="32" y="69"/>
                    <a:pt x="32" y="69"/>
                  </a:cubicBezTo>
                  <a:cubicBezTo>
                    <a:pt x="31" y="68"/>
                    <a:pt x="31" y="68"/>
                    <a:pt x="30" y="67"/>
                  </a:cubicBezTo>
                  <a:cubicBezTo>
                    <a:pt x="31" y="66"/>
                    <a:pt x="31" y="66"/>
                    <a:pt x="31" y="66"/>
                  </a:cubicBezTo>
                  <a:cubicBezTo>
                    <a:pt x="31" y="66"/>
                    <a:pt x="31" y="66"/>
                    <a:pt x="31" y="66"/>
                  </a:cubicBezTo>
                  <a:cubicBezTo>
                    <a:pt x="32" y="66"/>
                    <a:pt x="32" y="66"/>
                    <a:pt x="32" y="66"/>
                  </a:cubicBezTo>
                  <a:cubicBezTo>
                    <a:pt x="32" y="67"/>
                    <a:pt x="32" y="67"/>
                    <a:pt x="32" y="67"/>
                  </a:cubicBezTo>
                  <a:cubicBezTo>
                    <a:pt x="33" y="68"/>
                    <a:pt x="33" y="68"/>
                    <a:pt x="33" y="68"/>
                  </a:cubicBezTo>
                  <a:close/>
                  <a:moveTo>
                    <a:pt x="38" y="76"/>
                  </a:moveTo>
                  <a:cubicBezTo>
                    <a:pt x="37" y="76"/>
                    <a:pt x="37" y="76"/>
                    <a:pt x="37" y="76"/>
                  </a:cubicBezTo>
                  <a:cubicBezTo>
                    <a:pt x="37" y="76"/>
                    <a:pt x="37" y="76"/>
                    <a:pt x="37" y="76"/>
                  </a:cubicBezTo>
                  <a:cubicBezTo>
                    <a:pt x="36" y="76"/>
                    <a:pt x="36" y="76"/>
                    <a:pt x="36" y="76"/>
                  </a:cubicBezTo>
                  <a:cubicBezTo>
                    <a:pt x="36" y="75"/>
                    <a:pt x="36" y="75"/>
                    <a:pt x="36" y="75"/>
                  </a:cubicBezTo>
                  <a:cubicBezTo>
                    <a:pt x="37" y="75"/>
                    <a:pt x="37" y="75"/>
                    <a:pt x="37" y="75"/>
                  </a:cubicBezTo>
                  <a:cubicBezTo>
                    <a:pt x="37" y="75"/>
                    <a:pt x="37" y="75"/>
                    <a:pt x="37" y="75"/>
                  </a:cubicBezTo>
                  <a:cubicBezTo>
                    <a:pt x="38" y="76"/>
                    <a:pt x="38" y="76"/>
                    <a:pt x="38" y="7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255">
              <a:extLst>
                <a:ext uri="{FF2B5EF4-FFF2-40B4-BE49-F238E27FC236}">
                  <a16:creationId xmlns:a16="http://schemas.microsoft.com/office/drawing/2014/main" id="{E745D2FB-FE9A-42E7-9944-F8C4E9D49445}"/>
                </a:ext>
              </a:extLst>
            </p:cNvPr>
            <p:cNvSpPr>
              <a:spLocks noEditPoints="1"/>
            </p:cNvSpPr>
            <p:nvPr/>
          </p:nvSpPr>
          <p:spPr bwMode="auto">
            <a:xfrm>
              <a:off x="20193623" y="9648154"/>
              <a:ext cx="94984" cy="47492"/>
            </a:xfrm>
            <a:custGeom>
              <a:avLst/>
              <a:gdLst>
                <a:gd name="T0" fmla="*/ 20 w 20"/>
                <a:gd name="T1" fmla="*/ 1 h 10"/>
                <a:gd name="T2" fmla="*/ 20 w 20"/>
                <a:gd name="T3" fmla="*/ 1 h 10"/>
                <a:gd name="T4" fmla="*/ 20 w 20"/>
                <a:gd name="T5" fmla="*/ 1 h 10"/>
                <a:gd name="T6" fmla="*/ 20 w 20"/>
                <a:gd name="T7" fmla="*/ 0 h 10"/>
                <a:gd name="T8" fmla="*/ 20 w 20"/>
                <a:gd name="T9" fmla="*/ 0 h 10"/>
                <a:gd name="T10" fmla="*/ 20 w 20"/>
                <a:gd name="T11" fmla="*/ 0 h 10"/>
                <a:gd name="T12" fmla="*/ 20 w 20"/>
                <a:gd name="T13" fmla="*/ 1 h 10"/>
                <a:gd name="T14" fmla="*/ 1 w 20"/>
                <a:gd name="T15" fmla="*/ 10 h 10"/>
                <a:gd name="T16" fmla="*/ 1 w 20"/>
                <a:gd name="T17" fmla="*/ 10 h 10"/>
                <a:gd name="T18" fmla="*/ 0 w 20"/>
                <a:gd name="T19" fmla="*/ 10 h 10"/>
                <a:gd name="T20" fmla="*/ 0 w 20"/>
                <a:gd name="T21" fmla="*/ 9 h 10"/>
                <a:gd name="T22" fmla="*/ 0 w 20"/>
                <a:gd name="T23" fmla="*/ 9 h 10"/>
                <a:gd name="T24" fmla="*/ 0 w 20"/>
                <a:gd name="T25" fmla="*/ 9 h 10"/>
                <a:gd name="T26" fmla="*/ 1 w 20"/>
                <a:gd name="T27" fmla="*/ 10 h 10"/>
                <a:gd name="T28" fmla="*/ 1 w 20"/>
                <a:gd name="T29" fmla="*/ 10 h 10"/>
                <a:gd name="T30" fmla="*/ 1 w 20"/>
                <a:gd name="T31" fmla="*/ 10 h 10"/>
                <a:gd name="T32" fmla="*/ 1 w 20"/>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0">
                  <a:moveTo>
                    <a:pt x="20" y="1"/>
                  </a:moveTo>
                  <a:lnTo>
                    <a:pt x="20" y="1"/>
                  </a:lnTo>
                  <a:lnTo>
                    <a:pt x="20" y="1"/>
                  </a:lnTo>
                  <a:lnTo>
                    <a:pt x="20" y="0"/>
                  </a:lnTo>
                  <a:lnTo>
                    <a:pt x="20" y="0"/>
                  </a:lnTo>
                  <a:lnTo>
                    <a:pt x="20" y="0"/>
                  </a:lnTo>
                  <a:lnTo>
                    <a:pt x="20" y="1"/>
                  </a:lnTo>
                  <a:close/>
                  <a:moveTo>
                    <a:pt x="1" y="10"/>
                  </a:moveTo>
                  <a:lnTo>
                    <a:pt x="1" y="10"/>
                  </a:lnTo>
                  <a:lnTo>
                    <a:pt x="0" y="10"/>
                  </a:lnTo>
                  <a:lnTo>
                    <a:pt x="0" y="9"/>
                  </a:lnTo>
                  <a:lnTo>
                    <a:pt x="0" y="9"/>
                  </a:lnTo>
                  <a:lnTo>
                    <a:pt x="0" y="9"/>
                  </a:lnTo>
                  <a:lnTo>
                    <a:pt x="1" y="10"/>
                  </a:lnTo>
                  <a:lnTo>
                    <a:pt x="1" y="10"/>
                  </a:lnTo>
                  <a:lnTo>
                    <a:pt x="1" y="10"/>
                  </a:lnTo>
                  <a:lnTo>
                    <a:pt x="1" y="1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256">
              <a:extLst>
                <a:ext uri="{FF2B5EF4-FFF2-40B4-BE49-F238E27FC236}">
                  <a16:creationId xmlns:a16="http://schemas.microsoft.com/office/drawing/2014/main" id="{DAA9669E-F959-4AB7-9BBC-CDD99E71F35B}"/>
                </a:ext>
              </a:extLst>
            </p:cNvPr>
            <p:cNvSpPr>
              <a:spLocks noEditPoints="1"/>
            </p:cNvSpPr>
            <p:nvPr/>
          </p:nvSpPr>
          <p:spPr bwMode="auto">
            <a:xfrm>
              <a:off x="20445333" y="9652901"/>
              <a:ext cx="61741" cy="33246"/>
            </a:xfrm>
            <a:custGeom>
              <a:avLst/>
              <a:gdLst>
                <a:gd name="T0" fmla="*/ 5 w 15"/>
                <a:gd name="T1" fmla="*/ 0 h 7"/>
                <a:gd name="T2" fmla="*/ 7 w 15"/>
                <a:gd name="T3" fmla="*/ 1 h 7"/>
                <a:gd name="T4" fmla="*/ 7 w 15"/>
                <a:gd name="T5" fmla="*/ 3 h 7"/>
                <a:gd name="T6" fmla="*/ 7 w 15"/>
                <a:gd name="T7" fmla="*/ 4 h 7"/>
                <a:gd name="T8" fmla="*/ 5 w 15"/>
                <a:gd name="T9" fmla="*/ 4 h 7"/>
                <a:gd name="T10" fmla="*/ 4 w 15"/>
                <a:gd name="T11" fmla="*/ 4 h 7"/>
                <a:gd name="T12" fmla="*/ 3 w 15"/>
                <a:gd name="T13" fmla="*/ 4 h 7"/>
                <a:gd name="T14" fmla="*/ 1 w 15"/>
                <a:gd name="T15" fmla="*/ 2 h 7"/>
                <a:gd name="T16" fmla="*/ 0 w 15"/>
                <a:gd name="T17" fmla="*/ 1 h 7"/>
                <a:gd name="T18" fmla="*/ 2 w 15"/>
                <a:gd name="T19" fmla="*/ 1 h 7"/>
                <a:gd name="T20" fmla="*/ 5 w 15"/>
                <a:gd name="T21" fmla="*/ 0 h 7"/>
                <a:gd name="T22" fmla="*/ 15 w 15"/>
                <a:gd name="T23" fmla="*/ 7 h 7"/>
                <a:gd name="T24" fmla="*/ 12 w 15"/>
                <a:gd name="T25" fmla="*/ 7 h 7"/>
                <a:gd name="T26" fmla="*/ 11 w 15"/>
                <a:gd name="T27" fmla="*/ 7 h 7"/>
                <a:gd name="T28" fmla="*/ 10 w 15"/>
                <a:gd name="T29" fmla="*/ 7 h 7"/>
                <a:gd name="T30" fmla="*/ 9 w 15"/>
                <a:gd name="T31" fmla="*/ 5 h 7"/>
                <a:gd name="T32" fmla="*/ 9 w 15"/>
                <a:gd name="T33" fmla="*/ 5 h 7"/>
                <a:gd name="T34" fmla="*/ 9 w 15"/>
                <a:gd name="T35" fmla="*/ 5 h 7"/>
                <a:gd name="T36" fmla="*/ 11 w 15"/>
                <a:gd name="T37" fmla="*/ 4 h 7"/>
                <a:gd name="T38" fmla="*/ 14 w 15"/>
                <a:gd name="T39" fmla="*/ 5 h 7"/>
                <a:gd name="T40" fmla="*/ 14 w 15"/>
                <a:gd name="T41" fmla="*/ 6 h 7"/>
                <a:gd name="T42" fmla="*/ 15 w 15"/>
                <a:gd name="T43" fmla="*/ 6 h 7"/>
                <a:gd name="T44" fmla="*/ 15 w 15"/>
                <a:gd name="T45" fmla="*/ 6 h 7"/>
                <a:gd name="T46" fmla="*/ 15 w 15"/>
                <a:gd name="T47" fmla="*/ 7 h 7"/>
                <a:gd name="T48" fmla="*/ 15 w 15"/>
                <a:gd name="T4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7">
                  <a:moveTo>
                    <a:pt x="5" y="0"/>
                  </a:moveTo>
                  <a:cubicBezTo>
                    <a:pt x="7" y="1"/>
                    <a:pt x="7" y="1"/>
                    <a:pt x="7" y="1"/>
                  </a:cubicBezTo>
                  <a:cubicBezTo>
                    <a:pt x="7" y="3"/>
                    <a:pt x="7" y="3"/>
                    <a:pt x="7" y="3"/>
                  </a:cubicBezTo>
                  <a:cubicBezTo>
                    <a:pt x="7" y="4"/>
                    <a:pt x="7" y="4"/>
                    <a:pt x="7" y="4"/>
                  </a:cubicBezTo>
                  <a:cubicBezTo>
                    <a:pt x="5" y="4"/>
                    <a:pt x="5" y="4"/>
                    <a:pt x="5" y="4"/>
                  </a:cubicBezTo>
                  <a:cubicBezTo>
                    <a:pt x="4" y="4"/>
                    <a:pt x="4" y="4"/>
                    <a:pt x="4" y="4"/>
                  </a:cubicBezTo>
                  <a:cubicBezTo>
                    <a:pt x="3" y="4"/>
                    <a:pt x="3" y="4"/>
                    <a:pt x="3" y="4"/>
                  </a:cubicBezTo>
                  <a:cubicBezTo>
                    <a:pt x="1" y="2"/>
                    <a:pt x="2" y="2"/>
                    <a:pt x="1" y="2"/>
                  </a:cubicBezTo>
                  <a:cubicBezTo>
                    <a:pt x="0" y="1"/>
                    <a:pt x="0" y="1"/>
                    <a:pt x="0" y="1"/>
                  </a:cubicBezTo>
                  <a:cubicBezTo>
                    <a:pt x="2" y="1"/>
                    <a:pt x="2" y="1"/>
                    <a:pt x="2" y="1"/>
                  </a:cubicBezTo>
                  <a:cubicBezTo>
                    <a:pt x="4" y="1"/>
                    <a:pt x="3" y="1"/>
                    <a:pt x="5" y="0"/>
                  </a:cubicBezTo>
                  <a:close/>
                  <a:moveTo>
                    <a:pt x="15" y="7"/>
                  </a:moveTo>
                  <a:cubicBezTo>
                    <a:pt x="12" y="7"/>
                    <a:pt x="12" y="7"/>
                    <a:pt x="12" y="7"/>
                  </a:cubicBezTo>
                  <a:cubicBezTo>
                    <a:pt x="11" y="7"/>
                    <a:pt x="11" y="7"/>
                    <a:pt x="11" y="7"/>
                  </a:cubicBezTo>
                  <a:cubicBezTo>
                    <a:pt x="10" y="7"/>
                    <a:pt x="10" y="7"/>
                    <a:pt x="10" y="7"/>
                  </a:cubicBezTo>
                  <a:cubicBezTo>
                    <a:pt x="9" y="5"/>
                    <a:pt x="9" y="5"/>
                    <a:pt x="9" y="5"/>
                  </a:cubicBezTo>
                  <a:cubicBezTo>
                    <a:pt x="9" y="5"/>
                    <a:pt x="9" y="5"/>
                    <a:pt x="9" y="5"/>
                  </a:cubicBezTo>
                  <a:cubicBezTo>
                    <a:pt x="9" y="5"/>
                    <a:pt x="9" y="5"/>
                    <a:pt x="9" y="5"/>
                  </a:cubicBezTo>
                  <a:cubicBezTo>
                    <a:pt x="11" y="4"/>
                    <a:pt x="11" y="4"/>
                    <a:pt x="11" y="4"/>
                  </a:cubicBezTo>
                  <a:cubicBezTo>
                    <a:pt x="14" y="5"/>
                    <a:pt x="14" y="5"/>
                    <a:pt x="14" y="5"/>
                  </a:cubicBezTo>
                  <a:cubicBezTo>
                    <a:pt x="14" y="6"/>
                    <a:pt x="14" y="6"/>
                    <a:pt x="14" y="6"/>
                  </a:cubicBezTo>
                  <a:cubicBezTo>
                    <a:pt x="15" y="6"/>
                    <a:pt x="15" y="6"/>
                    <a:pt x="15" y="6"/>
                  </a:cubicBezTo>
                  <a:cubicBezTo>
                    <a:pt x="15" y="6"/>
                    <a:pt x="15" y="6"/>
                    <a:pt x="15" y="6"/>
                  </a:cubicBezTo>
                  <a:cubicBezTo>
                    <a:pt x="15" y="7"/>
                    <a:pt x="15" y="7"/>
                    <a:pt x="15" y="7"/>
                  </a:cubicBezTo>
                  <a:cubicBezTo>
                    <a:pt x="15" y="7"/>
                    <a:pt x="15" y="7"/>
                    <a:pt x="15" y="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257">
              <a:extLst>
                <a:ext uri="{FF2B5EF4-FFF2-40B4-BE49-F238E27FC236}">
                  <a16:creationId xmlns:a16="http://schemas.microsoft.com/office/drawing/2014/main" id="{334383C7-7940-450C-8A14-F97FC8428262}"/>
                </a:ext>
              </a:extLst>
            </p:cNvPr>
            <p:cNvSpPr>
              <a:spLocks noEditPoints="1"/>
            </p:cNvSpPr>
            <p:nvPr/>
          </p:nvSpPr>
          <p:spPr bwMode="auto">
            <a:xfrm>
              <a:off x="13682463" y="8128408"/>
              <a:ext cx="560406" cy="318198"/>
            </a:xfrm>
            <a:custGeom>
              <a:avLst/>
              <a:gdLst>
                <a:gd name="T0" fmla="*/ 108 w 135"/>
                <a:gd name="T1" fmla="*/ 36 h 77"/>
                <a:gd name="T2" fmla="*/ 109 w 135"/>
                <a:gd name="T3" fmla="*/ 39 h 77"/>
                <a:gd name="T4" fmla="*/ 104 w 135"/>
                <a:gd name="T5" fmla="*/ 42 h 77"/>
                <a:gd name="T6" fmla="*/ 86 w 135"/>
                <a:gd name="T7" fmla="*/ 48 h 77"/>
                <a:gd name="T8" fmla="*/ 73 w 135"/>
                <a:gd name="T9" fmla="*/ 54 h 77"/>
                <a:gd name="T10" fmla="*/ 61 w 135"/>
                <a:gd name="T11" fmla="*/ 58 h 77"/>
                <a:gd name="T12" fmla="*/ 60 w 135"/>
                <a:gd name="T13" fmla="*/ 59 h 77"/>
                <a:gd name="T14" fmla="*/ 55 w 135"/>
                <a:gd name="T15" fmla="*/ 62 h 77"/>
                <a:gd name="T16" fmla="*/ 32 w 135"/>
                <a:gd name="T17" fmla="*/ 69 h 77"/>
                <a:gd name="T18" fmla="*/ 28 w 135"/>
                <a:gd name="T19" fmla="*/ 72 h 77"/>
                <a:gd name="T20" fmla="*/ 23 w 135"/>
                <a:gd name="T21" fmla="*/ 72 h 77"/>
                <a:gd name="T22" fmla="*/ 17 w 135"/>
                <a:gd name="T23" fmla="*/ 74 h 77"/>
                <a:gd name="T24" fmla="*/ 12 w 135"/>
                <a:gd name="T25" fmla="*/ 73 h 77"/>
                <a:gd name="T26" fmla="*/ 11 w 135"/>
                <a:gd name="T27" fmla="*/ 71 h 77"/>
                <a:gd name="T28" fmla="*/ 8 w 135"/>
                <a:gd name="T29" fmla="*/ 62 h 77"/>
                <a:gd name="T30" fmla="*/ 6 w 135"/>
                <a:gd name="T31" fmla="*/ 58 h 77"/>
                <a:gd name="T32" fmla="*/ 5 w 135"/>
                <a:gd name="T33" fmla="*/ 53 h 77"/>
                <a:gd name="T34" fmla="*/ 4 w 135"/>
                <a:gd name="T35" fmla="*/ 49 h 77"/>
                <a:gd name="T36" fmla="*/ 5 w 135"/>
                <a:gd name="T37" fmla="*/ 48 h 77"/>
                <a:gd name="T38" fmla="*/ 4 w 135"/>
                <a:gd name="T39" fmla="*/ 45 h 77"/>
                <a:gd name="T40" fmla="*/ 2 w 135"/>
                <a:gd name="T41" fmla="*/ 43 h 77"/>
                <a:gd name="T42" fmla="*/ 3 w 135"/>
                <a:gd name="T43" fmla="*/ 42 h 77"/>
                <a:gd name="T44" fmla="*/ 4 w 135"/>
                <a:gd name="T45" fmla="*/ 35 h 77"/>
                <a:gd name="T46" fmla="*/ 6 w 135"/>
                <a:gd name="T47" fmla="*/ 27 h 77"/>
                <a:gd name="T48" fmla="*/ 7 w 135"/>
                <a:gd name="T49" fmla="*/ 26 h 77"/>
                <a:gd name="T50" fmla="*/ 7 w 135"/>
                <a:gd name="T51" fmla="*/ 25 h 77"/>
                <a:gd name="T52" fmla="*/ 7 w 135"/>
                <a:gd name="T53" fmla="*/ 21 h 77"/>
                <a:gd name="T54" fmla="*/ 8 w 135"/>
                <a:gd name="T55" fmla="*/ 20 h 77"/>
                <a:gd name="T56" fmla="*/ 7 w 135"/>
                <a:gd name="T57" fmla="*/ 19 h 77"/>
                <a:gd name="T58" fmla="*/ 12 w 135"/>
                <a:gd name="T59" fmla="*/ 18 h 77"/>
                <a:gd name="T60" fmla="*/ 14 w 135"/>
                <a:gd name="T61" fmla="*/ 19 h 77"/>
                <a:gd name="T62" fmla="*/ 16 w 135"/>
                <a:gd name="T63" fmla="*/ 20 h 77"/>
                <a:gd name="T64" fmla="*/ 17 w 135"/>
                <a:gd name="T65" fmla="*/ 19 h 77"/>
                <a:gd name="T66" fmla="*/ 30 w 135"/>
                <a:gd name="T67" fmla="*/ 18 h 77"/>
                <a:gd name="T68" fmla="*/ 47 w 135"/>
                <a:gd name="T69" fmla="*/ 20 h 77"/>
                <a:gd name="T70" fmla="*/ 52 w 135"/>
                <a:gd name="T71" fmla="*/ 24 h 77"/>
                <a:gd name="T72" fmla="*/ 57 w 135"/>
                <a:gd name="T73" fmla="*/ 18 h 77"/>
                <a:gd name="T74" fmla="*/ 106 w 135"/>
                <a:gd name="T75" fmla="*/ 0 h 77"/>
                <a:gd name="T76" fmla="*/ 115 w 135"/>
                <a:gd name="T77" fmla="*/ 20 h 77"/>
                <a:gd name="T78" fmla="*/ 109 w 135"/>
                <a:gd name="T79" fmla="*/ 33 h 77"/>
                <a:gd name="T80" fmla="*/ 0 w 135"/>
                <a:gd name="T81" fmla="*/ 43 h 77"/>
                <a:gd name="T82" fmla="*/ 0 w 135"/>
                <a:gd name="T83" fmla="*/ 42 h 77"/>
                <a:gd name="T84" fmla="*/ 1 w 135"/>
                <a:gd name="T85" fmla="*/ 42 h 77"/>
                <a:gd name="T86" fmla="*/ 3 w 135"/>
                <a:gd name="T87" fmla="*/ 58 h 77"/>
                <a:gd name="T88" fmla="*/ 3 w 135"/>
                <a:gd name="T89" fmla="*/ 59 h 77"/>
                <a:gd name="T90" fmla="*/ 3 w 135"/>
                <a:gd name="T91" fmla="*/ 57 h 77"/>
                <a:gd name="T92" fmla="*/ 3 w 135"/>
                <a:gd name="T93" fmla="*/ 58 h 77"/>
                <a:gd name="T94" fmla="*/ 2 w 135"/>
                <a:gd name="T95" fmla="*/ 62 h 77"/>
                <a:gd name="T96" fmla="*/ 3 w 135"/>
                <a:gd name="T97" fmla="*/ 61 h 77"/>
                <a:gd name="T98" fmla="*/ 3 w 135"/>
                <a:gd name="T99" fmla="*/ 62 h 77"/>
                <a:gd name="T100" fmla="*/ 127 w 135"/>
                <a:gd name="T101" fmla="*/ 74 h 77"/>
                <a:gd name="T102" fmla="*/ 131 w 135"/>
                <a:gd name="T103" fmla="*/ 73 h 77"/>
                <a:gd name="T104" fmla="*/ 134 w 135"/>
                <a:gd name="T105" fmla="*/ 75 h 77"/>
                <a:gd name="T106" fmla="*/ 132 w 135"/>
                <a:gd name="T107" fmla="*/ 76 h 77"/>
                <a:gd name="T108" fmla="*/ 126 w 135"/>
                <a:gd name="T109" fmla="*/ 77 h 77"/>
                <a:gd name="T110" fmla="*/ 121 w 135"/>
                <a:gd name="T111" fmla="*/ 75 h 77"/>
                <a:gd name="T112" fmla="*/ 122 w 135"/>
                <a:gd name="T113" fmla="*/ 74 h 77"/>
                <a:gd name="T114" fmla="*/ 124 w 135"/>
                <a:gd name="T115" fmla="*/ 73 h 77"/>
                <a:gd name="T116" fmla="*/ 126 w 135"/>
                <a:gd name="T117" fmla="*/ 7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5" h="77">
                  <a:moveTo>
                    <a:pt x="109" y="33"/>
                  </a:moveTo>
                  <a:cubicBezTo>
                    <a:pt x="108" y="36"/>
                    <a:pt x="108" y="36"/>
                    <a:pt x="108" y="36"/>
                  </a:cubicBezTo>
                  <a:cubicBezTo>
                    <a:pt x="109" y="38"/>
                    <a:pt x="109" y="38"/>
                    <a:pt x="109" y="38"/>
                  </a:cubicBezTo>
                  <a:cubicBezTo>
                    <a:pt x="109" y="39"/>
                    <a:pt x="109" y="39"/>
                    <a:pt x="109" y="39"/>
                  </a:cubicBezTo>
                  <a:cubicBezTo>
                    <a:pt x="105" y="41"/>
                    <a:pt x="108" y="39"/>
                    <a:pt x="104" y="41"/>
                  </a:cubicBezTo>
                  <a:cubicBezTo>
                    <a:pt x="104" y="42"/>
                    <a:pt x="104" y="42"/>
                    <a:pt x="104" y="42"/>
                  </a:cubicBezTo>
                  <a:cubicBezTo>
                    <a:pt x="101" y="44"/>
                    <a:pt x="93" y="45"/>
                    <a:pt x="90" y="46"/>
                  </a:cubicBezTo>
                  <a:cubicBezTo>
                    <a:pt x="87" y="48"/>
                    <a:pt x="88" y="47"/>
                    <a:pt x="86" y="48"/>
                  </a:cubicBezTo>
                  <a:cubicBezTo>
                    <a:pt x="80" y="49"/>
                    <a:pt x="76" y="51"/>
                    <a:pt x="73" y="53"/>
                  </a:cubicBezTo>
                  <a:cubicBezTo>
                    <a:pt x="73" y="54"/>
                    <a:pt x="73" y="54"/>
                    <a:pt x="73" y="54"/>
                  </a:cubicBezTo>
                  <a:cubicBezTo>
                    <a:pt x="71" y="57"/>
                    <a:pt x="70" y="57"/>
                    <a:pt x="69" y="58"/>
                  </a:cubicBezTo>
                  <a:cubicBezTo>
                    <a:pt x="64" y="58"/>
                    <a:pt x="69" y="59"/>
                    <a:pt x="61" y="58"/>
                  </a:cubicBezTo>
                  <a:cubicBezTo>
                    <a:pt x="60" y="58"/>
                    <a:pt x="60" y="58"/>
                    <a:pt x="60" y="58"/>
                  </a:cubicBezTo>
                  <a:cubicBezTo>
                    <a:pt x="60" y="59"/>
                    <a:pt x="60" y="59"/>
                    <a:pt x="60" y="59"/>
                  </a:cubicBezTo>
                  <a:cubicBezTo>
                    <a:pt x="57" y="60"/>
                    <a:pt x="57" y="60"/>
                    <a:pt x="57" y="60"/>
                  </a:cubicBezTo>
                  <a:cubicBezTo>
                    <a:pt x="55" y="62"/>
                    <a:pt x="55" y="62"/>
                    <a:pt x="55" y="62"/>
                  </a:cubicBezTo>
                  <a:cubicBezTo>
                    <a:pt x="38" y="67"/>
                    <a:pt x="48" y="63"/>
                    <a:pt x="35" y="66"/>
                  </a:cubicBezTo>
                  <a:cubicBezTo>
                    <a:pt x="33" y="67"/>
                    <a:pt x="34" y="67"/>
                    <a:pt x="32" y="69"/>
                  </a:cubicBezTo>
                  <a:cubicBezTo>
                    <a:pt x="30" y="70"/>
                    <a:pt x="30" y="70"/>
                    <a:pt x="30" y="70"/>
                  </a:cubicBezTo>
                  <a:cubicBezTo>
                    <a:pt x="29" y="70"/>
                    <a:pt x="29" y="70"/>
                    <a:pt x="28" y="72"/>
                  </a:cubicBezTo>
                  <a:cubicBezTo>
                    <a:pt x="26" y="72"/>
                    <a:pt x="27" y="72"/>
                    <a:pt x="25" y="72"/>
                  </a:cubicBezTo>
                  <a:cubicBezTo>
                    <a:pt x="23" y="72"/>
                    <a:pt x="23" y="72"/>
                    <a:pt x="23" y="72"/>
                  </a:cubicBezTo>
                  <a:cubicBezTo>
                    <a:pt x="21" y="73"/>
                    <a:pt x="21" y="73"/>
                    <a:pt x="21" y="73"/>
                  </a:cubicBezTo>
                  <a:cubicBezTo>
                    <a:pt x="18" y="74"/>
                    <a:pt x="19" y="73"/>
                    <a:pt x="17" y="74"/>
                  </a:cubicBezTo>
                  <a:cubicBezTo>
                    <a:pt x="16" y="74"/>
                    <a:pt x="16" y="74"/>
                    <a:pt x="16" y="74"/>
                  </a:cubicBezTo>
                  <a:cubicBezTo>
                    <a:pt x="15" y="73"/>
                    <a:pt x="15" y="73"/>
                    <a:pt x="12" y="73"/>
                  </a:cubicBezTo>
                  <a:cubicBezTo>
                    <a:pt x="11" y="73"/>
                    <a:pt x="11" y="73"/>
                    <a:pt x="11" y="73"/>
                  </a:cubicBezTo>
                  <a:cubicBezTo>
                    <a:pt x="11" y="71"/>
                    <a:pt x="11" y="71"/>
                    <a:pt x="11" y="71"/>
                  </a:cubicBezTo>
                  <a:cubicBezTo>
                    <a:pt x="8" y="67"/>
                    <a:pt x="8" y="67"/>
                    <a:pt x="8" y="67"/>
                  </a:cubicBezTo>
                  <a:cubicBezTo>
                    <a:pt x="8" y="66"/>
                    <a:pt x="8" y="63"/>
                    <a:pt x="8" y="62"/>
                  </a:cubicBezTo>
                  <a:cubicBezTo>
                    <a:pt x="8" y="60"/>
                    <a:pt x="8" y="60"/>
                    <a:pt x="8" y="60"/>
                  </a:cubicBezTo>
                  <a:cubicBezTo>
                    <a:pt x="6" y="58"/>
                    <a:pt x="6" y="58"/>
                    <a:pt x="6" y="58"/>
                  </a:cubicBezTo>
                  <a:cubicBezTo>
                    <a:pt x="6" y="56"/>
                    <a:pt x="6" y="56"/>
                    <a:pt x="6" y="56"/>
                  </a:cubicBezTo>
                  <a:cubicBezTo>
                    <a:pt x="6" y="54"/>
                    <a:pt x="6" y="55"/>
                    <a:pt x="5" y="53"/>
                  </a:cubicBezTo>
                  <a:cubicBezTo>
                    <a:pt x="6" y="52"/>
                    <a:pt x="6" y="52"/>
                    <a:pt x="6" y="52"/>
                  </a:cubicBezTo>
                  <a:cubicBezTo>
                    <a:pt x="5" y="51"/>
                    <a:pt x="5" y="49"/>
                    <a:pt x="4" y="49"/>
                  </a:cubicBezTo>
                  <a:cubicBezTo>
                    <a:pt x="4" y="48"/>
                    <a:pt x="4" y="48"/>
                    <a:pt x="4" y="48"/>
                  </a:cubicBezTo>
                  <a:cubicBezTo>
                    <a:pt x="5" y="48"/>
                    <a:pt x="5" y="48"/>
                    <a:pt x="5" y="48"/>
                  </a:cubicBezTo>
                  <a:cubicBezTo>
                    <a:pt x="5" y="47"/>
                    <a:pt x="5" y="47"/>
                    <a:pt x="5" y="47"/>
                  </a:cubicBezTo>
                  <a:cubicBezTo>
                    <a:pt x="4" y="47"/>
                    <a:pt x="4" y="47"/>
                    <a:pt x="4" y="45"/>
                  </a:cubicBezTo>
                  <a:cubicBezTo>
                    <a:pt x="1" y="44"/>
                    <a:pt x="1" y="44"/>
                    <a:pt x="1" y="44"/>
                  </a:cubicBezTo>
                  <a:cubicBezTo>
                    <a:pt x="2" y="43"/>
                    <a:pt x="2" y="43"/>
                    <a:pt x="2" y="43"/>
                  </a:cubicBezTo>
                  <a:cubicBezTo>
                    <a:pt x="2" y="43"/>
                    <a:pt x="2" y="43"/>
                    <a:pt x="3" y="44"/>
                  </a:cubicBezTo>
                  <a:cubicBezTo>
                    <a:pt x="3" y="43"/>
                    <a:pt x="3" y="43"/>
                    <a:pt x="3" y="42"/>
                  </a:cubicBezTo>
                  <a:cubicBezTo>
                    <a:pt x="2" y="39"/>
                    <a:pt x="2" y="39"/>
                    <a:pt x="2" y="39"/>
                  </a:cubicBezTo>
                  <a:cubicBezTo>
                    <a:pt x="4" y="35"/>
                    <a:pt x="4" y="35"/>
                    <a:pt x="4" y="35"/>
                  </a:cubicBezTo>
                  <a:cubicBezTo>
                    <a:pt x="3" y="31"/>
                    <a:pt x="3" y="31"/>
                    <a:pt x="3" y="31"/>
                  </a:cubicBezTo>
                  <a:cubicBezTo>
                    <a:pt x="6" y="28"/>
                    <a:pt x="6" y="28"/>
                    <a:pt x="6" y="27"/>
                  </a:cubicBezTo>
                  <a:cubicBezTo>
                    <a:pt x="7" y="27"/>
                    <a:pt x="7" y="27"/>
                    <a:pt x="7" y="27"/>
                  </a:cubicBezTo>
                  <a:cubicBezTo>
                    <a:pt x="7" y="26"/>
                    <a:pt x="7" y="26"/>
                    <a:pt x="7" y="26"/>
                  </a:cubicBezTo>
                  <a:cubicBezTo>
                    <a:pt x="7" y="26"/>
                    <a:pt x="7" y="26"/>
                    <a:pt x="7" y="26"/>
                  </a:cubicBezTo>
                  <a:cubicBezTo>
                    <a:pt x="7" y="25"/>
                    <a:pt x="7" y="25"/>
                    <a:pt x="7" y="25"/>
                  </a:cubicBezTo>
                  <a:cubicBezTo>
                    <a:pt x="7" y="24"/>
                    <a:pt x="7" y="24"/>
                    <a:pt x="7" y="24"/>
                  </a:cubicBezTo>
                  <a:cubicBezTo>
                    <a:pt x="7" y="22"/>
                    <a:pt x="7" y="23"/>
                    <a:pt x="7" y="21"/>
                  </a:cubicBezTo>
                  <a:cubicBezTo>
                    <a:pt x="8" y="21"/>
                    <a:pt x="8" y="21"/>
                    <a:pt x="8" y="21"/>
                  </a:cubicBezTo>
                  <a:cubicBezTo>
                    <a:pt x="8" y="20"/>
                    <a:pt x="8" y="20"/>
                    <a:pt x="8" y="20"/>
                  </a:cubicBezTo>
                  <a:cubicBezTo>
                    <a:pt x="7" y="20"/>
                    <a:pt x="7" y="20"/>
                    <a:pt x="7" y="20"/>
                  </a:cubicBezTo>
                  <a:cubicBezTo>
                    <a:pt x="7" y="19"/>
                    <a:pt x="7" y="19"/>
                    <a:pt x="7" y="19"/>
                  </a:cubicBezTo>
                  <a:cubicBezTo>
                    <a:pt x="9" y="18"/>
                    <a:pt x="9" y="18"/>
                    <a:pt x="10" y="17"/>
                  </a:cubicBezTo>
                  <a:cubicBezTo>
                    <a:pt x="11" y="17"/>
                    <a:pt x="11" y="17"/>
                    <a:pt x="12" y="18"/>
                  </a:cubicBezTo>
                  <a:cubicBezTo>
                    <a:pt x="13" y="19"/>
                    <a:pt x="12" y="18"/>
                    <a:pt x="13" y="19"/>
                  </a:cubicBezTo>
                  <a:cubicBezTo>
                    <a:pt x="14" y="19"/>
                    <a:pt x="14" y="19"/>
                    <a:pt x="14" y="19"/>
                  </a:cubicBezTo>
                  <a:cubicBezTo>
                    <a:pt x="15" y="19"/>
                    <a:pt x="15" y="19"/>
                    <a:pt x="15" y="19"/>
                  </a:cubicBezTo>
                  <a:cubicBezTo>
                    <a:pt x="16" y="20"/>
                    <a:pt x="16" y="20"/>
                    <a:pt x="16" y="20"/>
                  </a:cubicBezTo>
                  <a:cubicBezTo>
                    <a:pt x="16" y="19"/>
                    <a:pt x="16" y="20"/>
                    <a:pt x="17" y="19"/>
                  </a:cubicBezTo>
                  <a:cubicBezTo>
                    <a:pt x="17" y="19"/>
                    <a:pt x="17" y="19"/>
                    <a:pt x="17" y="19"/>
                  </a:cubicBezTo>
                  <a:cubicBezTo>
                    <a:pt x="18" y="19"/>
                    <a:pt x="18" y="19"/>
                    <a:pt x="18" y="19"/>
                  </a:cubicBezTo>
                  <a:cubicBezTo>
                    <a:pt x="21" y="19"/>
                    <a:pt x="28" y="18"/>
                    <a:pt x="30" y="18"/>
                  </a:cubicBezTo>
                  <a:cubicBezTo>
                    <a:pt x="31" y="19"/>
                    <a:pt x="32" y="19"/>
                    <a:pt x="32" y="20"/>
                  </a:cubicBezTo>
                  <a:cubicBezTo>
                    <a:pt x="46" y="22"/>
                    <a:pt x="43" y="20"/>
                    <a:pt x="47" y="20"/>
                  </a:cubicBezTo>
                  <a:cubicBezTo>
                    <a:pt x="48" y="21"/>
                    <a:pt x="49" y="23"/>
                    <a:pt x="50" y="24"/>
                  </a:cubicBezTo>
                  <a:cubicBezTo>
                    <a:pt x="52" y="24"/>
                    <a:pt x="52" y="24"/>
                    <a:pt x="52" y="24"/>
                  </a:cubicBezTo>
                  <a:cubicBezTo>
                    <a:pt x="53" y="23"/>
                    <a:pt x="54" y="23"/>
                    <a:pt x="55" y="22"/>
                  </a:cubicBezTo>
                  <a:cubicBezTo>
                    <a:pt x="56" y="19"/>
                    <a:pt x="56" y="20"/>
                    <a:pt x="57" y="18"/>
                  </a:cubicBezTo>
                  <a:cubicBezTo>
                    <a:pt x="59" y="16"/>
                    <a:pt x="59" y="15"/>
                    <a:pt x="63" y="10"/>
                  </a:cubicBezTo>
                  <a:cubicBezTo>
                    <a:pt x="76" y="3"/>
                    <a:pt x="67" y="5"/>
                    <a:pt x="106" y="0"/>
                  </a:cubicBezTo>
                  <a:cubicBezTo>
                    <a:pt x="110" y="8"/>
                    <a:pt x="114" y="18"/>
                    <a:pt x="115" y="20"/>
                  </a:cubicBezTo>
                  <a:cubicBezTo>
                    <a:pt x="115" y="20"/>
                    <a:pt x="115" y="20"/>
                    <a:pt x="115" y="20"/>
                  </a:cubicBezTo>
                  <a:cubicBezTo>
                    <a:pt x="117" y="23"/>
                    <a:pt x="117" y="25"/>
                    <a:pt x="119" y="27"/>
                  </a:cubicBezTo>
                  <a:cubicBezTo>
                    <a:pt x="115" y="28"/>
                    <a:pt x="111" y="30"/>
                    <a:pt x="109" y="33"/>
                  </a:cubicBezTo>
                  <a:close/>
                  <a:moveTo>
                    <a:pt x="1" y="43"/>
                  </a:moveTo>
                  <a:cubicBezTo>
                    <a:pt x="0" y="43"/>
                    <a:pt x="0" y="43"/>
                    <a:pt x="0" y="43"/>
                  </a:cubicBezTo>
                  <a:cubicBezTo>
                    <a:pt x="0" y="43"/>
                    <a:pt x="0" y="43"/>
                    <a:pt x="0" y="43"/>
                  </a:cubicBezTo>
                  <a:cubicBezTo>
                    <a:pt x="0" y="42"/>
                    <a:pt x="0" y="42"/>
                    <a:pt x="0" y="42"/>
                  </a:cubicBezTo>
                  <a:cubicBezTo>
                    <a:pt x="1" y="42"/>
                    <a:pt x="1" y="42"/>
                    <a:pt x="1" y="42"/>
                  </a:cubicBezTo>
                  <a:cubicBezTo>
                    <a:pt x="1" y="42"/>
                    <a:pt x="1" y="42"/>
                    <a:pt x="1" y="42"/>
                  </a:cubicBezTo>
                  <a:cubicBezTo>
                    <a:pt x="1" y="43"/>
                    <a:pt x="1" y="43"/>
                    <a:pt x="1" y="43"/>
                  </a:cubicBezTo>
                  <a:close/>
                  <a:moveTo>
                    <a:pt x="3" y="58"/>
                  </a:moveTo>
                  <a:cubicBezTo>
                    <a:pt x="3" y="59"/>
                    <a:pt x="3" y="59"/>
                    <a:pt x="3" y="59"/>
                  </a:cubicBezTo>
                  <a:cubicBezTo>
                    <a:pt x="3" y="59"/>
                    <a:pt x="3" y="59"/>
                    <a:pt x="3" y="59"/>
                  </a:cubicBezTo>
                  <a:cubicBezTo>
                    <a:pt x="2" y="58"/>
                    <a:pt x="2" y="58"/>
                    <a:pt x="2" y="58"/>
                  </a:cubicBezTo>
                  <a:cubicBezTo>
                    <a:pt x="3" y="57"/>
                    <a:pt x="3" y="57"/>
                    <a:pt x="3" y="57"/>
                  </a:cubicBezTo>
                  <a:cubicBezTo>
                    <a:pt x="3" y="58"/>
                    <a:pt x="3" y="58"/>
                    <a:pt x="3" y="58"/>
                  </a:cubicBezTo>
                  <a:cubicBezTo>
                    <a:pt x="3" y="58"/>
                    <a:pt x="3" y="58"/>
                    <a:pt x="3" y="58"/>
                  </a:cubicBezTo>
                  <a:close/>
                  <a:moveTo>
                    <a:pt x="3" y="62"/>
                  </a:moveTo>
                  <a:cubicBezTo>
                    <a:pt x="2" y="62"/>
                    <a:pt x="2" y="62"/>
                    <a:pt x="2" y="62"/>
                  </a:cubicBezTo>
                  <a:cubicBezTo>
                    <a:pt x="2" y="61"/>
                    <a:pt x="2" y="61"/>
                    <a:pt x="2" y="61"/>
                  </a:cubicBezTo>
                  <a:cubicBezTo>
                    <a:pt x="3" y="61"/>
                    <a:pt x="3" y="61"/>
                    <a:pt x="3" y="61"/>
                  </a:cubicBezTo>
                  <a:cubicBezTo>
                    <a:pt x="3" y="61"/>
                    <a:pt x="3" y="61"/>
                    <a:pt x="3" y="61"/>
                  </a:cubicBezTo>
                  <a:cubicBezTo>
                    <a:pt x="3" y="62"/>
                    <a:pt x="3" y="62"/>
                    <a:pt x="3" y="62"/>
                  </a:cubicBezTo>
                  <a:close/>
                  <a:moveTo>
                    <a:pt x="126" y="74"/>
                  </a:moveTo>
                  <a:cubicBezTo>
                    <a:pt x="127" y="74"/>
                    <a:pt x="127" y="74"/>
                    <a:pt x="127" y="74"/>
                  </a:cubicBezTo>
                  <a:cubicBezTo>
                    <a:pt x="128" y="73"/>
                    <a:pt x="128" y="73"/>
                    <a:pt x="128" y="73"/>
                  </a:cubicBezTo>
                  <a:cubicBezTo>
                    <a:pt x="131" y="73"/>
                    <a:pt x="131" y="73"/>
                    <a:pt x="131" y="73"/>
                  </a:cubicBezTo>
                  <a:cubicBezTo>
                    <a:pt x="135" y="75"/>
                    <a:pt x="135" y="75"/>
                    <a:pt x="135" y="75"/>
                  </a:cubicBezTo>
                  <a:cubicBezTo>
                    <a:pt x="134" y="75"/>
                    <a:pt x="134" y="75"/>
                    <a:pt x="134" y="75"/>
                  </a:cubicBezTo>
                  <a:cubicBezTo>
                    <a:pt x="133" y="76"/>
                    <a:pt x="133" y="76"/>
                    <a:pt x="133" y="76"/>
                  </a:cubicBezTo>
                  <a:cubicBezTo>
                    <a:pt x="132" y="76"/>
                    <a:pt x="132" y="76"/>
                    <a:pt x="132" y="76"/>
                  </a:cubicBezTo>
                  <a:cubicBezTo>
                    <a:pt x="130" y="77"/>
                    <a:pt x="130" y="77"/>
                    <a:pt x="130" y="77"/>
                  </a:cubicBezTo>
                  <a:cubicBezTo>
                    <a:pt x="126" y="77"/>
                    <a:pt x="126" y="77"/>
                    <a:pt x="126" y="77"/>
                  </a:cubicBezTo>
                  <a:cubicBezTo>
                    <a:pt x="124" y="77"/>
                    <a:pt x="124" y="77"/>
                    <a:pt x="124" y="77"/>
                  </a:cubicBezTo>
                  <a:cubicBezTo>
                    <a:pt x="123" y="76"/>
                    <a:pt x="123" y="76"/>
                    <a:pt x="121" y="75"/>
                  </a:cubicBezTo>
                  <a:cubicBezTo>
                    <a:pt x="122" y="74"/>
                    <a:pt x="122" y="74"/>
                    <a:pt x="122" y="74"/>
                  </a:cubicBezTo>
                  <a:cubicBezTo>
                    <a:pt x="122" y="74"/>
                    <a:pt x="122" y="74"/>
                    <a:pt x="122" y="74"/>
                  </a:cubicBezTo>
                  <a:cubicBezTo>
                    <a:pt x="122" y="73"/>
                    <a:pt x="122" y="73"/>
                    <a:pt x="122" y="73"/>
                  </a:cubicBezTo>
                  <a:cubicBezTo>
                    <a:pt x="124" y="73"/>
                    <a:pt x="124" y="73"/>
                    <a:pt x="124" y="73"/>
                  </a:cubicBezTo>
                  <a:cubicBezTo>
                    <a:pt x="125" y="73"/>
                    <a:pt x="125" y="73"/>
                    <a:pt x="125" y="73"/>
                  </a:cubicBezTo>
                  <a:cubicBezTo>
                    <a:pt x="126" y="74"/>
                    <a:pt x="126" y="74"/>
                    <a:pt x="126" y="7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258">
              <a:extLst>
                <a:ext uri="{FF2B5EF4-FFF2-40B4-BE49-F238E27FC236}">
                  <a16:creationId xmlns:a16="http://schemas.microsoft.com/office/drawing/2014/main" id="{EB8B85C3-0CD0-4741-B46F-245F061E5D17}"/>
                </a:ext>
              </a:extLst>
            </p:cNvPr>
            <p:cNvSpPr>
              <a:spLocks/>
            </p:cNvSpPr>
            <p:nvPr/>
          </p:nvSpPr>
          <p:spPr bwMode="auto">
            <a:xfrm>
              <a:off x="13796443" y="9619659"/>
              <a:ext cx="9498" cy="14249"/>
            </a:xfrm>
            <a:custGeom>
              <a:avLst/>
              <a:gdLst>
                <a:gd name="T0" fmla="*/ 2 w 2"/>
                <a:gd name="T1" fmla="*/ 4 h 4"/>
                <a:gd name="T2" fmla="*/ 1 w 2"/>
                <a:gd name="T3" fmla="*/ 4 h 4"/>
                <a:gd name="T4" fmla="*/ 1 w 2"/>
                <a:gd name="T5" fmla="*/ 4 h 4"/>
                <a:gd name="T6" fmla="*/ 1 w 2"/>
                <a:gd name="T7" fmla="*/ 3 h 4"/>
                <a:gd name="T8" fmla="*/ 1 w 2"/>
                <a:gd name="T9" fmla="*/ 2 h 4"/>
                <a:gd name="T10" fmla="*/ 0 w 2"/>
                <a:gd name="T11" fmla="*/ 1 h 4"/>
                <a:gd name="T12" fmla="*/ 1 w 2"/>
                <a:gd name="T13" fmla="*/ 0 h 4"/>
                <a:gd name="T14" fmla="*/ 1 w 2"/>
                <a:gd name="T15" fmla="*/ 1 h 4"/>
                <a:gd name="T16" fmla="*/ 2 w 2"/>
                <a:gd name="T17" fmla="*/ 1 h 4"/>
                <a:gd name="T18" fmla="*/ 2 w 2"/>
                <a:gd name="T19" fmla="*/ 1 h 4"/>
                <a:gd name="T20" fmla="*/ 2 w 2"/>
                <a:gd name="T21" fmla="*/ 2 h 4"/>
                <a:gd name="T22" fmla="*/ 2 w 2"/>
                <a:gd name="T23" fmla="*/ 2 h 4"/>
                <a:gd name="T24" fmla="*/ 2 w 2"/>
                <a:gd name="T25" fmla="*/ 3 h 4"/>
                <a:gd name="T26" fmla="*/ 2 w 2"/>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4">
                  <a:moveTo>
                    <a:pt x="2" y="4"/>
                  </a:moveTo>
                  <a:cubicBezTo>
                    <a:pt x="1" y="4"/>
                    <a:pt x="1" y="4"/>
                    <a:pt x="1" y="4"/>
                  </a:cubicBezTo>
                  <a:cubicBezTo>
                    <a:pt x="1" y="4"/>
                    <a:pt x="1" y="4"/>
                    <a:pt x="1" y="4"/>
                  </a:cubicBezTo>
                  <a:cubicBezTo>
                    <a:pt x="1" y="3"/>
                    <a:pt x="1" y="3"/>
                    <a:pt x="1" y="3"/>
                  </a:cubicBezTo>
                  <a:cubicBezTo>
                    <a:pt x="1" y="2"/>
                    <a:pt x="1" y="2"/>
                    <a:pt x="1" y="2"/>
                  </a:cubicBezTo>
                  <a:cubicBezTo>
                    <a:pt x="0" y="1"/>
                    <a:pt x="0" y="1"/>
                    <a:pt x="0" y="1"/>
                  </a:cubicBezTo>
                  <a:cubicBezTo>
                    <a:pt x="1" y="0"/>
                    <a:pt x="1" y="0"/>
                    <a:pt x="1" y="0"/>
                  </a:cubicBezTo>
                  <a:cubicBezTo>
                    <a:pt x="1" y="1"/>
                    <a:pt x="1" y="1"/>
                    <a:pt x="1" y="1"/>
                  </a:cubicBezTo>
                  <a:cubicBezTo>
                    <a:pt x="2" y="1"/>
                    <a:pt x="2" y="1"/>
                    <a:pt x="2" y="1"/>
                  </a:cubicBezTo>
                  <a:cubicBezTo>
                    <a:pt x="2" y="1"/>
                    <a:pt x="2" y="1"/>
                    <a:pt x="2" y="1"/>
                  </a:cubicBezTo>
                  <a:cubicBezTo>
                    <a:pt x="2" y="2"/>
                    <a:pt x="2" y="2"/>
                    <a:pt x="2" y="2"/>
                  </a:cubicBezTo>
                  <a:cubicBezTo>
                    <a:pt x="2" y="2"/>
                    <a:pt x="2" y="2"/>
                    <a:pt x="2" y="2"/>
                  </a:cubicBezTo>
                  <a:cubicBezTo>
                    <a:pt x="2" y="3"/>
                    <a:pt x="2" y="3"/>
                    <a:pt x="2" y="3"/>
                  </a:cubicBezTo>
                  <a:lnTo>
                    <a:pt x="2" y="4"/>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259">
              <a:extLst>
                <a:ext uri="{FF2B5EF4-FFF2-40B4-BE49-F238E27FC236}">
                  <a16:creationId xmlns:a16="http://schemas.microsoft.com/office/drawing/2014/main" id="{19703441-C7CB-4D0A-9F9C-8E8B0F447784}"/>
                </a:ext>
              </a:extLst>
            </p:cNvPr>
            <p:cNvSpPr>
              <a:spLocks noEditPoints="1"/>
            </p:cNvSpPr>
            <p:nvPr/>
          </p:nvSpPr>
          <p:spPr bwMode="auto">
            <a:xfrm>
              <a:off x="12461915" y="10080330"/>
              <a:ext cx="1002084" cy="1424762"/>
            </a:xfrm>
            <a:custGeom>
              <a:avLst/>
              <a:gdLst>
                <a:gd name="T0" fmla="*/ 173 w 241"/>
                <a:gd name="T1" fmla="*/ 21 h 342"/>
                <a:gd name="T2" fmla="*/ 173 w 241"/>
                <a:gd name="T3" fmla="*/ 47 h 342"/>
                <a:gd name="T4" fmla="*/ 165 w 241"/>
                <a:gd name="T5" fmla="*/ 47 h 342"/>
                <a:gd name="T6" fmla="*/ 161 w 241"/>
                <a:gd name="T7" fmla="*/ 57 h 342"/>
                <a:gd name="T8" fmla="*/ 174 w 241"/>
                <a:gd name="T9" fmla="*/ 64 h 342"/>
                <a:gd name="T10" fmla="*/ 177 w 241"/>
                <a:gd name="T11" fmla="*/ 58 h 342"/>
                <a:gd name="T12" fmla="*/ 112 w 241"/>
                <a:gd name="T13" fmla="*/ 147 h 342"/>
                <a:gd name="T14" fmla="*/ 103 w 241"/>
                <a:gd name="T15" fmla="*/ 151 h 342"/>
                <a:gd name="T16" fmla="*/ 94 w 241"/>
                <a:gd name="T17" fmla="*/ 153 h 342"/>
                <a:gd name="T18" fmla="*/ 69 w 241"/>
                <a:gd name="T19" fmla="*/ 151 h 342"/>
                <a:gd name="T20" fmla="*/ 50 w 241"/>
                <a:gd name="T21" fmla="*/ 156 h 342"/>
                <a:gd name="T22" fmla="*/ 36 w 241"/>
                <a:gd name="T23" fmla="*/ 161 h 342"/>
                <a:gd name="T24" fmla="*/ 33 w 241"/>
                <a:gd name="T25" fmla="*/ 157 h 342"/>
                <a:gd name="T26" fmla="*/ 28 w 241"/>
                <a:gd name="T27" fmla="*/ 155 h 342"/>
                <a:gd name="T28" fmla="*/ 26 w 241"/>
                <a:gd name="T29" fmla="*/ 152 h 342"/>
                <a:gd name="T30" fmla="*/ 23 w 241"/>
                <a:gd name="T31" fmla="*/ 155 h 342"/>
                <a:gd name="T32" fmla="*/ 22 w 241"/>
                <a:gd name="T33" fmla="*/ 150 h 342"/>
                <a:gd name="T34" fmla="*/ 18 w 241"/>
                <a:gd name="T35" fmla="*/ 140 h 342"/>
                <a:gd name="T36" fmla="*/ 16 w 241"/>
                <a:gd name="T37" fmla="*/ 135 h 342"/>
                <a:gd name="T38" fmla="*/ 19 w 241"/>
                <a:gd name="T39" fmla="*/ 134 h 342"/>
                <a:gd name="T40" fmla="*/ 1 w 241"/>
                <a:gd name="T41" fmla="*/ 81 h 342"/>
                <a:gd name="T42" fmla="*/ 3 w 241"/>
                <a:gd name="T43" fmla="*/ 78 h 342"/>
                <a:gd name="T44" fmla="*/ 5 w 241"/>
                <a:gd name="T45" fmla="*/ 74 h 342"/>
                <a:gd name="T46" fmla="*/ 9 w 241"/>
                <a:gd name="T47" fmla="*/ 74 h 342"/>
                <a:gd name="T48" fmla="*/ 10 w 241"/>
                <a:gd name="T49" fmla="*/ 76 h 342"/>
                <a:gd name="T50" fmla="*/ 10 w 241"/>
                <a:gd name="T51" fmla="*/ 79 h 342"/>
                <a:gd name="T52" fmla="*/ 19 w 241"/>
                <a:gd name="T53" fmla="*/ 84 h 342"/>
                <a:gd name="T54" fmla="*/ 32 w 241"/>
                <a:gd name="T55" fmla="*/ 83 h 342"/>
                <a:gd name="T56" fmla="*/ 34 w 241"/>
                <a:gd name="T57" fmla="*/ 81 h 342"/>
                <a:gd name="T58" fmla="*/ 40 w 241"/>
                <a:gd name="T59" fmla="*/ 32 h 342"/>
                <a:gd name="T60" fmla="*/ 49 w 241"/>
                <a:gd name="T61" fmla="*/ 49 h 342"/>
                <a:gd name="T62" fmla="*/ 48 w 241"/>
                <a:gd name="T63" fmla="*/ 58 h 342"/>
                <a:gd name="T64" fmla="*/ 59 w 241"/>
                <a:gd name="T65" fmla="*/ 58 h 342"/>
                <a:gd name="T66" fmla="*/ 61 w 241"/>
                <a:gd name="T67" fmla="*/ 56 h 342"/>
                <a:gd name="T68" fmla="*/ 69 w 241"/>
                <a:gd name="T69" fmla="*/ 50 h 342"/>
                <a:gd name="T70" fmla="*/ 77 w 241"/>
                <a:gd name="T71" fmla="*/ 38 h 342"/>
                <a:gd name="T72" fmla="*/ 89 w 241"/>
                <a:gd name="T73" fmla="*/ 44 h 342"/>
                <a:gd name="T74" fmla="*/ 103 w 241"/>
                <a:gd name="T75" fmla="*/ 42 h 342"/>
                <a:gd name="T76" fmla="*/ 113 w 241"/>
                <a:gd name="T77" fmla="*/ 30 h 342"/>
                <a:gd name="T78" fmla="*/ 121 w 241"/>
                <a:gd name="T79" fmla="*/ 17 h 342"/>
                <a:gd name="T80" fmla="*/ 125 w 241"/>
                <a:gd name="T81" fmla="*/ 15 h 342"/>
                <a:gd name="T82" fmla="*/ 127 w 241"/>
                <a:gd name="T83" fmla="*/ 13 h 342"/>
                <a:gd name="T84" fmla="*/ 129 w 241"/>
                <a:gd name="T85" fmla="*/ 11 h 342"/>
                <a:gd name="T86" fmla="*/ 141 w 241"/>
                <a:gd name="T87" fmla="*/ 3 h 342"/>
                <a:gd name="T88" fmla="*/ 158 w 241"/>
                <a:gd name="T89" fmla="*/ 2 h 342"/>
                <a:gd name="T90" fmla="*/ 142 w 241"/>
                <a:gd name="T91" fmla="*/ 97 h 342"/>
                <a:gd name="T92" fmla="*/ 146 w 241"/>
                <a:gd name="T93" fmla="*/ 89 h 342"/>
                <a:gd name="T94" fmla="*/ 137 w 241"/>
                <a:gd name="T95" fmla="*/ 80 h 342"/>
                <a:gd name="T96" fmla="*/ 122 w 241"/>
                <a:gd name="T97" fmla="*/ 92 h 342"/>
                <a:gd name="T98" fmla="*/ 123 w 241"/>
                <a:gd name="T99" fmla="*/ 101 h 342"/>
                <a:gd name="T100" fmla="*/ 127 w 241"/>
                <a:gd name="T101" fmla="*/ 106 h 342"/>
                <a:gd name="T102" fmla="*/ 131 w 241"/>
                <a:gd name="T103" fmla="*/ 104 h 342"/>
                <a:gd name="T104" fmla="*/ 240 w 241"/>
                <a:gd name="T105" fmla="*/ 342 h 342"/>
                <a:gd name="T106" fmla="*/ 240 w 241"/>
                <a:gd name="T107" fmla="*/ 340 h 342"/>
                <a:gd name="T108" fmla="*/ 240 w 241"/>
                <a:gd name="T109" fmla="*/ 34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1" h="342">
                  <a:moveTo>
                    <a:pt x="167" y="3"/>
                  </a:moveTo>
                  <a:cubicBezTo>
                    <a:pt x="167" y="7"/>
                    <a:pt x="170" y="9"/>
                    <a:pt x="170" y="16"/>
                  </a:cubicBezTo>
                  <a:cubicBezTo>
                    <a:pt x="170" y="16"/>
                    <a:pt x="170" y="16"/>
                    <a:pt x="170" y="16"/>
                  </a:cubicBezTo>
                  <a:cubicBezTo>
                    <a:pt x="172" y="19"/>
                    <a:pt x="171" y="19"/>
                    <a:pt x="173" y="21"/>
                  </a:cubicBezTo>
                  <a:cubicBezTo>
                    <a:pt x="176" y="30"/>
                    <a:pt x="174" y="28"/>
                    <a:pt x="175" y="43"/>
                  </a:cubicBezTo>
                  <a:cubicBezTo>
                    <a:pt x="174" y="45"/>
                    <a:pt x="174" y="45"/>
                    <a:pt x="174" y="45"/>
                  </a:cubicBezTo>
                  <a:cubicBezTo>
                    <a:pt x="174" y="46"/>
                    <a:pt x="174" y="46"/>
                    <a:pt x="174" y="47"/>
                  </a:cubicBezTo>
                  <a:cubicBezTo>
                    <a:pt x="174" y="47"/>
                    <a:pt x="174" y="47"/>
                    <a:pt x="173" y="47"/>
                  </a:cubicBezTo>
                  <a:cubicBezTo>
                    <a:pt x="170" y="45"/>
                    <a:pt x="171" y="46"/>
                    <a:pt x="168" y="44"/>
                  </a:cubicBezTo>
                  <a:cubicBezTo>
                    <a:pt x="168" y="44"/>
                    <a:pt x="168" y="44"/>
                    <a:pt x="168" y="44"/>
                  </a:cubicBezTo>
                  <a:cubicBezTo>
                    <a:pt x="167" y="44"/>
                    <a:pt x="167" y="44"/>
                    <a:pt x="167" y="44"/>
                  </a:cubicBezTo>
                  <a:cubicBezTo>
                    <a:pt x="166" y="46"/>
                    <a:pt x="166" y="45"/>
                    <a:pt x="165" y="47"/>
                  </a:cubicBezTo>
                  <a:cubicBezTo>
                    <a:pt x="164" y="49"/>
                    <a:pt x="163" y="51"/>
                    <a:pt x="161" y="53"/>
                  </a:cubicBezTo>
                  <a:cubicBezTo>
                    <a:pt x="161" y="53"/>
                    <a:pt x="161" y="53"/>
                    <a:pt x="161" y="53"/>
                  </a:cubicBezTo>
                  <a:cubicBezTo>
                    <a:pt x="161" y="55"/>
                    <a:pt x="161" y="55"/>
                    <a:pt x="161" y="57"/>
                  </a:cubicBezTo>
                  <a:cubicBezTo>
                    <a:pt x="161" y="57"/>
                    <a:pt x="161" y="57"/>
                    <a:pt x="161" y="57"/>
                  </a:cubicBezTo>
                  <a:cubicBezTo>
                    <a:pt x="162" y="57"/>
                    <a:pt x="162" y="57"/>
                    <a:pt x="162" y="57"/>
                  </a:cubicBezTo>
                  <a:cubicBezTo>
                    <a:pt x="163" y="59"/>
                    <a:pt x="163" y="58"/>
                    <a:pt x="164" y="61"/>
                  </a:cubicBezTo>
                  <a:cubicBezTo>
                    <a:pt x="167" y="63"/>
                    <a:pt x="167" y="63"/>
                    <a:pt x="167" y="63"/>
                  </a:cubicBezTo>
                  <a:cubicBezTo>
                    <a:pt x="169" y="63"/>
                    <a:pt x="169" y="64"/>
                    <a:pt x="174" y="64"/>
                  </a:cubicBezTo>
                  <a:cubicBezTo>
                    <a:pt x="174" y="62"/>
                    <a:pt x="174" y="62"/>
                    <a:pt x="175" y="58"/>
                  </a:cubicBezTo>
                  <a:cubicBezTo>
                    <a:pt x="175" y="57"/>
                    <a:pt x="175" y="57"/>
                    <a:pt x="175" y="57"/>
                  </a:cubicBezTo>
                  <a:cubicBezTo>
                    <a:pt x="176" y="58"/>
                    <a:pt x="176" y="58"/>
                    <a:pt x="176" y="58"/>
                  </a:cubicBezTo>
                  <a:cubicBezTo>
                    <a:pt x="177" y="58"/>
                    <a:pt x="177" y="58"/>
                    <a:pt x="177" y="58"/>
                  </a:cubicBezTo>
                  <a:cubicBezTo>
                    <a:pt x="180" y="58"/>
                    <a:pt x="178" y="58"/>
                    <a:pt x="185" y="58"/>
                  </a:cubicBezTo>
                  <a:cubicBezTo>
                    <a:pt x="183" y="68"/>
                    <a:pt x="180" y="82"/>
                    <a:pt x="172" y="84"/>
                  </a:cubicBezTo>
                  <a:cubicBezTo>
                    <a:pt x="152" y="107"/>
                    <a:pt x="175" y="93"/>
                    <a:pt x="128" y="138"/>
                  </a:cubicBezTo>
                  <a:cubicBezTo>
                    <a:pt x="124" y="140"/>
                    <a:pt x="122" y="144"/>
                    <a:pt x="112" y="147"/>
                  </a:cubicBezTo>
                  <a:cubicBezTo>
                    <a:pt x="107" y="147"/>
                    <a:pt x="107" y="147"/>
                    <a:pt x="107" y="147"/>
                  </a:cubicBezTo>
                  <a:cubicBezTo>
                    <a:pt x="105" y="147"/>
                    <a:pt x="105" y="147"/>
                    <a:pt x="105" y="147"/>
                  </a:cubicBezTo>
                  <a:cubicBezTo>
                    <a:pt x="104" y="149"/>
                    <a:pt x="104" y="149"/>
                    <a:pt x="104" y="149"/>
                  </a:cubicBezTo>
                  <a:cubicBezTo>
                    <a:pt x="103" y="151"/>
                    <a:pt x="103" y="151"/>
                    <a:pt x="103" y="151"/>
                  </a:cubicBezTo>
                  <a:cubicBezTo>
                    <a:pt x="103" y="151"/>
                    <a:pt x="103" y="151"/>
                    <a:pt x="103" y="151"/>
                  </a:cubicBezTo>
                  <a:cubicBezTo>
                    <a:pt x="101" y="151"/>
                    <a:pt x="100" y="151"/>
                    <a:pt x="98" y="150"/>
                  </a:cubicBezTo>
                  <a:cubicBezTo>
                    <a:pt x="96" y="150"/>
                    <a:pt x="96" y="150"/>
                    <a:pt x="96" y="150"/>
                  </a:cubicBezTo>
                  <a:cubicBezTo>
                    <a:pt x="95" y="152"/>
                    <a:pt x="95" y="151"/>
                    <a:pt x="94" y="153"/>
                  </a:cubicBezTo>
                  <a:cubicBezTo>
                    <a:pt x="92" y="153"/>
                    <a:pt x="92" y="153"/>
                    <a:pt x="92" y="153"/>
                  </a:cubicBezTo>
                  <a:cubicBezTo>
                    <a:pt x="88" y="152"/>
                    <a:pt x="86" y="151"/>
                    <a:pt x="80" y="150"/>
                  </a:cubicBezTo>
                  <a:cubicBezTo>
                    <a:pt x="77" y="152"/>
                    <a:pt x="76" y="153"/>
                    <a:pt x="71" y="151"/>
                  </a:cubicBezTo>
                  <a:cubicBezTo>
                    <a:pt x="69" y="151"/>
                    <a:pt x="69" y="151"/>
                    <a:pt x="69" y="151"/>
                  </a:cubicBezTo>
                  <a:cubicBezTo>
                    <a:pt x="67" y="152"/>
                    <a:pt x="68" y="151"/>
                    <a:pt x="65" y="152"/>
                  </a:cubicBezTo>
                  <a:cubicBezTo>
                    <a:pt x="60" y="156"/>
                    <a:pt x="60" y="156"/>
                    <a:pt x="60" y="156"/>
                  </a:cubicBezTo>
                  <a:cubicBezTo>
                    <a:pt x="54" y="156"/>
                    <a:pt x="57" y="157"/>
                    <a:pt x="52" y="156"/>
                  </a:cubicBezTo>
                  <a:cubicBezTo>
                    <a:pt x="51" y="156"/>
                    <a:pt x="51" y="156"/>
                    <a:pt x="50" y="156"/>
                  </a:cubicBezTo>
                  <a:cubicBezTo>
                    <a:pt x="49" y="157"/>
                    <a:pt x="49" y="157"/>
                    <a:pt x="49" y="157"/>
                  </a:cubicBezTo>
                  <a:cubicBezTo>
                    <a:pt x="46" y="157"/>
                    <a:pt x="46" y="157"/>
                    <a:pt x="46" y="157"/>
                  </a:cubicBezTo>
                  <a:cubicBezTo>
                    <a:pt x="44" y="158"/>
                    <a:pt x="42" y="160"/>
                    <a:pt x="40" y="161"/>
                  </a:cubicBezTo>
                  <a:cubicBezTo>
                    <a:pt x="37" y="161"/>
                    <a:pt x="40" y="161"/>
                    <a:pt x="36" y="161"/>
                  </a:cubicBezTo>
                  <a:cubicBezTo>
                    <a:pt x="33" y="159"/>
                    <a:pt x="33" y="159"/>
                    <a:pt x="33" y="159"/>
                  </a:cubicBezTo>
                  <a:cubicBezTo>
                    <a:pt x="32" y="159"/>
                    <a:pt x="32" y="159"/>
                    <a:pt x="32" y="159"/>
                  </a:cubicBezTo>
                  <a:cubicBezTo>
                    <a:pt x="33" y="158"/>
                    <a:pt x="33" y="158"/>
                    <a:pt x="33" y="158"/>
                  </a:cubicBezTo>
                  <a:cubicBezTo>
                    <a:pt x="33" y="157"/>
                    <a:pt x="33" y="157"/>
                    <a:pt x="33" y="157"/>
                  </a:cubicBezTo>
                  <a:cubicBezTo>
                    <a:pt x="32" y="156"/>
                    <a:pt x="32" y="157"/>
                    <a:pt x="32" y="156"/>
                  </a:cubicBezTo>
                  <a:cubicBezTo>
                    <a:pt x="31" y="156"/>
                    <a:pt x="31" y="156"/>
                    <a:pt x="31" y="156"/>
                  </a:cubicBezTo>
                  <a:cubicBezTo>
                    <a:pt x="30" y="155"/>
                    <a:pt x="30" y="155"/>
                    <a:pt x="30" y="155"/>
                  </a:cubicBezTo>
                  <a:cubicBezTo>
                    <a:pt x="28" y="155"/>
                    <a:pt x="28" y="155"/>
                    <a:pt x="28" y="155"/>
                  </a:cubicBezTo>
                  <a:cubicBezTo>
                    <a:pt x="28" y="156"/>
                    <a:pt x="28" y="156"/>
                    <a:pt x="28" y="156"/>
                  </a:cubicBezTo>
                  <a:cubicBezTo>
                    <a:pt x="27" y="156"/>
                    <a:pt x="27" y="156"/>
                    <a:pt x="27" y="156"/>
                  </a:cubicBezTo>
                  <a:cubicBezTo>
                    <a:pt x="27" y="153"/>
                    <a:pt x="27" y="155"/>
                    <a:pt x="27" y="152"/>
                  </a:cubicBezTo>
                  <a:cubicBezTo>
                    <a:pt x="26" y="152"/>
                    <a:pt x="26" y="152"/>
                    <a:pt x="26" y="152"/>
                  </a:cubicBezTo>
                  <a:cubicBezTo>
                    <a:pt x="24" y="152"/>
                    <a:pt x="25" y="152"/>
                    <a:pt x="24" y="152"/>
                  </a:cubicBezTo>
                  <a:cubicBezTo>
                    <a:pt x="23" y="152"/>
                    <a:pt x="23" y="152"/>
                    <a:pt x="23" y="152"/>
                  </a:cubicBezTo>
                  <a:cubicBezTo>
                    <a:pt x="23" y="153"/>
                    <a:pt x="23" y="153"/>
                    <a:pt x="23" y="153"/>
                  </a:cubicBezTo>
                  <a:cubicBezTo>
                    <a:pt x="23" y="155"/>
                    <a:pt x="23" y="155"/>
                    <a:pt x="23" y="155"/>
                  </a:cubicBezTo>
                  <a:cubicBezTo>
                    <a:pt x="22" y="155"/>
                    <a:pt x="22" y="155"/>
                    <a:pt x="22" y="155"/>
                  </a:cubicBezTo>
                  <a:cubicBezTo>
                    <a:pt x="22" y="153"/>
                    <a:pt x="22" y="153"/>
                    <a:pt x="22" y="153"/>
                  </a:cubicBezTo>
                  <a:cubicBezTo>
                    <a:pt x="21" y="152"/>
                    <a:pt x="21" y="152"/>
                    <a:pt x="21" y="152"/>
                  </a:cubicBezTo>
                  <a:cubicBezTo>
                    <a:pt x="22" y="150"/>
                    <a:pt x="22" y="150"/>
                    <a:pt x="22" y="150"/>
                  </a:cubicBezTo>
                  <a:cubicBezTo>
                    <a:pt x="23" y="149"/>
                    <a:pt x="23" y="149"/>
                    <a:pt x="23" y="149"/>
                  </a:cubicBezTo>
                  <a:cubicBezTo>
                    <a:pt x="23" y="146"/>
                    <a:pt x="23" y="148"/>
                    <a:pt x="21" y="143"/>
                  </a:cubicBezTo>
                  <a:cubicBezTo>
                    <a:pt x="19" y="142"/>
                    <a:pt x="19" y="142"/>
                    <a:pt x="19" y="142"/>
                  </a:cubicBezTo>
                  <a:cubicBezTo>
                    <a:pt x="18" y="140"/>
                    <a:pt x="18" y="140"/>
                    <a:pt x="18" y="140"/>
                  </a:cubicBezTo>
                  <a:cubicBezTo>
                    <a:pt x="18" y="139"/>
                    <a:pt x="18" y="139"/>
                    <a:pt x="18" y="139"/>
                  </a:cubicBezTo>
                  <a:cubicBezTo>
                    <a:pt x="17" y="138"/>
                    <a:pt x="17" y="138"/>
                    <a:pt x="17" y="138"/>
                  </a:cubicBezTo>
                  <a:cubicBezTo>
                    <a:pt x="16" y="137"/>
                    <a:pt x="16" y="137"/>
                    <a:pt x="16" y="137"/>
                  </a:cubicBezTo>
                  <a:cubicBezTo>
                    <a:pt x="16" y="135"/>
                    <a:pt x="16" y="135"/>
                    <a:pt x="16" y="135"/>
                  </a:cubicBezTo>
                  <a:cubicBezTo>
                    <a:pt x="16" y="134"/>
                    <a:pt x="16" y="134"/>
                    <a:pt x="16" y="134"/>
                  </a:cubicBezTo>
                  <a:cubicBezTo>
                    <a:pt x="17" y="133"/>
                    <a:pt x="17" y="133"/>
                    <a:pt x="17" y="133"/>
                  </a:cubicBezTo>
                  <a:cubicBezTo>
                    <a:pt x="18" y="134"/>
                    <a:pt x="18" y="134"/>
                    <a:pt x="18" y="134"/>
                  </a:cubicBezTo>
                  <a:cubicBezTo>
                    <a:pt x="19" y="134"/>
                    <a:pt x="19" y="134"/>
                    <a:pt x="19" y="134"/>
                  </a:cubicBezTo>
                  <a:cubicBezTo>
                    <a:pt x="20" y="133"/>
                    <a:pt x="20" y="133"/>
                    <a:pt x="20" y="133"/>
                  </a:cubicBezTo>
                  <a:cubicBezTo>
                    <a:pt x="21" y="131"/>
                    <a:pt x="21" y="131"/>
                    <a:pt x="21" y="131"/>
                  </a:cubicBezTo>
                  <a:cubicBezTo>
                    <a:pt x="22" y="113"/>
                    <a:pt x="16" y="124"/>
                    <a:pt x="6" y="90"/>
                  </a:cubicBezTo>
                  <a:cubicBezTo>
                    <a:pt x="3" y="84"/>
                    <a:pt x="4" y="86"/>
                    <a:pt x="1" y="81"/>
                  </a:cubicBezTo>
                  <a:cubicBezTo>
                    <a:pt x="0" y="80"/>
                    <a:pt x="0" y="80"/>
                    <a:pt x="0" y="80"/>
                  </a:cubicBezTo>
                  <a:cubicBezTo>
                    <a:pt x="1" y="80"/>
                    <a:pt x="1" y="80"/>
                    <a:pt x="1" y="80"/>
                  </a:cubicBezTo>
                  <a:cubicBezTo>
                    <a:pt x="2" y="79"/>
                    <a:pt x="2" y="79"/>
                    <a:pt x="3" y="78"/>
                  </a:cubicBezTo>
                  <a:cubicBezTo>
                    <a:pt x="3" y="78"/>
                    <a:pt x="3" y="78"/>
                    <a:pt x="3" y="78"/>
                  </a:cubicBezTo>
                  <a:cubicBezTo>
                    <a:pt x="4" y="78"/>
                    <a:pt x="4" y="78"/>
                    <a:pt x="4" y="78"/>
                  </a:cubicBezTo>
                  <a:cubicBezTo>
                    <a:pt x="4" y="77"/>
                    <a:pt x="4" y="77"/>
                    <a:pt x="4" y="77"/>
                  </a:cubicBezTo>
                  <a:cubicBezTo>
                    <a:pt x="4" y="77"/>
                    <a:pt x="4" y="77"/>
                    <a:pt x="4" y="76"/>
                  </a:cubicBezTo>
                  <a:cubicBezTo>
                    <a:pt x="5" y="75"/>
                    <a:pt x="5" y="75"/>
                    <a:pt x="5" y="74"/>
                  </a:cubicBezTo>
                  <a:cubicBezTo>
                    <a:pt x="6" y="73"/>
                    <a:pt x="6" y="73"/>
                    <a:pt x="6" y="73"/>
                  </a:cubicBezTo>
                  <a:cubicBezTo>
                    <a:pt x="7" y="73"/>
                    <a:pt x="7" y="73"/>
                    <a:pt x="7" y="73"/>
                  </a:cubicBezTo>
                  <a:cubicBezTo>
                    <a:pt x="8" y="73"/>
                    <a:pt x="8" y="73"/>
                    <a:pt x="8" y="73"/>
                  </a:cubicBezTo>
                  <a:cubicBezTo>
                    <a:pt x="9" y="74"/>
                    <a:pt x="9" y="74"/>
                    <a:pt x="9" y="74"/>
                  </a:cubicBezTo>
                  <a:cubicBezTo>
                    <a:pt x="9" y="75"/>
                    <a:pt x="9" y="75"/>
                    <a:pt x="9" y="75"/>
                  </a:cubicBezTo>
                  <a:cubicBezTo>
                    <a:pt x="9" y="75"/>
                    <a:pt x="9" y="75"/>
                    <a:pt x="9" y="75"/>
                  </a:cubicBezTo>
                  <a:cubicBezTo>
                    <a:pt x="10" y="75"/>
                    <a:pt x="10" y="75"/>
                    <a:pt x="10" y="75"/>
                  </a:cubicBezTo>
                  <a:cubicBezTo>
                    <a:pt x="10" y="76"/>
                    <a:pt x="10" y="76"/>
                    <a:pt x="10" y="76"/>
                  </a:cubicBezTo>
                  <a:cubicBezTo>
                    <a:pt x="11" y="77"/>
                    <a:pt x="11" y="77"/>
                    <a:pt x="11" y="77"/>
                  </a:cubicBezTo>
                  <a:cubicBezTo>
                    <a:pt x="11" y="78"/>
                    <a:pt x="11" y="78"/>
                    <a:pt x="11" y="78"/>
                  </a:cubicBezTo>
                  <a:cubicBezTo>
                    <a:pt x="10" y="78"/>
                    <a:pt x="10" y="78"/>
                    <a:pt x="10" y="78"/>
                  </a:cubicBezTo>
                  <a:cubicBezTo>
                    <a:pt x="10" y="79"/>
                    <a:pt x="10" y="79"/>
                    <a:pt x="10" y="79"/>
                  </a:cubicBezTo>
                  <a:cubicBezTo>
                    <a:pt x="11" y="80"/>
                    <a:pt x="11" y="80"/>
                    <a:pt x="11" y="80"/>
                  </a:cubicBezTo>
                  <a:cubicBezTo>
                    <a:pt x="11" y="80"/>
                    <a:pt x="11" y="80"/>
                    <a:pt x="11" y="81"/>
                  </a:cubicBezTo>
                  <a:cubicBezTo>
                    <a:pt x="14" y="82"/>
                    <a:pt x="13" y="82"/>
                    <a:pt x="14" y="82"/>
                  </a:cubicBezTo>
                  <a:cubicBezTo>
                    <a:pt x="17" y="82"/>
                    <a:pt x="17" y="83"/>
                    <a:pt x="19" y="84"/>
                  </a:cubicBezTo>
                  <a:cubicBezTo>
                    <a:pt x="25" y="84"/>
                    <a:pt x="21" y="83"/>
                    <a:pt x="27" y="83"/>
                  </a:cubicBezTo>
                  <a:cubicBezTo>
                    <a:pt x="30" y="84"/>
                    <a:pt x="29" y="84"/>
                    <a:pt x="31" y="84"/>
                  </a:cubicBezTo>
                  <a:cubicBezTo>
                    <a:pt x="32" y="84"/>
                    <a:pt x="32" y="84"/>
                    <a:pt x="32" y="84"/>
                  </a:cubicBezTo>
                  <a:cubicBezTo>
                    <a:pt x="32" y="83"/>
                    <a:pt x="32" y="83"/>
                    <a:pt x="32" y="83"/>
                  </a:cubicBezTo>
                  <a:cubicBezTo>
                    <a:pt x="32" y="82"/>
                    <a:pt x="32" y="82"/>
                    <a:pt x="32" y="82"/>
                  </a:cubicBezTo>
                  <a:cubicBezTo>
                    <a:pt x="32" y="82"/>
                    <a:pt x="32" y="82"/>
                    <a:pt x="32" y="82"/>
                  </a:cubicBezTo>
                  <a:cubicBezTo>
                    <a:pt x="33" y="82"/>
                    <a:pt x="33" y="82"/>
                    <a:pt x="33" y="82"/>
                  </a:cubicBezTo>
                  <a:cubicBezTo>
                    <a:pt x="34" y="81"/>
                    <a:pt x="34" y="81"/>
                    <a:pt x="34" y="81"/>
                  </a:cubicBezTo>
                  <a:cubicBezTo>
                    <a:pt x="35" y="80"/>
                    <a:pt x="35" y="80"/>
                    <a:pt x="35" y="80"/>
                  </a:cubicBezTo>
                  <a:cubicBezTo>
                    <a:pt x="37" y="79"/>
                    <a:pt x="36" y="79"/>
                    <a:pt x="39" y="78"/>
                  </a:cubicBezTo>
                  <a:cubicBezTo>
                    <a:pt x="40" y="78"/>
                    <a:pt x="40" y="78"/>
                    <a:pt x="40" y="78"/>
                  </a:cubicBezTo>
                  <a:cubicBezTo>
                    <a:pt x="40" y="61"/>
                    <a:pt x="40" y="50"/>
                    <a:pt x="40" y="32"/>
                  </a:cubicBezTo>
                  <a:cubicBezTo>
                    <a:pt x="41" y="33"/>
                    <a:pt x="43" y="35"/>
                    <a:pt x="44" y="35"/>
                  </a:cubicBezTo>
                  <a:cubicBezTo>
                    <a:pt x="46" y="39"/>
                    <a:pt x="46" y="40"/>
                    <a:pt x="49" y="46"/>
                  </a:cubicBezTo>
                  <a:cubicBezTo>
                    <a:pt x="49" y="47"/>
                    <a:pt x="49" y="48"/>
                    <a:pt x="49" y="49"/>
                  </a:cubicBezTo>
                  <a:cubicBezTo>
                    <a:pt x="49" y="49"/>
                    <a:pt x="49" y="49"/>
                    <a:pt x="49" y="49"/>
                  </a:cubicBezTo>
                  <a:cubicBezTo>
                    <a:pt x="48" y="51"/>
                    <a:pt x="48" y="51"/>
                    <a:pt x="47" y="53"/>
                  </a:cubicBezTo>
                  <a:cubicBezTo>
                    <a:pt x="47" y="55"/>
                    <a:pt x="47" y="54"/>
                    <a:pt x="47" y="57"/>
                  </a:cubicBezTo>
                  <a:cubicBezTo>
                    <a:pt x="48" y="58"/>
                    <a:pt x="48" y="58"/>
                    <a:pt x="48" y="58"/>
                  </a:cubicBezTo>
                  <a:cubicBezTo>
                    <a:pt x="48" y="58"/>
                    <a:pt x="48" y="58"/>
                    <a:pt x="48" y="58"/>
                  </a:cubicBezTo>
                  <a:cubicBezTo>
                    <a:pt x="50" y="57"/>
                    <a:pt x="50" y="57"/>
                    <a:pt x="50" y="57"/>
                  </a:cubicBezTo>
                  <a:cubicBezTo>
                    <a:pt x="51" y="58"/>
                    <a:pt x="51" y="58"/>
                    <a:pt x="52" y="58"/>
                  </a:cubicBezTo>
                  <a:cubicBezTo>
                    <a:pt x="56" y="58"/>
                    <a:pt x="56" y="58"/>
                    <a:pt x="56" y="58"/>
                  </a:cubicBezTo>
                  <a:cubicBezTo>
                    <a:pt x="57" y="58"/>
                    <a:pt x="58" y="58"/>
                    <a:pt x="59" y="58"/>
                  </a:cubicBezTo>
                  <a:cubicBezTo>
                    <a:pt x="59" y="58"/>
                    <a:pt x="59" y="58"/>
                    <a:pt x="59" y="58"/>
                  </a:cubicBezTo>
                  <a:cubicBezTo>
                    <a:pt x="60" y="57"/>
                    <a:pt x="60" y="57"/>
                    <a:pt x="60" y="57"/>
                  </a:cubicBezTo>
                  <a:cubicBezTo>
                    <a:pt x="60" y="56"/>
                    <a:pt x="60" y="56"/>
                    <a:pt x="60" y="56"/>
                  </a:cubicBezTo>
                  <a:cubicBezTo>
                    <a:pt x="61" y="56"/>
                    <a:pt x="61" y="56"/>
                    <a:pt x="61" y="56"/>
                  </a:cubicBezTo>
                  <a:cubicBezTo>
                    <a:pt x="62" y="56"/>
                    <a:pt x="61" y="56"/>
                    <a:pt x="63" y="55"/>
                  </a:cubicBezTo>
                  <a:cubicBezTo>
                    <a:pt x="64" y="55"/>
                    <a:pt x="64" y="55"/>
                    <a:pt x="64" y="55"/>
                  </a:cubicBezTo>
                  <a:cubicBezTo>
                    <a:pt x="65" y="52"/>
                    <a:pt x="65" y="52"/>
                    <a:pt x="65" y="52"/>
                  </a:cubicBezTo>
                  <a:cubicBezTo>
                    <a:pt x="66" y="51"/>
                    <a:pt x="67" y="50"/>
                    <a:pt x="69" y="50"/>
                  </a:cubicBezTo>
                  <a:cubicBezTo>
                    <a:pt x="70" y="48"/>
                    <a:pt x="72" y="43"/>
                    <a:pt x="72" y="41"/>
                  </a:cubicBezTo>
                  <a:cubicBezTo>
                    <a:pt x="73" y="40"/>
                    <a:pt x="73" y="40"/>
                    <a:pt x="73" y="40"/>
                  </a:cubicBezTo>
                  <a:cubicBezTo>
                    <a:pt x="74" y="39"/>
                    <a:pt x="74" y="39"/>
                    <a:pt x="74" y="39"/>
                  </a:cubicBezTo>
                  <a:cubicBezTo>
                    <a:pt x="75" y="39"/>
                    <a:pt x="76" y="39"/>
                    <a:pt x="77" y="38"/>
                  </a:cubicBezTo>
                  <a:cubicBezTo>
                    <a:pt x="78" y="39"/>
                    <a:pt x="80" y="39"/>
                    <a:pt x="84" y="42"/>
                  </a:cubicBezTo>
                  <a:cubicBezTo>
                    <a:pt x="85" y="43"/>
                    <a:pt x="85" y="43"/>
                    <a:pt x="85" y="43"/>
                  </a:cubicBezTo>
                  <a:cubicBezTo>
                    <a:pt x="86" y="43"/>
                    <a:pt x="86" y="43"/>
                    <a:pt x="87" y="43"/>
                  </a:cubicBezTo>
                  <a:cubicBezTo>
                    <a:pt x="89" y="44"/>
                    <a:pt x="89" y="44"/>
                    <a:pt x="89" y="44"/>
                  </a:cubicBezTo>
                  <a:cubicBezTo>
                    <a:pt x="92" y="44"/>
                    <a:pt x="92" y="45"/>
                    <a:pt x="95" y="45"/>
                  </a:cubicBezTo>
                  <a:cubicBezTo>
                    <a:pt x="96" y="44"/>
                    <a:pt x="96" y="44"/>
                    <a:pt x="96" y="44"/>
                  </a:cubicBezTo>
                  <a:cubicBezTo>
                    <a:pt x="99" y="44"/>
                    <a:pt x="99" y="45"/>
                    <a:pt x="101" y="44"/>
                  </a:cubicBezTo>
                  <a:cubicBezTo>
                    <a:pt x="102" y="43"/>
                    <a:pt x="102" y="43"/>
                    <a:pt x="103" y="42"/>
                  </a:cubicBezTo>
                  <a:cubicBezTo>
                    <a:pt x="104" y="40"/>
                    <a:pt x="106" y="35"/>
                    <a:pt x="106" y="32"/>
                  </a:cubicBezTo>
                  <a:cubicBezTo>
                    <a:pt x="106" y="32"/>
                    <a:pt x="106" y="32"/>
                    <a:pt x="106" y="32"/>
                  </a:cubicBezTo>
                  <a:cubicBezTo>
                    <a:pt x="109" y="31"/>
                    <a:pt x="108" y="31"/>
                    <a:pt x="112" y="30"/>
                  </a:cubicBezTo>
                  <a:cubicBezTo>
                    <a:pt x="113" y="30"/>
                    <a:pt x="113" y="30"/>
                    <a:pt x="113" y="30"/>
                  </a:cubicBezTo>
                  <a:cubicBezTo>
                    <a:pt x="114" y="28"/>
                    <a:pt x="115" y="28"/>
                    <a:pt x="117" y="26"/>
                  </a:cubicBezTo>
                  <a:cubicBezTo>
                    <a:pt x="117" y="25"/>
                    <a:pt x="118" y="20"/>
                    <a:pt x="119" y="19"/>
                  </a:cubicBezTo>
                  <a:cubicBezTo>
                    <a:pt x="120" y="17"/>
                    <a:pt x="120" y="18"/>
                    <a:pt x="120" y="17"/>
                  </a:cubicBezTo>
                  <a:cubicBezTo>
                    <a:pt x="121" y="17"/>
                    <a:pt x="121" y="17"/>
                    <a:pt x="121" y="17"/>
                  </a:cubicBezTo>
                  <a:cubicBezTo>
                    <a:pt x="121" y="16"/>
                    <a:pt x="121" y="17"/>
                    <a:pt x="122" y="16"/>
                  </a:cubicBezTo>
                  <a:cubicBezTo>
                    <a:pt x="123" y="15"/>
                    <a:pt x="123" y="15"/>
                    <a:pt x="123" y="15"/>
                  </a:cubicBezTo>
                  <a:cubicBezTo>
                    <a:pt x="124" y="15"/>
                    <a:pt x="124" y="15"/>
                    <a:pt x="124" y="15"/>
                  </a:cubicBezTo>
                  <a:cubicBezTo>
                    <a:pt x="125" y="15"/>
                    <a:pt x="125" y="15"/>
                    <a:pt x="125" y="15"/>
                  </a:cubicBezTo>
                  <a:cubicBezTo>
                    <a:pt x="125" y="14"/>
                    <a:pt x="125" y="14"/>
                    <a:pt x="125" y="14"/>
                  </a:cubicBezTo>
                  <a:cubicBezTo>
                    <a:pt x="126" y="13"/>
                    <a:pt x="126" y="13"/>
                    <a:pt x="126" y="13"/>
                  </a:cubicBezTo>
                  <a:cubicBezTo>
                    <a:pt x="127" y="13"/>
                    <a:pt x="127" y="13"/>
                    <a:pt x="127" y="13"/>
                  </a:cubicBezTo>
                  <a:cubicBezTo>
                    <a:pt x="127" y="13"/>
                    <a:pt x="127" y="13"/>
                    <a:pt x="127" y="13"/>
                  </a:cubicBezTo>
                  <a:cubicBezTo>
                    <a:pt x="127" y="12"/>
                    <a:pt x="127" y="12"/>
                    <a:pt x="127" y="12"/>
                  </a:cubicBezTo>
                  <a:cubicBezTo>
                    <a:pt x="128" y="12"/>
                    <a:pt x="128" y="12"/>
                    <a:pt x="128" y="12"/>
                  </a:cubicBezTo>
                  <a:cubicBezTo>
                    <a:pt x="129" y="11"/>
                    <a:pt x="129" y="11"/>
                    <a:pt x="129" y="11"/>
                  </a:cubicBezTo>
                  <a:cubicBezTo>
                    <a:pt x="129" y="11"/>
                    <a:pt x="129" y="11"/>
                    <a:pt x="129" y="11"/>
                  </a:cubicBezTo>
                  <a:cubicBezTo>
                    <a:pt x="129" y="10"/>
                    <a:pt x="129" y="10"/>
                    <a:pt x="129" y="10"/>
                  </a:cubicBezTo>
                  <a:cubicBezTo>
                    <a:pt x="132" y="7"/>
                    <a:pt x="132" y="7"/>
                    <a:pt x="134" y="6"/>
                  </a:cubicBezTo>
                  <a:cubicBezTo>
                    <a:pt x="137" y="5"/>
                    <a:pt x="137" y="5"/>
                    <a:pt x="139" y="4"/>
                  </a:cubicBezTo>
                  <a:cubicBezTo>
                    <a:pt x="141" y="3"/>
                    <a:pt x="141" y="3"/>
                    <a:pt x="141" y="3"/>
                  </a:cubicBezTo>
                  <a:cubicBezTo>
                    <a:pt x="141" y="2"/>
                    <a:pt x="141" y="2"/>
                    <a:pt x="141" y="2"/>
                  </a:cubicBezTo>
                  <a:cubicBezTo>
                    <a:pt x="143" y="1"/>
                    <a:pt x="143" y="1"/>
                    <a:pt x="143" y="1"/>
                  </a:cubicBezTo>
                  <a:cubicBezTo>
                    <a:pt x="146" y="1"/>
                    <a:pt x="145" y="1"/>
                    <a:pt x="149" y="0"/>
                  </a:cubicBezTo>
                  <a:cubicBezTo>
                    <a:pt x="155" y="1"/>
                    <a:pt x="151" y="1"/>
                    <a:pt x="158" y="2"/>
                  </a:cubicBezTo>
                  <a:cubicBezTo>
                    <a:pt x="161" y="2"/>
                    <a:pt x="163" y="2"/>
                    <a:pt x="166" y="3"/>
                  </a:cubicBezTo>
                  <a:cubicBezTo>
                    <a:pt x="167" y="3"/>
                    <a:pt x="167" y="3"/>
                    <a:pt x="167" y="3"/>
                  </a:cubicBezTo>
                  <a:close/>
                  <a:moveTo>
                    <a:pt x="138" y="99"/>
                  </a:moveTo>
                  <a:cubicBezTo>
                    <a:pt x="140" y="98"/>
                    <a:pt x="141" y="98"/>
                    <a:pt x="142" y="97"/>
                  </a:cubicBezTo>
                  <a:cubicBezTo>
                    <a:pt x="143" y="95"/>
                    <a:pt x="142" y="96"/>
                    <a:pt x="143" y="94"/>
                  </a:cubicBezTo>
                  <a:cubicBezTo>
                    <a:pt x="143" y="93"/>
                    <a:pt x="143" y="94"/>
                    <a:pt x="144" y="93"/>
                  </a:cubicBezTo>
                  <a:cubicBezTo>
                    <a:pt x="144" y="92"/>
                    <a:pt x="144" y="92"/>
                    <a:pt x="144" y="92"/>
                  </a:cubicBezTo>
                  <a:cubicBezTo>
                    <a:pt x="145" y="91"/>
                    <a:pt x="145" y="90"/>
                    <a:pt x="146" y="89"/>
                  </a:cubicBezTo>
                  <a:cubicBezTo>
                    <a:pt x="145" y="88"/>
                    <a:pt x="145" y="87"/>
                    <a:pt x="145" y="86"/>
                  </a:cubicBezTo>
                  <a:cubicBezTo>
                    <a:pt x="143" y="86"/>
                    <a:pt x="141" y="84"/>
                    <a:pt x="140" y="82"/>
                  </a:cubicBezTo>
                  <a:cubicBezTo>
                    <a:pt x="138" y="82"/>
                    <a:pt x="138" y="81"/>
                    <a:pt x="137" y="80"/>
                  </a:cubicBezTo>
                  <a:cubicBezTo>
                    <a:pt x="137" y="80"/>
                    <a:pt x="137" y="80"/>
                    <a:pt x="137" y="80"/>
                  </a:cubicBezTo>
                  <a:cubicBezTo>
                    <a:pt x="133" y="81"/>
                    <a:pt x="133" y="81"/>
                    <a:pt x="129" y="84"/>
                  </a:cubicBezTo>
                  <a:cubicBezTo>
                    <a:pt x="128" y="84"/>
                    <a:pt x="128" y="84"/>
                    <a:pt x="127" y="84"/>
                  </a:cubicBezTo>
                  <a:cubicBezTo>
                    <a:pt x="126" y="85"/>
                    <a:pt x="125" y="88"/>
                    <a:pt x="124" y="89"/>
                  </a:cubicBezTo>
                  <a:cubicBezTo>
                    <a:pt x="123" y="91"/>
                    <a:pt x="123" y="91"/>
                    <a:pt x="122" y="92"/>
                  </a:cubicBezTo>
                  <a:cubicBezTo>
                    <a:pt x="121" y="92"/>
                    <a:pt x="120" y="93"/>
                    <a:pt x="119" y="93"/>
                  </a:cubicBezTo>
                  <a:cubicBezTo>
                    <a:pt x="119" y="94"/>
                    <a:pt x="119" y="94"/>
                    <a:pt x="119" y="94"/>
                  </a:cubicBezTo>
                  <a:cubicBezTo>
                    <a:pt x="120" y="96"/>
                    <a:pt x="120" y="97"/>
                    <a:pt x="123" y="100"/>
                  </a:cubicBezTo>
                  <a:cubicBezTo>
                    <a:pt x="123" y="101"/>
                    <a:pt x="123" y="101"/>
                    <a:pt x="123" y="101"/>
                  </a:cubicBezTo>
                  <a:cubicBezTo>
                    <a:pt x="123" y="102"/>
                    <a:pt x="123" y="102"/>
                    <a:pt x="123" y="102"/>
                  </a:cubicBezTo>
                  <a:cubicBezTo>
                    <a:pt x="124" y="102"/>
                    <a:pt x="123" y="102"/>
                    <a:pt x="124" y="103"/>
                  </a:cubicBezTo>
                  <a:cubicBezTo>
                    <a:pt x="124" y="103"/>
                    <a:pt x="124" y="103"/>
                    <a:pt x="125" y="103"/>
                  </a:cubicBezTo>
                  <a:cubicBezTo>
                    <a:pt x="126" y="105"/>
                    <a:pt x="126" y="105"/>
                    <a:pt x="127" y="106"/>
                  </a:cubicBezTo>
                  <a:cubicBezTo>
                    <a:pt x="129" y="106"/>
                    <a:pt x="129" y="106"/>
                    <a:pt x="130" y="106"/>
                  </a:cubicBezTo>
                  <a:cubicBezTo>
                    <a:pt x="131" y="106"/>
                    <a:pt x="131" y="106"/>
                    <a:pt x="131" y="106"/>
                  </a:cubicBezTo>
                  <a:cubicBezTo>
                    <a:pt x="131" y="105"/>
                    <a:pt x="131" y="106"/>
                    <a:pt x="131" y="105"/>
                  </a:cubicBezTo>
                  <a:cubicBezTo>
                    <a:pt x="131" y="104"/>
                    <a:pt x="131" y="104"/>
                    <a:pt x="131" y="104"/>
                  </a:cubicBezTo>
                  <a:cubicBezTo>
                    <a:pt x="133" y="102"/>
                    <a:pt x="132" y="102"/>
                    <a:pt x="134" y="100"/>
                  </a:cubicBezTo>
                  <a:cubicBezTo>
                    <a:pt x="136" y="100"/>
                    <a:pt x="135" y="99"/>
                    <a:pt x="137" y="100"/>
                  </a:cubicBezTo>
                  <a:cubicBezTo>
                    <a:pt x="137" y="100"/>
                    <a:pt x="138" y="99"/>
                    <a:pt x="138" y="99"/>
                  </a:cubicBezTo>
                  <a:close/>
                  <a:moveTo>
                    <a:pt x="240" y="342"/>
                  </a:moveTo>
                  <a:cubicBezTo>
                    <a:pt x="238" y="342"/>
                    <a:pt x="238" y="342"/>
                    <a:pt x="238" y="342"/>
                  </a:cubicBezTo>
                  <a:cubicBezTo>
                    <a:pt x="238" y="341"/>
                    <a:pt x="238" y="341"/>
                    <a:pt x="238" y="341"/>
                  </a:cubicBezTo>
                  <a:cubicBezTo>
                    <a:pt x="238" y="340"/>
                    <a:pt x="238" y="340"/>
                    <a:pt x="239" y="340"/>
                  </a:cubicBezTo>
                  <a:cubicBezTo>
                    <a:pt x="240" y="340"/>
                    <a:pt x="240" y="340"/>
                    <a:pt x="240" y="340"/>
                  </a:cubicBezTo>
                  <a:cubicBezTo>
                    <a:pt x="241" y="341"/>
                    <a:pt x="241" y="341"/>
                    <a:pt x="241" y="341"/>
                  </a:cubicBezTo>
                  <a:cubicBezTo>
                    <a:pt x="241" y="341"/>
                    <a:pt x="241" y="341"/>
                    <a:pt x="241" y="341"/>
                  </a:cubicBezTo>
                  <a:cubicBezTo>
                    <a:pt x="241" y="342"/>
                    <a:pt x="241" y="342"/>
                    <a:pt x="241" y="342"/>
                  </a:cubicBezTo>
                  <a:cubicBezTo>
                    <a:pt x="241" y="342"/>
                    <a:pt x="240" y="342"/>
                    <a:pt x="240" y="34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260">
              <a:extLst>
                <a:ext uri="{FF2B5EF4-FFF2-40B4-BE49-F238E27FC236}">
                  <a16:creationId xmlns:a16="http://schemas.microsoft.com/office/drawing/2014/main" id="{C174AD24-D3EC-4BFB-9D97-A30CB15ACF0A}"/>
                </a:ext>
              </a:extLst>
            </p:cNvPr>
            <p:cNvSpPr>
              <a:spLocks/>
            </p:cNvSpPr>
            <p:nvPr/>
          </p:nvSpPr>
          <p:spPr bwMode="auto">
            <a:xfrm>
              <a:off x="12718372" y="9410693"/>
              <a:ext cx="546160" cy="465422"/>
            </a:xfrm>
            <a:custGeom>
              <a:avLst/>
              <a:gdLst>
                <a:gd name="T0" fmla="*/ 124 w 131"/>
                <a:gd name="T1" fmla="*/ 14 h 112"/>
                <a:gd name="T2" fmla="*/ 125 w 131"/>
                <a:gd name="T3" fmla="*/ 15 h 112"/>
                <a:gd name="T4" fmla="*/ 127 w 131"/>
                <a:gd name="T5" fmla="*/ 17 h 112"/>
                <a:gd name="T6" fmla="*/ 130 w 131"/>
                <a:gd name="T7" fmla="*/ 23 h 112"/>
                <a:gd name="T8" fmla="*/ 131 w 131"/>
                <a:gd name="T9" fmla="*/ 27 h 112"/>
                <a:gd name="T10" fmla="*/ 127 w 131"/>
                <a:gd name="T11" fmla="*/ 30 h 112"/>
                <a:gd name="T12" fmla="*/ 127 w 131"/>
                <a:gd name="T13" fmla="*/ 36 h 112"/>
                <a:gd name="T14" fmla="*/ 127 w 131"/>
                <a:gd name="T15" fmla="*/ 38 h 112"/>
                <a:gd name="T16" fmla="*/ 128 w 131"/>
                <a:gd name="T17" fmla="*/ 46 h 112"/>
                <a:gd name="T18" fmla="*/ 130 w 131"/>
                <a:gd name="T19" fmla="*/ 47 h 112"/>
                <a:gd name="T20" fmla="*/ 124 w 131"/>
                <a:gd name="T21" fmla="*/ 50 h 112"/>
                <a:gd name="T22" fmla="*/ 124 w 131"/>
                <a:gd name="T23" fmla="*/ 53 h 112"/>
                <a:gd name="T24" fmla="*/ 124 w 131"/>
                <a:gd name="T25" fmla="*/ 57 h 112"/>
                <a:gd name="T26" fmla="*/ 120 w 131"/>
                <a:gd name="T27" fmla="*/ 61 h 112"/>
                <a:gd name="T28" fmla="*/ 122 w 131"/>
                <a:gd name="T29" fmla="*/ 62 h 112"/>
                <a:gd name="T30" fmla="*/ 123 w 131"/>
                <a:gd name="T31" fmla="*/ 63 h 112"/>
                <a:gd name="T32" fmla="*/ 124 w 131"/>
                <a:gd name="T33" fmla="*/ 66 h 112"/>
                <a:gd name="T34" fmla="*/ 126 w 131"/>
                <a:gd name="T35" fmla="*/ 65 h 112"/>
                <a:gd name="T36" fmla="*/ 93 w 131"/>
                <a:gd name="T37" fmla="*/ 77 h 112"/>
                <a:gd name="T38" fmla="*/ 78 w 131"/>
                <a:gd name="T39" fmla="*/ 89 h 112"/>
                <a:gd name="T40" fmla="*/ 76 w 131"/>
                <a:gd name="T41" fmla="*/ 95 h 112"/>
                <a:gd name="T42" fmla="*/ 57 w 131"/>
                <a:gd name="T43" fmla="*/ 111 h 112"/>
                <a:gd name="T44" fmla="*/ 49 w 131"/>
                <a:gd name="T45" fmla="*/ 111 h 112"/>
                <a:gd name="T46" fmla="*/ 44 w 131"/>
                <a:gd name="T47" fmla="*/ 111 h 112"/>
                <a:gd name="T48" fmla="*/ 40 w 131"/>
                <a:gd name="T49" fmla="*/ 110 h 112"/>
                <a:gd name="T50" fmla="*/ 16 w 131"/>
                <a:gd name="T51" fmla="*/ 108 h 112"/>
                <a:gd name="T52" fmla="*/ 23 w 131"/>
                <a:gd name="T53" fmla="*/ 54 h 112"/>
                <a:gd name="T54" fmla="*/ 23 w 131"/>
                <a:gd name="T55" fmla="*/ 47 h 112"/>
                <a:gd name="T56" fmla="*/ 24 w 131"/>
                <a:gd name="T57" fmla="*/ 36 h 112"/>
                <a:gd name="T58" fmla="*/ 25 w 131"/>
                <a:gd name="T59" fmla="*/ 32 h 112"/>
                <a:gd name="T60" fmla="*/ 27 w 131"/>
                <a:gd name="T61" fmla="*/ 34 h 112"/>
                <a:gd name="T62" fmla="*/ 27 w 131"/>
                <a:gd name="T63" fmla="*/ 36 h 112"/>
                <a:gd name="T64" fmla="*/ 31 w 131"/>
                <a:gd name="T65" fmla="*/ 35 h 112"/>
                <a:gd name="T66" fmla="*/ 37 w 131"/>
                <a:gd name="T67" fmla="*/ 34 h 112"/>
                <a:gd name="T68" fmla="*/ 38 w 131"/>
                <a:gd name="T69" fmla="*/ 38 h 112"/>
                <a:gd name="T70" fmla="*/ 41 w 131"/>
                <a:gd name="T71" fmla="*/ 40 h 112"/>
                <a:gd name="T72" fmla="*/ 57 w 131"/>
                <a:gd name="T73" fmla="*/ 38 h 112"/>
                <a:gd name="T74" fmla="*/ 59 w 131"/>
                <a:gd name="T75" fmla="*/ 40 h 112"/>
                <a:gd name="T76" fmla="*/ 64 w 131"/>
                <a:gd name="T77" fmla="*/ 46 h 112"/>
                <a:gd name="T78" fmla="*/ 74 w 131"/>
                <a:gd name="T79" fmla="*/ 52 h 112"/>
                <a:gd name="T80" fmla="*/ 78 w 131"/>
                <a:gd name="T81" fmla="*/ 58 h 112"/>
                <a:gd name="T82" fmla="*/ 85 w 131"/>
                <a:gd name="T83" fmla="*/ 57 h 112"/>
                <a:gd name="T84" fmla="*/ 86 w 131"/>
                <a:gd name="T85" fmla="*/ 59 h 112"/>
                <a:gd name="T86" fmla="*/ 88 w 131"/>
                <a:gd name="T87" fmla="*/ 59 h 112"/>
                <a:gd name="T88" fmla="*/ 87 w 131"/>
                <a:gd name="T89" fmla="*/ 45 h 112"/>
                <a:gd name="T90" fmla="*/ 85 w 131"/>
                <a:gd name="T91" fmla="*/ 46 h 112"/>
                <a:gd name="T92" fmla="*/ 84 w 131"/>
                <a:gd name="T93" fmla="*/ 48 h 112"/>
                <a:gd name="T94" fmla="*/ 72 w 131"/>
                <a:gd name="T95" fmla="*/ 37 h 112"/>
                <a:gd name="T96" fmla="*/ 75 w 131"/>
                <a:gd name="T97" fmla="*/ 26 h 112"/>
                <a:gd name="T98" fmla="*/ 72 w 131"/>
                <a:gd name="T99" fmla="*/ 11 h 112"/>
                <a:gd name="T100" fmla="*/ 78 w 131"/>
                <a:gd name="T101" fmla="*/ 3 h 112"/>
                <a:gd name="T102" fmla="*/ 102 w 131"/>
                <a:gd name="T103" fmla="*/ 4 h 112"/>
                <a:gd name="T104" fmla="*/ 108 w 131"/>
                <a:gd name="T105" fmla="*/ 6 h 112"/>
                <a:gd name="T106" fmla="*/ 111 w 131"/>
                <a:gd name="T107" fmla="*/ 8 h 112"/>
                <a:gd name="T108" fmla="*/ 112 w 131"/>
                <a:gd name="T109" fmla="*/ 9 h 112"/>
                <a:gd name="T110" fmla="*/ 115 w 131"/>
                <a:gd name="T111" fmla="*/ 10 h 112"/>
                <a:gd name="T112" fmla="*/ 123 w 131"/>
                <a:gd name="T113" fmla="*/ 1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1" h="112">
                  <a:moveTo>
                    <a:pt x="123" y="13"/>
                  </a:moveTo>
                  <a:cubicBezTo>
                    <a:pt x="123" y="14"/>
                    <a:pt x="123" y="14"/>
                    <a:pt x="123" y="14"/>
                  </a:cubicBezTo>
                  <a:cubicBezTo>
                    <a:pt x="124" y="14"/>
                    <a:pt x="123" y="14"/>
                    <a:pt x="124" y="14"/>
                  </a:cubicBezTo>
                  <a:cubicBezTo>
                    <a:pt x="124" y="15"/>
                    <a:pt x="124" y="15"/>
                    <a:pt x="124" y="16"/>
                  </a:cubicBezTo>
                  <a:cubicBezTo>
                    <a:pt x="125" y="16"/>
                    <a:pt x="124" y="16"/>
                    <a:pt x="125" y="16"/>
                  </a:cubicBezTo>
                  <a:cubicBezTo>
                    <a:pt x="125" y="15"/>
                    <a:pt x="125" y="15"/>
                    <a:pt x="125" y="15"/>
                  </a:cubicBezTo>
                  <a:cubicBezTo>
                    <a:pt x="126" y="15"/>
                    <a:pt x="126" y="15"/>
                    <a:pt x="126" y="15"/>
                  </a:cubicBezTo>
                  <a:cubicBezTo>
                    <a:pt x="126" y="16"/>
                    <a:pt x="126" y="16"/>
                    <a:pt x="126" y="16"/>
                  </a:cubicBezTo>
                  <a:cubicBezTo>
                    <a:pt x="126" y="16"/>
                    <a:pt x="126" y="16"/>
                    <a:pt x="127" y="17"/>
                  </a:cubicBezTo>
                  <a:cubicBezTo>
                    <a:pt x="128" y="18"/>
                    <a:pt x="127" y="18"/>
                    <a:pt x="128" y="18"/>
                  </a:cubicBezTo>
                  <a:cubicBezTo>
                    <a:pt x="128" y="20"/>
                    <a:pt x="128" y="19"/>
                    <a:pt x="128" y="20"/>
                  </a:cubicBezTo>
                  <a:cubicBezTo>
                    <a:pt x="128" y="21"/>
                    <a:pt x="130" y="22"/>
                    <a:pt x="130" y="23"/>
                  </a:cubicBezTo>
                  <a:cubicBezTo>
                    <a:pt x="130" y="24"/>
                    <a:pt x="130" y="24"/>
                    <a:pt x="130" y="24"/>
                  </a:cubicBezTo>
                  <a:cubicBezTo>
                    <a:pt x="130" y="24"/>
                    <a:pt x="131" y="25"/>
                    <a:pt x="131" y="26"/>
                  </a:cubicBezTo>
                  <a:cubicBezTo>
                    <a:pt x="131" y="27"/>
                    <a:pt x="131" y="27"/>
                    <a:pt x="131" y="27"/>
                  </a:cubicBezTo>
                  <a:cubicBezTo>
                    <a:pt x="129" y="29"/>
                    <a:pt x="129" y="29"/>
                    <a:pt x="129" y="29"/>
                  </a:cubicBezTo>
                  <a:cubicBezTo>
                    <a:pt x="128" y="29"/>
                    <a:pt x="129" y="29"/>
                    <a:pt x="128" y="29"/>
                  </a:cubicBezTo>
                  <a:cubicBezTo>
                    <a:pt x="127" y="30"/>
                    <a:pt x="127" y="30"/>
                    <a:pt x="127" y="30"/>
                  </a:cubicBezTo>
                  <a:cubicBezTo>
                    <a:pt x="127" y="30"/>
                    <a:pt x="127" y="30"/>
                    <a:pt x="127" y="30"/>
                  </a:cubicBezTo>
                  <a:cubicBezTo>
                    <a:pt x="128" y="32"/>
                    <a:pt x="127" y="30"/>
                    <a:pt x="128" y="33"/>
                  </a:cubicBezTo>
                  <a:cubicBezTo>
                    <a:pt x="128" y="34"/>
                    <a:pt x="128" y="34"/>
                    <a:pt x="127" y="36"/>
                  </a:cubicBezTo>
                  <a:cubicBezTo>
                    <a:pt x="127" y="36"/>
                    <a:pt x="127" y="36"/>
                    <a:pt x="127" y="36"/>
                  </a:cubicBezTo>
                  <a:cubicBezTo>
                    <a:pt x="127" y="37"/>
                    <a:pt x="127" y="37"/>
                    <a:pt x="127" y="37"/>
                  </a:cubicBezTo>
                  <a:cubicBezTo>
                    <a:pt x="127" y="38"/>
                    <a:pt x="127" y="38"/>
                    <a:pt x="127" y="38"/>
                  </a:cubicBezTo>
                  <a:cubicBezTo>
                    <a:pt x="127" y="38"/>
                    <a:pt x="127" y="38"/>
                    <a:pt x="127" y="38"/>
                  </a:cubicBezTo>
                  <a:cubicBezTo>
                    <a:pt x="128" y="41"/>
                    <a:pt x="127" y="42"/>
                    <a:pt x="127" y="44"/>
                  </a:cubicBezTo>
                  <a:cubicBezTo>
                    <a:pt x="128" y="46"/>
                    <a:pt x="128" y="46"/>
                    <a:pt x="128" y="46"/>
                  </a:cubicBezTo>
                  <a:cubicBezTo>
                    <a:pt x="128" y="46"/>
                    <a:pt x="128" y="46"/>
                    <a:pt x="128" y="46"/>
                  </a:cubicBezTo>
                  <a:cubicBezTo>
                    <a:pt x="130" y="46"/>
                    <a:pt x="130" y="46"/>
                    <a:pt x="130" y="46"/>
                  </a:cubicBezTo>
                  <a:cubicBezTo>
                    <a:pt x="130" y="47"/>
                    <a:pt x="130" y="47"/>
                    <a:pt x="130" y="47"/>
                  </a:cubicBezTo>
                  <a:cubicBezTo>
                    <a:pt x="129" y="47"/>
                    <a:pt x="129" y="47"/>
                    <a:pt x="129" y="47"/>
                  </a:cubicBezTo>
                  <a:cubicBezTo>
                    <a:pt x="129" y="48"/>
                    <a:pt x="129" y="48"/>
                    <a:pt x="129" y="48"/>
                  </a:cubicBezTo>
                  <a:cubicBezTo>
                    <a:pt x="126" y="49"/>
                    <a:pt x="127" y="49"/>
                    <a:pt x="124" y="50"/>
                  </a:cubicBezTo>
                  <a:cubicBezTo>
                    <a:pt x="124" y="51"/>
                    <a:pt x="124" y="51"/>
                    <a:pt x="124" y="51"/>
                  </a:cubicBezTo>
                  <a:cubicBezTo>
                    <a:pt x="123" y="52"/>
                    <a:pt x="123" y="52"/>
                    <a:pt x="123" y="52"/>
                  </a:cubicBezTo>
                  <a:cubicBezTo>
                    <a:pt x="124" y="53"/>
                    <a:pt x="124" y="53"/>
                    <a:pt x="124" y="53"/>
                  </a:cubicBezTo>
                  <a:cubicBezTo>
                    <a:pt x="124" y="53"/>
                    <a:pt x="124" y="53"/>
                    <a:pt x="124" y="53"/>
                  </a:cubicBezTo>
                  <a:cubicBezTo>
                    <a:pt x="124" y="54"/>
                    <a:pt x="124" y="54"/>
                    <a:pt x="124" y="55"/>
                  </a:cubicBezTo>
                  <a:cubicBezTo>
                    <a:pt x="124" y="56"/>
                    <a:pt x="124" y="56"/>
                    <a:pt x="124" y="57"/>
                  </a:cubicBezTo>
                  <a:cubicBezTo>
                    <a:pt x="123" y="57"/>
                    <a:pt x="123" y="57"/>
                    <a:pt x="123" y="57"/>
                  </a:cubicBezTo>
                  <a:cubicBezTo>
                    <a:pt x="122" y="60"/>
                    <a:pt x="122" y="60"/>
                    <a:pt x="121" y="60"/>
                  </a:cubicBezTo>
                  <a:cubicBezTo>
                    <a:pt x="120" y="61"/>
                    <a:pt x="120" y="61"/>
                    <a:pt x="120" y="61"/>
                  </a:cubicBezTo>
                  <a:cubicBezTo>
                    <a:pt x="120" y="61"/>
                    <a:pt x="120" y="61"/>
                    <a:pt x="120" y="61"/>
                  </a:cubicBezTo>
                  <a:cubicBezTo>
                    <a:pt x="121" y="62"/>
                    <a:pt x="121" y="62"/>
                    <a:pt x="121" y="62"/>
                  </a:cubicBezTo>
                  <a:cubicBezTo>
                    <a:pt x="122" y="62"/>
                    <a:pt x="122" y="62"/>
                    <a:pt x="122" y="62"/>
                  </a:cubicBezTo>
                  <a:cubicBezTo>
                    <a:pt x="122" y="62"/>
                    <a:pt x="122" y="62"/>
                    <a:pt x="122" y="62"/>
                  </a:cubicBezTo>
                  <a:cubicBezTo>
                    <a:pt x="122" y="63"/>
                    <a:pt x="122" y="62"/>
                    <a:pt x="121" y="63"/>
                  </a:cubicBezTo>
                  <a:cubicBezTo>
                    <a:pt x="122" y="63"/>
                    <a:pt x="122" y="63"/>
                    <a:pt x="123" y="63"/>
                  </a:cubicBezTo>
                  <a:cubicBezTo>
                    <a:pt x="123" y="64"/>
                    <a:pt x="123" y="64"/>
                    <a:pt x="124" y="66"/>
                  </a:cubicBezTo>
                  <a:cubicBezTo>
                    <a:pt x="124" y="66"/>
                    <a:pt x="124" y="66"/>
                    <a:pt x="124" y="66"/>
                  </a:cubicBezTo>
                  <a:cubicBezTo>
                    <a:pt x="124" y="66"/>
                    <a:pt x="124" y="66"/>
                    <a:pt x="124" y="66"/>
                  </a:cubicBezTo>
                  <a:cubicBezTo>
                    <a:pt x="125" y="66"/>
                    <a:pt x="125" y="66"/>
                    <a:pt x="125" y="66"/>
                  </a:cubicBezTo>
                  <a:cubicBezTo>
                    <a:pt x="125" y="65"/>
                    <a:pt x="125" y="65"/>
                    <a:pt x="125" y="65"/>
                  </a:cubicBezTo>
                  <a:cubicBezTo>
                    <a:pt x="126" y="65"/>
                    <a:pt x="126" y="65"/>
                    <a:pt x="126" y="65"/>
                  </a:cubicBezTo>
                  <a:cubicBezTo>
                    <a:pt x="126" y="66"/>
                    <a:pt x="126" y="66"/>
                    <a:pt x="126" y="66"/>
                  </a:cubicBezTo>
                  <a:cubicBezTo>
                    <a:pt x="125" y="66"/>
                    <a:pt x="94" y="77"/>
                    <a:pt x="93" y="77"/>
                  </a:cubicBezTo>
                  <a:cubicBezTo>
                    <a:pt x="93" y="77"/>
                    <a:pt x="93" y="77"/>
                    <a:pt x="93" y="77"/>
                  </a:cubicBezTo>
                  <a:cubicBezTo>
                    <a:pt x="93" y="79"/>
                    <a:pt x="93" y="80"/>
                    <a:pt x="94" y="81"/>
                  </a:cubicBezTo>
                  <a:cubicBezTo>
                    <a:pt x="95" y="83"/>
                    <a:pt x="95" y="83"/>
                    <a:pt x="95" y="85"/>
                  </a:cubicBezTo>
                  <a:cubicBezTo>
                    <a:pt x="87" y="85"/>
                    <a:pt x="85" y="84"/>
                    <a:pt x="78" y="89"/>
                  </a:cubicBezTo>
                  <a:cubicBezTo>
                    <a:pt x="78" y="89"/>
                    <a:pt x="78" y="89"/>
                    <a:pt x="78" y="89"/>
                  </a:cubicBezTo>
                  <a:cubicBezTo>
                    <a:pt x="77" y="92"/>
                    <a:pt x="78" y="90"/>
                    <a:pt x="77" y="94"/>
                  </a:cubicBezTo>
                  <a:cubicBezTo>
                    <a:pt x="76" y="95"/>
                    <a:pt x="76" y="95"/>
                    <a:pt x="76" y="95"/>
                  </a:cubicBezTo>
                  <a:cubicBezTo>
                    <a:pt x="76" y="95"/>
                    <a:pt x="76" y="95"/>
                    <a:pt x="76" y="95"/>
                  </a:cubicBezTo>
                  <a:cubicBezTo>
                    <a:pt x="72" y="97"/>
                    <a:pt x="69" y="97"/>
                    <a:pt x="65" y="101"/>
                  </a:cubicBezTo>
                  <a:cubicBezTo>
                    <a:pt x="63" y="105"/>
                    <a:pt x="63" y="105"/>
                    <a:pt x="57" y="111"/>
                  </a:cubicBezTo>
                  <a:cubicBezTo>
                    <a:pt x="54" y="112"/>
                    <a:pt x="54" y="112"/>
                    <a:pt x="54" y="112"/>
                  </a:cubicBezTo>
                  <a:cubicBezTo>
                    <a:pt x="52" y="112"/>
                    <a:pt x="52" y="112"/>
                    <a:pt x="52" y="112"/>
                  </a:cubicBezTo>
                  <a:cubicBezTo>
                    <a:pt x="49" y="111"/>
                    <a:pt x="49" y="111"/>
                    <a:pt x="49" y="111"/>
                  </a:cubicBezTo>
                  <a:cubicBezTo>
                    <a:pt x="47" y="111"/>
                    <a:pt x="47" y="111"/>
                    <a:pt x="47" y="111"/>
                  </a:cubicBezTo>
                  <a:cubicBezTo>
                    <a:pt x="45" y="112"/>
                    <a:pt x="45" y="112"/>
                    <a:pt x="45" y="112"/>
                  </a:cubicBezTo>
                  <a:cubicBezTo>
                    <a:pt x="44" y="111"/>
                    <a:pt x="44" y="111"/>
                    <a:pt x="44" y="111"/>
                  </a:cubicBezTo>
                  <a:cubicBezTo>
                    <a:pt x="43" y="110"/>
                    <a:pt x="43" y="110"/>
                    <a:pt x="43" y="110"/>
                  </a:cubicBezTo>
                  <a:cubicBezTo>
                    <a:pt x="41" y="110"/>
                    <a:pt x="41" y="110"/>
                    <a:pt x="41" y="110"/>
                  </a:cubicBezTo>
                  <a:cubicBezTo>
                    <a:pt x="40" y="110"/>
                    <a:pt x="40" y="110"/>
                    <a:pt x="40" y="110"/>
                  </a:cubicBezTo>
                  <a:cubicBezTo>
                    <a:pt x="39" y="110"/>
                    <a:pt x="40" y="110"/>
                    <a:pt x="37" y="110"/>
                  </a:cubicBezTo>
                  <a:cubicBezTo>
                    <a:pt x="35" y="107"/>
                    <a:pt x="35" y="108"/>
                    <a:pt x="34" y="107"/>
                  </a:cubicBezTo>
                  <a:cubicBezTo>
                    <a:pt x="29" y="105"/>
                    <a:pt x="22" y="107"/>
                    <a:pt x="16" y="108"/>
                  </a:cubicBezTo>
                  <a:cubicBezTo>
                    <a:pt x="1" y="95"/>
                    <a:pt x="10" y="101"/>
                    <a:pt x="2" y="96"/>
                  </a:cubicBezTo>
                  <a:cubicBezTo>
                    <a:pt x="0" y="88"/>
                    <a:pt x="0" y="94"/>
                    <a:pt x="0" y="54"/>
                  </a:cubicBezTo>
                  <a:cubicBezTo>
                    <a:pt x="2" y="54"/>
                    <a:pt x="21" y="54"/>
                    <a:pt x="23" y="54"/>
                  </a:cubicBezTo>
                  <a:cubicBezTo>
                    <a:pt x="23" y="54"/>
                    <a:pt x="23" y="54"/>
                    <a:pt x="23" y="54"/>
                  </a:cubicBezTo>
                  <a:cubicBezTo>
                    <a:pt x="22" y="52"/>
                    <a:pt x="22" y="52"/>
                    <a:pt x="22" y="52"/>
                  </a:cubicBezTo>
                  <a:cubicBezTo>
                    <a:pt x="22" y="50"/>
                    <a:pt x="22" y="49"/>
                    <a:pt x="23" y="47"/>
                  </a:cubicBezTo>
                  <a:cubicBezTo>
                    <a:pt x="23" y="47"/>
                    <a:pt x="23" y="39"/>
                    <a:pt x="23" y="38"/>
                  </a:cubicBezTo>
                  <a:cubicBezTo>
                    <a:pt x="23" y="37"/>
                    <a:pt x="23" y="38"/>
                    <a:pt x="23" y="36"/>
                  </a:cubicBezTo>
                  <a:cubicBezTo>
                    <a:pt x="24" y="36"/>
                    <a:pt x="24" y="36"/>
                    <a:pt x="24" y="36"/>
                  </a:cubicBezTo>
                  <a:cubicBezTo>
                    <a:pt x="23" y="32"/>
                    <a:pt x="23" y="34"/>
                    <a:pt x="23" y="30"/>
                  </a:cubicBezTo>
                  <a:cubicBezTo>
                    <a:pt x="23" y="30"/>
                    <a:pt x="23" y="30"/>
                    <a:pt x="24" y="30"/>
                  </a:cubicBezTo>
                  <a:cubicBezTo>
                    <a:pt x="24" y="31"/>
                    <a:pt x="24" y="31"/>
                    <a:pt x="25" y="32"/>
                  </a:cubicBezTo>
                  <a:cubicBezTo>
                    <a:pt x="25" y="32"/>
                    <a:pt x="26" y="32"/>
                    <a:pt x="27" y="32"/>
                  </a:cubicBezTo>
                  <a:cubicBezTo>
                    <a:pt x="27" y="33"/>
                    <a:pt x="27" y="33"/>
                    <a:pt x="27" y="33"/>
                  </a:cubicBezTo>
                  <a:cubicBezTo>
                    <a:pt x="27" y="34"/>
                    <a:pt x="27" y="34"/>
                    <a:pt x="27" y="34"/>
                  </a:cubicBezTo>
                  <a:cubicBezTo>
                    <a:pt x="27" y="35"/>
                    <a:pt x="27" y="35"/>
                    <a:pt x="27" y="35"/>
                  </a:cubicBezTo>
                  <a:cubicBezTo>
                    <a:pt x="27" y="35"/>
                    <a:pt x="27" y="35"/>
                    <a:pt x="27" y="35"/>
                  </a:cubicBezTo>
                  <a:cubicBezTo>
                    <a:pt x="27" y="36"/>
                    <a:pt x="27" y="36"/>
                    <a:pt x="27" y="36"/>
                  </a:cubicBezTo>
                  <a:cubicBezTo>
                    <a:pt x="28" y="36"/>
                    <a:pt x="28" y="36"/>
                    <a:pt x="28" y="36"/>
                  </a:cubicBezTo>
                  <a:cubicBezTo>
                    <a:pt x="29" y="36"/>
                    <a:pt x="29" y="36"/>
                    <a:pt x="29" y="36"/>
                  </a:cubicBezTo>
                  <a:cubicBezTo>
                    <a:pt x="31" y="35"/>
                    <a:pt x="31" y="35"/>
                    <a:pt x="31" y="35"/>
                  </a:cubicBezTo>
                  <a:cubicBezTo>
                    <a:pt x="34" y="34"/>
                    <a:pt x="34" y="34"/>
                    <a:pt x="36" y="34"/>
                  </a:cubicBezTo>
                  <a:cubicBezTo>
                    <a:pt x="37" y="34"/>
                    <a:pt x="37" y="34"/>
                    <a:pt x="37" y="34"/>
                  </a:cubicBezTo>
                  <a:cubicBezTo>
                    <a:pt x="37" y="34"/>
                    <a:pt x="37" y="34"/>
                    <a:pt x="37" y="34"/>
                  </a:cubicBezTo>
                  <a:cubicBezTo>
                    <a:pt x="38" y="34"/>
                    <a:pt x="38" y="34"/>
                    <a:pt x="38" y="34"/>
                  </a:cubicBezTo>
                  <a:cubicBezTo>
                    <a:pt x="37" y="35"/>
                    <a:pt x="38" y="35"/>
                    <a:pt x="37" y="36"/>
                  </a:cubicBezTo>
                  <a:cubicBezTo>
                    <a:pt x="38" y="38"/>
                    <a:pt x="38" y="38"/>
                    <a:pt x="38" y="38"/>
                  </a:cubicBezTo>
                  <a:cubicBezTo>
                    <a:pt x="39" y="39"/>
                    <a:pt x="39" y="39"/>
                    <a:pt x="39" y="39"/>
                  </a:cubicBezTo>
                  <a:cubicBezTo>
                    <a:pt x="40" y="40"/>
                    <a:pt x="40" y="40"/>
                    <a:pt x="40" y="40"/>
                  </a:cubicBezTo>
                  <a:cubicBezTo>
                    <a:pt x="41" y="40"/>
                    <a:pt x="41" y="40"/>
                    <a:pt x="41" y="40"/>
                  </a:cubicBezTo>
                  <a:cubicBezTo>
                    <a:pt x="45" y="41"/>
                    <a:pt x="53" y="44"/>
                    <a:pt x="56" y="42"/>
                  </a:cubicBezTo>
                  <a:cubicBezTo>
                    <a:pt x="56" y="41"/>
                    <a:pt x="56" y="41"/>
                    <a:pt x="56" y="41"/>
                  </a:cubicBezTo>
                  <a:cubicBezTo>
                    <a:pt x="57" y="40"/>
                    <a:pt x="57" y="39"/>
                    <a:pt x="57" y="38"/>
                  </a:cubicBezTo>
                  <a:cubicBezTo>
                    <a:pt x="58" y="38"/>
                    <a:pt x="58" y="38"/>
                    <a:pt x="58" y="38"/>
                  </a:cubicBezTo>
                  <a:cubicBezTo>
                    <a:pt x="59" y="38"/>
                    <a:pt x="59" y="38"/>
                    <a:pt x="59" y="38"/>
                  </a:cubicBezTo>
                  <a:cubicBezTo>
                    <a:pt x="59" y="40"/>
                    <a:pt x="59" y="40"/>
                    <a:pt x="59" y="40"/>
                  </a:cubicBezTo>
                  <a:cubicBezTo>
                    <a:pt x="61" y="42"/>
                    <a:pt x="61" y="42"/>
                    <a:pt x="61" y="42"/>
                  </a:cubicBezTo>
                  <a:cubicBezTo>
                    <a:pt x="62" y="44"/>
                    <a:pt x="62" y="43"/>
                    <a:pt x="63" y="45"/>
                  </a:cubicBezTo>
                  <a:cubicBezTo>
                    <a:pt x="63" y="45"/>
                    <a:pt x="63" y="45"/>
                    <a:pt x="64" y="46"/>
                  </a:cubicBezTo>
                  <a:cubicBezTo>
                    <a:pt x="65" y="46"/>
                    <a:pt x="65" y="46"/>
                    <a:pt x="66" y="46"/>
                  </a:cubicBezTo>
                  <a:cubicBezTo>
                    <a:pt x="67" y="46"/>
                    <a:pt x="72" y="48"/>
                    <a:pt x="73" y="49"/>
                  </a:cubicBezTo>
                  <a:cubicBezTo>
                    <a:pt x="74" y="50"/>
                    <a:pt x="73" y="50"/>
                    <a:pt x="74" y="52"/>
                  </a:cubicBezTo>
                  <a:cubicBezTo>
                    <a:pt x="75" y="52"/>
                    <a:pt x="75" y="52"/>
                    <a:pt x="75" y="52"/>
                  </a:cubicBezTo>
                  <a:cubicBezTo>
                    <a:pt x="77" y="54"/>
                    <a:pt x="77" y="54"/>
                    <a:pt x="78" y="57"/>
                  </a:cubicBezTo>
                  <a:cubicBezTo>
                    <a:pt x="78" y="58"/>
                    <a:pt x="78" y="58"/>
                    <a:pt x="78" y="58"/>
                  </a:cubicBezTo>
                  <a:cubicBezTo>
                    <a:pt x="79" y="58"/>
                    <a:pt x="79" y="58"/>
                    <a:pt x="79" y="58"/>
                  </a:cubicBezTo>
                  <a:cubicBezTo>
                    <a:pt x="81" y="59"/>
                    <a:pt x="80" y="59"/>
                    <a:pt x="81" y="59"/>
                  </a:cubicBezTo>
                  <a:cubicBezTo>
                    <a:pt x="82" y="58"/>
                    <a:pt x="85" y="57"/>
                    <a:pt x="85" y="57"/>
                  </a:cubicBezTo>
                  <a:cubicBezTo>
                    <a:pt x="86" y="57"/>
                    <a:pt x="86" y="57"/>
                    <a:pt x="86" y="57"/>
                  </a:cubicBezTo>
                  <a:cubicBezTo>
                    <a:pt x="86" y="57"/>
                    <a:pt x="86" y="57"/>
                    <a:pt x="86" y="57"/>
                  </a:cubicBezTo>
                  <a:cubicBezTo>
                    <a:pt x="86" y="58"/>
                    <a:pt x="86" y="58"/>
                    <a:pt x="86" y="59"/>
                  </a:cubicBezTo>
                  <a:cubicBezTo>
                    <a:pt x="87" y="59"/>
                    <a:pt x="87" y="59"/>
                    <a:pt x="87" y="59"/>
                  </a:cubicBezTo>
                  <a:cubicBezTo>
                    <a:pt x="88" y="59"/>
                    <a:pt x="88" y="59"/>
                    <a:pt x="88" y="59"/>
                  </a:cubicBezTo>
                  <a:cubicBezTo>
                    <a:pt x="88" y="59"/>
                    <a:pt x="88" y="59"/>
                    <a:pt x="88" y="59"/>
                  </a:cubicBezTo>
                  <a:cubicBezTo>
                    <a:pt x="88" y="58"/>
                    <a:pt x="88" y="45"/>
                    <a:pt x="88" y="44"/>
                  </a:cubicBezTo>
                  <a:cubicBezTo>
                    <a:pt x="88" y="45"/>
                    <a:pt x="88" y="45"/>
                    <a:pt x="88" y="45"/>
                  </a:cubicBezTo>
                  <a:cubicBezTo>
                    <a:pt x="87" y="45"/>
                    <a:pt x="87" y="45"/>
                    <a:pt x="87" y="45"/>
                  </a:cubicBezTo>
                  <a:cubicBezTo>
                    <a:pt x="85" y="45"/>
                    <a:pt x="85" y="45"/>
                    <a:pt x="85" y="45"/>
                  </a:cubicBezTo>
                  <a:cubicBezTo>
                    <a:pt x="85" y="45"/>
                    <a:pt x="85" y="45"/>
                    <a:pt x="85" y="45"/>
                  </a:cubicBezTo>
                  <a:cubicBezTo>
                    <a:pt x="85" y="46"/>
                    <a:pt x="85" y="46"/>
                    <a:pt x="85" y="46"/>
                  </a:cubicBezTo>
                  <a:cubicBezTo>
                    <a:pt x="85" y="46"/>
                    <a:pt x="85" y="46"/>
                    <a:pt x="85" y="47"/>
                  </a:cubicBezTo>
                  <a:cubicBezTo>
                    <a:pt x="85" y="47"/>
                    <a:pt x="85" y="47"/>
                    <a:pt x="85" y="47"/>
                  </a:cubicBezTo>
                  <a:cubicBezTo>
                    <a:pt x="84" y="48"/>
                    <a:pt x="84" y="48"/>
                    <a:pt x="84" y="48"/>
                  </a:cubicBezTo>
                  <a:cubicBezTo>
                    <a:pt x="82" y="47"/>
                    <a:pt x="81" y="47"/>
                    <a:pt x="80" y="47"/>
                  </a:cubicBezTo>
                  <a:cubicBezTo>
                    <a:pt x="76" y="43"/>
                    <a:pt x="73" y="41"/>
                    <a:pt x="73" y="41"/>
                  </a:cubicBezTo>
                  <a:cubicBezTo>
                    <a:pt x="73" y="40"/>
                    <a:pt x="73" y="39"/>
                    <a:pt x="72" y="37"/>
                  </a:cubicBezTo>
                  <a:cubicBezTo>
                    <a:pt x="73" y="35"/>
                    <a:pt x="74" y="31"/>
                    <a:pt x="74" y="29"/>
                  </a:cubicBezTo>
                  <a:cubicBezTo>
                    <a:pt x="75" y="28"/>
                    <a:pt x="75" y="28"/>
                    <a:pt x="75" y="28"/>
                  </a:cubicBezTo>
                  <a:cubicBezTo>
                    <a:pt x="75" y="26"/>
                    <a:pt x="75" y="26"/>
                    <a:pt x="75" y="26"/>
                  </a:cubicBezTo>
                  <a:cubicBezTo>
                    <a:pt x="75" y="24"/>
                    <a:pt x="75" y="24"/>
                    <a:pt x="75" y="24"/>
                  </a:cubicBezTo>
                  <a:cubicBezTo>
                    <a:pt x="76" y="17"/>
                    <a:pt x="75" y="16"/>
                    <a:pt x="72" y="12"/>
                  </a:cubicBezTo>
                  <a:cubicBezTo>
                    <a:pt x="72" y="11"/>
                    <a:pt x="72" y="11"/>
                    <a:pt x="72" y="11"/>
                  </a:cubicBezTo>
                  <a:cubicBezTo>
                    <a:pt x="75" y="9"/>
                    <a:pt x="77" y="8"/>
                    <a:pt x="78" y="5"/>
                  </a:cubicBezTo>
                  <a:cubicBezTo>
                    <a:pt x="78" y="4"/>
                    <a:pt x="78" y="4"/>
                    <a:pt x="78" y="4"/>
                  </a:cubicBezTo>
                  <a:cubicBezTo>
                    <a:pt x="78" y="3"/>
                    <a:pt x="78" y="3"/>
                    <a:pt x="78" y="3"/>
                  </a:cubicBezTo>
                  <a:cubicBezTo>
                    <a:pt x="79" y="2"/>
                    <a:pt x="98" y="0"/>
                    <a:pt x="99" y="0"/>
                  </a:cubicBezTo>
                  <a:cubicBezTo>
                    <a:pt x="100" y="2"/>
                    <a:pt x="100" y="3"/>
                    <a:pt x="102" y="4"/>
                  </a:cubicBezTo>
                  <a:cubicBezTo>
                    <a:pt x="102" y="4"/>
                    <a:pt x="102" y="4"/>
                    <a:pt x="102" y="4"/>
                  </a:cubicBezTo>
                  <a:cubicBezTo>
                    <a:pt x="106" y="4"/>
                    <a:pt x="106" y="4"/>
                    <a:pt x="106" y="4"/>
                  </a:cubicBezTo>
                  <a:cubicBezTo>
                    <a:pt x="107" y="5"/>
                    <a:pt x="106" y="5"/>
                    <a:pt x="108" y="5"/>
                  </a:cubicBezTo>
                  <a:cubicBezTo>
                    <a:pt x="108" y="6"/>
                    <a:pt x="108" y="6"/>
                    <a:pt x="108" y="6"/>
                  </a:cubicBezTo>
                  <a:cubicBezTo>
                    <a:pt x="109" y="7"/>
                    <a:pt x="108" y="7"/>
                    <a:pt x="109" y="8"/>
                  </a:cubicBezTo>
                  <a:cubicBezTo>
                    <a:pt x="109" y="8"/>
                    <a:pt x="109" y="8"/>
                    <a:pt x="109" y="8"/>
                  </a:cubicBezTo>
                  <a:cubicBezTo>
                    <a:pt x="110" y="8"/>
                    <a:pt x="110" y="8"/>
                    <a:pt x="111" y="8"/>
                  </a:cubicBezTo>
                  <a:cubicBezTo>
                    <a:pt x="112" y="8"/>
                    <a:pt x="112" y="8"/>
                    <a:pt x="112" y="8"/>
                  </a:cubicBezTo>
                  <a:cubicBezTo>
                    <a:pt x="112" y="8"/>
                    <a:pt x="112" y="8"/>
                    <a:pt x="112" y="8"/>
                  </a:cubicBezTo>
                  <a:cubicBezTo>
                    <a:pt x="112" y="9"/>
                    <a:pt x="112" y="9"/>
                    <a:pt x="112" y="9"/>
                  </a:cubicBezTo>
                  <a:cubicBezTo>
                    <a:pt x="112" y="9"/>
                    <a:pt x="112" y="9"/>
                    <a:pt x="112" y="9"/>
                  </a:cubicBezTo>
                  <a:cubicBezTo>
                    <a:pt x="113" y="9"/>
                    <a:pt x="113" y="9"/>
                    <a:pt x="114" y="9"/>
                  </a:cubicBezTo>
                  <a:cubicBezTo>
                    <a:pt x="115" y="10"/>
                    <a:pt x="115" y="10"/>
                    <a:pt x="115" y="10"/>
                  </a:cubicBezTo>
                  <a:cubicBezTo>
                    <a:pt x="117" y="10"/>
                    <a:pt x="116" y="10"/>
                    <a:pt x="118" y="10"/>
                  </a:cubicBezTo>
                  <a:cubicBezTo>
                    <a:pt x="118" y="11"/>
                    <a:pt x="118" y="11"/>
                    <a:pt x="118" y="11"/>
                  </a:cubicBezTo>
                  <a:cubicBezTo>
                    <a:pt x="119" y="11"/>
                    <a:pt x="120" y="12"/>
                    <a:pt x="123" y="1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261">
              <a:extLst>
                <a:ext uri="{FF2B5EF4-FFF2-40B4-BE49-F238E27FC236}">
                  <a16:creationId xmlns:a16="http://schemas.microsoft.com/office/drawing/2014/main" id="{2480A48D-AEAE-4DB5-A762-D4FB0672119C}"/>
                </a:ext>
              </a:extLst>
            </p:cNvPr>
            <p:cNvSpPr>
              <a:spLocks/>
            </p:cNvSpPr>
            <p:nvPr/>
          </p:nvSpPr>
          <p:spPr bwMode="auto">
            <a:xfrm>
              <a:off x="12875097" y="9757384"/>
              <a:ext cx="360940" cy="332444"/>
            </a:xfrm>
            <a:custGeom>
              <a:avLst/>
              <a:gdLst>
                <a:gd name="T0" fmla="*/ 67 w 87"/>
                <a:gd name="T1" fmla="*/ 80 h 80"/>
                <a:gd name="T2" fmla="*/ 50 w 87"/>
                <a:gd name="T3" fmla="*/ 77 h 80"/>
                <a:gd name="T4" fmla="*/ 45 w 87"/>
                <a:gd name="T5" fmla="*/ 76 h 80"/>
                <a:gd name="T6" fmla="*/ 43 w 87"/>
                <a:gd name="T7" fmla="*/ 76 h 80"/>
                <a:gd name="T8" fmla="*/ 42 w 87"/>
                <a:gd name="T9" fmla="*/ 75 h 80"/>
                <a:gd name="T10" fmla="*/ 43 w 87"/>
                <a:gd name="T11" fmla="*/ 73 h 80"/>
                <a:gd name="T12" fmla="*/ 31 w 87"/>
                <a:gd name="T13" fmla="*/ 70 h 80"/>
                <a:gd name="T14" fmla="*/ 27 w 87"/>
                <a:gd name="T15" fmla="*/ 65 h 80"/>
                <a:gd name="T16" fmla="*/ 28 w 87"/>
                <a:gd name="T17" fmla="*/ 61 h 80"/>
                <a:gd name="T18" fmla="*/ 27 w 87"/>
                <a:gd name="T19" fmla="*/ 58 h 80"/>
                <a:gd name="T20" fmla="*/ 23 w 87"/>
                <a:gd name="T21" fmla="*/ 57 h 80"/>
                <a:gd name="T22" fmla="*/ 22 w 87"/>
                <a:gd name="T23" fmla="*/ 53 h 80"/>
                <a:gd name="T24" fmla="*/ 10 w 87"/>
                <a:gd name="T25" fmla="*/ 46 h 80"/>
                <a:gd name="T26" fmla="*/ 8 w 87"/>
                <a:gd name="T27" fmla="*/ 40 h 80"/>
                <a:gd name="T28" fmla="*/ 6 w 87"/>
                <a:gd name="T29" fmla="*/ 37 h 80"/>
                <a:gd name="T30" fmla="*/ 2 w 87"/>
                <a:gd name="T31" fmla="*/ 30 h 80"/>
                <a:gd name="T32" fmla="*/ 0 w 87"/>
                <a:gd name="T33" fmla="*/ 26 h 80"/>
                <a:gd name="T34" fmla="*/ 4 w 87"/>
                <a:gd name="T35" fmla="*/ 26 h 80"/>
                <a:gd name="T36" fmla="*/ 7 w 87"/>
                <a:gd name="T37" fmla="*/ 27 h 80"/>
                <a:gd name="T38" fmla="*/ 10 w 87"/>
                <a:gd name="T39" fmla="*/ 27 h 80"/>
                <a:gd name="T40" fmla="*/ 15 w 87"/>
                <a:gd name="T41" fmla="*/ 28 h 80"/>
                <a:gd name="T42" fmla="*/ 20 w 87"/>
                <a:gd name="T43" fmla="*/ 27 h 80"/>
                <a:gd name="T44" fmla="*/ 39 w 87"/>
                <a:gd name="T45" fmla="*/ 11 h 80"/>
                <a:gd name="T46" fmla="*/ 40 w 87"/>
                <a:gd name="T47" fmla="*/ 10 h 80"/>
                <a:gd name="T48" fmla="*/ 41 w 87"/>
                <a:gd name="T49" fmla="*/ 5 h 80"/>
                <a:gd name="T50" fmla="*/ 58 w 87"/>
                <a:gd name="T51" fmla="*/ 4 h 80"/>
                <a:gd name="T52" fmla="*/ 67 w 87"/>
                <a:gd name="T53" fmla="*/ 5 h 80"/>
                <a:gd name="T54" fmla="*/ 75 w 87"/>
                <a:gd name="T55" fmla="*/ 10 h 80"/>
                <a:gd name="T56" fmla="*/ 84 w 87"/>
                <a:gd name="T57" fmla="*/ 13 h 80"/>
                <a:gd name="T58" fmla="*/ 86 w 87"/>
                <a:gd name="T59" fmla="*/ 14 h 80"/>
                <a:gd name="T60" fmla="*/ 86 w 87"/>
                <a:gd name="T61" fmla="*/ 17 h 80"/>
                <a:gd name="T62" fmla="*/ 87 w 87"/>
                <a:gd name="T63" fmla="*/ 32 h 80"/>
                <a:gd name="T64" fmla="*/ 86 w 87"/>
                <a:gd name="T65" fmla="*/ 36 h 80"/>
                <a:gd name="T66" fmla="*/ 85 w 87"/>
                <a:gd name="T67" fmla="*/ 37 h 80"/>
                <a:gd name="T68" fmla="*/ 84 w 87"/>
                <a:gd name="T69" fmla="*/ 38 h 80"/>
                <a:gd name="T70" fmla="*/ 85 w 87"/>
                <a:gd name="T71" fmla="*/ 40 h 80"/>
                <a:gd name="T72" fmla="*/ 85 w 87"/>
                <a:gd name="T73" fmla="*/ 44 h 80"/>
                <a:gd name="T74" fmla="*/ 83 w 87"/>
                <a:gd name="T75" fmla="*/ 58 h 80"/>
                <a:gd name="T76" fmla="*/ 81 w 87"/>
                <a:gd name="T77" fmla="*/ 59 h 80"/>
                <a:gd name="T78" fmla="*/ 81 w 87"/>
                <a:gd name="T79" fmla="*/ 63 h 80"/>
                <a:gd name="T80" fmla="*/ 81 w 87"/>
                <a:gd name="T81" fmla="*/ 67 h 80"/>
                <a:gd name="T82" fmla="*/ 68 w 87"/>
                <a:gd name="T83"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80">
                  <a:moveTo>
                    <a:pt x="68" y="80"/>
                  </a:moveTo>
                  <a:cubicBezTo>
                    <a:pt x="67" y="80"/>
                    <a:pt x="67" y="80"/>
                    <a:pt x="67" y="80"/>
                  </a:cubicBezTo>
                  <a:cubicBezTo>
                    <a:pt x="64" y="79"/>
                    <a:pt x="62" y="79"/>
                    <a:pt x="59" y="79"/>
                  </a:cubicBezTo>
                  <a:cubicBezTo>
                    <a:pt x="52" y="78"/>
                    <a:pt x="56" y="78"/>
                    <a:pt x="50" y="77"/>
                  </a:cubicBezTo>
                  <a:cubicBezTo>
                    <a:pt x="49" y="77"/>
                    <a:pt x="46" y="78"/>
                    <a:pt x="46" y="78"/>
                  </a:cubicBezTo>
                  <a:cubicBezTo>
                    <a:pt x="46" y="77"/>
                    <a:pt x="46" y="78"/>
                    <a:pt x="45" y="76"/>
                  </a:cubicBezTo>
                  <a:cubicBezTo>
                    <a:pt x="43" y="76"/>
                    <a:pt x="43" y="76"/>
                    <a:pt x="43" y="76"/>
                  </a:cubicBezTo>
                  <a:cubicBezTo>
                    <a:pt x="43" y="76"/>
                    <a:pt x="43" y="76"/>
                    <a:pt x="43" y="76"/>
                  </a:cubicBezTo>
                  <a:cubicBezTo>
                    <a:pt x="43" y="76"/>
                    <a:pt x="43" y="76"/>
                    <a:pt x="43" y="76"/>
                  </a:cubicBezTo>
                  <a:cubicBezTo>
                    <a:pt x="42" y="75"/>
                    <a:pt x="42" y="75"/>
                    <a:pt x="42" y="75"/>
                  </a:cubicBezTo>
                  <a:cubicBezTo>
                    <a:pt x="42" y="75"/>
                    <a:pt x="42" y="75"/>
                    <a:pt x="42" y="75"/>
                  </a:cubicBezTo>
                  <a:cubicBezTo>
                    <a:pt x="43" y="73"/>
                    <a:pt x="43" y="73"/>
                    <a:pt x="43" y="73"/>
                  </a:cubicBezTo>
                  <a:cubicBezTo>
                    <a:pt x="42" y="73"/>
                    <a:pt x="42" y="73"/>
                    <a:pt x="42" y="73"/>
                  </a:cubicBezTo>
                  <a:cubicBezTo>
                    <a:pt x="41" y="72"/>
                    <a:pt x="36" y="71"/>
                    <a:pt x="31" y="70"/>
                  </a:cubicBezTo>
                  <a:cubicBezTo>
                    <a:pt x="31" y="70"/>
                    <a:pt x="31" y="70"/>
                    <a:pt x="31" y="70"/>
                  </a:cubicBezTo>
                  <a:cubicBezTo>
                    <a:pt x="28" y="66"/>
                    <a:pt x="33" y="70"/>
                    <a:pt x="27" y="65"/>
                  </a:cubicBezTo>
                  <a:cubicBezTo>
                    <a:pt x="27" y="64"/>
                    <a:pt x="27" y="64"/>
                    <a:pt x="27" y="64"/>
                  </a:cubicBezTo>
                  <a:cubicBezTo>
                    <a:pt x="27" y="62"/>
                    <a:pt x="27" y="62"/>
                    <a:pt x="28" y="61"/>
                  </a:cubicBezTo>
                  <a:cubicBezTo>
                    <a:pt x="27" y="59"/>
                    <a:pt x="27" y="59"/>
                    <a:pt x="28" y="58"/>
                  </a:cubicBezTo>
                  <a:cubicBezTo>
                    <a:pt x="27" y="58"/>
                    <a:pt x="27" y="58"/>
                    <a:pt x="27" y="58"/>
                  </a:cubicBezTo>
                  <a:cubicBezTo>
                    <a:pt x="27" y="57"/>
                    <a:pt x="27" y="57"/>
                    <a:pt x="27" y="57"/>
                  </a:cubicBezTo>
                  <a:cubicBezTo>
                    <a:pt x="25" y="57"/>
                    <a:pt x="25" y="57"/>
                    <a:pt x="23" y="57"/>
                  </a:cubicBezTo>
                  <a:cubicBezTo>
                    <a:pt x="23" y="56"/>
                    <a:pt x="23" y="55"/>
                    <a:pt x="22" y="53"/>
                  </a:cubicBezTo>
                  <a:cubicBezTo>
                    <a:pt x="22" y="53"/>
                    <a:pt x="22" y="53"/>
                    <a:pt x="22" y="53"/>
                  </a:cubicBezTo>
                  <a:cubicBezTo>
                    <a:pt x="17" y="50"/>
                    <a:pt x="19" y="53"/>
                    <a:pt x="11" y="46"/>
                  </a:cubicBezTo>
                  <a:cubicBezTo>
                    <a:pt x="10" y="46"/>
                    <a:pt x="10" y="46"/>
                    <a:pt x="10" y="46"/>
                  </a:cubicBezTo>
                  <a:cubicBezTo>
                    <a:pt x="9" y="44"/>
                    <a:pt x="10" y="45"/>
                    <a:pt x="8" y="41"/>
                  </a:cubicBezTo>
                  <a:cubicBezTo>
                    <a:pt x="8" y="40"/>
                    <a:pt x="8" y="40"/>
                    <a:pt x="8" y="40"/>
                  </a:cubicBezTo>
                  <a:cubicBezTo>
                    <a:pt x="8" y="39"/>
                    <a:pt x="8" y="39"/>
                    <a:pt x="8" y="39"/>
                  </a:cubicBezTo>
                  <a:cubicBezTo>
                    <a:pt x="6" y="37"/>
                    <a:pt x="6" y="37"/>
                    <a:pt x="6" y="37"/>
                  </a:cubicBezTo>
                  <a:cubicBezTo>
                    <a:pt x="6" y="36"/>
                    <a:pt x="6" y="37"/>
                    <a:pt x="6" y="36"/>
                  </a:cubicBezTo>
                  <a:cubicBezTo>
                    <a:pt x="2" y="31"/>
                    <a:pt x="3" y="33"/>
                    <a:pt x="2" y="30"/>
                  </a:cubicBezTo>
                  <a:cubicBezTo>
                    <a:pt x="0" y="29"/>
                    <a:pt x="0" y="28"/>
                    <a:pt x="0" y="27"/>
                  </a:cubicBezTo>
                  <a:cubicBezTo>
                    <a:pt x="0" y="26"/>
                    <a:pt x="0" y="26"/>
                    <a:pt x="0" y="26"/>
                  </a:cubicBezTo>
                  <a:cubicBezTo>
                    <a:pt x="3" y="26"/>
                    <a:pt x="2" y="26"/>
                    <a:pt x="3" y="26"/>
                  </a:cubicBezTo>
                  <a:cubicBezTo>
                    <a:pt x="4" y="26"/>
                    <a:pt x="4" y="26"/>
                    <a:pt x="4" y="26"/>
                  </a:cubicBezTo>
                  <a:cubicBezTo>
                    <a:pt x="6" y="26"/>
                    <a:pt x="6" y="26"/>
                    <a:pt x="6" y="26"/>
                  </a:cubicBezTo>
                  <a:cubicBezTo>
                    <a:pt x="7" y="27"/>
                    <a:pt x="7" y="27"/>
                    <a:pt x="7" y="27"/>
                  </a:cubicBezTo>
                  <a:cubicBezTo>
                    <a:pt x="8" y="28"/>
                    <a:pt x="8" y="28"/>
                    <a:pt x="8" y="28"/>
                  </a:cubicBezTo>
                  <a:cubicBezTo>
                    <a:pt x="10" y="27"/>
                    <a:pt x="10" y="27"/>
                    <a:pt x="10" y="27"/>
                  </a:cubicBezTo>
                  <a:cubicBezTo>
                    <a:pt x="12" y="27"/>
                    <a:pt x="12" y="27"/>
                    <a:pt x="12" y="27"/>
                  </a:cubicBezTo>
                  <a:cubicBezTo>
                    <a:pt x="15" y="28"/>
                    <a:pt x="15" y="28"/>
                    <a:pt x="15" y="28"/>
                  </a:cubicBezTo>
                  <a:cubicBezTo>
                    <a:pt x="17" y="28"/>
                    <a:pt x="17" y="28"/>
                    <a:pt x="17" y="28"/>
                  </a:cubicBezTo>
                  <a:cubicBezTo>
                    <a:pt x="20" y="27"/>
                    <a:pt x="20" y="27"/>
                    <a:pt x="20" y="27"/>
                  </a:cubicBezTo>
                  <a:cubicBezTo>
                    <a:pt x="26" y="21"/>
                    <a:pt x="26" y="21"/>
                    <a:pt x="28" y="17"/>
                  </a:cubicBezTo>
                  <a:cubicBezTo>
                    <a:pt x="32" y="13"/>
                    <a:pt x="35" y="13"/>
                    <a:pt x="39" y="11"/>
                  </a:cubicBezTo>
                  <a:cubicBezTo>
                    <a:pt x="39" y="11"/>
                    <a:pt x="39" y="11"/>
                    <a:pt x="39" y="11"/>
                  </a:cubicBezTo>
                  <a:cubicBezTo>
                    <a:pt x="40" y="10"/>
                    <a:pt x="40" y="10"/>
                    <a:pt x="40" y="10"/>
                  </a:cubicBezTo>
                  <a:cubicBezTo>
                    <a:pt x="41" y="7"/>
                    <a:pt x="40" y="8"/>
                    <a:pt x="41" y="5"/>
                  </a:cubicBezTo>
                  <a:cubicBezTo>
                    <a:pt x="41" y="5"/>
                    <a:pt x="41" y="5"/>
                    <a:pt x="41" y="5"/>
                  </a:cubicBezTo>
                  <a:cubicBezTo>
                    <a:pt x="48" y="0"/>
                    <a:pt x="50" y="1"/>
                    <a:pt x="58" y="1"/>
                  </a:cubicBezTo>
                  <a:cubicBezTo>
                    <a:pt x="58" y="3"/>
                    <a:pt x="58" y="2"/>
                    <a:pt x="58" y="4"/>
                  </a:cubicBezTo>
                  <a:cubicBezTo>
                    <a:pt x="58" y="5"/>
                    <a:pt x="58" y="5"/>
                    <a:pt x="58" y="5"/>
                  </a:cubicBezTo>
                  <a:cubicBezTo>
                    <a:pt x="61" y="5"/>
                    <a:pt x="59" y="5"/>
                    <a:pt x="67" y="5"/>
                  </a:cubicBezTo>
                  <a:cubicBezTo>
                    <a:pt x="70" y="7"/>
                    <a:pt x="69" y="7"/>
                    <a:pt x="72" y="7"/>
                  </a:cubicBezTo>
                  <a:cubicBezTo>
                    <a:pt x="75" y="10"/>
                    <a:pt x="75" y="10"/>
                    <a:pt x="75" y="10"/>
                  </a:cubicBezTo>
                  <a:cubicBezTo>
                    <a:pt x="79" y="10"/>
                    <a:pt x="78" y="10"/>
                    <a:pt x="83" y="11"/>
                  </a:cubicBezTo>
                  <a:cubicBezTo>
                    <a:pt x="84" y="13"/>
                    <a:pt x="84" y="13"/>
                    <a:pt x="84" y="13"/>
                  </a:cubicBezTo>
                  <a:cubicBezTo>
                    <a:pt x="86" y="13"/>
                    <a:pt x="85" y="13"/>
                    <a:pt x="86" y="13"/>
                  </a:cubicBezTo>
                  <a:cubicBezTo>
                    <a:pt x="86" y="14"/>
                    <a:pt x="86" y="14"/>
                    <a:pt x="86" y="14"/>
                  </a:cubicBezTo>
                  <a:cubicBezTo>
                    <a:pt x="86" y="15"/>
                    <a:pt x="86" y="15"/>
                    <a:pt x="86" y="15"/>
                  </a:cubicBezTo>
                  <a:cubicBezTo>
                    <a:pt x="86" y="17"/>
                    <a:pt x="86" y="17"/>
                    <a:pt x="86" y="17"/>
                  </a:cubicBezTo>
                  <a:cubicBezTo>
                    <a:pt x="87" y="19"/>
                    <a:pt x="87" y="19"/>
                    <a:pt x="87" y="19"/>
                  </a:cubicBezTo>
                  <a:cubicBezTo>
                    <a:pt x="87" y="23"/>
                    <a:pt x="86" y="29"/>
                    <a:pt x="87" y="32"/>
                  </a:cubicBezTo>
                  <a:cubicBezTo>
                    <a:pt x="87" y="32"/>
                    <a:pt x="87" y="32"/>
                    <a:pt x="87" y="32"/>
                  </a:cubicBezTo>
                  <a:cubicBezTo>
                    <a:pt x="87" y="33"/>
                    <a:pt x="86" y="35"/>
                    <a:pt x="86" y="36"/>
                  </a:cubicBezTo>
                  <a:cubicBezTo>
                    <a:pt x="86" y="37"/>
                    <a:pt x="86" y="37"/>
                    <a:pt x="86" y="37"/>
                  </a:cubicBezTo>
                  <a:cubicBezTo>
                    <a:pt x="85" y="37"/>
                    <a:pt x="85" y="37"/>
                    <a:pt x="85" y="37"/>
                  </a:cubicBezTo>
                  <a:cubicBezTo>
                    <a:pt x="84" y="38"/>
                    <a:pt x="84" y="38"/>
                    <a:pt x="84" y="38"/>
                  </a:cubicBezTo>
                  <a:cubicBezTo>
                    <a:pt x="84" y="38"/>
                    <a:pt x="84" y="38"/>
                    <a:pt x="84" y="38"/>
                  </a:cubicBezTo>
                  <a:cubicBezTo>
                    <a:pt x="84" y="39"/>
                    <a:pt x="84" y="39"/>
                    <a:pt x="84" y="40"/>
                  </a:cubicBezTo>
                  <a:cubicBezTo>
                    <a:pt x="85" y="40"/>
                    <a:pt x="84" y="40"/>
                    <a:pt x="85" y="40"/>
                  </a:cubicBezTo>
                  <a:cubicBezTo>
                    <a:pt x="85" y="41"/>
                    <a:pt x="85" y="41"/>
                    <a:pt x="85" y="41"/>
                  </a:cubicBezTo>
                  <a:cubicBezTo>
                    <a:pt x="85" y="42"/>
                    <a:pt x="85" y="43"/>
                    <a:pt x="85" y="44"/>
                  </a:cubicBezTo>
                  <a:cubicBezTo>
                    <a:pt x="86" y="49"/>
                    <a:pt x="85" y="46"/>
                    <a:pt x="87" y="50"/>
                  </a:cubicBezTo>
                  <a:cubicBezTo>
                    <a:pt x="87" y="52"/>
                    <a:pt x="85" y="56"/>
                    <a:pt x="83" y="58"/>
                  </a:cubicBezTo>
                  <a:cubicBezTo>
                    <a:pt x="82" y="59"/>
                    <a:pt x="82" y="59"/>
                    <a:pt x="82" y="59"/>
                  </a:cubicBezTo>
                  <a:cubicBezTo>
                    <a:pt x="81" y="59"/>
                    <a:pt x="81" y="59"/>
                    <a:pt x="81" y="59"/>
                  </a:cubicBezTo>
                  <a:cubicBezTo>
                    <a:pt x="81" y="60"/>
                    <a:pt x="81" y="60"/>
                    <a:pt x="81" y="60"/>
                  </a:cubicBezTo>
                  <a:cubicBezTo>
                    <a:pt x="81" y="62"/>
                    <a:pt x="81" y="61"/>
                    <a:pt x="81" y="63"/>
                  </a:cubicBezTo>
                  <a:cubicBezTo>
                    <a:pt x="80" y="65"/>
                    <a:pt x="80" y="65"/>
                    <a:pt x="80" y="65"/>
                  </a:cubicBezTo>
                  <a:cubicBezTo>
                    <a:pt x="81" y="67"/>
                    <a:pt x="81" y="67"/>
                    <a:pt x="81" y="67"/>
                  </a:cubicBezTo>
                  <a:cubicBezTo>
                    <a:pt x="80" y="67"/>
                    <a:pt x="81" y="67"/>
                    <a:pt x="80" y="68"/>
                  </a:cubicBezTo>
                  <a:cubicBezTo>
                    <a:pt x="78" y="70"/>
                    <a:pt x="70" y="79"/>
                    <a:pt x="68" y="8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59" name="Group 258">
            <a:extLst>
              <a:ext uri="{FF2B5EF4-FFF2-40B4-BE49-F238E27FC236}">
                <a16:creationId xmlns:a16="http://schemas.microsoft.com/office/drawing/2014/main" id="{20599F33-20A4-47D9-89FD-9D5481DBE1EA}"/>
              </a:ext>
            </a:extLst>
          </p:cNvPr>
          <p:cNvGrpSpPr/>
          <p:nvPr/>
        </p:nvGrpSpPr>
        <p:grpSpPr>
          <a:xfrm>
            <a:off x="3355349" y="9874624"/>
            <a:ext cx="4892686" cy="2507880"/>
            <a:chOff x="2227742" y="5919780"/>
            <a:chExt cx="4892686" cy="2507880"/>
          </a:xfrm>
        </p:grpSpPr>
        <p:sp>
          <p:nvSpPr>
            <p:cNvPr id="260" name="TextBox 259">
              <a:extLst>
                <a:ext uri="{FF2B5EF4-FFF2-40B4-BE49-F238E27FC236}">
                  <a16:creationId xmlns:a16="http://schemas.microsoft.com/office/drawing/2014/main" id="{45FE71F3-B9A7-45CD-8F0D-774EBDD6ECA9}"/>
                </a:ext>
              </a:extLst>
            </p:cNvPr>
            <p:cNvSpPr txBox="1"/>
            <p:nvPr/>
          </p:nvSpPr>
          <p:spPr>
            <a:xfrm>
              <a:off x="2349571" y="5919780"/>
              <a:ext cx="4649029" cy="769441"/>
            </a:xfrm>
            <a:prstGeom prst="rect">
              <a:avLst/>
            </a:prstGeom>
            <a:noFill/>
          </p:spPr>
          <p:txBody>
            <a:bodyPr wrap="none" rtlCol="0">
              <a:spAutoFit/>
            </a:bodyPr>
            <a:lstStyle/>
            <a:p>
              <a:pPr algn="ctr"/>
              <a:r>
                <a:rPr lang="en-US" sz="4400">
                  <a:latin typeface="Open Sans" panose="020B0606030504020204" pitchFamily="34" charset="0"/>
                  <a:ea typeface="Open Sans" panose="020B0606030504020204" pitchFamily="34" charset="0"/>
                  <a:cs typeface="Open Sans" panose="020B0606030504020204" pitchFamily="34" charset="0"/>
                </a:rPr>
                <a:t>Confirmed Cases</a:t>
              </a:r>
            </a:p>
          </p:txBody>
        </p:sp>
        <p:sp>
          <p:nvSpPr>
            <p:cNvPr id="261" name="TextBox 260">
              <a:extLst>
                <a:ext uri="{FF2B5EF4-FFF2-40B4-BE49-F238E27FC236}">
                  <a16:creationId xmlns:a16="http://schemas.microsoft.com/office/drawing/2014/main" id="{694D9BAE-19B4-46DC-A91A-0FDA3120AF06}"/>
                </a:ext>
              </a:extLst>
            </p:cNvPr>
            <p:cNvSpPr txBox="1"/>
            <p:nvPr/>
          </p:nvSpPr>
          <p:spPr>
            <a:xfrm>
              <a:off x="2227742" y="6858000"/>
              <a:ext cx="4892686" cy="1569660"/>
            </a:xfrm>
            <a:prstGeom prst="rect">
              <a:avLst/>
            </a:prstGeom>
            <a:noFill/>
          </p:spPr>
          <p:txBody>
            <a:bodyPr wrap="none" rtlCol="0">
              <a:spAutoFit/>
            </a:bodyPr>
            <a:lstStyle/>
            <a:p>
              <a:pPr algn="ctr"/>
              <a:r>
                <a:rPr lang="en-US" sz="9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275,450</a:t>
              </a:r>
            </a:p>
          </p:txBody>
        </p:sp>
      </p:grpSp>
      <p:grpSp>
        <p:nvGrpSpPr>
          <p:cNvPr id="262" name="Group 261">
            <a:extLst>
              <a:ext uri="{FF2B5EF4-FFF2-40B4-BE49-F238E27FC236}">
                <a16:creationId xmlns:a16="http://schemas.microsoft.com/office/drawing/2014/main" id="{2D76277C-2A7A-4CEC-9AB7-0AE2C71AE6B5}"/>
              </a:ext>
            </a:extLst>
          </p:cNvPr>
          <p:cNvGrpSpPr/>
          <p:nvPr/>
        </p:nvGrpSpPr>
        <p:grpSpPr>
          <a:xfrm>
            <a:off x="10381745" y="9874624"/>
            <a:ext cx="4171335" cy="2507880"/>
            <a:chOff x="9236643" y="5919780"/>
            <a:chExt cx="4171335" cy="2507880"/>
          </a:xfrm>
        </p:grpSpPr>
        <p:sp>
          <p:nvSpPr>
            <p:cNvPr id="263" name="TextBox 262">
              <a:extLst>
                <a:ext uri="{FF2B5EF4-FFF2-40B4-BE49-F238E27FC236}">
                  <a16:creationId xmlns:a16="http://schemas.microsoft.com/office/drawing/2014/main" id="{F4DB2929-DF39-46BB-807E-3EA386838CE7}"/>
                </a:ext>
              </a:extLst>
            </p:cNvPr>
            <p:cNvSpPr txBox="1"/>
            <p:nvPr/>
          </p:nvSpPr>
          <p:spPr>
            <a:xfrm>
              <a:off x="9593764" y="5919780"/>
              <a:ext cx="3457100" cy="769441"/>
            </a:xfrm>
            <a:prstGeom prst="rect">
              <a:avLst/>
            </a:prstGeom>
            <a:noFill/>
          </p:spPr>
          <p:txBody>
            <a:bodyPr wrap="none" rtlCol="0">
              <a:spAutoFit/>
            </a:bodyPr>
            <a:lstStyle/>
            <a:p>
              <a:pPr algn="ctr"/>
              <a:r>
                <a:rPr lang="en-US" sz="4400">
                  <a:latin typeface="Open Sans" panose="020B0606030504020204" pitchFamily="34" charset="0"/>
                  <a:ea typeface="Open Sans" panose="020B0606030504020204" pitchFamily="34" charset="0"/>
                  <a:cs typeface="Open Sans" panose="020B0606030504020204" pitchFamily="34" charset="0"/>
                </a:rPr>
                <a:t>Total Deaths</a:t>
              </a:r>
            </a:p>
          </p:txBody>
        </p:sp>
        <p:sp>
          <p:nvSpPr>
            <p:cNvPr id="264" name="TextBox 263">
              <a:extLst>
                <a:ext uri="{FF2B5EF4-FFF2-40B4-BE49-F238E27FC236}">
                  <a16:creationId xmlns:a16="http://schemas.microsoft.com/office/drawing/2014/main" id="{F17DB7E9-EC86-4880-A4FE-19A76B7D409B}"/>
                </a:ext>
              </a:extLst>
            </p:cNvPr>
            <p:cNvSpPr txBox="1"/>
            <p:nvPr/>
          </p:nvSpPr>
          <p:spPr>
            <a:xfrm>
              <a:off x="9236643" y="6858000"/>
              <a:ext cx="4171335" cy="1569660"/>
            </a:xfrm>
            <a:prstGeom prst="rect">
              <a:avLst/>
            </a:prstGeom>
            <a:noFill/>
          </p:spPr>
          <p:txBody>
            <a:bodyPr wrap="none" rtlCol="0">
              <a:spAutoFit/>
            </a:bodyPr>
            <a:lstStyle/>
            <a:p>
              <a:pPr algn="ctr"/>
              <a:r>
                <a:rPr lang="en-US" sz="9600">
                  <a:latin typeface="Open Sans Extrabold" panose="020B0906030804020204" pitchFamily="34" charset="0"/>
                  <a:ea typeface="Open Sans Extrabold" panose="020B0906030804020204" pitchFamily="34" charset="0"/>
                  <a:cs typeface="Open Sans Extrabold" panose="020B0906030804020204" pitchFamily="34" charset="0"/>
                </a:rPr>
                <a:t>11,399</a:t>
              </a:r>
            </a:p>
          </p:txBody>
        </p:sp>
      </p:grpSp>
      <p:grpSp>
        <p:nvGrpSpPr>
          <p:cNvPr id="265" name="Group 264">
            <a:extLst>
              <a:ext uri="{FF2B5EF4-FFF2-40B4-BE49-F238E27FC236}">
                <a16:creationId xmlns:a16="http://schemas.microsoft.com/office/drawing/2014/main" id="{EE884E89-835B-4C92-BC67-7B18FBC480B6}"/>
              </a:ext>
            </a:extLst>
          </p:cNvPr>
          <p:cNvGrpSpPr/>
          <p:nvPr/>
        </p:nvGrpSpPr>
        <p:grpSpPr>
          <a:xfrm>
            <a:off x="16686790" y="9874624"/>
            <a:ext cx="4345036" cy="2507880"/>
            <a:chOff x="15559183" y="5919780"/>
            <a:chExt cx="4345036" cy="2507880"/>
          </a:xfrm>
        </p:grpSpPr>
        <p:sp>
          <p:nvSpPr>
            <p:cNvPr id="266" name="TextBox 265">
              <a:extLst>
                <a:ext uri="{FF2B5EF4-FFF2-40B4-BE49-F238E27FC236}">
                  <a16:creationId xmlns:a16="http://schemas.microsoft.com/office/drawing/2014/main" id="{7F8AE6D6-29D6-409B-8FD3-A66D9ACA0891}"/>
                </a:ext>
              </a:extLst>
            </p:cNvPr>
            <p:cNvSpPr txBox="1"/>
            <p:nvPr/>
          </p:nvSpPr>
          <p:spPr>
            <a:xfrm>
              <a:off x="15559183" y="5919780"/>
              <a:ext cx="4345036" cy="769441"/>
            </a:xfrm>
            <a:prstGeom prst="rect">
              <a:avLst/>
            </a:prstGeom>
            <a:noFill/>
          </p:spPr>
          <p:txBody>
            <a:bodyPr wrap="none" rtlCol="0">
              <a:spAutoFit/>
            </a:bodyPr>
            <a:lstStyle/>
            <a:p>
              <a:pPr algn="ctr"/>
              <a:r>
                <a:rPr lang="en-US" sz="4400">
                  <a:solidFill>
                    <a:schemeClr val="accent5"/>
                  </a:solidFill>
                  <a:latin typeface="Open Sans" panose="020B0606030504020204" pitchFamily="34" charset="0"/>
                  <a:ea typeface="Open Sans" panose="020B0606030504020204" pitchFamily="34" charset="0"/>
                  <a:cs typeface="Open Sans" panose="020B0606030504020204" pitchFamily="34" charset="0"/>
                </a:rPr>
                <a:t>Total Recovered</a:t>
              </a:r>
            </a:p>
          </p:txBody>
        </p:sp>
        <p:sp>
          <p:nvSpPr>
            <p:cNvPr id="267" name="TextBox 266">
              <a:extLst>
                <a:ext uri="{FF2B5EF4-FFF2-40B4-BE49-F238E27FC236}">
                  <a16:creationId xmlns:a16="http://schemas.microsoft.com/office/drawing/2014/main" id="{58F8253D-B51A-4DE3-BE56-F14AC023B565}"/>
                </a:ext>
              </a:extLst>
            </p:cNvPr>
            <p:cNvSpPr txBox="1"/>
            <p:nvPr/>
          </p:nvSpPr>
          <p:spPr>
            <a:xfrm>
              <a:off x="15646029" y="6858000"/>
              <a:ext cx="4171335" cy="1569660"/>
            </a:xfrm>
            <a:prstGeom prst="rect">
              <a:avLst/>
            </a:prstGeom>
            <a:noFill/>
          </p:spPr>
          <p:txBody>
            <a:bodyPr wrap="none" rtlCol="0">
              <a:spAutoFit/>
            </a:bodyPr>
            <a:lstStyle/>
            <a:p>
              <a:pPr algn="ctr"/>
              <a:r>
                <a:rPr lang="en-US" sz="96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88,256</a:t>
              </a:r>
            </a:p>
          </p:txBody>
        </p:sp>
      </p:grpSp>
      <p:sp>
        <p:nvSpPr>
          <p:cNvPr id="268" name="TextBox 267">
            <a:extLst>
              <a:ext uri="{FF2B5EF4-FFF2-40B4-BE49-F238E27FC236}">
                <a16:creationId xmlns:a16="http://schemas.microsoft.com/office/drawing/2014/main" id="{EFA39837-F371-4284-AC0C-1E1D200AA484}"/>
              </a:ext>
            </a:extLst>
          </p:cNvPr>
          <p:cNvSpPr txBox="1"/>
          <p:nvPr/>
        </p:nvSpPr>
        <p:spPr>
          <a:xfrm>
            <a:off x="5771724" y="5740264"/>
            <a:ext cx="12843726" cy="2800767"/>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of the </a:t>
            </a:r>
          </a:p>
          <a:p>
            <a:pPr algn="ct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385598134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68"/>
                                        </p:tgtEl>
                                        <p:attrNameLst>
                                          <p:attrName>style.visibility</p:attrName>
                                        </p:attrNameLst>
                                      </p:cBhvr>
                                      <p:to>
                                        <p:strVal val="visible"/>
                                      </p:to>
                                    </p:set>
                                    <p:anim calcmode="lin" valueType="num">
                                      <p:cBhvr additive="base">
                                        <p:cTn id="7" dur="1500" fill="hold"/>
                                        <p:tgtEl>
                                          <p:spTgt spid="268"/>
                                        </p:tgtEl>
                                        <p:attrNameLst>
                                          <p:attrName>ppt_x</p:attrName>
                                        </p:attrNameLst>
                                      </p:cBhvr>
                                      <p:tavLst>
                                        <p:tav tm="0">
                                          <p:val>
                                            <p:strVal val="#ppt_x"/>
                                          </p:val>
                                        </p:tav>
                                        <p:tav tm="100000">
                                          <p:val>
                                            <p:strVal val="#ppt_x"/>
                                          </p:val>
                                        </p:tav>
                                      </p:tavLst>
                                    </p:anim>
                                    <p:anim calcmode="lin" valueType="num">
                                      <p:cBhvr additive="base">
                                        <p:cTn id="8" dur="1500" fill="hold"/>
                                        <p:tgtEl>
                                          <p:spTgt spid="268"/>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259"/>
                                        </p:tgtEl>
                                        <p:attrNameLst>
                                          <p:attrName>style.visibility</p:attrName>
                                        </p:attrNameLst>
                                      </p:cBhvr>
                                      <p:to>
                                        <p:strVal val="visible"/>
                                      </p:to>
                                    </p:set>
                                    <p:anim calcmode="lin" valueType="num">
                                      <p:cBhvr additive="base">
                                        <p:cTn id="11" dur="1500" fill="hold"/>
                                        <p:tgtEl>
                                          <p:spTgt spid="259"/>
                                        </p:tgtEl>
                                        <p:attrNameLst>
                                          <p:attrName>ppt_x</p:attrName>
                                        </p:attrNameLst>
                                      </p:cBhvr>
                                      <p:tavLst>
                                        <p:tav tm="0">
                                          <p:val>
                                            <p:strVal val="#ppt_x"/>
                                          </p:val>
                                        </p:tav>
                                        <p:tav tm="100000">
                                          <p:val>
                                            <p:strVal val="#ppt_x"/>
                                          </p:val>
                                        </p:tav>
                                      </p:tavLst>
                                    </p:anim>
                                    <p:anim calcmode="lin" valueType="num">
                                      <p:cBhvr additive="base">
                                        <p:cTn id="12" dur="1500" fill="hold"/>
                                        <p:tgtEl>
                                          <p:spTgt spid="259"/>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262"/>
                                        </p:tgtEl>
                                        <p:attrNameLst>
                                          <p:attrName>style.visibility</p:attrName>
                                        </p:attrNameLst>
                                      </p:cBhvr>
                                      <p:to>
                                        <p:strVal val="visible"/>
                                      </p:to>
                                    </p:set>
                                    <p:anim calcmode="lin" valueType="num">
                                      <p:cBhvr additive="base">
                                        <p:cTn id="15" dur="1500" fill="hold"/>
                                        <p:tgtEl>
                                          <p:spTgt spid="262"/>
                                        </p:tgtEl>
                                        <p:attrNameLst>
                                          <p:attrName>ppt_x</p:attrName>
                                        </p:attrNameLst>
                                      </p:cBhvr>
                                      <p:tavLst>
                                        <p:tav tm="0">
                                          <p:val>
                                            <p:strVal val="#ppt_x"/>
                                          </p:val>
                                        </p:tav>
                                        <p:tav tm="100000">
                                          <p:val>
                                            <p:strVal val="#ppt_x"/>
                                          </p:val>
                                        </p:tav>
                                      </p:tavLst>
                                    </p:anim>
                                    <p:anim calcmode="lin" valueType="num">
                                      <p:cBhvr additive="base">
                                        <p:cTn id="16" dur="1500" fill="hold"/>
                                        <p:tgtEl>
                                          <p:spTgt spid="262"/>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265"/>
                                        </p:tgtEl>
                                        <p:attrNameLst>
                                          <p:attrName>style.visibility</p:attrName>
                                        </p:attrNameLst>
                                      </p:cBhvr>
                                      <p:to>
                                        <p:strVal val="visible"/>
                                      </p:to>
                                    </p:set>
                                    <p:anim calcmode="lin" valueType="num">
                                      <p:cBhvr additive="base">
                                        <p:cTn id="19" dur="1500" fill="hold"/>
                                        <p:tgtEl>
                                          <p:spTgt spid="265"/>
                                        </p:tgtEl>
                                        <p:attrNameLst>
                                          <p:attrName>ppt_x</p:attrName>
                                        </p:attrNameLst>
                                      </p:cBhvr>
                                      <p:tavLst>
                                        <p:tav tm="0">
                                          <p:val>
                                            <p:strVal val="#ppt_x"/>
                                          </p:val>
                                        </p:tav>
                                        <p:tav tm="100000">
                                          <p:val>
                                            <p:strVal val="#ppt_x"/>
                                          </p:val>
                                        </p:tav>
                                      </p:tavLst>
                                    </p:anim>
                                    <p:anim calcmode="lin" valueType="num">
                                      <p:cBhvr additive="base">
                                        <p:cTn id="20" dur="1500" fill="hold"/>
                                        <p:tgtEl>
                                          <p:spTgt spid="2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8" grpId="0"/>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5" name="Group 84">
            <a:extLst>
              <a:ext uri="{FF2B5EF4-FFF2-40B4-BE49-F238E27FC236}">
                <a16:creationId xmlns:a16="http://schemas.microsoft.com/office/drawing/2014/main" id="{A30B9CD4-808A-4404-8775-079ACD647954}"/>
              </a:ext>
            </a:extLst>
          </p:cNvPr>
          <p:cNvGrpSpPr/>
          <p:nvPr/>
        </p:nvGrpSpPr>
        <p:grpSpPr>
          <a:xfrm>
            <a:off x="2040134" y="7943013"/>
            <a:ext cx="9919147" cy="6709740"/>
            <a:chOff x="7261868" y="5061857"/>
            <a:chExt cx="9919147" cy="6709740"/>
          </a:xfrm>
          <a:solidFill>
            <a:schemeClr val="tx2">
              <a:lumMod val="10000"/>
              <a:lumOff val="90000"/>
            </a:schemeClr>
          </a:solidFill>
        </p:grpSpPr>
        <p:sp>
          <p:nvSpPr>
            <p:cNvPr id="5" name="Freeform 5">
              <a:extLst>
                <a:ext uri="{FF2B5EF4-FFF2-40B4-BE49-F238E27FC236}">
                  <a16:creationId xmlns:a16="http://schemas.microsoft.com/office/drawing/2014/main" id="{10614D3E-C55C-468D-AFC0-A8BBFD73AC08}"/>
                </a:ext>
              </a:extLst>
            </p:cNvPr>
            <p:cNvSpPr>
              <a:spLocks noEditPoints="1"/>
            </p:cNvSpPr>
            <p:nvPr/>
          </p:nvSpPr>
          <p:spPr bwMode="auto">
            <a:xfrm>
              <a:off x="7328343" y="10084877"/>
              <a:ext cx="2271655" cy="1686720"/>
            </a:xfrm>
            <a:custGeom>
              <a:avLst/>
              <a:gdLst>
                <a:gd name="T0" fmla="*/ 632 w 837"/>
                <a:gd name="T1" fmla="*/ 423 h 622"/>
                <a:gd name="T2" fmla="*/ 689 w 837"/>
                <a:gd name="T3" fmla="*/ 464 h 622"/>
                <a:gd name="T4" fmla="*/ 721 w 837"/>
                <a:gd name="T5" fmla="*/ 446 h 622"/>
                <a:gd name="T6" fmla="*/ 784 w 837"/>
                <a:gd name="T7" fmla="*/ 530 h 622"/>
                <a:gd name="T8" fmla="*/ 826 w 837"/>
                <a:gd name="T9" fmla="*/ 613 h 622"/>
                <a:gd name="T10" fmla="*/ 798 w 837"/>
                <a:gd name="T11" fmla="*/ 601 h 622"/>
                <a:gd name="T12" fmla="*/ 786 w 837"/>
                <a:gd name="T13" fmla="*/ 618 h 622"/>
                <a:gd name="T14" fmla="*/ 757 w 837"/>
                <a:gd name="T15" fmla="*/ 579 h 622"/>
                <a:gd name="T16" fmla="*/ 740 w 837"/>
                <a:gd name="T17" fmla="*/ 545 h 622"/>
                <a:gd name="T18" fmla="*/ 709 w 837"/>
                <a:gd name="T19" fmla="*/ 539 h 622"/>
                <a:gd name="T20" fmla="*/ 702 w 837"/>
                <a:gd name="T21" fmla="*/ 494 h 622"/>
                <a:gd name="T22" fmla="*/ 636 w 837"/>
                <a:gd name="T23" fmla="*/ 440 h 622"/>
                <a:gd name="T24" fmla="*/ 558 w 837"/>
                <a:gd name="T25" fmla="*/ 431 h 622"/>
                <a:gd name="T26" fmla="*/ 496 w 837"/>
                <a:gd name="T27" fmla="*/ 394 h 622"/>
                <a:gd name="T28" fmla="*/ 486 w 837"/>
                <a:gd name="T29" fmla="*/ 425 h 622"/>
                <a:gd name="T30" fmla="*/ 478 w 837"/>
                <a:gd name="T31" fmla="*/ 430 h 622"/>
                <a:gd name="T32" fmla="*/ 437 w 837"/>
                <a:gd name="T33" fmla="*/ 440 h 622"/>
                <a:gd name="T34" fmla="*/ 418 w 837"/>
                <a:gd name="T35" fmla="*/ 432 h 622"/>
                <a:gd name="T36" fmla="*/ 444 w 837"/>
                <a:gd name="T37" fmla="*/ 390 h 622"/>
                <a:gd name="T38" fmla="*/ 394 w 837"/>
                <a:gd name="T39" fmla="*/ 422 h 622"/>
                <a:gd name="T40" fmla="*/ 376 w 837"/>
                <a:gd name="T41" fmla="*/ 458 h 622"/>
                <a:gd name="T42" fmla="*/ 258 w 837"/>
                <a:gd name="T43" fmla="*/ 533 h 622"/>
                <a:gd name="T44" fmla="*/ 225 w 837"/>
                <a:gd name="T45" fmla="*/ 544 h 622"/>
                <a:gd name="T46" fmla="*/ 162 w 837"/>
                <a:gd name="T47" fmla="*/ 546 h 622"/>
                <a:gd name="T48" fmla="*/ 109 w 837"/>
                <a:gd name="T49" fmla="*/ 550 h 622"/>
                <a:gd name="T50" fmla="*/ 173 w 837"/>
                <a:gd name="T51" fmla="*/ 525 h 622"/>
                <a:gd name="T52" fmla="*/ 222 w 837"/>
                <a:gd name="T53" fmla="*/ 514 h 622"/>
                <a:gd name="T54" fmla="*/ 280 w 837"/>
                <a:gd name="T55" fmla="*/ 487 h 622"/>
                <a:gd name="T56" fmla="*/ 284 w 837"/>
                <a:gd name="T57" fmla="*/ 446 h 622"/>
                <a:gd name="T58" fmla="*/ 266 w 837"/>
                <a:gd name="T59" fmla="*/ 450 h 622"/>
                <a:gd name="T60" fmla="*/ 233 w 837"/>
                <a:gd name="T61" fmla="*/ 423 h 622"/>
                <a:gd name="T62" fmla="*/ 220 w 837"/>
                <a:gd name="T63" fmla="*/ 402 h 622"/>
                <a:gd name="T64" fmla="*/ 225 w 837"/>
                <a:gd name="T65" fmla="*/ 368 h 622"/>
                <a:gd name="T66" fmla="*/ 180 w 837"/>
                <a:gd name="T67" fmla="*/ 339 h 622"/>
                <a:gd name="T68" fmla="*/ 191 w 837"/>
                <a:gd name="T69" fmla="*/ 317 h 622"/>
                <a:gd name="T70" fmla="*/ 221 w 837"/>
                <a:gd name="T71" fmla="*/ 254 h 622"/>
                <a:gd name="T72" fmla="*/ 266 w 837"/>
                <a:gd name="T73" fmla="*/ 252 h 622"/>
                <a:gd name="T74" fmla="*/ 299 w 837"/>
                <a:gd name="T75" fmla="*/ 209 h 622"/>
                <a:gd name="T76" fmla="*/ 224 w 837"/>
                <a:gd name="T77" fmla="*/ 166 h 622"/>
                <a:gd name="T78" fmla="*/ 249 w 837"/>
                <a:gd name="T79" fmla="*/ 142 h 622"/>
                <a:gd name="T80" fmla="*/ 283 w 837"/>
                <a:gd name="T81" fmla="*/ 139 h 622"/>
                <a:gd name="T82" fmla="*/ 300 w 837"/>
                <a:gd name="T83" fmla="*/ 133 h 622"/>
                <a:gd name="T84" fmla="*/ 287 w 837"/>
                <a:gd name="T85" fmla="*/ 96 h 622"/>
                <a:gd name="T86" fmla="*/ 314 w 837"/>
                <a:gd name="T87" fmla="*/ 54 h 622"/>
                <a:gd name="T88" fmla="*/ 365 w 837"/>
                <a:gd name="T89" fmla="*/ 19 h 622"/>
                <a:gd name="T90" fmla="*/ 417 w 837"/>
                <a:gd name="T91" fmla="*/ 0 h 622"/>
                <a:gd name="T92" fmla="*/ 450 w 837"/>
                <a:gd name="T93" fmla="*/ 20 h 622"/>
                <a:gd name="T94" fmla="*/ 528 w 837"/>
                <a:gd name="T95" fmla="*/ 62 h 622"/>
                <a:gd name="T96" fmla="*/ 148 w 837"/>
                <a:gd name="T97" fmla="*/ 196 h 622"/>
                <a:gd name="T98" fmla="*/ 130 w 837"/>
                <a:gd name="T99" fmla="*/ 198 h 622"/>
                <a:gd name="T100" fmla="*/ 137 w 837"/>
                <a:gd name="T101" fmla="*/ 194 h 622"/>
                <a:gd name="T102" fmla="*/ 164 w 837"/>
                <a:gd name="T103" fmla="*/ 356 h 622"/>
                <a:gd name="T104" fmla="*/ 64 w 837"/>
                <a:gd name="T105" fmla="*/ 291 h 622"/>
                <a:gd name="T106" fmla="*/ 0 w 837"/>
                <a:gd name="T107" fmla="*/ 566 h 622"/>
                <a:gd name="T108" fmla="*/ 47 w 837"/>
                <a:gd name="T109" fmla="*/ 563 h 622"/>
                <a:gd name="T110" fmla="*/ 72 w 837"/>
                <a:gd name="T111" fmla="*/ 564 h 622"/>
                <a:gd name="T112" fmla="*/ 196 w 837"/>
                <a:gd name="T113" fmla="*/ 548 h 622"/>
                <a:gd name="T114" fmla="*/ 207 w 837"/>
                <a:gd name="T115" fmla="*/ 560 h 622"/>
                <a:gd name="T116" fmla="*/ 302 w 837"/>
                <a:gd name="T117" fmla="*/ 553 h 622"/>
                <a:gd name="T118" fmla="*/ 337 w 837"/>
                <a:gd name="T119" fmla="*/ 503 h 622"/>
                <a:gd name="T120" fmla="*/ 386 w 837"/>
                <a:gd name="T121" fmla="*/ 488 h 622"/>
                <a:gd name="T122" fmla="*/ 396 w 837"/>
                <a:gd name="T123" fmla="*/ 482 h 622"/>
                <a:gd name="T124" fmla="*/ 506 w 837"/>
                <a:gd name="T125" fmla="*/ 424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7" h="622">
                  <a:moveTo>
                    <a:pt x="608" y="81"/>
                  </a:moveTo>
                  <a:cubicBezTo>
                    <a:pt x="607" y="422"/>
                    <a:pt x="607" y="422"/>
                    <a:pt x="607" y="422"/>
                  </a:cubicBezTo>
                  <a:cubicBezTo>
                    <a:pt x="614" y="426"/>
                    <a:pt x="614" y="426"/>
                    <a:pt x="614" y="426"/>
                  </a:cubicBezTo>
                  <a:cubicBezTo>
                    <a:pt x="626" y="427"/>
                    <a:pt x="626" y="427"/>
                    <a:pt x="626" y="427"/>
                  </a:cubicBezTo>
                  <a:cubicBezTo>
                    <a:pt x="632" y="423"/>
                    <a:pt x="632" y="423"/>
                    <a:pt x="632" y="423"/>
                  </a:cubicBezTo>
                  <a:cubicBezTo>
                    <a:pt x="642" y="423"/>
                    <a:pt x="642" y="423"/>
                    <a:pt x="642" y="423"/>
                  </a:cubicBezTo>
                  <a:cubicBezTo>
                    <a:pt x="643" y="434"/>
                    <a:pt x="643" y="434"/>
                    <a:pt x="643" y="434"/>
                  </a:cubicBezTo>
                  <a:cubicBezTo>
                    <a:pt x="671" y="462"/>
                    <a:pt x="671" y="462"/>
                    <a:pt x="671" y="462"/>
                  </a:cubicBezTo>
                  <a:cubicBezTo>
                    <a:pt x="673" y="472"/>
                    <a:pt x="673" y="472"/>
                    <a:pt x="673" y="472"/>
                  </a:cubicBezTo>
                  <a:cubicBezTo>
                    <a:pt x="689" y="463"/>
                    <a:pt x="686" y="465"/>
                    <a:pt x="689" y="464"/>
                  </a:cubicBezTo>
                  <a:cubicBezTo>
                    <a:pt x="690" y="451"/>
                    <a:pt x="690" y="451"/>
                    <a:pt x="690" y="451"/>
                  </a:cubicBezTo>
                  <a:cubicBezTo>
                    <a:pt x="696" y="445"/>
                    <a:pt x="696" y="445"/>
                    <a:pt x="696" y="445"/>
                  </a:cubicBezTo>
                  <a:cubicBezTo>
                    <a:pt x="701" y="444"/>
                    <a:pt x="701" y="444"/>
                    <a:pt x="701" y="444"/>
                  </a:cubicBezTo>
                  <a:cubicBezTo>
                    <a:pt x="708" y="438"/>
                    <a:pt x="708" y="438"/>
                    <a:pt x="708" y="438"/>
                  </a:cubicBezTo>
                  <a:cubicBezTo>
                    <a:pt x="721" y="446"/>
                    <a:pt x="721" y="446"/>
                    <a:pt x="721" y="446"/>
                  </a:cubicBezTo>
                  <a:cubicBezTo>
                    <a:pt x="723" y="458"/>
                    <a:pt x="723" y="458"/>
                    <a:pt x="723" y="458"/>
                  </a:cubicBezTo>
                  <a:cubicBezTo>
                    <a:pt x="731" y="462"/>
                    <a:pt x="731" y="462"/>
                    <a:pt x="731" y="462"/>
                  </a:cubicBezTo>
                  <a:cubicBezTo>
                    <a:pt x="735" y="472"/>
                    <a:pt x="735" y="472"/>
                    <a:pt x="735" y="472"/>
                  </a:cubicBezTo>
                  <a:cubicBezTo>
                    <a:pt x="751" y="479"/>
                    <a:pt x="751" y="479"/>
                    <a:pt x="751" y="479"/>
                  </a:cubicBezTo>
                  <a:cubicBezTo>
                    <a:pt x="771" y="515"/>
                    <a:pt x="772" y="515"/>
                    <a:pt x="784" y="530"/>
                  </a:cubicBezTo>
                  <a:cubicBezTo>
                    <a:pt x="790" y="544"/>
                    <a:pt x="790" y="544"/>
                    <a:pt x="790" y="544"/>
                  </a:cubicBezTo>
                  <a:cubicBezTo>
                    <a:pt x="815" y="553"/>
                    <a:pt x="806" y="550"/>
                    <a:pt x="831" y="560"/>
                  </a:cubicBezTo>
                  <a:cubicBezTo>
                    <a:pt x="836" y="581"/>
                    <a:pt x="835" y="575"/>
                    <a:pt x="837" y="590"/>
                  </a:cubicBezTo>
                  <a:cubicBezTo>
                    <a:pt x="833" y="604"/>
                    <a:pt x="833" y="604"/>
                    <a:pt x="833" y="604"/>
                  </a:cubicBezTo>
                  <a:cubicBezTo>
                    <a:pt x="826" y="613"/>
                    <a:pt x="826" y="613"/>
                    <a:pt x="826" y="613"/>
                  </a:cubicBezTo>
                  <a:cubicBezTo>
                    <a:pt x="820" y="610"/>
                    <a:pt x="820" y="610"/>
                    <a:pt x="820" y="610"/>
                  </a:cubicBezTo>
                  <a:cubicBezTo>
                    <a:pt x="814" y="597"/>
                    <a:pt x="814" y="597"/>
                    <a:pt x="814" y="597"/>
                  </a:cubicBezTo>
                  <a:cubicBezTo>
                    <a:pt x="801" y="590"/>
                    <a:pt x="804" y="592"/>
                    <a:pt x="796" y="587"/>
                  </a:cubicBezTo>
                  <a:cubicBezTo>
                    <a:pt x="792" y="590"/>
                    <a:pt x="792" y="590"/>
                    <a:pt x="792" y="590"/>
                  </a:cubicBezTo>
                  <a:cubicBezTo>
                    <a:pt x="798" y="601"/>
                    <a:pt x="798" y="601"/>
                    <a:pt x="798" y="601"/>
                  </a:cubicBezTo>
                  <a:cubicBezTo>
                    <a:pt x="799" y="616"/>
                    <a:pt x="799" y="616"/>
                    <a:pt x="799" y="616"/>
                  </a:cubicBezTo>
                  <a:cubicBezTo>
                    <a:pt x="795" y="618"/>
                    <a:pt x="795" y="618"/>
                    <a:pt x="795" y="618"/>
                  </a:cubicBezTo>
                  <a:cubicBezTo>
                    <a:pt x="785" y="608"/>
                    <a:pt x="789" y="611"/>
                    <a:pt x="779" y="605"/>
                  </a:cubicBezTo>
                  <a:cubicBezTo>
                    <a:pt x="781" y="611"/>
                    <a:pt x="781" y="611"/>
                    <a:pt x="781" y="611"/>
                  </a:cubicBezTo>
                  <a:cubicBezTo>
                    <a:pt x="786" y="618"/>
                    <a:pt x="786" y="618"/>
                    <a:pt x="786" y="618"/>
                  </a:cubicBezTo>
                  <a:cubicBezTo>
                    <a:pt x="783" y="622"/>
                    <a:pt x="783" y="622"/>
                    <a:pt x="783" y="622"/>
                  </a:cubicBezTo>
                  <a:cubicBezTo>
                    <a:pt x="775" y="619"/>
                    <a:pt x="768" y="601"/>
                    <a:pt x="765" y="595"/>
                  </a:cubicBezTo>
                  <a:cubicBezTo>
                    <a:pt x="764" y="602"/>
                    <a:pt x="760" y="599"/>
                    <a:pt x="756" y="593"/>
                  </a:cubicBezTo>
                  <a:cubicBezTo>
                    <a:pt x="763" y="585"/>
                    <a:pt x="763" y="585"/>
                    <a:pt x="763" y="585"/>
                  </a:cubicBezTo>
                  <a:cubicBezTo>
                    <a:pt x="757" y="579"/>
                    <a:pt x="757" y="579"/>
                    <a:pt x="757" y="579"/>
                  </a:cubicBezTo>
                  <a:cubicBezTo>
                    <a:pt x="757" y="559"/>
                    <a:pt x="757" y="559"/>
                    <a:pt x="757" y="559"/>
                  </a:cubicBezTo>
                  <a:cubicBezTo>
                    <a:pt x="754" y="559"/>
                    <a:pt x="754" y="559"/>
                    <a:pt x="754" y="559"/>
                  </a:cubicBezTo>
                  <a:cubicBezTo>
                    <a:pt x="751" y="573"/>
                    <a:pt x="751" y="573"/>
                    <a:pt x="751" y="573"/>
                  </a:cubicBezTo>
                  <a:cubicBezTo>
                    <a:pt x="746" y="575"/>
                    <a:pt x="746" y="575"/>
                    <a:pt x="746" y="575"/>
                  </a:cubicBezTo>
                  <a:cubicBezTo>
                    <a:pt x="741" y="557"/>
                    <a:pt x="743" y="563"/>
                    <a:pt x="740" y="545"/>
                  </a:cubicBezTo>
                  <a:cubicBezTo>
                    <a:pt x="737" y="543"/>
                    <a:pt x="737" y="543"/>
                    <a:pt x="737" y="543"/>
                  </a:cubicBezTo>
                  <a:cubicBezTo>
                    <a:pt x="738" y="569"/>
                    <a:pt x="738" y="565"/>
                    <a:pt x="738" y="570"/>
                  </a:cubicBezTo>
                  <a:cubicBezTo>
                    <a:pt x="732" y="565"/>
                    <a:pt x="732" y="565"/>
                    <a:pt x="732" y="565"/>
                  </a:cubicBezTo>
                  <a:cubicBezTo>
                    <a:pt x="718" y="541"/>
                    <a:pt x="718" y="541"/>
                    <a:pt x="718" y="541"/>
                  </a:cubicBezTo>
                  <a:cubicBezTo>
                    <a:pt x="709" y="539"/>
                    <a:pt x="709" y="539"/>
                    <a:pt x="709" y="539"/>
                  </a:cubicBezTo>
                  <a:cubicBezTo>
                    <a:pt x="707" y="524"/>
                    <a:pt x="707" y="524"/>
                    <a:pt x="707" y="524"/>
                  </a:cubicBezTo>
                  <a:cubicBezTo>
                    <a:pt x="700" y="513"/>
                    <a:pt x="700" y="513"/>
                    <a:pt x="700" y="513"/>
                  </a:cubicBezTo>
                  <a:cubicBezTo>
                    <a:pt x="694" y="508"/>
                    <a:pt x="694" y="508"/>
                    <a:pt x="694" y="508"/>
                  </a:cubicBezTo>
                  <a:cubicBezTo>
                    <a:pt x="694" y="499"/>
                    <a:pt x="694" y="499"/>
                    <a:pt x="694" y="499"/>
                  </a:cubicBezTo>
                  <a:cubicBezTo>
                    <a:pt x="702" y="494"/>
                    <a:pt x="702" y="494"/>
                    <a:pt x="702" y="494"/>
                  </a:cubicBezTo>
                  <a:cubicBezTo>
                    <a:pt x="700" y="493"/>
                    <a:pt x="700" y="493"/>
                    <a:pt x="700" y="493"/>
                  </a:cubicBezTo>
                  <a:cubicBezTo>
                    <a:pt x="690" y="495"/>
                    <a:pt x="690" y="495"/>
                    <a:pt x="690" y="495"/>
                  </a:cubicBezTo>
                  <a:cubicBezTo>
                    <a:pt x="673" y="483"/>
                    <a:pt x="679" y="488"/>
                    <a:pt x="666" y="474"/>
                  </a:cubicBezTo>
                  <a:cubicBezTo>
                    <a:pt x="642" y="461"/>
                    <a:pt x="650" y="466"/>
                    <a:pt x="631" y="453"/>
                  </a:cubicBezTo>
                  <a:cubicBezTo>
                    <a:pt x="636" y="440"/>
                    <a:pt x="636" y="440"/>
                    <a:pt x="636" y="440"/>
                  </a:cubicBezTo>
                  <a:cubicBezTo>
                    <a:pt x="636" y="434"/>
                    <a:pt x="636" y="434"/>
                    <a:pt x="636" y="434"/>
                  </a:cubicBezTo>
                  <a:cubicBezTo>
                    <a:pt x="629" y="440"/>
                    <a:pt x="629" y="440"/>
                    <a:pt x="629" y="440"/>
                  </a:cubicBezTo>
                  <a:cubicBezTo>
                    <a:pt x="617" y="445"/>
                    <a:pt x="617" y="445"/>
                    <a:pt x="617" y="445"/>
                  </a:cubicBezTo>
                  <a:cubicBezTo>
                    <a:pt x="599" y="439"/>
                    <a:pt x="607" y="442"/>
                    <a:pt x="580" y="431"/>
                  </a:cubicBezTo>
                  <a:cubicBezTo>
                    <a:pt x="558" y="431"/>
                    <a:pt x="558" y="431"/>
                    <a:pt x="558" y="431"/>
                  </a:cubicBezTo>
                  <a:cubicBezTo>
                    <a:pt x="555" y="433"/>
                    <a:pt x="555" y="433"/>
                    <a:pt x="555" y="433"/>
                  </a:cubicBezTo>
                  <a:cubicBezTo>
                    <a:pt x="529" y="417"/>
                    <a:pt x="529" y="417"/>
                    <a:pt x="529" y="417"/>
                  </a:cubicBezTo>
                  <a:cubicBezTo>
                    <a:pt x="521" y="416"/>
                    <a:pt x="521" y="416"/>
                    <a:pt x="521" y="416"/>
                  </a:cubicBezTo>
                  <a:cubicBezTo>
                    <a:pt x="510" y="393"/>
                    <a:pt x="510" y="393"/>
                    <a:pt x="510" y="393"/>
                  </a:cubicBezTo>
                  <a:cubicBezTo>
                    <a:pt x="496" y="394"/>
                    <a:pt x="496" y="394"/>
                    <a:pt x="496" y="394"/>
                  </a:cubicBezTo>
                  <a:cubicBezTo>
                    <a:pt x="481" y="400"/>
                    <a:pt x="481" y="400"/>
                    <a:pt x="481" y="400"/>
                  </a:cubicBezTo>
                  <a:cubicBezTo>
                    <a:pt x="483" y="418"/>
                    <a:pt x="483" y="418"/>
                    <a:pt x="483" y="418"/>
                  </a:cubicBezTo>
                  <a:cubicBezTo>
                    <a:pt x="488" y="406"/>
                    <a:pt x="488" y="406"/>
                    <a:pt x="488" y="406"/>
                  </a:cubicBezTo>
                  <a:cubicBezTo>
                    <a:pt x="492" y="408"/>
                    <a:pt x="492" y="408"/>
                    <a:pt x="492" y="408"/>
                  </a:cubicBezTo>
                  <a:cubicBezTo>
                    <a:pt x="486" y="425"/>
                    <a:pt x="486" y="425"/>
                    <a:pt x="486" y="425"/>
                  </a:cubicBezTo>
                  <a:cubicBezTo>
                    <a:pt x="498" y="414"/>
                    <a:pt x="498" y="414"/>
                    <a:pt x="498" y="414"/>
                  </a:cubicBezTo>
                  <a:cubicBezTo>
                    <a:pt x="501" y="421"/>
                    <a:pt x="501" y="421"/>
                    <a:pt x="501" y="421"/>
                  </a:cubicBezTo>
                  <a:cubicBezTo>
                    <a:pt x="485" y="438"/>
                    <a:pt x="485" y="438"/>
                    <a:pt x="485" y="438"/>
                  </a:cubicBezTo>
                  <a:cubicBezTo>
                    <a:pt x="480" y="437"/>
                    <a:pt x="480" y="437"/>
                    <a:pt x="480" y="437"/>
                  </a:cubicBezTo>
                  <a:cubicBezTo>
                    <a:pt x="478" y="430"/>
                    <a:pt x="478" y="430"/>
                    <a:pt x="478" y="430"/>
                  </a:cubicBezTo>
                  <a:cubicBezTo>
                    <a:pt x="473" y="426"/>
                    <a:pt x="473" y="426"/>
                    <a:pt x="473" y="426"/>
                  </a:cubicBezTo>
                  <a:cubicBezTo>
                    <a:pt x="468" y="431"/>
                    <a:pt x="468" y="431"/>
                    <a:pt x="468" y="431"/>
                  </a:cubicBezTo>
                  <a:cubicBezTo>
                    <a:pt x="457" y="424"/>
                    <a:pt x="457" y="424"/>
                    <a:pt x="457" y="424"/>
                  </a:cubicBezTo>
                  <a:cubicBezTo>
                    <a:pt x="444" y="432"/>
                    <a:pt x="444" y="432"/>
                    <a:pt x="444" y="432"/>
                  </a:cubicBezTo>
                  <a:cubicBezTo>
                    <a:pt x="437" y="440"/>
                    <a:pt x="437" y="440"/>
                    <a:pt x="437" y="440"/>
                  </a:cubicBezTo>
                  <a:cubicBezTo>
                    <a:pt x="424" y="449"/>
                    <a:pt x="424" y="449"/>
                    <a:pt x="424" y="449"/>
                  </a:cubicBezTo>
                  <a:cubicBezTo>
                    <a:pt x="405" y="448"/>
                    <a:pt x="405" y="448"/>
                    <a:pt x="405" y="448"/>
                  </a:cubicBezTo>
                  <a:cubicBezTo>
                    <a:pt x="403" y="440"/>
                    <a:pt x="403" y="440"/>
                    <a:pt x="403" y="440"/>
                  </a:cubicBezTo>
                  <a:cubicBezTo>
                    <a:pt x="418" y="437"/>
                    <a:pt x="418" y="437"/>
                    <a:pt x="418" y="437"/>
                  </a:cubicBezTo>
                  <a:cubicBezTo>
                    <a:pt x="418" y="432"/>
                    <a:pt x="418" y="432"/>
                    <a:pt x="418" y="432"/>
                  </a:cubicBezTo>
                  <a:cubicBezTo>
                    <a:pt x="408" y="430"/>
                    <a:pt x="408" y="430"/>
                    <a:pt x="408" y="430"/>
                  </a:cubicBezTo>
                  <a:cubicBezTo>
                    <a:pt x="413" y="418"/>
                    <a:pt x="411" y="423"/>
                    <a:pt x="422" y="404"/>
                  </a:cubicBezTo>
                  <a:cubicBezTo>
                    <a:pt x="422" y="396"/>
                    <a:pt x="421" y="398"/>
                    <a:pt x="422" y="394"/>
                  </a:cubicBezTo>
                  <a:cubicBezTo>
                    <a:pt x="440" y="385"/>
                    <a:pt x="440" y="385"/>
                    <a:pt x="440" y="385"/>
                  </a:cubicBezTo>
                  <a:cubicBezTo>
                    <a:pt x="444" y="390"/>
                    <a:pt x="444" y="390"/>
                    <a:pt x="444" y="390"/>
                  </a:cubicBezTo>
                  <a:cubicBezTo>
                    <a:pt x="455" y="390"/>
                    <a:pt x="455" y="390"/>
                    <a:pt x="455" y="390"/>
                  </a:cubicBezTo>
                  <a:cubicBezTo>
                    <a:pt x="450" y="380"/>
                    <a:pt x="450" y="380"/>
                    <a:pt x="450" y="380"/>
                  </a:cubicBezTo>
                  <a:cubicBezTo>
                    <a:pt x="435" y="378"/>
                    <a:pt x="435" y="378"/>
                    <a:pt x="435" y="378"/>
                  </a:cubicBezTo>
                  <a:cubicBezTo>
                    <a:pt x="415" y="389"/>
                    <a:pt x="415" y="389"/>
                    <a:pt x="415" y="389"/>
                  </a:cubicBezTo>
                  <a:cubicBezTo>
                    <a:pt x="395" y="417"/>
                    <a:pt x="399" y="411"/>
                    <a:pt x="394" y="422"/>
                  </a:cubicBezTo>
                  <a:cubicBezTo>
                    <a:pt x="377" y="428"/>
                    <a:pt x="377" y="428"/>
                    <a:pt x="377" y="428"/>
                  </a:cubicBezTo>
                  <a:cubicBezTo>
                    <a:pt x="364" y="439"/>
                    <a:pt x="364" y="439"/>
                    <a:pt x="364" y="439"/>
                  </a:cubicBezTo>
                  <a:cubicBezTo>
                    <a:pt x="363" y="445"/>
                    <a:pt x="363" y="445"/>
                    <a:pt x="363" y="445"/>
                  </a:cubicBezTo>
                  <a:cubicBezTo>
                    <a:pt x="372" y="449"/>
                    <a:pt x="372" y="449"/>
                    <a:pt x="372" y="449"/>
                  </a:cubicBezTo>
                  <a:cubicBezTo>
                    <a:pt x="376" y="458"/>
                    <a:pt x="376" y="458"/>
                    <a:pt x="376" y="458"/>
                  </a:cubicBezTo>
                  <a:cubicBezTo>
                    <a:pt x="365" y="470"/>
                    <a:pt x="365" y="470"/>
                    <a:pt x="365" y="470"/>
                  </a:cubicBezTo>
                  <a:cubicBezTo>
                    <a:pt x="339" y="487"/>
                    <a:pt x="342" y="486"/>
                    <a:pt x="299" y="508"/>
                  </a:cubicBezTo>
                  <a:cubicBezTo>
                    <a:pt x="273" y="514"/>
                    <a:pt x="283" y="511"/>
                    <a:pt x="257" y="522"/>
                  </a:cubicBezTo>
                  <a:cubicBezTo>
                    <a:pt x="264" y="527"/>
                    <a:pt x="264" y="527"/>
                    <a:pt x="264" y="527"/>
                  </a:cubicBezTo>
                  <a:cubicBezTo>
                    <a:pt x="258" y="533"/>
                    <a:pt x="258" y="533"/>
                    <a:pt x="258" y="533"/>
                  </a:cubicBezTo>
                  <a:cubicBezTo>
                    <a:pt x="256" y="538"/>
                    <a:pt x="256" y="538"/>
                    <a:pt x="256" y="538"/>
                  </a:cubicBezTo>
                  <a:cubicBezTo>
                    <a:pt x="245" y="534"/>
                    <a:pt x="245" y="534"/>
                    <a:pt x="245" y="534"/>
                  </a:cubicBezTo>
                  <a:cubicBezTo>
                    <a:pt x="232" y="534"/>
                    <a:pt x="232" y="534"/>
                    <a:pt x="232" y="534"/>
                  </a:cubicBezTo>
                  <a:cubicBezTo>
                    <a:pt x="229" y="544"/>
                    <a:pt x="229" y="544"/>
                    <a:pt x="229" y="544"/>
                  </a:cubicBezTo>
                  <a:cubicBezTo>
                    <a:pt x="225" y="544"/>
                    <a:pt x="225" y="544"/>
                    <a:pt x="225" y="544"/>
                  </a:cubicBezTo>
                  <a:cubicBezTo>
                    <a:pt x="226" y="534"/>
                    <a:pt x="226" y="534"/>
                    <a:pt x="226" y="534"/>
                  </a:cubicBezTo>
                  <a:cubicBezTo>
                    <a:pt x="209" y="540"/>
                    <a:pt x="215" y="538"/>
                    <a:pt x="200" y="543"/>
                  </a:cubicBezTo>
                  <a:cubicBezTo>
                    <a:pt x="187" y="538"/>
                    <a:pt x="187" y="538"/>
                    <a:pt x="187" y="538"/>
                  </a:cubicBezTo>
                  <a:cubicBezTo>
                    <a:pt x="175" y="546"/>
                    <a:pt x="175" y="546"/>
                    <a:pt x="175" y="546"/>
                  </a:cubicBezTo>
                  <a:cubicBezTo>
                    <a:pt x="162" y="546"/>
                    <a:pt x="162" y="546"/>
                    <a:pt x="162" y="546"/>
                  </a:cubicBezTo>
                  <a:cubicBezTo>
                    <a:pt x="152" y="552"/>
                    <a:pt x="155" y="550"/>
                    <a:pt x="148" y="554"/>
                  </a:cubicBezTo>
                  <a:cubicBezTo>
                    <a:pt x="137" y="553"/>
                    <a:pt x="142" y="554"/>
                    <a:pt x="129" y="548"/>
                  </a:cubicBezTo>
                  <a:cubicBezTo>
                    <a:pt x="120" y="551"/>
                    <a:pt x="120" y="551"/>
                    <a:pt x="120" y="551"/>
                  </a:cubicBezTo>
                  <a:cubicBezTo>
                    <a:pt x="116" y="555"/>
                    <a:pt x="116" y="555"/>
                    <a:pt x="116" y="555"/>
                  </a:cubicBezTo>
                  <a:cubicBezTo>
                    <a:pt x="109" y="550"/>
                    <a:pt x="109" y="550"/>
                    <a:pt x="109" y="550"/>
                  </a:cubicBezTo>
                  <a:cubicBezTo>
                    <a:pt x="109" y="543"/>
                    <a:pt x="109" y="543"/>
                    <a:pt x="109" y="543"/>
                  </a:cubicBezTo>
                  <a:cubicBezTo>
                    <a:pt x="122" y="538"/>
                    <a:pt x="122" y="538"/>
                    <a:pt x="122" y="538"/>
                  </a:cubicBezTo>
                  <a:cubicBezTo>
                    <a:pt x="147" y="540"/>
                    <a:pt x="147" y="540"/>
                    <a:pt x="147" y="540"/>
                  </a:cubicBezTo>
                  <a:cubicBezTo>
                    <a:pt x="164" y="534"/>
                    <a:pt x="164" y="534"/>
                    <a:pt x="164" y="534"/>
                  </a:cubicBezTo>
                  <a:cubicBezTo>
                    <a:pt x="173" y="525"/>
                    <a:pt x="173" y="525"/>
                    <a:pt x="173" y="525"/>
                  </a:cubicBezTo>
                  <a:cubicBezTo>
                    <a:pt x="187" y="522"/>
                    <a:pt x="183" y="524"/>
                    <a:pt x="192" y="520"/>
                  </a:cubicBezTo>
                  <a:cubicBezTo>
                    <a:pt x="202" y="520"/>
                    <a:pt x="202" y="520"/>
                    <a:pt x="202" y="520"/>
                  </a:cubicBezTo>
                  <a:cubicBezTo>
                    <a:pt x="209" y="526"/>
                    <a:pt x="209" y="526"/>
                    <a:pt x="209" y="526"/>
                  </a:cubicBezTo>
                  <a:cubicBezTo>
                    <a:pt x="213" y="524"/>
                    <a:pt x="213" y="524"/>
                    <a:pt x="213" y="524"/>
                  </a:cubicBezTo>
                  <a:cubicBezTo>
                    <a:pt x="222" y="514"/>
                    <a:pt x="222" y="514"/>
                    <a:pt x="222" y="514"/>
                  </a:cubicBezTo>
                  <a:cubicBezTo>
                    <a:pt x="245" y="506"/>
                    <a:pt x="231" y="511"/>
                    <a:pt x="253" y="506"/>
                  </a:cubicBezTo>
                  <a:cubicBezTo>
                    <a:pt x="256" y="508"/>
                    <a:pt x="256" y="508"/>
                    <a:pt x="256" y="508"/>
                  </a:cubicBezTo>
                  <a:cubicBezTo>
                    <a:pt x="259" y="508"/>
                    <a:pt x="259" y="508"/>
                    <a:pt x="259" y="508"/>
                  </a:cubicBezTo>
                  <a:cubicBezTo>
                    <a:pt x="264" y="493"/>
                    <a:pt x="264" y="493"/>
                    <a:pt x="264" y="493"/>
                  </a:cubicBezTo>
                  <a:cubicBezTo>
                    <a:pt x="280" y="487"/>
                    <a:pt x="280" y="487"/>
                    <a:pt x="280" y="487"/>
                  </a:cubicBezTo>
                  <a:cubicBezTo>
                    <a:pt x="289" y="469"/>
                    <a:pt x="286" y="476"/>
                    <a:pt x="297" y="454"/>
                  </a:cubicBezTo>
                  <a:cubicBezTo>
                    <a:pt x="303" y="448"/>
                    <a:pt x="303" y="448"/>
                    <a:pt x="303" y="448"/>
                  </a:cubicBezTo>
                  <a:cubicBezTo>
                    <a:pt x="304" y="438"/>
                    <a:pt x="304" y="438"/>
                    <a:pt x="304" y="438"/>
                  </a:cubicBezTo>
                  <a:cubicBezTo>
                    <a:pt x="298" y="443"/>
                    <a:pt x="298" y="443"/>
                    <a:pt x="298" y="443"/>
                  </a:cubicBezTo>
                  <a:cubicBezTo>
                    <a:pt x="284" y="446"/>
                    <a:pt x="284" y="446"/>
                    <a:pt x="284" y="446"/>
                  </a:cubicBezTo>
                  <a:cubicBezTo>
                    <a:pt x="282" y="436"/>
                    <a:pt x="282" y="436"/>
                    <a:pt x="282" y="436"/>
                  </a:cubicBezTo>
                  <a:cubicBezTo>
                    <a:pt x="277" y="435"/>
                    <a:pt x="277" y="435"/>
                    <a:pt x="277" y="435"/>
                  </a:cubicBezTo>
                  <a:cubicBezTo>
                    <a:pt x="273" y="439"/>
                    <a:pt x="273" y="439"/>
                    <a:pt x="273" y="439"/>
                  </a:cubicBezTo>
                  <a:cubicBezTo>
                    <a:pt x="272" y="450"/>
                    <a:pt x="272" y="450"/>
                    <a:pt x="272" y="450"/>
                  </a:cubicBezTo>
                  <a:cubicBezTo>
                    <a:pt x="266" y="450"/>
                    <a:pt x="266" y="450"/>
                    <a:pt x="266" y="450"/>
                  </a:cubicBezTo>
                  <a:cubicBezTo>
                    <a:pt x="260" y="426"/>
                    <a:pt x="260" y="426"/>
                    <a:pt x="260" y="426"/>
                  </a:cubicBezTo>
                  <a:cubicBezTo>
                    <a:pt x="255" y="432"/>
                    <a:pt x="255" y="432"/>
                    <a:pt x="255" y="432"/>
                  </a:cubicBezTo>
                  <a:cubicBezTo>
                    <a:pt x="250" y="430"/>
                    <a:pt x="250" y="430"/>
                    <a:pt x="250" y="430"/>
                  </a:cubicBezTo>
                  <a:cubicBezTo>
                    <a:pt x="249" y="422"/>
                    <a:pt x="249" y="422"/>
                    <a:pt x="249" y="422"/>
                  </a:cubicBezTo>
                  <a:cubicBezTo>
                    <a:pt x="233" y="423"/>
                    <a:pt x="233" y="423"/>
                    <a:pt x="233" y="423"/>
                  </a:cubicBezTo>
                  <a:cubicBezTo>
                    <a:pt x="225" y="427"/>
                    <a:pt x="225" y="427"/>
                    <a:pt x="225" y="427"/>
                  </a:cubicBezTo>
                  <a:cubicBezTo>
                    <a:pt x="214" y="426"/>
                    <a:pt x="214" y="426"/>
                    <a:pt x="214" y="426"/>
                  </a:cubicBezTo>
                  <a:cubicBezTo>
                    <a:pt x="220" y="420"/>
                    <a:pt x="220" y="420"/>
                    <a:pt x="220" y="420"/>
                  </a:cubicBezTo>
                  <a:cubicBezTo>
                    <a:pt x="222" y="410"/>
                    <a:pt x="222" y="410"/>
                    <a:pt x="222" y="410"/>
                  </a:cubicBezTo>
                  <a:cubicBezTo>
                    <a:pt x="220" y="402"/>
                    <a:pt x="220" y="402"/>
                    <a:pt x="220" y="402"/>
                  </a:cubicBezTo>
                  <a:cubicBezTo>
                    <a:pt x="226" y="398"/>
                    <a:pt x="226" y="398"/>
                    <a:pt x="226" y="398"/>
                  </a:cubicBezTo>
                  <a:cubicBezTo>
                    <a:pt x="231" y="397"/>
                    <a:pt x="231" y="397"/>
                    <a:pt x="231" y="397"/>
                  </a:cubicBezTo>
                  <a:cubicBezTo>
                    <a:pt x="229" y="390"/>
                    <a:pt x="229" y="390"/>
                    <a:pt x="229" y="390"/>
                  </a:cubicBezTo>
                  <a:cubicBezTo>
                    <a:pt x="229" y="372"/>
                    <a:pt x="229" y="372"/>
                    <a:pt x="229" y="372"/>
                  </a:cubicBezTo>
                  <a:cubicBezTo>
                    <a:pt x="225" y="368"/>
                    <a:pt x="225" y="368"/>
                    <a:pt x="225" y="368"/>
                  </a:cubicBezTo>
                  <a:cubicBezTo>
                    <a:pt x="222" y="374"/>
                    <a:pt x="222" y="374"/>
                    <a:pt x="222" y="374"/>
                  </a:cubicBezTo>
                  <a:cubicBezTo>
                    <a:pt x="197" y="374"/>
                    <a:pt x="197" y="374"/>
                    <a:pt x="197" y="374"/>
                  </a:cubicBezTo>
                  <a:cubicBezTo>
                    <a:pt x="191" y="369"/>
                    <a:pt x="191" y="369"/>
                    <a:pt x="191" y="369"/>
                  </a:cubicBezTo>
                  <a:cubicBezTo>
                    <a:pt x="189" y="354"/>
                    <a:pt x="189" y="354"/>
                    <a:pt x="189" y="354"/>
                  </a:cubicBezTo>
                  <a:cubicBezTo>
                    <a:pt x="180" y="339"/>
                    <a:pt x="180" y="339"/>
                    <a:pt x="180" y="339"/>
                  </a:cubicBezTo>
                  <a:cubicBezTo>
                    <a:pt x="180" y="335"/>
                    <a:pt x="180" y="335"/>
                    <a:pt x="180" y="335"/>
                  </a:cubicBezTo>
                  <a:cubicBezTo>
                    <a:pt x="189" y="332"/>
                    <a:pt x="189" y="332"/>
                    <a:pt x="189" y="332"/>
                  </a:cubicBezTo>
                  <a:cubicBezTo>
                    <a:pt x="190" y="324"/>
                    <a:pt x="190" y="324"/>
                    <a:pt x="190" y="324"/>
                  </a:cubicBezTo>
                  <a:cubicBezTo>
                    <a:pt x="194" y="319"/>
                    <a:pt x="194" y="319"/>
                    <a:pt x="194" y="319"/>
                  </a:cubicBezTo>
                  <a:cubicBezTo>
                    <a:pt x="191" y="317"/>
                    <a:pt x="191" y="317"/>
                    <a:pt x="191" y="317"/>
                  </a:cubicBezTo>
                  <a:cubicBezTo>
                    <a:pt x="186" y="319"/>
                    <a:pt x="186" y="319"/>
                    <a:pt x="186" y="319"/>
                  </a:cubicBezTo>
                  <a:cubicBezTo>
                    <a:pt x="181" y="308"/>
                    <a:pt x="181" y="308"/>
                    <a:pt x="181" y="308"/>
                  </a:cubicBezTo>
                  <a:cubicBezTo>
                    <a:pt x="185" y="288"/>
                    <a:pt x="185" y="288"/>
                    <a:pt x="185" y="288"/>
                  </a:cubicBezTo>
                  <a:cubicBezTo>
                    <a:pt x="207" y="273"/>
                    <a:pt x="201" y="277"/>
                    <a:pt x="214" y="269"/>
                  </a:cubicBezTo>
                  <a:cubicBezTo>
                    <a:pt x="221" y="254"/>
                    <a:pt x="221" y="254"/>
                    <a:pt x="221" y="254"/>
                  </a:cubicBezTo>
                  <a:cubicBezTo>
                    <a:pt x="232" y="249"/>
                    <a:pt x="232" y="249"/>
                    <a:pt x="232" y="249"/>
                  </a:cubicBezTo>
                  <a:cubicBezTo>
                    <a:pt x="242" y="254"/>
                    <a:pt x="242" y="254"/>
                    <a:pt x="242" y="254"/>
                  </a:cubicBezTo>
                  <a:cubicBezTo>
                    <a:pt x="244" y="263"/>
                    <a:pt x="244" y="263"/>
                    <a:pt x="244" y="263"/>
                  </a:cubicBezTo>
                  <a:cubicBezTo>
                    <a:pt x="253" y="262"/>
                    <a:pt x="253" y="262"/>
                    <a:pt x="253" y="262"/>
                  </a:cubicBezTo>
                  <a:cubicBezTo>
                    <a:pt x="266" y="252"/>
                    <a:pt x="266" y="252"/>
                    <a:pt x="266" y="252"/>
                  </a:cubicBezTo>
                  <a:cubicBezTo>
                    <a:pt x="274" y="255"/>
                    <a:pt x="271" y="254"/>
                    <a:pt x="276" y="257"/>
                  </a:cubicBezTo>
                  <a:cubicBezTo>
                    <a:pt x="283" y="257"/>
                    <a:pt x="283" y="257"/>
                    <a:pt x="283" y="257"/>
                  </a:cubicBezTo>
                  <a:cubicBezTo>
                    <a:pt x="292" y="252"/>
                    <a:pt x="292" y="252"/>
                    <a:pt x="292" y="252"/>
                  </a:cubicBezTo>
                  <a:cubicBezTo>
                    <a:pt x="299" y="213"/>
                    <a:pt x="296" y="226"/>
                    <a:pt x="303" y="217"/>
                  </a:cubicBezTo>
                  <a:cubicBezTo>
                    <a:pt x="299" y="209"/>
                    <a:pt x="299" y="209"/>
                    <a:pt x="299" y="209"/>
                  </a:cubicBezTo>
                  <a:cubicBezTo>
                    <a:pt x="286" y="213"/>
                    <a:pt x="291" y="212"/>
                    <a:pt x="276" y="216"/>
                  </a:cubicBezTo>
                  <a:cubicBezTo>
                    <a:pt x="266" y="213"/>
                    <a:pt x="271" y="215"/>
                    <a:pt x="254" y="206"/>
                  </a:cubicBezTo>
                  <a:cubicBezTo>
                    <a:pt x="234" y="206"/>
                    <a:pt x="234" y="206"/>
                    <a:pt x="234" y="206"/>
                  </a:cubicBezTo>
                  <a:cubicBezTo>
                    <a:pt x="219" y="191"/>
                    <a:pt x="219" y="191"/>
                    <a:pt x="219" y="191"/>
                  </a:cubicBezTo>
                  <a:cubicBezTo>
                    <a:pt x="222" y="172"/>
                    <a:pt x="221" y="178"/>
                    <a:pt x="224" y="166"/>
                  </a:cubicBezTo>
                  <a:cubicBezTo>
                    <a:pt x="215" y="158"/>
                    <a:pt x="215" y="158"/>
                    <a:pt x="215" y="158"/>
                  </a:cubicBezTo>
                  <a:cubicBezTo>
                    <a:pt x="208" y="144"/>
                    <a:pt x="208" y="144"/>
                    <a:pt x="208" y="144"/>
                  </a:cubicBezTo>
                  <a:cubicBezTo>
                    <a:pt x="210" y="140"/>
                    <a:pt x="210" y="140"/>
                    <a:pt x="210" y="140"/>
                  </a:cubicBezTo>
                  <a:cubicBezTo>
                    <a:pt x="242" y="138"/>
                    <a:pt x="234" y="138"/>
                    <a:pt x="245" y="138"/>
                  </a:cubicBezTo>
                  <a:cubicBezTo>
                    <a:pt x="249" y="142"/>
                    <a:pt x="249" y="142"/>
                    <a:pt x="249" y="142"/>
                  </a:cubicBezTo>
                  <a:cubicBezTo>
                    <a:pt x="252" y="142"/>
                    <a:pt x="252" y="142"/>
                    <a:pt x="252" y="142"/>
                  </a:cubicBezTo>
                  <a:cubicBezTo>
                    <a:pt x="251" y="136"/>
                    <a:pt x="251" y="136"/>
                    <a:pt x="251" y="136"/>
                  </a:cubicBezTo>
                  <a:cubicBezTo>
                    <a:pt x="266" y="134"/>
                    <a:pt x="266" y="134"/>
                    <a:pt x="266" y="134"/>
                  </a:cubicBezTo>
                  <a:cubicBezTo>
                    <a:pt x="277" y="135"/>
                    <a:pt x="277" y="135"/>
                    <a:pt x="277" y="135"/>
                  </a:cubicBezTo>
                  <a:cubicBezTo>
                    <a:pt x="283" y="139"/>
                    <a:pt x="283" y="139"/>
                    <a:pt x="283" y="139"/>
                  </a:cubicBezTo>
                  <a:cubicBezTo>
                    <a:pt x="277" y="148"/>
                    <a:pt x="277" y="148"/>
                    <a:pt x="277" y="148"/>
                  </a:cubicBezTo>
                  <a:cubicBezTo>
                    <a:pt x="275" y="154"/>
                    <a:pt x="275" y="154"/>
                    <a:pt x="275" y="154"/>
                  </a:cubicBezTo>
                  <a:cubicBezTo>
                    <a:pt x="288" y="162"/>
                    <a:pt x="282" y="159"/>
                    <a:pt x="306" y="167"/>
                  </a:cubicBezTo>
                  <a:cubicBezTo>
                    <a:pt x="313" y="163"/>
                    <a:pt x="313" y="163"/>
                    <a:pt x="313" y="163"/>
                  </a:cubicBezTo>
                  <a:cubicBezTo>
                    <a:pt x="302" y="142"/>
                    <a:pt x="305" y="149"/>
                    <a:pt x="300" y="133"/>
                  </a:cubicBezTo>
                  <a:cubicBezTo>
                    <a:pt x="304" y="130"/>
                    <a:pt x="304" y="130"/>
                    <a:pt x="304" y="130"/>
                  </a:cubicBezTo>
                  <a:cubicBezTo>
                    <a:pt x="290" y="122"/>
                    <a:pt x="290" y="122"/>
                    <a:pt x="290" y="122"/>
                  </a:cubicBezTo>
                  <a:cubicBezTo>
                    <a:pt x="288" y="118"/>
                    <a:pt x="288" y="118"/>
                    <a:pt x="288" y="118"/>
                  </a:cubicBezTo>
                  <a:cubicBezTo>
                    <a:pt x="290" y="111"/>
                    <a:pt x="290" y="111"/>
                    <a:pt x="290" y="111"/>
                  </a:cubicBezTo>
                  <a:cubicBezTo>
                    <a:pt x="287" y="96"/>
                    <a:pt x="287" y="96"/>
                    <a:pt x="287" y="96"/>
                  </a:cubicBezTo>
                  <a:cubicBezTo>
                    <a:pt x="273" y="73"/>
                    <a:pt x="277" y="81"/>
                    <a:pt x="266" y="60"/>
                  </a:cubicBezTo>
                  <a:cubicBezTo>
                    <a:pt x="277" y="52"/>
                    <a:pt x="277" y="52"/>
                    <a:pt x="277" y="52"/>
                  </a:cubicBezTo>
                  <a:cubicBezTo>
                    <a:pt x="290" y="52"/>
                    <a:pt x="290" y="52"/>
                    <a:pt x="290" y="52"/>
                  </a:cubicBezTo>
                  <a:cubicBezTo>
                    <a:pt x="297" y="55"/>
                    <a:pt x="297" y="55"/>
                    <a:pt x="297" y="55"/>
                  </a:cubicBezTo>
                  <a:cubicBezTo>
                    <a:pt x="314" y="54"/>
                    <a:pt x="314" y="54"/>
                    <a:pt x="314" y="54"/>
                  </a:cubicBezTo>
                  <a:cubicBezTo>
                    <a:pt x="329" y="40"/>
                    <a:pt x="329" y="40"/>
                    <a:pt x="329" y="40"/>
                  </a:cubicBezTo>
                  <a:cubicBezTo>
                    <a:pt x="333" y="27"/>
                    <a:pt x="333" y="27"/>
                    <a:pt x="333" y="27"/>
                  </a:cubicBezTo>
                  <a:cubicBezTo>
                    <a:pt x="348" y="18"/>
                    <a:pt x="348" y="18"/>
                    <a:pt x="348" y="18"/>
                  </a:cubicBezTo>
                  <a:cubicBezTo>
                    <a:pt x="354" y="22"/>
                    <a:pt x="354" y="22"/>
                    <a:pt x="354" y="22"/>
                  </a:cubicBezTo>
                  <a:cubicBezTo>
                    <a:pt x="365" y="19"/>
                    <a:pt x="365" y="19"/>
                    <a:pt x="365" y="19"/>
                  </a:cubicBezTo>
                  <a:cubicBezTo>
                    <a:pt x="380" y="11"/>
                    <a:pt x="380" y="11"/>
                    <a:pt x="380" y="11"/>
                  </a:cubicBezTo>
                  <a:cubicBezTo>
                    <a:pt x="384" y="10"/>
                    <a:pt x="384" y="10"/>
                    <a:pt x="384" y="10"/>
                  </a:cubicBezTo>
                  <a:cubicBezTo>
                    <a:pt x="388" y="13"/>
                    <a:pt x="388" y="13"/>
                    <a:pt x="388" y="13"/>
                  </a:cubicBezTo>
                  <a:cubicBezTo>
                    <a:pt x="406" y="12"/>
                    <a:pt x="406" y="12"/>
                    <a:pt x="406" y="12"/>
                  </a:cubicBezTo>
                  <a:cubicBezTo>
                    <a:pt x="417" y="0"/>
                    <a:pt x="417" y="0"/>
                    <a:pt x="417" y="0"/>
                  </a:cubicBezTo>
                  <a:cubicBezTo>
                    <a:pt x="422" y="0"/>
                    <a:pt x="422" y="0"/>
                    <a:pt x="422" y="0"/>
                  </a:cubicBezTo>
                  <a:cubicBezTo>
                    <a:pt x="439" y="12"/>
                    <a:pt x="434" y="7"/>
                    <a:pt x="444" y="18"/>
                  </a:cubicBezTo>
                  <a:cubicBezTo>
                    <a:pt x="442" y="22"/>
                    <a:pt x="442" y="22"/>
                    <a:pt x="442" y="22"/>
                  </a:cubicBezTo>
                  <a:cubicBezTo>
                    <a:pt x="444" y="27"/>
                    <a:pt x="444" y="27"/>
                    <a:pt x="444" y="27"/>
                  </a:cubicBezTo>
                  <a:cubicBezTo>
                    <a:pt x="450" y="20"/>
                    <a:pt x="450" y="20"/>
                    <a:pt x="450" y="20"/>
                  </a:cubicBezTo>
                  <a:cubicBezTo>
                    <a:pt x="466" y="22"/>
                    <a:pt x="466" y="22"/>
                    <a:pt x="466" y="22"/>
                  </a:cubicBezTo>
                  <a:cubicBezTo>
                    <a:pt x="467" y="36"/>
                    <a:pt x="467" y="36"/>
                    <a:pt x="467" y="36"/>
                  </a:cubicBezTo>
                  <a:cubicBezTo>
                    <a:pt x="475" y="42"/>
                    <a:pt x="475" y="42"/>
                    <a:pt x="475" y="42"/>
                  </a:cubicBezTo>
                  <a:cubicBezTo>
                    <a:pt x="503" y="45"/>
                    <a:pt x="503" y="45"/>
                    <a:pt x="503" y="45"/>
                  </a:cubicBezTo>
                  <a:cubicBezTo>
                    <a:pt x="528" y="62"/>
                    <a:pt x="528" y="62"/>
                    <a:pt x="528" y="62"/>
                  </a:cubicBezTo>
                  <a:cubicBezTo>
                    <a:pt x="534" y="58"/>
                    <a:pt x="534" y="58"/>
                    <a:pt x="534" y="58"/>
                  </a:cubicBezTo>
                  <a:cubicBezTo>
                    <a:pt x="555" y="68"/>
                    <a:pt x="555" y="68"/>
                    <a:pt x="555" y="68"/>
                  </a:cubicBezTo>
                  <a:cubicBezTo>
                    <a:pt x="566" y="65"/>
                    <a:pt x="562" y="66"/>
                    <a:pt x="571" y="62"/>
                  </a:cubicBezTo>
                  <a:cubicBezTo>
                    <a:pt x="595" y="72"/>
                    <a:pt x="586" y="68"/>
                    <a:pt x="608" y="81"/>
                  </a:cubicBezTo>
                  <a:close/>
                  <a:moveTo>
                    <a:pt x="148" y="196"/>
                  </a:moveTo>
                  <a:cubicBezTo>
                    <a:pt x="156" y="218"/>
                    <a:pt x="156" y="218"/>
                    <a:pt x="156" y="218"/>
                  </a:cubicBezTo>
                  <a:cubicBezTo>
                    <a:pt x="156" y="222"/>
                    <a:pt x="156" y="222"/>
                    <a:pt x="156" y="222"/>
                  </a:cubicBezTo>
                  <a:cubicBezTo>
                    <a:pt x="144" y="220"/>
                    <a:pt x="144" y="220"/>
                    <a:pt x="144" y="220"/>
                  </a:cubicBezTo>
                  <a:cubicBezTo>
                    <a:pt x="137" y="204"/>
                    <a:pt x="137" y="204"/>
                    <a:pt x="137" y="204"/>
                  </a:cubicBezTo>
                  <a:cubicBezTo>
                    <a:pt x="130" y="198"/>
                    <a:pt x="130" y="198"/>
                    <a:pt x="130" y="198"/>
                  </a:cubicBezTo>
                  <a:cubicBezTo>
                    <a:pt x="120" y="198"/>
                    <a:pt x="120" y="198"/>
                    <a:pt x="120" y="198"/>
                  </a:cubicBezTo>
                  <a:cubicBezTo>
                    <a:pt x="119" y="188"/>
                    <a:pt x="119" y="188"/>
                    <a:pt x="119" y="188"/>
                  </a:cubicBezTo>
                  <a:cubicBezTo>
                    <a:pt x="126" y="178"/>
                    <a:pt x="126" y="178"/>
                    <a:pt x="126" y="178"/>
                  </a:cubicBezTo>
                  <a:cubicBezTo>
                    <a:pt x="131" y="188"/>
                    <a:pt x="131" y="188"/>
                    <a:pt x="131" y="188"/>
                  </a:cubicBezTo>
                  <a:cubicBezTo>
                    <a:pt x="137" y="194"/>
                    <a:pt x="137" y="194"/>
                    <a:pt x="137" y="194"/>
                  </a:cubicBezTo>
                  <a:lnTo>
                    <a:pt x="148" y="196"/>
                  </a:lnTo>
                  <a:close/>
                  <a:moveTo>
                    <a:pt x="138" y="330"/>
                  </a:moveTo>
                  <a:cubicBezTo>
                    <a:pt x="156" y="334"/>
                    <a:pt x="149" y="333"/>
                    <a:pt x="167" y="338"/>
                  </a:cubicBezTo>
                  <a:cubicBezTo>
                    <a:pt x="170" y="342"/>
                    <a:pt x="170" y="342"/>
                    <a:pt x="170" y="342"/>
                  </a:cubicBezTo>
                  <a:cubicBezTo>
                    <a:pt x="164" y="356"/>
                    <a:pt x="164" y="356"/>
                    <a:pt x="164" y="356"/>
                  </a:cubicBezTo>
                  <a:cubicBezTo>
                    <a:pt x="152" y="356"/>
                    <a:pt x="152" y="356"/>
                    <a:pt x="152" y="356"/>
                  </a:cubicBezTo>
                  <a:cubicBezTo>
                    <a:pt x="138" y="341"/>
                    <a:pt x="138" y="341"/>
                    <a:pt x="138" y="341"/>
                  </a:cubicBezTo>
                  <a:lnTo>
                    <a:pt x="138" y="330"/>
                  </a:lnTo>
                  <a:close/>
                  <a:moveTo>
                    <a:pt x="55" y="274"/>
                  </a:moveTo>
                  <a:cubicBezTo>
                    <a:pt x="60" y="287"/>
                    <a:pt x="58" y="283"/>
                    <a:pt x="64" y="291"/>
                  </a:cubicBezTo>
                  <a:cubicBezTo>
                    <a:pt x="59" y="294"/>
                    <a:pt x="59" y="294"/>
                    <a:pt x="59" y="294"/>
                  </a:cubicBezTo>
                  <a:cubicBezTo>
                    <a:pt x="51" y="282"/>
                    <a:pt x="51" y="282"/>
                    <a:pt x="51" y="282"/>
                  </a:cubicBezTo>
                  <a:cubicBezTo>
                    <a:pt x="51" y="274"/>
                    <a:pt x="51" y="274"/>
                    <a:pt x="51" y="274"/>
                  </a:cubicBezTo>
                  <a:lnTo>
                    <a:pt x="55" y="274"/>
                  </a:lnTo>
                  <a:close/>
                  <a:moveTo>
                    <a:pt x="0" y="566"/>
                  </a:moveTo>
                  <a:cubicBezTo>
                    <a:pt x="14" y="557"/>
                    <a:pt x="14" y="557"/>
                    <a:pt x="14" y="557"/>
                  </a:cubicBezTo>
                  <a:cubicBezTo>
                    <a:pt x="27" y="553"/>
                    <a:pt x="27" y="553"/>
                    <a:pt x="27" y="553"/>
                  </a:cubicBezTo>
                  <a:cubicBezTo>
                    <a:pt x="38" y="554"/>
                    <a:pt x="38" y="554"/>
                    <a:pt x="38" y="554"/>
                  </a:cubicBezTo>
                  <a:cubicBezTo>
                    <a:pt x="40" y="561"/>
                    <a:pt x="40" y="561"/>
                    <a:pt x="40" y="561"/>
                  </a:cubicBezTo>
                  <a:cubicBezTo>
                    <a:pt x="47" y="563"/>
                    <a:pt x="47" y="563"/>
                    <a:pt x="47" y="563"/>
                  </a:cubicBezTo>
                  <a:cubicBezTo>
                    <a:pt x="55" y="555"/>
                    <a:pt x="55" y="555"/>
                    <a:pt x="55" y="555"/>
                  </a:cubicBezTo>
                  <a:cubicBezTo>
                    <a:pt x="54" y="549"/>
                    <a:pt x="54" y="549"/>
                    <a:pt x="54" y="549"/>
                  </a:cubicBezTo>
                  <a:cubicBezTo>
                    <a:pt x="64" y="546"/>
                    <a:pt x="64" y="546"/>
                    <a:pt x="64" y="546"/>
                  </a:cubicBezTo>
                  <a:cubicBezTo>
                    <a:pt x="76" y="557"/>
                    <a:pt x="76" y="557"/>
                    <a:pt x="76" y="557"/>
                  </a:cubicBezTo>
                  <a:cubicBezTo>
                    <a:pt x="72" y="564"/>
                    <a:pt x="72" y="564"/>
                    <a:pt x="72" y="564"/>
                  </a:cubicBezTo>
                  <a:cubicBezTo>
                    <a:pt x="54" y="568"/>
                    <a:pt x="54" y="568"/>
                    <a:pt x="54" y="568"/>
                  </a:cubicBezTo>
                  <a:cubicBezTo>
                    <a:pt x="41" y="566"/>
                    <a:pt x="46" y="567"/>
                    <a:pt x="28" y="562"/>
                  </a:cubicBezTo>
                  <a:cubicBezTo>
                    <a:pt x="8" y="569"/>
                    <a:pt x="13" y="568"/>
                    <a:pt x="4" y="569"/>
                  </a:cubicBezTo>
                  <a:lnTo>
                    <a:pt x="0" y="566"/>
                  </a:lnTo>
                  <a:close/>
                  <a:moveTo>
                    <a:pt x="196" y="548"/>
                  </a:moveTo>
                  <a:cubicBezTo>
                    <a:pt x="202" y="556"/>
                    <a:pt x="202" y="556"/>
                    <a:pt x="202" y="556"/>
                  </a:cubicBezTo>
                  <a:cubicBezTo>
                    <a:pt x="210" y="550"/>
                    <a:pt x="210" y="550"/>
                    <a:pt x="210" y="550"/>
                  </a:cubicBezTo>
                  <a:cubicBezTo>
                    <a:pt x="204" y="544"/>
                    <a:pt x="204" y="544"/>
                    <a:pt x="204" y="544"/>
                  </a:cubicBezTo>
                  <a:lnTo>
                    <a:pt x="196" y="548"/>
                  </a:lnTo>
                  <a:close/>
                  <a:moveTo>
                    <a:pt x="207" y="560"/>
                  </a:moveTo>
                  <a:cubicBezTo>
                    <a:pt x="212" y="551"/>
                    <a:pt x="212" y="551"/>
                    <a:pt x="212" y="551"/>
                  </a:cubicBezTo>
                  <a:cubicBezTo>
                    <a:pt x="220" y="552"/>
                    <a:pt x="220" y="552"/>
                    <a:pt x="220" y="552"/>
                  </a:cubicBezTo>
                  <a:cubicBezTo>
                    <a:pt x="217" y="560"/>
                    <a:pt x="217" y="560"/>
                    <a:pt x="217" y="560"/>
                  </a:cubicBezTo>
                  <a:cubicBezTo>
                    <a:pt x="207" y="560"/>
                    <a:pt x="207" y="560"/>
                    <a:pt x="207" y="560"/>
                  </a:cubicBezTo>
                  <a:close/>
                  <a:moveTo>
                    <a:pt x="302" y="553"/>
                  </a:moveTo>
                  <a:cubicBezTo>
                    <a:pt x="308" y="560"/>
                    <a:pt x="308" y="560"/>
                    <a:pt x="308" y="560"/>
                  </a:cubicBezTo>
                  <a:cubicBezTo>
                    <a:pt x="312" y="556"/>
                    <a:pt x="312" y="556"/>
                    <a:pt x="312" y="556"/>
                  </a:cubicBezTo>
                  <a:cubicBezTo>
                    <a:pt x="308" y="548"/>
                    <a:pt x="308" y="548"/>
                    <a:pt x="308" y="548"/>
                  </a:cubicBezTo>
                  <a:lnTo>
                    <a:pt x="302" y="553"/>
                  </a:lnTo>
                  <a:close/>
                  <a:moveTo>
                    <a:pt x="337" y="503"/>
                  </a:moveTo>
                  <a:cubicBezTo>
                    <a:pt x="341" y="526"/>
                    <a:pt x="341" y="526"/>
                    <a:pt x="341" y="526"/>
                  </a:cubicBezTo>
                  <a:cubicBezTo>
                    <a:pt x="353" y="529"/>
                    <a:pt x="353" y="529"/>
                    <a:pt x="353" y="529"/>
                  </a:cubicBezTo>
                  <a:cubicBezTo>
                    <a:pt x="377" y="515"/>
                    <a:pt x="369" y="520"/>
                    <a:pt x="390" y="507"/>
                  </a:cubicBezTo>
                  <a:cubicBezTo>
                    <a:pt x="384" y="498"/>
                    <a:pt x="384" y="498"/>
                    <a:pt x="384" y="498"/>
                  </a:cubicBezTo>
                  <a:cubicBezTo>
                    <a:pt x="386" y="488"/>
                    <a:pt x="386" y="488"/>
                    <a:pt x="386" y="488"/>
                  </a:cubicBezTo>
                  <a:cubicBezTo>
                    <a:pt x="378" y="493"/>
                    <a:pt x="378" y="493"/>
                    <a:pt x="378" y="493"/>
                  </a:cubicBezTo>
                  <a:cubicBezTo>
                    <a:pt x="366" y="490"/>
                    <a:pt x="366" y="490"/>
                    <a:pt x="366" y="490"/>
                  </a:cubicBezTo>
                  <a:cubicBezTo>
                    <a:pt x="372" y="486"/>
                    <a:pt x="372" y="486"/>
                    <a:pt x="372" y="486"/>
                  </a:cubicBezTo>
                  <a:cubicBezTo>
                    <a:pt x="380" y="489"/>
                    <a:pt x="380" y="489"/>
                    <a:pt x="380" y="489"/>
                  </a:cubicBezTo>
                  <a:cubicBezTo>
                    <a:pt x="396" y="482"/>
                    <a:pt x="396" y="482"/>
                    <a:pt x="396" y="482"/>
                  </a:cubicBezTo>
                  <a:cubicBezTo>
                    <a:pt x="398" y="476"/>
                    <a:pt x="398" y="476"/>
                    <a:pt x="398" y="476"/>
                  </a:cubicBezTo>
                  <a:cubicBezTo>
                    <a:pt x="388" y="472"/>
                    <a:pt x="388" y="472"/>
                    <a:pt x="388" y="472"/>
                  </a:cubicBezTo>
                  <a:cubicBezTo>
                    <a:pt x="391" y="465"/>
                    <a:pt x="391" y="465"/>
                    <a:pt x="391" y="465"/>
                  </a:cubicBezTo>
                  <a:cubicBezTo>
                    <a:pt x="391" y="465"/>
                    <a:pt x="337" y="503"/>
                    <a:pt x="337" y="503"/>
                  </a:cubicBezTo>
                  <a:close/>
                  <a:moveTo>
                    <a:pt x="506" y="424"/>
                  </a:moveTo>
                  <a:cubicBezTo>
                    <a:pt x="516" y="418"/>
                    <a:pt x="516" y="418"/>
                    <a:pt x="516" y="418"/>
                  </a:cubicBezTo>
                  <a:cubicBezTo>
                    <a:pt x="512" y="410"/>
                    <a:pt x="512" y="410"/>
                    <a:pt x="512" y="410"/>
                  </a:cubicBezTo>
                  <a:cubicBezTo>
                    <a:pt x="504" y="414"/>
                    <a:pt x="504" y="414"/>
                    <a:pt x="504" y="414"/>
                  </a:cubicBezTo>
                  <a:lnTo>
                    <a:pt x="506" y="424"/>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6">
              <a:extLst>
                <a:ext uri="{FF2B5EF4-FFF2-40B4-BE49-F238E27FC236}">
                  <a16:creationId xmlns:a16="http://schemas.microsoft.com/office/drawing/2014/main" id="{379947E4-4641-45EB-913C-7AC0E5D200ED}"/>
                </a:ext>
              </a:extLst>
            </p:cNvPr>
            <p:cNvSpPr>
              <a:spLocks noEditPoints="1"/>
            </p:cNvSpPr>
            <p:nvPr/>
          </p:nvSpPr>
          <p:spPr bwMode="auto">
            <a:xfrm>
              <a:off x="9146662" y="10626482"/>
              <a:ext cx="1231769" cy="789200"/>
            </a:xfrm>
            <a:custGeom>
              <a:avLst/>
              <a:gdLst>
                <a:gd name="T0" fmla="*/ 8 w 454"/>
                <a:gd name="T1" fmla="*/ 23 h 291"/>
                <a:gd name="T2" fmla="*/ 18 w 454"/>
                <a:gd name="T3" fmla="*/ 25 h 291"/>
                <a:gd name="T4" fmla="*/ 0 w 454"/>
                <a:gd name="T5" fmla="*/ 37 h 291"/>
                <a:gd name="T6" fmla="*/ 66 w 454"/>
                <a:gd name="T7" fmla="*/ 33 h 291"/>
                <a:gd name="T8" fmla="*/ 80 w 454"/>
                <a:gd name="T9" fmla="*/ 16 h 291"/>
                <a:gd name="T10" fmla="*/ 61 w 454"/>
                <a:gd name="T11" fmla="*/ 0 h 291"/>
                <a:gd name="T12" fmla="*/ 41 w 454"/>
                <a:gd name="T13" fmla="*/ 22 h 291"/>
                <a:gd name="T14" fmla="*/ 179 w 454"/>
                <a:gd name="T15" fmla="*/ 84 h 291"/>
                <a:gd name="T16" fmla="*/ 193 w 454"/>
                <a:gd name="T17" fmla="*/ 81 h 291"/>
                <a:gd name="T18" fmla="*/ 214 w 454"/>
                <a:gd name="T19" fmla="*/ 86 h 291"/>
                <a:gd name="T20" fmla="*/ 206 w 454"/>
                <a:gd name="T21" fmla="*/ 72 h 291"/>
                <a:gd name="T22" fmla="*/ 167 w 454"/>
                <a:gd name="T23" fmla="*/ 55 h 291"/>
                <a:gd name="T24" fmla="*/ 245 w 454"/>
                <a:gd name="T25" fmla="*/ 98 h 291"/>
                <a:gd name="T26" fmla="*/ 269 w 454"/>
                <a:gd name="T27" fmla="*/ 94 h 291"/>
                <a:gd name="T28" fmla="*/ 296 w 454"/>
                <a:gd name="T29" fmla="*/ 95 h 291"/>
                <a:gd name="T30" fmla="*/ 284 w 454"/>
                <a:gd name="T31" fmla="*/ 106 h 291"/>
                <a:gd name="T32" fmla="*/ 266 w 454"/>
                <a:gd name="T33" fmla="*/ 119 h 291"/>
                <a:gd name="T34" fmla="*/ 286 w 454"/>
                <a:gd name="T35" fmla="*/ 130 h 291"/>
                <a:gd name="T36" fmla="*/ 281 w 454"/>
                <a:gd name="T37" fmla="*/ 115 h 291"/>
                <a:gd name="T38" fmla="*/ 266 w 454"/>
                <a:gd name="T39" fmla="*/ 119 h 291"/>
                <a:gd name="T40" fmla="*/ 303 w 454"/>
                <a:gd name="T41" fmla="*/ 102 h 291"/>
                <a:gd name="T42" fmla="*/ 357 w 454"/>
                <a:gd name="T43" fmla="*/ 127 h 291"/>
                <a:gd name="T44" fmla="*/ 324 w 454"/>
                <a:gd name="T45" fmla="*/ 146 h 291"/>
                <a:gd name="T46" fmla="*/ 294 w 454"/>
                <a:gd name="T47" fmla="*/ 114 h 291"/>
                <a:gd name="T48" fmla="*/ 367 w 454"/>
                <a:gd name="T49" fmla="*/ 171 h 291"/>
                <a:gd name="T50" fmla="*/ 438 w 454"/>
                <a:gd name="T51" fmla="*/ 228 h 291"/>
                <a:gd name="T52" fmla="*/ 453 w 454"/>
                <a:gd name="T53" fmla="*/ 243 h 291"/>
                <a:gd name="T54" fmla="*/ 421 w 454"/>
                <a:gd name="T55" fmla="*/ 262 h 291"/>
                <a:gd name="T56" fmla="*/ 402 w 454"/>
                <a:gd name="T57" fmla="*/ 267 h 291"/>
                <a:gd name="T58" fmla="*/ 376 w 454"/>
                <a:gd name="T59" fmla="*/ 290 h 291"/>
                <a:gd name="T60" fmla="*/ 361 w 454"/>
                <a:gd name="T61" fmla="*/ 262 h 291"/>
                <a:gd name="T62" fmla="*/ 357 w 454"/>
                <a:gd name="T63" fmla="*/ 230 h 291"/>
                <a:gd name="T64" fmla="*/ 348 w 454"/>
                <a:gd name="T65" fmla="*/ 212 h 291"/>
                <a:gd name="T66" fmla="*/ 367 w 454"/>
                <a:gd name="T67" fmla="*/ 192 h 291"/>
                <a:gd name="T68" fmla="*/ 360 w 454"/>
                <a:gd name="T69" fmla="*/ 176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4" h="291">
                  <a:moveTo>
                    <a:pt x="0" y="37"/>
                  </a:moveTo>
                  <a:cubicBezTo>
                    <a:pt x="8" y="23"/>
                    <a:pt x="8" y="23"/>
                    <a:pt x="8" y="23"/>
                  </a:cubicBezTo>
                  <a:cubicBezTo>
                    <a:pt x="17" y="22"/>
                    <a:pt x="17" y="22"/>
                    <a:pt x="17" y="22"/>
                  </a:cubicBezTo>
                  <a:cubicBezTo>
                    <a:pt x="18" y="25"/>
                    <a:pt x="18" y="25"/>
                    <a:pt x="18" y="25"/>
                  </a:cubicBezTo>
                  <a:cubicBezTo>
                    <a:pt x="10" y="37"/>
                    <a:pt x="10" y="37"/>
                    <a:pt x="10" y="37"/>
                  </a:cubicBezTo>
                  <a:lnTo>
                    <a:pt x="0" y="37"/>
                  </a:lnTo>
                  <a:close/>
                  <a:moveTo>
                    <a:pt x="41" y="22"/>
                  </a:moveTo>
                  <a:cubicBezTo>
                    <a:pt x="66" y="33"/>
                    <a:pt x="66" y="33"/>
                    <a:pt x="66" y="33"/>
                  </a:cubicBezTo>
                  <a:cubicBezTo>
                    <a:pt x="74" y="32"/>
                    <a:pt x="74" y="32"/>
                    <a:pt x="74" y="32"/>
                  </a:cubicBezTo>
                  <a:cubicBezTo>
                    <a:pt x="80" y="16"/>
                    <a:pt x="80" y="16"/>
                    <a:pt x="80" y="16"/>
                  </a:cubicBezTo>
                  <a:cubicBezTo>
                    <a:pt x="78" y="2"/>
                    <a:pt x="78" y="2"/>
                    <a:pt x="78" y="2"/>
                  </a:cubicBezTo>
                  <a:cubicBezTo>
                    <a:pt x="61" y="0"/>
                    <a:pt x="61" y="0"/>
                    <a:pt x="61" y="0"/>
                  </a:cubicBezTo>
                  <a:cubicBezTo>
                    <a:pt x="45" y="8"/>
                    <a:pt x="45" y="8"/>
                    <a:pt x="45" y="8"/>
                  </a:cubicBezTo>
                  <a:lnTo>
                    <a:pt x="41" y="22"/>
                  </a:lnTo>
                  <a:close/>
                  <a:moveTo>
                    <a:pt x="164" y="62"/>
                  </a:moveTo>
                  <a:cubicBezTo>
                    <a:pt x="179" y="84"/>
                    <a:pt x="179" y="84"/>
                    <a:pt x="179" y="84"/>
                  </a:cubicBezTo>
                  <a:cubicBezTo>
                    <a:pt x="188" y="83"/>
                    <a:pt x="188" y="83"/>
                    <a:pt x="188" y="83"/>
                  </a:cubicBezTo>
                  <a:cubicBezTo>
                    <a:pt x="193" y="81"/>
                    <a:pt x="193" y="81"/>
                    <a:pt x="193" y="81"/>
                  </a:cubicBezTo>
                  <a:cubicBezTo>
                    <a:pt x="199" y="86"/>
                    <a:pt x="199" y="86"/>
                    <a:pt x="199" y="86"/>
                  </a:cubicBezTo>
                  <a:cubicBezTo>
                    <a:pt x="214" y="86"/>
                    <a:pt x="214" y="86"/>
                    <a:pt x="214" y="86"/>
                  </a:cubicBezTo>
                  <a:cubicBezTo>
                    <a:pt x="218" y="80"/>
                    <a:pt x="218" y="80"/>
                    <a:pt x="218" y="80"/>
                  </a:cubicBezTo>
                  <a:cubicBezTo>
                    <a:pt x="206" y="72"/>
                    <a:pt x="206" y="72"/>
                    <a:pt x="206" y="72"/>
                  </a:cubicBezTo>
                  <a:cubicBezTo>
                    <a:pt x="197" y="54"/>
                    <a:pt x="200" y="61"/>
                    <a:pt x="190" y="43"/>
                  </a:cubicBezTo>
                  <a:cubicBezTo>
                    <a:pt x="167" y="55"/>
                    <a:pt x="167" y="55"/>
                    <a:pt x="167" y="55"/>
                  </a:cubicBezTo>
                  <a:lnTo>
                    <a:pt x="164" y="62"/>
                  </a:lnTo>
                  <a:close/>
                  <a:moveTo>
                    <a:pt x="245" y="98"/>
                  </a:moveTo>
                  <a:cubicBezTo>
                    <a:pt x="250" y="90"/>
                    <a:pt x="250" y="90"/>
                    <a:pt x="250" y="90"/>
                  </a:cubicBezTo>
                  <a:cubicBezTo>
                    <a:pt x="269" y="94"/>
                    <a:pt x="269" y="94"/>
                    <a:pt x="269" y="94"/>
                  </a:cubicBezTo>
                  <a:cubicBezTo>
                    <a:pt x="271" y="92"/>
                    <a:pt x="271" y="92"/>
                    <a:pt x="271" y="92"/>
                  </a:cubicBezTo>
                  <a:cubicBezTo>
                    <a:pt x="296" y="95"/>
                    <a:pt x="296" y="95"/>
                    <a:pt x="296" y="95"/>
                  </a:cubicBezTo>
                  <a:cubicBezTo>
                    <a:pt x="294" y="100"/>
                    <a:pt x="294" y="100"/>
                    <a:pt x="294" y="100"/>
                  </a:cubicBezTo>
                  <a:cubicBezTo>
                    <a:pt x="284" y="106"/>
                    <a:pt x="284" y="106"/>
                    <a:pt x="284" y="106"/>
                  </a:cubicBezTo>
                  <a:cubicBezTo>
                    <a:pt x="262" y="105"/>
                    <a:pt x="271" y="106"/>
                    <a:pt x="245" y="98"/>
                  </a:cubicBezTo>
                  <a:close/>
                  <a:moveTo>
                    <a:pt x="266" y="119"/>
                  </a:moveTo>
                  <a:cubicBezTo>
                    <a:pt x="274" y="134"/>
                    <a:pt x="274" y="134"/>
                    <a:pt x="274" y="134"/>
                  </a:cubicBezTo>
                  <a:cubicBezTo>
                    <a:pt x="286" y="130"/>
                    <a:pt x="286" y="130"/>
                    <a:pt x="286" y="130"/>
                  </a:cubicBezTo>
                  <a:cubicBezTo>
                    <a:pt x="287" y="124"/>
                    <a:pt x="287" y="124"/>
                    <a:pt x="287" y="124"/>
                  </a:cubicBezTo>
                  <a:cubicBezTo>
                    <a:pt x="281" y="115"/>
                    <a:pt x="281" y="115"/>
                    <a:pt x="281" y="115"/>
                  </a:cubicBezTo>
                  <a:cubicBezTo>
                    <a:pt x="266" y="114"/>
                    <a:pt x="266" y="114"/>
                    <a:pt x="266" y="114"/>
                  </a:cubicBezTo>
                  <a:lnTo>
                    <a:pt x="266" y="119"/>
                  </a:lnTo>
                  <a:close/>
                  <a:moveTo>
                    <a:pt x="294" y="114"/>
                  </a:moveTo>
                  <a:cubicBezTo>
                    <a:pt x="303" y="102"/>
                    <a:pt x="303" y="102"/>
                    <a:pt x="303" y="102"/>
                  </a:cubicBezTo>
                  <a:cubicBezTo>
                    <a:pt x="326" y="114"/>
                    <a:pt x="318" y="111"/>
                    <a:pt x="340" y="116"/>
                  </a:cubicBezTo>
                  <a:cubicBezTo>
                    <a:pt x="357" y="127"/>
                    <a:pt x="357" y="127"/>
                    <a:pt x="357" y="127"/>
                  </a:cubicBezTo>
                  <a:cubicBezTo>
                    <a:pt x="357" y="135"/>
                    <a:pt x="357" y="135"/>
                    <a:pt x="357" y="135"/>
                  </a:cubicBezTo>
                  <a:cubicBezTo>
                    <a:pt x="339" y="144"/>
                    <a:pt x="347" y="141"/>
                    <a:pt x="324" y="146"/>
                  </a:cubicBezTo>
                  <a:cubicBezTo>
                    <a:pt x="314" y="140"/>
                    <a:pt x="314" y="140"/>
                    <a:pt x="314" y="140"/>
                  </a:cubicBezTo>
                  <a:lnTo>
                    <a:pt x="294" y="114"/>
                  </a:lnTo>
                  <a:close/>
                  <a:moveTo>
                    <a:pt x="360" y="176"/>
                  </a:moveTo>
                  <a:cubicBezTo>
                    <a:pt x="367" y="171"/>
                    <a:pt x="367" y="171"/>
                    <a:pt x="367" y="171"/>
                  </a:cubicBezTo>
                  <a:cubicBezTo>
                    <a:pt x="419" y="196"/>
                    <a:pt x="408" y="190"/>
                    <a:pt x="424" y="200"/>
                  </a:cubicBezTo>
                  <a:cubicBezTo>
                    <a:pt x="432" y="212"/>
                    <a:pt x="429" y="206"/>
                    <a:pt x="438" y="228"/>
                  </a:cubicBezTo>
                  <a:cubicBezTo>
                    <a:pt x="454" y="238"/>
                    <a:pt x="454" y="238"/>
                    <a:pt x="454" y="238"/>
                  </a:cubicBezTo>
                  <a:cubicBezTo>
                    <a:pt x="453" y="243"/>
                    <a:pt x="453" y="243"/>
                    <a:pt x="453" y="243"/>
                  </a:cubicBezTo>
                  <a:cubicBezTo>
                    <a:pt x="438" y="256"/>
                    <a:pt x="438" y="256"/>
                    <a:pt x="438" y="256"/>
                  </a:cubicBezTo>
                  <a:cubicBezTo>
                    <a:pt x="421" y="262"/>
                    <a:pt x="421" y="262"/>
                    <a:pt x="421" y="262"/>
                  </a:cubicBezTo>
                  <a:cubicBezTo>
                    <a:pt x="415" y="260"/>
                    <a:pt x="415" y="260"/>
                    <a:pt x="415" y="260"/>
                  </a:cubicBezTo>
                  <a:cubicBezTo>
                    <a:pt x="402" y="267"/>
                    <a:pt x="402" y="267"/>
                    <a:pt x="402" y="267"/>
                  </a:cubicBezTo>
                  <a:cubicBezTo>
                    <a:pt x="391" y="283"/>
                    <a:pt x="395" y="277"/>
                    <a:pt x="384" y="291"/>
                  </a:cubicBezTo>
                  <a:cubicBezTo>
                    <a:pt x="376" y="290"/>
                    <a:pt x="376" y="290"/>
                    <a:pt x="376" y="290"/>
                  </a:cubicBezTo>
                  <a:cubicBezTo>
                    <a:pt x="362" y="280"/>
                    <a:pt x="362" y="280"/>
                    <a:pt x="362" y="280"/>
                  </a:cubicBezTo>
                  <a:cubicBezTo>
                    <a:pt x="361" y="262"/>
                    <a:pt x="361" y="262"/>
                    <a:pt x="361" y="262"/>
                  </a:cubicBezTo>
                  <a:cubicBezTo>
                    <a:pt x="363" y="252"/>
                    <a:pt x="363" y="252"/>
                    <a:pt x="363" y="252"/>
                  </a:cubicBezTo>
                  <a:cubicBezTo>
                    <a:pt x="357" y="230"/>
                    <a:pt x="357" y="230"/>
                    <a:pt x="357" y="230"/>
                  </a:cubicBezTo>
                  <a:cubicBezTo>
                    <a:pt x="348" y="222"/>
                    <a:pt x="348" y="222"/>
                    <a:pt x="348" y="222"/>
                  </a:cubicBezTo>
                  <a:cubicBezTo>
                    <a:pt x="348" y="212"/>
                    <a:pt x="348" y="212"/>
                    <a:pt x="348" y="212"/>
                  </a:cubicBezTo>
                  <a:cubicBezTo>
                    <a:pt x="357" y="208"/>
                    <a:pt x="357" y="208"/>
                    <a:pt x="357" y="208"/>
                  </a:cubicBezTo>
                  <a:cubicBezTo>
                    <a:pt x="367" y="193"/>
                    <a:pt x="365" y="197"/>
                    <a:pt x="367" y="192"/>
                  </a:cubicBezTo>
                  <a:cubicBezTo>
                    <a:pt x="361" y="184"/>
                    <a:pt x="361" y="184"/>
                    <a:pt x="361" y="184"/>
                  </a:cubicBezTo>
                  <a:lnTo>
                    <a:pt x="360" y="17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7">
              <a:extLst>
                <a:ext uri="{FF2B5EF4-FFF2-40B4-BE49-F238E27FC236}">
                  <a16:creationId xmlns:a16="http://schemas.microsoft.com/office/drawing/2014/main" id="{AF818CD3-A4EE-4EE2-BE63-9B1CA626319B}"/>
                </a:ext>
              </a:extLst>
            </p:cNvPr>
            <p:cNvSpPr>
              <a:spLocks/>
            </p:cNvSpPr>
            <p:nvPr/>
          </p:nvSpPr>
          <p:spPr bwMode="auto">
            <a:xfrm>
              <a:off x="13838526" y="8908816"/>
              <a:ext cx="724206" cy="1176061"/>
            </a:xfrm>
            <a:custGeom>
              <a:avLst/>
              <a:gdLst>
                <a:gd name="T0" fmla="*/ 35 w 267"/>
                <a:gd name="T1" fmla="*/ 422 h 433"/>
                <a:gd name="T2" fmla="*/ 37 w 267"/>
                <a:gd name="T3" fmla="*/ 422 h 433"/>
                <a:gd name="T4" fmla="*/ 49 w 267"/>
                <a:gd name="T5" fmla="*/ 394 h 433"/>
                <a:gd name="T6" fmla="*/ 58 w 267"/>
                <a:gd name="T7" fmla="*/ 396 h 433"/>
                <a:gd name="T8" fmla="*/ 70 w 267"/>
                <a:gd name="T9" fmla="*/ 420 h 433"/>
                <a:gd name="T10" fmla="*/ 70 w 267"/>
                <a:gd name="T11" fmla="*/ 424 h 433"/>
                <a:gd name="T12" fmla="*/ 59 w 267"/>
                <a:gd name="T13" fmla="*/ 432 h 433"/>
                <a:gd name="T14" fmla="*/ 70 w 267"/>
                <a:gd name="T15" fmla="*/ 433 h 433"/>
                <a:gd name="T16" fmla="*/ 91 w 267"/>
                <a:gd name="T17" fmla="*/ 423 h 433"/>
                <a:gd name="T18" fmla="*/ 90 w 267"/>
                <a:gd name="T19" fmla="*/ 393 h 433"/>
                <a:gd name="T20" fmla="*/ 72 w 267"/>
                <a:gd name="T21" fmla="*/ 378 h 433"/>
                <a:gd name="T22" fmla="*/ 73 w 267"/>
                <a:gd name="T23" fmla="*/ 362 h 433"/>
                <a:gd name="T24" fmla="*/ 267 w 267"/>
                <a:gd name="T25" fmla="*/ 342 h 433"/>
                <a:gd name="T26" fmla="*/ 265 w 267"/>
                <a:gd name="T27" fmla="*/ 333 h 433"/>
                <a:gd name="T28" fmla="*/ 259 w 267"/>
                <a:gd name="T29" fmla="*/ 330 h 433"/>
                <a:gd name="T30" fmla="*/ 256 w 267"/>
                <a:gd name="T31" fmla="*/ 326 h 433"/>
                <a:gd name="T32" fmla="*/ 260 w 267"/>
                <a:gd name="T33" fmla="*/ 315 h 433"/>
                <a:gd name="T34" fmla="*/ 258 w 267"/>
                <a:gd name="T35" fmla="*/ 294 h 433"/>
                <a:gd name="T36" fmla="*/ 252 w 267"/>
                <a:gd name="T37" fmla="*/ 276 h 433"/>
                <a:gd name="T38" fmla="*/ 262 w 267"/>
                <a:gd name="T39" fmla="*/ 237 h 433"/>
                <a:gd name="T40" fmla="*/ 261 w 267"/>
                <a:gd name="T41" fmla="*/ 230 h 433"/>
                <a:gd name="T42" fmla="*/ 254 w 267"/>
                <a:gd name="T43" fmla="*/ 227 h 433"/>
                <a:gd name="T44" fmla="*/ 252 w 267"/>
                <a:gd name="T45" fmla="*/ 213 h 433"/>
                <a:gd name="T46" fmla="*/ 241 w 267"/>
                <a:gd name="T47" fmla="*/ 199 h 433"/>
                <a:gd name="T48" fmla="*/ 191 w 267"/>
                <a:gd name="T49" fmla="*/ 31 h 433"/>
                <a:gd name="T50" fmla="*/ 188 w 267"/>
                <a:gd name="T51" fmla="*/ 0 h 433"/>
                <a:gd name="T52" fmla="*/ 10 w 267"/>
                <a:gd name="T53" fmla="*/ 15 h 433"/>
                <a:gd name="T54" fmla="*/ 23 w 267"/>
                <a:gd name="T55" fmla="*/ 422 h 433"/>
                <a:gd name="T56" fmla="*/ 35 w 267"/>
                <a:gd name="T57" fmla="*/ 42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67" h="433">
                  <a:moveTo>
                    <a:pt x="35" y="422"/>
                  </a:moveTo>
                  <a:cubicBezTo>
                    <a:pt x="37" y="422"/>
                    <a:pt x="37" y="422"/>
                    <a:pt x="37" y="422"/>
                  </a:cubicBezTo>
                  <a:cubicBezTo>
                    <a:pt x="44" y="409"/>
                    <a:pt x="41" y="415"/>
                    <a:pt x="49" y="394"/>
                  </a:cubicBezTo>
                  <a:cubicBezTo>
                    <a:pt x="58" y="396"/>
                    <a:pt x="58" y="396"/>
                    <a:pt x="58" y="396"/>
                  </a:cubicBezTo>
                  <a:cubicBezTo>
                    <a:pt x="70" y="420"/>
                    <a:pt x="70" y="420"/>
                    <a:pt x="70" y="420"/>
                  </a:cubicBezTo>
                  <a:cubicBezTo>
                    <a:pt x="70" y="424"/>
                    <a:pt x="70" y="424"/>
                    <a:pt x="70" y="424"/>
                  </a:cubicBezTo>
                  <a:cubicBezTo>
                    <a:pt x="59" y="432"/>
                    <a:pt x="59" y="432"/>
                    <a:pt x="59" y="432"/>
                  </a:cubicBezTo>
                  <a:cubicBezTo>
                    <a:pt x="70" y="433"/>
                    <a:pt x="70" y="433"/>
                    <a:pt x="70" y="433"/>
                  </a:cubicBezTo>
                  <a:cubicBezTo>
                    <a:pt x="91" y="423"/>
                    <a:pt x="91" y="423"/>
                    <a:pt x="91" y="423"/>
                  </a:cubicBezTo>
                  <a:cubicBezTo>
                    <a:pt x="90" y="393"/>
                    <a:pt x="90" y="393"/>
                    <a:pt x="90" y="393"/>
                  </a:cubicBezTo>
                  <a:cubicBezTo>
                    <a:pt x="78" y="384"/>
                    <a:pt x="82" y="387"/>
                    <a:pt x="72" y="378"/>
                  </a:cubicBezTo>
                  <a:cubicBezTo>
                    <a:pt x="73" y="362"/>
                    <a:pt x="73" y="362"/>
                    <a:pt x="73" y="362"/>
                  </a:cubicBezTo>
                  <a:cubicBezTo>
                    <a:pt x="113" y="356"/>
                    <a:pt x="217" y="341"/>
                    <a:pt x="267" y="342"/>
                  </a:cubicBezTo>
                  <a:cubicBezTo>
                    <a:pt x="265" y="333"/>
                    <a:pt x="265" y="333"/>
                    <a:pt x="265" y="333"/>
                  </a:cubicBezTo>
                  <a:cubicBezTo>
                    <a:pt x="259" y="330"/>
                    <a:pt x="259" y="330"/>
                    <a:pt x="259" y="330"/>
                  </a:cubicBezTo>
                  <a:cubicBezTo>
                    <a:pt x="256" y="326"/>
                    <a:pt x="256" y="326"/>
                    <a:pt x="256" y="326"/>
                  </a:cubicBezTo>
                  <a:cubicBezTo>
                    <a:pt x="260" y="315"/>
                    <a:pt x="260" y="315"/>
                    <a:pt x="260" y="315"/>
                  </a:cubicBezTo>
                  <a:cubicBezTo>
                    <a:pt x="258" y="294"/>
                    <a:pt x="258" y="294"/>
                    <a:pt x="258" y="294"/>
                  </a:cubicBezTo>
                  <a:cubicBezTo>
                    <a:pt x="252" y="276"/>
                    <a:pt x="252" y="276"/>
                    <a:pt x="252" y="276"/>
                  </a:cubicBezTo>
                  <a:cubicBezTo>
                    <a:pt x="256" y="251"/>
                    <a:pt x="253" y="260"/>
                    <a:pt x="262" y="237"/>
                  </a:cubicBezTo>
                  <a:cubicBezTo>
                    <a:pt x="261" y="230"/>
                    <a:pt x="261" y="230"/>
                    <a:pt x="261" y="230"/>
                  </a:cubicBezTo>
                  <a:cubicBezTo>
                    <a:pt x="254" y="227"/>
                    <a:pt x="254" y="227"/>
                    <a:pt x="254" y="227"/>
                  </a:cubicBezTo>
                  <a:cubicBezTo>
                    <a:pt x="252" y="213"/>
                    <a:pt x="252" y="213"/>
                    <a:pt x="252" y="213"/>
                  </a:cubicBezTo>
                  <a:cubicBezTo>
                    <a:pt x="241" y="199"/>
                    <a:pt x="241" y="199"/>
                    <a:pt x="241" y="199"/>
                  </a:cubicBezTo>
                  <a:cubicBezTo>
                    <a:pt x="201" y="70"/>
                    <a:pt x="220" y="97"/>
                    <a:pt x="191" y="31"/>
                  </a:cubicBezTo>
                  <a:cubicBezTo>
                    <a:pt x="187" y="4"/>
                    <a:pt x="188" y="11"/>
                    <a:pt x="188" y="0"/>
                  </a:cubicBezTo>
                  <a:cubicBezTo>
                    <a:pt x="21" y="15"/>
                    <a:pt x="100" y="9"/>
                    <a:pt x="10" y="15"/>
                  </a:cubicBezTo>
                  <a:cubicBezTo>
                    <a:pt x="0" y="333"/>
                    <a:pt x="8" y="283"/>
                    <a:pt x="23" y="422"/>
                  </a:cubicBezTo>
                  <a:lnTo>
                    <a:pt x="35" y="422"/>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8">
              <a:extLst>
                <a:ext uri="{FF2B5EF4-FFF2-40B4-BE49-F238E27FC236}">
                  <a16:creationId xmlns:a16="http://schemas.microsoft.com/office/drawing/2014/main" id="{266A0D2B-071A-48CA-AEB4-6C92743EC1F8}"/>
                </a:ext>
              </a:extLst>
            </p:cNvPr>
            <p:cNvSpPr>
              <a:spLocks/>
            </p:cNvSpPr>
            <p:nvPr/>
          </p:nvSpPr>
          <p:spPr bwMode="auto">
            <a:xfrm>
              <a:off x="12594377" y="8620989"/>
              <a:ext cx="931565" cy="854192"/>
            </a:xfrm>
            <a:custGeom>
              <a:avLst/>
              <a:gdLst>
                <a:gd name="T0" fmla="*/ 329 w 344"/>
                <a:gd name="T1" fmla="*/ 46 h 314"/>
                <a:gd name="T2" fmla="*/ 304 w 344"/>
                <a:gd name="T3" fmla="*/ 44 h 314"/>
                <a:gd name="T4" fmla="*/ 307 w 344"/>
                <a:gd name="T5" fmla="*/ 31 h 314"/>
                <a:gd name="T6" fmla="*/ 320 w 344"/>
                <a:gd name="T7" fmla="*/ 21 h 314"/>
                <a:gd name="T8" fmla="*/ 322 w 344"/>
                <a:gd name="T9" fmla="*/ 12 h 314"/>
                <a:gd name="T10" fmla="*/ 315 w 344"/>
                <a:gd name="T11" fmla="*/ 0 h 314"/>
                <a:gd name="T12" fmla="*/ 0 w 344"/>
                <a:gd name="T13" fmla="*/ 9 h 314"/>
                <a:gd name="T14" fmla="*/ 13 w 344"/>
                <a:gd name="T15" fmla="*/ 267 h 314"/>
                <a:gd name="T16" fmla="*/ 21 w 344"/>
                <a:gd name="T17" fmla="*/ 273 h 314"/>
                <a:gd name="T18" fmla="*/ 33 w 344"/>
                <a:gd name="T19" fmla="*/ 268 h 314"/>
                <a:gd name="T20" fmla="*/ 45 w 344"/>
                <a:gd name="T21" fmla="*/ 273 h 314"/>
                <a:gd name="T22" fmla="*/ 46 w 344"/>
                <a:gd name="T23" fmla="*/ 314 h 314"/>
                <a:gd name="T24" fmla="*/ 254 w 344"/>
                <a:gd name="T25" fmla="*/ 310 h 314"/>
                <a:gd name="T26" fmla="*/ 258 w 344"/>
                <a:gd name="T27" fmla="*/ 302 h 314"/>
                <a:gd name="T28" fmla="*/ 257 w 344"/>
                <a:gd name="T29" fmla="*/ 287 h 314"/>
                <a:gd name="T30" fmla="*/ 250 w 344"/>
                <a:gd name="T31" fmla="*/ 274 h 314"/>
                <a:gd name="T32" fmla="*/ 256 w 344"/>
                <a:gd name="T33" fmla="*/ 269 h 314"/>
                <a:gd name="T34" fmla="*/ 250 w 344"/>
                <a:gd name="T35" fmla="*/ 260 h 314"/>
                <a:gd name="T36" fmla="*/ 258 w 344"/>
                <a:gd name="T37" fmla="*/ 227 h 314"/>
                <a:gd name="T38" fmla="*/ 268 w 344"/>
                <a:gd name="T39" fmla="*/ 218 h 314"/>
                <a:gd name="T40" fmla="*/ 265 w 344"/>
                <a:gd name="T41" fmla="*/ 209 h 314"/>
                <a:gd name="T42" fmla="*/ 281 w 344"/>
                <a:gd name="T43" fmla="*/ 186 h 314"/>
                <a:gd name="T44" fmla="*/ 291 w 344"/>
                <a:gd name="T45" fmla="*/ 182 h 314"/>
                <a:gd name="T46" fmla="*/ 289 w 344"/>
                <a:gd name="T47" fmla="*/ 168 h 314"/>
                <a:gd name="T48" fmla="*/ 300 w 344"/>
                <a:gd name="T49" fmla="*/ 145 h 314"/>
                <a:gd name="T50" fmla="*/ 310 w 344"/>
                <a:gd name="T51" fmla="*/ 141 h 314"/>
                <a:gd name="T52" fmla="*/ 311 w 344"/>
                <a:gd name="T53" fmla="*/ 128 h 314"/>
                <a:gd name="T54" fmla="*/ 320 w 344"/>
                <a:gd name="T55" fmla="*/ 122 h 314"/>
                <a:gd name="T56" fmla="*/ 323 w 344"/>
                <a:gd name="T57" fmla="*/ 106 h 314"/>
                <a:gd name="T58" fmla="*/ 318 w 344"/>
                <a:gd name="T59" fmla="*/ 90 h 314"/>
                <a:gd name="T60" fmla="*/ 334 w 344"/>
                <a:gd name="T61" fmla="*/ 80 h 314"/>
                <a:gd name="T62" fmla="*/ 344 w 344"/>
                <a:gd name="T63" fmla="*/ 42 h 314"/>
                <a:gd name="T64" fmla="*/ 329 w 344"/>
                <a:gd name="T65" fmla="*/ 46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4" h="314">
                  <a:moveTo>
                    <a:pt x="329" y="46"/>
                  </a:moveTo>
                  <a:cubicBezTo>
                    <a:pt x="304" y="44"/>
                    <a:pt x="304" y="44"/>
                    <a:pt x="304" y="44"/>
                  </a:cubicBezTo>
                  <a:cubicBezTo>
                    <a:pt x="307" y="31"/>
                    <a:pt x="307" y="31"/>
                    <a:pt x="307" y="31"/>
                  </a:cubicBezTo>
                  <a:cubicBezTo>
                    <a:pt x="320" y="21"/>
                    <a:pt x="320" y="21"/>
                    <a:pt x="320" y="21"/>
                  </a:cubicBezTo>
                  <a:cubicBezTo>
                    <a:pt x="322" y="12"/>
                    <a:pt x="322" y="12"/>
                    <a:pt x="322" y="12"/>
                  </a:cubicBezTo>
                  <a:cubicBezTo>
                    <a:pt x="315" y="0"/>
                    <a:pt x="315" y="0"/>
                    <a:pt x="315" y="0"/>
                  </a:cubicBezTo>
                  <a:cubicBezTo>
                    <a:pt x="89" y="9"/>
                    <a:pt x="109" y="7"/>
                    <a:pt x="0" y="9"/>
                  </a:cubicBezTo>
                  <a:cubicBezTo>
                    <a:pt x="14" y="75"/>
                    <a:pt x="12" y="214"/>
                    <a:pt x="13" y="267"/>
                  </a:cubicBezTo>
                  <a:cubicBezTo>
                    <a:pt x="21" y="273"/>
                    <a:pt x="21" y="273"/>
                    <a:pt x="21" y="273"/>
                  </a:cubicBezTo>
                  <a:cubicBezTo>
                    <a:pt x="33" y="268"/>
                    <a:pt x="33" y="268"/>
                    <a:pt x="33" y="268"/>
                  </a:cubicBezTo>
                  <a:cubicBezTo>
                    <a:pt x="45" y="273"/>
                    <a:pt x="45" y="273"/>
                    <a:pt x="45" y="273"/>
                  </a:cubicBezTo>
                  <a:cubicBezTo>
                    <a:pt x="46" y="314"/>
                    <a:pt x="46" y="314"/>
                    <a:pt x="46" y="314"/>
                  </a:cubicBezTo>
                  <a:cubicBezTo>
                    <a:pt x="170" y="313"/>
                    <a:pt x="123" y="314"/>
                    <a:pt x="254" y="310"/>
                  </a:cubicBezTo>
                  <a:cubicBezTo>
                    <a:pt x="258" y="302"/>
                    <a:pt x="258" y="302"/>
                    <a:pt x="258" y="302"/>
                  </a:cubicBezTo>
                  <a:cubicBezTo>
                    <a:pt x="257" y="287"/>
                    <a:pt x="257" y="287"/>
                    <a:pt x="257" y="287"/>
                  </a:cubicBezTo>
                  <a:cubicBezTo>
                    <a:pt x="250" y="274"/>
                    <a:pt x="250" y="274"/>
                    <a:pt x="250" y="274"/>
                  </a:cubicBezTo>
                  <a:cubicBezTo>
                    <a:pt x="256" y="269"/>
                    <a:pt x="256" y="269"/>
                    <a:pt x="256" y="269"/>
                  </a:cubicBezTo>
                  <a:cubicBezTo>
                    <a:pt x="250" y="260"/>
                    <a:pt x="250" y="260"/>
                    <a:pt x="250" y="260"/>
                  </a:cubicBezTo>
                  <a:cubicBezTo>
                    <a:pt x="254" y="248"/>
                    <a:pt x="252" y="255"/>
                    <a:pt x="258" y="227"/>
                  </a:cubicBezTo>
                  <a:cubicBezTo>
                    <a:pt x="268" y="218"/>
                    <a:pt x="268" y="218"/>
                    <a:pt x="268" y="218"/>
                  </a:cubicBezTo>
                  <a:cubicBezTo>
                    <a:pt x="265" y="209"/>
                    <a:pt x="265" y="209"/>
                    <a:pt x="265" y="209"/>
                  </a:cubicBezTo>
                  <a:cubicBezTo>
                    <a:pt x="281" y="186"/>
                    <a:pt x="281" y="186"/>
                    <a:pt x="281" y="186"/>
                  </a:cubicBezTo>
                  <a:cubicBezTo>
                    <a:pt x="291" y="182"/>
                    <a:pt x="291" y="182"/>
                    <a:pt x="291" y="182"/>
                  </a:cubicBezTo>
                  <a:cubicBezTo>
                    <a:pt x="291" y="174"/>
                    <a:pt x="291" y="177"/>
                    <a:pt x="289" y="168"/>
                  </a:cubicBezTo>
                  <a:cubicBezTo>
                    <a:pt x="300" y="145"/>
                    <a:pt x="300" y="145"/>
                    <a:pt x="300" y="145"/>
                  </a:cubicBezTo>
                  <a:cubicBezTo>
                    <a:pt x="310" y="141"/>
                    <a:pt x="310" y="141"/>
                    <a:pt x="310" y="141"/>
                  </a:cubicBezTo>
                  <a:cubicBezTo>
                    <a:pt x="311" y="128"/>
                    <a:pt x="311" y="128"/>
                    <a:pt x="311" y="128"/>
                  </a:cubicBezTo>
                  <a:cubicBezTo>
                    <a:pt x="320" y="122"/>
                    <a:pt x="320" y="122"/>
                    <a:pt x="320" y="122"/>
                  </a:cubicBezTo>
                  <a:cubicBezTo>
                    <a:pt x="323" y="106"/>
                    <a:pt x="323" y="106"/>
                    <a:pt x="323" y="106"/>
                  </a:cubicBezTo>
                  <a:cubicBezTo>
                    <a:pt x="318" y="90"/>
                    <a:pt x="318" y="90"/>
                    <a:pt x="318" y="90"/>
                  </a:cubicBezTo>
                  <a:cubicBezTo>
                    <a:pt x="334" y="80"/>
                    <a:pt x="334" y="80"/>
                    <a:pt x="334" y="80"/>
                  </a:cubicBezTo>
                  <a:cubicBezTo>
                    <a:pt x="336" y="70"/>
                    <a:pt x="334" y="76"/>
                    <a:pt x="344" y="42"/>
                  </a:cubicBezTo>
                  <a:lnTo>
                    <a:pt x="329" y="4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9">
              <a:extLst>
                <a:ext uri="{FF2B5EF4-FFF2-40B4-BE49-F238E27FC236}">
                  <a16:creationId xmlns:a16="http://schemas.microsoft.com/office/drawing/2014/main" id="{E45264FD-BFE4-4D3B-A19F-7169A77B4BC4}"/>
                </a:ext>
              </a:extLst>
            </p:cNvPr>
            <p:cNvSpPr>
              <a:spLocks/>
            </p:cNvSpPr>
            <p:nvPr/>
          </p:nvSpPr>
          <p:spPr bwMode="auto">
            <a:xfrm>
              <a:off x="8571010" y="8193893"/>
              <a:ext cx="1284384" cy="1510310"/>
            </a:xfrm>
            <a:custGeom>
              <a:avLst/>
              <a:gdLst>
                <a:gd name="T0" fmla="*/ 1 w 473"/>
                <a:gd name="T1" fmla="*/ 379 h 557"/>
                <a:gd name="T2" fmla="*/ 0 w 473"/>
                <a:gd name="T3" fmla="*/ 385 h 557"/>
                <a:gd name="T4" fmla="*/ 2 w 473"/>
                <a:gd name="T5" fmla="*/ 389 h 557"/>
                <a:gd name="T6" fmla="*/ 252 w 473"/>
                <a:gd name="T7" fmla="*/ 536 h 557"/>
                <a:gd name="T8" fmla="*/ 403 w 473"/>
                <a:gd name="T9" fmla="*/ 557 h 557"/>
                <a:gd name="T10" fmla="*/ 473 w 473"/>
                <a:gd name="T11" fmla="*/ 62 h 557"/>
                <a:gd name="T12" fmla="*/ 131 w 473"/>
                <a:gd name="T13" fmla="*/ 4 h 557"/>
                <a:gd name="T14" fmla="*/ 120 w 473"/>
                <a:gd name="T15" fmla="*/ 74 h 557"/>
                <a:gd name="T16" fmla="*/ 112 w 473"/>
                <a:gd name="T17" fmla="*/ 89 h 557"/>
                <a:gd name="T18" fmla="*/ 101 w 473"/>
                <a:gd name="T19" fmla="*/ 88 h 557"/>
                <a:gd name="T20" fmla="*/ 96 w 473"/>
                <a:gd name="T21" fmla="*/ 78 h 557"/>
                <a:gd name="T22" fmla="*/ 85 w 473"/>
                <a:gd name="T23" fmla="*/ 76 h 557"/>
                <a:gd name="T24" fmla="*/ 81 w 473"/>
                <a:gd name="T25" fmla="*/ 72 h 557"/>
                <a:gd name="T26" fmla="*/ 76 w 473"/>
                <a:gd name="T27" fmla="*/ 72 h 557"/>
                <a:gd name="T28" fmla="*/ 68 w 473"/>
                <a:gd name="T29" fmla="*/ 79 h 557"/>
                <a:gd name="T30" fmla="*/ 63 w 473"/>
                <a:gd name="T31" fmla="*/ 162 h 557"/>
                <a:gd name="T32" fmla="*/ 57 w 473"/>
                <a:gd name="T33" fmla="*/ 172 h 557"/>
                <a:gd name="T34" fmla="*/ 56 w 473"/>
                <a:gd name="T35" fmla="*/ 185 h 557"/>
                <a:gd name="T36" fmla="*/ 67 w 473"/>
                <a:gd name="T37" fmla="*/ 205 h 557"/>
                <a:gd name="T38" fmla="*/ 71 w 473"/>
                <a:gd name="T39" fmla="*/ 227 h 557"/>
                <a:gd name="T40" fmla="*/ 74 w 473"/>
                <a:gd name="T41" fmla="*/ 232 h 557"/>
                <a:gd name="T42" fmla="*/ 79 w 473"/>
                <a:gd name="T43" fmla="*/ 235 h 557"/>
                <a:gd name="T44" fmla="*/ 77 w 473"/>
                <a:gd name="T45" fmla="*/ 245 h 557"/>
                <a:gd name="T46" fmla="*/ 57 w 473"/>
                <a:gd name="T47" fmla="*/ 256 h 557"/>
                <a:gd name="T48" fmla="*/ 50 w 473"/>
                <a:gd name="T49" fmla="*/ 263 h 557"/>
                <a:gd name="T50" fmla="*/ 44 w 473"/>
                <a:gd name="T51" fmla="*/ 278 h 557"/>
                <a:gd name="T52" fmla="*/ 42 w 473"/>
                <a:gd name="T53" fmla="*/ 297 h 557"/>
                <a:gd name="T54" fmla="*/ 30 w 473"/>
                <a:gd name="T55" fmla="*/ 309 h 557"/>
                <a:gd name="T56" fmla="*/ 22 w 473"/>
                <a:gd name="T57" fmla="*/ 312 h 557"/>
                <a:gd name="T58" fmla="*/ 22 w 473"/>
                <a:gd name="T59" fmla="*/ 336 h 557"/>
                <a:gd name="T60" fmla="*/ 19 w 473"/>
                <a:gd name="T61" fmla="*/ 342 h 557"/>
                <a:gd name="T62" fmla="*/ 21 w 473"/>
                <a:gd name="T63" fmla="*/ 345 h 557"/>
                <a:gd name="T64" fmla="*/ 37 w 473"/>
                <a:gd name="T65" fmla="*/ 347 h 557"/>
                <a:gd name="T66" fmla="*/ 33 w 473"/>
                <a:gd name="T67" fmla="*/ 359 h 557"/>
                <a:gd name="T68" fmla="*/ 27 w 473"/>
                <a:gd name="T69" fmla="*/ 368 h 557"/>
                <a:gd name="T70" fmla="*/ 12 w 473"/>
                <a:gd name="T71" fmla="*/ 370 h 557"/>
                <a:gd name="T72" fmla="*/ 1 w 473"/>
                <a:gd name="T73" fmla="*/ 379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73" h="557">
                  <a:moveTo>
                    <a:pt x="1" y="379"/>
                  </a:moveTo>
                  <a:cubicBezTo>
                    <a:pt x="0" y="385"/>
                    <a:pt x="0" y="385"/>
                    <a:pt x="0" y="385"/>
                  </a:cubicBezTo>
                  <a:cubicBezTo>
                    <a:pt x="2" y="389"/>
                    <a:pt x="2" y="389"/>
                    <a:pt x="2" y="389"/>
                  </a:cubicBezTo>
                  <a:cubicBezTo>
                    <a:pt x="52" y="417"/>
                    <a:pt x="248" y="534"/>
                    <a:pt x="252" y="536"/>
                  </a:cubicBezTo>
                  <a:cubicBezTo>
                    <a:pt x="314" y="548"/>
                    <a:pt x="281" y="544"/>
                    <a:pt x="403" y="557"/>
                  </a:cubicBezTo>
                  <a:cubicBezTo>
                    <a:pt x="449" y="250"/>
                    <a:pt x="424" y="407"/>
                    <a:pt x="473" y="62"/>
                  </a:cubicBezTo>
                  <a:cubicBezTo>
                    <a:pt x="349" y="44"/>
                    <a:pt x="423" y="56"/>
                    <a:pt x="131" y="4"/>
                  </a:cubicBezTo>
                  <a:cubicBezTo>
                    <a:pt x="130" y="10"/>
                    <a:pt x="132" y="0"/>
                    <a:pt x="120" y="74"/>
                  </a:cubicBezTo>
                  <a:cubicBezTo>
                    <a:pt x="112" y="89"/>
                    <a:pt x="112" y="89"/>
                    <a:pt x="112" y="89"/>
                  </a:cubicBezTo>
                  <a:cubicBezTo>
                    <a:pt x="101" y="88"/>
                    <a:pt x="101" y="88"/>
                    <a:pt x="101" y="88"/>
                  </a:cubicBezTo>
                  <a:cubicBezTo>
                    <a:pt x="96" y="78"/>
                    <a:pt x="96" y="78"/>
                    <a:pt x="96" y="78"/>
                  </a:cubicBezTo>
                  <a:cubicBezTo>
                    <a:pt x="85" y="76"/>
                    <a:pt x="85" y="76"/>
                    <a:pt x="85" y="76"/>
                  </a:cubicBezTo>
                  <a:cubicBezTo>
                    <a:pt x="81" y="72"/>
                    <a:pt x="81" y="72"/>
                    <a:pt x="81" y="72"/>
                  </a:cubicBezTo>
                  <a:cubicBezTo>
                    <a:pt x="76" y="72"/>
                    <a:pt x="76" y="72"/>
                    <a:pt x="76" y="72"/>
                  </a:cubicBezTo>
                  <a:cubicBezTo>
                    <a:pt x="68" y="79"/>
                    <a:pt x="68" y="79"/>
                    <a:pt x="68" y="79"/>
                  </a:cubicBezTo>
                  <a:cubicBezTo>
                    <a:pt x="65" y="141"/>
                    <a:pt x="67" y="71"/>
                    <a:pt x="63" y="162"/>
                  </a:cubicBezTo>
                  <a:cubicBezTo>
                    <a:pt x="57" y="172"/>
                    <a:pt x="57" y="172"/>
                    <a:pt x="57" y="172"/>
                  </a:cubicBezTo>
                  <a:cubicBezTo>
                    <a:pt x="56" y="185"/>
                    <a:pt x="56" y="185"/>
                    <a:pt x="56" y="185"/>
                  </a:cubicBezTo>
                  <a:cubicBezTo>
                    <a:pt x="67" y="205"/>
                    <a:pt x="67" y="205"/>
                    <a:pt x="67" y="205"/>
                  </a:cubicBezTo>
                  <a:cubicBezTo>
                    <a:pt x="71" y="227"/>
                    <a:pt x="71" y="227"/>
                    <a:pt x="71" y="227"/>
                  </a:cubicBezTo>
                  <a:cubicBezTo>
                    <a:pt x="74" y="232"/>
                    <a:pt x="74" y="232"/>
                    <a:pt x="74" y="232"/>
                  </a:cubicBezTo>
                  <a:cubicBezTo>
                    <a:pt x="79" y="235"/>
                    <a:pt x="79" y="235"/>
                    <a:pt x="79" y="235"/>
                  </a:cubicBezTo>
                  <a:cubicBezTo>
                    <a:pt x="77" y="245"/>
                    <a:pt x="77" y="245"/>
                    <a:pt x="77" y="245"/>
                  </a:cubicBezTo>
                  <a:cubicBezTo>
                    <a:pt x="68" y="251"/>
                    <a:pt x="73" y="248"/>
                    <a:pt x="57" y="256"/>
                  </a:cubicBezTo>
                  <a:cubicBezTo>
                    <a:pt x="50" y="263"/>
                    <a:pt x="50" y="263"/>
                    <a:pt x="50" y="263"/>
                  </a:cubicBezTo>
                  <a:cubicBezTo>
                    <a:pt x="44" y="278"/>
                    <a:pt x="44" y="278"/>
                    <a:pt x="44" y="278"/>
                  </a:cubicBezTo>
                  <a:cubicBezTo>
                    <a:pt x="42" y="297"/>
                    <a:pt x="42" y="297"/>
                    <a:pt x="42" y="297"/>
                  </a:cubicBezTo>
                  <a:cubicBezTo>
                    <a:pt x="30" y="309"/>
                    <a:pt x="30" y="309"/>
                    <a:pt x="30" y="309"/>
                  </a:cubicBezTo>
                  <a:cubicBezTo>
                    <a:pt x="22" y="312"/>
                    <a:pt x="22" y="312"/>
                    <a:pt x="22" y="312"/>
                  </a:cubicBezTo>
                  <a:cubicBezTo>
                    <a:pt x="22" y="336"/>
                    <a:pt x="22" y="336"/>
                    <a:pt x="22" y="336"/>
                  </a:cubicBezTo>
                  <a:cubicBezTo>
                    <a:pt x="19" y="342"/>
                    <a:pt x="19" y="342"/>
                    <a:pt x="19" y="342"/>
                  </a:cubicBezTo>
                  <a:cubicBezTo>
                    <a:pt x="21" y="345"/>
                    <a:pt x="21" y="345"/>
                    <a:pt x="21" y="345"/>
                  </a:cubicBezTo>
                  <a:cubicBezTo>
                    <a:pt x="37" y="347"/>
                    <a:pt x="37" y="347"/>
                    <a:pt x="37" y="347"/>
                  </a:cubicBezTo>
                  <a:cubicBezTo>
                    <a:pt x="33" y="359"/>
                    <a:pt x="33" y="359"/>
                    <a:pt x="33" y="359"/>
                  </a:cubicBezTo>
                  <a:cubicBezTo>
                    <a:pt x="27" y="368"/>
                    <a:pt x="27" y="368"/>
                    <a:pt x="27" y="368"/>
                  </a:cubicBezTo>
                  <a:cubicBezTo>
                    <a:pt x="12" y="370"/>
                    <a:pt x="12" y="370"/>
                    <a:pt x="12" y="370"/>
                  </a:cubicBezTo>
                  <a:lnTo>
                    <a:pt x="1" y="379"/>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0">
              <a:extLst>
                <a:ext uri="{FF2B5EF4-FFF2-40B4-BE49-F238E27FC236}">
                  <a16:creationId xmlns:a16="http://schemas.microsoft.com/office/drawing/2014/main" id="{5DB86CB5-B316-4E13-B1BD-A211820F7ECC}"/>
                </a:ext>
              </a:extLst>
            </p:cNvPr>
            <p:cNvSpPr>
              <a:spLocks noEditPoints="1"/>
            </p:cNvSpPr>
            <p:nvPr/>
          </p:nvSpPr>
          <p:spPr bwMode="auto">
            <a:xfrm>
              <a:off x="7261868" y="6596926"/>
              <a:ext cx="1510310" cy="2602810"/>
            </a:xfrm>
            <a:custGeom>
              <a:avLst/>
              <a:gdLst>
                <a:gd name="T0" fmla="*/ 314 w 557"/>
                <a:gd name="T1" fmla="*/ 928 h 959"/>
                <a:gd name="T2" fmla="*/ 299 w 557"/>
                <a:gd name="T3" fmla="*/ 851 h 959"/>
                <a:gd name="T4" fmla="*/ 248 w 557"/>
                <a:gd name="T5" fmla="*/ 812 h 959"/>
                <a:gd name="T6" fmla="*/ 253 w 557"/>
                <a:gd name="T7" fmla="*/ 805 h 959"/>
                <a:gd name="T8" fmla="*/ 245 w 557"/>
                <a:gd name="T9" fmla="*/ 784 h 959"/>
                <a:gd name="T10" fmla="*/ 210 w 557"/>
                <a:gd name="T11" fmla="*/ 772 h 959"/>
                <a:gd name="T12" fmla="*/ 172 w 557"/>
                <a:gd name="T13" fmla="*/ 732 h 959"/>
                <a:gd name="T14" fmla="*/ 122 w 557"/>
                <a:gd name="T15" fmla="*/ 714 h 959"/>
                <a:gd name="T16" fmla="*/ 124 w 557"/>
                <a:gd name="T17" fmla="*/ 660 h 959"/>
                <a:gd name="T18" fmla="*/ 118 w 557"/>
                <a:gd name="T19" fmla="*/ 646 h 959"/>
                <a:gd name="T20" fmla="*/ 79 w 557"/>
                <a:gd name="T21" fmla="*/ 548 h 959"/>
                <a:gd name="T22" fmla="*/ 64 w 557"/>
                <a:gd name="T23" fmla="*/ 519 h 959"/>
                <a:gd name="T24" fmla="*/ 72 w 557"/>
                <a:gd name="T25" fmla="*/ 504 h 959"/>
                <a:gd name="T26" fmla="*/ 84 w 557"/>
                <a:gd name="T27" fmla="*/ 483 h 959"/>
                <a:gd name="T28" fmla="*/ 70 w 557"/>
                <a:gd name="T29" fmla="*/ 470 h 959"/>
                <a:gd name="T30" fmla="*/ 53 w 557"/>
                <a:gd name="T31" fmla="*/ 412 h 959"/>
                <a:gd name="T32" fmla="*/ 37 w 557"/>
                <a:gd name="T33" fmla="*/ 360 h 959"/>
                <a:gd name="T34" fmla="*/ 38 w 557"/>
                <a:gd name="T35" fmla="*/ 350 h 959"/>
                <a:gd name="T36" fmla="*/ 7 w 557"/>
                <a:gd name="T37" fmla="*/ 268 h 959"/>
                <a:gd name="T38" fmla="*/ 20 w 557"/>
                <a:gd name="T39" fmla="*/ 218 h 959"/>
                <a:gd name="T40" fmla="*/ 0 w 557"/>
                <a:gd name="T41" fmla="*/ 144 h 959"/>
                <a:gd name="T42" fmla="*/ 16 w 557"/>
                <a:gd name="T43" fmla="*/ 111 h 959"/>
                <a:gd name="T44" fmla="*/ 30 w 557"/>
                <a:gd name="T45" fmla="*/ 96 h 959"/>
                <a:gd name="T46" fmla="*/ 52 w 557"/>
                <a:gd name="T47" fmla="*/ 20 h 959"/>
                <a:gd name="T48" fmla="*/ 316 w 557"/>
                <a:gd name="T49" fmla="*/ 74 h 959"/>
                <a:gd name="T50" fmla="*/ 536 w 557"/>
                <a:gd name="T51" fmla="*/ 762 h 959"/>
                <a:gd name="T52" fmla="*/ 546 w 557"/>
                <a:gd name="T53" fmla="*/ 795 h 959"/>
                <a:gd name="T54" fmla="*/ 554 w 557"/>
                <a:gd name="T55" fmla="*/ 822 h 959"/>
                <a:gd name="T56" fmla="*/ 556 w 557"/>
                <a:gd name="T57" fmla="*/ 830 h 959"/>
                <a:gd name="T58" fmla="*/ 530 w 557"/>
                <a:gd name="T59" fmla="*/ 849 h 959"/>
                <a:gd name="T60" fmla="*/ 521 w 557"/>
                <a:gd name="T61" fmla="*/ 884 h 959"/>
                <a:gd name="T62" fmla="*/ 501 w 557"/>
                <a:gd name="T63" fmla="*/ 898 h 959"/>
                <a:gd name="T64" fmla="*/ 498 w 557"/>
                <a:gd name="T65" fmla="*/ 930 h 959"/>
                <a:gd name="T66" fmla="*/ 514 w 557"/>
                <a:gd name="T67" fmla="*/ 938 h 959"/>
                <a:gd name="T68" fmla="*/ 507 w 557"/>
                <a:gd name="T69" fmla="*/ 953 h 959"/>
                <a:gd name="T70" fmla="*/ 139 w 557"/>
                <a:gd name="T71" fmla="*/ 756 h 959"/>
                <a:gd name="T72" fmla="*/ 144 w 557"/>
                <a:gd name="T73" fmla="*/ 767 h 959"/>
                <a:gd name="T74" fmla="*/ 126 w 557"/>
                <a:gd name="T75" fmla="*/ 756 h 959"/>
                <a:gd name="T76" fmla="*/ 147 w 557"/>
                <a:gd name="T77" fmla="*/ 756 h 959"/>
                <a:gd name="T78" fmla="*/ 178 w 557"/>
                <a:gd name="T79" fmla="*/ 767 h 959"/>
                <a:gd name="T80" fmla="*/ 157 w 557"/>
                <a:gd name="T81" fmla="*/ 768 h 959"/>
                <a:gd name="T82" fmla="*/ 230 w 557"/>
                <a:gd name="T83" fmla="*/ 835 h 959"/>
                <a:gd name="T84" fmla="*/ 246 w 557"/>
                <a:gd name="T85" fmla="*/ 851 h 959"/>
                <a:gd name="T86" fmla="*/ 244 w 557"/>
                <a:gd name="T87" fmla="*/ 838 h 959"/>
                <a:gd name="T88" fmla="*/ 229 w 557"/>
                <a:gd name="T89" fmla="*/ 830 h 959"/>
                <a:gd name="T90" fmla="*/ 230 w 557"/>
                <a:gd name="T91" fmla="*/ 835 h 959"/>
                <a:gd name="T92" fmla="*/ 236 w 557"/>
                <a:gd name="T93" fmla="*/ 890 h 959"/>
                <a:gd name="T94" fmla="*/ 225 w 557"/>
                <a:gd name="T95" fmla="*/ 886 h 959"/>
                <a:gd name="T96" fmla="*/ 224 w 557"/>
                <a:gd name="T97" fmla="*/ 870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7" h="959">
                  <a:moveTo>
                    <a:pt x="316" y="935"/>
                  </a:moveTo>
                  <a:cubicBezTo>
                    <a:pt x="314" y="928"/>
                    <a:pt x="314" y="928"/>
                    <a:pt x="314" y="928"/>
                  </a:cubicBezTo>
                  <a:cubicBezTo>
                    <a:pt x="314" y="883"/>
                    <a:pt x="314" y="894"/>
                    <a:pt x="313" y="877"/>
                  </a:cubicBezTo>
                  <a:cubicBezTo>
                    <a:pt x="300" y="857"/>
                    <a:pt x="303" y="863"/>
                    <a:pt x="299" y="851"/>
                  </a:cubicBezTo>
                  <a:cubicBezTo>
                    <a:pt x="280" y="831"/>
                    <a:pt x="286" y="839"/>
                    <a:pt x="272" y="816"/>
                  </a:cubicBezTo>
                  <a:cubicBezTo>
                    <a:pt x="259" y="815"/>
                    <a:pt x="264" y="816"/>
                    <a:pt x="248" y="812"/>
                  </a:cubicBezTo>
                  <a:cubicBezTo>
                    <a:pt x="247" y="808"/>
                    <a:pt x="247" y="808"/>
                    <a:pt x="247" y="808"/>
                  </a:cubicBezTo>
                  <a:cubicBezTo>
                    <a:pt x="253" y="805"/>
                    <a:pt x="253" y="805"/>
                    <a:pt x="253" y="805"/>
                  </a:cubicBezTo>
                  <a:cubicBezTo>
                    <a:pt x="251" y="792"/>
                    <a:pt x="251" y="792"/>
                    <a:pt x="251" y="792"/>
                  </a:cubicBezTo>
                  <a:cubicBezTo>
                    <a:pt x="245" y="784"/>
                    <a:pt x="245" y="784"/>
                    <a:pt x="245" y="784"/>
                  </a:cubicBezTo>
                  <a:cubicBezTo>
                    <a:pt x="226" y="781"/>
                    <a:pt x="226" y="781"/>
                    <a:pt x="226" y="781"/>
                  </a:cubicBezTo>
                  <a:cubicBezTo>
                    <a:pt x="210" y="772"/>
                    <a:pt x="210" y="772"/>
                    <a:pt x="210" y="772"/>
                  </a:cubicBezTo>
                  <a:cubicBezTo>
                    <a:pt x="195" y="741"/>
                    <a:pt x="195" y="744"/>
                    <a:pt x="184" y="732"/>
                  </a:cubicBezTo>
                  <a:cubicBezTo>
                    <a:pt x="172" y="732"/>
                    <a:pt x="172" y="732"/>
                    <a:pt x="172" y="732"/>
                  </a:cubicBezTo>
                  <a:cubicBezTo>
                    <a:pt x="153" y="721"/>
                    <a:pt x="161" y="725"/>
                    <a:pt x="138" y="716"/>
                  </a:cubicBezTo>
                  <a:cubicBezTo>
                    <a:pt x="122" y="714"/>
                    <a:pt x="122" y="714"/>
                    <a:pt x="122" y="714"/>
                  </a:cubicBezTo>
                  <a:cubicBezTo>
                    <a:pt x="112" y="703"/>
                    <a:pt x="112" y="703"/>
                    <a:pt x="112" y="703"/>
                  </a:cubicBezTo>
                  <a:cubicBezTo>
                    <a:pt x="123" y="660"/>
                    <a:pt x="119" y="672"/>
                    <a:pt x="124" y="660"/>
                  </a:cubicBezTo>
                  <a:cubicBezTo>
                    <a:pt x="124" y="650"/>
                    <a:pt x="124" y="650"/>
                    <a:pt x="124" y="650"/>
                  </a:cubicBezTo>
                  <a:cubicBezTo>
                    <a:pt x="118" y="646"/>
                    <a:pt x="118" y="646"/>
                    <a:pt x="118" y="646"/>
                  </a:cubicBezTo>
                  <a:cubicBezTo>
                    <a:pt x="116" y="634"/>
                    <a:pt x="116" y="634"/>
                    <a:pt x="116" y="634"/>
                  </a:cubicBezTo>
                  <a:cubicBezTo>
                    <a:pt x="91" y="591"/>
                    <a:pt x="96" y="604"/>
                    <a:pt x="79" y="548"/>
                  </a:cubicBezTo>
                  <a:cubicBezTo>
                    <a:pt x="66" y="531"/>
                    <a:pt x="66" y="531"/>
                    <a:pt x="66" y="531"/>
                  </a:cubicBezTo>
                  <a:cubicBezTo>
                    <a:pt x="64" y="519"/>
                    <a:pt x="64" y="519"/>
                    <a:pt x="64" y="519"/>
                  </a:cubicBezTo>
                  <a:cubicBezTo>
                    <a:pt x="67" y="504"/>
                    <a:pt x="67" y="504"/>
                    <a:pt x="67" y="504"/>
                  </a:cubicBezTo>
                  <a:cubicBezTo>
                    <a:pt x="72" y="504"/>
                    <a:pt x="72" y="504"/>
                    <a:pt x="72" y="504"/>
                  </a:cubicBezTo>
                  <a:cubicBezTo>
                    <a:pt x="80" y="497"/>
                    <a:pt x="80" y="497"/>
                    <a:pt x="80" y="497"/>
                  </a:cubicBezTo>
                  <a:cubicBezTo>
                    <a:pt x="84" y="483"/>
                    <a:pt x="84" y="483"/>
                    <a:pt x="84" y="483"/>
                  </a:cubicBezTo>
                  <a:cubicBezTo>
                    <a:pt x="80" y="472"/>
                    <a:pt x="80" y="472"/>
                    <a:pt x="80" y="472"/>
                  </a:cubicBezTo>
                  <a:cubicBezTo>
                    <a:pt x="70" y="470"/>
                    <a:pt x="70" y="470"/>
                    <a:pt x="70" y="470"/>
                  </a:cubicBezTo>
                  <a:cubicBezTo>
                    <a:pt x="60" y="457"/>
                    <a:pt x="64" y="463"/>
                    <a:pt x="54" y="445"/>
                  </a:cubicBezTo>
                  <a:cubicBezTo>
                    <a:pt x="53" y="412"/>
                    <a:pt x="53" y="412"/>
                    <a:pt x="53" y="412"/>
                  </a:cubicBezTo>
                  <a:cubicBezTo>
                    <a:pt x="57" y="398"/>
                    <a:pt x="57" y="396"/>
                    <a:pt x="60" y="386"/>
                  </a:cubicBezTo>
                  <a:cubicBezTo>
                    <a:pt x="37" y="360"/>
                    <a:pt x="37" y="360"/>
                    <a:pt x="37" y="360"/>
                  </a:cubicBezTo>
                  <a:cubicBezTo>
                    <a:pt x="37" y="352"/>
                    <a:pt x="37" y="352"/>
                    <a:pt x="37" y="352"/>
                  </a:cubicBezTo>
                  <a:cubicBezTo>
                    <a:pt x="38" y="350"/>
                    <a:pt x="38" y="350"/>
                    <a:pt x="38" y="350"/>
                  </a:cubicBezTo>
                  <a:cubicBezTo>
                    <a:pt x="39" y="337"/>
                    <a:pt x="39" y="337"/>
                    <a:pt x="39" y="337"/>
                  </a:cubicBezTo>
                  <a:cubicBezTo>
                    <a:pt x="25" y="295"/>
                    <a:pt x="25" y="309"/>
                    <a:pt x="7" y="268"/>
                  </a:cubicBezTo>
                  <a:cubicBezTo>
                    <a:pt x="12" y="250"/>
                    <a:pt x="10" y="258"/>
                    <a:pt x="13" y="230"/>
                  </a:cubicBezTo>
                  <a:cubicBezTo>
                    <a:pt x="20" y="218"/>
                    <a:pt x="20" y="218"/>
                    <a:pt x="20" y="218"/>
                  </a:cubicBezTo>
                  <a:cubicBezTo>
                    <a:pt x="22" y="192"/>
                    <a:pt x="22" y="192"/>
                    <a:pt x="22" y="192"/>
                  </a:cubicBezTo>
                  <a:cubicBezTo>
                    <a:pt x="12" y="159"/>
                    <a:pt x="12" y="162"/>
                    <a:pt x="0" y="144"/>
                  </a:cubicBezTo>
                  <a:cubicBezTo>
                    <a:pt x="4" y="128"/>
                    <a:pt x="2" y="135"/>
                    <a:pt x="9" y="114"/>
                  </a:cubicBezTo>
                  <a:cubicBezTo>
                    <a:pt x="16" y="111"/>
                    <a:pt x="16" y="111"/>
                    <a:pt x="16" y="111"/>
                  </a:cubicBezTo>
                  <a:cubicBezTo>
                    <a:pt x="18" y="107"/>
                    <a:pt x="18" y="107"/>
                    <a:pt x="18" y="107"/>
                  </a:cubicBezTo>
                  <a:cubicBezTo>
                    <a:pt x="30" y="96"/>
                    <a:pt x="30" y="96"/>
                    <a:pt x="30" y="96"/>
                  </a:cubicBezTo>
                  <a:cubicBezTo>
                    <a:pt x="51" y="49"/>
                    <a:pt x="51" y="49"/>
                    <a:pt x="51" y="49"/>
                  </a:cubicBezTo>
                  <a:cubicBezTo>
                    <a:pt x="52" y="20"/>
                    <a:pt x="52" y="20"/>
                    <a:pt x="52" y="20"/>
                  </a:cubicBezTo>
                  <a:cubicBezTo>
                    <a:pt x="58" y="0"/>
                    <a:pt x="58" y="0"/>
                    <a:pt x="58" y="0"/>
                  </a:cubicBezTo>
                  <a:cubicBezTo>
                    <a:pt x="244" y="57"/>
                    <a:pt x="190" y="41"/>
                    <a:pt x="316" y="74"/>
                  </a:cubicBezTo>
                  <a:cubicBezTo>
                    <a:pt x="276" y="227"/>
                    <a:pt x="291" y="169"/>
                    <a:pt x="249" y="331"/>
                  </a:cubicBezTo>
                  <a:cubicBezTo>
                    <a:pt x="387" y="541"/>
                    <a:pt x="382" y="526"/>
                    <a:pt x="536" y="762"/>
                  </a:cubicBezTo>
                  <a:cubicBezTo>
                    <a:pt x="535" y="774"/>
                    <a:pt x="535" y="774"/>
                    <a:pt x="535" y="774"/>
                  </a:cubicBezTo>
                  <a:cubicBezTo>
                    <a:pt x="546" y="795"/>
                    <a:pt x="546" y="795"/>
                    <a:pt x="546" y="795"/>
                  </a:cubicBezTo>
                  <a:cubicBezTo>
                    <a:pt x="550" y="816"/>
                    <a:pt x="550" y="816"/>
                    <a:pt x="550" y="816"/>
                  </a:cubicBezTo>
                  <a:cubicBezTo>
                    <a:pt x="554" y="822"/>
                    <a:pt x="554" y="822"/>
                    <a:pt x="554" y="822"/>
                  </a:cubicBezTo>
                  <a:cubicBezTo>
                    <a:pt x="557" y="825"/>
                    <a:pt x="557" y="825"/>
                    <a:pt x="557" y="825"/>
                  </a:cubicBezTo>
                  <a:cubicBezTo>
                    <a:pt x="556" y="830"/>
                    <a:pt x="556" y="830"/>
                    <a:pt x="556" y="830"/>
                  </a:cubicBezTo>
                  <a:cubicBezTo>
                    <a:pt x="549" y="835"/>
                    <a:pt x="554" y="833"/>
                    <a:pt x="537" y="841"/>
                  </a:cubicBezTo>
                  <a:cubicBezTo>
                    <a:pt x="530" y="849"/>
                    <a:pt x="530" y="849"/>
                    <a:pt x="530" y="849"/>
                  </a:cubicBezTo>
                  <a:cubicBezTo>
                    <a:pt x="523" y="865"/>
                    <a:pt x="523" y="865"/>
                    <a:pt x="523" y="865"/>
                  </a:cubicBezTo>
                  <a:cubicBezTo>
                    <a:pt x="521" y="884"/>
                    <a:pt x="521" y="884"/>
                    <a:pt x="521" y="884"/>
                  </a:cubicBezTo>
                  <a:cubicBezTo>
                    <a:pt x="510" y="894"/>
                    <a:pt x="510" y="894"/>
                    <a:pt x="510" y="894"/>
                  </a:cubicBezTo>
                  <a:cubicBezTo>
                    <a:pt x="501" y="898"/>
                    <a:pt x="501" y="898"/>
                    <a:pt x="501" y="898"/>
                  </a:cubicBezTo>
                  <a:cubicBezTo>
                    <a:pt x="501" y="923"/>
                    <a:pt x="501" y="923"/>
                    <a:pt x="501" y="923"/>
                  </a:cubicBezTo>
                  <a:cubicBezTo>
                    <a:pt x="498" y="930"/>
                    <a:pt x="498" y="930"/>
                    <a:pt x="498" y="930"/>
                  </a:cubicBezTo>
                  <a:cubicBezTo>
                    <a:pt x="502" y="937"/>
                    <a:pt x="502" y="937"/>
                    <a:pt x="502" y="937"/>
                  </a:cubicBezTo>
                  <a:cubicBezTo>
                    <a:pt x="514" y="938"/>
                    <a:pt x="514" y="938"/>
                    <a:pt x="514" y="938"/>
                  </a:cubicBezTo>
                  <a:cubicBezTo>
                    <a:pt x="513" y="945"/>
                    <a:pt x="513" y="945"/>
                    <a:pt x="513" y="945"/>
                  </a:cubicBezTo>
                  <a:cubicBezTo>
                    <a:pt x="507" y="953"/>
                    <a:pt x="507" y="953"/>
                    <a:pt x="507" y="953"/>
                  </a:cubicBezTo>
                  <a:cubicBezTo>
                    <a:pt x="470" y="959"/>
                    <a:pt x="394" y="947"/>
                    <a:pt x="316" y="935"/>
                  </a:cubicBezTo>
                  <a:close/>
                  <a:moveTo>
                    <a:pt x="139" y="756"/>
                  </a:moveTo>
                  <a:cubicBezTo>
                    <a:pt x="144" y="762"/>
                    <a:pt x="144" y="762"/>
                    <a:pt x="144" y="762"/>
                  </a:cubicBezTo>
                  <a:cubicBezTo>
                    <a:pt x="144" y="767"/>
                    <a:pt x="144" y="767"/>
                    <a:pt x="144" y="767"/>
                  </a:cubicBezTo>
                  <a:cubicBezTo>
                    <a:pt x="131" y="767"/>
                    <a:pt x="131" y="767"/>
                    <a:pt x="131" y="767"/>
                  </a:cubicBezTo>
                  <a:cubicBezTo>
                    <a:pt x="128" y="761"/>
                    <a:pt x="129" y="763"/>
                    <a:pt x="126" y="756"/>
                  </a:cubicBezTo>
                  <a:lnTo>
                    <a:pt x="139" y="756"/>
                  </a:lnTo>
                  <a:close/>
                  <a:moveTo>
                    <a:pt x="147" y="756"/>
                  </a:moveTo>
                  <a:cubicBezTo>
                    <a:pt x="152" y="754"/>
                    <a:pt x="152" y="754"/>
                    <a:pt x="152" y="754"/>
                  </a:cubicBezTo>
                  <a:cubicBezTo>
                    <a:pt x="169" y="764"/>
                    <a:pt x="163" y="761"/>
                    <a:pt x="178" y="767"/>
                  </a:cubicBezTo>
                  <a:cubicBezTo>
                    <a:pt x="175" y="769"/>
                    <a:pt x="175" y="769"/>
                    <a:pt x="175" y="769"/>
                  </a:cubicBezTo>
                  <a:cubicBezTo>
                    <a:pt x="157" y="768"/>
                    <a:pt x="157" y="768"/>
                    <a:pt x="157" y="768"/>
                  </a:cubicBezTo>
                  <a:cubicBezTo>
                    <a:pt x="149" y="761"/>
                    <a:pt x="151" y="763"/>
                    <a:pt x="147" y="756"/>
                  </a:cubicBezTo>
                  <a:close/>
                  <a:moveTo>
                    <a:pt x="230" y="835"/>
                  </a:moveTo>
                  <a:cubicBezTo>
                    <a:pt x="238" y="846"/>
                    <a:pt x="236" y="843"/>
                    <a:pt x="240" y="848"/>
                  </a:cubicBezTo>
                  <a:cubicBezTo>
                    <a:pt x="246" y="851"/>
                    <a:pt x="246" y="851"/>
                    <a:pt x="246" y="851"/>
                  </a:cubicBezTo>
                  <a:cubicBezTo>
                    <a:pt x="248" y="845"/>
                    <a:pt x="248" y="845"/>
                    <a:pt x="248" y="845"/>
                  </a:cubicBezTo>
                  <a:cubicBezTo>
                    <a:pt x="244" y="838"/>
                    <a:pt x="244" y="838"/>
                    <a:pt x="244" y="838"/>
                  </a:cubicBezTo>
                  <a:cubicBezTo>
                    <a:pt x="234" y="830"/>
                    <a:pt x="234" y="830"/>
                    <a:pt x="234" y="830"/>
                  </a:cubicBezTo>
                  <a:cubicBezTo>
                    <a:pt x="229" y="830"/>
                    <a:pt x="229" y="830"/>
                    <a:pt x="229" y="830"/>
                  </a:cubicBezTo>
                  <a:cubicBezTo>
                    <a:pt x="229" y="835"/>
                    <a:pt x="229" y="835"/>
                    <a:pt x="229" y="835"/>
                  </a:cubicBezTo>
                  <a:lnTo>
                    <a:pt x="230" y="835"/>
                  </a:lnTo>
                  <a:close/>
                  <a:moveTo>
                    <a:pt x="224" y="870"/>
                  </a:moveTo>
                  <a:cubicBezTo>
                    <a:pt x="233" y="885"/>
                    <a:pt x="230" y="881"/>
                    <a:pt x="236" y="890"/>
                  </a:cubicBezTo>
                  <a:cubicBezTo>
                    <a:pt x="230" y="891"/>
                    <a:pt x="230" y="891"/>
                    <a:pt x="230" y="891"/>
                  </a:cubicBezTo>
                  <a:cubicBezTo>
                    <a:pt x="225" y="886"/>
                    <a:pt x="225" y="886"/>
                    <a:pt x="225" y="886"/>
                  </a:cubicBezTo>
                  <a:cubicBezTo>
                    <a:pt x="221" y="879"/>
                    <a:pt x="222" y="880"/>
                    <a:pt x="222" y="870"/>
                  </a:cubicBezTo>
                  <a:lnTo>
                    <a:pt x="224" y="870"/>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1">
              <a:extLst>
                <a:ext uri="{FF2B5EF4-FFF2-40B4-BE49-F238E27FC236}">
                  <a16:creationId xmlns:a16="http://schemas.microsoft.com/office/drawing/2014/main" id="{43781DE7-6C09-490A-BEBE-12276F5BB5C5}"/>
                </a:ext>
              </a:extLst>
            </p:cNvPr>
            <p:cNvSpPr>
              <a:spLocks/>
            </p:cNvSpPr>
            <p:nvPr/>
          </p:nvSpPr>
          <p:spPr bwMode="auto">
            <a:xfrm>
              <a:off x="9867771" y="7417075"/>
              <a:ext cx="1371040" cy="1064645"/>
            </a:xfrm>
            <a:custGeom>
              <a:avLst/>
              <a:gdLst>
                <a:gd name="T0" fmla="*/ 505 w 505"/>
                <a:gd name="T1" fmla="*/ 48 h 392"/>
                <a:gd name="T2" fmla="*/ 44 w 505"/>
                <a:gd name="T3" fmla="*/ 0 h 392"/>
                <a:gd name="T4" fmla="*/ 0 w 505"/>
                <a:gd name="T5" fmla="*/ 344 h 392"/>
                <a:gd name="T6" fmla="*/ 482 w 505"/>
                <a:gd name="T7" fmla="*/ 392 h 392"/>
                <a:gd name="T8" fmla="*/ 505 w 505"/>
                <a:gd name="T9" fmla="*/ 48 h 392"/>
              </a:gdLst>
              <a:ahLst/>
              <a:cxnLst>
                <a:cxn ang="0">
                  <a:pos x="T0" y="T1"/>
                </a:cxn>
                <a:cxn ang="0">
                  <a:pos x="T2" y="T3"/>
                </a:cxn>
                <a:cxn ang="0">
                  <a:pos x="T4" y="T5"/>
                </a:cxn>
                <a:cxn ang="0">
                  <a:pos x="T6" y="T7"/>
                </a:cxn>
                <a:cxn ang="0">
                  <a:pos x="T8" y="T9"/>
                </a:cxn>
              </a:cxnLst>
              <a:rect l="0" t="0" r="r" b="b"/>
              <a:pathLst>
                <a:path w="505" h="392">
                  <a:moveTo>
                    <a:pt x="505" y="48"/>
                  </a:moveTo>
                  <a:cubicBezTo>
                    <a:pt x="323" y="30"/>
                    <a:pt x="424" y="41"/>
                    <a:pt x="44" y="0"/>
                  </a:cubicBezTo>
                  <a:cubicBezTo>
                    <a:pt x="33" y="115"/>
                    <a:pt x="42" y="39"/>
                    <a:pt x="0" y="344"/>
                  </a:cubicBezTo>
                  <a:cubicBezTo>
                    <a:pt x="267" y="375"/>
                    <a:pt x="345" y="386"/>
                    <a:pt x="482" y="392"/>
                  </a:cubicBezTo>
                  <a:lnTo>
                    <a:pt x="505" y="48"/>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35ECB0B9-2B03-41FA-AD38-AFA62C551B6E}"/>
                </a:ext>
              </a:extLst>
            </p:cNvPr>
            <p:cNvSpPr>
              <a:spLocks/>
            </p:cNvSpPr>
            <p:nvPr/>
          </p:nvSpPr>
          <p:spPr bwMode="auto">
            <a:xfrm>
              <a:off x="16274209" y="6788810"/>
              <a:ext cx="318775" cy="312586"/>
            </a:xfrm>
            <a:custGeom>
              <a:avLst/>
              <a:gdLst>
                <a:gd name="T0" fmla="*/ 54 w 117"/>
                <a:gd name="T1" fmla="*/ 80 h 115"/>
                <a:gd name="T2" fmla="*/ 57 w 117"/>
                <a:gd name="T3" fmla="*/ 83 h 115"/>
                <a:gd name="T4" fmla="*/ 68 w 117"/>
                <a:gd name="T5" fmla="*/ 77 h 115"/>
                <a:gd name="T6" fmla="*/ 117 w 117"/>
                <a:gd name="T7" fmla="*/ 58 h 115"/>
                <a:gd name="T8" fmla="*/ 105 w 117"/>
                <a:gd name="T9" fmla="*/ 0 h 115"/>
                <a:gd name="T10" fmla="*/ 0 w 117"/>
                <a:gd name="T11" fmla="*/ 23 h 115"/>
                <a:gd name="T12" fmla="*/ 9 w 117"/>
                <a:gd name="T13" fmla="*/ 98 h 115"/>
                <a:gd name="T14" fmla="*/ 5 w 117"/>
                <a:gd name="T15" fmla="*/ 106 h 115"/>
                <a:gd name="T16" fmla="*/ 12 w 117"/>
                <a:gd name="T17" fmla="*/ 115 h 115"/>
                <a:gd name="T18" fmla="*/ 54 w 117"/>
                <a:gd name="T19" fmla="*/ 8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5">
                  <a:moveTo>
                    <a:pt x="54" y="80"/>
                  </a:moveTo>
                  <a:cubicBezTo>
                    <a:pt x="57" y="83"/>
                    <a:pt x="57" y="83"/>
                    <a:pt x="57" y="83"/>
                  </a:cubicBezTo>
                  <a:cubicBezTo>
                    <a:pt x="68" y="77"/>
                    <a:pt x="68" y="77"/>
                    <a:pt x="68" y="77"/>
                  </a:cubicBezTo>
                  <a:cubicBezTo>
                    <a:pt x="94" y="71"/>
                    <a:pt x="82" y="76"/>
                    <a:pt x="117" y="58"/>
                  </a:cubicBezTo>
                  <a:cubicBezTo>
                    <a:pt x="112" y="24"/>
                    <a:pt x="112" y="26"/>
                    <a:pt x="105" y="0"/>
                  </a:cubicBezTo>
                  <a:cubicBezTo>
                    <a:pt x="83" y="6"/>
                    <a:pt x="101" y="2"/>
                    <a:pt x="0" y="23"/>
                  </a:cubicBezTo>
                  <a:cubicBezTo>
                    <a:pt x="11" y="77"/>
                    <a:pt x="9" y="54"/>
                    <a:pt x="9" y="98"/>
                  </a:cubicBezTo>
                  <a:cubicBezTo>
                    <a:pt x="5" y="106"/>
                    <a:pt x="5" y="106"/>
                    <a:pt x="5" y="106"/>
                  </a:cubicBezTo>
                  <a:cubicBezTo>
                    <a:pt x="12" y="115"/>
                    <a:pt x="12" y="115"/>
                    <a:pt x="12" y="115"/>
                  </a:cubicBezTo>
                  <a:cubicBezTo>
                    <a:pt x="31" y="102"/>
                    <a:pt x="37" y="99"/>
                    <a:pt x="54" y="8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3">
              <a:extLst>
                <a:ext uri="{FF2B5EF4-FFF2-40B4-BE49-F238E27FC236}">
                  <a16:creationId xmlns:a16="http://schemas.microsoft.com/office/drawing/2014/main" id="{63388E24-DFFF-4931-8159-D7F1F0426A09}"/>
                </a:ext>
              </a:extLst>
            </p:cNvPr>
            <p:cNvSpPr>
              <a:spLocks/>
            </p:cNvSpPr>
            <p:nvPr/>
          </p:nvSpPr>
          <p:spPr bwMode="auto">
            <a:xfrm>
              <a:off x="15995669" y="7454213"/>
              <a:ext cx="201169" cy="315680"/>
            </a:xfrm>
            <a:custGeom>
              <a:avLst/>
              <a:gdLst>
                <a:gd name="T0" fmla="*/ 65 w 74"/>
                <a:gd name="T1" fmla="*/ 81 h 116"/>
                <a:gd name="T2" fmla="*/ 61 w 74"/>
                <a:gd name="T3" fmla="*/ 83 h 116"/>
                <a:gd name="T4" fmla="*/ 46 w 74"/>
                <a:gd name="T5" fmla="*/ 73 h 116"/>
                <a:gd name="T6" fmla="*/ 31 w 74"/>
                <a:gd name="T7" fmla="*/ 40 h 116"/>
                <a:gd name="T8" fmla="*/ 22 w 74"/>
                <a:gd name="T9" fmla="*/ 36 h 116"/>
                <a:gd name="T10" fmla="*/ 14 w 74"/>
                <a:gd name="T11" fmla="*/ 22 h 116"/>
                <a:gd name="T12" fmla="*/ 18 w 74"/>
                <a:gd name="T13" fmla="*/ 0 h 116"/>
                <a:gd name="T14" fmla="*/ 16 w 74"/>
                <a:gd name="T15" fmla="*/ 0 h 116"/>
                <a:gd name="T16" fmla="*/ 1 w 74"/>
                <a:gd name="T17" fmla="*/ 11 h 116"/>
                <a:gd name="T18" fmla="*/ 0 w 74"/>
                <a:gd name="T19" fmla="*/ 12 h 116"/>
                <a:gd name="T20" fmla="*/ 30 w 74"/>
                <a:gd name="T21" fmla="*/ 116 h 116"/>
                <a:gd name="T22" fmla="*/ 74 w 74"/>
                <a:gd name="T23" fmla="*/ 110 h 116"/>
                <a:gd name="T24" fmla="*/ 65 w 74"/>
                <a:gd name="T25" fmla="*/ 8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4" h="116">
                  <a:moveTo>
                    <a:pt x="65" y="81"/>
                  </a:moveTo>
                  <a:cubicBezTo>
                    <a:pt x="61" y="83"/>
                    <a:pt x="61" y="83"/>
                    <a:pt x="61" y="83"/>
                  </a:cubicBezTo>
                  <a:cubicBezTo>
                    <a:pt x="46" y="73"/>
                    <a:pt x="46" y="73"/>
                    <a:pt x="46" y="73"/>
                  </a:cubicBezTo>
                  <a:cubicBezTo>
                    <a:pt x="37" y="50"/>
                    <a:pt x="41" y="58"/>
                    <a:pt x="31" y="40"/>
                  </a:cubicBezTo>
                  <a:cubicBezTo>
                    <a:pt x="22" y="36"/>
                    <a:pt x="22" y="36"/>
                    <a:pt x="22" y="36"/>
                  </a:cubicBezTo>
                  <a:cubicBezTo>
                    <a:pt x="14" y="22"/>
                    <a:pt x="14" y="22"/>
                    <a:pt x="14" y="22"/>
                  </a:cubicBezTo>
                  <a:cubicBezTo>
                    <a:pt x="18" y="4"/>
                    <a:pt x="18" y="4"/>
                    <a:pt x="18" y="0"/>
                  </a:cubicBezTo>
                  <a:cubicBezTo>
                    <a:pt x="16" y="0"/>
                    <a:pt x="16" y="0"/>
                    <a:pt x="16" y="0"/>
                  </a:cubicBezTo>
                  <a:cubicBezTo>
                    <a:pt x="7" y="5"/>
                    <a:pt x="11" y="3"/>
                    <a:pt x="1" y="11"/>
                  </a:cubicBezTo>
                  <a:cubicBezTo>
                    <a:pt x="0" y="12"/>
                    <a:pt x="0" y="12"/>
                    <a:pt x="0" y="12"/>
                  </a:cubicBezTo>
                  <a:cubicBezTo>
                    <a:pt x="21" y="72"/>
                    <a:pt x="7" y="15"/>
                    <a:pt x="30" y="116"/>
                  </a:cubicBezTo>
                  <a:cubicBezTo>
                    <a:pt x="54" y="114"/>
                    <a:pt x="44" y="115"/>
                    <a:pt x="74" y="110"/>
                  </a:cubicBezTo>
                  <a:lnTo>
                    <a:pt x="65" y="81"/>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A50B7BE9-B2C7-4B25-AAC0-EEE8816DBED3}"/>
                </a:ext>
              </a:extLst>
            </p:cNvPr>
            <p:cNvSpPr>
              <a:spLocks noEditPoints="1"/>
            </p:cNvSpPr>
            <p:nvPr/>
          </p:nvSpPr>
          <p:spPr bwMode="auto">
            <a:xfrm>
              <a:off x="14045883" y="9815619"/>
              <a:ext cx="1730048" cy="1460791"/>
            </a:xfrm>
            <a:custGeom>
              <a:avLst/>
              <a:gdLst>
                <a:gd name="T0" fmla="*/ 422 w 637"/>
                <a:gd name="T1" fmla="*/ 3 h 538"/>
                <a:gd name="T2" fmla="*/ 427 w 637"/>
                <a:gd name="T3" fmla="*/ 42 h 538"/>
                <a:gd name="T4" fmla="*/ 409 w 637"/>
                <a:gd name="T5" fmla="*/ 26 h 538"/>
                <a:gd name="T6" fmla="*/ 193 w 637"/>
                <a:gd name="T7" fmla="*/ 12 h 538"/>
                <a:gd name="T8" fmla="*/ 0 w 637"/>
                <a:gd name="T9" fmla="*/ 42 h 538"/>
                <a:gd name="T10" fmla="*/ 19 w 637"/>
                <a:gd name="T11" fmla="*/ 90 h 538"/>
                <a:gd name="T12" fmla="*/ 161 w 637"/>
                <a:gd name="T13" fmla="*/ 98 h 538"/>
                <a:gd name="T14" fmla="*/ 179 w 637"/>
                <a:gd name="T15" fmla="*/ 108 h 538"/>
                <a:gd name="T16" fmla="*/ 186 w 637"/>
                <a:gd name="T17" fmla="*/ 126 h 538"/>
                <a:gd name="T18" fmla="*/ 215 w 637"/>
                <a:gd name="T19" fmla="*/ 121 h 538"/>
                <a:gd name="T20" fmla="*/ 244 w 637"/>
                <a:gd name="T21" fmla="*/ 99 h 538"/>
                <a:gd name="T22" fmla="*/ 258 w 637"/>
                <a:gd name="T23" fmla="*/ 96 h 538"/>
                <a:gd name="T24" fmla="*/ 256 w 637"/>
                <a:gd name="T25" fmla="*/ 84 h 538"/>
                <a:gd name="T26" fmla="*/ 311 w 637"/>
                <a:gd name="T27" fmla="*/ 93 h 538"/>
                <a:gd name="T28" fmla="*/ 331 w 637"/>
                <a:gd name="T29" fmla="*/ 112 h 538"/>
                <a:gd name="T30" fmla="*/ 349 w 637"/>
                <a:gd name="T31" fmla="*/ 132 h 538"/>
                <a:gd name="T32" fmla="*/ 384 w 637"/>
                <a:gd name="T33" fmla="*/ 150 h 538"/>
                <a:gd name="T34" fmla="*/ 401 w 637"/>
                <a:gd name="T35" fmla="*/ 177 h 538"/>
                <a:gd name="T36" fmla="*/ 395 w 637"/>
                <a:gd name="T37" fmla="*/ 234 h 538"/>
                <a:gd name="T38" fmla="*/ 412 w 637"/>
                <a:gd name="T39" fmla="*/ 278 h 538"/>
                <a:gd name="T40" fmla="*/ 407 w 637"/>
                <a:gd name="T41" fmla="*/ 256 h 538"/>
                <a:gd name="T42" fmla="*/ 413 w 637"/>
                <a:gd name="T43" fmla="*/ 251 h 538"/>
                <a:gd name="T44" fmla="*/ 431 w 637"/>
                <a:gd name="T45" fmla="*/ 261 h 538"/>
                <a:gd name="T46" fmla="*/ 467 w 637"/>
                <a:gd name="T47" fmla="*/ 377 h 538"/>
                <a:gd name="T48" fmla="*/ 480 w 637"/>
                <a:gd name="T49" fmla="*/ 370 h 538"/>
                <a:gd name="T50" fmla="*/ 498 w 637"/>
                <a:gd name="T51" fmla="*/ 390 h 538"/>
                <a:gd name="T52" fmla="*/ 513 w 637"/>
                <a:gd name="T53" fmla="*/ 422 h 538"/>
                <a:gd name="T54" fmla="*/ 531 w 637"/>
                <a:gd name="T55" fmla="*/ 418 h 538"/>
                <a:gd name="T56" fmla="*/ 559 w 637"/>
                <a:gd name="T57" fmla="*/ 448 h 538"/>
                <a:gd name="T58" fmla="*/ 568 w 637"/>
                <a:gd name="T59" fmla="*/ 477 h 538"/>
                <a:gd name="T60" fmla="*/ 583 w 637"/>
                <a:gd name="T61" fmla="*/ 475 h 538"/>
                <a:gd name="T62" fmla="*/ 605 w 637"/>
                <a:gd name="T63" fmla="*/ 468 h 538"/>
                <a:gd name="T64" fmla="*/ 628 w 637"/>
                <a:gd name="T65" fmla="*/ 449 h 538"/>
                <a:gd name="T66" fmla="*/ 627 w 637"/>
                <a:gd name="T67" fmla="*/ 424 h 538"/>
                <a:gd name="T68" fmla="*/ 635 w 637"/>
                <a:gd name="T69" fmla="*/ 412 h 538"/>
                <a:gd name="T70" fmla="*/ 634 w 637"/>
                <a:gd name="T71" fmla="*/ 391 h 538"/>
                <a:gd name="T72" fmla="*/ 584 w 637"/>
                <a:gd name="T73" fmla="*/ 235 h 538"/>
                <a:gd name="T74" fmla="*/ 561 w 637"/>
                <a:gd name="T75" fmla="*/ 194 h 538"/>
                <a:gd name="T76" fmla="*/ 562 w 637"/>
                <a:gd name="T77" fmla="*/ 172 h 538"/>
                <a:gd name="T78" fmla="*/ 425 w 637"/>
                <a:gd name="T79" fmla="*/ 0 h 538"/>
                <a:gd name="T80" fmla="*/ 531 w 637"/>
                <a:gd name="T81" fmla="*/ 530 h 538"/>
                <a:gd name="T82" fmla="*/ 547 w 637"/>
                <a:gd name="T83" fmla="*/ 515 h 538"/>
                <a:gd name="T84" fmla="*/ 560 w 637"/>
                <a:gd name="T85" fmla="*/ 522 h 538"/>
                <a:gd name="T86" fmla="*/ 517 w 637"/>
                <a:gd name="T87" fmla="*/ 534 h 538"/>
                <a:gd name="T88" fmla="*/ 575 w 637"/>
                <a:gd name="T89" fmla="*/ 518 h 538"/>
                <a:gd name="T90" fmla="*/ 636 w 637"/>
                <a:gd name="T91" fmla="*/ 444 h 538"/>
                <a:gd name="T92" fmla="*/ 634 w 637"/>
                <a:gd name="T93" fmla="*/ 432 h 538"/>
                <a:gd name="T94" fmla="*/ 571 w 637"/>
                <a:gd name="T95" fmla="*/ 514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7" h="538">
                  <a:moveTo>
                    <a:pt x="425" y="0"/>
                  </a:moveTo>
                  <a:cubicBezTo>
                    <a:pt x="422" y="3"/>
                    <a:pt x="422" y="3"/>
                    <a:pt x="422" y="3"/>
                  </a:cubicBezTo>
                  <a:cubicBezTo>
                    <a:pt x="428" y="21"/>
                    <a:pt x="428" y="21"/>
                    <a:pt x="428" y="21"/>
                  </a:cubicBezTo>
                  <a:cubicBezTo>
                    <a:pt x="427" y="42"/>
                    <a:pt x="427" y="42"/>
                    <a:pt x="427" y="42"/>
                  </a:cubicBezTo>
                  <a:cubicBezTo>
                    <a:pt x="410" y="38"/>
                    <a:pt x="410" y="38"/>
                    <a:pt x="410" y="38"/>
                  </a:cubicBezTo>
                  <a:cubicBezTo>
                    <a:pt x="409" y="26"/>
                    <a:pt x="409" y="26"/>
                    <a:pt x="409" y="26"/>
                  </a:cubicBezTo>
                  <a:cubicBezTo>
                    <a:pt x="385" y="26"/>
                    <a:pt x="281" y="38"/>
                    <a:pt x="209" y="36"/>
                  </a:cubicBezTo>
                  <a:cubicBezTo>
                    <a:pt x="201" y="27"/>
                    <a:pt x="205" y="32"/>
                    <a:pt x="193" y="12"/>
                  </a:cubicBezTo>
                  <a:cubicBezTo>
                    <a:pt x="153" y="12"/>
                    <a:pt x="172" y="10"/>
                    <a:pt x="1" y="31"/>
                  </a:cubicBezTo>
                  <a:cubicBezTo>
                    <a:pt x="0" y="42"/>
                    <a:pt x="0" y="42"/>
                    <a:pt x="0" y="42"/>
                  </a:cubicBezTo>
                  <a:cubicBezTo>
                    <a:pt x="8" y="50"/>
                    <a:pt x="4" y="47"/>
                    <a:pt x="18" y="56"/>
                  </a:cubicBezTo>
                  <a:cubicBezTo>
                    <a:pt x="19" y="90"/>
                    <a:pt x="19" y="90"/>
                    <a:pt x="19" y="90"/>
                  </a:cubicBezTo>
                  <a:cubicBezTo>
                    <a:pt x="62" y="82"/>
                    <a:pt x="11" y="87"/>
                    <a:pt x="98" y="75"/>
                  </a:cubicBezTo>
                  <a:cubicBezTo>
                    <a:pt x="135" y="84"/>
                    <a:pt x="121" y="78"/>
                    <a:pt x="161" y="98"/>
                  </a:cubicBezTo>
                  <a:cubicBezTo>
                    <a:pt x="167" y="104"/>
                    <a:pt x="167" y="104"/>
                    <a:pt x="167" y="104"/>
                  </a:cubicBezTo>
                  <a:cubicBezTo>
                    <a:pt x="179" y="108"/>
                    <a:pt x="179" y="108"/>
                    <a:pt x="179" y="108"/>
                  </a:cubicBezTo>
                  <a:cubicBezTo>
                    <a:pt x="185" y="116"/>
                    <a:pt x="185" y="116"/>
                    <a:pt x="185" y="116"/>
                  </a:cubicBezTo>
                  <a:cubicBezTo>
                    <a:pt x="186" y="126"/>
                    <a:pt x="186" y="126"/>
                    <a:pt x="186" y="126"/>
                  </a:cubicBezTo>
                  <a:cubicBezTo>
                    <a:pt x="199" y="121"/>
                    <a:pt x="199" y="121"/>
                    <a:pt x="199" y="121"/>
                  </a:cubicBezTo>
                  <a:cubicBezTo>
                    <a:pt x="215" y="121"/>
                    <a:pt x="215" y="121"/>
                    <a:pt x="215" y="121"/>
                  </a:cubicBezTo>
                  <a:cubicBezTo>
                    <a:pt x="229" y="114"/>
                    <a:pt x="229" y="114"/>
                    <a:pt x="229" y="114"/>
                  </a:cubicBezTo>
                  <a:cubicBezTo>
                    <a:pt x="244" y="99"/>
                    <a:pt x="244" y="99"/>
                    <a:pt x="244" y="99"/>
                  </a:cubicBezTo>
                  <a:cubicBezTo>
                    <a:pt x="256" y="100"/>
                    <a:pt x="256" y="100"/>
                    <a:pt x="256" y="100"/>
                  </a:cubicBezTo>
                  <a:cubicBezTo>
                    <a:pt x="258" y="96"/>
                    <a:pt x="258" y="96"/>
                    <a:pt x="258" y="96"/>
                  </a:cubicBezTo>
                  <a:cubicBezTo>
                    <a:pt x="255" y="92"/>
                    <a:pt x="255" y="92"/>
                    <a:pt x="255" y="92"/>
                  </a:cubicBezTo>
                  <a:cubicBezTo>
                    <a:pt x="256" y="84"/>
                    <a:pt x="256" y="84"/>
                    <a:pt x="256" y="84"/>
                  </a:cubicBezTo>
                  <a:cubicBezTo>
                    <a:pt x="275" y="80"/>
                    <a:pt x="269" y="81"/>
                    <a:pt x="282" y="81"/>
                  </a:cubicBezTo>
                  <a:cubicBezTo>
                    <a:pt x="296" y="88"/>
                    <a:pt x="290" y="85"/>
                    <a:pt x="311" y="93"/>
                  </a:cubicBezTo>
                  <a:cubicBezTo>
                    <a:pt x="320" y="108"/>
                    <a:pt x="320" y="108"/>
                    <a:pt x="320" y="108"/>
                  </a:cubicBezTo>
                  <a:cubicBezTo>
                    <a:pt x="331" y="112"/>
                    <a:pt x="331" y="112"/>
                    <a:pt x="331" y="112"/>
                  </a:cubicBezTo>
                  <a:cubicBezTo>
                    <a:pt x="335" y="125"/>
                    <a:pt x="335" y="125"/>
                    <a:pt x="335" y="125"/>
                  </a:cubicBezTo>
                  <a:cubicBezTo>
                    <a:pt x="349" y="132"/>
                    <a:pt x="349" y="132"/>
                    <a:pt x="349" y="132"/>
                  </a:cubicBezTo>
                  <a:cubicBezTo>
                    <a:pt x="355" y="142"/>
                    <a:pt x="355" y="142"/>
                    <a:pt x="355" y="142"/>
                  </a:cubicBezTo>
                  <a:cubicBezTo>
                    <a:pt x="365" y="145"/>
                    <a:pt x="359" y="143"/>
                    <a:pt x="384" y="150"/>
                  </a:cubicBezTo>
                  <a:cubicBezTo>
                    <a:pt x="389" y="162"/>
                    <a:pt x="389" y="162"/>
                    <a:pt x="389" y="162"/>
                  </a:cubicBezTo>
                  <a:cubicBezTo>
                    <a:pt x="401" y="177"/>
                    <a:pt x="401" y="177"/>
                    <a:pt x="401" y="177"/>
                  </a:cubicBezTo>
                  <a:cubicBezTo>
                    <a:pt x="401" y="215"/>
                    <a:pt x="401" y="215"/>
                    <a:pt x="401" y="215"/>
                  </a:cubicBezTo>
                  <a:cubicBezTo>
                    <a:pt x="395" y="234"/>
                    <a:pt x="395" y="234"/>
                    <a:pt x="395" y="234"/>
                  </a:cubicBezTo>
                  <a:cubicBezTo>
                    <a:pt x="398" y="259"/>
                    <a:pt x="404" y="269"/>
                    <a:pt x="409" y="280"/>
                  </a:cubicBezTo>
                  <a:cubicBezTo>
                    <a:pt x="412" y="278"/>
                    <a:pt x="412" y="278"/>
                    <a:pt x="412" y="278"/>
                  </a:cubicBezTo>
                  <a:cubicBezTo>
                    <a:pt x="418" y="260"/>
                    <a:pt x="418" y="260"/>
                    <a:pt x="418" y="260"/>
                  </a:cubicBezTo>
                  <a:cubicBezTo>
                    <a:pt x="407" y="256"/>
                    <a:pt x="407" y="256"/>
                    <a:pt x="407" y="256"/>
                  </a:cubicBezTo>
                  <a:cubicBezTo>
                    <a:pt x="406" y="253"/>
                    <a:pt x="406" y="253"/>
                    <a:pt x="406" y="253"/>
                  </a:cubicBezTo>
                  <a:cubicBezTo>
                    <a:pt x="413" y="251"/>
                    <a:pt x="413" y="251"/>
                    <a:pt x="413" y="251"/>
                  </a:cubicBezTo>
                  <a:cubicBezTo>
                    <a:pt x="431" y="255"/>
                    <a:pt x="431" y="255"/>
                    <a:pt x="431" y="255"/>
                  </a:cubicBezTo>
                  <a:cubicBezTo>
                    <a:pt x="431" y="261"/>
                    <a:pt x="431" y="261"/>
                    <a:pt x="431" y="261"/>
                  </a:cubicBezTo>
                  <a:cubicBezTo>
                    <a:pt x="416" y="288"/>
                    <a:pt x="421" y="281"/>
                    <a:pt x="410" y="293"/>
                  </a:cubicBezTo>
                  <a:cubicBezTo>
                    <a:pt x="418" y="300"/>
                    <a:pt x="445" y="325"/>
                    <a:pt x="467" y="377"/>
                  </a:cubicBezTo>
                  <a:cubicBezTo>
                    <a:pt x="474" y="378"/>
                    <a:pt x="474" y="378"/>
                    <a:pt x="474" y="378"/>
                  </a:cubicBezTo>
                  <a:cubicBezTo>
                    <a:pt x="480" y="370"/>
                    <a:pt x="480" y="370"/>
                    <a:pt x="480" y="370"/>
                  </a:cubicBezTo>
                  <a:cubicBezTo>
                    <a:pt x="487" y="374"/>
                    <a:pt x="487" y="374"/>
                    <a:pt x="487" y="374"/>
                  </a:cubicBezTo>
                  <a:cubicBezTo>
                    <a:pt x="498" y="390"/>
                    <a:pt x="498" y="390"/>
                    <a:pt x="498" y="390"/>
                  </a:cubicBezTo>
                  <a:cubicBezTo>
                    <a:pt x="500" y="404"/>
                    <a:pt x="500" y="404"/>
                    <a:pt x="500" y="404"/>
                  </a:cubicBezTo>
                  <a:cubicBezTo>
                    <a:pt x="513" y="422"/>
                    <a:pt x="513" y="422"/>
                    <a:pt x="513" y="422"/>
                  </a:cubicBezTo>
                  <a:cubicBezTo>
                    <a:pt x="516" y="417"/>
                    <a:pt x="516" y="417"/>
                    <a:pt x="516" y="417"/>
                  </a:cubicBezTo>
                  <a:cubicBezTo>
                    <a:pt x="531" y="418"/>
                    <a:pt x="531" y="418"/>
                    <a:pt x="531" y="418"/>
                  </a:cubicBezTo>
                  <a:cubicBezTo>
                    <a:pt x="546" y="427"/>
                    <a:pt x="546" y="427"/>
                    <a:pt x="546" y="427"/>
                  </a:cubicBezTo>
                  <a:cubicBezTo>
                    <a:pt x="559" y="448"/>
                    <a:pt x="559" y="448"/>
                    <a:pt x="559" y="448"/>
                  </a:cubicBezTo>
                  <a:cubicBezTo>
                    <a:pt x="563" y="465"/>
                    <a:pt x="562" y="459"/>
                    <a:pt x="564" y="473"/>
                  </a:cubicBezTo>
                  <a:cubicBezTo>
                    <a:pt x="568" y="477"/>
                    <a:pt x="568" y="477"/>
                    <a:pt x="568" y="477"/>
                  </a:cubicBezTo>
                  <a:cubicBezTo>
                    <a:pt x="573" y="479"/>
                    <a:pt x="573" y="479"/>
                    <a:pt x="573" y="479"/>
                  </a:cubicBezTo>
                  <a:cubicBezTo>
                    <a:pt x="583" y="475"/>
                    <a:pt x="583" y="475"/>
                    <a:pt x="583" y="475"/>
                  </a:cubicBezTo>
                  <a:cubicBezTo>
                    <a:pt x="589" y="469"/>
                    <a:pt x="589" y="469"/>
                    <a:pt x="589" y="469"/>
                  </a:cubicBezTo>
                  <a:cubicBezTo>
                    <a:pt x="605" y="468"/>
                    <a:pt x="605" y="468"/>
                    <a:pt x="605" y="468"/>
                  </a:cubicBezTo>
                  <a:cubicBezTo>
                    <a:pt x="617" y="462"/>
                    <a:pt x="617" y="462"/>
                    <a:pt x="617" y="462"/>
                  </a:cubicBezTo>
                  <a:cubicBezTo>
                    <a:pt x="628" y="449"/>
                    <a:pt x="628" y="449"/>
                    <a:pt x="628" y="449"/>
                  </a:cubicBezTo>
                  <a:cubicBezTo>
                    <a:pt x="625" y="440"/>
                    <a:pt x="626" y="444"/>
                    <a:pt x="625" y="432"/>
                  </a:cubicBezTo>
                  <a:cubicBezTo>
                    <a:pt x="627" y="424"/>
                    <a:pt x="627" y="424"/>
                    <a:pt x="627" y="424"/>
                  </a:cubicBezTo>
                  <a:cubicBezTo>
                    <a:pt x="626" y="417"/>
                    <a:pt x="626" y="417"/>
                    <a:pt x="626" y="417"/>
                  </a:cubicBezTo>
                  <a:cubicBezTo>
                    <a:pt x="635" y="412"/>
                    <a:pt x="635" y="412"/>
                    <a:pt x="635" y="412"/>
                  </a:cubicBezTo>
                  <a:cubicBezTo>
                    <a:pt x="637" y="398"/>
                    <a:pt x="637" y="398"/>
                    <a:pt x="637" y="398"/>
                  </a:cubicBezTo>
                  <a:cubicBezTo>
                    <a:pt x="634" y="391"/>
                    <a:pt x="634" y="391"/>
                    <a:pt x="634" y="391"/>
                  </a:cubicBezTo>
                  <a:cubicBezTo>
                    <a:pt x="632" y="333"/>
                    <a:pt x="633" y="350"/>
                    <a:pt x="627" y="312"/>
                  </a:cubicBezTo>
                  <a:cubicBezTo>
                    <a:pt x="583" y="232"/>
                    <a:pt x="608" y="283"/>
                    <a:pt x="584" y="235"/>
                  </a:cubicBezTo>
                  <a:cubicBezTo>
                    <a:pt x="573" y="224"/>
                    <a:pt x="573" y="224"/>
                    <a:pt x="573" y="224"/>
                  </a:cubicBezTo>
                  <a:cubicBezTo>
                    <a:pt x="561" y="194"/>
                    <a:pt x="561" y="194"/>
                    <a:pt x="561" y="194"/>
                  </a:cubicBezTo>
                  <a:cubicBezTo>
                    <a:pt x="564" y="187"/>
                    <a:pt x="563" y="190"/>
                    <a:pt x="568" y="183"/>
                  </a:cubicBezTo>
                  <a:cubicBezTo>
                    <a:pt x="562" y="172"/>
                    <a:pt x="562" y="172"/>
                    <a:pt x="562" y="172"/>
                  </a:cubicBezTo>
                  <a:cubicBezTo>
                    <a:pt x="541" y="152"/>
                    <a:pt x="504" y="122"/>
                    <a:pt x="467" y="4"/>
                  </a:cubicBezTo>
                  <a:cubicBezTo>
                    <a:pt x="441" y="3"/>
                    <a:pt x="451" y="3"/>
                    <a:pt x="425" y="0"/>
                  </a:cubicBezTo>
                  <a:close/>
                  <a:moveTo>
                    <a:pt x="517" y="534"/>
                  </a:moveTo>
                  <a:cubicBezTo>
                    <a:pt x="528" y="531"/>
                    <a:pt x="525" y="531"/>
                    <a:pt x="531" y="530"/>
                  </a:cubicBezTo>
                  <a:cubicBezTo>
                    <a:pt x="537" y="521"/>
                    <a:pt x="537" y="521"/>
                    <a:pt x="537" y="521"/>
                  </a:cubicBezTo>
                  <a:cubicBezTo>
                    <a:pt x="547" y="515"/>
                    <a:pt x="547" y="515"/>
                    <a:pt x="547" y="515"/>
                  </a:cubicBezTo>
                  <a:cubicBezTo>
                    <a:pt x="553" y="517"/>
                    <a:pt x="550" y="517"/>
                    <a:pt x="559" y="518"/>
                  </a:cubicBezTo>
                  <a:cubicBezTo>
                    <a:pt x="560" y="522"/>
                    <a:pt x="560" y="522"/>
                    <a:pt x="560" y="522"/>
                  </a:cubicBezTo>
                  <a:cubicBezTo>
                    <a:pt x="526" y="534"/>
                    <a:pt x="531" y="532"/>
                    <a:pt x="520" y="538"/>
                  </a:cubicBezTo>
                  <a:lnTo>
                    <a:pt x="517" y="534"/>
                  </a:lnTo>
                  <a:close/>
                  <a:moveTo>
                    <a:pt x="571" y="514"/>
                  </a:moveTo>
                  <a:cubicBezTo>
                    <a:pt x="575" y="518"/>
                    <a:pt x="575" y="518"/>
                    <a:pt x="575" y="518"/>
                  </a:cubicBezTo>
                  <a:cubicBezTo>
                    <a:pt x="613" y="489"/>
                    <a:pt x="605" y="496"/>
                    <a:pt x="622" y="477"/>
                  </a:cubicBezTo>
                  <a:cubicBezTo>
                    <a:pt x="634" y="446"/>
                    <a:pt x="631" y="453"/>
                    <a:pt x="636" y="444"/>
                  </a:cubicBezTo>
                  <a:cubicBezTo>
                    <a:pt x="637" y="430"/>
                    <a:pt x="637" y="430"/>
                    <a:pt x="637" y="430"/>
                  </a:cubicBezTo>
                  <a:cubicBezTo>
                    <a:pt x="634" y="432"/>
                    <a:pt x="634" y="432"/>
                    <a:pt x="634" y="432"/>
                  </a:cubicBezTo>
                  <a:cubicBezTo>
                    <a:pt x="620" y="473"/>
                    <a:pt x="630" y="453"/>
                    <a:pt x="611" y="483"/>
                  </a:cubicBezTo>
                  <a:cubicBezTo>
                    <a:pt x="586" y="508"/>
                    <a:pt x="602" y="494"/>
                    <a:pt x="571" y="51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F58B0A08-3633-4556-9E39-6B7B2D40BB7D}"/>
                </a:ext>
              </a:extLst>
            </p:cNvPr>
            <p:cNvSpPr>
              <a:spLocks/>
            </p:cNvSpPr>
            <p:nvPr/>
          </p:nvSpPr>
          <p:spPr bwMode="auto">
            <a:xfrm>
              <a:off x="14358468" y="8853107"/>
              <a:ext cx="1015126" cy="1064645"/>
            </a:xfrm>
            <a:custGeom>
              <a:avLst/>
              <a:gdLst>
                <a:gd name="T0" fmla="*/ 308 w 374"/>
                <a:gd name="T1" fmla="*/ 351 h 392"/>
                <a:gd name="T2" fmla="*/ 303 w 374"/>
                <a:gd name="T3" fmla="*/ 357 h 392"/>
                <a:gd name="T4" fmla="*/ 309 w 374"/>
                <a:gd name="T5" fmla="*/ 376 h 392"/>
                <a:gd name="T6" fmla="*/ 308 w 374"/>
                <a:gd name="T7" fmla="*/ 392 h 392"/>
                <a:gd name="T8" fmla="*/ 299 w 374"/>
                <a:gd name="T9" fmla="*/ 389 h 392"/>
                <a:gd name="T10" fmla="*/ 298 w 374"/>
                <a:gd name="T11" fmla="*/ 377 h 392"/>
                <a:gd name="T12" fmla="*/ 96 w 374"/>
                <a:gd name="T13" fmla="*/ 387 h 392"/>
                <a:gd name="T14" fmla="*/ 91 w 374"/>
                <a:gd name="T15" fmla="*/ 382 h 392"/>
                <a:gd name="T16" fmla="*/ 81 w 374"/>
                <a:gd name="T17" fmla="*/ 365 h 392"/>
                <a:gd name="T18" fmla="*/ 78 w 374"/>
                <a:gd name="T19" fmla="*/ 351 h 392"/>
                <a:gd name="T20" fmla="*/ 71 w 374"/>
                <a:gd name="T21" fmla="*/ 348 h 392"/>
                <a:gd name="T22" fmla="*/ 69 w 374"/>
                <a:gd name="T23" fmla="*/ 346 h 392"/>
                <a:gd name="T24" fmla="*/ 73 w 374"/>
                <a:gd name="T25" fmla="*/ 337 h 392"/>
                <a:gd name="T26" fmla="*/ 71 w 374"/>
                <a:gd name="T27" fmla="*/ 315 h 392"/>
                <a:gd name="T28" fmla="*/ 65 w 374"/>
                <a:gd name="T29" fmla="*/ 297 h 392"/>
                <a:gd name="T30" fmla="*/ 75 w 374"/>
                <a:gd name="T31" fmla="*/ 258 h 392"/>
                <a:gd name="T32" fmla="*/ 74 w 374"/>
                <a:gd name="T33" fmla="*/ 248 h 392"/>
                <a:gd name="T34" fmla="*/ 66 w 374"/>
                <a:gd name="T35" fmla="*/ 245 h 392"/>
                <a:gd name="T36" fmla="*/ 65 w 374"/>
                <a:gd name="T37" fmla="*/ 233 h 392"/>
                <a:gd name="T38" fmla="*/ 54 w 374"/>
                <a:gd name="T39" fmla="*/ 219 h 392"/>
                <a:gd name="T40" fmla="*/ 4 w 374"/>
                <a:gd name="T41" fmla="*/ 51 h 392"/>
                <a:gd name="T42" fmla="*/ 1 w 374"/>
                <a:gd name="T43" fmla="*/ 20 h 392"/>
                <a:gd name="T44" fmla="*/ 168 w 374"/>
                <a:gd name="T45" fmla="*/ 0 h 392"/>
                <a:gd name="T46" fmla="*/ 170 w 374"/>
                <a:gd name="T47" fmla="*/ 6 h 392"/>
                <a:gd name="T48" fmla="*/ 162 w 374"/>
                <a:gd name="T49" fmla="*/ 9 h 392"/>
                <a:gd name="T50" fmla="*/ 158 w 374"/>
                <a:gd name="T51" fmla="*/ 18 h 392"/>
                <a:gd name="T52" fmla="*/ 160 w 374"/>
                <a:gd name="T53" fmla="*/ 26 h 392"/>
                <a:gd name="T54" fmla="*/ 165 w 374"/>
                <a:gd name="T55" fmla="*/ 33 h 392"/>
                <a:gd name="T56" fmla="*/ 182 w 374"/>
                <a:gd name="T57" fmla="*/ 43 h 392"/>
                <a:gd name="T58" fmla="*/ 195 w 374"/>
                <a:gd name="T59" fmla="*/ 43 h 392"/>
                <a:gd name="T60" fmla="*/ 210 w 374"/>
                <a:gd name="T61" fmla="*/ 68 h 392"/>
                <a:gd name="T62" fmla="*/ 220 w 374"/>
                <a:gd name="T63" fmla="*/ 79 h 392"/>
                <a:gd name="T64" fmla="*/ 222 w 374"/>
                <a:gd name="T65" fmla="*/ 86 h 392"/>
                <a:gd name="T66" fmla="*/ 240 w 374"/>
                <a:gd name="T67" fmla="*/ 93 h 392"/>
                <a:gd name="T68" fmla="*/ 252 w 374"/>
                <a:gd name="T69" fmla="*/ 102 h 392"/>
                <a:gd name="T70" fmla="*/ 262 w 374"/>
                <a:gd name="T71" fmla="*/ 114 h 392"/>
                <a:gd name="T72" fmla="*/ 279 w 374"/>
                <a:gd name="T73" fmla="*/ 127 h 392"/>
                <a:gd name="T74" fmla="*/ 284 w 374"/>
                <a:gd name="T75" fmla="*/ 137 h 392"/>
                <a:gd name="T76" fmla="*/ 293 w 374"/>
                <a:gd name="T77" fmla="*/ 145 h 392"/>
                <a:gd name="T78" fmla="*/ 309 w 374"/>
                <a:gd name="T79" fmla="*/ 152 h 392"/>
                <a:gd name="T80" fmla="*/ 327 w 374"/>
                <a:gd name="T81" fmla="*/ 197 h 392"/>
                <a:gd name="T82" fmla="*/ 338 w 374"/>
                <a:gd name="T83" fmla="*/ 199 h 392"/>
                <a:gd name="T84" fmla="*/ 346 w 374"/>
                <a:gd name="T85" fmla="*/ 207 h 392"/>
                <a:gd name="T86" fmla="*/ 354 w 374"/>
                <a:gd name="T87" fmla="*/ 230 h 392"/>
                <a:gd name="T88" fmla="*/ 366 w 374"/>
                <a:gd name="T89" fmla="*/ 236 h 392"/>
                <a:gd name="T90" fmla="*/ 373 w 374"/>
                <a:gd name="T91" fmla="*/ 233 h 392"/>
                <a:gd name="T92" fmla="*/ 374 w 374"/>
                <a:gd name="T93" fmla="*/ 238 h 392"/>
                <a:gd name="T94" fmla="*/ 361 w 374"/>
                <a:gd name="T95" fmla="*/ 263 h 392"/>
                <a:gd name="T96" fmla="*/ 363 w 374"/>
                <a:gd name="T97" fmla="*/ 273 h 392"/>
                <a:gd name="T98" fmla="*/ 348 w 374"/>
                <a:gd name="T99" fmla="*/ 330 h 392"/>
                <a:gd name="T100" fmla="*/ 351 w 374"/>
                <a:gd name="T101" fmla="*/ 355 h 392"/>
                <a:gd name="T102" fmla="*/ 308 w 374"/>
                <a:gd name="T103" fmla="*/ 351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74" h="392">
                  <a:moveTo>
                    <a:pt x="308" y="351"/>
                  </a:moveTo>
                  <a:cubicBezTo>
                    <a:pt x="303" y="357"/>
                    <a:pt x="303" y="357"/>
                    <a:pt x="303" y="357"/>
                  </a:cubicBezTo>
                  <a:cubicBezTo>
                    <a:pt x="309" y="376"/>
                    <a:pt x="309" y="376"/>
                    <a:pt x="309" y="376"/>
                  </a:cubicBezTo>
                  <a:cubicBezTo>
                    <a:pt x="308" y="392"/>
                    <a:pt x="308" y="392"/>
                    <a:pt x="308" y="392"/>
                  </a:cubicBezTo>
                  <a:cubicBezTo>
                    <a:pt x="299" y="389"/>
                    <a:pt x="299" y="389"/>
                    <a:pt x="299" y="389"/>
                  </a:cubicBezTo>
                  <a:cubicBezTo>
                    <a:pt x="298" y="377"/>
                    <a:pt x="298" y="377"/>
                    <a:pt x="298" y="377"/>
                  </a:cubicBezTo>
                  <a:cubicBezTo>
                    <a:pt x="269" y="377"/>
                    <a:pt x="164" y="389"/>
                    <a:pt x="96" y="387"/>
                  </a:cubicBezTo>
                  <a:cubicBezTo>
                    <a:pt x="91" y="382"/>
                    <a:pt x="91" y="382"/>
                    <a:pt x="91" y="382"/>
                  </a:cubicBezTo>
                  <a:cubicBezTo>
                    <a:pt x="81" y="365"/>
                    <a:pt x="81" y="365"/>
                    <a:pt x="81" y="365"/>
                  </a:cubicBezTo>
                  <a:cubicBezTo>
                    <a:pt x="78" y="351"/>
                    <a:pt x="78" y="351"/>
                    <a:pt x="78" y="351"/>
                  </a:cubicBezTo>
                  <a:cubicBezTo>
                    <a:pt x="71" y="348"/>
                    <a:pt x="71" y="348"/>
                    <a:pt x="71" y="348"/>
                  </a:cubicBezTo>
                  <a:cubicBezTo>
                    <a:pt x="69" y="346"/>
                    <a:pt x="69" y="346"/>
                    <a:pt x="69" y="346"/>
                  </a:cubicBezTo>
                  <a:cubicBezTo>
                    <a:pt x="73" y="337"/>
                    <a:pt x="73" y="337"/>
                    <a:pt x="73" y="337"/>
                  </a:cubicBezTo>
                  <a:cubicBezTo>
                    <a:pt x="71" y="315"/>
                    <a:pt x="71" y="315"/>
                    <a:pt x="71" y="315"/>
                  </a:cubicBezTo>
                  <a:cubicBezTo>
                    <a:pt x="65" y="297"/>
                    <a:pt x="65" y="297"/>
                    <a:pt x="65" y="297"/>
                  </a:cubicBezTo>
                  <a:cubicBezTo>
                    <a:pt x="69" y="273"/>
                    <a:pt x="66" y="282"/>
                    <a:pt x="75" y="258"/>
                  </a:cubicBezTo>
                  <a:cubicBezTo>
                    <a:pt x="74" y="248"/>
                    <a:pt x="74" y="248"/>
                    <a:pt x="74" y="248"/>
                  </a:cubicBezTo>
                  <a:cubicBezTo>
                    <a:pt x="66" y="245"/>
                    <a:pt x="66" y="245"/>
                    <a:pt x="66" y="245"/>
                  </a:cubicBezTo>
                  <a:cubicBezTo>
                    <a:pt x="65" y="233"/>
                    <a:pt x="65" y="233"/>
                    <a:pt x="65" y="233"/>
                  </a:cubicBezTo>
                  <a:cubicBezTo>
                    <a:pt x="54" y="219"/>
                    <a:pt x="54" y="219"/>
                    <a:pt x="54" y="219"/>
                  </a:cubicBezTo>
                  <a:cubicBezTo>
                    <a:pt x="16" y="95"/>
                    <a:pt x="33" y="117"/>
                    <a:pt x="4" y="51"/>
                  </a:cubicBezTo>
                  <a:cubicBezTo>
                    <a:pt x="0" y="25"/>
                    <a:pt x="1" y="32"/>
                    <a:pt x="1" y="20"/>
                  </a:cubicBezTo>
                  <a:cubicBezTo>
                    <a:pt x="5" y="20"/>
                    <a:pt x="134" y="6"/>
                    <a:pt x="168" y="0"/>
                  </a:cubicBezTo>
                  <a:cubicBezTo>
                    <a:pt x="170" y="6"/>
                    <a:pt x="170" y="6"/>
                    <a:pt x="170" y="6"/>
                  </a:cubicBezTo>
                  <a:cubicBezTo>
                    <a:pt x="162" y="9"/>
                    <a:pt x="162" y="9"/>
                    <a:pt x="162" y="9"/>
                  </a:cubicBezTo>
                  <a:cubicBezTo>
                    <a:pt x="158" y="18"/>
                    <a:pt x="158" y="18"/>
                    <a:pt x="158" y="18"/>
                  </a:cubicBezTo>
                  <a:cubicBezTo>
                    <a:pt x="160" y="26"/>
                    <a:pt x="160" y="26"/>
                    <a:pt x="160" y="26"/>
                  </a:cubicBezTo>
                  <a:cubicBezTo>
                    <a:pt x="165" y="33"/>
                    <a:pt x="165" y="33"/>
                    <a:pt x="165" y="33"/>
                  </a:cubicBezTo>
                  <a:cubicBezTo>
                    <a:pt x="182" y="43"/>
                    <a:pt x="182" y="43"/>
                    <a:pt x="182" y="43"/>
                  </a:cubicBezTo>
                  <a:cubicBezTo>
                    <a:pt x="195" y="43"/>
                    <a:pt x="195" y="43"/>
                    <a:pt x="195" y="43"/>
                  </a:cubicBezTo>
                  <a:cubicBezTo>
                    <a:pt x="210" y="65"/>
                    <a:pt x="207" y="60"/>
                    <a:pt x="210" y="68"/>
                  </a:cubicBezTo>
                  <a:cubicBezTo>
                    <a:pt x="220" y="79"/>
                    <a:pt x="220" y="79"/>
                    <a:pt x="220" y="79"/>
                  </a:cubicBezTo>
                  <a:cubicBezTo>
                    <a:pt x="222" y="86"/>
                    <a:pt x="222" y="86"/>
                    <a:pt x="222" y="86"/>
                  </a:cubicBezTo>
                  <a:cubicBezTo>
                    <a:pt x="240" y="93"/>
                    <a:pt x="240" y="93"/>
                    <a:pt x="240" y="93"/>
                  </a:cubicBezTo>
                  <a:cubicBezTo>
                    <a:pt x="252" y="102"/>
                    <a:pt x="252" y="102"/>
                    <a:pt x="252" y="102"/>
                  </a:cubicBezTo>
                  <a:cubicBezTo>
                    <a:pt x="262" y="114"/>
                    <a:pt x="262" y="114"/>
                    <a:pt x="262" y="114"/>
                  </a:cubicBezTo>
                  <a:cubicBezTo>
                    <a:pt x="273" y="121"/>
                    <a:pt x="269" y="118"/>
                    <a:pt x="279" y="127"/>
                  </a:cubicBezTo>
                  <a:cubicBezTo>
                    <a:pt x="284" y="137"/>
                    <a:pt x="284" y="137"/>
                    <a:pt x="284" y="137"/>
                  </a:cubicBezTo>
                  <a:cubicBezTo>
                    <a:pt x="293" y="145"/>
                    <a:pt x="293" y="145"/>
                    <a:pt x="293" y="145"/>
                  </a:cubicBezTo>
                  <a:cubicBezTo>
                    <a:pt x="309" y="152"/>
                    <a:pt x="309" y="152"/>
                    <a:pt x="309" y="152"/>
                  </a:cubicBezTo>
                  <a:cubicBezTo>
                    <a:pt x="322" y="182"/>
                    <a:pt x="318" y="172"/>
                    <a:pt x="327" y="197"/>
                  </a:cubicBezTo>
                  <a:cubicBezTo>
                    <a:pt x="338" y="199"/>
                    <a:pt x="338" y="199"/>
                    <a:pt x="338" y="199"/>
                  </a:cubicBezTo>
                  <a:cubicBezTo>
                    <a:pt x="346" y="207"/>
                    <a:pt x="346" y="207"/>
                    <a:pt x="346" y="207"/>
                  </a:cubicBezTo>
                  <a:cubicBezTo>
                    <a:pt x="354" y="230"/>
                    <a:pt x="354" y="230"/>
                    <a:pt x="354" y="230"/>
                  </a:cubicBezTo>
                  <a:cubicBezTo>
                    <a:pt x="366" y="236"/>
                    <a:pt x="366" y="236"/>
                    <a:pt x="366" y="236"/>
                  </a:cubicBezTo>
                  <a:cubicBezTo>
                    <a:pt x="373" y="233"/>
                    <a:pt x="373" y="233"/>
                    <a:pt x="373" y="233"/>
                  </a:cubicBezTo>
                  <a:cubicBezTo>
                    <a:pt x="374" y="238"/>
                    <a:pt x="374" y="238"/>
                    <a:pt x="374" y="238"/>
                  </a:cubicBezTo>
                  <a:cubicBezTo>
                    <a:pt x="361" y="263"/>
                    <a:pt x="361" y="263"/>
                    <a:pt x="361" y="263"/>
                  </a:cubicBezTo>
                  <a:cubicBezTo>
                    <a:pt x="363" y="273"/>
                    <a:pt x="363" y="273"/>
                    <a:pt x="363" y="273"/>
                  </a:cubicBezTo>
                  <a:cubicBezTo>
                    <a:pt x="356" y="294"/>
                    <a:pt x="359" y="282"/>
                    <a:pt x="348" y="330"/>
                  </a:cubicBezTo>
                  <a:cubicBezTo>
                    <a:pt x="351" y="355"/>
                    <a:pt x="351" y="355"/>
                    <a:pt x="351" y="355"/>
                  </a:cubicBezTo>
                  <a:cubicBezTo>
                    <a:pt x="326" y="354"/>
                    <a:pt x="336" y="354"/>
                    <a:pt x="308" y="35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01AE45AE-3833-4951-8908-1A2166636846}"/>
                </a:ext>
              </a:extLst>
            </p:cNvPr>
            <p:cNvSpPr>
              <a:spLocks/>
            </p:cNvSpPr>
            <p:nvPr/>
          </p:nvSpPr>
          <p:spPr bwMode="auto">
            <a:xfrm>
              <a:off x="12222989" y="6946651"/>
              <a:ext cx="1129638" cy="742775"/>
            </a:xfrm>
            <a:custGeom>
              <a:avLst/>
              <a:gdLst>
                <a:gd name="T0" fmla="*/ 343 w 416"/>
                <a:gd name="T1" fmla="*/ 13 h 273"/>
                <a:gd name="T2" fmla="*/ 352 w 416"/>
                <a:gd name="T3" fmla="*/ 22 h 273"/>
                <a:gd name="T4" fmla="*/ 353 w 416"/>
                <a:gd name="T5" fmla="*/ 25 h 273"/>
                <a:gd name="T6" fmla="*/ 345 w 416"/>
                <a:gd name="T7" fmla="*/ 37 h 273"/>
                <a:gd name="T8" fmla="*/ 346 w 416"/>
                <a:gd name="T9" fmla="*/ 53 h 273"/>
                <a:gd name="T10" fmla="*/ 356 w 416"/>
                <a:gd name="T11" fmla="*/ 69 h 273"/>
                <a:gd name="T12" fmla="*/ 369 w 416"/>
                <a:gd name="T13" fmla="*/ 75 h 273"/>
                <a:gd name="T14" fmla="*/ 378 w 416"/>
                <a:gd name="T15" fmla="*/ 77 h 273"/>
                <a:gd name="T16" fmla="*/ 382 w 416"/>
                <a:gd name="T17" fmla="*/ 84 h 273"/>
                <a:gd name="T18" fmla="*/ 383 w 416"/>
                <a:gd name="T19" fmla="*/ 93 h 273"/>
                <a:gd name="T20" fmla="*/ 393 w 416"/>
                <a:gd name="T21" fmla="*/ 97 h 273"/>
                <a:gd name="T22" fmla="*/ 396 w 416"/>
                <a:gd name="T23" fmla="*/ 102 h 273"/>
                <a:gd name="T24" fmla="*/ 398 w 416"/>
                <a:gd name="T25" fmla="*/ 108 h 273"/>
                <a:gd name="T26" fmla="*/ 414 w 416"/>
                <a:gd name="T27" fmla="*/ 121 h 273"/>
                <a:gd name="T28" fmla="*/ 416 w 416"/>
                <a:gd name="T29" fmla="*/ 129 h 273"/>
                <a:gd name="T30" fmla="*/ 404 w 416"/>
                <a:gd name="T31" fmla="*/ 165 h 273"/>
                <a:gd name="T32" fmla="*/ 396 w 416"/>
                <a:gd name="T33" fmla="*/ 172 h 273"/>
                <a:gd name="T34" fmla="*/ 366 w 416"/>
                <a:gd name="T35" fmla="*/ 180 h 273"/>
                <a:gd name="T36" fmla="*/ 360 w 416"/>
                <a:gd name="T37" fmla="*/ 199 h 273"/>
                <a:gd name="T38" fmla="*/ 363 w 416"/>
                <a:gd name="T39" fmla="*/ 206 h 273"/>
                <a:gd name="T40" fmla="*/ 370 w 416"/>
                <a:gd name="T41" fmla="*/ 212 h 273"/>
                <a:gd name="T42" fmla="*/ 369 w 416"/>
                <a:gd name="T43" fmla="*/ 226 h 273"/>
                <a:gd name="T44" fmla="*/ 362 w 416"/>
                <a:gd name="T45" fmla="*/ 232 h 273"/>
                <a:gd name="T46" fmla="*/ 359 w 416"/>
                <a:gd name="T47" fmla="*/ 239 h 273"/>
                <a:gd name="T48" fmla="*/ 359 w 416"/>
                <a:gd name="T49" fmla="*/ 249 h 273"/>
                <a:gd name="T50" fmla="*/ 353 w 416"/>
                <a:gd name="T51" fmla="*/ 250 h 273"/>
                <a:gd name="T52" fmla="*/ 346 w 416"/>
                <a:gd name="T53" fmla="*/ 256 h 273"/>
                <a:gd name="T54" fmla="*/ 344 w 416"/>
                <a:gd name="T55" fmla="*/ 263 h 273"/>
                <a:gd name="T56" fmla="*/ 346 w 416"/>
                <a:gd name="T57" fmla="*/ 269 h 273"/>
                <a:gd name="T58" fmla="*/ 341 w 416"/>
                <a:gd name="T59" fmla="*/ 273 h 273"/>
                <a:gd name="T60" fmla="*/ 326 w 416"/>
                <a:gd name="T61" fmla="*/ 251 h 273"/>
                <a:gd name="T62" fmla="*/ 56 w 416"/>
                <a:gd name="T63" fmla="*/ 262 h 273"/>
                <a:gd name="T64" fmla="*/ 50 w 416"/>
                <a:gd name="T65" fmla="*/ 245 h 273"/>
                <a:gd name="T66" fmla="*/ 48 w 416"/>
                <a:gd name="T67" fmla="*/ 218 h 273"/>
                <a:gd name="T68" fmla="*/ 40 w 416"/>
                <a:gd name="T69" fmla="*/ 180 h 273"/>
                <a:gd name="T70" fmla="*/ 31 w 416"/>
                <a:gd name="T71" fmla="*/ 165 h 273"/>
                <a:gd name="T72" fmla="*/ 12 w 416"/>
                <a:gd name="T73" fmla="*/ 93 h 273"/>
                <a:gd name="T74" fmla="*/ 1 w 416"/>
                <a:gd name="T75" fmla="*/ 74 h 273"/>
                <a:gd name="T76" fmla="*/ 12 w 416"/>
                <a:gd name="T77" fmla="*/ 35 h 273"/>
                <a:gd name="T78" fmla="*/ 2 w 416"/>
                <a:gd name="T79" fmla="*/ 26 h 273"/>
                <a:gd name="T80" fmla="*/ 0 w 416"/>
                <a:gd name="T81" fmla="*/ 16 h 273"/>
                <a:gd name="T82" fmla="*/ 3 w 416"/>
                <a:gd name="T83" fmla="*/ 7 h 273"/>
                <a:gd name="T84" fmla="*/ 340 w 416"/>
                <a:gd name="T85" fmla="*/ 0 h 273"/>
                <a:gd name="T86" fmla="*/ 343 w 416"/>
                <a:gd name="T87" fmla="*/ 13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6" h="273">
                  <a:moveTo>
                    <a:pt x="343" y="13"/>
                  </a:moveTo>
                  <a:cubicBezTo>
                    <a:pt x="352" y="22"/>
                    <a:pt x="352" y="22"/>
                    <a:pt x="352" y="22"/>
                  </a:cubicBezTo>
                  <a:cubicBezTo>
                    <a:pt x="353" y="25"/>
                    <a:pt x="353" y="25"/>
                    <a:pt x="353" y="25"/>
                  </a:cubicBezTo>
                  <a:cubicBezTo>
                    <a:pt x="345" y="37"/>
                    <a:pt x="345" y="37"/>
                    <a:pt x="345" y="37"/>
                  </a:cubicBezTo>
                  <a:cubicBezTo>
                    <a:pt x="346" y="53"/>
                    <a:pt x="346" y="53"/>
                    <a:pt x="346" y="53"/>
                  </a:cubicBezTo>
                  <a:cubicBezTo>
                    <a:pt x="356" y="69"/>
                    <a:pt x="356" y="69"/>
                    <a:pt x="356" y="69"/>
                  </a:cubicBezTo>
                  <a:cubicBezTo>
                    <a:pt x="369" y="75"/>
                    <a:pt x="369" y="75"/>
                    <a:pt x="369" y="75"/>
                  </a:cubicBezTo>
                  <a:cubicBezTo>
                    <a:pt x="378" y="77"/>
                    <a:pt x="378" y="77"/>
                    <a:pt x="378" y="77"/>
                  </a:cubicBezTo>
                  <a:cubicBezTo>
                    <a:pt x="382" y="84"/>
                    <a:pt x="382" y="84"/>
                    <a:pt x="382" y="84"/>
                  </a:cubicBezTo>
                  <a:cubicBezTo>
                    <a:pt x="383" y="93"/>
                    <a:pt x="383" y="93"/>
                    <a:pt x="383" y="93"/>
                  </a:cubicBezTo>
                  <a:cubicBezTo>
                    <a:pt x="393" y="97"/>
                    <a:pt x="393" y="97"/>
                    <a:pt x="393" y="97"/>
                  </a:cubicBezTo>
                  <a:cubicBezTo>
                    <a:pt x="396" y="102"/>
                    <a:pt x="396" y="102"/>
                    <a:pt x="396" y="102"/>
                  </a:cubicBezTo>
                  <a:cubicBezTo>
                    <a:pt x="398" y="108"/>
                    <a:pt x="398" y="108"/>
                    <a:pt x="398" y="108"/>
                  </a:cubicBezTo>
                  <a:cubicBezTo>
                    <a:pt x="414" y="121"/>
                    <a:pt x="414" y="121"/>
                    <a:pt x="414" y="121"/>
                  </a:cubicBezTo>
                  <a:cubicBezTo>
                    <a:pt x="416" y="129"/>
                    <a:pt x="416" y="129"/>
                    <a:pt x="416" y="129"/>
                  </a:cubicBezTo>
                  <a:cubicBezTo>
                    <a:pt x="410" y="157"/>
                    <a:pt x="410" y="140"/>
                    <a:pt x="404" y="165"/>
                  </a:cubicBezTo>
                  <a:cubicBezTo>
                    <a:pt x="396" y="172"/>
                    <a:pt x="396" y="172"/>
                    <a:pt x="396" y="172"/>
                  </a:cubicBezTo>
                  <a:cubicBezTo>
                    <a:pt x="387" y="174"/>
                    <a:pt x="393" y="173"/>
                    <a:pt x="366" y="180"/>
                  </a:cubicBezTo>
                  <a:cubicBezTo>
                    <a:pt x="360" y="199"/>
                    <a:pt x="360" y="199"/>
                    <a:pt x="360" y="199"/>
                  </a:cubicBezTo>
                  <a:cubicBezTo>
                    <a:pt x="363" y="206"/>
                    <a:pt x="363" y="206"/>
                    <a:pt x="363" y="206"/>
                  </a:cubicBezTo>
                  <a:cubicBezTo>
                    <a:pt x="370" y="212"/>
                    <a:pt x="370" y="212"/>
                    <a:pt x="370" y="212"/>
                  </a:cubicBezTo>
                  <a:cubicBezTo>
                    <a:pt x="369" y="226"/>
                    <a:pt x="369" y="226"/>
                    <a:pt x="369" y="226"/>
                  </a:cubicBezTo>
                  <a:cubicBezTo>
                    <a:pt x="362" y="232"/>
                    <a:pt x="362" y="232"/>
                    <a:pt x="362" y="232"/>
                  </a:cubicBezTo>
                  <a:cubicBezTo>
                    <a:pt x="359" y="239"/>
                    <a:pt x="359" y="239"/>
                    <a:pt x="359" y="239"/>
                  </a:cubicBezTo>
                  <a:cubicBezTo>
                    <a:pt x="359" y="249"/>
                    <a:pt x="359" y="249"/>
                    <a:pt x="359" y="249"/>
                  </a:cubicBezTo>
                  <a:cubicBezTo>
                    <a:pt x="353" y="250"/>
                    <a:pt x="353" y="250"/>
                    <a:pt x="353" y="250"/>
                  </a:cubicBezTo>
                  <a:cubicBezTo>
                    <a:pt x="346" y="256"/>
                    <a:pt x="346" y="256"/>
                    <a:pt x="346" y="256"/>
                  </a:cubicBezTo>
                  <a:cubicBezTo>
                    <a:pt x="344" y="263"/>
                    <a:pt x="344" y="263"/>
                    <a:pt x="344" y="263"/>
                  </a:cubicBezTo>
                  <a:cubicBezTo>
                    <a:pt x="346" y="269"/>
                    <a:pt x="346" y="269"/>
                    <a:pt x="346" y="269"/>
                  </a:cubicBezTo>
                  <a:cubicBezTo>
                    <a:pt x="341" y="273"/>
                    <a:pt x="341" y="273"/>
                    <a:pt x="341" y="273"/>
                  </a:cubicBezTo>
                  <a:cubicBezTo>
                    <a:pt x="330" y="260"/>
                    <a:pt x="333" y="265"/>
                    <a:pt x="326" y="251"/>
                  </a:cubicBezTo>
                  <a:cubicBezTo>
                    <a:pt x="261" y="258"/>
                    <a:pt x="281" y="256"/>
                    <a:pt x="56" y="262"/>
                  </a:cubicBezTo>
                  <a:cubicBezTo>
                    <a:pt x="50" y="245"/>
                    <a:pt x="50" y="245"/>
                    <a:pt x="50" y="245"/>
                  </a:cubicBezTo>
                  <a:cubicBezTo>
                    <a:pt x="48" y="218"/>
                    <a:pt x="48" y="218"/>
                    <a:pt x="48" y="218"/>
                  </a:cubicBezTo>
                  <a:cubicBezTo>
                    <a:pt x="41" y="197"/>
                    <a:pt x="43" y="206"/>
                    <a:pt x="40" y="180"/>
                  </a:cubicBezTo>
                  <a:cubicBezTo>
                    <a:pt x="31" y="165"/>
                    <a:pt x="31" y="165"/>
                    <a:pt x="31" y="165"/>
                  </a:cubicBezTo>
                  <a:cubicBezTo>
                    <a:pt x="21" y="118"/>
                    <a:pt x="21" y="144"/>
                    <a:pt x="12" y="93"/>
                  </a:cubicBezTo>
                  <a:cubicBezTo>
                    <a:pt x="5" y="84"/>
                    <a:pt x="7" y="88"/>
                    <a:pt x="1" y="74"/>
                  </a:cubicBezTo>
                  <a:cubicBezTo>
                    <a:pt x="9" y="55"/>
                    <a:pt x="7" y="64"/>
                    <a:pt x="12" y="35"/>
                  </a:cubicBezTo>
                  <a:cubicBezTo>
                    <a:pt x="2" y="26"/>
                    <a:pt x="2" y="26"/>
                    <a:pt x="2" y="26"/>
                  </a:cubicBezTo>
                  <a:cubicBezTo>
                    <a:pt x="0" y="16"/>
                    <a:pt x="0" y="16"/>
                    <a:pt x="0" y="16"/>
                  </a:cubicBezTo>
                  <a:cubicBezTo>
                    <a:pt x="3" y="7"/>
                    <a:pt x="3" y="7"/>
                    <a:pt x="3" y="7"/>
                  </a:cubicBezTo>
                  <a:cubicBezTo>
                    <a:pt x="3" y="7"/>
                    <a:pt x="261" y="3"/>
                    <a:pt x="340" y="0"/>
                  </a:cubicBezTo>
                  <a:lnTo>
                    <a:pt x="343" y="1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7">
              <a:extLst>
                <a:ext uri="{FF2B5EF4-FFF2-40B4-BE49-F238E27FC236}">
                  <a16:creationId xmlns:a16="http://schemas.microsoft.com/office/drawing/2014/main" id="{A025FD97-62C3-42F2-8A24-E3E63A539465}"/>
                </a:ext>
              </a:extLst>
            </p:cNvPr>
            <p:cNvSpPr>
              <a:spLocks/>
            </p:cNvSpPr>
            <p:nvPr/>
          </p:nvSpPr>
          <p:spPr bwMode="auto">
            <a:xfrm>
              <a:off x="8642192" y="5293975"/>
              <a:ext cx="1126543" cy="1813610"/>
            </a:xfrm>
            <a:custGeom>
              <a:avLst/>
              <a:gdLst>
                <a:gd name="T0" fmla="*/ 136 w 415"/>
                <a:gd name="T1" fmla="*/ 0 h 669"/>
                <a:gd name="T2" fmla="*/ 84 w 415"/>
                <a:gd name="T3" fmla="*/ 256 h 669"/>
                <a:gd name="T4" fmla="*/ 89 w 415"/>
                <a:gd name="T5" fmla="*/ 274 h 669"/>
                <a:gd name="T6" fmla="*/ 103 w 415"/>
                <a:gd name="T7" fmla="*/ 285 h 669"/>
                <a:gd name="T8" fmla="*/ 102 w 415"/>
                <a:gd name="T9" fmla="*/ 300 h 669"/>
                <a:gd name="T10" fmla="*/ 68 w 415"/>
                <a:gd name="T11" fmla="*/ 344 h 669"/>
                <a:gd name="T12" fmla="*/ 65 w 415"/>
                <a:gd name="T13" fmla="*/ 356 h 669"/>
                <a:gd name="T14" fmla="*/ 60 w 415"/>
                <a:gd name="T15" fmla="*/ 360 h 669"/>
                <a:gd name="T16" fmla="*/ 53 w 415"/>
                <a:gd name="T17" fmla="*/ 363 h 669"/>
                <a:gd name="T18" fmla="*/ 35 w 415"/>
                <a:gd name="T19" fmla="*/ 385 h 669"/>
                <a:gd name="T20" fmla="*/ 32 w 415"/>
                <a:gd name="T21" fmla="*/ 401 h 669"/>
                <a:gd name="T22" fmla="*/ 35 w 415"/>
                <a:gd name="T23" fmla="*/ 405 h 669"/>
                <a:gd name="T24" fmla="*/ 45 w 415"/>
                <a:gd name="T25" fmla="*/ 405 h 669"/>
                <a:gd name="T26" fmla="*/ 49 w 415"/>
                <a:gd name="T27" fmla="*/ 414 h 669"/>
                <a:gd name="T28" fmla="*/ 0 w 415"/>
                <a:gd name="T29" fmla="*/ 595 h 669"/>
                <a:gd name="T30" fmla="*/ 380 w 415"/>
                <a:gd name="T31" fmla="*/ 669 h 669"/>
                <a:gd name="T32" fmla="*/ 415 w 415"/>
                <a:gd name="T33" fmla="*/ 456 h 669"/>
                <a:gd name="T34" fmla="*/ 404 w 415"/>
                <a:gd name="T35" fmla="*/ 447 h 669"/>
                <a:gd name="T36" fmla="*/ 402 w 415"/>
                <a:gd name="T37" fmla="*/ 436 h 669"/>
                <a:gd name="T38" fmla="*/ 399 w 415"/>
                <a:gd name="T39" fmla="*/ 432 h 669"/>
                <a:gd name="T40" fmla="*/ 391 w 415"/>
                <a:gd name="T41" fmla="*/ 436 h 669"/>
                <a:gd name="T42" fmla="*/ 388 w 415"/>
                <a:gd name="T43" fmla="*/ 446 h 669"/>
                <a:gd name="T44" fmla="*/ 375 w 415"/>
                <a:gd name="T45" fmla="*/ 448 h 669"/>
                <a:gd name="T46" fmla="*/ 359 w 415"/>
                <a:gd name="T47" fmla="*/ 442 h 669"/>
                <a:gd name="T48" fmla="*/ 334 w 415"/>
                <a:gd name="T49" fmla="*/ 445 h 669"/>
                <a:gd name="T50" fmla="*/ 321 w 415"/>
                <a:gd name="T51" fmla="*/ 439 h 669"/>
                <a:gd name="T52" fmla="*/ 311 w 415"/>
                <a:gd name="T53" fmla="*/ 440 h 669"/>
                <a:gd name="T54" fmla="*/ 301 w 415"/>
                <a:gd name="T55" fmla="*/ 448 h 669"/>
                <a:gd name="T56" fmla="*/ 293 w 415"/>
                <a:gd name="T57" fmla="*/ 443 h 669"/>
                <a:gd name="T58" fmla="*/ 291 w 415"/>
                <a:gd name="T59" fmla="*/ 427 h 669"/>
                <a:gd name="T60" fmla="*/ 293 w 415"/>
                <a:gd name="T61" fmla="*/ 416 h 669"/>
                <a:gd name="T62" fmla="*/ 270 w 415"/>
                <a:gd name="T63" fmla="*/ 394 h 669"/>
                <a:gd name="T64" fmla="*/ 259 w 415"/>
                <a:gd name="T65" fmla="*/ 323 h 669"/>
                <a:gd name="T66" fmla="*/ 258 w 415"/>
                <a:gd name="T67" fmla="*/ 322 h 669"/>
                <a:gd name="T68" fmla="*/ 257 w 415"/>
                <a:gd name="T69" fmla="*/ 324 h 669"/>
                <a:gd name="T70" fmla="*/ 237 w 415"/>
                <a:gd name="T71" fmla="*/ 338 h 669"/>
                <a:gd name="T72" fmla="*/ 230 w 415"/>
                <a:gd name="T73" fmla="*/ 337 h 669"/>
                <a:gd name="T74" fmla="*/ 218 w 415"/>
                <a:gd name="T75" fmla="*/ 323 h 669"/>
                <a:gd name="T76" fmla="*/ 217 w 415"/>
                <a:gd name="T77" fmla="*/ 311 h 669"/>
                <a:gd name="T78" fmla="*/ 245 w 415"/>
                <a:gd name="T79" fmla="*/ 242 h 669"/>
                <a:gd name="T80" fmla="*/ 244 w 415"/>
                <a:gd name="T81" fmla="*/ 235 h 669"/>
                <a:gd name="T82" fmla="*/ 230 w 415"/>
                <a:gd name="T83" fmla="*/ 230 h 669"/>
                <a:gd name="T84" fmla="*/ 228 w 415"/>
                <a:gd name="T85" fmla="*/ 225 h 669"/>
                <a:gd name="T86" fmla="*/ 199 w 415"/>
                <a:gd name="T87" fmla="*/ 171 h 669"/>
                <a:gd name="T88" fmla="*/ 186 w 415"/>
                <a:gd name="T89" fmla="*/ 165 h 669"/>
                <a:gd name="T90" fmla="*/ 178 w 415"/>
                <a:gd name="T91" fmla="*/ 145 h 669"/>
                <a:gd name="T92" fmla="*/ 183 w 415"/>
                <a:gd name="T93" fmla="*/ 126 h 669"/>
                <a:gd name="T94" fmla="*/ 171 w 415"/>
                <a:gd name="T95" fmla="*/ 96 h 669"/>
                <a:gd name="T96" fmla="*/ 188 w 415"/>
                <a:gd name="T97" fmla="*/ 10 h 669"/>
                <a:gd name="T98" fmla="*/ 136 w 415"/>
                <a:gd name="T99" fmla="*/ 0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5" h="669">
                  <a:moveTo>
                    <a:pt x="136" y="0"/>
                  </a:moveTo>
                  <a:cubicBezTo>
                    <a:pt x="120" y="58"/>
                    <a:pt x="87" y="180"/>
                    <a:pt x="84" y="256"/>
                  </a:cubicBezTo>
                  <a:cubicBezTo>
                    <a:pt x="89" y="274"/>
                    <a:pt x="89" y="274"/>
                    <a:pt x="89" y="274"/>
                  </a:cubicBezTo>
                  <a:cubicBezTo>
                    <a:pt x="103" y="285"/>
                    <a:pt x="103" y="285"/>
                    <a:pt x="103" y="285"/>
                  </a:cubicBezTo>
                  <a:cubicBezTo>
                    <a:pt x="102" y="300"/>
                    <a:pt x="102" y="300"/>
                    <a:pt x="102" y="300"/>
                  </a:cubicBezTo>
                  <a:cubicBezTo>
                    <a:pt x="83" y="322"/>
                    <a:pt x="90" y="312"/>
                    <a:pt x="68" y="344"/>
                  </a:cubicBezTo>
                  <a:cubicBezTo>
                    <a:pt x="65" y="356"/>
                    <a:pt x="65" y="356"/>
                    <a:pt x="65" y="356"/>
                  </a:cubicBezTo>
                  <a:cubicBezTo>
                    <a:pt x="60" y="360"/>
                    <a:pt x="60" y="360"/>
                    <a:pt x="60" y="360"/>
                  </a:cubicBezTo>
                  <a:cubicBezTo>
                    <a:pt x="53" y="363"/>
                    <a:pt x="53" y="363"/>
                    <a:pt x="53" y="363"/>
                  </a:cubicBezTo>
                  <a:cubicBezTo>
                    <a:pt x="35" y="385"/>
                    <a:pt x="35" y="385"/>
                    <a:pt x="35" y="385"/>
                  </a:cubicBezTo>
                  <a:cubicBezTo>
                    <a:pt x="33" y="399"/>
                    <a:pt x="34" y="396"/>
                    <a:pt x="32" y="401"/>
                  </a:cubicBezTo>
                  <a:cubicBezTo>
                    <a:pt x="35" y="405"/>
                    <a:pt x="35" y="405"/>
                    <a:pt x="35" y="405"/>
                  </a:cubicBezTo>
                  <a:cubicBezTo>
                    <a:pt x="45" y="405"/>
                    <a:pt x="45" y="405"/>
                    <a:pt x="45" y="405"/>
                  </a:cubicBezTo>
                  <a:cubicBezTo>
                    <a:pt x="49" y="414"/>
                    <a:pt x="49" y="414"/>
                    <a:pt x="49" y="414"/>
                  </a:cubicBezTo>
                  <a:cubicBezTo>
                    <a:pt x="35" y="448"/>
                    <a:pt x="44" y="419"/>
                    <a:pt x="0" y="595"/>
                  </a:cubicBezTo>
                  <a:cubicBezTo>
                    <a:pt x="214" y="642"/>
                    <a:pt x="280" y="652"/>
                    <a:pt x="380" y="669"/>
                  </a:cubicBezTo>
                  <a:cubicBezTo>
                    <a:pt x="404" y="526"/>
                    <a:pt x="396" y="575"/>
                    <a:pt x="415" y="456"/>
                  </a:cubicBezTo>
                  <a:cubicBezTo>
                    <a:pt x="404" y="447"/>
                    <a:pt x="404" y="447"/>
                    <a:pt x="404" y="447"/>
                  </a:cubicBezTo>
                  <a:cubicBezTo>
                    <a:pt x="402" y="436"/>
                    <a:pt x="402" y="436"/>
                    <a:pt x="402" y="436"/>
                  </a:cubicBezTo>
                  <a:cubicBezTo>
                    <a:pt x="399" y="432"/>
                    <a:pt x="399" y="432"/>
                    <a:pt x="399" y="432"/>
                  </a:cubicBezTo>
                  <a:cubicBezTo>
                    <a:pt x="391" y="436"/>
                    <a:pt x="391" y="436"/>
                    <a:pt x="391" y="436"/>
                  </a:cubicBezTo>
                  <a:cubicBezTo>
                    <a:pt x="388" y="446"/>
                    <a:pt x="388" y="446"/>
                    <a:pt x="388" y="446"/>
                  </a:cubicBezTo>
                  <a:cubicBezTo>
                    <a:pt x="375" y="448"/>
                    <a:pt x="375" y="448"/>
                    <a:pt x="375" y="448"/>
                  </a:cubicBezTo>
                  <a:cubicBezTo>
                    <a:pt x="359" y="442"/>
                    <a:pt x="359" y="442"/>
                    <a:pt x="359" y="442"/>
                  </a:cubicBezTo>
                  <a:cubicBezTo>
                    <a:pt x="341" y="442"/>
                    <a:pt x="347" y="442"/>
                    <a:pt x="334" y="445"/>
                  </a:cubicBezTo>
                  <a:cubicBezTo>
                    <a:pt x="321" y="439"/>
                    <a:pt x="321" y="439"/>
                    <a:pt x="321" y="439"/>
                  </a:cubicBezTo>
                  <a:cubicBezTo>
                    <a:pt x="311" y="440"/>
                    <a:pt x="311" y="440"/>
                    <a:pt x="311" y="440"/>
                  </a:cubicBezTo>
                  <a:cubicBezTo>
                    <a:pt x="301" y="448"/>
                    <a:pt x="301" y="448"/>
                    <a:pt x="301" y="448"/>
                  </a:cubicBezTo>
                  <a:cubicBezTo>
                    <a:pt x="293" y="443"/>
                    <a:pt x="293" y="443"/>
                    <a:pt x="293" y="443"/>
                  </a:cubicBezTo>
                  <a:cubicBezTo>
                    <a:pt x="291" y="427"/>
                    <a:pt x="291" y="427"/>
                    <a:pt x="291" y="427"/>
                  </a:cubicBezTo>
                  <a:cubicBezTo>
                    <a:pt x="293" y="416"/>
                    <a:pt x="293" y="416"/>
                    <a:pt x="293" y="416"/>
                  </a:cubicBezTo>
                  <a:cubicBezTo>
                    <a:pt x="281" y="402"/>
                    <a:pt x="286" y="407"/>
                    <a:pt x="270" y="394"/>
                  </a:cubicBezTo>
                  <a:cubicBezTo>
                    <a:pt x="258" y="332"/>
                    <a:pt x="260" y="347"/>
                    <a:pt x="259" y="323"/>
                  </a:cubicBezTo>
                  <a:cubicBezTo>
                    <a:pt x="258" y="322"/>
                    <a:pt x="258" y="322"/>
                    <a:pt x="258" y="322"/>
                  </a:cubicBezTo>
                  <a:cubicBezTo>
                    <a:pt x="257" y="324"/>
                    <a:pt x="257" y="324"/>
                    <a:pt x="257" y="324"/>
                  </a:cubicBezTo>
                  <a:cubicBezTo>
                    <a:pt x="237" y="338"/>
                    <a:pt x="237" y="338"/>
                    <a:pt x="237" y="338"/>
                  </a:cubicBezTo>
                  <a:cubicBezTo>
                    <a:pt x="230" y="337"/>
                    <a:pt x="230" y="337"/>
                    <a:pt x="230" y="337"/>
                  </a:cubicBezTo>
                  <a:cubicBezTo>
                    <a:pt x="218" y="323"/>
                    <a:pt x="218" y="323"/>
                    <a:pt x="218" y="323"/>
                  </a:cubicBezTo>
                  <a:cubicBezTo>
                    <a:pt x="217" y="311"/>
                    <a:pt x="217" y="311"/>
                    <a:pt x="217" y="311"/>
                  </a:cubicBezTo>
                  <a:cubicBezTo>
                    <a:pt x="245" y="242"/>
                    <a:pt x="245" y="242"/>
                    <a:pt x="245" y="242"/>
                  </a:cubicBezTo>
                  <a:cubicBezTo>
                    <a:pt x="244" y="235"/>
                    <a:pt x="244" y="235"/>
                    <a:pt x="244" y="235"/>
                  </a:cubicBezTo>
                  <a:cubicBezTo>
                    <a:pt x="230" y="230"/>
                    <a:pt x="230" y="230"/>
                    <a:pt x="230" y="230"/>
                  </a:cubicBezTo>
                  <a:cubicBezTo>
                    <a:pt x="228" y="225"/>
                    <a:pt x="228" y="225"/>
                    <a:pt x="228" y="225"/>
                  </a:cubicBezTo>
                  <a:cubicBezTo>
                    <a:pt x="215" y="208"/>
                    <a:pt x="221" y="220"/>
                    <a:pt x="199" y="171"/>
                  </a:cubicBezTo>
                  <a:cubicBezTo>
                    <a:pt x="186" y="165"/>
                    <a:pt x="186" y="165"/>
                    <a:pt x="186" y="165"/>
                  </a:cubicBezTo>
                  <a:cubicBezTo>
                    <a:pt x="178" y="145"/>
                    <a:pt x="178" y="145"/>
                    <a:pt x="178" y="145"/>
                  </a:cubicBezTo>
                  <a:cubicBezTo>
                    <a:pt x="183" y="126"/>
                    <a:pt x="183" y="126"/>
                    <a:pt x="183" y="126"/>
                  </a:cubicBezTo>
                  <a:cubicBezTo>
                    <a:pt x="171" y="96"/>
                    <a:pt x="171" y="96"/>
                    <a:pt x="171" y="96"/>
                  </a:cubicBezTo>
                  <a:cubicBezTo>
                    <a:pt x="188" y="10"/>
                    <a:pt x="188" y="10"/>
                    <a:pt x="188" y="10"/>
                  </a:cubicBezTo>
                  <a:lnTo>
                    <a:pt x="136" y="0"/>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18">
              <a:extLst>
                <a:ext uri="{FF2B5EF4-FFF2-40B4-BE49-F238E27FC236}">
                  <a16:creationId xmlns:a16="http://schemas.microsoft.com/office/drawing/2014/main" id="{862CCE02-6942-4C17-9DC1-39156CA2E544}"/>
                </a:ext>
              </a:extLst>
            </p:cNvPr>
            <p:cNvSpPr>
              <a:spLocks/>
            </p:cNvSpPr>
            <p:nvPr/>
          </p:nvSpPr>
          <p:spPr bwMode="auto">
            <a:xfrm>
              <a:off x="13145269" y="7141628"/>
              <a:ext cx="748965" cy="1340092"/>
            </a:xfrm>
            <a:custGeom>
              <a:avLst/>
              <a:gdLst>
                <a:gd name="T0" fmla="*/ 243 w 276"/>
                <a:gd name="T1" fmla="*/ 40 h 494"/>
                <a:gd name="T2" fmla="*/ 231 w 276"/>
                <a:gd name="T3" fmla="*/ 22 h 494"/>
                <a:gd name="T4" fmla="*/ 229 w 276"/>
                <a:gd name="T5" fmla="*/ 0 h 494"/>
                <a:gd name="T6" fmla="*/ 47 w 276"/>
                <a:gd name="T7" fmla="*/ 12 h 494"/>
                <a:gd name="T8" fmla="*/ 48 w 276"/>
                <a:gd name="T9" fmla="*/ 20 h 494"/>
                <a:gd name="T10" fmla="*/ 57 w 276"/>
                <a:gd name="T11" fmla="*/ 24 h 494"/>
                <a:gd name="T12" fmla="*/ 61 w 276"/>
                <a:gd name="T13" fmla="*/ 29 h 494"/>
                <a:gd name="T14" fmla="*/ 63 w 276"/>
                <a:gd name="T15" fmla="*/ 35 h 494"/>
                <a:gd name="T16" fmla="*/ 78 w 276"/>
                <a:gd name="T17" fmla="*/ 48 h 494"/>
                <a:gd name="T18" fmla="*/ 81 w 276"/>
                <a:gd name="T19" fmla="*/ 58 h 494"/>
                <a:gd name="T20" fmla="*/ 68 w 276"/>
                <a:gd name="T21" fmla="*/ 97 h 494"/>
                <a:gd name="T22" fmla="*/ 59 w 276"/>
                <a:gd name="T23" fmla="*/ 104 h 494"/>
                <a:gd name="T24" fmla="*/ 30 w 276"/>
                <a:gd name="T25" fmla="*/ 112 h 494"/>
                <a:gd name="T26" fmla="*/ 25 w 276"/>
                <a:gd name="T27" fmla="*/ 128 h 494"/>
                <a:gd name="T28" fmla="*/ 27 w 276"/>
                <a:gd name="T29" fmla="*/ 133 h 494"/>
                <a:gd name="T30" fmla="*/ 35 w 276"/>
                <a:gd name="T31" fmla="*/ 140 h 494"/>
                <a:gd name="T32" fmla="*/ 34 w 276"/>
                <a:gd name="T33" fmla="*/ 157 h 494"/>
                <a:gd name="T34" fmla="*/ 26 w 276"/>
                <a:gd name="T35" fmla="*/ 164 h 494"/>
                <a:gd name="T36" fmla="*/ 24 w 276"/>
                <a:gd name="T37" fmla="*/ 169 h 494"/>
                <a:gd name="T38" fmla="*/ 24 w 276"/>
                <a:gd name="T39" fmla="*/ 180 h 494"/>
                <a:gd name="T40" fmla="*/ 17 w 276"/>
                <a:gd name="T41" fmla="*/ 182 h 494"/>
                <a:gd name="T42" fmla="*/ 11 w 276"/>
                <a:gd name="T43" fmla="*/ 187 h 494"/>
                <a:gd name="T44" fmla="*/ 9 w 276"/>
                <a:gd name="T45" fmla="*/ 192 h 494"/>
                <a:gd name="T46" fmla="*/ 11 w 276"/>
                <a:gd name="T47" fmla="*/ 200 h 494"/>
                <a:gd name="T48" fmla="*/ 5 w 276"/>
                <a:gd name="T49" fmla="*/ 205 h 494"/>
                <a:gd name="T50" fmla="*/ 1 w 276"/>
                <a:gd name="T51" fmla="*/ 216 h 494"/>
                <a:gd name="T52" fmla="*/ 11 w 276"/>
                <a:gd name="T53" fmla="*/ 260 h 494"/>
                <a:gd name="T54" fmla="*/ 62 w 276"/>
                <a:gd name="T55" fmla="*/ 305 h 494"/>
                <a:gd name="T56" fmla="*/ 62 w 276"/>
                <a:gd name="T57" fmla="*/ 323 h 494"/>
                <a:gd name="T58" fmla="*/ 65 w 276"/>
                <a:gd name="T59" fmla="*/ 328 h 494"/>
                <a:gd name="T60" fmla="*/ 91 w 276"/>
                <a:gd name="T61" fmla="*/ 330 h 494"/>
                <a:gd name="T62" fmla="*/ 102 w 276"/>
                <a:gd name="T63" fmla="*/ 336 h 494"/>
                <a:gd name="T64" fmla="*/ 87 w 276"/>
                <a:gd name="T65" fmla="*/ 386 h 494"/>
                <a:gd name="T66" fmla="*/ 95 w 276"/>
                <a:gd name="T67" fmla="*/ 401 h 494"/>
                <a:gd name="T68" fmla="*/ 121 w 276"/>
                <a:gd name="T69" fmla="*/ 422 h 494"/>
                <a:gd name="T70" fmla="*/ 140 w 276"/>
                <a:gd name="T71" fmla="*/ 426 h 494"/>
                <a:gd name="T72" fmla="*/ 157 w 276"/>
                <a:gd name="T73" fmla="*/ 460 h 494"/>
                <a:gd name="T74" fmla="*/ 153 w 276"/>
                <a:gd name="T75" fmla="*/ 471 h 494"/>
                <a:gd name="T76" fmla="*/ 159 w 276"/>
                <a:gd name="T77" fmla="*/ 486 h 494"/>
                <a:gd name="T78" fmla="*/ 166 w 276"/>
                <a:gd name="T79" fmla="*/ 494 h 494"/>
                <a:gd name="T80" fmla="*/ 173 w 276"/>
                <a:gd name="T81" fmla="*/ 493 h 494"/>
                <a:gd name="T82" fmla="*/ 177 w 276"/>
                <a:gd name="T83" fmla="*/ 484 h 494"/>
                <a:gd name="T84" fmla="*/ 186 w 276"/>
                <a:gd name="T85" fmla="*/ 478 h 494"/>
                <a:gd name="T86" fmla="*/ 197 w 276"/>
                <a:gd name="T87" fmla="*/ 474 h 494"/>
                <a:gd name="T88" fmla="*/ 222 w 276"/>
                <a:gd name="T89" fmla="*/ 484 h 494"/>
                <a:gd name="T90" fmla="*/ 224 w 276"/>
                <a:gd name="T91" fmla="*/ 483 h 494"/>
                <a:gd name="T92" fmla="*/ 224 w 276"/>
                <a:gd name="T93" fmla="*/ 478 h 494"/>
                <a:gd name="T94" fmla="*/ 219 w 276"/>
                <a:gd name="T95" fmla="*/ 468 h 494"/>
                <a:gd name="T96" fmla="*/ 221 w 276"/>
                <a:gd name="T97" fmla="*/ 456 h 494"/>
                <a:gd name="T98" fmla="*/ 244 w 276"/>
                <a:gd name="T99" fmla="*/ 445 h 494"/>
                <a:gd name="T100" fmla="*/ 239 w 276"/>
                <a:gd name="T101" fmla="*/ 432 h 494"/>
                <a:gd name="T102" fmla="*/ 243 w 276"/>
                <a:gd name="T103" fmla="*/ 427 h 494"/>
                <a:gd name="T104" fmla="*/ 247 w 276"/>
                <a:gd name="T105" fmla="*/ 416 h 494"/>
                <a:gd name="T106" fmla="*/ 249 w 276"/>
                <a:gd name="T107" fmla="*/ 380 h 494"/>
                <a:gd name="T108" fmla="*/ 276 w 276"/>
                <a:gd name="T109" fmla="*/ 337 h 494"/>
                <a:gd name="T110" fmla="*/ 274 w 276"/>
                <a:gd name="T111" fmla="*/ 316 h 494"/>
                <a:gd name="T112" fmla="*/ 267 w 276"/>
                <a:gd name="T113" fmla="*/ 303 h 494"/>
                <a:gd name="T114" fmla="*/ 253 w 276"/>
                <a:gd name="T115" fmla="*/ 69 h 494"/>
                <a:gd name="T116" fmla="*/ 243 w 276"/>
                <a:gd name="T117" fmla="*/ 4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6" h="494">
                  <a:moveTo>
                    <a:pt x="243" y="40"/>
                  </a:moveTo>
                  <a:cubicBezTo>
                    <a:pt x="236" y="31"/>
                    <a:pt x="238" y="35"/>
                    <a:pt x="231" y="22"/>
                  </a:cubicBezTo>
                  <a:cubicBezTo>
                    <a:pt x="229" y="0"/>
                    <a:pt x="229" y="0"/>
                    <a:pt x="229" y="0"/>
                  </a:cubicBezTo>
                  <a:cubicBezTo>
                    <a:pt x="159" y="8"/>
                    <a:pt x="139" y="12"/>
                    <a:pt x="47" y="12"/>
                  </a:cubicBezTo>
                  <a:cubicBezTo>
                    <a:pt x="48" y="20"/>
                    <a:pt x="48" y="20"/>
                    <a:pt x="48" y="20"/>
                  </a:cubicBezTo>
                  <a:cubicBezTo>
                    <a:pt x="57" y="24"/>
                    <a:pt x="57" y="24"/>
                    <a:pt x="57" y="24"/>
                  </a:cubicBezTo>
                  <a:cubicBezTo>
                    <a:pt x="61" y="29"/>
                    <a:pt x="61" y="29"/>
                    <a:pt x="61" y="29"/>
                  </a:cubicBezTo>
                  <a:cubicBezTo>
                    <a:pt x="63" y="35"/>
                    <a:pt x="63" y="35"/>
                    <a:pt x="63" y="35"/>
                  </a:cubicBezTo>
                  <a:cubicBezTo>
                    <a:pt x="78" y="48"/>
                    <a:pt x="78" y="48"/>
                    <a:pt x="78" y="48"/>
                  </a:cubicBezTo>
                  <a:cubicBezTo>
                    <a:pt x="81" y="58"/>
                    <a:pt x="81" y="58"/>
                    <a:pt x="81" y="58"/>
                  </a:cubicBezTo>
                  <a:cubicBezTo>
                    <a:pt x="75" y="86"/>
                    <a:pt x="77" y="68"/>
                    <a:pt x="68" y="97"/>
                  </a:cubicBezTo>
                  <a:cubicBezTo>
                    <a:pt x="59" y="104"/>
                    <a:pt x="59" y="104"/>
                    <a:pt x="59" y="104"/>
                  </a:cubicBezTo>
                  <a:cubicBezTo>
                    <a:pt x="49" y="107"/>
                    <a:pt x="55" y="106"/>
                    <a:pt x="30" y="112"/>
                  </a:cubicBezTo>
                  <a:cubicBezTo>
                    <a:pt x="25" y="128"/>
                    <a:pt x="25" y="128"/>
                    <a:pt x="25" y="128"/>
                  </a:cubicBezTo>
                  <a:cubicBezTo>
                    <a:pt x="27" y="133"/>
                    <a:pt x="27" y="133"/>
                    <a:pt x="27" y="133"/>
                  </a:cubicBezTo>
                  <a:cubicBezTo>
                    <a:pt x="35" y="140"/>
                    <a:pt x="35" y="140"/>
                    <a:pt x="35" y="140"/>
                  </a:cubicBezTo>
                  <a:cubicBezTo>
                    <a:pt x="34" y="157"/>
                    <a:pt x="34" y="157"/>
                    <a:pt x="34" y="157"/>
                  </a:cubicBezTo>
                  <a:cubicBezTo>
                    <a:pt x="26" y="164"/>
                    <a:pt x="26" y="164"/>
                    <a:pt x="26" y="164"/>
                  </a:cubicBezTo>
                  <a:cubicBezTo>
                    <a:pt x="24" y="169"/>
                    <a:pt x="24" y="169"/>
                    <a:pt x="24" y="169"/>
                  </a:cubicBezTo>
                  <a:cubicBezTo>
                    <a:pt x="24" y="180"/>
                    <a:pt x="24" y="180"/>
                    <a:pt x="24" y="180"/>
                  </a:cubicBezTo>
                  <a:cubicBezTo>
                    <a:pt x="17" y="182"/>
                    <a:pt x="17" y="182"/>
                    <a:pt x="17" y="182"/>
                  </a:cubicBezTo>
                  <a:cubicBezTo>
                    <a:pt x="11" y="187"/>
                    <a:pt x="11" y="187"/>
                    <a:pt x="11" y="187"/>
                  </a:cubicBezTo>
                  <a:cubicBezTo>
                    <a:pt x="9" y="192"/>
                    <a:pt x="9" y="192"/>
                    <a:pt x="9" y="192"/>
                  </a:cubicBezTo>
                  <a:cubicBezTo>
                    <a:pt x="11" y="200"/>
                    <a:pt x="11" y="200"/>
                    <a:pt x="11" y="200"/>
                  </a:cubicBezTo>
                  <a:cubicBezTo>
                    <a:pt x="5" y="205"/>
                    <a:pt x="5" y="205"/>
                    <a:pt x="5" y="205"/>
                  </a:cubicBezTo>
                  <a:cubicBezTo>
                    <a:pt x="1" y="216"/>
                    <a:pt x="1" y="216"/>
                    <a:pt x="1" y="216"/>
                  </a:cubicBezTo>
                  <a:cubicBezTo>
                    <a:pt x="3" y="236"/>
                    <a:pt x="0" y="226"/>
                    <a:pt x="11" y="260"/>
                  </a:cubicBezTo>
                  <a:cubicBezTo>
                    <a:pt x="45" y="297"/>
                    <a:pt x="34" y="287"/>
                    <a:pt x="62" y="305"/>
                  </a:cubicBezTo>
                  <a:cubicBezTo>
                    <a:pt x="62" y="323"/>
                    <a:pt x="62" y="323"/>
                    <a:pt x="62" y="323"/>
                  </a:cubicBezTo>
                  <a:cubicBezTo>
                    <a:pt x="65" y="328"/>
                    <a:pt x="65" y="328"/>
                    <a:pt x="65" y="328"/>
                  </a:cubicBezTo>
                  <a:cubicBezTo>
                    <a:pt x="91" y="330"/>
                    <a:pt x="91" y="330"/>
                    <a:pt x="91" y="330"/>
                  </a:cubicBezTo>
                  <a:cubicBezTo>
                    <a:pt x="102" y="336"/>
                    <a:pt x="102" y="336"/>
                    <a:pt x="102" y="336"/>
                  </a:cubicBezTo>
                  <a:cubicBezTo>
                    <a:pt x="96" y="365"/>
                    <a:pt x="96" y="353"/>
                    <a:pt x="87" y="386"/>
                  </a:cubicBezTo>
                  <a:cubicBezTo>
                    <a:pt x="95" y="401"/>
                    <a:pt x="95" y="401"/>
                    <a:pt x="95" y="401"/>
                  </a:cubicBezTo>
                  <a:cubicBezTo>
                    <a:pt x="121" y="422"/>
                    <a:pt x="121" y="422"/>
                    <a:pt x="121" y="422"/>
                  </a:cubicBezTo>
                  <a:cubicBezTo>
                    <a:pt x="140" y="426"/>
                    <a:pt x="140" y="426"/>
                    <a:pt x="140" y="426"/>
                  </a:cubicBezTo>
                  <a:cubicBezTo>
                    <a:pt x="151" y="450"/>
                    <a:pt x="147" y="443"/>
                    <a:pt x="157" y="460"/>
                  </a:cubicBezTo>
                  <a:cubicBezTo>
                    <a:pt x="153" y="471"/>
                    <a:pt x="153" y="471"/>
                    <a:pt x="153" y="471"/>
                  </a:cubicBezTo>
                  <a:cubicBezTo>
                    <a:pt x="159" y="486"/>
                    <a:pt x="159" y="486"/>
                    <a:pt x="159" y="486"/>
                  </a:cubicBezTo>
                  <a:cubicBezTo>
                    <a:pt x="166" y="494"/>
                    <a:pt x="166" y="494"/>
                    <a:pt x="166" y="494"/>
                  </a:cubicBezTo>
                  <a:cubicBezTo>
                    <a:pt x="173" y="493"/>
                    <a:pt x="173" y="493"/>
                    <a:pt x="173" y="493"/>
                  </a:cubicBezTo>
                  <a:cubicBezTo>
                    <a:pt x="177" y="484"/>
                    <a:pt x="177" y="484"/>
                    <a:pt x="177" y="484"/>
                  </a:cubicBezTo>
                  <a:cubicBezTo>
                    <a:pt x="186" y="478"/>
                    <a:pt x="186" y="478"/>
                    <a:pt x="186" y="478"/>
                  </a:cubicBezTo>
                  <a:cubicBezTo>
                    <a:pt x="197" y="474"/>
                    <a:pt x="197" y="474"/>
                    <a:pt x="197" y="474"/>
                  </a:cubicBezTo>
                  <a:cubicBezTo>
                    <a:pt x="222" y="484"/>
                    <a:pt x="222" y="484"/>
                    <a:pt x="222" y="484"/>
                  </a:cubicBezTo>
                  <a:cubicBezTo>
                    <a:pt x="224" y="483"/>
                    <a:pt x="224" y="483"/>
                    <a:pt x="224" y="483"/>
                  </a:cubicBezTo>
                  <a:cubicBezTo>
                    <a:pt x="224" y="478"/>
                    <a:pt x="224" y="478"/>
                    <a:pt x="224" y="478"/>
                  </a:cubicBezTo>
                  <a:cubicBezTo>
                    <a:pt x="219" y="468"/>
                    <a:pt x="219" y="468"/>
                    <a:pt x="219" y="468"/>
                  </a:cubicBezTo>
                  <a:cubicBezTo>
                    <a:pt x="221" y="456"/>
                    <a:pt x="221" y="456"/>
                    <a:pt x="221" y="456"/>
                  </a:cubicBezTo>
                  <a:cubicBezTo>
                    <a:pt x="232" y="449"/>
                    <a:pt x="227" y="451"/>
                    <a:pt x="244" y="445"/>
                  </a:cubicBezTo>
                  <a:cubicBezTo>
                    <a:pt x="241" y="439"/>
                    <a:pt x="242" y="442"/>
                    <a:pt x="239" y="432"/>
                  </a:cubicBezTo>
                  <a:cubicBezTo>
                    <a:pt x="243" y="427"/>
                    <a:pt x="243" y="427"/>
                    <a:pt x="243" y="427"/>
                  </a:cubicBezTo>
                  <a:cubicBezTo>
                    <a:pt x="247" y="416"/>
                    <a:pt x="247" y="416"/>
                    <a:pt x="247" y="416"/>
                  </a:cubicBezTo>
                  <a:cubicBezTo>
                    <a:pt x="247" y="396"/>
                    <a:pt x="247" y="404"/>
                    <a:pt x="249" y="380"/>
                  </a:cubicBezTo>
                  <a:cubicBezTo>
                    <a:pt x="269" y="356"/>
                    <a:pt x="250" y="379"/>
                    <a:pt x="276" y="337"/>
                  </a:cubicBezTo>
                  <a:cubicBezTo>
                    <a:pt x="274" y="316"/>
                    <a:pt x="274" y="316"/>
                    <a:pt x="274" y="316"/>
                  </a:cubicBezTo>
                  <a:cubicBezTo>
                    <a:pt x="267" y="303"/>
                    <a:pt x="267" y="303"/>
                    <a:pt x="267" y="303"/>
                  </a:cubicBezTo>
                  <a:cubicBezTo>
                    <a:pt x="267" y="303"/>
                    <a:pt x="272" y="321"/>
                    <a:pt x="253" y="69"/>
                  </a:cubicBezTo>
                  <a:cubicBezTo>
                    <a:pt x="251" y="60"/>
                    <a:pt x="247" y="50"/>
                    <a:pt x="243" y="4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19">
              <a:extLst>
                <a:ext uri="{FF2B5EF4-FFF2-40B4-BE49-F238E27FC236}">
                  <a16:creationId xmlns:a16="http://schemas.microsoft.com/office/drawing/2014/main" id="{6B7AFE9C-292F-43E9-863F-C99612F42CF3}"/>
                </a:ext>
              </a:extLst>
            </p:cNvPr>
            <p:cNvSpPr>
              <a:spLocks/>
            </p:cNvSpPr>
            <p:nvPr/>
          </p:nvSpPr>
          <p:spPr bwMode="auto">
            <a:xfrm>
              <a:off x="13826146" y="7274709"/>
              <a:ext cx="560177" cy="981084"/>
            </a:xfrm>
            <a:custGeom>
              <a:avLst/>
              <a:gdLst>
                <a:gd name="T0" fmla="*/ 18 w 207"/>
                <a:gd name="T1" fmla="*/ 23 h 362"/>
                <a:gd name="T2" fmla="*/ 24 w 207"/>
                <a:gd name="T3" fmla="*/ 27 h 362"/>
                <a:gd name="T4" fmla="*/ 28 w 207"/>
                <a:gd name="T5" fmla="*/ 26 h 362"/>
                <a:gd name="T6" fmla="*/ 46 w 207"/>
                <a:gd name="T7" fmla="*/ 11 h 362"/>
                <a:gd name="T8" fmla="*/ 177 w 207"/>
                <a:gd name="T9" fmla="*/ 0 h 362"/>
                <a:gd name="T10" fmla="*/ 203 w 207"/>
                <a:gd name="T11" fmla="*/ 232 h 362"/>
                <a:gd name="T12" fmla="*/ 201 w 207"/>
                <a:gd name="T13" fmla="*/ 244 h 362"/>
                <a:gd name="T14" fmla="*/ 206 w 207"/>
                <a:gd name="T15" fmla="*/ 250 h 362"/>
                <a:gd name="T16" fmla="*/ 207 w 207"/>
                <a:gd name="T17" fmla="*/ 255 h 362"/>
                <a:gd name="T18" fmla="*/ 183 w 207"/>
                <a:gd name="T19" fmla="*/ 269 h 362"/>
                <a:gd name="T20" fmla="*/ 170 w 207"/>
                <a:gd name="T21" fmla="*/ 270 h 362"/>
                <a:gd name="T22" fmla="*/ 168 w 207"/>
                <a:gd name="T23" fmla="*/ 289 h 362"/>
                <a:gd name="T24" fmla="*/ 150 w 207"/>
                <a:gd name="T25" fmla="*/ 304 h 362"/>
                <a:gd name="T26" fmla="*/ 138 w 207"/>
                <a:gd name="T27" fmla="*/ 320 h 362"/>
                <a:gd name="T28" fmla="*/ 139 w 207"/>
                <a:gd name="T29" fmla="*/ 329 h 362"/>
                <a:gd name="T30" fmla="*/ 137 w 207"/>
                <a:gd name="T31" fmla="*/ 335 h 362"/>
                <a:gd name="T32" fmla="*/ 123 w 207"/>
                <a:gd name="T33" fmla="*/ 335 h 362"/>
                <a:gd name="T34" fmla="*/ 117 w 207"/>
                <a:gd name="T35" fmla="*/ 328 h 362"/>
                <a:gd name="T36" fmla="*/ 96 w 207"/>
                <a:gd name="T37" fmla="*/ 340 h 362"/>
                <a:gd name="T38" fmla="*/ 97 w 207"/>
                <a:gd name="T39" fmla="*/ 353 h 362"/>
                <a:gd name="T40" fmla="*/ 94 w 207"/>
                <a:gd name="T41" fmla="*/ 353 h 362"/>
                <a:gd name="T42" fmla="*/ 92 w 207"/>
                <a:gd name="T43" fmla="*/ 350 h 362"/>
                <a:gd name="T44" fmla="*/ 82 w 207"/>
                <a:gd name="T45" fmla="*/ 343 h 362"/>
                <a:gd name="T46" fmla="*/ 68 w 207"/>
                <a:gd name="T47" fmla="*/ 349 h 362"/>
                <a:gd name="T48" fmla="*/ 62 w 207"/>
                <a:gd name="T49" fmla="*/ 361 h 362"/>
                <a:gd name="T50" fmla="*/ 57 w 207"/>
                <a:gd name="T51" fmla="*/ 358 h 362"/>
                <a:gd name="T52" fmla="*/ 51 w 207"/>
                <a:gd name="T53" fmla="*/ 351 h 362"/>
                <a:gd name="T54" fmla="*/ 10 w 207"/>
                <a:gd name="T55" fmla="*/ 357 h 362"/>
                <a:gd name="T56" fmla="*/ 0 w 207"/>
                <a:gd name="T57" fmla="*/ 362 h 362"/>
                <a:gd name="T58" fmla="*/ 2 w 207"/>
                <a:gd name="T59" fmla="*/ 333 h 362"/>
                <a:gd name="T60" fmla="*/ 29 w 207"/>
                <a:gd name="T61" fmla="*/ 289 h 362"/>
                <a:gd name="T62" fmla="*/ 27 w 207"/>
                <a:gd name="T63" fmla="*/ 266 h 362"/>
                <a:gd name="T64" fmla="*/ 20 w 207"/>
                <a:gd name="T65" fmla="*/ 253 h 362"/>
                <a:gd name="T66" fmla="*/ 6 w 207"/>
                <a:gd name="T67" fmla="*/ 20 h 362"/>
                <a:gd name="T68" fmla="*/ 18 w 207"/>
                <a:gd name="T69" fmla="*/ 23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7" h="362">
                  <a:moveTo>
                    <a:pt x="18" y="23"/>
                  </a:moveTo>
                  <a:cubicBezTo>
                    <a:pt x="24" y="27"/>
                    <a:pt x="24" y="27"/>
                    <a:pt x="24" y="27"/>
                  </a:cubicBezTo>
                  <a:cubicBezTo>
                    <a:pt x="28" y="26"/>
                    <a:pt x="28" y="26"/>
                    <a:pt x="28" y="26"/>
                  </a:cubicBezTo>
                  <a:cubicBezTo>
                    <a:pt x="38" y="17"/>
                    <a:pt x="34" y="20"/>
                    <a:pt x="46" y="11"/>
                  </a:cubicBezTo>
                  <a:cubicBezTo>
                    <a:pt x="117" y="6"/>
                    <a:pt x="87" y="9"/>
                    <a:pt x="177" y="0"/>
                  </a:cubicBezTo>
                  <a:cubicBezTo>
                    <a:pt x="185" y="79"/>
                    <a:pt x="180" y="32"/>
                    <a:pt x="203" y="232"/>
                  </a:cubicBezTo>
                  <a:cubicBezTo>
                    <a:pt x="201" y="244"/>
                    <a:pt x="201" y="244"/>
                    <a:pt x="201" y="244"/>
                  </a:cubicBezTo>
                  <a:cubicBezTo>
                    <a:pt x="206" y="250"/>
                    <a:pt x="206" y="250"/>
                    <a:pt x="206" y="250"/>
                  </a:cubicBezTo>
                  <a:cubicBezTo>
                    <a:pt x="207" y="255"/>
                    <a:pt x="207" y="255"/>
                    <a:pt x="207" y="255"/>
                  </a:cubicBezTo>
                  <a:cubicBezTo>
                    <a:pt x="196" y="263"/>
                    <a:pt x="201" y="260"/>
                    <a:pt x="183" y="269"/>
                  </a:cubicBezTo>
                  <a:cubicBezTo>
                    <a:pt x="170" y="270"/>
                    <a:pt x="170" y="270"/>
                    <a:pt x="170" y="270"/>
                  </a:cubicBezTo>
                  <a:cubicBezTo>
                    <a:pt x="168" y="289"/>
                    <a:pt x="168" y="289"/>
                    <a:pt x="168" y="289"/>
                  </a:cubicBezTo>
                  <a:cubicBezTo>
                    <a:pt x="150" y="304"/>
                    <a:pt x="150" y="304"/>
                    <a:pt x="150" y="304"/>
                  </a:cubicBezTo>
                  <a:cubicBezTo>
                    <a:pt x="138" y="320"/>
                    <a:pt x="138" y="320"/>
                    <a:pt x="138" y="320"/>
                  </a:cubicBezTo>
                  <a:cubicBezTo>
                    <a:pt x="139" y="329"/>
                    <a:pt x="139" y="329"/>
                    <a:pt x="139" y="329"/>
                  </a:cubicBezTo>
                  <a:cubicBezTo>
                    <a:pt x="137" y="335"/>
                    <a:pt x="137" y="335"/>
                    <a:pt x="137" y="335"/>
                  </a:cubicBezTo>
                  <a:cubicBezTo>
                    <a:pt x="123" y="335"/>
                    <a:pt x="123" y="335"/>
                    <a:pt x="123" y="335"/>
                  </a:cubicBezTo>
                  <a:cubicBezTo>
                    <a:pt x="117" y="328"/>
                    <a:pt x="117" y="328"/>
                    <a:pt x="117" y="328"/>
                  </a:cubicBezTo>
                  <a:cubicBezTo>
                    <a:pt x="96" y="340"/>
                    <a:pt x="96" y="340"/>
                    <a:pt x="96" y="340"/>
                  </a:cubicBezTo>
                  <a:cubicBezTo>
                    <a:pt x="97" y="353"/>
                    <a:pt x="97" y="353"/>
                    <a:pt x="97" y="353"/>
                  </a:cubicBezTo>
                  <a:cubicBezTo>
                    <a:pt x="94" y="353"/>
                    <a:pt x="94" y="353"/>
                    <a:pt x="94" y="353"/>
                  </a:cubicBezTo>
                  <a:cubicBezTo>
                    <a:pt x="92" y="350"/>
                    <a:pt x="92" y="350"/>
                    <a:pt x="92" y="350"/>
                  </a:cubicBezTo>
                  <a:cubicBezTo>
                    <a:pt x="82" y="343"/>
                    <a:pt x="82" y="343"/>
                    <a:pt x="82" y="343"/>
                  </a:cubicBezTo>
                  <a:cubicBezTo>
                    <a:pt x="68" y="349"/>
                    <a:pt x="68" y="349"/>
                    <a:pt x="68" y="349"/>
                  </a:cubicBezTo>
                  <a:cubicBezTo>
                    <a:pt x="62" y="361"/>
                    <a:pt x="62" y="361"/>
                    <a:pt x="62" y="361"/>
                  </a:cubicBezTo>
                  <a:cubicBezTo>
                    <a:pt x="57" y="358"/>
                    <a:pt x="57" y="358"/>
                    <a:pt x="57" y="358"/>
                  </a:cubicBezTo>
                  <a:cubicBezTo>
                    <a:pt x="51" y="351"/>
                    <a:pt x="51" y="351"/>
                    <a:pt x="51" y="351"/>
                  </a:cubicBezTo>
                  <a:cubicBezTo>
                    <a:pt x="29" y="353"/>
                    <a:pt x="38" y="352"/>
                    <a:pt x="10" y="357"/>
                  </a:cubicBezTo>
                  <a:cubicBezTo>
                    <a:pt x="0" y="362"/>
                    <a:pt x="0" y="362"/>
                    <a:pt x="0" y="362"/>
                  </a:cubicBezTo>
                  <a:cubicBezTo>
                    <a:pt x="0" y="349"/>
                    <a:pt x="0" y="356"/>
                    <a:pt x="2" y="333"/>
                  </a:cubicBezTo>
                  <a:cubicBezTo>
                    <a:pt x="22" y="308"/>
                    <a:pt x="4" y="328"/>
                    <a:pt x="29" y="289"/>
                  </a:cubicBezTo>
                  <a:cubicBezTo>
                    <a:pt x="27" y="266"/>
                    <a:pt x="27" y="266"/>
                    <a:pt x="27" y="266"/>
                  </a:cubicBezTo>
                  <a:cubicBezTo>
                    <a:pt x="20" y="253"/>
                    <a:pt x="20" y="253"/>
                    <a:pt x="20" y="253"/>
                  </a:cubicBezTo>
                  <a:cubicBezTo>
                    <a:pt x="20" y="253"/>
                    <a:pt x="26" y="269"/>
                    <a:pt x="6" y="20"/>
                  </a:cubicBezTo>
                  <a:lnTo>
                    <a:pt x="18" y="2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0">
              <a:extLst>
                <a:ext uri="{FF2B5EF4-FFF2-40B4-BE49-F238E27FC236}">
                  <a16:creationId xmlns:a16="http://schemas.microsoft.com/office/drawing/2014/main" id="{3C041058-929E-43EB-AA0D-23B0428D5E68}"/>
                </a:ext>
              </a:extLst>
            </p:cNvPr>
            <p:cNvSpPr>
              <a:spLocks/>
            </p:cNvSpPr>
            <p:nvPr/>
          </p:nvSpPr>
          <p:spPr bwMode="auto">
            <a:xfrm>
              <a:off x="11186198" y="7779176"/>
              <a:ext cx="1401990" cy="752061"/>
            </a:xfrm>
            <a:custGeom>
              <a:avLst/>
              <a:gdLst>
                <a:gd name="T0" fmla="*/ 17 w 516"/>
                <a:gd name="T1" fmla="*/ 0 h 277"/>
                <a:gd name="T2" fmla="*/ 0 w 516"/>
                <a:gd name="T3" fmla="*/ 259 h 277"/>
                <a:gd name="T4" fmla="*/ 512 w 516"/>
                <a:gd name="T5" fmla="*/ 273 h 277"/>
                <a:gd name="T6" fmla="*/ 510 w 516"/>
                <a:gd name="T7" fmla="*/ 89 h 277"/>
                <a:gd name="T8" fmla="*/ 481 w 516"/>
                <a:gd name="T9" fmla="*/ 54 h 277"/>
                <a:gd name="T10" fmla="*/ 483 w 516"/>
                <a:gd name="T11" fmla="*/ 42 h 277"/>
                <a:gd name="T12" fmla="*/ 490 w 516"/>
                <a:gd name="T13" fmla="*/ 37 h 277"/>
                <a:gd name="T14" fmla="*/ 490 w 516"/>
                <a:gd name="T15" fmla="*/ 28 h 277"/>
                <a:gd name="T16" fmla="*/ 487 w 516"/>
                <a:gd name="T17" fmla="*/ 25 h 277"/>
                <a:gd name="T18" fmla="*/ 476 w 516"/>
                <a:gd name="T19" fmla="*/ 25 h 277"/>
                <a:gd name="T20" fmla="*/ 462 w 516"/>
                <a:gd name="T21" fmla="*/ 11 h 277"/>
                <a:gd name="T22" fmla="*/ 17 w 516"/>
                <a:gd name="T23" fmla="*/ 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6" h="277">
                  <a:moveTo>
                    <a:pt x="17" y="0"/>
                  </a:moveTo>
                  <a:cubicBezTo>
                    <a:pt x="0" y="259"/>
                    <a:pt x="0" y="259"/>
                    <a:pt x="0" y="259"/>
                  </a:cubicBezTo>
                  <a:cubicBezTo>
                    <a:pt x="194" y="267"/>
                    <a:pt x="336" y="277"/>
                    <a:pt x="512" y="273"/>
                  </a:cubicBezTo>
                  <a:cubicBezTo>
                    <a:pt x="515" y="109"/>
                    <a:pt x="516" y="146"/>
                    <a:pt x="510" y="89"/>
                  </a:cubicBezTo>
                  <a:cubicBezTo>
                    <a:pt x="498" y="79"/>
                    <a:pt x="498" y="81"/>
                    <a:pt x="481" y="54"/>
                  </a:cubicBezTo>
                  <a:cubicBezTo>
                    <a:pt x="483" y="42"/>
                    <a:pt x="483" y="42"/>
                    <a:pt x="483" y="42"/>
                  </a:cubicBezTo>
                  <a:cubicBezTo>
                    <a:pt x="490" y="37"/>
                    <a:pt x="490" y="37"/>
                    <a:pt x="490" y="37"/>
                  </a:cubicBezTo>
                  <a:cubicBezTo>
                    <a:pt x="490" y="28"/>
                    <a:pt x="490" y="28"/>
                    <a:pt x="490" y="28"/>
                  </a:cubicBezTo>
                  <a:cubicBezTo>
                    <a:pt x="487" y="25"/>
                    <a:pt x="487" y="25"/>
                    <a:pt x="487" y="25"/>
                  </a:cubicBezTo>
                  <a:cubicBezTo>
                    <a:pt x="476" y="25"/>
                    <a:pt x="476" y="25"/>
                    <a:pt x="476" y="25"/>
                  </a:cubicBezTo>
                  <a:cubicBezTo>
                    <a:pt x="462" y="11"/>
                    <a:pt x="462" y="11"/>
                    <a:pt x="462" y="11"/>
                  </a:cubicBezTo>
                  <a:cubicBezTo>
                    <a:pt x="368" y="11"/>
                    <a:pt x="204" y="8"/>
                    <a:pt x="17" y="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1">
              <a:extLst>
                <a:ext uri="{FF2B5EF4-FFF2-40B4-BE49-F238E27FC236}">
                  <a16:creationId xmlns:a16="http://schemas.microsoft.com/office/drawing/2014/main" id="{E5310B40-1214-47F1-A2BB-2C327A542C0C}"/>
                </a:ext>
              </a:extLst>
            </p:cNvPr>
            <p:cNvSpPr>
              <a:spLocks/>
            </p:cNvSpPr>
            <p:nvPr/>
          </p:nvSpPr>
          <p:spPr bwMode="auto">
            <a:xfrm>
              <a:off x="13581648" y="7896783"/>
              <a:ext cx="1361755" cy="699447"/>
            </a:xfrm>
            <a:custGeom>
              <a:avLst/>
              <a:gdLst>
                <a:gd name="T0" fmla="*/ 96 w 502"/>
                <a:gd name="T1" fmla="*/ 237 h 257"/>
                <a:gd name="T2" fmla="*/ 453 w 502"/>
                <a:gd name="T3" fmla="*/ 184 h 257"/>
                <a:gd name="T4" fmla="*/ 502 w 502"/>
                <a:gd name="T5" fmla="*/ 121 h 257"/>
                <a:gd name="T6" fmla="*/ 467 w 502"/>
                <a:gd name="T7" fmla="*/ 87 h 257"/>
                <a:gd name="T8" fmla="*/ 454 w 502"/>
                <a:gd name="T9" fmla="*/ 73 h 257"/>
                <a:gd name="T10" fmla="*/ 450 w 502"/>
                <a:gd name="T11" fmla="*/ 41 h 257"/>
                <a:gd name="T12" fmla="*/ 430 w 502"/>
                <a:gd name="T13" fmla="*/ 19 h 257"/>
                <a:gd name="T14" fmla="*/ 417 w 502"/>
                <a:gd name="T15" fmla="*/ 25 h 257"/>
                <a:gd name="T16" fmla="*/ 399 w 502"/>
                <a:gd name="T17" fmla="*/ 29 h 257"/>
                <a:gd name="T18" fmla="*/ 380 w 502"/>
                <a:gd name="T19" fmla="*/ 33 h 257"/>
                <a:gd name="T20" fmla="*/ 363 w 502"/>
                <a:gd name="T21" fmla="*/ 25 h 257"/>
                <a:gd name="T22" fmla="*/ 334 w 502"/>
                <a:gd name="T23" fmla="*/ 6 h 257"/>
                <a:gd name="T24" fmla="*/ 314 w 502"/>
                <a:gd name="T25" fmla="*/ 3 h 257"/>
                <a:gd name="T26" fmla="*/ 295 w 502"/>
                <a:gd name="T27" fmla="*/ 13 h 257"/>
                <a:gd name="T28" fmla="*/ 301 w 502"/>
                <a:gd name="T29" fmla="*/ 27 h 257"/>
                <a:gd name="T30" fmla="*/ 264 w 502"/>
                <a:gd name="T31" fmla="*/ 44 h 257"/>
                <a:gd name="T32" fmla="*/ 242 w 502"/>
                <a:gd name="T33" fmla="*/ 76 h 257"/>
                <a:gd name="T34" fmla="*/ 233 w 502"/>
                <a:gd name="T35" fmla="*/ 100 h 257"/>
                <a:gd name="T36" fmla="*/ 211 w 502"/>
                <a:gd name="T37" fmla="*/ 109 h 257"/>
                <a:gd name="T38" fmla="*/ 190 w 502"/>
                <a:gd name="T39" fmla="*/ 112 h 257"/>
                <a:gd name="T40" fmla="*/ 182 w 502"/>
                <a:gd name="T41" fmla="*/ 128 h 257"/>
                <a:gd name="T42" fmla="*/ 172 w 502"/>
                <a:gd name="T43" fmla="*/ 117 h 257"/>
                <a:gd name="T44" fmla="*/ 154 w 502"/>
                <a:gd name="T45" fmla="*/ 136 h 257"/>
                <a:gd name="T46" fmla="*/ 139 w 502"/>
                <a:gd name="T47" fmla="*/ 125 h 257"/>
                <a:gd name="T48" fmla="*/ 86 w 502"/>
                <a:gd name="T49" fmla="*/ 150 h 257"/>
                <a:gd name="T50" fmla="*/ 88 w 502"/>
                <a:gd name="T51" fmla="*/ 169 h 257"/>
                <a:gd name="T52" fmla="*/ 64 w 502"/>
                <a:gd name="T53" fmla="*/ 180 h 257"/>
                <a:gd name="T54" fmla="*/ 67 w 502"/>
                <a:gd name="T55" fmla="*/ 198 h 257"/>
                <a:gd name="T56" fmla="*/ 60 w 502"/>
                <a:gd name="T57" fmla="*/ 209 h 257"/>
                <a:gd name="T58" fmla="*/ 19 w 502"/>
                <a:gd name="T59" fmla="*/ 208 h 257"/>
                <a:gd name="T60" fmla="*/ 22 w 502"/>
                <a:gd name="T61" fmla="*/ 225 h 257"/>
                <a:gd name="T62" fmla="*/ 18 w 502"/>
                <a:gd name="T63" fmla="*/ 245 h 257"/>
                <a:gd name="T64" fmla="*/ 95 w 502"/>
                <a:gd name="T65" fmla="*/ 253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2" h="257">
                  <a:moveTo>
                    <a:pt x="95" y="253"/>
                  </a:moveTo>
                  <a:cubicBezTo>
                    <a:pt x="96" y="237"/>
                    <a:pt x="96" y="237"/>
                    <a:pt x="96" y="237"/>
                  </a:cubicBezTo>
                  <a:cubicBezTo>
                    <a:pt x="129" y="237"/>
                    <a:pt x="71" y="240"/>
                    <a:pt x="415" y="207"/>
                  </a:cubicBezTo>
                  <a:cubicBezTo>
                    <a:pt x="442" y="189"/>
                    <a:pt x="433" y="195"/>
                    <a:pt x="453" y="184"/>
                  </a:cubicBezTo>
                  <a:cubicBezTo>
                    <a:pt x="453" y="177"/>
                    <a:pt x="453" y="177"/>
                    <a:pt x="453" y="177"/>
                  </a:cubicBezTo>
                  <a:cubicBezTo>
                    <a:pt x="498" y="119"/>
                    <a:pt x="473" y="154"/>
                    <a:pt x="502" y="121"/>
                  </a:cubicBezTo>
                  <a:cubicBezTo>
                    <a:pt x="489" y="113"/>
                    <a:pt x="489" y="113"/>
                    <a:pt x="489" y="113"/>
                  </a:cubicBezTo>
                  <a:cubicBezTo>
                    <a:pt x="477" y="100"/>
                    <a:pt x="482" y="106"/>
                    <a:pt x="467" y="87"/>
                  </a:cubicBezTo>
                  <a:cubicBezTo>
                    <a:pt x="465" y="79"/>
                    <a:pt x="465" y="79"/>
                    <a:pt x="465" y="79"/>
                  </a:cubicBezTo>
                  <a:cubicBezTo>
                    <a:pt x="454" y="73"/>
                    <a:pt x="454" y="73"/>
                    <a:pt x="454" y="73"/>
                  </a:cubicBezTo>
                  <a:cubicBezTo>
                    <a:pt x="451" y="65"/>
                    <a:pt x="451" y="65"/>
                    <a:pt x="451" y="65"/>
                  </a:cubicBezTo>
                  <a:cubicBezTo>
                    <a:pt x="450" y="41"/>
                    <a:pt x="450" y="41"/>
                    <a:pt x="450" y="41"/>
                  </a:cubicBezTo>
                  <a:cubicBezTo>
                    <a:pt x="437" y="31"/>
                    <a:pt x="442" y="34"/>
                    <a:pt x="432" y="29"/>
                  </a:cubicBezTo>
                  <a:cubicBezTo>
                    <a:pt x="430" y="19"/>
                    <a:pt x="430" y="19"/>
                    <a:pt x="430" y="19"/>
                  </a:cubicBezTo>
                  <a:cubicBezTo>
                    <a:pt x="425" y="20"/>
                    <a:pt x="425" y="20"/>
                    <a:pt x="425" y="20"/>
                  </a:cubicBezTo>
                  <a:cubicBezTo>
                    <a:pt x="417" y="25"/>
                    <a:pt x="417" y="25"/>
                    <a:pt x="417" y="25"/>
                  </a:cubicBezTo>
                  <a:cubicBezTo>
                    <a:pt x="407" y="36"/>
                    <a:pt x="407" y="36"/>
                    <a:pt x="407" y="36"/>
                  </a:cubicBezTo>
                  <a:cubicBezTo>
                    <a:pt x="399" y="29"/>
                    <a:pt x="399" y="29"/>
                    <a:pt x="399" y="29"/>
                  </a:cubicBezTo>
                  <a:cubicBezTo>
                    <a:pt x="389" y="27"/>
                    <a:pt x="389" y="27"/>
                    <a:pt x="389" y="27"/>
                  </a:cubicBezTo>
                  <a:cubicBezTo>
                    <a:pt x="380" y="33"/>
                    <a:pt x="380" y="33"/>
                    <a:pt x="380" y="33"/>
                  </a:cubicBezTo>
                  <a:cubicBezTo>
                    <a:pt x="370" y="33"/>
                    <a:pt x="370" y="33"/>
                    <a:pt x="370" y="33"/>
                  </a:cubicBezTo>
                  <a:cubicBezTo>
                    <a:pt x="363" y="25"/>
                    <a:pt x="363" y="25"/>
                    <a:pt x="363" y="25"/>
                  </a:cubicBezTo>
                  <a:cubicBezTo>
                    <a:pt x="341" y="24"/>
                    <a:pt x="341" y="24"/>
                    <a:pt x="341" y="24"/>
                  </a:cubicBezTo>
                  <a:cubicBezTo>
                    <a:pt x="334" y="6"/>
                    <a:pt x="334" y="6"/>
                    <a:pt x="334" y="6"/>
                  </a:cubicBezTo>
                  <a:cubicBezTo>
                    <a:pt x="322" y="0"/>
                    <a:pt x="322" y="0"/>
                    <a:pt x="322" y="0"/>
                  </a:cubicBezTo>
                  <a:cubicBezTo>
                    <a:pt x="314" y="3"/>
                    <a:pt x="314" y="3"/>
                    <a:pt x="314" y="3"/>
                  </a:cubicBezTo>
                  <a:cubicBezTo>
                    <a:pt x="297" y="4"/>
                    <a:pt x="297" y="4"/>
                    <a:pt x="297" y="4"/>
                  </a:cubicBezTo>
                  <a:cubicBezTo>
                    <a:pt x="295" y="13"/>
                    <a:pt x="295" y="13"/>
                    <a:pt x="295" y="13"/>
                  </a:cubicBezTo>
                  <a:cubicBezTo>
                    <a:pt x="300" y="19"/>
                    <a:pt x="300" y="19"/>
                    <a:pt x="300" y="19"/>
                  </a:cubicBezTo>
                  <a:cubicBezTo>
                    <a:pt x="301" y="27"/>
                    <a:pt x="301" y="27"/>
                    <a:pt x="301" y="27"/>
                  </a:cubicBezTo>
                  <a:cubicBezTo>
                    <a:pt x="287" y="37"/>
                    <a:pt x="293" y="33"/>
                    <a:pt x="274" y="42"/>
                  </a:cubicBezTo>
                  <a:cubicBezTo>
                    <a:pt x="264" y="44"/>
                    <a:pt x="264" y="44"/>
                    <a:pt x="264" y="44"/>
                  </a:cubicBezTo>
                  <a:cubicBezTo>
                    <a:pt x="262" y="62"/>
                    <a:pt x="262" y="62"/>
                    <a:pt x="262" y="62"/>
                  </a:cubicBezTo>
                  <a:cubicBezTo>
                    <a:pt x="242" y="76"/>
                    <a:pt x="242" y="76"/>
                    <a:pt x="242" y="76"/>
                  </a:cubicBezTo>
                  <a:cubicBezTo>
                    <a:pt x="232" y="91"/>
                    <a:pt x="232" y="91"/>
                    <a:pt x="232" y="91"/>
                  </a:cubicBezTo>
                  <a:cubicBezTo>
                    <a:pt x="233" y="100"/>
                    <a:pt x="233" y="100"/>
                    <a:pt x="233" y="100"/>
                  </a:cubicBezTo>
                  <a:cubicBezTo>
                    <a:pt x="229" y="109"/>
                    <a:pt x="229" y="109"/>
                    <a:pt x="229" y="109"/>
                  </a:cubicBezTo>
                  <a:cubicBezTo>
                    <a:pt x="211" y="109"/>
                    <a:pt x="211" y="109"/>
                    <a:pt x="211" y="109"/>
                  </a:cubicBezTo>
                  <a:cubicBezTo>
                    <a:pt x="206" y="103"/>
                    <a:pt x="206" y="103"/>
                    <a:pt x="206" y="103"/>
                  </a:cubicBezTo>
                  <a:cubicBezTo>
                    <a:pt x="190" y="112"/>
                    <a:pt x="190" y="112"/>
                    <a:pt x="190" y="112"/>
                  </a:cubicBezTo>
                  <a:cubicBezTo>
                    <a:pt x="191" y="125"/>
                    <a:pt x="191" y="125"/>
                    <a:pt x="191" y="125"/>
                  </a:cubicBezTo>
                  <a:cubicBezTo>
                    <a:pt x="182" y="128"/>
                    <a:pt x="182" y="128"/>
                    <a:pt x="182" y="128"/>
                  </a:cubicBezTo>
                  <a:cubicBezTo>
                    <a:pt x="178" y="122"/>
                    <a:pt x="178" y="122"/>
                    <a:pt x="178" y="122"/>
                  </a:cubicBezTo>
                  <a:cubicBezTo>
                    <a:pt x="172" y="117"/>
                    <a:pt x="172" y="117"/>
                    <a:pt x="172" y="117"/>
                  </a:cubicBezTo>
                  <a:cubicBezTo>
                    <a:pt x="161" y="122"/>
                    <a:pt x="161" y="122"/>
                    <a:pt x="161" y="122"/>
                  </a:cubicBezTo>
                  <a:cubicBezTo>
                    <a:pt x="154" y="136"/>
                    <a:pt x="154" y="136"/>
                    <a:pt x="154" y="136"/>
                  </a:cubicBezTo>
                  <a:cubicBezTo>
                    <a:pt x="145" y="132"/>
                    <a:pt x="145" y="132"/>
                    <a:pt x="145" y="132"/>
                  </a:cubicBezTo>
                  <a:cubicBezTo>
                    <a:pt x="139" y="125"/>
                    <a:pt x="139" y="125"/>
                    <a:pt x="139" y="125"/>
                  </a:cubicBezTo>
                  <a:cubicBezTo>
                    <a:pt x="100" y="130"/>
                    <a:pt x="101" y="132"/>
                    <a:pt x="91" y="136"/>
                  </a:cubicBezTo>
                  <a:cubicBezTo>
                    <a:pt x="86" y="150"/>
                    <a:pt x="86" y="150"/>
                    <a:pt x="86" y="150"/>
                  </a:cubicBezTo>
                  <a:cubicBezTo>
                    <a:pt x="82" y="154"/>
                    <a:pt x="82" y="154"/>
                    <a:pt x="82" y="154"/>
                  </a:cubicBezTo>
                  <a:cubicBezTo>
                    <a:pt x="88" y="169"/>
                    <a:pt x="88" y="169"/>
                    <a:pt x="88" y="169"/>
                  </a:cubicBezTo>
                  <a:cubicBezTo>
                    <a:pt x="71" y="174"/>
                    <a:pt x="71" y="174"/>
                    <a:pt x="71" y="174"/>
                  </a:cubicBezTo>
                  <a:cubicBezTo>
                    <a:pt x="64" y="180"/>
                    <a:pt x="64" y="180"/>
                    <a:pt x="64" y="180"/>
                  </a:cubicBezTo>
                  <a:cubicBezTo>
                    <a:pt x="62" y="189"/>
                    <a:pt x="62" y="189"/>
                    <a:pt x="62" y="189"/>
                  </a:cubicBezTo>
                  <a:cubicBezTo>
                    <a:pt x="67" y="198"/>
                    <a:pt x="67" y="198"/>
                    <a:pt x="67" y="198"/>
                  </a:cubicBezTo>
                  <a:cubicBezTo>
                    <a:pt x="67" y="207"/>
                    <a:pt x="67" y="207"/>
                    <a:pt x="67" y="207"/>
                  </a:cubicBezTo>
                  <a:cubicBezTo>
                    <a:pt x="60" y="209"/>
                    <a:pt x="60" y="209"/>
                    <a:pt x="60" y="209"/>
                  </a:cubicBezTo>
                  <a:cubicBezTo>
                    <a:pt x="36" y="199"/>
                    <a:pt x="36" y="199"/>
                    <a:pt x="36" y="199"/>
                  </a:cubicBezTo>
                  <a:cubicBezTo>
                    <a:pt x="25" y="203"/>
                    <a:pt x="29" y="201"/>
                    <a:pt x="19" y="208"/>
                  </a:cubicBezTo>
                  <a:cubicBezTo>
                    <a:pt x="16" y="215"/>
                    <a:pt x="16" y="215"/>
                    <a:pt x="16" y="215"/>
                  </a:cubicBezTo>
                  <a:cubicBezTo>
                    <a:pt x="22" y="225"/>
                    <a:pt x="22" y="225"/>
                    <a:pt x="22" y="225"/>
                  </a:cubicBezTo>
                  <a:cubicBezTo>
                    <a:pt x="19" y="232"/>
                    <a:pt x="19" y="232"/>
                    <a:pt x="19" y="232"/>
                  </a:cubicBezTo>
                  <a:cubicBezTo>
                    <a:pt x="18" y="245"/>
                    <a:pt x="18" y="245"/>
                    <a:pt x="18" y="245"/>
                  </a:cubicBezTo>
                  <a:cubicBezTo>
                    <a:pt x="7" y="251"/>
                    <a:pt x="11" y="249"/>
                    <a:pt x="0" y="257"/>
                  </a:cubicBezTo>
                  <a:cubicBezTo>
                    <a:pt x="55" y="256"/>
                    <a:pt x="33" y="257"/>
                    <a:pt x="95" y="25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2">
              <a:extLst>
                <a:ext uri="{FF2B5EF4-FFF2-40B4-BE49-F238E27FC236}">
                  <a16:creationId xmlns:a16="http://schemas.microsoft.com/office/drawing/2014/main" id="{BD26ED9C-D9C7-4E14-B0C2-8F9B3CEEC090}"/>
                </a:ext>
              </a:extLst>
            </p:cNvPr>
            <p:cNvSpPr>
              <a:spLocks/>
            </p:cNvSpPr>
            <p:nvPr/>
          </p:nvSpPr>
          <p:spPr bwMode="auto">
            <a:xfrm>
              <a:off x="12718173" y="9475181"/>
              <a:ext cx="1070834" cy="937755"/>
            </a:xfrm>
            <a:custGeom>
              <a:avLst/>
              <a:gdLst>
                <a:gd name="T0" fmla="*/ 74 w 395"/>
                <a:gd name="T1" fmla="*/ 290 h 346"/>
                <a:gd name="T2" fmla="*/ 156 w 395"/>
                <a:gd name="T3" fmla="*/ 303 h 346"/>
                <a:gd name="T4" fmla="*/ 185 w 395"/>
                <a:gd name="T5" fmla="*/ 303 h 346"/>
                <a:gd name="T6" fmla="*/ 162 w 395"/>
                <a:gd name="T7" fmla="*/ 301 h 346"/>
                <a:gd name="T8" fmla="*/ 154 w 395"/>
                <a:gd name="T9" fmla="*/ 288 h 346"/>
                <a:gd name="T10" fmla="*/ 174 w 395"/>
                <a:gd name="T11" fmla="*/ 290 h 346"/>
                <a:gd name="T12" fmla="*/ 194 w 395"/>
                <a:gd name="T13" fmla="*/ 289 h 346"/>
                <a:gd name="T14" fmla="*/ 201 w 395"/>
                <a:gd name="T15" fmla="*/ 308 h 346"/>
                <a:gd name="T16" fmla="*/ 226 w 395"/>
                <a:gd name="T17" fmla="*/ 316 h 346"/>
                <a:gd name="T18" fmla="*/ 218 w 395"/>
                <a:gd name="T19" fmla="*/ 326 h 346"/>
                <a:gd name="T20" fmla="*/ 258 w 395"/>
                <a:gd name="T21" fmla="*/ 346 h 346"/>
                <a:gd name="T22" fmla="*/ 276 w 395"/>
                <a:gd name="T23" fmla="*/ 332 h 346"/>
                <a:gd name="T24" fmla="*/ 294 w 395"/>
                <a:gd name="T25" fmla="*/ 323 h 346"/>
                <a:gd name="T26" fmla="*/ 302 w 395"/>
                <a:gd name="T27" fmla="*/ 339 h 346"/>
                <a:gd name="T28" fmla="*/ 295 w 395"/>
                <a:gd name="T29" fmla="*/ 344 h 346"/>
                <a:gd name="T30" fmla="*/ 318 w 395"/>
                <a:gd name="T31" fmla="*/ 326 h 346"/>
                <a:gd name="T32" fmla="*/ 313 w 395"/>
                <a:gd name="T33" fmla="*/ 322 h 346"/>
                <a:gd name="T34" fmla="*/ 315 w 395"/>
                <a:gd name="T35" fmla="*/ 310 h 346"/>
                <a:gd name="T36" fmla="*/ 328 w 395"/>
                <a:gd name="T37" fmla="*/ 303 h 346"/>
                <a:gd name="T38" fmla="*/ 333 w 395"/>
                <a:gd name="T39" fmla="*/ 318 h 346"/>
                <a:gd name="T40" fmla="*/ 366 w 395"/>
                <a:gd name="T41" fmla="*/ 328 h 346"/>
                <a:gd name="T42" fmla="*/ 381 w 395"/>
                <a:gd name="T43" fmla="*/ 334 h 346"/>
                <a:gd name="T44" fmla="*/ 395 w 395"/>
                <a:gd name="T45" fmla="*/ 326 h 346"/>
                <a:gd name="T46" fmla="*/ 390 w 395"/>
                <a:gd name="T47" fmla="*/ 320 h 346"/>
                <a:gd name="T48" fmla="*/ 353 w 395"/>
                <a:gd name="T49" fmla="*/ 306 h 346"/>
                <a:gd name="T50" fmla="*/ 344 w 395"/>
                <a:gd name="T51" fmla="*/ 286 h 346"/>
                <a:gd name="T52" fmla="*/ 354 w 395"/>
                <a:gd name="T53" fmla="*/ 285 h 346"/>
                <a:gd name="T54" fmla="*/ 347 w 395"/>
                <a:gd name="T55" fmla="*/ 279 h 346"/>
                <a:gd name="T56" fmla="*/ 367 w 395"/>
                <a:gd name="T57" fmla="*/ 266 h 346"/>
                <a:gd name="T58" fmla="*/ 361 w 395"/>
                <a:gd name="T59" fmla="*/ 248 h 346"/>
                <a:gd name="T60" fmla="*/ 347 w 395"/>
                <a:gd name="T61" fmla="*/ 257 h 346"/>
                <a:gd name="T62" fmla="*/ 332 w 395"/>
                <a:gd name="T63" fmla="*/ 265 h 346"/>
                <a:gd name="T64" fmla="*/ 343 w 395"/>
                <a:gd name="T65" fmla="*/ 244 h 346"/>
                <a:gd name="T66" fmla="*/ 321 w 395"/>
                <a:gd name="T67" fmla="*/ 204 h 346"/>
                <a:gd name="T68" fmla="*/ 324 w 395"/>
                <a:gd name="T69" fmla="*/ 173 h 346"/>
                <a:gd name="T70" fmla="*/ 183 w 395"/>
                <a:gd name="T71" fmla="*/ 170 h 346"/>
                <a:gd name="T72" fmla="*/ 221 w 395"/>
                <a:gd name="T73" fmla="*/ 76 h 346"/>
                <a:gd name="T74" fmla="*/ 223 w 395"/>
                <a:gd name="T75" fmla="*/ 64 h 346"/>
                <a:gd name="T76" fmla="*/ 216 w 395"/>
                <a:gd name="T77" fmla="*/ 48 h 346"/>
                <a:gd name="T78" fmla="*/ 208 w 395"/>
                <a:gd name="T79" fmla="*/ 23 h 346"/>
                <a:gd name="T80" fmla="*/ 0 w 395"/>
                <a:gd name="T81" fmla="*/ 3 h 346"/>
                <a:gd name="T82" fmla="*/ 17 w 395"/>
                <a:gd name="T83" fmla="*/ 113 h 346"/>
                <a:gd name="T84" fmla="*/ 38 w 395"/>
                <a:gd name="T85" fmla="*/ 154 h 346"/>
                <a:gd name="T86" fmla="*/ 42 w 395"/>
                <a:gd name="T87" fmla="*/ 170 h 346"/>
                <a:gd name="T88" fmla="*/ 28 w 395"/>
                <a:gd name="T89" fmla="*/ 222 h 346"/>
                <a:gd name="T90" fmla="*/ 27 w 395"/>
                <a:gd name="T91" fmla="*/ 271 h 346"/>
                <a:gd name="T92" fmla="*/ 23 w 395"/>
                <a:gd name="T93" fmla="*/ 2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95" h="346">
                  <a:moveTo>
                    <a:pt x="42" y="292"/>
                  </a:moveTo>
                  <a:cubicBezTo>
                    <a:pt x="74" y="290"/>
                    <a:pt x="74" y="290"/>
                    <a:pt x="74" y="290"/>
                  </a:cubicBezTo>
                  <a:cubicBezTo>
                    <a:pt x="123" y="308"/>
                    <a:pt x="108" y="304"/>
                    <a:pt x="141" y="309"/>
                  </a:cubicBezTo>
                  <a:cubicBezTo>
                    <a:pt x="156" y="303"/>
                    <a:pt x="156" y="303"/>
                    <a:pt x="156" y="303"/>
                  </a:cubicBezTo>
                  <a:cubicBezTo>
                    <a:pt x="172" y="309"/>
                    <a:pt x="166" y="307"/>
                    <a:pt x="182" y="312"/>
                  </a:cubicBezTo>
                  <a:cubicBezTo>
                    <a:pt x="185" y="303"/>
                    <a:pt x="185" y="303"/>
                    <a:pt x="185" y="303"/>
                  </a:cubicBezTo>
                  <a:cubicBezTo>
                    <a:pt x="172" y="299"/>
                    <a:pt x="172" y="299"/>
                    <a:pt x="172" y="299"/>
                  </a:cubicBezTo>
                  <a:cubicBezTo>
                    <a:pt x="162" y="301"/>
                    <a:pt x="162" y="301"/>
                    <a:pt x="162" y="301"/>
                  </a:cubicBezTo>
                  <a:cubicBezTo>
                    <a:pt x="151" y="294"/>
                    <a:pt x="151" y="294"/>
                    <a:pt x="151" y="294"/>
                  </a:cubicBezTo>
                  <a:cubicBezTo>
                    <a:pt x="154" y="288"/>
                    <a:pt x="154" y="288"/>
                    <a:pt x="154" y="288"/>
                  </a:cubicBezTo>
                  <a:cubicBezTo>
                    <a:pt x="166" y="284"/>
                    <a:pt x="166" y="284"/>
                    <a:pt x="166" y="284"/>
                  </a:cubicBezTo>
                  <a:cubicBezTo>
                    <a:pt x="174" y="290"/>
                    <a:pt x="174" y="290"/>
                    <a:pt x="174" y="290"/>
                  </a:cubicBezTo>
                  <a:cubicBezTo>
                    <a:pt x="181" y="286"/>
                    <a:pt x="181" y="286"/>
                    <a:pt x="181" y="286"/>
                  </a:cubicBezTo>
                  <a:cubicBezTo>
                    <a:pt x="194" y="289"/>
                    <a:pt x="194" y="289"/>
                    <a:pt x="194" y="289"/>
                  </a:cubicBezTo>
                  <a:cubicBezTo>
                    <a:pt x="200" y="298"/>
                    <a:pt x="200" y="298"/>
                    <a:pt x="200" y="298"/>
                  </a:cubicBezTo>
                  <a:cubicBezTo>
                    <a:pt x="201" y="308"/>
                    <a:pt x="201" y="308"/>
                    <a:pt x="201" y="308"/>
                  </a:cubicBezTo>
                  <a:cubicBezTo>
                    <a:pt x="219" y="309"/>
                    <a:pt x="219" y="309"/>
                    <a:pt x="219" y="309"/>
                  </a:cubicBezTo>
                  <a:cubicBezTo>
                    <a:pt x="226" y="316"/>
                    <a:pt x="226" y="316"/>
                    <a:pt x="226" y="316"/>
                  </a:cubicBezTo>
                  <a:cubicBezTo>
                    <a:pt x="223" y="322"/>
                    <a:pt x="223" y="322"/>
                    <a:pt x="223" y="322"/>
                  </a:cubicBezTo>
                  <a:cubicBezTo>
                    <a:pt x="218" y="326"/>
                    <a:pt x="218" y="326"/>
                    <a:pt x="218" y="326"/>
                  </a:cubicBezTo>
                  <a:cubicBezTo>
                    <a:pt x="224" y="332"/>
                    <a:pt x="224" y="332"/>
                    <a:pt x="224" y="332"/>
                  </a:cubicBezTo>
                  <a:cubicBezTo>
                    <a:pt x="258" y="346"/>
                    <a:pt x="258" y="346"/>
                    <a:pt x="258" y="346"/>
                  </a:cubicBezTo>
                  <a:cubicBezTo>
                    <a:pt x="272" y="341"/>
                    <a:pt x="272" y="341"/>
                    <a:pt x="272" y="341"/>
                  </a:cubicBezTo>
                  <a:cubicBezTo>
                    <a:pt x="276" y="332"/>
                    <a:pt x="276" y="332"/>
                    <a:pt x="276" y="332"/>
                  </a:cubicBezTo>
                  <a:cubicBezTo>
                    <a:pt x="286" y="329"/>
                    <a:pt x="286" y="329"/>
                    <a:pt x="286" y="329"/>
                  </a:cubicBezTo>
                  <a:cubicBezTo>
                    <a:pt x="294" y="323"/>
                    <a:pt x="294" y="323"/>
                    <a:pt x="294" y="323"/>
                  </a:cubicBezTo>
                  <a:cubicBezTo>
                    <a:pt x="299" y="327"/>
                    <a:pt x="299" y="327"/>
                    <a:pt x="299" y="327"/>
                  </a:cubicBezTo>
                  <a:cubicBezTo>
                    <a:pt x="302" y="339"/>
                    <a:pt x="302" y="339"/>
                    <a:pt x="302" y="339"/>
                  </a:cubicBezTo>
                  <a:cubicBezTo>
                    <a:pt x="293" y="342"/>
                    <a:pt x="293" y="342"/>
                    <a:pt x="293" y="342"/>
                  </a:cubicBezTo>
                  <a:cubicBezTo>
                    <a:pt x="295" y="344"/>
                    <a:pt x="295" y="344"/>
                    <a:pt x="295" y="344"/>
                  </a:cubicBezTo>
                  <a:cubicBezTo>
                    <a:pt x="309" y="339"/>
                    <a:pt x="309" y="339"/>
                    <a:pt x="309" y="339"/>
                  </a:cubicBezTo>
                  <a:cubicBezTo>
                    <a:pt x="318" y="326"/>
                    <a:pt x="318" y="326"/>
                    <a:pt x="318" y="326"/>
                  </a:cubicBezTo>
                  <a:cubicBezTo>
                    <a:pt x="321" y="324"/>
                    <a:pt x="321" y="324"/>
                    <a:pt x="321" y="324"/>
                  </a:cubicBezTo>
                  <a:cubicBezTo>
                    <a:pt x="313" y="322"/>
                    <a:pt x="313" y="322"/>
                    <a:pt x="313" y="322"/>
                  </a:cubicBezTo>
                  <a:cubicBezTo>
                    <a:pt x="316" y="316"/>
                    <a:pt x="316" y="316"/>
                    <a:pt x="316" y="316"/>
                  </a:cubicBezTo>
                  <a:cubicBezTo>
                    <a:pt x="315" y="310"/>
                    <a:pt x="315" y="310"/>
                    <a:pt x="315" y="310"/>
                  </a:cubicBezTo>
                  <a:cubicBezTo>
                    <a:pt x="324" y="308"/>
                    <a:pt x="324" y="308"/>
                    <a:pt x="324" y="308"/>
                  </a:cubicBezTo>
                  <a:cubicBezTo>
                    <a:pt x="328" y="303"/>
                    <a:pt x="328" y="303"/>
                    <a:pt x="328" y="303"/>
                  </a:cubicBezTo>
                  <a:cubicBezTo>
                    <a:pt x="330" y="306"/>
                    <a:pt x="330" y="306"/>
                    <a:pt x="330" y="306"/>
                  </a:cubicBezTo>
                  <a:cubicBezTo>
                    <a:pt x="333" y="318"/>
                    <a:pt x="333" y="318"/>
                    <a:pt x="333" y="318"/>
                  </a:cubicBezTo>
                  <a:cubicBezTo>
                    <a:pt x="350" y="321"/>
                    <a:pt x="350" y="321"/>
                    <a:pt x="350" y="321"/>
                  </a:cubicBezTo>
                  <a:cubicBezTo>
                    <a:pt x="366" y="328"/>
                    <a:pt x="366" y="328"/>
                    <a:pt x="366" y="328"/>
                  </a:cubicBezTo>
                  <a:cubicBezTo>
                    <a:pt x="370" y="334"/>
                    <a:pt x="370" y="334"/>
                    <a:pt x="370" y="334"/>
                  </a:cubicBezTo>
                  <a:cubicBezTo>
                    <a:pt x="381" y="334"/>
                    <a:pt x="381" y="334"/>
                    <a:pt x="381" y="334"/>
                  </a:cubicBezTo>
                  <a:cubicBezTo>
                    <a:pt x="386" y="338"/>
                    <a:pt x="386" y="338"/>
                    <a:pt x="386" y="338"/>
                  </a:cubicBezTo>
                  <a:cubicBezTo>
                    <a:pt x="395" y="326"/>
                    <a:pt x="395" y="326"/>
                    <a:pt x="395" y="326"/>
                  </a:cubicBezTo>
                  <a:cubicBezTo>
                    <a:pt x="395" y="320"/>
                    <a:pt x="395" y="320"/>
                    <a:pt x="395" y="320"/>
                  </a:cubicBezTo>
                  <a:cubicBezTo>
                    <a:pt x="390" y="320"/>
                    <a:pt x="390" y="320"/>
                    <a:pt x="390" y="320"/>
                  </a:cubicBezTo>
                  <a:cubicBezTo>
                    <a:pt x="376" y="309"/>
                    <a:pt x="376" y="309"/>
                    <a:pt x="376" y="309"/>
                  </a:cubicBezTo>
                  <a:cubicBezTo>
                    <a:pt x="353" y="306"/>
                    <a:pt x="353" y="306"/>
                    <a:pt x="353" y="306"/>
                  </a:cubicBezTo>
                  <a:cubicBezTo>
                    <a:pt x="340" y="297"/>
                    <a:pt x="340" y="297"/>
                    <a:pt x="340" y="297"/>
                  </a:cubicBezTo>
                  <a:cubicBezTo>
                    <a:pt x="344" y="286"/>
                    <a:pt x="344" y="286"/>
                    <a:pt x="344" y="286"/>
                  </a:cubicBezTo>
                  <a:cubicBezTo>
                    <a:pt x="354" y="287"/>
                    <a:pt x="354" y="287"/>
                    <a:pt x="354" y="287"/>
                  </a:cubicBezTo>
                  <a:cubicBezTo>
                    <a:pt x="354" y="285"/>
                    <a:pt x="354" y="285"/>
                    <a:pt x="354" y="285"/>
                  </a:cubicBezTo>
                  <a:cubicBezTo>
                    <a:pt x="347" y="281"/>
                    <a:pt x="347" y="281"/>
                    <a:pt x="347" y="281"/>
                  </a:cubicBezTo>
                  <a:cubicBezTo>
                    <a:pt x="347" y="279"/>
                    <a:pt x="347" y="279"/>
                    <a:pt x="347" y="279"/>
                  </a:cubicBezTo>
                  <a:cubicBezTo>
                    <a:pt x="360" y="279"/>
                    <a:pt x="360" y="279"/>
                    <a:pt x="360" y="279"/>
                  </a:cubicBezTo>
                  <a:cubicBezTo>
                    <a:pt x="367" y="266"/>
                    <a:pt x="367" y="266"/>
                    <a:pt x="367" y="266"/>
                  </a:cubicBezTo>
                  <a:cubicBezTo>
                    <a:pt x="362" y="259"/>
                    <a:pt x="362" y="259"/>
                    <a:pt x="362" y="259"/>
                  </a:cubicBezTo>
                  <a:cubicBezTo>
                    <a:pt x="361" y="248"/>
                    <a:pt x="361" y="248"/>
                    <a:pt x="361" y="248"/>
                  </a:cubicBezTo>
                  <a:cubicBezTo>
                    <a:pt x="355" y="249"/>
                    <a:pt x="355" y="249"/>
                    <a:pt x="355" y="249"/>
                  </a:cubicBezTo>
                  <a:cubicBezTo>
                    <a:pt x="347" y="257"/>
                    <a:pt x="347" y="257"/>
                    <a:pt x="347" y="257"/>
                  </a:cubicBezTo>
                  <a:cubicBezTo>
                    <a:pt x="345" y="268"/>
                    <a:pt x="345" y="268"/>
                    <a:pt x="345" y="268"/>
                  </a:cubicBezTo>
                  <a:cubicBezTo>
                    <a:pt x="332" y="265"/>
                    <a:pt x="332" y="265"/>
                    <a:pt x="332" y="265"/>
                  </a:cubicBezTo>
                  <a:cubicBezTo>
                    <a:pt x="328" y="258"/>
                    <a:pt x="328" y="258"/>
                    <a:pt x="328" y="258"/>
                  </a:cubicBezTo>
                  <a:cubicBezTo>
                    <a:pt x="337" y="249"/>
                    <a:pt x="334" y="252"/>
                    <a:pt x="343" y="244"/>
                  </a:cubicBezTo>
                  <a:cubicBezTo>
                    <a:pt x="334" y="218"/>
                    <a:pt x="334" y="218"/>
                    <a:pt x="334" y="218"/>
                  </a:cubicBezTo>
                  <a:cubicBezTo>
                    <a:pt x="321" y="204"/>
                    <a:pt x="321" y="204"/>
                    <a:pt x="321" y="204"/>
                  </a:cubicBezTo>
                  <a:cubicBezTo>
                    <a:pt x="325" y="175"/>
                    <a:pt x="325" y="175"/>
                    <a:pt x="325" y="175"/>
                  </a:cubicBezTo>
                  <a:cubicBezTo>
                    <a:pt x="324" y="173"/>
                    <a:pt x="324" y="173"/>
                    <a:pt x="324" y="173"/>
                  </a:cubicBezTo>
                  <a:cubicBezTo>
                    <a:pt x="317" y="174"/>
                    <a:pt x="333" y="173"/>
                    <a:pt x="186" y="179"/>
                  </a:cubicBezTo>
                  <a:cubicBezTo>
                    <a:pt x="183" y="170"/>
                    <a:pt x="183" y="170"/>
                    <a:pt x="183" y="170"/>
                  </a:cubicBezTo>
                  <a:cubicBezTo>
                    <a:pt x="186" y="136"/>
                    <a:pt x="186" y="136"/>
                    <a:pt x="186" y="136"/>
                  </a:cubicBezTo>
                  <a:cubicBezTo>
                    <a:pt x="221" y="76"/>
                    <a:pt x="221" y="76"/>
                    <a:pt x="221" y="76"/>
                  </a:cubicBezTo>
                  <a:cubicBezTo>
                    <a:pt x="217" y="66"/>
                    <a:pt x="217" y="66"/>
                    <a:pt x="217" y="66"/>
                  </a:cubicBezTo>
                  <a:cubicBezTo>
                    <a:pt x="223" y="64"/>
                    <a:pt x="223" y="64"/>
                    <a:pt x="223" y="64"/>
                  </a:cubicBezTo>
                  <a:cubicBezTo>
                    <a:pt x="224" y="56"/>
                    <a:pt x="224" y="56"/>
                    <a:pt x="224" y="56"/>
                  </a:cubicBezTo>
                  <a:cubicBezTo>
                    <a:pt x="216" y="48"/>
                    <a:pt x="216" y="48"/>
                    <a:pt x="216" y="48"/>
                  </a:cubicBezTo>
                  <a:cubicBezTo>
                    <a:pt x="216" y="41"/>
                    <a:pt x="216" y="41"/>
                    <a:pt x="216" y="41"/>
                  </a:cubicBezTo>
                  <a:cubicBezTo>
                    <a:pt x="208" y="23"/>
                    <a:pt x="208" y="23"/>
                    <a:pt x="208" y="23"/>
                  </a:cubicBezTo>
                  <a:cubicBezTo>
                    <a:pt x="206" y="0"/>
                    <a:pt x="206" y="4"/>
                    <a:pt x="207" y="0"/>
                  </a:cubicBezTo>
                  <a:cubicBezTo>
                    <a:pt x="77" y="4"/>
                    <a:pt x="124" y="3"/>
                    <a:pt x="0" y="3"/>
                  </a:cubicBezTo>
                  <a:cubicBezTo>
                    <a:pt x="2" y="32"/>
                    <a:pt x="2" y="63"/>
                    <a:pt x="7" y="95"/>
                  </a:cubicBezTo>
                  <a:cubicBezTo>
                    <a:pt x="17" y="113"/>
                    <a:pt x="17" y="113"/>
                    <a:pt x="17" y="113"/>
                  </a:cubicBezTo>
                  <a:cubicBezTo>
                    <a:pt x="21" y="130"/>
                    <a:pt x="21" y="130"/>
                    <a:pt x="21" y="130"/>
                  </a:cubicBezTo>
                  <a:cubicBezTo>
                    <a:pt x="38" y="154"/>
                    <a:pt x="38" y="154"/>
                    <a:pt x="38" y="154"/>
                  </a:cubicBezTo>
                  <a:cubicBezTo>
                    <a:pt x="39" y="167"/>
                    <a:pt x="39" y="167"/>
                    <a:pt x="39" y="167"/>
                  </a:cubicBezTo>
                  <a:cubicBezTo>
                    <a:pt x="42" y="170"/>
                    <a:pt x="42" y="170"/>
                    <a:pt x="42" y="170"/>
                  </a:cubicBezTo>
                  <a:cubicBezTo>
                    <a:pt x="39" y="203"/>
                    <a:pt x="39" y="203"/>
                    <a:pt x="39" y="203"/>
                  </a:cubicBezTo>
                  <a:cubicBezTo>
                    <a:pt x="28" y="222"/>
                    <a:pt x="28" y="222"/>
                    <a:pt x="28" y="222"/>
                  </a:cubicBezTo>
                  <a:cubicBezTo>
                    <a:pt x="32" y="231"/>
                    <a:pt x="32" y="231"/>
                    <a:pt x="32" y="231"/>
                  </a:cubicBezTo>
                  <a:cubicBezTo>
                    <a:pt x="30" y="245"/>
                    <a:pt x="31" y="237"/>
                    <a:pt x="27" y="271"/>
                  </a:cubicBezTo>
                  <a:cubicBezTo>
                    <a:pt x="22" y="283"/>
                    <a:pt x="22" y="283"/>
                    <a:pt x="22" y="283"/>
                  </a:cubicBezTo>
                  <a:cubicBezTo>
                    <a:pt x="23" y="298"/>
                    <a:pt x="23" y="298"/>
                    <a:pt x="23" y="298"/>
                  </a:cubicBezTo>
                  <a:lnTo>
                    <a:pt x="42" y="292"/>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3">
              <a:extLst>
                <a:ext uri="{FF2B5EF4-FFF2-40B4-BE49-F238E27FC236}">
                  <a16:creationId xmlns:a16="http://schemas.microsoft.com/office/drawing/2014/main" id="{D1938723-EAC5-4A67-BEB2-BB74BB5310CB}"/>
                </a:ext>
              </a:extLst>
            </p:cNvPr>
            <p:cNvSpPr>
              <a:spLocks noEditPoints="1"/>
            </p:cNvSpPr>
            <p:nvPr/>
          </p:nvSpPr>
          <p:spPr bwMode="auto">
            <a:xfrm>
              <a:off x="16264925" y="6544313"/>
              <a:ext cx="668498" cy="352818"/>
            </a:xfrm>
            <a:custGeom>
              <a:avLst/>
              <a:gdLst>
                <a:gd name="T0" fmla="*/ 178 w 247"/>
                <a:gd name="T1" fmla="*/ 118 h 130"/>
                <a:gd name="T2" fmla="*/ 176 w 247"/>
                <a:gd name="T3" fmla="*/ 109 h 130"/>
                <a:gd name="T4" fmla="*/ 179 w 247"/>
                <a:gd name="T5" fmla="*/ 103 h 130"/>
                <a:gd name="T6" fmla="*/ 191 w 247"/>
                <a:gd name="T7" fmla="*/ 97 h 130"/>
                <a:gd name="T8" fmla="*/ 194 w 247"/>
                <a:gd name="T9" fmla="*/ 109 h 130"/>
                <a:gd name="T10" fmla="*/ 192 w 247"/>
                <a:gd name="T11" fmla="*/ 116 h 130"/>
                <a:gd name="T12" fmla="*/ 182 w 247"/>
                <a:gd name="T13" fmla="*/ 122 h 130"/>
                <a:gd name="T14" fmla="*/ 182 w 247"/>
                <a:gd name="T15" fmla="*/ 126 h 130"/>
                <a:gd name="T16" fmla="*/ 206 w 247"/>
                <a:gd name="T17" fmla="*/ 102 h 130"/>
                <a:gd name="T18" fmla="*/ 238 w 247"/>
                <a:gd name="T19" fmla="*/ 89 h 130"/>
                <a:gd name="T20" fmla="*/ 233 w 247"/>
                <a:gd name="T21" fmla="*/ 68 h 130"/>
                <a:gd name="T22" fmla="*/ 225 w 247"/>
                <a:gd name="T23" fmla="*/ 58 h 130"/>
                <a:gd name="T24" fmla="*/ 218 w 247"/>
                <a:gd name="T25" fmla="*/ 55 h 130"/>
                <a:gd name="T26" fmla="*/ 210 w 247"/>
                <a:gd name="T27" fmla="*/ 56 h 130"/>
                <a:gd name="T28" fmla="*/ 208 w 247"/>
                <a:gd name="T29" fmla="*/ 58 h 130"/>
                <a:gd name="T30" fmla="*/ 212 w 247"/>
                <a:gd name="T31" fmla="*/ 63 h 130"/>
                <a:gd name="T32" fmla="*/ 218 w 247"/>
                <a:gd name="T33" fmla="*/ 60 h 130"/>
                <a:gd name="T34" fmla="*/ 226 w 247"/>
                <a:gd name="T35" fmla="*/ 66 h 130"/>
                <a:gd name="T36" fmla="*/ 229 w 247"/>
                <a:gd name="T37" fmla="*/ 77 h 130"/>
                <a:gd name="T38" fmla="*/ 222 w 247"/>
                <a:gd name="T39" fmla="*/ 84 h 130"/>
                <a:gd name="T40" fmla="*/ 213 w 247"/>
                <a:gd name="T41" fmla="*/ 88 h 130"/>
                <a:gd name="T42" fmla="*/ 198 w 247"/>
                <a:gd name="T43" fmla="*/ 86 h 130"/>
                <a:gd name="T44" fmla="*/ 174 w 247"/>
                <a:gd name="T45" fmla="*/ 52 h 130"/>
                <a:gd name="T46" fmla="*/ 166 w 247"/>
                <a:gd name="T47" fmla="*/ 52 h 130"/>
                <a:gd name="T48" fmla="*/ 162 w 247"/>
                <a:gd name="T49" fmla="*/ 55 h 130"/>
                <a:gd name="T50" fmla="*/ 154 w 247"/>
                <a:gd name="T51" fmla="*/ 44 h 130"/>
                <a:gd name="T52" fmla="*/ 165 w 247"/>
                <a:gd name="T53" fmla="*/ 18 h 130"/>
                <a:gd name="T54" fmla="*/ 154 w 247"/>
                <a:gd name="T55" fmla="*/ 0 h 130"/>
                <a:gd name="T56" fmla="*/ 139 w 247"/>
                <a:gd name="T57" fmla="*/ 7 h 130"/>
                <a:gd name="T58" fmla="*/ 132 w 247"/>
                <a:gd name="T59" fmla="*/ 19 h 130"/>
                <a:gd name="T60" fmla="*/ 3 w 247"/>
                <a:gd name="T61" fmla="*/ 48 h 130"/>
                <a:gd name="T62" fmla="*/ 4 w 247"/>
                <a:gd name="T63" fmla="*/ 110 h 130"/>
                <a:gd name="T64" fmla="*/ 136 w 247"/>
                <a:gd name="T65" fmla="*/ 79 h 130"/>
                <a:gd name="T66" fmla="*/ 170 w 247"/>
                <a:gd name="T67" fmla="*/ 122 h 130"/>
                <a:gd name="T68" fmla="*/ 178 w 247"/>
                <a:gd name="T69" fmla="*/ 118 h 130"/>
                <a:gd name="T70" fmla="*/ 228 w 247"/>
                <a:gd name="T71" fmla="*/ 124 h 130"/>
                <a:gd name="T72" fmla="*/ 237 w 247"/>
                <a:gd name="T73" fmla="*/ 121 h 130"/>
                <a:gd name="T74" fmla="*/ 239 w 247"/>
                <a:gd name="T75" fmla="*/ 114 h 130"/>
                <a:gd name="T76" fmla="*/ 243 w 247"/>
                <a:gd name="T77" fmla="*/ 114 h 130"/>
                <a:gd name="T78" fmla="*/ 247 w 247"/>
                <a:gd name="T79" fmla="*/ 124 h 130"/>
                <a:gd name="T80" fmla="*/ 242 w 247"/>
                <a:gd name="T81" fmla="*/ 126 h 130"/>
                <a:gd name="T82" fmla="*/ 226 w 247"/>
                <a:gd name="T83" fmla="*/ 126 h 130"/>
                <a:gd name="T84" fmla="*/ 228 w 247"/>
                <a:gd name="T85" fmla="*/ 124 h 130"/>
                <a:gd name="T86" fmla="*/ 190 w 247"/>
                <a:gd name="T87" fmla="*/ 127 h 130"/>
                <a:gd name="T88" fmla="*/ 200 w 247"/>
                <a:gd name="T89" fmla="*/ 116 h 130"/>
                <a:gd name="T90" fmla="*/ 206 w 247"/>
                <a:gd name="T91" fmla="*/ 116 h 130"/>
                <a:gd name="T92" fmla="*/ 213 w 247"/>
                <a:gd name="T93" fmla="*/ 122 h 130"/>
                <a:gd name="T94" fmla="*/ 195 w 247"/>
                <a:gd name="T95" fmla="*/ 130 h 130"/>
                <a:gd name="T96" fmla="*/ 190 w 247"/>
                <a:gd name="T97" fmla="*/ 12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7" h="130">
                  <a:moveTo>
                    <a:pt x="178" y="118"/>
                  </a:moveTo>
                  <a:cubicBezTo>
                    <a:pt x="176" y="109"/>
                    <a:pt x="176" y="109"/>
                    <a:pt x="176" y="109"/>
                  </a:cubicBezTo>
                  <a:cubicBezTo>
                    <a:pt x="179" y="103"/>
                    <a:pt x="179" y="103"/>
                    <a:pt x="179" y="103"/>
                  </a:cubicBezTo>
                  <a:cubicBezTo>
                    <a:pt x="191" y="97"/>
                    <a:pt x="191" y="97"/>
                    <a:pt x="191" y="97"/>
                  </a:cubicBezTo>
                  <a:cubicBezTo>
                    <a:pt x="194" y="109"/>
                    <a:pt x="194" y="109"/>
                    <a:pt x="194" y="109"/>
                  </a:cubicBezTo>
                  <a:cubicBezTo>
                    <a:pt x="192" y="116"/>
                    <a:pt x="192" y="116"/>
                    <a:pt x="192" y="116"/>
                  </a:cubicBezTo>
                  <a:cubicBezTo>
                    <a:pt x="182" y="122"/>
                    <a:pt x="182" y="122"/>
                    <a:pt x="182" y="122"/>
                  </a:cubicBezTo>
                  <a:cubicBezTo>
                    <a:pt x="182" y="126"/>
                    <a:pt x="182" y="126"/>
                    <a:pt x="182" y="126"/>
                  </a:cubicBezTo>
                  <a:cubicBezTo>
                    <a:pt x="192" y="119"/>
                    <a:pt x="187" y="124"/>
                    <a:pt x="206" y="102"/>
                  </a:cubicBezTo>
                  <a:cubicBezTo>
                    <a:pt x="225" y="93"/>
                    <a:pt x="217" y="96"/>
                    <a:pt x="238" y="89"/>
                  </a:cubicBezTo>
                  <a:cubicBezTo>
                    <a:pt x="237" y="77"/>
                    <a:pt x="238" y="82"/>
                    <a:pt x="233" y="68"/>
                  </a:cubicBezTo>
                  <a:cubicBezTo>
                    <a:pt x="225" y="58"/>
                    <a:pt x="225" y="58"/>
                    <a:pt x="225" y="58"/>
                  </a:cubicBezTo>
                  <a:cubicBezTo>
                    <a:pt x="218" y="55"/>
                    <a:pt x="218" y="55"/>
                    <a:pt x="218" y="55"/>
                  </a:cubicBezTo>
                  <a:cubicBezTo>
                    <a:pt x="210" y="56"/>
                    <a:pt x="210" y="56"/>
                    <a:pt x="210" y="56"/>
                  </a:cubicBezTo>
                  <a:cubicBezTo>
                    <a:pt x="208" y="58"/>
                    <a:pt x="208" y="58"/>
                    <a:pt x="208" y="58"/>
                  </a:cubicBezTo>
                  <a:cubicBezTo>
                    <a:pt x="212" y="63"/>
                    <a:pt x="212" y="63"/>
                    <a:pt x="212" y="63"/>
                  </a:cubicBezTo>
                  <a:cubicBezTo>
                    <a:pt x="218" y="60"/>
                    <a:pt x="218" y="60"/>
                    <a:pt x="218" y="60"/>
                  </a:cubicBezTo>
                  <a:cubicBezTo>
                    <a:pt x="226" y="66"/>
                    <a:pt x="226" y="66"/>
                    <a:pt x="226" y="66"/>
                  </a:cubicBezTo>
                  <a:cubicBezTo>
                    <a:pt x="229" y="77"/>
                    <a:pt x="229" y="77"/>
                    <a:pt x="229" y="77"/>
                  </a:cubicBezTo>
                  <a:cubicBezTo>
                    <a:pt x="222" y="84"/>
                    <a:pt x="222" y="84"/>
                    <a:pt x="222" y="84"/>
                  </a:cubicBezTo>
                  <a:cubicBezTo>
                    <a:pt x="213" y="88"/>
                    <a:pt x="213" y="88"/>
                    <a:pt x="213" y="88"/>
                  </a:cubicBezTo>
                  <a:cubicBezTo>
                    <a:pt x="198" y="86"/>
                    <a:pt x="198" y="86"/>
                    <a:pt x="198" y="86"/>
                  </a:cubicBezTo>
                  <a:cubicBezTo>
                    <a:pt x="180" y="57"/>
                    <a:pt x="185" y="65"/>
                    <a:pt x="174" y="52"/>
                  </a:cubicBezTo>
                  <a:cubicBezTo>
                    <a:pt x="166" y="52"/>
                    <a:pt x="166" y="52"/>
                    <a:pt x="166" y="52"/>
                  </a:cubicBezTo>
                  <a:cubicBezTo>
                    <a:pt x="162" y="55"/>
                    <a:pt x="162" y="55"/>
                    <a:pt x="162" y="55"/>
                  </a:cubicBezTo>
                  <a:cubicBezTo>
                    <a:pt x="154" y="44"/>
                    <a:pt x="154" y="44"/>
                    <a:pt x="154" y="44"/>
                  </a:cubicBezTo>
                  <a:cubicBezTo>
                    <a:pt x="156" y="37"/>
                    <a:pt x="154" y="42"/>
                    <a:pt x="165" y="18"/>
                  </a:cubicBezTo>
                  <a:cubicBezTo>
                    <a:pt x="154" y="0"/>
                    <a:pt x="154" y="0"/>
                    <a:pt x="154" y="0"/>
                  </a:cubicBezTo>
                  <a:cubicBezTo>
                    <a:pt x="139" y="7"/>
                    <a:pt x="139" y="7"/>
                    <a:pt x="139" y="7"/>
                  </a:cubicBezTo>
                  <a:cubicBezTo>
                    <a:pt x="132" y="19"/>
                    <a:pt x="132" y="19"/>
                    <a:pt x="132" y="19"/>
                  </a:cubicBezTo>
                  <a:cubicBezTo>
                    <a:pt x="42" y="42"/>
                    <a:pt x="71" y="35"/>
                    <a:pt x="3" y="48"/>
                  </a:cubicBezTo>
                  <a:cubicBezTo>
                    <a:pt x="0" y="98"/>
                    <a:pt x="0" y="85"/>
                    <a:pt x="4" y="110"/>
                  </a:cubicBezTo>
                  <a:cubicBezTo>
                    <a:pt x="109" y="87"/>
                    <a:pt x="80" y="93"/>
                    <a:pt x="136" y="79"/>
                  </a:cubicBezTo>
                  <a:cubicBezTo>
                    <a:pt x="153" y="92"/>
                    <a:pt x="160" y="107"/>
                    <a:pt x="170" y="122"/>
                  </a:cubicBezTo>
                  <a:lnTo>
                    <a:pt x="178" y="118"/>
                  </a:lnTo>
                  <a:close/>
                  <a:moveTo>
                    <a:pt x="228" y="124"/>
                  </a:moveTo>
                  <a:cubicBezTo>
                    <a:pt x="237" y="121"/>
                    <a:pt x="237" y="121"/>
                    <a:pt x="237" y="121"/>
                  </a:cubicBezTo>
                  <a:cubicBezTo>
                    <a:pt x="239" y="114"/>
                    <a:pt x="239" y="114"/>
                    <a:pt x="239" y="114"/>
                  </a:cubicBezTo>
                  <a:cubicBezTo>
                    <a:pt x="243" y="114"/>
                    <a:pt x="243" y="114"/>
                    <a:pt x="243" y="114"/>
                  </a:cubicBezTo>
                  <a:cubicBezTo>
                    <a:pt x="247" y="124"/>
                    <a:pt x="247" y="124"/>
                    <a:pt x="247" y="124"/>
                  </a:cubicBezTo>
                  <a:cubicBezTo>
                    <a:pt x="242" y="126"/>
                    <a:pt x="242" y="126"/>
                    <a:pt x="242" y="126"/>
                  </a:cubicBezTo>
                  <a:cubicBezTo>
                    <a:pt x="226" y="126"/>
                    <a:pt x="226" y="126"/>
                    <a:pt x="226" y="126"/>
                  </a:cubicBezTo>
                  <a:lnTo>
                    <a:pt x="228" y="124"/>
                  </a:lnTo>
                  <a:close/>
                  <a:moveTo>
                    <a:pt x="190" y="127"/>
                  </a:moveTo>
                  <a:cubicBezTo>
                    <a:pt x="200" y="116"/>
                    <a:pt x="200" y="116"/>
                    <a:pt x="200" y="116"/>
                  </a:cubicBezTo>
                  <a:cubicBezTo>
                    <a:pt x="206" y="116"/>
                    <a:pt x="206" y="116"/>
                    <a:pt x="206" y="116"/>
                  </a:cubicBezTo>
                  <a:cubicBezTo>
                    <a:pt x="213" y="122"/>
                    <a:pt x="213" y="122"/>
                    <a:pt x="213" y="122"/>
                  </a:cubicBezTo>
                  <a:cubicBezTo>
                    <a:pt x="201" y="127"/>
                    <a:pt x="206" y="125"/>
                    <a:pt x="195" y="130"/>
                  </a:cubicBezTo>
                  <a:lnTo>
                    <a:pt x="190" y="127"/>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4">
              <a:extLst>
                <a:ext uri="{FF2B5EF4-FFF2-40B4-BE49-F238E27FC236}">
                  <a16:creationId xmlns:a16="http://schemas.microsoft.com/office/drawing/2014/main" id="{5BF2B1B3-96BB-44F9-AF42-57FB88D31BC5}"/>
                </a:ext>
              </a:extLst>
            </p:cNvPr>
            <p:cNvSpPr>
              <a:spLocks noEditPoints="1"/>
            </p:cNvSpPr>
            <p:nvPr/>
          </p:nvSpPr>
          <p:spPr bwMode="auto">
            <a:xfrm>
              <a:off x="15336456" y="7478973"/>
              <a:ext cx="863477" cy="448761"/>
            </a:xfrm>
            <a:custGeom>
              <a:avLst/>
              <a:gdLst>
                <a:gd name="T0" fmla="*/ 316 w 318"/>
                <a:gd name="T1" fmla="*/ 124 h 165"/>
                <a:gd name="T2" fmla="*/ 270 w 318"/>
                <a:gd name="T3" fmla="*/ 111 h 165"/>
                <a:gd name="T4" fmla="*/ 0 w 318"/>
                <a:gd name="T5" fmla="*/ 51 h 165"/>
                <a:gd name="T6" fmla="*/ 27 w 318"/>
                <a:gd name="T7" fmla="*/ 73 h 165"/>
                <a:gd name="T8" fmla="*/ 50 w 318"/>
                <a:gd name="T9" fmla="*/ 53 h 165"/>
                <a:gd name="T10" fmla="*/ 67 w 318"/>
                <a:gd name="T11" fmla="*/ 55 h 165"/>
                <a:gd name="T12" fmla="*/ 94 w 318"/>
                <a:gd name="T13" fmla="*/ 38 h 165"/>
                <a:gd name="T14" fmla="*/ 123 w 318"/>
                <a:gd name="T15" fmla="*/ 61 h 165"/>
                <a:gd name="T16" fmla="*/ 140 w 318"/>
                <a:gd name="T17" fmla="*/ 79 h 165"/>
                <a:gd name="T18" fmla="*/ 172 w 318"/>
                <a:gd name="T19" fmla="*/ 77 h 165"/>
                <a:gd name="T20" fmla="*/ 178 w 318"/>
                <a:gd name="T21" fmla="*/ 100 h 165"/>
                <a:gd name="T22" fmla="*/ 168 w 318"/>
                <a:gd name="T23" fmla="*/ 124 h 165"/>
                <a:gd name="T24" fmla="*/ 169 w 318"/>
                <a:gd name="T25" fmla="*/ 135 h 165"/>
                <a:gd name="T26" fmla="*/ 191 w 318"/>
                <a:gd name="T27" fmla="*/ 145 h 165"/>
                <a:gd name="T28" fmla="*/ 229 w 318"/>
                <a:gd name="T29" fmla="*/ 150 h 165"/>
                <a:gd name="T30" fmla="*/ 227 w 318"/>
                <a:gd name="T31" fmla="*/ 133 h 165"/>
                <a:gd name="T32" fmla="*/ 217 w 318"/>
                <a:gd name="T33" fmla="*/ 117 h 165"/>
                <a:gd name="T34" fmla="*/ 214 w 318"/>
                <a:gd name="T35" fmla="*/ 74 h 165"/>
                <a:gd name="T36" fmla="*/ 208 w 318"/>
                <a:gd name="T37" fmla="*/ 61 h 165"/>
                <a:gd name="T38" fmla="*/ 231 w 318"/>
                <a:gd name="T39" fmla="*/ 31 h 165"/>
                <a:gd name="T40" fmla="*/ 227 w 318"/>
                <a:gd name="T41" fmla="*/ 42 h 165"/>
                <a:gd name="T42" fmla="*/ 223 w 318"/>
                <a:gd name="T43" fmla="*/ 61 h 165"/>
                <a:gd name="T44" fmla="*/ 232 w 318"/>
                <a:gd name="T45" fmla="*/ 84 h 165"/>
                <a:gd name="T46" fmla="*/ 225 w 318"/>
                <a:gd name="T47" fmla="*/ 103 h 165"/>
                <a:gd name="T48" fmla="*/ 232 w 318"/>
                <a:gd name="T49" fmla="*/ 94 h 165"/>
                <a:gd name="T50" fmla="*/ 232 w 318"/>
                <a:gd name="T51" fmla="*/ 107 h 165"/>
                <a:gd name="T52" fmla="*/ 241 w 318"/>
                <a:gd name="T53" fmla="*/ 134 h 165"/>
                <a:gd name="T54" fmla="*/ 263 w 318"/>
                <a:gd name="T55" fmla="*/ 133 h 165"/>
                <a:gd name="T56" fmla="*/ 280 w 318"/>
                <a:gd name="T57" fmla="*/ 151 h 165"/>
                <a:gd name="T58" fmla="*/ 251 w 318"/>
                <a:gd name="T59" fmla="*/ 140 h 165"/>
                <a:gd name="T60" fmla="*/ 256 w 318"/>
                <a:gd name="T61" fmla="*/ 157 h 165"/>
                <a:gd name="T62" fmla="*/ 259 w 318"/>
                <a:gd name="T63" fmla="*/ 1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8" h="165">
                  <a:moveTo>
                    <a:pt x="309" y="139"/>
                  </a:moveTo>
                  <a:cubicBezTo>
                    <a:pt x="316" y="124"/>
                    <a:pt x="316" y="124"/>
                    <a:pt x="316" y="124"/>
                  </a:cubicBezTo>
                  <a:cubicBezTo>
                    <a:pt x="318" y="105"/>
                    <a:pt x="318" y="105"/>
                    <a:pt x="318" y="105"/>
                  </a:cubicBezTo>
                  <a:cubicBezTo>
                    <a:pt x="287" y="110"/>
                    <a:pt x="298" y="109"/>
                    <a:pt x="270" y="111"/>
                  </a:cubicBezTo>
                  <a:cubicBezTo>
                    <a:pt x="245" y="0"/>
                    <a:pt x="260" y="66"/>
                    <a:pt x="239" y="3"/>
                  </a:cubicBezTo>
                  <a:cubicBezTo>
                    <a:pt x="127" y="25"/>
                    <a:pt x="180" y="14"/>
                    <a:pt x="0" y="51"/>
                  </a:cubicBezTo>
                  <a:cubicBezTo>
                    <a:pt x="8" y="92"/>
                    <a:pt x="8" y="92"/>
                    <a:pt x="8" y="92"/>
                  </a:cubicBezTo>
                  <a:cubicBezTo>
                    <a:pt x="27" y="73"/>
                    <a:pt x="27" y="73"/>
                    <a:pt x="27" y="73"/>
                  </a:cubicBezTo>
                  <a:cubicBezTo>
                    <a:pt x="37" y="70"/>
                    <a:pt x="37" y="70"/>
                    <a:pt x="37" y="70"/>
                  </a:cubicBezTo>
                  <a:cubicBezTo>
                    <a:pt x="44" y="62"/>
                    <a:pt x="41" y="66"/>
                    <a:pt x="50" y="53"/>
                  </a:cubicBezTo>
                  <a:cubicBezTo>
                    <a:pt x="56" y="56"/>
                    <a:pt x="56" y="56"/>
                    <a:pt x="56" y="56"/>
                  </a:cubicBezTo>
                  <a:cubicBezTo>
                    <a:pt x="67" y="55"/>
                    <a:pt x="67" y="55"/>
                    <a:pt x="67" y="55"/>
                  </a:cubicBezTo>
                  <a:cubicBezTo>
                    <a:pt x="80" y="45"/>
                    <a:pt x="75" y="48"/>
                    <a:pt x="85" y="41"/>
                  </a:cubicBezTo>
                  <a:cubicBezTo>
                    <a:pt x="94" y="38"/>
                    <a:pt x="94" y="38"/>
                    <a:pt x="94" y="38"/>
                  </a:cubicBezTo>
                  <a:cubicBezTo>
                    <a:pt x="101" y="44"/>
                    <a:pt x="97" y="41"/>
                    <a:pt x="110" y="48"/>
                  </a:cubicBezTo>
                  <a:cubicBezTo>
                    <a:pt x="120" y="57"/>
                    <a:pt x="117" y="54"/>
                    <a:pt x="123" y="61"/>
                  </a:cubicBezTo>
                  <a:cubicBezTo>
                    <a:pt x="142" y="67"/>
                    <a:pt x="142" y="67"/>
                    <a:pt x="142" y="67"/>
                  </a:cubicBezTo>
                  <a:cubicBezTo>
                    <a:pt x="140" y="79"/>
                    <a:pt x="140" y="79"/>
                    <a:pt x="140" y="79"/>
                  </a:cubicBezTo>
                  <a:cubicBezTo>
                    <a:pt x="163" y="87"/>
                    <a:pt x="163" y="87"/>
                    <a:pt x="163" y="87"/>
                  </a:cubicBezTo>
                  <a:cubicBezTo>
                    <a:pt x="172" y="77"/>
                    <a:pt x="172" y="77"/>
                    <a:pt x="172" y="77"/>
                  </a:cubicBezTo>
                  <a:cubicBezTo>
                    <a:pt x="186" y="87"/>
                    <a:pt x="186" y="87"/>
                    <a:pt x="186" y="87"/>
                  </a:cubicBezTo>
                  <a:cubicBezTo>
                    <a:pt x="178" y="100"/>
                    <a:pt x="178" y="100"/>
                    <a:pt x="178" y="100"/>
                  </a:cubicBezTo>
                  <a:cubicBezTo>
                    <a:pt x="175" y="113"/>
                    <a:pt x="175" y="113"/>
                    <a:pt x="175" y="113"/>
                  </a:cubicBezTo>
                  <a:cubicBezTo>
                    <a:pt x="168" y="124"/>
                    <a:pt x="168" y="124"/>
                    <a:pt x="168" y="124"/>
                  </a:cubicBezTo>
                  <a:cubicBezTo>
                    <a:pt x="168" y="132"/>
                    <a:pt x="168" y="132"/>
                    <a:pt x="168" y="132"/>
                  </a:cubicBezTo>
                  <a:cubicBezTo>
                    <a:pt x="169" y="135"/>
                    <a:pt x="169" y="135"/>
                    <a:pt x="169" y="135"/>
                  </a:cubicBezTo>
                  <a:cubicBezTo>
                    <a:pt x="177" y="141"/>
                    <a:pt x="177" y="141"/>
                    <a:pt x="177" y="141"/>
                  </a:cubicBezTo>
                  <a:cubicBezTo>
                    <a:pt x="191" y="145"/>
                    <a:pt x="191" y="145"/>
                    <a:pt x="191" y="145"/>
                  </a:cubicBezTo>
                  <a:cubicBezTo>
                    <a:pt x="208" y="145"/>
                    <a:pt x="208" y="145"/>
                    <a:pt x="208" y="145"/>
                  </a:cubicBezTo>
                  <a:cubicBezTo>
                    <a:pt x="223" y="149"/>
                    <a:pt x="218" y="148"/>
                    <a:pt x="229" y="150"/>
                  </a:cubicBezTo>
                  <a:cubicBezTo>
                    <a:pt x="233" y="141"/>
                    <a:pt x="233" y="141"/>
                    <a:pt x="233" y="141"/>
                  </a:cubicBezTo>
                  <a:cubicBezTo>
                    <a:pt x="227" y="133"/>
                    <a:pt x="227" y="133"/>
                    <a:pt x="227" y="133"/>
                  </a:cubicBezTo>
                  <a:cubicBezTo>
                    <a:pt x="227" y="126"/>
                    <a:pt x="227" y="126"/>
                    <a:pt x="227" y="126"/>
                  </a:cubicBezTo>
                  <a:cubicBezTo>
                    <a:pt x="217" y="117"/>
                    <a:pt x="217" y="117"/>
                    <a:pt x="217" y="117"/>
                  </a:cubicBezTo>
                  <a:cubicBezTo>
                    <a:pt x="209" y="95"/>
                    <a:pt x="209" y="95"/>
                    <a:pt x="209" y="95"/>
                  </a:cubicBezTo>
                  <a:cubicBezTo>
                    <a:pt x="214" y="74"/>
                    <a:pt x="214" y="74"/>
                    <a:pt x="214" y="74"/>
                  </a:cubicBezTo>
                  <a:cubicBezTo>
                    <a:pt x="213" y="66"/>
                    <a:pt x="213" y="66"/>
                    <a:pt x="213" y="66"/>
                  </a:cubicBezTo>
                  <a:cubicBezTo>
                    <a:pt x="208" y="61"/>
                    <a:pt x="208" y="61"/>
                    <a:pt x="208" y="61"/>
                  </a:cubicBezTo>
                  <a:cubicBezTo>
                    <a:pt x="216" y="52"/>
                    <a:pt x="213" y="53"/>
                    <a:pt x="216" y="43"/>
                  </a:cubicBezTo>
                  <a:cubicBezTo>
                    <a:pt x="225" y="37"/>
                    <a:pt x="222" y="39"/>
                    <a:pt x="231" y="31"/>
                  </a:cubicBezTo>
                  <a:cubicBezTo>
                    <a:pt x="233" y="35"/>
                    <a:pt x="233" y="35"/>
                    <a:pt x="233" y="35"/>
                  </a:cubicBezTo>
                  <a:cubicBezTo>
                    <a:pt x="227" y="42"/>
                    <a:pt x="227" y="42"/>
                    <a:pt x="227" y="42"/>
                  </a:cubicBezTo>
                  <a:cubicBezTo>
                    <a:pt x="222" y="57"/>
                    <a:pt x="222" y="57"/>
                    <a:pt x="222" y="57"/>
                  </a:cubicBezTo>
                  <a:cubicBezTo>
                    <a:pt x="223" y="61"/>
                    <a:pt x="223" y="61"/>
                    <a:pt x="223" y="61"/>
                  </a:cubicBezTo>
                  <a:cubicBezTo>
                    <a:pt x="230" y="62"/>
                    <a:pt x="230" y="62"/>
                    <a:pt x="230" y="62"/>
                  </a:cubicBezTo>
                  <a:cubicBezTo>
                    <a:pt x="232" y="84"/>
                    <a:pt x="232" y="84"/>
                    <a:pt x="232" y="84"/>
                  </a:cubicBezTo>
                  <a:cubicBezTo>
                    <a:pt x="224" y="88"/>
                    <a:pt x="224" y="88"/>
                    <a:pt x="224" y="88"/>
                  </a:cubicBezTo>
                  <a:cubicBezTo>
                    <a:pt x="225" y="103"/>
                    <a:pt x="225" y="103"/>
                    <a:pt x="225" y="103"/>
                  </a:cubicBezTo>
                  <a:cubicBezTo>
                    <a:pt x="227" y="102"/>
                    <a:pt x="227" y="102"/>
                    <a:pt x="227" y="102"/>
                  </a:cubicBezTo>
                  <a:cubicBezTo>
                    <a:pt x="232" y="94"/>
                    <a:pt x="232" y="94"/>
                    <a:pt x="232" y="94"/>
                  </a:cubicBezTo>
                  <a:cubicBezTo>
                    <a:pt x="238" y="101"/>
                    <a:pt x="238" y="101"/>
                    <a:pt x="238" y="101"/>
                  </a:cubicBezTo>
                  <a:cubicBezTo>
                    <a:pt x="232" y="107"/>
                    <a:pt x="232" y="107"/>
                    <a:pt x="232" y="107"/>
                  </a:cubicBezTo>
                  <a:cubicBezTo>
                    <a:pt x="230" y="120"/>
                    <a:pt x="230" y="120"/>
                    <a:pt x="230" y="120"/>
                  </a:cubicBezTo>
                  <a:cubicBezTo>
                    <a:pt x="241" y="134"/>
                    <a:pt x="241" y="134"/>
                    <a:pt x="241" y="134"/>
                  </a:cubicBezTo>
                  <a:cubicBezTo>
                    <a:pt x="256" y="136"/>
                    <a:pt x="256" y="136"/>
                    <a:pt x="256" y="136"/>
                  </a:cubicBezTo>
                  <a:cubicBezTo>
                    <a:pt x="263" y="133"/>
                    <a:pt x="263" y="133"/>
                    <a:pt x="263" y="133"/>
                  </a:cubicBezTo>
                  <a:cubicBezTo>
                    <a:pt x="276" y="149"/>
                    <a:pt x="276" y="149"/>
                    <a:pt x="276" y="149"/>
                  </a:cubicBezTo>
                  <a:cubicBezTo>
                    <a:pt x="280" y="151"/>
                    <a:pt x="280" y="151"/>
                    <a:pt x="280" y="151"/>
                  </a:cubicBezTo>
                  <a:lnTo>
                    <a:pt x="309" y="139"/>
                  </a:lnTo>
                  <a:close/>
                  <a:moveTo>
                    <a:pt x="251" y="140"/>
                  </a:moveTo>
                  <a:cubicBezTo>
                    <a:pt x="256" y="150"/>
                    <a:pt x="256" y="150"/>
                    <a:pt x="256" y="150"/>
                  </a:cubicBezTo>
                  <a:cubicBezTo>
                    <a:pt x="256" y="157"/>
                    <a:pt x="256" y="157"/>
                    <a:pt x="256" y="157"/>
                  </a:cubicBezTo>
                  <a:cubicBezTo>
                    <a:pt x="261" y="165"/>
                    <a:pt x="261" y="165"/>
                    <a:pt x="261" y="165"/>
                  </a:cubicBezTo>
                  <a:cubicBezTo>
                    <a:pt x="265" y="161"/>
                    <a:pt x="266" y="162"/>
                    <a:pt x="259" y="139"/>
                  </a:cubicBezTo>
                  <a:lnTo>
                    <a:pt x="251" y="140"/>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5">
              <a:extLst>
                <a:ext uri="{FF2B5EF4-FFF2-40B4-BE49-F238E27FC236}">
                  <a16:creationId xmlns:a16="http://schemas.microsoft.com/office/drawing/2014/main" id="{0F5C0085-CE02-4FFD-B735-0B851179FA8B}"/>
                </a:ext>
              </a:extLst>
            </p:cNvPr>
            <p:cNvSpPr>
              <a:spLocks noEditPoints="1"/>
            </p:cNvSpPr>
            <p:nvPr/>
          </p:nvSpPr>
          <p:spPr bwMode="auto">
            <a:xfrm>
              <a:off x="16497042" y="5393012"/>
              <a:ext cx="683973" cy="1086310"/>
            </a:xfrm>
            <a:custGeom>
              <a:avLst/>
              <a:gdLst>
                <a:gd name="T0" fmla="*/ 11 w 252"/>
                <a:gd name="T1" fmla="*/ 221 h 400"/>
                <a:gd name="T2" fmla="*/ 31 w 252"/>
                <a:gd name="T3" fmla="*/ 154 h 400"/>
                <a:gd name="T4" fmla="*/ 23 w 252"/>
                <a:gd name="T5" fmla="*/ 120 h 400"/>
                <a:gd name="T6" fmla="*/ 30 w 252"/>
                <a:gd name="T7" fmla="*/ 106 h 400"/>
                <a:gd name="T8" fmla="*/ 55 w 252"/>
                <a:gd name="T9" fmla="*/ 9 h 400"/>
                <a:gd name="T10" fmla="*/ 66 w 252"/>
                <a:gd name="T11" fmla="*/ 14 h 400"/>
                <a:gd name="T12" fmla="*/ 82 w 252"/>
                <a:gd name="T13" fmla="*/ 26 h 400"/>
                <a:gd name="T14" fmla="*/ 85 w 252"/>
                <a:gd name="T15" fmla="*/ 18 h 400"/>
                <a:gd name="T16" fmla="*/ 146 w 252"/>
                <a:gd name="T17" fmla="*/ 14 h 400"/>
                <a:gd name="T18" fmla="*/ 206 w 252"/>
                <a:gd name="T19" fmla="*/ 134 h 400"/>
                <a:gd name="T20" fmla="*/ 210 w 252"/>
                <a:gd name="T21" fmla="*/ 160 h 400"/>
                <a:gd name="T22" fmla="*/ 225 w 252"/>
                <a:gd name="T23" fmla="*/ 170 h 400"/>
                <a:gd name="T24" fmla="*/ 224 w 252"/>
                <a:gd name="T25" fmla="*/ 163 h 400"/>
                <a:gd name="T26" fmla="*/ 252 w 252"/>
                <a:gd name="T27" fmla="*/ 184 h 400"/>
                <a:gd name="T28" fmla="*/ 243 w 252"/>
                <a:gd name="T29" fmla="*/ 211 h 400"/>
                <a:gd name="T30" fmla="*/ 203 w 252"/>
                <a:gd name="T31" fmla="*/ 248 h 400"/>
                <a:gd name="T32" fmla="*/ 186 w 252"/>
                <a:gd name="T33" fmla="*/ 240 h 400"/>
                <a:gd name="T34" fmla="*/ 173 w 252"/>
                <a:gd name="T35" fmla="*/ 252 h 400"/>
                <a:gd name="T36" fmla="*/ 175 w 252"/>
                <a:gd name="T37" fmla="*/ 264 h 400"/>
                <a:gd name="T38" fmla="*/ 171 w 252"/>
                <a:gd name="T39" fmla="*/ 277 h 400"/>
                <a:gd name="T40" fmla="*/ 162 w 252"/>
                <a:gd name="T41" fmla="*/ 265 h 400"/>
                <a:gd name="T42" fmla="*/ 149 w 252"/>
                <a:gd name="T43" fmla="*/ 253 h 400"/>
                <a:gd name="T44" fmla="*/ 146 w 252"/>
                <a:gd name="T45" fmla="*/ 264 h 400"/>
                <a:gd name="T46" fmla="*/ 144 w 252"/>
                <a:gd name="T47" fmla="*/ 274 h 400"/>
                <a:gd name="T48" fmla="*/ 140 w 252"/>
                <a:gd name="T49" fmla="*/ 303 h 400"/>
                <a:gd name="T50" fmla="*/ 127 w 252"/>
                <a:gd name="T51" fmla="*/ 317 h 400"/>
                <a:gd name="T52" fmla="*/ 94 w 252"/>
                <a:gd name="T53" fmla="*/ 325 h 400"/>
                <a:gd name="T54" fmla="*/ 86 w 252"/>
                <a:gd name="T55" fmla="*/ 352 h 400"/>
                <a:gd name="T56" fmla="*/ 74 w 252"/>
                <a:gd name="T57" fmla="*/ 400 h 400"/>
                <a:gd name="T58" fmla="*/ 64 w 252"/>
                <a:gd name="T59" fmla="*/ 384 h 400"/>
                <a:gd name="T60" fmla="*/ 0 w 252"/>
                <a:gd name="T61" fmla="*/ 220 h 400"/>
                <a:gd name="T62" fmla="*/ 151 w 252"/>
                <a:gd name="T63" fmla="*/ 282 h 400"/>
                <a:gd name="T64" fmla="*/ 163 w 252"/>
                <a:gd name="T65" fmla="*/ 280 h 400"/>
                <a:gd name="T66" fmla="*/ 158 w 252"/>
                <a:gd name="T67" fmla="*/ 294 h 400"/>
                <a:gd name="T68" fmla="*/ 178 w 252"/>
                <a:gd name="T69" fmla="*/ 258 h 400"/>
                <a:gd name="T70" fmla="*/ 191 w 252"/>
                <a:gd name="T71" fmla="*/ 257 h 400"/>
                <a:gd name="T72" fmla="*/ 192 w 252"/>
                <a:gd name="T73" fmla="*/ 247 h 400"/>
                <a:gd name="T74" fmla="*/ 178 w 252"/>
                <a:gd name="T75" fmla="*/ 258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2" h="400">
                  <a:moveTo>
                    <a:pt x="5" y="220"/>
                  </a:moveTo>
                  <a:cubicBezTo>
                    <a:pt x="11" y="221"/>
                    <a:pt x="11" y="221"/>
                    <a:pt x="11" y="221"/>
                  </a:cubicBezTo>
                  <a:cubicBezTo>
                    <a:pt x="11" y="208"/>
                    <a:pt x="11" y="215"/>
                    <a:pt x="14" y="189"/>
                  </a:cubicBezTo>
                  <a:cubicBezTo>
                    <a:pt x="27" y="166"/>
                    <a:pt x="23" y="174"/>
                    <a:pt x="31" y="154"/>
                  </a:cubicBezTo>
                  <a:cubicBezTo>
                    <a:pt x="23" y="144"/>
                    <a:pt x="23" y="144"/>
                    <a:pt x="23" y="144"/>
                  </a:cubicBezTo>
                  <a:cubicBezTo>
                    <a:pt x="23" y="120"/>
                    <a:pt x="23" y="120"/>
                    <a:pt x="23" y="120"/>
                  </a:cubicBezTo>
                  <a:cubicBezTo>
                    <a:pt x="26" y="116"/>
                    <a:pt x="26" y="116"/>
                    <a:pt x="26" y="116"/>
                  </a:cubicBezTo>
                  <a:cubicBezTo>
                    <a:pt x="30" y="106"/>
                    <a:pt x="30" y="106"/>
                    <a:pt x="30" y="106"/>
                  </a:cubicBezTo>
                  <a:cubicBezTo>
                    <a:pt x="29" y="98"/>
                    <a:pt x="29" y="103"/>
                    <a:pt x="28" y="80"/>
                  </a:cubicBezTo>
                  <a:cubicBezTo>
                    <a:pt x="54" y="11"/>
                    <a:pt x="37" y="44"/>
                    <a:pt x="55" y="9"/>
                  </a:cubicBezTo>
                  <a:cubicBezTo>
                    <a:pt x="62" y="9"/>
                    <a:pt x="59" y="9"/>
                    <a:pt x="66" y="10"/>
                  </a:cubicBezTo>
                  <a:cubicBezTo>
                    <a:pt x="66" y="14"/>
                    <a:pt x="66" y="14"/>
                    <a:pt x="66" y="14"/>
                  </a:cubicBezTo>
                  <a:cubicBezTo>
                    <a:pt x="71" y="23"/>
                    <a:pt x="71" y="23"/>
                    <a:pt x="71" y="23"/>
                  </a:cubicBezTo>
                  <a:cubicBezTo>
                    <a:pt x="82" y="26"/>
                    <a:pt x="82" y="26"/>
                    <a:pt x="82" y="26"/>
                  </a:cubicBezTo>
                  <a:cubicBezTo>
                    <a:pt x="85" y="22"/>
                    <a:pt x="85" y="22"/>
                    <a:pt x="85" y="22"/>
                  </a:cubicBezTo>
                  <a:cubicBezTo>
                    <a:pt x="85" y="18"/>
                    <a:pt x="85" y="18"/>
                    <a:pt x="85" y="18"/>
                  </a:cubicBezTo>
                  <a:cubicBezTo>
                    <a:pt x="104" y="4"/>
                    <a:pt x="99" y="9"/>
                    <a:pt x="108" y="0"/>
                  </a:cubicBezTo>
                  <a:cubicBezTo>
                    <a:pt x="118" y="1"/>
                    <a:pt x="136" y="9"/>
                    <a:pt x="146" y="14"/>
                  </a:cubicBezTo>
                  <a:cubicBezTo>
                    <a:pt x="182" y="134"/>
                    <a:pt x="182" y="134"/>
                    <a:pt x="182" y="134"/>
                  </a:cubicBezTo>
                  <a:cubicBezTo>
                    <a:pt x="206" y="134"/>
                    <a:pt x="206" y="134"/>
                    <a:pt x="206" y="134"/>
                  </a:cubicBezTo>
                  <a:cubicBezTo>
                    <a:pt x="209" y="141"/>
                    <a:pt x="209" y="141"/>
                    <a:pt x="209" y="141"/>
                  </a:cubicBezTo>
                  <a:cubicBezTo>
                    <a:pt x="210" y="160"/>
                    <a:pt x="210" y="160"/>
                    <a:pt x="210" y="160"/>
                  </a:cubicBezTo>
                  <a:cubicBezTo>
                    <a:pt x="222" y="170"/>
                    <a:pt x="222" y="170"/>
                    <a:pt x="222" y="170"/>
                  </a:cubicBezTo>
                  <a:cubicBezTo>
                    <a:pt x="225" y="170"/>
                    <a:pt x="225" y="170"/>
                    <a:pt x="225" y="170"/>
                  </a:cubicBezTo>
                  <a:cubicBezTo>
                    <a:pt x="226" y="168"/>
                    <a:pt x="226" y="168"/>
                    <a:pt x="226" y="168"/>
                  </a:cubicBezTo>
                  <a:cubicBezTo>
                    <a:pt x="224" y="163"/>
                    <a:pt x="224" y="163"/>
                    <a:pt x="224" y="163"/>
                  </a:cubicBezTo>
                  <a:cubicBezTo>
                    <a:pt x="235" y="161"/>
                    <a:pt x="235" y="161"/>
                    <a:pt x="235" y="161"/>
                  </a:cubicBezTo>
                  <a:cubicBezTo>
                    <a:pt x="244" y="172"/>
                    <a:pt x="240" y="166"/>
                    <a:pt x="252" y="184"/>
                  </a:cubicBezTo>
                  <a:cubicBezTo>
                    <a:pt x="252" y="192"/>
                    <a:pt x="252" y="192"/>
                    <a:pt x="252" y="192"/>
                  </a:cubicBezTo>
                  <a:cubicBezTo>
                    <a:pt x="243" y="211"/>
                    <a:pt x="243" y="211"/>
                    <a:pt x="243" y="211"/>
                  </a:cubicBezTo>
                  <a:cubicBezTo>
                    <a:pt x="236" y="213"/>
                    <a:pt x="236" y="213"/>
                    <a:pt x="236" y="213"/>
                  </a:cubicBezTo>
                  <a:cubicBezTo>
                    <a:pt x="218" y="229"/>
                    <a:pt x="226" y="221"/>
                    <a:pt x="203" y="248"/>
                  </a:cubicBezTo>
                  <a:cubicBezTo>
                    <a:pt x="197" y="248"/>
                    <a:pt x="196" y="249"/>
                    <a:pt x="194" y="239"/>
                  </a:cubicBezTo>
                  <a:cubicBezTo>
                    <a:pt x="186" y="240"/>
                    <a:pt x="186" y="240"/>
                    <a:pt x="186" y="240"/>
                  </a:cubicBezTo>
                  <a:cubicBezTo>
                    <a:pt x="182" y="246"/>
                    <a:pt x="182" y="246"/>
                    <a:pt x="182" y="246"/>
                  </a:cubicBezTo>
                  <a:cubicBezTo>
                    <a:pt x="173" y="252"/>
                    <a:pt x="173" y="252"/>
                    <a:pt x="173" y="252"/>
                  </a:cubicBezTo>
                  <a:cubicBezTo>
                    <a:pt x="169" y="258"/>
                    <a:pt x="169" y="258"/>
                    <a:pt x="169" y="258"/>
                  </a:cubicBezTo>
                  <a:cubicBezTo>
                    <a:pt x="175" y="264"/>
                    <a:pt x="175" y="264"/>
                    <a:pt x="175" y="264"/>
                  </a:cubicBezTo>
                  <a:cubicBezTo>
                    <a:pt x="173" y="266"/>
                    <a:pt x="173" y="266"/>
                    <a:pt x="173" y="266"/>
                  </a:cubicBezTo>
                  <a:cubicBezTo>
                    <a:pt x="171" y="277"/>
                    <a:pt x="171" y="277"/>
                    <a:pt x="171" y="277"/>
                  </a:cubicBezTo>
                  <a:cubicBezTo>
                    <a:pt x="164" y="276"/>
                    <a:pt x="164" y="276"/>
                    <a:pt x="164" y="276"/>
                  </a:cubicBezTo>
                  <a:cubicBezTo>
                    <a:pt x="164" y="269"/>
                    <a:pt x="164" y="271"/>
                    <a:pt x="162" y="265"/>
                  </a:cubicBezTo>
                  <a:cubicBezTo>
                    <a:pt x="156" y="266"/>
                    <a:pt x="156" y="266"/>
                    <a:pt x="156" y="266"/>
                  </a:cubicBezTo>
                  <a:cubicBezTo>
                    <a:pt x="149" y="253"/>
                    <a:pt x="149" y="253"/>
                    <a:pt x="149" y="253"/>
                  </a:cubicBezTo>
                  <a:cubicBezTo>
                    <a:pt x="141" y="258"/>
                    <a:pt x="141" y="258"/>
                    <a:pt x="141" y="258"/>
                  </a:cubicBezTo>
                  <a:cubicBezTo>
                    <a:pt x="146" y="264"/>
                    <a:pt x="146" y="264"/>
                    <a:pt x="146" y="264"/>
                  </a:cubicBezTo>
                  <a:cubicBezTo>
                    <a:pt x="147" y="269"/>
                    <a:pt x="147" y="269"/>
                    <a:pt x="147" y="269"/>
                  </a:cubicBezTo>
                  <a:cubicBezTo>
                    <a:pt x="144" y="274"/>
                    <a:pt x="144" y="274"/>
                    <a:pt x="144" y="274"/>
                  </a:cubicBezTo>
                  <a:cubicBezTo>
                    <a:pt x="145" y="289"/>
                    <a:pt x="145" y="285"/>
                    <a:pt x="146" y="293"/>
                  </a:cubicBezTo>
                  <a:cubicBezTo>
                    <a:pt x="140" y="303"/>
                    <a:pt x="140" y="303"/>
                    <a:pt x="140" y="303"/>
                  </a:cubicBezTo>
                  <a:cubicBezTo>
                    <a:pt x="128" y="305"/>
                    <a:pt x="128" y="305"/>
                    <a:pt x="128" y="305"/>
                  </a:cubicBezTo>
                  <a:cubicBezTo>
                    <a:pt x="127" y="317"/>
                    <a:pt x="127" y="317"/>
                    <a:pt x="127" y="317"/>
                  </a:cubicBezTo>
                  <a:cubicBezTo>
                    <a:pt x="102" y="331"/>
                    <a:pt x="107" y="329"/>
                    <a:pt x="100" y="331"/>
                  </a:cubicBezTo>
                  <a:cubicBezTo>
                    <a:pt x="94" y="325"/>
                    <a:pt x="94" y="325"/>
                    <a:pt x="94" y="325"/>
                  </a:cubicBezTo>
                  <a:cubicBezTo>
                    <a:pt x="82" y="340"/>
                    <a:pt x="82" y="340"/>
                    <a:pt x="82" y="340"/>
                  </a:cubicBezTo>
                  <a:cubicBezTo>
                    <a:pt x="86" y="352"/>
                    <a:pt x="86" y="352"/>
                    <a:pt x="86" y="352"/>
                  </a:cubicBezTo>
                  <a:cubicBezTo>
                    <a:pt x="80" y="358"/>
                    <a:pt x="80" y="358"/>
                    <a:pt x="80" y="358"/>
                  </a:cubicBezTo>
                  <a:cubicBezTo>
                    <a:pt x="79" y="379"/>
                    <a:pt x="80" y="370"/>
                    <a:pt x="74" y="400"/>
                  </a:cubicBezTo>
                  <a:cubicBezTo>
                    <a:pt x="66" y="397"/>
                    <a:pt x="66" y="397"/>
                    <a:pt x="66" y="397"/>
                  </a:cubicBezTo>
                  <a:cubicBezTo>
                    <a:pt x="64" y="384"/>
                    <a:pt x="64" y="384"/>
                    <a:pt x="64" y="384"/>
                  </a:cubicBezTo>
                  <a:cubicBezTo>
                    <a:pt x="48" y="380"/>
                    <a:pt x="48" y="380"/>
                    <a:pt x="48" y="380"/>
                  </a:cubicBezTo>
                  <a:cubicBezTo>
                    <a:pt x="46" y="366"/>
                    <a:pt x="52" y="388"/>
                    <a:pt x="0" y="220"/>
                  </a:cubicBezTo>
                  <a:lnTo>
                    <a:pt x="5" y="220"/>
                  </a:lnTo>
                  <a:close/>
                  <a:moveTo>
                    <a:pt x="151" y="282"/>
                  </a:moveTo>
                  <a:cubicBezTo>
                    <a:pt x="157" y="276"/>
                    <a:pt x="157" y="276"/>
                    <a:pt x="157" y="276"/>
                  </a:cubicBezTo>
                  <a:cubicBezTo>
                    <a:pt x="163" y="280"/>
                    <a:pt x="163" y="280"/>
                    <a:pt x="163" y="280"/>
                  </a:cubicBezTo>
                  <a:cubicBezTo>
                    <a:pt x="165" y="290"/>
                    <a:pt x="165" y="290"/>
                    <a:pt x="165" y="290"/>
                  </a:cubicBezTo>
                  <a:cubicBezTo>
                    <a:pt x="158" y="294"/>
                    <a:pt x="158" y="294"/>
                    <a:pt x="158" y="294"/>
                  </a:cubicBezTo>
                  <a:lnTo>
                    <a:pt x="151" y="282"/>
                  </a:lnTo>
                  <a:close/>
                  <a:moveTo>
                    <a:pt x="178" y="258"/>
                  </a:moveTo>
                  <a:cubicBezTo>
                    <a:pt x="185" y="266"/>
                    <a:pt x="185" y="266"/>
                    <a:pt x="185" y="266"/>
                  </a:cubicBezTo>
                  <a:cubicBezTo>
                    <a:pt x="192" y="266"/>
                    <a:pt x="190" y="266"/>
                    <a:pt x="191" y="257"/>
                  </a:cubicBezTo>
                  <a:cubicBezTo>
                    <a:pt x="195" y="254"/>
                    <a:pt x="195" y="254"/>
                    <a:pt x="195" y="254"/>
                  </a:cubicBezTo>
                  <a:cubicBezTo>
                    <a:pt x="192" y="247"/>
                    <a:pt x="192" y="247"/>
                    <a:pt x="192" y="247"/>
                  </a:cubicBezTo>
                  <a:cubicBezTo>
                    <a:pt x="184" y="250"/>
                    <a:pt x="184" y="250"/>
                    <a:pt x="184" y="250"/>
                  </a:cubicBezTo>
                  <a:lnTo>
                    <a:pt x="178" y="258"/>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6">
              <a:extLst>
                <a:ext uri="{FF2B5EF4-FFF2-40B4-BE49-F238E27FC236}">
                  <a16:creationId xmlns:a16="http://schemas.microsoft.com/office/drawing/2014/main" id="{1C8A0B65-DF48-4FC7-9218-D6397FF0EE7E}"/>
                </a:ext>
              </a:extLst>
            </p:cNvPr>
            <p:cNvSpPr>
              <a:spLocks noEditPoints="1"/>
            </p:cNvSpPr>
            <p:nvPr/>
          </p:nvSpPr>
          <p:spPr bwMode="auto">
            <a:xfrm>
              <a:off x="13272158" y="5801539"/>
              <a:ext cx="1420559" cy="1491741"/>
            </a:xfrm>
            <a:custGeom>
              <a:avLst/>
              <a:gdLst>
                <a:gd name="T0" fmla="*/ 473 w 523"/>
                <a:gd name="T1" fmla="*/ 529 h 549"/>
                <a:gd name="T2" fmla="*/ 490 w 523"/>
                <a:gd name="T3" fmla="*/ 499 h 549"/>
                <a:gd name="T4" fmla="*/ 500 w 523"/>
                <a:gd name="T5" fmla="*/ 471 h 549"/>
                <a:gd name="T6" fmla="*/ 512 w 523"/>
                <a:gd name="T7" fmla="*/ 447 h 549"/>
                <a:gd name="T8" fmla="*/ 523 w 523"/>
                <a:gd name="T9" fmla="*/ 446 h 549"/>
                <a:gd name="T10" fmla="*/ 490 w 523"/>
                <a:gd name="T11" fmla="*/ 328 h 549"/>
                <a:gd name="T12" fmla="*/ 450 w 523"/>
                <a:gd name="T13" fmla="*/ 352 h 549"/>
                <a:gd name="T14" fmla="*/ 421 w 523"/>
                <a:gd name="T15" fmla="*/ 339 h 549"/>
                <a:gd name="T16" fmla="*/ 450 w 523"/>
                <a:gd name="T17" fmla="*/ 303 h 549"/>
                <a:gd name="T18" fmla="*/ 437 w 523"/>
                <a:gd name="T19" fmla="*/ 251 h 549"/>
                <a:gd name="T20" fmla="*/ 444 w 523"/>
                <a:gd name="T21" fmla="*/ 240 h 549"/>
                <a:gd name="T22" fmla="*/ 429 w 523"/>
                <a:gd name="T23" fmla="*/ 215 h 549"/>
                <a:gd name="T24" fmla="*/ 368 w 523"/>
                <a:gd name="T25" fmla="*/ 195 h 549"/>
                <a:gd name="T26" fmla="*/ 326 w 523"/>
                <a:gd name="T27" fmla="*/ 203 h 549"/>
                <a:gd name="T28" fmla="*/ 341 w 523"/>
                <a:gd name="T29" fmla="*/ 223 h 549"/>
                <a:gd name="T30" fmla="*/ 313 w 523"/>
                <a:gd name="T31" fmla="*/ 243 h 549"/>
                <a:gd name="T32" fmla="*/ 299 w 523"/>
                <a:gd name="T33" fmla="*/ 279 h 549"/>
                <a:gd name="T34" fmla="*/ 303 w 523"/>
                <a:gd name="T35" fmla="*/ 240 h 549"/>
                <a:gd name="T36" fmla="*/ 281 w 523"/>
                <a:gd name="T37" fmla="*/ 265 h 549"/>
                <a:gd name="T38" fmla="*/ 275 w 523"/>
                <a:gd name="T39" fmla="*/ 279 h 549"/>
                <a:gd name="T40" fmla="*/ 264 w 523"/>
                <a:gd name="T41" fmla="*/ 296 h 549"/>
                <a:gd name="T42" fmla="*/ 258 w 523"/>
                <a:gd name="T43" fmla="*/ 365 h 549"/>
                <a:gd name="T44" fmla="*/ 287 w 523"/>
                <a:gd name="T45" fmla="*/ 462 h 549"/>
                <a:gd name="T46" fmla="*/ 269 w 523"/>
                <a:gd name="T47" fmla="*/ 537 h 549"/>
                <a:gd name="T48" fmla="*/ 170 w 523"/>
                <a:gd name="T49" fmla="*/ 251 h 549"/>
                <a:gd name="T50" fmla="*/ 141 w 523"/>
                <a:gd name="T51" fmla="*/ 195 h 549"/>
                <a:gd name="T52" fmla="*/ 3 w 523"/>
                <a:gd name="T53" fmla="*/ 143 h 549"/>
                <a:gd name="T54" fmla="*/ 28 w 523"/>
                <a:gd name="T55" fmla="*/ 127 h 549"/>
                <a:gd name="T56" fmla="*/ 82 w 523"/>
                <a:gd name="T57" fmla="*/ 105 h 549"/>
                <a:gd name="T58" fmla="*/ 97 w 523"/>
                <a:gd name="T59" fmla="*/ 85 h 549"/>
                <a:gd name="T60" fmla="*/ 148 w 523"/>
                <a:gd name="T61" fmla="*/ 57 h 549"/>
                <a:gd name="T62" fmla="*/ 136 w 523"/>
                <a:gd name="T63" fmla="*/ 69 h 549"/>
                <a:gd name="T64" fmla="*/ 119 w 523"/>
                <a:gd name="T65" fmla="*/ 94 h 549"/>
                <a:gd name="T66" fmla="*/ 112 w 523"/>
                <a:gd name="T67" fmla="*/ 119 h 549"/>
                <a:gd name="T68" fmla="*/ 144 w 523"/>
                <a:gd name="T69" fmla="*/ 109 h 549"/>
                <a:gd name="T70" fmla="*/ 169 w 523"/>
                <a:gd name="T71" fmla="*/ 129 h 549"/>
                <a:gd name="T72" fmla="*/ 202 w 523"/>
                <a:gd name="T73" fmla="*/ 135 h 549"/>
                <a:gd name="T74" fmla="*/ 220 w 523"/>
                <a:gd name="T75" fmla="*/ 139 h 549"/>
                <a:gd name="T76" fmla="*/ 260 w 523"/>
                <a:gd name="T77" fmla="*/ 117 h 549"/>
                <a:gd name="T78" fmla="*/ 321 w 523"/>
                <a:gd name="T79" fmla="*/ 103 h 549"/>
                <a:gd name="T80" fmla="*/ 334 w 523"/>
                <a:gd name="T81" fmla="*/ 131 h 549"/>
                <a:gd name="T82" fmla="*/ 377 w 523"/>
                <a:gd name="T83" fmla="*/ 120 h 549"/>
                <a:gd name="T84" fmla="*/ 400 w 523"/>
                <a:gd name="T85" fmla="*/ 167 h 549"/>
                <a:gd name="T86" fmla="*/ 368 w 523"/>
                <a:gd name="T87" fmla="*/ 167 h 549"/>
                <a:gd name="T88" fmla="*/ 295 w 523"/>
                <a:gd name="T89" fmla="*/ 168 h 549"/>
                <a:gd name="T90" fmla="*/ 246 w 523"/>
                <a:gd name="T91" fmla="*/ 196 h 549"/>
                <a:gd name="T92" fmla="*/ 232 w 523"/>
                <a:gd name="T93" fmla="*/ 193 h 549"/>
                <a:gd name="T94" fmla="*/ 208 w 523"/>
                <a:gd name="T95" fmla="*/ 197 h 549"/>
                <a:gd name="T96" fmla="*/ 170 w 523"/>
                <a:gd name="T97" fmla="*/ 251 h 549"/>
                <a:gd name="T98" fmla="*/ 72 w 523"/>
                <a:gd name="T99" fmla="*/ 18 h 549"/>
                <a:gd name="T100" fmla="*/ 105 w 523"/>
                <a:gd name="T101" fmla="*/ 2 h 549"/>
                <a:gd name="T102" fmla="*/ 56 w 523"/>
                <a:gd name="T103" fmla="*/ 29 h 549"/>
                <a:gd name="T104" fmla="*/ 416 w 523"/>
                <a:gd name="T105" fmla="*/ 169 h 549"/>
                <a:gd name="T106" fmla="*/ 414 w 523"/>
                <a:gd name="T107" fmla="*/ 150 h 549"/>
                <a:gd name="T108" fmla="*/ 401 w 523"/>
                <a:gd name="T109" fmla="*/ 158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3" h="549">
                  <a:moveTo>
                    <a:pt x="384" y="537"/>
                  </a:moveTo>
                  <a:cubicBezTo>
                    <a:pt x="385" y="542"/>
                    <a:pt x="385" y="542"/>
                    <a:pt x="385" y="542"/>
                  </a:cubicBezTo>
                  <a:cubicBezTo>
                    <a:pt x="434" y="534"/>
                    <a:pt x="414" y="537"/>
                    <a:pt x="473" y="529"/>
                  </a:cubicBezTo>
                  <a:cubicBezTo>
                    <a:pt x="473" y="526"/>
                    <a:pt x="473" y="528"/>
                    <a:pt x="474" y="521"/>
                  </a:cubicBezTo>
                  <a:cubicBezTo>
                    <a:pt x="482" y="506"/>
                    <a:pt x="482" y="506"/>
                    <a:pt x="482" y="506"/>
                  </a:cubicBezTo>
                  <a:cubicBezTo>
                    <a:pt x="490" y="499"/>
                    <a:pt x="490" y="499"/>
                    <a:pt x="490" y="499"/>
                  </a:cubicBezTo>
                  <a:cubicBezTo>
                    <a:pt x="490" y="479"/>
                    <a:pt x="490" y="479"/>
                    <a:pt x="490" y="479"/>
                  </a:cubicBezTo>
                  <a:cubicBezTo>
                    <a:pt x="496" y="472"/>
                    <a:pt x="496" y="472"/>
                    <a:pt x="496" y="472"/>
                  </a:cubicBezTo>
                  <a:cubicBezTo>
                    <a:pt x="500" y="471"/>
                    <a:pt x="500" y="471"/>
                    <a:pt x="500" y="471"/>
                  </a:cubicBezTo>
                  <a:cubicBezTo>
                    <a:pt x="501" y="457"/>
                    <a:pt x="501" y="457"/>
                    <a:pt x="501" y="457"/>
                  </a:cubicBezTo>
                  <a:cubicBezTo>
                    <a:pt x="507" y="445"/>
                    <a:pt x="507" y="445"/>
                    <a:pt x="507" y="445"/>
                  </a:cubicBezTo>
                  <a:cubicBezTo>
                    <a:pt x="512" y="447"/>
                    <a:pt x="512" y="447"/>
                    <a:pt x="512" y="447"/>
                  </a:cubicBezTo>
                  <a:cubicBezTo>
                    <a:pt x="512" y="449"/>
                    <a:pt x="512" y="449"/>
                    <a:pt x="512" y="449"/>
                  </a:cubicBezTo>
                  <a:cubicBezTo>
                    <a:pt x="516" y="450"/>
                    <a:pt x="516" y="450"/>
                    <a:pt x="516" y="450"/>
                  </a:cubicBezTo>
                  <a:cubicBezTo>
                    <a:pt x="523" y="446"/>
                    <a:pt x="523" y="446"/>
                    <a:pt x="523" y="446"/>
                  </a:cubicBezTo>
                  <a:cubicBezTo>
                    <a:pt x="522" y="410"/>
                    <a:pt x="522" y="410"/>
                    <a:pt x="522" y="410"/>
                  </a:cubicBezTo>
                  <a:cubicBezTo>
                    <a:pt x="506" y="370"/>
                    <a:pt x="511" y="385"/>
                    <a:pt x="500" y="341"/>
                  </a:cubicBezTo>
                  <a:cubicBezTo>
                    <a:pt x="490" y="328"/>
                    <a:pt x="490" y="328"/>
                    <a:pt x="490" y="328"/>
                  </a:cubicBezTo>
                  <a:cubicBezTo>
                    <a:pt x="480" y="321"/>
                    <a:pt x="480" y="321"/>
                    <a:pt x="480" y="321"/>
                  </a:cubicBezTo>
                  <a:cubicBezTo>
                    <a:pt x="472" y="326"/>
                    <a:pt x="476" y="324"/>
                    <a:pt x="458" y="332"/>
                  </a:cubicBezTo>
                  <a:cubicBezTo>
                    <a:pt x="450" y="352"/>
                    <a:pt x="450" y="352"/>
                    <a:pt x="450" y="352"/>
                  </a:cubicBezTo>
                  <a:cubicBezTo>
                    <a:pt x="439" y="367"/>
                    <a:pt x="439" y="367"/>
                    <a:pt x="439" y="367"/>
                  </a:cubicBezTo>
                  <a:cubicBezTo>
                    <a:pt x="435" y="369"/>
                    <a:pt x="435" y="369"/>
                    <a:pt x="435" y="369"/>
                  </a:cubicBezTo>
                  <a:cubicBezTo>
                    <a:pt x="414" y="361"/>
                    <a:pt x="420" y="360"/>
                    <a:pt x="421" y="339"/>
                  </a:cubicBezTo>
                  <a:cubicBezTo>
                    <a:pt x="435" y="333"/>
                    <a:pt x="435" y="333"/>
                    <a:pt x="435" y="333"/>
                  </a:cubicBezTo>
                  <a:cubicBezTo>
                    <a:pt x="439" y="317"/>
                    <a:pt x="437" y="322"/>
                    <a:pt x="440" y="309"/>
                  </a:cubicBezTo>
                  <a:cubicBezTo>
                    <a:pt x="450" y="303"/>
                    <a:pt x="450" y="303"/>
                    <a:pt x="450" y="303"/>
                  </a:cubicBezTo>
                  <a:cubicBezTo>
                    <a:pt x="449" y="263"/>
                    <a:pt x="449" y="263"/>
                    <a:pt x="449" y="263"/>
                  </a:cubicBezTo>
                  <a:cubicBezTo>
                    <a:pt x="442" y="254"/>
                    <a:pt x="442" y="254"/>
                    <a:pt x="442" y="254"/>
                  </a:cubicBezTo>
                  <a:cubicBezTo>
                    <a:pt x="437" y="251"/>
                    <a:pt x="437" y="251"/>
                    <a:pt x="437" y="251"/>
                  </a:cubicBezTo>
                  <a:cubicBezTo>
                    <a:pt x="434" y="242"/>
                    <a:pt x="434" y="242"/>
                    <a:pt x="434" y="242"/>
                  </a:cubicBezTo>
                  <a:cubicBezTo>
                    <a:pt x="437" y="239"/>
                    <a:pt x="437" y="239"/>
                    <a:pt x="437" y="239"/>
                  </a:cubicBezTo>
                  <a:cubicBezTo>
                    <a:pt x="444" y="240"/>
                    <a:pt x="444" y="240"/>
                    <a:pt x="444" y="240"/>
                  </a:cubicBezTo>
                  <a:cubicBezTo>
                    <a:pt x="444" y="234"/>
                    <a:pt x="444" y="234"/>
                    <a:pt x="444" y="234"/>
                  </a:cubicBezTo>
                  <a:cubicBezTo>
                    <a:pt x="434" y="225"/>
                    <a:pt x="434" y="225"/>
                    <a:pt x="434" y="225"/>
                  </a:cubicBezTo>
                  <a:cubicBezTo>
                    <a:pt x="429" y="215"/>
                    <a:pt x="429" y="215"/>
                    <a:pt x="429" y="215"/>
                  </a:cubicBezTo>
                  <a:cubicBezTo>
                    <a:pt x="418" y="215"/>
                    <a:pt x="418" y="215"/>
                    <a:pt x="418" y="215"/>
                  </a:cubicBezTo>
                  <a:cubicBezTo>
                    <a:pt x="396" y="207"/>
                    <a:pt x="405" y="212"/>
                    <a:pt x="378" y="195"/>
                  </a:cubicBezTo>
                  <a:cubicBezTo>
                    <a:pt x="368" y="195"/>
                    <a:pt x="368" y="195"/>
                    <a:pt x="368" y="195"/>
                  </a:cubicBezTo>
                  <a:cubicBezTo>
                    <a:pt x="365" y="197"/>
                    <a:pt x="365" y="197"/>
                    <a:pt x="365" y="197"/>
                  </a:cubicBezTo>
                  <a:cubicBezTo>
                    <a:pt x="360" y="195"/>
                    <a:pt x="363" y="197"/>
                    <a:pt x="349" y="186"/>
                  </a:cubicBezTo>
                  <a:cubicBezTo>
                    <a:pt x="335" y="195"/>
                    <a:pt x="340" y="191"/>
                    <a:pt x="326" y="203"/>
                  </a:cubicBezTo>
                  <a:cubicBezTo>
                    <a:pt x="327" y="217"/>
                    <a:pt x="327" y="217"/>
                    <a:pt x="327" y="217"/>
                  </a:cubicBezTo>
                  <a:cubicBezTo>
                    <a:pt x="332" y="219"/>
                    <a:pt x="329" y="218"/>
                    <a:pt x="339" y="220"/>
                  </a:cubicBezTo>
                  <a:cubicBezTo>
                    <a:pt x="341" y="223"/>
                    <a:pt x="341" y="223"/>
                    <a:pt x="341" y="223"/>
                  </a:cubicBezTo>
                  <a:cubicBezTo>
                    <a:pt x="328" y="227"/>
                    <a:pt x="333" y="226"/>
                    <a:pt x="320" y="228"/>
                  </a:cubicBezTo>
                  <a:cubicBezTo>
                    <a:pt x="314" y="235"/>
                    <a:pt x="314" y="235"/>
                    <a:pt x="314" y="235"/>
                  </a:cubicBezTo>
                  <a:cubicBezTo>
                    <a:pt x="313" y="243"/>
                    <a:pt x="313" y="243"/>
                    <a:pt x="313" y="243"/>
                  </a:cubicBezTo>
                  <a:cubicBezTo>
                    <a:pt x="315" y="252"/>
                    <a:pt x="314" y="246"/>
                    <a:pt x="316" y="272"/>
                  </a:cubicBezTo>
                  <a:cubicBezTo>
                    <a:pt x="301" y="280"/>
                    <a:pt x="301" y="280"/>
                    <a:pt x="301" y="280"/>
                  </a:cubicBezTo>
                  <a:cubicBezTo>
                    <a:pt x="299" y="279"/>
                    <a:pt x="299" y="279"/>
                    <a:pt x="299" y="279"/>
                  </a:cubicBezTo>
                  <a:cubicBezTo>
                    <a:pt x="299" y="263"/>
                    <a:pt x="299" y="263"/>
                    <a:pt x="299" y="263"/>
                  </a:cubicBezTo>
                  <a:cubicBezTo>
                    <a:pt x="305" y="251"/>
                    <a:pt x="303" y="255"/>
                    <a:pt x="306" y="243"/>
                  </a:cubicBezTo>
                  <a:cubicBezTo>
                    <a:pt x="303" y="240"/>
                    <a:pt x="303" y="240"/>
                    <a:pt x="303" y="240"/>
                  </a:cubicBezTo>
                  <a:cubicBezTo>
                    <a:pt x="296" y="243"/>
                    <a:pt x="296" y="243"/>
                    <a:pt x="296" y="243"/>
                  </a:cubicBezTo>
                  <a:cubicBezTo>
                    <a:pt x="292" y="260"/>
                    <a:pt x="292" y="260"/>
                    <a:pt x="292" y="260"/>
                  </a:cubicBezTo>
                  <a:cubicBezTo>
                    <a:pt x="281" y="265"/>
                    <a:pt x="281" y="265"/>
                    <a:pt x="281" y="265"/>
                  </a:cubicBezTo>
                  <a:cubicBezTo>
                    <a:pt x="274" y="272"/>
                    <a:pt x="274" y="272"/>
                    <a:pt x="274" y="272"/>
                  </a:cubicBezTo>
                  <a:cubicBezTo>
                    <a:pt x="273" y="276"/>
                    <a:pt x="273" y="276"/>
                    <a:pt x="273" y="276"/>
                  </a:cubicBezTo>
                  <a:cubicBezTo>
                    <a:pt x="275" y="279"/>
                    <a:pt x="275" y="279"/>
                    <a:pt x="275" y="279"/>
                  </a:cubicBezTo>
                  <a:cubicBezTo>
                    <a:pt x="273" y="290"/>
                    <a:pt x="273" y="290"/>
                    <a:pt x="273" y="290"/>
                  </a:cubicBezTo>
                  <a:cubicBezTo>
                    <a:pt x="264" y="292"/>
                    <a:pt x="264" y="292"/>
                    <a:pt x="264" y="292"/>
                  </a:cubicBezTo>
                  <a:cubicBezTo>
                    <a:pt x="264" y="296"/>
                    <a:pt x="264" y="296"/>
                    <a:pt x="264" y="296"/>
                  </a:cubicBezTo>
                  <a:cubicBezTo>
                    <a:pt x="267" y="306"/>
                    <a:pt x="267" y="306"/>
                    <a:pt x="267" y="306"/>
                  </a:cubicBezTo>
                  <a:cubicBezTo>
                    <a:pt x="261" y="335"/>
                    <a:pt x="264" y="327"/>
                    <a:pt x="256" y="346"/>
                  </a:cubicBezTo>
                  <a:cubicBezTo>
                    <a:pt x="258" y="365"/>
                    <a:pt x="258" y="365"/>
                    <a:pt x="258" y="365"/>
                  </a:cubicBezTo>
                  <a:cubicBezTo>
                    <a:pt x="260" y="369"/>
                    <a:pt x="260" y="369"/>
                    <a:pt x="260" y="369"/>
                  </a:cubicBezTo>
                  <a:cubicBezTo>
                    <a:pt x="255" y="386"/>
                    <a:pt x="256" y="380"/>
                    <a:pt x="255" y="393"/>
                  </a:cubicBezTo>
                  <a:cubicBezTo>
                    <a:pt x="267" y="414"/>
                    <a:pt x="275" y="423"/>
                    <a:pt x="287" y="462"/>
                  </a:cubicBezTo>
                  <a:cubicBezTo>
                    <a:pt x="283" y="485"/>
                    <a:pt x="285" y="476"/>
                    <a:pt x="280" y="505"/>
                  </a:cubicBezTo>
                  <a:cubicBezTo>
                    <a:pt x="270" y="526"/>
                    <a:pt x="270" y="526"/>
                    <a:pt x="270" y="526"/>
                  </a:cubicBezTo>
                  <a:cubicBezTo>
                    <a:pt x="269" y="537"/>
                    <a:pt x="269" y="537"/>
                    <a:pt x="269" y="537"/>
                  </a:cubicBezTo>
                  <a:cubicBezTo>
                    <a:pt x="256" y="549"/>
                    <a:pt x="256" y="549"/>
                    <a:pt x="256" y="549"/>
                  </a:cubicBezTo>
                  <a:cubicBezTo>
                    <a:pt x="322" y="544"/>
                    <a:pt x="293" y="547"/>
                    <a:pt x="384" y="537"/>
                  </a:cubicBezTo>
                  <a:close/>
                  <a:moveTo>
                    <a:pt x="170" y="251"/>
                  </a:moveTo>
                  <a:cubicBezTo>
                    <a:pt x="162" y="209"/>
                    <a:pt x="162" y="209"/>
                    <a:pt x="162" y="209"/>
                  </a:cubicBezTo>
                  <a:cubicBezTo>
                    <a:pt x="148" y="204"/>
                    <a:pt x="148" y="204"/>
                    <a:pt x="148" y="204"/>
                  </a:cubicBezTo>
                  <a:cubicBezTo>
                    <a:pt x="141" y="195"/>
                    <a:pt x="141" y="195"/>
                    <a:pt x="141" y="195"/>
                  </a:cubicBezTo>
                  <a:cubicBezTo>
                    <a:pt x="40" y="173"/>
                    <a:pt x="82" y="175"/>
                    <a:pt x="16" y="167"/>
                  </a:cubicBezTo>
                  <a:cubicBezTo>
                    <a:pt x="0" y="145"/>
                    <a:pt x="0" y="145"/>
                    <a:pt x="0" y="145"/>
                  </a:cubicBezTo>
                  <a:cubicBezTo>
                    <a:pt x="3" y="143"/>
                    <a:pt x="3" y="143"/>
                    <a:pt x="3" y="143"/>
                  </a:cubicBezTo>
                  <a:cubicBezTo>
                    <a:pt x="14" y="140"/>
                    <a:pt x="14" y="140"/>
                    <a:pt x="14" y="140"/>
                  </a:cubicBezTo>
                  <a:cubicBezTo>
                    <a:pt x="28" y="131"/>
                    <a:pt x="28" y="131"/>
                    <a:pt x="28" y="131"/>
                  </a:cubicBezTo>
                  <a:cubicBezTo>
                    <a:pt x="28" y="127"/>
                    <a:pt x="28" y="127"/>
                    <a:pt x="28" y="127"/>
                  </a:cubicBezTo>
                  <a:cubicBezTo>
                    <a:pt x="30" y="125"/>
                    <a:pt x="30" y="125"/>
                    <a:pt x="30" y="125"/>
                  </a:cubicBezTo>
                  <a:cubicBezTo>
                    <a:pt x="54" y="121"/>
                    <a:pt x="54" y="121"/>
                    <a:pt x="54" y="121"/>
                  </a:cubicBezTo>
                  <a:cubicBezTo>
                    <a:pt x="66" y="111"/>
                    <a:pt x="60" y="115"/>
                    <a:pt x="82" y="105"/>
                  </a:cubicBezTo>
                  <a:cubicBezTo>
                    <a:pt x="82" y="99"/>
                    <a:pt x="82" y="99"/>
                    <a:pt x="82" y="99"/>
                  </a:cubicBezTo>
                  <a:cubicBezTo>
                    <a:pt x="90" y="88"/>
                    <a:pt x="90" y="88"/>
                    <a:pt x="90" y="88"/>
                  </a:cubicBezTo>
                  <a:cubicBezTo>
                    <a:pt x="97" y="85"/>
                    <a:pt x="97" y="85"/>
                    <a:pt x="97" y="85"/>
                  </a:cubicBezTo>
                  <a:cubicBezTo>
                    <a:pt x="104" y="76"/>
                    <a:pt x="101" y="79"/>
                    <a:pt x="112" y="68"/>
                  </a:cubicBezTo>
                  <a:cubicBezTo>
                    <a:pt x="129" y="59"/>
                    <a:pt x="129" y="59"/>
                    <a:pt x="129" y="59"/>
                  </a:cubicBezTo>
                  <a:cubicBezTo>
                    <a:pt x="148" y="57"/>
                    <a:pt x="148" y="57"/>
                    <a:pt x="148" y="57"/>
                  </a:cubicBezTo>
                  <a:cubicBezTo>
                    <a:pt x="152" y="61"/>
                    <a:pt x="152" y="61"/>
                    <a:pt x="152" y="61"/>
                  </a:cubicBezTo>
                  <a:cubicBezTo>
                    <a:pt x="151" y="65"/>
                    <a:pt x="151" y="65"/>
                    <a:pt x="151" y="65"/>
                  </a:cubicBezTo>
                  <a:cubicBezTo>
                    <a:pt x="136" y="69"/>
                    <a:pt x="136" y="69"/>
                    <a:pt x="136" y="69"/>
                  </a:cubicBezTo>
                  <a:cubicBezTo>
                    <a:pt x="130" y="81"/>
                    <a:pt x="130" y="81"/>
                    <a:pt x="130" y="81"/>
                  </a:cubicBezTo>
                  <a:cubicBezTo>
                    <a:pt x="121" y="85"/>
                    <a:pt x="121" y="85"/>
                    <a:pt x="121" y="85"/>
                  </a:cubicBezTo>
                  <a:cubicBezTo>
                    <a:pt x="119" y="94"/>
                    <a:pt x="119" y="94"/>
                    <a:pt x="119" y="94"/>
                  </a:cubicBezTo>
                  <a:cubicBezTo>
                    <a:pt x="110" y="107"/>
                    <a:pt x="110" y="107"/>
                    <a:pt x="110" y="107"/>
                  </a:cubicBezTo>
                  <a:cubicBezTo>
                    <a:pt x="108" y="117"/>
                    <a:pt x="108" y="117"/>
                    <a:pt x="108" y="117"/>
                  </a:cubicBezTo>
                  <a:cubicBezTo>
                    <a:pt x="112" y="119"/>
                    <a:pt x="112" y="119"/>
                    <a:pt x="112" y="119"/>
                  </a:cubicBezTo>
                  <a:cubicBezTo>
                    <a:pt x="117" y="114"/>
                    <a:pt x="113" y="117"/>
                    <a:pt x="130" y="103"/>
                  </a:cubicBezTo>
                  <a:cubicBezTo>
                    <a:pt x="135" y="109"/>
                    <a:pt x="135" y="109"/>
                    <a:pt x="135" y="109"/>
                  </a:cubicBezTo>
                  <a:cubicBezTo>
                    <a:pt x="144" y="109"/>
                    <a:pt x="144" y="109"/>
                    <a:pt x="144" y="109"/>
                  </a:cubicBezTo>
                  <a:cubicBezTo>
                    <a:pt x="157" y="113"/>
                    <a:pt x="157" y="113"/>
                    <a:pt x="157" y="113"/>
                  </a:cubicBezTo>
                  <a:cubicBezTo>
                    <a:pt x="163" y="117"/>
                    <a:pt x="163" y="117"/>
                    <a:pt x="163" y="117"/>
                  </a:cubicBezTo>
                  <a:cubicBezTo>
                    <a:pt x="169" y="129"/>
                    <a:pt x="169" y="129"/>
                    <a:pt x="169" y="129"/>
                  </a:cubicBezTo>
                  <a:cubicBezTo>
                    <a:pt x="180" y="140"/>
                    <a:pt x="180" y="140"/>
                    <a:pt x="180" y="140"/>
                  </a:cubicBezTo>
                  <a:cubicBezTo>
                    <a:pt x="196" y="139"/>
                    <a:pt x="196" y="139"/>
                    <a:pt x="196" y="139"/>
                  </a:cubicBezTo>
                  <a:cubicBezTo>
                    <a:pt x="202" y="135"/>
                    <a:pt x="202" y="135"/>
                    <a:pt x="202" y="135"/>
                  </a:cubicBezTo>
                  <a:cubicBezTo>
                    <a:pt x="208" y="141"/>
                    <a:pt x="208" y="141"/>
                    <a:pt x="208" y="141"/>
                  </a:cubicBezTo>
                  <a:cubicBezTo>
                    <a:pt x="214" y="143"/>
                    <a:pt x="214" y="143"/>
                    <a:pt x="214" y="143"/>
                  </a:cubicBezTo>
                  <a:cubicBezTo>
                    <a:pt x="220" y="139"/>
                    <a:pt x="220" y="139"/>
                    <a:pt x="220" y="139"/>
                  </a:cubicBezTo>
                  <a:cubicBezTo>
                    <a:pt x="224" y="139"/>
                    <a:pt x="224" y="139"/>
                    <a:pt x="224" y="139"/>
                  </a:cubicBezTo>
                  <a:cubicBezTo>
                    <a:pt x="232" y="134"/>
                    <a:pt x="228" y="138"/>
                    <a:pt x="246" y="121"/>
                  </a:cubicBezTo>
                  <a:cubicBezTo>
                    <a:pt x="260" y="117"/>
                    <a:pt x="260" y="117"/>
                    <a:pt x="260" y="117"/>
                  </a:cubicBezTo>
                  <a:cubicBezTo>
                    <a:pt x="286" y="115"/>
                    <a:pt x="286" y="115"/>
                    <a:pt x="286" y="115"/>
                  </a:cubicBezTo>
                  <a:cubicBezTo>
                    <a:pt x="308" y="106"/>
                    <a:pt x="302" y="109"/>
                    <a:pt x="315" y="103"/>
                  </a:cubicBezTo>
                  <a:cubicBezTo>
                    <a:pt x="321" y="103"/>
                    <a:pt x="321" y="103"/>
                    <a:pt x="321" y="103"/>
                  </a:cubicBezTo>
                  <a:cubicBezTo>
                    <a:pt x="321" y="126"/>
                    <a:pt x="321" y="126"/>
                    <a:pt x="321" y="126"/>
                  </a:cubicBezTo>
                  <a:cubicBezTo>
                    <a:pt x="323" y="127"/>
                    <a:pt x="323" y="127"/>
                    <a:pt x="323" y="127"/>
                  </a:cubicBezTo>
                  <a:cubicBezTo>
                    <a:pt x="334" y="131"/>
                    <a:pt x="334" y="131"/>
                    <a:pt x="334" y="131"/>
                  </a:cubicBezTo>
                  <a:cubicBezTo>
                    <a:pt x="344" y="128"/>
                    <a:pt x="338" y="130"/>
                    <a:pt x="366" y="122"/>
                  </a:cubicBezTo>
                  <a:cubicBezTo>
                    <a:pt x="371" y="118"/>
                    <a:pt x="371" y="118"/>
                    <a:pt x="371" y="118"/>
                  </a:cubicBezTo>
                  <a:cubicBezTo>
                    <a:pt x="377" y="120"/>
                    <a:pt x="377" y="120"/>
                    <a:pt x="377" y="120"/>
                  </a:cubicBezTo>
                  <a:cubicBezTo>
                    <a:pt x="377" y="148"/>
                    <a:pt x="377" y="148"/>
                    <a:pt x="377" y="148"/>
                  </a:cubicBezTo>
                  <a:cubicBezTo>
                    <a:pt x="390" y="160"/>
                    <a:pt x="390" y="160"/>
                    <a:pt x="390" y="160"/>
                  </a:cubicBezTo>
                  <a:cubicBezTo>
                    <a:pt x="396" y="163"/>
                    <a:pt x="394" y="162"/>
                    <a:pt x="400" y="167"/>
                  </a:cubicBezTo>
                  <a:cubicBezTo>
                    <a:pt x="395" y="168"/>
                    <a:pt x="395" y="168"/>
                    <a:pt x="395" y="168"/>
                  </a:cubicBezTo>
                  <a:cubicBezTo>
                    <a:pt x="391" y="166"/>
                    <a:pt x="394" y="167"/>
                    <a:pt x="377" y="165"/>
                  </a:cubicBezTo>
                  <a:cubicBezTo>
                    <a:pt x="368" y="167"/>
                    <a:pt x="368" y="167"/>
                    <a:pt x="368" y="167"/>
                  </a:cubicBezTo>
                  <a:cubicBezTo>
                    <a:pt x="359" y="166"/>
                    <a:pt x="359" y="166"/>
                    <a:pt x="359" y="166"/>
                  </a:cubicBezTo>
                  <a:cubicBezTo>
                    <a:pt x="346" y="172"/>
                    <a:pt x="346" y="172"/>
                    <a:pt x="346" y="172"/>
                  </a:cubicBezTo>
                  <a:cubicBezTo>
                    <a:pt x="325" y="172"/>
                    <a:pt x="335" y="166"/>
                    <a:pt x="295" y="168"/>
                  </a:cubicBezTo>
                  <a:cubicBezTo>
                    <a:pt x="288" y="178"/>
                    <a:pt x="288" y="178"/>
                    <a:pt x="288" y="178"/>
                  </a:cubicBezTo>
                  <a:cubicBezTo>
                    <a:pt x="254" y="181"/>
                    <a:pt x="262" y="180"/>
                    <a:pt x="250" y="184"/>
                  </a:cubicBezTo>
                  <a:cubicBezTo>
                    <a:pt x="246" y="196"/>
                    <a:pt x="246" y="196"/>
                    <a:pt x="246" y="196"/>
                  </a:cubicBezTo>
                  <a:cubicBezTo>
                    <a:pt x="240" y="201"/>
                    <a:pt x="240" y="201"/>
                    <a:pt x="240" y="201"/>
                  </a:cubicBezTo>
                  <a:cubicBezTo>
                    <a:pt x="238" y="200"/>
                    <a:pt x="238" y="200"/>
                    <a:pt x="238" y="200"/>
                  </a:cubicBezTo>
                  <a:cubicBezTo>
                    <a:pt x="232" y="193"/>
                    <a:pt x="232" y="193"/>
                    <a:pt x="232" y="193"/>
                  </a:cubicBezTo>
                  <a:cubicBezTo>
                    <a:pt x="214" y="203"/>
                    <a:pt x="214" y="203"/>
                    <a:pt x="214" y="203"/>
                  </a:cubicBezTo>
                  <a:cubicBezTo>
                    <a:pt x="212" y="203"/>
                    <a:pt x="212" y="203"/>
                    <a:pt x="212" y="203"/>
                  </a:cubicBezTo>
                  <a:cubicBezTo>
                    <a:pt x="208" y="197"/>
                    <a:pt x="208" y="197"/>
                    <a:pt x="208" y="197"/>
                  </a:cubicBezTo>
                  <a:cubicBezTo>
                    <a:pt x="204" y="197"/>
                    <a:pt x="204" y="197"/>
                    <a:pt x="204" y="197"/>
                  </a:cubicBezTo>
                  <a:cubicBezTo>
                    <a:pt x="184" y="244"/>
                    <a:pt x="207" y="201"/>
                    <a:pt x="180" y="259"/>
                  </a:cubicBezTo>
                  <a:cubicBezTo>
                    <a:pt x="174" y="255"/>
                    <a:pt x="176" y="256"/>
                    <a:pt x="170" y="251"/>
                  </a:cubicBezTo>
                  <a:close/>
                  <a:moveTo>
                    <a:pt x="56" y="29"/>
                  </a:moveTo>
                  <a:cubicBezTo>
                    <a:pt x="64" y="21"/>
                    <a:pt x="64" y="21"/>
                    <a:pt x="64" y="21"/>
                  </a:cubicBezTo>
                  <a:cubicBezTo>
                    <a:pt x="72" y="18"/>
                    <a:pt x="72" y="18"/>
                    <a:pt x="72" y="18"/>
                  </a:cubicBezTo>
                  <a:cubicBezTo>
                    <a:pt x="94" y="2"/>
                    <a:pt x="94" y="2"/>
                    <a:pt x="94" y="2"/>
                  </a:cubicBezTo>
                  <a:cubicBezTo>
                    <a:pt x="103" y="0"/>
                    <a:pt x="103" y="0"/>
                    <a:pt x="103" y="0"/>
                  </a:cubicBezTo>
                  <a:cubicBezTo>
                    <a:pt x="105" y="2"/>
                    <a:pt x="105" y="2"/>
                    <a:pt x="105" y="2"/>
                  </a:cubicBezTo>
                  <a:cubicBezTo>
                    <a:pt x="85" y="22"/>
                    <a:pt x="85" y="22"/>
                    <a:pt x="85" y="22"/>
                  </a:cubicBezTo>
                  <a:cubicBezTo>
                    <a:pt x="69" y="31"/>
                    <a:pt x="74" y="29"/>
                    <a:pt x="63" y="33"/>
                  </a:cubicBezTo>
                  <a:lnTo>
                    <a:pt x="56" y="29"/>
                  </a:lnTo>
                  <a:close/>
                  <a:moveTo>
                    <a:pt x="401" y="158"/>
                  </a:moveTo>
                  <a:cubicBezTo>
                    <a:pt x="404" y="168"/>
                    <a:pt x="404" y="168"/>
                    <a:pt x="404" y="168"/>
                  </a:cubicBezTo>
                  <a:cubicBezTo>
                    <a:pt x="416" y="169"/>
                    <a:pt x="416" y="169"/>
                    <a:pt x="416" y="169"/>
                  </a:cubicBezTo>
                  <a:cubicBezTo>
                    <a:pt x="422" y="164"/>
                    <a:pt x="422" y="164"/>
                    <a:pt x="422" y="164"/>
                  </a:cubicBezTo>
                  <a:cubicBezTo>
                    <a:pt x="422" y="164"/>
                    <a:pt x="421" y="158"/>
                    <a:pt x="420" y="157"/>
                  </a:cubicBezTo>
                  <a:cubicBezTo>
                    <a:pt x="419" y="157"/>
                    <a:pt x="414" y="150"/>
                    <a:pt x="414" y="150"/>
                  </a:cubicBezTo>
                  <a:cubicBezTo>
                    <a:pt x="403" y="151"/>
                    <a:pt x="406" y="150"/>
                    <a:pt x="398" y="151"/>
                  </a:cubicBezTo>
                  <a:cubicBezTo>
                    <a:pt x="397" y="156"/>
                    <a:pt x="397" y="156"/>
                    <a:pt x="397" y="156"/>
                  </a:cubicBezTo>
                  <a:lnTo>
                    <a:pt x="401" y="158"/>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7">
              <a:extLst>
                <a:ext uri="{FF2B5EF4-FFF2-40B4-BE49-F238E27FC236}">
                  <a16:creationId xmlns:a16="http://schemas.microsoft.com/office/drawing/2014/main" id="{90062FB0-AA82-492F-98BE-6376FAB7EB89}"/>
                </a:ext>
              </a:extLst>
            </p:cNvPr>
            <p:cNvSpPr>
              <a:spLocks/>
            </p:cNvSpPr>
            <p:nvPr/>
          </p:nvSpPr>
          <p:spPr bwMode="auto">
            <a:xfrm>
              <a:off x="12133236" y="5566326"/>
              <a:ext cx="1244149" cy="1383420"/>
            </a:xfrm>
            <a:custGeom>
              <a:avLst/>
              <a:gdLst>
                <a:gd name="T0" fmla="*/ 5 w 458"/>
                <a:gd name="T1" fmla="*/ 112 h 510"/>
                <a:gd name="T2" fmla="*/ 37 w 458"/>
                <a:gd name="T3" fmla="*/ 315 h 510"/>
                <a:gd name="T4" fmla="*/ 23 w 458"/>
                <a:gd name="T5" fmla="*/ 333 h 510"/>
                <a:gd name="T6" fmla="*/ 43 w 458"/>
                <a:gd name="T7" fmla="*/ 354 h 510"/>
                <a:gd name="T8" fmla="*/ 372 w 458"/>
                <a:gd name="T9" fmla="*/ 505 h 510"/>
                <a:gd name="T10" fmla="*/ 363 w 458"/>
                <a:gd name="T11" fmla="*/ 473 h 510"/>
                <a:gd name="T12" fmla="*/ 320 w 458"/>
                <a:gd name="T13" fmla="*/ 433 h 510"/>
                <a:gd name="T14" fmla="*/ 298 w 458"/>
                <a:gd name="T15" fmla="*/ 418 h 510"/>
                <a:gd name="T16" fmla="*/ 271 w 458"/>
                <a:gd name="T17" fmla="*/ 403 h 510"/>
                <a:gd name="T18" fmla="*/ 276 w 458"/>
                <a:gd name="T19" fmla="*/ 348 h 510"/>
                <a:gd name="T20" fmla="*/ 262 w 458"/>
                <a:gd name="T21" fmla="*/ 324 h 510"/>
                <a:gd name="T22" fmla="*/ 297 w 458"/>
                <a:gd name="T23" fmla="*/ 278 h 510"/>
                <a:gd name="T24" fmla="*/ 323 w 458"/>
                <a:gd name="T25" fmla="*/ 211 h 510"/>
                <a:gd name="T26" fmla="*/ 346 w 458"/>
                <a:gd name="T27" fmla="*/ 190 h 510"/>
                <a:gd name="T28" fmla="*/ 372 w 458"/>
                <a:gd name="T29" fmla="*/ 157 h 510"/>
                <a:gd name="T30" fmla="*/ 456 w 458"/>
                <a:gd name="T31" fmla="*/ 115 h 510"/>
                <a:gd name="T32" fmla="*/ 441 w 458"/>
                <a:gd name="T33" fmla="*/ 107 h 510"/>
                <a:gd name="T34" fmla="*/ 435 w 458"/>
                <a:gd name="T35" fmla="*/ 112 h 510"/>
                <a:gd name="T36" fmla="*/ 393 w 458"/>
                <a:gd name="T37" fmla="*/ 100 h 510"/>
                <a:gd name="T38" fmla="*/ 385 w 458"/>
                <a:gd name="T39" fmla="*/ 104 h 510"/>
                <a:gd name="T40" fmla="*/ 369 w 458"/>
                <a:gd name="T41" fmla="*/ 93 h 510"/>
                <a:gd name="T42" fmla="*/ 350 w 458"/>
                <a:gd name="T43" fmla="*/ 109 h 510"/>
                <a:gd name="T44" fmla="*/ 327 w 458"/>
                <a:gd name="T45" fmla="*/ 105 h 510"/>
                <a:gd name="T46" fmla="*/ 322 w 458"/>
                <a:gd name="T47" fmla="*/ 96 h 510"/>
                <a:gd name="T48" fmla="*/ 309 w 458"/>
                <a:gd name="T49" fmla="*/ 93 h 510"/>
                <a:gd name="T50" fmla="*/ 301 w 458"/>
                <a:gd name="T51" fmla="*/ 83 h 510"/>
                <a:gd name="T52" fmla="*/ 253 w 458"/>
                <a:gd name="T53" fmla="*/ 65 h 510"/>
                <a:gd name="T54" fmla="*/ 236 w 458"/>
                <a:gd name="T55" fmla="*/ 61 h 510"/>
                <a:gd name="T56" fmla="*/ 223 w 458"/>
                <a:gd name="T57" fmla="*/ 68 h 510"/>
                <a:gd name="T58" fmla="*/ 202 w 458"/>
                <a:gd name="T59" fmla="*/ 73 h 510"/>
                <a:gd name="T60" fmla="*/ 177 w 458"/>
                <a:gd name="T61" fmla="*/ 64 h 510"/>
                <a:gd name="T62" fmla="*/ 157 w 458"/>
                <a:gd name="T63" fmla="*/ 58 h 510"/>
                <a:gd name="T64" fmla="*/ 141 w 458"/>
                <a:gd name="T65" fmla="*/ 5 h 510"/>
                <a:gd name="T66" fmla="*/ 122 w 458"/>
                <a:gd name="T67" fmla="*/ 0 h 510"/>
                <a:gd name="T68" fmla="*/ 0 w 458"/>
                <a:gd name="T69" fmla="*/ 33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8" h="510">
                  <a:moveTo>
                    <a:pt x="7" y="55"/>
                  </a:moveTo>
                  <a:cubicBezTo>
                    <a:pt x="4" y="75"/>
                    <a:pt x="5" y="63"/>
                    <a:pt x="5" y="112"/>
                  </a:cubicBezTo>
                  <a:cubicBezTo>
                    <a:pt x="13" y="136"/>
                    <a:pt x="10" y="129"/>
                    <a:pt x="19" y="145"/>
                  </a:cubicBezTo>
                  <a:cubicBezTo>
                    <a:pt x="25" y="270"/>
                    <a:pt x="37" y="235"/>
                    <a:pt x="37" y="315"/>
                  </a:cubicBezTo>
                  <a:cubicBezTo>
                    <a:pt x="29" y="324"/>
                    <a:pt x="32" y="321"/>
                    <a:pt x="23" y="327"/>
                  </a:cubicBezTo>
                  <a:cubicBezTo>
                    <a:pt x="23" y="333"/>
                    <a:pt x="23" y="333"/>
                    <a:pt x="23" y="333"/>
                  </a:cubicBezTo>
                  <a:cubicBezTo>
                    <a:pt x="27" y="340"/>
                    <a:pt x="27" y="340"/>
                    <a:pt x="27" y="340"/>
                  </a:cubicBezTo>
                  <a:cubicBezTo>
                    <a:pt x="43" y="354"/>
                    <a:pt x="43" y="354"/>
                    <a:pt x="43" y="354"/>
                  </a:cubicBezTo>
                  <a:cubicBezTo>
                    <a:pt x="47" y="371"/>
                    <a:pt x="46" y="348"/>
                    <a:pt x="46" y="510"/>
                  </a:cubicBezTo>
                  <a:cubicBezTo>
                    <a:pt x="330" y="508"/>
                    <a:pt x="263" y="509"/>
                    <a:pt x="372" y="505"/>
                  </a:cubicBezTo>
                  <a:cubicBezTo>
                    <a:pt x="370" y="481"/>
                    <a:pt x="370" y="481"/>
                    <a:pt x="370" y="481"/>
                  </a:cubicBezTo>
                  <a:cubicBezTo>
                    <a:pt x="363" y="473"/>
                    <a:pt x="363" y="473"/>
                    <a:pt x="363" y="473"/>
                  </a:cubicBezTo>
                  <a:cubicBezTo>
                    <a:pt x="334" y="454"/>
                    <a:pt x="334" y="454"/>
                    <a:pt x="334" y="454"/>
                  </a:cubicBezTo>
                  <a:cubicBezTo>
                    <a:pt x="320" y="433"/>
                    <a:pt x="320" y="433"/>
                    <a:pt x="320" y="433"/>
                  </a:cubicBezTo>
                  <a:cubicBezTo>
                    <a:pt x="306" y="430"/>
                    <a:pt x="306" y="430"/>
                    <a:pt x="306" y="430"/>
                  </a:cubicBezTo>
                  <a:cubicBezTo>
                    <a:pt x="298" y="418"/>
                    <a:pt x="298" y="418"/>
                    <a:pt x="298" y="418"/>
                  </a:cubicBezTo>
                  <a:cubicBezTo>
                    <a:pt x="285" y="418"/>
                    <a:pt x="285" y="418"/>
                    <a:pt x="285" y="418"/>
                  </a:cubicBezTo>
                  <a:cubicBezTo>
                    <a:pt x="271" y="403"/>
                    <a:pt x="271" y="403"/>
                    <a:pt x="271" y="403"/>
                  </a:cubicBezTo>
                  <a:cubicBezTo>
                    <a:pt x="269" y="370"/>
                    <a:pt x="269" y="379"/>
                    <a:pt x="270" y="360"/>
                  </a:cubicBezTo>
                  <a:cubicBezTo>
                    <a:pt x="276" y="348"/>
                    <a:pt x="276" y="348"/>
                    <a:pt x="276" y="348"/>
                  </a:cubicBezTo>
                  <a:cubicBezTo>
                    <a:pt x="273" y="337"/>
                    <a:pt x="273" y="337"/>
                    <a:pt x="273" y="337"/>
                  </a:cubicBezTo>
                  <a:cubicBezTo>
                    <a:pt x="262" y="324"/>
                    <a:pt x="262" y="324"/>
                    <a:pt x="262" y="324"/>
                  </a:cubicBezTo>
                  <a:cubicBezTo>
                    <a:pt x="271" y="300"/>
                    <a:pt x="271" y="300"/>
                    <a:pt x="271" y="300"/>
                  </a:cubicBezTo>
                  <a:cubicBezTo>
                    <a:pt x="296" y="281"/>
                    <a:pt x="291" y="286"/>
                    <a:pt x="297" y="278"/>
                  </a:cubicBezTo>
                  <a:cubicBezTo>
                    <a:pt x="296" y="241"/>
                    <a:pt x="296" y="250"/>
                    <a:pt x="297" y="234"/>
                  </a:cubicBezTo>
                  <a:cubicBezTo>
                    <a:pt x="310" y="220"/>
                    <a:pt x="304" y="225"/>
                    <a:pt x="323" y="211"/>
                  </a:cubicBezTo>
                  <a:cubicBezTo>
                    <a:pt x="328" y="210"/>
                    <a:pt x="328" y="210"/>
                    <a:pt x="328" y="210"/>
                  </a:cubicBezTo>
                  <a:cubicBezTo>
                    <a:pt x="346" y="190"/>
                    <a:pt x="346" y="190"/>
                    <a:pt x="346" y="190"/>
                  </a:cubicBezTo>
                  <a:cubicBezTo>
                    <a:pt x="353" y="187"/>
                    <a:pt x="353" y="187"/>
                    <a:pt x="353" y="187"/>
                  </a:cubicBezTo>
                  <a:cubicBezTo>
                    <a:pt x="364" y="168"/>
                    <a:pt x="360" y="174"/>
                    <a:pt x="372" y="157"/>
                  </a:cubicBezTo>
                  <a:cubicBezTo>
                    <a:pt x="384" y="146"/>
                    <a:pt x="384" y="146"/>
                    <a:pt x="384" y="146"/>
                  </a:cubicBezTo>
                  <a:cubicBezTo>
                    <a:pt x="394" y="142"/>
                    <a:pt x="410" y="136"/>
                    <a:pt x="456" y="115"/>
                  </a:cubicBezTo>
                  <a:cubicBezTo>
                    <a:pt x="458" y="106"/>
                    <a:pt x="458" y="106"/>
                    <a:pt x="458" y="106"/>
                  </a:cubicBezTo>
                  <a:cubicBezTo>
                    <a:pt x="441" y="107"/>
                    <a:pt x="441" y="107"/>
                    <a:pt x="441" y="107"/>
                  </a:cubicBezTo>
                  <a:cubicBezTo>
                    <a:pt x="438" y="112"/>
                    <a:pt x="438" y="112"/>
                    <a:pt x="438" y="112"/>
                  </a:cubicBezTo>
                  <a:cubicBezTo>
                    <a:pt x="435" y="112"/>
                    <a:pt x="435" y="112"/>
                    <a:pt x="435" y="112"/>
                  </a:cubicBezTo>
                  <a:cubicBezTo>
                    <a:pt x="428" y="99"/>
                    <a:pt x="428" y="99"/>
                    <a:pt x="428" y="99"/>
                  </a:cubicBezTo>
                  <a:cubicBezTo>
                    <a:pt x="393" y="100"/>
                    <a:pt x="393" y="100"/>
                    <a:pt x="393" y="100"/>
                  </a:cubicBezTo>
                  <a:cubicBezTo>
                    <a:pt x="389" y="104"/>
                    <a:pt x="389" y="104"/>
                    <a:pt x="389" y="104"/>
                  </a:cubicBezTo>
                  <a:cubicBezTo>
                    <a:pt x="385" y="104"/>
                    <a:pt x="385" y="104"/>
                    <a:pt x="385" y="104"/>
                  </a:cubicBezTo>
                  <a:cubicBezTo>
                    <a:pt x="382" y="97"/>
                    <a:pt x="383" y="100"/>
                    <a:pt x="379" y="91"/>
                  </a:cubicBezTo>
                  <a:cubicBezTo>
                    <a:pt x="369" y="93"/>
                    <a:pt x="369" y="93"/>
                    <a:pt x="369" y="93"/>
                  </a:cubicBezTo>
                  <a:cubicBezTo>
                    <a:pt x="356" y="106"/>
                    <a:pt x="356" y="106"/>
                    <a:pt x="356" y="106"/>
                  </a:cubicBezTo>
                  <a:cubicBezTo>
                    <a:pt x="350" y="109"/>
                    <a:pt x="350" y="109"/>
                    <a:pt x="350" y="109"/>
                  </a:cubicBezTo>
                  <a:cubicBezTo>
                    <a:pt x="337" y="109"/>
                    <a:pt x="337" y="109"/>
                    <a:pt x="337" y="109"/>
                  </a:cubicBezTo>
                  <a:cubicBezTo>
                    <a:pt x="327" y="105"/>
                    <a:pt x="327" y="105"/>
                    <a:pt x="327" y="105"/>
                  </a:cubicBezTo>
                  <a:cubicBezTo>
                    <a:pt x="327" y="97"/>
                    <a:pt x="327" y="97"/>
                    <a:pt x="327" y="97"/>
                  </a:cubicBezTo>
                  <a:cubicBezTo>
                    <a:pt x="322" y="96"/>
                    <a:pt x="322" y="96"/>
                    <a:pt x="322" y="96"/>
                  </a:cubicBezTo>
                  <a:cubicBezTo>
                    <a:pt x="320" y="98"/>
                    <a:pt x="320" y="98"/>
                    <a:pt x="320" y="98"/>
                  </a:cubicBezTo>
                  <a:cubicBezTo>
                    <a:pt x="309" y="93"/>
                    <a:pt x="309" y="93"/>
                    <a:pt x="309" y="93"/>
                  </a:cubicBezTo>
                  <a:cubicBezTo>
                    <a:pt x="307" y="81"/>
                    <a:pt x="307" y="81"/>
                    <a:pt x="307" y="81"/>
                  </a:cubicBezTo>
                  <a:cubicBezTo>
                    <a:pt x="301" y="83"/>
                    <a:pt x="301" y="83"/>
                    <a:pt x="301" y="83"/>
                  </a:cubicBezTo>
                  <a:cubicBezTo>
                    <a:pt x="299" y="87"/>
                    <a:pt x="299" y="87"/>
                    <a:pt x="299" y="87"/>
                  </a:cubicBezTo>
                  <a:cubicBezTo>
                    <a:pt x="276" y="82"/>
                    <a:pt x="260" y="70"/>
                    <a:pt x="253" y="65"/>
                  </a:cubicBezTo>
                  <a:cubicBezTo>
                    <a:pt x="241" y="65"/>
                    <a:pt x="241" y="65"/>
                    <a:pt x="241" y="65"/>
                  </a:cubicBezTo>
                  <a:cubicBezTo>
                    <a:pt x="236" y="61"/>
                    <a:pt x="236" y="61"/>
                    <a:pt x="236" y="61"/>
                  </a:cubicBezTo>
                  <a:cubicBezTo>
                    <a:pt x="227" y="64"/>
                    <a:pt x="227" y="64"/>
                    <a:pt x="227" y="64"/>
                  </a:cubicBezTo>
                  <a:cubicBezTo>
                    <a:pt x="223" y="68"/>
                    <a:pt x="223" y="68"/>
                    <a:pt x="223" y="68"/>
                  </a:cubicBezTo>
                  <a:cubicBezTo>
                    <a:pt x="221" y="73"/>
                    <a:pt x="221" y="73"/>
                    <a:pt x="221" y="73"/>
                  </a:cubicBezTo>
                  <a:cubicBezTo>
                    <a:pt x="202" y="73"/>
                    <a:pt x="202" y="73"/>
                    <a:pt x="202" y="73"/>
                  </a:cubicBezTo>
                  <a:cubicBezTo>
                    <a:pt x="202" y="65"/>
                    <a:pt x="202" y="65"/>
                    <a:pt x="202" y="65"/>
                  </a:cubicBezTo>
                  <a:cubicBezTo>
                    <a:pt x="177" y="64"/>
                    <a:pt x="177" y="64"/>
                    <a:pt x="177" y="64"/>
                  </a:cubicBezTo>
                  <a:cubicBezTo>
                    <a:pt x="176" y="58"/>
                    <a:pt x="176" y="58"/>
                    <a:pt x="176" y="58"/>
                  </a:cubicBezTo>
                  <a:cubicBezTo>
                    <a:pt x="157" y="58"/>
                    <a:pt x="157" y="58"/>
                    <a:pt x="157" y="58"/>
                  </a:cubicBezTo>
                  <a:cubicBezTo>
                    <a:pt x="150" y="51"/>
                    <a:pt x="150" y="51"/>
                    <a:pt x="150" y="51"/>
                  </a:cubicBezTo>
                  <a:cubicBezTo>
                    <a:pt x="143" y="21"/>
                    <a:pt x="145" y="32"/>
                    <a:pt x="141" y="5"/>
                  </a:cubicBezTo>
                  <a:cubicBezTo>
                    <a:pt x="132" y="1"/>
                    <a:pt x="135" y="2"/>
                    <a:pt x="124" y="0"/>
                  </a:cubicBezTo>
                  <a:cubicBezTo>
                    <a:pt x="122" y="0"/>
                    <a:pt x="122" y="0"/>
                    <a:pt x="122" y="0"/>
                  </a:cubicBezTo>
                  <a:cubicBezTo>
                    <a:pt x="121" y="33"/>
                    <a:pt x="121" y="33"/>
                    <a:pt x="121" y="33"/>
                  </a:cubicBezTo>
                  <a:cubicBezTo>
                    <a:pt x="0" y="33"/>
                    <a:pt x="0" y="33"/>
                    <a:pt x="0" y="33"/>
                  </a:cubicBezTo>
                  <a:lnTo>
                    <a:pt x="7" y="55"/>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8">
              <a:extLst>
                <a:ext uri="{FF2B5EF4-FFF2-40B4-BE49-F238E27FC236}">
                  <a16:creationId xmlns:a16="http://schemas.microsoft.com/office/drawing/2014/main" id="{BBAC13F8-82EC-433D-9DE3-47494A6522E2}"/>
                </a:ext>
              </a:extLst>
            </p:cNvPr>
            <p:cNvSpPr>
              <a:spLocks/>
            </p:cNvSpPr>
            <p:nvPr/>
          </p:nvSpPr>
          <p:spPr bwMode="auto">
            <a:xfrm>
              <a:off x="12380828" y="7639907"/>
              <a:ext cx="1250338" cy="1095594"/>
            </a:xfrm>
            <a:custGeom>
              <a:avLst/>
              <a:gdLst>
                <a:gd name="T0" fmla="*/ 432 w 460"/>
                <a:gd name="T1" fmla="*/ 355 h 404"/>
                <a:gd name="T2" fmla="*/ 457 w 460"/>
                <a:gd name="T3" fmla="*/ 338 h 404"/>
                <a:gd name="T4" fmla="*/ 457 w 460"/>
                <a:gd name="T5" fmla="*/ 326 h 404"/>
                <a:gd name="T6" fmla="*/ 460 w 460"/>
                <a:gd name="T7" fmla="*/ 320 h 404"/>
                <a:gd name="T8" fmla="*/ 455 w 460"/>
                <a:gd name="T9" fmla="*/ 313 h 404"/>
                <a:gd name="T10" fmla="*/ 446 w 460"/>
                <a:gd name="T11" fmla="*/ 314 h 404"/>
                <a:gd name="T12" fmla="*/ 437 w 460"/>
                <a:gd name="T13" fmla="*/ 304 h 404"/>
                <a:gd name="T14" fmla="*/ 430 w 460"/>
                <a:gd name="T15" fmla="*/ 286 h 404"/>
                <a:gd name="T16" fmla="*/ 434 w 460"/>
                <a:gd name="T17" fmla="*/ 276 h 404"/>
                <a:gd name="T18" fmla="*/ 419 w 460"/>
                <a:gd name="T19" fmla="*/ 245 h 404"/>
                <a:gd name="T20" fmla="*/ 400 w 460"/>
                <a:gd name="T21" fmla="*/ 242 h 404"/>
                <a:gd name="T22" fmla="*/ 373 w 460"/>
                <a:gd name="T23" fmla="*/ 220 h 404"/>
                <a:gd name="T24" fmla="*/ 364 w 460"/>
                <a:gd name="T25" fmla="*/ 203 h 404"/>
                <a:gd name="T26" fmla="*/ 379 w 460"/>
                <a:gd name="T27" fmla="*/ 154 h 404"/>
                <a:gd name="T28" fmla="*/ 371 w 460"/>
                <a:gd name="T29" fmla="*/ 150 h 404"/>
                <a:gd name="T30" fmla="*/ 344 w 460"/>
                <a:gd name="T31" fmla="*/ 147 h 404"/>
                <a:gd name="T32" fmla="*/ 339 w 460"/>
                <a:gd name="T33" fmla="*/ 140 h 404"/>
                <a:gd name="T34" fmla="*/ 339 w 460"/>
                <a:gd name="T35" fmla="*/ 123 h 404"/>
                <a:gd name="T36" fmla="*/ 289 w 460"/>
                <a:gd name="T37" fmla="*/ 78 h 404"/>
                <a:gd name="T38" fmla="*/ 278 w 460"/>
                <a:gd name="T39" fmla="*/ 32 h 404"/>
                <a:gd name="T40" fmla="*/ 281 w 460"/>
                <a:gd name="T41" fmla="*/ 22 h 404"/>
                <a:gd name="T42" fmla="*/ 266 w 460"/>
                <a:gd name="T43" fmla="*/ 0 h 404"/>
                <a:gd name="T44" fmla="*/ 0 w 460"/>
                <a:gd name="T45" fmla="*/ 11 h 404"/>
                <a:gd name="T46" fmla="*/ 5 w 460"/>
                <a:gd name="T47" fmla="*/ 21 h 404"/>
                <a:gd name="T48" fmla="*/ 4 w 460"/>
                <a:gd name="T49" fmla="*/ 30 h 404"/>
                <a:gd name="T50" fmla="*/ 38 w 460"/>
                <a:gd name="T51" fmla="*/ 72 h 404"/>
                <a:gd name="T52" fmla="*/ 48 w 460"/>
                <a:gd name="T53" fmla="*/ 73 h 404"/>
                <a:gd name="T54" fmla="*/ 54 w 460"/>
                <a:gd name="T55" fmla="*/ 77 h 404"/>
                <a:gd name="T56" fmla="*/ 54 w 460"/>
                <a:gd name="T57" fmla="*/ 89 h 404"/>
                <a:gd name="T58" fmla="*/ 47 w 460"/>
                <a:gd name="T59" fmla="*/ 95 h 404"/>
                <a:gd name="T60" fmla="*/ 45 w 460"/>
                <a:gd name="T61" fmla="*/ 104 h 404"/>
                <a:gd name="T62" fmla="*/ 73 w 460"/>
                <a:gd name="T63" fmla="*/ 138 h 404"/>
                <a:gd name="T64" fmla="*/ 77 w 460"/>
                <a:gd name="T65" fmla="*/ 367 h 404"/>
                <a:gd name="T66" fmla="*/ 395 w 460"/>
                <a:gd name="T67" fmla="*/ 358 h 404"/>
                <a:gd name="T68" fmla="*/ 404 w 460"/>
                <a:gd name="T69" fmla="*/ 373 h 404"/>
                <a:gd name="T70" fmla="*/ 401 w 460"/>
                <a:gd name="T71" fmla="*/ 385 h 404"/>
                <a:gd name="T72" fmla="*/ 388 w 460"/>
                <a:gd name="T73" fmla="*/ 395 h 404"/>
                <a:gd name="T74" fmla="*/ 386 w 460"/>
                <a:gd name="T75" fmla="*/ 402 h 404"/>
                <a:gd name="T76" fmla="*/ 407 w 460"/>
                <a:gd name="T77" fmla="*/ 404 h 404"/>
                <a:gd name="T78" fmla="*/ 424 w 460"/>
                <a:gd name="T79" fmla="*/ 400 h 404"/>
                <a:gd name="T80" fmla="*/ 432 w 460"/>
                <a:gd name="T81" fmla="*/ 355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0" h="404">
                  <a:moveTo>
                    <a:pt x="432" y="355"/>
                  </a:moveTo>
                  <a:cubicBezTo>
                    <a:pt x="452" y="339"/>
                    <a:pt x="447" y="343"/>
                    <a:pt x="457" y="338"/>
                  </a:cubicBezTo>
                  <a:cubicBezTo>
                    <a:pt x="457" y="326"/>
                    <a:pt x="457" y="326"/>
                    <a:pt x="457" y="326"/>
                  </a:cubicBezTo>
                  <a:cubicBezTo>
                    <a:pt x="460" y="320"/>
                    <a:pt x="460" y="320"/>
                    <a:pt x="460" y="320"/>
                  </a:cubicBezTo>
                  <a:cubicBezTo>
                    <a:pt x="455" y="313"/>
                    <a:pt x="455" y="313"/>
                    <a:pt x="455" y="313"/>
                  </a:cubicBezTo>
                  <a:cubicBezTo>
                    <a:pt x="446" y="314"/>
                    <a:pt x="446" y="314"/>
                    <a:pt x="446" y="314"/>
                  </a:cubicBezTo>
                  <a:cubicBezTo>
                    <a:pt x="437" y="304"/>
                    <a:pt x="437" y="304"/>
                    <a:pt x="437" y="304"/>
                  </a:cubicBezTo>
                  <a:cubicBezTo>
                    <a:pt x="430" y="286"/>
                    <a:pt x="430" y="286"/>
                    <a:pt x="430" y="286"/>
                  </a:cubicBezTo>
                  <a:cubicBezTo>
                    <a:pt x="434" y="276"/>
                    <a:pt x="434" y="276"/>
                    <a:pt x="434" y="276"/>
                  </a:cubicBezTo>
                  <a:cubicBezTo>
                    <a:pt x="424" y="260"/>
                    <a:pt x="428" y="267"/>
                    <a:pt x="419" y="245"/>
                  </a:cubicBezTo>
                  <a:cubicBezTo>
                    <a:pt x="400" y="242"/>
                    <a:pt x="400" y="242"/>
                    <a:pt x="400" y="242"/>
                  </a:cubicBezTo>
                  <a:cubicBezTo>
                    <a:pt x="373" y="220"/>
                    <a:pt x="373" y="220"/>
                    <a:pt x="373" y="220"/>
                  </a:cubicBezTo>
                  <a:cubicBezTo>
                    <a:pt x="364" y="203"/>
                    <a:pt x="364" y="203"/>
                    <a:pt x="364" y="203"/>
                  </a:cubicBezTo>
                  <a:cubicBezTo>
                    <a:pt x="372" y="171"/>
                    <a:pt x="373" y="181"/>
                    <a:pt x="379" y="154"/>
                  </a:cubicBezTo>
                  <a:cubicBezTo>
                    <a:pt x="371" y="150"/>
                    <a:pt x="371" y="150"/>
                    <a:pt x="371" y="150"/>
                  </a:cubicBezTo>
                  <a:cubicBezTo>
                    <a:pt x="344" y="147"/>
                    <a:pt x="344" y="147"/>
                    <a:pt x="344" y="147"/>
                  </a:cubicBezTo>
                  <a:cubicBezTo>
                    <a:pt x="339" y="140"/>
                    <a:pt x="339" y="140"/>
                    <a:pt x="339" y="140"/>
                  </a:cubicBezTo>
                  <a:cubicBezTo>
                    <a:pt x="339" y="123"/>
                    <a:pt x="339" y="123"/>
                    <a:pt x="339" y="123"/>
                  </a:cubicBezTo>
                  <a:cubicBezTo>
                    <a:pt x="312" y="106"/>
                    <a:pt x="324" y="115"/>
                    <a:pt x="289" y="78"/>
                  </a:cubicBezTo>
                  <a:cubicBezTo>
                    <a:pt x="278" y="43"/>
                    <a:pt x="281" y="53"/>
                    <a:pt x="278" y="32"/>
                  </a:cubicBezTo>
                  <a:cubicBezTo>
                    <a:pt x="281" y="22"/>
                    <a:pt x="281" y="22"/>
                    <a:pt x="281" y="22"/>
                  </a:cubicBezTo>
                  <a:cubicBezTo>
                    <a:pt x="268" y="8"/>
                    <a:pt x="272" y="12"/>
                    <a:pt x="266" y="0"/>
                  </a:cubicBezTo>
                  <a:cubicBezTo>
                    <a:pt x="207" y="6"/>
                    <a:pt x="228" y="5"/>
                    <a:pt x="0" y="11"/>
                  </a:cubicBezTo>
                  <a:cubicBezTo>
                    <a:pt x="5" y="21"/>
                    <a:pt x="5" y="21"/>
                    <a:pt x="5" y="21"/>
                  </a:cubicBezTo>
                  <a:cubicBezTo>
                    <a:pt x="4" y="30"/>
                    <a:pt x="4" y="30"/>
                    <a:pt x="4" y="30"/>
                  </a:cubicBezTo>
                  <a:cubicBezTo>
                    <a:pt x="23" y="59"/>
                    <a:pt x="26" y="60"/>
                    <a:pt x="38" y="72"/>
                  </a:cubicBezTo>
                  <a:cubicBezTo>
                    <a:pt x="48" y="73"/>
                    <a:pt x="48" y="73"/>
                    <a:pt x="48" y="73"/>
                  </a:cubicBezTo>
                  <a:cubicBezTo>
                    <a:pt x="54" y="77"/>
                    <a:pt x="54" y="77"/>
                    <a:pt x="54" y="77"/>
                  </a:cubicBezTo>
                  <a:cubicBezTo>
                    <a:pt x="54" y="89"/>
                    <a:pt x="54" y="89"/>
                    <a:pt x="54" y="89"/>
                  </a:cubicBezTo>
                  <a:cubicBezTo>
                    <a:pt x="47" y="95"/>
                    <a:pt x="47" y="95"/>
                    <a:pt x="47" y="95"/>
                  </a:cubicBezTo>
                  <a:cubicBezTo>
                    <a:pt x="45" y="104"/>
                    <a:pt x="45" y="104"/>
                    <a:pt x="45" y="104"/>
                  </a:cubicBezTo>
                  <a:cubicBezTo>
                    <a:pt x="62" y="130"/>
                    <a:pt x="62" y="129"/>
                    <a:pt x="73" y="138"/>
                  </a:cubicBezTo>
                  <a:cubicBezTo>
                    <a:pt x="85" y="241"/>
                    <a:pt x="71" y="293"/>
                    <a:pt x="77" y="367"/>
                  </a:cubicBezTo>
                  <a:cubicBezTo>
                    <a:pt x="193" y="366"/>
                    <a:pt x="176" y="367"/>
                    <a:pt x="395" y="358"/>
                  </a:cubicBezTo>
                  <a:cubicBezTo>
                    <a:pt x="404" y="373"/>
                    <a:pt x="404" y="373"/>
                    <a:pt x="404" y="373"/>
                  </a:cubicBezTo>
                  <a:cubicBezTo>
                    <a:pt x="401" y="385"/>
                    <a:pt x="401" y="385"/>
                    <a:pt x="401" y="385"/>
                  </a:cubicBezTo>
                  <a:cubicBezTo>
                    <a:pt x="388" y="395"/>
                    <a:pt x="388" y="395"/>
                    <a:pt x="388" y="395"/>
                  </a:cubicBezTo>
                  <a:cubicBezTo>
                    <a:pt x="386" y="402"/>
                    <a:pt x="386" y="402"/>
                    <a:pt x="386" y="402"/>
                  </a:cubicBezTo>
                  <a:cubicBezTo>
                    <a:pt x="407" y="404"/>
                    <a:pt x="407" y="404"/>
                    <a:pt x="407" y="404"/>
                  </a:cubicBezTo>
                  <a:cubicBezTo>
                    <a:pt x="424" y="400"/>
                    <a:pt x="424" y="400"/>
                    <a:pt x="424" y="400"/>
                  </a:cubicBezTo>
                  <a:cubicBezTo>
                    <a:pt x="432" y="374"/>
                    <a:pt x="430" y="384"/>
                    <a:pt x="432" y="35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29">
              <a:extLst>
                <a:ext uri="{FF2B5EF4-FFF2-40B4-BE49-F238E27FC236}">
                  <a16:creationId xmlns:a16="http://schemas.microsoft.com/office/drawing/2014/main" id="{180AD911-0995-474C-A78F-4FEC743F891D}"/>
                </a:ext>
              </a:extLst>
            </p:cNvPr>
            <p:cNvSpPr>
              <a:spLocks/>
            </p:cNvSpPr>
            <p:nvPr/>
          </p:nvSpPr>
          <p:spPr bwMode="auto">
            <a:xfrm>
              <a:off x="13225736" y="8952144"/>
              <a:ext cx="668498" cy="1176061"/>
            </a:xfrm>
            <a:custGeom>
              <a:avLst/>
              <a:gdLst>
                <a:gd name="T0" fmla="*/ 164 w 246"/>
                <a:gd name="T1" fmla="*/ 431 h 434"/>
                <a:gd name="T2" fmla="*/ 175 w 246"/>
                <a:gd name="T3" fmla="*/ 414 h 434"/>
                <a:gd name="T4" fmla="*/ 182 w 246"/>
                <a:gd name="T5" fmla="*/ 417 h 434"/>
                <a:gd name="T6" fmla="*/ 209 w 246"/>
                <a:gd name="T7" fmla="*/ 410 h 434"/>
                <a:gd name="T8" fmla="*/ 217 w 246"/>
                <a:gd name="T9" fmla="*/ 411 h 434"/>
                <a:gd name="T10" fmla="*/ 223 w 246"/>
                <a:gd name="T11" fmla="*/ 414 h 434"/>
                <a:gd name="T12" fmla="*/ 244 w 246"/>
                <a:gd name="T13" fmla="*/ 414 h 434"/>
                <a:gd name="T14" fmla="*/ 246 w 246"/>
                <a:gd name="T15" fmla="*/ 408 h 434"/>
                <a:gd name="T16" fmla="*/ 232 w 246"/>
                <a:gd name="T17" fmla="*/ 0 h 434"/>
                <a:gd name="T18" fmla="*/ 82 w 246"/>
                <a:gd name="T19" fmla="*/ 9 h 434"/>
                <a:gd name="T20" fmla="*/ 81 w 246"/>
                <a:gd name="T21" fmla="*/ 22 h 434"/>
                <a:gd name="T22" fmla="*/ 70 w 246"/>
                <a:gd name="T23" fmla="*/ 27 h 434"/>
                <a:gd name="T24" fmla="*/ 60 w 246"/>
                <a:gd name="T25" fmla="*/ 48 h 434"/>
                <a:gd name="T26" fmla="*/ 62 w 246"/>
                <a:gd name="T27" fmla="*/ 64 h 434"/>
                <a:gd name="T28" fmla="*/ 51 w 246"/>
                <a:gd name="T29" fmla="*/ 68 h 434"/>
                <a:gd name="T30" fmla="*/ 37 w 246"/>
                <a:gd name="T31" fmla="*/ 89 h 434"/>
                <a:gd name="T32" fmla="*/ 40 w 246"/>
                <a:gd name="T33" fmla="*/ 98 h 434"/>
                <a:gd name="T34" fmla="*/ 28 w 246"/>
                <a:gd name="T35" fmla="*/ 108 h 434"/>
                <a:gd name="T36" fmla="*/ 21 w 246"/>
                <a:gd name="T37" fmla="*/ 138 h 434"/>
                <a:gd name="T38" fmla="*/ 28 w 246"/>
                <a:gd name="T39" fmla="*/ 148 h 434"/>
                <a:gd name="T40" fmla="*/ 22 w 246"/>
                <a:gd name="T41" fmla="*/ 154 h 434"/>
                <a:gd name="T42" fmla="*/ 28 w 246"/>
                <a:gd name="T43" fmla="*/ 165 h 434"/>
                <a:gd name="T44" fmla="*/ 29 w 246"/>
                <a:gd name="T45" fmla="*/ 182 h 434"/>
                <a:gd name="T46" fmla="*/ 23 w 246"/>
                <a:gd name="T47" fmla="*/ 195 h 434"/>
                <a:gd name="T48" fmla="*/ 25 w 246"/>
                <a:gd name="T49" fmla="*/ 215 h 434"/>
                <a:gd name="T50" fmla="*/ 33 w 246"/>
                <a:gd name="T51" fmla="*/ 233 h 434"/>
                <a:gd name="T52" fmla="*/ 33 w 246"/>
                <a:gd name="T53" fmla="*/ 240 h 434"/>
                <a:gd name="T54" fmla="*/ 42 w 246"/>
                <a:gd name="T55" fmla="*/ 248 h 434"/>
                <a:gd name="T56" fmla="*/ 39 w 246"/>
                <a:gd name="T57" fmla="*/ 261 h 434"/>
                <a:gd name="T58" fmla="*/ 35 w 246"/>
                <a:gd name="T59" fmla="*/ 262 h 434"/>
                <a:gd name="T60" fmla="*/ 38 w 246"/>
                <a:gd name="T61" fmla="*/ 269 h 434"/>
                <a:gd name="T62" fmla="*/ 3 w 246"/>
                <a:gd name="T63" fmla="*/ 329 h 434"/>
                <a:gd name="T64" fmla="*/ 0 w 246"/>
                <a:gd name="T65" fmla="*/ 362 h 434"/>
                <a:gd name="T66" fmla="*/ 2 w 246"/>
                <a:gd name="T67" fmla="*/ 368 h 434"/>
                <a:gd name="T68" fmla="*/ 139 w 246"/>
                <a:gd name="T69" fmla="*/ 361 h 434"/>
                <a:gd name="T70" fmla="*/ 142 w 246"/>
                <a:gd name="T71" fmla="*/ 367 h 434"/>
                <a:gd name="T72" fmla="*/ 138 w 246"/>
                <a:gd name="T73" fmla="*/ 395 h 434"/>
                <a:gd name="T74" fmla="*/ 151 w 246"/>
                <a:gd name="T75" fmla="*/ 409 h 434"/>
                <a:gd name="T76" fmla="*/ 160 w 246"/>
                <a:gd name="T77" fmla="*/ 434 h 434"/>
                <a:gd name="T78" fmla="*/ 164 w 246"/>
                <a:gd name="T79" fmla="*/ 431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6" h="434">
                  <a:moveTo>
                    <a:pt x="164" y="431"/>
                  </a:moveTo>
                  <a:cubicBezTo>
                    <a:pt x="175" y="414"/>
                    <a:pt x="175" y="414"/>
                    <a:pt x="175" y="414"/>
                  </a:cubicBezTo>
                  <a:cubicBezTo>
                    <a:pt x="182" y="417"/>
                    <a:pt x="182" y="417"/>
                    <a:pt x="182" y="417"/>
                  </a:cubicBezTo>
                  <a:cubicBezTo>
                    <a:pt x="209" y="410"/>
                    <a:pt x="209" y="410"/>
                    <a:pt x="209" y="410"/>
                  </a:cubicBezTo>
                  <a:cubicBezTo>
                    <a:pt x="217" y="411"/>
                    <a:pt x="217" y="411"/>
                    <a:pt x="217" y="411"/>
                  </a:cubicBezTo>
                  <a:cubicBezTo>
                    <a:pt x="223" y="414"/>
                    <a:pt x="223" y="414"/>
                    <a:pt x="223" y="414"/>
                  </a:cubicBezTo>
                  <a:cubicBezTo>
                    <a:pt x="244" y="414"/>
                    <a:pt x="244" y="414"/>
                    <a:pt x="244" y="414"/>
                  </a:cubicBezTo>
                  <a:cubicBezTo>
                    <a:pt x="246" y="408"/>
                    <a:pt x="246" y="408"/>
                    <a:pt x="246" y="408"/>
                  </a:cubicBezTo>
                  <a:cubicBezTo>
                    <a:pt x="231" y="281"/>
                    <a:pt x="222" y="314"/>
                    <a:pt x="232" y="0"/>
                  </a:cubicBezTo>
                  <a:cubicBezTo>
                    <a:pt x="131" y="7"/>
                    <a:pt x="186" y="6"/>
                    <a:pt x="82" y="9"/>
                  </a:cubicBezTo>
                  <a:cubicBezTo>
                    <a:pt x="81" y="22"/>
                    <a:pt x="81" y="22"/>
                    <a:pt x="81" y="22"/>
                  </a:cubicBezTo>
                  <a:cubicBezTo>
                    <a:pt x="70" y="27"/>
                    <a:pt x="70" y="27"/>
                    <a:pt x="70" y="27"/>
                  </a:cubicBezTo>
                  <a:cubicBezTo>
                    <a:pt x="60" y="48"/>
                    <a:pt x="60" y="48"/>
                    <a:pt x="60" y="48"/>
                  </a:cubicBezTo>
                  <a:cubicBezTo>
                    <a:pt x="62" y="56"/>
                    <a:pt x="62" y="52"/>
                    <a:pt x="62" y="64"/>
                  </a:cubicBezTo>
                  <a:cubicBezTo>
                    <a:pt x="51" y="68"/>
                    <a:pt x="51" y="68"/>
                    <a:pt x="51" y="68"/>
                  </a:cubicBezTo>
                  <a:cubicBezTo>
                    <a:pt x="37" y="89"/>
                    <a:pt x="37" y="89"/>
                    <a:pt x="37" y="89"/>
                  </a:cubicBezTo>
                  <a:cubicBezTo>
                    <a:pt x="40" y="98"/>
                    <a:pt x="40" y="98"/>
                    <a:pt x="40" y="98"/>
                  </a:cubicBezTo>
                  <a:cubicBezTo>
                    <a:pt x="28" y="108"/>
                    <a:pt x="28" y="108"/>
                    <a:pt x="28" y="108"/>
                  </a:cubicBezTo>
                  <a:cubicBezTo>
                    <a:pt x="23" y="135"/>
                    <a:pt x="24" y="128"/>
                    <a:pt x="21" y="138"/>
                  </a:cubicBezTo>
                  <a:cubicBezTo>
                    <a:pt x="28" y="148"/>
                    <a:pt x="28" y="148"/>
                    <a:pt x="28" y="148"/>
                  </a:cubicBezTo>
                  <a:cubicBezTo>
                    <a:pt x="22" y="154"/>
                    <a:pt x="22" y="154"/>
                    <a:pt x="22" y="154"/>
                  </a:cubicBezTo>
                  <a:cubicBezTo>
                    <a:pt x="28" y="165"/>
                    <a:pt x="28" y="165"/>
                    <a:pt x="28" y="165"/>
                  </a:cubicBezTo>
                  <a:cubicBezTo>
                    <a:pt x="29" y="182"/>
                    <a:pt x="29" y="182"/>
                    <a:pt x="29" y="182"/>
                  </a:cubicBezTo>
                  <a:cubicBezTo>
                    <a:pt x="23" y="194"/>
                    <a:pt x="24" y="191"/>
                    <a:pt x="23" y="195"/>
                  </a:cubicBezTo>
                  <a:cubicBezTo>
                    <a:pt x="25" y="215"/>
                    <a:pt x="25" y="215"/>
                    <a:pt x="25" y="215"/>
                  </a:cubicBezTo>
                  <a:cubicBezTo>
                    <a:pt x="33" y="233"/>
                    <a:pt x="33" y="233"/>
                    <a:pt x="33" y="233"/>
                  </a:cubicBezTo>
                  <a:cubicBezTo>
                    <a:pt x="33" y="240"/>
                    <a:pt x="33" y="240"/>
                    <a:pt x="33" y="240"/>
                  </a:cubicBezTo>
                  <a:cubicBezTo>
                    <a:pt x="42" y="248"/>
                    <a:pt x="42" y="248"/>
                    <a:pt x="42" y="248"/>
                  </a:cubicBezTo>
                  <a:cubicBezTo>
                    <a:pt x="39" y="261"/>
                    <a:pt x="39" y="261"/>
                    <a:pt x="39" y="261"/>
                  </a:cubicBezTo>
                  <a:cubicBezTo>
                    <a:pt x="35" y="262"/>
                    <a:pt x="35" y="262"/>
                    <a:pt x="35" y="262"/>
                  </a:cubicBezTo>
                  <a:cubicBezTo>
                    <a:pt x="38" y="269"/>
                    <a:pt x="38" y="269"/>
                    <a:pt x="38" y="269"/>
                  </a:cubicBezTo>
                  <a:cubicBezTo>
                    <a:pt x="3" y="329"/>
                    <a:pt x="3" y="329"/>
                    <a:pt x="3" y="329"/>
                  </a:cubicBezTo>
                  <a:cubicBezTo>
                    <a:pt x="0" y="362"/>
                    <a:pt x="0" y="362"/>
                    <a:pt x="0" y="362"/>
                  </a:cubicBezTo>
                  <a:cubicBezTo>
                    <a:pt x="2" y="368"/>
                    <a:pt x="2" y="368"/>
                    <a:pt x="2" y="368"/>
                  </a:cubicBezTo>
                  <a:cubicBezTo>
                    <a:pt x="84" y="366"/>
                    <a:pt x="112" y="366"/>
                    <a:pt x="139" y="361"/>
                  </a:cubicBezTo>
                  <a:cubicBezTo>
                    <a:pt x="142" y="367"/>
                    <a:pt x="142" y="367"/>
                    <a:pt x="142" y="367"/>
                  </a:cubicBezTo>
                  <a:cubicBezTo>
                    <a:pt x="138" y="395"/>
                    <a:pt x="138" y="395"/>
                    <a:pt x="138" y="395"/>
                  </a:cubicBezTo>
                  <a:cubicBezTo>
                    <a:pt x="151" y="409"/>
                    <a:pt x="151" y="409"/>
                    <a:pt x="151" y="409"/>
                  </a:cubicBezTo>
                  <a:cubicBezTo>
                    <a:pt x="160" y="434"/>
                    <a:pt x="160" y="434"/>
                    <a:pt x="160" y="434"/>
                  </a:cubicBezTo>
                  <a:lnTo>
                    <a:pt x="164" y="431"/>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30">
              <a:extLst>
                <a:ext uri="{FF2B5EF4-FFF2-40B4-BE49-F238E27FC236}">
                  <a16:creationId xmlns:a16="http://schemas.microsoft.com/office/drawing/2014/main" id="{C7EEC414-8910-4B9E-9652-BB15C46351BB}"/>
                </a:ext>
              </a:extLst>
            </p:cNvPr>
            <p:cNvSpPr>
              <a:spLocks/>
            </p:cNvSpPr>
            <p:nvPr/>
          </p:nvSpPr>
          <p:spPr bwMode="auto">
            <a:xfrm>
              <a:off x="9118807" y="5321829"/>
              <a:ext cx="1921932" cy="1222486"/>
            </a:xfrm>
            <a:custGeom>
              <a:avLst/>
              <a:gdLst>
                <a:gd name="T0" fmla="*/ 678 w 708"/>
                <a:gd name="T1" fmla="*/ 450 h 450"/>
                <a:gd name="T2" fmla="*/ 246 w 708"/>
                <a:gd name="T3" fmla="*/ 396 h 450"/>
                <a:gd name="T4" fmla="*/ 240 w 708"/>
                <a:gd name="T5" fmla="*/ 440 h 450"/>
                <a:gd name="T6" fmla="*/ 232 w 708"/>
                <a:gd name="T7" fmla="*/ 434 h 450"/>
                <a:gd name="T8" fmla="*/ 231 w 708"/>
                <a:gd name="T9" fmla="*/ 424 h 450"/>
                <a:gd name="T10" fmla="*/ 226 w 708"/>
                <a:gd name="T11" fmla="*/ 416 h 450"/>
                <a:gd name="T12" fmla="*/ 212 w 708"/>
                <a:gd name="T13" fmla="*/ 422 h 450"/>
                <a:gd name="T14" fmla="*/ 210 w 708"/>
                <a:gd name="T15" fmla="*/ 432 h 450"/>
                <a:gd name="T16" fmla="*/ 200 w 708"/>
                <a:gd name="T17" fmla="*/ 433 h 450"/>
                <a:gd name="T18" fmla="*/ 185 w 708"/>
                <a:gd name="T19" fmla="*/ 427 h 450"/>
                <a:gd name="T20" fmla="*/ 159 w 708"/>
                <a:gd name="T21" fmla="*/ 430 h 450"/>
                <a:gd name="T22" fmla="*/ 146 w 708"/>
                <a:gd name="T23" fmla="*/ 424 h 450"/>
                <a:gd name="T24" fmla="*/ 134 w 708"/>
                <a:gd name="T25" fmla="*/ 425 h 450"/>
                <a:gd name="T26" fmla="*/ 126 w 708"/>
                <a:gd name="T27" fmla="*/ 432 h 450"/>
                <a:gd name="T28" fmla="*/ 122 w 708"/>
                <a:gd name="T29" fmla="*/ 430 h 450"/>
                <a:gd name="T30" fmla="*/ 120 w 708"/>
                <a:gd name="T31" fmla="*/ 416 h 450"/>
                <a:gd name="T32" fmla="*/ 122 w 708"/>
                <a:gd name="T33" fmla="*/ 404 h 450"/>
                <a:gd name="T34" fmla="*/ 98 w 708"/>
                <a:gd name="T35" fmla="*/ 381 h 450"/>
                <a:gd name="T36" fmla="*/ 88 w 708"/>
                <a:gd name="T37" fmla="*/ 309 h 450"/>
                <a:gd name="T38" fmla="*/ 82 w 708"/>
                <a:gd name="T39" fmla="*/ 306 h 450"/>
                <a:gd name="T40" fmla="*/ 79 w 708"/>
                <a:gd name="T41" fmla="*/ 310 h 450"/>
                <a:gd name="T42" fmla="*/ 61 w 708"/>
                <a:gd name="T43" fmla="*/ 323 h 450"/>
                <a:gd name="T44" fmla="*/ 56 w 708"/>
                <a:gd name="T45" fmla="*/ 322 h 450"/>
                <a:gd name="T46" fmla="*/ 47 w 708"/>
                <a:gd name="T47" fmla="*/ 311 h 450"/>
                <a:gd name="T48" fmla="*/ 46 w 708"/>
                <a:gd name="T49" fmla="*/ 300 h 450"/>
                <a:gd name="T50" fmla="*/ 74 w 708"/>
                <a:gd name="T51" fmla="*/ 231 h 450"/>
                <a:gd name="T52" fmla="*/ 72 w 708"/>
                <a:gd name="T53" fmla="*/ 221 h 450"/>
                <a:gd name="T54" fmla="*/ 58 w 708"/>
                <a:gd name="T55" fmla="*/ 216 h 450"/>
                <a:gd name="T56" fmla="*/ 56 w 708"/>
                <a:gd name="T57" fmla="*/ 213 h 450"/>
                <a:gd name="T58" fmla="*/ 27 w 708"/>
                <a:gd name="T59" fmla="*/ 157 h 450"/>
                <a:gd name="T60" fmla="*/ 14 w 708"/>
                <a:gd name="T61" fmla="*/ 151 h 450"/>
                <a:gd name="T62" fmla="*/ 7 w 708"/>
                <a:gd name="T63" fmla="*/ 134 h 450"/>
                <a:gd name="T64" fmla="*/ 12 w 708"/>
                <a:gd name="T65" fmla="*/ 115 h 450"/>
                <a:gd name="T66" fmla="*/ 0 w 708"/>
                <a:gd name="T67" fmla="*/ 85 h 450"/>
                <a:gd name="T68" fmla="*/ 17 w 708"/>
                <a:gd name="T69" fmla="*/ 0 h 450"/>
                <a:gd name="T70" fmla="*/ 708 w 708"/>
                <a:gd name="T71" fmla="*/ 104 h 450"/>
                <a:gd name="T72" fmla="*/ 678 w 708"/>
                <a:gd name="T73" fmla="*/ 45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8" h="450">
                  <a:moveTo>
                    <a:pt x="678" y="450"/>
                  </a:moveTo>
                  <a:cubicBezTo>
                    <a:pt x="388" y="418"/>
                    <a:pt x="486" y="430"/>
                    <a:pt x="246" y="396"/>
                  </a:cubicBezTo>
                  <a:cubicBezTo>
                    <a:pt x="240" y="440"/>
                    <a:pt x="240" y="440"/>
                    <a:pt x="240" y="440"/>
                  </a:cubicBezTo>
                  <a:cubicBezTo>
                    <a:pt x="232" y="434"/>
                    <a:pt x="232" y="434"/>
                    <a:pt x="232" y="434"/>
                  </a:cubicBezTo>
                  <a:cubicBezTo>
                    <a:pt x="231" y="424"/>
                    <a:pt x="231" y="424"/>
                    <a:pt x="231" y="424"/>
                  </a:cubicBezTo>
                  <a:cubicBezTo>
                    <a:pt x="226" y="416"/>
                    <a:pt x="226" y="416"/>
                    <a:pt x="226" y="416"/>
                  </a:cubicBezTo>
                  <a:cubicBezTo>
                    <a:pt x="212" y="422"/>
                    <a:pt x="212" y="422"/>
                    <a:pt x="212" y="422"/>
                  </a:cubicBezTo>
                  <a:cubicBezTo>
                    <a:pt x="210" y="432"/>
                    <a:pt x="210" y="432"/>
                    <a:pt x="210" y="432"/>
                  </a:cubicBezTo>
                  <a:cubicBezTo>
                    <a:pt x="200" y="433"/>
                    <a:pt x="200" y="433"/>
                    <a:pt x="200" y="433"/>
                  </a:cubicBezTo>
                  <a:cubicBezTo>
                    <a:pt x="185" y="427"/>
                    <a:pt x="185" y="427"/>
                    <a:pt x="185" y="427"/>
                  </a:cubicBezTo>
                  <a:cubicBezTo>
                    <a:pt x="166" y="427"/>
                    <a:pt x="171" y="426"/>
                    <a:pt x="159" y="430"/>
                  </a:cubicBezTo>
                  <a:cubicBezTo>
                    <a:pt x="146" y="424"/>
                    <a:pt x="146" y="424"/>
                    <a:pt x="146" y="424"/>
                  </a:cubicBezTo>
                  <a:cubicBezTo>
                    <a:pt x="134" y="425"/>
                    <a:pt x="134" y="425"/>
                    <a:pt x="134" y="425"/>
                  </a:cubicBezTo>
                  <a:cubicBezTo>
                    <a:pt x="126" y="432"/>
                    <a:pt x="126" y="432"/>
                    <a:pt x="126" y="432"/>
                  </a:cubicBezTo>
                  <a:cubicBezTo>
                    <a:pt x="122" y="430"/>
                    <a:pt x="122" y="430"/>
                    <a:pt x="122" y="430"/>
                  </a:cubicBezTo>
                  <a:cubicBezTo>
                    <a:pt x="120" y="416"/>
                    <a:pt x="120" y="416"/>
                    <a:pt x="120" y="416"/>
                  </a:cubicBezTo>
                  <a:cubicBezTo>
                    <a:pt x="122" y="404"/>
                    <a:pt x="122" y="404"/>
                    <a:pt x="122" y="404"/>
                  </a:cubicBezTo>
                  <a:cubicBezTo>
                    <a:pt x="109" y="388"/>
                    <a:pt x="115" y="393"/>
                    <a:pt x="98" y="381"/>
                  </a:cubicBezTo>
                  <a:cubicBezTo>
                    <a:pt x="86" y="320"/>
                    <a:pt x="89" y="336"/>
                    <a:pt x="88" y="309"/>
                  </a:cubicBezTo>
                  <a:cubicBezTo>
                    <a:pt x="82" y="306"/>
                    <a:pt x="82" y="306"/>
                    <a:pt x="82" y="306"/>
                  </a:cubicBezTo>
                  <a:cubicBezTo>
                    <a:pt x="79" y="310"/>
                    <a:pt x="79" y="310"/>
                    <a:pt x="79" y="310"/>
                  </a:cubicBezTo>
                  <a:cubicBezTo>
                    <a:pt x="61" y="323"/>
                    <a:pt x="61" y="323"/>
                    <a:pt x="61" y="323"/>
                  </a:cubicBezTo>
                  <a:cubicBezTo>
                    <a:pt x="56" y="322"/>
                    <a:pt x="56" y="322"/>
                    <a:pt x="56" y="322"/>
                  </a:cubicBezTo>
                  <a:cubicBezTo>
                    <a:pt x="47" y="311"/>
                    <a:pt x="47" y="311"/>
                    <a:pt x="47" y="311"/>
                  </a:cubicBezTo>
                  <a:cubicBezTo>
                    <a:pt x="46" y="300"/>
                    <a:pt x="46" y="300"/>
                    <a:pt x="46" y="300"/>
                  </a:cubicBezTo>
                  <a:cubicBezTo>
                    <a:pt x="74" y="231"/>
                    <a:pt x="74" y="231"/>
                    <a:pt x="74" y="231"/>
                  </a:cubicBezTo>
                  <a:cubicBezTo>
                    <a:pt x="72" y="221"/>
                    <a:pt x="72" y="221"/>
                    <a:pt x="72" y="221"/>
                  </a:cubicBezTo>
                  <a:cubicBezTo>
                    <a:pt x="58" y="216"/>
                    <a:pt x="58" y="216"/>
                    <a:pt x="58" y="216"/>
                  </a:cubicBezTo>
                  <a:cubicBezTo>
                    <a:pt x="56" y="213"/>
                    <a:pt x="56" y="213"/>
                    <a:pt x="56" y="213"/>
                  </a:cubicBezTo>
                  <a:cubicBezTo>
                    <a:pt x="43" y="195"/>
                    <a:pt x="49" y="207"/>
                    <a:pt x="27" y="157"/>
                  </a:cubicBezTo>
                  <a:cubicBezTo>
                    <a:pt x="14" y="151"/>
                    <a:pt x="14" y="151"/>
                    <a:pt x="14" y="151"/>
                  </a:cubicBezTo>
                  <a:cubicBezTo>
                    <a:pt x="7" y="134"/>
                    <a:pt x="7" y="134"/>
                    <a:pt x="7" y="134"/>
                  </a:cubicBezTo>
                  <a:cubicBezTo>
                    <a:pt x="12" y="115"/>
                    <a:pt x="12" y="115"/>
                    <a:pt x="12" y="115"/>
                  </a:cubicBezTo>
                  <a:cubicBezTo>
                    <a:pt x="0" y="85"/>
                    <a:pt x="0" y="85"/>
                    <a:pt x="0" y="85"/>
                  </a:cubicBezTo>
                  <a:cubicBezTo>
                    <a:pt x="17" y="0"/>
                    <a:pt x="17" y="0"/>
                    <a:pt x="17" y="0"/>
                  </a:cubicBezTo>
                  <a:cubicBezTo>
                    <a:pt x="153" y="28"/>
                    <a:pt x="300" y="64"/>
                    <a:pt x="708" y="104"/>
                  </a:cubicBezTo>
                  <a:cubicBezTo>
                    <a:pt x="701" y="220"/>
                    <a:pt x="696" y="239"/>
                    <a:pt x="678" y="45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1">
              <a:extLst>
                <a:ext uri="{FF2B5EF4-FFF2-40B4-BE49-F238E27FC236}">
                  <a16:creationId xmlns:a16="http://schemas.microsoft.com/office/drawing/2014/main" id="{67EFAA18-57EB-4C91-863D-41A00B841081}"/>
                </a:ext>
              </a:extLst>
            </p:cNvPr>
            <p:cNvSpPr>
              <a:spLocks noEditPoints="1"/>
            </p:cNvSpPr>
            <p:nvPr/>
          </p:nvSpPr>
          <p:spPr bwMode="auto">
            <a:xfrm>
              <a:off x="14602965" y="8231032"/>
              <a:ext cx="1680530" cy="733492"/>
            </a:xfrm>
            <a:custGeom>
              <a:avLst/>
              <a:gdLst>
                <a:gd name="T0" fmla="*/ 336 w 619"/>
                <a:gd name="T1" fmla="*/ 206 h 270"/>
                <a:gd name="T2" fmla="*/ 324 w 619"/>
                <a:gd name="T3" fmla="*/ 203 h 270"/>
                <a:gd name="T4" fmla="*/ 257 w 619"/>
                <a:gd name="T5" fmla="*/ 211 h 270"/>
                <a:gd name="T6" fmla="*/ 251 w 619"/>
                <a:gd name="T7" fmla="*/ 199 h 270"/>
                <a:gd name="T8" fmla="*/ 240 w 619"/>
                <a:gd name="T9" fmla="*/ 190 h 270"/>
                <a:gd name="T10" fmla="*/ 143 w 619"/>
                <a:gd name="T11" fmla="*/ 196 h 270"/>
                <a:gd name="T12" fmla="*/ 0 w 619"/>
                <a:gd name="T13" fmla="*/ 235 h 270"/>
                <a:gd name="T14" fmla="*/ 0 w 619"/>
                <a:gd name="T15" fmla="*/ 219 h 270"/>
                <a:gd name="T16" fmla="*/ 7 w 619"/>
                <a:gd name="T17" fmla="*/ 214 h 270"/>
                <a:gd name="T18" fmla="*/ 18 w 619"/>
                <a:gd name="T19" fmla="*/ 211 h 270"/>
                <a:gd name="T20" fmla="*/ 20 w 619"/>
                <a:gd name="T21" fmla="*/ 196 h 270"/>
                <a:gd name="T22" fmla="*/ 52 w 619"/>
                <a:gd name="T23" fmla="*/ 180 h 270"/>
                <a:gd name="T24" fmla="*/ 87 w 619"/>
                <a:gd name="T25" fmla="*/ 156 h 270"/>
                <a:gd name="T26" fmla="*/ 90 w 619"/>
                <a:gd name="T27" fmla="*/ 143 h 270"/>
                <a:gd name="T28" fmla="*/ 106 w 619"/>
                <a:gd name="T29" fmla="*/ 128 h 270"/>
                <a:gd name="T30" fmla="*/ 109 w 619"/>
                <a:gd name="T31" fmla="*/ 132 h 270"/>
                <a:gd name="T32" fmla="*/ 119 w 619"/>
                <a:gd name="T33" fmla="*/ 132 h 270"/>
                <a:gd name="T34" fmla="*/ 129 w 619"/>
                <a:gd name="T35" fmla="*/ 118 h 270"/>
                <a:gd name="T36" fmla="*/ 136 w 619"/>
                <a:gd name="T37" fmla="*/ 116 h 270"/>
                <a:gd name="T38" fmla="*/ 146 w 619"/>
                <a:gd name="T39" fmla="*/ 118 h 270"/>
                <a:gd name="T40" fmla="*/ 153 w 619"/>
                <a:gd name="T41" fmla="*/ 102 h 270"/>
                <a:gd name="T42" fmla="*/ 163 w 619"/>
                <a:gd name="T43" fmla="*/ 92 h 270"/>
                <a:gd name="T44" fmla="*/ 166 w 619"/>
                <a:gd name="T45" fmla="*/ 71 h 270"/>
                <a:gd name="T46" fmla="*/ 567 w 619"/>
                <a:gd name="T47" fmla="*/ 0 h 270"/>
                <a:gd name="T48" fmla="*/ 590 w 619"/>
                <a:gd name="T49" fmla="*/ 45 h 270"/>
                <a:gd name="T50" fmla="*/ 599 w 619"/>
                <a:gd name="T51" fmla="*/ 54 h 270"/>
                <a:gd name="T52" fmla="*/ 602 w 619"/>
                <a:gd name="T53" fmla="*/ 64 h 270"/>
                <a:gd name="T54" fmla="*/ 592 w 619"/>
                <a:gd name="T55" fmla="*/ 64 h 270"/>
                <a:gd name="T56" fmla="*/ 595 w 619"/>
                <a:gd name="T57" fmla="*/ 67 h 270"/>
                <a:gd name="T58" fmla="*/ 594 w 619"/>
                <a:gd name="T59" fmla="*/ 84 h 270"/>
                <a:gd name="T60" fmla="*/ 584 w 619"/>
                <a:gd name="T61" fmla="*/ 89 h 270"/>
                <a:gd name="T62" fmla="*/ 576 w 619"/>
                <a:gd name="T63" fmla="*/ 109 h 270"/>
                <a:gd name="T64" fmla="*/ 561 w 619"/>
                <a:gd name="T65" fmla="*/ 115 h 270"/>
                <a:gd name="T66" fmla="*/ 546 w 619"/>
                <a:gd name="T67" fmla="*/ 113 h 270"/>
                <a:gd name="T68" fmla="*/ 539 w 619"/>
                <a:gd name="T69" fmla="*/ 108 h 270"/>
                <a:gd name="T70" fmla="*/ 540 w 619"/>
                <a:gd name="T71" fmla="*/ 117 h 270"/>
                <a:gd name="T72" fmla="*/ 548 w 619"/>
                <a:gd name="T73" fmla="*/ 117 h 270"/>
                <a:gd name="T74" fmla="*/ 551 w 619"/>
                <a:gd name="T75" fmla="*/ 122 h 270"/>
                <a:gd name="T76" fmla="*/ 544 w 619"/>
                <a:gd name="T77" fmla="*/ 148 h 270"/>
                <a:gd name="T78" fmla="*/ 560 w 619"/>
                <a:gd name="T79" fmla="*/ 148 h 270"/>
                <a:gd name="T80" fmla="*/ 563 w 619"/>
                <a:gd name="T81" fmla="*/ 154 h 270"/>
                <a:gd name="T82" fmla="*/ 572 w 619"/>
                <a:gd name="T83" fmla="*/ 145 h 270"/>
                <a:gd name="T84" fmla="*/ 577 w 619"/>
                <a:gd name="T85" fmla="*/ 143 h 270"/>
                <a:gd name="T86" fmla="*/ 557 w 619"/>
                <a:gd name="T87" fmla="*/ 176 h 270"/>
                <a:gd name="T88" fmla="*/ 552 w 619"/>
                <a:gd name="T89" fmla="*/ 176 h 270"/>
                <a:gd name="T90" fmla="*/ 548 w 619"/>
                <a:gd name="T91" fmla="*/ 174 h 270"/>
                <a:gd name="T92" fmla="*/ 476 w 619"/>
                <a:gd name="T93" fmla="*/ 226 h 270"/>
                <a:gd name="T94" fmla="*/ 467 w 619"/>
                <a:gd name="T95" fmla="*/ 262 h 270"/>
                <a:gd name="T96" fmla="*/ 428 w 619"/>
                <a:gd name="T97" fmla="*/ 270 h 270"/>
                <a:gd name="T98" fmla="*/ 336 w 619"/>
                <a:gd name="T99" fmla="*/ 206 h 270"/>
                <a:gd name="T100" fmla="*/ 584 w 619"/>
                <a:gd name="T101" fmla="*/ 132 h 270"/>
                <a:gd name="T102" fmla="*/ 607 w 619"/>
                <a:gd name="T103" fmla="*/ 112 h 270"/>
                <a:gd name="T104" fmla="*/ 613 w 619"/>
                <a:gd name="T105" fmla="*/ 109 h 270"/>
                <a:gd name="T106" fmla="*/ 612 w 619"/>
                <a:gd name="T107" fmla="*/ 77 h 270"/>
                <a:gd name="T108" fmla="*/ 606 w 619"/>
                <a:gd name="T109" fmla="*/ 68 h 270"/>
                <a:gd name="T110" fmla="*/ 603 w 619"/>
                <a:gd name="T111" fmla="*/ 60 h 270"/>
                <a:gd name="T112" fmla="*/ 606 w 619"/>
                <a:gd name="T113" fmla="*/ 59 h 270"/>
                <a:gd name="T114" fmla="*/ 617 w 619"/>
                <a:gd name="T115" fmla="*/ 81 h 270"/>
                <a:gd name="T116" fmla="*/ 618 w 619"/>
                <a:gd name="T117" fmla="*/ 112 h 270"/>
                <a:gd name="T118" fmla="*/ 604 w 619"/>
                <a:gd name="T119" fmla="*/ 118 h 270"/>
                <a:gd name="T120" fmla="*/ 588 w 619"/>
                <a:gd name="T121" fmla="*/ 133 h 270"/>
                <a:gd name="T122" fmla="*/ 584 w 619"/>
                <a:gd name="T123" fmla="*/ 13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9" h="270">
                  <a:moveTo>
                    <a:pt x="336" y="206"/>
                  </a:moveTo>
                  <a:cubicBezTo>
                    <a:pt x="324" y="203"/>
                    <a:pt x="324" y="203"/>
                    <a:pt x="324" y="203"/>
                  </a:cubicBezTo>
                  <a:cubicBezTo>
                    <a:pt x="257" y="211"/>
                    <a:pt x="257" y="211"/>
                    <a:pt x="257" y="211"/>
                  </a:cubicBezTo>
                  <a:cubicBezTo>
                    <a:pt x="251" y="199"/>
                    <a:pt x="251" y="199"/>
                    <a:pt x="251" y="199"/>
                  </a:cubicBezTo>
                  <a:cubicBezTo>
                    <a:pt x="240" y="190"/>
                    <a:pt x="240" y="190"/>
                    <a:pt x="240" y="190"/>
                  </a:cubicBezTo>
                  <a:cubicBezTo>
                    <a:pt x="159" y="193"/>
                    <a:pt x="180" y="191"/>
                    <a:pt x="143" y="196"/>
                  </a:cubicBezTo>
                  <a:cubicBezTo>
                    <a:pt x="74" y="230"/>
                    <a:pt x="84" y="226"/>
                    <a:pt x="0" y="235"/>
                  </a:cubicBezTo>
                  <a:cubicBezTo>
                    <a:pt x="0" y="219"/>
                    <a:pt x="0" y="219"/>
                    <a:pt x="0" y="219"/>
                  </a:cubicBezTo>
                  <a:cubicBezTo>
                    <a:pt x="7" y="214"/>
                    <a:pt x="7" y="214"/>
                    <a:pt x="7" y="214"/>
                  </a:cubicBezTo>
                  <a:cubicBezTo>
                    <a:pt x="18" y="211"/>
                    <a:pt x="18" y="211"/>
                    <a:pt x="18" y="211"/>
                  </a:cubicBezTo>
                  <a:cubicBezTo>
                    <a:pt x="20" y="196"/>
                    <a:pt x="20" y="196"/>
                    <a:pt x="20" y="196"/>
                  </a:cubicBezTo>
                  <a:cubicBezTo>
                    <a:pt x="40" y="183"/>
                    <a:pt x="32" y="187"/>
                    <a:pt x="52" y="180"/>
                  </a:cubicBezTo>
                  <a:cubicBezTo>
                    <a:pt x="74" y="161"/>
                    <a:pt x="66" y="167"/>
                    <a:pt x="87" y="156"/>
                  </a:cubicBezTo>
                  <a:cubicBezTo>
                    <a:pt x="90" y="143"/>
                    <a:pt x="90" y="143"/>
                    <a:pt x="90" y="143"/>
                  </a:cubicBezTo>
                  <a:cubicBezTo>
                    <a:pt x="106" y="128"/>
                    <a:pt x="106" y="128"/>
                    <a:pt x="106" y="128"/>
                  </a:cubicBezTo>
                  <a:cubicBezTo>
                    <a:pt x="109" y="132"/>
                    <a:pt x="109" y="132"/>
                    <a:pt x="109" y="132"/>
                  </a:cubicBezTo>
                  <a:cubicBezTo>
                    <a:pt x="119" y="132"/>
                    <a:pt x="119" y="132"/>
                    <a:pt x="119" y="132"/>
                  </a:cubicBezTo>
                  <a:cubicBezTo>
                    <a:pt x="129" y="118"/>
                    <a:pt x="129" y="118"/>
                    <a:pt x="129" y="118"/>
                  </a:cubicBezTo>
                  <a:cubicBezTo>
                    <a:pt x="136" y="116"/>
                    <a:pt x="136" y="116"/>
                    <a:pt x="136" y="116"/>
                  </a:cubicBezTo>
                  <a:cubicBezTo>
                    <a:pt x="146" y="118"/>
                    <a:pt x="146" y="118"/>
                    <a:pt x="146" y="118"/>
                  </a:cubicBezTo>
                  <a:cubicBezTo>
                    <a:pt x="153" y="102"/>
                    <a:pt x="153" y="102"/>
                    <a:pt x="153" y="102"/>
                  </a:cubicBezTo>
                  <a:cubicBezTo>
                    <a:pt x="163" y="92"/>
                    <a:pt x="163" y="92"/>
                    <a:pt x="163" y="92"/>
                  </a:cubicBezTo>
                  <a:cubicBezTo>
                    <a:pt x="166" y="83"/>
                    <a:pt x="165" y="88"/>
                    <a:pt x="166" y="71"/>
                  </a:cubicBezTo>
                  <a:cubicBezTo>
                    <a:pt x="244" y="73"/>
                    <a:pt x="499" y="14"/>
                    <a:pt x="567" y="0"/>
                  </a:cubicBezTo>
                  <a:cubicBezTo>
                    <a:pt x="577" y="23"/>
                    <a:pt x="572" y="13"/>
                    <a:pt x="590" y="45"/>
                  </a:cubicBezTo>
                  <a:cubicBezTo>
                    <a:pt x="599" y="54"/>
                    <a:pt x="599" y="54"/>
                    <a:pt x="599" y="54"/>
                  </a:cubicBezTo>
                  <a:cubicBezTo>
                    <a:pt x="602" y="64"/>
                    <a:pt x="602" y="64"/>
                    <a:pt x="602" y="64"/>
                  </a:cubicBezTo>
                  <a:cubicBezTo>
                    <a:pt x="592" y="64"/>
                    <a:pt x="592" y="64"/>
                    <a:pt x="592" y="64"/>
                  </a:cubicBezTo>
                  <a:cubicBezTo>
                    <a:pt x="595" y="67"/>
                    <a:pt x="595" y="67"/>
                    <a:pt x="595" y="67"/>
                  </a:cubicBezTo>
                  <a:cubicBezTo>
                    <a:pt x="594" y="84"/>
                    <a:pt x="594" y="84"/>
                    <a:pt x="594" y="84"/>
                  </a:cubicBezTo>
                  <a:cubicBezTo>
                    <a:pt x="584" y="89"/>
                    <a:pt x="584" y="89"/>
                    <a:pt x="584" y="89"/>
                  </a:cubicBezTo>
                  <a:cubicBezTo>
                    <a:pt x="581" y="99"/>
                    <a:pt x="582" y="95"/>
                    <a:pt x="576" y="109"/>
                  </a:cubicBezTo>
                  <a:cubicBezTo>
                    <a:pt x="561" y="115"/>
                    <a:pt x="561" y="115"/>
                    <a:pt x="561" y="115"/>
                  </a:cubicBezTo>
                  <a:cubicBezTo>
                    <a:pt x="550" y="114"/>
                    <a:pt x="553" y="114"/>
                    <a:pt x="546" y="113"/>
                  </a:cubicBezTo>
                  <a:cubicBezTo>
                    <a:pt x="539" y="108"/>
                    <a:pt x="539" y="108"/>
                    <a:pt x="539" y="108"/>
                  </a:cubicBezTo>
                  <a:cubicBezTo>
                    <a:pt x="541" y="114"/>
                    <a:pt x="540" y="112"/>
                    <a:pt x="540" y="117"/>
                  </a:cubicBezTo>
                  <a:cubicBezTo>
                    <a:pt x="548" y="117"/>
                    <a:pt x="548" y="117"/>
                    <a:pt x="548" y="117"/>
                  </a:cubicBezTo>
                  <a:cubicBezTo>
                    <a:pt x="551" y="122"/>
                    <a:pt x="551" y="122"/>
                    <a:pt x="551" y="122"/>
                  </a:cubicBezTo>
                  <a:cubicBezTo>
                    <a:pt x="544" y="148"/>
                    <a:pt x="544" y="148"/>
                    <a:pt x="544" y="148"/>
                  </a:cubicBezTo>
                  <a:cubicBezTo>
                    <a:pt x="560" y="148"/>
                    <a:pt x="560" y="148"/>
                    <a:pt x="560" y="148"/>
                  </a:cubicBezTo>
                  <a:cubicBezTo>
                    <a:pt x="563" y="154"/>
                    <a:pt x="563" y="154"/>
                    <a:pt x="563" y="154"/>
                  </a:cubicBezTo>
                  <a:cubicBezTo>
                    <a:pt x="572" y="145"/>
                    <a:pt x="572" y="145"/>
                    <a:pt x="572" y="145"/>
                  </a:cubicBezTo>
                  <a:cubicBezTo>
                    <a:pt x="577" y="143"/>
                    <a:pt x="577" y="143"/>
                    <a:pt x="577" y="143"/>
                  </a:cubicBezTo>
                  <a:cubicBezTo>
                    <a:pt x="568" y="160"/>
                    <a:pt x="572" y="153"/>
                    <a:pt x="557" y="176"/>
                  </a:cubicBezTo>
                  <a:cubicBezTo>
                    <a:pt x="552" y="176"/>
                    <a:pt x="552" y="176"/>
                    <a:pt x="552" y="176"/>
                  </a:cubicBezTo>
                  <a:cubicBezTo>
                    <a:pt x="548" y="174"/>
                    <a:pt x="548" y="174"/>
                    <a:pt x="548" y="174"/>
                  </a:cubicBezTo>
                  <a:cubicBezTo>
                    <a:pt x="514" y="182"/>
                    <a:pt x="496" y="199"/>
                    <a:pt x="476" y="226"/>
                  </a:cubicBezTo>
                  <a:cubicBezTo>
                    <a:pt x="467" y="257"/>
                    <a:pt x="469" y="250"/>
                    <a:pt x="467" y="262"/>
                  </a:cubicBezTo>
                  <a:cubicBezTo>
                    <a:pt x="444" y="264"/>
                    <a:pt x="453" y="263"/>
                    <a:pt x="428" y="270"/>
                  </a:cubicBezTo>
                  <a:cubicBezTo>
                    <a:pt x="377" y="229"/>
                    <a:pt x="398" y="244"/>
                    <a:pt x="336" y="206"/>
                  </a:cubicBezTo>
                  <a:close/>
                  <a:moveTo>
                    <a:pt x="584" y="132"/>
                  </a:moveTo>
                  <a:cubicBezTo>
                    <a:pt x="597" y="120"/>
                    <a:pt x="591" y="124"/>
                    <a:pt x="607" y="112"/>
                  </a:cubicBezTo>
                  <a:cubicBezTo>
                    <a:pt x="613" y="109"/>
                    <a:pt x="613" y="109"/>
                    <a:pt x="613" y="109"/>
                  </a:cubicBezTo>
                  <a:cubicBezTo>
                    <a:pt x="614" y="99"/>
                    <a:pt x="614" y="105"/>
                    <a:pt x="612" y="77"/>
                  </a:cubicBezTo>
                  <a:cubicBezTo>
                    <a:pt x="606" y="68"/>
                    <a:pt x="606" y="68"/>
                    <a:pt x="606" y="68"/>
                  </a:cubicBezTo>
                  <a:cubicBezTo>
                    <a:pt x="603" y="60"/>
                    <a:pt x="603" y="60"/>
                    <a:pt x="603" y="60"/>
                  </a:cubicBezTo>
                  <a:cubicBezTo>
                    <a:pt x="606" y="59"/>
                    <a:pt x="606" y="59"/>
                    <a:pt x="606" y="59"/>
                  </a:cubicBezTo>
                  <a:cubicBezTo>
                    <a:pt x="617" y="81"/>
                    <a:pt x="617" y="81"/>
                    <a:pt x="617" y="81"/>
                  </a:cubicBezTo>
                  <a:cubicBezTo>
                    <a:pt x="619" y="103"/>
                    <a:pt x="619" y="96"/>
                    <a:pt x="618" y="112"/>
                  </a:cubicBezTo>
                  <a:cubicBezTo>
                    <a:pt x="604" y="118"/>
                    <a:pt x="604" y="118"/>
                    <a:pt x="604" y="118"/>
                  </a:cubicBezTo>
                  <a:cubicBezTo>
                    <a:pt x="591" y="130"/>
                    <a:pt x="594" y="127"/>
                    <a:pt x="588" y="133"/>
                  </a:cubicBezTo>
                  <a:lnTo>
                    <a:pt x="584" y="132"/>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2">
              <a:extLst>
                <a:ext uri="{FF2B5EF4-FFF2-40B4-BE49-F238E27FC236}">
                  <a16:creationId xmlns:a16="http://schemas.microsoft.com/office/drawing/2014/main" id="{24554D9D-9484-46D6-8E29-E3F9A00FDBF6}"/>
                </a:ext>
              </a:extLst>
            </p:cNvPr>
            <p:cNvSpPr>
              <a:spLocks/>
            </p:cNvSpPr>
            <p:nvPr/>
          </p:nvSpPr>
          <p:spPr bwMode="auto">
            <a:xfrm>
              <a:off x="10988125" y="5606559"/>
              <a:ext cx="1234865" cy="767534"/>
            </a:xfrm>
            <a:custGeom>
              <a:avLst/>
              <a:gdLst>
                <a:gd name="T0" fmla="*/ 437 w 455"/>
                <a:gd name="T1" fmla="*/ 131 h 283"/>
                <a:gd name="T2" fmla="*/ 423 w 455"/>
                <a:gd name="T3" fmla="*/ 97 h 283"/>
                <a:gd name="T4" fmla="*/ 425 w 455"/>
                <a:gd name="T5" fmla="*/ 40 h 283"/>
                <a:gd name="T6" fmla="*/ 418 w 455"/>
                <a:gd name="T7" fmla="*/ 18 h 283"/>
                <a:gd name="T8" fmla="*/ 23 w 455"/>
                <a:gd name="T9" fmla="*/ 0 h 283"/>
                <a:gd name="T10" fmla="*/ 0 w 455"/>
                <a:gd name="T11" fmla="*/ 261 h 283"/>
                <a:gd name="T12" fmla="*/ 455 w 455"/>
                <a:gd name="T13" fmla="*/ 283 h 283"/>
                <a:gd name="T14" fmla="*/ 437 w 455"/>
                <a:gd name="T15" fmla="*/ 131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5" h="283">
                  <a:moveTo>
                    <a:pt x="437" y="131"/>
                  </a:moveTo>
                  <a:cubicBezTo>
                    <a:pt x="428" y="115"/>
                    <a:pt x="431" y="123"/>
                    <a:pt x="423" y="97"/>
                  </a:cubicBezTo>
                  <a:cubicBezTo>
                    <a:pt x="423" y="47"/>
                    <a:pt x="422" y="60"/>
                    <a:pt x="425" y="40"/>
                  </a:cubicBezTo>
                  <a:cubicBezTo>
                    <a:pt x="418" y="18"/>
                    <a:pt x="418" y="18"/>
                    <a:pt x="418" y="18"/>
                  </a:cubicBezTo>
                  <a:cubicBezTo>
                    <a:pt x="149" y="13"/>
                    <a:pt x="126" y="8"/>
                    <a:pt x="23" y="0"/>
                  </a:cubicBezTo>
                  <a:cubicBezTo>
                    <a:pt x="18" y="74"/>
                    <a:pt x="22" y="22"/>
                    <a:pt x="0" y="261"/>
                  </a:cubicBezTo>
                  <a:cubicBezTo>
                    <a:pt x="279" y="280"/>
                    <a:pt x="175" y="275"/>
                    <a:pt x="455" y="283"/>
                  </a:cubicBezTo>
                  <a:cubicBezTo>
                    <a:pt x="455" y="230"/>
                    <a:pt x="443" y="253"/>
                    <a:pt x="437" y="13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33">
              <a:extLst>
                <a:ext uri="{FF2B5EF4-FFF2-40B4-BE49-F238E27FC236}">
                  <a16:creationId xmlns:a16="http://schemas.microsoft.com/office/drawing/2014/main" id="{CE61D88C-C812-42C3-823D-3A305AD390CC}"/>
                </a:ext>
              </a:extLst>
            </p:cNvPr>
            <p:cNvSpPr>
              <a:spLocks/>
            </p:cNvSpPr>
            <p:nvPr/>
          </p:nvSpPr>
          <p:spPr bwMode="auto">
            <a:xfrm>
              <a:off x="10889088" y="7030212"/>
              <a:ext cx="1547449" cy="767534"/>
            </a:xfrm>
            <a:custGeom>
              <a:avLst/>
              <a:gdLst>
                <a:gd name="T0" fmla="*/ 489 w 570"/>
                <a:gd name="T1" fmla="*/ 66 h 283"/>
                <a:gd name="T2" fmla="*/ 483 w 570"/>
                <a:gd name="T3" fmla="*/ 51 h 283"/>
                <a:gd name="T4" fmla="*/ 444 w 570"/>
                <a:gd name="T5" fmla="*/ 33 h 283"/>
                <a:gd name="T6" fmla="*/ 402 w 570"/>
                <a:gd name="T7" fmla="*/ 40 h 283"/>
                <a:gd name="T8" fmla="*/ 369 w 570"/>
                <a:gd name="T9" fmla="*/ 16 h 283"/>
                <a:gd name="T10" fmla="*/ 18 w 570"/>
                <a:gd name="T11" fmla="*/ 0 h 283"/>
                <a:gd name="T12" fmla="*/ 0 w 570"/>
                <a:gd name="T13" fmla="*/ 175 h 283"/>
                <a:gd name="T14" fmla="*/ 133 w 570"/>
                <a:gd name="T15" fmla="*/ 188 h 283"/>
                <a:gd name="T16" fmla="*/ 127 w 570"/>
                <a:gd name="T17" fmla="*/ 272 h 283"/>
                <a:gd name="T18" fmla="*/ 570 w 570"/>
                <a:gd name="T19" fmla="*/ 283 h 283"/>
                <a:gd name="T20" fmla="*/ 550 w 570"/>
                <a:gd name="T21" fmla="*/ 256 h 283"/>
                <a:gd name="T22" fmla="*/ 551 w 570"/>
                <a:gd name="T23" fmla="*/ 247 h 283"/>
                <a:gd name="T24" fmla="*/ 538 w 570"/>
                <a:gd name="T25" fmla="*/ 215 h 283"/>
                <a:gd name="T26" fmla="*/ 536 w 570"/>
                <a:gd name="T27" fmla="*/ 188 h 283"/>
                <a:gd name="T28" fmla="*/ 528 w 570"/>
                <a:gd name="T29" fmla="*/ 152 h 283"/>
                <a:gd name="T30" fmla="*/ 519 w 570"/>
                <a:gd name="T31" fmla="*/ 137 h 283"/>
                <a:gd name="T32" fmla="*/ 500 w 570"/>
                <a:gd name="T33" fmla="*/ 65 h 283"/>
                <a:gd name="T34" fmla="*/ 489 w 570"/>
                <a:gd name="T35" fmla="*/ 66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0" h="283">
                  <a:moveTo>
                    <a:pt x="489" y="66"/>
                  </a:moveTo>
                  <a:cubicBezTo>
                    <a:pt x="484" y="55"/>
                    <a:pt x="486" y="59"/>
                    <a:pt x="483" y="51"/>
                  </a:cubicBezTo>
                  <a:cubicBezTo>
                    <a:pt x="457" y="36"/>
                    <a:pt x="466" y="46"/>
                    <a:pt x="444" y="33"/>
                  </a:cubicBezTo>
                  <a:cubicBezTo>
                    <a:pt x="418" y="34"/>
                    <a:pt x="419" y="35"/>
                    <a:pt x="402" y="40"/>
                  </a:cubicBezTo>
                  <a:cubicBezTo>
                    <a:pt x="373" y="21"/>
                    <a:pt x="380" y="26"/>
                    <a:pt x="369" y="16"/>
                  </a:cubicBezTo>
                  <a:cubicBezTo>
                    <a:pt x="317" y="19"/>
                    <a:pt x="370" y="22"/>
                    <a:pt x="18" y="0"/>
                  </a:cubicBezTo>
                  <a:cubicBezTo>
                    <a:pt x="0" y="175"/>
                    <a:pt x="0" y="175"/>
                    <a:pt x="0" y="175"/>
                  </a:cubicBezTo>
                  <a:cubicBezTo>
                    <a:pt x="133" y="188"/>
                    <a:pt x="133" y="188"/>
                    <a:pt x="133" y="188"/>
                  </a:cubicBezTo>
                  <a:cubicBezTo>
                    <a:pt x="127" y="272"/>
                    <a:pt x="127" y="272"/>
                    <a:pt x="127" y="272"/>
                  </a:cubicBezTo>
                  <a:cubicBezTo>
                    <a:pt x="291" y="280"/>
                    <a:pt x="468" y="283"/>
                    <a:pt x="570" y="283"/>
                  </a:cubicBezTo>
                  <a:cubicBezTo>
                    <a:pt x="559" y="269"/>
                    <a:pt x="563" y="275"/>
                    <a:pt x="550" y="256"/>
                  </a:cubicBezTo>
                  <a:cubicBezTo>
                    <a:pt x="551" y="247"/>
                    <a:pt x="551" y="247"/>
                    <a:pt x="551" y="247"/>
                  </a:cubicBezTo>
                  <a:cubicBezTo>
                    <a:pt x="544" y="233"/>
                    <a:pt x="547" y="240"/>
                    <a:pt x="538" y="215"/>
                  </a:cubicBezTo>
                  <a:cubicBezTo>
                    <a:pt x="536" y="188"/>
                    <a:pt x="536" y="188"/>
                    <a:pt x="536" y="188"/>
                  </a:cubicBezTo>
                  <a:cubicBezTo>
                    <a:pt x="529" y="168"/>
                    <a:pt x="531" y="176"/>
                    <a:pt x="528" y="152"/>
                  </a:cubicBezTo>
                  <a:cubicBezTo>
                    <a:pt x="519" y="137"/>
                    <a:pt x="519" y="137"/>
                    <a:pt x="519" y="137"/>
                  </a:cubicBezTo>
                  <a:cubicBezTo>
                    <a:pt x="509" y="90"/>
                    <a:pt x="509" y="113"/>
                    <a:pt x="500" y="65"/>
                  </a:cubicBezTo>
                  <a:lnTo>
                    <a:pt x="489" y="6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34">
              <a:extLst>
                <a:ext uri="{FF2B5EF4-FFF2-40B4-BE49-F238E27FC236}">
                  <a16:creationId xmlns:a16="http://schemas.microsoft.com/office/drawing/2014/main" id="{1BAF8B60-388F-486D-BA8A-2F216225AF96}"/>
                </a:ext>
              </a:extLst>
            </p:cNvPr>
            <p:cNvSpPr>
              <a:spLocks/>
            </p:cNvSpPr>
            <p:nvPr/>
          </p:nvSpPr>
          <p:spPr bwMode="auto">
            <a:xfrm>
              <a:off x="16394911" y="5993422"/>
              <a:ext cx="300206" cy="643738"/>
            </a:xfrm>
            <a:custGeom>
              <a:avLst/>
              <a:gdLst>
                <a:gd name="T0" fmla="*/ 107 w 111"/>
                <a:gd name="T1" fmla="*/ 196 h 237"/>
                <a:gd name="T2" fmla="*/ 111 w 111"/>
                <a:gd name="T3" fmla="*/ 183 h 237"/>
                <a:gd name="T4" fmla="*/ 100 w 111"/>
                <a:gd name="T5" fmla="*/ 179 h 237"/>
                <a:gd name="T6" fmla="*/ 98 w 111"/>
                <a:gd name="T7" fmla="*/ 166 h 237"/>
                <a:gd name="T8" fmla="*/ 82 w 111"/>
                <a:gd name="T9" fmla="*/ 162 h 237"/>
                <a:gd name="T10" fmla="*/ 34 w 111"/>
                <a:gd name="T11" fmla="*/ 0 h 237"/>
                <a:gd name="T12" fmla="*/ 31 w 111"/>
                <a:gd name="T13" fmla="*/ 0 h 237"/>
                <a:gd name="T14" fmla="*/ 29 w 111"/>
                <a:gd name="T15" fmla="*/ 7 h 237"/>
                <a:gd name="T16" fmla="*/ 22 w 111"/>
                <a:gd name="T17" fmla="*/ 1 h 237"/>
                <a:gd name="T18" fmla="*/ 16 w 111"/>
                <a:gd name="T19" fmla="*/ 8 h 237"/>
                <a:gd name="T20" fmla="*/ 18 w 111"/>
                <a:gd name="T21" fmla="*/ 51 h 237"/>
                <a:gd name="T22" fmla="*/ 25 w 111"/>
                <a:gd name="T23" fmla="*/ 62 h 237"/>
                <a:gd name="T24" fmla="*/ 25 w 111"/>
                <a:gd name="T25" fmla="*/ 79 h 237"/>
                <a:gd name="T26" fmla="*/ 10 w 111"/>
                <a:gd name="T27" fmla="*/ 99 h 237"/>
                <a:gd name="T28" fmla="*/ 0 w 111"/>
                <a:gd name="T29" fmla="*/ 102 h 237"/>
                <a:gd name="T30" fmla="*/ 0 w 111"/>
                <a:gd name="T31" fmla="*/ 105 h 237"/>
                <a:gd name="T32" fmla="*/ 4 w 111"/>
                <a:gd name="T33" fmla="*/ 113 h 237"/>
                <a:gd name="T34" fmla="*/ 0 w 111"/>
                <a:gd name="T35" fmla="*/ 203 h 237"/>
                <a:gd name="T36" fmla="*/ 4 w 111"/>
                <a:gd name="T37" fmla="*/ 208 h 237"/>
                <a:gd name="T38" fmla="*/ 4 w 111"/>
                <a:gd name="T39" fmla="*/ 227 h 237"/>
                <a:gd name="T40" fmla="*/ 2 w 111"/>
                <a:gd name="T41" fmla="*/ 233 h 237"/>
                <a:gd name="T42" fmla="*/ 6 w 111"/>
                <a:gd name="T43" fmla="*/ 237 h 237"/>
                <a:gd name="T44" fmla="*/ 81 w 111"/>
                <a:gd name="T45" fmla="*/ 219 h 237"/>
                <a:gd name="T46" fmla="*/ 88 w 111"/>
                <a:gd name="T47" fmla="*/ 207 h 237"/>
                <a:gd name="T48" fmla="*/ 104 w 111"/>
                <a:gd name="T49" fmla="*/ 199 h 237"/>
                <a:gd name="T50" fmla="*/ 107 w 111"/>
                <a:gd name="T51" fmla="*/ 196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1" h="237">
                  <a:moveTo>
                    <a:pt x="107" y="196"/>
                  </a:moveTo>
                  <a:cubicBezTo>
                    <a:pt x="111" y="183"/>
                    <a:pt x="111" y="183"/>
                    <a:pt x="111" y="183"/>
                  </a:cubicBezTo>
                  <a:cubicBezTo>
                    <a:pt x="100" y="179"/>
                    <a:pt x="100" y="179"/>
                    <a:pt x="100" y="179"/>
                  </a:cubicBezTo>
                  <a:cubicBezTo>
                    <a:pt x="98" y="166"/>
                    <a:pt x="98" y="166"/>
                    <a:pt x="98" y="166"/>
                  </a:cubicBezTo>
                  <a:cubicBezTo>
                    <a:pt x="82" y="162"/>
                    <a:pt x="82" y="162"/>
                    <a:pt x="82" y="162"/>
                  </a:cubicBezTo>
                  <a:cubicBezTo>
                    <a:pt x="80" y="145"/>
                    <a:pt x="87" y="169"/>
                    <a:pt x="34" y="0"/>
                  </a:cubicBezTo>
                  <a:cubicBezTo>
                    <a:pt x="31" y="0"/>
                    <a:pt x="31" y="0"/>
                    <a:pt x="31" y="0"/>
                  </a:cubicBezTo>
                  <a:cubicBezTo>
                    <a:pt x="29" y="7"/>
                    <a:pt x="29" y="7"/>
                    <a:pt x="29" y="7"/>
                  </a:cubicBezTo>
                  <a:cubicBezTo>
                    <a:pt x="26" y="5"/>
                    <a:pt x="27" y="6"/>
                    <a:pt x="22" y="1"/>
                  </a:cubicBezTo>
                  <a:cubicBezTo>
                    <a:pt x="16" y="8"/>
                    <a:pt x="16" y="8"/>
                    <a:pt x="16" y="8"/>
                  </a:cubicBezTo>
                  <a:cubicBezTo>
                    <a:pt x="15" y="20"/>
                    <a:pt x="15" y="11"/>
                    <a:pt x="18" y="51"/>
                  </a:cubicBezTo>
                  <a:cubicBezTo>
                    <a:pt x="25" y="62"/>
                    <a:pt x="25" y="62"/>
                    <a:pt x="25" y="62"/>
                  </a:cubicBezTo>
                  <a:cubicBezTo>
                    <a:pt x="25" y="79"/>
                    <a:pt x="25" y="79"/>
                    <a:pt x="25" y="79"/>
                  </a:cubicBezTo>
                  <a:cubicBezTo>
                    <a:pt x="10" y="99"/>
                    <a:pt x="10" y="99"/>
                    <a:pt x="10" y="99"/>
                  </a:cubicBezTo>
                  <a:cubicBezTo>
                    <a:pt x="0" y="102"/>
                    <a:pt x="0" y="102"/>
                    <a:pt x="0" y="102"/>
                  </a:cubicBezTo>
                  <a:cubicBezTo>
                    <a:pt x="0" y="105"/>
                    <a:pt x="0" y="105"/>
                    <a:pt x="0" y="105"/>
                  </a:cubicBezTo>
                  <a:cubicBezTo>
                    <a:pt x="4" y="113"/>
                    <a:pt x="4" y="113"/>
                    <a:pt x="4" y="113"/>
                  </a:cubicBezTo>
                  <a:cubicBezTo>
                    <a:pt x="4" y="182"/>
                    <a:pt x="3" y="136"/>
                    <a:pt x="0" y="203"/>
                  </a:cubicBezTo>
                  <a:cubicBezTo>
                    <a:pt x="4" y="208"/>
                    <a:pt x="4" y="208"/>
                    <a:pt x="4" y="208"/>
                  </a:cubicBezTo>
                  <a:cubicBezTo>
                    <a:pt x="4" y="227"/>
                    <a:pt x="4" y="227"/>
                    <a:pt x="4" y="227"/>
                  </a:cubicBezTo>
                  <a:cubicBezTo>
                    <a:pt x="2" y="233"/>
                    <a:pt x="2" y="233"/>
                    <a:pt x="2" y="233"/>
                  </a:cubicBezTo>
                  <a:cubicBezTo>
                    <a:pt x="6" y="237"/>
                    <a:pt x="6" y="237"/>
                    <a:pt x="6" y="237"/>
                  </a:cubicBezTo>
                  <a:cubicBezTo>
                    <a:pt x="32" y="231"/>
                    <a:pt x="16" y="235"/>
                    <a:pt x="81" y="219"/>
                  </a:cubicBezTo>
                  <a:cubicBezTo>
                    <a:pt x="88" y="207"/>
                    <a:pt x="88" y="207"/>
                    <a:pt x="88" y="207"/>
                  </a:cubicBezTo>
                  <a:cubicBezTo>
                    <a:pt x="104" y="199"/>
                    <a:pt x="104" y="199"/>
                    <a:pt x="104" y="199"/>
                  </a:cubicBezTo>
                  <a:lnTo>
                    <a:pt x="107" y="19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35">
              <a:extLst>
                <a:ext uri="{FF2B5EF4-FFF2-40B4-BE49-F238E27FC236}">
                  <a16:creationId xmlns:a16="http://schemas.microsoft.com/office/drawing/2014/main" id="{18EFB103-7A90-4363-ACDC-DC8AD198B8C8}"/>
                </a:ext>
              </a:extLst>
            </p:cNvPr>
            <p:cNvSpPr>
              <a:spLocks/>
            </p:cNvSpPr>
            <p:nvPr/>
          </p:nvSpPr>
          <p:spPr bwMode="auto">
            <a:xfrm>
              <a:off x="16042093" y="7054971"/>
              <a:ext cx="256877" cy="584937"/>
            </a:xfrm>
            <a:custGeom>
              <a:avLst/>
              <a:gdLst>
                <a:gd name="T0" fmla="*/ 5 w 95"/>
                <a:gd name="T1" fmla="*/ 147 h 216"/>
                <a:gd name="T2" fmla="*/ 16 w 95"/>
                <a:gd name="T3" fmla="*/ 142 h 216"/>
                <a:gd name="T4" fmla="*/ 43 w 95"/>
                <a:gd name="T5" fmla="*/ 108 h 216"/>
                <a:gd name="T6" fmla="*/ 43 w 95"/>
                <a:gd name="T7" fmla="*/ 104 h 216"/>
                <a:gd name="T8" fmla="*/ 18 w 95"/>
                <a:gd name="T9" fmla="*/ 87 h 216"/>
                <a:gd name="T10" fmla="*/ 14 w 95"/>
                <a:gd name="T11" fmla="*/ 76 h 216"/>
                <a:gd name="T12" fmla="*/ 4 w 95"/>
                <a:gd name="T13" fmla="*/ 75 h 216"/>
                <a:gd name="T14" fmla="*/ 0 w 95"/>
                <a:gd name="T15" fmla="*/ 63 h 216"/>
                <a:gd name="T16" fmla="*/ 9 w 95"/>
                <a:gd name="T17" fmla="*/ 58 h 216"/>
                <a:gd name="T18" fmla="*/ 10 w 95"/>
                <a:gd name="T19" fmla="*/ 47 h 216"/>
                <a:gd name="T20" fmla="*/ 5 w 95"/>
                <a:gd name="T21" fmla="*/ 42 h 216"/>
                <a:gd name="T22" fmla="*/ 6 w 95"/>
                <a:gd name="T23" fmla="*/ 37 h 216"/>
                <a:gd name="T24" fmla="*/ 13 w 95"/>
                <a:gd name="T25" fmla="*/ 24 h 216"/>
                <a:gd name="T26" fmla="*/ 13 w 95"/>
                <a:gd name="T27" fmla="*/ 12 h 216"/>
                <a:gd name="T28" fmla="*/ 23 w 95"/>
                <a:gd name="T29" fmla="*/ 0 h 216"/>
                <a:gd name="T30" fmla="*/ 81 w 95"/>
                <a:gd name="T31" fmla="*/ 22 h 216"/>
                <a:gd name="T32" fmla="*/ 80 w 95"/>
                <a:gd name="T33" fmla="*/ 40 h 216"/>
                <a:gd name="T34" fmla="*/ 81 w 95"/>
                <a:gd name="T35" fmla="*/ 58 h 216"/>
                <a:gd name="T36" fmla="*/ 68 w 95"/>
                <a:gd name="T37" fmla="*/ 70 h 216"/>
                <a:gd name="T38" fmla="*/ 70 w 95"/>
                <a:gd name="T39" fmla="*/ 72 h 216"/>
                <a:gd name="T40" fmla="*/ 81 w 95"/>
                <a:gd name="T41" fmla="*/ 70 h 216"/>
                <a:gd name="T42" fmla="*/ 86 w 95"/>
                <a:gd name="T43" fmla="*/ 67 h 216"/>
                <a:gd name="T44" fmla="*/ 92 w 95"/>
                <a:gd name="T45" fmla="*/ 81 h 216"/>
                <a:gd name="T46" fmla="*/ 93 w 95"/>
                <a:gd name="T47" fmla="*/ 118 h 216"/>
                <a:gd name="T48" fmla="*/ 95 w 95"/>
                <a:gd name="T49" fmla="*/ 123 h 216"/>
                <a:gd name="T50" fmla="*/ 68 w 95"/>
                <a:gd name="T51" fmla="*/ 187 h 216"/>
                <a:gd name="T52" fmla="*/ 64 w 95"/>
                <a:gd name="T53" fmla="*/ 206 h 216"/>
                <a:gd name="T54" fmla="*/ 56 w 95"/>
                <a:gd name="T55" fmla="*/ 216 h 216"/>
                <a:gd name="T56" fmla="*/ 53 w 95"/>
                <a:gd name="T57" fmla="*/ 216 h 216"/>
                <a:gd name="T58" fmla="*/ 52 w 95"/>
                <a:gd name="T59" fmla="*/ 205 h 216"/>
                <a:gd name="T60" fmla="*/ 55 w 95"/>
                <a:gd name="T61" fmla="*/ 201 h 216"/>
                <a:gd name="T62" fmla="*/ 54 w 95"/>
                <a:gd name="T63" fmla="*/ 195 h 216"/>
                <a:gd name="T64" fmla="*/ 38 w 95"/>
                <a:gd name="T65" fmla="*/ 192 h 216"/>
                <a:gd name="T66" fmla="*/ 19 w 95"/>
                <a:gd name="T67" fmla="*/ 183 h 216"/>
                <a:gd name="T68" fmla="*/ 6 w 95"/>
                <a:gd name="T69" fmla="*/ 172 h 216"/>
                <a:gd name="T70" fmla="*/ 2 w 95"/>
                <a:gd name="T71" fmla="*/ 164 h 216"/>
                <a:gd name="T72" fmla="*/ 5 w 95"/>
                <a:gd name="T73" fmla="*/ 147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5" h="216">
                  <a:moveTo>
                    <a:pt x="5" y="147"/>
                  </a:moveTo>
                  <a:cubicBezTo>
                    <a:pt x="16" y="142"/>
                    <a:pt x="16" y="142"/>
                    <a:pt x="16" y="142"/>
                  </a:cubicBezTo>
                  <a:cubicBezTo>
                    <a:pt x="29" y="120"/>
                    <a:pt x="28" y="123"/>
                    <a:pt x="43" y="108"/>
                  </a:cubicBezTo>
                  <a:cubicBezTo>
                    <a:pt x="43" y="104"/>
                    <a:pt x="43" y="104"/>
                    <a:pt x="43" y="104"/>
                  </a:cubicBezTo>
                  <a:cubicBezTo>
                    <a:pt x="18" y="87"/>
                    <a:pt x="18" y="87"/>
                    <a:pt x="18" y="87"/>
                  </a:cubicBezTo>
                  <a:cubicBezTo>
                    <a:pt x="14" y="76"/>
                    <a:pt x="14" y="76"/>
                    <a:pt x="14" y="76"/>
                  </a:cubicBezTo>
                  <a:cubicBezTo>
                    <a:pt x="4" y="75"/>
                    <a:pt x="4" y="75"/>
                    <a:pt x="4" y="75"/>
                  </a:cubicBezTo>
                  <a:cubicBezTo>
                    <a:pt x="3" y="71"/>
                    <a:pt x="4" y="73"/>
                    <a:pt x="0" y="63"/>
                  </a:cubicBezTo>
                  <a:cubicBezTo>
                    <a:pt x="9" y="58"/>
                    <a:pt x="9" y="58"/>
                    <a:pt x="9" y="58"/>
                  </a:cubicBezTo>
                  <a:cubicBezTo>
                    <a:pt x="10" y="47"/>
                    <a:pt x="10" y="47"/>
                    <a:pt x="10" y="47"/>
                  </a:cubicBezTo>
                  <a:cubicBezTo>
                    <a:pt x="5" y="42"/>
                    <a:pt x="5" y="42"/>
                    <a:pt x="5" y="42"/>
                  </a:cubicBezTo>
                  <a:cubicBezTo>
                    <a:pt x="6" y="37"/>
                    <a:pt x="6" y="37"/>
                    <a:pt x="6" y="37"/>
                  </a:cubicBezTo>
                  <a:cubicBezTo>
                    <a:pt x="13" y="24"/>
                    <a:pt x="13" y="24"/>
                    <a:pt x="13" y="24"/>
                  </a:cubicBezTo>
                  <a:cubicBezTo>
                    <a:pt x="13" y="12"/>
                    <a:pt x="13" y="12"/>
                    <a:pt x="13" y="12"/>
                  </a:cubicBezTo>
                  <a:cubicBezTo>
                    <a:pt x="23" y="0"/>
                    <a:pt x="23" y="0"/>
                    <a:pt x="23" y="0"/>
                  </a:cubicBezTo>
                  <a:cubicBezTo>
                    <a:pt x="70" y="21"/>
                    <a:pt x="55" y="9"/>
                    <a:pt x="81" y="22"/>
                  </a:cubicBezTo>
                  <a:cubicBezTo>
                    <a:pt x="82" y="31"/>
                    <a:pt x="82" y="27"/>
                    <a:pt x="80" y="40"/>
                  </a:cubicBezTo>
                  <a:cubicBezTo>
                    <a:pt x="81" y="58"/>
                    <a:pt x="81" y="58"/>
                    <a:pt x="81" y="58"/>
                  </a:cubicBezTo>
                  <a:cubicBezTo>
                    <a:pt x="71" y="67"/>
                    <a:pt x="74" y="65"/>
                    <a:pt x="68" y="70"/>
                  </a:cubicBezTo>
                  <a:cubicBezTo>
                    <a:pt x="70" y="72"/>
                    <a:pt x="70" y="72"/>
                    <a:pt x="70" y="72"/>
                  </a:cubicBezTo>
                  <a:cubicBezTo>
                    <a:pt x="81" y="70"/>
                    <a:pt x="81" y="70"/>
                    <a:pt x="81" y="70"/>
                  </a:cubicBezTo>
                  <a:cubicBezTo>
                    <a:pt x="86" y="67"/>
                    <a:pt x="86" y="67"/>
                    <a:pt x="86" y="67"/>
                  </a:cubicBezTo>
                  <a:cubicBezTo>
                    <a:pt x="92" y="81"/>
                    <a:pt x="92" y="81"/>
                    <a:pt x="92" y="81"/>
                  </a:cubicBezTo>
                  <a:cubicBezTo>
                    <a:pt x="93" y="118"/>
                    <a:pt x="93" y="118"/>
                    <a:pt x="93" y="118"/>
                  </a:cubicBezTo>
                  <a:cubicBezTo>
                    <a:pt x="95" y="123"/>
                    <a:pt x="95" y="123"/>
                    <a:pt x="95" y="123"/>
                  </a:cubicBezTo>
                  <a:cubicBezTo>
                    <a:pt x="91" y="142"/>
                    <a:pt x="92" y="151"/>
                    <a:pt x="68" y="187"/>
                  </a:cubicBezTo>
                  <a:cubicBezTo>
                    <a:pt x="64" y="206"/>
                    <a:pt x="64" y="206"/>
                    <a:pt x="64" y="206"/>
                  </a:cubicBezTo>
                  <a:cubicBezTo>
                    <a:pt x="56" y="216"/>
                    <a:pt x="56" y="216"/>
                    <a:pt x="56" y="216"/>
                  </a:cubicBezTo>
                  <a:cubicBezTo>
                    <a:pt x="53" y="216"/>
                    <a:pt x="53" y="216"/>
                    <a:pt x="53" y="216"/>
                  </a:cubicBezTo>
                  <a:cubicBezTo>
                    <a:pt x="52" y="205"/>
                    <a:pt x="52" y="205"/>
                    <a:pt x="52" y="205"/>
                  </a:cubicBezTo>
                  <a:cubicBezTo>
                    <a:pt x="55" y="201"/>
                    <a:pt x="55" y="201"/>
                    <a:pt x="55" y="201"/>
                  </a:cubicBezTo>
                  <a:cubicBezTo>
                    <a:pt x="54" y="195"/>
                    <a:pt x="54" y="195"/>
                    <a:pt x="54" y="195"/>
                  </a:cubicBezTo>
                  <a:cubicBezTo>
                    <a:pt x="38" y="192"/>
                    <a:pt x="38" y="192"/>
                    <a:pt x="38" y="192"/>
                  </a:cubicBezTo>
                  <a:cubicBezTo>
                    <a:pt x="19" y="183"/>
                    <a:pt x="19" y="183"/>
                    <a:pt x="19" y="183"/>
                  </a:cubicBezTo>
                  <a:cubicBezTo>
                    <a:pt x="6" y="172"/>
                    <a:pt x="6" y="172"/>
                    <a:pt x="6" y="172"/>
                  </a:cubicBezTo>
                  <a:cubicBezTo>
                    <a:pt x="2" y="164"/>
                    <a:pt x="2" y="164"/>
                    <a:pt x="2" y="164"/>
                  </a:cubicBezTo>
                  <a:cubicBezTo>
                    <a:pt x="5" y="151"/>
                    <a:pt x="5" y="155"/>
                    <a:pt x="5" y="14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36">
              <a:extLst>
                <a:ext uri="{FF2B5EF4-FFF2-40B4-BE49-F238E27FC236}">
                  <a16:creationId xmlns:a16="http://schemas.microsoft.com/office/drawing/2014/main" id="{AEDD3A47-56F1-4372-9CE5-2A20DC38AC18}"/>
                </a:ext>
              </a:extLst>
            </p:cNvPr>
            <p:cNvSpPr>
              <a:spLocks/>
            </p:cNvSpPr>
            <p:nvPr/>
          </p:nvSpPr>
          <p:spPr bwMode="auto">
            <a:xfrm>
              <a:off x="9675888" y="8361018"/>
              <a:ext cx="1312236" cy="1367945"/>
            </a:xfrm>
            <a:custGeom>
              <a:avLst/>
              <a:gdLst>
                <a:gd name="T0" fmla="*/ 68 w 483"/>
                <a:gd name="T1" fmla="*/ 465 h 504"/>
                <a:gd name="T2" fmla="*/ 63 w 483"/>
                <a:gd name="T3" fmla="*/ 504 h 504"/>
                <a:gd name="T4" fmla="*/ 0 w 483"/>
                <a:gd name="T5" fmla="*/ 496 h 504"/>
                <a:gd name="T6" fmla="*/ 70 w 483"/>
                <a:gd name="T7" fmla="*/ 0 h 504"/>
                <a:gd name="T8" fmla="*/ 483 w 483"/>
                <a:gd name="T9" fmla="*/ 45 h 504"/>
                <a:gd name="T10" fmla="*/ 482 w 483"/>
                <a:gd name="T11" fmla="*/ 88 h 504"/>
                <a:gd name="T12" fmla="*/ 476 w 483"/>
                <a:gd name="T13" fmla="*/ 88 h 504"/>
                <a:gd name="T14" fmla="*/ 447 w 483"/>
                <a:gd name="T15" fmla="*/ 478 h 504"/>
                <a:gd name="T16" fmla="*/ 181 w 483"/>
                <a:gd name="T17" fmla="*/ 456 h 504"/>
                <a:gd name="T18" fmla="*/ 184 w 483"/>
                <a:gd name="T19" fmla="*/ 482 h 504"/>
                <a:gd name="T20" fmla="*/ 68 w 483"/>
                <a:gd name="T21" fmla="*/ 465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3" h="504">
                  <a:moveTo>
                    <a:pt x="68" y="465"/>
                  </a:moveTo>
                  <a:cubicBezTo>
                    <a:pt x="63" y="504"/>
                    <a:pt x="63" y="504"/>
                    <a:pt x="63" y="504"/>
                  </a:cubicBezTo>
                  <a:cubicBezTo>
                    <a:pt x="0" y="496"/>
                    <a:pt x="0" y="496"/>
                    <a:pt x="0" y="496"/>
                  </a:cubicBezTo>
                  <a:cubicBezTo>
                    <a:pt x="48" y="181"/>
                    <a:pt x="21" y="342"/>
                    <a:pt x="70" y="0"/>
                  </a:cubicBezTo>
                  <a:cubicBezTo>
                    <a:pt x="432" y="42"/>
                    <a:pt x="303" y="29"/>
                    <a:pt x="483" y="45"/>
                  </a:cubicBezTo>
                  <a:cubicBezTo>
                    <a:pt x="482" y="88"/>
                    <a:pt x="482" y="88"/>
                    <a:pt x="482" y="88"/>
                  </a:cubicBezTo>
                  <a:cubicBezTo>
                    <a:pt x="476" y="88"/>
                    <a:pt x="476" y="88"/>
                    <a:pt x="476" y="88"/>
                  </a:cubicBezTo>
                  <a:cubicBezTo>
                    <a:pt x="447" y="478"/>
                    <a:pt x="447" y="478"/>
                    <a:pt x="447" y="478"/>
                  </a:cubicBezTo>
                  <a:cubicBezTo>
                    <a:pt x="307" y="470"/>
                    <a:pt x="367" y="475"/>
                    <a:pt x="181" y="456"/>
                  </a:cubicBezTo>
                  <a:cubicBezTo>
                    <a:pt x="184" y="482"/>
                    <a:pt x="184" y="482"/>
                    <a:pt x="184" y="482"/>
                  </a:cubicBezTo>
                  <a:cubicBezTo>
                    <a:pt x="124" y="474"/>
                    <a:pt x="149" y="478"/>
                    <a:pt x="68" y="46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37">
              <a:extLst>
                <a:ext uri="{FF2B5EF4-FFF2-40B4-BE49-F238E27FC236}">
                  <a16:creationId xmlns:a16="http://schemas.microsoft.com/office/drawing/2014/main" id="{3950CAAA-980D-4767-81A2-8E40B7577F0E}"/>
                </a:ext>
              </a:extLst>
            </p:cNvPr>
            <p:cNvSpPr>
              <a:spLocks/>
            </p:cNvSpPr>
            <p:nvPr/>
          </p:nvSpPr>
          <p:spPr bwMode="auto">
            <a:xfrm>
              <a:off x="7948936" y="6801189"/>
              <a:ext cx="1197726" cy="1850749"/>
            </a:xfrm>
            <a:custGeom>
              <a:avLst/>
              <a:gdLst>
                <a:gd name="T0" fmla="*/ 442 w 442"/>
                <a:gd name="T1" fmla="*/ 82 h 682"/>
                <a:gd name="T2" fmla="*/ 346 w 442"/>
                <a:gd name="T3" fmla="*/ 586 h 682"/>
                <a:gd name="T4" fmla="*/ 339 w 442"/>
                <a:gd name="T5" fmla="*/ 598 h 682"/>
                <a:gd name="T6" fmla="*/ 333 w 442"/>
                <a:gd name="T7" fmla="*/ 598 h 682"/>
                <a:gd name="T8" fmla="*/ 328 w 442"/>
                <a:gd name="T9" fmla="*/ 587 h 682"/>
                <a:gd name="T10" fmla="*/ 317 w 442"/>
                <a:gd name="T11" fmla="*/ 585 h 682"/>
                <a:gd name="T12" fmla="*/ 312 w 442"/>
                <a:gd name="T13" fmla="*/ 581 h 682"/>
                <a:gd name="T14" fmla="*/ 305 w 442"/>
                <a:gd name="T15" fmla="*/ 581 h 682"/>
                <a:gd name="T16" fmla="*/ 294 w 442"/>
                <a:gd name="T17" fmla="*/ 590 h 682"/>
                <a:gd name="T18" fmla="*/ 289 w 442"/>
                <a:gd name="T19" fmla="*/ 675 h 682"/>
                <a:gd name="T20" fmla="*/ 285 w 442"/>
                <a:gd name="T21" fmla="*/ 682 h 682"/>
                <a:gd name="T22" fmla="*/ 0 w 442"/>
                <a:gd name="T23" fmla="*/ 255 h 682"/>
                <a:gd name="T24" fmla="*/ 66 w 442"/>
                <a:gd name="T25" fmla="*/ 0 h 682"/>
                <a:gd name="T26" fmla="*/ 442 w 442"/>
                <a:gd name="T27" fmla="*/ 8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2" h="682">
                  <a:moveTo>
                    <a:pt x="442" y="82"/>
                  </a:moveTo>
                  <a:cubicBezTo>
                    <a:pt x="430" y="142"/>
                    <a:pt x="367" y="452"/>
                    <a:pt x="346" y="586"/>
                  </a:cubicBezTo>
                  <a:cubicBezTo>
                    <a:pt x="339" y="598"/>
                    <a:pt x="339" y="598"/>
                    <a:pt x="339" y="598"/>
                  </a:cubicBezTo>
                  <a:cubicBezTo>
                    <a:pt x="333" y="598"/>
                    <a:pt x="333" y="598"/>
                    <a:pt x="333" y="598"/>
                  </a:cubicBezTo>
                  <a:cubicBezTo>
                    <a:pt x="328" y="587"/>
                    <a:pt x="328" y="587"/>
                    <a:pt x="328" y="587"/>
                  </a:cubicBezTo>
                  <a:cubicBezTo>
                    <a:pt x="317" y="585"/>
                    <a:pt x="317" y="585"/>
                    <a:pt x="317" y="585"/>
                  </a:cubicBezTo>
                  <a:cubicBezTo>
                    <a:pt x="312" y="581"/>
                    <a:pt x="312" y="581"/>
                    <a:pt x="312" y="581"/>
                  </a:cubicBezTo>
                  <a:cubicBezTo>
                    <a:pt x="305" y="581"/>
                    <a:pt x="305" y="581"/>
                    <a:pt x="305" y="581"/>
                  </a:cubicBezTo>
                  <a:cubicBezTo>
                    <a:pt x="300" y="585"/>
                    <a:pt x="302" y="584"/>
                    <a:pt x="294" y="590"/>
                  </a:cubicBezTo>
                  <a:cubicBezTo>
                    <a:pt x="292" y="634"/>
                    <a:pt x="292" y="603"/>
                    <a:pt x="289" y="675"/>
                  </a:cubicBezTo>
                  <a:cubicBezTo>
                    <a:pt x="285" y="682"/>
                    <a:pt x="285" y="682"/>
                    <a:pt x="285" y="682"/>
                  </a:cubicBezTo>
                  <a:cubicBezTo>
                    <a:pt x="133" y="449"/>
                    <a:pt x="127" y="450"/>
                    <a:pt x="0" y="255"/>
                  </a:cubicBezTo>
                  <a:cubicBezTo>
                    <a:pt x="42" y="95"/>
                    <a:pt x="27" y="154"/>
                    <a:pt x="66" y="0"/>
                  </a:cubicBezTo>
                  <a:cubicBezTo>
                    <a:pt x="180" y="27"/>
                    <a:pt x="249" y="44"/>
                    <a:pt x="442" y="8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38">
              <a:extLst>
                <a:ext uri="{FF2B5EF4-FFF2-40B4-BE49-F238E27FC236}">
                  <a16:creationId xmlns:a16="http://schemas.microsoft.com/office/drawing/2014/main" id="{C391755B-3FB9-4A53-A136-016AE4445D9F}"/>
                </a:ext>
              </a:extLst>
            </p:cNvPr>
            <p:cNvSpPr>
              <a:spLocks/>
            </p:cNvSpPr>
            <p:nvPr/>
          </p:nvSpPr>
          <p:spPr bwMode="auto">
            <a:xfrm>
              <a:off x="15194091" y="6148167"/>
              <a:ext cx="1380324" cy="1061551"/>
            </a:xfrm>
            <a:custGeom>
              <a:avLst/>
              <a:gdLst>
                <a:gd name="T0" fmla="*/ 398 w 508"/>
                <a:gd name="T1" fmla="*/ 363 h 391"/>
                <a:gd name="T2" fmla="*/ 332 w 508"/>
                <a:gd name="T3" fmla="*/ 328 h 391"/>
                <a:gd name="T4" fmla="*/ 314 w 508"/>
                <a:gd name="T5" fmla="*/ 320 h 391"/>
                <a:gd name="T6" fmla="*/ 292 w 508"/>
                <a:gd name="T7" fmla="*/ 295 h 391"/>
                <a:gd name="T8" fmla="*/ 2 w 508"/>
                <a:gd name="T9" fmla="*/ 342 h 391"/>
                <a:gd name="T10" fmla="*/ 12 w 508"/>
                <a:gd name="T11" fmla="*/ 306 h 391"/>
                <a:gd name="T12" fmla="*/ 31 w 508"/>
                <a:gd name="T13" fmla="*/ 288 h 391"/>
                <a:gd name="T14" fmla="*/ 46 w 508"/>
                <a:gd name="T15" fmla="*/ 267 h 391"/>
                <a:gd name="T16" fmla="*/ 32 w 508"/>
                <a:gd name="T17" fmla="*/ 250 h 391"/>
                <a:gd name="T18" fmla="*/ 108 w 508"/>
                <a:gd name="T19" fmla="*/ 204 h 391"/>
                <a:gd name="T20" fmla="*/ 122 w 508"/>
                <a:gd name="T21" fmla="*/ 210 h 391"/>
                <a:gd name="T22" fmla="*/ 162 w 508"/>
                <a:gd name="T23" fmla="*/ 199 h 391"/>
                <a:gd name="T24" fmla="*/ 184 w 508"/>
                <a:gd name="T25" fmla="*/ 171 h 391"/>
                <a:gd name="T26" fmla="*/ 200 w 508"/>
                <a:gd name="T27" fmla="*/ 167 h 391"/>
                <a:gd name="T28" fmla="*/ 194 w 508"/>
                <a:gd name="T29" fmla="*/ 149 h 391"/>
                <a:gd name="T30" fmla="*/ 198 w 508"/>
                <a:gd name="T31" fmla="*/ 135 h 391"/>
                <a:gd name="T32" fmla="*/ 190 w 508"/>
                <a:gd name="T33" fmla="*/ 129 h 391"/>
                <a:gd name="T34" fmla="*/ 180 w 508"/>
                <a:gd name="T35" fmla="*/ 121 h 391"/>
                <a:gd name="T36" fmla="*/ 205 w 508"/>
                <a:gd name="T37" fmla="*/ 86 h 391"/>
                <a:gd name="T38" fmla="*/ 286 w 508"/>
                <a:gd name="T39" fmla="*/ 14 h 391"/>
                <a:gd name="T40" fmla="*/ 346 w 508"/>
                <a:gd name="T41" fmla="*/ 0 h 391"/>
                <a:gd name="T42" fmla="*/ 358 w 508"/>
                <a:gd name="T43" fmla="*/ 83 h 391"/>
                <a:gd name="T44" fmla="*/ 368 w 508"/>
                <a:gd name="T45" fmla="*/ 122 h 391"/>
                <a:gd name="T46" fmla="*/ 403 w 508"/>
                <a:gd name="T47" fmla="*/ 301 h 391"/>
                <a:gd name="T48" fmla="*/ 398 w 508"/>
                <a:gd name="T49" fmla="*/ 343 h 391"/>
                <a:gd name="T50" fmla="*/ 401 w 508"/>
                <a:gd name="T51" fmla="*/ 364 h 391"/>
                <a:gd name="T52" fmla="*/ 408 w 508"/>
                <a:gd name="T53" fmla="*/ 368 h 391"/>
                <a:gd name="T54" fmla="*/ 427 w 508"/>
                <a:gd name="T55" fmla="*/ 350 h 391"/>
                <a:gd name="T56" fmla="*/ 443 w 508"/>
                <a:gd name="T57" fmla="*/ 354 h 391"/>
                <a:gd name="T58" fmla="*/ 491 w 508"/>
                <a:gd name="T59" fmla="*/ 321 h 391"/>
                <a:gd name="T60" fmla="*/ 450 w 508"/>
                <a:gd name="T61" fmla="*/ 375 h 391"/>
                <a:gd name="T62" fmla="*/ 397 w 508"/>
                <a:gd name="T63" fmla="*/ 389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08" h="391">
                  <a:moveTo>
                    <a:pt x="396" y="374"/>
                  </a:moveTo>
                  <a:cubicBezTo>
                    <a:pt x="398" y="363"/>
                    <a:pt x="398" y="363"/>
                    <a:pt x="398" y="363"/>
                  </a:cubicBezTo>
                  <a:cubicBezTo>
                    <a:pt x="397" y="354"/>
                    <a:pt x="397" y="354"/>
                    <a:pt x="397" y="354"/>
                  </a:cubicBezTo>
                  <a:cubicBezTo>
                    <a:pt x="373" y="342"/>
                    <a:pt x="350" y="340"/>
                    <a:pt x="332" y="328"/>
                  </a:cubicBezTo>
                  <a:cubicBezTo>
                    <a:pt x="322" y="326"/>
                    <a:pt x="322" y="326"/>
                    <a:pt x="322" y="326"/>
                  </a:cubicBezTo>
                  <a:cubicBezTo>
                    <a:pt x="314" y="320"/>
                    <a:pt x="314" y="320"/>
                    <a:pt x="314" y="320"/>
                  </a:cubicBezTo>
                  <a:cubicBezTo>
                    <a:pt x="305" y="297"/>
                    <a:pt x="305" y="297"/>
                    <a:pt x="305" y="297"/>
                  </a:cubicBezTo>
                  <a:cubicBezTo>
                    <a:pt x="292" y="295"/>
                    <a:pt x="292" y="295"/>
                    <a:pt x="292" y="295"/>
                  </a:cubicBezTo>
                  <a:cubicBezTo>
                    <a:pt x="282" y="285"/>
                    <a:pt x="282" y="285"/>
                    <a:pt x="282" y="285"/>
                  </a:cubicBezTo>
                  <a:cubicBezTo>
                    <a:pt x="94" y="325"/>
                    <a:pt x="158" y="312"/>
                    <a:pt x="2" y="342"/>
                  </a:cubicBezTo>
                  <a:cubicBezTo>
                    <a:pt x="0" y="316"/>
                    <a:pt x="0" y="316"/>
                    <a:pt x="0" y="316"/>
                  </a:cubicBezTo>
                  <a:cubicBezTo>
                    <a:pt x="8" y="310"/>
                    <a:pt x="6" y="312"/>
                    <a:pt x="12" y="306"/>
                  </a:cubicBezTo>
                  <a:cubicBezTo>
                    <a:pt x="16" y="300"/>
                    <a:pt x="16" y="300"/>
                    <a:pt x="16" y="300"/>
                  </a:cubicBezTo>
                  <a:cubicBezTo>
                    <a:pt x="25" y="295"/>
                    <a:pt x="21" y="297"/>
                    <a:pt x="31" y="288"/>
                  </a:cubicBezTo>
                  <a:cubicBezTo>
                    <a:pt x="33" y="282"/>
                    <a:pt x="33" y="282"/>
                    <a:pt x="33" y="282"/>
                  </a:cubicBezTo>
                  <a:cubicBezTo>
                    <a:pt x="43" y="269"/>
                    <a:pt x="40" y="272"/>
                    <a:pt x="46" y="267"/>
                  </a:cubicBezTo>
                  <a:cubicBezTo>
                    <a:pt x="45" y="262"/>
                    <a:pt x="46" y="265"/>
                    <a:pt x="40" y="251"/>
                  </a:cubicBezTo>
                  <a:cubicBezTo>
                    <a:pt x="32" y="250"/>
                    <a:pt x="32" y="250"/>
                    <a:pt x="32" y="250"/>
                  </a:cubicBezTo>
                  <a:cubicBezTo>
                    <a:pt x="25" y="226"/>
                    <a:pt x="25" y="226"/>
                    <a:pt x="25" y="226"/>
                  </a:cubicBezTo>
                  <a:cubicBezTo>
                    <a:pt x="62" y="203"/>
                    <a:pt x="92" y="205"/>
                    <a:pt x="108" y="204"/>
                  </a:cubicBezTo>
                  <a:cubicBezTo>
                    <a:pt x="116" y="210"/>
                    <a:pt x="116" y="210"/>
                    <a:pt x="116" y="210"/>
                  </a:cubicBezTo>
                  <a:cubicBezTo>
                    <a:pt x="122" y="210"/>
                    <a:pt x="122" y="210"/>
                    <a:pt x="122" y="210"/>
                  </a:cubicBezTo>
                  <a:cubicBezTo>
                    <a:pt x="132" y="204"/>
                    <a:pt x="128" y="206"/>
                    <a:pt x="141" y="201"/>
                  </a:cubicBezTo>
                  <a:cubicBezTo>
                    <a:pt x="162" y="199"/>
                    <a:pt x="162" y="199"/>
                    <a:pt x="162" y="199"/>
                  </a:cubicBezTo>
                  <a:cubicBezTo>
                    <a:pt x="170" y="192"/>
                    <a:pt x="170" y="192"/>
                    <a:pt x="170" y="192"/>
                  </a:cubicBezTo>
                  <a:cubicBezTo>
                    <a:pt x="179" y="176"/>
                    <a:pt x="176" y="181"/>
                    <a:pt x="184" y="171"/>
                  </a:cubicBezTo>
                  <a:cubicBezTo>
                    <a:pt x="192" y="171"/>
                    <a:pt x="192" y="171"/>
                    <a:pt x="192" y="171"/>
                  </a:cubicBezTo>
                  <a:cubicBezTo>
                    <a:pt x="200" y="167"/>
                    <a:pt x="200" y="167"/>
                    <a:pt x="200" y="167"/>
                  </a:cubicBezTo>
                  <a:cubicBezTo>
                    <a:pt x="200" y="158"/>
                    <a:pt x="200" y="158"/>
                    <a:pt x="200" y="158"/>
                  </a:cubicBezTo>
                  <a:cubicBezTo>
                    <a:pt x="194" y="149"/>
                    <a:pt x="194" y="149"/>
                    <a:pt x="194" y="149"/>
                  </a:cubicBezTo>
                  <a:cubicBezTo>
                    <a:pt x="193" y="143"/>
                    <a:pt x="193" y="143"/>
                    <a:pt x="193" y="143"/>
                  </a:cubicBezTo>
                  <a:cubicBezTo>
                    <a:pt x="198" y="135"/>
                    <a:pt x="198" y="135"/>
                    <a:pt x="198" y="135"/>
                  </a:cubicBezTo>
                  <a:cubicBezTo>
                    <a:pt x="198" y="129"/>
                    <a:pt x="198" y="129"/>
                    <a:pt x="198" y="129"/>
                  </a:cubicBezTo>
                  <a:cubicBezTo>
                    <a:pt x="190" y="129"/>
                    <a:pt x="190" y="129"/>
                    <a:pt x="190" y="129"/>
                  </a:cubicBezTo>
                  <a:cubicBezTo>
                    <a:pt x="183" y="126"/>
                    <a:pt x="183" y="126"/>
                    <a:pt x="183" y="126"/>
                  </a:cubicBezTo>
                  <a:cubicBezTo>
                    <a:pt x="180" y="121"/>
                    <a:pt x="180" y="121"/>
                    <a:pt x="180" y="121"/>
                  </a:cubicBezTo>
                  <a:cubicBezTo>
                    <a:pt x="179" y="111"/>
                    <a:pt x="179" y="111"/>
                    <a:pt x="179" y="111"/>
                  </a:cubicBezTo>
                  <a:cubicBezTo>
                    <a:pt x="205" y="86"/>
                    <a:pt x="202" y="90"/>
                    <a:pt x="205" y="86"/>
                  </a:cubicBezTo>
                  <a:cubicBezTo>
                    <a:pt x="216" y="64"/>
                    <a:pt x="231" y="39"/>
                    <a:pt x="251" y="24"/>
                  </a:cubicBezTo>
                  <a:cubicBezTo>
                    <a:pt x="267" y="18"/>
                    <a:pt x="259" y="21"/>
                    <a:pt x="286" y="14"/>
                  </a:cubicBezTo>
                  <a:cubicBezTo>
                    <a:pt x="298" y="15"/>
                    <a:pt x="298" y="15"/>
                    <a:pt x="298" y="15"/>
                  </a:cubicBezTo>
                  <a:cubicBezTo>
                    <a:pt x="321" y="8"/>
                    <a:pt x="310" y="11"/>
                    <a:pt x="346" y="0"/>
                  </a:cubicBezTo>
                  <a:cubicBezTo>
                    <a:pt x="353" y="47"/>
                    <a:pt x="354" y="17"/>
                    <a:pt x="362" y="66"/>
                  </a:cubicBezTo>
                  <a:cubicBezTo>
                    <a:pt x="358" y="83"/>
                    <a:pt x="358" y="83"/>
                    <a:pt x="358" y="83"/>
                  </a:cubicBezTo>
                  <a:cubicBezTo>
                    <a:pt x="370" y="104"/>
                    <a:pt x="367" y="99"/>
                    <a:pt x="371" y="109"/>
                  </a:cubicBezTo>
                  <a:cubicBezTo>
                    <a:pt x="368" y="122"/>
                    <a:pt x="368" y="122"/>
                    <a:pt x="368" y="122"/>
                  </a:cubicBezTo>
                  <a:cubicBezTo>
                    <a:pt x="382" y="128"/>
                    <a:pt x="382" y="128"/>
                    <a:pt x="382" y="128"/>
                  </a:cubicBezTo>
                  <a:cubicBezTo>
                    <a:pt x="409" y="228"/>
                    <a:pt x="376" y="172"/>
                    <a:pt x="403" y="301"/>
                  </a:cubicBezTo>
                  <a:cubicBezTo>
                    <a:pt x="403" y="334"/>
                    <a:pt x="403" y="334"/>
                    <a:pt x="403" y="334"/>
                  </a:cubicBezTo>
                  <a:cubicBezTo>
                    <a:pt x="398" y="343"/>
                    <a:pt x="398" y="343"/>
                    <a:pt x="398" y="343"/>
                  </a:cubicBezTo>
                  <a:cubicBezTo>
                    <a:pt x="408" y="355"/>
                    <a:pt x="406" y="353"/>
                    <a:pt x="409" y="357"/>
                  </a:cubicBezTo>
                  <a:cubicBezTo>
                    <a:pt x="401" y="364"/>
                    <a:pt x="401" y="364"/>
                    <a:pt x="401" y="364"/>
                  </a:cubicBezTo>
                  <a:cubicBezTo>
                    <a:pt x="402" y="370"/>
                    <a:pt x="402" y="370"/>
                    <a:pt x="402" y="370"/>
                  </a:cubicBezTo>
                  <a:cubicBezTo>
                    <a:pt x="408" y="368"/>
                    <a:pt x="408" y="368"/>
                    <a:pt x="408" y="368"/>
                  </a:cubicBezTo>
                  <a:cubicBezTo>
                    <a:pt x="415" y="362"/>
                    <a:pt x="412" y="365"/>
                    <a:pt x="423" y="353"/>
                  </a:cubicBezTo>
                  <a:cubicBezTo>
                    <a:pt x="427" y="350"/>
                    <a:pt x="427" y="350"/>
                    <a:pt x="427" y="350"/>
                  </a:cubicBezTo>
                  <a:cubicBezTo>
                    <a:pt x="434" y="353"/>
                    <a:pt x="434" y="353"/>
                    <a:pt x="434" y="353"/>
                  </a:cubicBezTo>
                  <a:cubicBezTo>
                    <a:pt x="443" y="354"/>
                    <a:pt x="443" y="354"/>
                    <a:pt x="443" y="354"/>
                  </a:cubicBezTo>
                  <a:cubicBezTo>
                    <a:pt x="474" y="338"/>
                    <a:pt x="474" y="338"/>
                    <a:pt x="474" y="338"/>
                  </a:cubicBezTo>
                  <a:cubicBezTo>
                    <a:pt x="488" y="325"/>
                    <a:pt x="485" y="329"/>
                    <a:pt x="491" y="321"/>
                  </a:cubicBezTo>
                  <a:cubicBezTo>
                    <a:pt x="508" y="328"/>
                    <a:pt x="508" y="328"/>
                    <a:pt x="508" y="328"/>
                  </a:cubicBezTo>
                  <a:cubicBezTo>
                    <a:pt x="491" y="345"/>
                    <a:pt x="503" y="335"/>
                    <a:pt x="450" y="375"/>
                  </a:cubicBezTo>
                  <a:cubicBezTo>
                    <a:pt x="425" y="385"/>
                    <a:pt x="409" y="388"/>
                    <a:pt x="401" y="391"/>
                  </a:cubicBezTo>
                  <a:cubicBezTo>
                    <a:pt x="397" y="389"/>
                    <a:pt x="397" y="389"/>
                    <a:pt x="397" y="389"/>
                  </a:cubicBezTo>
                  <a:lnTo>
                    <a:pt x="396" y="374"/>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39">
              <a:extLst>
                <a:ext uri="{FF2B5EF4-FFF2-40B4-BE49-F238E27FC236}">
                  <a16:creationId xmlns:a16="http://schemas.microsoft.com/office/drawing/2014/main" id="{BEA06325-E794-43F5-94B0-82D6529A176B}"/>
                </a:ext>
              </a:extLst>
            </p:cNvPr>
            <p:cNvSpPr>
              <a:spLocks/>
            </p:cNvSpPr>
            <p:nvPr/>
          </p:nvSpPr>
          <p:spPr bwMode="auto">
            <a:xfrm>
              <a:off x="14318234" y="7113775"/>
              <a:ext cx="789200" cy="891330"/>
            </a:xfrm>
            <a:custGeom>
              <a:avLst/>
              <a:gdLst>
                <a:gd name="T0" fmla="*/ 0 w 291"/>
                <a:gd name="T1" fmla="*/ 63 h 328"/>
                <a:gd name="T2" fmla="*/ 26 w 291"/>
                <a:gd name="T3" fmla="*/ 289 h 328"/>
                <a:gd name="T4" fmla="*/ 42 w 291"/>
                <a:gd name="T5" fmla="*/ 288 h 328"/>
                <a:gd name="T6" fmla="*/ 51 w 291"/>
                <a:gd name="T7" fmla="*/ 285 h 328"/>
                <a:gd name="T8" fmla="*/ 65 w 291"/>
                <a:gd name="T9" fmla="*/ 292 h 328"/>
                <a:gd name="T10" fmla="*/ 72 w 291"/>
                <a:gd name="T11" fmla="*/ 309 h 328"/>
                <a:gd name="T12" fmla="*/ 94 w 291"/>
                <a:gd name="T13" fmla="*/ 310 h 328"/>
                <a:gd name="T14" fmla="*/ 101 w 291"/>
                <a:gd name="T15" fmla="*/ 318 h 328"/>
                <a:gd name="T16" fmla="*/ 108 w 291"/>
                <a:gd name="T17" fmla="*/ 318 h 328"/>
                <a:gd name="T18" fmla="*/ 117 w 291"/>
                <a:gd name="T19" fmla="*/ 312 h 328"/>
                <a:gd name="T20" fmla="*/ 130 w 291"/>
                <a:gd name="T21" fmla="*/ 314 h 328"/>
                <a:gd name="T22" fmla="*/ 136 w 291"/>
                <a:gd name="T23" fmla="*/ 319 h 328"/>
                <a:gd name="T24" fmla="*/ 143 w 291"/>
                <a:gd name="T25" fmla="*/ 311 h 328"/>
                <a:gd name="T26" fmla="*/ 152 w 291"/>
                <a:gd name="T27" fmla="*/ 306 h 328"/>
                <a:gd name="T28" fmla="*/ 162 w 291"/>
                <a:gd name="T29" fmla="*/ 304 h 328"/>
                <a:gd name="T30" fmla="*/ 164 w 291"/>
                <a:gd name="T31" fmla="*/ 315 h 328"/>
                <a:gd name="T32" fmla="*/ 181 w 291"/>
                <a:gd name="T33" fmla="*/ 327 h 328"/>
                <a:gd name="T34" fmla="*/ 184 w 291"/>
                <a:gd name="T35" fmla="*/ 328 h 328"/>
                <a:gd name="T36" fmla="*/ 192 w 291"/>
                <a:gd name="T37" fmla="*/ 327 h 328"/>
                <a:gd name="T38" fmla="*/ 197 w 291"/>
                <a:gd name="T39" fmla="*/ 325 h 328"/>
                <a:gd name="T40" fmla="*/ 197 w 291"/>
                <a:gd name="T41" fmla="*/ 316 h 328"/>
                <a:gd name="T42" fmla="*/ 204 w 291"/>
                <a:gd name="T43" fmla="*/ 310 h 328"/>
                <a:gd name="T44" fmla="*/ 209 w 291"/>
                <a:gd name="T45" fmla="*/ 274 h 328"/>
                <a:gd name="T46" fmla="*/ 216 w 291"/>
                <a:gd name="T47" fmla="*/ 269 h 328"/>
                <a:gd name="T48" fmla="*/ 224 w 291"/>
                <a:gd name="T49" fmla="*/ 276 h 328"/>
                <a:gd name="T50" fmla="*/ 227 w 291"/>
                <a:gd name="T51" fmla="*/ 277 h 328"/>
                <a:gd name="T52" fmla="*/ 229 w 291"/>
                <a:gd name="T53" fmla="*/ 276 h 328"/>
                <a:gd name="T54" fmla="*/ 225 w 291"/>
                <a:gd name="T55" fmla="*/ 265 h 328"/>
                <a:gd name="T56" fmla="*/ 225 w 291"/>
                <a:gd name="T57" fmla="*/ 256 h 328"/>
                <a:gd name="T58" fmla="*/ 245 w 291"/>
                <a:gd name="T59" fmla="*/ 230 h 328"/>
                <a:gd name="T60" fmla="*/ 253 w 291"/>
                <a:gd name="T61" fmla="*/ 232 h 328"/>
                <a:gd name="T62" fmla="*/ 283 w 291"/>
                <a:gd name="T63" fmla="*/ 198 h 328"/>
                <a:gd name="T64" fmla="*/ 285 w 291"/>
                <a:gd name="T65" fmla="*/ 138 h 328"/>
                <a:gd name="T66" fmla="*/ 281 w 291"/>
                <a:gd name="T67" fmla="*/ 125 h 328"/>
                <a:gd name="T68" fmla="*/ 291 w 291"/>
                <a:gd name="T69" fmla="*/ 113 h 328"/>
                <a:gd name="T70" fmla="*/ 271 w 291"/>
                <a:gd name="T71" fmla="*/ 0 h 328"/>
                <a:gd name="T72" fmla="*/ 231 w 291"/>
                <a:gd name="T73" fmla="*/ 24 h 328"/>
                <a:gd name="T74" fmla="*/ 201 w 291"/>
                <a:gd name="T75" fmla="*/ 54 h 328"/>
                <a:gd name="T76" fmla="*/ 177 w 291"/>
                <a:gd name="T77" fmla="*/ 59 h 328"/>
                <a:gd name="T78" fmla="*/ 155 w 291"/>
                <a:gd name="T79" fmla="*/ 70 h 328"/>
                <a:gd name="T80" fmla="*/ 146 w 291"/>
                <a:gd name="T81" fmla="*/ 70 h 328"/>
                <a:gd name="T82" fmla="*/ 133 w 291"/>
                <a:gd name="T83" fmla="*/ 58 h 328"/>
                <a:gd name="T84" fmla="*/ 112 w 291"/>
                <a:gd name="T85" fmla="*/ 60 h 328"/>
                <a:gd name="T86" fmla="*/ 93 w 291"/>
                <a:gd name="T87" fmla="*/ 49 h 328"/>
                <a:gd name="T88" fmla="*/ 0 w 291"/>
                <a:gd name="T89" fmla="*/ 63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1" h="328">
                  <a:moveTo>
                    <a:pt x="0" y="63"/>
                  </a:moveTo>
                  <a:cubicBezTo>
                    <a:pt x="9" y="142"/>
                    <a:pt x="4" y="96"/>
                    <a:pt x="26" y="289"/>
                  </a:cubicBezTo>
                  <a:cubicBezTo>
                    <a:pt x="42" y="288"/>
                    <a:pt x="42" y="288"/>
                    <a:pt x="42" y="288"/>
                  </a:cubicBezTo>
                  <a:cubicBezTo>
                    <a:pt x="51" y="285"/>
                    <a:pt x="51" y="285"/>
                    <a:pt x="51" y="285"/>
                  </a:cubicBezTo>
                  <a:cubicBezTo>
                    <a:pt x="65" y="292"/>
                    <a:pt x="65" y="292"/>
                    <a:pt x="65" y="292"/>
                  </a:cubicBezTo>
                  <a:cubicBezTo>
                    <a:pt x="72" y="309"/>
                    <a:pt x="72" y="309"/>
                    <a:pt x="72" y="309"/>
                  </a:cubicBezTo>
                  <a:cubicBezTo>
                    <a:pt x="94" y="310"/>
                    <a:pt x="94" y="310"/>
                    <a:pt x="94" y="310"/>
                  </a:cubicBezTo>
                  <a:cubicBezTo>
                    <a:pt x="101" y="318"/>
                    <a:pt x="101" y="318"/>
                    <a:pt x="101" y="318"/>
                  </a:cubicBezTo>
                  <a:cubicBezTo>
                    <a:pt x="108" y="318"/>
                    <a:pt x="108" y="318"/>
                    <a:pt x="108" y="318"/>
                  </a:cubicBezTo>
                  <a:cubicBezTo>
                    <a:pt x="117" y="312"/>
                    <a:pt x="117" y="312"/>
                    <a:pt x="117" y="312"/>
                  </a:cubicBezTo>
                  <a:cubicBezTo>
                    <a:pt x="130" y="314"/>
                    <a:pt x="130" y="314"/>
                    <a:pt x="130" y="314"/>
                  </a:cubicBezTo>
                  <a:cubicBezTo>
                    <a:pt x="136" y="319"/>
                    <a:pt x="136" y="319"/>
                    <a:pt x="136" y="319"/>
                  </a:cubicBezTo>
                  <a:cubicBezTo>
                    <a:pt x="143" y="311"/>
                    <a:pt x="143" y="311"/>
                    <a:pt x="143" y="311"/>
                  </a:cubicBezTo>
                  <a:cubicBezTo>
                    <a:pt x="152" y="306"/>
                    <a:pt x="152" y="306"/>
                    <a:pt x="152" y="306"/>
                  </a:cubicBezTo>
                  <a:cubicBezTo>
                    <a:pt x="162" y="304"/>
                    <a:pt x="162" y="304"/>
                    <a:pt x="162" y="304"/>
                  </a:cubicBezTo>
                  <a:cubicBezTo>
                    <a:pt x="164" y="315"/>
                    <a:pt x="164" y="315"/>
                    <a:pt x="164" y="315"/>
                  </a:cubicBezTo>
                  <a:cubicBezTo>
                    <a:pt x="172" y="320"/>
                    <a:pt x="169" y="317"/>
                    <a:pt x="181" y="327"/>
                  </a:cubicBezTo>
                  <a:cubicBezTo>
                    <a:pt x="184" y="328"/>
                    <a:pt x="184" y="328"/>
                    <a:pt x="184" y="328"/>
                  </a:cubicBezTo>
                  <a:cubicBezTo>
                    <a:pt x="192" y="327"/>
                    <a:pt x="192" y="327"/>
                    <a:pt x="192" y="327"/>
                  </a:cubicBezTo>
                  <a:cubicBezTo>
                    <a:pt x="197" y="325"/>
                    <a:pt x="197" y="325"/>
                    <a:pt x="197" y="325"/>
                  </a:cubicBezTo>
                  <a:cubicBezTo>
                    <a:pt x="197" y="316"/>
                    <a:pt x="197" y="316"/>
                    <a:pt x="197" y="316"/>
                  </a:cubicBezTo>
                  <a:cubicBezTo>
                    <a:pt x="204" y="310"/>
                    <a:pt x="204" y="310"/>
                    <a:pt x="204" y="310"/>
                  </a:cubicBezTo>
                  <a:cubicBezTo>
                    <a:pt x="204" y="287"/>
                    <a:pt x="203" y="295"/>
                    <a:pt x="209" y="274"/>
                  </a:cubicBezTo>
                  <a:cubicBezTo>
                    <a:pt x="216" y="269"/>
                    <a:pt x="216" y="269"/>
                    <a:pt x="216" y="269"/>
                  </a:cubicBezTo>
                  <a:cubicBezTo>
                    <a:pt x="221" y="273"/>
                    <a:pt x="219" y="271"/>
                    <a:pt x="224" y="276"/>
                  </a:cubicBezTo>
                  <a:cubicBezTo>
                    <a:pt x="227" y="277"/>
                    <a:pt x="227" y="277"/>
                    <a:pt x="227" y="277"/>
                  </a:cubicBezTo>
                  <a:cubicBezTo>
                    <a:pt x="229" y="276"/>
                    <a:pt x="229" y="276"/>
                    <a:pt x="229" y="276"/>
                  </a:cubicBezTo>
                  <a:cubicBezTo>
                    <a:pt x="225" y="265"/>
                    <a:pt x="225" y="265"/>
                    <a:pt x="225" y="265"/>
                  </a:cubicBezTo>
                  <a:cubicBezTo>
                    <a:pt x="225" y="256"/>
                    <a:pt x="225" y="256"/>
                    <a:pt x="225" y="256"/>
                  </a:cubicBezTo>
                  <a:cubicBezTo>
                    <a:pt x="237" y="240"/>
                    <a:pt x="234" y="243"/>
                    <a:pt x="245" y="230"/>
                  </a:cubicBezTo>
                  <a:cubicBezTo>
                    <a:pt x="253" y="232"/>
                    <a:pt x="253" y="232"/>
                    <a:pt x="253" y="232"/>
                  </a:cubicBezTo>
                  <a:cubicBezTo>
                    <a:pt x="272" y="219"/>
                    <a:pt x="275" y="211"/>
                    <a:pt x="283" y="198"/>
                  </a:cubicBezTo>
                  <a:cubicBezTo>
                    <a:pt x="285" y="144"/>
                    <a:pt x="285" y="179"/>
                    <a:pt x="285" y="138"/>
                  </a:cubicBezTo>
                  <a:cubicBezTo>
                    <a:pt x="281" y="125"/>
                    <a:pt x="281" y="125"/>
                    <a:pt x="281" y="125"/>
                  </a:cubicBezTo>
                  <a:cubicBezTo>
                    <a:pt x="286" y="116"/>
                    <a:pt x="284" y="119"/>
                    <a:pt x="291" y="113"/>
                  </a:cubicBezTo>
                  <a:cubicBezTo>
                    <a:pt x="287" y="98"/>
                    <a:pt x="290" y="115"/>
                    <a:pt x="271" y="0"/>
                  </a:cubicBezTo>
                  <a:cubicBezTo>
                    <a:pt x="241" y="17"/>
                    <a:pt x="250" y="12"/>
                    <a:pt x="231" y="24"/>
                  </a:cubicBezTo>
                  <a:cubicBezTo>
                    <a:pt x="214" y="42"/>
                    <a:pt x="221" y="35"/>
                    <a:pt x="201" y="54"/>
                  </a:cubicBezTo>
                  <a:cubicBezTo>
                    <a:pt x="185" y="58"/>
                    <a:pt x="191" y="57"/>
                    <a:pt x="177" y="59"/>
                  </a:cubicBezTo>
                  <a:cubicBezTo>
                    <a:pt x="155" y="70"/>
                    <a:pt x="155" y="70"/>
                    <a:pt x="155" y="70"/>
                  </a:cubicBezTo>
                  <a:cubicBezTo>
                    <a:pt x="146" y="70"/>
                    <a:pt x="146" y="70"/>
                    <a:pt x="146" y="70"/>
                  </a:cubicBezTo>
                  <a:cubicBezTo>
                    <a:pt x="133" y="58"/>
                    <a:pt x="133" y="58"/>
                    <a:pt x="133" y="58"/>
                  </a:cubicBezTo>
                  <a:cubicBezTo>
                    <a:pt x="112" y="60"/>
                    <a:pt x="112" y="60"/>
                    <a:pt x="112" y="60"/>
                  </a:cubicBezTo>
                  <a:cubicBezTo>
                    <a:pt x="99" y="53"/>
                    <a:pt x="103" y="56"/>
                    <a:pt x="93" y="49"/>
                  </a:cubicBezTo>
                  <a:lnTo>
                    <a:pt x="0" y="6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40">
              <a:extLst>
                <a:ext uri="{FF2B5EF4-FFF2-40B4-BE49-F238E27FC236}">
                  <a16:creationId xmlns:a16="http://schemas.microsoft.com/office/drawing/2014/main" id="{D45D2B95-E714-4AFC-9C71-6C3F7704272D}"/>
                </a:ext>
              </a:extLst>
            </p:cNvPr>
            <p:cNvSpPr>
              <a:spLocks/>
            </p:cNvSpPr>
            <p:nvPr/>
          </p:nvSpPr>
          <p:spPr bwMode="auto">
            <a:xfrm>
              <a:off x="10997410" y="8484813"/>
              <a:ext cx="1621726" cy="857288"/>
            </a:xfrm>
            <a:custGeom>
              <a:avLst/>
              <a:gdLst>
                <a:gd name="T0" fmla="*/ 216 w 598"/>
                <a:gd name="T1" fmla="*/ 53 h 316"/>
                <a:gd name="T2" fmla="*/ 206 w 598"/>
                <a:gd name="T3" fmla="*/ 228 h 316"/>
                <a:gd name="T4" fmla="*/ 228 w 598"/>
                <a:gd name="T5" fmla="*/ 246 h 316"/>
                <a:gd name="T6" fmla="*/ 232 w 598"/>
                <a:gd name="T7" fmla="*/ 246 h 316"/>
                <a:gd name="T8" fmla="*/ 236 w 598"/>
                <a:gd name="T9" fmla="*/ 238 h 316"/>
                <a:gd name="T10" fmla="*/ 242 w 598"/>
                <a:gd name="T11" fmla="*/ 245 h 316"/>
                <a:gd name="T12" fmla="*/ 248 w 598"/>
                <a:gd name="T13" fmla="*/ 246 h 316"/>
                <a:gd name="T14" fmla="*/ 249 w 598"/>
                <a:gd name="T15" fmla="*/ 245 h 316"/>
                <a:gd name="T16" fmla="*/ 250 w 598"/>
                <a:gd name="T17" fmla="*/ 241 h 316"/>
                <a:gd name="T18" fmla="*/ 261 w 598"/>
                <a:gd name="T19" fmla="*/ 246 h 316"/>
                <a:gd name="T20" fmla="*/ 260 w 598"/>
                <a:gd name="T21" fmla="*/ 260 h 316"/>
                <a:gd name="T22" fmla="*/ 302 w 598"/>
                <a:gd name="T23" fmla="*/ 269 h 316"/>
                <a:gd name="T24" fmla="*/ 311 w 598"/>
                <a:gd name="T25" fmla="*/ 275 h 316"/>
                <a:gd name="T26" fmla="*/ 321 w 598"/>
                <a:gd name="T27" fmla="*/ 268 h 316"/>
                <a:gd name="T28" fmla="*/ 335 w 598"/>
                <a:gd name="T29" fmla="*/ 271 h 316"/>
                <a:gd name="T30" fmla="*/ 344 w 598"/>
                <a:gd name="T31" fmla="*/ 283 h 316"/>
                <a:gd name="T32" fmla="*/ 348 w 598"/>
                <a:gd name="T33" fmla="*/ 284 h 316"/>
                <a:gd name="T34" fmla="*/ 348 w 598"/>
                <a:gd name="T35" fmla="*/ 293 h 316"/>
                <a:gd name="T36" fmla="*/ 357 w 598"/>
                <a:gd name="T37" fmla="*/ 296 h 316"/>
                <a:gd name="T38" fmla="*/ 367 w 598"/>
                <a:gd name="T39" fmla="*/ 287 h 316"/>
                <a:gd name="T40" fmla="*/ 374 w 598"/>
                <a:gd name="T41" fmla="*/ 290 h 316"/>
                <a:gd name="T42" fmla="*/ 385 w 598"/>
                <a:gd name="T43" fmla="*/ 290 h 316"/>
                <a:gd name="T44" fmla="*/ 388 w 598"/>
                <a:gd name="T45" fmla="*/ 299 h 316"/>
                <a:gd name="T46" fmla="*/ 405 w 598"/>
                <a:gd name="T47" fmla="*/ 307 h 316"/>
                <a:gd name="T48" fmla="*/ 412 w 598"/>
                <a:gd name="T49" fmla="*/ 305 h 316"/>
                <a:gd name="T50" fmla="*/ 420 w 598"/>
                <a:gd name="T51" fmla="*/ 289 h 316"/>
                <a:gd name="T52" fmla="*/ 425 w 598"/>
                <a:gd name="T53" fmla="*/ 289 h 316"/>
                <a:gd name="T54" fmla="*/ 429 w 598"/>
                <a:gd name="T55" fmla="*/ 297 h 316"/>
                <a:gd name="T56" fmla="*/ 472 w 598"/>
                <a:gd name="T57" fmla="*/ 309 h 316"/>
                <a:gd name="T58" fmla="*/ 478 w 598"/>
                <a:gd name="T59" fmla="*/ 306 h 316"/>
                <a:gd name="T60" fmla="*/ 481 w 598"/>
                <a:gd name="T61" fmla="*/ 295 h 316"/>
                <a:gd name="T62" fmla="*/ 499 w 598"/>
                <a:gd name="T63" fmla="*/ 295 h 316"/>
                <a:gd name="T64" fmla="*/ 506 w 598"/>
                <a:gd name="T65" fmla="*/ 299 h 316"/>
                <a:gd name="T66" fmla="*/ 517 w 598"/>
                <a:gd name="T67" fmla="*/ 291 h 316"/>
                <a:gd name="T68" fmla="*/ 523 w 598"/>
                <a:gd name="T69" fmla="*/ 291 h 316"/>
                <a:gd name="T70" fmla="*/ 525 w 598"/>
                <a:gd name="T71" fmla="*/ 297 h 316"/>
                <a:gd name="T72" fmla="*/ 540 w 598"/>
                <a:gd name="T73" fmla="*/ 297 h 316"/>
                <a:gd name="T74" fmla="*/ 548 w 598"/>
                <a:gd name="T75" fmla="*/ 289 h 316"/>
                <a:gd name="T76" fmla="*/ 557 w 598"/>
                <a:gd name="T77" fmla="*/ 292 h 316"/>
                <a:gd name="T78" fmla="*/ 564 w 598"/>
                <a:gd name="T79" fmla="*/ 301 h 316"/>
                <a:gd name="T80" fmla="*/ 589 w 598"/>
                <a:gd name="T81" fmla="*/ 311 h 316"/>
                <a:gd name="T82" fmla="*/ 597 w 598"/>
                <a:gd name="T83" fmla="*/ 316 h 316"/>
                <a:gd name="T84" fmla="*/ 581 w 598"/>
                <a:gd name="T85" fmla="*/ 34 h 316"/>
                <a:gd name="T86" fmla="*/ 582 w 598"/>
                <a:gd name="T87" fmla="*/ 17 h 316"/>
                <a:gd name="T88" fmla="*/ 1 w 598"/>
                <a:gd name="T89" fmla="*/ 0 h 316"/>
                <a:gd name="T90" fmla="*/ 0 w 598"/>
                <a:gd name="T91" fmla="*/ 43 h 316"/>
                <a:gd name="T92" fmla="*/ 216 w 598"/>
                <a:gd name="T93" fmla="*/ 53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98" h="316">
                  <a:moveTo>
                    <a:pt x="216" y="53"/>
                  </a:moveTo>
                  <a:cubicBezTo>
                    <a:pt x="213" y="87"/>
                    <a:pt x="203" y="210"/>
                    <a:pt x="206" y="228"/>
                  </a:cubicBezTo>
                  <a:cubicBezTo>
                    <a:pt x="224" y="245"/>
                    <a:pt x="220" y="242"/>
                    <a:pt x="228" y="246"/>
                  </a:cubicBezTo>
                  <a:cubicBezTo>
                    <a:pt x="232" y="246"/>
                    <a:pt x="232" y="246"/>
                    <a:pt x="232" y="246"/>
                  </a:cubicBezTo>
                  <a:cubicBezTo>
                    <a:pt x="236" y="238"/>
                    <a:pt x="236" y="238"/>
                    <a:pt x="236" y="238"/>
                  </a:cubicBezTo>
                  <a:cubicBezTo>
                    <a:pt x="242" y="245"/>
                    <a:pt x="242" y="245"/>
                    <a:pt x="242" y="245"/>
                  </a:cubicBezTo>
                  <a:cubicBezTo>
                    <a:pt x="248" y="246"/>
                    <a:pt x="248" y="246"/>
                    <a:pt x="248" y="246"/>
                  </a:cubicBezTo>
                  <a:cubicBezTo>
                    <a:pt x="249" y="245"/>
                    <a:pt x="249" y="245"/>
                    <a:pt x="249" y="245"/>
                  </a:cubicBezTo>
                  <a:cubicBezTo>
                    <a:pt x="250" y="241"/>
                    <a:pt x="250" y="241"/>
                    <a:pt x="250" y="241"/>
                  </a:cubicBezTo>
                  <a:cubicBezTo>
                    <a:pt x="261" y="246"/>
                    <a:pt x="261" y="246"/>
                    <a:pt x="261" y="246"/>
                  </a:cubicBezTo>
                  <a:cubicBezTo>
                    <a:pt x="260" y="260"/>
                    <a:pt x="260" y="260"/>
                    <a:pt x="260" y="260"/>
                  </a:cubicBezTo>
                  <a:cubicBezTo>
                    <a:pt x="295" y="265"/>
                    <a:pt x="263" y="263"/>
                    <a:pt x="302" y="269"/>
                  </a:cubicBezTo>
                  <a:cubicBezTo>
                    <a:pt x="311" y="275"/>
                    <a:pt x="311" y="275"/>
                    <a:pt x="311" y="275"/>
                  </a:cubicBezTo>
                  <a:cubicBezTo>
                    <a:pt x="321" y="268"/>
                    <a:pt x="321" y="268"/>
                    <a:pt x="321" y="268"/>
                  </a:cubicBezTo>
                  <a:cubicBezTo>
                    <a:pt x="335" y="271"/>
                    <a:pt x="335" y="271"/>
                    <a:pt x="335" y="271"/>
                  </a:cubicBezTo>
                  <a:cubicBezTo>
                    <a:pt x="344" y="283"/>
                    <a:pt x="344" y="283"/>
                    <a:pt x="344" y="283"/>
                  </a:cubicBezTo>
                  <a:cubicBezTo>
                    <a:pt x="348" y="284"/>
                    <a:pt x="348" y="284"/>
                    <a:pt x="348" y="284"/>
                  </a:cubicBezTo>
                  <a:cubicBezTo>
                    <a:pt x="348" y="293"/>
                    <a:pt x="348" y="293"/>
                    <a:pt x="348" y="293"/>
                  </a:cubicBezTo>
                  <a:cubicBezTo>
                    <a:pt x="357" y="296"/>
                    <a:pt x="357" y="296"/>
                    <a:pt x="357" y="296"/>
                  </a:cubicBezTo>
                  <a:cubicBezTo>
                    <a:pt x="367" y="287"/>
                    <a:pt x="367" y="287"/>
                    <a:pt x="367" y="287"/>
                  </a:cubicBezTo>
                  <a:cubicBezTo>
                    <a:pt x="374" y="290"/>
                    <a:pt x="374" y="290"/>
                    <a:pt x="374" y="290"/>
                  </a:cubicBezTo>
                  <a:cubicBezTo>
                    <a:pt x="385" y="290"/>
                    <a:pt x="385" y="290"/>
                    <a:pt x="385" y="290"/>
                  </a:cubicBezTo>
                  <a:cubicBezTo>
                    <a:pt x="388" y="299"/>
                    <a:pt x="388" y="299"/>
                    <a:pt x="388" y="299"/>
                  </a:cubicBezTo>
                  <a:cubicBezTo>
                    <a:pt x="405" y="307"/>
                    <a:pt x="405" y="307"/>
                    <a:pt x="405" y="307"/>
                  </a:cubicBezTo>
                  <a:cubicBezTo>
                    <a:pt x="412" y="305"/>
                    <a:pt x="412" y="305"/>
                    <a:pt x="412" y="305"/>
                  </a:cubicBezTo>
                  <a:cubicBezTo>
                    <a:pt x="420" y="289"/>
                    <a:pt x="420" y="289"/>
                    <a:pt x="420" y="289"/>
                  </a:cubicBezTo>
                  <a:cubicBezTo>
                    <a:pt x="425" y="289"/>
                    <a:pt x="425" y="289"/>
                    <a:pt x="425" y="289"/>
                  </a:cubicBezTo>
                  <a:cubicBezTo>
                    <a:pt x="429" y="297"/>
                    <a:pt x="429" y="297"/>
                    <a:pt x="429" y="297"/>
                  </a:cubicBezTo>
                  <a:cubicBezTo>
                    <a:pt x="463" y="303"/>
                    <a:pt x="438" y="300"/>
                    <a:pt x="472" y="309"/>
                  </a:cubicBezTo>
                  <a:cubicBezTo>
                    <a:pt x="478" y="306"/>
                    <a:pt x="478" y="306"/>
                    <a:pt x="478" y="306"/>
                  </a:cubicBezTo>
                  <a:cubicBezTo>
                    <a:pt x="481" y="295"/>
                    <a:pt x="481" y="295"/>
                    <a:pt x="481" y="295"/>
                  </a:cubicBezTo>
                  <a:cubicBezTo>
                    <a:pt x="499" y="295"/>
                    <a:pt x="499" y="295"/>
                    <a:pt x="499" y="295"/>
                  </a:cubicBezTo>
                  <a:cubicBezTo>
                    <a:pt x="506" y="299"/>
                    <a:pt x="506" y="299"/>
                    <a:pt x="506" y="299"/>
                  </a:cubicBezTo>
                  <a:cubicBezTo>
                    <a:pt x="517" y="291"/>
                    <a:pt x="517" y="291"/>
                    <a:pt x="517" y="291"/>
                  </a:cubicBezTo>
                  <a:cubicBezTo>
                    <a:pt x="523" y="291"/>
                    <a:pt x="523" y="291"/>
                    <a:pt x="523" y="291"/>
                  </a:cubicBezTo>
                  <a:cubicBezTo>
                    <a:pt x="525" y="297"/>
                    <a:pt x="525" y="297"/>
                    <a:pt x="525" y="297"/>
                  </a:cubicBezTo>
                  <a:cubicBezTo>
                    <a:pt x="540" y="297"/>
                    <a:pt x="540" y="297"/>
                    <a:pt x="540" y="297"/>
                  </a:cubicBezTo>
                  <a:cubicBezTo>
                    <a:pt x="548" y="289"/>
                    <a:pt x="548" y="289"/>
                    <a:pt x="548" y="289"/>
                  </a:cubicBezTo>
                  <a:cubicBezTo>
                    <a:pt x="557" y="292"/>
                    <a:pt x="557" y="292"/>
                    <a:pt x="557" y="292"/>
                  </a:cubicBezTo>
                  <a:cubicBezTo>
                    <a:pt x="564" y="301"/>
                    <a:pt x="564" y="301"/>
                    <a:pt x="564" y="301"/>
                  </a:cubicBezTo>
                  <a:cubicBezTo>
                    <a:pt x="578" y="309"/>
                    <a:pt x="572" y="307"/>
                    <a:pt x="589" y="311"/>
                  </a:cubicBezTo>
                  <a:cubicBezTo>
                    <a:pt x="597" y="316"/>
                    <a:pt x="597" y="316"/>
                    <a:pt x="597" y="316"/>
                  </a:cubicBezTo>
                  <a:cubicBezTo>
                    <a:pt x="595" y="77"/>
                    <a:pt x="598" y="228"/>
                    <a:pt x="581" y="34"/>
                  </a:cubicBezTo>
                  <a:cubicBezTo>
                    <a:pt x="582" y="17"/>
                    <a:pt x="582" y="17"/>
                    <a:pt x="582" y="17"/>
                  </a:cubicBezTo>
                  <a:cubicBezTo>
                    <a:pt x="396" y="21"/>
                    <a:pt x="262" y="12"/>
                    <a:pt x="1" y="0"/>
                  </a:cubicBezTo>
                  <a:cubicBezTo>
                    <a:pt x="0" y="43"/>
                    <a:pt x="0" y="43"/>
                    <a:pt x="0" y="43"/>
                  </a:cubicBezTo>
                  <a:lnTo>
                    <a:pt x="216" y="5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41">
              <a:extLst>
                <a:ext uri="{FF2B5EF4-FFF2-40B4-BE49-F238E27FC236}">
                  <a16:creationId xmlns:a16="http://schemas.microsoft.com/office/drawing/2014/main" id="{97460C66-361A-4E9B-8566-BB461A158F05}"/>
                </a:ext>
              </a:extLst>
            </p:cNvPr>
            <p:cNvSpPr>
              <a:spLocks/>
            </p:cNvSpPr>
            <p:nvPr/>
          </p:nvSpPr>
          <p:spPr bwMode="auto">
            <a:xfrm>
              <a:off x="7394950" y="5646794"/>
              <a:ext cx="1516500" cy="1256528"/>
            </a:xfrm>
            <a:custGeom>
              <a:avLst/>
              <a:gdLst>
                <a:gd name="T0" fmla="*/ 456 w 559"/>
                <a:gd name="T1" fmla="*/ 463 h 463"/>
                <a:gd name="T2" fmla="*/ 505 w 559"/>
                <a:gd name="T3" fmla="*/ 283 h 463"/>
                <a:gd name="T4" fmla="*/ 503 w 559"/>
                <a:gd name="T5" fmla="*/ 278 h 463"/>
                <a:gd name="T6" fmla="*/ 493 w 559"/>
                <a:gd name="T7" fmla="*/ 278 h 463"/>
                <a:gd name="T8" fmla="*/ 487 w 559"/>
                <a:gd name="T9" fmla="*/ 271 h 463"/>
                <a:gd name="T10" fmla="*/ 491 w 559"/>
                <a:gd name="T11" fmla="*/ 252 h 463"/>
                <a:gd name="T12" fmla="*/ 510 w 559"/>
                <a:gd name="T13" fmla="*/ 229 h 463"/>
                <a:gd name="T14" fmla="*/ 518 w 559"/>
                <a:gd name="T15" fmla="*/ 226 h 463"/>
                <a:gd name="T16" fmla="*/ 521 w 559"/>
                <a:gd name="T17" fmla="*/ 222 h 463"/>
                <a:gd name="T18" fmla="*/ 524 w 559"/>
                <a:gd name="T19" fmla="*/ 212 h 463"/>
                <a:gd name="T20" fmla="*/ 558 w 559"/>
                <a:gd name="T21" fmla="*/ 168 h 463"/>
                <a:gd name="T22" fmla="*/ 559 w 559"/>
                <a:gd name="T23" fmla="*/ 155 h 463"/>
                <a:gd name="T24" fmla="*/ 545 w 559"/>
                <a:gd name="T25" fmla="*/ 145 h 463"/>
                <a:gd name="T26" fmla="*/ 540 w 559"/>
                <a:gd name="T27" fmla="*/ 127 h 463"/>
                <a:gd name="T28" fmla="*/ 367 w 559"/>
                <a:gd name="T29" fmla="*/ 99 h 463"/>
                <a:gd name="T30" fmla="*/ 363 w 559"/>
                <a:gd name="T31" fmla="*/ 94 h 463"/>
                <a:gd name="T32" fmla="*/ 343 w 559"/>
                <a:gd name="T33" fmla="*/ 102 h 463"/>
                <a:gd name="T34" fmla="*/ 325 w 559"/>
                <a:gd name="T35" fmla="*/ 100 h 463"/>
                <a:gd name="T36" fmla="*/ 315 w 559"/>
                <a:gd name="T37" fmla="*/ 93 h 463"/>
                <a:gd name="T38" fmla="*/ 310 w 559"/>
                <a:gd name="T39" fmla="*/ 96 h 463"/>
                <a:gd name="T40" fmla="*/ 291 w 559"/>
                <a:gd name="T41" fmla="*/ 94 h 463"/>
                <a:gd name="T42" fmla="*/ 283 w 559"/>
                <a:gd name="T43" fmla="*/ 89 h 463"/>
                <a:gd name="T44" fmla="*/ 264 w 559"/>
                <a:gd name="T45" fmla="*/ 82 h 463"/>
                <a:gd name="T46" fmla="*/ 242 w 559"/>
                <a:gd name="T47" fmla="*/ 76 h 463"/>
                <a:gd name="T48" fmla="*/ 235 w 559"/>
                <a:gd name="T49" fmla="*/ 82 h 463"/>
                <a:gd name="T50" fmla="*/ 210 w 559"/>
                <a:gd name="T51" fmla="*/ 81 h 463"/>
                <a:gd name="T52" fmla="*/ 188 w 559"/>
                <a:gd name="T53" fmla="*/ 66 h 463"/>
                <a:gd name="T54" fmla="*/ 189 w 559"/>
                <a:gd name="T55" fmla="*/ 29 h 463"/>
                <a:gd name="T56" fmla="*/ 181 w 559"/>
                <a:gd name="T57" fmla="*/ 15 h 463"/>
                <a:gd name="T58" fmla="*/ 165 w 559"/>
                <a:gd name="T59" fmla="*/ 12 h 463"/>
                <a:gd name="T60" fmla="*/ 162 w 559"/>
                <a:gd name="T61" fmla="*/ 2 h 463"/>
                <a:gd name="T62" fmla="*/ 152 w 559"/>
                <a:gd name="T63" fmla="*/ 0 h 463"/>
                <a:gd name="T64" fmla="*/ 129 w 559"/>
                <a:gd name="T65" fmla="*/ 9 h 463"/>
                <a:gd name="T66" fmla="*/ 8 w 559"/>
                <a:gd name="T67" fmla="*/ 274 h 463"/>
                <a:gd name="T68" fmla="*/ 0 w 559"/>
                <a:gd name="T69" fmla="*/ 332 h 463"/>
                <a:gd name="T70" fmla="*/ 11 w 559"/>
                <a:gd name="T71" fmla="*/ 346 h 463"/>
                <a:gd name="T72" fmla="*/ 456 w 559"/>
                <a:gd name="T73" fmla="*/ 463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9" h="463">
                  <a:moveTo>
                    <a:pt x="456" y="463"/>
                  </a:moveTo>
                  <a:cubicBezTo>
                    <a:pt x="502" y="280"/>
                    <a:pt x="492" y="313"/>
                    <a:pt x="505" y="283"/>
                  </a:cubicBezTo>
                  <a:cubicBezTo>
                    <a:pt x="503" y="278"/>
                    <a:pt x="503" y="278"/>
                    <a:pt x="503" y="278"/>
                  </a:cubicBezTo>
                  <a:cubicBezTo>
                    <a:pt x="493" y="278"/>
                    <a:pt x="493" y="278"/>
                    <a:pt x="493" y="278"/>
                  </a:cubicBezTo>
                  <a:cubicBezTo>
                    <a:pt x="487" y="271"/>
                    <a:pt x="487" y="271"/>
                    <a:pt x="487" y="271"/>
                  </a:cubicBezTo>
                  <a:cubicBezTo>
                    <a:pt x="490" y="264"/>
                    <a:pt x="489" y="268"/>
                    <a:pt x="491" y="252"/>
                  </a:cubicBezTo>
                  <a:cubicBezTo>
                    <a:pt x="510" y="229"/>
                    <a:pt x="510" y="229"/>
                    <a:pt x="510" y="229"/>
                  </a:cubicBezTo>
                  <a:cubicBezTo>
                    <a:pt x="518" y="226"/>
                    <a:pt x="518" y="226"/>
                    <a:pt x="518" y="226"/>
                  </a:cubicBezTo>
                  <a:cubicBezTo>
                    <a:pt x="521" y="222"/>
                    <a:pt x="521" y="222"/>
                    <a:pt x="521" y="222"/>
                  </a:cubicBezTo>
                  <a:cubicBezTo>
                    <a:pt x="524" y="212"/>
                    <a:pt x="524" y="212"/>
                    <a:pt x="524" y="212"/>
                  </a:cubicBezTo>
                  <a:cubicBezTo>
                    <a:pt x="547" y="180"/>
                    <a:pt x="533" y="195"/>
                    <a:pt x="558" y="168"/>
                  </a:cubicBezTo>
                  <a:cubicBezTo>
                    <a:pt x="559" y="155"/>
                    <a:pt x="559" y="155"/>
                    <a:pt x="559" y="155"/>
                  </a:cubicBezTo>
                  <a:cubicBezTo>
                    <a:pt x="545" y="145"/>
                    <a:pt x="545" y="145"/>
                    <a:pt x="545" y="145"/>
                  </a:cubicBezTo>
                  <a:cubicBezTo>
                    <a:pt x="540" y="127"/>
                    <a:pt x="540" y="127"/>
                    <a:pt x="540" y="127"/>
                  </a:cubicBezTo>
                  <a:cubicBezTo>
                    <a:pt x="419" y="92"/>
                    <a:pt x="431" y="98"/>
                    <a:pt x="367" y="99"/>
                  </a:cubicBezTo>
                  <a:cubicBezTo>
                    <a:pt x="363" y="94"/>
                    <a:pt x="363" y="94"/>
                    <a:pt x="363" y="94"/>
                  </a:cubicBezTo>
                  <a:cubicBezTo>
                    <a:pt x="343" y="102"/>
                    <a:pt x="343" y="102"/>
                    <a:pt x="343" y="102"/>
                  </a:cubicBezTo>
                  <a:cubicBezTo>
                    <a:pt x="325" y="100"/>
                    <a:pt x="325" y="100"/>
                    <a:pt x="325" y="100"/>
                  </a:cubicBezTo>
                  <a:cubicBezTo>
                    <a:pt x="315" y="93"/>
                    <a:pt x="315" y="93"/>
                    <a:pt x="315" y="93"/>
                  </a:cubicBezTo>
                  <a:cubicBezTo>
                    <a:pt x="310" y="96"/>
                    <a:pt x="310" y="96"/>
                    <a:pt x="310" y="96"/>
                  </a:cubicBezTo>
                  <a:cubicBezTo>
                    <a:pt x="291" y="94"/>
                    <a:pt x="291" y="94"/>
                    <a:pt x="291" y="94"/>
                  </a:cubicBezTo>
                  <a:cubicBezTo>
                    <a:pt x="283" y="89"/>
                    <a:pt x="283" y="89"/>
                    <a:pt x="283" y="89"/>
                  </a:cubicBezTo>
                  <a:cubicBezTo>
                    <a:pt x="264" y="82"/>
                    <a:pt x="264" y="82"/>
                    <a:pt x="264" y="82"/>
                  </a:cubicBezTo>
                  <a:cubicBezTo>
                    <a:pt x="258" y="81"/>
                    <a:pt x="263" y="82"/>
                    <a:pt x="242" y="76"/>
                  </a:cubicBezTo>
                  <a:cubicBezTo>
                    <a:pt x="235" y="82"/>
                    <a:pt x="235" y="82"/>
                    <a:pt x="235" y="82"/>
                  </a:cubicBezTo>
                  <a:cubicBezTo>
                    <a:pt x="210" y="81"/>
                    <a:pt x="210" y="81"/>
                    <a:pt x="210" y="81"/>
                  </a:cubicBezTo>
                  <a:cubicBezTo>
                    <a:pt x="188" y="66"/>
                    <a:pt x="188" y="66"/>
                    <a:pt x="188" y="66"/>
                  </a:cubicBezTo>
                  <a:cubicBezTo>
                    <a:pt x="189" y="29"/>
                    <a:pt x="189" y="29"/>
                    <a:pt x="189" y="29"/>
                  </a:cubicBezTo>
                  <a:cubicBezTo>
                    <a:pt x="181" y="15"/>
                    <a:pt x="181" y="15"/>
                    <a:pt x="181" y="15"/>
                  </a:cubicBezTo>
                  <a:cubicBezTo>
                    <a:pt x="165" y="12"/>
                    <a:pt x="165" y="12"/>
                    <a:pt x="165" y="12"/>
                  </a:cubicBezTo>
                  <a:cubicBezTo>
                    <a:pt x="162" y="2"/>
                    <a:pt x="162" y="2"/>
                    <a:pt x="162" y="2"/>
                  </a:cubicBezTo>
                  <a:cubicBezTo>
                    <a:pt x="152" y="0"/>
                    <a:pt x="152" y="0"/>
                    <a:pt x="152" y="0"/>
                  </a:cubicBezTo>
                  <a:cubicBezTo>
                    <a:pt x="129" y="9"/>
                    <a:pt x="129" y="9"/>
                    <a:pt x="129" y="9"/>
                  </a:cubicBezTo>
                  <a:cubicBezTo>
                    <a:pt x="59" y="208"/>
                    <a:pt x="51" y="208"/>
                    <a:pt x="8" y="274"/>
                  </a:cubicBezTo>
                  <a:cubicBezTo>
                    <a:pt x="4" y="316"/>
                    <a:pt x="6" y="302"/>
                    <a:pt x="0" y="332"/>
                  </a:cubicBezTo>
                  <a:cubicBezTo>
                    <a:pt x="11" y="346"/>
                    <a:pt x="11" y="346"/>
                    <a:pt x="11" y="346"/>
                  </a:cubicBezTo>
                  <a:cubicBezTo>
                    <a:pt x="136" y="385"/>
                    <a:pt x="201" y="408"/>
                    <a:pt x="456" y="46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42">
              <a:extLst>
                <a:ext uri="{FF2B5EF4-FFF2-40B4-BE49-F238E27FC236}">
                  <a16:creationId xmlns:a16="http://schemas.microsoft.com/office/drawing/2014/main" id="{2BA392BC-C9BE-41F0-88AB-6766C5F4BC60}"/>
                </a:ext>
              </a:extLst>
            </p:cNvPr>
            <p:cNvSpPr>
              <a:spLocks/>
            </p:cNvSpPr>
            <p:nvPr/>
          </p:nvSpPr>
          <p:spPr bwMode="auto">
            <a:xfrm>
              <a:off x="15064105" y="6931175"/>
              <a:ext cx="1083214" cy="699447"/>
            </a:xfrm>
            <a:custGeom>
              <a:avLst/>
              <a:gdLst>
                <a:gd name="T0" fmla="*/ 22 w 399"/>
                <a:gd name="T1" fmla="*/ 52 h 257"/>
                <a:gd name="T2" fmla="*/ 44 w 399"/>
                <a:gd name="T3" fmla="*/ 30 h 257"/>
                <a:gd name="T4" fmla="*/ 47 w 399"/>
                <a:gd name="T5" fmla="*/ 57 h 257"/>
                <a:gd name="T6" fmla="*/ 329 w 399"/>
                <a:gd name="T7" fmla="*/ 0 h 257"/>
                <a:gd name="T8" fmla="*/ 338 w 399"/>
                <a:gd name="T9" fmla="*/ 9 h 257"/>
                <a:gd name="T10" fmla="*/ 350 w 399"/>
                <a:gd name="T11" fmla="*/ 11 h 257"/>
                <a:gd name="T12" fmla="*/ 358 w 399"/>
                <a:gd name="T13" fmla="*/ 33 h 257"/>
                <a:gd name="T14" fmla="*/ 368 w 399"/>
                <a:gd name="T15" fmla="*/ 41 h 257"/>
                <a:gd name="T16" fmla="*/ 379 w 399"/>
                <a:gd name="T17" fmla="*/ 43 h 257"/>
                <a:gd name="T18" fmla="*/ 380 w 399"/>
                <a:gd name="T19" fmla="*/ 43 h 257"/>
                <a:gd name="T20" fmla="*/ 369 w 399"/>
                <a:gd name="T21" fmla="*/ 56 h 257"/>
                <a:gd name="T22" fmla="*/ 369 w 399"/>
                <a:gd name="T23" fmla="*/ 68 h 257"/>
                <a:gd name="T24" fmla="*/ 362 w 399"/>
                <a:gd name="T25" fmla="*/ 81 h 257"/>
                <a:gd name="T26" fmla="*/ 361 w 399"/>
                <a:gd name="T27" fmla="*/ 88 h 257"/>
                <a:gd name="T28" fmla="*/ 366 w 399"/>
                <a:gd name="T29" fmla="*/ 93 h 257"/>
                <a:gd name="T30" fmla="*/ 365 w 399"/>
                <a:gd name="T31" fmla="*/ 101 h 257"/>
                <a:gd name="T32" fmla="*/ 356 w 399"/>
                <a:gd name="T33" fmla="*/ 105 h 257"/>
                <a:gd name="T34" fmla="*/ 360 w 399"/>
                <a:gd name="T35" fmla="*/ 123 h 257"/>
                <a:gd name="T36" fmla="*/ 372 w 399"/>
                <a:gd name="T37" fmla="*/ 125 h 257"/>
                <a:gd name="T38" fmla="*/ 375 w 399"/>
                <a:gd name="T39" fmla="*/ 135 h 257"/>
                <a:gd name="T40" fmla="*/ 399 w 399"/>
                <a:gd name="T41" fmla="*/ 150 h 257"/>
                <a:gd name="T42" fmla="*/ 399 w 399"/>
                <a:gd name="T43" fmla="*/ 152 h 257"/>
                <a:gd name="T44" fmla="*/ 374 w 399"/>
                <a:gd name="T45" fmla="*/ 184 h 257"/>
                <a:gd name="T46" fmla="*/ 357 w 399"/>
                <a:gd name="T47" fmla="*/ 190 h 257"/>
                <a:gd name="T48" fmla="*/ 342 w 399"/>
                <a:gd name="T49" fmla="*/ 201 h 257"/>
                <a:gd name="T50" fmla="*/ 37 w 399"/>
                <a:gd name="T51" fmla="*/ 257 h 257"/>
                <a:gd name="T52" fmla="*/ 0 w 399"/>
                <a:gd name="T53" fmla="*/ 64 h 257"/>
                <a:gd name="T54" fmla="*/ 22 w 399"/>
                <a:gd name="T55" fmla="*/ 52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99" h="257">
                  <a:moveTo>
                    <a:pt x="22" y="52"/>
                  </a:moveTo>
                  <a:cubicBezTo>
                    <a:pt x="44" y="30"/>
                    <a:pt x="44" y="30"/>
                    <a:pt x="44" y="30"/>
                  </a:cubicBezTo>
                  <a:cubicBezTo>
                    <a:pt x="47" y="57"/>
                    <a:pt x="47" y="57"/>
                    <a:pt x="47" y="57"/>
                  </a:cubicBezTo>
                  <a:cubicBezTo>
                    <a:pt x="212" y="25"/>
                    <a:pt x="148" y="39"/>
                    <a:pt x="329" y="0"/>
                  </a:cubicBezTo>
                  <a:cubicBezTo>
                    <a:pt x="338" y="9"/>
                    <a:pt x="338" y="9"/>
                    <a:pt x="338" y="9"/>
                  </a:cubicBezTo>
                  <a:cubicBezTo>
                    <a:pt x="350" y="11"/>
                    <a:pt x="350" y="11"/>
                    <a:pt x="350" y="11"/>
                  </a:cubicBezTo>
                  <a:cubicBezTo>
                    <a:pt x="358" y="33"/>
                    <a:pt x="358" y="33"/>
                    <a:pt x="358" y="33"/>
                  </a:cubicBezTo>
                  <a:cubicBezTo>
                    <a:pt x="368" y="41"/>
                    <a:pt x="368" y="41"/>
                    <a:pt x="368" y="41"/>
                  </a:cubicBezTo>
                  <a:cubicBezTo>
                    <a:pt x="379" y="43"/>
                    <a:pt x="379" y="43"/>
                    <a:pt x="379" y="43"/>
                  </a:cubicBezTo>
                  <a:cubicBezTo>
                    <a:pt x="380" y="43"/>
                    <a:pt x="380" y="43"/>
                    <a:pt x="380" y="43"/>
                  </a:cubicBezTo>
                  <a:cubicBezTo>
                    <a:pt x="369" y="56"/>
                    <a:pt x="369" y="56"/>
                    <a:pt x="369" y="56"/>
                  </a:cubicBezTo>
                  <a:cubicBezTo>
                    <a:pt x="369" y="68"/>
                    <a:pt x="369" y="68"/>
                    <a:pt x="369" y="68"/>
                  </a:cubicBezTo>
                  <a:cubicBezTo>
                    <a:pt x="362" y="81"/>
                    <a:pt x="362" y="81"/>
                    <a:pt x="362" y="81"/>
                  </a:cubicBezTo>
                  <a:cubicBezTo>
                    <a:pt x="361" y="88"/>
                    <a:pt x="361" y="88"/>
                    <a:pt x="361" y="88"/>
                  </a:cubicBezTo>
                  <a:cubicBezTo>
                    <a:pt x="366" y="93"/>
                    <a:pt x="366" y="93"/>
                    <a:pt x="366" y="93"/>
                  </a:cubicBezTo>
                  <a:cubicBezTo>
                    <a:pt x="365" y="101"/>
                    <a:pt x="365" y="101"/>
                    <a:pt x="365" y="101"/>
                  </a:cubicBezTo>
                  <a:cubicBezTo>
                    <a:pt x="356" y="105"/>
                    <a:pt x="356" y="105"/>
                    <a:pt x="356" y="105"/>
                  </a:cubicBezTo>
                  <a:cubicBezTo>
                    <a:pt x="360" y="121"/>
                    <a:pt x="359" y="118"/>
                    <a:pt x="360" y="123"/>
                  </a:cubicBezTo>
                  <a:cubicBezTo>
                    <a:pt x="372" y="125"/>
                    <a:pt x="372" y="125"/>
                    <a:pt x="372" y="125"/>
                  </a:cubicBezTo>
                  <a:cubicBezTo>
                    <a:pt x="375" y="135"/>
                    <a:pt x="375" y="135"/>
                    <a:pt x="375" y="135"/>
                  </a:cubicBezTo>
                  <a:cubicBezTo>
                    <a:pt x="399" y="150"/>
                    <a:pt x="399" y="150"/>
                    <a:pt x="399" y="150"/>
                  </a:cubicBezTo>
                  <a:cubicBezTo>
                    <a:pt x="399" y="152"/>
                    <a:pt x="399" y="152"/>
                    <a:pt x="399" y="152"/>
                  </a:cubicBezTo>
                  <a:cubicBezTo>
                    <a:pt x="384" y="166"/>
                    <a:pt x="387" y="162"/>
                    <a:pt x="374" y="184"/>
                  </a:cubicBezTo>
                  <a:cubicBezTo>
                    <a:pt x="361" y="190"/>
                    <a:pt x="364" y="188"/>
                    <a:pt x="357" y="190"/>
                  </a:cubicBezTo>
                  <a:cubicBezTo>
                    <a:pt x="347" y="196"/>
                    <a:pt x="350" y="194"/>
                    <a:pt x="342" y="201"/>
                  </a:cubicBezTo>
                  <a:cubicBezTo>
                    <a:pt x="230" y="222"/>
                    <a:pt x="57" y="254"/>
                    <a:pt x="37" y="257"/>
                  </a:cubicBezTo>
                  <a:cubicBezTo>
                    <a:pt x="12" y="147"/>
                    <a:pt x="21" y="191"/>
                    <a:pt x="0" y="64"/>
                  </a:cubicBezTo>
                  <a:cubicBezTo>
                    <a:pt x="19" y="52"/>
                    <a:pt x="15" y="54"/>
                    <a:pt x="22" y="5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43">
              <a:extLst>
                <a:ext uri="{FF2B5EF4-FFF2-40B4-BE49-F238E27FC236}">
                  <a16:creationId xmlns:a16="http://schemas.microsoft.com/office/drawing/2014/main" id="{2A742ED8-5836-434B-9762-B22523BC83FF}"/>
                </a:ext>
              </a:extLst>
            </p:cNvPr>
            <p:cNvSpPr>
              <a:spLocks/>
            </p:cNvSpPr>
            <p:nvPr/>
          </p:nvSpPr>
          <p:spPr bwMode="auto">
            <a:xfrm>
              <a:off x="16571319" y="6770240"/>
              <a:ext cx="142366" cy="173314"/>
            </a:xfrm>
            <a:custGeom>
              <a:avLst/>
              <a:gdLst>
                <a:gd name="T0" fmla="*/ 0 w 53"/>
                <a:gd name="T1" fmla="*/ 6 h 64"/>
                <a:gd name="T2" fmla="*/ 23 w 53"/>
                <a:gd name="T3" fmla="*/ 0 h 64"/>
                <a:gd name="T4" fmla="*/ 53 w 53"/>
                <a:gd name="T5" fmla="*/ 40 h 64"/>
                <a:gd name="T6" fmla="*/ 42 w 53"/>
                <a:gd name="T7" fmla="*/ 46 h 64"/>
                <a:gd name="T8" fmla="*/ 37 w 53"/>
                <a:gd name="T9" fmla="*/ 45 h 64"/>
                <a:gd name="T10" fmla="*/ 33 w 53"/>
                <a:gd name="T11" fmla="*/ 52 h 64"/>
                <a:gd name="T12" fmla="*/ 23 w 53"/>
                <a:gd name="T13" fmla="*/ 60 h 64"/>
                <a:gd name="T14" fmla="*/ 12 w 53"/>
                <a:gd name="T15" fmla="*/ 64 h 64"/>
                <a:gd name="T16" fmla="*/ 0 w 53"/>
                <a:gd name="T17" fmla="*/ 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64">
                  <a:moveTo>
                    <a:pt x="0" y="6"/>
                  </a:moveTo>
                  <a:cubicBezTo>
                    <a:pt x="23" y="0"/>
                    <a:pt x="23" y="0"/>
                    <a:pt x="23" y="0"/>
                  </a:cubicBezTo>
                  <a:cubicBezTo>
                    <a:pt x="37" y="12"/>
                    <a:pt x="46" y="29"/>
                    <a:pt x="53" y="40"/>
                  </a:cubicBezTo>
                  <a:cubicBezTo>
                    <a:pt x="42" y="46"/>
                    <a:pt x="42" y="46"/>
                    <a:pt x="42" y="46"/>
                  </a:cubicBezTo>
                  <a:cubicBezTo>
                    <a:pt x="37" y="45"/>
                    <a:pt x="37" y="45"/>
                    <a:pt x="37" y="45"/>
                  </a:cubicBezTo>
                  <a:cubicBezTo>
                    <a:pt x="33" y="52"/>
                    <a:pt x="33" y="52"/>
                    <a:pt x="33" y="52"/>
                  </a:cubicBezTo>
                  <a:cubicBezTo>
                    <a:pt x="23" y="60"/>
                    <a:pt x="23" y="60"/>
                    <a:pt x="23" y="60"/>
                  </a:cubicBezTo>
                  <a:cubicBezTo>
                    <a:pt x="12" y="64"/>
                    <a:pt x="12" y="64"/>
                    <a:pt x="12" y="64"/>
                  </a:cubicBezTo>
                  <a:cubicBezTo>
                    <a:pt x="7" y="30"/>
                    <a:pt x="7" y="33"/>
                    <a:pt x="0" y="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44">
              <a:extLst>
                <a:ext uri="{FF2B5EF4-FFF2-40B4-BE49-F238E27FC236}">
                  <a16:creationId xmlns:a16="http://schemas.microsoft.com/office/drawing/2014/main" id="{559EC3EE-8AE3-4282-9C75-B74D1588DDB8}"/>
                </a:ext>
              </a:extLst>
            </p:cNvPr>
            <p:cNvSpPr>
              <a:spLocks/>
            </p:cNvSpPr>
            <p:nvPr/>
          </p:nvSpPr>
          <p:spPr bwMode="auto">
            <a:xfrm>
              <a:off x="14797944" y="8757164"/>
              <a:ext cx="959418" cy="724206"/>
            </a:xfrm>
            <a:custGeom>
              <a:avLst/>
              <a:gdLst>
                <a:gd name="T0" fmla="*/ 204 w 353"/>
                <a:gd name="T1" fmla="*/ 266 h 266"/>
                <a:gd name="T2" fmla="*/ 196 w 353"/>
                <a:gd name="T3" fmla="*/ 262 h 266"/>
                <a:gd name="T4" fmla="*/ 188 w 353"/>
                <a:gd name="T5" fmla="*/ 240 h 266"/>
                <a:gd name="T6" fmla="*/ 178 w 353"/>
                <a:gd name="T7" fmla="*/ 231 h 266"/>
                <a:gd name="T8" fmla="*/ 168 w 353"/>
                <a:gd name="T9" fmla="*/ 229 h 266"/>
                <a:gd name="T10" fmla="*/ 150 w 353"/>
                <a:gd name="T11" fmla="*/ 184 h 266"/>
                <a:gd name="T12" fmla="*/ 133 w 353"/>
                <a:gd name="T13" fmla="*/ 177 h 266"/>
                <a:gd name="T14" fmla="*/ 126 w 353"/>
                <a:gd name="T15" fmla="*/ 170 h 266"/>
                <a:gd name="T16" fmla="*/ 121 w 353"/>
                <a:gd name="T17" fmla="*/ 160 h 266"/>
                <a:gd name="T18" fmla="*/ 102 w 353"/>
                <a:gd name="T19" fmla="*/ 146 h 266"/>
                <a:gd name="T20" fmla="*/ 93 w 353"/>
                <a:gd name="T21" fmla="*/ 135 h 266"/>
                <a:gd name="T22" fmla="*/ 80 w 353"/>
                <a:gd name="T23" fmla="*/ 125 h 266"/>
                <a:gd name="T24" fmla="*/ 63 w 353"/>
                <a:gd name="T25" fmla="*/ 118 h 266"/>
                <a:gd name="T26" fmla="*/ 61 w 353"/>
                <a:gd name="T27" fmla="*/ 113 h 266"/>
                <a:gd name="T28" fmla="*/ 52 w 353"/>
                <a:gd name="T29" fmla="*/ 102 h 266"/>
                <a:gd name="T30" fmla="*/ 50 w 353"/>
                <a:gd name="T31" fmla="*/ 96 h 266"/>
                <a:gd name="T32" fmla="*/ 35 w 353"/>
                <a:gd name="T33" fmla="*/ 74 h 266"/>
                <a:gd name="T34" fmla="*/ 21 w 353"/>
                <a:gd name="T35" fmla="*/ 74 h 266"/>
                <a:gd name="T36" fmla="*/ 1 w 353"/>
                <a:gd name="T37" fmla="*/ 60 h 266"/>
                <a:gd name="T38" fmla="*/ 0 w 353"/>
                <a:gd name="T39" fmla="*/ 54 h 266"/>
                <a:gd name="T40" fmla="*/ 2 w 353"/>
                <a:gd name="T41" fmla="*/ 48 h 266"/>
                <a:gd name="T42" fmla="*/ 13 w 353"/>
                <a:gd name="T43" fmla="*/ 42 h 266"/>
                <a:gd name="T44" fmla="*/ 10 w 353"/>
                <a:gd name="T45" fmla="*/ 34 h 266"/>
                <a:gd name="T46" fmla="*/ 72 w 353"/>
                <a:gd name="T47" fmla="*/ 6 h 266"/>
                <a:gd name="T48" fmla="*/ 166 w 353"/>
                <a:gd name="T49" fmla="*/ 0 h 266"/>
                <a:gd name="T50" fmla="*/ 176 w 353"/>
                <a:gd name="T51" fmla="*/ 8 h 266"/>
                <a:gd name="T52" fmla="*/ 183 w 353"/>
                <a:gd name="T53" fmla="*/ 22 h 266"/>
                <a:gd name="T54" fmla="*/ 252 w 353"/>
                <a:gd name="T55" fmla="*/ 12 h 266"/>
                <a:gd name="T56" fmla="*/ 353 w 353"/>
                <a:gd name="T57" fmla="*/ 78 h 266"/>
                <a:gd name="T58" fmla="*/ 332 w 353"/>
                <a:gd name="T59" fmla="*/ 100 h 266"/>
                <a:gd name="T60" fmla="*/ 321 w 353"/>
                <a:gd name="T61" fmla="*/ 124 h 266"/>
                <a:gd name="T62" fmla="*/ 319 w 353"/>
                <a:gd name="T63" fmla="*/ 150 h 266"/>
                <a:gd name="T64" fmla="*/ 313 w 353"/>
                <a:gd name="T65" fmla="*/ 153 h 266"/>
                <a:gd name="T66" fmla="*/ 308 w 353"/>
                <a:gd name="T67" fmla="*/ 164 h 266"/>
                <a:gd name="T68" fmla="*/ 299 w 353"/>
                <a:gd name="T69" fmla="*/ 166 h 266"/>
                <a:gd name="T70" fmla="*/ 270 w 353"/>
                <a:gd name="T71" fmla="*/ 205 h 266"/>
                <a:gd name="T72" fmla="*/ 264 w 353"/>
                <a:gd name="T73" fmla="*/ 208 h 266"/>
                <a:gd name="T74" fmla="*/ 250 w 353"/>
                <a:gd name="T75" fmla="*/ 222 h 266"/>
                <a:gd name="T76" fmla="*/ 238 w 353"/>
                <a:gd name="T77" fmla="*/ 222 h 266"/>
                <a:gd name="T78" fmla="*/ 242 w 353"/>
                <a:gd name="T79" fmla="*/ 235 h 266"/>
                <a:gd name="T80" fmla="*/ 204 w 353"/>
                <a:gd name="T81"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3" h="266">
                  <a:moveTo>
                    <a:pt x="204" y="266"/>
                  </a:moveTo>
                  <a:cubicBezTo>
                    <a:pt x="196" y="262"/>
                    <a:pt x="196" y="262"/>
                    <a:pt x="196" y="262"/>
                  </a:cubicBezTo>
                  <a:cubicBezTo>
                    <a:pt x="188" y="240"/>
                    <a:pt x="188" y="240"/>
                    <a:pt x="188" y="240"/>
                  </a:cubicBezTo>
                  <a:cubicBezTo>
                    <a:pt x="178" y="231"/>
                    <a:pt x="178" y="231"/>
                    <a:pt x="178" y="231"/>
                  </a:cubicBezTo>
                  <a:cubicBezTo>
                    <a:pt x="168" y="229"/>
                    <a:pt x="168" y="229"/>
                    <a:pt x="168" y="229"/>
                  </a:cubicBezTo>
                  <a:cubicBezTo>
                    <a:pt x="160" y="206"/>
                    <a:pt x="165" y="216"/>
                    <a:pt x="150" y="184"/>
                  </a:cubicBezTo>
                  <a:cubicBezTo>
                    <a:pt x="133" y="177"/>
                    <a:pt x="133" y="177"/>
                    <a:pt x="133" y="177"/>
                  </a:cubicBezTo>
                  <a:cubicBezTo>
                    <a:pt x="126" y="170"/>
                    <a:pt x="126" y="170"/>
                    <a:pt x="126" y="170"/>
                  </a:cubicBezTo>
                  <a:cubicBezTo>
                    <a:pt x="121" y="160"/>
                    <a:pt x="121" y="160"/>
                    <a:pt x="121" y="160"/>
                  </a:cubicBezTo>
                  <a:cubicBezTo>
                    <a:pt x="109" y="150"/>
                    <a:pt x="113" y="153"/>
                    <a:pt x="102" y="146"/>
                  </a:cubicBezTo>
                  <a:cubicBezTo>
                    <a:pt x="93" y="135"/>
                    <a:pt x="93" y="135"/>
                    <a:pt x="93" y="135"/>
                  </a:cubicBezTo>
                  <a:cubicBezTo>
                    <a:pt x="80" y="125"/>
                    <a:pt x="80" y="125"/>
                    <a:pt x="80" y="125"/>
                  </a:cubicBezTo>
                  <a:cubicBezTo>
                    <a:pt x="63" y="118"/>
                    <a:pt x="63" y="118"/>
                    <a:pt x="63" y="118"/>
                  </a:cubicBezTo>
                  <a:cubicBezTo>
                    <a:pt x="61" y="113"/>
                    <a:pt x="61" y="113"/>
                    <a:pt x="61" y="113"/>
                  </a:cubicBezTo>
                  <a:cubicBezTo>
                    <a:pt x="52" y="102"/>
                    <a:pt x="52" y="102"/>
                    <a:pt x="52" y="102"/>
                  </a:cubicBezTo>
                  <a:cubicBezTo>
                    <a:pt x="50" y="96"/>
                    <a:pt x="50" y="96"/>
                    <a:pt x="50" y="96"/>
                  </a:cubicBezTo>
                  <a:cubicBezTo>
                    <a:pt x="35" y="74"/>
                    <a:pt x="35" y="74"/>
                    <a:pt x="35" y="74"/>
                  </a:cubicBezTo>
                  <a:cubicBezTo>
                    <a:pt x="21" y="74"/>
                    <a:pt x="21" y="74"/>
                    <a:pt x="21" y="74"/>
                  </a:cubicBezTo>
                  <a:cubicBezTo>
                    <a:pt x="3" y="62"/>
                    <a:pt x="7" y="66"/>
                    <a:pt x="1" y="60"/>
                  </a:cubicBezTo>
                  <a:cubicBezTo>
                    <a:pt x="0" y="54"/>
                    <a:pt x="0" y="54"/>
                    <a:pt x="0" y="54"/>
                  </a:cubicBezTo>
                  <a:cubicBezTo>
                    <a:pt x="2" y="48"/>
                    <a:pt x="2" y="48"/>
                    <a:pt x="2" y="48"/>
                  </a:cubicBezTo>
                  <a:cubicBezTo>
                    <a:pt x="13" y="42"/>
                    <a:pt x="13" y="42"/>
                    <a:pt x="13" y="42"/>
                  </a:cubicBezTo>
                  <a:cubicBezTo>
                    <a:pt x="10" y="34"/>
                    <a:pt x="10" y="34"/>
                    <a:pt x="10" y="34"/>
                  </a:cubicBezTo>
                  <a:cubicBezTo>
                    <a:pt x="42" y="21"/>
                    <a:pt x="28" y="27"/>
                    <a:pt x="72" y="6"/>
                  </a:cubicBezTo>
                  <a:cubicBezTo>
                    <a:pt x="108" y="1"/>
                    <a:pt x="88" y="2"/>
                    <a:pt x="166" y="0"/>
                  </a:cubicBezTo>
                  <a:cubicBezTo>
                    <a:pt x="176" y="8"/>
                    <a:pt x="176" y="8"/>
                    <a:pt x="176" y="8"/>
                  </a:cubicBezTo>
                  <a:cubicBezTo>
                    <a:pt x="183" y="22"/>
                    <a:pt x="183" y="22"/>
                    <a:pt x="183" y="22"/>
                  </a:cubicBezTo>
                  <a:cubicBezTo>
                    <a:pt x="206" y="17"/>
                    <a:pt x="192" y="19"/>
                    <a:pt x="252" y="12"/>
                  </a:cubicBezTo>
                  <a:cubicBezTo>
                    <a:pt x="290" y="24"/>
                    <a:pt x="340" y="68"/>
                    <a:pt x="353" y="78"/>
                  </a:cubicBezTo>
                  <a:cubicBezTo>
                    <a:pt x="332" y="100"/>
                    <a:pt x="332" y="100"/>
                    <a:pt x="332" y="100"/>
                  </a:cubicBezTo>
                  <a:cubicBezTo>
                    <a:pt x="321" y="124"/>
                    <a:pt x="321" y="124"/>
                    <a:pt x="321" y="124"/>
                  </a:cubicBezTo>
                  <a:cubicBezTo>
                    <a:pt x="319" y="150"/>
                    <a:pt x="319" y="150"/>
                    <a:pt x="319" y="150"/>
                  </a:cubicBezTo>
                  <a:cubicBezTo>
                    <a:pt x="313" y="153"/>
                    <a:pt x="313" y="153"/>
                    <a:pt x="313" y="153"/>
                  </a:cubicBezTo>
                  <a:cubicBezTo>
                    <a:pt x="308" y="164"/>
                    <a:pt x="308" y="164"/>
                    <a:pt x="308" y="164"/>
                  </a:cubicBezTo>
                  <a:cubicBezTo>
                    <a:pt x="299" y="166"/>
                    <a:pt x="299" y="166"/>
                    <a:pt x="299" y="166"/>
                  </a:cubicBezTo>
                  <a:cubicBezTo>
                    <a:pt x="281" y="197"/>
                    <a:pt x="293" y="171"/>
                    <a:pt x="270" y="205"/>
                  </a:cubicBezTo>
                  <a:cubicBezTo>
                    <a:pt x="264" y="208"/>
                    <a:pt x="264" y="208"/>
                    <a:pt x="264" y="208"/>
                  </a:cubicBezTo>
                  <a:cubicBezTo>
                    <a:pt x="250" y="222"/>
                    <a:pt x="250" y="222"/>
                    <a:pt x="250" y="222"/>
                  </a:cubicBezTo>
                  <a:cubicBezTo>
                    <a:pt x="238" y="222"/>
                    <a:pt x="238" y="222"/>
                    <a:pt x="238" y="222"/>
                  </a:cubicBezTo>
                  <a:cubicBezTo>
                    <a:pt x="242" y="235"/>
                    <a:pt x="242" y="235"/>
                    <a:pt x="242" y="235"/>
                  </a:cubicBezTo>
                  <a:cubicBezTo>
                    <a:pt x="217" y="261"/>
                    <a:pt x="220" y="260"/>
                    <a:pt x="204" y="26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45">
              <a:extLst>
                <a:ext uri="{FF2B5EF4-FFF2-40B4-BE49-F238E27FC236}">
                  <a16:creationId xmlns:a16="http://schemas.microsoft.com/office/drawing/2014/main" id="{03D615D7-69D8-497F-B8DC-1F65DC8DC736}"/>
                </a:ext>
              </a:extLst>
            </p:cNvPr>
            <p:cNvSpPr>
              <a:spLocks/>
            </p:cNvSpPr>
            <p:nvPr/>
          </p:nvSpPr>
          <p:spPr bwMode="auto">
            <a:xfrm>
              <a:off x="10935512" y="6327671"/>
              <a:ext cx="1315332" cy="869667"/>
            </a:xfrm>
            <a:custGeom>
              <a:avLst/>
              <a:gdLst>
                <a:gd name="T0" fmla="*/ 474 w 484"/>
                <a:gd name="T1" fmla="*/ 232 h 321"/>
                <a:gd name="T2" fmla="*/ 470 w 484"/>
                <a:gd name="T3" fmla="*/ 245 h 321"/>
                <a:gd name="T4" fmla="*/ 472 w 484"/>
                <a:gd name="T5" fmla="*/ 257 h 321"/>
                <a:gd name="T6" fmla="*/ 482 w 484"/>
                <a:gd name="T7" fmla="*/ 265 h 321"/>
                <a:gd name="T8" fmla="*/ 470 w 484"/>
                <a:gd name="T9" fmla="*/ 303 h 321"/>
                <a:gd name="T10" fmla="*/ 479 w 484"/>
                <a:gd name="T11" fmla="*/ 321 h 321"/>
                <a:gd name="T12" fmla="*/ 474 w 484"/>
                <a:gd name="T13" fmla="*/ 321 h 321"/>
                <a:gd name="T14" fmla="*/ 469 w 484"/>
                <a:gd name="T15" fmla="*/ 307 h 321"/>
                <a:gd name="T16" fmla="*/ 426 w 484"/>
                <a:gd name="T17" fmla="*/ 288 h 321"/>
                <a:gd name="T18" fmla="*/ 384 w 484"/>
                <a:gd name="T19" fmla="*/ 295 h 321"/>
                <a:gd name="T20" fmla="*/ 352 w 484"/>
                <a:gd name="T21" fmla="*/ 270 h 321"/>
                <a:gd name="T22" fmla="*/ 0 w 484"/>
                <a:gd name="T23" fmla="*/ 255 h 321"/>
                <a:gd name="T24" fmla="*/ 19 w 484"/>
                <a:gd name="T25" fmla="*/ 0 h 321"/>
                <a:gd name="T26" fmla="*/ 474 w 484"/>
                <a:gd name="T27" fmla="*/ 22 h 321"/>
                <a:gd name="T28" fmla="*/ 474 w 484"/>
                <a:gd name="T29" fmla="*/ 33 h 321"/>
                <a:gd name="T30" fmla="*/ 461 w 484"/>
                <a:gd name="T31" fmla="*/ 45 h 321"/>
                <a:gd name="T32" fmla="*/ 460 w 484"/>
                <a:gd name="T33" fmla="*/ 54 h 321"/>
                <a:gd name="T34" fmla="*/ 465 w 484"/>
                <a:gd name="T35" fmla="*/ 63 h 321"/>
                <a:gd name="T36" fmla="*/ 481 w 484"/>
                <a:gd name="T37" fmla="*/ 76 h 321"/>
                <a:gd name="T38" fmla="*/ 483 w 484"/>
                <a:gd name="T39" fmla="*/ 231 h 321"/>
                <a:gd name="T40" fmla="*/ 474 w 484"/>
                <a:gd name="T41" fmla="*/ 232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4" h="321">
                  <a:moveTo>
                    <a:pt x="474" y="232"/>
                  </a:moveTo>
                  <a:cubicBezTo>
                    <a:pt x="470" y="245"/>
                    <a:pt x="470" y="245"/>
                    <a:pt x="470" y="245"/>
                  </a:cubicBezTo>
                  <a:cubicBezTo>
                    <a:pt x="472" y="257"/>
                    <a:pt x="472" y="257"/>
                    <a:pt x="472" y="257"/>
                  </a:cubicBezTo>
                  <a:cubicBezTo>
                    <a:pt x="482" y="265"/>
                    <a:pt x="482" y="265"/>
                    <a:pt x="482" y="265"/>
                  </a:cubicBezTo>
                  <a:cubicBezTo>
                    <a:pt x="477" y="292"/>
                    <a:pt x="479" y="283"/>
                    <a:pt x="470" y="303"/>
                  </a:cubicBezTo>
                  <a:cubicBezTo>
                    <a:pt x="478" y="319"/>
                    <a:pt x="476" y="315"/>
                    <a:pt x="479" y="321"/>
                  </a:cubicBezTo>
                  <a:cubicBezTo>
                    <a:pt x="474" y="321"/>
                    <a:pt x="474" y="321"/>
                    <a:pt x="474" y="321"/>
                  </a:cubicBezTo>
                  <a:cubicBezTo>
                    <a:pt x="471" y="313"/>
                    <a:pt x="472" y="317"/>
                    <a:pt x="469" y="307"/>
                  </a:cubicBezTo>
                  <a:cubicBezTo>
                    <a:pt x="440" y="291"/>
                    <a:pt x="452" y="302"/>
                    <a:pt x="426" y="288"/>
                  </a:cubicBezTo>
                  <a:cubicBezTo>
                    <a:pt x="398" y="289"/>
                    <a:pt x="400" y="290"/>
                    <a:pt x="384" y="295"/>
                  </a:cubicBezTo>
                  <a:cubicBezTo>
                    <a:pt x="359" y="277"/>
                    <a:pt x="366" y="282"/>
                    <a:pt x="352" y="270"/>
                  </a:cubicBezTo>
                  <a:cubicBezTo>
                    <a:pt x="298" y="274"/>
                    <a:pt x="353" y="277"/>
                    <a:pt x="0" y="255"/>
                  </a:cubicBezTo>
                  <a:cubicBezTo>
                    <a:pt x="9" y="102"/>
                    <a:pt x="3" y="199"/>
                    <a:pt x="19" y="0"/>
                  </a:cubicBezTo>
                  <a:cubicBezTo>
                    <a:pt x="298" y="19"/>
                    <a:pt x="194" y="14"/>
                    <a:pt x="474" y="22"/>
                  </a:cubicBezTo>
                  <a:cubicBezTo>
                    <a:pt x="474" y="33"/>
                    <a:pt x="474" y="33"/>
                    <a:pt x="474" y="33"/>
                  </a:cubicBezTo>
                  <a:cubicBezTo>
                    <a:pt x="468" y="41"/>
                    <a:pt x="471" y="38"/>
                    <a:pt x="461" y="45"/>
                  </a:cubicBezTo>
                  <a:cubicBezTo>
                    <a:pt x="460" y="54"/>
                    <a:pt x="460" y="54"/>
                    <a:pt x="460" y="54"/>
                  </a:cubicBezTo>
                  <a:cubicBezTo>
                    <a:pt x="465" y="63"/>
                    <a:pt x="465" y="63"/>
                    <a:pt x="465" y="63"/>
                  </a:cubicBezTo>
                  <a:cubicBezTo>
                    <a:pt x="481" y="76"/>
                    <a:pt x="481" y="76"/>
                    <a:pt x="481" y="76"/>
                  </a:cubicBezTo>
                  <a:cubicBezTo>
                    <a:pt x="484" y="91"/>
                    <a:pt x="483" y="69"/>
                    <a:pt x="483" y="231"/>
                  </a:cubicBezTo>
                  <a:lnTo>
                    <a:pt x="474" y="232"/>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46">
              <a:extLst>
                <a:ext uri="{FF2B5EF4-FFF2-40B4-BE49-F238E27FC236}">
                  <a16:creationId xmlns:a16="http://schemas.microsoft.com/office/drawing/2014/main" id="{0B63DDEA-AB81-491C-9B29-84234904C5BF}"/>
                </a:ext>
              </a:extLst>
            </p:cNvPr>
            <p:cNvSpPr>
              <a:spLocks/>
            </p:cNvSpPr>
            <p:nvPr/>
          </p:nvSpPr>
          <p:spPr bwMode="auto">
            <a:xfrm>
              <a:off x="13460948" y="8422915"/>
              <a:ext cx="1581494" cy="541608"/>
            </a:xfrm>
            <a:custGeom>
              <a:avLst/>
              <a:gdLst>
                <a:gd name="T0" fmla="*/ 0 w 582"/>
                <a:gd name="T1" fmla="*/ 200 h 200"/>
                <a:gd name="T2" fmla="*/ 4 w 582"/>
                <a:gd name="T3" fmla="*/ 198 h 200"/>
                <a:gd name="T4" fmla="*/ 7 w 582"/>
                <a:gd name="T5" fmla="*/ 180 h 200"/>
                <a:gd name="T6" fmla="*/ 2 w 582"/>
                <a:gd name="T7" fmla="*/ 166 h 200"/>
                <a:gd name="T8" fmla="*/ 18 w 582"/>
                <a:gd name="T9" fmla="*/ 156 h 200"/>
                <a:gd name="T10" fmla="*/ 38 w 582"/>
                <a:gd name="T11" fmla="*/ 69 h 200"/>
                <a:gd name="T12" fmla="*/ 40 w 582"/>
                <a:gd name="T13" fmla="*/ 68 h 200"/>
                <a:gd name="T14" fmla="*/ 143 w 582"/>
                <a:gd name="T15" fmla="*/ 64 h 200"/>
                <a:gd name="T16" fmla="*/ 144 w 582"/>
                <a:gd name="T17" fmla="*/ 48 h 200"/>
                <a:gd name="T18" fmla="*/ 567 w 582"/>
                <a:gd name="T19" fmla="*/ 7 h 200"/>
                <a:gd name="T20" fmla="*/ 576 w 582"/>
                <a:gd name="T21" fmla="*/ 0 h 200"/>
                <a:gd name="T22" fmla="*/ 582 w 582"/>
                <a:gd name="T23" fmla="*/ 1 h 200"/>
                <a:gd name="T24" fmla="*/ 580 w 582"/>
                <a:gd name="T25" fmla="*/ 20 h 200"/>
                <a:gd name="T26" fmla="*/ 570 w 582"/>
                <a:gd name="T27" fmla="*/ 29 h 200"/>
                <a:gd name="T28" fmla="*/ 564 w 582"/>
                <a:gd name="T29" fmla="*/ 44 h 200"/>
                <a:gd name="T30" fmla="*/ 556 w 582"/>
                <a:gd name="T31" fmla="*/ 42 h 200"/>
                <a:gd name="T32" fmla="*/ 546 w 582"/>
                <a:gd name="T33" fmla="*/ 46 h 200"/>
                <a:gd name="T34" fmla="*/ 537 w 582"/>
                <a:gd name="T35" fmla="*/ 59 h 200"/>
                <a:gd name="T36" fmla="*/ 532 w 582"/>
                <a:gd name="T37" fmla="*/ 58 h 200"/>
                <a:gd name="T38" fmla="*/ 528 w 582"/>
                <a:gd name="T39" fmla="*/ 53 h 200"/>
                <a:gd name="T40" fmla="*/ 524 w 582"/>
                <a:gd name="T41" fmla="*/ 55 h 200"/>
                <a:gd name="T42" fmla="*/ 507 w 582"/>
                <a:gd name="T43" fmla="*/ 71 h 200"/>
                <a:gd name="T44" fmla="*/ 504 w 582"/>
                <a:gd name="T45" fmla="*/ 83 h 200"/>
                <a:gd name="T46" fmla="*/ 470 w 582"/>
                <a:gd name="T47" fmla="*/ 106 h 200"/>
                <a:gd name="T48" fmla="*/ 437 w 582"/>
                <a:gd name="T49" fmla="*/ 124 h 200"/>
                <a:gd name="T50" fmla="*/ 434 w 582"/>
                <a:gd name="T51" fmla="*/ 138 h 200"/>
                <a:gd name="T52" fmla="*/ 424 w 582"/>
                <a:gd name="T53" fmla="*/ 140 h 200"/>
                <a:gd name="T54" fmla="*/ 416 w 582"/>
                <a:gd name="T55" fmla="*/ 147 h 200"/>
                <a:gd name="T56" fmla="*/ 416 w 582"/>
                <a:gd name="T57" fmla="*/ 166 h 200"/>
                <a:gd name="T58" fmla="*/ 0 w 582"/>
                <a:gd name="T5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2" h="200">
                  <a:moveTo>
                    <a:pt x="0" y="200"/>
                  </a:moveTo>
                  <a:cubicBezTo>
                    <a:pt x="4" y="198"/>
                    <a:pt x="4" y="198"/>
                    <a:pt x="4" y="198"/>
                  </a:cubicBezTo>
                  <a:cubicBezTo>
                    <a:pt x="7" y="180"/>
                    <a:pt x="7" y="180"/>
                    <a:pt x="7" y="180"/>
                  </a:cubicBezTo>
                  <a:cubicBezTo>
                    <a:pt x="2" y="166"/>
                    <a:pt x="2" y="166"/>
                    <a:pt x="2" y="166"/>
                  </a:cubicBezTo>
                  <a:cubicBezTo>
                    <a:pt x="18" y="156"/>
                    <a:pt x="18" y="156"/>
                    <a:pt x="18" y="156"/>
                  </a:cubicBezTo>
                  <a:cubicBezTo>
                    <a:pt x="24" y="118"/>
                    <a:pt x="34" y="115"/>
                    <a:pt x="38" y="69"/>
                  </a:cubicBezTo>
                  <a:cubicBezTo>
                    <a:pt x="40" y="68"/>
                    <a:pt x="40" y="68"/>
                    <a:pt x="40" y="68"/>
                  </a:cubicBezTo>
                  <a:cubicBezTo>
                    <a:pt x="100" y="67"/>
                    <a:pt x="76" y="68"/>
                    <a:pt x="143" y="64"/>
                  </a:cubicBezTo>
                  <a:cubicBezTo>
                    <a:pt x="144" y="48"/>
                    <a:pt x="144" y="48"/>
                    <a:pt x="144" y="48"/>
                  </a:cubicBezTo>
                  <a:cubicBezTo>
                    <a:pt x="155" y="48"/>
                    <a:pt x="548" y="8"/>
                    <a:pt x="567" y="7"/>
                  </a:cubicBezTo>
                  <a:cubicBezTo>
                    <a:pt x="576" y="0"/>
                    <a:pt x="576" y="0"/>
                    <a:pt x="576" y="0"/>
                  </a:cubicBezTo>
                  <a:cubicBezTo>
                    <a:pt x="582" y="1"/>
                    <a:pt x="582" y="1"/>
                    <a:pt x="582" y="1"/>
                  </a:cubicBezTo>
                  <a:cubicBezTo>
                    <a:pt x="581" y="17"/>
                    <a:pt x="582" y="12"/>
                    <a:pt x="580" y="20"/>
                  </a:cubicBezTo>
                  <a:cubicBezTo>
                    <a:pt x="570" y="29"/>
                    <a:pt x="570" y="29"/>
                    <a:pt x="570" y="29"/>
                  </a:cubicBezTo>
                  <a:cubicBezTo>
                    <a:pt x="564" y="44"/>
                    <a:pt x="564" y="44"/>
                    <a:pt x="564" y="44"/>
                  </a:cubicBezTo>
                  <a:cubicBezTo>
                    <a:pt x="556" y="42"/>
                    <a:pt x="556" y="42"/>
                    <a:pt x="556" y="42"/>
                  </a:cubicBezTo>
                  <a:cubicBezTo>
                    <a:pt x="546" y="46"/>
                    <a:pt x="546" y="46"/>
                    <a:pt x="546" y="46"/>
                  </a:cubicBezTo>
                  <a:cubicBezTo>
                    <a:pt x="537" y="59"/>
                    <a:pt x="537" y="59"/>
                    <a:pt x="537" y="59"/>
                  </a:cubicBezTo>
                  <a:cubicBezTo>
                    <a:pt x="532" y="58"/>
                    <a:pt x="532" y="58"/>
                    <a:pt x="532" y="58"/>
                  </a:cubicBezTo>
                  <a:cubicBezTo>
                    <a:pt x="528" y="53"/>
                    <a:pt x="528" y="53"/>
                    <a:pt x="528" y="53"/>
                  </a:cubicBezTo>
                  <a:cubicBezTo>
                    <a:pt x="524" y="55"/>
                    <a:pt x="524" y="55"/>
                    <a:pt x="524" y="55"/>
                  </a:cubicBezTo>
                  <a:cubicBezTo>
                    <a:pt x="507" y="71"/>
                    <a:pt x="507" y="71"/>
                    <a:pt x="507" y="71"/>
                  </a:cubicBezTo>
                  <a:cubicBezTo>
                    <a:pt x="504" y="83"/>
                    <a:pt x="504" y="83"/>
                    <a:pt x="504" y="83"/>
                  </a:cubicBezTo>
                  <a:cubicBezTo>
                    <a:pt x="483" y="94"/>
                    <a:pt x="491" y="89"/>
                    <a:pt x="470" y="106"/>
                  </a:cubicBezTo>
                  <a:cubicBezTo>
                    <a:pt x="451" y="114"/>
                    <a:pt x="458" y="110"/>
                    <a:pt x="437" y="124"/>
                  </a:cubicBezTo>
                  <a:cubicBezTo>
                    <a:pt x="434" y="138"/>
                    <a:pt x="434" y="138"/>
                    <a:pt x="434" y="138"/>
                  </a:cubicBezTo>
                  <a:cubicBezTo>
                    <a:pt x="424" y="140"/>
                    <a:pt x="424" y="140"/>
                    <a:pt x="424" y="140"/>
                  </a:cubicBezTo>
                  <a:cubicBezTo>
                    <a:pt x="416" y="147"/>
                    <a:pt x="416" y="147"/>
                    <a:pt x="416" y="147"/>
                  </a:cubicBezTo>
                  <a:cubicBezTo>
                    <a:pt x="416" y="166"/>
                    <a:pt x="416" y="166"/>
                    <a:pt x="416" y="166"/>
                  </a:cubicBezTo>
                  <a:cubicBezTo>
                    <a:pt x="294" y="180"/>
                    <a:pt x="121" y="196"/>
                    <a:pt x="0" y="20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47">
              <a:extLst>
                <a:ext uri="{FF2B5EF4-FFF2-40B4-BE49-F238E27FC236}">
                  <a16:creationId xmlns:a16="http://schemas.microsoft.com/office/drawing/2014/main" id="{8130298A-FA6D-4A0D-A8E7-641175FA8A6C}"/>
                </a:ext>
              </a:extLst>
            </p:cNvPr>
            <p:cNvSpPr>
              <a:spLocks noEditPoints="1"/>
            </p:cNvSpPr>
            <p:nvPr/>
          </p:nvSpPr>
          <p:spPr bwMode="auto">
            <a:xfrm>
              <a:off x="10180357" y="8611705"/>
              <a:ext cx="2639948" cy="2584240"/>
            </a:xfrm>
            <a:custGeom>
              <a:avLst/>
              <a:gdLst>
                <a:gd name="T0" fmla="*/ 295 w 973"/>
                <a:gd name="T1" fmla="*/ 0 h 952"/>
                <a:gd name="T2" fmla="*/ 528 w 973"/>
                <a:gd name="T3" fmla="*/ 203 h 952"/>
                <a:gd name="T4" fmla="*/ 540 w 973"/>
                <a:gd name="T5" fmla="*/ 202 h 952"/>
                <a:gd name="T6" fmla="*/ 554 w 973"/>
                <a:gd name="T7" fmla="*/ 200 h 952"/>
                <a:gd name="T8" fmla="*/ 601 w 973"/>
                <a:gd name="T9" fmla="*/ 226 h 952"/>
                <a:gd name="T10" fmla="*/ 633 w 973"/>
                <a:gd name="T11" fmla="*/ 228 h 952"/>
                <a:gd name="T12" fmla="*/ 645 w 973"/>
                <a:gd name="T13" fmla="*/ 249 h 952"/>
                <a:gd name="T14" fmla="*/ 675 w 973"/>
                <a:gd name="T15" fmla="*/ 247 h 952"/>
                <a:gd name="T16" fmla="*/ 706 w 973"/>
                <a:gd name="T17" fmla="*/ 264 h 952"/>
                <a:gd name="T18" fmla="*/ 723 w 973"/>
                <a:gd name="T19" fmla="*/ 246 h 952"/>
                <a:gd name="T20" fmla="*/ 782 w 973"/>
                <a:gd name="T21" fmla="*/ 261 h 952"/>
                <a:gd name="T22" fmla="*/ 808 w 973"/>
                <a:gd name="T23" fmla="*/ 256 h 952"/>
                <a:gd name="T24" fmla="*/ 823 w 973"/>
                <a:gd name="T25" fmla="*/ 254 h 952"/>
                <a:gd name="T26" fmla="*/ 855 w 973"/>
                <a:gd name="T27" fmla="*/ 248 h 952"/>
                <a:gd name="T28" fmla="*/ 922 w 973"/>
                <a:gd name="T29" fmla="*/ 277 h 952"/>
                <a:gd name="T30" fmla="*/ 949 w 973"/>
                <a:gd name="T31" fmla="*/ 432 h 952"/>
                <a:gd name="T32" fmla="*/ 970 w 973"/>
                <a:gd name="T33" fmla="*/ 486 h 952"/>
                <a:gd name="T34" fmla="*/ 958 w 973"/>
                <a:gd name="T35" fmla="*/ 539 h 952"/>
                <a:gd name="T36" fmla="*/ 953 w 973"/>
                <a:gd name="T37" fmla="*/ 600 h 952"/>
                <a:gd name="T38" fmla="*/ 888 w 973"/>
                <a:gd name="T39" fmla="*/ 649 h 952"/>
                <a:gd name="T40" fmla="*/ 717 w 973"/>
                <a:gd name="T41" fmla="*/ 754 h 952"/>
                <a:gd name="T42" fmla="*/ 682 w 973"/>
                <a:gd name="T43" fmla="*/ 785 h 952"/>
                <a:gd name="T44" fmla="*/ 687 w 973"/>
                <a:gd name="T45" fmla="*/ 928 h 952"/>
                <a:gd name="T46" fmla="*/ 677 w 973"/>
                <a:gd name="T47" fmla="*/ 952 h 952"/>
                <a:gd name="T48" fmla="*/ 627 w 973"/>
                <a:gd name="T49" fmla="*/ 934 h 952"/>
                <a:gd name="T50" fmla="*/ 547 w 973"/>
                <a:gd name="T51" fmla="*/ 902 h 952"/>
                <a:gd name="T52" fmla="*/ 520 w 973"/>
                <a:gd name="T53" fmla="*/ 852 h 952"/>
                <a:gd name="T54" fmla="*/ 521 w 973"/>
                <a:gd name="T55" fmla="*/ 827 h 952"/>
                <a:gd name="T56" fmla="*/ 519 w 973"/>
                <a:gd name="T57" fmla="*/ 803 h 952"/>
                <a:gd name="T58" fmla="*/ 472 w 973"/>
                <a:gd name="T59" fmla="*/ 745 h 952"/>
                <a:gd name="T60" fmla="*/ 431 w 973"/>
                <a:gd name="T61" fmla="*/ 661 h 952"/>
                <a:gd name="T62" fmla="*/ 389 w 973"/>
                <a:gd name="T63" fmla="*/ 614 h 952"/>
                <a:gd name="T64" fmla="*/ 322 w 973"/>
                <a:gd name="T65" fmla="*/ 594 h 952"/>
                <a:gd name="T66" fmla="*/ 268 w 973"/>
                <a:gd name="T67" fmla="*/ 611 h 952"/>
                <a:gd name="T68" fmla="*/ 196 w 973"/>
                <a:gd name="T69" fmla="*/ 640 h 952"/>
                <a:gd name="T70" fmla="*/ 168 w 973"/>
                <a:gd name="T71" fmla="*/ 621 h 952"/>
                <a:gd name="T72" fmla="*/ 129 w 973"/>
                <a:gd name="T73" fmla="*/ 539 h 952"/>
                <a:gd name="T74" fmla="*/ 108 w 973"/>
                <a:gd name="T75" fmla="*/ 498 h 952"/>
                <a:gd name="T76" fmla="*/ 50 w 973"/>
                <a:gd name="T77" fmla="*/ 443 h 952"/>
                <a:gd name="T78" fmla="*/ 20 w 973"/>
                <a:gd name="T79" fmla="*/ 404 h 952"/>
                <a:gd name="T80" fmla="*/ 0 w 973"/>
                <a:gd name="T81" fmla="*/ 368 h 952"/>
                <a:gd name="T82" fmla="*/ 685 w 973"/>
                <a:gd name="T83" fmla="*/ 878 h 952"/>
                <a:gd name="T84" fmla="*/ 728 w 973"/>
                <a:gd name="T85" fmla="*/ 754 h 952"/>
                <a:gd name="T86" fmla="*/ 701 w 973"/>
                <a:gd name="T87" fmla="*/ 934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73" h="952">
                  <a:moveTo>
                    <a:pt x="0" y="368"/>
                  </a:moveTo>
                  <a:cubicBezTo>
                    <a:pt x="182" y="386"/>
                    <a:pt x="121" y="381"/>
                    <a:pt x="265" y="390"/>
                  </a:cubicBezTo>
                  <a:cubicBezTo>
                    <a:pt x="295" y="0"/>
                    <a:pt x="295" y="0"/>
                    <a:pt x="295" y="0"/>
                  </a:cubicBezTo>
                  <a:cubicBezTo>
                    <a:pt x="513" y="9"/>
                    <a:pt x="513" y="9"/>
                    <a:pt x="513" y="9"/>
                  </a:cubicBezTo>
                  <a:cubicBezTo>
                    <a:pt x="509" y="61"/>
                    <a:pt x="501" y="164"/>
                    <a:pt x="503" y="182"/>
                  </a:cubicBezTo>
                  <a:cubicBezTo>
                    <a:pt x="524" y="202"/>
                    <a:pt x="518" y="198"/>
                    <a:pt x="528" y="203"/>
                  </a:cubicBezTo>
                  <a:cubicBezTo>
                    <a:pt x="535" y="203"/>
                    <a:pt x="535" y="203"/>
                    <a:pt x="535" y="203"/>
                  </a:cubicBezTo>
                  <a:cubicBezTo>
                    <a:pt x="537" y="198"/>
                    <a:pt x="537" y="198"/>
                    <a:pt x="537" y="198"/>
                  </a:cubicBezTo>
                  <a:cubicBezTo>
                    <a:pt x="540" y="202"/>
                    <a:pt x="540" y="202"/>
                    <a:pt x="540" y="202"/>
                  </a:cubicBezTo>
                  <a:cubicBezTo>
                    <a:pt x="550" y="203"/>
                    <a:pt x="550" y="203"/>
                    <a:pt x="550" y="203"/>
                  </a:cubicBezTo>
                  <a:cubicBezTo>
                    <a:pt x="554" y="200"/>
                    <a:pt x="554" y="200"/>
                    <a:pt x="554" y="200"/>
                  </a:cubicBezTo>
                  <a:cubicBezTo>
                    <a:pt x="554" y="200"/>
                    <a:pt x="554" y="200"/>
                    <a:pt x="554" y="200"/>
                  </a:cubicBezTo>
                  <a:cubicBezTo>
                    <a:pt x="558" y="202"/>
                    <a:pt x="558" y="202"/>
                    <a:pt x="558" y="202"/>
                  </a:cubicBezTo>
                  <a:cubicBezTo>
                    <a:pt x="557" y="216"/>
                    <a:pt x="557" y="216"/>
                    <a:pt x="557" y="216"/>
                  </a:cubicBezTo>
                  <a:cubicBezTo>
                    <a:pt x="597" y="223"/>
                    <a:pt x="562" y="219"/>
                    <a:pt x="601" y="226"/>
                  </a:cubicBezTo>
                  <a:cubicBezTo>
                    <a:pt x="611" y="233"/>
                    <a:pt x="611" y="233"/>
                    <a:pt x="611" y="233"/>
                  </a:cubicBezTo>
                  <a:cubicBezTo>
                    <a:pt x="623" y="225"/>
                    <a:pt x="623" y="225"/>
                    <a:pt x="623" y="225"/>
                  </a:cubicBezTo>
                  <a:cubicBezTo>
                    <a:pt x="633" y="228"/>
                    <a:pt x="633" y="228"/>
                    <a:pt x="633" y="228"/>
                  </a:cubicBezTo>
                  <a:cubicBezTo>
                    <a:pt x="642" y="240"/>
                    <a:pt x="642" y="240"/>
                    <a:pt x="642" y="240"/>
                  </a:cubicBezTo>
                  <a:cubicBezTo>
                    <a:pt x="645" y="240"/>
                    <a:pt x="645" y="240"/>
                    <a:pt x="645" y="240"/>
                  </a:cubicBezTo>
                  <a:cubicBezTo>
                    <a:pt x="645" y="249"/>
                    <a:pt x="645" y="249"/>
                    <a:pt x="645" y="249"/>
                  </a:cubicBezTo>
                  <a:cubicBezTo>
                    <a:pt x="659" y="253"/>
                    <a:pt x="659" y="253"/>
                    <a:pt x="659" y="253"/>
                  </a:cubicBezTo>
                  <a:cubicBezTo>
                    <a:pt x="669" y="245"/>
                    <a:pt x="669" y="245"/>
                    <a:pt x="669" y="245"/>
                  </a:cubicBezTo>
                  <a:cubicBezTo>
                    <a:pt x="675" y="247"/>
                    <a:pt x="675" y="247"/>
                    <a:pt x="675" y="247"/>
                  </a:cubicBezTo>
                  <a:cubicBezTo>
                    <a:pt x="683" y="247"/>
                    <a:pt x="683" y="247"/>
                    <a:pt x="683" y="247"/>
                  </a:cubicBezTo>
                  <a:cubicBezTo>
                    <a:pt x="685" y="256"/>
                    <a:pt x="685" y="256"/>
                    <a:pt x="685" y="256"/>
                  </a:cubicBezTo>
                  <a:cubicBezTo>
                    <a:pt x="706" y="264"/>
                    <a:pt x="706" y="264"/>
                    <a:pt x="706" y="264"/>
                  </a:cubicBezTo>
                  <a:cubicBezTo>
                    <a:pt x="715" y="262"/>
                    <a:pt x="715" y="262"/>
                    <a:pt x="715" y="262"/>
                  </a:cubicBezTo>
                  <a:cubicBezTo>
                    <a:pt x="723" y="246"/>
                    <a:pt x="723" y="246"/>
                    <a:pt x="723" y="246"/>
                  </a:cubicBezTo>
                  <a:cubicBezTo>
                    <a:pt x="723" y="246"/>
                    <a:pt x="723" y="246"/>
                    <a:pt x="723" y="246"/>
                  </a:cubicBezTo>
                  <a:cubicBezTo>
                    <a:pt x="728" y="253"/>
                    <a:pt x="728" y="253"/>
                    <a:pt x="728" y="253"/>
                  </a:cubicBezTo>
                  <a:cubicBezTo>
                    <a:pt x="761" y="260"/>
                    <a:pt x="734" y="254"/>
                    <a:pt x="773" y="266"/>
                  </a:cubicBezTo>
                  <a:cubicBezTo>
                    <a:pt x="782" y="261"/>
                    <a:pt x="782" y="261"/>
                    <a:pt x="782" y="261"/>
                  </a:cubicBezTo>
                  <a:cubicBezTo>
                    <a:pt x="785" y="252"/>
                    <a:pt x="785" y="252"/>
                    <a:pt x="785" y="252"/>
                  </a:cubicBezTo>
                  <a:cubicBezTo>
                    <a:pt x="799" y="252"/>
                    <a:pt x="799" y="252"/>
                    <a:pt x="799" y="252"/>
                  </a:cubicBezTo>
                  <a:cubicBezTo>
                    <a:pt x="808" y="256"/>
                    <a:pt x="808" y="256"/>
                    <a:pt x="808" y="256"/>
                  </a:cubicBezTo>
                  <a:cubicBezTo>
                    <a:pt x="820" y="248"/>
                    <a:pt x="820" y="248"/>
                    <a:pt x="820" y="248"/>
                  </a:cubicBezTo>
                  <a:cubicBezTo>
                    <a:pt x="821" y="248"/>
                    <a:pt x="821" y="248"/>
                    <a:pt x="821" y="248"/>
                  </a:cubicBezTo>
                  <a:cubicBezTo>
                    <a:pt x="823" y="254"/>
                    <a:pt x="823" y="254"/>
                    <a:pt x="823" y="254"/>
                  </a:cubicBezTo>
                  <a:cubicBezTo>
                    <a:pt x="842" y="254"/>
                    <a:pt x="842" y="254"/>
                    <a:pt x="842" y="254"/>
                  </a:cubicBezTo>
                  <a:cubicBezTo>
                    <a:pt x="850" y="246"/>
                    <a:pt x="850" y="246"/>
                    <a:pt x="850" y="246"/>
                  </a:cubicBezTo>
                  <a:cubicBezTo>
                    <a:pt x="855" y="248"/>
                    <a:pt x="855" y="248"/>
                    <a:pt x="855" y="248"/>
                  </a:cubicBezTo>
                  <a:cubicBezTo>
                    <a:pt x="862" y="256"/>
                    <a:pt x="862" y="256"/>
                    <a:pt x="862" y="256"/>
                  </a:cubicBezTo>
                  <a:cubicBezTo>
                    <a:pt x="895" y="275"/>
                    <a:pt x="877" y="258"/>
                    <a:pt x="909" y="282"/>
                  </a:cubicBezTo>
                  <a:cubicBezTo>
                    <a:pt x="922" y="277"/>
                    <a:pt x="922" y="277"/>
                    <a:pt x="922" y="277"/>
                  </a:cubicBezTo>
                  <a:cubicBezTo>
                    <a:pt x="930" y="280"/>
                    <a:pt x="930" y="280"/>
                    <a:pt x="930" y="280"/>
                  </a:cubicBezTo>
                  <a:cubicBezTo>
                    <a:pt x="933" y="356"/>
                    <a:pt x="933" y="379"/>
                    <a:pt x="938" y="414"/>
                  </a:cubicBezTo>
                  <a:cubicBezTo>
                    <a:pt x="949" y="432"/>
                    <a:pt x="949" y="432"/>
                    <a:pt x="949" y="432"/>
                  </a:cubicBezTo>
                  <a:cubicBezTo>
                    <a:pt x="952" y="450"/>
                    <a:pt x="952" y="450"/>
                    <a:pt x="952" y="450"/>
                  </a:cubicBezTo>
                  <a:cubicBezTo>
                    <a:pt x="969" y="474"/>
                    <a:pt x="969" y="474"/>
                    <a:pt x="969" y="474"/>
                  </a:cubicBezTo>
                  <a:cubicBezTo>
                    <a:pt x="970" y="486"/>
                    <a:pt x="970" y="486"/>
                    <a:pt x="970" y="486"/>
                  </a:cubicBezTo>
                  <a:cubicBezTo>
                    <a:pt x="973" y="489"/>
                    <a:pt x="973" y="489"/>
                    <a:pt x="973" y="489"/>
                  </a:cubicBezTo>
                  <a:cubicBezTo>
                    <a:pt x="970" y="520"/>
                    <a:pt x="970" y="520"/>
                    <a:pt x="970" y="520"/>
                  </a:cubicBezTo>
                  <a:cubicBezTo>
                    <a:pt x="958" y="539"/>
                    <a:pt x="958" y="539"/>
                    <a:pt x="958" y="539"/>
                  </a:cubicBezTo>
                  <a:cubicBezTo>
                    <a:pt x="963" y="550"/>
                    <a:pt x="963" y="550"/>
                    <a:pt x="963" y="550"/>
                  </a:cubicBezTo>
                  <a:cubicBezTo>
                    <a:pt x="961" y="562"/>
                    <a:pt x="962" y="554"/>
                    <a:pt x="958" y="588"/>
                  </a:cubicBezTo>
                  <a:cubicBezTo>
                    <a:pt x="953" y="600"/>
                    <a:pt x="953" y="600"/>
                    <a:pt x="953" y="600"/>
                  </a:cubicBezTo>
                  <a:cubicBezTo>
                    <a:pt x="954" y="617"/>
                    <a:pt x="954" y="617"/>
                    <a:pt x="954" y="617"/>
                  </a:cubicBezTo>
                  <a:cubicBezTo>
                    <a:pt x="926" y="625"/>
                    <a:pt x="940" y="620"/>
                    <a:pt x="892" y="641"/>
                  </a:cubicBezTo>
                  <a:cubicBezTo>
                    <a:pt x="888" y="649"/>
                    <a:pt x="888" y="649"/>
                    <a:pt x="888" y="649"/>
                  </a:cubicBezTo>
                  <a:cubicBezTo>
                    <a:pt x="827" y="693"/>
                    <a:pt x="844" y="693"/>
                    <a:pt x="787" y="718"/>
                  </a:cubicBezTo>
                  <a:cubicBezTo>
                    <a:pt x="737" y="744"/>
                    <a:pt x="784" y="719"/>
                    <a:pt x="731" y="752"/>
                  </a:cubicBezTo>
                  <a:cubicBezTo>
                    <a:pt x="717" y="754"/>
                    <a:pt x="717" y="754"/>
                    <a:pt x="717" y="754"/>
                  </a:cubicBezTo>
                  <a:cubicBezTo>
                    <a:pt x="702" y="776"/>
                    <a:pt x="702" y="776"/>
                    <a:pt x="702" y="776"/>
                  </a:cubicBezTo>
                  <a:cubicBezTo>
                    <a:pt x="686" y="777"/>
                    <a:pt x="686" y="777"/>
                    <a:pt x="686" y="777"/>
                  </a:cubicBezTo>
                  <a:cubicBezTo>
                    <a:pt x="682" y="785"/>
                    <a:pt x="682" y="785"/>
                    <a:pt x="682" y="785"/>
                  </a:cubicBezTo>
                  <a:cubicBezTo>
                    <a:pt x="691" y="792"/>
                    <a:pt x="691" y="792"/>
                    <a:pt x="691" y="792"/>
                  </a:cubicBezTo>
                  <a:cubicBezTo>
                    <a:pt x="672" y="862"/>
                    <a:pt x="678" y="836"/>
                    <a:pt x="672" y="866"/>
                  </a:cubicBezTo>
                  <a:cubicBezTo>
                    <a:pt x="682" y="895"/>
                    <a:pt x="684" y="914"/>
                    <a:pt x="687" y="928"/>
                  </a:cubicBezTo>
                  <a:cubicBezTo>
                    <a:pt x="694" y="939"/>
                    <a:pt x="694" y="939"/>
                    <a:pt x="694" y="939"/>
                  </a:cubicBezTo>
                  <a:cubicBezTo>
                    <a:pt x="690" y="945"/>
                    <a:pt x="690" y="945"/>
                    <a:pt x="690" y="945"/>
                  </a:cubicBezTo>
                  <a:cubicBezTo>
                    <a:pt x="677" y="952"/>
                    <a:pt x="677" y="952"/>
                    <a:pt x="677" y="952"/>
                  </a:cubicBezTo>
                  <a:cubicBezTo>
                    <a:pt x="655" y="937"/>
                    <a:pt x="655" y="937"/>
                    <a:pt x="655" y="937"/>
                  </a:cubicBezTo>
                  <a:cubicBezTo>
                    <a:pt x="633" y="932"/>
                    <a:pt x="633" y="932"/>
                    <a:pt x="633" y="932"/>
                  </a:cubicBezTo>
                  <a:cubicBezTo>
                    <a:pt x="627" y="934"/>
                    <a:pt x="627" y="934"/>
                    <a:pt x="627" y="934"/>
                  </a:cubicBezTo>
                  <a:cubicBezTo>
                    <a:pt x="615" y="932"/>
                    <a:pt x="615" y="932"/>
                    <a:pt x="615" y="932"/>
                  </a:cubicBezTo>
                  <a:cubicBezTo>
                    <a:pt x="598" y="920"/>
                    <a:pt x="598" y="920"/>
                    <a:pt x="598" y="920"/>
                  </a:cubicBezTo>
                  <a:cubicBezTo>
                    <a:pt x="572" y="914"/>
                    <a:pt x="583" y="918"/>
                    <a:pt x="547" y="902"/>
                  </a:cubicBezTo>
                  <a:cubicBezTo>
                    <a:pt x="538" y="886"/>
                    <a:pt x="538" y="886"/>
                    <a:pt x="538" y="886"/>
                  </a:cubicBezTo>
                  <a:cubicBezTo>
                    <a:pt x="533" y="860"/>
                    <a:pt x="533" y="860"/>
                    <a:pt x="533" y="860"/>
                  </a:cubicBezTo>
                  <a:cubicBezTo>
                    <a:pt x="520" y="852"/>
                    <a:pt x="520" y="852"/>
                    <a:pt x="520" y="852"/>
                  </a:cubicBezTo>
                  <a:cubicBezTo>
                    <a:pt x="518" y="843"/>
                    <a:pt x="518" y="843"/>
                    <a:pt x="518" y="843"/>
                  </a:cubicBezTo>
                  <a:cubicBezTo>
                    <a:pt x="520" y="841"/>
                    <a:pt x="520" y="841"/>
                    <a:pt x="520" y="841"/>
                  </a:cubicBezTo>
                  <a:cubicBezTo>
                    <a:pt x="521" y="827"/>
                    <a:pt x="521" y="827"/>
                    <a:pt x="521" y="827"/>
                  </a:cubicBezTo>
                  <a:cubicBezTo>
                    <a:pt x="516" y="825"/>
                    <a:pt x="516" y="825"/>
                    <a:pt x="516" y="825"/>
                  </a:cubicBezTo>
                  <a:cubicBezTo>
                    <a:pt x="514" y="821"/>
                    <a:pt x="514" y="821"/>
                    <a:pt x="514" y="821"/>
                  </a:cubicBezTo>
                  <a:cubicBezTo>
                    <a:pt x="519" y="803"/>
                    <a:pt x="519" y="803"/>
                    <a:pt x="519" y="803"/>
                  </a:cubicBezTo>
                  <a:cubicBezTo>
                    <a:pt x="513" y="794"/>
                    <a:pt x="513" y="794"/>
                    <a:pt x="513" y="794"/>
                  </a:cubicBezTo>
                  <a:cubicBezTo>
                    <a:pt x="500" y="789"/>
                    <a:pt x="500" y="789"/>
                    <a:pt x="500" y="789"/>
                  </a:cubicBezTo>
                  <a:cubicBezTo>
                    <a:pt x="483" y="767"/>
                    <a:pt x="489" y="777"/>
                    <a:pt x="472" y="745"/>
                  </a:cubicBezTo>
                  <a:cubicBezTo>
                    <a:pt x="455" y="734"/>
                    <a:pt x="455" y="734"/>
                    <a:pt x="455" y="734"/>
                  </a:cubicBezTo>
                  <a:cubicBezTo>
                    <a:pt x="456" y="727"/>
                    <a:pt x="456" y="727"/>
                    <a:pt x="456" y="727"/>
                  </a:cubicBezTo>
                  <a:cubicBezTo>
                    <a:pt x="431" y="669"/>
                    <a:pt x="436" y="682"/>
                    <a:pt x="431" y="661"/>
                  </a:cubicBezTo>
                  <a:cubicBezTo>
                    <a:pt x="424" y="653"/>
                    <a:pt x="424" y="653"/>
                    <a:pt x="424" y="653"/>
                  </a:cubicBezTo>
                  <a:cubicBezTo>
                    <a:pt x="423" y="647"/>
                    <a:pt x="423" y="647"/>
                    <a:pt x="423" y="647"/>
                  </a:cubicBezTo>
                  <a:cubicBezTo>
                    <a:pt x="395" y="622"/>
                    <a:pt x="402" y="629"/>
                    <a:pt x="389" y="614"/>
                  </a:cubicBezTo>
                  <a:cubicBezTo>
                    <a:pt x="389" y="609"/>
                    <a:pt x="389" y="609"/>
                    <a:pt x="389" y="609"/>
                  </a:cubicBezTo>
                  <a:cubicBezTo>
                    <a:pt x="379" y="601"/>
                    <a:pt x="379" y="601"/>
                    <a:pt x="379" y="601"/>
                  </a:cubicBezTo>
                  <a:cubicBezTo>
                    <a:pt x="345" y="595"/>
                    <a:pt x="358" y="597"/>
                    <a:pt x="322" y="594"/>
                  </a:cubicBezTo>
                  <a:cubicBezTo>
                    <a:pt x="309" y="585"/>
                    <a:pt x="309" y="585"/>
                    <a:pt x="309" y="585"/>
                  </a:cubicBezTo>
                  <a:cubicBezTo>
                    <a:pt x="287" y="594"/>
                    <a:pt x="295" y="591"/>
                    <a:pt x="277" y="598"/>
                  </a:cubicBezTo>
                  <a:cubicBezTo>
                    <a:pt x="268" y="611"/>
                    <a:pt x="268" y="611"/>
                    <a:pt x="268" y="611"/>
                  </a:cubicBezTo>
                  <a:cubicBezTo>
                    <a:pt x="264" y="626"/>
                    <a:pt x="264" y="626"/>
                    <a:pt x="264" y="626"/>
                  </a:cubicBezTo>
                  <a:cubicBezTo>
                    <a:pt x="243" y="655"/>
                    <a:pt x="249" y="648"/>
                    <a:pt x="237" y="660"/>
                  </a:cubicBezTo>
                  <a:cubicBezTo>
                    <a:pt x="213" y="651"/>
                    <a:pt x="201" y="643"/>
                    <a:pt x="196" y="640"/>
                  </a:cubicBezTo>
                  <a:cubicBezTo>
                    <a:pt x="196" y="637"/>
                    <a:pt x="196" y="637"/>
                    <a:pt x="196" y="637"/>
                  </a:cubicBezTo>
                  <a:cubicBezTo>
                    <a:pt x="189" y="630"/>
                    <a:pt x="189" y="630"/>
                    <a:pt x="189" y="630"/>
                  </a:cubicBezTo>
                  <a:cubicBezTo>
                    <a:pt x="168" y="621"/>
                    <a:pt x="168" y="621"/>
                    <a:pt x="168" y="621"/>
                  </a:cubicBezTo>
                  <a:cubicBezTo>
                    <a:pt x="138" y="590"/>
                    <a:pt x="138" y="590"/>
                    <a:pt x="138" y="590"/>
                  </a:cubicBezTo>
                  <a:cubicBezTo>
                    <a:pt x="129" y="571"/>
                    <a:pt x="129" y="571"/>
                    <a:pt x="129" y="571"/>
                  </a:cubicBezTo>
                  <a:cubicBezTo>
                    <a:pt x="129" y="539"/>
                    <a:pt x="129" y="539"/>
                    <a:pt x="129" y="539"/>
                  </a:cubicBezTo>
                  <a:cubicBezTo>
                    <a:pt x="116" y="513"/>
                    <a:pt x="116" y="513"/>
                    <a:pt x="116" y="513"/>
                  </a:cubicBezTo>
                  <a:cubicBezTo>
                    <a:pt x="114" y="502"/>
                    <a:pt x="114" y="502"/>
                    <a:pt x="114" y="502"/>
                  </a:cubicBezTo>
                  <a:cubicBezTo>
                    <a:pt x="108" y="498"/>
                    <a:pt x="108" y="498"/>
                    <a:pt x="108" y="498"/>
                  </a:cubicBezTo>
                  <a:cubicBezTo>
                    <a:pt x="103" y="490"/>
                    <a:pt x="103" y="490"/>
                    <a:pt x="103" y="490"/>
                  </a:cubicBezTo>
                  <a:cubicBezTo>
                    <a:pt x="83" y="481"/>
                    <a:pt x="83" y="481"/>
                    <a:pt x="83" y="481"/>
                  </a:cubicBezTo>
                  <a:cubicBezTo>
                    <a:pt x="77" y="473"/>
                    <a:pt x="83" y="480"/>
                    <a:pt x="50" y="443"/>
                  </a:cubicBezTo>
                  <a:cubicBezTo>
                    <a:pt x="45" y="430"/>
                    <a:pt x="45" y="430"/>
                    <a:pt x="45" y="430"/>
                  </a:cubicBezTo>
                  <a:cubicBezTo>
                    <a:pt x="26" y="421"/>
                    <a:pt x="26" y="421"/>
                    <a:pt x="26" y="421"/>
                  </a:cubicBezTo>
                  <a:cubicBezTo>
                    <a:pt x="20" y="404"/>
                    <a:pt x="20" y="404"/>
                    <a:pt x="20" y="404"/>
                  </a:cubicBezTo>
                  <a:cubicBezTo>
                    <a:pt x="9" y="392"/>
                    <a:pt x="9" y="392"/>
                    <a:pt x="9" y="392"/>
                  </a:cubicBezTo>
                  <a:cubicBezTo>
                    <a:pt x="3" y="390"/>
                    <a:pt x="3" y="390"/>
                    <a:pt x="3" y="390"/>
                  </a:cubicBezTo>
                  <a:lnTo>
                    <a:pt x="0" y="368"/>
                  </a:lnTo>
                  <a:close/>
                  <a:moveTo>
                    <a:pt x="698" y="935"/>
                  </a:moveTo>
                  <a:cubicBezTo>
                    <a:pt x="695" y="907"/>
                    <a:pt x="695" y="907"/>
                    <a:pt x="695" y="907"/>
                  </a:cubicBezTo>
                  <a:cubicBezTo>
                    <a:pt x="685" y="878"/>
                    <a:pt x="685" y="878"/>
                    <a:pt x="685" y="878"/>
                  </a:cubicBezTo>
                  <a:cubicBezTo>
                    <a:pt x="682" y="850"/>
                    <a:pt x="682" y="850"/>
                    <a:pt x="682" y="850"/>
                  </a:cubicBezTo>
                  <a:cubicBezTo>
                    <a:pt x="688" y="817"/>
                    <a:pt x="688" y="817"/>
                    <a:pt x="688" y="817"/>
                  </a:cubicBezTo>
                  <a:cubicBezTo>
                    <a:pt x="710" y="772"/>
                    <a:pt x="713" y="771"/>
                    <a:pt x="728" y="754"/>
                  </a:cubicBezTo>
                  <a:cubicBezTo>
                    <a:pt x="731" y="754"/>
                    <a:pt x="731" y="754"/>
                    <a:pt x="731" y="754"/>
                  </a:cubicBezTo>
                  <a:cubicBezTo>
                    <a:pt x="707" y="787"/>
                    <a:pt x="715" y="775"/>
                    <a:pt x="694" y="807"/>
                  </a:cubicBezTo>
                  <a:cubicBezTo>
                    <a:pt x="674" y="873"/>
                    <a:pt x="691" y="856"/>
                    <a:pt x="701" y="934"/>
                  </a:cubicBezTo>
                  <a:lnTo>
                    <a:pt x="698" y="935"/>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48">
              <a:extLst>
                <a:ext uri="{FF2B5EF4-FFF2-40B4-BE49-F238E27FC236}">
                  <a16:creationId xmlns:a16="http://schemas.microsoft.com/office/drawing/2014/main" id="{CD320498-F34E-4874-8028-FB7E63976BA5}"/>
                </a:ext>
              </a:extLst>
            </p:cNvPr>
            <p:cNvSpPr>
              <a:spLocks/>
            </p:cNvSpPr>
            <p:nvPr/>
          </p:nvSpPr>
          <p:spPr bwMode="auto">
            <a:xfrm>
              <a:off x="8930018" y="7027117"/>
              <a:ext cx="1049171" cy="1324616"/>
            </a:xfrm>
            <a:custGeom>
              <a:avLst/>
              <a:gdLst>
                <a:gd name="T0" fmla="*/ 341 w 386"/>
                <a:gd name="T1" fmla="*/ 488 h 488"/>
                <a:gd name="T2" fmla="*/ 386 w 386"/>
                <a:gd name="T3" fmla="*/ 143 h 488"/>
                <a:gd name="T4" fmla="*/ 257 w 386"/>
                <a:gd name="T5" fmla="*/ 129 h 488"/>
                <a:gd name="T6" fmla="*/ 273 w 386"/>
                <a:gd name="T7" fmla="*/ 34 h 488"/>
                <a:gd name="T8" fmla="*/ 84 w 386"/>
                <a:gd name="T9" fmla="*/ 0 h 488"/>
                <a:gd name="T10" fmla="*/ 0 w 386"/>
                <a:gd name="T11" fmla="*/ 430 h 488"/>
                <a:gd name="T12" fmla="*/ 341 w 386"/>
                <a:gd name="T13" fmla="*/ 488 h 488"/>
              </a:gdLst>
              <a:ahLst/>
              <a:cxnLst>
                <a:cxn ang="0">
                  <a:pos x="T0" y="T1"/>
                </a:cxn>
                <a:cxn ang="0">
                  <a:pos x="T2" y="T3"/>
                </a:cxn>
                <a:cxn ang="0">
                  <a:pos x="T4" y="T5"/>
                </a:cxn>
                <a:cxn ang="0">
                  <a:pos x="T6" y="T7"/>
                </a:cxn>
                <a:cxn ang="0">
                  <a:pos x="T8" y="T9"/>
                </a:cxn>
                <a:cxn ang="0">
                  <a:pos x="T10" y="T11"/>
                </a:cxn>
                <a:cxn ang="0">
                  <a:pos x="T12" y="T13"/>
                </a:cxn>
              </a:cxnLst>
              <a:rect l="0" t="0" r="r" b="b"/>
              <a:pathLst>
                <a:path w="386" h="488">
                  <a:moveTo>
                    <a:pt x="341" y="488"/>
                  </a:moveTo>
                  <a:cubicBezTo>
                    <a:pt x="383" y="183"/>
                    <a:pt x="374" y="256"/>
                    <a:pt x="386" y="143"/>
                  </a:cubicBezTo>
                  <a:cubicBezTo>
                    <a:pt x="257" y="129"/>
                    <a:pt x="257" y="129"/>
                    <a:pt x="257" y="129"/>
                  </a:cubicBezTo>
                  <a:cubicBezTo>
                    <a:pt x="268" y="65"/>
                    <a:pt x="264" y="87"/>
                    <a:pt x="273" y="34"/>
                  </a:cubicBezTo>
                  <a:cubicBezTo>
                    <a:pt x="110" y="6"/>
                    <a:pt x="148" y="13"/>
                    <a:pt x="84" y="0"/>
                  </a:cubicBezTo>
                  <a:cubicBezTo>
                    <a:pt x="83" y="4"/>
                    <a:pt x="33" y="253"/>
                    <a:pt x="0" y="430"/>
                  </a:cubicBezTo>
                  <a:cubicBezTo>
                    <a:pt x="291" y="482"/>
                    <a:pt x="217" y="470"/>
                    <a:pt x="341" y="48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49">
              <a:extLst>
                <a:ext uri="{FF2B5EF4-FFF2-40B4-BE49-F238E27FC236}">
                  <a16:creationId xmlns:a16="http://schemas.microsoft.com/office/drawing/2014/main" id="{9F4CB9B8-D770-4252-A0A0-4FD9262176BA}"/>
                </a:ext>
              </a:extLst>
            </p:cNvPr>
            <p:cNvSpPr>
              <a:spLocks noEditPoints="1"/>
            </p:cNvSpPr>
            <p:nvPr/>
          </p:nvSpPr>
          <p:spPr bwMode="auto">
            <a:xfrm>
              <a:off x="14732951" y="7655380"/>
              <a:ext cx="1442222" cy="801580"/>
            </a:xfrm>
            <a:custGeom>
              <a:avLst/>
              <a:gdLst>
                <a:gd name="T0" fmla="*/ 530 w 531"/>
                <a:gd name="T1" fmla="*/ 90 h 295"/>
                <a:gd name="T2" fmla="*/ 519 w 531"/>
                <a:gd name="T3" fmla="*/ 137 h 295"/>
                <a:gd name="T4" fmla="*/ 503 w 531"/>
                <a:gd name="T5" fmla="*/ 165 h 295"/>
                <a:gd name="T6" fmla="*/ 498 w 531"/>
                <a:gd name="T7" fmla="*/ 125 h 295"/>
                <a:gd name="T8" fmla="*/ 507 w 531"/>
                <a:gd name="T9" fmla="*/ 88 h 295"/>
                <a:gd name="T10" fmla="*/ 107 w 531"/>
                <a:gd name="T11" fmla="*/ 278 h 295"/>
                <a:gd name="T12" fmla="*/ 0 w 531"/>
                <a:gd name="T13" fmla="*/ 295 h 295"/>
                <a:gd name="T14" fmla="*/ 33 w 531"/>
                <a:gd name="T15" fmla="*/ 267 h 295"/>
                <a:gd name="T16" fmla="*/ 95 w 531"/>
                <a:gd name="T17" fmla="*/ 230 h 295"/>
                <a:gd name="T18" fmla="*/ 121 w 531"/>
                <a:gd name="T19" fmla="*/ 230 h 295"/>
                <a:gd name="T20" fmla="*/ 139 w 531"/>
                <a:gd name="T21" fmla="*/ 228 h 295"/>
                <a:gd name="T22" fmla="*/ 164 w 531"/>
                <a:gd name="T23" fmla="*/ 206 h 295"/>
                <a:gd name="T24" fmla="*/ 186 w 531"/>
                <a:gd name="T25" fmla="*/ 199 h 295"/>
                <a:gd name="T26" fmla="*/ 204 w 531"/>
                <a:gd name="T27" fmla="*/ 188 h 295"/>
                <a:gd name="T28" fmla="*/ 202 w 531"/>
                <a:gd name="T29" fmla="*/ 172 h 295"/>
                <a:gd name="T30" fmla="*/ 233 w 531"/>
                <a:gd name="T31" fmla="*/ 90 h 295"/>
                <a:gd name="T32" fmla="*/ 243 w 531"/>
                <a:gd name="T33" fmla="*/ 102 h 295"/>
                <a:gd name="T34" fmla="*/ 266 w 531"/>
                <a:gd name="T35" fmla="*/ 68 h 295"/>
                <a:gd name="T36" fmla="*/ 281 w 531"/>
                <a:gd name="T37" fmla="*/ 56 h 295"/>
                <a:gd name="T38" fmla="*/ 304 w 531"/>
                <a:gd name="T39" fmla="*/ 21 h 295"/>
                <a:gd name="T40" fmla="*/ 345 w 531"/>
                <a:gd name="T41" fmla="*/ 21 h 295"/>
                <a:gd name="T42" fmla="*/ 360 w 531"/>
                <a:gd name="T43" fmla="*/ 5 h 295"/>
                <a:gd name="T44" fmla="*/ 392 w 531"/>
                <a:gd name="T45" fmla="*/ 29 h 295"/>
                <a:gd name="T46" fmla="*/ 394 w 531"/>
                <a:gd name="T47" fmla="*/ 49 h 295"/>
                <a:gd name="T48" fmla="*/ 387 w 531"/>
                <a:gd name="T49" fmla="*/ 61 h 295"/>
                <a:gd name="T50" fmla="*/ 444 w 531"/>
                <a:gd name="T51" fmla="*/ 89 h 295"/>
                <a:gd name="T52" fmla="*/ 465 w 531"/>
                <a:gd name="T53" fmla="*/ 99 h 295"/>
                <a:gd name="T54" fmla="*/ 467 w 531"/>
                <a:gd name="T55" fmla="*/ 123 h 295"/>
                <a:gd name="T56" fmla="*/ 471 w 531"/>
                <a:gd name="T57" fmla="*/ 135 h 295"/>
                <a:gd name="T58" fmla="*/ 475 w 531"/>
                <a:gd name="T59" fmla="*/ 144 h 295"/>
                <a:gd name="T60" fmla="*/ 464 w 531"/>
                <a:gd name="T61" fmla="*/ 150 h 295"/>
                <a:gd name="T62" fmla="*/ 474 w 531"/>
                <a:gd name="T63" fmla="*/ 161 h 295"/>
                <a:gd name="T64" fmla="*/ 483 w 531"/>
                <a:gd name="T65" fmla="*/ 178 h 295"/>
                <a:gd name="T66" fmla="*/ 479 w 531"/>
                <a:gd name="T67" fmla="*/ 190 h 295"/>
                <a:gd name="T68" fmla="*/ 517 w 531"/>
                <a:gd name="T69" fmla="*/ 20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31" h="295">
                  <a:moveTo>
                    <a:pt x="531" y="79"/>
                  </a:moveTo>
                  <a:cubicBezTo>
                    <a:pt x="530" y="90"/>
                    <a:pt x="530" y="90"/>
                    <a:pt x="530" y="90"/>
                  </a:cubicBezTo>
                  <a:cubicBezTo>
                    <a:pt x="518" y="105"/>
                    <a:pt x="518" y="105"/>
                    <a:pt x="518" y="105"/>
                  </a:cubicBezTo>
                  <a:cubicBezTo>
                    <a:pt x="516" y="128"/>
                    <a:pt x="516" y="120"/>
                    <a:pt x="519" y="137"/>
                  </a:cubicBezTo>
                  <a:cubicBezTo>
                    <a:pt x="512" y="157"/>
                    <a:pt x="512" y="157"/>
                    <a:pt x="512" y="157"/>
                  </a:cubicBezTo>
                  <a:cubicBezTo>
                    <a:pt x="503" y="165"/>
                    <a:pt x="503" y="165"/>
                    <a:pt x="503" y="165"/>
                  </a:cubicBezTo>
                  <a:cubicBezTo>
                    <a:pt x="497" y="146"/>
                    <a:pt x="497" y="146"/>
                    <a:pt x="497" y="146"/>
                  </a:cubicBezTo>
                  <a:cubicBezTo>
                    <a:pt x="498" y="125"/>
                    <a:pt x="498" y="125"/>
                    <a:pt x="498" y="125"/>
                  </a:cubicBezTo>
                  <a:cubicBezTo>
                    <a:pt x="506" y="104"/>
                    <a:pt x="504" y="111"/>
                    <a:pt x="508" y="95"/>
                  </a:cubicBezTo>
                  <a:cubicBezTo>
                    <a:pt x="507" y="88"/>
                    <a:pt x="507" y="88"/>
                    <a:pt x="507" y="88"/>
                  </a:cubicBezTo>
                  <a:lnTo>
                    <a:pt x="531" y="79"/>
                  </a:lnTo>
                  <a:close/>
                  <a:moveTo>
                    <a:pt x="107" y="278"/>
                  </a:moveTo>
                  <a:cubicBezTo>
                    <a:pt x="97" y="286"/>
                    <a:pt x="97" y="286"/>
                    <a:pt x="97" y="286"/>
                  </a:cubicBezTo>
                  <a:cubicBezTo>
                    <a:pt x="36" y="286"/>
                    <a:pt x="79" y="288"/>
                    <a:pt x="0" y="295"/>
                  </a:cubicBezTo>
                  <a:cubicBezTo>
                    <a:pt x="20" y="282"/>
                    <a:pt x="13" y="286"/>
                    <a:pt x="33" y="275"/>
                  </a:cubicBezTo>
                  <a:cubicBezTo>
                    <a:pt x="33" y="267"/>
                    <a:pt x="33" y="267"/>
                    <a:pt x="33" y="267"/>
                  </a:cubicBezTo>
                  <a:cubicBezTo>
                    <a:pt x="76" y="212"/>
                    <a:pt x="51" y="246"/>
                    <a:pt x="81" y="213"/>
                  </a:cubicBezTo>
                  <a:cubicBezTo>
                    <a:pt x="95" y="230"/>
                    <a:pt x="95" y="230"/>
                    <a:pt x="95" y="230"/>
                  </a:cubicBezTo>
                  <a:cubicBezTo>
                    <a:pt x="110" y="234"/>
                    <a:pt x="110" y="234"/>
                    <a:pt x="110" y="234"/>
                  </a:cubicBezTo>
                  <a:cubicBezTo>
                    <a:pt x="121" y="230"/>
                    <a:pt x="121" y="230"/>
                    <a:pt x="121" y="230"/>
                  </a:cubicBezTo>
                  <a:cubicBezTo>
                    <a:pt x="129" y="224"/>
                    <a:pt x="129" y="224"/>
                    <a:pt x="129" y="224"/>
                  </a:cubicBezTo>
                  <a:cubicBezTo>
                    <a:pt x="139" y="228"/>
                    <a:pt x="139" y="228"/>
                    <a:pt x="139" y="228"/>
                  </a:cubicBezTo>
                  <a:cubicBezTo>
                    <a:pt x="157" y="223"/>
                    <a:pt x="157" y="223"/>
                    <a:pt x="157" y="223"/>
                  </a:cubicBezTo>
                  <a:cubicBezTo>
                    <a:pt x="164" y="206"/>
                    <a:pt x="164" y="206"/>
                    <a:pt x="164" y="206"/>
                  </a:cubicBezTo>
                  <a:cubicBezTo>
                    <a:pt x="174" y="208"/>
                    <a:pt x="174" y="208"/>
                    <a:pt x="174" y="208"/>
                  </a:cubicBezTo>
                  <a:cubicBezTo>
                    <a:pt x="186" y="199"/>
                    <a:pt x="186" y="199"/>
                    <a:pt x="186" y="199"/>
                  </a:cubicBezTo>
                  <a:cubicBezTo>
                    <a:pt x="193" y="201"/>
                    <a:pt x="193" y="201"/>
                    <a:pt x="193" y="201"/>
                  </a:cubicBezTo>
                  <a:cubicBezTo>
                    <a:pt x="204" y="188"/>
                    <a:pt x="204" y="188"/>
                    <a:pt x="204" y="188"/>
                  </a:cubicBezTo>
                  <a:cubicBezTo>
                    <a:pt x="205" y="177"/>
                    <a:pt x="205" y="177"/>
                    <a:pt x="205" y="177"/>
                  </a:cubicBezTo>
                  <a:cubicBezTo>
                    <a:pt x="202" y="172"/>
                    <a:pt x="202" y="172"/>
                    <a:pt x="202" y="172"/>
                  </a:cubicBezTo>
                  <a:cubicBezTo>
                    <a:pt x="230" y="110"/>
                    <a:pt x="227" y="117"/>
                    <a:pt x="230" y="91"/>
                  </a:cubicBezTo>
                  <a:cubicBezTo>
                    <a:pt x="233" y="90"/>
                    <a:pt x="233" y="90"/>
                    <a:pt x="233" y="90"/>
                  </a:cubicBezTo>
                  <a:cubicBezTo>
                    <a:pt x="237" y="97"/>
                    <a:pt x="237" y="97"/>
                    <a:pt x="237" y="97"/>
                  </a:cubicBezTo>
                  <a:cubicBezTo>
                    <a:pt x="243" y="102"/>
                    <a:pt x="243" y="102"/>
                    <a:pt x="243" y="102"/>
                  </a:cubicBezTo>
                  <a:cubicBezTo>
                    <a:pt x="259" y="101"/>
                    <a:pt x="259" y="101"/>
                    <a:pt x="259" y="101"/>
                  </a:cubicBezTo>
                  <a:cubicBezTo>
                    <a:pt x="266" y="68"/>
                    <a:pt x="266" y="68"/>
                    <a:pt x="266" y="68"/>
                  </a:cubicBezTo>
                  <a:cubicBezTo>
                    <a:pt x="278" y="66"/>
                    <a:pt x="278" y="66"/>
                    <a:pt x="278" y="66"/>
                  </a:cubicBezTo>
                  <a:cubicBezTo>
                    <a:pt x="281" y="56"/>
                    <a:pt x="281" y="56"/>
                    <a:pt x="281" y="56"/>
                  </a:cubicBezTo>
                  <a:cubicBezTo>
                    <a:pt x="292" y="47"/>
                    <a:pt x="292" y="47"/>
                    <a:pt x="292" y="47"/>
                  </a:cubicBezTo>
                  <a:cubicBezTo>
                    <a:pt x="298" y="36"/>
                    <a:pt x="295" y="42"/>
                    <a:pt x="304" y="21"/>
                  </a:cubicBezTo>
                  <a:cubicBezTo>
                    <a:pt x="304" y="3"/>
                    <a:pt x="304" y="3"/>
                    <a:pt x="304" y="3"/>
                  </a:cubicBezTo>
                  <a:cubicBezTo>
                    <a:pt x="322" y="10"/>
                    <a:pt x="313" y="6"/>
                    <a:pt x="345" y="21"/>
                  </a:cubicBezTo>
                  <a:cubicBezTo>
                    <a:pt x="346" y="0"/>
                    <a:pt x="346" y="0"/>
                    <a:pt x="346" y="0"/>
                  </a:cubicBezTo>
                  <a:cubicBezTo>
                    <a:pt x="360" y="5"/>
                    <a:pt x="360" y="5"/>
                    <a:pt x="360" y="5"/>
                  </a:cubicBezTo>
                  <a:cubicBezTo>
                    <a:pt x="357" y="16"/>
                    <a:pt x="357" y="16"/>
                    <a:pt x="357" y="16"/>
                  </a:cubicBezTo>
                  <a:cubicBezTo>
                    <a:pt x="392" y="29"/>
                    <a:pt x="392" y="29"/>
                    <a:pt x="392" y="29"/>
                  </a:cubicBezTo>
                  <a:cubicBezTo>
                    <a:pt x="397" y="36"/>
                    <a:pt x="397" y="36"/>
                    <a:pt x="397" y="36"/>
                  </a:cubicBezTo>
                  <a:cubicBezTo>
                    <a:pt x="394" y="49"/>
                    <a:pt x="394" y="49"/>
                    <a:pt x="394" y="49"/>
                  </a:cubicBezTo>
                  <a:cubicBezTo>
                    <a:pt x="389" y="54"/>
                    <a:pt x="389" y="54"/>
                    <a:pt x="389" y="54"/>
                  </a:cubicBezTo>
                  <a:cubicBezTo>
                    <a:pt x="387" y="61"/>
                    <a:pt x="387" y="61"/>
                    <a:pt x="387" y="61"/>
                  </a:cubicBezTo>
                  <a:cubicBezTo>
                    <a:pt x="389" y="71"/>
                    <a:pt x="389" y="71"/>
                    <a:pt x="389" y="71"/>
                  </a:cubicBezTo>
                  <a:cubicBezTo>
                    <a:pt x="407" y="83"/>
                    <a:pt x="431" y="87"/>
                    <a:pt x="444" y="89"/>
                  </a:cubicBezTo>
                  <a:cubicBezTo>
                    <a:pt x="452" y="98"/>
                    <a:pt x="452" y="98"/>
                    <a:pt x="452" y="98"/>
                  </a:cubicBezTo>
                  <a:cubicBezTo>
                    <a:pt x="465" y="99"/>
                    <a:pt x="465" y="99"/>
                    <a:pt x="465" y="99"/>
                  </a:cubicBezTo>
                  <a:cubicBezTo>
                    <a:pt x="469" y="104"/>
                    <a:pt x="469" y="104"/>
                    <a:pt x="469" y="104"/>
                  </a:cubicBezTo>
                  <a:cubicBezTo>
                    <a:pt x="467" y="123"/>
                    <a:pt x="467" y="123"/>
                    <a:pt x="467" y="123"/>
                  </a:cubicBezTo>
                  <a:cubicBezTo>
                    <a:pt x="473" y="127"/>
                    <a:pt x="473" y="127"/>
                    <a:pt x="473" y="127"/>
                  </a:cubicBezTo>
                  <a:cubicBezTo>
                    <a:pt x="471" y="135"/>
                    <a:pt x="471" y="135"/>
                    <a:pt x="471" y="135"/>
                  </a:cubicBezTo>
                  <a:cubicBezTo>
                    <a:pt x="476" y="138"/>
                    <a:pt x="476" y="138"/>
                    <a:pt x="476" y="138"/>
                  </a:cubicBezTo>
                  <a:cubicBezTo>
                    <a:pt x="475" y="144"/>
                    <a:pt x="475" y="144"/>
                    <a:pt x="475" y="144"/>
                  </a:cubicBezTo>
                  <a:cubicBezTo>
                    <a:pt x="464" y="143"/>
                    <a:pt x="464" y="143"/>
                    <a:pt x="464" y="143"/>
                  </a:cubicBezTo>
                  <a:cubicBezTo>
                    <a:pt x="464" y="150"/>
                    <a:pt x="464" y="150"/>
                    <a:pt x="464" y="150"/>
                  </a:cubicBezTo>
                  <a:cubicBezTo>
                    <a:pt x="474" y="156"/>
                    <a:pt x="474" y="156"/>
                    <a:pt x="474" y="156"/>
                  </a:cubicBezTo>
                  <a:cubicBezTo>
                    <a:pt x="474" y="161"/>
                    <a:pt x="474" y="161"/>
                    <a:pt x="474" y="161"/>
                  </a:cubicBezTo>
                  <a:cubicBezTo>
                    <a:pt x="481" y="168"/>
                    <a:pt x="481" y="168"/>
                    <a:pt x="481" y="168"/>
                  </a:cubicBezTo>
                  <a:cubicBezTo>
                    <a:pt x="483" y="178"/>
                    <a:pt x="483" y="178"/>
                    <a:pt x="483" y="178"/>
                  </a:cubicBezTo>
                  <a:cubicBezTo>
                    <a:pt x="473" y="184"/>
                    <a:pt x="473" y="184"/>
                    <a:pt x="473" y="184"/>
                  </a:cubicBezTo>
                  <a:cubicBezTo>
                    <a:pt x="479" y="190"/>
                    <a:pt x="479" y="190"/>
                    <a:pt x="479" y="190"/>
                  </a:cubicBezTo>
                  <a:cubicBezTo>
                    <a:pt x="502" y="183"/>
                    <a:pt x="502" y="183"/>
                    <a:pt x="502" y="183"/>
                  </a:cubicBezTo>
                  <a:cubicBezTo>
                    <a:pt x="517" y="208"/>
                    <a:pt x="517" y="208"/>
                    <a:pt x="517" y="208"/>
                  </a:cubicBezTo>
                  <a:cubicBezTo>
                    <a:pt x="406" y="232"/>
                    <a:pt x="171" y="287"/>
                    <a:pt x="107" y="27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50">
              <a:extLst>
                <a:ext uri="{FF2B5EF4-FFF2-40B4-BE49-F238E27FC236}">
                  <a16:creationId xmlns:a16="http://schemas.microsoft.com/office/drawing/2014/main" id="{0F2974CD-4BB4-4A5C-9B31-A9693DAB5488}"/>
                </a:ext>
              </a:extLst>
            </p:cNvPr>
            <p:cNvSpPr>
              <a:spLocks/>
            </p:cNvSpPr>
            <p:nvPr/>
          </p:nvSpPr>
          <p:spPr bwMode="auto">
            <a:xfrm>
              <a:off x="16144223" y="6070793"/>
              <a:ext cx="306396" cy="591126"/>
            </a:xfrm>
            <a:custGeom>
              <a:avLst/>
              <a:gdLst>
                <a:gd name="T0" fmla="*/ 16 w 113"/>
                <a:gd name="T1" fmla="*/ 94 h 218"/>
                <a:gd name="T2" fmla="*/ 12 w 113"/>
                <a:gd name="T3" fmla="*/ 110 h 218"/>
                <a:gd name="T4" fmla="*/ 25 w 113"/>
                <a:gd name="T5" fmla="*/ 137 h 218"/>
                <a:gd name="T6" fmla="*/ 22 w 113"/>
                <a:gd name="T7" fmla="*/ 147 h 218"/>
                <a:gd name="T8" fmla="*/ 36 w 113"/>
                <a:gd name="T9" fmla="*/ 153 h 218"/>
                <a:gd name="T10" fmla="*/ 47 w 113"/>
                <a:gd name="T11" fmla="*/ 196 h 218"/>
                <a:gd name="T12" fmla="*/ 47 w 113"/>
                <a:gd name="T13" fmla="*/ 218 h 218"/>
                <a:gd name="T14" fmla="*/ 93 w 113"/>
                <a:gd name="T15" fmla="*/ 209 h 218"/>
                <a:gd name="T16" fmla="*/ 89 w 113"/>
                <a:gd name="T17" fmla="*/ 205 h 218"/>
                <a:gd name="T18" fmla="*/ 92 w 113"/>
                <a:gd name="T19" fmla="*/ 180 h 218"/>
                <a:gd name="T20" fmla="*/ 88 w 113"/>
                <a:gd name="T21" fmla="*/ 174 h 218"/>
                <a:gd name="T22" fmla="*/ 92 w 113"/>
                <a:gd name="T23" fmla="*/ 84 h 218"/>
                <a:gd name="T24" fmla="*/ 88 w 113"/>
                <a:gd name="T25" fmla="*/ 77 h 218"/>
                <a:gd name="T26" fmla="*/ 88 w 113"/>
                <a:gd name="T27" fmla="*/ 71 h 218"/>
                <a:gd name="T28" fmla="*/ 99 w 113"/>
                <a:gd name="T29" fmla="*/ 66 h 218"/>
                <a:gd name="T30" fmla="*/ 113 w 113"/>
                <a:gd name="T31" fmla="*/ 49 h 218"/>
                <a:gd name="T32" fmla="*/ 113 w 113"/>
                <a:gd name="T33" fmla="*/ 34 h 218"/>
                <a:gd name="T34" fmla="*/ 106 w 113"/>
                <a:gd name="T35" fmla="*/ 24 h 218"/>
                <a:gd name="T36" fmla="*/ 104 w 113"/>
                <a:gd name="T37" fmla="*/ 0 h 218"/>
                <a:gd name="T38" fmla="*/ 0 w 113"/>
                <a:gd name="T39" fmla="*/ 28 h 218"/>
                <a:gd name="T40" fmla="*/ 16 w 113"/>
                <a:gd name="T41" fmla="*/ 9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3" h="218">
                  <a:moveTo>
                    <a:pt x="16" y="94"/>
                  </a:moveTo>
                  <a:cubicBezTo>
                    <a:pt x="12" y="110"/>
                    <a:pt x="12" y="110"/>
                    <a:pt x="12" y="110"/>
                  </a:cubicBezTo>
                  <a:cubicBezTo>
                    <a:pt x="24" y="131"/>
                    <a:pt x="21" y="125"/>
                    <a:pt x="25" y="137"/>
                  </a:cubicBezTo>
                  <a:cubicBezTo>
                    <a:pt x="22" y="147"/>
                    <a:pt x="22" y="147"/>
                    <a:pt x="22" y="147"/>
                  </a:cubicBezTo>
                  <a:cubicBezTo>
                    <a:pt x="36" y="153"/>
                    <a:pt x="36" y="153"/>
                    <a:pt x="36" y="153"/>
                  </a:cubicBezTo>
                  <a:cubicBezTo>
                    <a:pt x="47" y="196"/>
                    <a:pt x="47" y="196"/>
                    <a:pt x="47" y="196"/>
                  </a:cubicBezTo>
                  <a:cubicBezTo>
                    <a:pt x="47" y="218"/>
                    <a:pt x="47" y="218"/>
                    <a:pt x="47" y="218"/>
                  </a:cubicBezTo>
                  <a:cubicBezTo>
                    <a:pt x="93" y="209"/>
                    <a:pt x="93" y="209"/>
                    <a:pt x="93" y="209"/>
                  </a:cubicBezTo>
                  <a:cubicBezTo>
                    <a:pt x="89" y="205"/>
                    <a:pt x="89" y="205"/>
                    <a:pt x="89" y="205"/>
                  </a:cubicBezTo>
                  <a:cubicBezTo>
                    <a:pt x="92" y="195"/>
                    <a:pt x="91" y="201"/>
                    <a:pt x="92" y="180"/>
                  </a:cubicBezTo>
                  <a:cubicBezTo>
                    <a:pt x="88" y="174"/>
                    <a:pt x="88" y="174"/>
                    <a:pt x="88" y="174"/>
                  </a:cubicBezTo>
                  <a:cubicBezTo>
                    <a:pt x="91" y="107"/>
                    <a:pt x="92" y="154"/>
                    <a:pt x="92" y="84"/>
                  </a:cubicBezTo>
                  <a:cubicBezTo>
                    <a:pt x="88" y="77"/>
                    <a:pt x="88" y="77"/>
                    <a:pt x="88" y="77"/>
                  </a:cubicBezTo>
                  <a:cubicBezTo>
                    <a:pt x="88" y="71"/>
                    <a:pt x="88" y="71"/>
                    <a:pt x="88" y="71"/>
                  </a:cubicBezTo>
                  <a:cubicBezTo>
                    <a:pt x="99" y="66"/>
                    <a:pt x="99" y="66"/>
                    <a:pt x="99" y="66"/>
                  </a:cubicBezTo>
                  <a:cubicBezTo>
                    <a:pt x="113" y="49"/>
                    <a:pt x="113" y="49"/>
                    <a:pt x="113" y="49"/>
                  </a:cubicBezTo>
                  <a:cubicBezTo>
                    <a:pt x="113" y="34"/>
                    <a:pt x="113" y="34"/>
                    <a:pt x="113" y="34"/>
                  </a:cubicBezTo>
                  <a:cubicBezTo>
                    <a:pt x="106" y="24"/>
                    <a:pt x="106" y="24"/>
                    <a:pt x="106" y="24"/>
                  </a:cubicBezTo>
                  <a:cubicBezTo>
                    <a:pt x="104" y="0"/>
                    <a:pt x="104" y="0"/>
                    <a:pt x="104" y="0"/>
                  </a:cubicBezTo>
                  <a:cubicBezTo>
                    <a:pt x="0" y="28"/>
                    <a:pt x="0" y="28"/>
                    <a:pt x="0" y="28"/>
                  </a:cubicBezTo>
                  <a:cubicBezTo>
                    <a:pt x="7" y="76"/>
                    <a:pt x="8" y="43"/>
                    <a:pt x="16" y="9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51">
              <a:extLst>
                <a:ext uri="{FF2B5EF4-FFF2-40B4-BE49-F238E27FC236}">
                  <a16:creationId xmlns:a16="http://schemas.microsoft.com/office/drawing/2014/main" id="{F4090F8A-9C6A-4A29-AB4F-0F88D0658956}"/>
                </a:ext>
              </a:extLst>
            </p:cNvPr>
            <p:cNvSpPr>
              <a:spLocks noEditPoints="1"/>
            </p:cNvSpPr>
            <p:nvPr/>
          </p:nvSpPr>
          <p:spPr bwMode="auto">
            <a:xfrm>
              <a:off x="7741578" y="5061857"/>
              <a:ext cx="1259624" cy="919186"/>
            </a:xfrm>
            <a:custGeom>
              <a:avLst/>
              <a:gdLst>
                <a:gd name="T0" fmla="*/ 56 w 464"/>
                <a:gd name="T1" fmla="*/ 228 h 339"/>
                <a:gd name="T2" fmla="*/ 38 w 464"/>
                <a:gd name="T3" fmla="*/ 215 h 339"/>
                <a:gd name="T4" fmla="*/ 9 w 464"/>
                <a:gd name="T5" fmla="*/ 215 h 339"/>
                <a:gd name="T6" fmla="*/ 1 w 464"/>
                <a:gd name="T7" fmla="*/ 192 h 339"/>
                <a:gd name="T8" fmla="*/ 18 w 464"/>
                <a:gd name="T9" fmla="*/ 174 h 339"/>
                <a:gd name="T10" fmla="*/ 9 w 464"/>
                <a:gd name="T11" fmla="*/ 155 h 339"/>
                <a:gd name="T12" fmla="*/ 15 w 464"/>
                <a:gd name="T13" fmla="*/ 142 h 339"/>
                <a:gd name="T14" fmla="*/ 12 w 464"/>
                <a:gd name="T15" fmla="*/ 70 h 339"/>
                <a:gd name="T16" fmla="*/ 14 w 464"/>
                <a:gd name="T17" fmla="*/ 20 h 339"/>
                <a:gd name="T18" fmla="*/ 86 w 464"/>
                <a:gd name="T19" fmla="*/ 62 h 339"/>
                <a:gd name="T20" fmla="*/ 120 w 464"/>
                <a:gd name="T21" fmla="*/ 72 h 339"/>
                <a:gd name="T22" fmla="*/ 134 w 464"/>
                <a:gd name="T23" fmla="*/ 52 h 339"/>
                <a:gd name="T24" fmla="*/ 127 w 464"/>
                <a:gd name="T25" fmla="*/ 66 h 339"/>
                <a:gd name="T26" fmla="*/ 133 w 464"/>
                <a:gd name="T27" fmla="*/ 80 h 339"/>
                <a:gd name="T28" fmla="*/ 146 w 464"/>
                <a:gd name="T29" fmla="*/ 97 h 339"/>
                <a:gd name="T30" fmla="*/ 143 w 464"/>
                <a:gd name="T31" fmla="*/ 86 h 339"/>
                <a:gd name="T32" fmla="*/ 144 w 464"/>
                <a:gd name="T33" fmla="*/ 66 h 339"/>
                <a:gd name="T34" fmla="*/ 141 w 464"/>
                <a:gd name="T35" fmla="*/ 50 h 339"/>
                <a:gd name="T36" fmla="*/ 135 w 464"/>
                <a:gd name="T37" fmla="*/ 6 h 339"/>
                <a:gd name="T38" fmla="*/ 141 w 464"/>
                <a:gd name="T39" fmla="*/ 0 h 339"/>
                <a:gd name="T40" fmla="*/ 412 w 464"/>
                <a:gd name="T41" fmla="*/ 339 h 339"/>
                <a:gd name="T42" fmla="*/ 237 w 464"/>
                <a:gd name="T43" fmla="*/ 305 h 339"/>
                <a:gd name="T44" fmla="*/ 198 w 464"/>
                <a:gd name="T45" fmla="*/ 312 h 339"/>
                <a:gd name="T46" fmla="*/ 181 w 464"/>
                <a:gd name="T47" fmla="*/ 307 h 339"/>
                <a:gd name="T48" fmla="*/ 158 w 464"/>
                <a:gd name="T49" fmla="*/ 301 h 339"/>
                <a:gd name="T50" fmla="*/ 105 w 464"/>
                <a:gd name="T51" fmla="*/ 294 h 339"/>
                <a:gd name="T52" fmla="*/ 64 w 464"/>
                <a:gd name="T53" fmla="*/ 280 h 339"/>
                <a:gd name="T54" fmla="*/ 103 w 464"/>
                <a:gd name="T55" fmla="*/ 23 h 339"/>
                <a:gd name="T56" fmla="*/ 113 w 464"/>
                <a:gd name="T57" fmla="*/ 28 h 339"/>
                <a:gd name="T58" fmla="*/ 129 w 464"/>
                <a:gd name="T59" fmla="*/ 22 h 339"/>
                <a:gd name="T60" fmla="*/ 126 w 464"/>
                <a:gd name="T61" fmla="*/ 34 h 339"/>
                <a:gd name="T62" fmla="*/ 125 w 464"/>
                <a:gd name="T63" fmla="*/ 46 h 339"/>
                <a:gd name="T64" fmla="*/ 115 w 464"/>
                <a:gd name="T65" fmla="*/ 34 h 339"/>
                <a:gd name="T66" fmla="*/ 111 w 464"/>
                <a:gd name="T67" fmla="*/ 42 h 339"/>
                <a:gd name="T68" fmla="*/ 103 w 464"/>
                <a:gd name="T69" fmla="*/ 23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4" h="339">
                  <a:moveTo>
                    <a:pt x="65" y="245"/>
                  </a:moveTo>
                  <a:cubicBezTo>
                    <a:pt x="56" y="228"/>
                    <a:pt x="56" y="228"/>
                    <a:pt x="56" y="228"/>
                  </a:cubicBezTo>
                  <a:cubicBezTo>
                    <a:pt x="39" y="225"/>
                    <a:pt x="39" y="225"/>
                    <a:pt x="39" y="225"/>
                  </a:cubicBezTo>
                  <a:cubicBezTo>
                    <a:pt x="38" y="215"/>
                    <a:pt x="38" y="215"/>
                    <a:pt x="38" y="215"/>
                  </a:cubicBezTo>
                  <a:cubicBezTo>
                    <a:pt x="26" y="212"/>
                    <a:pt x="30" y="213"/>
                    <a:pt x="16" y="211"/>
                  </a:cubicBezTo>
                  <a:cubicBezTo>
                    <a:pt x="9" y="215"/>
                    <a:pt x="9" y="215"/>
                    <a:pt x="9" y="215"/>
                  </a:cubicBezTo>
                  <a:cubicBezTo>
                    <a:pt x="0" y="203"/>
                    <a:pt x="0" y="203"/>
                    <a:pt x="0" y="203"/>
                  </a:cubicBezTo>
                  <a:cubicBezTo>
                    <a:pt x="1" y="192"/>
                    <a:pt x="1" y="192"/>
                    <a:pt x="1" y="192"/>
                  </a:cubicBezTo>
                  <a:cubicBezTo>
                    <a:pt x="12" y="190"/>
                    <a:pt x="12" y="190"/>
                    <a:pt x="12" y="190"/>
                  </a:cubicBezTo>
                  <a:cubicBezTo>
                    <a:pt x="18" y="174"/>
                    <a:pt x="18" y="174"/>
                    <a:pt x="18" y="174"/>
                  </a:cubicBezTo>
                  <a:cubicBezTo>
                    <a:pt x="8" y="170"/>
                    <a:pt x="8" y="170"/>
                    <a:pt x="8" y="170"/>
                  </a:cubicBezTo>
                  <a:cubicBezTo>
                    <a:pt x="9" y="155"/>
                    <a:pt x="9" y="155"/>
                    <a:pt x="9" y="155"/>
                  </a:cubicBezTo>
                  <a:cubicBezTo>
                    <a:pt x="26" y="153"/>
                    <a:pt x="26" y="153"/>
                    <a:pt x="26" y="153"/>
                  </a:cubicBezTo>
                  <a:cubicBezTo>
                    <a:pt x="15" y="142"/>
                    <a:pt x="15" y="142"/>
                    <a:pt x="15" y="142"/>
                  </a:cubicBezTo>
                  <a:cubicBezTo>
                    <a:pt x="9" y="114"/>
                    <a:pt x="9" y="114"/>
                    <a:pt x="9" y="114"/>
                  </a:cubicBezTo>
                  <a:cubicBezTo>
                    <a:pt x="12" y="99"/>
                    <a:pt x="12" y="108"/>
                    <a:pt x="12" y="70"/>
                  </a:cubicBezTo>
                  <a:cubicBezTo>
                    <a:pt x="5" y="58"/>
                    <a:pt x="5" y="58"/>
                    <a:pt x="5" y="58"/>
                  </a:cubicBezTo>
                  <a:cubicBezTo>
                    <a:pt x="14" y="20"/>
                    <a:pt x="14" y="20"/>
                    <a:pt x="14" y="20"/>
                  </a:cubicBezTo>
                  <a:cubicBezTo>
                    <a:pt x="22" y="22"/>
                    <a:pt x="22" y="22"/>
                    <a:pt x="22" y="22"/>
                  </a:cubicBezTo>
                  <a:cubicBezTo>
                    <a:pt x="32" y="34"/>
                    <a:pt x="47" y="55"/>
                    <a:pt x="86" y="62"/>
                  </a:cubicBezTo>
                  <a:cubicBezTo>
                    <a:pt x="100" y="70"/>
                    <a:pt x="94" y="67"/>
                    <a:pt x="111" y="72"/>
                  </a:cubicBezTo>
                  <a:cubicBezTo>
                    <a:pt x="120" y="72"/>
                    <a:pt x="120" y="72"/>
                    <a:pt x="120" y="72"/>
                  </a:cubicBezTo>
                  <a:cubicBezTo>
                    <a:pt x="120" y="62"/>
                    <a:pt x="120" y="62"/>
                    <a:pt x="120" y="62"/>
                  </a:cubicBezTo>
                  <a:cubicBezTo>
                    <a:pt x="127" y="56"/>
                    <a:pt x="124" y="59"/>
                    <a:pt x="134" y="52"/>
                  </a:cubicBezTo>
                  <a:cubicBezTo>
                    <a:pt x="135" y="58"/>
                    <a:pt x="135" y="55"/>
                    <a:pt x="136" y="64"/>
                  </a:cubicBezTo>
                  <a:cubicBezTo>
                    <a:pt x="127" y="66"/>
                    <a:pt x="127" y="66"/>
                    <a:pt x="127" y="66"/>
                  </a:cubicBezTo>
                  <a:cubicBezTo>
                    <a:pt x="126" y="74"/>
                    <a:pt x="126" y="74"/>
                    <a:pt x="126" y="74"/>
                  </a:cubicBezTo>
                  <a:cubicBezTo>
                    <a:pt x="133" y="80"/>
                    <a:pt x="133" y="80"/>
                    <a:pt x="133" y="80"/>
                  </a:cubicBezTo>
                  <a:cubicBezTo>
                    <a:pt x="138" y="92"/>
                    <a:pt x="137" y="88"/>
                    <a:pt x="140" y="98"/>
                  </a:cubicBezTo>
                  <a:cubicBezTo>
                    <a:pt x="146" y="97"/>
                    <a:pt x="146" y="97"/>
                    <a:pt x="146" y="97"/>
                  </a:cubicBezTo>
                  <a:cubicBezTo>
                    <a:pt x="147" y="92"/>
                    <a:pt x="147" y="92"/>
                    <a:pt x="147" y="92"/>
                  </a:cubicBezTo>
                  <a:cubicBezTo>
                    <a:pt x="143" y="86"/>
                    <a:pt x="143" y="86"/>
                    <a:pt x="143" y="86"/>
                  </a:cubicBezTo>
                  <a:cubicBezTo>
                    <a:pt x="141" y="74"/>
                    <a:pt x="141" y="74"/>
                    <a:pt x="141" y="74"/>
                  </a:cubicBezTo>
                  <a:cubicBezTo>
                    <a:pt x="144" y="66"/>
                    <a:pt x="144" y="66"/>
                    <a:pt x="144" y="66"/>
                  </a:cubicBezTo>
                  <a:cubicBezTo>
                    <a:pt x="141" y="60"/>
                    <a:pt x="141" y="60"/>
                    <a:pt x="141" y="60"/>
                  </a:cubicBezTo>
                  <a:cubicBezTo>
                    <a:pt x="141" y="50"/>
                    <a:pt x="141" y="50"/>
                    <a:pt x="141" y="50"/>
                  </a:cubicBezTo>
                  <a:cubicBezTo>
                    <a:pt x="149" y="36"/>
                    <a:pt x="149" y="36"/>
                    <a:pt x="149" y="36"/>
                  </a:cubicBezTo>
                  <a:cubicBezTo>
                    <a:pt x="143" y="23"/>
                    <a:pt x="146" y="29"/>
                    <a:pt x="135" y="6"/>
                  </a:cubicBezTo>
                  <a:cubicBezTo>
                    <a:pt x="136" y="3"/>
                    <a:pt x="136" y="3"/>
                    <a:pt x="136" y="3"/>
                  </a:cubicBezTo>
                  <a:cubicBezTo>
                    <a:pt x="141" y="0"/>
                    <a:pt x="141" y="0"/>
                    <a:pt x="141" y="0"/>
                  </a:cubicBezTo>
                  <a:cubicBezTo>
                    <a:pt x="184" y="14"/>
                    <a:pt x="355" y="58"/>
                    <a:pt x="464" y="84"/>
                  </a:cubicBezTo>
                  <a:cubicBezTo>
                    <a:pt x="450" y="136"/>
                    <a:pt x="415" y="264"/>
                    <a:pt x="412" y="339"/>
                  </a:cubicBezTo>
                  <a:cubicBezTo>
                    <a:pt x="291" y="304"/>
                    <a:pt x="303" y="310"/>
                    <a:pt x="241" y="311"/>
                  </a:cubicBezTo>
                  <a:cubicBezTo>
                    <a:pt x="237" y="305"/>
                    <a:pt x="237" y="305"/>
                    <a:pt x="237" y="305"/>
                  </a:cubicBezTo>
                  <a:cubicBezTo>
                    <a:pt x="214" y="314"/>
                    <a:pt x="214" y="314"/>
                    <a:pt x="214" y="314"/>
                  </a:cubicBezTo>
                  <a:cubicBezTo>
                    <a:pt x="198" y="312"/>
                    <a:pt x="198" y="312"/>
                    <a:pt x="198" y="312"/>
                  </a:cubicBezTo>
                  <a:cubicBezTo>
                    <a:pt x="188" y="305"/>
                    <a:pt x="188" y="305"/>
                    <a:pt x="188" y="305"/>
                  </a:cubicBezTo>
                  <a:cubicBezTo>
                    <a:pt x="181" y="307"/>
                    <a:pt x="181" y="307"/>
                    <a:pt x="181" y="307"/>
                  </a:cubicBezTo>
                  <a:cubicBezTo>
                    <a:pt x="164" y="306"/>
                    <a:pt x="164" y="306"/>
                    <a:pt x="164" y="306"/>
                  </a:cubicBezTo>
                  <a:cubicBezTo>
                    <a:pt x="158" y="301"/>
                    <a:pt x="158" y="301"/>
                    <a:pt x="158" y="301"/>
                  </a:cubicBezTo>
                  <a:cubicBezTo>
                    <a:pt x="119" y="287"/>
                    <a:pt x="155" y="300"/>
                    <a:pt x="113" y="288"/>
                  </a:cubicBezTo>
                  <a:cubicBezTo>
                    <a:pt x="105" y="294"/>
                    <a:pt x="105" y="294"/>
                    <a:pt x="105" y="294"/>
                  </a:cubicBezTo>
                  <a:cubicBezTo>
                    <a:pt x="83" y="293"/>
                    <a:pt x="83" y="293"/>
                    <a:pt x="83" y="293"/>
                  </a:cubicBezTo>
                  <a:cubicBezTo>
                    <a:pt x="64" y="280"/>
                    <a:pt x="64" y="280"/>
                    <a:pt x="64" y="280"/>
                  </a:cubicBezTo>
                  <a:lnTo>
                    <a:pt x="65" y="245"/>
                  </a:lnTo>
                  <a:close/>
                  <a:moveTo>
                    <a:pt x="103" y="23"/>
                  </a:moveTo>
                  <a:cubicBezTo>
                    <a:pt x="111" y="22"/>
                    <a:pt x="111" y="22"/>
                    <a:pt x="111" y="22"/>
                  </a:cubicBezTo>
                  <a:cubicBezTo>
                    <a:pt x="113" y="28"/>
                    <a:pt x="113" y="28"/>
                    <a:pt x="113" y="28"/>
                  </a:cubicBezTo>
                  <a:cubicBezTo>
                    <a:pt x="119" y="22"/>
                    <a:pt x="119" y="22"/>
                    <a:pt x="119" y="22"/>
                  </a:cubicBezTo>
                  <a:cubicBezTo>
                    <a:pt x="129" y="22"/>
                    <a:pt x="129" y="22"/>
                    <a:pt x="129" y="22"/>
                  </a:cubicBezTo>
                  <a:cubicBezTo>
                    <a:pt x="132" y="28"/>
                    <a:pt x="132" y="28"/>
                    <a:pt x="132" y="28"/>
                  </a:cubicBezTo>
                  <a:cubicBezTo>
                    <a:pt x="126" y="34"/>
                    <a:pt x="126" y="34"/>
                    <a:pt x="126" y="34"/>
                  </a:cubicBezTo>
                  <a:cubicBezTo>
                    <a:pt x="128" y="38"/>
                    <a:pt x="128" y="38"/>
                    <a:pt x="128" y="38"/>
                  </a:cubicBezTo>
                  <a:cubicBezTo>
                    <a:pt x="125" y="46"/>
                    <a:pt x="125" y="46"/>
                    <a:pt x="125" y="46"/>
                  </a:cubicBezTo>
                  <a:cubicBezTo>
                    <a:pt x="113" y="49"/>
                    <a:pt x="114" y="48"/>
                    <a:pt x="122" y="36"/>
                  </a:cubicBezTo>
                  <a:cubicBezTo>
                    <a:pt x="115" y="34"/>
                    <a:pt x="115" y="34"/>
                    <a:pt x="115" y="34"/>
                  </a:cubicBezTo>
                  <a:cubicBezTo>
                    <a:pt x="114" y="40"/>
                    <a:pt x="114" y="40"/>
                    <a:pt x="114" y="40"/>
                  </a:cubicBezTo>
                  <a:cubicBezTo>
                    <a:pt x="111" y="42"/>
                    <a:pt x="111" y="42"/>
                    <a:pt x="111" y="42"/>
                  </a:cubicBezTo>
                  <a:cubicBezTo>
                    <a:pt x="105" y="33"/>
                    <a:pt x="105" y="33"/>
                    <a:pt x="105" y="33"/>
                  </a:cubicBezTo>
                  <a:lnTo>
                    <a:pt x="103" y="2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52">
              <a:extLst>
                <a:ext uri="{FF2B5EF4-FFF2-40B4-BE49-F238E27FC236}">
                  <a16:creationId xmlns:a16="http://schemas.microsoft.com/office/drawing/2014/main" id="{44E4C4E2-1B4E-469A-9F1C-A2ABA6BFE2CB}"/>
                </a:ext>
              </a:extLst>
            </p:cNvPr>
            <p:cNvSpPr>
              <a:spLocks/>
            </p:cNvSpPr>
            <p:nvPr/>
          </p:nvSpPr>
          <p:spPr bwMode="auto">
            <a:xfrm>
              <a:off x="12860538" y="6120312"/>
              <a:ext cx="990367" cy="1042982"/>
            </a:xfrm>
            <a:custGeom>
              <a:avLst/>
              <a:gdLst>
                <a:gd name="T0" fmla="*/ 59 w 365"/>
                <a:gd name="T1" fmla="*/ 26 h 384"/>
                <a:gd name="T2" fmla="*/ 128 w 365"/>
                <a:gd name="T3" fmla="*/ 6 h 384"/>
                <a:gd name="T4" fmla="*/ 118 w 365"/>
                <a:gd name="T5" fmla="*/ 32 h 384"/>
                <a:gd name="T6" fmla="*/ 129 w 365"/>
                <a:gd name="T7" fmla="*/ 28 h 384"/>
                <a:gd name="T8" fmla="*/ 142 w 365"/>
                <a:gd name="T9" fmla="*/ 35 h 384"/>
                <a:gd name="T10" fmla="*/ 149 w 365"/>
                <a:gd name="T11" fmla="*/ 32 h 384"/>
                <a:gd name="T12" fmla="*/ 290 w 365"/>
                <a:gd name="T13" fmla="*/ 81 h 384"/>
                <a:gd name="T14" fmla="*/ 311 w 365"/>
                <a:gd name="T15" fmla="*/ 95 h 384"/>
                <a:gd name="T16" fmla="*/ 330 w 365"/>
                <a:gd name="T17" fmla="*/ 145 h 384"/>
                <a:gd name="T18" fmla="*/ 319 w 365"/>
                <a:gd name="T19" fmla="*/ 161 h 384"/>
                <a:gd name="T20" fmla="*/ 306 w 365"/>
                <a:gd name="T21" fmla="*/ 196 h 384"/>
                <a:gd name="T22" fmla="*/ 316 w 365"/>
                <a:gd name="T23" fmla="*/ 190 h 384"/>
                <a:gd name="T24" fmla="*/ 326 w 365"/>
                <a:gd name="T25" fmla="*/ 178 h 384"/>
                <a:gd name="T26" fmla="*/ 364 w 365"/>
                <a:gd name="T27" fmla="*/ 127 h 384"/>
                <a:gd name="T28" fmla="*/ 364 w 365"/>
                <a:gd name="T29" fmla="*/ 140 h 384"/>
                <a:gd name="T30" fmla="*/ 338 w 365"/>
                <a:gd name="T31" fmla="*/ 214 h 384"/>
                <a:gd name="T32" fmla="*/ 340 w 365"/>
                <a:gd name="T33" fmla="*/ 230 h 384"/>
                <a:gd name="T34" fmla="*/ 330 w 365"/>
                <a:gd name="T35" fmla="*/ 246 h 384"/>
                <a:gd name="T36" fmla="*/ 322 w 365"/>
                <a:gd name="T37" fmla="*/ 309 h 384"/>
                <a:gd name="T38" fmla="*/ 335 w 365"/>
                <a:gd name="T39" fmla="*/ 361 h 384"/>
                <a:gd name="T40" fmla="*/ 150 w 365"/>
                <a:gd name="T41" fmla="*/ 384 h 384"/>
                <a:gd name="T42" fmla="*/ 136 w 365"/>
                <a:gd name="T43" fmla="*/ 376 h 384"/>
                <a:gd name="T44" fmla="*/ 116 w 365"/>
                <a:gd name="T45" fmla="*/ 356 h 384"/>
                <a:gd name="T46" fmla="*/ 123 w 365"/>
                <a:gd name="T47" fmla="*/ 330 h 384"/>
                <a:gd name="T48" fmla="*/ 112 w 365"/>
                <a:gd name="T49" fmla="*/ 316 h 384"/>
                <a:gd name="T50" fmla="*/ 98 w 365"/>
                <a:gd name="T51" fmla="*/ 266 h 384"/>
                <a:gd name="T52" fmla="*/ 55 w 365"/>
                <a:gd name="T53" fmla="*/ 226 h 384"/>
                <a:gd name="T54" fmla="*/ 33 w 365"/>
                <a:gd name="T55" fmla="*/ 211 h 384"/>
                <a:gd name="T56" fmla="*/ 8 w 365"/>
                <a:gd name="T57" fmla="*/ 198 h 384"/>
                <a:gd name="T58" fmla="*/ 13 w 365"/>
                <a:gd name="T59" fmla="*/ 144 h 384"/>
                <a:gd name="T60" fmla="*/ 0 w 365"/>
                <a:gd name="T61" fmla="*/ 120 h 384"/>
                <a:gd name="T62" fmla="*/ 34 w 365"/>
                <a:gd name="T63" fmla="*/ 76 h 384"/>
                <a:gd name="T64" fmla="*/ 44 w 365"/>
                <a:gd name="T65" fmla="*/ 21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5" h="384">
                  <a:moveTo>
                    <a:pt x="48" y="24"/>
                  </a:moveTo>
                  <a:cubicBezTo>
                    <a:pt x="59" y="26"/>
                    <a:pt x="59" y="26"/>
                    <a:pt x="59" y="26"/>
                  </a:cubicBezTo>
                  <a:cubicBezTo>
                    <a:pt x="89" y="19"/>
                    <a:pt x="105" y="6"/>
                    <a:pt x="120" y="0"/>
                  </a:cubicBezTo>
                  <a:cubicBezTo>
                    <a:pt x="128" y="6"/>
                    <a:pt x="128" y="6"/>
                    <a:pt x="128" y="6"/>
                  </a:cubicBezTo>
                  <a:cubicBezTo>
                    <a:pt x="117" y="17"/>
                    <a:pt x="115" y="26"/>
                    <a:pt x="114" y="30"/>
                  </a:cubicBezTo>
                  <a:cubicBezTo>
                    <a:pt x="118" y="32"/>
                    <a:pt x="118" y="32"/>
                    <a:pt x="118" y="32"/>
                  </a:cubicBezTo>
                  <a:cubicBezTo>
                    <a:pt x="125" y="28"/>
                    <a:pt x="125" y="28"/>
                    <a:pt x="125" y="28"/>
                  </a:cubicBezTo>
                  <a:cubicBezTo>
                    <a:pt x="129" y="28"/>
                    <a:pt x="129" y="28"/>
                    <a:pt x="129" y="28"/>
                  </a:cubicBezTo>
                  <a:cubicBezTo>
                    <a:pt x="140" y="31"/>
                    <a:pt x="140" y="31"/>
                    <a:pt x="140" y="31"/>
                  </a:cubicBezTo>
                  <a:cubicBezTo>
                    <a:pt x="142" y="35"/>
                    <a:pt x="142" y="35"/>
                    <a:pt x="142" y="35"/>
                  </a:cubicBezTo>
                  <a:cubicBezTo>
                    <a:pt x="147" y="36"/>
                    <a:pt x="147" y="36"/>
                    <a:pt x="147" y="36"/>
                  </a:cubicBezTo>
                  <a:cubicBezTo>
                    <a:pt x="149" y="32"/>
                    <a:pt x="149" y="32"/>
                    <a:pt x="149" y="32"/>
                  </a:cubicBezTo>
                  <a:cubicBezTo>
                    <a:pt x="165" y="53"/>
                    <a:pt x="165" y="53"/>
                    <a:pt x="165" y="53"/>
                  </a:cubicBezTo>
                  <a:cubicBezTo>
                    <a:pt x="241" y="64"/>
                    <a:pt x="190" y="60"/>
                    <a:pt x="290" y="81"/>
                  </a:cubicBezTo>
                  <a:cubicBezTo>
                    <a:pt x="297" y="90"/>
                    <a:pt x="297" y="90"/>
                    <a:pt x="297" y="90"/>
                  </a:cubicBezTo>
                  <a:cubicBezTo>
                    <a:pt x="311" y="95"/>
                    <a:pt x="311" y="95"/>
                    <a:pt x="311" y="95"/>
                  </a:cubicBezTo>
                  <a:cubicBezTo>
                    <a:pt x="318" y="136"/>
                    <a:pt x="318" y="136"/>
                    <a:pt x="318" y="136"/>
                  </a:cubicBezTo>
                  <a:cubicBezTo>
                    <a:pt x="326" y="143"/>
                    <a:pt x="323" y="141"/>
                    <a:pt x="330" y="145"/>
                  </a:cubicBezTo>
                  <a:cubicBezTo>
                    <a:pt x="326" y="154"/>
                    <a:pt x="326" y="154"/>
                    <a:pt x="326" y="154"/>
                  </a:cubicBezTo>
                  <a:cubicBezTo>
                    <a:pt x="319" y="161"/>
                    <a:pt x="319" y="161"/>
                    <a:pt x="319" y="161"/>
                  </a:cubicBezTo>
                  <a:cubicBezTo>
                    <a:pt x="309" y="183"/>
                    <a:pt x="312" y="177"/>
                    <a:pt x="305" y="189"/>
                  </a:cubicBezTo>
                  <a:cubicBezTo>
                    <a:pt x="306" y="196"/>
                    <a:pt x="306" y="196"/>
                    <a:pt x="306" y="196"/>
                  </a:cubicBezTo>
                  <a:cubicBezTo>
                    <a:pt x="312" y="198"/>
                    <a:pt x="312" y="198"/>
                    <a:pt x="312" y="198"/>
                  </a:cubicBezTo>
                  <a:cubicBezTo>
                    <a:pt x="316" y="190"/>
                    <a:pt x="316" y="190"/>
                    <a:pt x="316" y="190"/>
                  </a:cubicBezTo>
                  <a:cubicBezTo>
                    <a:pt x="322" y="187"/>
                    <a:pt x="322" y="187"/>
                    <a:pt x="322" y="187"/>
                  </a:cubicBezTo>
                  <a:cubicBezTo>
                    <a:pt x="326" y="178"/>
                    <a:pt x="326" y="178"/>
                    <a:pt x="326" y="178"/>
                  </a:cubicBezTo>
                  <a:cubicBezTo>
                    <a:pt x="335" y="169"/>
                    <a:pt x="329" y="177"/>
                    <a:pt x="361" y="129"/>
                  </a:cubicBezTo>
                  <a:cubicBezTo>
                    <a:pt x="364" y="127"/>
                    <a:pt x="364" y="127"/>
                    <a:pt x="364" y="127"/>
                  </a:cubicBezTo>
                  <a:cubicBezTo>
                    <a:pt x="365" y="131"/>
                    <a:pt x="365" y="131"/>
                    <a:pt x="365" y="131"/>
                  </a:cubicBezTo>
                  <a:cubicBezTo>
                    <a:pt x="364" y="140"/>
                    <a:pt x="364" y="140"/>
                    <a:pt x="364" y="140"/>
                  </a:cubicBezTo>
                  <a:cubicBezTo>
                    <a:pt x="350" y="174"/>
                    <a:pt x="355" y="162"/>
                    <a:pt x="342" y="190"/>
                  </a:cubicBezTo>
                  <a:cubicBezTo>
                    <a:pt x="340" y="206"/>
                    <a:pt x="341" y="201"/>
                    <a:pt x="338" y="214"/>
                  </a:cubicBezTo>
                  <a:cubicBezTo>
                    <a:pt x="341" y="219"/>
                    <a:pt x="341" y="219"/>
                    <a:pt x="341" y="219"/>
                  </a:cubicBezTo>
                  <a:cubicBezTo>
                    <a:pt x="340" y="230"/>
                    <a:pt x="340" y="230"/>
                    <a:pt x="340" y="230"/>
                  </a:cubicBezTo>
                  <a:cubicBezTo>
                    <a:pt x="332" y="239"/>
                    <a:pt x="332" y="239"/>
                    <a:pt x="332" y="239"/>
                  </a:cubicBezTo>
                  <a:cubicBezTo>
                    <a:pt x="330" y="246"/>
                    <a:pt x="330" y="246"/>
                    <a:pt x="330" y="246"/>
                  </a:cubicBezTo>
                  <a:cubicBezTo>
                    <a:pt x="333" y="264"/>
                    <a:pt x="332" y="258"/>
                    <a:pt x="335" y="274"/>
                  </a:cubicBezTo>
                  <a:cubicBezTo>
                    <a:pt x="326" y="290"/>
                    <a:pt x="332" y="277"/>
                    <a:pt x="322" y="309"/>
                  </a:cubicBezTo>
                  <a:cubicBezTo>
                    <a:pt x="326" y="318"/>
                    <a:pt x="326" y="318"/>
                    <a:pt x="326" y="318"/>
                  </a:cubicBezTo>
                  <a:cubicBezTo>
                    <a:pt x="329" y="348"/>
                    <a:pt x="327" y="339"/>
                    <a:pt x="335" y="361"/>
                  </a:cubicBezTo>
                  <a:cubicBezTo>
                    <a:pt x="334" y="373"/>
                    <a:pt x="334" y="373"/>
                    <a:pt x="334" y="373"/>
                  </a:cubicBezTo>
                  <a:cubicBezTo>
                    <a:pt x="263" y="381"/>
                    <a:pt x="244" y="384"/>
                    <a:pt x="150" y="384"/>
                  </a:cubicBezTo>
                  <a:cubicBezTo>
                    <a:pt x="147" y="378"/>
                    <a:pt x="147" y="378"/>
                    <a:pt x="147" y="378"/>
                  </a:cubicBezTo>
                  <a:cubicBezTo>
                    <a:pt x="136" y="376"/>
                    <a:pt x="136" y="376"/>
                    <a:pt x="136" y="376"/>
                  </a:cubicBezTo>
                  <a:cubicBezTo>
                    <a:pt x="125" y="371"/>
                    <a:pt x="125" y="371"/>
                    <a:pt x="125" y="371"/>
                  </a:cubicBezTo>
                  <a:cubicBezTo>
                    <a:pt x="116" y="356"/>
                    <a:pt x="116" y="356"/>
                    <a:pt x="116" y="356"/>
                  </a:cubicBezTo>
                  <a:cubicBezTo>
                    <a:pt x="115" y="342"/>
                    <a:pt x="115" y="342"/>
                    <a:pt x="115" y="342"/>
                  </a:cubicBezTo>
                  <a:cubicBezTo>
                    <a:pt x="123" y="330"/>
                    <a:pt x="123" y="330"/>
                    <a:pt x="123" y="330"/>
                  </a:cubicBezTo>
                  <a:cubicBezTo>
                    <a:pt x="121" y="325"/>
                    <a:pt x="121" y="325"/>
                    <a:pt x="121" y="325"/>
                  </a:cubicBezTo>
                  <a:cubicBezTo>
                    <a:pt x="112" y="316"/>
                    <a:pt x="112" y="316"/>
                    <a:pt x="112" y="316"/>
                  </a:cubicBezTo>
                  <a:cubicBezTo>
                    <a:pt x="108" y="299"/>
                    <a:pt x="110" y="308"/>
                    <a:pt x="107" y="276"/>
                  </a:cubicBezTo>
                  <a:cubicBezTo>
                    <a:pt x="98" y="266"/>
                    <a:pt x="98" y="266"/>
                    <a:pt x="98" y="266"/>
                  </a:cubicBezTo>
                  <a:cubicBezTo>
                    <a:pt x="70" y="248"/>
                    <a:pt x="70" y="248"/>
                    <a:pt x="70" y="248"/>
                  </a:cubicBezTo>
                  <a:cubicBezTo>
                    <a:pt x="55" y="226"/>
                    <a:pt x="55" y="226"/>
                    <a:pt x="55" y="226"/>
                  </a:cubicBezTo>
                  <a:cubicBezTo>
                    <a:pt x="42" y="222"/>
                    <a:pt x="42" y="222"/>
                    <a:pt x="42" y="222"/>
                  </a:cubicBezTo>
                  <a:cubicBezTo>
                    <a:pt x="33" y="211"/>
                    <a:pt x="33" y="211"/>
                    <a:pt x="33" y="211"/>
                  </a:cubicBezTo>
                  <a:cubicBezTo>
                    <a:pt x="20" y="211"/>
                    <a:pt x="20" y="211"/>
                    <a:pt x="20" y="211"/>
                  </a:cubicBezTo>
                  <a:cubicBezTo>
                    <a:pt x="8" y="198"/>
                    <a:pt x="8" y="198"/>
                    <a:pt x="8" y="198"/>
                  </a:cubicBezTo>
                  <a:cubicBezTo>
                    <a:pt x="6" y="166"/>
                    <a:pt x="6" y="176"/>
                    <a:pt x="7" y="156"/>
                  </a:cubicBezTo>
                  <a:cubicBezTo>
                    <a:pt x="13" y="144"/>
                    <a:pt x="13" y="144"/>
                    <a:pt x="13" y="144"/>
                  </a:cubicBezTo>
                  <a:cubicBezTo>
                    <a:pt x="10" y="131"/>
                    <a:pt x="10" y="131"/>
                    <a:pt x="10" y="131"/>
                  </a:cubicBezTo>
                  <a:cubicBezTo>
                    <a:pt x="0" y="120"/>
                    <a:pt x="0" y="120"/>
                    <a:pt x="0" y="120"/>
                  </a:cubicBezTo>
                  <a:cubicBezTo>
                    <a:pt x="7" y="98"/>
                    <a:pt x="7" y="98"/>
                    <a:pt x="7" y="98"/>
                  </a:cubicBezTo>
                  <a:cubicBezTo>
                    <a:pt x="32" y="80"/>
                    <a:pt x="26" y="85"/>
                    <a:pt x="34" y="76"/>
                  </a:cubicBezTo>
                  <a:cubicBezTo>
                    <a:pt x="33" y="38"/>
                    <a:pt x="33" y="46"/>
                    <a:pt x="34" y="32"/>
                  </a:cubicBezTo>
                  <a:cubicBezTo>
                    <a:pt x="44" y="21"/>
                    <a:pt x="44" y="21"/>
                    <a:pt x="44" y="21"/>
                  </a:cubicBezTo>
                  <a:lnTo>
                    <a:pt x="48" y="24"/>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53">
              <a:extLst>
                <a:ext uri="{FF2B5EF4-FFF2-40B4-BE49-F238E27FC236}">
                  <a16:creationId xmlns:a16="http://schemas.microsoft.com/office/drawing/2014/main" id="{E5448F6E-6E53-41C8-8A24-3FFA1B6ED418}"/>
                </a:ext>
              </a:extLst>
            </p:cNvPr>
            <p:cNvSpPr>
              <a:spLocks/>
            </p:cNvSpPr>
            <p:nvPr/>
          </p:nvSpPr>
          <p:spPr bwMode="auto">
            <a:xfrm>
              <a:off x="14813417" y="7432548"/>
              <a:ext cx="848002" cy="848002"/>
            </a:xfrm>
            <a:custGeom>
              <a:avLst/>
              <a:gdLst>
                <a:gd name="T0" fmla="*/ 198 w 312"/>
                <a:gd name="T1" fmla="*/ 117 h 312"/>
                <a:gd name="T2" fmla="*/ 221 w 312"/>
                <a:gd name="T3" fmla="*/ 93 h 312"/>
                <a:gd name="T4" fmla="*/ 231 w 312"/>
                <a:gd name="T5" fmla="*/ 90 h 312"/>
                <a:gd name="T6" fmla="*/ 244 w 312"/>
                <a:gd name="T7" fmla="*/ 75 h 312"/>
                <a:gd name="T8" fmla="*/ 248 w 312"/>
                <a:gd name="T9" fmla="*/ 76 h 312"/>
                <a:gd name="T10" fmla="*/ 260 w 312"/>
                <a:gd name="T11" fmla="*/ 76 h 312"/>
                <a:gd name="T12" fmla="*/ 279 w 312"/>
                <a:gd name="T13" fmla="*/ 61 h 312"/>
                <a:gd name="T14" fmla="*/ 285 w 312"/>
                <a:gd name="T15" fmla="*/ 59 h 312"/>
                <a:gd name="T16" fmla="*/ 300 w 312"/>
                <a:gd name="T17" fmla="*/ 68 h 312"/>
                <a:gd name="T18" fmla="*/ 312 w 312"/>
                <a:gd name="T19" fmla="*/ 80 h 312"/>
                <a:gd name="T20" fmla="*/ 311 w 312"/>
                <a:gd name="T21" fmla="*/ 97 h 312"/>
                <a:gd name="T22" fmla="*/ 270 w 312"/>
                <a:gd name="T23" fmla="*/ 80 h 312"/>
                <a:gd name="T24" fmla="*/ 270 w 312"/>
                <a:gd name="T25" fmla="*/ 103 h 312"/>
                <a:gd name="T26" fmla="*/ 259 w 312"/>
                <a:gd name="T27" fmla="*/ 126 h 312"/>
                <a:gd name="T28" fmla="*/ 248 w 312"/>
                <a:gd name="T29" fmla="*/ 136 h 312"/>
                <a:gd name="T30" fmla="*/ 244 w 312"/>
                <a:gd name="T31" fmla="*/ 145 h 312"/>
                <a:gd name="T32" fmla="*/ 232 w 312"/>
                <a:gd name="T33" fmla="*/ 147 h 312"/>
                <a:gd name="T34" fmla="*/ 226 w 312"/>
                <a:gd name="T35" fmla="*/ 179 h 312"/>
                <a:gd name="T36" fmla="*/ 214 w 312"/>
                <a:gd name="T37" fmla="*/ 180 h 312"/>
                <a:gd name="T38" fmla="*/ 210 w 312"/>
                <a:gd name="T39" fmla="*/ 176 h 312"/>
                <a:gd name="T40" fmla="*/ 205 w 312"/>
                <a:gd name="T41" fmla="*/ 168 h 312"/>
                <a:gd name="T42" fmla="*/ 196 w 312"/>
                <a:gd name="T43" fmla="*/ 170 h 312"/>
                <a:gd name="T44" fmla="*/ 167 w 312"/>
                <a:gd name="T45" fmla="*/ 255 h 312"/>
                <a:gd name="T46" fmla="*/ 171 w 312"/>
                <a:gd name="T47" fmla="*/ 260 h 312"/>
                <a:gd name="T48" fmla="*/ 170 w 312"/>
                <a:gd name="T49" fmla="*/ 268 h 312"/>
                <a:gd name="T50" fmla="*/ 162 w 312"/>
                <a:gd name="T51" fmla="*/ 278 h 312"/>
                <a:gd name="T52" fmla="*/ 155 w 312"/>
                <a:gd name="T53" fmla="*/ 277 h 312"/>
                <a:gd name="T54" fmla="*/ 143 w 312"/>
                <a:gd name="T55" fmla="*/ 286 h 312"/>
                <a:gd name="T56" fmla="*/ 132 w 312"/>
                <a:gd name="T57" fmla="*/ 283 h 312"/>
                <a:gd name="T58" fmla="*/ 124 w 312"/>
                <a:gd name="T59" fmla="*/ 302 h 312"/>
                <a:gd name="T60" fmla="*/ 109 w 312"/>
                <a:gd name="T61" fmla="*/ 306 h 312"/>
                <a:gd name="T62" fmla="*/ 99 w 312"/>
                <a:gd name="T63" fmla="*/ 301 h 312"/>
                <a:gd name="T64" fmla="*/ 89 w 312"/>
                <a:gd name="T65" fmla="*/ 309 h 312"/>
                <a:gd name="T66" fmla="*/ 80 w 312"/>
                <a:gd name="T67" fmla="*/ 312 h 312"/>
                <a:gd name="T68" fmla="*/ 67 w 312"/>
                <a:gd name="T69" fmla="*/ 308 h 312"/>
                <a:gd name="T70" fmla="*/ 52 w 312"/>
                <a:gd name="T71" fmla="*/ 290 h 312"/>
                <a:gd name="T72" fmla="*/ 16 w 312"/>
                <a:gd name="T73" fmla="*/ 257 h 312"/>
                <a:gd name="T74" fmla="*/ 14 w 312"/>
                <a:gd name="T75" fmla="*/ 248 h 312"/>
                <a:gd name="T76" fmla="*/ 3 w 312"/>
                <a:gd name="T77" fmla="*/ 241 h 312"/>
                <a:gd name="T78" fmla="*/ 1 w 312"/>
                <a:gd name="T79" fmla="*/ 236 h 312"/>
                <a:gd name="T80" fmla="*/ 0 w 312"/>
                <a:gd name="T81" fmla="*/ 213 h 312"/>
                <a:gd name="T82" fmla="*/ 1 w 312"/>
                <a:gd name="T83" fmla="*/ 214 h 312"/>
                <a:gd name="T84" fmla="*/ 11 w 312"/>
                <a:gd name="T85" fmla="*/ 213 h 312"/>
                <a:gd name="T86" fmla="*/ 18 w 312"/>
                <a:gd name="T87" fmla="*/ 209 h 312"/>
                <a:gd name="T88" fmla="*/ 18 w 312"/>
                <a:gd name="T89" fmla="*/ 200 h 312"/>
                <a:gd name="T90" fmla="*/ 25 w 312"/>
                <a:gd name="T91" fmla="*/ 194 h 312"/>
                <a:gd name="T92" fmla="*/ 29 w 312"/>
                <a:gd name="T93" fmla="*/ 159 h 312"/>
                <a:gd name="T94" fmla="*/ 33 w 312"/>
                <a:gd name="T95" fmla="*/ 156 h 312"/>
                <a:gd name="T96" fmla="*/ 39 w 312"/>
                <a:gd name="T97" fmla="*/ 162 h 312"/>
                <a:gd name="T98" fmla="*/ 46 w 312"/>
                <a:gd name="T99" fmla="*/ 164 h 312"/>
                <a:gd name="T100" fmla="*/ 50 w 312"/>
                <a:gd name="T101" fmla="*/ 158 h 312"/>
                <a:gd name="T102" fmla="*/ 46 w 312"/>
                <a:gd name="T103" fmla="*/ 146 h 312"/>
                <a:gd name="T104" fmla="*/ 46 w 312"/>
                <a:gd name="T105" fmla="*/ 140 h 312"/>
                <a:gd name="T106" fmla="*/ 63 w 312"/>
                <a:gd name="T107" fmla="*/ 116 h 312"/>
                <a:gd name="T108" fmla="*/ 71 w 312"/>
                <a:gd name="T109" fmla="*/ 118 h 312"/>
                <a:gd name="T110" fmla="*/ 104 w 312"/>
                <a:gd name="T111" fmla="*/ 81 h 312"/>
                <a:gd name="T112" fmla="*/ 106 w 312"/>
                <a:gd name="T113" fmla="*/ 20 h 312"/>
                <a:gd name="T114" fmla="*/ 102 w 312"/>
                <a:gd name="T115" fmla="*/ 8 h 312"/>
                <a:gd name="T116" fmla="*/ 109 w 312"/>
                <a:gd name="T117" fmla="*/ 0 h 312"/>
                <a:gd name="T118" fmla="*/ 126 w 312"/>
                <a:gd name="T119" fmla="*/ 77 h 312"/>
                <a:gd name="T120" fmla="*/ 188 w 312"/>
                <a:gd name="T121" fmla="*/ 68 h 312"/>
                <a:gd name="T122" fmla="*/ 198 w 312"/>
                <a:gd name="T123" fmla="*/ 117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2" h="312">
                  <a:moveTo>
                    <a:pt x="198" y="117"/>
                  </a:moveTo>
                  <a:cubicBezTo>
                    <a:pt x="221" y="93"/>
                    <a:pt x="221" y="93"/>
                    <a:pt x="221" y="93"/>
                  </a:cubicBezTo>
                  <a:cubicBezTo>
                    <a:pt x="231" y="90"/>
                    <a:pt x="231" y="90"/>
                    <a:pt x="231" y="90"/>
                  </a:cubicBezTo>
                  <a:cubicBezTo>
                    <a:pt x="239" y="83"/>
                    <a:pt x="236" y="86"/>
                    <a:pt x="244" y="75"/>
                  </a:cubicBezTo>
                  <a:cubicBezTo>
                    <a:pt x="248" y="76"/>
                    <a:pt x="248" y="76"/>
                    <a:pt x="248" y="76"/>
                  </a:cubicBezTo>
                  <a:cubicBezTo>
                    <a:pt x="260" y="76"/>
                    <a:pt x="260" y="76"/>
                    <a:pt x="260" y="76"/>
                  </a:cubicBezTo>
                  <a:cubicBezTo>
                    <a:pt x="279" y="61"/>
                    <a:pt x="279" y="61"/>
                    <a:pt x="279" y="61"/>
                  </a:cubicBezTo>
                  <a:cubicBezTo>
                    <a:pt x="285" y="59"/>
                    <a:pt x="285" y="59"/>
                    <a:pt x="285" y="59"/>
                  </a:cubicBezTo>
                  <a:cubicBezTo>
                    <a:pt x="291" y="64"/>
                    <a:pt x="288" y="62"/>
                    <a:pt x="300" y="68"/>
                  </a:cubicBezTo>
                  <a:cubicBezTo>
                    <a:pt x="312" y="80"/>
                    <a:pt x="312" y="80"/>
                    <a:pt x="312" y="80"/>
                  </a:cubicBezTo>
                  <a:cubicBezTo>
                    <a:pt x="311" y="97"/>
                    <a:pt x="311" y="97"/>
                    <a:pt x="311" y="97"/>
                  </a:cubicBezTo>
                  <a:cubicBezTo>
                    <a:pt x="284" y="84"/>
                    <a:pt x="294" y="88"/>
                    <a:pt x="270" y="80"/>
                  </a:cubicBezTo>
                  <a:cubicBezTo>
                    <a:pt x="270" y="103"/>
                    <a:pt x="270" y="103"/>
                    <a:pt x="270" y="103"/>
                  </a:cubicBezTo>
                  <a:cubicBezTo>
                    <a:pt x="259" y="126"/>
                    <a:pt x="259" y="126"/>
                    <a:pt x="259" y="126"/>
                  </a:cubicBezTo>
                  <a:cubicBezTo>
                    <a:pt x="248" y="136"/>
                    <a:pt x="248" y="136"/>
                    <a:pt x="248" y="136"/>
                  </a:cubicBezTo>
                  <a:cubicBezTo>
                    <a:pt x="244" y="145"/>
                    <a:pt x="244" y="145"/>
                    <a:pt x="244" y="145"/>
                  </a:cubicBezTo>
                  <a:cubicBezTo>
                    <a:pt x="232" y="147"/>
                    <a:pt x="232" y="147"/>
                    <a:pt x="232" y="147"/>
                  </a:cubicBezTo>
                  <a:cubicBezTo>
                    <a:pt x="226" y="179"/>
                    <a:pt x="226" y="179"/>
                    <a:pt x="226" y="179"/>
                  </a:cubicBezTo>
                  <a:cubicBezTo>
                    <a:pt x="214" y="180"/>
                    <a:pt x="214" y="180"/>
                    <a:pt x="214" y="180"/>
                  </a:cubicBezTo>
                  <a:cubicBezTo>
                    <a:pt x="210" y="176"/>
                    <a:pt x="210" y="176"/>
                    <a:pt x="210" y="176"/>
                  </a:cubicBezTo>
                  <a:cubicBezTo>
                    <a:pt x="205" y="168"/>
                    <a:pt x="205" y="168"/>
                    <a:pt x="205" y="168"/>
                  </a:cubicBezTo>
                  <a:cubicBezTo>
                    <a:pt x="196" y="170"/>
                    <a:pt x="196" y="170"/>
                    <a:pt x="196" y="170"/>
                  </a:cubicBezTo>
                  <a:cubicBezTo>
                    <a:pt x="194" y="198"/>
                    <a:pt x="197" y="190"/>
                    <a:pt x="167" y="255"/>
                  </a:cubicBezTo>
                  <a:cubicBezTo>
                    <a:pt x="171" y="260"/>
                    <a:pt x="171" y="260"/>
                    <a:pt x="171" y="260"/>
                  </a:cubicBezTo>
                  <a:cubicBezTo>
                    <a:pt x="170" y="268"/>
                    <a:pt x="170" y="268"/>
                    <a:pt x="170" y="268"/>
                  </a:cubicBezTo>
                  <a:cubicBezTo>
                    <a:pt x="162" y="278"/>
                    <a:pt x="162" y="278"/>
                    <a:pt x="162" y="278"/>
                  </a:cubicBezTo>
                  <a:cubicBezTo>
                    <a:pt x="155" y="277"/>
                    <a:pt x="155" y="277"/>
                    <a:pt x="155" y="277"/>
                  </a:cubicBezTo>
                  <a:cubicBezTo>
                    <a:pt x="143" y="286"/>
                    <a:pt x="143" y="286"/>
                    <a:pt x="143" y="286"/>
                  </a:cubicBezTo>
                  <a:cubicBezTo>
                    <a:pt x="132" y="283"/>
                    <a:pt x="132" y="283"/>
                    <a:pt x="132" y="283"/>
                  </a:cubicBezTo>
                  <a:cubicBezTo>
                    <a:pt x="124" y="302"/>
                    <a:pt x="124" y="302"/>
                    <a:pt x="124" y="302"/>
                  </a:cubicBezTo>
                  <a:cubicBezTo>
                    <a:pt x="109" y="306"/>
                    <a:pt x="109" y="306"/>
                    <a:pt x="109" y="306"/>
                  </a:cubicBezTo>
                  <a:cubicBezTo>
                    <a:pt x="99" y="301"/>
                    <a:pt x="99" y="301"/>
                    <a:pt x="99" y="301"/>
                  </a:cubicBezTo>
                  <a:cubicBezTo>
                    <a:pt x="89" y="309"/>
                    <a:pt x="89" y="309"/>
                    <a:pt x="89" y="309"/>
                  </a:cubicBezTo>
                  <a:cubicBezTo>
                    <a:pt x="80" y="312"/>
                    <a:pt x="80" y="312"/>
                    <a:pt x="80" y="312"/>
                  </a:cubicBezTo>
                  <a:cubicBezTo>
                    <a:pt x="67" y="308"/>
                    <a:pt x="67" y="308"/>
                    <a:pt x="67" y="308"/>
                  </a:cubicBezTo>
                  <a:cubicBezTo>
                    <a:pt x="52" y="290"/>
                    <a:pt x="52" y="290"/>
                    <a:pt x="52" y="290"/>
                  </a:cubicBezTo>
                  <a:cubicBezTo>
                    <a:pt x="35" y="280"/>
                    <a:pt x="36" y="282"/>
                    <a:pt x="16" y="257"/>
                  </a:cubicBezTo>
                  <a:cubicBezTo>
                    <a:pt x="14" y="248"/>
                    <a:pt x="14" y="248"/>
                    <a:pt x="14" y="248"/>
                  </a:cubicBezTo>
                  <a:cubicBezTo>
                    <a:pt x="3" y="241"/>
                    <a:pt x="3" y="241"/>
                    <a:pt x="3" y="241"/>
                  </a:cubicBezTo>
                  <a:cubicBezTo>
                    <a:pt x="1" y="236"/>
                    <a:pt x="1" y="236"/>
                    <a:pt x="1" y="236"/>
                  </a:cubicBezTo>
                  <a:cubicBezTo>
                    <a:pt x="0" y="213"/>
                    <a:pt x="0" y="213"/>
                    <a:pt x="0" y="213"/>
                  </a:cubicBezTo>
                  <a:cubicBezTo>
                    <a:pt x="1" y="214"/>
                    <a:pt x="1" y="214"/>
                    <a:pt x="1" y="214"/>
                  </a:cubicBezTo>
                  <a:cubicBezTo>
                    <a:pt x="11" y="213"/>
                    <a:pt x="11" y="213"/>
                    <a:pt x="11" y="213"/>
                  </a:cubicBezTo>
                  <a:cubicBezTo>
                    <a:pt x="18" y="209"/>
                    <a:pt x="18" y="209"/>
                    <a:pt x="18" y="209"/>
                  </a:cubicBezTo>
                  <a:cubicBezTo>
                    <a:pt x="18" y="200"/>
                    <a:pt x="18" y="200"/>
                    <a:pt x="18" y="200"/>
                  </a:cubicBezTo>
                  <a:cubicBezTo>
                    <a:pt x="25" y="194"/>
                    <a:pt x="25" y="194"/>
                    <a:pt x="25" y="194"/>
                  </a:cubicBezTo>
                  <a:cubicBezTo>
                    <a:pt x="25" y="169"/>
                    <a:pt x="24" y="176"/>
                    <a:pt x="29" y="159"/>
                  </a:cubicBezTo>
                  <a:cubicBezTo>
                    <a:pt x="33" y="156"/>
                    <a:pt x="33" y="156"/>
                    <a:pt x="33" y="156"/>
                  </a:cubicBezTo>
                  <a:cubicBezTo>
                    <a:pt x="35" y="158"/>
                    <a:pt x="37" y="159"/>
                    <a:pt x="39" y="162"/>
                  </a:cubicBezTo>
                  <a:cubicBezTo>
                    <a:pt x="46" y="164"/>
                    <a:pt x="46" y="164"/>
                    <a:pt x="46" y="164"/>
                  </a:cubicBezTo>
                  <a:cubicBezTo>
                    <a:pt x="50" y="158"/>
                    <a:pt x="50" y="158"/>
                    <a:pt x="50" y="158"/>
                  </a:cubicBezTo>
                  <a:cubicBezTo>
                    <a:pt x="46" y="146"/>
                    <a:pt x="46" y="146"/>
                    <a:pt x="46" y="146"/>
                  </a:cubicBezTo>
                  <a:cubicBezTo>
                    <a:pt x="46" y="140"/>
                    <a:pt x="46" y="140"/>
                    <a:pt x="46" y="140"/>
                  </a:cubicBezTo>
                  <a:cubicBezTo>
                    <a:pt x="61" y="118"/>
                    <a:pt x="57" y="123"/>
                    <a:pt x="63" y="116"/>
                  </a:cubicBezTo>
                  <a:cubicBezTo>
                    <a:pt x="71" y="118"/>
                    <a:pt x="71" y="118"/>
                    <a:pt x="71" y="118"/>
                  </a:cubicBezTo>
                  <a:cubicBezTo>
                    <a:pt x="91" y="104"/>
                    <a:pt x="94" y="98"/>
                    <a:pt x="104" y="81"/>
                  </a:cubicBezTo>
                  <a:cubicBezTo>
                    <a:pt x="106" y="26"/>
                    <a:pt x="106" y="62"/>
                    <a:pt x="106" y="20"/>
                  </a:cubicBezTo>
                  <a:cubicBezTo>
                    <a:pt x="102" y="8"/>
                    <a:pt x="102" y="8"/>
                    <a:pt x="102" y="8"/>
                  </a:cubicBezTo>
                  <a:cubicBezTo>
                    <a:pt x="106" y="1"/>
                    <a:pt x="105" y="3"/>
                    <a:pt x="109" y="0"/>
                  </a:cubicBezTo>
                  <a:cubicBezTo>
                    <a:pt x="126" y="77"/>
                    <a:pt x="126" y="77"/>
                    <a:pt x="126" y="77"/>
                  </a:cubicBezTo>
                  <a:cubicBezTo>
                    <a:pt x="148" y="73"/>
                    <a:pt x="134" y="75"/>
                    <a:pt x="188" y="68"/>
                  </a:cubicBezTo>
                  <a:lnTo>
                    <a:pt x="198" y="117"/>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54">
              <a:extLst>
                <a:ext uri="{FF2B5EF4-FFF2-40B4-BE49-F238E27FC236}">
                  <a16:creationId xmlns:a16="http://schemas.microsoft.com/office/drawing/2014/main" id="{A1EDB354-1A02-44E7-8497-23403086B057}"/>
                </a:ext>
              </a:extLst>
            </p:cNvPr>
            <p:cNvSpPr>
              <a:spLocks/>
            </p:cNvSpPr>
            <p:nvPr/>
          </p:nvSpPr>
          <p:spPr bwMode="auto">
            <a:xfrm>
              <a:off x="9641845" y="6408139"/>
              <a:ext cx="1330806" cy="1092500"/>
            </a:xfrm>
            <a:custGeom>
              <a:avLst/>
              <a:gdLst>
                <a:gd name="T0" fmla="*/ 455 w 490"/>
                <a:gd name="T1" fmla="*/ 403 h 403"/>
                <a:gd name="T2" fmla="*/ 0 w 490"/>
                <a:gd name="T3" fmla="*/ 354 h 403"/>
                <a:gd name="T4" fmla="*/ 56 w 490"/>
                <a:gd name="T5" fmla="*/ 0 h 403"/>
                <a:gd name="T6" fmla="*/ 485 w 490"/>
                <a:gd name="T7" fmla="*/ 54 h 403"/>
                <a:gd name="T8" fmla="*/ 455 w 490"/>
                <a:gd name="T9" fmla="*/ 403 h 403"/>
              </a:gdLst>
              <a:ahLst/>
              <a:cxnLst>
                <a:cxn ang="0">
                  <a:pos x="T0" y="T1"/>
                </a:cxn>
                <a:cxn ang="0">
                  <a:pos x="T2" y="T3"/>
                </a:cxn>
                <a:cxn ang="0">
                  <a:pos x="T4" y="T5"/>
                </a:cxn>
                <a:cxn ang="0">
                  <a:pos x="T6" y="T7"/>
                </a:cxn>
                <a:cxn ang="0">
                  <a:pos x="T8" y="T9"/>
                </a:cxn>
              </a:cxnLst>
              <a:rect l="0" t="0" r="r" b="b"/>
              <a:pathLst>
                <a:path w="490" h="403">
                  <a:moveTo>
                    <a:pt x="455" y="403"/>
                  </a:moveTo>
                  <a:cubicBezTo>
                    <a:pt x="451" y="403"/>
                    <a:pt x="176" y="373"/>
                    <a:pt x="0" y="354"/>
                  </a:cubicBezTo>
                  <a:cubicBezTo>
                    <a:pt x="52" y="39"/>
                    <a:pt x="47" y="76"/>
                    <a:pt x="56" y="0"/>
                  </a:cubicBezTo>
                  <a:cubicBezTo>
                    <a:pt x="293" y="34"/>
                    <a:pt x="195" y="22"/>
                    <a:pt x="485" y="54"/>
                  </a:cubicBezTo>
                  <a:cubicBezTo>
                    <a:pt x="464" y="311"/>
                    <a:pt x="490" y="61"/>
                    <a:pt x="455" y="40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55">
              <a:extLst>
                <a:ext uri="{FF2B5EF4-FFF2-40B4-BE49-F238E27FC236}">
                  <a16:creationId xmlns:a16="http://schemas.microsoft.com/office/drawing/2014/main" id="{93EE75DA-1703-4D0B-BF16-FCC98A57C65E}"/>
                </a:ext>
              </a:extLst>
            </p:cNvPr>
            <p:cNvSpPr>
              <a:spLocks/>
            </p:cNvSpPr>
            <p:nvPr/>
          </p:nvSpPr>
          <p:spPr bwMode="auto">
            <a:xfrm>
              <a:off x="15794501" y="7701805"/>
              <a:ext cx="34045" cy="43328"/>
            </a:xfrm>
            <a:custGeom>
              <a:avLst/>
              <a:gdLst>
                <a:gd name="T0" fmla="*/ 7 w 11"/>
                <a:gd name="T1" fmla="*/ 14 h 14"/>
                <a:gd name="T2" fmla="*/ 3 w 11"/>
                <a:gd name="T3" fmla="*/ 9 h 14"/>
                <a:gd name="T4" fmla="*/ 0 w 11"/>
                <a:gd name="T5" fmla="*/ 6 h 14"/>
                <a:gd name="T6" fmla="*/ 3 w 11"/>
                <a:gd name="T7" fmla="*/ 0 h 14"/>
                <a:gd name="T8" fmla="*/ 11 w 11"/>
                <a:gd name="T9" fmla="*/ 6 h 14"/>
                <a:gd name="T10" fmla="*/ 7 w 11"/>
                <a:gd name="T11" fmla="*/ 14 h 14"/>
              </a:gdLst>
              <a:ahLst/>
              <a:cxnLst>
                <a:cxn ang="0">
                  <a:pos x="T0" y="T1"/>
                </a:cxn>
                <a:cxn ang="0">
                  <a:pos x="T2" y="T3"/>
                </a:cxn>
                <a:cxn ang="0">
                  <a:pos x="T4" y="T5"/>
                </a:cxn>
                <a:cxn ang="0">
                  <a:pos x="T6" y="T7"/>
                </a:cxn>
                <a:cxn ang="0">
                  <a:pos x="T8" y="T9"/>
                </a:cxn>
                <a:cxn ang="0">
                  <a:pos x="T10" y="T11"/>
                </a:cxn>
              </a:cxnLst>
              <a:rect l="0" t="0" r="r" b="b"/>
              <a:pathLst>
                <a:path w="11" h="14">
                  <a:moveTo>
                    <a:pt x="7" y="14"/>
                  </a:moveTo>
                  <a:lnTo>
                    <a:pt x="3" y="9"/>
                  </a:lnTo>
                  <a:lnTo>
                    <a:pt x="0" y="6"/>
                  </a:lnTo>
                  <a:lnTo>
                    <a:pt x="3" y="0"/>
                  </a:lnTo>
                  <a:lnTo>
                    <a:pt x="11" y="6"/>
                  </a:lnTo>
                  <a:lnTo>
                    <a:pt x="7" y="14"/>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56">
              <a:extLst>
                <a:ext uri="{FF2B5EF4-FFF2-40B4-BE49-F238E27FC236}">
                  <a16:creationId xmlns:a16="http://schemas.microsoft.com/office/drawing/2014/main" id="{273C0AD7-9068-43B4-80CA-1FB0E0B2B549}"/>
                </a:ext>
              </a:extLst>
            </p:cNvPr>
            <p:cNvSpPr>
              <a:spLocks/>
            </p:cNvSpPr>
            <p:nvPr/>
          </p:nvSpPr>
          <p:spPr bwMode="auto">
            <a:xfrm>
              <a:off x="15757362" y="7652287"/>
              <a:ext cx="108322" cy="145461"/>
            </a:xfrm>
            <a:custGeom>
              <a:avLst/>
              <a:gdLst>
                <a:gd name="T0" fmla="*/ 40 w 40"/>
                <a:gd name="T1" fmla="*/ 26 h 53"/>
                <a:gd name="T2" fmla="*/ 0 w 40"/>
                <a:gd name="T3" fmla="*/ 26 h 53"/>
                <a:gd name="T4" fmla="*/ 40 w 40"/>
                <a:gd name="T5" fmla="*/ 26 h 53"/>
              </a:gdLst>
              <a:ahLst/>
              <a:cxnLst>
                <a:cxn ang="0">
                  <a:pos x="T0" y="T1"/>
                </a:cxn>
                <a:cxn ang="0">
                  <a:pos x="T2" y="T3"/>
                </a:cxn>
                <a:cxn ang="0">
                  <a:pos x="T4" y="T5"/>
                </a:cxn>
              </a:cxnLst>
              <a:rect l="0" t="0" r="r" b="b"/>
              <a:pathLst>
                <a:path w="40" h="53">
                  <a:moveTo>
                    <a:pt x="40" y="26"/>
                  </a:moveTo>
                  <a:cubicBezTo>
                    <a:pt x="40" y="53"/>
                    <a:pt x="0" y="53"/>
                    <a:pt x="0" y="26"/>
                  </a:cubicBezTo>
                  <a:cubicBezTo>
                    <a:pt x="0" y="0"/>
                    <a:pt x="40" y="0"/>
                    <a:pt x="40" y="2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65" name="Oval 64">
            <a:extLst>
              <a:ext uri="{FF2B5EF4-FFF2-40B4-BE49-F238E27FC236}">
                <a16:creationId xmlns:a16="http://schemas.microsoft.com/office/drawing/2014/main" id="{D0A910F7-C1F4-4DB4-A4FF-A8589A52994B}"/>
              </a:ext>
            </a:extLst>
          </p:cNvPr>
          <p:cNvSpPr/>
          <p:nvPr/>
        </p:nvSpPr>
        <p:spPr>
          <a:xfrm>
            <a:off x="6329139" y="10922880"/>
            <a:ext cx="322913" cy="322913"/>
          </a:xfrm>
          <a:prstGeom prst="ellipse">
            <a:avLst/>
          </a:prstGeom>
          <a:solidFill>
            <a:schemeClr val="accent1"/>
          </a:solidFill>
          <a:ln w="50800" cmpd="dbl">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a:extLst>
              <a:ext uri="{FF2B5EF4-FFF2-40B4-BE49-F238E27FC236}">
                <a16:creationId xmlns:a16="http://schemas.microsoft.com/office/drawing/2014/main" id="{87500F37-D0C6-4E4C-9A3D-F79BDCAA1938}"/>
              </a:ext>
            </a:extLst>
          </p:cNvPr>
          <p:cNvSpPr/>
          <p:nvPr/>
        </p:nvSpPr>
        <p:spPr>
          <a:xfrm>
            <a:off x="10284681" y="10068166"/>
            <a:ext cx="322913" cy="322913"/>
          </a:xfrm>
          <a:prstGeom prst="ellipse">
            <a:avLst/>
          </a:prstGeom>
          <a:solidFill>
            <a:schemeClr val="accent1"/>
          </a:solidFill>
          <a:ln w="50800" cmpd="dbl">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8" name="Straight Connector 67">
            <a:extLst>
              <a:ext uri="{FF2B5EF4-FFF2-40B4-BE49-F238E27FC236}">
                <a16:creationId xmlns:a16="http://schemas.microsoft.com/office/drawing/2014/main" id="{79DC20EC-EBC0-4B08-ABAA-C8534D7FD8C4}"/>
              </a:ext>
            </a:extLst>
          </p:cNvPr>
          <p:cNvCxnSpPr>
            <a:cxnSpLocks/>
          </p:cNvCxnSpPr>
          <p:nvPr/>
        </p:nvCxnSpPr>
        <p:spPr>
          <a:xfrm flipV="1">
            <a:off x="3254355" y="6048778"/>
            <a:ext cx="0" cy="4333018"/>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63" name="Oval 62">
            <a:extLst>
              <a:ext uri="{FF2B5EF4-FFF2-40B4-BE49-F238E27FC236}">
                <a16:creationId xmlns:a16="http://schemas.microsoft.com/office/drawing/2014/main" id="{62B5EED7-A7A3-46CC-AFC6-C8896B751C20}"/>
              </a:ext>
            </a:extLst>
          </p:cNvPr>
          <p:cNvSpPr/>
          <p:nvPr/>
        </p:nvSpPr>
        <p:spPr>
          <a:xfrm>
            <a:off x="3098069" y="10220339"/>
            <a:ext cx="322913" cy="322913"/>
          </a:xfrm>
          <a:prstGeom prst="ellipse">
            <a:avLst/>
          </a:prstGeom>
          <a:solidFill>
            <a:schemeClr val="accent1"/>
          </a:solidFill>
          <a:ln w="50800" cmpd="dbl">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1" name="Group 100">
            <a:extLst>
              <a:ext uri="{FF2B5EF4-FFF2-40B4-BE49-F238E27FC236}">
                <a16:creationId xmlns:a16="http://schemas.microsoft.com/office/drawing/2014/main" id="{78790BA1-DEA4-4CFA-96FB-23CB615B0070}"/>
              </a:ext>
            </a:extLst>
          </p:cNvPr>
          <p:cNvGrpSpPr/>
          <p:nvPr/>
        </p:nvGrpSpPr>
        <p:grpSpPr>
          <a:xfrm>
            <a:off x="1603189" y="6092998"/>
            <a:ext cx="3254738" cy="1569660"/>
            <a:chOff x="1211303" y="4068306"/>
            <a:chExt cx="3254738" cy="1569660"/>
          </a:xfrm>
        </p:grpSpPr>
        <p:sp>
          <p:nvSpPr>
            <p:cNvPr id="70" name="TextBox 69">
              <a:extLst>
                <a:ext uri="{FF2B5EF4-FFF2-40B4-BE49-F238E27FC236}">
                  <a16:creationId xmlns:a16="http://schemas.microsoft.com/office/drawing/2014/main" id="{49071C39-916B-4301-8AE2-018EFA6F2767}"/>
                </a:ext>
              </a:extLst>
            </p:cNvPr>
            <p:cNvSpPr txBox="1"/>
            <p:nvPr/>
          </p:nvSpPr>
          <p:spPr>
            <a:xfrm>
              <a:off x="1211303" y="4345304"/>
              <a:ext cx="1627369" cy="1015663"/>
            </a:xfrm>
            <a:prstGeom prst="rect">
              <a:avLst/>
            </a:prstGeom>
            <a:noFill/>
          </p:spPr>
          <p:txBody>
            <a:bodyPr wrap="square" rtlCol="0">
              <a:spAutoFit/>
            </a:bodyPr>
            <a:lstStyle/>
            <a:p>
              <a:pPr algn="r"/>
              <a:r>
                <a:rPr lang="en-US" sz="2000">
                  <a:latin typeface="Open Sans" panose="020B0606030504020204" pitchFamily="34" charset="0"/>
                  <a:ea typeface="Open Sans" panose="020B0606030504020204" pitchFamily="34" charset="0"/>
                  <a:cs typeface="Open Sans" panose="020B0606030504020204" pitchFamily="34" charset="0"/>
                </a:rPr>
                <a:t>Total Confirmed Cases</a:t>
              </a:r>
            </a:p>
          </p:txBody>
        </p:sp>
        <p:sp>
          <p:nvSpPr>
            <p:cNvPr id="71" name="TextBox 70">
              <a:extLst>
                <a:ext uri="{FF2B5EF4-FFF2-40B4-BE49-F238E27FC236}">
                  <a16:creationId xmlns:a16="http://schemas.microsoft.com/office/drawing/2014/main" id="{4B11D06B-A480-4AC1-A8F2-50CD84BE13F4}"/>
                </a:ext>
              </a:extLst>
            </p:cNvPr>
            <p:cNvSpPr txBox="1"/>
            <p:nvPr/>
          </p:nvSpPr>
          <p:spPr>
            <a:xfrm>
              <a:off x="2838672" y="4068306"/>
              <a:ext cx="1627369" cy="1569660"/>
            </a:xfrm>
            <a:prstGeom prst="rect">
              <a:avLst/>
            </a:prstGeom>
            <a:noFill/>
          </p:spPr>
          <p:txBody>
            <a:bodyPr wrap="none" rtlCol="0">
              <a:spAutoFit/>
            </a:bodyPr>
            <a:lstStyle/>
            <a:p>
              <a:pPr algn="ctr"/>
              <a:r>
                <a:rPr lang="en-US" sz="9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89</a:t>
              </a:r>
            </a:p>
          </p:txBody>
        </p:sp>
      </p:grpSp>
      <p:grpSp>
        <p:nvGrpSpPr>
          <p:cNvPr id="102" name="Group 101">
            <a:extLst>
              <a:ext uri="{FF2B5EF4-FFF2-40B4-BE49-F238E27FC236}">
                <a16:creationId xmlns:a16="http://schemas.microsoft.com/office/drawing/2014/main" id="{72024892-6AAF-4EFB-9C34-C38951CFD906}"/>
              </a:ext>
            </a:extLst>
          </p:cNvPr>
          <p:cNvGrpSpPr/>
          <p:nvPr/>
        </p:nvGrpSpPr>
        <p:grpSpPr>
          <a:xfrm>
            <a:off x="6560254" y="4318162"/>
            <a:ext cx="3161415" cy="1569660"/>
            <a:chOff x="6168367" y="2293470"/>
            <a:chExt cx="3161415" cy="1569660"/>
          </a:xfrm>
        </p:grpSpPr>
        <p:sp>
          <p:nvSpPr>
            <p:cNvPr id="72" name="TextBox 71">
              <a:extLst>
                <a:ext uri="{FF2B5EF4-FFF2-40B4-BE49-F238E27FC236}">
                  <a16:creationId xmlns:a16="http://schemas.microsoft.com/office/drawing/2014/main" id="{B8DA8D69-B949-4A9B-A92B-D11F6D8DD6AA}"/>
                </a:ext>
              </a:extLst>
            </p:cNvPr>
            <p:cNvSpPr txBox="1"/>
            <p:nvPr/>
          </p:nvSpPr>
          <p:spPr>
            <a:xfrm>
              <a:off x="7702413" y="2570468"/>
              <a:ext cx="1627369" cy="1015663"/>
            </a:xfrm>
            <a:prstGeom prst="rect">
              <a:avLst/>
            </a:prstGeom>
            <a:noFill/>
          </p:spPr>
          <p:txBody>
            <a:bodyPr wrap="square" rtlCol="0">
              <a:spAutoFit/>
            </a:bodyPr>
            <a:lstStyle/>
            <a:p>
              <a:r>
                <a:rPr lang="en-US" sz="2000">
                  <a:latin typeface="Open Sans" panose="020B0606030504020204" pitchFamily="34" charset="0"/>
                  <a:ea typeface="Open Sans" panose="020B0606030504020204" pitchFamily="34" charset="0"/>
                  <a:cs typeface="Open Sans" panose="020B0606030504020204" pitchFamily="34" charset="0"/>
                </a:rPr>
                <a:t>Total Confirmed Cases</a:t>
              </a:r>
            </a:p>
          </p:txBody>
        </p:sp>
        <p:sp>
          <p:nvSpPr>
            <p:cNvPr id="73" name="TextBox 72">
              <a:extLst>
                <a:ext uri="{FF2B5EF4-FFF2-40B4-BE49-F238E27FC236}">
                  <a16:creationId xmlns:a16="http://schemas.microsoft.com/office/drawing/2014/main" id="{F2CF4607-58F1-41F6-8EC6-2C0CEF56E3CD}"/>
                </a:ext>
              </a:extLst>
            </p:cNvPr>
            <p:cNvSpPr txBox="1"/>
            <p:nvPr/>
          </p:nvSpPr>
          <p:spPr>
            <a:xfrm>
              <a:off x="6168367" y="2293470"/>
              <a:ext cx="1627369" cy="1569660"/>
            </a:xfrm>
            <a:prstGeom prst="rect">
              <a:avLst/>
            </a:prstGeom>
            <a:noFill/>
          </p:spPr>
          <p:txBody>
            <a:bodyPr wrap="none" rtlCol="0">
              <a:spAutoFit/>
            </a:bodyPr>
            <a:lstStyle/>
            <a:p>
              <a:pPr algn="ctr"/>
              <a:r>
                <a:rPr lang="en-US" sz="9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21</a:t>
              </a:r>
            </a:p>
          </p:txBody>
        </p:sp>
      </p:grpSp>
      <p:cxnSp>
        <p:nvCxnSpPr>
          <p:cNvPr id="74" name="Straight Connector 73">
            <a:extLst>
              <a:ext uri="{FF2B5EF4-FFF2-40B4-BE49-F238E27FC236}">
                <a16:creationId xmlns:a16="http://schemas.microsoft.com/office/drawing/2014/main" id="{2D92D34B-655F-4924-BC5A-FE8AB746EE7D}"/>
              </a:ext>
            </a:extLst>
          </p:cNvPr>
          <p:cNvCxnSpPr>
            <a:cxnSpLocks/>
          </p:cNvCxnSpPr>
          <p:nvPr/>
        </p:nvCxnSpPr>
        <p:spPr>
          <a:xfrm flipV="1">
            <a:off x="6490594" y="3903369"/>
            <a:ext cx="0" cy="716549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8C62F4E-7B70-4AA1-8EBE-DA5CE71DB392}"/>
              </a:ext>
            </a:extLst>
          </p:cNvPr>
          <p:cNvCxnSpPr>
            <a:cxnSpLocks/>
          </p:cNvCxnSpPr>
          <p:nvPr/>
        </p:nvCxnSpPr>
        <p:spPr>
          <a:xfrm flipV="1">
            <a:off x="10439684" y="6781542"/>
            <a:ext cx="0" cy="3467172"/>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grpSp>
        <p:nvGrpSpPr>
          <p:cNvPr id="103" name="Group 102">
            <a:extLst>
              <a:ext uri="{FF2B5EF4-FFF2-40B4-BE49-F238E27FC236}">
                <a16:creationId xmlns:a16="http://schemas.microsoft.com/office/drawing/2014/main" id="{0DEE5CCE-FC78-4585-A03D-C05939AD28A2}"/>
              </a:ext>
            </a:extLst>
          </p:cNvPr>
          <p:cNvGrpSpPr/>
          <p:nvPr/>
        </p:nvGrpSpPr>
        <p:grpSpPr>
          <a:xfrm>
            <a:off x="10564708" y="6781542"/>
            <a:ext cx="3161415" cy="1569660"/>
            <a:chOff x="10172821" y="4756850"/>
            <a:chExt cx="3161415" cy="1569660"/>
          </a:xfrm>
        </p:grpSpPr>
        <p:sp>
          <p:nvSpPr>
            <p:cNvPr id="80" name="TextBox 79">
              <a:extLst>
                <a:ext uri="{FF2B5EF4-FFF2-40B4-BE49-F238E27FC236}">
                  <a16:creationId xmlns:a16="http://schemas.microsoft.com/office/drawing/2014/main" id="{7C4FFE09-B282-4549-9EDF-7D5CC7E2B91B}"/>
                </a:ext>
              </a:extLst>
            </p:cNvPr>
            <p:cNvSpPr txBox="1"/>
            <p:nvPr/>
          </p:nvSpPr>
          <p:spPr>
            <a:xfrm>
              <a:off x="11706867" y="5033848"/>
              <a:ext cx="1627369" cy="1015663"/>
            </a:xfrm>
            <a:prstGeom prst="rect">
              <a:avLst/>
            </a:prstGeom>
            <a:noFill/>
          </p:spPr>
          <p:txBody>
            <a:bodyPr wrap="square" rtlCol="0">
              <a:spAutoFit/>
            </a:bodyPr>
            <a:lstStyle/>
            <a:p>
              <a:r>
                <a:rPr lang="en-US" sz="2000">
                  <a:latin typeface="Open Sans" panose="020B0606030504020204" pitchFamily="34" charset="0"/>
                  <a:ea typeface="Open Sans" panose="020B0606030504020204" pitchFamily="34" charset="0"/>
                  <a:cs typeface="Open Sans" panose="020B0606030504020204" pitchFamily="34" charset="0"/>
                </a:rPr>
                <a:t>Total Confirmed Cases</a:t>
              </a:r>
            </a:p>
          </p:txBody>
        </p:sp>
        <p:sp>
          <p:nvSpPr>
            <p:cNvPr id="81" name="TextBox 80">
              <a:extLst>
                <a:ext uri="{FF2B5EF4-FFF2-40B4-BE49-F238E27FC236}">
                  <a16:creationId xmlns:a16="http://schemas.microsoft.com/office/drawing/2014/main" id="{7FBEA654-CA44-4219-B3A2-CC75B4FDDB58}"/>
                </a:ext>
              </a:extLst>
            </p:cNvPr>
            <p:cNvSpPr txBox="1"/>
            <p:nvPr/>
          </p:nvSpPr>
          <p:spPr>
            <a:xfrm>
              <a:off x="10172821" y="4756850"/>
              <a:ext cx="1627369" cy="1569660"/>
            </a:xfrm>
            <a:prstGeom prst="rect">
              <a:avLst/>
            </a:prstGeom>
            <a:noFill/>
          </p:spPr>
          <p:txBody>
            <a:bodyPr wrap="none" rtlCol="0">
              <a:spAutoFit/>
            </a:bodyPr>
            <a:lstStyle/>
            <a:p>
              <a:pPr algn="ctr"/>
              <a:r>
                <a:rPr lang="en-US" sz="9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94</a:t>
              </a:r>
            </a:p>
          </p:txBody>
        </p:sp>
      </p:grpSp>
      <p:sp>
        <p:nvSpPr>
          <p:cNvPr id="84" name="TextBox 83">
            <a:extLst>
              <a:ext uri="{FF2B5EF4-FFF2-40B4-BE49-F238E27FC236}">
                <a16:creationId xmlns:a16="http://schemas.microsoft.com/office/drawing/2014/main" id="{EE23E6A8-3E53-40F3-BEFF-1614D2F1FF01}"/>
              </a:ext>
            </a:extLst>
          </p:cNvPr>
          <p:cNvSpPr txBox="1"/>
          <p:nvPr/>
        </p:nvSpPr>
        <p:spPr>
          <a:xfrm>
            <a:off x="15097366" y="2394741"/>
            <a:ext cx="6138579" cy="4154984"/>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of the </a:t>
            </a:r>
          </a:p>
          <a:p>
            <a:pPr algn="ct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9" name="TextBox 88">
            <a:extLst>
              <a:ext uri="{FF2B5EF4-FFF2-40B4-BE49-F238E27FC236}">
                <a16:creationId xmlns:a16="http://schemas.microsoft.com/office/drawing/2014/main" id="{52EF8399-DAAF-46D8-A5C8-7527A407F44D}"/>
              </a:ext>
            </a:extLst>
          </p:cNvPr>
          <p:cNvSpPr txBox="1"/>
          <p:nvPr/>
        </p:nvSpPr>
        <p:spPr>
          <a:xfrm>
            <a:off x="16914535" y="10666941"/>
            <a:ext cx="4061960" cy="1261884"/>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01.</a:t>
            </a:r>
          </a:p>
          <a:p>
            <a:pPr defTabSz="457108"/>
            <a:r>
              <a:rPr lang="en-US">
                <a:solidFill>
                  <a:schemeClr val="tx1">
                    <a:alpha val="54000"/>
                  </a:schemeClr>
                </a:solidFill>
                <a:latin typeface="Calibri"/>
              </a:rPr>
              <a:t>Cras sed maximus ante, vel bibendum justo. Integer pulvinar erat in quam</a:t>
            </a:r>
          </a:p>
        </p:txBody>
      </p:sp>
      <p:sp>
        <p:nvSpPr>
          <p:cNvPr id="90" name="TextBox 89">
            <a:extLst>
              <a:ext uri="{FF2B5EF4-FFF2-40B4-BE49-F238E27FC236}">
                <a16:creationId xmlns:a16="http://schemas.microsoft.com/office/drawing/2014/main" id="{F9D79441-8548-4126-8877-2C3FB55170D9}"/>
              </a:ext>
            </a:extLst>
          </p:cNvPr>
          <p:cNvSpPr txBox="1"/>
          <p:nvPr/>
        </p:nvSpPr>
        <p:spPr>
          <a:xfrm>
            <a:off x="16069104" y="12646697"/>
            <a:ext cx="4061960" cy="984885"/>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02.</a:t>
            </a:r>
          </a:p>
          <a:p>
            <a:pPr defTabSz="457108"/>
            <a:r>
              <a:rPr lang="en-US">
                <a:solidFill>
                  <a:schemeClr val="tx1">
                    <a:alpha val="54000"/>
                  </a:schemeClr>
                </a:solidFill>
                <a:latin typeface="Calibri"/>
              </a:rPr>
              <a:t>Cras sed maximus ante, </a:t>
            </a:r>
          </a:p>
        </p:txBody>
      </p:sp>
      <p:sp>
        <p:nvSpPr>
          <p:cNvPr id="91" name="TextBox 90">
            <a:extLst>
              <a:ext uri="{FF2B5EF4-FFF2-40B4-BE49-F238E27FC236}">
                <a16:creationId xmlns:a16="http://schemas.microsoft.com/office/drawing/2014/main" id="{D4153816-82BB-4656-BD31-82604716A7A0}"/>
              </a:ext>
            </a:extLst>
          </p:cNvPr>
          <p:cNvSpPr txBox="1"/>
          <p:nvPr/>
        </p:nvSpPr>
        <p:spPr>
          <a:xfrm>
            <a:off x="16789255" y="14234281"/>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03.</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86" name="Freeform 5">
            <a:extLst>
              <a:ext uri="{FF2B5EF4-FFF2-40B4-BE49-F238E27FC236}">
                <a16:creationId xmlns:a16="http://schemas.microsoft.com/office/drawing/2014/main" id="{F470BB3F-4FED-4672-B156-9F186DA0DDB4}"/>
              </a:ext>
            </a:extLst>
          </p:cNvPr>
          <p:cNvSpPr>
            <a:spLocks/>
          </p:cNvSpPr>
          <p:nvPr/>
        </p:nvSpPr>
        <p:spPr bwMode="auto">
          <a:xfrm>
            <a:off x="15182150" y="10514470"/>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88" name="Freeform 5">
            <a:extLst>
              <a:ext uri="{FF2B5EF4-FFF2-40B4-BE49-F238E27FC236}">
                <a16:creationId xmlns:a16="http://schemas.microsoft.com/office/drawing/2014/main" id="{38FE8884-339D-4791-A9A2-FCED69A730C2}"/>
              </a:ext>
            </a:extLst>
          </p:cNvPr>
          <p:cNvSpPr>
            <a:spLocks/>
          </p:cNvSpPr>
          <p:nvPr/>
        </p:nvSpPr>
        <p:spPr bwMode="auto">
          <a:xfrm>
            <a:off x="15056870" y="14220308"/>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i</a:t>
            </a:r>
          </a:p>
        </p:txBody>
      </p:sp>
      <p:sp>
        <p:nvSpPr>
          <p:cNvPr id="87" name="Freeform 5">
            <a:extLst>
              <a:ext uri="{FF2B5EF4-FFF2-40B4-BE49-F238E27FC236}">
                <a16:creationId xmlns:a16="http://schemas.microsoft.com/office/drawing/2014/main" id="{322E4F44-2C7D-4CF0-BE14-5042EE88BB54}"/>
              </a:ext>
            </a:extLst>
          </p:cNvPr>
          <p:cNvSpPr>
            <a:spLocks/>
          </p:cNvSpPr>
          <p:nvPr/>
        </p:nvSpPr>
        <p:spPr bwMode="auto">
          <a:xfrm>
            <a:off x="19669774" y="12355725"/>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U</a:t>
            </a:r>
          </a:p>
        </p:txBody>
      </p:sp>
    </p:spTree>
    <p:extLst>
      <p:ext uri="{BB962C8B-B14F-4D97-AF65-F5344CB8AC3E}">
        <p14:creationId xmlns:p14="http://schemas.microsoft.com/office/powerpoint/2010/main" val="10742693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00"/>
                                  </p:stCondLst>
                                  <p:childTnLst>
                                    <p:set>
                                      <p:cBhvr>
                                        <p:cTn id="6" dur="1" fill="hold">
                                          <p:stCondLst>
                                            <p:cond delay="0"/>
                                          </p:stCondLst>
                                        </p:cTn>
                                        <p:tgtEl>
                                          <p:spTgt spid="87"/>
                                        </p:tgtEl>
                                        <p:attrNameLst>
                                          <p:attrName>style.visibility</p:attrName>
                                        </p:attrNameLst>
                                      </p:cBhvr>
                                      <p:to>
                                        <p:strVal val="visible"/>
                                      </p:to>
                                    </p:set>
                                    <p:anim calcmode="lin" valueType="num">
                                      <p:cBhvr additive="base">
                                        <p:cTn id="7" dur="1500" fill="hold"/>
                                        <p:tgtEl>
                                          <p:spTgt spid="87"/>
                                        </p:tgtEl>
                                        <p:attrNameLst>
                                          <p:attrName>ppt_x</p:attrName>
                                        </p:attrNameLst>
                                      </p:cBhvr>
                                      <p:tavLst>
                                        <p:tav tm="0">
                                          <p:val>
                                            <p:strVal val="1+#ppt_w/2"/>
                                          </p:val>
                                        </p:tav>
                                        <p:tav tm="100000">
                                          <p:val>
                                            <p:strVal val="#ppt_x"/>
                                          </p:val>
                                        </p:tav>
                                      </p:tavLst>
                                    </p:anim>
                                    <p:anim calcmode="lin" valueType="num">
                                      <p:cBhvr additive="base">
                                        <p:cTn id="8" dur="1500" fill="hold"/>
                                        <p:tgtEl>
                                          <p:spTgt spid="87"/>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89"/>
                                        </p:tgtEl>
                                        <p:attrNameLst>
                                          <p:attrName>style.visibility</p:attrName>
                                        </p:attrNameLst>
                                      </p:cBhvr>
                                      <p:to>
                                        <p:strVal val="visible"/>
                                      </p:to>
                                    </p:set>
                                    <p:anim calcmode="lin" valueType="num">
                                      <p:cBhvr additive="base">
                                        <p:cTn id="11" dur="1500" fill="hold"/>
                                        <p:tgtEl>
                                          <p:spTgt spid="89"/>
                                        </p:tgtEl>
                                        <p:attrNameLst>
                                          <p:attrName>ppt_x</p:attrName>
                                        </p:attrNameLst>
                                      </p:cBhvr>
                                      <p:tavLst>
                                        <p:tav tm="0">
                                          <p:val>
                                            <p:strVal val="1+#ppt_w/2"/>
                                          </p:val>
                                        </p:tav>
                                        <p:tav tm="100000">
                                          <p:val>
                                            <p:strVal val="#ppt_x"/>
                                          </p:val>
                                        </p:tav>
                                      </p:tavLst>
                                    </p:anim>
                                    <p:anim calcmode="lin" valueType="num">
                                      <p:cBhvr additive="base">
                                        <p:cTn id="12" dur="1500" fill="hold"/>
                                        <p:tgtEl>
                                          <p:spTgt spid="89"/>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300"/>
                                  </p:stCondLst>
                                  <p:childTnLst>
                                    <p:set>
                                      <p:cBhvr>
                                        <p:cTn id="14" dur="1" fill="hold">
                                          <p:stCondLst>
                                            <p:cond delay="0"/>
                                          </p:stCondLst>
                                        </p:cTn>
                                        <p:tgtEl>
                                          <p:spTgt spid="90"/>
                                        </p:tgtEl>
                                        <p:attrNameLst>
                                          <p:attrName>style.visibility</p:attrName>
                                        </p:attrNameLst>
                                      </p:cBhvr>
                                      <p:to>
                                        <p:strVal val="visible"/>
                                      </p:to>
                                    </p:set>
                                    <p:anim calcmode="lin" valueType="num">
                                      <p:cBhvr additive="base">
                                        <p:cTn id="15" dur="1500" fill="hold"/>
                                        <p:tgtEl>
                                          <p:spTgt spid="90"/>
                                        </p:tgtEl>
                                        <p:attrNameLst>
                                          <p:attrName>ppt_x</p:attrName>
                                        </p:attrNameLst>
                                      </p:cBhvr>
                                      <p:tavLst>
                                        <p:tav tm="0">
                                          <p:val>
                                            <p:strVal val="1+#ppt_w/2"/>
                                          </p:val>
                                        </p:tav>
                                        <p:tav tm="100000">
                                          <p:val>
                                            <p:strVal val="#ppt_x"/>
                                          </p:val>
                                        </p:tav>
                                      </p:tavLst>
                                    </p:anim>
                                    <p:anim calcmode="lin" valueType="num">
                                      <p:cBhvr additive="base">
                                        <p:cTn id="16" dur="1500" fill="hold"/>
                                        <p:tgtEl>
                                          <p:spTgt spid="90"/>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400"/>
                                  </p:stCondLst>
                                  <p:childTnLst>
                                    <p:set>
                                      <p:cBhvr>
                                        <p:cTn id="18" dur="1" fill="hold">
                                          <p:stCondLst>
                                            <p:cond delay="0"/>
                                          </p:stCondLst>
                                        </p:cTn>
                                        <p:tgtEl>
                                          <p:spTgt spid="91"/>
                                        </p:tgtEl>
                                        <p:attrNameLst>
                                          <p:attrName>style.visibility</p:attrName>
                                        </p:attrNameLst>
                                      </p:cBhvr>
                                      <p:to>
                                        <p:strVal val="visible"/>
                                      </p:to>
                                    </p:set>
                                    <p:anim calcmode="lin" valueType="num">
                                      <p:cBhvr additive="base">
                                        <p:cTn id="19" dur="1500" fill="hold"/>
                                        <p:tgtEl>
                                          <p:spTgt spid="91"/>
                                        </p:tgtEl>
                                        <p:attrNameLst>
                                          <p:attrName>ppt_x</p:attrName>
                                        </p:attrNameLst>
                                      </p:cBhvr>
                                      <p:tavLst>
                                        <p:tav tm="0">
                                          <p:val>
                                            <p:strVal val="1+#ppt_w/2"/>
                                          </p:val>
                                        </p:tav>
                                        <p:tav tm="100000">
                                          <p:val>
                                            <p:strVal val="#ppt_x"/>
                                          </p:val>
                                        </p:tav>
                                      </p:tavLst>
                                    </p:anim>
                                    <p:anim calcmode="lin" valueType="num">
                                      <p:cBhvr additive="base">
                                        <p:cTn id="20" dur="1500" fill="hold"/>
                                        <p:tgtEl>
                                          <p:spTgt spid="91"/>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500"/>
                                  </p:stCondLst>
                                  <p:childTnLst>
                                    <p:set>
                                      <p:cBhvr>
                                        <p:cTn id="22" dur="1" fill="hold">
                                          <p:stCondLst>
                                            <p:cond delay="0"/>
                                          </p:stCondLst>
                                        </p:cTn>
                                        <p:tgtEl>
                                          <p:spTgt spid="88"/>
                                        </p:tgtEl>
                                        <p:attrNameLst>
                                          <p:attrName>style.visibility</p:attrName>
                                        </p:attrNameLst>
                                      </p:cBhvr>
                                      <p:to>
                                        <p:strVal val="visible"/>
                                      </p:to>
                                    </p:set>
                                    <p:anim calcmode="lin" valueType="num">
                                      <p:cBhvr additive="base">
                                        <p:cTn id="23" dur="1500" fill="hold"/>
                                        <p:tgtEl>
                                          <p:spTgt spid="88"/>
                                        </p:tgtEl>
                                        <p:attrNameLst>
                                          <p:attrName>ppt_x</p:attrName>
                                        </p:attrNameLst>
                                      </p:cBhvr>
                                      <p:tavLst>
                                        <p:tav tm="0">
                                          <p:val>
                                            <p:strVal val="1+#ppt_w/2"/>
                                          </p:val>
                                        </p:tav>
                                        <p:tav tm="100000">
                                          <p:val>
                                            <p:strVal val="#ppt_x"/>
                                          </p:val>
                                        </p:tav>
                                      </p:tavLst>
                                    </p:anim>
                                    <p:anim calcmode="lin" valueType="num">
                                      <p:cBhvr additive="base">
                                        <p:cTn id="24" dur="1500" fill="hold"/>
                                        <p:tgtEl>
                                          <p:spTgt spid="88"/>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600"/>
                                  </p:stCondLst>
                                  <p:childTnLst>
                                    <p:set>
                                      <p:cBhvr>
                                        <p:cTn id="26" dur="1" fill="hold">
                                          <p:stCondLst>
                                            <p:cond delay="0"/>
                                          </p:stCondLst>
                                        </p:cTn>
                                        <p:tgtEl>
                                          <p:spTgt spid="86"/>
                                        </p:tgtEl>
                                        <p:attrNameLst>
                                          <p:attrName>style.visibility</p:attrName>
                                        </p:attrNameLst>
                                      </p:cBhvr>
                                      <p:to>
                                        <p:strVal val="visible"/>
                                      </p:to>
                                    </p:set>
                                    <p:anim calcmode="lin" valueType="num">
                                      <p:cBhvr additive="base">
                                        <p:cTn id="27" dur="1500" fill="hold"/>
                                        <p:tgtEl>
                                          <p:spTgt spid="86"/>
                                        </p:tgtEl>
                                        <p:attrNameLst>
                                          <p:attrName>ppt_x</p:attrName>
                                        </p:attrNameLst>
                                      </p:cBhvr>
                                      <p:tavLst>
                                        <p:tav tm="0">
                                          <p:val>
                                            <p:strVal val="1+#ppt_w/2"/>
                                          </p:val>
                                        </p:tav>
                                        <p:tav tm="100000">
                                          <p:val>
                                            <p:strVal val="#ppt_x"/>
                                          </p:val>
                                        </p:tav>
                                      </p:tavLst>
                                    </p:anim>
                                    <p:anim calcmode="lin" valueType="num">
                                      <p:cBhvr additive="base">
                                        <p:cTn id="28" dur="1500" fill="hold"/>
                                        <p:tgtEl>
                                          <p:spTgt spid="86"/>
                                        </p:tgtEl>
                                        <p:attrNameLst>
                                          <p:attrName>ppt_y</p:attrName>
                                        </p:attrNameLst>
                                      </p:cBhvr>
                                      <p:tavLst>
                                        <p:tav tm="0">
                                          <p:val>
                                            <p:strVal val="#ppt_y"/>
                                          </p:val>
                                        </p:tav>
                                        <p:tav tm="100000">
                                          <p:val>
                                            <p:strVal val="#ppt_y"/>
                                          </p:val>
                                        </p:tav>
                                      </p:tavLst>
                                    </p:anim>
                                  </p:childTnLst>
                                </p:cTn>
                              </p:par>
                              <p:par>
                                <p:cTn id="29" presetID="49" presetClass="entr" presetSubtype="0" decel="100000" fill="hold" grpId="0" nodeType="withEffect">
                                  <p:stCondLst>
                                    <p:cond delay="600"/>
                                  </p:stCondLst>
                                  <p:childTnLst>
                                    <p:set>
                                      <p:cBhvr>
                                        <p:cTn id="30" dur="1" fill="hold">
                                          <p:stCondLst>
                                            <p:cond delay="0"/>
                                          </p:stCondLst>
                                        </p:cTn>
                                        <p:tgtEl>
                                          <p:spTgt spid="65"/>
                                        </p:tgtEl>
                                        <p:attrNameLst>
                                          <p:attrName>style.visibility</p:attrName>
                                        </p:attrNameLst>
                                      </p:cBhvr>
                                      <p:to>
                                        <p:strVal val="visible"/>
                                      </p:to>
                                    </p:set>
                                    <p:anim calcmode="lin" valueType="num">
                                      <p:cBhvr>
                                        <p:cTn id="31" dur="500" fill="hold"/>
                                        <p:tgtEl>
                                          <p:spTgt spid="65"/>
                                        </p:tgtEl>
                                        <p:attrNameLst>
                                          <p:attrName>ppt_w</p:attrName>
                                        </p:attrNameLst>
                                      </p:cBhvr>
                                      <p:tavLst>
                                        <p:tav tm="0">
                                          <p:val>
                                            <p:fltVal val="0"/>
                                          </p:val>
                                        </p:tav>
                                        <p:tav tm="100000">
                                          <p:val>
                                            <p:strVal val="#ppt_w"/>
                                          </p:val>
                                        </p:tav>
                                      </p:tavLst>
                                    </p:anim>
                                    <p:anim calcmode="lin" valueType="num">
                                      <p:cBhvr>
                                        <p:cTn id="32" dur="500" fill="hold"/>
                                        <p:tgtEl>
                                          <p:spTgt spid="65"/>
                                        </p:tgtEl>
                                        <p:attrNameLst>
                                          <p:attrName>ppt_h</p:attrName>
                                        </p:attrNameLst>
                                      </p:cBhvr>
                                      <p:tavLst>
                                        <p:tav tm="0">
                                          <p:val>
                                            <p:fltVal val="0"/>
                                          </p:val>
                                        </p:tav>
                                        <p:tav tm="100000">
                                          <p:val>
                                            <p:strVal val="#ppt_h"/>
                                          </p:val>
                                        </p:tav>
                                      </p:tavLst>
                                    </p:anim>
                                    <p:anim calcmode="lin" valueType="num">
                                      <p:cBhvr>
                                        <p:cTn id="33" dur="500" fill="hold"/>
                                        <p:tgtEl>
                                          <p:spTgt spid="65"/>
                                        </p:tgtEl>
                                        <p:attrNameLst>
                                          <p:attrName>style.rotation</p:attrName>
                                        </p:attrNameLst>
                                      </p:cBhvr>
                                      <p:tavLst>
                                        <p:tav tm="0">
                                          <p:val>
                                            <p:fltVal val="360"/>
                                          </p:val>
                                        </p:tav>
                                        <p:tav tm="100000">
                                          <p:val>
                                            <p:fltVal val="0"/>
                                          </p:val>
                                        </p:tav>
                                      </p:tavLst>
                                    </p:anim>
                                    <p:animEffect transition="in" filter="fade">
                                      <p:cBhvr>
                                        <p:cTn id="34" dur="500"/>
                                        <p:tgtEl>
                                          <p:spTgt spid="65"/>
                                        </p:tgtEl>
                                      </p:cBhvr>
                                    </p:animEffect>
                                  </p:childTnLst>
                                </p:cTn>
                              </p:par>
                              <p:par>
                                <p:cTn id="35" presetID="49" presetClass="entr" presetSubtype="0" decel="100000" fill="hold" grpId="0" nodeType="withEffect">
                                  <p:stCondLst>
                                    <p:cond delay="700"/>
                                  </p:stCondLst>
                                  <p:childTnLst>
                                    <p:set>
                                      <p:cBhvr>
                                        <p:cTn id="36" dur="1" fill="hold">
                                          <p:stCondLst>
                                            <p:cond delay="0"/>
                                          </p:stCondLst>
                                        </p:cTn>
                                        <p:tgtEl>
                                          <p:spTgt spid="66"/>
                                        </p:tgtEl>
                                        <p:attrNameLst>
                                          <p:attrName>style.visibility</p:attrName>
                                        </p:attrNameLst>
                                      </p:cBhvr>
                                      <p:to>
                                        <p:strVal val="visible"/>
                                      </p:to>
                                    </p:set>
                                    <p:anim calcmode="lin" valueType="num">
                                      <p:cBhvr>
                                        <p:cTn id="37" dur="500" fill="hold"/>
                                        <p:tgtEl>
                                          <p:spTgt spid="66"/>
                                        </p:tgtEl>
                                        <p:attrNameLst>
                                          <p:attrName>ppt_w</p:attrName>
                                        </p:attrNameLst>
                                      </p:cBhvr>
                                      <p:tavLst>
                                        <p:tav tm="0">
                                          <p:val>
                                            <p:fltVal val="0"/>
                                          </p:val>
                                        </p:tav>
                                        <p:tav tm="100000">
                                          <p:val>
                                            <p:strVal val="#ppt_w"/>
                                          </p:val>
                                        </p:tav>
                                      </p:tavLst>
                                    </p:anim>
                                    <p:anim calcmode="lin" valueType="num">
                                      <p:cBhvr>
                                        <p:cTn id="38" dur="500" fill="hold"/>
                                        <p:tgtEl>
                                          <p:spTgt spid="66"/>
                                        </p:tgtEl>
                                        <p:attrNameLst>
                                          <p:attrName>ppt_h</p:attrName>
                                        </p:attrNameLst>
                                      </p:cBhvr>
                                      <p:tavLst>
                                        <p:tav tm="0">
                                          <p:val>
                                            <p:fltVal val="0"/>
                                          </p:val>
                                        </p:tav>
                                        <p:tav tm="100000">
                                          <p:val>
                                            <p:strVal val="#ppt_h"/>
                                          </p:val>
                                        </p:tav>
                                      </p:tavLst>
                                    </p:anim>
                                    <p:anim calcmode="lin" valueType="num">
                                      <p:cBhvr>
                                        <p:cTn id="39" dur="500" fill="hold"/>
                                        <p:tgtEl>
                                          <p:spTgt spid="66"/>
                                        </p:tgtEl>
                                        <p:attrNameLst>
                                          <p:attrName>style.rotation</p:attrName>
                                        </p:attrNameLst>
                                      </p:cBhvr>
                                      <p:tavLst>
                                        <p:tav tm="0">
                                          <p:val>
                                            <p:fltVal val="360"/>
                                          </p:val>
                                        </p:tav>
                                        <p:tav tm="100000">
                                          <p:val>
                                            <p:fltVal val="0"/>
                                          </p:val>
                                        </p:tav>
                                      </p:tavLst>
                                    </p:anim>
                                    <p:animEffect transition="in" filter="fade">
                                      <p:cBhvr>
                                        <p:cTn id="40" dur="500"/>
                                        <p:tgtEl>
                                          <p:spTgt spid="66"/>
                                        </p:tgtEl>
                                      </p:cBhvr>
                                    </p:animEffect>
                                  </p:childTnLst>
                                </p:cTn>
                              </p:par>
                              <p:par>
                                <p:cTn id="41" presetID="49" presetClass="entr" presetSubtype="0" decel="100000" fill="hold" grpId="0" nodeType="withEffect">
                                  <p:stCondLst>
                                    <p:cond delay="800"/>
                                  </p:stCondLst>
                                  <p:childTnLst>
                                    <p:set>
                                      <p:cBhvr>
                                        <p:cTn id="42" dur="1" fill="hold">
                                          <p:stCondLst>
                                            <p:cond delay="0"/>
                                          </p:stCondLst>
                                        </p:cTn>
                                        <p:tgtEl>
                                          <p:spTgt spid="63"/>
                                        </p:tgtEl>
                                        <p:attrNameLst>
                                          <p:attrName>style.visibility</p:attrName>
                                        </p:attrNameLst>
                                      </p:cBhvr>
                                      <p:to>
                                        <p:strVal val="visible"/>
                                      </p:to>
                                    </p:set>
                                    <p:anim calcmode="lin" valueType="num">
                                      <p:cBhvr>
                                        <p:cTn id="43" dur="500" fill="hold"/>
                                        <p:tgtEl>
                                          <p:spTgt spid="63"/>
                                        </p:tgtEl>
                                        <p:attrNameLst>
                                          <p:attrName>ppt_w</p:attrName>
                                        </p:attrNameLst>
                                      </p:cBhvr>
                                      <p:tavLst>
                                        <p:tav tm="0">
                                          <p:val>
                                            <p:fltVal val="0"/>
                                          </p:val>
                                        </p:tav>
                                        <p:tav tm="100000">
                                          <p:val>
                                            <p:strVal val="#ppt_w"/>
                                          </p:val>
                                        </p:tav>
                                      </p:tavLst>
                                    </p:anim>
                                    <p:anim calcmode="lin" valueType="num">
                                      <p:cBhvr>
                                        <p:cTn id="44" dur="500" fill="hold"/>
                                        <p:tgtEl>
                                          <p:spTgt spid="63"/>
                                        </p:tgtEl>
                                        <p:attrNameLst>
                                          <p:attrName>ppt_h</p:attrName>
                                        </p:attrNameLst>
                                      </p:cBhvr>
                                      <p:tavLst>
                                        <p:tav tm="0">
                                          <p:val>
                                            <p:fltVal val="0"/>
                                          </p:val>
                                        </p:tav>
                                        <p:tav tm="100000">
                                          <p:val>
                                            <p:strVal val="#ppt_h"/>
                                          </p:val>
                                        </p:tav>
                                      </p:tavLst>
                                    </p:anim>
                                    <p:anim calcmode="lin" valueType="num">
                                      <p:cBhvr>
                                        <p:cTn id="45" dur="500" fill="hold"/>
                                        <p:tgtEl>
                                          <p:spTgt spid="63"/>
                                        </p:tgtEl>
                                        <p:attrNameLst>
                                          <p:attrName>style.rotation</p:attrName>
                                        </p:attrNameLst>
                                      </p:cBhvr>
                                      <p:tavLst>
                                        <p:tav tm="0">
                                          <p:val>
                                            <p:fltVal val="360"/>
                                          </p:val>
                                        </p:tav>
                                        <p:tav tm="100000">
                                          <p:val>
                                            <p:fltVal val="0"/>
                                          </p:val>
                                        </p:tav>
                                      </p:tavLst>
                                    </p:anim>
                                    <p:animEffect transition="in" filter="fade">
                                      <p:cBhvr>
                                        <p:cTn id="46" dur="500"/>
                                        <p:tgtEl>
                                          <p:spTgt spid="63"/>
                                        </p:tgtEl>
                                      </p:cBhvr>
                                    </p:animEffect>
                                  </p:childTnLst>
                                </p:cTn>
                              </p:par>
                              <p:par>
                                <p:cTn id="47" presetID="22" presetClass="entr" presetSubtype="4" fill="hold" nodeType="withEffect">
                                  <p:stCondLst>
                                    <p:cond delay="1000"/>
                                  </p:stCondLst>
                                  <p:childTnLst>
                                    <p:set>
                                      <p:cBhvr>
                                        <p:cTn id="48" dur="1" fill="hold">
                                          <p:stCondLst>
                                            <p:cond delay="0"/>
                                          </p:stCondLst>
                                        </p:cTn>
                                        <p:tgtEl>
                                          <p:spTgt spid="68"/>
                                        </p:tgtEl>
                                        <p:attrNameLst>
                                          <p:attrName>style.visibility</p:attrName>
                                        </p:attrNameLst>
                                      </p:cBhvr>
                                      <p:to>
                                        <p:strVal val="visible"/>
                                      </p:to>
                                    </p:set>
                                    <p:animEffect transition="in" filter="wipe(down)">
                                      <p:cBhvr>
                                        <p:cTn id="49" dur="500"/>
                                        <p:tgtEl>
                                          <p:spTgt spid="68"/>
                                        </p:tgtEl>
                                      </p:cBhvr>
                                    </p:animEffect>
                                  </p:childTnLst>
                                </p:cTn>
                              </p:par>
                              <p:par>
                                <p:cTn id="50" presetID="22" presetClass="entr" presetSubtype="4" fill="hold" nodeType="withEffect">
                                  <p:stCondLst>
                                    <p:cond delay="1100"/>
                                  </p:stCondLst>
                                  <p:childTnLst>
                                    <p:set>
                                      <p:cBhvr>
                                        <p:cTn id="51" dur="1" fill="hold">
                                          <p:stCondLst>
                                            <p:cond delay="0"/>
                                          </p:stCondLst>
                                        </p:cTn>
                                        <p:tgtEl>
                                          <p:spTgt spid="74"/>
                                        </p:tgtEl>
                                        <p:attrNameLst>
                                          <p:attrName>style.visibility</p:attrName>
                                        </p:attrNameLst>
                                      </p:cBhvr>
                                      <p:to>
                                        <p:strVal val="visible"/>
                                      </p:to>
                                    </p:set>
                                    <p:animEffect transition="in" filter="wipe(down)">
                                      <p:cBhvr>
                                        <p:cTn id="52" dur="500"/>
                                        <p:tgtEl>
                                          <p:spTgt spid="74"/>
                                        </p:tgtEl>
                                      </p:cBhvr>
                                    </p:animEffect>
                                  </p:childTnLst>
                                </p:cTn>
                              </p:par>
                              <p:par>
                                <p:cTn id="53" presetID="22" presetClass="entr" presetSubtype="4" fill="hold" nodeType="withEffect">
                                  <p:stCondLst>
                                    <p:cond delay="1200"/>
                                  </p:stCondLst>
                                  <p:childTnLst>
                                    <p:set>
                                      <p:cBhvr>
                                        <p:cTn id="54" dur="1" fill="hold">
                                          <p:stCondLst>
                                            <p:cond delay="0"/>
                                          </p:stCondLst>
                                        </p:cTn>
                                        <p:tgtEl>
                                          <p:spTgt spid="79"/>
                                        </p:tgtEl>
                                        <p:attrNameLst>
                                          <p:attrName>style.visibility</p:attrName>
                                        </p:attrNameLst>
                                      </p:cBhvr>
                                      <p:to>
                                        <p:strVal val="visible"/>
                                      </p:to>
                                    </p:set>
                                    <p:animEffect transition="in" filter="wipe(down)">
                                      <p:cBhvr>
                                        <p:cTn id="55" dur="500"/>
                                        <p:tgtEl>
                                          <p:spTgt spid="79"/>
                                        </p:tgtEl>
                                      </p:cBhvr>
                                    </p:animEffect>
                                  </p:childTnLst>
                                </p:cTn>
                              </p:par>
                              <p:par>
                                <p:cTn id="56" presetID="10" presetClass="entr" presetSubtype="0" fill="hold" nodeType="withEffect">
                                  <p:stCondLst>
                                    <p:cond delay="1300"/>
                                  </p:stCondLst>
                                  <p:childTnLst>
                                    <p:set>
                                      <p:cBhvr>
                                        <p:cTn id="57" dur="1" fill="hold">
                                          <p:stCondLst>
                                            <p:cond delay="0"/>
                                          </p:stCondLst>
                                        </p:cTn>
                                        <p:tgtEl>
                                          <p:spTgt spid="101"/>
                                        </p:tgtEl>
                                        <p:attrNameLst>
                                          <p:attrName>style.visibility</p:attrName>
                                        </p:attrNameLst>
                                      </p:cBhvr>
                                      <p:to>
                                        <p:strVal val="visible"/>
                                      </p:to>
                                    </p:set>
                                    <p:animEffect transition="in" filter="fade">
                                      <p:cBhvr>
                                        <p:cTn id="58" dur="500"/>
                                        <p:tgtEl>
                                          <p:spTgt spid="101"/>
                                        </p:tgtEl>
                                      </p:cBhvr>
                                    </p:animEffect>
                                  </p:childTnLst>
                                </p:cTn>
                              </p:par>
                              <p:par>
                                <p:cTn id="59" presetID="10" presetClass="entr" presetSubtype="0" fill="hold" nodeType="withEffect">
                                  <p:stCondLst>
                                    <p:cond delay="1400"/>
                                  </p:stCondLst>
                                  <p:childTnLst>
                                    <p:set>
                                      <p:cBhvr>
                                        <p:cTn id="60" dur="1" fill="hold">
                                          <p:stCondLst>
                                            <p:cond delay="0"/>
                                          </p:stCondLst>
                                        </p:cTn>
                                        <p:tgtEl>
                                          <p:spTgt spid="102"/>
                                        </p:tgtEl>
                                        <p:attrNameLst>
                                          <p:attrName>style.visibility</p:attrName>
                                        </p:attrNameLst>
                                      </p:cBhvr>
                                      <p:to>
                                        <p:strVal val="visible"/>
                                      </p:to>
                                    </p:set>
                                    <p:animEffect transition="in" filter="fade">
                                      <p:cBhvr>
                                        <p:cTn id="61" dur="500"/>
                                        <p:tgtEl>
                                          <p:spTgt spid="102"/>
                                        </p:tgtEl>
                                      </p:cBhvr>
                                    </p:animEffect>
                                  </p:childTnLst>
                                </p:cTn>
                              </p:par>
                              <p:par>
                                <p:cTn id="62" presetID="10" presetClass="entr" presetSubtype="0" fill="hold" nodeType="withEffect">
                                  <p:stCondLst>
                                    <p:cond delay="1500"/>
                                  </p:stCondLst>
                                  <p:childTnLst>
                                    <p:set>
                                      <p:cBhvr>
                                        <p:cTn id="63" dur="1" fill="hold">
                                          <p:stCondLst>
                                            <p:cond delay="0"/>
                                          </p:stCondLst>
                                        </p:cTn>
                                        <p:tgtEl>
                                          <p:spTgt spid="103"/>
                                        </p:tgtEl>
                                        <p:attrNameLst>
                                          <p:attrName>style.visibility</p:attrName>
                                        </p:attrNameLst>
                                      </p:cBhvr>
                                      <p:to>
                                        <p:strVal val="visible"/>
                                      </p:to>
                                    </p:set>
                                    <p:animEffect transition="in" filter="fade">
                                      <p:cBhvr>
                                        <p:cTn id="64" dur="5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animBg="1"/>
      <p:bldP spid="63" grpId="0" animBg="1"/>
      <p:bldP spid="89" grpId="0"/>
      <p:bldP spid="90" grpId="0"/>
      <p:bldP spid="91" grpId="0"/>
      <p:bldP spid="86" grpId="0" animBg="1"/>
      <p:bldP spid="88" grpId="0" animBg="1"/>
      <p:bldP spid="87" grpId="0" animBg="1"/>
    </p:bldLst>
  </p:timing>
</p:sld>
</file>

<file path=ppt/slides/slide27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5" name="Group 84">
            <a:extLst>
              <a:ext uri="{FF2B5EF4-FFF2-40B4-BE49-F238E27FC236}">
                <a16:creationId xmlns:a16="http://schemas.microsoft.com/office/drawing/2014/main" id="{A30B9CD4-808A-4404-8775-079ACD647954}"/>
              </a:ext>
            </a:extLst>
          </p:cNvPr>
          <p:cNvGrpSpPr/>
          <p:nvPr/>
        </p:nvGrpSpPr>
        <p:grpSpPr>
          <a:xfrm>
            <a:off x="2040134" y="7943013"/>
            <a:ext cx="9919147" cy="6709740"/>
            <a:chOff x="7261868" y="5061857"/>
            <a:chExt cx="9919147" cy="6709740"/>
          </a:xfrm>
          <a:solidFill>
            <a:schemeClr val="tx2">
              <a:lumMod val="10000"/>
              <a:lumOff val="90000"/>
            </a:schemeClr>
          </a:solidFill>
        </p:grpSpPr>
        <p:sp>
          <p:nvSpPr>
            <p:cNvPr id="5" name="Freeform 5">
              <a:extLst>
                <a:ext uri="{FF2B5EF4-FFF2-40B4-BE49-F238E27FC236}">
                  <a16:creationId xmlns:a16="http://schemas.microsoft.com/office/drawing/2014/main" id="{10614D3E-C55C-468D-AFC0-A8BBFD73AC08}"/>
                </a:ext>
              </a:extLst>
            </p:cNvPr>
            <p:cNvSpPr>
              <a:spLocks noEditPoints="1"/>
            </p:cNvSpPr>
            <p:nvPr/>
          </p:nvSpPr>
          <p:spPr bwMode="auto">
            <a:xfrm>
              <a:off x="7328343" y="10084877"/>
              <a:ext cx="2271655" cy="1686720"/>
            </a:xfrm>
            <a:custGeom>
              <a:avLst/>
              <a:gdLst>
                <a:gd name="T0" fmla="*/ 632 w 837"/>
                <a:gd name="T1" fmla="*/ 423 h 622"/>
                <a:gd name="T2" fmla="*/ 689 w 837"/>
                <a:gd name="T3" fmla="*/ 464 h 622"/>
                <a:gd name="T4" fmla="*/ 721 w 837"/>
                <a:gd name="T5" fmla="*/ 446 h 622"/>
                <a:gd name="T6" fmla="*/ 784 w 837"/>
                <a:gd name="T7" fmla="*/ 530 h 622"/>
                <a:gd name="T8" fmla="*/ 826 w 837"/>
                <a:gd name="T9" fmla="*/ 613 h 622"/>
                <a:gd name="T10" fmla="*/ 798 w 837"/>
                <a:gd name="T11" fmla="*/ 601 h 622"/>
                <a:gd name="T12" fmla="*/ 786 w 837"/>
                <a:gd name="T13" fmla="*/ 618 h 622"/>
                <a:gd name="T14" fmla="*/ 757 w 837"/>
                <a:gd name="T15" fmla="*/ 579 h 622"/>
                <a:gd name="T16" fmla="*/ 740 w 837"/>
                <a:gd name="T17" fmla="*/ 545 h 622"/>
                <a:gd name="T18" fmla="*/ 709 w 837"/>
                <a:gd name="T19" fmla="*/ 539 h 622"/>
                <a:gd name="T20" fmla="*/ 702 w 837"/>
                <a:gd name="T21" fmla="*/ 494 h 622"/>
                <a:gd name="T22" fmla="*/ 636 w 837"/>
                <a:gd name="T23" fmla="*/ 440 h 622"/>
                <a:gd name="T24" fmla="*/ 558 w 837"/>
                <a:gd name="T25" fmla="*/ 431 h 622"/>
                <a:gd name="T26" fmla="*/ 496 w 837"/>
                <a:gd name="T27" fmla="*/ 394 h 622"/>
                <a:gd name="T28" fmla="*/ 486 w 837"/>
                <a:gd name="T29" fmla="*/ 425 h 622"/>
                <a:gd name="T30" fmla="*/ 478 w 837"/>
                <a:gd name="T31" fmla="*/ 430 h 622"/>
                <a:gd name="T32" fmla="*/ 437 w 837"/>
                <a:gd name="T33" fmla="*/ 440 h 622"/>
                <a:gd name="T34" fmla="*/ 418 w 837"/>
                <a:gd name="T35" fmla="*/ 432 h 622"/>
                <a:gd name="T36" fmla="*/ 444 w 837"/>
                <a:gd name="T37" fmla="*/ 390 h 622"/>
                <a:gd name="T38" fmla="*/ 394 w 837"/>
                <a:gd name="T39" fmla="*/ 422 h 622"/>
                <a:gd name="T40" fmla="*/ 376 w 837"/>
                <a:gd name="T41" fmla="*/ 458 h 622"/>
                <a:gd name="T42" fmla="*/ 258 w 837"/>
                <a:gd name="T43" fmla="*/ 533 h 622"/>
                <a:gd name="T44" fmla="*/ 225 w 837"/>
                <a:gd name="T45" fmla="*/ 544 h 622"/>
                <a:gd name="T46" fmla="*/ 162 w 837"/>
                <a:gd name="T47" fmla="*/ 546 h 622"/>
                <a:gd name="T48" fmla="*/ 109 w 837"/>
                <a:gd name="T49" fmla="*/ 550 h 622"/>
                <a:gd name="T50" fmla="*/ 173 w 837"/>
                <a:gd name="T51" fmla="*/ 525 h 622"/>
                <a:gd name="T52" fmla="*/ 222 w 837"/>
                <a:gd name="T53" fmla="*/ 514 h 622"/>
                <a:gd name="T54" fmla="*/ 280 w 837"/>
                <a:gd name="T55" fmla="*/ 487 h 622"/>
                <a:gd name="T56" fmla="*/ 284 w 837"/>
                <a:gd name="T57" fmla="*/ 446 h 622"/>
                <a:gd name="T58" fmla="*/ 266 w 837"/>
                <a:gd name="T59" fmla="*/ 450 h 622"/>
                <a:gd name="T60" fmla="*/ 233 w 837"/>
                <a:gd name="T61" fmla="*/ 423 h 622"/>
                <a:gd name="T62" fmla="*/ 220 w 837"/>
                <a:gd name="T63" fmla="*/ 402 h 622"/>
                <a:gd name="T64" fmla="*/ 225 w 837"/>
                <a:gd name="T65" fmla="*/ 368 h 622"/>
                <a:gd name="T66" fmla="*/ 180 w 837"/>
                <a:gd name="T67" fmla="*/ 339 h 622"/>
                <a:gd name="T68" fmla="*/ 191 w 837"/>
                <a:gd name="T69" fmla="*/ 317 h 622"/>
                <a:gd name="T70" fmla="*/ 221 w 837"/>
                <a:gd name="T71" fmla="*/ 254 h 622"/>
                <a:gd name="T72" fmla="*/ 266 w 837"/>
                <a:gd name="T73" fmla="*/ 252 h 622"/>
                <a:gd name="T74" fmla="*/ 299 w 837"/>
                <a:gd name="T75" fmla="*/ 209 h 622"/>
                <a:gd name="T76" fmla="*/ 224 w 837"/>
                <a:gd name="T77" fmla="*/ 166 h 622"/>
                <a:gd name="T78" fmla="*/ 249 w 837"/>
                <a:gd name="T79" fmla="*/ 142 h 622"/>
                <a:gd name="T80" fmla="*/ 283 w 837"/>
                <a:gd name="T81" fmla="*/ 139 h 622"/>
                <a:gd name="T82" fmla="*/ 300 w 837"/>
                <a:gd name="T83" fmla="*/ 133 h 622"/>
                <a:gd name="T84" fmla="*/ 287 w 837"/>
                <a:gd name="T85" fmla="*/ 96 h 622"/>
                <a:gd name="T86" fmla="*/ 314 w 837"/>
                <a:gd name="T87" fmla="*/ 54 h 622"/>
                <a:gd name="T88" fmla="*/ 365 w 837"/>
                <a:gd name="T89" fmla="*/ 19 h 622"/>
                <a:gd name="T90" fmla="*/ 417 w 837"/>
                <a:gd name="T91" fmla="*/ 0 h 622"/>
                <a:gd name="T92" fmla="*/ 450 w 837"/>
                <a:gd name="T93" fmla="*/ 20 h 622"/>
                <a:gd name="T94" fmla="*/ 528 w 837"/>
                <a:gd name="T95" fmla="*/ 62 h 622"/>
                <a:gd name="T96" fmla="*/ 148 w 837"/>
                <a:gd name="T97" fmla="*/ 196 h 622"/>
                <a:gd name="T98" fmla="*/ 130 w 837"/>
                <a:gd name="T99" fmla="*/ 198 h 622"/>
                <a:gd name="T100" fmla="*/ 137 w 837"/>
                <a:gd name="T101" fmla="*/ 194 h 622"/>
                <a:gd name="T102" fmla="*/ 164 w 837"/>
                <a:gd name="T103" fmla="*/ 356 h 622"/>
                <a:gd name="T104" fmla="*/ 64 w 837"/>
                <a:gd name="T105" fmla="*/ 291 h 622"/>
                <a:gd name="T106" fmla="*/ 0 w 837"/>
                <a:gd name="T107" fmla="*/ 566 h 622"/>
                <a:gd name="T108" fmla="*/ 47 w 837"/>
                <a:gd name="T109" fmla="*/ 563 h 622"/>
                <a:gd name="T110" fmla="*/ 72 w 837"/>
                <a:gd name="T111" fmla="*/ 564 h 622"/>
                <a:gd name="T112" fmla="*/ 196 w 837"/>
                <a:gd name="T113" fmla="*/ 548 h 622"/>
                <a:gd name="T114" fmla="*/ 207 w 837"/>
                <a:gd name="T115" fmla="*/ 560 h 622"/>
                <a:gd name="T116" fmla="*/ 302 w 837"/>
                <a:gd name="T117" fmla="*/ 553 h 622"/>
                <a:gd name="T118" fmla="*/ 337 w 837"/>
                <a:gd name="T119" fmla="*/ 503 h 622"/>
                <a:gd name="T120" fmla="*/ 386 w 837"/>
                <a:gd name="T121" fmla="*/ 488 h 622"/>
                <a:gd name="T122" fmla="*/ 396 w 837"/>
                <a:gd name="T123" fmla="*/ 482 h 622"/>
                <a:gd name="T124" fmla="*/ 506 w 837"/>
                <a:gd name="T125" fmla="*/ 424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7" h="622">
                  <a:moveTo>
                    <a:pt x="608" y="81"/>
                  </a:moveTo>
                  <a:cubicBezTo>
                    <a:pt x="607" y="422"/>
                    <a:pt x="607" y="422"/>
                    <a:pt x="607" y="422"/>
                  </a:cubicBezTo>
                  <a:cubicBezTo>
                    <a:pt x="614" y="426"/>
                    <a:pt x="614" y="426"/>
                    <a:pt x="614" y="426"/>
                  </a:cubicBezTo>
                  <a:cubicBezTo>
                    <a:pt x="626" y="427"/>
                    <a:pt x="626" y="427"/>
                    <a:pt x="626" y="427"/>
                  </a:cubicBezTo>
                  <a:cubicBezTo>
                    <a:pt x="632" y="423"/>
                    <a:pt x="632" y="423"/>
                    <a:pt x="632" y="423"/>
                  </a:cubicBezTo>
                  <a:cubicBezTo>
                    <a:pt x="642" y="423"/>
                    <a:pt x="642" y="423"/>
                    <a:pt x="642" y="423"/>
                  </a:cubicBezTo>
                  <a:cubicBezTo>
                    <a:pt x="643" y="434"/>
                    <a:pt x="643" y="434"/>
                    <a:pt x="643" y="434"/>
                  </a:cubicBezTo>
                  <a:cubicBezTo>
                    <a:pt x="671" y="462"/>
                    <a:pt x="671" y="462"/>
                    <a:pt x="671" y="462"/>
                  </a:cubicBezTo>
                  <a:cubicBezTo>
                    <a:pt x="673" y="472"/>
                    <a:pt x="673" y="472"/>
                    <a:pt x="673" y="472"/>
                  </a:cubicBezTo>
                  <a:cubicBezTo>
                    <a:pt x="689" y="463"/>
                    <a:pt x="686" y="465"/>
                    <a:pt x="689" y="464"/>
                  </a:cubicBezTo>
                  <a:cubicBezTo>
                    <a:pt x="690" y="451"/>
                    <a:pt x="690" y="451"/>
                    <a:pt x="690" y="451"/>
                  </a:cubicBezTo>
                  <a:cubicBezTo>
                    <a:pt x="696" y="445"/>
                    <a:pt x="696" y="445"/>
                    <a:pt x="696" y="445"/>
                  </a:cubicBezTo>
                  <a:cubicBezTo>
                    <a:pt x="701" y="444"/>
                    <a:pt x="701" y="444"/>
                    <a:pt x="701" y="444"/>
                  </a:cubicBezTo>
                  <a:cubicBezTo>
                    <a:pt x="708" y="438"/>
                    <a:pt x="708" y="438"/>
                    <a:pt x="708" y="438"/>
                  </a:cubicBezTo>
                  <a:cubicBezTo>
                    <a:pt x="721" y="446"/>
                    <a:pt x="721" y="446"/>
                    <a:pt x="721" y="446"/>
                  </a:cubicBezTo>
                  <a:cubicBezTo>
                    <a:pt x="723" y="458"/>
                    <a:pt x="723" y="458"/>
                    <a:pt x="723" y="458"/>
                  </a:cubicBezTo>
                  <a:cubicBezTo>
                    <a:pt x="731" y="462"/>
                    <a:pt x="731" y="462"/>
                    <a:pt x="731" y="462"/>
                  </a:cubicBezTo>
                  <a:cubicBezTo>
                    <a:pt x="735" y="472"/>
                    <a:pt x="735" y="472"/>
                    <a:pt x="735" y="472"/>
                  </a:cubicBezTo>
                  <a:cubicBezTo>
                    <a:pt x="751" y="479"/>
                    <a:pt x="751" y="479"/>
                    <a:pt x="751" y="479"/>
                  </a:cubicBezTo>
                  <a:cubicBezTo>
                    <a:pt x="771" y="515"/>
                    <a:pt x="772" y="515"/>
                    <a:pt x="784" y="530"/>
                  </a:cubicBezTo>
                  <a:cubicBezTo>
                    <a:pt x="790" y="544"/>
                    <a:pt x="790" y="544"/>
                    <a:pt x="790" y="544"/>
                  </a:cubicBezTo>
                  <a:cubicBezTo>
                    <a:pt x="815" y="553"/>
                    <a:pt x="806" y="550"/>
                    <a:pt x="831" y="560"/>
                  </a:cubicBezTo>
                  <a:cubicBezTo>
                    <a:pt x="836" y="581"/>
                    <a:pt x="835" y="575"/>
                    <a:pt x="837" y="590"/>
                  </a:cubicBezTo>
                  <a:cubicBezTo>
                    <a:pt x="833" y="604"/>
                    <a:pt x="833" y="604"/>
                    <a:pt x="833" y="604"/>
                  </a:cubicBezTo>
                  <a:cubicBezTo>
                    <a:pt x="826" y="613"/>
                    <a:pt x="826" y="613"/>
                    <a:pt x="826" y="613"/>
                  </a:cubicBezTo>
                  <a:cubicBezTo>
                    <a:pt x="820" y="610"/>
                    <a:pt x="820" y="610"/>
                    <a:pt x="820" y="610"/>
                  </a:cubicBezTo>
                  <a:cubicBezTo>
                    <a:pt x="814" y="597"/>
                    <a:pt x="814" y="597"/>
                    <a:pt x="814" y="597"/>
                  </a:cubicBezTo>
                  <a:cubicBezTo>
                    <a:pt x="801" y="590"/>
                    <a:pt x="804" y="592"/>
                    <a:pt x="796" y="587"/>
                  </a:cubicBezTo>
                  <a:cubicBezTo>
                    <a:pt x="792" y="590"/>
                    <a:pt x="792" y="590"/>
                    <a:pt x="792" y="590"/>
                  </a:cubicBezTo>
                  <a:cubicBezTo>
                    <a:pt x="798" y="601"/>
                    <a:pt x="798" y="601"/>
                    <a:pt x="798" y="601"/>
                  </a:cubicBezTo>
                  <a:cubicBezTo>
                    <a:pt x="799" y="616"/>
                    <a:pt x="799" y="616"/>
                    <a:pt x="799" y="616"/>
                  </a:cubicBezTo>
                  <a:cubicBezTo>
                    <a:pt x="795" y="618"/>
                    <a:pt x="795" y="618"/>
                    <a:pt x="795" y="618"/>
                  </a:cubicBezTo>
                  <a:cubicBezTo>
                    <a:pt x="785" y="608"/>
                    <a:pt x="789" y="611"/>
                    <a:pt x="779" y="605"/>
                  </a:cubicBezTo>
                  <a:cubicBezTo>
                    <a:pt x="781" y="611"/>
                    <a:pt x="781" y="611"/>
                    <a:pt x="781" y="611"/>
                  </a:cubicBezTo>
                  <a:cubicBezTo>
                    <a:pt x="786" y="618"/>
                    <a:pt x="786" y="618"/>
                    <a:pt x="786" y="618"/>
                  </a:cubicBezTo>
                  <a:cubicBezTo>
                    <a:pt x="783" y="622"/>
                    <a:pt x="783" y="622"/>
                    <a:pt x="783" y="622"/>
                  </a:cubicBezTo>
                  <a:cubicBezTo>
                    <a:pt x="775" y="619"/>
                    <a:pt x="768" y="601"/>
                    <a:pt x="765" y="595"/>
                  </a:cubicBezTo>
                  <a:cubicBezTo>
                    <a:pt x="764" y="602"/>
                    <a:pt x="760" y="599"/>
                    <a:pt x="756" y="593"/>
                  </a:cubicBezTo>
                  <a:cubicBezTo>
                    <a:pt x="763" y="585"/>
                    <a:pt x="763" y="585"/>
                    <a:pt x="763" y="585"/>
                  </a:cubicBezTo>
                  <a:cubicBezTo>
                    <a:pt x="757" y="579"/>
                    <a:pt x="757" y="579"/>
                    <a:pt x="757" y="579"/>
                  </a:cubicBezTo>
                  <a:cubicBezTo>
                    <a:pt x="757" y="559"/>
                    <a:pt x="757" y="559"/>
                    <a:pt x="757" y="559"/>
                  </a:cubicBezTo>
                  <a:cubicBezTo>
                    <a:pt x="754" y="559"/>
                    <a:pt x="754" y="559"/>
                    <a:pt x="754" y="559"/>
                  </a:cubicBezTo>
                  <a:cubicBezTo>
                    <a:pt x="751" y="573"/>
                    <a:pt x="751" y="573"/>
                    <a:pt x="751" y="573"/>
                  </a:cubicBezTo>
                  <a:cubicBezTo>
                    <a:pt x="746" y="575"/>
                    <a:pt x="746" y="575"/>
                    <a:pt x="746" y="575"/>
                  </a:cubicBezTo>
                  <a:cubicBezTo>
                    <a:pt x="741" y="557"/>
                    <a:pt x="743" y="563"/>
                    <a:pt x="740" y="545"/>
                  </a:cubicBezTo>
                  <a:cubicBezTo>
                    <a:pt x="737" y="543"/>
                    <a:pt x="737" y="543"/>
                    <a:pt x="737" y="543"/>
                  </a:cubicBezTo>
                  <a:cubicBezTo>
                    <a:pt x="738" y="569"/>
                    <a:pt x="738" y="565"/>
                    <a:pt x="738" y="570"/>
                  </a:cubicBezTo>
                  <a:cubicBezTo>
                    <a:pt x="732" y="565"/>
                    <a:pt x="732" y="565"/>
                    <a:pt x="732" y="565"/>
                  </a:cubicBezTo>
                  <a:cubicBezTo>
                    <a:pt x="718" y="541"/>
                    <a:pt x="718" y="541"/>
                    <a:pt x="718" y="541"/>
                  </a:cubicBezTo>
                  <a:cubicBezTo>
                    <a:pt x="709" y="539"/>
                    <a:pt x="709" y="539"/>
                    <a:pt x="709" y="539"/>
                  </a:cubicBezTo>
                  <a:cubicBezTo>
                    <a:pt x="707" y="524"/>
                    <a:pt x="707" y="524"/>
                    <a:pt x="707" y="524"/>
                  </a:cubicBezTo>
                  <a:cubicBezTo>
                    <a:pt x="700" y="513"/>
                    <a:pt x="700" y="513"/>
                    <a:pt x="700" y="513"/>
                  </a:cubicBezTo>
                  <a:cubicBezTo>
                    <a:pt x="694" y="508"/>
                    <a:pt x="694" y="508"/>
                    <a:pt x="694" y="508"/>
                  </a:cubicBezTo>
                  <a:cubicBezTo>
                    <a:pt x="694" y="499"/>
                    <a:pt x="694" y="499"/>
                    <a:pt x="694" y="499"/>
                  </a:cubicBezTo>
                  <a:cubicBezTo>
                    <a:pt x="702" y="494"/>
                    <a:pt x="702" y="494"/>
                    <a:pt x="702" y="494"/>
                  </a:cubicBezTo>
                  <a:cubicBezTo>
                    <a:pt x="700" y="493"/>
                    <a:pt x="700" y="493"/>
                    <a:pt x="700" y="493"/>
                  </a:cubicBezTo>
                  <a:cubicBezTo>
                    <a:pt x="690" y="495"/>
                    <a:pt x="690" y="495"/>
                    <a:pt x="690" y="495"/>
                  </a:cubicBezTo>
                  <a:cubicBezTo>
                    <a:pt x="673" y="483"/>
                    <a:pt x="679" y="488"/>
                    <a:pt x="666" y="474"/>
                  </a:cubicBezTo>
                  <a:cubicBezTo>
                    <a:pt x="642" y="461"/>
                    <a:pt x="650" y="466"/>
                    <a:pt x="631" y="453"/>
                  </a:cubicBezTo>
                  <a:cubicBezTo>
                    <a:pt x="636" y="440"/>
                    <a:pt x="636" y="440"/>
                    <a:pt x="636" y="440"/>
                  </a:cubicBezTo>
                  <a:cubicBezTo>
                    <a:pt x="636" y="434"/>
                    <a:pt x="636" y="434"/>
                    <a:pt x="636" y="434"/>
                  </a:cubicBezTo>
                  <a:cubicBezTo>
                    <a:pt x="629" y="440"/>
                    <a:pt x="629" y="440"/>
                    <a:pt x="629" y="440"/>
                  </a:cubicBezTo>
                  <a:cubicBezTo>
                    <a:pt x="617" y="445"/>
                    <a:pt x="617" y="445"/>
                    <a:pt x="617" y="445"/>
                  </a:cubicBezTo>
                  <a:cubicBezTo>
                    <a:pt x="599" y="439"/>
                    <a:pt x="607" y="442"/>
                    <a:pt x="580" y="431"/>
                  </a:cubicBezTo>
                  <a:cubicBezTo>
                    <a:pt x="558" y="431"/>
                    <a:pt x="558" y="431"/>
                    <a:pt x="558" y="431"/>
                  </a:cubicBezTo>
                  <a:cubicBezTo>
                    <a:pt x="555" y="433"/>
                    <a:pt x="555" y="433"/>
                    <a:pt x="555" y="433"/>
                  </a:cubicBezTo>
                  <a:cubicBezTo>
                    <a:pt x="529" y="417"/>
                    <a:pt x="529" y="417"/>
                    <a:pt x="529" y="417"/>
                  </a:cubicBezTo>
                  <a:cubicBezTo>
                    <a:pt x="521" y="416"/>
                    <a:pt x="521" y="416"/>
                    <a:pt x="521" y="416"/>
                  </a:cubicBezTo>
                  <a:cubicBezTo>
                    <a:pt x="510" y="393"/>
                    <a:pt x="510" y="393"/>
                    <a:pt x="510" y="393"/>
                  </a:cubicBezTo>
                  <a:cubicBezTo>
                    <a:pt x="496" y="394"/>
                    <a:pt x="496" y="394"/>
                    <a:pt x="496" y="394"/>
                  </a:cubicBezTo>
                  <a:cubicBezTo>
                    <a:pt x="481" y="400"/>
                    <a:pt x="481" y="400"/>
                    <a:pt x="481" y="400"/>
                  </a:cubicBezTo>
                  <a:cubicBezTo>
                    <a:pt x="483" y="418"/>
                    <a:pt x="483" y="418"/>
                    <a:pt x="483" y="418"/>
                  </a:cubicBezTo>
                  <a:cubicBezTo>
                    <a:pt x="488" y="406"/>
                    <a:pt x="488" y="406"/>
                    <a:pt x="488" y="406"/>
                  </a:cubicBezTo>
                  <a:cubicBezTo>
                    <a:pt x="492" y="408"/>
                    <a:pt x="492" y="408"/>
                    <a:pt x="492" y="408"/>
                  </a:cubicBezTo>
                  <a:cubicBezTo>
                    <a:pt x="486" y="425"/>
                    <a:pt x="486" y="425"/>
                    <a:pt x="486" y="425"/>
                  </a:cubicBezTo>
                  <a:cubicBezTo>
                    <a:pt x="498" y="414"/>
                    <a:pt x="498" y="414"/>
                    <a:pt x="498" y="414"/>
                  </a:cubicBezTo>
                  <a:cubicBezTo>
                    <a:pt x="501" y="421"/>
                    <a:pt x="501" y="421"/>
                    <a:pt x="501" y="421"/>
                  </a:cubicBezTo>
                  <a:cubicBezTo>
                    <a:pt x="485" y="438"/>
                    <a:pt x="485" y="438"/>
                    <a:pt x="485" y="438"/>
                  </a:cubicBezTo>
                  <a:cubicBezTo>
                    <a:pt x="480" y="437"/>
                    <a:pt x="480" y="437"/>
                    <a:pt x="480" y="437"/>
                  </a:cubicBezTo>
                  <a:cubicBezTo>
                    <a:pt x="478" y="430"/>
                    <a:pt x="478" y="430"/>
                    <a:pt x="478" y="430"/>
                  </a:cubicBezTo>
                  <a:cubicBezTo>
                    <a:pt x="473" y="426"/>
                    <a:pt x="473" y="426"/>
                    <a:pt x="473" y="426"/>
                  </a:cubicBezTo>
                  <a:cubicBezTo>
                    <a:pt x="468" y="431"/>
                    <a:pt x="468" y="431"/>
                    <a:pt x="468" y="431"/>
                  </a:cubicBezTo>
                  <a:cubicBezTo>
                    <a:pt x="457" y="424"/>
                    <a:pt x="457" y="424"/>
                    <a:pt x="457" y="424"/>
                  </a:cubicBezTo>
                  <a:cubicBezTo>
                    <a:pt x="444" y="432"/>
                    <a:pt x="444" y="432"/>
                    <a:pt x="444" y="432"/>
                  </a:cubicBezTo>
                  <a:cubicBezTo>
                    <a:pt x="437" y="440"/>
                    <a:pt x="437" y="440"/>
                    <a:pt x="437" y="440"/>
                  </a:cubicBezTo>
                  <a:cubicBezTo>
                    <a:pt x="424" y="449"/>
                    <a:pt x="424" y="449"/>
                    <a:pt x="424" y="449"/>
                  </a:cubicBezTo>
                  <a:cubicBezTo>
                    <a:pt x="405" y="448"/>
                    <a:pt x="405" y="448"/>
                    <a:pt x="405" y="448"/>
                  </a:cubicBezTo>
                  <a:cubicBezTo>
                    <a:pt x="403" y="440"/>
                    <a:pt x="403" y="440"/>
                    <a:pt x="403" y="440"/>
                  </a:cubicBezTo>
                  <a:cubicBezTo>
                    <a:pt x="418" y="437"/>
                    <a:pt x="418" y="437"/>
                    <a:pt x="418" y="437"/>
                  </a:cubicBezTo>
                  <a:cubicBezTo>
                    <a:pt x="418" y="432"/>
                    <a:pt x="418" y="432"/>
                    <a:pt x="418" y="432"/>
                  </a:cubicBezTo>
                  <a:cubicBezTo>
                    <a:pt x="408" y="430"/>
                    <a:pt x="408" y="430"/>
                    <a:pt x="408" y="430"/>
                  </a:cubicBezTo>
                  <a:cubicBezTo>
                    <a:pt x="413" y="418"/>
                    <a:pt x="411" y="423"/>
                    <a:pt x="422" y="404"/>
                  </a:cubicBezTo>
                  <a:cubicBezTo>
                    <a:pt x="422" y="396"/>
                    <a:pt x="421" y="398"/>
                    <a:pt x="422" y="394"/>
                  </a:cubicBezTo>
                  <a:cubicBezTo>
                    <a:pt x="440" y="385"/>
                    <a:pt x="440" y="385"/>
                    <a:pt x="440" y="385"/>
                  </a:cubicBezTo>
                  <a:cubicBezTo>
                    <a:pt x="444" y="390"/>
                    <a:pt x="444" y="390"/>
                    <a:pt x="444" y="390"/>
                  </a:cubicBezTo>
                  <a:cubicBezTo>
                    <a:pt x="455" y="390"/>
                    <a:pt x="455" y="390"/>
                    <a:pt x="455" y="390"/>
                  </a:cubicBezTo>
                  <a:cubicBezTo>
                    <a:pt x="450" y="380"/>
                    <a:pt x="450" y="380"/>
                    <a:pt x="450" y="380"/>
                  </a:cubicBezTo>
                  <a:cubicBezTo>
                    <a:pt x="435" y="378"/>
                    <a:pt x="435" y="378"/>
                    <a:pt x="435" y="378"/>
                  </a:cubicBezTo>
                  <a:cubicBezTo>
                    <a:pt x="415" y="389"/>
                    <a:pt x="415" y="389"/>
                    <a:pt x="415" y="389"/>
                  </a:cubicBezTo>
                  <a:cubicBezTo>
                    <a:pt x="395" y="417"/>
                    <a:pt x="399" y="411"/>
                    <a:pt x="394" y="422"/>
                  </a:cubicBezTo>
                  <a:cubicBezTo>
                    <a:pt x="377" y="428"/>
                    <a:pt x="377" y="428"/>
                    <a:pt x="377" y="428"/>
                  </a:cubicBezTo>
                  <a:cubicBezTo>
                    <a:pt x="364" y="439"/>
                    <a:pt x="364" y="439"/>
                    <a:pt x="364" y="439"/>
                  </a:cubicBezTo>
                  <a:cubicBezTo>
                    <a:pt x="363" y="445"/>
                    <a:pt x="363" y="445"/>
                    <a:pt x="363" y="445"/>
                  </a:cubicBezTo>
                  <a:cubicBezTo>
                    <a:pt x="372" y="449"/>
                    <a:pt x="372" y="449"/>
                    <a:pt x="372" y="449"/>
                  </a:cubicBezTo>
                  <a:cubicBezTo>
                    <a:pt x="376" y="458"/>
                    <a:pt x="376" y="458"/>
                    <a:pt x="376" y="458"/>
                  </a:cubicBezTo>
                  <a:cubicBezTo>
                    <a:pt x="365" y="470"/>
                    <a:pt x="365" y="470"/>
                    <a:pt x="365" y="470"/>
                  </a:cubicBezTo>
                  <a:cubicBezTo>
                    <a:pt x="339" y="487"/>
                    <a:pt x="342" y="486"/>
                    <a:pt x="299" y="508"/>
                  </a:cubicBezTo>
                  <a:cubicBezTo>
                    <a:pt x="273" y="514"/>
                    <a:pt x="283" y="511"/>
                    <a:pt x="257" y="522"/>
                  </a:cubicBezTo>
                  <a:cubicBezTo>
                    <a:pt x="264" y="527"/>
                    <a:pt x="264" y="527"/>
                    <a:pt x="264" y="527"/>
                  </a:cubicBezTo>
                  <a:cubicBezTo>
                    <a:pt x="258" y="533"/>
                    <a:pt x="258" y="533"/>
                    <a:pt x="258" y="533"/>
                  </a:cubicBezTo>
                  <a:cubicBezTo>
                    <a:pt x="256" y="538"/>
                    <a:pt x="256" y="538"/>
                    <a:pt x="256" y="538"/>
                  </a:cubicBezTo>
                  <a:cubicBezTo>
                    <a:pt x="245" y="534"/>
                    <a:pt x="245" y="534"/>
                    <a:pt x="245" y="534"/>
                  </a:cubicBezTo>
                  <a:cubicBezTo>
                    <a:pt x="232" y="534"/>
                    <a:pt x="232" y="534"/>
                    <a:pt x="232" y="534"/>
                  </a:cubicBezTo>
                  <a:cubicBezTo>
                    <a:pt x="229" y="544"/>
                    <a:pt x="229" y="544"/>
                    <a:pt x="229" y="544"/>
                  </a:cubicBezTo>
                  <a:cubicBezTo>
                    <a:pt x="225" y="544"/>
                    <a:pt x="225" y="544"/>
                    <a:pt x="225" y="544"/>
                  </a:cubicBezTo>
                  <a:cubicBezTo>
                    <a:pt x="226" y="534"/>
                    <a:pt x="226" y="534"/>
                    <a:pt x="226" y="534"/>
                  </a:cubicBezTo>
                  <a:cubicBezTo>
                    <a:pt x="209" y="540"/>
                    <a:pt x="215" y="538"/>
                    <a:pt x="200" y="543"/>
                  </a:cubicBezTo>
                  <a:cubicBezTo>
                    <a:pt x="187" y="538"/>
                    <a:pt x="187" y="538"/>
                    <a:pt x="187" y="538"/>
                  </a:cubicBezTo>
                  <a:cubicBezTo>
                    <a:pt x="175" y="546"/>
                    <a:pt x="175" y="546"/>
                    <a:pt x="175" y="546"/>
                  </a:cubicBezTo>
                  <a:cubicBezTo>
                    <a:pt x="162" y="546"/>
                    <a:pt x="162" y="546"/>
                    <a:pt x="162" y="546"/>
                  </a:cubicBezTo>
                  <a:cubicBezTo>
                    <a:pt x="152" y="552"/>
                    <a:pt x="155" y="550"/>
                    <a:pt x="148" y="554"/>
                  </a:cubicBezTo>
                  <a:cubicBezTo>
                    <a:pt x="137" y="553"/>
                    <a:pt x="142" y="554"/>
                    <a:pt x="129" y="548"/>
                  </a:cubicBezTo>
                  <a:cubicBezTo>
                    <a:pt x="120" y="551"/>
                    <a:pt x="120" y="551"/>
                    <a:pt x="120" y="551"/>
                  </a:cubicBezTo>
                  <a:cubicBezTo>
                    <a:pt x="116" y="555"/>
                    <a:pt x="116" y="555"/>
                    <a:pt x="116" y="555"/>
                  </a:cubicBezTo>
                  <a:cubicBezTo>
                    <a:pt x="109" y="550"/>
                    <a:pt x="109" y="550"/>
                    <a:pt x="109" y="550"/>
                  </a:cubicBezTo>
                  <a:cubicBezTo>
                    <a:pt x="109" y="543"/>
                    <a:pt x="109" y="543"/>
                    <a:pt x="109" y="543"/>
                  </a:cubicBezTo>
                  <a:cubicBezTo>
                    <a:pt x="122" y="538"/>
                    <a:pt x="122" y="538"/>
                    <a:pt x="122" y="538"/>
                  </a:cubicBezTo>
                  <a:cubicBezTo>
                    <a:pt x="147" y="540"/>
                    <a:pt x="147" y="540"/>
                    <a:pt x="147" y="540"/>
                  </a:cubicBezTo>
                  <a:cubicBezTo>
                    <a:pt x="164" y="534"/>
                    <a:pt x="164" y="534"/>
                    <a:pt x="164" y="534"/>
                  </a:cubicBezTo>
                  <a:cubicBezTo>
                    <a:pt x="173" y="525"/>
                    <a:pt x="173" y="525"/>
                    <a:pt x="173" y="525"/>
                  </a:cubicBezTo>
                  <a:cubicBezTo>
                    <a:pt x="187" y="522"/>
                    <a:pt x="183" y="524"/>
                    <a:pt x="192" y="520"/>
                  </a:cubicBezTo>
                  <a:cubicBezTo>
                    <a:pt x="202" y="520"/>
                    <a:pt x="202" y="520"/>
                    <a:pt x="202" y="520"/>
                  </a:cubicBezTo>
                  <a:cubicBezTo>
                    <a:pt x="209" y="526"/>
                    <a:pt x="209" y="526"/>
                    <a:pt x="209" y="526"/>
                  </a:cubicBezTo>
                  <a:cubicBezTo>
                    <a:pt x="213" y="524"/>
                    <a:pt x="213" y="524"/>
                    <a:pt x="213" y="524"/>
                  </a:cubicBezTo>
                  <a:cubicBezTo>
                    <a:pt x="222" y="514"/>
                    <a:pt x="222" y="514"/>
                    <a:pt x="222" y="514"/>
                  </a:cubicBezTo>
                  <a:cubicBezTo>
                    <a:pt x="245" y="506"/>
                    <a:pt x="231" y="511"/>
                    <a:pt x="253" y="506"/>
                  </a:cubicBezTo>
                  <a:cubicBezTo>
                    <a:pt x="256" y="508"/>
                    <a:pt x="256" y="508"/>
                    <a:pt x="256" y="508"/>
                  </a:cubicBezTo>
                  <a:cubicBezTo>
                    <a:pt x="259" y="508"/>
                    <a:pt x="259" y="508"/>
                    <a:pt x="259" y="508"/>
                  </a:cubicBezTo>
                  <a:cubicBezTo>
                    <a:pt x="264" y="493"/>
                    <a:pt x="264" y="493"/>
                    <a:pt x="264" y="493"/>
                  </a:cubicBezTo>
                  <a:cubicBezTo>
                    <a:pt x="280" y="487"/>
                    <a:pt x="280" y="487"/>
                    <a:pt x="280" y="487"/>
                  </a:cubicBezTo>
                  <a:cubicBezTo>
                    <a:pt x="289" y="469"/>
                    <a:pt x="286" y="476"/>
                    <a:pt x="297" y="454"/>
                  </a:cubicBezTo>
                  <a:cubicBezTo>
                    <a:pt x="303" y="448"/>
                    <a:pt x="303" y="448"/>
                    <a:pt x="303" y="448"/>
                  </a:cubicBezTo>
                  <a:cubicBezTo>
                    <a:pt x="304" y="438"/>
                    <a:pt x="304" y="438"/>
                    <a:pt x="304" y="438"/>
                  </a:cubicBezTo>
                  <a:cubicBezTo>
                    <a:pt x="298" y="443"/>
                    <a:pt x="298" y="443"/>
                    <a:pt x="298" y="443"/>
                  </a:cubicBezTo>
                  <a:cubicBezTo>
                    <a:pt x="284" y="446"/>
                    <a:pt x="284" y="446"/>
                    <a:pt x="284" y="446"/>
                  </a:cubicBezTo>
                  <a:cubicBezTo>
                    <a:pt x="282" y="436"/>
                    <a:pt x="282" y="436"/>
                    <a:pt x="282" y="436"/>
                  </a:cubicBezTo>
                  <a:cubicBezTo>
                    <a:pt x="277" y="435"/>
                    <a:pt x="277" y="435"/>
                    <a:pt x="277" y="435"/>
                  </a:cubicBezTo>
                  <a:cubicBezTo>
                    <a:pt x="273" y="439"/>
                    <a:pt x="273" y="439"/>
                    <a:pt x="273" y="439"/>
                  </a:cubicBezTo>
                  <a:cubicBezTo>
                    <a:pt x="272" y="450"/>
                    <a:pt x="272" y="450"/>
                    <a:pt x="272" y="450"/>
                  </a:cubicBezTo>
                  <a:cubicBezTo>
                    <a:pt x="266" y="450"/>
                    <a:pt x="266" y="450"/>
                    <a:pt x="266" y="450"/>
                  </a:cubicBezTo>
                  <a:cubicBezTo>
                    <a:pt x="260" y="426"/>
                    <a:pt x="260" y="426"/>
                    <a:pt x="260" y="426"/>
                  </a:cubicBezTo>
                  <a:cubicBezTo>
                    <a:pt x="255" y="432"/>
                    <a:pt x="255" y="432"/>
                    <a:pt x="255" y="432"/>
                  </a:cubicBezTo>
                  <a:cubicBezTo>
                    <a:pt x="250" y="430"/>
                    <a:pt x="250" y="430"/>
                    <a:pt x="250" y="430"/>
                  </a:cubicBezTo>
                  <a:cubicBezTo>
                    <a:pt x="249" y="422"/>
                    <a:pt x="249" y="422"/>
                    <a:pt x="249" y="422"/>
                  </a:cubicBezTo>
                  <a:cubicBezTo>
                    <a:pt x="233" y="423"/>
                    <a:pt x="233" y="423"/>
                    <a:pt x="233" y="423"/>
                  </a:cubicBezTo>
                  <a:cubicBezTo>
                    <a:pt x="225" y="427"/>
                    <a:pt x="225" y="427"/>
                    <a:pt x="225" y="427"/>
                  </a:cubicBezTo>
                  <a:cubicBezTo>
                    <a:pt x="214" y="426"/>
                    <a:pt x="214" y="426"/>
                    <a:pt x="214" y="426"/>
                  </a:cubicBezTo>
                  <a:cubicBezTo>
                    <a:pt x="220" y="420"/>
                    <a:pt x="220" y="420"/>
                    <a:pt x="220" y="420"/>
                  </a:cubicBezTo>
                  <a:cubicBezTo>
                    <a:pt x="222" y="410"/>
                    <a:pt x="222" y="410"/>
                    <a:pt x="222" y="410"/>
                  </a:cubicBezTo>
                  <a:cubicBezTo>
                    <a:pt x="220" y="402"/>
                    <a:pt x="220" y="402"/>
                    <a:pt x="220" y="402"/>
                  </a:cubicBezTo>
                  <a:cubicBezTo>
                    <a:pt x="226" y="398"/>
                    <a:pt x="226" y="398"/>
                    <a:pt x="226" y="398"/>
                  </a:cubicBezTo>
                  <a:cubicBezTo>
                    <a:pt x="231" y="397"/>
                    <a:pt x="231" y="397"/>
                    <a:pt x="231" y="397"/>
                  </a:cubicBezTo>
                  <a:cubicBezTo>
                    <a:pt x="229" y="390"/>
                    <a:pt x="229" y="390"/>
                    <a:pt x="229" y="390"/>
                  </a:cubicBezTo>
                  <a:cubicBezTo>
                    <a:pt x="229" y="372"/>
                    <a:pt x="229" y="372"/>
                    <a:pt x="229" y="372"/>
                  </a:cubicBezTo>
                  <a:cubicBezTo>
                    <a:pt x="225" y="368"/>
                    <a:pt x="225" y="368"/>
                    <a:pt x="225" y="368"/>
                  </a:cubicBezTo>
                  <a:cubicBezTo>
                    <a:pt x="222" y="374"/>
                    <a:pt x="222" y="374"/>
                    <a:pt x="222" y="374"/>
                  </a:cubicBezTo>
                  <a:cubicBezTo>
                    <a:pt x="197" y="374"/>
                    <a:pt x="197" y="374"/>
                    <a:pt x="197" y="374"/>
                  </a:cubicBezTo>
                  <a:cubicBezTo>
                    <a:pt x="191" y="369"/>
                    <a:pt x="191" y="369"/>
                    <a:pt x="191" y="369"/>
                  </a:cubicBezTo>
                  <a:cubicBezTo>
                    <a:pt x="189" y="354"/>
                    <a:pt x="189" y="354"/>
                    <a:pt x="189" y="354"/>
                  </a:cubicBezTo>
                  <a:cubicBezTo>
                    <a:pt x="180" y="339"/>
                    <a:pt x="180" y="339"/>
                    <a:pt x="180" y="339"/>
                  </a:cubicBezTo>
                  <a:cubicBezTo>
                    <a:pt x="180" y="335"/>
                    <a:pt x="180" y="335"/>
                    <a:pt x="180" y="335"/>
                  </a:cubicBezTo>
                  <a:cubicBezTo>
                    <a:pt x="189" y="332"/>
                    <a:pt x="189" y="332"/>
                    <a:pt x="189" y="332"/>
                  </a:cubicBezTo>
                  <a:cubicBezTo>
                    <a:pt x="190" y="324"/>
                    <a:pt x="190" y="324"/>
                    <a:pt x="190" y="324"/>
                  </a:cubicBezTo>
                  <a:cubicBezTo>
                    <a:pt x="194" y="319"/>
                    <a:pt x="194" y="319"/>
                    <a:pt x="194" y="319"/>
                  </a:cubicBezTo>
                  <a:cubicBezTo>
                    <a:pt x="191" y="317"/>
                    <a:pt x="191" y="317"/>
                    <a:pt x="191" y="317"/>
                  </a:cubicBezTo>
                  <a:cubicBezTo>
                    <a:pt x="186" y="319"/>
                    <a:pt x="186" y="319"/>
                    <a:pt x="186" y="319"/>
                  </a:cubicBezTo>
                  <a:cubicBezTo>
                    <a:pt x="181" y="308"/>
                    <a:pt x="181" y="308"/>
                    <a:pt x="181" y="308"/>
                  </a:cubicBezTo>
                  <a:cubicBezTo>
                    <a:pt x="185" y="288"/>
                    <a:pt x="185" y="288"/>
                    <a:pt x="185" y="288"/>
                  </a:cubicBezTo>
                  <a:cubicBezTo>
                    <a:pt x="207" y="273"/>
                    <a:pt x="201" y="277"/>
                    <a:pt x="214" y="269"/>
                  </a:cubicBezTo>
                  <a:cubicBezTo>
                    <a:pt x="221" y="254"/>
                    <a:pt x="221" y="254"/>
                    <a:pt x="221" y="254"/>
                  </a:cubicBezTo>
                  <a:cubicBezTo>
                    <a:pt x="232" y="249"/>
                    <a:pt x="232" y="249"/>
                    <a:pt x="232" y="249"/>
                  </a:cubicBezTo>
                  <a:cubicBezTo>
                    <a:pt x="242" y="254"/>
                    <a:pt x="242" y="254"/>
                    <a:pt x="242" y="254"/>
                  </a:cubicBezTo>
                  <a:cubicBezTo>
                    <a:pt x="244" y="263"/>
                    <a:pt x="244" y="263"/>
                    <a:pt x="244" y="263"/>
                  </a:cubicBezTo>
                  <a:cubicBezTo>
                    <a:pt x="253" y="262"/>
                    <a:pt x="253" y="262"/>
                    <a:pt x="253" y="262"/>
                  </a:cubicBezTo>
                  <a:cubicBezTo>
                    <a:pt x="266" y="252"/>
                    <a:pt x="266" y="252"/>
                    <a:pt x="266" y="252"/>
                  </a:cubicBezTo>
                  <a:cubicBezTo>
                    <a:pt x="274" y="255"/>
                    <a:pt x="271" y="254"/>
                    <a:pt x="276" y="257"/>
                  </a:cubicBezTo>
                  <a:cubicBezTo>
                    <a:pt x="283" y="257"/>
                    <a:pt x="283" y="257"/>
                    <a:pt x="283" y="257"/>
                  </a:cubicBezTo>
                  <a:cubicBezTo>
                    <a:pt x="292" y="252"/>
                    <a:pt x="292" y="252"/>
                    <a:pt x="292" y="252"/>
                  </a:cubicBezTo>
                  <a:cubicBezTo>
                    <a:pt x="299" y="213"/>
                    <a:pt x="296" y="226"/>
                    <a:pt x="303" y="217"/>
                  </a:cubicBezTo>
                  <a:cubicBezTo>
                    <a:pt x="299" y="209"/>
                    <a:pt x="299" y="209"/>
                    <a:pt x="299" y="209"/>
                  </a:cubicBezTo>
                  <a:cubicBezTo>
                    <a:pt x="286" y="213"/>
                    <a:pt x="291" y="212"/>
                    <a:pt x="276" y="216"/>
                  </a:cubicBezTo>
                  <a:cubicBezTo>
                    <a:pt x="266" y="213"/>
                    <a:pt x="271" y="215"/>
                    <a:pt x="254" y="206"/>
                  </a:cubicBezTo>
                  <a:cubicBezTo>
                    <a:pt x="234" y="206"/>
                    <a:pt x="234" y="206"/>
                    <a:pt x="234" y="206"/>
                  </a:cubicBezTo>
                  <a:cubicBezTo>
                    <a:pt x="219" y="191"/>
                    <a:pt x="219" y="191"/>
                    <a:pt x="219" y="191"/>
                  </a:cubicBezTo>
                  <a:cubicBezTo>
                    <a:pt x="222" y="172"/>
                    <a:pt x="221" y="178"/>
                    <a:pt x="224" y="166"/>
                  </a:cubicBezTo>
                  <a:cubicBezTo>
                    <a:pt x="215" y="158"/>
                    <a:pt x="215" y="158"/>
                    <a:pt x="215" y="158"/>
                  </a:cubicBezTo>
                  <a:cubicBezTo>
                    <a:pt x="208" y="144"/>
                    <a:pt x="208" y="144"/>
                    <a:pt x="208" y="144"/>
                  </a:cubicBezTo>
                  <a:cubicBezTo>
                    <a:pt x="210" y="140"/>
                    <a:pt x="210" y="140"/>
                    <a:pt x="210" y="140"/>
                  </a:cubicBezTo>
                  <a:cubicBezTo>
                    <a:pt x="242" y="138"/>
                    <a:pt x="234" y="138"/>
                    <a:pt x="245" y="138"/>
                  </a:cubicBezTo>
                  <a:cubicBezTo>
                    <a:pt x="249" y="142"/>
                    <a:pt x="249" y="142"/>
                    <a:pt x="249" y="142"/>
                  </a:cubicBezTo>
                  <a:cubicBezTo>
                    <a:pt x="252" y="142"/>
                    <a:pt x="252" y="142"/>
                    <a:pt x="252" y="142"/>
                  </a:cubicBezTo>
                  <a:cubicBezTo>
                    <a:pt x="251" y="136"/>
                    <a:pt x="251" y="136"/>
                    <a:pt x="251" y="136"/>
                  </a:cubicBezTo>
                  <a:cubicBezTo>
                    <a:pt x="266" y="134"/>
                    <a:pt x="266" y="134"/>
                    <a:pt x="266" y="134"/>
                  </a:cubicBezTo>
                  <a:cubicBezTo>
                    <a:pt x="277" y="135"/>
                    <a:pt x="277" y="135"/>
                    <a:pt x="277" y="135"/>
                  </a:cubicBezTo>
                  <a:cubicBezTo>
                    <a:pt x="283" y="139"/>
                    <a:pt x="283" y="139"/>
                    <a:pt x="283" y="139"/>
                  </a:cubicBezTo>
                  <a:cubicBezTo>
                    <a:pt x="277" y="148"/>
                    <a:pt x="277" y="148"/>
                    <a:pt x="277" y="148"/>
                  </a:cubicBezTo>
                  <a:cubicBezTo>
                    <a:pt x="275" y="154"/>
                    <a:pt x="275" y="154"/>
                    <a:pt x="275" y="154"/>
                  </a:cubicBezTo>
                  <a:cubicBezTo>
                    <a:pt x="288" y="162"/>
                    <a:pt x="282" y="159"/>
                    <a:pt x="306" y="167"/>
                  </a:cubicBezTo>
                  <a:cubicBezTo>
                    <a:pt x="313" y="163"/>
                    <a:pt x="313" y="163"/>
                    <a:pt x="313" y="163"/>
                  </a:cubicBezTo>
                  <a:cubicBezTo>
                    <a:pt x="302" y="142"/>
                    <a:pt x="305" y="149"/>
                    <a:pt x="300" y="133"/>
                  </a:cubicBezTo>
                  <a:cubicBezTo>
                    <a:pt x="304" y="130"/>
                    <a:pt x="304" y="130"/>
                    <a:pt x="304" y="130"/>
                  </a:cubicBezTo>
                  <a:cubicBezTo>
                    <a:pt x="290" y="122"/>
                    <a:pt x="290" y="122"/>
                    <a:pt x="290" y="122"/>
                  </a:cubicBezTo>
                  <a:cubicBezTo>
                    <a:pt x="288" y="118"/>
                    <a:pt x="288" y="118"/>
                    <a:pt x="288" y="118"/>
                  </a:cubicBezTo>
                  <a:cubicBezTo>
                    <a:pt x="290" y="111"/>
                    <a:pt x="290" y="111"/>
                    <a:pt x="290" y="111"/>
                  </a:cubicBezTo>
                  <a:cubicBezTo>
                    <a:pt x="287" y="96"/>
                    <a:pt x="287" y="96"/>
                    <a:pt x="287" y="96"/>
                  </a:cubicBezTo>
                  <a:cubicBezTo>
                    <a:pt x="273" y="73"/>
                    <a:pt x="277" y="81"/>
                    <a:pt x="266" y="60"/>
                  </a:cubicBezTo>
                  <a:cubicBezTo>
                    <a:pt x="277" y="52"/>
                    <a:pt x="277" y="52"/>
                    <a:pt x="277" y="52"/>
                  </a:cubicBezTo>
                  <a:cubicBezTo>
                    <a:pt x="290" y="52"/>
                    <a:pt x="290" y="52"/>
                    <a:pt x="290" y="52"/>
                  </a:cubicBezTo>
                  <a:cubicBezTo>
                    <a:pt x="297" y="55"/>
                    <a:pt x="297" y="55"/>
                    <a:pt x="297" y="55"/>
                  </a:cubicBezTo>
                  <a:cubicBezTo>
                    <a:pt x="314" y="54"/>
                    <a:pt x="314" y="54"/>
                    <a:pt x="314" y="54"/>
                  </a:cubicBezTo>
                  <a:cubicBezTo>
                    <a:pt x="329" y="40"/>
                    <a:pt x="329" y="40"/>
                    <a:pt x="329" y="40"/>
                  </a:cubicBezTo>
                  <a:cubicBezTo>
                    <a:pt x="333" y="27"/>
                    <a:pt x="333" y="27"/>
                    <a:pt x="333" y="27"/>
                  </a:cubicBezTo>
                  <a:cubicBezTo>
                    <a:pt x="348" y="18"/>
                    <a:pt x="348" y="18"/>
                    <a:pt x="348" y="18"/>
                  </a:cubicBezTo>
                  <a:cubicBezTo>
                    <a:pt x="354" y="22"/>
                    <a:pt x="354" y="22"/>
                    <a:pt x="354" y="22"/>
                  </a:cubicBezTo>
                  <a:cubicBezTo>
                    <a:pt x="365" y="19"/>
                    <a:pt x="365" y="19"/>
                    <a:pt x="365" y="19"/>
                  </a:cubicBezTo>
                  <a:cubicBezTo>
                    <a:pt x="380" y="11"/>
                    <a:pt x="380" y="11"/>
                    <a:pt x="380" y="11"/>
                  </a:cubicBezTo>
                  <a:cubicBezTo>
                    <a:pt x="384" y="10"/>
                    <a:pt x="384" y="10"/>
                    <a:pt x="384" y="10"/>
                  </a:cubicBezTo>
                  <a:cubicBezTo>
                    <a:pt x="388" y="13"/>
                    <a:pt x="388" y="13"/>
                    <a:pt x="388" y="13"/>
                  </a:cubicBezTo>
                  <a:cubicBezTo>
                    <a:pt x="406" y="12"/>
                    <a:pt x="406" y="12"/>
                    <a:pt x="406" y="12"/>
                  </a:cubicBezTo>
                  <a:cubicBezTo>
                    <a:pt x="417" y="0"/>
                    <a:pt x="417" y="0"/>
                    <a:pt x="417" y="0"/>
                  </a:cubicBezTo>
                  <a:cubicBezTo>
                    <a:pt x="422" y="0"/>
                    <a:pt x="422" y="0"/>
                    <a:pt x="422" y="0"/>
                  </a:cubicBezTo>
                  <a:cubicBezTo>
                    <a:pt x="439" y="12"/>
                    <a:pt x="434" y="7"/>
                    <a:pt x="444" y="18"/>
                  </a:cubicBezTo>
                  <a:cubicBezTo>
                    <a:pt x="442" y="22"/>
                    <a:pt x="442" y="22"/>
                    <a:pt x="442" y="22"/>
                  </a:cubicBezTo>
                  <a:cubicBezTo>
                    <a:pt x="444" y="27"/>
                    <a:pt x="444" y="27"/>
                    <a:pt x="444" y="27"/>
                  </a:cubicBezTo>
                  <a:cubicBezTo>
                    <a:pt x="450" y="20"/>
                    <a:pt x="450" y="20"/>
                    <a:pt x="450" y="20"/>
                  </a:cubicBezTo>
                  <a:cubicBezTo>
                    <a:pt x="466" y="22"/>
                    <a:pt x="466" y="22"/>
                    <a:pt x="466" y="22"/>
                  </a:cubicBezTo>
                  <a:cubicBezTo>
                    <a:pt x="467" y="36"/>
                    <a:pt x="467" y="36"/>
                    <a:pt x="467" y="36"/>
                  </a:cubicBezTo>
                  <a:cubicBezTo>
                    <a:pt x="475" y="42"/>
                    <a:pt x="475" y="42"/>
                    <a:pt x="475" y="42"/>
                  </a:cubicBezTo>
                  <a:cubicBezTo>
                    <a:pt x="503" y="45"/>
                    <a:pt x="503" y="45"/>
                    <a:pt x="503" y="45"/>
                  </a:cubicBezTo>
                  <a:cubicBezTo>
                    <a:pt x="528" y="62"/>
                    <a:pt x="528" y="62"/>
                    <a:pt x="528" y="62"/>
                  </a:cubicBezTo>
                  <a:cubicBezTo>
                    <a:pt x="534" y="58"/>
                    <a:pt x="534" y="58"/>
                    <a:pt x="534" y="58"/>
                  </a:cubicBezTo>
                  <a:cubicBezTo>
                    <a:pt x="555" y="68"/>
                    <a:pt x="555" y="68"/>
                    <a:pt x="555" y="68"/>
                  </a:cubicBezTo>
                  <a:cubicBezTo>
                    <a:pt x="566" y="65"/>
                    <a:pt x="562" y="66"/>
                    <a:pt x="571" y="62"/>
                  </a:cubicBezTo>
                  <a:cubicBezTo>
                    <a:pt x="595" y="72"/>
                    <a:pt x="586" y="68"/>
                    <a:pt x="608" y="81"/>
                  </a:cubicBezTo>
                  <a:close/>
                  <a:moveTo>
                    <a:pt x="148" y="196"/>
                  </a:moveTo>
                  <a:cubicBezTo>
                    <a:pt x="156" y="218"/>
                    <a:pt x="156" y="218"/>
                    <a:pt x="156" y="218"/>
                  </a:cubicBezTo>
                  <a:cubicBezTo>
                    <a:pt x="156" y="222"/>
                    <a:pt x="156" y="222"/>
                    <a:pt x="156" y="222"/>
                  </a:cubicBezTo>
                  <a:cubicBezTo>
                    <a:pt x="144" y="220"/>
                    <a:pt x="144" y="220"/>
                    <a:pt x="144" y="220"/>
                  </a:cubicBezTo>
                  <a:cubicBezTo>
                    <a:pt x="137" y="204"/>
                    <a:pt x="137" y="204"/>
                    <a:pt x="137" y="204"/>
                  </a:cubicBezTo>
                  <a:cubicBezTo>
                    <a:pt x="130" y="198"/>
                    <a:pt x="130" y="198"/>
                    <a:pt x="130" y="198"/>
                  </a:cubicBezTo>
                  <a:cubicBezTo>
                    <a:pt x="120" y="198"/>
                    <a:pt x="120" y="198"/>
                    <a:pt x="120" y="198"/>
                  </a:cubicBezTo>
                  <a:cubicBezTo>
                    <a:pt x="119" y="188"/>
                    <a:pt x="119" y="188"/>
                    <a:pt x="119" y="188"/>
                  </a:cubicBezTo>
                  <a:cubicBezTo>
                    <a:pt x="126" y="178"/>
                    <a:pt x="126" y="178"/>
                    <a:pt x="126" y="178"/>
                  </a:cubicBezTo>
                  <a:cubicBezTo>
                    <a:pt x="131" y="188"/>
                    <a:pt x="131" y="188"/>
                    <a:pt x="131" y="188"/>
                  </a:cubicBezTo>
                  <a:cubicBezTo>
                    <a:pt x="137" y="194"/>
                    <a:pt x="137" y="194"/>
                    <a:pt x="137" y="194"/>
                  </a:cubicBezTo>
                  <a:lnTo>
                    <a:pt x="148" y="196"/>
                  </a:lnTo>
                  <a:close/>
                  <a:moveTo>
                    <a:pt x="138" y="330"/>
                  </a:moveTo>
                  <a:cubicBezTo>
                    <a:pt x="156" y="334"/>
                    <a:pt x="149" y="333"/>
                    <a:pt x="167" y="338"/>
                  </a:cubicBezTo>
                  <a:cubicBezTo>
                    <a:pt x="170" y="342"/>
                    <a:pt x="170" y="342"/>
                    <a:pt x="170" y="342"/>
                  </a:cubicBezTo>
                  <a:cubicBezTo>
                    <a:pt x="164" y="356"/>
                    <a:pt x="164" y="356"/>
                    <a:pt x="164" y="356"/>
                  </a:cubicBezTo>
                  <a:cubicBezTo>
                    <a:pt x="152" y="356"/>
                    <a:pt x="152" y="356"/>
                    <a:pt x="152" y="356"/>
                  </a:cubicBezTo>
                  <a:cubicBezTo>
                    <a:pt x="138" y="341"/>
                    <a:pt x="138" y="341"/>
                    <a:pt x="138" y="341"/>
                  </a:cubicBezTo>
                  <a:lnTo>
                    <a:pt x="138" y="330"/>
                  </a:lnTo>
                  <a:close/>
                  <a:moveTo>
                    <a:pt x="55" y="274"/>
                  </a:moveTo>
                  <a:cubicBezTo>
                    <a:pt x="60" y="287"/>
                    <a:pt x="58" y="283"/>
                    <a:pt x="64" y="291"/>
                  </a:cubicBezTo>
                  <a:cubicBezTo>
                    <a:pt x="59" y="294"/>
                    <a:pt x="59" y="294"/>
                    <a:pt x="59" y="294"/>
                  </a:cubicBezTo>
                  <a:cubicBezTo>
                    <a:pt x="51" y="282"/>
                    <a:pt x="51" y="282"/>
                    <a:pt x="51" y="282"/>
                  </a:cubicBezTo>
                  <a:cubicBezTo>
                    <a:pt x="51" y="274"/>
                    <a:pt x="51" y="274"/>
                    <a:pt x="51" y="274"/>
                  </a:cubicBezTo>
                  <a:lnTo>
                    <a:pt x="55" y="274"/>
                  </a:lnTo>
                  <a:close/>
                  <a:moveTo>
                    <a:pt x="0" y="566"/>
                  </a:moveTo>
                  <a:cubicBezTo>
                    <a:pt x="14" y="557"/>
                    <a:pt x="14" y="557"/>
                    <a:pt x="14" y="557"/>
                  </a:cubicBezTo>
                  <a:cubicBezTo>
                    <a:pt x="27" y="553"/>
                    <a:pt x="27" y="553"/>
                    <a:pt x="27" y="553"/>
                  </a:cubicBezTo>
                  <a:cubicBezTo>
                    <a:pt x="38" y="554"/>
                    <a:pt x="38" y="554"/>
                    <a:pt x="38" y="554"/>
                  </a:cubicBezTo>
                  <a:cubicBezTo>
                    <a:pt x="40" y="561"/>
                    <a:pt x="40" y="561"/>
                    <a:pt x="40" y="561"/>
                  </a:cubicBezTo>
                  <a:cubicBezTo>
                    <a:pt x="47" y="563"/>
                    <a:pt x="47" y="563"/>
                    <a:pt x="47" y="563"/>
                  </a:cubicBezTo>
                  <a:cubicBezTo>
                    <a:pt x="55" y="555"/>
                    <a:pt x="55" y="555"/>
                    <a:pt x="55" y="555"/>
                  </a:cubicBezTo>
                  <a:cubicBezTo>
                    <a:pt x="54" y="549"/>
                    <a:pt x="54" y="549"/>
                    <a:pt x="54" y="549"/>
                  </a:cubicBezTo>
                  <a:cubicBezTo>
                    <a:pt x="64" y="546"/>
                    <a:pt x="64" y="546"/>
                    <a:pt x="64" y="546"/>
                  </a:cubicBezTo>
                  <a:cubicBezTo>
                    <a:pt x="76" y="557"/>
                    <a:pt x="76" y="557"/>
                    <a:pt x="76" y="557"/>
                  </a:cubicBezTo>
                  <a:cubicBezTo>
                    <a:pt x="72" y="564"/>
                    <a:pt x="72" y="564"/>
                    <a:pt x="72" y="564"/>
                  </a:cubicBezTo>
                  <a:cubicBezTo>
                    <a:pt x="54" y="568"/>
                    <a:pt x="54" y="568"/>
                    <a:pt x="54" y="568"/>
                  </a:cubicBezTo>
                  <a:cubicBezTo>
                    <a:pt x="41" y="566"/>
                    <a:pt x="46" y="567"/>
                    <a:pt x="28" y="562"/>
                  </a:cubicBezTo>
                  <a:cubicBezTo>
                    <a:pt x="8" y="569"/>
                    <a:pt x="13" y="568"/>
                    <a:pt x="4" y="569"/>
                  </a:cubicBezTo>
                  <a:lnTo>
                    <a:pt x="0" y="566"/>
                  </a:lnTo>
                  <a:close/>
                  <a:moveTo>
                    <a:pt x="196" y="548"/>
                  </a:moveTo>
                  <a:cubicBezTo>
                    <a:pt x="202" y="556"/>
                    <a:pt x="202" y="556"/>
                    <a:pt x="202" y="556"/>
                  </a:cubicBezTo>
                  <a:cubicBezTo>
                    <a:pt x="210" y="550"/>
                    <a:pt x="210" y="550"/>
                    <a:pt x="210" y="550"/>
                  </a:cubicBezTo>
                  <a:cubicBezTo>
                    <a:pt x="204" y="544"/>
                    <a:pt x="204" y="544"/>
                    <a:pt x="204" y="544"/>
                  </a:cubicBezTo>
                  <a:lnTo>
                    <a:pt x="196" y="548"/>
                  </a:lnTo>
                  <a:close/>
                  <a:moveTo>
                    <a:pt x="207" y="560"/>
                  </a:moveTo>
                  <a:cubicBezTo>
                    <a:pt x="212" y="551"/>
                    <a:pt x="212" y="551"/>
                    <a:pt x="212" y="551"/>
                  </a:cubicBezTo>
                  <a:cubicBezTo>
                    <a:pt x="220" y="552"/>
                    <a:pt x="220" y="552"/>
                    <a:pt x="220" y="552"/>
                  </a:cubicBezTo>
                  <a:cubicBezTo>
                    <a:pt x="217" y="560"/>
                    <a:pt x="217" y="560"/>
                    <a:pt x="217" y="560"/>
                  </a:cubicBezTo>
                  <a:cubicBezTo>
                    <a:pt x="207" y="560"/>
                    <a:pt x="207" y="560"/>
                    <a:pt x="207" y="560"/>
                  </a:cubicBezTo>
                  <a:close/>
                  <a:moveTo>
                    <a:pt x="302" y="553"/>
                  </a:moveTo>
                  <a:cubicBezTo>
                    <a:pt x="308" y="560"/>
                    <a:pt x="308" y="560"/>
                    <a:pt x="308" y="560"/>
                  </a:cubicBezTo>
                  <a:cubicBezTo>
                    <a:pt x="312" y="556"/>
                    <a:pt x="312" y="556"/>
                    <a:pt x="312" y="556"/>
                  </a:cubicBezTo>
                  <a:cubicBezTo>
                    <a:pt x="308" y="548"/>
                    <a:pt x="308" y="548"/>
                    <a:pt x="308" y="548"/>
                  </a:cubicBezTo>
                  <a:lnTo>
                    <a:pt x="302" y="553"/>
                  </a:lnTo>
                  <a:close/>
                  <a:moveTo>
                    <a:pt x="337" y="503"/>
                  </a:moveTo>
                  <a:cubicBezTo>
                    <a:pt x="341" y="526"/>
                    <a:pt x="341" y="526"/>
                    <a:pt x="341" y="526"/>
                  </a:cubicBezTo>
                  <a:cubicBezTo>
                    <a:pt x="353" y="529"/>
                    <a:pt x="353" y="529"/>
                    <a:pt x="353" y="529"/>
                  </a:cubicBezTo>
                  <a:cubicBezTo>
                    <a:pt x="377" y="515"/>
                    <a:pt x="369" y="520"/>
                    <a:pt x="390" y="507"/>
                  </a:cubicBezTo>
                  <a:cubicBezTo>
                    <a:pt x="384" y="498"/>
                    <a:pt x="384" y="498"/>
                    <a:pt x="384" y="498"/>
                  </a:cubicBezTo>
                  <a:cubicBezTo>
                    <a:pt x="386" y="488"/>
                    <a:pt x="386" y="488"/>
                    <a:pt x="386" y="488"/>
                  </a:cubicBezTo>
                  <a:cubicBezTo>
                    <a:pt x="378" y="493"/>
                    <a:pt x="378" y="493"/>
                    <a:pt x="378" y="493"/>
                  </a:cubicBezTo>
                  <a:cubicBezTo>
                    <a:pt x="366" y="490"/>
                    <a:pt x="366" y="490"/>
                    <a:pt x="366" y="490"/>
                  </a:cubicBezTo>
                  <a:cubicBezTo>
                    <a:pt x="372" y="486"/>
                    <a:pt x="372" y="486"/>
                    <a:pt x="372" y="486"/>
                  </a:cubicBezTo>
                  <a:cubicBezTo>
                    <a:pt x="380" y="489"/>
                    <a:pt x="380" y="489"/>
                    <a:pt x="380" y="489"/>
                  </a:cubicBezTo>
                  <a:cubicBezTo>
                    <a:pt x="396" y="482"/>
                    <a:pt x="396" y="482"/>
                    <a:pt x="396" y="482"/>
                  </a:cubicBezTo>
                  <a:cubicBezTo>
                    <a:pt x="398" y="476"/>
                    <a:pt x="398" y="476"/>
                    <a:pt x="398" y="476"/>
                  </a:cubicBezTo>
                  <a:cubicBezTo>
                    <a:pt x="388" y="472"/>
                    <a:pt x="388" y="472"/>
                    <a:pt x="388" y="472"/>
                  </a:cubicBezTo>
                  <a:cubicBezTo>
                    <a:pt x="391" y="465"/>
                    <a:pt x="391" y="465"/>
                    <a:pt x="391" y="465"/>
                  </a:cubicBezTo>
                  <a:cubicBezTo>
                    <a:pt x="391" y="465"/>
                    <a:pt x="337" y="503"/>
                    <a:pt x="337" y="503"/>
                  </a:cubicBezTo>
                  <a:close/>
                  <a:moveTo>
                    <a:pt x="506" y="424"/>
                  </a:moveTo>
                  <a:cubicBezTo>
                    <a:pt x="516" y="418"/>
                    <a:pt x="516" y="418"/>
                    <a:pt x="516" y="418"/>
                  </a:cubicBezTo>
                  <a:cubicBezTo>
                    <a:pt x="512" y="410"/>
                    <a:pt x="512" y="410"/>
                    <a:pt x="512" y="410"/>
                  </a:cubicBezTo>
                  <a:cubicBezTo>
                    <a:pt x="504" y="414"/>
                    <a:pt x="504" y="414"/>
                    <a:pt x="504" y="414"/>
                  </a:cubicBezTo>
                  <a:lnTo>
                    <a:pt x="506" y="424"/>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6">
              <a:extLst>
                <a:ext uri="{FF2B5EF4-FFF2-40B4-BE49-F238E27FC236}">
                  <a16:creationId xmlns:a16="http://schemas.microsoft.com/office/drawing/2014/main" id="{379947E4-4641-45EB-913C-7AC0E5D200ED}"/>
                </a:ext>
              </a:extLst>
            </p:cNvPr>
            <p:cNvSpPr>
              <a:spLocks noEditPoints="1"/>
            </p:cNvSpPr>
            <p:nvPr/>
          </p:nvSpPr>
          <p:spPr bwMode="auto">
            <a:xfrm>
              <a:off x="9146662" y="10626482"/>
              <a:ext cx="1231769" cy="789200"/>
            </a:xfrm>
            <a:custGeom>
              <a:avLst/>
              <a:gdLst>
                <a:gd name="T0" fmla="*/ 8 w 454"/>
                <a:gd name="T1" fmla="*/ 23 h 291"/>
                <a:gd name="T2" fmla="*/ 18 w 454"/>
                <a:gd name="T3" fmla="*/ 25 h 291"/>
                <a:gd name="T4" fmla="*/ 0 w 454"/>
                <a:gd name="T5" fmla="*/ 37 h 291"/>
                <a:gd name="T6" fmla="*/ 66 w 454"/>
                <a:gd name="T7" fmla="*/ 33 h 291"/>
                <a:gd name="T8" fmla="*/ 80 w 454"/>
                <a:gd name="T9" fmla="*/ 16 h 291"/>
                <a:gd name="T10" fmla="*/ 61 w 454"/>
                <a:gd name="T11" fmla="*/ 0 h 291"/>
                <a:gd name="T12" fmla="*/ 41 w 454"/>
                <a:gd name="T13" fmla="*/ 22 h 291"/>
                <a:gd name="T14" fmla="*/ 179 w 454"/>
                <a:gd name="T15" fmla="*/ 84 h 291"/>
                <a:gd name="T16" fmla="*/ 193 w 454"/>
                <a:gd name="T17" fmla="*/ 81 h 291"/>
                <a:gd name="T18" fmla="*/ 214 w 454"/>
                <a:gd name="T19" fmla="*/ 86 h 291"/>
                <a:gd name="T20" fmla="*/ 206 w 454"/>
                <a:gd name="T21" fmla="*/ 72 h 291"/>
                <a:gd name="T22" fmla="*/ 167 w 454"/>
                <a:gd name="T23" fmla="*/ 55 h 291"/>
                <a:gd name="T24" fmla="*/ 245 w 454"/>
                <a:gd name="T25" fmla="*/ 98 h 291"/>
                <a:gd name="T26" fmla="*/ 269 w 454"/>
                <a:gd name="T27" fmla="*/ 94 h 291"/>
                <a:gd name="T28" fmla="*/ 296 w 454"/>
                <a:gd name="T29" fmla="*/ 95 h 291"/>
                <a:gd name="T30" fmla="*/ 284 w 454"/>
                <a:gd name="T31" fmla="*/ 106 h 291"/>
                <a:gd name="T32" fmla="*/ 266 w 454"/>
                <a:gd name="T33" fmla="*/ 119 h 291"/>
                <a:gd name="T34" fmla="*/ 286 w 454"/>
                <a:gd name="T35" fmla="*/ 130 h 291"/>
                <a:gd name="T36" fmla="*/ 281 w 454"/>
                <a:gd name="T37" fmla="*/ 115 h 291"/>
                <a:gd name="T38" fmla="*/ 266 w 454"/>
                <a:gd name="T39" fmla="*/ 119 h 291"/>
                <a:gd name="T40" fmla="*/ 303 w 454"/>
                <a:gd name="T41" fmla="*/ 102 h 291"/>
                <a:gd name="T42" fmla="*/ 357 w 454"/>
                <a:gd name="T43" fmla="*/ 127 h 291"/>
                <a:gd name="T44" fmla="*/ 324 w 454"/>
                <a:gd name="T45" fmla="*/ 146 h 291"/>
                <a:gd name="T46" fmla="*/ 294 w 454"/>
                <a:gd name="T47" fmla="*/ 114 h 291"/>
                <a:gd name="T48" fmla="*/ 367 w 454"/>
                <a:gd name="T49" fmla="*/ 171 h 291"/>
                <a:gd name="T50" fmla="*/ 438 w 454"/>
                <a:gd name="T51" fmla="*/ 228 h 291"/>
                <a:gd name="T52" fmla="*/ 453 w 454"/>
                <a:gd name="T53" fmla="*/ 243 h 291"/>
                <a:gd name="T54" fmla="*/ 421 w 454"/>
                <a:gd name="T55" fmla="*/ 262 h 291"/>
                <a:gd name="T56" fmla="*/ 402 w 454"/>
                <a:gd name="T57" fmla="*/ 267 h 291"/>
                <a:gd name="T58" fmla="*/ 376 w 454"/>
                <a:gd name="T59" fmla="*/ 290 h 291"/>
                <a:gd name="T60" fmla="*/ 361 w 454"/>
                <a:gd name="T61" fmla="*/ 262 h 291"/>
                <a:gd name="T62" fmla="*/ 357 w 454"/>
                <a:gd name="T63" fmla="*/ 230 h 291"/>
                <a:gd name="T64" fmla="*/ 348 w 454"/>
                <a:gd name="T65" fmla="*/ 212 h 291"/>
                <a:gd name="T66" fmla="*/ 367 w 454"/>
                <a:gd name="T67" fmla="*/ 192 h 291"/>
                <a:gd name="T68" fmla="*/ 360 w 454"/>
                <a:gd name="T69" fmla="*/ 176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4" h="291">
                  <a:moveTo>
                    <a:pt x="0" y="37"/>
                  </a:moveTo>
                  <a:cubicBezTo>
                    <a:pt x="8" y="23"/>
                    <a:pt x="8" y="23"/>
                    <a:pt x="8" y="23"/>
                  </a:cubicBezTo>
                  <a:cubicBezTo>
                    <a:pt x="17" y="22"/>
                    <a:pt x="17" y="22"/>
                    <a:pt x="17" y="22"/>
                  </a:cubicBezTo>
                  <a:cubicBezTo>
                    <a:pt x="18" y="25"/>
                    <a:pt x="18" y="25"/>
                    <a:pt x="18" y="25"/>
                  </a:cubicBezTo>
                  <a:cubicBezTo>
                    <a:pt x="10" y="37"/>
                    <a:pt x="10" y="37"/>
                    <a:pt x="10" y="37"/>
                  </a:cubicBezTo>
                  <a:lnTo>
                    <a:pt x="0" y="37"/>
                  </a:lnTo>
                  <a:close/>
                  <a:moveTo>
                    <a:pt x="41" y="22"/>
                  </a:moveTo>
                  <a:cubicBezTo>
                    <a:pt x="66" y="33"/>
                    <a:pt x="66" y="33"/>
                    <a:pt x="66" y="33"/>
                  </a:cubicBezTo>
                  <a:cubicBezTo>
                    <a:pt x="74" y="32"/>
                    <a:pt x="74" y="32"/>
                    <a:pt x="74" y="32"/>
                  </a:cubicBezTo>
                  <a:cubicBezTo>
                    <a:pt x="80" y="16"/>
                    <a:pt x="80" y="16"/>
                    <a:pt x="80" y="16"/>
                  </a:cubicBezTo>
                  <a:cubicBezTo>
                    <a:pt x="78" y="2"/>
                    <a:pt x="78" y="2"/>
                    <a:pt x="78" y="2"/>
                  </a:cubicBezTo>
                  <a:cubicBezTo>
                    <a:pt x="61" y="0"/>
                    <a:pt x="61" y="0"/>
                    <a:pt x="61" y="0"/>
                  </a:cubicBezTo>
                  <a:cubicBezTo>
                    <a:pt x="45" y="8"/>
                    <a:pt x="45" y="8"/>
                    <a:pt x="45" y="8"/>
                  </a:cubicBezTo>
                  <a:lnTo>
                    <a:pt x="41" y="22"/>
                  </a:lnTo>
                  <a:close/>
                  <a:moveTo>
                    <a:pt x="164" y="62"/>
                  </a:moveTo>
                  <a:cubicBezTo>
                    <a:pt x="179" y="84"/>
                    <a:pt x="179" y="84"/>
                    <a:pt x="179" y="84"/>
                  </a:cubicBezTo>
                  <a:cubicBezTo>
                    <a:pt x="188" y="83"/>
                    <a:pt x="188" y="83"/>
                    <a:pt x="188" y="83"/>
                  </a:cubicBezTo>
                  <a:cubicBezTo>
                    <a:pt x="193" y="81"/>
                    <a:pt x="193" y="81"/>
                    <a:pt x="193" y="81"/>
                  </a:cubicBezTo>
                  <a:cubicBezTo>
                    <a:pt x="199" y="86"/>
                    <a:pt x="199" y="86"/>
                    <a:pt x="199" y="86"/>
                  </a:cubicBezTo>
                  <a:cubicBezTo>
                    <a:pt x="214" y="86"/>
                    <a:pt x="214" y="86"/>
                    <a:pt x="214" y="86"/>
                  </a:cubicBezTo>
                  <a:cubicBezTo>
                    <a:pt x="218" y="80"/>
                    <a:pt x="218" y="80"/>
                    <a:pt x="218" y="80"/>
                  </a:cubicBezTo>
                  <a:cubicBezTo>
                    <a:pt x="206" y="72"/>
                    <a:pt x="206" y="72"/>
                    <a:pt x="206" y="72"/>
                  </a:cubicBezTo>
                  <a:cubicBezTo>
                    <a:pt x="197" y="54"/>
                    <a:pt x="200" y="61"/>
                    <a:pt x="190" y="43"/>
                  </a:cubicBezTo>
                  <a:cubicBezTo>
                    <a:pt x="167" y="55"/>
                    <a:pt x="167" y="55"/>
                    <a:pt x="167" y="55"/>
                  </a:cubicBezTo>
                  <a:lnTo>
                    <a:pt x="164" y="62"/>
                  </a:lnTo>
                  <a:close/>
                  <a:moveTo>
                    <a:pt x="245" y="98"/>
                  </a:moveTo>
                  <a:cubicBezTo>
                    <a:pt x="250" y="90"/>
                    <a:pt x="250" y="90"/>
                    <a:pt x="250" y="90"/>
                  </a:cubicBezTo>
                  <a:cubicBezTo>
                    <a:pt x="269" y="94"/>
                    <a:pt x="269" y="94"/>
                    <a:pt x="269" y="94"/>
                  </a:cubicBezTo>
                  <a:cubicBezTo>
                    <a:pt x="271" y="92"/>
                    <a:pt x="271" y="92"/>
                    <a:pt x="271" y="92"/>
                  </a:cubicBezTo>
                  <a:cubicBezTo>
                    <a:pt x="296" y="95"/>
                    <a:pt x="296" y="95"/>
                    <a:pt x="296" y="95"/>
                  </a:cubicBezTo>
                  <a:cubicBezTo>
                    <a:pt x="294" y="100"/>
                    <a:pt x="294" y="100"/>
                    <a:pt x="294" y="100"/>
                  </a:cubicBezTo>
                  <a:cubicBezTo>
                    <a:pt x="284" y="106"/>
                    <a:pt x="284" y="106"/>
                    <a:pt x="284" y="106"/>
                  </a:cubicBezTo>
                  <a:cubicBezTo>
                    <a:pt x="262" y="105"/>
                    <a:pt x="271" y="106"/>
                    <a:pt x="245" y="98"/>
                  </a:cubicBezTo>
                  <a:close/>
                  <a:moveTo>
                    <a:pt x="266" y="119"/>
                  </a:moveTo>
                  <a:cubicBezTo>
                    <a:pt x="274" y="134"/>
                    <a:pt x="274" y="134"/>
                    <a:pt x="274" y="134"/>
                  </a:cubicBezTo>
                  <a:cubicBezTo>
                    <a:pt x="286" y="130"/>
                    <a:pt x="286" y="130"/>
                    <a:pt x="286" y="130"/>
                  </a:cubicBezTo>
                  <a:cubicBezTo>
                    <a:pt x="287" y="124"/>
                    <a:pt x="287" y="124"/>
                    <a:pt x="287" y="124"/>
                  </a:cubicBezTo>
                  <a:cubicBezTo>
                    <a:pt x="281" y="115"/>
                    <a:pt x="281" y="115"/>
                    <a:pt x="281" y="115"/>
                  </a:cubicBezTo>
                  <a:cubicBezTo>
                    <a:pt x="266" y="114"/>
                    <a:pt x="266" y="114"/>
                    <a:pt x="266" y="114"/>
                  </a:cubicBezTo>
                  <a:lnTo>
                    <a:pt x="266" y="119"/>
                  </a:lnTo>
                  <a:close/>
                  <a:moveTo>
                    <a:pt x="294" y="114"/>
                  </a:moveTo>
                  <a:cubicBezTo>
                    <a:pt x="303" y="102"/>
                    <a:pt x="303" y="102"/>
                    <a:pt x="303" y="102"/>
                  </a:cubicBezTo>
                  <a:cubicBezTo>
                    <a:pt x="326" y="114"/>
                    <a:pt x="318" y="111"/>
                    <a:pt x="340" y="116"/>
                  </a:cubicBezTo>
                  <a:cubicBezTo>
                    <a:pt x="357" y="127"/>
                    <a:pt x="357" y="127"/>
                    <a:pt x="357" y="127"/>
                  </a:cubicBezTo>
                  <a:cubicBezTo>
                    <a:pt x="357" y="135"/>
                    <a:pt x="357" y="135"/>
                    <a:pt x="357" y="135"/>
                  </a:cubicBezTo>
                  <a:cubicBezTo>
                    <a:pt x="339" y="144"/>
                    <a:pt x="347" y="141"/>
                    <a:pt x="324" y="146"/>
                  </a:cubicBezTo>
                  <a:cubicBezTo>
                    <a:pt x="314" y="140"/>
                    <a:pt x="314" y="140"/>
                    <a:pt x="314" y="140"/>
                  </a:cubicBezTo>
                  <a:lnTo>
                    <a:pt x="294" y="114"/>
                  </a:lnTo>
                  <a:close/>
                  <a:moveTo>
                    <a:pt x="360" y="176"/>
                  </a:moveTo>
                  <a:cubicBezTo>
                    <a:pt x="367" y="171"/>
                    <a:pt x="367" y="171"/>
                    <a:pt x="367" y="171"/>
                  </a:cubicBezTo>
                  <a:cubicBezTo>
                    <a:pt x="419" y="196"/>
                    <a:pt x="408" y="190"/>
                    <a:pt x="424" y="200"/>
                  </a:cubicBezTo>
                  <a:cubicBezTo>
                    <a:pt x="432" y="212"/>
                    <a:pt x="429" y="206"/>
                    <a:pt x="438" y="228"/>
                  </a:cubicBezTo>
                  <a:cubicBezTo>
                    <a:pt x="454" y="238"/>
                    <a:pt x="454" y="238"/>
                    <a:pt x="454" y="238"/>
                  </a:cubicBezTo>
                  <a:cubicBezTo>
                    <a:pt x="453" y="243"/>
                    <a:pt x="453" y="243"/>
                    <a:pt x="453" y="243"/>
                  </a:cubicBezTo>
                  <a:cubicBezTo>
                    <a:pt x="438" y="256"/>
                    <a:pt x="438" y="256"/>
                    <a:pt x="438" y="256"/>
                  </a:cubicBezTo>
                  <a:cubicBezTo>
                    <a:pt x="421" y="262"/>
                    <a:pt x="421" y="262"/>
                    <a:pt x="421" y="262"/>
                  </a:cubicBezTo>
                  <a:cubicBezTo>
                    <a:pt x="415" y="260"/>
                    <a:pt x="415" y="260"/>
                    <a:pt x="415" y="260"/>
                  </a:cubicBezTo>
                  <a:cubicBezTo>
                    <a:pt x="402" y="267"/>
                    <a:pt x="402" y="267"/>
                    <a:pt x="402" y="267"/>
                  </a:cubicBezTo>
                  <a:cubicBezTo>
                    <a:pt x="391" y="283"/>
                    <a:pt x="395" y="277"/>
                    <a:pt x="384" y="291"/>
                  </a:cubicBezTo>
                  <a:cubicBezTo>
                    <a:pt x="376" y="290"/>
                    <a:pt x="376" y="290"/>
                    <a:pt x="376" y="290"/>
                  </a:cubicBezTo>
                  <a:cubicBezTo>
                    <a:pt x="362" y="280"/>
                    <a:pt x="362" y="280"/>
                    <a:pt x="362" y="280"/>
                  </a:cubicBezTo>
                  <a:cubicBezTo>
                    <a:pt x="361" y="262"/>
                    <a:pt x="361" y="262"/>
                    <a:pt x="361" y="262"/>
                  </a:cubicBezTo>
                  <a:cubicBezTo>
                    <a:pt x="363" y="252"/>
                    <a:pt x="363" y="252"/>
                    <a:pt x="363" y="252"/>
                  </a:cubicBezTo>
                  <a:cubicBezTo>
                    <a:pt x="357" y="230"/>
                    <a:pt x="357" y="230"/>
                    <a:pt x="357" y="230"/>
                  </a:cubicBezTo>
                  <a:cubicBezTo>
                    <a:pt x="348" y="222"/>
                    <a:pt x="348" y="222"/>
                    <a:pt x="348" y="222"/>
                  </a:cubicBezTo>
                  <a:cubicBezTo>
                    <a:pt x="348" y="212"/>
                    <a:pt x="348" y="212"/>
                    <a:pt x="348" y="212"/>
                  </a:cubicBezTo>
                  <a:cubicBezTo>
                    <a:pt x="357" y="208"/>
                    <a:pt x="357" y="208"/>
                    <a:pt x="357" y="208"/>
                  </a:cubicBezTo>
                  <a:cubicBezTo>
                    <a:pt x="367" y="193"/>
                    <a:pt x="365" y="197"/>
                    <a:pt x="367" y="192"/>
                  </a:cubicBezTo>
                  <a:cubicBezTo>
                    <a:pt x="361" y="184"/>
                    <a:pt x="361" y="184"/>
                    <a:pt x="361" y="184"/>
                  </a:cubicBezTo>
                  <a:lnTo>
                    <a:pt x="360" y="17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7">
              <a:extLst>
                <a:ext uri="{FF2B5EF4-FFF2-40B4-BE49-F238E27FC236}">
                  <a16:creationId xmlns:a16="http://schemas.microsoft.com/office/drawing/2014/main" id="{AF818CD3-A4EE-4EE2-BE63-9B1CA626319B}"/>
                </a:ext>
              </a:extLst>
            </p:cNvPr>
            <p:cNvSpPr>
              <a:spLocks/>
            </p:cNvSpPr>
            <p:nvPr/>
          </p:nvSpPr>
          <p:spPr bwMode="auto">
            <a:xfrm>
              <a:off x="13838526" y="8908816"/>
              <a:ext cx="724206" cy="1176061"/>
            </a:xfrm>
            <a:custGeom>
              <a:avLst/>
              <a:gdLst>
                <a:gd name="T0" fmla="*/ 35 w 267"/>
                <a:gd name="T1" fmla="*/ 422 h 433"/>
                <a:gd name="T2" fmla="*/ 37 w 267"/>
                <a:gd name="T3" fmla="*/ 422 h 433"/>
                <a:gd name="T4" fmla="*/ 49 w 267"/>
                <a:gd name="T5" fmla="*/ 394 h 433"/>
                <a:gd name="T6" fmla="*/ 58 w 267"/>
                <a:gd name="T7" fmla="*/ 396 h 433"/>
                <a:gd name="T8" fmla="*/ 70 w 267"/>
                <a:gd name="T9" fmla="*/ 420 h 433"/>
                <a:gd name="T10" fmla="*/ 70 w 267"/>
                <a:gd name="T11" fmla="*/ 424 h 433"/>
                <a:gd name="T12" fmla="*/ 59 w 267"/>
                <a:gd name="T13" fmla="*/ 432 h 433"/>
                <a:gd name="T14" fmla="*/ 70 w 267"/>
                <a:gd name="T15" fmla="*/ 433 h 433"/>
                <a:gd name="T16" fmla="*/ 91 w 267"/>
                <a:gd name="T17" fmla="*/ 423 h 433"/>
                <a:gd name="T18" fmla="*/ 90 w 267"/>
                <a:gd name="T19" fmla="*/ 393 h 433"/>
                <a:gd name="T20" fmla="*/ 72 w 267"/>
                <a:gd name="T21" fmla="*/ 378 h 433"/>
                <a:gd name="T22" fmla="*/ 73 w 267"/>
                <a:gd name="T23" fmla="*/ 362 h 433"/>
                <a:gd name="T24" fmla="*/ 267 w 267"/>
                <a:gd name="T25" fmla="*/ 342 h 433"/>
                <a:gd name="T26" fmla="*/ 265 w 267"/>
                <a:gd name="T27" fmla="*/ 333 h 433"/>
                <a:gd name="T28" fmla="*/ 259 w 267"/>
                <a:gd name="T29" fmla="*/ 330 h 433"/>
                <a:gd name="T30" fmla="*/ 256 w 267"/>
                <a:gd name="T31" fmla="*/ 326 h 433"/>
                <a:gd name="T32" fmla="*/ 260 w 267"/>
                <a:gd name="T33" fmla="*/ 315 h 433"/>
                <a:gd name="T34" fmla="*/ 258 w 267"/>
                <a:gd name="T35" fmla="*/ 294 h 433"/>
                <a:gd name="T36" fmla="*/ 252 w 267"/>
                <a:gd name="T37" fmla="*/ 276 h 433"/>
                <a:gd name="T38" fmla="*/ 262 w 267"/>
                <a:gd name="T39" fmla="*/ 237 h 433"/>
                <a:gd name="T40" fmla="*/ 261 w 267"/>
                <a:gd name="T41" fmla="*/ 230 h 433"/>
                <a:gd name="T42" fmla="*/ 254 w 267"/>
                <a:gd name="T43" fmla="*/ 227 h 433"/>
                <a:gd name="T44" fmla="*/ 252 w 267"/>
                <a:gd name="T45" fmla="*/ 213 h 433"/>
                <a:gd name="T46" fmla="*/ 241 w 267"/>
                <a:gd name="T47" fmla="*/ 199 h 433"/>
                <a:gd name="T48" fmla="*/ 191 w 267"/>
                <a:gd name="T49" fmla="*/ 31 h 433"/>
                <a:gd name="T50" fmla="*/ 188 w 267"/>
                <a:gd name="T51" fmla="*/ 0 h 433"/>
                <a:gd name="T52" fmla="*/ 10 w 267"/>
                <a:gd name="T53" fmla="*/ 15 h 433"/>
                <a:gd name="T54" fmla="*/ 23 w 267"/>
                <a:gd name="T55" fmla="*/ 422 h 433"/>
                <a:gd name="T56" fmla="*/ 35 w 267"/>
                <a:gd name="T57" fmla="*/ 42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67" h="433">
                  <a:moveTo>
                    <a:pt x="35" y="422"/>
                  </a:moveTo>
                  <a:cubicBezTo>
                    <a:pt x="37" y="422"/>
                    <a:pt x="37" y="422"/>
                    <a:pt x="37" y="422"/>
                  </a:cubicBezTo>
                  <a:cubicBezTo>
                    <a:pt x="44" y="409"/>
                    <a:pt x="41" y="415"/>
                    <a:pt x="49" y="394"/>
                  </a:cubicBezTo>
                  <a:cubicBezTo>
                    <a:pt x="58" y="396"/>
                    <a:pt x="58" y="396"/>
                    <a:pt x="58" y="396"/>
                  </a:cubicBezTo>
                  <a:cubicBezTo>
                    <a:pt x="70" y="420"/>
                    <a:pt x="70" y="420"/>
                    <a:pt x="70" y="420"/>
                  </a:cubicBezTo>
                  <a:cubicBezTo>
                    <a:pt x="70" y="424"/>
                    <a:pt x="70" y="424"/>
                    <a:pt x="70" y="424"/>
                  </a:cubicBezTo>
                  <a:cubicBezTo>
                    <a:pt x="59" y="432"/>
                    <a:pt x="59" y="432"/>
                    <a:pt x="59" y="432"/>
                  </a:cubicBezTo>
                  <a:cubicBezTo>
                    <a:pt x="70" y="433"/>
                    <a:pt x="70" y="433"/>
                    <a:pt x="70" y="433"/>
                  </a:cubicBezTo>
                  <a:cubicBezTo>
                    <a:pt x="91" y="423"/>
                    <a:pt x="91" y="423"/>
                    <a:pt x="91" y="423"/>
                  </a:cubicBezTo>
                  <a:cubicBezTo>
                    <a:pt x="90" y="393"/>
                    <a:pt x="90" y="393"/>
                    <a:pt x="90" y="393"/>
                  </a:cubicBezTo>
                  <a:cubicBezTo>
                    <a:pt x="78" y="384"/>
                    <a:pt x="82" y="387"/>
                    <a:pt x="72" y="378"/>
                  </a:cubicBezTo>
                  <a:cubicBezTo>
                    <a:pt x="73" y="362"/>
                    <a:pt x="73" y="362"/>
                    <a:pt x="73" y="362"/>
                  </a:cubicBezTo>
                  <a:cubicBezTo>
                    <a:pt x="113" y="356"/>
                    <a:pt x="217" y="341"/>
                    <a:pt x="267" y="342"/>
                  </a:cubicBezTo>
                  <a:cubicBezTo>
                    <a:pt x="265" y="333"/>
                    <a:pt x="265" y="333"/>
                    <a:pt x="265" y="333"/>
                  </a:cubicBezTo>
                  <a:cubicBezTo>
                    <a:pt x="259" y="330"/>
                    <a:pt x="259" y="330"/>
                    <a:pt x="259" y="330"/>
                  </a:cubicBezTo>
                  <a:cubicBezTo>
                    <a:pt x="256" y="326"/>
                    <a:pt x="256" y="326"/>
                    <a:pt x="256" y="326"/>
                  </a:cubicBezTo>
                  <a:cubicBezTo>
                    <a:pt x="260" y="315"/>
                    <a:pt x="260" y="315"/>
                    <a:pt x="260" y="315"/>
                  </a:cubicBezTo>
                  <a:cubicBezTo>
                    <a:pt x="258" y="294"/>
                    <a:pt x="258" y="294"/>
                    <a:pt x="258" y="294"/>
                  </a:cubicBezTo>
                  <a:cubicBezTo>
                    <a:pt x="252" y="276"/>
                    <a:pt x="252" y="276"/>
                    <a:pt x="252" y="276"/>
                  </a:cubicBezTo>
                  <a:cubicBezTo>
                    <a:pt x="256" y="251"/>
                    <a:pt x="253" y="260"/>
                    <a:pt x="262" y="237"/>
                  </a:cubicBezTo>
                  <a:cubicBezTo>
                    <a:pt x="261" y="230"/>
                    <a:pt x="261" y="230"/>
                    <a:pt x="261" y="230"/>
                  </a:cubicBezTo>
                  <a:cubicBezTo>
                    <a:pt x="254" y="227"/>
                    <a:pt x="254" y="227"/>
                    <a:pt x="254" y="227"/>
                  </a:cubicBezTo>
                  <a:cubicBezTo>
                    <a:pt x="252" y="213"/>
                    <a:pt x="252" y="213"/>
                    <a:pt x="252" y="213"/>
                  </a:cubicBezTo>
                  <a:cubicBezTo>
                    <a:pt x="241" y="199"/>
                    <a:pt x="241" y="199"/>
                    <a:pt x="241" y="199"/>
                  </a:cubicBezTo>
                  <a:cubicBezTo>
                    <a:pt x="201" y="70"/>
                    <a:pt x="220" y="97"/>
                    <a:pt x="191" y="31"/>
                  </a:cubicBezTo>
                  <a:cubicBezTo>
                    <a:pt x="187" y="4"/>
                    <a:pt x="188" y="11"/>
                    <a:pt x="188" y="0"/>
                  </a:cubicBezTo>
                  <a:cubicBezTo>
                    <a:pt x="21" y="15"/>
                    <a:pt x="100" y="9"/>
                    <a:pt x="10" y="15"/>
                  </a:cubicBezTo>
                  <a:cubicBezTo>
                    <a:pt x="0" y="333"/>
                    <a:pt x="8" y="283"/>
                    <a:pt x="23" y="422"/>
                  </a:cubicBezTo>
                  <a:lnTo>
                    <a:pt x="35" y="422"/>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8">
              <a:extLst>
                <a:ext uri="{FF2B5EF4-FFF2-40B4-BE49-F238E27FC236}">
                  <a16:creationId xmlns:a16="http://schemas.microsoft.com/office/drawing/2014/main" id="{266A0D2B-071A-48CA-AEB4-6C92743EC1F8}"/>
                </a:ext>
              </a:extLst>
            </p:cNvPr>
            <p:cNvSpPr>
              <a:spLocks/>
            </p:cNvSpPr>
            <p:nvPr/>
          </p:nvSpPr>
          <p:spPr bwMode="auto">
            <a:xfrm>
              <a:off x="12594377" y="8620989"/>
              <a:ext cx="931565" cy="854192"/>
            </a:xfrm>
            <a:custGeom>
              <a:avLst/>
              <a:gdLst>
                <a:gd name="T0" fmla="*/ 329 w 344"/>
                <a:gd name="T1" fmla="*/ 46 h 314"/>
                <a:gd name="T2" fmla="*/ 304 w 344"/>
                <a:gd name="T3" fmla="*/ 44 h 314"/>
                <a:gd name="T4" fmla="*/ 307 w 344"/>
                <a:gd name="T5" fmla="*/ 31 h 314"/>
                <a:gd name="T6" fmla="*/ 320 w 344"/>
                <a:gd name="T7" fmla="*/ 21 h 314"/>
                <a:gd name="T8" fmla="*/ 322 w 344"/>
                <a:gd name="T9" fmla="*/ 12 h 314"/>
                <a:gd name="T10" fmla="*/ 315 w 344"/>
                <a:gd name="T11" fmla="*/ 0 h 314"/>
                <a:gd name="T12" fmla="*/ 0 w 344"/>
                <a:gd name="T13" fmla="*/ 9 h 314"/>
                <a:gd name="T14" fmla="*/ 13 w 344"/>
                <a:gd name="T15" fmla="*/ 267 h 314"/>
                <a:gd name="T16" fmla="*/ 21 w 344"/>
                <a:gd name="T17" fmla="*/ 273 h 314"/>
                <a:gd name="T18" fmla="*/ 33 w 344"/>
                <a:gd name="T19" fmla="*/ 268 h 314"/>
                <a:gd name="T20" fmla="*/ 45 w 344"/>
                <a:gd name="T21" fmla="*/ 273 h 314"/>
                <a:gd name="T22" fmla="*/ 46 w 344"/>
                <a:gd name="T23" fmla="*/ 314 h 314"/>
                <a:gd name="T24" fmla="*/ 254 w 344"/>
                <a:gd name="T25" fmla="*/ 310 h 314"/>
                <a:gd name="T26" fmla="*/ 258 w 344"/>
                <a:gd name="T27" fmla="*/ 302 h 314"/>
                <a:gd name="T28" fmla="*/ 257 w 344"/>
                <a:gd name="T29" fmla="*/ 287 h 314"/>
                <a:gd name="T30" fmla="*/ 250 w 344"/>
                <a:gd name="T31" fmla="*/ 274 h 314"/>
                <a:gd name="T32" fmla="*/ 256 w 344"/>
                <a:gd name="T33" fmla="*/ 269 h 314"/>
                <a:gd name="T34" fmla="*/ 250 w 344"/>
                <a:gd name="T35" fmla="*/ 260 h 314"/>
                <a:gd name="T36" fmla="*/ 258 w 344"/>
                <a:gd name="T37" fmla="*/ 227 h 314"/>
                <a:gd name="T38" fmla="*/ 268 w 344"/>
                <a:gd name="T39" fmla="*/ 218 h 314"/>
                <a:gd name="T40" fmla="*/ 265 w 344"/>
                <a:gd name="T41" fmla="*/ 209 h 314"/>
                <a:gd name="T42" fmla="*/ 281 w 344"/>
                <a:gd name="T43" fmla="*/ 186 h 314"/>
                <a:gd name="T44" fmla="*/ 291 w 344"/>
                <a:gd name="T45" fmla="*/ 182 h 314"/>
                <a:gd name="T46" fmla="*/ 289 w 344"/>
                <a:gd name="T47" fmla="*/ 168 h 314"/>
                <a:gd name="T48" fmla="*/ 300 w 344"/>
                <a:gd name="T49" fmla="*/ 145 h 314"/>
                <a:gd name="T50" fmla="*/ 310 w 344"/>
                <a:gd name="T51" fmla="*/ 141 h 314"/>
                <a:gd name="T52" fmla="*/ 311 w 344"/>
                <a:gd name="T53" fmla="*/ 128 h 314"/>
                <a:gd name="T54" fmla="*/ 320 w 344"/>
                <a:gd name="T55" fmla="*/ 122 h 314"/>
                <a:gd name="T56" fmla="*/ 323 w 344"/>
                <a:gd name="T57" fmla="*/ 106 h 314"/>
                <a:gd name="T58" fmla="*/ 318 w 344"/>
                <a:gd name="T59" fmla="*/ 90 h 314"/>
                <a:gd name="T60" fmla="*/ 334 w 344"/>
                <a:gd name="T61" fmla="*/ 80 h 314"/>
                <a:gd name="T62" fmla="*/ 344 w 344"/>
                <a:gd name="T63" fmla="*/ 42 h 314"/>
                <a:gd name="T64" fmla="*/ 329 w 344"/>
                <a:gd name="T65" fmla="*/ 46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4" h="314">
                  <a:moveTo>
                    <a:pt x="329" y="46"/>
                  </a:moveTo>
                  <a:cubicBezTo>
                    <a:pt x="304" y="44"/>
                    <a:pt x="304" y="44"/>
                    <a:pt x="304" y="44"/>
                  </a:cubicBezTo>
                  <a:cubicBezTo>
                    <a:pt x="307" y="31"/>
                    <a:pt x="307" y="31"/>
                    <a:pt x="307" y="31"/>
                  </a:cubicBezTo>
                  <a:cubicBezTo>
                    <a:pt x="320" y="21"/>
                    <a:pt x="320" y="21"/>
                    <a:pt x="320" y="21"/>
                  </a:cubicBezTo>
                  <a:cubicBezTo>
                    <a:pt x="322" y="12"/>
                    <a:pt x="322" y="12"/>
                    <a:pt x="322" y="12"/>
                  </a:cubicBezTo>
                  <a:cubicBezTo>
                    <a:pt x="315" y="0"/>
                    <a:pt x="315" y="0"/>
                    <a:pt x="315" y="0"/>
                  </a:cubicBezTo>
                  <a:cubicBezTo>
                    <a:pt x="89" y="9"/>
                    <a:pt x="109" y="7"/>
                    <a:pt x="0" y="9"/>
                  </a:cubicBezTo>
                  <a:cubicBezTo>
                    <a:pt x="14" y="75"/>
                    <a:pt x="12" y="214"/>
                    <a:pt x="13" y="267"/>
                  </a:cubicBezTo>
                  <a:cubicBezTo>
                    <a:pt x="21" y="273"/>
                    <a:pt x="21" y="273"/>
                    <a:pt x="21" y="273"/>
                  </a:cubicBezTo>
                  <a:cubicBezTo>
                    <a:pt x="33" y="268"/>
                    <a:pt x="33" y="268"/>
                    <a:pt x="33" y="268"/>
                  </a:cubicBezTo>
                  <a:cubicBezTo>
                    <a:pt x="45" y="273"/>
                    <a:pt x="45" y="273"/>
                    <a:pt x="45" y="273"/>
                  </a:cubicBezTo>
                  <a:cubicBezTo>
                    <a:pt x="46" y="314"/>
                    <a:pt x="46" y="314"/>
                    <a:pt x="46" y="314"/>
                  </a:cubicBezTo>
                  <a:cubicBezTo>
                    <a:pt x="170" y="313"/>
                    <a:pt x="123" y="314"/>
                    <a:pt x="254" y="310"/>
                  </a:cubicBezTo>
                  <a:cubicBezTo>
                    <a:pt x="258" y="302"/>
                    <a:pt x="258" y="302"/>
                    <a:pt x="258" y="302"/>
                  </a:cubicBezTo>
                  <a:cubicBezTo>
                    <a:pt x="257" y="287"/>
                    <a:pt x="257" y="287"/>
                    <a:pt x="257" y="287"/>
                  </a:cubicBezTo>
                  <a:cubicBezTo>
                    <a:pt x="250" y="274"/>
                    <a:pt x="250" y="274"/>
                    <a:pt x="250" y="274"/>
                  </a:cubicBezTo>
                  <a:cubicBezTo>
                    <a:pt x="256" y="269"/>
                    <a:pt x="256" y="269"/>
                    <a:pt x="256" y="269"/>
                  </a:cubicBezTo>
                  <a:cubicBezTo>
                    <a:pt x="250" y="260"/>
                    <a:pt x="250" y="260"/>
                    <a:pt x="250" y="260"/>
                  </a:cubicBezTo>
                  <a:cubicBezTo>
                    <a:pt x="254" y="248"/>
                    <a:pt x="252" y="255"/>
                    <a:pt x="258" y="227"/>
                  </a:cubicBezTo>
                  <a:cubicBezTo>
                    <a:pt x="268" y="218"/>
                    <a:pt x="268" y="218"/>
                    <a:pt x="268" y="218"/>
                  </a:cubicBezTo>
                  <a:cubicBezTo>
                    <a:pt x="265" y="209"/>
                    <a:pt x="265" y="209"/>
                    <a:pt x="265" y="209"/>
                  </a:cubicBezTo>
                  <a:cubicBezTo>
                    <a:pt x="281" y="186"/>
                    <a:pt x="281" y="186"/>
                    <a:pt x="281" y="186"/>
                  </a:cubicBezTo>
                  <a:cubicBezTo>
                    <a:pt x="291" y="182"/>
                    <a:pt x="291" y="182"/>
                    <a:pt x="291" y="182"/>
                  </a:cubicBezTo>
                  <a:cubicBezTo>
                    <a:pt x="291" y="174"/>
                    <a:pt x="291" y="177"/>
                    <a:pt x="289" y="168"/>
                  </a:cubicBezTo>
                  <a:cubicBezTo>
                    <a:pt x="300" y="145"/>
                    <a:pt x="300" y="145"/>
                    <a:pt x="300" y="145"/>
                  </a:cubicBezTo>
                  <a:cubicBezTo>
                    <a:pt x="310" y="141"/>
                    <a:pt x="310" y="141"/>
                    <a:pt x="310" y="141"/>
                  </a:cubicBezTo>
                  <a:cubicBezTo>
                    <a:pt x="311" y="128"/>
                    <a:pt x="311" y="128"/>
                    <a:pt x="311" y="128"/>
                  </a:cubicBezTo>
                  <a:cubicBezTo>
                    <a:pt x="320" y="122"/>
                    <a:pt x="320" y="122"/>
                    <a:pt x="320" y="122"/>
                  </a:cubicBezTo>
                  <a:cubicBezTo>
                    <a:pt x="323" y="106"/>
                    <a:pt x="323" y="106"/>
                    <a:pt x="323" y="106"/>
                  </a:cubicBezTo>
                  <a:cubicBezTo>
                    <a:pt x="318" y="90"/>
                    <a:pt x="318" y="90"/>
                    <a:pt x="318" y="90"/>
                  </a:cubicBezTo>
                  <a:cubicBezTo>
                    <a:pt x="334" y="80"/>
                    <a:pt x="334" y="80"/>
                    <a:pt x="334" y="80"/>
                  </a:cubicBezTo>
                  <a:cubicBezTo>
                    <a:pt x="336" y="70"/>
                    <a:pt x="334" y="76"/>
                    <a:pt x="344" y="42"/>
                  </a:cubicBezTo>
                  <a:lnTo>
                    <a:pt x="329" y="4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9">
              <a:extLst>
                <a:ext uri="{FF2B5EF4-FFF2-40B4-BE49-F238E27FC236}">
                  <a16:creationId xmlns:a16="http://schemas.microsoft.com/office/drawing/2014/main" id="{E45264FD-BFE4-4D3B-A19F-7169A77B4BC4}"/>
                </a:ext>
              </a:extLst>
            </p:cNvPr>
            <p:cNvSpPr>
              <a:spLocks/>
            </p:cNvSpPr>
            <p:nvPr/>
          </p:nvSpPr>
          <p:spPr bwMode="auto">
            <a:xfrm>
              <a:off x="8571010" y="8193893"/>
              <a:ext cx="1284384" cy="1510310"/>
            </a:xfrm>
            <a:custGeom>
              <a:avLst/>
              <a:gdLst>
                <a:gd name="T0" fmla="*/ 1 w 473"/>
                <a:gd name="T1" fmla="*/ 379 h 557"/>
                <a:gd name="T2" fmla="*/ 0 w 473"/>
                <a:gd name="T3" fmla="*/ 385 h 557"/>
                <a:gd name="T4" fmla="*/ 2 w 473"/>
                <a:gd name="T5" fmla="*/ 389 h 557"/>
                <a:gd name="T6" fmla="*/ 252 w 473"/>
                <a:gd name="T7" fmla="*/ 536 h 557"/>
                <a:gd name="T8" fmla="*/ 403 w 473"/>
                <a:gd name="T9" fmla="*/ 557 h 557"/>
                <a:gd name="T10" fmla="*/ 473 w 473"/>
                <a:gd name="T11" fmla="*/ 62 h 557"/>
                <a:gd name="T12" fmla="*/ 131 w 473"/>
                <a:gd name="T13" fmla="*/ 4 h 557"/>
                <a:gd name="T14" fmla="*/ 120 w 473"/>
                <a:gd name="T15" fmla="*/ 74 h 557"/>
                <a:gd name="T16" fmla="*/ 112 w 473"/>
                <a:gd name="T17" fmla="*/ 89 h 557"/>
                <a:gd name="T18" fmla="*/ 101 w 473"/>
                <a:gd name="T19" fmla="*/ 88 h 557"/>
                <a:gd name="T20" fmla="*/ 96 w 473"/>
                <a:gd name="T21" fmla="*/ 78 h 557"/>
                <a:gd name="T22" fmla="*/ 85 w 473"/>
                <a:gd name="T23" fmla="*/ 76 h 557"/>
                <a:gd name="T24" fmla="*/ 81 w 473"/>
                <a:gd name="T25" fmla="*/ 72 h 557"/>
                <a:gd name="T26" fmla="*/ 76 w 473"/>
                <a:gd name="T27" fmla="*/ 72 h 557"/>
                <a:gd name="T28" fmla="*/ 68 w 473"/>
                <a:gd name="T29" fmla="*/ 79 h 557"/>
                <a:gd name="T30" fmla="*/ 63 w 473"/>
                <a:gd name="T31" fmla="*/ 162 h 557"/>
                <a:gd name="T32" fmla="*/ 57 w 473"/>
                <a:gd name="T33" fmla="*/ 172 h 557"/>
                <a:gd name="T34" fmla="*/ 56 w 473"/>
                <a:gd name="T35" fmla="*/ 185 h 557"/>
                <a:gd name="T36" fmla="*/ 67 w 473"/>
                <a:gd name="T37" fmla="*/ 205 h 557"/>
                <a:gd name="T38" fmla="*/ 71 w 473"/>
                <a:gd name="T39" fmla="*/ 227 h 557"/>
                <a:gd name="T40" fmla="*/ 74 w 473"/>
                <a:gd name="T41" fmla="*/ 232 h 557"/>
                <a:gd name="T42" fmla="*/ 79 w 473"/>
                <a:gd name="T43" fmla="*/ 235 h 557"/>
                <a:gd name="T44" fmla="*/ 77 w 473"/>
                <a:gd name="T45" fmla="*/ 245 h 557"/>
                <a:gd name="T46" fmla="*/ 57 w 473"/>
                <a:gd name="T47" fmla="*/ 256 h 557"/>
                <a:gd name="T48" fmla="*/ 50 w 473"/>
                <a:gd name="T49" fmla="*/ 263 h 557"/>
                <a:gd name="T50" fmla="*/ 44 w 473"/>
                <a:gd name="T51" fmla="*/ 278 h 557"/>
                <a:gd name="T52" fmla="*/ 42 w 473"/>
                <a:gd name="T53" fmla="*/ 297 h 557"/>
                <a:gd name="T54" fmla="*/ 30 w 473"/>
                <a:gd name="T55" fmla="*/ 309 h 557"/>
                <a:gd name="T56" fmla="*/ 22 w 473"/>
                <a:gd name="T57" fmla="*/ 312 h 557"/>
                <a:gd name="T58" fmla="*/ 22 w 473"/>
                <a:gd name="T59" fmla="*/ 336 h 557"/>
                <a:gd name="T60" fmla="*/ 19 w 473"/>
                <a:gd name="T61" fmla="*/ 342 h 557"/>
                <a:gd name="T62" fmla="*/ 21 w 473"/>
                <a:gd name="T63" fmla="*/ 345 h 557"/>
                <a:gd name="T64" fmla="*/ 37 w 473"/>
                <a:gd name="T65" fmla="*/ 347 h 557"/>
                <a:gd name="T66" fmla="*/ 33 w 473"/>
                <a:gd name="T67" fmla="*/ 359 h 557"/>
                <a:gd name="T68" fmla="*/ 27 w 473"/>
                <a:gd name="T69" fmla="*/ 368 h 557"/>
                <a:gd name="T70" fmla="*/ 12 w 473"/>
                <a:gd name="T71" fmla="*/ 370 h 557"/>
                <a:gd name="T72" fmla="*/ 1 w 473"/>
                <a:gd name="T73" fmla="*/ 379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73" h="557">
                  <a:moveTo>
                    <a:pt x="1" y="379"/>
                  </a:moveTo>
                  <a:cubicBezTo>
                    <a:pt x="0" y="385"/>
                    <a:pt x="0" y="385"/>
                    <a:pt x="0" y="385"/>
                  </a:cubicBezTo>
                  <a:cubicBezTo>
                    <a:pt x="2" y="389"/>
                    <a:pt x="2" y="389"/>
                    <a:pt x="2" y="389"/>
                  </a:cubicBezTo>
                  <a:cubicBezTo>
                    <a:pt x="52" y="417"/>
                    <a:pt x="248" y="534"/>
                    <a:pt x="252" y="536"/>
                  </a:cubicBezTo>
                  <a:cubicBezTo>
                    <a:pt x="314" y="548"/>
                    <a:pt x="281" y="544"/>
                    <a:pt x="403" y="557"/>
                  </a:cubicBezTo>
                  <a:cubicBezTo>
                    <a:pt x="449" y="250"/>
                    <a:pt x="424" y="407"/>
                    <a:pt x="473" y="62"/>
                  </a:cubicBezTo>
                  <a:cubicBezTo>
                    <a:pt x="349" y="44"/>
                    <a:pt x="423" y="56"/>
                    <a:pt x="131" y="4"/>
                  </a:cubicBezTo>
                  <a:cubicBezTo>
                    <a:pt x="130" y="10"/>
                    <a:pt x="132" y="0"/>
                    <a:pt x="120" y="74"/>
                  </a:cubicBezTo>
                  <a:cubicBezTo>
                    <a:pt x="112" y="89"/>
                    <a:pt x="112" y="89"/>
                    <a:pt x="112" y="89"/>
                  </a:cubicBezTo>
                  <a:cubicBezTo>
                    <a:pt x="101" y="88"/>
                    <a:pt x="101" y="88"/>
                    <a:pt x="101" y="88"/>
                  </a:cubicBezTo>
                  <a:cubicBezTo>
                    <a:pt x="96" y="78"/>
                    <a:pt x="96" y="78"/>
                    <a:pt x="96" y="78"/>
                  </a:cubicBezTo>
                  <a:cubicBezTo>
                    <a:pt x="85" y="76"/>
                    <a:pt x="85" y="76"/>
                    <a:pt x="85" y="76"/>
                  </a:cubicBezTo>
                  <a:cubicBezTo>
                    <a:pt x="81" y="72"/>
                    <a:pt x="81" y="72"/>
                    <a:pt x="81" y="72"/>
                  </a:cubicBezTo>
                  <a:cubicBezTo>
                    <a:pt x="76" y="72"/>
                    <a:pt x="76" y="72"/>
                    <a:pt x="76" y="72"/>
                  </a:cubicBezTo>
                  <a:cubicBezTo>
                    <a:pt x="68" y="79"/>
                    <a:pt x="68" y="79"/>
                    <a:pt x="68" y="79"/>
                  </a:cubicBezTo>
                  <a:cubicBezTo>
                    <a:pt x="65" y="141"/>
                    <a:pt x="67" y="71"/>
                    <a:pt x="63" y="162"/>
                  </a:cubicBezTo>
                  <a:cubicBezTo>
                    <a:pt x="57" y="172"/>
                    <a:pt x="57" y="172"/>
                    <a:pt x="57" y="172"/>
                  </a:cubicBezTo>
                  <a:cubicBezTo>
                    <a:pt x="56" y="185"/>
                    <a:pt x="56" y="185"/>
                    <a:pt x="56" y="185"/>
                  </a:cubicBezTo>
                  <a:cubicBezTo>
                    <a:pt x="67" y="205"/>
                    <a:pt x="67" y="205"/>
                    <a:pt x="67" y="205"/>
                  </a:cubicBezTo>
                  <a:cubicBezTo>
                    <a:pt x="71" y="227"/>
                    <a:pt x="71" y="227"/>
                    <a:pt x="71" y="227"/>
                  </a:cubicBezTo>
                  <a:cubicBezTo>
                    <a:pt x="74" y="232"/>
                    <a:pt x="74" y="232"/>
                    <a:pt x="74" y="232"/>
                  </a:cubicBezTo>
                  <a:cubicBezTo>
                    <a:pt x="79" y="235"/>
                    <a:pt x="79" y="235"/>
                    <a:pt x="79" y="235"/>
                  </a:cubicBezTo>
                  <a:cubicBezTo>
                    <a:pt x="77" y="245"/>
                    <a:pt x="77" y="245"/>
                    <a:pt x="77" y="245"/>
                  </a:cubicBezTo>
                  <a:cubicBezTo>
                    <a:pt x="68" y="251"/>
                    <a:pt x="73" y="248"/>
                    <a:pt x="57" y="256"/>
                  </a:cubicBezTo>
                  <a:cubicBezTo>
                    <a:pt x="50" y="263"/>
                    <a:pt x="50" y="263"/>
                    <a:pt x="50" y="263"/>
                  </a:cubicBezTo>
                  <a:cubicBezTo>
                    <a:pt x="44" y="278"/>
                    <a:pt x="44" y="278"/>
                    <a:pt x="44" y="278"/>
                  </a:cubicBezTo>
                  <a:cubicBezTo>
                    <a:pt x="42" y="297"/>
                    <a:pt x="42" y="297"/>
                    <a:pt x="42" y="297"/>
                  </a:cubicBezTo>
                  <a:cubicBezTo>
                    <a:pt x="30" y="309"/>
                    <a:pt x="30" y="309"/>
                    <a:pt x="30" y="309"/>
                  </a:cubicBezTo>
                  <a:cubicBezTo>
                    <a:pt x="22" y="312"/>
                    <a:pt x="22" y="312"/>
                    <a:pt x="22" y="312"/>
                  </a:cubicBezTo>
                  <a:cubicBezTo>
                    <a:pt x="22" y="336"/>
                    <a:pt x="22" y="336"/>
                    <a:pt x="22" y="336"/>
                  </a:cubicBezTo>
                  <a:cubicBezTo>
                    <a:pt x="19" y="342"/>
                    <a:pt x="19" y="342"/>
                    <a:pt x="19" y="342"/>
                  </a:cubicBezTo>
                  <a:cubicBezTo>
                    <a:pt x="21" y="345"/>
                    <a:pt x="21" y="345"/>
                    <a:pt x="21" y="345"/>
                  </a:cubicBezTo>
                  <a:cubicBezTo>
                    <a:pt x="37" y="347"/>
                    <a:pt x="37" y="347"/>
                    <a:pt x="37" y="347"/>
                  </a:cubicBezTo>
                  <a:cubicBezTo>
                    <a:pt x="33" y="359"/>
                    <a:pt x="33" y="359"/>
                    <a:pt x="33" y="359"/>
                  </a:cubicBezTo>
                  <a:cubicBezTo>
                    <a:pt x="27" y="368"/>
                    <a:pt x="27" y="368"/>
                    <a:pt x="27" y="368"/>
                  </a:cubicBezTo>
                  <a:cubicBezTo>
                    <a:pt x="12" y="370"/>
                    <a:pt x="12" y="370"/>
                    <a:pt x="12" y="370"/>
                  </a:cubicBezTo>
                  <a:lnTo>
                    <a:pt x="1" y="379"/>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0">
              <a:extLst>
                <a:ext uri="{FF2B5EF4-FFF2-40B4-BE49-F238E27FC236}">
                  <a16:creationId xmlns:a16="http://schemas.microsoft.com/office/drawing/2014/main" id="{5DB86CB5-B316-4E13-B1BD-A211820F7ECC}"/>
                </a:ext>
              </a:extLst>
            </p:cNvPr>
            <p:cNvSpPr>
              <a:spLocks noEditPoints="1"/>
            </p:cNvSpPr>
            <p:nvPr/>
          </p:nvSpPr>
          <p:spPr bwMode="auto">
            <a:xfrm>
              <a:off x="7261868" y="6596926"/>
              <a:ext cx="1510310" cy="2602810"/>
            </a:xfrm>
            <a:custGeom>
              <a:avLst/>
              <a:gdLst>
                <a:gd name="T0" fmla="*/ 314 w 557"/>
                <a:gd name="T1" fmla="*/ 928 h 959"/>
                <a:gd name="T2" fmla="*/ 299 w 557"/>
                <a:gd name="T3" fmla="*/ 851 h 959"/>
                <a:gd name="T4" fmla="*/ 248 w 557"/>
                <a:gd name="T5" fmla="*/ 812 h 959"/>
                <a:gd name="T6" fmla="*/ 253 w 557"/>
                <a:gd name="T7" fmla="*/ 805 h 959"/>
                <a:gd name="T8" fmla="*/ 245 w 557"/>
                <a:gd name="T9" fmla="*/ 784 h 959"/>
                <a:gd name="T10" fmla="*/ 210 w 557"/>
                <a:gd name="T11" fmla="*/ 772 h 959"/>
                <a:gd name="T12" fmla="*/ 172 w 557"/>
                <a:gd name="T13" fmla="*/ 732 h 959"/>
                <a:gd name="T14" fmla="*/ 122 w 557"/>
                <a:gd name="T15" fmla="*/ 714 h 959"/>
                <a:gd name="T16" fmla="*/ 124 w 557"/>
                <a:gd name="T17" fmla="*/ 660 h 959"/>
                <a:gd name="T18" fmla="*/ 118 w 557"/>
                <a:gd name="T19" fmla="*/ 646 h 959"/>
                <a:gd name="T20" fmla="*/ 79 w 557"/>
                <a:gd name="T21" fmla="*/ 548 h 959"/>
                <a:gd name="T22" fmla="*/ 64 w 557"/>
                <a:gd name="T23" fmla="*/ 519 h 959"/>
                <a:gd name="T24" fmla="*/ 72 w 557"/>
                <a:gd name="T25" fmla="*/ 504 h 959"/>
                <a:gd name="T26" fmla="*/ 84 w 557"/>
                <a:gd name="T27" fmla="*/ 483 h 959"/>
                <a:gd name="T28" fmla="*/ 70 w 557"/>
                <a:gd name="T29" fmla="*/ 470 h 959"/>
                <a:gd name="T30" fmla="*/ 53 w 557"/>
                <a:gd name="T31" fmla="*/ 412 h 959"/>
                <a:gd name="T32" fmla="*/ 37 w 557"/>
                <a:gd name="T33" fmla="*/ 360 h 959"/>
                <a:gd name="T34" fmla="*/ 38 w 557"/>
                <a:gd name="T35" fmla="*/ 350 h 959"/>
                <a:gd name="T36" fmla="*/ 7 w 557"/>
                <a:gd name="T37" fmla="*/ 268 h 959"/>
                <a:gd name="T38" fmla="*/ 20 w 557"/>
                <a:gd name="T39" fmla="*/ 218 h 959"/>
                <a:gd name="T40" fmla="*/ 0 w 557"/>
                <a:gd name="T41" fmla="*/ 144 h 959"/>
                <a:gd name="T42" fmla="*/ 16 w 557"/>
                <a:gd name="T43" fmla="*/ 111 h 959"/>
                <a:gd name="T44" fmla="*/ 30 w 557"/>
                <a:gd name="T45" fmla="*/ 96 h 959"/>
                <a:gd name="T46" fmla="*/ 52 w 557"/>
                <a:gd name="T47" fmla="*/ 20 h 959"/>
                <a:gd name="T48" fmla="*/ 316 w 557"/>
                <a:gd name="T49" fmla="*/ 74 h 959"/>
                <a:gd name="T50" fmla="*/ 536 w 557"/>
                <a:gd name="T51" fmla="*/ 762 h 959"/>
                <a:gd name="T52" fmla="*/ 546 w 557"/>
                <a:gd name="T53" fmla="*/ 795 h 959"/>
                <a:gd name="T54" fmla="*/ 554 w 557"/>
                <a:gd name="T55" fmla="*/ 822 h 959"/>
                <a:gd name="T56" fmla="*/ 556 w 557"/>
                <a:gd name="T57" fmla="*/ 830 h 959"/>
                <a:gd name="T58" fmla="*/ 530 w 557"/>
                <a:gd name="T59" fmla="*/ 849 h 959"/>
                <a:gd name="T60" fmla="*/ 521 w 557"/>
                <a:gd name="T61" fmla="*/ 884 h 959"/>
                <a:gd name="T62" fmla="*/ 501 w 557"/>
                <a:gd name="T63" fmla="*/ 898 h 959"/>
                <a:gd name="T64" fmla="*/ 498 w 557"/>
                <a:gd name="T65" fmla="*/ 930 h 959"/>
                <a:gd name="T66" fmla="*/ 514 w 557"/>
                <a:gd name="T67" fmla="*/ 938 h 959"/>
                <a:gd name="T68" fmla="*/ 507 w 557"/>
                <a:gd name="T69" fmla="*/ 953 h 959"/>
                <a:gd name="T70" fmla="*/ 139 w 557"/>
                <a:gd name="T71" fmla="*/ 756 h 959"/>
                <a:gd name="T72" fmla="*/ 144 w 557"/>
                <a:gd name="T73" fmla="*/ 767 h 959"/>
                <a:gd name="T74" fmla="*/ 126 w 557"/>
                <a:gd name="T75" fmla="*/ 756 h 959"/>
                <a:gd name="T76" fmla="*/ 147 w 557"/>
                <a:gd name="T77" fmla="*/ 756 h 959"/>
                <a:gd name="T78" fmla="*/ 178 w 557"/>
                <a:gd name="T79" fmla="*/ 767 h 959"/>
                <a:gd name="T80" fmla="*/ 157 w 557"/>
                <a:gd name="T81" fmla="*/ 768 h 959"/>
                <a:gd name="T82" fmla="*/ 230 w 557"/>
                <a:gd name="T83" fmla="*/ 835 h 959"/>
                <a:gd name="T84" fmla="*/ 246 w 557"/>
                <a:gd name="T85" fmla="*/ 851 h 959"/>
                <a:gd name="T86" fmla="*/ 244 w 557"/>
                <a:gd name="T87" fmla="*/ 838 h 959"/>
                <a:gd name="T88" fmla="*/ 229 w 557"/>
                <a:gd name="T89" fmla="*/ 830 h 959"/>
                <a:gd name="T90" fmla="*/ 230 w 557"/>
                <a:gd name="T91" fmla="*/ 835 h 959"/>
                <a:gd name="T92" fmla="*/ 236 w 557"/>
                <a:gd name="T93" fmla="*/ 890 h 959"/>
                <a:gd name="T94" fmla="*/ 225 w 557"/>
                <a:gd name="T95" fmla="*/ 886 h 959"/>
                <a:gd name="T96" fmla="*/ 224 w 557"/>
                <a:gd name="T97" fmla="*/ 870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7" h="959">
                  <a:moveTo>
                    <a:pt x="316" y="935"/>
                  </a:moveTo>
                  <a:cubicBezTo>
                    <a:pt x="314" y="928"/>
                    <a:pt x="314" y="928"/>
                    <a:pt x="314" y="928"/>
                  </a:cubicBezTo>
                  <a:cubicBezTo>
                    <a:pt x="314" y="883"/>
                    <a:pt x="314" y="894"/>
                    <a:pt x="313" y="877"/>
                  </a:cubicBezTo>
                  <a:cubicBezTo>
                    <a:pt x="300" y="857"/>
                    <a:pt x="303" y="863"/>
                    <a:pt x="299" y="851"/>
                  </a:cubicBezTo>
                  <a:cubicBezTo>
                    <a:pt x="280" y="831"/>
                    <a:pt x="286" y="839"/>
                    <a:pt x="272" y="816"/>
                  </a:cubicBezTo>
                  <a:cubicBezTo>
                    <a:pt x="259" y="815"/>
                    <a:pt x="264" y="816"/>
                    <a:pt x="248" y="812"/>
                  </a:cubicBezTo>
                  <a:cubicBezTo>
                    <a:pt x="247" y="808"/>
                    <a:pt x="247" y="808"/>
                    <a:pt x="247" y="808"/>
                  </a:cubicBezTo>
                  <a:cubicBezTo>
                    <a:pt x="253" y="805"/>
                    <a:pt x="253" y="805"/>
                    <a:pt x="253" y="805"/>
                  </a:cubicBezTo>
                  <a:cubicBezTo>
                    <a:pt x="251" y="792"/>
                    <a:pt x="251" y="792"/>
                    <a:pt x="251" y="792"/>
                  </a:cubicBezTo>
                  <a:cubicBezTo>
                    <a:pt x="245" y="784"/>
                    <a:pt x="245" y="784"/>
                    <a:pt x="245" y="784"/>
                  </a:cubicBezTo>
                  <a:cubicBezTo>
                    <a:pt x="226" y="781"/>
                    <a:pt x="226" y="781"/>
                    <a:pt x="226" y="781"/>
                  </a:cubicBezTo>
                  <a:cubicBezTo>
                    <a:pt x="210" y="772"/>
                    <a:pt x="210" y="772"/>
                    <a:pt x="210" y="772"/>
                  </a:cubicBezTo>
                  <a:cubicBezTo>
                    <a:pt x="195" y="741"/>
                    <a:pt x="195" y="744"/>
                    <a:pt x="184" y="732"/>
                  </a:cubicBezTo>
                  <a:cubicBezTo>
                    <a:pt x="172" y="732"/>
                    <a:pt x="172" y="732"/>
                    <a:pt x="172" y="732"/>
                  </a:cubicBezTo>
                  <a:cubicBezTo>
                    <a:pt x="153" y="721"/>
                    <a:pt x="161" y="725"/>
                    <a:pt x="138" y="716"/>
                  </a:cubicBezTo>
                  <a:cubicBezTo>
                    <a:pt x="122" y="714"/>
                    <a:pt x="122" y="714"/>
                    <a:pt x="122" y="714"/>
                  </a:cubicBezTo>
                  <a:cubicBezTo>
                    <a:pt x="112" y="703"/>
                    <a:pt x="112" y="703"/>
                    <a:pt x="112" y="703"/>
                  </a:cubicBezTo>
                  <a:cubicBezTo>
                    <a:pt x="123" y="660"/>
                    <a:pt x="119" y="672"/>
                    <a:pt x="124" y="660"/>
                  </a:cubicBezTo>
                  <a:cubicBezTo>
                    <a:pt x="124" y="650"/>
                    <a:pt x="124" y="650"/>
                    <a:pt x="124" y="650"/>
                  </a:cubicBezTo>
                  <a:cubicBezTo>
                    <a:pt x="118" y="646"/>
                    <a:pt x="118" y="646"/>
                    <a:pt x="118" y="646"/>
                  </a:cubicBezTo>
                  <a:cubicBezTo>
                    <a:pt x="116" y="634"/>
                    <a:pt x="116" y="634"/>
                    <a:pt x="116" y="634"/>
                  </a:cubicBezTo>
                  <a:cubicBezTo>
                    <a:pt x="91" y="591"/>
                    <a:pt x="96" y="604"/>
                    <a:pt x="79" y="548"/>
                  </a:cubicBezTo>
                  <a:cubicBezTo>
                    <a:pt x="66" y="531"/>
                    <a:pt x="66" y="531"/>
                    <a:pt x="66" y="531"/>
                  </a:cubicBezTo>
                  <a:cubicBezTo>
                    <a:pt x="64" y="519"/>
                    <a:pt x="64" y="519"/>
                    <a:pt x="64" y="519"/>
                  </a:cubicBezTo>
                  <a:cubicBezTo>
                    <a:pt x="67" y="504"/>
                    <a:pt x="67" y="504"/>
                    <a:pt x="67" y="504"/>
                  </a:cubicBezTo>
                  <a:cubicBezTo>
                    <a:pt x="72" y="504"/>
                    <a:pt x="72" y="504"/>
                    <a:pt x="72" y="504"/>
                  </a:cubicBezTo>
                  <a:cubicBezTo>
                    <a:pt x="80" y="497"/>
                    <a:pt x="80" y="497"/>
                    <a:pt x="80" y="497"/>
                  </a:cubicBezTo>
                  <a:cubicBezTo>
                    <a:pt x="84" y="483"/>
                    <a:pt x="84" y="483"/>
                    <a:pt x="84" y="483"/>
                  </a:cubicBezTo>
                  <a:cubicBezTo>
                    <a:pt x="80" y="472"/>
                    <a:pt x="80" y="472"/>
                    <a:pt x="80" y="472"/>
                  </a:cubicBezTo>
                  <a:cubicBezTo>
                    <a:pt x="70" y="470"/>
                    <a:pt x="70" y="470"/>
                    <a:pt x="70" y="470"/>
                  </a:cubicBezTo>
                  <a:cubicBezTo>
                    <a:pt x="60" y="457"/>
                    <a:pt x="64" y="463"/>
                    <a:pt x="54" y="445"/>
                  </a:cubicBezTo>
                  <a:cubicBezTo>
                    <a:pt x="53" y="412"/>
                    <a:pt x="53" y="412"/>
                    <a:pt x="53" y="412"/>
                  </a:cubicBezTo>
                  <a:cubicBezTo>
                    <a:pt x="57" y="398"/>
                    <a:pt x="57" y="396"/>
                    <a:pt x="60" y="386"/>
                  </a:cubicBezTo>
                  <a:cubicBezTo>
                    <a:pt x="37" y="360"/>
                    <a:pt x="37" y="360"/>
                    <a:pt x="37" y="360"/>
                  </a:cubicBezTo>
                  <a:cubicBezTo>
                    <a:pt x="37" y="352"/>
                    <a:pt x="37" y="352"/>
                    <a:pt x="37" y="352"/>
                  </a:cubicBezTo>
                  <a:cubicBezTo>
                    <a:pt x="38" y="350"/>
                    <a:pt x="38" y="350"/>
                    <a:pt x="38" y="350"/>
                  </a:cubicBezTo>
                  <a:cubicBezTo>
                    <a:pt x="39" y="337"/>
                    <a:pt x="39" y="337"/>
                    <a:pt x="39" y="337"/>
                  </a:cubicBezTo>
                  <a:cubicBezTo>
                    <a:pt x="25" y="295"/>
                    <a:pt x="25" y="309"/>
                    <a:pt x="7" y="268"/>
                  </a:cubicBezTo>
                  <a:cubicBezTo>
                    <a:pt x="12" y="250"/>
                    <a:pt x="10" y="258"/>
                    <a:pt x="13" y="230"/>
                  </a:cubicBezTo>
                  <a:cubicBezTo>
                    <a:pt x="20" y="218"/>
                    <a:pt x="20" y="218"/>
                    <a:pt x="20" y="218"/>
                  </a:cubicBezTo>
                  <a:cubicBezTo>
                    <a:pt x="22" y="192"/>
                    <a:pt x="22" y="192"/>
                    <a:pt x="22" y="192"/>
                  </a:cubicBezTo>
                  <a:cubicBezTo>
                    <a:pt x="12" y="159"/>
                    <a:pt x="12" y="162"/>
                    <a:pt x="0" y="144"/>
                  </a:cubicBezTo>
                  <a:cubicBezTo>
                    <a:pt x="4" y="128"/>
                    <a:pt x="2" y="135"/>
                    <a:pt x="9" y="114"/>
                  </a:cubicBezTo>
                  <a:cubicBezTo>
                    <a:pt x="16" y="111"/>
                    <a:pt x="16" y="111"/>
                    <a:pt x="16" y="111"/>
                  </a:cubicBezTo>
                  <a:cubicBezTo>
                    <a:pt x="18" y="107"/>
                    <a:pt x="18" y="107"/>
                    <a:pt x="18" y="107"/>
                  </a:cubicBezTo>
                  <a:cubicBezTo>
                    <a:pt x="30" y="96"/>
                    <a:pt x="30" y="96"/>
                    <a:pt x="30" y="96"/>
                  </a:cubicBezTo>
                  <a:cubicBezTo>
                    <a:pt x="51" y="49"/>
                    <a:pt x="51" y="49"/>
                    <a:pt x="51" y="49"/>
                  </a:cubicBezTo>
                  <a:cubicBezTo>
                    <a:pt x="52" y="20"/>
                    <a:pt x="52" y="20"/>
                    <a:pt x="52" y="20"/>
                  </a:cubicBezTo>
                  <a:cubicBezTo>
                    <a:pt x="58" y="0"/>
                    <a:pt x="58" y="0"/>
                    <a:pt x="58" y="0"/>
                  </a:cubicBezTo>
                  <a:cubicBezTo>
                    <a:pt x="244" y="57"/>
                    <a:pt x="190" y="41"/>
                    <a:pt x="316" y="74"/>
                  </a:cubicBezTo>
                  <a:cubicBezTo>
                    <a:pt x="276" y="227"/>
                    <a:pt x="291" y="169"/>
                    <a:pt x="249" y="331"/>
                  </a:cubicBezTo>
                  <a:cubicBezTo>
                    <a:pt x="387" y="541"/>
                    <a:pt x="382" y="526"/>
                    <a:pt x="536" y="762"/>
                  </a:cubicBezTo>
                  <a:cubicBezTo>
                    <a:pt x="535" y="774"/>
                    <a:pt x="535" y="774"/>
                    <a:pt x="535" y="774"/>
                  </a:cubicBezTo>
                  <a:cubicBezTo>
                    <a:pt x="546" y="795"/>
                    <a:pt x="546" y="795"/>
                    <a:pt x="546" y="795"/>
                  </a:cubicBezTo>
                  <a:cubicBezTo>
                    <a:pt x="550" y="816"/>
                    <a:pt x="550" y="816"/>
                    <a:pt x="550" y="816"/>
                  </a:cubicBezTo>
                  <a:cubicBezTo>
                    <a:pt x="554" y="822"/>
                    <a:pt x="554" y="822"/>
                    <a:pt x="554" y="822"/>
                  </a:cubicBezTo>
                  <a:cubicBezTo>
                    <a:pt x="557" y="825"/>
                    <a:pt x="557" y="825"/>
                    <a:pt x="557" y="825"/>
                  </a:cubicBezTo>
                  <a:cubicBezTo>
                    <a:pt x="556" y="830"/>
                    <a:pt x="556" y="830"/>
                    <a:pt x="556" y="830"/>
                  </a:cubicBezTo>
                  <a:cubicBezTo>
                    <a:pt x="549" y="835"/>
                    <a:pt x="554" y="833"/>
                    <a:pt x="537" y="841"/>
                  </a:cubicBezTo>
                  <a:cubicBezTo>
                    <a:pt x="530" y="849"/>
                    <a:pt x="530" y="849"/>
                    <a:pt x="530" y="849"/>
                  </a:cubicBezTo>
                  <a:cubicBezTo>
                    <a:pt x="523" y="865"/>
                    <a:pt x="523" y="865"/>
                    <a:pt x="523" y="865"/>
                  </a:cubicBezTo>
                  <a:cubicBezTo>
                    <a:pt x="521" y="884"/>
                    <a:pt x="521" y="884"/>
                    <a:pt x="521" y="884"/>
                  </a:cubicBezTo>
                  <a:cubicBezTo>
                    <a:pt x="510" y="894"/>
                    <a:pt x="510" y="894"/>
                    <a:pt x="510" y="894"/>
                  </a:cubicBezTo>
                  <a:cubicBezTo>
                    <a:pt x="501" y="898"/>
                    <a:pt x="501" y="898"/>
                    <a:pt x="501" y="898"/>
                  </a:cubicBezTo>
                  <a:cubicBezTo>
                    <a:pt x="501" y="923"/>
                    <a:pt x="501" y="923"/>
                    <a:pt x="501" y="923"/>
                  </a:cubicBezTo>
                  <a:cubicBezTo>
                    <a:pt x="498" y="930"/>
                    <a:pt x="498" y="930"/>
                    <a:pt x="498" y="930"/>
                  </a:cubicBezTo>
                  <a:cubicBezTo>
                    <a:pt x="502" y="937"/>
                    <a:pt x="502" y="937"/>
                    <a:pt x="502" y="937"/>
                  </a:cubicBezTo>
                  <a:cubicBezTo>
                    <a:pt x="514" y="938"/>
                    <a:pt x="514" y="938"/>
                    <a:pt x="514" y="938"/>
                  </a:cubicBezTo>
                  <a:cubicBezTo>
                    <a:pt x="513" y="945"/>
                    <a:pt x="513" y="945"/>
                    <a:pt x="513" y="945"/>
                  </a:cubicBezTo>
                  <a:cubicBezTo>
                    <a:pt x="507" y="953"/>
                    <a:pt x="507" y="953"/>
                    <a:pt x="507" y="953"/>
                  </a:cubicBezTo>
                  <a:cubicBezTo>
                    <a:pt x="470" y="959"/>
                    <a:pt x="394" y="947"/>
                    <a:pt x="316" y="935"/>
                  </a:cubicBezTo>
                  <a:close/>
                  <a:moveTo>
                    <a:pt x="139" y="756"/>
                  </a:moveTo>
                  <a:cubicBezTo>
                    <a:pt x="144" y="762"/>
                    <a:pt x="144" y="762"/>
                    <a:pt x="144" y="762"/>
                  </a:cubicBezTo>
                  <a:cubicBezTo>
                    <a:pt x="144" y="767"/>
                    <a:pt x="144" y="767"/>
                    <a:pt x="144" y="767"/>
                  </a:cubicBezTo>
                  <a:cubicBezTo>
                    <a:pt x="131" y="767"/>
                    <a:pt x="131" y="767"/>
                    <a:pt x="131" y="767"/>
                  </a:cubicBezTo>
                  <a:cubicBezTo>
                    <a:pt x="128" y="761"/>
                    <a:pt x="129" y="763"/>
                    <a:pt x="126" y="756"/>
                  </a:cubicBezTo>
                  <a:lnTo>
                    <a:pt x="139" y="756"/>
                  </a:lnTo>
                  <a:close/>
                  <a:moveTo>
                    <a:pt x="147" y="756"/>
                  </a:moveTo>
                  <a:cubicBezTo>
                    <a:pt x="152" y="754"/>
                    <a:pt x="152" y="754"/>
                    <a:pt x="152" y="754"/>
                  </a:cubicBezTo>
                  <a:cubicBezTo>
                    <a:pt x="169" y="764"/>
                    <a:pt x="163" y="761"/>
                    <a:pt x="178" y="767"/>
                  </a:cubicBezTo>
                  <a:cubicBezTo>
                    <a:pt x="175" y="769"/>
                    <a:pt x="175" y="769"/>
                    <a:pt x="175" y="769"/>
                  </a:cubicBezTo>
                  <a:cubicBezTo>
                    <a:pt x="157" y="768"/>
                    <a:pt x="157" y="768"/>
                    <a:pt x="157" y="768"/>
                  </a:cubicBezTo>
                  <a:cubicBezTo>
                    <a:pt x="149" y="761"/>
                    <a:pt x="151" y="763"/>
                    <a:pt x="147" y="756"/>
                  </a:cubicBezTo>
                  <a:close/>
                  <a:moveTo>
                    <a:pt x="230" y="835"/>
                  </a:moveTo>
                  <a:cubicBezTo>
                    <a:pt x="238" y="846"/>
                    <a:pt x="236" y="843"/>
                    <a:pt x="240" y="848"/>
                  </a:cubicBezTo>
                  <a:cubicBezTo>
                    <a:pt x="246" y="851"/>
                    <a:pt x="246" y="851"/>
                    <a:pt x="246" y="851"/>
                  </a:cubicBezTo>
                  <a:cubicBezTo>
                    <a:pt x="248" y="845"/>
                    <a:pt x="248" y="845"/>
                    <a:pt x="248" y="845"/>
                  </a:cubicBezTo>
                  <a:cubicBezTo>
                    <a:pt x="244" y="838"/>
                    <a:pt x="244" y="838"/>
                    <a:pt x="244" y="838"/>
                  </a:cubicBezTo>
                  <a:cubicBezTo>
                    <a:pt x="234" y="830"/>
                    <a:pt x="234" y="830"/>
                    <a:pt x="234" y="830"/>
                  </a:cubicBezTo>
                  <a:cubicBezTo>
                    <a:pt x="229" y="830"/>
                    <a:pt x="229" y="830"/>
                    <a:pt x="229" y="830"/>
                  </a:cubicBezTo>
                  <a:cubicBezTo>
                    <a:pt x="229" y="835"/>
                    <a:pt x="229" y="835"/>
                    <a:pt x="229" y="835"/>
                  </a:cubicBezTo>
                  <a:lnTo>
                    <a:pt x="230" y="835"/>
                  </a:lnTo>
                  <a:close/>
                  <a:moveTo>
                    <a:pt x="224" y="870"/>
                  </a:moveTo>
                  <a:cubicBezTo>
                    <a:pt x="233" y="885"/>
                    <a:pt x="230" y="881"/>
                    <a:pt x="236" y="890"/>
                  </a:cubicBezTo>
                  <a:cubicBezTo>
                    <a:pt x="230" y="891"/>
                    <a:pt x="230" y="891"/>
                    <a:pt x="230" y="891"/>
                  </a:cubicBezTo>
                  <a:cubicBezTo>
                    <a:pt x="225" y="886"/>
                    <a:pt x="225" y="886"/>
                    <a:pt x="225" y="886"/>
                  </a:cubicBezTo>
                  <a:cubicBezTo>
                    <a:pt x="221" y="879"/>
                    <a:pt x="222" y="880"/>
                    <a:pt x="222" y="870"/>
                  </a:cubicBezTo>
                  <a:lnTo>
                    <a:pt x="224" y="870"/>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1">
              <a:extLst>
                <a:ext uri="{FF2B5EF4-FFF2-40B4-BE49-F238E27FC236}">
                  <a16:creationId xmlns:a16="http://schemas.microsoft.com/office/drawing/2014/main" id="{43781DE7-6C09-490A-BEBE-12276F5BB5C5}"/>
                </a:ext>
              </a:extLst>
            </p:cNvPr>
            <p:cNvSpPr>
              <a:spLocks/>
            </p:cNvSpPr>
            <p:nvPr/>
          </p:nvSpPr>
          <p:spPr bwMode="auto">
            <a:xfrm>
              <a:off x="9867771" y="7417075"/>
              <a:ext cx="1371040" cy="1064645"/>
            </a:xfrm>
            <a:custGeom>
              <a:avLst/>
              <a:gdLst>
                <a:gd name="T0" fmla="*/ 505 w 505"/>
                <a:gd name="T1" fmla="*/ 48 h 392"/>
                <a:gd name="T2" fmla="*/ 44 w 505"/>
                <a:gd name="T3" fmla="*/ 0 h 392"/>
                <a:gd name="T4" fmla="*/ 0 w 505"/>
                <a:gd name="T5" fmla="*/ 344 h 392"/>
                <a:gd name="T6" fmla="*/ 482 w 505"/>
                <a:gd name="T7" fmla="*/ 392 h 392"/>
                <a:gd name="T8" fmla="*/ 505 w 505"/>
                <a:gd name="T9" fmla="*/ 48 h 392"/>
              </a:gdLst>
              <a:ahLst/>
              <a:cxnLst>
                <a:cxn ang="0">
                  <a:pos x="T0" y="T1"/>
                </a:cxn>
                <a:cxn ang="0">
                  <a:pos x="T2" y="T3"/>
                </a:cxn>
                <a:cxn ang="0">
                  <a:pos x="T4" y="T5"/>
                </a:cxn>
                <a:cxn ang="0">
                  <a:pos x="T6" y="T7"/>
                </a:cxn>
                <a:cxn ang="0">
                  <a:pos x="T8" y="T9"/>
                </a:cxn>
              </a:cxnLst>
              <a:rect l="0" t="0" r="r" b="b"/>
              <a:pathLst>
                <a:path w="505" h="392">
                  <a:moveTo>
                    <a:pt x="505" y="48"/>
                  </a:moveTo>
                  <a:cubicBezTo>
                    <a:pt x="323" y="30"/>
                    <a:pt x="424" y="41"/>
                    <a:pt x="44" y="0"/>
                  </a:cubicBezTo>
                  <a:cubicBezTo>
                    <a:pt x="33" y="115"/>
                    <a:pt x="42" y="39"/>
                    <a:pt x="0" y="344"/>
                  </a:cubicBezTo>
                  <a:cubicBezTo>
                    <a:pt x="267" y="375"/>
                    <a:pt x="345" y="386"/>
                    <a:pt x="482" y="392"/>
                  </a:cubicBezTo>
                  <a:lnTo>
                    <a:pt x="505" y="48"/>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35ECB0B9-2B03-41FA-AD38-AFA62C551B6E}"/>
                </a:ext>
              </a:extLst>
            </p:cNvPr>
            <p:cNvSpPr>
              <a:spLocks/>
            </p:cNvSpPr>
            <p:nvPr/>
          </p:nvSpPr>
          <p:spPr bwMode="auto">
            <a:xfrm>
              <a:off x="16274209" y="6788810"/>
              <a:ext cx="318775" cy="312586"/>
            </a:xfrm>
            <a:custGeom>
              <a:avLst/>
              <a:gdLst>
                <a:gd name="T0" fmla="*/ 54 w 117"/>
                <a:gd name="T1" fmla="*/ 80 h 115"/>
                <a:gd name="T2" fmla="*/ 57 w 117"/>
                <a:gd name="T3" fmla="*/ 83 h 115"/>
                <a:gd name="T4" fmla="*/ 68 w 117"/>
                <a:gd name="T5" fmla="*/ 77 h 115"/>
                <a:gd name="T6" fmla="*/ 117 w 117"/>
                <a:gd name="T7" fmla="*/ 58 h 115"/>
                <a:gd name="T8" fmla="*/ 105 w 117"/>
                <a:gd name="T9" fmla="*/ 0 h 115"/>
                <a:gd name="T10" fmla="*/ 0 w 117"/>
                <a:gd name="T11" fmla="*/ 23 h 115"/>
                <a:gd name="T12" fmla="*/ 9 w 117"/>
                <a:gd name="T13" fmla="*/ 98 h 115"/>
                <a:gd name="T14" fmla="*/ 5 w 117"/>
                <a:gd name="T15" fmla="*/ 106 h 115"/>
                <a:gd name="T16" fmla="*/ 12 w 117"/>
                <a:gd name="T17" fmla="*/ 115 h 115"/>
                <a:gd name="T18" fmla="*/ 54 w 117"/>
                <a:gd name="T19" fmla="*/ 8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5">
                  <a:moveTo>
                    <a:pt x="54" y="80"/>
                  </a:moveTo>
                  <a:cubicBezTo>
                    <a:pt x="57" y="83"/>
                    <a:pt x="57" y="83"/>
                    <a:pt x="57" y="83"/>
                  </a:cubicBezTo>
                  <a:cubicBezTo>
                    <a:pt x="68" y="77"/>
                    <a:pt x="68" y="77"/>
                    <a:pt x="68" y="77"/>
                  </a:cubicBezTo>
                  <a:cubicBezTo>
                    <a:pt x="94" y="71"/>
                    <a:pt x="82" y="76"/>
                    <a:pt x="117" y="58"/>
                  </a:cubicBezTo>
                  <a:cubicBezTo>
                    <a:pt x="112" y="24"/>
                    <a:pt x="112" y="26"/>
                    <a:pt x="105" y="0"/>
                  </a:cubicBezTo>
                  <a:cubicBezTo>
                    <a:pt x="83" y="6"/>
                    <a:pt x="101" y="2"/>
                    <a:pt x="0" y="23"/>
                  </a:cubicBezTo>
                  <a:cubicBezTo>
                    <a:pt x="11" y="77"/>
                    <a:pt x="9" y="54"/>
                    <a:pt x="9" y="98"/>
                  </a:cubicBezTo>
                  <a:cubicBezTo>
                    <a:pt x="5" y="106"/>
                    <a:pt x="5" y="106"/>
                    <a:pt x="5" y="106"/>
                  </a:cubicBezTo>
                  <a:cubicBezTo>
                    <a:pt x="12" y="115"/>
                    <a:pt x="12" y="115"/>
                    <a:pt x="12" y="115"/>
                  </a:cubicBezTo>
                  <a:cubicBezTo>
                    <a:pt x="31" y="102"/>
                    <a:pt x="37" y="99"/>
                    <a:pt x="54" y="8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3">
              <a:extLst>
                <a:ext uri="{FF2B5EF4-FFF2-40B4-BE49-F238E27FC236}">
                  <a16:creationId xmlns:a16="http://schemas.microsoft.com/office/drawing/2014/main" id="{63388E24-DFFF-4931-8159-D7F1F0426A09}"/>
                </a:ext>
              </a:extLst>
            </p:cNvPr>
            <p:cNvSpPr>
              <a:spLocks/>
            </p:cNvSpPr>
            <p:nvPr/>
          </p:nvSpPr>
          <p:spPr bwMode="auto">
            <a:xfrm>
              <a:off x="15995669" y="7454213"/>
              <a:ext cx="201169" cy="315680"/>
            </a:xfrm>
            <a:custGeom>
              <a:avLst/>
              <a:gdLst>
                <a:gd name="T0" fmla="*/ 65 w 74"/>
                <a:gd name="T1" fmla="*/ 81 h 116"/>
                <a:gd name="T2" fmla="*/ 61 w 74"/>
                <a:gd name="T3" fmla="*/ 83 h 116"/>
                <a:gd name="T4" fmla="*/ 46 w 74"/>
                <a:gd name="T5" fmla="*/ 73 h 116"/>
                <a:gd name="T6" fmla="*/ 31 w 74"/>
                <a:gd name="T7" fmla="*/ 40 h 116"/>
                <a:gd name="T8" fmla="*/ 22 w 74"/>
                <a:gd name="T9" fmla="*/ 36 h 116"/>
                <a:gd name="T10" fmla="*/ 14 w 74"/>
                <a:gd name="T11" fmla="*/ 22 h 116"/>
                <a:gd name="T12" fmla="*/ 18 w 74"/>
                <a:gd name="T13" fmla="*/ 0 h 116"/>
                <a:gd name="T14" fmla="*/ 16 w 74"/>
                <a:gd name="T15" fmla="*/ 0 h 116"/>
                <a:gd name="T16" fmla="*/ 1 w 74"/>
                <a:gd name="T17" fmla="*/ 11 h 116"/>
                <a:gd name="T18" fmla="*/ 0 w 74"/>
                <a:gd name="T19" fmla="*/ 12 h 116"/>
                <a:gd name="T20" fmla="*/ 30 w 74"/>
                <a:gd name="T21" fmla="*/ 116 h 116"/>
                <a:gd name="T22" fmla="*/ 74 w 74"/>
                <a:gd name="T23" fmla="*/ 110 h 116"/>
                <a:gd name="T24" fmla="*/ 65 w 74"/>
                <a:gd name="T25" fmla="*/ 8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4" h="116">
                  <a:moveTo>
                    <a:pt x="65" y="81"/>
                  </a:moveTo>
                  <a:cubicBezTo>
                    <a:pt x="61" y="83"/>
                    <a:pt x="61" y="83"/>
                    <a:pt x="61" y="83"/>
                  </a:cubicBezTo>
                  <a:cubicBezTo>
                    <a:pt x="46" y="73"/>
                    <a:pt x="46" y="73"/>
                    <a:pt x="46" y="73"/>
                  </a:cubicBezTo>
                  <a:cubicBezTo>
                    <a:pt x="37" y="50"/>
                    <a:pt x="41" y="58"/>
                    <a:pt x="31" y="40"/>
                  </a:cubicBezTo>
                  <a:cubicBezTo>
                    <a:pt x="22" y="36"/>
                    <a:pt x="22" y="36"/>
                    <a:pt x="22" y="36"/>
                  </a:cubicBezTo>
                  <a:cubicBezTo>
                    <a:pt x="14" y="22"/>
                    <a:pt x="14" y="22"/>
                    <a:pt x="14" y="22"/>
                  </a:cubicBezTo>
                  <a:cubicBezTo>
                    <a:pt x="18" y="4"/>
                    <a:pt x="18" y="4"/>
                    <a:pt x="18" y="0"/>
                  </a:cubicBezTo>
                  <a:cubicBezTo>
                    <a:pt x="16" y="0"/>
                    <a:pt x="16" y="0"/>
                    <a:pt x="16" y="0"/>
                  </a:cubicBezTo>
                  <a:cubicBezTo>
                    <a:pt x="7" y="5"/>
                    <a:pt x="11" y="3"/>
                    <a:pt x="1" y="11"/>
                  </a:cubicBezTo>
                  <a:cubicBezTo>
                    <a:pt x="0" y="12"/>
                    <a:pt x="0" y="12"/>
                    <a:pt x="0" y="12"/>
                  </a:cubicBezTo>
                  <a:cubicBezTo>
                    <a:pt x="21" y="72"/>
                    <a:pt x="7" y="15"/>
                    <a:pt x="30" y="116"/>
                  </a:cubicBezTo>
                  <a:cubicBezTo>
                    <a:pt x="54" y="114"/>
                    <a:pt x="44" y="115"/>
                    <a:pt x="74" y="110"/>
                  </a:cubicBezTo>
                  <a:lnTo>
                    <a:pt x="65" y="81"/>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A50B7BE9-B2C7-4B25-AAC0-EEE8816DBED3}"/>
                </a:ext>
              </a:extLst>
            </p:cNvPr>
            <p:cNvSpPr>
              <a:spLocks noEditPoints="1"/>
            </p:cNvSpPr>
            <p:nvPr/>
          </p:nvSpPr>
          <p:spPr bwMode="auto">
            <a:xfrm>
              <a:off x="14045883" y="9815619"/>
              <a:ext cx="1730048" cy="1460791"/>
            </a:xfrm>
            <a:custGeom>
              <a:avLst/>
              <a:gdLst>
                <a:gd name="T0" fmla="*/ 422 w 637"/>
                <a:gd name="T1" fmla="*/ 3 h 538"/>
                <a:gd name="T2" fmla="*/ 427 w 637"/>
                <a:gd name="T3" fmla="*/ 42 h 538"/>
                <a:gd name="T4" fmla="*/ 409 w 637"/>
                <a:gd name="T5" fmla="*/ 26 h 538"/>
                <a:gd name="T6" fmla="*/ 193 w 637"/>
                <a:gd name="T7" fmla="*/ 12 h 538"/>
                <a:gd name="T8" fmla="*/ 0 w 637"/>
                <a:gd name="T9" fmla="*/ 42 h 538"/>
                <a:gd name="T10" fmla="*/ 19 w 637"/>
                <a:gd name="T11" fmla="*/ 90 h 538"/>
                <a:gd name="T12" fmla="*/ 161 w 637"/>
                <a:gd name="T13" fmla="*/ 98 h 538"/>
                <a:gd name="T14" fmla="*/ 179 w 637"/>
                <a:gd name="T15" fmla="*/ 108 h 538"/>
                <a:gd name="T16" fmla="*/ 186 w 637"/>
                <a:gd name="T17" fmla="*/ 126 h 538"/>
                <a:gd name="T18" fmla="*/ 215 w 637"/>
                <a:gd name="T19" fmla="*/ 121 h 538"/>
                <a:gd name="T20" fmla="*/ 244 w 637"/>
                <a:gd name="T21" fmla="*/ 99 h 538"/>
                <a:gd name="T22" fmla="*/ 258 w 637"/>
                <a:gd name="T23" fmla="*/ 96 h 538"/>
                <a:gd name="T24" fmla="*/ 256 w 637"/>
                <a:gd name="T25" fmla="*/ 84 h 538"/>
                <a:gd name="T26" fmla="*/ 311 w 637"/>
                <a:gd name="T27" fmla="*/ 93 h 538"/>
                <a:gd name="T28" fmla="*/ 331 w 637"/>
                <a:gd name="T29" fmla="*/ 112 h 538"/>
                <a:gd name="T30" fmla="*/ 349 w 637"/>
                <a:gd name="T31" fmla="*/ 132 h 538"/>
                <a:gd name="T32" fmla="*/ 384 w 637"/>
                <a:gd name="T33" fmla="*/ 150 h 538"/>
                <a:gd name="T34" fmla="*/ 401 w 637"/>
                <a:gd name="T35" fmla="*/ 177 h 538"/>
                <a:gd name="T36" fmla="*/ 395 w 637"/>
                <a:gd name="T37" fmla="*/ 234 h 538"/>
                <a:gd name="T38" fmla="*/ 412 w 637"/>
                <a:gd name="T39" fmla="*/ 278 h 538"/>
                <a:gd name="T40" fmla="*/ 407 w 637"/>
                <a:gd name="T41" fmla="*/ 256 h 538"/>
                <a:gd name="T42" fmla="*/ 413 w 637"/>
                <a:gd name="T43" fmla="*/ 251 h 538"/>
                <a:gd name="T44" fmla="*/ 431 w 637"/>
                <a:gd name="T45" fmla="*/ 261 h 538"/>
                <a:gd name="T46" fmla="*/ 467 w 637"/>
                <a:gd name="T47" fmla="*/ 377 h 538"/>
                <a:gd name="T48" fmla="*/ 480 w 637"/>
                <a:gd name="T49" fmla="*/ 370 h 538"/>
                <a:gd name="T50" fmla="*/ 498 w 637"/>
                <a:gd name="T51" fmla="*/ 390 h 538"/>
                <a:gd name="T52" fmla="*/ 513 w 637"/>
                <a:gd name="T53" fmla="*/ 422 h 538"/>
                <a:gd name="T54" fmla="*/ 531 w 637"/>
                <a:gd name="T55" fmla="*/ 418 h 538"/>
                <a:gd name="T56" fmla="*/ 559 w 637"/>
                <a:gd name="T57" fmla="*/ 448 h 538"/>
                <a:gd name="T58" fmla="*/ 568 w 637"/>
                <a:gd name="T59" fmla="*/ 477 h 538"/>
                <a:gd name="T60" fmla="*/ 583 w 637"/>
                <a:gd name="T61" fmla="*/ 475 h 538"/>
                <a:gd name="T62" fmla="*/ 605 w 637"/>
                <a:gd name="T63" fmla="*/ 468 h 538"/>
                <a:gd name="T64" fmla="*/ 628 w 637"/>
                <a:gd name="T65" fmla="*/ 449 h 538"/>
                <a:gd name="T66" fmla="*/ 627 w 637"/>
                <a:gd name="T67" fmla="*/ 424 h 538"/>
                <a:gd name="T68" fmla="*/ 635 w 637"/>
                <a:gd name="T69" fmla="*/ 412 h 538"/>
                <a:gd name="T70" fmla="*/ 634 w 637"/>
                <a:gd name="T71" fmla="*/ 391 h 538"/>
                <a:gd name="T72" fmla="*/ 584 w 637"/>
                <a:gd name="T73" fmla="*/ 235 h 538"/>
                <a:gd name="T74" fmla="*/ 561 w 637"/>
                <a:gd name="T75" fmla="*/ 194 h 538"/>
                <a:gd name="T76" fmla="*/ 562 w 637"/>
                <a:gd name="T77" fmla="*/ 172 h 538"/>
                <a:gd name="T78" fmla="*/ 425 w 637"/>
                <a:gd name="T79" fmla="*/ 0 h 538"/>
                <a:gd name="T80" fmla="*/ 531 w 637"/>
                <a:gd name="T81" fmla="*/ 530 h 538"/>
                <a:gd name="T82" fmla="*/ 547 w 637"/>
                <a:gd name="T83" fmla="*/ 515 h 538"/>
                <a:gd name="T84" fmla="*/ 560 w 637"/>
                <a:gd name="T85" fmla="*/ 522 h 538"/>
                <a:gd name="T86" fmla="*/ 517 w 637"/>
                <a:gd name="T87" fmla="*/ 534 h 538"/>
                <a:gd name="T88" fmla="*/ 575 w 637"/>
                <a:gd name="T89" fmla="*/ 518 h 538"/>
                <a:gd name="T90" fmla="*/ 636 w 637"/>
                <a:gd name="T91" fmla="*/ 444 h 538"/>
                <a:gd name="T92" fmla="*/ 634 w 637"/>
                <a:gd name="T93" fmla="*/ 432 h 538"/>
                <a:gd name="T94" fmla="*/ 571 w 637"/>
                <a:gd name="T95" fmla="*/ 514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7" h="538">
                  <a:moveTo>
                    <a:pt x="425" y="0"/>
                  </a:moveTo>
                  <a:cubicBezTo>
                    <a:pt x="422" y="3"/>
                    <a:pt x="422" y="3"/>
                    <a:pt x="422" y="3"/>
                  </a:cubicBezTo>
                  <a:cubicBezTo>
                    <a:pt x="428" y="21"/>
                    <a:pt x="428" y="21"/>
                    <a:pt x="428" y="21"/>
                  </a:cubicBezTo>
                  <a:cubicBezTo>
                    <a:pt x="427" y="42"/>
                    <a:pt x="427" y="42"/>
                    <a:pt x="427" y="42"/>
                  </a:cubicBezTo>
                  <a:cubicBezTo>
                    <a:pt x="410" y="38"/>
                    <a:pt x="410" y="38"/>
                    <a:pt x="410" y="38"/>
                  </a:cubicBezTo>
                  <a:cubicBezTo>
                    <a:pt x="409" y="26"/>
                    <a:pt x="409" y="26"/>
                    <a:pt x="409" y="26"/>
                  </a:cubicBezTo>
                  <a:cubicBezTo>
                    <a:pt x="385" y="26"/>
                    <a:pt x="281" y="38"/>
                    <a:pt x="209" y="36"/>
                  </a:cubicBezTo>
                  <a:cubicBezTo>
                    <a:pt x="201" y="27"/>
                    <a:pt x="205" y="32"/>
                    <a:pt x="193" y="12"/>
                  </a:cubicBezTo>
                  <a:cubicBezTo>
                    <a:pt x="153" y="12"/>
                    <a:pt x="172" y="10"/>
                    <a:pt x="1" y="31"/>
                  </a:cubicBezTo>
                  <a:cubicBezTo>
                    <a:pt x="0" y="42"/>
                    <a:pt x="0" y="42"/>
                    <a:pt x="0" y="42"/>
                  </a:cubicBezTo>
                  <a:cubicBezTo>
                    <a:pt x="8" y="50"/>
                    <a:pt x="4" y="47"/>
                    <a:pt x="18" y="56"/>
                  </a:cubicBezTo>
                  <a:cubicBezTo>
                    <a:pt x="19" y="90"/>
                    <a:pt x="19" y="90"/>
                    <a:pt x="19" y="90"/>
                  </a:cubicBezTo>
                  <a:cubicBezTo>
                    <a:pt x="62" y="82"/>
                    <a:pt x="11" y="87"/>
                    <a:pt x="98" y="75"/>
                  </a:cubicBezTo>
                  <a:cubicBezTo>
                    <a:pt x="135" y="84"/>
                    <a:pt x="121" y="78"/>
                    <a:pt x="161" y="98"/>
                  </a:cubicBezTo>
                  <a:cubicBezTo>
                    <a:pt x="167" y="104"/>
                    <a:pt x="167" y="104"/>
                    <a:pt x="167" y="104"/>
                  </a:cubicBezTo>
                  <a:cubicBezTo>
                    <a:pt x="179" y="108"/>
                    <a:pt x="179" y="108"/>
                    <a:pt x="179" y="108"/>
                  </a:cubicBezTo>
                  <a:cubicBezTo>
                    <a:pt x="185" y="116"/>
                    <a:pt x="185" y="116"/>
                    <a:pt x="185" y="116"/>
                  </a:cubicBezTo>
                  <a:cubicBezTo>
                    <a:pt x="186" y="126"/>
                    <a:pt x="186" y="126"/>
                    <a:pt x="186" y="126"/>
                  </a:cubicBezTo>
                  <a:cubicBezTo>
                    <a:pt x="199" y="121"/>
                    <a:pt x="199" y="121"/>
                    <a:pt x="199" y="121"/>
                  </a:cubicBezTo>
                  <a:cubicBezTo>
                    <a:pt x="215" y="121"/>
                    <a:pt x="215" y="121"/>
                    <a:pt x="215" y="121"/>
                  </a:cubicBezTo>
                  <a:cubicBezTo>
                    <a:pt x="229" y="114"/>
                    <a:pt x="229" y="114"/>
                    <a:pt x="229" y="114"/>
                  </a:cubicBezTo>
                  <a:cubicBezTo>
                    <a:pt x="244" y="99"/>
                    <a:pt x="244" y="99"/>
                    <a:pt x="244" y="99"/>
                  </a:cubicBezTo>
                  <a:cubicBezTo>
                    <a:pt x="256" y="100"/>
                    <a:pt x="256" y="100"/>
                    <a:pt x="256" y="100"/>
                  </a:cubicBezTo>
                  <a:cubicBezTo>
                    <a:pt x="258" y="96"/>
                    <a:pt x="258" y="96"/>
                    <a:pt x="258" y="96"/>
                  </a:cubicBezTo>
                  <a:cubicBezTo>
                    <a:pt x="255" y="92"/>
                    <a:pt x="255" y="92"/>
                    <a:pt x="255" y="92"/>
                  </a:cubicBezTo>
                  <a:cubicBezTo>
                    <a:pt x="256" y="84"/>
                    <a:pt x="256" y="84"/>
                    <a:pt x="256" y="84"/>
                  </a:cubicBezTo>
                  <a:cubicBezTo>
                    <a:pt x="275" y="80"/>
                    <a:pt x="269" y="81"/>
                    <a:pt x="282" y="81"/>
                  </a:cubicBezTo>
                  <a:cubicBezTo>
                    <a:pt x="296" y="88"/>
                    <a:pt x="290" y="85"/>
                    <a:pt x="311" y="93"/>
                  </a:cubicBezTo>
                  <a:cubicBezTo>
                    <a:pt x="320" y="108"/>
                    <a:pt x="320" y="108"/>
                    <a:pt x="320" y="108"/>
                  </a:cubicBezTo>
                  <a:cubicBezTo>
                    <a:pt x="331" y="112"/>
                    <a:pt x="331" y="112"/>
                    <a:pt x="331" y="112"/>
                  </a:cubicBezTo>
                  <a:cubicBezTo>
                    <a:pt x="335" y="125"/>
                    <a:pt x="335" y="125"/>
                    <a:pt x="335" y="125"/>
                  </a:cubicBezTo>
                  <a:cubicBezTo>
                    <a:pt x="349" y="132"/>
                    <a:pt x="349" y="132"/>
                    <a:pt x="349" y="132"/>
                  </a:cubicBezTo>
                  <a:cubicBezTo>
                    <a:pt x="355" y="142"/>
                    <a:pt x="355" y="142"/>
                    <a:pt x="355" y="142"/>
                  </a:cubicBezTo>
                  <a:cubicBezTo>
                    <a:pt x="365" y="145"/>
                    <a:pt x="359" y="143"/>
                    <a:pt x="384" y="150"/>
                  </a:cubicBezTo>
                  <a:cubicBezTo>
                    <a:pt x="389" y="162"/>
                    <a:pt x="389" y="162"/>
                    <a:pt x="389" y="162"/>
                  </a:cubicBezTo>
                  <a:cubicBezTo>
                    <a:pt x="401" y="177"/>
                    <a:pt x="401" y="177"/>
                    <a:pt x="401" y="177"/>
                  </a:cubicBezTo>
                  <a:cubicBezTo>
                    <a:pt x="401" y="215"/>
                    <a:pt x="401" y="215"/>
                    <a:pt x="401" y="215"/>
                  </a:cubicBezTo>
                  <a:cubicBezTo>
                    <a:pt x="395" y="234"/>
                    <a:pt x="395" y="234"/>
                    <a:pt x="395" y="234"/>
                  </a:cubicBezTo>
                  <a:cubicBezTo>
                    <a:pt x="398" y="259"/>
                    <a:pt x="404" y="269"/>
                    <a:pt x="409" y="280"/>
                  </a:cubicBezTo>
                  <a:cubicBezTo>
                    <a:pt x="412" y="278"/>
                    <a:pt x="412" y="278"/>
                    <a:pt x="412" y="278"/>
                  </a:cubicBezTo>
                  <a:cubicBezTo>
                    <a:pt x="418" y="260"/>
                    <a:pt x="418" y="260"/>
                    <a:pt x="418" y="260"/>
                  </a:cubicBezTo>
                  <a:cubicBezTo>
                    <a:pt x="407" y="256"/>
                    <a:pt x="407" y="256"/>
                    <a:pt x="407" y="256"/>
                  </a:cubicBezTo>
                  <a:cubicBezTo>
                    <a:pt x="406" y="253"/>
                    <a:pt x="406" y="253"/>
                    <a:pt x="406" y="253"/>
                  </a:cubicBezTo>
                  <a:cubicBezTo>
                    <a:pt x="413" y="251"/>
                    <a:pt x="413" y="251"/>
                    <a:pt x="413" y="251"/>
                  </a:cubicBezTo>
                  <a:cubicBezTo>
                    <a:pt x="431" y="255"/>
                    <a:pt x="431" y="255"/>
                    <a:pt x="431" y="255"/>
                  </a:cubicBezTo>
                  <a:cubicBezTo>
                    <a:pt x="431" y="261"/>
                    <a:pt x="431" y="261"/>
                    <a:pt x="431" y="261"/>
                  </a:cubicBezTo>
                  <a:cubicBezTo>
                    <a:pt x="416" y="288"/>
                    <a:pt x="421" y="281"/>
                    <a:pt x="410" y="293"/>
                  </a:cubicBezTo>
                  <a:cubicBezTo>
                    <a:pt x="418" y="300"/>
                    <a:pt x="445" y="325"/>
                    <a:pt x="467" y="377"/>
                  </a:cubicBezTo>
                  <a:cubicBezTo>
                    <a:pt x="474" y="378"/>
                    <a:pt x="474" y="378"/>
                    <a:pt x="474" y="378"/>
                  </a:cubicBezTo>
                  <a:cubicBezTo>
                    <a:pt x="480" y="370"/>
                    <a:pt x="480" y="370"/>
                    <a:pt x="480" y="370"/>
                  </a:cubicBezTo>
                  <a:cubicBezTo>
                    <a:pt x="487" y="374"/>
                    <a:pt x="487" y="374"/>
                    <a:pt x="487" y="374"/>
                  </a:cubicBezTo>
                  <a:cubicBezTo>
                    <a:pt x="498" y="390"/>
                    <a:pt x="498" y="390"/>
                    <a:pt x="498" y="390"/>
                  </a:cubicBezTo>
                  <a:cubicBezTo>
                    <a:pt x="500" y="404"/>
                    <a:pt x="500" y="404"/>
                    <a:pt x="500" y="404"/>
                  </a:cubicBezTo>
                  <a:cubicBezTo>
                    <a:pt x="513" y="422"/>
                    <a:pt x="513" y="422"/>
                    <a:pt x="513" y="422"/>
                  </a:cubicBezTo>
                  <a:cubicBezTo>
                    <a:pt x="516" y="417"/>
                    <a:pt x="516" y="417"/>
                    <a:pt x="516" y="417"/>
                  </a:cubicBezTo>
                  <a:cubicBezTo>
                    <a:pt x="531" y="418"/>
                    <a:pt x="531" y="418"/>
                    <a:pt x="531" y="418"/>
                  </a:cubicBezTo>
                  <a:cubicBezTo>
                    <a:pt x="546" y="427"/>
                    <a:pt x="546" y="427"/>
                    <a:pt x="546" y="427"/>
                  </a:cubicBezTo>
                  <a:cubicBezTo>
                    <a:pt x="559" y="448"/>
                    <a:pt x="559" y="448"/>
                    <a:pt x="559" y="448"/>
                  </a:cubicBezTo>
                  <a:cubicBezTo>
                    <a:pt x="563" y="465"/>
                    <a:pt x="562" y="459"/>
                    <a:pt x="564" y="473"/>
                  </a:cubicBezTo>
                  <a:cubicBezTo>
                    <a:pt x="568" y="477"/>
                    <a:pt x="568" y="477"/>
                    <a:pt x="568" y="477"/>
                  </a:cubicBezTo>
                  <a:cubicBezTo>
                    <a:pt x="573" y="479"/>
                    <a:pt x="573" y="479"/>
                    <a:pt x="573" y="479"/>
                  </a:cubicBezTo>
                  <a:cubicBezTo>
                    <a:pt x="583" y="475"/>
                    <a:pt x="583" y="475"/>
                    <a:pt x="583" y="475"/>
                  </a:cubicBezTo>
                  <a:cubicBezTo>
                    <a:pt x="589" y="469"/>
                    <a:pt x="589" y="469"/>
                    <a:pt x="589" y="469"/>
                  </a:cubicBezTo>
                  <a:cubicBezTo>
                    <a:pt x="605" y="468"/>
                    <a:pt x="605" y="468"/>
                    <a:pt x="605" y="468"/>
                  </a:cubicBezTo>
                  <a:cubicBezTo>
                    <a:pt x="617" y="462"/>
                    <a:pt x="617" y="462"/>
                    <a:pt x="617" y="462"/>
                  </a:cubicBezTo>
                  <a:cubicBezTo>
                    <a:pt x="628" y="449"/>
                    <a:pt x="628" y="449"/>
                    <a:pt x="628" y="449"/>
                  </a:cubicBezTo>
                  <a:cubicBezTo>
                    <a:pt x="625" y="440"/>
                    <a:pt x="626" y="444"/>
                    <a:pt x="625" y="432"/>
                  </a:cubicBezTo>
                  <a:cubicBezTo>
                    <a:pt x="627" y="424"/>
                    <a:pt x="627" y="424"/>
                    <a:pt x="627" y="424"/>
                  </a:cubicBezTo>
                  <a:cubicBezTo>
                    <a:pt x="626" y="417"/>
                    <a:pt x="626" y="417"/>
                    <a:pt x="626" y="417"/>
                  </a:cubicBezTo>
                  <a:cubicBezTo>
                    <a:pt x="635" y="412"/>
                    <a:pt x="635" y="412"/>
                    <a:pt x="635" y="412"/>
                  </a:cubicBezTo>
                  <a:cubicBezTo>
                    <a:pt x="637" y="398"/>
                    <a:pt x="637" y="398"/>
                    <a:pt x="637" y="398"/>
                  </a:cubicBezTo>
                  <a:cubicBezTo>
                    <a:pt x="634" y="391"/>
                    <a:pt x="634" y="391"/>
                    <a:pt x="634" y="391"/>
                  </a:cubicBezTo>
                  <a:cubicBezTo>
                    <a:pt x="632" y="333"/>
                    <a:pt x="633" y="350"/>
                    <a:pt x="627" y="312"/>
                  </a:cubicBezTo>
                  <a:cubicBezTo>
                    <a:pt x="583" y="232"/>
                    <a:pt x="608" y="283"/>
                    <a:pt x="584" y="235"/>
                  </a:cubicBezTo>
                  <a:cubicBezTo>
                    <a:pt x="573" y="224"/>
                    <a:pt x="573" y="224"/>
                    <a:pt x="573" y="224"/>
                  </a:cubicBezTo>
                  <a:cubicBezTo>
                    <a:pt x="561" y="194"/>
                    <a:pt x="561" y="194"/>
                    <a:pt x="561" y="194"/>
                  </a:cubicBezTo>
                  <a:cubicBezTo>
                    <a:pt x="564" y="187"/>
                    <a:pt x="563" y="190"/>
                    <a:pt x="568" y="183"/>
                  </a:cubicBezTo>
                  <a:cubicBezTo>
                    <a:pt x="562" y="172"/>
                    <a:pt x="562" y="172"/>
                    <a:pt x="562" y="172"/>
                  </a:cubicBezTo>
                  <a:cubicBezTo>
                    <a:pt x="541" y="152"/>
                    <a:pt x="504" y="122"/>
                    <a:pt x="467" y="4"/>
                  </a:cubicBezTo>
                  <a:cubicBezTo>
                    <a:pt x="441" y="3"/>
                    <a:pt x="451" y="3"/>
                    <a:pt x="425" y="0"/>
                  </a:cubicBezTo>
                  <a:close/>
                  <a:moveTo>
                    <a:pt x="517" y="534"/>
                  </a:moveTo>
                  <a:cubicBezTo>
                    <a:pt x="528" y="531"/>
                    <a:pt x="525" y="531"/>
                    <a:pt x="531" y="530"/>
                  </a:cubicBezTo>
                  <a:cubicBezTo>
                    <a:pt x="537" y="521"/>
                    <a:pt x="537" y="521"/>
                    <a:pt x="537" y="521"/>
                  </a:cubicBezTo>
                  <a:cubicBezTo>
                    <a:pt x="547" y="515"/>
                    <a:pt x="547" y="515"/>
                    <a:pt x="547" y="515"/>
                  </a:cubicBezTo>
                  <a:cubicBezTo>
                    <a:pt x="553" y="517"/>
                    <a:pt x="550" y="517"/>
                    <a:pt x="559" y="518"/>
                  </a:cubicBezTo>
                  <a:cubicBezTo>
                    <a:pt x="560" y="522"/>
                    <a:pt x="560" y="522"/>
                    <a:pt x="560" y="522"/>
                  </a:cubicBezTo>
                  <a:cubicBezTo>
                    <a:pt x="526" y="534"/>
                    <a:pt x="531" y="532"/>
                    <a:pt x="520" y="538"/>
                  </a:cubicBezTo>
                  <a:lnTo>
                    <a:pt x="517" y="534"/>
                  </a:lnTo>
                  <a:close/>
                  <a:moveTo>
                    <a:pt x="571" y="514"/>
                  </a:moveTo>
                  <a:cubicBezTo>
                    <a:pt x="575" y="518"/>
                    <a:pt x="575" y="518"/>
                    <a:pt x="575" y="518"/>
                  </a:cubicBezTo>
                  <a:cubicBezTo>
                    <a:pt x="613" y="489"/>
                    <a:pt x="605" y="496"/>
                    <a:pt x="622" y="477"/>
                  </a:cubicBezTo>
                  <a:cubicBezTo>
                    <a:pt x="634" y="446"/>
                    <a:pt x="631" y="453"/>
                    <a:pt x="636" y="444"/>
                  </a:cubicBezTo>
                  <a:cubicBezTo>
                    <a:pt x="637" y="430"/>
                    <a:pt x="637" y="430"/>
                    <a:pt x="637" y="430"/>
                  </a:cubicBezTo>
                  <a:cubicBezTo>
                    <a:pt x="634" y="432"/>
                    <a:pt x="634" y="432"/>
                    <a:pt x="634" y="432"/>
                  </a:cubicBezTo>
                  <a:cubicBezTo>
                    <a:pt x="620" y="473"/>
                    <a:pt x="630" y="453"/>
                    <a:pt x="611" y="483"/>
                  </a:cubicBezTo>
                  <a:cubicBezTo>
                    <a:pt x="586" y="508"/>
                    <a:pt x="602" y="494"/>
                    <a:pt x="571" y="51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F58B0A08-3633-4556-9E39-6B7B2D40BB7D}"/>
                </a:ext>
              </a:extLst>
            </p:cNvPr>
            <p:cNvSpPr>
              <a:spLocks/>
            </p:cNvSpPr>
            <p:nvPr/>
          </p:nvSpPr>
          <p:spPr bwMode="auto">
            <a:xfrm>
              <a:off x="14358468" y="8853107"/>
              <a:ext cx="1015126" cy="1064645"/>
            </a:xfrm>
            <a:custGeom>
              <a:avLst/>
              <a:gdLst>
                <a:gd name="T0" fmla="*/ 308 w 374"/>
                <a:gd name="T1" fmla="*/ 351 h 392"/>
                <a:gd name="T2" fmla="*/ 303 w 374"/>
                <a:gd name="T3" fmla="*/ 357 h 392"/>
                <a:gd name="T4" fmla="*/ 309 w 374"/>
                <a:gd name="T5" fmla="*/ 376 h 392"/>
                <a:gd name="T6" fmla="*/ 308 w 374"/>
                <a:gd name="T7" fmla="*/ 392 h 392"/>
                <a:gd name="T8" fmla="*/ 299 w 374"/>
                <a:gd name="T9" fmla="*/ 389 h 392"/>
                <a:gd name="T10" fmla="*/ 298 w 374"/>
                <a:gd name="T11" fmla="*/ 377 h 392"/>
                <a:gd name="T12" fmla="*/ 96 w 374"/>
                <a:gd name="T13" fmla="*/ 387 h 392"/>
                <a:gd name="T14" fmla="*/ 91 w 374"/>
                <a:gd name="T15" fmla="*/ 382 h 392"/>
                <a:gd name="T16" fmla="*/ 81 w 374"/>
                <a:gd name="T17" fmla="*/ 365 h 392"/>
                <a:gd name="T18" fmla="*/ 78 w 374"/>
                <a:gd name="T19" fmla="*/ 351 h 392"/>
                <a:gd name="T20" fmla="*/ 71 w 374"/>
                <a:gd name="T21" fmla="*/ 348 h 392"/>
                <a:gd name="T22" fmla="*/ 69 w 374"/>
                <a:gd name="T23" fmla="*/ 346 h 392"/>
                <a:gd name="T24" fmla="*/ 73 w 374"/>
                <a:gd name="T25" fmla="*/ 337 h 392"/>
                <a:gd name="T26" fmla="*/ 71 w 374"/>
                <a:gd name="T27" fmla="*/ 315 h 392"/>
                <a:gd name="T28" fmla="*/ 65 w 374"/>
                <a:gd name="T29" fmla="*/ 297 h 392"/>
                <a:gd name="T30" fmla="*/ 75 w 374"/>
                <a:gd name="T31" fmla="*/ 258 h 392"/>
                <a:gd name="T32" fmla="*/ 74 w 374"/>
                <a:gd name="T33" fmla="*/ 248 h 392"/>
                <a:gd name="T34" fmla="*/ 66 w 374"/>
                <a:gd name="T35" fmla="*/ 245 h 392"/>
                <a:gd name="T36" fmla="*/ 65 w 374"/>
                <a:gd name="T37" fmla="*/ 233 h 392"/>
                <a:gd name="T38" fmla="*/ 54 w 374"/>
                <a:gd name="T39" fmla="*/ 219 h 392"/>
                <a:gd name="T40" fmla="*/ 4 w 374"/>
                <a:gd name="T41" fmla="*/ 51 h 392"/>
                <a:gd name="T42" fmla="*/ 1 w 374"/>
                <a:gd name="T43" fmla="*/ 20 h 392"/>
                <a:gd name="T44" fmla="*/ 168 w 374"/>
                <a:gd name="T45" fmla="*/ 0 h 392"/>
                <a:gd name="T46" fmla="*/ 170 w 374"/>
                <a:gd name="T47" fmla="*/ 6 h 392"/>
                <a:gd name="T48" fmla="*/ 162 w 374"/>
                <a:gd name="T49" fmla="*/ 9 h 392"/>
                <a:gd name="T50" fmla="*/ 158 w 374"/>
                <a:gd name="T51" fmla="*/ 18 h 392"/>
                <a:gd name="T52" fmla="*/ 160 w 374"/>
                <a:gd name="T53" fmla="*/ 26 h 392"/>
                <a:gd name="T54" fmla="*/ 165 w 374"/>
                <a:gd name="T55" fmla="*/ 33 h 392"/>
                <a:gd name="T56" fmla="*/ 182 w 374"/>
                <a:gd name="T57" fmla="*/ 43 h 392"/>
                <a:gd name="T58" fmla="*/ 195 w 374"/>
                <a:gd name="T59" fmla="*/ 43 h 392"/>
                <a:gd name="T60" fmla="*/ 210 w 374"/>
                <a:gd name="T61" fmla="*/ 68 h 392"/>
                <a:gd name="T62" fmla="*/ 220 w 374"/>
                <a:gd name="T63" fmla="*/ 79 h 392"/>
                <a:gd name="T64" fmla="*/ 222 w 374"/>
                <a:gd name="T65" fmla="*/ 86 h 392"/>
                <a:gd name="T66" fmla="*/ 240 w 374"/>
                <a:gd name="T67" fmla="*/ 93 h 392"/>
                <a:gd name="T68" fmla="*/ 252 w 374"/>
                <a:gd name="T69" fmla="*/ 102 h 392"/>
                <a:gd name="T70" fmla="*/ 262 w 374"/>
                <a:gd name="T71" fmla="*/ 114 h 392"/>
                <a:gd name="T72" fmla="*/ 279 w 374"/>
                <a:gd name="T73" fmla="*/ 127 h 392"/>
                <a:gd name="T74" fmla="*/ 284 w 374"/>
                <a:gd name="T75" fmla="*/ 137 h 392"/>
                <a:gd name="T76" fmla="*/ 293 w 374"/>
                <a:gd name="T77" fmla="*/ 145 h 392"/>
                <a:gd name="T78" fmla="*/ 309 w 374"/>
                <a:gd name="T79" fmla="*/ 152 h 392"/>
                <a:gd name="T80" fmla="*/ 327 w 374"/>
                <a:gd name="T81" fmla="*/ 197 h 392"/>
                <a:gd name="T82" fmla="*/ 338 w 374"/>
                <a:gd name="T83" fmla="*/ 199 h 392"/>
                <a:gd name="T84" fmla="*/ 346 w 374"/>
                <a:gd name="T85" fmla="*/ 207 h 392"/>
                <a:gd name="T86" fmla="*/ 354 w 374"/>
                <a:gd name="T87" fmla="*/ 230 h 392"/>
                <a:gd name="T88" fmla="*/ 366 w 374"/>
                <a:gd name="T89" fmla="*/ 236 h 392"/>
                <a:gd name="T90" fmla="*/ 373 w 374"/>
                <a:gd name="T91" fmla="*/ 233 h 392"/>
                <a:gd name="T92" fmla="*/ 374 w 374"/>
                <a:gd name="T93" fmla="*/ 238 h 392"/>
                <a:gd name="T94" fmla="*/ 361 w 374"/>
                <a:gd name="T95" fmla="*/ 263 h 392"/>
                <a:gd name="T96" fmla="*/ 363 w 374"/>
                <a:gd name="T97" fmla="*/ 273 h 392"/>
                <a:gd name="T98" fmla="*/ 348 w 374"/>
                <a:gd name="T99" fmla="*/ 330 h 392"/>
                <a:gd name="T100" fmla="*/ 351 w 374"/>
                <a:gd name="T101" fmla="*/ 355 h 392"/>
                <a:gd name="T102" fmla="*/ 308 w 374"/>
                <a:gd name="T103" fmla="*/ 351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74" h="392">
                  <a:moveTo>
                    <a:pt x="308" y="351"/>
                  </a:moveTo>
                  <a:cubicBezTo>
                    <a:pt x="303" y="357"/>
                    <a:pt x="303" y="357"/>
                    <a:pt x="303" y="357"/>
                  </a:cubicBezTo>
                  <a:cubicBezTo>
                    <a:pt x="309" y="376"/>
                    <a:pt x="309" y="376"/>
                    <a:pt x="309" y="376"/>
                  </a:cubicBezTo>
                  <a:cubicBezTo>
                    <a:pt x="308" y="392"/>
                    <a:pt x="308" y="392"/>
                    <a:pt x="308" y="392"/>
                  </a:cubicBezTo>
                  <a:cubicBezTo>
                    <a:pt x="299" y="389"/>
                    <a:pt x="299" y="389"/>
                    <a:pt x="299" y="389"/>
                  </a:cubicBezTo>
                  <a:cubicBezTo>
                    <a:pt x="298" y="377"/>
                    <a:pt x="298" y="377"/>
                    <a:pt x="298" y="377"/>
                  </a:cubicBezTo>
                  <a:cubicBezTo>
                    <a:pt x="269" y="377"/>
                    <a:pt x="164" y="389"/>
                    <a:pt x="96" y="387"/>
                  </a:cubicBezTo>
                  <a:cubicBezTo>
                    <a:pt x="91" y="382"/>
                    <a:pt x="91" y="382"/>
                    <a:pt x="91" y="382"/>
                  </a:cubicBezTo>
                  <a:cubicBezTo>
                    <a:pt x="81" y="365"/>
                    <a:pt x="81" y="365"/>
                    <a:pt x="81" y="365"/>
                  </a:cubicBezTo>
                  <a:cubicBezTo>
                    <a:pt x="78" y="351"/>
                    <a:pt x="78" y="351"/>
                    <a:pt x="78" y="351"/>
                  </a:cubicBezTo>
                  <a:cubicBezTo>
                    <a:pt x="71" y="348"/>
                    <a:pt x="71" y="348"/>
                    <a:pt x="71" y="348"/>
                  </a:cubicBezTo>
                  <a:cubicBezTo>
                    <a:pt x="69" y="346"/>
                    <a:pt x="69" y="346"/>
                    <a:pt x="69" y="346"/>
                  </a:cubicBezTo>
                  <a:cubicBezTo>
                    <a:pt x="73" y="337"/>
                    <a:pt x="73" y="337"/>
                    <a:pt x="73" y="337"/>
                  </a:cubicBezTo>
                  <a:cubicBezTo>
                    <a:pt x="71" y="315"/>
                    <a:pt x="71" y="315"/>
                    <a:pt x="71" y="315"/>
                  </a:cubicBezTo>
                  <a:cubicBezTo>
                    <a:pt x="65" y="297"/>
                    <a:pt x="65" y="297"/>
                    <a:pt x="65" y="297"/>
                  </a:cubicBezTo>
                  <a:cubicBezTo>
                    <a:pt x="69" y="273"/>
                    <a:pt x="66" y="282"/>
                    <a:pt x="75" y="258"/>
                  </a:cubicBezTo>
                  <a:cubicBezTo>
                    <a:pt x="74" y="248"/>
                    <a:pt x="74" y="248"/>
                    <a:pt x="74" y="248"/>
                  </a:cubicBezTo>
                  <a:cubicBezTo>
                    <a:pt x="66" y="245"/>
                    <a:pt x="66" y="245"/>
                    <a:pt x="66" y="245"/>
                  </a:cubicBezTo>
                  <a:cubicBezTo>
                    <a:pt x="65" y="233"/>
                    <a:pt x="65" y="233"/>
                    <a:pt x="65" y="233"/>
                  </a:cubicBezTo>
                  <a:cubicBezTo>
                    <a:pt x="54" y="219"/>
                    <a:pt x="54" y="219"/>
                    <a:pt x="54" y="219"/>
                  </a:cubicBezTo>
                  <a:cubicBezTo>
                    <a:pt x="16" y="95"/>
                    <a:pt x="33" y="117"/>
                    <a:pt x="4" y="51"/>
                  </a:cubicBezTo>
                  <a:cubicBezTo>
                    <a:pt x="0" y="25"/>
                    <a:pt x="1" y="32"/>
                    <a:pt x="1" y="20"/>
                  </a:cubicBezTo>
                  <a:cubicBezTo>
                    <a:pt x="5" y="20"/>
                    <a:pt x="134" y="6"/>
                    <a:pt x="168" y="0"/>
                  </a:cubicBezTo>
                  <a:cubicBezTo>
                    <a:pt x="170" y="6"/>
                    <a:pt x="170" y="6"/>
                    <a:pt x="170" y="6"/>
                  </a:cubicBezTo>
                  <a:cubicBezTo>
                    <a:pt x="162" y="9"/>
                    <a:pt x="162" y="9"/>
                    <a:pt x="162" y="9"/>
                  </a:cubicBezTo>
                  <a:cubicBezTo>
                    <a:pt x="158" y="18"/>
                    <a:pt x="158" y="18"/>
                    <a:pt x="158" y="18"/>
                  </a:cubicBezTo>
                  <a:cubicBezTo>
                    <a:pt x="160" y="26"/>
                    <a:pt x="160" y="26"/>
                    <a:pt x="160" y="26"/>
                  </a:cubicBezTo>
                  <a:cubicBezTo>
                    <a:pt x="165" y="33"/>
                    <a:pt x="165" y="33"/>
                    <a:pt x="165" y="33"/>
                  </a:cubicBezTo>
                  <a:cubicBezTo>
                    <a:pt x="182" y="43"/>
                    <a:pt x="182" y="43"/>
                    <a:pt x="182" y="43"/>
                  </a:cubicBezTo>
                  <a:cubicBezTo>
                    <a:pt x="195" y="43"/>
                    <a:pt x="195" y="43"/>
                    <a:pt x="195" y="43"/>
                  </a:cubicBezTo>
                  <a:cubicBezTo>
                    <a:pt x="210" y="65"/>
                    <a:pt x="207" y="60"/>
                    <a:pt x="210" y="68"/>
                  </a:cubicBezTo>
                  <a:cubicBezTo>
                    <a:pt x="220" y="79"/>
                    <a:pt x="220" y="79"/>
                    <a:pt x="220" y="79"/>
                  </a:cubicBezTo>
                  <a:cubicBezTo>
                    <a:pt x="222" y="86"/>
                    <a:pt x="222" y="86"/>
                    <a:pt x="222" y="86"/>
                  </a:cubicBezTo>
                  <a:cubicBezTo>
                    <a:pt x="240" y="93"/>
                    <a:pt x="240" y="93"/>
                    <a:pt x="240" y="93"/>
                  </a:cubicBezTo>
                  <a:cubicBezTo>
                    <a:pt x="252" y="102"/>
                    <a:pt x="252" y="102"/>
                    <a:pt x="252" y="102"/>
                  </a:cubicBezTo>
                  <a:cubicBezTo>
                    <a:pt x="262" y="114"/>
                    <a:pt x="262" y="114"/>
                    <a:pt x="262" y="114"/>
                  </a:cubicBezTo>
                  <a:cubicBezTo>
                    <a:pt x="273" y="121"/>
                    <a:pt x="269" y="118"/>
                    <a:pt x="279" y="127"/>
                  </a:cubicBezTo>
                  <a:cubicBezTo>
                    <a:pt x="284" y="137"/>
                    <a:pt x="284" y="137"/>
                    <a:pt x="284" y="137"/>
                  </a:cubicBezTo>
                  <a:cubicBezTo>
                    <a:pt x="293" y="145"/>
                    <a:pt x="293" y="145"/>
                    <a:pt x="293" y="145"/>
                  </a:cubicBezTo>
                  <a:cubicBezTo>
                    <a:pt x="309" y="152"/>
                    <a:pt x="309" y="152"/>
                    <a:pt x="309" y="152"/>
                  </a:cubicBezTo>
                  <a:cubicBezTo>
                    <a:pt x="322" y="182"/>
                    <a:pt x="318" y="172"/>
                    <a:pt x="327" y="197"/>
                  </a:cubicBezTo>
                  <a:cubicBezTo>
                    <a:pt x="338" y="199"/>
                    <a:pt x="338" y="199"/>
                    <a:pt x="338" y="199"/>
                  </a:cubicBezTo>
                  <a:cubicBezTo>
                    <a:pt x="346" y="207"/>
                    <a:pt x="346" y="207"/>
                    <a:pt x="346" y="207"/>
                  </a:cubicBezTo>
                  <a:cubicBezTo>
                    <a:pt x="354" y="230"/>
                    <a:pt x="354" y="230"/>
                    <a:pt x="354" y="230"/>
                  </a:cubicBezTo>
                  <a:cubicBezTo>
                    <a:pt x="366" y="236"/>
                    <a:pt x="366" y="236"/>
                    <a:pt x="366" y="236"/>
                  </a:cubicBezTo>
                  <a:cubicBezTo>
                    <a:pt x="373" y="233"/>
                    <a:pt x="373" y="233"/>
                    <a:pt x="373" y="233"/>
                  </a:cubicBezTo>
                  <a:cubicBezTo>
                    <a:pt x="374" y="238"/>
                    <a:pt x="374" y="238"/>
                    <a:pt x="374" y="238"/>
                  </a:cubicBezTo>
                  <a:cubicBezTo>
                    <a:pt x="361" y="263"/>
                    <a:pt x="361" y="263"/>
                    <a:pt x="361" y="263"/>
                  </a:cubicBezTo>
                  <a:cubicBezTo>
                    <a:pt x="363" y="273"/>
                    <a:pt x="363" y="273"/>
                    <a:pt x="363" y="273"/>
                  </a:cubicBezTo>
                  <a:cubicBezTo>
                    <a:pt x="356" y="294"/>
                    <a:pt x="359" y="282"/>
                    <a:pt x="348" y="330"/>
                  </a:cubicBezTo>
                  <a:cubicBezTo>
                    <a:pt x="351" y="355"/>
                    <a:pt x="351" y="355"/>
                    <a:pt x="351" y="355"/>
                  </a:cubicBezTo>
                  <a:cubicBezTo>
                    <a:pt x="326" y="354"/>
                    <a:pt x="336" y="354"/>
                    <a:pt x="308" y="35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01AE45AE-3833-4951-8908-1A2166636846}"/>
                </a:ext>
              </a:extLst>
            </p:cNvPr>
            <p:cNvSpPr>
              <a:spLocks/>
            </p:cNvSpPr>
            <p:nvPr/>
          </p:nvSpPr>
          <p:spPr bwMode="auto">
            <a:xfrm>
              <a:off x="12222989" y="6946651"/>
              <a:ext cx="1129638" cy="742775"/>
            </a:xfrm>
            <a:custGeom>
              <a:avLst/>
              <a:gdLst>
                <a:gd name="T0" fmla="*/ 343 w 416"/>
                <a:gd name="T1" fmla="*/ 13 h 273"/>
                <a:gd name="T2" fmla="*/ 352 w 416"/>
                <a:gd name="T3" fmla="*/ 22 h 273"/>
                <a:gd name="T4" fmla="*/ 353 w 416"/>
                <a:gd name="T5" fmla="*/ 25 h 273"/>
                <a:gd name="T6" fmla="*/ 345 w 416"/>
                <a:gd name="T7" fmla="*/ 37 h 273"/>
                <a:gd name="T8" fmla="*/ 346 w 416"/>
                <a:gd name="T9" fmla="*/ 53 h 273"/>
                <a:gd name="T10" fmla="*/ 356 w 416"/>
                <a:gd name="T11" fmla="*/ 69 h 273"/>
                <a:gd name="T12" fmla="*/ 369 w 416"/>
                <a:gd name="T13" fmla="*/ 75 h 273"/>
                <a:gd name="T14" fmla="*/ 378 w 416"/>
                <a:gd name="T15" fmla="*/ 77 h 273"/>
                <a:gd name="T16" fmla="*/ 382 w 416"/>
                <a:gd name="T17" fmla="*/ 84 h 273"/>
                <a:gd name="T18" fmla="*/ 383 w 416"/>
                <a:gd name="T19" fmla="*/ 93 h 273"/>
                <a:gd name="T20" fmla="*/ 393 w 416"/>
                <a:gd name="T21" fmla="*/ 97 h 273"/>
                <a:gd name="T22" fmla="*/ 396 w 416"/>
                <a:gd name="T23" fmla="*/ 102 h 273"/>
                <a:gd name="T24" fmla="*/ 398 w 416"/>
                <a:gd name="T25" fmla="*/ 108 h 273"/>
                <a:gd name="T26" fmla="*/ 414 w 416"/>
                <a:gd name="T27" fmla="*/ 121 h 273"/>
                <a:gd name="T28" fmla="*/ 416 w 416"/>
                <a:gd name="T29" fmla="*/ 129 h 273"/>
                <a:gd name="T30" fmla="*/ 404 w 416"/>
                <a:gd name="T31" fmla="*/ 165 h 273"/>
                <a:gd name="T32" fmla="*/ 396 w 416"/>
                <a:gd name="T33" fmla="*/ 172 h 273"/>
                <a:gd name="T34" fmla="*/ 366 w 416"/>
                <a:gd name="T35" fmla="*/ 180 h 273"/>
                <a:gd name="T36" fmla="*/ 360 w 416"/>
                <a:gd name="T37" fmla="*/ 199 h 273"/>
                <a:gd name="T38" fmla="*/ 363 w 416"/>
                <a:gd name="T39" fmla="*/ 206 h 273"/>
                <a:gd name="T40" fmla="*/ 370 w 416"/>
                <a:gd name="T41" fmla="*/ 212 h 273"/>
                <a:gd name="T42" fmla="*/ 369 w 416"/>
                <a:gd name="T43" fmla="*/ 226 h 273"/>
                <a:gd name="T44" fmla="*/ 362 w 416"/>
                <a:gd name="T45" fmla="*/ 232 h 273"/>
                <a:gd name="T46" fmla="*/ 359 w 416"/>
                <a:gd name="T47" fmla="*/ 239 h 273"/>
                <a:gd name="T48" fmla="*/ 359 w 416"/>
                <a:gd name="T49" fmla="*/ 249 h 273"/>
                <a:gd name="T50" fmla="*/ 353 w 416"/>
                <a:gd name="T51" fmla="*/ 250 h 273"/>
                <a:gd name="T52" fmla="*/ 346 w 416"/>
                <a:gd name="T53" fmla="*/ 256 h 273"/>
                <a:gd name="T54" fmla="*/ 344 w 416"/>
                <a:gd name="T55" fmla="*/ 263 h 273"/>
                <a:gd name="T56" fmla="*/ 346 w 416"/>
                <a:gd name="T57" fmla="*/ 269 h 273"/>
                <a:gd name="T58" fmla="*/ 341 w 416"/>
                <a:gd name="T59" fmla="*/ 273 h 273"/>
                <a:gd name="T60" fmla="*/ 326 w 416"/>
                <a:gd name="T61" fmla="*/ 251 h 273"/>
                <a:gd name="T62" fmla="*/ 56 w 416"/>
                <a:gd name="T63" fmla="*/ 262 h 273"/>
                <a:gd name="T64" fmla="*/ 50 w 416"/>
                <a:gd name="T65" fmla="*/ 245 h 273"/>
                <a:gd name="T66" fmla="*/ 48 w 416"/>
                <a:gd name="T67" fmla="*/ 218 h 273"/>
                <a:gd name="T68" fmla="*/ 40 w 416"/>
                <a:gd name="T69" fmla="*/ 180 h 273"/>
                <a:gd name="T70" fmla="*/ 31 w 416"/>
                <a:gd name="T71" fmla="*/ 165 h 273"/>
                <a:gd name="T72" fmla="*/ 12 w 416"/>
                <a:gd name="T73" fmla="*/ 93 h 273"/>
                <a:gd name="T74" fmla="*/ 1 w 416"/>
                <a:gd name="T75" fmla="*/ 74 h 273"/>
                <a:gd name="T76" fmla="*/ 12 w 416"/>
                <a:gd name="T77" fmla="*/ 35 h 273"/>
                <a:gd name="T78" fmla="*/ 2 w 416"/>
                <a:gd name="T79" fmla="*/ 26 h 273"/>
                <a:gd name="T80" fmla="*/ 0 w 416"/>
                <a:gd name="T81" fmla="*/ 16 h 273"/>
                <a:gd name="T82" fmla="*/ 3 w 416"/>
                <a:gd name="T83" fmla="*/ 7 h 273"/>
                <a:gd name="T84" fmla="*/ 340 w 416"/>
                <a:gd name="T85" fmla="*/ 0 h 273"/>
                <a:gd name="T86" fmla="*/ 343 w 416"/>
                <a:gd name="T87" fmla="*/ 13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6" h="273">
                  <a:moveTo>
                    <a:pt x="343" y="13"/>
                  </a:moveTo>
                  <a:cubicBezTo>
                    <a:pt x="352" y="22"/>
                    <a:pt x="352" y="22"/>
                    <a:pt x="352" y="22"/>
                  </a:cubicBezTo>
                  <a:cubicBezTo>
                    <a:pt x="353" y="25"/>
                    <a:pt x="353" y="25"/>
                    <a:pt x="353" y="25"/>
                  </a:cubicBezTo>
                  <a:cubicBezTo>
                    <a:pt x="345" y="37"/>
                    <a:pt x="345" y="37"/>
                    <a:pt x="345" y="37"/>
                  </a:cubicBezTo>
                  <a:cubicBezTo>
                    <a:pt x="346" y="53"/>
                    <a:pt x="346" y="53"/>
                    <a:pt x="346" y="53"/>
                  </a:cubicBezTo>
                  <a:cubicBezTo>
                    <a:pt x="356" y="69"/>
                    <a:pt x="356" y="69"/>
                    <a:pt x="356" y="69"/>
                  </a:cubicBezTo>
                  <a:cubicBezTo>
                    <a:pt x="369" y="75"/>
                    <a:pt x="369" y="75"/>
                    <a:pt x="369" y="75"/>
                  </a:cubicBezTo>
                  <a:cubicBezTo>
                    <a:pt x="378" y="77"/>
                    <a:pt x="378" y="77"/>
                    <a:pt x="378" y="77"/>
                  </a:cubicBezTo>
                  <a:cubicBezTo>
                    <a:pt x="382" y="84"/>
                    <a:pt x="382" y="84"/>
                    <a:pt x="382" y="84"/>
                  </a:cubicBezTo>
                  <a:cubicBezTo>
                    <a:pt x="383" y="93"/>
                    <a:pt x="383" y="93"/>
                    <a:pt x="383" y="93"/>
                  </a:cubicBezTo>
                  <a:cubicBezTo>
                    <a:pt x="393" y="97"/>
                    <a:pt x="393" y="97"/>
                    <a:pt x="393" y="97"/>
                  </a:cubicBezTo>
                  <a:cubicBezTo>
                    <a:pt x="396" y="102"/>
                    <a:pt x="396" y="102"/>
                    <a:pt x="396" y="102"/>
                  </a:cubicBezTo>
                  <a:cubicBezTo>
                    <a:pt x="398" y="108"/>
                    <a:pt x="398" y="108"/>
                    <a:pt x="398" y="108"/>
                  </a:cubicBezTo>
                  <a:cubicBezTo>
                    <a:pt x="414" y="121"/>
                    <a:pt x="414" y="121"/>
                    <a:pt x="414" y="121"/>
                  </a:cubicBezTo>
                  <a:cubicBezTo>
                    <a:pt x="416" y="129"/>
                    <a:pt x="416" y="129"/>
                    <a:pt x="416" y="129"/>
                  </a:cubicBezTo>
                  <a:cubicBezTo>
                    <a:pt x="410" y="157"/>
                    <a:pt x="410" y="140"/>
                    <a:pt x="404" y="165"/>
                  </a:cubicBezTo>
                  <a:cubicBezTo>
                    <a:pt x="396" y="172"/>
                    <a:pt x="396" y="172"/>
                    <a:pt x="396" y="172"/>
                  </a:cubicBezTo>
                  <a:cubicBezTo>
                    <a:pt x="387" y="174"/>
                    <a:pt x="393" y="173"/>
                    <a:pt x="366" y="180"/>
                  </a:cubicBezTo>
                  <a:cubicBezTo>
                    <a:pt x="360" y="199"/>
                    <a:pt x="360" y="199"/>
                    <a:pt x="360" y="199"/>
                  </a:cubicBezTo>
                  <a:cubicBezTo>
                    <a:pt x="363" y="206"/>
                    <a:pt x="363" y="206"/>
                    <a:pt x="363" y="206"/>
                  </a:cubicBezTo>
                  <a:cubicBezTo>
                    <a:pt x="370" y="212"/>
                    <a:pt x="370" y="212"/>
                    <a:pt x="370" y="212"/>
                  </a:cubicBezTo>
                  <a:cubicBezTo>
                    <a:pt x="369" y="226"/>
                    <a:pt x="369" y="226"/>
                    <a:pt x="369" y="226"/>
                  </a:cubicBezTo>
                  <a:cubicBezTo>
                    <a:pt x="362" y="232"/>
                    <a:pt x="362" y="232"/>
                    <a:pt x="362" y="232"/>
                  </a:cubicBezTo>
                  <a:cubicBezTo>
                    <a:pt x="359" y="239"/>
                    <a:pt x="359" y="239"/>
                    <a:pt x="359" y="239"/>
                  </a:cubicBezTo>
                  <a:cubicBezTo>
                    <a:pt x="359" y="249"/>
                    <a:pt x="359" y="249"/>
                    <a:pt x="359" y="249"/>
                  </a:cubicBezTo>
                  <a:cubicBezTo>
                    <a:pt x="353" y="250"/>
                    <a:pt x="353" y="250"/>
                    <a:pt x="353" y="250"/>
                  </a:cubicBezTo>
                  <a:cubicBezTo>
                    <a:pt x="346" y="256"/>
                    <a:pt x="346" y="256"/>
                    <a:pt x="346" y="256"/>
                  </a:cubicBezTo>
                  <a:cubicBezTo>
                    <a:pt x="344" y="263"/>
                    <a:pt x="344" y="263"/>
                    <a:pt x="344" y="263"/>
                  </a:cubicBezTo>
                  <a:cubicBezTo>
                    <a:pt x="346" y="269"/>
                    <a:pt x="346" y="269"/>
                    <a:pt x="346" y="269"/>
                  </a:cubicBezTo>
                  <a:cubicBezTo>
                    <a:pt x="341" y="273"/>
                    <a:pt x="341" y="273"/>
                    <a:pt x="341" y="273"/>
                  </a:cubicBezTo>
                  <a:cubicBezTo>
                    <a:pt x="330" y="260"/>
                    <a:pt x="333" y="265"/>
                    <a:pt x="326" y="251"/>
                  </a:cubicBezTo>
                  <a:cubicBezTo>
                    <a:pt x="261" y="258"/>
                    <a:pt x="281" y="256"/>
                    <a:pt x="56" y="262"/>
                  </a:cubicBezTo>
                  <a:cubicBezTo>
                    <a:pt x="50" y="245"/>
                    <a:pt x="50" y="245"/>
                    <a:pt x="50" y="245"/>
                  </a:cubicBezTo>
                  <a:cubicBezTo>
                    <a:pt x="48" y="218"/>
                    <a:pt x="48" y="218"/>
                    <a:pt x="48" y="218"/>
                  </a:cubicBezTo>
                  <a:cubicBezTo>
                    <a:pt x="41" y="197"/>
                    <a:pt x="43" y="206"/>
                    <a:pt x="40" y="180"/>
                  </a:cubicBezTo>
                  <a:cubicBezTo>
                    <a:pt x="31" y="165"/>
                    <a:pt x="31" y="165"/>
                    <a:pt x="31" y="165"/>
                  </a:cubicBezTo>
                  <a:cubicBezTo>
                    <a:pt x="21" y="118"/>
                    <a:pt x="21" y="144"/>
                    <a:pt x="12" y="93"/>
                  </a:cubicBezTo>
                  <a:cubicBezTo>
                    <a:pt x="5" y="84"/>
                    <a:pt x="7" y="88"/>
                    <a:pt x="1" y="74"/>
                  </a:cubicBezTo>
                  <a:cubicBezTo>
                    <a:pt x="9" y="55"/>
                    <a:pt x="7" y="64"/>
                    <a:pt x="12" y="35"/>
                  </a:cubicBezTo>
                  <a:cubicBezTo>
                    <a:pt x="2" y="26"/>
                    <a:pt x="2" y="26"/>
                    <a:pt x="2" y="26"/>
                  </a:cubicBezTo>
                  <a:cubicBezTo>
                    <a:pt x="0" y="16"/>
                    <a:pt x="0" y="16"/>
                    <a:pt x="0" y="16"/>
                  </a:cubicBezTo>
                  <a:cubicBezTo>
                    <a:pt x="3" y="7"/>
                    <a:pt x="3" y="7"/>
                    <a:pt x="3" y="7"/>
                  </a:cubicBezTo>
                  <a:cubicBezTo>
                    <a:pt x="3" y="7"/>
                    <a:pt x="261" y="3"/>
                    <a:pt x="340" y="0"/>
                  </a:cubicBezTo>
                  <a:lnTo>
                    <a:pt x="343" y="1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7">
              <a:extLst>
                <a:ext uri="{FF2B5EF4-FFF2-40B4-BE49-F238E27FC236}">
                  <a16:creationId xmlns:a16="http://schemas.microsoft.com/office/drawing/2014/main" id="{A025FD97-62C3-42F2-8A24-E3E63A539465}"/>
                </a:ext>
              </a:extLst>
            </p:cNvPr>
            <p:cNvSpPr>
              <a:spLocks/>
            </p:cNvSpPr>
            <p:nvPr/>
          </p:nvSpPr>
          <p:spPr bwMode="auto">
            <a:xfrm>
              <a:off x="8642192" y="5293975"/>
              <a:ext cx="1126543" cy="1813610"/>
            </a:xfrm>
            <a:custGeom>
              <a:avLst/>
              <a:gdLst>
                <a:gd name="T0" fmla="*/ 136 w 415"/>
                <a:gd name="T1" fmla="*/ 0 h 669"/>
                <a:gd name="T2" fmla="*/ 84 w 415"/>
                <a:gd name="T3" fmla="*/ 256 h 669"/>
                <a:gd name="T4" fmla="*/ 89 w 415"/>
                <a:gd name="T5" fmla="*/ 274 h 669"/>
                <a:gd name="T6" fmla="*/ 103 w 415"/>
                <a:gd name="T7" fmla="*/ 285 h 669"/>
                <a:gd name="T8" fmla="*/ 102 w 415"/>
                <a:gd name="T9" fmla="*/ 300 h 669"/>
                <a:gd name="T10" fmla="*/ 68 w 415"/>
                <a:gd name="T11" fmla="*/ 344 h 669"/>
                <a:gd name="T12" fmla="*/ 65 w 415"/>
                <a:gd name="T13" fmla="*/ 356 h 669"/>
                <a:gd name="T14" fmla="*/ 60 w 415"/>
                <a:gd name="T15" fmla="*/ 360 h 669"/>
                <a:gd name="T16" fmla="*/ 53 w 415"/>
                <a:gd name="T17" fmla="*/ 363 h 669"/>
                <a:gd name="T18" fmla="*/ 35 w 415"/>
                <a:gd name="T19" fmla="*/ 385 h 669"/>
                <a:gd name="T20" fmla="*/ 32 w 415"/>
                <a:gd name="T21" fmla="*/ 401 h 669"/>
                <a:gd name="T22" fmla="*/ 35 w 415"/>
                <a:gd name="T23" fmla="*/ 405 h 669"/>
                <a:gd name="T24" fmla="*/ 45 w 415"/>
                <a:gd name="T25" fmla="*/ 405 h 669"/>
                <a:gd name="T26" fmla="*/ 49 w 415"/>
                <a:gd name="T27" fmla="*/ 414 h 669"/>
                <a:gd name="T28" fmla="*/ 0 w 415"/>
                <a:gd name="T29" fmla="*/ 595 h 669"/>
                <a:gd name="T30" fmla="*/ 380 w 415"/>
                <a:gd name="T31" fmla="*/ 669 h 669"/>
                <a:gd name="T32" fmla="*/ 415 w 415"/>
                <a:gd name="T33" fmla="*/ 456 h 669"/>
                <a:gd name="T34" fmla="*/ 404 w 415"/>
                <a:gd name="T35" fmla="*/ 447 h 669"/>
                <a:gd name="T36" fmla="*/ 402 w 415"/>
                <a:gd name="T37" fmla="*/ 436 h 669"/>
                <a:gd name="T38" fmla="*/ 399 w 415"/>
                <a:gd name="T39" fmla="*/ 432 h 669"/>
                <a:gd name="T40" fmla="*/ 391 w 415"/>
                <a:gd name="T41" fmla="*/ 436 h 669"/>
                <a:gd name="T42" fmla="*/ 388 w 415"/>
                <a:gd name="T43" fmla="*/ 446 h 669"/>
                <a:gd name="T44" fmla="*/ 375 w 415"/>
                <a:gd name="T45" fmla="*/ 448 h 669"/>
                <a:gd name="T46" fmla="*/ 359 w 415"/>
                <a:gd name="T47" fmla="*/ 442 h 669"/>
                <a:gd name="T48" fmla="*/ 334 w 415"/>
                <a:gd name="T49" fmla="*/ 445 h 669"/>
                <a:gd name="T50" fmla="*/ 321 w 415"/>
                <a:gd name="T51" fmla="*/ 439 h 669"/>
                <a:gd name="T52" fmla="*/ 311 w 415"/>
                <a:gd name="T53" fmla="*/ 440 h 669"/>
                <a:gd name="T54" fmla="*/ 301 w 415"/>
                <a:gd name="T55" fmla="*/ 448 h 669"/>
                <a:gd name="T56" fmla="*/ 293 w 415"/>
                <a:gd name="T57" fmla="*/ 443 h 669"/>
                <a:gd name="T58" fmla="*/ 291 w 415"/>
                <a:gd name="T59" fmla="*/ 427 h 669"/>
                <a:gd name="T60" fmla="*/ 293 w 415"/>
                <a:gd name="T61" fmla="*/ 416 h 669"/>
                <a:gd name="T62" fmla="*/ 270 w 415"/>
                <a:gd name="T63" fmla="*/ 394 h 669"/>
                <a:gd name="T64" fmla="*/ 259 w 415"/>
                <a:gd name="T65" fmla="*/ 323 h 669"/>
                <a:gd name="T66" fmla="*/ 258 w 415"/>
                <a:gd name="T67" fmla="*/ 322 h 669"/>
                <a:gd name="T68" fmla="*/ 257 w 415"/>
                <a:gd name="T69" fmla="*/ 324 h 669"/>
                <a:gd name="T70" fmla="*/ 237 w 415"/>
                <a:gd name="T71" fmla="*/ 338 h 669"/>
                <a:gd name="T72" fmla="*/ 230 w 415"/>
                <a:gd name="T73" fmla="*/ 337 h 669"/>
                <a:gd name="T74" fmla="*/ 218 w 415"/>
                <a:gd name="T75" fmla="*/ 323 h 669"/>
                <a:gd name="T76" fmla="*/ 217 w 415"/>
                <a:gd name="T77" fmla="*/ 311 h 669"/>
                <a:gd name="T78" fmla="*/ 245 w 415"/>
                <a:gd name="T79" fmla="*/ 242 h 669"/>
                <a:gd name="T80" fmla="*/ 244 w 415"/>
                <a:gd name="T81" fmla="*/ 235 h 669"/>
                <a:gd name="T82" fmla="*/ 230 w 415"/>
                <a:gd name="T83" fmla="*/ 230 h 669"/>
                <a:gd name="T84" fmla="*/ 228 w 415"/>
                <a:gd name="T85" fmla="*/ 225 h 669"/>
                <a:gd name="T86" fmla="*/ 199 w 415"/>
                <a:gd name="T87" fmla="*/ 171 h 669"/>
                <a:gd name="T88" fmla="*/ 186 w 415"/>
                <a:gd name="T89" fmla="*/ 165 h 669"/>
                <a:gd name="T90" fmla="*/ 178 w 415"/>
                <a:gd name="T91" fmla="*/ 145 h 669"/>
                <a:gd name="T92" fmla="*/ 183 w 415"/>
                <a:gd name="T93" fmla="*/ 126 h 669"/>
                <a:gd name="T94" fmla="*/ 171 w 415"/>
                <a:gd name="T95" fmla="*/ 96 h 669"/>
                <a:gd name="T96" fmla="*/ 188 w 415"/>
                <a:gd name="T97" fmla="*/ 10 h 669"/>
                <a:gd name="T98" fmla="*/ 136 w 415"/>
                <a:gd name="T99" fmla="*/ 0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5" h="669">
                  <a:moveTo>
                    <a:pt x="136" y="0"/>
                  </a:moveTo>
                  <a:cubicBezTo>
                    <a:pt x="120" y="58"/>
                    <a:pt x="87" y="180"/>
                    <a:pt x="84" y="256"/>
                  </a:cubicBezTo>
                  <a:cubicBezTo>
                    <a:pt x="89" y="274"/>
                    <a:pt x="89" y="274"/>
                    <a:pt x="89" y="274"/>
                  </a:cubicBezTo>
                  <a:cubicBezTo>
                    <a:pt x="103" y="285"/>
                    <a:pt x="103" y="285"/>
                    <a:pt x="103" y="285"/>
                  </a:cubicBezTo>
                  <a:cubicBezTo>
                    <a:pt x="102" y="300"/>
                    <a:pt x="102" y="300"/>
                    <a:pt x="102" y="300"/>
                  </a:cubicBezTo>
                  <a:cubicBezTo>
                    <a:pt x="83" y="322"/>
                    <a:pt x="90" y="312"/>
                    <a:pt x="68" y="344"/>
                  </a:cubicBezTo>
                  <a:cubicBezTo>
                    <a:pt x="65" y="356"/>
                    <a:pt x="65" y="356"/>
                    <a:pt x="65" y="356"/>
                  </a:cubicBezTo>
                  <a:cubicBezTo>
                    <a:pt x="60" y="360"/>
                    <a:pt x="60" y="360"/>
                    <a:pt x="60" y="360"/>
                  </a:cubicBezTo>
                  <a:cubicBezTo>
                    <a:pt x="53" y="363"/>
                    <a:pt x="53" y="363"/>
                    <a:pt x="53" y="363"/>
                  </a:cubicBezTo>
                  <a:cubicBezTo>
                    <a:pt x="35" y="385"/>
                    <a:pt x="35" y="385"/>
                    <a:pt x="35" y="385"/>
                  </a:cubicBezTo>
                  <a:cubicBezTo>
                    <a:pt x="33" y="399"/>
                    <a:pt x="34" y="396"/>
                    <a:pt x="32" y="401"/>
                  </a:cubicBezTo>
                  <a:cubicBezTo>
                    <a:pt x="35" y="405"/>
                    <a:pt x="35" y="405"/>
                    <a:pt x="35" y="405"/>
                  </a:cubicBezTo>
                  <a:cubicBezTo>
                    <a:pt x="45" y="405"/>
                    <a:pt x="45" y="405"/>
                    <a:pt x="45" y="405"/>
                  </a:cubicBezTo>
                  <a:cubicBezTo>
                    <a:pt x="49" y="414"/>
                    <a:pt x="49" y="414"/>
                    <a:pt x="49" y="414"/>
                  </a:cubicBezTo>
                  <a:cubicBezTo>
                    <a:pt x="35" y="448"/>
                    <a:pt x="44" y="419"/>
                    <a:pt x="0" y="595"/>
                  </a:cubicBezTo>
                  <a:cubicBezTo>
                    <a:pt x="214" y="642"/>
                    <a:pt x="280" y="652"/>
                    <a:pt x="380" y="669"/>
                  </a:cubicBezTo>
                  <a:cubicBezTo>
                    <a:pt x="404" y="526"/>
                    <a:pt x="396" y="575"/>
                    <a:pt x="415" y="456"/>
                  </a:cubicBezTo>
                  <a:cubicBezTo>
                    <a:pt x="404" y="447"/>
                    <a:pt x="404" y="447"/>
                    <a:pt x="404" y="447"/>
                  </a:cubicBezTo>
                  <a:cubicBezTo>
                    <a:pt x="402" y="436"/>
                    <a:pt x="402" y="436"/>
                    <a:pt x="402" y="436"/>
                  </a:cubicBezTo>
                  <a:cubicBezTo>
                    <a:pt x="399" y="432"/>
                    <a:pt x="399" y="432"/>
                    <a:pt x="399" y="432"/>
                  </a:cubicBezTo>
                  <a:cubicBezTo>
                    <a:pt x="391" y="436"/>
                    <a:pt x="391" y="436"/>
                    <a:pt x="391" y="436"/>
                  </a:cubicBezTo>
                  <a:cubicBezTo>
                    <a:pt x="388" y="446"/>
                    <a:pt x="388" y="446"/>
                    <a:pt x="388" y="446"/>
                  </a:cubicBezTo>
                  <a:cubicBezTo>
                    <a:pt x="375" y="448"/>
                    <a:pt x="375" y="448"/>
                    <a:pt x="375" y="448"/>
                  </a:cubicBezTo>
                  <a:cubicBezTo>
                    <a:pt x="359" y="442"/>
                    <a:pt x="359" y="442"/>
                    <a:pt x="359" y="442"/>
                  </a:cubicBezTo>
                  <a:cubicBezTo>
                    <a:pt x="341" y="442"/>
                    <a:pt x="347" y="442"/>
                    <a:pt x="334" y="445"/>
                  </a:cubicBezTo>
                  <a:cubicBezTo>
                    <a:pt x="321" y="439"/>
                    <a:pt x="321" y="439"/>
                    <a:pt x="321" y="439"/>
                  </a:cubicBezTo>
                  <a:cubicBezTo>
                    <a:pt x="311" y="440"/>
                    <a:pt x="311" y="440"/>
                    <a:pt x="311" y="440"/>
                  </a:cubicBezTo>
                  <a:cubicBezTo>
                    <a:pt x="301" y="448"/>
                    <a:pt x="301" y="448"/>
                    <a:pt x="301" y="448"/>
                  </a:cubicBezTo>
                  <a:cubicBezTo>
                    <a:pt x="293" y="443"/>
                    <a:pt x="293" y="443"/>
                    <a:pt x="293" y="443"/>
                  </a:cubicBezTo>
                  <a:cubicBezTo>
                    <a:pt x="291" y="427"/>
                    <a:pt x="291" y="427"/>
                    <a:pt x="291" y="427"/>
                  </a:cubicBezTo>
                  <a:cubicBezTo>
                    <a:pt x="293" y="416"/>
                    <a:pt x="293" y="416"/>
                    <a:pt x="293" y="416"/>
                  </a:cubicBezTo>
                  <a:cubicBezTo>
                    <a:pt x="281" y="402"/>
                    <a:pt x="286" y="407"/>
                    <a:pt x="270" y="394"/>
                  </a:cubicBezTo>
                  <a:cubicBezTo>
                    <a:pt x="258" y="332"/>
                    <a:pt x="260" y="347"/>
                    <a:pt x="259" y="323"/>
                  </a:cubicBezTo>
                  <a:cubicBezTo>
                    <a:pt x="258" y="322"/>
                    <a:pt x="258" y="322"/>
                    <a:pt x="258" y="322"/>
                  </a:cubicBezTo>
                  <a:cubicBezTo>
                    <a:pt x="257" y="324"/>
                    <a:pt x="257" y="324"/>
                    <a:pt x="257" y="324"/>
                  </a:cubicBezTo>
                  <a:cubicBezTo>
                    <a:pt x="237" y="338"/>
                    <a:pt x="237" y="338"/>
                    <a:pt x="237" y="338"/>
                  </a:cubicBezTo>
                  <a:cubicBezTo>
                    <a:pt x="230" y="337"/>
                    <a:pt x="230" y="337"/>
                    <a:pt x="230" y="337"/>
                  </a:cubicBezTo>
                  <a:cubicBezTo>
                    <a:pt x="218" y="323"/>
                    <a:pt x="218" y="323"/>
                    <a:pt x="218" y="323"/>
                  </a:cubicBezTo>
                  <a:cubicBezTo>
                    <a:pt x="217" y="311"/>
                    <a:pt x="217" y="311"/>
                    <a:pt x="217" y="311"/>
                  </a:cubicBezTo>
                  <a:cubicBezTo>
                    <a:pt x="245" y="242"/>
                    <a:pt x="245" y="242"/>
                    <a:pt x="245" y="242"/>
                  </a:cubicBezTo>
                  <a:cubicBezTo>
                    <a:pt x="244" y="235"/>
                    <a:pt x="244" y="235"/>
                    <a:pt x="244" y="235"/>
                  </a:cubicBezTo>
                  <a:cubicBezTo>
                    <a:pt x="230" y="230"/>
                    <a:pt x="230" y="230"/>
                    <a:pt x="230" y="230"/>
                  </a:cubicBezTo>
                  <a:cubicBezTo>
                    <a:pt x="228" y="225"/>
                    <a:pt x="228" y="225"/>
                    <a:pt x="228" y="225"/>
                  </a:cubicBezTo>
                  <a:cubicBezTo>
                    <a:pt x="215" y="208"/>
                    <a:pt x="221" y="220"/>
                    <a:pt x="199" y="171"/>
                  </a:cubicBezTo>
                  <a:cubicBezTo>
                    <a:pt x="186" y="165"/>
                    <a:pt x="186" y="165"/>
                    <a:pt x="186" y="165"/>
                  </a:cubicBezTo>
                  <a:cubicBezTo>
                    <a:pt x="178" y="145"/>
                    <a:pt x="178" y="145"/>
                    <a:pt x="178" y="145"/>
                  </a:cubicBezTo>
                  <a:cubicBezTo>
                    <a:pt x="183" y="126"/>
                    <a:pt x="183" y="126"/>
                    <a:pt x="183" y="126"/>
                  </a:cubicBezTo>
                  <a:cubicBezTo>
                    <a:pt x="171" y="96"/>
                    <a:pt x="171" y="96"/>
                    <a:pt x="171" y="96"/>
                  </a:cubicBezTo>
                  <a:cubicBezTo>
                    <a:pt x="188" y="10"/>
                    <a:pt x="188" y="10"/>
                    <a:pt x="188" y="10"/>
                  </a:cubicBezTo>
                  <a:lnTo>
                    <a:pt x="136" y="0"/>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18">
              <a:extLst>
                <a:ext uri="{FF2B5EF4-FFF2-40B4-BE49-F238E27FC236}">
                  <a16:creationId xmlns:a16="http://schemas.microsoft.com/office/drawing/2014/main" id="{862CCE02-6942-4C17-9DC1-39156CA2E544}"/>
                </a:ext>
              </a:extLst>
            </p:cNvPr>
            <p:cNvSpPr>
              <a:spLocks/>
            </p:cNvSpPr>
            <p:nvPr/>
          </p:nvSpPr>
          <p:spPr bwMode="auto">
            <a:xfrm>
              <a:off x="13145269" y="7141628"/>
              <a:ext cx="748965" cy="1340092"/>
            </a:xfrm>
            <a:custGeom>
              <a:avLst/>
              <a:gdLst>
                <a:gd name="T0" fmla="*/ 243 w 276"/>
                <a:gd name="T1" fmla="*/ 40 h 494"/>
                <a:gd name="T2" fmla="*/ 231 w 276"/>
                <a:gd name="T3" fmla="*/ 22 h 494"/>
                <a:gd name="T4" fmla="*/ 229 w 276"/>
                <a:gd name="T5" fmla="*/ 0 h 494"/>
                <a:gd name="T6" fmla="*/ 47 w 276"/>
                <a:gd name="T7" fmla="*/ 12 h 494"/>
                <a:gd name="T8" fmla="*/ 48 w 276"/>
                <a:gd name="T9" fmla="*/ 20 h 494"/>
                <a:gd name="T10" fmla="*/ 57 w 276"/>
                <a:gd name="T11" fmla="*/ 24 h 494"/>
                <a:gd name="T12" fmla="*/ 61 w 276"/>
                <a:gd name="T13" fmla="*/ 29 h 494"/>
                <a:gd name="T14" fmla="*/ 63 w 276"/>
                <a:gd name="T15" fmla="*/ 35 h 494"/>
                <a:gd name="T16" fmla="*/ 78 w 276"/>
                <a:gd name="T17" fmla="*/ 48 h 494"/>
                <a:gd name="T18" fmla="*/ 81 w 276"/>
                <a:gd name="T19" fmla="*/ 58 h 494"/>
                <a:gd name="T20" fmla="*/ 68 w 276"/>
                <a:gd name="T21" fmla="*/ 97 h 494"/>
                <a:gd name="T22" fmla="*/ 59 w 276"/>
                <a:gd name="T23" fmla="*/ 104 h 494"/>
                <a:gd name="T24" fmla="*/ 30 w 276"/>
                <a:gd name="T25" fmla="*/ 112 h 494"/>
                <a:gd name="T26" fmla="*/ 25 w 276"/>
                <a:gd name="T27" fmla="*/ 128 h 494"/>
                <a:gd name="T28" fmla="*/ 27 w 276"/>
                <a:gd name="T29" fmla="*/ 133 h 494"/>
                <a:gd name="T30" fmla="*/ 35 w 276"/>
                <a:gd name="T31" fmla="*/ 140 h 494"/>
                <a:gd name="T32" fmla="*/ 34 w 276"/>
                <a:gd name="T33" fmla="*/ 157 h 494"/>
                <a:gd name="T34" fmla="*/ 26 w 276"/>
                <a:gd name="T35" fmla="*/ 164 h 494"/>
                <a:gd name="T36" fmla="*/ 24 w 276"/>
                <a:gd name="T37" fmla="*/ 169 h 494"/>
                <a:gd name="T38" fmla="*/ 24 w 276"/>
                <a:gd name="T39" fmla="*/ 180 h 494"/>
                <a:gd name="T40" fmla="*/ 17 w 276"/>
                <a:gd name="T41" fmla="*/ 182 h 494"/>
                <a:gd name="T42" fmla="*/ 11 w 276"/>
                <a:gd name="T43" fmla="*/ 187 h 494"/>
                <a:gd name="T44" fmla="*/ 9 w 276"/>
                <a:gd name="T45" fmla="*/ 192 h 494"/>
                <a:gd name="T46" fmla="*/ 11 w 276"/>
                <a:gd name="T47" fmla="*/ 200 h 494"/>
                <a:gd name="T48" fmla="*/ 5 w 276"/>
                <a:gd name="T49" fmla="*/ 205 h 494"/>
                <a:gd name="T50" fmla="*/ 1 w 276"/>
                <a:gd name="T51" fmla="*/ 216 h 494"/>
                <a:gd name="T52" fmla="*/ 11 w 276"/>
                <a:gd name="T53" fmla="*/ 260 h 494"/>
                <a:gd name="T54" fmla="*/ 62 w 276"/>
                <a:gd name="T55" fmla="*/ 305 h 494"/>
                <a:gd name="T56" fmla="*/ 62 w 276"/>
                <a:gd name="T57" fmla="*/ 323 h 494"/>
                <a:gd name="T58" fmla="*/ 65 w 276"/>
                <a:gd name="T59" fmla="*/ 328 h 494"/>
                <a:gd name="T60" fmla="*/ 91 w 276"/>
                <a:gd name="T61" fmla="*/ 330 h 494"/>
                <a:gd name="T62" fmla="*/ 102 w 276"/>
                <a:gd name="T63" fmla="*/ 336 h 494"/>
                <a:gd name="T64" fmla="*/ 87 w 276"/>
                <a:gd name="T65" fmla="*/ 386 h 494"/>
                <a:gd name="T66" fmla="*/ 95 w 276"/>
                <a:gd name="T67" fmla="*/ 401 h 494"/>
                <a:gd name="T68" fmla="*/ 121 w 276"/>
                <a:gd name="T69" fmla="*/ 422 h 494"/>
                <a:gd name="T70" fmla="*/ 140 w 276"/>
                <a:gd name="T71" fmla="*/ 426 h 494"/>
                <a:gd name="T72" fmla="*/ 157 w 276"/>
                <a:gd name="T73" fmla="*/ 460 h 494"/>
                <a:gd name="T74" fmla="*/ 153 w 276"/>
                <a:gd name="T75" fmla="*/ 471 h 494"/>
                <a:gd name="T76" fmla="*/ 159 w 276"/>
                <a:gd name="T77" fmla="*/ 486 h 494"/>
                <a:gd name="T78" fmla="*/ 166 w 276"/>
                <a:gd name="T79" fmla="*/ 494 h 494"/>
                <a:gd name="T80" fmla="*/ 173 w 276"/>
                <a:gd name="T81" fmla="*/ 493 h 494"/>
                <a:gd name="T82" fmla="*/ 177 w 276"/>
                <a:gd name="T83" fmla="*/ 484 h 494"/>
                <a:gd name="T84" fmla="*/ 186 w 276"/>
                <a:gd name="T85" fmla="*/ 478 h 494"/>
                <a:gd name="T86" fmla="*/ 197 w 276"/>
                <a:gd name="T87" fmla="*/ 474 h 494"/>
                <a:gd name="T88" fmla="*/ 222 w 276"/>
                <a:gd name="T89" fmla="*/ 484 h 494"/>
                <a:gd name="T90" fmla="*/ 224 w 276"/>
                <a:gd name="T91" fmla="*/ 483 h 494"/>
                <a:gd name="T92" fmla="*/ 224 w 276"/>
                <a:gd name="T93" fmla="*/ 478 h 494"/>
                <a:gd name="T94" fmla="*/ 219 w 276"/>
                <a:gd name="T95" fmla="*/ 468 h 494"/>
                <a:gd name="T96" fmla="*/ 221 w 276"/>
                <a:gd name="T97" fmla="*/ 456 h 494"/>
                <a:gd name="T98" fmla="*/ 244 w 276"/>
                <a:gd name="T99" fmla="*/ 445 h 494"/>
                <a:gd name="T100" fmla="*/ 239 w 276"/>
                <a:gd name="T101" fmla="*/ 432 h 494"/>
                <a:gd name="T102" fmla="*/ 243 w 276"/>
                <a:gd name="T103" fmla="*/ 427 h 494"/>
                <a:gd name="T104" fmla="*/ 247 w 276"/>
                <a:gd name="T105" fmla="*/ 416 h 494"/>
                <a:gd name="T106" fmla="*/ 249 w 276"/>
                <a:gd name="T107" fmla="*/ 380 h 494"/>
                <a:gd name="T108" fmla="*/ 276 w 276"/>
                <a:gd name="T109" fmla="*/ 337 h 494"/>
                <a:gd name="T110" fmla="*/ 274 w 276"/>
                <a:gd name="T111" fmla="*/ 316 h 494"/>
                <a:gd name="T112" fmla="*/ 267 w 276"/>
                <a:gd name="T113" fmla="*/ 303 h 494"/>
                <a:gd name="T114" fmla="*/ 253 w 276"/>
                <a:gd name="T115" fmla="*/ 69 h 494"/>
                <a:gd name="T116" fmla="*/ 243 w 276"/>
                <a:gd name="T117" fmla="*/ 4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6" h="494">
                  <a:moveTo>
                    <a:pt x="243" y="40"/>
                  </a:moveTo>
                  <a:cubicBezTo>
                    <a:pt x="236" y="31"/>
                    <a:pt x="238" y="35"/>
                    <a:pt x="231" y="22"/>
                  </a:cubicBezTo>
                  <a:cubicBezTo>
                    <a:pt x="229" y="0"/>
                    <a:pt x="229" y="0"/>
                    <a:pt x="229" y="0"/>
                  </a:cubicBezTo>
                  <a:cubicBezTo>
                    <a:pt x="159" y="8"/>
                    <a:pt x="139" y="12"/>
                    <a:pt x="47" y="12"/>
                  </a:cubicBezTo>
                  <a:cubicBezTo>
                    <a:pt x="48" y="20"/>
                    <a:pt x="48" y="20"/>
                    <a:pt x="48" y="20"/>
                  </a:cubicBezTo>
                  <a:cubicBezTo>
                    <a:pt x="57" y="24"/>
                    <a:pt x="57" y="24"/>
                    <a:pt x="57" y="24"/>
                  </a:cubicBezTo>
                  <a:cubicBezTo>
                    <a:pt x="61" y="29"/>
                    <a:pt x="61" y="29"/>
                    <a:pt x="61" y="29"/>
                  </a:cubicBezTo>
                  <a:cubicBezTo>
                    <a:pt x="63" y="35"/>
                    <a:pt x="63" y="35"/>
                    <a:pt x="63" y="35"/>
                  </a:cubicBezTo>
                  <a:cubicBezTo>
                    <a:pt x="78" y="48"/>
                    <a:pt x="78" y="48"/>
                    <a:pt x="78" y="48"/>
                  </a:cubicBezTo>
                  <a:cubicBezTo>
                    <a:pt x="81" y="58"/>
                    <a:pt x="81" y="58"/>
                    <a:pt x="81" y="58"/>
                  </a:cubicBezTo>
                  <a:cubicBezTo>
                    <a:pt x="75" y="86"/>
                    <a:pt x="77" y="68"/>
                    <a:pt x="68" y="97"/>
                  </a:cubicBezTo>
                  <a:cubicBezTo>
                    <a:pt x="59" y="104"/>
                    <a:pt x="59" y="104"/>
                    <a:pt x="59" y="104"/>
                  </a:cubicBezTo>
                  <a:cubicBezTo>
                    <a:pt x="49" y="107"/>
                    <a:pt x="55" y="106"/>
                    <a:pt x="30" y="112"/>
                  </a:cubicBezTo>
                  <a:cubicBezTo>
                    <a:pt x="25" y="128"/>
                    <a:pt x="25" y="128"/>
                    <a:pt x="25" y="128"/>
                  </a:cubicBezTo>
                  <a:cubicBezTo>
                    <a:pt x="27" y="133"/>
                    <a:pt x="27" y="133"/>
                    <a:pt x="27" y="133"/>
                  </a:cubicBezTo>
                  <a:cubicBezTo>
                    <a:pt x="35" y="140"/>
                    <a:pt x="35" y="140"/>
                    <a:pt x="35" y="140"/>
                  </a:cubicBezTo>
                  <a:cubicBezTo>
                    <a:pt x="34" y="157"/>
                    <a:pt x="34" y="157"/>
                    <a:pt x="34" y="157"/>
                  </a:cubicBezTo>
                  <a:cubicBezTo>
                    <a:pt x="26" y="164"/>
                    <a:pt x="26" y="164"/>
                    <a:pt x="26" y="164"/>
                  </a:cubicBezTo>
                  <a:cubicBezTo>
                    <a:pt x="24" y="169"/>
                    <a:pt x="24" y="169"/>
                    <a:pt x="24" y="169"/>
                  </a:cubicBezTo>
                  <a:cubicBezTo>
                    <a:pt x="24" y="180"/>
                    <a:pt x="24" y="180"/>
                    <a:pt x="24" y="180"/>
                  </a:cubicBezTo>
                  <a:cubicBezTo>
                    <a:pt x="17" y="182"/>
                    <a:pt x="17" y="182"/>
                    <a:pt x="17" y="182"/>
                  </a:cubicBezTo>
                  <a:cubicBezTo>
                    <a:pt x="11" y="187"/>
                    <a:pt x="11" y="187"/>
                    <a:pt x="11" y="187"/>
                  </a:cubicBezTo>
                  <a:cubicBezTo>
                    <a:pt x="9" y="192"/>
                    <a:pt x="9" y="192"/>
                    <a:pt x="9" y="192"/>
                  </a:cubicBezTo>
                  <a:cubicBezTo>
                    <a:pt x="11" y="200"/>
                    <a:pt x="11" y="200"/>
                    <a:pt x="11" y="200"/>
                  </a:cubicBezTo>
                  <a:cubicBezTo>
                    <a:pt x="5" y="205"/>
                    <a:pt x="5" y="205"/>
                    <a:pt x="5" y="205"/>
                  </a:cubicBezTo>
                  <a:cubicBezTo>
                    <a:pt x="1" y="216"/>
                    <a:pt x="1" y="216"/>
                    <a:pt x="1" y="216"/>
                  </a:cubicBezTo>
                  <a:cubicBezTo>
                    <a:pt x="3" y="236"/>
                    <a:pt x="0" y="226"/>
                    <a:pt x="11" y="260"/>
                  </a:cubicBezTo>
                  <a:cubicBezTo>
                    <a:pt x="45" y="297"/>
                    <a:pt x="34" y="287"/>
                    <a:pt x="62" y="305"/>
                  </a:cubicBezTo>
                  <a:cubicBezTo>
                    <a:pt x="62" y="323"/>
                    <a:pt x="62" y="323"/>
                    <a:pt x="62" y="323"/>
                  </a:cubicBezTo>
                  <a:cubicBezTo>
                    <a:pt x="65" y="328"/>
                    <a:pt x="65" y="328"/>
                    <a:pt x="65" y="328"/>
                  </a:cubicBezTo>
                  <a:cubicBezTo>
                    <a:pt x="91" y="330"/>
                    <a:pt x="91" y="330"/>
                    <a:pt x="91" y="330"/>
                  </a:cubicBezTo>
                  <a:cubicBezTo>
                    <a:pt x="102" y="336"/>
                    <a:pt x="102" y="336"/>
                    <a:pt x="102" y="336"/>
                  </a:cubicBezTo>
                  <a:cubicBezTo>
                    <a:pt x="96" y="365"/>
                    <a:pt x="96" y="353"/>
                    <a:pt x="87" y="386"/>
                  </a:cubicBezTo>
                  <a:cubicBezTo>
                    <a:pt x="95" y="401"/>
                    <a:pt x="95" y="401"/>
                    <a:pt x="95" y="401"/>
                  </a:cubicBezTo>
                  <a:cubicBezTo>
                    <a:pt x="121" y="422"/>
                    <a:pt x="121" y="422"/>
                    <a:pt x="121" y="422"/>
                  </a:cubicBezTo>
                  <a:cubicBezTo>
                    <a:pt x="140" y="426"/>
                    <a:pt x="140" y="426"/>
                    <a:pt x="140" y="426"/>
                  </a:cubicBezTo>
                  <a:cubicBezTo>
                    <a:pt x="151" y="450"/>
                    <a:pt x="147" y="443"/>
                    <a:pt x="157" y="460"/>
                  </a:cubicBezTo>
                  <a:cubicBezTo>
                    <a:pt x="153" y="471"/>
                    <a:pt x="153" y="471"/>
                    <a:pt x="153" y="471"/>
                  </a:cubicBezTo>
                  <a:cubicBezTo>
                    <a:pt x="159" y="486"/>
                    <a:pt x="159" y="486"/>
                    <a:pt x="159" y="486"/>
                  </a:cubicBezTo>
                  <a:cubicBezTo>
                    <a:pt x="166" y="494"/>
                    <a:pt x="166" y="494"/>
                    <a:pt x="166" y="494"/>
                  </a:cubicBezTo>
                  <a:cubicBezTo>
                    <a:pt x="173" y="493"/>
                    <a:pt x="173" y="493"/>
                    <a:pt x="173" y="493"/>
                  </a:cubicBezTo>
                  <a:cubicBezTo>
                    <a:pt x="177" y="484"/>
                    <a:pt x="177" y="484"/>
                    <a:pt x="177" y="484"/>
                  </a:cubicBezTo>
                  <a:cubicBezTo>
                    <a:pt x="186" y="478"/>
                    <a:pt x="186" y="478"/>
                    <a:pt x="186" y="478"/>
                  </a:cubicBezTo>
                  <a:cubicBezTo>
                    <a:pt x="197" y="474"/>
                    <a:pt x="197" y="474"/>
                    <a:pt x="197" y="474"/>
                  </a:cubicBezTo>
                  <a:cubicBezTo>
                    <a:pt x="222" y="484"/>
                    <a:pt x="222" y="484"/>
                    <a:pt x="222" y="484"/>
                  </a:cubicBezTo>
                  <a:cubicBezTo>
                    <a:pt x="224" y="483"/>
                    <a:pt x="224" y="483"/>
                    <a:pt x="224" y="483"/>
                  </a:cubicBezTo>
                  <a:cubicBezTo>
                    <a:pt x="224" y="478"/>
                    <a:pt x="224" y="478"/>
                    <a:pt x="224" y="478"/>
                  </a:cubicBezTo>
                  <a:cubicBezTo>
                    <a:pt x="219" y="468"/>
                    <a:pt x="219" y="468"/>
                    <a:pt x="219" y="468"/>
                  </a:cubicBezTo>
                  <a:cubicBezTo>
                    <a:pt x="221" y="456"/>
                    <a:pt x="221" y="456"/>
                    <a:pt x="221" y="456"/>
                  </a:cubicBezTo>
                  <a:cubicBezTo>
                    <a:pt x="232" y="449"/>
                    <a:pt x="227" y="451"/>
                    <a:pt x="244" y="445"/>
                  </a:cubicBezTo>
                  <a:cubicBezTo>
                    <a:pt x="241" y="439"/>
                    <a:pt x="242" y="442"/>
                    <a:pt x="239" y="432"/>
                  </a:cubicBezTo>
                  <a:cubicBezTo>
                    <a:pt x="243" y="427"/>
                    <a:pt x="243" y="427"/>
                    <a:pt x="243" y="427"/>
                  </a:cubicBezTo>
                  <a:cubicBezTo>
                    <a:pt x="247" y="416"/>
                    <a:pt x="247" y="416"/>
                    <a:pt x="247" y="416"/>
                  </a:cubicBezTo>
                  <a:cubicBezTo>
                    <a:pt x="247" y="396"/>
                    <a:pt x="247" y="404"/>
                    <a:pt x="249" y="380"/>
                  </a:cubicBezTo>
                  <a:cubicBezTo>
                    <a:pt x="269" y="356"/>
                    <a:pt x="250" y="379"/>
                    <a:pt x="276" y="337"/>
                  </a:cubicBezTo>
                  <a:cubicBezTo>
                    <a:pt x="274" y="316"/>
                    <a:pt x="274" y="316"/>
                    <a:pt x="274" y="316"/>
                  </a:cubicBezTo>
                  <a:cubicBezTo>
                    <a:pt x="267" y="303"/>
                    <a:pt x="267" y="303"/>
                    <a:pt x="267" y="303"/>
                  </a:cubicBezTo>
                  <a:cubicBezTo>
                    <a:pt x="267" y="303"/>
                    <a:pt x="272" y="321"/>
                    <a:pt x="253" y="69"/>
                  </a:cubicBezTo>
                  <a:cubicBezTo>
                    <a:pt x="251" y="60"/>
                    <a:pt x="247" y="50"/>
                    <a:pt x="243" y="4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19">
              <a:extLst>
                <a:ext uri="{FF2B5EF4-FFF2-40B4-BE49-F238E27FC236}">
                  <a16:creationId xmlns:a16="http://schemas.microsoft.com/office/drawing/2014/main" id="{6B7AFE9C-292F-43E9-863F-C99612F42CF3}"/>
                </a:ext>
              </a:extLst>
            </p:cNvPr>
            <p:cNvSpPr>
              <a:spLocks/>
            </p:cNvSpPr>
            <p:nvPr/>
          </p:nvSpPr>
          <p:spPr bwMode="auto">
            <a:xfrm>
              <a:off x="13826146" y="7274709"/>
              <a:ext cx="560177" cy="981084"/>
            </a:xfrm>
            <a:custGeom>
              <a:avLst/>
              <a:gdLst>
                <a:gd name="T0" fmla="*/ 18 w 207"/>
                <a:gd name="T1" fmla="*/ 23 h 362"/>
                <a:gd name="T2" fmla="*/ 24 w 207"/>
                <a:gd name="T3" fmla="*/ 27 h 362"/>
                <a:gd name="T4" fmla="*/ 28 w 207"/>
                <a:gd name="T5" fmla="*/ 26 h 362"/>
                <a:gd name="T6" fmla="*/ 46 w 207"/>
                <a:gd name="T7" fmla="*/ 11 h 362"/>
                <a:gd name="T8" fmla="*/ 177 w 207"/>
                <a:gd name="T9" fmla="*/ 0 h 362"/>
                <a:gd name="T10" fmla="*/ 203 w 207"/>
                <a:gd name="T11" fmla="*/ 232 h 362"/>
                <a:gd name="T12" fmla="*/ 201 w 207"/>
                <a:gd name="T13" fmla="*/ 244 h 362"/>
                <a:gd name="T14" fmla="*/ 206 w 207"/>
                <a:gd name="T15" fmla="*/ 250 h 362"/>
                <a:gd name="T16" fmla="*/ 207 w 207"/>
                <a:gd name="T17" fmla="*/ 255 h 362"/>
                <a:gd name="T18" fmla="*/ 183 w 207"/>
                <a:gd name="T19" fmla="*/ 269 h 362"/>
                <a:gd name="T20" fmla="*/ 170 w 207"/>
                <a:gd name="T21" fmla="*/ 270 h 362"/>
                <a:gd name="T22" fmla="*/ 168 w 207"/>
                <a:gd name="T23" fmla="*/ 289 h 362"/>
                <a:gd name="T24" fmla="*/ 150 w 207"/>
                <a:gd name="T25" fmla="*/ 304 h 362"/>
                <a:gd name="T26" fmla="*/ 138 w 207"/>
                <a:gd name="T27" fmla="*/ 320 h 362"/>
                <a:gd name="T28" fmla="*/ 139 w 207"/>
                <a:gd name="T29" fmla="*/ 329 h 362"/>
                <a:gd name="T30" fmla="*/ 137 w 207"/>
                <a:gd name="T31" fmla="*/ 335 h 362"/>
                <a:gd name="T32" fmla="*/ 123 w 207"/>
                <a:gd name="T33" fmla="*/ 335 h 362"/>
                <a:gd name="T34" fmla="*/ 117 w 207"/>
                <a:gd name="T35" fmla="*/ 328 h 362"/>
                <a:gd name="T36" fmla="*/ 96 w 207"/>
                <a:gd name="T37" fmla="*/ 340 h 362"/>
                <a:gd name="T38" fmla="*/ 97 w 207"/>
                <a:gd name="T39" fmla="*/ 353 h 362"/>
                <a:gd name="T40" fmla="*/ 94 w 207"/>
                <a:gd name="T41" fmla="*/ 353 h 362"/>
                <a:gd name="T42" fmla="*/ 92 w 207"/>
                <a:gd name="T43" fmla="*/ 350 h 362"/>
                <a:gd name="T44" fmla="*/ 82 w 207"/>
                <a:gd name="T45" fmla="*/ 343 h 362"/>
                <a:gd name="T46" fmla="*/ 68 w 207"/>
                <a:gd name="T47" fmla="*/ 349 h 362"/>
                <a:gd name="T48" fmla="*/ 62 w 207"/>
                <a:gd name="T49" fmla="*/ 361 h 362"/>
                <a:gd name="T50" fmla="*/ 57 w 207"/>
                <a:gd name="T51" fmla="*/ 358 h 362"/>
                <a:gd name="T52" fmla="*/ 51 w 207"/>
                <a:gd name="T53" fmla="*/ 351 h 362"/>
                <a:gd name="T54" fmla="*/ 10 w 207"/>
                <a:gd name="T55" fmla="*/ 357 h 362"/>
                <a:gd name="T56" fmla="*/ 0 w 207"/>
                <a:gd name="T57" fmla="*/ 362 h 362"/>
                <a:gd name="T58" fmla="*/ 2 w 207"/>
                <a:gd name="T59" fmla="*/ 333 h 362"/>
                <a:gd name="T60" fmla="*/ 29 w 207"/>
                <a:gd name="T61" fmla="*/ 289 h 362"/>
                <a:gd name="T62" fmla="*/ 27 w 207"/>
                <a:gd name="T63" fmla="*/ 266 h 362"/>
                <a:gd name="T64" fmla="*/ 20 w 207"/>
                <a:gd name="T65" fmla="*/ 253 h 362"/>
                <a:gd name="T66" fmla="*/ 6 w 207"/>
                <a:gd name="T67" fmla="*/ 20 h 362"/>
                <a:gd name="T68" fmla="*/ 18 w 207"/>
                <a:gd name="T69" fmla="*/ 23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7" h="362">
                  <a:moveTo>
                    <a:pt x="18" y="23"/>
                  </a:moveTo>
                  <a:cubicBezTo>
                    <a:pt x="24" y="27"/>
                    <a:pt x="24" y="27"/>
                    <a:pt x="24" y="27"/>
                  </a:cubicBezTo>
                  <a:cubicBezTo>
                    <a:pt x="28" y="26"/>
                    <a:pt x="28" y="26"/>
                    <a:pt x="28" y="26"/>
                  </a:cubicBezTo>
                  <a:cubicBezTo>
                    <a:pt x="38" y="17"/>
                    <a:pt x="34" y="20"/>
                    <a:pt x="46" y="11"/>
                  </a:cubicBezTo>
                  <a:cubicBezTo>
                    <a:pt x="117" y="6"/>
                    <a:pt x="87" y="9"/>
                    <a:pt x="177" y="0"/>
                  </a:cubicBezTo>
                  <a:cubicBezTo>
                    <a:pt x="185" y="79"/>
                    <a:pt x="180" y="32"/>
                    <a:pt x="203" y="232"/>
                  </a:cubicBezTo>
                  <a:cubicBezTo>
                    <a:pt x="201" y="244"/>
                    <a:pt x="201" y="244"/>
                    <a:pt x="201" y="244"/>
                  </a:cubicBezTo>
                  <a:cubicBezTo>
                    <a:pt x="206" y="250"/>
                    <a:pt x="206" y="250"/>
                    <a:pt x="206" y="250"/>
                  </a:cubicBezTo>
                  <a:cubicBezTo>
                    <a:pt x="207" y="255"/>
                    <a:pt x="207" y="255"/>
                    <a:pt x="207" y="255"/>
                  </a:cubicBezTo>
                  <a:cubicBezTo>
                    <a:pt x="196" y="263"/>
                    <a:pt x="201" y="260"/>
                    <a:pt x="183" y="269"/>
                  </a:cubicBezTo>
                  <a:cubicBezTo>
                    <a:pt x="170" y="270"/>
                    <a:pt x="170" y="270"/>
                    <a:pt x="170" y="270"/>
                  </a:cubicBezTo>
                  <a:cubicBezTo>
                    <a:pt x="168" y="289"/>
                    <a:pt x="168" y="289"/>
                    <a:pt x="168" y="289"/>
                  </a:cubicBezTo>
                  <a:cubicBezTo>
                    <a:pt x="150" y="304"/>
                    <a:pt x="150" y="304"/>
                    <a:pt x="150" y="304"/>
                  </a:cubicBezTo>
                  <a:cubicBezTo>
                    <a:pt x="138" y="320"/>
                    <a:pt x="138" y="320"/>
                    <a:pt x="138" y="320"/>
                  </a:cubicBezTo>
                  <a:cubicBezTo>
                    <a:pt x="139" y="329"/>
                    <a:pt x="139" y="329"/>
                    <a:pt x="139" y="329"/>
                  </a:cubicBezTo>
                  <a:cubicBezTo>
                    <a:pt x="137" y="335"/>
                    <a:pt x="137" y="335"/>
                    <a:pt x="137" y="335"/>
                  </a:cubicBezTo>
                  <a:cubicBezTo>
                    <a:pt x="123" y="335"/>
                    <a:pt x="123" y="335"/>
                    <a:pt x="123" y="335"/>
                  </a:cubicBezTo>
                  <a:cubicBezTo>
                    <a:pt x="117" y="328"/>
                    <a:pt x="117" y="328"/>
                    <a:pt x="117" y="328"/>
                  </a:cubicBezTo>
                  <a:cubicBezTo>
                    <a:pt x="96" y="340"/>
                    <a:pt x="96" y="340"/>
                    <a:pt x="96" y="340"/>
                  </a:cubicBezTo>
                  <a:cubicBezTo>
                    <a:pt x="97" y="353"/>
                    <a:pt x="97" y="353"/>
                    <a:pt x="97" y="353"/>
                  </a:cubicBezTo>
                  <a:cubicBezTo>
                    <a:pt x="94" y="353"/>
                    <a:pt x="94" y="353"/>
                    <a:pt x="94" y="353"/>
                  </a:cubicBezTo>
                  <a:cubicBezTo>
                    <a:pt x="92" y="350"/>
                    <a:pt x="92" y="350"/>
                    <a:pt x="92" y="350"/>
                  </a:cubicBezTo>
                  <a:cubicBezTo>
                    <a:pt x="82" y="343"/>
                    <a:pt x="82" y="343"/>
                    <a:pt x="82" y="343"/>
                  </a:cubicBezTo>
                  <a:cubicBezTo>
                    <a:pt x="68" y="349"/>
                    <a:pt x="68" y="349"/>
                    <a:pt x="68" y="349"/>
                  </a:cubicBezTo>
                  <a:cubicBezTo>
                    <a:pt x="62" y="361"/>
                    <a:pt x="62" y="361"/>
                    <a:pt x="62" y="361"/>
                  </a:cubicBezTo>
                  <a:cubicBezTo>
                    <a:pt x="57" y="358"/>
                    <a:pt x="57" y="358"/>
                    <a:pt x="57" y="358"/>
                  </a:cubicBezTo>
                  <a:cubicBezTo>
                    <a:pt x="51" y="351"/>
                    <a:pt x="51" y="351"/>
                    <a:pt x="51" y="351"/>
                  </a:cubicBezTo>
                  <a:cubicBezTo>
                    <a:pt x="29" y="353"/>
                    <a:pt x="38" y="352"/>
                    <a:pt x="10" y="357"/>
                  </a:cubicBezTo>
                  <a:cubicBezTo>
                    <a:pt x="0" y="362"/>
                    <a:pt x="0" y="362"/>
                    <a:pt x="0" y="362"/>
                  </a:cubicBezTo>
                  <a:cubicBezTo>
                    <a:pt x="0" y="349"/>
                    <a:pt x="0" y="356"/>
                    <a:pt x="2" y="333"/>
                  </a:cubicBezTo>
                  <a:cubicBezTo>
                    <a:pt x="22" y="308"/>
                    <a:pt x="4" y="328"/>
                    <a:pt x="29" y="289"/>
                  </a:cubicBezTo>
                  <a:cubicBezTo>
                    <a:pt x="27" y="266"/>
                    <a:pt x="27" y="266"/>
                    <a:pt x="27" y="266"/>
                  </a:cubicBezTo>
                  <a:cubicBezTo>
                    <a:pt x="20" y="253"/>
                    <a:pt x="20" y="253"/>
                    <a:pt x="20" y="253"/>
                  </a:cubicBezTo>
                  <a:cubicBezTo>
                    <a:pt x="20" y="253"/>
                    <a:pt x="26" y="269"/>
                    <a:pt x="6" y="20"/>
                  </a:cubicBezTo>
                  <a:lnTo>
                    <a:pt x="18" y="2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0">
              <a:extLst>
                <a:ext uri="{FF2B5EF4-FFF2-40B4-BE49-F238E27FC236}">
                  <a16:creationId xmlns:a16="http://schemas.microsoft.com/office/drawing/2014/main" id="{3C041058-929E-43EB-AA0D-23B0428D5E68}"/>
                </a:ext>
              </a:extLst>
            </p:cNvPr>
            <p:cNvSpPr>
              <a:spLocks/>
            </p:cNvSpPr>
            <p:nvPr/>
          </p:nvSpPr>
          <p:spPr bwMode="auto">
            <a:xfrm>
              <a:off x="11186198" y="7779176"/>
              <a:ext cx="1401990" cy="752061"/>
            </a:xfrm>
            <a:custGeom>
              <a:avLst/>
              <a:gdLst>
                <a:gd name="T0" fmla="*/ 17 w 516"/>
                <a:gd name="T1" fmla="*/ 0 h 277"/>
                <a:gd name="T2" fmla="*/ 0 w 516"/>
                <a:gd name="T3" fmla="*/ 259 h 277"/>
                <a:gd name="T4" fmla="*/ 512 w 516"/>
                <a:gd name="T5" fmla="*/ 273 h 277"/>
                <a:gd name="T6" fmla="*/ 510 w 516"/>
                <a:gd name="T7" fmla="*/ 89 h 277"/>
                <a:gd name="T8" fmla="*/ 481 w 516"/>
                <a:gd name="T9" fmla="*/ 54 h 277"/>
                <a:gd name="T10" fmla="*/ 483 w 516"/>
                <a:gd name="T11" fmla="*/ 42 h 277"/>
                <a:gd name="T12" fmla="*/ 490 w 516"/>
                <a:gd name="T13" fmla="*/ 37 h 277"/>
                <a:gd name="T14" fmla="*/ 490 w 516"/>
                <a:gd name="T15" fmla="*/ 28 h 277"/>
                <a:gd name="T16" fmla="*/ 487 w 516"/>
                <a:gd name="T17" fmla="*/ 25 h 277"/>
                <a:gd name="T18" fmla="*/ 476 w 516"/>
                <a:gd name="T19" fmla="*/ 25 h 277"/>
                <a:gd name="T20" fmla="*/ 462 w 516"/>
                <a:gd name="T21" fmla="*/ 11 h 277"/>
                <a:gd name="T22" fmla="*/ 17 w 516"/>
                <a:gd name="T23" fmla="*/ 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6" h="277">
                  <a:moveTo>
                    <a:pt x="17" y="0"/>
                  </a:moveTo>
                  <a:cubicBezTo>
                    <a:pt x="0" y="259"/>
                    <a:pt x="0" y="259"/>
                    <a:pt x="0" y="259"/>
                  </a:cubicBezTo>
                  <a:cubicBezTo>
                    <a:pt x="194" y="267"/>
                    <a:pt x="336" y="277"/>
                    <a:pt x="512" y="273"/>
                  </a:cubicBezTo>
                  <a:cubicBezTo>
                    <a:pt x="515" y="109"/>
                    <a:pt x="516" y="146"/>
                    <a:pt x="510" y="89"/>
                  </a:cubicBezTo>
                  <a:cubicBezTo>
                    <a:pt x="498" y="79"/>
                    <a:pt x="498" y="81"/>
                    <a:pt x="481" y="54"/>
                  </a:cubicBezTo>
                  <a:cubicBezTo>
                    <a:pt x="483" y="42"/>
                    <a:pt x="483" y="42"/>
                    <a:pt x="483" y="42"/>
                  </a:cubicBezTo>
                  <a:cubicBezTo>
                    <a:pt x="490" y="37"/>
                    <a:pt x="490" y="37"/>
                    <a:pt x="490" y="37"/>
                  </a:cubicBezTo>
                  <a:cubicBezTo>
                    <a:pt x="490" y="28"/>
                    <a:pt x="490" y="28"/>
                    <a:pt x="490" y="28"/>
                  </a:cubicBezTo>
                  <a:cubicBezTo>
                    <a:pt x="487" y="25"/>
                    <a:pt x="487" y="25"/>
                    <a:pt x="487" y="25"/>
                  </a:cubicBezTo>
                  <a:cubicBezTo>
                    <a:pt x="476" y="25"/>
                    <a:pt x="476" y="25"/>
                    <a:pt x="476" y="25"/>
                  </a:cubicBezTo>
                  <a:cubicBezTo>
                    <a:pt x="462" y="11"/>
                    <a:pt x="462" y="11"/>
                    <a:pt x="462" y="11"/>
                  </a:cubicBezTo>
                  <a:cubicBezTo>
                    <a:pt x="368" y="11"/>
                    <a:pt x="204" y="8"/>
                    <a:pt x="17" y="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1">
              <a:extLst>
                <a:ext uri="{FF2B5EF4-FFF2-40B4-BE49-F238E27FC236}">
                  <a16:creationId xmlns:a16="http://schemas.microsoft.com/office/drawing/2014/main" id="{E5310B40-1214-47F1-A2BB-2C327A542C0C}"/>
                </a:ext>
              </a:extLst>
            </p:cNvPr>
            <p:cNvSpPr>
              <a:spLocks/>
            </p:cNvSpPr>
            <p:nvPr/>
          </p:nvSpPr>
          <p:spPr bwMode="auto">
            <a:xfrm>
              <a:off x="13581648" y="7896783"/>
              <a:ext cx="1361755" cy="699447"/>
            </a:xfrm>
            <a:custGeom>
              <a:avLst/>
              <a:gdLst>
                <a:gd name="T0" fmla="*/ 96 w 502"/>
                <a:gd name="T1" fmla="*/ 237 h 257"/>
                <a:gd name="T2" fmla="*/ 453 w 502"/>
                <a:gd name="T3" fmla="*/ 184 h 257"/>
                <a:gd name="T4" fmla="*/ 502 w 502"/>
                <a:gd name="T5" fmla="*/ 121 h 257"/>
                <a:gd name="T6" fmla="*/ 467 w 502"/>
                <a:gd name="T7" fmla="*/ 87 h 257"/>
                <a:gd name="T8" fmla="*/ 454 w 502"/>
                <a:gd name="T9" fmla="*/ 73 h 257"/>
                <a:gd name="T10" fmla="*/ 450 w 502"/>
                <a:gd name="T11" fmla="*/ 41 h 257"/>
                <a:gd name="T12" fmla="*/ 430 w 502"/>
                <a:gd name="T13" fmla="*/ 19 h 257"/>
                <a:gd name="T14" fmla="*/ 417 w 502"/>
                <a:gd name="T15" fmla="*/ 25 h 257"/>
                <a:gd name="T16" fmla="*/ 399 w 502"/>
                <a:gd name="T17" fmla="*/ 29 h 257"/>
                <a:gd name="T18" fmla="*/ 380 w 502"/>
                <a:gd name="T19" fmla="*/ 33 h 257"/>
                <a:gd name="T20" fmla="*/ 363 w 502"/>
                <a:gd name="T21" fmla="*/ 25 h 257"/>
                <a:gd name="T22" fmla="*/ 334 w 502"/>
                <a:gd name="T23" fmla="*/ 6 h 257"/>
                <a:gd name="T24" fmla="*/ 314 w 502"/>
                <a:gd name="T25" fmla="*/ 3 h 257"/>
                <a:gd name="T26" fmla="*/ 295 w 502"/>
                <a:gd name="T27" fmla="*/ 13 h 257"/>
                <a:gd name="T28" fmla="*/ 301 w 502"/>
                <a:gd name="T29" fmla="*/ 27 h 257"/>
                <a:gd name="T30" fmla="*/ 264 w 502"/>
                <a:gd name="T31" fmla="*/ 44 h 257"/>
                <a:gd name="T32" fmla="*/ 242 w 502"/>
                <a:gd name="T33" fmla="*/ 76 h 257"/>
                <a:gd name="T34" fmla="*/ 233 w 502"/>
                <a:gd name="T35" fmla="*/ 100 h 257"/>
                <a:gd name="T36" fmla="*/ 211 w 502"/>
                <a:gd name="T37" fmla="*/ 109 h 257"/>
                <a:gd name="T38" fmla="*/ 190 w 502"/>
                <a:gd name="T39" fmla="*/ 112 h 257"/>
                <a:gd name="T40" fmla="*/ 182 w 502"/>
                <a:gd name="T41" fmla="*/ 128 h 257"/>
                <a:gd name="T42" fmla="*/ 172 w 502"/>
                <a:gd name="T43" fmla="*/ 117 h 257"/>
                <a:gd name="T44" fmla="*/ 154 w 502"/>
                <a:gd name="T45" fmla="*/ 136 h 257"/>
                <a:gd name="T46" fmla="*/ 139 w 502"/>
                <a:gd name="T47" fmla="*/ 125 h 257"/>
                <a:gd name="T48" fmla="*/ 86 w 502"/>
                <a:gd name="T49" fmla="*/ 150 h 257"/>
                <a:gd name="T50" fmla="*/ 88 w 502"/>
                <a:gd name="T51" fmla="*/ 169 h 257"/>
                <a:gd name="T52" fmla="*/ 64 w 502"/>
                <a:gd name="T53" fmla="*/ 180 h 257"/>
                <a:gd name="T54" fmla="*/ 67 w 502"/>
                <a:gd name="T55" fmla="*/ 198 h 257"/>
                <a:gd name="T56" fmla="*/ 60 w 502"/>
                <a:gd name="T57" fmla="*/ 209 h 257"/>
                <a:gd name="T58" fmla="*/ 19 w 502"/>
                <a:gd name="T59" fmla="*/ 208 h 257"/>
                <a:gd name="T60" fmla="*/ 22 w 502"/>
                <a:gd name="T61" fmla="*/ 225 h 257"/>
                <a:gd name="T62" fmla="*/ 18 w 502"/>
                <a:gd name="T63" fmla="*/ 245 h 257"/>
                <a:gd name="T64" fmla="*/ 95 w 502"/>
                <a:gd name="T65" fmla="*/ 253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2" h="257">
                  <a:moveTo>
                    <a:pt x="95" y="253"/>
                  </a:moveTo>
                  <a:cubicBezTo>
                    <a:pt x="96" y="237"/>
                    <a:pt x="96" y="237"/>
                    <a:pt x="96" y="237"/>
                  </a:cubicBezTo>
                  <a:cubicBezTo>
                    <a:pt x="129" y="237"/>
                    <a:pt x="71" y="240"/>
                    <a:pt x="415" y="207"/>
                  </a:cubicBezTo>
                  <a:cubicBezTo>
                    <a:pt x="442" y="189"/>
                    <a:pt x="433" y="195"/>
                    <a:pt x="453" y="184"/>
                  </a:cubicBezTo>
                  <a:cubicBezTo>
                    <a:pt x="453" y="177"/>
                    <a:pt x="453" y="177"/>
                    <a:pt x="453" y="177"/>
                  </a:cubicBezTo>
                  <a:cubicBezTo>
                    <a:pt x="498" y="119"/>
                    <a:pt x="473" y="154"/>
                    <a:pt x="502" y="121"/>
                  </a:cubicBezTo>
                  <a:cubicBezTo>
                    <a:pt x="489" y="113"/>
                    <a:pt x="489" y="113"/>
                    <a:pt x="489" y="113"/>
                  </a:cubicBezTo>
                  <a:cubicBezTo>
                    <a:pt x="477" y="100"/>
                    <a:pt x="482" y="106"/>
                    <a:pt x="467" y="87"/>
                  </a:cubicBezTo>
                  <a:cubicBezTo>
                    <a:pt x="465" y="79"/>
                    <a:pt x="465" y="79"/>
                    <a:pt x="465" y="79"/>
                  </a:cubicBezTo>
                  <a:cubicBezTo>
                    <a:pt x="454" y="73"/>
                    <a:pt x="454" y="73"/>
                    <a:pt x="454" y="73"/>
                  </a:cubicBezTo>
                  <a:cubicBezTo>
                    <a:pt x="451" y="65"/>
                    <a:pt x="451" y="65"/>
                    <a:pt x="451" y="65"/>
                  </a:cubicBezTo>
                  <a:cubicBezTo>
                    <a:pt x="450" y="41"/>
                    <a:pt x="450" y="41"/>
                    <a:pt x="450" y="41"/>
                  </a:cubicBezTo>
                  <a:cubicBezTo>
                    <a:pt x="437" y="31"/>
                    <a:pt x="442" y="34"/>
                    <a:pt x="432" y="29"/>
                  </a:cubicBezTo>
                  <a:cubicBezTo>
                    <a:pt x="430" y="19"/>
                    <a:pt x="430" y="19"/>
                    <a:pt x="430" y="19"/>
                  </a:cubicBezTo>
                  <a:cubicBezTo>
                    <a:pt x="425" y="20"/>
                    <a:pt x="425" y="20"/>
                    <a:pt x="425" y="20"/>
                  </a:cubicBezTo>
                  <a:cubicBezTo>
                    <a:pt x="417" y="25"/>
                    <a:pt x="417" y="25"/>
                    <a:pt x="417" y="25"/>
                  </a:cubicBezTo>
                  <a:cubicBezTo>
                    <a:pt x="407" y="36"/>
                    <a:pt x="407" y="36"/>
                    <a:pt x="407" y="36"/>
                  </a:cubicBezTo>
                  <a:cubicBezTo>
                    <a:pt x="399" y="29"/>
                    <a:pt x="399" y="29"/>
                    <a:pt x="399" y="29"/>
                  </a:cubicBezTo>
                  <a:cubicBezTo>
                    <a:pt x="389" y="27"/>
                    <a:pt x="389" y="27"/>
                    <a:pt x="389" y="27"/>
                  </a:cubicBezTo>
                  <a:cubicBezTo>
                    <a:pt x="380" y="33"/>
                    <a:pt x="380" y="33"/>
                    <a:pt x="380" y="33"/>
                  </a:cubicBezTo>
                  <a:cubicBezTo>
                    <a:pt x="370" y="33"/>
                    <a:pt x="370" y="33"/>
                    <a:pt x="370" y="33"/>
                  </a:cubicBezTo>
                  <a:cubicBezTo>
                    <a:pt x="363" y="25"/>
                    <a:pt x="363" y="25"/>
                    <a:pt x="363" y="25"/>
                  </a:cubicBezTo>
                  <a:cubicBezTo>
                    <a:pt x="341" y="24"/>
                    <a:pt x="341" y="24"/>
                    <a:pt x="341" y="24"/>
                  </a:cubicBezTo>
                  <a:cubicBezTo>
                    <a:pt x="334" y="6"/>
                    <a:pt x="334" y="6"/>
                    <a:pt x="334" y="6"/>
                  </a:cubicBezTo>
                  <a:cubicBezTo>
                    <a:pt x="322" y="0"/>
                    <a:pt x="322" y="0"/>
                    <a:pt x="322" y="0"/>
                  </a:cubicBezTo>
                  <a:cubicBezTo>
                    <a:pt x="314" y="3"/>
                    <a:pt x="314" y="3"/>
                    <a:pt x="314" y="3"/>
                  </a:cubicBezTo>
                  <a:cubicBezTo>
                    <a:pt x="297" y="4"/>
                    <a:pt x="297" y="4"/>
                    <a:pt x="297" y="4"/>
                  </a:cubicBezTo>
                  <a:cubicBezTo>
                    <a:pt x="295" y="13"/>
                    <a:pt x="295" y="13"/>
                    <a:pt x="295" y="13"/>
                  </a:cubicBezTo>
                  <a:cubicBezTo>
                    <a:pt x="300" y="19"/>
                    <a:pt x="300" y="19"/>
                    <a:pt x="300" y="19"/>
                  </a:cubicBezTo>
                  <a:cubicBezTo>
                    <a:pt x="301" y="27"/>
                    <a:pt x="301" y="27"/>
                    <a:pt x="301" y="27"/>
                  </a:cubicBezTo>
                  <a:cubicBezTo>
                    <a:pt x="287" y="37"/>
                    <a:pt x="293" y="33"/>
                    <a:pt x="274" y="42"/>
                  </a:cubicBezTo>
                  <a:cubicBezTo>
                    <a:pt x="264" y="44"/>
                    <a:pt x="264" y="44"/>
                    <a:pt x="264" y="44"/>
                  </a:cubicBezTo>
                  <a:cubicBezTo>
                    <a:pt x="262" y="62"/>
                    <a:pt x="262" y="62"/>
                    <a:pt x="262" y="62"/>
                  </a:cubicBezTo>
                  <a:cubicBezTo>
                    <a:pt x="242" y="76"/>
                    <a:pt x="242" y="76"/>
                    <a:pt x="242" y="76"/>
                  </a:cubicBezTo>
                  <a:cubicBezTo>
                    <a:pt x="232" y="91"/>
                    <a:pt x="232" y="91"/>
                    <a:pt x="232" y="91"/>
                  </a:cubicBezTo>
                  <a:cubicBezTo>
                    <a:pt x="233" y="100"/>
                    <a:pt x="233" y="100"/>
                    <a:pt x="233" y="100"/>
                  </a:cubicBezTo>
                  <a:cubicBezTo>
                    <a:pt x="229" y="109"/>
                    <a:pt x="229" y="109"/>
                    <a:pt x="229" y="109"/>
                  </a:cubicBezTo>
                  <a:cubicBezTo>
                    <a:pt x="211" y="109"/>
                    <a:pt x="211" y="109"/>
                    <a:pt x="211" y="109"/>
                  </a:cubicBezTo>
                  <a:cubicBezTo>
                    <a:pt x="206" y="103"/>
                    <a:pt x="206" y="103"/>
                    <a:pt x="206" y="103"/>
                  </a:cubicBezTo>
                  <a:cubicBezTo>
                    <a:pt x="190" y="112"/>
                    <a:pt x="190" y="112"/>
                    <a:pt x="190" y="112"/>
                  </a:cubicBezTo>
                  <a:cubicBezTo>
                    <a:pt x="191" y="125"/>
                    <a:pt x="191" y="125"/>
                    <a:pt x="191" y="125"/>
                  </a:cubicBezTo>
                  <a:cubicBezTo>
                    <a:pt x="182" y="128"/>
                    <a:pt x="182" y="128"/>
                    <a:pt x="182" y="128"/>
                  </a:cubicBezTo>
                  <a:cubicBezTo>
                    <a:pt x="178" y="122"/>
                    <a:pt x="178" y="122"/>
                    <a:pt x="178" y="122"/>
                  </a:cubicBezTo>
                  <a:cubicBezTo>
                    <a:pt x="172" y="117"/>
                    <a:pt x="172" y="117"/>
                    <a:pt x="172" y="117"/>
                  </a:cubicBezTo>
                  <a:cubicBezTo>
                    <a:pt x="161" y="122"/>
                    <a:pt x="161" y="122"/>
                    <a:pt x="161" y="122"/>
                  </a:cubicBezTo>
                  <a:cubicBezTo>
                    <a:pt x="154" y="136"/>
                    <a:pt x="154" y="136"/>
                    <a:pt x="154" y="136"/>
                  </a:cubicBezTo>
                  <a:cubicBezTo>
                    <a:pt x="145" y="132"/>
                    <a:pt x="145" y="132"/>
                    <a:pt x="145" y="132"/>
                  </a:cubicBezTo>
                  <a:cubicBezTo>
                    <a:pt x="139" y="125"/>
                    <a:pt x="139" y="125"/>
                    <a:pt x="139" y="125"/>
                  </a:cubicBezTo>
                  <a:cubicBezTo>
                    <a:pt x="100" y="130"/>
                    <a:pt x="101" y="132"/>
                    <a:pt x="91" y="136"/>
                  </a:cubicBezTo>
                  <a:cubicBezTo>
                    <a:pt x="86" y="150"/>
                    <a:pt x="86" y="150"/>
                    <a:pt x="86" y="150"/>
                  </a:cubicBezTo>
                  <a:cubicBezTo>
                    <a:pt x="82" y="154"/>
                    <a:pt x="82" y="154"/>
                    <a:pt x="82" y="154"/>
                  </a:cubicBezTo>
                  <a:cubicBezTo>
                    <a:pt x="88" y="169"/>
                    <a:pt x="88" y="169"/>
                    <a:pt x="88" y="169"/>
                  </a:cubicBezTo>
                  <a:cubicBezTo>
                    <a:pt x="71" y="174"/>
                    <a:pt x="71" y="174"/>
                    <a:pt x="71" y="174"/>
                  </a:cubicBezTo>
                  <a:cubicBezTo>
                    <a:pt x="64" y="180"/>
                    <a:pt x="64" y="180"/>
                    <a:pt x="64" y="180"/>
                  </a:cubicBezTo>
                  <a:cubicBezTo>
                    <a:pt x="62" y="189"/>
                    <a:pt x="62" y="189"/>
                    <a:pt x="62" y="189"/>
                  </a:cubicBezTo>
                  <a:cubicBezTo>
                    <a:pt x="67" y="198"/>
                    <a:pt x="67" y="198"/>
                    <a:pt x="67" y="198"/>
                  </a:cubicBezTo>
                  <a:cubicBezTo>
                    <a:pt x="67" y="207"/>
                    <a:pt x="67" y="207"/>
                    <a:pt x="67" y="207"/>
                  </a:cubicBezTo>
                  <a:cubicBezTo>
                    <a:pt x="60" y="209"/>
                    <a:pt x="60" y="209"/>
                    <a:pt x="60" y="209"/>
                  </a:cubicBezTo>
                  <a:cubicBezTo>
                    <a:pt x="36" y="199"/>
                    <a:pt x="36" y="199"/>
                    <a:pt x="36" y="199"/>
                  </a:cubicBezTo>
                  <a:cubicBezTo>
                    <a:pt x="25" y="203"/>
                    <a:pt x="29" y="201"/>
                    <a:pt x="19" y="208"/>
                  </a:cubicBezTo>
                  <a:cubicBezTo>
                    <a:pt x="16" y="215"/>
                    <a:pt x="16" y="215"/>
                    <a:pt x="16" y="215"/>
                  </a:cubicBezTo>
                  <a:cubicBezTo>
                    <a:pt x="22" y="225"/>
                    <a:pt x="22" y="225"/>
                    <a:pt x="22" y="225"/>
                  </a:cubicBezTo>
                  <a:cubicBezTo>
                    <a:pt x="19" y="232"/>
                    <a:pt x="19" y="232"/>
                    <a:pt x="19" y="232"/>
                  </a:cubicBezTo>
                  <a:cubicBezTo>
                    <a:pt x="18" y="245"/>
                    <a:pt x="18" y="245"/>
                    <a:pt x="18" y="245"/>
                  </a:cubicBezTo>
                  <a:cubicBezTo>
                    <a:pt x="7" y="251"/>
                    <a:pt x="11" y="249"/>
                    <a:pt x="0" y="257"/>
                  </a:cubicBezTo>
                  <a:cubicBezTo>
                    <a:pt x="55" y="256"/>
                    <a:pt x="33" y="257"/>
                    <a:pt x="95" y="25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2">
              <a:extLst>
                <a:ext uri="{FF2B5EF4-FFF2-40B4-BE49-F238E27FC236}">
                  <a16:creationId xmlns:a16="http://schemas.microsoft.com/office/drawing/2014/main" id="{BD26ED9C-D9C7-4E14-B0C2-8F9B3CEEC090}"/>
                </a:ext>
              </a:extLst>
            </p:cNvPr>
            <p:cNvSpPr>
              <a:spLocks/>
            </p:cNvSpPr>
            <p:nvPr/>
          </p:nvSpPr>
          <p:spPr bwMode="auto">
            <a:xfrm>
              <a:off x="12718173" y="9475181"/>
              <a:ext cx="1070834" cy="937755"/>
            </a:xfrm>
            <a:custGeom>
              <a:avLst/>
              <a:gdLst>
                <a:gd name="T0" fmla="*/ 74 w 395"/>
                <a:gd name="T1" fmla="*/ 290 h 346"/>
                <a:gd name="T2" fmla="*/ 156 w 395"/>
                <a:gd name="T3" fmla="*/ 303 h 346"/>
                <a:gd name="T4" fmla="*/ 185 w 395"/>
                <a:gd name="T5" fmla="*/ 303 h 346"/>
                <a:gd name="T6" fmla="*/ 162 w 395"/>
                <a:gd name="T7" fmla="*/ 301 h 346"/>
                <a:gd name="T8" fmla="*/ 154 w 395"/>
                <a:gd name="T9" fmla="*/ 288 h 346"/>
                <a:gd name="T10" fmla="*/ 174 w 395"/>
                <a:gd name="T11" fmla="*/ 290 h 346"/>
                <a:gd name="T12" fmla="*/ 194 w 395"/>
                <a:gd name="T13" fmla="*/ 289 h 346"/>
                <a:gd name="T14" fmla="*/ 201 w 395"/>
                <a:gd name="T15" fmla="*/ 308 h 346"/>
                <a:gd name="T16" fmla="*/ 226 w 395"/>
                <a:gd name="T17" fmla="*/ 316 h 346"/>
                <a:gd name="T18" fmla="*/ 218 w 395"/>
                <a:gd name="T19" fmla="*/ 326 h 346"/>
                <a:gd name="T20" fmla="*/ 258 w 395"/>
                <a:gd name="T21" fmla="*/ 346 h 346"/>
                <a:gd name="T22" fmla="*/ 276 w 395"/>
                <a:gd name="T23" fmla="*/ 332 h 346"/>
                <a:gd name="T24" fmla="*/ 294 w 395"/>
                <a:gd name="T25" fmla="*/ 323 h 346"/>
                <a:gd name="T26" fmla="*/ 302 w 395"/>
                <a:gd name="T27" fmla="*/ 339 h 346"/>
                <a:gd name="T28" fmla="*/ 295 w 395"/>
                <a:gd name="T29" fmla="*/ 344 h 346"/>
                <a:gd name="T30" fmla="*/ 318 w 395"/>
                <a:gd name="T31" fmla="*/ 326 h 346"/>
                <a:gd name="T32" fmla="*/ 313 w 395"/>
                <a:gd name="T33" fmla="*/ 322 h 346"/>
                <a:gd name="T34" fmla="*/ 315 w 395"/>
                <a:gd name="T35" fmla="*/ 310 h 346"/>
                <a:gd name="T36" fmla="*/ 328 w 395"/>
                <a:gd name="T37" fmla="*/ 303 h 346"/>
                <a:gd name="T38" fmla="*/ 333 w 395"/>
                <a:gd name="T39" fmla="*/ 318 h 346"/>
                <a:gd name="T40" fmla="*/ 366 w 395"/>
                <a:gd name="T41" fmla="*/ 328 h 346"/>
                <a:gd name="T42" fmla="*/ 381 w 395"/>
                <a:gd name="T43" fmla="*/ 334 h 346"/>
                <a:gd name="T44" fmla="*/ 395 w 395"/>
                <a:gd name="T45" fmla="*/ 326 h 346"/>
                <a:gd name="T46" fmla="*/ 390 w 395"/>
                <a:gd name="T47" fmla="*/ 320 h 346"/>
                <a:gd name="T48" fmla="*/ 353 w 395"/>
                <a:gd name="T49" fmla="*/ 306 h 346"/>
                <a:gd name="T50" fmla="*/ 344 w 395"/>
                <a:gd name="T51" fmla="*/ 286 h 346"/>
                <a:gd name="T52" fmla="*/ 354 w 395"/>
                <a:gd name="T53" fmla="*/ 285 h 346"/>
                <a:gd name="T54" fmla="*/ 347 w 395"/>
                <a:gd name="T55" fmla="*/ 279 h 346"/>
                <a:gd name="T56" fmla="*/ 367 w 395"/>
                <a:gd name="T57" fmla="*/ 266 h 346"/>
                <a:gd name="T58" fmla="*/ 361 w 395"/>
                <a:gd name="T59" fmla="*/ 248 h 346"/>
                <a:gd name="T60" fmla="*/ 347 w 395"/>
                <a:gd name="T61" fmla="*/ 257 h 346"/>
                <a:gd name="T62" fmla="*/ 332 w 395"/>
                <a:gd name="T63" fmla="*/ 265 h 346"/>
                <a:gd name="T64" fmla="*/ 343 w 395"/>
                <a:gd name="T65" fmla="*/ 244 h 346"/>
                <a:gd name="T66" fmla="*/ 321 w 395"/>
                <a:gd name="T67" fmla="*/ 204 h 346"/>
                <a:gd name="T68" fmla="*/ 324 w 395"/>
                <a:gd name="T69" fmla="*/ 173 h 346"/>
                <a:gd name="T70" fmla="*/ 183 w 395"/>
                <a:gd name="T71" fmla="*/ 170 h 346"/>
                <a:gd name="T72" fmla="*/ 221 w 395"/>
                <a:gd name="T73" fmla="*/ 76 h 346"/>
                <a:gd name="T74" fmla="*/ 223 w 395"/>
                <a:gd name="T75" fmla="*/ 64 h 346"/>
                <a:gd name="T76" fmla="*/ 216 w 395"/>
                <a:gd name="T77" fmla="*/ 48 h 346"/>
                <a:gd name="T78" fmla="*/ 208 w 395"/>
                <a:gd name="T79" fmla="*/ 23 h 346"/>
                <a:gd name="T80" fmla="*/ 0 w 395"/>
                <a:gd name="T81" fmla="*/ 3 h 346"/>
                <a:gd name="T82" fmla="*/ 17 w 395"/>
                <a:gd name="T83" fmla="*/ 113 h 346"/>
                <a:gd name="T84" fmla="*/ 38 w 395"/>
                <a:gd name="T85" fmla="*/ 154 h 346"/>
                <a:gd name="T86" fmla="*/ 42 w 395"/>
                <a:gd name="T87" fmla="*/ 170 h 346"/>
                <a:gd name="T88" fmla="*/ 28 w 395"/>
                <a:gd name="T89" fmla="*/ 222 h 346"/>
                <a:gd name="T90" fmla="*/ 27 w 395"/>
                <a:gd name="T91" fmla="*/ 271 h 346"/>
                <a:gd name="T92" fmla="*/ 23 w 395"/>
                <a:gd name="T93" fmla="*/ 2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95" h="346">
                  <a:moveTo>
                    <a:pt x="42" y="292"/>
                  </a:moveTo>
                  <a:cubicBezTo>
                    <a:pt x="74" y="290"/>
                    <a:pt x="74" y="290"/>
                    <a:pt x="74" y="290"/>
                  </a:cubicBezTo>
                  <a:cubicBezTo>
                    <a:pt x="123" y="308"/>
                    <a:pt x="108" y="304"/>
                    <a:pt x="141" y="309"/>
                  </a:cubicBezTo>
                  <a:cubicBezTo>
                    <a:pt x="156" y="303"/>
                    <a:pt x="156" y="303"/>
                    <a:pt x="156" y="303"/>
                  </a:cubicBezTo>
                  <a:cubicBezTo>
                    <a:pt x="172" y="309"/>
                    <a:pt x="166" y="307"/>
                    <a:pt x="182" y="312"/>
                  </a:cubicBezTo>
                  <a:cubicBezTo>
                    <a:pt x="185" y="303"/>
                    <a:pt x="185" y="303"/>
                    <a:pt x="185" y="303"/>
                  </a:cubicBezTo>
                  <a:cubicBezTo>
                    <a:pt x="172" y="299"/>
                    <a:pt x="172" y="299"/>
                    <a:pt x="172" y="299"/>
                  </a:cubicBezTo>
                  <a:cubicBezTo>
                    <a:pt x="162" y="301"/>
                    <a:pt x="162" y="301"/>
                    <a:pt x="162" y="301"/>
                  </a:cubicBezTo>
                  <a:cubicBezTo>
                    <a:pt x="151" y="294"/>
                    <a:pt x="151" y="294"/>
                    <a:pt x="151" y="294"/>
                  </a:cubicBezTo>
                  <a:cubicBezTo>
                    <a:pt x="154" y="288"/>
                    <a:pt x="154" y="288"/>
                    <a:pt x="154" y="288"/>
                  </a:cubicBezTo>
                  <a:cubicBezTo>
                    <a:pt x="166" y="284"/>
                    <a:pt x="166" y="284"/>
                    <a:pt x="166" y="284"/>
                  </a:cubicBezTo>
                  <a:cubicBezTo>
                    <a:pt x="174" y="290"/>
                    <a:pt x="174" y="290"/>
                    <a:pt x="174" y="290"/>
                  </a:cubicBezTo>
                  <a:cubicBezTo>
                    <a:pt x="181" y="286"/>
                    <a:pt x="181" y="286"/>
                    <a:pt x="181" y="286"/>
                  </a:cubicBezTo>
                  <a:cubicBezTo>
                    <a:pt x="194" y="289"/>
                    <a:pt x="194" y="289"/>
                    <a:pt x="194" y="289"/>
                  </a:cubicBezTo>
                  <a:cubicBezTo>
                    <a:pt x="200" y="298"/>
                    <a:pt x="200" y="298"/>
                    <a:pt x="200" y="298"/>
                  </a:cubicBezTo>
                  <a:cubicBezTo>
                    <a:pt x="201" y="308"/>
                    <a:pt x="201" y="308"/>
                    <a:pt x="201" y="308"/>
                  </a:cubicBezTo>
                  <a:cubicBezTo>
                    <a:pt x="219" y="309"/>
                    <a:pt x="219" y="309"/>
                    <a:pt x="219" y="309"/>
                  </a:cubicBezTo>
                  <a:cubicBezTo>
                    <a:pt x="226" y="316"/>
                    <a:pt x="226" y="316"/>
                    <a:pt x="226" y="316"/>
                  </a:cubicBezTo>
                  <a:cubicBezTo>
                    <a:pt x="223" y="322"/>
                    <a:pt x="223" y="322"/>
                    <a:pt x="223" y="322"/>
                  </a:cubicBezTo>
                  <a:cubicBezTo>
                    <a:pt x="218" y="326"/>
                    <a:pt x="218" y="326"/>
                    <a:pt x="218" y="326"/>
                  </a:cubicBezTo>
                  <a:cubicBezTo>
                    <a:pt x="224" y="332"/>
                    <a:pt x="224" y="332"/>
                    <a:pt x="224" y="332"/>
                  </a:cubicBezTo>
                  <a:cubicBezTo>
                    <a:pt x="258" y="346"/>
                    <a:pt x="258" y="346"/>
                    <a:pt x="258" y="346"/>
                  </a:cubicBezTo>
                  <a:cubicBezTo>
                    <a:pt x="272" y="341"/>
                    <a:pt x="272" y="341"/>
                    <a:pt x="272" y="341"/>
                  </a:cubicBezTo>
                  <a:cubicBezTo>
                    <a:pt x="276" y="332"/>
                    <a:pt x="276" y="332"/>
                    <a:pt x="276" y="332"/>
                  </a:cubicBezTo>
                  <a:cubicBezTo>
                    <a:pt x="286" y="329"/>
                    <a:pt x="286" y="329"/>
                    <a:pt x="286" y="329"/>
                  </a:cubicBezTo>
                  <a:cubicBezTo>
                    <a:pt x="294" y="323"/>
                    <a:pt x="294" y="323"/>
                    <a:pt x="294" y="323"/>
                  </a:cubicBezTo>
                  <a:cubicBezTo>
                    <a:pt x="299" y="327"/>
                    <a:pt x="299" y="327"/>
                    <a:pt x="299" y="327"/>
                  </a:cubicBezTo>
                  <a:cubicBezTo>
                    <a:pt x="302" y="339"/>
                    <a:pt x="302" y="339"/>
                    <a:pt x="302" y="339"/>
                  </a:cubicBezTo>
                  <a:cubicBezTo>
                    <a:pt x="293" y="342"/>
                    <a:pt x="293" y="342"/>
                    <a:pt x="293" y="342"/>
                  </a:cubicBezTo>
                  <a:cubicBezTo>
                    <a:pt x="295" y="344"/>
                    <a:pt x="295" y="344"/>
                    <a:pt x="295" y="344"/>
                  </a:cubicBezTo>
                  <a:cubicBezTo>
                    <a:pt x="309" y="339"/>
                    <a:pt x="309" y="339"/>
                    <a:pt x="309" y="339"/>
                  </a:cubicBezTo>
                  <a:cubicBezTo>
                    <a:pt x="318" y="326"/>
                    <a:pt x="318" y="326"/>
                    <a:pt x="318" y="326"/>
                  </a:cubicBezTo>
                  <a:cubicBezTo>
                    <a:pt x="321" y="324"/>
                    <a:pt x="321" y="324"/>
                    <a:pt x="321" y="324"/>
                  </a:cubicBezTo>
                  <a:cubicBezTo>
                    <a:pt x="313" y="322"/>
                    <a:pt x="313" y="322"/>
                    <a:pt x="313" y="322"/>
                  </a:cubicBezTo>
                  <a:cubicBezTo>
                    <a:pt x="316" y="316"/>
                    <a:pt x="316" y="316"/>
                    <a:pt x="316" y="316"/>
                  </a:cubicBezTo>
                  <a:cubicBezTo>
                    <a:pt x="315" y="310"/>
                    <a:pt x="315" y="310"/>
                    <a:pt x="315" y="310"/>
                  </a:cubicBezTo>
                  <a:cubicBezTo>
                    <a:pt x="324" y="308"/>
                    <a:pt x="324" y="308"/>
                    <a:pt x="324" y="308"/>
                  </a:cubicBezTo>
                  <a:cubicBezTo>
                    <a:pt x="328" y="303"/>
                    <a:pt x="328" y="303"/>
                    <a:pt x="328" y="303"/>
                  </a:cubicBezTo>
                  <a:cubicBezTo>
                    <a:pt x="330" y="306"/>
                    <a:pt x="330" y="306"/>
                    <a:pt x="330" y="306"/>
                  </a:cubicBezTo>
                  <a:cubicBezTo>
                    <a:pt x="333" y="318"/>
                    <a:pt x="333" y="318"/>
                    <a:pt x="333" y="318"/>
                  </a:cubicBezTo>
                  <a:cubicBezTo>
                    <a:pt x="350" y="321"/>
                    <a:pt x="350" y="321"/>
                    <a:pt x="350" y="321"/>
                  </a:cubicBezTo>
                  <a:cubicBezTo>
                    <a:pt x="366" y="328"/>
                    <a:pt x="366" y="328"/>
                    <a:pt x="366" y="328"/>
                  </a:cubicBezTo>
                  <a:cubicBezTo>
                    <a:pt x="370" y="334"/>
                    <a:pt x="370" y="334"/>
                    <a:pt x="370" y="334"/>
                  </a:cubicBezTo>
                  <a:cubicBezTo>
                    <a:pt x="381" y="334"/>
                    <a:pt x="381" y="334"/>
                    <a:pt x="381" y="334"/>
                  </a:cubicBezTo>
                  <a:cubicBezTo>
                    <a:pt x="386" y="338"/>
                    <a:pt x="386" y="338"/>
                    <a:pt x="386" y="338"/>
                  </a:cubicBezTo>
                  <a:cubicBezTo>
                    <a:pt x="395" y="326"/>
                    <a:pt x="395" y="326"/>
                    <a:pt x="395" y="326"/>
                  </a:cubicBezTo>
                  <a:cubicBezTo>
                    <a:pt x="395" y="320"/>
                    <a:pt x="395" y="320"/>
                    <a:pt x="395" y="320"/>
                  </a:cubicBezTo>
                  <a:cubicBezTo>
                    <a:pt x="390" y="320"/>
                    <a:pt x="390" y="320"/>
                    <a:pt x="390" y="320"/>
                  </a:cubicBezTo>
                  <a:cubicBezTo>
                    <a:pt x="376" y="309"/>
                    <a:pt x="376" y="309"/>
                    <a:pt x="376" y="309"/>
                  </a:cubicBezTo>
                  <a:cubicBezTo>
                    <a:pt x="353" y="306"/>
                    <a:pt x="353" y="306"/>
                    <a:pt x="353" y="306"/>
                  </a:cubicBezTo>
                  <a:cubicBezTo>
                    <a:pt x="340" y="297"/>
                    <a:pt x="340" y="297"/>
                    <a:pt x="340" y="297"/>
                  </a:cubicBezTo>
                  <a:cubicBezTo>
                    <a:pt x="344" y="286"/>
                    <a:pt x="344" y="286"/>
                    <a:pt x="344" y="286"/>
                  </a:cubicBezTo>
                  <a:cubicBezTo>
                    <a:pt x="354" y="287"/>
                    <a:pt x="354" y="287"/>
                    <a:pt x="354" y="287"/>
                  </a:cubicBezTo>
                  <a:cubicBezTo>
                    <a:pt x="354" y="285"/>
                    <a:pt x="354" y="285"/>
                    <a:pt x="354" y="285"/>
                  </a:cubicBezTo>
                  <a:cubicBezTo>
                    <a:pt x="347" y="281"/>
                    <a:pt x="347" y="281"/>
                    <a:pt x="347" y="281"/>
                  </a:cubicBezTo>
                  <a:cubicBezTo>
                    <a:pt x="347" y="279"/>
                    <a:pt x="347" y="279"/>
                    <a:pt x="347" y="279"/>
                  </a:cubicBezTo>
                  <a:cubicBezTo>
                    <a:pt x="360" y="279"/>
                    <a:pt x="360" y="279"/>
                    <a:pt x="360" y="279"/>
                  </a:cubicBezTo>
                  <a:cubicBezTo>
                    <a:pt x="367" y="266"/>
                    <a:pt x="367" y="266"/>
                    <a:pt x="367" y="266"/>
                  </a:cubicBezTo>
                  <a:cubicBezTo>
                    <a:pt x="362" y="259"/>
                    <a:pt x="362" y="259"/>
                    <a:pt x="362" y="259"/>
                  </a:cubicBezTo>
                  <a:cubicBezTo>
                    <a:pt x="361" y="248"/>
                    <a:pt x="361" y="248"/>
                    <a:pt x="361" y="248"/>
                  </a:cubicBezTo>
                  <a:cubicBezTo>
                    <a:pt x="355" y="249"/>
                    <a:pt x="355" y="249"/>
                    <a:pt x="355" y="249"/>
                  </a:cubicBezTo>
                  <a:cubicBezTo>
                    <a:pt x="347" y="257"/>
                    <a:pt x="347" y="257"/>
                    <a:pt x="347" y="257"/>
                  </a:cubicBezTo>
                  <a:cubicBezTo>
                    <a:pt x="345" y="268"/>
                    <a:pt x="345" y="268"/>
                    <a:pt x="345" y="268"/>
                  </a:cubicBezTo>
                  <a:cubicBezTo>
                    <a:pt x="332" y="265"/>
                    <a:pt x="332" y="265"/>
                    <a:pt x="332" y="265"/>
                  </a:cubicBezTo>
                  <a:cubicBezTo>
                    <a:pt x="328" y="258"/>
                    <a:pt x="328" y="258"/>
                    <a:pt x="328" y="258"/>
                  </a:cubicBezTo>
                  <a:cubicBezTo>
                    <a:pt x="337" y="249"/>
                    <a:pt x="334" y="252"/>
                    <a:pt x="343" y="244"/>
                  </a:cubicBezTo>
                  <a:cubicBezTo>
                    <a:pt x="334" y="218"/>
                    <a:pt x="334" y="218"/>
                    <a:pt x="334" y="218"/>
                  </a:cubicBezTo>
                  <a:cubicBezTo>
                    <a:pt x="321" y="204"/>
                    <a:pt x="321" y="204"/>
                    <a:pt x="321" y="204"/>
                  </a:cubicBezTo>
                  <a:cubicBezTo>
                    <a:pt x="325" y="175"/>
                    <a:pt x="325" y="175"/>
                    <a:pt x="325" y="175"/>
                  </a:cubicBezTo>
                  <a:cubicBezTo>
                    <a:pt x="324" y="173"/>
                    <a:pt x="324" y="173"/>
                    <a:pt x="324" y="173"/>
                  </a:cubicBezTo>
                  <a:cubicBezTo>
                    <a:pt x="317" y="174"/>
                    <a:pt x="333" y="173"/>
                    <a:pt x="186" y="179"/>
                  </a:cubicBezTo>
                  <a:cubicBezTo>
                    <a:pt x="183" y="170"/>
                    <a:pt x="183" y="170"/>
                    <a:pt x="183" y="170"/>
                  </a:cubicBezTo>
                  <a:cubicBezTo>
                    <a:pt x="186" y="136"/>
                    <a:pt x="186" y="136"/>
                    <a:pt x="186" y="136"/>
                  </a:cubicBezTo>
                  <a:cubicBezTo>
                    <a:pt x="221" y="76"/>
                    <a:pt x="221" y="76"/>
                    <a:pt x="221" y="76"/>
                  </a:cubicBezTo>
                  <a:cubicBezTo>
                    <a:pt x="217" y="66"/>
                    <a:pt x="217" y="66"/>
                    <a:pt x="217" y="66"/>
                  </a:cubicBezTo>
                  <a:cubicBezTo>
                    <a:pt x="223" y="64"/>
                    <a:pt x="223" y="64"/>
                    <a:pt x="223" y="64"/>
                  </a:cubicBezTo>
                  <a:cubicBezTo>
                    <a:pt x="224" y="56"/>
                    <a:pt x="224" y="56"/>
                    <a:pt x="224" y="56"/>
                  </a:cubicBezTo>
                  <a:cubicBezTo>
                    <a:pt x="216" y="48"/>
                    <a:pt x="216" y="48"/>
                    <a:pt x="216" y="48"/>
                  </a:cubicBezTo>
                  <a:cubicBezTo>
                    <a:pt x="216" y="41"/>
                    <a:pt x="216" y="41"/>
                    <a:pt x="216" y="41"/>
                  </a:cubicBezTo>
                  <a:cubicBezTo>
                    <a:pt x="208" y="23"/>
                    <a:pt x="208" y="23"/>
                    <a:pt x="208" y="23"/>
                  </a:cubicBezTo>
                  <a:cubicBezTo>
                    <a:pt x="206" y="0"/>
                    <a:pt x="206" y="4"/>
                    <a:pt x="207" y="0"/>
                  </a:cubicBezTo>
                  <a:cubicBezTo>
                    <a:pt x="77" y="4"/>
                    <a:pt x="124" y="3"/>
                    <a:pt x="0" y="3"/>
                  </a:cubicBezTo>
                  <a:cubicBezTo>
                    <a:pt x="2" y="32"/>
                    <a:pt x="2" y="63"/>
                    <a:pt x="7" y="95"/>
                  </a:cubicBezTo>
                  <a:cubicBezTo>
                    <a:pt x="17" y="113"/>
                    <a:pt x="17" y="113"/>
                    <a:pt x="17" y="113"/>
                  </a:cubicBezTo>
                  <a:cubicBezTo>
                    <a:pt x="21" y="130"/>
                    <a:pt x="21" y="130"/>
                    <a:pt x="21" y="130"/>
                  </a:cubicBezTo>
                  <a:cubicBezTo>
                    <a:pt x="38" y="154"/>
                    <a:pt x="38" y="154"/>
                    <a:pt x="38" y="154"/>
                  </a:cubicBezTo>
                  <a:cubicBezTo>
                    <a:pt x="39" y="167"/>
                    <a:pt x="39" y="167"/>
                    <a:pt x="39" y="167"/>
                  </a:cubicBezTo>
                  <a:cubicBezTo>
                    <a:pt x="42" y="170"/>
                    <a:pt x="42" y="170"/>
                    <a:pt x="42" y="170"/>
                  </a:cubicBezTo>
                  <a:cubicBezTo>
                    <a:pt x="39" y="203"/>
                    <a:pt x="39" y="203"/>
                    <a:pt x="39" y="203"/>
                  </a:cubicBezTo>
                  <a:cubicBezTo>
                    <a:pt x="28" y="222"/>
                    <a:pt x="28" y="222"/>
                    <a:pt x="28" y="222"/>
                  </a:cubicBezTo>
                  <a:cubicBezTo>
                    <a:pt x="32" y="231"/>
                    <a:pt x="32" y="231"/>
                    <a:pt x="32" y="231"/>
                  </a:cubicBezTo>
                  <a:cubicBezTo>
                    <a:pt x="30" y="245"/>
                    <a:pt x="31" y="237"/>
                    <a:pt x="27" y="271"/>
                  </a:cubicBezTo>
                  <a:cubicBezTo>
                    <a:pt x="22" y="283"/>
                    <a:pt x="22" y="283"/>
                    <a:pt x="22" y="283"/>
                  </a:cubicBezTo>
                  <a:cubicBezTo>
                    <a:pt x="23" y="298"/>
                    <a:pt x="23" y="298"/>
                    <a:pt x="23" y="298"/>
                  </a:cubicBezTo>
                  <a:lnTo>
                    <a:pt x="42" y="292"/>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3">
              <a:extLst>
                <a:ext uri="{FF2B5EF4-FFF2-40B4-BE49-F238E27FC236}">
                  <a16:creationId xmlns:a16="http://schemas.microsoft.com/office/drawing/2014/main" id="{D1938723-EAC5-4A67-BEB2-BB74BB5310CB}"/>
                </a:ext>
              </a:extLst>
            </p:cNvPr>
            <p:cNvSpPr>
              <a:spLocks noEditPoints="1"/>
            </p:cNvSpPr>
            <p:nvPr/>
          </p:nvSpPr>
          <p:spPr bwMode="auto">
            <a:xfrm>
              <a:off x="16264925" y="6544313"/>
              <a:ext cx="668498" cy="352818"/>
            </a:xfrm>
            <a:custGeom>
              <a:avLst/>
              <a:gdLst>
                <a:gd name="T0" fmla="*/ 178 w 247"/>
                <a:gd name="T1" fmla="*/ 118 h 130"/>
                <a:gd name="T2" fmla="*/ 176 w 247"/>
                <a:gd name="T3" fmla="*/ 109 h 130"/>
                <a:gd name="T4" fmla="*/ 179 w 247"/>
                <a:gd name="T5" fmla="*/ 103 h 130"/>
                <a:gd name="T6" fmla="*/ 191 w 247"/>
                <a:gd name="T7" fmla="*/ 97 h 130"/>
                <a:gd name="T8" fmla="*/ 194 w 247"/>
                <a:gd name="T9" fmla="*/ 109 h 130"/>
                <a:gd name="T10" fmla="*/ 192 w 247"/>
                <a:gd name="T11" fmla="*/ 116 h 130"/>
                <a:gd name="T12" fmla="*/ 182 w 247"/>
                <a:gd name="T13" fmla="*/ 122 h 130"/>
                <a:gd name="T14" fmla="*/ 182 w 247"/>
                <a:gd name="T15" fmla="*/ 126 h 130"/>
                <a:gd name="T16" fmla="*/ 206 w 247"/>
                <a:gd name="T17" fmla="*/ 102 h 130"/>
                <a:gd name="T18" fmla="*/ 238 w 247"/>
                <a:gd name="T19" fmla="*/ 89 h 130"/>
                <a:gd name="T20" fmla="*/ 233 w 247"/>
                <a:gd name="T21" fmla="*/ 68 h 130"/>
                <a:gd name="T22" fmla="*/ 225 w 247"/>
                <a:gd name="T23" fmla="*/ 58 h 130"/>
                <a:gd name="T24" fmla="*/ 218 w 247"/>
                <a:gd name="T25" fmla="*/ 55 h 130"/>
                <a:gd name="T26" fmla="*/ 210 w 247"/>
                <a:gd name="T27" fmla="*/ 56 h 130"/>
                <a:gd name="T28" fmla="*/ 208 w 247"/>
                <a:gd name="T29" fmla="*/ 58 h 130"/>
                <a:gd name="T30" fmla="*/ 212 w 247"/>
                <a:gd name="T31" fmla="*/ 63 h 130"/>
                <a:gd name="T32" fmla="*/ 218 w 247"/>
                <a:gd name="T33" fmla="*/ 60 h 130"/>
                <a:gd name="T34" fmla="*/ 226 w 247"/>
                <a:gd name="T35" fmla="*/ 66 h 130"/>
                <a:gd name="T36" fmla="*/ 229 w 247"/>
                <a:gd name="T37" fmla="*/ 77 h 130"/>
                <a:gd name="T38" fmla="*/ 222 w 247"/>
                <a:gd name="T39" fmla="*/ 84 h 130"/>
                <a:gd name="T40" fmla="*/ 213 w 247"/>
                <a:gd name="T41" fmla="*/ 88 h 130"/>
                <a:gd name="T42" fmla="*/ 198 w 247"/>
                <a:gd name="T43" fmla="*/ 86 h 130"/>
                <a:gd name="T44" fmla="*/ 174 w 247"/>
                <a:gd name="T45" fmla="*/ 52 h 130"/>
                <a:gd name="T46" fmla="*/ 166 w 247"/>
                <a:gd name="T47" fmla="*/ 52 h 130"/>
                <a:gd name="T48" fmla="*/ 162 w 247"/>
                <a:gd name="T49" fmla="*/ 55 h 130"/>
                <a:gd name="T50" fmla="*/ 154 w 247"/>
                <a:gd name="T51" fmla="*/ 44 h 130"/>
                <a:gd name="T52" fmla="*/ 165 w 247"/>
                <a:gd name="T53" fmla="*/ 18 h 130"/>
                <a:gd name="T54" fmla="*/ 154 w 247"/>
                <a:gd name="T55" fmla="*/ 0 h 130"/>
                <a:gd name="T56" fmla="*/ 139 w 247"/>
                <a:gd name="T57" fmla="*/ 7 h 130"/>
                <a:gd name="T58" fmla="*/ 132 w 247"/>
                <a:gd name="T59" fmla="*/ 19 h 130"/>
                <a:gd name="T60" fmla="*/ 3 w 247"/>
                <a:gd name="T61" fmla="*/ 48 h 130"/>
                <a:gd name="T62" fmla="*/ 4 w 247"/>
                <a:gd name="T63" fmla="*/ 110 h 130"/>
                <a:gd name="T64" fmla="*/ 136 w 247"/>
                <a:gd name="T65" fmla="*/ 79 h 130"/>
                <a:gd name="T66" fmla="*/ 170 w 247"/>
                <a:gd name="T67" fmla="*/ 122 h 130"/>
                <a:gd name="T68" fmla="*/ 178 w 247"/>
                <a:gd name="T69" fmla="*/ 118 h 130"/>
                <a:gd name="T70" fmla="*/ 228 w 247"/>
                <a:gd name="T71" fmla="*/ 124 h 130"/>
                <a:gd name="T72" fmla="*/ 237 w 247"/>
                <a:gd name="T73" fmla="*/ 121 h 130"/>
                <a:gd name="T74" fmla="*/ 239 w 247"/>
                <a:gd name="T75" fmla="*/ 114 h 130"/>
                <a:gd name="T76" fmla="*/ 243 w 247"/>
                <a:gd name="T77" fmla="*/ 114 h 130"/>
                <a:gd name="T78" fmla="*/ 247 w 247"/>
                <a:gd name="T79" fmla="*/ 124 h 130"/>
                <a:gd name="T80" fmla="*/ 242 w 247"/>
                <a:gd name="T81" fmla="*/ 126 h 130"/>
                <a:gd name="T82" fmla="*/ 226 w 247"/>
                <a:gd name="T83" fmla="*/ 126 h 130"/>
                <a:gd name="T84" fmla="*/ 228 w 247"/>
                <a:gd name="T85" fmla="*/ 124 h 130"/>
                <a:gd name="T86" fmla="*/ 190 w 247"/>
                <a:gd name="T87" fmla="*/ 127 h 130"/>
                <a:gd name="T88" fmla="*/ 200 w 247"/>
                <a:gd name="T89" fmla="*/ 116 h 130"/>
                <a:gd name="T90" fmla="*/ 206 w 247"/>
                <a:gd name="T91" fmla="*/ 116 h 130"/>
                <a:gd name="T92" fmla="*/ 213 w 247"/>
                <a:gd name="T93" fmla="*/ 122 h 130"/>
                <a:gd name="T94" fmla="*/ 195 w 247"/>
                <a:gd name="T95" fmla="*/ 130 h 130"/>
                <a:gd name="T96" fmla="*/ 190 w 247"/>
                <a:gd name="T97" fmla="*/ 12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7" h="130">
                  <a:moveTo>
                    <a:pt x="178" y="118"/>
                  </a:moveTo>
                  <a:cubicBezTo>
                    <a:pt x="176" y="109"/>
                    <a:pt x="176" y="109"/>
                    <a:pt x="176" y="109"/>
                  </a:cubicBezTo>
                  <a:cubicBezTo>
                    <a:pt x="179" y="103"/>
                    <a:pt x="179" y="103"/>
                    <a:pt x="179" y="103"/>
                  </a:cubicBezTo>
                  <a:cubicBezTo>
                    <a:pt x="191" y="97"/>
                    <a:pt x="191" y="97"/>
                    <a:pt x="191" y="97"/>
                  </a:cubicBezTo>
                  <a:cubicBezTo>
                    <a:pt x="194" y="109"/>
                    <a:pt x="194" y="109"/>
                    <a:pt x="194" y="109"/>
                  </a:cubicBezTo>
                  <a:cubicBezTo>
                    <a:pt x="192" y="116"/>
                    <a:pt x="192" y="116"/>
                    <a:pt x="192" y="116"/>
                  </a:cubicBezTo>
                  <a:cubicBezTo>
                    <a:pt x="182" y="122"/>
                    <a:pt x="182" y="122"/>
                    <a:pt x="182" y="122"/>
                  </a:cubicBezTo>
                  <a:cubicBezTo>
                    <a:pt x="182" y="126"/>
                    <a:pt x="182" y="126"/>
                    <a:pt x="182" y="126"/>
                  </a:cubicBezTo>
                  <a:cubicBezTo>
                    <a:pt x="192" y="119"/>
                    <a:pt x="187" y="124"/>
                    <a:pt x="206" y="102"/>
                  </a:cubicBezTo>
                  <a:cubicBezTo>
                    <a:pt x="225" y="93"/>
                    <a:pt x="217" y="96"/>
                    <a:pt x="238" y="89"/>
                  </a:cubicBezTo>
                  <a:cubicBezTo>
                    <a:pt x="237" y="77"/>
                    <a:pt x="238" y="82"/>
                    <a:pt x="233" y="68"/>
                  </a:cubicBezTo>
                  <a:cubicBezTo>
                    <a:pt x="225" y="58"/>
                    <a:pt x="225" y="58"/>
                    <a:pt x="225" y="58"/>
                  </a:cubicBezTo>
                  <a:cubicBezTo>
                    <a:pt x="218" y="55"/>
                    <a:pt x="218" y="55"/>
                    <a:pt x="218" y="55"/>
                  </a:cubicBezTo>
                  <a:cubicBezTo>
                    <a:pt x="210" y="56"/>
                    <a:pt x="210" y="56"/>
                    <a:pt x="210" y="56"/>
                  </a:cubicBezTo>
                  <a:cubicBezTo>
                    <a:pt x="208" y="58"/>
                    <a:pt x="208" y="58"/>
                    <a:pt x="208" y="58"/>
                  </a:cubicBezTo>
                  <a:cubicBezTo>
                    <a:pt x="212" y="63"/>
                    <a:pt x="212" y="63"/>
                    <a:pt x="212" y="63"/>
                  </a:cubicBezTo>
                  <a:cubicBezTo>
                    <a:pt x="218" y="60"/>
                    <a:pt x="218" y="60"/>
                    <a:pt x="218" y="60"/>
                  </a:cubicBezTo>
                  <a:cubicBezTo>
                    <a:pt x="226" y="66"/>
                    <a:pt x="226" y="66"/>
                    <a:pt x="226" y="66"/>
                  </a:cubicBezTo>
                  <a:cubicBezTo>
                    <a:pt x="229" y="77"/>
                    <a:pt x="229" y="77"/>
                    <a:pt x="229" y="77"/>
                  </a:cubicBezTo>
                  <a:cubicBezTo>
                    <a:pt x="222" y="84"/>
                    <a:pt x="222" y="84"/>
                    <a:pt x="222" y="84"/>
                  </a:cubicBezTo>
                  <a:cubicBezTo>
                    <a:pt x="213" y="88"/>
                    <a:pt x="213" y="88"/>
                    <a:pt x="213" y="88"/>
                  </a:cubicBezTo>
                  <a:cubicBezTo>
                    <a:pt x="198" y="86"/>
                    <a:pt x="198" y="86"/>
                    <a:pt x="198" y="86"/>
                  </a:cubicBezTo>
                  <a:cubicBezTo>
                    <a:pt x="180" y="57"/>
                    <a:pt x="185" y="65"/>
                    <a:pt x="174" y="52"/>
                  </a:cubicBezTo>
                  <a:cubicBezTo>
                    <a:pt x="166" y="52"/>
                    <a:pt x="166" y="52"/>
                    <a:pt x="166" y="52"/>
                  </a:cubicBezTo>
                  <a:cubicBezTo>
                    <a:pt x="162" y="55"/>
                    <a:pt x="162" y="55"/>
                    <a:pt x="162" y="55"/>
                  </a:cubicBezTo>
                  <a:cubicBezTo>
                    <a:pt x="154" y="44"/>
                    <a:pt x="154" y="44"/>
                    <a:pt x="154" y="44"/>
                  </a:cubicBezTo>
                  <a:cubicBezTo>
                    <a:pt x="156" y="37"/>
                    <a:pt x="154" y="42"/>
                    <a:pt x="165" y="18"/>
                  </a:cubicBezTo>
                  <a:cubicBezTo>
                    <a:pt x="154" y="0"/>
                    <a:pt x="154" y="0"/>
                    <a:pt x="154" y="0"/>
                  </a:cubicBezTo>
                  <a:cubicBezTo>
                    <a:pt x="139" y="7"/>
                    <a:pt x="139" y="7"/>
                    <a:pt x="139" y="7"/>
                  </a:cubicBezTo>
                  <a:cubicBezTo>
                    <a:pt x="132" y="19"/>
                    <a:pt x="132" y="19"/>
                    <a:pt x="132" y="19"/>
                  </a:cubicBezTo>
                  <a:cubicBezTo>
                    <a:pt x="42" y="42"/>
                    <a:pt x="71" y="35"/>
                    <a:pt x="3" y="48"/>
                  </a:cubicBezTo>
                  <a:cubicBezTo>
                    <a:pt x="0" y="98"/>
                    <a:pt x="0" y="85"/>
                    <a:pt x="4" y="110"/>
                  </a:cubicBezTo>
                  <a:cubicBezTo>
                    <a:pt x="109" y="87"/>
                    <a:pt x="80" y="93"/>
                    <a:pt x="136" y="79"/>
                  </a:cubicBezTo>
                  <a:cubicBezTo>
                    <a:pt x="153" y="92"/>
                    <a:pt x="160" y="107"/>
                    <a:pt x="170" y="122"/>
                  </a:cubicBezTo>
                  <a:lnTo>
                    <a:pt x="178" y="118"/>
                  </a:lnTo>
                  <a:close/>
                  <a:moveTo>
                    <a:pt x="228" y="124"/>
                  </a:moveTo>
                  <a:cubicBezTo>
                    <a:pt x="237" y="121"/>
                    <a:pt x="237" y="121"/>
                    <a:pt x="237" y="121"/>
                  </a:cubicBezTo>
                  <a:cubicBezTo>
                    <a:pt x="239" y="114"/>
                    <a:pt x="239" y="114"/>
                    <a:pt x="239" y="114"/>
                  </a:cubicBezTo>
                  <a:cubicBezTo>
                    <a:pt x="243" y="114"/>
                    <a:pt x="243" y="114"/>
                    <a:pt x="243" y="114"/>
                  </a:cubicBezTo>
                  <a:cubicBezTo>
                    <a:pt x="247" y="124"/>
                    <a:pt x="247" y="124"/>
                    <a:pt x="247" y="124"/>
                  </a:cubicBezTo>
                  <a:cubicBezTo>
                    <a:pt x="242" y="126"/>
                    <a:pt x="242" y="126"/>
                    <a:pt x="242" y="126"/>
                  </a:cubicBezTo>
                  <a:cubicBezTo>
                    <a:pt x="226" y="126"/>
                    <a:pt x="226" y="126"/>
                    <a:pt x="226" y="126"/>
                  </a:cubicBezTo>
                  <a:lnTo>
                    <a:pt x="228" y="124"/>
                  </a:lnTo>
                  <a:close/>
                  <a:moveTo>
                    <a:pt x="190" y="127"/>
                  </a:moveTo>
                  <a:cubicBezTo>
                    <a:pt x="200" y="116"/>
                    <a:pt x="200" y="116"/>
                    <a:pt x="200" y="116"/>
                  </a:cubicBezTo>
                  <a:cubicBezTo>
                    <a:pt x="206" y="116"/>
                    <a:pt x="206" y="116"/>
                    <a:pt x="206" y="116"/>
                  </a:cubicBezTo>
                  <a:cubicBezTo>
                    <a:pt x="213" y="122"/>
                    <a:pt x="213" y="122"/>
                    <a:pt x="213" y="122"/>
                  </a:cubicBezTo>
                  <a:cubicBezTo>
                    <a:pt x="201" y="127"/>
                    <a:pt x="206" y="125"/>
                    <a:pt x="195" y="130"/>
                  </a:cubicBezTo>
                  <a:lnTo>
                    <a:pt x="190" y="127"/>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4">
              <a:extLst>
                <a:ext uri="{FF2B5EF4-FFF2-40B4-BE49-F238E27FC236}">
                  <a16:creationId xmlns:a16="http://schemas.microsoft.com/office/drawing/2014/main" id="{5BF2B1B3-96BB-44F9-AF42-57FB88D31BC5}"/>
                </a:ext>
              </a:extLst>
            </p:cNvPr>
            <p:cNvSpPr>
              <a:spLocks noEditPoints="1"/>
            </p:cNvSpPr>
            <p:nvPr/>
          </p:nvSpPr>
          <p:spPr bwMode="auto">
            <a:xfrm>
              <a:off x="15336456" y="7478973"/>
              <a:ext cx="863477" cy="448761"/>
            </a:xfrm>
            <a:custGeom>
              <a:avLst/>
              <a:gdLst>
                <a:gd name="T0" fmla="*/ 316 w 318"/>
                <a:gd name="T1" fmla="*/ 124 h 165"/>
                <a:gd name="T2" fmla="*/ 270 w 318"/>
                <a:gd name="T3" fmla="*/ 111 h 165"/>
                <a:gd name="T4" fmla="*/ 0 w 318"/>
                <a:gd name="T5" fmla="*/ 51 h 165"/>
                <a:gd name="T6" fmla="*/ 27 w 318"/>
                <a:gd name="T7" fmla="*/ 73 h 165"/>
                <a:gd name="T8" fmla="*/ 50 w 318"/>
                <a:gd name="T9" fmla="*/ 53 h 165"/>
                <a:gd name="T10" fmla="*/ 67 w 318"/>
                <a:gd name="T11" fmla="*/ 55 h 165"/>
                <a:gd name="T12" fmla="*/ 94 w 318"/>
                <a:gd name="T13" fmla="*/ 38 h 165"/>
                <a:gd name="T14" fmla="*/ 123 w 318"/>
                <a:gd name="T15" fmla="*/ 61 h 165"/>
                <a:gd name="T16" fmla="*/ 140 w 318"/>
                <a:gd name="T17" fmla="*/ 79 h 165"/>
                <a:gd name="T18" fmla="*/ 172 w 318"/>
                <a:gd name="T19" fmla="*/ 77 h 165"/>
                <a:gd name="T20" fmla="*/ 178 w 318"/>
                <a:gd name="T21" fmla="*/ 100 h 165"/>
                <a:gd name="T22" fmla="*/ 168 w 318"/>
                <a:gd name="T23" fmla="*/ 124 h 165"/>
                <a:gd name="T24" fmla="*/ 169 w 318"/>
                <a:gd name="T25" fmla="*/ 135 h 165"/>
                <a:gd name="T26" fmla="*/ 191 w 318"/>
                <a:gd name="T27" fmla="*/ 145 h 165"/>
                <a:gd name="T28" fmla="*/ 229 w 318"/>
                <a:gd name="T29" fmla="*/ 150 h 165"/>
                <a:gd name="T30" fmla="*/ 227 w 318"/>
                <a:gd name="T31" fmla="*/ 133 h 165"/>
                <a:gd name="T32" fmla="*/ 217 w 318"/>
                <a:gd name="T33" fmla="*/ 117 h 165"/>
                <a:gd name="T34" fmla="*/ 214 w 318"/>
                <a:gd name="T35" fmla="*/ 74 h 165"/>
                <a:gd name="T36" fmla="*/ 208 w 318"/>
                <a:gd name="T37" fmla="*/ 61 h 165"/>
                <a:gd name="T38" fmla="*/ 231 w 318"/>
                <a:gd name="T39" fmla="*/ 31 h 165"/>
                <a:gd name="T40" fmla="*/ 227 w 318"/>
                <a:gd name="T41" fmla="*/ 42 h 165"/>
                <a:gd name="T42" fmla="*/ 223 w 318"/>
                <a:gd name="T43" fmla="*/ 61 h 165"/>
                <a:gd name="T44" fmla="*/ 232 w 318"/>
                <a:gd name="T45" fmla="*/ 84 h 165"/>
                <a:gd name="T46" fmla="*/ 225 w 318"/>
                <a:gd name="T47" fmla="*/ 103 h 165"/>
                <a:gd name="T48" fmla="*/ 232 w 318"/>
                <a:gd name="T49" fmla="*/ 94 h 165"/>
                <a:gd name="T50" fmla="*/ 232 w 318"/>
                <a:gd name="T51" fmla="*/ 107 h 165"/>
                <a:gd name="T52" fmla="*/ 241 w 318"/>
                <a:gd name="T53" fmla="*/ 134 h 165"/>
                <a:gd name="T54" fmla="*/ 263 w 318"/>
                <a:gd name="T55" fmla="*/ 133 h 165"/>
                <a:gd name="T56" fmla="*/ 280 w 318"/>
                <a:gd name="T57" fmla="*/ 151 h 165"/>
                <a:gd name="T58" fmla="*/ 251 w 318"/>
                <a:gd name="T59" fmla="*/ 140 h 165"/>
                <a:gd name="T60" fmla="*/ 256 w 318"/>
                <a:gd name="T61" fmla="*/ 157 h 165"/>
                <a:gd name="T62" fmla="*/ 259 w 318"/>
                <a:gd name="T63" fmla="*/ 1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8" h="165">
                  <a:moveTo>
                    <a:pt x="309" y="139"/>
                  </a:moveTo>
                  <a:cubicBezTo>
                    <a:pt x="316" y="124"/>
                    <a:pt x="316" y="124"/>
                    <a:pt x="316" y="124"/>
                  </a:cubicBezTo>
                  <a:cubicBezTo>
                    <a:pt x="318" y="105"/>
                    <a:pt x="318" y="105"/>
                    <a:pt x="318" y="105"/>
                  </a:cubicBezTo>
                  <a:cubicBezTo>
                    <a:pt x="287" y="110"/>
                    <a:pt x="298" y="109"/>
                    <a:pt x="270" y="111"/>
                  </a:cubicBezTo>
                  <a:cubicBezTo>
                    <a:pt x="245" y="0"/>
                    <a:pt x="260" y="66"/>
                    <a:pt x="239" y="3"/>
                  </a:cubicBezTo>
                  <a:cubicBezTo>
                    <a:pt x="127" y="25"/>
                    <a:pt x="180" y="14"/>
                    <a:pt x="0" y="51"/>
                  </a:cubicBezTo>
                  <a:cubicBezTo>
                    <a:pt x="8" y="92"/>
                    <a:pt x="8" y="92"/>
                    <a:pt x="8" y="92"/>
                  </a:cubicBezTo>
                  <a:cubicBezTo>
                    <a:pt x="27" y="73"/>
                    <a:pt x="27" y="73"/>
                    <a:pt x="27" y="73"/>
                  </a:cubicBezTo>
                  <a:cubicBezTo>
                    <a:pt x="37" y="70"/>
                    <a:pt x="37" y="70"/>
                    <a:pt x="37" y="70"/>
                  </a:cubicBezTo>
                  <a:cubicBezTo>
                    <a:pt x="44" y="62"/>
                    <a:pt x="41" y="66"/>
                    <a:pt x="50" y="53"/>
                  </a:cubicBezTo>
                  <a:cubicBezTo>
                    <a:pt x="56" y="56"/>
                    <a:pt x="56" y="56"/>
                    <a:pt x="56" y="56"/>
                  </a:cubicBezTo>
                  <a:cubicBezTo>
                    <a:pt x="67" y="55"/>
                    <a:pt x="67" y="55"/>
                    <a:pt x="67" y="55"/>
                  </a:cubicBezTo>
                  <a:cubicBezTo>
                    <a:pt x="80" y="45"/>
                    <a:pt x="75" y="48"/>
                    <a:pt x="85" y="41"/>
                  </a:cubicBezTo>
                  <a:cubicBezTo>
                    <a:pt x="94" y="38"/>
                    <a:pt x="94" y="38"/>
                    <a:pt x="94" y="38"/>
                  </a:cubicBezTo>
                  <a:cubicBezTo>
                    <a:pt x="101" y="44"/>
                    <a:pt x="97" y="41"/>
                    <a:pt x="110" y="48"/>
                  </a:cubicBezTo>
                  <a:cubicBezTo>
                    <a:pt x="120" y="57"/>
                    <a:pt x="117" y="54"/>
                    <a:pt x="123" y="61"/>
                  </a:cubicBezTo>
                  <a:cubicBezTo>
                    <a:pt x="142" y="67"/>
                    <a:pt x="142" y="67"/>
                    <a:pt x="142" y="67"/>
                  </a:cubicBezTo>
                  <a:cubicBezTo>
                    <a:pt x="140" y="79"/>
                    <a:pt x="140" y="79"/>
                    <a:pt x="140" y="79"/>
                  </a:cubicBezTo>
                  <a:cubicBezTo>
                    <a:pt x="163" y="87"/>
                    <a:pt x="163" y="87"/>
                    <a:pt x="163" y="87"/>
                  </a:cubicBezTo>
                  <a:cubicBezTo>
                    <a:pt x="172" y="77"/>
                    <a:pt x="172" y="77"/>
                    <a:pt x="172" y="77"/>
                  </a:cubicBezTo>
                  <a:cubicBezTo>
                    <a:pt x="186" y="87"/>
                    <a:pt x="186" y="87"/>
                    <a:pt x="186" y="87"/>
                  </a:cubicBezTo>
                  <a:cubicBezTo>
                    <a:pt x="178" y="100"/>
                    <a:pt x="178" y="100"/>
                    <a:pt x="178" y="100"/>
                  </a:cubicBezTo>
                  <a:cubicBezTo>
                    <a:pt x="175" y="113"/>
                    <a:pt x="175" y="113"/>
                    <a:pt x="175" y="113"/>
                  </a:cubicBezTo>
                  <a:cubicBezTo>
                    <a:pt x="168" y="124"/>
                    <a:pt x="168" y="124"/>
                    <a:pt x="168" y="124"/>
                  </a:cubicBezTo>
                  <a:cubicBezTo>
                    <a:pt x="168" y="132"/>
                    <a:pt x="168" y="132"/>
                    <a:pt x="168" y="132"/>
                  </a:cubicBezTo>
                  <a:cubicBezTo>
                    <a:pt x="169" y="135"/>
                    <a:pt x="169" y="135"/>
                    <a:pt x="169" y="135"/>
                  </a:cubicBezTo>
                  <a:cubicBezTo>
                    <a:pt x="177" y="141"/>
                    <a:pt x="177" y="141"/>
                    <a:pt x="177" y="141"/>
                  </a:cubicBezTo>
                  <a:cubicBezTo>
                    <a:pt x="191" y="145"/>
                    <a:pt x="191" y="145"/>
                    <a:pt x="191" y="145"/>
                  </a:cubicBezTo>
                  <a:cubicBezTo>
                    <a:pt x="208" y="145"/>
                    <a:pt x="208" y="145"/>
                    <a:pt x="208" y="145"/>
                  </a:cubicBezTo>
                  <a:cubicBezTo>
                    <a:pt x="223" y="149"/>
                    <a:pt x="218" y="148"/>
                    <a:pt x="229" y="150"/>
                  </a:cubicBezTo>
                  <a:cubicBezTo>
                    <a:pt x="233" y="141"/>
                    <a:pt x="233" y="141"/>
                    <a:pt x="233" y="141"/>
                  </a:cubicBezTo>
                  <a:cubicBezTo>
                    <a:pt x="227" y="133"/>
                    <a:pt x="227" y="133"/>
                    <a:pt x="227" y="133"/>
                  </a:cubicBezTo>
                  <a:cubicBezTo>
                    <a:pt x="227" y="126"/>
                    <a:pt x="227" y="126"/>
                    <a:pt x="227" y="126"/>
                  </a:cubicBezTo>
                  <a:cubicBezTo>
                    <a:pt x="217" y="117"/>
                    <a:pt x="217" y="117"/>
                    <a:pt x="217" y="117"/>
                  </a:cubicBezTo>
                  <a:cubicBezTo>
                    <a:pt x="209" y="95"/>
                    <a:pt x="209" y="95"/>
                    <a:pt x="209" y="95"/>
                  </a:cubicBezTo>
                  <a:cubicBezTo>
                    <a:pt x="214" y="74"/>
                    <a:pt x="214" y="74"/>
                    <a:pt x="214" y="74"/>
                  </a:cubicBezTo>
                  <a:cubicBezTo>
                    <a:pt x="213" y="66"/>
                    <a:pt x="213" y="66"/>
                    <a:pt x="213" y="66"/>
                  </a:cubicBezTo>
                  <a:cubicBezTo>
                    <a:pt x="208" y="61"/>
                    <a:pt x="208" y="61"/>
                    <a:pt x="208" y="61"/>
                  </a:cubicBezTo>
                  <a:cubicBezTo>
                    <a:pt x="216" y="52"/>
                    <a:pt x="213" y="53"/>
                    <a:pt x="216" y="43"/>
                  </a:cubicBezTo>
                  <a:cubicBezTo>
                    <a:pt x="225" y="37"/>
                    <a:pt x="222" y="39"/>
                    <a:pt x="231" y="31"/>
                  </a:cubicBezTo>
                  <a:cubicBezTo>
                    <a:pt x="233" y="35"/>
                    <a:pt x="233" y="35"/>
                    <a:pt x="233" y="35"/>
                  </a:cubicBezTo>
                  <a:cubicBezTo>
                    <a:pt x="227" y="42"/>
                    <a:pt x="227" y="42"/>
                    <a:pt x="227" y="42"/>
                  </a:cubicBezTo>
                  <a:cubicBezTo>
                    <a:pt x="222" y="57"/>
                    <a:pt x="222" y="57"/>
                    <a:pt x="222" y="57"/>
                  </a:cubicBezTo>
                  <a:cubicBezTo>
                    <a:pt x="223" y="61"/>
                    <a:pt x="223" y="61"/>
                    <a:pt x="223" y="61"/>
                  </a:cubicBezTo>
                  <a:cubicBezTo>
                    <a:pt x="230" y="62"/>
                    <a:pt x="230" y="62"/>
                    <a:pt x="230" y="62"/>
                  </a:cubicBezTo>
                  <a:cubicBezTo>
                    <a:pt x="232" y="84"/>
                    <a:pt x="232" y="84"/>
                    <a:pt x="232" y="84"/>
                  </a:cubicBezTo>
                  <a:cubicBezTo>
                    <a:pt x="224" y="88"/>
                    <a:pt x="224" y="88"/>
                    <a:pt x="224" y="88"/>
                  </a:cubicBezTo>
                  <a:cubicBezTo>
                    <a:pt x="225" y="103"/>
                    <a:pt x="225" y="103"/>
                    <a:pt x="225" y="103"/>
                  </a:cubicBezTo>
                  <a:cubicBezTo>
                    <a:pt x="227" y="102"/>
                    <a:pt x="227" y="102"/>
                    <a:pt x="227" y="102"/>
                  </a:cubicBezTo>
                  <a:cubicBezTo>
                    <a:pt x="232" y="94"/>
                    <a:pt x="232" y="94"/>
                    <a:pt x="232" y="94"/>
                  </a:cubicBezTo>
                  <a:cubicBezTo>
                    <a:pt x="238" y="101"/>
                    <a:pt x="238" y="101"/>
                    <a:pt x="238" y="101"/>
                  </a:cubicBezTo>
                  <a:cubicBezTo>
                    <a:pt x="232" y="107"/>
                    <a:pt x="232" y="107"/>
                    <a:pt x="232" y="107"/>
                  </a:cubicBezTo>
                  <a:cubicBezTo>
                    <a:pt x="230" y="120"/>
                    <a:pt x="230" y="120"/>
                    <a:pt x="230" y="120"/>
                  </a:cubicBezTo>
                  <a:cubicBezTo>
                    <a:pt x="241" y="134"/>
                    <a:pt x="241" y="134"/>
                    <a:pt x="241" y="134"/>
                  </a:cubicBezTo>
                  <a:cubicBezTo>
                    <a:pt x="256" y="136"/>
                    <a:pt x="256" y="136"/>
                    <a:pt x="256" y="136"/>
                  </a:cubicBezTo>
                  <a:cubicBezTo>
                    <a:pt x="263" y="133"/>
                    <a:pt x="263" y="133"/>
                    <a:pt x="263" y="133"/>
                  </a:cubicBezTo>
                  <a:cubicBezTo>
                    <a:pt x="276" y="149"/>
                    <a:pt x="276" y="149"/>
                    <a:pt x="276" y="149"/>
                  </a:cubicBezTo>
                  <a:cubicBezTo>
                    <a:pt x="280" y="151"/>
                    <a:pt x="280" y="151"/>
                    <a:pt x="280" y="151"/>
                  </a:cubicBezTo>
                  <a:lnTo>
                    <a:pt x="309" y="139"/>
                  </a:lnTo>
                  <a:close/>
                  <a:moveTo>
                    <a:pt x="251" y="140"/>
                  </a:moveTo>
                  <a:cubicBezTo>
                    <a:pt x="256" y="150"/>
                    <a:pt x="256" y="150"/>
                    <a:pt x="256" y="150"/>
                  </a:cubicBezTo>
                  <a:cubicBezTo>
                    <a:pt x="256" y="157"/>
                    <a:pt x="256" y="157"/>
                    <a:pt x="256" y="157"/>
                  </a:cubicBezTo>
                  <a:cubicBezTo>
                    <a:pt x="261" y="165"/>
                    <a:pt x="261" y="165"/>
                    <a:pt x="261" y="165"/>
                  </a:cubicBezTo>
                  <a:cubicBezTo>
                    <a:pt x="265" y="161"/>
                    <a:pt x="266" y="162"/>
                    <a:pt x="259" y="139"/>
                  </a:cubicBezTo>
                  <a:lnTo>
                    <a:pt x="251" y="140"/>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5">
              <a:extLst>
                <a:ext uri="{FF2B5EF4-FFF2-40B4-BE49-F238E27FC236}">
                  <a16:creationId xmlns:a16="http://schemas.microsoft.com/office/drawing/2014/main" id="{0F5C0085-CE02-4FFD-B735-0B851179FA8B}"/>
                </a:ext>
              </a:extLst>
            </p:cNvPr>
            <p:cNvSpPr>
              <a:spLocks noEditPoints="1"/>
            </p:cNvSpPr>
            <p:nvPr/>
          </p:nvSpPr>
          <p:spPr bwMode="auto">
            <a:xfrm>
              <a:off x="16497042" y="5393012"/>
              <a:ext cx="683973" cy="1086310"/>
            </a:xfrm>
            <a:custGeom>
              <a:avLst/>
              <a:gdLst>
                <a:gd name="T0" fmla="*/ 11 w 252"/>
                <a:gd name="T1" fmla="*/ 221 h 400"/>
                <a:gd name="T2" fmla="*/ 31 w 252"/>
                <a:gd name="T3" fmla="*/ 154 h 400"/>
                <a:gd name="T4" fmla="*/ 23 w 252"/>
                <a:gd name="T5" fmla="*/ 120 h 400"/>
                <a:gd name="T6" fmla="*/ 30 w 252"/>
                <a:gd name="T7" fmla="*/ 106 h 400"/>
                <a:gd name="T8" fmla="*/ 55 w 252"/>
                <a:gd name="T9" fmla="*/ 9 h 400"/>
                <a:gd name="T10" fmla="*/ 66 w 252"/>
                <a:gd name="T11" fmla="*/ 14 h 400"/>
                <a:gd name="T12" fmla="*/ 82 w 252"/>
                <a:gd name="T13" fmla="*/ 26 h 400"/>
                <a:gd name="T14" fmla="*/ 85 w 252"/>
                <a:gd name="T15" fmla="*/ 18 h 400"/>
                <a:gd name="T16" fmla="*/ 146 w 252"/>
                <a:gd name="T17" fmla="*/ 14 h 400"/>
                <a:gd name="T18" fmla="*/ 206 w 252"/>
                <a:gd name="T19" fmla="*/ 134 h 400"/>
                <a:gd name="T20" fmla="*/ 210 w 252"/>
                <a:gd name="T21" fmla="*/ 160 h 400"/>
                <a:gd name="T22" fmla="*/ 225 w 252"/>
                <a:gd name="T23" fmla="*/ 170 h 400"/>
                <a:gd name="T24" fmla="*/ 224 w 252"/>
                <a:gd name="T25" fmla="*/ 163 h 400"/>
                <a:gd name="T26" fmla="*/ 252 w 252"/>
                <a:gd name="T27" fmla="*/ 184 h 400"/>
                <a:gd name="T28" fmla="*/ 243 w 252"/>
                <a:gd name="T29" fmla="*/ 211 h 400"/>
                <a:gd name="T30" fmla="*/ 203 w 252"/>
                <a:gd name="T31" fmla="*/ 248 h 400"/>
                <a:gd name="T32" fmla="*/ 186 w 252"/>
                <a:gd name="T33" fmla="*/ 240 h 400"/>
                <a:gd name="T34" fmla="*/ 173 w 252"/>
                <a:gd name="T35" fmla="*/ 252 h 400"/>
                <a:gd name="T36" fmla="*/ 175 w 252"/>
                <a:gd name="T37" fmla="*/ 264 h 400"/>
                <a:gd name="T38" fmla="*/ 171 w 252"/>
                <a:gd name="T39" fmla="*/ 277 h 400"/>
                <a:gd name="T40" fmla="*/ 162 w 252"/>
                <a:gd name="T41" fmla="*/ 265 h 400"/>
                <a:gd name="T42" fmla="*/ 149 w 252"/>
                <a:gd name="T43" fmla="*/ 253 h 400"/>
                <a:gd name="T44" fmla="*/ 146 w 252"/>
                <a:gd name="T45" fmla="*/ 264 h 400"/>
                <a:gd name="T46" fmla="*/ 144 w 252"/>
                <a:gd name="T47" fmla="*/ 274 h 400"/>
                <a:gd name="T48" fmla="*/ 140 w 252"/>
                <a:gd name="T49" fmla="*/ 303 h 400"/>
                <a:gd name="T50" fmla="*/ 127 w 252"/>
                <a:gd name="T51" fmla="*/ 317 h 400"/>
                <a:gd name="T52" fmla="*/ 94 w 252"/>
                <a:gd name="T53" fmla="*/ 325 h 400"/>
                <a:gd name="T54" fmla="*/ 86 w 252"/>
                <a:gd name="T55" fmla="*/ 352 h 400"/>
                <a:gd name="T56" fmla="*/ 74 w 252"/>
                <a:gd name="T57" fmla="*/ 400 h 400"/>
                <a:gd name="T58" fmla="*/ 64 w 252"/>
                <a:gd name="T59" fmla="*/ 384 h 400"/>
                <a:gd name="T60" fmla="*/ 0 w 252"/>
                <a:gd name="T61" fmla="*/ 220 h 400"/>
                <a:gd name="T62" fmla="*/ 151 w 252"/>
                <a:gd name="T63" fmla="*/ 282 h 400"/>
                <a:gd name="T64" fmla="*/ 163 w 252"/>
                <a:gd name="T65" fmla="*/ 280 h 400"/>
                <a:gd name="T66" fmla="*/ 158 w 252"/>
                <a:gd name="T67" fmla="*/ 294 h 400"/>
                <a:gd name="T68" fmla="*/ 178 w 252"/>
                <a:gd name="T69" fmla="*/ 258 h 400"/>
                <a:gd name="T70" fmla="*/ 191 w 252"/>
                <a:gd name="T71" fmla="*/ 257 h 400"/>
                <a:gd name="T72" fmla="*/ 192 w 252"/>
                <a:gd name="T73" fmla="*/ 247 h 400"/>
                <a:gd name="T74" fmla="*/ 178 w 252"/>
                <a:gd name="T75" fmla="*/ 258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2" h="400">
                  <a:moveTo>
                    <a:pt x="5" y="220"/>
                  </a:moveTo>
                  <a:cubicBezTo>
                    <a:pt x="11" y="221"/>
                    <a:pt x="11" y="221"/>
                    <a:pt x="11" y="221"/>
                  </a:cubicBezTo>
                  <a:cubicBezTo>
                    <a:pt x="11" y="208"/>
                    <a:pt x="11" y="215"/>
                    <a:pt x="14" y="189"/>
                  </a:cubicBezTo>
                  <a:cubicBezTo>
                    <a:pt x="27" y="166"/>
                    <a:pt x="23" y="174"/>
                    <a:pt x="31" y="154"/>
                  </a:cubicBezTo>
                  <a:cubicBezTo>
                    <a:pt x="23" y="144"/>
                    <a:pt x="23" y="144"/>
                    <a:pt x="23" y="144"/>
                  </a:cubicBezTo>
                  <a:cubicBezTo>
                    <a:pt x="23" y="120"/>
                    <a:pt x="23" y="120"/>
                    <a:pt x="23" y="120"/>
                  </a:cubicBezTo>
                  <a:cubicBezTo>
                    <a:pt x="26" y="116"/>
                    <a:pt x="26" y="116"/>
                    <a:pt x="26" y="116"/>
                  </a:cubicBezTo>
                  <a:cubicBezTo>
                    <a:pt x="30" y="106"/>
                    <a:pt x="30" y="106"/>
                    <a:pt x="30" y="106"/>
                  </a:cubicBezTo>
                  <a:cubicBezTo>
                    <a:pt x="29" y="98"/>
                    <a:pt x="29" y="103"/>
                    <a:pt x="28" y="80"/>
                  </a:cubicBezTo>
                  <a:cubicBezTo>
                    <a:pt x="54" y="11"/>
                    <a:pt x="37" y="44"/>
                    <a:pt x="55" y="9"/>
                  </a:cubicBezTo>
                  <a:cubicBezTo>
                    <a:pt x="62" y="9"/>
                    <a:pt x="59" y="9"/>
                    <a:pt x="66" y="10"/>
                  </a:cubicBezTo>
                  <a:cubicBezTo>
                    <a:pt x="66" y="14"/>
                    <a:pt x="66" y="14"/>
                    <a:pt x="66" y="14"/>
                  </a:cubicBezTo>
                  <a:cubicBezTo>
                    <a:pt x="71" y="23"/>
                    <a:pt x="71" y="23"/>
                    <a:pt x="71" y="23"/>
                  </a:cubicBezTo>
                  <a:cubicBezTo>
                    <a:pt x="82" y="26"/>
                    <a:pt x="82" y="26"/>
                    <a:pt x="82" y="26"/>
                  </a:cubicBezTo>
                  <a:cubicBezTo>
                    <a:pt x="85" y="22"/>
                    <a:pt x="85" y="22"/>
                    <a:pt x="85" y="22"/>
                  </a:cubicBezTo>
                  <a:cubicBezTo>
                    <a:pt x="85" y="18"/>
                    <a:pt x="85" y="18"/>
                    <a:pt x="85" y="18"/>
                  </a:cubicBezTo>
                  <a:cubicBezTo>
                    <a:pt x="104" y="4"/>
                    <a:pt x="99" y="9"/>
                    <a:pt x="108" y="0"/>
                  </a:cubicBezTo>
                  <a:cubicBezTo>
                    <a:pt x="118" y="1"/>
                    <a:pt x="136" y="9"/>
                    <a:pt x="146" y="14"/>
                  </a:cubicBezTo>
                  <a:cubicBezTo>
                    <a:pt x="182" y="134"/>
                    <a:pt x="182" y="134"/>
                    <a:pt x="182" y="134"/>
                  </a:cubicBezTo>
                  <a:cubicBezTo>
                    <a:pt x="206" y="134"/>
                    <a:pt x="206" y="134"/>
                    <a:pt x="206" y="134"/>
                  </a:cubicBezTo>
                  <a:cubicBezTo>
                    <a:pt x="209" y="141"/>
                    <a:pt x="209" y="141"/>
                    <a:pt x="209" y="141"/>
                  </a:cubicBezTo>
                  <a:cubicBezTo>
                    <a:pt x="210" y="160"/>
                    <a:pt x="210" y="160"/>
                    <a:pt x="210" y="160"/>
                  </a:cubicBezTo>
                  <a:cubicBezTo>
                    <a:pt x="222" y="170"/>
                    <a:pt x="222" y="170"/>
                    <a:pt x="222" y="170"/>
                  </a:cubicBezTo>
                  <a:cubicBezTo>
                    <a:pt x="225" y="170"/>
                    <a:pt x="225" y="170"/>
                    <a:pt x="225" y="170"/>
                  </a:cubicBezTo>
                  <a:cubicBezTo>
                    <a:pt x="226" y="168"/>
                    <a:pt x="226" y="168"/>
                    <a:pt x="226" y="168"/>
                  </a:cubicBezTo>
                  <a:cubicBezTo>
                    <a:pt x="224" y="163"/>
                    <a:pt x="224" y="163"/>
                    <a:pt x="224" y="163"/>
                  </a:cubicBezTo>
                  <a:cubicBezTo>
                    <a:pt x="235" y="161"/>
                    <a:pt x="235" y="161"/>
                    <a:pt x="235" y="161"/>
                  </a:cubicBezTo>
                  <a:cubicBezTo>
                    <a:pt x="244" y="172"/>
                    <a:pt x="240" y="166"/>
                    <a:pt x="252" y="184"/>
                  </a:cubicBezTo>
                  <a:cubicBezTo>
                    <a:pt x="252" y="192"/>
                    <a:pt x="252" y="192"/>
                    <a:pt x="252" y="192"/>
                  </a:cubicBezTo>
                  <a:cubicBezTo>
                    <a:pt x="243" y="211"/>
                    <a:pt x="243" y="211"/>
                    <a:pt x="243" y="211"/>
                  </a:cubicBezTo>
                  <a:cubicBezTo>
                    <a:pt x="236" y="213"/>
                    <a:pt x="236" y="213"/>
                    <a:pt x="236" y="213"/>
                  </a:cubicBezTo>
                  <a:cubicBezTo>
                    <a:pt x="218" y="229"/>
                    <a:pt x="226" y="221"/>
                    <a:pt x="203" y="248"/>
                  </a:cubicBezTo>
                  <a:cubicBezTo>
                    <a:pt x="197" y="248"/>
                    <a:pt x="196" y="249"/>
                    <a:pt x="194" y="239"/>
                  </a:cubicBezTo>
                  <a:cubicBezTo>
                    <a:pt x="186" y="240"/>
                    <a:pt x="186" y="240"/>
                    <a:pt x="186" y="240"/>
                  </a:cubicBezTo>
                  <a:cubicBezTo>
                    <a:pt x="182" y="246"/>
                    <a:pt x="182" y="246"/>
                    <a:pt x="182" y="246"/>
                  </a:cubicBezTo>
                  <a:cubicBezTo>
                    <a:pt x="173" y="252"/>
                    <a:pt x="173" y="252"/>
                    <a:pt x="173" y="252"/>
                  </a:cubicBezTo>
                  <a:cubicBezTo>
                    <a:pt x="169" y="258"/>
                    <a:pt x="169" y="258"/>
                    <a:pt x="169" y="258"/>
                  </a:cubicBezTo>
                  <a:cubicBezTo>
                    <a:pt x="175" y="264"/>
                    <a:pt x="175" y="264"/>
                    <a:pt x="175" y="264"/>
                  </a:cubicBezTo>
                  <a:cubicBezTo>
                    <a:pt x="173" y="266"/>
                    <a:pt x="173" y="266"/>
                    <a:pt x="173" y="266"/>
                  </a:cubicBezTo>
                  <a:cubicBezTo>
                    <a:pt x="171" y="277"/>
                    <a:pt x="171" y="277"/>
                    <a:pt x="171" y="277"/>
                  </a:cubicBezTo>
                  <a:cubicBezTo>
                    <a:pt x="164" y="276"/>
                    <a:pt x="164" y="276"/>
                    <a:pt x="164" y="276"/>
                  </a:cubicBezTo>
                  <a:cubicBezTo>
                    <a:pt x="164" y="269"/>
                    <a:pt x="164" y="271"/>
                    <a:pt x="162" y="265"/>
                  </a:cubicBezTo>
                  <a:cubicBezTo>
                    <a:pt x="156" y="266"/>
                    <a:pt x="156" y="266"/>
                    <a:pt x="156" y="266"/>
                  </a:cubicBezTo>
                  <a:cubicBezTo>
                    <a:pt x="149" y="253"/>
                    <a:pt x="149" y="253"/>
                    <a:pt x="149" y="253"/>
                  </a:cubicBezTo>
                  <a:cubicBezTo>
                    <a:pt x="141" y="258"/>
                    <a:pt x="141" y="258"/>
                    <a:pt x="141" y="258"/>
                  </a:cubicBezTo>
                  <a:cubicBezTo>
                    <a:pt x="146" y="264"/>
                    <a:pt x="146" y="264"/>
                    <a:pt x="146" y="264"/>
                  </a:cubicBezTo>
                  <a:cubicBezTo>
                    <a:pt x="147" y="269"/>
                    <a:pt x="147" y="269"/>
                    <a:pt x="147" y="269"/>
                  </a:cubicBezTo>
                  <a:cubicBezTo>
                    <a:pt x="144" y="274"/>
                    <a:pt x="144" y="274"/>
                    <a:pt x="144" y="274"/>
                  </a:cubicBezTo>
                  <a:cubicBezTo>
                    <a:pt x="145" y="289"/>
                    <a:pt x="145" y="285"/>
                    <a:pt x="146" y="293"/>
                  </a:cubicBezTo>
                  <a:cubicBezTo>
                    <a:pt x="140" y="303"/>
                    <a:pt x="140" y="303"/>
                    <a:pt x="140" y="303"/>
                  </a:cubicBezTo>
                  <a:cubicBezTo>
                    <a:pt x="128" y="305"/>
                    <a:pt x="128" y="305"/>
                    <a:pt x="128" y="305"/>
                  </a:cubicBezTo>
                  <a:cubicBezTo>
                    <a:pt x="127" y="317"/>
                    <a:pt x="127" y="317"/>
                    <a:pt x="127" y="317"/>
                  </a:cubicBezTo>
                  <a:cubicBezTo>
                    <a:pt x="102" y="331"/>
                    <a:pt x="107" y="329"/>
                    <a:pt x="100" y="331"/>
                  </a:cubicBezTo>
                  <a:cubicBezTo>
                    <a:pt x="94" y="325"/>
                    <a:pt x="94" y="325"/>
                    <a:pt x="94" y="325"/>
                  </a:cubicBezTo>
                  <a:cubicBezTo>
                    <a:pt x="82" y="340"/>
                    <a:pt x="82" y="340"/>
                    <a:pt x="82" y="340"/>
                  </a:cubicBezTo>
                  <a:cubicBezTo>
                    <a:pt x="86" y="352"/>
                    <a:pt x="86" y="352"/>
                    <a:pt x="86" y="352"/>
                  </a:cubicBezTo>
                  <a:cubicBezTo>
                    <a:pt x="80" y="358"/>
                    <a:pt x="80" y="358"/>
                    <a:pt x="80" y="358"/>
                  </a:cubicBezTo>
                  <a:cubicBezTo>
                    <a:pt x="79" y="379"/>
                    <a:pt x="80" y="370"/>
                    <a:pt x="74" y="400"/>
                  </a:cubicBezTo>
                  <a:cubicBezTo>
                    <a:pt x="66" y="397"/>
                    <a:pt x="66" y="397"/>
                    <a:pt x="66" y="397"/>
                  </a:cubicBezTo>
                  <a:cubicBezTo>
                    <a:pt x="64" y="384"/>
                    <a:pt x="64" y="384"/>
                    <a:pt x="64" y="384"/>
                  </a:cubicBezTo>
                  <a:cubicBezTo>
                    <a:pt x="48" y="380"/>
                    <a:pt x="48" y="380"/>
                    <a:pt x="48" y="380"/>
                  </a:cubicBezTo>
                  <a:cubicBezTo>
                    <a:pt x="46" y="366"/>
                    <a:pt x="52" y="388"/>
                    <a:pt x="0" y="220"/>
                  </a:cubicBezTo>
                  <a:lnTo>
                    <a:pt x="5" y="220"/>
                  </a:lnTo>
                  <a:close/>
                  <a:moveTo>
                    <a:pt x="151" y="282"/>
                  </a:moveTo>
                  <a:cubicBezTo>
                    <a:pt x="157" y="276"/>
                    <a:pt x="157" y="276"/>
                    <a:pt x="157" y="276"/>
                  </a:cubicBezTo>
                  <a:cubicBezTo>
                    <a:pt x="163" y="280"/>
                    <a:pt x="163" y="280"/>
                    <a:pt x="163" y="280"/>
                  </a:cubicBezTo>
                  <a:cubicBezTo>
                    <a:pt x="165" y="290"/>
                    <a:pt x="165" y="290"/>
                    <a:pt x="165" y="290"/>
                  </a:cubicBezTo>
                  <a:cubicBezTo>
                    <a:pt x="158" y="294"/>
                    <a:pt x="158" y="294"/>
                    <a:pt x="158" y="294"/>
                  </a:cubicBezTo>
                  <a:lnTo>
                    <a:pt x="151" y="282"/>
                  </a:lnTo>
                  <a:close/>
                  <a:moveTo>
                    <a:pt x="178" y="258"/>
                  </a:moveTo>
                  <a:cubicBezTo>
                    <a:pt x="185" y="266"/>
                    <a:pt x="185" y="266"/>
                    <a:pt x="185" y="266"/>
                  </a:cubicBezTo>
                  <a:cubicBezTo>
                    <a:pt x="192" y="266"/>
                    <a:pt x="190" y="266"/>
                    <a:pt x="191" y="257"/>
                  </a:cubicBezTo>
                  <a:cubicBezTo>
                    <a:pt x="195" y="254"/>
                    <a:pt x="195" y="254"/>
                    <a:pt x="195" y="254"/>
                  </a:cubicBezTo>
                  <a:cubicBezTo>
                    <a:pt x="192" y="247"/>
                    <a:pt x="192" y="247"/>
                    <a:pt x="192" y="247"/>
                  </a:cubicBezTo>
                  <a:cubicBezTo>
                    <a:pt x="184" y="250"/>
                    <a:pt x="184" y="250"/>
                    <a:pt x="184" y="250"/>
                  </a:cubicBezTo>
                  <a:lnTo>
                    <a:pt x="178" y="258"/>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6">
              <a:extLst>
                <a:ext uri="{FF2B5EF4-FFF2-40B4-BE49-F238E27FC236}">
                  <a16:creationId xmlns:a16="http://schemas.microsoft.com/office/drawing/2014/main" id="{1C8A0B65-DF48-4FC7-9218-D6397FF0EE7E}"/>
                </a:ext>
              </a:extLst>
            </p:cNvPr>
            <p:cNvSpPr>
              <a:spLocks noEditPoints="1"/>
            </p:cNvSpPr>
            <p:nvPr/>
          </p:nvSpPr>
          <p:spPr bwMode="auto">
            <a:xfrm>
              <a:off x="13272158" y="5801539"/>
              <a:ext cx="1420559" cy="1491741"/>
            </a:xfrm>
            <a:custGeom>
              <a:avLst/>
              <a:gdLst>
                <a:gd name="T0" fmla="*/ 473 w 523"/>
                <a:gd name="T1" fmla="*/ 529 h 549"/>
                <a:gd name="T2" fmla="*/ 490 w 523"/>
                <a:gd name="T3" fmla="*/ 499 h 549"/>
                <a:gd name="T4" fmla="*/ 500 w 523"/>
                <a:gd name="T5" fmla="*/ 471 h 549"/>
                <a:gd name="T6" fmla="*/ 512 w 523"/>
                <a:gd name="T7" fmla="*/ 447 h 549"/>
                <a:gd name="T8" fmla="*/ 523 w 523"/>
                <a:gd name="T9" fmla="*/ 446 h 549"/>
                <a:gd name="T10" fmla="*/ 490 w 523"/>
                <a:gd name="T11" fmla="*/ 328 h 549"/>
                <a:gd name="T12" fmla="*/ 450 w 523"/>
                <a:gd name="T13" fmla="*/ 352 h 549"/>
                <a:gd name="T14" fmla="*/ 421 w 523"/>
                <a:gd name="T15" fmla="*/ 339 h 549"/>
                <a:gd name="T16" fmla="*/ 450 w 523"/>
                <a:gd name="T17" fmla="*/ 303 h 549"/>
                <a:gd name="T18" fmla="*/ 437 w 523"/>
                <a:gd name="T19" fmla="*/ 251 h 549"/>
                <a:gd name="T20" fmla="*/ 444 w 523"/>
                <a:gd name="T21" fmla="*/ 240 h 549"/>
                <a:gd name="T22" fmla="*/ 429 w 523"/>
                <a:gd name="T23" fmla="*/ 215 h 549"/>
                <a:gd name="T24" fmla="*/ 368 w 523"/>
                <a:gd name="T25" fmla="*/ 195 h 549"/>
                <a:gd name="T26" fmla="*/ 326 w 523"/>
                <a:gd name="T27" fmla="*/ 203 h 549"/>
                <a:gd name="T28" fmla="*/ 341 w 523"/>
                <a:gd name="T29" fmla="*/ 223 h 549"/>
                <a:gd name="T30" fmla="*/ 313 w 523"/>
                <a:gd name="T31" fmla="*/ 243 h 549"/>
                <a:gd name="T32" fmla="*/ 299 w 523"/>
                <a:gd name="T33" fmla="*/ 279 h 549"/>
                <a:gd name="T34" fmla="*/ 303 w 523"/>
                <a:gd name="T35" fmla="*/ 240 h 549"/>
                <a:gd name="T36" fmla="*/ 281 w 523"/>
                <a:gd name="T37" fmla="*/ 265 h 549"/>
                <a:gd name="T38" fmla="*/ 275 w 523"/>
                <a:gd name="T39" fmla="*/ 279 h 549"/>
                <a:gd name="T40" fmla="*/ 264 w 523"/>
                <a:gd name="T41" fmla="*/ 296 h 549"/>
                <a:gd name="T42" fmla="*/ 258 w 523"/>
                <a:gd name="T43" fmla="*/ 365 h 549"/>
                <a:gd name="T44" fmla="*/ 287 w 523"/>
                <a:gd name="T45" fmla="*/ 462 h 549"/>
                <a:gd name="T46" fmla="*/ 269 w 523"/>
                <a:gd name="T47" fmla="*/ 537 h 549"/>
                <a:gd name="T48" fmla="*/ 170 w 523"/>
                <a:gd name="T49" fmla="*/ 251 h 549"/>
                <a:gd name="T50" fmla="*/ 141 w 523"/>
                <a:gd name="T51" fmla="*/ 195 h 549"/>
                <a:gd name="T52" fmla="*/ 3 w 523"/>
                <a:gd name="T53" fmla="*/ 143 h 549"/>
                <a:gd name="T54" fmla="*/ 28 w 523"/>
                <a:gd name="T55" fmla="*/ 127 h 549"/>
                <a:gd name="T56" fmla="*/ 82 w 523"/>
                <a:gd name="T57" fmla="*/ 105 h 549"/>
                <a:gd name="T58" fmla="*/ 97 w 523"/>
                <a:gd name="T59" fmla="*/ 85 h 549"/>
                <a:gd name="T60" fmla="*/ 148 w 523"/>
                <a:gd name="T61" fmla="*/ 57 h 549"/>
                <a:gd name="T62" fmla="*/ 136 w 523"/>
                <a:gd name="T63" fmla="*/ 69 h 549"/>
                <a:gd name="T64" fmla="*/ 119 w 523"/>
                <a:gd name="T65" fmla="*/ 94 h 549"/>
                <a:gd name="T66" fmla="*/ 112 w 523"/>
                <a:gd name="T67" fmla="*/ 119 h 549"/>
                <a:gd name="T68" fmla="*/ 144 w 523"/>
                <a:gd name="T69" fmla="*/ 109 h 549"/>
                <a:gd name="T70" fmla="*/ 169 w 523"/>
                <a:gd name="T71" fmla="*/ 129 h 549"/>
                <a:gd name="T72" fmla="*/ 202 w 523"/>
                <a:gd name="T73" fmla="*/ 135 h 549"/>
                <a:gd name="T74" fmla="*/ 220 w 523"/>
                <a:gd name="T75" fmla="*/ 139 h 549"/>
                <a:gd name="T76" fmla="*/ 260 w 523"/>
                <a:gd name="T77" fmla="*/ 117 h 549"/>
                <a:gd name="T78" fmla="*/ 321 w 523"/>
                <a:gd name="T79" fmla="*/ 103 h 549"/>
                <a:gd name="T80" fmla="*/ 334 w 523"/>
                <a:gd name="T81" fmla="*/ 131 h 549"/>
                <a:gd name="T82" fmla="*/ 377 w 523"/>
                <a:gd name="T83" fmla="*/ 120 h 549"/>
                <a:gd name="T84" fmla="*/ 400 w 523"/>
                <a:gd name="T85" fmla="*/ 167 h 549"/>
                <a:gd name="T86" fmla="*/ 368 w 523"/>
                <a:gd name="T87" fmla="*/ 167 h 549"/>
                <a:gd name="T88" fmla="*/ 295 w 523"/>
                <a:gd name="T89" fmla="*/ 168 h 549"/>
                <a:gd name="T90" fmla="*/ 246 w 523"/>
                <a:gd name="T91" fmla="*/ 196 h 549"/>
                <a:gd name="T92" fmla="*/ 232 w 523"/>
                <a:gd name="T93" fmla="*/ 193 h 549"/>
                <a:gd name="T94" fmla="*/ 208 w 523"/>
                <a:gd name="T95" fmla="*/ 197 h 549"/>
                <a:gd name="T96" fmla="*/ 170 w 523"/>
                <a:gd name="T97" fmla="*/ 251 h 549"/>
                <a:gd name="T98" fmla="*/ 72 w 523"/>
                <a:gd name="T99" fmla="*/ 18 h 549"/>
                <a:gd name="T100" fmla="*/ 105 w 523"/>
                <a:gd name="T101" fmla="*/ 2 h 549"/>
                <a:gd name="T102" fmla="*/ 56 w 523"/>
                <a:gd name="T103" fmla="*/ 29 h 549"/>
                <a:gd name="T104" fmla="*/ 416 w 523"/>
                <a:gd name="T105" fmla="*/ 169 h 549"/>
                <a:gd name="T106" fmla="*/ 414 w 523"/>
                <a:gd name="T107" fmla="*/ 150 h 549"/>
                <a:gd name="T108" fmla="*/ 401 w 523"/>
                <a:gd name="T109" fmla="*/ 158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3" h="549">
                  <a:moveTo>
                    <a:pt x="384" y="537"/>
                  </a:moveTo>
                  <a:cubicBezTo>
                    <a:pt x="385" y="542"/>
                    <a:pt x="385" y="542"/>
                    <a:pt x="385" y="542"/>
                  </a:cubicBezTo>
                  <a:cubicBezTo>
                    <a:pt x="434" y="534"/>
                    <a:pt x="414" y="537"/>
                    <a:pt x="473" y="529"/>
                  </a:cubicBezTo>
                  <a:cubicBezTo>
                    <a:pt x="473" y="526"/>
                    <a:pt x="473" y="528"/>
                    <a:pt x="474" y="521"/>
                  </a:cubicBezTo>
                  <a:cubicBezTo>
                    <a:pt x="482" y="506"/>
                    <a:pt x="482" y="506"/>
                    <a:pt x="482" y="506"/>
                  </a:cubicBezTo>
                  <a:cubicBezTo>
                    <a:pt x="490" y="499"/>
                    <a:pt x="490" y="499"/>
                    <a:pt x="490" y="499"/>
                  </a:cubicBezTo>
                  <a:cubicBezTo>
                    <a:pt x="490" y="479"/>
                    <a:pt x="490" y="479"/>
                    <a:pt x="490" y="479"/>
                  </a:cubicBezTo>
                  <a:cubicBezTo>
                    <a:pt x="496" y="472"/>
                    <a:pt x="496" y="472"/>
                    <a:pt x="496" y="472"/>
                  </a:cubicBezTo>
                  <a:cubicBezTo>
                    <a:pt x="500" y="471"/>
                    <a:pt x="500" y="471"/>
                    <a:pt x="500" y="471"/>
                  </a:cubicBezTo>
                  <a:cubicBezTo>
                    <a:pt x="501" y="457"/>
                    <a:pt x="501" y="457"/>
                    <a:pt x="501" y="457"/>
                  </a:cubicBezTo>
                  <a:cubicBezTo>
                    <a:pt x="507" y="445"/>
                    <a:pt x="507" y="445"/>
                    <a:pt x="507" y="445"/>
                  </a:cubicBezTo>
                  <a:cubicBezTo>
                    <a:pt x="512" y="447"/>
                    <a:pt x="512" y="447"/>
                    <a:pt x="512" y="447"/>
                  </a:cubicBezTo>
                  <a:cubicBezTo>
                    <a:pt x="512" y="449"/>
                    <a:pt x="512" y="449"/>
                    <a:pt x="512" y="449"/>
                  </a:cubicBezTo>
                  <a:cubicBezTo>
                    <a:pt x="516" y="450"/>
                    <a:pt x="516" y="450"/>
                    <a:pt x="516" y="450"/>
                  </a:cubicBezTo>
                  <a:cubicBezTo>
                    <a:pt x="523" y="446"/>
                    <a:pt x="523" y="446"/>
                    <a:pt x="523" y="446"/>
                  </a:cubicBezTo>
                  <a:cubicBezTo>
                    <a:pt x="522" y="410"/>
                    <a:pt x="522" y="410"/>
                    <a:pt x="522" y="410"/>
                  </a:cubicBezTo>
                  <a:cubicBezTo>
                    <a:pt x="506" y="370"/>
                    <a:pt x="511" y="385"/>
                    <a:pt x="500" y="341"/>
                  </a:cubicBezTo>
                  <a:cubicBezTo>
                    <a:pt x="490" y="328"/>
                    <a:pt x="490" y="328"/>
                    <a:pt x="490" y="328"/>
                  </a:cubicBezTo>
                  <a:cubicBezTo>
                    <a:pt x="480" y="321"/>
                    <a:pt x="480" y="321"/>
                    <a:pt x="480" y="321"/>
                  </a:cubicBezTo>
                  <a:cubicBezTo>
                    <a:pt x="472" y="326"/>
                    <a:pt x="476" y="324"/>
                    <a:pt x="458" y="332"/>
                  </a:cubicBezTo>
                  <a:cubicBezTo>
                    <a:pt x="450" y="352"/>
                    <a:pt x="450" y="352"/>
                    <a:pt x="450" y="352"/>
                  </a:cubicBezTo>
                  <a:cubicBezTo>
                    <a:pt x="439" y="367"/>
                    <a:pt x="439" y="367"/>
                    <a:pt x="439" y="367"/>
                  </a:cubicBezTo>
                  <a:cubicBezTo>
                    <a:pt x="435" y="369"/>
                    <a:pt x="435" y="369"/>
                    <a:pt x="435" y="369"/>
                  </a:cubicBezTo>
                  <a:cubicBezTo>
                    <a:pt x="414" y="361"/>
                    <a:pt x="420" y="360"/>
                    <a:pt x="421" y="339"/>
                  </a:cubicBezTo>
                  <a:cubicBezTo>
                    <a:pt x="435" y="333"/>
                    <a:pt x="435" y="333"/>
                    <a:pt x="435" y="333"/>
                  </a:cubicBezTo>
                  <a:cubicBezTo>
                    <a:pt x="439" y="317"/>
                    <a:pt x="437" y="322"/>
                    <a:pt x="440" y="309"/>
                  </a:cubicBezTo>
                  <a:cubicBezTo>
                    <a:pt x="450" y="303"/>
                    <a:pt x="450" y="303"/>
                    <a:pt x="450" y="303"/>
                  </a:cubicBezTo>
                  <a:cubicBezTo>
                    <a:pt x="449" y="263"/>
                    <a:pt x="449" y="263"/>
                    <a:pt x="449" y="263"/>
                  </a:cubicBezTo>
                  <a:cubicBezTo>
                    <a:pt x="442" y="254"/>
                    <a:pt x="442" y="254"/>
                    <a:pt x="442" y="254"/>
                  </a:cubicBezTo>
                  <a:cubicBezTo>
                    <a:pt x="437" y="251"/>
                    <a:pt x="437" y="251"/>
                    <a:pt x="437" y="251"/>
                  </a:cubicBezTo>
                  <a:cubicBezTo>
                    <a:pt x="434" y="242"/>
                    <a:pt x="434" y="242"/>
                    <a:pt x="434" y="242"/>
                  </a:cubicBezTo>
                  <a:cubicBezTo>
                    <a:pt x="437" y="239"/>
                    <a:pt x="437" y="239"/>
                    <a:pt x="437" y="239"/>
                  </a:cubicBezTo>
                  <a:cubicBezTo>
                    <a:pt x="444" y="240"/>
                    <a:pt x="444" y="240"/>
                    <a:pt x="444" y="240"/>
                  </a:cubicBezTo>
                  <a:cubicBezTo>
                    <a:pt x="444" y="234"/>
                    <a:pt x="444" y="234"/>
                    <a:pt x="444" y="234"/>
                  </a:cubicBezTo>
                  <a:cubicBezTo>
                    <a:pt x="434" y="225"/>
                    <a:pt x="434" y="225"/>
                    <a:pt x="434" y="225"/>
                  </a:cubicBezTo>
                  <a:cubicBezTo>
                    <a:pt x="429" y="215"/>
                    <a:pt x="429" y="215"/>
                    <a:pt x="429" y="215"/>
                  </a:cubicBezTo>
                  <a:cubicBezTo>
                    <a:pt x="418" y="215"/>
                    <a:pt x="418" y="215"/>
                    <a:pt x="418" y="215"/>
                  </a:cubicBezTo>
                  <a:cubicBezTo>
                    <a:pt x="396" y="207"/>
                    <a:pt x="405" y="212"/>
                    <a:pt x="378" y="195"/>
                  </a:cubicBezTo>
                  <a:cubicBezTo>
                    <a:pt x="368" y="195"/>
                    <a:pt x="368" y="195"/>
                    <a:pt x="368" y="195"/>
                  </a:cubicBezTo>
                  <a:cubicBezTo>
                    <a:pt x="365" y="197"/>
                    <a:pt x="365" y="197"/>
                    <a:pt x="365" y="197"/>
                  </a:cubicBezTo>
                  <a:cubicBezTo>
                    <a:pt x="360" y="195"/>
                    <a:pt x="363" y="197"/>
                    <a:pt x="349" y="186"/>
                  </a:cubicBezTo>
                  <a:cubicBezTo>
                    <a:pt x="335" y="195"/>
                    <a:pt x="340" y="191"/>
                    <a:pt x="326" y="203"/>
                  </a:cubicBezTo>
                  <a:cubicBezTo>
                    <a:pt x="327" y="217"/>
                    <a:pt x="327" y="217"/>
                    <a:pt x="327" y="217"/>
                  </a:cubicBezTo>
                  <a:cubicBezTo>
                    <a:pt x="332" y="219"/>
                    <a:pt x="329" y="218"/>
                    <a:pt x="339" y="220"/>
                  </a:cubicBezTo>
                  <a:cubicBezTo>
                    <a:pt x="341" y="223"/>
                    <a:pt x="341" y="223"/>
                    <a:pt x="341" y="223"/>
                  </a:cubicBezTo>
                  <a:cubicBezTo>
                    <a:pt x="328" y="227"/>
                    <a:pt x="333" y="226"/>
                    <a:pt x="320" y="228"/>
                  </a:cubicBezTo>
                  <a:cubicBezTo>
                    <a:pt x="314" y="235"/>
                    <a:pt x="314" y="235"/>
                    <a:pt x="314" y="235"/>
                  </a:cubicBezTo>
                  <a:cubicBezTo>
                    <a:pt x="313" y="243"/>
                    <a:pt x="313" y="243"/>
                    <a:pt x="313" y="243"/>
                  </a:cubicBezTo>
                  <a:cubicBezTo>
                    <a:pt x="315" y="252"/>
                    <a:pt x="314" y="246"/>
                    <a:pt x="316" y="272"/>
                  </a:cubicBezTo>
                  <a:cubicBezTo>
                    <a:pt x="301" y="280"/>
                    <a:pt x="301" y="280"/>
                    <a:pt x="301" y="280"/>
                  </a:cubicBezTo>
                  <a:cubicBezTo>
                    <a:pt x="299" y="279"/>
                    <a:pt x="299" y="279"/>
                    <a:pt x="299" y="279"/>
                  </a:cubicBezTo>
                  <a:cubicBezTo>
                    <a:pt x="299" y="263"/>
                    <a:pt x="299" y="263"/>
                    <a:pt x="299" y="263"/>
                  </a:cubicBezTo>
                  <a:cubicBezTo>
                    <a:pt x="305" y="251"/>
                    <a:pt x="303" y="255"/>
                    <a:pt x="306" y="243"/>
                  </a:cubicBezTo>
                  <a:cubicBezTo>
                    <a:pt x="303" y="240"/>
                    <a:pt x="303" y="240"/>
                    <a:pt x="303" y="240"/>
                  </a:cubicBezTo>
                  <a:cubicBezTo>
                    <a:pt x="296" y="243"/>
                    <a:pt x="296" y="243"/>
                    <a:pt x="296" y="243"/>
                  </a:cubicBezTo>
                  <a:cubicBezTo>
                    <a:pt x="292" y="260"/>
                    <a:pt x="292" y="260"/>
                    <a:pt x="292" y="260"/>
                  </a:cubicBezTo>
                  <a:cubicBezTo>
                    <a:pt x="281" y="265"/>
                    <a:pt x="281" y="265"/>
                    <a:pt x="281" y="265"/>
                  </a:cubicBezTo>
                  <a:cubicBezTo>
                    <a:pt x="274" y="272"/>
                    <a:pt x="274" y="272"/>
                    <a:pt x="274" y="272"/>
                  </a:cubicBezTo>
                  <a:cubicBezTo>
                    <a:pt x="273" y="276"/>
                    <a:pt x="273" y="276"/>
                    <a:pt x="273" y="276"/>
                  </a:cubicBezTo>
                  <a:cubicBezTo>
                    <a:pt x="275" y="279"/>
                    <a:pt x="275" y="279"/>
                    <a:pt x="275" y="279"/>
                  </a:cubicBezTo>
                  <a:cubicBezTo>
                    <a:pt x="273" y="290"/>
                    <a:pt x="273" y="290"/>
                    <a:pt x="273" y="290"/>
                  </a:cubicBezTo>
                  <a:cubicBezTo>
                    <a:pt x="264" y="292"/>
                    <a:pt x="264" y="292"/>
                    <a:pt x="264" y="292"/>
                  </a:cubicBezTo>
                  <a:cubicBezTo>
                    <a:pt x="264" y="296"/>
                    <a:pt x="264" y="296"/>
                    <a:pt x="264" y="296"/>
                  </a:cubicBezTo>
                  <a:cubicBezTo>
                    <a:pt x="267" y="306"/>
                    <a:pt x="267" y="306"/>
                    <a:pt x="267" y="306"/>
                  </a:cubicBezTo>
                  <a:cubicBezTo>
                    <a:pt x="261" y="335"/>
                    <a:pt x="264" y="327"/>
                    <a:pt x="256" y="346"/>
                  </a:cubicBezTo>
                  <a:cubicBezTo>
                    <a:pt x="258" y="365"/>
                    <a:pt x="258" y="365"/>
                    <a:pt x="258" y="365"/>
                  </a:cubicBezTo>
                  <a:cubicBezTo>
                    <a:pt x="260" y="369"/>
                    <a:pt x="260" y="369"/>
                    <a:pt x="260" y="369"/>
                  </a:cubicBezTo>
                  <a:cubicBezTo>
                    <a:pt x="255" y="386"/>
                    <a:pt x="256" y="380"/>
                    <a:pt x="255" y="393"/>
                  </a:cubicBezTo>
                  <a:cubicBezTo>
                    <a:pt x="267" y="414"/>
                    <a:pt x="275" y="423"/>
                    <a:pt x="287" y="462"/>
                  </a:cubicBezTo>
                  <a:cubicBezTo>
                    <a:pt x="283" y="485"/>
                    <a:pt x="285" y="476"/>
                    <a:pt x="280" y="505"/>
                  </a:cubicBezTo>
                  <a:cubicBezTo>
                    <a:pt x="270" y="526"/>
                    <a:pt x="270" y="526"/>
                    <a:pt x="270" y="526"/>
                  </a:cubicBezTo>
                  <a:cubicBezTo>
                    <a:pt x="269" y="537"/>
                    <a:pt x="269" y="537"/>
                    <a:pt x="269" y="537"/>
                  </a:cubicBezTo>
                  <a:cubicBezTo>
                    <a:pt x="256" y="549"/>
                    <a:pt x="256" y="549"/>
                    <a:pt x="256" y="549"/>
                  </a:cubicBezTo>
                  <a:cubicBezTo>
                    <a:pt x="322" y="544"/>
                    <a:pt x="293" y="547"/>
                    <a:pt x="384" y="537"/>
                  </a:cubicBezTo>
                  <a:close/>
                  <a:moveTo>
                    <a:pt x="170" y="251"/>
                  </a:moveTo>
                  <a:cubicBezTo>
                    <a:pt x="162" y="209"/>
                    <a:pt x="162" y="209"/>
                    <a:pt x="162" y="209"/>
                  </a:cubicBezTo>
                  <a:cubicBezTo>
                    <a:pt x="148" y="204"/>
                    <a:pt x="148" y="204"/>
                    <a:pt x="148" y="204"/>
                  </a:cubicBezTo>
                  <a:cubicBezTo>
                    <a:pt x="141" y="195"/>
                    <a:pt x="141" y="195"/>
                    <a:pt x="141" y="195"/>
                  </a:cubicBezTo>
                  <a:cubicBezTo>
                    <a:pt x="40" y="173"/>
                    <a:pt x="82" y="175"/>
                    <a:pt x="16" y="167"/>
                  </a:cubicBezTo>
                  <a:cubicBezTo>
                    <a:pt x="0" y="145"/>
                    <a:pt x="0" y="145"/>
                    <a:pt x="0" y="145"/>
                  </a:cubicBezTo>
                  <a:cubicBezTo>
                    <a:pt x="3" y="143"/>
                    <a:pt x="3" y="143"/>
                    <a:pt x="3" y="143"/>
                  </a:cubicBezTo>
                  <a:cubicBezTo>
                    <a:pt x="14" y="140"/>
                    <a:pt x="14" y="140"/>
                    <a:pt x="14" y="140"/>
                  </a:cubicBezTo>
                  <a:cubicBezTo>
                    <a:pt x="28" y="131"/>
                    <a:pt x="28" y="131"/>
                    <a:pt x="28" y="131"/>
                  </a:cubicBezTo>
                  <a:cubicBezTo>
                    <a:pt x="28" y="127"/>
                    <a:pt x="28" y="127"/>
                    <a:pt x="28" y="127"/>
                  </a:cubicBezTo>
                  <a:cubicBezTo>
                    <a:pt x="30" y="125"/>
                    <a:pt x="30" y="125"/>
                    <a:pt x="30" y="125"/>
                  </a:cubicBezTo>
                  <a:cubicBezTo>
                    <a:pt x="54" y="121"/>
                    <a:pt x="54" y="121"/>
                    <a:pt x="54" y="121"/>
                  </a:cubicBezTo>
                  <a:cubicBezTo>
                    <a:pt x="66" y="111"/>
                    <a:pt x="60" y="115"/>
                    <a:pt x="82" y="105"/>
                  </a:cubicBezTo>
                  <a:cubicBezTo>
                    <a:pt x="82" y="99"/>
                    <a:pt x="82" y="99"/>
                    <a:pt x="82" y="99"/>
                  </a:cubicBezTo>
                  <a:cubicBezTo>
                    <a:pt x="90" y="88"/>
                    <a:pt x="90" y="88"/>
                    <a:pt x="90" y="88"/>
                  </a:cubicBezTo>
                  <a:cubicBezTo>
                    <a:pt x="97" y="85"/>
                    <a:pt x="97" y="85"/>
                    <a:pt x="97" y="85"/>
                  </a:cubicBezTo>
                  <a:cubicBezTo>
                    <a:pt x="104" y="76"/>
                    <a:pt x="101" y="79"/>
                    <a:pt x="112" y="68"/>
                  </a:cubicBezTo>
                  <a:cubicBezTo>
                    <a:pt x="129" y="59"/>
                    <a:pt x="129" y="59"/>
                    <a:pt x="129" y="59"/>
                  </a:cubicBezTo>
                  <a:cubicBezTo>
                    <a:pt x="148" y="57"/>
                    <a:pt x="148" y="57"/>
                    <a:pt x="148" y="57"/>
                  </a:cubicBezTo>
                  <a:cubicBezTo>
                    <a:pt x="152" y="61"/>
                    <a:pt x="152" y="61"/>
                    <a:pt x="152" y="61"/>
                  </a:cubicBezTo>
                  <a:cubicBezTo>
                    <a:pt x="151" y="65"/>
                    <a:pt x="151" y="65"/>
                    <a:pt x="151" y="65"/>
                  </a:cubicBezTo>
                  <a:cubicBezTo>
                    <a:pt x="136" y="69"/>
                    <a:pt x="136" y="69"/>
                    <a:pt x="136" y="69"/>
                  </a:cubicBezTo>
                  <a:cubicBezTo>
                    <a:pt x="130" y="81"/>
                    <a:pt x="130" y="81"/>
                    <a:pt x="130" y="81"/>
                  </a:cubicBezTo>
                  <a:cubicBezTo>
                    <a:pt x="121" y="85"/>
                    <a:pt x="121" y="85"/>
                    <a:pt x="121" y="85"/>
                  </a:cubicBezTo>
                  <a:cubicBezTo>
                    <a:pt x="119" y="94"/>
                    <a:pt x="119" y="94"/>
                    <a:pt x="119" y="94"/>
                  </a:cubicBezTo>
                  <a:cubicBezTo>
                    <a:pt x="110" y="107"/>
                    <a:pt x="110" y="107"/>
                    <a:pt x="110" y="107"/>
                  </a:cubicBezTo>
                  <a:cubicBezTo>
                    <a:pt x="108" y="117"/>
                    <a:pt x="108" y="117"/>
                    <a:pt x="108" y="117"/>
                  </a:cubicBezTo>
                  <a:cubicBezTo>
                    <a:pt x="112" y="119"/>
                    <a:pt x="112" y="119"/>
                    <a:pt x="112" y="119"/>
                  </a:cubicBezTo>
                  <a:cubicBezTo>
                    <a:pt x="117" y="114"/>
                    <a:pt x="113" y="117"/>
                    <a:pt x="130" y="103"/>
                  </a:cubicBezTo>
                  <a:cubicBezTo>
                    <a:pt x="135" y="109"/>
                    <a:pt x="135" y="109"/>
                    <a:pt x="135" y="109"/>
                  </a:cubicBezTo>
                  <a:cubicBezTo>
                    <a:pt x="144" y="109"/>
                    <a:pt x="144" y="109"/>
                    <a:pt x="144" y="109"/>
                  </a:cubicBezTo>
                  <a:cubicBezTo>
                    <a:pt x="157" y="113"/>
                    <a:pt x="157" y="113"/>
                    <a:pt x="157" y="113"/>
                  </a:cubicBezTo>
                  <a:cubicBezTo>
                    <a:pt x="163" y="117"/>
                    <a:pt x="163" y="117"/>
                    <a:pt x="163" y="117"/>
                  </a:cubicBezTo>
                  <a:cubicBezTo>
                    <a:pt x="169" y="129"/>
                    <a:pt x="169" y="129"/>
                    <a:pt x="169" y="129"/>
                  </a:cubicBezTo>
                  <a:cubicBezTo>
                    <a:pt x="180" y="140"/>
                    <a:pt x="180" y="140"/>
                    <a:pt x="180" y="140"/>
                  </a:cubicBezTo>
                  <a:cubicBezTo>
                    <a:pt x="196" y="139"/>
                    <a:pt x="196" y="139"/>
                    <a:pt x="196" y="139"/>
                  </a:cubicBezTo>
                  <a:cubicBezTo>
                    <a:pt x="202" y="135"/>
                    <a:pt x="202" y="135"/>
                    <a:pt x="202" y="135"/>
                  </a:cubicBezTo>
                  <a:cubicBezTo>
                    <a:pt x="208" y="141"/>
                    <a:pt x="208" y="141"/>
                    <a:pt x="208" y="141"/>
                  </a:cubicBezTo>
                  <a:cubicBezTo>
                    <a:pt x="214" y="143"/>
                    <a:pt x="214" y="143"/>
                    <a:pt x="214" y="143"/>
                  </a:cubicBezTo>
                  <a:cubicBezTo>
                    <a:pt x="220" y="139"/>
                    <a:pt x="220" y="139"/>
                    <a:pt x="220" y="139"/>
                  </a:cubicBezTo>
                  <a:cubicBezTo>
                    <a:pt x="224" y="139"/>
                    <a:pt x="224" y="139"/>
                    <a:pt x="224" y="139"/>
                  </a:cubicBezTo>
                  <a:cubicBezTo>
                    <a:pt x="232" y="134"/>
                    <a:pt x="228" y="138"/>
                    <a:pt x="246" y="121"/>
                  </a:cubicBezTo>
                  <a:cubicBezTo>
                    <a:pt x="260" y="117"/>
                    <a:pt x="260" y="117"/>
                    <a:pt x="260" y="117"/>
                  </a:cubicBezTo>
                  <a:cubicBezTo>
                    <a:pt x="286" y="115"/>
                    <a:pt x="286" y="115"/>
                    <a:pt x="286" y="115"/>
                  </a:cubicBezTo>
                  <a:cubicBezTo>
                    <a:pt x="308" y="106"/>
                    <a:pt x="302" y="109"/>
                    <a:pt x="315" y="103"/>
                  </a:cubicBezTo>
                  <a:cubicBezTo>
                    <a:pt x="321" y="103"/>
                    <a:pt x="321" y="103"/>
                    <a:pt x="321" y="103"/>
                  </a:cubicBezTo>
                  <a:cubicBezTo>
                    <a:pt x="321" y="126"/>
                    <a:pt x="321" y="126"/>
                    <a:pt x="321" y="126"/>
                  </a:cubicBezTo>
                  <a:cubicBezTo>
                    <a:pt x="323" y="127"/>
                    <a:pt x="323" y="127"/>
                    <a:pt x="323" y="127"/>
                  </a:cubicBezTo>
                  <a:cubicBezTo>
                    <a:pt x="334" y="131"/>
                    <a:pt x="334" y="131"/>
                    <a:pt x="334" y="131"/>
                  </a:cubicBezTo>
                  <a:cubicBezTo>
                    <a:pt x="344" y="128"/>
                    <a:pt x="338" y="130"/>
                    <a:pt x="366" y="122"/>
                  </a:cubicBezTo>
                  <a:cubicBezTo>
                    <a:pt x="371" y="118"/>
                    <a:pt x="371" y="118"/>
                    <a:pt x="371" y="118"/>
                  </a:cubicBezTo>
                  <a:cubicBezTo>
                    <a:pt x="377" y="120"/>
                    <a:pt x="377" y="120"/>
                    <a:pt x="377" y="120"/>
                  </a:cubicBezTo>
                  <a:cubicBezTo>
                    <a:pt x="377" y="148"/>
                    <a:pt x="377" y="148"/>
                    <a:pt x="377" y="148"/>
                  </a:cubicBezTo>
                  <a:cubicBezTo>
                    <a:pt x="390" y="160"/>
                    <a:pt x="390" y="160"/>
                    <a:pt x="390" y="160"/>
                  </a:cubicBezTo>
                  <a:cubicBezTo>
                    <a:pt x="396" y="163"/>
                    <a:pt x="394" y="162"/>
                    <a:pt x="400" y="167"/>
                  </a:cubicBezTo>
                  <a:cubicBezTo>
                    <a:pt x="395" y="168"/>
                    <a:pt x="395" y="168"/>
                    <a:pt x="395" y="168"/>
                  </a:cubicBezTo>
                  <a:cubicBezTo>
                    <a:pt x="391" y="166"/>
                    <a:pt x="394" y="167"/>
                    <a:pt x="377" y="165"/>
                  </a:cubicBezTo>
                  <a:cubicBezTo>
                    <a:pt x="368" y="167"/>
                    <a:pt x="368" y="167"/>
                    <a:pt x="368" y="167"/>
                  </a:cubicBezTo>
                  <a:cubicBezTo>
                    <a:pt x="359" y="166"/>
                    <a:pt x="359" y="166"/>
                    <a:pt x="359" y="166"/>
                  </a:cubicBezTo>
                  <a:cubicBezTo>
                    <a:pt x="346" y="172"/>
                    <a:pt x="346" y="172"/>
                    <a:pt x="346" y="172"/>
                  </a:cubicBezTo>
                  <a:cubicBezTo>
                    <a:pt x="325" y="172"/>
                    <a:pt x="335" y="166"/>
                    <a:pt x="295" y="168"/>
                  </a:cubicBezTo>
                  <a:cubicBezTo>
                    <a:pt x="288" y="178"/>
                    <a:pt x="288" y="178"/>
                    <a:pt x="288" y="178"/>
                  </a:cubicBezTo>
                  <a:cubicBezTo>
                    <a:pt x="254" y="181"/>
                    <a:pt x="262" y="180"/>
                    <a:pt x="250" y="184"/>
                  </a:cubicBezTo>
                  <a:cubicBezTo>
                    <a:pt x="246" y="196"/>
                    <a:pt x="246" y="196"/>
                    <a:pt x="246" y="196"/>
                  </a:cubicBezTo>
                  <a:cubicBezTo>
                    <a:pt x="240" y="201"/>
                    <a:pt x="240" y="201"/>
                    <a:pt x="240" y="201"/>
                  </a:cubicBezTo>
                  <a:cubicBezTo>
                    <a:pt x="238" y="200"/>
                    <a:pt x="238" y="200"/>
                    <a:pt x="238" y="200"/>
                  </a:cubicBezTo>
                  <a:cubicBezTo>
                    <a:pt x="232" y="193"/>
                    <a:pt x="232" y="193"/>
                    <a:pt x="232" y="193"/>
                  </a:cubicBezTo>
                  <a:cubicBezTo>
                    <a:pt x="214" y="203"/>
                    <a:pt x="214" y="203"/>
                    <a:pt x="214" y="203"/>
                  </a:cubicBezTo>
                  <a:cubicBezTo>
                    <a:pt x="212" y="203"/>
                    <a:pt x="212" y="203"/>
                    <a:pt x="212" y="203"/>
                  </a:cubicBezTo>
                  <a:cubicBezTo>
                    <a:pt x="208" y="197"/>
                    <a:pt x="208" y="197"/>
                    <a:pt x="208" y="197"/>
                  </a:cubicBezTo>
                  <a:cubicBezTo>
                    <a:pt x="204" y="197"/>
                    <a:pt x="204" y="197"/>
                    <a:pt x="204" y="197"/>
                  </a:cubicBezTo>
                  <a:cubicBezTo>
                    <a:pt x="184" y="244"/>
                    <a:pt x="207" y="201"/>
                    <a:pt x="180" y="259"/>
                  </a:cubicBezTo>
                  <a:cubicBezTo>
                    <a:pt x="174" y="255"/>
                    <a:pt x="176" y="256"/>
                    <a:pt x="170" y="251"/>
                  </a:cubicBezTo>
                  <a:close/>
                  <a:moveTo>
                    <a:pt x="56" y="29"/>
                  </a:moveTo>
                  <a:cubicBezTo>
                    <a:pt x="64" y="21"/>
                    <a:pt x="64" y="21"/>
                    <a:pt x="64" y="21"/>
                  </a:cubicBezTo>
                  <a:cubicBezTo>
                    <a:pt x="72" y="18"/>
                    <a:pt x="72" y="18"/>
                    <a:pt x="72" y="18"/>
                  </a:cubicBezTo>
                  <a:cubicBezTo>
                    <a:pt x="94" y="2"/>
                    <a:pt x="94" y="2"/>
                    <a:pt x="94" y="2"/>
                  </a:cubicBezTo>
                  <a:cubicBezTo>
                    <a:pt x="103" y="0"/>
                    <a:pt x="103" y="0"/>
                    <a:pt x="103" y="0"/>
                  </a:cubicBezTo>
                  <a:cubicBezTo>
                    <a:pt x="105" y="2"/>
                    <a:pt x="105" y="2"/>
                    <a:pt x="105" y="2"/>
                  </a:cubicBezTo>
                  <a:cubicBezTo>
                    <a:pt x="85" y="22"/>
                    <a:pt x="85" y="22"/>
                    <a:pt x="85" y="22"/>
                  </a:cubicBezTo>
                  <a:cubicBezTo>
                    <a:pt x="69" y="31"/>
                    <a:pt x="74" y="29"/>
                    <a:pt x="63" y="33"/>
                  </a:cubicBezTo>
                  <a:lnTo>
                    <a:pt x="56" y="29"/>
                  </a:lnTo>
                  <a:close/>
                  <a:moveTo>
                    <a:pt x="401" y="158"/>
                  </a:moveTo>
                  <a:cubicBezTo>
                    <a:pt x="404" y="168"/>
                    <a:pt x="404" y="168"/>
                    <a:pt x="404" y="168"/>
                  </a:cubicBezTo>
                  <a:cubicBezTo>
                    <a:pt x="416" y="169"/>
                    <a:pt x="416" y="169"/>
                    <a:pt x="416" y="169"/>
                  </a:cubicBezTo>
                  <a:cubicBezTo>
                    <a:pt x="422" y="164"/>
                    <a:pt x="422" y="164"/>
                    <a:pt x="422" y="164"/>
                  </a:cubicBezTo>
                  <a:cubicBezTo>
                    <a:pt x="422" y="164"/>
                    <a:pt x="421" y="158"/>
                    <a:pt x="420" y="157"/>
                  </a:cubicBezTo>
                  <a:cubicBezTo>
                    <a:pt x="419" y="157"/>
                    <a:pt x="414" y="150"/>
                    <a:pt x="414" y="150"/>
                  </a:cubicBezTo>
                  <a:cubicBezTo>
                    <a:pt x="403" y="151"/>
                    <a:pt x="406" y="150"/>
                    <a:pt x="398" y="151"/>
                  </a:cubicBezTo>
                  <a:cubicBezTo>
                    <a:pt x="397" y="156"/>
                    <a:pt x="397" y="156"/>
                    <a:pt x="397" y="156"/>
                  </a:cubicBezTo>
                  <a:lnTo>
                    <a:pt x="401" y="158"/>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7">
              <a:extLst>
                <a:ext uri="{FF2B5EF4-FFF2-40B4-BE49-F238E27FC236}">
                  <a16:creationId xmlns:a16="http://schemas.microsoft.com/office/drawing/2014/main" id="{90062FB0-AA82-492F-98BE-6376FAB7EB89}"/>
                </a:ext>
              </a:extLst>
            </p:cNvPr>
            <p:cNvSpPr>
              <a:spLocks/>
            </p:cNvSpPr>
            <p:nvPr/>
          </p:nvSpPr>
          <p:spPr bwMode="auto">
            <a:xfrm>
              <a:off x="12133236" y="5566326"/>
              <a:ext cx="1244149" cy="1383420"/>
            </a:xfrm>
            <a:custGeom>
              <a:avLst/>
              <a:gdLst>
                <a:gd name="T0" fmla="*/ 5 w 458"/>
                <a:gd name="T1" fmla="*/ 112 h 510"/>
                <a:gd name="T2" fmla="*/ 37 w 458"/>
                <a:gd name="T3" fmla="*/ 315 h 510"/>
                <a:gd name="T4" fmla="*/ 23 w 458"/>
                <a:gd name="T5" fmla="*/ 333 h 510"/>
                <a:gd name="T6" fmla="*/ 43 w 458"/>
                <a:gd name="T7" fmla="*/ 354 h 510"/>
                <a:gd name="T8" fmla="*/ 372 w 458"/>
                <a:gd name="T9" fmla="*/ 505 h 510"/>
                <a:gd name="T10" fmla="*/ 363 w 458"/>
                <a:gd name="T11" fmla="*/ 473 h 510"/>
                <a:gd name="T12" fmla="*/ 320 w 458"/>
                <a:gd name="T13" fmla="*/ 433 h 510"/>
                <a:gd name="T14" fmla="*/ 298 w 458"/>
                <a:gd name="T15" fmla="*/ 418 h 510"/>
                <a:gd name="T16" fmla="*/ 271 w 458"/>
                <a:gd name="T17" fmla="*/ 403 h 510"/>
                <a:gd name="T18" fmla="*/ 276 w 458"/>
                <a:gd name="T19" fmla="*/ 348 h 510"/>
                <a:gd name="T20" fmla="*/ 262 w 458"/>
                <a:gd name="T21" fmla="*/ 324 h 510"/>
                <a:gd name="T22" fmla="*/ 297 w 458"/>
                <a:gd name="T23" fmla="*/ 278 h 510"/>
                <a:gd name="T24" fmla="*/ 323 w 458"/>
                <a:gd name="T25" fmla="*/ 211 h 510"/>
                <a:gd name="T26" fmla="*/ 346 w 458"/>
                <a:gd name="T27" fmla="*/ 190 h 510"/>
                <a:gd name="T28" fmla="*/ 372 w 458"/>
                <a:gd name="T29" fmla="*/ 157 h 510"/>
                <a:gd name="T30" fmla="*/ 456 w 458"/>
                <a:gd name="T31" fmla="*/ 115 h 510"/>
                <a:gd name="T32" fmla="*/ 441 w 458"/>
                <a:gd name="T33" fmla="*/ 107 h 510"/>
                <a:gd name="T34" fmla="*/ 435 w 458"/>
                <a:gd name="T35" fmla="*/ 112 h 510"/>
                <a:gd name="T36" fmla="*/ 393 w 458"/>
                <a:gd name="T37" fmla="*/ 100 h 510"/>
                <a:gd name="T38" fmla="*/ 385 w 458"/>
                <a:gd name="T39" fmla="*/ 104 h 510"/>
                <a:gd name="T40" fmla="*/ 369 w 458"/>
                <a:gd name="T41" fmla="*/ 93 h 510"/>
                <a:gd name="T42" fmla="*/ 350 w 458"/>
                <a:gd name="T43" fmla="*/ 109 h 510"/>
                <a:gd name="T44" fmla="*/ 327 w 458"/>
                <a:gd name="T45" fmla="*/ 105 h 510"/>
                <a:gd name="T46" fmla="*/ 322 w 458"/>
                <a:gd name="T47" fmla="*/ 96 h 510"/>
                <a:gd name="T48" fmla="*/ 309 w 458"/>
                <a:gd name="T49" fmla="*/ 93 h 510"/>
                <a:gd name="T50" fmla="*/ 301 w 458"/>
                <a:gd name="T51" fmla="*/ 83 h 510"/>
                <a:gd name="T52" fmla="*/ 253 w 458"/>
                <a:gd name="T53" fmla="*/ 65 h 510"/>
                <a:gd name="T54" fmla="*/ 236 w 458"/>
                <a:gd name="T55" fmla="*/ 61 h 510"/>
                <a:gd name="T56" fmla="*/ 223 w 458"/>
                <a:gd name="T57" fmla="*/ 68 h 510"/>
                <a:gd name="T58" fmla="*/ 202 w 458"/>
                <a:gd name="T59" fmla="*/ 73 h 510"/>
                <a:gd name="T60" fmla="*/ 177 w 458"/>
                <a:gd name="T61" fmla="*/ 64 h 510"/>
                <a:gd name="T62" fmla="*/ 157 w 458"/>
                <a:gd name="T63" fmla="*/ 58 h 510"/>
                <a:gd name="T64" fmla="*/ 141 w 458"/>
                <a:gd name="T65" fmla="*/ 5 h 510"/>
                <a:gd name="T66" fmla="*/ 122 w 458"/>
                <a:gd name="T67" fmla="*/ 0 h 510"/>
                <a:gd name="T68" fmla="*/ 0 w 458"/>
                <a:gd name="T69" fmla="*/ 33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8" h="510">
                  <a:moveTo>
                    <a:pt x="7" y="55"/>
                  </a:moveTo>
                  <a:cubicBezTo>
                    <a:pt x="4" y="75"/>
                    <a:pt x="5" y="63"/>
                    <a:pt x="5" y="112"/>
                  </a:cubicBezTo>
                  <a:cubicBezTo>
                    <a:pt x="13" y="136"/>
                    <a:pt x="10" y="129"/>
                    <a:pt x="19" y="145"/>
                  </a:cubicBezTo>
                  <a:cubicBezTo>
                    <a:pt x="25" y="270"/>
                    <a:pt x="37" y="235"/>
                    <a:pt x="37" y="315"/>
                  </a:cubicBezTo>
                  <a:cubicBezTo>
                    <a:pt x="29" y="324"/>
                    <a:pt x="32" y="321"/>
                    <a:pt x="23" y="327"/>
                  </a:cubicBezTo>
                  <a:cubicBezTo>
                    <a:pt x="23" y="333"/>
                    <a:pt x="23" y="333"/>
                    <a:pt x="23" y="333"/>
                  </a:cubicBezTo>
                  <a:cubicBezTo>
                    <a:pt x="27" y="340"/>
                    <a:pt x="27" y="340"/>
                    <a:pt x="27" y="340"/>
                  </a:cubicBezTo>
                  <a:cubicBezTo>
                    <a:pt x="43" y="354"/>
                    <a:pt x="43" y="354"/>
                    <a:pt x="43" y="354"/>
                  </a:cubicBezTo>
                  <a:cubicBezTo>
                    <a:pt x="47" y="371"/>
                    <a:pt x="46" y="348"/>
                    <a:pt x="46" y="510"/>
                  </a:cubicBezTo>
                  <a:cubicBezTo>
                    <a:pt x="330" y="508"/>
                    <a:pt x="263" y="509"/>
                    <a:pt x="372" y="505"/>
                  </a:cubicBezTo>
                  <a:cubicBezTo>
                    <a:pt x="370" y="481"/>
                    <a:pt x="370" y="481"/>
                    <a:pt x="370" y="481"/>
                  </a:cubicBezTo>
                  <a:cubicBezTo>
                    <a:pt x="363" y="473"/>
                    <a:pt x="363" y="473"/>
                    <a:pt x="363" y="473"/>
                  </a:cubicBezTo>
                  <a:cubicBezTo>
                    <a:pt x="334" y="454"/>
                    <a:pt x="334" y="454"/>
                    <a:pt x="334" y="454"/>
                  </a:cubicBezTo>
                  <a:cubicBezTo>
                    <a:pt x="320" y="433"/>
                    <a:pt x="320" y="433"/>
                    <a:pt x="320" y="433"/>
                  </a:cubicBezTo>
                  <a:cubicBezTo>
                    <a:pt x="306" y="430"/>
                    <a:pt x="306" y="430"/>
                    <a:pt x="306" y="430"/>
                  </a:cubicBezTo>
                  <a:cubicBezTo>
                    <a:pt x="298" y="418"/>
                    <a:pt x="298" y="418"/>
                    <a:pt x="298" y="418"/>
                  </a:cubicBezTo>
                  <a:cubicBezTo>
                    <a:pt x="285" y="418"/>
                    <a:pt x="285" y="418"/>
                    <a:pt x="285" y="418"/>
                  </a:cubicBezTo>
                  <a:cubicBezTo>
                    <a:pt x="271" y="403"/>
                    <a:pt x="271" y="403"/>
                    <a:pt x="271" y="403"/>
                  </a:cubicBezTo>
                  <a:cubicBezTo>
                    <a:pt x="269" y="370"/>
                    <a:pt x="269" y="379"/>
                    <a:pt x="270" y="360"/>
                  </a:cubicBezTo>
                  <a:cubicBezTo>
                    <a:pt x="276" y="348"/>
                    <a:pt x="276" y="348"/>
                    <a:pt x="276" y="348"/>
                  </a:cubicBezTo>
                  <a:cubicBezTo>
                    <a:pt x="273" y="337"/>
                    <a:pt x="273" y="337"/>
                    <a:pt x="273" y="337"/>
                  </a:cubicBezTo>
                  <a:cubicBezTo>
                    <a:pt x="262" y="324"/>
                    <a:pt x="262" y="324"/>
                    <a:pt x="262" y="324"/>
                  </a:cubicBezTo>
                  <a:cubicBezTo>
                    <a:pt x="271" y="300"/>
                    <a:pt x="271" y="300"/>
                    <a:pt x="271" y="300"/>
                  </a:cubicBezTo>
                  <a:cubicBezTo>
                    <a:pt x="296" y="281"/>
                    <a:pt x="291" y="286"/>
                    <a:pt x="297" y="278"/>
                  </a:cubicBezTo>
                  <a:cubicBezTo>
                    <a:pt x="296" y="241"/>
                    <a:pt x="296" y="250"/>
                    <a:pt x="297" y="234"/>
                  </a:cubicBezTo>
                  <a:cubicBezTo>
                    <a:pt x="310" y="220"/>
                    <a:pt x="304" y="225"/>
                    <a:pt x="323" y="211"/>
                  </a:cubicBezTo>
                  <a:cubicBezTo>
                    <a:pt x="328" y="210"/>
                    <a:pt x="328" y="210"/>
                    <a:pt x="328" y="210"/>
                  </a:cubicBezTo>
                  <a:cubicBezTo>
                    <a:pt x="346" y="190"/>
                    <a:pt x="346" y="190"/>
                    <a:pt x="346" y="190"/>
                  </a:cubicBezTo>
                  <a:cubicBezTo>
                    <a:pt x="353" y="187"/>
                    <a:pt x="353" y="187"/>
                    <a:pt x="353" y="187"/>
                  </a:cubicBezTo>
                  <a:cubicBezTo>
                    <a:pt x="364" y="168"/>
                    <a:pt x="360" y="174"/>
                    <a:pt x="372" y="157"/>
                  </a:cubicBezTo>
                  <a:cubicBezTo>
                    <a:pt x="384" y="146"/>
                    <a:pt x="384" y="146"/>
                    <a:pt x="384" y="146"/>
                  </a:cubicBezTo>
                  <a:cubicBezTo>
                    <a:pt x="394" y="142"/>
                    <a:pt x="410" y="136"/>
                    <a:pt x="456" y="115"/>
                  </a:cubicBezTo>
                  <a:cubicBezTo>
                    <a:pt x="458" y="106"/>
                    <a:pt x="458" y="106"/>
                    <a:pt x="458" y="106"/>
                  </a:cubicBezTo>
                  <a:cubicBezTo>
                    <a:pt x="441" y="107"/>
                    <a:pt x="441" y="107"/>
                    <a:pt x="441" y="107"/>
                  </a:cubicBezTo>
                  <a:cubicBezTo>
                    <a:pt x="438" y="112"/>
                    <a:pt x="438" y="112"/>
                    <a:pt x="438" y="112"/>
                  </a:cubicBezTo>
                  <a:cubicBezTo>
                    <a:pt x="435" y="112"/>
                    <a:pt x="435" y="112"/>
                    <a:pt x="435" y="112"/>
                  </a:cubicBezTo>
                  <a:cubicBezTo>
                    <a:pt x="428" y="99"/>
                    <a:pt x="428" y="99"/>
                    <a:pt x="428" y="99"/>
                  </a:cubicBezTo>
                  <a:cubicBezTo>
                    <a:pt x="393" y="100"/>
                    <a:pt x="393" y="100"/>
                    <a:pt x="393" y="100"/>
                  </a:cubicBezTo>
                  <a:cubicBezTo>
                    <a:pt x="389" y="104"/>
                    <a:pt x="389" y="104"/>
                    <a:pt x="389" y="104"/>
                  </a:cubicBezTo>
                  <a:cubicBezTo>
                    <a:pt x="385" y="104"/>
                    <a:pt x="385" y="104"/>
                    <a:pt x="385" y="104"/>
                  </a:cubicBezTo>
                  <a:cubicBezTo>
                    <a:pt x="382" y="97"/>
                    <a:pt x="383" y="100"/>
                    <a:pt x="379" y="91"/>
                  </a:cubicBezTo>
                  <a:cubicBezTo>
                    <a:pt x="369" y="93"/>
                    <a:pt x="369" y="93"/>
                    <a:pt x="369" y="93"/>
                  </a:cubicBezTo>
                  <a:cubicBezTo>
                    <a:pt x="356" y="106"/>
                    <a:pt x="356" y="106"/>
                    <a:pt x="356" y="106"/>
                  </a:cubicBezTo>
                  <a:cubicBezTo>
                    <a:pt x="350" y="109"/>
                    <a:pt x="350" y="109"/>
                    <a:pt x="350" y="109"/>
                  </a:cubicBezTo>
                  <a:cubicBezTo>
                    <a:pt x="337" y="109"/>
                    <a:pt x="337" y="109"/>
                    <a:pt x="337" y="109"/>
                  </a:cubicBezTo>
                  <a:cubicBezTo>
                    <a:pt x="327" y="105"/>
                    <a:pt x="327" y="105"/>
                    <a:pt x="327" y="105"/>
                  </a:cubicBezTo>
                  <a:cubicBezTo>
                    <a:pt x="327" y="97"/>
                    <a:pt x="327" y="97"/>
                    <a:pt x="327" y="97"/>
                  </a:cubicBezTo>
                  <a:cubicBezTo>
                    <a:pt x="322" y="96"/>
                    <a:pt x="322" y="96"/>
                    <a:pt x="322" y="96"/>
                  </a:cubicBezTo>
                  <a:cubicBezTo>
                    <a:pt x="320" y="98"/>
                    <a:pt x="320" y="98"/>
                    <a:pt x="320" y="98"/>
                  </a:cubicBezTo>
                  <a:cubicBezTo>
                    <a:pt x="309" y="93"/>
                    <a:pt x="309" y="93"/>
                    <a:pt x="309" y="93"/>
                  </a:cubicBezTo>
                  <a:cubicBezTo>
                    <a:pt x="307" y="81"/>
                    <a:pt x="307" y="81"/>
                    <a:pt x="307" y="81"/>
                  </a:cubicBezTo>
                  <a:cubicBezTo>
                    <a:pt x="301" y="83"/>
                    <a:pt x="301" y="83"/>
                    <a:pt x="301" y="83"/>
                  </a:cubicBezTo>
                  <a:cubicBezTo>
                    <a:pt x="299" y="87"/>
                    <a:pt x="299" y="87"/>
                    <a:pt x="299" y="87"/>
                  </a:cubicBezTo>
                  <a:cubicBezTo>
                    <a:pt x="276" y="82"/>
                    <a:pt x="260" y="70"/>
                    <a:pt x="253" y="65"/>
                  </a:cubicBezTo>
                  <a:cubicBezTo>
                    <a:pt x="241" y="65"/>
                    <a:pt x="241" y="65"/>
                    <a:pt x="241" y="65"/>
                  </a:cubicBezTo>
                  <a:cubicBezTo>
                    <a:pt x="236" y="61"/>
                    <a:pt x="236" y="61"/>
                    <a:pt x="236" y="61"/>
                  </a:cubicBezTo>
                  <a:cubicBezTo>
                    <a:pt x="227" y="64"/>
                    <a:pt x="227" y="64"/>
                    <a:pt x="227" y="64"/>
                  </a:cubicBezTo>
                  <a:cubicBezTo>
                    <a:pt x="223" y="68"/>
                    <a:pt x="223" y="68"/>
                    <a:pt x="223" y="68"/>
                  </a:cubicBezTo>
                  <a:cubicBezTo>
                    <a:pt x="221" y="73"/>
                    <a:pt x="221" y="73"/>
                    <a:pt x="221" y="73"/>
                  </a:cubicBezTo>
                  <a:cubicBezTo>
                    <a:pt x="202" y="73"/>
                    <a:pt x="202" y="73"/>
                    <a:pt x="202" y="73"/>
                  </a:cubicBezTo>
                  <a:cubicBezTo>
                    <a:pt x="202" y="65"/>
                    <a:pt x="202" y="65"/>
                    <a:pt x="202" y="65"/>
                  </a:cubicBezTo>
                  <a:cubicBezTo>
                    <a:pt x="177" y="64"/>
                    <a:pt x="177" y="64"/>
                    <a:pt x="177" y="64"/>
                  </a:cubicBezTo>
                  <a:cubicBezTo>
                    <a:pt x="176" y="58"/>
                    <a:pt x="176" y="58"/>
                    <a:pt x="176" y="58"/>
                  </a:cubicBezTo>
                  <a:cubicBezTo>
                    <a:pt x="157" y="58"/>
                    <a:pt x="157" y="58"/>
                    <a:pt x="157" y="58"/>
                  </a:cubicBezTo>
                  <a:cubicBezTo>
                    <a:pt x="150" y="51"/>
                    <a:pt x="150" y="51"/>
                    <a:pt x="150" y="51"/>
                  </a:cubicBezTo>
                  <a:cubicBezTo>
                    <a:pt x="143" y="21"/>
                    <a:pt x="145" y="32"/>
                    <a:pt x="141" y="5"/>
                  </a:cubicBezTo>
                  <a:cubicBezTo>
                    <a:pt x="132" y="1"/>
                    <a:pt x="135" y="2"/>
                    <a:pt x="124" y="0"/>
                  </a:cubicBezTo>
                  <a:cubicBezTo>
                    <a:pt x="122" y="0"/>
                    <a:pt x="122" y="0"/>
                    <a:pt x="122" y="0"/>
                  </a:cubicBezTo>
                  <a:cubicBezTo>
                    <a:pt x="121" y="33"/>
                    <a:pt x="121" y="33"/>
                    <a:pt x="121" y="33"/>
                  </a:cubicBezTo>
                  <a:cubicBezTo>
                    <a:pt x="0" y="33"/>
                    <a:pt x="0" y="33"/>
                    <a:pt x="0" y="33"/>
                  </a:cubicBezTo>
                  <a:lnTo>
                    <a:pt x="7" y="55"/>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8">
              <a:extLst>
                <a:ext uri="{FF2B5EF4-FFF2-40B4-BE49-F238E27FC236}">
                  <a16:creationId xmlns:a16="http://schemas.microsoft.com/office/drawing/2014/main" id="{BBAC13F8-82EC-433D-9DE3-47494A6522E2}"/>
                </a:ext>
              </a:extLst>
            </p:cNvPr>
            <p:cNvSpPr>
              <a:spLocks/>
            </p:cNvSpPr>
            <p:nvPr/>
          </p:nvSpPr>
          <p:spPr bwMode="auto">
            <a:xfrm>
              <a:off x="12380828" y="7639907"/>
              <a:ext cx="1250338" cy="1095594"/>
            </a:xfrm>
            <a:custGeom>
              <a:avLst/>
              <a:gdLst>
                <a:gd name="T0" fmla="*/ 432 w 460"/>
                <a:gd name="T1" fmla="*/ 355 h 404"/>
                <a:gd name="T2" fmla="*/ 457 w 460"/>
                <a:gd name="T3" fmla="*/ 338 h 404"/>
                <a:gd name="T4" fmla="*/ 457 w 460"/>
                <a:gd name="T5" fmla="*/ 326 h 404"/>
                <a:gd name="T6" fmla="*/ 460 w 460"/>
                <a:gd name="T7" fmla="*/ 320 h 404"/>
                <a:gd name="T8" fmla="*/ 455 w 460"/>
                <a:gd name="T9" fmla="*/ 313 h 404"/>
                <a:gd name="T10" fmla="*/ 446 w 460"/>
                <a:gd name="T11" fmla="*/ 314 h 404"/>
                <a:gd name="T12" fmla="*/ 437 w 460"/>
                <a:gd name="T13" fmla="*/ 304 h 404"/>
                <a:gd name="T14" fmla="*/ 430 w 460"/>
                <a:gd name="T15" fmla="*/ 286 h 404"/>
                <a:gd name="T16" fmla="*/ 434 w 460"/>
                <a:gd name="T17" fmla="*/ 276 h 404"/>
                <a:gd name="T18" fmla="*/ 419 w 460"/>
                <a:gd name="T19" fmla="*/ 245 h 404"/>
                <a:gd name="T20" fmla="*/ 400 w 460"/>
                <a:gd name="T21" fmla="*/ 242 h 404"/>
                <a:gd name="T22" fmla="*/ 373 w 460"/>
                <a:gd name="T23" fmla="*/ 220 h 404"/>
                <a:gd name="T24" fmla="*/ 364 w 460"/>
                <a:gd name="T25" fmla="*/ 203 h 404"/>
                <a:gd name="T26" fmla="*/ 379 w 460"/>
                <a:gd name="T27" fmla="*/ 154 h 404"/>
                <a:gd name="T28" fmla="*/ 371 w 460"/>
                <a:gd name="T29" fmla="*/ 150 h 404"/>
                <a:gd name="T30" fmla="*/ 344 w 460"/>
                <a:gd name="T31" fmla="*/ 147 h 404"/>
                <a:gd name="T32" fmla="*/ 339 w 460"/>
                <a:gd name="T33" fmla="*/ 140 h 404"/>
                <a:gd name="T34" fmla="*/ 339 w 460"/>
                <a:gd name="T35" fmla="*/ 123 h 404"/>
                <a:gd name="T36" fmla="*/ 289 w 460"/>
                <a:gd name="T37" fmla="*/ 78 h 404"/>
                <a:gd name="T38" fmla="*/ 278 w 460"/>
                <a:gd name="T39" fmla="*/ 32 h 404"/>
                <a:gd name="T40" fmla="*/ 281 w 460"/>
                <a:gd name="T41" fmla="*/ 22 h 404"/>
                <a:gd name="T42" fmla="*/ 266 w 460"/>
                <a:gd name="T43" fmla="*/ 0 h 404"/>
                <a:gd name="T44" fmla="*/ 0 w 460"/>
                <a:gd name="T45" fmla="*/ 11 h 404"/>
                <a:gd name="T46" fmla="*/ 5 w 460"/>
                <a:gd name="T47" fmla="*/ 21 h 404"/>
                <a:gd name="T48" fmla="*/ 4 w 460"/>
                <a:gd name="T49" fmla="*/ 30 h 404"/>
                <a:gd name="T50" fmla="*/ 38 w 460"/>
                <a:gd name="T51" fmla="*/ 72 h 404"/>
                <a:gd name="T52" fmla="*/ 48 w 460"/>
                <a:gd name="T53" fmla="*/ 73 h 404"/>
                <a:gd name="T54" fmla="*/ 54 w 460"/>
                <a:gd name="T55" fmla="*/ 77 h 404"/>
                <a:gd name="T56" fmla="*/ 54 w 460"/>
                <a:gd name="T57" fmla="*/ 89 h 404"/>
                <a:gd name="T58" fmla="*/ 47 w 460"/>
                <a:gd name="T59" fmla="*/ 95 h 404"/>
                <a:gd name="T60" fmla="*/ 45 w 460"/>
                <a:gd name="T61" fmla="*/ 104 h 404"/>
                <a:gd name="T62" fmla="*/ 73 w 460"/>
                <a:gd name="T63" fmla="*/ 138 h 404"/>
                <a:gd name="T64" fmla="*/ 77 w 460"/>
                <a:gd name="T65" fmla="*/ 367 h 404"/>
                <a:gd name="T66" fmla="*/ 395 w 460"/>
                <a:gd name="T67" fmla="*/ 358 h 404"/>
                <a:gd name="T68" fmla="*/ 404 w 460"/>
                <a:gd name="T69" fmla="*/ 373 h 404"/>
                <a:gd name="T70" fmla="*/ 401 w 460"/>
                <a:gd name="T71" fmla="*/ 385 h 404"/>
                <a:gd name="T72" fmla="*/ 388 w 460"/>
                <a:gd name="T73" fmla="*/ 395 h 404"/>
                <a:gd name="T74" fmla="*/ 386 w 460"/>
                <a:gd name="T75" fmla="*/ 402 h 404"/>
                <a:gd name="T76" fmla="*/ 407 w 460"/>
                <a:gd name="T77" fmla="*/ 404 h 404"/>
                <a:gd name="T78" fmla="*/ 424 w 460"/>
                <a:gd name="T79" fmla="*/ 400 h 404"/>
                <a:gd name="T80" fmla="*/ 432 w 460"/>
                <a:gd name="T81" fmla="*/ 355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0" h="404">
                  <a:moveTo>
                    <a:pt x="432" y="355"/>
                  </a:moveTo>
                  <a:cubicBezTo>
                    <a:pt x="452" y="339"/>
                    <a:pt x="447" y="343"/>
                    <a:pt x="457" y="338"/>
                  </a:cubicBezTo>
                  <a:cubicBezTo>
                    <a:pt x="457" y="326"/>
                    <a:pt x="457" y="326"/>
                    <a:pt x="457" y="326"/>
                  </a:cubicBezTo>
                  <a:cubicBezTo>
                    <a:pt x="460" y="320"/>
                    <a:pt x="460" y="320"/>
                    <a:pt x="460" y="320"/>
                  </a:cubicBezTo>
                  <a:cubicBezTo>
                    <a:pt x="455" y="313"/>
                    <a:pt x="455" y="313"/>
                    <a:pt x="455" y="313"/>
                  </a:cubicBezTo>
                  <a:cubicBezTo>
                    <a:pt x="446" y="314"/>
                    <a:pt x="446" y="314"/>
                    <a:pt x="446" y="314"/>
                  </a:cubicBezTo>
                  <a:cubicBezTo>
                    <a:pt x="437" y="304"/>
                    <a:pt x="437" y="304"/>
                    <a:pt x="437" y="304"/>
                  </a:cubicBezTo>
                  <a:cubicBezTo>
                    <a:pt x="430" y="286"/>
                    <a:pt x="430" y="286"/>
                    <a:pt x="430" y="286"/>
                  </a:cubicBezTo>
                  <a:cubicBezTo>
                    <a:pt x="434" y="276"/>
                    <a:pt x="434" y="276"/>
                    <a:pt x="434" y="276"/>
                  </a:cubicBezTo>
                  <a:cubicBezTo>
                    <a:pt x="424" y="260"/>
                    <a:pt x="428" y="267"/>
                    <a:pt x="419" y="245"/>
                  </a:cubicBezTo>
                  <a:cubicBezTo>
                    <a:pt x="400" y="242"/>
                    <a:pt x="400" y="242"/>
                    <a:pt x="400" y="242"/>
                  </a:cubicBezTo>
                  <a:cubicBezTo>
                    <a:pt x="373" y="220"/>
                    <a:pt x="373" y="220"/>
                    <a:pt x="373" y="220"/>
                  </a:cubicBezTo>
                  <a:cubicBezTo>
                    <a:pt x="364" y="203"/>
                    <a:pt x="364" y="203"/>
                    <a:pt x="364" y="203"/>
                  </a:cubicBezTo>
                  <a:cubicBezTo>
                    <a:pt x="372" y="171"/>
                    <a:pt x="373" y="181"/>
                    <a:pt x="379" y="154"/>
                  </a:cubicBezTo>
                  <a:cubicBezTo>
                    <a:pt x="371" y="150"/>
                    <a:pt x="371" y="150"/>
                    <a:pt x="371" y="150"/>
                  </a:cubicBezTo>
                  <a:cubicBezTo>
                    <a:pt x="344" y="147"/>
                    <a:pt x="344" y="147"/>
                    <a:pt x="344" y="147"/>
                  </a:cubicBezTo>
                  <a:cubicBezTo>
                    <a:pt x="339" y="140"/>
                    <a:pt x="339" y="140"/>
                    <a:pt x="339" y="140"/>
                  </a:cubicBezTo>
                  <a:cubicBezTo>
                    <a:pt x="339" y="123"/>
                    <a:pt x="339" y="123"/>
                    <a:pt x="339" y="123"/>
                  </a:cubicBezTo>
                  <a:cubicBezTo>
                    <a:pt x="312" y="106"/>
                    <a:pt x="324" y="115"/>
                    <a:pt x="289" y="78"/>
                  </a:cubicBezTo>
                  <a:cubicBezTo>
                    <a:pt x="278" y="43"/>
                    <a:pt x="281" y="53"/>
                    <a:pt x="278" y="32"/>
                  </a:cubicBezTo>
                  <a:cubicBezTo>
                    <a:pt x="281" y="22"/>
                    <a:pt x="281" y="22"/>
                    <a:pt x="281" y="22"/>
                  </a:cubicBezTo>
                  <a:cubicBezTo>
                    <a:pt x="268" y="8"/>
                    <a:pt x="272" y="12"/>
                    <a:pt x="266" y="0"/>
                  </a:cubicBezTo>
                  <a:cubicBezTo>
                    <a:pt x="207" y="6"/>
                    <a:pt x="228" y="5"/>
                    <a:pt x="0" y="11"/>
                  </a:cubicBezTo>
                  <a:cubicBezTo>
                    <a:pt x="5" y="21"/>
                    <a:pt x="5" y="21"/>
                    <a:pt x="5" y="21"/>
                  </a:cubicBezTo>
                  <a:cubicBezTo>
                    <a:pt x="4" y="30"/>
                    <a:pt x="4" y="30"/>
                    <a:pt x="4" y="30"/>
                  </a:cubicBezTo>
                  <a:cubicBezTo>
                    <a:pt x="23" y="59"/>
                    <a:pt x="26" y="60"/>
                    <a:pt x="38" y="72"/>
                  </a:cubicBezTo>
                  <a:cubicBezTo>
                    <a:pt x="48" y="73"/>
                    <a:pt x="48" y="73"/>
                    <a:pt x="48" y="73"/>
                  </a:cubicBezTo>
                  <a:cubicBezTo>
                    <a:pt x="54" y="77"/>
                    <a:pt x="54" y="77"/>
                    <a:pt x="54" y="77"/>
                  </a:cubicBezTo>
                  <a:cubicBezTo>
                    <a:pt x="54" y="89"/>
                    <a:pt x="54" y="89"/>
                    <a:pt x="54" y="89"/>
                  </a:cubicBezTo>
                  <a:cubicBezTo>
                    <a:pt x="47" y="95"/>
                    <a:pt x="47" y="95"/>
                    <a:pt x="47" y="95"/>
                  </a:cubicBezTo>
                  <a:cubicBezTo>
                    <a:pt x="45" y="104"/>
                    <a:pt x="45" y="104"/>
                    <a:pt x="45" y="104"/>
                  </a:cubicBezTo>
                  <a:cubicBezTo>
                    <a:pt x="62" y="130"/>
                    <a:pt x="62" y="129"/>
                    <a:pt x="73" y="138"/>
                  </a:cubicBezTo>
                  <a:cubicBezTo>
                    <a:pt x="85" y="241"/>
                    <a:pt x="71" y="293"/>
                    <a:pt x="77" y="367"/>
                  </a:cubicBezTo>
                  <a:cubicBezTo>
                    <a:pt x="193" y="366"/>
                    <a:pt x="176" y="367"/>
                    <a:pt x="395" y="358"/>
                  </a:cubicBezTo>
                  <a:cubicBezTo>
                    <a:pt x="404" y="373"/>
                    <a:pt x="404" y="373"/>
                    <a:pt x="404" y="373"/>
                  </a:cubicBezTo>
                  <a:cubicBezTo>
                    <a:pt x="401" y="385"/>
                    <a:pt x="401" y="385"/>
                    <a:pt x="401" y="385"/>
                  </a:cubicBezTo>
                  <a:cubicBezTo>
                    <a:pt x="388" y="395"/>
                    <a:pt x="388" y="395"/>
                    <a:pt x="388" y="395"/>
                  </a:cubicBezTo>
                  <a:cubicBezTo>
                    <a:pt x="386" y="402"/>
                    <a:pt x="386" y="402"/>
                    <a:pt x="386" y="402"/>
                  </a:cubicBezTo>
                  <a:cubicBezTo>
                    <a:pt x="407" y="404"/>
                    <a:pt x="407" y="404"/>
                    <a:pt x="407" y="404"/>
                  </a:cubicBezTo>
                  <a:cubicBezTo>
                    <a:pt x="424" y="400"/>
                    <a:pt x="424" y="400"/>
                    <a:pt x="424" y="400"/>
                  </a:cubicBezTo>
                  <a:cubicBezTo>
                    <a:pt x="432" y="374"/>
                    <a:pt x="430" y="384"/>
                    <a:pt x="432" y="35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29">
              <a:extLst>
                <a:ext uri="{FF2B5EF4-FFF2-40B4-BE49-F238E27FC236}">
                  <a16:creationId xmlns:a16="http://schemas.microsoft.com/office/drawing/2014/main" id="{180AD911-0995-474C-A78F-4FEC743F891D}"/>
                </a:ext>
              </a:extLst>
            </p:cNvPr>
            <p:cNvSpPr>
              <a:spLocks/>
            </p:cNvSpPr>
            <p:nvPr/>
          </p:nvSpPr>
          <p:spPr bwMode="auto">
            <a:xfrm>
              <a:off x="13225736" y="8952144"/>
              <a:ext cx="668498" cy="1176061"/>
            </a:xfrm>
            <a:custGeom>
              <a:avLst/>
              <a:gdLst>
                <a:gd name="T0" fmla="*/ 164 w 246"/>
                <a:gd name="T1" fmla="*/ 431 h 434"/>
                <a:gd name="T2" fmla="*/ 175 w 246"/>
                <a:gd name="T3" fmla="*/ 414 h 434"/>
                <a:gd name="T4" fmla="*/ 182 w 246"/>
                <a:gd name="T5" fmla="*/ 417 h 434"/>
                <a:gd name="T6" fmla="*/ 209 w 246"/>
                <a:gd name="T7" fmla="*/ 410 h 434"/>
                <a:gd name="T8" fmla="*/ 217 w 246"/>
                <a:gd name="T9" fmla="*/ 411 h 434"/>
                <a:gd name="T10" fmla="*/ 223 w 246"/>
                <a:gd name="T11" fmla="*/ 414 h 434"/>
                <a:gd name="T12" fmla="*/ 244 w 246"/>
                <a:gd name="T13" fmla="*/ 414 h 434"/>
                <a:gd name="T14" fmla="*/ 246 w 246"/>
                <a:gd name="T15" fmla="*/ 408 h 434"/>
                <a:gd name="T16" fmla="*/ 232 w 246"/>
                <a:gd name="T17" fmla="*/ 0 h 434"/>
                <a:gd name="T18" fmla="*/ 82 w 246"/>
                <a:gd name="T19" fmla="*/ 9 h 434"/>
                <a:gd name="T20" fmla="*/ 81 w 246"/>
                <a:gd name="T21" fmla="*/ 22 h 434"/>
                <a:gd name="T22" fmla="*/ 70 w 246"/>
                <a:gd name="T23" fmla="*/ 27 h 434"/>
                <a:gd name="T24" fmla="*/ 60 w 246"/>
                <a:gd name="T25" fmla="*/ 48 h 434"/>
                <a:gd name="T26" fmla="*/ 62 w 246"/>
                <a:gd name="T27" fmla="*/ 64 h 434"/>
                <a:gd name="T28" fmla="*/ 51 w 246"/>
                <a:gd name="T29" fmla="*/ 68 h 434"/>
                <a:gd name="T30" fmla="*/ 37 w 246"/>
                <a:gd name="T31" fmla="*/ 89 h 434"/>
                <a:gd name="T32" fmla="*/ 40 w 246"/>
                <a:gd name="T33" fmla="*/ 98 h 434"/>
                <a:gd name="T34" fmla="*/ 28 w 246"/>
                <a:gd name="T35" fmla="*/ 108 h 434"/>
                <a:gd name="T36" fmla="*/ 21 w 246"/>
                <a:gd name="T37" fmla="*/ 138 h 434"/>
                <a:gd name="T38" fmla="*/ 28 w 246"/>
                <a:gd name="T39" fmla="*/ 148 h 434"/>
                <a:gd name="T40" fmla="*/ 22 w 246"/>
                <a:gd name="T41" fmla="*/ 154 h 434"/>
                <a:gd name="T42" fmla="*/ 28 w 246"/>
                <a:gd name="T43" fmla="*/ 165 h 434"/>
                <a:gd name="T44" fmla="*/ 29 w 246"/>
                <a:gd name="T45" fmla="*/ 182 h 434"/>
                <a:gd name="T46" fmla="*/ 23 w 246"/>
                <a:gd name="T47" fmla="*/ 195 h 434"/>
                <a:gd name="T48" fmla="*/ 25 w 246"/>
                <a:gd name="T49" fmla="*/ 215 h 434"/>
                <a:gd name="T50" fmla="*/ 33 w 246"/>
                <a:gd name="T51" fmla="*/ 233 h 434"/>
                <a:gd name="T52" fmla="*/ 33 w 246"/>
                <a:gd name="T53" fmla="*/ 240 h 434"/>
                <a:gd name="T54" fmla="*/ 42 w 246"/>
                <a:gd name="T55" fmla="*/ 248 h 434"/>
                <a:gd name="T56" fmla="*/ 39 w 246"/>
                <a:gd name="T57" fmla="*/ 261 h 434"/>
                <a:gd name="T58" fmla="*/ 35 w 246"/>
                <a:gd name="T59" fmla="*/ 262 h 434"/>
                <a:gd name="T60" fmla="*/ 38 w 246"/>
                <a:gd name="T61" fmla="*/ 269 h 434"/>
                <a:gd name="T62" fmla="*/ 3 w 246"/>
                <a:gd name="T63" fmla="*/ 329 h 434"/>
                <a:gd name="T64" fmla="*/ 0 w 246"/>
                <a:gd name="T65" fmla="*/ 362 h 434"/>
                <a:gd name="T66" fmla="*/ 2 w 246"/>
                <a:gd name="T67" fmla="*/ 368 h 434"/>
                <a:gd name="T68" fmla="*/ 139 w 246"/>
                <a:gd name="T69" fmla="*/ 361 h 434"/>
                <a:gd name="T70" fmla="*/ 142 w 246"/>
                <a:gd name="T71" fmla="*/ 367 h 434"/>
                <a:gd name="T72" fmla="*/ 138 w 246"/>
                <a:gd name="T73" fmla="*/ 395 h 434"/>
                <a:gd name="T74" fmla="*/ 151 w 246"/>
                <a:gd name="T75" fmla="*/ 409 h 434"/>
                <a:gd name="T76" fmla="*/ 160 w 246"/>
                <a:gd name="T77" fmla="*/ 434 h 434"/>
                <a:gd name="T78" fmla="*/ 164 w 246"/>
                <a:gd name="T79" fmla="*/ 431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6" h="434">
                  <a:moveTo>
                    <a:pt x="164" y="431"/>
                  </a:moveTo>
                  <a:cubicBezTo>
                    <a:pt x="175" y="414"/>
                    <a:pt x="175" y="414"/>
                    <a:pt x="175" y="414"/>
                  </a:cubicBezTo>
                  <a:cubicBezTo>
                    <a:pt x="182" y="417"/>
                    <a:pt x="182" y="417"/>
                    <a:pt x="182" y="417"/>
                  </a:cubicBezTo>
                  <a:cubicBezTo>
                    <a:pt x="209" y="410"/>
                    <a:pt x="209" y="410"/>
                    <a:pt x="209" y="410"/>
                  </a:cubicBezTo>
                  <a:cubicBezTo>
                    <a:pt x="217" y="411"/>
                    <a:pt x="217" y="411"/>
                    <a:pt x="217" y="411"/>
                  </a:cubicBezTo>
                  <a:cubicBezTo>
                    <a:pt x="223" y="414"/>
                    <a:pt x="223" y="414"/>
                    <a:pt x="223" y="414"/>
                  </a:cubicBezTo>
                  <a:cubicBezTo>
                    <a:pt x="244" y="414"/>
                    <a:pt x="244" y="414"/>
                    <a:pt x="244" y="414"/>
                  </a:cubicBezTo>
                  <a:cubicBezTo>
                    <a:pt x="246" y="408"/>
                    <a:pt x="246" y="408"/>
                    <a:pt x="246" y="408"/>
                  </a:cubicBezTo>
                  <a:cubicBezTo>
                    <a:pt x="231" y="281"/>
                    <a:pt x="222" y="314"/>
                    <a:pt x="232" y="0"/>
                  </a:cubicBezTo>
                  <a:cubicBezTo>
                    <a:pt x="131" y="7"/>
                    <a:pt x="186" y="6"/>
                    <a:pt x="82" y="9"/>
                  </a:cubicBezTo>
                  <a:cubicBezTo>
                    <a:pt x="81" y="22"/>
                    <a:pt x="81" y="22"/>
                    <a:pt x="81" y="22"/>
                  </a:cubicBezTo>
                  <a:cubicBezTo>
                    <a:pt x="70" y="27"/>
                    <a:pt x="70" y="27"/>
                    <a:pt x="70" y="27"/>
                  </a:cubicBezTo>
                  <a:cubicBezTo>
                    <a:pt x="60" y="48"/>
                    <a:pt x="60" y="48"/>
                    <a:pt x="60" y="48"/>
                  </a:cubicBezTo>
                  <a:cubicBezTo>
                    <a:pt x="62" y="56"/>
                    <a:pt x="62" y="52"/>
                    <a:pt x="62" y="64"/>
                  </a:cubicBezTo>
                  <a:cubicBezTo>
                    <a:pt x="51" y="68"/>
                    <a:pt x="51" y="68"/>
                    <a:pt x="51" y="68"/>
                  </a:cubicBezTo>
                  <a:cubicBezTo>
                    <a:pt x="37" y="89"/>
                    <a:pt x="37" y="89"/>
                    <a:pt x="37" y="89"/>
                  </a:cubicBezTo>
                  <a:cubicBezTo>
                    <a:pt x="40" y="98"/>
                    <a:pt x="40" y="98"/>
                    <a:pt x="40" y="98"/>
                  </a:cubicBezTo>
                  <a:cubicBezTo>
                    <a:pt x="28" y="108"/>
                    <a:pt x="28" y="108"/>
                    <a:pt x="28" y="108"/>
                  </a:cubicBezTo>
                  <a:cubicBezTo>
                    <a:pt x="23" y="135"/>
                    <a:pt x="24" y="128"/>
                    <a:pt x="21" y="138"/>
                  </a:cubicBezTo>
                  <a:cubicBezTo>
                    <a:pt x="28" y="148"/>
                    <a:pt x="28" y="148"/>
                    <a:pt x="28" y="148"/>
                  </a:cubicBezTo>
                  <a:cubicBezTo>
                    <a:pt x="22" y="154"/>
                    <a:pt x="22" y="154"/>
                    <a:pt x="22" y="154"/>
                  </a:cubicBezTo>
                  <a:cubicBezTo>
                    <a:pt x="28" y="165"/>
                    <a:pt x="28" y="165"/>
                    <a:pt x="28" y="165"/>
                  </a:cubicBezTo>
                  <a:cubicBezTo>
                    <a:pt x="29" y="182"/>
                    <a:pt x="29" y="182"/>
                    <a:pt x="29" y="182"/>
                  </a:cubicBezTo>
                  <a:cubicBezTo>
                    <a:pt x="23" y="194"/>
                    <a:pt x="24" y="191"/>
                    <a:pt x="23" y="195"/>
                  </a:cubicBezTo>
                  <a:cubicBezTo>
                    <a:pt x="25" y="215"/>
                    <a:pt x="25" y="215"/>
                    <a:pt x="25" y="215"/>
                  </a:cubicBezTo>
                  <a:cubicBezTo>
                    <a:pt x="33" y="233"/>
                    <a:pt x="33" y="233"/>
                    <a:pt x="33" y="233"/>
                  </a:cubicBezTo>
                  <a:cubicBezTo>
                    <a:pt x="33" y="240"/>
                    <a:pt x="33" y="240"/>
                    <a:pt x="33" y="240"/>
                  </a:cubicBezTo>
                  <a:cubicBezTo>
                    <a:pt x="42" y="248"/>
                    <a:pt x="42" y="248"/>
                    <a:pt x="42" y="248"/>
                  </a:cubicBezTo>
                  <a:cubicBezTo>
                    <a:pt x="39" y="261"/>
                    <a:pt x="39" y="261"/>
                    <a:pt x="39" y="261"/>
                  </a:cubicBezTo>
                  <a:cubicBezTo>
                    <a:pt x="35" y="262"/>
                    <a:pt x="35" y="262"/>
                    <a:pt x="35" y="262"/>
                  </a:cubicBezTo>
                  <a:cubicBezTo>
                    <a:pt x="38" y="269"/>
                    <a:pt x="38" y="269"/>
                    <a:pt x="38" y="269"/>
                  </a:cubicBezTo>
                  <a:cubicBezTo>
                    <a:pt x="3" y="329"/>
                    <a:pt x="3" y="329"/>
                    <a:pt x="3" y="329"/>
                  </a:cubicBezTo>
                  <a:cubicBezTo>
                    <a:pt x="0" y="362"/>
                    <a:pt x="0" y="362"/>
                    <a:pt x="0" y="362"/>
                  </a:cubicBezTo>
                  <a:cubicBezTo>
                    <a:pt x="2" y="368"/>
                    <a:pt x="2" y="368"/>
                    <a:pt x="2" y="368"/>
                  </a:cubicBezTo>
                  <a:cubicBezTo>
                    <a:pt x="84" y="366"/>
                    <a:pt x="112" y="366"/>
                    <a:pt x="139" y="361"/>
                  </a:cubicBezTo>
                  <a:cubicBezTo>
                    <a:pt x="142" y="367"/>
                    <a:pt x="142" y="367"/>
                    <a:pt x="142" y="367"/>
                  </a:cubicBezTo>
                  <a:cubicBezTo>
                    <a:pt x="138" y="395"/>
                    <a:pt x="138" y="395"/>
                    <a:pt x="138" y="395"/>
                  </a:cubicBezTo>
                  <a:cubicBezTo>
                    <a:pt x="151" y="409"/>
                    <a:pt x="151" y="409"/>
                    <a:pt x="151" y="409"/>
                  </a:cubicBezTo>
                  <a:cubicBezTo>
                    <a:pt x="160" y="434"/>
                    <a:pt x="160" y="434"/>
                    <a:pt x="160" y="434"/>
                  </a:cubicBezTo>
                  <a:lnTo>
                    <a:pt x="164" y="431"/>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30">
              <a:extLst>
                <a:ext uri="{FF2B5EF4-FFF2-40B4-BE49-F238E27FC236}">
                  <a16:creationId xmlns:a16="http://schemas.microsoft.com/office/drawing/2014/main" id="{C7EEC414-8910-4B9E-9652-BB15C46351BB}"/>
                </a:ext>
              </a:extLst>
            </p:cNvPr>
            <p:cNvSpPr>
              <a:spLocks/>
            </p:cNvSpPr>
            <p:nvPr/>
          </p:nvSpPr>
          <p:spPr bwMode="auto">
            <a:xfrm>
              <a:off x="9118807" y="5321829"/>
              <a:ext cx="1921932" cy="1222486"/>
            </a:xfrm>
            <a:custGeom>
              <a:avLst/>
              <a:gdLst>
                <a:gd name="T0" fmla="*/ 678 w 708"/>
                <a:gd name="T1" fmla="*/ 450 h 450"/>
                <a:gd name="T2" fmla="*/ 246 w 708"/>
                <a:gd name="T3" fmla="*/ 396 h 450"/>
                <a:gd name="T4" fmla="*/ 240 w 708"/>
                <a:gd name="T5" fmla="*/ 440 h 450"/>
                <a:gd name="T6" fmla="*/ 232 w 708"/>
                <a:gd name="T7" fmla="*/ 434 h 450"/>
                <a:gd name="T8" fmla="*/ 231 w 708"/>
                <a:gd name="T9" fmla="*/ 424 h 450"/>
                <a:gd name="T10" fmla="*/ 226 w 708"/>
                <a:gd name="T11" fmla="*/ 416 h 450"/>
                <a:gd name="T12" fmla="*/ 212 w 708"/>
                <a:gd name="T13" fmla="*/ 422 h 450"/>
                <a:gd name="T14" fmla="*/ 210 w 708"/>
                <a:gd name="T15" fmla="*/ 432 h 450"/>
                <a:gd name="T16" fmla="*/ 200 w 708"/>
                <a:gd name="T17" fmla="*/ 433 h 450"/>
                <a:gd name="T18" fmla="*/ 185 w 708"/>
                <a:gd name="T19" fmla="*/ 427 h 450"/>
                <a:gd name="T20" fmla="*/ 159 w 708"/>
                <a:gd name="T21" fmla="*/ 430 h 450"/>
                <a:gd name="T22" fmla="*/ 146 w 708"/>
                <a:gd name="T23" fmla="*/ 424 h 450"/>
                <a:gd name="T24" fmla="*/ 134 w 708"/>
                <a:gd name="T25" fmla="*/ 425 h 450"/>
                <a:gd name="T26" fmla="*/ 126 w 708"/>
                <a:gd name="T27" fmla="*/ 432 h 450"/>
                <a:gd name="T28" fmla="*/ 122 w 708"/>
                <a:gd name="T29" fmla="*/ 430 h 450"/>
                <a:gd name="T30" fmla="*/ 120 w 708"/>
                <a:gd name="T31" fmla="*/ 416 h 450"/>
                <a:gd name="T32" fmla="*/ 122 w 708"/>
                <a:gd name="T33" fmla="*/ 404 h 450"/>
                <a:gd name="T34" fmla="*/ 98 w 708"/>
                <a:gd name="T35" fmla="*/ 381 h 450"/>
                <a:gd name="T36" fmla="*/ 88 w 708"/>
                <a:gd name="T37" fmla="*/ 309 h 450"/>
                <a:gd name="T38" fmla="*/ 82 w 708"/>
                <a:gd name="T39" fmla="*/ 306 h 450"/>
                <a:gd name="T40" fmla="*/ 79 w 708"/>
                <a:gd name="T41" fmla="*/ 310 h 450"/>
                <a:gd name="T42" fmla="*/ 61 w 708"/>
                <a:gd name="T43" fmla="*/ 323 h 450"/>
                <a:gd name="T44" fmla="*/ 56 w 708"/>
                <a:gd name="T45" fmla="*/ 322 h 450"/>
                <a:gd name="T46" fmla="*/ 47 w 708"/>
                <a:gd name="T47" fmla="*/ 311 h 450"/>
                <a:gd name="T48" fmla="*/ 46 w 708"/>
                <a:gd name="T49" fmla="*/ 300 h 450"/>
                <a:gd name="T50" fmla="*/ 74 w 708"/>
                <a:gd name="T51" fmla="*/ 231 h 450"/>
                <a:gd name="T52" fmla="*/ 72 w 708"/>
                <a:gd name="T53" fmla="*/ 221 h 450"/>
                <a:gd name="T54" fmla="*/ 58 w 708"/>
                <a:gd name="T55" fmla="*/ 216 h 450"/>
                <a:gd name="T56" fmla="*/ 56 w 708"/>
                <a:gd name="T57" fmla="*/ 213 h 450"/>
                <a:gd name="T58" fmla="*/ 27 w 708"/>
                <a:gd name="T59" fmla="*/ 157 h 450"/>
                <a:gd name="T60" fmla="*/ 14 w 708"/>
                <a:gd name="T61" fmla="*/ 151 h 450"/>
                <a:gd name="T62" fmla="*/ 7 w 708"/>
                <a:gd name="T63" fmla="*/ 134 h 450"/>
                <a:gd name="T64" fmla="*/ 12 w 708"/>
                <a:gd name="T65" fmla="*/ 115 h 450"/>
                <a:gd name="T66" fmla="*/ 0 w 708"/>
                <a:gd name="T67" fmla="*/ 85 h 450"/>
                <a:gd name="T68" fmla="*/ 17 w 708"/>
                <a:gd name="T69" fmla="*/ 0 h 450"/>
                <a:gd name="T70" fmla="*/ 708 w 708"/>
                <a:gd name="T71" fmla="*/ 104 h 450"/>
                <a:gd name="T72" fmla="*/ 678 w 708"/>
                <a:gd name="T73" fmla="*/ 45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8" h="450">
                  <a:moveTo>
                    <a:pt x="678" y="450"/>
                  </a:moveTo>
                  <a:cubicBezTo>
                    <a:pt x="388" y="418"/>
                    <a:pt x="486" y="430"/>
                    <a:pt x="246" y="396"/>
                  </a:cubicBezTo>
                  <a:cubicBezTo>
                    <a:pt x="240" y="440"/>
                    <a:pt x="240" y="440"/>
                    <a:pt x="240" y="440"/>
                  </a:cubicBezTo>
                  <a:cubicBezTo>
                    <a:pt x="232" y="434"/>
                    <a:pt x="232" y="434"/>
                    <a:pt x="232" y="434"/>
                  </a:cubicBezTo>
                  <a:cubicBezTo>
                    <a:pt x="231" y="424"/>
                    <a:pt x="231" y="424"/>
                    <a:pt x="231" y="424"/>
                  </a:cubicBezTo>
                  <a:cubicBezTo>
                    <a:pt x="226" y="416"/>
                    <a:pt x="226" y="416"/>
                    <a:pt x="226" y="416"/>
                  </a:cubicBezTo>
                  <a:cubicBezTo>
                    <a:pt x="212" y="422"/>
                    <a:pt x="212" y="422"/>
                    <a:pt x="212" y="422"/>
                  </a:cubicBezTo>
                  <a:cubicBezTo>
                    <a:pt x="210" y="432"/>
                    <a:pt x="210" y="432"/>
                    <a:pt x="210" y="432"/>
                  </a:cubicBezTo>
                  <a:cubicBezTo>
                    <a:pt x="200" y="433"/>
                    <a:pt x="200" y="433"/>
                    <a:pt x="200" y="433"/>
                  </a:cubicBezTo>
                  <a:cubicBezTo>
                    <a:pt x="185" y="427"/>
                    <a:pt x="185" y="427"/>
                    <a:pt x="185" y="427"/>
                  </a:cubicBezTo>
                  <a:cubicBezTo>
                    <a:pt x="166" y="427"/>
                    <a:pt x="171" y="426"/>
                    <a:pt x="159" y="430"/>
                  </a:cubicBezTo>
                  <a:cubicBezTo>
                    <a:pt x="146" y="424"/>
                    <a:pt x="146" y="424"/>
                    <a:pt x="146" y="424"/>
                  </a:cubicBezTo>
                  <a:cubicBezTo>
                    <a:pt x="134" y="425"/>
                    <a:pt x="134" y="425"/>
                    <a:pt x="134" y="425"/>
                  </a:cubicBezTo>
                  <a:cubicBezTo>
                    <a:pt x="126" y="432"/>
                    <a:pt x="126" y="432"/>
                    <a:pt x="126" y="432"/>
                  </a:cubicBezTo>
                  <a:cubicBezTo>
                    <a:pt x="122" y="430"/>
                    <a:pt x="122" y="430"/>
                    <a:pt x="122" y="430"/>
                  </a:cubicBezTo>
                  <a:cubicBezTo>
                    <a:pt x="120" y="416"/>
                    <a:pt x="120" y="416"/>
                    <a:pt x="120" y="416"/>
                  </a:cubicBezTo>
                  <a:cubicBezTo>
                    <a:pt x="122" y="404"/>
                    <a:pt x="122" y="404"/>
                    <a:pt x="122" y="404"/>
                  </a:cubicBezTo>
                  <a:cubicBezTo>
                    <a:pt x="109" y="388"/>
                    <a:pt x="115" y="393"/>
                    <a:pt x="98" y="381"/>
                  </a:cubicBezTo>
                  <a:cubicBezTo>
                    <a:pt x="86" y="320"/>
                    <a:pt x="89" y="336"/>
                    <a:pt x="88" y="309"/>
                  </a:cubicBezTo>
                  <a:cubicBezTo>
                    <a:pt x="82" y="306"/>
                    <a:pt x="82" y="306"/>
                    <a:pt x="82" y="306"/>
                  </a:cubicBezTo>
                  <a:cubicBezTo>
                    <a:pt x="79" y="310"/>
                    <a:pt x="79" y="310"/>
                    <a:pt x="79" y="310"/>
                  </a:cubicBezTo>
                  <a:cubicBezTo>
                    <a:pt x="61" y="323"/>
                    <a:pt x="61" y="323"/>
                    <a:pt x="61" y="323"/>
                  </a:cubicBezTo>
                  <a:cubicBezTo>
                    <a:pt x="56" y="322"/>
                    <a:pt x="56" y="322"/>
                    <a:pt x="56" y="322"/>
                  </a:cubicBezTo>
                  <a:cubicBezTo>
                    <a:pt x="47" y="311"/>
                    <a:pt x="47" y="311"/>
                    <a:pt x="47" y="311"/>
                  </a:cubicBezTo>
                  <a:cubicBezTo>
                    <a:pt x="46" y="300"/>
                    <a:pt x="46" y="300"/>
                    <a:pt x="46" y="300"/>
                  </a:cubicBezTo>
                  <a:cubicBezTo>
                    <a:pt x="74" y="231"/>
                    <a:pt x="74" y="231"/>
                    <a:pt x="74" y="231"/>
                  </a:cubicBezTo>
                  <a:cubicBezTo>
                    <a:pt x="72" y="221"/>
                    <a:pt x="72" y="221"/>
                    <a:pt x="72" y="221"/>
                  </a:cubicBezTo>
                  <a:cubicBezTo>
                    <a:pt x="58" y="216"/>
                    <a:pt x="58" y="216"/>
                    <a:pt x="58" y="216"/>
                  </a:cubicBezTo>
                  <a:cubicBezTo>
                    <a:pt x="56" y="213"/>
                    <a:pt x="56" y="213"/>
                    <a:pt x="56" y="213"/>
                  </a:cubicBezTo>
                  <a:cubicBezTo>
                    <a:pt x="43" y="195"/>
                    <a:pt x="49" y="207"/>
                    <a:pt x="27" y="157"/>
                  </a:cubicBezTo>
                  <a:cubicBezTo>
                    <a:pt x="14" y="151"/>
                    <a:pt x="14" y="151"/>
                    <a:pt x="14" y="151"/>
                  </a:cubicBezTo>
                  <a:cubicBezTo>
                    <a:pt x="7" y="134"/>
                    <a:pt x="7" y="134"/>
                    <a:pt x="7" y="134"/>
                  </a:cubicBezTo>
                  <a:cubicBezTo>
                    <a:pt x="12" y="115"/>
                    <a:pt x="12" y="115"/>
                    <a:pt x="12" y="115"/>
                  </a:cubicBezTo>
                  <a:cubicBezTo>
                    <a:pt x="0" y="85"/>
                    <a:pt x="0" y="85"/>
                    <a:pt x="0" y="85"/>
                  </a:cubicBezTo>
                  <a:cubicBezTo>
                    <a:pt x="17" y="0"/>
                    <a:pt x="17" y="0"/>
                    <a:pt x="17" y="0"/>
                  </a:cubicBezTo>
                  <a:cubicBezTo>
                    <a:pt x="153" y="28"/>
                    <a:pt x="300" y="64"/>
                    <a:pt x="708" y="104"/>
                  </a:cubicBezTo>
                  <a:cubicBezTo>
                    <a:pt x="701" y="220"/>
                    <a:pt x="696" y="239"/>
                    <a:pt x="678" y="45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1">
              <a:extLst>
                <a:ext uri="{FF2B5EF4-FFF2-40B4-BE49-F238E27FC236}">
                  <a16:creationId xmlns:a16="http://schemas.microsoft.com/office/drawing/2014/main" id="{67EFAA18-57EB-4C91-863D-41A00B841081}"/>
                </a:ext>
              </a:extLst>
            </p:cNvPr>
            <p:cNvSpPr>
              <a:spLocks noEditPoints="1"/>
            </p:cNvSpPr>
            <p:nvPr/>
          </p:nvSpPr>
          <p:spPr bwMode="auto">
            <a:xfrm>
              <a:off x="14602965" y="8231032"/>
              <a:ext cx="1680530" cy="733492"/>
            </a:xfrm>
            <a:custGeom>
              <a:avLst/>
              <a:gdLst>
                <a:gd name="T0" fmla="*/ 336 w 619"/>
                <a:gd name="T1" fmla="*/ 206 h 270"/>
                <a:gd name="T2" fmla="*/ 324 w 619"/>
                <a:gd name="T3" fmla="*/ 203 h 270"/>
                <a:gd name="T4" fmla="*/ 257 w 619"/>
                <a:gd name="T5" fmla="*/ 211 h 270"/>
                <a:gd name="T6" fmla="*/ 251 w 619"/>
                <a:gd name="T7" fmla="*/ 199 h 270"/>
                <a:gd name="T8" fmla="*/ 240 w 619"/>
                <a:gd name="T9" fmla="*/ 190 h 270"/>
                <a:gd name="T10" fmla="*/ 143 w 619"/>
                <a:gd name="T11" fmla="*/ 196 h 270"/>
                <a:gd name="T12" fmla="*/ 0 w 619"/>
                <a:gd name="T13" fmla="*/ 235 h 270"/>
                <a:gd name="T14" fmla="*/ 0 w 619"/>
                <a:gd name="T15" fmla="*/ 219 h 270"/>
                <a:gd name="T16" fmla="*/ 7 w 619"/>
                <a:gd name="T17" fmla="*/ 214 h 270"/>
                <a:gd name="T18" fmla="*/ 18 w 619"/>
                <a:gd name="T19" fmla="*/ 211 h 270"/>
                <a:gd name="T20" fmla="*/ 20 w 619"/>
                <a:gd name="T21" fmla="*/ 196 h 270"/>
                <a:gd name="T22" fmla="*/ 52 w 619"/>
                <a:gd name="T23" fmla="*/ 180 h 270"/>
                <a:gd name="T24" fmla="*/ 87 w 619"/>
                <a:gd name="T25" fmla="*/ 156 h 270"/>
                <a:gd name="T26" fmla="*/ 90 w 619"/>
                <a:gd name="T27" fmla="*/ 143 h 270"/>
                <a:gd name="T28" fmla="*/ 106 w 619"/>
                <a:gd name="T29" fmla="*/ 128 h 270"/>
                <a:gd name="T30" fmla="*/ 109 w 619"/>
                <a:gd name="T31" fmla="*/ 132 h 270"/>
                <a:gd name="T32" fmla="*/ 119 w 619"/>
                <a:gd name="T33" fmla="*/ 132 h 270"/>
                <a:gd name="T34" fmla="*/ 129 w 619"/>
                <a:gd name="T35" fmla="*/ 118 h 270"/>
                <a:gd name="T36" fmla="*/ 136 w 619"/>
                <a:gd name="T37" fmla="*/ 116 h 270"/>
                <a:gd name="T38" fmla="*/ 146 w 619"/>
                <a:gd name="T39" fmla="*/ 118 h 270"/>
                <a:gd name="T40" fmla="*/ 153 w 619"/>
                <a:gd name="T41" fmla="*/ 102 h 270"/>
                <a:gd name="T42" fmla="*/ 163 w 619"/>
                <a:gd name="T43" fmla="*/ 92 h 270"/>
                <a:gd name="T44" fmla="*/ 166 w 619"/>
                <a:gd name="T45" fmla="*/ 71 h 270"/>
                <a:gd name="T46" fmla="*/ 567 w 619"/>
                <a:gd name="T47" fmla="*/ 0 h 270"/>
                <a:gd name="T48" fmla="*/ 590 w 619"/>
                <a:gd name="T49" fmla="*/ 45 h 270"/>
                <a:gd name="T50" fmla="*/ 599 w 619"/>
                <a:gd name="T51" fmla="*/ 54 h 270"/>
                <a:gd name="T52" fmla="*/ 602 w 619"/>
                <a:gd name="T53" fmla="*/ 64 h 270"/>
                <a:gd name="T54" fmla="*/ 592 w 619"/>
                <a:gd name="T55" fmla="*/ 64 h 270"/>
                <a:gd name="T56" fmla="*/ 595 w 619"/>
                <a:gd name="T57" fmla="*/ 67 h 270"/>
                <a:gd name="T58" fmla="*/ 594 w 619"/>
                <a:gd name="T59" fmla="*/ 84 h 270"/>
                <a:gd name="T60" fmla="*/ 584 w 619"/>
                <a:gd name="T61" fmla="*/ 89 h 270"/>
                <a:gd name="T62" fmla="*/ 576 w 619"/>
                <a:gd name="T63" fmla="*/ 109 h 270"/>
                <a:gd name="T64" fmla="*/ 561 w 619"/>
                <a:gd name="T65" fmla="*/ 115 h 270"/>
                <a:gd name="T66" fmla="*/ 546 w 619"/>
                <a:gd name="T67" fmla="*/ 113 h 270"/>
                <a:gd name="T68" fmla="*/ 539 w 619"/>
                <a:gd name="T69" fmla="*/ 108 h 270"/>
                <a:gd name="T70" fmla="*/ 540 w 619"/>
                <a:gd name="T71" fmla="*/ 117 h 270"/>
                <a:gd name="T72" fmla="*/ 548 w 619"/>
                <a:gd name="T73" fmla="*/ 117 h 270"/>
                <a:gd name="T74" fmla="*/ 551 w 619"/>
                <a:gd name="T75" fmla="*/ 122 h 270"/>
                <a:gd name="T76" fmla="*/ 544 w 619"/>
                <a:gd name="T77" fmla="*/ 148 h 270"/>
                <a:gd name="T78" fmla="*/ 560 w 619"/>
                <a:gd name="T79" fmla="*/ 148 h 270"/>
                <a:gd name="T80" fmla="*/ 563 w 619"/>
                <a:gd name="T81" fmla="*/ 154 h 270"/>
                <a:gd name="T82" fmla="*/ 572 w 619"/>
                <a:gd name="T83" fmla="*/ 145 h 270"/>
                <a:gd name="T84" fmla="*/ 577 w 619"/>
                <a:gd name="T85" fmla="*/ 143 h 270"/>
                <a:gd name="T86" fmla="*/ 557 w 619"/>
                <a:gd name="T87" fmla="*/ 176 h 270"/>
                <a:gd name="T88" fmla="*/ 552 w 619"/>
                <a:gd name="T89" fmla="*/ 176 h 270"/>
                <a:gd name="T90" fmla="*/ 548 w 619"/>
                <a:gd name="T91" fmla="*/ 174 h 270"/>
                <a:gd name="T92" fmla="*/ 476 w 619"/>
                <a:gd name="T93" fmla="*/ 226 h 270"/>
                <a:gd name="T94" fmla="*/ 467 w 619"/>
                <a:gd name="T95" fmla="*/ 262 h 270"/>
                <a:gd name="T96" fmla="*/ 428 w 619"/>
                <a:gd name="T97" fmla="*/ 270 h 270"/>
                <a:gd name="T98" fmla="*/ 336 w 619"/>
                <a:gd name="T99" fmla="*/ 206 h 270"/>
                <a:gd name="T100" fmla="*/ 584 w 619"/>
                <a:gd name="T101" fmla="*/ 132 h 270"/>
                <a:gd name="T102" fmla="*/ 607 w 619"/>
                <a:gd name="T103" fmla="*/ 112 h 270"/>
                <a:gd name="T104" fmla="*/ 613 w 619"/>
                <a:gd name="T105" fmla="*/ 109 h 270"/>
                <a:gd name="T106" fmla="*/ 612 w 619"/>
                <a:gd name="T107" fmla="*/ 77 h 270"/>
                <a:gd name="T108" fmla="*/ 606 w 619"/>
                <a:gd name="T109" fmla="*/ 68 h 270"/>
                <a:gd name="T110" fmla="*/ 603 w 619"/>
                <a:gd name="T111" fmla="*/ 60 h 270"/>
                <a:gd name="T112" fmla="*/ 606 w 619"/>
                <a:gd name="T113" fmla="*/ 59 h 270"/>
                <a:gd name="T114" fmla="*/ 617 w 619"/>
                <a:gd name="T115" fmla="*/ 81 h 270"/>
                <a:gd name="T116" fmla="*/ 618 w 619"/>
                <a:gd name="T117" fmla="*/ 112 h 270"/>
                <a:gd name="T118" fmla="*/ 604 w 619"/>
                <a:gd name="T119" fmla="*/ 118 h 270"/>
                <a:gd name="T120" fmla="*/ 588 w 619"/>
                <a:gd name="T121" fmla="*/ 133 h 270"/>
                <a:gd name="T122" fmla="*/ 584 w 619"/>
                <a:gd name="T123" fmla="*/ 13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9" h="270">
                  <a:moveTo>
                    <a:pt x="336" y="206"/>
                  </a:moveTo>
                  <a:cubicBezTo>
                    <a:pt x="324" y="203"/>
                    <a:pt x="324" y="203"/>
                    <a:pt x="324" y="203"/>
                  </a:cubicBezTo>
                  <a:cubicBezTo>
                    <a:pt x="257" y="211"/>
                    <a:pt x="257" y="211"/>
                    <a:pt x="257" y="211"/>
                  </a:cubicBezTo>
                  <a:cubicBezTo>
                    <a:pt x="251" y="199"/>
                    <a:pt x="251" y="199"/>
                    <a:pt x="251" y="199"/>
                  </a:cubicBezTo>
                  <a:cubicBezTo>
                    <a:pt x="240" y="190"/>
                    <a:pt x="240" y="190"/>
                    <a:pt x="240" y="190"/>
                  </a:cubicBezTo>
                  <a:cubicBezTo>
                    <a:pt x="159" y="193"/>
                    <a:pt x="180" y="191"/>
                    <a:pt x="143" y="196"/>
                  </a:cubicBezTo>
                  <a:cubicBezTo>
                    <a:pt x="74" y="230"/>
                    <a:pt x="84" y="226"/>
                    <a:pt x="0" y="235"/>
                  </a:cubicBezTo>
                  <a:cubicBezTo>
                    <a:pt x="0" y="219"/>
                    <a:pt x="0" y="219"/>
                    <a:pt x="0" y="219"/>
                  </a:cubicBezTo>
                  <a:cubicBezTo>
                    <a:pt x="7" y="214"/>
                    <a:pt x="7" y="214"/>
                    <a:pt x="7" y="214"/>
                  </a:cubicBezTo>
                  <a:cubicBezTo>
                    <a:pt x="18" y="211"/>
                    <a:pt x="18" y="211"/>
                    <a:pt x="18" y="211"/>
                  </a:cubicBezTo>
                  <a:cubicBezTo>
                    <a:pt x="20" y="196"/>
                    <a:pt x="20" y="196"/>
                    <a:pt x="20" y="196"/>
                  </a:cubicBezTo>
                  <a:cubicBezTo>
                    <a:pt x="40" y="183"/>
                    <a:pt x="32" y="187"/>
                    <a:pt x="52" y="180"/>
                  </a:cubicBezTo>
                  <a:cubicBezTo>
                    <a:pt x="74" y="161"/>
                    <a:pt x="66" y="167"/>
                    <a:pt x="87" y="156"/>
                  </a:cubicBezTo>
                  <a:cubicBezTo>
                    <a:pt x="90" y="143"/>
                    <a:pt x="90" y="143"/>
                    <a:pt x="90" y="143"/>
                  </a:cubicBezTo>
                  <a:cubicBezTo>
                    <a:pt x="106" y="128"/>
                    <a:pt x="106" y="128"/>
                    <a:pt x="106" y="128"/>
                  </a:cubicBezTo>
                  <a:cubicBezTo>
                    <a:pt x="109" y="132"/>
                    <a:pt x="109" y="132"/>
                    <a:pt x="109" y="132"/>
                  </a:cubicBezTo>
                  <a:cubicBezTo>
                    <a:pt x="119" y="132"/>
                    <a:pt x="119" y="132"/>
                    <a:pt x="119" y="132"/>
                  </a:cubicBezTo>
                  <a:cubicBezTo>
                    <a:pt x="129" y="118"/>
                    <a:pt x="129" y="118"/>
                    <a:pt x="129" y="118"/>
                  </a:cubicBezTo>
                  <a:cubicBezTo>
                    <a:pt x="136" y="116"/>
                    <a:pt x="136" y="116"/>
                    <a:pt x="136" y="116"/>
                  </a:cubicBezTo>
                  <a:cubicBezTo>
                    <a:pt x="146" y="118"/>
                    <a:pt x="146" y="118"/>
                    <a:pt x="146" y="118"/>
                  </a:cubicBezTo>
                  <a:cubicBezTo>
                    <a:pt x="153" y="102"/>
                    <a:pt x="153" y="102"/>
                    <a:pt x="153" y="102"/>
                  </a:cubicBezTo>
                  <a:cubicBezTo>
                    <a:pt x="163" y="92"/>
                    <a:pt x="163" y="92"/>
                    <a:pt x="163" y="92"/>
                  </a:cubicBezTo>
                  <a:cubicBezTo>
                    <a:pt x="166" y="83"/>
                    <a:pt x="165" y="88"/>
                    <a:pt x="166" y="71"/>
                  </a:cubicBezTo>
                  <a:cubicBezTo>
                    <a:pt x="244" y="73"/>
                    <a:pt x="499" y="14"/>
                    <a:pt x="567" y="0"/>
                  </a:cubicBezTo>
                  <a:cubicBezTo>
                    <a:pt x="577" y="23"/>
                    <a:pt x="572" y="13"/>
                    <a:pt x="590" y="45"/>
                  </a:cubicBezTo>
                  <a:cubicBezTo>
                    <a:pt x="599" y="54"/>
                    <a:pt x="599" y="54"/>
                    <a:pt x="599" y="54"/>
                  </a:cubicBezTo>
                  <a:cubicBezTo>
                    <a:pt x="602" y="64"/>
                    <a:pt x="602" y="64"/>
                    <a:pt x="602" y="64"/>
                  </a:cubicBezTo>
                  <a:cubicBezTo>
                    <a:pt x="592" y="64"/>
                    <a:pt x="592" y="64"/>
                    <a:pt x="592" y="64"/>
                  </a:cubicBezTo>
                  <a:cubicBezTo>
                    <a:pt x="595" y="67"/>
                    <a:pt x="595" y="67"/>
                    <a:pt x="595" y="67"/>
                  </a:cubicBezTo>
                  <a:cubicBezTo>
                    <a:pt x="594" y="84"/>
                    <a:pt x="594" y="84"/>
                    <a:pt x="594" y="84"/>
                  </a:cubicBezTo>
                  <a:cubicBezTo>
                    <a:pt x="584" y="89"/>
                    <a:pt x="584" y="89"/>
                    <a:pt x="584" y="89"/>
                  </a:cubicBezTo>
                  <a:cubicBezTo>
                    <a:pt x="581" y="99"/>
                    <a:pt x="582" y="95"/>
                    <a:pt x="576" y="109"/>
                  </a:cubicBezTo>
                  <a:cubicBezTo>
                    <a:pt x="561" y="115"/>
                    <a:pt x="561" y="115"/>
                    <a:pt x="561" y="115"/>
                  </a:cubicBezTo>
                  <a:cubicBezTo>
                    <a:pt x="550" y="114"/>
                    <a:pt x="553" y="114"/>
                    <a:pt x="546" y="113"/>
                  </a:cubicBezTo>
                  <a:cubicBezTo>
                    <a:pt x="539" y="108"/>
                    <a:pt x="539" y="108"/>
                    <a:pt x="539" y="108"/>
                  </a:cubicBezTo>
                  <a:cubicBezTo>
                    <a:pt x="541" y="114"/>
                    <a:pt x="540" y="112"/>
                    <a:pt x="540" y="117"/>
                  </a:cubicBezTo>
                  <a:cubicBezTo>
                    <a:pt x="548" y="117"/>
                    <a:pt x="548" y="117"/>
                    <a:pt x="548" y="117"/>
                  </a:cubicBezTo>
                  <a:cubicBezTo>
                    <a:pt x="551" y="122"/>
                    <a:pt x="551" y="122"/>
                    <a:pt x="551" y="122"/>
                  </a:cubicBezTo>
                  <a:cubicBezTo>
                    <a:pt x="544" y="148"/>
                    <a:pt x="544" y="148"/>
                    <a:pt x="544" y="148"/>
                  </a:cubicBezTo>
                  <a:cubicBezTo>
                    <a:pt x="560" y="148"/>
                    <a:pt x="560" y="148"/>
                    <a:pt x="560" y="148"/>
                  </a:cubicBezTo>
                  <a:cubicBezTo>
                    <a:pt x="563" y="154"/>
                    <a:pt x="563" y="154"/>
                    <a:pt x="563" y="154"/>
                  </a:cubicBezTo>
                  <a:cubicBezTo>
                    <a:pt x="572" y="145"/>
                    <a:pt x="572" y="145"/>
                    <a:pt x="572" y="145"/>
                  </a:cubicBezTo>
                  <a:cubicBezTo>
                    <a:pt x="577" y="143"/>
                    <a:pt x="577" y="143"/>
                    <a:pt x="577" y="143"/>
                  </a:cubicBezTo>
                  <a:cubicBezTo>
                    <a:pt x="568" y="160"/>
                    <a:pt x="572" y="153"/>
                    <a:pt x="557" y="176"/>
                  </a:cubicBezTo>
                  <a:cubicBezTo>
                    <a:pt x="552" y="176"/>
                    <a:pt x="552" y="176"/>
                    <a:pt x="552" y="176"/>
                  </a:cubicBezTo>
                  <a:cubicBezTo>
                    <a:pt x="548" y="174"/>
                    <a:pt x="548" y="174"/>
                    <a:pt x="548" y="174"/>
                  </a:cubicBezTo>
                  <a:cubicBezTo>
                    <a:pt x="514" y="182"/>
                    <a:pt x="496" y="199"/>
                    <a:pt x="476" y="226"/>
                  </a:cubicBezTo>
                  <a:cubicBezTo>
                    <a:pt x="467" y="257"/>
                    <a:pt x="469" y="250"/>
                    <a:pt x="467" y="262"/>
                  </a:cubicBezTo>
                  <a:cubicBezTo>
                    <a:pt x="444" y="264"/>
                    <a:pt x="453" y="263"/>
                    <a:pt x="428" y="270"/>
                  </a:cubicBezTo>
                  <a:cubicBezTo>
                    <a:pt x="377" y="229"/>
                    <a:pt x="398" y="244"/>
                    <a:pt x="336" y="206"/>
                  </a:cubicBezTo>
                  <a:close/>
                  <a:moveTo>
                    <a:pt x="584" y="132"/>
                  </a:moveTo>
                  <a:cubicBezTo>
                    <a:pt x="597" y="120"/>
                    <a:pt x="591" y="124"/>
                    <a:pt x="607" y="112"/>
                  </a:cubicBezTo>
                  <a:cubicBezTo>
                    <a:pt x="613" y="109"/>
                    <a:pt x="613" y="109"/>
                    <a:pt x="613" y="109"/>
                  </a:cubicBezTo>
                  <a:cubicBezTo>
                    <a:pt x="614" y="99"/>
                    <a:pt x="614" y="105"/>
                    <a:pt x="612" y="77"/>
                  </a:cubicBezTo>
                  <a:cubicBezTo>
                    <a:pt x="606" y="68"/>
                    <a:pt x="606" y="68"/>
                    <a:pt x="606" y="68"/>
                  </a:cubicBezTo>
                  <a:cubicBezTo>
                    <a:pt x="603" y="60"/>
                    <a:pt x="603" y="60"/>
                    <a:pt x="603" y="60"/>
                  </a:cubicBezTo>
                  <a:cubicBezTo>
                    <a:pt x="606" y="59"/>
                    <a:pt x="606" y="59"/>
                    <a:pt x="606" y="59"/>
                  </a:cubicBezTo>
                  <a:cubicBezTo>
                    <a:pt x="617" y="81"/>
                    <a:pt x="617" y="81"/>
                    <a:pt x="617" y="81"/>
                  </a:cubicBezTo>
                  <a:cubicBezTo>
                    <a:pt x="619" y="103"/>
                    <a:pt x="619" y="96"/>
                    <a:pt x="618" y="112"/>
                  </a:cubicBezTo>
                  <a:cubicBezTo>
                    <a:pt x="604" y="118"/>
                    <a:pt x="604" y="118"/>
                    <a:pt x="604" y="118"/>
                  </a:cubicBezTo>
                  <a:cubicBezTo>
                    <a:pt x="591" y="130"/>
                    <a:pt x="594" y="127"/>
                    <a:pt x="588" y="133"/>
                  </a:cubicBezTo>
                  <a:lnTo>
                    <a:pt x="584" y="132"/>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2">
              <a:extLst>
                <a:ext uri="{FF2B5EF4-FFF2-40B4-BE49-F238E27FC236}">
                  <a16:creationId xmlns:a16="http://schemas.microsoft.com/office/drawing/2014/main" id="{24554D9D-9484-46D6-8E29-E3F9A00FDBF6}"/>
                </a:ext>
              </a:extLst>
            </p:cNvPr>
            <p:cNvSpPr>
              <a:spLocks/>
            </p:cNvSpPr>
            <p:nvPr/>
          </p:nvSpPr>
          <p:spPr bwMode="auto">
            <a:xfrm>
              <a:off x="10988125" y="5606559"/>
              <a:ext cx="1234865" cy="767534"/>
            </a:xfrm>
            <a:custGeom>
              <a:avLst/>
              <a:gdLst>
                <a:gd name="T0" fmla="*/ 437 w 455"/>
                <a:gd name="T1" fmla="*/ 131 h 283"/>
                <a:gd name="T2" fmla="*/ 423 w 455"/>
                <a:gd name="T3" fmla="*/ 97 h 283"/>
                <a:gd name="T4" fmla="*/ 425 w 455"/>
                <a:gd name="T5" fmla="*/ 40 h 283"/>
                <a:gd name="T6" fmla="*/ 418 w 455"/>
                <a:gd name="T7" fmla="*/ 18 h 283"/>
                <a:gd name="T8" fmla="*/ 23 w 455"/>
                <a:gd name="T9" fmla="*/ 0 h 283"/>
                <a:gd name="T10" fmla="*/ 0 w 455"/>
                <a:gd name="T11" fmla="*/ 261 h 283"/>
                <a:gd name="T12" fmla="*/ 455 w 455"/>
                <a:gd name="T13" fmla="*/ 283 h 283"/>
                <a:gd name="T14" fmla="*/ 437 w 455"/>
                <a:gd name="T15" fmla="*/ 131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5" h="283">
                  <a:moveTo>
                    <a:pt x="437" y="131"/>
                  </a:moveTo>
                  <a:cubicBezTo>
                    <a:pt x="428" y="115"/>
                    <a:pt x="431" y="123"/>
                    <a:pt x="423" y="97"/>
                  </a:cubicBezTo>
                  <a:cubicBezTo>
                    <a:pt x="423" y="47"/>
                    <a:pt x="422" y="60"/>
                    <a:pt x="425" y="40"/>
                  </a:cubicBezTo>
                  <a:cubicBezTo>
                    <a:pt x="418" y="18"/>
                    <a:pt x="418" y="18"/>
                    <a:pt x="418" y="18"/>
                  </a:cubicBezTo>
                  <a:cubicBezTo>
                    <a:pt x="149" y="13"/>
                    <a:pt x="126" y="8"/>
                    <a:pt x="23" y="0"/>
                  </a:cubicBezTo>
                  <a:cubicBezTo>
                    <a:pt x="18" y="74"/>
                    <a:pt x="22" y="22"/>
                    <a:pt x="0" y="261"/>
                  </a:cubicBezTo>
                  <a:cubicBezTo>
                    <a:pt x="279" y="280"/>
                    <a:pt x="175" y="275"/>
                    <a:pt x="455" y="283"/>
                  </a:cubicBezTo>
                  <a:cubicBezTo>
                    <a:pt x="455" y="230"/>
                    <a:pt x="443" y="253"/>
                    <a:pt x="437" y="13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33">
              <a:extLst>
                <a:ext uri="{FF2B5EF4-FFF2-40B4-BE49-F238E27FC236}">
                  <a16:creationId xmlns:a16="http://schemas.microsoft.com/office/drawing/2014/main" id="{CE61D88C-C812-42C3-823D-3A305AD390CC}"/>
                </a:ext>
              </a:extLst>
            </p:cNvPr>
            <p:cNvSpPr>
              <a:spLocks/>
            </p:cNvSpPr>
            <p:nvPr/>
          </p:nvSpPr>
          <p:spPr bwMode="auto">
            <a:xfrm>
              <a:off x="10889088" y="7030212"/>
              <a:ext cx="1547449" cy="767534"/>
            </a:xfrm>
            <a:custGeom>
              <a:avLst/>
              <a:gdLst>
                <a:gd name="T0" fmla="*/ 489 w 570"/>
                <a:gd name="T1" fmla="*/ 66 h 283"/>
                <a:gd name="T2" fmla="*/ 483 w 570"/>
                <a:gd name="T3" fmla="*/ 51 h 283"/>
                <a:gd name="T4" fmla="*/ 444 w 570"/>
                <a:gd name="T5" fmla="*/ 33 h 283"/>
                <a:gd name="T6" fmla="*/ 402 w 570"/>
                <a:gd name="T7" fmla="*/ 40 h 283"/>
                <a:gd name="T8" fmla="*/ 369 w 570"/>
                <a:gd name="T9" fmla="*/ 16 h 283"/>
                <a:gd name="T10" fmla="*/ 18 w 570"/>
                <a:gd name="T11" fmla="*/ 0 h 283"/>
                <a:gd name="T12" fmla="*/ 0 w 570"/>
                <a:gd name="T13" fmla="*/ 175 h 283"/>
                <a:gd name="T14" fmla="*/ 133 w 570"/>
                <a:gd name="T15" fmla="*/ 188 h 283"/>
                <a:gd name="T16" fmla="*/ 127 w 570"/>
                <a:gd name="T17" fmla="*/ 272 h 283"/>
                <a:gd name="T18" fmla="*/ 570 w 570"/>
                <a:gd name="T19" fmla="*/ 283 h 283"/>
                <a:gd name="T20" fmla="*/ 550 w 570"/>
                <a:gd name="T21" fmla="*/ 256 h 283"/>
                <a:gd name="T22" fmla="*/ 551 w 570"/>
                <a:gd name="T23" fmla="*/ 247 h 283"/>
                <a:gd name="T24" fmla="*/ 538 w 570"/>
                <a:gd name="T25" fmla="*/ 215 h 283"/>
                <a:gd name="T26" fmla="*/ 536 w 570"/>
                <a:gd name="T27" fmla="*/ 188 h 283"/>
                <a:gd name="T28" fmla="*/ 528 w 570"/>
                <a:gd name="T29" fmla="*/ 152 h 283"/>
                <a:gd name="T30" fmla="*/ 519 w 570"/>
                <a:gd name="T31" fmla="*/ 137 h 283"/>
                <a:gd name="T32" fmla="*/ 500 w 570"/>
                <a:gd name="T33" fmla="*/ 65 h 283"/>
                <a:gd name="T34" fmla="*/ 489 w 570"/>
                <a:gd name="T35" fmla="*/ 66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0" h="283">
                  <a:moveTo>
                    <a:pt x="489" y="66"/>
                  </a:moveTo>
                  <a:cubicBezTo>
                    <a:pt x="484" y="55"/>
                    <a:pt x="486" y="59"/>
                    <a:pt x="483" y="51"/>
                  </a:cubicBezTo>
                  <a:cubicBezTo>
                    <a:pt x="457" y="36"/>
                    <a:pt x="466" y="46"/>
                    <a:pt x="444" y="33"/>
                  </a:cubicBezTo>
                  <a:cubicBezTo>
                    <a:pt x="418" y="34"/>
                    <a:pt x="419" y="35"/>
                    <a:pt x="402" y="40"/>
                  </a:cubicBezTo>
                  <a:cubicBezTo>
                    <a:pt x="373" y="21"/>
                    <a:pt x="380" y="26"/>
                    <a:pt x="369" y="16"/>
                  </a:cubicBezTo>
                  <a:cubicBezTo>
                    <a:pt x="317" y="19"/>
                    <a:pt x="370" y="22"/>
                    <a:pt x="18" y="0"/>
                  </a:cubicBezTo>
                  <a:cubicBezTo>
                    <a:pt x="0" y="175"/>
                    <a:pt x="0" y="175"/>
                    <a:pt x="0" y="175"/>
                  </a:cubicBezTo>
                  <a:cubicBezTo>
                    <a:pt x="133" y="188"/>
                    <a:pt x="133" y="188"/>
                    <a:pt x="133" y="188"/>
                  </a:cubicBezTo>
                  <a:cubicBezTo>
                    <a:pt x="127" y="272"/>
                    <a:pt x="127" y="272"/>
                    <a:pt x="127" y="272"/>
                  </a:cubicBezTo>
                  <a:cubicBezTo>
                    <a:pt x="291" y="280"/>
                    <a:pt x="468" y="283"/>
                    <a:pt x="570" y="283"/>
                  </a:cubicBezTo>
                  <a:cubicBezTo>
                    <a:pt x="559" y="269"/>
                    <a:pt x="563" y="275"/>
                    <a:pt x="550" y="256"/>
                  </a:cubicBezTo>
                  <a:cubicBezTo>
                    <a:pt x="551" y="247"/>
                    <a:pt x="551" y="247"/>
                    <a:pt x="551" y="247"/>
                  </a:cubicBezTo>
                  <a:cubicBezTo>
                    <a:pt x="544" y="233"/>
                    <a:pt x="547" y="240"/>
                    <a:pt x="538" y="215"/>
                  </a:cubicBezTo>
                  <a:cubicBezTo>
                    <a:pt x="536" y="188"/>
                    <a:pt x="536" y="188"/>
                    <a:pt x="536" y="188"/>
                  </a:cubicBezTo>
                  <a:cubicBezTo>
                    <a:pt x="529" y="168"/>
                    <a:pt x="531" y="176"/>
                    <a:pt x="528" y="152"/>
                  </a:cubicBezTo>
                  <a:cubicBezTo>
                    <a:pt x="519" y="137"/>
                    <a:pt x="519" y="137"/>
                    <a:pt x="519" y="137"/>
                  </a:cubicBezTo>
                  <a:cubicBezTo>
                    <a:pt x="509" y="90"/>
                    <a:pt x="509" y="113"/>
                    <a:pt x="500" y="65"/>
                  </a:cubicBezTo>
                  <a:lnTo>
                    <a:pt x="489" y="6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34">
              <a:extLst>
                <a:ext uri="{FF2B5EF4-FFF2-40B4-BE49-F238E27FC236}">
                  <a16:creationId xmlns:a16="http://schemas.microsoft.com/office/drawing/2014/main" id="{1BAF8B60-388F-486D-BA8A-2F216225AF96}"/>
                </a:ext>
              </a:extLst>
            </p:cNvPr>
            <p:cNvSpPr>
              <a:spLocks/>
            </p:cNvSpPr>
            <p:nvPr/>
          </p:nvSpPr>
          <p:spPr bwMode="auto">
            <a:xfrm>
              <a:off x="16394911" y="5993422"/>
              <a:ext cx="300206" cy="643738"/>
            </a:xfrm>
            <a:custGeom>
              <a:avLst/>
              <a:gdLst>
                <a:gd name="T0" fmla="*/ 107 w 111"/>
                <a:gd name="T1" fmla="*/ 196 h 237"/>
                <a:gd name="T2" fmla="*/ 111 w 111"/>
                <a:gd name="T3" fmla="*/ 183 h 237"/>
                <a:gd name="T4" fmla="*/ 100 w 111"/>
                <a:gd name="T5" fmla="*/ 179 h 237"/>
                <a:gd name="T6" fmla="*/ 98 w 111"/>
                <a:gd name="T7" fmla="*/ 166 h 237"/>
                <a:gd name="T8" fmla="*/ 82 w 111"/>
                <a:gd name="T9" fmla="*/ 162 h 237"/>
                <a:gd name="T10" fmla="*/ 34 w 111"/>
                <a:gd name="T11" fmla="*/ 0 h 237"/>
                <a:gd name="T12" fmla="*/ 31 w 111"/>
                <a:gd name="T13" fmla="*/ 0 h 237"/>
                <a:gd name="T14" fmla="*/ 29 w 111"/>
                <a:gd name="T15" fmla="*/ 7 h 237"/>
                <a:gd name="T16" fmla="*/ 22 w 111"/>
                <a:gd name="T17" fmla="*/ 1 h 237"/>
                <a:gd name="T18" fmla="*/ 16 w 111"/>
                <a:gd name="T19" fmla="*/ 8 h 237"/>
                <a:gd name="T20" fmla="*/ 18 w 111"/>
                <a:gd name="T21" fmla="*/ 51 h 237"/>
                <a:gd name="T22" fmla="*/ 25 w 111"/>
                <a:gd name="T23" fmla="*/ 62 h 237"/>
                <a:gd name="T24" fmla="*/ 25 w 111"/>
                <a:gd name="T25" fmla="*/ 79 h 237"/>
                <a:gd name="T26" fmla="*/ 10 w 111"/>
                <a:gd name="T27" fmla="*/ 99 h 237"/>
                <a:gd name="T28" fmla="*/ 0 w 111"/>
                <a:gd name="T29" fmla="*/ 102 h 237"/>
                <a:gd name="T30" fmla="*/ 0 w 111"/>
                <a:gd name="T31" fmla="*/ 105 h 237"/>
                <a:gd name="T32" fmla="*/ 4 w 111"/>
                <a:gd name="T33" fmla="*/ 113 h 237"/>
                <a:gd name="T34" fmla="*/ 0 w 111"/>
                <a:gd name="T35" fmla="*/ 203 h 237"/>
                <a:gd name="T36" fmla="*/ 4 w 111"/>
                <a:gd name="T37" fmla="*/ 208 h 237"/>
                <a:gd name="T38" fmla="*/ 4 w 111"/>
                <a:gd name="T39" fmla="*/ 227 h 237"/>
                <a:gd name="T40" fmla="*/ 2 w 111"/>
                <a:gd name="T41" fmla="*/ 233 h 237"/>
                <a:gd name="T42" fmla="*/ 6 w 111"/>
                <a:gd name="T43" fmla="*/ 237 h 237"/>
                <a:gd name="T44" fmla="*/ 81 w 111"/>
                <a:gd name="T45" fmla="*/ 219 h 237"/>
                <a:gd name="T46" fmla="*/ 88 w 111"/>
                <a:gd name="T47" fmla="*/ 207 h 237"/>
                <a:gd name="T48" fmla="*/ 104 w 111"/>
                <a:gd name="T49" fmla="*/ 199 h 237"/>
                <a:gd name="T50" fmla="*/ 107 w 111"/>
                <a:gd name="T51" fmla="*/ 196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1" h="237">
                  <a:moveTo>
                    <a:pt x="107" y="196"/>
                  </a:moveTo>
                  <a:cubicBezTo>
                    <a:pt x="111" y="183"/>
                    <a:pt x="111" y="183"/>
                    <a:pt x="111" y="183"/>
                  </a:cubicBezTo>
                  <a:cubicBezTo>
                    <a:pt x="100" y="179"/>
                    <a:pt x="100" y="179"/>
                    <a:pt x="100" y="179"/>
                  </a:cubicBezTo>
                  <a:cubicBezTo>
                    <a:pt x="98" y="166"/>
                    <a:pt x="98" y="166"/>
                    <a:pt x="98" y="166"/>
                  </a:cubicBezTo>
                  <a:cubicBezTo>
                    <a:pt x="82" y="162"/>
                    <a:pt x="82" y="162"/>
                    <a:pt x="82" y="162"/>
                  </a:cubicBezTo>
                  <a:cubicBezTo>
                    <a:pt x="80" y="145"/>
                    <a:pt x="87" y="169"/>
                    <a:pt x="34" y="0"/>
                  </a:cubicBezTo>
                  <a:cubicBezTo>
                    <a:pt x="31" y="0"/>
                    <a:pt x="31" y="0"/>
                    <a:pt x="31" y="0"/>
                  </a:cubicBezTo>
                  <a:cubicBezTo>
                    <a:pt x="29" y="7"/>
                    <a:pt x="29" y="7"/>
                    <a:pt x="29" y="7"/>
                  </a:cubicBezTo>
                  <a:cubicBezTo>
                    <a:pt x="26" y="5"/>
                    <a:pt x="27" y="6"/>
                    <a:pt x="22" y="1"/>
                  </a:cubicBezTo>
                  <a:cubicBezTo>
                    <a:pt x="16" y="8"/>
                    <a:pt x="16" y="8"/>
                    <a:pt x="16" y="8"/>
                  </a:cubicBezTo>
                  <a:cubicBezTo>
                    <a:pt x="15" y="20"/>
                    <a:pt x="15" y="11"/>
                    <a:pt x="18" y="51"/>
                  </a:cubicBezTo>
                  <a:cubicBezTo>
                    <a:pt x="25" y="62"/>
                    <a:pt x="25" y="62"/>
                    <a:pt x="25" y="62"/>
                  </a:cubicBezTo>
                  <a:cubicBezTo>
                    <a:pt x="25" y="79"/>
                    <a:pt x="25" y="79"/>
                    <a:pt x="25" y="79"/>
                  </a:cubicBezTo>
                  <a:cubicBezTo>
                    <a:pt x="10" y="99"/>
                    <a:pt x="10" y="99"/>
                    <a:pt x="10" y="99"/>
                  </a:cubicBezTo>
                  <a:cubicBezTo>
                    <a:pt x="0" y="102"/>
                    <a:pt x="0" y="102"/>
                    <a:pt x="0" y="102"/>
                  </a:cubicBezTo>
                  <a:cubicBezTo>
                    <a:pt x="0" y="105"/>
                    <a:pt x="0" y="105"/>
                    <a:pt x="0" y="105"/>
                  </a:cubicBezTo>
                  <a:cubicBezTo>
                    <a:pt x="4" y="113"/>
                    <a:pt x="4" y="113"/>
                    <a:pt x="4" y="113"/>
                  </a:cubicBezTo>
                  <a:cubicBezTo>
                    <a:pt x="4" y="182"/>
                    <a:pt x="3" y="136"/>
                    <a:pt x="0" y="203"/>
                  </a:cubicBezTo>
                  <a:cubicBezTo>
                    <a:pt x="4" y="208"/>
                    <a:pt x="4" y="208"/>
                    <a:pt x="4" y="208"/>
                  </a:cubicBezTo>
                  <a:cubicBezTo>
                    <a:pt x="4" y="227"/>
                    <a:pt x="4" y="227"/>
                    <a:pt x="4" y="227"/>
                  </a:cubicBezTo>
                  <a:cubicBezTo>
                    <a:pt x="2" y="233"/>
                    <a:pt x="2" y="233"/>
                    <a:pt x="2" y="233"/>
                  </a:cubicBezTo>
                  <a:cubicBezTo>
                    <a:pt x="6" y="237"/>
                    <a:pt x="6" y="237"/>
                    <a:pt x="6" y="237"/>
                  </a:cubicBezTo>
                  <a:cubicBezTo>
                    <a:pt x="32" y="231"/>
                    <a:pt x="16" y="235"/>
                    <a:pt x="81" y="219"/>
                  </a:cubicBezTo>
                  <a:cubicBezTo>
                    <a:pt x="88" y="207"/>
                    <a:pt x="88" y="207"/>
                    <a:pt x="88" y="207"/>
                  </a:cubicBezTo>
                  <a:cubicBezTo>
                    <a:pt x="104" y="199"/>
                    <a:pt x="104" y="199"/>
                    <a:pt x="104" y="199"/>
                  </a:cubicBezTo>
                  <a:lnTo>
                    <a:pt x="107" y="19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35">
              <a:extLst>
                <a:ext uri="{FF2B5EF4-FFF2-40B4-BE49-F238E27FC236}">
                  <a16:creationId xmlns:a16="http://schemas.microsoft.com/office/drawing/2014/main" id="{18EFB103-7A90-4363-ACDC-DC8AD198B8C8}"/>
                </a:ext>
              </a:extLst>
            </p:cNvPr>
            <p:cNvSpPr>
              <a:spLocks/>
            </p:cNvSpPr>
            <p:nvPr/>
          </p:nvSpPr>
          <p:spPr bwMode="auto">
            <a:xfrm>
              <a:off x="16042093" y="7054971"/>
              <a:ext cx="256877" cy="584937"/>
            </a:xfrm>
            <a:custGeom>
              <a:avLst/>
              <a:gdLst>
                <a:gd name="T0" fmla="*/ 5 w 95"/>
                <a:gd name="T1" fmla="*/ 147 h 216"/>
                <a:gd name="T2" fmla="*/ 16 w 95"/>
                <a:gd name="T3" fmla="*/ 142 h 216"/>
                <a:gd name="T4" fmla="*/ 43 w 95"/>
                <a:gd name="T5" fmla="*/ 108 h 216"/>
                <a:gd name="T6" fmla="*/ 43 w 95"/>
                <a:gd name="T7" fmla="*/ 104 h 216"/>
                <a:gd name="T8" fmla="*/ 18 w 95"/>
                <a:gd name="T9" fmla="*/ 87 h 216"/>
                <a:gd name="T10" fmla="*/ 14 w 95"/>
                <a:gd name="T11" fmla="*/ 76 h 216"/>
                <a:gd name="T12" fmla="*/ 4 w 95"/>
                <a:gd name="T13" fmla="*/ 75 h 216"/>
                <a:gd name="T14" fmla="*/ 0 w 95"/>
                <a:gd name="T15" fmla="*/ 63 h 216"/>
                <a:gd name="T16" fmla="*/ 9 w 95"/>
                <a:gd name="T17" fmla="*/ 58 h 216"/>
                <a:gd name="T18" fmla="*/ 10 w 95"/>
                <a:gd name="T19" fmla="*/ 47 h 216"/>
                <a:gd name="T20" fmla="*/ 5 w 95"/>
                <a:gd name="T21" fmla="*/ 42 h 216"/>
                <a:gd name="T22" fmla="*/ 6 w 95"/>
                <a:gd name="T23" fmla="*/ 37 h 216"/>
                <a:gd name="T24" fmla="*/ 13 w 95"/>
                <a:gd name="T25" fmla="*/ 24 h 216"/>
                <a:gd name="T26" fmla="*/ 13 w 95"/>
                <a:gd name="T27" fmla="*/ 12 h 216"/>
                <a:gd name="T28" fmla="*/ 23 w 95"/>
                <a:gd name="T29" fmla="*/ 0 h 216"/>
                <a:gd name="T30" fmla="*/ 81 w 95"/>
                <a:gd name="T31" fmla="*/ 22 h 216"/>
                <a:gd name="T32" fmla="*/ 80 w 95"/>
                <a:gd name="T33" fmla="*/ 40 h 216"/>
                <a:gd name="T34" fmla="*/ 81 w 95"/>
                <a:gd name="T35" fmla="*/ 58 h 216"/>
                <a:gd name="T36" fmla="*/ 68 w 95"/>
                <a:gd name="T37" fmla="*/ 70 h 216"/>
                <a:gd name="T38" fmla="*/ 70 w 95"/>
                <a:gd name="T39" fmla="*/ 72 h 216"/>
                <a:gd name="T40" fmla="*/ 81 w 95"/>
                <a:gd name="T41" fmla="*/ 70 h 216"/>
                <a:gd name="T42" fmla="*/ 86 w 95"/>
                <a:gd name="T43" fmla="*/ 67 h 216"/>
                <a:gd name="T44" fmla="*/ 92 w 95"/>
                <a:gd name="T45" fmla="*/ 81 h 216"/>
                <a:gd name="T46" fmla="*/ 93 w 95"/>
                <a:gd name="T47" fmla="*/ 118 h 216"/>
                <a:gd name="T48" fmla="*/ 95 w 95"/>
                <a:gd name="T49" fmla="*/ 123 h 216"/>
                <a:gd name="T50" fmla="*/ 68 w 95"/>
                <a:gd name="T51" fmla="*/ 187 h 216"/>
                <a:gd name="T52" fmla="*/ 64 w 95"/>
                <a:gd name="T53" fmla="*/ 206 h 216"/>
                <a:gd name="T54" fmla="*/ 56 w 95"/>
                <a:gd name="T55" fmla="*/ 216 h 216"/>
                <a:gd name="T56" fmla="*/ 53 w 95"/>
                <a:gd name="T57" fmla="*/ 216 h 216"/>
                <a:gd name="T58" fmla="*/ 52 w 95"/>
                <a:gd name="T59" fmla="*/ 205 h 216"/>
                <a:gd name="T60" fmla="*/ 55 w 95"/>
                <a:gd name="T61" fmla="*/ 201 h 216"/>
                <a:gd name="T62" fmla="*/ 54 w 95"/>
                <a:gd name="T63" fmla="*/ 195 h 216"/>
                <a:gd name="T64" fmla="*/ 38 w 95"/>
                <a:gd name="T65" fmla="*/ 192 h 216"/>
                <a:gd name="T66" fmla="*/ 19 w 95"/>
                <a:gd name="T67" fmla="*/ 183 h 216"/>
                <a:gd name="T68" fmla="*/ 6 w 95"/>
                <a:gd name="T69" fmla="*/ 172 h 216"/>
                <a:gd name="T70" fmla="*/ 2 w 95"/>
                <a:gd name="T71" fmla="*/ 164 h 216"/>
                <a:gd name="T72" fmla="*/ 5 w 95"/>
                <a:gd name="T73" fmla="*/ 147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5" h="216">
                  <a:moveTo>
                    <a:pt x="5" y="147"/>
                  </a:moveTo>
                  <a:cubicBezTo>
                    <a:pt x="16" y="142"/>
                    <a:pt x="16" y="142"/>
                    <a:pt x="16" y="142"/>
                  </a:cubicBezTo>
                  <a:cubicBezTo>
                    <a:pt x="29" y="120"/>
                    <a:pt x="28" y="123"/>
                    <a:pt x="43" y="108"/>
                  </a:cubicBezTo>
                  <a:cubicBezTo>
                    <a:pt x="43" y="104"/>
                    <a:pt x="43" y="104"/>
                    <a:pt x="43" y="104"/>
                  </a:cubicBezTo>
                  <a:cubicBezTo>
                    <a:pt x="18" y="87"/>
                    <a:pt x="18" y="87"/>
                    <a:pt x="18" y="87"/>
                  </a:cubicBezTo>
                  <a:cubicBezTo>
                    <a:pt x="14" y="76"/>
                    <a:pt x="14" y="76"/>
                    <a:pt x="14" y="76"/>
                  </a:cubicBezTo>
                  <a:cubicBezTo>
                    <a:pt x="4" y="75"/>
                    <a:pt x="4" y="75"/>
                    <a:pt x="4" y="75"/>
                  </a:cubicBezTo>
                  <a:cubicBezTo>
                    <a:pt x="3" y="71"/>
                    <a:pt x="4" y="73"/>
                    <a:pt x="0" y="63"/>
                  </a:cubicBezTo>
                  <a:cubicBezTo>
                    <a:pt x="9" y="58"/>
                    <a:pt x="9" y="58"/>
                    <a:pt x="9" y="58"/>
                  </a:cubicBezTo>
                  <a:cubicBezTo>
                    <a:pt x="10" y="47"/>
                    <a:pt x="10" y="47"/>
                    <a:pt x="10" y="47"/>
                  </a:cubicBezTo>
                  <a:cubicBezTo>
                    <a:pt x="5" y="42"/>
                    <a:pt x="5" y="42"/>
                    <a:pt x="5" y="42"/>
                  </a:cubicBezTo>
                  <a:cubicBezTo>
                    <a:pt x="6" y="37"/>
                    <a:pt x="6" y="37"/>
                    <a:pt x="6" y="37"/>
                  </a:cubicBezTo>
                  <a:cubicBezTo>
                    <a:pt x="13" y="24"/>
                    <a:pt x="13" y="24"/>
                    <a:pt x="13" y="24"/>
                  </a:cubicBezTo>
                  <a:cubicBezTo>
                    <a:pt x="13" y="12"/>
                    <a:pt x="13" y="12"/>
                    <a:pt x="13" y="12"/>
                  </a:cubicBezTo>
                  <a:cubicBezTo>
                    <a:pt x="23" y="0"/>
                    <a:pt x="23" y="0"/>
                    <a:pt x="23" y="0"/>
                  </a:cubicBezTo>
                  <a:cubicBezTo>
                    <a:pt x="70" y="21"/>
                    <a:pt x="55" y="9"/>
                    <a:pt x="81" y="22"/>
                  </a:cubicBezTo>
                  <a:cubicBezTo>
                    <a:pt x="82" y="31"/>
                    <a:pt x="82" y="27"/>
                    <a:pt x="80" y="40"/>
                  </a:cubicBezTo>
                  <a:cubicBezTo>
                    <a:pt x="81" y="58"/>
                    <a:pt x="81" y="58"/>
                    <a:pt x="81" y="58"/>
                  </a:cubicBezTo>
                  <a:cubicBezTo>
                    <a:pt x="71" y="67"/>
                    <a:pt x="74" y="65"/>
                    <a:pt x="68" y="70"/>
                  </a:cubicBezTo>
                  <a:cubicBezTo>
                    <a:pt x="70" y="72"/>
                    <a:pt x="70" y="72"/>
                    <a:pt x="70" y="72"/>
                  </a:cubicBezTo>
                  <a:cubicBezTo>
                    <a:pt x="81" y="70"/>
                    <a:pt x="81" y="70"/>
                    <a:pt x="81" y="70"/>
                  </a:cubicBezTo>
                  <a:cubicBezTo>
                    <a:pt x="86" y="67"/>
                    <a:pt x="86" y="67"/>
                    <a:pt x="86" y="67"/>
                  </a:cubicBezTo>
                  <a:cubicBezTo>
                    <a:pt x="92" y="81"/>
                    <a:pt x="92" y="81"/>
                    <a:pt x="92" y="81"/>
                  </a:cubicBezTo>
                  <a:cubicBezTo>
                    <a:pt x="93" y="118"/>
                    <a:pt x="93" y="118"/>
                    <a:pt x="93" y="118"/>
                  </a:cubicBezTo>
                  <a:cubicBezTo>
                    <a:pt x="95" y="123"/>
                    <a:pt x="95" y="123"/>
                    <a:pt x="95" y="123"/>
                  </a:cubicBezTo>
                  <a:cubicBezTo>
                    <a:pt x="91" y="142"/>
                    <a:pt x="92" y="151"/>
                    <a:pt x="68" y="187"/>
                  </a:cubicBezTo>
                  <a:cubicBezTo>
                    <a:pt x="64" y="206"/>
                    <a:pt x="64" y="206"/>
                    <a:pt x="64" y="206"/>
                  </a:cubicBezTo>
                  <a:cubicBezTo>
                    <a:pt x="56" y="216"/>
                    <a:pt x="56" y="216"/>
                    <a:pt x="56" y="216"/>
                  </a:cubicBezTo>
                  <a:cubicBezTo>
                    <a:pt x="53" y="216"/>
                    <a:pt x="53" y="216"/>
                    <a:pt x="53" y="216"/>
                  </a:cubicBezTo>
                  <a:cubicBezTo>
                    <a:pt x="52" y="205"/>
                    <a:pt x="52" y="205"/>
                    <a:pt x="52" y="205"/>
                  </a:cubicBezTo>
                  <a:cubicBezTo>
                    <a:pt x="55" y="201"/>
                    <a:pt x="55" y="201"/>
                    <a:pt x="55" y="201"/>
                  </a:cubicBezTo>
                  <a:cubicBezTo>
                    <a:pt x="54" y="195"/>
                    <a:pt x="54" y="195"/>
                    <a:pt x="54" y="195"/>
                  </a:cubicBezTo>
                  <a:cubicBezTo>
                    <a:pt x="38" y="192"/>
                    <a:pt x="38" y="192"/>
                    <a:pt x="38" y="192"/>
                  </a:cubicBezTo>
                  <a:cubicBezTo>
                    <a:pt x="19" y="183"/>
                    <a:pt x="19" y="183"/>
                    <a:pt x="19" y="183"/>
                  </a:cubicBezTo>
                  <a:cubicBezTo>
                    <a:pt x="6" y="172"/>
                    <a:pt x="6" y="172"/>
                    <a:pt x="6" y="172"/>
                  </a:cubicBezTo>
                  <a:cubicBezTo>
                    <a:pt x="2" y="164"/>
                    <a:pt x="2" y="164"/>
                    <a:pt x="2" y="164"/>
                  </a:cubicBezTo>
                  <a:cubicBezTo>
                    <a:pt x="5" y="151"/>
                    <a:pt x="5" y="155"/>
                    <a:pt x="5" y="14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36">
              <a:extLst>
                <a:ext uri="{FF2B5EF4-FFF2-40B4-BE49-F238E27FC236}">
                  <a16:creationId xmlns:a16="http://schemas.microsoft.com/office/drawing/2014/main" id="{AEDD3A47-56F1-4372-9CE5-2A20DC38AC18}"/>
                </a:ext>
              </a:extLst>
            </p:cNvPr>
            <p:cNvSpPr>
              <a:spLocks/>
            </p:cNvSpPr>
            <p:nvPr/>
          </p:nvSpPr>
          <p:spPr bwMode="auto">
            <a:xfrm>
              <a:off x="9675888" y="8361018"/>
              <a:ext cx="1312236" cy="1367945"/>
            </a:xfrm>
            <a:custGeom>
              <a:avLst/>
              <a:gdLst>
                <a:gd name="T0" fmla="*/ 68 w 483"/>
                <a:gd name="T1" fmla="*/ 465 h 504"/>
                <a:gd name="T2" fmla="*/ 63 w 483"/>
                <a:gd name="T3" fmla="*/ 504 h 504"/>
                <a:gd name="T4" fmla="*/ 0 w 483"/>
                <a:gd name="T5" fmla="*/ 496 h 504"/>
                <a:gd name="T6" fmla="*/ 70 w 483"/>
                <a:gd name="T7" fmla="*/ 0 h 504"/>
                <a:gd name="T8" fmla="*/ 483 w 483"/>
                <a:gd name="T9" fmla="*/ 45 h 504"/>
                <a:gd name="T10" fmla="*/ 482 w 483"/>
                <a:gd name="T11" fmla="*/ 88 h 504"/>
                <a:gd name="T12" fmla="*/ 476 w 483"/>
                <a:gd name="T13" fmla="*/ 88 h 504"/>
                <a:gd name="T14" fmla="*/ 447 w 483"/>
                <a:gd name="T15" fmla="*/ 478 h 504"/>
                <a:gd name="T16" fmla="*/ 181 w 483"/>
                <a:gd name="T17" fmla="*/ 456 h 504"/>
                <a:gd name="T18" fmla="*/ 184 w 483"/>
                <a:gd name="T19" fmla="*/ 482 h 504"/>
                <a:gd name="T20" fmla="*/ 68 w 483"/>
                <a:gd name="T21" fmla="*/ 465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3" h="504">
                  <a:moveTo>
                    <a:pt x="68" y="465"/>
                  </a:moveTo>
                  <a:cubicBezTo>
                    <a:pt x="63" y="504"/>
                    <a:pt x="63" y="504"/>
                    <a:pt x="63" y="504"/>
                  </a:cubicBezTo>
                  <a:cubicBezTo>
                    <a:pt x="0" y="496"/>
                    <a:pt x="0" y="496"/>
                    <a:pt x="0" y="496"/>
                  </a:cubicBezTo>
                  <a:cubicBezTo>
                    <a:pt x="48" y="181"/>
                    <a:pt x="21" y="342"/>
                    <a:pt x="70" y="0"/>
                  </a:cubicBezTo>
                  <a:cubicBezTo>
                    <a:pt x="432" y="42"/>
                    <a:pt x="303" y="29"/>
                    <a:pt x="483" y="45"/>
                  </a:cubicBezTo>
                  <a:cubicBezTo>
                    <a:pt x="482" y="88"/>
                    <a:pt x="482" y="88"/>
                    <a:pt x="482" y="88"/>
                  </a:cubicBezTo>
                  <a:cubicBezTo>
                    <a:pt x="476" y="88"/>
                    <a:pt x="476" y="88"/>
                    <a:pt x="476" y="88"/>
                  </a:cubicBezTo>
                  <a:cubicBezTo>
                    <a:pt x="447" y="478"/>
                    <a:pt x="447" y="478"/>
                    <a:pt x="447" y="478"/>
                  </a:cubicBezTo>
                  <a:cubicBezTo>
                    <a:pt x="307" y="470"/>
                    <a:pt x="367" y="475"/>
                    <a:pt x="181" y="456"/>
                  </a:cubicBezTo>
                  <a:cubicBezTo>
                    <a:pt x="184" y="482"/>
                    <a:pt x="184" y="482"/>
                    <a:pt x="184" y="482"/>
                  </a:cubicBezTo>
                  <a:cubicBezTo>
                    <a:pt x="124" y="474"/>
                    <a:pt x="149" y="478"/>
                    <a:pt x="68" y="46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37">
              <a:extLst>
                <a:ext uri="{FF2B5EF4-FFF2-40B4-BE49-F238E27FC236}">
                  <a16:creationId xmlns:a16="http://schemas.microsoft.com/office/drawing/2014/main" id="{3950CAAA-980D-4767-81A2-8E40B7577F0E}"/>
                </a:ext>
              </a:extLst>
            </p:cNvPr>
            <p:cNvSpPr>
              <a:spLocks/>
            </p:cNvSpPr>
            <p:nvPr/>
          </p:nvSpPr>
          <p:spPr bwMode="auto">
            <a:xfrm>
              <a:off x="7948936" y="6801189"/>
              <a:ext cx="1197726" cy="1850749"/>
            </a:xfrm>
            <a:custGeom>
              <a:avLst/>
              <a:gdLst>
                <a:gd name="T0" fmla="*/ 442 w 442"/>
                <a:gd name="T1" fmla="*/ 82 h 682"/>
                <a:gd name="T2" fmla="*/ 346 w 442"/>
                <a:gd name="T3" fmla="*/ 586 h 682"/>
                <a:gd name="T4" fmla="*/ 339 w 442"/>
                <a:gd name="T5" fmla="*/ 598 h 682"/>
                <a:gd name="T6" fmla="*/ 333 w 442"/>
                <a:gd name="T7" fmla="*/ 598 h 682"/>
                <a:gd name="T8" fmla="*/ 328 w 442"/>
                <a:gd name="T9" fmla="*/ 587 h 682"/>
                <a:gd name="T10" fmla="*/ 317 w 442"/>
                <a:gd name="T11" fmla="*/ 585 h 682"/>
                <a:gd name="T12" fmla="*/ 312 w 442"/>
                <a:gd name="T13" fmla="*/ 581 h 682"/>
                <a:gd name="T14" fmla="*/ 305 w 442"/>
                <a:gd name="T15" fmla="*/ 581 h 682"/>
                <a:gd name="T16" fmla="*/ 294 w 442"/>
                <a:gd name="T17" fmla="*/ 590 h 682"/>
                <a:gd name="T18" fmla="*/ 289 w 442"/>
                <a:gd name="T19" fmla="*/ 675 h 682"/>
                <a:gd name="T20" fmla="*/ 285 w 442"/>
                <a:gd name="T21" fmla="*/ 682 h 682"/>
                <a:gd name="T22" fmla="*/ 0 w 442"/>
                <a:gd name="T23" fmla="*/ 255 h 682"/>
                <a:gd name="T24" fmla="*/ 66 w 442"/>
                <a:gd name="T25" fmla="*/ 0 h 682"/>
                <a:gd name="T26" fmla="*/ 442 w 442"/>
                <a:gd name="T27" fmla="*/ 8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2" h="682">
                  <a:moveTo>
                    <a:pt x="442" y="82"/>
                  </a:moveTo>
                  <a:cubicBezTo>
                    <a:pt x="430" y="142"/>
                    <a:pt x="367" y="452"/>
                    <a:pt x="346" y="586"/>
                  </a:cubicBezTo>
                  <a:cubicBezTo>
                    <a:pt x="339" y="598"/>
                    <a:pt x="339" y="598"/>
                    <a:pt x="339" y="598"/>
                  </a:cubicBezTo>
                  <a:cubicBezTo>
                    <a:pt x="333" y="598"/>
                    <a:pt x="333" y="598"/>
                    <a:pt x="333" y="598"/>
                  </a:cubicBezTo>
                  <a:cubicBezTo>
                    <a:pt x="328" y="587"/>
                    <a:pt x="328" y="587"/>
                    <a:pt x="328" y="587"/>
                  </a:cubicBezTo>
                  <a:cubicBezTo>
                    <a:pt x="317" y="585"/>
                    <a:pt x="317" y="585"/>
                    <a:pt x="317" y="585"/>
                  </a:cubicBezTo>
                  <a:cubicBezTo>
                    <a:pt x="312" y="581"/>
                    <a:pt x="312" y="581"/>
                    <a:pt x="312" y="581"/>
                  </a:cubicBezTo>
                  <a:cubicBezTo>
                    <a:pt x="305" y="581"/>
                    <a:pt x="305" y="581"/>
                    <a:pt x="305" y="581"/>
                  </a:cubicBezTo>
                  <a:cubicBezTo>
                    <a:pt x="300" y="585"/>
                    <a:pt x="302" y="584"/>
                    <a:pt x="294" y="590"/>
                  </a:cubicBezTo>
                  <a:cubicBezTo>
                    <a:pt x="292" y="634"/>
                    <a:pt x="292" y="603"/>
                    <a:pt x="289" y="675"/>
                  </a:cubicBezTo>
                  <a:cubicBezTo>
                    <a:pt x="285" y="682"/>
                    <a:pt x="285" y="682"/>
                    <a:pt x="285" y="682"/>
                  </a:cubicBezTo>
                  <a:cubicBezTo>
                    <a:pt x="133" y="449"/>
                    <a:pt x="127" y="450"/>
                    <a:pt x="0" y="255"/>
                  </a:cubicBezTo>
                  <a:cubicBezTo>
                    <a:pt x="42" y="95"/>
                    <a:pt x="27" y="154"/>
                    <a:pt x="66" y="0"/>
                  </a:cubicBezTo>
                  <a:cubicBezTo>
                    <a:pt x="180" y="27"/>
                    <a:pt x="249" y="44"/>
                    <a:pt x="442" y="8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38">
              <a:extLst>
                <a:ext uri="{FF2B5EF4-FFF2-40B4-BE49-F238E27FC236}">
                  <a16:creationId xmlns:a16="http://schemas.microsoft.com/office/drawing/2014/main" id="{C391755B-3FB9-4A53-A136-016AE4445D9F}"/>
                </a:ext>
              </a:extLst>
            </p:cNvPr>
            <p:cNvSpPr>
              <a:spLocks/>
            </p:cNvSpPr>
            <p:nvPr/>
          </p:nvSpPr>
          <p:spPr bwMode="auto">
            <a:xfrm>
              <a:off x="15194091" y="6148167"/>
              <a:ext cx="1380324" cy="1061551"/>
            </a:xfrm>
            <a:custGeom>
              <a:avLst/>
              <a:gdLst>
                <a:gd name="T0" fmla="*/ 398 w 508"/>
                <a:gd name="T1" fmla="*/ 363 h 391"/>
                <a:gd name="T2" fmla="*/ 332 w 508"/>
                <a:gd name="T3" fmla="*/ 328 h 391"/>
                <a:gd name="T4" fmla="*/ 314 w 508"/>
                <a:gd name="T5" fmla="*/ 320 h 391"/>
                <a:gd name="T6" fmla="*/ 292 w 508"/>
                <a:gd name="T7" fmla="*/ 295 h 391"/>
                <a:gd name="T8" fmla="*/ 2 w 508"/>
                <a:gd name="T9" fmla="*/ 342 h 391"/>
                <a:gd name="T10" fmla="*/ 12 w 508"/>
                <a:gd name="T11" fmla="*/ 306 h 391"/>
                <a:gd name="T12" fmla="*/ 31 w 508"/>
                <a:gd name="T13" fmla="*/ 288 h 391"/>
                <a:gd name="T14" fmla="*/ 46 w 508"/>
                <a:gd name="T15" fmla="*/ 267 h 391"/>
                <a:gd name="T16" fmla="*/ 32 w 508"/>
                <a:gd name="T17" fmla="*/ 250 h 391"/>
                <a:gd name="T18" fmla="*/ 108 w 508"/>
                <a:gd name="T19" fmla="*/ 204 h 391"/>
                <a:gd name="T20" fmla="*/ 122 w 508"/>
                <a:gd name="T21" fmla="*/ 210 h 391"/>
                <a:gd name="T22" fmla="*/ 162 w 508"/>
                <a:gd name="T23" fmla="*/ 199 h 391"/>
                <a:gd name="T24" fmla="*/ 184 w 508"/>
                <a:gd name="T25" fmla="*/ 171 h 391"/>
                <a:gd name="T26" fmla="*/ 200 w 508"/>
                <a:gd name="T27" fmla="*/ 167 h 391"/>
                <a:gd name="T28" fmla="*/ 194 w 508"/>
                <a:gd name="T29" fmla="*/ 149 h 391"/>
                <a:gd name="T30" fmla="*/ 198 w 508"/>
                <a:gd name="T31" fmla="*/ 135 h 391"/>
                <a:gd name="T32" fmla="*/ 190 w 508"/>
                <a:gd name="T33" fmla="*/ 129 h 391"/>
                <a:gd name="T34" fmla="*/ 180 w 508"/>
                <a:gd name="T35" fmla="*/ 121 h 391"/>
                <a:gd name="T36" fmla="*/ 205 w 508"/>
                <a:gd name="T37" fmla="*/ 86 h 391"/>
                <a:gd name="T38" fmla="*/ 286 w 508"/>
                <a:gd name="T39" fmla="*/ 14 h 391"/>
                <a:gd name="T40" fmla="*/ 346 w 508"/>
                <a:gd name="T41" fmla="*/ 0 h 391"/>
                <a:gd name="T42" fmla="*/ 358 w 508"/>
                <a:gd name="T43" fmla="*/ 83 h 391"/>
                <a:gd name="T44" fmla="*/ 368 w 508"/>
                <a:gd name="T45" fmla="*/ 122 h 391"/>
                <a:gd name="T46" fmla="*/ 403 w 508"/>
                <a:gd name="T47" fmla="*/ 301 h 391"/>
                <a:gd name="T48" fmla="*/ 398 w 508"/>
                <a:gd name="T49" fmla="*/ 343 h 391"/>
                <a:gd name="T50" fmla="*/ 401 w 508"/>
                <a:gd name="T51" fmla="*/ 364 h 391"/>
                <a:gd name="T52" fmla="*/ 408 w 508"/>
                <a:gd name="T53" fmla="*/ 368 h 391"/>
                <a:gd name="T54" fmla="*/ 427 w 508"/>
                <a:gd name="T55" fmla="*/ 350 h 391"/>
                <a:gd name="T56" fmla="*/ 443 w 508"/>
                <a:gd name="T57" fmla="*/ 354 h 391"/>
                <a:gd name="T58" fmla="*/ 491 w 508"/>
                <a:gd name="T59" fmla="*/ 321 h 391"/>
                <a:gd name="T60" fmla="*/ 450 w 508"/>
                <a:gd name="T61" fmla="*/ 375 h 391"/>
                <a:gd name="T62" fmla="*/ 397 w 508"/>
                <a:gd name="T63" fmla="*/ 389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08" h="391">
                  <a:moveTo>
                    <a:pt x="396" y="374"/>
                  </a:moveTo>
                  <a:cubicBezTo>
                    <a:pt x="398" y="363"/>
                    <a:pt x="398" y="363"/>
                    <a:pt x="398" y="363"/>
                  </a:cubicBezTo>
                  <a:cubicBezTo>
                    <a:pt x="397" y="354"/>
                    <a:pt x="397" y="354"/>
                    <a:pt x="397" y="354"/>
                  </a:cubicBezTo>
                  <a:cubicBezTo>
                    <a:pt x="373" y="342"/>
                    <a:pt x="350" y="340"/>
                    <a:pt x="332" y="328"/>
                  </a:cubicBezTo>
                  <a:cubicBezTo>
                    <a:pt x="322" y="326"/>
                    <a:pt x="322" y="326"/>
                    <a:pt x="322" y="326"/>
                  </a:cubicBezTo>
                  <a:cubicBezTo>
                    <a:pt x="314" y="320"/>
                    <a:pt x="314" y="320"/>
                    <a:pt x="314" y="320"/>
                  </a:cubicBezTo>
                  <a:cubicBezTo>
                    <a:pt x="305" y="297"/>
                    <a:pt x="305" y="297"/>
                    <a:pt x="305" y="297"/>
                  </a:cubicBezTo>
                  <a:cubicBezTo>
                    <a:pt x="292" y="295"/>
                    <a:pt x="292" y="295"/>
                    <a:pt x="292" y="295"/>
                  </a:cubicBezTo>
                  <a:cubicBezTo>
                    <a:pt x="282" y="285"/>
                    <a:pt x="282" y="285"/>
                    <a:pt x="282" y="285"/>
                  </a:cubicBezTo>
                  <a:cubicBezTo>
                    <a:pt x="94" y="325"/>
                    <a:pt x="158" y="312"/>
                    <a:pt x="2" y="342"/>
                  </a:cubicBezTo>
                  <a:cubicBezTo>
                    <a:pt x="0" y="316"/>
                    <a:pt x="0" y="316"/>
                    <a:pt x="0" y="316"/>
                  </a:cubicBezTo>
                  <a:cubicBezTo>
                    <a:pt x="8" y="310"/>
                    <a:pt x="6" y="312"/>
                    <a:pt x="12" y="306"/>
                  </a:cubicBezTo>
                  <a:cubicBezTo>
                    <a:pt x="16" y="300"/>
                    <a:pt x="16" y="300"/>
                    <a:pt x="16" y="300"/>
                  </a:cubicBezTo>
                  <a:cubicBezTo>
                    <a:pt x="25" y="295"/>
                    <a:pt x="21" y="297"/>
                    <a:pt x="31" y="288"/>
                  </a:cubicBezTo>
                  <a:cubicBezTo>
                    <a:pt x="33" y="282"/>
                    <a:pt x="33" y="282"/>
                    <a:pt x="33" y="282"/>
                  </a:cubicBezTo>
                  <a:cubicBezTo>
                    <a:pt x="43" y="269"/>
                    <a:pt x="40" y="272"/>
                    <a:pt x="46" y="267"/>
                  </a:cubicBezTo>
                  <a:cubicBezTo>
                    <a:pt x="45" y="262"/>
                    <a:pt x="46" y="265"/>
                    <a:pt x="40" y="251"/>
                  </a:cubicBezTo>
                  <a:cubicBezTo>
                    <a:pt x="32" y="250"/>
                    <a:pt x="32" y="250"/>
                    <a:pt x="32" y="250"/>
                  </a:cubicBezTo>
                  <a:cubicBezTo>
                    <a:pt x="25" y="226"/>
                    <a:pt x="25" y="226"/>
                    <a:pt x="25" y="226"/>
                  </a:cubicBezTo>
                  <a:cubicBezTo>
                    <a:pt x="62" y="203"/>
                    <a:pt x="92" y="205"/>
                    <a:pt x="108" y="204"/>
                  </a:cubicBezTo>
                  <a:cubicBezTo>
                    <a:pt x="116" y="210"/>
                    <a:pt x="116" y="210"/>
                    <a:pt x="116" y="210"/>
                  </a:cubicBezTo>
                  <a:cubicBezTo>
                    <a:pt x="122" y="210"/>
                    <a:pt x="122" y="210"/>
                    <a:pt x="122" y="210"/>
                  </a:cubicBezTo>
                  <a:cubicBezTo>
                    <a:pt x="132" y="204"/>
                    <a:pt x="128" y="206"/>
                    <a:pt x="141" y="201"/>
                  </a:cubicBezTo>
                  <a:cubicBezTo>
                    <a:pt x="162" y="199"/>
                    <a:pt x="162" y="199"/>
                    <a:pt x="162" y="199"/>
                  </a:cubicBezTo>
                  <a:cubicBezTo>
                    <a:pt x="170" y="192"/>
                    <a:pt x="170" y="192"/>
                    <a:pt x="170" y="192"/>
                  </a:cubicBezTo>
                  <a:cubicBezTo>
                    <a:pt x="179" y="176"/>
                    <a:pt x="176" y="181"/>
                    <a:pt x="184" y="171"/>
                  </a:cubicBezTo>
                  <a:cubicBezTo>
                    <a:pt x="192" y="171"/>
                    <a:pt x="192" y="171"/>
                    <a:pt x="192" y="171"/>
                  </a:cubicBezTo>
                  <a:cubicBezTo>
                    <a:pt x="200" y="167"/>
                    <a:pt x="200" y="167"/>
                    <a:pt x="200" y="167"/>
                  </a:cubicBezTo>
                  <a:cubicBezTo>
                    <a:pt x="200" y="158"/>
                    <a:pt x="200" y="158"/>
                    <a:pt x="200" y="158"/>
                  </a:cubicBezTo>
                  <a:cubicBezTo>
                    <a:pt x="194" y="149"/>
                    <a:pt x="194" y="149"/>
                    <a:pt x="194" y="149"/>
                  </a:cubicBezTo>
                  <a:cubicBezTo>
                    <a:pt x="193" y="143"/>
                    <a:pt x="193" y="143"/>
                    <a:pt x="193" y="143"/>
                  </a:cubicBezTo>
                  <a:cubicBezTo>
                    <a:pt x="198" y="135"/>
                    <a:pt x="198" y="135"/>
                    <a:pt x="198" y="135"/>
                  </a:cubicBezTo>
                  <a:cubicBezTo>
                    <a:pt x="198" y="129"/>
                    <a:pt x="198" y="129"/>
                    <a:pt x="198" y="129"/>
                  </a:cubicBezTo>
                  <a:cubicBezTo>
                    <a:pt x="190" y="129"/>
                    <a:pt x="190" y="129"/>
                    <a:pt x="190" y="129"/>
                  </a:cubicBezTo>
                  <a:cubicBezTo>
                    <a:pt x="183" y="126"/>
                    <a:pt x="183" y="126"/>
                    <a:pt x="183" y="126"/>
                  </a:cubicBezTo>
                  <a:cubicBezTo>
                    <a:pt x="180" y="121"/>
                    <a:pt x="180" y="121"/>
                    <a:pt x="180" y="121"/>
                  </a:cubicBezTo>
                  <a:cubicBezTo>
                    <a:pt x="179" y="111"/>
                    <a:pt x="179" y="111"/>
                    <a:pt x="179" y="111"/>
                  </a:cubicBezTo>
                  <a:cubicBezTo>
                    <a:pt x="205" y="86"/>
                    <a:pt x="202" y="90"/>
                    <a:pt x="205" y="86"/>
                  </a:cubicBezTo>
                  <a:cubicBezTo>
                    <a:pt x="216" y="64"/>
                    <a:pt x="231" y="39"/>
                    <a:pt x="251" y="24"/>
                  </a:cubicBezTo>
                  <a:cubicBezTo>
                    <a:pt x="267" y="18"/>
                    <a:pt x="259" y="21"/>
                    <a:pt x="286" y="14"/>
                  </a:cubicBezTo>
                  <a:cubicBezTo>
                    <a:pt x="298" y="15"/>
                    <a:pt x="298" y="15"/>
                    <a:pt x="298" y="15"/>
                  </a:cubicBezTo>
                  <a:cubicBezTo>
                    <a:pt x="321" y="8"/>
                    <a:pt x="310" y="11"/>
                    <a:pt x="346" y="0"/>
                  </a:cubicBezTo>
                  <a:cubicBezTo>
                    <a:pt x="353" y="47"/>
                    <a:pt x="354" y="17"/>
                    <a:pt x="362" y="66"/>
                  </a:cubicBezTo>
                  <a:cubicBezTo>
                    <a:pt x="358" y="83"/>
                    <a:pt x="358" y="83"/>
                    <a:pt x="358" y="83"/>
                  </a:cubicBezTo>
                  <a:cubicBezTo>
                    <a:pt x="370" y="104"/>
                    <a:pt x="367" y="99"/>
                    <a:pt x="371" y="109"/>
                  </a:cubicBezTo>
                  <a:cubicBezTo>
                    <a:pt x="368" y="122"/>
                    <a:pt x="368" y="122"/>
                    <a:pt x="368" y="122"/>
                  </a:cubicBezTo>
                  <a:cubicBezTo>
                    <a:pt x="382" y="128"/>
                    <a:pt x="382" y="128"/>
                    <a:pt x="382" y="128"/>
                  </a:cubicBezTo>
                  <a:cubicBezTo>
                    <a:pt x="409" y="228"/>
                    <a:pt x="376" y="172"/>
                    <a:pt x="403" y="301"/>
                  </a:cubicBezTo>
                  <a:cubicBezTo>
                    <a:pt x="403" y="334"/>
                    <a:pt x="403" y="334"/>
                    <a:pt x="403" y="334"/>
                  </a:cubicBezTo>
                  <a:cubicBezTo>
                    <a:pt x="398" y="343"/>
                    <a:pt x="398" y="343"/>
                    <a:pt x="398" y="343"/>
                  </a:cubicBezTo>
                  <a:cubicBezTo>
                    <a:pt x="408" y="355"/>
                    <a:pt x="406" y="353"/>
                    <a:pt x="409" y="357"/>
                  </a:cubicBezTo>
                  <a:cubicBezTo>
                    <a:pt x="401" y="364"/>
                    <a:pt x="401" y="364"/>
                    <a:pt x="401" y="364"/>
                  </a:cubicBezTo>
                  <a:cubicBezTo>
                    <a:pt x="402" y="370"/>
                    <a:pt x="402" y="370"/>
                    <a:pt x="402" y="370"/>
                  </a:cubicBezTo>
                  <a:cubicBezTo>
                    <a:pt x="408" y="368"/>
                    <a:pt x="408" y="368"/>
                    <a:pt x="408" y="368"/>
                  </a:cubicBezTo>
                  <a:cubicBezTo>
                    <a:pt x="415" y="362"/>
                    <a:pt x="412" y="365"/>
                    <a:pt x="423" y="353"/>
                  </a:cubicBezTo>
                  <a:cubicBezTo>
                    <a:pt x="427" y="350"/>
                    <a:pt x="427" y="350"/>
                    <a:pt x="427" y="350"/>
                  </a:cubicBezTo>
                  <a:cubicBezTo>
                    <a:pt x="434" y="353"/>
                    <a:pt x="434" y="353"/>
                    <a:pt x="434" y="353"/>
                  </a:cubicBezTo>
                  <a:cubicBezTo>
                    <a:pt x="443" y="354"/>
                    <a:pt x="443" y="354"/>
                    <a:pt x="443" y="354"/>
                  </a:cubicBezTo>
                  <a:cubicBezTo>
                    <a:pt x="474" y="338"/>
                    <a:pt x="474" y="338"/>
                    <a:pt x="474" y="338"/>
                  </a:cubicBezTo>
                  <a:cubicBezTo>
                    <a:pt x="488" y="325"/>
                    <a:pt x="485" y="329"/>
                    <a:pt x="491" y="321"/>
                  </a:cubicBezTo>
                  <a:cubicBezTo>
                    <a:pt x="508" y="328"/>
                    <a:pt x="508" y="328"/>
                    <a:pt x="508" y="328"/>
                  </a:cubicBezTo>
                  <a:cubicBezTo>
                    <a:pt x="491" y="345"/>
                    <a:pt x="503" y="335"/>
                    <a:pt x="450" y="375"/>
                  </a:cubicBezTo>
                  <a:cubicBezTo>
                    <a:pt x="425" y="385"/>
                    <a:pt x="409" y="388"/>
                    <a:pt x="401" y="391"/>
                  </a:cubicBezTo>
                  <a:cubicBezTo>
                    <a:pt x="397" y="389"/>
                    <a:pt x="397" y="389"/>
                    <a:pt x="397" y="389"/>
                  </a:cubicBezTo>
                  <a:lnTo>
                    <a:pt x="396" y="374"/>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39">
              <a:extLst>
                <a:ext uri="{FF2B5EF4-FFF2-40B4-BE49-F238E27FC236}">
                  <a16:creationId xmlns:a16="http://schemas.microsoft.com/office/drawing/2014/main" id="{BEA06325-E794-43F5-94B0-82D6529A176B}"/>
                </a:ext>
              </a:extLst>
            </p:cNvPr>
            <p:cNvSpPr>
              <a:spLocks/>
            </p:cNvSpPr>
            <p:nvPr/>
          </p:nvSpPr>
          <p:spPr bwMode="auto">
            <a:xfrm>
              <a:off x="14318234" y="7113775"/>
              <a:ext cx="789200" cy="891330"/>
            </a:xfrm>
            <a:custGeom>
              <a:avLst/>
              <a:gdLst>
                <a:gd name="T0" fmla="*/ 0 w 291"/>
                <a:gd name="T1" fmla="*/ 63 h 328"/>
                <a:gd name="T2" fmla="*/ 26 w 291"/>
                <a:gd name="T3" fmla="*/ 289 h 328"/>
                <a:gd name="T4" fmla="*/ 42 w 291"/>
                <a:gd name="T5" fmla="*/ 288 h 328"/>
                <a:gd name="T6" fmla="*/ 51 w 291"/>
                <a:gd name="T7" fmla="*/ 285 h 328"/>
                <a:gd name="T8" fmla="*/ 65 w 291"/>
                <a:gd name="T9" fmla="*/ 292 h 328"/>
                <a:gd name="T10" fmla="*/ 72 w 291"/>
                <a:gd name="T11" fmla="*/ 309 h 328"/>
                <a:gd name="T12" fmla="*/ 94 w 291"/>
                <a:gd name="T13" fmla="*/ 310 h 328"/>
                <a:gd name="T14" fmla="*/ 101 w 291"/>
                <a:gd name="T15" fmla="*/ 318 h 328"/>
                <a:gd name="T16" fmla="*/ 108 w 291"/>
                <a:gd name="T17" fmla="*/ 318 h 328"/>
                <a:gd name="T18" fmla="*/ 117 w 291"/>
                <a:gd name="T19" fmla="*/ 312 h 328"/>
                <a:gd name="T20" fmla="*/ 130 w 291"/>
                <a:gd name="T21" fmla="*/ 314 h 328"/>
                <a:gd name="T22" fmla="*/ 136 w 291"/>
                <a:gd name="T23" fmla="*/ 319 h 328"/>
                <a:gd name="T24" fmla="*/ 143 w 291"/>
                <a:gd name="T25" fmla="*/ 311 h 328"/>
                <a:gd name="T26" fmla="*/ 152 w 291"/>
                <a:gd name="T27" fmla="*/ 306 h 328"/>
                <a:gd name="T28" fmla="*/ 162 w 291"/>
                <a:gd name="T29" fmla="*/ 304 h 328"/>
                <a:gd name="T30" fmla="*/ 164 w 291"/>
                <a:gd name="T31" fmla="*/ 315 h 328"/>
                <a:gd name="T32" fmla="*/ 181 w 291"/>
                <a:gd name="T33" fmla="*/ 327 h 328"/>
                <a:gd name="T34" fmla="*/ 184 w 291"/>
                <a:gd name="T35" fmla="*/ 328 h 328"/>
                <a:gd name="T36" fmla="*/ 192 w 291"/>
                <a:gd name="T37" fmla="*/ 327 h 328"/>
                <a:gd name="T38" fmla="*/ 197 w 291"/>
                <a:gd name="T39" fmla="*/ 325 h 328"/>
                <a:gd name="T40" fmla="*/ 197 w 291"/>
                <a:gd name="T41" fmla="*/ 316 h 328"/>
                <a:gd name="T42" fmla="*/ 204 w 291"/>
                <a:gd name="T43" fmla="*/ 310 h 328"/>
                <a:gd name="T44" fmla="*/ 209 w 291"/>
                <a:gd name="T45" fmla="*/ 274 h 328"/>
                <a:gd name="T46" fmla="*/ 216 w 291"/>
                <a:gd name="T47" fmla="*/ 269 h 328"/>
                <a:gd name="T48" fmla="*/ 224 w 291"/>
                <a:gd name="T49" fmla="*/ 276 h 328"/>
                <a:gd name="T50" fmla="*/ 227 w 291"/>
                <a:gd name="T51" fmla="*/ 277 h 328"/>
                <a:gd name="T52" fmla="*/ 229 w 291"/>
                <a:gd name="T53" fmla="*/ 276 h 328"/>
                <a:gd name="T54" fmla="*/ 225 w 291"/>
                <a:gd name="T55" fmla="*/ 265 h 328"/>
                <a:gd name="T56" fmla="*/ 225 w 291"/>
                <a:gd name="T57" fmla="*/ 256 h 328"/>
                <a:gd name="T58" fmla="*/ 245 w 291"/>
                <a:gd name="T59" fmla="*/ 230 h 328"/>
                <a:gd name="T60" fmla="*/ 253 w 291"/>
                <a:gd name="T61" fmla="*/ 232 h 328"/>
                <a:gd name="T62" fmla="*/ 283 w 291"/>
                <a:gd name="T63" fmla="*/ 198 h 328"/>
                <a:gd name="T64" fmla="*/ 285 w 291"/>
                <a:gd name="T65" fmla="*/ 138 h 328"/>
                <a:gd name="T66" fmla="*/ 281 w 291"/>
                <a:gd name="T67" fmla="*/ 125 h 328"/>
                <a:gd name="T68" fmla="*/ 291 w 291"/>
                <a:gd name="T69" fmla="*/ 113 h 328"/>
                <a:gd name="T70" fmla="*/ 271 w 291"/>
                <a:gd name="T71" fmla="*/ 0 h 328"/>
                <a:gd name="T72" fmla="*/ 231 w 291"/>
                <a:gd name="T73" fmla="*/ 24 h 328"/>
                <a:gd name="T74" fmla="*/ 201 w 291"/>
                <a:gd name="T75" fmla="*/ 54 h 328"/>
                <a:gd name="T76" fmla="*/ 177 w 291"/>
                <a:gd name="T77" fmla="*/ 59 h 328"/>
                <a:gd name="T78" fmla="*/ 155 w 291"/>
                <a:gd name="T79" fmla="*/ 70 h 328"/>
                <a:gd name="T80" fmla="*/ 146 w 291"/>
                <a:gd name="T81" fmla="*/ 70 h 328"/>
                <a:gd name="T82" fmla="*/ 133 w 291"/>
                <a:gd name="T83" fmla="*/ 58 h 328"/>
                <a:gd name="T84" fmla="*/ 112 w 291"/>
                <a:gd name="T85" fmla="*/ 60 h 328"/>
                <a:gd name="T86" fmla="*/ 93 w 291"/>
                <a:gd name="T87" fmla="*/ 49 h 328"/>
                <a:gd name="T88" fmla="*/ 0 w 291"/>
                <a:gd name="T89" fmla="*/ 63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1" h="328">
                  <a:moveTo>
                    <a:pt x="0" y="63"/>
                  </a:moveTo>
                  <a:cubicBezTo>
                    <a:pt x="9" y="142"/>
                    <a:pt x="4" y="96"/>
                    <a:pt x="26" y="289"/>
                  </a:cubicBezTo>
                  <a:cubicBezTo>
                    <a:pt x="42" y="288"/>
                    <a:pt x="42" y="288"/>
                    <a:pt x="42" y="288"/>
                  </a:cubicBezTo>
                  <a:cubicBezTo>
                    <a:pt x="51" y="285"/>
                    <a:pt x="51" y="285"/>
                    <a:pt x="51" y="285"/>
                  </a:cubicBezTo>
                  <a:cubicBezTo>
                    <a:pt x="65" y="292"/>
                    <a:pt x="65" y="292"/>
                    <a:pt x="65" y="292"/>
                  </a:cubicBezTo>
                  <a:cubicBezTo>
                    <a:pt x="72" y="309"/>
                    <a:pt x="72" y="309"/>
                    <a:pt x="72" y="309"/>
                  </a:cubicBezTo>
                  <a:cubicBezTo>
                    <a:pt x="94" y="310"/>
                    <a:pt x="94" y="310"/>
                    <a:pt x="94" y="310"/>
                  </a:cubicBezTo>
                  <a:cubicBezTo>
                    <a:pt x="101" y="318"/>
                    <a:pt x="101" y="318"/>
                    <a:pt x="101" y="318"/>
                  </a:cubicBezTo>
                  <a:cubicBezTo>
                    <a:pt x="108" y="318"/>
                    <a:pt x="108" y="318"/>
                    <a:pt x="108" y="318"/>
                  </a:cubicBezTo>
                  <a:cubicBezTo>
                    <a:pt x="117" y="312"/>
                    <a:pt x="117" y="312"/>
                    <a:pt x="117" y="312"/>
                  </a:cubicBezTo>
                  <a:cubicBezTo>
                    <a:pt x="130" y="314"/>
                    <a:pt x="130" y="314"/>
                    <a:pt x="130" y="314"/>
                  </a:cubicBezTo>
                  <a:cubicBezTo>
                    <a:pt x="136" y="319"/>
                    <a:pt x="136" y="319"/>
                    <a:pt x="136" y="319"/>
                  </a:cubicBezTo>
                  <a:cubicBezTo>
                    <a:pt x="143" y="311"/>
                    <a:pt x="143" y="311"/>
                    <a:pt x="143" y="311"/>
                  </a:cubicBezTo>
                  <a:cubicBezTo>
                    <a:pt x="152" y="306"/>
                    <a:pt x="152" y="306"/>
                    <a:pt x="152" y="306"/>
                  </a:cubicBezTo>
                  <a:cubicBezTo>
                    <a:pt x="162" y="304"/>
                    <a:pt x="162" y="304"/>
                    <a:pt x="162" y="304"/>
                  </a:cubicBezTo>
                  <a:cubicBezTo>
                    <a:pt x="164" y="315"/>
                    <a:pt x="164" y="315"/>
                    <a:pt x="164" y="315"/>
                  </a:cubicBezTo>
                  <a:cubicBezTo>
                    <a:pt x="172" y="320"/>
                    <a:pt x="169" y="317"/>
                    <a:pt x="181" y="327"/>
                  </a:cubicBezTo>
                  <a:cubicBezTo>
                    <a:pt x="184" y="328"/>
                    <a:pt x="184" y="328"/>
                    <a:pt x="184" y="328"/>
                  </a:cubicBezTo>
                  <a:cubicBezTo>
                    <a:pt x="192" y="327"/>
                    <a:pt x="192" y="327"/>
                    <a:pt x="192" y="327"/>
                  </a:cubicBezTo>
                  <a:cubicBezTo>
                    <a:pt x="197" y="325"/>
                    <a:pt x="197" y="325"/>
                    <a:pt x="197" y="325"/>
                  </a:cubicBezTo>
                  <a:cubicBezTo>
                    <a:pt x="197" y="316"/>
                    <a:pt x="197" y="316"/>
                    <a:pt x="197" y="316"/>
                  </a:cubicBezTo>
                  <a:cubicBezTo>
                    <a:pt x="204" y="310"/>
                    <a:pt x="204" y="310"/>
                    <a:pt x="204" y="310"/>
                  </a:cubicBezTo>
                  <a:cubicBezTo>
                    <a:pt x="204" y="287"/>
                    <a:pt x="203" y="295"/>
                    <a:pt x="209" y="274"/>
                  </a:cubicBezTo>
                  <a:cubicBezTo>
                    <a:pt x="216" y="269"/>
                    <a:pt x="216" y="269"/>
                    <a:pt x="216" y="269"/>
                  </a:cubicBezTo>
                  <a:cubicBezTo>
                    <a:pt x="221" y="273"/>
                    <a:pt x="219" y="271"/>
                    <a:pt x="224" y="276"/>
                  </a:cubicBezTo>
                  <a:cubicBezTo>
                    <a:pt x="227" y="277"/>
                    <a:pt x="227" y="277"/>
                    <a:pt x="227" y="277"/>
                  </a:cubicBezTo>
                  <a:cubicBezTo>
                    <a:pt x="229" y="276"/>
                    <a:pt x="229" y="276"/>
                    <a:pt x="229" y="276"/>
                  </a:cubicBezTo>
                  <a:cubicBezTo>
                    <a:pt x="225" y="265"/>
                    <a:pt x="225" y="265"/>
                    <a:pt x="225" y="265"/>
                  </a:cubicBezTo>
                  <a:cubicBezTo>
                    <a:pt x="225" y="256"/>
                    <a:pt x="225" y="256"/>
                    <a:pt x="225" y="256"/>
                  </a:cubicBezTo>
                  <a:cubicBezTo>
                    <a:pt x="237" y="240"/>
                    <a:pt x="234" y="243"/>
                    <a:pt x="245" y="230"/>
                  </a:cubicBezTo>
                  <a:cubicBezTo>
                    <a:pt x="253" y="232"/>
                    <a:pt x="253" y="232"/>
                    <a:pt x="253" y="232"/>
                  </a:cubicBezTo>
                  <a:cubicBezTo>
                    <a:pt x="272" y="219"/>
                    <a:pt x="275" y="211"/>
                    <a:pt x="283" y="198"/>
                  </a:cubicBezTo>
                  <a:cubicBezTo>
                    <a:pt x="285" y="144"/>
                    <a:pt x="285" y="179"/>
                    <a:pt x="285" y="138"/>
                  </a:cubicBezTo>
                  <a:cubicBezTo>
                    <a:pt x="281" y="125"/>
                    <a:pt x="281" y="125"/>
                    <a:pt x="281" y="125"/>
                  </a:cubicBezTo>
                  <a:cubicBezTo>
                    <a:pt x="286" y="116"/>
                    <a:pt x="284" y="119"/>
                    <a:pt x="291" y="113"/>
                  </a:cubicBezTo>
                  <a:cubicBezTo>
                    <a:pt x="287" y="98"/>
                    <a:pt x="290" y="115"/>
                    <a:pt x="271" y="0"/>
                  </a:cubicBezTo>
                  <a:cubicBezTo>
                    <a:pt x="241" y="17"/>
                    <a:pt x="250" y="12"/>
                    <a:pt x="231" y="24"/>
                  </a:cubicBezTo>
                  <a:cubicBezTo>
                    <a:pt x="214" y="42"/>
                    <a:pt x="221" y="35"/>
                    <a:pt x="201" y="54"/>
                  </a:cubicBezTo>
                  <a:cubicBezTo>
                    <a:pt x="185" y="58"/>
                    <a:pt x="191" y="57"/>
                    <a:pt x="177" y="59"/>
                  </a:cubicBezTo>
                  <a:cubicBezTo>
                    <a:pt x="155" y="70"/>
                    <a:pt x="155" y="70"/>
                    <a:pt x="155" y="70"/>
                  </a:cubicBezTo>
                  <a:cubicBezTo>
                    <a:pt x="146" y="70"/>
                    <a:pt x="146" y="70"/>
                    <a:pt x="146" y="70"/>
                  </a:cubicBezTo>
                  <a:cubicBezTo>
                    <a:pt x="133" y="58"/>
                    <a:pt x="133" y="58"/>
                    <a:pt x="133" y="58"/>
                  </a:cubicBezTo>
                  <a:cubicBezTo>
                    <a:pt x="112" y="60"/>
                    <a:pt x="112" y="60"/>
                    <a:pt x="112" y="60"/>
                  </a:cubicBezTo>
                  <a:cubicBezTo>
                    <a:pt x="99" y="53"/>
                    <a:pt x="103" y="56"/>
                    <a:pt x="93" y="49"/>
                  </a:cubicBezTo>
                  <a:lnTo>
                    <a:pt x="0" y="6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40">
              <a:extLst>
                <a:ext uri="{FF2B5EF4-FFF2-40B4-BE49-F238E27FC236}">
                  <a16:creationId xmlns:a16="http://schemas.microsoft.com/office/drawing/2014/main" id="{D45D2B95-E714-4AFC-9C71-6C3F7704272D}"/>
                </a:ext>
              </a:extLst>
            </p:cNvPr>
            <p:cNvSpPr>
              <a:spLocks/>
            </p:cNvSpPr>
            <p:nvPr/>
          </p:nvSpPr>
          <p:spPr bwMode="auto">
            <a:xfrm>
              <a:off x="10997410" y="8484813"/>
              <a:ext cx="1621726" cy="857288"/>
            </a:xfrm>
            <a:custGeom>
              <a:avLst/>
              <a:gdLst>
                <a:gd name="T0" fmla="*/ 216 w 598"/>
                <a:gd name="T1" fmla="*/ 53 h 316"/>
                <a:gd name="T2" fmla="*/ 206 w 598"/>
                <a:gd name="T3" fmla="*/ 228 h 316"/>
                <a:gd name="T4" fmla="*/ 228 w 598"/>
                <a:gd name="T5" fmla="*/ 246 h 316"/>
                <a:gd name="T6" fmla="*/ 232 w 598"/>
                <a:gd name="T7" fmla="*/ 246 h 316"/>
                <a:gd name="T8" fmla="*/ 236 w 598"/>
                <a:gd name="T9" fmla="*/ 238 h 316"/>
                <a:gd name="T10" fmla="*/ 242 w 598"/>
                <a:gd name="T11" fmla="*/ 245 h 316"/>
                <a:gd name="T12" fmla="*/ 248 w 598"/>
                <a:gd name="T13" fmla="*/ 246 h 316"/>
                <a:gd name="T14" fmla="*/ 249 w 598"/>
                <a:gd name="T15" fmla="*/ 245 h 316"/>
                <a:gd name="T16" fmla="*/ 250 w 598"/>
                <a:gd name="T17" fmla="*/ 241 h 316"/>
                <a:gd name="T18" fmla="*/ 261 w 598"/>
                <a:gd name="T19" fmla="*/ 246 h 316"/>
                <a:gd name="T20" fmla="*/ 260 w 598"/>
                <a:gd name="T21" fmla="*/ 260 h 316"/>
                <a:gd name="T22" fmla="*/ 302 w 598"/>
                <a:gd name="T23" fmla="*/ 269 h 316"/>
                <a:gd name="T24" fmla="*/ 311 w 598"/>
                <a:gd name="T25" fmla="*/ 275 h 316"/>
                <a:gd name="T26" fmla="*/ 321 w 598"/>
                <a:gd name="T27" fmla="*/ 268 h 316"/>
                <a:gd name="T28" fmla="*/ 335 w 598"/>
                <a:gd name="T29" fmla="*/ 271 h 316"/>
                <a:gd name="T30" fmla="*/ 344 w 598"/>
                <a:gd name="T31" fmla="*/ 283 h 316"/>
                <a:gd name="T32" fmla="*/ 348 w 598"/>
                <a:gd name="T33" fmla="*/ 284 h 316"/>
                <a:gd name="T34" fmla="*/ 348 w 598"/>
                <a:gd name="T35" fmla="*/ 293 h 316"/>
                <a:gd name="T36" fmla="*/ 357 w 598"/>
                <a:gd name="T37" fmla="*/ 296 h 316"/>
                <a:gd name="T38" fmla="*/ 367 w 598"/>
                <a:gd name="T39" fmla="*/ 287 h 316"/>
                <a:gd name="T40" fmla="*/ 374 w 598"/>
                <a:gd name="T41" fmla="*/ 290 h 316"/>
                <a:gd name="T42" fmla="*/ 385 w 598"/>
                <a:gd name="T43" fmla="*/ 290 h 316"/>
                <a:gd name="T44" fmla="*/ 388 w 598"/>
                <a:gd name="T45" fmla="*/ 299 h 316"/>
                <a:gd name="T46" fmla="*/ 405 w 598"/>
                <a:gd name="T47" fmla="*/ 307 h 316"/>
                <a:gd name="T48" fmla="*/ 412 w 598"/>
                <a:gd name="T49" fmla="*/ 305 h 316"/>
                <a:gd name="T50" fmla="*/ 420 w 598"/>
                <a:gd name="T51" fmla="*/ 289 h 316"/>
                <a:gd name="T52" fmla="*/ 425 w 598"/>
                <a:gd name="T53" fmla="*/ 289 h 316"/>
                <a:gd name="T54" fmla="*/ 429 w 598"/>
                <a:gd name="T55" fmla="*/ 297 h 316"/>
                <a:gd name="T56" fmla="*/ 472 w 598"/>
                <a:gd name="T57" fmla="*/ 309 h 316"/>
                <a:gd name="T58" fmla="*/ 478 w 598"/>
                <a:gd name="T59" fmla="*/ 306 h 316"/>
                <a:gd name="T60" fmla="*/ 481 w 598"/>
                <a:gd name="T61" fmla="*/ 295 h 316"/>
                <a:gd name="T62" fmla="*/ 499 w 598"/>
                <a:gd name="T63" fmla="*/ 295 h 316"/>
                <a:gd name="T64" fmla="*/ 506 w 598"/>
                <a:gd name="T65" fmla="*/ 299 h 316"/>
                <a:gd name="T66" fmla="*/ 517 w 598"/>
                <a:gd name="T67" fmla="*/ 291 h 316"/>
                <a:gd name="T68" fmla="*/ 523 w 598"/>
                <a:gd name="T69" fmla="*/ 291 h 316"/>
                <a:gd name="T70" fmla="*/ 525 w 598"/>
                <a:gd name="T71" fmla="*/ 297 h 316"/>
                <a:gd name="T72" fmla="*/ 540 w 598"/>
                <a:gd name="T73" fmla="*/ 297 h 316"/>
                <a:gd name="T74" fmla="*/ 548 w 598"/>
                <a:gd name="T75" fmla="*/ 289 h 316"/>
                <a:gd name="T76" fmla="*/ 557 w 598"/>
                <a:gd name="T77" fmla="*/ 292 h 316"/>
                <a:gd name="T78" fmla="*/ 564 w 598"/>
                <a:gd name="T79" fmla="*/ 301 h 316"/>
                <a:gd name="T80" fmla="*/ 589 w 598"/>
                <a:gd name="T81" fmla="*/ 311 h 316"/>
                <a:gd name="T82" fmla="*/ 597 w 598"/>
                <a:gd name="T83" fmla="*/ 316 h 316"/>
                <a:gd name="T84" fmla="*/ 581 w 598"/>
                <a:gd name="T85" fmla="*/ 34 h 316"/>
                <a:gd name="T86" fmla="*/ 582 w 598"/>
                <a:gd name="T87" fmla="*/ 17 h 316"/>
                <a:gd name="T88" fmla="*/ 1 w 598"/>
                <a:gd name="T89" fmla="*/ 0 h 316"/>
                <a:gd name="T90" fmla="*/ 0 w 598"/>
                <a:gd name="T91" fmla="*/ 43 h 316"/>
                <a:gd name="T92" fmla="*/ 216 w 598"/>
                <a:gd name="T93" fmla="*/ 53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98" h="316">
                  <a:moveTo>
                    <a:pt x="216" y="53"/>
                  </a:moveTo>
                  <a:cubicBezTo>
                    <a:pt x="213" y="87"/>
                    <a:pt x="203" y="210"/>
                    <a:pt x="206" y="228"/>
                  </a:cubicBezTo>
                  <a:cubicBezTo>
                    <a:pt x="224" y="245"/>
                    <a:pt x="220" y="242"/>
                    <a:pt x="228" y="246"/>
                  </a:cubicBezTo>
                  <a:cubicBezTo>
                    <a:pt x="232" y="246"/>
                    <a:pt x="232" y="246"/>
                    <a:pt x="232" y="246"/>
                  </a:cubicBezTo>
                  <a:cubicBezTo>
                    <a:pt x="236" y="238"/>
                    <a:pt x="236" y="238"/>
                    <a:pt x="236" y="238"/>
                  </a:cubicBezTo>
                  <a:cubicBezTo>
                    <a:pt x="242" y="245"/>
                    <a:pt x="242" y="245"/>
                    <a:pt x="242" y="245"/>
                  </a:cubicBezTo>
                  <a:cubicBezTo>
                    <a:pt x="248" y="246"/>
                    <a:pt x="248" y="246"/>
                    <a:pt x="248" y="246"/>
                  </a:cubicBezTo>
                  <a:cubicBezTo>
                    <a:pt x="249" y="245"/>
                    <a:pt x="249" y="245"/>
                    <a:pt x="249" y="245"/>
                  </a:cubicBezTo>
                  <a:cubicBezTo>
                    <a:pt x="250" y="241"/>
                    <a:pt x="250" y="241"/>
                    <a:pt x="250" y="241"/>
                  </a:cubicBezTo>
                  <a:cubicBezTo>
                    <a:pt x="261" y="246"/>
                    <a:pt x="261" y="246"/>
                    <a:pt x="261" y="246"/>
                  </a:cubicBezTo>
                  <a:cubicBezTo>
                    <a:pt x="260" y="260"/>
                    <a:pt x="260" y="260"/>
                    <a:pt x="260" y="260"/>
                  </a:cubicBezTo>
                  <a:cubicBezTo>
                    <a:pt x="295" y="265"/>
                    <a:pt x="263" y="263"/>
                    <a:pt x="302" y="269"/>
                  </a:cubicBezTo>
                  <a:cubicBezTo>
                    <a:pt x="311" y="275"/>
                    <a:pt x="311" y="275"/>
                    <a:pt x="311" y="275"/>
                  </a:cubicBezTo>
                  <a:cubicBezTo>
                    <a:pt x="321" y="268"/>
                    <a:pt x="321" y="268"/>
                    <a:pt x="321" y="268"/>
                  </a:cubicBezTo>
                  <a:cubicBezTo>
                    <a:pt x="335" y="271"/>
                    <a:pt x="335" y="271"/>
                    <a:pt x="335" y="271"/>
                  </a:cubicBezTo>
                  <a:cubicBezTo>
                    <a:pt x="344" y="283"/>
                    <a:pt x="344" y="283"/>
                    <a:pt x="344" y="283"/>
                  </a:cubicBezTo>
                  <a:cubicBezTo>
                    <a:pt x="348" y="284"/>
                    <a:pt x="348" y="284"/>
                    <a:pt x="348" y="284"/>
                  </a:cubicBezTo>
                  <a:cubicBezTo>
                    <a:pt x="348" y="293"/>
                    <a:pt x="348" y="293"/>
                    <a:pt x="348" y="293"/>
                  </a:cubicBezTo>
                  <a:cubicBezTo>
                    <a:pt x="357" y="296"/>
                    <a:pt x="357" y="296"/>
                    <a:pt x="357" y="296"/>
                  </a:cubicBezTo>
                  <a:cubicBezTo>
                    <a:pt x="367" y="287"/>
                    <a:pt x="367" y="287"/>
                    <a:pt x="367" y="287"/>
                  </a:cubicBezTo>
                  <a:cubicBezTo>
                    <a:pt x="374" y="290"/>
                    <a:pt x="374" y="290"/>
                    <a:pt x="374" y="290"/>
                  </a:cubicBezTo>
                  <a:cubicBezTo>
                    <a:pt x="385" y="290"/>
                    <a:pt x="385" y="290"/>
                    <a:pt x="385" y="290"/>
                  </a:cubicBezTo>
                  <a:cubicBezTo>
                    <a:pt x="388" y="299"/>
                    <a:pt x="388" y="299"/>
                    <a:pt x="388" y="299"/>
                  </a:cubicBezTo>
                  <a:cubicBezTo>
                    <a:pt x="405" y="307"/>
                    <a:pt x="405" y="307"/>
                    <a:pt x="405" y="307"/>
                  </a:cubicBezTo>
                  <a:cubicBezTo>
                    <a:pt x="412" y="305"/>
                    <a:pt x="412" y="305"/>
                    <a:pt x="412" y="305"/>
                  </a:cubicBezTo>
                  <a:cubicBezTo>
                    <a:pt x="420" y="289"/>
                    <a:pt x="420" y="289"/>
                    <a:pt x="420" y="289"/>
                  </a:cubicBezTo>
                  <a:cubicBezTo>
                    <a:pt x="425" y="289"/>
                    <a:pt x="425" y="289"/>
                    <a:pt x="425" y="289"/>
                  </a:cubicBezTo>
                  <a:cubicBezTo>
                    <a:pt x="429" y="297"/>
                    <a:pt x="429" y="297"/>
                    <a:pt x="429" y="297"/>
                  </a:cubicBezTo>
                  <a:cubicBezTo>
                    <a:pt x="463" y="303"/>
                    <a:pt x="438" y="300"/>
                    <a:pt x="472" y="309"/>
                  </a:cubicBezTo>
                  <a:cubicBezTo>
                    <a:pt x="478" y="306"/>
                    <a:pt x="478" y="306"/>
                    <a:pt x="478" y="306"/>
                  </a:cubicBezTo>
                  <a:cubicBezTo>
                    <a:pt x="481" y="295"/>
                    <a:pt x="481" y="295"/>
                    <a:pt x="481" y="295"/>
                  </a:cubicBezTo>
                  <a:cubicBezTo>
                    <a:pt x="499" y="295"/>
                    <a:pt x="499" y="295"/>
                    <a:pt x="499" y="295"/>
                  </a:cubicBezTo>
                  <a:cubicBezTo>
                    <a:pt x="506" y="299"/>
                    <a:pt x="506" y="299"/>
                    <a:pt x="506" y="299"/>
                  </a:cubicBezTo>
                  <a:cubicBezTo>
                    <a:pt x="517" y="291"/>
                    <a:pt x="517" y="291"/>
                    <a:pt x="517" y="291"/>
                  </a:cubicBezTo>
                  <a:cubicBezTo>
                    <a:pt x="523" y="291"/>
                    <a:pt x="523" y="291"/>
                    <a:pt x="523" y="291"/>
                  </a:cubicBezTo>
                  <a:cubicBezTo>
                    <a:pt x="525" y="297"/>
                    <a:pt x="525" y="297"/>
                    <a:pt x="525" y="297"/>
                  </a:cubicBezTo>
                  <a:cubicBezTo>
                    <a:pt x="540" y="297"/>
                    <a:pt x="540" y="297"/>
                    <a:pt x="540" y="297"/>
                  </a:cubicBezTo>
                  <a:cubicBezTo>
                    <a:pt x="548" y="289"/>
                    <a:pt x="548" y="289"/>
                    <a:pt x="548" y="289"/>
                  </a:cubicBezTo>
                  <a:cubicBezTo>
                    <a:pt x="557" y="292"/>
                    <a:pt x="557" y="292"/>
                    <a:pt x="557" y="292"/>
                  </a:cubicBezTo>
                  <a:cubicBezTo>
                    <a:pt x="564" y="301"/>
                    <a:pt x="564" y="301"/>
                    <a:pt x="564" y="301"/>
                  </a:cubicBezTo>
                  <a:cubicBezTo>
                    <a:pt x="578" y="309"/>
                    <a:pt x="572" y="307"/>
                    <a:pt x="589" y="311"/>
                  </a:cubicBezTo>
                  <a:cubicBezTo>
                    <a:pt x="597" y="316"/>
                    <a:pt x="597" y="316"/>
                    <a:pt x="597" y="316"/>
                  </a:cubicBezTo>
                  <a:cubicBezTo>
                    <a:pt x="595" y="77"/>
                    <a:pt x="598" y="228"/>
                    <a:pt x="581" y="34"/>
                  </a:cubicBezTo>
                  <a:cubicBezTo>
                    <a:pt x="582" y="17"/>
                    <a:pt x="582" y="17"/>
                    <a:pt x="582" y="17"/>
                  </a:cubicBezTo>
                  <a:cubicBezTo>
                    <a:pt x="396" y="21"/>
                    <a:pt x="262" y="12"/>
                    <a:pt x="1" y="0"/>
                  </a:cubicBezTo>
                  <a:cubicBezTo>
                    <a:pt x="0" y="43"/>
                    <a:pt x="0" y="43"/>
                    <a:pt x="0" y="43"/>
                  </a:cubicBezTo>
                  <a:lnTo>
                    <a:pt x="216" y="5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41">
              <a:extLst>
                <a:ext uri="{FF2B5EF4-FFF2-40B4-BE49-F238E27FC236}">
                  <a16:creationId xmlns:a16="http://schemas.microsoft.com/office/drawing/2014/main" id="{97460C66-361A-4E9B-8566-BB461A158F05}"/>
                </a:ext>
              </a:extLst>
            </p:cNvPr>
            <p:cNvSpPr>
              <a:spLocks/>
            </p:cNvSpPr>
            <p:nvPr/>
          </p:nvSpPr>
          <p:spPr bwMode="auto">
            <a:xfrm>
              <a:off x="7394950" y="5646794"/>
              <a:ext cx="1516500" cy="1256528"/>
            </a:xfrm>
            <a:custGeom>
              <a:avLst/>
              <a:gdLst>
                <a:gd name="T0" fmla="*/ 456 w 559"/>
                <a:gd name="T1" fmla="*/ 463 h 463"/>
                <a:gd name="T2" fmla="*/ 505 w 559"/>
                <a:gd name="T3" fmla="*/ 283 h 463"/>
                <a:gd name="T4" fmla="*/ 503 w 559"/>
                <a:gd name="T5" fmla="*/ 278 h 463"/>
                <a:gd name="T6" fmla="*/ 493 w 559"/>
                <a:gd name="T7" fmla="*/ 278 h 463"/>
                <a:gd name="T8" fmla="*/ 487 w 559"/>
                <a:gd name="T9" fmla="*/ 271 h 463"/>
                <a:gd name="T10" fmla="*/ 491 w 559"/>
                <a:gd name="T11" fmla="*/ 252 h 463"/>
                <a:gd name="T12" fmla="*/ 510 w 559"/>
                <a:gd name="T13" fmla="*/ 229 h 463"/>
                <a:gd name="T14" fmla="*/ 518 w 559"/>
                <a:gd name="T15" fmla="*/ 226 h 463"/>
                <a:gd name="T16" fmla="*/ 521 w 559"/>
                <a:gd name="T17" fmla="*/ 222 h 463"/>
                <a:gd name="T18" fmla="*/ 524 w 559"/>
                <a:gd name="T19" fmla="*/ 212 h 463"/>
                <a:gd name="T20" fmla="*/ 558 w 559"/>
                <a:gd name="T21" fmla="*/ 168 h 463"/>
                <a:gd name="T22" fmla="*/ 559 w 559"/>
                <a:gd name="T23" fmla="*/ 155 h 463"/>
                <a:gd name="T24" fmla="*/ 545 w 559"/>
                <a:gd name="T25" fmla="*/ 145 h 463"/>
                <a:gd name="T26" fmla="*/ 540 w 559"/>
                <a:gd name="T27" fmla="*/ 127 h 463"/>
                <a:gd name="T28" fmla="*/ 367 w 559"/>
                <a:gd name="T29" fmla="*/ 99 h 463"/>
                <a:gd name="T30" fmla="*/ 363 w 559"/>
                <a:gd name="T31" fmla="*/ 94 h 463"/>
                <a:gd name="T32" fmla="*/ 343 w 559"/>
                <a:gd name="T33" fmla="*/ 102 h 463"/>
                <a:gd name="T34" fmla="*/ 325 w 559"/>
                <a:gd name="T35" fmla="*/ 100 h 463"/>
                <a:gd name="T36" fmla="*/ 315 w 559"/>
                <a:gd name="T37" fmla="*/ 93 h 463"/>
                <a:gd name="T38" fmla="*/ 310 w 559"/>
                <a:gd name="T39" fmla="*/ 96 h 463"/>
                <a:gd name="T40" fmla="*/ 291 w 559"/>
                <a:gd name="T41" fmla="*/ 94 h 463"/>
                <a:gd name="T42" fmla="*/ 283 w 559"/>
                <a:gd name="T43" fmla="*/ 89 h 463"/>
                <a:gd name="T44" fmla="*/ 264 w 559"/>
                <a:gd name="T45" fmla="*/ 82 h 463"/>
                <a:gd name="T46" fmla="*/ 242 w 559"/>
                <a:gd name="T47" fmla="*/ 76 h 463"/>
                <a:gd name="T48" fmla="*/ 235 w 559"/>
                <a:gd name="T49" fmla="*/ 82 h 463"/>
                <a:gd name="T50" fmla="*/ 210 w 559"/>
                <a:gd name="T51" fmla="*/ 81 h 463"/>
                <a:gd name="T52" fmla="*/ 188 w 559"/>
                <a:gd name="T53" fmla="*/ 66 h 463"/>
                <a:gd name="T54" fmla="*/ 189 w 559"/>
                <a:gd name="T55" fmla="*/ 29 h 463"/>
                <a:gd name="T56" fmla="*/ 181 w 559"/>
                <a:gd name="T57" fmla="*/ 15 h 463"/>
                <a:gd name="T58" fmla="*/ 165 w 559"/>
                <a:gd name="T59" fmla="*/ 12 h 463"/>
                <a:gd name="T60" fmla="*/ 162 w 559"/>
                <a:gd name="T61" fmla="*/ 2 h 463"/>
                <a:gd name="T62" fmla="*/ 152 w 559"/>
                <a:gd name="T63" fmla="*/ 0 h 463"/>
                <a:gd name="T64" fmla="*/ 129 w 559"/>
                <a:gd name="T65" fmla="*/ 9 h 463"/>
                <a:gd name="T66" fmla="*/ 8 w 559"/>
                <a:gd name="T67" fmla="*/ 274 h 463"/>
                <a:gd name="T68" fmla="*/ 0 w 559"/>
                <a:gd name="T69" fmla="*/ 332 h 463"/>
                <a:gd name="T70" fmla="*/ 11 w 559"/>
                <a:gd name="T71" fmla="*/ 346 h 463"/>
                <a:gd name="T72" fmla="*/ 456 w 559"/>
                <a:gd name="T73" fmla="*/ 463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9" h="463">
                  <a:moveTo>
                    <a:pt x="456" y="463"/>
                  </a:moveTo>
                  <a:cubicBezTo>
                    <a:pt x="502" y="280"/>
                    <a:pt x="492" y="313"/>
                    <a:pt x="505" y="283"/>
                  </a:cubicBezTo>
                  <a:cubicBezTo>
                    <a:pt x="503" y="278"/>
                    <a:pt x="503" y="278"/>
                    <a:pt x="503" y="278"/>
                  </a:cubicBezTo>
                  <a:cubicBezTo>
                    <a:pt x="493" y="278"/>
                    <a:pt x="493" y="278"/>
                    <a:pt x="493" y="278"/>
                  </a:cubicBezTo>
                  <a:cubicBezTo>
                    <a:pt x="487" y="271"/>
                    <a:pt x="487" y="271"/>
                    <a:pt x="487" y="271"/>
                  </a:cubicBezTo>
                  <a:cubicBezTo>
                    <a:pt x="490" y="264"/>
                    <a:pt x="489" y="268"/>
                    <a:pt x="491" y="252"/>
                  </a:cubicBezTo>
                  <a:cubicBezTo>
                    <a:pt x="510" y="229"/>
                    <a:pt x="510" y="229"/>
                    <a:pt x="510" y="229"/>
                  </a:cubicBezTo>
                  <a:cubicBezTo>
                    <a:pt x="518" y="226"/>
                    <a:pt x="518" y="226"/>
                    <a:pt x="518" y="226"/>
                  </a:cubicBezTo>
                  <a:cubicBezTo>
                    <a:pt x="521" y="222"/>
                    <a:pt x="521" y="222"/>
                    <a:pt x="521" y="222"/>
                  </a:cubicBezTo>
                  <a:cubicBezTo>
                    <a:pt x="524" y="212"/>
                    <a:pt x="524" y="212"/>
                    <a:pt x="524" y="212"/>
                  </a:cubicBezTo>
                  <a:cubicBezTo>
                    <a:pt x="547" y="180"/>
                    <a:pt x="533" y="195"/>
                    <a:pt x="558" y="168"/>
                  </a:cubicBezTo>
                  <a:cubicBezTo>
                    <a:pt x="559" y="155"/>
                    <a:pt x="559" y="155"/>
                    <a:pt x="559" y="155"/>
                  </a:cubicBezTo>
                  <a:cubicBezTo>
                    <a:pt x="545" y="145"/>
                    <a:pt x="545" y="145"/>
                    <a:pt x="545" y="145"/>
                  </a:cubicBezTo>
                  <a:cubicBezTo>
                    <a:pt x="540" y="127"/>
                    <a:pt x="540" y="127"/>
                    <a:pt x="540" y="127"/>
                  </a:cubicBezTo>
                  <a:cubicBezTo>
                    <a:pt x="419" y="92"/>
                    <a:pt x="431" y="98"/>
                    <a:pt x="367" y="99"/>
                  </a:cubicBezTo>
                  <a:cubicBezTo>
                    <a:pt x="363" y="94"/>
                    <a:pt x="363" y="94"/>
                    <a:pt x="363" y="94"/>
                  </a:cubicBezTo>
                  <a:cubicBezTo>
                    <a:pt x="343" y="102"/>
                    <a:pt x="343" y="102"/>
                    <a:pt x="343" y="102"/>
                  </a:cubicBezTo>
                  <a:cubicBezTo>
                    <a:pt x="325" y="100"/>
                    <a:pt x="325" y="100"/>
                    <a:pt x="325" y="100"/>
                  </a:cubicBezTo>
                  <a:cubicBezTo>
                    <a:pt x="315" y="93"/>
                    <a:pt x="315" y="93"/>
                    <a:pt x="315" y="93"/>
                  </a:cubicBezTo>
                  <a:cubicBezTo>
                    <a:pt x="310" y="96"/>
                    <a:pt x="310" y="96"/>
                    <a:pt x="310" y="96"/>
                  </a:cubicBezTo>
                  <a:cubicBezTo>
                    <a:pt x="291" y="94"/>
                    <a:pt x="291" y="94"/>
                    <a:pt x="291" y="94"/>
                  </a:cubicBezTo>
                  <a:cubicBezTo>
                    <a:pt x="283" y="89"/>
                    <a:pt x="283" y="89"/>
                    <a:pt x="283" y="89"/>
                  </a:cubicBezTo>
                  <a:cubicBezTo>
                    <a:pt x="264" y="82"/>
                    <a:pt x="264" y="82"/>
                    <a:pt x="264" y="82"/>
                  </a:cubicBezTo>
                  <a:cubicBezTo>
                    <a:pt x="258" y="81"/>
                    <a:pt x="263" y="82"/>
                    <a:pt x="242" y="76"/>
                  </a:cubicBezTo>
                  <a:cubicBezTo>
                    <a:pt x="235" y="82"/>
                    <a:pt x="235" y="82"/>
                    <a:pt x="235" y="82"/>
                  </a:cubicBezTo>
                  <a:cubicBezTo>
                    <a:pt x="210" y="81"/>
                    <a:pt x="210" y="81"/>
                    <a:pt x="210" y="81"/>
                  </a:cubicBezTo>
                  <a:cubicBezTo>
                    <a:pt x="188" y="66"/>
                    <a:pt x="188" y="66"/>
                    <a:pt x="188" y="66"/>
                  </a:cubicBezTo>
                  <a:cubicBezTo>
                    <a:pt x="189" y="29"/>
                    <a:pt x="189" y="29"/>
                    <a:pt x="189" y="29"/>
                  </a:cubicBezTo>
                  <a:cubicBezTo>
                    <a:pt x="181" y="15"/>
                    <a:pt x="181" y="15"/>
                    <a:pt x="181" y="15"/>
                  </a:cubicBezTo>
                  <a:cubicBezTo>
                    <a:pt x="165" y="12"/>
                    <a:pt x="165" y="12"/>
                    <a:pt x="165" y="12"/>
                  </a:cubicBezTo>
                  <a:cubicBezTo>
                    <a:pt x="162" y="2"/>
                    <a:pt x="162" y="2"/>
                    <a:pt x="162" y="2"/>
                  </a:cubicBezTo>
                  <a:cubicBezTo>
                    <a:pt x="152" y="0"/>
                    <a:pt x="152" y="0"/>
                    <a:pt x="152" y="0"/>
                  </a:cubicBezTo>
                  <a:cubicBezTo>
                    <a:pt x="129" y="9"/>
                    <a:pt x="129" y="9"/>
                    <a:pt x="129" y="9"/>
                  </a:cubicBezTo>
                  <a:cubicBezTo>
                    <a:pt x="59" y="208"/>
                    <a:pt x="51" y="208"/>
                    <a:pt x="8" y="274"/>
                  </a:cubicBezTo>
                  <a:cubicBezTo>
                    <a:pt x="4" y="316"/>
                    <a:pt x="6" y="302"/>
                    <a:pt x="0" y="332"/>
                  </a:cubicBezTo>
                  <a:cubicBezTo>
                    <a:pt x="11" y="346"/>
                    <a:pt x="11" y="346"/>
                    <a:pt x="11" y="346"/>
                  </a:cubicBezTo>
                  <a:cubicBezTo>
                    <a:pt x="136" y="385"/>
                    <a:pt x="201" y="408"/>
                    <a:pt x="456" y="46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42">
              <a:extLst>
                <a:ext uri="{FF2B5EF4-FFF2-40B4-BE49-F238E27FC236}">
                  <a16:creationId xmlns:a16="http://schemas.microsoft.com/office/drawing/2014/main" id="{2BA392BC-C9BE-41F0-88AB-6766C5F4BC60}"/>
                </a:ext>
              </a:extLst>
            </p:cNvPr>
            <p:cNvSpPr>
              <a:spLocks/>
            </p:cNvSpPr>
            <p:nvPr/>
          </p:nvSpPr>
          <p:spPr bwMode="auto">
            <a:xfrm>
              <a:off x="15064105" y="6931175"/>
              <a:ext cx="1083214" cy="699447"/>
            </a:xfrm>
            <a:custGeom>
              <a:avLst/>
              <a:gdLst>
                <a:gd name="T0" fmla="*/ 22 w 399"/>
                <a:gd name="T1" fmla="*/ 52 h 257"/>
                <a:gd name="T2" fmla="*/ 44 w 399"/>
                <a:gd name="T3" fmla="*/ 30 h 257"/>
                <a:gd name="T4" fmla="*/ 47 w 399"/>
                <a:gd name="T5" fmla="*/ 57 h 257"/>
                <a:gd name="T6" fmla="*/ 329 w 399"/>
                <a:gd name="T7" fmla="*/ 0 h 257"/>
                <a:gd name="T8" fmla="*/ 338 w 399"/>
                <a:gd name="T9" fmla="*/ 9 h 257"/>
                <a:gd name="T10" fmla="*/ 350 w 399"/>
                <a:gd name="T11" fmla="*/ 11 h 257"/>
                <a:gd name="T12" fmla="*/ 358 w 399"/>
                <a:gd name="T13" fmla="*/ 33 h 257"/>
                <a:gd name="T14" fmla="*/ 368 w 399"/>
                <a:gd name="T15" fmla="*/ 41 h 257"/>
                <a:gd name="T16" fmla="*/ 379 w 399"/>
                <a:gd name="T17" fmla="*/ 43 h 257"/>
                <a:gd name="T18" fmla="*/ 380 w 399"/>
                <a:gd name="T19" fmla="*/ 43 h 257"/>
                <a:gd name="T20" fmla="*/ 369 w 399"/>
                <a:gd name="T21" fmla="*/ 56 h 257"/>
                <a:gd name="T22" fmla="*/ 369 w 399"/>
                <a:gd name="T23" fmla="*/ 68 h 257"/>
                <a:gd name="T24" fmla="*/ 362 w 399"/>
                <a:gd name="T25" fmla="*/ 81 h 257"/>
                <a:gd name="T26" fmla="*/ 361 w 399"/>
                <a:gd name="T27" fmla="*/ 88 h 257"/>
                <a:gd name="T28" fmla="*/ 366 w 399"/>
                <a:gd name="T29" fmla="*/ 93 h 257"/>
                <a:gd name="T30" fmla="*/ 365 w 399"/>
                <a:gd name="T31" fmla="*/ 101 h 257"/>
                <a:gd name="T32" fmla="*/ 356 w 399"/>
                <a:gd name="T33" fmla="*/ 105 h 257"/>
                <a:gd name="T34" fmla="*/ 360 w 399"/>
                <a:gd name="T35" fmla="*/ 123 h 257"/>
                <a:gd name="T36" fmla="*/ 372 w 399"/>
                <a:gd name="T37" fmla="*/ 125 h 257"/>
                <a:gd name="T38" fmla="*/ 375 w 399"/>
                <a:gd name="T39" fmla="*/ 135 h 257"/>
                <a:gd name="T40" fmla="*/ 399 w 399"/>
                <a:gd name="T41" fmla="*/ 150 h 257"/>
                <a:gd name="T42" fmla="*/ 399 w 399"/>
                <a:gd name="T43" fmla="*/ 152 h 257"/>
                <a:gd name="T44" fmla="*/ 374 w 399"/>
                <a:gd name="T45" fmla="*/ 184 h 257"/>
                <a:gd name="T46" fmla="*/ 357 w 399"/>
                <a:gd name="T47" fmla="*/ 190 h 257"/>
                <a:gd name="T48" fmla="*/ 342 w 399"/>
                <a:gd name="T49" fmla="*/ 201 h 257"/>
                <a:gd name="T50" fmla="*/ 37 w 399"/>
                <a:gd name="T51" fmla="*/ 257 h 257"/>
                <a:gd name="T52" fmla="*/ 0 w 399"/>
                <a:gd name="T53" fmla="*/ 64 h 257"/>
                <a:gd name="T54" fmla="*/ 22 w 399"/>
                <a:gd name="T55" fmla="*/ 52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99" h="257">
                  <a:moveTo>
                    <a:pt x="22" y="52"/>
                  </a:moveTo>
                  <a:cubicBezTo>
                    <a:pt x="44" y="30"/>
                    <a:pt x="44" y="30"/>
                    <a:pt x="44" y="30"/>
                  </a:cubicBezTo>
                  <a:cubicBezTo>
                    <a:pt x="47" y="57"/>
                    <a:pt x="47" y="57"/>
                    <a:pt x="47" y="57"/>
                  </a:cubicBezTo>
                  <a:cubicBezTo>
                    <a:pt x="212" y="25"/>
                    <a:pt x="148" y="39"/>
                    <a:pt x="329" y="0"/>
                  </a:cubicBezTo>
                  <a:cubicBezTo>
                    <a:pt x="338" y="9"/>
                    <a:pt x="338" y="9"/>
                    <a:pt x="338" y="9"/>
                  </a:cubicBezTo>
                  <a:cubicBezTo>
                    <a:pt x="350" y="11"/>
                    <a:pt x="350" y="11"/>
                    <a:pt x="350" y="11"/>
                  </a:cubicBezTo>
                  <a:cubicBezTo>
                    <a:pt x="358" y="33"/>
                    <a:pt x="358" y="33"/>
                    <a:pt x="358" y="33"/>
                  </a:cubicBezTo>
                  <a:cubicBezTo>
                    <a:pt x="368" y="41"/>
                    <a:pt x="368" y="41"/>
                    <a:pt x="368" y="41"/>
                  </a:cubicBezTo>
                  <a:cubicBezTo>
                    <a:pt x="379" y="43"/>
                    <a:pt x="379" y="43"/>
                    <a:pt x="379" y="43"/>
                  </a:cubicBezTo>
                  <a:cubicBezTo>
                    <a:pt x="380" y="43"/>
                    <a:pt x="380" y="43"/>
                    <a:pt x="380" y="43"/>
                  </a:cubicBezTo>
                  <a:cubicBezTo>
                    <a:pt x="369" y="56"/>
                    <a:pt x="369" y="56"/>
                    <a:pt x="369" y="56"/>
                  </a:cubicBezTo>
                  <a:cubicBezTo>
                    <a:pt x="369" y="68"/>
                    <a:pt x="369" y="68"/>
                    <a:pt x="369" y="68"/>
                  </a:cubicBezTo>
                  <a:cubicBezTo>
                    <a:pt x="362" y="81"/>
                    <a:pt x="362" y="81"/>
                    <a:pt x="362" y="81"/>
                  </a:cubicBezTo>
                  <a:cubicBezTo>
                    <a:pt x="361" y="88"/>
                    <a:pt x="361" y="88"/>
                    <a:pt x="361" y="88"/>
                  </a:cubicBezTo>
                  <a:cubicBezTo>
                    <a:pt x="366" y="93"/>
                    <a:pt x="366" y="93"/>
                    <a:pt x="366" y="93"/>
                  </a:cubicBezTo>
                  <a:cubicBezTo>
                    <a:pt x="365" y="101"/>
                    <a:pt x="365" y="101"/>
                    <a:pt x="365" y="101"/>
                  </a:cubicBezTo>
                  <a:cubicBezTo>
                    <a:pt x="356" y="105"/>
                    <a:pt x="356" y="105"/>
                    <a:pt x="356" y="105"/>
                  </a:cubicBezTo>
                  <a:cubicBezTo>
                    <a:pt x="360" y="121"/>
                    <a:pt x="359" y="118"/>
                    <a:pt x="360" y="123"/>
                  </a:cubicBezTo>
                  <a:cubicBezTo>
                    <a:pt x="372" y="125"/>
                    <a:pt x="372" y="125"/>
                    <a:pt x="372" y="125"/>
                  </a:cubicBezTo>
                  <a:cubicBezTo>
                    <a:pt x="375" y="135"/>
                    <a:pt x="375" y="135"/>
                    <a:pt x="375" y="135"/>
                  </a:cubicBezTo>
                  <a:cubicBezTo>
                    <a:pt x="399" y="150"/>
                    <a:pt x="399" y="150"/>
                    <a:pt x="399" y="150"/>
                  </a:cubicBezTo>
                  <a:cubicBezTo>
                    <a:pt x="399" y="152"/>
                    <a:pt x="399" y="152"/>
                    <a:pt x="399" y="152"/>
                  </a:cubicBezTo>
                  <a:cubicBezTo>
                    <a:pt x="384" y="166"/>
                    <a:pt x="387" y="162"/>
                    <a:pt x="374" y="184"/>
                  </a:cubicBezTo>
                  <a:cubicBezTo>
                    <a:pt x="361" y="190"/>
                    <a:pt x="364" y="188"/>
                    <a:pt x="357" y="190"/>
                  </a:cubicBezTo>
                  <a:cubicBezTo>
                    <a:pt x="347" y="196"/>
                    <a:pt x="350" y="194"/>
                    <a:pt x="342" y="201"/>
                  </a:cubicBezTo>
                  <a:cubicBezTo>
                    <a:pt x="230" y="222"/>
                    <a:pt x="57" y="254"/>
                    <a:pt x="37" y="257"/>
                  </a:cubicBezTo>
                  <a:cubicBezTo>
                    <a:pt x="12" y="147"/>
                    <a:pt x="21" y="191"/>
                    <a:pt x="0" y="64"/>
                  </a:cubicBezTo>
                  <a:cubicBezTo>
                    <a:pt x="19" y="52"/>
                    <a:pt x="15" y="54"/>
                    <a:pt x="22" y="5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43">
              <a:extLst>
                <a:ext uri="{FF2B5EF4-FFF2-40B4-BE49-F238E27FC236}">
                  <a16:creationId xmlns:a16="http://schemas.microsoft.com/office/drawing/2014/main" id="{2A742ED8-5836-434B-9762-B22523BC83FF}"/>
                </a:ext>
              </a:extLst>
            </p:cNvPr>
            <p:cNvSpPr>
              <a:spLocks/>
            </p:cNvSpPr>
            <p:nvPr/>
          </p:nvSpPr>
          <p:spPr bwMode="auto">
            <a:xfrm>
              <a:off x="16571319" y="6770240"/>
              <a:ext cx="142366" cy="173314"/>
            </a:xfrm>
            <a:custGeom>
              <a:avLst/>
              <a:gdLst>
                <a:gd name="T0" fmla="*/ 0 w 53"/>
                <a:gd name="T1" fmla="*/ 6 h 64"/>
                <a:gd name="T2" fmla="*/ 23 w 53"/>
                <a:gd name="T3" fmla="*/ 0 h 64"/>
                <a:gd name="T4" fmla="*/ 53 w 53"/>
                <a:gd name="T5" fmla="*/ 40 h 64"/>
                <a:gd name="T6" fmla="*/ 42 w 53"/>
                <a:gd name="T7" fmla="*/ 46 h 64"/>
                <a:gd name="T8" fmla="*/ 37 w 53"/>
                <a:gd name="T9" fmla="*/ 45 h 64"/>
                <a:gd name="T10" fmla="*/ 33 w 53"/>
                <a:gd name="T11" fmla="*/ 52 h 64"/>
                <a:gd name="T12" fmla="*/ 23 w 53"/>
                <a:gd name="T13" fmla="*/ 60 h 64"/>
                <a:gd name="T14" fmla="*/ 12 w 53"/>
                <a:gd name="T15" fmla="*/ 64 h 64"/>
                <a:gd name="T16" fmla="*/ 0 w 53"/>
                <a:gd name="T17" fmla="*/ 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64">
                  <a:moveTo>
                    <a:pt x="0" y="6"/>
                  </a:moveTo>
                  <a:cubicBezTo>
                    <a:pt x="23" y="0"/>
                    <a:pt x="23" y="0"/>
                    <a:pt x="23" y="0"/>
                  </a:cubicBezTo>
                  <a:cubicBezTo>
                    <a:pt x="37" y="12"/>
                    <a:pt x="46" y="29"/>
                    <a:pt x="53" y="40"/>
                  </a:cubicBezTo>
                  <a:cubicBezTo>
                    <a:pt x="42" y="46"/>
                    <a:pt x="42" y="46"/>
                    <a:pt x="42" y="46"/>
                  </a:cubicBezTo>
                  <a:cubicBezTo>
                    <a:pt x="37" y="45"/>
                    <a:pt x="37" y="45"/>
                    <a:pt x="37" y="45"/>
                  </a:cubicBezTo>
                  <a:cubicBezTo>
                    <a:pt x="33" y="52"/>
                    <a:pt x="33" y="52"/>
                    <a:pt x="33" y="52"/>
                  </a:cubicBezTo>
                  <a:cubicBezTo>
                    <a:pt x="23" y="60"/>
                    <a:pt x="23" y="60"/>
                    <a:pt x="23" y="60"/>
                  </a:cubicBezTo>
                  <a:cubicBezTo>
                    <a:pt x="12" y="64"/>
                    <a:pt x="12" y="64"/>
                    <a:pt x="12" y="64"/>
                  </a:cubicBezTo>
                  <a:cubicBezTo>
                    <a:pt x="7" y="30"/>
                    <a:pt x="7" y="33"/>
                    <a:pt x="0" y="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44">
              <a:extLst>
                <a:ext uri="{FF2B5EF4-FFF2-40B4-BE49-F238E27FC236}">
                  <a16:creationId xmlns:a16="http://schemas.microsoft.com/office/drawing/2014/main" id="{559EC3EE-8AE3-4282-9C75-B74D1588DDB8}"/>
                </a:ext>
              </a:extLst>
            </p:cNvPr>
            <p:cNvSpPr>
              <a:spLocks/>
            </p:cNvSpPr>
            <p:nvPr/>
          </p:nvSpPr>
          <p:spPr bwMode="auto">
            <a:xfrm>
              <a:off x="14797944" y="8757164"/>
              <a:ext cx="959418" cy="724206"/>
            </a:xfrm>
            <a:custGeom>
              <a:avLst/>
              <a:gdLst>
                <a:gd name="T0" fmla="*/ 204 w 353"/>
                <a:gd name="T1" fmla="*/ 266 h 266"/>
                <a:gd name="T2" fmla="*/ 196 w 353"/>
                <a:gd name="T3" fmla="*/ 262 h 266"/>
                <a:gd name="T4" fmla="*/ 188 w 353"/>
                <a:gd name="T5" fmla="*/ 240 h 266"/>
                <a:gd name="T6" fmla="*/ 178 w 353"/>
                <a:gd name="T7" fmla="*/ 231 h 266"/>
                <a:gd name="T8" fmla="*/ 168 w 353"/>
                <a:gd name="T9" fmla="*/ 229 h 266"/>
                <a:gd name="T10" fmla="*/ 150 w 353"/>
                <a:gd name="T11" fmla="*/ 184 h 266"/>
                <a:gd name="T12" fmla="*/ 133 w 353"/>
                <a:gd name="T13" fmla="*/ 177 h 266"/>
                <a:gd name="T14" fmla="*/ 126 w 353"/>
                <a:gd name="T15" fmla="*/ 170 h 266"/>
                <a:gd name="T16" fmla="*/ 121 w 353"/>
                <a:gd name="T17" fmla="*/ 160 h 266"/>
                <a:gd name="T18" fmla="*/ 102 w 353"/>
                <a:gd name="T19" fmla="*/ 146 h 266"/>
                <a:gd name="T20" fmla="*/ 93 w 353"/>
                <a:gd name="T21" fmla="*/ 135 h 266"/>
                <a:gd name="T22" fmla="*/ 80 w 353"/>
                <a:gd name="T23" fmla="*/ 125 h 266"/>
                <a:gd name="T24" fmla="*/ 63 w 353"/>
                <a:gd name="T25" fmla="*/ 118 h 266"/>
                <a:gd name="T26" fmla="*/ 61 w 353"/>
                <a:gd name="T27" fmla="*/ 113 h 266"/>
                <a:gd name="T28" fmla="*/ 52 w 353"/>
                <a:gd name="T29" fmla="*/ 102 h 266"/>
                <a:gd name="T30" fmla="*/ 50 w 353"/>
                <a:gd name="T31" fmla="*/ 96 h 266"/>
                <a:gd name="T32" fmla="*/ 35 w 353"/>
                <a:gd name="T33" fmla="*/ 74 h 266"/>
                <a:gd name="T34" fmla="*/ 21 w 353"/>
                <a:gd name="T35" fmla="*/ 74 h 266"/>
                <a:gd name="T36" fmla="*/ 1 w 353"/>
                <a:gd name="T37" fmla="*/ 60 h 266"/>
                <a:gd name="T38" fmla="*/ 0 w 353"/>
                <a:gd name="T39" fmla="*/ 54 h 266"/>
                <a:gd name="T40" fmla="*/ 2 w 353"/>
                <a:gd name="T41" fmla="*/ 48 h 266"/>
                <a:gd name="T42" fmla="*/ 13 w 353"/>
                <a:gd name="T43" fmla="*/ 42 h 266"/>
                <a:gd name="T44" fmla="*/ 10 w 353"/>
                <a:gd name="T45" fmla="*/ 34 h 266"/>
                <a:gd name="T46" fmla="*/ 72 w 353"/>
                <a:gd name="T47" fmla="*/ 6 h 266"/>
                <a:gd name="T48" fmla="*/ 166 w 353"/>
                <a:gd name="T49" fmla="*/ 0 h 266"/>
                <a:gd name="T50" fmla="*/ 176 w 353"/>
                <a:gd name="T51" fmla="*/ 8 h 266"/>
                <a:gd name="T52" fmla="*/ 183 w 353"/>
                <a:gd name="T53" fmla="*/ 22 h 266"/>
                <a:gd name="T54" fmla="*/ 252 w 353"/>
                <a:gd name="T55" fmla="*/ 12 h 266"/>
                <a:gd name="T56" fmla="*/ 353 w 353"/>
                <a:gd name="T57" fmla="*/ 78 h 266"/>
                <a:gd name="T58" fmla="*/ 332 w 353"/>
                <a:gd name="T59" fmla="*/ 100 h 266"/>
                <a:gd name="T60" fmla="*/ 321 w 353"/>
                <a:gd name="T61" fmla="*/ 124 h 266"/>
                <a:gd name="T62" fmla="*/ 319 w 353"/>
                <a:gd name="T63" fmla="*/ 150 h 266"/>
                <a:gd name="T64" fmla="*/ 313 w 353"/>
                <a:gd name="T65" fmla="*/ 153 h 266"/>
                <a:gd name="T66" fmla="*/ 308 w 353"/>
                <a:gd name="T67" fmla="*/ 164 h 266"/>
                <a:gd name="T68" fmla="*/ 299 w 353"/>
                <a:gd name="T69" fmla="*/ 166 h 266"/>
                <a:gd name="T70" fmla="*/ 270 w 353"/>
                <a:gd name="T71" fmla="*/ 205 h 266"/>
                <a:gd name="T72" fmla="*/ 264 w 353"/>
                <a:gd name="T73" fmla="*/ 208 h 266"/>
                <a:gd name="T74" fmla="*/ 250 w 353"/>
                <a:gd name="T75" fmla="*/ 222 h 266"/>
                <a:gd name="T76" fmla="*/ 238 w 353"/>
                <a:gd name="T77" fmla="*/ 222 h 266"/>
                <a:gd name="T78" fmla="*/ 242 w 353"/>
                <a:gd name="T79" fmla="*/ 235 h 266"/>
                <a:gd name="T80" fmla="*/ 204 w 353"/>
                <a:gd name="T81"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3" h="266">
                  <a:moveTo>
                    <a:pt x="204" y="266"/>
                  </a:moveTo>
                  <a:cubicBezTo>
                    <a:pt x="196" y="262"/>
                    <a:pt x="196" y="262"/>
                    <a:pt x="196" y="262"/>
                  </a:cubicBezTo>
                  <a:cubicBezTo>
                    <a:pt x="188" y="240"/>
                    <a:pt x="188" y="240"/>
                    <a:pt x="188" y="240"/>
                  </a:cubicBezTo>
                  <a:cubicBezTo>
                    <a:pt x="178" y="231"/>
                    <a:pt x="178" y="231"/>
                    <a:pt x="178" y="231"/>
                  </a:cubicBezTo>
                  <a:cubicBezTo>
                    <a:pt x="168" y="229"/>
                    <a:pt x="168" y="229"/>
                    <a:pt x="168" y="229"/>
                  </a:cubicBezTo>
                  <a:cubicBezTo>
                    <a:pt x="160" y="206"/>
                    <a:pt x="165" y="216"/>
                    <a:pt x="150" y="184"/>
                  </a:cubicBezTo>
                  <a:cubicBezTo>
                    <a:pt x="133" y="177"/>
                    <a:pt x="133" y="177"/>
                    <a:pt x="133" y="177"/>
                  </a:cubicBezTo>
                  <a:cubicBezTo>
                    <a:pt x="126" y="170"/>
                    <a:pt x="126" y="170"/>
                    <a:pt x="126" y="170"/>
                  </a:cubicBezTo>
                  <a:cubicBezTo>
                    <a:pt x="121" y="160"/>
                    <a:pt x="121" y="160"/>
                    <a:pt x="121" y="160"/>
                  </a:cubicBezTo>
                  <a:cubicBezTo>
                    <a:pt x="109" y="150"/>
                    <a:pt x="113" y="153"/>
                    <a:pt x="102" y="146"/>
                  </a:cubicBezTo>
                  <a:cubicBezTo>
                    <a:pt x="93" y="135"/>
                    <a:pt x="93" y="135"/>
                    <a:pt x="93" y="135"/>
                  </a:cubicBezTo>
                  <a:cubicBezTo>
                    <a:pt x="80" y="125"/>
                    <a:pt x="80" y="125"/>
                    <a:pt x="80" y="125"/>
                  </a:cubicBezTo>
                  <a:cubicBezTo>
                    <a:pt x="63" y="118"/>
                    <a:pt x="63" y="118"/>
                    <a:pt x="63" y="118"/>
                  </a:cubicBezTo>
                  <a:cubicBezTo>
                    <a:pt x="61" y="113"/>
                    <a:pt x="61" y="113"/>
                    <a:pt x="61" y="113"/>
                  </a:cubicBezTo>
                  <a:cubicBezTo>
                    <a:pt x="52" y="102"/>
                    <a:pt x="52" y="102"/>
                    <a:pt x="52" y="102"/>
                  </a:cubicBezTo>
                  <a:cubicBezTo>
                    <a:pt x="50" y="96"/>
                    <a:pt x="50" y="96"/>
                    <a:pt x="50" y="96"/>
                  </a:cubicBezTo>
                  <a:cubicBezTo>
                    <a:pt x="35" y="74"/>
                    <a:pt x="35" y="74"/>
                    <a:pt x="35" y="74"/>
                  </a:cubicBezTo>
                  <a:cubicBezTo>
                    <a:pt x="21" y="74"/>
                    <a:pt x="21" y="74"/>
                    <a:pt x="21" y="74"/>
                  </a:cubicBezTo>
                  <a:cubicBezTo>
                    <a:pt x="3" y="62"/>
                    <a:pt x="7" y="66"/>
                    <a:pt x="1" y="60"/>
                  </a:cubicBezTo>
                  <a:cubicBezTo>
                    <a:pt x="0" y="54"/>
                    <a:pt x="0" y="54"/>
                    <a:pt x="0" y="54"/>
                  </a:cubicBezTo>
                  <a:cubicBezTo>
                    <a:pt x="2" y="48"/>
                    <a:pt x="2" y="48"/>
                    <a:pt x="2" y="48"/>
                  </a:cubicBezTo>
                  <a:cubicBezTo>
                    <a:pt x="13" y="42"/>
                    <a:pt x="13" y="42"/>
                    <a:pt x="13" y="42"/>
                  </a:cubicBezTo>
                  <a:cubicBezTo>
                    <a:pt x="10" y="34"/>
                    <a:pt x="10" y="34"/>
                    <a:pt x="10" y="34"/>
                  </a:cubicBezTo>
                  <a:cubicBezTo>
                    <a:pt x="42" y="21"/>
                    <a:pt x="28" y="27"/>
                    <a:pt x="72" y="6"/>
                  </a:cubicBezTo>
                  <a:cubicBezTo>
                    <a:pt x="108" y="1"/>
                    <a:pt x="88" y="2"/>
                    <a:pt x="166" y="0"/>
                  </a:cubicBezTo>
                  <a:cubicBezTo>
                    <a:pt x="176" y="8"/>
                    <a:pt x="176" y="8"/>
                    <a:pt x="176" y="8"/>
                  </a:cubicBezTo>
                  <a:cubicBezTo>
                    <a:pt x="183" y="22"/>
                    <a:pt x="183" y="22"/>
                    <a:pt x="183" y="22"/>
                  </a:cubicBezTo>
                  <a:cubicBezTo>
                    <a:pt x="206" y="17"/>
                    <a:pt x="192" y="19"/>
                    <a:pt x="252" y="12"/>
                  </a:cubicBezTo>
                  <a:cubicBezTo>
                    <a:pt x="290" y="24"/>
                    <a:pt x="340" y="68"/>
                    <a:pt x="353" y="78"/>
                  </a:cubicBezTo>
                  <a:cubicBezTo>
                    <a:pt x="332" y="100"/>
                    <a:pt x="332" y="100"/>
                    <a:pt x="332" y="100"/>
                  </a:cubicBezTo>
                  <a:cubicBezTo>
                    <a:pt x="321" y="124"/>
                    <a:pt x="321" y="124"/>
                    <a:pt x="321" y="124"/>
                  </a:cubicBezTo>
                  <a:cubicBezTo>
                    <a:pt x="319" y="150"/>
                    <a:pt x="319" y="150"/>
                    <a:pt x="319" y="150"/>
                  </a:cubicBezTo>
                  <a:cubicBezTo>
                    <a:pt x="313" y="153"/>
                    <a:pt x="313" y="153"/>
                    <a:pt x="313" y="153"/>
                  </a:cubicBezTo>
                  <a:cubicBezTo>
                    <a:pt x="308" y="164"/>
                    <a:pt x="308" y="164"/>
                    <a:pt x="308" y="164"/>
                  </a:cubicBezTo>
                  <a:cubicBezTo>
                    <a:pt x="299" y="166"/>
                    <a:pt x="299" y="166"/>
                    <a:pt x="299" y="166"/>
                  </a:cubicBezTo>
                  <a:cubicBezTo>
                    <a:pt x="281" y="197"/>
                    <a:pt x="293" y="171"/>
                    <a:pt x="270" y="205"/>
                  </a:cubicBezTo>
                  <a:cubicBezTo>
                    <a:pt x="264" y="208"/>
                    <a:pt x="264" y="208"/>
                    <a:pt x="264" y="208"/>
                  </a:cubicBezTo>
                  <a:cubicBezTo>
                    <a:pt x="250" y="222"/>
                    <a:pt x="250" y="222"/>
                    <a:pt x="250" y="222"/>
                  </a:cubicBezTo>
                  <a:cubicBezTo>
                    <a:pt x="238" y="222"/>
                    <a:pt x="238" y="222"/>
                    <a:pt x="238" y="222"/>
                  </a:cubicBezTo>
                  <a:cubicBezTo>
                    <a:pt x="242" y="235"/>
                    <a:pt x="242" y="235"/>
                    <a:pt x="242" y="235"/>
                  </a:cubicBezTo>
                  <a:cubicBezTo>
                    <a:pt x="217" y="261"/>
                    <a:pt x="220" y="260"/>
                    <a:pt x="204" y="26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45">
              <a:extLst>
                <a:ext uri="{FF2B5EF4-FFF2-40B4-BE49-F238E27FC236}">
                  <a16:creationId xmlns:a16="http://schemas.microsoft.com/office/drawing/2014/main" id="{03D615D7-69D8-497F-B8DC-1F65DC8DC736}"/>
                </a:ext>
              </a:extLst>
            </p:cNvPr>
            <p:cNvSpPr>
              <a:spLocks/>
            </p:cNvSpPr>
            <p:nvPr/>
          </p:nvSpPr>
          <p:spPr bwMode="auto">
            <a:xfrm>
              <a:off x="10935512" y="6327671"/>
              <a:ext cx="1315332" cy="869667"/>
            </a:xfrm>
            <a:custGeom>
              <a:avLst/>
              <a:gdLst>
                <a:gd name="T0" fmla="*/ 474 w 484"/>
                <a:gd name="T1" fmla="*/ 232 h 321"/>
                <a:gd name="T2" fmla="*/ 470 w 484"/>
                <a:gd name="T3" fmla="*/ 245 h 321"/>
                <a:gd name="T4" fmla="*/ 472 w 484"/>
                <a:gd name="T5" fmla="*/ 257 h 321"/>
                <a:gd name="T6" fmla="*/ 482 w 484"/>
                <a:gd name="T7" fmla="*/ 265 h 321"/>
                <a:gd name="T8" fmla="*/ 470 w 484"/>
                <a:gd name="T9" fmla="*/ 303 h 321"/>
                <a:gd name="T10" fmla="*/ 479 w 484"/>
                <a:gd name="T11" fmla="*/ 321 h 321"/>
                <a:gd name="T12" fmla="*/ 474 w 484"/>
                <a:gd name="T13" fmla="*/ 321 h 321"/>
                <a:gd name="T14" fmla="*/ 469 w 484"/>
                <a:gd name="T15" fmla="*/ 307 h 321"/>
                <a:gd name="T16" fmla="*/ 426 w 484"/>
                <a:gd name="T17" fmla="*/ 288 h 321"/>
                <a:gd name="T18" fmla="*/ 384 w 484"/>
                <a:gd name="T19" fmla="*/ 295 h 321"/>
                <a:gd name="T20" fmla="*/ 352 w 484"/>
                <a:gd name="T21" fmla="*/ 270 h 321"/>
                <a:gd name="T22" fmla="*/ 0 w 484"/>
                <a:gd name="T23" fmla="*/ 255 h 321"/>
                <a:gd name="T24" fmla="*/ 19 w 484"/>
                <a:gd name="T25" fmla="*/ 0 h 321"/>
                <a:gd name="T26" fmla="*/ 474 w 484"/>
                <a:gd name="T27" fmla="*/ 22 h 321"/>
                <a:gd name="T28" fmla="*/ 474 w 484"/>
                <a:gd name="T29" fmla="*/ 33 h 321"/>
                <a:gd name="T30" fmla="*/ 461 w 484"/>
                <a:gd name="T31" fmla="*/ 45 h 321"/>
                <a:gd name="T32" fmla="*/ 460 w 484"/>
                <a:gd name="T33" fmla="*/ 54 h 321"/>
                <a:gd name="T34" fmla="*/ 465 w 484"/>
                <a:gd name="T35" fmla="*/ 63 h 321"/>
                <a:gd name="T36" fmla="*/ 481 w 484"/>
                <a:gd name="T37" fmla="*/ 76 h 321"/>
                <a:gd name="T38" fmla="*/ 483 w 484"/>
                <a:gd name="T39" fmla="*/ 231 h 321"/>
                <a:gd name="T40" fmla="*/ 474 w 484"/>
                <a:gd name="T41" fmla="*/ 232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4" h="321">
                  <a:moveTo>
                    <a:pt x="474" y="232"/>
                  </a:moveTo>
                  <a:cubicBezTo>
                    <a:pt x="470" y="245"/>
                    <a:pt x="470" y="245"/>
                    <a:pt x="470" y="245"/>
                  </a:cubicBezTo>
                  <a:cubicBezTo>
                    <a:pt x="472" y="257"/>
                    <a:pt x="472" y="257"/>
                    <a:pt x="472" y="257"/>
                  </a:cubicBezTo>
                  <a:cubicBezTo>
                    <a:pt x="482" y="265"/>
                    <a:pt x="482" y="265"/>
                    <a:pt x="482" y="265"/>
                  </a:cubicBezTo>
                  <a:cubicBezTo>
                    <a:pt x="477" y="292"/>
                    <a:pt x="479" y="283"/>
                    <a:pt x="470" y="303"/>
                  </a:cubicBezTo>
                  <a:cubicBezTo>
                    <a:pt x="478" y="319"/>
                    <a:pt x="476" y="315"/>
                    <a:pt x="479" y="321"/>
                  </a:cubicBezTo>
                  <a:cubicBezTo>
                    <a:pt x="474" y="321"/>
                    <a:pt x="474" y="321"/>
                    <a:pt x="474" y="321"/>
                  </a:cubicBezTo>
                  <a:cubicBezTo>
                    <a:pt x="471" y="313"/>
                    <a:pt x="472" y="317"/>
                    <a:pt x="469" y="307"/>
                  </a:cubicBezTo>
                  <a:cubicBezTo>
                    <a:pt x="440" y="291"/>
                    <a:pt x="452" y="302"/>
                    <a:pt x="426" y="288"/>
                  </a:cubicBezTo>
                  <a:cubicBezTo>
                    <a:pt x="398" y="289"/>
                    <a:pt x="400" y="290"/>
                    <a:pt x="384" y="295"/>
                  </a:cubicBezTo>
                  <a:cubicBezTo>
                    <a:pt x="359" y="277"/>
                    <a:pt x="366" y="282"/>
                    <a:pt x="352" y="270"/>
                  </a:cubicBezTo>
                  <a:cubicBezTo>
                    <a:pt x="298" y="274"/>
                    <a:pt x="353" y="277"/>
                    <a:pt x="0" y="255"/>
                  </a:cubicBezTo>
                  <a:cubicBezTo>
                    <a:pt x="9" y="102"/>
                    <a:pt x="3" y="199"/>
                    <a:pt x="19" y="0"/>
                  </a:cubicBezTo>
                  <a:cubicBezTo>
                    <a:pt x="298" y="19"/>
                    <a:pt x="194" y="14"/>
                    <a:pt x="474" y="22"/>
                  </a:cubicBezTo>
                  <a:cubicBezTo>
                    <a:pt x="474" y="33"/>
                    <a:pt x="474" y="33"/>
                    <a:pt x="474" y="33"/>
                  </a:cubicBezTo>
                  <a:cubicBezTo>
                    <a:pt x="468" y="41"/>
                    <a:pt x="471" y="38"/>
                    <a:pt x="461" y="45"/>
                  </a:cubicBezTo>
                  <a:cubicBezTo>
                    <a:pt x="460" y="54"/>
                    <a:pt x="460" y="54"/>
                    <a:pt x="460" y="54"/>
                  </a:cubicBezTo>
                  <a:cubicBezTo>
                    <a:pt x="465" y="63"/>
                    <a:pt x="465" y="63"/>
                    <a:pt x="465" y="63"/>
                  </a:cubicBezTo>
                  <a:cubicBezTo>
                    <a:pt x="481" y="76"/>
                    <a:pt x="481" y="76"/>
                    <a:pt x="481" y="76"/>
                  </a:cubicBezTo>
                  <a:cubicBezTo>
                    <a:pt x="484" y="91"/>
                    <a:pt x="483" y="69"/>
                    <a:pt x="483" y="231"/>
                  </a:cubicBezTo>
                  <a:lnTo>
                    <a:pt x="474" y="232"/>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46">
              <a:extLst>
                <a:ext uri="{FF2B5EF4-FFF2-40B4-BE49-F238E27FC236}">
                  <a16:creationId xmlns:a16="http://schemas.microsoft.com/office/drawing/2014/main" id="{0B63DDEA-AB81-491C-9B29-84234904C5BF}"/>
                </a:ext>
              </a:extLst>
            </p:cNvPr>
            <p:cNvSpPr>
              <a:spLocks/>
            </p:cNvSpPr>
            <p:nvPr/>
          </p:nvSpPr>
          <p:spPr bwMode="auto">
            <a:xfrm>
              <a:off x="13460948" y="8422915"/>
              <a:ext cx="1581494" cy="541608"/>
            </a:xfrm>
            <a:custGeom>
              <a:avLst/>
              <a:gdLst>
                <a:gd name="T0" fmla="*/ 0 w 582"/>
                <a:gd name="T1" fmla="*/ 200 h 200"/>
                <a:gd name="T2" fmla="*/ 4 w 582"/>
                <a:gd name="T3" fmla="*/ 198 h 200"/>
                <a:gd name="T4" fmla="*/ 7 w 582"/>
                <a:gd name="T5" fmla="*/ 180 h 200"/>
                <a:gd name="T6" fmla="*/ 2 w 582"/>
                <a:gd name="T7" fmla="*/ 166 h 200"/>
                <a:gd name="T8" fmla="*/ 18 w 582"/>
                <a:gd name="T9" fmla="*/ 156 h 200"/>
                <a:gd name="T10" fmla="*/ 38 w 582"/>
                <a:gd name="T11" fmla="*/ 69 h 200"/>
                <a:gd name="T12" fmla="*/ 40 w 582"/>
                <a:gd name="T13" fmla="*/ 68 h 200"/>
                <a:gd name="T14" fmla="*/ 143 w 582"/>
                <a:gd name="T15" fmla="*/ 64 h 200"/>
                <a:gd name="T16" fmla="*/ 144 w 582"/>
                <a:gd name="T17" fmla="*/ 48 h 200"/>
                <a:gd name="T18" fmla="*/ 567 w 582"/>
                <a:gd name="T19" fmla="*/ 7 h 200"/>
                <a:gd name="T20" fmla="*/ 576 w 582"/>
                <a:gd name="T21" fmla="*/ 0 h 200"/>
                <a:gd name="T22" fmla="*/ 582 w 582"/>
                <a:gd name="T23" fmla="*/ 1 h 200"/>
                <a:gd name="T24" fmla="*/ 580 w 582"/>
                <a:gd name="T25" fmla="*/ 20 h 200"/>
                <a:gd name="T26" fmla="*/ 570 w 582"/>
                <a:gd name="T27" fmla="*/ 29 h 200"/>
                <a:gd name="T28" fmla="*/ 564 w 582"/>
                <a:gd name="T29" fmla="*/ 44 h 200"/>
                <a:gd name="T30" fmla="*/ 556 w 582"/>
                <a:gd name="T31" fmla="*/ 42 h 200"/>
                <a:gd name="T32" fmla="*/ 546 w 582"/>
                <a:gd name="T33" fmla="*/ 46 h 200"/>
                <a:gd name="T34" fmla="*/ 537 w 582"/>
                <a:gd name="T35" fmla="*/ 59 h 200"/>
                <a:gd name="T36" fmla="*/ 532 w 582"/>
                <a:gd name="T37" fmla="*/ 58 h 200"/>
                <a:gd name="T38" fmla="*/ 528 w 582"/>
                <a:gd name="T39" fmla="*/ 53 h 200"/>
                <a:gd name="T40" fmla="*/ 524 w 582"/>
                <a:gd name="T41" fmla="*/ 55 h 200"/>
                <a:gd name="T42" fmla="*/ 507 w 582"/>
                <a:gd name="T43" fmla="*/ 71 h 200"/>
                <a:gd name="T44" fmla="*/ 504 w 582"/>
                <a:gd name="T45" fmla="*/ 83 h 200"/>
                <a:gd name="T46" fmla="*/ 470 w 582"/>
                <a:gd name="T47" fmla="*/ 106 h 200"/>
                <a:gd name="T48" fmla="*/ 437 w 582"/>
                <a:gd name="T49" fmla="*/ 124 h 200"/>
                <a:gd name="T50" fmla="*/ 434 w 582"/>
                <a:gd name="T51" fmla="*/ 138 h 200"/>
                <a:gd name="T52" fmla="*/ 424 w 582"/>
                <a:gd name="T53" fmla="*/ 140 h 200"/>
                <a:gd name="T54" fmla="*/ 416 w 582"/>
                <a:gd name="T55" fmla="*/ 147 h 200"/>
                <a:gd name="T56" fmla="*/ 416 w 582"/>
                <a:gd name="T57" fmla="*/ 166 h 200"/>
                <a:gd name="T58" fmla="*/ 0 w 582"/>
                <a:gd name="T5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2" h="200">
                  <a:moveTo>
                    <a:pt x="0" y="200"/>
                  </a:moveTo>
                  <a:cubicBezTo>
                    <a:pt x="4" y="198"/>
                    <a:pt x="4" y="198"/>
                    <a:pt x="4" y="198"/>
                  </a:cubicBezTo>
                  <a:cubicBezTo>
                    <a:pt x="7" y="180"/>
                    <a:pt x="7" y="180"/>
                    <a:pt x="7" y="180"/>
                  </a:cubicBezTo>
                  <a:cubicBezTo>
                    <a:pt x="2" y="166"/>
                    <a:pt x="2" y="166"/>
                    <a:pt x="2" y="166"/>
                  </a:cubicBezTo>
                  <a:cubicBezTo>
                    <a:pt x="18" y="156"/>
                    <a:pt x="18" y="156"/>
                    <a:pt x="18" y="156"/>
                  </a:cubicBezTo>
                  <a:cubicBezTo>
                    <a:pt x="24" y="118"/>
                    <a:pt x="34" y="115"/>
                    <a:pt x="38" y="69"/>
                  </a:cubicBezTo>
                  <a:cubicBezTo>
                    <a:pt x="40" y="68"/>
                    <a:pt x="40" y="68"/>
                    <a:pt x="40" y="68"/>
                  </a:cubicBezTo>
                  <a:cubicBezTo>
                    <a:pt x="100" y="67"/>
                    <a:pt x="76" y="68"/>
                    <a:pt x="143" y="64"/>
                  </a:cubicBezTo>
                  <a:cubicBezTo>
                    <a:pt x="144" y="48"/>
                    <a:pt x="144" y="48"/>
                    <a:pt x="144" y="48"/>
                  </a:cubicBezTo>
                  <a:cubicBezTo>
                    <a:pt x="155" y="48"/>
                    <a:pt x="548" y="8"/>
                    <a:pt x="567" y="7"/>
                  </a:cubicBezTo>
                  <a:cubicBezTo>
                    <a:pt x="576" y="0"/>
                    <a:pt x="576" y="0"/>
                    <a:pt x="576" y="0"/>
                  </a:cubicBezTo>
                  <a:cubicBezTo>
                    <a:pt x="582" y="1"/>
                    <a:pt x="582" y="1"/>
                    <a:pt x="582" y="1"/>
                  </a:cubicBezTo>
                  <a:cubicBezTo>
                    <a:pt x="581" y="17"/>
                    <a:pt x="582" y="12"/>
                    <a:pt x="580" y="20"/>
                  </a:cubicBezTo>
                  <a:cubicBezTo>
                    <a:pt x="570" y="29"/>
                    <a:pt x="570" y="29"/>
                    <a:pt x="570" y="29"/>
                  </a:cubicBezTo>
                  <a:cubicBezTo>
                    <a:pt x="564" y="44"/>
                    <a:pt x="564" y="44"/>
                    <a:pt x="564" y="44"/>
                  </a:cubicBezTo>
                  <a:cubicBezTo>
                    <a:pt x="556" y="42"/>
                    <a:pt x="556" y="42"/>
                    <a:pt x="556" y="42"/>
                  </a:cubicBezTo>
                  <a:cubicBezTo>
                    <a:pt x="546" y="46"/>
                    <a:pt x="546" y="46"/>
                    <a:pt x="546" y="46"/>
                  </a:cubicBezTo>
                  <a:cubicBezTo>
                    <a:pt x="537" y="59"/>
                    <a:pt x="537" y="59"/>
                    <a:pt x="537" y="59"/>
                  </a:cubicBezTo>
                  <a:cubicBezTo>
                    <a:pt x="532" y="58"/>
                    <a:pt x="532" y="58"/>
                    <a:pt x="532" y="58"/>
                  </a:cubicBezTo>
                  <a:cubicBezTo>
                    <a:pt x="528" y="53"/>
                    <a:pt x="528" y="53"/>
                    <a:pt x="528" y="53"/>
                  </a:cubicBezTo>
                  <a:cubicBezTo>
                    <a:pt x="524" y="55"/>
                    <a:pt x="524" y="55"/>
                    <a:pt x="524" y="55"/>
                  </a:cubicBezTo>
                  <a:cubicBezTo>
                    <a:pt x="507" y="71"/>
                    <a:pt x="507" y="71"/>
                    <a:pt x="507" y="71"/>
                  </a:cubicBezTo>
                  <a:cubicBezTo>
                    <a:pt x="504" y="83"/>
                    <a:pt x="504" y="83"/>
                    <a:pt x="504" y="83"/>
                  </a:cubicBezTo>
                  <a:cubicBezTo>
                    <a:pt x="483" y="94"/>
                    <a:pt x="491" y="89"/>
                    <a:pt x="470" y="106"/>
                  </a:cubicBezTo>
                  <a:cubicBezTo>
                    <a:pt x="451" y="114"/>
                    <a:pt x="458" y="110"/>
                    <a:pt x="437" y="124"/>
                  </a:cubicBezTo>
                  <a:cubicBezTo>
                    <a:pt x="434" y="138"/>
                    <a:pt x="434" y="138"/>
                    <a:pt x="434" y="138"/>
                  </a:cubicBezTo>
                  <a:cubicBezTo>
                    <a:pt x="424" y="140"/>
                    <a:pt x="424" y="140"/>
                    <a:pt x="424" y="140"/>
                  </a:cubicBezTo>
                  <a:cubicBezTo>
                    <a:pt x="416" y="147"/>
                    <a:pt x="416" y="147"/>
                    <a:pt x="416" y="147"/>
                  </a:cubicBezTo>
                  <a:cubicBezTo>
                    <a:pt x="416" y="166"/>
                    <a:pt x="416" y="166"/>
                    <a:pt x="416" y="166"/>
                  </a:cubicBezTo>
                  <a:cubicBezTo>
                    <a:pt x="294" y="180"/>
                    <a:pt x="121" y="196"/>
                    <a:pt x="0" y="20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47">
              <a:extLst>
                <a:ext uri="{FF2B5EF4-FFF2-40B4-BE49-F238E27FC236}">
                  <a16:creationId xmlns:a16="http://schemas.microsoft.com/office/drawing/2014/main" id="{8130298A-FA6D-4A0D-A8E7-641175FA8A6C}"/>
                </a:ext>
              </a:extLst>
            </p:cNvPr>
            <p:cNvSpPr>
              <a:spLocks noEditPoints="1"/>
            </p:cNvSpPr>
            <p:nvPr/>
          </p:nvSpPr>
          <p:spPr bwMode="auto">
            <a:xfrm>
              <a:off x="10180357" y="8611705"/>
              <a:ext cx="2639948" cy="2584240"/>
            </a:xfrm>
            <a:custGeom>
              <a:avLst/>
              <a:gdLst>
                <a:gd name="T0" fmla="*/ 295 w 973"/>
                <a:gd name="T1" fmla="*/ 0 h 952"/>
                <a:gd name="T2" fmla="*/ 528 w 973"/>
                <a:gd name="T3" fmla="*/ 203 h 952"/>
                <a:gd name="T4" fmla="*/ 540 w 973"/>
                <a:gd name="T5" fmla="*/ 202 h 952"/>
                <a:gd name="T6" fmla="*/ 554 w 973"/>
                <a:gd name="T7" fmla="*/ 200 h 952"/>
                <a:gd name="T8" fmla="*/ 601 w 973"/>
                <a:gd name="T9" fmla="*/ 226 h 952"/>
                <a:gd name="T10" fmla="*/ 633 w 973"/>
                <a:gd name="T11" fmla="*/ 228 h 952"/>
                <a:gd name="T12" fmla="*/ 645 w 973"/>
                <a:gd name="T13" fmla="*/ 249 h 952"/>
                <a:gd name="T14" fmla="*/ 675 w 973"/>
                <a:gd name="T15" fmla="*/ 247 h 952"/>
                <a:gd name="T16" fmla="*/ 706 w 973"/>
                <a:gd name="T17" fmla="*/ 264 h 952"/>
                <a:gd name="T18" fmla="*/ 723 w 973"/>
                <a:gd name="T19" fmla="*/ 246 h 952"/>
                <a:gd name="T20" fmla="*/ 782 w 973"/>
                <a:gd name="T21" fmla="*/ 261 h 952"/>
                <a:gd name="T22" fmla="*/ 808 w 973"/>
                <a:gd name="T23" fmla="*/ 256 h 952"/>
                <a:gd name="T24" fmla="*/ 823 w 973"/>
                <a:gd name="T25" fmla="*/ 254 h 952"/>
                <a:gd name="T26" fmla="*/ 855 w 973"/>
                <a:gd name="T27" fmla="*/ 248 h 952"/>
                <a:gd name="T28" fmla="*/ 922 w 973"/>
                <a:gd name="T29" fmla="*/ 277 h 952"/>
                <a:gd name="T30" fmla="*/ 949 w 973"/>
                <a:gd name="T31" fmla="*/ 432 h 952"/>
                <a:gd name="T32" fmla="*/ 970 w 973"/>
                <a:gd name="T33" fmla="*/ 486 h 952"/>
                <a:gd name="T34" fmla="*/ 958 w 973"/>
                <a:gd name="T35" fmla="*/ 539 h 952"/>
                <a:gd name="T36" fmla="*/ 953 w 973"/>
                <a:gd name="T37" fmla="*/ 600 h 952"/>
                <a:gd name="T38" fmla="*/ 888 w 973"/>
                <a:gd name="T39" fmla="*/ 649 h 952"/>
                <a:gd name="T40" fmla="*/ 717 w 973"/>
                <a:gd name="T41" fmla="*/ 754 h 952"/>
                <a:gd name="T42" fmla="*/ 682 w 973"/>
                <a:gd name="T43" fmla="*/ 785 h 952"/>
                <a:gd name="T44" fmla="*/ 687 w 973"/>
                <a:gd name="T45" fmla="*/ 928 h 952"/>
                <a:gd name="T46" fmla="*/ 677 w 973"/>
                <a:gd name="T47" fmla="*/ 952 h 952"/>
                <a:gd name="T48" fmla="*/ 627 w 973"/>
                <a:gd name="T49" fmla="*/ 934 h 952"/>
                <a:gd name="T50" fmla="*/ 547 w 973"/>
                <a:gd name="T51" fmla="*/ 902 h 952"/>
                <a:gd name="T52" fmla="*/ 520 w 973"/>
                <a:gd name="T53" fmla="*/ 852 h 952"/>
                <a:gd name="T54" fmla="*/ 521 w 973"/>
                <a:gd name="T55" fmla="*/ 827 h 952"/>
                <a:gd name="T56" fmla="*/ 519 w 973"/>
                <a:gd name="T57" fmla="*/ 803 h 952"/>
                <a:gd name="T58" fmla="*/ 472 w 973"/>
                <a:gd name="T59" fmla="*/ 745 h 952"/>
                <a:gd name="T60" fmla="*/ 431 w 973"/>
                <a:gd name="T61" fmla="*/ 661 h 952"/>
                <a:gd name="T62" fmla="*/ 389 w 973"/>
                <a:gd name="T63" fmla="*/ 614 h 952"/>
                <a:gd name="T64" fmla="*/ 322 w 973"/>
                <a:gd name="T65" fmla="*/ 594 h 952"/>
                <a:gd name="T66" fmla="*/ 268 w 973"/>
                <a:gd name="T67" fmla="*/ 611 h 952"/>
                <a:gd name="T68" fmla="*/ 196 w 973"/>
                <a:gd name="T69" fmla="*/ 640 h 952"/>
                <a:gd name="T70" fmla="*/ 168 w 973"/>
                <a:gd name="T71" fmla="*/ 621 h 952"/>
                <a:gd name="T72" fmla="*/ 129 w 973"/>
                <a:gd name="T73" fmla="*/ 539 h 952"/>
                <a:gd name="T74" fmla="*/ 108 w 973"/>
                <a:gd name="T75" fmla="*/ 498 h 952"/>
                <a:gd name="T76" fmla="*/ 50 w 973"/>
                <a:gd name="T77" fmla="*/ 443 h 952"/>
                <a:gd name="T78" fmla="*/ 20 w 973"/>
                <a:gd name="T79" fmla="*/ 404 h 952"/>
                <a:gd name="T80" fmla="*/ 0 w 973"/>
                <a:gd name="T81" fmla="*/ 368 h 952"/>
                <a:gd name="T82" fmla="*/ 685 w 973"/>
                <a:gd name="T83" fmla="*/ 878 h 952"/>
                <a:gd name="T84" fmla="*/ 728 w 973"/>
                <a:gd name="T85" fmla="*/ 754 h 952"/>
                <a:gd name="T86" fmla="*/ 701 w 973"/>
                <a:gd name="T87" fmla="*/ 934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73" h="952">
                  <a:moveTo>
                    <a:pt x="0" y="368"/>
                  </a:moveTo>
                  <a:cubicBezTo>
                    <a:pt x="182" y="386"/>
                    <a:pt x="121" y="381"/>
                    <a:pt x="265" y="390"/>
                  </a:cubicBezTo>
                  <a:cubicBezTo>
                    <a:pt x="295" y="0"/>
                    <a:pt x="295" y="0"/>
                    <a:pt x="295" y="0"/>
                  </a:cubicBezTo>
                  <a:cubicBezTo>
                    <a:pt x="513" y="9"/>
                    <a:pt x="513" y="9"/>
                    <a:pt x="513" y="9"/>
                  </a:cubicBezTo>
                  <a:cubicBezTo>
                    <a:pt x="509" y="61"/>
                    <a:pt x="501" y="164"/>
                    <a:pt x="503" y="182"/>
                  </a:cubicBezTo>
                  <a:cubicBezTo>
                    <a:pt x="524" y="202"/>
                    <a:pt x="518" y="198"/>
                    <a:pt x="528" y="203"/>
                  </a:cubicBezTo>
                  <a:cubicBezTo>
                    <a:pt x="535" y="203"/>
                    <a:pt x="535" y="203"/>
                    <a:pt x="535" y="203"/>
                  </a:cubicBezTo>
                  <a:cubicBezTo>
                    <a:pt x="537" y="198"/>
                    <a:pt x="537" y="198"/>
                    <a:pt x="537" y="198"/>
                  </a:cubicBezTo>
                  <a:cubicBezTo>
                    <a:pt x="540" y="202"/>
                    <a:pt x="540" y="202"/>
                    <a:pt x="540" y="202"/>
                  </a:cubicBezTo>
                  <a:cubicBezTo>
                    <a:pt x="550" y="203"/>
                    <a:pt x="550" y="203"/>
                    <a:pt x="550" y="203"/>
                  </a:cubicBezTo>
                  <a:cubicBezTo>
                    <a:pt x="554" y="200"/>
                    <a:pt x="554" y="200"/>
                    <a:pt x="554" y="200"/>
                  </a:cubicBezTo>
                  <a:cubicBezTo>
                    <a:pt x="554" y="200"/>
                    <a:pt x="554" y="200"/>
                    <a:pt x="554" y="200"/>
                  </a:cubicBezTo>
                  <a:cubicBezTo>
                    <a:pt x="558" y="202"/>
                    <a:pt x="558" y="202"/>
                    <a:pt x="558" y="202"/>
                  </a:cubicBezTo>
                  <a:cubicBezTo>
                    <a:pt x="557" y="216"/>
                    <a:pt x="557" y="216"/>
                    <a:pt x="557" y="216"/>
                  </a:cubicBezTo>
                  <a:cubicBezTo>
                    <a:pt x="597" y="223"/>
                    <a:pt x="562" y="219"/>
                    <a:pt x="601" y="226"/>
                  </a:cubicBezTo>
                  <a:cubicBezTo>
                    <a:pt x="611" y="233"/>
                    <a:pt x="611" y="233"/>
                    <a:pt x="611" y="233"/>
                  </a:cubicBezTo>
                  <a:cubicBezTo>
                    <a:pt x="623" y="225"/>
                    <a:pt x="623" y="225"/>
                    <a:pt x="623" y="225"/>
                  </a:cubicBezTo>
                  <a:cubicBezTo>
                    <a:pt x="633" y="228"/>
                    <a:pt x="633" y="228"/>
                    <a:pt x="633" y="228"/>
                  </a:cubicBezTo>
                  <a:cubicBezTo>
                    <a:pt x="642" y="240"/>
                    <a:pt x="642" y="240"/>
                    <a:pt x="642" y="240"/>
                  </a:cubicBezTo>
                  <a:cubicBezTo>
                    <a:pt x="645" y="240"/>
                    <a:pt x="645" y="240"/>
                    <a:pt x="645" y="240"/>
                  </a:cubicBezTo>
                  <a:cubicBezTo>
                    <a:pt x="645" y="249"/>
                    <a:pt x="645" y="249"/>
                    <a:pt x="645" y="249"/>
                  </a:cubicBezTo>
                  <a:cubicBezTo>
                    <a:pt x="659" y="253"/>
                    <a:pt x="659" y="253"/>
                    <a:pt x="659" y="253"/>
                  </a:cubicBezTo>
                  <a:cubicBezTo>
                    <a:pt x="669" y="245"/>
                    <a:pt x="669" y="245"/>
                    <a:pt x="669" y="245"/>
                  </a:cubicBezTo>
                  <a:cubicBezTo>
                    <a:pt x="675" y="247"/>
                    <a:pt x="675" y="247"/>
                    <a:pt x="675" y="247"/>
                  </a:cubicBezTo>
                  <a:cubicBezTo>
                    <a:pt x="683" y="247"/>
                    <a:pt x="683" y="247"/>
                    <a:pt x="683" y="247"/>
                  </a:cubicBezTo>
                  <a:cubicBezTo>
                    <a:pt x="685" y="256"/>
                    <a:pt x="685" y="256"/>
                    <a:pt x="685" y="256"/>
                  </a:cubicBezTo>
                  <a:cubicBezTo>
                    <a:pt x="706" y="264"/>
                    <a:pt x="706" y="264"/>
                    <a:pt x="706" y="264"/>
                  </a:cubicBezTo>
                  <a:cubicBezTo>
                    <a:pt x="715" y="262"/>
                    <a:pt x="715" y="262"/>
                    <a:pt x="715" y="262"/>
                  </a:cubicBezTo>
                  <a:cubicBezTo>
                    <a:pt x="723" y="246"/>
                    <a:pt x="723" y="246"/>
                    <a:pt x="723" y="246"/>
                  </a:cubicBezTo>
                  <a:cubicBezTo>
                    <a:pt x="723" y="246"/>
                    <a:pt x="723" y="246"/>
                    <a:pt x="723" y="246"/>
                  </a:cubicBezTo>
                  <a:cubicBezTo>
                    <a:pt x="728" y="253"/>
                    <a:pt x="728" y="253"/>
                    <a:pt x="728" y="253"/>
                  </a:cubicBezTo>
                  <a:cubicBezTo>
                    <a:pt x="761" y="260"/>
                    <a:pt x="734" y="254"/>
                    <a:pt x="773" y="266"/>
                  </a:cubicBezTo>
                  <a:cubicBezTo>
                    <a:pt x="782" y="261"/>
                    <a:pt x="782" y="261"/>
                    <a:pt x="782" y="261"/>
                  </a:cubicBezTo>
                  <a:cubicBezTo>
                    <a:pt x="785" y="252"/>
                    <a:pt x="785" y="252"/>
                    <a:pt x="785" y="252"/>
                  </a:cubicBezTo>
                  <a:cubicBezTo>
                    <a:pt x="799" y="252"/>
                    <a:pt x="799" y="252"/>
                    <a:pt x="799" y="252"/>
                  </a:cubicBezTo>
                  <a:cubicBezTo>
                    <a:pt x="808" y="256"/>
                    <a:pt x="808" y="256"/>
                    <a:pt x="808" y="256"/>
                  </a:cubicBezTo>
                  <a:cubicBezTo>
                    <a:pt x="820" y="248"/>
                    <a:pt x="820" y="248"/>
                    <a:pt x="820" y="248"/>
                  </a:cubicBezTo>
                  <a:cubicBezTo>
                    <a:pt x="821" y="248"/>
                    <a:pt x="821" y="248"/>
                    <a:pt x="821" y="248"/>
                  </a:cubicBezTo>
                  <a:cubicBezTo>
                    <a:pt x="823" y="254"/>
                    <a:pt x="823" y="254"/>
                    <a:pt x="823" y="254"/>
                  </a:cubicBezTo>
                  <a:cubicBezTo>
                    <a:pt x="842" y="254"/>
                    <a:pt x="842" y="254"/>
                    <a:pt x="842" y="254"/>
                  </a:cubicBezTo>
                  <a:cubicBezTo>
                    <a:pt x="850" y="246"/>
                    <a:pt x="850" y="246"/>
                    <a:pt x="850" y="246"/>
                  </a:cubicBezTo>
                  <a:cubicBezTo>
                    <a:pt x="855" y="248"/>
                    <a:pt x="855" y="248"/>
                    <a:pt x="855" y="248"/>
                  </a:cubicBezTo>
                  <a:cubicBezTo>
                    <a:pt x="862" y="256"/>
                    <a:pt x="862" y="256"/>
                    <a:pt x="862" y="256"/>
                  </a:cubicBezTo>
                  <a:cubicBezTo>
                    <a:pt x="895" y="275"/>
                    <a:pt x="877" y="258"/>
                    <a:pt x="909" y="282"/>
                  </a:cubicBezTo>
                  <a:cubicBezTo>
                    <a:pt x="922" y="277"/>
                    <a:pt x="922" y="277"/>
                    <a:pt x="922" y="277"/>
                  </a:cubicBezTo>
                  <a:cubicBezTo>
                    <a:pt x="930" y="280"/>
                    <a:pt x="930" y="280"/>
                    <a:pt x="930" y="280"/>
                  </a:cubicBezTo>
                  <a:cubicBezTo>
                    <a:pt x="933" y="356"/>
                    <a:pt x="933" y="379"/>
                    <a:pt x="938" y="414"/>
                  </a:cubicBezTo>
                  <a:cubicBezTo>
                    <a:pt x="949" y="432"/>
                    <a:pt x="949" y="432"/>
                    <a:pt x="949" y="432"/>
                  </a:cubicBezTo>
                  <a:cubicBezTo>
                    <a:pt x="952" y="450"/>
                    <a:pt x="952" y="450"/>
                    <a:pt x="952" y="450"/>
                  </a:cubicBezTo>
                  <a:cubicBezTo>
                    <a:pt x="969" y="474"/>
                    <a:pt x="969" y="474"/>
                    <a:pt x="969" y="474"/>
                  </a:cubicBezTo>
                  <a:cubicBezTo>
                    <a:pt x="970" y="486"/>
                    <a:pt x="970" y="486"/>
                    <a:pt x="970" y="486"/>
                  </a:cubicBezTo>
                  <a:cubicBezTo>
                    <a:pt x="973" y="489"/>
                    <a:pt x="973" y="489"/>
                    <a:pt x="973" y="489"/>
                  </a:cubicBezTo>
                  <a:cubicBezTo>
                    <a:pt x="970" y="520"/>
                    <a:pt x="970" y="520"/>
                    <a:pt x="970" y="520"/>
                  </a:cubicBezTo>
                  <a:cubicBezTo>
                    <a:pt x="958" y="539"/>
                    <a:pt x="958" y="539"/>
                    <a:pt x="958" y="539"/>
                  </a:cubicBezTo>
                  <a:cubicBezTo>
                    <a:pt x="963" y="550"/>
                    <a:pt x="963" y="550"/>
                    <a:pt x="963" y="550"/>
                  </a:cubicBezTo>
                  <a:cubicBezTo>
                    <a:pt x="961" y="562"/>
                    <a:pt x="962" y="554"/>
                    <a:pt x="958" y="588"/>
                  </a:cubicBezTo>
                  <a:cubicBezTo>
                    <a:pt x="953" y="600"/>
                    <a:pt x="953" y="600"/>
                    <a:pt x="953" y="600"/>
                  </a:cubicBezTo>
                  <a:cubicBezTo>
                    <a:pt x="954" y="617"/>
                    <a:pt x="954" y="617"/>
                    <a:pt x="954" y="617"/>
                  </a:cubicBezTo>
                  <a:cubicBezTo>
                    <a:pt x="926" y="625"/>
                    <a:pt x="940" y="620"/>
                    <a:pt x="892" y="641"/>
                  </a:cubicBezTo>
                  <a:cubicBezTo>
                    <a:pt x="888" y="649"/>
                    <a:pt x="888" y="649"/>
                    <a:pt x="888" y="649"/>
                  </a:cubicBezTo>
                  <a:cubicBezTo>
                    <a:pt x="827" y="693"/>
                    <a:pt x="844" y="693"/>
                    <a:pt x="787" y="718"/>
                  </a:cubicBezTo>
                  <a:cubicBezTo>
                    <a:pt x="737" y="744"/>
                    <a:pt x="784" y="719"/>
                    <a:pt x="731" y="752"/>
                  </a:cubicBezTo>
                  <a:cubicBezTo>
                    <a:pt x="717" y="754"/>
                    <a:pt x="717" y="754"/>
                    <a:pt x="717" y="754"/>
                  </a:cubicBezTo>
                  <a:cubicBezTo>
                    <a:pt x="702" y="776"/>
                    <a:pt x="702" y="776"/>
                    <a:pt x="702" y="776"/>
                  </a:cubicBezTo>
                  <a:cubicBezTo>
                    <a:pt x="686" y="777"/>
                    <a:pt x="686" y="777"/>
                    <a:pt x="686" y="777"/>
                  </a:cubicBezTo>
                  <a:cubicBezTo>
                    <a:pt x="682" y="785"/>
                    <a:pt x="682" y="785"/>
                    <a:pt x="682" y="785"/>
                  </a:cubicBezTo>
                  <a:cubicBezTo>
                    <a:pt x="691" y="792"/>
                    <a:pt x="691" y="792"/>
                    <a:pt x="691" y="792"/>
                  </a:cubicBezTo>
                  <a:cubicBezTo>
                    <a:pt x="672" y="862"/>
                    <a:pt x="678" y="836"/>
                    <a:pt x="672" y="866"/>
                  </a:cubicBezTo>
                  <a:cubicBezTo>
                    <a:pt x="682" y="895"/>
                    <a:pt x="684" y="914"/>
                    <a:pt x="687" y="928"/>
                  </a:cubicBezTo>
                  <a:cubicBezTo>
                    <a:pt x="694" y="939"/>
                    <a:pt x="694" y="939"/>
                    <a:pt x="694" y="939"/>
                  </a:cubicBezTo>
                  <a:cubicBezTo>
                    <a:pt x="690" y="945"/>
                    <a:pt x="690" y="945"/>
                    <a:pt x="690" y="945"/>
                  </a:cubicBezTo>
                  <a:cubicBezTo>
                    <a:pt x="677" y="952"/>
                    <a:pt x="677" y="952"/>
                    <a:pt x="677" y="952"/>
                  </a:cubicBezTo>
                  <a:cubicBezTo>
                    <a:pt x="655" y="937"/>
                    <a:pt x="655" y="937"/>
                    <a:pt x="655" y="937"/>
                  </a:cubicBezTo>
                  <a:cubicBezTo>
                    <a:pt x="633" y="932"/>
                    <a:pt x="633" y="932"/>
                    <a:pt x="633" y="932"/>
                  </a:cubicBezTo>
                  <a:cubicBezTo>
                    <a:pt x="627" y="934"/>
                    <a:pt x="627" y="934"/>
                    <a:pt x="627" y="934"/>
                  </a:cubicBezTo>
                  <a:cubicBezTo>
                    <a:pt x="615" y="932"/>
                    <a:pt x="615" y="932"/>
                    <a:pt x="615" y="932"/>
                  </a:cubicBezTo>
                  <a:cubicBezTo>
                    <a:pt x="598" y="920"/>
                    <a:pt x="598" y="920"/>
                    <a:pt x="598" y="920"/>
                  </a:cubicBezTo>
                  <a:cubicBezTo>
                    <a:pt x="572" y="914"/>
                    <a:pt x="583" y="918"/>
                    <a:pt x="547" y="902"/>
                  </a:cubicBezTo>
                  <a:cubicBezTo>
                    <a:pt x="538" y="886"/>
                    <a:pt x="538" y="886"/>
                    <a:pt x="538" y="886"/>
                  </a:cubicBezTo>
                  <a:cubicBezTo>
                    <a:pt x="533" y="860"/>
                    <a:pt x="533" y="860"/>
                    <a:pt x="533" y="860"/>
                  </a:cubicBezTo>
                  <a:cubicBezTo>
                    <a:pt x="520" y="852"/>
                    <a:pt x="520" y="852"/>
                    <a:pt x="520" y="852"/>
                  </a:cubicBezTo>
                  <a:cubicBezTo>
                    <a:pt x="518" y="843"/>
                    <a:pt x="518" y="843"/>
                    <a:pt x="518" y="843"/>
                  </a:cubicBezTo>
                  <a:cubicBezTo>
                    <a:pt x="520" y="841"/>
                    <a:pt x="520" y="841"/>
                    <a:pt x="520" y="841"/>
                  </a:cubicBezTo>
                  <a:cubicBezTo>
                    <a:pt x="521" y="827"/>
                    <a:pt x="521" y="827"/>
                    <a:pt x="521" y="827"/>
                  </a:cubicBezTo>
                  <a:cubicBezTo>
                    <a:pt x="516" y="825"/>
                    <a:pt x="516" y="825"/>
                    <a:pt x="516" y="825"/>
                  </a:cubicBezTo>
                  <a:cubicBezTo>
                    <a:pt x="514" y="821"/>
                    <a:pt x="514" y="821"/>
                    <a:pt x="514" y="821"/>
                  </a:cubicBezTo>
                  <a:cubicBezTo>
                    <a:pt x="519" y="803"/>
                    <a:pt x="519" y="803"/>
                    <a:pt x="519" y="803"/>
                  </a:cubicBezTo>
                  <a:cubicBezTo>
                    <a:pt x="513" y="794"/>
                    <a:pt x="513" y="794"/>
                    <a:pt x="513" y="794"/>
                  </a:cubicBezTo>
                  <a:cubicBezTo>
                    <a:pt x="500" y="789"/>
                    <a:pt x="500" y="789"/>
                    <a:pt x="500" y="789"/>
                  </a:cubicBezTo>
                  <a:cubicBezTo>
                    <a:pt x="483" y="767"/>
                    <a:pt x="489" y="777"/>
                    <a:pt x="472" y="745"/>
                  </a:cubicBezTo>
                  <a:cubicBezTo>
                    <a:pt x="455" y="734"/>
                    <a:pt x="455" y="734"/>
                    <a:pt x="455" y="734"/>
                  </a:cubicBezTo>
                  <a:cubicBezTo>
                    <a:pt x="456" y="727"/>
                    <a:pt x="456" y="727"/>
                    <a:pt x="456" y="727"/>
                  </a:cubicBezTo>
                  <a:cubicBezTo>
                    <a:pt x="431" y="669"/>
                    <a:pt x="436" y="682"/>
                    <a:pt x="431" y="661"/>
                  </a:cubicBezTo>
                  <a:cubicBezTo>
                    <a:pt x="424" y="653"/>
                    <a:pt x="424" y="653"/>
                    <a:pt x="424" y="653"/>
                  </a:cubicBezTo>
                  <a:cubicBezTo>
                    <a:pt x="423" y="647"/>
                    <a:pt x="423" y="647"/>
                    <a:pt x="423" y="647"/>
                  </a:cubicBezTo>
                  <a:cubicBezTo>
                    <a:pt x="395" y="622"/>
                    <a:pt x="402" y="629"/>
                    <a:pt x="389" y="614"/>
                  </a:cubicBezTo>
                  <a:cubicBezTo>
                    <a:pt x="389" y="609"/>
                    <a:pt x="389" y="609"/>
                    <a:pt x="389" y="609"/>
                  </a:cubicBezTo>
                  <a:cubicBezTo>
                    <a:pt x="379" y="601"/>
                    <a:pt x="379" y="601"/>
                    <a:pt x="379" y="601"/>
                  </a:cubicBezTo>
                  <a:cubicBezTo>
                    <a:pt x="345" y="595"/>
                    <a:pt x="358" y="597"/>
                    <a:pt x="322" y="594"/>
                  </a:cubicBezTo>
                  <a:cubicBezTo>
                    <a:pt x="309" y="585"/>
                    <a:pt x="309" y="585"/>
                    <a:pt x="309" y="585"/>
                  </a:cubicBezTo>
                  <a:cubicBezTo>
                    <a:pt x="287" y="594"/>
                    <a:pt x="295" y="591"/>
                    <a:pt x="277" y="598"/>
                  </a:cubicBezTo>
                  <a:cubicBezTo>
                    <a:pt x="268" y="611"/>
                    <a:pt x="268" y="611"/>
                    <a:pt x="268" y="611"/>
                  </a:cubicBezTo>
                  <a:cubicBezTo>
                    <a:pt x="264" y="626"/>
                    <a:pt x="264" y="626"/>
                    <a:pt x="264" y="626"/>
                  </a:cubicBezTo>
                  <a:cubicBezTo>
                    <a:pt x="243" y="655"/>
                    <a:pt x="249" y="648"/>
                    <a:pt x="237" y="660"/>
                  </a:cubicBezTo>
                  <a:cubicBezTo>
                    <a:pt x="213" y="651"/>
                    <a:pt x="201" y="643"/>
                    <a:pt x="196" y="640"/>
                  </a:cubicBezTo>
                  <a:cubicBezTo>
                    <a:pt x="196" y="637"/>
                    <a:pt x="196" y="637"/>
                    <a:pt x="196" y="637"/>
                  </a:cubicBezTo>
                  <a:cubicBezTo>
                    <a:pt x="189" y="630"/>
                    <a:pt x="189" y="630"/>
                    <a:pt x="189" y="630"/>
                  </a:cubicBezTo>
                  <a:cubicBezTo>
                    <a:pt x="168" y="621"/>
                    <a:pt x="168" y="621"/>
                    <a:pt x="168" y="621"/>
                  </a:cubicBezTo>
                  <a:cubicBezTo>
                    <a:pt x="138" y="590"/>
                    <a:pt x="138" y="590"/>
                    <a:pt x="138" y="590"/>
                  </a:cubicBezTo>
                  <a:cubicBezTo>
                    <a:pt x="129" y="571"/>
                    <a:pt x="129" y="571"/>
                    <a:pt x="129" y="571"/>
                  </a:cubicBezTo>
                  <a:cubicBezTo>
                    <a:pt x="129" y="539"/>
                    <a:pt x="129" y="539"/>
                    <a:pt x="129" y="539"/>
                  </a:cubicBezTo>
                  <a:cubicBezTo>
                    <a:pt x="116" y="513"/>
                    <a:pt x="116" y="513"/>
                    <a:pt x="116" y="513"/>
                  </a:cubicBezTo>
                  <a:cubicBezTo>
                    <a:pt x="114" y="502"/>
                    <a:pt x="114" y="502"/>
                    <a:pt x="114" y="502"/>
                  </a:cubicBezTo>
                  <a:cubicBezTo>
                    <a:pt x="108" y="498"/>
                    <a:pt x="108" y="498"/>
                    <a:pt x="108" y="498"/>
                  </a:cubicBezTo>
                  <a:cubicBezTo>
                    <a:pt x="103" y="490"/>
                    <a:pt x="103" y="490"/>
                    <a:pt x="103" y="490"/>
                  </a:cubicBezTo>
                  <a:cubicBezTo>
                    <a:pt x="83" y="481"/>
                    <a:pt x="83" y="481"/>
                    <a:pt x="83" y="481"/>
                  </a:cubicBezTo>
                  <a:cubicBezTo>
                    <a:pt x="77" y="473"/>
                    <a:pt x="83" y="480"/>
                    <a:pt x="50" y="443"/>
                  </a:cubicBezTo>
                  <a:cubicBezTo>
                    <a:pt x="45" y="430"/>
                    <a:pt x="45" y="430"/>
                    <a:pt x="45" y="430"/>
                  </a:cubicBezTo>
                  <a:cubicBezTo>
                    <a:pt x="26" y="421"/>
                    <a:pt x="26" y="421"/>
                    <a:pt x="26" y="421"/>
                  </a:cubicBezTo>
                  <a:cubicBezTo>
                    <a:pt x="20" y="404"/>
                    <a:pt x="20" y="404"/>
                    <a:pt x="20" y="404"/>
                  </a:cubicBezTo>
                  <a:cubicBezTo>
                    <a:pt x="9" y="392"/>
                    <a:pt x="9" y="392"/>
                    <a:pt x="9" y="392"/>
                  </a:cubicBezTo>
                  <a:cubicBezTo>
                    <a:pt x="3" y="390"/>
                    <a:pt x="3" y="390"/>
                    <a:pt x="3" y="390"/>
                  </a:cubicBezTo>
                  <a:lnTo>
                    <a:pt x="0" y="368"/>
                  </a:lnTo>
                  <a:close/>
                  <a:moveTo>
                    <a:pt x="698" y="935"/>
                  </a:moveTo>
                  <a:cubicBezTo>
                    <a:pt x="695" y="907"/>
                    <a:pt x="695" y="907"/>
                    <a:pt x="695" y="907"/>
                  </a:cubicBezTo>
                  <a:cubicBezTo>
                    <a:pt x="685" y="878"/>
                    <a:pt x="685" y="878"/>
                    <a:pt x="685" y="878"/>
                  </a:cubicBezTo>
                  <a:cubicBezTo>
                    <a:pt x="682" y="850"/>
                    <a:pt x="682" y="850"/>
                    <a:pt x="682" y="850"/>
                  </a:cubicBezTo>
                  <a:cubicBezTo>
                    <a:pt x="688" y="817"/>
                    <a:pt x="688" y="817"/>
                    <a:pt x="688" y="817"/>
                  </a:cubicBezTo>
                  <a:cubicBezTo>
                    <a:pt x="710" y="772"/>
                    <a:pt x="713" y="771"/>
                    <a:pt x="728" y="754"/>
                  </a:cubicBezTo>
                  <a:cubicBezTo>
                    <a:pt x="731" y="754"/>
                    <a:pt x="731" y="754"/>
                    <a:pt x="731" y="754"/>
                  </a:cubicBezTo>
                  <a:cubicBezTo>
                    <a:pt x="707" y="787"/>
                    <a:pt x="715" y="775"/>
                    <a:pt x="694" y="807"/>
                  </a:cubicBezTo>
                  <a:cubicBezTo>
                    <a:pt x="674" y="873"/>
                    <a:pt x="691" y="856"/>
                    <a:pt x="701" y="934"/>
                  </a:cubicBezTo>
                  <a:lnTo>
                    <a:pt x="698" y="935"/>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48">
              <a:extLst>
                <a:ext uri="{FF2B5EF4-FFF2-40B4-BE49-F238E27FC236}">
                  <a16:creationId xmlns:a16="http://schemas.microsoft.com/office/drawing/2014/main" id="{CD320498-F34E-4874-8028-FB7E63976BA5}"/>
                </a:ext>
              </a:extLst>
            </p:cNvPr>
            <p:cNvSpPr>
              <a:spLocks/>
            </p:cNvSpPr>
            <p:nvPr/>
          </p:nvSpPr>
          <p:spPr bwMode="auto">
            <a:xfrm>
              <a:off x="8930018" y="7027117"/>
              <a:ext cx="1049171" cy="1324616"/>
            </a:xfrm>
            <a:custGeom>
              <a:avLst/>
              <a:gdLst>
                <a:gd name="T0" fmla="*/ 341 w 386"/>
                <a:gd name="T1" fmla="*/ 488 h 488"/>
                <a:gd name="T2" fmla="*/ 386 w 386"/>
                <a:gd name="T3" fmla="*/ 143 h 488"/>
                <a:gd name="T4" fmla="*/ 257 w 386"/>
                <a:gd name="T5" fmla="*/ 129 h 488"/>
                <a:gd name="T6" fmla="*/ 273 w 386"/>
                <a:gd name="T7" fmla="*/ 34 h 488"/>
                <a:gd name="T8" fmla="*/ 84 w 386"/>
                <a:gd name="T9" fmla="*/ 0 h 488"/>
                <a:gd name="T10" fmla="*/ 0 w 386"/>
                <a:gd name="T11" fmla="*/ 430 h 488"/>
                <a:gd name="T12" fmla="*/ 341 w 386"/>
                <a:gd name="T13" fmla="*/ 488 h 488"/>
              </a:gdLst>
              <a:ahLst/>
              <a:cxnLst>
                <a:cxn ang="0">
                  <a:pos x="T0" y="T1"/>
                </a:cxn>
                <a:cxn ang="0">
                  <a:pos x="T2" y="T3"/>
                </a:cxn>
                <a:cxn ang="0">
                  <a:pos x="T4" y="T5"/>
                </a:cxn>
                <a:cxn ang="0">
                  <a:pos x="T6" y="T7"/>
                </a:cxn>
                <a:cxn ang="0">
                  <a:pos x="T8" y="T9"/>
                </a:cxn>
                <a:cxn ang="0">
                  <a:pos x="T10" y="T11"/>
                </a:cxn>
                <a:cxn ang="0">
                  <a:pos x="T12" y="T13"/>
                </a:cxn>
              </a:cxnLst>
              <a:rect l="0" t="0" r="r" b="b"/>
              <a:pathLst>
                <a:path w="386" h="488">
                  <a:moveTo>
                    <a:pt x="341" y="488"/>
                  </a:moveTo>
                  <a:cubicBezTo>
                    <a:pt x="383" y="183"/>
                    <a:pt x="374" y="256"/>
                    <a:pt x="386" y="143"/>
                  </a:cubicBezTo>
                  <a:cubicBezTo>
                    <a:pt x="257" y="129"/>
                    <a:pt x="257" y="129"/>
                    <a:pt x="257" y="129"/>
                  </a:cubicBezTo>
                  <a:cubicBezTo>
                    <a:pt x="268" y="65"/>
                    <a:pt x="264" y="87"/>
                    <a:pt x="273" y="34"/>
                  </a:cubicBezTo>
                  <a:cubicBezTo>
                    <a:pt x="110" y="6"/>
                    <a:pt x="148" y="13"/>
                    <a:pt x="84" y="0"/>
                  </a:cubicBezTo>
                  <a:cubicBezTo>
                    <a:pt x="83" y="4"/>
                    <a:pt x="33" y="253"/>
                    <a:pt x="0" y="430"/>
                  </a:cubicBezTo>
                  <a:cubicBezTo>
                    <a:pt x="291" y="482"/>
                    <a:pt x="217" y="470"/>
                    <a:pt x="341" y="48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49">
              <a:extLst>
                <a:ext uri="{FF2B5EF4-FFF2-40B4-BE49-F238E27FC236}">
                  <a16:creationId xmlns:a16="http://schemas.microsoft.com/office/drawing/2014/main" id="{9F4CB9B8-D770-4252-A0A0-4FD9262176BA}"/>
                </a:ext>
              </a:extLst>
            </p:cNvPr>
            <p:cNvSpPr>
              <a:spLocks noEditPoints="1"/>
            </p:cNvSpPr>
            <p:nvPr/>
          </p:nvSpPr>
          <p:spPr bwMode="auto">
            <a:xfrm>
              <a:off x="14732951" y="7655380"/>
              <a:ext cx="1442222" cy="801580"/>
            </a:xfrm>
            <a:custGeom>
              <a:avLst/>
              <a:gdLst>
                <a:gd name="T0" fmla="*/ 530 w 531"/>
                <a:gd name="T1" fmla="*/ 90 h 295"/>
                <a:gd name="T2" fmla="*/ 519 w 531"/>
                <a:gd name="T3" fmla="*/ 137 h 295"/>
                <a:gd name="T4" fmla="*/ 503 w 531"/>
                <a:gd name="T5" fmla="*/ 165 h 295"/>
                <a:gd name="T6" fmla="*/ 498 w 531"/>
                <a:gd name="T7" fmla="*/ 125 h 295"/>
                <a:gd name="T8" fmla="*/ 507 w 531"/>
                <a:gd name="T9" fmla="*/ 88 h 295"/>
                <a:gd name="T10" fmla="*/ 107 w 531"/>
                <a:gd name="T11" fmla="*/ 278 h 295"/>
                <a:gd name="T12" fmla="*/ 0 w 531"/>
                <a:gd name="T13" fmla="*/ 295 h 295"/>
                <a:gd name="T14" fmla="*/ 33 w 531"/>
                <a:gd name="T15" fmla="*/ 267 h 295"/>
                <a:gd name="T16" fmla="*/ 95 w 531"/>
                <a:gd name="T17" fmla="*/ 230 h 295"/>
                <a:gd name="T18" fmla="*/ 121 w 531"/>
                <a:gd name="T19" fmla="*/ 230 h 295"/>
                <a:gd name="T20" fmla="*/ 139 w 531"/>
                <a:gd name="T21" fmla="*/ 228 h 295"/>
                <a:gd name="T22" fmla="*/ 164 w 531"/>
                <a:gd name="T23" fmla="*/ 206 h 295"/>
                <a:gd name="T24" fmla="*/ 186 w 531"/>
                <a:gd name="T25" fmla="*/ 199 h 295"/>
                <a:gd name="T26" fmla="*/ 204 w 531"/>
                <a:gd name="T27" fmla="*/ 188 h 295"/>
                <a:gd name="T28" fmla="*/ 202 w 531"/>
                <a:gd name="T29" fmla="*/ 172 h 295"/>
                <a:gd name="T30" fmla="*/ 233 w 531"/>
                <a:gd name="T31" fmla="*/ 90 h 295"/>
                <a:gd name="T32" fmla="*/ 243 w 531"/>
                <a:gd name="T33" fmla="*/ 102 h 295"/>
                <a:gd name="T34" fmla="*/ 266 w 531"/>
                <a:gd name="T35" fmla="*/ 68 h 295"/>
                <a:gd name="T36" fmla="*/ 281 w 531"/>
                <a:gd name="T37" fmla="*/ 56 h 295"/>
                <a:gd name="T38" fmla="*/ 304 w 531"/>
                <a:gd name="T39" fmla="*/ 21 h 295"/>
                <a:gd name="T40" fmla="*/ 345 w 531"/>
                <a:gd name="T41" fmla="*/ 21 h 295"/>
                <a:gd name="T42" fmla="*/ 360 w 531"/>
                <a:gd name="T43" fmla="*/ 5 h 295"/>
                <a:gd name="T44" fmla="*/ 392 w 531"/>
                <a:gd name="T45" fmla="*/ 29 h 295"/>
                <a:gd name="T46" fmla="*/ 394 w 531"/>
                <a:gd name="T47" fmla="*/ 49 h 295"/>
                <a:gd name="T48" fmla="*/ 387 w 531"/>
                <a:gd name="T49" fmla="*/ 61 h 295"/>
                <a:gd name="T50" fmla="*/ 444 w 531"/>
                <a:gd name="T51" fmla="*/ 89 h 295"/>
                <a:gd name="T52" fmla="*/ 465 w 531"/>
                <a:gd name="T53" fmla="*/ 99 h 295"/>
                <a:gd name="T54" fmla="*/ 467 w 531"/>
                <a:gd name="T55" fmla="*/ 123 h 295"/>
                <a:gd name="T56" fmla="*/ 471 w 531"/>
                <a:gd name="T57" fmla="*/ 135 h 295"/>
                <a:gd name="T58" fmla="*/ 475 w 531"/>
                <a:gd name="T59" fmla="*/ 144 h 295"/>
                <a:gd name="T60" fmla="*/ 464 w 531"/>
                <a:gd name="T61" fmla="*/ 150 h 295"/>
                <a:gd name="T62" fmla="*/ 474 w 531"/>
                <a:gd name="T63" fmla="*/ 161 h 295"/>
                <a:gd name="T64" fmla="*/ 483 w 531"/>
                <a:gd name="T65" fmla="*/ 178 h 295"/>
                <a:gd name="T66" fmla="*/ 479 w 531"/>
                <a:gd name="T67" fmla="*/ 190 h 295"/>
                <a:gd name="T68" fmla="*/ 517 w 531"/>
                <a:gd name="T69" fmla="*/ 20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31" h="295">
                  <a:moveTo>
                    <a:pt x="531" y="79"/>
                  </a:moveTo>
                  <a:cubicBezTo>
                    <a:pt x="530" y="90"/>
                    <a:pt x="530" y="90"/>
                    <a:pt x="530" y="90"/>
                  </a:cubicBezTo>
                  <a:cubicBezTo>
                    <a:pt x="518" y="105"/>
                    <a:pt x="518" y="105"/>
                    <a:pt x="518" y="105"/>
                  </a:cubicBezTo>
                  <a:cubicBezTo>
                    <a:pt x="516" y="128"/>
                    <a:pt x="516" y="120"/>
                    <a:pt x="519" y="137"/>
                  </a:cubicBezTo>
                  <a:cubicBezTo>
                    <a:pt x="512" y="157"/>
                    <a:pt x="512" y="157"/>
                    <a:pt x="512" y="157"/>
                  </a:cubicBezTo>
                  <a:cubicBezTo>
                    <a:pt x="503" y="165"/>
                    <a:pt x="503" y="165"/>
                    <a:pt x="503" y="165"/>
                  </a:cubicBezTo>
                  <a:cubicBezTo>
                    <a:pt x="497" y="146"/>
                    <a:pt x="497" y="146"/>
                    <a:pt x="497" y="146"/>
                  </a:cubicBezTo>
                  <a:cubicBezTo>
                    <a:pt x="498" y="125"/>
                    <a:pt x="498" y="125"/>
                    <a:pt x="498" y="125"/>
                  </a:cubicBezTo>
                  <a:cubicBezTo>
                    <a:pt x="506" y="104"/>
                    <a:pt x="504" y="111"/>
                    <a:pt x="508" y="95"/>
                  </a:cubicBezTo>
                  <a:cubicBezTo>
                    <a:pt x="507" y="88"/>
                    <a:pt x="507" y="88"/>
                    <a:pt x="507" y="88"/>
                  </a:cubicBezTo>
                  <a:lnTo>
                    <a:pt x="531" y="79"/>
                  </a:lnTo>
                  <a:close/>
                  <a:moveTo>
                    <a:pt x="107" y="278"/>
                  </a:moveTo>
                  <a:cubicBezTo>
                    <a:pt x="97" y="286"/>
                    <a:pt x="97" y="286"/>
                    <a:pt x="97" y="286"/>
                  </a:cubicBezTo>
                  <a:cubicBezTo>
                    <a:pt x="36" y="286"/>
                    <a:pt x="79" y="288"/>
                    <a:pt x="0" y="295"/>
                  </a:cubicBezTo>
                  <a:cubicBezTo>
                    <a:pt x="20" y="282"/>
                    <a:pt x="13" y="286"/>
                    <a:pt x="33" y="275"/>
                  </a:cubicBezTo>
                  <a:cubicBezTo>
                    <a:pt x="33" y="267"/>
                    <a:pt x="33" y="267"/>
                    <a:pt x="33" y="267"/>
                  </a:cubicBezTo>
                  <a:cubicBezTo>
                    <a:pt x="76" y="212"/>
                    <a:pt x="51" y="246"/>
                    <a:pt x="81" y="213"/>
                  </a:cubicBezTo>
                  <a:cubicBezTo>
                    <a:pt x="95" y="230"/>
                    <a:pt x="95" y="230"/>
                    <a:pt x="95" y="230"/>
                  </a:cubicBezTo>
                  <a:cubicBezTo>
                    <a:pt x="110" y="234"/>
                    <a:pt x="110" y="234"/>
                    <a:pt x="110" y="234"/>
                  </a:cubicBezTo>
                  <a:cubicBezTo>
                    <a:pt x="121" y="230"/>
                    <a:pt x="121" y="230"/>
                    <a:pt x="121" y="230"/>
                  </a:cubicBezTo>
                  <a:cubicBezTo>
                    <a:pt x="129" y="224"/>
                    <a:pt x="129" y="224"/>
                    <a:pt x="129" y="224"/>
                  </a:cubicBezTo>
                  <a:cubicBezTo>
                    <a:pt x="139" y="228"/>
                    <a:pt x="139" y="228"/>
                    <a:pt x="139" y="228"/>
                  </a:cubicBezTo>
                  <a:cubicBezTo>
                    <a:pt x="157" y="223"/>
                    <a:pt x="157" y="223"/>
                    <a:pt x="157" y="223"/>
                  </a:cubicBezTo>
                  <a:cubicBezTo>
                    <a:pt x="164" y="206"/>
                    <a:pt x="164" y="206"/>
                    <a:pt x="164" y="206"/>
                  </a:cubicBezTo>
                  <a:cubicBezTo>
                    <a:pt x="174" y="208"/>
                    <a:pt x="174" y="208"/>
                    <a:pt x="174" y="208"/>
                  </a:cubicBezTo>
                  <a:cubicBezTo>
                    <a:pt x="186" y="199"/>
                    <a:pt x="186" y="199"/>
                    <a:pt x="186" y="199"/>
                  </a:cubicBezTo>
                  <a:cubicBezTo>
                    <a:pt x="193" y="201"/>
                    <a:pt x="193" y="201"/>
                    <a:pt x="193" y="201"/>
                  </a:cubicBezTo>
                  <a:cubicBezTo>
                    <a:pt x="204" y="188"/>
                    <a:pt x="204" y="188"/>
                    <a:pt x="204" y="188"/>
                  </a:cubicBezTo>
                  <a:cubicBezTo>
                    <a:pt x="205" y="177"/>
                    <a:pt x="205" y="177"/>
                    <a:pt x="205" y="177"/>
                  </a:cubicBezTo>
                  <a:cubicBezTo>
                    <a:pt x="202" y="172"/>
                    <a:pt x="202" y="172"/>
                    <a:pt x="202" y="172"/>
                  </a:cubicBezTo>
                  <a:cubicBezTo>
                    <a:pt x="230" y="110"/>
                    <a:pt x="227" y="117"/>
                    <a:pt x="230" y="91"/>
                  </a:cubicBezTo>
                  <a:cubicBezTo>
                    <a:pt x="233" y="90"/>
                    <a:pt x="233" y="90"/>
                    <a:pt x="233" y="90"/>
                  </a:cubicBezTo>
                  <a:cubicBezTo>
                    <a:pt x="237" y="97"/>
                    <a:pt x="237" y="97"/>
                    <a:pt x="237" y="97"/>
                  </a:cubicBezTo>
                  <a:cubicBezTo>
                    <a:pt x="243" y="102"/>
                    <a:pt x="243" y="102"/>
                    <a:pt x="243" y="102"/>
                  </a:cubicBezTo>
                  <a:cubicBezTo>
                    <a:pt x="259" y="101"/>
                    <a:pt x="259" y="101"/>
                    <a:pt x="259" y="101"/>
                  </a:cubicBezTo>
                  <a:cubicBezTo>
                    <a:pt x="266" y="68"/>
                    <a:pt x="266" y="68"/>
                    <a:pt x="266" y="68"/>
                  </a:cubicBezTo>
                  <a:cubicBezTo>
                    <a:pt x="278" y="66"/>
                    <a:pt x="278" y="66"/>
                    <a:pt x="278" y="66"/>
                  </a:cubicBezTo>
                  <a:cubicBezTo>
                    <a:pt x="281" y="56"/>
                    <a:pt x="281" y="56"/>
                    <a:pt x="281" y="56"/>
                  </a:cubicBezTo>
                  <a:cubicBezTo>
                    <a:pt x="292" y="47"/>
                    <a:pt x="292" y="47"/>
                    <a:pt x="292" y="47"/>
                  </a:cubicBezTo>
                  <a:cubicBezTo>
                    <a:pt x="298" y="36"/>
                    <a:pt x="295" y="42"/>
                    <a:pt x="304" y="21"/>
                  </a:cubicBezTo>
                  <a:cubicBezTo>
                    <a:pt x="304" y="3"/>
                    <a:pt x="304" y="3"/>
                    <a:pt x="304" y="3"/>
                  </a:cubicBezTo>
                  <a:cubicBezTo>
                    <a:pt x="322" y="10"/>
                    <a:pt x="313" y="6"/>
                    <a:pt x="345" y="21"/>
                  </a:cubicBezTo>
                  <a:cubicBezTo>
                    <a:pt x="346" y="0"/>
                    <a:pt x="346" y="0"/>
                    <a:pt x="346" y="0"/>
                  </a:cubicBezTo>
                  <a:cubicBezTo>
                    <a:pt x="360" y="5"/>
                    <a:pt x="360" y="5"/>
                    <a:pt x="360" y="5"/>
                  </a:cubicBezTo>
                  <a:cubicBezTo>
                    <a:pt x="357" y="16"/>
                    <a:pt x="357" y="16"/>
                    <a:pt x="357" y="16"/>
                  </a:cubicBezTo>
                  <a:cubicBezTo>
                    <a:pt x="392" y="29"/>
                    <a:pt x="392" y="29"/>
                    <a:pt x="392" y="29"/>
                  </a:cubicBezTo>
                  <a:cubicBezTo>
                    <a:pt x="397" y="36"/>
                    <a:pt x="397" y="36"/>
                    <a:pt x="397" y="36"/>
                  </a:cubicBezTo>
                  <a:cubicBezTo>
                    <a:pt x="394" y="49"/>
                    <a:pt x="394" y="49"/>
                    <a:pt x="394" y="49"/>
                  </a:cubicBezTo>
                  <a:cubicBezTo>
                    <a:pt x="389" y="54"/>
                    <a:pt x="389" y="54"/>
                    <a:pt x="389" y="54"/>
                  </a:cubicBezTo>
                  <a:cubicBezTo>
                    <a:pt x="387" y="61"/>
                    <a:pt x="387" y="61"/>
                    <a:pt x="387" y="61"/>
                  </a:cubicBezTo>
                  <a:cubicBezTo>
                    <a:pt x="389" y="71"/>
                    <a:pt x="389" y="71"/>
                    <a:pt x="389" y="71"/>
                  </a:cubicBezTo>
                  <a:cubicBezTo>
                    <a:pt x="407" y="83"/>
                    <a:pt x="431" y="87"/>
                    <a:pt x="444" y="89"/>
                  </a:cubicBezTo>
                  <a:cubicBezTo>
                    <a:pt x="452" y="98"/>
                    <a:pt x="452" y="98"/>
                    <a:pt x="452" y="98"/>
                  </a:cubicBezTo>
                  <a:cubicBezTo>
                    <a:pt x="465" y="99"/>
                    <a:pt x="465" y="99"/>
                    <a:pt x="465" y="99"/>
                  </a:cubicBezTo>
                  <a:cubicBezTo>
                    <a:pt x="469" y="104"/>
                    <a:pt x="469" y="104"/>
                    <a:pt x="469" y="104"/>
                  </a:cubicBezTo>
                  <a:cubicBezTo>
                    <a:pt x="467" y="123"/>
                    <a:pt x="467" y="123"/>
                    <a:pt x="467" y="123"/>
                  </a:cubicBezTo>
                  <a:cubicBezTo>
                    <a:pt x="473" y="127"/>
                    <a:pt x="473" y="127"/>
                    <a:pt x="473" y="127"/>
                  </a:cubicBezTo>
                  <a:cubicBezTo>
                    <a:pt x="471" y="135"/>
                    <a:pt x="471" y="135"/>
                    <a:pt x="471" y="135"/>
                  </a:cubicBezTo>
                  <a:cubicBezTo>
                    <a:pt x="476" y="138"/>
                    <a:pt x="476" y="138"/>
                    <a:pt x="476" y="138"/>
                  </a:cubicBezTo>
                  <a:cubicBezTo>
                    <a:pt x="475" y="144"/>
                    <a:pt x="475" y="144"/>
                    <a:pt x="475" y="144"/>
                  </a:cubicBezTo>
                  <a:cubicBezTo>
                    <a:pt x="464" y="143"/>
                    <a:pt x="464" y="143"/>
                    <a:pt x="464" y="143"/>
                  </a:cubicBezTo>
                  <a:cubicBezTo>
                    <a:pt x="464" y="150"/>
                    <a:pt x="464" y="150"/>
                    <a:pt x="464" y="150"/>
                  </a:cubicBezTo>
                  <a:cubicBezTo>
                    <a:pt x="474" y="156"/>
                    <a:pt x="474" y="156"/>
                    <a:pt x="474" y="156"/>
                  </a:cubicBezTo>
                  <a:cubicBezTo>
                    <a:pt x="474" y="161"/>
                    <a:pt x="474" y="161"/>
                    <a:pt x="474" y="161"/>
                  </a:cubicBezTo>
                  <a:cubicBezTo>
                    <a:pt x="481" y="168"/>
                    <a:pt x="481" y="168"/>
                    <a:pt x="481" y="168"/>
                  </a:cubicBezTo>
                  <a:cubicBezTo>
                    <a:pt x="483" y="178"/>
                    <a:pt x="483" y="178"/>
                    <a:pt x="483" y="178"/>
                  </a:cubicBezTo>
                  <a:cubicBezTo>
                    <a:pt x="473" y="184"/>
                    <a:pt x="473" y="184"/>
                    <a:pt x="473" y="184"/>
                  </a:cubicBezTo>
                  <a:cubicBezTo>
                    <a:pt x="479" y="190"/>
                    <a:pt x="479" y="190"/>
                    <a:pt x="479" y="190"/>
                  </a:cubicBezTo>
                  <a:cubicBezTo>
                    <a:pt x="502" y="183"/>
                    <a:pt x="502" y="183"/>
                    <a:pt x="502" y="183"/>
                  </a:cubicBezTo>
                  <a:cubicBezTo>
                    <a:pt x="517" y="208"/>
                    <a:pt x="517" y="208"/>
                    <a:pt x="517" y="208"/>
                  </a:cubicBezTo>
                  <a:cubicBezTo>
                    <a:pt x="406" y="232"/>
                    <a:pt x="171" y="287"/>
                    <a:pt x="107" y="27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50">
              <a:extLst>
                <a:ext uri="{FF2B5EF4-FFF2-40B4-BE49-F238E27FC236}">
                  <a16:creationId xmlns:a16="http://schemas.microsoft.com/office/drawing/2014/main" id="{0F2974CD-4BB4-4A5C-9B31-A9693DAB5488}"/>
                </a:ext>
              </a:extLst>
            </p:cNvPr>
            <p:cNvSpPr>
              <a:spLocks/>
            </p:cNvSpPr>
            <p:nvPr/>
          </p:nvSpPr>
          <p:spPr bwMode="auto">
            <a:xfrm>
              <a:off x="16144223" y="6070793"/>
              <a:ext cx="306396" cy="591126"/>
            </a:xfrm>
            <a:custGeom>
              <a:avLst/>
              <a:gdLst>
                <a:gd name="T0" fmla="*/ 16 w 113"/>
                <a:gd name="T1" fmla="*/ 94 h 218"/>
                <a:gd name="T2" fmla="*/ 12 w 113"/>
                <a:gd name="T3" fmla="*/ 110 h 218"/>
                <a:gd name="T4" fmla="*/ 25 w 113"/>
                <a:gd name="T5" fmla="*/ 137 h 218"/>
                <a:gd name="T6" fmla="*/ 22 w 113"/>
                <a:gd name="T7" fmla="*/ 147 h 218"/>
                <a:gd name="T8" fmla="*/ 36 w 113"/>
                <a:gd name="T9" fmla="*/ 153 h 218"/>
                <a:gd name="T10" fmla="*/ 47 w 113"/>
                <a:gd name="T11" fmla="*/ 196 h 218"/>
                <a:gd name="T12" fmla="*/ 47 w 113"/>
                <a:gd name="T13" fmla="*/ 218 h 218"/>
                <a:gd name="T14" fmla="*/ 93 w 113"/>
                <a:gd name="T15" fmla="*/ 209 h 218"/>
                <a:gd name="T16" fmla="*/ 89 w 113"/>
                <a:gd name="T17" fmla="*/ 205 h 218"/>
                <a:gd name="T18" fmla="*/ 92 w 113"/>
                <a:gd name="T19" fmla="*/ 180 h 218"/>
                <a:gd name="T20" fmla="*/ 88 w 113"/>
                <a:gd name="T21" fmla="*/ 174 h 218"/>
                <a:gd name="T22" fmla="*/ 92 w 113"/>
                <a:gd name="T23" fmla="*/ 84 h 218"/>
                <a:gd name="T24" fmla="*/ 88 w 113"/>
                <a:gd name="T25" fmla="*/ 77 h 218"/>
                <a:gd name="T26" fmla="*/ 88 w 113"/>
                <a:gd name="T27" fmla="*/ 71 h 218"/>
                <a:gd name="T28" fmla="*/ 99 w 113"/>
                <a:gd name="T29" fmla="*/ 66 h 218"/>
                <a:gd name="T30" fmla="*/ 113 w 113"/>
                <a:gd name="T31" fmla="*/ 49 h 218"/>
                <a:gd name="T32" fmla="*/ 113 w 113"/>
                <a:gd name="T33" fmla="*/ 34 h 218"/>
                <a:gd name="T34" fmla="*/ 106 w 113"/>
                <a:gd name="T35" fmla="*/ 24 h 218"/>
                <a:gd name="T36" fmla="*/ 104 w 113"/>
                <a:gd name="T37" fmla="*/ 0 h 218"/>
                <a:gd name="T38" fmla="*/ 0 w 113"/>
                <a:gd name="T39" fmla="*/ 28 h 218"/>
                <a:gd name="T40" fmla="*/ 16 w 113"/>
                <a:gd name="T41" fmla="*/ 9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3" h="218">
                  <a:moveTo>
                    <a:pt x="16" y="94"/>
                  </a:moveTo>
                  <a:cubicBezTo>
                    <a:pt x="12" y="110"/>
                    <a:pt x="12" y="110"/>
                    <a:pt x="12" y="110"/>
                  </a:cubicBezTo>
                  <a:cubicBezTo>
                    <a:pt x="24" y="131"/>
                    <a:pt x="21" y="125"/>
                    <a:pt x="25" y="137"/>
                  </a:cubicBezTo>
                  <a:cubicBezTo>
                    <a:pt x="22" y="147"/>
                    <a:pt x="22" y="147"/>
                    <a:pt x="22" y="147"/>
                  </a:cubicBezTo>
                  <a:cubicBezTo>
                    <a:pt x="36" y="153"/>
                    <a:pt x="36" y="153"/>
                    <a:pt x="36" y="153"/>
                  </a:cubicBezTo>
                  <a:cubicBezTo>
                    <a:pt x="47" y="196"/>
                    <a:pt x="47" y="196"/>
                    <a:pt x="47" y="196"/>
                  </a:cubicBezTo>
                  <a:cubicBezTo>
                    <a:pt x="47" y="218"/>
                    <a:pt x="47" y="218"/>
                    <a:pt x="47" y="218"/>
                  </a:cubicBezTo>
                  <a:cubicBezTo>
                    <a:pt x="93" y="209"/>
                    <a:pt x="93" y="209"/>
                    <a:pt x="93" y="209"/>
                  </a:cubicBezTo>
                  <a:cubicBezTo>
                    <a:pt x="89" y="205"/>
                    <a:pt x="89" y="205"/>
                    <a:pt x="89" y="205"/>
                  </a:cubicBezTo>
                  <a:cubicBezTo>
                    <a:pt x="92" y="195"/>
                    <a:pt x="91" y="201"/>
                    <a:pt x="92" y="180"/>
                  </a:cubicBezTo>
                  <a:cubicBezTo>
                    <a:pt x="88" y="174"/>
                    <a:pt x="88" y="174"/>
                    <a:pt x="88" y="174"/>
                  </a:cubicBezTo>
                  <a:cubicBezTo>
                    <a:pt x="91" y="107"/>
                    <a:pt x="92" y="154"/>
                    <a:pt x="92" y="84"/>
                  </a:cubicBezTo>
                  <a:cubicBezTo>
                    <a:pt x="88" y="77"/>
                    <a:pt x="88" y="77"/>
                    <a:pt x="88" y="77"/>
                  </a:cubicBezTo>
                  <a:cubicBezTo>
                    <a:pt x="88" y="71"/>
                    <a:pt x="88" y="71"/>
                    <a:pt x="88" y="71"/>
                  </a:cubicBezTo>
                  <a:cubicBezTo>
                    <a:pt x="99" y="66"/>
                    <a:pt x="99" y="66"/>
                    <a:pt x="99" y="66"/>
                  </a:cubicBezTo>
                  <a:cubicBezTo>
                    <a:pt x="113" y="49"/>
                    <a:pt x="113" y="49"/>
                    <a:pt x="113" y="49"/>
                  </a:cubicBezTo>
                  <a:cubicBezTo>
                    <a:pt x="113" y="34"/>
                    <a:pt x="113" y="34"/>
                    <a:pt x="113" y="34"/>
                  </a:cubicBezTo>
                  <a:cubicBezTo>
                    <a:pt x="106" y="24"/>
                    <a:pt x="106" y="24"/>
                    <a:pt x="106" y="24"/>
                  </a:cubicBezTo>
                  <a:cubicBezTo>
                    <a:pt x="104" y="0"/>
                    <a:pt x="104" y="0"/>
                    <a:pt x="104" y="0"/>
                  </a:cubicBezTo>
                  <a:cubicBezTo>
                    <a:pt x="0" y="28"/>
                    <a:pt x="0" y="28"/>
                    <a:pt x="0" y="28"/>
                  </a:cubicBezTo>
                  <a:cubicBezTo>
                    <a:pt x="7" y="76"/>
                    <a:pt x="8" y="43"/>
                    <a:pt x="16" y="9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51">
              <a:extLst>
                <a:ext uri="{FF2B5EF4-FFF2-40B4-BE49-F238E27FC236}">
                  <a16:creationId xmlns:a16="http://schemas.microsoft.com/office/drawing/2014/main" id="{F4090F8A-9C6A-4A29-AB4F-0F88D0658956}"/>
                </a:ext>
              </a:extLst>
            </p:cNvPr>
            <p:cNvSpPr>
              <a:spLocks noEditPoints="1"/>
            </p:cNvSpPr>
            <p:nvPr/>
          </p:nvSpPr>
          <p:spPr bwMode="auto">
            <a:xfrm>
              <a:off x="7741578" y="5061857"/>
              <a:ext cx="1259624" cy="919186"/>
            </a:xfrm>
            <a:custGeom>
              <a:avLst/>
              <a:gdLst>
                <a:gd name="T0" fmla="*/ 56 w 464"/>
                <a:gd name="T1" fmla="*/ 228 h 339"/>
                <a:gd name="T2" fmla="*/ 38 w 464"/>
                <a:gd name="T3" fmla="*/ 215 h 339"/>
                <a:gd name="T4" fmla="*/ 9 w 464"/>
                <a:gd name="T5" fmla="*/ 215 h 339"/>
                <a:gd name="T6" fmla="*/ 1 w 464"/>
                <a:gd name="T7" fmla="*/ 192 h 339"/>
                <a:gd name="T8" fmla="*/ 18 w 464"/>
                <a:gd name="T9" fmla="*/ 174 h 339"/>
                <a:gd name="T10" fmla="*/ 9 w 464"/>
                <a:gd name="T11" fmla="*/ 155 h 339"/>
                <a:gd name="T12" fmla="*/ 15 w 464"/>
                <a:gd name="T13" fmla="*/ 142 h 339"/>
                <a:gd name="T14" fmla="*/ 12 w 464"/>
                <a:gd name="T15" fmla="*/ 70 h 339"/>
                <a:gd name="T16" fmla="*/ 14 w 464"/>
                <a:gd name="T17" fmla="*/ 20 h 339"/>
                <a:gd name="T18" fmla="*/ 86 w 464"/>
                <a:gd name="T19" fmla="*/ 62 h 339"/>
                <a:gd name="T20" fmla="*/ 120 w 464"/>
                <a:gd name="T21" fmla="*/ 72 h 339"/>
                <a:gd name="T22" fmla="*/ 134 w 464"/>
                <a:gd name="T23" fmla="*/ 52 h 339"/>
                <a:gd name="T24" fmla="*/ 127 w 464"/>
                <a:gd name="T25" fmla="*/ 66 h 339"/>
                <a:gd name="T26" fmla="*/ 133 w 464"/>
                <a:gd name="T27" fmla="*/ 80 h 339"/>
                <a:gd name="T28" fmla="*/ 146 w 464"/>
                <a:gd name="T29" fmla="*/ 97 h 339"/>
                <a:gd name="T30" fmla="*/ 143 w 464"/>
                <a:gd name="T31" fmla="*/ 86 h 339"/>
                <a:gd name="T32" fmla="*/ 144 w 464"/>
                <a:gd name="T33" fmla="*/ 66 h 339"/>
                <a:gd name="T34" fmla="*/ 141 w 464"/>
                <a:gd name="T35" fmla="*/ 50 h 339"/>
                <a:gd name="T36" fmla="*/ 135 w 464"/>
                <a:gd name="T37" fmla="*/ 6 h 339"/>
                <a:gd name="T38" fmla="*/ 141 w 464"/>
                <a:gd name="T39" fmla="*/ 0 h 339"/>
                <a:gd name="T40" fmla="*/ 412 w 464"/>
                <a:gd name="T41" fmla="*/ 339 h 339"/>
                <a:gd name="T42" fmla="*/ 237 w 464"/>
                <a:gd name="T43" fmla="*/ 305 h 339"/>
                <a:gd name="T44" fmla="*/ 198 w 464"/>
                <a:gd name="T45" fmla="*/ 312 h 339"/>
                <a:gd name="T46" fmla="*/ 181 w 464"/>
                <a:gd name="T47" fmla="*/ 307 h 339"/>
                <a:gd name="T48" fmla="*/ 158 w 464"/>
                <a:gd name="T49" fmla="*/ 301 h 339"/>
                <a:gd name="T50" fmla="*/ 105 w 464"/>
                <a:gd name="T51" fmla="*/ 294 h 339"/>
                <a:gd name="T52" fmla="*/ 64 w 464"/>
                <a:gd name="T53" fmla="*/ 280 h 339"/>
                <a:gd name="T54" fmla="*/ 103 w 464"/>
                <a:gd name="T55" fmla="*/ 23 h 339"/>
                <a:gd name="T56" fmla="*/ 113 w 464"/>
                <a:gd name="T57" fmla="*/ 28 h 339"/>
                <a:gd name="T58" fmla="*/ 129 w 464"/>
                <a:gd name="T59" fmla="*/ 22 h 339"/>
                <a:gd name="T60" fmla="*/ 126 w 464"/>
                <a:gd name="T61" fmla="*/ 34 h 339"/>
                <a:gd name="T62" fmla="*/ 125 w 464"/>
                <a:gd name="T63" fmla="*/ 46 h 339"/>
                <a:gd name="T64" fmla="*/ 115 w 464"/>
                <a:gd name="T65" fmla="*/ 34 h 339"/>
                <a:gd name="T66" fmla="*/ 111 w 464"/>
                <a:gd name="T67" fmla="*/ 42 h 339"/>
                <a:gd name="T68" fmla="*/ 103 w 464"/>
                <a:gd name="T69" fmla="*/ 23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4" h="339">
                  <a:moveTo>
                    <a:pt x="65" y="245"/>
                  </a:moveTo>
                  <a:cubicBezTo>
                    <a:pt x="56" y="228"/>
                    <a:pt x="56" y="228"/>
                    <a:pt x="56" y="228"/>
                  </a:cubicBezTo>
                  <a:cubicBezTo>
                    <a:pt x="39" y="225"/>
                    <a:pt x="39" y="225"/>
                    <a:pt x="39" y="225"/>
                  </a:cubicBezTo>
                  <a:cubicBezTo>
                    <a:pt x="38" y="215"/>
                    <a:pt x="38" y="215"/>
                    <a:pt x="38" y="215"/>
                  </a:cubicBezTo>
                  <a:cubicBezTo>
                    <a:pt x="26" y="212"/>
                    <a:pt x="30" y="213"/>
                    <a:pt x="16" y="211"/>
                  </a:cubicBezTo>
                  <a:cubicBezTo>
                    <a:pt x="9" y="215"/>
                    <a:pt x="9" y="215"/>
                    <a:pt x="9" y="215"/>
                  </a:cubicBezTo>
                  <a:cubicBezTo>
                    <a:pt x="0" y="203"/>
                    <a:pt x="0" y="203"/>
                    <a:pt x="0" y="203"/>
                  </a:cubicBezTo>
                  <a:cubicBezTo>
                    <a:pt x="1" y="192"/>
                    <a:pt x="1" y="192"/>
                    <a:pt x="1" y="192"/>
                  </a:cubicBezTo>
                  <a:cubicBezTo>
                    <a:pt x="12" y="190"/>
                    <a:pt x="12" y="190"/>
                    <a:pt x="12" y="190"/>
                  </a:cubicBezTo>
                  <a:cubicBezTo>
                    <a:pt x="18" y="174"/>
                    <a:pt x="18" y="174"/>
                    <a:pt x="18" y="174"/>
                  </a:cubicBezTo>
                  <a:cubicBezTo>
                    <a:pt x="8" y="170"/>
                    <a:pt x="8" y="170"/>
                    <a:pt x="8" y="170"/>
                  </a:cubicBezTo>
                  <a:cubicBezTo>
                    <a:pt x="9" y="155"/>
                    <a:pt x="9" y="155"/>
                    <a:pt x="9" y="155"/>
                  </a:cubicBezTo>
                  <a:cubicBezTo>
                    <a:pt x="26" y="153"/>
                    <a:pt x="26" y="153"/>
                    <a:pt x="26" y="153"/>
                  </a:cubicBezTo>
                  <a:cubicBezTo>
                    <a:pt x="15" y="142"/>
                    <a:pt x="15" y="142"/>
                    <a:pt x="15" y="142"/>
                  </a:cubicBezTo>
                  <a:cubicBezTo>
                    <a:pt x="9" y="114"/>
                    <a:pt x="9" y="114"/>
                    <a:pt x="9" y="114"/>
                  </a:cubicBezTo>
                  <a:cubicBezTo>
                    <a:pt x="12" y="99"/>
                    <a:pt x="12" y="108"/>
                    <a:pt x="12" y="70"/>
                  </a:cubicBezTo>
                  <a:cubicBezTo>
                    <a:pt x="5" y="58"/>
                    <a:pt x="5" y="58"/>
                    <a:pt x="5" y="58"/>
                  </a:cubicBezTo>
                  <a:cubicBezTo>
                    <a:pt x="14" y="20"/>
                    <a:pt x="14" y="20"/>
                    <a:pt x="14" y="20"/>
                  </a:cubicBezTo>
                  <a:cubicBezTo>
                    <a:pt x="22" y="22"/>
                    <a:pt x="22" y="22"/>
                    <a:pt x="22" y="22"/>
                  </a:cubicBezTo>
                  <a:cubicBezTo>
                    <a:pt x="32" y="34"/>
                    <a:pt x="47" y="55"/>
                    <a:pt x="86" y="62"/>
                  </a:cubicBezTo>
                  <a:cubicBezTo>
                    <a:pt x="100" y="70"/>
                    <a:pt x="94" y="67"/>
                    <a:pt x="111" y="72"/>
                  </a:cubicBezTo>
                  <a:cubicBezTo>
                    <a:pt x="120" y="72"/>
                    <a:pt x="120" y="72"/>
                    <a:pt x="120" y="72"/>
                  </a:cubicBezTo>
                  <a:cubicBezTo>
                    <a:pt x="120" y="62"/>
                    <a:pt x="120" y="62"/>
                    <a:pt x="120" y="62"/>
                  </a:cubicBezTo>
                  <a:cubicBezTo>
                    <a:pt x="127" y="56"/>
                    <a:pt x="124" y="59"/>
                    <a:pt x="134" y="52"/>
                  </a:cubicBezTo>
                  <a:cubicBezTo>
                    <a:pt x="135" y="58"/>
                    <a:pt x="135" y="55"/>
                    <a:pt x="136" y="64"/>
                  </a:cubicBezTo>
                  <a:cubicBezTo>
                    <a:pt x="127" y="66"/>
                    <a:pt x="127" y="66"/>
                    <a:pt x="127" y="66"/>
                  </a:cubicBezTo>
                  <a:cubicBezTo>
                    <a:pt x="126" y="74"/>
                    <a:pt x="126" y="74"/>
                    <a:pt x="126" y="74"/>
                  </a:cubicBezTo>
                  <a:cubicBezTo>
                    <a:pt x="133" y="80"/>
                    <a:pt x="133" y="80"/>
                    <a:pt x="133" y="80"/>
                  </a:cubicBezTo>
                  <a:cubicBezTo>
                    <a:pt x="138" y="92"/>
                    <a:pt x="137" y="88"/>
                    <a:pt x="140" y="98"/>
                  </a:cubicBezTo>
                  <a:cubicBezTo>
                    <a:pt x="146" y="97"/>
                    <a:pt x="146" y="97"/>
                    <a:pt x="146" y="97"/>
                  </a:cubicBezTo>
                  <a:cubicBezTo>
                    <a:pt x="147" y="92"/>
                    <a:pt x="147" y="92"/>
                    <a:pt x="147" y="92"/>
                  </a:cubicBezTo>
                  <a:cubicBezTo>
                    <a:pt x="143" y="86"/>
                    <a:pt x="143" y="86"/>
                    <a:pt x="143" y="86"/>
                  </a:cubicBezTo>
                  <a:cubicBezTo>
                    <a:pt x="141" y="74"/>
                    <a:pt x="141" y="74"/>
                    <a:pt x="141" y="74"/>
                  </a:cubicBezTo>
                  <a:cubicBezTo>
                    <a:pt x="144" y="66"/>
                    <a:pt x="144" y="66"/>
                    <a:pt x="144" y="66"/>
                  </a:cubicBezTo>
                  <a:cubicBezTo>
                    <a:pt x="141" y="60"/>
                    <a:pt x="141" y="60"/>
                    <a:pt x="141" y="60"/>
                  </a:cubicBezTo>
                  <a:cubicBezTo>
                    <a:pt x="141" y="50"/>
                    <a:pt x="141" y="50"/>
                    <a:pt x="141" y="50"/>
                  </a:cubicBezTo>
                  <a:cubicBezTo>
                    <a:pt x="149" y="36"/>
                    <a:pt x="149" y="36"/>
                    <a:pt x="149" y="36"/>
                  </a:cubicBezTo>
                  <a:cubicBezTo>
                    <a:pt x="143" y="23"/>
                    <a:pt x="146" y="29"/>
                    <a:pt x="135" y="6"/>
                  </a:cubicBezTo>
                  <a:cubicBezTo>
                    <a:pt x="136" y="3"/>
                    <a:pt x="136" y="3"/>
                    <a:pt x="136" y="3"/>
                  </a:cubicBezTo>
                  <a:cubicBezTo>
                    <a:pt x="141" y="0"/>
                    <a:pt x="141" y="0"/>
                    <a:pt x="141" y="0"/>
                  </a:cubicBezTo>
                  <a:cubicBezTo>
                    <a:pt x="184" y="14"/>
                    <a:pt x="355" y="58"/>
                    <a:pt x="464" y="84"/>
                  </a:cubicBezTo>
                  <a:cubicBezTo>
                    <a:pt x="450" y="136"/>
                    <a:pt x="415" y="264"/>
                    <a:pt x="412" y="339"/>
                  </a:cubicBezTo>
                  <a:cubicBezTo>
                    <a:pt x="291" y="304"/>
                    <a:pt x="303" y="310"/>
                    <a:pt x="241" y="311"/>
                  </a:cubicBezTo>
                  <a:cubicBezTo>
                    <a:pt x="237" y="305"/>
                    <a:pt x="237" y="305"/>
                    <a:pt x="237" y="305"/>
                  </a:cubicBezTo>
                  <a:cubicBezTo>
                    <a:pt x="214" y="314"/>
                    <a:pt x="214" y="314"/>
                    <a:pt x="214" y="314"/>
                  </a:cubicBezTo>
                  <a:cubicBezTo>
                    <a:pt x="198" y="312"/>
                    <a:pt x="198" y="312"/>
                    <a:pt x="198" y="312"/>
                  </a:cubicBezTo>
                  <a:cubicBezTo>
                    <a:pt x="188" y="305"/>
                    <a:pt x="188" y="305"/>
                    <a:pt x="188" y="305"/>
                  </a:cubicBezTo>
                  <a:cubicBezTo>
                    <a:pt x="181" y="307"/>
                    <a:pt x="181" y="307"/>
                    <a:pt x="181" y="307"/>
                  </a:cubicBezTo>
                  <a:cubicBezTo>
                    <a:pt x="164" y="306"/>
                    <a:pt x="164" y="306"/>
                    <a:pt x="164" y="306"/>
                  </a:cubicBezTo>
                  <a:cubicBezTo>
                    <a:pt x="158" y="301"/>
                    <a:pt x="158" y="301"/>
                    <a:pt x="158" y="301"/>
                  </a:cubicBezTo>
                  <a:cubicBezTo>
                    <a:pt x="119" y="287"/>
                    <a:pt x="155" y="300"/>
                    <a:pt x="113" y="288"/>
                  </a:cubicBezTo>
                  <a:cubicBezTo>
                    <a:pt x="105" y="294"/>
                    <a:pt x="105" y="294"/>
                    <a:pt x="105" y="294"/>
                  </a:cubicBezTo>
                  <a:cubicBezTo>
                    <a:pt x="83" y="293"/>
                    <a:pt x="83" y="293"/>
                    <a:pt x="83" y="293"/>
                  </a:cubicBezTo>
                  <a:cubicBezTo>
                    <a:pt x="64" y="280"/>
                    <a:pt x="64" y="280"/>
                    <a:pt x="64" y="280"/>
                  </a:cubicBezTo>
                  <a:lnTo>
                    <a:pt x="65" y="245"/>
                  </a:lnTo>
                  <a:close/>
                  <a:moveTo>
                    <a:pt x="103" y="23"/>
                  </a:moveTo>
                  <a:cubicBezTo>
                    <a:pt x="111" y="22"/>
                    <a:pt x="111" y="22"/>
                    <a:pt x="111" y="22"/>
                  </a:cubicBezTo>
                  <a:cubicBezTo>
                    <a:pt x="113" y="28"/>
                    <a:pt x="113" y="28"/>
                    <a:pt x="113" y="28"/>
                  </a:cubicBezTo>
                  <a:cubicBezTo>
                    <a:pt x="119" y="22"/>
                    <a:pt x="119" y="22"/>
                    <a:pt x="119" y="22"/>
                  </a:cubicBezTo>
                  <a:cubicBezTo>
                    <a:pt x="129" y="22"/>
                    <a:pt x="129" y="22"/>
                    <a:pt x="129" y="22"/>
                  </a:cubicBezTo>
                  <a:cubicBezTo>
                    <a:pt x="132" y="28"/>
                    <a:pt x="132" y="28"/>
                    <a:pt x="132" y="28"/>
                  </a:cubicBezTo>
                  <a:cubicBezTo>
                    <a:pt x="126" y="34"/>
                    <a:pt x="126" y="34"/>
                    <a:pt x="126" y="34"/>
                  </a:cubicBezTo>
                  <a:cubicBezTo>
                    <a:pt x="128" y="38"/>
                    <a:pt x="128" y="38"/>
                    <a:pt x="128" y="38"/>
                  </a:cubicBezTo>
                  <a:cubicBezTo>
                    <a:pt x="125" y="46"/>
                    <a:pt x="125" y="46"/>
                    <a:pt x="125" y="46"/>
                  </a:cubicBezTo>
                  <a:cubicBezTo>
                    <a:pt x="113" y="49"/>
                    <a:pt x="114" y="48"/>
                    <a:pt x="122" y="36"/>
                  </a:cubicBezTo>
                  <a:cubicBezTo>
                    <a:pt x="115" y="34"/>
                    <a:pt x="115" y="34"/>
                    <a:pt x="115" y="34"/>
                  </a:cubicBezTo>
                  <a:cubicBezTo>
                    <a:pt x="114" y="40"/>
                    <a:pt x="114" y="40"/>
                    <a:pt x="114" y="40"/>
                  </a:cubicBezTo>
                  <a:cubicBezTo>
                    <a:pt x="111" y="42"/>
                    <a:pt x="111" y="42"/>
                    <a:pt x="111" y="42"/>
                  </a:cubicBezTo>
                  <a:cubicBezTo>
                    <a:pt x="105" y="33"/>
                    <a:pt x="105" y="33"/>
                    <a:pt x="105" y="33"/>
                  </a:cubicBezTo>
                  <a:lnTo>
                    <a:pt x="103" y="2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52">
              <a:extLst>
                <a:ext uri="{FF2B5EF4-FFF2-40B4-BE49-F238E27FC236}">
                  <a16:creationId xmlns:a16="http://schemas.microsoft.com/office/drawing/2014/main" id="{44E4C4E2-1B4E-469A-9F1C-A2ABA6BFE2CB}"/>
                </a:ext>
              </a:extLst>
            </p:cNvPr>
            <p:cNvSpPr>
              <a:spLocks/>
            </p:cNvSpPr>
            <p:nvPr/>
          </p:nvSpPr>
          <p:spPr bwMode="auto">
            <a:xfrm>
              <a:off x="12860538" y="6120312"/>
              <a:ext cx="990367" cy="1042982"/>
            </a:xfrm>
            <a:custGeom>
              <a:avLst/>
              <a:gdLst>
                <a:gd name="T0" fmla="*/ 59 w 365"/>
                <a:gd name="T1" fmla="*/ 26 h 384"/>
                <a:gd name="T2" fmla="*/ 128 w 365"/>
                <a:gd name="T3" fmla="*/ 6 h 384"/>
                <a:gd name="T4" fmla="*/ 118 w 365"/>
                <a:gd name="T5" fmla="*/ 32 h 384"/>
                <a:gd name="T6" fmla="*/ 129 w 365"/>
                <a:gd name="T7" fmla="*/ 28 h 384"/>
                <a:gd name="T8" fmla="*/ 142 w 365"/>
                <a:gd name="T9" fmla="*/ 35 h 384"/>
                <a:gd name="T10" fmla="*/ 149 w 365"/>
                <a:gd name="T11" fmla="*/ 32 h 384"/>
                <a:gd name="T12" fmla="*/ 290 w 365"/>
                <a:gd name="T13" fmla="*/ 81 h 384"/>
                <a:gd name="T14" fmla="*/ 311 w 365"/>
                <a:gd name="T15" fmla="*/ 95 h 384"/>
                <a:gd name="T16" fmla="*/ 330 w 365"/>
                <a:gd name="T17" fmla="*/ 145 h 384"/>
                <a:gd name="T18" fmla="*/ 319 w 365"/>
                <a:gd name="T19" fmla="*/ 161 h 384"/>
                <a:gd name="T20" fmla="*/ 306 w 365"/>
                <a:gd name="T21" fmla="*/ 196 h 384"/>
                <a:gd name="T22" fmla="*/ 316 w 365"/>
                <a:gd name="T23" fmla="*/ 190 h 384"/>
                <a:gd name="T24" fmla="*/ 326 w 365"/>
                <a:gd name="T25" fmla="*/ 178 h 384"/>
                <a:gd name="T26" fmla="*/ 364 w 365"/>
                <a:gd name="T27" fmla="*/ 127 h 384"/>
                <a:gd name="T28" fmla="*/ 364 w 365"/>
                <a:gd name="T29" fmla="*/ 140 h 384"/>
                <a:gd name="T30" fmla="*/ 338 w 365"/>
                <a:gd name="T31" fmla="*/ 214 h 384"/>
                <a:gd name="T32" fmla="*/ 340 w 365"/>
                <a:gd name="T33" fmla="*/ 230 h 384"/>
                <a:gd name="T34" fmla="*/ 330 w 365"/>
                <a:gd name="T35" fmla="*/ 246 h 384"/>
                <a:gd name="T36" fmla="*/ 322 w 365"/>
                <a:gd name="T37" fmla="*/ 309 h 384"/>
                <a:gd name="T38" fmla="*/ 335 w 365"/>
                <a:gd name="T39" fmla="*/ 361 h 384"/>
                <a:gd name="T40" fmla="*/ 150 w 365"/>
                <a:gd name="T41" fmla="*/ 384 h 384"/>
                <a:gd name="T42" fmla="*/ 136 w 365"/>
                <a:gd name="T43" fmla="*/ 376 h 384"/>
                <a:gd name="T44" fmla="*/ 116 w 365"/>
                <a:gd name="T45" fmla="*/ 356 h 384"/>
                <a:gd name="T46" fmla="*/ 123 w 365"/>
                <a:gd name="T47" fmla="*/ 330 h 384"/>
                <a:gd name="T48" fmla="*/ 112 w 365"/>
                <a:gd name="T49" fmla="*/ 316 h 384"/>
                <a:gd name="T50" fmla="*/ 98 w 365"/>
                <a:gd name="T51" fmla="*/ 266 h 384"/>
                <a:gd name="T52" fmla="*/ 55 w 365"/>
                <a:gd name="T53" fmla="*/ 226 h 384"/>
                <a:gd name="T54" fmla="*/ 33 w 365"/>
                <a:gd name="T55" fmla="*/ 211 h 384"/>
                <a:gd name="T56" fmla="*/ 8 w 365"/>
                <a:gd name="T57" fmla="*/ 198 h 384"/>
                <a:gd name="T58" fmla="*/ 13 w 365"/>
                <a:gd name="T59" fmla="*/ 144 h 384"/>
                <a:gd name="T60" fmla="*/ 0 w 365"/>
                <a:gd name="T61" fmla="*/ 120 h 384"/>
                <a:gd name="T62" fmla="*/ 34 w 365"/>
                <a:gd name="T63" fmla="*/ 76 h 384"/>
                <a:gd name="T64" fmla="*/ 44 w 365"/>
                <a:gd name="T65" fmla="*/ 21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5" h="384">
                  <a:moveTo>
                    <a:pt x="48" y="24"/>
                  </a:moveTo>
                  <a:cubicBezTo>
                    <a:pt x="59" y="26"/>
                    <a:pt x="59" y="26"/>
                    <a:pt x="59" y="26"/>
                  </a:cubicBezTo>
                  <a:cubicBezTo>
                    <a:pt x="89" y="19"/>
                    <a:pt x="105" y="6"/>
                    <a:pt x="120" y="0"/>
                  </a:cubicBezTo>
                  <a:cubicBezTo>
                    <a:pt x="128" y="6"/>
                    <a:pt x="128" y="6"/>
                    <a:pt x="128" y="6"/>
                  </a:cubicBezTo>
                  <a:cubicBezTo>
                    <a:pt x="117" y="17"/>
                    <a:pt x="115" y="26"/>
                    <a:pt x="114" y="30"/>
                  </a:cubicBezTo>
                  <a:cubicBezTo>
                    <a:pt x="118" y="32"/>
                    <a:pt x="118" y="32"/>
                    <a:pt x="118" y="32"/>
                  </a:cubicBezTo>
                  <a:cubicBezTo>
                    <a:pt x="125" y="28"/>
                    <a:pt x="125" y="28"/>
                    <a:pt x="125" y="28"/>
                  </a:cubicBezTo>
                  <a:cubicBezTo>
                    <a:pt x="129" y="28"/>
                    <a:pt x="129" y="28"/>
                    <a:pt x="129" y="28"/>
                  </a:cubicBezTo>
                  <a:cubicBezTo>
                    <a:pt x="140" y="31"/>
                    <a:pt x="140" y="31"/>
                    <a:pt x="140" y="31"/>
                  </a:cubicBezTo>
                  <a:cubicBezTo>
                    <a:pt x="142" y="35"/>
                    <a:pt x="142" y="35"/>
                    <a:pt x="142" y="35"/>
                  </a:cubicBezTo>
                  <a:cubicBezTo>
                    <a:pt x="147" y="36"/>
                    <a:pt x="147" y="36"/>
                    <a:pt x="147" y="36"/>
                  </a:cubicBezTo>
                  <a:cubicBezTo>
                    <a:pt x="149" y="32"/>
                    <a:pt x="149" y="32"/>
                    <a:pt x="149" y="32"/>
                  </a:cubicBezTo>
                  <a:cubicBezTo>
                    <a:pt x="165" y="53"/>
                    <a:pt x="165" y="53"/>
                    <a:pt x="165" y="53"/>
                  </a:cubicBezTo>
                  <a:cubicBezTo>
                    <a:pt x="241" y="64"/>
                    <a:pt x="190" y="60"/>
                    <a:pt x="290" y="81"/>
                  </a:cubicBezTo>
                  <a:cubicBezTo>
                    <a:pt x="297" y="90"/>
                    <a:pt x="297" y="90"/>
                    <a:pt x="297" y="90"/>
                  </a:cubicBezTo>
                  <a:cubicBezTo>
                    <a:pt x="311" y="95"/>
                    <a:pt x="311" y="95"/>
                    <a:pt x="311" y="95"/>
                  </a:cubicBezTo>
                  <a:cubicBezTo>
                    <a:pt x="318" y="136"/>
                    <a:pt x="318" y="136"/>
                    <a:pt x="318" y="136"/>
                  </a:cubicBezTo>
                  <a:cubicBezTo>
                    <a:pt x="326" y="143"/>
                    <a:pt x="323" y="141"/>
                    <a:pt x="330" y="145"/>
                  </a:cubicBezTo>
                  <a:cubicBezTo>
                    <a:pt x="326" y="154"/>
                    <a:pt x="326" y="154"/>
                    <a:pt x="326" y="154"/>
                  </a:cubicBezTo>
                  <a:cubicBezTo>
                    <a:pt x="319" y="161"/>
                    <a:pt x="319" y="161"/>
                    <a:pt x="319" y="161"/>
                  </a:cubicBezTo>
                  <a:cubicBezTo>
                    <a:pt x="309" y="183"/>
                    <a:pt x="312" y="177"/>
                    <a:pt x="305" y="189"/>
                  </a:cubicBezTo>
                  <a:cubicBezTo>
                    <a:pt x="306" y="196"/>
                    <a:pt x="306" y="196"/>
                    <a:pt x="306" y="196"/>
                  </a:cubicBezTo>
                  <a:cubicBezTo>
                    <a:pt x="312" y="198"/>
                    <a:pt x="312" y="198"/>
                    <a:pt x="312" y="198"/>
                  </a:cubicBezTo>
                  <a:cubicBezTo>
                    <a:pt x="316" y="190"/>
                    <a:pt x="316" y="190"/>
                    <a:pt x="316" y="190"/>
                  </a:cubicBezTo>
                  <a:cubicBezTo>
                    <a:pt x="322" y="187"/>
                    <a:pt x="322" y="187"/>
                    <a:pt x="322" y="187"/>
                  </a:cubicBezTo>
                  <a:cubicBezTo>
                    <a:pt x="326" y="178"/>
                    <a:pt x="326" y="178"/>
                    <a:pt x="326" y="178"/>
                  </a:cubicBezTo>
                  <a:cubicBezTo>
                    <a:pt x="335" y="169"/>
                    <a:pt x="329" y="177"/>
                    <a:pt x="361" y="129"/>
                  </a:cubicBezTo>
                  <a:cubicBezTo>
                    <a:pt x="364" y="127"/>
                    <a:pt x="364" y="127"/>
                    <a:pt x="364" y="127"/>
                  </a:cubicBezTo>
                  <a:cubicBezTo>
                    <a:pt x="365" y="131"/>
                    <a:pt x="365" y="131"/>
                    <a:pt x="365" y="131"/>
                  </a:cubicBezTo>
                  <a:cubicBezTo>
                    <a:pt x="364" y="140"/>
                    <a:pt x="364" y="140"/>
                    <a:pt x="364" y="140"/>
                  </a:cubicBezTo>
                  <a:cubicBezTo>
                    <a:pt x="350" y="174"/>
                    <a:pt x="355" y="162"/>
                    <a:pt x="342" y="190"/>
                  </a:cubicBezTo>
                  <a:cubicBezTo>
                    <a:pt x="340" y="206"/>
                    <a:pt x="341" y="201"/>
                    <a:pt x="338" y="214"/>
                  </a:cubicBezTo>
                  <a:cubicBezTo>
                    <a:pt x="341" y="219"/>
                    <a:pt x="341" y="219"/>
                    <a:pt x="341" y="219"/>
                  </a:cubicBezTo>
                  <a:cubicBezTo>
                    <a:pt x="340" y="230"/>
                    <a:pt x="340" y="230"/>
                    <a:pt x="340" y="230"/>
                  </a:cubicBezTo>
                  <a:cubicBezTo>
                    <a:pt x="332" y="239"/>
                    <a:pt x="332" y="239"/>
                    <a:pt x="332" y="239"/>
                  </a:cubicBezTo>
                  <a:cubicBezTo>
                    <a:pt x="330" y="246"/>
                    <a:pt x="330" y="246"/>
                    <a:pt x="330" y="246"/>
                  </a:cubicBezTo>
                  <a:cubicBezTo>
                    <a:pt x="333" y="264"/>
                    <a:pt x="332" y="258"/>
                    <a:pt x="335" y="274"/>
                  </a:cubicBezTo>
                  <a:cubicBezTo>
                    <a:pt x="326" y="290"/>
                    <a:pt x="332" y="277"/>
                    <a:pt x="322" y="309"/>
                  </a:cubicBezTo>
                  <a:cubicBezTo>
                    <a:pt x="326" y="318"/>
                    <a:pt x="326" y="318"/>
                    <a:pt x="326" y="318"/>
                  </a:cubicBezTo>
                  <a:cubicBezTo>
                    <a:pt x="329" y="348"/>
                    <a:pt x="327" y="339"/>
                    <a:pt x="335" y="361"/>
                  </a:cubicBezTo>
                  <a:cubicBezTo>
                    <a:pt x="334" y="373"/>
                    <a:pt x="334" y="373"/>
                    <a:pt x="334" y="373"/>
                  </a:cubicBezTo>
                  <a:cubicBezTo>
                    <a:pt x="263" y="381"/>
                    <a:pt x="244" y="384"/>
                    <a:pt x="150" y="384"/>
                  </a:cubicBezTo>
                  <a:cubicBezTo>
                    <a:pt x="147" y="378"/>
                    <a:pt x="147" y="378"/>
                    <a:pt x="147" y="378"/>
                  </a:cubicBezTo>
                  <a:cubicBezTo>
                    <a:pt x="136" y="376"/>
                    <a:pt x="136" y="376"/>
                    <a:pt x="136" y="376"/>
                  </a:cubicBezTo>
                  <a:cubicBezTo>
                    <a:pt x="125" y="371"/>
                    <a:pt x="125" y="371"/>
                    <a:pt x="125" y="371"/>
                  </a:cubicBezTo>
                  <a:cubicBezTo>
                    <a:pt x="116" y="356"/>
                    <a:pt x="116" y="356"/>
                    <a:pt x="116" y="356"/>
                  </a:cubicBezTo>
                  <a:cubicBezTo>
                    <a:pt x="115" y="342"/>
                    <a:pt x="115" y="342"/>
                    <a:pt x="115" y="342"/>
                  </a:cubicBezTo>
                  <a:cubicBezTo>
                    <a:pt x="123" y="330"/>
                    <a:pt x="123" y="330"/>
                    <a:pt x="123" y="330"/>
                  </a:cubicBezTo>
                  <a:cubicBezTo>
                    <a:pt x="121" y="325"/>
                    <a:pt x="121" y="325"/>
                    <a:pt x="121" y="325"/>
                  </a:cubicBezTo>
                  <a:cubicBezTo>
                    <a:pt x="112" y="316"/>
                    <a:pt x="112" y="316"/>
                    <a:pt x="112" y="316"/>
                  </a:cubicBezTo>
                  <a:cubicBezTo>
                    <a:pt x="108" y="299"/>
                    <a:pt x="110" y="308"/>
                    <a:pt x="107" y="276"/>
                  </a:cubicBezTo>
                  <a:cubicBezTo>
                    <a:pt x="98" y="266"/>
                    <a:pt x="98" y="266"/>
                    <a:pt x="98" y="266"/>
                  </a:cubicBezTo>
                  <a:cubicBezTo>
                    <a:pt x="70" y="248"/>
                    <a:pt x="70" y="248"/>
                    <a:pt x="70" y="248"/>
                  </a:cubicBezTo>
                  <a:cubicBezTo>
                    <a:pt x="55" y="226"/>
                    <a:pt x="55" y="226"/>
                    <a:pt x="55" y="226"/>
                  </a:cubicBezTo>
                  <a:cubicBezTo>
                    <a:pt x="42" y="222"/>
                    <a:pt x="42" y="222"/>
                    <a:pt x="42" y="222"/>
                  </a:cubicBezTo>
                  <a:cubicBezTo>
                    <a:pt x="33" y="211"/>
                    <a:pt x="33" y="211"/>
                    <a:pt x="33" y="211"/>
                  </a:cubicBezTo>
                  <a:cubicBezTo>
                    <a:pt x="20" y="211"/>
                    <a:pt x="20" y="211"/>
                    <a:pt x="20" y="211"/>
                  </a:cubicBezTo>
                  <a:cubicBezTo>
                    <a:pt x="8" y="198"/>
                    <a:pt x="8" y="198"/>
                    <a:pt x="8" y="198"/>
                  </a:cubicBezTo>
                  <a:cubicBezTo>
                    <a:pt x="6" y="166"/>
                    <a:pt x="6" y="176"/>
                    <a:pt x="7" y="156"/>
                  </a:cubicBezTo>
                  <a:cubicBezTo>
                    <a:pt x="13" y="144"/>
                    <a:pt x="13" y="144"/>
                    <a:pt x="13" y="144"/>
                  </a:cubicBezTo>
                  <a:cubicBezTo>
                    <a:pt x="10" y="131"/>
                    <a:pt x="10" y="131"/>
                    <a:pt x="10" y="131"/>
                  </a:cubicBezTo>
                  <a:cubicBezTo>
                    <a:pt x="0" y="120"/>
                    <a:pt x="0" y="120"/>
                    <a:pt x="0" y="120"/>
                  </a:cubicBezTo>
                  <a:cubicBezTo>
                    <a:pt x="7" y="98"/>
                    <a:pt x="7" y="98"/>
                    <a:pt x="7" y="98"/>
                  </a:cubicBezTo>
                  <a:cubicBezTo>
                    <a:pt x="32" y="80"/>
                    <a:pt x="26" y="85"/>
                    <a:pt x="34" y="76"/>
                  </a:cubicBezTo>
                  <a:cubicBezTo>
                    <a:pt x="33" y="38"/>
                    <a:pt x="33" y="46"/>
                    <a:pt x="34" y="32"/>
                  </a:cubicBezTo>
                  <a:cubicBezTo>
                    <a:pt x="44" y="21"/>
                    <a:pt x="44" y="21"/>
                    <a:pt x="44" y="21"/>
                  </a:cubicBezTo>
                  <a:lnTo>
                    <a:pt x="48" y="24"/>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53">
              <a:extLst>
                <a:ext uri="{FF2B5EF4-FFF2-40B4-BE49-F238E27FC236}">
                  <a16:creationId xmlns:a16="http://schemas.microsoft.com/office/drawing/2014/main" id="{E5448F6E-6E53-41C8-8A24-3FFA1B6ED418}"/>
                </a:ext>
              </a:extLst>
            </p:cNvPr>
            <p:cNvSpPr>
              <a:spLocks/>
            </p:cNvSpPr>
            <p:nvPr/>
          </p:nvSpPr>
          <p:spPr bwMode="auto">
            <a:xfrm>
              <a:off x="14813417" y="7432548"/>
              <a:ext cx="848002" cy="848002"/>
            </a:xfrm>
            <a:custGeom>
              <a:avLst/>
              <a:gdLst>
                <a:gd name="T0" fmla="*/ 198 w 312"/>
                <a:gd name="T1" fmla="*/ 117 h 312"/>
                <a:gd name="T2" fmla="*/ 221 w 312"/>
                <a:gd name="T3" fmla="*/ 93 h 312"/>
                <a:gd name="T4" fmla="*/ 231 w 312"/>
                <a:gd name="T5" fmla="*/ 90 h 312"/>
                <a:gd name="T6" fmla="*/ 244 w 312"/>
                <a:gd name="T7" fmla="*/ 75 h 312"/>
                <a:gd name="T8" fmla="*/ 248 w 312"/>
                <a:gd name="T9" fmla="*/ 76 h 312"/>
                <a:gd name="T10" fmla="*/ 260 w 312"/>
                <a:gd name="T11" fmla="*/ 76 h 312"/>
                <a:gd name="T12" fmla="*/ 279 w 312"/>
                <a:gd name="T13" fmla="*/ 61 h 312"/>
                <a:gd name="T14" fmla="*/ 285 w 312"/>
                <a:gd name="T15" fmla="*/ 59 h 312"/>
                <a:gd name="T16" fmla="*/ 300 w 312"/>
                <a:gd name="T17" fmla="*/ 68 h 312"/>
                <a:gd name="T18" fmla="*/ 312 w 312"/>
                <a:gd name="T19" fmla="*/ 80 h 312"/>
                <a:gd name="T20" fmla="*/ 311 w 312"/>
                <a:gd name="T21" fmla="*/ 97 h 312"/>
                <a:gd name="T22" fmla="*/ 270 w 312"/>
                <a:gd name="T23" fmla="*/ 80 h 312"/>
                <a:gd name="T24" fmla="*/ 270 w 312"/>
                <a:gd name="T25" fmla="*/ 103 h 312"/>
                <a:gd name="T26" fmla="*/ 259 w 312"/>
                <a:gd name="T27" fmla="*/ 126 h 312"/>
                <a:gd name="T28" fmla="*/ 248 w 312"/>
                <a:gd name="T29" fmla="*/ 136 h 312"/>
                <a:gd name="T30" fmla="*/ 244 w 312"/>
                <a:gd name="T31" fmla="*/ 145 h 312"/>
                <a:gd name="T32" fmla="*/ 232 w 312"/>
                <a:gd name="T33" fmla="*/ 147 h 312"/>
                <a:gd name="T34" fmla="*/ 226 w 312"/>
                <a:gd name="T35" fmla="*/ 179 h 312"/>
                <a:gd name="T36" fmla="*/ 214 w 312"/>
                <a:gd name="T37" fmla="*/ 180 h 312"/>
                <a:gd name="T38" fmla="*/ 210 w 312"/>
                <a:gd name="T39" fmla="*/ 176 h 312"/>
                <a:gd name="T40" fmla="*/ 205 w 312"/>
                <a:gd name="T41" fmla="*/ 168 h 312"/>
                <a:gd name="T42" fmla="*/ 196 w 312"/>
                <a:gd name="T43" fmla="*/ 170 h 312"/>
                <a:gd name="T44" fmla="*/ 167 w 312"/>
                <a:gd name="T45" fmla="*/ 255 h 312"/>
                <a:gd name="T46" fmla="*/ 171 w 312"/>
                <a:gd name="T47" fmla="*/ 260 h 312"/>
                <a:gd name="T48" fmla="*/ 170 w 312"/>
                <a:gd name="T49" fmla="*/ 268 h 312"/>
                <a:gd name="T50" fmla="*/ 162 w 312"/>
                <a:gd name="T51" fmla="*/ 278 h 312"/>
                <a:gd name="T52" fmla="*/ 155 w 312"/>
                <a:gd name="T53" fmla="*/ 277 h 312"/>
                <a:gd name="T54" fmla="*/ 143 w 312"/>
                <a:gd name="T55" fmla="*/ 286 h 312"/>
                <a:gd name="T56" fmla="*/ 132 w 312"/>
                <a:gd name="T57" fmla="*/ 283 h 312"/>
                <a:gd name="T58" fmla="*/ 124 w 312"/>
                <a:gd name="T59" fmla="*/ 302 h 312"/>
                <a:gd name="T60" fmla="*/ 109 w 312"/>
                <a:gd name="T61" fmla="*/ 306 h 312"/>
                <a:gd name="T62" fmla="*/ 99 w 312"/>
                <a:gd name="T63" fmla="*/ 301 h 312"/>
                <a:gd name="T64" fmla="*/ 89 w 312"/>
                <a:gd name="T65" fmla="*/ 309 h 312"/>
                <a:gd name="T66" fmla="*/ 80 w 312"/>
                <a:gd name="T67" fmla="*/ 312 h 312"/>
                <a:gd name="T68" fmla="*/ 67 w 312"/>
                <a:gd name="T69" fmla="*/ 308 h 312"/>
                <a:gd name="T70" fmla="*/ 52 w 312"/>
                <a:gd name="T71" fmla="*/ 290 h 312"/>
                <a:gd name="T72" fmla="*/ 16 w 312"/>
                <a:gd name="T73" fmla="*/ 257 h 312"/>
                <a:gd name="T74" fmla="*/ 14 w 312"/>
                <a:gd name="T75" fmla="*/ 248 h 312"/>
                <a:gd name="T76" fmla="*/ 3 w 312"/>
                <a:gd name="T77" fmla="*/ 241 h 312"/>
                <a:gd name="T78" fmla="*/ 1 w 312"/>
                <a:gd name="T79" fmla="*/ 236 h 312"/>
                <a:gd name="T80" fmla="*/ 0 w 312"/>
                <a:gd name="T81" fmla="*/ 213 h 312"/>
                <a:gd name="T82" fmla="*/ 1 w 312"/>
                <a:gd name="T83" fmla="*/ 214 h 312"/>
                <a:gd name="T84" fmla="*/ 11 w 312"/>
                <a:gd name="T85" fmla="*/ 213 h 312"/>
                <a:gd name="T86" fmla="*/ 18 w 312"/>
                <a:gd name="T87" fmla="*/ 209 h 312"/>
                <a:gd name="T88" fmla="*/ 18 w 312"/>
                <a:gd name="T89" fmla="*/ 200 h 312"/>
                <a:gd name="T90" fmla="*/ 25 w 312"/>
                <a:gd name="T91" fmla="*/ 194 h 312"/>
                <a:gd name="T92" fmla="*/ 29 w 312"/>
                <a:gd name="T93" fmla="*/ 159 h 312"/>
                <a:gd name="T94" fmla="*/ 33 w 312"/>
                <a:gd name="T95" fmla="*/ 156 h 312"/>
                <a:gd name="T96" fmla="*/ 39 w 312"/>
                <a:gd name="T97" fmla="*/ 162 h 312"/>
                <a:gd name="T98" fmla="*/ 46 w 312"/>
                <a:gd name="T99" fmla="*/ 164 h 312"/>
                <a:gd name="T100" fmla="*/ 50 w 312"/>
                <a:gd name="T101" fmla="*/ 158 h 312"/>
                <a:gd name="T102" fmla="*/ 46 w 312"/>
                <a:gd name="T103" fmla="*/ 146 h 312"/>
                <a:gd name="T104" fmla="*/ 46 w 312"/>
                <a:gd name="T105" fmla="*/ 140 h 312"/>
                <a:gd name="T106" fmla="*/ 63 w 312"/>
                <a:gd name="T107" fmla="*/ 116 h 312"/>
                <a:gd name="T108" fmla="*/ 71 w 312"/>
                <a:gd name="T109" fmla="*/ 118 h 312"/>
                <a:gd name="T110" fmla="*/ 104 w 312"/>
                <a:gd name="T111" fmla="*/ 81 h 312"/>
                <a:gd name="T112" fmla="*/ 106 w 312"/>
                <a:gd name="T113" fmla="*/ 20 h 312"/>
                <a:gd name="T114" fmla="*/ 102 w 312"/>
                <a:gd name="T115" fmla="*/ 8 h 312"/>
                <a:gd name="T116" fmla="*/ 109 w 312"/>
                <a:gd name="T117" fmla="*/ 0 h 312"/>
                <a:gd name="T118" fmla="*/ 126 w 312"/>
                <a:gd name="T119" fmla="*/ 77 h 312"/>
                <a:gd name="T120" fmla="*/ 188 w 312"/>
                <a:gd name="T121" fmla="*/ 68 h 312"/>
                <a:gd name="T122" fmla="*/ 198 w 312"/>
                <a:gd name="T123" fmla="*/ 117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2" h="312">
                  <a:moveTo>
                    <a:pt x="198" y="117"/>
                  </a:moveTo>
                  <a:cubicBezTo>
                    <a:pt x="221" y="93"/>
                    <a:pt x="221" y="93"/>
                    <a:pt x="221" y="93"/>
                  </a:cubicBezTo>
                  <a:cubicBezTo>
                    <a:pt x="231" y="90"/>
                    <a:pt x="231" y="90"/>
                    <a:pt x="231" y="90"/>
                  </a:cubicBezTo>
                  <a:cubicBezTo>
                    <a:pt x="239" y="83"/>
                    <a:pt x="236" y="86"/>
                    <a:pt x="244" y="75"/>
                  </a:cubicBezTo>
                  <a:cubicBezTo>
                    <a:pt x="248" y="76"/>
                    <a:pt x="248" y="76"/>
                    <a:pt x="248" y="76"/>
                  </a:cubicBezTo>
                  <a:cubicBezTo>
                    <a:pt x="260" y="76"/>
                    <a:pt x="260" y="76"/>
                    <a:pt x="260" y="76"/>
                  </a:cubicBezTo>
                  <a:cubicBezTo>
                    <a:pt x="279" y="61"/>
                    <a:pt x="279" y="61"/>
                    <a:pt x="279" y="61"/>
                  </a:cubicBezTo>
                  <a:cubicBezTo>
                    <a:pt x="285" y="59"/>
                    <a:pt x="285" y="59"/>
                    <a:pt x="285" y="59"/>
                  </a:cubicBezTo>
                  <a:cubicBezTo>
                    <a:pt x="291" y="64"/>
                    <a:pt x="288" y="62"/>
                    <a:pt x="300" y="68"/>
                  </a:cubicBezTo>
                  <a:cubicBezTo>
                    <a:pt x="312" y="80"/>
                    <a:pt x="312" y="80"/>
                    <a:pt x="312" y="80"/>
                  </a:cubicBezTo>
                  <a:cubicBezTo>
                    <a:pt x="311" y="97"/>
                    <a:pt x="311" y="97"/>
                    <a:pt x="311" y="97"/>
                  </a:cubicBezTo>
                  <a:cubicBezTo>
                    <a:pt x="284" y="84"/>
                    <a:pt x="294" y="88"/>
                    <a:pt x="270" y="80"/>
                  </a:cubicBezTo>
                  <a:cubicBezTo>
                    <a:pt x="270" y="103"/>
                    <a:pt x="270" y="103"/>
                    <a:pt x="270" y="103"/>
                  </a:cubicBezTo>
                  <a:cubicBezTo>
                    <a:pt x="259" y="126"/>
                    <a:pt x="259" y="126"/>
                    <a:pt x="259" y="126"/>
                  </a:cubicBezTo>
                  <a:cubicBezTo>
                    <a:pt x="248" y="136"/>
                    <a:pt x="248" y="136"/>
                    <a:pt x="248" y="136"/>
                  </a:cubicBezTo>
                  <a:cubicBezTo>
                    <a:pt x="244" y="145"/>
                    <a:pt x="244" y="145"/>
                    <a:pt x="244" y="145"/>
                  </a:cubicBezTo>
                  <a:cubicBezTo>
                    <a:pt x="232" y="147"/>
                    <a:pt x="232" y="147"/>
                    <a:pt x="232" y="147"/>
                  </a:cubicBezTo>
                  <a:cubicBezTo>
                    <a:pt x="226" y="179"/>
                    <a:pt x="226" y="179"/>
                    <a:pt x="226" y="179"/>
                  </a:cubicBezTo>
                  <a:cubicBezTo>
                    <a:pt x="214" y="180"/>
                    <a:pt x="214" y="180"/>
                    <a:pt x="214" y="180"/>
                  </a:cubicBezTo>
                  <a:cubicBezTo>
                    <a:pt x="210" y="176"/>
                    <a:pt x="210" y="176"/>
                    <a:pt x="210" y="176"/>
                  </a:cubicBezTo>
                  <a:cubicBezTo>
                    <a:pt x="205" y="168"/>
                    <a:pt x="205" y="168"/>
                    <a:pt x="205" y="168"/>
                  </a:cubicBezTo>
                  <a:cubicBezTo>
                    <a:pt x="196" y="170"/>
                    <a:pt x="196" y="170"/>
                    <a:pt x="196" y="170"/>
                  </a:cubicBezTo>
                  <a:cubicBezTo>
                    <a:pt x="194" y="198"/>
                    <a:pt x="197" y="190"/>
                    <a:pt x="167" y="255"/>
                  </a:cubicBezTo>
                  <a:cubicBezTo>
                    <a:pt x="171" y="260"/>
                    <a:pt x="171" y="260"/>
                    <a:pt x="171" y="260"/>
                  </a:cubicBezTo>
                  <a:cubicBezTo>
                    <a:pt x="170" y="268"/>
                    <a:pt x="170" y="268"/>
                    <a:pt x="170" y="268"/>
                  </a:cubicBezTo>
                  <a:cubicBezTo>
                    <a:pt x="162" y="278"/>
                    <a:pt x="162" y="278"/>
                    <a:pt x="162" y="278"/>
                  </a:cubicBezTo>
                  <a:cubicBezTo>
                    <a:pt x="155" y="277"/>
                    <a:pt x="155" y="277"/>
                    <a:pt x="155" y="277"/>
                  </a:cubicBezTo>
                  <a:cubicBezTo>
                    <a:pt x="143" y="286"/>
                    <a:pt x="143" y="286"/>
                    <a:pt x="143" y="286"/>
                  </a:cubicBezTo>
                  <a:cubicBezTo>
                    <a:pt x="132" y="283"/>
                    <a:pt x="132" y="283"/>
                    <a:pt x="132" y="283"/>
                  </a:cubicBezTo>
                  <a:cubicBezTo>
                    <a:pt x="124" y="302"/>
                    <a:pt x="124" y="302"/>
                    <a:pt x="124" y="302"/>
                  </a:cubicBezTo>
                  <a:cubicBezTo>
                    <a:pt x="109" y="306"/>
                    <a:pt x="109" y="306"/>
                    <a:pt x="109" y="306"/>
                  </a:cubicBezTo>
                  <a:cubicBezTo>
                    <a:pt x="99" y="301"/>
                    <a:pt x="99" y="301"/>
                    <a:pt x="99" y="301"/>
                  </a:cubicBezTo>
                  <a:cubicBezTo>
                    <a:pt x="89" y="309"/>
                    <a:pt x="89" y="309"/>
                    <a:pt x="89" y="309"/>
                  </a:cubicBezTo>
                  <a:cubicBezTo>
                    <a:pt x="80" y="312"/>
                    <a:pt x="80" y="312"/>
                    <a:pt x="80" y="312"/>
                  </a:cubicBezTo>
                  <a:cubicBezTo>
                    <a:pt x="67" y="308"/>
                    <a:pt x="67" y="308"/>
                    <a:pt x="67" y="308"/>
                  </a:cubicBezTo>
                  <a:cubicBezTo>
                    <a:pt x="52" y="290"/>
                    <a:pt x="52" y="290"/>
                    <a:pt x="52" y="290"/>
                  </a:cubicBezTo>
                  <a:cubicBezTo>
                    <a:pt x="35" y="280"/>
                    <a:pt x="36" y="282"/>
                    <a:pt x="16" y="257"/>
                  </a:cubicBezTo>
                  <a:cubicBezTo>
                    <a:pt x="14" y="248"/>
                    <a:pt x="14" y="248"/>
                    <a:pt x="14" y="248"/>
                  </a:cubicBezTo>
                  <a:cubicBezTo>
                    <a:pt x="3" y="241"/>
                    <a:pt x="3" y="241"/>
                    <a:pt x="3" y="241"/>
                  </a:cubicBezTo>
                  <a:cubicBezTo>
                    <a:pt x="1" y="236"/>
                    <a:pt x="1" y="236"/>
                    <a:pt x="1" y="236"/>
                  </a:cubicBezTo>
                  <a:cubicBezTo>
                    <a:pt x="0" y="213"/>
                    <a:pt x="0" y="213"/>
                    <a:pt x="0" y="213"/>
                  </a:cubicBezTo>
                  <a:cubicBezTo>
                    <a:pt x="1" y="214"/>
                    <a:pt x="1" y="214"/>
                    <a:pt x="1" y="214"/>
                  </a:cubicBezTo>
                  <a:cubicBezTo>
                    <a:pt x="11" y="213"/>
                    <a:pt x="11" y="213"/>
                    <a:pt x="11" y="213"/>
                  </a:cubicBezTo>
                  <a:cubicBezTo>
                    <a:pt x="18" y="209"/>
                    <a:pt x="18" y="209"/>
                    <a:pt x="18" y="209"/>
                  </a:cubicBezTo>
                  <a:cubicBezTo>
                    <a:pt x="18" y="200"/>
                    <a:pt x="18" y="200"/>
                    <a:pt x="18" y="200"/>
                  </a:cubicBezTo>
                  <a:cubicBezTo>
                    <a:pt x="25" y="194"/>
                    <a:pt x="25" y="194"/>
                    <a:pt x="25" y="194"/>
                  </a:cubicBezTo>
                  <a:cubicBezTo>
                    <a:pt x="25" y="169"/>
                    <a:pt x="24" y="176"/>
                    <a:pt x="29" y="159"/>
                  </a:cubicBezTo>
                  <a:cubicBezTo>
                    <a:pt x="33" y="156"/>
                    <a:pt x="33" y="156"/>
                    <a:pt x="33" y="156"/>
                  </a:cubicBezTo>
                  <a:cubicBezTo>
                    <a:pt x="35" y="158"/>
                    <a:pt x="37" y="159"/>
                    <a:pt x="39" y="162"/>
                  </a:cubicBezTo>
                  <a:cubicBezTo>
                    <a:pt x="46" y="164"/>
                    <a:pt x="46" y="164"/>
                    <a:pt x="46" y="164"/>
                  </a:cubicBezTo>
                  <a:cubicBezTo>
                    <a:pt x="50" y="158"/>
                    <a:pt x="50" y="158"/>
                    <a:pt x="50" y="158"/>
                  </a:cubicBezTo>
                  <a:cubicBezTo>
                    <a:pt x="46" y="146"/>
                    <a:pt x="46" y="146"/>
                    <a:pt x="46" y="146"/>
                  </a:cubicBezTo>
                  <a:cubicBezTo>
                    <a:pt x="46" y="140"/>
                    <a:pt x="46" y="140"/>
                    <a:pt x="46" y="140"/>
                  </a:cubicBezTo>
                  <a:cubicBezTo>
                    <a:pt x="61" y="118"/>
                    <a:pt x="57" y="123"/>
                    <a:pt x="63" y="116"/>
                  </a:cubicBezTo>
                  <a:cubicBezTo>
                    <a:pt x="71" y="118"/>
                    <a:pt x="71" y="118"/>
                    <a:pt x="71" y="118"/>
                  </a:cubicBezTo>
                  <a:cubicBezTo>
                    <a:pt x="91" y="104"/>
                    <a:pt x="94" y="98"/>
                    <a:pt x="104" y="81"/>
                  </a:cubicBezTo>
                  <a:cubicBezTo>
                    <a:pt x="106" y="26"/>
                    <a:pt x="106" y="62"/>
                    <a:pt x="106" y="20"/>
                  </a:cubicBezTo>
                  <a:cubicBezTo>
                    <a:pt x="102" y="8"/>
                    <a:pt x="102" y="8"/>
                    <a:pt x="102" y="8"/>
                  </a:cubicBezTo>
                  <a:cubicBezTo>
                    <a:pt x="106" y="1"/>
                    <a:pt x="105" y="3"/>
                    <a:pt x="109" y="0"/>
                  </a:cubicBezTo>
                  <a:cubicBezTo>
                    <a:pt x="126" y="77"/>
                    <a:pt x="126" y="77"/>
                    <a:pt x="126" y="77"/>
                  </a:cubicBezTo>
                  <a:cubicBezTo>
                    <a:pt x="148" y="73"/>
                    <a:pt x="134" y="75"/>
                    <a:pt x="188" y="68"/>
                  </a:cubicBezTo>
                  <a:lnTo>
                    <a:pt x="198" y="117"/>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54">
              <a:extLst>
                <a:ext uri="{FF2B5EF4-FFF2-40B4-BE49-F238E27FC236}">
                  <a16:creationId xmlns:a16="http://schemas.microsoft.com/office/drawing/2014/main" id="{A1EDB354-1A02-44E7-8497-23403086B057}"/>
                </a:ext>
              </a:extLst>
            </p:cNvPr>
            <p:cNvSpPr>
              <a:spLocks/>
            </p:cNvSpPr>
            <p:nvPr/>
          </p:nvSpPr>
          <p:spPr bwMode="auto">
            <a:xfrm>
              <a:off x="9641845" y="6408139"/>
              <a:ext cx="1330806" cy="1092500"/>
            </a:xfrm>
            <a:custGeom>
              <a:avLst/>
              <a:gdLst>
                <a:gd name="T0" fmla="*/ 455 w 490"/>
                <a:gd name="T1" fmla="*/ 403 h 403"/>
                <a:gd name="T2" fmla="*/ 0 w 490"/>
                <a:gd name="T3" fmla="*/ 354 h 403"/>
                <a:gd name="T4" fmla="*/ 56 w 490"/>
                <a:gd name="T5" fmla="*/ 0 h 403"/>
                <a:gd name="T6" fmla="*/ 485 w 490"/>
                <a:gd name="T7" fmla="*/ 54 h 403"/>
                <a:gd name="T8" fmla="*/ 455 w 490"/>
                <a:gd name="T9" fmla="*/ 403 h 403"/>
              </a:gdLst>
              <a:ahLst/>
              <a:cxnLst>
                <a:cxn ang="0">
                  <a:pos x="T0" y="T1"/>
                </a:cxn>
                <a:cxn ang="0">
                  <a:pos x="T2" y="T3"/>
                </a:cxn>
                <a:cxn ang="0">
                  <a:pos x="T4" y="T5"/>
                </a:cxn>
                <a:cxn ang="0">
                  <a:pos x="T6" y="T7"/>
                </a:cxn>
                <a:cxn ang="0">
                  <a:pos x="T8" y="T9"/>
                </a:cxn>
              </a:cxnLst>
              <a:rect l="0" t="0" r="r" b="b"/>
              <a:pathLst>
                <a:path w="490" h="403">
                  <a:moveTo>
                    <a:pt x="455" y="403"/>
                  </a:moveTo>
                  <a:cubicBezTo>
                    <a:pt x="451" y="403"/>
                    <a:pt x="176" y="373"/>
                    <a:pt x="0" y="354"/>
                  </a:cubicBezTo>
                  <a:cubicBezTo>
                    <a:pt x="52" y="39"/>
                    <a:pt x="47" y="76"/>
                    <a:pt x="56" y="0"/>
                  </a:cubicBezTo>
                  <a:cubicBezTo>
                    <a:pt x="293" y="34"/>
                    <a:pt x="195" y="22"/>
                    <a:pt x="485" y="54"/>
                  </a:cubicBezTo>
                  <a:cubicBezTo>
                    <a:pt x="464" y="311"/>
                    <a:pt x="490" y="61"/>
                    <a:pt x="455" y="40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55">
              <a:extLst>
                <a:ext uri="{FF2B5EF4-FFF2-40B4-BE49-F238E27FC236}">
                  <a16:creationId xmlns:a16="http://schemas.microsoft.com/office/drawing/2014/main" id="{93EE75DA-1703-4D0B-BF16-FCC98A57C65E}"/>
                </a:ext>
              </a:extLst>
            </p:cNvPr>
            <p:cNvSpPr>
              <a:spLocks/>
            </p:cNvSpPr>
            <p:nvPr/>
          </p:nvSpPr>
          <p:spPr bwMode="auto">
            <a:xfrm>
              <a:off x="15794501" y="7701805"/>
              <a:ext cx="34045" cy="43328"/>
            </a:xfrm>
            <a:custGeom>
              <a:avLst/>
              <a:gdLst>
                <a:gd name="T0" fmla="*/ 7 w 11"/>
                <a:gd name="T1" fmla="*/ 14 h 14"/>
                <a:gd name="T2" fmla="*/ 3 w 11"/>
                <a:gd name="T3" fmla="*/ 9 h 14"/>
                <a:gd name="T4" fmla="*/ 0 w 11"/>
                <a:gd name="T5" fmla="*/ 6 h 14"/>
                <a:gd name="T6" fmla="*/ 3 w 11"/>
                <a:gd name="T7" fmla="*/ 0 h 14"/>
                <a:gd name="T8" fmla="*/ 11 w 11"/>
                <a:gd name="T9" fmla="*/ 6 h 14"/>
                <a:gd name="T10" fmla="*/ 7 w 11"/>
                <a:gd name="T11" fmla="*/ 14 h 14"/>
              </a:gdLst>
              <a:ahLst/>
              <a:cxnLst>
                <a:cxn ang="0">
                  <a:pos x="T0" y="T1"/>
                </a:cxn>
                <a:cxn ang="0">
                  <a:pos x="T2" y="T3"/>
                </a:cxn>
                <a:cxn ang="0">
                  <a:pos x="T4" y="T5"/>
                </a:cxn>
                <a:cxn ang="0">
                  <a:pos x="T6" y="T7"/>
                </a:cxn>
                <a:cxn ang="0">
                  <a:pos x="T8" y="T9"/>
                </a:cxn>
                <a:cxn ang="0">
                  <a:pos x="T10" y="T11"/>
                </a:cxn>
              </a:cxnLst>
              <a:rect l="0" t="0" r="r" b="b"/>
              <a:pathLst>
                <a:path w="11" h="14">
                  <a:moveTo>
                    <a:pt x="7" y="14"/>
                  </a:moveTo>
                  <a:lnTo>
                    <a:pt x="3" y="9"/>
                  </a:lnTo>
                  <a:lnTo>
                    <a:pt x="0" y="6"/>
                  </a:lnTo>
                  <a:lnTo>
                    <a:pt x="3" y="0"/>
                  </a:lnTo>
                  <a:lnTo>
                    <a:pt x="11" y="6"/>
                  </a:lnTo>
                  <a:lnTo>
                    <a:pt x="7" y="14"/>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56">
              <a:extLst>
                <a:ext uri="{FF2B5EF4-FFF2-40B4-BE49-F238E27FC236}">
                  <a16:creationId xmlns:a16="http://schemas.microsoft.com/office/drawing/2014/main" id="{273C0AD7-9068-43B4-80CA-1FB0E0B2B549}"/>
                </a:ext>
              </a:extLst>
            </p:cNvPr>
            <p:cNvSpPr>
              <a:spLocks/>
            </p:cNvSpPr>
            <p:nvPr/>
          </p:nvSpPr>
          <p:spPr bwMode="auto">
            <a:xfrm>
              <a:off x="15757362" y="7652287"/>
              <a:ext cx="108322" cy="145461"/>
            </a:xfrm>
            <a:custGeom>
              <a:avLst/>
              <a:gdLst>
                <a:gd name="T0" fmla="*/ 40 w 40"/>
                <a:gd name="T1" fmla="*/ 26 h 53"/>
                <a:gd name="T2" fmla="*/ 0 w 40"/>
                <a:gd name="T3" fmla="*/ 26 h 53"/>
                <a:gd name="T4" fmla="*/ 40 w 40"/>
                <a:gd name="T5" fmla="*/ 26 h 53"/>
              </a:gdLst>
              <a:ahLst/>
              <a:cxnLst>
                <a:cxn ang="0">
                  <a:pos x="T0" y="T1"/>
                </a:cxn>
                <a:cxn ang="0">
                  <a:pos x="T2" y="T3"/>
                </a:cxn>
                <a:cxn ang="0">
                  <a:pos x="T4" y="T5"/>
                </a:cxn>
              </a:cxnLst>
              <a:rect l="0" t="0" r="r" b="b"/>
              <a:pathLst>
                <a:path w="40" h="53">
                  <a:moveTo>
                    <a:pt x="40" y="26"/>
                  </a:moveTo>
                  <a:cubicBezTo>
                    <a:pt x="40" y="53"/>
                    <a:pt x="0" y="53"/>
                    <a:pt x="0" y="26"/>
                  </a:cubicBezTo>
                  <a:cubicBezTo>
                    <a:pt x="0" y="0"/>
                    <a:pt x="40" y="0"/>
                    <a:pt x="40" y="2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65" name="Oval 64">
            <a:extLst>
              <a:ext uri="{FF2B5EF4-FFF2-40B4-BE49-F238E27FC236}">
                <a16:creationId xmlns:a16="http://schemas.microsoft.com/office/drawing/2014/main" id="{D0A910F7-C1F4-4DB4-A4FF-A8589A52994B}"/>
              </a:ext>
            </a:extLst>
          </p:cNvPr>
          <p:cNvSpPr/>
          <p:nvPr/>
        </p:nvSpPr>
        <p:spPr>
          <a:xfrm>
            <a:off x="6329139" y="10922880"/>
            <a:ext cx="322913" cy="322913"/>
          </a:xfrm>
          <a:prstGeom prst="ellipse">
            <a:avLst/>
          </a:prstGeom>
          <a:solidFill>
            <a:schemeClr val="accent1"/>
          </a:solidFill>
          <a:ln w="50800" cmpd="dbl">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a:extLst>
              <a:ext uri="{FF2B5EF4-FFF2-40B4-BE49-F238E27FC236}">
                <a16:creationId xmlns:a16="http://schemas.microsoft.com/office/drawing/2014/main" id="{87500F37-D0C6-4E4C-9A3D-F79BDCAA1938}"/>
              </a:ext>
            </a:extLst>
          </p:cNvPr>
          <p:cNvSpPr/>
          <p:nvPr/>
        </p:nvSpPr>
        <p:spPr>
          <a:xfrm>
            <a:off x="10284681" y="10068166"/>
            <a:ext cx="322913" cy="322913"/>
          </a:xfrm>
          <a:prstGeom prst="ellipse">
            <a:avLst/>
          </a:prstGeom>
          <a:solidFill>
            <a:schemeClr val="accent1"/>
          </a:solidFill>
          <a:ln w="50800" cmpd="dbl">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8" name="Straight Connector 67">
            <a:extLst>
              <a:ext uri="{FF2B5EF4-FFF2-40B4-BE49-F238E27FC236}">
                <a16:creationId xmlns:a16="http://schemas.microsoft.com/office/drawing/2014/main" id="{79DC20EC-EBC0-4B08-ABAA-C8534D7FD8C4}"/>
              </a:ext>
            </a:extLst>
          </p:cNvPr>
          <p:cNvCxnSpPr>
            <a:cxnSpLocks/>
          </p:cNvCxnSpPr>
          <p:nvPr/>
        </p:nvCxnSpPr>
        <p:spPr>
          <a:xfrm flipV="1">
            <a:off x="3254355" y="6048778"/>
            <a:ext cx="0" cy="4333018"/>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63" name="Oval 62">
            <a:extLst>
              <a:ext uri="{FF2B5EF4-FFF2-40B4-BE49-F238E27FC236}">
                <a16:creationId xmlns:a16="http://schemas.microsoft.com/office/drawing/2014/main" id="{62B5EED7-A7A3-46CC-AFC6-C8896B751C20}"/>
              </a:ext>
            </a:extLst>
          </p:cNvPr>
          <p:cNvSpPr/>
          <p:nvPr/>
        </p:nvSpPr>
        <p:spPr>
          <a:xfrm>
            <a:off x="3098069" y="10220339"/>
            <a:ext cx="322913" cy="322913"/>
          </a:xfrm>
          <a:prstGeom prst="ellipse">
            <a:avLst/>
          </a:prstGeom>
          <a:solidFill>
            <a:schemeClr val="accent1"/>
          </a:solidFill>
          <a:ln w="50800" cmpd="dbl">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1" name="Group 100">
            <a:extLst>
              <a:ext uri="{FF2B5EF4-FFF2-40B4-BE49-F238E27FC236}">
                <a16:creationId xmlns:a16="http://schemas.microsoft.com/office/drawing/2014/main" id="{78790BA1-DEA4-4CFA-96FB-23CB615B0070}"/>
              </a:ext>
            </a:extLst>
          </p:cNvPr>
          <p:cNvGrpSpPr/>
          <p:nvPr/>
        </p:nvGrpSpPr>
        <p:grpSpPr>
          <a:xfrm>
            <a:off x="1603189" y="6092998"/>
            <a:ext cx="3254738" cy="1569660"/>
            <a:chOff x="1211303" y="4068306"/>
            <a:chExt cx="3254738" cy="1569660"/>
          </a:xfrm>
        </p:grpSpPr>
        <p:sp>
          <p:nvSpPr>
            <p:cNvPr id="70" name="TextBox 69">
              <a:extLst>
                <a:ext uri="{FF2B5EF4-FFF2-40B4-BE49-F238E27FC236}">
                  <a16:creationId xmlns:a16="http://schemas.microsoft.com/office/drawing/2014/main" id="{49071C39-916B-4301-8AE2-018EFA6F2767}"/>
                </a:ext>
              </a:extLst>
            </p:cNvPr>
            <p:cNvSpPr txBox="1"/>
            <p:nvPr/>
          </p:nvSpPr>
          <p:spPr>
            <a:xfrm>
              <a:off x="1211303" y="4345304"/>
              <a:ext cx="1627369" cy="1015663"/>
            </a:xfrm>
            <a:prstGeom prst="rect">
              <a:avLst/>
            </a:prstGeom>
            <a:noFill/>
          </p:spPr>
          <p:txBody>
            <a:bodyPr wrap="square" rtlCol="0">
              <a:spAutoFit/>
            </a:bodyPr>
            <a:lstStyle/>
            <a:p>
              <a:pPr algn="r"/>
              <a:r>
                <a:rPr lang="en-US" sz="2000">
                  <a:latin typeface="Open Sans" panose="020B0606030504020204" pitchFamily="34" charset="0"/>
                  <a:ea typeface="Open Sans" panose="020B0606030504020204" pitchFamily="34" charset="0"/>
                  <a:cs typeface="Open Sans" panose="020B0606030504020204" pitchFamily="34" charset="0"/>
                </a:rPr>
                <a:t>Total Confirmed Cases</a:t>
              </a:r>
            </a:p>
          </p:txBody>
        </p:sp>
        <p:sp>
          <p:nvSpPr>
            <p:cNvPr id="71" name="TextBox 70">
              <a:extLst>
                <a:ext uri="{FF2B5EF4-FFF2-40B4-BE49-F238E27FC236}">
                  <a16:creationId xmlns:a16="http://schemas.microsoft.com/office/drawing/2014/main" id="{4B11D06B-A480-4AC1-A8F2-50CD84BE13F4}"/>
                </a:ext>
              </a:extLst>
            </p:cNvPr>
            <p:cNvSpPr txBox="1"/>
            <p:nvPr/>
          </p:nvSpPr>
          <p:spPr>
            <a:xfrm>
              <a:off x="2838672" y="4068306"/>
              <a:ext cx="1627369" cy="1569660"/>
            </a:xfrm>
            <a:prstGeom prst="rect">
              <a:avLst/>
            </a:prstGeom>
            <a:noFill/>
          </p:spPr>
          <p:txBody>
            <a:bodyPr wrap="none" rtlCol="0">
              <a:spAutoFit/>
            </a:bodyPr>
            <a:lstStyle/>
            <a:p>
              <a:pPr algn="ctr"/>
              <a:r>
                <a:rPr lang="en-US" sz="9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89</a:t>
              </a:r>
            </a:p>
          </p:txBody>
        </p:sp>
      </p:grpSp>
      <p:grpSp>
        <p:nvGrpSpPr>
          <p:cNvPr id="102" name="Group 101">
            <a:extLst>
              <a:ext uri="{FF2B5EF4-FFF2-40B4-BE49-F238E27FC236}">
                <a16:creationId xmlns:a16="http://schemas.microsoft.com/office/drawing/2014/main" id="{72024892-6AAF-4EFB-9C34-C38951CFD906}"/>
              </a:ext>
            </a:extLst>
          </p:cNvPr>
          <p:cNvGrpSpPr/>
          <p:nvPr/>
        </p:nvGrpSpPr>
        <p:grpSpPr>
          <a:xfrm>
            <a:off x="6560254" y="4318162"/>
            <a:ext cx="3161415" cy="1569660"/>
            <a:chOff x="6168367" y="2293470"/>
            <a:chExt cx="3161415" cy="1569660"/>
          </a:xfrm>
        </p:grpSpPr>
        <p:sp>
          <p:nvSpPr>
            <p:cNvPr id="72" name="TextBox 71">
              <a:extLst>
                <a:ext uri="{FF2B5EF4-FFF2-40B4-BE49-F238E27FC236}">
                  <a16:creationId xmlns:a16="http://schemas.microsoft.com/office/drawing/2014/main" id="{B8DA8D69-B949-4A9B-A92B-D11F6D8DD6AA}"/>
                </a:ext>
              </a:extLst>
            </p:cNvPr>
            <p:cNvSpPr txBox="1"/>
            <p:nvPr/>
          </p:nvSpPr>
          <p:spPr>
            <a:xfrm>
              <a:off x="7702413" y="2570468"/>
              <a:ext cx="1627369" cy="1015663"/>
            </a:xfrm>
            <a:prstGeom prst="rect">
              <a:avLst/>
            </a:prstGeom>
            <a:noFill/>
          </p:spPr>
          <p:txBody>
            <a:bodyPr wrap="square" rtlCol="0">
              <a:spAutoFit/>
            </a:bodyPr>
            <a:lstStyle/>
            <a:p>
              <a:r>
                <a:rPr lang="en-US" sz="2000">
                  <a:latin typeface="Open Sans" panose="020B0606030504020204" pitchFamily="34" charset="0"/>
                  <a:ea typeface="Open Sans" panose="020B0606030504020204" pitchFamily="34" charset="0"/>
                  <a:cs typeface="Open Sans" panose="020B0606030504020204" pitchFamily="34" charset="0"/>
                </a:rPr>
                <a:t>Total Confirmed Cases</a:t>
              </a:r>
            </a:p>
          </p:txBody>
        </p:sp>
        <p:sp>
          <p:nvSpPr>
            <p:cNvPr id="73" name="TextBox 72">
              <a:extLst>
                <a:ext uri="{FF2B5EF4-FFF2-40B4-BE49-F238E27FC236}">
                  <a16:creationId xmlns:a16="http://schemas.microsoft.com/office/drawing/2014/main" id="{F2CF4607-58F1-41F6-8EC6-2C0CEF56E3CD}"/>
                </a:ext>
              </a:extLst>
            </p:cNvPr>
            <p:cNvSpPr txBox="1"/>
            <p:nvPr/>
          </p:nvSpPr>
          <p:spPr>
            <a:xfrm>
              <a:off x="6168367" y="2293470"/>
              <a:ext cx="1627369" cy="1569660"/>
            </a:xfrm>
            <a:prstGeom prst="rect">
              <a:avLst/>
            </a:prstGeom>
            <a:noFill/>
          </p:spPr>
          <p:txBody>
            <a:bodyPr wrap="none" rtlCol="0">
              <a:spAutoFit/>
            </a:bodyPr>
            <a:lstStyle/>
            <a:p>
              <a:pPr algn="ctr"/>
              <a:r>
                <a:rPr lang="en-US" sz="9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21</a:t>
              </a:r>
            </a:p>
          </p:txBody>
        </p:sp>
      </p:grpSp>
      <p:cxnSp>
        <p:nvCxnSpPr>
          <p:cNvPr id="74" name="Straight Connector 73">
            <a:extLst>
              <a:ext uri="{FF2B5EF4-FFF2-40B4-BE49-F238E27FC236}">
                <a16:creationId xmlns:a16="http://schemas.microsoft.com/office/drawing/2014/main" id="{2D92D34B-655F-4924-BC5A-FE8AB746EE7D}"/>
              </a:ext>
            </a:extLst>
          </p:cNvPr>
          <p:cNvCxnSpPr>
            <a:cxnSpLocks/>
          </p:cNvCxnSpPr>
          <p:nvPr/>
        </p:nvCxnSpPr>
        <p:spPr>
          <a:xfrm flipV="1">
            <a:off x="6490594" y="3903369"/>
            <a:ext cx="0" cy="716549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8C62F4E-7B70-4AA1-8EBE-DA5CE71DB392}"/>
              </a:ext>
            </a:extLst>
          </p:cNvPr>
          <p:cNvCxnSpPr>
            <a:cxnSpLocks/>
          </p:cNvCxnSpPr>
          <p:nvPr/>
        </p:nvCxnSpPr>
        <p:spPr>
          <a:xfrm flipV="1">
            <a:off x="10439684" y="6781542"/>
            <a:ext cx="0" cy="3467172"/>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grpSp>
        <p:nvGrpSpPr>
          <p:cNvPr id="103" name="Group 102">
            <a:extLst>
              <a:ext uri="{FF2B5EF4-FFF2-40B4-BE49-F238E27FC236}">
                <a16:creationId xmlns:a16="http://schemas.microsoft.com/office/drawing/2014/main" id="{0DEE5CCE-FC78-4585-A03D-C05939AD28A2}"/>
              </a:ext>
            </a:extLst>
          </p:cNvPr>
          <p:cNvGrpSpPr/>
          <p:nvPr/>
        </p:nvGrpSpPr>
        <p:grpSpPr>
          <a:xfrm>
            <a:off x="10564708" y="6781542"/>
            <a:ext cx="3161415" cy="1569660"/>
            <a:chOff x="10172821" y="4756850"/>
            <a:chExt cx="3161415" cy="1569660"/>
          </a:xfrm>
        </p:grpSpPr>
        <p:sp>
          <p:nvSpPr>
            <p:cNvPr id="80" name="TextBox 79">
              <a:extLst>
                <a:ext uri="{FF2B5EF4-FFF2-40B4-BE49-F238E27FC236}">
                  <a16:creationId xmlns:a16="http://schemas.microsoft.com/office/drawing/2014/main" id="{7C4FFE09-B282-4549-9EDF-7D5CC7E2B91B}"/>
                </a:ext>
              </a:extLst>
            </p:cNvPr>
            <p:cNvSpPr txBox="1"/>
            <p:nvPr/>
          </p:nvSpPr>
          <p:spPr>
            <a:xfrm>
              <a:off x="11706867" y="5033848"/>
              <a:ext cx="1627369" cy="1015663"/>
            </a:xfrm>
            <a:prstGeom prst="rect">
              <a:avLst/>
            </a:prstGeom>
            <a:noFill/>
          </p:spPr>
          <p:txBody>
            <a:bodyPr wrap="square" rtlCol="0">
              <a:spAutoFit/>
            </a:bodyPr>
            <a:lstStyle/>
            <a:p>
              <a:r>
                <a:rPr lang="en-US" sz="2000">
                  <a:latin typeface="Open Sans" panose="020B0606030504020204" pitchFamily="34" charset="0"/>
                  <a:ea typeface="Open Sans" panose="020B0606030504020204" pitchFamily="34" charset="0"/>
                  <a:cs typeface="Open Sans" panose="020B0606030504020204" pitchFamily="34" charset="0"/>
                </a:rPr>
                <a:t>Total Confirmed Cases</a:t>
              </a:r>
            </a:p>
          </p:txBody>
        </p:sp>
        <p:sp>
          <p:nvSpPr>
            <p:cNvPr id="81" name="TextBox 80">
              <a:extLst>
                <a:ext uri="{FF2B5EF4-FFF2-40B4-BE49-F238E27FC236}">
                  <a16:creationId xmlns:a16="http://schemas.microsoft.com/office/drawing/2014/main" id="{7FBEA654-CA44-4219-B3A2-CC75B4FDDB58}"/>
                </a:ext>
              </a:extLst>
            </p:cNvPr>
            <p:cNvSpPr txBox="1"/>
            <p:nvPr/>
          </p:nvSpPr>
          <p:spPr>
            <a:xfrm>
              <a:off x="10172821" y="4756850"/>
              <a:ext cx="1627369" cy="1569660"/>
            </a:xfrm>
            <a:prstGeom prst="rect">
              <a:avLst/>
            </a:prstGeom>
            <a:noFill/>
          </p:spPr>
          <p:txBody>
            <a:bodyPr wrap="none" rtlCol="0">
              <a:spAutoFit/>
            </a:bodyPr>
            <a:lstStyle/>
            <a:p>
              <a:pPr algn="ctr"/>
              <a:r>
                <a:rPr lang="en-US" sz="9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94</a:t>
              </a:r>
            </a:p>
          </p:txBody>
        </p:sp>
      </p:grpSp>
      <p:sp>
        <p:nvSpPr>
          <p:cNvPr id="84" name="TextBox 83">
            <a:extLst>
              <a:ext uri="{FF2B5EF4-FFF2-40B4-BE49-F238E27FC236}">
                <a16:creationId xmlns:a16="http://schemas.microsoft.com/office/drawing/2014/main" id="{EE23E6A8-3E53-40F3-BEFF-1614D2F1FF01}"/>
              </a:ext>
            </a:extLst>
          </p:cNvPr>
          <p:cNvSpPr txBox="1"/>
          <p:nvPr/>
        </p:nvSpPr>
        <p:spPr>
          <a:xfrm>
            <a:off x="15097366" y="2394741"/>
            <a:ext cx="6138579" cy="4154984"/>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of the </a:t>
            </a:r>
          </a:p>
          <a:p>
            <a:pPr algn="ct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sp>
        <p:nvSpPr>
          <p:cNvPr id="89" name="TextBox 88">
            <a:extLst>
              <a:ext uri="{FF2B5EF4-FFF2-40B4-BE49-F238E27FC236}">
                <a16:creationId xmlns:a16="http://schemas.microsoft.com/office/drawing/2014/main" id="{52EF8399-DAAF-46D8-A5C8-7527A407F44D}"/>
              </a:ext>
            </a:extLst>
          </p:cNvPr>
          <p:cNvSpPr txBox="1"/>
          <p:nvPr/>
        </p:nvSpPr>
        <p:spPr>
          <a:xfrm>
            <a:off x="16914535" y="10666941"/>
            <a:ext cx="4061960" cy="1261884"/>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01.</a:t>
            </a:r>
          </a:p>
          <a:p>
            <a:pPr defTabSz="457108"/>
            <a:r>
              <a:rPr lang="en-US">
                <a:solidFill>
                  <a:schemeClr val="tx1">
                    <a:alpha val="54000"/>
                  </a:schemeClr>
                </a:solidFill>
                <a:latin typeface="Calibri"/>
              </a:rPr>
              <a:t>Cras sed maximus ante, vel bibendum justo. Integer pulvinar erat in quam</a:t>
            </a:r>
          </a:p>
        </p:txBody>
      </p:sp>
      <p:sp>
        <p:nvSpPr>
          <p:cNvPr id="90" name="TextBox 89">
            <a:extLst>
              <a:ext uri="{FF2B5EF4-FFF2-40B4-BE49-F238E27FC236}">
                <a16:creationId xmlns:a16="http://schemas.microsoft.com/office/drawing/2014/main" id="{F9D79441-8548-4126-8877-2C3FB55170D9}"/>
              </a:ext>
            </a:extLst>
          </p:cNvPr>
          <p:cNvSpPr txBox="1"/>
          <p:nvPr/>
        </p:nvSpPr>
        <p:spPr>
          <a:xfrm>
            <a:off x="16069104" y="12646697"/>
            <a:ext cx="4061960" cy="984885"/>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02.</a:t>
            </a:r>
          </a:p>
          <a:p>
            <a:pPr defTabSz="457108"/>
            <a:r>
              <a:rPr lang="en-US">
                <a:solidFill>
                  <a:schemeClr val="tx1">
                    <a:alpha val="54000"/>
                  </a:schemeClr>
                </a:solidFill>
                <a:latin typeface="Calibri"/>
              </a:rPr>
              <a:t>Cras sed maximus ante, </a:t>
            </a:r>
          </a:p>
        </p:txBody>
      </p:sp>
      <p:sp>
        <p:nvSpPr>
          <p:cNvPr id="91" name="TextBox 90">
            <a:extLst>
              <a:ext uri="{FF2B5EF4-FFF2-40B4-BE49-F238E27FC236}">
                <a16:creationId xmlns:a16="http://schemas.microsoft.com/office/drawing/2014/main" id="{D4153816-82BB-4656-BD31-82604716A7A0}"/>
              </a:ext>
            </a:extLst>
          </p:cNvPr>
          <p:cNvSpPr txBox="1"/>
          <p:nvPr/>
        </p:nvSpPr>
        <p:spPr>
          <a:xfrm>
            <a:off x="16789255" y="14234281"/>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03.</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86" name="Freeform 5">
            <a:extLst>
              <a:ext uri="{FF2B5EF4-FFF2-40B4-BE49-F238E27FC236}">
                <a16:creationId xmlns:a16="http://schemas.microsoft.com/office/drawing/2014/main" id="{F470BB3F-4FED-4672-B156-9F186DA0DDB4}"/>
              </a:ext>
            </a:extLst>
          </p:cNvPr>
          <p:cNvSpPr>
            <a:spLocks/>
          </p:cNvSpPr>
          <p:nvPr/>
        </p:nvSpPr>
        <p:spPr bwMode="auto">
          <a:xfrm>
            <a:off x="15182150" y="10514470"/>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88" name="Freeform 5">
            <a:extLst>
              <a:ext uri="{FF2B5EF4-FFF2-40B4-BE49-F238E27FC236}">
                <a16:creationId xmlns:a16="http://schemas.microsoft.com/office/drawing/2014/main" id="{38FE8884-339D-4791-A9A2-FCED69A730C2}"/>
              </a:ext>
            </a:extLst>
          </p:cNvPr>
          <p:cNvSpPr>
            <a:spLocks/>
          </p:cNvSpPr>
          <p:nvPr/>
        </p:nvSpPr>
        <p:spPr bwMode="auto">
          <a:xfrm>
            <a:off x="15056870" y="14220308"/>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i</a:t>
            </a:r>
          </a:p>
        </p:txBody>
      </p:sp>
      <p:sp>
        <p:nvSpPr>
          <p:cNvPr id="87" name="Freeform 5">
            <a:extLst>
              <a:ext uri="{FF2B5EF4-FFF2-40B4-BE49-F238E27FC236}">
                <a16:creationId xmlns:a16="http://schemas.microsoft.com/office/drawing/2014/main" id="{322E4F44-2C7D-4CF0-BE14-5042EE88BB54}"/>
              </a:ext>
            </a:extLst>
          </p:cNvPr>
          <p:cNvSpPr>
            <a:spLocks/>
          </p:cNvSpPr>
          <p:nvPr/>
        </p:nvSpPr>
        <p:spPr bwMode="auto">
          <a:xfrm>
            <a:off x="19669774" y="12355725"/>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U</a:t>
            </a:r>
          </a:p>
        </p:txBody>
      </p:sp>
    </p:spTree>
    <p:extLst>
      <p:ext uri="{BB962C8B-B14F-4D97-AF65-F5344CB8AC3E}">
        <p14:creationId xmlns:p14="http://schemas.microsoft.com/office/powerpoint/2010/main" val="316059753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00"/>
                                  </p:stCondLst>
                                  <p:childTnLst>
                                    <p:set>
                                      <p:cBhvr>
                                        <p:cTn id="6" dur="1" fill="hold">
                                          <p:stCondLst>
                                            <p:cond delay="0"/>
                                          </p:stCondLst>
                                        </p:cTn>
                                        <p:tgtEl>
                                          <p:spTgt spid="87"/>
                                        </p:tgtEl>
                                        <p:attrNameLst>
                                          <p:attrName>style.visibility</p:attrName>
                                        </p:attrNameLst>
                                      </p:cBhvr>
                                      <p:to>
                                        <p:strVal val="visible"/>
                                      </p:to>
                                    </p:set>
                                    <p:anim calcmode="lin" valueType="num">
                                      <p:cBhvr additive="base">
                                        <p:cTn id="7" dur="1500" fill="hold"/>
                                        <p:tgtEl>
                                          <p:spTgt spid="87"/>
                                        </p:tgtEl>
                                        <p:attrNameLst>
                                          <p:attrName>ppt_x</p:attrName>
                                        </p:attrNameLst>
                                      </p:cBhvr>
                                      <p:tavLst>
                                        <p:tav tm="0">
                                          <p:val>
                                            <p:strVal val="1+#ppt_w/2"/>
                                          </p:val>
                                        </p:tav>
                                        <p:tav tm="100000">
                                          <p:val>
                                            <p:strVal val="#ppt_x"/>
                                          </p:val>
                                        </p:tav>
                                      </p:tavLst>
                                    </p:anim>
                                    <p:anim calcmode="lin" valueType="num">
                                      <p:cBhvr additive="base">
                                        <p:cTn id="8" dur="1500" fill="hold"/>
                                        <p:tgtEl>
                                          <p:spTgt spid="87"/>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89"/>
                                        </p:tgtEl>
                                        <p:attrNameLst>
                                          <p:attrName>style.visibility</p:attrName>
                                        </p:attrNameLst>
                                      </p:cBhvr>
                                      <p:to>
                                        <p:strVal val="visible"/>
                                      </p:to>
                                    </p:set>
                                    <p:anim calcmode="lin" valueType="num">
                                      <p:cBhvr additive="base">
                                        <p:cTn id="11" dur="1500" fill="hold"/>
                                        <p:tgtEl>
                                          <p:spTgt spid="89"/>
                                        </p:tgtEl>
                                        <p:attrNameLst>
                                          <p:attrName>ppt_x</p:attrName>
                                        </p:attrNameLst>
                                      </p:cBhvr>
                                      <p:tavLst>
                                        <p:tav tm="0">
                                          <p:val>
                                            <p:strVal val="1+#ppt_w/2"/>
                                          </p:val>
                                        </p:tav>
                                        <p:tav tm="100000">
                                          <p:val>
                                            <p:strVal val="#ppt_x"/>
                                          </p:val>
                                        </p:tav>
                                      </p:tavLst>
                                    </p:anim>
                                    <p:anim calcmode="lin" valueType="num">
                                      <p:cBhvr additive="base">
                                        <p:cTn id="12" dur="1500" fill="hold"/>
                                        <p:tgtEl>
                                          <p:spTgt spid="89"/>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300"/>
                                  </p:stCondLst>
                                  <p:childTnLst>
                                    <p:set>
                                      <p:cBhvr>
                                        <p:cTn id="14" dur="1" fill="hold">
                                          <p:stCondLst>
                                            <p:cond delay="0"/>
                                          </p:stCondLst>
                                        </p:cTn>
                                        <p:tgtEl>
                                          <p:spTgt spid="90"/>
                                        </p:tgtEl>
                                        <p:attrNameLst>
                                          <p:attrName>style.visibility</p:attrName>
                                        </p:attrNameLst>
                                      </p:cBhvr>
                                      <p:to>
                                        <p:strVal val="visible"/>
                                      </p:to>
                                    </p:set>
                                    <p:anim calcmode="lin" valueType="num">
                                      <p:cBhvr additive="base">
                                        <p:cTn id="15" dur="1500" fill="hold"/>
                                        <p:tgtEl>
                                          <p:spTgt spid="90"/>
                                        </p:tgtEl>
                                        <p:attrNameLst>
                                          <p:attrName>ppt_x</p:attrName>
                                        </p:attrNameLst>
                                      </p:cBhvr>
                                      <p:tavLst>
                                        <p:tav tm="0">
                                          <p:val>
                                            <p:strVal val="1+#ppt_w/2"/>
                                          </p:val>
                                        </p:tav>
                                        <p:tav tm="100000">
                                          <p:val>
                                            <p:strVal val="#ppt_x"/>
                                          </p:val>
                                        </p:tav>
                                      </p:tavLst>
                                    </p:anim>
                                    <p:anim calcmode="lin" valueType="num">
                                      <p:cBhvr additive="base">
                                        <p:cTn id="16" dur="1500" fill="hold"/>
                                        <p:tgtEl>
                                          <p:spTgt spid="90"/>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400"/>
                                  </p:stCondLst>
                                  <p:childTnLst>
                                    <p:set>
                                      <p:cBhvr>
                                        <p:cTn id="18" dur="1" fill="hold">
                                          <p:stCondLst>
                                            <p:cond delay="0"/>
                                          </p:stCondLst>
                                        </p:cTn>
                                        <p:tgtEl>
                                          <p:spTgt spid="91"/>
                                        </p:tgtEl>
                                        <p:attrNameLst>
                                          <p:attrName>style.visibility</p:attrName>
                                        </p:attrNameLst>
                                      </p:cBhvr>
                                      <p:to>
                                        <p:strVal val="visible"/>
                                      </p:to>
                                    </p:set>
                                    <p:anim calcmode="lin" valueType="num">
                                      <p:cBhvr additive="base">
                                        <p:cTn id="19" dur="1500" fill="hold"/>
                                        <p:tgtEl>
                                          <p:spTgt spid="91"/>
                                        </p:tgtEl>
                                        <p:attrNameLst>
                                          <p:attrName>ppt_x</p:attrName>
                                        </p:attrNameLst>
                                      </p:cBhvr>
                                      <p:tavLst>
                                        <p:tav tm="0">
                                          <p:val>
                                            <p:strVal val="1+#ppt_w/2"/>
                                          </p:val>
                                        </p:tav>
                                        <p:tav tm="100000">
                                          <p:val>
                                            <p:strVal val="#ppt_x"/>
                                          </p:val>
                                        </p:tav>
                                      </p:tavLst>
                                    </p:anim>
                                    <p:anim calcmode="lin" valueType="num">
                                      <p:cBhvr additive="base">
                                        <p:cTn id="20" dur="1500" fill="hold"/>
                                        <p:tgtEl>
                                          <p:spTgt spid="91"/>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500"/>
                                  </p:stCondLst>
                                  <p:childTnLst>
                                    <p:set>
                                      <p:cBhvr>
                                        <p:cTn id="22" dur="1" fill="hold">
                                          <p:stCondLst>
                                            <p:cond delay="0"/>
                                          </p:stCondLst>
                                        </p:cTn>
                                        <p:tgtEl>
                                          <p:spTgt spid="88"/>
                                        </p:tgtEl>
                                        <p:attrNameLst>
                                          <p:attrName>style.visibility</p:attrName>
                                        </p:attrNameLst>
                                      </p:cBhvr>
                                      <p:to>
                                        <p:strVal val="visible"/>
                                      </p:to>
                                    </p:set>
                                    <p:anim calcmode="lin" valueType="num">
                                      <p:cBhvr additive="base">
                                        <p:cTn id="23" dur="1500" fill="hold"/>
                                        <p:tgtEl>
                                          <p:spTgt spid="88"/>
                                        </p:tgtEl>
                                        <p:attrNameLst>
                                          <p:attrName>ppt_x</p:attrName>
                                        </p:attrNameLst>
                                      </p:cBhvr>
                                      <p:tavLst>
                                        <p:tav tm="0">
                                          <p:val>
                                            <p:strVal val="1+#ppt_w/2"/>
                                          </p:val>
                                        </p:tav>
                                        <p:tav tm="100000">
                                          <p:val>
                                            <p:strVal val="#ppt_x"/>
                                          </p:val>
                                        </p:tav>
                                      </p:tavLst>
                                    </p:anim>
                                    <p:anim calcmode="lin" valueType="num">
                                      <p:cBhvr additive="base">
                                        <p:cTn id="24" dur="1500" fill="hold"/>
                                        <p:tgtEl>
                                          <p:spTgt spid="88"/>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600"/>
                                  </p:stCondLst>
                                  <p:childTnLst>
                                    <p:set>
                                      <p:cBhvr>
                                        <p:cTn id="26" dur="1" fill="hold">
                                          <p:stCondLst>
                                            <p:cond delay="0"/>
                                          </p:stCondLst>
                                        </p:cTn>
                                        <p:tgtEl>
                                          <p:spTgt spid="86"/>
                                        </p:tgtEl>
                                        <p:attrNameLst>
                                          <p:attrName>style.visibility</p:attrName>
                                        </p:attrNameLst>
                                      </p:cBhvr>
                                      <p:to>
                                        <p:strVal val="visible"/>
                                      </p:to>
                                    </p:set>
                                    <p:anim calcmode="lin" valueType="num">
                                      <p:cBhvr additive="base">
                                        <p:cTn id="27" dur="1500" fill="hold"/>
                                        <p:tgtEl>
                                          <p:spTgt spid="86"/>
                                        </p:tgtEl>
                                        <p:attrNameLst>
                                          <p:attrName>ppt_x</p:attrName>
                                        </p:attrNameLst>
                                      </p:cBhvr>
                                      <p:tavLst>
                                        <p:tav tm="0">
                                          <p:val>
                                            <p:strVal val="1+#ppt_w/2"/>
                                          </p:val>
                                        </p:tav>
                                        <p:tav tm="100000">
                                          <p:val>
                                            <p:strVal val="#ppt_x"/>
                                          </p:val>
                                        </p:tav>
                                      </p:tavLst>
                                    </p:anim>
                                    <p:anim calcmode="lin" valueType="num">
                                      <p:cBhvr additive="base">
                                        <p:cTn id="28" dur="1500" fill="hold"/>
                                        <p:tgtEl>
                                          <p:spTgt spid="86"/>
                                        </p:tgtEl>
                                        <p:attrNameLst>
                                          <p:attrName>ppt_y</p:attrName>
                                        </p:attrNameLst>
                                      </p:cBhvr>
                                      <p:tavLst>
                                        <p:tav tm="0">
                                          <p:val>
                                            <p:strVal val="#ppt_y"/>
                                          </p:val>
                                        </p:tav>
                                        <p:tav tm="100000">
                                          <p:val>
                                            <p:strVal val="#ppt_y"/>
                                          </p:val>
                                        </p:tav>
                                      </p:tavLst>
                                    </p:anim>
                                  </p:childTnLst>
                                </p:cTn>
                              </p:par>
                              <p:par>
                                <p:cTn id="29" presetID="49" presetClass="entr" presetSubtype="0" decel="100000" fill="hold" grpId="0" nodeType="withEffect">
                                  <p:stCondLst>
                                    <p:cond delay="600"/>
                                  </p:stCondLst>
                                  <p:childTnLst>
                                    <p:set>
                                      <p:cBhvr>
                                        <p:cTn id="30" dur="1" fill="hold">
                                          <p:stCondLst>
                                            <p:cond delay="0"/>
                                          </p:stCondLst>
                                        </p:cTn>
                                        <p:tgtEl>
                                          <p:spTgt spid="65"/>
                                        </p:tgtEl>
                                        <p:attrNameLst>
                                          <p:attrName>style.visibility</p:attrName>
                                        </p:attrNameLst>
                                      </p:cBhvr>
                                      <p:to>
                                        <p:strVal val="visible"/>
                                      </p:to>
                                    </p:set>
                                    <p:anim calcmode="lin" valueType="num">
                                      <p:cBhvr>
                                        <p:cTn id="31" dur="500" fill="hold"/>
                                        <p:tgtEl>
                                          <p:spTgt spid="65"/>
                                        </p:tgtEl>
                                        <p:attrNameLst>
                                          <p:attrName>ppt_w</p:attrName>
                                        </p:attrNameLst>
                                      </p:cBhvr>
                                      <p:tavLst>
                                        <p:tav tm="0">
                                          <p:val>
                                            <p:fltVal val="0"/>
                                          </p:val>
                                        </p:tav>
                                        <p:tav tm="100000">
                                          <p:val>
                                            <p:strVal val="#ppt_w"/>
                                          </p:val>
                                        </p:tav>
                                      </p:tavLst>
                                    </p:anim>
                                    <p:anim calcmode="lin" valueType="num">
                                      <p:cBhvr>
                                        <p:cTn id="32" dur="500" fill="hold"/>
                                        <p:tgtEl>
                                          <p:spTgt spid="65"/>
                                        </p:tgtEl>
                                        <p:attrNameLst>
                                          <p:attrName>ppt_h</p:attrName>
                                        </p:attrNameLst>
                                      </p:cBhvr>
                                      <p:tavLst>
                                        <p:tav tm="0">
                                          <p:val>
                                            <p:fltVal val="0"/>
                                          </p:val>
                                        </p:tav>
                                        <p:tav tm="100000">
                                          <p:val>
                                            <p:strVal val="#ppt_h"/>
                                          </p:val>
                                        </p:tav>
                                      </p:tavLst>
                                    </p:anim>
                                    <p:anim calcmode="lin" valueType="num">
                                      <p:cBhvr>
                                        <p:cTn id="33" dur="500" fill="hold"/>
                                        <p:tgtEl>
                                          <p:spTgt spid="65"/>
                                        </p:tgtEl>
                                        <p:attrNameLst>
                                          <p:attrName>style.rotation</p:attrName>
                                        </p:attrNameLst>
                                      </p:cBhvr>
                                      <p:tavLst>
                                        <p:tav tm="0">
                                          <p:val>
                                            <p:fltVal val="360"/>
                                          </p:val>
                                        </p:tav>
                                        <p:tav tm="100000">
                                          <p:val>
                                            <p:fltVal val="0"/>
                                          </p:val>
                                        </p:tav>
                                      </p:tavLst>
                                    </p:anim>
                                    <p:animEffect transition="in" filter="fade">
                                      <p:cBhvr>
                                        <p:cTn id="34" dur="500"/>
                                        <p:tgtEl>
                                          <p:spTgt spid="65"/>
                                        </p:tgtEl>
                                      </p:cBhvr>
                                    </p:animEffect>
                                  </p:childTnLst>
                                </p:cTn>
                              </p:par>
                              <p:par>
                                <p:cTn id="35" presetID="49" presetClass="entr" presetSubtype="0" decel="100000" fill="hold" grpId="0" nodeType="withEffect">
                                  <p:stCondLst>
                                    <p:cond delay="700"/>
                                  </p:stCondLst>
                                  <p:childTnLst>
                                    <p:set>
                                      <p:cBhvr>
                                        <p:cTn id="36" dur="1" fill="hold">
                                          <p:stCondLst>
                                            <p:cond delay="0"/>
                                          </p:stCondLst>
                                        </p:cTn>
                                        <p:tgtEl>
                                          <p:spTgt spid="66"/>
                                        </p:tgtEl>
                                        <p:attrNameLst>
                                          <p:attrName>style.visibility</p:attrName>
                                        </p:attrNameLst>
                                      </p:cBhvr>
                                      <p:to>
                                        <p:strVal val="visible"/>
                                      </p:to>
                                    </p:set>
                                    <p:anim calcmode="lin" valueType="num">
                                      <p:cBhvr>
                                        <p:cTn id="37" dur="500" fill="hold"/>
                                        <p:tgtEl>
                                          <p:spTgt spid="66"/>
                                        </p:tgtEl>
                                        <p:attrNameLst>
                                          <p:attrName>ppt_w</p:attrName>
                                        </p:attrNameLst>
                                      </p:cBhvr>
                                      <p:tavLst>
                                        <p:tav tm="0">
                                          <p:val>
                                            <p:fltVal val="0"/>
                                          </p:val>
                                        </p:tav>
                                        <p:tav tm="100000">
                                          <p:val>
                                            <p:strVal val="#ppt_w"/>
                                          </p:val>
                                        </p:tav>
                                      </p:tavLst>
                                    </p:anim>
                                    <p:anim calcmode="lin" valueType="num">
                                      <p:cBhvr>
                                        <p:cTn id="38" dur="500" fill="hold"/>
                                        <p:tgtEl>
                                          <p:spTgt spid="66"/>
                                        </p:tgtEl>
                                        <p:attrNameLst>
                                          <p:attrName>ppt_h</p:attrName>
                                        </p:attrNameLst>
                                      </p:cBhvr>
                                      <p:tavLst>
                                        <p:tav tm="0">
                                          <p:val>
                                            <p:fltVal val="0"/>
                                          </p:val>
                                        </p:tav>
                                        <p:tav tm="100000">
                                          <p:val>
                                            <p:strVal val="#ppt_h"/>
                                          </p:val>
                                        </p:tav>
                                      </p:tavLst>
                                    </p:anim>
                                    <p:anim calcmode="lin" valueType="num">
                                      <p:cBhvr>
                                        <p:cTn id="39" dur="500" fill="hold"/>
                                        <p:tgtEl>
                                          <p:spTgt spid="66"/>
                                        </p:tgtEl>
                                        <p:attrNameLst>
                                          <p:attrName>style.rotation</p:attrName>
                                        </p:attrNameLst>
                                      </p:cBhvr>
                                      <p:tavLst>
                                        <p:tav tm="0">
                                          <p:val>
                                            <p:fltVal val="360"/>
                                          </p:val>
                                        </p:tav>
                                        <p:tav tm="100000">
                                          <p:val>
                                            <p:fltVal val="0"/>
                                          </p:val>
                                        </p:tav>
                                      </p:tavLst>
                                    </p:anim>
                                    <p:animEffect transition="in" filter="fade">
                                      <p:cBhvr>
                                        <p:cTn id="40" dur="500"/>
                                        <p:tgtEl>
                                          <p:spTgt spid="66"/>
                                        </p:tgtEl>
                                      </p:cBhvr>
                                    </p:animEffect>
                                  </p:childTnLst>
                                </p:cTn>
                              </p:par>
                              <p:par>
                                <p:cTn id="41" presetID="49" presetClass="entr" presetSubtype="0" decel="100000" fill="hold" grpId="0" nodeType="withEffect">
                                  <p:stCondLst>
                                    <p:cond delay="800"/>
                                  </p:stCondLst>
                                  <p:childTnLst>
                                    <p:set>
                                      <p:cBhvr>
                                        <p:cTn id="42" dur="1" fill="hold">
                                          <p:stCondLst>
                                            <p:cond delay="0"/>
                                          </p:stCondLst>
                                        </p:cTn>
                                        <p:tgtEl>
                                          <p:spTgt spid="63"/>
                                        </p:tgtEl>
                                        <p:attrNameLst>
                                          <p:attrName>style.visibility</p:attrName>
                                        </p:attrNameLst>
                                      </p:cBhvr>
                                      <p:to>
                                        <p:strVal val="visible"/>
                                      </p:to>
                                    </p:set>
                                    <p:anim calcmode="lin" valueType="num">
                                      <p:cBhvr>
                                        <p:cTn id="43" dur="500" fill="hold"/>
                                        <p:tgtEl>
                                          <p:spTgt spid="63"/>
                                        </p:tgtEl>
                                        <p:attrNameLst>
                                          <p:attrName>ppt_w</p:attrName>
                                        </p:attrNameLst>
                                      </p:cBhvr>
                                      <p:tavLst>
                                        <p:tav tm="0">
                                          <p:val>
                                            <p:fltVal val="0"/>
                                          </p:val>
                                        </p:tav>
                                        <p:tav tm="100000">
                                          <p:val>
                                            <p:strVal val="#ppt_w"/>
                                          </p:val>
                                        </p:tav>
                                      </p:tavLst>
                                    </p:anim>
                                    <p:anim calcmode="lin" valueType="num">
                                      <p:cBhvr>
                                        <p:cTn id="44" dur="500" fill="hold"/>
                                        <p:tgtEl>
                                          <p:spTgt spid="63"/>
                                        </p:tgtEl>
                                        <p:attrNameLst>
                                          <p:attrName>ppt_h</p:attrName>
                                        </p:attrNameLst>
                                      </p:cBhvr>
                                      <p:tavLst>
                                        <p:tav tm="0">
                                          <p:val>
                                            <p:fltVal val="0"/>
                                          </p:val>
                                        </p:tav>
                                        <p:tav tm="100000">
                                          <p:val>
                                            <p:strVal val="#ppt_h"/>
                                          </p:val>
                                        </p:tav>
                                      </p:tavLst>
                                    </p:anim>
                                    <p:anim calcmode="lin" valueType="num">
                                      <p:cBhvr>
                                        <p:cTn id="45" dur="500" fill="hold"/>
                                        <p:tgtEl>
                                          <p:spTgt spid="63"/>
                                        </p:tgtEl>
                                        <p:attrNameLst>
                                          <p:attrName>style.rotation</p:attrName>
                                        </p:attrNameLst>
                                      </p:cBhvr>
                                      <p:tavLst>
                                        <p:tav tm="0">
                                          <p:val>
                                            <p:fltVal val="360"/>
                                          </p:val>
                                        </p:tav>
                                        <p:tav tm="100000">
                                          <p:val>
                                            <p:fltVal val="0"/>
                                          </p:val>
                                        </p:tav>
                                      </p:tavLst>
                                    </p:anim>
                                    <p:animEffect transition="in" filter="fade">
                                      <p:cBhvr>
                                        <p:cTn id="46" dur="500"/>
                                        <p:tgtEl>
                                          <p:spTgt spid="63"/>
                                        </p:tgtEl>
                                      </p:cBhvr>
                                    </p:animEffect>
                                  </p:childTnLst>
                                </p:cTn>
                              </p:par>
                              <p:par>
                                <p:cTn id="47" presetID="22" presetClass="entr" presetSubtype="4" fill="hold" nodeType="withEffect">
                                  <p:stCondLst>
                                    <p:cond delay="1000"/>
                                  </p:stCondLst>
                                  <p:childTnLst>
                                    <p:set>
                                      <p:cBhvr>
                                        <p:cTn id="48" dur="1" fill="hold">
                                          <p:stCondLst>
                                            <p:cond delay="0"/>
                                          </p:stCondLst>
                                        </p:cTn>
                                        <p:tgtEl>
                                          <p:spTgt spid="68"/>
                                        </p:tgtEl>
                                        <p:attrNameLst>
                                          <p:attrName>style.visibility</p:attrName>
                                        </p:attrNameLst>
                                      </p:cBhvr>
                                      <p:to>
                                        <p:strVal val="visible"/>
                                      </p:to>
                                    </p:set>
                                    <p:animEffect transition="in" filter="wipe(down)">
                                      <p:cBhvr>
                                        <p:cTn id="49" dur="500"/>
                                        <p:tgtEl>
                                          <p:spTgt spid="68"/>
                                        </p:tgtEl>
                                      </p:cBhvr>
                                    </p:animEffect>
                                  </p:childTnLst>
                                </p:cTn>
                              </p:par>
                              <p:par>
                                <p:cTn id="50" presetID="22" presetClass="entr" presetSubtype="4" fill="hold" nodeType="withEffect">
                                  <p:stCondLst>
                                    <p:cond delay="1100"/>
                                  </p:stCondLst>
                                  <p:childTnLst>
                                    <p:set>
                                      <p:cBhvr>
                                        <p:cTn id="51" dur="1" fill="hold">
                                          <p:stCondLst>
                                            <p:cond delay="0"/>
                                          </p:stCondLst>
                                        </p:cTn>
                                        <p:tgtEl>
                                          <p:spTgt spid="74"/>
                                        </p:tgtEl>
                                        <p:attrNameLst>
                                          <p:attrName>style.visibility</p:attrName>
                                        </p:attrNameLst>
                                      </p:cBhvr>
                                      <p:to>
                                        <p:strVal val="visible"/>
                                      </p:to>
                                    </p:set>
                                    <p:animEffect transition="in" filter="wipe(down)">
                                      <p:cBhvr>
                                        <p:cTn id="52" dur="500"/>
                                        <p:tgtEl>
                                          <p:spTgt spid="74"/>
                                        </p:tgtEl>
                                      </p:cBhvr>
                                    </p:animEffect>
                                  </p:childTnLst>
                                </p:cTn>
                              </p:par>
                              <p:par>
                                <p:cTn id="53" presetID="22" presetClass="entr" presetSubtype="4" fill="hold" nodeType="withEffect">
                                  <p:stCondLst>
                                    <p:cond delay="1200"/>
                                  </p:stCondLst>
                                  <p:childTnLst>
                                    <p:set>
                                      <p:cBhvr>
                                        <p:cTn id="54" dur="1" fill="hold">
                                          <p:stCondLst>
                                            <p:cond delay="0"/>
                                          </p:stCondLst>
                                        </p:cTn>
                                        <p:tgtEl>
                                          <p:spTgt spid="79"/>
                                        </p:tgtEl>
                                        <p:attrNameLst>
                                          <p:attrName>style.visibility</p:attrName>
                                        </p:attrNameLst>
                                      </p:cBhvr>
                                      <p:to>
                                        <p:strVal val="visible"/>
                                      </p:to>
                                    </p:set>
                                    <p:animEffect transition="in" filter="wipe(down)">
                                      <p:cBhvr>
                                        <p:cTn id="55" dur="500"/>
                                        <p:tgtEl>
                                          <p:spTgt spid="79"/>
                                        </p:tgtEl>
                                      </p:cBhvr>
                                    </p:animEffect>
                                  </p:childTnLst>
                                </p:cTn>
                              </p:par>
                              <p:par>
                                <p:cTn id="56" presetID="10" presetClass="entr" presetSubtype="0" fill="hold" nodeType="withEffect">
                                  <p:stCondLst>
                                    <p:cond delay="1300"/>
                                  </p:stCondLst>
                                  <p:childTnLst>
                                    <p:set>
                                      <p:cBhvr>
                                        <p:cTn id="57" dur="1" fill="hold">
                                          <p:stCondLst>
                                            <p:cond delay="0"/>
                                          </p:stCondLst>
                                        </p:cTn>
                                        <p:tgtEl>
                                          <p:spTgt spid="101"/>
                                        </p:tgtEl>
                                        <p:attrNameLst>
                                          <p:attrName>style.visibility</p:attrName>
                                        </p:attrNameLst>
                                      </p:cBhvr>
                                      <p:to>
                                        <p:strVal val="visible"/>
                                      </p:to>
                                    </p:set>
                                    <p:animEffect transition="in" filter="fade">
                                      <p:cBhvr>
                                        <p:cTn id="58" dur="500"/>
                                        <p:tgtEl>
                                          <p:spTgt spid="101"/>
                                        </p:tgtEl>
                                      </p:cBhvr>
                                    </p:animEffect>
                                  </p:childTnLst>
                                </p:cTn>
                              </p:par>
                              <p:par>
                                <p:cTn id="59" presetID="10" presetClass="entr" presetSubtype="0" fill="hold" nodeType="withEffect">
                                  <p:stCondLst>
                                    <p:cond delay="1400"/>
                                  </p:stCondLst>
                                  <p:childTnLst>
                                    <p:set>
                                      <p:cBhvr>
                                        <p:cTn id="60" dur="1" fill="hold">
                                          <p:stCondLst>
                                            <p:cond delay="0"/>
                                          </p:stCondLst>
                                        </p:cTn>
                                        <p:tgtEl>
                                          <p:spTgt spid="102"/>
                                        </p:tgtEl>
                                        <p:attrNameLst>
                                          <p:attrName>style.visibility</p:attrName>
                                        </p:attrNameLst>
                                      </p:cBhvr>
                                      <p:to>
                                        <p:strVal val="visible"/>
                                      </p:to>
                                    </p:set>
                                    <p:animEffect transition="in" filter="fade">
                                      <p:cBhvr>
                                        <p:cTn id="61" dur="500"/>
                                        <p:tgtEl>
                                          <p:spTgt spid="102"/>
                                        </p:tgtEl>
                                      </p:cBhvr>
                                    </p:animEffect>
                                  </p:childTnLst>
                                </p:cTn>
                              </p:par>
                              <p:par>
                                <p:cTn id="62" presetID="10" presetClass="entr" presetSubtype="0" fill="hold" nodeType="withEffect">
                                  <p:stCondLst>
                                    <p:cond delay="1500"/>
                                  </p:stCondLst>
                                  <p:childTnLst>
                                    <p:set>
                                      <p:cBhvr>
                                        <p:cTn id="63" dur="1" fill="hold">
                                          <p:stCondLst>
                                            <p:cond delay="0"/>
                                          </p:stCondLst>
                                        </p:cTn>
                                        <p:tgtEl>
                                          <p:spTgt spid="103"/>
                                        </p:tgtEl>
                                        <p:attrNameLst>
                                          <p:attrName>style.visibility</p:attrName>
                                        </p:attrNameLst>
                                      </p:cBhvr>
                                      <p:to>
                                        <p:strVal val="visible"/>
                                      </p:to>
                                    </p:set>
                                    <p:animEffect transition="in" filter="fade">
                                      <p:cBhvr>
                                        <p:cTn id="64" dur="5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animBg="1"/>
      <p:bldP spid="63" grpId="0" animBg="1"/>
      <p:bldP spid="89" grpId="0"/>
      <p:bldP spid="90" grpId="0"/>
      <p:bldP spid="91" grpId="0"/>
      <p:bldP spid="86" grpId="0" animBg="1"/>
      <p:bldP spid="88" grpId="0" animBg="1"/>
      <p:bldP spid="87" grpId="0" animBg="1"/>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5" name="Group 124">
            <a:extLst>
              <a:ext uri="{FF2B5EF4-FFF2-40B4-BE49-F238E27FC236}">
                <a16:creationId xmlns:a16="http://schemas.microsoft.com/office/drawing/2014/main" id="{CA48A39C-3AE8-4490-9798-C3A6F952283C}"/>
              </a:ext>
            </a:extLst>
          </p:cNvPr>
          <p:cNvGrpSpPr/>
          <p:nvPr/>
        </p:nvGrpSpPr>
        <p:grpSpPr>
          <a:xfrm>
            <a:off x="684926" y="8246885"/>
            <a:ext cx="1061783" cy="1794230"/>
            <a:chOff x="684925" y="5960885"/>
            <a:chExt cx="1061783" cy="1794230"/>
          </a:xfrm>
        </p:grpSpPr>
        <p:cxnSp>
          <p:nvCxnSpPr>
            <p:cNvPr id="2" name="Straight Connector 1">
              <a:extLst>
                <a:ext uri="{FF2B5EF4-FFF2-40B4-BE49-F238E27FC236}">
                  <a16:creationId xmlns:a16="http://schemas.microsoft.com/office/drawing/2014/main" id="{6B7294CC-471E-454B-A0C0-2CAEB1170CEE}"/>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8CE3AC03-C641-449D-8B0F-BFD5AD92316D}"/>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F713D7D3-9C62-4226-853D-ABA625C308B4}"/>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163C54A-75F0-4A5A-A9F0-ED10DC97B5FC}"/>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543B1291-5F05-422B-866B-4CFE23699F5A}"/>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CB3D0410-6801-4756-B12C-9075E7A3ADFA}"/>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0B6B7E3-E014-49B1-9F3C-301D1BB6EA51}"/>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1726D132-4761-4E76-8471-1FDAAFEEB5EE}"/>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grpSp>
        <p:nvGrpSpPr>
          <p:cNvPr id="101" name="Group 100">
            <a:extLst>
              <a:ext uri="{FF2B5EF4-FFF2-40B4-BE49-F238E27FC236}">
                <a16:creationId xmlns:a16="http://schemas.microsoft.com/office/drawing/2014/main" id="{F5BA6F80-4F36-4791-BA96-AB82087F3B51}"/>
              </a:ext>
            </a:extLst>
          </p:cNvPr>
          <p:cNvGrpSpPr/>
          <p:nvPr/>
        </p:nvGrpSpPr>
        <p:grpSpPr>
          <a:xfrm rot="20700000">
            <a:off x="8948187" y="5973587"/>
            <a:ext cx="6446493" cy="6301210"/>
            <a:chOff x="10463213" y="5053013"/>
            <a:chExt cx="3028950" cy="2960687"/>
          </a:xfrm>
        </p:grpSpPr>
        <p:sp>
          <p:nvSpPr>
            <p:cNvPr id="14" name="Freeform 5">
              <a:extLst>
                <a:ext uri="{FF2B5EF4-FFF2-40B4-BE49-F238E27FC236}">
                  <a16:creationId xmlns:a16="http://schemas.microsoft.com/office/drawing/2014/main" id="{B511E7A5-95BC-4E24-A16A-45AAD3C0D64C}"/>
                </a:ext>
              </a:extLst>
            </p:cNvPr>
            <p:cNvSpPr>
              <a:spLocks/>
            </p:cNvSpPr>
            <p:nvPr/>
          </p:nvSpPr>
          <p:spPr bwMode="auto">
            <a:xfrm>
              <a:off x="12476163" y="5538788"/>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6">
              <a:extLst>
                <a:ext uri="{FF2B5EF4-FFF2-40B4-BE49-F238E27FC236}">
                  <a16:creationId xmlns:a16="http://schemas.microsoft.com/office/drawing/2014/main" id="{7AD90E58-A770-49BB-89F4-6CB89D8935E6}"/>
                </a:ext>
              </a:extLst>
            </p:cNvPr>
            <p:cNvSpPr>
              <a:spLocks/>
            </p:cNvSpPr>
            <p:nvPr/>
          </p:nvSpPr>
          <p:spPr bwMode="auto">
            <a:xfrm>
              <a:off x="11701463" y="7569200"/>
              <a:ext cx="314325" cy="444500"/>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7">
              <a:extLst>
                <a:ext uri="{FF2B5EF4-FFF2-40B4-BE49-F238E27FC236}">
                  <a16:creationId xmlns:a16="http://schemas.microsoft.com/office/drawing/2014/main" id="{518BCC34-FA8B-47FB-B56D-33D91A2C3401}"/>
                </a:ext>
              </a:extLst>
            </p:cNvPr>
            <p:cNvSpPr>
              <a:spLocks/>
            </p:cNvSpPr>
            <p:nvPr/>
          </p:nvSpPr>
          <p:spPr bwMode="auto">
            <a:xfrm>
              <a:off x="10823575" y="5602288"/>
              <a:ext cx="2071688" cy="2071688"/>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8">
              <a:extLst>
                <a:ext uri="{FF2B5EF4-FFF2-40B4-BE49-F238E27FC236}">
                  <a16:creationId xmlns:a16="http://schemas.microsoft.com/office/drawing/2014/main" id="{43B5FEBB-EE99-48ED-B113-8F17B74741A8}"/>
                </a:ext>
              </a:extLst>
            </p:cNvPr>
            <p:cNvSpPr>
              <a:spLocks/>
            </p:cNvSpPr>
            <p:nvPr/>
          </p:nvSpPr>
          <p:spPr bwMode="auto">
            <a:xfrm>
              <a:off x="12790488" y="6483350"/>
              <a:ext cx="701675" cy="309563"/>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9">
              <a:extLst>
                <a:ext uri="{FF2B5EF4-FFF2-40B4-BE49-F238E27FC236}">
                  <a16:creationId xmlns:a16="http://schemas.microsoft.com/office/drawing/2014/main" id="{D0CAC977-0B43-4D1B-B0F6-CED40007A331}"/>
                </a:ext>
              </a:extLst>
            </p:cNvPr>
            <p:cNvSpPr>
              <a:spLocks/>
            </p:cNvSpPr>
            <p:nvPr/>
          </p:nvSpPr>
          <p:spPr bwMode="auto">
            <a:xfrm>
              <a:off x="10463213" y="6473825"/>
              <a:ext cx="465138" cy="328613"/>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0">
              <a:extLst>
                <a:ext uri="{FF2B5EF4-FFF2-40B4-BE49-F238E27FC236}">
                  <a16:creationId xmlns:a16="http://schemas.microsoft.com/office/drawing/2014/main" id="{9EB37CDC-AF28-4966-880D-AF61AA49A356}"/>
                </a:ext>
              </a:extLst>
            </p:cNvPr>
            <p:cNvSpPr>
              <a:spLocks/>
            </p:cNvSpPr>
            <p:nvPr/>
          </p:nvSpPr>
          <p:spPr bwMode="auto">
            <a:xfrm>
              <a:off x="12428538" y="7207250"/>
              <a:ext cx="447675" cy="447675"/>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1">
              <a:extLst>
                <a:ext uri="{FF2B5EF4-FFF2-40B4-BE49-F238E27FC236}">
                  <a16:creationId xmlns:a16="http://schemas.microsoft.com/office/drawing/2014/main" id="{01326B67-1942-4765-8B5E-5D894B956E01}"/>
                </a:ext>
              </a:extLst>
            </p:cNvPr>
            <p:cNvSpPr>
              <a:spLocks/>
            </p:cNvSpPr>
            <p:nvPr/>
          </p:nvSpPr>
          <p:spPr bwMode="auto">
            <a:xfrm>
              <a:off x="10860088" y="5638800"/>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2">
              <a:extLst>
                <a:ext uri="{FF2B5EF4-FFF2-40B4-BE49-F238E27FC236}">
                  <a16:creationId xmlns:a16="http://schemas.microsoft.com/office/drawing/2014/main" id="{3D76102D-FD42-4FD6-ADDD-DD6AAF342219}"/>
                </a:ext>
              </a:extLst>
            </p:cNvPr>
            <p:cNvSpPr>
              <a:spLocks/>
            </p:cNvSpPr>
            <p:nvPr/>
          </p:nvSpPr>
          <p:spPr bwMode="auto">
            <a:xfrm>
              <a:off x="11628438" y="5053013"/>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Oval 13">
              <a:extLst>
                <a:ext uri="{FF2B5EF4-FFF2-40B4-BE49-F238E27FC236}">
                  <a16:creationId xmlns:a16="http://schemas.microsoft.com/office/drawing/2014/main" id="{96E5D133-4561-4715-9DB3-95CDC08974F2}"/>
                </a:ext>
              </a:extLst>
            </p:cNvPr>
            <p:cNvSpPr>
              <a:spLocks noChangeArrowheads="1"/>
            </p:cNvSpPr>
            <p:nvPr/>
          </p:nvSpPr>
          <p:spPr bwMode="auto">
            <a:xfrm>
              <a:off x="11791950" y="6119813"/>
              <a:ext cx="606425"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Oval 14">
              <a:extLst>
                <a:ext uri="{FF2B5EF4-FFF2-40B4-BE49-F238E27FC236}">
                  <a16:creationId xmlns:a16="http://schemas.microsoft.com/office/drawing/2014/main" id="{CB447D55-FCB6-4006-B739-EB215EDCD077}"/>
                </a:ext>
              </a:extLst>
            </p:cNvPr>
            <p:cNvSpPr>
              <a:spLocks noChangeArrowheads="1"/>
            </p:cNvSpPr>
            <p:nvPr/>
          </p:nvSpPr>
          <p:spPr bwMode="auto">
            <a:xfrm>
              <a:off x="11450638" y="6916738"/>
              <a:ext cx="447675" cy="44767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Oval 15">
              <a:extLst>
                <a:ext uri="{FF2B5EF4-FFF2-40B4-BE49-F238E27FC236}">
                  <a16:creationId xmlns:a16="http://schemas.microsoft.com/office/drawing/2014/main" id="{65FBDEC9-4B81-453E-A673-DC4A61B74614}"/>
                </a:ext>
              </a:extLst>
            </p:cNvPr>
            <p:cNvSpPr>
              <a:spLocks noChangeArrowheads="1"/>
            </p:cNvSpPr>
            <p:nvPr/>
          </p:nvSpPr>
          <p:spPr bwMode="auto">
            <a:xfrm>
              <a:off x="11268075" y="6196013"/>
              <a:ext cx="227013"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6">
              <a:extLst>
                <a:ext uri="{FF2B5EF4-FFF2-40B4-BE49-F238E27FC236}">
                  <a16:creationId xmlns:a16="http://schemas.microsoft.com/office/drawing/2014/main" id="{C5FAE33D-C5B6-49F2-B93D-B131ED9A5EC2}"/>
                </a:ext>
              </a:extLst>
            </p:cNvPr>
            <p:cNvSpPr>
              <a:spLocks/>
            </p:cNvSpPr>
            <p:nvPr/>
          </p:nvSpPr>
          <p:spPr bwMode="auto">
            <a:xfrm>
              <a:off x="10966450" y="7158038"/>
              <a:ext cx="311150"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17">
              <a:extLst>
                <a:ext uri="{FF2B5EF4-FFF2-40B4-BE49-F238E27FC236}">
                  <a16:creationId xmlns:a16="http://schemas.microsoft.com/office/drawing/2014/main" id="{C92EE45D-4060-4639-9CCE-4FF782A86915}"/>
                </a:ext>
              </a:extLst>
            </p:cNvPr>
            <p:cNvSpPr>
              <a:spLocks/>
            </p:cNvSpPr>
            <p:nvPr/>
          </p:nvSpPr>
          <p:spPr bwMode="auto">
            <a:xfrm>
              <a:off x="10553700" y="7158038"/>
              <a:ext cx="723900"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8">
              <a:extLst>
                <a:ext uri="{FF2B5EF4-FFF2-40B4-BE49-F238E27FC236}">
                  <a16:creationId xmlns:a16="http://schemas.microsoft.com/office/drawing/2014/main" id="{F4633696-1BF5-4FDB-A03F-BE60B37F682A}"/>
                </a:ext>
              </a:extLst>
            </p:cNvPr>
            <p:cNvSpPr>
              <a:spLocks/>
            </p:cNvSpPr>
            <p:nvPr/>
          </p:nvSpPr>
          <p:spPr bwMode="auto">
            <a:xfrm>
              <a:off x="11620500" y="5781675"/>
              <a:ext cx="1376363"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2" name="Group 101">
            <a:extLst>
              <a:ext uri="{FF2B5EF4-FFF2-40B4-BE49-F238E27FC236}">
                <a16:creationId xmlns:a16="http://schemas.microsoft.com/office/drawing/2014/main" id="{13C752AF-D3B2-4DD9-952B-F4AF5D7FAF89}"/>
              </a:ext>
            </a:extLst>
          </p:cNvPr>
          <p:cNvGrpSpPr/>
          <p:nvPr/>
        </p:nvGrpSpPr>
        <p:grpSpPr>
          <a:xfrm>
            <a:off x="6331924" y="1574379"/>
            <a:ext cx="2857100" cy="2512960"/>
            <a:chOff x="8031163" y="4789488"/>
            <a:chExt cx="1831975" cy="1611312"/>
          </a:xfrm>
        </p:grpSpPr>
        <p:sp>
          <p:nvSpPr>
            <p:cNvPr id="28" name="Freeform 19">
              <a:extLst>
                <a:ext uri="{FF2B5EF4-FFF2-40B4-BE49-F238E27FC236}">
                  <a16:creationId xmlns:a16="http://schemas.microsoft.com/office/drawing/2014/main" id="{74AC5839-2EFF-4730-A1A5-AF63E780AAEF}"/>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0">
              <a:extLst>
                <a:ext uri="{FF2B5EF4-FFF2-40B4-BE49-F238E27FC236}">
                  <a16:creationId xmlns:a16="http://schemas.microsoft.com/office/drawing/2014/main" id="{A05B04C9-63B3-4304-9043-4CF33FC1C53B}"/>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21">
              <a:extLst>
                <a:ext uri="{FF2B5EF4-FFF2-40B4-BE49-F238E27FC236}">
                  <a16:creationId xmlns:a16="http://schemas.microsoft.com/office/drawing/2014/main" id="{BC54FED2-EE93-4E7A-BFCB-CD554D4EB4EF}"/>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22">
              <a:extLst>
                <a:ext uri="{FF2B5EF4-FFF2-40B4-BE49-F238E27FC236}">
                  <a16:creationId xmlns:a16="http://schemas.microsoft.com/office/drawing/2014/main" id="{FF09FBE1-3859-42E2-BCA8-C10CA63EB501}"/>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23">
              <a:extLst>
                <a:ext uri="{FF2B5EF4-FFF2-40B4-BE49-F238E27FC236}">
                  <a16:creationId xmlns:a16="http://schemas.microsoft.com/office/drawing/2014/main" id="{CD562391-BE98-4E11-B6AD-3F486B959AD7}"/>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24">
              <a:extLst>
                <a:ext uri="{FF2B5EF4-FFF2-40B4-BE49-F238E27FC236}">
                  <a16:creationId xmlns:a16="http://schemas.microsoft.com/office/drawing/2014/main" id="{C3B44BAC-6C9C-440F-B16F-E5E00F8FDAEF}"/>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25">
              <a:extLst>
                <a:ext uri="{FF2B5EF4-FFF2-40B4-BE49-F238E27FC236}">
                  <a16:creationId xmlns:a16="http://schemas.microsoft.com/office/drawing/2014/main" id="{8330914F-C2CF-482A-953C-D1AF280C9CF5}"/>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26">
              <a:extLst>
                <a:ext uri="{FF2B5EF4-FFF2-40B4-BE49-F238E27FC236}">
                  <a16:creationId xmlns:a16="http://schemas.microsoft.com/office/drawing/2014/main" id="{0EDEE4E3-23B3-4980-A609-39EED46F5B51}"/>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27">
              <a:extLst>
                <a:ext uri="{FF2B5EF4-FFF2-40B4-BE49-F238E27FC236}">
                  <a16:creationId xmlns:a16="http://schemas.microsoft.com/office/drawing/2014/main" id="{C1E5B1E6-4FD0-4442-9BD1-CA4204CE8E51}"/>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28">
              <a:extLst>
                <a:ext uri="{FF2B5EF4-FFF2-40B4-BE49-F238E27FC236}">
                  <a16:creationId xmlns:a16="http://schemas.microsoft.com/office/drawing/2014/main" id="{38A794B8-659D-4154-855C-38D01D60A5BF}"/>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29">
              <a:extLst>
                <a:ext uri="{FF2B5EF4-FFF2-40B4-BE49-F238E27FC236}">
                  <a16:creationId xmlns:a16="http://schemas.microsoft.com/office/drawing/2014/main" id="{9A0CBD17-19D8-4766-8050-5779C8D0B935}"/>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0">
              <a:extLst>
                <a:ext uri="{FF2B5EF4-FFF2-40B4-BE49-F238E27FC236}">
                  <a16:creationId xmlns:a16="http://schemas.microsoft.com/office/drawing/2014/main" id="{393676E2-CE85-475C-9DC0-01BA56519DA6}"/>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31">
              <a:extLst>
                <a:ext uri="{FF2B5EF4-FFF2-40B4-BE49-F238E27FC236}">
                  <a16:creationId xmlns:a16="http://schemas.microsoft.com/office/drawing/2014/main" id="{1EA4465D-778A-4585-9947-ECB34981589E}"/>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32">
              <a:extLst>
                <a:ext uri="{FF2B5EF4-FFF2-40B4-BE49-F238E27FC236}">
                  <a16:creationId xmlns:a16="http://schemas.microsoft.com/office/drawing/2014/main" id="{17F20939-6AA6-498E-A4C1-0501B9344695}"/>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9" name="Group 98">
            <a:extLst>
              <a:ext uri="{FF2B5EF4-FFF2-40B4-BE49-F238E27FC236}">
                <a16:creationId xmlns:a16="http://schemas.microsoft.com/office/drawing/2014/main" id="{1E8FAF26-D5D2-4365-AB83-6EE22803E848}"/>
              </a:ext>
            </a:extLst>
          </p:cNvPr>
          <p:cNvGrpSpPr/>
          <p:nvPr/>
        </p:nvGrpSpPr>
        <p:grpSpPr>
          <a:xfrm>
            <a:off x="18534265" y="7544954"/>
            <a:ext cx="2406500" cy="2460968"/>
            <a:chOff x="14816138" y="6354763"/>
            <a:chExt cx="1543050" cy="1577975"/>
          </a:xfrm>
        </p:grpSpPr>
        <p:sp>
          <p:nvSpPr>
            <p:cNvPr id="42" name="Freeform 33">
              <a:extLst>
                <a:ext uri="{FF2B5EF4-FFF2-40B4-BE49-F238E27FC236}">
                  <a16:creationId xmlns:a16="http://schemas.microsoft.com/office/drawing/2014/main" id="{CA1548D6-D06A-4AEE-89D0-E0B3A00CB477}"/>
                </a:ext>
              </a:extLst>
            </p:cNvPr>
            <p:cNvSpPr>
              <a:spLocks/>
            </p:cNvSpPr>
            <p:nvPr/>
          </p:nvSpPr>
          <p:spPr bwMode="auto">
            <a:xfrm>
              <a:off x="15735300" y="7534275"/>
              <a:ext cx="222250" cy="258763"/>
            </a:xfrm>
            <a:custGeom>
              <a:avLst/>
              <a:gdLst>
                <a:gd name="T0" fmla="*/ 123 w 159"/>
                <a:gd name="T1" fmla="*/ 169 h 186"/>
                <a:gd name="T2" fmla="*/ 75 w 159"/>
                <a:gd name="T3" fmla="*/ 178 h 186"/>
                <a:gd name="T4" fmla="*/ 86 w 159"/>
                <a:gd name="T5" fmla="*/ 154 h 186"/>
                <a:gd name="T6" fmla="*/ 69 w 159"/>
                <a:gd name="T7" fmla="*/ 132 h 186"/>
                <a:gd name="T8" fmla="*/ 47 w 159"/>
                <a:gd name="T9" fmla="*/ 130 h 186"/>
                <a:gd name="T10" fmla="*/ 54 w 159"/>
                <a:gd name="T11" fmla="*/ 112 h 186"/>
                <a:gd name="T12" fmla="*/ 0 w 159"/>
                <a:gd name="T13" fmla="*/ 42 h 186"/>
                <a:gd name="T14" fmla="*/ 72 w 159"/>
                <a:gd name="T15" fmla="*/ 0 h 186"/>
                <a:gd name="T16" fmla="*/ 107 w 159"/>
                <a:gd name="T17" fmla="*/ 81 h 186"/>
                <a:gd name="T18" fmla="*/ 126 w 159"/>
                <a:gd name="T19" fmla="*/ 84 h 186"/>
                <a:gd name="T20" fmla="*/ 117 w 159"/>
                <a:gd name="T21" fmla="*/ 104 h 186"/>
                <a:gd name="T22" fmla="*/ 128 w 159"/>
                <a:gd name="T23" fmla="*/ 130 h 186"/>
                <a:gd name="T24" fmla="*/ 154 w 159"/>
                <a:gd name="T25" fmla="*/ 131 h 186"/>
                <a:gd name="T26" fmla="*/ 123 w 159"/>
                <a:gd name="T27" fmla="*/ 16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9" h="186">
                  <a:moveTo>
                    <a:pt x="123" y="169"/>
                  </a:moveTo>
                  <a:cubicBezTo>
                    <a:pt x="101" y="182"/>
                    <a:pt x="79" y="186"/>
                    <a:pt x="75" y="178"/>
                  </a:cubicBezTo>
                  <a:cubicBezTo>
                    <a:pt x="72" y="172"/>
                    <a:pt x="76" y="163"/>
                    <a:pt x="86" y="154"/>
                  </a:cubicBezTo>
                  <a:cubicBezTo>
                    <a:pt x="69" y="132"/>
                    <a:pt x="69" y="132"/>
                    <a:pt x="69" y="132"/>
                  </a:cubicBezTo>
                  <a:cubicBezTo>
                    <a:pt x="58" y="135"/>
                    <a:pt x="50" y="135"/>
                    <a:pt x="47" y="130"/>
                  </a:cubicBezTo>
                  <a:cubicBezTo>
                    <a:pt x="44" y="126"/>
                    <a:pt x="47" y="119"/>
                    <a:pt x="54" y="112"/>
                  </a:cubicBezTo>
                  <a:cubicBezTo>
                    <a:pt x="0" y="42"/>
                    <a:pt x="0" y="42"/>
                    <a:pt x="0" y="42"/>
                  </a:cubicBezTo>
                  <a:cubicBezTo>
                    <a:pt x="72" y="0"/>
                    <a:pt x="72" y="0"/>
                    <a:pt x="72" y="0"/>
                  </a:cubicBezTo>
                  <a:cubicBezTo>
                    <a:pt x="107" y="81"/>
                    <a:pt x="107" y="81"/>
                    <a:pt x="107" y="81"/>
                  </a:cubicBezTo>
                  <a:cubicBezTo>
                    <a:pt x="116" y="79"/>
                    <a:pt x="123" y="80"/>
                    <a:pt x="126" y="84"/>
                  </a:cubicBezTo>
                  <a:cubicBezTo>
                    <a:pt x="128" y="88"/>
                    <a:pt x="125" y="96"/>
                    <a:pt x="117" y="104"/>
                  </a:cubicBezTo>
                  <a:cubicBezTo>
                    <a:pt x="128" y="130"/>
                    <a:pt x="128" y="130"/>
                    <a:pt x="128" y="130"/>
                  </a:cubicBezTo>
                  <a:cubicBezTo>
                    <a:pt x="141" y="126"/>
                    <a:pt x="151" y="126"/>
                    <a:pt x="154" y="131"/>
                  </a:cubicBezTo>
                  <a:cubicBezTo>
                    <a:pt x="159" y="139"/>
                    <a:pt x="145" y="156"/>
                    <a:pt x="123" y="16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34">
              <a:extLst>
                <a:ext uri="{FF2B5EF4-FFF2-40B4-BE49-F238E27FC236}">
                  <a16:creationId xmlns:a16="http://schemas.microsoft.com/office/drawing/2014/main" id="{EBD03023-D339-487C-9807-1DF7E057DCD0}"/>
                </a:ext>
              </a:extLst>
            </p:cNvPr>
            <p:cNvSpPr>
              <a:spLocks/>
            </p:cNvSpPr>
            <p:nvPr/>
          </p:nvSpPr>
          <p:spPr bwMode="auto">
            <a:xfrm>
              <a:off x="15578138" y="6418263"/>
              <a:ext cx="204788" cy="252413"/>
            </a:xfrm>
            <a:custGeom>
              <a:avLst/>
              <a:gdLst>
                <a:gd name="T0" fmla="*/ 113 w 147"/>
                <a:gd name="T1" fmla="*/ 55 h 182"/>
                <a:gd name="T2" fmla="*/ 110 w 147"/>
                <a:gd name="T3" fmla="*/ 91 h 182"/>
                <a:gd name="T4" fmla="*/ 126 w 147"/>
                <a:gd name="T5" fmla="*/ 112 h 182"/>
                <a:gd name="T6" fmla="*/ 108 w 147"/>
                <a:gd name="T7" fmla="*/ 122 h 182"/>
                <a:gd name="T8" fmla="*/ 103 w 147"/>
                <a:gd name="T9" fmla="*/ 182 h 182"/>
                <a:gd name="T10" fmla="*/ 0 w 147"/>
                <a:gd name="T11" fmla="*/ 155 h 182"/>
                <a:gd name="T12" fmla="*/ 25 w 147"/>
                <a:gd name="T13" fmla="*/ 100 h 182"/>
                <a:gd name="T14" fmla="*/ 13 w 147"/>
                <a:gd name="T15" fmla="*/ 83 h 182"/>
                <a:gd name="T16" fmla="*/ 38 w 147"/>
                <a:gd name="T17" fmla="*/ 72 h 182"/>
                <a:gd name="T18" fmla="*/ 53 w 147"/>
                <a:gd name="T19" fmla="*/ 39 h 182"/>
                <a:gd name="T20" fmla="*/ 31 w 147"/>
                <a:gd name="T21" fmla="*/ 14 h 182"/>
                <a:gd name="T22" fmla="*/ 93 w 147"/>
                <a:gd name="T23" fmla="*/ 8 h 182"/>
                <a:gd name="T24" fmla="*/ 144 w 147"/>
                <a:gd name="T25" fmla="*/ 44 h 182"/>
                <a:gd name="T26" fmla="*/ 113 w 147"/>
                <a:gd name="T27" fmla="*/ 5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7" h="182">
                  <a:moveTo>
                    <a:pt x="113" y="55"/>
                  </a:moveTo>
                  <a:cubicBezTo>
                    <a:pt x="110" y="91"/>
                    <a:pt x="110" y="91"/>
                    <a:pt x="110" y="91"/>
                  </a:cubicBezTo>
                  <a:cubicBezTo>
                    <a:pt x="121" y="98"/>
                    <a:pt x="128" y="106"/>
                    <a:pt x="126" y="112"/>
                  </a:cubicBezTo>
                  <a:cubicBezTo>
                    <a:pt x="125" y="117"/>
                    <a:pt x="118" y="121"/>
                    <a:pt x="108" y="122"/>
                  </a:cubicBezTo>
                  <a:cubicBezTo>
                    <a:pt x="103" y="182"/>
                    <a:pt x="103" y="182"/>
                    <a:pt x="103" y="182"/>
                  </a:cubicBezTo>
                  <a:cubicBezTo>
                    <a:pt x="0" y="155"/>
                    <a:pt x="0" y="155"/>
                    <a:pt x="0" y="155"/>
                  </a:cubicBezTo>
                  <a:cubicBezTo>
                    <a:pt x="25" y="100"/>
                    <a:pt x="25" y="100"/>
                    <a:pt x="25" y="100"/>
                  </a:cubicBezTo>
                  <a:cubicBezTo>
                    <a:pt x="16" y="94"/>
                    <a:pt x="12" y="88"/>
                    <a:pt x="13" y="83"/>
                  </a:cubicBezTo>
                  <a:cubicBezTo>
                    <a:pt x="15" y="76"/>
                    <a:pt x="24" y="73"/>
                    <a:pt x="38" y="72"/>
                  </a:cubicBezTo>
                  <a:cubicBezTo>
                    <a:pt x="53" y="39"/>
                    <a:pt x="53" y="39"/>
                    <a:pt x="53" y="39"/>
                  </a:cubicBezTo>
                  <a:cubicBezTo>
                    <a:pt x="38" y="31"/>
                    <a:pt x="29" y="22"/>
                    <a:pt x="31" y="14"/>
                  </a:cubicBezTo>
                  <a:cubicBezTo>
                    <a:pt x="34" y="3"/>
                    <a:pt x="62" y="0"/>
                    <a:pt x="93" y="8"/>
                  </a:cubicBezTo>
                  <a:cubicBezTo>
                    <a:pt x="124" y="17"/>
                    <a:pt x="147" y="32"/>
                    <a:pt x="144" y="44"/>
                  </a:cubicBezTo>
                  <a:cubicBezTo>
                    <a:pt x="142" y="51"/>
                    <a:pt x="130" y="55"/>
                    <a:pt x="113" y="5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35">
              <a:extLst>
                <a:ext uri="{FF2B5EF4-FFF2-40B4-BE49-F238E27FC236}">
                  <a16:creationId xmlns:a16="http://schemas.microsoft.com/office/drawing/2014/main" id="{E39E123E-8982-4982-A13A-9D21E4467F3E}"/>
                </a:ext>
              </a:extLst>
            </p:cNvPr>
            <p:cNvSpPr>
              <a:spLocks/>
            </p:cNvSpPr>
            <p:nvPr/>
          </p:nvSpPr>
          <p:spPr bwMode="auto">
            <a:xfrm>
              <a:off x="14932025" y="6567488"/>
              <a:ext cx="1192213" cy="1122363"/>
            </a:xfrm>
            <a:custGeom>
              <a:avLst/>
              <a:gdLst>
                <a:gd name="T0" fmla="*/ 525 w 856"/>
                <a:gd name="T1" fmla="*/ 23 h 806"/>
                <a:gd name="T2" fmla="*/ 279 w 856"/>
                <a:gd name="T3" fmla="*/ 40 h 806"/>
                <a:gd name="T4" fmla="*/ 155 w 856"/>
                <a:gd name="T5" fmla="*/ 122 h 806"/>
                <a:gd name="T6" fmla="*/ 78 w 856"/>
                <a:gd name="T7" fmla="*/ 232 h 806"/>
                <a:gd name="T8" fmla="*/ 54 w 856"/>
                <a:gd name="T9" fmla="*/ 299 h 806"/>
                <a:gd name="T10" fmla="*/ 330 w 856"/>
                <a:gd name="T11" fmla="*/ 771 h 806"/>
                <a:gd name="T12" fmla="*/ 695 w 856"/>
                <a:gd name="T13" fmla="*/ 676 h 806"/>
                <a:gd name="T14" fmla="*/ 802 w 856"/>
                <a:gd name="T15" fmla="*/ 494 h 806"/>
                <a:gd name="T16" fmla="*/ 525 w 856"/>
                <a:gd name="T17" fmla="*/ 23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6" h="806">
                  <a:moveTo>
                    <a:pt x="525" y="23"/>
                  </a:moveTo>
                  <a:cubicBezTo>
                    <a:pt x="440" y="0"/>
                    <a:pt x="354" y="8"/>
                    <a:pt x="279" y="40"/>
                  </a:cubicBezTo>
                  <a:cubicBezTo>
                    <a:pt x="233" y="59"/>
                    <a:pt x="191" y="87"/>
                    <a:pt x="155" y="122"/>
                  </a:cubicBezTo>
                  <a:cubicBezTo>
                    <a:pt x="124" y="153"/>
                    <a:pt x="98" y="190"/>
                    <a:pt x="78" y="232"/>
                  </a:cubicBezTo>
                  <a:cubicBezTo>
                    <a:pt x="68" y="253"/>
                    <a:pt x="60" y="276"/>
                    <a:pt x="54" y="299"/>
                  </a:cubicBezTo>
                  <a:cubicBezTo>
                    <a:pt x="0" y="506"/>
                    <a:pt x="124" y="717"/>
                    <a:pt x="330" y="771"/>
                  </a:cubicBezTo>
                  <a:cubicBezTo>
                    <a:pt x="465" y="806"/>
                    <a:pt x="601" y="766"/>
                    <a:pt x="695" y="676"/>
                  </a:cubicBezTo>
                  <a:cubicBezTo>
                    <a:pt x="745" y="628"/>
                    <a:pt x="783" y="566"/>
                    <a:pt x="802" y="494"/>
                  </a:cubicBezTo>
                  <a:cubicBezTo>
                    <a:pt x="856" y="287"/>
                    <a:pt x="732" y="76"/>
                    <a:pt x="525" y="23"/>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36">
              <a:extLst>
                <a:ext uri="{FF2B5EF4-FFF2-40B4-BE49-F238E27FC236}">
                  <a16:creationId xmlns:a16="http://schemas.microsoft.com/office/drawing/2014/main" id="{1A2F55E9-8ACD-400C-9816-8C890E24202A}"/>
                </a:ext>
              </a:extLst>
            </p:cNvPr>
            <p:cNvSpPr>
              <a:spLocks/>
            </p:cNvSpPr>
            <p:nvPr/>
          </p:nvSpPr>
          <p:spPr bwMode="auto">
            <a:xfrm>
              <a:off x="15976600" y="7170738"/>
              <a:ext cx="382588" cy="234950"/>
            </a:xfrm>
            <a:custGeom>
              <a:avLst/>
              <a:gdLst>
                <a:gd name="T0" fmla="*/ 220 w 275"/>
                <a:gd name="T1" fmla="*/ 164 h 169"/>
                <a:gd name="T2" fmla="*/ 199 w 275"/>
                <a:gd name="T3" fmla="*/ 131 h 169"/>
                <a:gd name="T4" fmla="*/ 142 w 275"/>
                <a:gd name="T5" fmla="*/ 123 h 169"/>
                <a:gd name="T6" fmla="*/ 112 w 275"/>
                <a:gd name="T7" fmla="*/ 136 h 169"/>
                <a:gd name="T8" fmla="*/ 94 w 275"/>
                <a:gd name="T9" fmla="*/ 116 h 169"/>
                <a:gd name="T10" fmla="*/ 0 w 275"/>
                <a:gd name="T11" fmla="*/ 102 h 169"/>
                <a:gd name="T12" fmla="*/ 27 w 275"/>
                <a:gd name="T13" fmla="*/ 0 h 169"/>
                <a:gd name="T14" fmla="*/ 115 w 275"/>
                <a:gd name="T15" fmla="*/ 34 h 169"/>
                <a:gd name="T16" fmla="*/ 141 w 275"/>
                <a:gd name="T17" fmla="*/ 25 h 169"/>
                <a:gd name="T18" fmla="*/ 161 w 275"/>
                <a:gd name="T19" fmla="*/ 51 h 169"/>
                <a:gd name="T20" fmla="*/ 214 w 275"/>
                <a:gd name="T21" fmla="*/ 72 h 169"/>
                <a:gd name="T22" fmla="*/ 249 w 275"/>
                <a:gd name="T23" fmla="*/ 53 h 169"/>
                <a:gd name="T24" fmla="*/ 267 w 275"/>
                <a:gd name="T25" fmla="*/ 117 h 169"/>
                <a:gd name="T26" fmla="*/ 220 w 275"/>
                <a:gd name="T27" fmla="*/ 164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169">
                  <a:moveTo>
                    <a:pt x="220" y="164"/>
                  </a:moveTo>
                  <a:cubicBezTo>
                    <a:pt x="208" y="161"/>
                    <a:pt x="200" y="148"/>
                    <a:pt x="199" y="131"/>
                  </a:cubicBezTo>
                  <a:cubicBezTo>
                    <a:pt x="142" y="123"/>
                    <a:pt x="142" y="123"/>
                    <a:pt x="142" y="123"/>
                  </a:cubicBezTo>
                  <a:cubicBezTo>
                    <a:pt x="133" y="133"/>
                    <a:pt x="122" y="139"/>
                    <a:pt x="112" y="136"/>
                  </a:cubicBezTo>
                  <a:cubicBezTo>
                    <a:pt x="104" y="134"/>
                    <a:pt x="97" y="126"/>
                    <a:pt x="94" y="116"/>
                  </a:cubicBezTo>
                  <a:cubicBezTo>
                    <a:pt x="0" y="102"/>
                    <a:pt x="0" y="102"/>
                    <a:pt x="0" y="102"/>
                  </a:cubicBezTo>
                  <a:cubicBezTo>
                    <a:pt x="27" y="0"/>
                    <a:pt x="27" y="0"/>
                    <a:pt x="27" y="0"/>
                  </a:cubicBezTo>
                  <a:cubicBezTo>
                    <a:pt x="115" y="34"/>
                    <a:pt x="115" y="34"/>
                    <a:pt x="115" y="34"/>
                  </a:cubicBezTo>
                  <a:cubicBezTo>
                    <a:pt x="123" y="26"/>
                    <a:pt x="132" y="23"/>
                    <a:pt x="141" y="25"/>
                  </a:cubicBezTo>
                  <a:cubicBezTo>
                    <a:pt x="151" y="28"/>
                    <a:pt x="158" y="38"/>
                    <a:pt x="161" y="51"/>
                  </a:cubicBezTo>
                  <a:cubicBezTo>
                    <a:pt x="214" y="72"/>
                    <a:pt x="214" y="72"/>
                    <a:pt x="214" y="72"/>
                  </a:cubicBezTo>
                  <a:cubicBezTo>
                    <a:pt x="224" y="57"/>
                    <a:pt x="237" y="50"/>
                    <a:pt x="249" y="53"/>
                  </a:cubicBezTo>
                  <a:cubicBezTo>
                    <a:pt x="267" y="57"/>
                    <a:pt x="275" y="86"/>
                    <a:pt x="267" y="117"/>
                  </a:cubicBezTo>
                  <a:cubicBezTo>
                    <a:pt x="259" y="148"/>
                    <a:pt x="238" y="169"/>
                    <a:pt x="220" y="16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37">
              <a:extLst>
                <a:ext uri="{FF2B5EF4-FFF2-40B4-BE49-F238E27FC236}">
                  <a16:creationId xmlns:a16="http://schemas.microsoft.com/office/drawing/2014/main" id="{6EE91FD3-DAB7-4E07-8A76-001A163EC045}"/>
                </a:ext>
              </a:extLst>
            </p:cNvPr>
            <p:cNvSpPr>
              <a:spLocks/>
            </p:cNvSpPr>
            <p:nvPr/>
          </p:nvSpPr>
          <p:spPr bwMode="auto">
            <a:xfrm>
              <a:off x="14816138" y="6858000"/>
              <a:ext cx="263525" cy="214313"/>
            </a:xfrm>
            <a:custGeom>
              <a:avLst/>
              <a:gdLst>
                <a:gd name="T0" fmla="*/ 162 w 190"/>
                <a:gd name="T1" fmla="*/ 154 h 154"/>
                <a:gd name="T2" fmla="*/ 104 w 190"/>
                <a:gd name="T3" fmla="*/ 128 h 154"/>
                <a:gd name="T4" fmla="*/ 86 w 190"/>
                <a:gd name="T5" fmla="*/ 140 h 154"/>
                <a:gd name="T6" fmla="*/ 75 w 190"/>
                <a:gd name="T7" fmla="*/ 114 h 154"/>
                <a:gd name="T8" fmla="*/ 40 w 190"/>
                <a:gd name="T9" fmla="*/ 99 h 154"/>
                <a:gd name="T10" fmla="*/ 14 w 190"/>
                <a:gd name="T11" fmla="*/ 122 h 154"/>
                <a:gd name="T12" fmla="*/ 8 w 190"/>
                <a:gd name="T13" fmla="*/ 57 h 154"/>
                <a:gd name="T14" fmla="*/ 45 w 190"/>
                <a:gd name="T15" fmla="*/ 3 h 154"/>
                <a:gd name="T16" fmla="*/ 56 w 190"/>
                <a:gd name="T17" fmla="*/ 35 h 154"/>
                <a:gd name="T18" fmla="*/ 95 w 190"/>
                <a:gd name="T19" fmla="*/ 39 h 154"/>
                <a:gd name="T20" fmla="*/ 116 w 190"/>
                <a:gd name="T21" fmla="*/ 22 h 154"/>
                <a:gd name="T22" fmla="*/ 127 w 190"/>
                <a:gd name="T23" fmla="*/ 41 h 154"/>
                <a:gd name="T24" fmla="*/ 190 w 190"/>
                <a:gd name="T25" fmla="*/ 46 h 154"/>
                <a:gd name="T26" fmla="*/ 162 w 190"/>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0" h="154">
                  <a:moveTo>
                    <a:pt x="162" y="154"/>
                  </a:moveTo>
                  <a:cubicBezTo>
                    <a:pt x="104" y="128"/>
                    <a:pt x="104" y="128"/>
                    <a:pt x="104" y="128"/>
                  </a:cubicBezTo>
                  <a:cubicBezTo>
                    <a:pt x="98" y="137"/>
                    <a:pt x="91" y="141"/>
                    <a:pt x="86" y="140"/>
                  </a:cubicBezTo>
                  <a:cubicBezTo>
                    <a:pt x="79" y="138"/>
                    <a:pt x="75" y="128"/>
                    <a:pt x="75" y="114"/>
                  </a:cubicBezTo>
                  <a:cubicBezTo>
                    <a:pt x="40" y="99"/>
                    <a:pt x="40" y="99"/>
                    <a:pt x="40" y="99"/>
                  </a:cubicBezTo>
                  <a:cubicBezTo>
                    <a:pt x="32" y="114"/>
                    <a:pt x="22" y="124"/>
                    <a:pt x="14" y="122"/>
                  </a:cubicBezTo>
                  <a:cubicBezTo>
                    <a:pt x="2" y="119"/>
                    <a:pt x="0" y="89"/>
                    <a:pt x="8" y="57"/>
                  </a:cubicBezTo>
                  <a:cubicBezTo>
                    <a:pt x="17" y="24"/>
                    <a:pt x="33" y="0"/>
                    <a:pt x="45" y="3"/>
                  </a:cubicBezTo>
                  <a:cubicBezTo>
                    <a:pt x="53" y="5"/>
                    <a:pt x="57" y="18"/>
                    <a:pt x="56" y="35"/>
                  </a:cubicBezTo>
                  <a:cubicBezTo>
                    <a:pt x="95" y="39"/>
                    <a:pt x="95" y="39"/>
                    <a:pt x="95" y="39"/>
                  </a:cubicBezTo>
                  <a:cubicBezTo>
                    <a:pt x="102" y="27"/>
                    <a:pt x="110" y="20"/>
                    <a:pt x="116" y="22"/>
                  </a:cubicBezTo>
                  <a:cubicBezTo>
                    <a:pt x="122" y="23"/>
                    <a:pt x="126" y="31"/>
                    <a:pt x="127" y="41"/>
                  </a:cubicBezTo>
                  <a:cubicBezTo>
                    <a:pt x="190" y="46"/>
                    <a:pt x="190" y="46"/>
                    <a:pt x="190" y="46"/>
                  </a:cubicBezTo>
                  <a:lnTo>
                    <a:pt x="162" y="15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38">
              <a:extLst>
                <a:ext uri="{FF2B5EF4-FFF2-40B4-BE49-F238E27FC236}">
                  <a16:creationId xmlns:a16="http://schemas.microsoft.com/office/drawing/2014/main" id="{8F94C59C-E302-41DD-B525-2EAE89ED96A7}"/>
                </a:ext>
              </a:extLst>
            </p:cNvPr>
            <p:cNvSpPr>
              <a:spLocks/>
            </p:cNvSpPr>
            <p:nvPr/>
          </p:nvSpPr>
          <p:spPr bwMode="auto">
            <a:xfrm>
              <a:off x="15911513" y="6716713"/>
              <a:ext cx="234950" cy="214313"/>
            </a:xfrm>
            <a:custGeom>
              <a:avLst/>
              <a:gdLst>
                <a:gd name="T0" fmla="*/ 160 w 169"/>
                <a:gd name="T1" fmla="*/ 94 h 154"/>
                <a:gd name="T2" fmla="*/ 134 w 169"/>
                <a:gd name="T3" fmla="*/ 81 h 154"/>
                <a:gd name="T4" fmla="*/ 109 w 169"/>
                <a:gd name="T5" fmla="*/ 102 h 154"/>
                <a:gd name="T6" fmla="*/ 106 w 169"/>
                <a:gd name="T7" fmla="*/ 125 h 154"/>
                <a:gd name="T8" fmla="*/ 88 w 169"/>
                <a:gd name="T9" fmla="*/ 120 h 154"/>
                <a:gd name="T10" fmla="*/ 48 w 169"/>
                <a:gd name="T11" fmla="*/ 154 h 154"/>
                <a:gd name="T12" fmla="*/ 0 w 169"/>
                <a:gd name="T13" fmla="*/ 74 h 154"/>
                <a:gd name="T14" fmla="*/ 50 w 169"/>
                <a:gd name="T15" fmla="*/ 55 h 154"/>
                <a:gd name="T16" fmla="*/ 54 w 169"/>
                <a:gd name="T17" fmla="*/ 37 h 154"/>
                <a:gd name="T18" fmla="*/ 76 w 169"/>
                <a:gd name="T19" fmla="*/ 45 h 154"/>
                <a:gd name="T20" fmla="*/ 106 w 169"/>
                <a:gd name="T21" fmla="*/ 34 h 154"/>
                <a:gd name="T22" fmla="*/ 108 w 169"/>
                <a:gd name="T23" fmla="*/ 5 h 154"/>
                <a:gd name="T24" fmla="*/ 150 w 169"/>
                <a:gd name="T25" fmla="*/ 40 h 154"/>
                <a:gd name="T26" fmla="*/ 160 w 169"/>
                <a:gd name="T27" fmla="*/ 9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4">
                  <a:moveTo>
                    <a:pt x="160" y="94"/>
                  </a:moveTo>
                  <a:cubicBezTo>
                    <a:pt x="154" y="98"/>
                    <a:pt x="144" y="92"/>
                    <a:pt x="134" y="81"/>
                  </a:cubicBezTo>
                  <a:cubicBezTo>
                    <a:pt x="109" y="102"/>
                    <a:pt x="109" y="102"/>
                    <a:pt x="109" y="102"/>
                  </a:cubicBezTo>
                  <a:cubicBezTo>
                    <a:pt x="112" y="114"/>
                    <a:pt x="111" y="122"/>
                    <a:pt x="106" y="125"/>
                  </a:cubicBezTo>
                  <a:cubicBezTo>
                    <a:pt x="102" y="128"/>
                    <a:pt x="96" y="126"/>
                    <a:pt x="88" y="120"/>
                  </a:cubicBezTo>
                  <a:cubicBezTo>
                    <a:pt x="48" y="154"/>
                    <a:pt x="48" y="154"/>
                    <a:pt x="48" y="154"/>
                  </a:cubicBezTo>
                  <a:cubicBezTo>
                    <a:pt x="0" y="74"/>
                    <a:pt x="0" y="74"/>
                    <a:pt x="0" y="74"/>
                  </a:cubicBezTo>
                  <a:cubicBezTo>
                    <a:pt x="50" y="55"/>
                    <a:pt x="50" y="55"/>
                    <a:pt x="50" y="55"/>
                  </a:cubicBezTo>
                  <a:cubicBezTo>
                    <a:pt x="49" y="46"/>
                    <a:pt x="50" y="39"/>
                    <a:pt x="54" y="37"/>
                  </a:cubicBezTo>
                  <a:cubicBezTo>
                    <a:pt x="59" y="34"/>
                    <a:pt x="67" y="37"/>
                    <a:pt x="76" y="45"/>
                  </a:cubicBezTo>
                  <a:cubicBezTo>
                    <a:pt x="106" y="34"/>
                    <a:pt x="106" y="34"/>
                    <a:pt x="106" y="34"/>
                  </a:cubicBezTo>
                  <a:cubicBezTo>
                    <a:pt x="102" y="20"/>
                    <a:pt x="102" y="8"/>
                    <a:pt x="108" y="5"/>
                  </a:cubicBezTo>
                  <a:cubicBezTo>
                    <a:pt x="117" y="0"/>
                    <a:pt x="136" y="15"/>
                    <a:pt x="150" y="40"/>
                  </a:cubicBezTo>
                  <a:cubicBezTo>
                    <a:pt x="165" y="65"/>
                    <a:pt x="169" y="89"/>
                    <a:pt x="160" y="9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39">
              <a:extLst>
                <a:ext uri="{FF2B5EF4-FFF2-40B4-BE49-F238E27FC236}">
                  <a16:creationId xmlns:a16="http://schemas.microsoft.com/office/drawing/2014/main" id="{3D860A8A-AA0E-458E-9D3C-36FBC02DD1BE}"/>
                </a:ext>
              </a:extLst>
            </p:cNvPr>
            <p:cNvSpPr>
              <a:spLocks/>
            </p:cNvSpPr>
            <p:nvPr/>
          </p:nvSpPr>
          <p:spPr bwMode="auto">
            <a:xfrm>
              <a:off x="14920913" y="7310438"/>
              <a:ext cx="222250" cy="204788"/>
            </a:xfrm>
            <a:custGeom>
              <a:avLst/>
              <a:gdLst>
                <a:gd name="T0" fmla="*/ 160 w 160"/>
                <a:gd name="T1" fmla="*/ 77 h 147"/>
                <a:gd name="T2" fmla="*/ 113 w 160"/>
                <a:gd name="T3" fmla="*/ 95 h 147"/>
                <a:gd name="T4" fmla="*/ 109 w 160"/>
                <a:gd name="T5" fmla="*/ 112 h 147"/>
                <a:gd name="T6" fmla="*/ 88 w 160"/>
                <a:gd name="T7" fmla="*/ 104 h 147"/>
                <a:gd name="T8" fmla="*/ 60 w 160"/>
                <a:gd name="T9" fmla="*/ 114 h 147"/>
                <a:gd name="T10" fmla="*/ 58 w 160"/>
                <a:gd name="T11" fmla="*/ 142 h 147"/>
                <a:gd name="T12" fmla="*/ 18 w 160"/>
                <a:gd name="T13" fmla="*/ 109 h 147"/>
                <a:gd name="T14" fmla="*/ 8 w 160"/>
                <a:gd name="T15" fmla="*/ 57 h 147"/>
                <a:gd name="T16" fmla="*/ 33 w 160"/>
                <a:gd name="T17" fmla="*/ 69 h 147"/>
                <a:gd name="T18" fmla="*/ 56 w 160"/>
                <a:gd name="T19" fmla="*/ 49 h 147"/>
                <a:gd name="T20" fmla="*/ 59 w 160"/>
                <a:gd name="T21" fmla="*/ 28 h 147"/>
                <a:gd name="T22" fmla="*/ 76 w 160"/>
                <a:gd name="T23" fmla="*/ 33 h 147"/>
                <a:gd name="T24" fmla="*/ 115 w 160"/>
                <a:gd name="T25" fmla="*/ 0 h 147"/>
                <a:gd name="T26" fmla="*/ 160 w 160"/>
                <a:gd name="T27" fmla="*/ 7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147">
                  <a:moveTo>
                    <a:pt x="160" y="77"/>
                  </a:moveTo>
                  <a:cubicBezTo>
                    <a:pt x="113" y="95"/>
                    <a:pt x="113" y="95"/>
                    <a:pt x="113" y="95"/>
                  </a:cubicBezTo>
                  <a:cubicBezTo>
                    <a:pt x="114" y="103"/>
                    <a:pt x="113" y="109"/>
                    <a:pt x="109" y="112"/>
                  </a:cubicBezTo>
                  <a:cubicBezTo>
                    <a:pt x="104" y="115"/>
                    <a:pt x="96" y="111"/>
                    <a:pt x="88" y="104"/>
                  </a:cubicBezTo>
                  <a:cubicBezTo>
                    <a:pt x="60" y="114"/>
                    <a:pt x="60" y="114"/>
                    <a:pt x="60" y="114"/>
                  </a:cubicBezTo>
                  <a:cubicBezTo>
                    <a:pt x="64" y="128"/>
                    <a:pt x="64" y="139"/>
                    <a:pt x="58" y="142"/>
                  </a:cubicBezTo>
                  <a:cubicBezTo>
                    <a:pt x="50" y="147"/>
                    <a:pt x="31" y="132"/>
                    <a:pt x="18" y="109"/>
                  </a:cubicBezTo>
                  <a:cubicBezTo>
                    <a:pt x="4" y="85"/>
                    <a:pt x="0" y="62"/>
                    <a:pt x="8" y="57"/>
                  </a:cubicBezTo>
                  <a:cubicBezTo>
                    <a:pt x="14" y="54"/>
                    <a:pt x="23" y="59"/>
                    <a:pt x="33" y="69"/>
                  </a:cubicBezTo>
                  <a:cubicBezTo>
                    <a:pt x="56" y="49"/>
                    <a:pt x="56" y="49"/>
                    <a:pt x="56" y="49"/>
                  </a:cubicBezTo>
                  <a:cubicBezTo>
                    <a:pt x="54" y="39"/>
                    <a:pt x="55" y="30"/>
                    <a:pt x="59" y="28"/>
                  </a:cubicBezTo>
                  <a:cubicBezTo>
                    <a:pt x="63" y="25"/>
                    <a:pt x="69" y="27"/>
                    <a:pt x="76" y="33"/>
                  </a:cubicBezTo>
                  <a:cubicBezTo>
                    <a:pt x="115" y="0"/>
                    <a:pt x="115" y="0"/>
                    <a:pt x="115" y="0"/>
                  </a:cubicBezTo>
                  <a:lnTo>
                    <a:pt x="160" y="77"/>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0">
              <a:extLst>
                <a:ext uri="{FF2B5EF4-FFF2-40B4-BE49-F238E27FC236}">
                  <a16:creationId xmlns:a16="http://schemas.microsoft.com/office/drawing/2014/main" id="{77C97C91-33CD-4C26-8C7B-7A920FCE2779}"/>
                </a:ext>
              </a:extLst>
            </p:cNvPr>
            <p:cNvSpPr>
              <a:spLocks/>
            </p:cNvSpPr>
            <p:nvPr/>
          </p:nvSpPr>
          <p:spPr bwMode="auto">
            <a:xfrm>
              <a:off x="15209838" y="7559675"/>
              <a:ext cx="301625" cy="373063"/>
            </a:xfrm>
            <a:custGeom>
              <a:avLst/>
              <a:gdLst>
                <a:gd name="T0" fmla="*/ 161 w 217"/>
                <a:gd name="T1" fmla="*/ 162 h 268"/>
                <a:gd name="T2" fmla="*/ 139 w 217"/>
                <a:gd name="T3" fmla="*/ 211 h 268"/>
                <a:gd name="T4" fmla="*/ 171 w 217"/>
                <a:gd name="T5" fmla="*/ 247 h 268"/>
                <a:gd name="T6" fmla="*/ 80 w 217"/>
                <a:gd name="T7" fmla="*/ 255 h 268"/>
                <a:gd name="T8" fmla="*/ 4 w 217"/>
                <a:gd name="T9" fmla="*/ 203 h 268"/>
                <a:gd name="T10" fmla="*/ 50 w 217"/>
                <a:gd name="T11" fmla="*/ 188 h 268"/>
                <a:gd name="T12" fmla="*/ 54 w 217"/>
                <a:gd name="T13" fmla="*/ 134 h 268"/>
                <a:gd name="T14" fmla="*/ 31 w 217"/>
                <a:gd name="T15" fmla="*/ 103 h 268"/>
                <a:gd name="T16" fmla="*/ 58 w 217"/>
                <a:gd name="T17" fmla="*/ 88 h 268"/>
                <a:gd name="T18" fmla="*/ 65 w 217"/>
                <a:gd name="T19" fmla="*/ 0 h 268"/>
                <a:gd name="T20" fmla="*/ 217 w 217"/>
                <a:gd name="T21" fmla="*/ 39 h 268"/>
                <a:gd name="T22" fmla="*/ 180 w 217"/>
                <a:gd name="T23" fmla="*/ 120 h 268"/>
                <a:gd name="T24" fmla="*/ 197 w 217"/>
                <a:gd name="T25" fmla="*/ 146 h 268"/>
                <a:gd name="T26" fmla="*/ 161 w 217"/>
                <a:gd name="T27" fmla="*/ 16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7" h="268">
                  <a:moveTo>
                    <a:pt x="161" y="162"/>
                  </a:moveTo>
                  <a:cubicBezTo>
                    <a:pt x="139" y="211"/>
                    <a:pt x="139" y="211"/>
                    <a:pt x="139" y="211"/>
                  </a:cubicBezTo>
                  <a:cubicBezTo>
                    <a:pt x="161" y="222"/>
                    <a:pt x="174" y="236"/>
                    <a:pt x="171" y="247"/>
                  </a:cubicBezTo>
                  <a:cubicBezTo>
                    <a:pt x="167" y="264"/>
                    <a:pt x="126" y="268"/>
                    <a:pt x="80" y="255"/>
                  </a:cubicBezTo>
                  <a:cubicBezTo>
                    <a:pt x="34" y="243"/>
                    <a:pt x="0" y="220"/>
                    <a:pt x="4" y="203"/>
                  </a:cubicBezTo>
                  <a:cubicBezTo>
                    <a:pt x="7" y="192"/>
                    <a:pt x="25" y="187"/>
                    <a:pt x="50" y="188"/>
                  </a:cubicBezTo>
                  <a:cubicBezTo>
                    <a:pt x="54" y="134"/>
                    <a:pt x="54" y="134"/>
                    <a:pt x="54" y="134"/>
                  </a:cubicBezTo>
                  <a:cubicBezTo>
                    <a:pt x="38" y="124"/>
                    <a:pt x="28" y="112"/>
                    <a:pt x="31" y="103"/>
                  </a:cubicBezTo>
                  <a:cubicBezTo>
                    <a:pt x="33" y="95"/>
                    <a:pt x="43" y="90"/>
                    <a:pt x="58" y="88"/>
                  </a:cubicBezTo>
                  <a:cubicBezTo>
                    <a:pt x="65" y="0"/>
                    <a:pt x="65" y="0"/>
                    <a:pt x="65" y="0"/>
                  </a:cubicBezTo>
                  <a:cubicBezTo>
                    <a:pt x="217" y="39"/>
                    <a:pt x="217" y="39"/>
                    <a:pt x="217" y="39"/>
                  </a:cubicBezTo>
                  <a:cubicBezTo>
                    <a:pt x="180" y="120"/>
                    <a:pt x="180" y="120"/>
                    <a:pt x="180" y="120"/>
                  </a:cubicBezTo>
                  <a:cubicBezTo>
                    <a:pt x="192" y="129"/>
                    <a:pt x="199" y="138"/>
                    <a:pt x="197" y="146"/>
                  </a:cubicBezTo>
                  <a:cubicBezTo>
                    <a:pt x="194" y="156"/>
                    <a:pt x="181" y="161"/>
                    <a:pt x="161" y="16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41">
              <a:extLst>
                <a:ext uri="{FF2B5EF4-FFF2-40B4-BE49-F238E27FC236}">
                  <a16:creationId xmlns:a16="http://schemas.microsoft.com/office/drawing/2014/main" id="{6439B323-6A58-4DA3-9C75-7CECD733DAE6}"/>
                </a:ext>
              </a:extLst>
            </p:cNvPr>
            <p:cNvSpPr>
              <a:spLocks/>
            </p:cNvSpPr>
            <p:nvPr/>
          </p:nvSpPr>
          <p:spPr bwMode="auto">
            <a:xfrm>
              <a:off x="15444788" y="7085013"/>
              <a:ext cx="347663" cy="347663"/>
            </a:xfrm>
            <a:custGeom>
              <a:avLst/>
              <a:gdLst>
                <a:gd name="T0" fmla="*/ 153 w 250"/>
                <a:gd name="T1" fmla="*/ 16 h 250"/>
                <a:gd name="T2" fmla="*/ 15 w 250"/>
                <a:gd name="T3" fmla="*/ 97 h 250"/>
                <a:gd name="T4" fmla="*/ 96 w 250"/>
                <a:gd name="T5" fmla="*/ 235 h 250"/>
                <a:gd name="T6" fmla="*/ 234 w 250"/>
                <a:gd name="T7" fmla="*/ 154 h 250"/>
                <a:gd name="T8" fmla="*/ 153 w 250"/>
                <a:gd name="T9" fmla="*/ 16 h 250"/>
              </a:gdLst>
              <a:ahLst/>
              <a:cxnLst>
                <a:cxn ang="0">
                  <a:pos x="T0" y="T1"/>
                </a:cxn>
                <a:cxn ang="0">
                  <a:pos x="T2" y="T3"/>
                </a:cxn>
                <a:cxn ang="0">
                  <a:pos x="T4" y="T5"/>
                </a:cxn>
                <a:cxn ang="0">
                  <a:pos x="T6" y="T7"/>
                </a:cxn>
                <a:cxn ang="0">
                  <a:pos x="T8" y="T9"/>
                </a:cxn>
              </a:cxnLst>
              <a:rect l="0" t="0" r="r" b="b"/>
              <a:pathLst>
                <a:path w="250" h="250">
                  <a:moveTo>
                    <a:pt x="153" y="16"/>
                  </a:moveTo>
                  <a:cubicBezTo>
                    <a:pt x="93" y="0"/>
                    <a:pt x="31" y="36"/>
                    <a:pt x="15" y="97"/>
                  </a:cubicBezTo>
                  <a:cubicBezTo>
                    <a:pt x="0" y="157"/>
                    <a:pt x="36" y="219"/>
                    <a:pt x="96" y="235"/>
                  </a:cubicBezTo>
                  <a:cubicBezTo>
                    <a:pt x="157" y="250"/>
                    <a:pt x="218" y="214"/>
                    <a:pt x="234" y="154"/>
                  </a:cubicBezTo>
                  <a:cubicBezTo>
                    <a:pt x="250" y="93"/>
                    <a:pt x="214" y="31"/>
                    <a:pt x="153" y="1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42">
              <a:extLst>
                <a:ext uri="{FF2B5EF4-FFF2-40B4-BE49-F238E27FC236}">
                  <a16:creationId xmlns:a16="http://schemas.microsoft.com/office/drawing/2014/main" id="{DA7E83D2-5B28-43BE-9AF3-3224CC50D264}"/>
                </a:ext>
              </a:extLst>
            </p:cNvPr>
            <p:cNvSpPr>
              <a:spLocks/>
            </p:cNvSpPr>
            <p:nvPr/>
          </p:nvSpPr>
          <p:spPr bwMode="auto">
            <a:xfrm>
              <a:off x="15373350" y="6715125"/>
              <a:ext cx="257175" cy="255588"/>
            </a:xfrm>
            <a:custGeom>
              <a:avLst/>
              <a:gdLst>
                <a:gd name="T0" fmla="*/ 113 w 185"/>
                <a:gd name="T1" fmla="*/ 11 h 184"/>
                <a:gd name="T2" fmla="*/ 11 w 185"/>
                <a:gd name="T3" fmla="*/ 71 h 184"/>
                <a:gd name="T4" fmla="*/ 71 w 185"/>
                <a:gd name="T5" fmla="*/ 173 h 184"/>
                <a:gd name="T6" fmla="*/ 173 w 185"/>
                <a:gd name="T7" fmla="*/ 113 h 184"/>
                <a:gd name="T8" fmla="*/ 113 w 185"/>
                <a:gd name="T9" fmla="*/ 11 h 184"/>
              </a:gdLst>
              <a:ahLst/>
              <a:cxnLst>
                <a:cxn ang="0">
                  <a:pos x="T0" y="T1"/>
                </a:cxn>
                <a:cxn ang="0">
                  <a:pos x="T2" y="T3"/>
                </a:cxn>
                <a:cxn ang="0">
                  <a:pos x="T4" y="T5"/>
                </a:cxn>
                <a:cxn ang="0">
                  <a:pos x="T6" y="T7"/>
                </a:cxn>
                <a:cxn ang="0">
                  <a:pos x="T8" y="T9"/>
                </a:cxn>
              </a:cxnLst>
              <a:rect l="0" t="0" r="r" b="b"/>
              <a:pathLst>
                <a:path w="185" h="184">
                  <a:moveTo>
                    <a:pt x="113" y="11"/>
                  </a:moveTo>
                  <a:cubicBezTo>
                    <a:pt x="69" y="0"/>
                    <a:pt x="23" y="26"/>
                    <a:pt x="11" y="71"/>
                  </a:cubicBezTo>
                  <a:cubicBezTo>
                    <a:pt x="0" y="116"/>
                    <a:pt x="27" y="161"/>
                    <a:pt x="71" y="173"/>
                  </a:cubicBezTo>
                  <a:cubicBezTo>
                    <a:pt x="116" y="184"/>
                    <a:pt x="161" y="158"/>
                    <a:pt x="173" y="113"/>
                  </a:cubicBezTo>
                  <a:cubicBezTo>
                    <a:pt x="185" y="68"/>
                    <a:pt x="158" y="23"/>
                    <a:pt x="113" y="1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43">
              <a:extLst>
                <a:ext uri="{FF2B5EF4-FFF2-40B4-BE49-F238E27FC236}">
                  <a16:creationId xmlns:a16="http://schemas.microsoft.com/office/drawing/2014/main" id="{0CEEA4D6-23F4-475B-B7C7-989BE0754819}"/>
                </a:ext>
              </a:extLst>
            </p:cNvPr>
            <p:cNvSpPr>
              <a:spLocks/>
            </p:cNvSpPr>
            <p:nvPr/>
          </p:nvSpPr>
          <p:spPr bwMode="auto">
            <a:xfrm>
              <a:off x="15181263" y="7156450"/>
              <a:ext cx="130175" cy="131763"/>
            </a:xfrm>
            <a:custGeom>
              <a:avLst/>
              <a:gdLst>
                <a:gd name="T0" fmla="*/ 57 w 94"/>
                <a:gd name="T1" fmla="*/ 6 h 94"/>
                <a:gd name="T2" fmla="*/ 6 w 94"/>
                <a:gd name="T3" fmla="*/ 37 h 94"/>
                <a:gd name="T4" fmla="*/ 36 w 94"/>
                <a:gd name="T5" fmla="*/ 88 h 94"/>
                <a:gd name="T6" fmla="*/ 88 w 94"/>
                <a:gd name="T7" fmla="*/ 58 h 94"/>
                <a:gd name="T8" fmla="*/ 57 w 94"/>
                <a:gd name="T9" fmla="*/ 6 h 94"/>
              </a:gdLst>
              <a:ahLst/>
              <a:cxnLst>
                <a:cxn ang="0">
                  <a:pos x="T0" y="T1"/>
                </a:cxn>
                <a:cxn ang="0">
                  <a:pos x="T2" y="T3"/>
                </a:cxn>
                <a:cxn ang="0">
                  <a:pos x="T4" y="T5"/>
                </a:cxn>
                <a:cxn ang="0">
                  <a:pos x="T6" y="T7"/>
                </a:cxn>
                <a:cxn ang="0">
                  <a:pos x="T8" y="T9"/>
                </a:cxn>
              </a:cxnLst>
              <a:rect l="0" t="0" r="r" b="b"/>
              <a:pathLst>
                <a:path w="94" h="94">
                  <a:moveTo>
                    <a:pt x="57" y="6"/>
                  </a:moveTo>
                  <a:cubicBezTo>
                    <a:pt x="35" y="0"/>
                    <a:pt x="12" y="14"/>
                    <a:pt x="6" y="37"/>
                  </a:cubicBezTo>
                  <a:cubicBezTo>
                    <a:pt x="0" y="59"/>
                    <a:pt x="13" y="82"/>
                    <a:pt x="36" y="88"/>
                  </a:cubicBezTo>
                  <a:cubicBezTo>
                    <a:pt x="59" y="94"/>
                    <a:pt x="82" y="81"/>
                    <a:pt x="88" y="58"/>
                  </a:cubicBezTo>
                  <a:cubicBezTo>
                    <a:pt x="94" y="35"/>
                    <a:pt x="80" y="12"/>
                    <a:pt x="57" y="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44">
              <a:extLst>
                <a:ext uri="{FF2B5EF4-FFF2-40B4-BE49-F238E27FC236}">
                  <a16:creationId xmlns:a16="http://schemas.microsoft.com/office/drawing/2014/main" id="{0350911F-33EB-469E-A5F6-F6540F88DBC3}"/>
                </a:ext>
              </a:extLst>
            </p:cNvPr>
            <p:cNvSpPr>
              <a:spLocks/>
            </p:cNvSpPr>
            <p:nvPr/>
          </p:nvSpPr>
          <p:spPr bwMode="auto">
            <a:xfrm>
              <a:off x="15147925" y="6623050"/>
              <a:ext cx="182563" cy="133350"/>
            </a:xfrm>
            <a:custGeom>
              <a:avLst/>
              <a:gdLst>
                <a:gd name="T0" fmla="*/ 124 w 131"/>
                <a:gd name="T1" fmla="*/ 0 h 96"/>
                <a:gd name="T2" fmla="*/ 0 w 131"/>
                <a:gd name="T3" fmla="*/ 82 h 96"/>
                <a:gd name="T4" fmla="*/ 39 w 131"/>
                <a:gd name="T5" fmla="*/ 96 h 96"/>
                <a:gd name="T6" fmla="*/ 131 w 131"/>
                <a:gd name="T7" fmla="*/ 40 h 96"/>
                <a:gd name="T8" fmla="*/ 124 w 131"/>
                <a:gd name="T9" fmla="*/ 0 h 96"/>
              </a:gdLst>
              <a:ahLst/>
              <a:cxnLst>
                <a:cxn ang="0">
                  <a:pos x="T0" y="T1"/>
                </a:cxn>
                <a:cxn ang="0">
                  <a:pos x="T2" y="T3"/>
                </a:cxn>
                <a:cxn ang="0">
                  <a:pos x="T4" y="T5"/>
                </a:cxn>
                <a:cxn ang="0">
                  <a:pos x="T6" y="T7"/>
                </a:cxn>
                <a:cxn ang="0">
                  <a:pos x="T8" y="T9"/>
                </a:cxn>
              </a:cxnLst>
              <a:rect l="0" t="0" r="r" b="b"/>
              <a:pathLst>
                <a:path w="131" h="96">
                  <a:moveTo>
                    <a:pt x="124" y="0"/>
                  </a:moveTo>
                  <a:cubicBezTo>
                    <a:pt x="78" y="19"/>
                    <a:pt x="36" y="47"/>
                    <a:pt x="0" y="82"/>
                  </a:cubicBezTo>
                  <a:cubicBezTo>
                    <a:pt x="39" y="96"/>
                    <a:pt x="39" y="96"/>
                    <a:pt x="39" y="96"/>
                  </a:cubicBezTo>
                  <a:cubicBezTo>
                    <a:pt x="131" y="40"/>
                    <a:pt x="131" y="40"/>
                    <a:pt x="131" y="40"/>
                  </a:cubicBezTo>
                  <a:lnTo>
                    <a:pt x="12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45">
              <a:extLst>
                <a:ext uri="{FF2B5EF4-FFF2-40B4-BE49-F238E27FC236}">
                  <a16:creationId xmlns:a16="http://schemas.microsoft.com/office/drawing/2014/main" id="{D776EDBA-39A2-4B54-BAC4-BD3A2D09C408}"/>
                </a:ext>
              </a:extLst>
            </p:cNvPr>
            <p:cNvSpPr>
              <a:spLocks/>
            </p:cNvSpPr>
            <p:nvPr/>
          </p:nvSpPr>
          <p:spPr bwMode="auto">
            <a:xfrm>
              <a:off x="15003463" y="6354763"/>
              <a:ext cx="327025" cy="401638"/>
            </a:xfrm>
            <a:custGeom>
              <a:avLst/>
              <a:gdLst>
                <a:gd name="T0" fmla="*/ 235 w 235"/>
                <a:gd name="T1" fmla="*/ 235 h 289"/>
                <a:gd name="T2" fmla="*/ 143 w 235"/>
                <a:gd name="T3" fmla="*/ 289 h 289"/>
                <a:gd name="T4" fmla="*/ 99 w 235"/>
                <a:gd name="T5" fmla="*/ 193 h 289"/>
                <a:gd name="T6" fmla="*/ 79 w 235"/>
                <a:gd name="T7" fmla="*/ 180 h 289"/>
                <a:gd name="T8" fmla="*/ 79 w 235"/>
                <a:gd name="T9" fmla="*/ 150 h 289"/>
                <a:gd name="T10" fmla="*/ 53 w 235"/>
                <a:gd name="T11" fmla="*/ 92 h 289"/>
                <a:gd name="T12" fmla="*/ 10 w 235"/>
                <a:gd name="T13" fmla="*/ 81 h 289"/>
                <a:gd name="T14" fmla="*/ 46 w 235"/>
                <a:gd name="T15" fmla="*/ 17 h 289"/>
                <a:gd name="T16" fmla="*/ 118 w 235"/>
                <a:gd name="T17" fmla="*/ 18 h 289"/>
                <a:gd name="T18" fmla="*/ 107 w 235"/>
                <a:gd name="T19" fmla="*/ 60 h 289"/>
                <a:gd name="T20" fmla="*/ 145 w 235"/>
                <a:gd name="T21" fmla="*/ 112 h 289"/>
                <a:gd name="T22" fmla="*/ 171 w 235"/>
                <a:gd name="T23" fmla="*/ 126 h 289"/>
                <a:gd name="T24" fmla="*/ 173 w 235"/>
                <a:gd name="T25" fmla="*/ 150 h 289"/>
                <a:gd name="T26" fmla="*/ 235 w 235"/>
                <a:gd name="T27" fmla="*/ 235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5" h="289">
                  <a:moveTo>
                    <a:pt x="235" y="235"/>
                  </a:moveTo>
                  <a:cubicBezTo>
                    <a:pt x="143" y="289"/>
                    <a:pt x="143" y="289"/>
                    <a:pt x="143" y="289"/>
                  </a:cubicBezTo>
                  <a:cubicBezTo>
                    <a:pt x="99" y="193"/>
                    <a:pt x="99" y="193"/>
                    <a:pt x="99" y="193"/>
                  </a:cubicBezTo>
                  <a:cubicBezTo>
                    <a:pt x="90" y="191"/>
                    <a:pt x="83" y="187"/>
                    <a:pt x="79" y="180"/>
                  </a:cubicBezTo>
                  <a:cubicBezTo>
                    <a:pt x="74" y="171"/>
                    <a:pt x="75" y="160"/>
                    <a:pt x="79" y="150"/>
                  </a:cubicBezTo>
                  <a:cubicBezTo>
                    <a:pt x="53" y="92"/>
                    <a:pt x="53" y="92"/>
                    <a:pt x="53" y="92"/>
                  </a:cubicBezTo>
                  <a:cubicBezTo>
                    <a:pt x="34" y="96"/>
                    <a:pt x="17" y="92"/>
                    <a:pt x="10" y="81"/>
                  </a:cubicBezTo>
                  <a:cubicBezTo>
                    <a:pt x="0" y="63"/>
                    <a:pt x="16" y="35"/>
                    <a:pt x="46" y="17"/>
                  </a:cubicBezTo>
                  <a:cubicBezTo>
                    <a:pt x="75" y="0"/>
                    <a:pt x="108" y="0"/>
                    <a:pt x="118" y="18"/>
                  </a:cubicBezTo>
                  <a:cubicBezTo>
                    <a:pt x="125" y="29"/>
                    <a:pt x="120" y="46"/>
                    <a:pt x="107" y="60"/>
                  </a:cubicBezTo>
                  <a:cubicBezTo>
                    <a:pt x="145" y="112"/>
                    <a:pt x="145" y="112"/>
                    <a:pt x="145" y="112"/>
                  </a:cubicBezTo>
                  <a:cubicBezTo>
                    <a:pt x="156" y="113"/>
                    <a:pt x="166" y="117"/>
                    <a:pt x="171" y="126"/>
                  </a:cubicBezTo>
                  <a:cubicBezTo>
                    <a:pt x="175" y="133"/>
                    <a:pt x="175" y="141"/>
                    <a:pt x="173" y="150"/>
                  </a:cubicBezTo>
                  <a:lnTo>
                    <a:pt x="235" y="23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46">
              <a:extLst>
                <a:ext uri="{FF2B5EF4-FFF2-40B4-BE49-F238E27FC236}">
                  <a16:creationId xmlns:a16="http://schemas.microsoft.com/office/drawing/2014/main" id="{910B90C0-812B-49AB-B74F-CF8617C77A16}"/>
                </a:ext>
              </a:extLst>
            </p:cNvPr>
            <p:cNvSpPr>
              <a:spLocks/>
            </p:cNvSpPr>
            <p:nvPr/>
          </p:nvSpPr>
          <p:spPr bwMode="auto">
            <a:xfrm>
              <a:off x="15540038" y="6581775"/>
              <a:ext cx="603250" cy="1044575"/>
            </a:xfrm>
            <a:custGeom>
              <a:avLst/>
              <a:gdLst>
                <a:gd name="T0" fmla="*/ 122 w 434"/>
                <a:gd name="T1" fmla="*/ 751 h 751"/>
                <a:gd name="T2" fmla="*/ 187 w 434"/>
                <a:gd name="T3" fmla="*/ 720 h 751"/>
                <a:gd name="T4" fmla="*/ 325 w 434"/>
                <a:gd name="T5" fmla="*/ 191 h 751"/>
                <a:gd name="T6" fmla="*/ 0 w 434"/>
                <a:gd name="T7" fmla="*/ 0 h 751"/>
                <a:gd name="T8" fmla="*/ 123 w 434"/>
                <a:gd name="T9" fmla="*/ 749 h 751"/>
                <a:gd name="T10" fmla="*/ 122 w 434"/>
                <a:gd name="T11" fmla="*/ 751 h 751"/>
              </a:gdLst>
              <a:ahLst/>
              <a:cxnLst>
                <a:cxn ang="0">
                  <a:pos x="T0" y="T1"/>
                </a:cxn>
                <a:cxn ang="0">
                  <a:pos x="T2" y="T3"/>
                </a:cxn>
                <a:cxn ang="0">
                  <a:pos x="T4" y="T5"/>
                </a:cxn>
                <a:cxn ang="0">
                  <a:pos x="T6" y="T7"/>
                </a:cxn>
                <a:cxn ang="0">
                  <a:pos x="T8" y="T9"/>
                </a:cxn>
                <a:cxn ang="0">
                  <a:pos x="T10" y="T11"/>
                </a:cxn>
              </a:cxnLst>
              <a:rect l="0" t="0" r="r" b="b"/>
              <a:pathLst>
                <a:path w="434" h="751">
                  <a:moveTo>
                    <a:pt x="122" y="751"/>
                  </a:moveTo>
                  <a:cubicBezTo>
                    <a:pt x="145" y="743"/>
                    <a:pt x="166" y="732"/>
                    <a:pt x="187" y="720"/>
                  </a:cubicBezTo>
                  <a:cubicBezTo>
                    <a:pt x="371" y="612"/>
                    <a:pt x="433" y="375"/>
                    <a:pt x="325" y="191"/>
                  </a:cubicBezTo>
                  <a:cubicBezTo>
                    <a:pt x="255" y="71"/>
                    <a:pt x="130" y="3"/>
                    <a:pt x="0" y="0"/>
                  </a:cubicBezTo>
                  <a:cubicBezTo>
                    <a:pt x="52" y="33"/>
                    <a:pt x="434" y="301"/>
                    <a:pt x="123" y="749"/>
                  </a:cubicBezTo>
                  <a:lnTo>
                    <a:pt x="122" y="751"/>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0" name="Group 99">
            <a:extLst>
              <a:ext uri="{FF2B5EF4-FFF2-40B4-BE49-F238E27FC236}">
                <a16:creationId xmlns:a16="http://schemas.microsoft.com/office/drawing/2014/main" id="{FB14AB47-35D5-4542-846F-3458A19B2FB9}"/>
              </a:ext>
            </a:extLst>
          </p:cNvPr>
          <p:cNvGrpSpPr/>
          <p:nvPr/>
        </p:nvGrpSpPr>
        <p:grpSpPr>
          <a:xfrm>
            <a:off x="17422320" y="3705042"/>
            <a:ext cx="2052012" cy="1802925"/>
            <a:chOff x="13933488" y="5254625"/>
            <a:chExt cx="823913" cy="723901"/>
          </a:xfrm>
        </p:grpSpPr>
        <p:sp>
          <p:nvSpPr>
            <p:cNvPr id="56" name="Freeform 47">
              <a:extLst>
                <a:ext uri="{FF2B5EF4-FFF2-40B4-BE49-F238E27FC236}">
                  <a16:creationId xmlns:a16="http://schemas.microsoft.com/office/drawing/2014/main" id="{6FA5409F-EE0E-4E22-893F-37E819886A74}"/>
                </a:ext>
              </a:extLst>
            </p:cNvPr>
            <p:cNvSpPr>
              <a:spLocks/>
            </p:cNvSpPr>
            <p:nvPr/>
          </p:nvSpPr>
          <p:spPr bwMode="auto">
            <a:xfrm>
              <a:off x="13933488" y="5624513"/>
              <a:ext cx="130175" cy="85725"/>
            </a:xfrm>
            <a:custGeom>
              <a:avLst/>
              <a:gdLst>
                <a:gd name="T0" fmla="*/ 3 w 94"/>
                <a:gd name="T1" fmla="*/ 40 h 62"/>
                <a:gd name="T2" fmla="*/ 6 w 94"/>
                <a:gd name="T3" fmla="*/ 15 h 62"/>
                <a:gd name="T4" fmla="*/ 16 w 94"/>
                <a:gd name="T5" fmla="*/ 24 h 62"/>
                <a:gd name="T6" fmla="*/ 29 w 94"/>
                <a:gd name="T7" fmla="*/ 20 h 62"/>
                <a:gd name="T8" fmla="*/ 34 w 94"/>
                <a:gd name="T9" fmla="*/ 9 h 62"/>
                <a:gd name="T10" fmla="*/ 42 w 94"/>
                <a:gd name="T11" fmla="*/ 15 h 62"/>
                <a:gd name="T12" fmla="*/ 84 w 94"/>
                <a:gd name="T13" fmla="*/ 0 h 62"/>
                <a:gd name="T14" fmla="*/ 94 w 94"/>
                <a:gd name="T15" fmla="*/ 42 h 62"/>
                <a:gd name="T16" fmla="*/ 49 w 94"/>
                <a:gd name="T17" fmla="*/ 46 h 62"/>
                <a:gd name="T18" fmla="*/ 44 w 94"/>
                <a:gd name="T19" fmla="*/ 55 h 62"/>
                <a:gd name="T20" fmla="*/ 35 w 94"/>
                <a:gd name="T21" fmla="*/ 47 h 62"/>
                <a:gd name="T22" fmla="*/ 21 w 94"/>
                <a:gd name="T23" fmla="*/ 49 h 62"/>
                <a:gd name="T24" fmla="*/ 16 w 94"/>
                <a:gd name="T25" fmla="*/ 61 h 62"/>
                <a:gd name="T26" fmla="*/ 3 w 94"/>
                <a:gd name="T27" fmla="*/ 4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 h="62">
                  <a:moveTo>
                    <a:pt x="3" y="40"/>
                  </a:moveTo>
                  <a:cubicBezTo>
                    <a:pt x="0" y="27"/>
                    <a:pt x="2" y="16"/>
                    <a:pt x="6" y="15"/>
                  </a:cubicBezTo>
                  <a:cubicBezTo>
                    <a:pt x="9" y="14"/>
                    <a:pt x="13" y="18"/>
                    <a:pt x="16" y="24"/>
                  </a:cubicBezTo>
                  <a:cubicBezTo>
                    <a:pt x="29" y="20"/>
                    <a:pt x="29" y="20"/>
                    <a:pt x="29" y="20"/>
                  </a:cubicBezTo>
                  <a:cubicBezTo>
                    <a:pt x="30" y="14"/>
                    <a:pt x="31" y="10"/>
                    <a:pt x="34" y="9"/>
                  </a:cubicBezTo>
                  <a:cubicBezTo>
                    <a:pt x="37" y="9"/>
                    <a:pt x="39" y="11"/>
                    <a:pt x="42" y="15"/>
                  </a:cubicBezTo>
                  <a:cubicBezTo>
                    <a:pt x="84" y="0"/>
                    <a:pt x="84" y="0"/>
                    <a:pt x="84" y="0"/>
                  </a:cubicBezTo>
                  <a:cubicBezTo>
                    <a:pt x="94" y="42"/>
                    <a:pt x="94" y="42"/>
                    <a:pt x="94" y="42"/>
                  </a:cubicBezTo>
                  <a:cubicBezTo>
                    <a:pt x="49" y="46"/>
                    <a:pt x="49" y="46"/>
                    <a:pt x="49" y="46"/>
                  </a:cubicBezTo>
                  <a:cubicBezTo>
                    <a:pt x="48" y="51"/>
                    <a:pt x="46" y="54"/>
                    <a:pt x="44" y="55"/>
                  </a:cubicBezTo>
                  <a:cubicBezTo>
                    <a:pt x="41" y="56"/>
                    <a:pt x="38" y="53"/>
                    <a:pt x="35" y="47"/>
                  </a:cubicBezTo>
                  <a:cubicBezTo>
                    <a:pt x="21" y="49"/>
                    <a:pt x="21" y="49"/>
                    <a:pt x="21" y="49"/>
                  </a:cubicBezTo>
                  <a:cubicBezTo>
                    <a:pt x="21" y="56"/>
                    <a:pt x="19" y="61"/>
                    <a:pt x="16" y="61"/>
                  </a:cubicBezTo>
                  <a:cubicBezTo>
                    <a:pt x="12" y="62"/>
                    <a:pt x="6" y="53"/>
                    <a:pt x="3" y="4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48">
              <a:extLst>
                <a:ext uri="{FF2B5EF4-FFF2-40B4-BE49-F238E27FC236}">
                  <a16:creationId xmlns:a16="http://schemas.microsoft.com/office/drawing/2014/main" id="{E3C5BC12-C7C7-4A26-B963-BE9E9BA8D71F}"/>
                </a:ext>
              </a:extLst>
            </p:cNvPr>
            <p:cNvSpPr>
              <a:spLocks/>
            </p:cNvSpPr>
            <p:nvPr/>
          </p:nvSpPr>
          <p:spPr bwMode="auto">
            <a:xfrm>
              <a:off x="14503400" y="5700713"/>
              <a:ext cx="138113" cy="128588"/>
            </a:xfrm>
            <a:custGeom>
              <a:avLst/>
              <a:gdLst>
                <a:gd name="T0" fmla="*/ 61 w 99"/>
                <a:gd name="T1" fmla="*/ 72 h 92"/>
                <a:gd name="T2" fmla="*/ 43 w 99"/>
                <a:gd name="T3" fmla="*/ 65 h 92"/>
                <a:gd name="T4" fmla="*/ 30 w 99"/>
                <a:gd name="T5" fmla="*/ 69 h 92"/>
                <a:gd name="T6" fmla="*/ 28 w 99"/>
                <a:gd name="T7" fmla="*/ 58 h 92"/>
                <a:gd name="T8" fmla="*/ 0 w 99"/>
                <a:gd name="T9" fmla="*/ 46 h 92"/>
                <a:gd name="T10" fmla="*/ 29 w 99"/>
                <a:gd name="T11" fmla="*/ 0 h 92"/>
                <a:gd name="T12" fmla="*/ 52 w 99"/>
                <a:gd name="T13" fmla="*/ 21 h 92"/>
                <a:gd name="T14" fmla="*/ 63 w 99"/>
                <a:gd name="T15" fmla="*/ 19 h 92"/>
                <a:gd name="T16" fmla="*/ 64 w 99"/>
                <a:gd name="T17" fmla="*/ 32 h 92"/>
                <a:gd name="T18" fmla="*/ 78 w 99"/>
                <a:gd name="T19" fmla="*/ 45 h 92"/>
                <a:gd name="T20" fmla="*/ 93 w 99"/>
                <a:gd name="T21" fmla="*/ 38 h 92"/>
                <a:gd name="T22" fmla="*/ 86 w 99"/>
                <a:gd name="T23" fmla="*/ 69 h 92"/>
                <a:gd name="T24" fmla="*/ 61 w 99"/>
                <a:gd name="T25" fmla="*/ 89 h 92"/>
                <a:gd name="T26" fmla="*/ 61 w 99"/>
                <a:gd name="T27" fmla="*/ 7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92">
                  <a:moveTo>
                    <a:pt x="61" y="72"/>
                  </a:moveTo>
                  <a:cubicBezTo>
                    <a:pt x="43" y="65"/>
                    <a:pt x="43" y="65"/>
                    <a:pt x="43" y="65"/>
                  </a:cubicBezTo>
                  <a:cubicBezTo>
                    <a:pt x="38" y="69"/>
                    <a:pt x="33" y="71"/>
                    <a:pt x="30" y="69"/>
                  </a:cubicBezTo>
                  <a:cubicBezTo>
                    <a:pt x="28" y="68"/>
                    <a:pt x="27" y="64"/>
                    <a:pt x="28" y="58"/>
                  </a:cubicBezTo>
                  <a:cubicBezTo>
                    <a:pt x="0" y="46"/>
                    <a:pt x="0" y="46"/>
                    <a:pt x="0" y="46"/>
                  </a:cubicBezTo>
                  <a:cubicBezTo>
                    <a:pt x="29" y="0"/>
                    <a:pt x="29" y="0"/>
                    <a:pt x="29" y="0"/>
                  </a:cubicBezTo>
                  <a:cubicBezTo>
                    <a:pt x="52" y="21"/>
                    <a:pt x="52" y="21"/>
                    <a:pt x="52" y="21"/>
                  </a:cubicBezTo>
                  <a:cubicBezTo>
                    <a:pt x="57" y="18"/>
                    <a:pt x="60" y="17"/>
                    <a:pt x="63" y="19"/>
                  </a:cubicBezTo>
                  <a:cubicBezTo>
                    <a:pt x="66" y="20"/>
                    <a:pt x="66" y="26"/>
                    <a:pt x="64" y="32"/>
                  </a:cubicBezTo>
                  <a:cubicBezTo>
                    <a:pt x="78" y="45"/>
                    <a:pt x="78" y="45"/>
                    <a:pt x="78" y="45"/>
                  </a:cubicBezTo>
                  <a:cubicBezTo>
                    <a:pt x="84" y="39"/>
                    <a:pt x="90" y="36"/>
                    <a:pt x="93" y="38"/>
                  </a:cubicBezTo>
                  <a:cubicBezTo>
                    <a:pt x="99" y="41"/>
                    <a:pt x="95" y="55"/>
                    <a:pt x="86" y="69"/>
                  </a:cubicBezTo>
                  <a:cubicBezTo>
                    <a:pt x="77" y="83"/>
                    <a:pt x="66" y="92"/>
                    <a:pt x="61" y="89"/>
                  </a:cubicBezTo>
                  <a:cubicBezTo>
                    <a:pt x="57" y="87"/>
                    <a:pt x="58" y="80"/>
                    <a:pt x="61" y="7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49">
              <a:extLst>
                <a:ext uri="{FF2B5EF4-FFF2-40B4-BE49-F238E27FC236}">
                  <a16:creationId xmlns:a16="http://schemas.microsoft.com/office/drawing/2014/main" id="{6B0F4703-70B4-4C1F-ABE1-72C93286C41F}"/>
                </a:ext>
              </a:extLst>
            </p:cNvPr>
            <p:cNvSpPr>
              <a:spLocks/>
            </p:cNvSpPr>
            <p:nvPr/>
          </p:nvSpPr>
          <p:spPr bwMode="auto">
            <a:xfrm>
              <a:off x="14025563" y="5283200"/>
              <a:ext cx="569913" cy="630238"/>
            </a:xfrm>
            <a:custGeom>
              <a:avLst/>
              <a:gdLst>
                <a:gd name="T0" fmla="*/ 376 w 410"/>
                <a:gd name="T1" fmla="*/ 334 h 453"/>
                <a:gd name="T2" fmla="*/ 407 w 410"/>
                <a:gd name="T3" fmla="*/ 211 h 453"/>
                <a:gd name="T4" fmla="*/ 386 w 410"/>
                <a:gd name="T5" fmla="*/ 138 h 453"/>
                <a:gd name="T6" fmla="*/ 345 w 410"/>
                <a:gd name="T7" fmla="*/ 82 h 453"/>
                <a:gd name="T8" fmla="*/ 316 w 410"/>
                <a:gd name="T9" fmla="*/ 59 h 453"/>
                <a:gd name="T10" fmla="*/ 41 w 410"/>
                <a:gd name="T11" fmla="*/ 119 h 453"/>
                <a:gd name="T12" fmla="*/ 29 w 410"/>
                <a:gd name="T13" fmla="*/ 312 h 453"/>
                <a:gd name="T14" fmla="*/ 101 w 410"/>
                <a:gd name="T15" fmla="*/ 394 h 453"/>
                <a:gd name="T16" fmla="*/ 376 w 410"/>
                <a:gd name="T17" fmla="*/ 334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0" h="453">
                  <a:moveTo>
                    <a:pt x="376" y="334"/>
                  </a:moveTo>
                  <a:cubicBezTo>
                    <a:pt x="400" y="296"/>
                    <a:pt x="410" y="253"/>
                    <a:pt x="407" y="211"/>
                  </a:cubicBezTo>
                  <a:cubicBezTo>
                    <a:pt x="405" y="186"/>
                    <a:pt x="398" y="161"/>
                    <a:pt x="386" y="138"/>
                  </a:cubicBezTo>
                  <a:cubicBezTo>
                    <a:pt x="376" y="117"/>
                    <a:pt x="362" y="98"/>
                    <a:pt x="345" y="82"/>
                  </a:cubicBezTo>
                  <a:cubicBezTo>
                    <a:pt x="336" y="74"/>
                    <a:pt x="327" y="66"/>
                    <a:pt x="316" y="59"/>
                  </a:cubicBezTo>
                  <a:cubicBezTo>
                    <a:pt x="224" y="0"/>
                    <a:pt x="101" y="27"/>
                    <a:pt x="41" y="119"/>
                  </a:cubicBezTo>
                  <a:cubicBezTo>
                    <a:pt x="2" y="179"/>
                    <a:pt x="0" y="252"/>
                    <a:pt x="29" y="312"/>
                  </a:cubicBezTo>
                  <a:cubicBezTo>
                    <a:pt x="44" y="345"/>
                    <a:pt x="69" y="373"/>
                    <a:pt x="101" y="394"/>
                  </a:cubicBezTo>
                  <a:cubicBezTo>
                    <a:pt x="193" y="453"/>
                    <a:pt x="316" y="427"/>
                    <a:pt x="376" y="33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50">
              <a:extLst>
                <a:ext uri="{FF2B5EF4-FFF2-40B4-BE49-F238E27FC236}">
                  <a16:creationId xmlns:a16="http://schemas.microsoft.com/office/drawing/2014/main" id="{470A9070-ADCB-45DB-B62F-0E9F02A334FA}"/>
                </a:ext>
              </a:extLst>
            </p:cNvPr>
            <p:cNvSpPr>
              <a:spLocks/>
            </p:cNvSpPr>
            <p:nvPr/>
          </p:nvSpPr>
          <p:spPr bwMode="auto">
            <a:xfrm>
              <a:off x="14049375" y="5786438"/>
              <a:ext cx="161925" cy="192088"/>
            </a:xfrm>
            <a:custGeom>
              <a:avLst/>
              <a:gdLst>
                <a:gd name="T0" fmla="*/ 5 w 116"/>
                <a:gd name="T1" fmla="*/ 97 h 138"/>
                <a:gd name="T2" fmla="*/ 25 w 116"/>
                <a:gd name="T3" fmla="*/ 93 h 138"/>
                <a:gd name="T4" fmla="*/ 38 w 116"/>
                <a:gd name="T5" fmla="*/ 66 h 138"/>
                <a:gd name="T6" fmla="*/ 37 w 116"/>
                <a:gd name="T7" fmla="*/ 49 h 138"/>
                <a:gd name="T8" fmla="*/ 49 w 116"/>
                <a:gd name="T9" fmla="*/ 44 h 138"/>
                <a:gd name="T10" fmla="*/ 71 w 116"/>
                <a:gd name="T11" fmla="*/ 0 h 138"/>
                <a:gd name="T12" fmla="*/ 116 w 116"/>
                <a:gd name="T13" fmla="*/ 29 h 138"/>
                <a:gd name="T14" fmla="*/ 86 w 116"/>
                <a:gd name="T15" fmla="*/ 67 h 138"/>
                <a:gd name="T16" fmla="*/ 86 w 116"/>
                <a:gd name="T17" fmla="*/ 81 h 138"/>
                <a:gd name="T18" fmla="*/ 70 w 116"/>
                <a:gd name="T19" fmla="*/ 87 h 138"/>
                <a:gd name="T20" fmla="*/ 52 w 116"/>
                <a:gd name="T21" fmla="*/ 110 h 138"/>
                <a:gd name="T22" fmla="*/ 55 w 116"/>
                <a:gd name="T23" fmla="*/ 130 h 138"/>
                <a:gd name="T24" fmla="*/ 21 w 116"/>
                <a:gd name="T25" fmla="*/ 128 h 138"/>
                <a:gd name="T26" fmla="*/ 5 w 116"/>
                <a:gd name="T27" fmla="*/ 9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6" h="138">
                  <a:moveTo>
                    <a:pt x="5" y="97"/>
                  </a:moveTo>
                  <a:cubicBezTo>
                    <a:pt x="9" y="92"/>
                    <a:pt x="16" y="91"/>
                    <a:pt x="25" y="93"/>
                  </a:cubicBezTo>
                  <a:cubicBezTo>
                    <a:pt x="38" y="66"/>
                    <a:pt x="38" y="66"/>
                    <a:pt x="38" y="66"/>
                  </a:cubicBezTo>
                  <a:cubicBezTo>
                    <a:pt x="35" y="60"/>
                    <a:pt x="34" y="54"/>
                    <a:pt x="37" y="49"/>
                  </a:cubicBezTo>
                  <a:cubicBezTo>
                    <a:pt x="39" y="46"/>
                    <a:pt x="44" y="44"/>
                    <a:pt x="49" y="44"/>
                  </a:cubicBezTo>
                  <a:cubicBezTo>
                    <a:pt x="71" y="0"/>
                    <a:pt x="71" y="0"/>
                    <a:pt x="71" y="0"/>
                  </a:cubicBezTo>
                  <a:cubicBezTo>
                    <a:pt x="116" y="29"/>
                    <a:pt x="116" y="29"/>
                    <a:pt x="116" y="29"/>
                  </a:cubicBezTo>
                  <a:cubicBezTo>
                    <a:pt x="86" y="67"/>
                    <a:pt x="86" y="67"/>
                    <a:pt x="86" y="67"/>
                  </a:cubicBezTo>
                  <a:cubicBezTo>
                    <a:pt x="88" y="72"/>
                    <a:pt x="89" y="78"/>
                    <a:pt x="86" y="81"/>
                  </a:cubicBezTo>
                  <a:cubicBezTo>
                    <a:pt x="83" y="86"/>
                    <a:pt x="77" y="88"/>
                    <a:pt x="70" y="87"/>
                  </a:cubicBezTo>
                  <a:cubicBezTo>
                    <a:pt x="52" y="110"/>
                    <a:pt x="52" y="110"/>
                    <a:pt x="52" y="110"/>
                  </a:cubicBezTo>
                  <a:cubicBezTo>
                    <a:pt x="57" y="117"/>
                    <a:pt x="59" y="124"/>
                    <a:pt x="55" y="130"/>
                  </a:cubicBezTo>
                  <a:cubicBezTo>
                    <a:pt x="50" y="138"/>
                    <a:pt x="35" y="137"/>
                    <a:pt x="21" y="128"/>
                  </a:cubicBezTo>
                  <a:cubicBezTo>
                    <a:pt x="7" y="119"/>
                    <a:pt x="0" y="105"/>
                    <a:pt x="5" y="9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51">
              <a:extLst>
                <a:ext uri="{FF2B5EF4-FFF2-40B4-BE49-F238E27FC236}">
                  <a16:creationId xmlns:a16="http://schemas.microsoft.com/office/drawing/2014/main" id="{1A5AC4A2-F334-44F1-B59F-750B3668EF9A}"/>
                </a:ext>
              </a:extLst>
            </p:cNvPr>
            <p:cNvSpPr>
              <a:spLocks/>
            </p:cNvSpPr>
            <p:nvPr/>
          </p:nvSpPr>
          <p:spPr bwMode="auto">
            <a:xfrm>
              <a:off x="14416088" y="5267325"/>
              <a:ext cx="133350" cy="144463"/>
            </a:xfrm>
            <a:custGeom>
              <a:avLst/>
              <a:gdLst>
                <a:gd name="T0" fmla="*/ 0 w 96"/>
                <a:gd name="T1" fmla="*/ 72 h 103"/>
                <a:gd name="T2" fmla="*/ 22 w 96"/>
                <a:gd name="T3" fmla="*/ 48 h 103"/>
                <a:gd name="T4" fmla="*/ 19 w 96"/>
                <a:gd name="T5" fmla="*/ 37 h 103"/>
                <a:gd name="T6" fmla="*/ 33 w 96"/>
                <a:gd name="T7" fmla="*/ 36 h 103"/>
                <a:gd name="T8" fmla="*/ 47 w 96"/>
                <a:gd name="T9" fmla="*/ 21 h 103"/>
                <a:gd name="T10" fmla="*/ 40 w 96"/>
                <a:gd name="T11" fmla="*/ 5 h 103"/>
                <a:gd name="T12" fmla="*/ 72 w 96"/>
                <a:gd name="T13" fmla="*/ 13 h 103"/>
                <a:gd name="T14" fmla="*/ 93 w 96"/>
                <a:gd name="T15" fmla="*/ 39 h 103"/>
                <a:gd name="T16" fmla="*/ 75 w 96"/>
                <a:gd name="T17" fmla="*/ 39 h 103"/>
                <a:gd name="T18" fmla="*/ 67 w 96"/>
                <a:gd name="T19" fmla="*/ 58 h 103"/>
                <a:gd name="T20" fmla="*/ 72 w 96"/>
                <a:gd name="T21" fmla="*/ 71 h 103"/>
                <a:gd name="T22" fmla="*/ 61 w 96"/>
                <a:gd name="T23" fmla="*/ 73 h 103"/>
                <a:gd name="T24" fmla="*/ 48 w 96"/>
                <a:gd name="T25" fmla="*/ 103 h 103"/>
                <a:gd name="T26" fmla="*/ 0 w 96"/>
                <a:gd name="T27" fmla="*/ 7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 h="103">
                  <a:moveTo>
                    <a:pt x="0" y="72"/>
                  </a:moveTo>
                  <a:cubicBezTo>
                    <a:pt x="22" y="48"/>
                    <a:pt x="22" y="48"/>
                    <a:pt x="22" y="48"/>
                  </a:cubicBezTo>
                  <a:cubicBezTo>
                    <a:pt x="19" y="44"/>
                    <a:pt x="18" y="40"/>
                    <a:pt x="19" y="37"/>
                  </a:cubicBezTo>
                  <a:cubicBezTo>
                    <a:pt x="21" y="34"/>
                    <a:pt x="26" y="34"/>
                    <a:pt x="33" y="36"/>
                  </a:cubicBezTo>
                  <a:cubicBezTo>
                    <a:pt x="47" y="21"/>
                    <a:pt x="47" y="21"/>
                    <a:pt x="47" y="21"/>
                  </a:cubicBezTo>
                  <a:cubicBezTo>
                    <a:pt x="40" y="15"/>
                    <a:pt x="37" y="9"/>
                    <a:pt x="40" y="5"/>
                  </a:cubicBezTo>
                  <a:cubicBezTo>
                    <a:pt x="43" y="0"/>
                    <a:pt x="58" y="3"/>
                    <a:pt x="72" y="13"/>
                  </a:cubicBezTo>
                  <a:cubicBezTo>
                    <a:pt x="87" y="22"/>
                    <a:pt x="96" y="34"/>
                    <a:pt x="93" y="39"/>
                  </a:cubicBezTo>
                  <a:cubicBezTo>
                    <a:pt x="90" y="43"/>
                    <a:pt x="83" y="43"/>
                    <a:pt x="75" y="39"/>
                  </a:cubicBezTo>
                  <a:cubicBezTo>
                    <a:pt x="67" y="58"/>
                    <a:pt x="67" y="58"/>
                    <a:pt x="67" y="58"/>
                  </a:cubicBezTo>
                  <a:cubicBezTo>
                    <a:pt x="72" y="63"/>
                    <a:pt x="74" y="68"/>
                    <a:pt x="72" y="71"/>
                  </a:cubicBezTo>
                  <a:cubicBezTo>
                    <a:pt x="70" y="74"/>
                    <a:pt x="66" y="74"/>
                    <a:pt x="61" y="73"/>
                  </a:cubicBezTo>
                  <a:cubicBezTo>
                    <a:pt x="48" y="103"/>
                    <a:pt x="48" y="103"/>
                    <a:pt x="48" y="103"/>
                  </a:cubicBezTo>
                  <a:lnTo>
                    <a:pt x="0" y="72"/>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52">
              <a:extLst>
                <a:ext uri="{FF2B5EF4-FFF2-40B4-BE49-F238E27FC236}">
                  <a16:creationId xmlns:a16="http://schemas.microsoft.com/office/drawing/2014/main" id="{88242C21-41D1-459A-B561-EBA1AB3E470B}"/>
                </a:ext>
              </a:extLst>
            </p:cNvPr>
            <p:cNvSpPr>
              <a:spLocks/>
            </p:cNvSpPr>
            <p:nvPr/>
          </p:nvSpPr>
          <p:spPr bwMode="auto">
            <a:xfrm>
              <a:off x="14335125" y="5834063"/>
              <a:ext cx="88900" cy="114300"/>
            </a:xfrm>
            <a:custGeom>
              <a:avLst/>
              <a:gdLst>
                <a:gd name="T0" fmla="*/ 11 w 64"/>
                <a:gd name="T1" fmla="*/ 75 h 82"/>
                <a:gd name="T2" fmla="*/ 22 w 64"/>
                <a:gd name="T3" fmla="*/ 64 h 82"/>
                <a:gd name="T4" fmla="*/ 15 w 64"/>
                <a:gd name="T5" fmla="*/ 49 h 82"/>
                <a:gd name="T6" fmla="*/ 5 w 64"/>
                <a:gd name="T7" fmla="*/ 44 h 82"/>
                <a:gd name="T8" fmla="*/ 10 w 64"/>
                <a:gd name="T9" fmla="*/ 36 h 82"/>
                <a:gd name="T10" fmla="*/ 0 w 64"/>
                <a:gd name="T11" fmla="*/ 10 h 82"/>
                <a:gd name="T12" fmla="*/ 47 w 64"/>
                <a:gd name="T13" fmla="*/ 0 h 82"/>
                <a:gd name="T14" fmla="*/ 48 w 64"/>
                <a:gd name="T15" fmla="*/ 27 h 82"/>
                <a:gd name="T16" fmla="*/ 56 w 64"/>
                <a:gd name="T17" fmla="*/ 32 h 82"/>
                <a:gd name="T18" fmla="*/ 49 w 64"/>
                <a:gd name="T19" fmla="*/ 42 h 82"/>
                <a:gd name="T20" fmla="*/ 49 w 64"/>
                <a:gd name="T21" fmla="*/ 58 h 82"/>
                <a:gd name="T22" fmla="*/ 63 w 64"/>
                <a:gd name="T23" fmla="*/ 64 h 82"/>
                <a:gd name="T24" fmla="*/ 39 w 64"/>
                <a:gd name="T25" fmla="*/ 79 h 82"/>
                <a:gd name="T26" fmla="*/ 11 w 64"/>
                <a:gd name="T27" fmla="*/ 7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82">
                  <a:moveTo>
                    <a:pt x="11" y="75"/>
                  </a:moveTo>
                  <a:cubicBezTo>
                    <a:pt x="10" y="71"/>
                    <a:pt x="15" y="67"/>
                    <a:pt x="22" y="64"/>
                  </a:cubicBezTo>
                  <a:cubicBezTo>
                    <a:pt x="15" y="49"/>
                    <a:pt x="15" y="49"/>
                    <a:pt x="15" y="49"/>
                  </a:cubicBezTo>
                  <a:cubicBezTo>
                    <a:pt x="9" y="48"/>
                    <a:pt x="5" y="46"/>
                    <a:pt x="5" y="44"/>
                  </a:cubicBezTo>
                  <a:cubicBezTo>
                    <a:pt x="4" y="41"/>
                    <a:pt x="6" y="38"/>
                    <a:pt x="10" y="36"/>
                  </a:cubicBezTo>
                  <a:cubicBezTo>
                    <a:pt x="0" y="10"/>
                    <a:pt x="0" y="10"/>
                    <a:pt x="0" y="10"/>
                  </a:cubicBezTo>
                  <a:cubicBezTo>
                    <a:pt x="47" y="0"/>
                    <a:pt x="47" y="0"/>
                    <a:pt x="47" y="0"/>
                  </a:cubicBezTo>
                  <a:cubicBezTo>
                    <a:pt x="48" y="27"/>
                    <a:pt x="48" y="27"/>
                    <a:pt x="48" y="27"/>
                  </a:cubicBezTo>
                  <a:cubicBezTo>
                    <a:pt x="53" y="28"/>
                    <a:pt x="56" y="30"/>
                    <a:pt x="56" y="32"/>
                  </a:cubicBezTo>
                  <a:cubicBezTo>
                    <a:pt x="57" y="35"/>
                    <a:pt x="54" y="39"/>
                    <a:pt x="49" y="42"/>
                  </a:cubicBezTo>
                  <a:cubicBezTo>
                    <a:pt x="49" y="58"/>
                    <a:pt x="49" y="58"/>
                    <a:pt x="49" y="58"/>
                  </a:cubicBezTo>
                  <a:cubicBezTo>
                    <a:pt x="57" y="58"/>
                    <a:pt x="63" y="60"/>
                    <a:pt x="63" y="64"/>
                  </a:cubicBezTo>
                  <a:cubicBezTo>
                    <a:pt x="64" y="69"/>
                    <a:pt x="54" y="76"/>
                    <a:pt x="39" y="79"/>
                  </a:cubicBezTo>
                  <a:cubicBezTo>
                    <a:pt x="25" y="82"/>
                    <a:pt x="12" y="80"/>
                    <a:pt x="11" y="7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53">
              <a:extLst>
                <a:ext uri="{FF2B5EF4-FFF2-40B4-BE49-F238E27FC236}">
                  <a16:creationId xmlns:a16="http://schemas.microsoft.com/office/drawing/2014/main" id="{B6CDA484-E27A-419C-A749-33A2A9656A75}"/>
                </a:ext>
              </a:extLst>
            </p:cNvPr>
            <p:cNvSpPr>
              <a:spLocks/>
            </p:cNvSpPr>
            <p:nvPr/>
          </p:nvSpPr>
          <p:spPr bwMode="auto">
            <a:xfrm>
              <a:off x="14208125" y="5254625"/>
              <a:ext cx="85725" cy="107950"/>
            </a:xfrm>
            <a:custGeom>
              <a:avLst/>
              <a:gdLst>
                <a:gd name="T0" fmla="*/ 16 w 61"/>
                <a:gd name="T1" fmla="*/ 78 h 78"/>
                <a:gd name="T2" fmla="*/ 15 w 61"/>
                <a:gd name="T3" fmla="*/ 52 h 78"/>
                <a:gd name="T4" fmla="*/ 7 w 61"/>
                <a:gd name="T5" fmla="*/ 47 h 78"/>
                <a:gd name="T6" fmla="*/ 15 w 61"/>
                <a:gd name="T7" fmla="*/ 39 h 78"/>
                <a:gd name="T8" fmla="*/ 14 w 61"/>
                <a:gd name="T9" fmla="*/ 23 h 78"/>
                <a:gd name="T10" fmla="*/ 1 w 61"/>
                <a:gd name="T11" fmla="*/ 18 h 78"/>
                <a:gd name="T12" fmla="*/ 23 w 61"/>
                <a:gd name="T13" fmla="*/ 3 h 78"/>
                <a:gd name="T14" fmla="*/ 50 w 61"/>
                <a:gd name="T15" fmla="*/ 7 h 78"/>
                <a:gd name="T16" fmla="*/ 40 w 61"/>
                <a:gd name="T17" fmla="*/ 17 h 78"/>
                <a:gd name="T18" fmla="*/ 46 w 61"/>
                <a:gd name="T19" fmla="*/ 32 h 78"/>
                <a:gd name="T20" fmla="*/ 56 w 61"/>
                <a:gd name="T21" fmla="*/ 37 h 78"/>
                <a:gd name="T22" fmla="*/ 51 w 61"/>
                <a:gd name="T23" fmla="*/ 44 h 78"/>
                <a:gd name="T24" fmla="*/ 61 w 61"/>
                <a:gd name="T25" fmla="*/ 68 h 78"/>
                <a:gd name="T26" fmla="*/ 16 w 61"/>
                <a:gd name="T2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78">
                  <a:moveTo>
                    <a:pt x="16" y="78"/>
                  </a:moveTo>
                  <a:cubicBezTo>
                    <a:pt x="15" y="52"/>
                    <a:pt x="15" y="52"/>
                    <a:pt x="15" y="52"/>
                  </a:cubicBezTo>
                  <a:cubicBezTo>
                    <a:pt x="11" y="51"/>
                    <a:pt x="8" y="50"/>
                    <a:pt x="7" y="47"/>
                  </a:cubicBezTo>
                  <a:cubicBezTo>
                    <a:pt x="7" y="45"/>
                    <a:pt x="10" y="41"/>
                    <a:pt x="15" y="39"/>
                  </a:cubicBezTo>
                  <a:cubicBezTo>
                    <a:pt x="14" y="23"/>
                    <a:pt x="14" y="23"/>
                    <a:pt x="14" y="23"/>
                  </a:cubicBezTo>
                  <a:cubicBezTo>
                    <a:pt x="7" y="23"/>
                    <a:pt x="1" y="21"/>
                    <a:pt x="1" y="18"/>
                  </a:cubicBezTo>
                  <a:cubicBezTo>
                    <a:pt x="0" y="13"/>
                    <a:pt x="10" y="6"/>
                    <a:pt x="23" y="3"/>
                  </a:cubicBezTo>
                  <a:cubicBezTo>
                    <a:pt x="37" y="0"/>
                    <a:pt x="49" y="2"/>
                    <a:pt x="50" y="7"/>
                  </a:cubicBezTo>
                  <a:cubicBezTo>
                    <a:pt x="51" y="10"/>
                    <a:pt x="47" y="14"/>
                    <a:pt x="40" y="17"/>
                  </a:cubicBezTo>
                  <a:cubicBezTo>
                    <a:pt x="46" y="32"/>
                    <a:pt x="46" y="32"/>
                    <a:pt x="46" y="32"/>
                  </a:cubicBezTo>
                  <a:cubicBezTo>
                    <a:pt x="52" y="32"/>
                    <a:pt x="56" y="34"/>
                    <a:pt x="56" y="37"/>
                  </a:cubicBezTo>
                  <a:cubicBezTo>
                    <a:pt x="57" y="39"/>
                    <a:pt x="55" y="42"/>
                    <a:pt x="51" y="44"/>
                  </a:cubicBezTo>
                  <a:cubicBezTo>
                    <a:pt x="61" y="68"/>
                    <a:pt x="61" y="68"/>
                    <a:pt x="61" y="68"/>
                  </a:cubicBezTo>
                  <a:lnTo>
                    <a:pt x="16" y="78"/>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54">
              <a:extLst>
                <a:ext uri="{FF2B5EF4-FFF2-40B4-BE49-F238E27FC236}">
                  <a16:creationId xmlns:a16="http://schemas.microsoft.com/office/drawing/2014/main" id="{8D2C2D76-9CE7-4DE4-B4D0-7D13F7A66016}"/>
                </a:ext>
              </a:extLst>
            </p:cNvPr>
            <p:cNvSpPr>
              <a:spLocks/>
            </p:cNvSpPr>
            <p:nvPr/>
          </p:nvSpPr>
          <p:spPr bwMode="auto">
            <a:xfrm>
              <a:off x="13935075" y="5322888"/>
              <a:ext cx="201613" cy="188913"/>
            </a:xfrm>
            <a:custGeom>
              <a:avLst/>
              <a:gdLst>
                <a:gd name="T0" fmla="*/ 50 w 145"/>
                <a:gd name="T1" fmla="*/ 88 h 135"/>
                <a:gd name="T2" fmla="*/ 30 w 145"/>
                <a:gd name="T3" fmla="*/ 69 h 135"/>
                <a:gd name="T4" fmla="*/ 7 w 145"/>
                <a:gd name="T5" fmla="*/ 79 h 135"/>
                <a:gd name="T6" fmla="*/ 18 w 145"/>
                <a:gd name="T7" fmla="*/ 33 h 135"/>
                <a:gd name="T8" fmla="*/ 55 w 145"/>
                <a:gd name="T9" fmla="*/ 5 h 135"/>
                <a:gd name="T10" fmla="*/ 56 w 145"/>
                <a:gd name="T11" fmla="*/ 29 h 135"/>
                <a:gd name="T12" fmla="*/ 81 w 145"/>
                <a:gd name="T13" fmla="*/ 40 h 135"/>
                <a:gd name="T14" fmla="*/ 100 w 145"/>
                <a:gd name="T15" fmla="*/ 34 h 135"/>
                <a:gd name="T16" fmla="*/ 103 w 145"/>
                <a:gd name="T17" fmla="*/ 49 h 135"/>
                <a:gd name="T18" fmla="*/ 145 w 145"/>
                <a:gd name="T19" fmla="*/ 67 h 135"/>
                <a:gd name="T20" fmla="*/ 101 w 145"/>
                <a:gd name="T21" fmla="*/ 135 h 135"/>
                <a:gd name="T22" fmla="*/ 68 w 145"/>
                <a:gd name="T23" fmla="*/ 104 h 135"/>
                <a:gd name="T24" fmla="*/ 52 w 145"/>
                <a:gd name="T25" fmla="*/ 108 h 135"/>
                <a:gd name="T26" fmla="*/ 50 w 145"/>
                <a:gd name="T27" fmla="*/ 8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50" y="88"/>
                  </a:moveTo>
                  <a:cubicBezTo>
                    <a:pt x="30" y="69"/>
                    <a:pt x="30" y="69"/>
                    <a:pt x="30" y="69"/>
                  </a:cubicBezTo>
                  <a:cubicBezTo>
                    <a:pt x="21" y="78"/>
                    <a:pt x="12" y="82"/>
                    <a:pt x="7" y="79"/>
                  </a:cubicBezTo>
                  <a:cubicBezTo>
                    <a:pt x="0" y="74"/>
                    <a:pt x="4" y="54"/>
                    <a:pt x="18" y="33"/>
                  </a:cubicBezTo>
                  <a:cubicBezTo>
                    <a:pt x="31" y="13"/>
                    <a:pt x="48" y="0"/>
                    <a:pt x="55" y="5"/>
                  </a:cubicBezTo>
                  <a:cubicBezTo>
                    <a:pt x="60" y="8"/>
                    <a:pt x="60" y="17"/>
                    <a:pt x="56" y="29"/>
                  </a:cubicBezTo>
                  <a:cubicBezTo>
                    <a:pt x="81" y="40"/>
                    <a:pt x="81" y="40"/>
                    <a:pt x="81" y="40"/>
                  </a:cubicBezTo>
                  <a:cubicBezTo>
                    <a:pt x="89" y="34"/>
                    <a:pt x="96" y="31"/>
                    <a:pt x="100" y="34"/>
                  </a:cubicBezTo>
                  <a:cubicBezTo>
                    <a:pt x="104" y="36"/>
                    <a:pt x="104" y="42"/>
                    <a:pt x="103" y="49"/>
                  </a:cubicBezTo>
                  <a:cubicBezTo>
                    <a:pt x="145" y="67"/>
                    <a:pt x="145" y="67"/>
                    <a:pt x="145" y="67"/>
                  </a:cubicBezTo>
                  <a:cubicBezTo>
                    <a:pt x="101" y="135"/>
                    <a:pt x="101" y="135"/>
                    <a:pt x="101" y="135"/>
                  </a:cubicBezTo>
                  <a:cubicBezTo>
                    <a:pt x="68" y="104"/>
                    <a:pt x="68" y="104"/>
                    <a:pt x="68" y="104"/>
                  </a:cubicBezTo>
                  <a:cubicBezTo>
                    <a:pt x="61" y="108"/>
                    <a:pt x="56" y="110"/>
                    <a:pt x="52" y="108"/>
                  </a:cubicBezTo>
                  <a:cubicBezTo>
                    <a:pt x="48" y="105"/>
                    <a:pt x="48" y="98"/>
                    <a:pt x="50" y="8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55">
              <a:extLst>
                <a:ext uri="{FF2B5EF4-FFF2-40B4-BE49-F238E27FC236}">
                  <a16:creationId xmlns:a16="http://schemas.microsoft.com/office/drawing/2014/main" id="{9381EDD2-1E99-4C9D-B733-217A29DD0242}"/>
                </a:ext>
              </a:extLst>
            </p:cNvPr>
            <p:cNvSpPr>
              <a:spLocks/>
            </p:cNvSpPr>
            <p:nvPr/>
          </p:nvSpPr>
          <p:spPr bwMode="auto">
            <a:xfrm>
              <a:off x="14139863" y="5527675"/>
              <a:ext cx="185738" cy="185738"/>
            </a:xfrm>
            <a:custGeom>
              <a:avLst/>
              <a:gdLst>
                <a:gd name="T0" fmla="*/ 115 w 133"/>
                <a:gd name="T1" fmla="*/ 98 h 133"/>
                <a:gd name="T2" fmla="*/ 98 w 133"/>
                <a:gd name="T3" fmla="*/ 18 h 133"/>
                <a:gd name="T4" fmla="*/ 17 w 133"/>
                <a:gd name="T5" fmla="*/ 35 h 133"/>
                <a:gd name="T6" fmla="*/ 35 w 133"/>
                <a:gd name="T7" fmla="*/ 115 h 133"/>
                <a:gd name="T8" fmla="*/ 115 w 133"/>
                <a:gd name="T9" fmla="*/ 98 h 133"/>
              </a:gdLst>
              <a:ahLst/>
              <a:cxnLst>
                <a:cxn ang="0">
                  <a:pos x="T0" y="T1"/>
                </a:cxn>
                <a:cxn ang="0">
                  <a:pos x="T2" y="T3"/>
                </a:cxn>
                <a:cxn ang="0">
                  <a:pos x="T4" y="T5"/>
                </a:cxn>
                <a:cxn ang="0">
                  <a:pos x="T6" y="T7"/>
                </a:cxn>
                <a:cxn ang="0">
                  <a:pos x="T8" y="T9"/>
                </a:cxn>
              </a:cxnLst>
              <a:rect l="0" t="0" r="r" b="b"/>
              <a:pathLst>
                <a:path w="133" h="133">
                  <a:moveTo>
                    <a:pt x="115" y="98"/>
                  </a:moveTo>
                  <a:cubicBezTo>
                    <a:pt x="133" y="71"/>
                    <a:pt x="125" y="35"/>
                    <a:pt x="98" y="18"/>
                  </a:cubicBezTo>
                  <a:cubicBezTo>
                    <a:pt x="71" y="0"/>
                    <a:pt x="35" y="8"/>
                    <a:pt x="17" y="35"/>
                  </a:cubicBezTo>
                  <a:cubicBezTo>
                    <a:pt x="0" y="62"/>
                    <a:pt x="8" y="98"/>
                    <a:pt x="35" y="115"/>
                  </a:cubicBezTo>
                  <a:cubicBezTo>
                    <a:pt x="62" y="133"/>
                    <a:pt x="98" y="125"/>
                    <a:pt x="115" y="9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56">
              <a:extLst>
                <a:ext uri="{FF2B5EF4-FFF2-40B4-BE49-F238E27FC236}">
                  <a16:creationId xmlns:a16="http://schemas.microsoft.com/office/drawing/2014/main" id="{5BA06C62-5598-457C-A6CF-2D0E65FAA58E}"/>
                </a:ext>
              </a:extLst>
            </p:cNvPr>
            <p:cNvSpPr>
              <a:spLocks/>
            </p:cNvSpPr>
            <p:nvPr/>
          </p:nvSpPr>
          <p:spPr bwMode="auto">
            <a:xfrm>
              <a:off x="14387513" y="5561013"/>
              <a:ext cx="136525" cy="136525"/>
            </a:xfrm>
            <a:custGeom>
              <a:avLst/>
              <a:gdLst>
                <a:gd name="T0" fmla="*/ 85 w 98"/>
                <a:gd name="T1" fmla="*/ 72 h 98"/>
                <a:gd name="T2" fmla="*/ 72 w 98"/>
                <a:gd name="T3" fmla="*/ 13 h 98"/>
                <a:gd name="T4" fmla="*/ 13 w 98"/>
                <a:gd name="T5" fmla="*/ 26 h 98"/>
                <a:gd name="T6" fmla="*/ 25 w 98"/>
                <a:gd name="T7" fmla="*/ 85 h 98"/>
                <a:gd name="T8" fmla="*/ 85 w 98"/>
                <a:gd name="T9" fmla="*/ 72 h 98"/>
              </a:gdLst>
              <a:ahLst/>
              <a:cxnLst>
                <a:cxn ang="0">
                  <a:pos x="T0" y="T1"/>
                </a:cxn>
                <a:cxn ang="0">
                  <a:pos x="T2" y="T3"/>
                </a:cxn>
                <a:cxn ang="0">
                  <a:pos x="T4" y="T5"/>
                </a:cxn>
                <a:cxn ang="0">
                  <a:pos x="T6" y="T7"/>
                </a:cxn>
                <a:cxn ang="0">
                  <a:pos x="T8" y="T9"/>
                </a:cxn>
              </a:cxnLst>
              <a:rect l="0" t="0" r="r" b="b"/>
              <a:pathLst>
                <a:path w="98" h="98">
                  <a:moveTo>
                    <a:pt x="85" y="72"/>
                  </a:moveTo>
                  <a:cubicBezTo>
                    <a:pt x="98" y="52"/>
                    <a:pt x="92" y="26"/>
                    <a:pt x="72" y="13"/>
                  </a:cubicBezTo>
                  <a:cubicBezTo>
                    <a:pt x="52" y="0"/>
                    <a:pt x="25" y="6"/>
                    <a:pt x="13" y="26"/>
                  </a:cubicBezTo>
                  <a:cubicBezTo>
                    <a:pt x="0" y="46"/>
                    <a:pt x="6" y="72"/>
                    <a:pt x="25" y="85"/>
                  </a:cubicBezTo>
                  <a:cubicBezTo>
                    <a:pt x="45" y="98"/>
                    <a:pt x="72" y="92"/>
                    <a:pt x="85" y="7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57">
              <a:extLst>
                <a:ext uri="{FF2B5EF4-FFF2-40B4-BE49-F238E27FC236}">
                  <a16:creationId xmlns:a16="http://schemas.microsoft.com/office/drawing/2014/main" id="{C8D7E3F5-EA1C-43E4-AB02-22B2241008D4}"/>
                </a:ext>
              </a:extLst>
            </p:cNvPr>
            <p:cNvSpPr>
              <a:spLocks/>
            </p:cNvSpPr>
            <p:nvPr/>
          </p:nvSpPr>
          <p:spPr bwMode="auto">
            <a:xfrm>
              <a:off x="14276388" y="5410200"/>
              <a:ext cx="68263" cy="69850"/>
            </a:xfrm>
            <a:custGeom>
              <a:avLst/>
              <a:gdLst>
                <a:gd name="T0" fmla="*/ 43 w 50"/>
                <a:gd name="T1" fmla="*/ 36 h 50"/>
                <a:gd name="T2" fmla="*/ 37 w 50"/>
                <a:gd name="T3" fmla="*/ 6 h 50"/>
                <a:gd name="T4" fmla="*/ 7 w 50"/>
                <a:gd name="T5" fmla="*/ 13 h 50"/>
                <a:gd name="T6" fmla="*/ 13 w 50"/>
                <a:gd name="T7" fmla="*/ 43 h 50"/>
                <a:gd name="T8" fmla="*/ 43 w 50"/>
                <a:gd name="T9" fmla="*/ 36 h 50"/>
              </a:gdLst>
              <a:ahLst/>
              <a:cxnLst>
                <a:cxn ang="0">
                  <a:pos x="T0" y="T1"/>
                </a:cxn>
                <a:cxn ang="0">
                  <a:pos x="T2" y="T3"/>
                </a:cxn>
                <a:cxn ang="0">
                  <a:pos x="T4" y="T5"/>
                </a:cxn>
                <a:cxn ang="0">
                  <a:pos x="T6" y="T7"/>
                </a:cxn>
                <a:cxn ang="0">
                  <a:pos x="T8" y="T9"/>
                </a:cxn>
              </a:cxnLst>
              <a:rect l="0" t="0" r="r" b="b"/>
              <a:pathLst>
                <a:path w="50" h="50">
                  <a:moveTo>
                    <a:pt x="43" y="36"/>
                  </a:moveTo>
                  <a:cubicBezTo>
                    <a:pt x="50" y="26"/>
                    <a:pt x="47" y="13"/>
                    <a:pt x="37" y="6"/>
                  </a:cubicBezTo>
                  <a:cubicBezTo>
                    <a:pt x="27" y="0"/>
                    <a:pt x="13" y="3"/>
                    <a:pt x="7" y="13"/>
                  </a:cubicBezTo>
                  <a:cubicBezTo>
                    <a:pt x="0" y="23"/>
                    <a:pt x="3" y="36"/>
                    <a:pt x="13" y="43"/>
                  </a:cubicBezTo>
                  <a:cubicBezTo>
                    <a:pt x="23" y="50"/>
                    <a:pt x="37" y="47"/>
                    <a:pt x="43" y="3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58">
              <a:extLst>
                <a:ext uri="{FF2B5EF4-FFF2-40B4-BE49-F238E27FC236}">
                  <a16:creationId xmlns:a16="http://schemas.microsoft.com/office/drawing/2014/main" id="{40507072-74D8-48A8-B0A4-15208F02855D}"/>
                </a:ext>
              </a:extLst>
            </p:cNvPr>
            <p:cNvSpPr>
              <a:spLocks/>
            </p:cNvSpPr>
            <p:nvPr/>
          </p:nvSpPr>
          <p:spPr bwMode="auto">
            <a:xfrm>
              <a:off x="14546263" y="5475288"/>
              <a:ext cx="46038" cy="101600"/>
            </a:xfrm>
            <a:custGeom>
              <a:avLst/>
              <a:gdLst>
                <a:gd name="T0" fmla="*/ 33 w 33"/>
                <a:gd name="T1" fmla="*/ 73 h 73"/>
                <a:gd name="T2" fmla="*/ 12 w 33"/>
                <a:gd name="T3" fmla="*/ 0 h 73"/>
                <a:gd name="T4" fmla="*/ 0 w 33"/>
                <a:gd name="T5" fmla="*/ 16 h 73"/>
                <a:gd name="T6" fmla="*/ 12 w 33"/>
                <a:gd name="T7" fmla="*/ 70 h 73"/>
                <a:gd name="T8" fmla="*/ 33 w 33"/>
                <a:gd name="T9" fmla="*/ 73 h 73"/>
              </a:gdLst>
              <a:ahLst/>
              <a:cxnLst>
                <a:cxn ang="0">
                  <a:pos x="T0" y="T1"/>
                </a:cxn>
                <a:cxn ang="0">
                  <a:pos x="T2" y="T3"/>
                </a:cxn>
                <a:cxn ang="0">
                  <a:pos x="T4" y="T5"/>
                </a:cxn>
                <a:cxn ang="0">
                  <a:pos x="T6" y="T7"/>
                </a:cxn>
                <a:cxn ang="0">
                  <a:pos x="T8" y="T9"/>
                </a:cxn>
              </a:cxnLst>
              <a:rect l="0" t="0" r="r" b="b"/>
              <a:pathLst>
                <a:path w="33" h="73">
                  <a:moveTo>
                    <a:pt x="33" y="73"/>
                  </a:moveTo>
                  <a:cubicBezTo>
                    <a:pt x="31" y="48"/>
                    <a:pt x="24" y="23"/>
                    <a:pt x="12" y="0"/>
                  </a:cubicBezTo>
                  <a:cubicBezTo>
                    <a:pt x="0" y="16"/>
                    <a:pt x="0" y="16"/>
                    <a:pt x="0" y="16"/>
                  </a:cubicBezTo>
                  <a:cubicBezTo>
                    <a:pt x="12" y="70"/>
                    <a:pt x="12" y="70"/>
                    <a:pt x="12" y="70"/>
                  </a:cubicBezTo>
                  <a:lnTo>
                    <a:pt x="33" y="73"/>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59">
              <a:extLst>
                <a:ext uri="{FF2B5EF4-FFF2-40B4-BE49-F238E27FC236}">
                  <a16:creationId xmlns:a16="http://schemas.microsoft.com/office/drawing/2014/main" id="{DD133156-DFC1-4E10-9076-2FFE55D9CF7C}"/>
                </a:ext>
              </a:extLst>
            </p:cNvPr>
            <p:cNvSpPr>
              <a:spLocks/>
            </p:cNvSpPr>
            <p:nvPr/>
          </p:nvSpPr>
          <p:spPr bwMode="auto">
            <a:xfrm>
              <a:off x="14546263" y="5451475"/>
              <a:ext cx="211138" cy="120650"/>
            </a:xfrm>
            <a:custGeom>
              <a:avLst/>
              <a:gdLst>
                <a:gd name="T0" fmla="*/ 11 w 152"/>
                <a:gd name="T1" fmla="*/ 87 h 87"/>
                <a:gd name="T2" fmla="*/ 0 w 152"/>
                <a:gd name="T3" fmla="*/ 33 h 87"/>
                <a:gd name="T4" fmla="*/ 53 w 152"/>
                <a:gd name="T5" fmla="*/ 27 h 87"/>
                <a:gd name="T6" fmla="*/ 63 w 152"/>
                <a:gd name="T7" fmla="*/ 20 h 87"/>
                <a:gd name="T8" fmla="*/ 78 w 152"/>
                <a:gd name="T9" fmla="*/ 24 h 87"/>
                <a:gd name="T10" fmla="*/ 110 w 152"/>
                <a:gd name="T11" fmla="*/ 21 h 87"/>
                <a:gd name="T12" fmla="*/ 123 w 152"/>
                <a:gd name="T13" fmla="*/ 2 h 87"/>
                <a:gd name="T14" fmla="*/ 148 w 152"/>
                <a:gd name="T15" fmla="*/ 29 h 87"/>
                <a:gd name="T16" fmla="*/ 136 w 152"/>
                <a:gd name="T17" fmla="*/ 64 h 87"/>
                <a:gd name="T18" fmla="*/ 117 w 152"/>
                <a:gd name="T19" fmla="*/ 52 h 87"/>
                <a:gd name="T20" fmla="*/ 86 w 152"/>
                <a:gd name="T21" fmla="*/ 63 h 87"/>
                <a:gd name="T22" fmla="*/ 75 w 152"/>
                <a:gd name="T23" fmla="*/ 73 h 87"/>
                <a:gd name="T24" fmla="*/ 63 w 152"/>
                <a:gd name="T25" fmla="*/ 70 h 87"/>
                <a:gd name="T26" fmla="*/ 11 w 152"/>
                <a:gd name="T2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2" h="87">
                  <a:moveTo>
                    <a:pt x="11" y="87"/>
                  </a:moveTo>
                  <a:cubicBezTo>
                    <a:pt x="0" y="33"/>
                    <a:pt x="0" y="33"/>
                    <a:pt x="0" y="33"/>
                  </a:cubicBezTo>
                  <a:cubicBezTo>
                    <a:pt x="53" y="27"/>
                    <a:pt x="53" y="27"/>
                    <a:pt x="53" y="27"/>
                  </a:cubicBezTo>
                  <a:cubicBezTo>
                    <a:pt x="56" y="23"/>
                    <a:pt x="59" y="21"/>
                    <a:pt x="63" y="20"/>
                  </a:cubicBezTo>
                  <a:cubicBezTo>
                    <a:pt x="68" y="19"/>
                    <a:pt x="73" y="20"/>
                    <a:pt x="78" y="24"/>
                  </a:cubicBezTo>
                  <a:cubicBezTo>
                    <a:pt x="110" y="21"/>
                    <a:pt x="110" y="21"/>
                    <a:pt x="110" y="21"/>
                  </a:cubicBezTo>
                  <a:cubicBezTo>
                    <a:pt x="111" y="11"/>
                    <a:pt x="116" y="3"/>
                    <a:pt x="123" y="2"/>
                  </a:cubicBezTo>
                  <a:cubicBezTo>
                    <a:pt x="133" y="0"/>
                    <a:pt x="144" y="12"/>
                    <a:pt x="148" y="29"/>
                  </a:cubicBezTo>
                  <a:cubicBezTo>
                    <a:pt x="152" y="46"/>
                    <a:pt x="146" y="62"/>
                    <a:pt x="136" y="64"/>
                  </a:cubicBezTo>
                  <a:cubicBezTo>
                    <a:pt x="129" y="66"/>
                    <a:pt x="122" y="61"/>
                    <a:pt x="117" y="52"/>
                  </a:cubicBezTo>
                  <a:cubicBezTo>
                    <a:pt x="86" y="63"/>
                    <a:pt x="86" y="63"/>
                    <a:pt x="86" y="63"/>
                  </a:cubicBezTo>
                  <a:cubicBezTo>
                    <a:pt x="84" y="68"/>
                    <a:pt x="80" y="72"/>
                    <a:pt x="75" y="73"/>
                  </a:cubicBezTo>
                  <a:cubicBezTo>
                    <a:pt x="71" y="74"/>
                    <a:pt x="66" y="73"/>
                    <a:pt x="63" y="70"/>
                  </a:cubicBezTo>
                  <a:lnTo>
                    <a:pt x="11" y="87"/>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0">
              <a:extLst>
                <a:ext uri="{FF2B5EF4-FFF2-40B4-BE49-F238E27FC236}">
                  <a16:creationId xmlns:a16="http://schemas.microsoft.com/office/drawing/2014/main" id="{AEE9EBF1-9797-402E-823D-9B1F1C7E54AB}"/>
                </a:ext>
              </a:extLst>
            </p:cNvPr>
            <p:cNvSpPr>
              <a:spLocks/>
            </p:cNvSpPr>
            <p:nvPr/>
          </p:nvSpPr>
          <p:spPr bwMode="auto">
            <a:xfrm>
              <a:off x="14038263" y="5605463"/>
              <a:ext cx="538163" cy="314325"/>
            </a:xfrm>
            <a:custGeom>
              <a:avLst/>
              <a:gdLst>
                <a:gd name="T0" fmla="*/ 0 w 386"/>
                <a:gd name="T1" fmla="*/ 0 h 225"/>
                <a:gd name="T2" fmla="*/ 4 w 386"/>
                <a:gd name="T3" fmla="*/ 37 h 225"/>
                <a:gd name="T4" fmla="*/ 241 w 386"/>
                <a:gd name="T5" fmla="*/ 189 h 225"/>
                <a:gd name="T6" fmla="*/ 386 w 386"/>
                <a:gd name="T7" fmla="*/ 61 h 225"/>
                <a:gd name="T8" fmla="*/ 0 w 386"/>
                <a:gd name="T9" fmla="*/ 1 h 225"/>
                <a:gd name="T10" fmla="*/ 0 w 386"/>
                <a:gd name="T11" fmla="*/ 0 h 225"/>
              </a:gdLst>
              <a:ahLst/>
              <a:cxnLst>
                <a:cxn ang="0">
                  <a:pos x="T0" y="T1"/>
                </a:cxn>
                <a:cxn ang="0">
                  <a:pos x="T2" y="T3"/>
                </a:cxn>
                <a:cxn ang="0">
                  <a:pos x="T4" y="T5"/>
                </a:cxn>
                <a:cxn ang="0">
                  <a:pos x="T6" y="T7"/>
                </a:cxn>
                <a:cxn ang="0">
                  <a:pos x="T8" y="T9"/>
                </a:cxn>
                <a:cxn ang="0">
                  <a:pos x="T10" y="T11"/>
                </a:cxn>
              </a:cxnLst>
              <a:rect l="0" t="0" r="r" b="b"/>
              <a:pathLst>
                <a:path w="386" h="225">
                  <a:moveTo>
                    <a:pt x="0" y="0"/>
                  </a:moveTo>
                  <a:cubicBezTo>
                    <a:pt x="0" y="12"/>
                    <a:pt x="1" y="25"/>
                    <a:pt x="4" y="37"/>
                  </a:cubicBezTo>
                  <a:cubicBezTo>
                    <a:pt x="27" y="144"/>
                    <a:pt x="133" y="212"/>
                    <a:pt x="241" y="189"/>
                  </a:cubicBezTo>
                  <a:cubicBezTo>
                    <a:pt x="311" y="174"/>
                    <a:pt x="364" y="124"/>
                    <a:pt x="386" y="61"/>
                  </a:cubicBezTo>
                  <a:cubicBezTo>
                    <a:pt x="362" y="81"/>
                    <a:pt x="169" y="225"/>
                    <a:pt x="0" y="1"/>
                  </a:cubicBezTo>
                  <a:lnTo>
                    <a:pt x="0"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3" name="Group 102">
            <a:extLst>
              <a:ext uri="{FF2B5EF4-FFF2-40B4-BE49-F238E27FC236}">
                <a16:creationId xmlns:a16="http://schemas.microsoft.com/office/drawing/2014/main" id="{C6DB6A3A-287E-4E2D-B0FD-232E1554EB04}"/>
              </a:ext>
            </a:extLst>
          </p:cNvPr>
          <p:cNvGrpSpPr/>
          <p:nvPr/>
        </p:nvGrpSpPr>
        <p:grpSpPr>
          <a:xfrm>
            <a:off x="5998270" y="12798036"/>
            <a:ext cx="3711440" cy="3261568"/>
            <a:chOff x="8520113" y="7242175"/>
            <a:chExt cx="1414463" cy="1243013"/>
          </a:xfrm>
        </p:grpSpPr>
        <p:sp>
          <p:nvSpPr>
            <p:cNvPr id="70" name="Freeform 61">
              <a:extLst>
                <a:ext uri="{FF2B5EF4-FFF2-40B4-BE49-F238E27FC236}">
                  <a16:creationId xmlns:a16="http://schemas.microsoft.com/office/drawing/2014/main" id="{AAFC1E11-2FAD-454F-BE35-4BBB87273353}"/>
                </a:ext>
              </a:extLst>
            </p:cNvPr>
            <p:cNvSpPr>
              <a:spLocks/>
            </p:cNvSpPr>
            <p:nvPr/>
          </p:nvSpPr>
          <p:spPr bwMode="auto">
            <a:xfrm>
              <a:off x="8520113" y="7702550"/>
              <a:ext cx="223838" cy="149225"/>
            </a:xfrm>
            <a:custGeom>
              <a:avLst/>
              <a:gdLst>
                <a:gd name="T0" fmla="*/ 5 w 161"/>
                <a:gd name="T1" fmla="*/ 39 h 107"/>
                <a:gd name="T2" fmla="*/ 11 w 161"/>
                <a:gd name="T3" fmla="*/ 82 h 107"/>
                <a:gd name="T4" fmla="*/ 27 w 161"/>
                <a:gd name="T5" fmla="*/ 65 h 107"/>
                <a:gd name="T6" fmla="*/ 51 w 161"/>
                <a:gd name="T7" fmla="*/ 74 h 107"/>
                <a:gd name="T8" fmla="*/ 59 w 161"/>
                <a:gd name="T9" fmla="*/ 92 h 107"/>
                <a:gd name="T10" fmla="*/ 72 w 161"/>
                <a:gd name="T11" fmla="*/ 81 h 107"/>
                <a:gd name="T12" fmla="*/ 145 w 161"/>
                <a:gd name="T13" fmla="*/ 107 h 107"/>
                <a:gd name="T14" fmla="*/ 161 w 161"/>
                <a:gd name="T15" fmla="*/ 35 h 107"/>
                <a:gd name="T16" fmla="*/ 84 w 161"/>
                <a:gd name="T17" fmla="*/ 28 h 107"/>
                <a:gd name="T18" fmla="*/ 76 w 161"/>
                <a:gd name="T19" fmla="*/ 13 h 107"/>
                <a:gd name="T20" fmla="*/ 61 w 161"/>
                <a:gd name="T21" fmla="*/ 26 h 107"/>
                <a:gd name="T22" fmla="*/ 36 w 161"/>
                <a:gd name="T23" fmla="*/ 24 h 107"/>
                <a:gd name="T24" fmla="*/ 28 w 161"/>
                <a:gd name="T25" fmla="*/ 2 h 107"/>
                <a:gd name="T26" fmla="*/ 5 w 161"/>
                <a:gd name="T27" fmla="*/ 3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1" h="107">
                  <a:moveTo>
                    <a:pt x="5" y="39"/>
                  </a:moveTo>
                  <a:cubicBezTo>
                    <a:pt x="0" y="61"/>
                    <a:pt x="3" y="80"/>
                    <a:pt x="11" y="82"/>
                  </a:cubicBezTo>
                  <a:cubicBezTo>
                    <a:pt x="16" y="83"/>
                    <a:pt x="22" y="76"/>
                    <a:pt x="27" y="65"/>
                  </a:cubicBezTo>
                  <a:cubicBezTo>
                    <a:pt x="51" y="74"/>
                    <a:pt x="51" y="74"/>
                    <a:pt x="51" y="74"/>
                  </a:cubicBezTo>
                  <a:cubicBezTo>
                    <a:pt x="51" y="84"/>
                    <a:pt x="54" y="91"/>
                    <a:pt x="59" y="92"/>
                  </a:cubicBezTo>
                  <a:cubicBezTo>
                    <a:pt x="63" y="93"/>
                    <a:pt x="68" y="88"/>
                    <a:pt x="72" y="81"/>
                  </a:cubicBezTo>
                  <a:cubicBezTo>
                    <a:pt x="145" y="107"/>
                    <a:pt x="145" y="107"/>
                    <a:pt x="145" y="107"/>
                  </a:cubicBezTo>
                  <a:cubicBezTo>
                    <a:pt x="161" y="35"/>
                    <a:pt x="161" y="35"/>
                    <a:pt x="161" y="35"/>
                  </a:cubicBezTo>
                  <a:cubicBezTo>
                    <a:pt x="84" y="28"/>
                    <a:pt x="84" y="28"/>
                    <a:pt x="84" y="28"/>
                  </a:cubicBezTo>
                  <a:cubicBezTo>
                    <a:pt x="83" y="19"/>
                    <a:pt x="80" y="14"/>
                    <a:pt x="76" y="13"/>
                  </a:cubicBezTo>
                  <a:cubicBezTo>
                    <a:pt x="71" y="12"/>
                    <a:pt x="66" y="17"/>
                    <a:pt x="61" y="26"/>
                  </a:cubicBezTo>
                  <a:cubicBezTo>
                    <a:pt x="36" y="24"/>
                    <a:pt x="36" y="24"/>
                    <a:pt x="36" y="24"/>
                  </a:cubicBezTo>
                  <a:cubicBezTo>
                    <a:pt x="36" y="12"/>
                    <a:pt x="33" y="3"/>
                    <a:pt x="28" y="2"/>
                  </a:cubicBezTo>
                  <a:cubicBezTo>
                    <a:pt x="20" y="0"/>
                    <a:pt x="10" y="17"/>
                    <a:pt x="5" y="3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62">
              <a:extLst>
                <a:ext uri="{FF2B5EF4-FFF2-40B4-BE49-F238E27FC236}">
                  <a16:creationId xmlns:a16="http://schemas.microsoft.com/office/drawing/2014/main" id="{798D6213-C123-4DD8-84E7-738425674ACF}"/>
                </a:ext>
              </a:extLst>
            </p:cNvPr>
            <p:cNvSpPr>
              <a:spLocks/>
            </p:cNvSpPr>
            <p:nvPr/>
          </p:nvSpPr>
          <p:spPr bwMode="auto">
            <a:xfrm>
              <a:off x="9501188" y="7499350"/>
              <a:ext cx="234950" cy="219075"/>
            </a:xfrm>
            <a:custGeom>
              <a:avLst/>
              <a:gdLst>
                <a:gd name="T0" fmla="*/ 104 w 169"/>
                <a:gd name="T1" fmla="*/ 35 h 158"/>
                <a:gd name="T2" fmla="*/ 74 w 169"/>
                <a:gd name="T3" fmla="*/ 48 h 158"/>
                <a:gd name="T4" fmla="*/ 52 w 169"/>
                <a:gd name="T5" fmla="*/ 40 h 158"/>
                <a:gd name="T6" fmla="*/ 49 w 169"/>
                <a:gd name="T7" fmla="*/ 58 h 158"/>
                <a:gd name="T8" fmla="*/ 0 w 169"/>
                <a:gd name="T9" fmla="*/ 79 h 158"/>
                <a:gd name="T10" fmla="*/ 51 w 169"/>
                <a:gd name="T11" fmla="*/ 158 h 158"/>
                <a:gd name="T12" fmla="*/ 90 w 169"/>
                <a:gd name="T13" fmla="*/ 122 h 158"/>
                <a:gd name="T14" fmla="*/ 108 w 169"/>
                <a:gd name="T15" fmla="*/ 127 h 158"/>
                <a:gd name="T16" fmla="*/ 110 w 169"/>
                <a:gd name="T17" fmla="*/ 104 h 158"/>
                <a:gd name="T18" fmla="*/ 134 w 169"/>
                <a:gd name="T19" fmla="*/ 82 h 158"/>
                <a:gd name="T20" fmla="*/ 161 w 169"/>
                <a:gd name="T21" fmla="*/ 93 h 158"/>
                <a:gd name="T22" fmla="*/ 149 w 169"/>
                <a:gd name="T23" fmla="*/ 39 h 158"/>
                <a:gd name="T24" fmla="*/ 105 w 169"/>
                <a:gd name="T25" fmla="*/ 6 h 158"/>
                <a:gd name="T26" fmla="*/ 104 w 169"/>
                <a:gd name="T27" fmla="*/ 3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8">
                  <a:moveTo>
                    <a:pt x="104" y="35"/>
                  </a:moveTo>
                  <a:cubicBezTo>
                    <a:pt x="74" y="48"/>
                    <a:pt x="74" y="48"/>
                    <a:pt x="74" y="48"/>
                  </a:cubicBezTo>
                  <a:cubicBezTo>
                    <a:pt x="65" y="40"/>
                    <a:pt x="57" y="37"/>
                    <a:pt x="52" y="40"/>
                  </a:cubicBezTo>
                  <a:cubicBezTo>
                    <a:pt x="48" y="43"/>
                    <a:pt x="47" y="50"/>
                    <a:pt x="49" y="58"/>
                  </a:cubicBezTo>
                  <a:cubicBezTo>
                    <a:pt x="0" y="79"/>
                    <a:pt x="0" y="79"/>
                    <a:pt x="0" y="79"/>
                  </a:cubicBezTo>
                  <a:cubicBezTo>
                    <a:pt x="51" y="158"/>
                    <a:pt x="51" y="158"/>
                    <a:pt x="51" y="158"/>
                  </a:cubicBezTo>
                  <a:cubicBezTo>
                    <a:pt x="90" y="122"/>
                    <a:pt x="90" y="122"/>
                    <a:pt x="90" y="122"/>
                  </a:cubicBezTo>
                  <a:cubicBezTo>
                    <a:pt x="97" y="127"/>
                    <a:pt x="104" y="129"/>
                    <a:pt x="108" y="127"/>
                  </a:cubicBezTo>
                  <a:cubicBezTo>
                    <a:pt x="113" y="124"/>
                    <a:pt x="113" y="115"/>
                    <a:pt x="110" y="104"/>
                  </a:cubicBezTo>
                  <a:cubicBezTo>
                    <a:pt x="134" y="82"/>
                    <a:pt x="134" y="82"/>
                    <a:pt x="134" y="82"/>
                  </a:cubicBezTo>
                  <a:cubicBezTo>
                    <a:pt x="145" y="92"/>
                    <a:pt x="155" y="97"/>
                    <a:pt x="161" y="93"/>
                  </a:cubicBezTo>
                  <a:cubicBezTo>
                    <a:pt x="169" y="88"/>
                    <a:pt x="164" y="64"/>
                    <a:pt x="149" y="39"/>
                  </a:cubicBezTo>
                  <a:cubicBezTo>
                    <a:pt x="133" y="15"/>
                    <a:pt x="113" y="0"/>
                    <a:pt x="105" y="6"/>
                  </a:cubicBezTo>
                  <a:cubicBezTo>
                    <a:pt x="99" y="10"/>
                    <a:pt x="99" y="21"/>
                    <a:pt x="104" y="3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63">
              <a:extLst>
                <a:ext uri="{FF2B5EF4-FFF2-40B4-BE49-F238E27FC236}">
                  <a16:creationId xmlns:a16="http://schemas.microsoft.com/office/drawing/2014/main" id="{58E268EC-C58C-4D9E-A154-3CBE1A99B690}"/>
                </a:ext>
              </a:extLst>
            </p:cNvPr>
            <p:cNvSpPr>
              <a:spLocks/>
            </p:cNvSpPr>
            <p:nvPr/>
          </p:nvSpPr>
          <p:spPr bwMode="auto">
            <a:xfrm>
              <a:off x="8678863" y="7353300"/>
              <a:ext cx="981075" cy="1084263"/>
            </a:xfrm>
            <a:custGeom>
              <a:avLst/>
              <a:gdLst>
                <a:gd name="T0" fmla="*/ 645 w 704"/>
                <a:gd name="T1" fmla="*/ 205 h 779"/>
                <a:gd name="T2" fmla="*/ 698 w 704"/>
                <a:gd name="T3" fmla="*/ 417 h 779"/>
                <a:gd name="T4" fmla="*/ 663 w 704"/>
                <a:gd name="T5" fmla="*/ 543 h 779"/>
                <a:gd name="T6" fmla="*/ 592 w 704"/>
                <a:gd name="T7" fmla="*/ 638 h 779"/>
                <a:gd name="T8" fmla="*/ 542 w 704"/>
                <a:gd name="T9" fmla="*/ 677 h 779"/>
                <a:gd name="T10" fmla="*/ 70 w 704"/>
                <a:gd name="T11" fmla="*/ 574 h 779"/>
                <a:gd name="T12" fmla="*/ 49 w 704"/>
                <a:gd name="T13" fmla="*/ 242 h 779"/>
                <a:gd name="T14" fmla="*/ 173 w 704"/>
                <a:gd name="T15" fmla="*/ 102 h 779"/>
                <a:gd name="T16" fmla="*/ 645 w 704"/>
                <a:gd name="T17" fmla="*/ 2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4" h="779">
                  <a:moveTo>
                    <a:pt x="645" y="205"/>
                  </a:moveTo>
                  <a:cubicBezTo>
                    <a:pt x="687" y="270"/>
                    <a:pt x="704" y="345"/>
                    <a:pt x="698" y="417"/>
                  </a:cubicBezTo>
                  <a:cubicBezTo>
                    <a:pt x="694" y="460"/>
                    <a:pt x="683" y="503"/>
                    <a:pt x="663" y="543"/>
                  </a:cubicBezTo>
                  <a:cubicBezTo>
                    <a:pt x="645" y="578"/>
                    <a:pt x="622" y="610"/>
                    <a:pt x="592" y="638"/>
                  </a:cubicBezTo>
                  <a:cubicBezTo>
                    <a:pt x="577" y="652"/>
                    <a:pt x="560" y="665"/>
                    <a:pt x="542" y="677"/>
                  </a:cubicBezTo>
                  <a:cubicBezTo>
                    <a:pt x="384" y="779"/>
                    <a:pt x="172" y="733"/>
                    <a:pt x="70" y="574"/>
                  </a:cubicBezTo>
                  <a:cubicBezTo>
                    <a:pt x="4" y="471"/>
                    <a:pt x="0" y="346"/>
                    <a:pt x="49" y="242"/>
                  </a:cubicBezTo>
                  <a:cubicBezTo>
                    <a:pt x="76" y="187"/>
                    <a:pt x="117" y="138"/>
                    <a:pt x="173" y="102"/>
                  </a:cubicBezTo>
                  <a:cubicBezTo>
                    <a:pt x="331" y="0"/>
                    <a:pt x="543" y="46"/>
                    <a:pt x="645" y="20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64">
              <a:extLst>
                <a:ext uri="{FF2B5EF4-FFF2-40B4-BE49-F238E27FC236}">
                  <a16:creationId xmlns:a16="http://schemas.microsoft.com/office/drawing/2014/main" id="{6CC0B095-E981-4766-B9EA-C8B2168A9247}"/>
                </a:ext>
              </a:extLst>
            </p:cNvPr>
            <p:cNvSpPr>
              <a:spLocks/>
            </p:cNvSpPr>
            <p:nvPr/>
          </p:nvSpPr>
          <p:spPr bwMode="auto">
            <a:xfrm>
              <a:off x="8721725" y="7242175"/>
              <a:ext cx="277813" cy="328613"/>
            </a:xfrm>
            <a:custGeom>
              <a:avLst/>
              <a:gdLst>
                <a:gd name="T0" fmla="*/ 9 w 199"/>
                <a:gd name="T1" fmla="*/ 69 h 236"/>
                <a:gd name="T2" fmla="*/ 42 w 199"/>
                <a:gd name="T3" fmla="*/ 77 h 236"/>
                <a:gd name="T4" fmla="*/ 65 w 199"/>
                <a:gd name="T5" fmla="*/ 123 h 236"/>
                <a:gd name="T6" fmla="*/ 62 w 199"/>
                <a:gd name="T7" fmla="*/ 151 h 236"/>
                <a:gd name="T8" fmla="*/ 84 w 199"/>
                <a:gd name="T9" fmla="*/ 161 h 236"/>
                <a:gd name="T10" fmla="*/ 122 w 199"/>
                <a:gd name="T11" fmla="*/ 236 h 236"/>
                <a:gd name="T12" fmla="*/ 199 w 199"/>
                <a:gd name="T13" fmla="*/ 186 h 236"/>
                <a:gd name="T14" fmla="*/ 147 w 199"/>
                <a:gd name="T15" fmla="*/ 121 h 236"/>
                <a:gd name="T16" fmla="*/ 147 w 199"/>
                <a:gd name="T17" fmla="*/ 97 h 236"/>
                <a:gd name="T18" fmla="*/ 120 w 199"/>
                <a:gd name="T19" fmla="*/ 87 h 236"/>
                <a:gd name="T20" fmla="*/ 88 w 199"/>
                <a:gd name="T21" fmla="*/ 48 h 236"/>
                <a:gd name="T22" fmla="*/ 94 w 199"/>
                <a:gd name="T23" fmla="*/ 14 h 236"/>
                <a:gd name="T24" fmla="*/ 35 w 199"/>
                <a:gd name="T25" fmla="*/ 16 h 236"/>
                <a:gd name="T26" fmla="*/ 9 w 199"/>
                <a:gd name="T27" fmla="*/ 6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9" h="236">
                  <a:moveTo>
                    <a:pt x="9" y="69"/>
                  </a:moveTo>
                  <a:cubicBezTo>
                    <a:pt x="14" y="78"/>
                    <a:pt x="27" y="81"/>
                    <a:pt x="42" y="77"/>
                  </a:cubicBezTo>
                  <a:cubicBezTo>
                    <a:pt x="65" y="123"/>
                    <a:pt x="65" y="123"/>
                    <a:pt x="65" y="123"/>
                  </a:cubicBezTo>
                  <a:cubicBezTo>
                    <a:pt x="59" y="133"/>
                    <a:pt x="57" y="144"/>
                    <a:pt x="62" y="151"/>
                  </a:cubicBezTo>
                  <a:cubicBezTo>
                    <a:pt x="66" y="158"/>
                    <a:pt x="74" y="161"/>
                    <a:pt x="84" y="161"/>
                  </a:cubicBezTo>
                  <a:cubicBezTo>
                    <a:pt x="122" y="236"/>
                    <a:pt x="122" y="236"/>
                    <a:pt x="122" y="236"/>
                  </a:cubicBezTo>
                  <a:cubicBezTo>
                    <a:pt x="199" y="186"/>
                    <a:pt x="199" y="186"/>
                    <a:pt x="199" y="186"/>
                  </a:cubicBezTo>
                  <a:cubicBezTo>
                    <a:pt x="147" y="121"/>
                    <a:pt x="147" y="121"/>
                    <a:pt x="147" y="121"/>
                  </a:cubicBezTo>
                  <a:cubicBezTo>
                    <a:pt x="151" y="112"/>
                    <a:pt x="151" y="103"/>
                    <a:pt x="147" y="97"/>
                  </a:cubicBezTo>
                  <a:cubicBezTo>
                    <a:pt x="142" y="89"/>
                    <a:pt x="132" y="86"/>
                    <a:pt x="120" y="87"/>
                  </a:cubicBezTo>
                  <a:cubicBezTo>
                    <a:pt x="88" y="48"/>
                    <a:pt x="88" y="48"/>
                    <a:pt x="88" y="48"/>
                  </a:cubicBezTo>
                  <a:cubicBezTo>
                    <a:pt x="97" y="36"/>
                    <a:pt x="100" y="23"/>
                    <a:pt x="94" y="14"/>
                  </a:cubicBezTo>
                  <a:cubicBezTo>
                    <a:pt x="85" y="0"/>
                    <a:pt x="59" y="1"/>
                    <a:pt x="35" y="16"/>
                  </a:cubicBezTo>
                  <a:cubicBezTo>
                    <a:pt x="12" y="32"/>
                    <a:pt x="0" y="55"/>
                    <a:pt x="9" y="6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65">
              <a:extLst>
                <a:ext uri="{FF2B5EF4-FFF2-40B4-BE49-F238E27FC236}">
                  <a16:creationId xmlns:a16="http://schemas.microsoft.com/office/drawing/2014/main" id="{29E744CB-A284-4365-9EB9-BA93E161687F}"/>
                </a:ext>
              </a:extLst>
            </p:cNvPr>
            <p:cNvSpPr>
              <a:spLocks/>
            </p:cNvSpPr>
            <p:nvPr/>
          </p:nvSpPr>
          <p:spPr bwMode="auto">
            <a:xfrm>
              <a:off x="9350375" y="8216900"/>
              <a:ext cx="230188" cy="246063"/>
            </a:xfrm>
            <a:custGeom>
              <a:avLst/>
              <a:gdLst>
                <a:gd name="T0" fmla="*/ 0 w 165"/>
                <a:gd name="T1" fmla="*/ 53 h 177"/>
                <a:gd name="T2" fmla="*/ 38 w 165"/>
                <a:gd name="T3" fmla="*/ 94 h 177"/>
                <a:gd name="T4" fmla="*/ 33 w 165"/>
                <a:gd name="T5" fmla="*/ 113 h 177"/>
                <a:gd name="T6" fmla="*/ 57 w 165"/>
                <a:gd name="T7" fmla="*/ 115 h 177"/>
                <a:gd name="T8" fmla="*/ 80 w 165"/>
                <a:gd name="T9" fmla="*/ 140 h 177"/>
                <a:gd name="T10" fmla="*/ 68 w 165"/>
                <a:gd name="T11" fmla="*/ 168 h 177"/>
                <a:gd name="T12" fmla="*/ 124 w 165"/>
                <a:gd name="T13" fmla="*/ 155 h 177"/>
                <a:gd name="T14" fmla="*/ 159 w 165"/>
                <a:gd name="T15" fmla="*/ 109 h 177"/>
                <a:gd name="T16" fmla="*/ 129 w 165"/>
                <a:gd name="T17" fmla="*/ 109 h 177"/>
                <a:gd name="T18" fmla="*/ 116 w 165"/>
                <a:gd name="T19" fmla="*/ 78 h 177"/>
                <a:gd name="T20" fmla="*/ 124 w 165"/>
                <a:gd name="T21" fmla="*/ 55 h 177"/>
                <a:gd name="T22" fmla="*/ 104 w 165"/>
                <a:gd name="T23" fmla="*/ 51 h 177"/>
                <a:gd name="T24" fmla="*/ 83 w 165"/>
                <a:gd name="T25" fmla="*/ 0 h 177"/>
                <a:gd name="T26" fmla="*/ 0 w 165"/>
                <a:gd name="T27" fmla="*/ 5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77">
                  <a:moveTo>
                    <a:pt x="0" y="53"/>
                  </a:moveTo>
                  <a:cubicBezTo>
                    <a:pt x="38" y="94"/>
                    <a:pt x="38" y="94"/>
                    <a:pt x="38" y="94"/>
                  </a:cubicBezTo>
                  <a:cubicBezTo>
                    <a:pt x="32" y="102"/>
                    <a:pt x="30" y="109"/>
                    <a:pt x="33" y="113"/>
                  </a:cubicBezTo>
                  <a:cubicBezTo>
                    <a:pt x="36" y="118"/>
                    <a:pt x="45" y="119"/>
                    <a:pt x="57" y="115"/>
                  </a:cubicBezTo>
                  <a:cubicBezTo>
                    <a:pt x="80" y="140"/>
                    <a:pt x="80" y="140"/>
                    <a:pt x="80" y="140"/>
                  </a:cubicBezTo>
                  <a:cubicBezTo>
                    <a:pt x="69" y="151"/>
                    <a:pt x="64" y="162"/>
                    <a:pt x="68" y="168"/>
                  </a:cubicBezTo>
                  <a:cubicBezTo>
                    <a:pt x="74" y="177"/>
                    <a:pt x="99" y="171"/>
                    <a:pt x="124" y="155"/>
                  </a:cubicBezTo>
                  <a:cubicBezTo>
                    <a:pt x="149" y="139"/>
                    <a:pt x="165" y="119"/>
                    <a:pt x="159" y="109"/>
                  </a:cubicBezTo>
                  <a:cubicBezTo>
                    <a:pt x="155" y="103"/>
                    <a:pt x="143" y="104"/>
                    <a:pt x="129" y="109"/>
                  </a:cubicBezTo>
                  <a:cubicBezTo>
                    <a:pt x="116" y="78"/>
                    <a:pt x="116" y="78"/>
                    <a:pt x="116" y="78"/>
                  </a:cubicBezTo>
                  <a:cubicBezTo>
                    <a:pt x="123" y="69"/>
                    <a:pt x="127" y="60"/>
                    <a:pt x="124" y="55"/>
                  </a:cubicBezTo>
                  <a:cubicBezTo>
                    <a:pt x="121" y="51"/>
                    <a:pt x="114" y="50"/>
                    <a:pt x="104" y="51"/>
                  </a:cubicBezTo>
                  <a:cubicBezTo>
                    <a:pt x="83" y="0"/>
                    <a:pt x="83" y="0"/>
                    <a:pt x="83" y="0"/>
                  </a:cubicBezTo>
                  <a:lnTo>
                    <a:pt x="0" y="53"/>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66">
              <a:extLst>
                <a:ext uri="{FF2B5EF4-FFF2-40B4-BE49-F238E27FC236}">
                  <a16:creationId xmlns:a16="http://schemas.microsoft.com/office/drawing/2014/main" id="{263CA6BD-748A-45E2-A4B8-09450BDDF511}"/>
                </a:ext>
              </a:extLst>
            </p:cNvPr>
            <p:cNvSpPr>
              <a:spLocks/>
            </p:cNvSpPr>
            <p:nvPr/>
          </p:nvSpPr>
          <p:spPr bwMode="auto">
            <a:xfrm>
              <a:off x="9210675" y="7294563"/>
              <a:ext cx="155575" cy="196850"/>
            </a:xfrm>
            <a:custGeom>
              <a:avLst/>
              <a:gdLst>
                <a:gd name="T0" fmla="*/ 20 w 111"/>
                <a:gd name="T1" fmla="*/ 12 h 141"/>
                <a:gd name="T2" fmla="*/ 38 w 111"/>
                <a:gd name="T3" fmla="*/ 31 h 141"/>
                <a:gd name="T4" fmla="*/ 27 w 111"/>
                <a:gd name="T5" fmla="*/ 57 h 141"/>
                <a:gd name="T6" fmla="*/ 8 w 111"/>
                <a:gd name="T7" fmla="*/ 66 h 141"/>
                <a:gd name="T8" fmla="*/ 18 w 111"/>
                <a:gd name="T9" fmla="*/ 80 h 141"/>
                <a:gd name="T10" fmla="*/ 0 w 111"/>
                <a:gd name="T11" fmla="*/ 123 h 141"/>
                <a:gd name="T12" fmla="*/ 81 w 111"/>
                <a:gd name="T13" fmla="*/ 141 h 141"/>
                <a:gd name="T14" fmla="*/ 83 w 111"/>
                <a:gd name="T15" fmla="*/ 94 h 141"/>
                <a:gd name="T16" fmla="*/ 97 w 111"/>
                <a:gd name="T17" fmla="*/ 85 h 141"/>
                <a:gd name="T18" fmla="*/ 84 w 111"/>
                <a:gd name="T19" fmla="*/ 70 h 141"/>
                <a:gd name="T20" fmla="*/ 85 w 111"/>
                <a:gd name="T21" fmla="*/ 41 h 141"/>
                <a:gd name="T22" fmla="*/ 109 w 111"/>
                <a:gd name="T23" fmla="*/ 32 h 141"/>
                <a:gd name="T24" fmla="*/ 68 w 111"/>
                <a:gd name="T25" fmla="*/ 6 h 141"/>
                <a:gd name="T26" fmla="*/ 20 w 111"/>
                <a:gd name="T27" fmla="*/ 1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1" h="141">
                  <a:moveTo>
                    <a:pt x="20" y="12"/>
                  </a:moveTo>
                  <a:cubicBezTo>
                    <a:pt x="18" y="18"/>
                    <a:pt x="26" y="25"/>
                    <a:pt x="38" y="31"/>
                  </a:cubicBezTo>
                  <a:cubicBezTo>
                    <a:pt x="27" y="57"/>
                    <a:pt x="27" y="57"/>
                    <a:pt x="27" y="57"/>
                  </a:cubicBezTo>
                  <a:cubicBezTo>
                    <a:pt x="16" y="58"/>
                    <a:pt x="9" y="61"/>
                    <a:pt x="8" y="66"/>
                  </a:cubicBezTo>
                  <a:cubicBezTo>
                    <a:pt x="7" y="70"/>
                    <a:pt x="11" y="75"/>
                    <a:pt x="18" y="80"/>
                  </a:cubicBezTo>
                  <a:cubicBezTo>
                    <a:pt x="0" y="123"/>
                    <a:pt x="0" y="123"/>
                    <a:pt x="0" y="123"/>
                  </a:cubicBezTo>
                  <a:cubicBezTo>
                    <a:pt x="81" y="141"/>
                    <a:pt x="81" y="141"/>
                    <a:pt x="81" y="141"/>
                  </a:cubicBezTo>
                  <a:cubicBezTo>
                    <a:pt x="83" y="94"/>
                    <a:pt x="83" y="94"/>
                    <a:pt x="83" y="94"/>
                  </a:cubicBezTo>
                  <a:cubicBezTo>
                    <a:pt x="91" y="92"/>
                    <a:pt x="96" y="90"/>
                    <a:pt x="97" y="85"/>
                  </a:cubicBezTo>
                  <a:cubicBezTo>
                    <a:pt x="98" y="80"/>
                    <a:pt x="93" y="75"/>
                    <a:pt x="84" y="70"/>
                  </a:cubicBezTo>
                  <a:cubicBezTo>
                    <a:pt x="85" y="41"/>
                    <a:pt x="85" y="41"/>
                    <a:pt x="85" y="41"/>
                  </a:cubicBezTo>
                  <a:cubicBezTo>
                    <a:pt x="98" y="41"/>
                    <a:pt x="108" y="38"/>
                    <a:pt x="109" y="32"/>
                  </a:cubicBezTo>
                  <a:cubicBezTo>
                    <a:pt x="111" y="23"/>
                    <a:pt x="93" y="11"/>
                    <a:pt x="68" y="6"/>
                  </a:cubicBezTo>
                  <a:cubicBezTo>
                    <a:pt x="43" y="0"/>
                    <a:pt x="22" y="3"/>
                    <a:pt x="20" y="12"/>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67">
              <a:extLst>
                <a:ext uri="{FF2B5EF4-FFF2-40B4-BE49-F238E27FC236}">
                  <a16:creationId xmlns:a16="http://schemas.microsoft.com/office/drawing/2014/main" id="{F61407FE-89B1-46BA-B388-AB174920A0C0}"/>
                </a:ext>
              </a:extLst>
            </p:cNvPr>
            <p:cNvSpPr>
              <a:spLocks/>
            </p:cNvSpPr>
            <p:nvPr/>
          </p:nvSpPr>
          <p:spPr bwMode="auto">
            <a:xfrm>
              <a:off x="8993188" y="8301038"/>
              <a:ext cx="146050" cy="184150"/>
            </a:xfrm>
            <a:custGeom>
              <a:avLst/>
              <a:gdLst>
                <a:gd name="T0" fmla="*/ 29 w 106"/>
                <a:gd name="T1" fmla="*/ 0 h 133"/>
                <a:gd name="T2" fmla="*/ 27 w 106"/>
                <a:gd name="T3" fmla="*/ 45 h 133"/>
                <a:gd name="T4" fmla="*/ 14 w 106"/>
                <a:gd name="T5" fmla="*/ 53 h 133"/>
                <a:gd name="T6" fmla="*/ 26 w 106"/>
                <a:gd name="T7" fmla="*/ 68 h 133"/>
                <a:gd name="T8" fmla="*/ 25 w 106"/>
                <a:gd name="T9" fmla="*/ 95 h 133"/>
                <a:gd name="T10" fmla="*/ 2 w 106"/>
                <a:gd name="T11" fmla="*/ 103 h 133"/>
                <a:gd name="T12" fmla="*/ 41 w 106"/>
                <a:gd name="T13" fmla="*/ 128 h 133"/>
                <a:gd name="T14" fmla="*/ 87 w 106"/>
                <a:gd name="T15" fmla="*/ 122 h 133"/>
                <a:gd name="T16" fmla="*/ 70 w 106"/>
                <a:gd name="T17" fmla="*/ 105 h 133"/>
                <a:gd name="T18" fmla="*/ 80 w 106"/>
                <a:gd name="T19" fmla="*/ 79 h 133"/>
                <a:gd name="T20" fmla="*/ 98 w 106"/>
                <a:gd name="T21" fmla="*/ 71 h 133"/>
                <a:gd name="T22" fmla="*/ 89 w 106"/>
                <a:gd name="T23" fmla="*/ 58 h 133"/>
                <a:gd name="T24" fmla="*/ 106 w 106"/>
                <a:gd name="T25" fmla="*/ 17 h 133"/>
                <a:gd name="T26" fmla="*/ 29 w 106"/>
                <a:gd name="T2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6" h="133">
                  <a:moveTo>
                    <a:pt x="29" y="0"/>
                  </a:moveTo>
                  <a:cubicBezTo>
                    <a:pt x="27" y="45"/>
                    <a:pt x="27" y="45"/>
                    <a:pt x="27" y="45"/>
                  </a:cubicBezTo>
                  <a:cubicBezTo>
                    <a:pt x="20" y="46"/>
                    <a:pt x="15" y="49"/>
                    <a:pt x="14" y="53"/>
                  </a:cubicBezTo>
                  <a:cubicBezTo>
                    <a:pt x="13" y="57"/>
                    <a:pt x="18" y="63"/>
                    <a:pt x="26" y="68"/>
                  </a:cubicBezTo>
                  <a:cubicBezTo>
                    <a:pt x="25" y="95"/>
                    <a:pt x="25" y="95"/>
                    <a:pt x="25" y="95"/>
                  </a:cubicBezTo>
                  <a:cubicBezTo>
                    <a:pt x="13" y="95"/>
                    <a:pt x="4" y="98"/>
                    <a:pt x="2" y="103"/>
                  </a:cubicBezTo>
                  <a:cubicBezTo>
                    <a:pt x="0" y="112"/>
                    <a:pt x="18" y="123"/>
                    <a:pt x="41" y="128"/>
                  </a:cubicBezTo>
                  <a:cubicBezTo>
                    <a:pt x="65" y="133"/>
                    <a:pt x="85" y="130"/>
                    <a:pt x="87" y="122"/>
                  </a:cubicBezTo>
                  <a:cubicBezTo>
                    <a:pt x="88" y="116"/>
                    <a:pt x="81" y="110"/>
                    <a:pt x="70" y="105"/>
                  </a:cubicBezTo>
                  <a:cubicBezTo>
                    <a:pt x="80" y="79"/>
                    <a:pt x="80" y="79"/>
                    <a:pt x="80" y="79"/>
                  </a:cubicBezTo>
                  <a:cubicBezTo>
                    <a:pt x="90" y="79"/>
                    <a:pt x="97" y="76"/>
                    <a:pt x="98" y="71"/>
                  </a:cubicBezTo>
                  <a:cubicBezTo>
                    <a:pt x="99" y="67"/>
                    <a:pt x="95" y="62"/>
                    <a:pt x="89" y="58"/>
                  </a:cubicBezTo>
                  <a:cubicBezTo>
                    <a:pt x="106" y="17"/>
                    <a:pt x="106" y="17"/>
                    <a:pt x="106" y="17"/>
                  </a:cubicBezTo>
                  <a:lnTo>
                    <a:pt x="29"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68">
              <a:extLst>
                <a:ext uri="{FF2B5EF4-FFF2-40B4-BE49-F238E27FC236}">
                  <a16:creationId xmlns:a16="http://schemas.microsoft.com/office/drawing/2014/main" id="{33EB0B62-0432-46AF-A1DD-79E37168BF33}"/>
                </a:ext>
              </a:extLst>
            </p:cNvPr>
            <p:cNvSpPr>
              <a:spLocks/>
            </p:cNvSpPr>
            <p:nvPr/>
          </p:nvSpPr>
          <p:spPr bwMode="auto">
            <a:xfrm>
              <a:off x="8523288" y="8043863"/>
              <a:ext cx="346075" cy="325438"/>
            </a:xfrm>
            <a:custGeom>
              <a:avLst/>
              <a:gdLst>
                <a:gd name="T0" fmla="*/ 87 w 249"/>
                <a:gd name="T1" fmla="*/ 81 h 233"/>
                <a:gd name="T2" fmla="*/ 52 w 249"/>
                <a:gd name="T3" fmla="*/ 113 h 233"/>
                <a:gd name="T4" fmla="*/ 13 w 249"/>
                <a:gd name="T5" fmla="*/ 96 h 233"/>
                <a:gd name="T6" fmla="*/ 30 w 249"/>
                <a:gd name="T7" fmla="*/ 175 h 233"/>
                <a:gd name="T8" fmla="*/ 95 w 249"/>
                <a:gd name="T9" fmla="*/ 224 h 233"/>
                <a:gd name="T10" fmla="*/ 96 w 249"/>
                <a:gd name="T11" fmla="*/ 182 h 233"/>
                <a:gd name="T12" fmla="*/ 139 w 249"/>
                <a:gd name="T13" fmla="*/ 163 h 233"/>
                <a:gd name="T14" fmla="*/ 172 w 249"/>
                <a:gd name="T15" fmla="*/ 174 h 233"/>
                <a:gd name="T16" fmla="*/ 177 w 249"/>
                <a:gd name="T17" fmla="*/ 147 h 233"/>
                <a:gd name="T18" fmla="*/ 249 w 249"/>
                <a:gd name="T19" fmla="*/ 117 h 233"/>
                <a:gd name="T20" fmla="*/ 174 w 249"/>
                <a:gd name="T21" fmla="*/ 0 h 233"/>
                <a:gd name="T22" fmla="*/ 116 w 249"/>
                <a:gd name="T23" fmla="*/ 54 h 233"/>
                <a:gd name="T24" fmla="*/ 90 w 249"/>
                <a:gd name="T25" fmla="*/ 47 h 233"/>
                <a:gd name="T26" fmla="*/ 87 w 249"/>
                <a:gd name="T27" fmla="*/ 8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9" h="233">
                  <a:moveTo>
                    <a:pt x="87" y="81"/>
                  </a:moveTo>
                  <a:cubicBezTo>
                    <a:pt x="52" y="113"/>
                    <a:pt x="52" y="113"/>
                    <a:pt x="52" y="113"/>
                  </a:cubicBezTo>
                  <a:cubicBezTo>
                    <a:pt x="36" y="98"/>
                    <a:pt x="21" y="91"/>
                    <a:pt x="13" y="96"/>
                  </a:cubicBezTo>
                  <a:cubicBezTo>
                    <a:pt x="0" y="104"/>
                    <a:pt x="8" y="140"/>
                    <a:pt x="30" y="175"/>
                  </a:cubicBezTo>
                  <a:cubicBezTo>
                    <a:pt x="53" y="211"/>
                    <a:pt x="82" y="233"/>
                    <a:pt x="95" y="224"/>
                  </a:cubicBezTo>
                  <a:cubicBezTo>
                    <a:pt x="103" y="219"/>
                    <a:pt x="103" y="202"/>
                    <a:pt x="96" y="182"/>
                  </a:cubicBezTo>
                  <a:cubicBezTo>
                    <a:pt x="139" y="163"/>
                    <a:pt x="139" y="163"/>
                    <a:pt x="139" y="163"/>
                  </a:cubicBezTo>
                  <a:cubicBezTo>
                    <a:pt x="153" y="174"/>
                    <a:pt x="165" y="179"/>
                    <a:pt x="172" y="174"/>
                  </a:cubicBezTo>
                  <a:cubicBezTo>
                    <a:pt x="178" y="170"/>
                    <a:pt x="179" y="160"/>
                    <a:pt x="177" y="147"/>
                  </a:cubicBezTo>
                  <a:cubicBezTo>
                    <a:pt x="249" y="117"/>
                    <a:pt x="249" y="117"/>
                    <a:pt x="249" y="117"/>
                  </a:cubicBezTo>
                  <a:cubicBezTo>
                    <a:pt x="174" y="0"/>
                    <a:pt x="174" y="0"/>
                    <a:pt x="174" y="0"/>
                  </a:cubicBezTo>
                  <a:cubicBezTo>
                    <a:pt x="116" y="54"/>
                    <a:pt x="116" y="54"/>
                    <a:pt x="116" y="54"/>
                  </a:cubicBezTo>
                  <a:cubicBezTo>
                    <a:pt x="105" y="46"/>
                    <a:pt x="96" y="43"/>
                    <a:pt x="90" y="47"/>
                  </a:cubicBezTo>
                  <a:cubicBezTo>
                    <a:pt x="83" y="51"/>
                    <a:pt x="82" y="64"/>
                    <a:pt x="87" y="8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69">
              <a:extLst>
                <a:ext uri="{FF2B5EF4-FFF2-40B4-BE49-F238E27FC236}">
                  <a16:creationId xmlns:a16="http://schemas.microsoft.com/office/drawing/2014/main" id="{AF456477-4C2D-486F-BFF3-2A2F0248E23B}"/>
                </a:ext>
              </a:extLst>
            </p:cNvPr>
            <p:cNvSpPr>
              <a:spLocks/>
            </p:cNvSpPr>
            <p:nvPr/>
          </p:nvSpPr>
          <p:spPr bwMode="auto">
            <a:xfrm>
              <a:off x="8877300" y="7699375"/>
              <a:ext cx="317500" cy="315913"/>
            </a:xfrm>
            <a:custGeom>
              <a:avLst/>
              <a:gdLst>
                <a:gd name="T0" fmla="*/ 198 w 228"/>
                <a:gd name="T1" fmla="*/ 59 h 227"/>
                <a:gd name="T2" fmla="*/ 168 w 228"/>
                <a:gd name="T3" fmla="*/ 198 h 227"/>
                <a:gd name="T4" fmla="*/ 30 w 228"/>
                <a:gd name="T5" fmla="*/ 168 h 227"/>
                <a:gd name="T6" fmla="*/ 60 w 228"/>
                <a:gd name="T7" fmla="*/ 29 h 227"/>
                <a:gd name="T8" fmla="*/ 198 w 228"/>
                <a:gd name="T9" fmla="*/ 59 h 227"/>
              </a:gdLst>
              <a:ahLst/>
              <a:cxnLst>
                <a:cxn ang="0">
                  <a:pos x="T0" y="T1"/>
                </a:cxn>
                <a:cxn ang="0">
                  <a:pos x="T2" y="T3"/>
                </a:cxn>
                <a:cxn ang="0">
                  <a:pos x="T4" y="T5"/>
                </a:cxn>
                <a:cxn ang="0">
                  <a:pos x="T6" y="T7"/>
                </a:cxn>
                <a:cxn ang="0">
                  <a:pos x="T8" y="T9"/>
                </a:cxn>
              </a:cxnLst>
              <a:rect l="0" t="0" r="r" b="b"/>
              <a:pathLst>
                <a:path w="228" h="227">
                  <a:moveTo>
                    <a:pt x="198" y="59"/>
                  </a:moveTo>
                  <a:cubicBezTo>
                    <a:pt x="228" y="106"/>
                    <a:pt x="214" y="168"/>
                    <a:pt x="168" y="198"/>
                  </a:cubicBezTo>
                  <a:cubicBezTo>
                    <a:pt x="122" y="227"/>
                    <a:pt x="60" y="214"/>
                    <a:pt x="30" y="168"/>
                  </a:cubicBezTo>
                  <a:cubicBezTo>
                    <a:pt x="0" y="121"/>
                    <a:pt x="13" y="59"/>
                    <a:pt x="60" y="29"/>
                  </a:cubicBezTo>
                  <a:cubicBezTo>
                    <a:pt x="106" y="0"/>
                    <a:pt x="168" y="13"/>
                    <a:pt x="198" y="5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0">
              <a:extLst>
                <a:ext uri="{FF2B5EF4-FFF2-40B4-BE49-F238E27FC236}">
                  <a16:creationId xmlns:a16="http://schemas.microsoft.com/office/drawing/2014/main" id="{D68B3E0A-C478-47B2-A8C9-A7C073D8E191}"/>
                </a:ext>
              </a:extLst>
            </p:cNvPr>
            <p:cNvSpPr>
              <a:spLocks/>
            </p:cNvSpPr>
            <p:nvPr/>
          </p:nvSpPr>
          <p:spPr bwMode="auto">
            <a:xfrm>
              <a:off x="9299575" y="7724775"/>
              <a:ext cx="234950" cy="233363"/>
            </a:xfrm>
            <a:custGeom>
              <a:avLst/>
              <a:gdLst>
                <a:gd name="T0" fmla="*/ 146 w 168"/>
                <a:gd name="T1" fmla="*/ 44 h 168"/>
                <a:gd name="T2" fmla="*/ 123 w 168"/>
                <a:gd name="T3" fmla="*/ 146 h 168"/>
                <a:gd name="T4" fmla="*/ 22 w 168"/>
                <a:gd name="T5" fmla="*/ 124 h 168"/>
                <a:gd name="T6" fmla="*/ 44 w 168"/>
                <a:gd name="T7" fmla="*/ 22 h 168"/>
                <a:gd name="T8" fmla="*/ 146 w 168"/>
                <a:gd name="T9" fmla="*/ 44 h 168"/>
              </a:gdLst>
              <a:ahLst/>
              <a:cxnLst>
                <a:cxn ang="0">
                  <a:pos x="T0" y="T1"/>
                </a:cxn>
                <a:cxn ang="0">
                  <a:pos x="T2" y="T3"/>
                </a:cxn>
                <a:cxn ang="0">
                  <a:pos x="T4" y="T5"/>
                </a:cxn>
                <a:cxn ang="0">
                  <a:pos x="T6" y="T7"/>
                </a:cxn>
                <a:cxn ang="0">
                  <a:pos x="T8" y="T9"/>
                </a:cxn>
              </a:cxnLst>
              <a:rect l="0" t="0" r="r" b="b"/>
              <a:pathLst>
                <a:path w="168" h="168">
                  <a:moveTo>
                    <a:pt x="146" y="44"/>
                  </a:moveTo>
                  <a:cubicBezTo>
                    <a:pt x="168" y="79"/>
                    <a:pt x="158" y="124"/>
                    <a:pt x="123" y="146"/>
                  </a:cubicBezTo>
                  <a:cubicBezTo>
                    <a:pt x="89" y="168"/>
                    <a:pt x="44" y="158"/>
                    <a:pt x="22" y="124"/>
                  </a:cubicBezTo>
                  <a:cubicBezTo>
                    <a:pt x="0" y="90"/>
                    <a:pt x="9" y="44"/>
                    <a:pt x="44" y="22"/>
                  </a:cubicBezTo>
                  <a:cubicBezTo>
                    <a:pt x="78" y="0"/>
                    <a:pt x="124" y="10"/>
                    <a:pt x="146" y="4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71">
              <a:extLst>
                <a:ext uri="{FF2B5EF4-FFF2-40B4-BE49-F238E27FC236}">
                  <a16:creationId xmlns:a16="http://schemas.microsoft.com/office/drawing/2014/main" id="{BC8CAA17-D971-47C8-8EB7-960112BC2EAB}"/>
                </a:ext>
              </a:extLst>
            </p:cNvPr>
            <p:cNvSpPr>
              <a:spLocks/>
            </p:cNvSpPr>
            <p:nvPr/>
          </p:nvSpPr>
          <p:spPr bwMode="auto">
            <a:xfrm>
              <a:off x="9109075" y="8101013"/>
              <a:ext cx="119063" cy="119063"/>
            </a:xfrm>
            <a:custGeom>
              <a:avLst/>
              <a:gdLst>
                <a:gd name="T0" fmla="*/ 74 w 85"/>
                <a:gd name="T1" fmla="*/ 22 h 85"/>
                <a:gd name="T2" fmla="*/ 63 w 85"/>
                <a:gd name="T3" fmla="*/ 74 h 85"/>
                <a:gd name="T4" fmla="*/ 11 w 85"/>
                <a:gd name="T5" fmla="*/ 63 h 85"/>
                <a:gd name="T6" fmla="*/ 22 w 85"/>
                <a:gd name="T7" fmla="*/ 11 h 85"/>
                <a:gd name="T8" fmla="*/ 74 w 85"/>
                <a:gd name="T9" fmla="*/ 22 h 85"/>
              </a:gdLst>
              <a:ahLst/>
              <a:cxnLst>
                <a:cxn ang="0">
                  <a:pos x="T0" y="T1"/>
                </a:cxn>
                <a:cxn ang="0">
                  <a:pos x="T2" y="T3"/>
                </a:cxn>
                <a:cxn ang="0">
                  <a:pos x="T4" y="T5"/>
                </a:cxn>
                <a:cxn ang="0">
                  <a:pos x="T6" y="T7"/>
                </a:cxn>
                <a:cxn ang="0">
                  <a:pos x="T8" y="T9"/>
                </a:cxn>
              </a:cxnLst>
              <a:rect l="0" t="0" r="r" b="b"/>
              <a:pathLst>
                <a:path w="85" h="85">
                  <a:moveTo>
                    <a:pt x="74" y="22"/>
                  </a:moveTo>
                  <a:cubicBezTo>
                    <a:pt x="85" y="39"/>
                    <a:pt x="80" y="63"/>
                    <a:pt x="63" y="74"/>
                  </a:cubicBezTo>
                  <a:cubicBezTo>
                    <a:pt x="45" y="85"/>
                    <a:pt x="22" y="80"/>
                    <a:pt x="11" y="63"/>
                  </a:cubicBezTo>
                  <a:cubicBezTo>
                    <a:pt x="0" y="45"/>
                    <a:pt x="5" y="22"/>
                    <a:pt x="22" y="11"/>
                  </a:cubicBezTo>
                  <a:cubicBezTo>
                    <a:pt x="40" y="0"/>
                    <a:pt x="63" y="5"/>
                    <a:pt x="74" y="2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72">
              <a:extLst>
                <a:ext uri="{FF2B5EF4-FFF2-40B4-BE49-F238E27FC236}">
                  <a16:creationId xmlns:a16="http://schemas.microsoft.com/office/drawing/2014/main" id="{B323C671-7ED8-4CF9-91A3-FACB11E470DB}"/>
                </a:ext>
              </a:extLst>
            </p:cNvPr>
            <p:cNvSpPr>
              <a:spLocks/>
            </p:cNvSpPr>
            <p:nvPr/>
          </p:nvSpPr>
          <p:spPr bwMode="auto">
            <a:xfrm>
              <a:off x="9571038" y="7932738"/>
              <a:ext cx="79375" cy="176213"/>
            </a:xfrm>
            <a:custGeom>
              <a:avLst/>
              <a:gdLst>
                <a:gd name="T0" fmla="*/ 57 w 57"/>
                <a:gd name="T1" fmla="*/ 0 h 126"/>
                <a:gd name="T2" fmla="*/ 22 w 57"/>
                <a:gd name="T3" fmla="*/ 126 h 126"/>
                <a:gd name="T4" fmla="*/ 0 w 57"/>
                <a:gd name="T5" fmla="*/ 97 h 126"/>
                <a:gd name="T6" fmla="*/ 22 w 57"/>
                <a:gd name="T7" fmla="*/ 4 h 126"/>
                <a:gd name="T8" fmla="*/ 57 w 57"/>
                <a:gd name="T9" fmla="*/ 0 h 126"/>
              </a:gdLst>
              <a:ahLst/>
              <a:cxnLst>
                <a:cxn ang="0">
                  <a:pos x="T0" y="T1"/>
                </a:cxn>
                <a:cxn ang="0">
                  <a:pos x="T2" y="T3"/>
                </a:cxn>
                <a:cxn ang="0">
                  <a:pos x="T4" y="T5"/>
                </a:cxn>
                <a:cxn ang="0">
                  <a:pos x="T6" y="T7"/>
                </a:cxn>
                <a:cxn ang="0">
                  <a:pos x="T8" y="T9"/>
                </a:cxn>
              </a:cxnLst>
              <a:rect l="0" t="0" r="r" b="b"/>
              <a:pathLst>
                <a:path w="57" h="126">
                  <a:moveTo>
                    <a:pt x="57" y="0"/>
                  </a:moveTo>
                  <a:cubicBezTo>
                    <a:pt x="53" y="43"/>
                    <a:pt x="42" y="86"/>
                    <a:pt x="22" y="126"/>
                  </a:cubicBezTo>
                  <a:cubicBezTo>
                    <a:pt x="0" y="97"/>
                    <a:pt x="0" y="97"/>
                    <a:pt x="0" y="97"/>
                  </a:cubicBezTo>
                  <a:cubicBezTo>
                    <a:pt x="22" y="4"/>
                    <a:pt x="22" y="4"/>
                    <a:pt x="22" y="4"/>
                  </a:cubicBezTo>
                  <a:lnTo>
                    <a:pt x="57"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73">
              <a:extLst>
                <a:ext uri="{FF2B5EF4-FFF2-40B4-BE49-F238E27FC236}">
                  <a16:creationId xmlns:a16="http://schemas.microsoft.com/office/drawing/2014/main" id="{0987EBC4-6D6E-45A3-B0A0-584E27735746}"/>
                </a:ext>
              </a:extLst>
            </p:cNvPr>
            <p:cNvSpPr>
              <a:spLocks/>
            </p:cNvSpPr>
            <p:nvPr/>
          </p:nvSpPr>
          <p:spPr bwMode="auto">
            <a:xfrm>
              <a:off x="9571038" y="7940675"/>
              <a:ext cx="363538" cy="207963"/>
            </a:xfrm>
            <a:custGeom>
              <a:avLst/>
              <a:gdLst>
                <a:gd name="T0" fmla="*/ 20 w 261"/>
                <a:gd name="T1" fmla="*/ 0 h 150"/>
                <a:gd name="T2" fmla="*/ 0 w 261"/>
                <a:gd name="T3" fmla="*/ 92 h 150"/>
                <a:gd name="T4" fmla="*/ 92 w 261"/>
                <a:gd name="T5" fmla="*/ 102 h 150"/>
                <a:gd name="T6" fmla="*/ 109 w 261"/>
                <a:gd name="T7" fmla="*/ 115 h 150"/>
                <a:gd name="T8" fmla="*/ 134 w 261"/>
                <a:gd name="T9" fmla="*/ 107 h 150"/>
                <a:gd name="T10" fmla="*/ 190 w 261"/>
                <a:gd name="T11" fmla="*/ 113 h 150"/>
                <a:gd name="T12" fmla="*/ 211 w 261"/>
                <a:gd name="T13" fmla="*/ 146 h 150"/>
                <a:gd name="T14" fmla="*/ 254 w 261"/>
                <a:gd name="T15" fmla="*/ 99 h 150"/>
                <a:gd name="T16" fmla="*/ 235 w 261"/>
                <a:gd name="T17" fmla="*/ 38 h 150"/>
                <a:gd name="T18" fmla="*/ 202 w 261"/>
                <a:gd name="T19" fmla="*/ 59 h 150"/>
                <a:gd name="T20" fmla="*/ 148 w 261"/>
                <a:gd name="T21" fmla="*/ 42 h 150"/>
                <a:gd name="T22" fmla="*/ 129 w 261"/>
                <a:gd name="T23" fmla="*/ 24 h 150"/>
                <a:gd name="T24" fmla="*/ 108 w 261"/>
                <a:gd name="T25" fmla="*/ 29 h 150"/>
                <a:gd name="T26" fmla="*/ 20 w 261"/>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150">
                  <a:moveTo>
                    <a:pt x="20" y="0"/>
                  </a:moveTo>
                  <a:cubicBezTo>
                    <a:pt x="0" y="92"/>
                    <a:pt x="0" y="92"/>
                    <a:pt x="0" y="92"/>
                  </a:cubicBezTo>
                  <a:cubicBezTo>
                    <a:pt x="92" y="102"/>
                    <a:pt x="92" y="102"/>
                    <a:pt x="92" y="102"/>
                  </a:cubicBezTo>
                  <a:cubicBezTo>
                    <a:pt x="96" y="109"/>
                    <a:pt x="102" y="114"/>
                    <a:pt x="109" y="115"/>
                  </a:cubicBezTo>
                  <a:cubicBezTo>
                    <a:pt x="118" y="117"/>
                    <a:pt x="126" y="114"/>
                    <a:pt x="134" y="107"/>
                  </a:cubicBezTo>
                  <a:cubicBezTo>
                    <a:pt x="190" y="113"/>
                    <a:pt x="190" y="113"/>
                    <a:pt x="190" y="113"/>
                  </a:cubicBezTo>
                  <a:cubicBezTo>
                    <a:pt x="192" y="131"/>
                    <a:pt x="200" y="143"/>
                    <a:pt x="211" y="146"/>
                  </a:cubicBezTo>
                  <a:cubicBezTo>
                    <a:pt x="229" y="150"/>
                    <a:pt x="248" y="129"/>
                    <a:pt x="254" y="99"/>
                  </a:cubicBezTo>
                  <a:cubicBezTo>
                    <a:pt x="261" y="69"/>
                    <a:pt x="252" y="42"/>
                    <a:pt x="235" y="38"/>
                  </a:cubicBezTo>
                  <a:cubicBezTo>
                    <a:pt x="223" y="36"/>
                    <a:pt x="210" y="44"/>
                    <a:pt x="202" y="59"/>
                  </a:cubicBezTo>
                  <a:cubicBezTo>
                    <a:pt x="148" y="42"/>
                    <a:pt x="148" y="42"/>
                    <a:pt x="148" y="42"/>
                  </a:cubicBezTo>
                  <a:cubicBezTo>
                    <a:pt x="144" y="32"/>
                    <a:pt x="138" y="26"/>
                    <a:pt x="129" y="24"/>
                  </a:cubicBezTo>
                  <a:cubicBezTo>
                    <a:pt x="122" y="22"/>
                    <a:pt x="115" y="24"/>
                    <a:pt x="108" y="29"/>
                  </a:cubicBezTo>
                  <a:lnTo>
                    <a:pt x="20"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74">
              <a:extLst>
                <a:ext uri="{FF2B5EF4-FFF2-40B4-BE49-F238E27FC236}">
                  <a16:creationId xmlns:a16="http://schemas.microsoft.com/office/drawing/2014/main" id="{795088BE-678B-4E42-B16B-381961205CBB}"/>
                </a:ext>
              </a:extLst>
            </p:cNvPr>
            <p:cNvSpPr>
              <a:spLocks/>
            </p:cNvSpPr>
            <p:nvPr/>
          </p:nvSpPr>
          <p:spPr bwMode="auto">
            <a:xfrm>
              <a:off x="8701088" y="7343775"/>
              <a:ext cx="925513" cy="538163"/>
            </a:xfrm>
            <a:custGeom>
              <a:avLst/>
              <a:gdLst>
                <a:gd name="T0" fmla="*/ 0 w 664"/>
                <a:gd name="T1" fmla="*/ 386 h 386"/>
                <a:gd name="T2" fmla="*/ 8 w 664"/>
                <a:gd name="T3" fmla="*/ 323 h 386"/>
                <a:gd name="T4" fmla="*/ 414 w 664"/>
                <a:gd name="T5" fmla="*/ 62 h 386"/>
                <a:gd name="T6" fmla="*/ 664 w 664"/>
                <a:gd name="T7" fmla="*/ 282 h 386"/>
                <a:gd name="T8" fmla="*/ 1 w 664"/>
                <a:gd name="T9" fmla="*/ 385 h 386"/>
                <a:gd name="T10" fmla="*/ 0 w 664"/>
                <a:gd name="T11" fmla="*/ 386 h 386"/>
              </a:gdLst>
              <a:ahLst/>
              <a:cxnLst>
                <a:cxn ang="0">
                  <a:pos x="T0" y="T1"/>
                </a:cxn>
                <a:cxn ang="0">
                  <a:pos x="T2" y="T3"/>
                </a:cxn>
                <a:cxn ang="0">
                  <a:pos x="T4" y="T5"/>
                </a:cxn>
                <a:cxn ang="0">
                  <a:pos x="T6" y="T7"/>
                </a:cxn>
                <a:cxn ang="0">
                  <a:pos x="T8" y="T9"/>
                </a:cxn>
                <a:cxn ang="0">
                  <a:pos x="T10" y="T11"/>
                </a:cxn>
              </a:cxnLst>
              <a:rect l="0" t="0" r="r" b="b"/>
              <a:pathLst>
                <a:path w="664" h="386">
                  <a:moveTo>
                    <a:pt x="0" y="386"/>
                  </a:moveTo>
                  <a:cubicBezTo>
                    <a:pt x="1" y="365"/>
                    <a:pt x="3" y="344"/>
                    <a:pt x="8" y="323"/>
                  </a:cubicBezTo>
                  <a:cubicBezTo>
                    <a:pt x="48" y="139"/>
                    <a:pt x="230" y="22"/>
                    <a:pt x="414" y="62"/>
                  </a:cubicBezTo>
                  <a:cubicBezTo>
                    <a:pt x="534" y="88"/>
                    <a:pt x="625" y="174"/>
                    <a:pt x="664" y="282"/>
                  </a:cubicBezTo>
                  <a:cubicBezTo>
                    <a:pt x="622" y="248"/>
                    <a:pt x="292" y="0"/>
                    <a:pt x="1" y="385"/>
                  </a:cubicBezTo>
                  <a:lnTo>
                    <a:pt x="0" y="386"/>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8" name="Group 97">
            <a:extLst>
              <a:ext uri="{FF2B5EF4-FFF2-40B4-BE49-F238E27FC236}">
                <a16:creationId xmlns:a16="http://schemas.microsoft.com/office/drawing/2014/main" id="{126E01ED-3074-4C00-9684-291D6175B6C4}"/>
              </a:ext>
            </a:extLst>
          </p:cNvPr>
          <p:cNvGrpSpPr/>
          <p:nvPr/>
        </p:nvGrpSpPr>
        <p:grpSpPr>
          <a:xfrm>
            <a:off x="16539626" y="11605311"/>
            <a:ext cx="2863652" cy="2516999"/>
            <a:chOff x="13247688" y="7861300"/>
            <a:chExt cx="1206500" cy="1060450"/>
          </a:xfrm>
        </p:grpSpPr>
        <p:sp>
          <p:nvSpPr>
            <p:cNvPr id="84" name="Freeform 75">
              <a:extLst>
                <a:ext uri="{FF2B5EF4-FFF2-40B4-BE49-F238E27FC236}">
                  <a16:creationId xmlns:a16="http://schemas.microsoft.com/office/drawing/2014/main" id="{599CE281-9132-47ED-9F29-8FC80C8FB14D}"/>
                </a:ext>
              </a:extLst>
            </p:cNvPr>
            <p:cNvSpPr>
              <a:spLocks/>
            </p:cNvSpPr>
            <p:nvPr/>
          </p:nvSpPr>
          <p:spPr bwMode="auto">
            <a:xfrm>
              <a:off x="13247688" y="8253413"/>
              <a:ext cx="190500" cy="125413"/>
            </a:xfrm>
            <a:custGeom>
              <a:avLst/>
              <a:gdLst>
                <a:gd name="T0" fmla="*/ 4 w 136"/>
                <a:gd name="T1" fmla="*/ 32 h 90"/>
                <a:gd name="T2" fmla="*/ 9 w 136"/>
                <a:gd name="T3" fmla="*/ 69 h 90"/>
                <a:gd name="T4" fmla="*/ 23 w 136"/>
                <a:gd name="T5" fmla="*/ 55 h 90"/>
                <a:gd name="T6" fmla="*/ 42 w 136"/>
                <a:gd name="T7" fmla="*/ 62 h 90"/>
                <a:gd name="T8" fmla="*/ 49 w 136"/>
                <a:gd name="T9" fmla="*/ 77 h 90"/>
                <a:gd name="T10" fmla="*/ 61 w 136"/>
                <a:gd name="T11" fmla="*/ 68 h 90"/>
                <a:gd name="T12" fmla="*/ 123 w 136"/>
                <a:gd name="T13" fmla="*/ 90 h 90"/>
                <a:gd name="T14" fmla="*/ 136 w 136"/>
                <a:gd name="T15" fmla="*/ 29 h 90"/>
                <a:gd name="T16" fmla="*/ 71 w 136"/>
                <a:gd name="T17" fmla="*/ 23 h 90"/>
                <a:gd name="T18" fmla="*/ 64 w 136"/>
                <a:gd name="T19" fmla="*/ 10 h 90"/>
                <a:gd name="T20" fmla="*/ 51 w 136"/>
                <a:gd name="T21" fmla="*/ 21 h 90"/>
                <a:gd name="T22" fmla="*/ 30 w 136"/>
                <a:gd name="T23" fmla="*/ 19 h 90"/>
                <a:gd name="T24" fmla="*/ 23 w 136"/>
                <a:gd name="T25" fmla="*/ 1 h 90"/>
                <a:gd name="T26" fmla="*/ 4 w 136"/>
                <a:gd name="T27" fmla="*/ 3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90">
                  <a:moveTo>
                    <a:pt x="4" y="32"/>
                  </a:moveTo>
                  <a:cubicBezTo>
                    <a:pt x="0" y="51"/>
                    <a:pt x="2" y="67"/>
                    <a:pt x="9" y="69"/>
                  </a:cubicBezTo>
                  <a:cubicBezTo>
                    <a:pt x="13" y="70"/>
                    <a:pt x="18" y="64"/>
                    <a:pt x="23" y="55"/>
                  </a:cubicBezTo>
                  <a:cubicBezTo>
                    <a:pt x="42" y="62"/>
                    <a:pt x="42" y="62"/>
                    <a:pt x="42" y="62"/>
                  </a:cubicBezTo>
                  <a:cubicBezTo>
                    <a:pt x="43" y="71"/>
                    <a:pt x="45" y="77"/>
                    <a:pt x="49" y="77"/>
                  </a:cubicBezTo>
                  <a:cubicBezTo>
                    <a:pt x="53" y="78"/>
                    <a:pt x="57" y="75"/>
                    <a:pt x="61" y="68"/>
                  </a:cubicBezTo>
                  <a:cubicBezTo>
                    <a:pt x="123" y="90"/>
                    <a:pt x="123" y="90"/>
                    <a:pt x="123" y="90"/>
                  </a:cubicBezTo>
                  <a:cubicBezTo>
                    <a:pt x="136" y="29"/>
                    <a:pt x="136" y="29"/>
                    <a:pt x="136" y="29"/>
                  </a:cubicBezTo>
                  <a:cubicBezTo>
                    <a:pt x="71" y="23"/>
                    <a:pt x="71" y="23"/>
                    <a:pt x="71" y="23"/>
                  </a:cubicBezTo>
                  <a:cubicBezTo>
                    <a:pt x="70" y="16"/>
                    <a:pt x="67" y="11"/>
                    <a:pt x="64" y="10"/>
                  </a:cubicBezTo>
                  <a:cubicBezTo>
                    <a:pt x="60" y="9"/>
                    <a:pt x="55" y="14"/>
                    <a:pt x="51" y="21"/>
                  </a:cubicBezTo>
                  <a:cubicBezTo>
                    <a:pt x="30" y="19"/>
                    <a:pt x="30" y="19"/>
                    <a:pt x="30" y="19"/>
                  </a:cubicBezTo>
                  <a:cubicBezTo>
                    <a:pt x="30" y="9"/>
                    <a:pt x="28" y="2"/>
                    <a:pt x="23" y="1"/>
                  </a:cubicBezTo>
                  <a:cubicBezTo>
                    <a:pt x="17" y="0"/>
                    <a:pt x="8" y="14"/>
                    <a:pt x="4" y="3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76">
              <a:extLst>
                <a:ext uri="{FF2B5EF4-FFF2-40B4-BE49-F238E27FC236}">
                  <a16:creationId xmlns:a16="http://schemas.microsoft.com/office/drawing/2014/main" id="{E4D55FE3-C56E-41BA-8AB3-764CBB185E7E}"/>
                </a:ext>
              </a:extLst>
            </p:cNvPr>
            <p:cNvSpPr>
              <a:spLocks/>
            </p:cNvSpPr>
            <p:nvPr/>
          </p:nvSpPr>
          <p:spPr bwMode="auto">
            <a:xfrm>
              <a:off x="14082713" y="8078788"/>
              <a:ext cx="201613" cy="188913"/>
            </a:xfrm>
            <a:custGeom>
              <a:avLst/>
              <a:gdLst>
                <a:gd name="T0" fmla="*/ 89 w 145"/>
                <a:gd name="T1" fmla="*/ 30 h 135"/>
                <a:gd name="T2" fmla="*/ 64 w 145"/>
                <a:gd name="T3" fmla="*/ 40 h 135"/>
                <a:gd name="T4" fmla="*/ 45 w 145"/>
                <a:gd name="T5" fmla="*/ 34 h 135"/>
                <a:gd name="T6" fmla="*/ 42 w 145"/>
                <a:gd name="T7" fmla="*/ 50 h 135"/>
                <a:gd name="T8" fmla="*/ 0 w 145"/>
                <a:gd name="T9" fmla="*/ 67 h 135"/>
                <a:gd name="T10" fmla="*/ 44 w 145"/>
                <a:gd name="T11" fmla="*/ 135 h 135"/>
                <a:gd name="T12" fmla="*/ 77 w 145"/>
                <a:gd name="T13" fmla="*/ 104 h 135"/>
                <a:gd name="T14" fmla="*/ 93 w 145"/>
                <a:gd name="T15" fmla="*/ 108 h 135"/>
                <a:gd name="T16" fmla="*/ 95 w 145"/>
                <a:gd name="T17" fmla="*/ 88 h 135"/>
                <a:gd name="T18" fmla="*/ 115 w 145"/>
                <a:gd name="T19" fmla="*/ 69 h 135"/>
                <a:gd name="T20" fmla="*/ 138 w 145"/>
                <a:gd name="T21" fmla="*/ 79 h 135"/>
                <a:gd name="T22" fmla="*/ 127 w 145"/>
                <a:gd name="T23" fmla="*/ 33 h 135"/>
                <a:gd name="T24" fmla="*/ 90 w 145"/>
                <a:gd name="T25" fmla="*/ 5 h 135"/>
                <a:gd name="T26" fmla="*/ 89 w 145"/>
                <a:gd name="T27"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89" y="30"/>
                  </a:moveTo>
                  <a:cubicBezTo>
                    <a:pt x="64" y="40"/>
                    <a:pt x="64" y="40"/>
                    <a:pt x="64" y="40"/>
                  </a:cubicBezTo>
                  <a:cubicBezTo>
                    <a:pt x="56" y="34"/>
                    <a:pt x="49" y="31"/>
                    <a:pt x="45" y="34"/>
                  </a:cubicBezTo>
                  <a:cubicBezTo>
                    <a:pt x="42" y="36"/>
                    <a:pt x="41" y="42"/>
                    <a:pt x="42" y="50"/>
                  </a:cubicBezTo>
                  <a:cubicBezTo>
                    <a:pt x="0" y="67"/>
                    <a:pt x="0" y="67"/>
                    <a:pt x="0" y="67"/>
                  </a:cubicBezTo>
                  <a:cubicBezTo>
                    <a:pt x="44" y="135"/>
                    <a:pt x="44" y="135"/>
                    <a:pt x="44" y="135"/>
                  </a:cubicBezTo>
                  <a:cubicBezTo>
                    <a:pt x="77" y="104"/>
                    <a:pt x="77" y="104"/>
                    <a:pt x="77" y="104"/>
                  </a:cubicBezTo>
                  <a:cubicBezTo>
                    <a:pt x="84" y="108"/>
                    <a:pt x="89" y="110"/>
                    <a:pt x="93" y="108"/>
                  </a:cubicBezTo>
                  <a:cubicBezTo>
                    <a:pt x="97" y="105"/>
                    <a:pt x="97" y="98"/>
                    <a:pt x="95" y="88"/>
                  </a:cubicBezTo>
                  <a:cubicBezTo>
                    <a:pt x="115" y="69"/>
                    <a:pt x="115" y="69"/>
                    <a:pt x="115" y="69"/>
                  </a:cubicBezTo>
                  <a:cubicBezTo>
                    <a:pt x="124" y="78"/>
                    <a:pt x="133" y="83"/>
                    <a:pt x="138" y="79"/>
                  </a:cubicBezTo>
                  <a:cubicBezTo>
                    <a:pt x="145" y="75"/>
                    <a:pt x="140" y="54"/>
                    <a:pt x="127" y="33"/>
                  </a:cubicBezTo>
                  <a:cubicBezTo>
                    <a:pt x="114" y="13"/>
                    <a:pt x="97" y="0"/>
                    <a:pt x="90" y="5"/>
                  </a:cubicBezTo>
                  <a:cubicBezTo>
                    <a:pt x="85" y="8"/>
                    <a:pt x="85" y="18"/>
                    <a:pt x="89" y="3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77">
              <a:extLst>
                <a:ext uri="{FF2B5EF4-FFF2-40B4-BE49-F238E27FC236}">
                  <a16:creationId xmlns:a16="http://schemas.microsoft.com/office/drawing/2014/main" id="{EABEE5AE-99C4-4578-A8A8-0CD3D779205E}"/>
                </a:ext>
              </a:extLst>
            </p:cNvPr>
            <p:cNvSpPr>
              <a:spLocks/>
            </p:cNvSpPr>
            <p:nvPr/>
          </p:nvSpPr>
          <p:spPr bwMode="auto">
            <a:xfrm>
              <a:off x="13382625" y="7954963"/>
              <a:ext cx="836613" cy="923925"/>
            </a:xfrm>
            <a:custGeom>
              <a:avLst/>
              <a:gdLst>
                <a:gd name="T0" fmla="*/ 550 w 601"/>
                <a:gd name="T1" fmla="*/ 174 h 664"/>
                <a:gd name="T2" fmla="*/ 596 w 601"/>
                <a:gd name="T3" fmla="*/ 354 h 664"/>
                <a:gd name="T4" fmla="*/ 566 w 601"/>
                <a:gd name="T5" fmla="*/ 462 h 664"/>
                <a:gd name="T6" fmla="*/ 505 w 601"/>
                <a:gd name="T7" fmla="*/ 543 h 664"/>
                <a:gd name="T8" fmla="*/ 463 w 601"/>
                <a:gd name="T9" fmla="*/ 576 h 664"/>
                <a:gd name="T10" fmla="*/ 60 w 601"/>
                <a:gd name="T11" fmla="*/ 489 h 664"/>
                <a:gd name="T12" fmla="*/ 42 w 601"/>
                <a:gd name="T13" fmla="*/ 206 h 664"/>
                <a:gd name="T14" fmla="*/ 148 w 601"/>
                <a:gd name="T15" fmla="*/ 87 h 664"/>
                <a:gd name="T16" fmla="*/ 550 w 601"/>
                <a:gd name="T17" fmla="*/ 17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1" h="664">
                  <a:moveTo>
                    <a:pt x="550" y="174"/>
                  </a:moveTo>
                  <a:cubicBezTo>
                    <a:pt x="586" y="230"/>
                    <a:pt x="601" y="293"/>
                    <a:pt x="596" y="354"/>
                  </a:cubicBezTo>
                  <a:cubicBezTo>
                    <a:pt x="593" y="392"/>
                    <a:pt x="583" y="428"/>
                    <a:pt x="566" y="462"/>
                  </a:cubicBezTo>
                  <a:cubicBezTo>
                    <a:pt x="551" y="492"/>
                    <a:pt x="531" y="519"/>
                    <a:pt x="505" y="543"/>
                  </a:cubicBezTo>
                  <a:cubicBezTo>
                    <a:pt x="493" y="555"/>
                    <a:pt x="478" y="567"/>
                    <a:pt x="463" y="576"/>
                  </a:cubicBezTo>
                  <a:cubicBezTo>
                    <a:pt x="328" y="664"/>
                    <a:pt x="147" y="624"/>
                    <a:pt x="60" y="489"/>
                  </a:cubicBezTo>
                  <a:cubicBezTo>
                    <a:pt x="4" y="401"/>
                    <a:pt x="0" y="294"/>
                    <a:pt x="42" y="206"/>
                  </a:cubicBezTo>
                  <a:cubicBezTo>
                    <a:pt x="65" y="159"/>
                    <a:pt x="100" y="117"/>
                    <a:pt x="148" y="87"/>
                  </a:cubicBezTo>
                  <a:cubicBezTo>
                    <a:pt x="283" y="0"/>
                    <a:pt x="463" y="39"/>
                    <a:pt x="550" y="17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78">
              <a:extLst>
                <a:ext uri="{FF2B5EF4-FFF2-40B4-BE49-F238E27FC236}">
                  <a16:creationId xmlns:a16="http://schemas.microsoft.com/office/drawing/2014/main" id="{A9D4C9E6-A109-488B-9FDE-4A635552F075}"/>
                </a:ext>
              </a:extLst>
            </p:cNvPr>
            <p:cNvSpPr>
              <a:spLocks/>
            </p:cNvSpPr>
            <p:nvPr/>
          </p:nvSpPr>
          <p:spPr bwMode="auto">
            <a:xfrm>
              <a:off x="13419138" y="7861300"/>
              <a:ext cx="236538" cy="279400"/>
            </a:xfrm>
            <a:custGeom>
              <a:avLst/>
              <a:gdLst>
                <a:gd name="T0" fmla="*/ 7 w 170"/>
                <a:gd name="T1" fmla="*/ 59 h 201"/>
                <a:gd name="T2" fmla="*/ 36 w 170"/>
                <a:gd name="T3" fmla="*/ 66 h 201"/>
                <a:gd name="T4" fmla="*/ 55 w 170"/>
                <a:gd name="T5" fmla="*/ 104 h 201"/>
                <a:gd name="T6" fmla="*/ 53 w 170"/>
                <a:gd name="T7" fmla="*/ 129 h 201"/>
                <a:gd name="T8" fmla="*/ 72 w 170"/>
                <a:gd name="T9" fmla="*/ 137 h 201"/>
                <a:gd name="T10" fmla="*/ 104 w 170"/>
                <a:gd name="T11" fmla="*/ 201 h 201"/>
                <a:gd name="T12" fmla="*/ 170 w 170"/>
                <a:gd name="T13" fmla="*/ 158 h 201"/>
                <a:gd name="T14" fmla="*/ 125 w 170"/>
                <a:gd name="T15" fmla="*/ 103 h 201"/>
                <a:gd name="T16" fmla="*/ 126 w 170"/>
                <a:gd name="T17" fmla="*/ 82 h 201"/>
                <a:gd name="T18" fmla="*/ 102 w 170"/>
                <a:gd name="T19" fmla="*/ 74 h 201"/>
                <a:gd name="T20" fmla="*/ 75 w 170"/>
                <a:gd name="T21" fmla="*/ 41 h 201"/>
                <a:gd name="T22" fmla="*/ 80 w 170"/>
                <a:gd name="T23" fmla="*/ 12 h 201"/>
                <a:gd name="T24" fmla="*/ 30 w 170"/>
                <a:gd name="T25" fmla="*/ 14 h 201"/>
                <a:gd name="T26" fmla="*/ 7 w 170"/>
                <a:gd name="T27" fmla="*/ 5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201">
                  <a:moveTo>
                    <a:pt x="7" y="59"/>
                  </a:moveTo>
                  <a:cubicBezTo>
                    <a:pt x="12" y="66"/>
                    <a:pt x="23" y="69"/>
                    <a:pt x="36" y="66"/>
                  </a:cubicBezTo>
                  <a:cubicBezTo>
                    <a:pt x="55" y="104"/>
                    <a:pt x="55" y="104"/>
                    <a:pt x="55" y="104"/>
                  </a:cubicBezTo>
                  <a:cubicBezTo>
                    <a:pt x="50" y="113"/>
                    <a:pt x="49" y="123"/>
                    <a:pt x="53" y="129"/>
                  </a:cubicBezTo>
                  <a:cubicBezTo>
                    <a:pt x="56" y="135"/>
                    <a:pt x="63" y="137"/>
                    <a:pt x="72" y="137"/>
                  </a:cubicBezTo>
                  <a:cubicBezTo>
                    <a:pt x="104" y="201"/>
                    <a:pt x="104" y="201"/>
                    <a:pt x="104" y="201"/>
                  </a:cubicBezTo>
                  <a:cubicBezTo>
                    <a:pt x="170" y="158"/>
                    <a:pt x="170" y="158"/>
                    <a:pt x="170" y="158"/>
                  </a:cubicBezTo>
                  <a:cubicBezTo>
                    <a:pt x="125" y="103"/>
                    <a:pt x="125" y="103"/>
                    <a:pt x="125" y="103"/>
                  </a:cubicBezTo>
                  <a:cubicBezTo>
                    <a:pt x="129" y="95"/>
                    <a:pt x="129" y="88"/>
                    <a:pt x="126" y="82"/>
                  </a:cubicBezTo>
                  <a:cubicBezTo>
                    <a:pt x="121" y="76"/>
                    <a:pt x="113" y="73"/>
                    <a:pt x="102" y="74"/>
                  </a:cubicBezTo>
                  <a:cubicBezTo>
                    <a:pt x="75" y="41"/>
                    <a:pt x="75" y="41"/>
                    <a:pt x="75" y="41"/>
                  </a:cubicBezTo>
                  <a:cubicBezTo>
                    <a:pt x="83" y="30"/>
                    <a:pt x="85" y="19"/>
                    <a:pt x="80" y="12"/>
                  </a:cubicBezTo>
                  <a:cubicBezTo>
                    <a:pt x="73" y="0"/>
                    <a:pt x="50" y="1"/>
                    <a:pt x="30" y="14"/>
                  </a:cubicBezTo>
                  <a:cubicBezTo>
                    <a:pt x="10" y="27"/>
                    <a:pt x="0" y="47"/>
                    <a:pt x="7" y="5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79">
              <a:extLst>
                <a:ext uri="{FF2B5EF4-FFF2-40B4-BE49-F238E27FC236}">
                  <a16:creationId xmlns:a16="http://schemas.microsoft.com/office/drawing/2014/main" id="{A358D355-5EC2-42EC-93E3-C8918871774A}"/>
                </a:ext>
              </a:extLst>
            </p:cNvPr>
            <p:cNvSpPr>
              <a:spLocks/>
            </p:cNvSpPr>
            <p:nvPr/>
          </p:nvSpPr>
          <p:spPr bwMode="auto">
            <a:xfrm>
              <a:off x="13955713" y="8691563"/>
              <a:ext cx="195263" cy="211138"/>
            </a:xfrm>
            <a:custGeom>
              <a:avLst/>
              <a:gdLst>
                <a:gd name="T0" fmla="*/ 0 w 140"/>
                <a:gd name="T1" fmla="*/ 45 h 151"/>
                <a:gd name="T2" fmla="*/ 32 w 140"/>
                <a:gd name="T3" fmla="*/ 80 h 151"/>
                <a:gd name="T4" fmla="*/ 28 w 140"/>
                <a:gd name="T5" fmla="*/ 96 h 151"/>
                <a:gd name="T6" fmla="*/ 48 w 140"/>
                <a:gd name="T7" fmla="*/ 98 h 151"/>
                <a:gd name="T8" fmla="*/ 68 w 140"/>
                <a:gd name="T9" fmla="*/ 119 h 151"/>
                <a:gd name="T10" fmla="*/ 57 w 140"/>
                <a:gd name="T11" fmla="*/ 143 h 151"/>
                <a:gd name="T12" fmla="*/ 105 w 140"/>
                <a:gd name="T13" fmla="*/ 132 h 151"/>
                <a:gd name="T14" fmla="*/ 135 w 140"/>
                <a:gd name="T15" fmla="*/ 93 h 151"/>
                <a:gd name="T16" fmla="*/ 109 w 140"/>
                <a:gd name="T17" fmla="*/ 93 h 151"/>
                <a:gd name="T18" fmla="*/ 98 w 140"/>
                <a:gd name="T19" fmla="*/ 66 h 151"/>
                <a:gd name="T20" fmla="*/ 105 w 140"/>
                <a:gd name="T21" fmla="*/ 47 h 151"/>
                <a:gd name="T22" fmla="*/ 88 w 140"/>
                <a:gd name="T23" fmla="*/ 44 h 151"/>
                <a:gd name="T24" fmla="*/ 70 w 140"/>
                <a:gd name="T25" fmla="*/ 0 h 151"/>
                <a:gd name="T26" fmla="*/ 0 w 140"/>
                <a:gd name="T27" fmla="*/ 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51">
                  <a:moveTo>
                    <a:pt x="0" y="45"/>
                  </a:moveTo>
                  <a:cubicBezTo>
                    <a:pt x="32" y="80"/>
                    <a:pt x="32" y="80"/>
                    <a:pt x="32" y="80"/>
                  </a:cubicBezTo>
                  <a:cubicBezTo>
                    <a:pt x="27" y="87"/>
                    <a:pt x="25" y="93"/>
                    <a:pt x="28" y="96"/>
                  </a:cubicBezTo>
                  <a:cubicBezTo>
                    <a:pt x="30" y="101"/>
                    <a:pt x="38" y="101"/>
                    <a:pt x="48" y="98"/>
                  </a:cubicBezTo>
                  <a:cubicBezTo>
                    <a:pt x="68" y="119"/>
                    <a:pt x="68" y="119"/>
                    <a:pt x="68" y="119"/>
                  </a:cubicBezTo>
                  <a:cubicBezTo>
                    <a:pt x="59" y="129"/>
                    <a:pt x="54" y="138"/>
                    <a:pt x="57" y="143"/>
                  </a:cubicBezTo>
                  <a:cubicBezTo>
                    <a:pt x="62" y="151"/>
                    <a:pt x="84" y="146"/>
                    <a:pt x="105" y="132"/>
                  </a:cubicBezTo>
                  <a:cubicBezTo>
                    <a:pt x="127" y="118"/>
                    <a:pt x="140" y="101"/>
                    <a:pt x="135" y="93"/>
                  </a:cubicBezTo>
                  <a:cubicBezTo>
                    <a:pt x="132" y="88"/>
                    <a:pt x="122" y="88"/>
                    <a:pt x="109" y="93"/>
                  </a:cubicBezTo>
                  <a:cubicBezTo>
                    <a:pt x="98" y="66"/>
                    <a:pt x="98" y="66"/>
                    <a:pt x="98" y="66"/>
                  </a:cubicBezTo>
                  <a:cubicBezTo>
                    <a:pt x="105" y="58"/>
                    <a:pt x="108" y="51"/>
                    <a:pt x="105" y="47"/>
                  </a:cubicBezTo>
                  <a:cubicBezTo>
                    <a:pt x="102" y="43"/>
                    <a:pt x="96" y="42"/>
                    <a:pt x="88" y="44"/>
                  </a:cubicBezTo>
                  <a:cubicBezTo>
                    <a:pt x="70" y="0"/>
                    <a:pt x="70" y="0"/>
                    <a:pt x="70" y="0"/>
                  </a:cubicBezTo>
                  <a:lnTo>
                    <a:pt x="0" y="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80">
              <a:extLst>
                <a:ext uri="{FF2B5EF4-FFF2-40B4-BE49-F238E27FC236}">
                  <a16:creationId xmlns:a16="http://schemas.microsoft.com/office/drawing/2014/main" id="{6FED20FD-61E1-44D3-8AD5-C6F40437A828}"/>
                </a:ext>
              </a:extLst>
            </p:cNvPr>
            <p:cNvSpPr>
              <a:spLocks/>
            </p:cNvSpPr>
            <p:nvPr/>
          </p:nvSpPr>
          <p:spPr bwMode="auto">
            <a:xfrm>
              <a:off x="13835063" y="7905750"/>
              <a:ext cx="133350" cy="165100"/>
            </a:xfrm>
            <a:custGeom>
              <a:avLst/>
              <a:gdLst>
                <a:gd name="T0" fmla="*/ 17 w 95"/>
                <a:gd name="T1" fmla="*/ 10 h 119"/>
                <a:gd name="T2" fmla="*/ 32 w 95"/>
                <a:gd name="T3" fmla="*/ 26 h 119"/>
                <a:gd name="T4" fmla="*/ 23 w 95"/>
                <a:gd name="T5" fmla="*/ 48 h 119"/>
                <a:gd name="T6" fmla="*/ 7 w 95"/>
                <a:gd name="T7" fmla="*/ 56 h 119"/>
                <a:gd name="T8" fmla="*/ 15 w 95"/>
                <a:gd name="T9" fmla="*/ 67 h 119"/>
                <a:gd name="T10" fmla="*/ 0 w 95"/>
                <a:gd name="T11" fmla="*/ 104 h 119"/>
                <a:gd name="T12" fmla="*/ 69 w 95"/>
                <a:gd name="T13" fmla="*/ 119 h 119"/>
                <a:gd name="T14" fmla="*/ 71 w 95"/>
                <a:gd name="T15" fmla="*/ 79 h 119"/>
                <a:gd name="T16" fmla="*/ 83 w 95"/>
                <a:gd name="T17" fmla="*/ 72 h 119"/>
                <a:gd name="T18" fmla="*/ 72 w 95"/>
                <a:gd name="T19" fmla="*/ 59 h 119"/>
                <a:gd name="T20" fmla="*/ 73 w 95"/>
                <a:gd name="T21" fmla="*/ 34 h 119"/>
                <a:gd name="T22" fmla="*/ 93 w 95"/>
                <a:gd name="T23" fmla="*/ 27 h 119"/>
                <a:gd name="T24" fmla="*/ 58 w 95"/>
                <a:gd name="T25" fmla="*/ 4 h 119"/>
                <a:gd name="T26" fmla="*/ 17 w 95"/>
                <a:gd name="T27" fmla="*/ 1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19">
                  <a:moveTo>
                    <a:pt x="17" y="10"/>
                  </a:moveTo>
                  <a:cubicBezTo>
                    <a:pt x="16" y="15"/>
                    <a:pt x="22" y="21"/>
                    <a:pt x="32" y="26"/>
                  </a:cubicBezTo>
                  <a:cubicBezTo>
                    <a:pt x="23" y="48"/>
                    <a:pt x="23" y="48"/>
                    <a:pt x="23" y="48"/>
                  </a:cubicBezTo>
                  <a:cubicBezTo>
                    <a:pt x="14" y="49"/>
                    <a:pt x="8" y="52"/>
                    <a:pt x="7" y="56"/>
                  </a:cubicBezTo>
                  <a:cubicBezTo>
                    <a:pt x="6" y="59"/>
                    <a:pt x="10" y="64"/>
                    <a:pt x="15" y="67"/>
                  </a:cubicBezTo>
                  <a:cubicBezTo>
                    <a:pt x="0" y="104"/>
                    <a:pt x="0" y="104"/>
                    <a:pt x="0" y="104"/>
                  </a:cubicBezTo>
                  <a:cubicBezTo>
                    <a:pt x="69" y="119"/>
                    <a:pt x="69" y="119"/>
                    <a:pt x="69" y="119"/>
                  </a:cubicBezTo>
                  <a:cubicBezTo>
                    <a:pt x="71" y="79"/>
                    <a:pt x="71" y="79"/>
                    <a:pt x="71" y="79"/>
                  </a:cubicBezTo>
                  <a:cubicBezTo>
                    <a:pt x="78" y="78"/>
                    <a:pt x="82" y="76"/>
                    <a:pt x="83" y="72"/>
                  </a:cubicBezTo>
                  <a:cubicBezTo>
                    <a:pt x="84" y="68"/>
                    <a:pt x="79" y="63"/>
                    <a:pt x="72" y="59"/>
                  </a:cubicBezTo>
                  <a:cubicBezTo>
                    <a:pt x="73" y="34"/>
                    <a:pt x="73" y="34"/>
                    <a:pt x="73" y="34"/>
                  </a:cubicBezTo>
                  <a:cubicBezTo>
                    <a:pt x="84" y="34"/>
                    <a:pt x="92" y="32"/>
                    <a:pt x="93" y="27"/>
                  </a:cubicBezTo>
                  <a:cubicBezTo>
                    <a:pt x="95" y="19"/>
                    <a:pt x="79" y="9"/>
                    <a:pt x="58" y="4"/>
                  </a:cubicBezTo>
                  <a:cubicBezTo>
                    <a:pt x="37" y="0"/>
                    <a:pt x="19" y="2"/>
                    <a:pt x="17" y="1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81">
              <a:extLst>
                <a:ext uri="{FF2B5EF4-FFF2-40B4-BE49-F238E27FC236}">
                  <a16:creationId xmlns:a16="http://schemas.microsoft.com/office/drawing/2014/main" id="{A1B33519-9E36-427A-B4AE-35EAFC373FF8}"/>
                </a:ext>
              </a:extLst>
            </p:cNvPr>
            <p:cNvSpPr>
              <a:spLocks/>
            </p:cNvSpPr>
            <p:nvPr/>
          </p:nvSpPr>
          <p:spPr bwMode="auto">
            <a:xfrm>
              <a:off x="13650913" y="8763000"/>
              <a:ext cx="125413" cy="158750"/>
            </a:xfrm>
            <a:custGeom>
              <a:avLst/>
              <a:gdLst>
                <a:gd name="T0" fmla="*/ 24 w 90"/>
                <a:gd name="T1" fmla="*/ 0 h 114"/>
                <a:gd name="T2" fmla="*/ 22 w 90"/>
                <a:gd name="T3" fmla="*/ 38 h 114"/>
                <a:gd name="T4" fmla="*/ 11 w 90"/>
                <a:gd name="T5" fmla="*/ 45 h 114"/>
                <a:gd name="T6" fmla="*/ 22 w 90"/>
                <a:gd name="T7" fmla="*/ 58 h 114"/>
                <a:gd name="T8" fmla="*/ 21 w 90"/>
                <a:gd name="T9" fmla="*/ 81 h 114"/>
                <a:gd name="T10" fmla="*/ 1 w 90"/>
                <a:gd name="T11" fmla="*/ 88 h 114"/>
                <a:gd name="T12" fmla="*/ 35 w 90"/>
                <a:gd name="T13" fmla="*/ 109 h 114"/>
                <a:gd name="T14" fmla="*/ 74 w 90"/>
                <a:gd name="T15" fmla="*/ 104 h 114"/>
                <a:gd name="T16" fmla="*/ 59 w 90"/>
                <a:gd name="T17" fmla="*/ 89 h 114"/>
                <a:gd name="T18" fmla="*/ 68 w 90"/>
                <a:gd name="T19" fmla="*/ 68 h 114"/>
                <a:gd name="T20" fmla="*/ 83 w 90"/>
                <a:gd name="T21" fmla="*/ 60 h 114"/>
                <a:gd name="T22" fmla="*/ 75 w 90"/>
                <a:gd name="T23" fmla="*/ 50 h 114"/>
                <a:gd name="T24" fmla="*/ 90 w 90"/>
                <a:gd name="T25" fmla="*/ 14 h 114"/>
                <a:gd name="T26" fmla="*/ 24 w 90"/>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14">
                  <a:moveTo>
                    <a:pt x="24" y="0"/>
                  </a:moveTo>
                  <a:cubicBezTo>
                    <a:pt x="22" y="38"/>
                    <a:pt x="22" y="38"/>
                    <a:pt x="22" y="38"/>
                  </a:cubicBezTo>
                  <a:cubicBezTo>
                    <a:pt x="16" y="39"/>
                    <a:pt x="12" y="41"/>
                    <a:pt x="11" y="45"/>
                  </a:cubicBezTo>
                  <a:cubicBezTo>
                    <a:pt x="10" y="49"/>
                    <a:pt x="14" y="54"/>
                    <a:pt x="22" y="58"/>
                  </a:cubicBezTo>
                  <a:cubicBezTo>
                    <a:pt x="21" y="81"/>
                    <a:pt x="21" y="81"/>
                    <a:pt x="21" y="81"/>
                  </a:cubicBezTo>
                  <a:cubicBezTo>
                    <a:pt x="10" y="81"/>
                    <a:pt x="2" y="83"/>
                    <a:pt x="1" y="88"/>
                  </a:cubicBezTo>
                  <a:cubicBezTo>
                    <a:pt x="0" y="95"/>
                    <a:pt x="15" y="105"/>
                    <a:pt x="35" y="109"/>
                  </a:cubicBezTo>
                  <a:cubicBezTo>
                    <a:pt x="55" y="114"/>
                    <a:pt x="72" y="111"/>
                    <a:pt x="74" y="104"/>
                  </a:cubicBezTo>
                  <a:cubicBezTo>
                    <a:pt x="75" y="99"/>
                    <a:pt x="69" y="94"/>
                    <a:pt x="59" y="89"/>
                  </a:cubicBezTo>
                  <a:cubicBezTo>
                    <a:pt x="68" y="68"/>
                    <a:pt x="68" y="68"/>
                    <a:pt x="68" y="68"/>
                  </a:cubicBezTo>
                  <a:cubicBezTo>
                    <a:pt x="76" y="67"/>
                    <a:pt x="82" y="64"/>
                    <a:pt x="83" y="60"/>
                  </a:cubicBezTo>
                  <a:cubicBezTo>
                    <a:pt x="84" y="57"/>
                    <a:pt x="81" y="53"/>
                    <a:pt x="75" y="50"/>
                  </a:cubicBezTo>
                  <a:cubicBezTo>
                    <a:pt x="90" y="14"/>
                    <a:pt x="90" y="14"/>
                    <a:pt x="90" y="14"/>
                  </a:cubicBezTo>
                  <a:lnTo>
                    <a:pt x="24"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82">
              <a:extLst>
                <a:ext uri="{FF2B5EF4-FFF2-40B4-BE49-F238E27FC236}">
                  <a16:creationId xmlns:a16="http://schemas.microsoft.com/office/drawing/2014/main" id="{CDA403ED-8A25-477C-8E7A-2057CB69046F}"/>
                </a:ext>
              </a:extLst>
            </p:cNvPr>
            <p:cNvSpPr>
              <a:spLocks/>
            </p:cNvSpPr>
            <p:nvPr/>
          </p:nvSpPr>
          <p:spPr bwMode="auto">
            <a:xfrm>
              <a:off x="13249275" y="8543925"/>
              <a:ext cx="295275" cy="276225"/>
            </a:xfrm>
            <a:custGeom>
              <a:avLst/>
              <a:gdLst>
                <a:gd name="T0" fmla="*/ 74 w 212"/>
                <a:gd name="T1" fmla="*/ 69 h 198"/>
                <a:gd name="T2" fmla="*/ 44 w 212"/>
                <a:gd name="T3" fmla="*/ 97 h 198"/>
                <a:gd name="T4" fmla="*/ 11 w 212"/>
                <a:gd name="T5" fmla="*/ 82 h 198"/>
                <a:gd name="T6" fmla="*/ 26 w 212"/>
                <a:gd name="T7" fmla="*/ 149 h 198"/>
                <a:gd name="T8" fmla="*/ 81 w 212"/>
                <a:gd name="T9" fmla="*/ 191 h 198"/>
                <a:gd name="T10" fmla="*/ 81 w 212"/>
                <a:gd name="T11" fmla="*/ 155 h 198"/>
                <a:gd name="T12" fmla="*/ 119 w 212"/>
                <a:gd name="T13" fmla="*/ 139 h 198"/>
                <a:gd name="T14" fmla="*/ 146 w 212"/>
                <a:gd name="T15" fmla="*/ 149 h 198"/>
                <a:gd name="T16" fmla="*/ 151 w 212"/>
                <a:gd name="T17" fmla="*/ 126 h 198"/>
                <a:gd name="T18" fmla="*/ 212 w 212"/>
                <a:gd name="T19" fmla="*/ 100 h 198"/>
                <a:gd name="T20" fmla="*/ 148 w 212"/>
                <a:gd name="T21" fmla="*/ 0 h 198"/>
                <a:gd name="T22" fmla="*/ 99 w 212"/>
                <a:gd name="T23" fmla="*/ 46 h 198"/>
                <a:gd name="T24" fmla="*/ 77 w 212"/>
                <a:gd name="T25" fmla="*/ 40 h 198"/>
                <a:gd name="T26" fmla="*/ 74 w 212"/>
                <a:gd name="T27" fmla="*/ 6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198">
                  <a:moveTo>
                    <a:pt x="74" y="69"/>
                  </a:moveTo>
                  <a:cubicBezTo>
                    <a:pt x="44" y="97"/>
                    <a:pt x="44" y="97"/>
                    <a:pt x="44" y="97"/>
                  </a:cubicBezTo>
                  <a:cubicBezTo>
                    <a:pt x="31" y="83"/>
                    <a:pt x="18" y="77"/>
                    <a:pt x="11" y="82"/>
                  </a:cubicBezTo>
                  <a:cubicBezTo>
                    <a:pt x="0" y="89"/>
                    <a:pt x="6" y="119"/>
                    <a:pt x="26" y="149"/>
                  </a:cubicBezTo>
                  <a:cubicBezTo>
                    <a:pt x="45" y="180"/>
                    <a:pt x="70" y="198"/>
                    <a:pt x="81" y="191"/>
                  </a:cubicBezTo>
                  <a:cubicBezTo>
                    <a:pt x="88" y="187"/>
                    <a:pt x="88" y="172"/>
                    <a:pt x="81" y="155"/>
                  </a:cubicBezTo>
                  <a:cubicBezTo>
                    <a:pt x="119" y="139"/>
                    <a:pt x="119" y="139"/>
                    <a:pt x="119" y="139"/>
                  </a:cubicBezTo>
                  <a:cubicBezTo>
                    <a:pt x="130" y="149"/>
                    <a:pt x="140" y="153"/>
                    <a:pt x="146" y="149"/>
                  </a:cubicBezTo>
                  <a:cubicBezTo>
                    <a:pt x="152" y="145"/>
                    <a:pt x="153" y="137"/>
                    <a:pt x="151" y="126"/>
                  </a:cubicBezTo>
                  <a:cubicBezTo>
                    <a:pt x="212" y="100"/>
                    <a:pt x="212" y="100"/>
                    <a:pt x="212" y="100"/>
                  </a:cubicBezTo>
                  <a:cubicBezTo>
                    <a:pt x="148" y="0"/>
                    <a:pt x="148" y="0"/>
                    <a:pt x="148" y="0"/>
                  </a:cubicBezTo>
                  <a:cubicBezTo>
                    <a:pt x="99" y="46"/>
                    <a:pt x="99" y="46"/>
                    <a:pt x="99" y="46"/>
                  </a:cubicBezTo>
                  <a:cubicBezTo>
                    <a:pt x="90" y="39"/>
                    <a:pt x="82" y="37"/>
                    <a:pt x="77" y="40"/>
                  </a:cubicBezTo>
                  <a:cubicBezTo>
                    <a:pt x="70" y="44"/>
                    <a:pt x="70" y="55"/>
                    <a:pt x="74" y="6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83">
              <a:extLst>
                <a:ext uri="{FF2B5EF4-FFF2-40B4-BE49-F238E27FC236}">
                  <a16:creationId xmlns:a16="http://schemas.microsoft.com/office/drawing/2014/main" id="{7DE7F546-91EE-4671-814E-C9876745BA40}"/>
                </a:ext>
              </a:extLst>
            </p:cNvPr>
            <p:cNvSpPr>
              <a:spLocks/>
            </p:cNvSpPr>
            <p:nvPr/>
          </p:nvSpPr>
          <p:spPr bwMode="auto">
            <a:xfrm>
              <a:off x="13550900" y="8248650"/>
              <a:ext cx="271463" cy="271463"/>
            </a:xfrm>
            <a:custGeom>
              <a:avLst/>
              <a:gdLst>
                <a:gd name="T0" fmla="*/ 168 w 194"/>
                <a:gd name="T1" fmla="*/ 51 h 195"/>
                <a:gd name="T2" fmla="*/ 143 w 194"/>
                <a:gd name="T3" fmla="*/ 169 h 195"/>
                <a:gd name="T4" fmla="*/ 25 w 194"/>
                <a:gd name="T5" fmla="*/ 143 h 195"/>
                <a:gd name="T6" fmla="*/ 51 w 194"/>
                <a:gd name="T7" fmla="*/ 26 h 195"/>
                <a:gd name="T8" fmla="*/ 168 w 194"/>
                <a:gd name="T9" fmla="*/ 51 h 195"/>
              </a:gdLst>
              <a:ahLst/>
              <a:cxnLst>
                <a:cxn ang="0">
                  <a:pos x="T0" y="T1"/>
                </a:cxn>
                <a:cxn ang="0">
                  <a:pos x="T2" y="T3"/>
                </a:cxn>
                <a:cxn ang="0">
                  <a:pos x="T4" y="T5"/>
                </a:cxn>
                <a:cxn ang="0">
                  <a:pos x="T6" y="T7"/>
                </a:cxn>
                <a:cxn ang="0">
                  <a:pos x="T8" y="T9"/>
                </a:cxn>
              </a:cxnLst>
              <a:rect l="0" t="0" r="r" b="b"/>
              <a:pathLst>
                <a:path w="194" h="195">
                  <a:moveTo>
                    <a:pt x="168" y="51"/>
                  </a:moveTo>
                  <a:cubicBezTo>
                    <a:pt x="194" y="91"/>
                    <a:pt x="182" y="144"/>
                    <a:pt x="143" y="169"/>
                  </a:cubicBezTo>
                  <a:cubicBezTo>
                    <a:pt x="103" y="195"/>
                    <a:pt x="51" y="183"/>
                    <a:pt x="25" y="143"/>
                  </a:cubicBezTo>
                  <a:cubicBezTo>
                    <a:pt x="0" y="104"/>
                    <a:pt x="11" y="51"/>
                    <a:pt x="51" y="26"/>
                  </a:cubicBezTo>
                  <a:cubicBezTo>
                    <a:pt x="90" y="0"/>
                    <a:pt x="143" y="12"/>
                    <a:pt x="168" y="5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84">
              <a:extLst>
                <a:ext uri="{FF2B5EF4-FFF2-40B4-BE49-F238E27FC236}">
                  <a16:creationId xmlns:a16="http://schemas.microsoft.com/office/drawing/2014/main" id="{4446C277-DFF0-4789-9AAA-F9A0B650E796}"/>
                </a:ext>
              </a:extLst>
            </p:cNvPr>
            <p:cNvSpPr>
              <a:spLocks/>
            </p:cNvSpPr>
            <p:nvPr/>
          </p:nvSpPr>
          <p:spPr bwMode="auto">
            <a:xfrm>
              <a:off x="13911263" y="8270875"/>
              <a:ext cx="200025" cy="201613"/>
            </a:xfrm>
            <a:custGeom>
              <a:avLst/>
              <a:gdLst>
                <a:gd name="T0" fmla="*/ 125 w 144"/>
                <a:gd name="T1" fmla="*/ 38 h 144"/>
                <a:gd name="T2" fmla="*/ 106 w 144"/>
                <a:gd name="T3" fmla="*/ 125 h 144"/>
                <a:gd name="T4" fmla="*/ 19 w 144"/>
                <a:gd name="T5" fmla="*/ 106 h 144"/>
                <a:gd name="T6" fmla="*/ 38 w 144"/>
                <a:gd name="T7" fmla="*/ 19 h 144"/>
                <a:gd name="T8" fmla="*/ 125 w 144"/>
                <a:gd name="T9" fmla="*/ 38 h 144"/>
              </a:gdLst>
              <a:ahLst/>
              <a:cxnLst>
                <a:cxn ang="0">
                  <a:pos x="T0" y="T1"/>
                </a:cxn>
                <a:cxn ang="0">
                  <a:pos x="T2" y="T3"/>
                </a:cxn>
                <a:cxn ang="0">
                  <a:pos x="T4" y="T5"/>
                </a:cxn>
                <a:cxn ang="0">
                  <a:pos x="T6" y="T7"/>
                </a:cxn>
                <a:cxn ang="0">
                  <a:pos x="T8" y="T9"/>
                </a:cxn>
              </a:cxnLst>
              <a:rect l="0" t="0" r="r" b="b"/>
              <a:pathLst>
                <a:path w="144" h="144">
                  <a:moveTo>
                    <a:pt x="125" y="38"/>
                  </a:moveTo>
                  <a:cubicBezTo>
                    <a:pt x="144" y="67"/>
                    <a:pt x="135" y="106"/>
                    <a:pt x="106" y="125"/>
                  </a:cubicBezTo>
                  <a:cubicBezTo>
                    <a:pt x="77" y="144"/>
                    <a:pt x="38" y="135"/>
                    <a:pt x="19" y="106"/>
                  </a:cubicBezTo>
                  <a:cubicBezTo>
                    <a:pt x="0" y="77"/>
                    <a:pt x="9" y="38"/>
                    <a:pt x="38" y="19"/>
                  </a:cubicBezTo>
                  <a:cubicBezTo>
                    <a:pt x="67" y="0"/>
                    <a:pt x="106" y="9"/>
                    <a:pt x="125"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85">
              <a:extLst>
                <a:ext uri="{FF2B5EF4-FFF2-40B4-BE49-F238E27FC236}">
                  <a16:creationId xmlns:a16="http://schemas.microsoft.com/office/drawing/2014/main" id="{5AEA1978-2024-441C-AA42-A4EBC4392499}"/>
                </a:ext>
              </a:extLst>
            </p:cNvPr>
            <p:cNvSpPr>
              <a:spLocks/>
            </p:cNvSpPr>
            <p:nvPr/>
          </p:nvSpPr>
          <p:spPr bwMode="auto">
            <a:xfrm>
              <a:off x="13749338" y="8593138"/>
              <a:ext cx="101600" cy="101600"/>
            </a:xfrm>
            <a:custGeom>
              <a:avLst/>
              <a:gdLst>
                <a:gd name="T0" fmla="*/ 63 w 73"/>
                <a:gd name="T1" fmla="*/ 19 h 73"/>
                <a:gd name="T2" fmla="*/ 54 w 73"/>
                <a:gd name="T3" fmla="*/ 63 h 73"/>
                <a:gd name="T4" fmla="*/ 9 w 73"/>
                <a:gd name="T5" fmla="*/ 53 h 73"/>
                <a:gd name="T6" fmla="*/ 19 w 73"/>
                <a:gd name="T7" fmla="*/ 9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8" y="53"/>
                    <a:pt x="54" y="63"/>
                  </a:cubicBezTo>
                  <a:cubicBezTo>
                    <a:pt x="39" y="73"/>
                    <a:pt x="19" y="68"/>
                    <a:pt x="9" y="53"/>
                  </a:cubicBezTo>
                  <a:cubicBezTo>
                    <a:pt x="0" y="39"/>
                    <a:pt x="4" y="19"/>
                    <a:pt x="19" y="9"/>
                  </a:cubicBezTo>
                  <a:cubicBezTo>
                    <a:pt x="34" y="0"/>
                    <a:pt x="54" y="4"/>
                    <a:pt x="63" y="1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86">
              <a:extLst>
                <a:ext uri="{FF2B5EF4-FFF2-40B4-BE49-F238E27FC236}">
                  <a16:creationId xmlns:a16="http://schemas.microsoft.com/office/drawing/2014/main" id="{9D1E0377-C401-4E76-9773-4AB65617A1F8}"/>
                </a:ext>
              </a:extLst>
            </p:cNvPr>
            <p:cNvSpPr>
              <a:spLocks/>
            </p:cNvSpPr>
            <p:nvPr/>
          </p:nvSpPr>
          <p:spPr bwMode="auto">
            <a:xfrm>
              <a:off x="14143038" y="8448675"/>
              <a:ext cx="68263" cy="149225"/>
            </a:xfrm>
            <a:custGeom>
              <a:avLst/>
              <a:gdLst>
                <a:gd name="T0" fmla="*/ 49 w 49"/>
                <a:gd name="T1" fmla="*/ 0 h 108"/>
                <a:gd name="T2" fmla="*/ 19 w 49"/>
                <a:gd name="T3" fmla="*/ 108 h 108"/>
                <a:gd name="T4" fmla="*/ 0 w 49"/>
                <a:gd name="T5" fmla="*/ 84 h 108"/>
                <a:gd name="T6" fmla="*/ 19 w 49"/>
                <a:gd name="T7" fmla="*/ 4 h 108"/>
                <a:gd name="T8" fmla="*/ 49 w 49"/>
                <a:gd name="T9" fmla="*/ 0 h 108"/>
              </a:gdLst>
              <a:ahLst/>
              <a:cxnLst>
                <a:cxn ang="0">
                  <a:pos x="T0" y="T1"/>
                </a:cxn>
                <a:cxn ang="0">
                  <a:pos x="T2" y="T3"/>
                </a:cxn>
                <a:cxn ang="0">
                  <a:pos x="T4" y="T5"/>
                </a:cxn>
                <a:cxn ang="0">
                  <a:pos x="T6" y="T7"/>
                </a:cxn>
                <a:cxn ang="0">
                  <a:pos x="T8" y="T9"/>
                </a:cxn>
              </a:cxnLst>
              <a:rect l="0" t="0" r="r" b="b"/>
              <a:pathLst>
                <a:path w="49" h="108">
                  <a:moveTo>
                    <a:pt x="49" y="0"/>
                  </a:moveTo>
                  <a:cubicBezTo>
                    <a:pt x="46" y="38"/>
                    <a:pt x="36" y="74"/>
                    <a:pt x="19" y="108"/>
                  </a:cubicBezTo>
                  <a:cubicBezTo>
                    <a:pt x="0" y="84"/>
                    <a:pt x="0" y="84"/>
                    <a:pt x="0" y="84"/>
                  </a:cubicBezTo>
                  <a:cubicBezTo>
                    <a:pt x="19" y="4"/>
                    <a:pt x="19" y="4"/>
                    <a:pt x="19" y="4"/>
                  </a:cubicBezTo>
                  <a:lnTo>
                    <a:pt x="49"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87">
              <a:extLst>
                <a:ext uri="{FF2B5EF4-FFF2-40B4-BE49-F238E27FC236}">
                  <a16:creationId xmlns:a16="http://schemas.microsoft.com/office/drawing/2014/main" id="{3089E926-38BF-4658-A915-98351E0BDB7A}"/>
                </a:ext>
              </a:extLst>
            </p:cNvPr>
            <p:cNvSpPr>
              <a:spLocks/>
            </p:cNvSpPr>
            <p:nvPr/>
          </p:nvSpPr>
          <p:spPr bwMode="auto">
            <a:xfrm>
              <a:off x="14143038" y="8455025"/>
              <a:ext cx="311150" cy="177800"/>
            </a:xfrm>
            <a:custGeom>
              <a:avLst/>
              <a:gdLst>
                <a:gd name="T0" fmla="*/ 17 w 223"/>
                <a:gd name="T1" fmla="*/ 0 h 128"/>
                <a:gd name="T2" fmla="*/ 0 w 223"/>
                <a:gd name="T3" fmla="*/ 79 h 128"/>
                <a:gd name="T4" fmla="*/ 79 w 223"/>
                <a:gd name="T5" fmla="*/ 87 h 128"/>
                <a:gd name="T6" fmla="*/ 93 w 223"/>
                <a:gd name="T7" fmla="*/ 99 h 128"/>
                <a:gd name="T8" fmla="*/ 114 w 223"/>
                <a:gd name="T9" fmla="*/ 91 h 128"/>
                <a:gd name="T10" fmla="*/ 162 w 223"/>
                <a:gd name="T11" fmla="*/ 97 h 128"/>
                <a:gd name="T12" fmla="*/ 180 w 223"/>
                <a:gd name="T13" fmla="*/ 125 h 128"/>
                <a:gd name="T14" fmla="*/ 217 w 223"/>
                <a:gd name="T15" fmla="*/ 85 h 128"/>
                <a:gd name="T16" fmla="*/ 200 w 223"/>
                <a:gd name="T17" fmla="*/ 33 h 128"/>
                <a:gd name="T18" fmla="*/ 172 w 223"/>
                <a:gd name="T19" fmla="*/ 51 h 128"/>
                <a:gd name="T20" fmla="*/ 126 w 223"/>
                <a:gd name="T21" fmla="*/ 36 h 128"/>
                <a:gd name="T22" fmla="*/ 110 w 223"/>
                <a:gd name="T23" fmla="*/ 20 h 128"/>
                <a:gd name="T24" fmla="*/ 93 w 223"/>
                <a:gd name="T25" fmla="*/ 25 h 128"/>
                <a:gd name="T26" fmla="*/ 17 w 223"/>
                <a:gd name="T2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28">
                  <a:moveTo>
                    <a:pt x="17" y="0"/>
                  </a:moveTo>
                  <a:cubicBezTo>
                    <a:pt x="0" y="79"/>
                    <a:pt x="0" y="79"/>
                    <a:pt x="0" y="79"/>
                  </a:cubicBezTo>
                  <a:cubicBezTo>
                    <a:pt x="79" y="87"/>
                    <a:pt x="79" y="87"/>
                    <a:pt x="79" y="87"/>
                  </a:cubicBezTo>
                  <a:cubicBezTo>
                    <a:pt x="82" y="93"/>
                    <a:pt x="87" y="97"/>
                    <a:pt x="93" y="99"/>
                  </a:cubicBezTo>
                  <a:cubicBezTo>
                    <a:pt x="100" y="100"/>
                    <a:pt x="108" y="97"/>
                    <a:pt x="114" y="91"/>
                  </a:cubicBezTo>
                  <a:cubicBezTo>
                    <a:pt x="162" y="97"/>
                    <a:pt x="162" y="97"/>
                    <a:pt x="162" y="97"/>
                  </a:cubicBezTo>
                  <a:cubicBezTo>
                    <a:pt x="164" y="111"/>
                    <a:pt x="170" y="122"/>
                    <a:pt x="180" y="125"/>
                  </a:cubicBezTo>
                  <a:cubicBezTo>
                    <a:pt x="195" y="128"/>
                    <a:pt x="212" y="110"/>
                    <a:pt x="217" y="85"/>
                  </a:cubicBezTo>
                  <a:cubicBezTo>
                    <a:pt x="223" y="59"/>
                    <a:pt x="215" y="36"/>
                    <a:pt x="200" y="33"/>
                  </a:cubicBezTo>
                  <a:cubicBezTo>
                    <a:pt x="190" y="31"/>
                    <a:pt x="180" y="38"/>
                    <a:pt x="172" y="51"/>
                  </a:cubicBezTo>
                  <a:cubicBezTo>
                    <a:pt x="126" y="36"/>
                    <a:pt x="126" y="36"/>
                    <a:pt x="126" y="36"/>
                  </a:cubicBezTo>
                  <a:cubicBezTo>
                    <a:pt x="123" y="28"/>
                    <a:pt x="117" y="22"/>
                    <a:pt x="110" y="20"/>
                  </a:cubicBezTo>
                  <a:cubicBezTo>
                    <a:pt x="104" y="19"/>
                    <a:pt x="98" y="21"/>
                    <a:pt x="93" y="25"/>
                  </a:cubicBezTo>
                  <a:lnTo>
                    <a:pt x="1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88">
              <a:extLst>
                <a:ext uri="{FF2B5EF4-FFF2-40B4-BE49-F238E27FC236}">
                  <a16:creationId xmlns:a16="http://schemas.microsoft.com/office/drawing/2014/main" id="{DD331F56-E384-4C60-9E37-E4931A697E16}"/>
                </a:ext>
              </a:extLst>
            </p:cNvPr>
            <p:cNvSpPr>
              <a:spLocks/>
            </p:cNvSpPr>
            <p:nvPr/>
          </p:nvSpPr>
          <p:spPr bwMode="auto">
            <a:xfrm>
              <a:off x="13401675" y="7947025"/>
              <a:ext cx="787400" cy="458788"/>
            </a:xfrm>
            <a:custGeom>
              <a:avLst/>
              <a:gdLst>
                <a:gd name="T0" fmla="*/ 0 w 566"/>
                <a:gd name="T1" fmla="*/ 329 h 329"/>
                <a:gd name="T2" fmla="*/ 7 w 566"/>
                <a:gd name="T3" fmla="*/ 276 h 329"/>
                <a:gd name="T4" fmla="*/ 353 w 566"/>
                <a:gd name="T5" fmla="*/ 53 h 329"/>
                <a:gd name="T6" fmla="*/ 566 w 566"/>
                <a:gd name="T7" fmla="*/ 241 h 329"/>
                <a:gd name="T8" fmla="*/ 1 w 566"/>
                <a:gd name="T9" fmla="*/ 329 h 329"/>
                <a:gd name="T10" fmla="*/ 0 w 566"/>
                <a:gd name="T11" fmla="*/ 329 h 329"/>
              </a:gdLst>
              <a:ahLst/>
              <a:cxnLst>
                <a:cxn ang="0">
                  <a:pos x="T0" y="T1"/>
                </a:cxn>
                <a:cxn ang="0">
                  <a:pos x="T2" y="T3"/>
                </a:cxn>
                <a:cxn ang="0">
                  <a:pos x="T4" y="T5"/>
                </a:cxn>
                <a:cxn ang="0">
                  <a:pos x="T6" y="T7"/>
                </a:cxn>
                <a:cxn ang="0">
                  <a:pos x="T8" y="T9"/>
                </a:cxn>
                <a:cxn ang="0">
                  <a:pos x="T10" y="T11"/>
                </a:cxn>
              </a:cxnLst>
              <a:rect l="0" t="0" r="r" b="b"/>
              <a:pathLst>
                <a:path w="566" h="329">
                  <a:moveTo>
                    <a:pt x="0" y="329"/>
                  </a:moveTo>
                  <a:cubicBezTo>
                    <a:pt x="1" y="312"/>
                    <a:pt x="3" y="294"/>
                    <a:pt x="7" y="276"/>
                  </a:cubicBezTo>
                  <a:cubicBezTo>
                    <a:pt x="41" y="119"/>
                    <a:pt x="196" y="19"/>
                    <a:pt x="353" y="53"/>
                  </a:cubicBezTo>
                  <a:cubicBezTo>
                    <a:pt x="455" y="75"/>
                    <a:pt x="533" y="149"/>
                    <a:pt x="566" y="241"/>
                  </a:cubicBezTo>
                  <a:cubicBezTo>
                    <a:pt x="530" y="212"/>
                    <a:pt x="249" y="0"/>
                    <a:pt x="1" y="329"/>
                  </a:cubicBezTo>
                  <a:lnTo>
                    <a:pt x="0" y="329"/>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5" name="Group 104">
            <a:extLst>
              <a:ext uri="{FF2B5EF4-FFF2-40B4-BE49-F238E27FC236}">
                <a16:creationId xmlns:a16="http://schemas.microsoft.com/office/drawing/2014/main" id="{3E82869D-4A2B-49ED-ABA2-72838FA9472E}"/>
              </a:ext>
            </a:extLst>
          </p:cNvPr>
          <p:cNvGrpSpPr/>
          <p:nvPr/>
        </p:nvGrpSpPr>
        <p:grpSpPr>
          <a:xfrm rot="3102239">
            <a:off x="2268011" y="7674087"/>
            <a:ext cx="2659059" cy="2337173"/>
            <a:chOff x="13247688" y="7861300"/>
            <a:chExt cx="1206500" cy="1060450"/>
          </a:xfrm>
        </p:grpSpPr>
        <p:sp>
          <p:nvSpPr>
            <p:cNvPr id="106" name="Freeform 75">
              <a:extLst>
                <a:ext uri="{FF2B5EF4-FFF2-40B4-BE49-F238E27FC236}">
                  <a16:creationId xmlns:a16="http://schemas.microsoft.com/office/drawing/2014/main" id="{AE7EA461-7F80-4B8F-86F6-05EC1D0831D1}"/>
                </a:ext>
              </a:extLst>
            </p:cNvPr>
            <p:cNvSpPr>
              <a:spLocks/>
            </p:cNvSpPr>
            <p:nvPr/>
          </p:nvSpPr>
          <p:spPr bwMode="auto">
            <a:xfrm>
              <a:off x="13247688" y="8253413"/>
              <a:ext cx="190500" cy="125413"/>
            </a:xfrm>
            <a:custGeom>
              <a:avLst/>
              <a:gdLst>
                <a:gd name="T0" fmla="*/ 4 w 136"/>
                <a:gd name="T1" fmla="*/ 32 h 90"/>
                <a:gd name="T2" fmla="*/ 9 w 136"/>
                <a:gd name="T3" fmla="*/ 69 h 90"/>
                <a:gd name="T4" fmla="*/ 23 w 136"/>
                <a:gd name="T5" fmla="*/ 55 h 90"/>
                <a:gd name="T6" fmla="*/ 42 w 136"/>
                <a:gd name="T7" fmla="*/ 62 h 90"/>
                <a:gd name="T8" fmla="*/ 49 w 136"/>
                <a:gd name="T9" fmla="*/ 77 h 90"/>
                <a:gd name="T10" fmla="*/ 61 w 136"/>
                <a:gd name="T11" fmla="*/ 68 h 90"/>
                <a:gd name="T12" fmla="*/ 123 w 136"/>
                <a:gd name="T13" fmla="*/ 90 h 90"/>
                <a:gd name="T14" fmla="*/ 136 w 136"/>
                <a:gd name="T15" fmla="*/ 29 h 90"/>
                <a:gd name="T16" fmla="*/ 71 w 136"/>
                <a:gd name="T17" fmla="*/ 23 h 90"/>
                <a:gd name="T18" fmla="*/ 64 w 136"/>
                <a:gd name="T19" fmla="*/ 10 h 90"/>
                <a:gd name="T20" fmla="*/ 51 w 136"/>
                <a:gd name="T21" fmla="*/ 21 h 90"/>
                <a:gd name="T22" fmla="*/ 30 w 136"/>
                <a:gd name="T23" fmla="*/ 19 h 90"/>
                <a:gd name="T24" fmla="*/ 23 w 136"/>
                <a:gd name="T25" fmla="*/ 1 h 90"/>
                <a:gd name="T26" fmla="*/ 4 w 136"/>
                <a:gd name="T27" fmla="*/ 3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90">
                  <a:moveTo>
                    <a:pt x="4" y="32"/>
                  </a:moveTo>
                  <a:cubicBezTo>
                    <a:pt x="0" y="51"/>
                    <a:pt x="2" y="67"/>
                    <a:pt x="9" y="69"/>
                  </a:cubicBezTo>
                  <a:cubicBezTo>
                    <a:pt x="13" y="70"/>
                    <a:pt x="18" y="64"/>
                    <a:pt x="23" y="55"/>
                  </a:cubicBezTo>
                  <a:cubicBezTo>
                    <a:pt x="42" y="62"/>
                    <a:pt x="42" y="62"/>
                    <a:pt x="42" y="62"/>
                  </a:cubicBezTo>
                  <a:cubicBezTo>
                    <a:pt x="43" y="71"/>
                    <a:pt x="45" y="77"/>
                    <a:pt x="49" y="77"/>
                  </a:cubicBezTo>
                  <a:cubicBezTo>
                    <a:pt x="53" y="78"/>
                    <a:pt x="57" y="75"/>
                    <a:pt x="61" y="68"/>
                  </a:cubicBezTo>
                  <a:cubicBezTo>
                    <a:pt x="123" y="90"/>
                    <a:pt x="123" y="90"/>
                    <a:pt x="123" y="90"/>
                  </a:cubicBezTo>
                  <a:cubicBezTo>
                    <a:pt x="136" y="29"/>
                    <a:pt x="136" y="29"/>
                    <a:pt x="136" y="29"/>
                  </a:cubicBezTo>
                  <a:cubicBezTo>
                    <a:pt x="71" y="23"/>
                    <a:pt x="71" y="23"/>
                    <a:pt x="71" y="23"/>
                  </a:cubicBezTo>
                  <a:cubicBezTo>
                    <a:pt x="70" y="16"/>
                    <a:pt x="67" y="11"/>
                    <a:pt x="64" y="10"/>
                  </a:cubicBezTo>
                  <a:cubicBezTo>
                    <a:pt x="60" y="9"/>
                    <a:pt x="55" y="14"/>
                    <a:pt x="51" y="21"/>
                  </a:cubicBezTo>
                  <a:cubicBezTo>
                    <a:pt x="30" y="19"/>
                    <a:pt x="30" y="19"/>
                    <a:pt x="30" y="19"/>
                  </a:cubicBezTo>
                  <a:cubicBezTo>
                    <a:pt x="30" y="9"/>
                    <a:pt x="28" y="2"/>
                    <a:pt x="23" y="1"/>
                  </a:cubicBezTo>
                  <a:cubicBezTo>
                    <a:pt x="17" y="0"/>
                    <a:pt x="8" y="14"/>
                    <a:pt x="4" y="3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76">
              <a:extLst>
                <a:ext uri="{FF2B5EF4-FFF2-40B4-BE49-F238E27FC236}">
                  <a16:creationId xmlns:a16="http://schemas.microsoft.com/office/drawing/2014/main" id="{D82CC0A4-D213-4B24-99C4-D1CA2A4B3638}"/>
                </a:ext>
              </a:extLst>
            </p:cNvPr>
            <p:cNvSpPr>
              <a:spLocks/>
            </p:cNvSpPr>
            <p:nvPr/>
          </p:nvSpPr>
          <p:spPr bwMode="auto">
            <a:xfrm>
              <a:off x="14082713" y="8078788"/>
              <a:ext cx="201613" cy="188913"/>
            </a:xfrm>
            <a:custGeom>
              <a:avLst/>
              <a:gdLst>
                <a:gd name="T0" fmla="*/ 89 w 145"/>
                <a:gd name="T1" fmla="*/ 30 h 135"/>
                <a:gd name="T2" fmla="*/ 64 w 145"/>
                <a:gd name="T3" fmla="*/ 40 h 135"/>
                <a:gd name="T4" fmla="*/ 45 w 145"/>
                <a:gd name="T5" fmla="*/ 34 h 135"/>
                <a:gd name="T6" fmla="*/ 42 w 145"/>
                <a:gd name="T7" fmla="*/ 50 h 135"/>
                <a:gd name="T8" fmla="*/ 0 w 145"/>
                <a:gd name="T9" fmla="*/ 67 h 135"/>
                <a:gd name="T10" fmla="*/ 44 w 145"/>
                <a:gd name="T11" fmla="*/ 135 h 135"/>
                <a:gd name="T12" fmla="*/ 77 w 145"/>
                <a:gd name="T13" fmla="*/ 104 h 135"/>
                <a:gd name="T14" fmla="*/ 93 w 145"/>
                <a:gd name="T15" fmla="*/ 108 h 135"/>
                <a:gd name="T16" fmla="*/ 95 w 145"/>
                <a:gd name="T17" fmla="*/ 88 h 135"/>
                <a:gd name="T18" fmla="*/ 115 w 145"/>
                <a:gd name="T19" fmla="*/ 69 h 135"/>
                <a:gd name="T20" fmla="*/ 138 w 145"/>
                <a:gd name="T21" fmla="*/ 79 h 135"/>
                <a:gd name="T22" fmla="*/ 127 w 145"/>
                <a:gd name="T23" fmla="*/ 33 h 135"/>
                <a:gd name="T24" fmla="*/ 90 w 145"/>
                <a:gd name="T25" fmla="*/ 5 h 135"/>
                <a:gd name="T26" fmla="*/ 89 w 145"/>
                <a:gd name="T27"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89" y="30"/>
                  </a:moveTo>
                  <a:cubicBezTo>
                    <a:pt x="64" y="40"/>
                    <a:pt x="64" y="40"/>
                    <a:pt x="64" y="40"/>
                  </a:cubicBezTo>
                  <a:cubicBezTo>
                    <a:pt x="56" y="34"/>
                    <a:pt x="49" y="31"/>
                    <a:pt x="45" y="34"/>
                  </a:cubicBezTo>
                  <a:cubicBezTo>
                    <a:pt x="42" y="36"/>
                    <a:pt x="41" y="42"/>
                    <a:pt x="42" y="50"/>
                  </a:cubicBezTo>
                  <a:cubicBezTo>
                    <a:pt x="0" y="67"/>
                    <a:pt x="0" y="67"/>
                    <a:pt x="0" y="67"/>
                  </a:cubicBezTo>
                  <a:cubicBezTo>
                    <a:pt x="44" y="135"/>
                    <a:pt x="44" y="135"/>
                    <a:pt x="44" y="135"/>
                  </a:cubicBezTo>
                  <a:cubicBezTo>
                    <a:pt x="77" y="104"/>
                    <a:pt x="77" y="104"/>
                    <a:pt x="77" y="104"/>
                  </a:cubicBezTo>
                  <a:cubicBezTo>
                    <a:pt x="84" y="108"/>
                    <a:pt x="89" y="110"/>
                    <a:pt x="93" y="108"/>
                  </a:cubicBezTo>
                  <a:cubicBezTo>
                    <a:pt x="97" y="105"/>
                    <a:pt x="97" y="98"/>
                    <a:pt x="95" y="88"/>
                  </a:cubicBezTo>
                  <a:cubicBezTo>
                    <a:pt x="115" y="69"/>
                    <a:pt x="115" y="69"/>
                    <a:pt x="115" y="69"/>
                  </a:cubicBezTo>
                  <a:cubicBezTo>
                    <a:pt x="124" y="78"/>
                    <a:pt x="133" y="83"/>
                    <a:pt x="138" y="79"/>
                  </a:cubicBezTo>
                  <a:cubicBezTo>
                    <a:pt x="145" y="75"/>
                    <a:pt x="140" y="54"/>
                    <a:pt x="127" y="33"/>
                  </a:cubicBezTo>
                  <a:cubicBezTo>
                    <a:pt x="114" y="13"/>
                    <a:pt x="97" y="0"/>
                    <a:pt x="90" y="5"/>
                  </a:cubicBezTo>
                  <a:cubicBezTo>
                    <a:pt x="85" y="8"/>
                    <a:pt x="85" y="18"/>
                    <a:pt x="89" y="3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77">
              <a:extLst>
                <a:ext uri="{FF2B5EF4-FFF2-40B4-BE49-F238E27FC236}">
                  <a16:creationId xmlns:a16="http://schemas.microsoft.com/office/drawing/2014/main" id="{B94CDCD9-1A2F-4186-9DA2-7CADD0047BBA}"/>
                </a:ext>
              </a:extLst>
            </p:cNvPr>
            <p:cNvSpPr>
              <a:spLocks/>
            </p:cNvSpPr>
            <p:nvPr/>
          </p:nvSpPr>
          <p:spPr bwMode="auto">
            <a:xfrm>
              <a:off x="13382625" y="7954963"/>
              <a:ext cx="836613" cy="923925"/>
            </a:xfrm>
            <a:custGeom>
              <a:avLst/>
              <a:gdLst>
                <a:gd name="T0" fmla="*/ 550 w 601"/>
                <a:gd name="T1" fmla="*/ 174 h 664"/>
                <a:gd name="T2" fmla="*/ 596 w 601"/>
                <a:gd name="T3" fmla="*/ 354 h 664"/>
                <a:gd name="T4" fmla="*/ 566 w 601"/>
                <a:gd name="T5" fmla="*/ 462 h 664"/>
                <a:gd name="T6" fmla="*/ 505 w 601"/>
                <a:gd name="T7" fmla="*/ 543 h 664"/>
                <a:gd name="T8" fmla="*/ 463 w 601"/>
                <a:gd name="T9" fmla="*/ 576 h 664"/>
                <a:gd name="T10" fmla="*/ 60 w 601"/>
                <a:gd name="T11" fmla="*/ 489 h 664"/>
                <a:gd name="T12" fmla="*/ 42 w 601"/>
                <a:gd name="T13" fmla="*/ 206 h 664"/>
                <a:gd name="T14" fmla="*/ 148 w 601"/>
                <a:gd name="T15" fmla="*/ 87 h 664"/>
                <a:gd name="T16" fmla="*/ 550 w 601"/>
                <a:gd name="T17" fmla="*/ 17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1" h="664">
                  <a:moveTo>
                    <a:pt x="550" y="174"/>
                  </a:moveTo>
                  <a:cubicBezTo>
                    <a:pt x="586" y="230"/>
                    <a:pt x="601" y="293"/>
                    <a:pt x="596" y="354"/>
                  </a:cubicBezTo>
                  <a:cubicBezTo>
                    <a:pt x="593" y="392"/>
                    <a:pt x="583" y="428"/>
                    <a:pt x="566" y="462"/>
                  </a:cubicBezTo>
                  <a:cubicBezTo>
                    <a:pt x="551" y="492"/>
                    <a:pt x="531" y="519"/>
                    <a:pt x="505" y="543"/>
                  </a:cubicBezTo>
                  <a:cubicBezTo>
                    <a:pt x="493" y="555"/>
                    <a:pt x="478" y="567"/>
                    <a:pt x="463" y="576"/>
                  </a:cubicBezTo>
                  <a:cubicBezTo>
                    <a:pt x="328" y="664"/>
                    <a:pt x="147" y="624"/>
                    <a:pt x="60" y="489"/>
                  </a:cubicBezTo>
                  <a:cubicBezTo>
                    <a:pt x="4" y="401"/>
                    <a:pt x="0" y="294"/>
                    <a:pt x="42" y="206"/>
                  </a:cubicBezTo>
                  <a:cubicBezTo>
                    <a:pt x="65" y="159"/>
                    <a:pt x="100" y="117"/>
                    <a:pt x="148" y="87"/>
                  </a:cubicBezTo>
                  <a:cubicBezTo>
                    <a:pt x="283" y="0"/>
                    <a:pt x="463" y="39"/>
                    <a:pt x="550" y="17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78">
              <a:extLst>
                <a:ext uri="{FF2B5EF4-FFF2-40B4-BE49-F238E27FC236}">
                  <a16:creationId xmlns:a16="http://schemas.microsoft.com/office/drawing/2014/main" id="{F72714FA-3F9A-4E39-8F00-255CDC576EE1}"/>
                </a:ext>
              </a:extLst>
            </p:cNvPr>
            <p:cNvSpPr>
              <a:spLocks/>
            </p:cNvSpPr>
            <p:nvPr/>
          </p:nvSpPr>
          <p:spPr bwMode="auto">
            <a:xfrm>
              <a:off x="13419138" y="7861300"/>
              <a:ext cx="236538" cy="279400"/>
            </a:xfrm>
            <a:custGeom>
              <a:avLst/>
              <a:gdLst>
                <a:gd name="T0" fmla="*/ 7 w 170"/>
                <a:gd name="T1" fmla="*/ 59 h 201"/>
                <a:gd name="T2" fmla="*/ 36 w 170"/>
                <a:gd name="T3" fmla="*/ 66 h 201"/>
                <a:gd name="T4" fmla="*/ 55 w 170"/>
                <a:gd name="T5" fmla="*/ 104 h 201"/>
                <a:gd name="T6" fmla="*/ 53 w 170"/>
                <a:gd name="T7" fmla="*/ 129 h 201"/>
                <a:gd name="T8" fmla="*/ 72 w 170"/>
                <a:gd name="T9" fmla="*/ 137 h 201"/>
                <a:gd name="T10" fmla="*/ 104 w 170"/>
                <a:gd name="T11" fmla="*/ 201 h 201"/>
                <a:gd name="T12" fmla="*/ 170 w 170"/>
                <a:gd name="T13" fmla="*/ 158 h 201"/>
                <a:gd name="T14" fmla="*/ 125 w 170"/>
                <a:gd name="T15" fmla="*/ 103 h 201"/>
                <a:gd name="T16" fmla="*/ 126 w 170"/>
                <a:gd name="T17" fmla="*/ 82 h 201"/>
                <a:gd name="T18" fmla="*/ 102 w 170"/>
                <a:gd name="T19" fmla="*/ 74 h 201"/>
                <a:gd name="T20" fmla="*/ 75 w 170"/>
                <a:gd name="T21" fmla="*/ 41 h 201"/>
                <a:gd name="T22" fmla="*/ 80 w 170"/>
                <a:gd name="T23" fmla="*/ 12 h 201"/>
                <a:gd name="T24" fmla="*/ 30 w 170"/>
                <a:gd name="T25" fmla="*/ 14 h 201"/>
                <a:gd name="T26" fmla="*/ 7 w 170"/>
                <a:gd name="T27" fmla="*/ 5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201">
                  <a:moveTo>
                    <a:pt x="7" y="59"/>
                  </a:moveTo>
                  <a:cubicBezTo>
                    <a:pt x="12" y="66"/>
                    <a:pt x="23" y="69"/>
                    <a:pt x="36" y="66"/>
                  </a:cubicBezTo>
                  <a:cubicBezTo>
                    <a:pt x="55" y="104"/>
                    <a:pt x="55" y="104"/>
                    <a:pt x="55" y="104"/>
                  </a:cubicBezTo>
                  <a:cubicBezTo>
                    <a:pt x="50" y="113"/>
                    <a:pt x="49" y="123"/>
                    <a:pt x="53" y="129"/>
                  </a:cubicBezTo>
                  <a:cubicBezTo>
                    <a:pt x="56" y="135"/>
                    <a:pt x="63" y="137"/>
                    <a:pt x="72" y="137"/>
                  </a:cubicBezTo>
                  <a:cubicBezTo>
                    <a:pt x="104" y="201"/>
                    <a:pt x="104" y="201"/>
                    <a:pt x="104" y="201"/>
                  </a:cubicBezTo>
                  <a:cubicBezTo>
                    <a:pt x="170" y="158"/>
                    <a:pt x="170" y="158"/>
                    <a:pt x="170" y="158"/>
                  </a:cubicBezTo>
                  <a:cubicBezTo>
                    <a:pt x="125" y="103"/>
                    <a:pt x="125" y="103"/>
                    <a:pt x="125" y="103"/>
                  </a:cubicBezTo>
                  <a:cubicBezTo>
                    <a:pt x="129" y="95"/>
                    <a:pt x="129" y="88"/>
                    <a:pt x="126" y="82"/>
                  </a:cubicBezTo>
                  <a:cubicBezTo>
                    <a:pt x="121" y="76"/>
                    <a:pt x="113" y="73"/>
                    <a:pt x="102" y="74"/>
                  </a:cubicBezTo>
                  <a:cubicBezTo>
                    <a:pt x="75" y="41"/>
                    <a:pt x="75" y="41"/>
                    <a:pt x="75" y="41"/>
                  </a:cubicBezTo>
                  <a:cubicBezTo>
                    <a:pt x="83" y="30"/>
                    <a:pt x="85" y="19"/>
                    <a:pt x="80" y="12"/>
                  </a:cubicBezTo>
                  <a:cubicBezTo>
                    <a:pt x="73" y="0"/>
                    <a:pt x="50" y="1"/>
                    <a:pt x="30" y="14"/>
                  </a:cubicBezTo>
                  <a:cubicBezTo>
                    <a:pt x="10" y="27"/>
                    <a:pt x="0" y="47"/>
                    <a:pt x="7" y="5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79">
              <a:extLst>
                <a:ext uri="{FF2B5EF4-FFF2-40B4-BE49-F238E27FC236}">
                  <a16:creationId xmlns:a16="http://schemas.microsoft.com/office/drawing/2014/main" id="{EA4A3D7E-3DB6-49F7-87C0-B1288266C90A}"/>
                </a:ext>
              </a:extLst>
            </p:cNvPr>
            <p:cNvSpPr>
              <a:spLocks/>
            </p:cNvSpPr>
            <p:nvPr/>
          </p:nvSpPr>
          <p:spPr bwMode="auto">
            <a:xfrm>
              <a:off x="13955713" y="8691563"/>
              <a:ext cx="195263" cy="211138"/>
            </a:xfrm>
            <a:custGeom>
              <a:avLst/>
              <a:gdLst>
                <a:gd name="T0" fmla="*/ 0 w 140"/>
                <a:gd name="T1" fmla="*/ 45 h 151"/>
                <a:gd name="T2" fmla="*/ 32 w 140"/>
                <a:gd name="T3" fmla="*/ 80 h 151"/>
                <a:gd name="T4" fmla="*/ 28 w 140"/>
                <a:gd name="T5" fmla="*/ 96 h 151"/>
                <a:gd name="T6" fmla="*/ 48 w 140"/>
                <a:gd name="T7" fmla="*/ 98 h 151"/>
                <a:gd name="T8" fmla="*/ 68 w 140"/>
                <a:gd name="T9" fmla="*/ 119 h 151"/>
                <a:gd name="T10" fmla="*/ 57 w 140"/>
                <a:gd name="T11" fmla="*/ 143 h 151"/>
                <a:gd name="T12" fmla="*/ 105 w 140"/>
                <a:gd name="T13" fmla="*/ 132 h 151"/>
                <a:gd name="T14" fmla="*/ 135 w 140"/>
                <a:gd name="T15" fmla="*/ 93 h 151"/>
                <a:gd name="T16" fmla="*/ 109 w 140"/>
                <a:gd name="T17" fmla="*/ 93 h 151"/>
                <a:gd name="T18" fmla="*/ 98 w 140"/>
                <a:gd name="T19" fmla="*/ 66 h 151"/>
                <a:gd name="T20" fmla="*/ 105 w 140"/>
                <a:gd name="T21" fmla="*/ 47 h 151"/>
                <a:gd name="T22" fmla="*/ 88 w 140"/>
                <a:gd name="T23" fmla="*/ 44 h 151"/>
                <a:gd name="T24" fmla="*/ 70 w 140"/>
                <a:gd name="T25" fmla="*/ 0 h 151"/>
                <a:gd name="T26" fmla="*/ 0 w 140"/>
                <a:gd name="T27" fmla="*/ 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51">
                  <a:moveTo>
                    <a:pt x="0" y="45"/>
                  </a:moveTo>
                  <a:cubicBezTo>
                    <a:pt x="32" y="80"/>
                    <a:pt x="32" y="80"/>
                    <a:pt x="32" y="80"/>
                  </a:cubicBezTo>
                  <a:cubicBezTo>
                    <a:pt x="27" y="87"/>
                    <a:pt x="25" y="93"/>
                    <a:pt x="28" y="96"/>
                  </a:cubicBezTo>
                  <a:cubicBezTo>
                    <a:pt x="30" y="101"/>
                    <a:pt x="38" y="101"/>
                    <a:pt x="48" y="98"/>
                  </a:cubicBezTo>
                  <a:cubicBezTo>
                    <a:pt x="68" y="119"/>
                    <a:pt x="68" y="119"/>
                    <a:pt x="68" y="119"/>
                  </a:cubicBezTo>
                  <a:cubicBezTo>
                    <a:pt x="59" y="129"/>
                    <a:pt x="54" y="138"/>
                    <a:pt x="57" y="143"/>
                  </a:cubicBezTo>
                  <a:cubicBezTo>
                    <a:pt x="62" y="151"/>
                    <a:pt x="84" y="146"/>
                    <a:pt x="105" y="132"/>
                  </a:cubicBezTo>
                  <a:cubicBezTo>
                    <a:pt x="127" y="118"/>
                    <a:pt x="140" y="101"/>
                    <a:pt x="135" y="93"/>
                  </a:cubicBezTo>
                  <a:cubicBezTo>
                    <a:pt x="132" y="88"/>
                    <a:pt x="122" y="88"/>
                    <a:pt x="109" y="93"/>
                  </a:cubicBezTo>
                  <a:cubicBezTo>
                    <a:pt x="98" y="66"/>
                    <a:pt x="98" y="66"/>
                    <a:pt x="98" y="66"/>
                  </a:cubicBezTo>
                  <a:cubicBezTo>
                    <a:pt x="105" y="58"/>
                    <a:pt x="108" y="51"/>
                    <a:pt x="105" y="47"/>
                  </a:cubicBezTo>
                  <a:cubicBezTo>
                    <a:pt x="102" y="43"/>
                    <a:pt x="96" y="42"/>
                    <a:pt x="88" y="44"/>
                  </a:cubicBezTo>
                  <a:cubicBezTo>
                    <a:pt x="70" y="0"/>
                    <a:pt x="70" y="0"/>
                    <a:pt x="70" y="0"/>
                  </a:cubicBezTo>
                  <a:lnTo>
                    <a:pt x="0" y="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80">
              <a:extLst>
                <a:ext uri="{FF2B5EF4-FFF2-40B4-BE49-F238E27FC236}">
                  <a16:creationId xmlns:a16="http://schemas.microsoft.com/office/drawing/2014/main" id="{AA6129F1-E4B7-49FD-B266-9C48F855CD40}"/>
                </a:ext>
              </a:extLst>
            </p:cNvPr>
            <p:cNvSpPr>
              <a:spLocks/>
            </p:cNvSpPr>
            <p:nvPr/>
          </p:nvSpPr>
          <p:spPr bwMode="auto">
            <a:xfrm>
              <a:off x="13835063" y="7905750"/>
              <a:ext cx="133350" cy="165100"/>
            </a:xfrm>
            <a:custGeom>
              <a:avLst/>
              <a:gdLst>
                <a:gd name="T0" fmla="*/ 17 w 95"/>
                <a:gd name="T1" fmla="*/ 10 h 119"/>
                <a:gd name="T2" fmla="*/ 32 w 95"/>
                <a:gd name="T3" fmla="*/ 26 h 119"/>
                <a:gd name="T4" fmla="*/ 23 w 95"/>
                <a:gd name="T5" fmla="*/ 48 h 119"/>
                <a:gd name="T6" fmla="*/ 7 w 95"/>
                <a:gd name="T7" fmla="*/ 56 h 119"/>
                <a:gd name="T8" fmla="*/ 15 w 95"/>
                <a:gd name="T9" fmla="*/ 67 h 119"/>
                <a:gd name="T10" fmla="*/ 0 w 95"/>
                <a:gd name="T11" fmla="*/ 104 h 119"/>
                <a:gd name="T12" fmla="*/ 69 w 95"/>
                <a:gd name="T13" fmla="*/ 119 h 119"/>
                <a:gd name="T14" fmla="*/ 71 w 95"/>
                <a:gd name="T15" fmla="*/ 79 h 119"/>
                <a:gd name="T16" fmla="*/ 83 w 95"/>
                <a:gd name="T17" fmla="*/ 72 h 119"/>
                <a:gd name="T18" fmla="*/ 72 w 95"/>
                <a:gd name="T19" fmla="*/ 59 h 119"/>
                <a:gd name="T20" fmla="*/ 73 w 95"/>
                <a:gd name="T21" fmla="*/ 34 h 119"/>
                <a:gd name="T22" fmla="*/ 93 w 95"/>
                <a:gd name="T23" fmla="*/ 27 h 119"/>
                <a:gd name="T24" fmla="*/ 58 w 95"/>
                <a:gd name="T25" fmla="*/ 4 h 119"/>
                <a:gd name="T26" fmla="*/ 17 w 95"/>
                <a:gd name="T27" fmla="*/ 1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19">
                  <a:moveTo>
                    <a:pt x="17" y="10"/>
                  </a:moveTo>
                  <a:cubicBezTo>
                    <a:pt x="16" y="15"/>
                    <a:pt x="22" y="21"/>
                    <a:pt x="32" y="26"/>
                  </a:cubicBezTo>
                  <a:cubicBezTo>
                    <a:pt x="23" y="48"/>
                    <a:pt x="23" y="48"/>
                    <a:pt x="23" y="48"/>
                  </a:cubicBezTo>
                  <a:cubicBezTo>
                    <a:pt x="14" y="49"/>
                    <a:pt x="8" y="52"/>
                    <a:pt x="7" y="56"/>
                  </a:cubicBezTo>
                  <a:cubicBezTo>
                    <a:pt x="6" y="59"/>
                    <a:pt x="10" y="64"/>
                    <a:pt x="15" y="67"/>
                  </a:cubicBezTo>
                  <a:cubicBezTo>
                    <a:pt x="0" y="104"/>
                    <a:pt x="0" y="104"/>
                    <a:pt x="0" y="104"/>
                  </a:cubicBezTo>
                  <a:cubicBezTo>
                    <a:pt x="69" y="119"/>
                    <a:pt x="69" y="119"/>
                    <a:pt x="69" y="119"/>
                  </a:cubicBezTo>
                  <a:cubicBezTo>
                    <a:pt x="71" y="79"/>
                    <a:pt x="71" y="79"/>
                    <a:pt x="71" y="79"/>
                  </a:cubicBezTo>
                  <a:cubicBezTo>
                    <a:pt x="78" y="78"/>
                    <a:pt x="82" y="76"/>
                    <a:pt x="83" y="72"/>
                  </a:cubicBezTo>
                  <a:cubicBezTo>
                    <a:pt x="84" y="68"/>
                    <a:pt x="79" y="63"/>
                    <a:pt x="72" y="59"/>
                  </a:cubicBezTo>
                  <a:cubicBezTo>
                    <a:pt x="73" y="34"/>
                    <a:pt x="73" y="34"/>
                    <a:pt x="73" y="34"/>
                  </a:cubicBezTo>
                  <a:cubicBezTo>
                    <a:pt x="84" y="34"/>
                    <a:pt x="92" y="32"/>
                    <a:pt x="93" y="27"/>
                  </a:cubicBezTo>
                  <a:cubicBezTo>
                    <a:pt x="95" y="19"/>
                    <a:pt x="79" y="9"/>
                    <a:pt x="58" y="4"/>
                  </a:cubicBezTo>
                  <a:cubicBezTo>
                    <a:pt x="37" y="0"/>
                    <a:pt x="19" y="2"/>
                    <a:pt x="17" y="1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81">
              <a:extLst>
                <a:ext uri="{FF2B5EF4-FFF2-40B4-BE49-F238E27FC236}">
                  <a16:creationId xmlns:a16="http://schemas.microsoft.com/office/drawing/2014/main" id="{57719B00-463B-44F8-B3BA-F8A7678C6D21}"/>
                </a:ext>
              </a:extLst>
            </p:cNvPr>
            <p:cNvSpPr>
              <a:spLocks/>
            </p:cNvSpPr>
            <p:nvPr/>
          </p:nvSpPr>
          <p:spPr bwMode="auto">
            <a:xfrm>
              <a:off x="13650913" y="8763000"/>
              <a:ext cx="125413" cy="158750"/>
            </a:xfrm>
            <a:custGeom>
              <a:avLst/>
              <a:gdLst>
                <a:gd name="T0" fmla="*/ 24 w 90"/>
                <a:gd name="T1" fmla="*/ 0 h 114"/>
                <a:gd name="T2" fmla="*/ 22 w 90"/>
                <a:gd name="T3" fmla="*/ 38 h 114"/>
                <a:gd name="T4" fmla="*/ 11 w 90"/>
                <a:gd name="T5" fmla="*/ 45 h 114"/>
                <a:gd name="T6" fmla="*/ 22 w 90"/>
                <a:gd name="T7" fmla="*/ 58 h 114"/>
                <a:gd name="T8" fmla="*/ 21 w 90"/>
                <a:gd name="T9" fmla="*/ 81 h 114"/>
                <a:gd name="T10" fmla="*/ 1 w 90"/>
                <a:gd name="T11" fmla="*/ 88 h 114"/>
                <a:gd name="T12" fmla="*/ 35 w 90"/>
                <a:gd name="T13" fmla="*/ 109 h 114"/>
                <a:gd name="T14" fmla="*/ 74 w 90"/>
                <a:gd name="T15" fmla="*/ 104 h 114"/>
                <a:gd name="T16" fmla="*/ 59 w 90"/>
                <a:gd name="T17" fmla="*/ 89 h 114"/>
                <a:gd name="T18" fmla="*/ 68 w 90"/>
                <a:gd name="T19" fmla="*/ 68 h 114"/>
                <a:gd name="T20" fmla="*/ 83 w 90"/>
                <a:gd name="T21" fmla="*/ 60 h 114"/>
                <a:gd name="T22" fmla="*/ 75 w 90"/>
                <a:gd name="T23" fmla="*/ 50 h 114"/>
                <a:gd name="T24" fmla="*/ 90 w 90"/>
                <a:gd name="T25" fmla="*/ 14 h 114"/>
                <a:gd name="T26" fmla="*/ 24 w 90"/>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14">
                  <a:moveTo>
                    <a:pt x="24" y="0"/>
                  </a:moveTo>
                  <a:cubicBezTo>
                    <a:pt x="22" y="38"/>
                    <a:pt x="22" y="38"/>
                    <a:pt x="22" y="38"/>
                  </a:cubicBezTo>
                  <a:cubicBezTo>
                    <a:pt x="16" y="39"/>
                    <a:pt x="12" y="41"/>
                    <a:pt x="11" y="45"/>
                  </a:cubicBezTo>
                  <a:cubicBezTo>
                    <a:pt x="10" y="49"/>
                    <a:pt x="14" y="54"/>
                    <a:pt x="22" y="58"/>
                  </a:cubicBezTo>
                  <a:cubicBezTo>
                    <a:pt x="21" y="81"/>
                    <a:pt x="21" y="81"/>
                    <a:pt x="21" y="81"/>
                  </a:cubicBezTo>
                  <a:cubicBezTo>
                    <a:pt x="10" y="81"/>
                    <a:pt x="2" y="83"/>
                    <a:pt x="1" y="88"/>
                  </a:cubicBezTo>
                  <a:cubicBezTo>
                    <a:pt x="0" y="95"/>
                    <a:pt x="15" y="105"/>
                    <a:pt x="35" y="109"/>
                  </a:cubicBezTo>
                  <a:cubicBezTo>
                    <a:pt x="55" y="114"/>
                    <a:pt x="72" y="111"/>
                    <a:pt x="74" y="104"/>
                  </a:cubicBezTo>
                  <a:cubicBezTo>
                    <a:pt x="75" y="99"/>
                    <a:pt x="69" y="94"/>
                    <a:pt x="59" y="89"/>
                  </a:cubicBezTo>
                  <a:cubicBezTo>
                    <a:pt x="68" y="68"/>
                    <a:pt x="68" y="68"/>
                    <a:pt x="68" y="68"/>
                  </a:cubicBezTo>
                  <a:cubicBezTo>
                    <a:pt x="76" y="67"/>
                    <a:pt x="82" y="64"/>
                    <a:pt x="83" y="60"/>
                  </a:cubicBezTo>
                  <a:cubicBezTo>
                    <a:pt x="84" y="57"/>
                    <a:pt x="81" y="53"/>
                    <a:pt x="75" y="50"/>
                  </a:cubicBezTo>
                  <a:cubicBezTo>
                    <a:pt x="90" y="14"/>
                    <a:pt x="90" y="14"/>
                    <a:pt x="90" y="14"/>
                  </a:cubicBezTo>
                  <a:lnTo>
                    <a:pt x="24"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82">
              <a:extLst>
                <a:ext uri="{FF2B5EF4-FFF2-40B4-BE49-F238E27FC236}">
                  <a16:creationId xmlns:a16="http://schemas.microsoft.com/office/drawing/2014/main" id="{1C9D6F0F-3E35-4A75-9EA7-F112465BD52C}"/>
                </a:ext>
              </a:extLst>
            </p:cNvPr>
            <p:cNvSpPr>
              <a:spLocks/>
            </p:cNvSpPr>
            <p:nvPr/>
          </p:nvSpPr>
          <p:spPr bwMode="auto">
            <a:xfrm>
              <a:off x="13249275" y="8543925"/>
              <a:ext cx="295275" cy="276225"/>
            </a:xfrm>
            <a:custGeom>
              <a:avLst/>
              <a:gdLst>
                <a:gd name="T0" fmla="*/ 74 w 212"/>
                <a:gd name="T1" fmla="*/ 69 h 198"/>
                <a:gd name="T2" fmla="*/ 44 w 212"/>
                <a:gd name="T3" fmla="*/ 97 h 198"/>
                <a:gd name="T4" fmla="*/ 11 w 212"/>
                <a:gd name="T5" fmla="*/ 82 h 198"/>
                <a:gd name="T6" fmla="*/ 26 w 212"/>
                <a:gd name="T7" fmla="*/ 149 h 198"/>
                <a:gd name="T8" fmla="*/ 81 w 212"/>
                <a:gd name="T9" fmla="*/ 191 h 198"/>
                <a:gd name="T10" fmla="*/ 81 w 212"/>
                <a:gd name="T11" fmla="*/ 155 h 198"/>
                <a:gd name="T12" fmla="*/ 119 w 212"/>
                <a:gd name="T13" fmla="*/ 139 h 198"/>
                <a:gd name="T14" fmla="*/ 146 w 212"/>
                <a:gd name="T15" fmla="*/ 149 h 198"/>
                <a:gd name="T16" fmla="*/ 151 w 212"/>
                <a:gd name="T17" fmla="*/ 126 h 198"/>
                <a:gd name="T18" fmla="*/ 212 w 212"/>
                <a:gd name="T19" fmla="*/ 100 h 198"/>
                <a:gd name="T20" fmla="*/ 148 w 212"/>
                <a:gd name="T21" fmla="*/ 0 h 198"/>
                <a:gd name="T22" fmla="*/ 99 w 212"/>
                <a:gd name="T23" fmla="*/ 46 h 198"/>
                <a:gd name="T24" fmla="*/ 77 w 212"/>
                <a:gd name="T25" fmla="*/ 40 h 198"/>
                <a:gd name="T26" fmla="*/ 74 w 212"/>
                <a:gd name="T27" fmla="*/ 6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198">
                  <a:moveTo>
                    <a:pt x="74" y="69"/>
                  </a:moveTo>
                  <a:cubicBezTo>
                    <a:pt x="44" y="97"/>
                    <a:pt x="44" y="97"/>
                    <a:pt x="44" y="97"/>
                  </a:cubicBezTo>
                  <a:cubicBezTo>
                    <a:pt x="31" y="83"/>
                    <a:pt x="18" y="77"/>
                    <a:pt x="11" y="82"/>
                  </a:cubicBezTo>
                  <a:cubicBezTo>
                    <a:pt x="0" y="89"/>
                    <a:pt x="6" y="119"/>
                    <a:pt x="26" y="149"/>
                  </a:cubicBezTo>
                  <a:cubicBezTo>
                    <a:pt x="45" y="180"/>
                    <a:pt x="70" y="198"/>
                    <a:pt x="81" y="191"/>
                  </a:cubicBezTo>
                  <a:cubicBezTo>
                    <a:pt x="88" y="187"/>
                    <a:pt x="88" y="172"/>
                    <a:pt x="81" y="155"/>
                  </a:cubicBezTo>
                  <a:cubicBezTo>
                    <a:pt x="119" y="139"/>
                    <a:pt x="119" y="139"/>
                    <a:pt x="119" y="139"/>
                  </a:cubicBezTo>
                  <a:cubicBezTo>
                    <a:pt x="130" y="149"/>
                    <a:pt x="140" y="153"/>
                    <a:pt x="146" y="149"/>
                  </a:cubicBezTo>
                  <a:cubicBezTo>
                    <a:pt x="152" y="145"/>
                    <a:pt x="153" y="137"/>
                    <a:pt x="151" y="126"/>
                  </a:cubicBezTo>
                  <a:cubicBezTo>
                    <a:pt x="212" y="100"/>
                    <a:pt x="212" y="100"/>
                    <a:pt x="212" y="100"/>
                  </a:cubicBezTo>
                  <a:cubicBezTo>
                    <a:pt x="148" y="0"/>
                    <a:pt x="148" y="0"/>
                    <a:pt x="148" y="0"/>
                  </a:cubicBezTo>
                  <a:cubicBezTo>
                    <a:pt x="99" y="46"/>
                    <a:pt x="99" y="46"/>
                    <a:pt x="99" y="46"/>
                  </a:cubicBezTo>
                  <a:cubicBezTo>
                    <a:pt x="90" y="39"/>
                    <a:pt x="82" y="37"/>
                    <a:pt x="77" y="40"/>
                  </a:cubicBezTo>
                  <a:cubicBezTo>
                    <a:pt x="70" y="44"/>
                    <a:pt x="70" y="55"/>
                    <a:pt x="74" y="6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83">
              <a:extLst>
                <a:ext uri="{FF2B5EF4-FFF2-40B4-BE49-F238E27FC236}">
                  <a16:creationId xmlns:a16="http://schemas.microsoft.com/office/drawing/2014/main" id="{729037BD-53A9-4782-B3C9-F8E0651A8664}"/>
                </a:ext>
              </a:extLst>
            </p:cNvPr>
            <p:cNvSpPr>
              <a:spLocks/>
            </p:cNvSpPr>
            <p:nvPr/>
          </p:nvSpPr>
          <p:spPr bwMode="auto">
            <a:xfrm>
              <a:off x="13550900" y="8248650"/>
              <a:ext cx="271463" cy="271463"/>
            </a:xfrm>
            <a:custGeom>
              <a:avLst/>
              <a:gdLst>
                <a:gd name="T0" fmla="*/ 168 w 194"/>
                <a:gd name="T1" fmla="*/ 51 h 195"/>
                <a:gd name="T2" fmla="*/ 143 w 194"/>
                <a:gd name="T3" fmla="*/ 169 h 195"/>
                <a:gd name="T4" fmla="*/ 25 w 194"/>
                <a:gd name="T5" fmla="*/ 143 h 195"/>
                <a:gd name="T6" fmla="*/ 51 w 194"/>
                <a:gd name="T7" fmla="*/ 26 h 195"/>
                <a:gd name="T8" fmla="*/ 168 w 194"/>
                <a:gd name="T9" fmla="*/ 51 h 195"/>
              </a:gdLst>
              <a:ahLst/>
              <a:cxnLst>
                <a:cxn ang="0">
                  <a:pos x="T0" y="T1"/>
                </a:cxn>
                <a:cxn ang="0">
                  <a:pos x="T2" y="T3"/>
                </a:cxn>
                <a:cxn ang="0">
                  <a:pos x="T4" y="T5"/>
                </a:cxn>
                <a:cxn ang="0">
                  <a:pos x="T6" y="T7"/>
                </a:cxn>
                <a:cxn ang="0">
                  <a:pos x="T8" y="T9"/>
                </a:cxn>
              </a:cxnLst>
              <a:rect l="0" t="0" r="r" b="b"/>
              <a:pathLst>
                <a:path w="194" h="195">
                  <a:moveTo>
                    <a:pt x="168" y="51"/>
                  </a:moveTo>
                  <a:cubicBezTo>
                    <a:pt x="194" y="91"/>
                    <a:pt x="182" y="144"/>
                    <a:pt x="143" y="169"/>
                  </a:cubicBezTo>
                  <a:cubicBezTo>
                    <a:pt x="103" y="195"/>
                    <a:pt x="51" y="183"/>
                    <a:pt x="25" y="143"/>
                  </a:cubicBezTo>
                  <a:cubicBezTo>
                    <a:pt x="0" y="104"/>
                    <a:pt x="11" y="51"/>
                    <a:pt x="51" y="26"/>
                  </a:cubicBezTo>
                  <a:cubicBezTo>
                    <a:pt x="90" y="0"/>
                    <a:pt x="143" y="12"/>
                    <a:pt x="168" y="5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84">
              <a:extLst>
                <a:ext uri="{FF2B5EF4-FFF2-40B4-BE49-F238E27FC236}">
                  <a16:creationId xmlns:a16="http://schemas.microsoft.com/office/drawing/2014/main" id="{A5D838C4-D5EE-4853-8657-E55466510FB6}"/>
                </a:ext>
              </a:extLst>
            </p:cNvPr>
            <p:cNvSpPr>
              <a:spLocks/>
            </p:cNvSpPr>
            <p:nvPr/>
          </p:nvSpPr>
          <p:spPr bwMode="auto">
            <a:xfrm>
              <a:off x="13911263" y="8270875"/>
              <a:ext cx="200025" cy="201613"/>
            </a:xfrm>
            <a:custGeom>
              <a:avLst/>
              <a:gdLst>
                <a:gd name="T0" fmla="*/ 125 w 144"/>
                <a:gd name="T1" fmla="*/ 38 h 144"/>
                <a:gd name="T2" fmla="*/ 106 w 144"/>
                <a:gd name="T3" fmla="*/ 125 h 144"/>
                <a:gd name="T4" fmla="*/ 19 w 144"/>
                <a:gd name="T5" fmla="*/ 106 h 144"/>
                <a:gd name="T6" fmla="*/ 38 w 144"/>
                <a:gd name="T7" fmla="*/ 19 h 144"/>
                <a:gd name="T8" fmla="*/ 125 w 144"/>
                <a:gd name="T9" fmla="*/ 38 h 144"/>
              </a:gdLst>
              <a:ahLst/>
              <a:cxnLst>
                <a:cxn ang="0">
                  <a:pos x="T0" y="T1"/>
                </a:cxn>
                <a:cxn ang="0">
                  <a:pos x="T2" y="T3"/>
                </a:cxn>
                <a:cxn ang="0">
                  <a:pos x="T4" y="T5"/>
                </a:cxn>
                <a:cxn ang="0">
                  <a:pos x="T6" y="T7"/>
                </a:cxn>
                <a:cxn ang="0">
                  <a:pos x="T8" y="T9"/>
                </a:cxn>
              </a:cxnLst>
              <a:rect l="0" t="0" r="r" b="b"/>
              <a:pathLst>
                <a:path w="144" h="144">
                  <a:moveTo>
                    <a:pt x="125" y="38"/>
                  </a:moveTo>
                  <a:cubicBezTo>
                    <a:pt x="144" y="67"/>
                    <a:pt x="135" y="106"/>
                    <a:pt x="106" y="125"/>
                  </a:cubicBezTo>
                  <a:cubicBezTo>
                    <a:pt x="77" y="144"/>
                    <a:pt x="38" y="135"/>
                    <a:pt x="19" y="106"/>
                  </a:cubicBezTo>
                  <a:cubicBezTo>
                    <a:pt x="0" y="77"/>
                    <a:pt x="9" y="38"/>
                    <a:pt x="38" y="19"/>
                  </a:cubicBezTo>
                  <a:cubicBezTo>
                    <a:pt x="67" y="0"/>
                    <a:pt x="106" y="9"/>
                    <a:pt x="125"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85">
              <a:extLst>
                <a:ext uri="{FF2B5EF4-FFF2-40B4-BE49-F238E27FC236}">
                  <a16:creationId xmlns:a16="http://schemas.microsoft.com/office/drawing/2014/main" id="{41F92458-6D49-4A21-A87F-698C1FEE656E}"/>
                </a:ext>
              </a:extLst>
            </p:cNvPr>
            <p:cNvSpPr>
              <a:spLocks/>
            </p:cNvSpPr>
            <p:nvPr/>
          </p:nvSpPr>
          <p:spPr bwMode="auto">
            <a:xfrm>
              <a:off x="13749338" y="8593138"/>
              <a:ext cx="101600" cy="101600"/>
            </a:xfrm>
            <a:custGeom>
              <a:avLst/>
              <a:gdLst>
                <a:gd name="T0" fmla="*/ 63 w 73"/>
                <a:gd name="T1" fmla="*/ 19 h 73"/>
                <a:gd name="T2" fmla="*/ 54 w 73"/>
                <a:gd name="T3" fmla="*/ 63 h 73"/>
                <a:gd name="T4" fmla="*/ 9 w 73"/>
                <a:gd name="T5" fmla="*/ 53 h 73"/>
                <a:gd name="T6" fmla="*/ 19 w 73"/>
                <a:gd name="T7" fmla="*/ 9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8" y="53"/>
                    <a:pt x="54" y="63"/>
                  </a:cubicBezTo>
                  <a:cubicBezTo>
                    <a:pt x="39" y="73"/>
                    <a:pt x="19" y="68"/>
                    <a:pt x="9" y="53"/>
                  </a:cubicBezTo>
                  <a:cubicBezTo>
                    <a:pt x="0" y="39"/>
                    <a:pt x="4" y="19"/>
                    <a:pt x="19" y="9"/>
                  </a:cubicBezTo>
                  <a:cubicBezTo>
                    <a:pt x="34" y="0"/>
                    <a:pt x="54" y="4"/>
                    <a:pt x="63" y="1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86">
              <a:extLst>
                <a:ext uri="{FF2B5EF4-FFF2-40B4-BE49-F238E27FC236}">
                  <a16:creationId xmlns:a16="http://schemas.microsoft.com/office/drawing/2014/main" id="{7BC32440-37DD-4598-9705-FE48FC021A0E}"/>
                </a:ext>
              </a:extLst>
            </p:cNvPr>
            <p:cNvSpPr>
              <a:spLocks/>
            </p:cNvSpPr>
            <p:nvPr/>
          </p:nvSpPr>
          <p:spPr bwMode="auto">
            <a:xfrm>
              <a:off x="14143038" y="8448675"/>
              <a:ext cx="68263" cy="149225"/>
            </a:xfrm>
            <a:custGeom>
              <a:avLst/>
              <a:gdLst>
                <a:gd name="T0" fmla="*/ 49 w 49"/>
                <a:gd name="T1" fmla="*/ 0 h 108"/>
                <a:gd name="T2" fmla="*/ 19 w 49"/>
                <a:gd name="T3" fmla="*/ 108 h 108"/>
                <a:gd name="T4" fmla="*/ 0 w 49"/>
                <a:gd name="T5" fmla="*/ 84 h 108"/>
                <a:gd name="T6" fmla="*/ 19 w 49"/>
                <a:gd name="T7" fmla="*/ 4 h 108"/>
                <a:gd name="T8" fmla="*/ 49 w 49"/>
                <a:gd name="T9" fmla="*/ 0 h 108"/>
              </a:gdLst>
              <a:ahLst/>
              <a:cxnLst>
                <a:cxn ang="0">
                  <a:pos x="T0" y="T1"/>
                </a:cxn>
                <a:cxn ang="0">
                  <a:pos x="T2" y="T3"/>
                </a:cxn>
                <a:cxn ang="0">
                  <a:pos x="T4" y="T5"/>
                </a:cxn>
                <a:cxn ang="0">
                  <a:pos x="T6" y="T7"/>
                </a:cxn>
                <a:cxn ang="0">
                  <a:pos x="T8" y="T9"/>
                </a:cxn>
              </a:cxnLst>
              <a:rect l="0" t="0" r="r" b="b"/>
              <a:pathLst>
                <a:path w="49" h="108">
                  <a:moveTo>
                    <a:pt x="49" y="0"/>
                  </a:moveTo>
                  <a:cubicBezTo>
                    <a:pt x="46" y="38"/>
                    <a:pt x="36" y="74"/>
                    <a:pt x="19" y="108"/>
                  </a:cubicBezTo>
                  <a:cubicBezTo>
                    <a:pt x="0" y="84"/>
                    <a:pt x="0" y="84"/>
                    <a:pt x="0" y="84"/>
                  </a:cubicBezTo>
                  <a:cubicBezTo>
                    <a:pt x="19" y="4"/>
                    <a:pt x="19" y="4"/>
                    <a:pt x="19" y="4"/>
                  </a:cubicBezTo>
                  <a:lnTo>
                    <a:pt x="49"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87">
              <a:extLst>
                <a:ext uri="{FF2B5EF4-FFF2-40B4-BE49-F238E27FC236}">
                  <a16:creationId xmlns:a16="http://schemas.microsoft.com/office/drawing/2014/main" id="{6A9C7118-FD05-4B0B-93A7-8F25605AE128}"/>
                </a:ext>
              </a:extLst>
            </p:cNvPr>
            <p:cNvSpPr>
              <a:spLocks/>
            </p:cNvSpPr>
            <p:nvPr/>
          </p:nvSpPr>
          <p:spPr bwMode="auto">
            <a:xfrm>
              <a:off x="14143038" y="8455025"/>
              <a:ext cx="311150" cy="177800"/>
            </a:xfrm>
            <a:custGeom>
              <a:avLst/>
              <a:gdLst>
                <a:gd name="T0" fmla="*/ 17 w 223"/>
                <a:gd name="T1" fmla="*/ 0 h 128"/>
                <a:gd name="T2" fmla="*/ 0 w 223"/>
                <a:gd name="T3" fmla="*/ 79 h 128"/>
                <a:gd name="T4" fmla="*/ 79 w 223"/>
                <a:gd name="T5" fmla="*/ 87 h 128"/>
                <a:gd name="T6" fmla="*/ 93 w 223"/>
                <a:gd name="T7" fmla="*/ 99 h 128"/>
                <a:gd name="T8" fmla="*/ 114 w 223"/>
                <a:gd name="T9" fmla="*/ 91 h 128"/>
                <a:gd name="T10" fmla="*/ 162 w 223"/>
                <a:gd name="T11" fmla="*/ 97 h 128"/>
                <a:gd name="T12" fmla="*/ 180 w 223"/>
                <a:gd name="T13" fmla="*/ 125 h 128"/>
                <a:gd name="T14" fmla="*/ 217 w 223"/>
                <a:gd name="T15" fmla="*/ 85 h 128"/>
                <a:gd name="T16" fmla="*/ 200 w 223"/>
                <a:gd name="T17" fmla="*/ 33 h 128"/>
                <a:gd name="T18" fmla="*/ 172 w 223"/>
                <a:gd name="T19" fmla="*/ 51 h 128"/>
                <a:gd name="T20" fmla="*/ 126 w 223"/>
                <a:gd name="T21" fmla="*/ 36 h 128"/>
                <a:gd name="T22" fmla="*/ 110 w 223"/>
                <a:gd name="T23" fmla="*/ 20 h 128"/>
                <a:gd name="T24" fmla="*/ 93 w 223"/>
                <a:gd name="T25" fmla="*/ 25 h 128"/>
                <a:gd name="T26" fmla="*/ 17 w 223"/>
                <a:gd name="T2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28">
                  <a:moveTo>
                    <a:pt x="17" y="0"/>
                  </a:moveTo>
                  <a:cubicBezTo>
                    <a:pt x="0" y="79"/>
                    <a:pt x="0" y="79"/>
                    <a:pt x="0" y="79"/>
                  </a:cubicBezTo>
                  <a:cubicBezTo>
                    <a:pt x="79" y="87"/>
                    <a:pt x="79" y="87"/>
                    <a:pt x="79" y="87"/>
                  </a:cubicBezTo>
                  <a:cubicBezTo>
                    <a:pt x="82" y="93"/>
                    <a:pt x="87" y="97"/>
                    <a:pt x="93" y="99"/>
                  </a:cubicBezTo>
                  <a:cubicBezTo>
                    <a:pt x="100" y="100"/>
                    <a:pt x="108" y="97"/>
                    <a:pt x="114" y="91"/>
                  </a:cubicBezTo>
                  <a:cubicBezTo>
                    <a:pt x="162" y="97"/>
                    <a:pt x="162" y="97"/>
                    <a:pt x="162" y="97"/>
                  </a:cubicBezTo>
                  <a:cubicBezTo>
                    <a:pt x="164" y="111"/>
                    <a:pt x="170" y="122"/>
                    <a:pt x="180" y="125"/>
                  </a:cubicBezTo>
                  <a:cubicBezTo>
                    <a:pt x="195" y="128"/>
                    <a:pt x="212" y="110"/>
                    <a:pt x="217" y="85"/>
                  </a:cubicBezTo>
                  <a:cubicBezTo>
                    <a:pt x="223" y="59"/>
                    <a:pt x="215" y="36"/>
                    <a:pt x="200" y="33"/>
                  </a:cubicBezTo>
                  <a:cubicBezTo>
                    <a:pt x="190" y="31"/>
                    <a:pt x="180" y="38"/>
                    <a:pt x="172" y="51"/>
                  </a:cubicBezTo>
                  <a:cubicBezTo>
                    <a:pt x="126" y="36"/>
                    <a:pt x="126" y="36"/>
                    <a:pt x="126" y="36"/>
                  </a:cubicBezTo>
                  <a:cubicBezTo>
                    <a:pt x="123" y="28"/>
                    <a:pt x="117" y="22"/>
                    <a:pt x="110" y="20"/>
                  </a:cubicBezTo>
                  <a:cubicBezTo>
                    <a:pt x="104" y="19"/>
                    <a:pt x="98" y="21"/>
                    <a:pt x="93" y="25"/>
                  </a:cubicBezTo>
                  <a:lnTo>
                    <a:pt x="1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88">
              <a:extLst>
                <a:ext uri="{FF2B5EF4-FFF2-40B4-BE49-F238E27FC236}">
                  <a16:creationId xmlns:a16="http://schemas.microsoft.com/office/drawing/2014/main" id="{DD99A76A-83E3-4510-A469-B66FC19983CA}"/>
                </a:ext>
              </a:extLst>
            </p:cNvPr>
            <p:cNvSpPr>
              <a:spLocks/>
            </p:cNvSpPr>
            <p:nvPr/>
          </p:nvSpPr>
          <p:spPr bwMode="auto">
            <a:xfrm>
              <a:off x="13401675" y="7947025"/>
              <a:ext cx="787400" cy="458788"/>
            </a:xfrm>
            <a:custGeom>
              <a:avLst/>
              <a:gdLst>
                <a:gd name="T0" fmla="*/ 0 w 566"/>
                <a:gd name="T1" fmla="*/ 329 h 329"/>
                <a:gd name="T2" fmla="*/ 7 w 566"/>
                <a:gd name="T3" fmla="*/ 276 h 329"/>
                <a:gd name="T4" fmla="*/ 353 w 566"/>
                <a:gd name="T5" fmla="*/ 53 h 329"/>
                <a:gd name="T6" fmla="*/ 566 w 566"/>
                <a:gd name="T7" fmla="*/ 241 h 329"/>
                <a:gd name="T8" fmla="*/ 1 w 566"/>
                <a:gd name="T9" fmla="*/ 329 h 329"/>
                <a:gd name="T10" fmla="*/ 0 w 566"/>
                <a:gd name="T11" fmla="*/ 329 h 329"/>
              </a:gdLst>
              <a:ahLst/>
              <a:cxnLst>
                <a:cxn ang="0">
                  <a:pos x="T0" y="T1"/>
                </a:cxn>
                <a:cxn ang="0">
                  <a:pos x="T2" y="T3"/>
                </a:cxn>
                <a:cxn ang="0">
                  <a:pos x="T4" y="T5"/>
                </a:cxn>
                <a:cxn ang="0">
                  <a:pos x="T6" y="T7"/>
                </a:cxn>
                <a:cxn ang="0">
                  <a:pos x="T8" y="T9"/>
                </a:cxn>
                <a:cxn ang="0">
                  <a:pos x="T10" y="T11"/>
                </a:cxn>
              </a:cxnLst>
              <a:rect l="0" t="0" r="r" b="b"/>
              <a:pathLst>
                <a:path w="566" h="329">
                  <a:moveTo>
                    <a:pt x="0" y="329"/>
                  </a:moveTo>
                  <a:cubicBezTo>
                    <a:pt x="1" y="312"/>
                    <a:pt x="3" y="294"/>
                    <a:pt x="7" y="276"/>
                  </a:cubicBezTo>
                  <a:cubicBezTo>
                    <a:pt x="41" y="119"/>
                    <a:pt x="196" y="19"/>
                    <a:pt x="353" y="53"/>
                  </a:cubicBezTo>
                  <a:cubicBezTo>
                    <a:pt x="455" y="75"/>
                    <a:pt x="533" y="149"/>
                    <a:pt x="566" y="241"/>
                  </a:cubicBezTo>
                  <a:cubicBezTo>
                    <a:pt x="530" y="212"/>
                    <a:pt x="249" y="0"/>
                    <a:pt x="1" y="329"/>
                  </a:cubicBezTo>
                  <a:lnTo>
                    <a:pt x="0" y="329"/>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0" name="TextBox 119">
            <a:extLst>
              <a:ext uri="{FF2B5EF4-FFF2-40B4-BE49-F238E27FC236}">
                <a16:creationId xmlns:a16="http://schemas.microsoft.com/office/drawing/2014/main" id="{45C8F601-7E6F-4BC3-A7EA-73A1829A2641}"/>
              </a:ext>
            </a:extLst>
          </p:cNvPr>
          <p:cNvSpPr txBox="1"/>
          <p:nvPr/>
        </p:nvSpPr>
        <p:spPr>
          <a:xfrm>
            <a:off x="4361547" y="8036006"/>
            <a:ext cx="15664080" cy="2215991"/>
          </a:xfrm>
          <a:prstGeom prst="rect">
            <a:avLst/>
          </a:prstGeom>
          <a:noFill/>
        </p:spPr>
        <p:txBody>
          <a:bodyPr wrap="square" rtlCol="0">
            <a:spAutoFit/>
          </a:bodyPr>
          <a:lstStyle/>
          <a:p>
            <a:pPr algn="ctr"/>
            <a:r>
              <a:rPr lang="en-US" sz="13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1" name="TextBox 120">
            <a:extLst>
              <a:ext uri="{FF2B5EF4-FFF2-40B4-BE49-F238E27FC236}">
                <a16:creationId xmlns:a16="http://schemas.microsoft.com/office/drawing/2014/main" id="{351DDC2D-B713-414F-89D1-8CFF42E5D91F}"/>
              </a:ext>
            </a:extLst>
          </p:cNvPr>
          <p:cNvSpPr txBox="1"/>
          <p:nvPr/>
        </p:nvSpPr>
        <p:spPr>
          <a:xfrm>
            <a:off x="2263326" y="13816505"/>
            <a:ext cx="3241229" cy="1107996"/>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Vaccine</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Sed euismod id risus quis scelerisque.</a:t>
            </a:r>
          </a:p>
        </p:txBody>
      </p:sp>
      <p:sp>
        <p:nvSpPr>
          <p:cNvPr id="122" name="TextBox 121">
            <a:extLst>
              <a:ext uri="{FF2B5EF4-FFF2-40B4-BE49-F238E27FC236}">
                <a16:creationId xmlns:a16="http://schemas.microsoft.com/office/drawing/2014/main" id="{BCD55C11-20C6-495B-9A65-0AEE55B4A0B4}"/>
              </a:ext>
            </a:extLst>
          </p:cNvPr>
          <p:cNvSpPr txBox="1"/>
          <p:nvPr/>
        </p:nvSpPr>
        <p:spPr>
          <a:xfrm>
            <a:off x="13800241" y="3999213"/>
            <a:ext cx="3241229" cy="892552"/>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Research</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123" name="TextBox 122">
            <a:extLst>
              <a:ext uri="{FF2B5EF4-FFF2-40B4-BE49-F238E27FC236}">
                <a16:creationId xmlns:a16="http://schemas.microsoft.com/office/drawing/2014/main" id="{386187F2-647E-4E4E-A597-EB17A40BEE21}"/>
              </a:ext>
            </a:extLst>
          </p:cNvPr>
          <p:cNvSpPr txBox="1"/>
          <p:nvPr/>
        </p:nvSpPr>
        <p:spPr>
          <a:xfrm>
            <a:off x="19750118" y="12431163"/>
            <a:ext cx="3241229" cy="892552"/>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Genetic Code</a:t>
            </a: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Tree>
    <p:extLst>
      <p:ext uri="{BB962C8B-B14F-4D97-AF65-F5344CB8AC3E}">
        <p14:creationId xmlns:p14="http://schemas.microsoft.com/office/powerpoint/2010/main" val="316478213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iterate type="wd">
                                        <p:tmPct val="150000"/>
                                      </p:iterate>
                                      <p:childTnLst>
                                        <p:set>
                                          <p:cBhvr>
                                            <p:cTn id="6" dur="1" fill="hold">
                                              <p:stCondLst>
                                                <p:cond delay="0"/>
                                              </p:stCondLst>
                                            </p:cTn>
                                            <p:tgtEl>
                                              <p:spTgt spid="120">
                                                <p:txEl>
                                                  <p:pRg st="0" end="0"/>
                                                </p:txEl>
                                              </p:spTgt>
                                            </p:tgtEl>
                                            <p:attrNameLst>
                                              <p:attrName>style.visibility</p:attrName>
                                            </p:attrNameLst>
                                          </p:cBhvr>
                                          <p:to>
                                            <p:strVal val="visible"/>
                                          </p:to>
                                        </p:set>
                                        <p:animEffect transition="in" filter="fade">
                                          <p:cBhvr>
                                            <p:cTn id="7" dur="500"/>
                                            <p:tgtEl>
                                              <p:spTgt spid="120">
                                                <p:txEl>
                                                  <p:pRg st="0" end="0"/>
                                                </p:txEl>
                                              </p:spTgt>
                                            </p:tgtEl>
                                          </p:cBhvr>
                                        </p:animEffect>
                                      </p:childTnLst>
                                    </p:cTn>
                                  </p:par>
                                  <p:par>
                                    <p:cTn id="8" presetID="2" presetClass="entr" presetSubtype="1" fill="hold" nodeType="withEffect" p14:presetBounceEnd="80000">
                                      <p:stCondLst>
                                        <p:cond delay="1000"/>
                                      </p:stCondLst>
                                      <p:childTnLst>
                                        <p:set>
                                          <p:cBhvr>
                                            <p:cTn id="9" dur="1" fill="hold">
                                              <p:stCondLst>
                                                <p:cond delay="0"/>
                                              </p:stCondLst>
                                            </p:cTn>
                                            <p:tgtEl>
                                              <p:spTgt spid="101"/>
                                            </p:tgtEl>
                                            <p:attrNameLst>
                                              <p:attrName>style.visibility</p:attrName>
                                            </p:attrNameLst>
                                          </p:cBhvr>
                                          <p:to>
                                            <p:strVal val="visible"/>
                                          </p:to>
                                        </p:set>
                                        <p:anim calcmode="lin" valueType="num" p14:bounceEnd="80000">
                                          <p:cBhvr additive="base">
                                            <p:cTn id="10" dur="2500" fill="hold"/>
                                            <p:tgtEl>
                                              <p:spTgt spid="101"/>
                                            </p:tgtEl>
                                            <p:attrNameLst>
                                              <p:attrName>ppt_x</p:attrName>
                                            </p:attrNameLst>
                                          </p:cBhvr>
                                          <p:tavLst>
                                            <p:tav tm="0">
                                              <p:val>
                                                <p:strVal val="#ppt_x"/>
                                              </p:val>
                                            </p:tav>
                                            <p:tav tm="100000">
                                              <p:val>
                                                <p:strVal val="#ppt_x"/>
                                              </p:val>
                                            </p:tav>
                                          </p:tavLst>
                                        </p:anim>
                                        <p:anim calcmode="lin" valueType="num" p14:bounceEnd="80000">
                                          <p:cBhvr additive="base">
                                            <p:cTn id="11" dur="2500" fill="hold"/>
                                            <p:tgtEl>
                                              <p:spTgt spid="101"/>
                                            </p:tgtEl>
                                            <p:attrNameLst>
                                              <p:attrName>ppt_y</p:attrName>
                                            </p:attrNameLst>
                                          </p:cBhvr>
                                          <p:tavLst>
                                            <p:tav tm="0">
                                              <p:val>
                                                <p:strVal val="0-#ppt_h/2"/>
                                              </p:val>
                                            </p:tav>
                                            <p:tav tm="100000">
                                              <p:val>
                                                <p:strVal val="#ppt_y"/>
                                              </p:val>
                                            </p:tav>
                                          </p:tavLst>
                                        </p:anim>
                                      </p:childTnLst>
                                    </p:cTn>
                                  </p:par>
                                  <p:par>
                                    <p:cTn id="12" presetID="2" presetClass="entr" presetSubtype="6" fill="hold" nodeType="withEffect" p14:presetBounceEnd="80000">
                                      <p:stCondLst>
                                        <p:cond delay="1000"/>
                                      </p:stCondLst>
                                      <p:childTnLst>
                                        <p:set>
                                          <p:cBhvr>
                                            <p:cTn id="13" dur="1" fill="hold">
                                              <p:stCondLst>
                                                <p:cond delay="0"/>
                                              </p:stCondLst>
                                            </p:cTn>
                                            <p:tgtEl>
                                              <p:spTgt spid="98"/>
                                            </p:tgtEl>
                                            <p:attrNameLst>
                                              <p:attrName>style.visibility</p:attrName>
                                            </p:attrNameLst>
                                          </p:cBhvr>
                                          <p:to>
                                            <p:strVal val="visible"/>
                                          </p:to>
                                        </p:set>
                                        <p:anim calcmode="lin" valueType="num" p14:bounceEnd="80000">
                                          <p:cBhvr additive="base">
                                            <p:cTn id="14" dur="2500" fill="hold"/>
                                            <p:tgtEl>
                                              <p:spTgt spid="98"/>
                                            </p:tgtEl>
                                            <p:attrNameLst>
                                              <p:attrName>ppt_x</p:attrName>
                                            </p:attrNameLst>
                                          </p:cBhvr>
                                          <p:tavLst>
                                            <p:tav tm="0">
                                              <p:val>
                                                <p:strVal val="1+#ppt_w/2"/>
                                              </p:val>
                                            </p:tav>
                                            <p:tav tm="100000">
                                              <p:val>
                                                <p:strVal val="#ppt_x"/>
                                              </p:val>
                                            </p:tav>
                                          </p:tavLst>
                                        </p:anim>
                                        <p:anim calcmode="lin" valueType="num" p14:bounceEnd="80000">
                                          <p:cBhvr additive="base">
                                            <p:cTn id="15" dur="2500" fill="hold"/>
                                            <p:tgtEl>
                                              <p:spTgt spid="98"/>
                                            </p:tgtEl>
                                            <p:attrNameLst>
                                              <p:attrName>ppt_y</p:attrName>
                                            </p:attrNameLst>
                                          </p:cBhvr>
                                          <p:tavLst>
                                            <p:tav tm="0">
                                              <p:val>
                                                <p:strVal val="1+#ppt_h/2"/>
                                              </p:val>
                                            </p:tav>
                                            <p:tav tm="100000">
                                              <p:val>
                                                <p:strVal val="#ppt_y"/>
                                              </p:val>
                                            </p:tav>
                                          </p:tavLst>
                                        </p:anim>
                                      </p:childTnLst>
                                    </p:cTn>
                                  </p:par>
                                  <p:par>
                                    <p:cTn id="16" presetID="2" presetClass="entr" presetSubtype="9" fill="hold" nodeType="withEffect" p14:presetBounceEnd="80000">
                                      <p:stCondLst>
                                        <p:cond delay="1000"/>
                                      </p:stCondLst>
                                      <p:childTnLst>
                                        <p:set>
                                          <p:cBhvr>
                                            <p:cTn id="17" dur="1" fill="hold">
                                              <p:stCondLst>
                                                <p:cond delay="0"/>
                                              </p:stCondLst>
                                            </p:cTn>
                                            <p:tgtEl>
                                              <p:spTgt spid="102"/>
                                            </p:tgtEl>
                                            <p:attrNameLst>
                                              <p:attrName>style.visibility</p:attrName>
                                            </p:attrNameLst>
                                          </p:cBhvr>
                                          <p:to>
                                            <p:strVal val="visible"/>
                                          </p:to>
                                        </p:set>
                                        <p:anim calcmode="lin" valueType="num" p14:bounceEnd="80000">
                                          <p:cBhvr additive="base">
                                            <p:cTn id="18" dur="2500" fill="hold"/>
                                            <p:tgtEl>
                                              <p:spTgt spid="102"/>
                                            </p:tgtEl>
                                            <p:attrNameLst>
                                              <p:attrName>ppt_x</p:attrName>
                                            </p:attrNameLst>
                                          </p:cBhvr>
                                          <p:tavLst>
                                            <p:tav tm="0">
                                              <p:val>
                                                <p:strVal val="0-#ppt_w/2"/>
                                              </p:val>
                                            </p:tav>
                                            <p:tav tm="100000">
                                              <p:val>
                                                <p:strVal val="#ppt_x"/>
                                              </p:val>
                                            </p:tav>
                                          </p:tavLst>
                                        </p:anim>
                                        <p:anim calcmode="lin" valueType="num" p14:bounceEnd="80000">
                                          <p:cBhvr additive="base">
                                            <p:cTn id="19" dur="2500" fill="hold"/>
                                            <p:tgtEl>
                                              <p:spTgt spid="102"/>
                                            </p:tgtEl>
                                            <p:attrNameLst>
                                              <p:attrName>ppt_y</p:attrName>
                                            </p:attrNameLst>
                                          </p:cBhvr>
                                          <p:tavLst>
                                            <p:tav tm="0">
                                              <p:val>
                                                <p:strVal val="0-#ppt_h/2"/>
                                              </p:val>
                                            </p:tav>
                                            <p:tav tm="100000">
                                              <p:val>
                                                <p:strVal val="#ppt_y"/>
                                              </p:val>
                                            </p:tav>
                                          </p:tavLst>
                                        </p:anim>
                                      </p:childTnLst>
                                    </p:cTn>
                                  </p:par>
                                  <p:par>
                                    <p:cTn id="20" presetID="2" presetClass="entr" presetSubtype="2" fill="hold" nodeType="withEffect" p14:presetBounceEnd="80000">
                                      <p:stCondLst>
                                        <p:cond delay="1000"/>
                                      </p:stCondLst>
                                      <p:childTnLst>
                                        <p:set>
                                          <p:cBhvr>
                                            <p:cTn id="21" dur="1" fill="hold">
                                              <p:stCondLst>
                                                <p:cond delay="0"/>
                                              </p:stCondLst>
                                            </p:cTn>
                                            <p:tgtEl>
                                              <p:spTgt spid="99"/>
                                            </p:tgtEl>
                                            <p:attrNameLst>
                                              <p:attrName>style.visibility</p:attrName>
                                            </p:attrNameLst>
                                          </p:cBhvr>
                                          <p:to>
                                            <p:strVal val="visible"/>
                                          </p:to>
                                        </p:set>
                                        <p:anim calcmode="lin" valueType="num" p14:bounceEnd="80000">
                                          <p:cBhvr additive="base">
                                            <p:cTn id="22" dur="2500" fill="hold"/>
                                            <p:tgtEl>
                                              <p:spTgt spid="99"/>
                                            </p:tgtEl>
                                            <p:attrNameLst>
                                              <p:attrName>ppt_x</p:attrName>
                                            </p:attrNameLst>
                                          </p:cBhvr>
                                          <p:tavLst>
                                            <p:tav tm="0">
                                              <p:val>
                                                <p:strVal val="1+#ppt_w/2"/>
                                              </p:val>
                                            </p:tav>
                                            <p:tav tm="100000">
                                              <p:val>
                                                <p:strVal val="#ppt_x"/>
                                              </p:val>
                                            </p:tav>
                                          </p:tavLst>
                                        </p:anim>
                                        <p:anim calcmode="lin" valueType="num" p14:bounceEnd="80000">
                                          <p:cBhvr additive="base">
                                            <p:cTn id="23" dur="2500" fill="hold"/>
                                            <p:tgtEl>
                                              <p:spTgt spid="99"/>
                                            </p:tgtEl>
                                            <p:attrNameLst>
                                              <p:attrName>ppt_y</p:attrName>
                                            </p:attrNameLst>
                                          </p:cBhvr>
                                          <p:tavLst>
                                            <p:tav tm="0">
                                              <p:val>
                                                <p:strVal val="#ppt_y"/>
                                              </p:val>
                                            </p:tav>
                                            <p:tav tm="100000">
                                              <p:val>
                                                <p:strVal val="#ppt_y"/>
                                              </p:val>
                                            </p:tav>
                                          </p:tavLst>
                                        </p:anim>
                                      </p:childTnLst>
                                    </p:cTn>
                                  </p:par>
                                  <p:par>
                                    <p:cTn id="24" presetID="2" presetClass="entr" presetSubtype="8" fill="hold" nodeType="withEffect" p14:presetBounceEnd="80000">
                                      <p:stCondLst>
                                        <p:cond delay="1000"/>
                                      </p:stCondLst>
                                      <p:childTnLst>
                                        <p:set>
                                          <p:cBhvr>
                                            <p:cTn id="25" dur="1" fill="hold">
                                              <p:stCondLst>
                                                <p:cond delay="0"/>
                                              </p:stCondLst>
                                            </p:cTn>
                                            <p:tgtEl>
                                              <p:spTgt spid="105"/>
                                            </p:tgtEl>
                                            <p:attrNameLst>
                                              <p:attrName>style.visibility</p:attrName>
                                            </p:attrNameLst>
                                          </p:cBhvr>
                                          <p:to>
                                            <p:strVal val="visible"/>
                                          </p:to>
                                        </p:set>
                                        <p:anim calcmode="lin" valueType="num" p14:bounceEnd="80000">
                                          <p:cBhvr additive="base">
                                            <p:cTn id="26" dur="2500" fill="hold"/>
                                            <p:tgtEl>
                                              <p:spTgt spid="105"/>
                                            </p:tgtEl>
                                            <p:attrNameLst>
                                              <p:attrName>ppt_x</p:attrName>
                                            </p:attrNameLst>
                                          </p:cBhvr>
                                          <p:tavLst>
                                            <p:tav tm="0">
                                              <p:val>
                                                <p:strVal val="0-#ppt_w/2"/>
                                              </p:val>
                                            </p:tav>
                                            <p:tav tm="100000">
                                              <p:val>
                                                <p:strVal val="#ppt_x"/>
                                              </p:val>
                                            </p:tav>
                                          </p:tavLst>
                                        </p:anim>
                                        <p:anim calcmode="lin" valueType="num" p14:bounceEnd="80000">
                                          <p:cBhvr additive="base">
                                            <p:cTn id="27" dur="2500" fill="hold"/>
                                            <p:tgtEl>
                                              <p:spTgt spid="105"/>
                                            </p:tgtEl>
                                            <p:attrNameLst>
                                              <p:attrName>ppt_y</p:attrName>
                                            </p:attrNameLst>
                                          </p:cBhvr>
                                          <p:tavLst>
                                            <p:tav tm="0">
                                              <p:val>
                                                <p:strVal val="#ppt_y"/>
                                              </p:val>
                                            </p:tav>
                                            <p:tav tm="100000">
                                              <p:val>
                                                <p:strVal val="#ppt_y"/>
                                              </p:val>
                                            </p:tav>
                                          </p:tavLst>
                                        </p:anim>
                                      </p:childTnLst>
                                    </p:cTn>
                                  </p:par>
                                  <p:par>
                                    <p:cTn id="28" presetID="2" presetClass="entr" presetSubtype="3" fill="hold" nodeType="withEffect" p14:presetBounceEnd="80000">
                                      <p:stCondLst>
                                        <p:cond delay="1000"/>
                                      </p:stCondLst>
                                      <p:childTnLst>
                                        <p:set>
                                          <p:cBhvr>
                                            <p:cTn id="29" dur="1" fill="hold">
                                              <p:stCondLst>
                                                <p:cond delay="0"/>
                                              </p:stCondLst>
                                            </p:cTn>
                                            <p:tgtEl>
                                              <p:spTgt spid="100"/>
                                            </p:tgtEl>
                                            <p:attrNameLst>
                                              <p:attrName>style.visibility</p:attrName>
                                            </p:attrNameLst>
                                          </p:cBhvr>
                                          <p:to>
                                            <p:strVal val="visible"/>
                                          </p:to>
                                        </p:set>
                                        <p:anim calcmode="lin" valueType="num" p14:bounceEnd="80000">
                                          <p:cBhvr additive="base">
                                            <p:cTn id="30" dur="2500" fill="hold"/>
                                            <p:tgtEl>
                                              <p:spTgt spid="100"/>
                                            </p:tgtEl>
                                            <p:attrNameLst>
                                              <p:attrName>ppt_x</p:attrName>
                                            </p:attrNameLst>
                                          </p:cBhvr>
                                          <p:tavLst>
                                            <p:tav tm="0">
                                              <p:val>
                                                <p:strVal val="1+#ppt_w/2"/>
                                              </p:val>
                                            </p:tav>
                                            <p:tav tm="100000">
                                              <p:val>
                                                <p:strVal val="#ppt_x"/>
                                              </p:val>
                                            </p:tav>
                                          </p:tavLst>
                                        </p:anim>
                                        <p:anim calcmode="lin" valueType="num" p14:bounceEnd="80000">
                                          <p:cBhvr additive="base">
                                            <p:cTn id="31" dur="2500" fill="hold"/>
                                            <p:tgtEl>
                                              <p:spTgt spid="100"/>
                                            </p:tgtEl>
                                            <p:attrNameLst>
                                              <p:attrName>ppt_y</p:attrName>
                                            </p:attrNameLst>
                                          </p:cBhvr>
                                          <p:tavLst>
                                            <p:tav tm="0">
                                              <p:val>
                                                <p:strVal val="0-#ppt_h/2"/>
                                              </p:val>
                                            </p:tav>
                                            <p:tav tm="100000">
                                              <p:val>
                                                <p:strVal val="#ppt_y"/>
                                              </p:val>
                                            </p:tav>
                                          </p:tavLst>
                                        </p:anim>
                                      </p:childTnLst>
                                    </p:cTn>
                                  </p:par>
                                  <p:par>
                                    <p:cTn id="32" presetID="2" presetClass="entr" presetSubtype="12" fill="hold" nodeType="withEffect" p14:presetBounceEnd="80000">
                                      <p:stCondLst>
                                        <p:cond delay="1000"/>
                                      </p:stCondLst>
                                      <p:childTnLst>
                                        <p:set>
                                          <p:cBhvr>
                                            <p:cTn id="33" dur="1" fill="hold">
                                              <p:stCondLst>
                                                <p:cond delay="0"/>
                                              </p:stCondLst>
                                            </p:cTn>
                                            <p:tgtEl>
                                              <p:spTgt spid="103"/>
                                            </p:tgtEl>
                                            <p:attrNameLst>
                                              <p:attrName>style.visibility</p:attrName>
                                            </p:attrNameLst>
                                          </p:cBhvr>
                                          <p:to>
                                            <p:strVal val="visible"/>
                                          </p:to>
                                        </p:set>
                                        <p:anim calcmode="lin" valueType="num" p14:bounceEnd="80000">
                                          <p:cBhvr additive="base">
                                            <p:cTn id="34" dur="2500" fill="hold"/>
                                            <p:tgtEl>
                                              <p:spTgt spid="103"/>
                                            </p:tgtEl>
                                            <p:attrNameLst>
                                              <p:attrName>ppt_x</p:attrName>
                                            </p:attrNameLst>
                                          </p:cBhvr>
                                          <p:tavLst>
                                            <p:tav tm="0">
                                              <p:val>
                                                <p:strVal val="0-#ppt_w/2"/>
                                              </p:val>
                                            </p:tav>
                                            <p:tav tm="100000">
                                              <p:val>
                                                <p:strVal val="#ppt_x"/>
                                              </p:val>
                                            </p:tav>
                                          </p:tavLst>
                                        </p:anim>
                                        <p:anim calcmode="lin" valueType="num" p14:bounceEnd="80000">
                                          <p:cBhvr additive="base">
                                            <p:cTn id="35" dur="2500" fill="hold"/>
                                            <p:tgtEl>
                                              <p:spTgt spid="103"/>
                                            </p:tgtEl>
                                            <p:attrNameLst>
                                              <p:attrName>ppt_y</p:attrName>
                                            </p:attrNameLst>
                                          </p:cBhvr>
                                          <p:tavLst>
                                            <p:tav tm="0">
                                              <p:val>
                                                <p:strVal val="1+#ppt_h/2"/>
                                              </p:val>
                                            </p:tav>
                                            <p:tav tm="100000">
                                              <p:val>
                                                <p:strVal val="#ppt_y"/>
                                              </p:val>
                                            </p:tav>
                                          </p:tavLst>
                                        </p:anim>
                                      </p:childTnLst>
                                    </p:cTn>
                                  </p:par>
                                  <p:par>
                                    <p:cTn id="36" presetID="10" presetClass="entr" presetSubtype="0" fill="hold" grpId="0" nodeType="withEffect">
                                      <p:stCondLst>
                                        <p:cond delay="1900"/>
                                      </p:stCondLst>
                                      <p:childTnLst>
                                        <p:set>
                                          <p:cBhvr>
                                            <p:cTn id="37" dur="1" fill="hold">
                                              <p:stCondLst>
                                                <p:cond delay="0"/>
                                              </p:stCondLst>
                                            </p:cTn>
                                            <p:tgtEl>
                                              <p:spTgt spid="122"/>
                                            </p:tgtEl>
                                            <p:attrNameLst>
                                              <p:attrName>style.visibility</p:attrName>
                                            </p:attrNameLst>
                                          </p:cBhvr>
                                          <p:to>
                                            <p:strVal val="visible"/>
                                          </p:to>
                                        </p:set>
                                        <p:animEffect transition="in" filter="fade">
                                          <p:cBhvr>
                                            <p:cTn id="38" dur="300"/>
                                            <p:tgtEl>
                                              <p:spTgt spid="122"/>
                                            </p:tgtEl>
                                          </p:cBhvr>
                                        </p:animEffect>
                                      </p:childTnLst>
                                    </p:cTn>
                                  </p:par>
                                  <p:par>
                                    <p:cTn id="39" presetID="10" presetClass="entr" presetSubtype="0" fill="hold" grpId="0" nodeType="withEffect">
                                      <p:stCondLst>
                                        <p:cond delay="2200"/>
                                      </p:stCondLst>
                                      <p:childTnLst>
                                        <p:set>
                                          <p:cBhvr>
                                            <p:cTn id="40" dur="1" fill="hold">
                                              <p:stCondLst>
                                                <p:cond delay="0"/>
                                              </p:stCondLst>
                                            </p:cTn>
                                            <p:tgtEl>
                                              <p:spTgt spid="123"/>
                                            </p:tgtEl>
                                            <p:attrNameLst>
                                              <p:attrName>style.visibility</p:attrName>
                                            </p:attrNameLst>
                                          </p:cBhvr>
                                          <p:to>
                                            <p:strVal val="visible"/>
                                          </p:to>
                                        </p:set>
                                        <p:animEffect transition="in" filter="fade">
                                          <p:cBhvr>
                                            <p:cTn id="41" dur="300"/>
                                            <p:tgtEl>
                                              <p:spTgt spid="123"/>
                                            </p:tgtEl>
                                          </p:cBhvr>
                                        </p:animEffect>
                                      </p:childTnLst>
                                    </p:cTn>
                                  </p:par>
                                  <p:par>
                                    <p:cTn id="42" presetID="10" presetClass="entr" presetSubtype="0" fill="hold" grpId="0" nodeType="withEffect">
                                      <p:stCondLst>
                                        <p:cond delay="2600"/>
                                      </p:stCondLst>
                                      <p:childTnLst>
                                        <p:set>
                                          <p:cBhvr>
                                            <p:cTn id="43" dur="1" fill="hold">
                                              <p:stCondLst>
                                                <p:cond delay="0"/>
                                              </p:stCondLst>
                                            </p:cTn>
                                            <p:tgtEl>
                                              <p:spTgt spid="121"/>
                                            </p:tgtEl>
                                            <p:attrNameLst>
                                              <p:attrName>style.visibility</p:attrName>
                                            </p:attrNameLst>
                                          </p:cBhvr>
                                          <p:to>
                                            <p:strVal val="visible"/>
                                          </p:to>
                                        </p:set>
                                        <p:animEffect transition="in" filter="fade">
                                          <p:cBhvr>
                                            <p:cTn id="44" dur="3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p:bldP spid="122" grpId="0"/>
          <p:bldP spid="12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iterate type="wd">
                                        <p:tmPct val="150000"/>
                                      </p:iterate>
                                      <p:childTnLst>
                                        <p:set>
                                          <p:cBhvr>
                                            <p:cTn id="6" dur="1" fill="hold">
                                              <p:stCondLst>
                                                <p:cond delay="0"/>
                                              </p:stCondLst>
                                            </p:cTn>
                                            <p:tgtEl>
                                              <p:spTgt spid="120">
                                                <p:txEl>
                                                  <p:pRg st="0" end="0"/>
                                                </p:txEl>
                                              </p:spTgt>
                                            </p:tgtEl>
                                            <p:attrNameLst>
                                              <p:attrName>style.visibility</p:attrName>
                                            </p:attrNameLst>
                                          </p:cBhvr>
                                          <p:to>
                                            <p:strVal val="visible"/>
                                          </p:to>
                                        </p:set>
                                        <p:animEffect transition="in" filter="fade">
                                          <p:cBhvr>
                                            <p:cTn id="7" dur="500"/>
                                            <p:tgtEl>
                                              <p:spTgt spid="120">
                                                <p:txEl>
                                                  <p:pRg st="0" end="0"/>
                                                </p:txEl>
                                              </p:spTgt>
                                            </p:tgtEl>
                                          </p:cBhvr>
                                        </p:animEffect>
                                      </p:childTnLst>
                                    </p:cTn>
                                  </p:par>
                                  <p:par>
                                    <p:cTn id="8" presetID="2" presetClass="entr" presetSubtype="1" fill="hold" nodeType="withEffect">
                                      <p:stCondLst>
                                        <p:cond delay="1000"/>
                                      </p:stCondLst>
                                      <p:childTnLst>
                                        <p:set>
                                          <p:cBhvr>
                                            <p:cTn id="9" dur="1" fill="hold">
                                              <p:stCondLst>
                                                <p:cond delay="0"/>
                                              </p:stCondLst>
                                            </p:cTn>
                                            <p:tgtEl>
                                              <p:spTgt spid="101"/>
                                            </p:tgtEl>
                                            <p:attrNameLst>
                                              <p:attrName>style.visibility</p:attrName>
                                            </p:attrNameLst>
                                          </p:cBhvr>
                                          <p:to>
                                            <p:strVal val="visible"/>
                                          </p:to>
                                        </p:set>
                                        <p:anim calcmode="lin" valueType="num">
                                          <p:cBhvr additive="base">
                                            <p:cTn id="10" dur="2500" fill="hold"/>
                                            <p:tgtEl>
                                              <p:spTgt spid="101"/>
                                            </p:tgtEl>
                                            <p:attrNameLst>
                                              <p:attrName>ppt_x</p:attrName>
                                            </p:attrNameLst>
                                          </p:cBhvr>
                                          <p:tavLst>
                                            <p:tav tm="0">
                                              <p:val>
                                                <p:strVal val="#ppt_x"/>
                                              </p:val>
                                            </p:tav>
                                            <p:tav tm="100000">
                                              <p:val>
                                                <p:strVal val="#ppt_x"/>
                                              </p:val>
                                            </p:tav>
                                          </p:tavLst>
                                        </p:anim>
                                        <p:anim calcmode="lin" valueType="num">
                                          <p:cBhvr additive="base">
                                            <p:cTn id="11" dur="2500" fill="hold"/>
                                            <p:tgtEl>
                                              <p:spTgt spid="101"/>
                                            </p:tgtEl>
                                            <p:attrNameLst>
                                              <p:attrName>ppt_y</p:attrName>
                                            </p:attrNameLst>
                                          </p:cBhvr>
                                          <p:tavLst>
                                            <p:tav tm="0">
                                              <p:val>
                                                <p:strVal val="0-#ppt_h/2"/>
                                              </p:val>
                                            </p:tav>
                                            <p:tav tm="100000">
                                              <p:val>
                                                <p:strVal val="#ppt_y"/>
                                              </p:val>
                                            </p:tav>
                                          </p:tavLst>
                                        </p:anim>
                                      </p:childTnLst>
                                    </p:cTn>
                                  </p:par>
                                  <p:par>
                                    <p:cTn id="12" presetID="2" presetClass="entr" presetSubtype="6" fill="hold" nodeType="withEffect">
                                      <p:stCondLst>
                                        <p:cond delay="1000"/>
                                      </p:stCondLst>
                                      <p:childTnLst>
                                        <p:set>
                                          <p:cBhvr>
                                            <p:cTn id="13" dur="1" fill="hold">
                                              <p:stCondLst>
                                                <p:cond delay="0"/>
                                              </p:stCondLst>
                                            </p:cTn>
                                            <p:tgtEl>
                                              <p:spTgt spid="98"/>
                                            </p:tgtEl>
                                            <p:attrNameLst>
                                              <p:attrName>style.visibility</p:attrName>
                                            </p:attrNameLst>
                                          </p:cBhvr>
                                          <p:to>
                                            <p:strVal val="visible"/>
                                          </p:to>
                                        </p:set>
                                        <p:anim calcmode="lin" valueType="num">
                                          <p:cBhvr additive="base">
                                            <p:cTn id="14" dur="2500" fill="hold"/>
                                            <p:tgtEl>
                                              <p:spTgt spid="98"/>
                                            </p:tgtEl>
                                            <p:attrNameLst>
                                              <p:attrName>ppt_x</p:attrName>
                                            </p:attrNameLst>
                                          </p:cBhvr>
                                          <p:tavLst>
                                            <p:tav tm="0">
                                              <p:val>
                                                <p:strVal val="1+#ppt_w/2"/>
                                              </p:val>
                                            </p:tav>
                                            <p:tav tm="100000">
                                              <p:val>
                                                <p:strVal val="#ppt_x"/>
                                              </p:val>
                                            </p:tav>
                                          </p:tavLst>
                                        </p:anim>
                                        <p:anim calcmode="lin" valueType="num">
                                          <p:cBhvr additive="base">
                                            <p:cTn id="15" dur="2500" fill="hold"/>
                                            <p:tgtEl>
                                              <p:spTgt spid="98"/>
                                            </p:tgtEl>
                                            <p:attrNameLst>
                                              <p:attrName>ppt_y</p:attrName>
                                            </p:attrNameLst>
                                          </p:cBhvr>
                                          <p:tavLst>
                                            <p:tav tm="0">
                                              <p:val>
                                                <p:strVal val="1+#ppt_h/2"/>
                                              </p:val>
                                            </p:tav>
                                            <p:tav tm="100000">
                                              <p:val>
                                                <p:strVal val="#ppt_y"/>
                                              </p:val>
                                            </p:tav>
                                          </p:tavLst>
                                        </p:anim>
                                      </p:childTnLst>
                                    </p:cTn>
                                  </p:par>
                                  <p:par>
                                    <p:cTn id="16" presetID="2" presetClass="entr" presetSubtype="9" fill="hold" nodeType="withEffect">
                                      <p:stCondLst>
                                        <p:cond delay="1000"/>
                                      </p:stCondLst>
                                      <p:childTnLst>
                                        <p:set>
                                          <p:cBhvr>
                                            <p:cTn id="17" dur="1" fill="hold">
                                              <p:stCondLst>
                                                <p:cond delay="0"/>
                                              </p:stCondLst>
                                            </p:cTn>
                                            <p:tgtEl>
                                              <p:spTgt spid="102"/>
                                            </p:tgtEl>
                                            <p:attrNameLst>
                                              <p:attrName>style.visibility</p:attrName>
                                            </p:attrNameLst>
                                          </p:cBhvr>
                                          <p:to>
                                            <p:strVal val="visible"/>
                                          </p:to>
                                        </p:set>
                                        <p:anim calcmode="lin" valueType="num">
                                          <p:cBhvr additive="base">
                                            <p:cTn id="18" dur="2500" fill="hold"/>
                                            <p:tgtEl>
                                              <p:spTgt spid="102"/>
                                            </p:tgtEl>
                                            <p:attrNameLst>
                                              <p:attrName>ppt_x</p:attrName>
                                            </p:attrNameLst>
                                          </p:cBhvr>
                                          <p:tavLst>
                                            <p:tav tm="0">
                                              <p:val>
                                                <p:strVal val="0-#ppt_w/2"/>
                                              </p:val>
                                            </p:tav>
                                            <p:tav tm="100000">
                                              <p:val>
                                                <p:strVal val="#ppt_x"/>
                                              </p:val>
                                            </p:tav>
                                          </p:tavLst>
                                        </p:anim>
                                        <p:anim calcmode="lin" valueType="num">
                                          <p:cBhvr additive="base">
                                            <p:cTn id="19" dur="2500" fill="hold"/>
                                            <p:tgtEl>
                                              <p:spTgt spid="102"/>
                                            </p:tgtEl>
                                            <p:attrNameLst>
                                              <p:attrName>ppt_y</p:attrName>
                                            </p:attrNameLst>
                                          </p:cBhvr>
                                          <p:tavLst>
                                            <p:tav tm="0">
                                              <p:val>
                                                <p:strVal val="0-#ppt_h/2"/>
                                              </p:val>
                                            </p:tav>
                                            <p:tav tm="100000">
                                              <p:val>
                                                <p:strVal val="#ppt_y"/>
                                              </p:val>
                                            </p:tav>
                                          </p:tavLst>
                                        </p:anim>
                                      </p:childTnLst>
                                    </p:cTn>
                                  </p:par>
                                  <p:par>
                                    <p:cTn id="20" presetID="2" presetClass="entr" presetSubtype="2" fill="hold" nodeType="withEffect">
                                      <p:stCondLst>
                                        <p:cond delay="1000"/>
                                      </p:stCondLst>
                                      <p:childTnLst>
                                        <p:set>
                                          <p:cBhvr>
                                            <p:cTn id="21" dur="1" fill="hold">
                                              <p:stCondLst>
                                                <p:cond delay="0"/>
                                              </p:stCondLst>
                                            </p:cTn>
                                            <p:tgtEl>
                                              <p:spTgt spid="99"/>
                                            </p:tgtEl>
                                            <p:attrNameLst>
                                              <p:attrName>style.visibility</p:attrName>
                                            </p:attrNameLst>
                                          </p:cBhvr>
                                          <p:to>
                                            <p:strVal val="visible"/>
                                          </p:to>
                                        </p:set>
                                        <p:anim calcmode="lin" valueType="num">
                                          <p:cBhvr additive="base">
                                            <p:cTn id="22" dur="2500" fill="hold"/>
                                            <p:tgtEl>
                                              <p:spTgt spid="99"/>
                                            </p:tgtEl>
                                            <p:attrNameLst>
                                              <p:attrName>ppt_x</p:attrName>
                                            </p:attrNameLst>
                                          </p:cBhvr>
                                          <p:tavLst>
                                            <p:tav tm="0">
                                              <p:val>
                                                <p:strVal val="1+#ppt_w/2"/>
                                              </p:val>
                                            </p:tav>
                                            <p:tav tm="100000">
                                              <p:val>
                                                <p:strVal val="#ppt_x"/>
                                              </p:val>
                                            </p:tav>
                                          </p:tavLst>
                                        </p:anim>
                                        <p:anim calcmode="lin" valueType="num">
                                          <p:cBhvr additive="base">
                                            <p:cTn id="23" dur="2500" fill="hold"/>
                                            <p:tgtEl>
                                              <p:spTgt spid="99"/>
                                            </p:tgtEl>
                                            <p:attrNameLst>
                                              <p:attrName>ppt_y</p:attrName>
                                            </p:attrNameLst>
                                          </p:cBhvr>
                                          <p:tavLst>
                                            <p:tav tm="0">
                                              <p:val>
                                                <p:strVal val="#ppt_y"/>
                                              </p:val>
                                            </p:tav>
                                            <p:tav tm="100000">
                                              <p:val>
                                                <p:strVal val="#ppt_y"/>
                                              </p:val>
                                            </p:tav>
                                          </p:tavLst>
                                        </p:anim>
                                      </p:childTnLst>
                                    </p:cTn>
                                  </p:par>
                                  <p:par>
                                    <p:cTn id="24" presetID="2" presetClass="entr" presetSubtype="8" fill="hold" nodeType="withEffect">
                                      <p:stCondLst>
                                        <p:cond delay="1000"/>
                                      </p:stCondLst>
                                      <p:childTnLst>
                                        <p:set>
                                          <p:cBhvr>
                                            <p:cTn id="25" dur="1" fill="hold">
                                              <p:stCondLst>
                                                <p:cond delay="0"/>
                                              </p:stCondLst>
                                            </p:cTn>
                                            <p:tgtEl>
                                              <p:spTgt spid="105"/>
                                            </p:tgtEl>
                                            <p:attrNameLst>
                                              <p:attrName>style.visibility</p:attrName>
                                            </p:attrNameLst>
                                          </p:cBhvr>
                                          <p:to>
                                            <p:strVal val="visible"/>
                                          </p:to>
                                        </p:set>
                                        <p:anim calcmode="lin" valueType="num">
                                          <p:cBhvr additive="base">
                                            <p:cTn id="26" dur="2500" fill="hold"/>
                                            <p:tgtEl>
                                              <p:spTgt spid="105"/>
                                            </p:tgtEl>
                                            <p:attrNameLst>
                                              <p:attrName>ppt_x</p:attrName>
                                            </p:attrNameLst>
                                          </p:cBhvr>
                                          <p:tavLst>
                                            <p:tav tm="0">
                                              <p:val>
                                                <p:strVal val="0-#ppt_w/2"/>
                                              </p:val>
                                            </p:tav>
                                            <p:tav tm="100000">
                                              <p:val>
                                                <p:strVal val="#ppt_x"/>
                                              </p:val>
                                            </p:tav>
                                          </p:tavLst>
                                        </p:anim>
                                        <p:anim calcmode="lin" valueType="num">
                                          <p:cBhvr additive="base">
                                            <p:cTn id="27" dur="2500" fill="hold"/>
                                            <p:tgtEl>
                                              <p:spTgt spid="105"/>
                                            </p:tgtEl>
                                            <p:attrNameLst>
                                              <p:attrName>ppt_y</p:attrName>
                                            </p:attrNameLst>
                                          </p:cBhvr>
                                          <p:tavLst>
                                            <p:tav tm="0">
                                              <p:val>
                                                <p:strVal val="#ppt_y"/>
                                              </p:val>
                                            </p:tav>
                                            <p:tav tm="100000">
                                              <p:val>
                                                <p:strVal val="#ppt_y"/>
                                              </p:val>
                                            </p:tav>
                                          </p:tavLst>
                                        </p:anim>
                                      </p:childTnLst>
                                    </p:cTn>
                                  </p:par>
                                  <p:par>
                                    <p:cTn id="28" presetID="2" presetClass="entr" presetSubtype="3" fill="hold" nodeType="withEffect">
                                      <p:stCondLst>
                                        <p:cond delay="1000"/>
                                      </p:stCondLst>
                                      <p:childTnLst>
                                        <p:set>
                                          <p:cBhvr>
                                            <p:cTn id="29" dur="1" fill="hold">
                                              <p:stCondLst>
                                                <p:cond delay="0"/>
                                              </p:stCondLst>
                                            </p:cTn>
                                            <p:tgtEl>
                                              <p:spTgt spid="100"/>
                                            </p:tgtEl>
                                            <p:attrNameLst>
                                              <p:attrName>style.visibility</p:attrName>
                                            </p:attrNameLst>
                                          </p:cBhvr>
                                          <p:to>
                                            <p:strVal val="visible"/>
                                          </p:to>
                                        </p:set>
                                        <p:anim calcmode="lin" valueType="num">
                                          <p:cBhvr additive="base">
                                            <p:cTn id="30" dur="2500" fill="hold"/>
                                            <p:tgtEl>
                                              <p:spTgt spid="100"/>
                                            </p:tgtEl>
                                            <p:attrNameLst>
                                              <p:attrName>ppt_x</p:attrName>
                                            </p:attrNameLst>
                                          </p:cBhvr>
                                          <p:tavLst>
                                            <p:tav tm="0">
                                              <p:val>
                                                <p:strVal val="1+#ppt_w/2"/>
                                              </p:val>
                                            </p:tav>
                                            <p:tav tm="100000">
                                              <p:val>
                                                <p:strVal val="#ppt_x"/>
                                              </p:val>
                                            </p:tav>
                                          </p:tavLst>
                                        </p:anim>
                                        <p:anim calcmode="lin" valueType="num">
                                          <p:cBhvr additive="base">
                                            <p:cTn id="31" dur="2500" fill="hold"/>
                                            <p:tgtEl>
                                              <p:spTgt spid="100"/>
                                            </p:tgtEl>
                                            <p:attrNameLst>
                                              <p:attrName>ppt_y</p:attrName>
                                            </p:attrNameLst>
                                          </p:cBhvr>
                                          <p:tavLst>
                                            <p:tav tm="0">
                                              <p:val>
                                                <p:strVal val="0-#ppt_h/2"/>
                                              </p:val>
                                            </p:tav>
                                            <p:tav tm="100000">
                                              <p:val>
                                                <p:strVal val="#ppt_y"/>
                                              </p:val>
                                            </p:tav>
                                          </p:tavLst>
                                        </p:anim>
                                      </p:childTnLst>
                                    </p:cTn>
                                  </p:par>
                                  <p:par>
                                    <p:cTn id="32" presetID="2" presetClass="entr" presetSubtype="12" fill="hold" nodeType="withEffect">
                                      <p:stCondLst>
                                        <p:cond delay="1000"/>
                                      </p:stCondLst>
                                      <p:childTnLst>
                                        <p:set>
                                          <p:cBhvr>
                                            <p:cTn id="33" dur="1" fill="hold">
                                              <p:stCondLst>
                                                <p:cond delay="0"/>
                                              </p:stCondLst>
                                            </p:cTn>
                                            <p:tgtEl>
                                              <p:spTgt spid="103"/>
                                            </p:tgtEl>
                                            <p:attrNameLst>
                                              <p:attrName>style.visibility</p:attrName>
                                            </p:attrNameLst>
                                          </p:cBhvr>
                                          <p:to>
                                            <p:strVal val="visible"/>
                                          </p:to>
                                        </p:set>
                                        <p:anim calcmode="lin" valueType="num">
                                          <p:cBhvr additive="base">
                                            <p:cTn id="34" dur="2500" fill="hold"/>
                                            <p:tgtEl>
                                              <p:spTgt spid="103"/>
                                            </p:tgtEl>
                                            <p:attrNameLst>
                                              <p:attrName>ppt_x</p:attrName>
                                            </p:attrNameLst>
                                          </p:cBhvr>
                                          <p:tavLst>
                                            <p:tav tm="0">
                                              <p:val>
                                                <p:strVal val="0-#ppt_w/2"/>
                                              </p:val>
                                            </p:tav>
                                            <p:tav tm="100000">
                                              <p:val>
                                                <p:strVal val="#ppt_x"/>
                                              </p:val>
                                            </p:tav>
                                          </p:tavLst>
                                        </p:anim>
                                        <p:anim calcmode="lin" valueType="num">
                                          <p:cBhvr additive="base">
                                            <p:cTn id="35" dur="2500" fill="hold"/>
                                            <p:tgtEl>
                                              <p:spTgt spid="103"/>
                                            </p:tgtEl>
                                            <p:attrNameLst>
                                              <p:attrName>ppt_y</p:attrName>
                                            </p:attrNameLst>
                                          </p:cBhvr>
                                          <p:tavLst>
                                            <p:tav tm="0">
                                              <p:val>
                                                <p:strVal val="1+#ppt_h/2"/>
                                              </p:val>
                                            </p:tav>
                                            <p:tav tm="100000">
                                              <p:val>
                                                <p:strVal val="#ppt_y"/>
                                              </p:val>
                                            </p:tav>
                                          </p:tavLst>
                                        </p:anim>
                                      </p:childTnLst>
                                    </p:cTn>
                                  </p:par>
                                  <p:par>
                                    <p:cTn id="36" presetID="10" presetClass="entr" presetSubtype="0" fill="hold" grpId="0" nodeType="withEffect">
                                      <p:stCondLst>
                                        <p:cond delay="1900"/>
                                      </p:stCondLst>
                                      <p:childTnLst>
                                        <p:set>
                                          <p:cBhvr>
                                            <p:cTn id="37" dur="1" fill="hold">
                                              <p:stCondLst>
                                                <p:cond delay="0"/>
                                              </p:stCondLst>
                                            </p:cTn>
                                            <p:tgtEl>
                                              <p:spTgt spid="122"/>
                                            </p:tgtEl>
                                            <p:attrNameLst>
                                              <p:attrName>style.visibility</p:attrName>
                                            </p:attrNameLst>
                                          </p:cBhvr>
                                          <p:to>
                                            <p:strVal val="visible"/>
                                          </p:to>
                                        </p:set>
                                        <p:animEffect transition="in" filter="fade">
                                          <p:cBhvr>
                                            <p:cTn id="38" dur="300"/>
                                            <p:tgtEl>
                                              <p:spTgt spid="122"/>
                                            </p:tgtEl>
                                          </p:cBhvr>
                                        </p:animEffect>
                                      </p:childTnLst>
                                    </p:cTn>
                                  </p:par>
                                  <p:par>
                                    <p:cTn id="39" presetID="10" presetClass="entr" presetSubtype="0" fill="hold" grpId="0" nodeType="withEffect">
                                      <p:stCondLst>
                                        <p:cond delay="2200"/>
                                      </p:stCondLst>
                                      <p:childTnLst>
                                        <p:set>
                                          <p:cBhvr>
                                            <p:cTn id="40" dur="1" fill="hold">
                                              <p:stCondLst>
                                                <p:cond delay="0"/>
                                              </p:stCondLst>
                                            </p:cTn>
                                            <p:tgtEl>
                                              <p:spTgt spid="123"/>
                                            </p:tgtEl>
                                            <p:attrNameLst>
                                              <p:attrName>style.visibility</p:attrName>
                                            </p:attrNameLst>
                                          </p:cBhvr>
                                          <p:to>
                                            <p:strVal val="visible"/>
                                          </p:to>
                                        </p:set>
                                        <p:animEffect transition="in" filter="fade">
                                          <p:cBhvr>
                                            <p:cTn id="41" dur="300"/>
                                            <p:tgtEl>
                                              <p:spTgt spid="123"/>
                                            </p:tgtEl>
                                          </p:cBhvr>
                                        </p:animEffect>
                                      </p:childTnLst>
                                    </p:cTn>
                                  </p:par>
                                  <p:par>
                                    <p:cTn id="42" presetID="10" presetClass="entr" presetSubtype="0" fill="hold" grpId="0" nodeType="withEffect">
                                      <p:stCondLst>
                                        <p:cond delay="2600"/>
                                      </p:stCondLst>
                                      <p:childTnLst>
                                        <p:set>
                                          <p:cBhvr>
                                            <p:cTn id="43" dur="1" fill="hold">
                                              <p:stCondLst>
                                                <p:cond delay="0"/>
                                              </p:stCondLst>
                                            </p:cTn>
                                            <p:tgtEl>
                                              <p:spTgt spid="121"/>
                                            </p:tgtEl>
                                            <p:attrNameLst>
                                              <p:attrName>style.visibility</p:attrName>
                                            </p:attrNameLst>
                                          </p:cBhvr>
                                          <p:to>
                                            <p:strVal val="visible"/>
                                          </p:to>
                                        </p:set>
                                        <p:animEffect transition="in" filter="fade">
                                          <p:cBhvr>
                                            <p:cTn id="44" dur="3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p:bldP spid="122" grpId="0"/>
          <p:bldP spid="123" grpId="0"/>
        </p:bldLst>
      </p:timing>
    </mc:Fallback>
  </mc:AlternateContent>
</p:sld>
</file>

<file path=ppt/slides/slide27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25" name="Group 124">
            <a:extLst>
              <a:ext uri="{FF2B5EF4-FFF2-40B4-BE49-F238E27FC236}">
                <a16:creationId xmlns:a16="http://schemas.microsoft.com/office/drawing/2014/main" id="{CA48A39C-3AE8-4490-9798-C3A6F952283C}"/>
              </a:ext>
            </a:extLst>
          </p:cNvPr>
          <p:cNvGrpSpPr/>
          <p:nvPr/>
        </p:nvGrpSpPr>
        <p:grpSpPr>
          <a:xfrm>
            <a:off x="684926" y="8246885"/>
            <a:ext cx="1061783" cy="1794230"/>
            <a:chOff x="684925" y="5960885"/>
            <a:chExt cx="1061783" cy="1794230"/>
          </a:xfrm>
        </p:grpSpPr>
        <p:cxnSp>
          <p:nvCxnSpPr>
            <p:cNvPr id="2" name="Straight Connector 1">
              <a:extLst>
                <a:ext uri="{FF2B5EF4-FFF2-40B4-BE49-F238E27FC236}">
                  <a16:creationId xmlns:a16="http://schemas.microsoft.com/office/drawing/2014/main" id="{6B7294CC-471E-454B-A0C0-2CAEB1170CEE}"/>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8CE3AC03-C641-449D-8B0F-BFD5AD92316D}"/>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F713D7D3-9C62-4226-853D-ABA625C308B4}"/>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163C54A-75F0-4A5A-A9F0-ED10DC97B5FC}"/>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543B1291-5F05-422B-866B-4CFE23699F5A}"/>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CB3D0410-6801-4756-B12C-9075E7A3ADFA}"/>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0B6B7E3-E014-49B1-9F3C-301D1BB6EA51}"/>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1726D132-4761-4E76-8471-1FDAAFEEB5EE}"/>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grpSp>
        <p:nvGrpSpPr>
          <p:cNvPr id="101" name="Group 100">
            <a:extLst>
              <a:ext uri="{FF2B5EF4-FFF2-40B4-BE49-F238E27FC236}">
                <a16:creationId xmlns:a16="http://schemas.microsoft.com/office/drawing/2014/main" id="{F5BA6F80-4F36-4791-BA96-AB82087F3B51}"/>
              </a:ext>
            </a:extLst>
          </p:cNvPr>
          <p:cNvGrpSpPr/>
          <p:nvPr/>
        </p:nvGrpSpPr>
        <p:grpSpPr>
          <a:xfrm rot="20700000">
            <a:off x="8948187" y="5973587"/>
            <a:ext cx="6446493" cy="6301210"/>
            <a:chOff x="10463213" y="5053013"/>
            <a:chExt cx="3028950" cy="2960687"/>
          </a:xfrm>
        </p:grpSpPr>
        <p:sp>
          <p:nvSpPr>
            <p:cNvPr id="14" name="Freeform 5">
              <a:extLst>
                <a:ext uri="{FF2B5EF4-FFF2-40B4-BE49-F238E27FC236}">
                  <a16:creationId xmlns:a16="http://schemas.microsoft.com/office/drawing/2014/main" id="{B511E7A5-95BC-4E24-A16A-45AAD3C0D64C}"/>
                </a:ext>
              </a:extLst>
            </p:cNvPr>
            <p:cNvSpPr>
              <a:spLocks/>
            </p:cNvSpPr>
            <p:nvPr/>
          </p:nvSpPr>
          <p:spPr bwMode="auto">
            <a:xfrm>
              <a:off x="12476163" y="5538788"/>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6">
              <a:extLst>
                <a:ext uri="{FF2B5EF4-FFF2-40B4-BE49-F238E27FC236}">
                  <a16:creationId xmlns:a16="http://schemas.microsoft.com/office/drawing/2014/main" id="{7AD90E58-A770-49BB-89F4-6CB89D8935E6}"/>
                </a:ext>
              </a:extLst>
            </p:cNvPr>
            <p:cNvSpPr>
              <a:spLocks/>
            </p:cNvSpPr>
            <p:nvPr/>
          </p:nvSpPr>
          <p:spPr bwMode="auto">
            <a:xfrm>
              <a:off x="11701463" y="7569200"/>
              <a:ext cx="314325" cy="444500"/>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7">
              <a:extLst>
                <a:ext uri="{FF2B5EF4-FFF2-40B4-BE49-F238E27FC236}">
                  <a16:creationId xmlns:a16="http://schemas.microsoft.com/office/drawing/2014/main" id="{518BCC34-FA8B-47FB-B56D-33D91A2C3401}"/>
                </a:ext>
              </a:extLst>
            </p:cNvPr>
            <p:cNvSpPr>
              <a:spLocks/>
            </p:cNvSpPr>
            <p:nvPr/>
          </p:nvSpPr>
          <p:spPr bwMode="auto">
            <a:xfrm>
              <a:off x="10823575" y="5602288"/>
              <a:ext cx="2071688" cy="2071688"/>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8">
              <a:extLst>
                <a:ext uri="{FF2B5EF4-FFF2-40B4-BE49-F238E27FC236}">
                  <a16:creationId xmlns:a16="http://schemas.microsoft.com/office/drawing/2014/main" id="{43B5FEBB-EE99-48ED-B113-8F17B74741A8}"/>
                </a:ext>
              </a:extLst>
            </p:cNvPr>
            <p:cNvSpPr>
              <a:spLocks/>
            </p:cNvSpPr>
            <p:nvPr/>
          </p:nvSpPr>
          <p:spPr bwMode="auto">
            <a:xfrm>
              <a:off x="12790488" y="6483350"/>
              <a:ext cx="701675" cy="309563"/>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9">
              <a:extLst>
                <a:ext uri="{FF2B5EF4-FFF2-40B4-BE49-F238E27FC236}">
                  <a16:creationId xmlns:a16="http://schemas.microsoft.com/office/drawing/2014/main" id="{D0CAC977-0B43-4D1B-B0F6-CED40007A331}"/>
                </a:ext>
              </a:extLst>
            </p:cNvPr>
            <p:cNvSpPr>
              <a:spLocks/>
            </p:cNvSpPr>
            <p:nvPr/>
          </p:nvSpPr>
          <p:spPr bwMode="auto">
            <a:xfrm>
              <a:off x="10463213" y="6473825"/>
              <a:ext cx="465138" cy="328613"/>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0">
              <a:extLst>
                <a:ext uri="{FF2B5EF4-FFF2-40B4-BE49-F238E27FC236}">
                  <a16:creationId xmlns:a16="http://schemas.microsoft.com/office/drawing/2014/main" id="{9EB37CDC-AF28-4966-880D-AF61AA49A356}"/>
                </a:ext>
              </a:extLst>
            </p:cNvPr>
            <p:cNvSpPr>
              <a:spLocks/>
            </p:cNvSpPr>
            <p:nvPr/>
          </p:nvSpPr>
          <p:spPr bwMode="auto">
            <a:xfrm>
              <a:off x="12428538" y="7207250"/>
              <a:ext cx="447675" cy="447675"/>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1">
              <a:extLst>
                <a:ext uri="{FF2B5EF4-FFF2-40B4-BE49-F238E27FC236}">
                  <a16:creationId xmlns:a16="http://schemas.microsoft.com/office/drawing/2014/main" id="{01326B67-1942-4765-8B5E-5D894B956E01}"/>
                </a:ext>
              </a:extLst>
            </p:cNvPr>
            <p:cNvSpPr>
              <a:spLocks/>
            </p:cNvSpPr>
            <p:nvPr/>
          </p:nvSpPr>
          <p:spPr bwMode="auto">
            <a:xfrm>
              <a:off x="10860088" y="5638800"/>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2">
              <a:extLst>
                <a:ext uri="{FF2B5EF4-FFF2-40B4-BE49-F238E27FC236}">
                  <a16:creationId xmlns:a16="http://schemas.microsoft.com/office/drawing/2014/main" id="{3D76102D-FD42-4FD6-ADDD-DD6AAF342219}"/>
                </a:ext>
              </a:extLst>
            </p:cNvPr>
            <p:cNvSpPr>
              <a:spLocks/>
            </p:cNvSpPr>
            <p:nvPr/>
          </p:nvSpPr>
          <p:spPr bwMode="auto">
            <a:xfrm>
              <a:off x="11628438" y="5053013"/>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Oval 13">
              <a:extLst>
                <a:ext uri="{FF2B5EF4-FFF2-40B4-BE49-F238E27FC236}">
                  <a16:creationId xmlns:a16="http://schemas.microsoft.com/office/drawing/2014/main" id="{96E5D133-4561-4715-9DB3-95CDC08974F2}"/>
                </a:ext>
              </a:extLst>
            </p:cNvPr>
            <p:cNvSpPr>
              <a:spLocks noChangeArrowheads="1"/>
            </p:cNvSpPr>
            <p:nvPr/>
          </p:nvSpPr>
          <p:spPr bwMode="auto">
            <a:xfrm>
              <a:off x="11791950" y="6119813"/>
              <a:ext cx="606425"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Oval 14">
              <a:extLst>
                <a:ext uri="{FF2B5EF4-FFF2-40B4-BE49-F238E27FC236}">
                  <a16:creationId xmlns:a16="http://schemas.microsoft.com/office/drawing/2014/main" id="{CB447D55-FCB6-4006-B739-EB215EDCD077}"/>
                </a:ext>
              </a:extLst>
            </p:cNvPr>
            <p:cNvSpPr>
              <a:spLocks noChangeArrowheads="1"/>
            </p:cNvSpPr>
            <p:nvPr/>
          </p:nvSpPr>
          <p:spPr bwMode="auto">
            <a:xfrm>
              <a:off x="11450638" y="6916738"/>
              <a:ext cx="447675" cy="44767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Oval 15">
              <a:extLst>
                <a:ext uri="{FF2B5EF4-FFF2-40B4-BE49-F238E27FC236}">
                  <a16:creationId xmlns:a16="http://schemas.microsoft.com/office/drawing/2014/main" id="{65FBDEC9-4B81-453E-A673-DC4A61B74614}"/>
                </a:ext>
              </a:extLst>
            </p:cNvPr>
            <p:cNvSpPr>
              <a:spLocks noChangeArrowheads="1"/>
            </p:cNvSpPr>
            <p:nvPr/>
          </p:nvSpPr>
          <p:spPr bwMode="auto">
            <a:xfrm>
              <a:off x="11268075" y="6196013"/>
              <a:ext cx="227013"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6">
              <a:extLst>
                <a:ext uri="{FF2B5EF4-FFF2-40B4-BE49-F238E27FC236}">
                  <a16:creationId xmlns:a16="http://schemas.microsoft.com/office/drawing/2014/main" id="{C5FAE33D-C5B6-49F2-B93D-B131ED9A5EC2}"/>
                </a:ext>
              </a:extLst>
            </p:cNvPr>
            <p:cNvSpPr>
              <a:spLocks/>
            </p:cNvSpPr>
            <p:nvPr/>
          </p:nvSpPr>
          <p:spPr bwMode="auto">
            <a:xfrm>
              <a:off x="10966450" y="7158038"/>
              <a:ext cx="311150"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17">
              <a:extLst>
                <a:ext uri="{FF2B5EF4-FFF2-40B4-BE49-F238E27FC236}">
                  <a16:creationId xmlns:a16="http://schemas.microsoft.com/office/drawing/2014/main" id="{C92EE45D-4060-4639-9CCE-4FF782A86915}"/>
                </a:ext>
              </a:extLst>
            </p:cNvPr>
            <p:cNvSpPr>
              <a:spLocks/>
            </p:cNvSpPr>
            <p:nvPr/>
          </p:nvSpPr>
          <p:spPr bwMode="auto">
            <a:xfrm>
              <a:off x="10553700" y="7158038"/>
              <a:ext cx="723900"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8">
              <a:extLst>
                <a:ext uri="{FF2B5EF4-FFF2-40B4-BE49-F238E27FC236}">
                  <a16:creationId xmlns:a16="http://schemas.microsoft.com/office/drawing/2014/main" id="{F4633696-1BF5-4FDB-A03F-BE60B37F682A}"/>
                </a:ext>
              </a:extLst>
            </p:cNvPr>
            <p:cNvSpPr>
              <a:spLocks/>
            </p:cNvSpPr>
            <p:nvPr/>
          </p:nvSpPr>
          <p:spPr bwMode="auto">
            <a:xfrm>
              <a:off x="11620500" y="5781675"/>
              <a:ext cx="1376363"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2" name="Group 101">
            <a:extLst>
              <a:ext uri="{FF2B5EF4-FFF2-40B4-BE49-F238E27FC236}">
                <a16:creationId xmlns:a16="http://schemas.microsoft.com/office/drawing/2014/main" id="{13C752AF-D3B2-4DD9-952B-F4AF5D7FAF89}"/>
              </a:ext>
            </a:extLst>
          </p:cNvPr>
          <p:cNvGrpSpPr/>
          <p:nvPr/>
        </p:nvGrpSpPr>
        <p:grpSpPr>
          <a:xfrm>
            <a:off x="6331924" y="1574379"/>
            <a:ext cx="2857100" cy="2512960"/>
            <a:chOff x="8031163" y="4789488"/>
            <a:chExt cx="1831975" cy="1611312"/>
          </a:xfrm>
        </p:grpSpPr>
        <p:sp>
          <p:nvSpPr>
            <p:cNvPr id="28" name="Freeform 19">
              <a:extLst>
                <a:ext uri="{FF2B5EF4-FFF2-40B4-BE49-F238E27FC236}">
                  <a16:creationId xmlns:a16="http://schemas.microsoft.com/office/drawing/2014/main" id="{74AC5839-2EFF-4730-A1A5-AF63E780AAEF}"/>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0">
              <a:extLst>
                <a:ext uri="{FF2B5EF4-FFF2-40B4-BE49-F238E27FC236}">
                  <a16:creationId xmlns:a16="http://schemas.microsoft.com/office/drawing/2014/main" id="{A05B04C9-63B3-4304-9043-4CF33FC1C53B}"/>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21">
              <a:extLst>
                <a:ext uri="{FF2B5EF4-FFF2-40B4-BE49-F238E27FC236}">
                  <a16:creationId xmlns:a16="http://schemas.microsoft.com/office/drawing/2014/main" id="{BC54FED2-EE93-4E7A-BFCB-CD554D4EB4EF}"/>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22">
              <a:extLst>
                <a:ext uri="{FF2B5EF4-FFF2-40B4-BE49-F238E27FC236}">
                  <a16:creationId xmlns:a16="http://schemas.microsoft.com/office/drawing/2014/main" id="{FF09FBE1-3859-42E2-BCA8-C10CA63EB501}"/>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23">
              <a:extLst>
                <a:ext uri="{FF2B5EF4-FFF2-40B4-BE49-F238E27FC236}">
                  <a16:creationId xmlns:a16="http://schemas.microsoft.com/office/drawing/2014/main" id="{CD562391-BE98-4E11-B6AD-3F486B959AD7}"/>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24">
              <a:extLst>
                <a:ext uri="{FF2B5EF4-FFF2-40B4-BE49-F238E27FC236}">
                  <a16:creationId xmlns:a16="http://schemas.microsoft.com/office/drawing/2014/main" id="{C3B44BAC-6C9C-440F-B16F-E5E00F8FDAEF}"/>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25">
              <a:extLst>
                <a:ext uri="{FF2B5EF4-FFF2-40B4-BE49-F238E27FC236}">
                  <a16:creationId xmlns:a16="http://schemas.microsoft.com/office/drawing/2014/main" id="{8330914F-C2CF-482A-953C-D1AF280C9CF5}"/>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26">
              <a:extLst>
                <a:ext uri="{FF2B5EF4-FFF2-40B4-BE49-F238E27FC236}">
                  <a16:creationId xmlns:a16="http://schemas.microsoft.com/office/drawing/2014/main" id="{0EDEE4E3-23B3-4980-A609-39EED46F5B51}"/>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27">
              <a:extLst>
                <a:ext uri="{FF2B5EF4-FFF2-40B4-BE49-F238E27FC236}">
                  <a16:creationId xmlns:a16="http://schemas.microsoft.com/office/drawing/2014/main" id="{C1E5B1E6-4FD0-4442-9BD1-CA4204CE8E51}"/>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28">
              <a:extLst>
                <a:ext uri="{FF2B5EF4-FFF2-40B4-BE49-F238E27FC236}">
                  <a16:creationId xmlns:a16="http://schemas.microsoft.com/office/drawing/2014/main" id="{38A794B8-659D-4154-855C-38D01D60A5BF}"/>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29">
              <a:extLst>
                <a:ext uri="{FF2B5EF4-FFF2-40B4-BE49-F238E27FC236}">
                  <a16:creationId xmlns:a16="http://schemas.microsoft.com/office/drawing/2014/main" id="{9A0CBD17-19D8-4766-8050-5779C8D0B935}"/>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0">
              <a:extLst>
                <a:ext uri="{FF2B5EF4-FFF2-40B4-BE49-F238E27FC236}">
                  <a16:creationId xmlns:a16="http://schemas.microsoft.com/office/drawing/2014/main" id="{393676E2-CE85-475C-9DC0-01BA56519DA6}"/>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31">
              <a:extLst>
                <a:ext uri="{FF2B5EF4-FFF2-40B4-BE49-F238E27FC236}">
                  <a16:creationId xmlns:a16="http://schemas.microsoft.com/office/drawing/2014/main" id="{1EA4465D-778A-4585-9947-ECB34981589E}"/>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32">
              <a:extLst>
                <a:ext uri="{FF2B5EF4-FFF2-40B4-BE49-F238E27FC236}">
                  <a16:creationId xmlns:a16="http://schemas.microsoft.com/office/drawing/2014/main" id="{17F20939-6AA6-498E-A4C1-0501B9344695}"/>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9" name="Group 98">
            <a:extLst>
              <a:ext uri="{FF2B5EF4-FFF2-40B4-BE49-F238E27FC236}">
                <a16:creationId xmlns:a16="http://schemas.microsoft.com/office/drawing/2014/main" id="{1E8FAF26-D5D2-4365-AB83-6EE22803E848}"/>
              </a:ext>
            </a:extLst>
          </p:cNvPr>
          <p:cNvGrpSpPr/>
          <p:nvPr/>
        </p:nvGrpSpPr>
        <p:grpSpPr>
          <a:xfrm>
            <a:off x="18534265" y="7544954"/>
            <a:ext cx="2406500" cy="2460968"/>
            <a:chOff x="14816138" y="6354763"/>
            <a:chExt cx="1543050" cy="1577975"/>
          </a:xfrm>
        </p:grpSpPr>
        <p:sp>
          <p:nvSpPr>
            <p:cNvPr id="42" name="Freeform 33">
              <a:extLst>
                <a:ext uri="{FF2B5EF4-FFF2-40B4-BE49-F238E27FC236}">
                  <a16:creationId xmlns:a16="http://schemas.microsoft.com/office/drawing/2014/main" id="{CA1548D6-D06A-4AEE-89D0-E0B3A00CB477}"/>
                </a:ext>
              </a:extLst>
            </p:cNvPr>
            <p:cNvSpPr>
              <a:spLocks/>
            </p:cNvSpPr>
            <p:nvPr/>
          </p:nvSpPr>
          <p:spPr bwMode="auto">
            <a:xfrm>
              <a:off x="15735300" y="7534275"/>
              <a:ext cx="222250" cy="258763"/>
            </a:xfrm>
            <a:custGeom>
              <a:avLst/>
              <a:gdLst>
                <a:gd name="T0" fmla="*/ 123 w 159"/>
                <a:gd name="T1" fmla="*/ 169 h 186"/>
                <a:gd name="T2" fmla="*/ 75 w 159"/>
                <a:gd name="T3" fmla="*/ 178 h 186"/>
                <a:gd name="T4" fmla="*/ 86 w 159"/>
                <a:gd name="T5" fmla="*/ 154 h 186"/>
                <a:gd name="T6" fmla="*/ 69 w 159"/>
                <a:gd name="T7" fmla="*/ 132 h 186"/>
                <a:gd name="T8" fmla="*/ 47 w 159"/>
                <a:gd name="T9" fmla="*/ 130 h 186"/>
                <a:gd name="T10" fmla="*/ 54 w 159"/>
                <a:gd name="T11" fmla="*/ 112 h 186"/>
                <a:gd name="T12" fmla="*/ 0 w 159"/>
                <a:gd name="T13" fmla="*/ 42 h 186"/>
                <a:gd name="T14" fmla="*/ 72 w 159"/>
                <a:gd name="T15" fmla="*/ 0 h 186"/>
                <a:gd name="T16" fmla="*/ 107 w 159"/>
                <a:gd name="T17" fmla="*/ 81 h 186"/>
                <a:gd name="T18" fmla="*/ 126 w 159"/>
                <a:gd name="T19" fmla="*/ 84 h 186"/>
                <a:gd name="T20" fmla="*/ 117 w 159"/>
                <a:gd name="T21" fmla="*/ 104 h 186"/>
                <a:gd name="T22" fmla="*/ 128 w 159"/>
                <a:gd name="T23" fmla="*/ 130 h 186"/>
                <a:gd name="T24" fmla="*/ 154 w 159"/>
                <a:gd name="T25" fmla="*/ 131 h 186"/>
                <a:gd name="T26" fmla="*/ 123 w 159"/>
                <a:gd name="T27" fmla="*/ 16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9" h="186">
                  <a:moveTo>
                    <a:pt x="123" y="169"/>
                  </a:moveTo>
                  <a:cubicBezTo>
                    <a:pt x="101" y="182"/>
                    <a:pt x="79" y="186"/>
                    <a:pt x="75" y="178"/>
                  </a:cubicBezTo>
                  <a:cubicBezTo>
                    <a:pt x="72" y="172"/>
                    <a:pt x="76" y="163"/>
                    <a:pt x="86" y="154"/>
                  </a:cubicBezTo>
                  <a:cubicBezTo>
                    <a:pt x="69" y="132"/>
                    <a:pt x="69" y="132"/>
                    <a:pt x="69" y="132"/>
                  </a:cubicBezTo>
                  <a:cubicBezTo>
                    <a:pt x="58" y="135"/>
                    <a:pt x="50" y="135"/>
                    <a:pt x="47" y="130"/>
                  </a:cubicBezTo>
                  <a:cubicBezTo>
                    <a:pt x="44" y="126"/>
                    <a:pt x="47" y="119"/>
                    <a:pt x="54" y="112"/>
                  </a:cubicBezTo>
                  <a:cubicBezTo>
                    <a:pt x="0" y="42"/>
                    <a:pt x="0" y="42"/>
                    <a:pt x="0" y="42"/>
                  </a:cubicBezTo>
                  <a:cubicBezTo>
                    <a:pt x="72" y="0"/>
                    <a:pt x="72" y="0"/>
                    <a:pt x="72" y="0"/>
                  </a:cubicBezTo>
                  <a:cubicBezTo>
                    <a:pt x="107" y="81"/>
                    <a:pt x="107" y="81"/>
                    <a:pt x="107" y="81"/>
                  </a:cubicBezTo>
                  <a:cubicBezTo>
                    <a:pt x="116" y="79"/>
                    <a:pt x="123" y="80"/>
                    <a:pt x="126" y="84"/>
                  </a:cubicBezTo>
                  <a:cubicBezTo>
                    <a:pt x="128" y="88"/>
                    <a:pt x="125" y="96"/>
                    <a:pt x="117" y="104"/>
                  </a:cubicBezTo>
                  <a:cubicBezTo>
                    <a:pt x="128" y="130"/>
                    <a:pt x="128" y="130"/>
                    <a:pt x="128" y="130"/>
                  </a:cubicBezTo>
                  <a:cubicBezTo>
                    <a:pt x="141" y="126"/>
                    <a:pt x="151" y="126"/>
                    <a:pt x="154" y="131"/>
                  </a:cubicBezTo>
                  <a:cubicBezTo>
                    <a:pt x="159" y="139"/>
                    <a:pt x="145" y="156"/>
                    <a:pt x="123" y="16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34">
              <a:extLst>
                <a:ext uri="{FF2B5EF4-FFF2-40B4-BE49-F238E27FC236}">
                  <a16:creationId xmlns:a16="http://schemas.microsoft.com/office/drawing/2014/main" id="{EBD03023-D339-487C-9807-1DF7E057DCD0}"/>
                </a:ext>
              </a:extLst>
            </p:cNvPr>
            <p:cNvSpPr>
              <a:spLocks/>
            </p:cNvSpPr>
            <p:nvPr/>
          </p:nvSpPr>
          <p:spPr bwMode="auto">
            <a:xfrm>
              <a:off x="15578138" y="6418263"/>
              <a:ext cx="204788" cy="252413"/>
            </a:xfrm>
            <a:custGeom>
              <a:avLst/>
              <a:gdLst>
                <a:gd name="T0" fmla="*/ 113 w 147"/>
                <a:gd name="T1" fmla="*/ 55 h 182"/>
                <a:gd name="T2" fmla="*/ 110 w 147"/>
                <a:gd name="T3" fmla="*/ 91 h 182"/>
                <a:gd name="T4" fmla="*/ 126 w 147"/>
                <a:gd name="T5" fmla="*/ 112 h 182"/>
                <a:gd name="T6" fmla="*/ 108 w 147"/>
                <a:gd name="T7" fmla="*/ 122 h 182"/>
                <a:gd name="T8" fmla="*/ 103 w 147"/>
                <a:gd name="T9" fmla="*/ 182 h 182"/>
                <a:gd name="T10" fmla="*/ 0 w 147"/>
                <a:gd name="T11" fmla="*/ 155 h 182"/>
                <a:gd name="T12" fmla="*/ 25 w 147"/>
                <a:gd name="T13" fmla="*/ 100 h 182"/>
                <a:gd name="T14" fmla="*/ 13 w 147"/>
                <a:gd name="T15" fmla="*/ 83 h 182"/>
                <a:gd name="T16" fmla="*/ 38 w 147"/>
                <a:gd name="T17" fmla="*/ 72 h 182"/>
                <a:gd name="T18" fmla="*/ 53 w 147"/>
                <a:gd name="T19" fmla="*/ 39 h 182"/>
                <a:gd name="T20" fmla="*/ 31 w 147"/>
                <a:gd name="T21" fmla="*/ 14 h 182"/>
                <a:gd name="T22" fmla="*/ 93 w 147"/>
                <a:gd name="T23" fmla="*/ 8 h 182"/>
                <a:gd name="T24" fmla="*/ 144 w 147"/>
                <a:gd name="T25" fmla="*/ 44 h 182"/>
                <a:gd name="T26" fmla="*/ 113 w 147"/>
                <a:gd name="T27" fmla="*/ 5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7" h="182">
                  <a:moveTo>
                    <a:pt x="113" y="55"/>
                  </a:moveTo>
                  <a:cubicBezTo>
                    <a:pt x="110" y="91"/>
                    <a:pt x="110" y="91"/>
                    <a:pt x="110" y="91"/>
                  </a:cubicBezTo>
                  <a:cubicBezTo>
                    <a:pt x="121" y="98"/>
                    <a:pt x="128" y="106"/>
                    <a:pt x="126" y="112"/>
                  </a:cubicBezTo>
                  <a:cubicBezTo>
                    <a:pt x="125" y="117"/>
                    <a:pt x="118" y="121"/>
                    <a:pt x="108" y="122"/>
                  </a:cubicBezTo>
                  <a:cubicBezTo>
                    <a:pt x="103" y="182"/>
                    <a:pt x="103" y="182"/>
                    <a:pt x="103" y="182"/>
                  </a:cubicBezTo>
                  <a:cubicBezTo>
                    <a:pt x="0" y="155"/>
                    <a:pt x="0" y="155"/>
                    <a:pt x="0" y="155"/>
                  </a:cubicBezTo>
                  <a:cubicBezTo>
                    <a:pt x="25" y="100"/>
                    <a:pt x="25" y="100"/>
                    <a:pt x="25" y="100"/>
                  </a:cubicBezTo>
                  <a:cubicBezTo>
                    <a:pt x="16" y="94"/>
                    <a:pt x="12" y="88"/>
                    <a:pt x="13" y="83"/>
                  </a:cubicBezTo>
                  <a:cubicBezTo>
                    <a:pt x="15" y="76"/>
                    <a:pt x="24" y="73"/>
                    <a:pt x="38" y="72"/>
                  </a:cubicBezTo>
                  <a:cubicBezTo>
                    <a:pt x="53" y="39"/>
                    <a:pt x="53" y="39"/>
                    <a:pt x="53" y="39"/>
                  </a:cubicBezTo>
                  <a:cubicBezTo>
                    <a:pt x="38" y="31"/>
                    <a:pt x="29" y="22"/>
                    <a:pt x="31" y="14"/>
                  </a:cubicBezTo>
                  <a:cubicBezTo>
                    <a:pt x="34" y="3"/>
                    <a:pt x="62" y="0"/>
                    <a:pt x="93" y="8"/>
                  </a:cubicBezTo>
                  <a:cubicBezTo>
                    <a:pt x="124" y="17"/>
                    <a:pt x="147" y="32"/>
                    <a:pt x="144" y="44"/>
                  </a:cubicBezTo>
                  <a:cubicBezTo>
                    <a:pt x="142" y="51"/>
                    <a:pt x="130" y="55"/>
                    <a:pt x="113" y="5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35">
              <a:extLst>
                <a:ext uri="{FF2B5EF4-FFF2-40B4-BE49-F238E27FC236}">
                  <a16:creationId xmlns:a16="http://schemas.microsoft.com/office/drawing/2014/main" id="{E39E123E-8982-4982-A13A-9D21E4467F3E}"/>
                </a:ext>
              </a:extLst>
            </p:cNvPr>
            <p:cNvSpPr>
              <a:spLocks/>
            </p:cNvSpPr>
            <p:nvPr/>
          </p:nvSpPr>
          <p:spPr bwMode="auto">
            <a:xfrm>
              <a:off x="14932025" y="6567488"/>
              <a:ext cx="1192213" cy="1122363"/>
            </a:xfrm>
            <a:custGeom>
              <a:avLst/>
              <a:gdLst>
                <a:gd name="T0" fmla="*/ 525 w 856"/>
                <a:gd name="T1" fmla="*/ 23 h 806"/>
                <a:gd name="T2" fmla="*/ 279 w 856"/>
                <a:gd name="T3" fmla="*/ 40 h 806"/>
                <a:gd name="T4" fmla="*/ 155 w 856"/>
                <a:gd name="T5" fmla="*/ 122 h 806"/>
                <a:gd name="T6" fmla="*/ 78 w 856"/>
                <a:gd name="T7" fmla="*/ 232 h 806"/>
                <a:gd name="T8" fmla="*/ 54 w 856"/>
                <a:gd name="T9" fmla="*/ 299 h 806"/>
                <a:gd name="T10" fmla="*/ 330 w 856"/>
                <a:gd name="T11" fmla="*/ 771 h 806"/>
                <a:gd name="T12" fmla="*/ 695 w 856"/>
                <a:gd name="T13" fmla="*/ 676 h 806"/>
                <a:gd name="T14" fmla="*/ 802 w 856"/>
                <a:gd name="T15" fmla="*/ 494 h 806"/>
                <a:gd name="T16" fmla="*/ 525 w 856"/>
                <a:gd name="T17" fmla="*/ 23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6" h="806">
                  <a:moveTo>
                    <a:pt x="525" y="23"/>
                  </a:moveTo>
                  <a:cubicBezTo>
                    <a:pt x="440" y="0"/>
                    <a:pt x="354" y="8"/>
                    <a:pt x="279" y="40"/>
                  </a:cubicBezTo>
                  <a:cubicBezTo>
                    <a:pt x="233" y="59"/>
                    <a:pt x="191" y="87"/>
                    <a:pt x="155" y="122"/>
                  </a:cubicBezTo>
                  <a:cubicBezTo>
                    <a:pt x="124" y="153"/>
                    <a:pt x="98" y="190"/>
                    <a:pt x="78" y="232"/>
                  </a:cubicBezTo>
                  <a:cubicBezTo>
                    <a:pt x="68" y="253"/>
                    <a:pt x="60" y="276"/>
                    <a:pt x="54" y="299"/>
                  </a:cubicBezTo>
                  <a:cubicBezTo>
                    <a:pt x="0" y="506"/>
                    <a:pt x="124" y="717"/>
                    <a:pt x="330" y="771"/>
                  </a:cubicBezTo>
                  <a:cubicBezTo>
                    <a:pt x="465" y="806"/>
                    <a:pt x="601" y="766"/>
                    <a:pt x="695" y="676"/>
                  </a:cubicBezTo>
                  <a:cubicBezTo>
                    <a:pt x="745" y="628"/>
                    <a:pt x="783" y="566"/>
                    <a:pt x="802" y="494"/>
                  </a:cubicBezTo>
                  <a:cubicBezTo>
                    <a:pt x="856" y="287"/>
                    <a:pt x="732" y="76"/>
                    <a:pt x="525" y="23"/>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36">
              <a:extLst>
                <a:ext uri="{FF2B5EF4-FFF2-40B4-BE49-F238E27FC236}">
                  <a16:creationId xmlns:a16="http://schemas.microsoft.com/office/drawing/2014/main" id="{1A2F55E9-8ACD-400C-9816-8C890E24202A}"/>
                </a:ext>
              </a:extLst>
            </p:cNvPr>
            <p:cNvSpPr>
              <a:spLocks/>
            </p:cNvSpPr>
            <p:nvPr/>
          </p:nvSpPr>
          <p:spPr bwMode="auto">
            <a:xfrm>
              <a:off x="15976600" y="7170738"/>
              <a:ext cx="382588" cy="234950"/>
            </a:xfrm>
            <a:custGeom>
              <a:avLst/>
              <a:gdLst>
                <a:gd name="T0" fmla="*/ 220 w 275"/>
                <a:gd name="T1" fmla="*/ 164 h 169"/>
                <a:gd name="T2" fmla="*/ 199 w 275"/>
                <a:gd name="T3" fmla="*/ 131 h 169"/>
                <a:gd name="T4" fmla="*/ 142 w 275"/>
                <a:gd name="T5" fmla="*/ 123 h 169"/>
                <a:gd name="T6" fmla="*/ 112 w 275"/>
                <a:gd name="T7" fmla="*/ 136 h 169"/>
                <a:gd name="T8" fmla="*/ 94 w 275"/>
                <a:gd name="T9" fmla="*/ 116 h 169"/>
                <a:gd name="T10" fmla="*/ 0 w 275"/>
                <a:gd name="T11" fmla="*/ 102 h 169"/>
                <a:gd name="T12" fmla="*/ 27 w 275"/>
                <a:gd name="T13" fmla="*/ 0 h 169"/>
                <a:gd name="T14" fmla="*/ 115 w 275"/>
                <a:gd name="T15" fmla="*/ 34 h 169"/>
                <a:gd name="T16" fmla="*/ 141 w 275"/>
                <a:gd name="T17" fmla="*/ 25 h 169"/>
                <a:gd name="T18" fmla="*/ 161 w 275"/>
                <a:gd name="T19" fmla="*/ 51 h 169"/>
                <a:gd name="T20" fmla="*/ 214 w 275"/>
                <a:gd name="T21" fmla="*/ 72 h 169"/>
                <a:gd name="T22" fmla="*/ 249 w 275"/>
                <a:gd name="T23" fmla="*/ 53 h 169"/>
                <a:gd name="T24" fmla="*/ 267 w 275"/>
                <a:gd name="T25" fmla="*/ 117 h 169"/>
                <a:gd name="T26" fmla="*/ 220 w 275"/>
                <a:gd name="T27" fmla="*/ 164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169">
                  <a:moveTo>
                    <a:pt x="220" y="164"/>
                  </a:moveTo>
                  <a:cubicBezTo>
                    <a:pt x="208" y="161"/>
                    <a:pt x="200" y="148"/>
                    <a:pt x="199" y="131"/>
                  </a:cubicBezTo>
                  <a:cubicBezTo>
                    <a:pt x="142" y="123"/>
                    <a:pt x="142" y="123"/>
                    <a:pt x="142" y="123"/>
                  </a:cubicBezTo>
                  <a:cubicBezTo>
                    <a:pt x="133" y="133"/>
                    <a:pt x="122" y="139"/>
                    <a:pt x="112" y="136"/>
                  </a:cubicBezTo>
                  <a:cubicBezTo>
                    <a:pt x="104" y="134"/>
                    <a:pt x="97" y="126"/>
                    <a:pt x="94" y="116"/>
                  </a:cubicBezTo>
                  <a:cubicBezTo>
                    <a:pt x="0" y="102"/>
                    <a:pt x="0" y="102"/>
                    <a:pt x="0" y="102"/>
                  </a:cubicBezTo>
                  <a:cubicBezTo>
                    <a:pt x="27" y="0"/>
                    <a:pt x="27" y="0"/>
                    <a:pt x="27" y="0"/>
                  </a:cubicBezTo>
                  <a:cubicBezTo>
                    <a:pt x="115" y="34"/>
                    <a:pt x="115" y="34"/>
                    <a:pt x="115" y="34"/>
                  </a:cubicBezTo>
                  <a:cubicBezTo>
                    <a:pt x="123" y="26"/>
                    <a:pt x="132" y="23"/>
                    <a:pt x="141" y="25"/>
                  </a:cubicBezTo>
                  <a:cubicBezTo>
                    <a:pt x="151" y="28"/>
                    <a:pt x="158" y="38"/>
                    <a:pt x="161" y="51"/>
                  </a:cubicBezTo>
                  <a:cubicBezTo>
                    <a:pt x="214" y="72"/>
                    <a:pt x="214" y="72"/>
                    <a:pt x="214" y="72"/>
                  </a:cubicBezTo>
                  <a:cubicBezTo>
                    <a:pt x="224" y="57"/>
                    <a:pt x="237" y="50"/>
                    <a:pt x="249" y="53"/>
                  </a:cubicBezTo>
                  <a:cubicBezTo>
                    <a:pt x="267" y="57"/>
                    <a:pt x="275" y="86"/>
                    <a:pt x="267" y="117"/>
                  </a:cubicBezTo>
                  <a:cubicBezTo>
                    <a:pt x="259" y="148"/>
                    <a:pt x="238" y="169"/>
                    <a:pt x="220" y="16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37">
              <a:extLst>
                <a:ext uri="{FF2B5EF4-FFF2-40B4-BE49-F238E27FC236}">
                  <a16:creationId xmlns:a16="http://schemas.microsoft.com/office/drawing/2014/main" id="{6EE91FD3-DAB7-4E07-8A76-001A163EC045}"/>
                </a:ext>
              </a:extLst>
            </p:cNvPr>
            <p:cNvSpPr>
              <a:spLocks/>
            </p:cNvSpPr>
            <p:nvPr/>
          </p:nvSpPr>
          <p:spPr bwMode="auto">
            <a:xfrm>
              <a:off x="14816138" y="6858000"/>
              <a:ext cx="263525" cy="214313"/>
            </a:xfrm>
            <a:custGeom>
              <a:avLst/>
              <a:gdLst>
                <a:gd name="T0" fmla="*/ 162 w 190"/>
                <a:gd name="T1" fmla="*/ 154 h 154"/>
                <a:gd name="T2" fmla="*/ 104 w 190"/>
                <a:gd name="T3" fmla="*/ 128 h 154"/>
                <a:gd name="T4" fmla="*/ 86 w 190"/>
                <a:gd name="T5" fmla="*/ 140 h 154"/>
                <a:gd name="T6" fmla="*/ 75 w 190"/>
                <a:gd name="T7" fmla="*/ 114 h 154"/>
                <a:gd name="T8" fmla="*/ 40 w 190"/>
                <a:gd name="T9" fmla="*/ 99 h 154"/>
                <a:gd name="T10" fmla="*/ 14 w 190"/>
                <a:gd name="T11" fmla="*/ 122 h 154"/>
                <a:gd name="T12" fmla="*/ 8 w 190"/>
                <a:gd name="T13" fmla="*/ 57 h 154"/>
                <a:gd name="T14" fmla="*/ 45 w 190"/>
                <a:gd name="T15" fmla="*/ 3 h 154"/>
                <a:gd name="T16" fmla="*/ 56 w 190"/>
                <a:gd name="T17" fmla="*/ 35 h 154"/>
                <a:gd name="T18" fmla="*/ 95 w 190"/>
                <a:gd name="T19" fmla="*/ 39 h 154"/>
                <a:gd name="T20" fmla="*/ 116 w 190"/>
                <a:gd name="T21" fmla="*/ 22 h 154"/>
                <a:gd name="T22" fmla="*/ 127 w 190"/>
                <a:gd name="T23" fmla="*/ 41 h 154"/>
                <a:gd name="T24" fmla="*/ 190 w 190"/>
                <a:gd name="T25" fmla="*/ 46 h 154"/>
                <a:gd name="T26" fmla="*/ 162 w 190"/>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0" h="154">
                  <a:moveTo>
                    <a:pt x="162" y="154"/>
                  </a:moveTo>
                  <a:cubicBezTo>
                    <a:pt x="104" y="128"/>
                    <a:pt x="104" y="128"/>
                    <a:pt x="104" y="128"/>
                  </a:cubicBezTo>
                  <a:cubicBezTo>
                    <a:pt x="98" y="137"/>
                    <a:pt x="91" y="141"/>
                    <a:pt x="86" y="140"/>
                  </a:cubicBezTo>
                  <a:cubicBezTo>
                    <a:pt x="79" y="138"/>
                    <a:pt x="75" y="128"/>
                    <a:pt x="75" y="114"/>
                  </a:cubicBezTo>
                  <a:cubicBezTo>
                    <a:pt x="40" y="99"/>
                    <a:pt x="40" y="99"/>
                    <a:pt x="40" y="99"/>
                  </a:cubicBezTo>
                  <a:cubicBezTo>
                    <a:pt x="32" y="114"/>
                    <a:pt x="22" y="124"/>
                    <a:pt x="14" y="122"/>
                  </a:cubicBezTo>
                  <a:cubicBezTo>
                    <a:pt x="2" y="119"/>
                    <a:pt x="0" y="89"/>
                    <a:pt x="8" y="57"/>
                  </a:cubicBezTo>
                  <a:cubicBezTo>
                    <a:pt x="17" y="24"/>
                    <a:pt x="33" y="0"/>
                    <a:pt x="45" y="3"/>
                  </a:cubicBezTo>
                  <a:cubicBezTo>
                    <a:pt x="53" y="5"/>
                    <a:pt x="57" y="18"/>
                    <a:pt x="56" y="35"/>
                  </a:cubicBezTo>
                  <a:cubicBezTo>
                    <a:pt x="95" y="39"/>
                    <a:pt x="95" y="39"/>
                    <a:pt x="95" y="39"/>
                  </a:cubicBezTo>
                  <a:cubicBezTo>
                    <a:pt x="102" y="27"/>
                    <a:pt x="110" y="20"/>
                    <a:pt x="116" y="22"/>
                  </a:cubicBezTo>
                  <a:cubicBezTo>
                    <a:pt x="122" y="23"/>
                    <a:pt x="126" y="31"/>
                    <a:pt x="127" y="41"/>
                  </a:cubicBezTo>
                  <a:cubicBezTo>
                    <a:pt x="190" y="46"/>
                    <a:pt x="190" y="46"/>
                    <a:pt x="190" y="46"/>
                  </a:cubicBezTo>
                  <a:lnTo>
                    <a:pt x="162" y="15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38">
              <a:extLst>
                <a:ext uri="{FF2B5EF4-FFF2-40B4-BE49-F238E27FC236}">
                  <a16:creationId xmlns:a16="http://schemas.microsoft.com/office/drawing/2014/main" id="{8F94C59C-E302-41DD-B525-2EAE89ED96A7}"/>
                </a:ext>
              </a:extLst>
            </p:cNvPr>
            <p:cNvSpPr>
              <a:spLocks/>
            </p:cNvSpPr>
            <p:nvPr/>
          </p:nvSpPr>
          <p:spPr bwMode="auto">
            <a:xfrm>
              <a:off x="15911513" y="6716713"/>
              <a:ext cx="234950" cy="214313"/>
            </a:xfrm>
            <a:custGeom>
              <a:avLst/>
              <a:gdLst>
                <a:gd name="T0" fmla="*/ 160 w 169"/>
                <a:gd name="T1" fmla="*/ 94 h 154"/>
                <a:gd name="T2" fmla="*/ 134 w 169"/>
                <a:gd name="T3" fmla="*/ 81 h 154"/>
                <a:gd name="T4" fmla="*/ 109 w 169"/>
                <a:gd name="T5" fmla="*/ 102 h 154"/>
                <a:gd name="T6" fmla="*/ 106 w 169"/>
                <a:gd name="T7" fmla="*/ 125 h 154"/>
                <a:gd name="T8" fmla="*/ 88 w 169"/>
                <a:gd name="T9" fmla="*/ 120 h 154"/>
                <a:gd name="T10" fmla="*/ 48 w 169"/>
                <a:gd name="T11" fmla="*/ 154 h 154"/>
                <a:gd name="T12" fmla="*/ 0 w 169"/>
                <a:gd name="T13" fmla="*/ 74 h 154"/>
                <a:gd name="T14" fmla="*/ 50 w 169"/>
                <a:gd name="T15" fmla="*/ 55 h 154"/>
                <a:gd name="T16" fmla="*/ 54 w 169"/>
                <a:gd name="T17" fmla="*/ 37 h 154"/>
                <a:gd name="T18" fmla="*/ 76 w 169"/>
                <a:gd name="T19" fmla="*/ 45 h 154"/>
                <a:gd name="T20" fmla="*/ 106 w 169"/>
                <a:gd name="T21" fmla="*/ 34 h 154"/>
                <a:gd name="T22" fmla="*/ 108 w 169"/>
                <a:gd name="T23" fmla="*/ 5 h 154"/>
                <a:gd name="T24" fmla="*/ 150 w 169"/>
                <a:gd name="T25" fmla="*/ 40 h 154"/>
                <a:gd name="T26" fmla="*/ 160 w 169"/>
                <a:gd name="T27" fmla="*/ 9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4">
                  <a:moveTo>
                    <a:pt x="160" y="94"/>
                  </a:moveTo>
                  <a:cubicBezTo>
                    <a:pt x="154" y="98"/>
                    <a:pt x="144" y="92"/>
                    <a:pt x="134" y="81"/>
                  </a:cubicBezTo>
                  <a:cubicBezTo>
                    <a:pt x="109" y="102"/>
                    <a:pt x="109" y="102"/>
                    <a:pt x="109" y="102"/>
                  </a:cubicBezTo>
                  <a:cubicBezTo>
                    <a:pt x="112" y="114"/>
                    <a:pt x="111" y="122"/>
                    <a:pt x="106" y="125"/>
                  </a:cubicBezTo>
                  <a:cubicBezTo>
                    <a:pt x="102" y="128"/>
                    <a:pt x="96" y="126"/>
                    <a:pt x="88" y="120"/>
                  </a:cubicBezTo>
                  <a:cubicBezTo>
                    <a:pt x="48" y="154"/>
                    <a:pt x="48" y="154"/>
                    <a:pt x="48" y="154"/>
                  </a:cubicBezTo>
                  <a:cubicBezTo>
                    <a:pt x="0" y="74"/>
                    <a:pt x="0" y="74"/>
                    <a:pt x="0" y="74"/>
                  </a:cubicBezTo>
                  <a:cubicBezTo>
                    <a:pt x="50" y="55"/>
                    <a:pt x="50" y="55"/>
                    <a:pt x="50" y="55"/>
                  </a:cubicBezTo>
                  <a:cubicBezTo>
                    <a:pt x="49" y="46"/>
                    <a:pt x="50" y="39"/>
                    <a:pt x="54" y="37"/>
                  </a:cubicBezTo>
                  <a:cubicBezTo>
                    <a:pt x="59" y="34"/>
                    <a:pt x="67" y="37"/>
                    <a:pt x="76" y="45"/>
                  </a:cubicBezTo>
                  <a:cubicBezTo>
                    <a:pt x="106" y="34"/>
                    <a:pt x="106" y="34"/>
                    <a:pt x="106" y="34"/>
                  </a:cubicBezTo>
                  <a:cubicBezTo>
                    <a:pt x="102" y="20"/>
                    <a:pt x="102" y="8"/>
                    <a:pt x="108" y="5"/>
                  </a:cubicBezTo>
                  <a:cubicBezTo>
                    <a:pt x="117" y="0"/>
                    <a:pt x="136" y="15"/>
                    <a:pt x="150" y="40"/>
                  </a:cubicBezTo>
                  <a:cubicBezTo>
                    <a:pt x="165" y="65"/>
                    <a:pt x="169" y="89"/>
                    <a:pt x="160" y="9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39">
              <a:extLst>
                <a:ext uri="{FF2B5EF4-FFF2-40B4-BE49-F238E27FC236}">
                  <a16:creationId xmlns:a16="http://schemas.microsoft.com/office/drawing/2014/main" id="{3D860A8A-AA0E-458E-9D3C-36FBC02DD1BE}"/>
                </a:ext>
              </a:extLst>
            </p:cNvPr>
            <p:cNvSpPr>
              <a:spLocks/>
            </p:cNvSpPr>
            <p:nvPr/>
          </p:nvSpPr>
          <p:spPr bwMode="auto">
            <a:xfrm>
              <a:off x="14920913" y="7310438"/>
              <a:ext cx="222250" cy="204788"/>
            </a:xfrm>
            <a:custGeom>
              <a:avLst/>
              <a:gdLst>
                <a:gd name="T0" fmla="*/ 160 w 160"/>
                <a:gd name="T1" fmla="*/ 77 h 147"/>
                <a:gd name="T2" fmla="*/ 113 w 160"/>
                <a:gd name="T3" fmla="*/ 95 h 147"/>
                <a:gd name="T4" fmla="*/ 109 w 160"/>
                <a:gd name="T5" fmla="*/ 112 h 147"/>
                <a:gd name="T6" fmla="*/ 88 w 160"/>
                <a:gd name="T7" fmla="*/ 104 h 147"/>
                <a:gd name="T8" fmla="*/ 60 w 160"/>
                <a:gd name="T9" fmla="*/ 114 h 147"/>
                <a:gd name="T10" fmla="*/ 58 w 160"/>
                <a:gd name="T11" fmla="*/ 142 h 147"/>
                <a:gd name="T12" fmla="*/ 18 w 160"/>
                <a:gd name="T13" fmla="*/ 109 h 147"/>
                <a:gd name="T14" fmla="*/ 8 w 160"/>
                <a:gd name="T15" fmla="*/ 57 h 147"/>
                <a:gd name="T16" fmla="*/ 33 w 160"/>
                <a:gd name="T17" fmla="*/ 69 h 147"/>
                <a:gd name="T18" fmla="*/ 56 w 160"/>
                <a:gd name="T19" fmla="*/ 49 h 147"/>
                <a:gd name="T20" fmla="*/ 59 w 160"/>
                <a:gd name="T21" fmla="*/ 28 h 147"/>
                <a:gd name="T22" fmla="*/ 76 w 160"/>
                <a:gd name="T23" fmla="*/ 33 h 147"/>
                <a:gd name="T24" fmla="*/ 115 w 160"/>
                <a:gd name="T25" fmla="*/ 0 h 147"/>
                <a:gd name="T26" fmla="*/ 160 w 160"/>
                <a:gd name="T27" fmla="*/ 7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147">
                  <a:moveTo>
                    <a:pt x="160" y="77"/>
                  </a:moveTo>
                  <a:cubicBezTo>
                    <a:pt x="113" y="95"/>
                    <a:pt x="113" y="95"/>
                    <a:pt x="113" y="95"/>
                  </a:cubicBezTo>
                  <a:cubicBezTo>
                    <a:pt x="114" y="103"/>
                    <a:pt x="113" y="109"/>
                    <a:pt x="109" y="112"/>
                  </a:cubicBezTo>
                  <a:cubicBezTo>
                    <a:pt x="104" y="115"/>
                    <a:pt x="96" y="111"/>
                    <a:pt x="88" y="104"/>
                  </a:cubicBezTo>
                  <a:cubicBezTo>
                    <a:pt x="60" y="114"/>
                    <a:pt x="60" y="114"/>
                    <a:pt x="60" y="114"/>
                  </a:cubicBezTo>
                  <a:cubicBezTo>
                    <a:pt x="64" y="128"/>
                    <a:pt x="64" y="139"/>
                    <a:pt x="58" y="142"/>
                  </a:cubicBezTo>
                  <a:cubicBezTo>
                    <a:pt x="50" y="147"/>
                    <a:pt x="31" y="132"/>
                    <a:pt x="18" y="109"/>
                  </a:cubicBezTo>
                  <a:cubicBezTo>
                    <a:pt x="4" y="85"/>
                    <a:pt x="0" y="62"/>
                    <a:pt x="8" y="57"/>
                  </a:cubicBezTo>
                  <a:cubicBezTo>
                    <a:pt x="14" y="54"/>
                    <a:pt x="23" y="59"/>
                    <a:pt x="33" y="69"/>
                  </a:cubicBezTo>
                  <a:cubicBezTo>
                    <a:pt x="56" y="49"/>
                    <a:pt x="56" y="49"/>
                    <a:pt x="56" y="49"/>
                  </a:cubicBezTo>
                  <a:cubicBezTo>
                    <a:pt x="54" y="39"/>
                    <a:pt x="55" y="30"/>
                    <a:pt x="59" y="28"/>
                  </a:cubicBezTo>
                  <a:cubicBezTo>
                    <a:pt x="63" y="25"/>
                    <a:pt x="69" y="27"/>
                    <a:pt x="76" y="33"/>
                  </a:cubicBezTo>
                  <a:cubicBezTo>
                    <a:pt x="115" y="0"/>
                    <a:pt x="115" y="0"/>
                    <a:pt x="115" y="0"/>
                  </a:cubicBezTo>
                  <a:lnTo>
                    <a:pt x="160" y="77"/>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0">
              <a:extLst>
                <a:ext uri="{FF2B5EF4-FFF2-40B4-BE49-F238E27FC236}">
                  <a16:creationId xmlns:a16="http://schemas.microsoft.com/office/drawing/2014/main" id="{77C97C91-33CD-4C26-8C7B-7A920FCE2779}"/>
                </a:ext>
              </a:extLst>
            </p:cNvPr>
            <p:cNvSpPr>
              <a:spLocks/>
            </p:cNvSpPr>
            <p:nvPr/>
          </p:nvSpPr>
          <p:spPr bwMode="auto">
            <a:xfrm>
              <a:off x="15209838" y="7559675"/>
              <a:ext cx="301625" cy="373063"/>
            </a:xfrm>
            <a:custGeom>
              <a:avLst/>
              <a:gdLst>
                <a:gd name="T0" fmla="*/ 161 w 217"/>
                <a:gd name="T1" fmla="*/ 162 h 268"/>
                <a:gd name="T2" fmla="*/ 139 w 217"/>
                <a:gd name="T3" fmla="*/ 211 h 268"/>
                <a:gd name="T4" fmla="*/ 171 w 217"/>
                <a:gd name="T5" fmla="*/ 247 h 268"/>
                <a:gd name="T6" fmla="*/ 80 w 217"/>
                <a:gd name="T7" fmla="*/ 255 h 268"/>
                <a:gd name="T8" fmla="*/ 4 w 217"/>
                <a:gd name="T9" fmla="*/ 203 h 268"/>
                <a:gd name="T10" fmla="*/ 50 w 217"/>
                <a:gd name="T11" fmla="*/ 188 h 268"/>
                <a:gd name="T12" fmla="*/ 54 w 217"/>
                <a:gd name="T13" fmla="*/ 134 h 268"/>
                <a:gd name="T14" fmla="*/ 31 w 217"/>
                <a:gd name="T15" fmla="*/ 103 h 268"/>
                <a:gd name="T16" fmla="*/ 58 w 217"/>
                <a:gd name="T17" fmla="*/ 88 h 268"/>
                <a:gd name="T18" fmla="*/ 65 w 217"/>
                <a:gd name="T19" fmla="*/ 0 h 268"/>
                <a:gd name="T20" fmla="*/ 217 w 217"/>
                <a:gd name="T21" fmla="*/ 39 h 268"/>
                <a:gd name="T22" fmla="*/ 180 w 217"/>
                <a:gd name="T23" fmla="*/ 120 h 268"/>
                <a:gd name="T24" fmla="*/ 197 w 217"/>
                <a:gd name="T25" fmla="*/ 146 h 268"/>
                <a:gd name="T26" fmla="*/ 161 w 217"/>
                <a:gd name="T27" fmla="*/ 16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7" h="268">
                  <a:moveTo>
                    <a:pt x="161" y="162"/>
                  </a:moveTo>
                  <a:cubicBezTo>
                    <a:pt x="139" y="211"/>
                    <a:pt x="139" y="211"/>
                    <a:pt x="139" y="211"/>
                  </a:cubicBezTo>
                  <a:cubicBezTo>
                    <a:pt x="161" y="222"/>
                    <a:pt x="174" y="236"/>
                    <a:pt x="171" y="247"/>
                  </a:cubicBezTo>
                  <a:cubicBezTo>
                    <a:pt x="167" y="264"/>
                    <a:pt x="126" y="268"/>
                    <a:pt x="80" y="255"/>
                  </a:cubicBezTo>
                  <a:cubicBezTo>
                    <a:pt x="34" y="243"/>
                    <a:pt x="0" y="220"/>
                    <a:pt x="4" y="203"/>
                  </a:cubicBezTo>
                  <a:cubicBezTo>
                    <a:pt x="7" y="192"/>
                    <a:pt x="25" y="187"/>
                    <a:pt x="50" y="188"/>
                  </a:cubicBezTo>
                  <a:cubicBezTo>
                    <a:pt x="54" y="134"/>
                    <a:pt x="54" y="134"/>
                    <a:pt x="54" y="134"/>
                  </a:cubicBezTo>
                  <a:cubicBezTo>
                    <a:pt x="38" y="124"/>
                    <a:pt x="28" y="112"/>
                    <a:pt x="31" y="103"/>
                  </a:cubicBezTo>
                  <a:cubicBezTo>
                    <a:pt x="33" y="95"/>
                    <a:pt x="43" y="90"/>
                    <a:pt x="58" y="88"/>
                  </a:cubicBezTo>
                  <a:cubicBezTo>
                    <a:pt x="65" y="0"/>
                    <a:pt x="65" y="0"/>
                    <a:pt x="65" y="0"/>
                  </a:cubicBezTo>
                  <a:cubicBezTo>
                    <a:pt x="217" y="39"/>
                    <a:pt x="217" y="39"/>
                    <a:pt x="217" y="39"/>
                  </a:cubicBezTo>
                  <a:cubicBezTo>
                    <a:pt x="180" y="120"/>
                    <a:pt x="180" y="120"/>
                    <a:pt x="180" y="120"/>
                  </a:cubicBezTo>
                  <a:cubicBezTo>
                    <a:pt x="192" y="129"/>
                    <a:pt x="199" y="138"/>
                    <a:pt x="197" y="146"/>
                  </a:cubicBezTo>
                  <a:cubicBezTo>
                    <a:pt x="194" y="156"/>
                    <a:pt x="181" y="161"/>
                    <a:pt x="161" y="16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41">
              <a:extLst>
                <a:ext uri="{FF2B5EF4-FFF2-40B4-BE49-F238E27FC236}">
                  <a16:creationId xmlns:a16="http://schemas.microsoft.com/office/drawing/2014/main" id="{6439B323-6A58-4DA3-9C75-7CECD733DAE6}"/>
                </a:ext>
              </a:extLst>
            </p:cNvPr>
            <p:cNvSpPr>
              <a:spLocks/>
            </p:cNvSpPr>
            <p:nvPr/>
          </p:nvSpPr>
          <p:spPr bwMode="auto">
            <a:xfrm>
              <a:off x="15444788" y="7085013"/>
              <a:ext cx="347663" cy="347663"/>
            </a:xfrm>
            <a:custGeom>
              <a:avLst/>
              <a:gdLst>
                <a:gd name="T0" fmla="*/ 153 w 250"/>
                <a:gd name="T1" fmla="*/ 16 h 250"/>
                <a:gd name="T2" fmla="*/ 15 w 250"/>
                <a:gd name="T3" fmla="*/ 97 h 250"/>
                <a:gd name="T4" fmla="*/ 96 w 250"/>
                <a:gd name="T5" fmla="*/ 235 h 250"/>
                <a:gd name="T6" fmla="*/ 234 w 250"/>
                <a:gd name="T7" fmla="*/ 154 h 250"/>
                <a:gd name="T8" fmla="*/ 153 w 250"/>
                <a:gd name="T9" fmla="*/ 16 h 250"/>
              </a:gdLst>
              <a:ahLst/>
              <a:cxnLst>
                <a:cxn ang="0">
                  <a:pos x="T0" y="T1"/>
                </a:cxn>
                <a:cxn ang="0">
                  <a:pos x="T2" y="T3"/>
                </a:cxn>
                <a:cxn ang="0">
                  <a:pos x="T4" y="T5"/>
                </a:cxn>
                <a:cxn ang="0">
                  <a:pos x="T6" y="T7"/>
                </a:cxn>
                <a:cxn ang="0">
                  <a:pos x="T8" y="T9"/>
                </a:cxn>
              </a:cxnLst>
              <a:rect l="0" t="0" r="r" b="b"/>
              <a:pathLst>
                <a:path w="250" h="250">
                  <a:moveTo>
                    <a:pt x="153" y="16"/>
                  </a:moveTo>
                  <a:cubicBezTo>
                    <a:pt x="93" y="0"/>
                    <a:pt x="31" y="36"/>
                    <a:pt x="15" y="97"/>
                  </a:cubicBezTo>
                  <a:cubicBezTo>
                    <a:pt x="0" y="157"/>
                    <a:pt x="36" y="219"/>
                    <a:pt x="96" y="235"/>
                  </a:cubicBezTo>
                  <a:cubicBezTo>
                    <a:pt x="157" y="250"/>
                    <a:pt x="218" y="214"/>
                    <a:pt x="234" y="154"/>
                  </a:cubicBezTo>
                  <a:cubicBezTo>
                    <a:pt x="250" y="93"/>
                    <a:pt x="214" y="31"/>
                    <a:pt x="153" y="1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42">
              <a:extLst>
                <a:ext uri="{FF2B5EF4-FFF2-40B4-BE49-F238E27FC236}">
                  <a16:creationId xmlns:a16="http://schemas.microsoft.com/office/drawing/2014/main" id="{DA7E83D2-5B28-43BE-9AF3-3224CC50D264}"/>
                </a:ext>
              </a:extLst>
            </p:cNvPr>
            <p:cNvSpPr>
              <a:spLocks/>
            </p:cNvSpPr>
            <p:nvPr/>
          </p:nvSpPr>
          <p:spPr bwMode="auto">
            <a:xfrm>
              <a:off x="15373350" y="6715125"/>
              <a:ext cx="257175" cy="255588"/>
            </a:xfrm>
            <a:custGeom>
              <a:avLst/>
              <a:gdLst>
                <a:gd name="T0" fmla="*/ 113 w 185"/>
                <a:gd name="T1" fmla="*/ 11 h 184"/>
                <a:gd name="T2" fmla="*/ 11 w 185"/>
                <a:gd name="T3" fmla="*/ 71 h 184"/>
                <a:gd name="T4" fmla="*/ 71 w 185"/>
                <a:gd name="T5" fmla="*/ 173 h 184"/>
                <a:gd name="T6" fmla="*/ 173 w 185"/>
                <a:gd name="T7" fmla="*/ 113 h 184"/>
                <a:gd name="T8" fmla="*/ 113 w 185"/>
                <a:gd name="T9" fmla="*/ 11 h 184"/>
              </a:gdLst>
              <a:ahLst/>
              <a:cxnLst>
                <a:cxn ang="0">
                  <a:pos x="T0" y="T1"/>
                </a:cxn>
                <a:cxn ang="0">
                  <a:pos x="T2" y="T3"/>
                </a:cxn>
                <a:cxn ang="0">
                  <a:pos x="T4" y="T5"/>
                </a:cxn>
                <a:cxn ang="0">
                  <a:pos x="T6" y="T7"/>
                </a:cxn>
                <a:cxn ang="0">
                  <a:pos x="T8" y="T9"/>
                </a:cxn>
              </a:cxnLst>
              <a:rect l="0" t="0" r="r" b="b"/>
              <a:pathLst>
                <a:path w="185" h="184">
                  <a:moveTo>
                    <a:pt x="113" y="11"/>
                  </a:moveTo>
                  <a:cubicBezTo>
                    <a:pt x="69" y="0"/>
                    <a:pt x="23" y="26"/>
                    <a:pt x="11" y="71"/>
                  </a:cubicBezTo>
                  <a:cubicBezTo>
                    <a:pt x="0" y="116"/>
                    <a:pt x="27" y="161"/>
                    <a:pt x="71" y="173"/>
                  </a:cubicBezTo>
                  <a:cubicBezTo>
                    <a:pt x="116" y="184"/>
                    <a:pt x="161" y="158"/>
                    <a:pt x="173" y="113"/>
                  </a:cubicBezTo>
                  <a:cubicBezTo>
                    <a:pt x="185" y="68"/>
                    <a:pt x="158" y="23"/>
                    <a:pt x="113" y="1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43">
              <a:extLst>
                <a:ext uri="{FF2B5EF4-FFF2-40B4-BE49-F238E27FC236}">
                  <a16:creationId xmlns:a16="http://schemas.microsoft.com/office/drawing/2014/main" id="{0CEEA4D6-23F4-475B-B7C7-989BE0754819}"/>
                </a:ext>
              </a:extLst>
            </p:cNvPr>
            <p:cNvSpPr>
              <a:spLocks/>
            </p:cNvSpPr>
            <p:nvPr/>
          </p:nvSpPr>
          <p:spPr bwMode="auto">
            <a:xfrm>
              <a:off x="15181263" y="7156450"/>
              <a:ext cx="130175" cy="131763"/>
            </a:xfrm>
            <a:custGeom>
              <a:avLst/>
              <a:gdLst>
                <a:gd name="T0" fmla="*/ 57 w 94"/>
                <a:gd name="T1" fmla="*/ 6 h 94"/>
                <a:gd name="T2" fmla="*/ 6 w 94"/>
                <a:gd name="T3" fmla="*/ 37 h 94"/>
                <a:gd name="T4" fmla="*/ 36 w 94"/>
                <a:gd name="T5" fmla="*/ 88 h 94"/>
                <a:gd name="T6" fmla="*/ 88 w 94"/>
                <a:gd name="T7" fmla="*/ 58 h 94"/>
                <a:gd name="T8" fmla="*/ 57 w 94"/>
                <a:gd name="T9" fmla="*/ 6 h 94"/>
              </a:gdLst>
              <a:ahLst/>
              <a:cxnLst>
                <a:cxn ang="0">
                  <a:pos x="T0" y="T1"/>
                </a:cxn>
                <a:cxn ang="0">
                  <a:pos x="T2" y="T3"/>
                </a:cxn>
                <a:cxn ang="0">
                  <a:pos x="T4" y="T5"/>
                </a:cxn>
                <a:cxn ang="0">
                  <a:pos x="T6" y="T7"/>
                </a:cxn>
                <a:cxn ang="0">
                  <a:pos x="T8" y="T9"/>
                </a:cxn>
              </a:cxnLst>
              <a:rect l="0" t="0" r="r" b="b"/>
              <a:pathLst>
                <a:path w="94" h="94">
                  <a:moveTo>
                    <a:pt x="57" y="6"/>
                  </a:moveTo>
                  <a:cubicBezTo>
                    <a:pt x="35" y="0"/>
                    <a:pt x="12" y="14"/>
                    <a:pt x="6" y="37"/>
                  </a:cubicBezTo>
                  <a:cubicBezTo>
                    <a:pt x="0" y="59"/>
                    <a:pt x="13" y="82"/>
                    <a:pt x="36" y="88"/>
                  </a:cubicBezTo>
                  <a:cubicBezTo>
                    <a:pt x="59" y="94"/>
                    <a:pt x="82" y="81"/>
                    <a:pt x="88" y="58"/>
                  </a:cubicBezTo>
                  <a:cubicBezTo>
                    <a:pt x="94" y="35"/>
                    <a:pt x="80" y="12"/>
                    <a:pt x="57" y="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44">
              <a:extLst>
                <a:ext uri="{FF2B5EF4-FFF2-40B4-BE49-F238E27FC236}">
                  <a16:creationId xmlns:a16="http://schemas.microsoft.com/office/drawing/2014/main" id="{0350911F-33EB-469E-A5F6-F6540F88DBC3}"/>
                </a:ext>
              </a:extLst>
            </p:cNvPr>
            <p:cNvSpPr>
              <a:spLocks/>
            </p:cNvSpPr>
            <p:nvPr/>
          </p:nvSpPr>
          <p:spPr bwMode="auto">
            <a:xfrm>
              <a:off x="15147925" y="6623050"/>
              <a:ext cx="182563" cy="133350"/>
            </a:xfrm>
            <a:custGeom>
              <a:avLst/>
              <a:gdLst>
                <a:gd name="T0" fmla="*/ 124 w 131"/>
                <a:gd name="T1" fmla="*/ 0 h 96"/>
                <a:gd name="T2" fmla="*/ 0 w 131"/>
                <a:gd name="T3" fmla="*/ 82 h 96"/>
                <a:gd name="T4" fmla="*/ 39 w 131"/>
                <a:gd name="T5" fmla="*/ 96 h 96"/>
                <a:gd name="T6" fmla="*/ 131 w 131"/>
                <a:gd name="T7" fmla="*/ 40 h 96"/>
                <a:gd name="T8" fmla="*/ 124 w 131"/>
                <a:gd name="T9" fmla="*/ 0 h 96"/>
              </a:gdLst>
              <a:ahLst/>
              <a:cxnLst>
                <a:cxn ang="0">
                  <a:pos x="T0" y="T1"/>
                </a:cxn>
                <a:cxn ang="0">
                  <a:pos x="T2" y="T3"/>
                </a:cxn>
                <a:cxn ang="0">
                  <a:pos x="T4" y="T5"/>
                </a:cxn>
                <a:cxn ang="0">
                  <a:pos x="T6" y="T7"/>
                </a:cxn>
                <a:cxn ang="0">
                  <a:pos x="T8" y="T9"/>
                </a:cxn>
              </a:cxnLst>
              <a:rect l="0" t="0" r="r" b="b"/>
              <a:pathLst>
                <a:path w="131" h="96">
                  <a:moveTo>
                    <a:pt x="124" y="0"/>
                  </a:moveTo>
                  <a:cubicBezTo>
                    <a:pt x="78" y="19"/>
                    <a:pt x="36" y="47"/>
                    <a:pt x="0" y="82"/>
                  </a:cubicBezTo>
                  <a:cubicBezTo>
                    <a:pt x="39" y="96"/>
                    <a:pt x="39" y="96"/>
                    <a:pt x="39" y="96"/>
                  </a:cubicBezTo>
                  <a:cubicBezTo>
                    <a:pt x="131" y="40"/>
                    <a:pt x="131" y="40"/>
                    <a:pt x="131" y="40"/>
                  </a:cubicBezTo>
                  <a:lnTo>
                    <a:pt x="12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45">
              <a:extLst>
                <a:ext uri="{FF2B5EF4-FFF2-40B4-BE49-F238E27FC236}">
                  <a16:creationId xmlns:a16="http://schemas.microsoft.com/office/drawing/2014/main" id="{D776EDBA-39A2-4B54-BAC4-BD3A2D09C408}"/>
                </a:ext>
              </a:extLst>
            </p:cNvPr>
            <p:cNvSpPr>
              <a:spLocks/>
            </p:cNvSpPr>
            <p:nvPr/>
          </p:nvSpPr>
          <p:spPr bwMode="auto">
            <a:xfrm>
              <a:off x="15003463" y="6354763"/>
              <a:ext cx="327025" cy="401638"/>
            </a:xfrm>
            <a:custGeom>
              <a:avLst/>
              <a:gdLst>
                <a:gd name="T0" fmla="*/ 235 w 235"/>
                <a:gd name="T1" fmla="*/ 235 h 289"/>
                <a:gd name="T2" fmla="*/ 143 w 235"/>
                <a:gd name="T3" fmla="*/ 289 h 289"/>
                <a:gd name="T4" fmla="*/ 99 w 235"/>
                <a:gd name="T5" fmla="*/ 193 h 289"/>
                <a:gd name="T6" fmla="*/ 79 w 235"/>
                <a:gd name="T7" fmla="*/ 180 h 289"/>
                <a:gd name="T8" fmla="*/ 79 w 235"/>
                <a:gd name="T9" fmla="*/ 150 h 289"/>
                <a:gd name="T10" fmla="*/ 53 w 235"/>
                <a:gd name="T11" fmla="*/ 92 h 289"/>
                <a:gd name="T12" fmla="*/ 10 w 235"/>
                <a:gd name="T13" fmla="*/ 81 h 289"/>
                <a:gd name="T14" fmla="*/ 46 w 235"/>
                <a:gd name="T15" fmla="*/ 17 h 289"/>
                <a:gd name="T16" fmla="*/ 118 w 235"/>
                <a:gd name="T17" fmla="*/ 18 h 289"/>
                <a:gd name="T18" fmla="*/ 107 w 235"/>
                <a:gd name="T19" fmla="*/ 60 h 289"/>
                <a:gd name="T20" fmla="*/ 145 w 235"/>
                <a:gd name="T21" fmla="*/ 112 h 289"/>
                <a:gd name="T22" fmla="*/ 171 w 235"/>
                <a:gd name="T23" fmla="*/ 126 h 289"/>
                <a:gd name="T24" fmla="*/ 173 w 235"/>
                <a:gd name="T25" fmla="*/ 150 h 289"/>
                <a:gd name="T26" fmla="*/ 235 w 235"/>
                <a:gd name="T27" fmla="*/ 235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5" h="289">
                  <a:moveTo>
                    <a:pt x="235" y="235"/>
                  </a:moveTo>
                  <a:cubicBezTo>
                    <a:pt x="143" y="289"/>
                    <a:pt x="143" y="289"/>
                    <a:pt x="143" y="289"/>
                  </a:cubicBezTo>
                  <a:cubicBezTo>
                    <a:pt x="99" y="193"/>
                    <a:pt x="99" y="193"/>
                    <a:pt x="99" y="193"/>
                  </a:cubicBezTo>
                  <a:cubicBezTo>
                    <a:pt x="90" y="191"/>
                    <a:pt x="83" y="187"/>
                    <a:pt x="79" y="180"/>
                  </a:cubicBezTo>
                  <a:cubicBezTo>
                    <a:pt x="74" y="171"/>
                    <a:pt x="75" y="160"/>
                    <a:pt x="79" y="150"/>
                  </a:cubicBezTo>
                  <a:cubicBezTo>
                    <a:pt x="53" y="92"/>
                    <a:pt x="53" y="92"/>
                    <a:pt x="53" y="92"/>
                  </a:cubicBezTo>
                  <a:cubicBezTo>
                    <a:pt x="34" y="96"/>
                    <a:pt x="17" y="92"/>
                    <a:pt x="10" y="81"/>
                  </a:cubicBezTo>
                  <a:cubicBezTo>
                    <a:pt x="0" y="63"/>
                    <a:pt x="16" y="35"/>
                    <a:pt x="46" y="17"/>
                  </a:cubicBezTo>
                  <a:cubicBezTo>
                    <a:pt x="75" y="0"/>
                    <a:pt x="108" y="0"/>
                    <a:pt x="118" y="18"/>
                  </a:cubicBezTo>
                  <a:cubicBezTo>
                    <a:pt x="125" y="29"/>
                    <a:pt x="120" y="46"/>
                    <a:pt x="107" y="60"/>
                  </a:cubicBezTo>
                  <a:cubicBezTo>
                    <a:pt x="145" y="112"/>
                    <a:pt x="145" y="112"/>
                    <a:pt x="145" y="112"/>
                  </a:cubicBezTo>
                  <a:cubicBezTo>
                    <a:pt x="156" y="113"/>
                    <a:pt x="166" y="117"/>
                    <a:pt x="171" y="126"/>
                  </a:cubicBezTo>
                  <a:cubicBezTo>
                    <a:pt x="175" y="133"/>
                    <a:pt x="175" y="141"/>
                    <a:pt x="173" y="150"/>
                  </a:cubicBezTo>
                  <a:lnTo>
                    <a:pt x="235" y="23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46">
              <a:extLst>
                <a:ext uri="{FF2B5EF4-FFF2-40B4-BE49-F238E27FC236}">
                  <a16:creationId xmlns:a16="http://schemas.microsoft.com/office/drawing/2014/main" id="{910B90C0-812B-49AB-B74F-CF8617C77A16}"/>
                </a:ext>
              </a:extLst>
            </p:cNvPr>
            <p:cNvSpPr>
              <a:spLocks/>
            </p:cNvSpPr>
            <p:nvPr/>
          </p:nvSpPr>
          <p:spPr bwMode="auto">
            <a:xfrm>
              <a:off x="15540038" y="6581775"/>
              <a:ext cx="603250" cy="1044575"/>
            </a:xfrm>
            <a:custGeom>
              <a:avLst/>
              <a:gdLst>
                <a:gd name="T0" fmla="*/ 122 w 434"/>
                <a:gd name="T1" fmla="*/ 751 h 751"/>
                <a:gd name="T2" fmla="*/ 187 w 434"/>
                <a:gd name="T3" fmla="*/ 720 h 751"/>
                <a:gd name="T4" fmla="*/ 325 w 434"/>
                <a:gd name="T5" fmla="*/ 191 h 751"/>
                <a:gd name="T6" fmla="*/ 0 w 434"/>
                <a:gd name="T7" fmla="*/ 0 h 751"/>
                <a:gd name="T8" fmla="*/ 123 w 434"/>
                <a:gd name="T9" fmla="*/ 749 h 751"/>
                <a:gd name="T10" fmla="*/ 122 w 434"/>
                <a:gd name="T11" fmla="*/ 751 h 751"/>
              </a:gdLst>
              <a:ahLst/>
              <a:cxnLst>
                <a:cxn ang="0">
                  <a:pos x="T0" y="T1"/>
                </a:cxn>
                <a:cxn ang="0">
                  <a:pos x="T2" y="T3"/>
                </a:cxn>
                <a:cxn ang="0">
                  <a:pos x="T4" y="T5"/>
                </a:cxn>
                <a:cxn ang="0">
                  <a:pos x="T6" y="T7"/>
                </a:cxn>
                <a:cxn ang="0">
                  <a:pos x="T8" y="T9"/>
                </a:cxn>
                <a:cxn ang="0">
                  <a:pos x="T10" y="T11"/>
                </a:cxn>
              </a:cxnLst>
              <a:rect l="0" t="0" r="r" b="b"/>
              <a:pathLst>
                <a:path w="434" h="751">
                  <a:moveTo>
                    <a:pt x="122" y="751"/>
                  </a:moveTo>
                  <a:cubicBezTo>
                    <a:pt x="145" y="743"/>
                    <a:pt x="166" y="732"/>
                    <a:pt x="187" y="720"/>
                  </a:cubicBezTo>
                  <a:cubicBezTo>
                    <a:pt x="371" y="612"/>
                    <a:pt x="433" y="375"/>
                    <a:pt x="325" y="191"/>
                  </a:cubicBezTo>
                  <a:cubicBezTo>
                    <a:pt x="255" y="71"/>
                    <a:pt x="130" y="3"/>
                    <a:pt x="0" y="0"/>
                  </a:cubicBezTo>
                  <a:cubicBezTo>
                    <a:pt x="52" y="33"/>
                    <a:pt x="434" y="301"/>
                    <a:pt x="123" y="749"/>
                  </a:cubicBezTo>
                  <a:lnTo>
                    <a:pt x="122" y="751"/>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0" name="Group 99">
            <a:extLst>
              <a:ext uri="{FF2B5EF4-FFF2-40B4-BE49-F238E27FC236}">
                <a16:creationId xmlns:a16="http://schemas.microsoft.com/office/drawing/2014/main" id="{FB14AB47-35D5-4542-846F-3458A19B2FB9}"/>
              </a:ext>
            </a:extLst>
          </p:cNvPr>
          <p:cNvGrpSpPr/>
          <p:nvPr/>
        </p:nvGrpSpPr>
        <p:grpSpPr>
          <a:xfrm>
            <a:off x="17422320" y="3705042"/>
            <a:ext cx="2052012" cy="1802925"/>
            <a:chOff x="13933488" y="5254625"/>
            <a:chExt cx="823913" cy="723901"/>
          </a:xfrm>
        </p:grpSpPr>
        <p:sp>
          <p:nvSpPr>
            <p:cNvPr id="56" name="Freeform 47">
              <a:extLst>
                <a:ext uri="{FF2B5EF4-FFF2-40B4-BE49-F238E27FC236}">
                  <a16:creationId xmlns:a16="http://schemas.microsoft.com/office/drawing/2014/main" id="{6FA5409F-EE0E-4E22-893F-37E819886A74}"/>
                </a:ext>
              </a:extLst>
            </p:cNvPr>
            <p:cNvSpPr>
              <a:spLocks/>
            </p:cNvSpPr>
            <p:nvPr/>
          </p:nvSpPr>
          <p:spPr bwMode="auto">
            <a:xfrm>
              <a:off x="13933488" y="5624513"/>
              <a:ext cx="130175" cy="85725"/>
            </a:xfrm>
            <a:custGeom>
              <a:avLst/>
              <a:gdLst>
                <a:gd name="T0" fmla="*/ 3 w 94"/>
                <a:gd name="T1" fmla="*/ 40 h 62"/>
                <a:gd name="T2" fmla="*/ 6 w 94"/>
                <a:gd name="T3" fmla="*/ 15 h 62"/>
                <a:gd name="T4" fmla="*/ 16 w 94"/>
                <a:gd name="T5" fmla="*/ 24 h 62"/>
                <a:gd name="T6" fmla="*/ 29 w 94"/>
                <a:gd name="T7" fmla="*/ 20 h 62"/>
                <a:gd name="T8" fmla="*/ 34 w 94"/>
                <a:gd name="T9" fmla="*/ 9 h 62"/>
                <a:gd name="T10" fmla="*/ 42 w 94"/>
                <a:gd name="T11" fmla="*/ 15 h 62"/>
                <a:gd name="T12" fmla="*/ 84 w 94"/>
                <a:gd name="T13" fmla="*/ 0 h 62"/>
                <a:gd name="T14" fmla="*/ 94 w 94"/>
                <a:gd name="T15" fmla="*/ 42 h 62"/>
                <a:gd name="T16" fmla="*/ 49 w 94"/>
                <a:gd name="T17" fmla="*/ 46 h 62"/>
                <a:gd name="T18" fmla="*/ 44 w 94"/>
                <a:gd name="T19" fmla="*/ 55 h 62"/>
                <a:gd name="T20" fmla="*/ 35 w 94"/>
                <a:gd name="T21" fmla="*/ 47 h 62"/>
                <a:gd name="T22" fmla="*/ 21 w 94"/>
                <a:gd name="T23" fmla="*/ 49 h 62"/>
                <a:gd name="T24" fmla="*/ 16 w 94"/>
                <a:gd name="T25" fmla="*/ 61 h 62"/>
                <a:gd name="T26" fmla="*/ 3 w 94"/>
                <a:gd name="T27" fmla="*/ 4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 h="62">
                  <a:moveTo>
                    <a:pt x="3" y="40"/>
                  </a:moveTo>
                  <a:cubicBezTo>
                    <a:pt x="0" y="27"/>
                    <a:pt x="2" y="16"/>
                    <a:pt x="6" y="15"/>
                  </a:cubicBezTo>
                  <a:cubicBezTo>
                    <a:pt x="9" y="14"/>
                    <a:pt x="13" y="18"/>
                    <a:pt x="16" y="24"/>
                  </a:cubicBezTo>
                  <a:cubicBezTo>
                    <a:pt x="29" y="20"/>
                    <a:pt x="29" y="20"/>
                    <a:pt x="29" y="20"/>
                  </a:cubicBezTo>
                  <a:cubicBezTo>
                    <a:pt x="30" y="14"/>
                    <a:pt x="31" y="10"/>
                    <a:pt x="34" y="9"/>
                  </a:cubicBezTo>
                  <a:cubicBezTo>
                    <a:pt x="37" y="9"/>
                    <a:pt x="39" y="11"/>
                    <a:pt x="42" y="15"/>
                  </a:cubicBezTo>
                  <a:cubicBezTo>
                    <a:pt x="84" y="0"/>
                    <a:pt x="84" y="0"/>
                    <a:pt x="84" y="0"/>
                  </a:cubicBezTo>
                  <a:cubicBezTo>
                    <a:pt x="94" y="42"/>
                    <a:pt x="94" y="42"/>
                    <a:pt x="94" y="42"/>
                  </a:cubicBezTo>
                  <a:cubicBezTo>
                    <a:pt x="49" y="46"/>
                    <a:pt x="49" y="46"/>
                    <a:pt x="49" y="46"/>
                  </a:cubicBezTo>
                  <a:cubicBezTo>
                    <a:pt x="48" y="51"/>
                    <a:pt x="46" y="54"/>
                    <a:pt x="44" y="55"/>
                  </a:cubicBezTo>
                  <a:cubicBezTo>
                    <a:pt x="41" y="56"/>
                    <a:pt x="38" y="53"/>
                    <a:pt x="35" y="47"/>
                  </a:cubicBezTo>
                  <a:cubicBezTo>
                    <a:pt x="21" y="49"/>
                    <a:pt x="21" y="49"/>
                    <a:pt x="21" y="49"/>
                  </a:cubicBezTo>
                  <a:cubicBezTo>
                    <a:pt x="21" y="56"/>
                    <a:pt x="19" y="61"/>
                    <a:pt x="16" y="61"/>
                  </a:cubicBezTo>
                  <a:cubicBezTo>
                    <a:pt x="12" y="62"/>
                    <a:pt x="6" y="53"/>
                    <a:pt x="3" y="4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48">
              <a:extLst>
                <a:ext uri="{FF2B5EF4-FFF2-40B4-BE49-F238E27FC236}">
                  <a16:creationId xmlns:a16="http://schemas.microsoft.com/office/drawing/2014/main" id="{E3C5BC12-C7C7-4A26-B963-BE9E9BA8D71F}"/>
                </a:ext>
              </a:extLst>
            </p:cNvPr>
            <p:cNvSpPr>
              <a:spLocks/>
            </p:cNvSpPr>
            <p:nvPr/>
          </p:nvSpPr>
          <p:spPr bwMode="auto">
            <a:xfrm>
              <a:off x="14503400" y="5700713"/>
              <a:ext cx="138113" cy="128588"/>
            </a:xfrm>
            <a:custGeom>
              <a:avLst/>
              <a:gdLst>
                <a:gd name="T0" fmla="*/ 61 w 99"/>
                <a:gd name="T1" fmla="*/ 72 h 92"/>
                <a:gd name="T2" fmla="*/ 43 w 99"/>
                <a:gd name="T3" fmla="*/ 65 h 92"/>
                <a:gd name="T4" fmla="*/ 30 w 99"/>
                <a:gd name="T5" fmla="*/ 69 h 92"/>
                <a:gd name="T6" fmla="*/ 28 w 99"/>
                <a:gd name="T7" fmla="*/ 58 h 92"/>
                <a:gd name="T8" fmla="*/ 0 w 99"/>
                <a:gd name="T9" fmla="*/ 46 h 92"/>
                <a:gd name="T10" fmla="*/ 29 w 99"/>
                <a:gd name="T11" fmla="*/ 0 h 92"/>
                <a:gd name="T12" fmla="*/ 52 w 99"/>
                <a:gd name="T13" fmla="*/ 21 h 92"/>
                <a:gd name="T14" fmla="*/ 63 w 99"/>
                <a:gd name="T15" fmla="*/ 19 h 92"/>
                <a:gd name="T16" fmla="*/ 64 w 99"/>
                <a:gd name="T17" fmla="*/ 32 h 92"/>
                <a:gd name="T18" fmla="*/ 78 w 99"/>
                <a:gd name="T19" fmla="*/ 45 h 92"/>
                <a:gd name="T20" fmla="*/ 93 w 99"/>
                <a:gd name="T21" fmla="*/ 38 h 92"/>
                <a:gd name="T22" fmla="*/ 86 w 99"/>
                <a:gd name="T23" fmla="*/ 69 h 92"/>
                <a:gd name="T24" fmla="*/ 61 w 99"/>
                <a:gd name="T25" fmla="*/ 89 h 92"/>
                <a:gd name="T26" fmla="*/ 61 w 99"/>
                <a:gd name="T27" fmla="*/ 7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92">
                  <a:moveTo>
                    <a:pt x="61" y="72"/>
                  </a:moveTo>
                  <a:cubicBezTo>
                    <a:pt x="43" y="65"/>
                    <a:pt x="43" y="65"/>
                    <a:pt x="43" y="65"/>
                  </a:cubicBezTo>
                  <a:cubicBezTo>
                    <a:pt x="38" y="69"/>
                    <a:pt x="33" y="71"/>
                    <a:pt x="30" y="69"/>
                  </a:cubicBezTo>
                  <a:cubicBezTo>
                    <a:pt x="28" y="68"/>
                    <a:pt x="27" y="64"/>
                    <a:pt x="28" y="58"/>
                  </a:cubicBezTo>
                  <a:cubicBezTo>
                    <a:pt x="0" y="46"/>
                    <a:pt x="0" y="46"/>
                    <a:pt x="0" y="46"/>
                  </a:cubicBezTo>
                  <a:cubicBezTo>
                    <a:pt x="29" y="0"/>
                    <a:pt x="29" y="0"/>
                    <a:pt x="29" y="0"/>
                  </a:cubicBezTo>
                  <a:cubicBezTo>
                    <a:pt x="52" y="21"/>
                    <a:pt x="52" y="21"/>
                    <a:pt x="52" y="21"/>
                  </a:cubicBezTo>
                  <a:cubicBezTo>
                    <a:pt x="57" y="18"/>
                    <a:pt x="60" y="17"/>
                    <a:pt x="63" y="19"/>
                  </a:cubicBezTo>
                  <a:cubicBezTo>
                    <a:pt x="66" y="20"/>
                    <a:pt x="66" y="26"/>
                    <a:pt x="64" y="32"/>
                  </a:cubicBezTo>
                  <a:cubicBezTo>
                    <a:pt x="78" y="45"/>
                    <a:pt x="78" y="45"/>
                    <a:pt x="78" y="45"/>
                  </a:cubicBezTo>
                  <a:cubicBezTo>
                    <a:pt x="84" y="39"/>
                    <a:pt x="90" y="36"/>
                    <a:pt x="93" y="38"/>
                  </a:cubicBezTo>
                  <a:cubicBezTo>
                    <a:pt x="99" y="41"/>
                    <a:pt x="95" y="55"/>
                    <a:pt x="86" y="69"/>
                  </a:cubicBezTo>
                  <a:cubicBezTo>
                    <a:pt x="77" y="83"/>
                    <a:pt x="66" y="92"/>
                    <a:pt x="61" y="89"/>
                  </a:cubicBezTo>
                  <a:cubicBezTo>
                    <a:pt x="57" y="87"/>
                    <a:pt x="58" y="80"/>
                    <a:pt x="61" y="7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49">
              <a:extLst>
                <a:ext uri="{FF2B5EF4-FFF2-40B4-BE49-F238E27FC236}">
                  <a16:creationId xmlns:a16="http://schemas.microsoft.com/office/drawing/2014/main" id="{6B0F4703-70B4-4C1F-ABE1-72C93286C41F}"/>
                </a:ext>
              </a:extLst>
            </p:cNvPr>
            <p:cNvSpPr>
              <a:spLocks/>
            </p:cNvSpPr>
            <p:nvPr/>
          </p:nvSpPr>
          <p:spPr bwMode="auto">
            <a:xfrm>
              <a:off x="14025563" y="5283200"/>
              <a:ext cx="569913" cy="630238"/>
            </a:xfrm>
            <a:custGeom>
              <a:avLst/>
              <a:gdLst>
                <a:gd name="T0" fmla="*/ 376 w 410"/>
                <a:gd name="T1" fmla="*/ 334 h 453"/>
                <a:gd name="T2" fmla="*/ 407 w 410"/>
                <a:gd name="T3" fmla="*/ 211 h 453"/>
                <a:gd name="T4" fmla="*/ 386 w 410"/>
                <a:gd name="T5" fmla="*/ 138 h 453"/>
                <a:gd name="T6" fmla="*/ 345 w 410"/>
                <a:gd name="T7" fmla="*/ 82 h 453"/>
                <a:gd name="T8" fmla="*/ 316 w 410"/>
                <a:gd name="T9" fmla="*/ 59 h 453"/>
                <a:gd name="T10" fmla="*/ 41 w 410"/>
                <a:gd name="T11" fmla="*/ 119 h 453"/>
                <a:gd name="T12" fmla="*/ 29 w 410"/>
                <a:gd name="T13" fmla="*/ 312 h 453"/>
                <a:gd name="T14" fmla="*/ 101 w 410"/>
                <a:gd name="T15" fmla="*/ 394 h 453"/>
                <a:gd name="T16" fmla="*/ 376 w 410"/>
                <a:gd name="T17" fmla="*/ 334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0" h="453">
                  <a:moveTo>
                    <a:pt x="376" y="334"/>
                  </a:moveTo>
                  <a:cubicBezTo>
                    <a:pt x="400" y="296"/>
                    <a:pt x="410" y="253"/>
                    <a:pt x="407" y="211"/>
                  </a:cubicBezTo>
                  <a:cubicBezTo>
                    <a:pt x="405" y="186"/>
                    <a:pt x="398" y="161"/>
                    <a:pt x="386" y="138"/>
                  </a:cubicBezTo>
                  <a:cubicBezTo>
                    <a:pt x="376" y="117"/>
                    <a:pt x="362" y="98"/>
                    <a:pt x="345" y="82"/>
                  </a:cubicBezTo>
                  <a:cubicBezTo>
                    <a:pt x="336" y="74"/>
                    <a:pt x="327" y="66"/>
                    <a:pt x="316" y="59"/>
                  </a:cubicBezTo>
                  <a:cubicBezTo>
                    <a:pt x="224" y="0"/>
                    <a:pt x="101" y="27"/>
                    <a:pt x="41" y="119"/>
                  </a:cubicBezTo>
                  <a:cubicBezTo>
                    <a:pt x="2" y="179"/>
                    <a:pt x="0" y="252"/>
                    <a:pt x="29" y="312"/>
                  </a:cubicBezTo>
                  <a:cubicBezTo>
                    <a:pt x="44" y="345"/>
                    <a:pt x="69" y="373"/>
                    <a:pt x="101" y="394"/>
                  </a:cubicBezTo>
                  <a:cubicBezTo>
                    <a:pt x="193" y="453"/>
                    <a:pt x="316" y="427"/>
                    <a:pt x="376" y="33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50">
              <a:extLst>
                <a:ext uri="{FF2B5EF4-FFF2-40B4-BE49-F238E27FC236}">
                  <a16:creationId xmlns:a16="http://schemas.microsoft.com/office/drawing/2014/main" id="{470A9070-ADCB-45DB-B62F-0E9F02A334FA}"/>
                </a:ext>
              </a:extLst>
            </p:cNvPr>
            <p:cNvSpPr>
              <a:spLocks/>
            </p:cNvSpPr>
            <p:nvPr/>
          </p:nvSpPr>
          <p:spPr bwMode="auto">
            <a:xfrm>
              <a:off x="14049375" y="5786438"/>
              <a:ext cx="161925" cy="192088"/>
            </a:xfrm>
            <a:custGeom>
              <a:avLst/>
              <a:gdLst>
                <a:gd name="T0" fmla="*/ 5 w 116"/>
                <a:gd name="T1" fmla="*/ 97 h 138"/>
                <a:gd name="T2" fmla="*/ 25 w 116"/>
                <a:gd name="T3" fmla="*/ 93 h 138"/>
                <a:gd name="T4" fmla="*/ 38 w 116"/>
                <a:gd name="T5" fmla="*/ 66 h 138"/>
                <a:gd name="T6" fmla="*/ 37 w 116"/>
                <a:gd name="T7" fmla="*/ 49 h 138"/>
                <a:gd name="T8" fmla="*/ 49 w 116"/>
                <a:gd name="T9" fmla="*/ 44 h 138"/>
                <a:gd name="T10" fmla="*/ 71 w 116"/>
                <a:gd name="T11" fmla="*/ 0 h 138"/>
                <a:gd name="T12" fmla="*/ 116 w 116"/>
                <a:gd name="T13" fmla="*/ 29 h 138"/>
                <a:gd name="T14" fmla="*/ 86 w 116"/>
                <a:gd name="T15" fmla="*/ 67 h 138"/>
                <a:gd name="T16" fmla="*/ 86 w 116"/>
                <a:gd name="T17" fmla="*/ 81 h 138"/>
                <a:gd name="T18" fmla="*/ 70 w 116"/>
                <a:gd name="T19" fmla="*/ 87 h 138"/>
                <a:gd name="T20" fmla="*/ 52 w 116"/>
                <a:gd name="T21" fmla="*/ 110 h 138"/>
                <a:gd name="T22" fmla="*/ 55 w 116"/>
                <a:gd name="T23" fmla="*/ 130 h 138"/>
                <a:gd name="T24" fmla="*/ 21 w 116"/>
                <a:gd name="T25" fmla="*/ 128 h 138"/>
                <a:gd name="T26" fmla="*/ 5 w 116"/>
                <a:gd name="T27" fmla="*/ 9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6" h="138">
                  <a:moveTo>
                    <a:pt x="5" y="97"/>
                  </a:moveTo>
                  <a:cubicBezTo>
                    <a:pt x="9" y="92"/>
                    <a:pt x="16" y="91"/>
                    <a:pt x="25" y="93"/>
                  </a:cubicBezTo>
                  <a:cubicBezTo>
                    <a:pt x="38" y="66"/>
                    <a:pt x="38" y="66"/>
                    <a:pt x="38" y="66"/>
                  </a:cubicBezTo>
                  <a:cubicBezTo>
                    <a:pt x="35" y="60"/>
                    <a:pt x="34" y="54"/>
                    <a:pt x="37" y="49"/>
                  </a:cubicBezTo>
                  <a:cubicBezTo>
                    <a:pt x="39" y="46"/>
                    <a:pt x="44" y="44"/>
                    <a:pt x="49" y="44"/>
                  </a:cubicBezTo>
                  <a:cubicBezTo>
                    <a:pt x="71" y="0"/>
                    <a:pt x="71" y="0"/>
                    <a:pt x="71" y="0"/>
                  </a:cubicBezTo>
                  <a:cubicBezTo>
                    <a:pt x="116" y="29"/>
                    <a:pt x="116" y="29"/>
                    <a:pt x="116" y="29"/>
                  </a:cubicBezTo>
                  <a:cubicBezTo>
                    <a:pt x="86" y="67"/>
                    <a:pt x="86" y="67"/>
                    <a:pt x="86" y="67"/>
                  </a:cubicBezTo>
                  <a:cubicBezTo>
                    <a:pt x="88" y="72"/>
                    <a:pt x="89" y="78"/>
                    <a:pt x="86" y="81"/>
                  </a:cubicBezTo>
                  <a:cubicBezTo>
                    <a:pt x="83" y="86"/>
                    <a:pt x="77" y="88"/>
                    <a:pt x="70" y="87"/>
                  </a:cubicBezTo>
                  <a:cubicBezTo>
                    <a:pt x="52" y="110"/>
                    <a:pt x="52" y="110"/>
                    <a:pt x="52" y="110"/>
                  </a:cubicBezTo>
                  <a:cubicBezTo>
                    <a:pt x="57" y="117"/>
                    <a:pt x="59" y="124"/>
                    <a:pt x="55" y="130"/>
                  </a:cubicBezTo>
                  <a:cubicBezTo>
                    <a:pt x="50" y="138"/>
                    <a:pt x="35" y="137"/>
                    <a:pt x="21" y="128"/>
                  </a:cubicBezTo>
                  <a:cubicBezTo>
                    <a:pt x="7" y="119"/>
                    <a:pt x="0" y="105"/>
                    <a:pt x="5" y="9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51">
              <a:extLst>
                <a:ext uri="{FF2B5EF4-FFF2-40B4-BE49-F238E27FC236}">
                  <a16:creationId xmlns:a16="http://schemas.microsoft.com/office/drawing/2014/main" id="{1A5AC4A2-F334-44F1-B59F-750B3668EF9A}"/>
                </a:ext>
              </a:extLst>
            </p:cNvPr>
            <p:cNvSpPr>
              <a:spLocks/>
            </p:cNvSpPr>
            <p:nvPr/>
          </p:nvSpPr>
          <p:spPr bwMode="auto">
            <a:xfrm>
              <a:off x="14416088" y="5267325"/>
              <a:ext cx="133350" cy="144463"/>
            </a:xfrm>
            <a:custGeom>
              <a:avLst/>
              <a:gdLst>
                <a:gd name="T0" fmla="*/ 0 w 96"/>
                <a:gd name="T1" fmla="*/ 72 h 103"/>
                <a:gd name="T2" fmla="*/ 22 w 96"/>
                <a:gd name="T3" fmla="*/ 48 h 103"/>
                <a:gd name="T4" fmla="*/ 19 w 96"/>
                <a:gd name="T5" fmla="*/ 37 h 103"/>
                <a:gd name="T6" fmla="*/ 33 w 96"/>
                <a:gd name="T7" fmla="*/ 36 h 103"/>
                <a:gd name="T8" fmla="*/ 47 w 96"/>
                <a:gd name="T9" fmla="*/ 21 h 103"/>
                <a:gd name="T10" fmla="*/ 40 w 96"/>
                <a:gd name="T11" fmla="*/ 5 h 103"/>
                <a:gd name="T12" fmla="*/ 72 w 96"/>
                <a:gd name="T13" fmla="*/ 13 h 103"/>
                <a:gd name="T14" fmla="*/ 93 w 96"/>
                <a:gd name="T15" fmla="*/ 39 h 103"/>
                <a:gd name="T16" fmla="*/ 75 w 96"/>
                <a:gd name="T17" fmla="*/ 39 h 103"/>
                <a:gd name="T18" fmla="*/ 67 w 96"/>
                <a:gd name="T19" fmla="*/ 58 h 103"/>
                <a:gd name="T20" fmla="*/ 72 w 96"/>
                <a:gd name="T21" fmla="*/ 71 h 103"/>
                <a:gd name="T22" fmla="*/ 61 w 96"/>
                <a:gd name="T23" fmla="*/ 73 h 103"/>
                <a:gd name="T24" fmla="*/ 48 w 96"/>
                <a:gd name="T25" fmla="*/ 103 h 103"/>
                <a:gd name="T26" fmla="*/ 0 w 96"/>
                <a:gd name="T27" fmla="*/ 7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 h="103">
                  <a:moveTo>
                    <a:pt x="0" y="72"/>
                  </a:moveTo>
                  <a:cubicBezTo>
                    <a:pt x="22" y="48"/>
                    <a:pt x="22" y="48"/>
                    <a:pt x="22" y="48"/>
                  </a:cubicBezTo>
                  <a:cubicBezTo>
                    <a:pt x="19" y="44"/>
                    <a:pt x="18" y="40"/>
                    <a:pt x="19" y="37"/>
                  </a:cubicBezTo>
                  <a:cubicBezTo>
                    <a:pt x="21" y="34"/>
                    <a:pt x="26" y="34"/>
                    <a:pt x="33" y="36"/>
                  </a:cubicBezTo>
                  <a:cubicBezTo>
                    <a:pt x="47" y="21"/>
                    <a:pt x="47" y="21"/>
                    <a:pt x="47" y="21"/>
                  </a:cubicBezTo>
                  <a:cubicBezTo>
                    <a:pt x="40" y="15"/>
                    <a:pt x="37" y="9"/>
                    <a:pt x="40" y="5"/>
                  </a:cubicBezTo>
                  <a:cubicBezTo>
                    <a:pt x="43" y="0"/>
                    <a:pt x="58" y="3"/>
                    <a:pt x="72" y="13"/>
                  </a:cubicBezTo>
                  <a:cubicBezTo>
                    <a:pt x="87" y="22"/>
                    <a:pt x="96" y="34"/>
                    <a:pt x="93" y="39"/>
                  </a:cubicBezTo>
                  <a:cubicBezTo>
                    <a:pt x="90" y="43"/>
                    <a:pt x="83" y="43"/>
                    <a:pt x="75" y="39"/>
                  </a:cubicBezTo>
                  <a:cubicBezTo>
                    <a:pt x="67" y="58"/>
                    <a:pt x="67" y="58"/>
                    <a:pt x="67" y="58"/>
                  </a:cubicBezTo>
                  <a:cubicBezTo>
                    <a:pt x="72" y="63"/>
                    <a:pt x="74" y="68"/>
                    <a:pt x="72" y="71"/>
                  </a:cubicBezTo>
                  <a:cubicBezTo>
                    <a:pt x="70" y="74"/>
                    <a:pt x="66" y="74"/>
                    <a:pt x="61" y="73"/>
                  </a:cubicBezTo>
                  <a:cubicBezTo>
                    <a:pt x="48" y="103"/>
                    <a:pt x="48" y="103"/>
                    <a:pt x="48" y="103"/>
                  </a:cubicBezTo>
                  <a:lnTo>
                    <a:pt x="0" y="72"/>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52">
              <a:extLst>
                <a:ext uri="{FF2B5EF4-FFF2-40B4-BE49-F238E27FC236}">
                  <a16:creationId xmlns:a16="http://schemas.microsoft.com/office/drawing/2014/main" id="{88242C21-41D1-459A-B561-EBA1AB3E470B}"/>
                </a:ext>
              </a:extLst>
            </p:cNvPr>
            <p:cNvSpPr>
              <a:spLocks/>
            </p:cNvSpPr>
            <p:nvPr/>
          </p:nvSpPr>
          <p:spPr bwMode="auto">
            <a:xfrm>
              <a:off x="14335125" y="5834063"/>
              <a:ext cx="88900" cy="114300"/>
            </a:xfrm>
            <a:custGeom>
              <a:avLst/>
              <a:gdLst>
                <a:gd name="T0" fmla="*/ 11 w 64"/>
                <a:gd name="T1" fmla="*/ 75 h 82"/>
                <a:gd name="T2" fmla="*/ 22 w 64"/>
                <a:gd name="T3" fmla="*/ 64 h 82"/>
                <a:gd name="T4" fmla="*/ 15 w 64"/>
                <a:gd name="T5" fmla="*/ 49 h 82"/>
                <a:gd name="T6" fmla="*/ 5 w 64"/>
                <a:gd name="T7" fmla="*/ 44 h 82"/>
                <a:gd name="T8" fmla="*/ 10 w 64"/>
                <a:gd name="T9" fmla="*/ 36 h 82"/>
                <a:gd name="T10" fmla="*/ 0 w 64"/>
                <a:gd name="T11" fmla="*/ 10 h 82"/>
                <a:gd name="T12" fmla="*/ 47 w 64"/>
                <a:gd name="T13" fmla="*/ 0 h 82"/>
                <a:gd name="T14" fmla="*/ 48 w 64"/>
                <a:gd name="T15" fmla="*/ 27 h 82"/>
                <a:gd name="T16" fmla="*/ 56 w 64"/>
                <a:gd name="T17" fmla="*/ 32 h 82"/>
                <a:gd name="T18" fmla="*/ 49 w 64"/>
                <a:gd name="T19" fmla="*/ 42 h 82"/>
                <a:gd name="T20" fmla="*/ 49 w 64"/>
                <a:gd name="T21" fmla="*/ 58 h 82"/>
                <a:gd name="T22" fmla="*/ 63 w 64"/>
                <a:gd name="T23" fmla="*/ 64 h 82"/>
                <a:gd name="T24" fmla="*/ 39 w 64"/>
                <a:gd name="T25" fmla="*/ 79 h 82"/>
                <a:gd name="T26" fmla="*/ 11 w 64"/>
                <a:gd name="T27" fmla="*/ 7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82">
                  <a:moveTo>
                    <a:pt x="11" y="75"/>
                  </a:moveTo>
                  <a:cubicBezTo>
                    <a:pt x="10" y="71"/>
                    <a:pt x="15" y="67"/>
                    <a:pt x="22" y="64"/>
                  </a:cubicBezTo>
                  <a:cubicBezTo>
                    <a:pt x="15" y="49"/>
                    <a:pt x="15" y="49"/>
                    <a:pt x="15" y="49"/>
                  </a:cubicBezTo>
                  <a:cubicBezTo>
                    <a:pt x="9" y="48"/>
                    <a:pt x="5" y="46"/>
                    <a:pt x="5" y="44"/>
                  </a:cubicBezTo>
                  <a:cubicBezTo>
                    <a:pt x="4" y="41"/>
                    <a:pt x="6" y="38"/>
                    <a:pt x="10" y="36"/>
                  </a:cubicBezTo>
                  <a:cubicBezTo>
                    <a:pt x="0" y="10"/>
                    <a:pt x="0" y="10"/>
                    <a:pt x="0" y="10"/>
                  </a:cubicBezTo>
                  <a:cubicBezTo>
                    <a:pt x="47" y="0"/>
                    <a:pt x="47" y="0"/>
                    <a:pt x="47" y="0"/>
                  </a:cubicBezTo>
                  <a:cubicBezTo>
                    <a:pt x="48" y="27"/>
                    <a:pt x="48" y="27"/>
                    <a:pt x="48" y="27"/>
                  </a:cubicBezTo>
                  <a:cubicBezTo>
                    <a:pt x="53" y="28"/>
                    <a:pt x="56" y="30"/>
                    <a:pt x="56" y="32"/>
                  </a:cubicBezTo>
                  <a:cubicBezTo>
                    <a:pt x="57" y="35"/>
                    <a:pt x="54" y="39"/>
                    <a:pt x="49" y="42"/>
                  </a:cubicBezTo>
                  <a:cubicBezTo>
                    <a:pt x="49" y="58"/>
                    <a:pt x="49" y="58"/>
                    <a:pt x="49" y="58"/>
                  </a:cubicBezTo>
                  <a:cubicBezTo>
                    <a:pt x="57" y="58"/>
                    <a:pt x="63" y="60"/>
                    <a:pt x="63" y="64"/>
                  </a:cubicBezTo>
                  <a:cubicBezTo>
                    <a:pt x="64" y="69"/>
                    <a:pt x="54" y="76"/>
                    <a:pt x="39" y="79"/>
                  </a:cubicBezTo>
                  <a:cubicBezTo>
                    <a:pt x="25" y="82"/>
                    <a:pt x="12" y="80"/>
                    <a:pt x="11" y="7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53">
              <a:extLst>
                <a:ext uri="{FF2B5EF4-FFF2-40B4-BE49-F238E27FC236}">
                  <a16:creationId xmlns:a16="http://schemas.microsoft.com/office/drawing/2014/main" id="{B6CDA484-E27A-419C-A749-33A2A9656A75}"/>
                </a:ext>
              </a:extLst>
            </p:cNvPr>
            <p:cNvSpPr>
              <a:spLocks/>
            </p:cNvSpPr>
            <p:nvPr/>
          </p:nvSpPr>
          <p:spPr bwMode="auto">
            <a:xfrm>
              <a:off x="14208125" y="5254625"/>
              <a:ext cx="85725" cy="107950"/>
            </a:xfrm>
            <a:custGeom>
              <a:avLst/>
              <a:gdLst>
                <a:gd name="T0" fmla="*/ 16 w 61"/>
                <a:gd name="T1" fmla="*/ 78 h 78"/>
                <a:gd name="T2" fmla="*/ 15 w 61"/>
                <a:gd name="T3" fmla="*/ 52 h 78"/>
                <a:gd name="T4" fmla="*/ 7 w 61"/>
                <a:gd name="T5" fmla="*/ 47 h 78"/>
                <a:gd name="T6" fmla="*/ 15 w 61"/>
                <a:gd name="T7" fmla="*/ 39 h 78"/>
                <a:gd name="T8" fmla="*/ 14 w 61"/>
                <a:gd name="T9" fmla="*/ 23 h 78"/>
                <a:gd name="T10" fmla="*/ 1 w 61"/>
                <a:gd name="T11" fmla="*/ 18 h 78"/>
                <a:gd name="T12" fmla="*/ 23 w 61"/>
                <a:gd name="T13" fmla="*/ 3 h 78"/>
                <a:gd name="T14" fmla="*/ 50 w 61"/>
                <a:gd name="T15" fmla="*/ 7 h 78"/>
                <a:gd name="T16" fmla="*/ 40 w 61"/>
                <a:gd name="T17" fmla="*/ 17 h 78"/>
                <a:gd name="T18" fmla="*/ 46 w 61"/>
                <a:gd name="T19" fmla="*/ 32 h 78"/>
                <a:gd name="T20" fmla="*/ 56 w 61"/>
                <a:gd name="T21" fmla="*/ 37 h 78"/>
                <a:gd name="T22" fmla="*/ 51 w 61"/>
                <a:gd name="T23" fmla="*/ 44 h 78"/>
                <a:gd name="T24" fmla="*/ 61 w 61"/>
                <a:gd name="T25" fmla="*/ 68 h 78"/>
                <a:gd name="T26" fmla="*/ 16 w 61"/>
                <a:gd name="T2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78">
                  <a:moveTo>
                    <a:pt x="16" y="78"/>
                  </a:moveTo>
                  <a:cubicBezTo>
                    <a:pt x="15" y="52"/>
                    <a:pt x="15" y="52"/>
                    <a:pt x="15" y="52"/>
                  </a:cubicBezTo>
                  <a:cubicBezTo>
                    <a:pt x="11" y="51"/>
                    <a:pt x="8" y="50"/>
                    <a:pt x="7" y="47"/>
                  </a:cubicBezTo>
                  <a:cubicBezTo>
                    <a:pt x="7" y="45"/>
                    <a:pt x="10" y="41"/>
                    <a:pt x="15" y="39"/>
                  </a:cubicBezTo>
                  <a:cubicBezTo>
                    <a:pt x="14" y="23"/>
                    <a:pt x="14" y="23"/>
                    <a:pt x="14" y="23"/>
                  </a:cubicBezTo>
                  <a:cubicBezTo>
                    <a:pt x="7" y="23"/>
                    <a:pt x="1" y="21"/>
                    <a:pt x="1" y="18"/>
                  </a:cubicBezTo>
                  <a:cubicBezTo>
                    <a:pt x="0" y="13"/>
                    <a:pt x="10" y="6"/>
                    <a:pt x="23" y="3"/>
                  </a:cubicBezTo>
                  <a:cubicBezTo>
                    <a:pt x="37" y="0"/>
                    <a:pt x="49" y="2"/>
                    <a:pt x="50" y="7"/>
                  </a:cubicBezTo>
                  <a:cubicBezTo>
                    <a:pt x="51" y="10"/>
                    <a:pt x="47" y="14"/>
                    <a:pt x="40" y="17"/>
                  </a:cubicBezTo>
                  <a:cubicBezTo>
                    <a:pt x="46" y="32"/>
                    <a:pt x="46" y="32"/>
                    <a:pt x="46" y="32"/>
                  </a:cubicBezTo>
                  <a:cubicBezTo>
                    <a:pt x="52" y="32"/>
                    <a:pt x="56" y="34"/>
                    <a:pt x="56" y="37"/>
                  </a:cubicBezTo>
                  <a:cubicBezTo>
                    <a:pt x="57" y="39"/>
                    <a:pt x="55" y="42"/>
                    <a:pt x="51" y="44"/>
                  </a:cubicBezTo>
                  <a:cubicBezTo>
                    <a:pt x="61" y="68"/>
                    <a:pt x="61" y="68"/>
                    <a:pt x="61" y="68"/>
                  </a:cubicBezTo>
                  <a:lnTo>
                    <a:pt x="16" y="78"/>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54">
              <a:extLst>
                <a:ext uri="{FF2B5EF4-FFF2-40B4-BE49-F238E27FC236}">
                  <a16:creationId xmlns:a16="http://schemas.microsoft.com/office/drawing/2014/main" id="{8D2C2D76-9CE7-4DE4-B4D0-7D13F7A66016}"/>
                </a:ext>
              </a:extLst>
            </p:cNvPr>
            <p:cNvSpPr>
              <a:spLocks/>
            </p:cNvSpPr>
            <p:nvPr/>
          </p:nvSpPr>
          <p:spPr bwMode="auto">
            <a:xfrm>
              <a:off x="13935075" y="5322888"/>
              <a:ext cx="201613" cy="188913"/>
            </a:xfrm>
            <a:custGeom>
              <a:avLst/>
              <a:gdLst>
                <a:gd name="T0" fmla="*/ 50 w 145"/>
                <a:gd name="T1" fmla="*/ 88 h 135"/>
                <a:gd name="T2" fmla="*/ 30 w 145"/>
                <a:gd name="T3" fmla="*/ 69 h 135"/>
                <a:gd name="T4" fmla="*/ 7 w 145"/>
                <a:gd name="T5" fmla="*/ 79 h 135"/>
                <a:gd name="T6" fmla="*/ 18 w 145"/>
                <a:gd name="T7" fmla="*/ 33 h 135"/>
                <a:gd name="T8" fmla="*/ 55 w 145"/>
                <a:gd name="T9" fmla="*/ 5 h 135"/>
                <a:gd name="T10" fmla="*/ 56 w 145"/>
                <a:gd name="T11" fmla="*/ 29 h 135"/>
                <a:gd name="T12" fmla="*/ 81 w 145"/>
                <a:gd name="T13" fmla="*/ 40 h 135"/>
                <a:gd name="T14" fmla="*/ 100 w 145"/>
                <a:gd name="T15" fmla="*/ 34 h 135"/>
                <a:gd name="T16" fmla="*/ 103 w 145"/>
                <a:gd name="T17" fmla="*/ 49 h 135"/>
                <a:gd name="T18" fmla="*/ 145 w 145"/>
                <a:gd name="T19" fmla="*/ 67 h 135"/>
                <a:gd name="T20" fmla="*/ 101 w 145"/>
                <a:gd name="T21" fmla="*/ 135 h 135"/>
                <a:gd name="T22" fmla="*/ 68 w 145"/>
                <a:gd name="T23" fmla="*/ 104 h 135"/>
                <a:gd name="T24" fmla="*/ 52 w 145"/>
                <a:gd name="T25" fmla="*/ 108 h 135"/>
                <a:gd name="T26" fmla="*/ 50 w 145"/>
                <a:gd name="T27" fmla="*/ 8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50" y="88"/>
                  </a:moveTo>
                  <a:cubicBezTo>
                    <a:pt x="30" y="69"/>
                    <a:pt x="30" y="69"/>
                    <a:pt x="30" y="69"/>
                  </a:cubicBezTo>
                  <a:cubicBezTo>
                    <a:pt x="21" y="78"/>
                    <a:pt x="12" y="82"/>
                    <a:pt x="7" y="79"/>
                  </a:cubicBezTo>
                  <a:cubicBezTo>
                    <a:pt x="0" y="74"/>
                    <a:pt x="4" y="54"/>
                    <a:pt x="18" y="33"/>
                  </a:cubicBezTo>
                  <a:cubicBezTo>
                    <a:pt x="31" y="13"/>
                    <a:pt x="48" y="0"/>
                    <a:pt x="55" y="5"/>
                  </a:cubicBezTo>
                  <a:cubicBezTo>
                    <a:pt x="60" y="8"/>
                    <a:pt x="60" y="17"/>
                    <a:pt x="56" y="29"/>
                  </a:cubicBezTo>
                  <a:cubicBezTo>
                    <a:pt x="81" y="40"/>
                    <a:pt x="81" y="40"/>
                    <a:pt x="81" y="40"/>
                  </a:cubicBezTo>
                  <a:cubicBezTo>
                    <a:pt x="89" y="34"/>
                    <a:pt x="96" y="31"/>
                    <a:pt x="100" y="34"/>
                  </a:cubicBezTo>
                  <a:cubicBezTo>
                    <a:pt x="104" y="36"/>
                    <a:pt x="104" y="42"/>
                    <a:pt x="103" y="49"/>
                  </a:cubicBezTo>
                  <a:cubicBezTo>
                    <a:pt x="145" y="67"/>
                    <a:pt x="145" y="67"/>
                    <a:pt x="145" y="67"/>
                  </a:cubicBezTo>
                  <a:cubicBezTo>
                    <a:pt x="101" y="135"/>
                    <a:pt x="101" y="135"/>
                    <a:pt x="101" y="135"/>
                  </a:cubicBezTo>
                  <a:cubicBezTo>
                    <a:pt x="68" y="104"/>
                    <a:pt x="68" y="104"/>
                    <a:pt x="68" y="104"/>
                  </a:cubicBezTo>
                  <a:cubicBezTo>
                    <a:pt x="61" y="108"/>
                    <a:pt x="56" y="110"/>
                    <a:pt x="52" y="108"/>
                  </a:cubicBezTo>
                  <a:cubicBezTo>
                    <a:pt x="48" y="105"/>
                    <a:pt x="48" y="98"/>
                    <a:pt x="50" y="8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55">
              <a:extLst>
                <a:ext uri="{FF2B5EF4-FFF2-40B4-BE49-F238E27FC236}">
                  <a16:creationId xmlns:a16="http://schemas.microsoft.com/office/drawing/2014/main" id="{9381EDD2-1E99-4C9D-B733-217A29DD0242}"/>
                </a:ext>
              </a:extLst>
            </p:cNvPr>
            <p:cNvSpPr>
              <a:spLocks/>
            </p:cNvSpPr>
            <p:nvPr/>
          </p:nvSpPr>
          <p:spPr bwMode="auto">
            <a:xfrm>
              <a:off x="14139863" y="5527675"/>
              <a:ext cx="185738" cy="185738"/>
            </a:xfrm>
            <a:custGeom>
              <a:avLst/>
              <a:gdLst>
                <a:gd name="T0" fmla="*/ 115 w 133"/>
                <a:gd name="T1" fmla="*/ 98 h 133"/>
                <a:gd name="T2" fmla="*/ 98 w 133"/>
                <a:gd name="T3" fmla="*/ 18 h 133"/>
                <a:gd name="T4" fmla="*/ 17 w 133"/>
                <a:gd name="T5" fmla="*/ 35 h 133"/>
                <a:gd name="T6" fmla="*/ 35 w 133"/>
                <a:gd name="T7" fmla="*/ 115 h 133"/>
                <a:gd name="T8" fmla="*/ 115 w 133"/>
                <a:gd name="T9" fmla="*/ 98 h 133"/>
              </a:gdLst>
              <a:ahLst/>
              <a:cxnLst>
                <a:cxn ang="0">
                  <a:pos x="T0" y="T1"/>
                </a:cxn>
                <a:cxn ang="0">
                  <a:pos x="T2" y="T3"/>
                </a:cxn>
                <a:cxn ang="0">
                  <a:pos x="T4" y="T5"/>
                </a:cxn>
                <a:cxn ang="0">
                  <a:pos x="T6" y="T7"/>
                </a:cxn>
                <a:cxn ang="0">
                  <a:pos x="T8" y="T9"/>
                </a:cxn>
              </a:cxnLst>
              <a:rect l="0" t="0" r="r" b="b"/>
              <a:pathLst>
                <a:path w="133" h="133">
                  <a:moveTo>
                    <a:pt x="115" y="98"/>
                  </a:moveTo>
                  <a:cubicBezTo>
                    <a:pt x="133" y="71"/>
                    <a:pt x="125" y="35"/>
                    <a:pt x="98" y="18"/>
                  </a:cubicBezTo>
                  <a:cubicBezTo>
                    <a:pt x="71" y="0"/>
                    <a:pt x="35" y="8"/>
                    <a:pt x="17" y="35"/>
                  </a:cubicBezTo>
                  <a:cubicBezTo>
                    <a:pt x="0" y="62"/>
                    <a:pt x="8" y="98"/>
                    <a:pt x="35" y="115"/>
                  </a:cubicBezTo>
                  <a:cubicBezTo>
                    <a:pt x="62" y="133"/>
                    <a:pt x="98" y="125"/>
                    <a:pt x="115" y="9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56">
              <a:extLst>
                <a:ext uri="{FF2B5EF4-FFF2-40B4-BE49-F238E27FC236}">
                  <a16:creationId xmlns:a16="http://schemas.microsoft.com/office/drawing/2014/main" id="{5BA06C62-5598-457C-A6CF-2D0E65FAA58E}"/>
                </a:ext>
              </a:extLst>
            </p:cNvPr>
            <p:cNvSpPr>
              <a:spLocks/>
            </p:cNvSpPr>
            <p:nvPr/>
          </p:nvSpPr>
          <p:spPr bwMode="auto">
            <a:xfrm>
              <a:off x="14387513" y="5561013"/>
              <a:ext cx="136525" cy="136525"/>
            </a:xfrm>
            <a:custGeom>
              <a:avLst/>
              <a:gdLst>
                <a:gd name="T0" fmla="*/ 85 w 98"/>
                <a:gd name="T1" fmla="*/ 72 h 98"/>
                <a:gd name="T2" fmla="*/ 72 w 98"/>
                <a:gd name="T3" fmla="*/ 13 h 98"/>
                <a:gd name="T4" fmla="*/ 13 w 98"/>
                <a:gd name="T5" fmla="*/ 26 h 98"/>
                <a:gd name="T6" fmla="*/ 25 w 98"/>
                <a:gd name="T7" fmla="*/ 85 h 98"/>
                <a:gd name="T8" fmla="*/ 85 w 98"/>
                <a:gd name="T9" fmla="*/ 72 h 98"/>
              </a:gdLst>
              <a:ahLst/>
              <a:cxnLst>
                <a:cxn ang="0">
                  <a:pos x="T0" y="T1"/>
                </a:cxn>
                <a:cxn ang="0">
                  <a:pos x="T2" y="T3"/>
                </a:cxn>
                <a:cxn ang="0">
                  <a:pos x="T4" y="T5"/>
                </a:cxn>
                <a:cxn ang="0">
                  <a:pos x="T6" y="T7"/>
                </a:cxn>
                <a:cxn ang="0">
                  <a:pos x="T8" y="T9"/>
                </a:cxn>
              </a:cxnLst>
              <a:rect l="0" t="0" r="r" b="b"/>
              <a:pathLst>
                <a:path w="98" h="98">
                  <a:moveTo>
                    <a:pt x="85" y="72"/>
                  </a:moveTo>
                  <a:cubicBezTo>
                    <a:pt x="98" y="52"/>
                    <a:pt x="92" y="26"/>
                    <a:pt x="72" y="13"/>
                  </a:cubicBezTo>
                  <a:cubicBezTo>
                    <a:pt x="52" y="0"/>
                    <a:pt x="25" y="6"/>
                    <a:pt x="13" y="26"/>
                  </a:cubicBezTo>
                  <a:cubicBezTo>
                    <a:pt x="0" y="46"/>
                    <a:pt x="6" y="72"/>
                    <a:pt x="25" y="85"/>
                  </a:cubicBezTo>
                  <a:cubicBezTo>
                    <a:pt x="45" y="98"/>
                    <a:pt x="72" y="92"/>
                    <a:pt x="85" y="7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57">
              <a:extLst>
                <a:ext uri="{FF2B5EF4-FFF2-40B4-BE49-F238E27FC236}">
                  <a16:creationId xmlns:a16="http://schemas.microsoft.com/office/drawing/2014/main" id="{C8D7E3F5-EA1C-43E4-AB02-22B2241008D4}"/>
                </a:ext>
              </a:extLst>
            </p:cNvPr>
            <p:cNvSpPr>
              <a:spLocks/>
            </p:cNvSpPr>
            <p:nvPr/>
          </p:nvSpPr>
          <p:spPr bwMode="auto">
            <a:xfrm>
              <a:off x="14276388" y="5410200"/>
              <a:ext cx="68263" cy="69850"/>
            </a:xfrm>
            <a:custGeom>
              <a:avLst/>
              <a:gdLst>
                <a:gd name="T0" fmla="*/ 43 w 50"/>
                <a:gd name="T1" fmla="*/ 36 h 50"/>
                <a:gd name="T2" fmla="*/ 37 w 50"/>
                <a:gd name="T3" fmla="*/ 6 h 50"/>
                <a:gd name="T4" fmla="*/ 7 w 50"/>
                <a:gd name="T5" fmla="*/ 13 h 50"/>
                <a:gd name="T6" fmla="*/ 13 w 50"/>
                <a:gd name="T7" fmla="*/ 43 h 50"/>
                <a:gd name="T8" fmla="*/ 43 w 50"/>
                <a:gd name="T9" fmla="*/ 36 h 50"/>
              </a:gdLst>
              <a:ahLst/>
              <a:cxnLst>
                <a:cxn ang="0">
                  <a:pos x="T0" y="T1"/>
                </a:cxn>
                <a:cxn ang="0">
                  <a:pos x="T2" y="T3"/>
                </a:cxn>
                <a:cxn ang="0">
                  <a:pos x="T4" y="T5"/>
                </a:cxn>
                <a:cxn ang="0">
                  <a:pos x="T6" y="T7"/>
                </a:cxn>
                <a:cxn ang="0">
                  <a:pos x="T8" y="T9"/>
                </a:cxn>
              </a:cxnLst>
              <a:rect l="0" t="0" r="r" b="b"/>
              <a:pathLst>
                <a:path w="50" h="50">
                  <a:moveTo>
                    <a:pt x="43" y="36"/>
                  </a:moveTo>
                  <a:cubicBezTo>
                    <a:pt x="50" y="26"/>
                    <a:pt x="47" y="13"/>
                    <a:pt x="37" y="6"/>
                  </a:cubicBezTo>
                  <a:cubicBezTo>
                    <a:pt x="27" y="0"/>
                    <a:pt x="13" y="3"/>
                    <a:pt x="7" y="13"/>
                  </a:cubicBezTo>
                  <a:cubicBezTo>
                    <a:pt x="0" y="23"/>
                    <a:pt x="3" y="36"/>
                    <a:pt x="13" y="43"/>
                  </a:cubicBezTo>
                  <a:cubicBezTo>
                    <a:pt x="23" y="50"/>
                    <a:pt x="37" y="47"/>
                    <a:pt x="43" y="3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58">
              <a:extLst>
                <a:ext uri="{FF2B5EF4-FFF2-40B4-BE49-F238E27FC236}">
                  <a16:creationId xmlns:a16="http://schemas.microsoft.com/office/drawing/2014/main" id="{40507072-74D8-48A8-B0A4-15208F02855D}"/>
                </a:ext>
              </a:extLst>
            </p:cNvPr>
            <p:cNvSpPr>
              <a:spLocks/>
            </p:cNvSpPr>
            <p:nvPr/>
          </p:nvSpPr>
          <p:spPr bwMode="auto">
            <a:xfrm>
              <a:off x="14546263" y="5475288"/>
              <a:ext cx="46038" cy="101600"/>
            </a:xfrm>
            <a:custGeom>
              <a:avLst/>
              <a:gdLst>
                <a:gd name="T0" fmla="*/ 33 w 33"/>
                <a:gd name="T1" fmla="*/ 73 h 73"/>
                <a:gd name="T2" fmla="*/ 12 w 33"/>
                <a:gd name="T3" fmla="*/ 0 h 73"/>
                <a:gd name="T4" fmla="*/ 0 w 33"/>
                <a:gd name="T5" fmla="*/ 16 h 73"/>
                <a:gd name="T6" fmla="*/ 12 w 33"/>
                <a:gd name="T7" fmla="*/ 70 h 73"/>
                <a:gd name="T8" fmla="*/ 33 w 33"/>
                <a:gd name="T9" fmla="*/ 73 h 73"/>
              </a:gdLst>
              <a:ahLst/>
              <a:cxnLst>
                <a:cxn ang="0">
                  <a:pos x="T0" y="T1"/>
                </a:cxn>
                <a:cxn ang="0">
                  <a:pos x="T2" y="T3"/>
                </a:cxn>
                <a:cxn ang="0">
                  <a:pos x="T4" y="T5"/>
                </a:cxn>
                <a:cxn ang="0">
                  <a:pos x="T6" y="T7"/>
                </a:cxn>
                <a:cxn ang="0">
                  <a:pos x="T8" y="T9"/>
                </a:cxn>
              </a:cxnLst>
              <a:rect l="0" t="0" r="r" b="b"/>
              <a:pathLst>
                <a:path w="33" h="73">
                  <a:moveTo>
                    <a:pt x="33" y="73"/>
                  </a:moveTo>
                  <a:cubicBezTo>
                    <a:pt x="31" y="48"/>
                    <a:pt x="24" y="23"/>
                    <a:pt x="12" y="0"/>
                  </a:cubicBezTo>
                  <a:cubicBezTo>
                    <a:pt x="0" y="16"/>
                    <a:pt x="0" y="16"/>
                    <a:pt x="0" y="16"/>
                  </a:cubicBezTo>
                  <a:cubicBezTo>
                    <a:pt x="12" y="70"/>
                    <a:pt x="12" y="70"/>
                    <a:pt x="12" y="70"/>
                  </a:cubicBezTo>
                  <a:lnTo>
                    <a:pt x="33" y="73"/>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59">
              <a:extLst>
                <a:ext uri="{FF2B5EF4-FFF2-40B4-BE49-F238E27FC236}">
                  <a16:creationId xmlns:a16="http://schemas.microsoft.com/office/drawing/2014/main" id="{DD133156-DFC1-4E10-9076-2FFE55D9CF7C}"/>
                </a:ext>
              </a:extLst>
            </p:cNvPr>
            <p:cNvSpPr>
              <a:spLocks/>
            </p:cNvSpPr>
            <p:nvPr/>
          </p:nvSpPr>
          <p:spPr bwMode="auto">
            <a:xfrm>
              <a:off x="14546263" y="5451475"/>
              <a:ext cx="211138" cy="120650"/>
            </a:xfrm>
            <a:custGeom>
              <a:avLst/>
              <a:gdLst>
                <a:gd name="T0" fmla="*/ 11 w 152"/>
                <a:gd name="T1" fmla="*/ 87 h 87"/>
                <a:gd name="T2" fmla="*/ 0 w 152"/>
                <a:gd name="T3" fmla="*/ 33 h 87"/>
                <a:gd name="T4" fmla="*/ 53 w 152"/>
                <a:gd name="T5" fmla="*/ 27 h 87"/>
                <a:gd name="T6" fmla="*/ 63 w 152"/>
                <a:gd name="T7" fmla="*/ 20 h 87"/>
                <a:gd name="T8" fmla="*/ 78 w 152"/>
                <a:gd name="T9" fmla="*/ 24 h 87"/>
                <a:gd name="T10" fmla="*/ 110 w 152"/>
                <a:gd name="T11" fmla="*/ 21 h 87"/>
                <a:gd name="T12" fmla="*/ 123 w 152"/>
                <a:gd name="T13" fmla="*/ 2 h 87"/>
                <a:gd name="T14" fmla="*/ 148 w 152"/>
                <a:gd name="T15" fmla="*/ 29 h 87"/>
                <a:gd name="T16" fmla="*/ 136 w 152"/>
                <a:gd name="T17" fmla="*/ 64 h 87"/>
                <a:gd name="T18" fmla="*/ 117 w 152"/>
                <a:gd name="T19" fmla="*/ 52 h 87"/>
                <a:gd name="T20" fmla="*/ 86 w 152"/>
                <a:gd name="T21" fmla="*/ 63 h 87"/>
                <a:gd name="T22" fmla="*/ 75 w 152"/>
                <a:gd name="T23" fmla="*/ 73 h 87"/>
                <a:gd name="T24" fmla="*/ 63 w 152"/>
                <a:gd name="T25" fmla="*/ 70 h 87"/>
                <a:gd name="T26" fmla="*/ 11 w 152"/>
                <a:gd name="T2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2" h="87">
                  <a:moveTo>
                    <a:pt x="11" y="87"/>
                  </a:moveTo>
                  <a:cubicBezTo>
                    <a:pt x="0" y="33"/>
                    <a:pt x="0" y="33"/>
                    <a:pt x="0" y="33"/>
                  </a:cubicBezTo>
                  <a:cubicBezTo>
                    <a:pt x="53" y="27"/>
                    <a:pt x="53" y="27"/>
                    <a:pt x="53" y="27"/>
                  </a:cubicBezTo>
                  <a:cubicBezTo>
                    <a:pt x="56" y="23"/>
                    <a:pt x="59" y="21"/>
                    <a:pt x="63" y="20"/>
                  </a:cubicBezTo>
                  <a:cubicBezTo>
                    <a:pt x="68" y="19"/>
                    <a:pt x="73" y="20"/>
                    <a:pt x="78" y="24"/>
                  </a:cubicBezTo>
                  <a:cubicBezTo>
                    <a:pt x="110" y="21"/>
                    <a:pt x="110" y="21"/>
                    <a:pt x="110" y="21"/>
                  </a:cubicBezTo>
                  <a:cubicBezTo>
                    <a:pt x="111" y="11"/>
                    <a:pt x="116" y="3"/>
                    <a:pt x="123" y="2"/>
                  </a:cubicBezTo>
                  <a:cubicBezTo>
                    <a:pt x="133" y="0"/>
                    <a:pt x="144" y="12"/>
                    <a:pt x="148" y="29"/>
                  </a:cubicBezTo>
                  <a:cubicBezTo>
                    <a:pt x="152" y="46"/>
                    <a:pt x="146" y="62"/>
                    <a:pt x="136" y="64"/>
                  </a:cubicBezTo>
                  <a:cubicBezTo>
                    <a:pt x="129" y="66"/>
                    <a:pt x="122" y="61"/>
                    <a:pt x="117" y="52"/>
                  </a:cubicBezTo>
                  <a:cubicBezTo>
                    <a:pt x="86" y="63"/>
                    <a:pt x="86" y="63"/>
                    <a:pt x="86" y="63"/>
                  </a:cubicBezTo>
                  <a:cubicBezTo>
                    <a:pt x="84" y="68"/>
                    <a:pt x="80" y="72"/>
                    <a:pt x="75" y="73"/>
                  </a:cubicBezTo>
                  <a:cubicBezTo>
                    <a:pt x="71" y="74"/>
                    <a:pt x="66" y="73"/>
                    <a:pt x="63" y="70"/>
                  </a:cubicBezTo>
                  <a:lnTo>
                    <a:pt x="11" y="87"/>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0">
              <a:extLst>
                <a:ext uri="{FF2B5EF4-FFF2-40B4-BE49-F238E27FC236}">
                  <a16:creationId xmlns:a16="http://schemas.microsoft.com/office/drawing/2014/main" id="{AEE9EBF1-9797-402E-823D-9B1F1C7E54AB}"/>
                </a:ext>
              </a:extLst>
            </p:cNvPr>
            <p:cNvSpPr>
              <a:spLocks/>
            </p:cNvSpPr>
            <p:nvPr/>
          </p:nvSpPr>
          <p:spPr bwMode="auto">
            <a:xfrm>
              <a:off x="14038263" y="5605463"/>
              <a:ext cx="538163" cy="314325"/>
            </a:xfrm>
            <a:custGeom>
              <a:avLst/>
              <a:gdLst>
                <a:gd name="T0" fmla="*/ 0 w 386"/>
                <a:gd name="T1" fmla="*/ 0 h 225"/>
                <a:gd name="T2" fmla="*/ 4 w 386"/>
                <a:gd name="T3" fmla="*/ 37 h 225"/>
                <a:gd name="T4" fmla="*/ 241 w 386"/>
                <a:gd name="T5" fmla="*/ 189 h 225"/>
                <a:gd name="T6" fmla="*/ 386 w 386"/>
                <a:gd name="T7" fmla="*/ 61 h 225"/>
                <a:gd name="T8" fmla="*/ 0 w 386"/>
                <a:gd name="T9" fmla="*/ 1 h 225"/>
                <a:gd name="T10" fmla="*/ 0 w 386"/>
                <a:gd name="T11" fmla="*/ 0 h 225"/>
              </a:gdLst>
              <a:ahLst/>
              <a:cxnLst>
                <a:cxn ang="0">
                  <a:pos x="T0" y="T1"/>
                </a:cxn>
                <a:cxn ang="0">
                  <a:pos x="T2" y="T3"/>
                </a:cxn>
                <a:cxn ang="0">
                  <a:pos x="T4" y="T5"/>
                </a:cxn>
                <a:cxn ang="0">
                  <a:pos x="T6" y="T7"/>
                </a:cxn>
                <a:cxn ang="0">
                  <a:pos x="T8" y="T9"/>
                </a:cxn>
                <a:cxn ang="0">
                  <a:pos x="T10" y="T11"/>
                </a:cxn>
              </a:cxnLst>
              <a:rect l="0" t="0" r="r" b="b"/>
              <a:pathLst>
                <a:path w="386" h="225">
                  <a:moveTo>
                    <a:pt x="0" y="0"/>
                  </a:moveTo>
                  <a:cubicBezTo>
                    <a:pt x="0" y="12"/>
                    <a:pt x="1" y="25"/>
                    <a:pt x="4" y="37"/>
                  </a:cubicBezTo>
                  <a:cubicBezTo>
                    <a:pt x="27" y="144"/>
                    <a:pt x="133" y="212"/>
                    <a:pt x="241" y="189"/>
                  </a:cubicBezTo>
                  <a:cubicBezTo>
                    <a:pt x="311" y="174"/>
                    <a:pt x="364" y="124"/>
                    <a:pt x="386" y="61"/>
                  </a:cubicBezTo>
                  <a:cubicBezTo>
                    <a:pt x="362" y="81"/>
                    <a:pt x="169" y="225"/>
                    <a:pt x="0" y="1"/>
                  </a:cubicBezTo>
                  <a:lnTo>
                    <a:pt x="0"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3" name="Group 102">
            <a:extLst>
              <a:ext uri="{FF2B5EF4-FFF2-40B4-BE49-F238E27FC236}">
                <a16:creationId xmlns:a16="http://schemas.microsoft.com/office/drawing/2014/main" id="{C6DB6A3A-287E-4E2D-B0FD-232E1554EB04}"/>
              </a:ext>
            </a:extLst>
          </p:cNvPr>
          <p:cNvGrpSpPr/>
          <p:nvPr/>
        </p:nvGrpSpPr>
        <p:grpSpPr>
          <a:xfrm>
            <a:off x="5998270" y="12798036"/>
            <a:ext cx="3711440" cy="3261568"/>
            <a:chOff x="8520113" y="7242175"/>
            <a:chExt cx="1414463" cy="1243013"/>
          </a:xfrm>
        </p:grpSpPr>
        <p:sp>
          <p:nvSpPr>
            <p:cNvPr id="70" name="Freeform 61">
              <a:extLst>
                <a:ext uri="{FF2B5EF4-FFF2-40B4-BE49-F238E27FC236}">
                  <a16:creationId xmlns:a16="http://schemas.microsoft.com/office/drawing/2014/main" id="{AAFC1E11-2FAD-454F-BE35-4BBB87273353}"/>
                </a:ext>
              </a:extLst>
            </p:cNvPr>
            <p:cNvSpPr>
              <a:spLocks/>
            </p:cNvSpPr>
            <p:nvPr/>
          </p:nvSpPr>
          <p:spPr bwMode="auto">
            <a:xfrm>
              <a:off x="8520113" y="7702550"/>
              <a:ext cx="223838" cy="149225"/>
            </a:xfrm>
            <a:custGeom>
              <a:avLst/>
              <a:gdLst>
                <a:gd name="T0" fmla="*/ 5 w 161"/>
                <a:gd name="T1" fmla="*/ 39 h 107"/>
                <a:gd name="T2" fmla="*/ 11 w 161"/>
                <a:gd name="T3" fmla="*/ 82 h 107"/>
                <a:gd name="T4" fmla="*/ 27 w 161"/>
                <a:gd name="T5" fmla="*/ 65 h 107"/>
                <a:gd name="T6" fmla="*/ 51 w 161"/>
                <a:gd name="T7" fmla="*/ 74 h 107"/>
                <a:gd name="T8" fmla="*/ 59 w 161"/>
                <a:gd name="T9" fmla="*/ 92 h 107"/>
                <a:gd name="T10" fmla="*/ 72 w 161"/>
                <a:gd name="T11" fmla="*/ 81 h 107"/>
                <a:gd name="T12" fmla="*/ 145 w 161"/>
                <a:gd name="T13" fmla="*/ 107 h 107"/>
                <a:gd name="T14" fmla="*/ 161 w 161"/>
                <a:gd name="T15" fmla="*/ 35 h 107"/>
                <a:gd name="T16" fmla="*/ 84 w 161"/>
                <a:gd name="T17" fmla="*/ 28 h 107"/>
                <a:gd name="T18" fmla="*/ 76 w 161"/>
                <a:gd name="T19" fmla="*/ 13 h 107"/>
                <a:gd name="T20" fmla="*/ 61 w 161"/>
                <a:gd name="T21" fmla="*/ 26 h 107"/>
                <a:gd name="T22" fmla="*/ 36 w 161"/>
                <a:gd name="T23" fmla="*/ 24 h 107"/>
                <a:gd name="T24" fmla="*/ 28 w 161"/>
                <a:gd name="T25" fmla="*/ 2 h 107"/>
                <a:gd name="T26" fmla="*/ 5 w 161"/>
                <a:gd name="T27" fmla="*/ 3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1" h="107">
                  <a:moveTo>
                    <a:pt x="5" y="39"/>
                  </a:moveTo>
                  <a:cubicBezTo>
                    <a:pt x="0" y="61"/>
                    <a:pt x="3" y="80"/>
                    <a:pt x="11" y="82"/>
                  </a:cubicBezTo>
                  <a:cubicBezTo>
                    <a:pt x="16" y="83"/>
                    <a:pt x="22" y="76"/>
                    <a:pt x="27" y="65"/>
                  </a:cubicBezTo>
                  <a:cubicBezTo>
                    <a:pt x="51" y="74"/>
                    <a:pt x="51" y="74"/>
                    <a:pt x="51" y="74"/>
                  </a:cubicBezTo>
                  <a:cubicBezTo>
                    <a:pt x="51" y="84"/>
                    <a:pt x="54" y="91"/>
                    <a:pt x="59" y="92"/>
                  </a:cubicBezTo>
                  <a:cubicBezTo>
                    <a:pt x="63" y="93"/>
                    <a:pt x="68" y="88"/>
                    <a:pt x="72" y="81"/>
                  </a:cubicBezTo>
                  <a:cubicBezTo>
                    <a:pt x="145" y="107"/>
                    <a:pt x="145" y="107"/>
                    <a:pt x="145" y="107"/>
                  </a:cubicBezTo>
                  <a:cubicBezTo>
                    <a:pt x="161" y="35"/>
                    <a:pt x="161" y="35"/>
                    <a:pt x="161" y="35"/>
                  </a:cubicBezTo>
                  <a:cubicBezTo>
                    <a:pt x="84" y="28"/>
                    <a:pt x="84" y="28"/>
                    <a:pt x="84" y="28"/>
                  </a:cubicBezTo>
                  <a:cubicBezTo>
                    <a:pt x="83" y="19"/>
                    <a:pt x="80" y="14"/>
                    <a:pt x="76" y="13"/>
                  </a:cubicBezTo>
                  <a:cubicBezTo>
                    <a:pt x="71" y="12"/>
                    <a:pt x="66" y="17"/>
                    <a:pt x="61" y="26"/>
                  </a:cubicBezTo>
                  <a:cubicBezTo>
                    <a:pt x="36" y="24"/>
                    <a:pt x="36" y="24"/>
                    <a:pt x="36" y="24"/>
                  </a:cubicBezTo>
                  <a:cubicBezTo>
                    <a:pt x="36" y="12"/>
                    <a:pt x="33" y="3"/>
                    <a:pt x="28" y="2"/>
                  </a:cubicBezTo>
                  <a:cubicBezTo>
                    <a:pt x="20" y="0"/>
                    <a:pt x="10" y="17"/>
                    <a:pt x="5" y="3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62">
              <a:extLst>
                <a:ext uri="{FF2B5EF4-FFF2-40B4-BE49-F238E27FC236}">
                  <a16:creationId xmlns:a16="http://schemas.microsoft.com/office/drawing/2014/main" id="{798D6213-C123-4DD8-84E7-738425674ACF}"/>
                </a:ext>
              </a:extLst>
            </p:cNvPr>
            <p:cNvSpPr>
              <a:spLocks/>
            </p:cNvSpPr>
            <p:nvPr/>
          </p:nvSpPr>
          <p:spPr bwMode="auto">
            <a:xfrm>
              <a:off x="9501188" y="7499350"/>
              <a:ext cx="234950" cy="219075"/>
            </a:xfrm>
            <a:custGeom>
              <a:avLst/>
              <a:gdLst>
                <a:gd name="T0" fmla="*/ 104 w 169"/>
                <a:gd name="T1" fmla="*/ 35 h 158"/>
                <a:gd name="T2" fmla="*/ 74 w 169"/>
                <a:gd name="T3" fmla="*/ 48 h 158"/>
                <a:gd name="T4" fmla="*/ 52 w 169"/>
                <a:gd name="T5" fmla="*/ 40 h 158"/>
                <a:gd name="T6" fmla="*/ 49 w 169"/>
                <a:gd name="T7" fmla="*/ 58 h 158"/>
                <a:gd name="T8" fmla="*/ 0 w 169"/>
                <a:gd name="T9" fmla="*/ 79 h 158"/>
                <a:gd name="T10" fmla="*/ 51 w 169"/>
                <a:gd name="T11" fmla="*/ 158 h 158"/>
                <a:gd name="T12" fmla="*/ 90 w 169"/>
                <a:gd name="T13" fmla="*/ 122 h 158"/>
                <a:gd name="T14" fmla="*/ 108 w 169"/>
                <a:gd name="T15" fmla="*/ 127 h 158"/>
                <a:gd name="T16" fmla="*/ 110 w 169"/>
                <a:gd name="T17" fmla="*/ 104 h 158"/>
                <a:gd name="T18" fmla="*/ 134 w 169"/>
                <a:gd name="T19" fmla="*/ 82 h 158"/>
                <a:gd name="T20" fmla="*/ 161 w 169"/>
                <a:gd name="T21" fmla="*/ 93 h 158"/>
                <a:gd name="T22" fmla="*/ 149 w 169"/>
                <a:gd name="T23" fmla="*/ 39 h 158"/>
                <a:gd name="T24" fmla="*/ 105 w 169"/>
                <a:gd name="T25" fmla="*/ 6 h 158"/>
                <a:gd name="T26" fmla="*/ 104 w 169"/>
                <a:gd name="T27" fmla="*/ 3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8">
                  <a:moveTo>
                    <a:pt x="104" y="35"/>
                  </a:moveTo>
                  <a:cubicBezTo>
                    <a:pt x="74" y="48"/>
                    <a:pt x="74" y="48"/>
                    <a:pt x="74" y="48"/>
                  </a:cubicBezTo>
                  <a:cubicBezTo>
                    <a:pt x="65" y="40"/>
                    <a:pt x="57" y="37"/>
                    <a:pt x="52" y="40"/>
                  </a:cubicBezTo>
                  <a:cubicBezTo>
                    <a:pt x="48" y="43"/>
                    <a:pt x="47" y="50"/>
                    <a:pt x="49" y="58"/>
                  </a:cubicBezTo>
                  <a:cubicBezTo>
                    <a:pt x="0" y="79"/>
                    <a:pt x="0" y="79"/>
                    <a:pt x="0" y="79"/>
                  </a:cubicBezTo>
                  <a:cubicBezTo>
                    <a:pt x="51" y="158"/>
                    <a:pt x="51" y="158"/>
                    <a:pt x="51" y="158"/>
                  </a:cubicBezTo>
                  <a:cubicBezTo>
                    <a:pt x="90" y="122"/>
                    <a:pt x="90" y="122"/>
                    <a:pt x="90" y="122"/>
                  </a:cubicBezTo>
                  <a:cubicBezTo>
                    <a:pt x="97" y="127"/>
                    <a:pt x="104" y="129"/>
                    <a:pt x="108" y="127"/>
                  </a:cubicBezTo>
                  <a:cubicBezTo>
                    <a:pt x="113" y="124"/>
                    <a:pt x="113" y="115"/>
                    <a:pt x="110" y="104"/>
                  </a:cubicBezTo>
                  <a:cubicBezTo>
                    <a:pt x="134" y="82"/>
                    <a:pt x="134" y="82"/>
                    <a:pt x="134" y="82"/>
                  </a:cubicBezTo>
                  <a:cubicBezTo>
                    <a:pt x="145" y="92"/>
                    <a:pt x="155" y="97"/>
                    <a:pt x="161" y="93"/>
                  </a:cubicBezTo>
                  <a:cubicBezTo>
                    <a:pt x="169" y="88"/>
                    <a:pt x="164" y="64"/>
                    <a:pt x="149" y="39"/>
                  </a:cubicBezTo>
                  <a:cubicBezTo>
                    <a:pt x="133" y="15"/>
                    <a:pt x="113" y="0"/>
                    <a:pt x="105" y="6"/>
                  </a:cubicBezTo>
                  <a:cubicBezTo>
                    <a:pt x="99" y="10"/>
                    <a:pt x="99" y="21"/>
                    <a:pt x="104" y="3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63">
              <a:extLst>
                <a:ext uri="{FF2B5EF4-FFF2-40B4-BE49-F238E27FC236}">
                  <a16:creationId xmlns:a16="http://schemas.microsoft.com/office/drawing/2014/main" id="{58E268EC-C58C-4D9E-A154-3CBE1A99B690}"/>
                </a:ext>
              </a:extLst>
            </p:cNvPr>
            <p:cNvSpPr>
              <a:spLocks/>
            </p:cNvSpPr>
            <p:nvPr/>
          </p:nvSpPr>
          <p:spPr bwMode="auto">
            <a:xfrm>
              <a:off x="8678863" y="7353300"/>
              <a:ext cx="981075" cy="1084263"/>
            </a:xfrm>
            <a:custGeom>
              <a:avLst/>
              <a:gdLst>
                <a:gd name="T0" fmla="*/ 645 w 704"/>
                <a:gd name="T1" fmla="*/ 205 h 779"/>
                <a:gd name="T2" fmla="*/ 698 w 704"/>
                <a:gd name="T3" fmla="*/ 417 h 779"/>
                <a:gd name="T4" fmla="*/ 663 w 704"/>
                <a:gd name="T5" fmla="*/ 543 h 779"/>
                <a:gd name="T6" fmla="*/ 592 w 704"/>
                <a:gd name="T7" fmla="*/ 638 h 779"/>
                <a:gd name="T8" fmla="*/ 542 w 704"/>
                <a:gd name="T9" fmla="*/ 677 h 779"/>
                <a:gd name="T10" fmla="*/ 70 w 704"/>
                <a:gd name="T11" fmla="*/ 574 h 779"/>
                <a:gd name="T12" fmla="*/ 49 w 704"/>
                <a:gd name="T13" fmla="*/ 242 h 779"/>
                <a:gd name="T14" fmla="*/ 173 w 704"/>
                <a:gd name="T15" fmla="*/ 102 h 779"/>
                <a:gd name="T16" fmla="*/ 645 w 704"/>
                <a:gd name="T17" fmla="*/ 2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4" h="779">
                  <a:moveTo>
                    <a:pt x="645" y="205"/>
                  </a:moveTo>
                  <a:cubicBezTo>
                    <a:pt x="687" y="270"/>
                    <a:pt x="704" y="345"/>
                    <a:pt x="698" y="417"/>
                  </a:cubicBezTo>
                  <a:cubicBezTo>
                    <a:pt x="694" y="460"/>
                    <a:pt x="683" y="503"/>
                    <a:pt x="663" y="543"/>
                  </a:cubicBezTo>
                  <a:cubicBezTo>
                    <a:pt x="645" y="578"/>
                    <a:pt x="622" y="610"/>
                    <a:pt x="592" y="638"/>
                  </a:cubicBezTo>
                  <a:cubicBezTo>
                    <a:pt x="577" y="652"/>
                    <a:pt x="560" y="665"/>
                    <a:pt x="542" y="677"/>
                  </a:cubicBezTo>
                  <a:cubicBezTo>
                    <a:pt x="384" y="779"/>
                    <a:pt x="172" y="733"/>
                    <a:pt x="70" y="574"/>
                  </a:cubicBezTo>
                  <a:cubicBezTo>
                    <a:pt x="4" y="471"/>
                    <a:pt x="0" y="346"/>
                    <a:pt x="49" y="242"/>
                  </a:cubicBezTo>
                  <a:cubicBezTo>
                    <a:pt x="76" y="187"/>
                    <a:pt x="117" y="138"/>
                    <a:pt x="173" y="102"/>
                  </a:cubicBezTo>
                  <a:cubicBezTo>
                    <a:pt x="331" y="0"/>
                    <a:pt x="543" y="46"/>
                    <a:pt x="645" y="20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64">
              <a:extLst>
                <a:ext uri="{FF2B5EF4-FFF2-40B4-BE49-F238E27FC236}">
                  <a16:creationId xmlns:a16="http://schemas.microsoft.com/office/drawing/2014/main" id="{6CC0B095-E981-4766-B9EA-C8B2168A9247}"/>
                </a:ext>
              </a:extLst>
            </p:cNvPr>
            <p:cNvSpPr>
              <a:spLocks/>
            </p:cNvSpPr>
            <p:nvPr/>
          </p:nvSpPr>
          <p:spPr bwMode="auto">
            <a:xfrm>
              <a:off x="8721725" y="7242175"/>
              <a:ext cx="277813" cy="328613"/>
            </a:xfrm>
            <a:custGeom>
              <a:avLst/>
              <a:gdLst>
                <a:gd name="T0" fmla="*/ 9 w 199"/>
                <a:gd name="T1" fmla="*/ 69 h 236"/>
                <a:gd name="T2" fmla="*/ 42 w 199"/>
                <a:gd name="T3" fmla="*/ 77 h 236"/>
                <a:gd name="T4" fmla="*/ 65 w 199"/>
                <a:gd name="T5" fmla="*/ 123 h 236"/>
                <a:gd name="T6" fmla="*/ 62 w 199"/>
                <a:gd name="T7" fmla="*/ 151 h 236"/>
                <a:gd name="T8" fmla="*/ 84 w 199"/>
                <a:gd name="T9" fmla="*/ 161 h 236"/>
                <a:gd name="T10" fmla="*/ 122 w 199"/>
                <a:gd name="T11" fmla="*/ 236 h 236"/>
                <a:gd name="T12" fmla="*/ 199 w 199"/>
                <a:gd name="T13" fmla="*/ 186 h 236"/>
                <a:gd name="T14" fmla="*/ 147 w 199"/>
                <a:gd name="T15" fmla="*/ 121 h 236"/>
                <a:gd name="T16" fmla="*/ 147 w 199"/>
                <a:gd name="T17" fmla="*/ 97 h 236"/>
                <a:gd name="T18" fmla="*/ 120 w 199"/>
                <a:gd name="T19" fmla="*/ 87 h 236"/>
                <a:gd name="T20" fmla="*/ 88 w 199"/>
                <a:gd name="T21" fmla="*/ 48 h 236"/>
                <a:gd name="T22" fmla="*/ 94 w 199"/>
                <a:gd name="T23" fmla="*/ 14 h 236"/>
                <a:gd name="T24" fmla="*/ 35 w 199"/>
                <a:gd name="T25" fmla="*/ 16 h 236"/>
                <a:gd name="T26" fmla="*/ 9 w 199"/>
                <a:gd name="T27" fmla="*/ 6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9" h="236">
                  <a:moveTo>
                    <a:pt x="9" y="69"/>
                  </a:moveTo>
                  <a:cubicBezTo>
                    <a:pt x="14" y="78"/>
                    <a:pt x="27" y="81"/>
                    <a:pt x="42" y="77"/>
                  </a:cubicBezTo>
                  <a:cubicBezTo>
                    <a:pt x="65" y="123"/>
                    <a:pt x="65" y="123"/>
                    <a:pt x="65" y="123"/>
                  </a:cubicBezTo>
                  <a:cubicBezTo>
                    <a:pt x="59" y="133"/>
                    <a:pt x="57" y="144"/>
                    <a:pt x="62" y="151"/>
                  </a:cubicBezTo>
                  <a:cubicBezTo>
                    <a:pt x="66" y="158"/>
                    <a:pt x="74" y="161"/>
                    <a:pt x="84" y="161"/>
                  </a:cubicBezTo>
                  <a:cubicBezTo>
                    <a:pt x="122" y="236"/>
                    <a:pt x="122" y="236"/>
                    <a:pt x="122" y="236"/>
                  </a:cubicBezTo>
                  <a:cubicBezTo>
                    <a:pt x="199" y="186"/>
                    <a:pt x="199" y="186"/>
                    <a:pt x="199" y="186"/>
                  </a:cubicBezTo>
                  <a:cubicBezTo>
                    <a:pt x="147" y="121"/>
                    <a:pt x="147" y="121"/>
                    <a:pt x="147" y="121"/>
                  </a:cubicBezTo>
                  <a:cubicBezTo>
                    <a:pt x="151" y="112"/>
                    <a:pt x="151" y="103"/>
                    <a:pt x="147" y="97"/>
                  </a:cubicBezTo>
                  <a:cubicBezTo>
                    <a:pt x="142" y="89"/>
                    <a:pt x="132" y="86"/>
                    <a:pt x="120" y="87"/>
                  </a:cubicBezTo>
                  <a:cubicBezTo>
                    <a:pt x="88" y="48"/>
                    <a:pt x="88" y="48"/>
                    <a:pt x="88" y="48"/>
                  </a:cubicBezTo>
                  <a:cubicBezTo>
                    <a:pt x="97" y="36"/>
                    <a:pt x="100" y="23"/>
                    <a:pt x="94" y="14"/>
                  </a:cubicBezTo>
                  <a:cubicBezTo>
                    <a:pt x="85" y="0"/>
                    <a:pt x="59" y="1"/>
                    <a:pt x="35" y="16"/>
                  </a:cubicBezTo>
                  <a:cubicBezTo>
                    <a:pt x="12" y="32"/>
                    <a:pt x="0" y="55"/>
                    <a:pt x="9" y="6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65">
              <a:extLst>
                <a:ext uri="{FF2B5EF4-FFF2-40B4-BE49-F238E27FC236}">
                  <a16:creationId xmlns:a16="http://schemas.microsoft.com/office/drawing/2014/main" id="{29E744CB-A284-4365-9EB9-BA93E161687F}"/>
                </a:ext>
              </a:extLst>
            </p:cNvPr>
            <p:cNvSpPr>
              <a:spLocks/>
            </p:cNvSpPr>
            <p:nvPr/>
          </p:nvSpPr>
          <p:spPr bwMode="auto">
            <a:xfrm>
              <a:off x="9350375" y="8216900"/>
              <a:ext cx="230188" cy="246063"/>
            </a:xfrm>
            <a:custGeom>
              <a:avLst/>
              <a:gdLst>
                <a:gd name="T0" fmla="*/ 0 w 165"/>
                <a:gd name="T1" fmla="*/ 53 h 177"/>
                <a:gd name="T2" fmla="*/ 38 w 165"/>
                <a:gd name="T3" fmla="*/ 94 h 177"/>
                <a:gd name="T4" fmla="*/ 33 w 165"/>
                <a:gd name="T5" fmla="*/ 113 h 177"/>
                <a:gd name="T6" fmla="*/ 57 w 165"/>
                <a:gd name="T7" fmla="*/ 115 h 177"/>
                <a:gd name="T8" fmla="*/ 80 w 165"/>
                <a:gd name="T9" fmla="*/ 140 h 177"/>
                <a:gd name="T10" fmla="*/ 68 w 165"/>
                <a:gd name="T11" fmla="*/ 168 h 177"/>
                <a:gd name="T12" fmla="*/ 124 w 165"/>
                <a:gd name="T13" fmla="*/ 155 h 177"/>
                <a:gd name="T14" fmla="*/ 159 w 165"/>
                <a:gd name="T15" fmla="*/ 109 h 177"/>
                <a:gd name="T16" fmla="*/ 129 w 165"/>
                <a:gd name="T17" fmla="*/ 109 h 177"/>
                <a:gd name="T18" fmla="*/ 116 w 165"/>
                <a:gd name="T19" fmla="*/ 78 h 177"/>
                <a:gd name="T20" fmla="*/ 124 w 165"/>
                <a:gd name="T21" fmla="*/ 55 h 177"/>
                <a:gd name="T22" fmla="*/ 104 w 165"/>
                <a:gd name="T23" fmla="*/ 51 h 177"/>
                <a:gd name="T24" fmla="*/ 83 w 165"/>
                <a:gd name="T25" fmla="*/ 0 h 177"/>
                <a:gd name="T26" fmla="*/ 0 w 165"/>
                <a:gd name="T27" fmla="*/ 5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77">
                  <a:moveTo>
                    <a:pt x="0" y="53"/>
                  </a:moveTo>
                  <a:cubicBezTo>
                    <a:pt x="38" y="94"/>
                    <a:pt x="38" y="94"/>
                    <a:pt x="38" y="94"/>
                  </a:cubicBezTo>
                  <a:cubicBezTo>
                    <a:pt x="32" y="102"/>
                    <a:pt x="30" y="109"/>
                    <a:pt x="33" y="113"/>
                  </a:cubicBezTo>
                  <a:cubicBezTo>
                    <a:pt x="36" y="118"/>
                    <a:pt x="45" y="119"/>
                    <a:pt x="57" y="115"/>
                  </a:cubicBezTo>
                  <a:cubicBezTo>
                    <a:pt x="80" y="140"/>
                    <a:pt x="80" y="140"/>
                    <a:pt x="80" y="140"/>
                  </a:cubicBezTo>
                  <a:cubicBezTo>
                    <a:pt x="69" y="151"/>
                    <a:pt x="64" y="162"/>
                    <a:pt x="68" y="168"/>
                  </a:cubicBezTo>
                  <a:cubicBezTo>
                    <a:pt x="74" y="177"/>
                    <a:pt x="99" y="171"/>
                    <a:pt x="124" y="155"/>
                  </a:cubicBezTo>
                  <a:cubicBezTo>
                    <a:pt x="149" y="139"/>
                    <a:pt x="165" y="119"/>
                    <a:pt x="159" y="109"/>
                  </a:cubicBezTo>
                  <a:cubicBezTo>
                    <a:pt x="155" y="103"/>
                    <a:pt x="143" y="104"/>
                    <a:pt x="129" y="109"/>
                  </a:cubicBezTo>
                  <a:cubicBezTo>
                    <a:pt x="116" y="78"/>
                    <a:pt x="116" y="78"/>
                    <a:pt x="116" y="78"/>
                  </a:cubicBezTo>
                  <a:cubicBezTo>
                    <a:pt x="123" y="69"/>
                    <a:pt x="127" y="60"/>
                    <a:pt x="124" y="55"/>
                  </a:cubicBezTo>
                  <a:cubicBezTo>
                    <a:pt x="121" y="51"/>
                    <a:pt x="114" y="50"/>
                    <a:pt x="104" y="51"/>
                  </a:cubicBezTo>
                  <a:cubicBezTo>
                    <a:pt x="83" y="0"/>
                    <a:pt x="83" y="0"/>
                    <a:pt x="83" y="0"/>
                  </a:cubicBezTo>
                  <a:lnTo>
                    <a:pt x="0" y="53"/>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66">
              <a:extLst>
                <a:ext uri="{FF2B5EF4-FFF2-40B4-BE49-F238E27FC236}">
                  <a16:creationId xmlns:a16="http://schemas.microsoft.com/office/drawing/2014/main" id="{263CA6BD-748A-45E2-A4B8-09450BDDF511}"/>
                </a:ext>
              </a:extLst>
            </p:cNvPr>
            <p:cNvSpPr>
              <a:spLocks/>
            </p:cNvSpPr>
            <p:nvPr/>
          </p:nvSpPr>
          <p:spPr bwMode="auto">
            <a:xfrm>
              <a:off x="9210675" y="7294563"/>
              <a:ext cx="155575" cy="196850"/>
            </a:xfrm>
            <a:custGeom>
              <a:avLst/>
              <a:gdLst>
                <a:gd name="T0" fmla="*/ 20 w 111"/>
                <a:gd name="T1" fmla="*/ 12 h 141"/>
                <a:gd name="T2" fmla="*/ 38 w 111"/>
                <a:gd name="T3" fmla="*/ 31 h 141"/>
                <a:gd name="T4" fmla="*/ 27 w 111"/>
                <a:gd name="T5" fmla="*/ 57 h 141"/>
                <a:gd name="T6" fmla="*/ 8 w 111"/>
                <a:gd name="T7" fmla="*/ 66 h 141"/>
                <a:gd name="T8" fmla="*/ 18 w 111"/>
                <a:gd name="T9" fmla="*/ 80 h 141"/>
                <a:gd name="T10" fmla="*/ 0 w 111"/>
                <a:gd name="T11" fmla="*/ 123 h 141"/>
                <a:gd name="T12" fmla="*/ 81 w 111"/>
                <a:gd name="T13" fmla="*/ 141 h 141"/>
                <a:gd name="T14" fmla="*/ 83 w 111"/>
                <a:gd name="T15" fmla="*/ 94 h 141"/>
                <a:gd name="T16" fmla="*/ 97 w 111"/>
                <a:gd name="T17" fmla="*/ 85 h 141"/>
                <a:gd name="T18" fmla="*/ 84 w 111"/>
                <a:gd name="T19" fmla="*/ 70 h 141"/>
                <a:gd name="T20" fmla="*/ 85 w 111"/>
                <a:gd name="T21" fmla="*/ 41 h 141"/>
                <a:gd name="T22" fmla="*/ 109 w 111"/>
                <a:gd name="T23" fmla="*/ 32 h 141"/>
                <a:gd name="T24" fmla="*/ 68 w 111"/>
                <a:gd name="T25" fmla="*/ 6 h 141"/>
                <a:gd name="T26" fmla="*/ 20 w 111"/>
                <a:gd name="T27" fmla="*/ 1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1" h="141">
                  <a:moveTo>
                    <a:pt x="20" y="12"/>
                  </a:moveTo>
                  <a:cubicBezTo>
                    <a:pt x="18" y="18"/>
                    <a:pt x="26" y="25"/>
                    <a:pt x="38" y="31"/>
                  </a:cubicBezTo>
                  <a:cubicBezTo>
                    <a:pt x="27" y="57"/>
                    <a:pt x="27" y="57"/>
                    <a:pt x="27" y="57"/>
                  </a:cubicBezTo>
                  <a:cubicBezTo>
                    <a:pt x="16" y="58"/>
                    <a:pt x="9" y="61"/>
                    <a:pt x="8" y="66"/>
                  </a:cubicBezTo>
                  <a:cubicBezTo>
                    <a:pt x="7" y="70"/>
                    <a:pt x="11" y="75"/>
                    <a:pt x="18" y="80"/>
                  </a:cubicBezTo>
                  <a:cubicBezTo>
                    <a:pt x="0" y="123"/>
                    <a:pt x="0" y="123"/>
                    <a:pt x="0" y="123"/>
                  </a:cubicBezTo>
                  <a:cubicBezTo>
                    <a:pt x="81" y="141"/>
                    <a:pt x="81" y="141"/>
                    <a:pt x="81" y="141"/>
                  </a:cubicBezTo>
                  <a:cubicBezTo>
                    <a:pt x="83" y="94"/>
                    <a:pt x="83" y="94"/>
                    <a:pt x="83" y="94"/>
                  </a:cubicBezTo>
                  <a:cubicBezTo>
                    <a:pt x="91" y="92"/>
                    <a:pt x="96" y="90"/>
                    <a:pt x="97" y="85"/>
                  </a:cubicBezTo>
                  <a:cubicBezTo>
                    <a:pt x="98" y="80"/>
                    <a:pt x="93" y="75"/>
                    <a:pt x="84" y="70"/>
                  </a:cubicBezTo>
                  <a:cubicBezTo>
                    <a:pt x="85" y="41"/>
                    <a:pt x="85" y="41"/>
                    <a:pt x="85" y="41"/>
                  </a:cubicBezTo>
                  <a:cubicBezTo>
                    <a:pt x="98" y="41"/>
                    <a:pt x="108" y="38"/>
                    <a:pt x="109" y="32"/>
                  </a:cubicBezTo>
                  <a:cubicBezTo>
                    <a:pt x="111" y="23"/>
                    <a:pt x="93" y="11"/>
                    <a:pt x="68" y="6"/>
                  </a:cubicBezTo>
                  <a:cubicBezTo>
                    <a:pt x="43" y="0"/>
                    <a:pt x="22" y="3"/>
                    <a:pt x="20" y="12"/>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67">
              <a:extLst>
                <a:ext uri="{FF2B5EF4-FFF2-40B4-BE49-F238E27FC236}">
                  <a16:creationId xmlns:a16="http://schemas.microsoft.com/office/drawing/2014/main" id="{F61407FE-89B1-46BA-B388-AB174920A0C0}"/>
                </a:ext>
              </a:extLst>
            </p:cNvPr>
            <p:cNvSpPr>
              <a:spLocks/>
            </p:cNvSpPr>
            <p:nvPr/>
          </p:nvSpPr>
          <p:spPr bwMode="auto">
            <a:xfrm>
              <a:off x="8993188" y="8301038"/>
              <a:ext cx="146050" cy="184150"/>
            </a:xfrm>
            <a:custGeom>
              <a:avLst/>
              <a:gdLst>
                <a:gd name="T0" fmla="*/ 29 w 106"/>
                <a:gd name="T1" fmla="*/ 0 h 133"/>
                <a:gd name="T2" fmla="*/ 27 w 106"/>
                <a:gd name="T3" fmla="*/ 45 h 133"/>
                <a:gd name="T4" fmla="*/ 14 w 106"/>
                <a:gd name="T5" fmla="*/ 53 h 133"/>
                <a:gd name="T6" fmla="*/ 26 w 106"/>
                <a:gd name="T7" fmla="*/ 68 h 133"/>
                <a:gd name="T8" fmla="*/ 25 w 106"/>
                <a:gd name="T9" fmla="*/ 95 h 133"/>
                <a:gd name="T10" fmla="*/ 2 w 106"/>
                <a:gd name="T11" fmla="*/ 103 h 133"/>
                <a:gd name="T12" fmla="*/ 41 w 106"/>
                <a:gd name="T13" fmla="*/ 128 h 133"/>
                <a:gd name="T14" fmla="*/ 87 w 106"/>
                <a:gd name="T15" fmla="*/ 122 h 133"/>
                <a:gd name="T16" fmla="*/ 70 w 106"/>
                <a:gd name="T17" fmla="*/ 105 h 133"/>
                <a:gd name="T18" fmla="*/ 80 w 106"/>
                <a:gd name="T19" fmla="*/ 79 h 133"/>
                <a:gd name="T20" fmla="*/ 98 w 106"/>
                <a:gd name="T21" fmla="*/ 71 h 133"/>
                <a:gd name="T22" fmla="*/ 89 w 106"/>
                <a:gd name="T23" fmla="*/ 58 h 133"/>
                <a:gd name="T24" fmla="*/ 106 w 106"/>
                <a:gd name="T25" fmla="*/ 17 h 133"/>
                <a:gd name="T26" fmla="*/ 29 w 106"/>
                <a:gd name="T2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6" h="133">
                  <a:moveTo>
                    <a:pt x="29" y="0"/>
                  </a:moveTo>
                  <a:cubicBezTo>
                    <a:pt x="27" y="45"/>
                    <a:pt x="27" y="45"/>
                    <a:pt x="27" y="45"/>
                  </a:cubicBezTo>
                  <a:cubicBezTo>
                    <a:pt x="20" y="46"/>
                    <a:pt x="15" y="49"/>
                    <a:pt x="14" y="53"/>
                  </a:cubicBezTo>
                  <a:cubicBezTo>
                    <a:pt x="13" y="57"/>
                    <a:pt x="18" y="63"/>
                    <a:pt x="26" y="68"/>
                  </a:cubicBezTo>
                  <a:cubicBezTo>
                    <a:pt x="25" y="95"/>
                    <a:pt x="25" y="95"/>
                    <a:pt x="25" y="95"/>
                  </a:cubicBezTo>
                  <a:cubicBezTo>
                    <a:pt x="13" y="95"/>
                    <a:pt x="4" y="98"/>
                    <a:pt x="2" y="103"/>
                  </a:cubicBezTo>
                  <a:cubicBezTo>
                    <a:pt x="0" y="112"/>
                    <a:pt x="18" y="123"/>
                    <a:pt x="41" y="128"/>
                  </a:cubicBezTo>
                  <a:cubicBezTo>
                    <a:pt x="65" y="133"/>
                    <a:pt x="85" y="130"/>
                    <a:pt x="87" y="122"/>
                  </a:cubicBezTo>
                  <a:cubicBezTo>
                    <a:pt x="88" y="116"/>
                    <a:pt x="81" y="110"/>
                    <a:pt x="70" y="105"/>
                  </a:cubicBezTo>
                  <a:cubicBezTo>
                    <a:pt x="80" y="79"/>
                    <a:pt x="80" y="79"/>
                    <a:pt x="80" y="79"/>
                  </a:cubicBezTo>
                  <a:cubicBezTo>
                    <a:pt x="90" y="79"/>
                    <a:pt x="97" y="76"/>
                    <a:pt x="98" y="71"/>
                  </a:cubicBezTo>
                  <a:cubicBezTo>
                    <a:pt x="99" y="67"/>
                    <a:pt x="95" y="62"/>
                    <a:pt x="89" y="58"/>
                  </a:cubicBezTo>
                  <a:cubicBezTo>
                    <a:pt x="106" y="17"/>
                    <a:pt x="106" y="17"/>
                    <a:pt x="106" y="17"/>
                  </a:cubicBezTo>
                  <a:lnTo>
                    <a:pt x="29"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68">
              <a:extLst>
                <a:ext uri="{FF2B5EF4-FFF2-40B4-BE49-F238E27FC236}">
                  <a16:creationId xmlns:a16="http://schemas.microsoft.com/office/drawing/2014/main" id="{33EB0B62-0432-46AF-A1DD-79E37168BF33}"/>
                </a:ext>
              </a:extLst>
            </p:cNvPr>
            <p:cNvSpPr>
              <a:spLocks/>
            </p:cNvSpPr>
            <p:nvPr/>
          </p:nvSpPr>
          <p:spPr bwMode="auto">
            <a:xfrm>
              <a:off x="8523288" y="8043863"/>
              <a:ext cx="346075" cy="325438"/>
            </a:xfrm>
            <a:custGeom>
              <a:avLst/>
              <a:gdLst>
                <a:gd name="T0" fmla="*/ 87 w 249"/>
                <a:gd name="T1" fmla="*/ 81 h 233"/>
                <a:gd name="T2" fmla="*/ 52 w 249"/>
                <a:gd name="T3" fmla="*/ 113 h 233"/>
                <a:gd name="T4" fmla="*/ 13 w 249"/>
                <a:gd name="T5" fmla="*/ 96 h 233"/>
                <a:gd name="T6" fmla="*/ 30 w 249"/>
                <a:gd name="T7" fmla="*/ 175 h 233"/>
                <a:gd name="T8" fmla="*/ 95 w 249"/>
                <a:gd name="T9" fmla="*/ 224 h 233"/>
                <a:gd name="T10" fmla="*/ 96 w 249"/>
                <a:gd name="T11" fmla="*/ 182 h 233"/>
                <a:gd name="T12" fmla="*/ 139 w 249"/>
                <a:gd name="T13" fmla="*/ 163 h 233"/>
                <a:gd name="T14" fmla="*/ 172 w 249"/>
                <a:gd name="T15" fmla="*/ 174 h 233"/>
                <a:gd name="T16" fmla="*/ 177 w 249"/>
                <a:gd name="T17" fmla="*/ 147 h 233"/>
                <a:gd name="T18" fmla="*/ 249 w 249"/>
                <a:gd name="T19" fmla="*/ 117 h 233"/>
                <a:gd name="T20" fmla="*/ 174 w 249"/>
                <a:gd name="T21" fmla="*/ 0 h 233"/>
                <a:gd name="T22" fmla="*/ 116 w 249"/>
                <a:gd name="T23" fmla="*/ 54 h 233"/>
                <a:gd name="T24" fmla="*/ 90 w 249"/>
                <a:gd name="T25" fmla="*/ 47 h 233"/>
                <a:gd name="T26" fmla="*/ 87 w 249"/>
                <a:gd name="T27" fmla="*/ 8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9" h="233">
                  <a:moveTo>
                    <a:pt x="87" y="81"/>
                  </a:moveTo>
                  <a:cubicBezTo>
                    <a:pt x="52" y="113"/>
                    <a:pt x="52" y="113"/>
                    <a:pt x="52" y="113"/>
                  </a:cubicBezTo>
                  <a:cubicBezTo>
                    <a:pt x="36" y="98"/>
                    <a:pt x="21" y="91"/>
                    <a:pt x="13" y="96"/>
                  </a:cubicBezTo>
                  <a:cubicBezTo>
                    <a:pt x="0" y="104"/>
                    <a:pt x="8" y="140"/>
                    <a:pt x="30" y="175"/>
                  </a:cubicBezTo>
                  <a:cubicBezTo>
                    <a:pt x="53" y="211"/>
                    <a:pt x="82" y="233"/>
                    <a:pt x="95" y="224"/>
                  </a:cubicBezTo>
                  <a:cubicBezTo>
                    <a:pt x="103" y="219"/>
                    <a:pt x="103" y="202"/>
                    <a:pt x="96" y="182"/>
                  </a:cubicBezTo>
                  <a:cubicBezTo>
                    <a:pt x="139" y="163"/>
                    <a:pt x="139" y="163"/>
                    <a:pt x="139" y="163"/>
                  </a:cubicBezTo>
                  <a:cubicBezTo>
                    <a:pt x="153" y="174"/>
                    <a:pt x="165" y="179"/>
                    <a:pt x="172" y="174"/>
                  </a:cubicBezTo>
                  <a:cubicBezTo>
                    <a:pt x="178" y="170"/>
                    <a:pt x="179" y="160"/>
                    <a:pt x="177" y="147"/>
                  </a:cubicBezTo>
                  <a:cubicBezTo>
                    <a:pt x="249" y="117"/>
                    <a:pt x="249" y="117"/>
                    <a:pt x="249" y="117"/>
                  </a:cubicBezTo>
                  <a:cubicBezTo>
                    <a:pt x="174" y="0"/>
                    <a:pt x="174" y="0"/>
                    <a:pt x="174" y="0"/>
                  </a:cubicBezTo>
                  <a:cubicBezTo>
                    <a:pt x="116" y="54"/>
                    <a:pt x="116" y="54"/>
                    <a:pt x="116" y="54"/>
                  </a:cubicBezTo>
                  <a:cubicBezTo>
                    <a:pt x="105" y="46"/>
                    <a:pt x="96" y="43"/>
                    <a:pt x="90" y="47"/>
                  </a:cubicBezTo>
                  <a:cubicBezTo>
                    <a:pt x="83" y="51"/>
                    <a:pt x="82" y="64"/>
                    <a:pt x="87" y="8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69">
              <a:extLst>
                <a:ext uri="{FF2B5EF4-FFF2-40B4-BE49-F238E27FC236}">
                  <a16:creationId xmlns:a16="http://schemas.microsoft.com/office/drawing/2014/main" id="{AF456477-4C2D-486F-BFF3-2A2F0248E23B}"/>
                </a:ext>
              </a:extLst>
            </p:cNvPr>
            <p:cNvSpPr>
              <a:spLocks/>
            </p:cNvSpPr>
            <p:nvPr/>
          </p:nvSpPr>
          <p:spPr bwMode="auto">
            <a:xfrm>
              <a:off x="8877300" y="7699375"/>
              <a:ext cx="317500" cy="315913"/>
            </a:xfrm>
            <a:custGeom>
              <a:avLst/>
              <a:gdLst>
                <a:gd name="T0" fmla="*/ 198 w 228"/>
                <a:gd name="T1" fmla="*/ 59 h 227"/>
                <a:gd name="T2" fmla="*/ 168 w 228"/>
                <a:gd name="T3" fmla="*/ 198 h 227"/>
                <a:gd name="T4" fmla="*/ 30 w 228"/>
                <a:gd name="T5" fmla="*/ 168 h 227"/>
                <a:gd name="T6" fmla="*/ 60 w 228"/>
                <a:gd name="T7" fmla="*/ 29 h 227"/>
                <a:gd name="T8" fmla="*/ 198 w 228"/>
                <a:gd name="T9" fmla="*/ 59 h 227"/>
              </a:gdLst>
              <a:ahLst/>
              <a:cxnLst>
                <a:cxn ang="0">
                  <a:pos x="T0" y="T1"/>
                </a:cxn>
                <a:cxn ang="0">
                  <a:pos x="T2" y="T3"/>
                </a:cxn>
                <a:cxn ang="0">
                  <a:pos x="T4" y="T5"/>
                </a:cxn>
                <a:cxn ang="0">
                  <a:pos x="T6" y="T7"/>
                </a:cxn>
                <a:cxn ang="0">
                  <a:pos x="T8" y="T9"/>
                </a:cxn>
              </a:cxnLst>
              <a:rect l="0" t="0" r="r" b="b"/>
              <a:pathLst>
                <a:path w="228" h="227">
                  <a:moveTo>
                    <a:pt x="198" y="59"/>
                  </a:moveTo>
                  <a:cubicBezTo>
                    <a:pt x="228" y="106"/>
                    <a:pt x="214" y="168"/>
                    <a:pt x="168" y="198"/>
                  </a:cubicBezTo>
                  <a:cubicBezTo>
                    <a:pt x="122" y="227"/>
                    <a:pt x="60" y="214"/>
                    <a:pt x="30" y="168"/>
                  </a:cubicBezTo>
                  <a:cubicBezTo>
                    <a:pt x="0" y="121"/>
                    <a:pt x="13" y="59"/>
                    <a:pt x="60" y="29"/>
                  </a:cubicBezTo>
                  <a:cubicBezTo>
                    <a:pt x="106" y="0"/>
                    <a:pt x="168" y="13"/>
                    <a:pt x="198" y="5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0">
              <a:extLst>
                <a:ext uri="{FF2B5EF4-FFF2-40B4-BE49-F238E27FC236}">
                  <a16:creationId xmlns:a16="http://schemas.microsoft.com/office/drawing/2014/main" id="{D68B3E0A-C478-47B2-A8C9-A7C073D8E191}"/>
                </a:ext>
              </a:extLst>
            </p:cNvPr>
            <p:cNvSpPr>
              <a:spLocks/>
            </p:cNvSpPr>
            <p:nvPr/>
          </p:nvSpPr>
          <p:spPr bwMode="auto">
            <a:xfrm>
              <a:off x="9299575" y="7724775"/>
              <a:ext cx="234950" cy="233363"/>
            </a:xfrm>
            <a:custGeom>
              <a:avLst/>
              <a:gdLst>
                <a:gd name="T0" fmla="*/ 146 w 168"/>
                <a:gd name="T1" fmla="*/ 44 h 168"/>
                <a:gd name="T2" fmla="*/ 123 w 168"/>
                <a:gd name="T3" fmla="*/ 146 h 168"/>
                <a:gd name="T4" fmla="*/ 22 w 168"/>
                <a:gd name="T5" fmla="*/ 124 h 168"/>
                <a:gd name="T6" fmla="*/ 44 w 168"/>
                <a:gd name="T7" fmla="*/ 22 h 168"/>
                <a:gd name="T8" fmla="*/ 146 w 168"/>
                <a:gd name="T9" fmla="*/ 44 h 168"/>
              </a:gdLst>
              <a:ahLst/>
              <a:cxnLst>
                <a:cxn ang="0">
                  <a:pos x="T0" y="T1"/>
                </a:cxn>
                <a:cxn ang="0">
                  <a:pos x="T2" y="T3"/>
                </a:cxn>
                <a:cxn ang="0">
                  <a:pos x="T4" y="T5"/>
                </a:cxn>
                <a:cxn ang="0">
                  <a:pos x="T6" y="T7"/>
                </a:cxn>
                <a:cxn ang="0">
                  <a:pos x="T8" y="T9"/>
                </a:cxn>
              </a:cxnLst>
              <a:rect l="0" t="0" r="r" b="b"/>
              <a:pathLst>
                <a:path w="168" h="168">
                  <a:moveTo>
                    <a:pt x="146" y="44"/>
                  </a:moveTo>
                  <a:cubicBezTo>
                    <a:pt x="168" y="79"/>
                    <a:pt x="158" y="124"/>
                    <a:pt x="123" y="146"/>
                  </a:cubicBezTo>
                  <a:cubicBezTo>
                    <a:pt x="89" y="168"/>
                    <a:pt x="44" y="158"/>
                    <a:pt x="22" y="124"/>
                  </a:cubicBezTo>
                  <a:cubicBezTo>
                    <a:pt x="0" y="90"/>
                    <a:pt x="9" y="44"/>
                    <a:pt x="44" y="22"/>
                  </a:cubicBezTo>
                  <a:cubicBezTo>
                    <a:pt x="78" y="0"/>
                    <a:pt x="124" y="10"/>
                    <a:pt x="146" y="4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71">
              <a:extLst>
                <a:ext uri="{FF2B5EF4-FFF2-40B4-BE49-F238E27FC236}">
                  <a16:creationId xmlns:a16="http://schemas.microsoft.com/office/drawing/2014/main" id="{BC8CAA17-D971-47C8-8EB7-960112BC2EAB}"/>
                </a:ext>
              </a:extLst>
            </p:cNvPr>
            <p:cNvSpPr>
              <a:spLocks/>
            </p:cNvSpPr>
            <p:nvPr/>
          </p:nvSpPr>
          <p:spPr bwMode="auto">
            <a:xfrm>
              <a:off x="9109075" y="8101013"/>
              <a:ext cx="119063" cy="119063"/>
            </a:xfrm>
            <a:custGeom>
              <a:avLst/>
              <a:gdLst>
                <a:gd name="T0" fmla="*/ 74 w 85"/>
                <a:gd name="T1" fmla="*/ 22 h 85"/>
                <a:gd name="T2" fmla="*/ 63 w 85"/>
                <a:gd name="T3" fmla="*/ 74 h 85"/>
                <a:gd name="T4" fmla="*/ 11 w 85"/>
                <a:gd name="T5" fmla="*/ 63 h 85"/>
                <a:gd name="T6" fmla="*/ 22 w 85"/>
                <a:gd name="T7" fmla="*/ 11 h 85"/>
                <a:gd name="T8" fmla="*/ 74 w 85"/>
                <a:gd name="T9" fmla="*/ 22 h 85"/>
              </a:gdLst>
              <a:ahLst/>
              <a:cxnLst>
                <a:cxn ang="0">
                  <a:pos x="T0" y="T1"/>
                </a:cxn>
                <a:cxn ang="0">
                  <a:pos x="T2" y="T3"/>
                </a:cxn>
                <a:cxn ang="0">
                  <a:pos x="T4" y="T5"/>
                </a:cxn>
                <a:cxn ang="0">
                  <a:pos x="T6" y="T7"/>
                </a:cxn>
                <a:cxn ang="0">
                  <a:pos x="T8" y="T9"/>
                </a:cxn>
              </a:cxnLst>
              <a:rect l="0" t="0" r="r" b="b"/>
              <a:pathLst>
                <a:path w="85" h="85">
                  <a:moveTo>
                    <a:pt x="74" y="22"/>
                  </a:moveTo>
                  <a:cubicBezTo>
                    <a:pt x="85" y="39"/>
                    <a:pt x="80" y="63"/>
                    <a:pt x="63" y="74"/>
                  </a:cubicBezTo>
                  <a:cubicBezTo>
                    <a:pt x="45" y="85"/>
                    <a:pt x="22" y="80"/>
                    <a:pt x="11" y="63"/>
                  </a:cubicBezTo>
                  <a:cubicBezTo>
                    <a:pt x="0" y="45"/>
                    <a:pt x="5" y="22"/>
                    <a:pt x="22" y="11"/>
                  </a:cubicBezTo>
                  <a:cubicBezTo>
                    <a:pt x="40" y="0"/>
                    <a:pt x="63" y="5"/>
                    <a:pt x="74" y="2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72">
              <a:extLst>
                <a:ext uri="{FF2B5EF4-FFF2-40B4-BE49-F238E27FC236}">
                  <a16:creationId xmlns:a16="http://schemas.microsoft.com/office/drawing/2014/main" id="{B323C671-7ED8-4CF9-91A3-FACB11E470DB}"/>
                </a:ext>
              </a:extLst>
            </p:cNvPr>
            <p:cNvSpPr>
              <a:spLocks/>
            </p:cNvSpPr>
            <p:nvPr/>
          </p:nvSpPr>
          <p:spPr bwMode="auto">
            <a:xfrm>
              <a:off x="9571038" y="7932738"/>
              <a:ext cx="79375" cy="176213"/>
            </a:xfrm>
            <a:custGeom>
              <a:avLst/>
              <a:gdLst>
                <a:gd name="T0" fmla="*/ 57 w 57"/>
                <a:gd name="T1" fmla="*/ 0 h 126"/>
                <a:gd name="T2" fmla="*/ 22 w 57"/>
                <a:gd name="T3" fmla="*/ 126 h 126"/>
                <a:gd name="T4" fmla="*/ 0 w 57"/>
                <a:gd name="T5" fmla="*/ 97 h 126"/>
                <a:gd name="T6" fmla="*/ 22 w 57"/>
                <a:gd name="T7" fmla="*/ 4 h 126"/>
                <a:gd name="T8" fmla="*/ 57 w 57"/>
                <a:gd name="T9" fmla="*/ 0 h 126"/>
              </a:gdLst>
              <a:ahLst/>
              <a:cxnLst>
                <a:cxn ang="0">
                  <a:pos x="T0" y="T1"/>
                </a:cxn>
                <a:cxn ang="0">
                  <a:pos x="T2" y="T3"/>
                </a:cxn>
                <a:cxn ang="0">
                  <a:pos x="T4" y="T5"/>
                </a:cxn>
                <a:cxn ang="0">
                  <a:pos x="T6" y="T7"/>
                </a:cxn>
                <a:cxn ang="0">
                  <a:pos x="T8" y="T9"/>
                </a:cxn>
              </a:cxnLst>
              <a:rect l="0" t="0" r="r" b="b"/>
              <a:pathLst>
                <a:path w="57" h="126">
                  <a:moveTo>
                    <a:pt x="57" y="0"/>
                  </a:moveTo>
                  <a:cubicBezTo>
                    <a:pt x="53" y="43"/>
                    <a:pt x="42" y="86"/>
                    <a:pt x="22" y="126"/>
                  </a:cubicBezTo>
                  <a:cubicBezTo>
                    <a:pt x="0" y="97"/>
                    <a:pt x="0" y="97"/>
                    <a:pt x="0" y="97"/>
                  </a:cubicBezTo>
                  <a:cubicBezTo>
                    <a:pt x="22" y="4"/>
                    <a:pt x="22" y="4"/>
                    <a:pt x="22" y="4"/>
                  </a:cubicBezTo>
                  <a:lnTo>
                    <a:pt x="57"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73">
              <a:extLst>
                <a:ext uri="{FF2B5EF4-FFF2-40B4-BE49-F238E27FC236}">
                  <a16:creationId xmlns:a16="http://schemas.microsoft.com/office/drawing/2014/main" id="{0987EBC4-6D6E-45A3-B0A0-584E27735746}"/>
                </a:ext>
              </a:extLst>
            </p:cNvPr>
            <p:cNvSpPr>
              <a:spLocks/>
            </p:cNvSpPr>
            <p:nvPr/>
          </p:nvSpPr>
          <p:spPr bwMode="auto">
            <a:xfrm>
              <a:off x="9571038" y="7940675"/>
              <a:ext cx="363538" cy="207963"/>
            </a:xfrm>
            <a:custGeom>
              <a:avLst/>
              <a:gdLst>
                <a:gd name="T0" fmla="*/ 20 w 261"/>
                <a:gd name="T1" fmla="*/ 0 h 150"/>
                <a:gd name="T2" fmla="*/ 0 w 261"/>
                <a:gd name="T3" fmla="*/ 92 h 150"/>
                <a:gd name="T4" fmla="*/ 92 w 261"/>
                <a:gd name="T5" fmla="*/ 102 h 150"/>
                <a:gd name="T6" fmla="*/ 109 w 261"/>
                <a:gd name="T7" fmla="*/ 115 h 150"/>
                <a:gd name="T8" fmla="*/ 134 w 261"/>
                <a:gd name="T9" fmla="*/ 107 h 150"/>
                <a:gd name="T10" fmla="*/ 190 w 261"/>
                <a:gd name="T11" fmla="*/ 113 h 150"/>
                <a:gd name="T12" fmla="*/ 211 w 261"/>
                <a:gd name="T13" fmla="*/ 146 h 150"/>
                <a:gd name="T14" fmla="*/ 254 w 261"/>
                <a:gd name="T15" fmla="*/ 99 h 150"/>
                <a:gd name="T16" fmla="*/ 235 w 261"/>
                <a:gd name="T17" fmla="*/ 38 h 150"/>
                <a:gd name="T18" fmla="*/ 202 w 261"/>
                <a:gd name="T19" fmla="*/ 59 h 150"/>
                <a:gd name="T20" fmla="*/ 148 w 261"/>
                <a:gd name="T21" fmla="*/ 42 h 150"/>
                <a:gd name="T22" fmla="*/ 129 w 261"/>
                <a:gd name="T23" fmla="*/ 24 h 150"/>
                <a:gd name="T24" fmla="*/ 108 w 261"/>
                <a:gd name="T25" fmla="*/ 29 h 150"/>
                <a:gd name="T26" fmla="*/ 20 w 261"/>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150">
                  <a:moveTo>
                    <a:pt x="20" y="0"/>
                  </a:moveTo>
                  <a:cubicBezTo>
                    <a:pt x="0" y="92"/>
                    <a:pt x="0" y="92"/>
                    <a:pt x="0" y="92"/>
                  </a:cubicBezTo>
                  <a:cubicBezTo>
                    <a:pt x="92" y="102"/>
                    <a:pt x="92" y="102"/>
                    <a:pt x="92" y="102"/>
                  </a:cubicBezTo>
                  <a:cubicBezTo>
                    <a:pt x="96" y="109"/>
                    <a:pt x="102" y="114"/>
                    <a:pt x="109" y="115"/>
                  </a:cubicBezTo>
                  <a:cubicBezTo>
                    <a:pt x="118" y="117"/>
                    <a:pt x="126" y="114"/>
                    <a:pt x="134" y="107"/>
                  </a:cubicBezTo>
                  <a:cubicBezTo>
                    <a:pt x="190" y="113"/>
                    <a:pt x="190" y="113"/>
                    <a:pt x="190" y="113"/>
                  </a:cubicBezTo>
                  <a:cubicBezTo>
                    <a:pt x="192" y="131"/>
                    <a:pt x="200" y="143"/>
                    <a:pt x="211" y="146"/>
                  </a:cubicBezTo>
                  <a:cubicBezTo>
                    <a:pt x="229" y="150"/>
                    <a:pt x="248" y="129"/>
                    <a:pt x="254" y="99"/>
                  </a:cubicBezTo>
                  <a:cubicBezTo>
                    <a:pt x="261" y="69"/>
                    <a:pt x="252" y="42"/>
                    <a:pt x="235" y="38"/>
                  </a:cubicBezTo>
                  <a:cubicBezTo>
                    <a:pt x="223" y="36"/>
                    <a:pt x="210" y="44"/>
                    <a:pt x="202" y="59"/>
                  </a:cubicBezTo>
                  <a:cubicBezTo>
                    <a:pt x="148" y="42"/>
                    <a:pt x="148" y="42"/>
                    <a:pt x="148" y="42"/>
                  </a:cubicBezTo>
                  <a:cubicBezTo>
                    <a:pt x="144" y="32"/>
                    <a:pt x="138" y="26"/>
                    <a:pt x="129" y="24"/>
                  </a:cubicBezTo>
                  <a:cubicBezTo>
                    <a:pt x="122" y="22"/>
                    <a:pt x="115" y="24"/>
                    <a:pt x="108" y="29"/>
                  </a:cubicBezTo>
                  <a:lnTo>
                    <a:pt x="20"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74">
              <a:extLst>
                <a:ext uri="{FF2B5EF4-FFF2-40B4-BE49-F238E27FC236}">
                  <a16:creationId xmlns:a16="http://schemas.microsoft.com/office/drawing/2014/main" id="{795088BE-678B-4E42-B16B-381961205CBB}"/>
                </a:ext>
              </a:extLst>
            </p:cNvPr>
            <p:cNvSpPr>
              <a:spLocks/>
            </p:cNvSpPr>
            <p:nvPr/>
          </p:nvSpPr>
          <p:spPr bwMode="auto">
            <a:xfrm>
              <a:off x="8701088" y="7343775"/>
              <a:ext cx="925513" cy="538163"/>
            </a:xfrm>
            <a:custGeom>
              <a:avLst/>
              <a:gdLst>
                <a:gd name="T0" fmla="*/ 0 w 664"/>
                <a:gd name="T1" fmla="*/ 386 h 386"/>
                <a:gd name="T2" fmla="*/ 8 w 664"/>
                <a:gd name="T3" fmla="*/ 323 h 386"/>
                <a:gd name="T4" fmla="*/ 414 w 664"/>
                <a:gd name="T5" fmla="*/ 62 h 386"/>
                <a:gd name="T6" fmla="*/ 664 w 664"/>
                <a:gd name="T7" fmla="*/ 282 h 386"/>
                <a:gd name="T8" fmla="*/ 1 w 664"/>
                <a:gd name="T9" fmla="*/ 385 h 386"/>
                <a:gd name="T10" fmla="*/ 0 w 664"/>
                <a:gd name="T11" fmla="*/ 386 h 386"/>
              </a:gdLst>
              <a:ahLst/>
              <a:cxnLst>
                <a:cxn ang="0">
                  <a:pos x="T0" y="T1"/>
                </a:cxn>
                <a:cxn ang="0">
                  <a:pos x="T2" y="T3"/>
                </a:cxn>
                <a:cxn ang="0">
                  <a:pos x="T4" y="T5"/>
                </a:cxn>
                <a:cxn ang="0">
                  <a:pos x="T6" y="T7"/>
                </a:cxn>
                <a:cxn ang="0">
                  <a:pos x="T8" y="T9"/>
                </a:cxn>
                <a:cxn ang="0">
                  <a:pos x="T10" y="T11"/>
                </a:cxn>
              </a:cxnLst>
              <a:rect l="0" t="0" r="r" b="b"/>
              <a:pathLst>
                <a:path w="664" h="386">
                  <a:moveTo>
                    <a:pt x="0" y="386"/>
                  </a:moveTo>
                  <a:cubicBezTo>
                    <a:pt x="1" y="365"/>
                    <a:pt x="3" y="344"/>
                    <a:pt x="8" y="323"/>
                  </a:cubicBezTo>
                  <a:cubicBezTo>
                    <a:pt x="48" y="139"/>
                    <a:pt x="230" y="22"/>
                    <a:pt x="414" y="62"/>
                  </a:cubicBezTo>
                  <a:cubicBezTo>
                    <a:pt x="534" y="88"/>
                    <a:pt x="625" y="174"/>
                    <a:pt x="664" y="282"/>
                  </a:cubicBezTo>
                  <a:cubicBezTo>
                    <a:pt x="622" y="248"/>
                    <a:pt x="292" y="0"/>
                    <a:pt x="1" y="385"/>
                  </a:cubicBezTo>
                  <a:lnTo>
                    <a:pt x="0" y="386"/>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8" name="Group 97">
            <a:extLst>
              <a:ext uri="{FF2B5EF4-FFF2-40B4-BE49-F238E27FC236}">
                <a16:creationId xmlns:a16="http://schemas.microsoft.com/office/drawing/2014/main" id="{126E01ED-3074-4C00-9684-291D6175B6C4}"/>
              </a:ext>
            </a:extLst>
          </p:cNvPr>
          <p:cNvGrpSpPr/>
          <p:nvPr/>
        </p:nvGrpSpPr>
        <p:grpSpPr>
          <a:xfrm>
            <a:off x="16539626" y="11605311"/>
            <a:ext cx="2863652" cy="2516999"/>
            <a:chOff x="13247688" y="7861300"/>
            <a:chExt cx="1206500" cy="1060450"/>
          </a:xfrm>
        </p:grpSpPr>
        <p:sp>
          <p:nvSpPr>
            <p:cNvPr id="84" name="Freeform 75">
              <a:extLst>
                <a:ext uri="{FF2B5EF4-FFF2-40B4-BE49-F238E27FC236}">
                  <a16:creationId xmlns:a16="http://schemas.microsoft.com/office/drawing/2014/main" id="{599CE281-9132-47ED-9F29-8FC80C8FB14D}"/>
                </a:ext>
              </a:extLst>
            </p:cNvPr>
            <p:cNvSpPr>
              <a:spLocks/>
            </p:cNvSpPr>
            <p:nvPr/>
          </p:nvSpPr>
          <p:spPr bwMode="auto">
            <a:xfrm>
              <a:off x="13247688" y="8253413"/>
              <a:ext cx="190500" cy="125413"/>
            </a:xfrm>
            <a:custGeom>
              <a:avLst/>
              <a:gdLst>
                <a:gd name="T0" fmla="*/ 4 w 136"/>
                <a:gd name="T1" fmla="*/ 32 h 90"/>
                <a:gd name="T2" fmla="*/ 9 w 136"/>
                <a:gd name="T3" fmla="*/ 69 h 90"/>
                <a:gd name="T4" fmla="*/ 23 w 136"/>
                <a:gd name="T5" fmla="*/ 55 h 90"/>
                <a:gd name="T6" fmla="*/ 42 w 136"/>
                <a:gd name="T7" fmla="*/ 62 h 90"/>
                <a:gd name="T8" fmla="*/ 49 w 136"/>
                <a:gd name="T9" fmla="*/ 77 h 90"/>
                <a:gd name="T10" fmla="*/ 61 w 136"/>
                <a:gd name="T11" fmla="*/ 68 h 90"/>
                <a:gd name="T12" fmla="*/ 123 w 136"/>
                <a:gd name="T13" fmla="*/ 90 h 90"/>
                <a:gd name="T14" fmla="*/ 136 w 136"/>
                <a:gd name="T15" fmla="*/ 29 h 90"/>
                <a:gd name="T16" fmla="*/ 71 w 136"/>
                <a:gd name="T17" fmla="*/ 23 h 90"/>
                <a:gd name="T18" fmla="*/ 64 w 136"/>
                <a:gd name="T19" fmla="*/ 10 h 90"/>
                <a:gd name="T20" fmla="*/ 51 w 136"/>
                <a:gd name="T21" fmla="*/ 21 h 90"/>
                <a:gd name="T22" fmla="*/ 30 w 136"/>
                <a:gd name="T23" fmla="*/ 19 h 90"/>
                <a:gd name="T24" fmla="*/ 23 w 136"/>
                <a:gd name="T25" fmla="*/ 1 h 90"/>
                <a:gd name="T26" fmla="*/ 4 w 136"/>
                <a:gd name="T27" fmla="*/ 3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90">
                  <a:moveTo>
                    <a:pt x="4" y="32"/>
                  </a:moveTo>
                  <a:cubicBezTo>
                    <a:pt x="0" y="51"/>
                    <a:pt x="2" y="67"/>
                    <a:pt x="9" y="69"/>
                  </a:cubicBezTo>
                  <a:cubicBezTo>
                    <a:pt x="13" y="70"/>
                    <a:pt x="18" y="64"/>
                    <a:pt x="23" y="55"/>
                  </a:cubicBezTo>
                  <a:cubicBezTo>
                    <a:pt x="42" y="62"/>
                    <a:pt x="42" y="62"/>
                    <a:pt x="42" y="62"/>
                  </a:cubicBezTo>
                  <a:cubicBezTo>
                    <a:pt x="43" y="71"/>
                    <a:pt x="45" y="77"/>
                    <a:pt x="49" y="77"/>
                  </a:cubicBezTo>
                  <a:cubicBezTo>
                    <a:pt x="53" y="78"/>
                    <a:pt x="57" y="75"/>
                    <a:pt x="61" y="68"/>
                  </a:cubicBezTo>
                  <a:cubicBezTo>
                    <a:pt x="123" y="90"/>
                    <a:pt x="123" y="90"/>
                    <a:pt x="123" y="90"/>
                  </a:cubicBezTo>
                  <a:cubicBezTo>
                    <a:pt x="136" y="29"/>
                    <a:pt x="136" y="29"/>
                    <a:pt x="136" y="29"/>
                  </a:cubicBezTo>
                  <a:cubicBezTo>
                    <a:pt x="71" y="23"/>
                    <a:pt x="71" y="23"/>
                    <a:pt x="71" y="23"/>
                  </a:cubicBezTo>
                  <a:cubicBezTo>
                    <a:pt x="70" y="16"/>
                    <a:pt x="67" y="11"/>
                    <a:pt x="64" y="10"/>
                  </a:cubicBezTo>
                  <a:cubicBezTo>
                    <a:pt x="60" y="9"/>
                    <a:pt x="55" y="14"/>
                    <a:pt x="51" y="21"/>
                  </a:cubicBezTo>
                  <a:cubicBezTo>
                    <a:pt x="30" y="19"/>
                    <a:pt x="30" y="19"/>
                    <a:pt x="30" y="19"/>
                  </a:cubicBezTo>
                  <a:cubicBezTo>
                    <a:pt x="30" y="9"/>
                    <a:pt x="28" y="2"/>
                    <a:pt x="23" y="1"/>
                  </a:cubicBezTo>
                  <a:cubicBezTo>
                    <a:pt x="17" y="0"/>
                    <a:pt x="8" y="14"/>
                    <a:pt x="4" y="3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76">
              <a:extLst>
                <a:ext uri="{FF2B5EF4-FFF2-40B4-BE49-F238E27FC236}">
                  <a16:creationId xmlns:a16="http://schemas.microsoft.com/office/drawing/2014/main" id="{E4D55FE3-C56E-41BA-8AB3-764CBB185E7E}"/>
                </a:ext>
              </a:extLst>
            </p:cNvPr>
            <p:cNvSpPr>
              <a:spLocks/>
            </p:cNvSpPr>
            <p:nvPr/>
          </p:nvSpPr>
          <p:spPr bwMode="auto">
            <a:xfrm>
              <a:off x="14082713" y="8078788"/>
              <a:ext cx="201613" cy="188913"/>
            </a:xfrm>
            <a:custGeom>
              <a:avLst/>
              <a:gdLst>
                <a:gd name="T0" fmla="*/ 89 w 145"/>
                <a:gd name="T1" fmla="*/ 30 h 135"/>
                <a:gd name="T2" fmla="*/ 64 w 145"/>
                <a:gd name="T3" fmla="*/ 40 h 135"/>
                <a:gd name="T4" fmla="*/ 45 w 145"/>
                <a:gd name="T5" fmla="*/ 34 h 135"/>
                <a:gd name="T6" fmla="*/ 42 w 145"/>
                <a:gd name="T7" fmla="*/ 50 h 135"/>
                <a:gd name="T8" fmla="*/ 0 w 145"/>
                <a:gd name="T9" fmla="*/ 67 h 135"/>
                <a:gd name="T10" fmla="*/ 44 w 145"/>
                <a:gd name="T11" fmla="*/ 135 h 135"/>
                <a:gd name="T12" fmla="*/ 77 w 145"/>
                <a:gd name="T13" fmla="*/ 104 h 135"/>
                <a:gd name="T14" fmla="*/ 93 w 145"/>
                <a:gd name="T15" fmla="*/ 108 h 135"/>
                <a:gd name="T16" fmla="*/ 95 w 145"/>
                <a:gd name="T17" fmla="*/ 88 h 135"/>
                <a:gd name="T18" fmla="*/ 115 w 145"/>
                <a:gd name="T19" fmla="*/ 69 h 135"/>
                <a:gd name="T20" fmla="*/ 138 w 145"/>
                <a:gd name="T21" fmla="*/ 79 h 135"/>
                <a:gd name="T22" fmla="*/ 127 w 145"/>
                <a:gd name="T23" fmla="*/ 33 h 135"/>
                <a:gd name="T24" fmla="*/ 90 w 145"/>
                <a:gd name="T25" fmla="*/ 5 h 135"/>
                <a:gd name="T26" fmla="*/ 89 w 145"/>
                <a:gd name="T27"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89" y="30"/>
                  </a:moveTo>
                  <a:cubicBezTo>
                    <a:pt x="64" y="40"/>
                    <a:pt x="64" y="40"/>
                    <a:pt x="64" y="40"/>
                  </a:cubicBezTo>
                  <a:cubicBezTo>
                    <a:pt x="56" y="34"/>
                    <a:pt x="49" y="31"/>
                    <a:pt x="45" y="34"/>
                  </a:cubicBezTo>
                  <a:cubicBezTo>
                    <a:pt x="42" y="36"/>
                    <a:pt x="41" y="42"/>
                    <a:pt x="42" y="50"/>
                  </a:cubicBezTo>
                  <a:cubicBezTo>
                    <a:pt x="0" y="67"/>
                    <a:pt x="0" y="67"/>
                    <a:pt x="0" y="67"/>
                  </a:cubicBezTo>
                  <a:cubicBezTo>
                    <a:pt x="44" y="135"/>
                    <a:pt x="44" y="135"/>
                    <a:pt x="44" y="135"/>
                  </a:cubicBezTo>
                  <a:cubicBezTo>
                    <a:pt x="77" y="104"/>
                    <a:pt x="77" y="104"/>
                    <a:pt x="77" y="104"/>
                  </a:cubicBezTo>
                  <a:cubicBezTo>
                    <a:pt x="84" y="108"/>
                    <a:pt x="89" y="110"/>
                    <a:pt x="93" y="108"/>
                  </a:cubicBezTo>
                  <a:cubicBezTo>
                    <a:pt x="97" y="105"/>
                    <a:pt x="97" y="98"/>
                    <a:pt x="95" y="88"/>
                  </a:cubicBezTo>
                  <a:cubicBezTo>
                    <a:pt x="115" y="69"/>
                    <a:pt x="115" y="69"/>
                    <a:pt x="115" y="69"/>
                  </a:cubicBezTo>
                  <a:cubicBezTo>
                    <a:pt x="124" y="78"/>
                    <a:pt x="133" y="83"/>
                    <a:pt x="138" y="79"/>
                  </a:cubicBezTo>
                  <a:cubicBezTo>
                    <a:pt x="145" y="75"/>
                    <a:pt x="140" y="54"/>
                    <a:pt x="127" y="33"/>
                  </a:cubicBezTo>
                  <a:cubicBezTo>
                    <a:pt x="114" y="13"/>
                    <a:pt x="97" y="0"/>
                    <a:pt x="90" y="5"/>
                  </a:cubicBezTo>
                  <a:cubicBezTo>
                    <a:pt x="85" y="8"/>
                    <a:pt x="85" y="18"/>
                    <a:pt x="89" y="3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77">
              <a:extLst>
                <a:ext uri="{FF2B5EF4-FFF2-40B4-BE49-F238E27FC236}">
                  <a16:creationId xmlns:a16="http://schemas.microsoft.com/office/drawing/2014/main" id="{EABEE5AE-99C4-4578-A8A8-0CD3D779205E}"/>
                </a:ext>
              </a:extLst>
            </p:cNvPr>
            <p:cNvSpPr>
              <a:spLocks/>
            </p:cNvSpPr>
            <p:nvPr/>
          </p:nvSpPr>
          <p:spPr bwMode="auto">
            <a:xfrm>
              <a:off x="13382625" y="7954963"/>
              <a:ext cx="836613" cy="923925"/>
            </a:xfrm>
            <a:custGeom>
              <a:avLst/>
              <a:gdLst>
                <a:gd name="T0" fmla="*/ 550 w 601"/>
                <a:gd name="T1" fmla="*/ 174 h 664"/>
                <a:gd name="T2" fmla="*/ 596 w 601"/>
                <a:gd name="T3" fmla="*/ 354 h 664"/>
                <a:gd name="T4" fmla="*/ 566 w 601"/>
                <a:gd name="T5" fmla="*/ 462 h 664"/>
                <a:gd name="T6" fmla="*/ 505 w 601"/>
                <a:gd name="T7" fmla="*/ 543 h 664"/>
                <a:gd name="T8" fmla="*/ 463 w 601"/>
                <a:gd name="T9" fmla="*/ 576 h 664"/>
                <a:gd name="T10" fmla="*/ 60 w 601"/>
                <a:gd name="T11" fmla="*/ 489 h 664"/>
                <a:gd name="T12" fmla="*/ 42 w 601"/>
                <a:gd name="T13" fmla="*/ 206 h 664"/>
                <a:gd name="T14" fmla="*/ 148 w 601"/>
                <a:gd name="T15" fmla="*/ 87 h 664"/>
                <a:gd name="T16" fmla="*/ 550 w 601"/>
                <a:gd name="T17" fmla="*/ 17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1" h="664">
                  <a:moveTo>
                    <a:pt x="550" y="174"/>
                  </a:moveTo>
                  <a:cubicBezTo>
                    <a:pt x="586" y="230"/>
                    <a:pt x="601" y="293"/>
                    <a:pt x="596" y="354"/>
                  </a:cubicBezTo>
                  <a:cubicBezTo>
                    <a:pt x="593" y="392"/>
                    <a:pt x="583" y="428"/>
                    <a:pt x="566" y="462"/>
                  </a:cubicBezTo>
                  <a:cubicBezTo>
                    <a:pt x="551" y="492"/>
                    <a:pt x="531" y="519"/>
                    <a:pt x="505" y="543"/>
                  </a:cubicBezTo>
                  <a:cubicBezTo>
                    <a:pt x="493" y="555"/>
                    <a:pt x="478" y="567"/>
                    <a:pt x="463" y="576"/>
                  </a:cubicBezTo>
                  <a:cubicBezTo>
                    <a:pt x="328" y="664"/>
                    <a:pt x="147" y="624"/>
                    <a:pt x="60" y="489"/>
                  </a:cubicBezTo>
                  <a:cubicBezTo>
                    <a:pt x="4" y="401"/>
                    <a:pt x="0" y="294"/>
                    <a:pt x="42" y="206"/>
                  </a:cubicBezTo>
                  <a:cubicBezTo>
                    <a:pt x="65" y="159"/>
                    <a:pt x="100" y="117"/>
                    <a:pt x="148" y="87"/>
                  </a:cubicBezTo>
                  <a:cubicBezTo>
                    <a:pt x="283" y="0"/>
                    <a:pt x="463" y="39"/>
                    <a:pt x="550" y="17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78">
              <a:extLst>
                <a:ext uri="{FF2B5EF4-FFF2-40B4-BE49-F238E27FC236}">
                  <a16:creationId xmlns:a16="http://schemas.microsoft.com/office/drawing/2014/main" id="{A9D4C9E6-A109-488B-9FDE-4A635552F075}"/>
                </a:ext>
              </a:extLst>
            </p:cNvPr>
            <p:cNvSpPr>
              <a:spLocks/>
            </p:cNvSpPr>
            <p:nvPr/>
          </p:nvSpPr>
          <p:spPr bwMode="auto">
            <a:xfrm>
              <a:off x="13419138" y="7861300"/>
              <a:ext cx="236538" cy="279400"/>
            </a:xfrm>
            <a:custGeom>
              <a:avLst/>
              <a:gdLst>
                <a:gd name="T0" fmla="*/ 7 w 170"/>
                <a:gd name="T1" fmla="*/ 59 h 201"/>
                <a:gd name="T2" fmla="*/ 36 w 170"/>
                <a:gd name="T3" fmla="*/ 66 h 201"/>
                <a:gd name="T4" fmla="*/ 55 w 170"/>
                <a:gd name="T5" fmla="*/ 104 h 201"/>
                <a:gd name="T6" fmla="*/ 53 w 170"/>
                <a:gd name="T7" fmla="*/ 129 h 201"/>
                <a:gd name="T8" fmla="*/ 72 w 170"/>
                <a:gd name="T9" fmla="*/ 137 h 201"/>
                <a:gd name="T10" fmla="*/ 104 w 170"/>
                <a:gd name="T11" fmla="*/ 201 h 201"/>
                <a:gd name="T12" fmla="*/ 170 w 170"/>
                <a:gd name="T13" fmla="*/ 158 h 201"/>
                <a:gd name="T14" fmla="*/ 125 w 170"/>
                <a:gd name="T15" fmla="*/ 103 h 201"/>
                <a:gd name="T16" fmla="*/ 126 w 170"/>
                <a:gd name="T17" fmla="*/ 82 h 201"/>
                <a:gd name="T18" fmla="*/ 102 w 170"/>
                <a:gd name="T19" fmla="*/ 74 h 201"/>
                <a:gd name="T20" fmla="*/ 75 w 170"/>
                <a:gd name="T21" fmla="*/ 41 h 201"/>
                <a:gd name="T22" fmla="*/ 80 w 170"/>
                <a:gd name="T23" fmla="*/ 12 h 201"/>
                <a:gd name="T24" fmla="*/ 30 w 170"/>
                <a:gd name="T25" fmla="*/ 14 h 201"/>
                <a:gd name="T26" fmla="*/ 7 w 170"/>
                <a:gd name="T27" fmla="*/ 5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201">
                  <a:moveTo>
                    <a:pt x="7" y="59"/>
                  </a:moveTo>
                  <a:cubicBezTo>
                    <a:pt x="12" y="66"/>
                    <a:pt x="23" y="69"/>
                    <a:pt x="36" y="66"/>
                  </a:cubicBezTo>
                  <a:cubicBezTo>
                    <a:pt x="55" y="104"/>
                    <a:pt x="55" y="104"/>
                    <a:pt x="55" y="104"/>
                  </a:cubicBezTo>
                  <a:cubicBezTo>
                    <a:pt x="50" y="113"/>
                    <a:pt x="49" y="123"/>
                    <a:pt x="53" y="129"/>
                  </a:cubicBezTo>
                  <a:cubicBezTo>
                    <a:pt x="56" y="135"/>
                    <a:pt x="63" y="137"/>
                    <a:pt x="72" y="137"/>
                  </a:cubicBezTo>
                  <a:cubicBezTo>
                    <a:pt x="104" y="201"/>
                    <a:pt x="104" y="201"/>
                    <a:pt x="104" y="201"/>
                  </a:cubicBezTo>
                  <a:cubicBezTo>
                    <a:pt x="170" y="158"/>
                    <a:pt x="170" y="158"/>
                    <a:pt x="170" y="158"/>
                  </a:cubicBezTo>
                  <a:cubicBezTo>
                    <a:pt x="125" y="103"/>
                    <a:pt x="125" y="103"/>
                    <a:pt x="125" y="103"/>
                  </a:cubicBezTo>
                  <a:cubicBezTo>
                    <a:pt x="129" y="95"/>
                    <a:pt x="129" y="88"/>
                    <a:pt x="126" y="82"/>
                  </a:cubicBezTo>
                  <a:cubicBezTo>
                    <a:pt x="121" y="76"/>
                    <a:pt x="113" y="73"/>
                    <a:pt x="102" y="74"/>
                  </a:cubicBezTo>
                  <a:cubicBezTo>
                    <a:pt x="75" y="41"/>
                    <a:pt x="75" y="41"/>
                    <a:pt x="75" y="41"/>
                  </a:cubicBezTo>
                  <a:cubicBezTo>
                    <a:pt x="83" y="30"/>
                    <a:pt x="85" y="19"/>
                    <a:pt x="80" y="12"/>
                  </a:cubicBezTo>
                  <a:cubicBezTo>
                    <a:pt x="73" y="0"/>
                    <a:pt x="50" y="1"/>
                    <a:pt x="30" y="14"/>
                  </a:cubicBezTo>
                  <a:cubicBezTo>
                    <a:pt x="10" y="27"/>
                    <a:pt x="0" y="47"/>
                    <a:pt x="7" y="5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79">
              <a:extLst>
                <a:ext uri="{FF2B5EF4-FFF2-40B4-BE49-F238E27FC236}">
                  <a16:creationId xmlns:a16="http://schemas.microsoft.com/office/drawing/2014/main" id="{A358D355-5EC2-42EC-93E3-C8918871774A}"/>
                </a:ext>
              </a:extLst>
            </p:cNvPr>
            <p:cNvSpPr>
              <a:spLocks/>
            </p:cNvSpPr>
            <p:nvPr/>
          </p:nvSpPr>
          <p:spPr bwMode="auto">
            <a:xfrm>
              <a:off x="13955713" y="8691563"/>
              <a:ext cx="195263" cy="211138"/>
            </a:xfrm>
            <a:custGeom>
              <a:avLst/>
              <a:gdLst>
                <a:gd name="T0" fmla="*/ 0 w 140"/>
                <a:gd name="T1" fmla="*/ 45 h 151"/>
                <a:gd name="T2" fmla="*/ 32 w 140"/>
                <a:gd name="T3" fmla="*/ 80 h 151"/>
                <a:gd name="T4" fmla="*/ 28 w 140"/>
                <a:gd name="T5" fmla="*/ 96 h 151"/>
                <a:gd name="T6" fmla="*/ 48 w 140"/>
                <a:gd name="T7" fmla="*/ 98 h 151"/>
                <a:gd name="T8" fmla="*/ 68 w 140"/>
                <a:gd name="T9" fmla="*/ 119 h 151"/>
                <a:gd name="T10" fmla="*/ 57 w 140"/>
                <a:gd name="T11" fmla="*/ 143 h 151"/>
                <a:gd name="T12" fmla="*/ 105 w 140"/>
                <a:gd name="T13" fmla="*/ 132 h 151"/>
                <a:gd name="T14" fmla="*/ 135 w 140"/>
                <a:gd name="T15" fmla="*/ 93 h 151"/>
                <a:gd name="T16" fmla="*/ 109 w 140"/>
                <a:gd name="T17" fmla="*/ 93 h 151"/>
                <a:gd name="T18" fmla="*/ 98 w 140"/>
                <a:gd name="T19" fmla="*/ 66 h 151"/>
                <a:gd name="T20" fmla="*/ 105 w 140"/>
                <a:gd name="T21" fmla="*/ 47 h 151"/>
                <a:gd name="T22" fmla="*/ 88 w 140"/>
                <a:gd name="T23" fmla="*/ 44 h 151"/>
                <a:gd name="T24" fmla="*/ 70 w 140"/>
                <a:gd name="T25" fmla="*/ 0 h 151"/>
                <a:gd name="T26" fmla="*/ 0 w 140"/>
                <a:gd name="T27" fmla="*/ 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51">
                  <a:moveTo>
                    <a:pt x="0" y="45"/>
                  </a:moveTo>
                  <a:cubicBezTo>
                    <a:pt x="32" y="80"/>
                    <a:pt x="32" y="80"/>
                    <a:pt x="32" y="80"/>
                  </a:cubicBezTo>
                  <a:cubicBezTo>
                    <a:pt x="27" y="87"/>
                    <a:pt x="25" y="93"/>
                    <a:pt x="28" y="96"/>
                  </a:cubicBezTo>
                  <a:cubicBezTo>
                    <a:pt x="30" y="101"/>
                    <a:pt x="38" y="101"/>
                    <a:pt x="48" y="98"/>
                  </a:cubicBezTo>
                  <a:cubicBezTo>
                    <a:pt x="68" y="119"/>
                    <a:pt x="68" y="119"/>
                    <a:pt x="68" y="119"/>
                  </a:cubicBezTo>
                  <a:cubicBezTo>
                    <a:pt x="59" y="129"/>
                    <a:pt x="54" y="138"/>
                    <a:pt x="57" y="143"/>
                  </a:cubicBezTo>
                  <a:cubicBezTo>
                    <a:pt x="62" y="151"/>
                    <a:pt x="84" y="146"/>
                    <a:pt x="105" y="132"/>
                  </a:cubicBezTo>
                  <a:cubicBezTo>
                    <a:pt x="127" y="118"/>
                    <a:pt x="140" y="101"/>
                    <a:pt x="135" y="93"/>
                  </a:cubicBezTo>
                  <a:cubicBezTo>
                    <a:pt x="132" y="88"/>
                    <a:pt x="122" y="88"/>
                    <a:pt x="109" y="93"/>
                  </a:cubicBezTo>
                  <a:cubicBezTo>
                    <a:pt x="98" y="66"/>
                    <a:pt x="98" y="66"/>
                    <a:pt x="98" y="66"/>
                  </a:cubicBezTo>
                  <a:cubicBezTo>
                    <a:pt x="105" y="58"/>
                    <a:pt x="108" y="51"/>
                    <a:pt x="105" y="47"/>
                  </a:cubicBezTo>
                  <a:cubicBezTo>
                    <a:pt x="102" y="43"/>
                    <a:pt x="96" y="42"/>
                    <a:pt x="88" y="44"/>
                  </a:cubicBezTo>
                  <a:cubicBezTo>
                    <a:pt x="70" y="0"/>
                    <a:pt x="70" y="0"/>
                    <a:pt x="70" y="0"/>
                  </a:cubicBezTo>
                  <a:lnTo>
                    <a:pt x="0" y="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80">
              <a:extLst>
                <a:ext uri="{FF2B5EF4-FFF2-40B4-BE49-F238E27FC236}">
                  <a16:creationId xmlns:a16="http://schemas.microsoft.com/office/drawing/2014/main" id="{6FED20FD-61E1-44D3-8AD5-C6F40437A828}"/>
                </a:ext>
              </a:extLst>
            </p:cNvPr>
            <p:cNvSpPr>
              <a:spLocks/>
            </p:cNvSpPr>
            <p:nvPr/>
          </p:nvSpPr>
          <p:spPr bwMode="auto">
            <a:xfrm>
              <a:off x="13835063" y="7905750"/>
              <a:ext cx="133350" cy="165100"/>
            </a:xfrm>
            <a:custGeom>
              <a:avLst/>
              <a:gdLst>
                <a:gd name="T0" fmla="*/ 17 w 95"/>
                <a:gd name="T1" fmla="*/ 10 h 119"/>
                <a:gd name="T2" fmla="*/ 32 w 95"/>
                <a:gd name="T3" fmla="*/ 26 h 119"/>
                <a:gd name="T4" fmla="*/ 23 w 95"/>
                <a:gd name="T5" fmla="*/ 48 h 119"/>
                <a:gd name="T6" fmla="*/ 7 w 95"/>
                <a:gd name="T7" fmla="*/ 56 h 119"/>
                <a:gd name="T8" fmla="*/ 15 w 95"/>
                <a:gd name="T9" fmla="*/ 67 h 119"/>
                <a:gd name="T10" fmla="*/ 0 w 95"/>
                <a:gd name="T11" fmla="*/ 104 h 119"/>
                <a:gd name="T12" fmla="*/ 69 w 95"/>
                <a:gd name="T13" fmla="*/ 119 h 119"/>
                <a:gd name="T14" fmla="*/ 71 w 95"/>
                <a:gd name="T15" fmla="*/ 79 h 119"/>
                <a:gd name="T16" fmla="*/ 83 w 95"/>
                <a:gd name="T17" fmla="*/ 72 h 119"/>
                <a:gd name="T18" fmla="*/ 72 w 95"/>
                <a:gd name="T19" fmla="*/ 59 h 119"/>
                <a:gd name="T20" fmla="*/ 73 w 95"/>
                <a:gd name="T21" fmla="*/ 34 h 119"/>
                <a:gd name="T22" fmla="*/ 93 w 95"/>
                <a:gd name="T23" fmla="*/ 27 h 119"/>
                <a:gd name="T24" fmla="*/ 58 w 95"/>
                <a:gd name="T25" fmla="*/ 4 h 119"/>
                <a:gd name="T26" fmla="*/ 17 w 95"/>
                <a:gd name="T27" fmla="*/ 1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19">
                  <a:moveTo>
                    <a:pt x="17" y="10"/>
                  </a:moveTo>
                  <a:cubicBezTo>
                    <a:pt x="16" y="15"/>
                    <a:pt x="22" y="21"/>
                    <a:pt x="32" y="26"/>
                  </a:cubicBezTo>
                  <a:cubicBezTo>
                    <a:pt x="23" y="48"/>
                    <a:pt x="23" y="48"/>
                    <a:pt x="23" y="48"/>
                  </a:cubicBezTo>
                  <a:cubicBezTo>
                    <a:pt x="14" y="49"/>
                    <a:pt x="8" y="52"/>
                    <a:pt x="7" y="56"/>
                  </a:cubicBezTo>
                  <a:cubicBezTo>
                    <a:pt x="6" y="59"/>
                    <a:pt x="10" y="64"/>
                    <a:pt x="15" y="67"/>
                  </a:cubicBezTo>
                  <a:cubicBezTo>
                    <a:pt x="0" y="104"/>
                    <a:pt x="0" y="104"/>
                    <a:pt x="0" y="104"/>
                  </a:cubicBezTo>
                  <a:cubicBezTo>
                    <a:pt x="69" y="119"/>
                    <a:pt x="69" y="119"/>
                    <a:pt x="69" y="119"/>
                  </a:cubicBezTo>
                  <a:cubicBezTo>
                    <a:pt x="71" y="79"/>
                    <a:pt x="71" y="79"/>
                    <a:pt x="71" y="79"/>
                  </a:cubicBezTo>
                  <a:cubicBezTo>
                    <a:pt x="78" y="78"/>
                    <a:pt x="82" y="76"/>
                    <a:pt x="83" y="72"/>
                  </a:cubicBezTo>
                  <a:cubicBezTo>
                    <a:pt x="84" y="68"/>
                    <a:pt x="79" y="63"/>
                    <a:pt x="72" y="59"/>
                  </a:cubicBezTo>
                  <a:cubicBezTo>
                    <a:pt x="73" y="34"/>
                    <a:pt x="73" y="34"/>
                    <a:pt x="73" y="34"/>
                  </a:cubicBezTo>
                  <a:cubicBezTo>
                    <a:pt x="84" y="34"/>
                    <a:pt x="92" y="32"/>
                    <a:pt x="93" y="27"/>
                  </a:cubicBezTo>
                  <a:cubicBezTo>
                    <a:pt x="95" y="19"/>
                    <a:pt x="79" y="9"/>
                    <a:pt x="58" y="4"/>
                  </a:cubicBezTo>
                  <a:cubicBezTo>
                    <a:pt x="37" y="0"/>
                    <a:pt x="19" y="2"/>
                    <a:pt x="17" y="1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81">
              <a:extLst>
                <a:ext uri="{FF2B5EF4-FFF2-40B4-BE49-F238E27FC236}">
                  <a16:creationId xmlns:a16="http://schemas.microsoft.com/office/drawing/2014/main" id="{A1B33519-9E36-427A-B4AE-35EAFC373FF8}"/>
                </a:ext>
              </a:extLst>
            </p:cNvPr>
            <p:cNvSpPr>
              <a:spLocks/>
            </p:cNvSpPr>
            <p:nvPr/>
          </p:nvSpPr>
          <p:spPr bwMode="auto">
            <a:xfrm>
              <a:off x="13650913" y="8763000"/>
              <a:ext cx="125413" cy="158750"/>
            </a:xfrm>
            <a:custGeom>
              <a:avLst/>
              <a:gdLst>
                <a:gd name="T0" fmla="*/ 24 w 90"/>
                <a:gd name="T1" fmla="*/ 0 h 114"/>
                <a:gd name="T2" fmla="*/ 22 w 90"/>
                <a:gd name="T3" fmla="*/ 38 h 114"/>
                <a:gd name="T4" fmla="*/ 11 w 90"/>
                <a:gd name="T5" fmla="*/ 45 h 114"/>
                <a:gd name="T6" fmla="*/ 22 w 90"/>
                <a:gd name="T7" fmla="*/ 58 h 114"/>
                <a:gd name="T8" fmla="*/ 21 w 90"/>
                <a:gd name="T9" fmla="*/ 81 h 114"/>
                <a:gd name="T10" fmla="*/ 1 w 90"/>
                <a:gd name="T11" fmla="*/ 88 h 114"/>
                <a:gd name="T12" fmla="*/ 35 w 90"/>
                <a:gd name="T13" fmla="*/ 109 h 114"/>
                <a:gd name="T14" fmla="*/ 74 w 90"/>
                <a:gd name="T15" fmla="*/ 104 h 114"/>
                <a:gd name="T16" fmla="*/ 59 w 90"/>
                <a:gd name="T17" fmla="*/ 89 h 114"/>
                <a:gd name="T18" fmla="*/ 68 w 90"/>
                <a:gd name="T19" fmla="*/ 68 h 114"/>
                <a:gd name="T20" fmla="*/ 83 w 90"/>
                <a:gd name="T21" fmla="*/ 60 h 114"/>
                <a:gd name="T22" fmla="*/ 75 w 90"/>
                <a:gd name="T23" fmla="*/ 50 h 114"/>
                <a:gd name="T24" fmla="*/ 90 w 90"/>
                <a:gd name="T25" fmla="*/ 14 h 114"/>
                <a:gd name="T26" fmla="*/ 24 w 90"/>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14">
                  <a:moveTo>
                    <a:pt x="24" y="0"/>
                  </a:moveTo>
                  <a:cubicBezTo>
                    <a:pt x="22" y="38"/>
                    <a:pt x="22" y="38"/>
                    <a:pt x="22" y="38"/>
                  </a:cubicBezTo>
                  <a:cubicBezTo>
                    <a:pt x="16" y="39"/>
                    <a:pt x="12" y="41"/>
                    <a:pt x="11" y="45"/>
                  </a:cubicBezTo>
                  <a:cubicBezTo>
                    <a:pt x="10" y="49"/>
                    <a:pt x="14" y="54"/>
                    <a:pt x="22" y="58"/>
                  </a:cubicBezTo>
                  <a:cubicBezTo>
                    <a:pt x="21" y="81"/>
                    <a:pt x="21" y="81"/>
                    <a:pt x="21" y="81"/>
                  </a:cubicBezTo>
                  <a:cubicBezTo>
                    <a:pt x="10" y="81"/>
                    <a:pt x="2" y="83"/>
                    <a:pt x="1" y="88"/>
                  </a:cubicBezTo>
                  <a:cubicBezTo>
                    <a:pt x="0" y="95"/>
                    <a:pt x="15" y="105"/>
                    <a:pt x="35" y="109"/>
                  </a:cubicBezTo>
                  <a:cubicBezTo>
                    <a:pt x="55" y="114"/>
                    <a:pt x="72" y="111"/>
                    <a:pt x="74" y="104"/>
                  </a:cubicBezTo>
                  <a:cubicBezTo>
                    <a:pt x="75" y="99"/>
                    <a:pt x="69" y="94"/>
                    <a:pt x="59" y="89"/>
                  </a:cubicBezTo>
                  <a:cubicBezTo>
                    <a:pt x="68" y="68"/>
                    <a:pt x="68" y="68"/>
                    <a:pt x="68" y="68"/>
                  </a:cubicBezTo>
                  <a:cubicBezTo>
                    <a:pt x="76" y="67"/>
                    <a:pt x="82" y="64"/>
                    <a:pt x="83" y="60"/>
                  </a:cubicBezTo>
                  <a:cubicBezTo>
                    <a:pt x="84" y="57"/>
                    <a:pt x="81" y="53"/>
                    <a:pt x="75" y="50"/>
                  </a:cubicBezTo>
                  <a:cubicBezTo>
                    <a:pt x="90" y="14"/>
                    <a:pt x="90" y="14"/>
                    <a:pt x="90" y="14"/>
                  </a:cubicBezTo>
                  <a:lnTo>
                    <a:pt x="24"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82">
              <a:extLst>
                <a:ext uri="{FF2B5EF4-FFF2-40B4-BE49-F238E27FC236}">
                  <a16:creationId xmlns:a16="http://schemas.microsoft.com/office/drawing/2014/main" id="{CDA403ED-8A25-477C-8E7A-2057CB69046F}"/>
                </a:ext>
              </a:extLst>
            </p:cNvPr>
            <p:cNvSpPr>
              <a:spLocks/>
            </p:cNvSpPr>
            <p:nvPr/>
          </p:nvSpPr>
          <p:spPr bwMode="auto">
            <a:xfrm>
              <a:off x="13249275" y="8543925"/>
              <a:ext cx="295275" cy="276225"/>
            </a:xfrm>
            <a:custGeom>
              <a:avLst/>
              <a:gdLst>
                <a:gd name="T0" fmla="*/ 74 w 212"/>
                <a:gd name="T1" fmla="*/ 69 h 198"/>
                <a:gd name="T2" fmla="*/ 44 w 212"/>
                <a:gd name="T3" fmla="*/ 97 h 198"/>
                <a:gd name="T4" fmla="*/ 11 w 212"/>
                <a:gd name="T5" fmla="*/ 82 h 198"/>
                <a:gd name="T6" fmla="*/ 26 w 212"/>
                <a:gd name="T7" fmla="*/ 149 h 198"/>
                <a:gd name="T8" fmla="*/ 81 w 212"/>
                <a:gd name="T9" fmla="*/ 191 h 198"/>
                <a:gd name="T10" fmla="*/ 81 w 212"/>
                <a:gd name="T11" fmla="*/ 155 h 198"/>
                <a:gd name="T12" fmla="*/ 119 w 212"/>
                <a:gd name="T13" fmla="*/ 139 h 198"/>
                <a:gd name="T14" fmla="*/ 146 w 212"/>
                <a:gd name="T15" fmla="*/ 149 h 198"/>
                <a:gd name="T16" fmla="*/ 151 w 212"/>
                <a:gd name="T17" fmla="*/ 126 h 198"/>
                <a:gd name="T18" fmla="*/ 212 w 212"/>
                <a:gd name="T19" fmla="*/ 100 h 198"/>
                <a:gd name="T20" fmla="*/ 148 w 212"/>
                <a:gd name="T21" fmla="*/ 0 h 198"/>
                <a:gd name="T22" fmla="*/ 99 w 212"/>
                <a:gd name="T23" fmla="*/ 46 h 198"/>
                <a:gd name="T24" fmla="*/ 77 w 212"/>
                <a:gd name="T25" fmla="*/ 40 h 198"/>
                <a:gd name="T26" fmla="*/ 74 w 212"/>
                <a:gd name="T27" fmla="*/ 6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198">
                  <a:moveTo>
                    <a:pt x="74" y="69"/>
                  </a:moveTo>
                  <a:cubicBezTo>
                    <a:pt x="44" y="97"/>
                    <a:pt x="44" y="97"/>
                    <a:pt x="44" y="97"/>
                  </a:cubicBezTo>
                  <a:cubicBezTo>
                    <a:pt x="31" y="83"/>
                    <a:pt x="18" y="77"/>
                    <a:pt x="11" y="82"/>
                  </a:cubicBezTo>
                  <a:cubicBezTo>
                    <a:pt x="0" y="89"/>
                    <a:pt x="6" y="119"/>
                    <a:pt x="26" y="149"/>
                  </a:cubicBezTo>
                  <a:cubicBezTo>
                    <a:pt x="45" y="180"/>
                    <a:pt x="70" y="198"/>
                    <a:pt x="81" y="191"/>
                  </a:cubicBezTo>
                  <a:cubicBezTo>
                    <a:pt x="88" y="187"/>
                    <a:pt x="88" y="172"/>
                    <a:pt x="81" y="155"/>
                  </a:cubicBezTo>
                  <a:cubicBezTo>
                    <a:pt x="119" y="139"/>
                    <a:pt x="119" y="139"/>
                    <a:pt x="119" y="139"/>
                  </a:cubicBezTo>
                  <a:cubicBezTo>
                    <a:pt x="130" y="149"/>
                    <a:pt x="140" y="153"/>
                    <a:pt x="146" y="149"/>
                  </a:cubicBezTo>
                  <a:cubicBezTo>
                    <a:pt x="152" y="145"/>
                    <a:pt x="153" y="137"/>
                    <a:pt x="151" y="126"/>
                  </a:cubicBezTo>
                  <a:cubicBezTo>
                    <a:pt x="212" y="100"/>
                    <a:pt x="212" y="100"/>
                    <a:pt x="212" y="100"/>
                  </a:cubicBezTo>
                  <a:cubicBezTo>
                    <a:pt x="148" y="0"/>
                    <a:pt x="148" y="0"/>
                    <a:pt x="148" y="0"/>
                  </a:cubicBezTo>
                  <a:cubicBezTo>
                    <a:pt x="99" y="46"/>
                    <a:pt x="99" y="46"/>
                    <a:pt x="99" y="46"/>
                  </a:cubicBezTo>
                  <a:cubicBezTo>
                    <a:pt x="90" y="39"/>
                    <a:pt x="82" y="37"/>
                    <a:pt x="77" y="40"/>
                  </a:cubicBezTo>
                  <a:cubicBezTo>
                    <a:pt x="70" y="44"/>
                    <a:pt x="70" y="55"/>
                    <a:pt x="74" y="6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83">
              <a:extLst>
                <a:ext uri="{FF2B5EF4-FFF2-40B4-BE49-F238E27FC236}">
                  <a16:creationId xmlns:a16="http://schemas.microsoft.com/office/drawing/2014/main" id="{7DE7F546-91EE-4671-814E-C9876745BA40}"/>
                </a:ext>
              </a:extLst>
            </p:cNvPr>
            <p:cNvSpPr>
              <a:spLocks/>
            </p:cNvSpPr>
            <p:nvPr/>
          </p:nvSpPr>
          <p:spPr bwMode="auto">
            <a:xfrm>
              <a:off x="13550900" y="8248650"/>
              <a:ext cx="271463" cy="271463"/>
            </a:xfrm>
            <a:custGeom>
              <a:avLst/>
              <a:gdLst>
                <a:gd name="T0" fmla="*/ 168 w 194"/>
                <a:gd name="T1" fmla="*/ 51 h 195"/>
                <a:gd name="T2" fmla="*/ 143 w 194"/>
                <a:gd name="T3" fmla="*/ 169 h 195"/>
                <a:gd name="T4" fmla="*/ 25 w 194"/>
                <a:gd name="T5" fmla="*/ 143 h 195"/>
                <a:gd name="T6" fmla="*/ 51 w 194"/>
                <a:gd name="T7" fmla="*/ 26 h 195"/>
                <a:gd name="T8" fmla="*/ 168 w 194"/>
                <a:gd name="T9" fmla="*/ 51 h 195"/>
              </a:gdLst>
              <a:ahLst/>
              <a:cxnLst>
                <a:cxn ang="0">
                  <a:pos x="T0" y="T1"/>
                </a:cxn>
                <a:cxn ang="0">
                  <a:pos x="T2" y="T3"/>
                </a:cxn>
                <a:cxn ang="0">
                  <a:pos x="T4" y="T5"/>
                </a:cxn>
                <a:cxn ang="0">
                  <a:pos x="T6" y="T7"/>
                </a:cxn>
                <a:cxn ang="0">
                  <a:pos x="T8" y="T9"/>
                </a:cxn>
              </a:cxnLst>
              <a:rect l="0" t="0" r="r" b="b"/>
              <a:pathLst>
                <a:path w="194" h="195">
                  <a:moveTo>
                    <a:pt x="168" y="51"/>
                  </a:moveTo>
                  <a:cubicBezTo>
                    <a:pt x="194" y="91"/>
                    <a:pt x="182" y="144"/>
                    <a:pt x="143" y="169"/>
                  </a:cubicBezTo>
                  <a:cubicBezTo>
                    <a:pt x="103" y="195"/>
                    <a:pt x="51" y="183"/>
                    <a:pt x="25" y="143"/>
                  </a:cubicBezTo>
                  <a:cubicBezTo>
                    <a:pt x="0" y="104"/>
                    <a:pt x="11" y="51"/>
                    <a:pt x="51" y="26"/>
                  </a:cubicBezTo>
                  <a:cubicBezTo>
                    <a:pt x="90" y="0"/>
                    <a:pt x="143" y="12"/>
                    <a:pt x="168" y="5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84">
              <a:extLst>
                <a:ext uri="{FF2B5EF4-FFF2-40B4-BE49-F238E27FC236}">
                  <a16:creationId xmlns:a16="http://schemas.microsoft.com/office/drawing/2014/main" id="{4446C277-DFF0-4789-9AAA-F9A0B650E796}"/>
                </a:ext>
              </a:extLst>
            </p:cNvPr>
            <p:cNvSpPr>
              <a:spLocks/>
            </p:cNvSpPr>
            <p:nvPr/>
          </p:nvSpPr>
          <p:spPr bwMode="auto">
            <a:xfrm>
              <a:off x="13911263" y="8270875"/>
              <a:ext cx="200025" cy="201613"/>
            </a:xfrm>
            <a:custGeom>
              <a:avLst/>
              <a:gdLst>
                <a:gd name="T0" fmla="*/ 125 w 144"/>
                <a:gd name="T1" fmla="*/ 38 h 144"/>
                <a:gd name="T2" fmla="*/ 106 w 144"/>
                <a:gd name="T3" fmla="*/ 125 h 144"/>
                <a:gd name="T4" fmla="*/ 19 w 144"/>
                <a:gd name="T5" fmla="*/ 106 h 144"/>
                <a:gd name="T6" fmla="*/ 38 w 144"/>
                <a:gd name="T7" fmla="*/ 19 h 144"/>
                <a:gd name="T8" fmla="*/ 125 w 144"/>
                <a:gd name="T9" fmla="*/ 38 h 144"/>
              </a:gdLst>
              <a:ahLst/>
              <a:cxnLst>
                <a:cxn ang="0">
                  <a:pos x="T0" y="T1"/>
                </a:cxn>
                <a:cxn ang="0">
                  <a:pos x="T2" y="T3"/>
                </a:cxn>
                <a:cxn ang="0">
                  <a:pos x="T4" y="T5"/>
                </a:cxn>
                <a:cxn ang="0">
                  <a:pos x="T6" y="T7"/>
                </a:cxn>
                <a:cxn ang="0">
                  <a:pos x="T8" y="T9"/>
                </a:cxn>
              </a:cxnLst>
              <a:rect l="0" t="0" r="r" b="b"/>
              <a:pathLst>
                <a:path w="144" h="144">
                  <a:moveTo>
                    <a:pt x="125" y="38"/>
                  </a:moveTo>
                  <a:cubicBezTo>
                    <a:pt x="144" y="67"/>
                    <a:pt x="135" y="106"/>
                    <a:pt x="106" y="125"/>
                  </a:cubicBezTo>
                  <a:cubicBezTo>
                    <a:pt x="77" y="144"/>
                    <a:pt x="38" y="135"/>
                    <a:pt x="19" y="106"/>
                  </a:cubicBezTo>
                  <a:cubicBezTo>
                    <a:pt x="0" y="77"/>
                    <a:pt x="9" y="38"/>
                    <a:pt x="38" y="19"/>
                  </a:cubicBezTo>
                  <a:cubicBezTo>
                    <a:pt x="67" y="0"/>
                    <a:pt x="106" y="9"/>
                    <a:pt x="125"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85">
              <a:extLst>
                <a:ext uri="{FF2B5EF4-FFF2-40B4-BE49-F238E27FC236}">
                  <a16:creationId xmlns:a16="http://schemas.microsoft.com/office/drawing/2014/main" id="{5AEA1978-2024-441C-AA42-A4EBC4392499}"/>
                </a:ext>
              </a:extLst>
            </p:cNvPr>
            <p:cNvSpPr>
              <a:spLocks/>
            </p:cNvSpPr>
            <p:nvPr/>
          </p:nvSpPr>
          <p:spPr bwMode="auto">
            <a:xfrm>
              <a:off x="13749338" y="8593138"/>
              <a:ext cx="101600" cy="101600"/>
            </a:xfrm>
            <a:custGeom>
              <a:avLst/>
              <a:gdLst>
                <a:gd name="T0" fmla="*/ 63 w 73"/>
                <a:gd name="T1" fmla="*/ 19 h 73"/>
                <a:gd name="T2" fmla="*/ 54 w 73"/>
                <a:gd name="T3" fmla="*/ 63 h 73"/>
                <a:gd name="T4" fmla="*/ 9 w 73"/>
                <a:gd name="T5" fmla="*/ 53 h 73"/>
                <a:gd name="T6" fmla="*/ 19 w 73"/>
                <a:gd name="T7" fmla="*/ 9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8" y="53"/>
                    <a:pt x="54" y="63"/>
                  </a:cubicBezTo>
                  <a:cubicBezTo>
                    <a:pt x="39" y="73"/>
                    <a:pt x="19" y="68"/>
                    <a:pt x="9" y="53"/>
                  </a:cubicBezTo>
                  <a:cubicBezTo>
                    <a:pt x="0" y="39"/>
                    <a:pt x="4" y="19"/>
                    <a:pt x="19" y="9"/>
                  </a:cubicBezTo>
                  <a:cubicBezTo>
                    <a:pt x="34" y="0"/>
                    <a:pt x="54" y="4"/>
                    <a:pt x="63" y="1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86">
              <a:extLst>
                <a:ext uri="{FF2B5EF4-FFF2-40B4-BE49-F238E27FC236}">
                  <a16:creationId xmlns:a16="http://schemas.microsoft.com/office/drawing/2014/main" id="{9D1E0377-C401-4E76-9773-4AB65617A1F8}"/>
                </a:ext>
              </a:extLst>
            </p:cNvPr>
            <p:cNvSpPr>
              <a:spLocks/>
            </p:cNvSpPr>
            <p:nvPr/>
          </p:nvSpPr>
          <p:spPr bwMode="auto">
            <a:xfrm>
              <a:off x="14143038" y="8448675"/>
              <a:ext cx="68263" cy="149225"/>
            </a:xfrm>
            <a:custGeom>
              <a:avLst/>
              <a:gdLst>
                <a:gd name="T0" fmla="*/ 49 w 49"/>
                <a:gd name="T1" fmla="*/ 0 h 108"/>
                <a:gd name="T2" fmla="*/ 19 w 49"/>
                <a:gd name="T3" fmla="*/ 108 h 108"/>
                <a:gd name="T4" fmla="*/ 0 w 49"/>
                <a:gd name="T5" fmla="*/ 84 h 108"/>
                <a:gd name="T6" fmla="*/ 19 w 49"/>
                <a:gd name="T7" fmla="*/ 4 h 108"/>
                <a:gd name="T8" fmla="*/ 49 w 49"/>
                <a:gd name="T9" fmla="*/ 0 h 108"/>
              </a:gdLst>
              <a:ahLst/>
              <a:cxnLst>
                <a:cxn ang="0">
                  <a:pos x="T0" y="T1"/>
                </a:cxn>
                <a:cxn ang="0">
                  <a:pos x="T2" y="T3"/>
                </a:cxn>
                <a:cxn ang="0">
                  <a:pos x="T4" y="T5"/>
                </a:cxn>
                <a:cxn ang="0">
                  <a:pos x="T6" y="T7"/>
                </a:cxn>
                <a:cxn ang="0">
                  <a:pos x="T8" y="T9"/>
                </a:cxn>
              </a:cxnLst>
              <a:rect l="0" t="0" r="r" b="b"/>
              <a:pathLst>
                <a:path w="49" h="108">
                  <a:moveTo>
                    <a:pt x="49" y="0"/>
                  </a:moveTo>
                  <a:cubicBezTo>
                    <a:pt x="46" y="38"/>
                    <a:pt x="36" y="74"/>
                    <a:pt x="19" y="108"/>
                  </a:cubicBezTo>
                  <a:cubicBezTo>
                    <a:pt x="0" y="84"/>
                    <a:pt x="0" y="84"/>
                    <a:pt x="0" y="84"/>
                  </a:cubicBezTo>
                  <a:cubicBezTo>
                    <a:pt x="19" y="4"/>
                    <a:pt x="19" y="4"/>
                    <a:pt x="19" y="4"/>
                  </a:cubicBezTo>
                  <a:lnTo>
                    <a:pt x="49"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87">
              <a:extLst>
                <a:ext uri="{FF2B5EF4-FFF2-40B4-BE49-F238E27FC236}">
                  <a16:creationId xmlns:a16="http://schemas.microsoft.com/office/drawing/2014/main" id="{3089E926-38BF-4658-A915-98351E0BDB7A}"/>
                </a:ext>
              </a:extLst>
            </p:cNvPr>
            <p:cNvSpPr>
              <a:spLocks/>
            </p:cNvSpPr>
            <p:nvPr/>
          </p:nvSpPr>
          <p:spPr bwMode="auto">
            <a:xfrm>
              <a:off x="14143038" y="8455025"/>
              <a:ext cx="311150" cy="177800"/>
            </a:xfrm>
            <a:custGeom>
              <a:avLst/>
              <a:gdLst>
                <a:gd name="T0" fmla="*/ 17 w 223"/>
                <a:gd name="T1" fmla="*/ 0 h 128"/>
                <a:gd name="T2" fmla="*/ 0 w 223"/>
                <a:gd name="T3" fmla="*/ 79 h 128"/>
                <a:gd name="T4" fmla="*/ 79 w 223"/>
                <a:gd name="T5" fmla="*/ 87 h 128"/>
                <a:gd name="T6" fmla="*/ 93 w 223"/>
                <a:gd name="T7" fmla="*/ 99 h 128"/>
                <a:gd name="T8" fmla="*/ 114 w 223"/>
                <a:gd name="T9" fmla="*/ 91 h 128"/>
                <a:gd name="T10" fmla="*/ 162 w 223"/>
                <a:gd name="T11" fmla="*/ 97 h 128"/>
                <a:gd name="T12" fmla="*/ 180 w 223"/>
                <a:gd name="T13" fmla="*/ 125 h 128"/>
                <a:gd name="T14" fmla="*/ 217 w 223"/>
                <a:gd name="T15" fmla="*/ 85 h 128"/>
                <a:gd name="T16" fmla="*/ 200 w 223"/>
                <a:gd name="T17" fmla="*/ 33 h 128"/>
                <a:gd name="T18" fmla="*/ 172 w 223"/>
                <a:gd name="T19" fmla="*/ 51 h 128"/>
                <a:gd name="T20" fmla="*/ 126 w 223"/>
                <a:gd name="T21" fmla="*/ 36 h 128"/>
                <a:gd name="T22" fmla="*/ 110 w 223"/>
                <a:gd name="T23" fmla="*/ 20 h 128"/>
                <a:gd name="T24" fmla="*/ 93 w 223"/>
                <a:gd name="T25" fmla="*/ 25 h 128"/>
                <a:gd name="T26" fmla="*/ 17 w 223"/>
                <a:gd name="T2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28">
                  <a:moveTo>
                    <a:pt x="17" y="0"/>
                  </a:moveTo>
                  <a:cubicBezTo>
                    <a:pt x="0" y="79"/>
                    <a:pt x="0" y="79"/>
                    <a:pt x="0" y="79"/>
                  </a:cubicBezTo>
                  <a:cubicBezTo>
                    <a:pt x="79" y="87"/>
                    <a:pt x="79" y="87"/>
                    <a:pt x="79" y="87"/>
                  </a:cubicBezTo>
                  <a:cubicBezTo>
                    <a:pt x="82" y="93"/>
                    <a:pt x="87" y="97"/>
                    <a:pt x="93" y="99"/>
                  </a:cubicBezTo>
                  <a:cubicBezTo>
                    <a:pt x="100" y="100"/>
                    <a:pt x="108" y="97"/>
                    <a:pt x="114" y="91"/>
                  </a:cubicBezTo>
                  <a:cubicBezTo>
                    <a:pt x="162" y="97"/>
                    <a:pt x="162" y="97"/>
                    <a:pt x="162" y="97"/>
                  </a:cubicBezTo>
                  <a:cubicBezTo>
                    <a:pt x="164" y="111"/>
                    <a:pt x="170" y="122"/>
                    <a:pt x="180" y="125"/>
                  </a:cubicBezTo>
                  <a:cubicBezTo>
                    <a:pt x="195" y="128"/>
                    <a:pt x="212" y="110"/>
                    <a:pt x="217" y="85"/>
                  </a:cubicBezTo>
                  <a:cubicBezTo>
                    <a:pt x="223" y="59"/>
                    <a:pt x="215" y="36"/>
                    <a:pt x="200" y="33"/>
                  </a:cubicBezTo>
                  <a:cubicBezTo>
                    <a:pt x="190" y="31"/>
                    <a:pt x="180" y="38"/>
                    <a:pt x="172" y="51"/>
                  </a:cubicBezTo>
                  <a:cubicBezTo>
                    <a:pt x="126" y="36"/>
                    <a:pt x="126" y="36"/>
                    <a:pt x="126" y="36"/>
                  </a:cubicBezTo>
                  <a:cubicBezTo>
                    <a:pt x="123" y="28"/>
                    <a:pt x="117" y="22"/>
                    <a:pt x="110" y="20"/>
                  </a:cubicBezTo>
                  <a:cubicBezTo>
                    <a:pt x="104" y="19"/>
                    <a:pt x="98" y="21"/>
                    <a:pt x="93" y="25"/>
                  </a:cubicBezTo>
                  <a:lnTo>
                    <a:pt x="1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88">
              <a:extLst>
                <a:ext uri="{FF2B5EF4-FFF2-40B4-BE49-F238E27FC236}">
                  <a16:creationId xmlns:a16="http://schemas.microsoft.com/office/drawing/2014/main" id="{DD331F56-E384-4C60-9E37-E4931A697E16}"/>
                </a:ext>
              </a:extLst>
            </p:cNvPr>
            <p:cNvSpPr>
              <a:spLocks/>
            </p:cNvSpPr>
            <p:nvPr/>
          </p:nvSpPr>
          <p:spPr bwMode="auto">
            <a:xfrm>
              <a:off x="13401675" y="7947025"/>
              <a:ext cx="787400" cy="458788"/>
            </a:xfrm>
            <a:custGeom>
              <a:avLst/>
              <a:gdLst>
                <a:gd name="T0" fmla="*/ 0 w 566"/>
                <a:gd name="T1" fmla="*/ 329 h 329"/>
                <a:gd name="T2" fmla="*/ 7 w 566"/>
                <a:gd name="T3" fmla="*/ 276 h 329"/>
                <a:gd name="T4" fmla="*/ 353 w 566"/>
                <a:gd name="T5" fmla="*/ 53 h 329"/>
                <a:gd name="T6" fmla="*/ 566 w 566"/>
                <a:gd name="T7" fmla="*/ 241 h 329"/>
                <a:gd name="T8" fmla="*/ 1 w 566"/>
                <a:gd name="T9" fmla="*/ 329 h 329"/>
                <a:gd name="T10" fmla="*/ 0 w 566"/>
                <a:gd name="T11" fmla="*/ 329 h 329"/>
              </a:gdLst>
              <a:ahLst/>
              <a:cxnLst>
                <a:cxn ang="0">
                  <a:pos x="T0" y="T1"/>
                </a:cxn>
                <a:cxn ang="0">
                  <a:pos x="T2" y="T3"/>
                </a:cxn>
                <a:cxn ang="0">
                  <a:pos x="T4" y="T5"/>
                </a:cxn>
                <a:cxn ang="0">
                  <a:pos x="T6" y="T7"/>
                </a:cxn>
                <a:cxn ang="0">
                  <a:pos x="T8" y="T9"/>
                </a:cxn>
                <a:cxn ang="0">
                  <a:pos x="T10" y="T11"/>
                </a:cxn>
              </a:cxnLst>
              <a:rect l="0" t="0" r="r" b="b"/>
              <a:pathLst>
                <a:path w="566" h="329">
                  <a:moveTo>
                    <a:pt x="0" y="329"/>
                  </a:moveTo>
                  <a:cubicBezTo>
                    <a:pt x="1" y="312"/>
                    <a:pt x="3" y="294"/>
                    <a:pt x="7" y="276"/>
                  </a:cubicBezTo>
                  <a:cubicBezTo>
                    <a:pt x="41" y="119"/>
                    <a:pt x="196" y="19"/>
                    <a:pt x="353" y="53"/>
                  </a:cubicBezTo>
                  <a:cubicBezTo>
                    <a:pt x="455" y="75"/>
                    <a:pt x="533" y="149"/>
                    <a:pt x="566" y="241"/>
                  </a:cubicBezTo>
                  <a:cubicBezTo>
                    <a:pt x="530" y="212"/>
                    <a:pt x="249" y="0"/>
                    <a:pt x="1" y="329"/>
                  </a:cubicBezTo>
                  <a:lnTo>
                    <a:pt x="0" y="329"/>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5" name="Group 104">
            <a:extLst>
              <a:ext uri="{FF2B5EF4-FFF2-40B4-BE49-F238E27FC236}">
                <a16:creationId xmlns:a16="http://schemas.microsoft.com/office/drawing/2014/main" id="{3E82869D-4A2B-49ED-ABA2-72838FA9472E}"/>
              </a:ext>
            </a:extLst>
          </p:cNvPr>
          <p:cNvGrpSpPr/>
          <p:nvPr/>
        </p:nvGrpSpPr>
        <p:grpSpPr>
          <a:xfrm rot="3102239">
            <a:off x="2268011" y="7674087"/>
            <a:ext cx="2659059" cy="2337173"/>
            <a:chOff x="13247688" y="7861300"/>
            <a:chExt cx="1206500" cy="1060450"/>
          </a:xfrm>
        </p:grpSpPr>
        <p:sp>
          <p:nvSpPr>
            <p:cNvPr id="106" name="Freeform 75">
              <a:extLst>
                <a:ext uri="{FF2B5EF4-FFF2-40B4-BE49-F238E27FC236}">
                  <a16:creationId xmlns:a16="http://schemas.microsoft.com/office/drawing/2014/main" id="{AE7EA461-7F80-4B8F-86F6-05EC1D0831D1}"/>
                </a:ext>
              </a:extLst>
            </p:cNvPr>
            <p:cNvSpPr>
              <a:spLocks/>
            </p:cNvSpPr>
            <p:nvPr/>
          </p:nvSpPr>
          <p:spPr bwMode="auto">
            <a:xfrm>
              <a:off x="13247688" y="8253413"/>
              <a:ext cx="190500" cy="125413"/>
            </a:xfrm>
            <a:custGeom>
              <a:avLst/>
              <a:gdLst>
                <a:gd name="T0" fmla="*/ 4 w 136"/>
                <a:gd name="T1" fmla="*/ 32 h 90"/>
                <a:gd name="T2" fmla="*/ 9 w 136"/>
                <a:gd name="T3" fmla="*/ 69 h 90"/>
                <a:gd name="T4" fmla="*/ 23 w 136"/>
                <a:gd name="T5" fmla="*/ 55 h 90"/>
                <a:gd name="T6" fmla="*/ 42 w 136"/>
                <a:gd name="T7" fmla="*/ 62 h 90"/>
                <a:gd name="T8" fmla="*/ 49 w 136"/>
                <a:gd name="T9" fmla="*/ 77 h 90"/>
                <a:gd name="T10" fmla="*/ 61 w 136"/>
                <a:gd name="T11" fmla="*/ 68 h 90"/>
                <a:gd name="T12" fmla="*/ 123 w 136"/>
                <a:gd name="T13" fmla="*/ 90 h 90"/>
                <a:gd name="T14" fmla="*/ 136 w 136"/>
                <a:gd name="T15" fmla="*/ 29 h 90"/>
                <a:gd name="T16" fmla="*/ 71 w 136"/>
                <a:gd name="T17" fmla="*/ 23 h 90"/>
                <a:gd name="T18" fmla="*/ 64 w 136"/>
                <a:gd name="T19" fmla="*/ 10 h 90"/>
                <a:gd name="T20" fmla="*/ 51 w 136"/>
                <a:gd name="T21" fmla="*/ 21 h 90"/>
                <a:gd name="T22" fmla="*/ 30 w 136"/>
                <a:gd name="T23" fmla="*/ 19 h 90"/>
                <a:gd name="T24" fmla="*/ 23 w 136"/>
                <a:gd name="T25" fmla="*/ 1 h 90"/>
                <a:gd name="T26" fmla="*/ 4 w 136"/>
                <a:gd name="T27" fmla="*/ 3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90">
                  <a:moveTo>
                    <a:pt x="4" y="32"/>
                  </a:moveTo>
                  <a:cubicBezTo>
                    <a:pt x="0" y="51"/>
                    <a:pt x="2" y="67"/>
                    <a:pt x="9" y="69"/>
                  </a:cubicBezTo>
                  <a:cubicBezTo>
                    <a:pt x="13" y="70"/>
                    <a:pt x="18" y="64"/>
                    <a:pt x="23" y="55"/>
                  </a:cubicBezTo>
                  <a:cubicBezTo>
                    <a:pt x="42" y="62"/>
                    <a:pt x="42" y="62"/>
                    <a:pt x="42" y="62"/>
                  </a:cubicBezTo>
                  <a:cubicBezTo>
                    <a:pt x="43" y="71"/>
                    <a:pt x="45" y="77"/>
                    <a:pt x="49" y="77"/>
                  </a:cubicBezTo>
                  <a:cubicBezTo>
                    <a:pt x="53" y="78"/>
                    <a:pt x="57" y="75"/>
                    <a:pt x="61" y="68"/>
                  </a:cubicBezTo>
                  <a:cubicBezTo>
                    <a:pt x="123" y="90"/>
                    <a:pt x="123" y="90"/>
                    <a:pt x="123" y="90"/>
                  </a:cubicBezTo>
                  <a:cubicBezTo>
                    <a:pt x="136" y="29"/>
                    <a:pt x="136" y="29"/>
                    <a:pt x="136" y="29"/>
                  </a:cubicBezTo>
                  <a:cubicBezTo>
                    <a:pt x="71" y="23"/>
                    <a:pt x="71" y="23"/>
                    <a:pt x="71" y="23"/>
                  </a:cubicBezTo>
                  <a:cubicBezTo>
                    <a:pt x="70" y="16"/>
                    <a:pt x="67" y="11"/>
                    <a:pt x="64" y="10"/>
                  </a:cubicBezTo>
                  <a:cubicBezTo>
                    <a:pt x="60" y="9"/>
                    <a:pt x="55" y="14"/>
                    <a:pt x="51" y="21"/>
                  </a:cubicBezTo>
                  <a:cubicBezTo>
                    <a:pt x="30" y="19"/>
                    <a:pt x="30" y="19"/>
                    <a:pt x="30" y="19"/>
                  </a:cubicBezTo>
                  <a:cubicBezTo>
                    <a:pt x="30" y="9"/>
                    <a:pt x="28" y="2"/>
                    <a:pt x="23" y="1"/>
                  </a:cubicBezTo>
                  <a:cubicBezTo>
                    <a:pt x="17" y="0"/>
                    <a:pt x="8" y="14"/>
                    <a:pt x="4" y="3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76">
              <a:extLst>
                <a:ext uri="{FF2B5EF4-FFF2-40B4-BE49-F238E27FC236}">
                  <a16:creationId xmlns:a16="http://schemas.microsoft.com/office/drawing/2014/main" id="{D82CC0A4-D213-4B24-99C4-D1CA2A4B3638}"/>
                </a:ext>
              </a:extLst>
            </p:cNvPr>
            <p:cNvSpPr>
              <a:spLocks/>
            </p:cNvSpPr>
            <p:nvPr/>
          </p:nvSpPr>
          <p:spPr bwMode="auto">
            <a:xfrm>
              <a:off x="14082713" y="8078788"/>
              <a:ext cx="201613" cy="188913"/>
            </a:xfrm>
            <a:custGeom>
              <a:avLst/>
              <a:gdLst>
                <a:gd name="T0" fmla="*/ 89 w 145"/>
                <a:gd name="T1" fmla="*/ 30 h 135"/>
                <a:gd name="T2" fmla="*/ 64 w 145"/>
                <a:gd name="T3" fmla="*/ 40 h 135"/>
                <a:gd name="T4" fmla="*/ 45 w 145"/>
                <a:gd name="T5" fmla="*/ 34 h 135"/>
                <a:gd name="T6" fmla="*/ 42 w 145"/>
                <a:gd name="T7" fmla="*/ 50 h 135"/>
                <a:gd name="T8" fmla="*/ 0 w 145"/>
                <a:gd name="T9" fmla="*/ 67 h 135"/>
                <a:gd name="T10" fmla="*/ 44 w 145"/>
                <a:gd name="T11" fmla="*/ 135 h 135"/>
                <a:gd name="T12" fmla="*/ 77 w 145"/>
                <a:gd name="T13" fmla="*/ 104 h 135"/>
                <a:gd name="T14" fmla="*/ 93 w 145"/>
                <a:gd name="T15" fmla="*/ 108 h 135"/>
                <a:gd name="T16" fmla="*/ 95 w 145"/>
                <a:gd name="T17" fmla="*/ 88 h 135"/>
                <a:gd name="T18" fmla="*/ 115 w 145"/>
                <a:gd name="T19" fmla="*/ 69 h 135"/>
                <a:gd name="T20" fmla="*/ 138 w 145"/>
                <a:gd name="T21" fmla="*/ 79 h 135"/>
                <a:gd name="T22" fmla="*/ 127 w 145"/>
                <a:gd name="T23" fmla="*/ 33 h 135"/>
                <a:gd name="T24" fmla="*/ 90 w 145"/>
                <a:gd name="T25" fmla="*/ 5 h 135"/>
                <a:gd name="T26" fmla="*/ 89 w 145"/>
                <a:gd name="T27"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89" y="30"/>
                  </a:moveTo>
                  <a:cubicBezTo>
                    <a:pt x="64" y="40"/>
                    <a:pt x="64" y="40"/>
                    <a:pt x="64" y="40"/>
                  </a:cubicBezTo>
                  <a:cubicBezTo>
                    <a:pt x="56" y="34"/>
                    <a:pt x="49" y="31"/>
                    <a:pt x="45" y="34"/>
                  </a:cubicBezTo>
                  <a:cubicBezTo>
                    <a:pt x="42" y="36"/>
                    <a:pt x="41" y="42"/>
                    <a:pt x="42" y="50"/>
                  </a:cubicBezTo>
                  <a:cubicBezTo>
                    <a:pt x="0" y="67"/>
                    <a:pt x="0" y="67"/>
                    <a:pt x="0" y="67"/>
                  </a:cubicBezTo>
                  <a:cubicBezTo>
                    <a:pt x="44" y="135"/>
                    <a:pt x="44" y="135"/>
                    <a:pt x="44" y="135"/>
                  </a:cubicBezTo>
                  <a:cubicBezTo>
                    <a:pt x="77" y="104"/>
                    <a:pt x="77" y="104"/>
                    <a:pt x="77" y="104"/>
                  </a:cubicBezTo>
                  <a:cubicBezTo>
                    <a:pt x="84" y="108"/>
                    <a:pt x="89" y="110"/>
                    <a:pt x="93" y="108"/>
                  </a:cubicBezTo>
                  <a:cubicBezTo>
                    <a:pt x="97" y="105"/>
                    <a:pt x="97" y="98"/>
                    <a:pt x="95" y="88"/>
                  </a:cubicBezTo>
                  <a:cubicBezTo>
                    <a:pt x="115" y="69"/>
                    <a:pt x="115" y="69"/>
                    <a:pt x="115" y="69"/>
                  </a:cubicBezTo>
                  <a:cubicBezTo>
                    <a:pt x="124" y="78"/>
                    <a:pt x="133" y="83"/>
                    <a:pt x="138" y="79"/>
                  </a:cubicBezTo>
                  <a:cubicBezTo>
                    <a:pt x="145" y="75"/>
                    <a:pt x="140" y="54"/>
                    <a:pt x="127" y="33"/>
                  </a:cubicBezTo>
                  <a:cubicBezTo>
                    <a:pt x="114" y="13"/>
                    <a:pt x="97" y="0"/>
                    <a:pt x="90" y="5"/>
                  </a:cubicBezTo>
                  <a:cubicBezTo>
                    <a:pt x="85" y="8"/>
                    <a:pt x="85" y="18"/>
                    <a:pt x="89" y="3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77">
              <a:extLst>
                <a:ext uri="{FF2B5EF4-FFF2-40B4-BE49-F238E27FC236}">
                  <a16:creationId xmlns:a16="http://schemas.microsoft.com/office/drawing/2014/main" id="{B94CDCD9-1A2F-4186-9DA2-7CADD0047BBA}"/>
                </a:ext>
              </a:extLst>
            </p:cNvPr>
            <p:cNvSpPr>
              <a:spLocks/>
            </p:cNvSpPr>
            <p:nvPr/>
          </p:nvSpPr>
          <p:spPr bwMode="auto">
            <a:xfrm>
              <a:off x="13382625" y="7954963"/>
              <a:ext cx="836613" cy="923925"/>
            </a:xfrm>
            <a:custGeom>
              <a:avLst/>
              <a:gdLst>
                <a:gd name="T0" fmla="*/ 550 w 601"/>
                <a:gd name="T1" fmla="*/ 174 h 664"/>
                <a:gd name="T2" fmla="*/ 596 w 601"/>
                <a:gd name="T3" fmla="*/ 354 h 664"/>
                <a:gd name="T4" fmla="*/ 566 w 601"/>
                <a:gd name="T5" fmla="*/ 462 h 664"/>
                <a:gd name="T6" fmla="*/ 505 w 601"/>
                <a:gd name="T7" fmla="*/ 543 h 664"/>
                <a:gd name="T8" fmla="*/ 463 w 601"/>
                <a:gd name="T9" fmla="*/ 576 h 664"/>
                <a:gd name="T10" fmla="*/ 60 w 601"/>
                <a:gd name="T11" fmla="*/ 489 h 664"/>
                <a:gd name="T12" fmla="*/ 42 w 601"/>
                <a:gd name="T13" fmla="*/ 206 h 664"/>
                <a:gd name="T14" fmla="*/ 148 w 601"/>
                <a:gd name="T15" fmla="*/ 87 h 664"/>
                <a:gd name="T16" fmla="*/ 550 w 601"/>
                <a:gd name="T17" fmla="*/ 17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1" h="664">
                  <a:moveTo>
                    <a:pt x="550" y="174"/>
                  </a:moveTo>
                  <a:cubicBezTo>
                    <a:pt x="586" y="230"/>
                    <a:pt x="601" y="293"/>
                    <a:pt x="596" y="354"/>
                  </a:cubicBezTo>
                  <a:cubicBezTo>
                    <a:pt x="593" y="392"/>
                    <a:pt x="583" y="428"/>
                    <a:pt x="566" y="462"/>
                  </a:cubicBezTo>
                  <a:cubicBezTo>
                    <a:pt x="551" y="492"/>
                    <a:pt x="531" y="519"/>
                    <a:pt x="505" y="543"/>
                  </a:cubicBezTo>
                  <a:cubicBezTo>
                    <a:pt x="493" y="555"/>
                    <a:pt x="478" y="567"/>
                    <a:pt x="463" y="576"/>
                  </a:cubicBezTo>
                  <a:cubicBezTo>
                    <a:pt x="328" y="664"/>
                    <a:pt x="147" y="624"/>
                    <a:pt x="60" y="489"/>
                  </a:cubicBezTo>
                  <a:cubicBezTo>
                    <a:pt x="4" y="401"/>
                    <a:pt x="0" y="294"/>
                    <a:pt x="42" y="206"/>
                  </a:cubicBezTo>
                  <a:cubicBezTo>
                    <a:pt x="65" y="159"/>
                    <a:pt x="100" y="117"/>
                    <a:pt x="148" y="87"/>
                  </a:cubicBezTo>
                  <a:cubicBezTo>
                    <a:pt x="283" y="0"/>
                    <a:pt x="463" y="39"/>
                    <a:pt x="550" y="17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78">
              <a:extLst>
                <a:ext uri="{FF2B5EF4-FFF2-40B4-BE49-F238E27FC236}">
                  <a16:creationId xmlns:a16="http://schemas.microsoft.com/office/drawing/2014/main" id="{F72714FA-3F9A-4E39-8F00-255CDC576EE1}"/>
                </a:ext>
              </a:extLst>
            </p:cNvPr>
            <p:cNvSpPr>
              <a:spLocks/>
            </p:cNvSpPr>
            <p:nvPr/>
          </p:nvSpPr>
          <p:spPr bwMode="auto">
            <a:xfrm>
              <a:off x="13419138" y="7861300"/>
              <a:ext cx="236538" cy="279400"/>
            </a:xfrm>
            <a:custGeom>
              <a:avLst/>
              <a:gdLst>
                <a:gd name="T0" fmla="*/ 7 w 170"/>
                <a:gd name="T1" fmla="*/ 59 h 201"/>
                <a:gd name="T2" fmla="*/ 36 w 170"/>
                <a:gd name="T3" fmla="*/ 66 h 201"/>
                <a:gd name="T4" fmla="*/ 55 w 170"/>
                <a:gd name="T5" fmla="*/ 104 h 201"/>
                <a:gd name="T6" fmla="*/ 53 w 170"/>
                <a:gd name="T7" fmla="*/ 129 h 201"/>
                <a:gd name="T8" fmla="*/ 72 w 170"/>
                <a:gd name="T9" fmla="*/ 137 h 201"/>
                <a:gd name="T10" fmla="*/ 104 w 170"/>
                <a:gd name="T11" fmla="*/ 201 h 201"/>
                <a:gd name="T12" fmla="*/ 170 w 170"/>
                <a:gd name="T13" fmla="*/ 158 h 201"/>
                <a:gd name="T14" fmla="*/ 125 w 170"/>
                <a:gd name="T15" fmla="*/ 103 h 201"/>
                <a:gd name="T16" fmla="*/ 126 w 170"/>
                <a:gd name="T17" fmla="*/ 82 h 201"/>
                <a:gd name="T18" fmla="*/ 102 w 170"/>
                <a:gd name="T19" fmla="*/ 74 h 201"/>
                <a:gd name="T20" fmla="*/ 75 w 170"/>
                <a:gd name="T21" fmla="*/ 41 h 201"/>
                <a:gd name="T22" fmla="*/ 80 w 170"/>
                <a:gd name="T23" fmla="*/ 12 h 201"/>
                <a:gd name="T24" fmla="*/ 30 w 170"/>
                <a:gd name="T25" fmla="*/ 14 h 201"/>
                <a:gd name="T26" fmla="*/ 7 w 170"/>
                <a:gd name="T27" fmla="*/ 5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201">
                  <a:moveTo>
                    <a:pt x="7" y="59"/>
                  </a:moveTo>
                  <a:cubicBezTo>
                    <a:pt x="12" y="66"/>
                    <a:pt x="23" y="69"/>
                    <a:pt x="36" y="66"/>
                  </a:cubicBezTo>
                  <a:cubicBezTo>
                    <a:pt x="55" y="104"/>
                    <a:pt x="55" y="104"/>
                    <a:pt x="55" y="104"/>
                  </a:cubicBezTo>
                  <a:cubicBezTo>
                    <a:pt x="50" y="113"/>
                    <a:pt x="49" y="123"/>
                    <a:pt x="53" y="129"/>
                  </a:cubicBezTo>
                  <a:cubicBezTo>
                    <a:pt x="56" y="135"/>
                    <a:pt x="63" y="137"/>
                    <a:pt x="72" y="137"/>
                  </a:cubicBezTo>
                  <a:cubicBezTo>
                    <a:pt x="104" y="201"/>
                    <a:pt x="104" y="201"/>
                    <a:pt x="104" y="201"/>
                  </a:cubicBezTo>
                  <a:cubicBezTo>
                    <a:pt x="170" y="158"/>
                    <a:pt x="170" y="158"/>
                    <a:pt x="170" y="158"/>
                  </a:cubicBezTo>
                  <a:cubicBezTo>
                    <a:pt x="125" y="103"/>
                    <a:pt x="125" y="103"/>
                    <a:pt x="125" y="103"/>
                  </a:cubicBezTo>
                  <a:cubicBezTo>
                    <a:pt x="129" y="95"/>
                    <a:pt x="129" y="88"/>
                    <a:pt x="126" y="82"/>
                  </a:cubicBezTo>
                  <a:cubicBezTo>
                    <a:pt x="121" y="76"/>
                    <a:pt x="113" y="73"/>
                    <a:pt x="102" y="74"/>
                  </a:cubicBezTo>
                  <a:cubicBezTo>
                    <a:pt x="75" y="41"/>
                    <a:pt x="75" y="41"/>
                    <a:pt x="75" y="41"/>
                  </a:cubicBezTo>
                  <a:cubicBezTo>
                    <a:pt x="83" y="30"/>
                    <a:pt x="85" y="19"/>
                    <a:pt x="80" y="12"/>
                  </a:cubicBezTo>
                  <a:cubicBezTo>
                    <a:pt x="73" y="0"/>
                    <a:pt x="50" y="1"/>
                    <a:pt x="30" y="14"/>
                  </a:cubicBezTo>
                  <a:cubicBezTo>
                    <a:pt x="10" y="27"/>
                    <a:pt x="0" y="47"/>
                    <a:pt x="7" y="5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79">
              <a:extLst>
                <a:ext uri="{FF2B5EF4-FFF2-40B4-BE49-F238E27FC236}">
                  <a16:creationId xmlns:a16="http://schemas.microsoft.com/office/drawing/2014/main" id="{EA4A3D7E-3DB6-49F7-87C0-B1288266C90A}"/>
                </a:ext>
              </a:extLst>
            </p:cNvPr>
            <p:cNvSpPr>
              <a:spLocks/>
            </p:cNvSpPr>
            <p:nvPr/>
          </p:nvSpPr>
          <p:spPr bwMode="auto">
            <a:xfrm>
              <a:off x="13955713" y="8691563"/>
              <a:ext cx="195263" cy="211138"/>
            </a:xfrm>
            <a:custGeom>
              <a:avLst/>
              <a:gdLst>
                <a:gd name="T0" fmla="*/ 0 w 140"/>
                <a:gd name="T1" fmla="*/ 45 h 151"/>
                <a:gd name="T2" fmla="*/ 32 w 140"/>
                <a:gd name="T3" fmla="*/ 80 h 151"/>
                <a:gd name="T4" fmla="*/ 28 w 140"/>
                <a:gd name="T5" fmla="*/ 96 h 151"/>
                <a:gd name="T6" fmla="*/ 48 w 140"/>
                <a:gd name="T7" fmla="*/ 98 h 151"/>
                <a:gd name="T8" fmla="*/ 68 w 140"/>
                <a:gd name="T9" fmla="*/ 119 h 151"/>
                <a:gd name="T10" fmla="*/ 57 w 140"/>
                <a:gd name="T11" fmla="*/ 143 h 151"/>
                <a:gd name="T12" fmla="*/ 105 w 140"/>
                <a:gd name="T13" fmla="*/ 132 h 151"/>
                <a:gd name="T14" fmla="*/ 135 w 140"/>
                <a:gd name="T15" fmla="*/ 93 h 151"/>
                <a:gd name="T16" fmla="*/ 109 w 140"/>
                <a:gd name="T17" fmla="*/ 93 h 151"/>
                <a:gd name="T18" fmla="*/ 98 w 140"/>
                <a:gd name="T19" fmla="*/ 66 h 151"/>
                <a:gd name="T20" fmla="*/ 105 w 140"/>
                <a:gd name="T21" fmla="*/ 47 h 151"/>
                <a:gd name="T22" fmla="*/ 88 w 140"/>
                <a:gd name="T23" fmla="*/ 44 h 151"/>
                <a:gd name="T24" fmla="*/ 70 w 140"/>
                <a:gd name="T25" fmla="*/ 0 h 151"/>
                <a:gd name="T26" fmla="*/ 0 w 140"/>
                <a:gd name="T27" fmla="*/ 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51">
                  <a:moveTo>
                    <a:pt x="0" y="45"/>
                  </a:moveTo>
                  <a:cubicBezTo>
                    <a:pt x="32" y="80"/>
                    <a:pt x="32" y="80"/>
                    <a:pt x="32" y="80"/>
                  </a:cubicBezTo>
                  <a:cubicBezTo>
                    <a:pt x="27" y="87"/>
                    <a:pt x="25" y="93"/>
                    <a:pt x="28" y="96"/>
                  </a:cubicBezTo>
                  <a:cubicBezTo>
                    <a:pt x="30" y="101"/>
                    <a:pt x="38" y="101"/>
                    <a:pt x="48" y="98"/>
                  </a:cubicBezTo>
                  <a:cubicBezTo>
                    <a:pt x="68" y="119"/>
                    <a:pt x="68" y="119"/>
                    <a:pt x="68" y="119"/>
                  </a:cubicBezTo>
                  <a:cubicBezTo>
                    <a:pt x="59" y="129"/>
                    <a:pt x="54" y="138"/>
                    <a:pt x="57" y="143"/>
                  </a:cubicBezTo>
                  <a:cubicBezTo>
                    <a:pt x="62" y="151"/>
                    <a:pt x="84" y="146"/>
                    <a:pt x="105" y="132"/>
                  </a:cubicBezTo>
                  <a:cubicBezTo>
                    <a:pt x="127" y="118"/>
                    <a:pt x="140" y="101"/>
                    <a:pt x="135" y="93"/>
                  </a:cubicBezTo>
                  <a:cubicBezTo>
                    <a:pt x="132" y="88"/>
                    <a:pt x="122" y="88"/>
                    <a:pt x="109" y="93"/>
                  </a:cubicBezTo>
                  <a:cubicBezTo>
                    <a:pt x="98" y="66"/>
                    <a:pt x="98" y="66"/>
                    <a:pt x="98" y="66"/>
                  </a:cubicBezTo>
                  <a:cubicBezTo>
                    <a:pt x="105" y="58"/>
                    <a:pt x="108" y="51"/>
                    <a:pt x="105" y="47"/>
                  </a:cubicBezTo>
                  <a:cubicBezTo>
                    <a:pt x="102" y="43"/>
                    <a:pt x="96" y="42"/>
                    <a:pt x="88" y="44"/>
                  </a:cubicBezTo>
                  <a:cubicBezTo>
                    <a:pt x="70" y="0"/>
                    <a:pt x="70" y="0"/>
                    <a:pt x="70" y="0"/>
                  </a:cubicBezTo>
                  <a:lnTo>
                    <a:pt x="0" y="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80">
              <a:extLst>
                <a:ext uri="{FF2B5EF4-FFF2-40B4-BE49-F238E27FC236}">
                  <a16:creationId xmlns:a16="http://schemas.microsoft.com/office/drawing/2014/main" id="{AA6129F1-E4B7-49FD-B266-9C48F855CD40}"/>
                </a:ext>
              </a:extLst>
            </p:cNvPr>
            <p:cNvSpPr>
              <a:spLocks/>
            </p:cNvSpPr>
            <p:nvPr/>
          </p:nvSpPr>
          <p:spPr bwMode="auto">
            <a:xfrm>
              <a:off x="13835063" y="7905750"/>
              <a:ext cx="133350" cy="165100"/>
            </a:xfrm>
            <a:custGeom>
              <a:avLst/>
              <a:gdLst>
                <a:gd name="T0" fmla="*/ 17 w 95"/>
                <a:gd name="T1" fmla="*/ 10 h 119"/>
                <a:gd name="T2" fmla="*/ 32 w 95"/>
                <a:gd name="T3" fmla="*/ 26 h 119"/>
                <a:gd name="T4" fmla="*/ 23 w 95"/>
                <a:gd name="T5" fmla="*/ 48 h 119"/>
                <a:gd name="T6" fmla="*/ 7 w 95"/>
                <a:gd name="T7" fmla="*/ 56 h 119"/>
                <a:gd name="T8" fmla="*/ 15 w 95"/>
                <a:gd name="T9" fmla="*/ 67 h 119"/>
                <a:gd name="T10" fmla="*/ 0 w 95"/>
                <a:gd name="T11" fmla="*/ 104 h 119"/>
                <a:gd name="T12" fmla="*/ 69 w 95"/>
                <a:gd name="T13" fmla="*/ 119 h 119"/>
                <a:gd name="T14" fmla="*/ 71 w 95"/>
                <a:gd name="T15" fmla="*/ 79 h 119"/>
                <a:gd name="T16" fmla="*/ 83 w 95"/>
                <a:gd name="T17" fmla="*/ 72 h 119"/>
                <a:gd name="T18" fmla="*/ 72 w 95"/>
                <a:gd name="T19" fmla="*/ 59 h 119"/>
                <a:gd name="T20" fmla="*/ 73 w 95"/>
                <a:gd name="T21" fmla="*/ 34 h 119"/>
                <a:gd name="T22" fmla="*/ 93 w 95"/>
                <a:gd name="T23" fmla="*/ 27 h 119"/>
                <a:gd name="T24" fmla="*/ 58 w 95"/>
                <a:gd name="T25" fmla="*/ 4 h 119"/>
                <a:gd name="T26" fmla="*/ 17 w 95"/>
                <a:gd name="T27" fmla="*/ 1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19">
                  <a:moveTo>
                    <a:pt x="17" y="10"/>
                  </a:moveTo>
                  <a:cubicBezTo>
                    <a:pt x="16" y="15"/>
                    <a:pt x="22" y="21"/>
                    <a:pt x="32" y="26"/>
                  </a:cubicBezTo>
                  <a:cubicBezTo>
                    <a:pt x="23" y="48"/>
                    <a:pt x="23" y="48"/>
                    <a:pt x="23" y="48"/>
                  </a:cubicBezTo>
                  <a:cubicBezTo>
                    <a:pt x="14" y="49"/>
                    <a:pt x="8" y="52"/>
                    <a:pt x="7" y="56"/>
                  </a:cubicBezTo>
                  <a:cubicBezTo>
                    <a:pt x="6" y="59"/>
                    <a:pt x="10" y="64"/>
                    <a:pt x="15" y="67"/>
                  </a:cubicBezTo>
                  <a:cubicBezTo>
                    <a:pt x="0" y="104"/>
                    <a:pt x="0" y="104"/>
                    <a:pt x="0" y="104"/>
                  </a:cubicBezTo>
                  <a:cubicBezTo>
                    <a:pt x="69" y="119"/>
                    <a:pt x="69" y="119"/>
                    <a:pt x="69" y="119"/>
                  </a:cubicBezTo>
                  <a:cubicBezTo>
                    <a:pt x="71" y="79"/>
                    <a:pt x="71" y="79"/>
                    <a:pt x="71" y="79"/>
                  </a:cubicBezTo>
                  <a:cubicBezTo>
                    <a:pt x="78" y="78"/>
                    <a:pt x="82" y="76"/>
                    <a:pt x="83" y="72"/>
                  </a:cubicBezTo>
                  <a:cubicBezTo>
                    <a:pt x="84" y="68"/>
                    <a:pt x="79" y="63"/>
                    <a:pt x="72" y="59"/>
                  </a:cubicBezTo>
                  <a:cubicBezTo>
                    <a:pt x="73" y="34"/>
                    <a:pt x="73" y="34"/>
                    <a:pt x="73" y="34"/>
                  </a:cubicBezTo>
                  <a:cubicBezTo>
                    <a:pt x="84" y="34"/>
                    <a:pt x="92" y="32"/>
                    <a:pt x="93" y="27"/>
                  </a:cubicBezTo>
                  <a:cubicBezTo>
                    <a:pt x="95" y="19"/>
                    <a:pt x="79" y="9"/>
                    <a:pt x="58" y="4"/>
                  </a:cubicBezTo>
                  <a:cubicBezTo>
                    <a:pt x="37" y="0"/>
                    <a:pt x="19" y="2"/>
                    <a:pt x="17" y="1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81">
              <a:extLst>
                <a:ext uri="{FF2B5EF4-FFF2-40B4-BE49-F238E27FC236}">
                  <a16:creationId xmlns:a16="http://schemas.microsoft.com/office/drawing/2014/main" id="{57719B00-463B-44F8-B3BA-F8A7678C6D21}"/>
                </a:ext>
              </a:extLst>
            </p:cNvPr>
            <p:cNvSpPr>
              <a:spLocks/>
            </p:cNvSpPr>
            <p:nvPr/>
          </p:nvSpPr>
          <p:spPr bwMode="auto">
            <a:xfrm>
              <a:off x="13650913" y="8763000"/>
              <a:ext cx="125413" cy="158750"/>
            </a:xfrm>
            <a:custGeom>
              <a:avLst/>
              <a:gdLst>
                <a:gd name="T0" fmla="*/ 24 w 90"/>
                <a:gd name="T1" fmla="*/ 0 h 114"/>
                <a:gd name="T2" fmla="*/ 22 w 90"/>
                <a:gd name="T3" fmla="*/ 38 h 114"/>
                <a:gd name="T4" fmla="*/ 11 w 90"/>
                <a:gd name="T5" fmla="*/ 45 h 114"/>
                <a:gd name="T6" fmla="*/ 22 w 90"/>
                <a:gd name="T7" fmla="*/ 58 h 114"/>
                <a:gd name="T8" fmla="*/ 21 w 90"/>
                <a:gd name="T9" fmla="*/ 81 h 114"/>
                <a:gd name="T10" fmla="*/ 1 w 90"/>
                <a:gd name="T11" fmla="*/ 88 h 114"/>
                <a:gd name="T12" fmla="*/ 35 w 90"/>
                <a:gd name="T13" fmla="*/ 109 h 114"/>
                <a:gd name="T14" fmla="*/ 74 w 90"/>
                <a:gd name="T15" fmla="*/ 104 h 114"/>
                <a:gd name="T16" fmla="*/ 59 w 90"/>
                <a:gd name="T17" fmla="*/ 89 h 114"/>
                <a:gd name="T18" fmla="*/ 68 w 90"/>
                <a:gd name="T19" fmla="*/ 68 h 114"/>
                <a:gd name="T20" fmla="*/ 83 w 90"/>
                <a:gd name="T21" fmla="*/ 60 h 114"/>
                <a:gd name="T22" fmla="*/ 75 w 90"/>
                <a:gd name="T23" fmla="*/ 50 h 114"/>
                <a:gd name="T24" fmla="*/ 90 w 90"/>
                <a:gd name="T25" fmla="*/ 14 h 114"/>
                <a:gd name="T26" fmla="*/ 24 w 90"/>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14">
                  <a:moveTo>
                    <a:pt x="24" y="0"/>
                  </a:moveTo>
                  <a:cubicBezTo>
                    <a:pt x="22" y="38"/>
                    <a:pt x="22" y="38"/>
                    <a:pt x="22" y="38"/>
                  </a:cubicBezTo>
                  <a:cubicBezTo>
                    <a:pt x="16" y="39"/>
                    <a:pt x="12" y="41"/>
                    <a:pt x="11" y="45"/>
                  </a:cubicBezTo>
                  <a:cubicBezTo>
                    <a:pt x="10" y="49"/>
                    <a:pt x="14" y="54"/>
                    <a:pt x="22" y="58"/>
                  </a:cubicBezTo>
                  <a:cubicBezTo>
                    <a:pt x="21" y="81"/>
                    <a:pt x="21" y="81"/>
                    <a:pt x="21" y="81"/>
                  </a:cubicBezTo>
                  <a:cubicBezTo>
                    <a:pt x="10" y="81"/>
                    <a:pt x="2" y="83"/>
                    <a:pt x="1" y="88"/>
                  </a:cubicBezTo>
                  <a:cubicBezTo>
                    <a:pt x="0" y="95"/>
                    <a:pt x="15" y="105"/>
                    <a:pt x="35" y="109"/>
                  </a:cubicBezTo>
                  <a:cubicBezTo>
                    <a:pt x="55" y="114"/>
                    <a:pt x="72" y="111"/>
                    <a:pt x="74" y="104"/>
                  </a:cubicBezTo>
                  <a:cubicBezTo>
                    <a:pt x="75" y="99"/>
                    <a:pt x="69" y="94"/>
                    <a:pt x="59" y="89"/>
                  </a:cubicBezTo>
                  <a:cubicBezTo>
                    <a:pt x="68" y="68"/>
                    <a:pt x="68" y="68"/>
                    <a:pt x="68" y="68"/>
                  </a:cubicBezTo>
                  <a:cubicBezTo>
                    <a:pt x="76" y="67"/>
                    <a:pt x="82" y="64"/>
                    <a:pt x="83" y="60"/>
                  </a:cubicBezTo>
                  <a:cubicBezTo>
                    <a:pt x="84" y="57"/>
                    <a:pt x="81" y="53"/>
                    <a:pt x="75" y="50"/>
                  </a:cubicBezTo>
                  <a:cubicBezTo>
                    <a:pt x="90" y="14"/>
                    <a:pt x="90" y="14"/>
                    <a:pt x="90" y="14"/>
                  </a:cubicBezTo>
                  <a:lnTo>
                    <a:pt x="24"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82">
              <a:extLst>
                <a:ext uri="{FF2B5EF4-FFF2-40B4-BE49-F238E27FC236}">
                  <a16:creationId xmlns:a16="http://schemas.microsoft.com/office/drawing/2014/main" id="{1C9D6F0F-3E35-4A75-9EA7-F112465BD52C}"/>
                </a:ext>
              </a:extLst>
            </p:cNvPr>
            <p:cNvSpPr>
              <a:spLocks/>
            </p:cNvSpPr>
            <p:nvPr/>
          </p:nvSpPr>
          <p:spPr bwMode="auto">
            <a:xfrm>
              <a:off x="13249275" y="8543925"/>
              <a:ext cx="295275" cy="276225"/>
            </a:xfrm>
            <a:custGeom>
              <a:avLst/>
              <a:gdLst>
                <a:gd name="T0" fmla="*/ 74 w 212"/>
                <a:gd name="T1" fmla="*/ 69 h 198"/>
                <a:gd name="T2" fmla="*/ 44 w 212"/>
                <a:gd name="T3" fmla="*/ 97 h 198"/>
                <a:gd name="T4" fmla="*/ 11 w 212"/>
                <a:gd name="T5" fmla="*/ 82 h 198"/>
                <a:gd name="T6" fmla="*/ 26 w 212"/>
                <a:gd name="T7" fmla="*/ 149 h 198"/>
                <a:gd name="T8" fmla="*/ 81 w 212"/>
                <a:gd name="T9" fmla="*/ 191 h 198"/>
                <a:gd name="T10" fmla="*/ 81 w 212"/>
                <a:gd name="T11" fmla="*/ 155 h 198"/>
                <a:gd name="T12" fmla="*/ 119 w 212"/>
                <a:gd name="T13" fmla="*/ 139 h 198"/>
                <a:gd name="T14" fmla="*/ 146 w 212"/>
                <a:gd name="T15" fmla="*/ 149 h 198"/>
                <a:gd name="T16" fmla="*/ 151 w 212"/>
                <a:gd name="T17" fmla="*/ 126 h 198"/>
                <a:gd name="T18" fmla="*/ 212 w 212"/>
                <a:gd name="T19" fmla="*/ 100 h 198"/>
                <a:gd name="T20" fmla="*/ 148 w 212"/>
                <a:gd name="T21" fmla="*/ 0 h 198"/>
                <a:gd name="T22" fmla="*/ 99 w 212"/>
                <a:gd name="T23" fmla="*/ 46 h 198"/>
                <a:gd name="T24" fmla="*/ 77 w 212"/>
                <a:gd name="T25" fmla="*/ 40 h 198"/>
                <a:gd name="T26" fmla="*/ 74 w 212"/>
                <a:gd name="T27" fmla="*/ 6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198">
                  <a:moveTo>
                    <a:pt x="74" y="69"/>
                  </a:moveTo>
                  <a:cubicBezTo>
                    <a:pt x="44" y="97"/>
                    <a:pt x="44" y="97"/>
                    <a:pt x="44" y="97"/>
                  </a:cubicBezTo>
                  <a:cubicBezTo>
                    <a:pt x="31" y="83"/>
                    <a:pt x="18" y="77"/>
                    <a:pt x="11" y="82"/>
                  </a:cubicBezTo>
                  <a:cubicBezTo>
                    <a:pt x="0" y="89"/>
                    <a:pt x="6" y="119"/>
                    <a:pt x="26" y="149"/>
                  </a:cubicBezTo>
                  <a:cubicBezTo>
                    <a:pt x="45" y="180"/>
                    <a:pt x="70" y="198"/>
                    <a:pt x="81" y="191"/>
                  </a:cubicBezTo>
                  <a:cubicBezTo>
                    <a:pt x="88" y="187"/>
                    <a:pt x="88" y="172"/>
                    <a:pt x="81" y="155"/>
                  </a:cubicBezTo>
                  <a:cubicBezTo>
                    <a:pt x="119" y="139"/>
                    <a:pt x="119" y="139"/>
                    <a:pt x="119" y="139"/>
                  </a:cubicBezTo>
                  <a:cubicBezTo>
                    <a:pt x="130" y="149"/>
                    <a:pt x="140" y="153"/>
                    <a:pt x="146" y="149"/>
                  </a:cubicBezTo>
                  <a:cubicBezTo>
                    <a:pt x="152" y="145"/>
                    <a:pt x="153" y="137"/>
                    <a:pt x="151" y="126"/>
                  </a:cubicBezTo>
                  <a:cubicBezTo>
                    <a:pt x="212" y="100"/>
                    <a:pt x="212" y="100"/>
                    <a:pt x="212" y="100"/>
                  </a:cubicBezTo>
                  <a:cubicBezTo>
                    <a:pt x="148" y="0"/>
                    <a:pt x="148" y="0"/>
                    <a:pt x="148" y="0"/>
                  </a:cubicBezTo>
                  <a:cubicBezTo>
                    <a:pt x="99" y="46"/>
                    <a:pt x="99" y="46"/>
                    <a:pt x="99" y="46"/>
                  </a:cubicBezTo>
                  <a:cubicBezTo>
                    <a:pt x="90" y="39"/>
                    <a:pt x="82" y="37"/>
                    <a:pt x="77" y="40"/>
                  </a:cubicBezTo>
                  <a:cubicBezTo>
                    <a:pt x="70" y="44"/>
                    <a:pt x="70" y="55"/>
                    <a:pt x="74" y="6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83">
              <a:extLst>
                <a:ext uri="{FF2B5EF4-FFF2-40B4-BE49-F238E27FC236}">
                  <a16:creationId xmlns:a16="http://schemas.microsoft.com/office/drawing/2014/main" id="{729037BD-53A9-4782-B3C9-F8E0651A8664}"/>
                </a:ext>
              </a:extLst>
            </p:cNvPr>
            <p:cNvSpPr>
              <a:spLocks/>
            </p:cNvSpPr>
            <p:nvPr/>
          </p:nvSpPr>
          <p:spPr bwMode="auto">
            <a:xfrm>
              <a:off x="13550900" y="8248650"/>
              <a:ext cx="271463" cy="271463"/>
            </a:xfrm>
            <a:custGeom>
              <a:avLst/>
              <a:gdLst>
                <a:gd name="T0" fmla="*/ 168 w 194"/>
                <a:gd name="T1" fmla="*/ 51 h 195"/>
                <a:gd name="T2" fmla="*/ 143 w 194"/>
                <a:gd name="T3" fmla="*/ 169 h 195"/>
                <a:gd name="T4" fmla="*/ 25 w 194"/>
                <a:gd name="T5" fmla="*/ 143 h 195"/>
                <a:gd name="T6" fmla="*/ 51 w 194"/>
                <a:gd name="T7" fmla="*/ 26 h 195"/>
                <a:gd name="T8" fmla="*/ 168 w 194"/>
                <a:gd name="T9" fmla="*/ 51 h 195"/>
              </a:gdLst>
              <a:ahLst/>
              <a:cxnLst>
                <a:cxn ang="0">
                  <a:pos x="T0" y="T1"/>
                </a:cxn>
                <a:cxn ang="0">
                  <a:pos x="T2" y="T3"/>
                </a:cxn>
                <a:cxn ang="0">
                  <a:pos x="T4" y="T5"/>
                </a:cxn>
                <a:cxn ang="0">
                  <a:pos x="T6" y="T7"/>
                </a:cxn>
                <a:cxn ang="0">
                  <a:pos x="T8" y="T9"/>
                </a:cxn>
              </a:cxnLst>
              <a:rect l="0" t="0" r="r" b="b"/>
              <a:pathLst>
                <a:path w="194" h="195">
                  <a:moveTo>
                    <a:pt x="168" y="51"/>
                  </a:moveTo>
                  <a:cubicBezTo>
                    <a:pt x="194" y="91"/>
                    <a:pt x="182" y="144"/>
                    <a:pt x="143" y="169"/>
                  </a:cubicBezTo>
                  <a:cubicBezTo>
                    <a:pt x="103" y="195"/>
                    <a:pt x="51" y="183"/>
                    <a:pt x="25" y="143"/>
                  </a:cubicBezTo>
                  <a:cubicBezTo>
                    <a:pt x="0" y="104"/>
                    <a:pt x="11" y="51"/>
                    <a:pt x="51" y="26"/>
                  </a:cubicBezTo>
                  <a:cubicBezTo>
                    <a:pt x="90" y="0"/>
                    <a:pt x="143" y="12"/>
                    <a:pt x="168" y="5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84">
              <a:extLst>
                <a:ext uri="{FF2B5EF4-FFF2-40B4-BE49-F238E27FC236}">
                  <a16:creationId xmlns:a16="http://schemas.microsoft.com/office/drawing/2014/main" id="{A5D838C4-D5EE-4853-8657-E55466510FB6}"/>
                </a:ext>
              </a:extLst>
            </p:cNvPr>
            <p:cNvSpPr>
              <a:spLocks/>
            </p:cNvSpPr>
            <p:nvPr/>
          </p:nvSpPr>
          <p:spPr bwMode="auto">
            <a:xfrm>
              <a:off x="13911263" y="8270875"/>
              <a:ext cx="200025" cy="201613"/>
            </a:xfrm>
            <a:custGeom>
              <a:avLst/>
              <a:gdLst>
                <a:gd name="T0" fmla="*/ 125 w 144"/>
                <a:gd name="T1" fmla="*/ 38 h 144"/>
                <a:gd name="T2" fmla="*/ 106 w 144"/>
                <a:gd name="T3" fmla="*/ 125 h 144"/>
                <a:gd name="T4" fmla="*/ 19 w 144"/>
                <a:gd name="T5" fmla="*/ 106 h 144"/>
                <a:gd name="T6" fmla="*/ 38 w 144"/>
                <a:gd name="T7" fmla="*/ 19 h 144"/>
                <a:gd name="T8" fmla="*/ 125 w 144"/>
                <a:gd name="T9" fmla="*/ 38 h 144"/>
              </a:gdLst>
              <a:ahLst/>
              <a:cxnLst>
                <a:cxn ang="0">
                  <a:pos x="T0" y="T1"/>
                </a:cxn>
                <a:cxn ang="0">
                  <a:pos x="T2" y="T3"/>
                </a:cxn>
                <a:cxn ang="0">
                  <a:pos x="T4" y="T5"/>
                </a:cxn>
                <a:cxn ang="0">
                  <a:pos x="T6" y="T7"/>
                </a:cxn>
                <a:cxn ang="0">
                  <a:pos x="T8" y="T9"/>
                </a:cxn>
              </a:cxnLst>
              <a:rect l="0" t="0" r="r" b="b"/>
              <a:pathLst>
                <a:path w="144" h="144">
                  <a:moveTo>
                    <a:pt x="125" y="38"/>
                  </a:moveTo>
                  <a:cubicBezTo>
                    <a:pt x="144" y="67"/>
                    <a:pt x="135" y="106"/>
                    <a:pt x="106" y="125"/>
                  </a:cubicBezTo>
                  <a:cubicBezTo>
                    <a:pt x="77" y="144"/>
                    <a:pt x="38" y="135"/>
                    <a:pt x="19" y="106"/>
                  </a:cubicBezTo>
                  <a:cubicBezTo>
                    <a:pt x="0" y="77"/>
                    <a:pt x="9" y="38"/>
                    <a:pt x="38" y="19"/>
                  </a:cubicBezTo>
                  <a:cubicBezTo>
                    <a:pt x="67" y="0"/>
                    <a:pt x="106" y="9"/>
                    <a:pt x="125"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85">
              <a:extLst>
                <a:ext uri="{FF2B5EF4-FFF2-40B4-BE49-F238E27FC236}">
                  <a16:creationId xmlns:a16="http://schemas.microsoft.com/office/drawing/2014/main" id="{41F92458-6D49-4A21-A87F-698C1FEE656E}"/>
                </a:ext>
              </a:extLst>
            </p:cNvPr>
            <p:cNvSpPr>
              <a:spLocks/>
            </p:cNvSpPr>
            <p:nvPr/>
          </p:nvSpPr>
          <p:spPr bwMode="auto">
            <a:xfrm>
              <a:off x="13749338" y="8593138"/>
              <a:ext cx="101600" cy="101600"/>
            </a:xfrm>
            <a:custGeom>
              <a:avLst/>
              <a:gdLst>
                <a:gd name="T0" fmla="*/ 63 w 73"/>
                <a:gd name="T1" fmla="*/ 19 h 73"/>
                <a:gd name="T2" fmla="*/ 54 w 73"/>
                <a:gd name="T3" fmla="*/ 63 h 73"/>
                <a:gd name="T4" fmla="*/ 9 w 73"/>
                <a:gd name="T5" fmla="*/ 53 h 73"/>
                <a:gd name="T6" fmla="*/ 19 w 73"/>
                <a:gd name="T7" fmla="*/ 9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8" y="53"/>
                    <a:pt x="54" y="63"/>
                  </a:cubicBezTo>
                  <a:cubicBezTo>
                    <a:pt x="39" y="73"/>
                    <a:pt x="19" y="68"/>
                    <a:pt x="9" y="53"/>
                  </a:cubicBezTo>
                  <a:cubicBezTo>
                    <a:pt x="0" y="39"/>
                    <a:pt x="4" y="19"/>
                    <a:pt x="19" y="9"/>
                  </a:cubicBezTo>
                  <a:cubicBezTo>
                    <a:pt x="34" y="0"/>
                    <a:pt x="54" y="4"/>
                    <a:pt x="63" y="1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86">
              <a:extLst>
                <a:ext uri="{FF2B5EF4-FFF2-40B4-BE49-F238E27FC236}">
                  <a16:creationId xmlns:a16="http://schemas.microsoft.com/office/drawing/2014/main" id="{7BC32440-37DD-4598-9705-FE48FC021A0E}"/>
                </a:ext>
              </a:extLst>
            </p:cNvPr>
            <p:cNvSpPr>
              <a:spLocks/>
            </p:cNvSpPr>
            <p:nvPr/>
          </p:nvSpPr>
          <p:spPr bwMode="auto">
            <a:xfrm>
              <a:off x="14143038" y="8448675"/>
              <a:ext cx="68263" cy="149225"/>
            </a:xfrm>
            <a:custGeom>
              <a:avLst/>
              <a:gdLst>
                <a:gd name="T0" fmla="*/ 49 w 49"/>
                <a:gd name="T1" fmla="*/ 0 h 108"/>
                <a:gd name="T2" fmla="*/ 19 w 49"/>
                <a:gd name="T3" fmla="*/ 108 h 108"/>
                <a:gd name="T4" fmla="*/ 0 w 49"/>
                <a:gd name="T5" fmla="*/ 84 h 108"/>
                <a:gd name="T6" fmla="*/ 19 w 49"/>
                <a:gd name="T7" fmla="*/ 4 h 108"/>
                <a:gd name="T8" fmla="*/ 49 w 49"/>
                <a:gd name="T9" fmla="*/ 0 h 108"/>
              </a:gdLst>
              <a:ahLst/>
              <a:cxnLst>
                <a:cxn ang="0">
                  <a:pos x="T0" y="T1"/>
                </a:cxn>
                <a:cxn ang="0">
                  <a:pos x="T2" y="T3"/>
                </a:cxn>
                <a:cxn ang="0">
                  <a:pos x="T4" y="T5"/>
                </a:cxn>
                <a:cxn ang="0">
                  <a:pos x="T6" y="T7"/>
                </a:cxn>
                <a:cxn ang="0">
                  <a:pos x="T8" y="T9"/>
                </a:cxn>
              </a:cxnLst>
              <a:rect l="0" t="0" r="r" b="b"/>
              <a:pathLst>
                <a:path w="49" h="108">
                  <a:moveTo>
                    <a:pt x="49" y="0"/>
                  </a:moveTo>
                  <a:cubicBezTo>
                    <a:pt x="46" y="38"/>
                    <a:pt x="36" y="74"/>
                    <a:pt x="19" y="108"/>
                  </a:cubicBezTo>
                  <a:cubicBezTo>
                    <a:pt x="0" y="84"/>
                    <a:pt x="0" y="84"/>
                    <a:pt x="0" y="84"/>
                  </a:cubicBezTo>
                  <a:cubicBezTo>
                    <a:pt x="19" y="4"/>
                    <a:pt x="19" y="4"/>
                    <a:pt x="19" y="4"/>
                  </a:cubicBezTo>
                  <a:lnTo>
                    <a:pt x="49"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87">
              <a:extLst>
                <a:ext uri="{FF2B5EF4-FFF2-40B4-BE49-F238E27FC236}">
                  <a16:creationId xmlns:a16="http://schemas.microsoft.com/office/drawing/2014/main" id="{6A9C7118-FD05-4B0B-93A7-8F25605AE128}"/>
                </a:ext>
              </a:extLst>
            </p:cNvPr>
            <p:cNvSpPr>
              <a:spLocks/>
            </p:cNvSpPr>
            <p:nvPr/>
          </p:nvSpPr>
          <p:spPr bwMode="auto">
            <a:xfrm>
              <a:off x="14143038" y="8455025"/>
              <a:ext cx="311150" cy="177800"/>
            </a:xfrm>
            <a:custGeom>
              <a:avLst/>
              <a:gdLst>
                <a:gd name="T0" fmla="*/ 17 w 223"/>
                <a:gd name="T1" fmla="*/ 0 h 128"/>
                <a:gd name="T2" fmla="*/ 0 w 223"/>
                <a:gd name="T3" fmla="*/ 79 h 128"/>
                <a:gd name="T4" fmla="*/ 79 w 223"/>
                <a:gd name="T5" fmla="*/ 87 h 128"/>
                <a:gd name="T6" fmla="*/ 93 w 223"/>
                <a:gd name="T7" fmla="*/ 99 h 128"/>
                <a:gd name="T8" fmla="*/ 114 w 223"/>
                <a:gd name="T9" fmla="*/ 91 h 128"/>
                <a:gd name="T10" fmla="*/ 162 w 223"/>
                <a:gd name="T11" fmla="*/ 97 h 128"/>
                <a:gd name="T12" fmla="*/ 180 w 223"/>
                <a:gd name="T13" fmla="*/ 125 h 128"/>
                <a:gd name="T14" fmla="*/ 217 w 223"/>
                <a:gd name="T15" fmla="*/ 85 h 128"/>
                <a:gd name="T16" fmla="*/ 200 w 223"/>
                <a:gd name="T17" fmla="*/ 33 h 128"/>
                <a:gd name="T18" fmla="*/ 172 w 223"/>
                <a:gd name="T19" fmla="*/ 51 h 128"/>
                <a:gd name="T20" fmla="*/ 126 w 223"/>
                <a:gd name="T21" fmla="*/ 36 h 128"/>
                <a:gd name="T22" fmla="*/ 110 w 223"/>
                <a:gd name="T23" fmla="*/ 20 h 128"/>
                <a:gd name="T24" fmla="*/ 93 w 223"/>
                <a:gd name="T25" fmla="*/ 25 h 128"/>
                <a:gd name="T26" fmla="*/ 17 w 223"/>
                <a:gd name="T2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28">
                  <a:moveTo>
                    <a:pt x="17" y="0"/>
                  </a:moveTo>
                  <a:cubicBezTo>
                    <a:pt x="0" y="79"/>
                    <a:pt x="0" y="79"/>
                    <a:pt x="0" y="79"/>
                  </a:cubicBezTo>
                  <a:cubicBezTo>
                    <a:pt x="79" y="87"/>
                    <a:pt x="79" y="87"/>
                    <a:pt x="79" y="87"/>
                  </a:cubicBezTo>
                  <a:cubicBezTo>
                    <a:pt x="82" y="93"/>
                    <a:pt x="87" y="97"/>
                    <a:pt x="93" y="99"/>
                  </a:cubicBezTo>
                  <a:cubicBezTo>
                    <a:pt x="100" y="100"/>
                    <a:pt x="108" y="97"/>
                    <a:pt x="114" y="91"/>
                  </a:cubicBezTo>
                  <a:cubicBezTo>
                    <a:pt x="162" y="97"/>
                    <a:pt x="162" y="97"/>
                    <a:pt x="162" y="97"/>
                  </a:cubicBezTo>
                  <a:cubicBezTo>
                    <a:pt x="164" y="111"/>
                    <a:pt x="170" y="122"/>
                    <a:pt x="180" y="125"/>
                  </a:cubicBezTo>
                  <a:cubicBezTo>
                    <a:pt x="195" y="128"/>
                    <a:pt x="212" y="110"/>
                    <a:pt x="217" y="85"/>
                  </a:cubicBezTo>
                  <a:cubicBezTo>
                    <a:pt x="223" y="59"/>
                    <a:pt x="215" y="36"/>
                    <a:pt x="200" y="33"/>
                  </a:cubicBezTo>
                  <a:cubicBezTo>
                    <a:pt x="190" y="31"/>
                    <a:pt x="180" y="38"/>
                    <a:pt x="172" y="51"/>
                  </a:cubicBezTo>
                  <a:cubicBezTo>
                    <a:pt x="126" y="36"/>
                    <a:pt x="126" y="36"/>
                    <a:pt x="126" y="36"/>
                  </a:cubicBezTo>
                  <a:cubicBezTo>
                    <a:pt x="123" y="28"/>
                    <a:pt x="117" y="22"/>
                    <a:pt x="110" y="20"/>
                  </a:cubicBezTo>
                  <a:cubicBezTo>
                    <a:pt x="104" y="19"/>
                    <a:pt x="98" y="21"/>
                    <a:pt x="93" y="25"/>
                  </a:cubicBezTo>
                  <a:lnTo>
                    <a:pt x="1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88">
              <a:extLst>
                <a:ext uri="{FF2B5EF4-FFF2-40B4-BE49-F238E27FC236}">
                  <a16:creationId xmlns:a16="http://schemas.microsoft.com/office/drawing/2014/main" id="{DD99A76A-83E3-4510-A469-B66FC19983CA}"/>
                </a:ext>
              </a:extLst>
            </p:cNvPr>
            <p:cNvSpPr>
              <a:spLocks/>
            </p:cNvSpPr>
            <p:nvPr/>
          </p:nvSpPr>
          <p:spPr bwMode="auto">
            <a:xfrm>
              <a:off x="13401675" y="7947025"/>
              <a:ext cx="787400" cy="458788"/>
            </a:xfrm>
            <a:custGeom>
              <a:avLst/>
              <a:gdLst>
                <a:gd name="T0" fmla="*/ 0 w 566"/>
                <a:gd name="T1" fmla="*/ 329 h 329"/>
                <a:gd name="T2" fmla="*/ 7 w 566"/>
                <a:gd name="T3" fmla="*/ 276 h 329"/>
                <a:gd name="T4" fmla="*/ 353 w 566"/>
                <a:gd name="T5" fmla="*/ 53 h 329"/>
                <a:gd name="T6" fmla="*/ 566 w 566"/>
                <a:gd name="T7" fmla="*/ 241 h 329"/>
                <a:gd name="T8" fmla="*/ 1 w 566"/>
                <a:gd name="T9" fmla="*/ 329 h 329"/>
                <a:gd name="T10" fmla="*/ 0 w 566"/>
                <a:gd name="T11" fmla="*/ 329 h 329"/>
              </a:gdLst>
              <a:ahLst/>
              <a:cxnLst>
                <a:cxn ang="0">
                  <a:pos x="T0" y="T1"/>
                </a:cxn>
                <a:cxn ang="0">
                  <a:pos x="T2" y="T3"/>
                </a:cxn>
                <a:cxn ang="0">
                  <a:pos x="T4" y="T5"/>
                </a:cxn>
                <a:cxn ang="0">
                  <a:pos x="T6" y="T7"/>
                </a:cxn>
                <a:cxn ang="0">
                  <a:pos x="T8" y="T9"/>
                </a:cxn>
                <a:cxn ang="0">
                  <a:pos x="T10" y="T11"/>
                </a:cxn>
              </a:cxnLst>
              <a:rect l="0" t="0" r="r" b="b"/>
              <a:pathLst>
                <a:path w="566" h="329">
                  <a:moveTo>
                    <a:pt x="0" y="329"/>
                  </a:moveTo>
                  <a:cubicBezTo>
                    <a:pt x="1" y="312"/>
                    <a:pt x="3" y="294"/>
                    <a:pt x="7" y="276"/>
                  </a:cubicBezTo>
                  <a:cubicBezTo>
                    <a:pt x="41" y="119"/>
                    <a:pt x="196" y="19"/>
                    <a:pt x="353" y="53"/>
                  </a:cubicBezTo>
                  <a:cubicBezTo>
                    <a:pt x="455" y="75"/>
                    <a:pt x="533" y="149"/>
                    <a:pt x="566" y="241"/>
                  </a:cubicBezTo>
                  <a:cubicBezTo>
                    <a:pt x="530" y="212"/>
                    <a:pt x="249" y="0"/>
                    <a:pt x="1" y="329"/>
                  </a:cubicBezTo>
                  <a:lnTo>
                    <a:pt x="0" y="329"/>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0" name="TextBox 119">
            <a:extLst>
              <a:ext uri="{FF2B5EF4-FFF2-40B4-BE49-F238E27FC236}">
                <a16:creationId xmlns:a16="http://schemas.microsoft.com/office/drawing/2014/main" id="{45C8F601-7E6F-4BC3-A7EA-73A1829A2641}"/>
              </a:ext>
            </a:extLst>
          </p:cNvPr>
          <p:cNvSpPr txBox="1"/>
          <p:nvPr/>
        </p:nvSpPr>
        <p:spPr>
          <a:xfrm>
            <a:off x="4361547" y="8036006"/>
            <a:ext cx="15664080" cy="2215991"/>
          </a:xfrm>
          <a:prstGeom prst="rect">
            <a:avLst/>
          </a:prstGeom>
          <a:noFill/>
        </p:spPr>
        <p:txBody>
          <a:bodyPr wrap="square" rtlCol="0">
            <a:spAutoFit/>
          </a:bodyPr>
          <a:lstStyle/>
          <a:p>
            <a:pPr algn="ctr"/>
            <a:r>
              <a:rPr lang="en-US" sz="138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sp>
        <p:nvSpPr>
          <p:cNvPr id="121" name="TextBox 120">
            <a:extLst>
              <a:ext uri="{FF2B5EF4-FFF2-40B4-BE49-F238E27FC236}">
                <a16:creationId xmlns:a16="http://schemas.microsoft.com/office/drawing/2014/main" id="{351DDC2D-B713-414F-89D1-8CFF42E5D91F}"/>
              </a:ext>
            </a:extLst>
          </p:cNvPr>
          <p:cNvSpPr txBox="1"/>
          <p:nvPr/>
        </p:nvSpPr>
        <p:spPr>
          <a:xfrm>
            <a:off x="2263326" y="13816505"/>
            <a:ext cx="3241229" cy="1107996"/>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Vaccine</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Sed euismod id risus quis scelerisque.</a:t>
            </a:r>
          </a:p>
        </p:txBody>
      </p:sp>
      <p:sp>
        <p:nvSpPr>
          <p:cNvPr id="122" name="TextBox 121">
            <a:extLst>
              <a:ext uri="{FF2B5EF4-FFF2-40B4-BE49-F238E27FC236}">
                <a16:creationId xmlns:a16="http://schemas.microsoft.com/office/drawing/2014/main" id="{BCD55C11-20C6-495B-9A65-0AEE55B4A0B4}"/>
              </a:ext>
            </a:extLst>
          </p:cNvPr>
          <p:cNvSpPr txBox="1"/>
          <p:nvPr/>
        </p:nvSpPr>
        <p:spPr>
          <a:xfrm>
            <a:off x="13800241" y="3999213"/>
            <a:ext cx="3241229" cy="892552"/>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Research</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123" name="TextBox 122">
            <a:extLst>
              <a:ext uri="{FF2B5EF4-FFF2-40B4-BE49-F238E27FC236}">
                <a16:creationId xmlns:a16="http://schemas.microsoft.com/office/drawing/2014/main" id="{386187F2-647E-4E4E-A597-EB17A40BEE21}"/>
              </a:ext>
            </a:extLst>
          </p:cNvPr>
          <p:cNvSpPr txBox="1"/>
          <p:nvPr/>
        </p:nvSpPr>
        <p:spPr>
          <a:xfrm>
            <a:off x="19750118" y="12431163"/>
            <a:ext cx="3241229" cy="892552"/>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Genetic Code</a:t>
            </a: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Tree>
    <p:extLst>
      <p:ext uri="{BB962C8B-B14F-4D97-AF65-F5344CB8AC3E}">
        <p14:creationId xmlns:p14="http://schemas.microsoft.com/office/powerpoint/2010/main" val="332636685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iterate type="wd">
                                        <p:tmPct val="150000"/>
                                      </p:iterate>
                                      <p:childTnLst>
                                        <p:set>
                                          <p:cBhvr>
                                            <p:cTn id="6" dur="1" fill="hold">
                                              <p:stCondLst>
                                                <p:cond delay="0"/>
                                              </p:stCondLst>
                                            </p:cTn>
                                            <p:tgtEl>
                                              <p:spTgt spid="120">
                                                <p:txEl>
                                                  <p:pRg st="0" end="0"/>
                                                </p:txEl>
                                              </p:spTgt>
                                            </p:tgtEl>
                                            <p:attrNameLst>
                                              <p:attrName>style.visibility</p:attrName>
                                            </p:attrNameLst>
                                          </p:cBhvr>
                                          <p:to>
                                            <p:strVal val="visible"/>
                                          </p:to>
                                        </p:set>
                                        <p:animEffect transition="in" filter="fade">
                                          <p:cBhvr>
                                            <p:cTn id="7" dur="500"/>
                                            <p:tgtEl>
                                              <p:spTgt spid="120">
                                                <p:txEl>
                                                  <p:pRg st="0" end="0"/>
                                                </p:txEl>
                                              </p:spTgt>
                                            </p:tgtEl>
                                          </p:cBhvr>
                                        </p:animEffect>
                                      </p:childTnLst>
                                    </p:cTn>
                                  </p:par>
                                  <p:par>
                                    <p:cTn id="8" presetID="2" presetClass="entr" presetSubtype="1" fill="hold" nodeType="withEffect" p14:presetBounceEnd="80000">
                                      <p:stCondLst>
                                        <p:cond delay="1000"/>
                                      </p:stCondLst>
                                      <p:childTnLst>
                                        <p:set>
                                          <p:cBhvr>
                                            <p:cTn id="9" dur="1" fill="hold">
                                              <p:stCondLst>
                                                <p:cond delay="0"/>
                                              </p:stCondLst>
                                            </p:cTn>
                                            <p:tgtEl>
                                              <p:spTgt spid="101"/>
                                            </p:tgtEl>
                                            <p:attrNameLst>
                                              <p:attrName>style.visibility</p:attrName>
                                            </p:attrNameLst>
                                          </p:cBhvr>
                                          <p:to>
                                            <p:strVal val="visible"/>
                                          </p:to>
                                        </p:set>
                                        <p:anim calcmode="lin" valueType="num" p14:bounceEnd="80000">
                                          <p:cBhvr additive="base">
                                            <p:cTn id="10" dur="2500" fill="hold"/>
                                            <p:tgtEl>
                                              <p:spTgt spid="101"/>
                                            </p:tgtEl>
                                            <p:attrNameLst>
                                              <p:attrName>ppt_x</p:attrName>
                                            </p:attrNameLst>
                                          </p:cBhvr>
                                          <p:tavLst>
                                            <p:tav tm="0">
                                              <p:val>
                                                <p:strVal val="#ppt_x"/>
                                              </p:val>
                                            </p:tav>
                                            <p:tav tm="100000">
                                              <p:val>
                                                <p:strVal val="#ppt_x"/>
                                              </p:val>
                                            </p:tav>
                                          </p:tavLst>
                                        </p:anim>
                                        <p:anim calcmode="lin" valueType="num" p14:bounceEnd="80000">
                                          <p:cBhvr additive="base">
                                            <p:cTn id="11" dur="2500" fill="hold"/>
                                            <p:tgtEl>
                                              <p:spTgt spid="101"/>
                                            </p:tgtEl>
                                            <p:attrNameLst>
                                              <p:attrName>ppt_y</p:attrName>
                                            </p:attrNameLst>
                                          </p:cBhvr>
                                          <p:tavLst>
                                            <p:tav tm="0">
                                              <p:val>
                                                <p:strVal val="0-#ppt_h/2"/>
                                              </p:val>
                                            </p:tav>
                                            <p:tav tm="100000">
                                              <p:val>
                                                <p:strVal val="#ppt_y"/>
                                              </p:val>
                                            </p:tav>
                                          </p:tavLst>
                                        </p:anim>
                                      </p:childTnLst>
                                    </p:cTn>
                                  </p:par>
                                  <p:par>
                                    <p:cTn id="12" presetID="2" presetClass="entr" presetSubtype="6" fill="hold" nodeType="withEffect" p14:presetBounceEnd="80000">
                                      <p:stCondLst>
                                        <p:cond delay="1000"/>
                                      </p:stCondLst>
                                      <p:childTnLst>
                                        <p:set>
                                          <p:cBhvr>
                                            <p:cTn id="13" dur="1" fill="hold">
                                              <p:stCondLst>
                                                <p:cond delay="0"/>
                                              </p:stCondLst>
                                            </p:cTn>
                                            <p:tgtEl>
                                              <p:spTgt spid="98"/>
                                            </p:tgtEl>
                                            <p:attrNameLst>
                                              <p:attrName>style.visibility</p:attrName>
                                            </p:attrNameLst>
                                          </p:cBhvr>
                                          <p:to>
                                            <p:strVal val="visible"/>
                                          </p:to>
                                        </p:set>
                                        <p:anim calcmode="lin" valueType="num" p14:bounceEnd="80000">
                                          <p:cBhvr additive="base">
                                            <p:cTn id="14" dur="2500" fill="hold"/>
                                            <p:tgtEl>
                                              <p:spTgt spid="98"/>
                                            </p:tgtEl>
                                            <p:attrNameLst>
                                              <p:attrName>ppt_x</p:attrName>
                                            </p:attrNameLst>
                                          </p:cBhvr>
                                          <p:tavLst>
                                            <p:tav tm="0">
                                              <p:val>
                                                <p:strVal val="1+#ppt_w/2"/>
                                              </p:val>
                                            </p:tav>
                                            <p:tav tm="100000">
                                              <p:val>
                                                <p:strVal val="#ppt_x"/>
                                              </p:val>
                                            </p:tav>
                                          </p:tavLst>
                                        </p:anim>
                                        <p:anim calcmode="lin" valueType="num" p14:bounceEnd="80000">
                                          <p:cBhvr additive="base">
                                            <p:cTn id="15" dur="2500" fill="hold"/>
                                            <p:tgtEl>
                                              <p:spTgt spid="98"/>
                                            </p:tgtEl>
                                            <p:attrNameLst>
                                              <p:attrName>ppt_y</p:attrName>
                                            </p:attrNameLst>
                                          </p:cBhvr>
                                          <p:tavLst>
                                            <p:tav tm="0">
                                              <p:val>
                                                <p:strVal val="1+#ppt_h/2"/>
                                              </p:val>
                                            </p:tav>
                                            <p:tav tm="100000">
                                              <p:val>
                                                <p:strVal val="#ppt_y"/>
                                              </p:val>
                                            </p:tav>
                                          </p:tavLst>
                                        </p:anim>
                                      </p:childTnLst>
                                    </p:cTn>
                                  </p:par>
                                  <p:par>
                                    <p:cTn id="16" presetID="2" presetClass="entr" presetSubtype="9" fill="hold" nodeType="withEffect" p14:presetBounceEnd="80000">
                                      <p:stCondLst>
                                        <p:cond delay="1000"/>
                                      </p:stCondLst>
                                      <p:childTnLst>
                                        <p:set>
                                          <p:cBhvr>
                                            <p:cTn id="17" dur="1" fill="hold">
                                              <p:stCondLst>
                                                <p:cond delay="0"/>
                                              </p:stCondLst>
                                            </p:cTn>
                                            <p:tgtEl>
                                              <p:spTgt spid="102"/>
                                            </p:tgtEl>
                                            <p:attrNameLst>
                                              <p:attrName>style.visibility</p:attrName>
                                            </p:attrNameLst>
                                          </p:cBhvr>
                                          <p:to>
                                            <p:strVal val="visible"/>
                                          </p:to>
                                        </p:set>
                                        <p:anim calcmode="lin" valueType="num" p14:bounceEnd="80000">
                                          <p:cBhvr additive="base">
                                            <p:cTn id="18" dur="2500" fill="hold"/>
                                            <p:tgtEl>
                                              <p:spTgt spid="102"/>
                                            </p:tgtEl>
                                            <p:attrNameLst>
                                              <p:attrName>ppt_x</p:attrName>
                                            </p:attrNameLst>
                                          </p:cBhvr>
                                          <p:tavLst>
                                            <p:tav tm="0">
                                              <p:val>
                                                <p:strVal val="0-#ppt_w/2"/>
                                              </p:val>
                                            </p:tav>
                                            <p:tav tm="100000">
                                              <p:val>
                                                <p:strVal val="#ppt_x"/>
                                              </p:val>
                                            </p:tav>
                                          </p:tavLst>
                                        </p:anim>
                                        <p:anim calcmode="lin" valueType="num" p14:bounceEnd="80000">
                                          <p:cBhvr additive="base">
                                            <p:cTn id="19" dur="2500" fill="hold"/>
                                            <p:tgtEl>
                                              <p:spTgt spid="102"/>
                                            </p:tgtEl>
                                            <p:attrNameLst>
                                              <p:attrName>ppt_y</p:attrName>
                                            </p:attrNameLst>
                                          </p:cBhvr>
                                          <p:tavLst>
                                            <p:tav tm="0">
                                              <p:val>
                                                <p:strVal val="0-#ppt_h/2"/>
                                              </p:val>
                                            </p:tav>
                                            <p:tav tm="100000">
                                              <p:val>
                                                <p:strVal val="#ppt_y"/>
                                              </p:val>
                                            </p:tav>
                                          </p:tavLst>
                                        </p:anim>
                                      </p:childTnLst>
                                    </p:cTn>
                                  </p:par>
                                  <p:par>
                                    <p:cTn id="20" presetID="2" presetClass="entr" presetSubtype="2" fill="hold" nodeType="withEffect" p14:presetBounceEnd="80000">
                                      <p:stCondLst>
                                        <p:cond delay="1000"/>
                                      </p:stCondLst>
                                      <p:childTnLst>
                                        <p:set>
                                          <p:cBhvr>
                                            <p:cTn id="21" dur="1" fill="hold">
                                              <p:stCondLst>
                                                <p:cond delay="0"/>
                                              </p:stCondLst>
                                            </p:cTn>
                                            <p:tgtEl>
                                              <p:spTgt spid="99"/>
                                            </p:tgtEl>
                                            <p:attrNameLst>
                                              <p:attrName>style.visibility</p:attrName>
                                            </p:attrNameLst>
                                          </p:cBhvr>
                                          <p:to>
                                            <p:strVal val="visible"/>
                                          </p:to>
                                        </p:set>
                                        <p:anim calcmode="lin" valueType="num" p14:bounceEnd="80000">
                                          <p:cBhvr additive="base">
                                            <p:cTn id="22" dur="2500" fill="hold"/>
                                            <p:tgtEl>
                                              <p:spTgt spid="99"/>
                                            </p:tgtEl>
                                            <p:attrNameLst>
                                              <p:attrName>ppt_x</p:attrName>
                                            </p:attrNameLst>
                                          </p:cBhvr>
                                          <p:tavLst>
                                            <p:tav tm="0">
                                              <p:val>
                                                <p:strVal val="1+#ppt_w/2"/>
                                              </p:val>
                                            </p:tav>
                                            <p:tav tm="100000">
                                              <p:val>
                                                <p:strVal val="#ppt_x"/>
                                              </p:val>
                                            </p:tav>
                                          </p:tavLst>
                                        </p:anim>
                                        <p:anim calcmode="lin" valueType="num" p14:bounceEnd="80000">
                                          <p:cBhvr additive="base">
                                            <p:cTn id="23" dur="2500" fill="hold"/>
                                            <p:tgtEl>
                                              <p:spTgt spid="99"/>
                                            </p:tgtEl>
                                            <p:attrNameLst>
                                              <p:attrName>ppt_y</p:attrName>
                                            </p:attrNameLst>
                                          </p:cBhvr>
                                          <p:tavLst>
                                            <p:tav tm="0">
                                              <p:val>
                                                <p:strVal val="#ppt_y"/>
                                              </p:val>
                                            </p:tav>
                                            <p:tav tm="100000">
                                              <p:val>
                                                <p:strVal val="#ppt_y"/>
                                              </p:val>
                                            </p:tav>
                                          </p:tavLst>
                                        </p:anim>
                                      </p:childTnLst>
                                    </p:cTn>
                                  </p:par>
                                  <p:par>
                                    <p:cTn id="24" presetID="2" presetClass="entr" presetSubtype="8" fill="hold" nodeType="withEffect" p14:presetBounceEnd="80000">
                                      <p:stCondLst>
                                        <p:cond delay="1000"/>
                                      </p:stCondLst>
                                      <p:childTnLst>
                                        <p:set>
                                          <p:cBhvr>
                                            <p:cTn id="25" dur="1" fill="hold">
                                              <p:stCondLst>
                                                <p:cond delay="0"/>
                                              </p:stCondLst>
                                            </p:cTn>
                                            <p:tgtEl>
                                              <p:spTgt spid="105"/>
                                            </p:tgtEl>
                                            <p:attrNameLst>
                                              <p:attrName>style.visibility</p:attrName>
                                            </p:attrNameLst>
                                          </p:cBhvr>
                                          <p:to>
                                            <p:strVal val="visible"/>
                                          </p:to>
                                        </p:set>
                                        <p:anim calcmode="lin" valueType="num" p14:bounceEnd="80000">
                                          <p:cBhvr additive="base">
                                            <p:cTn id="26" dur="2500" fill="hold"/>
                                            <p:tgtEl>
                                              <p:spTgt spid="105"/>
                                            </p:tgtEl>
                                            <p:attrNameLst>
                                              <p:attrName>ppt_x</p:attrName>
                                            </p:attrNameLst>
                                          </p:cBhvr>
                                          <p:tavLst>
                                            <p:tav tm="0">
                                              <p:val>
                                                <p:strVal val="0-#ppt_w/2"/>
                                              </p:val>
                                            </p:tav>
                                            <p:tav tm="100000">
                                              <p:val>
                                                <p:strVal val="#ppt_x"/>
                                              </p:val>
                                            </p:tav>
                                          </p:tavLst>
                                        </p:anim>
                                        <p:anim calcmode="lin" valueType="num" p14:bounceEnd="80000">
                                          <p:cBhvr additive="base">
                                            <p:cTn id="27" dur="2500" fill="hold"/>
                                            <p:tgtEl>
                                              <p:spTgt spid="105"/>
                                            </p:tgtEl>
                                            <p:attrNameLst>
                                              <p:attrName>ppt_y</p:attrName>
                                            </p:attrNameLst>
                                          </p:cBhvr>
                                          <p:tavLst>
                                            <p:tav tm="0">
                                              <p:val>
                                                <p:strVal val="#ppt_y"/>
                                              </p:val>
                                            </p:tav>
                                            <p:tav tm="100000">
                                              <p:val>
                                                <p:strVal val="#ppt_y"/>
                                              </p:val>
                                            </p:tav>
                                          </p:tavLst>
                                        </p:anim>
                                      </p:childTnLst>
                                    </p:cTn>
                                  </p:par>
                                  <p:par>
                                    <p:cTn id="28" presetID="2" presetClass="entr" presetSubtype="3" fill="hold" nodeType="withEffect" p14:presetBounceEnd="80000">
                                      <p:stCondLst>
                                        <p:cond delay="1000"/>
                                      </p:stCondLst>
                                      <p:childTnLst>
                                        <p:set>
                                          <p:cBhvr>
                                            <p:cTn id="29" dur="1" fill="hold">
                                              <p:stCondLst>
                                                <p:cond delay="0"/>
                                              </p:stCondLst>
                                            </p:cTn>
                                            <p:tgtEl>
                                              <p:spTgt spid="100"/>
                                            </p:tgtEl>
                                            <p:attrNameLst>
                                              <p:attrName>style.visibility</p:attrName>
                                            </p:attrNameLst>
                                          </p:cBhvr>
                                          <p:to>
                                            <p:strVal val="visible"/>
                                          </p:to>
                                        </p:set>
                                        <p:anim calcmode="lin" valueType="num" p14:bounceEnd="80000">
                                          <p:cBhvr additive="base">
                                            <p:cTn id="30" dur="2500" fill="hold"/>
                                            <p:tgtEl>
                                              <p:spTgt spid="100"/>
                                            </p:tgtEl>
                                            <p:attrNameLst>
                                              <p:attrName>ppt_x</p:attrName>
                                            </p:attrNameLst>
                                          </p:cBhvr>
                                          <p:tavLst>
                                            <p:tav tm="0">
                                              <p:val>
                                                <p:strVal val="1+#ppt_w/2"/>
                                              </p:val>
                                            </p:tav>
                                            <p:tav tm="100000">
                                              <p:val>
                                                <p:strVal val="#ppt_x"/>
                                              </p:val>
                                            </p:tav>
                                          </p:tavLst>
                                        </p:anim>
                                        <p:anim calcmode="lin" valueType="num" p14:bounceEnd="80000">
                                          <p:cBhvr additive="base">
                                            <p:cTn id="31" dur="2500" fill="hold"/>
                                            <p:tgtEl>
                                              <p:spTgt spid="100"/>
                                            </p:tgtEl>
                                            <p:attrNameLst>
                                              <p:attrName>ppt_y</p:attrName>
                                            </p:attrNameLst>
                                          </p:cBhvr>
                                          <p:tavLst>
                                            <p:tav tm="0">
                                              <p:val>
                                                <p:strVal val="0-#ppt_h/2"/>
                                              </p:val>
                                            </p:tav>
                                            <p:tav tm="100000">
                                              <p:val>
                                                <p:strVal val="#ppt_y"/>
                                              </p:val>
                                            </p:tav>
                                          </p:tavLst>
                                        </p:anim>
                                      </p:childTnLst>
                                    </p:cTn>
                                  </p:par>
                                  <p:par>
                                    <p:cTn id="32" presetID="2" presetClass="entr" presetSubtype="12" fill="hold" nodeType="withEffect" p14:presetBounceEnd="80000">
                                      <p:stCondLst>
                                        <p:cond delay="1000"/>
                                      </p:stCondLst>
                                      <p:childTnLst>
                                        <p:set>
                                          <p:cBhvr>
                                            <p:cTn id="33" dur="1" fill="hold">
                                              <p:stCondLst>
                                                <p:cond delay="0"/>
                                              </p:stCondLst>
                                            </p:cTn>
                                            <p:tgtEl>
                                              <p:spTgt spid="103"/>
                                            </p:tgtEl>
                                            <p:attrNameLst>
                                              <p:attrName>style.visibility</p:attrName>
                                            </p:attrNameLst>
                                          </p:cBhvr>
                                          <p:to>
                                            <p:strVal val="visible"/>
                                          </p:to>
                                        </p:set>
                                        <p:anim calcmode="lin" valueType="num" p14:bounceEnd="80000">
                                          <p:cBhvr additive="base">
                                            <p:cTn id="34" dur="2500" fill="hold"/>
                                            <p:tgtEl>
                                              <p:spTgt spid="103"/>
                                            </p:tgtEl>
                                            <p:attrNameLst>
                                              <p:attrName>ppt_x</p:attrName>
                                            </p:attrNameLst>
                                          </p:cBhvr>
                                          <p:tavLst>
                                            <p:tav tm="0">
                                              <p:val>
                                                <p:strVal val="0-#ppt_w/2"/>
                                              </p:val>
                                            </p:tav>
                                            <p:tav tm="100000">
                                              <p:val>
                                                <p:strVal val="#ppt_x"/>
                                              </p:val>
                                            </p:tav>
                                          </p:tavLst>
                                        </p:anim>
                                        <p:anim calcmode="lin" valueType="num" p14:bounceEnd="80000">
                                          <p:cBhvr additive="base">
                                            <p:cTn id="35" dur="2500" fill="hold"/>
                                            <p:tgtEl>
                                              <p:spTgt spid="103"/>
                                            </p:tgtEl>
                                            <p:attrNameLst>
                                              <p:attrName>ppt_y</p:attrName>
                                            </p:attrNameLst>
                                          </p:cBhvr>
                                          <p:tavLst>
                                            <p:tav tm="0">
                                              <p:val>
                                                <p:strVal val="1+#ppt_h/2"/>
                                              </p:val>
                                            </p:tav>
                                            <p:tav tm="100000">
                                              <p:val>
                                                <p:strVal val="#ppt_y"/>
                                              </p:val>
                                            </p:tav>
                                          </p:tavLst>
                                        </p:anim>
                                      </p:childTnLst>
                                    </p:cTn>
                                  </p:par>
                                  <p:par>
                                    <p:cTn id="36" presetID="10" presetClass="entr" presetSubtype="0" fill="hold" grpId="0" nodeType="withEffect">
                                      <p:stCondLst>
                                        <p:cond delay="1900"/>
                                      </p:stCondLst>
                                      <p:childTnLst>
                                        <p:set>
                                          <p:cBhvr>
                                            <p:cTn id="37" dur="1" fill="hold">
                                              <p:stCondLst>
                                                <p:cond delay="0"/>
                                              </p:stCondLst>
                                            </p:cTn>
                                            <p:tgtEl>
                                              <p:spTgt spid="122"/>
                                            </p:tgtEl>
                                            <p:attrNameLst>
                                              <p:attrName>style.visibility</p:attrName>
                                            </p:attrNameLst>
                                          </p:cBhvr>
                                          <p:to>
                                            <p:strVal val="visible"/>
                                          </p:to>
                                        </p:set>
                                        <p:animEffect transition="in" filter="fade">
                                          <p:cBhvr>
                                            <p:cTn id="38" dur="300"/>
                                            <p:tgtEl>
                                              <p:spTgt spid="122"/>
                                            </p:tgtEl>
                                          </p:cBhvr>
                                        </p:animEffect>
                                      </p:childTnLst>
                                    </p:cTn>
                                  </p:par>
                                  <p:par>
                                    <p:cTn id="39" presetID="10" presetClass="entr" presetSubtype="0" fill="hold" grpId="0" nodeType="withEffect">
                                      <p:stCondLst>
                                        <p:cond delay="2200"/>
                                      </p:stCondLst>
                                      <p:childTnLst>
                                        <p:set>
                                          <p:cBhvr>
                                            <p:cTn id="40" dur="1" fill="hold">
                                              <p:stCondLst>
                                                <p:cond delay="0"/>
                                              </p:stCondLst>
                                            </p:cTn>
                                            <p:tgtEl>
                                              <p:spTgt spid="123"/>
                                            </p:tgtEl>
                                            <p:attrNameLst>
                                              <p:attrName>style.visibility</p:attrName>
                                            </p:attrNameLst>
                                          </p:cBhvr>
                                          <p:to>
                                            <p:strVal val="visible"/>
                                          </p:to>
                                        </p:set>
                                        <p:animEffect transition="in" filter="fade">
                                          <p:cBhvr>
                                            <p:cTn id="41" dur="300"/>
                                            <p:tgtEl>
                                              <p:spTgt spid="123"/>
                                            </p:tgtEl>
                                          </p:cBhvr>
                                        </p:animEffect>
                                      </p:childTnLst>
                                    </p:cTn>
                                  </p:par>
                                  <p:par>
                                    <p:cTn id="42" presetID="10" presetClass="entr" presetSubtype="0" fill="hold" grpId="0" nodeType="withEffect">
                                      <p:stCondLst>
                                        <p:cond delay="2600"/>
                                      </p:stCondLst>
                                      <p:childTnLst>
                                        <p:set>
                                          <p:cBhvr>
                                            <p:cTn id="43" dur="1" fill="hold">
                                              <p:stCondLst>
                                                <p:cond delay="0"/>
                                              </p:stCondLst>
                                            </p:cTn>
                                            <p:tgtEl>
                                              <p:spTgt spid="121"/>
                                            </p:tgtEl>
                                            <p:attrNameLst>
                                              <p:attrName>style.visibility</p:attrName>
                                            </p:attrNameLst>
                                          </p:cBhvr>
                                          <p:to>
                                            <p:strVal val="visible"/>
                                          </p:to>
                                        </p:set>
                                        <p:animEffect transition="in" filter="fade">
                                          <p:cBhvr>
                                            <p:cTn id="44" dur="3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p:bldP spid="122" grpId="0"/>
          <p:bldP spid="12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iterate type="wd">
                                        <p:tmPct val="150000"/>
                                      </p:iterate>
                                      <p:childTnLst>
                                        <p:set>
                                          <p:cBhvr>
                                            <p:cTn id="6" dur="1" fill="hold">
                                              <p:stCondLst>
                                                <p:cond delay="0"/>
                                              </p:stCondLst>
                                            </p:cTn>
                                            <p:tgtEl>
                                              <p:spTgt spid="120">
                                                <p:txEl>
                                                  <p:pRg st="0" end="0"/>
                                                </p:txEl>
                                              </p:spTgt>
                                            </p:tgtEl>
                                            <p:attrNameLst>
                                              <p:attrName>style.visibility</p:attrName>
                                            </p:attrNameLst>
                                          </p:cBhvr>
                                          <p:to>
                                            <p:strVal val="visible"/>
                                          </p:to>
                                        </p:set>
                                        <p:animEffect transition="in" filter="fade">
                                          <p:cBhvr>
                                            <p:cTn id="7" dur="500"/>
                                            <p:tgtEl>
                                              <p:spTgt spid="120">
                                                <p:txEl>
                                                  <p:pRg st="0" end="0"/>
                                                </p:txEl>
                                              </p:spTgt>
                                            </p:tgtEl>
                                          </p:cBhvr>
                                        </p:animEffect>
                                      </p:childTnLst>
                                    </p:cTn>
                                  </p:par>
                                  <p:par>
                                    <p:cTn id="8" presetID="2" presetClass="entr" presetSubtype="1" fill="hold" nodeType="withEffect">
                                      <p:stCondLst>
                                        <p:cond delay="1000"/>
                                      </p:stCondLst>
                                      <p:childTnLst>
                                        <p:set>
                                          <p:cBhvr>
                                            <p:cTn id="9" dur="1" fill="hold">
                                              <p:stCondLst>
                                                <p:cond delay="0"/>
                                              </p:stCondLst>
                                            </p:cTn>
                                            <p:tgtEl>
                                              <p:spTgt spid="101"/>
                                            </p:tgtEl>
                                            <p:attrNameLst>
                                              <p:attrName>style.visibility</p:attrName>
                                            </p:attrNameLst>
                                          </p:cBhvr>
                                          <p:to>
                                            <p:strVal val="visible"/>
                                          </p:to>
                                        </p:set>
                                        <p:anim calcmode="lin" valueType="num">
                                          <p:cBhvr additive="base">
                                            <p:cTn id="10" dur="2500" fill="hold"/>
                                            <p:tgtEl>
                                              <p:spTgt spid="101"/>
                                            </p:tgtEl>
                                            <p:attrNameLst>
                                              <p:attrName>ppt_x</p:attrName>
                                            </p:attrNameLst>
                                          </p:cBhvr>
                                          <p:tavLst>
                                            <p:tav tm="0">
                                              <p:val>
                                                <p:strVal val="#ppt_x"/>
                                              </p:val>
                                            </p:tav>
                                            <p:tav tm="100000">
                                              <p:val>
                                                <p:strVal val="#ppt_x"/>
                                              </p:val>
                                            </p:tav>
                                          </p:tavLst>
                                        </p:anim>
                                        <p:anim calcmode="lin" valueType="num">
                                          <p:cBhvr additive="base">
                                            <p:cTn id="11" dur="2500" fill="hold"/>
                                            <p:tgtEl>
                                              <p:spTgt spid="101"/>
                                            </p:tgtEl>
                                            <p:attrNameLst>
                                              <p:attrName>ppt_y</p:attrName>
                                            </p:attrNameLst>
                                          </p:cBhvr>
                                          <p:tavLst>
                                            <p:tav tm="0">
                                              <p:val>
                                                <p:strVal val="0-#ppt_h/2"/>
                                              </p:val>
                                            </p:tav>
                                            <p:tav tm="100000">
                                              <p:val>
                                                <p:strVal val="#ppt_y"/>
                                              </p:val>
                                            </p:tav>
                                          </p:tavLst>
                                        </p:anim>
                                      </p:childTnLst>
                                    </p:cTn>
                                  </p:par>
                                  <p:par>
                                    <p:cTn id="12" presetID="2" presetClass="entr" presetSubtype="6" fill="hold" nodeType="withEffect">
                                      <p:stCondLst>
                                        <p:cond delay="1000"/>
                                      </p:stCondLst>
                                      <p:childTnLst>
                                        <p:set>
                                          <p:cBhvr>
                                            <p:cTn id="13" dur="1" fill="hold">
                                              <p:stCondLst>
                                                <p:cond delay="0"/>
                                              </p:stCondLst>
                                            </p:cTn>
                                            <p:tgtEl>
                                              <p:spTgt spid="98"/>
                                            </p:tgtEl>
                                            <p:attrNameLst>
                                              <p:attrName>style.visibility</p:attrName>
                                            </p:attrNameLst>
                                          </p:cBhvr>
                                          <p:to>
                                            <p:strVal val="visible"/>
                                          </p:to>
                                        </p:set>
                                        <p:anim calcmode="lin" valueType="num">
                                          <p:cBhvr additive="base">
                                            <p:cTn id="14" dur="2500" fill="hold"/>
                                            <p:tgtEl>
                                              <p:spTgt spid="98"/>
                                            </p:tgtEl>
                                            <p:attrNameLst>
                                              <p:attrName>ppt_x</p:attrName>
                                            </p:attrNameLst>
                                          </p:cBhvr>
                                          <p:tavLst>
                                            <p:tav tm="0">
                                              <p:val>
                                                <p:strVal val="1+#ppt_w/2"/>
                                              </p:val>
                                            </p:tav>
                                            <p:tav tm="100000">
                                              <p:val>
                                                <p:strVal val="#ppt_x"/>
                                              </p:val>
                                            </p:tav>
                                          </p:tavLst>
                                        </p:anim>
                                        <p:anim calcmode="lin" valueType="num">
                                          <p:cBhvr additive="base">
                                            <p:cTn id="15" dur="2500" fill="hold"/>
                                            <p:tgtEl>
                                              <p:spTgt spid="98"/>
                                            </p:tgtEl>
                                            <p:attrNameLst>
                                              <p:attrName>ppt_y</p:attrName>
                                            </p:attrNameLst>
                                          </p:cBhvr>
                                          <p:tavLst>
                                            <p:tav tm="0">
                                              <p:val>
                                                <p:strVal val="1+#ppt_h/2"/>
                                              </p:val>
                                            </p:tav>
                                            <p:tav tm="100000">
                                              <p:val>
                                                <p:strVal val="#ppt_y"/>
                                              </p:val>
                                            </p:tav>
                                          </p:tavLst>
                                        </p:anim>
                                      </p:childTnLst>
                                    </p:cTn>
                                  </p:par>
                                  <p:par>
                                    <p:cTn id="16" presetID="2" presetClass="entr" presetSubtype="9" fill="hold" nodeType="withEffect">
                                      <p:stCondLst>
                                        <p:cond delay="1000"/>
                                      </p:stCondLst>
                                      <p:childTnLst>
                                        <p:set>
                                          <p:cBhvr>
                                            <p:cTn id="17" dur="1" fill="hold">
                                              <p:stCondLst>
                                                <p:cond delay="0"/>
                                              </p:stCondLst>
                                            </p:cTn>
                                            <p:tgtEl>
                                              <p:spTgt spid="102"/>
                                            </p:tgtEl>
                                            <p:attrNameLst>
                                              <p:attrName>style.visibility</p:attrName>
                                            </p:attrNameLst>
                                          </p:cBhvr>
                                          <p:to>
                                            <p:strVal val="visible"/>
                                          </p:to>
                                        </p:set>
                                        <p:anim calcmode="lin" valueType="num">
                                          <p:cBhvr additive="base">
                                            <p:cTn id="18" dur="2500" fill="hold"/>
                                            <p:tgtEl>
                                              <p:spTgt spid="102"/>
                                            </p:tgtEl>
                                            <p:attrNameLst>
                                              <p:attrName>ppt_x</p:attrName>
                                            </p:attrNameLst>
                                          </p:cBhvr>
                                          <p:tavLst>
                                            <p:tav tm="0">
                                              <p:val>
                                                <p:strVal val="0-#ppt_w/2"/>
                                              </p:val>
                                            </p:tav>
                                            <p:tav tm="100000">
                                              <p:val>
                                                <p:strVal val="#ppt_x"/>
                                              </p:val>
                                            </p:tav>
                                          </p:tavLst>
                                        </p:anim>
                                        <p:anim calcmode="lin" valueType="num">
                                          <p:cBhvr additive="base">
                                            <p:cTn id="19" dur="2500" fill="hold"/>
                                            <p:tgtEl>
                                              <p:spTgt spid="102"/>
                                            </p:tgtEl>
                                            <p:attrNameLst>
                                              <p:attrName>ppt_y</p:attrName>
                                            </p:attrNameLst>
                                          </p:cBhvr>
                                          <p:tavLst>
                                            <p:tav tm="0">
                                              <p:val>
                                                <p:strVal val="0-#ppt_h/2"/>
                                              </p:val>
                                            </p:tav>
                                            <p:tav tm="100000">
                                              <p:val>
                                                <p:strVal val="#ppt_y"/>
                                              </p:val>
                                            </p:tav>
                                          </p:tavLst>
                                        </p:anim>
                                      </p:childTnLst>
                                    </p:cTn>
                                  </p:par>
                                  <p:par>
                                    <p:cTn id="20" presetID="2" presetClass="entr" presetSubtype="2" fill="hold" nodeType="withEffect">
                                      <p:stCondLst>
                                        <p:cond delay="1000"/>
                                      </p:stCondLst>
                                      <p:childTnLst>
                                        <p:set>
                                          <p:cBhvr>
                                            <p:cTn id="21" dur="1" fill="hold">
                                              <p:stCondLst>
                                                <p:cond delay="0"/>
                                              </p:stCondLst>
                                            </p:cTn>
                                            <p:tgtEl>
                                              <p:spTgt spid="99"/>
                                            </p:tgtEl>
                                            <p:attrNameLst>
                                              <p:attrName>style.visibility</p:attrName>
                                            </p:attrNameLst>
                                          </p:cBhvr>
                                          <p:to>
                                            <p:strVal val="visible"/>
                                          </p:to>
                                        </p:set>
                                        <p:anim calcmode="lin" valueType="num">
                                          <p:cBhvr additive="base">
                                            <p:cTn id="22" dur="2500" fill="hold"/>
                                            <p:tgtEl>
                                              <p:spTgt spid="99"/>
                                            </p:tgtEl>
                                            <p:attrNameLst>
                                              <p:attrName>ppt_x</p:attrName>
                                            </p:attrNameLst>
                                          </p:cBhvr>
                                          <p:tavLst>
                                            <p:tav tm="0">
                                              <p:val>
                                                <p:strVal val="1+#ppt_w/2"/>
                                              </p:val>
                                            </p:tav>
                                            <p:tav tm="100000">
                                              <p:val>
                                                <p:strVal val="#ppt_x"/>
                                              </p:val>
                                            </p:tav>
                                          </p:tavLst>
                                        </p:anim>
                                        <p:anim calcmode="lin" valueType="num">
                                          <p:cBhvr additive="base">
                                            <p:cTn id="23" dur="2500" fill="hold"/>
                                            <p:tgtEl>
                                              <p:spTgt spid="99"/>
                                            </p:tgtEl>
                                            <p:attrNameLst>
                                              <p:attrName>ppt_y</p:attrName>
                                            </p:attrNameLst>
                                          </p:cBhvr>
                                          <p:tavLst>
                                            <p:tav tm="0">
                                              <p:val>
                                                <p:strVal val="#ppt_y"/>
                                              </p:val>
                                            </p:tav>
                                            <p:tav tm="100000">
                                              <p:val>
                                                <p:strVal val="#ppt_y"/>
                                              </p:val>
                                            </p:tav>
                                          </p:tavLst>
                                        </p:anim>
                                      </p:childTnLst>
                                    </p:cTn>
                                  </p:par>
                                  <p:par>
                                    <p:cTn id="24" presetID="2" presetClass="entr" presetSubtype="8" fill="hold" nodeType="withEffect">
                                      <p:stCondLst>
                                        <p:cond delay="1000"/>
                                      </p:stCondLst>
                                      <p:childTnLst>
                                        <p:set>
                                          <p:cBhvr>
                                            <p:cTn id="25" dur="1" fill="hold">
                                              <p:stCondLst>
                                                <p:cond delay="0"/>
                                              </p:stCondLst>
                                            </p:cTn>
                                            <p:tgtEl>
                                              <p:spTgt spid="105"/>
                                            </p:tgtEl>
                                            <p:attrNameLst>
                                              <p:attrName>style.visibility</p:attrName>
                                            </p:attrNameLst>
                                          </p:cBhvr>
                                          <p:to>
                                            <p:strVal val="visible"/>
                                          </p:to>
                                        </p:set>
                                        <p:anim calcmode="lin" valueType="num">
                                          <p:cBhvr additive="base">
                                            <p:cTn id="26" dur="2500" fill="hold"/>
                                            <p:tgtEl>
                                              <p:spTgt spid="105"/>
                                            </p:tgtEl>
                                            <p:attrNameLst>
                                              <p:attrName>ppt_x</p:attrName>
                                            </p:attrNameLst>
                                          </p:cBhvr>
                                          <p:tavLst>
                                            <p:tav tm="0">
                                              <p:val>
                                                <p:strVal val="0-#ppt_w/2"/>
                                              </p:val>
                                            </p:tav>
                                            <p:tav tm="100000">
                                              <p:val>
                                                <p:strVal val="#ppt_x"/>
                                              </p:val>
                                            </p:tav>
                                          </p:tavLst>
                                        </p:anim>
                                        <p:anim calcmode="lin" valueType="num">
                                          <p:cBhvr additive="base">
                                            <p:cTn id="27" dur="2500" fill="hold"/>
                                            <p:tgtEl>
                                              <p:spTgt spid="105"/>
                                            </p:tgtEl>
                                            <p:attrNameLst>
                                              <p:attrName>ppt_y</p:attrName>
                                            </p:attrNameLst>
                                          </p:cBhvr>
                                          <p:tavLst>
                                            <p:tav tm="0">
                                              <p:val>
                                                <p:strVal val="#ppt_y"/>
                                              </p:val>
                                            </p:tav>
                                            <p:tav tm="100000">
                                              <p:val>
                                                <p:strVal val="#ppt_y"/>
                                              </p:val>
                                            </p:tav>
                                          </p:tavLst>
                                        </p:anim>
                                      </p:childTnLst>
                                    </p:cTn>
                                  </p:par>
                                  <p:par>
                                    <p:cTn id="28" presetID="2" presetClass="entr" presetSubtype="3" fill="hold" nodeType="withEffect">
                                      <p:stCondLst>
                                        <p:cond delay="1000"/>
                                      </p:stCondLst>
                                      <p:childTnLst>
                                        <p:set>
                                          <p:cBhvr>
                                            <p:cTn id="29" dur="1" fill="hold">
                                              <p:stCondLst>
                                                <p:cond delay="0"/>
                                              </p:stCondLst>
                                            </p:cTn>
                                            <p:tgtEl>
                                              <p:spTgt spid="100"/>
                                            </p:tgtEl>
                                            <p:attrNameLst>
                                              <p:attrName>style.visibility</p:attrName>
                                            </p:attrNameLst>
                                          </p:cBhvr>
                                          <p:to>
                                            <p:strVal val="visible"/>
                                          </p:to>
                                        </p:set>
                                        <p:anim calcmode="lin" valueType="num">
                                          <p:cBhvr additive="base">
                                            <p:cTn id="30" dur="2500" fill="hold"/>
                                            <p:tgtEl>
                                              <p:spTgt spid="100"/>
                                            </p:tgtEl>
                                            <p:attrNameLst>
                                              <p:attrName>ppt_x</p:attrName>
                                            </p:attrNameLst>
                                          </p:cBhvr>
                                          <p:tavLst>
                                            <p:tav tm="0">
                                              <p:val>
                                                <p:strVal val="1+#ppt_w/2"/>
                                              </p:val>
                                            </p:tav>
                                            <p:tav tm="100000">
                                              <p:val>
                                                <p:strVal val="#ppt_x"/>
                                              </p:val>
                                            </p:tav>
                                          </p:tavLst>
                                        </p:anim>
                                        <p:anim calcmode="lin" valueType="num">
                                          <p:cBhvr additive="base">
                                            <p:cTn id="31" dur="2500" fill="hold"/>
                                            <p:tgtEl>
                                              <p:spTgt spid="100"/>
                                            </p:tgtEl>
                                            <p:attrNameLst>
                                              <p:attrName>ppt_y</p:attrName>
                                            </p:attrNameLst>
                                          </p:cBhvr>
                                          <p:tavLst>
                                            <p:tav tm="0">
                                              <p:val>
                                                <p:strVal val="0-#ppt_h/2"/>
                                              </p:val>
                                            </p:tav>
                                            <p:tav tm="100000">
                                              <p:val>
                                                <p:strVal val="#ppt_y"/>
                                              </p:val>
                                            </p:tav>
                                          </p:tavLst>
                                        </p:anim>
                                      </p:childTnLst>
                                    </p:cTn>
                                  </p:par>
                                  <p:par>
                                    <p:cTn id="32" presetID="2" presetClass="entr" presetSubtype="12" fill="hold" nodeType="withEffect">
                                      <p:stCondLst>
                                        <p:cond delay="1000"/>
                                      </p:stCondLst>
                                      <p:childTnLst>
                                        <p:set>
                                          <p:cBhvr>
                                            <p:cTn id="33" dur="1" fill="hold">
                                              <p:stCondLst>
                                                <p:cond delay="0"/>
                                              </p:stCondLst>
                                            </p:cTn>
                                            <p:tgtEl>
                                              <p:spTgt spid="103"/>
                                            </p:tgtEl>
                                            <p:attrNameLst>
                                              <p:attrName>style.visibility</p:attrName>
                                            </p:attrNameLst>
                                          </p:cBhvr>
                                          <p:to>
                                            <p:strVal val="visible"/>
                                          </p:to>
                                        </p:set>
                                        <p:anim calcmode="lin" valueType="num">
                                          <p:cBhvr additive="base">
                                            <p:cTn id="34" dur="2500" fill="hold"/>
                                            <p:tgtEl>
                                              <p:spTgt spid="103"/>
                                            </p:tgtEl>
                                            <p:attrNameLst>
                                              <p:attrName>ppt_x</p:attrName>
                                            </p:attrNameLst>
                                          </p:cBhvr>
                                          <p:tavLst>
                                            <p:tav tm="0">
                                              <p:val>
                                                <p:strVal val="0-#ppt_w/2"/>
                                              </p:val>
                                            </p:tav>
                                            <p:tav tm="100000">
                                              <p:val>
                                                <p:strVal val="#ppt_x"/>
                                              </p:val>
                                            </p:tav>
                                          </p:tavLst>
                                        </p:anim>
                                        <p:anim calcmode="lin" valueType="num">
                                          <p:cBhvr additive="base">
                                            <p:cTn id="35" dur="2500" fill="hold"/>
                                            <p:tgtEl>
                                              <p:spTgt spid="103"/>
                                            </p:tgtEl>
                                            <p:attrNameLst>
                                              <p:attrName>ppt_y</p:attrName>
                                            </p:attrNameLst>
                                          </p:cBhvr>
                                          <p:tavLst>
                                            <p:tav tm="0">
                                              <p:val>
                                                <p:strVal val="1+#ppt_h/2"/>
                                              </p:val>
                                            </p:tav>
                                            <p:tav tm="100000">
                                              <p:val>
                                                <p:strVal val="#ppt_y"/>
                                              </p:val>
                                            </p:tav>
                                          </p:tavLst>
                                        </p:anim>
                                      </p:childTnLst>
                                    </p:cTn>
                                  </p:par>
                                  <p:par>
                                    <p:cTn id="36" presetID="10" presetClass="entr" presetSubtype="0" fill="hold" grpId="0" nodeType="withEffect">
                                      <p:stCondLst>
                                        <p:cond delay="1900"/>
                                      </p:stCondLst>
                                      <p:childTnLst>
                                        <p:set>
                                          <p:cBhvr>
                                            <p:cTn id="37" dur="1" fill="hold">
                                              <p:stCondLst>
                                                <p:cond delay="0"/>
                                              </p:stCondLst>
                                            </p:cTn>
                                            <p:tgtEl>
                                              <p:spTgt spid="122"/>
                                            </p:tgtEl>
                                            <p:attrNameLst>
                                              <p:attrName>style.visibility</p:attrName>
                                            </p:attrNameLst>
                                          </p:cBhvr>
                                          <p:to>
                                            <p:strVal val="visible"/>
                                          </p:to>
                                        </p:set>
                                        <p:animEffect transition="in" filter="fade">
                                          <p:cBhvr>
                                            <p:cTn id="38" dur="300"/>
                                            <p:tgtEl>
                                              <p:spTgt spid="122"/>
                                            </p:tgtEl>
                                          </p:cBhvr>
                                        </p:animEffect>
                                      </p:childTnLst>
                                    </p:cTn>
                                  </p:par>
                                  <p:par>
                                    <p:cTn id="39" presetID="10" presetClass="entr" presetSubtype="0" fill="hold" grpId="0" nodeType="withEffect">
                                      <p:stCondLst>
                                        <p:cond delay="2200"/>
                                      </p:stCondLst>
                                      <p:childTnLst>
                                        <p:set>
                                          <p:cBhvr>
                                            <p:cTn id="40" dur="1" fill="hold">
                                              <p:stCondLst>
                                                <p:cond delay="0"/>
                                              </p:stCondLst>
                                            </p:cTn>
                                            <p:tgtEl>
                                              <p:spTgt spid="123"/>
                                            </p:tgtEl>
                                            <p:attrNameLst>
                                              <p:attrName>style.visibility</p:attrName>
                                            </p:attrNameLst>
                                          </p:cBhvr>
                                          <p:to>
                                            <p:strVal val="visible"/>
                                          </p:to>
                                        </p:set>
                                        <p:animEffect transition="in" filter="fade">
                                          <p:cBhvr>
                                            <p:cTn id="41" dur="300"/>
                                            <p:tgtEl>
                                              <p:spTgt spid="123"/>
                                            </p:tgtEl>
                                          </p:cBhvr>
                                        </p:animEffect>
                                      </p:childTnLst>
                                    </p:cTn>
                                  </p:par>
                                  <p:par>
                                    <p:cTn id="42" presetID="10" presetClass="entr" presetSubtype="0" fill="hold" grpId="0" nodeType="withEffect">
                                      <p:stCondLst>
                                        <p:cond delay="2600"/>
                                      </p:stCondLst>
                                      <p:childTnLst>
                                        <p:set>
                                          <p:cBhvr>
                                            <p:cTn id="43" dur="1" fill="hold">
                                              <p:stCondLst>
                                                <p:cond delay="0"/>
                                              </p:stCondLst>
                                            </p:cTn>
                                            <p:tgtEl>
                                              <p:spTgt spid="121"/>
                                            </p:tgtEl>
                                            <p:attrNameLst>
                                              <p:attrName>style.visibility</p:attrName>
                                            </p:attrNameLst>
                                          </p:cBhvr>
                                          <p:to>
                                            <p:strVal val="visible"/>
                                          </p:to>
                                        </p:set>
                                        <p:animEffect transition="in" filter="fade">
                                          <p:cBhvr>
                                            <p:cTn id="44" dur="3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p:bldP spid="122" grpId="0"/>
          <p:bldP spid="123" grpId="0"/>
        </p:bldLst>
      </p:timing>
    </mc:Fallback>
  </mc:AlternateContent>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 name="Oval 284">
            <a:extLst>
              <a:ext uri="{FF2B5EF4-FFF2-40B4-BE49-F238E27FC236}">
                <a16:creationId xmlns:a16="http://schemas.microsoft.com/office/drawing/2014/main" id="{E986216F-DA31-44BB-8F52-3DC50BAC90CD}"/>
              </a:ext>
            </a:extLst>
          </p:cNvPr>
          <p:cNvSpPr/>
          <p:nvPr/>
        </p:nvSpPr>
        <p:spPr>
          <a:xfrm>
            <a:off x="4117330" y="6549303"/>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96" name="Group 195">
            <a:extLst>
              <a:ext uri="{FF2B5EF4-FFF2-40B4-BE49-F238E27FC236}">
                <a16:creationId xmlns:a16="http://schemas.microsoft.com/office/drawing/2014/main" id="{8EDF09FB-39AC-4496-9CED-4B2DE126A18D}"/>
              </a:ext>
            </a:extLst>
          </p:cNvPr>
          <p:cNvGrpSpPr/>
          <p:nvPr/>
        </p:nvGrpSpPr>
        <p:grpSpPr>
          <a:xfrm>
            <a:off x="3956540" y="5745771"/>
            <a:ext cx="5126540" cy="6796461"/>
            <a:chOff x="11496676" y="5959476"/>
            <a:chExt cx="1393825" cy="1847850"/>
          </a:xfrm>
        </p:grpSpPr>
        <p:sp>
          <p:nvSpPr>
            <p:cNvPr id="135" name="Freeform 133">
              <a:extLst>
                <a:ext uri="{FF2B5EF4-FFF2-40B4-BE49-F238E27FC236}">
                  <a16:creationId xmlns:a16="http://schemas.microsoft.com/office/drawing/2014/main" id="{53C69D89-99ED-4900-8F06-501F298B9357}"/>
                </a:ext>
              </a:extLst>
            </p:cNvPr>
            <p:cNvSpPr>
              <a:spLocks/>
            </p:cNvSpPr>
            <p:nvPr/>
          </p:nvSpPr>
          <p:spPr bwMode="auto">
            <a:xfrm>
              <a:off x="11507788" y="6178551"/>
              <a:ext cx="1382713" cy="1628775"/>
            </a:xfrm>
            <a:custGeom>
              <a:avLst/>
              <a:gdLst>
                <a:gd name="T0" fmla="*/ 975 w 990"/>
                <a:gd name="T1" fmla="*/ 819 h 1168"/>
                <a:gd name="T2" fmla="*/ 859 w 990"/>
                <a:gd name="T3" fmla="*/ 894 h 1168"/>
                <a:gd name="T4" fmla="*/ 858 w 990"/>
                <a:gd name="T5" fmla="*/ 946 h 1168"/>
                <a:gd name="T6" fmla="*/ 854 w 990"/>
                <a:gd name="T7" fmla="*/ 970 h 1168"/>
                <a:gd name="T8" fmla="*/ 648 w 990"/>
                <a:gd name="T9" fmla="*/ 1123 h 1168"/>
                <a:gd name="T10" fmla="*/ 170 w 990"/>
                <a:gd name="T11" fmla="*/ 907 h 1168"/>
                <a:gd name="T12" fmla="*/ 170 w 990"/>
                <a:gd name="T13" fmla="*/ 827 h 1168"/>
                <a:gd name="T14" fmla="*/ 213 w 990"/>
                <a:gd name="T15" fmla="*/ 585 h 1168"/>
                <a:gd name="T16" fmla="*/ 82 w 990"/>
                <a:gd name="T17" fmla="*/ 369 h 1168"/>
                <a:gd name="T18" fmla="*/ 5 w 990"/>
                <a:gd name="T19" fmla="*/ 228 h 1168"/>
                <a:gd name="T20" fmla="*/ 143 w 990"/>
                <a:gd name="T21" fmla="*/ 64 h 1168"/>
                <a:gd name="T22" fmla="*/ 318 w 990"/>
                <a:gd name="T23" fmla="*/ 1 h 1168"/>
                <a:gd name="T24" fmla="*/ 358 w 990"/>
                <a:gd name="T25" fmla="*/ 23 h 1168"/>
                <a:gd name="T26" fmla="*/ 365 w 990"/>
                <a:gd name="T27" fmla="*/ 46 h 1168"/>
                <a:gd name="T28" fmla="*/ 364 w 990"/>
                <a:gd name="T29" fmla="*/ 49 h 1168"/>
                <a:gd name="T30" fmla="*/ 363 w 990"/>
                <a:gd name="T31" fmla="*/ 72 h 1168"/>
                <a:gd name="T32" fmla="*/ 341 w 990"/>
                <a:gd name="T33" fmla="*/ 121 h 1168"/>
                <a:gd name="T34" fmla="*/ 248 w 990"/>
                <a:gd name="T35" fmla="*/ 193 h 1168"/>
                <a:gd name="T36" fmla="*/ 283 w 990"/>
                <a:gd name="T37" fmla="*/ 263 h 1168"/>
                <a:gd name="T38" fmla="*/ 405 w 990"/>
                <a:gd name="T39" fmla="*/ 302 h 1168"/>
                <a:gd name="T40" fmla="*/ 463 w 990"/>
                <a:gd name="T41" fmla="*/ 293 h 1168"/>
                <a:gd name="T42" fmla="*/ 470 w 990"/>
                <a:gd name="T43" fmla="*/ 293 h 1168"/>
                <a:gd name="T44" fmla="*/ 548 w 990"/>
                <a:gd name="T45" fmla="*/ 391 h 1168"/>
                <a:gd name="T46" fmla="*/ 644 w 990"/>
                <a:gd name="T47" fmla="*/ 372 h 1168"/>
                <a:gd name="T48" fmla="*/ 672 w 990"/>
                <a:gd name="T49" fmla="*/ 327 h 1168"/>
                <a:gd name="T50" fmla="*/ 672 w 990"/>
                <a:gd name="T51" fmla="*/ 326 h 1168"/>
                <a:gd name="T52" fmla="*/ 673 w 990"/>
                <a:gd name="T53" fmla="*/ 318 h 1168"/>
                <a:gd name="T54" fmla="*/ 674 w 990"/>
                <a:gd name="T55" fmla="*/ 313 h 1168"/>
                <a:gd name="T56" fmla="*/ 674 w 990"/>
                <a:gd name="T57" fmla="*/ 311 h 1168"/>
                <a:gd name="T58" fmla="*/ 712 w 990"/>
                <a:gd name="T59" fmla="*/ 331 h 1168"/>
                <a:gd name="T60" fmla="*/ 810 w 990"/>
                <a:gd name="T61" fmla="*/ 390 h 1168"/>
                <a:gd name="T62" fmla="*/ 975 w 990"/>
                <a:gd name="T63" fmla="*/ 819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90" h="1168">
                  <a:moveTo>
                    <a:pt x="975" y="819"/>
                  </a:moveTo>
                  <a:cubicBezTo>
                    <a:pt x="970" y="884"/>
                    <a:pt x="918" y="898"/>
                    <a:pt x="859" y="894"/>
                  </a:cubicBezTo>
                  <a:cubicBezTo>
                    <a:pt x="861" y="912"/>
                    <a:pt x="860" y="930"/>
                    <a:pt x="858" y="946"/>
                  </a:cubicBezTo>
                  <a:cubicBezTo>
                    <a:pt x="858" y="954"/>
                    <a:pt x="856" y="962"/>
                    <a:pt x="854" y="970"/>
                  </a:cubicBezTo>
                  <a:cubicBezTo>
                    <a:pt x="837" y="1047"/>
                    <a:pt x="777" y="1101"/>
                    <a:pt x="648" y="1123"/>
                  </a:cubicBezTo>
                  <a:cubicBezTo>
                    <a:pt x="393" y="1168"/>
                    <a:pt x="180" y="1037"/>
                    <a:pt x="170" y="907"/>
                  </a:cubicBezTo>
                  <a:cubicBezTo>
                    <a:pt x="168" y="880"/>
                    <a:pt x="168" y="853"/>
                    <a:pt x="170" y="827"/>
                  </a:cubicBezTo>
                  <a:cubicBezTo>
                    <a:pt x="175" y="745"/>
                    <a:pt x="196" y="667"/>
                    <a:pt x="213" y="585"/>
                  </a:cubicBezTo>
                  <a:cubicBezTo>
                    <a:pt x="220" y="473"/>
                    <a:pt x="183" y="426"/>
                    <a:pt x="82" y="369"/>
                  </a:cubicBezTo>
                  <a:cubicBezTo>
                    <a:pt x="36" y="343"/>
                    <a:pt x="0" y="309"/>
                    <a:pt x="5" y="228"/>
                  </a:cubicBezTo>
                  <a:cubicBezTo>
                    <a:pt x="8" y="157"/>
                    <a:pt x="75" y="100"/>
                    <a:pt x="143" y="64"/>
                  </a:cubicBezTo>
                  <a:cubicBezTo>
                    <a:pt x="241" y="13"/>
                    <a:pt x="238" y="6"/>
                    <a:pt x="318" y="1"/>
                  </a:cubicBezTo>
                  <a:cubicBezTo>
                    <a:pt x="335" y="0"/>
                    <a:pt x="350" y="9"/>
                    <a:pt x="358" y="23"/>
                  </a:cubicBezTo>
                  <a:cubicBezTo>
                    <a:pt x="362" y="30"/>
                    <a:pt x="365" y="37"/>
                    <a:pt x="365" y="46"/>
                  </a:cubicBezTo>
                  <a:cubicBezTo>
                    <a:pt x="365" y="47"/>
                    <a:pt x="365" y="48"/>
                    <a:pt x="364" y="49"/>
                  </a:cubicBezTo>
                  <a:cubicBezTo>
                    <a:pt x="364" y="55"/>
                    <a:pt x="364" y="63"/>
                    <a:pt x="363" y="72"/>
                  </a:cubicBezTo>
                  <a:cubicBezTo>
                    <a:pt x="360" y="97"/>
                    <a:pt x="355" y="118"/>
                    <a:pt x="341" y="121"/>
                  </a:cubicBezTo>
                  <a:cubicBezTo>
                    <a:pt x="301" y="129"/>
                    <a:pt x="292" y="150"/>
                    <a:pt x="248" y="193"/>
                  </a:cubicBezTo>
                  <a:cubicBezTo>
                    <a:pt x="218" y="223"/>
                    <a:pt x="219" y="238"/>
                    <a:pt x="283" y="263"/>
                  </a:cubicBezTo>
                  <a:cubicBezTo>
                    <a:pt x="335" y="284"/>
                    <a:pt x="351" y="317"/>
                    <a:pt x="405" y="302"/>
                  </a:cubicBezTo>
                  <a:cubicBezTo>
                    <a:pt x="423" y="297"/>
                    <a:pt x="442" y="294"/>
                    <a:pt x="463" y="293"/>
                  </a:cubicBezTo>
                  <a:cubicBezTo>
                    <a:pt x="470" y="293"/>
                    <a:pt x="470" y="293"/>
                    <a:pt x="470" y="293"/>
                  </a:cubicBezTo>
                  <a:cubicBezTo>
                    <a:pt x="471" y="297"/>
                    <a:pt x="483" y="380"/>
                    <a:pt x="548" y="391"/>
                  </a:cubicBezTo>
                  <a:cubicBezTo>
                    <a:pt x="567" y="395"/>
                    <a:pt x="618" y="393"/>
                    <a:pt x="644" y="372"/>
                  </a:cubicBezTo>
                  <a:cubicBezTo>
                    <a:pt x="653" y="366"/>
                    <a:pt x="667" y="348"/>
                    <a:pt x="672" y="327"/>
                  </a:cubicBezTo>
                  <a:cubicBezTo>
                    <a:pt x="672" y="326"/>
                    <a:pt x="672" y="326"/>
                    <a:pt x="672" y="326"/>
                  </a:cubicBezTo>
                  <a:cubicBezTo>
                    <a:pt x="672" y="324"/>
                    <a:pt x="673" y="321"/>
                    <a:pt x="673" y="318"/>
                  </a:cubicBezTo>
                  <a:cubicBezTo>
                    <a:pt x="674" y="317"/>
                    <a:pt x="674" y="315"/>
                    <a:pt x="674" y="313"/>
                  </a:cubicBezTo>
                  <a:cubicBezTo>
                    <a:pt x="674" y="313"/>
                    <a:pt x="674" y="312"/>
                    <a:pt x="674" y="311"/>
                  </a:cubicBezTo>
                  <a:cubicBezTo>
                    <a:pt x="687" y="316"/>
                    <a:pt x="700" y="323"/>
                    <a:pt x="712" y="331"/>
                  </a:cubicBezTo>
                  <a:cubicBezTo>
                    <a:pt x="738" y="342"/>
                    <a:pt x="782" y="364"/>
                    <a:pt x="810" y="390"/>
                  </a:cubicBezTo>
                  <a:cubicBezTo>
                    <a:pt x="881" y="455"/>
                    <a:pt x="990" y="663"/>
                    <a:pt x="975" y="819"/>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134">
              <a:extLst>
                <a:ext uri="{FF2B5EF4-FFF2-40B4-BE49-F238E27FC236}">
                  <a16:creationId xmlns:a16="http://schemas.microsoft.com/office/drawing/2014/main" id="{921E5820-705A-46E8-87B6-1E9E6C98339E}"/>
                </a:ext>
              </a:extLst>
            </p:cNvPr>
            <p:cNvSpPr>
              <a:spLocks/>
            </p:cNvSpPr>
            <p:nvPr/>
          </p:nvSpPr>
          <p:spPr bwMode="auto">
            <a:xfrm>
              <a:off x="12436476" y="6267451"/>
              <a:ext cx="66675" cy="100013"/>
            </a:xfrm>
            <a:custGeom>
              <a:avLst/>
              <a:gdLst>
                <a:gd name="T0" fmla="*/ 43 w 48"/>
                <a:gd name="T1" fmla="*/ 42 h 72"/>
                <a:gd name="T2" fmla="*/ 22 w 48"/>
                <a:gd name="T3" fmla="*/ 71 h 72"/>
                <a:gd name="T4" fmla="*/ 15 w 48"/>
                <a:gd name="T5" fmla="*/ 71 h 72"/>
                <a:gd name="T6" fmla="*/ 10 w 48"/>
                <a:gd name="T7" fmla="*/ 69 h 72"/>
                <a:gd name="T8" fmla="*/ 4 w 48"/>
                <a:gd name="T9" fmla="*/ 32 h 72"/>
                <a:gd name="T10" fmla="*/ 32 w 48"/>
                <a:gd name="T11" fmla="*/ 3 h 72"/>
                <a:gd name="T12" fmla="*/ 43 w 48"/>
                <a:gd name="T13" fmla="*/ 42 h 72"/>
              </a:gdLst>
              <a:ahLst/>
              <a:cxnLst>
                <a:cxn ang="0">
                  <a:pos x="T0" y="T1"/>
                </a:cxn>
                <a:cxn ang="0">
                  <a:pos x="T2" y="T3"/>
                </a:cxn>
                <a:cxn ang="0">
                  <a:pos x="T4" y="T5"/>
                </a:cxn>
                <a:cxn ang="0">
                  <a:pos x="T6" y="T7"/>
                </a:cxn>
                <a:cxn ang="0">
                  <a:pos x="T8" y="T9"/>
                </a:cxn>
                <a:cxn ang="0">
                  <a:pos x="T10" y="T11"/>
                </a:cxn>
                <a:cxn ang="0">
                  <a:pos x="T12" y="T13"/>
                </a:cxn>
              </a:cxnLst>
              <a:rect l="0" t="0" r="r" b="b"/>
              <a:pathLst>
                <a:path w="48" h="72">
                  <a:moveTo>
                    <a:pt x="43" y="42"/>
                  </a:moveTo>
                  <a:cubicBezTo>
                    <a:pt x="40" y="57"/>
                    <a:pt x="31" y="68"/>
                    <a:pt x="22" y="71"/>
                  </a:cubicBezTo>
                  <a:cubicBezTo>
                    <a:pt x="20" y="72"/>
                    <a:pt x="17" y="72"/>
                    <a:pt x="15" y="71"/>
                  </a:cubicBezTo>
                  <a:cubicBezTo>
                    <a:pt x="13" y="71"/>
                    <a:pt x="12" y="70"/>
                    <a:pt x="10" y="69"/>
                  </a:cubicBezTo>
                  <a:cubicBezTo>
                    <a:pt x="3" y="63"/>
                    <a:pt x="0" y="48"/>
                    <a:pt x="4" y="32"/>
                  </a:cubicBezTo>
                  <a:cubicBezTo>
                    <a:pt x="9" y="13"/>
                    <a:pt x="21" y="0"/>
                    <a:pt x="32" y="3"/>
                  </a:cubicBezTo>
                  <a:cubicBezTo>
                    <a:pt x="43" y="5"/>
                    <a:pt x="48" y="23"/>
                    <a:pt x="43" y="42"/>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135">
              <a:extLst>
                <a:ext uri="{FF2B5EF4-FFF2-40B4-BE49-F238E27FC236}">
                  <a16:creationId xmlns:a16="http://schemas.microsoft.com/office/drawing/2014/main" id="{85DA36FD-5E1A-4D30-AA0D-673E6ADB94A3}"/>
                </a:ext>
              </a:extLst>
            </p:cNvPr>
            <p:cNvSpPr>
              <a:spLocks/>
            </p:cNvSpPr>
            <p:nvPr/>
          </p:nvSpPr>
          <p:spPr bwMode="auto">
            <a:xfrm>
              <a:off x="12472988" y="6286501"/>
              <a:ext cx="26988" cy="65088"/>
            </a:xfrm>
            <a:custGeom>
              <a:avLst/>
              <a:gdLst>
                <a:gd name="T0" fmla="*/ 3 w 19"/>
                <a:gd name="T1" fmla="*/ 45 h 46"/>
                <a:gd name="T2" fmla="*/ 2 w 19"/>
                <a:gd name="T3" fmla="*/ 42 h 46"/>
                <a:gd name="T4" fmla="*/ 1 w 19"/>
                <a:gd name="T5" fmla="*/ 5 h 46"/>
                <a:gd name="T6" fmla="*/ 1 w 19"/>
                <a:gd name="T7" fmla="*/ 5 h 46"/>
                <a:gd name="T8" fmla="*/ 2 w 19"/>
                <a:gd name="T9" fmla="*/ 1 h 46"/>
                <a:gd name="T10" fmla="*/ 6 w 19"/>
                <a:gd name="T11" fmla="*/ 2 h 46"/>
                <a:gd name="T12" fmla="*/ 6 w 19"/>
                <a:gd name="T13" fmla="*/ 2 h 46"/>
                <a:gd name="T14" fmla="*/ 7 w 19"/>
                <a:gd name="T15" fmla="*/ 44 h 46"/>
                <a:gd name="T16" fmla="*/ 4 w 19"/>
                <a:gd name="T17" fmla="*/ 45 h 46"/>
                <a:gd name="T18" fmla="*/ 3 w 19"/>
                <a:gd name="T19" fmla="*/ 4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46">
                  <a:moveTo>
                    <a:pt x="3" y="45"/>
                  </a:moveTo>
                  <a:cubicBezTo>
                    <a:pt x="2" y="44"/>
                    <a:pt x="2" y="43"/>
                    <a:pt x="2" y="42"/>
                  </a:cubicBezTo>
                  <a:cubicBezTo>
                    <a:pt x="3" y="42"/>
                    <a:pt x="13" y="22"/>
                    <a:pt x="1" y="5"/>
                  </a:cubicBezTo>
                  <a:cubicBezTo>
                    <a:pt x="1" y="5"/>
                    <a:pt x="1" y="5"/>
                    <a:pt x="1" y="5"/>
                  </a:cubicBezTo>
                  <a:cubicBezTo>
                    <a:pt x="0" y="4"/>
                    <a:pt x="1" y="2"/>
                    <a:pt x="2" y="1"/>
                  </a:cubicBezTo>
                  <a:cubicBezTo>
                    <a:pt x="3" y="0"/>
                    <a:pt x="5" y="0"/>
                    <a:pt x="6" y="2"/>
                  </a:cubicBezTo>
                  <a:cubicBezTo>
                    <a:pt x="6" y="2"/>
                    <a:pt x="6" y="2"/>
                    <a:pt x="6" y="2"/>
                  </a:cubicBezTo>
                  <a:cubicBezTo>
                    <a:pt x="19" y="22"/>
                    <a:pt x="8" y="43"/>
                    <a:pt x="7" y="44"/>
                  </a:cubicBezTo>
                  <a:cubicBezTo>
                    <a:pt x="7" y="46"/>
                    <a:pt x="5" y="46"/>
                    <a:pt x="4" y="45"/>
                  </a:cubicBezTo>
                  <a:cubicBezTo>
                    <a:pt x="3" y="45"/>
                    <a:pt x="3" y="45"/>
                    <a:pt x="3" y="4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136">
              <a:extLst>
                <a:ext uri="{FF2B5EF4-FFF2-40B4-BE49-F238E27FC236}">
                  <a16:creationId xmlns:a16="http://schemas.microsoft.com/office/drawing/2014/main" id="{E31305AE-8896-4E4A-A310-F32C50A15510}"/>
                </a:ext>
              </a:extLst>
            </p:cNvPr>
            <p:cNvSpPr>
              <a:spLocks/>
            </p:cNvSpPr>
            <p:nvPr/>
          </p:nvSpPr>
          <p:spPr bwMode="auto">
            <a:xfrm>
              <a:off x="12165013" y="6586538"/>
              <a:ext cx="242888" cy="142875"/>
            </a:xfrm>
            <a:custGeom>
              <a:avLst/>
              <a:gdLst>
                <a:gd name="T0" fmla="*/ 174 w 174"/>
                <a:gd name="T1" fmla="*/ 79 h 102"/>
                <a:gd name="T2" fmla="*/ 78 w 174"/>
                <a:gd name="T3" fmla="*/ 98 h 102"/>
                <a:gd name="T4" fmla="*/ 0 w 174"/>
                <a:gd name="T5" fmla="*/ 0 h 102"/>
                <a:gd name="T6" fmla="*/ 72 w 174"/>
                <a:gd name="T7" fmla="*/ 90 h 102"/>
                <a:gd name="T8" fmla="*/ 174 w 174"/>
                <a:gd name="T9" fmla="*/ 79 h 102"/>
              </a:gdLst>
              <a:ahLst/>
              <a:cxnLst>
                <a:cxn ang="0">
                  <a:pos x="T0" y="T1"/>
                </a:cxn>
                <a:cxn ang="0">
                  <a:pos x="T2" y="T3"/>
                </a:cxn>
                <a:cxn ang="0">
                  <a:pos x="T4" y="T5"/>
                </a:cxn>
                <a:cxn ang="0">
                  <a:pos x="T6" y="T7"/>
                </a:cxn>
                <a:cxn ang="0">
                  <a:pos x="T8" y="T9"/>
                </a:cxn>
              </a:cxnLst>
              <a:rect l="0" t="0" r="r" b="b"/>
              <a:pathLst>
                <a:path w="174" h="102">
                  <a:moveTo>
                    <a:pt x="174" y="79"/>
                  </a:moveTo>
                  <a:cubicBezTo>
                    <a:pt x="148" y="100"/>
                    <a:pt x="97" y="102"/>
                    <a:pt x="78" y="98"/>
                  </a:cubicBezTo>
                  <a:cubicBezTo>
                    <a:pt x="13" y="87"/>
                    <a:pt x="1" y="4"/>
                    <a:pt x="0" y="0"/>
                  </a:cubicBezTo>
                  <a:cubicBezTo>
                    <a:pt x="1" y="4"/>
                    <a:pt x="25" y="87"/>
                    <a:pt x="72" y="90"/>
                  </a:cubicBezTo>
                  <a:cubicBezTo>
                    <a:pt x="119" y="93"/>
                    <a:pt x="164" y="87"/>
                    <a:pt x="174" y="79"/>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137">
              <a:extLst>
                <a:ext uri="{FF2B5EF4-FFF2-40B4-BE49-F238E27FC236}">
                  <a16:creationId xmlns:a16="http://schemas.microsoft.com/office/drawing/2014/main" id="{36C7F354-623E-40D6-8C3C-CC6A6EF35453}"/>
                </a:ext>
              </a:extLst>
            </p:cNvPr>
            <p:cNvSpPr>
              <a:spLocks/>
            </p:cNvSpPr>
            <p:nvPr/>
          </p:nvSpPr>
          <p:spPr bwMode="auto">
            <a:xfrm>
              <a:off x="12165013" y="6586538"/>
              <a:ext cx="284163" cy="142875"/>
            </a:xfrm>
            <a:custGeom>
              <a:avLst/>
              <a:gdLst>
                <a:gd name="T0" fmla="*/ 204 w 204"/>
                <a:gd name="T1" fmla="*/ 18 h 102"/>
                <a:gd name="T2" fmla="*/ 204 w 204"/>
                <a:gd name="T3" fmla="*/ 20 h 102"/>
                <a:gd name="T4" fmla="*/ 203 w 204"/>
                <a:gd name="T5" fmla="*/ 25 h 102"/>
                <a:gd name="T6" fmla="*/ 202 w 204"/>
                <a:gd name="T7" fmla="*/ 33 h 102"/>
                <a:gd name="T8" fmla="*/ 202 w 204"/>
                <a:gd name="T9" fmla="*/ 34 h 102"/>
                <a:gd name="T10" fmla="*/ 174 w 204"/>
                <a:gd name="T11" fmla="*/ 79 h 102"/>
                <a:gd name="T12" fmla="*/ 78 w 204"/>
                <a:gd name="T13" fmla="*/ 98 h 102"/>
                <a:gd name="T14" fmla="*/ 0 w 204"/>
                <a:gd name="T15" fmla="*/ 0 h 102"/>
                <a:gd name="T16" fmla="*/ 113 w 204"/>
                <a:gd name="T17" fmla="*/ 0 h 102"/>
                <a:gd name="T18" fmla="*/ 204 w 204"/>
                <a:gd name="T19"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4" h="102">
                  <a:moveTo>
                    <a:pt x="204" y="18"/>
                  </a:moveTo>
                  <a:cubicBezTo>
                    <a:pt x="204" y="19"/>
                    <a:pt x="204" y="20"/>
                    <a:pt x="204" y="20"/>
                  </a:cubicBezTo>
                  <a:cubicBezTo>
                    <a:pt x="204" y="22"/>
                    <a:pt x="204" y="24"/>
                    <a:pt x="203" y="25"/>
                  </a:cubicBezTo>
                  <a:cubicBezTo>
                    <a:pt x="203" y="28"/>
                    <a:pt x="202" y="31"/>
                    <a:pt x="202" y="33"/>
                  </a:cubicBezTo>
                  <a:cubicBezTo>
                    <a:pt x="202" y="34"/>
                    <a:pt x="202" y="34"/>
                    <a:pt x="202" y="34"/>
                  </a:cubicBezTo>
                  <a:cubicBezTo>
                    <a:pt x="196" y="55"/>
                    <a:pt x="182" y="73"/>
                    <a:pt x="174" y="79"/>
                  </a:cubicBezTo>
                  <a:cubicBezTo>
                    <a:pt x="148" y="100"/>
                    <a:pt x="97" y="102"/>
                    <a:pt x="78" y="98"/>
                  </a:cubicBezTo>
                  <a:cubicBezTo>
                    <a:pt x="13" y="87"/>
                    <a:pt x="1" y="4"/>
                    <a:pt x="0" y="0"/>
                  </a:cubicBezTo>
                  <a:cubicBezTo>
                    <a:pt x="113" y="0"/>
                    <a:pt x="113" y="0"/>
                    <a:pt x="113" y="0"/>
                  </a:cubicBezTo>
                  <a:cubicBezTo>
                    <a:pt x="145" y="0"/>
                    <a:pt x="176" y="6"/>
                    <a:pt x="204" y="18"/>
                  </a:cubicBezTo>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138">
              <a:extLst>
                <a:ext uri="{FF2B5EF4-FFF2-40B4-BE49-F238E27FC236}">
                  <a16:creationId xmlns:a16="http://schemas.microsoft.com/office/drawing/2014/main" id="{40EF8922-AF4C-4B50-98ED-67BC3DCEC442}"/>
                </a:ext>
              </a:extLst>
            </p:cNvPr>
            <p:cNvSpPr>
              <a:spLocks/>
            </p:cNvSpPr>
            <p:nvPr/>
          </p:nvSpPr>
          <p:spPr bwMode="auto">
            <a:xfrm>
              <a:off x="12209463" y="6403976"/>
              <a:ext cx="196850" cy="295275"/>
            </a:xfrm>
            <a:custGeom>
              <a:avLst/>
              <a:gdLst>
                <a:gd name="T0" fmla="*/ 124 w 124"/>
                <a:gd name="T1" fmla="*/ 161 h 186"/>
                <a:gd name="T2" fmla="*/ 99 w 124"/>
                <a:gd name="T3" fmla="*/ 161 h 186"/>
                <a:gd name="T4" fmla="*/ 71 w 124"/>
                <a:gd name="T5" fmla="*/ 186 h 186"/>
                <a:gd name="T6" fmla="*/ 39 w 124"/>
                <a:gd name="T7" fmla="*/ 161 h 186"/>
                <a:gd name="T8" fmla="*/ 0 w 124"/>
                <a:gd name="T9" fmla="*/ 142 h 186"/>
                <a:gd name="T10" fmla="*/ 14 w 124"/>
                <a:gd name="T11" fmla="*/ 0 h 186"/>
                <a:gd name="T12" fmla="*/ 109 w 124"/>
                <a:gd name="T13" fmla="*/ 0 h 186"/>
                <a:gd name="T14" fmla="*/ 124 w 124"/>
                <a:gd name="T15" fmla="*/ 161 h 1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186">
                  <a:moveTo>
                    <a:pt x="124" y="161"/>
                  </a:moveTo>
                  <a:lnTo>
                    <a:pt x="99" y="161"/>
                  </a:lnTo>
                  <a:lnTo>
                    <a:pt x="71" y="186"/>
                  </a:lnTo>
                  <a:lnTo>
                    <a:pt x="39" y="161"/>
                  </a:lnTo>
                  <a:lnTo>
                    <a:pt x="0" y="142"/>
                  </a:lnTo>
                  <a:lnTo>
                    <a:pt x="14" y="0"/>
                  </a:lnTo>
                  <a:lnTo>
                    <a:pt x="109" y="0"/>
                  </a:lnTo>
                  <a:lnTo>
                    <a:pt x="124" y="16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139">
              <a:extLst>
                <a:ext uri="{FF2B5EF4-FFF2-40B4-BE49-F238E27FC236}">
                  <a16:creationId xmlns:a16="http://schemas.microsoft.com/office/drawing/2014/main" id="{D8292050-1DE6-414D-9733-E3EE6E377E3B}"/>
                </a:ext>
              </a:extLst>
            </p:cNvPr>
            <p:cNvSpPr>
              <a:spLocks/>
            </p:cNvSpPr>
            <p:nvPr/>
          </p:nvSpPr>
          <p:spPr bwMode="auto">
            <a:xfrm>
              <a:off x="12209463" y="6403976"/>
              <a:ext cx="196850" cy="295275"/>
            </a:xfrm>
            <a:custGeom>
              <a:avLst/>
              <a:gdLst>
                <a:gd name="T0" fmla="*/ 124 w 124"/>
                <a:gd name="T1" fmla="*/ 161 h 186"/>
                <a:gd name="T2" fmla="*/ 99 w 124"/>
                <a:gd name="T3" fmla="*/ 161 h 186"/>
                <a:gd name="T4" fmla="*/ 71 w 124"/>
                <a:gd name="T5" fmla="*/ 186 h 186"/>
                <a:gd name="T6" fmla="*/ 39 w 124"/>
                <a:gd name="T7" fmla="*/ 161 h 186"/>
                <a:gd name="T8" fmla="*/ 0 w 124"/>
                <a:gd name="T9" fmla="*/ 142 h 186"/>
                <a:gd name="T10" fmla="*/ 14 w 124"/>
                <a:gd name="T11" fmla="*/ 0 h 186"/>
                <a:gd name="T12" fmla="*/ 109 w 124"/>
                <a:gd name="T13" fmla="*/ 0 h 186"/>
                <a:gd name="T14" fmla="*/ 124 w 124"/>
                <a:gd name="T15" fmla="*/ 161 h 1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186">
                  <a:moveTo>
                    <a:pt x="124" y="161"/>
                  </a:moveTo>
                  <a:lnTo>
                    <a:pt x="99" y="161"/>
                  </a:lnTo>
                  <a:lnTo>
                    <a:pt x="71" y="186"/>
                  </a:lnTo>
                  <a:lnTo>
                    <a:pt x="39" y="161"/>
                  </a:lnTo>
                  <a:lnTo>
                    <a:pt x="0" y="142"/>
                  </a:lnTo>
                  <a:lnTo>
                    <a:pt x="14" y="0"/>
                  </a:lnTo>
                  <a:lnTo>
                    <a:pt x="109" y="0"/>
                  </a:lnTo>
                  <a:lnTo>
                    <a:pt x="124" y="16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140">
              <a:extLst>
                <a:ext uri="{FF2B5EF4-FFF2-40B4-BE49-F238E27FC236}">
                  <a16:creationId xmlns:a16="http://schemas.microsoft.com/office/drawing/2014/main" id="{055CA416-1485-444C-BD1D-23DE3F6A4960}"/>
                </a:ext>
              </a:extLst>
            </p:cNvPr>
            <p:cNvSpPr>
              <a:spLocks/>
            </p:cNvSpPr>
            <p:nvPr/>
          </p:nvSpPr>
          <p:spPr bwMode="auto">
            <a:xfrm>
              <a:off x="12228513" y="6651626"/>
              <a:ext cx="93663" cy="47625"/>
            </a:xfrm>
            <a:custGeom>
              <a:avLst/>
              <a:gdLst>
                <a:gd name="T0" fmla="*/ 43 w 67"/>
                <a:gd name="T1" fmla="*/ 0 h 35"/>
                <a:gd name="T2" fmla="*/ 67 w 67"/>
                <a:gd name="T3" fmla="*/ 35 h 35"/>
                <a:gd name="T4" fmla="*/ 0 w 67"/>
                <a:gd name="T5" fmla="*/ 16 h 35"/>
              </a:gdLst>
              <a:ahLst/>
              <a:cxnLst>
                <a:cxn ang="0">
                  <a:pos x="T0" y="T1"/>
                </a:cxn>
                <a:cxn ang="0">
                  <a:pos x="T2" y="T3"/>
                </a:cxn>
                <a:cxn ang="0">
                  <a:pos x="T4" y="T5"/>
                </a:cxn>
              </a:cxnLst>
              <a:rect l="0" t="0" r="r" b="b"/>
              <a:pathLst>
                <a:path w="67" h="35">
                  <a:moveTo>
                    <a:pt x="43" y="0"/>
                  </a:moveTo>
                  <a:cubicBezTo>
                    <a:pt x="67" y="35"/>
                    <a:pt x="67" y="35"/>
                    <a:pt x="67" y="35"/>
                  </a:cubicBezTo>
                  <a:cubicBezTo>
                    <a:pt x="67" y="35"/>
                    <a:pt x="16" y="33"/>
                    <a:pt x="0" y="16"/>
                  </a:cubicBezTo>
                </a:path>
              </a:pathLst>
            </a:custGeom>
            <a:solidFill>
              <a:srgbClr val="E4EC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141">
              <a:extLst>
                <a:ext uri="{FF2B5EF4-FFF2-40B4-BE49-F238E27FC236}">
                  <a16:creationId xmlns:a16="http://schemas.microsoft.com/office/drawing/2014/main" id="{E47520D8-BA82-4251-A5C9-2EDDB2C2AB40}"/>
                </a:ext>
              </a:extLst>
            </p:cNvPr>
            <p:cNvSpPr>
              <a:spLocks/>
            </p:cNvSpPr>
            <p:nvPr/>
          </p:nvSpPr>
          <p:spPr bwMode="auto">
            <a:xfrm>
              <a:off x="12179301" y="6561138"/>
              <a:ext cx="109538" cy="153988"/>
            </a:xfrm>
            <a:custGeom>
              <a:avLst/>
              <a:gdLst>
                <a:gd name="T0" fmla="*/ 26 w 78"/>
                <a:gd name="T1" fmla="*/ 0 h 111"/>
                <a:gd name="T2" fmla="*/ 78 w 78"/>
                <a:gd name="T3" fmla="*/ 65 h 111"/>
                <a:gd name="T4" fmla="*/ 55 w 78"/>
                <a:gd name="T5" fmla="*/ 111 h 111"/>
                <a:gd name="T6" fmla="*/ 0 w 78"/>
                <a:gd name="T7" fmla="*/ 19 h 111"/>
                <a:gd name="T8" fmla="*/ 26 w 78"/>
                <a:gd name="T9" fmla="*/ 0 h 111"/>
              </a:gdLst>
              <a:ahLst/>
              <a:cxnLst>
                <a:cxn ang="0">
                  <a:pos x="T0" y="T1"/>
                </a:cxn>
                <a:cxn ang="0">
                  <a:pos x="T2" y="T3"/>
                </a:cxn>
                <a:cxn ang="0">
                  <a:pos x="T4" y="T5"/>
                </a:cxn>
                <a:cxn ang="0">
                  <a:pos x="T6" y="T7"/>
                </a:cxn>
                <a:cxn ang="0">
                  <a:pos x="T8" y="T9"/>
                </a:cxn>
              </a:cxnLst>
              <a:rect l="0" t="0" r="r" b="b"/>
              <a:pathLst>
                <a:path w="78" h="111">
                  <a:moveTo>
                    <a:pt x="26" y="0"/>
                  </a:moveTo>
                  <a:cubicBezTo>
                    <a:pt x="26" y="0"/>
                    <a:pt x="18" y="29"/>
                    <a:pt x="78" y="65"/>
                  </a:cubicBezTo>
                  <a:cubicBezTo>
                    <a:pt x="55" y="111"/>
                    <a:pt x="55" y="111"/>
                    <a:pt x="55" y="111"/>
                  </a:cubicBezTo>
                  <a:cubicBezTo>
                    <a:pt x="55" y="111"/>
                    <a:pt x="1" y="55"/>
                    <a:pt x="0" y="19"/>
                  </a:cubicBezTo>
                  <a:cubicBezTo>
                    <a:pt x="0" y="19"/>
                    <a:pt x="2" y="7"/>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142">
              <a:extLst>
                <a:ext uri="{FF2B5EF4-FFF2-40B4-BE49-F238E27FC236}">
                  <a16:creationId xmlns:a16="http://schemas.microsoft.com/office/drawing/2014/main" id="{4017F6A6-4C67-4B68-96C9-4F57C334DC60}"/>
                </a:ext>
              </a:extLst>
            </p:cNvPr>
            <p:cNvSpPr>
              <a:spLocks/>
            </p:cNvSpPr>
            <p:nvPr/>
          </p:nvSpPr>
          <p:spPr bwMode="auto">
            <a:xfrm>
              <a:off x="12320588" y="6651626"/>
              <a:ext cx="92075" cy="47625"/>
            </a:xfrm>
            <a:custGeom>
              <a:avLst/>
              <a:gdLst>
                <a:gd name="T0" fmla="*/ 24 w 66"/>
                <a:gd name="T1" fmla="*/ 0 h 35"/>
                <a:gd name="T2" fmla="*/ 0 w 66"/>
                <a:gd name="T3" fmla="*/ 35 h 35"/>
                <a:gd name="T4" fmla="*/ 66 w 66"/>
                <a:gd name="T5" fmla="*/ 15 h 35"/>
              </a:gdLst>
              <a:ahLst/>
              <a:cxnLst>
                <a:cxn ang="0">
                  <a:pos x="T0" y="T1"/>
                </a:cxn>
                <a:cxn ang="0">
                  <a:pos x="T2" y="T3"/>
                </a:cxn>
                <a:cxn ang="0">
                  <a:pos x="T4" y="T5"/>
                </a:cxn>
              </a:cxnLst>
              <a:rect l="0" t="0" r="r" b="b"/>
              <a:pathLst>
                <a:path w="66" h="35">
                  <a:moveTo>
                    <a:pt x="24" y="0"/>
                  </a:moveTo>
                  <a:cubicBezTo>
                    <a:pt x="0" y="35"/>
                    <a:pt x="0" y="35"/>
                    <a:pt x="0" y="35"/>
                  </a:cubicBezTo>
                  <a:cubicBezTo>
                    <a:pt x="0" y="35"/>
                    <a:pt x="50" y="32"/>
                    <a:pt x="66" y="15"/>
                  </a:cubicBezTo>
                </a:path>
              </a:pathLst>
            </a:custGeom>
            <a:solidFill>
              <a:srgbClr val="E4EC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143">
              <a:extLst>
                <a:ext uri="{FF2B5EF4-FFF2-40B4-BE49-F238E27FC236}">
                  <a16:creationId xmlns:a16="http://schemas.microsoft.com/office/drawing/2014/main" id="{CE7EE237-BC47-4483-A397-72E9F6070399}"/>
                </a:ext>
              </a:extLst>
            </p:cNvPr>
            <p:cNvSpPr>
              <a:spLocks/>
            </p:cNvSpPr>
            <p:nvPr/>
          </p:nvSpPr>
          <p:spPr bwMode="auto">
            <a:xfrm>
              <a:off x="12353926" y="6569076"/>
              <a:ext cx="82550" cy="146050"/>
            </a:xfrm>
            <a:custGeom>
              <a:avLst/>
              <a:gdLst>
                <a:gd name="T0" fmla="*/ 31 w 59"/>
                <a:gd name="T1" fmla="*/ 0 h 105"/>
                <a:gd name="T2" fmla="*/ 0 w 59"/>
                <a:gd name="T3" fmla="*/ 59 h 105"/>
                <a:gd name="T4" fmla="*/ 23 w 59"/>
                <a:gd name="T5" fmla="*/ 105 h 105"/>
                <a:gd name="T6" fmla="*/ 59 w 59"/>
                <a:gd name="T7" fmla="*/ 26 h 105"/>
                <a:gd name="T8" fmla="*/ 31 w 59"/>
                <a:gd name="T9" fmla="*/ 0 h 105"/>
              </a:gdLst>
              <a:ahLst/>
              <a:cxnLst>
                <a:cxn ang="0">
                  <a:pos x="T0" y="T1"/>
                </a:cxn>
                <a:cxn ang="0">
                  <a:pos x="T2" y="T3"/>
                </a:cxn>
                <a:cxn ang="0">
                  <a:pos x="T4" y="T5"/>
                </a:cxn>
                <a:cxn ang="0">
                  <a:pos x="T6" y="T7"/>
                </a:cxn>
                <a:cxn ang="0">
                  <a:pos x="T8" y="T9"/>
                </a:cxn>
              </a:cxnLst>
              <a:rect l="0" t="0" r="r" b="b"/>
              <a:pathLst>
                <a:path w="59" h="105">
                  <a:moveTo>
                    <a:pt x="31" y="0"/>
                  </a:moveTo>
                  <a:cubicBezTo>
                    <a:pt x="31" y="0"/>
                    <a:pt x="39" y="24"/>
                    <a:pt x="0" y="59"/>
                  </a:cubicBezTo>
                  <a:cubicBezTo>
                    <a:pt x="23" y="105"/>
                    <a:pt x="23" y="105"/>
                    <a:pt x="23" y="105"/>
                  </a:cubicBezTo>
                  <a:cubicBezTo>
                    <a:pt x="23" y="105"/>
                    <a:pt x="57" y="62"/>
                    <a:pt x="59" y="26"/>
                  </a:cubicBezTo>
                  <a:cubicBezTo>
                    <a:pt x="59" y="26"/>
                    <a:pt x="58" y="9"/>
                    <a:pt x="31"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144">
              <a:extLst>
                <a:ext uri="{FF2B5EF4-FFF2-40B4-BE49-F238E27FC236}">
                  <a16:creationId xmlns:a16="http://schemas.microsoft.com/office/drawing/2014/main" id="{A14DC036-73AC-4FC7-8055-BDD6E48939A4}"/>
                </a:ext>
              </a:extLst>
            </p:cNvPr>
            <p:cNvSpPr>
              <a:spLocks/>
            </p:cNvSpPr>
            <p:nvPr/>
          </p:nvSpPr>
          <p:spPr bwMode="auto">
            <a:xfrm>
              <a:off x="12104688" y="6257926"/>
              <a:ext cx="68263" cy="111125"/>
            </a:xfrm>
            <a:custGeom>
              <a:avLst/>
              <a:gdLst>
                <a:gd name="T0" fmla="*/ 36 w 49"/>
                <a:gd name="T1" fmla="*/ 78 h 80"/>
                <a:gd name="T2" fmla="*/ 34 w 49"/>
                <a:gd name="T3" fmla="*/ 79 h 80"/>
                <a:gd name="T4" fmla="*/ 18 w 49"/>
                <a:gd name="T5" fmla="*/ 71 h 80"/>
                <a:gd name="T6" fmla="*/ 5 w 49"/>
                <a:gd name="T7" fmla="*/ 46 h 80"/>
                <a:gd name="T8" fmla="*/ 15 w 49"/>
                <a:gd name="T9" fmla="*/ 3 h 80"/>
                <a:gd name="T10" fmla="*/ 44 w 49"/>
                <a:gd name="T11" fmla="*/ 36 h 80"/>
                <a:gd name="T12" fmla="*/ 36 w 49"/>
                <a:gd name="T13" fmla="*/ 78 h 80"/>
              </a:gdLst>
              <a:ahLst/>
              <a:cxnLst>
                <a:cxn ang="0">
                  <a:pos x="T0" y="T1"/>
                </a:cxn>
                <a:cxn ang="0">
                  <a:pos x="T2" y="T3"/>
                </a:cxn>
                <a:cxn ang="0">
                  <a:pos x="T4" y="T5"/>
                </a:cxn>
                <a:cxn ang="0">
                  <a:pos x="T6" y="T7"/>
                </a:cxn>
                <a:cxn ang="0">
                  <a:pos x="T8" y="T9"/>
                </a:cxn>
                <a:cxn ang="0">
                  <a:pos x="T10" y="T11"/>
                </a:cxn>
                <a:cxn ang="0">
                  <a:pos x="T12" y="T13"/>
                </a:cxn>
              </a:cxnLst>
              <a:rect l="0" t="0" r="r" b="b"/>
              <a:pathLst>
                <a:path w="49" h="80">
                  <a:moveTo>
                    <a:pt x="36" y="78"/>
                  </a:moveTo>
                  <a:cubicBezTo>
                    <a:pt x="35" y="79"/>
                    <a:pt x="35" y="79"/>
                    <a:pt x="34" y="79"/>
                  </a:cubicBezTo>
                  <a:cubicBezTo>
                    <a:pt x="29" y="80"/>
                    <a:pt x="23" y="77"/>
                    <a:pt x="18" y="71"/>
                  </a:cubicBezTo>
                  <a:cubicBezTo>
                    <a:pt x="12" y="65"/>
                    <a:pt x="8" y="56"/>
                    <a:pt x="5" y="46"/>
                  </a:cubicBezTo>
                  <a:cubicBezTo>
                    <a:pt x="0" y="25"/>
                    <a:pt x="5" y="6"/>
                    <a:pt x="15" y="3"/>
                  </a:cubicBezTo>
                  <a:cubicBezTo>
                    <a:pt x="26" y="0"/>
                    <a:pt x="39" y="15"/>
                    <a:pt x="44" y="36"/>
                  </a:cubicBezTo>
                  <a:cubicBezTo>
                    <a:pt x="49" y="56"/>
                    <a:pt x="45" y="74"/>
                    <a:pt x="36" y="7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145">
              <a:extLst>
                <a:ext uri="{FF2B5EF4-FFF2-40B4-BE49-F238E27FC236}">
                  <a16:creationId xmlns:a16="http://schemas.microsoft.com/office/drawing/2014/main" id="{4010AA10-5543-4AC4-AA35-82389BB2501C}"/>
                </a:ext>
              </a:extLst>
            </p:cNvPr>
            <p:cNvSpPr>
              <a:spLocks/>
            </p:cNvSpPr>
            <p:nvPr/>
          </p:nvSpPr>
          <p:spPr bwMode="auto">
            <a:xfrm>
              <a:off x="12109451" y="6283326"/>
              <a:ext cx="28575" cy="63500"/>
            </a:xfrm>
            <a:custGeom>
              <a:avLst/>
              <a:gdLst>
                <a:gd name="T0" fmla="*/ 19 w 20"/>
                <a:gd name="T1" fmla="*/ 44 h 46"/>
                <a:gd name="T2" fmla="*/ 19 w 20"/>
                <a:gd name="T3" fmla="*/ 42 h 46"/>
                <a:gd name="T4" fmla="*/ 16 w 20"/>
                <a:gd name="T5" fmla="*/ 5 h 46"/>
                <a:gd name="T6" fmla="*/ 16 w 20"/>
                <a:gd name="T7" fmla="*/ 5 h 46"/>
                <a:gd name="T8" fmla="*/ 15 w 20"/>
                <a:gd name="T9" fmla="*/ 1 h 46"/>
                <a:gd name="T10" fmla="*/ 11 w 20"/>
                <a:gd name="T11" fmla="*/ 2 h 46"/>
                <a:gd name="T12" fmla="*/ 11 w 20"/>
                <a:gd name="T13" fmla="*/ 3 h 46"/>
                <a:gd name="T14" fmla="*/ 15 w 20"/>
                <a:gd name="T15" fmla="*/ 45 h 46"/>
                <a:gd name="T16" fmla="*/ 18 w 20"/>
                <a:gd name="T17" fmla="*/ 45 h 46"/>
                <a:gd name="T18" fmla="*/ 19 w 20"/>
                <a:gd name="T19"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46">
                  <a:moveTo>
                    <a:pt x="19" y="44"/>
                  </a:moveTo>
                  <a:cubicBezTo>
                    <a:pt x="20" y="44"/>
                    <a:pt x="20" y="43"/>
                    <a:pt x="19" y="42"/>
                  </a:cubicBezTo>
                  <a:cubicBezTo>
                    <a:pt x="19" y="41"/>
                    <a:pt x="6" y="23"/>
                    <a:pt x="16" y="5"/>
                  </a:cubicBezTo>
                  <a:cubicBezTo>
                    <a:pt x="16" y="5"/>
                    <a:pt x="16" y="5"/>
                    <a:pt x="16" y="5"/>
                  </a:cubicBezTo>
                  <a:cubicBezTo>
                    <a:pt x="17" y="3"/>
                    <a:pt x="16" y="2"/>
                    <a:pt x="15" y="1"/>
                  </a:cubicBezTo>
                  <a:cubicBezTo>
                    <a:pt x="14" y="0"/>
                    <a:pt x="12" y="1"/>
                    <a:pt x="11" y="2"/>
                  </a:cubicBezTo>
                  <a:cubicBezTo>
                    <a:pt x="11" y="3"/>
                    <a:pt x="11" y="3"/>
                    <a:pt x="11" y="3"/>
                  </a:cubicBezTo>
                  <a:cubicBezTo>
                    <a:pt x="0" y="24"/>
                    <a:pt x="14" y="44"/>
                    <a:pt x="15" y="45"/>
                  </a:cubicBezTo>
                  <a:cubicBezTo>
                    <a:pt x="15" y="46"/>
                    <a:pt x="17" y="46"/>
                    <a:pt x="18" y="45"/>
                  </a:cubicBezTo>
                  <a:cubicBezTo>
                    <a:pt x="19" y="45"/>
                    <a:pt x="19" y="45"/>
                    <a:pt x="19"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Rectangle 146">
              <a:extLst>
                <a:ext uri="{FF2B5EF4-FFF2-40B4-BE49-F238E27FC236}">
                  <a16:creationId xmlns:a16="http://schemas.microsoft.com/office/drawing/2014/main" id="{67D0E048-227A-430C-A5DC-ADB5EDAB34EA}"/>
                </a:ext>
              </a:extLst>
            </p:cNvPr>
            <p:cNvSpPr>
              <a:spLocks noChangeArrowheads="1"/>
            </p:cNvSpPr>
            <p:nvPr/>
          </p:nvSpPr>
          <p:spPr bwMode="auto">
            <a:xfrm>
              <a:off x="12217401" y="6550026"/>
              <a:ext cx="1588" cy="1588"/>
            </a:xfrm>
            <a:prstGeom prst="rect">
              <a:avLst/>
            </a:prstGeom>
            <a:solidFill>
              <a:srgbClr val="CCCFD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147">
              <a:extLst>
                <a:ext uri="{FF2B5EF4-FFF2-40B4-BE49-F238E27FC236}">
                  <a16:creationId xmlns:a16="http://schemas.microsoft.com/office/drawing/2014/main" id="{F27980B4-A7A0-4247-84D6-8F470254E19E}"/>
                </a:ext>
              </a:extLst>
            </p:cNvPr>
            <p:cNvSpPr>
              <a:spLocks/>
            </p:cNvSpPr>
            <p:nvPr/>
          </p:nvSpPr>
          <p:spPr bwMode="auto">
            <a:xfrm>
              <a:off x="12217401" y="655002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148">
              <a:extLst>
                <a:ext uri="{FF2B5EF4-FFF2-40B4-BE49-F238E27FC236}">
                  <a16:creationId xmlns:a16="http://schemas.microsoft.com/office/drawing/2014/main" id="{41BC9D9A-648F-426E-B427-6365C03CCA4B}"/>
                </a:ext>
              </a:extLst>
            </p:cNvPr>
            <p:cNvSpPr>
              <a:spLocks/>
            </p:cNvSpPr>
            <p:nvPr/>
          </p:nvSpPr>
          <p:spPr bwMode="auto">
            <a:xfrm>
              <a:off x="12215813" y="6538913"/>
              <a:ext cx="182563" cy="77788"/>
            </a:xfrm>
            <a:custGeom>
              <a:avLst/>
              <a:gdLst>
                <a:gd name="T0" fmla="*/ 128 w 131"/>
                <a:gd name="T1" fmla="*/ 0 h 55"/>
                <a:gd name="T2" fmla="*/ 63 w 131"/>
                <a:gd name="T3" fmla="*/ 19 h 55"/>
                <a:gd name="T4" fmla="*/ 1 w 131"/>
                <a:gd name="T5" fmla="*/ 2 h 55"/>
                <a:gd name="T6" fmla="*/ 1 w 131"/>
                <a:gd name="T7" fmla="*/ 7 h 55"/>
                <a:gd name="T8" fmla="*/ 1 w 131"/>
                <a:gd name="T9" fmla="*/ 8 h 55"/>
                <a:gd name="T10" fmla="*/ 0 w 131"/>
                <a:gd name="T11" fmla="*/ 15 h 55"/>
                <a:gd name="T12" fmla="*/ 110 w 131"/>
                <a:gd name="T13" fmla="*/ 55 h 55"/>
                <a:gd name="T14" fmla="*/ 119 w 131"/>
                <a:gd name="T15" fmla="*/ 55 h 55"/>
                <a:gd name="T16" fmla="*/ 122 w 131"/>
                <a:gd name="T17" fmla="*/ 55 h 55"/>
                <a:gd name="T18" fmla="*/ 131 w 131"/>
                <a:gd name="T19" fmla="*/ 29 h 55"/>
                <a:gd name="T20" fmla="*/ 128 w 131"/>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 h="55">
                  <a:moveTo>
                    <a:pt x="128" y="0"/>
                  </a:moveTo>
                  <a:cubicBezTo>
                    <a:pt x="109" y="12"/>
                    <a:pt x="87" y="19"/>
                    <a:pt x="63" y="19"/>
                  </a:cubicBezTo>
                  <a:cubicBezTo>
                    <a:pt x="40" y="19"/>
                    <a:pt x="19" y="13"/>
                    <a:pt x="1" y="2"/>
                  </a:cubicBezTo>
                  <a:cubicBezTo>
                    <a:pt x="1" y="7"/>
                    <a:pt x="1" y="7"/>
                    <a:pt x="1" y="7"/>
                  </a:cubicBezTo>
                  <a:cubicBezTo>
                    <a:pt x="1" y="8"/>
                    <a:pt x="1" y="8"/>
                    <a:pt x="1" y="8"/>
                  </a:cubicBezTo>
                  <a:cubicBezTo>
                    <a:pt x="0" y="15"/>
                    <a:pt x="0" y="15"/>
                    <a:pt x="0" y="15"/>
                  </a:cubicBezTo>
                  <a:cubicBezTo>
                    <a:pt x="2" y="16"/>
                    <a:pt x="51" y="55"/>
                    <a:pt x="110" y="55"/>
                  </a:cubicBezTo>
                  <a:cubicBezTo>
                    <a:pt x="113" y="55"/>
                    <a:pt x="116" y="55"/>
                    <a:pt x="119" y="55"/>
                  </a:cubicBezTo>
                  <a:cubicBezTo>
                    <a:pt x="120" y="55"/>
                    <a:pt x="121" y="55"/>
                    <a:pt x="122" y="55"/>
                  </a:cubicBezTo>
                  <a:cubicBezTo>
                    <a:pt x="129" y="43"/>
                    <a:pt x="131" y="35"/>
                    <a:pt x="131" y="29"/>
                  </a:cubicBezTo>
                  <a:cubicBezTo>
                    <a:pt x="128" y="0"/>
                    <a:pt x="128" y="0"/>
                    <a:pt x="128" y="0"/>
                  </a:cubicBezTo>
                </a:path>
              </a:pathLst>
            </a:custGeom>
            <a:solidFill>
              <a:srgbClr val="CC9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149">
              <a:extLst>
                <a:ext uri="{FF2B5EF4-FFF2-40B4-BE49-F238E27FC236}">
                  <a16:creationId xmlns:a16="http://schemas.microsoft.com/office/drawing/2014/main" id="{101C6208-41F3-4629-9DD9-73371F2D32AB}"/>
                </a:ext>
              </a:extLst>
            </p:cNvPr>
            <p:cNvSpPr>
              <a:spLocks/>
            </p:cNvSpPr>
            <p:nvPr/>
          </p:nvSpPr>
          <p:spPr bwMode="auto">
            <a:xfrm>
              <a:off x="12396788" y="6569076"/>
              <a:ext cx="23813" cy="11113"/>
            </a:xfrm>
            <a:custGeom>
              <a:avLst/>
              <a:gdLst>
                <a:gd name="T0" fmla="*/ 0 w 16"/>
                <a:gd name="T1" fmla="*/ 0 h 8"/>
                <a:gd name="T2" fmla="*/ 0 w 16"/>
                <a:gd name="T3" fmla="*/ 0 h 8"/>
                <a:gd name="T4" fmla="*/ 16 w 16"/>
                <a:gd name="T5" fmla="*/ 8 h 8"/>
                <a:gd name="T6" fmla="*/ 0 w 16"/>
                <a:gd name="T7" fmla="*/ 0 h 8"/>
              </a:gdLst>
              <a:ahLst/>
              <a:cxnLst>
                <a:cxn ang="0">
                  <a:pos x="T0" y="T1"/>
                </a:cxn>
                <a:cxn ang="0">
                  <a:pos x="T2" y="T3"/>
                </a:cxn>
                <a:cxn ang="0">
                  <a:pos x="T4" y="T5"/>
                </a:cxn>
                <a:cxn ang="0">
                  <a:pos x="T6" y="T7"/>
                </a:cxn>
              </a:cxnLst>
              <a:rect l="0" t="0" r="r" b="b"/>
              <a:pathLst>
                <a:path w="16" h="8">
                  <a:moveTo>
                    <a:pt x="0" y="0"/>
                  </a:moveTo>
                  <a:cubicBezTo>
                    <a:pt x="0" y="0"/>
                    <a:pt x="0" y="0"/>
                    <a:pt x="0" y="0"/>
                  </a:cubicBezTo>
                  <a:cubicBezTo>
                    <a:pt x="7" y="3"/>
                    <a:pt x="12" y="5"/>
                    <a:pt x="16" y="8"/>
                  </a:cubicBezTo>
                  <a:cubicBezTo>
                    <a:pt x="12" y="5"/>
                    <a:pt x="7" y="3"/>
                    <a:pt x="0" y="0"/>
                  </a:cubicBezTo>
                </a:path>
              </a:pathLst>
            </a:custGeom>
            <a:solidFill>
              <a:srgbClr val="CCC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150">
              <a:extLst>
                <a:ext uri="{FF2B5EF4-FFF2-40B4-BE49-F238E27FC236}">
                  <a16:creationId xmlns:a16="http://schemas.microsoft.com/office/drawing/2014/main" id="{A24F3941-26D4-48A0-B31C-43743B771697}"/>
                </a:ext>
              </a:extLst>
            </p:cNvPr>
            <p:cNvSpPr>
              <a:spLocks/>
            </p:cNvSpPr>
            <p:nvPr/>
          </p:nvSpPr>
          <p:spPr bwMode="auto">
            <a:xfrm>
              <a:off x="12385676" y="6569076"/>
              <a:ext cx="50800" cy="47625"/>
            </a:xfrm>
            <a:custGeom>
              <a:avLst/>
              <a:gdLst>
                <a:gd name="T0" fmla="*/ 8 w 36"/>
                <a:gd name="T1" fmla="*/ 0 h 34"/>
                <a:gd name="T2" fmla="*/ 9 w 36"/>
                <a:gd name="T3" fmla="*/ 8 h 34"/>
                <a:gd name="T4" fmla="*/ 9 w 36"/>
                <a:gd name="T5" fmla="*/ 8 h 34"/>
                <a:gd name="T6" fmla="*/ 0 w 36"/>
                <a:gd name="T7" fmla="*/ 34 h 34"/>
                <a:gd name="T8" fmla="*/ 0 w 36"/>
                <a:gd name="T9" fmla="*/ 34 h 34"/>
                <a:gd name="T10" fmla="*/ 11 w 36"/>
                <a:gd name="T11" fmla="*/ 33 h 34"/>
                <a:gd name="T12" fmla="*/ 36 w 36"/>
                <a:gd name="T13" fmla="*/ 29 h 34"/>
                <a:gd name="T14" fmla="*/ 36 w 36"/>
                <a:gd name="T15" fmla="*/ 26 h 34"/>
                <a:gd name="T16" fmla="*/ 24 w 36"/>
                <a:gd name="T17" fmla="*/ 8 h 34"/>
                <a:gd name="T18" fmla="*/ 8 w 36"/>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4">
                  <a:moveTo>
                    <a:pt x="8" y="0"/>
                  </a:moveTo>
                  <a:cubicBezTo>
                    <a:pt x="8" y="1"/>
                    <a:pt x="9" y="3"/>
                    <a:pt x="9" y="8"/>
                  </a:cubicBezTo>
                  <a:cubicBezTo>
                    <a:pt x="9" y="8"/>
                    <a:pt x="9" y="8"/>
                    <a:pt x="9" y="8"/>
                  </a:cubicBezTo>
                  <a:cubicBezTo>
                    <a:pt x="9" y="14"/>
                    <a:pt x="7" y="22"/>
                    <a:pt x="0" y="34"/>
                  </a:cubicBezTo>
                  <a:cubicBezTo>
                    <a:pt x="0" y="34"/>
                    <a:pt x="0" y="34"/>
                    <a:pt x="0" y="34"/>
                  </a:cubicBezTo>
                  <a:cubicBezTo>
                    <a:pt x="4" y="33"/>
                    <a:pt x="7" y="33"/>
                    <a:pt x="11" y="33"/>
                  </a:cubicBezTo>
                  <a:cubicBezTo>
                    <a:pt x="20" y="32"/>
                    <a:pt x="28" y="30"/>
                    <a:pt x="36" y="29"/>
                  </a:cubicBezTo>
                  <a:cubicBezTo>
                    <a:pt x="36" y="28"/>
                    <a:pt x="36" y="27"/>
                    <a:pt x="36" y="26"/>
                  </a:cubicBezTo>
                  <a:cubicBezTo>
                    <a:pt x="36" y="26"/>
                    <a:pt x="35" y="17"/>
                    <a:pt x="24" y="8"/>
                  </a:cubicBezTo>
                  <a:cubicBezTo>
                    <a:pt x="20" y="5"/>
                    <a:pt x="15" y="3"/>
                    <a:pt x="8" y="0"/>
                  </a:cubicBezTo>
                </a:path>
              </a:pathLst>
            </a:custGeom>
            <a:solidFill>
              <a:srgbClr val="CCC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151">
              <a:extLst>
                <a:ext uri="{FF2B5EF4-FFF2-40B4-BE49-F238E27FC236}">
                  <a16:creationId xmlns:a16="http://schemas.microsoft.com/office/drawing/2014/main" id="{B5CB179F-C23A-40FF-A2A2-AF3A2C30AF54}"/>
                </a:ext>
              </a:extLst>
            </p:cNvPr>
            <p:cNvSpPr>
              <a:spLocks/>
            </p:cNvSpPr>
            <p:nvPr/>
          </p:nvSpPr>
          <p:spPr bwMode="auto">
            <a:xfrm>
              <a:off x="12215813" y="6542088"/>
              <a:ext cx="1588" cy="19050"/>
            </a:xfrm>
            <a:custGeom>
              <a:avLst/>
              <a:gdLst>
                <a:gd name="T0" fmla="*/ 1 w 1"/>
                <a:gd name="T1" fmla="*/ 0 h 12"/>
                <a:gd name="T2" fmla="*/ 0 w 1"/>
                <a:gd name="T3" fmla="*/ 12 h 12"/>
                <a:gd name="T4" fmla="*/ 1 w 1"/>
                <a:gd name="T5" fmla="*/ 0 h 12"/>
              </a:gdLst>
              <a:ahLst/>
              <a:cxnLst>
                <a:cxn ang="0">
                  <a:pos x="T0" y="T1"/>
                </a:cxn>
                <a:cxn ang="0">
                  <a:pos x="T2" y="T3"/>
                </a:cxn>
                <a:cxn ang="0">
                  <a:pos x="T4" y="T5"/>
                </a:cxn>
              </a:cxnLst>
              <a:rect l="0" t="0" r="r" b="b"/>
              <a:pathLst>
                <a:path w="1" h="12">
                  <a:moveTo>
                    <a:pt x="1" y="0"/>
                  </a:moveTo>
                  <a:lnTo>
                    <a:pt x="0" y="12"/>
                  </a:lnTo>
                  <a:lnTo>
                    <a:pt x="1" y="0"/>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Line 152">
              <a:extLst>
                <a:ext uri="{FF2B5EF4-FFF2-40B4-BE49-F238E27FC236}">
                  <a16:creationId xmlns:a16="http://schemas.microsoft.com/office/drawing/2014/main" id="{1D69F28D-7378-465F-B6A5-1CD4ACAEEF9D}"/>
                </a:ext>
              </a:extLst>
            </p:cNvPr>
            <p:cNvSpPr>
              <a:spLocks noChangeShapeType="1"/>
            </p:cNvSpPr>
            <p:nvPr/>
          </p:nvSpPr>
          <p:spPr bwMode="auto">
            <a:xfrm flipH="1">
              <a:off x="12215813" y="6542088"/>
              <a:ext cx="1588" cy="1905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153">
              <a:extLst>
                <a:ext uri="{FF2B5EF4-FFF2-40B4-BE49-F238E27FC236}">
                  <a16:creationId xmlns:a16="http://schemas.microsoft.com/office/drawing/2014/main" id="{9B0DF97B-34C7-478A-99EE-20EF608AA7BC}"/>
                </a:ext>
              </a:extLst>
            </p:cNvPr>
            <p:cNvSpPr>
              <a:spLocks/>
            </p:cNvSpPr>
            <p:nvPr/>
          </p:nvSpPr>
          <p:spPr bwMode="auto">
            <a:xfrm>
              <a:off x="12134851" y="6178551"/>
              <a:ext cx="338138" cy="387350"/>
            </a:xfrm>
            <a:custGeom>
              <a:avLst/>
              <a:gdLst>
                <a:gd name="T0" fmla="*/ 121 w 242"/>
                <a:gd name="T1" fmla="*/ 278 h 278"/>
                <a:gd name="T2" fmla="*/ 0 w 242"/>
                <a:gd name="T3" fmla="*/ 157 h 278"/>
                <a:gd name="T4" fmla="*/ 0 w 242"/>
                <a:gd name="T5" fmla="*/ 0 h 278"/>
                <a:gd name="T6" fmla="*/ 184 w 242"/>
                <a:gd name="T7" fmla="*/ 0 h 278"/>
                <a:gd name="T8" fmla="*/ 242 w 242"/>
                <a:gd name="T9" fmla="*/ 57 h 278"/>
                <a:gd name="T10" fmla="*/ 242 w 242"/>
                <a:gd name="T11" fmla="*/ 157 h 278"/>
                <a:gd name="T12" fmla="*/ 121 w 242"/>
                <a:gd name="T13" fmla="*/ 278 h 278"/>
              </a:gdLst>
              <a:ahLst/>
              <a:cxnLst>
                <a:cxn ang="0">
                  <a:pos x="T0" y="T1"/>
                </a:cxn>
                <a:cxn ang="0">
                  <a:pos x="T2" y="T3"/>
                </a:cxn>
                <a:cxn ang="0">
                  <a:pos x="T4" y="T5"/>
                </a:cxn>
                <a:cxn ang="0">
                  <a:pos x="T6" y="T7"/>
                </a:cxn>
                <a:cxn ang="0">
                  <a:pos x="T8" y="T9"/>
                </a:cxn>
                <a:cxn ang="0">
                  <a:pos x="T10" y="T11"/>
                </a:cxn>
                <a:cxn ang="0">
                  <a:pos x="T12" y="T13"/>
                </a:cxn>
              </a:cxnLst>
              <a:rect l="0" t="0" r="r" b="b"/>
              <a:pathLst>
                <a:path w="242" h="278">
                  <a:moveTo>
                    <a:pt x="121" y="278"/>
                  </a:moveTo>
                  <a:cubicBezTo>
                    <a:pt x="54" y="278"/>
                    <a:pt x="0" y="224"/>
                    <a:pt x="0" y="157"/>
                  </a:cubicBezTo>
                  <a:cubicBezTo>
                    <a:pt x="0" y="0"/>
                    <a:pt x="0" y="0"/>
                    <a:pt x="0" y="0"/>
                  </a:cubicBezTo>
                  <a:cubicBezTo>
                    <a:pt x="184" y="0"/>
                    <a:pt x="184" y="0"/>
                    <a:pt x="184" y="0"/>
                  </a:cubicBezTo>
                  <a:cubicBezTo>
                    <a:pt x="216" y="0"/>
                    <a:pt x="242" y="25"/>
                    <a:pt x="242" y="57"/>
                  </a:cubicBezTo>
                  <a:cubicBezTo>
                    <a:pt x="242" y="157"/>
                    <a:pt x="242" y="157"/>
                    <a:pt x="242" y="157"/>
                  </a:cubicBezTo>
                  <a:cubicBezTo>
                    <a:pt x="242" y="224"/>
                    <a:pt x="187" y="278"/>
                    <a:pt x="121" y="278"/>
                  </a:cubicBezTo>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154">
              <a:extLst>
                <a:ext uri="{FF2B5EF4-FFF2-40B4-BE49-F238E27FC236}">
                  <a16:creationId xmlns:a16="http://schemas.microsoft.com/office/drawing/2014/main" id="{0299D72C-AB1F-4297-BCB1-7F5622E67B15}"/>
                </a:ext>
              </a:extLst>
            </p:cNvPr>
            <p:cNvSpPr>
              <a:spLocks/>
            </p:cNvSpPr>
            <p:nvPr/>
          </p:nvSpPr>
          <p:spPr bwMode="auto">
            <a:xfrm>
              <a:off x="12185651" y="6288088"/>
              <a:ext cx="69850" cy="20638"/>
            </a:xfrm>
            <a:custGeom>
              <a:avLst/>
              <a:gdLst>
                <a:gd name="T0" fmla="*/ 0 w 50"/>
                <a:gd name="T1" fmla="*/ 8 h 14"/>
                <a:gd name="T2" fmla="*/ 12 w 50"/>
                <a:gd name="T3" fmla="*/ 1 h 14"/>
                <a:gd name="T4" fmla="*/ 25 w 50"/>
                <a:gd name="T5" fmla="*/ 0 h 14"/>
                <a:gd name="T6" fmla="*/ 38 w 50"/>
                <a:gd name="T7" fmla="*/ 3 h 14"/>
                <a:gd name="T8" fmla="*/ 49 w 50"/>
                <a:gd name="T9" fmla="*/ 11 h 14"/>
                <a:gd name="T10" fmla="*/ 49 w 50"/>
                <a:gd name="T11" fmla="*/ 13 h 14"/>
                <a:gd name="T12" fmla="*/ 47 w 50"/>
                <a:gd name="T13" fmla="*/ 14 h 14"/>
                <a:gd name="T14" fmla="*/ 47 w 50"/>
                <a:gd name="T15" fmla="*/ 14 h 14"/>
                <a:gd name="T16" fmla="*/ 35 w 50"/>
                <a:gd name="T17" fmla="*/ 12 h 14"/>
                <a:gd name="T18" fmla="*/ 24 w 50"/>
                <a:gd name="T19" fmla="*/ 10 h 14"/>
                <a:gd name="T20" fmla="*/ 13 w 50"/>
                <a:gd name="T21" fmla="*/ 9 h 14"/>
                <a:gd name="T22" fmla="*/ 2 w 50"/>
                <a:gd name="T23" fmla="*/ 11 h 14"/>
                <a:gd name="T24" fmla="*/ 2 w 50"/>
                <a:gd name="T25" fmla="*/ 11 h 14"/>
                <a:gd name="T26" fmla="*/ 0 w 50"/>
                <a:gd name="T27" fmla="*/ 10 h 14"/>
                <a:gd name="T28" fmla="*/ 0 w 50"/>
                <a:gd name="T29"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14">
                  <a:moveTo>
                    <a:pt x="0" y="8"/>
                  </a:moveTo>
                  <a:cubicBezTo>
                    <a:pt x="3" y="4"/>
                    <a:pt x="8" y="2"/>
                    <a:pt x="12" y="1"/>
                  </a:cubicBezTo>
                  <a:cubicBezTo>
                    <a:pt x="17" y="0"/>
                    <a:pt x="21" y="0"/>
                    <a:pt x="25" y="0"/>
                  </a:cubicBezTo>
                  <a:cubicBezTo>
                    <a:pt x="30" y="1"/>
                    <a:pt x="34" y="2"/>
                    <a:pt x="38" y="3"/>
                  </a:cubicBezTo>
                  <a:cubicBezTo>
                    <a:pt x="42" y="5"/>
                    <a:pt x="46" y="7"/>
                    <a:pt x="49" y="11"/>
                  </a:cubicBezTo>
                  <a:cubicBezTo>
                    <a:pt x="50" y="12"/>
                    <a:pt x="49" y="13"/>
                    <a:pt x="49" y="13"/>
                  </a:cubicBezTo>
                  <a:cubicBezTo>
                    <a:pt x="48" y="14"/>
                    <a:pt x="48" y="14"/>
                    <a:pt x="47" y="14"/>
                  </a:cubicBezTo>
                  <a:cubicBezTo>
                    <a:pt x="47" y="14"/>
                    <a:pt x="47" y="14"/>
                    <a:pt x="47" y="14"/>
                  </a:cubicBezTo>
                  <a:cubicBezTo>
                    <a:pt x="43" y="14"/>
                    <a:pt x="39" y="13"/>
                    <a:pt x="35" y="12"/>
                  </a:cubicBezTo>
                  <a:cubicBezTo>
                    <a:pt x="24" y="10"/>
                    <a:pt x="24" y="10"/>
                    <a:pt x="24" y="10"/>
                  </a:cubicBezTo>
                  <a:cubicBezTo>
                    <a:pt x="21" y="10"/>
                    <a:pt x="17" y="9"/>
                    <a:pt x="13" y="9"/>
                  </a:cubicBezTo>
                  <a:cubicBezTo>
                    <a:pt x="9" y="9"/>
                    <a:pt x="6" y="9"/>
                    <a:pt x="2" y="11"/>
                  </a:cubicBezTo>
                  <a:cubicBezTo>
                    <a:pt x="2" y="11"/>
                    <a:pt x="2" y="11"/>
                    <a:pt x="2" y="11"/>
                  </a:cubicBezTo>
                  <a:cubicBezTo>
                    <a:pt x="1" y="11"/>
                    <a:pt x="0" y="10"/>
                    <a:pt x="0" y="10"/>
                  </a:cubicBezTo>
                  <a:cubicBezTo>
                    <a:pt x="0" y="9"/>
                    <a:pt x="0" y="9"/>
                    <a:pt x="0" y="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155">
              <a:extLst>
                <a:ext uri="{FF2B5EF4-FFF2-40B4-BE49-F238E27FC236}">
                  <a16:creationId xmlns:a16="http://schemas.microsoft.com/office/drawing/2014/main" id="{10869E11-6013-4FA1-B49C-282BF2F21097}"/>
                </a:ext>
              </a:extLst>
            </p:cNvPr>
            <p:cNvSpPr>
              <a:spLocks/>
            </p:cNvSpPr>
            <p:nvPr/>
          </p:nvSpPr>
          <p:spPr bwMode="auto">
            <a:xfrm>
              <a:off x="12198351" y="6316663"/>
              <a:ext cx="34925" cy="46038"/>
            </a:xfrm>
            <a:custGeom>
              <a:avLst/>
              <a:gdLst>
                <a:gd name="T0" fmla="*/ 23 w 25"/>
                <a:gd name="T1" fmla="*/ 18 h 33"/>
                <a:gd name="T2" fmla="*/ 10 w 25"/>
                <a:gd name="T3" fmla="*/ 32 h 33"/>
                <a:gd name="T4" fmla="*/ 2 w 25"/>
                <a:gd name="T5" fmla="*/ 15 h 33"/>
                <a:gd name="T6" fmla="*/ 15 w 25"/>
                <a:gd name="T7" fmla="*/ 1 h 33"/>
                <a:gd name="T8" fmla="*/ 23 w 25"/>
                <a:gd name="T9" fmla="*/ 18 h 33"/>
              </a:gdLst>
              <a:ahLst/>
              <a:cxnLst>
                <a:cxn ang="0">
                  <a:pos x="T0" y="T1"/>
                </a:cxn>
                <a:cxn ang="0">
                  <a:pos x="T2" y="T3"/>
                </a:cxn>
                <a:cxn ang="0">
                  <a:pos x="T4" y="T5"/>
                </a:cxn>
                <a:cxn ang="0">
                  <a:pos x="T6" y="T7"/>
                </a:cxn>
                <a:cxn ang="0">
                  <a:pos x="T8" y="T9"/>
                </a:cxn>
              </a:cxnLst>
              <a:rect l="0" t="0" r="r" b="b"/>
              <a:pathLst>
                <a:path w="25" h="33">
                  <a:moveTo>
                    <a:pt x="23" y="18"/>
                  </a:moveTo>
                  <a:cubicBezTo>
                    <a:pt x="22" y="27"/>
                    <a:pt x="16" y="33"/>
                    <a:pt x="10" y="32"/>
                  </a:cubicBezTo>
                  <a:cubicBezTo>
                    <a:pt x="4" y="31"/>
                    <a:pt x="0" y="23"/>
                    <a:pt x="2" y="15"/>
                  </a:cubicBezTo>
                  <a:cubicBezTo>
                    <a:pt x="3" y="6"/>
                    <a:pt x="9" y="0"/>
                    <a:pt x="15" y="1"/>
                  </a:cubicBezTo>
                  <a:cubicBezTo>
                    <a:pt x="21" y="2"/>
                    <a:pt x="25" y="9"/>
                    <a:pt x="2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156">
              <a:extLst>
                <a:ext uri="{FF2B5EF4-FFF2-40B4-BE49-F238E27FC236}">
                  <a16:creationId xmlns:a16="http://schemas.microsoft.com/office/drawing/2014/main" id="{7C08916F-B990-45F3-BEE3-CCD85FE03552}"/>
                </a:ext>
              </a:extLst>
            </p:cNvPr>
            <p:cNvSpPr>
              <a:spLocks/>
            </p:cNvSpPr>
            <p:nvPr/>
          </p:nvSpPr>
          <p:spPr bwMode="auto">
            <a:xfrm>
              <a:off x="12349163" y="6289676"/>
              <a:ext cx="68263" cy="20638"/>
            </a:xfrm>
            <a:custGeom>
              <a:avLst/>
              <a:gdLst>
                <a:gd name="T0" fmla="*/ 47 w 49"/>
                <a:gd name="T1" fmla="*/ 11 h 14"/>
                <a:gd name="T2" fmla="*/ 36 w 49"/>
                <a:gd name="T3" fmla="*/ 10 h 14"/>
                <a:gd name="T4" fmla="*/ 25 w 49"/>
                <a:gd name="T5" fmla="*/ 11 h 14"/>
                <a:gd name="T6" fmla="*/ 14 w 49"/>
                <a:gd name="T7" fmla="*/ 13 h 14"/>
                <a:gd name="T8" fmla="*/ 2 w 49"/>
                <a:gd name="T9" fmla="*/ 14 h 14"/>
                <a:gd name="T10" fmla="*/ 2 w 49"/>
                <a:gd name="T11" fmla="*/ 14 h 14"/>
                <a:gd name="T12" fmla="*/ 0 w 49"/>
                <a:gd name="T13" fmla="*/ 13 h 14"/>
                <a:gd name="T14" fmla="*/ 0 w 49"/>
                <a:gd name="T15" fmla="*/ 12 h 14"/>
                <a:gd name="T16" fmla="*/ 11 w 49"/>
                <a:gd name="T17" fmla="*/ 4 h 14"/>
                <a:gd name="T18" fmla="*/ 24 w 49"/>
                <a:gd name="T19" fmla="*/ 1 h 14"/>
                <a:gd name="T20" fmla="*/ 37 w 49"/>
                <a:gd name="T21" fmla="*/ 2 h 14"/>
                <a:gd name="T22" fmla="*/ 49 w 49"/>
                <a:gd name="T23" fmla="*/ 9 h 14"/>
                <a:gd name="T24" fmla="*/ 48 w 49"/>
                <a:gd name="T25" fmla="*/ 11 h 14"/>
                <a:gd name="T26" fmla="*/ 47 w 49"/>
                <a:gd name="T2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 h="14">
                  <a:moveTo>
                    <a:pt x="47" y="11"/>
                  </a:moveTo>
                  <a:cubicBezTo>
                    <a:pt x="43" y="10"/>
                    <a:pt x="40" y="10"/>
                    <a:pt x="36" y="10"/>
                  </a:cubicBezTo>
                  <a:cubicBezTo>
                    <a:pt x="32" y="10"/>
                    <a:pt x="29" y="10"/>
                    <a:pt x="25" y="11"/>
                  </a:cubicBezTo>
                  <a:cubicBezTo>
                    <a:pt x="14" y="13"/>
                    <a:pt x="14" y="13"/>
                    <a:pt x="14" y="13"/>
                  </a:cubicBezTo>
                  <a:cubicBezTo>
                    <a:pt x="10" y="13"/>
                    <a:pt x="6" y="14"/>
                    <a:pt x="2" y="14"/>
                  </a:cubicBezTo>
                  <a:cubicBezTo>
                    <a:pt x="2" y="14"/>
                    <a:pt x="2" y="14"/>
                    <a:pt x="2" y="14"/>
                  </a:cubicBezTo>
                  <a:cubicBezTo>
                    <a:pt x="1" y="14"/>
                    <a:pt x="0" y="14"/>
                    <a:pt x="0" y="13"/>
                  </a:cubicBezTo>
                  <a:cubicBezTo>
                    <a:pt x="0" y="12"/>
                    <a:pt x="0" y="12"/>
                    <a:pt x="0" y="12"/>
                  </a:cubicBezTo>
                  <a:cubicBezTo>
                    <a:pt x="3" y="8"/>
                    <a:pt x="7" y="6"/>
                    <a:pt x="11" y="4"/>
                  </a:cubicBezTo>
                  <a:cubicBezTo>
                    <a:pt x="15" y="2"/>
                    <a:pt x="19" y="1"/>
                    <a:pt x="24" y="1"/>
                  </a:cubicBezTo>
                  <a:cubicBezTo>
                    <a:pt x="28" y="0"/>
                    <a:pt x="33" y="1"/>
                    <a:pt x="37" y="2"/>
                  </a:cubicBezTo>
                  <a:cubicBezTo>
                    <a:pt x="41" y="3"/>
                    <a:pt x="46" y="5"/>
                    <a:pt x="49" y="9"/>
                  </a:cubicBezTo>
                  <a:cubicBezTo>
                    <a:pt x="49" y="10"/>
                    <a:pt x="49" y="11"/>
                    <a:pt x="48" y="11"/>
                  </a:cubicBezTo>
                  <a:cubicBezTo>
                    <a:pt x="48" y="11"/>
                    <a:pt x="48" y="11"/>
                    <a:pt x="47" y="1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157">
              <a:extLst>
                <a:ext uri="{FF2B5EF4-FFF2-40B4-BE49-F238E27FC236}">
                  <a16:creationId xmlns:a16="http://schemas.microsoft.com/office/drawing/2014/main" id="{7A9E36D8-0194-4758-83E2-0EE9E62F030E}"/>
                </a:ext>
              </a:extLst>
            </p:cNvPr>
            <p:cNvSpPr>
              <a:spLocks/>
            </p:cNvSpPr>
            <p:nvPr/>
          </p:nvSpPr>
          <p:spPr bwMode="auto">
            <a:xfrm>
              <a:off x="12371388" y="6318251"/>
              <a:ext cx="33338" cy="47625"/>
            </a:xfrm>
            <a:custGeom>
              <a:avLst/>
              <a:gdLst>
                <a:gd name="T0" fmla="*/ 1 w 24"/>
                <a:gd name="T1" fmla="*/ 19 h 34"/>
                <a:gd name="T2" fmla="*/ 14 w 24"/>
                <a:gd name="T3" fmla="*/ 33 h 34"/>
                <a:gd name="T4" fmla="*/ 23 w 24"/>
                <a:gd name="T5" fmla="*/ 15 h 34"/>
                <a:gd name="T6" fmla="*/ 9 w 24"/>
                <a:gd name="T7" fmla="*/ 1 h 34"/>
                <a:gd name="T8" fmla="*/ 1 w 24"/>
                <a:gd name="T9" fmla="*/ 19 h 34"/>
              </a:gdLst>
              <a:ahLst/>
              <a:cxnLst>
                <a:cxn ang="0">
                  <a:pos x="T0" y="T1"/>
                </a:cxn>
                <a:cxn ang="0">
                  <a:pos x="T2" y="T3"/>
                </a:cxn>
                <a:cxn ang="0">
                  <a:pos x="T4" y="T5"/>
                </a:cxn>
                <a:cxn ang="0">
                  <a:pos x="T6" y="T7"/>
                </a:cxn>
                <a:cxn ang="0">
                  <a:pos x="T8" y="T9"/>
                </a:cxn>
              </a:cxnLst>
              <a:rect l="0" t="0" r="r" b="b"/>
              <a:pathLst>
                <a:path w="24" h="34">
                  <a:moveTo>
                    <a:pt x="1" y="19"/>
                  </a:moveTo>
                  <a:cubicBezTo>
                    <a:pt x="2" y="27"/>
                    <a:pt x="8" y="34"/>
                    <a:pt x="14" y="33"/>
                  </a:cubicBezTo>
                  <a:cubicBezTo>
                    <a:pt x="20" y="32"/>
                    <a:pt x="24" y="24"/>
                    <a:pt x="23" y="15"/>
                  </a:cubicBezTo>
                  <a:cubicBezTo>
                    <a:pt x="21" y="7"/>
                    <a:pt x="15" y="0"/>
                    <a:pt x="9" y="1"/>
                  </a:cubicBezTo>
                  <a:cubicBezTo>
                    <a:pt x="3" y="2"/>
                    <a:pt x="0" y="10"/>
                    <a:pt x="1"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158">
              <a:extLst>
                <a:ext uri="{FF2B5EF4-FFF2-40B4-BE49-F238E27FC236}">
                  <a16:creationId xmlns:a16="http://schemas.microsoft.com/office/drawing/2014/main" id="{C6B51691-0080-47C6-BD9E-DD33A82A3A8E}"/>
                </a:ext>
              </a:extLst>
            </p:cNvPr>
            <p:cNvSpPr>
              <a:spLocks/>
            </p:cNvSpPr>
            <p:nvPr/>
          </p:nvSpPr>
          <p:spPr bwMode="auto">
            <a:xfrm>
              <a:off x="12272963" y="6376988"/>
              <a:ext cx="71438" cy="46038"/>
            </a:xfrm>
            <a:custGeom>
              <a:avLst/>
              <a:gdLst>
                <a:gd name="T0" fmla="*/ 4 w 51"/>
                <a:gd name="T1" fmla="*/ 12 h 33"/>
                <a:gd name="T2" fmla="*/ 3 w 51"/>
                <a:gd name="T3" fmla="*/ 24 h 33"/>
                <a:gd name="T4" fmla="*/ 2 w 51"/>
                <a:gd name="T5" fmla="*/ 22 h 33"/>
                <a:gd name="T6" fmla="*/ 13 w 51"/>
                <a:gd name="T7" fmla="*/ 26 h 33"/>
                <a:gd name="T8" fmla="*/ 24 w 51"/>
                <a:gd name="T9" fmla="*/ 27 h 33"/>
                <a:gd name="T10" fmla="*/ 35 w 51"/>
                <a:gd name="T11" fmla="*/ 25 h 33"/>
                <a:gd name="T12" fmla="*/ 46 w 51"/>
                <a:gd name="T13" fmla="*/ 21 h 33"/>
                <a:gd name="T14" fmla="*/ 45 w 51"/>
                <a:gd name="T15" fmla="*/ 25 h 33"/>
                <a:gd name="T16" fmla="*/ 35 w 51"/>
                <a:gd name="T17" fmla="*/ 0 h 33"/>
                <a:gd name="T18" fmla="*/ 50 w 51"/>
                <a:gd name="T19" fmla="*/ 23 h 33"/>
                <a:gd name="T20" fmla="*/ 51 w 51"/>
                <a:gd name="T21" fmla="*/ 25 h 33"/>
                <a:gd name="T22" fmla="*/ 48 w 51"/>
                <a:gd name="T23" fmla="*/ 26 h 33"/>
                <a:gd name="T24" fmla="*/ 37 w 51"/>
                <a:gd name="T25" fmla="*/ 30 h 33"/>
                <a:gd name="T26" fmla="*/ 25 w 51"/>
                <a:gd name="T27" fmla="*/ 33 h 33"/>
                <a:gd name="T28" fmla="*/ 12 w 51"/>
                <a:gd name="T29" fmla="*/ 30 h 33"/>
                <a:gd name="T30" fmla="*/ 1 w 51"/>
                <a:gd name="T31" fmla="*/ 25 h 33"/>
                <a:gd name="T32" fmla="*/ 0 w 51"/>
                <a:gd name="T33" fmla="*/ 24 h 33"/>
                <a:gd name="T34" fmla="*/ 0 w 51"/>
                <a:gd name="T35" fmla="*/ 23 h 33"/>
                <a:gd name="T36" fmla="*/ 4 w 51"/>
                <a:gd name="T37" fmla="*/ 1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 h="33">
                  <a:moveTo>
                    <a:pt x="4" y="12"/>
                  </a:moveTo>
                  <a:cubicBezTo>
                    <a:pt x="4" y="16"/>
                    <a:pt x="4" y="20"/>
                    <a:pt x="3" y="24"/>
                  </a:cubicBezTo>
                  <a:cubicBezTo>
                    <a:pt x="2" y="22"/>
                    <a:pt x="2" y="22"/>
                    <a:pt x="2" y="22"/>
                  </a:cubicBezTo>
                  <a:cubicBezTo>
                    <a:pt x="6" y="23"/>
                    <a:pt x="10" y="25"/>
                    <a:pt x="13" y="26"/>
                  </a:cubicBezTo>
                  <a:cubicBezTo>
                    <a:pt x="17" y="27"/>
                    <a:pt x="21" y="27"/>
                    <a:pt x="24" y="27"/>
                  </a:cubicBezTo>
                  <a:cubicBezTo>
                    <a:pt x="28" y="27"/>
                    <a:pt x="32" y="26"/>
                    <a:pt x="35" y="25"/>
                  </a:cubicBezTo>
                  <a:cubicBezTo>
                    <a:pt x="39" y="24"/>
                    <a:pt x="43" y="23"/>
                    <a:pt x="46" y="21"/>
                  </a:cubicBezTo>
                  <a:cubicBezTo>
                    <a:pt x="45" y="25"/>
                    <a:pt x="45" y="25"/>
                    <a:pt x="45" y="25"/>
                  </a:cubicBezTo>
                  <a:cubicBezTo>
                    <a:pt x="41" y="17"/>
                    <a:pt x="38" y="9"/>
                    <a:pt x="35" y="0"/>
                  </a:cubicBezTo>
                  <a:cubicBezTo>
                    <a:pt x="40" y="7"/>
                    <a:pt x="45" y="15"/>
                    <a:pt x="50" y="23"/>
                  </a:cubicBezTo>
                  <a:cubicBezTo>
                    <a:pt x="51" y="25"/>
                    <a:pt x="51" y="25"/>
                    <a:pt x="51" y="25"/>
                  </a:cubicBezTo>
                  <a:cubicBezTo>
                    <a:pt x="48" y="26"/>
                    <a:pt x="48" y="26"/>
                    <a:pt x="48" y="26"/>
                  </a:cubicBezTo>
                  <a:cubicBezTo>
                    <a:pt x="45" y="28"/>
                    <a:pt x="41" y="29"/>
                    <a:pt x="37" y="30"/>
                  </a:cubicBezTo>
                  <a:cubicBezTo>
                    <a:pt x="33" y="32"/>
                    <a:pt x="29" y="33"/>
                    <a:pt x="25" y="33"/>
                  </a:cubicBezTo>
                  <a:cubicBezTo>
                    <a:pt x="20" y="33"/>
                    <a:pt x="16" y="32"/>
                    <a:pt x="12" y="30"/>
                  </a:cubicBezTo>
                  <a:cubicBezTo>
                    <a:pt x="8" y="29"/>
                    <a:pt x="4" y="27"/>
                    <a:pt x="1" y="25"/>
                  </a:cubicBezTo>
                  <a:cubicBezTo>
                    <a:pt x="0" y="24"/>
                    <a:pt x="0" y="24"/>
                    <a:pt x="0" y="24"/>
                  </a:cubicBezTo>
                  <a:cubicBezTo>
                    <a:pt x="0" y="23"/>
                    <a:pt x="0" y="23"/>
                    <a:pt x="0" y="23"/>
                  </a:cubicBezTo>
                  <a:cubicBezTo>
                    <a:pt x="1" y="20"/>
                    <a:pt x="3" y="16"/>
                    <a:pt x="4" y="1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59">
              <a:extLst>
                <a:ext uri="{FF2B5EF4-FFF2-40B4-BE49-F238E27FC236}">
                  <a16:creationId xmlns:a16="http://schemas.microsoft.com/office/drawing/2014/main" id="{A1ED8617-33DF-4315-B768-7A114E474DC2}"/>
                </a:ext>
              </a:extLst>
            </p:cNvPr>
            <p:cNvSpPr>
              <a:spLocks/>
            </p:cNvSpPr>
            <p:nvPr/>
          </p:nvSpPr>
          <p:spPr bwMode="auto">
            <a:xfrm>
              <a:off x="12253913" y="6457951"/>
              <a:ext cx="92075" cy="46038"/>
            </a:xfrm>
            <a:custGeom>
              <a:avLst/>
              <a:gdLst>
                <a:gd name="T0" fmla="*/ 64 w 66"/>
                <a:gd name="T1" fmla="*/ 23 h 34"/>
                <a:gd name="T2" fmla="*/ 3 w 66"/>
                <a:gd name="T3" fmla="*/ 20 h 34"/>
                <a:gd name="T4" fmla="*/ 3 w 66"/>
                <a:gd name="T5" fmla="*/ 20 h 34"/>
                <a:gd name="T6" fmla="*/ 0 w 66"/>
                <a:gd name="T7" fmla="*/ 18 h 34"/>
                <a:gd name="T8" fmla="*/ 39 w 66"/>
                <a:gd name="T9" fmla="*/ 0 h 34"/>
                <a:gd name="T10" fmla="*/ 66 w 66"/>
                <a:gd name="T11" fmla="*/ 20 h 34"/>
                <a:gd name="T12" fmla="*/ 64 w 66"/>
                <a:gd name="T13" fmla="*/ 23 h 34"/>
              </a:gdLst>
              <a:ahLst/>
              <a:cxnLst>
                <a:cxn ang="0">
                  <a:pos x="T0" y="T1"/>
                </a:cxn>
                <a:cxn ang="0">
                  <a:pos x="T2" y="T3"/>
                </a:cxn>
                <a:cxn ang="0">
                  <a:pos x="T4" y="T5"/>
                </a:cxn>
                <a:cxn ang="0">
                  <a:pos x="T6" y="T7"/>
                </a:cxn>
                <a:cxn ang="0">
                  <a:pos x="T8" y="T9"/>
                </a:cxn>
                <a:cxn ang="0">
                  <a:pos x="T10" y="T11"/>
                </a:cxn>
                <a:cxn ang="0">
                  <a:pos x="T12" y="T13"/>
                </a:cxn>
              </a:cxnLst>
              <a:rect l="0" t="0" r="r" b="b"/>
              <a:pathLst>
                <a:path w="66" h="34">
                  <a:moveTo>
                    <a:pt x="64" y="23"/>
                  </a:moveTo>
                  <a:cubicBezTo>
                    <a:pt x="56" y="27"/>
                    <a:pt x="27" y="34"/>
                    <a:pt x="3" y="20"/>
                  </a:cubicBezTo>
                  <a:cubicBezTo>
                    <a:pt x="3" y="20"/>
                    <a:pt x="3" y="20"/>
                    <a:pt x="3" y="20"/>
                  </a:cubicBezTo>
                  <a:cubicBezTo>
                    <a:pt x="2" y="19"/>
                    <a:pt x="1" y="19"/>
                    <a:pt x="0" y="18"/>
                  </a:cubicBezTo>
                  <a:cubicBezTo>
                    <a:pt x="0" y="18"/>
                    <a:pt x="28" y="1"/>
                    <a:pt x="39" y="0"/>
                  </a:cubicBezTo>
                  <a:cubicBezTo>
                    <a:pt x="50" y="0"/>
                    <a:pt x="62" y="17"/>
                    <a:pt x="66" y="20"/>
                  </a:cubicBezTo>
                  <a:cubicBezTo>
                    <a:pt x="66" y="21"/>
                    <a:pt x="66" y="22"/>
                    <a:pt x="64" y="2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160">
              <a:extLst>
                <a:ext uri="{FF2B5EF4-FFF2-40B4-BE49-F238E27FC236}">
                  <a16:creationId xmlns:a16="http://schemas.microsoft.com/office/drawing/2014/main" id="{6775E7B2-BCDF-4FAC-8BEB-56F40B7C1956}"/>
                </a:ext>
              </a:extLst>
            </p:cNvPr>
            <p:cNvSpPr>
              <a:spLocks/>
            </p:cNvSpPr>
            <p:nvPr/>
          </p:nvSpPr>
          <p:spPr bwMode="auto">
            <a:xfrm>
              <a:off x="12257088" y="6467476"/>
              <a:ext cx="85725" cy="36513"/>
            </a:xfrm>
            <a:custGeom>
              <a:avLst/>
              <a:gdLst>
                <a:gd name="T0" fmla="*/ 61 w 61"/>
                <a:gd name="T1" fmla="*/ 16 h 27"/>
                <a:gd name="T2" fmla="*/ 0 w 61"/>
                <a:gd name="T3" fmla="*/ 13 h 27"/>
                <a:gd name="T4" fmla="*/ 61 w 61"/>
                <a:gd name="T5" fmla="*/ 16 h 27"/>
              </a:gdLst>
              <a:ahLst/>
              <a:cxnLst>
                <a:cxn ang="0">
                  <a:pos x="T0" y="T1"/>
                </a:cxn>
                <a:cxn ang="0">
                  <a:pos x="T2" y="T3"/>
                </a:cxn>
                <a:cxn ang="0">
                  <a:pos x="T4" y="T5"/>
                </a:cxn>
              </a:cxnLst>
              <a:rect l="0" t="0" r="r" b="b"/>
              <a:pathLst>
                <a:path w="61" h="27">
                  <a:moveTo>
                    <a:pt x="61" y="16"/>
                  </a:moveTo>
                  <a:cubicBezTo>
                    <a:pt x="53" y="20"/>
                    <a:pt x="24" y="27"/>
                    <a:pt x="0" y="13"/>
                  </a:cubicBezTo>
                  <a:cubicBezTo>
                    <a:pt x="1" y="12"/>
                    <a:pt x="27" y="0"/>
                    <a:pt x="61" y="16"/>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161">
              <a:extLst>
                <a:ext uri="{FF2B5EF4-FFF2-40B4-BE49-F238E27FC236}">
                  <a16:creationId xmlns:a16="http://schemas.microsoft.com/office/drawing/2014/main" id="{20333F4D-3EB6-461C-9D71-713F9627FDFD}"/>
                </a:ext>
              </a:extLst>
            </p:cNvPr>
            <p:cNvSpPr>
              <a:spLocks/>
            </p:cNvSpPr>
            <p:nvPr/>
          </p:nvSpPr>
          <p:spPr bwMode="auto">
            <a:xfrm>
              <a:off x="12084051" y="5992813"/>
              <a:ext cx="433388" cy="331788"/>
            </a:xfrm>
            <a:custGeom>
              <a:avLst/>
              <a:gdLst>
                <a:gd name="T0" fmla="*/ 311 w 311"/>
                <a:gd name="T1" fmla="*/ 145 h 238"/>
                <a:gd name="T2" fmla="*/ 294 w 311"/>
                <a:gd name="T3" fmla="*/ 214 h 238"/>
                <a:gd name="T4" fmla="*/ 279 w 311"/>
                <a:gd name="T5" fmla="*/ 238 h 238"/>
                <a:gd name="T6" fmla="*/ 279 w 311"/>
                <a:gd name="T7" fmla="*/ 190 h 238"/>
                <a:gd name="T8" fmla="*/ 273 w 311"/>
                <a:gd name="T9" fmla="*/ 166 h 238"/>
                <a:gd name="T10" fmla="*/ 265 w 311"/>
                <a:gd name="T11" fmla="*/ 153 h 238"/>
                <a:gd name="T12" fmla="*/ 170 w 311"/>
                <a:gd name="T13" fmla="*/ 189 h 238"/>
                <a:gd name="T14" fmla="*/ 149 w 311"/>
                <a:gd name="T15" fmla="*/ 182 h 238"/>
                <a:gd name="T16" fmla="*/ 136 w 311"/>
                <a:gd name="T17" fmla="*/ 176 h 238"/>
                <a:gd name="T18" fmla="*/ 133 w 311"/>
                <a:gd name="T19" fmla="*/ 175 h 238"/>
                <a:gd name="T20" fmla="*/ 103 w 311"/>
                <a:gd name="T21" fmla="*/ 169 h 238"/>
                <a:gd name="T22" fmla="*/ 87 w 311"/>
                <a:gd name="T23" fmla="*/ 169 h 238"/>
                <a:gd name="T24" fmla="*/ 37 w 311"/>
                <a:gd name="T25" fmla="*/ 215 h 238"/>
                <a:gd name="T26" fmla="*/ 37 w 311"/>
                <a:gd name="T27" fmla="*/ 219 h 238"/>
                <a:gd name="T28" fmla="*/ 37 w 311"/>
                <a:gd name="T29" fmla="*/ 236 h 238"/>
                <a:gd name="T30" fmla="*/ 7 w 311"/>
                <a:gd name="T31" fmla="*/ 145 h 238"/>
                <a:gd name="T32" fmla="*/ 10 w 311"/>
                <a:gd name="T33" fmla="*/ 117 h 238"/>
                <a:gd name="T34" fmla="*/ 0 w 311"/>
                <a:gd name="T35" fmla="*/ 113 h 238"/>
                <a:gd name="T36" fmla="*/ 177 w 311"/>
                <a:gd name="T37" fmla="*/ 0 h 238"/>
                <a:gd name="T38" fmla="*/ 242 w 311"/>
                <a:gd name="T39" fmla="*/ 11 h 238"/>
                <a:gd name="T40" fmla="*/ 260 w 311"/>
                <a:gd name="T41" fmla="*/ 19 h 238"/>
                <a:gd name="T42" fmla="*/ 296 w 311"/>
                <a:gd name="T43" fmla="*/ 75 h 238"/>
                <a:gd name="T44" fmla="*/ 290 w 311"/>
                <a:gd name="T45" fmla="*/ 102 h 238"/>
                <a:gd name="T46" fmla="*/ 289 w 311"/>
                <a:gd name="T47" fmla="*/ 106 h 238"/>
                <a:gd name="T48" fmla="*/ 311 w 311"/>
                <a:gd name="T49" fmla="*/ 14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1" h="238">
                  <a:moveTo>
                    <a:pt x="311" y="145"/>
                  </a:moveTo>
                  <a:cubicBezTo>
                    <a:pt x="311" y="170"/>
                    <a:pt x="305" y="193"/>
                    <a:pt x="294" y="214"/>
                  </a:cubicBezTo>
                  <a:cubicBezTo>
                    <a:pt x="290" y="223"/>
                    <a:pt x="285" y="231"/>
                    <a:pt x="279" y="238"/>
                  </a:cubicBezTo>
                  <a:cubicBezTo>
                    <a:pt x="279" y="190"/>
                    <a:pt x="279" y="190"/>
                    <a:pt x="279" y="190"/>
                  </a:cubicBezTo>
                  <a:cubicBezTo>
                    <a:pt x="279" y="182"/>
                    <a:pt x="277" y="173"/>
                    <a:pt x="273" y="166"/>
                  </a:cubicBezTo>
                  <a:cubicBezTo>
                    <a:pt x="271" y="161"/>
                    <a:pt x="268" y="157"/>
                    <a:pt x="265" y="153"/>
                  </a:cubicBezTo>
                  <a:cubicBezTo>
                    <a:pt x="243" y="183"/>
                    <a:pt x="206" y="197"/>
                    <a:pt x="170" y="189"/>
                  </a:cubicBezTo>
                  <a:cubicBezTo>
                    <a:pt x="163" y="188"/>
                    <a:pt x="156" y="186"/>
                    <a:pt x="149" y="182"/>
                  </a:cubicBezTo>
                  <a:cubicBezTo>
                    <a:pt x="136" y="176"/>
                    <a:pt x="136" y="176"/>
                    <a:pt x="136" y="176"/>
                  </a:cubicBezTo>
                  <a:cubicBezTo>
                    <a:pt x="135" y="176"/>
                    <a:pt x="134" y="175"/>
                    <a:pt x="133" y="175"/>
                  </a:cubicBezTo>
                  <a:cubicBezTo>
                    <a:pt x="124" y="171"/>
                    <a:pt x="114" y="169"/>
                    <a:pt x="103" y="169"/>
                  </a:cubicBezTo>
                  <a:cubicBezTo>
                    <a:pt x="87" y="169"/>
                    <a:pt x="87" y="169"/>
                    <a:pt x="87" y="169"/>
                  </a:cubicBezTo>
                  <a:cubicBezTo>
                    <a:pt x="60" y="169"/>
                    <a:pt x="39" y="189"/>
                    <a:pt x="37" y="215"/>
                  </a:cubicBezTo>
                  <a:cubicBezTo>
                    <a:pt x="37" y="217"/>
                    <a:pt x="37" y="218"/>
                    <a:pt x="37" y="219"/>
                  </a:cubicBezTo>
                  <a:cubicBezTo>
                    <a:pt x="37" y="236"/>
                    <a:pt x="37" y="236"/>
                    <a:pt x="37" y="236"/>
                  </a:cubicBezTo>
                  <a:cubicBezTo>
                    <a:pt x="18" y="211"/>
                    <a:pt x="7" y="179"/>
                    <a:pt x="7" y="145"/>
                  </a:cubicBezTo>
                  <a:cubicBezTo>
                    <a:pt x="7" y="135"/>
                    <a:pt x="8" y="125"/>
                    <a:pt x="10" y="117"/>
                  </a:cubicBezTo>
                  <a:cubicBezTo>
                    <a:pt x="0" y="113"/>
                    <a:pt x="0" y="113"/>
                    <a:pt x="0" y="113"/>
                  </a:cubicBezTo>
                  <a:cubicBezTo>
                    <a:pt x="34" y="42"/>
                    <a:pt x="104" y="0"/>
                    <a:pt x="177" y="0"/>
                  </a:cubicBezTo>
                  <a:cubicBezTo>
                    <a:pt x="199" y="0"/>
                    <a:pt x="221" y="4"/>
                    <a:pt x="242" y="11"/>
                  </a:cubicBezTo>
                  <a:cubicBezTo>
                    <a:pt x="248" y="13"/>
                    <a:pt x="254" y="16"/>
                    <a:pt x="260" y="19"/>
                  </a:cubicBezTo>
                  <a:cubicBezTo>
                    <a:pt x="283" y="29"/>
                    <a:pt x="296" y="52"/>
                    <a:pt x="296" y="75"/>
                  </a:cubicBezTo>
                  <a:cubicBezTo>
                    <a:pt x="296" y="84"/>
                    <a:pt x="294" y="93"/>
                    <a:pt x="290" y="102"/>
                  </a:cubicBezTo>
                  <a:cubicBezTo>
                    <a:pt x="289" y="106"/>
                    <a:pt x="289" y="106"/>
                    <a:pt x="289" y="106"/>
                  </a:cubicBezTo>
                  <a:cubicBezTo>
                    <a:pt x="303" y="124"/>
                    <a:pt x="311" y="116"/>
                    <a:pt x="311" y="145"/>
                  </a:cubicBezTo>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62">
              <a:extLst>
                <a:ext uri="{FF2B5EF4-FFF2-40B4-BE49-F238E27FC236}">
                  <a16:creationId xmlns:a16="http://schemas.microsoft.com/office/drawing/2014/main" id="{DD978DA0-5D64-4641-B62A-636B030C1FBA}"/>
                </a:ext>
              </a:extLst>
            </p:cNvPr>
            <p:cNvSpPr>
              <a:spLocks/>
            </p:cNvSpPr>
            <p:nvPr/>
          </p:nvSpPr>
          <p:spPr bwMode="auto">
            <a:xfrm>
              <a:off x="12320588" y="6207126"/>
              <a:ext cx="144463" cy="58738"/>
            </a:xfrm>
            <a:custGeom>
              <a:avLst/>
              <a:gdLst>
                <a:gd name="T0" fmla="*/ 95 w 103"/>
                <a:gd name="T1" fmla="*/ 0 h 43"/>
                <a:gd name="T2" fmla="*/ 95 w 103"/>
                <a:gd name="T3" fmla="*/ 0 h 43"/>
                <a:gd name="T4" fmla="*/ 19 w 103"/>
                <a:gd name="T5" fmla="*/ 38 h 43"/>
                <a:gd name="T6" fmla="*/ 19 w 103"/>
                <a:gd name="T7" fmla="*/ 38 h 43"/>
                <a:gd name="T8" fmla="*/ 19 w 103"/>
                <a:gd name="T9" fmla="*/ 38 h 43"/>
                <a:gd name="T10" fmla="*/ 19 w 103"/>
                <a:gd name="T11" fmla="*/ 38 h 43"/>
                <a:gd name="T12" fmla="*/ 19 w 103"/>
                <a:gd name="T13" fmla="*/ 38 h 43"/>
                <a:gd name="T14" fmla="*/ 2 w 103"/>
                <a:gd name="T15" fmla="*/ 37 h 43"/>
                <a:gd name="T16" fmla="*/ 1 w 103"/>
                <a:gd name="T17" fmla="*/ 37 h 43"/>
                <a:gd name="T18" fmla="*/ 1 w 103"/>
                <a:gd name="T19" fmla="*/ 37 h 43"/>
                <a:gd name="T20" fmla="*/ 0 w 103"/>
                <a:gd name="T21" fmla="*/ 36 h 43"/>
                <a:gd name="T22" fmla="*/ 0 w 103"/>
                <a:gd name="T23" fmla="*/ 36 h 43"/>
                <a:gd name="T24" fmla="*/ 35 w 103"/>
                <a:gd name="T25" fmla="*/ 43 h 43"/>
                <a:gd name="T26" fmla="*/ 103 w 103"/>
                <a:gd name="T27" fmla="*/ 13 h 43"/>
                <a:gd name="T28" fmla="*/ 95 w 103"/>
                <a:gd name="T2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43">
                  <a:moveTo>
                    <a:pt x="95" y="0"/>
                  </a:moveTo>
                  <a:cubicBezTo>
                    <a:pt x="95" y="0"/>
                    <a:pt x="95" y="0"/>
                    <a:pt x="95" y="0"/>
                  </a:cubicBezTo>
                  <a:cubicBezTo>
                    <a:pt x="77" y="24"/>
                    <a:pt x="4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3" y="38"/>
                    <a:pt x="7" y="38"/>
                    <a:pt x="2" y="37"/>
                  </a:cubicBezTo>
                  <a:cubicBezTo>
                    <a:pt x="1" y="37"/>
                    <a:pt x="1" y="37"/>
                    <a:pt x="1" y="37"/>
                  </a:cubicBezTo>
                  <a:cubicBezTo>
                    <a:pt x="1" y="37"/>
                    <a:pt x="1" y="37"/>
                    <a:pt x="1" y="37"/>
                  </a:cubicBezTo>
                  <a:cubicBezTo>
                    <a:pt x="0" y="36"/>
                    <a:pt x="0" y="36"/>
                    <a:pt x="0" y="36"/>
                  </a:cubicBezTo>
                  <a:cubicBezTo>
                    <a:pt x="0" y="36"/>
                    <a:pt x="0" y="36"/>
                    <a:pt x="0" y="36"/>
                  </a:cubicBezTo>
                  <a:cubicBezTo>
                    <a:pt x="11" y="41"/>
                    <a:pt x="23" y="43"/>
                    <a:pt x="35" y="43"/>
                  </a:cubicBezTo>
                  <a:cubicBezTo>
                    <a:pt x="60" y="43"/>
                    <a:pt x="86" y="32"/>
                    <a:pt x="103" y="13"/>
                  </a:cubicBezTo>
                  <a:cubicBezTo>
                    <a:pt x="101" y="8"/>
                    <a:pt x="98" y="4"/>
                    <a:pt x="95" y="0"/>
                  </a:cubicBezTo>
                </a:path>
              </a:pathLst>
            </a:custGeom>
            <a:solidFill>
              <a:srgbClr val="CC9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163">
              <a:extLst>
                <a:ext uri="{FF2B5EF4-FFF2-40B4-BE49-F238E27FC236}">
                  <a16:creationId xmlns:a16="http://schemas.microsoft.com/office/drawing/2014/main" id="{3FE409C3-58A1-430A-A0B9-D806AF17BEDA}"/>
                </a:ext>
              </a:extLst>
            </p:cNvPr>
            <p:cNvSpPr>
              <a:spLocks noEditPoints="1"/>
            </p:cNvSpPr>
            <p:nvPr/>
          </p:nvSpPr>
          <p:spPr bwMode="auto">
            <a:xfrm>
              <a:off x="12320588" y="6207126"/>
              <a:ext cx="144463" cy="52388"/>
            </a:xfrm>
            <a:custGeom>
              <a:avLst/>
              <a:gdLst>
                <a:gd name="T0" fmla="*/ 19 w 103"/>
                <a:gd name="T1" fmla="*/ 38 h 38"/>
                <a:gd name="T2" fmla="*/ 19 w 103"/>
                <a:gd name="T3" fmla="*/ 38 h 38"/>
                <a:gd name="T4" fmla="*/ 19 w 103"/>
                <a:gd name="T5" fmla="*/ 38 h 38"/>
                <a:gd name="T6" fmla="*/ 19 w 103"/>
                <a:gd name="T7" fmla="*/ 38 h 38"/>
                <a:gd name="T8" fmla="*/ 2 w 103"/>
                <a:gd name="T9" fmla="*/ 37 h 38"/>
                <a:gd name="T10" fmla="*/ 19 w 103"/>
                <a:gd name="T11" fmla="*/ 38 h 38"/>
                <a:gd name="T12" fmla="*/ 2 w 103"/>
                <a:gd name="T13" fmla="*/ 37 h 38"/>
                <a:gd name="T14" fmla="*/ 1 w 103"/>
                <a:gd name="T15" fmla="*/ 37 h 38"/>
                <a:gd name="T16" fmla="*/ 1 w 103"/>
                <a:gd name="T17" fmla="*/ 37 h 38"/>
                <a:gd name="T18" fmla="*/ 1 w 103"/>
                <a:gd name="T19" fmla="*/ 37 h 38"/>
                <a:gd name="T20" fmla="*/ 0 w 103"/>
                <a:gd name="T21" fmla="*/ 36 h 38"/>
                <a:gd name="T22" fmla="*/ 0 w 103"/>
                <a:gd name="T23" fmla="*/ 36 h 38"/>
                <a:gd name="T24" fmla="*/ 0 w 103"/>
                <a:gd name="T25" fmla="*/ 36 h 38"/>
                <a:gd name="T26" fmla="*/ 0 w 103"/>
                <a:gd name="T27" fmla="*/ 36 h 38"/>
                <a:gd name="T28" fmla="*/ 95 w 103"/>
                <a:gd name="T29" fmla="*/ 0 h 38"/>
                <a:gd name="T30" fmla="*/ 95 w 103"/>
                <a:gd name="T31" fmla="*/ 0 h 38"/>
                <a:gd name="T32" fmla="*/ 95 w 103"/>
                <a:gd name="T33" fmla="*/ 0 h 38"/>
                <a:gd name="T34" fmla="*/ 103 w 103"/>
                <a:gd name="T35" fmla="*/ 13 h 38"/>
                <a:gd name="T36" fmla="*/ 103 w 103"/>
                <a:gd name="T37" fmla="*/ 13 h 38"/>
                <a:gd name="T38" fmla="*/ 95 w 103"/>
                <a:gd name="T3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3" h="38">
                  <a:moveTo>
                    <a:pt x="19" y="38"/>
                  </a:moveTo>
                  <a:cubicBezTo>
                    <a:pt x="19" y="38"/>
                    <a:pt x="19" y="38"/>
                    <a:pt x="19" y="38"/>
                  </a:cubicBezTo>
                  <a:cubicBezTo>
                    <a:pt x="19" y="38"/>
                    <a:pt x="19" y="38"/>
                    <a:pt x="19" y="38"/>
                  </a:cubicBezTo>
                  <a:cubicBezTo>
                    <a:pt x="19" y="38"/>
                    <a:pt x="19" y="38"/>
                    <a:pt x="19" y="38"/>
                  </a:cubicBezTo>
                  <a:moveTo>
                    <a:pt x="2" y="37"/>
                  </a:moveTo>
                  <a:cubicBezTo>
                    <a:pt x="7" y="38"/>
                    <a:pt x="13" y="38"/>
                    <a:pt x="19" y="38"/>
                  </a:cubicBezTo>
                  <a:cubicBezTo>
                    <a:pt x="13" y="38"/>
                    <a:pt x="7" y="38"/>
                    <a:pt x="2" y="37"/>
                  </a:cubicBezTo>
                  <a:moveTo>
                    <a:pt x="1" y="37"/>
                  </a:moveTo>
                  <a:cubicBezTo>
                    <a:pt x="1" y="37"/>
                    <a:pt x="1" y="37"/>
                    <a:pt x="1" y="37"/>
                  </a:cubicBezTo>
                  <a:cubicBezTo>
                    <a:pt x="1" y="37"/>
                    <a:pt x="1" y="37"/>
                    <a:pt x="1" y="37"/>
                  </a:cubicBezTo>
                  <a:moveTo>
                    <a:pt x="0" y="36"/>
                  </a:moveTo>
                  <a:cubicBezTo>
                    <a:pt x="0" y="36"/>
                    <a:pt x="0" y="36"/>
                    <a:pt x="0" y="36"/>
                  </a:cubicBezTo>
                  <a:cubicBezTo>
                    <a:pt x="0" y="36"/>
                    <a:pt x="0" y="36"/>
                    <a:pt x="0" y="36"/>
                  </a:cubicBezTo>
                  <a:cubicBezTo>
                    <a:pt x="0" y="36"/>
                    <a:pt x="0" y="36"/>
                    <a:pt x="0" y="36"/>
                  </a:cubicBezTo>
                  <a:moveTo>
                    <a:pt x="95" y="0"/>
                  </a:moveTo>
                  <a:cubicBezTo>
                    <a:pt x="95" y="0"/>
                    <a:pt x="95" y="0"/>
                    <a:pt x="95" y="0"/>
                  </a:cubicBezTo>
                  <a:cubicBezTo>
                    <a:pt x="95" y="0"/>
                    <a:pt x="95" y="0"/>
                    <a:pt x="95" y="0"/>
                  </a:cubicBezTo>
                  <a:cubicBezTo>
                    <a:pt x="98" y="4"/>
                    <a:pt x="101" y="8"/>
                    <a:pt x="103" y="13"/>
                  </a:cubicBezTo>
                  <a:cubicBezTo>
                    <a:pt x="103" y="13"/>
                    <a:pt x="103" y="13"/>
                    <a:pt x="103" y="13"/>
                  </a:cubicBezTo>
                  <a:cubicBezTo>
                    <a:pt x="101" y="8"/>
                    <a:pt x="98" y="4"/>
                    <a:pt x="95" y="0"/>
                  </a:cubicBezTo>
                </a:path>
              </a:pathLst>
            </a:custGeom>
            <a:solidFill>
              <a:srgbClr val="001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64">
              <a:extLst>
                <a:ext uri="{FF2B5EF4-FFF2-40B4-BE49-F238E27FC236}">
                  <a16:creationId xmlns:a16="http://schemas.microsoft.com/office/drawing/2014/main" id="{99CB4030-D844-4AF4-ADE8-640896466DD0}"/>
                </a:ext>
              </a:extLst>
            </p:cNvPr>
            <p:cNvSpPr>
              <a:spLocks/>
            </p:cNvSpPr>
            <p:nvPr/>
          </p:nvSpPr>
          <p:spPr bwMode="auto">
            <a:xfrm>
              <a:off x="12385676" y="5959476"/>
              <a:ext cx="80963" cy="69850"/>
            </a:xfrm>
            <a:custGeom>
              <a:avLst/>
              <a:gdLst>
                <a:gd name="T0" fmla="*/ 57 w 58"/>
                <a:gd name="T1" fmla="*/ 25 h 50"/>
                <a:gd name="T2" fmla="*/ 41 w 58"/>
                <a:gd name="T3" fmla="*/ 34 h 50"/>
                <a:gd name="T4" fmla="*/ 35 w 58"/>
                <a:gd name="T5" fmla="*/ 40 h 50"/>
                <a:gd name="T6" fmla="*/ 32 w 58"/>
                <a:gd name="T7" fmla="*/ 45 h 50"/>
                <a:gd name="T8" fmla="*/ 23 w 58"/>
                <a:gd name="T9" fmla="*/ 44 h 50"/>
                <a:gd name="T10" fmla="*/ 23 w 58"/>
                <a:gd name="T11" fmla="*/ 32 h 50"/>
                <a:gd name="T12" fmla="*/ 20 w 58"/>
                <a:gd name="T13" fmla="*/ 20 h 50"/>
                <a:gd name="T14" fmla="*/ 13 w 58"/>
                <a:gd name="T15" fmla="*/ 10 h 50"/>
                <a:gd name="T16" fmla="*/ 2 w 58"/>
                <a:gd name="T17" fmla="*/ 4 h 50"/>
                <a:gd name="T18" fmla="*/ 2 w 58"/>
                <a:gd name="T19" fmla="*/ 4 h 50"/>
                <a:gd name="T20" fmla="*/ 1 w 58"/>
                <a:gd name="T21" fmla="*/ 2 h 50"/>
                <a:gd name="T22" fmla="*/ 3 w 58"/>
                <a:gd name="T23" fmla="*/ 1 h 50"/>
                <a:gd name="T24" fmla="*/ 16 w 58"/>
                <a:gd name="T25" fmla="*/ 6 h 50"/>
                <a:gd name="T26" fmla="*/ 25 w 58"/>
                <a:gd name="T27" fmla="*/ 17 h 50"/>
                <a:gd name="T28" fmla="*/ 30 w 58"/>
                <a:gd name="T29" fmla="*/ 31 h 50"/>
                <a:gd name="T30" fmla="*/ 32 w 58"/>
                <a:gd name="T31" fmla="*/ 45 h 50"/>
                <a:gd name="T32" fmla="*/ 27 w 58"/>
                <a:gd name="T33" fmla="*/ 50 h 50"/>
                <a:gd name="T34" fmla="*/ 23 w 58"/>
                <a:gd name="T35" fmla="*/ 45 h 50"/>
                <a:gd name="T36" fmla="*/ 23 w 58"/>
                <a:gd name="T37" fmla="*/ 45 h 50"/>
                <a:gd name="T38" fmla="*/ 23 w 58"/>
                <a:gd name="T39" fmla="*/ 45 h 50"/>
                <a:gd name="T40" fmla="*/ 25 w 58"/>
                <a:gd name="T41" fmla="*/ 38 h 50"/>
                <a:gd name="T42" fmla="*/ 29 w 58"/>
                <a:gd name="T43" fmla="*/ 34 h 50"/>
                <a:gd name="T44" fmla="*/ 38 w 58"/>
                <a:gd name="T45" fmla="*/ 29 h 50"/>
                <a:gd name="T46" fmla="*/ 56 w 58"/>
                <a:gd name="T47" fmla="*/ 22 h 50"/>
                <a:gd name="T48" fmla="*/ 58 w 58"/>
                <a:gd name="T49" fmla="*/ 23 h 50"/>
                <a:gd name="T50" fmla="*/ 57 w 58"/>
                <a:gd name="T51"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50">
                  <a:moveTo>
                    <a:pt x="57" y="25"/>
                  </a:moveTo>
                  <a:cubicBezTo>
                    <a:pt x="51" y="27"/>
                    <a:pt x="46" y="30"/>
                    <a:pt x="41" y="34"/>
                  </a:cubicBezTo>
                  <a:cubicBezTo>
                    <a:pt x="39" y="36"/>
                    <a:pt x="36" y="38"/>
                    <a:pt x="35" y="40"/>
                  </a:cubicBezTo>
                  <a:cubicBezTo>
                    <a:pt x="33" y="42"/>
                    <a:pt x="32" y="44"/>
                    <a:pt x="32" y="45"/>
                  </a:cubicBezTo>
                  <a:cubicBezTo>
                    <a:pt x="23" y="44"/>
                    <a:pt x="23" y="44"/>
                    <a:pt x="23" y="44"/>
                  </a:cubicBezTo>
                  <a:cubicBezTo>
                    <a:pt x="23" y="41"/>
                    <a:pt x="23" y="36"/>
                    <a:pt x="23" y="32"/>
                  </a:cubicBezTo>
                  <a:cubicBezTo>
                    <a:pt x="22" y="28"/>
                    <a:pt x="21" y="24"/>
                    <a:pt x="20" y="20"/>
                  </a:cubicBezTo>
                  <a:cubicBezTo>
                    <a:pt x="18" y="16"/>
                    <a:pt x="16" y="13"/>
                    <a:pt x="13" y="10"/>
                  </a:cubicBezTo>
                  <a:cubicBezTo>
                    <a:pt x="10" y="7"/>
                    <a:pt x="6" y="5"/>
                    <a:pt x="2" y="4"/>
                  </a:cubicBezTo>
                  <a:cubicBezTo>
                    <a:pt x="2" y="4"/>
                    <a:pt x="2" y="4"/>
                    <a:pt x="2" y="4"/>
                  </a:cubicBezTo>
                  <a:cubicBezTo>
                    <a:pt x="1" y="3"/>
                    <a:pt x="0" y="3"/>
                    <a:pt x="1" y="2"/>
                  </a:cubicBezTo>
                  <a:cubicBezTo>
                    <a:pt x="1" y="1"/>
                    <a:pt x="2" y="0"/>
                    <a:pt x="3" y="1"/>
                  </a:cubicBezTo>
                  <a:cubicBezTo>
                    <a:pt x="7" y="2"/>
                    <a:pt x="12" y="3"/>
                    <a:pt x="16" y="6"/>
                  </a:cubicBezTo>
                  <a:cubicBezTo>
                    <a:pt x="20" y="9"/>
                    <a:pt x="23" y="13"/>
                    <a:pt x="25" y="17"/>
                  </a:cubicBezTo>
                  <a:cubicBezTo>
                    <a:pt x="28" y="21"/>
                    <a:pt x="29" y="26"/>
                    <a:pt x="30" y="31"/>
                  </a:cubicBezTo>
                  <a:cubicBezTo>
                    <a:pt x="31" y="35"/>
                    <a:pt x="32" y="40"/>
                    <a:pt x="32" y="45"/>
                  </a:cubicBezTo>
                  <a:cubicBezTo>
                    <a:pt x="32" y="48"/>
                    <a:pt x="30" y="50"/>
                    <a:pt x="27" y="50"/>
                  </a:cubicBezTo>
                  <a:cubicBezTo>
                    <a:pt x="25" y="50"/>
                    <a:pt x="23" y="48"/>
                    <a:pt x="23" y="45"/>
                  </a:cubicBezTo>
                  <a:cubicBezTo>
                    <a:pt x="23" y="45"/>
                    <a:pt x="23" y="45"/>
                    <a:pt x="23" y="45"/>
                  </a:cubicBezTo>
                  <a:cubicBezTo>
                    <a:pt x="23" y="45"/>
                    <a:pt x="23" y="45"/>
                    <a:pt x="23" y="45"/>
                  </a:cubicBezTo>
                  <a:cubicBezTo>
                    <a:pt x="23" y="42"/>
                    <a:pt x="24" y="40"/>
                    <a:pt x="25" y="38"/>
                  </a:cubicBezTo>
                  <a:cubicBezTo>
                    <a:pt x="27" y="36"/>
                    <a:pt x="28" y="35"/>
                    <a:pt x="29" y="34"/>
                  </a:cubicBezTo>
                  <a:cubicBezTo>
                    <a:pt x="32" y="32"/>
                    <a:pt x="35" y="30"/>
                    <a:pt x="38" y="29"/>
                  </a:cubicBezTo>
                  <a:cubicBezTo>
                    <a:pt x="44" y="26"/>
                    <a:pt x="50" y="23"/>
                    <a:pt x="56" y="22"/>
                  </a:cubicBezTo>
                  <a:cubicBezTo>
                    <a:pt x="57" y="21"/>
                    <a:pt x="58" y="22"/>
                    <a:pt x="58" y="23"/>
                  </a:cubicBezTo>
                  <a:cubicBezTo>
                    <a:pt x="58" y="23"/>
                    <a:pt x="58" y="24"/>
                    <a:pt x="57" y="2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165">
              <a:extLst>
                <a:ext uri="{FF2B5EF4-FFF2-40B4-BE49-F238E27FC236}">
                  <a16:creationId xmlns:a16="http://schemas.microsoft.com/office/drawing/2014/main" id="{01DC5D5E-AC64-4710-A2DA-577E8F00D675}"/>
                </a:ext>
              </a:extLst>
            </p:cNvPr>
            <p:cNvSpPr>
              <a:spLocks/>
            </p:cNvSpPr>
            <p:nvPr/>
          </p:nvSpPr>
          <p:spPr bwMode="auto">
            <a:xfrm>
              <a:off x="12271376" y="6507163"/>
              <a:ext cx="53975" cy="12700"/>
            </a:xfrm>
            <a:custGeom>
              <a:avLst/>
              <a:gdLst>
                <a:gd name="T0" fmla="*/ 0 w 38"/>
                <a:gd name="T1" fmla="*/ 8 h 9"/>
                <a:gd name="T2" fmla="*/ 9 w 38"/>
                <a:gd name="T3" fmla="*/ 2 h 9"/>
                <a:gd name="T4" fmla="*/ 20 w 38"/>
                <a:gd name="T5" fmla="*/ 0 h 9"/>
                <a:gd name="T6" fmla="*/ 30 w 38"/>
                <a:gd name="T7" fmla="*/ 2 h 9"/>
                <a:gd name="T8" fmla="*/ 38 w 38"/>
                <a:gd name="T9" fmla="*/ 9 h 9"/>
                <a:gd name="T10" fmla="*/ 28 w 38"/>
                <a:gd name="T11" fmla="*/ 9 h 9"/>
                <a:gd name="T12" fmla="*/ 20 w 38"/>
                <a:gd name="T13" fmla="*/ 8 h 9"/>
                <a:gd name="T14" fmla="*/ 0 w 38"/>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9">
                  <a:moveTo>
                    <a:pt x="0" y="8"/>
                  </a:moveTo>
                  <a:cubicBezTo>
                    <a:pt x="3" y="5"/>
                    <a:pt x="6" y="3"/>
                    <a:pt x="9" y="2"/>
                  </a:cubicBezTo>
                  <a:cubicBezTo>
                    <a:pt x="13" y="1"/>
                    <a:pt x="16" y="0"/>
                    <a:pt x="20" y="0"/>
                  </a:cubicBezTo>
                  <a:cubicBezTo>
                    <a:pt x="23" y="0"/>
                    <a:pt x="27" y="0"/>
                    <a:pt x="30" y="2"/>
                  </a:cubicBezTo>
                  <a:cubicBezTo>
                    <a:pt x="34" y="3"/>
                    <a:pt x="37" y="6"/>
                    <a:pt x="38" y="9"/>
                  </a:cubicBezTo>
                  <a:cubicBezTo>
                    <a:pt x="35" y="9"/>
                    <a:pt x="32" y="9"/>
                    <a:pt x="28" y="9"/>
                  </a:cubicBezTo>
                  <a:cubicBezTo>
                    <a:pt x="25" y="8"/>
                    <a:pt x="23" y="8"/>
                    <a:pt x="20" y="8"/>
                  </a:cubicBezTo>
                  <a:cubicBezTo>
                    <a:pt x="14" y="8"/>
                    <a:pt x="8" y="8"/>
                    <a:pt x="0" y="8"/>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166">
              <a:extLst>
                <a:ext uri="{FF2B5EF4-FFF2-40B4-BE49-F238E27FC236}">
                  <a16:creationId xmlns:a16="http://schemas.microsoft.com/office/drawing/2014/main" id="{D915048F-828D-457F-B014-1605AA033B41}"/>
                </a:ext>
              </a:extLst>
            </p:cNvPr>
            <p:cNvSpPr>
              <a:spLocks/>
            </p:cNvSpPr>
            <p:nvPr/>
          </p:nvSpPr>
          <p:spPr bwMode="auto">
            <a:xfrm>
              <a:off x="12157076" y="5980113"/>
              <a:ext cx="192088" cy="63500"/>
            </a:xfrm>
            <a:custGeom>
              <a:avLst/>
              <a:gdLst>
                <a:gd name="T0" fmla="*/ 137 w 137"/>
                <a:gd name="T1" fmla="*/ 3 h 45"/>
                <a:gd name="T2" fmla="*/ 101 w 137"/>
                <a:gd name="T3" fmla="*/ 5 h 45"/>
                <a:gd name="T4" fmla="*/ 65 w 137"/>
                <a:gd name="T5" fmla="*/ 13 h 45"/>
                <a:gd name="T6" fmla="*/ 32 w 137"/>
                <a:gd name="T7" fmla="*/ 27 h 45"/>
                <a:gd name="T8" fmla="*/ 0 w 137"/>
                <a:gd name="T9" fmla="*/ 45 h 45"/>
                <a:gd name="T10" fmla="*/ 30 w 137"/>
                <a:gd name="T11" fmla="*/ 23 h 45"/>
                <a:gd name="T12" fmla="*/ 64 w 137"/>
                <a:gd name="T13" fmla="*/ 7 h 45"/>
                <a:gd name="T14" fmla="*/ 100 w 137"/>
                <a:gd name="T15" fmla="*/ 1 h 45"/>
                <a:gd name="T16" fmla="*/ 137 w 13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45">
                  <a:moveTo>
                    <a:pt x="137" y="3"/>
                  </a:moveTo>
                  <a:cubicBezTo>
                    <a:pt x="125" y="3"/>
                    <a:pt x="113" y="3"/>
                    <a:pt x="101" y="5"/>
                  </a:cubicBezTo>
                  <a:cubicBezTo>
                    <a:pt x="89" y="6"/>
                    <a:pt x="77" y="9"/>
                    <a:pt x="65" y="13"/>
                  </a:cubicBezTo>
                  <a:cubicBezTo>
                    <a:pt x="54" y="17"/>
                    <a:pt x="43" y="21"/>
                    <a:pt x="32" y="27"/>
                  </a:cubicBezTo>
                  <a:cubicBezTo>
                    <a:pt x="21" y="32"/>
                    <a:pt x="10" y="38"/>
                    <a:pt x="0" y="45"/>
                  </a:cubicBezTo>
                  <a:cubicBezTo>
                    <a:pt x="9" y="36"/>
                    <a:pt x="19" y="29"/>
                    <a:pt x="30" y="23"/>
                  </a:cubicBezTo>
                  <a:cubicBezTo>
                    <a:pt x="40" y="17"/>
                    <a:pt x="52" y="11"/>
                    <a:pt x="64" y="7"/>
                  </a:cubicBezTo>
                  <a:cubicBezTo>
                    <a:pt x="76" y="3"/>
                    <a:pt x="88" y="1"/>
                    <a:pt x="100" y="1"/>
                  </a:cubicBezTo>
                  <a:cubicBezTo>
                    <a:pt x="113" y="0"/>
                    <a:pt x="125" y="1"/>
                    <a:pt x="137" y="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167">
              <a:extLst>
                <a:ext uri="{FF2B5EF4-FFF2-40B4-BE49-F238E27FC236}">
                  <a16:creationId xmlns:a16="http://schemas.microsoft.com/office/drawing/2014/main" id="{A245FB41-7A8E-43A7-99DC-9DCBD9FAA022}"/>
                </a:ext>
              </a:extLst>
            </p:cNvPr>
            <p:cNvSpPr>
              <a:spLocks/>
            </p:cNvSpPr>
            <p:nvPr/>
          </p:nvSpPr>
          <p:spPr bwMode="auto">
            <a:xfrm>
              <a:off x="12488863" y="6046788"/>
              <a:ext cx="34925" cy="163513"/>
            </a:xfrm>
            <a:custGeom>
              <a:avLst/>
              <a:gdLst>
                <a:gd name="T0" fmla="*/ 1 w 25"/>
                <a:gd name="T1" fmla="*/ 0 h 117"/>
                <a:gd name="T2" fmla="*/ 8 w 25"/>
                <a:gd name="T3" fmla="*/ 16 h 117"/>
                <a:gd name="T4" fmla="*/ 11 w 25"/>
                <a:gd name="T5" fmla="*/ 33 h 117"/>
                <a:gd name="T6" fmla="*/ 10 w 25"/>
                <a:gd name="T7" fmla="*/ 51 h 117"/>
                <a:gd name="T8" fmla="*/ 4 w 25"/>
                <a:gd name="T9" fmla="*/ 68 h 117"/>
                <a:gd name="T10" fmla="*/ 3 w 25"/>
                <a:gd name="T11" fmla="*/ 64 h 117"/>
                <a:gd name="T12" fmla="*/ 15 w 25"/>
                <a:gd name="T13" fmla="*/ 74 h 117"/>
                <a:gd name="T14" fmla="*/ 20 w 25"/>
                <a:gd name="T15" fmla="*/ 80 h 117"/>
                <a:gd name="T16" fmla="*/ 23 w 25"/>
                <a:gd name="T17" fmla="*/ 87 h 117"/>
                <a:gd name="T18" fmla="*/ 25 w 25"/>
                <a:gd name="T19" fmla="*/ 102 h 117"/>
                <a:gd name="T20" fmla="*/ 23 w 25"/>
                <a:gd name="T21" fmla="*/ 117 h 117"/>
                <a:gd name="T22" fmla="*/ 20 w 25"/>
                <a:gd name="T23" fmla="*/ 89 h 117"/>
                <a:gd name="T24" fmla="*/ 16 w 25"/>
                <a:gd name="T25" fmla="*/ 82 h 117"/>
                <a:gd name="T26" fmla="*/ 12 w 25"/>
                <a:gd name="T27" fmla="*/ 77 h 117"/>
                <a:gd name="T28" fmla="*/ 1 w 25"/>
                <a:gd name="T29" fmla="*/ 68 h 117"/>
                <a:gd name="T30" fmla="*/ 1 w 25"/>
                <a:gd name="T31" fmla="*/ 68 h 117"/>
                <a:gd name="T32" fmla="*/ 0 w 25"/>
                <a:gd name="T33" fmla="*/ 65 h 117"/>
                <a:gd name="T34" fmla="*/ 7 w 25"/>
                <a:gd name="T35" fmla="*/ 50 h 117"/>
                <a:gd name="T36" fmla="*/ 9 w 25"/>
                <a:gd name="T37" fmla="*/ 33 h 117"/>
                <a:gd name="T38" fmla="*/ 7 w 25"/>
                <a:gd name="T39" fmla="*/ 16 h 117"/>
                <a:gd name="T40" fmla="*/ 1 w 25"/>
                <a:gd name="T4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117">
                  <a:moveTo>
                    <a:pt x="1" y="0"/>
                  </a:moveTo>
                  <a:cubicBezTo>
                    <a:pt x="4" y="5"/>
                    <a:pt x="6" y="10"/>
                    <a:pt x="8" y="16"/>
                  </a:cubicBezTo>
                  <a:cubicBezTo>
                    <a:pt x="10" y="22"/>
                    <a:pt x="11" y="27"/>
                    <a:pt x="11" y="33"/>
                  </a:cubicBezTo>
                  <a:cubicBezTo>
                    <a:pt x="12" y="39"/>
                    <a:pt x="11" y="45"/>
                    <a:pt x="10" y="51"/>
                  </a:cubicBezTo>
                  <a:cubicBezTo>
                    <a:pt x="9" y="57"/>
                    <a:pt x="7" y="62"/>
                    <a:pt x="4" y="68"/>
                  </a:cubicBezTo>
                  <a:cubicBezTo>
                    <a:pt x="3" y="64"/>
                    <a:pt x="3" y="64"/>
                    <a:pt x="3" y="64"/>
                  </a:cubicBezTo>
                  <a:cubicBezTo>
                    <a:pt x="8" y="67"/>
                    <a:pt x="12" y="70"/>
                    <a:pt x="15" y="74"/>
                  </a:cubicBezTo>
                  <a:cubicBezTo>
                    <a:pt x="17" y="76"/>
                    <a:pt x="19" y="78"/>
                    <a:pt x="20" y="80"/>
                  </a:cubicBezTo>
                  <a:cubicBezTo>
                    <a:pt x="21" y="83"/>
                    <a:pt x="22" y="85"/>
                    <a:pt x="23" y="87"/>
                  </a:cubicBezTo>
                  <a:cubicBezTo>
                    <a:pt x="25" y="92"/>
                    <a:pt x="25" y="97"/>
                    <a:pt x="25" y="102"/>
                  </a:cubicBezTo>
                  <a:cubicBezTo>
                    <a:pt x="25" y="107"/>
                    <a:pt x="24" y="112"/>
                    <a:pt x="23" y="117"/>
                  </a:cubicBezTo>
                  <a:cubicBezTo>
                    <a:pt x="24" y="107"/>
                    <a:pt x="24" y="97"/>
                    <a:pt x="20" y="89"/>
                  </a:cubicBezTo>
                  <a:cubicBezTo>
                    <a:pt x="19" y="86"/>
                    <a:pt x="18" y="84"/>
                    <a:pt x="16" y="82"/>
                  </a:cubicBezTo>
                  <a:cubicBezTo>
                    <a:pt x="15" y="80"/>
                    <a:pt x="14" y="79"/>
                    <a:pt x="12" y="77"/>
                  </a:cubicBezTo>
                  <a:cubicBezTo>
                    <a:pt x="9" y="74"/>
                    <a:pt x="5" y="71"/>
                    <a:pt x="1" y="68"/>
                  </a:cubicBezTo>
                  <a:cubicBezTo>
                    <a:pt x="1" y="68"/>
                    <a:pt x="1" y="68"/>
                    <a:pt x="1" y="68"/>
                  </a:cubicBezTo>
                  <a:cubicBezTo>
                    <a:pt x="0" y="68"/>
                    <a:pt x="0" y="66"/>
                    <a:pt x="0" y="65"/>
                  </a:cubicBezTo>
                  <a:cubicBezTo>
                    <a:pt x="3" y="60"/>
                    <a:pt x="6" y="56"/>
                    <a:pt x="7" y="50"/>
                  </a:cubicBezTo>
                  <a:cubicBezTo>
                    <a:pt x="8" y="45"/>
                    <a:pt x="9" y="39"/>
                    <a:pt x="9" y="33"/>
                  </a:cubicBezTo>
                  <a:cubicBezTo>
                    <a:pt x="9" y="28"/>
                    <a:pt x="8" y="22"/>
                    <a:pt x="7" y="16"/>
                  </a:cubicBezTo>
                  <a:cubicBezTo>
                    <a:pt x="5" y="11"/>
                    <a:pt x="4" y="5"/>
                    <a:pt x="1"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168">
              <a:extLst>
                <a:ext uri="{FF2B5EF4-FFF2-40B4-BE49-F238E27FC236}">
                  <a16:creationId xmlns:a16="http://schemas.microsoft.com/office/drawing/2014/main" id="{C4280371-4B85-4A9F-93B8-3F6714D282F5}"/>
                </a:ext>
              </a:extLst>
            </p:cNvPr>
            <p:cNvSpPr>
              <a:spLocks/>
            </p:cNvSpPr>
            <p:nvPr/>
          </p:nvSpPr>
          <p:spPr bwMode="auto">
            <a:xfrm>
              <a:off x="12223751" y="6350001"/>
              <a:ext cx="33338" cy="36513"/>
            </a:xfrm>
            <a:custGeom>
              <a:avLst/>
              <a:gdLst>
                <a:gd name="T0" fmla="*/ 19 w 25"/>
                <a:gd name="T1" fmla="*/ 3 h 26"/>
                <a:gd name="T2" fmla="*/ 19 w 25"/>
                <a:gd name="T3" fmla="*/ 3 h 26"/>
                <a:gd name="T4" fmla="*/ 19 w 25"/>
                <a:gd name="T5" fmla="*/ 3 h 26"/>
                <a:gd name="T6" fmla="*/ 19 w 25"/>
                <a:gd name="T7" fmla="*/ 3 h 26"/>
                <a:gd name="T8" fmla="*/ 19 w 25"/>
                <a:gd name="T9" fmla="*/ 3 h 26"/>
                <a:gd name="T10" fmla="*/ 19 w 25"/>
                <a:gd name="T11" fmla="*/ 3 h 26"/>
                <a:gd name="T12" fmla="*/ 16 w 25"/>
                <a:gd name="T13" fmla="*/ 10 h 26"/>
                <a:gd name="T14" fmla="*/ 3 w 25"/>
                <a:gd name="T15" fmla="*/ 20 h 26"/>
                <a:gd name="T16" fmla="*/ 1 w 25"/>
                <a:gd name="T17" fmla="*/ 23 h 26"/>
                <a:gd name="T18" fmla="*/ 5 w 25"/>
                <a:gd name="T19" fmla="*/ 25 h 26"/>
                <a:gd name="T20" fmla="*/ 21 w 25"/>
                <a:gd name="T21" fmla="*/ 12 h 26"/>
                <a:gd name="T22" fmla="*/ 25 w 25"/>
                <a:gd name="T23" fmla="*/ 4 h 26"/>
                <a:gd name="T24" fmla="*/ 22 w 25"/>
                <a:gd name="T25" fmla="*/ 0 h 26"/>
                <a:gd name="T26" fmla="*/ 19 w 25"/>
                <a:gd name="T2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26">
                  <a:moveTo>
                    <a:pt x="19" y="3"/>
                  </a:move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8" y="6"/>
                    <a:pt x="16" y="10"/>
                  </a:cubicBezTo>
                  <a:cubicBezTo>
                    <a:pt x="13" y="13"/>
                    <a:pt x="9" y="17"/>
                    <a:pt x="3" y="20"/>
                  </a:cubicBezTo>
                  <a:cubicBezTo>
                    <a:pt x="1" y="20"/>
                    <a:pt x="0" y="22"/>
                    <a:pt x="1" y="23"/>
                  </a:cubicBezTo>
                  <a:cubicBezTo>
                    <a:pt x="1" y="25"/>
                    <a:pt x="3" y="26"/>
                    <a:pt x="5" y="25"/>
                  </a:cubicBezTo>
                  <a:cubicBezTo>
                    <a:pt x="13" y="22"/>
                    <a:pt x="18" y="17"/>
                    <a:pt x="21" y="12"/>
                  </a:cubicBezTo>
                  <a:cubicBezTo>
                    <a:pt x="24" y="8"/>
                    <a:pt x="25" y="4"/>
                    <a:pt x="25" y="4"/>
                  </a:cubicBezTo>
                  <a:cubicBezTo>
                    <a:pt x="25" y="2"/>
                    <a:pt x="24" y="1"/>
                    <a:pt x="22" y="0"/>
                  </a:cubicBezTo>
                  <a:cubicBezTo>
                    <a:pt x="21" y="0"/>
                    <a:pt x="19" y="1"/>
                    <a:pt x="19" y="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169">
              <a:extLst>
                <a:ext uri="{FF2B5EF4-FFF2-40B4-BE49-F238E27FC236}">
                  <a16:creationId xmlns:a16="http://schemas.microsoft.com/office/drawing/2014/main" id="{054B2E3B-AAD3-4771-9BBF-8D2C30365C16}"/>
                </a:ext>
              </a:extLst>
            </p:cNvPr>
            <p:cNvSpPr>
              <a:spLocks/>
            </p:cNvSpPr>
            <p:nvPr/>
          </p:nvSpPr>
          <p:spPr bwMode="auto">
            <a:xfrm>
              <a:off x="12345988" y="6350001"/>
              <a:ext cx="31750" cy="38100"/>
            </a:xfrm>
            <a:custGeom>
              <a:avLst/>
              <a:gdLst>
                <a:gd name="T0" fmla="*/ 0 w 23"/>
                <a:gd name="T1" fmla="*/ 2 h 27"/>
                <a:gd name="T2" fmla="*/ 0 w 23"/>
                <a:gd name="T3" fmla="*/ 3 h 27"/>
                <a:gd name="T4" fmla="*/ 3 w 23"/>
                <a:gd name="T5" fmla="*/ 13 h 27"/>
                <a:gd name="T6" fmla="*/ 19 w 23"/>
                <a:gd name="T7" fmla="*/ 26 h 27"/>
                <a:gd name="T8" fmla="*/ 23 w 23"/>
                <a:gd name="T9" fmla="*/ 25 h 27"/>
                <a:gd name="T10" fmla="*/ 21 w 23"/>
                <a:gd name="T11" fmla="*/ 21 h 27"/>
                <a:gd name="T12" fmla="*/ 8 w 23"/>
                <a:gd name="T13" fmla="*/ 10 h 27"/>
                <a:gd name="T14" fmla="*/ 6 w 23"/>
                <a:gd name="T15" fmla="*/ 3 h 27"/>
                <a:gd name="T16" fmla="*/ 6 w 23"/>
                <a:gd name="T17" fmla="*/ 3 h 27"/>
                <a:gd name="T18" fmla="*/ 5 w 23"/>
                <a:gd name="T19" fmla="*/ 3 h 27"/>
                <a:gd name="T20" fmla="*/ 6 w 23"/>
                <a:gd name="T21" fmla="*/ 3 h 27"/>
                <a:gd name="T22" fmla="*/ 6 w 23"/>
                <a:gd name="T23" fmla="*/ 3 h 27"/>
                <a:gd name="T24" fmla="*/ 5 w 23"/>
                <a:gd name="T25" fmla="*/ 3 h 27"/>
                <a:gd name="T26" fmla="*/ 6 w 23"/>
                <a:gd name="T27" fmla="*/ 3 h 27"/>
                <a:gd name="T28" fmla="*/ 3 w 23"/>
                <a:gd name="T29" fmla="*/ 0 h 27"/>
                <a:gd name="T30" fmla="*/ 0 w 23"/>
                <a:gd name="T31"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7">
                  <a:moveTo>
                    <a:pt x="0" y="2"/>
                  </a:moveTo>
                  <a:cubicBezTo>
                    <a:pt x="0" y="3"/>
                    <a:pt x="0" y="3"/>
                    <a:pt x="0" y="3"/>
                  </a:cubicBezTo>
                  <a:cubicBezTo>
                    <a:pt x="0" y="4"/>
                    <a:pt x="0" y="8"/>
                    <a:pt x="3" y="13"/>
                  </a:cubicBezTo>
                  <a:cubicBezTo>
                    <a:pt x="5" y="18"/>
                    <a:pt x="10" y="23"/>
                    <a:pt x="19" y="26"/>
                  </a:cubicBezTo>
                  <a:cubicBezTo>
                    <a:pt x="20" y="27"/>
                    <a:pt x="22" y="26"/>
                    <a:pt x="23" y="25"/>
                  </a:cubicBezTo>
                  <a:cubicBezTo>
                    <a:pt x="23" y="23"/>
                    <a:pt x="23" y="22"/>
                    <a:pt x="21" y="21"/>
                  </a:cubicBezTo>
                  <a:cubicBezTo>
                    <a:pt x="14" y="18"/>
                    <a:pt x="10" y="14"/>
                    <a:pt x="8" y="10"/>
                  </a:cubicBezTo>
                  <a:cubicBezTo>
                    <a:pt x="6" y="6"/>
                    <a:pt x="6" y="3"/>
                    <a:pt x="6" y="3"/>
                  </a:cubicBezTo>
                  <a:cubicBezTo>
                    <a:pt x="6" y="3"/>
                    <a:pt x="6" y="3"/>
                    <a:pt x="6" y="3"/>
                  </a:cubicBezTo>
                  <a:cubicBezTo>
                    <a:pt x="5" y="3"/>
                    <a:pt x="5" y="3"/>
                    <a:pt x="5" y="3"/>
                  </a:cubicBezTo>
                  <a:cubicBezTo>
                    <a:pt x="6" y="3"/>
                    <a:pt x="6" y="3"/>
                    <a:pt x="6" y="3"/>
                  </a:cubicBezTo>
                  <a:cubicBezTo>
                    <a:pt x="6" y="3"/>
                    <a:pt x="6" y="3"/>
                    <a:pt x="6" y="3"/>
                  </a:cubicBezTo>
                  <a:cubicBezTo>
                    <a:pt x="5" y="3"/>
                    <a:pt x="5" y="3"/>
                    <a:pt x="5" y="3"/>
                  </a:cubicBezTo>
                  <a:cubicBezTo>
                    <a:pt x="6" y="3"/>
                    <a:pt x="6" y="3"/>
                    <a:pt x="6" y="3"/>
                  </a:cubicBezTo>
                  <a:cubicBezTo>
                    <a:pt x="6" y="1"/>
                    <a:pt x="5" y="0"/>
                    <a:pt x="3" y="0"/>
                  </a:cubicBezTo>
                  <a:cubicBezTo>
                    <a:pt x="2" y="0"/>
                    <a:pt x="0" y="1"/>
                    <a:pt x="0"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170">
              <a:extLst>
                <a:ext uri="{FF2B5EF4-FFF2-40B4-BE49-F238E27FC236}">
                  <a16:creationId xmlns:a16="http://schemas.microsoft.com/office/drawing/2014/main" id="{8ED13968-E7C4-406B-BBD6-845498197E95}"/>
                </a:ext>
              </a:extLst>
            </p:cNvPr>
            <p:cNvSpPr>
              <a:spLocks/>
            </p:cNvSpPr>
            <p:nvPr/>
          </p:nvSpPr>
          <p:spPr bwMode="auto">
            <a:xfrm>
              <a:off x="12407901" y="6992938"/>
              <a:ext cx="209550" cy="179388"/>
            </a:xfrm>
            <a:custGeom>
              <a:avLst/>
              <a:gdLst>
                <a:gd name="T0" fmla="*/ 59 w 149"/>
                <a:gd name="T1" fmla="*/ 0 h 129"/>
                <a:gd name="T2" fmla="*/ 101 w 149"/>
                <a:gd name="T3" fmla="*/ 59 h 129"/>
                <a:gd name="T4" fmla="*/ 124 w 149"/>
                <a:gd name="T5" fmla="*/ 87 h 129"/>
                <a:gd name="T6" fmla="*/ 137 w 149"/>
                <a:gd name="T7" fmla="*/ 99 h 129"/>
                <a:gd name="T8" fmla="*/ 144 w 149"/>
                <a:gd name="T9" fmla="*/ 106 h 129"/>
                <a:gd name="T10" fmla="*/ 147 w 149"/>
                <a:gd name="T11" fmla="*/ 111 h 129"/>
                <a:gd name="T12" fmla="*/ 148 w 149"/>
                <a:gd name="T13" fmla="*/ 120 h 129"/>
                <a:gd name="T14" fmla="*/ 142 w 149"/>
                <a:gd name="T15" fmla="*/ 126 h 129"/>
                <a:gd name="T16" fmla="*/ 137 w 149"/>
                <a:gd name="T17" fmla="*/ 128 h 129"/>
                <a:gd name="T18" fmla="*/ 127 w 149"/>
                <a:gd name="T19" fmla="*/ 129 h 129"/>
                <a:gd name="T20" fmla="*/ 108 w 149"/>
                <a:gd name="T21" fmla="*/ 128 h 129"/>
                <a:gd name="T22" fmla="*/ 71 w 149"/>
                <a:gd name="T23" fmla="*/ 122 h 129"/>
                <a:gd name="T24" fmla="*/ 0 w 149"/>
                <a:gd name="T25" fmla="*/ 104 h 129"/>
                <a:gd name="T26" fmla="*/ 73 w 149"/>
                <a:gd name="T27" fmla="*/ 114 h 129"/>
                <a:gd name="T28" fmla="*/ 109 w 149"/>
                <a:gd name="T29" fmla="*/ 118 h 129"/>
                <a:gd name="T30" fmla="*/ 126 w 149"/>
                <a:gd name="T31" fmla="*/ 118 h 129"/>
                <a:gd name="T32" fmla="*/ 134 w 149"/>
                <a:gd name="T33" fmla="*/ 117 h 129"/>
                <a:gd name="T34" fmla="*/ 137 w 149"/>
                <a:gd name="T35" fmla="*/ 116 h 129"/>
                <a:gd name="T36" fmla="*/ 138 w 149"/>
                <a:gd name="T37" fmla="*/ 116 h 129"/>
                <a:gd name="T38" fmla="*/ 137 w 149"/>
                <a:gd name="T39" fmla="*/ 116 h 129"/>
                <a:gd name="T40" fmla="*/ 136 w 149"/>
                <a:gd name="T41" fmla="*/ 114 h 129"/>
                <a:gd name="T42" fmla="*/ 129 w 149"/>
                <a:gd name="T43" fmla="*/ 108 h 129"/>
                <a:gd name="T44" fmla="*/ 116 w 149"/>
                <a:gd name="T45" fmla="*/ 94 h 129"/>
                <a:gd name="T46" fmla="*/ 94 w 149"/>
                <a:gd name="T47" fmla="*/ 65 h 129"/>
                <a:gd name="T48" fmla="*/ 59 w 149"/>
                <a:gd name="T49"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9" h="129">
                  <a:moveTo>
                    <a:pt x="59" y="0"/>
                  </a:moveTo>
                  <a:cubicBezTo>
                    <a:pt x="73" y="20"/>
                    <a:pt x="86" y="40"/>
                    <a:pt x="101" y="59"/>
                  </a:cubicBezTo>
                  <a:cubicBezTo>
                    <a:pt x="109" y="69"/>
                    <a:pt x="116" y="78"/>
                    <a:pt x="124" y="87"/>
                  </a:cubicBezTo>
                  <a:cubicBezTo>
                    <a:pt x="128" y="91"/>
                    <a:pt x="133" y="96"/>
                    <a:pt x="137" y="99"/>
                  </a:cubicBezTo>
                  <a:cubicBezTo>
                    <a:pt x="139" y="101"/>
                    <a:pt x="142" y="104"/>
                    <a:pt x="144" y="106"/>
                  </a:cubicBezTo>
                  <a:cubicBezTo>
                    <a:pt x="145" y="108"/>
                    <a:pt x="146" y="109"/>
                    <a:pt x="147" y="111"/>
                  </a:cubicBezTo>
                  <a:cubicBezTo>
                    <a:pt x="148" y="113"/>
                    <a:pt x="149" y="116"/>
                    <a:pt x="148" y="120"/>
                  </a:cubicBezTo>
                  <a:cubicBezTo>
                    <a:pt x="147" y="123"/>
                    <a:pt x="144" y="125"/>
                    <a:pt x="142" y="126"/>
                  </a:cubicBezTo>
                  <a:cubicBezTo>
                    <a:pt x="140" y="127"/>
                    <a:pt x="138" y="128"/>
                    <a:pt x="137" y="128"/>
                  </a:cubicBezTo>
                  <a:cubicBezTo>
                    <a:pt x="133" y="129"/>
                    <a:pt x="130" y="129"/>
                    <a:pt x="127" y="129"/>
                  </a:cubicBezTo>
                  <a:cubicBezTo>
                    <a:pt x="120" y="129"/>
                    <a:pt x="114" y="129"/>
                    <a:pt x="108" y="128"/>
                  </a:cubicBezTo>
                  <a:cubicBezTo>
                    <a:pt x="96" y="127"/>
                    <a:pt x="83" y="125"/>
                    <a:pt x="71" y="122"/>
                  </a:cubicBezTo>
                  <a:cubicBezTo>
                    <a:pt x="47" y="118"/>
                    <a:pt x="24" y="112"/>
                    <a:pt x="0" y="104"/>
                  </a:cubicBezTo>
                  <a:cubicBezTo>
                    <a:pt x="25" y="108"/>
                    <a:pt x="49" y="111"/>
                    <a:pt x="73" y="114"/>
                  </a:cubicBezTo>
                  <a:cubicBezTo>
                    <a:pt x="85" y="116"/>
                    <a:pt x="97" y="117"/>
                    <a:pt x="109" y="118"/>
                  </a:cubicBezTo>
                  <a:cubicBezTo>
                    <a:pt x="115" y="118"/>
                    <a:pt x="121" y="118"/>
                    <a:pt x="126" y="118"/>
                  </a:cubicBezTo>
                  <a:cubicBezTo>
                    <a:pt x="129" y="118"/>
                    <a:pt x="132" y="118"/>
                    <a:pt x="134" y="117"/>
                  </a:cubicBezTo>
                  <a:cubicBezTo>
                    <a:pt x="136" y="117"/>
                    <a:pt x="137" y="117"/>
                    <a:pt x="137" y="116"/>
                  </a:cubicBezTo>
                  <a:cubicBezTo>
                    <a:pt x="138" y="116"/>
                    <a:pt x="138" y="116"/>
                    <a:pt x="138" y="116"/>
                  </a:cubicBezTo>
                  <a:cubicBezTo>
                    <a:pt x="138" y="117"/>
                    <a:pt x="138" y="117"/>
                    <a:pt x="137" y="116"/>
                  </a:cubicBezTo>
                  <a:cubicBezTo>
                    <a:pt x="137" y="115"/>
                    <a:pt x="136" y="114"/>
                    <a:pt x="136" y="114"/>
                  </a:cubicBezTo>
                  <a:cubicBezTo>
                    <a:pt x="134" y="112"/>
                    <a:pt x="132" y="110"/>
                    <a:pt x="129" y="108"/>
                  </a:cubicBezTo>
                  <a:cubicBezTo>
                    <a:pt x="125" y="103"/>
                    <a:pt x="121" y="99"/>
                    <a:pt x="116" y="94"/>
                  </a:cubicBezTo>
                  <a:cubicBezTo>
                    <a:pt x="108" y="85"/>
                    <a:pt x="101" y="75"/>
                    <a:pt x="94" y="65"/>
                  </a:cubicBezTo>
                  <a:cubicBezTo>
                    <a:pt x="80" y="44"/>
                    <a:pt x="68" y="23"/>
                    <a:pt x="59"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171">
              <a:extLst>
                <a:ext uri="{FF2B5EF4-FFF2-40B4-BE49-F238E27FC236}">
                  <a16:creationId xmlns:a16="http://schemas.microsoft.com/office/drawing/2014/main" id="{9F8405AC-C665-49CD-895C-253C834ADD92}"/>
                </a:ext>
              </a:extLst>
            </p:cNvPr>
            <p:cNvSpPr>
              <a:spLocks/>
            </p:cNvSpPr>
            <p:nvPr/>
          </p:nvSpPr>
          <p:spPr bwMode="auto">
            <a:xfrm>
              <a:off x="12301538" y="7281863"/>
              <a:ext cx="407988" cy="146050"/>
            </a:xfrm>
            <a:custGeom>
              <a:avLst/>
              <a:gdLst>
                <a:gd name="T0" fmla="*/ 289 w 292"/>
                <a:gd name="T1" fmla="*/ 105 h 105"/>
                <a:gd name="T2" fmla="*/ 214 w 292"/>
                <a:gd name="T3" fmla="*/ 87 h 105"/>
                <a:gd name="T4" fmla="*/ 140 w 292"/>
                <a:gd name="T5" fmla="*/ 64 h 105"/>
                <a:gd name="T6" fmla="*/ 68 w 292"/>
                <a:gd name="T7" fmla="*/ 37 h 105"/>
                <a:gd name="T8" fmla="*/ 0 w 292"/>
                <a:gd name="T9" fmla="*/ 0 h 105"/>
                <a:gd name="T10" fmla="*/ 70 w 292"/>
                <a:gd name="T11" fmla="*/ 32 h 105"/>
                <a:gd name="T12" fmla="*/ 143 w 292"/>
                <a:gd name="T13" fmla="*/ 55 h 105"/>
                <a:gd name="T14" fmla="*/ 217 w 292"/>
                <a:gd name="T15" fmla="*/ 75 h 105"/>
                <a:gd name="T16" fmla="*/ 292 w 292"/>
                <a:gd name="T17" fmla="*/ 94 h 105"/>
                <a:gd name="T18" fmla="*/ 289 w 292"/>
                <a:gd name="T19"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2" h="105">
                  <a:moveTo>
                    <a:pt x="289" y="105"/>
                  </a:moveTo>
                  <a:cubicBezTo>
                    <a:pt x="264" y="100"/>
                    <a:pt x="239" y="94"/>
                    <a:pt x="214" y="87"/>
                  </a:cubicBezTo>
                  <a:cubicBezTo>
                    <a:pt x="189" y="80"/>
                    <a:pt x="165" y="72"/>
                    <a:pt x="140" y="64"/>
                  </a:cubicBezTo>
                  <a:cubicBezTo>
                    <a:pt x="116" y="56"/>
                    <a:pt x="92" y="47"/>
                    <a:pt x="68" y="37"/>
                  </a:cubicBezTo>
                  <a:cubicBezTo>
                    <a:pt x="44" y="27"/>
                    <a:pt x="21" y="15"/>
                    <a:pt x="0" y="0"/>
                  </a:cubicBezTo>
                  <a:cubicBezTo>
                    <a:pt x="22" y="14"/>
                    <a:pt x="46" y="23"/>
                    <a:pt x="70" y="32"/>
                  </a:cubicBezTo>
                  <a:cubicBezTo>
                    <a:pt x="94" y="40"/>
                    <a:pt x="118" y="48"/>
                    <a:pt x="143" y="55"/>
                  </a:cubicBezTo>
                  <a:cubicBezTo>
                    <a:pt x="168" y="62"/>
                    <a:pt x="192" y="69"/>
                    <a:pt x="217" y="75"/>
                  </a:cubicBezTo>
                  <a:cubicBezTo>
                    <a:pt x="242" y="82"/>
                    <a:pt x="267" y="88"/>
                    <a:pt x="292" y="94"/>
                  </a:cubicBezTo>
                  <a:lnTo>
                    <a:pt x="289" y="105"/>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172">
              <a:extLst>
                <a:ext uri="{FF2B5EF4-FFF2-40B4-BE49-F238E27FC236}">
                  <a16:creationId xmlns:a16="http://schemas.microsoft.com/office/drawing/2014/main" id="{5308F6A1-04D3-4B62-B003-76215D6C2BFE}"/>
                </a:ext>
              </a:extLst>
            </p:cNvPr>
            <p:cNvSpPr>
              <a:spLocks/>
            </p:cNvSpPr>
            <p:nvPr/>
          </p:nvSpPr>
          <p:spPr bwMode="auto">
            <a:xfrm>
              <a:off x="12038013" y="7118351"/>
              <a:ext cx="273050" cy="319088"/>
            </a:xfrm>
            <a:custGeom>
              <a:avLst/>
              <a:gdLst>
                <a:gd name="T0" fmla="*/ 192 w 196"/>
                <a:gd name="T1" fmla="*/ 217 h 229"/>
                <a:gd name="T2" fmla="*/ 139 w 196"/>
                <a:gd name="T3" fmla="*/ 226 h 229"/>
                <a:gd name="T4" fmla="*/ 102 w 196"/>
                <a:gd name="T5" fmla="*/ 208 h 229"/>
                <a:gd name="T6" fmla="*/ 79 w 196"/>
                <a:gd name="T7" fmla="*/ 200 h 229"/>
                <a:gd name="T8" fmla="*/ 60 w 196"/>
                <a:gd name="T9" fmla="*/ 201 h 229"/>
                <a:gd name="T10" fmla="*/ 3 w 196"/>
                <a:gd name="T11" fmla="*/ 184 h 229"/>
                <a:gd name="T12" fmla="*/ 54 w 196"/>
                <a:gd name="T13" fmla="*/ 52 h 229"/>
                <a:gd name="T14" fmla="*/ 113 w 196"/>
                <a:gd name="T15" fmla="*/ 59 h 229"/>
                <a:gd name="T16" fmla="*/ 193 w 196"/>
                <a:gd name="T17" fmla="*/ 205 h 229"/>
                <a:gd name="T18" fmla="*/ 192 w 196"/>
                <a:gd name="T19" fmla="*/ 21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 h="229">
                  <a:moveTo>
                    <a:pt x="192" y="217"/>
                  </a:moveTo>
                  <a:cubicBezTo>
                    <a:pt x="179" y="226"/>
                    <a:pt x="161" y="229"/>
                    <a:pt x="139" y="226"/>
                  </a:cubicBezTo>
                  <a:cubicBezTo>
                    <a:pt x="123" y="224"/>
                    <a:pt x="113" y="215"/>
                    <a:pt x="102" y="208"/>
                  </a:cubicBezTo>
                  <a:cubicBezTo>
                    <a:pt x="95" y="203"/>
                    <a:pt x="88" y="200"/>
                    <a:pt x="79" y="200"/>
                  </a:cubicBezTo>
                  <a:cubicBezTo>
                    <a:pt x="74" y="199"/>
                    <a:pt x="67" y="200"/>
                    <a:pt x="60" y="201"/>
                  </a:cubicBezTo>
                  <a:cubicBezTo>
                    <a:pt x="33" y="205"/>
                    <a:pt x="0" y="211"/>
                    <a:pt x="3" y="184"/>
                  </a:cubicBezTo>
                  <a:cubicBezTo>
                    <a:pt x="6" y="149"/>
                    <a:pt x="54" y="52"/>
                    <a:pt x="54" y="52"/>
                  </a:cubicBezTo>
                  <a:cubicBezTo>
                    <a:pt x="67" y="31"/>
                    <a:pt x="119" y="0"/>
                    <a:pt x="113" y="59"/>
                  </a:cubicBezTo>
                  <a:cubicBezTo>
                    <a:pt x="109" y="109"/>
                    <a:pt x="173" y="184"/>
                    <a:pt x="193" y="205"/>
                  </a:cubicBezTo>
                  <a:cubicBezTo>
                    <a:pt x="196" y="209"/>
                    <a:pt x="196" y="214"/>
                    <a:pt x="192" y="2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173">
              <a:extLst>
                <a:ext uri="{FF2B5EF4-FFF2-40B4-BE49-F238E27FC236}">
                  <a16:creationId xmlns:a16="http://schemas.microsoft.com/office/drawing/2014/main" id="{2559D08A-17EA-484E-8FFE-6F9DDE643C11}"/>
                </a:ext>
              </a:extLst>
            </p:cNvPr>
            <p:cNvSpPr>
              <a:spLocks/>
            </p:cNvSpPr>
            <p:nvPr/>
          </p:nvSpPr>
          <p:spPr bwMode="auto">
            <a:xfrm>
              <a:off x="12120563" y="7265988"/>
              <a:ext cx="61913" cy="141288"/>
            </a:xfrm>
            <a:custGeom>
              <a:avLst/>
              <a:gdLst>
                <a:gd name="T0" fmla="*/ 42 w 44"/>
                <a:gd name="T1" fmla="*/ 102 h 102"/>
                <a:gd name="T2" fmla="*/ 19 w 44"/>
                <a:gd name="T3" fmla="*/ 94 h 102"/>
                <a:gd name="T4" fmla="*/ 0 w 44"/>
                <a:gd name="T5" fmla="*/ 95 h 102"/>
                <a:gd name="T6" fmla="*/ 3 w 44"/>
                <a:gd name="T7" fmla="*/ 81 h 102"/>
                <a:gd name="T8" fmla="*/ 18 w 44"/>
                <a:gd name="T9" fmla="*/ 14 h 102"/>
                <a:gd name="T10" fmla="*/ 34 w 44"/>
                <a:gd name="T11" fmla="*/ 21 h 102"/>
                <a:gd name="T12" fmla="*/ 42 w 44"/>
                <a:gd name="T13" fmla="*/ 102 h 102"/>
              </a:gdLst>
              <a:ahLst/>
              <a:cxnLst>
                <a:cxn ang="0">
                  <a:pos x="T0" y="T1"/>
                </a:cxn>
                <a:cxn ang="0">
                  <a:pos x="T2" y="T3"/>
                </a:cxn>
                <a:cxn ang="0">
                  <a:pos x="T4" y="T5"/>
                </a:cxn>
                <a:cxn ang="0">
                  <a:pos x="T6" y="T7"/>
                </a:cxn>
                <a:cxn ang="0">
                  <a:pos x="T8" y="T9"/>
                </a:cxn>
                <a:cxn ang="0">
                  <a:pos x="T10" y="T11"/>
                </a:cxn>
                <a:cxn ang="0">
                  <a:pos x="T12" y="T13"/>
                </a:cxn>
              </a:cxnLst>
              <a:rect l="0" t="0" r="r" b="b"/>
              <a:pathLst>
                <a:path w="44" h="102">
                  <a:moveTo>
                    <a:pt x="42" y="102"/>
                  </a:moveTo>
                  <a:cubicBezTo>
                    <a:pt x="35" y="97"/>
                    <a:pt x="28" y="94"/>
                    <a:pt x="19" y="94"/>
                  </a:cubicBezTo>
                  <a:cubicBezTo>
                    <a:pt x="14" y="93"/>
                    <a:pt x="7" y="94"/>
                    <a:pt x="0" y="95"/>
                  </a:cubicBezTo>
                  <a:cubicBezTo>
                    <a:pt x="1" y="92"/>
                    <a:pt x="3" y="87"/>
                    <a:pt x="3" y="81"/>
                  </a:cubicBezTo>
                  <a:cubicBezTo>
                    <a:pt x="3" y="70"/>
                    <a:pt x="18" y="14"/>
                    <a:pt x="18" y="14"/>
                  </a:cubicBezTo>
                  <a:cubicBezTo>
                    <a:pt x="22" y="0"/>
                    <a:pt x="31" y="16"/>
                    <a:pt x="34" y="21"/>
                  </a:cubicBezTo>
                  <a:cubicBezTo>
                    <a:pt x="36" y="26"/>
                    <a:pt x="44" y="87"/>
                    <a:pt x="42" y="102"/>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174">
              <a:extLst>
                <a:ext uri="{FF2B5EF4-FFF2-40B4-BE49-F238E27FC236}">
                  <a16:creationId xmlns:a16="http://schemas.microsoft.com/office/drawing/2014/main" id="{1DDAA2B0-0550-431C-8D8D-6EE53C40EEC3}"/>
                </a:ext>
              </a:extLst>
            </p:cNvPr>
            <p:cNvSpPr>
              <a:spLocks/>
            </p:cNvSpPr>
            <p:nvPr/>
          </p:nvSpPr>
          <p:spPr bwMode="auto">
            <a:xfrm>
              <a:off x="12072938" y="7138988"/>
              <a:ext cx="277813" cy="115888"/>
            </a:xfrm>
            <a:custGeom>
              <a:avLst/>
              <a:gdLst>
                <a:gd name="T0" fmla="*/ 182 w 200"/>
                <a:gd name="T1" fmla="*/ 63 h 83"/>
                <a:gd name="T2" fmla="*/ 162 w 200"/>
                <a:gd name="T3" fmla="*/ 64 h 83"/>
                <a:gd name="T4" fmla="*/ 101 w 200"/>
                <a:gd name="T5" fmla="*/ 81 h 83"/>
                <a:gd name="T6" fmla="*/ 79 w 200"/>
                <a:gd name="T7" fmla="*/ 81 h 83"/>
                <a:gd name="T8" fmla="*/ 47 w 200"/>
                <a:gd name="T9" fmla="*/ 82 h 83"/>
                <a:gd name="T10" fmla="*/ 43 w 200"/>
                <a:gd name="T11" fmla="*/ 74 h 83"/>
                <a:gd name="T12" fmla="*/ 27 w 200"/>
                <a:gd name="T13" fmla="*/ 71 h 83"/>
                <a:gd name="T14" fmla="*/ 23 w 200"/>
                <a:gd name="T15" fmla="*/ 65 h 83"/>
                <a:gd name="T16" fmla="*/ 3 w 200"/>
                <a:gd name="T17" fmla="*/ 65 h 83"/>
                <a:gd name="T18" fmla="*/ 6 w 200"/>
                <a:gd name="T19" fmla="*/ 55 h 83"/>
                <a:gd name="T20" fmla="*/ 23 w 200"/>
                <a:gd name="T21" fmla="*/ 49 h 83"/>
                <a:gd name="T22" fmla="*/ 12 w 200"/>
                <a:gd name="T23" fmla="*/ 46 h 83"/>
                <a:gd name="T24" fmla="*/ 16 w 200"/>
                <a:gd name="T25" fmla="*/ 34 h 83"/>
                <a:gd name="T26" fmla="*/ 42 w 200"/>
                <a:gd name="T27" fmla="*/ 28 h 83"/>
                <a:gd name="T28" fmla="*/ 64 w 200"/>
                <a:gd name="T29" fmla="*/ 13 h 83"/>
                <a:gd name="T30" fmla="*/ 100 w 200"/>
                <a:gd name="T31" fmla="*/ 2 h 83"/>
                <a:gd name="T32" fmla="*/ 130 w 200"/>
                <a:gd name="T33" fmla="*/ 2 h 83"/>
                <a:gd name="T34" fmla="*/ 148 w 200"/>
                <a:gd name="T35" fmla="*/ 9 h 83"/>
                <a:gd name="T36" fmla="*/ 186 w 200"/>
                <a:gd name="T37" fmla="*/ 12 h 83"/>
                <a:gd name="T38" fmla="*/ 182 w 200"/>
                <a:gd name="T39" fmla="*/ 6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0" h="83">
                  <a:moveTo>
                    <a:pt x="182" y="63"/>
                  </a:moveTo>
                  <a:cubicBezTo>
                    <a:pt x="174" y="65"/>
                    <a:pt x="173" y="63"/>
                    <a:pt x="162" y="64"/>
                  </a:cubicBezTo>
                  <a:cubicBezTo>
                    <a:pt x="149" y="75"/>
                    <a:pt x="104" y="80"/>
                    <a:pt x="101" y="81"/>
                  </a:cubicBezTo>
                  <a:cubicBezTo>
                    <a:pt x="97" y="81"/>
                    <a:pt x="87" y="79"/>
                    <a:pt x="79" y="81"/>
                  </a:cubicBezTo>
                  <a:cubicBezTo>
                    <a:pt x="71" y="83"/>
                    <a:pt x="54" y="82"/>
                    <a:pt x="47" y="82"/>
                  </a:cubicBezTo>
                  <a:cubicBezTo>
                    <a:pt x="40" y="81"/>
                    <a:pt x="43" y="74"/>
                    <a:pt x="43" y="74"/>
                  </a:cubicBezTo>
                  <a:cubicBezTo>
                    <a:pt x="42" y="74"/>
                    <a:pt x="31" y="71"/>
                    <a:pt x="27" y="71"/>
                  </a:cubicBezTo>
                  <a:cubicBezTo>
                    <a:pt x="22" y="70"/>
                    <a:pt x="23" y="65"/>
                    <a:pt x="23" y="65"/>
                  </a:cubicBezTo>
                  <a:cubicBezTo>
                    <a:pt x="21" y="66"/>
                    <a:pt x="6" y="68"/>
                    <a:pt x="3" y="65"/>
                  </a:cubicBezTo>
                  <a:cubicBezTo>
                    <a:pt x="0" y="63"/>
                    <a:pt x="3" y="58"/>
                    <a:pt x="6" y="55"/>
                  </a:cubicBezTo>
                  <a:cubicBezTo>
                    <a:pt x="9" y="53"/>
                    <a:pt x="23" y="49"/>
                    <a:pt x="23" y="49"/>
                  </a:cubicBezTo>
                  <a:cubicBezTo>
                    <a:pt x="20" y="49"/>
                    <a:pt x="18" y="49"/>
                    <a:pt x="12" y="46"/>
                  </a:cubicBezTo>
                  <a:cubicBezTo>
                    <a:pt x="6" y="43"/>
                    <a:pt x="10" y="34"/>
                    <a:pt x="16" y="34"/>
                  </a:cubicBezTo>
                  <a:cubicBezTo>
                    <a:pt x="23" y="34"/>
                    <a:pt x="31" y="33"/>
                    <a:pt x="42" y="28"/>
                  </a:cubicBezTo>
                  <a:cubicBezTo>
                    <a:pt x="52" y="23"/>
                    <a:pt x="53" y="26"/>
                    <a:pt x="64" y="13"/>
                  </a:cubicBezTo>
                  <a:cubicBezTo>
                    <a:pt x="76" y="0"/>
                    <a:pt x="93" y="2"/>
                    <a:pt x="100" y="2"/>
                  </a:cubicBezTo>
                  <a:cubicBezTo>
                    <a:pt x="108" y="1"/>
                    <a:pt x="119" y="0"/>
                    <a:pt x="130" y="2"/>
                  </a:cubicBezTo>
                  <a:cubicBezTo>
                    <a:pt x="136" y="4"/>
                    <a:pt x="143" y="6"/>
                    <a:pt x="148" y="9"/>
                  </a:cubicBezTo>
                  <a:cubicBezTo>
                    <a:pt x="151" y="10"/>
                    <a:pt x="173" y="6"/>
                    <a:pt x="186" y="12"/>
                  </a:cubicBezTo>
                  <a:cubicBezTo>
                    <a:pt x="200" y="19"/>
                    <a:pt x="190" y="61"/>
                    <a:pt x="182" y="63"/>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175">
              <a:extLst>
                <a:ext uri="{FF2B5EF4-FFF2-40B4-BE49-F238E27FC236}">
                  <a16:creationId xmlns:a16="http://schemas.microsoft.com/office/drawing/2014/main" id="{5A8273FE-87DC-4215-8342-568D0A910389}"/>
                </a:ext>
              </a:extLst>
            </p:cNvPr>
            <p:cNvSpPr>
              <a:spLocks/>
            </p:cNvSpPr>
            <p:nvPr/>
          </p:nvSpPr>
          <p:spPr bwMode="auto">
            <a:xfrm>
              <a:off x="12104688" y="7188201"/>
              <a:ext cx="66675" cy="19050"/>
            </a:xfrm>
            <a:custGeom>
              <a:avLst/>
              <a:gdLst>
                <a:gd name="T0" fmla="*/ 0 w 48"/>
                <a:gd name="T1" fmla="*/ 14 h 14"/>
                <a:gd name="T2" fmla="*/ 25 w 48"/>
                <a:gd name="T3" fmla="*/ 9 h 14"/>
                <a:gd name="T4" fmla="*/ 48 w 48"/>
                <a:gd name="T5" fmla="*/ 0 h 14"/>
                <a:gd name="T6" fmla="*/ 25 w 48"/>
                <a:gd name="T7" fmla="*/ 10 h 14"/>
                <a:gd name="T8" fmla="*/ 0 w 48"/>
                <a:gd name="T9" fmla="*/ 14 h 14"/>
              </a:gdLst>
              <a:ahLst/>
              <a:cxnLst>
                <a:cxn ang="0">
                  <a:pos x="T0" y="T1"/>
                </a:cxn>
                <a:cxn ang="0">
                  <a:pos x="T2" y="T3"/>
                </a:cxn>
                <a:cxn ang="0">
                  <a:pos x="T4" y="T5"/>
                </a:cxn>
                <a:cxn ang="0">
                  <a:pos x="T6" y="T7"/>
                </a:cxn>
                <a:cxn ang="0">
                  <a:pos x="T8" y="T9"/>
                </a:cxn>
              </a:cxnLst>
              <a:rect l="0" t="0" r="r" b="b"/>
              <a:pathLst>
                <a:path w="48" h="14">
                  <a:moveTo>
                    <a:pt x="0" y="14"/>
                  </a:moveTo>
                  <a:cubicBezTo>
                    <a:pt x="9" y="13"/>
                    <a:pt x="17" y="11"/>
                    <a:pt x="25" y="9"/>
                  </a:cubicBezTo>
                  <a:cubicBezTo>
                    <a:pt x="33" y="7"/>
                    <a:pt x="41" y="3"/>
                    <a:pt x="48" y="0"/>
                  </a:cubicBezTo>
                  <a:cubicBezTo>
                    <a:pt x="41" y="4"/>
                    <a:pt x="33" y="8"/>
                    <a:pt x="25" y="10"/>
                  </a:cubicBezTo>
                  <a:cubicBezTo>
                    <a:pt x="17" y="13"/>
                    <a:pt x="9" y="14"/>
                    <a:pt x="0" y="14"/>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176">
              <a:extLst>
                <a:ext uri="{FF2B5EF4-FFF2-40B4-BE49-F238E27FC236}">
                  <a16:creationId xmlns:a16="http://schemas.microsoft.com/office/drawing/2014/main" id="{B9A8AD11-F07C-4F15-AFF1-E16AAD369D87}"/>
                </a:ext>
              </a:extLst>
            </p:cNvPr>
            <p:cNvSpPr>
              <a:spLocks/>
            </p:cNvSpPr>
            <p:nvPr/>
          </p:nvSpPr>
          <p:spPr bwMode="auto">
            <a:xfrm>
              <a:off x="12104688" y="7210426"/>
              <a:ext cx="76200" cy="19050"/>
            </a:xfrm>
            <a:custGeom>
              <a:avLst/>
              <a:gdLst>
                <a:gd name="T0" fmla="*/ 0 w 55"/>
                <a:gd name="T1" fmla="*/ 14 h 14"/>
                <a:gd name="T2" fmla="*/ 14 w 55"/>
                <a:gd name="T3" fmla="*/ 12 h 14"/>
                <a:gd name="T4" fmla="*/ 28 w 55"/>
                <a:gd name="T5" fmla="*/ 9 h 14"/>
                <a:gd name="T6" fmla="*/ 55 w 55"/>
                <a:gd name="T7" fmla="*/ 0 h 14"/>
                <a:gd name="T8" fmla="*/ 42 w 55"/>
                <a:gd name="T9" fmla="*/ 5 h 14"/>
                <a:gd name="T10" fmla="*/ 28 w 55"/>
                <a:gd name="T11" fmla="*/ 10 h 14"/>
                <a:gd name="T12" fmla="*/ 0 w 5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5" h="14">
                  <a:moveTo>
                    <a:pt x="0" y="14"/>
                  </a:moveTo>
                  <a:cubicBezTo>
                    <a:pt x="5" y="14"/>
                    <a:pt x="9" y="13"/>
                    <a:pt x="14" y="12"/>
                  </a:cubicBezTo>
                  <a:cubicBezTo>
                    <a:pt x="19" y="11"/>
                    <a:pt x="23" y="10"/>
                    <a:pt x="28" y="9"/>
                  </a:cubicBezTo>
                  <a:cubicBezTo>
                    <a:pt x="37" y="7"/>
                    <a:pt x="46" y="3"/>
                    <a:pt x="55" y="0"/>
                  </a:cubicBezTo>
                  <a:cubicBezTo>
                    <a:pt x="51" y="2"/>
                    <a:pt x="46" y="4"/>
                    <a:pt x="42" y="5"/>
                  </a:cubicBezTo>
                  <a:cubicBezTo>
                    <a:pt x="37" y="7"/>
                    <a:pt x="33" y="9"/>
                    <a:pt x="28" y="10"/>
                  </a:cubicBezTo>
                  <a:cubicBezTo>
                    <a:pt x="19" y="12"/>
                    <a:pt x="9" y="14"/>
                    <a:pt x="0" y="14"/>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177">
              <a:extLst>
                <a:ext uri="{FF2B5EF4-FFF2-40B4-BE49-F238E27FC236}">
                  <a16:creationId xmlns:a16="http://schemas.microsoft.com/office/drawing/2014/main" id="{5DD73A0C-22E1-47B7-9E23-3F5DC888CE31}"/>
                </a:ext>
              </a:extLst>
            </p:cNvPr>
            <p:cNvSpPr>
              <a:spLocks/>
            </p:cNvSpPr>
            <p:nvPr/>
          </p:nvSpPr>
          <p:spPr bwMode="auto">
            <a:xfrm>
              <a:off x="12131676" y="7231063"/>
              <a:ext cx="57150" cy="11113"/>
            </a:xfrm>
            <a:custGeom>
              <a:avLst/>
              <a:gdLst>
                <a:gd name="T0" fmla="*/ 0 w 40"/>
                <a:gd name="T1" fmla="*/ 8 h 8"/>
                <a:gd name="T2" fmla="*/ 21 w 40"/>
                <a:gd name="T3" fmla="*/ 5 h 8"/>
                <a:gd name="T4" fmla="*/ 30 w 40"/>
                <a:gd name="T5" fmla="*/ 3 h 8"/>
                <a:gd name="T6" fmla="*/ 40 w 40"/>
                <a:gd name="T7" fmla="*/ 0 h 8"/>
                <a:gd name="T8" fmla="*/ 31 w 40"/>
                <a:gd name="T9" fmla="*/ 4 h 8"/>
                <a:gd name="T10" fmla="*/ 21 w 40"/>
                <a:gd name="T11" fmla="*/ 7 h 8"/>
                <a:gd name="T12" fmla="*/ 0 w 4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40" h="8">
                  <a:moveTo>
                    <a:pt x="0" y="8"/>
                  </a:moveTo>
                  <a:cubicBezTo>
                    <a:pt x="7" y="7"/>
                    <a:pt x="14" y="6"/>
                    <a:pt x="21" y="5"/>
                  </a:cubicBezTo>
                  <a:cubicBezTo>
                    <a:pt x="24" y="5"/>
                    <a:pt x="27" y="4"/>
                    <a:pt x="30" y="3"/>
                  </a:cubicBezTo>
                  <a:cubicBezTo>
                    <a:pt x="34" y="2"/>
                    <a:pt x="37" y="1"/>
                    <a:pt x="40" y="0"/>
                  </a:cubicBezTo>
                  <a:cubicBezTo>
                    <a:pt x="37" y="2"/>
                    <a:pt x="34" y="3"/>
                    <a:pt x="31" y="4"/>
                  </a:cubicBezTo>
                  <a:cubicBezTo>
                    <a:pt x="28" y="6"/>
                    <a:pt x="24" y="6"/>
                    <a:pt x="21" y="7"/>
                  </a:cubicBezTo>
                  <a:cubicBezTo>
                    <a:pt x="14" y="8"/>
                    <a:pt x="7" y="8"/>
                    <a:pt x="0" y="8"/>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178">
              <a:extLst>
                <a:ext uri="{FF2B5EF4-FFF2-40B4-BE49-F238E27FC236}">
                  <a16:creationId xmlns:a16="http://schemas.microsoft.com/office/drawing/2014/main" id="{720ACD78-9BDD-4F37-9F1E-CA4FA885F927}"/>
                </a:ext>
              </a:extLst>
            </p:cNvPr>
            <p:cNvSpPr>
              <a:spLocks/>
            </p:cNvSpPr>
            <p:nvPr/>
          </p:nvSpPr>
          <p:spPr bwMode="auto">
            <a:xfrm>
              <a:off x="12145963" y="7146926"/>
              <a:ext cx="79375" cy="23813"/>
            </a:xfrm>
            <a:custGeom>
              <a:avLst/>
              <a:gdLst>
                <a:gd name="T0" fmla="*/ 57 w 57"/>
                <a:gd name="T1" fmla="*/ 0 h 17"/>
                <a:gd name="T2" fmla="*/ 53 w 57"/>
                <a:gd name="T3" fmla="*/ 7 h 17"/>
                <a:gd name="T4" fmla="*/ 49 w 57"/>
                <a:gd name="T5" fmla="*/ 7 h 17"/>
                <a:gd name="T6" fmla="*/ 45 w 57"/>
                <a:gd name="T7" fmla="*/ 8 h 17"/>
                <a:gd name="T8" fmla="*/ 30 w 57"/>
                <a:gd name="T9" fmla="*/ 9 h 17"/>
                <a:gd name="T10" fmla="*/ 15 w 57"/>
                <a:gd name="T11" fmla="*/ 13 h 17"/>
                <a:gd name="T12" fmla="*/ 8 w 57"/>
                <a:gd name="T13" fmla="*/ 15 h 17"/>
                <a:gd name="T14" fmla="*/ 0 w 57"/>
                <a:gd name="T15" fmla="*/ 17 h 17"/>
                <a:gd name="T16" fmla="*/ 14 w 57"/>
                <a:gd name="T17" fmla="*/ 11 h 17"/>
                <a:gd name="T18" fmla="*/ 30 w 57"/>
                <a:gd name="T19" fmla="*/ 8 h 17"/>
                <a:gd name="T20" fmla="*/ 45 w 57"/>
                <a:gd name="T21" fmla="*/ 6 h 17"/>
                <a:gd name="T22" fmla="*/ 52 w 57"/>
                <a:gd name="T23" fmla="*/ 6 h 17"/>
                <a:gd name="T24" fmla="*/ 57 w 57"/>
                <a:gd name="T2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17">
                  <a:moveTo>
                    <a:pt x="57" y="0"/>
                  </a:moveTo>
                  <a:cubicBezTo>
                    <a:pt x="57" y="2"/>
                    <a:pt x="55" y="5"/>
                    <a:pt x="53" y="7"/>
                  </a:cubicBezTo>
                  <a:cubicBezTo>
                    <a:pt x="52" y="7"/>
                    <a:pt x="50" y="7"/>
                    <a:pt x="49" y="7"/>
                  </a:cubicBezTo>
                  <a:cubicBezTo>
                    <a:pt x="48" y="7"/>
                    <a:pt x="46" y="7"/>
                    <a:pt x="45" y="8"/>
                  </a:cubicBezTo>
                  <a:cubicBezTo>
                    <a:pt x="40" y="8"/>
                    <a:pt x="35" y="9"/>
                    <a:pt x="30" y="9"/>
                  </a:cubicBezTo>
                  <a:cubicBezTo>
                    <a:pt x="25" y="10"/>
                    <a:pt x="20" y="11"/>
                    <a:pt x="15" y="13"/>
                  </a:cubicBezTo>
                  <a:cubicBezTo>
                    <a:pt x="13" y="13"/>
                    <a:pt x="10" y="15"/>
                    <a:pt x="8" y="15"/>
                  </a:cubicBezTo>
                  <a:cubicBezTo>
                    <a:pt x="5" y="16"/>
                    <a:pt x="3" y="17"/>
                    <a:pt x="0" y="17"/>
                  </a:cubicBezTo>
                  <a:cubicBezTo>
                    <a:pt x="5" y="16"/>
                    <a:pt x="10" y="14"/>
                    <a:pt x="14" y="11"/>
                  </a:cubicBezTo>
                  <a:cubicBezTo>
                    <a:pt x="19" y="10"/>
                    <a:pt x="25" y="9"/>
                    <a:pt x="30" y="8"/>
                  </a:cubicBezTo>
                  <a:cubicBezTo>
                    <a:pt x="35" y="7"/>
                    <a:pt x="40" y="6"/>
                    <a:pt x="45" y="6"/>
                  </a:cubicBezTo>
                  <a:cubicBezTo>
                    <a:pt x="48" y="6"/>
                    <a:pt x="50" y="7"/>
                    <a:pt x="52" y="6"/>
                  </a:cubicBezTo>
                  <a:cubicBezTo>
                    <a:pt x="55" y="5"/>
                    <a:pt x="56" y="2"/>
                    <a:pt x="57"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179">
              <a:extLst>
                <a:ext uri="{FF2B5EF4-FFF2-40B4-BE49-F238E27FC236}">
                  <a16:creationId xmlns:a16="http://schemas.microsoft.com/office/drawing/2014/main" id="{134EAD51-6EBA-4ED1-9A26-D3DFFDE7BF18}"/>
                </a:ext>
              </a:extLst>
            </p:cNvPr>
            <p:cNvSpPr>
              <a:spLocks noEditPoints="1"/>
            </p:cNvSpPr>
            <p:nvPr/>
          </p:nvSpPr>
          <p:spPr bwMode="auto">
            <a:xfrm>
              <a:off x="12007851" y="6138863"/>
              <a:ext cx="314325" cy="147638"/>
            </a:xfrm>
            <a:custGeom>
              <a:avLst/>
              <a:gdLst>
                <a:gd name="T0" fmla="*/ 220 w 225"/>
                <a:gd name="T1" fmla="*/ 31 h 106"/>
                <a:gd name="T2" fmla="*/ 179 w 225"/>
                <a:gd name="T3" fmla="*/ 26 h 106"/>
                <a:gd name="T4" fmla="*/ 204 w 225"/>
                <a:gd name="T5" fmla="*/ 19 h 106"/>
                <a:gd name="T6" fmla="*/ 218 w 225"/>
                <a:gd name="T7" fmla="*/ 9 h 106"/>
                <a:gd name="T8" fmla="*/ 191 w 225"/>
                <a:gd name="T9" fmla="*/ 2 h 106"/>
                <a:gd name="T10" fmla="*/ 179 w 225"/>
                <a:gd name="T11" fmla="*/ 3 h 106"/>
                <a:gd name="T12" fmla="*/ 163 w 225"/>
                <a:gd name="T13" fmla="*/ 4 h 106"/>
                <a:gd name="T14" fmla="*/ 124 w 225"/>
                <a:gd name="T15" fmla="*/ 10 h 106"/>
                <a:gd name="T16" fmla="*/ 114 w 225"/>
                <a:gd name="T17" fmla="*/ 9 h 106"/>
                <a:gd name="T18" fmla="*/ 41 w 225"/>
                <a:gd name="T19" fmla="*/ 39 h 106"/>
                <a:gd name="T20" fmla="*/ 0 w 225"/>
                <a:gd name="T21" fmla="*/ 51 h 106"/>
                <a:gd name="T22" fmla="*/ 6 w 225"/>
                <a:gd name="T23" fmla="*/ 77 h 106"/>
                <a:gd name="T24" fmla="*/ 16 w 225"/>
                <a:gd name="T25" fmla="*/ 100 h 106"/>
                <a:gd name="T26" fmla="*/ 81 w 225"/>
                <a:gd name="T27" fmla="*/ 99 h 106"/>
                <a:gd name="T28" fmla="*/ 141 w 225"/>
                <a:gd name="T29" fmla="*/ 90 h 106"/>
                <a:gd name="T30" fmla="*/ 174 w 225"/>
                <a:gd name="T31" fmla="*/ 91 h 106"/>
                <a:gd name="T32" fmla="*/ 178 w 225"/>
                <a:gd name="T33" fmla="*/ 83 h 106"/>
                <a:gd name="T34" fmla="*/ 148 w 225"/>
                <a:gd name="T35" fmla="*/ 74 h 106"/>
                <a:gd name="T36" fmla="*/ 133 w 225"/>
                <a:gd name="T37" fmla="*/ 71 h 106"/>
                <a:gd name="T38" fmla="*/ 133 w 225"/>
                <a:gd name="T39" fmla="*/ 72 h 106"/>
                <a:gd name="T40" fmla="*/ 116 w 225"/>
                <a:gd name="T41" fmla="*/ 73 h 106"/>
                <a:gd name="T42" fmla="*/ 115 w 225"/>
                <a:gd name="T43" fmla="*/ 72 h 106"/>
                <a:gd name="T44" fmla="*/ 133 w 225"/>
                <a:gd name="T45" fmla="*/ 71 h 106"/>
                <a:gd name="T46" fmla="*/ 134 w 225"/>
                <a:gd name="T47" fmla="*/ 71 h 106"/>
                <a:gd name="T48" fmla="*/ 196 w 225"/>
                <a:gd name="T49" fmla="*/ 71 h 106"/>
                <a:gd name="T50" fmla="*/ 184 w 225"/>
                <a:gd name="T51" fmla="*/ 52 h 106"/>
                <a:gd name="T52" fmla="*/ 138 w 225"/>
                <a:gd name="T53" fmla="*/ 49 h 106"/>
                <a:gd name="T54" fmla="*/ 137 w 225"/>
                <a:gd name="T55" fmla="*/ 49 h 106"/>
                <a:gd name="T56" fmla="*/ 137 w 225"/>
                <a:gd name="T57" fmla="*/ 49 h 106"/>
                <a:gd name="T58" fmla="*/ 130 w 225"/>
                <a:gd name="T59" fmla="*/ 49 h 106"/>
                <a:gd name="T60" fmla="*/ 126 w 225"/>
                <a:gd name="T61" fmla="*/ 49 h 106"/>
                <a:gd name="T62" fmla="*/ 123 w 225"/>
                <a:gd name="T63" fmla="*/ 50 h 106"/>
                <a:gd name="T64" fmla="*/ 122 w 225"/>
                <a:gd name="T65" fmla="*/ 47 h 106"/>
                <a:gd name="T66" fmla="*/ 130 w 225"/>
                <a:gd name="T67" fmla="*/ 47 h 106"/>
                <a:gd name="T68" fmla="*/ 137 w 225"/>
                <a:gd name="T69" fmla="*/ 48 h 106"/>
                <a:gd name="T70" fmla="*/ 167 w 225"/>
                <a:gd name="T71" fmla="*/ 47 h 106"/>
                <a:gd name="T72" fmla="*/ 216 w 225"/>
                <a:gd name="T73" fmla="*/ 48 h 106"/>
                <a:gd name="T74" fmla="*/ 224 w 225"/>
                <a:gd name="T75" fmla="*/ 37 h 106"/>
                <a:gd name="T76" fmla="*/ 133 w 225"/>
                <a:gd name="T77" fmla="*/ 28 h 106"/>
                <a:gd name="T78" fmla="*/ 124 w 225"/>
                <a:gd name="T79" fmla="*/ 29 h 106"/>
                <a:gd name="T80" fmla="*/ 123 w 225"/>
                <a:gd name="T81" fmla="*/ 28 h 106"/>
                <a:gd name="T82" fmla="*/ 133 w 225"/>
                <a:gd name="T83" fmla="*/ 26 h 106"/>
                <a:gd name="T84" fmla="*/ 161 w 225"/>
                <a:gd name="T85" fmla="*/ 2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5" h="106">
                  <a:moveTo>
                    <a:pt x="224" y="37"/>
                  </a:moveTo>
                  <a:cubicBezTo>
                    <a:pt x="224" y="35"/>
                    <a:pt x="223" y="33"/>
                    <a:pt x="220" y="31"/>
                  </a:cubicBezTo>
                  <a:cubicBezTo>
                    <a:pt x="218" y="29"/>
                    <a:pt x="214" y="29"/>
                    <a:pt x="208" y="28"/>
                  </a:cubicBezTo>
                  <a:cubicBezTo>
                    <a:pt x="197" y="28"/>
                    <a:pt x="187" y="27"/>
                    <a:pt x="179" y="26"/>
                  </a:cubicBezTo>
                  <a:cubicBezTo>
                    <a:pt x="179" y="26"/>
                    <a:pt x="166" y="25"/>
                    <a:pt x="161" y="25"/>
                  </a:cubicBezTo>
                  <a:cubicBezTo>
                    <a:pt x="164" y="25"/>
                    <a:pt x="199" y="20"/>
                    <a:pt x="204" y="19"/>
                  </a:cubicBezTo>
                  <a:cubicBezTo>
                    <a:pt x="205" y="18"/>
                    <a:pt x="207" y="17"/>
                    <a:pt x="209" y="17"/>
                  </a:cubicBezTo>
                  <a:cubicBezTo>
                    <a:pt x="213" y="15"/>
                    <a:pt x="217" y="12"/>
                    <a:pt x="218" y="9"/>
                  </a:cubicBezTo>
                  <a:cubicBezTo>
                    <a:pt x="218" y="4"/>
                    <a:pt x="214" y="0"/>
                    <a:pt x="211" y="0"/>
                  </a:cubicBezTo>
                  <a:cubicBezTo>
                    <a:pt x="209" y="0"/>
                    <a:pt x="200" y="1"/>
                    <a:pt x="191" y="2"/>
                  </a:cubicBezTo>
                  <a:cubicBezTo>
                    <a:pt x="187" y="2"/>
                    <a:pt x="182" y="3"/>
                    <a:pt x="179" y="3"/>
                  </a:cubicBezTo>
                  <a:cubicBezTo>
                    <a:pt x="179" y="3"/>
                    <a:pt x="179" y="3"/>
                    <a:pt x="179" y="3"/>
                  </a:cubicBezTo>
                  <a:cubicBezTo>
                    <a:pt x="179" y="3"/>
                    <a:pt x="179" y="3"/>
                    <a:pt x="178" y="3"/>
                  </a:cubicBezTo>
                  <a:cubicBezTo>
                    <a:pt x="172" y="4"/>
                    <a:pt x="167" y="4"/>
                    <a:pt x="163" y="4"/>
                  </a:cubicBezTo>
                  <a:cubicBezTo>
                    <a:pt x="159" y="4"/>
                    <a:pt x="154" y="4"/>
                    <a:pt x="148" y="5"/>
                  </a:cubicBezTo>
                  <a:cubicBezTo>
                    <a:pt x="143" y="6"/>
                    <a:pt x="126" y="10"/>
                    <a:pt x="124" y="10"/>
                  </a:cubicBezTo>
                  <a:cubicBezTo>
                    <a:pt x="122" y="10"/>
                    <a:pt x="120" y="9"/>
                    <a:pt x="117" y="9"/>
                  </a:cubicBezTo>
                  <a:cubicBezTo>
                    <a:pt x="116" y="9"/>
                    <a:pt x="115" y="9"/>
                    <a:pt x="114" y="9"/>
                  </a:cubicBezTo>
                  <a:cubicBezTo>
                    <a:pt x="108" y="10"/>
                    <a:pt x="59" y="32"/>
                    <a:pt x="43" y="38"/>
                  </a:cubicBezTo>
                  <a:cubicBezTo>
                    <a:pt x="42" y="38"/>
                    <a:pt x="42" y="39"/>
                    <a:pt x="41" y="39"/>
                  </a:cubicBezTo>
                  <a:cubicBezTo>
                    <a:pt x="33" y="42"/>
                    <a:pt x="28" y="44"/>
                    <a:pt x="24" y="45"/>
                  </a:cubicBezTo>
                  <a:cubicBezTo>
                    <a:pt x="24" y="45"/>
                    <a:pt x="12" y="48"/>
                    <a:pt x="0" y="51"/>
                  </a:cubicBezTo>
                  <a:cubicBezTo>
                    <a:pt x="4" y="58"/>
                    <a:pt x="7" y="65"/>
                    <a:pt x="7" y="74"/>
                  </a:cubicBezTo>
                  <a:cubicBezTo>
                    <a:pt x="7" y="75"/>
                    <a:pt x="7" y="76"/>
                    <a:pt x="6" y="77"/>
                  </a:cubicBezTo>
                  <a:cubicBezTo>
                    <a:pt x="6" y="83"/>
                    <a:pt x="6" y="91"/>
                    <a:pt x="5" y="100"/>
                  </a:cubicBezTo>
                  <a:cubicBezTo>
                    <a:pt x="8" y="101"/>
                    <a:pt x="12" y="101"/>
                    <a:pt x="16" y="100"/>
                  </a:cubicBezTo>
                  <a:cubicBezTo>
                    <a:pt x="16" y="100"/>
                    <a:pt x="16" y="100"/>
                    <a:pt x="16" y="100"/>
                  </a:cubicBezTo>
                  <a:cubicBezTo>
                    <a:pt x="16" y="100"/>
                    <a:pt x="49" y="106"/>
                    <a:pt x="81" y="99"/>
                  </a:cubicBezTo>
                  <a:cubicBezTo>
                    <a:pt x="106" y="93"/>
                    <a:pt x="119" y="90"/>
                    <a:pt x="131" y="90"/>
                  </a:cubicBezTo>
                  <a:cubicBezTo>
                    <a:pt x="135" y="89"/>
                    <a:pt x="138" y="90"/>
                    <a:pt x="141" y="90"/>
                  </a:cubicBezTo>
                  <a:cubicBezTo>
                    <a:pt x="158" y="91"/>
                    <a:pt x="167" y="95"/>
                    <a:pt x="173" y="91"/>
                  </a:cubicBezTo>
                  <a:cubicBezTo>
                    <a:pt x="174" y="91"/>
                    <a:pt x="174" y="91"/>
                    <a:pt x="174" y="91"/>
                  </a:cubicBezTo>
                  <a:cubicBezTo>
                    <a:pt x="175" y="91"/>
                    <a:pt x="176" y="90"/>
                    <a:pt x="176" y="89"/>
                  </a:cubicBezTo>
                  <a:cubicBezTo>
                    <a:pt x="178" y="87"/>
                    <a:pt x="179" y="85"/>
                    <a:pt x="178" y="83"/>
                  </a:cubicBezTo>
                  <a:cubicBezTo>
                    <a:pt x="178" y="81"/>
                    <a:pt x="178" y="80"/>
                    <a:pt x="177" y="80"/>
                  </a:cubicBezTo>
                  <a:cubicBezTo>
                    <a:pt x="175" y="78"/>
                    <a:pt x="153" y="74"/>
                    <a:pt x="148" y="74"/>
                  </a:cubicBezTo>
                  <a:cubicBezTo>
                    <a:pt x="144" y="74"/>
                    <a:pt x="137" y="72"/>
                    <a:pt x="133" y="71"/>
                  </a:cubicBezTo>
                  <a:cubicBezTo>
                    <a:pt x="133" y="71"/>
                    <a:pt x="133" y="71"/>
                    <a:pt x="133" y="71"/>
                  </a:cubicBezTo>
                  <a:cubicBezTo>
                    <a:pt x="133" y="71"/>
                    <a:pt x="133" y="71"/>
                    <a:pt x="133" y="71"/>
                  </a:cubicBezTo>
                  <a:cubicBezTo>
                    <a:pt x="133" y="72"/>
                    <a:pt x="133" y="72"/>
                    <a:pt x="133" y="72"/>
                  </a:cubicBezTo>
                  <a:cubicBezTo>
                    <a:pt x="133" y="72"/>
                    <a:pt x="133" y="72"/>
                    <a:pt x="133" y="72"/>
                  </a:cubicBezTo>
                  <a:cubicBezTo>
                    <a:pt x="128" y="72"/>
                    <a:pt x="122" y="73"/>
                    <a:pt x="116" y="73"/>
                  </a:cubicBezTo>
                  <a:cubicBezTo>
                    <a:pt x="116" y="73"/>
                    <a:pt x="116" y="73"/>
                    <a:pt x="116" y="73"/>
                  </a:cubicBezTo>
                  <a:cubicBezTo>
                    <a:pt x="115" y="73"/>
                    <a:pt x="115" y="72"/>
                    <a:pt x="115" y="72"/>
                  </a:cubicBezTo>
                  <a:cubicBezTo>
                    <a:pt x="115" y="71"/>
                    <a:pt x="115" y="71"/>
                    <a:pt x="116" y="71"/>
                  </a:cubicBezTo>
                  <a:cubicBezTo>
                    <a:pt x="122" y="71"/>
                    <a:pt x="127" y="71"/>
                    <a:pt x="133" y="71"/>
                  </a:cubicBezTo>
                  <a:cubicBezTo>
                    <a:pt x="134" y="71"/>
                    <a:pt x="134" y="71"/>
                    <a:pt x="134" y="71"/>
                  </a:cubicBezTo>
                  <a:cubicBezTo>
                    <a:pt x="134" y="71"/>
                    <a:pt x="134" y="71"/>
                    <a:pt x="134" y="71"/>
                  </a:cubicBezTo>
                  <a:cubicBezTo>
                    <a:pt x="145" y="71"/>
                    <a:pt x="158" y="71"/>
                    <a:pt x="160" y="71"/>
                  </a:cubicBezTo>
                  <a:cubicBezTo>
                    <a:pt x="164" y="71"/>
                    <a:pt x="193" y="71"/>
                    <a:pt x="196" y="71"/>
                  </a:cubicBezTo>
                  <a:cubicBezTo>
                    <a:pt x="200" y="70"/>
                    <a:pt x="207" y="65"/>
                    <a:pt x="206" y="60"/>
                  </a:cubicBezTo>
                  <a:cubicBezTo>
                    <a:pt x="206" y="55"/>
                    <a:pt x="192" y="52"/>
                    <a:pt x="184" y="52"/>
                  </a:cubicBezTo>
                  <a:cubicBezTo>
                    <a:pt x="177" y="51"/>
                    <a:pt x="161" y="50"/>
                    <a:pt x="156" y="49"/>
                  </a:cubicBezTo>
                  <a:cubicBezTo>
                    <a:pt x="154" y="49"/>
                    <a:pt x="146" y="49"/>
                    <a:pt x="138" y="49"/>
                  </a:cubicBezTo>
                  <a:cubicBezTo>
                    <a:pt x="137" y="49"/>
                    <a:pt x="137" y="49"/>
                    <a:pt x="137" y="49"/>
                  </a:cubicBezTo>
                  <a:cubicBezTo>
                    <a:pt x="137" y="49"/>
                    <a:pt x="137" y="49"/>
                    <a:pt x="137" y="49"/>
                  </a:cubicBezTo>
                  <a:cubicBezTo>
                    <a:pt x="137" y="49"/>
                    <a:pt x="137" y="49"/>
                    <a:pt x="137" y="49"/>
                  </a:cubicBezTo>
                  <a:cubicBezTo>
                    <a:pt x="137" y="49"/>
                    <a:pt x="137" y="49"/>
                    <a:pt x="137" y="49"/>
                  </a:cubicBezTo>
                  <a:cubicBezTo>
                    <a:pt x="135" y="49"/>
                    <a:pt x="133" y="49"/>
                    <a:pt x="131" y="49"/>
                  </a:cubicBezTo>
                  <a:cubicBezTo>
                    <a:pt x="131" y="49"/>
                    <a:pt x="130" y="49"/>
                    <a:pt x="130" y="49"/>
                  </a:cubicBezTo>
                  <a:cubicBezTo>
                    <a:pt x="130" y="49"/>
                    <a:pt x="130" y="49"/>
                    <a:pt x="130" y="49"/>
                  </a:cubicBezTo>
                  <a:cubicBezTo>
                    <a:pt x="129" y="49"/>
                    <a:pt x="127" y="49"/>
                    <a:pt x="126" y="49"/>
                  </a:cubicBezTo>
                  <a:cubicBezTo>
                    <a:pt x="125" y="49"/>
                    <a:pt x="124" y="49"/>
                    <a:pt x="123" y="50"/>
                  </a:cubicBezTo>
                  <a:cubicBezTo>
                    <a:pt x="123" y="50"/>
                    <a:pt x="123" y="50"/>
                    <a:pt x="123" y="50"/>
                  </a:cubicBezTo>
                  <a:cubicBezTo>
                    <a:pt x="122" y="50"/>
                    <a:pt x="121" y="49"/>
                    <a:pt x="121" y="49"/>
                  </a:cubicBezTo>
                  <a:cubicBezTo>
                    <a:pt x="121" y="48"/>
                    <a:pt x="121" y="47"/>
                    <a:pt x="122" y="47"/>
                  </a:cubicBezTo>
                  <a:cubicBezTo>
                    <a:pt x="123" y="47"/>
                    <a:pt x="125" y="47"/>
                    <a:pt x="126" y="47"/>
                  </a:cubicBezTo>
                  <a:cubicBezTo>
                    <a:pt x="127" y="47"/>
                    <a:pt x="129" y="47"/>
                    <a:pt x="130" y="47"/>
                  </a:cubicBezTo>
                  <a:cubicBezTo>
                    <a:pt x="132" y="47"/>
                    <a:pt x="135" y="48"/>
                    <a:pt x="137" y="48"/>
                  </a:cubicBezTo>
                  <a:cubicBezTo>
                    <a:pt x="137" y="48"/>
                    <a:pt x="137" y="48"/>
                    <a:pt x="137" y="48"/>
                  </a:cubicBezTo>
                  <a:cubicBezTo>
                    <a:pt x="138" y="48"/>
                    <a:pt x="138" y="48"/>
                    <a:pt x="138" y="48"/>
                  </a:cubicBezTo>
                  <a:cubicBezTo>
                    <a:pt x="149" y="48"/>
                    <a:pt x="163" y="48"/>
                    <a:pt x="167" y="47"/>
                  </a:cubicBezTo>
                  <a:cubicBezTo>
                    <a:pt x="176" y="46"/>
                    <a:pt x="190" y="46"/>
                    <a:pt x="195" y="47"/>
                  </a:cubicBezTo>
                  <a:cubicBezTo>
                    <a:pt x="200" y="48"/>
                    <a:pt x="212" y="49"/>
                    <a:pt x="216" y="48"/>
                  </a:cubicBezTo>
                  <a:cubicBezTo>
                    <a:pt x="218" y="48"/>
                    <a:pt x="222" y="45"/>
                    <a:pt x="223" y="42"/>
                  </a:cubicBezTo>
                  <a:cubicBezTo>
                    <a:pt x="224" y="41"/>
                    <a:pt x="225" y="39"/>
                    <a:pt x="224" y="37"/>
                  </a:cubicBezTo>
                  <a:close/>
                  <a:moveTo>
                    <a:pt x="143" y="27"/>
                  </a:moveTo>
                  <a:cubicBezTo>
                    <a:pt x="139" y="27"/>
                    <a:pt x="136" y="27"/>
                    <a:pt x="133" y="28"/>
                  </a:cubicBezTo>
                  <a:cubicBezTo>
                    <a:pt x="130" y="28"/>
                    <a:pt x="127" y="29"/>
                    <a:pt x="124" y="29"/>
                  </a:cubicBezTo>
                  <a:cubicBezTo>
                    <a:pt x="124" y="29"/>
                    <a:pt x="124" y="29"/>
                    <a:pt x="124" y="29"/>
                  </a:cubicBezTo>
                  <a:cubicBezTo>
                    <a:pt x="124" y="29"/>
                    <a:pt x="124" y="29"/>
                    <a:pt x="124" y="29"/>
                  </a:cubicBezTo>
                  <a:cubicBezTo>
                    <a:pt x="123" y="29"/>
                    <a:pt x="123" y="29"/>
                    <a:pt x="123" y="28"/>
                  </a:cubicBezTo>
                  <a:cubicBezTo>
                    <a:pt x="123" y="28"/>
                    <a:pt x="123" y="27"/>
                    <a:pt x="124" y="27"/>
                  </a:cubicBezTo>
                  <a:cubicBezTo>
                    <a:pt x="127" y="26"/>
                    <a:pt x="130" y="26"/>
                    <a:pt x="133" y="26"/>
                  </a:cubicBezTo>
                  <a:cubicBezTo>
                    <a:pt x="136" y="26"/>
                    <a:pt x="139" y="26"/>
                    <a:pt x="142" y="26"/>
                  </a:cubicBezTo>
                  <a:cubicBezTo>
                    <a:pt x="149" y="25"/>
                    <a:pt x="155" y="25"/>
                    <a:pt x="161" y="25"/>
                  </a:cubicBezTo>
                  <a:cubicBezTo>
                    <a:pt x="155" y="25"/>
                    <a:pt x="149" y="26"/>
                    <a:pt x="143" y="2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Rectangle 180">
              <a:extLst>
                <a:ext uri="{FF2B5EF4-FFF2-40B4-BE49-F238E27FC236}">
                  <a16:creationId xmlns:a16="http://schemas.microsoft.com/office/drawing/2014/main" id="{C08651DF-1239-471D-B487-6C980DC1432D}"/>
                </a:ext>
              </a:extLst>
            </p:cNvPr>
            <p:cNvSpPr>
              <a:spLocks noChangeArrowheads="1"/>
            </p:cNvSpPr>
            <p:nvPr/>
          </p:nvSpPr>
          <p:spPr bwMode="auto">
            <a:xfrm>
              <a:off x="12193588" y="6238876"/>
              <a:ext cx="1588" cy="1588"/>
            </a:xfrm>
            <a:prstGeom prst="rect">
              <a:avLst/>
            </a:prstGeom>
            <a:solidFill>
              <a:srgbClr val="F29EA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181">
              <a:extLst>
                <a:ext uri="{FF2B5EF4-FFF2-40B4-BE49-F238E27FC236}">
                  <a16:creationId xmlns:a16="http://schemas.microsoft.com/office/drawing/2014/main" id="{822FC73A-0DC8-435A-8BB5-2535736D8F4F}"/>
                </a:ext>
              </a:extLst>
            </p:cNvPr>
            <p:cNvSpPr>
              <a:spLocks/>
            </p:cNvSpPr>
            <p:nvPr/>
          </p:nvSpPr>
          <p:spPr bwMode="auto">
            <a:xfrm>
              <a:off x="12168188" y="6238876"/>
              <a:ext cx="26988" cy="3175"/>
            </a:xfrm>
            <a:custGeom>
              <a:avLst/>
              <a:gdLst>
                <a:gd name="T0" fmla="*/ 18 w 19"/>
                <a:gd name="T1" fmla="*/ 0 h 2"/>
                <a:gd name="T2" fmla="*/ 19 w 19"/>
                <a:gd name="T3" fmla="*/ 0 h 2"/>
                <a:gd name="T4" fmla="*/ 19 w 19"/>
                <a:gd name="T5" fmla="*/ 0 h 2"/>
                <a:gd name="T6" fmla="*/ 17 w 19"/>
                <a:gd name="T7" fmla="*/ 0 h 2"/>
                <a:gd name="T8" fmla="*/ 0 w 19"/>
                <a:gd name="T9" fmla="*/ 1 h 2"/>
                <a:gd name="T10" fmla="*/ 17 w 19"/>
                <a:gd name="T11" fmla="*/ 1 h 2"/>
                <a:gd name="T12" fmla="*/ 17 w 19"/>
                <a:gd name="T13" fmla="*/ 0 h 2"/>
                <a:gd name="T14" fmla="*/ 18 w 19"/>
                <a:gd name="T15" fmla="*/ 1 h 2"/>
                <a:gd name="T16" fmla="*/ 1 w 19"/>
                <a:gd name="T17" fmla="*/ 2 h 2"/>
                <a:gd name="T18" fmla="*/ 1 w 19"/>
                <a:gd name="T19" fmla="*/ 2 h 2"/>
                <a:gd name="T20" fmla="*/ 0 w 19"/>
                <a:gd name="T21" fmla="*/ 1 h 2"/>
                <a:gd name="T22" fmla="*/ 1 w 19"/>
                <a:gd name="T23" fmla="*/ 0 h 2"/>
                <a:gd name="T24" fmla="*/ 18 w 19"/>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
                  <a:moveTo>
                    <a:pt x="18" y="0"/>
                  </a:moveTo>
                  <a:cubicBezTo>
                    <a:pt x="19" y="0"/>
                    <a:pt x="19" y="0"/>
                    <a:pt x="19" y="0"/>
                  </a:cubicBezTo>
                  <a:cubicBezTo>
                    <a:pt x="19" y="0"/>
                    <a:pt x="19" y="0"/>
                    <a:pt x="19" y="0"/>
                  </a:cubicBezTo>
                  <a:cubicBezTo>
                    <a:pt x="18" y="0"/>
                    <a:pt x="17" y="0"/>
                    <a:pt x="17" y="0"/>
                  </a:cubicBezTo>
                  <a:cubicBezTo>
                    <a:pt x="8" y="0"/>
                    <a:pt x="0" y="0"/>
                    <a:pt x="0" y="1"/>
                  </a:cubicBezTo>
                  <a:cubicBezTo>
                    <a:pt x="1" y="1"/>
                    <a:pt x="13" y="1"/>
                    <a:pt x="17" y="1"/>
                  </a:cubicBezTo>
                  <a:cubicBezTo>
                    <a:pt x="17" y="0"/>
                    <a:pt x="17" y="0"/>
                    <a:pt x="17" y="0"/>
                  </a:cubicBezTo>
                  <a:cubicBezTo>
                    <a:pt x="17" y="0"/>
                    <a:pt x="18" y="0"/>
                    <a:pt x="18" y="1"/>
                  </a:cubicBezTo>
                  <a:cubicBezTo>
                    <a:pt x="13" y="1"/>
                    <a:pt x="7" y="2"/>
                    <a:pt x="1" y="2"/>
                  </a:cubicBezTo>
                  <a:cubicBezTo>
                    <a:pt x="1" y="2"/>
                    <a:pt x="1" y="2"/>
                    <a:pt x="1" y="2"/>
                  </a:cubicBezTo>
                  <a:cubicBezTo>
                    <a:pt x="0" y="2"/>
                    <a:pt x="0" y="1"/>
                    <a:pt x="0" y="1"/>
                  </a:cubicBezTo>
                  <a:cubicBezTo>
                    <a:pt x="0" y="0"/>
                    <a:pt x="0" y="0"/>
                    <a:pt x="1" y="0"/>
                  </a:cubicBezTo>
                  <a:cubicBezTo>
                    <a:pt x="7" y="0"/>
                    <a:pt x="12" y="0"/>
                    <a:pt x="18"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182">
              <a:extLst>
                <a:ext uri="{FF2B5EF4-FFF2-40B4-BE49-F238E27FC236}">
                  <a16:creationId xmlns:a16="http://schemas.microsoft.com/office/drawing/2014/main" id="{A96C7ECE-96A1-4169-B778-FEDFD623E6EA}"/>
                </a:ext>
              </a:extLst>
            </p:cNvPr>
            <p:cNvSpPr>
              <a:spLocks/>
            </p:cNvSpPr>
            <p:nvPr/>
          </p:nvSpPr>
          <p:spPr bwMode="auto">
            <a:xfrm>
              <a:off x="12176126" y="6205538"/>
              <a:ext cx="23813" cy="3175"/>
            </a:xfrm>
            <a:custGeom>
              <a:avLst/>
              <a:gdLst>
                <a:gd name="T0" fmla="*/ 16 w 16"/>
                <a:gd name="T1" fmla="*/ 1 h 3"/>
                <a:gd name="T2" fmla="*/ 0 w 16"/>
                <a:gd name="T3" fmla="*/ 1 h 3"/>
                <a:gd name="T4" fmla="*/ 9 w 16"/>
                <a:gd name="T5" fmla="*/ 2 h 3"/>
                <a:gd name="T6" fmla="*/ 9 w 16"/>
                <a:gd name="T7" fmla="*/ 1 h 3"/>
                <a:gd name="T8" fmla="*/ 10 w 16"/>
                <a:gd name="T9" fmla="*/ 2 h 3"/>
                <a:gd name="T10" fmla="*/ 9 w 16"/>
                <a:gd name="T11" fmla="*/ 2 h 3"/>
                <a:gd name="T12" fmla="*/ 5 w 16"/>
                <a:gd name="T13" fmla="*/ 2 h 3"/>
                <a:gd name="T14" fmla="*/ 2 w 16"/>
                <a:gd name="T15" fmla="*/ 3 h 3"/>
                <a:gd name="T16" fmla="*/ 2 w 16"/>
                <a:gd name="T17" fmla="*/ 3 h 3"/>
                <a:gd name="T18" fmla="*/ 0 w 16"/>
                <a:gd name="T19" fmla="*/ 2 h 3"/>
                <a:gd name="T20" fmla="*/ 1 w 16"/>
                <a:gd name="T21" fmla="*/ 0 h 3"/>
                <a:gd name="T22" fmla="*/ 5 w 16"/>
                <a:gd name="T23" fmla="*/ 0 h 3"/>
                <a:gd name="T24" fmla="*/ 9 w 16"/>
                <a:gd name="T25" fmla="*/ 0 h 3"/>
                <a:gd name="T26" fmla="*/ 16 w 16"/>
                <a:gd name="T2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3">
                  <a:moveTo>
                    <a:pt x="16" y="1"/>
                  </a:moveTo>
                  <a:cubicBezTo>
                    <a:pt x="9" y="1"/>
                    <a:pt x="2" y="1"/>
                    <a:pt x="0" y="1"/>
                  </a:cubicBezTo>
                  <a:cubicBezTo>
                    <a:pt x="2" y="1"/>
                    <a:pt x="5" y="1"/>
                    <a:pt x="9" y="2"/>
                  </a:cubicBezTo>
                  <a:cubicBezTo>
                    <a:pt x="9" y="1"/>
                    <a:pt x="9" y="1"/>
                    <a:pt x="9" y="1"/>
                  </a:cubicBezTo>
                  <a:cubicBezTo>
                    <a:pt x="9" y="2"/>
                    <a:pt x="10" y="2"/>
                    <a:pt x="10" y="2"/>
                  </a:cubicBezTo>
                  <a:cubicBezTo>
                    <a:pt x="10" y="2"/>
                    <a:pt x="9" y="2"/>
                    <a:pt x="9" y="2"/>
                  </a:cubicBezTo>
                  <a:cubicBezTo>
                    <a:pt x="8" y="2"/>
                    <a:pt x="6" y="2"/>
                    <a:pt x="5" y="2"/>
                  </a:cubicBezTo>
                  <a:cubicBezTo>
                    <a:pt x="4" y="2"/>
                    <a:pt x="3" y="2"/>
                    <a:pt x="2" y="3"/>
                  </a:cubicBezTo>
                  <a:cubicBezTo>
                    <a:pt x="2" y="3"/>
                    <a:pt x="2" y="3"/>
                    <a:pt x="2" y="3"/>
                  </a:cubicBezTo>
                  <a:cubicBezTo>
                    <a:pt x="1" y="3"/>
                    <a:pt x="0" y="2"/>
                    <a:pt x="0" y="2"/>
                  </a:cubicBezTo>
                  <a:cubicBezTo>
                    <a:pt x="0" y="1"/>
                    <a:pt x="0" y="0"/>
                    <a:pt x="1" y="0"/>
                  </a:cubicBezTo>
                  <a:cubicBezTo>
                    <a:pt x="2" y="0"/>
                    <a:pt x="4" y="0"/>
                    <a:pt x="5" y="0"/>
                  </a:cubicBezTo>
                  <a:cubicBezTo>
                    <a:pt x="6" y="0"/>
                    <a:pt x="8" y="0"/>
                    <a:pt x="9" y="0"/>
                  </a:cubicBezTo>
                  <a:cubicBezTo>
                    <a:pt x="11" y="0"/>
                    <a:pt x="14" y="1"/>
                    <a:pt x="16" y="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183">
              <a:extLst>
                <a:ext uri="{FF2B5EF4-FFF2-40B4-BE49-F238E27FC236}">
                  <a16:creationId xmlns:a16="http://schemas.microsoft.com/office/drawing/2014/main" id="{9F17F4A9-67BE-4B7C-B171-98B975F4C1B6}"/>
                </a:ext>
              </a:extLst>
            </p:cNvPr>
            <p:cNvSpPr>
              <a:spLocks/>
            </p:cNvSpPr>
            <p:nvPr/>
          </p:nvSpPr>
          <p:spPr bwMode="auto">
            <a:xfrm>
              <a:off x="12179301" y="6173788"/>
              <a:ext cx="53975" cy="6350"/>
            </a:xfrm>
            <a:custGeom>
              <a:avLst/>
              <a:gdLst>
                <a:gd name="T0" fmla="*/ 38 w 38"/>
                <a:gd name="T1" fmla="*/ 0 h 4"/>
                <a:gd name="T2" fmla="*/ 20 w 38"/>
                <a:gd name="T3" fmla="*/ 2 h 4"/>
                <a:gd name="T4" fmla="*/ 10 w 38"/>
                <a:gd name="T5" fmla="*/ 3 h 4"/>
                <a:gd name="T6" fmla="*/ 1 w 38"/>
                <a:gd name="T7" fmla="*/ 4 h 4"/>
                <a:gd name="T8" fmla="*/ 1 w 38"/>
                <a:gd name="T9" fmla="*/ 4 h 4"/>
                <a:gd name="T10" fmla="*/ 1 w 38"/>
                <a:gd name="T11" fmla="*/ 4 h 4"/>
                <a:gd name="T12" fmla="*/ 0 w 38"/>
                <a:gd name="T13" fmla="*/ 3 h 4"/>
                <a:gd name="T14" fmla="*/ 1 w 38"/>
                <a:gd name="T15" fmla="*/ 2 h 4"/>
                <a:gd name="T16" fmla="*/ 10 w 38"/>
                <a:gd name="T17" fmla="*/ 1 h 4"/>
                <a:gd name="T18" fmla="*/ 19 w 38"/>
                <a:gd name="T19" fmla="*/ 1 h 4"/>
                <a:gd name="T20" fmla="*/ 38 w 3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4">
                  <a:moveTo>
                    <a:pt x="38" y="0"/>
                  </a:moveTo>
                  <a:cubicBezTo>
                    <a:pt x="32" y="0"/>
                    <a:pt x="26" y="1"/>
                    <a:pt x="20" y="2"/>
                  </a:cubicBezTo>
                  <a:cubicBezTo>
                    <a:pt x="16" y="2"/>
                    <a:pt x="13" y="2"/>
                    <a:pt x="10" y="3"/>
                  </a:cubicBezTo>
                  <a:cubicBezTo>
                    <a:pt x="7" y="3"/>
                    <a:pt x="4" y="4"/>
                    <a:pt x="1" y="4"/>
                  </a:cubicBezTo>
                  <a:cubicBezTo>
                    <a:pt x="1" y="4"/>
                    <a:pt x="1" y="4"/>
                    <a:pt x="1" y="4"/>
                  </a:cubicBezTo>
                  <a:cubicBezTo>
                    <a:pt x="1" y="4"/>
                    <a:pt x="1" y="4"/>
                    <a:pt x="1" y="4"/>
                  </a:cubicBezTo>
                  <a:cubicBezTo>
                    <a:pt x="0" y="4"/>
                    <a:pt x="0" y="4"/>
                    <a:pt x="0" y="3"/>
                  </a:cubicBezTo>
                  <a:cubicBezTo>
                    <a:pt x="0" y="3"/>
                    <a:pt x="0" y="2"/>
                    <a:pt x="1" y="2"/>
                  </a:cubicBezTo>
                  <a:cubicBezTo>
                    <a:pt x="4" y="1"/>
                    <a:pt x="7" y="1"/>
                    <a:pt x="10" y="1"/>
                  </a:cubicBezTo>
                  <a:cubicBezTo>
                    <a:pt x="13" y="1"/>
                    <a:pt x="16" y="1"/>
                    <a:pt x="19" y="1"/>
                  </a:cubicBezTo>
                  <a:cubicBezTo>
                    <a:pt x="26" y="0"/>
                    <a:pt x="32" y="0"/>
                    <a:pt x="38"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184">
              <a:extLst>
                <a:ext uri="{FF2B5EF4-FFF2-40B4-BE49-F238E27FC236}">
                  <a16:creationId xmlns:a16="http://schemas.microsoft.com/office/drawing/2014/main" id="{906DB076-7ADB-4148-8D6F-159D15DB8607}"/>
                </a:ext>
              </a:extLst>
            </p:cNvPr>
            <p:cNvSpPr>
              <a:spLocks/>
            </p:cNvSpPr>
            <p:nvPr/>
          </p:nvSpPr>
          <p:spPr bwMode="auto">
            <a:xfrm>
              <a:off x="12179301" y="6173788"/>
              <a:ext cx="53975" cy="6350"/>
            </a:xfrm>
            <a:custGeom>
              <a:avLst/>
              <a:gdLst>
                <a:gd name="T0" fmla="*/ 38 w 38"/>
                <a:gd name="T1" fmla="*/ 0 h 4"/>
                <a:gd name="T2" fmla="*/ 20 w 38"/>
                <a:gd name="T3" fmla="*/ 2 h 4"/>
                <a:gd name="T4" fmla="*/ 10 w 38"/>
                <a:gd name="T5" fmla="*/ 3 h 4"/>
                <a:gd name="T6" fmla="*/ 1 w 38"/>
                <a:gd name="T7" fmla="*/ 4 h 4"/>
                <a:gd name="T8" fmla="*/ 1 w 38"/>
                <a:gd name="T9" fmla="*/ 4 h 4"/>
                <a:gd name="T10" fmla="*/ 1 w 38"/>
                <a:gd name="T11" fmla="*/ 4 h 4"/>
                <a:gd name="T12" fmla="*/ 0 w 38"/>
                <a:gd name="T13" fmla="*/ 3 h 4"/>
                <a:gd name="T14" fmla="*/ 1 w 38"/>
                <a:gd name="T15" fmla="*/ 2 h 4"/>
                <a:gd name="T16" fmla="*/ 10 w 38"/>
                <a:gd name="T17" fmla="*/ 1 h 4"/>
                <a:gd name="T18" fmla="*/ 19 w 38"/>
                <a:gd name="T19" fmla="*/ 1 h 4"/>
                <a:gd name="T20" fmla="*/ 38 w 3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4">
                  <a:moveTo>
                    <a:pt x="38" y="0"/>
                  </a:moveTo>
                  <a:cubicBezTo>
                    <a:pt x="32" y="0"/>
                    <a:pt x="26" y="1"/>
                    <a:pt x="20" y="2"/>
                  </a:cubicBezTo>
                  <a:cubicBezTo>
                    <a:pt x="16" y="2"/>
                    <a:pt x="13" y="2"/>
                    <a:pt x="10" y="3"/>
                  </a:cubicBezTo>
                  <a:cubicBezTo>
                    <a:pt x="7" y="3"/>
                    <a:pt x="4" y="4"/>
                    <a:pt x="1" y="4"/>
                  </a:cubicBezTo>
                  <a:cubicBezTo>
                    <a:pt x="1" y="4"/>
                    <a:pt x="1" y="4"/>
                    <a:pt x="1" y="4"/>
                  </a:cubicBezTo>
                  <a:cubicBezTo>
                    <a:pt x="1" y="4"/>
                    <a:pt x="1" y="4"/>
                    <a:pt x="1" y="4"/>
                  </a:cubicBezTo>
                  <a:cubicBezTo>
                    <a:pt x="0" y="4"/>
                    <a:pt x="0" y="4"/>
                    <a:pt x="0" y="3"/>
                  </a:cubicBezTo>
                  <a:cubicBezTo>
                    <a:pt x="0" y="3"/>
                    <a:pt x="0" y="2"/>
                    <a:pt x="1" y="2"/>
                  </a:cubicBezTo>
                  <a:cubicBezTo>
                    <a:pt x="4" y="1"/>
                    <a:pt x="7" y="1"/>
                    <a:pt x="10" y="1"/>
                  </a:cubicBezTo>
                  <a:cubicBezTo>
                    <a:pt x="13" y="1"/>
                    <a:pt x="16" y="1"/>
                    <a:pt x="19" y="1"/>
                  </a:cubicBezTo>
                  <a:cubicBezTo>
                    <a:pt x="26" y="0"/>
                    <a:pt x="32" y="0"/>
                    <a:pt x="38"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185">
              <a:extLst>
                <a:ext uri="{FF2B5EF4-FFF2-40B4-BE49-F238E27FC236}">
                  <a16:creationId xmlns:a16="http://schemas.microsoft.com/office/drawing/2014/main" id="{F300D8EA-C379-422C-8527-05D5E6D1243C}"/>
                </a:ext>
              </a:extLst>
            </p:cNvPr>
            <p:cNvSpPr>
              <a:spLocks/>
            </p:cNvSpPr>
            <p:nvPr/>
          </p:nvSpPr>
          <p:spPr bwMode="auto">
            <a:xfrm>
              <a:off x="12176126" y="6205538"/>
              <a:ext cx="23813" cy="3175"/>
            </a:xfrm>
            <a:custGeom>
              <a:avLst/>
              <a:gdLst>
                <a:gd name="T0" fmla="*/ 17 w 17"/>
                <a:gd name="T1" fmla="*/ 1 h 3"/>
                <a:gd name="T2" fmla="*/ 16 w 17"/>
                <a:gd name="T3" fmla="*/ 2 h 3"/>
                <a:gd name="T4" fmla="*/ 16 w 17"/>
                <a:gd name="T5" fmla="*/ 2 h 3"/>
                <a:gd name="T6" fmla="*/ 16 w 17"/>
                <a:gd name="T7" fmla="*/ 2 h 3"/>
                <a:gd name="T8" fmla="*/ 10 w 17"/>
                <a:gd name="T9" fmla="*/ 2 h 3"/>
                <a:gd name="T10" fmla="*/ 9 w 17"/>
                <a:gd name="T11" fmla="*/ 2 h 3"/>
                <a:gd name="T12" fmla="*/ 5 w 17"/>
                <a:gd name="T13" fmla="*/ 2 h 3"/>
                <a:gd name="T14" fmla="*/ 2 w 17"/>
                <a:gd name="T15" fmla="*/ 3 h 3"/>
                <a:gd name="T16" fmla="*/ 2 w 17"/>
                <a:gd name="T17" fmla="*/ 3 h 3"/>
                <a:gd name="T18" fmla="*/ 0 w 17"/>
                <a:gd name="T19" fmla="*/ 2 h 3"/>
                <a:gd name="T20" fmla="*/ 1 w 17"/>
                <a:gd name="T21" fmla="*/ 0 h 3"/>
                <a:gd name="T22" fmla="*/ 5 w 17"/>
                <a:gd name="T23" fmla="*/ 0 h 3"/>
                <a:gd name="T24" fmla="*/ 9 w 17"/>
                <a:gd name="T25" fmla="*/ 0 h 3"/>
                <a:gd name="T26" fmla="*/ 16 w 17"/>
                <a:gd name="T27" fmla="*/ 1 h 3"/>
                <a:gd name="T28" fmla="*/ 16 w 17"/>
                <a:gd name="T29" fmla="*/ 1 h 3"/>
                <a:gd name="T30" fmla="*/ 16 w 17"/>
                <a:gd name="T31" fmla="*/ 1 h 3"/>
                <a:gd name="T32" fmla="*/ 17 w 17"/>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17" y="1"/>
                  </a:moveTo>
                  <a:cubicBezTo>
                    <a:pt x="16" y="2"/>
                    <a:pt x="16" y="2"/>
                    <a:pt x="16" y="2"/>
                  </a:cubicBezTo>
                  <a:cubicBezTo>
                    <a:pt x="16" y="2"/>
                    <a:pt x="16" y="2"/>
                    <a:pt x="16" y="2"/>
                  </a:cubicBezTo>
                  <a:cubicBezTo>
                    <a:pt x="16" y="2"/>
                    <a:pt x="16" y="2"/>
                    <a:pt x="16" y="2"/>
                  </a:cubicBezTo>
                  <a:cubicBezTo>
                    <a:pt x="14" y="1"/>
                    <a:pt x="12" y="1"/>
                    <a:pt x="10" y="2"/>
                  </a:cubicBezTo>
                  <a:cubicBezTo>
                    <a:pt x="10" y="2"/>
                    <a:pt x="9" y="2"/>
                    <a:pt x="9" y="2"/>
                  </a:cubicBezTo>
                  <a:cubicBezTo>
                    <a:pt x="8" y="2"/>
                    <a:pt x="6" y="2"/>
                    <a:pt x="5" y="2"/>
                  </a:cubicBezTo>
                  <a:cubicBezTo>
                    <a:pt x="4" y="2"/>
                    <a:pt x="3" y="2"/>
                    <a:pt x="2" y="3"/>
                  </a:cubicBezTo>
                  <a:cubicBezTo>
                    <a:pt x="2" y="3"/>
                    <a:pt x="2" y="3"/>
                    <a:pt x="2" y="3"/>
                  </a:cubicBezTo>
                  <a:cubicBezTo>
                    <a:pt x="1" y="3"/>
                    <a:pt x="0" y="2"/>
                    <a:pt x="0" y="2"/>
                  </a:cubicBezTo>
                  <a:cubicBezTo>
                    <a:pt x="0" y="1"/>
                    <a:pt x="0" y="0"/>
                    <a:pt x="1" y="0"/>
                  </a:cubicBezTo>
                  <a:cubicBezTo>
                    <a:pt x="2" y="0"/>
                    <a:pt x="4" y="0"/>
                    <a:pt x="5" y="0"/>
                  </a:cubicBezTo>
                  <a:cubicBezTo>
                    <a:pt x="6" y="0"/>
                    <a:pt x="8" y="0"/>
                    <a:pt x="9" y="0"/>
                  </a:cubicBezTo>
                  <a:cubicBezTo>
                    <a:pt x="11" y="0"/>
                    <a:pt x="14" y="1"/>
                    <a:pt x="16" y="1"/>
                  </a:cubicBezTo>
                  <a:cubicBezTo>
                    <a:pt x="16" y="1"/>
                    <a:pt x="16" y="1"/>
                    <a:pt x="16" y="1"/>
                  </a:cubicBezTo>
                  <a:cubicBezTo>
                    <a:pt x="16" y="1"/>
                    <a:pt x="16" y="1"/>
                    <a:pt x="16" y="1"/>
                  </a:cubicBezTo>
                  <a:lnTo>
                    <a:pt x="17" y="1"/>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186">
              <a:extLst>
                <a:ext uri="{FF2B5EF4-FFF2-40B4-BE49-F238E27FC236}">
                  <a16:creationId xmlns:a16="http://schemas.microsoft.com/office/drawing/2014/main" id="{89663B67-6B93-4212-A967-A7560E6EE35B}"/>
                </a:ext>
              </a:extLst>
            </p:cNvPr>
            <p:cNvSpPr>
              <a:spLocks/>
            </p:cNvSpPr>
            <p:nvPr/>
          </p:nvSpPr>
          <p:spPr bwMode="auto">
            <a:xfrm>
              <a:off x="12168188" y="6238876"/>
              <a:ext cx="26988" cy="3175"/>
            </a:xfrm>
            <a:custGeom>
              <a:avLst/>
              <a:gdLst>
                <a:gd name="T0" fmla="*/ 19 w 19"/>
                <a:gd name="T1" fmla="*/ 0 h 2"/>
                <a:gd name="T2" fmla="*/ 19 w 19"/>
                <a:gd name="T3" fmla="*/ 0 h 2"/>
                <a:gd name="T4" fmla="*/ 18 w 19"/>
                <a:gd name="T5" fmla="*/ 0 h 2"/>
                <a:gd name="T6" fmla="*/ 18 w 19"/>
                <a:gd name="T7" fmla="*/ 1 h 2"/>
                <a:gd name="T8" fmla="*/ 18 w 19"/>
                <a:gd name="T9" fmla="*/ 1 h 2"/>
                <a:gd name="T10" fmla="*/ 1 w 19"/>
                <a:gd name="T11" fmla="*/ 2 h 2"/>
                <a:gd name="T12" fmla="*/ 1 w 19"/>
                <a:gd name="T13" fmla="*/ 2 h 2"/>
                <a:gd name="T14" fmla="*/ 0 w 19"/>
                <a:gd name="T15" fmla="*/ 1 h 2"/>
                <a:gd name="T16" fmla="*/ 1 w 19"/>
                <a:gd name="T17" fmla="*/ 0 h 2"/>
                <a:gd name="T18" fmla="*/ 18 w 19"/>
                <a:gd name="T19" fmla="*/ 0 h 2"/>
                <a:gd name="T20" fmla="*/ 19 w 19"/>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2">
                  <a:moveTo>
                    <a:pt x="19" y="0"/>
                  </a:moveTo>
                  <a:cubicBezTo>
                    <a:pt x="19" y="0"/>
                    <a:pt x="19" y="0"/>
                    <a:pt x="19" y="0"/>
                  </a:cubicBezTo>
                  <a:cubicBezTo>
                    <a:pt x="18" y="0"/>
                    <a:pt x="18" y="0"/>
                    <a:pt x="18" y="0"/>
                  </a:cubicBezTo>
                  <a:cubicBezTo>
                    <a:pt x="18" y="1"/>
                    <a:pt x="18" y="1"/>
                    <a:pt x="18" y="1"/>
                  </a:cubicBezTo>
                  <a:cubicBezTo>
                    <a:pt x="18" y="1"/>
                    <a:pt x="18" y="1"/>
                    <a:pt x="18" y="1"/>
                  </a:cubicBezTo>
                  <a:cubicBezTo>
                    <a:pt x="13" y="1"/>
                    <a:pt x="7" y="2"/>
                    <a:pt x="1" y="2"/>
                  </a:cubicBezTo>
                  <a:cubicBezTo>
                    <a:pt x="1" y="2"/>
                    <a:pt x="1" y="2"/>
                    <a:pt x="1" y="2"/>
                  </a:cubicBezTo>
                  <a:cubicBezTo>
                    <a:pt x="0" y="2"/>
                    <a:pt x="0" y="1"/>
                    <a:pt x="0" y="1"/>
                  </a:cubicBezTo>
                  <a:cubicBezTo>
                    <a:pt x="0" y="0"/>
                    <a:pt x="0" y="0"/>
                    <a:pt x="1" y="0"/>
                  </a:cubicBezTo>
                  <a:cubicBezTo>
                    <a:pt x="7" y="0"/>
                    <a:pt x="12" y="0"/>
                    <a:pt x="18" y="0"/>
                  </a:cubicBezTo>
                  <a:lnTo>
                    <a:pt x="19" y="0"/>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187">
              <a:extLst>
                <a:ext uri="{FF2B5EF4-FFF2-40B4-BE49-F238E27FC236}">
                  <a16:creationId xmlns:a16="http://schemas.microsoft.com/office/drawing/2014/main" id="{8ECFFC81-A7D6-4AEE-A888-C09CA5515DE9}"/>
                </a:ext>
              </a:extLst>
            </p:cNvPr>
            <p:cNvSpPr>
              <a:spLocks/>
            </p:cNvSpPr>
            <p:nvPr/>
          </p:nvSpPr>
          <p:spPr bwMode="auto">
            <a:xfrm>
              <a:off x="11958638" y="6651626"/>
              <a:ext cx="87313" cy="79375"/>
            </a:xfrm>
            <a:custGeom>
              <a:avLst/>
              <a:gdLst>
                <a:gd name="T0" fmla="*/ 0 w 62"/>
                <a:gd name="T1" fmla="*/ 2 h 57"/>
                <a:gd name="T2" fmla="*/ 24 w 62"/>
                <a:gd name="T3" fmla="*/ 2 h 57"/>
                <a:gd name="T4" fmla="*/ 45 w 62"/>
                <a:gd name="T5" fmla="*/ 13 h 57"/>
                <a:gd name="T6" fmla="*/ 60 w 62"/>
                <a:gd name="T7" fmla="*/ 33 h 57"/>
                <a:gd name="T8" fmla="*/ 61 w 62"/>
                <a:gd name="T9" fmla="*/ 38 h 57"/>
                <a:gd name="T10" fmla="*/ 62 w 62"/>
                <a:gd name="T11" fmla="*/ 45 h 57"/>
                <a:gd name="T12" fmla="*/ 62 w 62"/>
                <a:gd name="T13" fmla="*/ 51 h 57"/>
                <a:gd name="T14" fmla="*/ 61 w 62"/>
                <a:gd name="T15" fmla="*/ 56 h 57"/>
                <a:gd name="T16" fmla="*/ 56 w 62"/>
                <a:gd name="T17" fmla="*/ 57 h 57"/>
                <a:gd name="T18" fmla="*/ 45 w 62"/>
                <a:gd name="T19" fmla="*/ 41 h 57"/>
                <a:gd name="T20" fmla="*/ 32 w 62"/>
                <a:gd name="T21" fmla="*/ 28 h 57"/>
                <a:gd name="T22" fmla="*/ 0 w 62"/>
                <a:gd name="T23" fmla="*/ 6 h 57"/>
                <a:gd name="T24" fmla="*/ 0 w 62"/>
                <a:gd name="T25" fmla="*/ 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57">
                  <a:moveTo>
                    <a:pt x="0" y="2"/>
                  </a:moveTo>
                  <a:cubicBezTo>
                    <a:pt x="8" y="0"/>
                    <a:pt x="16" y="0"/>
                    <a:pt x="24" y="2"/>
                  </a:cubicBezTo>
                  <a:cubicBezTo>
                    <a:pt x="31" y="4"/>
                    <a:pt x="38" y="8"/>
                    <a:pt x="45" y="13"/>
                  </a:cubicBezTo>
                  <a:cubicBezTo>
                    <a:pt x="51" y="18"/>
                    <a:pt x="57" y="25"/>
                    <a:pt x="60" y="33"/>
                  </a:cubicBezTo>
                  <a:cubicBezTo>
                    <a:pt x="60" y="34"/>
                    <a:pt x="61" y="36"/>
                    <a:pt x="61" y="38"/>
                  </a:cubicBezTo>
                  <a:cubicBezTo>
                    <a:pt x="62" y="40"/>
                    <a:pt x="62" y="42"/>
                    <a:pt x="62" y="45"/>
                  </a:cubicBezTo>
                  <a:cubicBezTo>
                    <a:pt x="62" y="47"/>
                    <a:pt x="62" y="49"/>
                    <a:pt x="62" y="51"/>
                  </a:cubicBezTo>
                  <a:cubicBezTo>
                    <a:pt x="62" y="53"/>
                    <a:pt x="61" y="55"/>
                    <a:pt x="61" y="56"/>
                  </a:cubicBezTo>
                  <a:cubicBezTo>
                    <a:pt x="56" y="57"/>
                    <a:pt x="56" y="57"/>
                    <a:pt x="56" y="57"/>
                  </a:cubicBezTo>
                  <a:cubicBezTo>
                    <a:pt x="52" y="51"/>
                    <a:pt x="49" y="45"/>
                    <a:pt x="45" y="41"/>
                  </a:cubicBezTo>
                  <a:cubicBezTo>
                    <a:pt x="41" y="36"/>
                    <a:pt x="37" y="32"/>
                    <a:pt x="32" y="28"/>
                  </a:cubicBezTo>
                  <a:cubicBezTo>
                    <a:pt x="23" y="20"/>
                    <a:pt x="12" y="14"/>
                    <a:pt x="0" y="6"/>
                  </a:cubicBezTo>
                  <a:lnTo>
                    <a:pt x="0" y="2"/>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188">
              <a:extLst>
                <a:ext uri="{FF2B5EF4-FFF2-40B4-BE49-F238E27FC236}">
                  <a16:creationId xmlns:a16="http://schemas.microsoft.com/office/drawing/2014/main" id="{5D393BD5-234B-493F-9CA4-BCBF406B5DB0}"/>
                </a:ext>
              </a:extLst>
            </p:cNvPr>
            <p:cNvSpPr>
              <a:spLocks/>
            </p:cNvSpPr>
            <p:nvPr/>
          </p:nvSpPr>
          <p:spPr bwMode="auto">
            <a:xfrm>
              <a:off x="11668126" y="6450013"/>
              <a:ext cx="152400" cy="34925"/>
            </a:xfrm>
            <a:custGeom>
              <a:avLst/>
              <a:gdLst>
                <a:gd name="T0" fmla="*/ 0 w 109"/>
                <a:gd name="T1" fmla="*/ 4 h 25"/>
                <a:gd name="T2" fmla="*/ 28 w 109"/>
                <a:gd name="T3" fmla="*/ 1 h 25"/>
                <a:gd name="T4" fmla="*/ 56 w 109"/>
                <a:gd name="T5" fmla="*/ 10 h 25"/>
                <a:gd name="T6" fmla="*/ 81 w 109"/>
                <a:gd name="T7" fmla="*/ 19 h 25"/>
                <a:gd name="T8" fmla="*/ 109 w 109"/>
                <a:gd name="T9" fmla="*/ 22 h 25"/>
                <a:gd name="T10" fmla="*/ 81 w 109"/>
                <a:gd name="T11" fmla="*/ 25 h 25"/>
                <a:gd name="T12" fmla="*/ 66 w 109"/>
                <a:gd name="T13" fmla="*/ 22 h 25"/>
                <a:gd name="T14" fmla="*/ 52 w 109"/>
                <a:gd name="T15" fmla="*/ 17 h 25"/>
                <a:gd name="T16" fmla="*/ 27 w 109"/>
                <a:gd name="T17" fmla="*/ 7 h 25"/>
                <a:gd name="T18" fmla="*/ 0 w 109"/>
                <a:gd name="T19" fmla="*/ 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25">
                  <a:moveTo>
                    <a:pt x="0" y="4"/>
                  </a:moveTo>
                  <a:cubicBezTo>
                    <a:pt x="9" y="1"/>
                    <a:pt x="19" y="0"/>
                    <a:pt x="28" y="1"/>
                  </a:cubicBezTo>
                  <a:cubicBezTo>
                    <a:pt x="38" y="2"/>
                    <a:pt x="48" y="5"/>
                    <a:pt x="56" y="10"/>
                  </a:cubicBezTo>
                  <a:cubicBezTo>
                    <a:pt x="64" y="14"/>
                    <a:pt x="72" y="17"/>
                    <a:pt x="81" y="19"/>
                  </a:cubicBezTo>
                  <a:cubicBezTo>
                    <a:pt x="90" y="20"/>
                    <a:pt x="100" y="21"/>
                    <a:pt x="109" y="22"/>
                  </a:cubicBezTo>
                  <a:cubicBezTo>
                    <a:pt x="100" y="25"/>
                    <a:pt x="90" y="25"/>
                    <a:pt x="81" y="25"/>
                  </a:cubicBezTo>
                  <a:cubicBezTo>
                    <a:pt x="76" y="24"/>
                    <a:pt x="71" y="23"/>
                    <a:pt x="66" y="22"/>
                  </a:cubicBezTo>
                  <a:cubicBezTo>
                    <a:pt x="61" y="21"/>
                    <a:pt x="57" y="19"/>
                    <a:pt x="52" y="17"/>
                  </a:cubicBezTo>
                  <a:cubicBezTo>
                    <a:pt x="44" y="12"/>
                    <a:pt x="36" y="9"/>
                    <a:pt x="27" y="7"/>
                  </a:cubicBezTo>
                  <a:cubicBezTo>
                    <a:pt x="19" y="5"/>
                    <a:pt x="9" y="4"/>
                    <a:pt x="0" y="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189">
              <a:extLst>
                <a:ext uri="{FF2B5EF4-FFF2-40B4-BE49-F238E27FC236}">
                  <a16:creationId xmlns:a16="http://schemas.microsoft.com/office/drawing/2014/main" id="{740F0FE8-C168-4329-91B6-8707F8167CA3}"/>
                </a:ext>
              </a:extLst>
            </p:cNvPr>
            <p:cNvSpPr>
              <a:spLocks/>
            </p:cNvSpPr>
            <p:nvPr/>
          </p:nvSpPr>
          <p:spPr bwMode="auto">
            <a:xfrm>
              <a:off x="11703051" y="6491288"/>
              <a:ext cx="114300" cy="30163"/>
            </a:xfrm>
            <a:custGeom>
              <a:avLst/>
              <a:gdLst>
                <a:gd name="T0" fmla="*/ 0 w 82"/>
                <a:gd name="T1" fmla="*/ 22 h 22"/>
                <a:gd name="T2" fmla="*/ 17 w 82"/>
                <a:gd name="T3" fmla="*/ 7 h 22"/>
                <a:gd name="T4" fmla="*/ 40 w 82"/>
                <a:gd name="T5" fmla="*/ 4 h 22"/>
                <a:gd name="T6" fmla="*/ 46 w 82"/>
                <a:gd name="T7" fmla="*/ 4 h 22"/>
                <a:gd name="T8" fmla="*/ 51 w 82"/>
                <a:gd name="T9" fmla="*/ 5 h 22"/>
                <a:gd name="T10" fmla="*/ 61 w 82"/>
                <a:gd name="T11" fmla="*/ 5 h 22"/>
                <a:gd name="T12" fmla="*/ 82 w 82"/>
                <a:gd name="T13" fmla="*/ 0 h 22"/>
                <a:gd name="T14" fmla="*/ 62 w 82"/>
                <a:gd name="T15" fmla="*/ 12 h 22"/>
                <a:gd name="T16" fmla="*/ 50 w 82"/>
                <a:gd name="T17" fmla="*/ 13 h 22"/>
                <a:gd name="T18" fmla="*/ 44 w 82"/>
                <a:gd name="T19" fmla="*/ 12 h 22"/>
                <a:gd name="T20" fmla="*/ 39 w 82"/>
                <a:gd name="T21" fmla="*/ 11 h 22"/>
                <a:gd name="T22" fmla="*/ 19 w 82"/>
                <a:gd name="T23" fmla="*/ 12 h 22"/>
                <a:gd name="T24" fmla="*/ 0 w 82"/>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2" h="22">
                  <a:moveTo>
                    <a:pt x="0" y="22"/>
                  </a:moveTo>
                  <a:cubicBezTo>
                    <a:pt x="4" y="16"/>
                    <a:pt x="9" y="11"/>
                    <a:pt x="17" y="7"/>
                  </a:cubicBezTo>
                  <a:cubicBezTo>
                    <a:pt x="24" y="3"/>
                    <a:pt x="32" y="3"/>
                    <a:pt x="40" y="4"/>
                  </a:cubicBezTo>
                  <a:cubicBezTo>
                    <a:pt x="42" y="4"/>
                    <a:pt x="44" y="4"/>
                    <a:pt x="46" y="4"/>
                  </a:cubicBezTo>
                  <a:cubicBezTo>
                    <a:pt x="48" y="5"/>
                    <a:pt x="50" y="5"/>
                    <a:pt x="51" y="5"/>
                  </a:cubicBezTo>
                  <a:cubicBezTo>
                    <a:pt x="54" y="6"/>
                    <a:pt x="57" y="6"/>
                    <a:pt x="61" y="5"/>
                  </a:cubicBezTo>
                  <a:cubicBezTo>
                    <a:pt x="68" y="4"/>
                    <a:pt x="75" y="2"/>
                    <a:pt x="82" y="0"/>
                  </a:cubicBezTo>
                  <a:cubicBezTo>
                    <a:pt x="77" y="5"/>
                    <a:pt x="70" y="9"/>
                    <a:pt x="62" y="12"/>
                  </a:cubicBezTo>
                  <a:cubicBezTo>
                    <a:pt x="59" y="13"/>
                    <a:pt x="55" y="14"/>
                    <a:pt x="50" y="13"/>
                  </a:cubicBezTo>
                  <a:cubicBezTo>
                    <a:pt x="48" y="13"/>
                    <a:pt x="46" y="12"/>
                    <a:pt x="44" y="12"/>
                  </a:cubicBezTo>
                  <a:cubicBezTo>
                    <a:pt x="43" y="12"/>
                    <a:pt x="41" y="11"/>
                    <a:pt x="39" y="11"/>
                  </a:cubicBezTo>
                  <a:cubicBezTo>
                    <a:pt x="32" y="10"/>
                    <a:pt x="25" y="10"/>
                    <a:pt x="19" y="12"/>
                  </a:cubicBezTo>
                  <a:cubicBezTo>
                    <a:pt x="12" y="14"/>
                    <a:pt x="6" y="18"/>
                    <a:pt x="0" y="22"/>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190">
              <a:extLst>
                <a:ext uri="{FF2B5EF4-FFF2-40B4-BE49-F238E27FC236}">
                  <a16:creationId xmlns:a16="http://schemas.microsoft.com/office/drawing/2014/main" id="{57E71D2C-3384-4101-A5AD-C98A8B66FAB8}"/>
                </a:ext>
              </a:extLst>
            </p:cNvPr>
            <p:cNvSpPr>
              <a:spLocks/>
            </p:cNvSpPr>
            <p:nvPr/>
          </p:nvSpPr>
          <p:spPr bwMode="auto">
            <a:xfrm>
              <a:off x="11907838" y="6818313"/>
              <a:ext cx="42863" cy="415925"/>
            </a:xfrm>
            <a:custGeom>
              <a:avLst/>
              <a:gdLst>
                <a:gd name="T0" fmla="*/ 1 w 31"/>
                <a:gd name="T1" fmla="*/ 4 h 298"/>
                <a:gd name="T2" fmla="*/ 1 w 31"/>
                <a:gd name="T3" fmla="*/ 4 h 298"/>
                <a:gd name="T4" fmla="*/ 27 w 31"/>
                <a:gd name="T5" fmla="*/ 83 h 298"/>
                <a:gd name="T6" fmla="*/ 18 w 31"/>
                <a:gd name="T7" fmla="*/ 137 h 298"/>
                <a:gd name="T8" fmla="*/ 1 w 31"/>
                <a:gd name="T9" fmla="*/ 228 h 298"/>
                <a:gd name="T10" fmla="*/ 20 w 31"/>
                <a:gd name="T11" fmla="*/ 297 h 298"/>
                <a:gd name="T12" fmla="*/ 23 w 31"/>
                <a:gd name="T13" fmla="*/ 298 h 298"/>
                <a:gd name="T14" fmla="*/ 23 w 31"/>
                <a:gd name="T15" fmla="*/ 295 h 298"/>
                <a:gd name="T16" fmla="*/ 5 w 31"/>
                <a:gd name="T17" fmla="*/ 228 h 298"/>
                <a:gd name="T18" fmla="*/ 22 w 31"/>
                <a:gd name="T19" fmla="*/ 138 h 298"/>
                <a:gd name="T20" fmla="*/ 31 w 31"/>
                <a:gd name="T21" fmla="*/ 83 h 298"/>
                <a:gd name="T22" fmla="*/ 4 w 31"/>
                <a:gd name="T23" fmla="*/ 1 h 298"/>
                <a:gd name="T24" fmla="*/ 1 w 31"/>
                <a:gd name="T25" fmla="*/ 1 h 298"/>
                <a:gd name="T26" fmla="*/ 1 w 31"/>
                <a:gd name="T27" fmla="*/ 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298">
                  <a:moveTo>
                    <a:pt x="1" y="4"/>
                  </a:moveTo>
                  <a:cubicBezTo>
                    <a:pt x="1" y="4"/>
                    <a:pt x="1" y="4"/>
                    <a:pt x="1" y="4"/>
                  </a:cubicBezTo>
                  <a:cubicBezTo>
                    <a:pt x="2" y="6"/>
                    <a:pt x="27" y="34"/>
                    <a:pt x="27" y="83"/>
                  </a:cubicBezTo>
                  <a:cubicBezTo>
                    <a:pt x="27" y="99"/>
                    <a:pt x="24" y="117"/>
                    <a:pt x="18" y="137"/>
                  </a:cubicBezTo>
                  <a:cubicBezTo>
                    <a:pt x="6" y="174"/>
                    <a:pt x="1" y="204"/>
                    <a:pt x="1" y="228"/>
                  </a:cubicBezTo>
                  <a:cubicBezTo>
                    <a:pt x="1" y="261"/>
                    <a:pt x="9" y="283"/>
                    <a:pt x="20" y="297"/>
                  </a:cubicBezTo>
                  <a:cubicBezTo>
                    <a:pt x="21" y="298"/>
                    <a:pt x="22" y="298"/>
                    <a:pt x="23" y="298"/>
                  </a:cubicBezTo>
                  <a:cubicBezTo>
                    <a:pt x="24" y="297"/>
                    <a:pt x="24" y="296"/>
                    <a:pt x="23" y="295"/>
                  </a:cubicBezTo>
                  <a:cubicBezTo>
                    <a:pt x="13" y="282"/>
                    <a:pt x="5" y="260"/>
                    <a:pt x="5" y="228"/>
                  </a:cubicBezTo>
                  <a:cubicBezTo>
                    <a:pt x="5" y="204"/>
                    <a:pt x="9" y="174"/>
                    <a:pt x="22" y="138"/>
                  </a:cubicBezTo>
                  <a:cubicBezTo>
                    <a:pt x="28" y="118"/>
                    <a:pt x="31" y="99"/>
                    <a:pt x="31" y="83"/>
                  </a:cubicBezTo>
                  <a:cubicBezTo>
                    <a:pt x="31" y="31"/>
                    <a:pt x="4" y="1"/>
                    <a:pt x="4" y="1"/>
                  </a:cubicBezTo>
                  <a:cubicBezTo>
                    <a:pt x="3" y="0"/>
                    <a:pt x="2" y="0"/>
                    <a:pt x="1" y="1"/>
                  </a:cubicBezTo>
                  <a:cubicBezTo>
                    <a:pt x="0" y="2"/>
                    <a:pt x="0" y="3"/>
                    <a:pt x="1" y="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191">
              <a:extLst>
                <a:ext uri="{FF2B5EF4-FFF2-40B4-BE49-F238E27FC236}">
                  <a16:creationId xmlns:a16="http://schemas.microsoft.com/office/drawing/2014/main" id="{1CDFD87B-ADDE-4075-B871-18DE7CF21D29}"/>
                </a:ext>
              </a:extLst>
            </p:cNvPr>
            <p:cNvSpPr>
              <a:spLocks/>
            </p:cNvSpPr>
            <p:nvPr/>
          </p:nvSpPr>
          <p:spPr bwMode="auto">
            <a:xfrm>
              <a:off x="11944351" y="6194426"/>
              <a:ext cx="46038" cy="65088"/>
            </a:xfrm>
            <a:custGeom>
              <a:avLst/>
              <a:gdLst>
                <a:gd name="T0" fmla="*/ 2 w 32"/>
                <a:gd name="T1" fmla="*/ 4 h 47"/>
                <a:gd name="T2" fmla="*/ 2 w 32"/>
                <a:gd name="T3" fmla="*/ 4 h 47"/>
                <a:gd name="T4" fmla="*/ 15 w 32"/>
                <a:gd name="T5" fmla="*/ 11 h 47"/>
                <a:gd name="T6" fmla="*/ 28 w 32"/>
                <a:gd name="T7" fmla="*/ 44 h 47"/>
                <a:gd name="T8" fmla="*/ 28 w 32"/>
                <a:gd name="T9" fmla="*/ 45 h 47"/>
                <a:gd name="T10" fmla="*/ 30 w 32"/>
                <a:gd name="T11" fmla="*/ 47 h 47"/>
                <a:gd name="T12" fmla="*/ 32 w 32"/>
                <a:gd name="T13" fmla="*/ 45 h 47"/>
                <a:gd name="T14" fmla="*/ 32 w 32"/>
                <a:gd name="T15" fmla="*/ 44 h 47"/>
                <a:gd name="T16" fmla="*/ 17 w 32"/>
                <a:gd name="T17" fmla="*/ 8 h 47"/>
                <a:gd name="T18" fmla="*/ 2 w 32"/>
                <a:gd name="T19" fmla="*/ 0 h 47"/>
                <a:gd name="T20" fmla="*/ 0 w 32"/>
                <a:gd name="T21" fmla="*/ 2 h 47"/>
                <a:gd name="T22" fmla="*/ 2 w 32"/>
                <a:gd name="T23"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47">
                  <a:moveTo>
                    <a:pt x="2" y="4"/>
                  </a:moveTo>
                  <a:cubicBezTo>
                    <a:pt x="2" y="4"/>
                    <a:pt x="2" y="4"/>
                    <a:pt x="2" y="4"/>
                  </a:cubicBezTo>
                  <a:cubicBezTo>
                    <a:pt x="2" y="4"/>
                    <a:pt x="9" y="6"/>
                    <a:pt x="15" y="11"/>
                  </a:cubicBezTo>
                  <a:cubicBezTo>
                    <a:pt x="22" y="17"/>
                    <a:pt x="28" y="26"/>
                    <a:pt x="28" y="44"/>
                  </a:cubicBezTo>
                  <a:cubicBezTo>
                    <a:pt x="28" y="45"/>
                    <a:pt x="28" y="45"/>
                    <a:pt x="28" y="45"/>
                  </a:cubicBezTo>
                  <a:cubicBezTo>
                    <a:pt x="28" y="46"/>
                    <a:pt x="29" y="47"/>
                    <a:pt x="30" y="47"/>
                  </a:cubicBezTo>
                  <a:cubicBezTo>
                    <a:pt x="31" y="47"/>
                    <a:pt x="32" y="46"/>
                    <a:pt x="32" y="45"/>
                  </a:cubicBezTo>
                  <a:cubicBezTo>
                    <a:pt x="32" y="44"/>
                    <a:pt x="32" y="44"/>
                    <a:pt x="32" y="44"/>
                  </a:cubicBezTo>
                  <a:cubicBezTo>
                    <a:pt x="32" y="25"/>
                    <a:pt x="25" y="14"/>
                    <a:pt x="17" y="8"/>
                  </a:cubicBezTo>
                  <a:cubicBezTo>
                    <a:pt x="10" y="1"/>
                    <a:pt x="3" y="0"/>
                    <a:pt x="2" y="0"/>
                  </a:cubicBezTo>
                  <a:cubicBezTo>
                    <a:pt x="1" y="0"/>
                    <a:pt x="0" y="1"/>
                    <a:pt x="0" y="2"/>
                  </a:cubicBezTo>
                  <a:cubicBezTo>
                    <a:pt x="0" y="3"/>
                    <a:pt x="1" y="4"/>
                    <a:pt x="2" y="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192">
              <a:extLst>
                <a:ext uri="{FF2B5EF4-FFF2-40B4-BE49-F238E27FC236}">
                  <a16:creationId xmlns:a16="http://schemas.microsoft.com/office/drawing/2014/main" id="{C80E7057-FC16-46FC-9315-A63166DE2032}"/>
                </a:ext>
              </a:extLst>
            </p:cNvPr>
            <p:cNvSpPr>
              <a:spLocks/>
            </p:cNvSpPr>
            <p:nvPr/>
          </p:nvSpPr>
          <p:spPr bwMode="auto">
            <a:xfrm>
              <a:off x="11496676" y="6337301"/>
              <a:ext cx="87313" cy="179388"/>
            </a:xfrm>
            <a:custGeom>
              <a:avLst/>
              <a:gdLst>
                <a:gd name="T0" fmla="*/ 62 w 62"/>
                <a:gd name="T1" fmla="*/ 0 h 129"/>
                <a:gd name="T2" fmla="*/ 40 w 62"/>
                <a:gd name="T3" fmla="*/ 29 h 129"/>
                <a:gd name="T4" fmla="*/ 21 w 62"/>
                <a:gd name="T5" fmla="*/ 60 h 129"/>
                <a:gd name="T6" fmla="*/ 8 w 62"/>
                <a:gd name="T7" fmla="*/ 93 h 129"/>
                <a:gd name="T8" fmla="*/ 4 w 62"/>
                <a:gd name="T9" fmla="*/ 111 h 129"/>
                <a:gd name="T10" fmla="*/ 3 w 62"/>
                <a:gd name="T11" fmla="*/ 129 h 129"/>
                <a:gd name="T12" fmla="*/ 0 w 62"/>
                <a:gd name="T13" fmla="*/ 111 h 129"/>
                <a:gd name="T14" fmla="*/ 2 w 62"/>
                <a:gd name="T15" fmla="*/ 92 h 129"/>
                <a:gd name="T16" fmla="*/ 15 w 62"/>
                <a:gd name="T17" fmla="*/ 57 h 129"/>
                <a:gd name="T18" fmla="*/ 35 w 62"/>
                <a:gd name="T19" fmla="*/ 25 h 129"/>
                <a:gd name="T20" fmla="*/ 62 w 62"/>
                <a:gd name="T2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129">
                  <a:moveTo>
                    <a:pt x="62" y="0"/>
                  </a:moveTo>
                  <a:cubicBezTo>
                    <a:pt x="55" y="9"/>
                    <a:pt x="47" y="19"/>
                    <a:pt x="40" y="29"/>
                  </a:cubicBezTo>
                  <a:cubicBezTo>
                    <a:pt x="33" y="39"/>
                    <a:pt x="27" y="49"/>
                    <a:pt x="21" y="60"/>
                  </a:cubicBezTo>
                  <a:cubicBezTo>
                    <a:pt x="16" y="71"/>
                    <a:pt x="11" y="82"/>
                    <a:pt x="8" y="93"/>
                  </a:cubicBezTo>
                  <a:cubicBezTo>
                    <a:pt x="6" y="99"/>
                    <a:pt x="5" y="105"/>
                    <a:pt x="4" y="111"/>
                  </a:cubicBezTo>
                  <a:cubicBezTo>
                    <a:pt x="3" y="117"/>
                    <a:pt x="3" y="123"/>
                    <a:pt x="3" y="129"/>
                  </a:cubicBezTo>
                  <a:cubicBezTo>
                    <a:pt x="1" y="123"/>
                    <a:pt x="1" y="117"/>
                    <a:pt x="0" y="111"/>
                  </a:cubicBezTo>
                  <a:cubicBezTo>
                    <a:pt x="0" y="105"/>
                    <a:pt x="1" y="98"/>
                    <a:pt x="2" y="92"/>
                  </a:cubicBezTo>
                  <a:cubicBezTo>
                    <a:pt x="4" y="80"/>
                    <a:pt x="9" y="68"/>
                    <a:pt x="15" y="57"/>
                  </a:cubicBezTo>
                  <a:cubicBezTo>
                    <a:pt x="20" y="45"/>
                    <a:pt x="27" y="35"/>
                    <a:pt x="35" y="25"/>
                  </a:cubicBezTo>
                  <a:cubicBezTo>
                    <a:pt x="43" y="16"/>
                    <a:pt x="52" y="7"/>
                    <a:pt x="62"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193">
              <a:extLst>
                <a:ext uri="{FF2B5EF4-FFF2-40B4-BE49-F238E27FC236}">
                  <a16:creationId xmlns:a16="http://schemas.microsoft.com/office/drawing/2014/main" id="{B9BE81C6-84C1-4CE3-ADBC-7A605E012B3A}"/>
                </a:ext>
              </a:extLst>
            </p:cNvPr>
            <p:cNvSpPr>
              <a:spLocks/>
            </p:cNvSpPr>
            <p:nvPr/>
          </p:nvSpPr>
          <p:spPr bwMode="auto">
            <a:xfrm>
              <a:off x="12814301" y="6977063"/>
              <a:ext cx="76200" cy="315913"/>
            </a:xfrm>
            <a:custGeom>
              <a:avLst/>
              <a:gdLst>
                <a:gd name="T0" fmla="*/ 4 w 54"/>
                <a:gd name="T1" fmla="*/ 1 h 227"/>
                <a:gd name="T2" fmla="*/ 29 w 54"/>
                <a:gd name="T3" fmla="*/ 54 h 227"/>
                <a:gd name="T4" fmla="*/ 46 w 54"/>
                <a:gd name="T5" fmla="*/ 110 h 227"/>
                <a:gd name="T6" fmla="*/ 49 w 54"/>
                <a:gd name="T7" fmla="*/ 125 h 227"/>
                <a:gd name="T8" fmla="*/ 51 w 54"/>
                <a:gd name="T9" fmla="*/ 139 h 227"/>
                <a:gd name="T10" fmla="*/ 53 w 54"/>
                <a:gd name="T11" fmla="*/ 154 h 227"/>
                <a:gd name="T12" fmla="*/ 54 w 54"/>
                <a:gd name="T13" fmla="*/ 169 h 227"/>
                <a:gd name="T14" fmla="*/ 54 w 54"/>
                <a:gd name="T15" fmla="*/ 183 h 227"/>
                <a:gd name="T16" fmla="*/ 53 w 54"/>
                <a:gd name="T17" fmla="*/ 198 h 227"/>
                <a:gd name="T18" fmla="*/ 48 w 54"/>
                <a:gd name="T19" fmla="*/ 227 h 227"/>
                <a:gd name="T20" fmla="*/ 46 w 54"/>
                <a:gd name="T21" fmla="*/ 169 h 227"/>
                <a:gd name="T22" fmla="*/ 36 w 54"/>
                <a:gd name="T23" fmla="*/ 113 h 227"/>
                <a:gd name="T24" fmla="*/ 21 w 54"/>
                <a:gd name="T25" fmla="*/ 57 h 227"/>
                <a:gd name="T26" fmla="*/ 1 w 54"/>
                <a:gd name="T27" fmla="*/ 3 h 227"/>
                <a:gd name="T28" fmla="*/ 1 w 54"/>
                <a:gd name="T29" fmla="*/ 3 h 227"/>
                <a:gd name="T30" fmla="*/ 2 w 54"/>
                <a:gd name="T31" fmla="*/ 0 h 227"/>
                <a:gd name="T32" fmla="*/ 4 w 54"/>
                <a:gd name="T33" fmla="*/ 1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227">
                  <a:moveTo>
                    <a:pt x="4" y="1"/>
                  </a:moveTo>
                  <a:cubicBezTo>
                    <a:pt x="14" y="18"/>
                    <a:pt x="22" y="36"/>
                    <a:pt x="29" y="54"/>
                  </a:cubicBezTo>
                  <a:cubicBezTo>
                    <a:pt x="36" y="73"/>
                    <a:pt x="41" y="91"/>
                    <a:pt x="46" y="110"/>
                  </a:cubicBezTo>
                  <a:cubicBezTo>
                    <a:pt x="49" y="125"/>
                    <a:pt x="49" y="125"/>
                    <a:pt x="49" y="125"/>
                  </a:cubicBezTo>
                  <a:cubicBezTo>
                    <a:pt x="50" y="130"/>
                    <a:pt x="50" y="135"/>
                    <a:pt x="51" y="139"/>
                  </a:cubicBezTo>
                  <a:cubicBezTo>
                    <a:pt x="52" y="144"/>
                    <a:pt x="52" y="149"/>
                    <a:pt x="53" y="154"/>
                  </a:cubicBezTo>
                  <a:cubicBezTo>
                    <a:pt x="53" y="159"/>
                    <a:pt x="53" y="164"/>
                    <a:pt x="54" y="169"/>
                  </a:cubicBezTo>
                  <a:cubicBezTo>
                    <a:pt x="54" y="183"/>
                    <a:pt x="54" y="183"/>
                    <a:pt x="54" y="183"/>
                  </a:cubicBezTo>
                  <a:cubicBezTo>
                    <a:pt x="54" y="188"/>
                    <a:pt x="53" y="193"/>
                    <a:pt x="53" y="198"/>
                  </a:cubicBezTo>
                  <a:cubicBezTo>
                    <a:pt x="52" y="208"/>
                    <a:pt x="50" y="218"/>
                    <a:pt x="48" y="227"/>
                  </a:cubicBezTo>
                  <a:cubicBezTo>
                    <a:pt x="48" y="207"/>
                    <a:pt x="48" y="188"/>
                    <a:pt x="46" y="169"/>
                  </a:cubicBezTo>
                  <a:cubicBezTo>
                    <a:pt x="43" y="150"/>
                    <a:pt x="40" y="131"/>
                    <a:pt x="36" y="113"/>
                  </a:cubicBezTo>
                  <a:cubicBezTo>
                    <a:pt x="32" y="94"/>
                    <a:pt x="27" y="75"/>
                    <a:pt x="21" y="57"/>
                  </a:cubicBezTo>
                  <a:cubicBezTo>
                    <a:pt x="15" y="39"/>
                    <a:pt x="8" y="21"/>
                    <a:pt x="1" y="3"/>
                  </a:cubicBezTo>
                  <a:cubicBezTo>
                    <a:pt x="1" y="3"/>
                    <a:pt x="1" y="3"/>
                    <a:pt x="1" y="3"/>
                  </a:cubicBezTo>
                  <a:cubicBezTo>
                    <a:pt x="0" y="2"/>
                    <a:pt x="1" y="1"/>
                    <a:pt x="2" y="0"/>
                  </a:cubicBezTo>
                  <a:cubicBezTo>
                    <a:pt x="3" y="0"/>
                    <a:pt x="4" y="0"/>
                    <a:pt x="4"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98" name="TextBox 197">
            <a:extLst>
              <a:ext uri="{FF2B5EF4-FFF2-40B4-BE49-F238E27FC236}">
                <a16:creationId xmlns:a16="http://schemas.microsoft.com/office/drawing/2014/main" id="{0404D638-6396-4A6A-B2FC-600F1809A0AF}"/>
              </a:ext>
            </a:extLst>
          </p:cNvPr>
          <p:cNvSpPr txBox="1"/>
          <p:nvPr/>
        </p:nvSpPr>
        <p:spPr>
          <a:xfrm>
            <a:off x="8078792" y="4561788"/>
            <a:ext cx="1944150"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Headache</a:t>
            </a:r>
          </a:p>
        </p:txBody>
      </p:sp>
      <p:sp>
        <p:nvSpPr>
          <p:cNvPr id="199" name="TextBox 198">
            <a:extLst>
              <a:ext uri="{FF2B5EF4-FFF2-40B4-BE49-F238E27FC236}">
                <a16:creationId xmlns:a16="http://schemas.microsoft.com/office/drawing/2014/main" id="{1CE50477-32BD-4E9D-BAE1-418EE51C24FE}"/>
              </a:ext>
            </a:extLst>
          </p:cNvPr>
          <p:cNvSpPr txBox="1"/>
          <p:nvPr/>
        </p:nvSpPr>
        <p:spPr>
          <a:xfrm>
            <a:off x="2634668" y="5783650"/>
            <a:ext cx="1362743"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a:t>
            </a:r>
          </a:p>
        </p:txBody>
      </p:sp>
      <p:sp>
        <p:nvSpPr>
          <p:cNvPr id="200" name="TextBox 199">
            <a:extLst>
              <a:ext uri="{FF2B5EF4-FFF2-40B4-BE49-F238E27FC236}">
                <a16:creationId xmlns:a16="http://schemas.microsoft.com/office/drawing/2014/main" id="{77704E7C-0BAA-41F0-B08F-07F62150E8C3}"/>
              </a:ext>
            </a:extLst>
          </p:cNvPr>
          <p:cNvSpPr txBox="1"/>
          <p:nvPr/>
        </p:nvSpPr>
        <p:spPr>
          <a:xfrm>
            <a:off x="9777268" y="7458944"/>
            <a:ext cx="2046983"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High Fever</a:t>
            </a:r>
          </a:p>
        </p:txBody>
      </p:sp>
      <p:sp>
        <p:nvSpPr>
          <p:cNvPr id="201" name="TextBox 200">
            <a:extLst>
              <a:ext uri="{FF2B5EF4-FFF2-40B4-BE49-F238E27FC236}">
                <a16:creationId xmlns:a16="http://schemas.microsoft.com/office/drawing/2014/main" id="{D2E2A82F-23B2-4504-8AFD-BBB4199E6D7E}"/>
              </a:ext>
            </a:extLst>
          </p:cNvPr>
          <p:cNvSpPr txBox="1"/>
          <p:nvPr/>
        </p:nvSpPr>
        <p:spPr>
          <a:xfrm>
            <a:off x="1121645" y="9434871"/>
            <a:ext cx="2181578"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Sore Troath</a:t>
            </a:r>
          </a:p>
        </p:txBody>
      </p:sp>
      <p:sp>
        <p:nvSpPr>
          <p:cNvPr id="202" name="TextBox 201">
            <a:extLst>
              <a:ext uri="{FF2B5EF4-FFF2-40B4-BE49-F238E27FC236}">
                <a16:creationId xmlns:a16="http://schemas.microsoft.com/office/drawing/2014/main" id="{36D7841C-326A-41F0-9A55-662A1BA4FD39}"/>
              </a:ext>
            </a:extLst>
          </p:cNvPr>
          <p:cNvSpPr txBox="1"/>
          <p:nvPr/>
        </p:nvSpPr>
        <p:spPr>
          <a:xfrm>
            <a:off x="9655291" y="10650433"/>
            <a:ext cx="2039670"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Chest Pain</a:t>
            </a:r>
          </a:p>
        </p:txBody>
      </p:sp>
      <p:sp>
        <p:nvSpPr>
          <p:cNvPr id="203" name="TextBox 202">
            <a:extLst>
              <a:ext uri="{FF2B5EF4-FFF2-40B4-BE49-F238E27FC236}">
                <a16:creationId xmlns:a16="http://schemas.microsoft.com/office/drawing/2014/main" id="{073F8FBF-4A05-4997-9D79-B64B8B5B8028}"/>
              </a:ext>
            </a:extLst>
          </p:cNvPr>
          <p:cNvSpPr txBox="1"/>
          <p:nvPr/>
        </p:nvSpPr>
        <p:spPr>
          <a:xfrm>
            <a:off x="3884309" y="12953787"/>
            <a:ext cx="1552861"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Fatigue</a:t>
            </a:r>
          </a:p>
        </p:txBody>
      </p:sp>
      <p:grpSp>
        <p:nvGrpSpPr>
          <p:cNvPr id="222" name="Group 221">
            <a:extLst>
              <a:ext uri="{FF2B5EF4-FFF2-40B4-BE49-F238E27FC236}">
                <a16:creationId xmlns:a16="http://schemas.microsoft.com/office/drawing/2014/main" id="{202AD5C6-0586-4E68-9BB0-9E6B2272026B}"/>
              </a:ext>
            </a:extLst>
          </p:cNvPr>
          <p:cNvGrpSpPr/>
          <p:nvPr/>
        </p:nvGrpSpPr>
        <p:grpSpPr>
          <a:xfrm>
            <a:off x="2492580" y="7877245"/>
            <a:ext cx="849138" cy="829577"/>
            <a:chOff x="16273463" y="3322638"/>
            <a:chExt cx="3032125" cy="2962275"/>
          </a:xfrm>
        </p:grpSpPr>
        <p:sp>
          <p:nvSpPr>
            <p:cNvPr id="208" name="Freeform 197">
              <a:extLst>
                <a:ext uri="{FF2B5EF4-FFF2-40B4-BE49-F238E27FC236}">
                  <a16:creationId xmlns:a16="http://schemas.microsoft.com/office/drawing/2014/main" id="{AEC3CB41-96D9-4513-B204-AAC3912BB0AB}"/>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198">
              <a:extLst>
                <a:ext uri="{FF2B5EF4-FFF2-40B4-BE49-F238E27FC236}">
                  <a16:creationId xmlns:a16="http://schemas.microsoft.com/office/drawing/2014/main" id="{5F43DDFD-617F-4EDF-B26B-62309F9CB113}"/>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199">
              <a:extLst>
                <a:ext uri="{FF2B5EF4-FFF2-40B4-BE49-F238E27FC236}">
                  <a16:creationId xmlns:a16="http://schemas.microsoft.com/office/drawing/2014/main" id="{1BEAB626-A9EE-4E92-90B5-4B50C6DB4ADB}"/>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200">
              <a:extLst>
                <a:ext uri="{FF2B5EF4-FFF2-40B4-BE49-F238E27FC236}">
                  <a16:creationId xmlns:a16="http://schemas.microsoft.com/office/drawing/2014/main" id="{FB1E9614-2197-47AC-8B0C-4B939F601314}"/>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201">
              <a:extLst>
                <a:ext uri="{FF2B5EF4-FFF2-40B4-BE49-F238E27FC236}">
                  <a16:creationId xmlns:a16="http://schemas.microsoft.com/office/drawing/2014/main" id="{E74993AC-0944-46FE-B808-0F6C0A185921}"/>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202">
              <a:extLst>
                <a:ext uri="{FF2B5EF4-FFF2-40B4-BE49-F238E27FC236}">
                  <a16:creationId xmlns:a16="http://schemas.microsoft.com/office/drawing/2014/main" id="{A54F9D08-2D09-484D-9A54-72535906B916}"/>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203">
              <a:extLst>
                <a:ext uri="{FF2B5EF4-FFF2-40B4-BE49-F238E27FC236}">
                  <a16:creationId xmlns:a16="http://schemas.microsoft.com/office/drawing/2014/main" id="{569EC4E4-D844-498E-9524-835375396436}"/>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204">
              <a:extLst>
                <a:ext uri="{FF2B5EF4-FFF2-40B4-BE49-F238E27FC236}">
                  <a16:creationId xmlns:a16="http://schemas.microsoft.com/office/drawing/2014/main" id="{38456FFE-AF81-4DB0-A2A5-1EB6C615F8BC}"/>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Oval 205">
              <a:extLst>
                <a:ext uri="{FF2B5EF4-FFF2-40B4-BE49-F238E27FC236}">
                  <a16:creationId xmlns:a16="http://schemas.microsoft.com/office/drawing/2014/main" id="{C7E3791A-8B73-4ED5-B9A1-1F00DA4FA0C0}"/>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Oval 206">
              <a:extLst>
                <a:ext uri="{FF2B5EF4-FFF2-40B4-BE49-F238E27FC236}">
                  <a16:creationId xmlns:a16="http://schemas.microsoft.com/office/drawing/2014/main" id="{77C20984-77FF-450E-9739-CD2CF694BEC4}"/>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Oval 207">
              <a:extLst>
                <a:ext uri="{FF2B5EF4-FFF2-40B4-BE49-F238E27FC236}">
                  <a16:creationId xmlns:a16="http://schemas.microsoft.com/office/drawing/2014/main" id="{875862D2-7DB4-46FA-96C7-71CAB6AEBB8E}"/>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208">
              <a:extLst>
                <a:ext uri="{FF2B5EF4-FFF2-40B4-BE49-F238E27FC236}">
                  <a16:creationId xmlns:a16="http://schemas.microsoft.com/office/drawing/2014/main" id="{BA3EC84E-DABB-48AB-8839-4D24D4F8FF1E}"/>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209">
              <a:extLst>
                <a:ext uri="{FF2B5EF4-FFF2-40B4-BE49-F238E27FC236}">
                  <a16:creationId xmlns:a16="http://schemas.microsoft.com/office/drawing/2014/main" id="{963A8CA2-D0AD-413D-ACB3-06356CCF2180}"/>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210">
              <a:extLst>
                <a:ext uri="{FF2B5EF4-FFF2-40B4-BE49-F238E27FC236}">
                  <a16:creationId xmlns:a16="http://schemas.microsoft.com/office/drawing/2014/main" id="{B0A3D4FB-948B-445B-84A7-C90BA8B6969F}"/>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3" name="Group 222">
            <a:extLst>
              <a:ext uri="{FF2B5EF4-FFF2-40B4-BE49-F238E27FC236}">
                <a16:creationId xmlns:a16="http://schemas.microsoft.com/office/drawing/2014/main" id="{2027A64E-3AF8-454D-A427-2068C94C7B37}"/>
              </a:ext>
            </a:extLst>
          </p:cNvPr>
          <p:cNvGrpSpPr/>
          <p:nvPr/>
        </p:nvGrpSpPr>
        <p:grpSpPr>
          <a:xfrm>
            <a:off x="8586047" y="5809646"/>
            <a:ext cx="1338558" cy="1307723"/>
            <a:chOff x="16273463" y="3322638"/>
            <a:chExt cx="3032125" cy="2962275"/>
          </a:xfrm>
        </p:grpSpPr>
        <p:sp>
          <p:nvSpPr>
            <p:cNvPr id="224" name="Freeform 197">
              <a:extLst>
                <a:ext uri="{FF2B5EF4-FFF2-40B4-BE49-F238E27FC236}">
                  <a16:creationId xmlns:a16="http://schemas.microsoft.com/office/drawing/2014/main" id="{5E13CAEA-7B06-46A8-9C3E-647878325A3F}"/>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198">
              <a:extLst>
                <a:ext uri="{FF2B5EF4-FFF2-40B4-BE49-F238E27FC236}">
                  <a16:creationId xmlns:a16="http://schemas.microsoft.com/office/drawing/2014/main" id="{65213DDC-F0C4-4FC3-9C30-F9232CB053DC}"/>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199">
              <a:extLst>
                <a:ext uri="{FF2B5EF4-FFF2-40B4-BE49-F238E27FC236}">
                  <a16:creationId xmlns:a16="http://schemas.microsoft.com/office/drawing/2014/main" id="{947F9BF1-0CE0-42C3-AE07-9C1D1B6F7929}"/>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200">
              <a:extLst>
                <a:ext uri="{FF2B5EF4-FFF2-40B4-BE49-F238E27FC236}">
                  <a16:creationId xmlns:a16="http://schemas.microsoft.com/office/drawing/2014/main" id="{F09262CF-F723-4FE0-85E1-AD42C1E68965}"/>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201">
              <a:extLst>
                <a:ext uri="{FF2B5EF4-FFF2-40B4-BE49-F238E27FC236}">
                  <a16:creationId xmlns:a16="http://schemas.microsoft.com/office/drawing/2014/main" id="{21FFA291-9F3C-4FE8-8B5A-27FE0ED4354D}"/>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202">
              <a:extLst>
                <a:ext uri="{FF2B5EF4-FFF2-40B4-BE49-F238E27FC236}">
                  <a16:creationId xmlns:a16="http://schemas.microsoft.com/office/drawing/2014/main" id="{AE65BB11-A941-4068-B335-685460394E00}"/>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203">
              <a:extLst>
                <a:ext uri="{FF2B5EF4-FFF2-40B4-BE49-F238E27FC236}">
                  <a16:creationId xmlns:a16="http://schemas.microsoft.com/office/drawing/2014/main" id="{8415910A-C693-4AAA-BCCD-6674DBE48D92}"/>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204">
              <a:extLst>
                <a:ext uri="{FF2B5EF4-FFF2-40B4-BE49-F238E27FC236}">
                  <a16:creationId xmlns:a16="http://schemas.microsoft.com/office/drawing/2014/main" id="{B8CBD52F-5313-425A-B5C6-246528172E92}"/>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Oval 205">
              <a:extLst>
                <a:ext uri="{FF2B5EF4-FFF2-40B4-BE49-F238E27FC236}">
                  <a16:creationId xmlns:a16="http://schemas.microsoft.com/office/drawing/2014/main" id="{EB533535-0C33-4A29-A078-83711BC6528A}"/>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Oval 206">
              <a:extLst>
                <a:ext uri="{FF2B5EF4-FFF2-40B4-BE49-F238E27FC236}">
                  <a16:creationId xmlns:a16="http://schemas.microsoft.com/office/drawing/2014/main" id="{08F7656A-68B8-4F64-AE3A-5A3ACDFB748B}"/>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Oval 207">
              <a:extLst>
                <a:ext uri="{FF2B5EF4-FFF2-40B4-BE49-F238E27FC236}">
                  <a16:creationId xmlns:a16="http://schemas.microsoft.com/office/drawing/2014/main" id="{D1339AF7-6CCF-469F-A80F-5A0E38E7651E}"/>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208">
              <a:extLst>
                <a:ext uri="{FF2B5EF4-FFF2-40B4-BE49-F238E27FC236}">
                  <a16:creationId xmlns:a16="http://schemas.microsoft.com/office/drawing/2014/main" id="{FD3103FE-898A-43E4-8E0B-9F9BFADC02FB}"/>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209">
              <a:extLst>
                <a:ext uri="{FF2B5EF4-FFF2-40B4-BE49-F238E27FC236}">
                  <a16:creationId xmlns:a16="http://schemas.microsoft.com/office/drawing/2014/main" id="{9C38B131-8139-4ECD-BF69-A3059587E3C7}"/>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210">
              <a:extLst>
                <a:ext uri="{FF2B5EF4-FFF2-40B4-BE49-F238E27FC236}">
                  <a16:creationId xmlns:a16="http://schemas.microsoft.com/office/drawing/2014/main" id="{41D1365A-8DBB-4B10-80EC-C0E604001AA1}"/>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8" name="Group 237">
            <a:extLst>
              <a:ext uri="{FF2B5EF4-FFF2-40B4-BE49-F238E27FC236}">
                <a16:creationId xmlns:a16="http://schemas.microsoft.com/office/drawing/2014/main" id="{18A66516-4E38-4418-8E16-84B085F453F3}"/>
              </a:ext>
            </a:extLst>
          </p:cNvPr>
          <p:cNvGrpSpPr/>
          <p:nvPr/>
        </p:nvGrpSpPr>
        <p:grpSpPr>
          <a:xfrm>
            <a:off x="9929720" y="9480929"/>
            <a:ext cx="1004287" cy="981152"/>
            <a:chOff x="16273463" y="3322638"/>
            <a:chExt cx="3032125" cy="2962275"/>
          </a:xfrm>
        </p:grpSpPr>
        <p:sp>
          <p:nvSpPr>
            <p:cNvPr id="239" name="Freeform 197">
              <a:extLst>
                <a:ext uri="{FF2B5EF4-FFF2-40B4-BE49-F238E27FC236}">
                  <a16:creationId xmlns:a16="http://schemas.microsoft.com/office/drawing/2014/main" id="{129BDEBF-9307-4088-A37F-C425CCCF44CC}"/>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198">
              <a:extLst>
                <a:ext uri="{FF2B5EF4-FFF2-40B4-BE49-F238E27FC236}">
                  <a16:creationId xmlns:a16="http://schemas.microsoft.com/office/drawing/2014/main" id="{83AB62C4-1000-477D-A038-FB7B89908E8B}"/>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Freeform 199">
              <a:extLst>
                <a:ext uri="{FF2B5EF4-FFF2-40B4-BE49-F238E27FC236}">
                  <a16:creationId xmlns:a16="http://schemas.microsoft.com/office/drawing/2014/main" id="{B9F01A4F-28A2-4548-99DD-E025C51A2EB7}"/>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Freeform 200">
              <a:extLst>
                <a:ext uri="{FF2B5EF4-FFF2-40B4-BE49-F238E27FC236}">
                  <a16:creationId xmlns:a16="http://schemas.microsoft.com/office/drawing/2014/main" id="{3BF5E32B-1962-496E-862E-0E05E987A586}"/>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201">
              <a:extLst>
                <a:ext uri="{FF2B5EF4-FFF2-40B4-BE49-F238E27FC236}">
                  <a16:creationId xmlns:a16="http://schemas.microsoft.com/office/drawing/2014/main" id="{B467A53D-14FF-4C8F-B704-9E5AAA80FF88}"/>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Freeform 202">
              <a:extLst>
                <a:ext uri="{FF2B5EF4-FFF2-40B4-BE49-F238E27FC236}">
                  <a16:creationId xmlns:a16="http://schemas.microsoft.com/office/drawing/2014/main" id="{26D961CB-5C52-4986-B456-4B6A363EA781}"/>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 name="Freeform 203">
              <a:extLst>
                <a:ext uri="{FF2B5EF4-FFF2-40B4-BE49-F238E27FC236}">
                  <a16:creationId xmlns:a16="http://schemas.microsoft.com/office/drawing/2014/main" id="{886F4E56-0B62-489B-A0D8-29732EB939E9}"/>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 name="Freeform 204">
              <a:extLst>
                <a:ext uri="{FF2B5EF4-FFF2-40B4-BE49-F238E27FC236}">
                  <a16:creationId xmlns:a16="http://schemas.microsoft.com/office/drawing/2014/main" id="{F3B107CF-46C0-4914-B58A-7F0AEE9C6382}"/>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Oval 205">
              <a:extLst>
                <a:ext uri="{FF2B5EF4-FFF2-40B4-BE49-F238E27FC236}">
                  <a16:creationId xmlns:a16="http://schemas.microsoft.com/office/drawing/2014/main" id="{0FEA7C4D-CC26-48E5-91D3-4D29C603C4BA}"/>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Oval 206">
              <a:extLst>
                <a:ext uri="{FF2B5EF4-FFF2-40B4-BE49-F238E27FC236}">
                  <a16:creationId xmlns:a16="http://schemas.microsoft.com/office/drawing/2014/main" id="{206D6CF6-C6C6-47DB-9A64-43FEB87F1069}"/>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Oval 207">
              <a:extLst>
                <a:ext uri="{FF2B5EF4-FFF2-40B4-BE49-F238E27FC236}">
                  <a16:creationId xmlns:a16="http://schemas.microsoft.com/office/drawing/2014/main" id="{1F1B1D47-FBF6-46E8-97E2-766600C404E9}"/>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Freeform 208">
              <a:extLst>
                <a:ext uri="{FF2B5EF4-FFF2-40B4-BE49-F238E27FC236}">
                  <a16:creationId xmlns:a16="http://schemas.microsoft.com/office/drawing/2014/main" id="{FAFB7C88-D352-4DF1-BD20-D4A0C37C9E0D}"/>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209">
              <a:extLst>
                <a:ext uri="{FF2B5EF4-FFF2-40B4-BE49-F238E27FC236}">
                  <a16:creationId xmlns:a16="http://schemas.microsoft.com/office/drawing/2014/main" id="{2217C696-BA59-4B15-8BF1-0A4D942B28E2}"/>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210">
              <a:extLst>
                <a:ext uri="{FF2B5EF4-FFF2-40B4-BE49-F238E27FC236}">
                  <a16:creationId xmlns:a16="http://schemas.microsoft.com/office/drawing/2014/main" id="{EDCC0D81-4888-4263-B756-38401980EB8B}"/>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3" name="Group 252">
            <a:extLst>
              <a:ext uri="{FF2B5EF4-FFF2-40B4-BE49-F238E27FC236}">
                <a16:creationId xmlns:a16="http://schemas.microsoft.com/office/drawing/2014/main" id="{244F3889-2215-4D84-B732-B6F8FBC6F736}"/>
              </a:ext>
            </a:extLst>
          </p:cNvPr>
          <p:cNvGrpSpPr/>
          <p:nvPr/>
        </p:nvGrpSpPr>
        <p:grpSpPr>
          <a:xfrm>
            <a:off x="2593054" y="9991626"/>
            <a:ext cx="1796514" cy="1755130"/>
            <a:chOff x="16273463" y="3322638"/>
            <a:chExt cx="3032125" cy="2962275"/>
          </a:xfrm>
        </p:grpSpPr>
        <p:sp>
          <p:nvSpPr>
            <p:cNvPr id="254" name="Freeform 197">
              <a:extLst>
                <a:ext uri="{FF2B5EF4-FFF2-40B4-BE49-F238E27FC236}">
                  <a16:creationId xmlns:a16="http://schemas.microsoft.com/office/drawing/2014/main" id="{F3D5DFEA-8D8B-40D6-862E-77209229BFC3}"/>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 name="Freeform 198">
              <a:extLst>
                <a:ext uri="{FF2B5EF4-FFF2-40B4-BE49-F238E27FC236}">
                  <a16:creationId xmlns:a16="http://schemas.microsoft.com/office/drawing/2014/main" id="{B75C583F-2E2D-4168-A158-84CBFE8B8230}"/>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 name="Freeform 199">
              <a:extLst>
                <a:ext uri="{FF2B5EF4-FFF2-40B4-BE49-F238E27FC236}">
                  <a16:creationId xmlns:a16="http://schemas.microsoft.com/office/drawing/2014/main" id="{66247158-DAFD-48FB-923F-EC440AAFDF78}"/>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Freeform 200">
              <a:extLst>
                <a:ext uri="{FF2B5EF4-FFF2-40B4-BE49-F238E27FC236}">
                  <a16:creationId xmlns:a16="http://schemas.microsoft.com/office/drawing/2014/main" id="{ACDF4915-5731-4311-96F6-BAF3E3D7E361}"/>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Freeform 201">
              <a:extLst>
                <a:ext uri="{FF2B5EF4-FFF2-40B4-BE49-F238E27FC236}">
                  <a16:creationId xmlns:a16="http://schemas.microsoft.com/office/drawing/2014/main" id="{7D1A1658-B048-4EF0-9CAB-2C476ED61AC4}"/>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Freeform 202">
              <a:extLst>
                <a:ext uri="{FF2B5EF4-FFF2-40B4-BE49-F238E27FC236}">
                  <a16:creationId xmlns:a16="http://schemas.microsoft.com/office/drawing/2014/main" id="{F2980683-CF54-4765-8DBA-AFDAABBDDF34}"/>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Freeform 203">
              <a:extLst>
                <a:ext uri="{FF2B5EF4-FFF2-40B4-BE49-F238E27FC236}">
                  <a16:creationId xmlns:a16="http://schemas.microsoft.com/office/drawing/2014/main" id="{8225C4CF-54EF-495E-91EC-F721AF6868C1}"/>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Freeform 204">
              <a:extLst>
                <a:ext uri="{FF2B5EF4-FFF2-40B4-BE49-F238E27FC236}">
                  <a16:creationId xmlns:a16="http://schemas.microsoft.com/office/drawing/2014/main" id="{80220099-E329-48BA-80EE-C02860E5613D}"/>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Oval 205">
              <a:extLst>
                <a:ext uri="{FF2B5EF4-FFF2-40B4-BE49-F238E27FC236}">
                  <a16:creationId xmlns:a16="http://schemas.microsoft.com/office/drawing/2014/main" id="{2424FC21-79D5-4BA8-B295-71BA0758EDC7}"/>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Oval 206">
              <a:extLst>
                <a:ext uri="{FF2B5EF4-FFF2-40B4-BE49-F238E27FC236}">
                  <a16:creationId xmlns:a16="http://schemas.microsoft.com/office/drawing/2014/main" id="{C47A5E51-C04C-4360-9CB9-C03C619D199A}"/>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Oval 207">
              <a:extLst>
                <a:ext uri="{FF2B5EF4-FFF2-40B4-BE49-F238E27FC236}">
                  <a16:creationId xmlns:a16="http://schemas.microsoft.com/office/drawing/2014/main" id="{862905E6-E0F2-41A7-AEB1-AB2DC14426C6}"/>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208">
              <a:extLst>
                <a:ext uri="{FF2B5EF4-FFF2-40B4-BE49-F238E27FC236}">
                  <a16:creationId xmlns:a16="http://schemas.microsoft.com/office/drawing/2014/main" id="{E683B44B-936D-4409-B478-887043149AED}"/>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 name="Freeform 209">
              <a:extLst>
                <a:ext uri="{FF2B5EF4-FFF2-40B4-BE49-F238E27FC236}">
                  <a16:creationId xmlns:a16="http://schemas.microsoft.com/office/drawing/2014/main" id="{C5B14FDE-4FB2-48F8-81A5-B966D128804B}"/>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 name="Freeform 210">
              <a:extLst>
                <a:ext uri="{FF2B5EF4-FFF2-40B4-BE49-F238E27FC236}">
                  <a16:creationId xmlns:a16="http://schemas.microsoft.com/office/drawing/2014/main" id="{FC946E21-0442-42B9-93F9-F2A8D89BD60E}"/>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8" name="Group 267">
            <a:extLst>
              <a:ext uri="{FF2B5EF4-FFF2-40B4-BE49-F238E27FC236}">
                <a16:creationId xmlns:a16="http://schemas.microsoft.com/office/drawing/2014/main" id="{CA0A0D0F-F9D6-42DA-ABF8-19ECA2FA910D}"/>
              </a:ext>
            </a:extLst>
          </p:cNvPr>
          <p:cNvGrpSpPr/>
          <p:nvPr/>
        </p:nvGrpSpPr>
        <p:grpSpPr>
          <a:xfrm>
            <a:off x="4858672" y="5132547"/>
            <a:ext cx="753190" cy="735839"/>
            <a:chOff x="16273463" y="3322638"/>
            <a:chExt cx="3032125" cy="2962275"/>
          </a:xfrm>
        </p:grpSpPr>
        <p:sp>
          <p:nvSpPr>
            <p:cNvPr id="269" name="Freeform 197">
              <a:extLst>
                <a:ext uri="{FF2B5EF4-FFF2-40B4-BE49-F238E27FC236}">
                  <a16:creationId xmlns:a16="http://schemas.microsoft.com/office/drawing/2014/main" id="{5CD4D7CD-2B7E-4A39-8838-6258E2AEE208}"/>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 name="Freeform 198">
              <a:extLst>
                <a:ext uri="{FF2B5EF4-FFF2-40B4-BE49-F238E27FC236}">
                  <a16:creationId xmlns:a16="http://schemas.microsoft.com/office/drawing/2014/main" id="{01B4D86F-82C9-430A-B8B2-2C978E0D0DE8}"/>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 name="Freeform 199">
              <a:extLst>
                <a:ext uri="{FF2B5EF4-FFF2-40B4-BE49-F238E27FC236}">
                  <a16:creationId xmlns:a16="http://schemas.microsoft.com/office/drawing/2014/main" id="{57D6BA57-3627-4C23-A302-4DC90199ED95}"/>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200">
              <a:extLst>
                <a:ext uri="{FF2B5EF4-FFF2-40B4-BE49-F238E27FC236}">
                  <a16:creationId xmlns:a16="http://schemas.microsoft.com/office/drawing/2014/main" id="{709D40BE-806A-4031-8255-B847559C4E9A}"/>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 name="Freeform 201">
              <a:extLst>
                <a:ext uri="{FF2B5EF4-FFF2-40B4-BE49-F238E27FC236}">
                  <a16:creationId xmlns:a16="http://schemas.microsoft.com/office/drawing/2014/main" id="{0E90CB52-66DD-4100-8DDA-F5971640052B}"/>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Freeform 202">
              <a:extLst>
                <a:ext uri="{FF2B5EF4-FFF2-40B4-BE49-F238E27FC236}">
                  <a16:creationId xmlns:a16="http://schemas.microsoft.com/office/drawing/2014/main" id="{932A725C-AE1A-4CCF-A7F6-3361A74FAF23}"/>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Freeform 203">
              <a:extLst>
                <a:ext uri="{FF2B5EF4-FFF2-40B4-BE49-F238E27FC236}">
                  <a16:creationId xmlns:a16="http://schemas.microsoft.com/office/drawing/2014/main" id="{BE6950C4-F337-4FA6-9AFF-11011C60233E}"/>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Freeform 204">
              <a:extLst>
                <a:ext uri="{FF2B5EF4-FFF2-40B4-BE49-F238E27FC236}">
                  <a16:creationId xmlns:a16="http://schemas.microsoft.com/office/drawing/2014/main" id="{ADB28BBA-BE3B-4A9D-BB11-99B2AE49240C}"/>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Oval 205">
              <a:extLst>
                <a:ext uri="{FF2B5EF4-FFF2-40B4-BE49-F238E27FC236}">
                  <a16:creationId xmlns:a16="http://schemas.microsoft.com/office/drawing/2014/main" id="{95AFE16D-8EC0-49E4-AE59-65428D049897}"/>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 name="Oval 206">
              <a:extLst>
                <a:ext uri="{FF2B5EF4-FFF2-40B4-BE49-F238E27FC236}">
                  <a16:creationId xmlns:a16="http://schemas.microsoft.com/office/drawing/2014/main" id="{8375D6D9-DCE5-40DD-976C-8DA099C1B76E}"/>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Oval 207">
              <a:extLst>
                <a:ext uri="{FF2B5EF4-FFF2-40B4-BE49-F238E27FC236}">
                  <a16:creationId xmlns:a16="http://schemas.microsoft.com/office/drawing/2014/main" id="{7AF4DB2B-2436-4609-B86C-056A63027F48}"/>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 name="Freeform 208">
              <a:extLst>
                <a:ext uri="{FF2B5EF4-FFF2-40B4-BE49-F238E27FC236}">
                  <a16:creationId xmlns:a16="http://schemas.microsoft.com/office/drawing/2014/main" id="{1F9460DD-09B1-4682-AFC4-261406081B13}"/>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Freeform 209">
              <a:extLst>
                <a:ext uri="{FF2B5EF4-FFF2-40B4-BE49-F238E27FC236}">
                  <a16:creationId xmlns:a16="http://schemas.microsoft.com/office/drawing/2014/main" id="{ACE4C5C2-B806-4888-9E22-1F659435F09B}"/>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 name="Freeform 210">
              <a:extLst>
                <a:ext uri="{FF2B5EF4-FFF2-40B4-BE49-F238E27FC236}">
                  <a16:creationId xmlns:a16="http://schemas.microsoft.com/office/drawing/2014/main" id="{3E306135-5881-4B41-BF8F-3C1FEC55AB3C}"/>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84" name="TextBox 283">
            <a:extLst>
              <a:ext uri="{FF2B5EF4-FFF2-40B4-BE49-F238E27FC236}">
                <a16:creationId xmlns:a16="http://schemas.microsoft.com/office/drawing/2014/main" id="{AEA705CD-F8F6-4EE1-8E5B-FCB7D945FB5C}"/>
              </a:ext>
            </a:extLst>
          </p:cNvPr>
          <p:cNvSpPr txBox="1"/>
          <p:nvPr/>
        </p:nvSpPr>
        <p:spPr>
          <a:xfrm>
            <a:off x="14124809" y="4611548"/>
            <a:ext cx="7205176" cy="2277547"/>
          </a:xfrm>
          <a:prstGeom prst="rect">
            <a:avLst/>
          </a:prstGeom>
          <a:noFill/>
        </p:spPr>
        <p:txBody>
          <a:bodyPr wrap="square" rtlCol="0">
            <a:spAutoFit/>
          </a:bodyPr>
          <a:lstStyle/>
          <a:p>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 </a:t>
            </a:r>
            <a:r>
              <a:rPr lang="en-US" sz="5400">
                <a:solidFill>
                  <a:schemeClr val="accent1"/>
                </a:solidFill>
                <a:latin typeface="Open Sans" panose="020B0606030504020204" pitchFamily="34" charset="0"/>
                <a:ea typeface="Open Sans" panose="020B0606030504020204" pitchFamily="34" charset="0"/>
                <a:cs typeface="Open Sans" panose="020B0606030504020204" pitchFamily="34" charset="0"/>
              </a:rPr>
              <a:t>Symptoms</a:t>
            </a:r>
            <a:endParaRPr lang="en-US" sz="8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6" name="TextBox 285">
            <a:extLst>
              <a:ext uri="{FF2B5EF4-FFF2-40B4-BE49-F238E27FC236}">
                <a16:creationId xmlns:a16="http://schemas.microsoft.com/office/drawing/2014/main" id="{6BD42E69-CB0B-497B-9FBB-529A781C8861}"/>
              </a:ext>
            </a:extLst>
          </p:cNvPr>
          <p:cNvSpPr txBox="1"/>
          <p:nvPr/>
        </p:nvSpPr>
        <p:spPr>
          <a:xfrm>
            <a:off x="14124810" y="7840077"/>
            <a:ext cx="3241229" cy="1261884"/>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Pandemic?</a:t>
            </a:r>
          </a:p>
          <a:p>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287" name="TextBox 286">
            <a:extLst>
              <a:ext uri="{FF2B5EF4-FFF2-40B4-BE49-F238E27FC236}">
                <a16:creationId xmlns:a16="http://schemas.microsoft.com/office/drawing/2014/main" id="{96913583-079C-4F7F-B6FD-05F04AF40357}"/>
              </a:ext>
            </a:extLst>
          </p:cNvPr>
          <p:cNvSpPr txBox="1"/>
          <p:nvPr/>
        </p:nvSpPr>
        <p:spPr>
          <a:xfrm>
            <a:off x="14124810" y="11482453"/>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288" name="TextBox 287">
            <a:extLst>
              <a:ext uri="{FF2B5EF4-FFF2-40B4-BE49-F238E27FC236}">
                <a16:creationId xmlns:a16="http://schemas.microsoft.com/office/drawing/2014/main" id="{E00EAC4B-2DFE-4843-B3A6-803F94FF2E55}"/>
              </a:ext>
            </a:extLst>
          </p:cNvPr>
          <p:cNvSpPr txBox="1"/>
          <p:nvPr/>
        </p:nvSpPr>
        <p:spPr>
          <a:xfrm>
            <a:off x="14124810" y="9560608"/>
            <a:ext cx="5572891" cy="1477328"/>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Symptoms?</a:t>
            </a:r>
          </a:p>
          <a:p>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cxnSp>
        <p:nvCxnSpPr>
          <p:cNvPr id="289" name="Straight Connector 288">
            <a:extLst>
              <a:ext uri="{FF2B5EF4-FFF2-40B4-BE49-F238E27FC236}">
                <a16:creationId xmlns:a16="http://schemas.microsoft.com/office/drawing/2014/main" id="{09400B6A-89B1-40AD-B938-3E9A2951753E}"/>
              </a:ext>
            </a:extLst>
          </p:cNvPr>
          <p:cNvCxnSpPr>
            <a:cxnSpLocks/>
          </p:cNvCxnSpPr>
          <p:nvPr/>
        </p:nvCxnSpPr>
        <p:spPr>
          <a:xfrm>
            <a:off x="684926" y="8844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F450D33D-88CF-4BD4-8158-45A26FD9E644}"/>
              </a:ext>
            </a:extLst>
          </p:cNvPr>
          <p:cNvCxnSpPr>
            <a:cxnSpLocks/>
          </p:cNvCxnSpPr>
          <p:nvPr/>
        </p:nvCxnSpPr>
        <p:spPr>
          <a:xfrm flipV="1">
            <a:off x="684925" y="8246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057CDD78-0166-40F9-BC23-8CF060A2D7F9}"/>
              </a:ext>
            </a:extLst>
          </p:cNvPr>
          <p:cNvCxnSpPr>
            <a:cxnSpLocks/>
          </p:cNvCxnSpPr>
          <p:nvPr/>
        </p:nvCxnSpPr>
        <p:spPr>
          <a:xfrm flipV="1">
            <a:off x="684925" y="8545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5B49DCB4-FB12-436F-8F8A-247408E1E581}"/>
              </a:ext>
            </a:extLst>
          </p:cNvPr>
          <p:cNvCxnSpPr>
            <a:cxnSpLocks/>
          </p:cNvCxnSpPr>
          <p:nvPr/>
        </p:nvCxnSpPr>
        <p:spPr>
          <a:xfrm flipV="1">
            <a:off x="684925" y="9143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3" name="Straight Connector 292">
            <a:extLst>
              <a:ext uri="{FF2B5EF4-FFF2-40B4-BE49-F238E27FC236}">
                <a16:creationId xmlns:a16="http://schemas.microsoft.com/office/drawing/2014/main" id="{345B423A-7BDD-4D78-9720-972049862972}"/>
              </a:ext>
            </a:extLst>
          </p:cNvPr>
          <p:cNvCxnSpPr>
            <a:cxnSpLocks/>
          </p:cNvCxnSpPr>
          <p:nvPr/>
        </p:nvCxnSpPr>
        <p:spPr>
          <a:xfrm flipV="1">
            <a:off x="684925" y="9443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28429435-1DBC-4AEF-B2AE-FFBEE4C73619}"/>
              </a:ext>
            </a:extLst>
          </p:cNvPr>
          <p:cNvCxnSpPr>
            <a:cxnSpLocks/>
          </p:cNvCxnSpPr>
          <p:nvPr/>
        </p:nvCxnSpPr>
        <p:spPr>
          <a:xfrm flipV="1">
            <a:off x="684925" y="9742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B3DCBB4D-310B-4806-BA4A-97804A949EFA}"/>
              </a:ext>
            </a:extLst>
          </p:cNvPr>
          <p:cNvCxnSpPr>
            <a:cxnSpLocks/>
          </p:cNvCxnSpPr>
          <p:nvPr/>
        </p:nvCxnSpPr>
        <p:spPr>
          <a:xfrm flipV="1">
            <a:off x="684925" y="10041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96" name="TextBox 295">
            <a:extLst>
              <a:ext uri="{FF2B5EF4-FFF2-40B4-BE49-F238E27FC236}">
                <a16:creationId xmlns:a16="http://schemas.microsoft.com/office/drawing/2014/main" id="{68538196-CDB6-40AD-886B-B07CBD197593}"/>
              </a:ext>
            </a:extLst>
          </p:cNvPr>
          <p:cNvSpPr txBox="1"/>
          <p:nvPr/>
        </p:nvSpPr>
        <p:spPr>
          <a:xfrm rot="16200000">
            <a:off x="-649021" y="1300696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303605876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85"/>
                                            </p:tgtEl>
                                            <p:attrNameLst>
                                              <p:attrName>style.visibility</p:attrName>
                                            </p:attrNameLst>
                                          </p:cBhvr>
                                          <p:to>
                                            <p:strVal val="visible"/>
                                          </p:to>
                                        </p:set>
                                        <p:anim calcmode="lin" valueType="num">
                                          <p:cBhvr>
                                            <p:cTn id="7" dur="500" fill="hold"/>
                                            <p:tgtEl>
                                              <p:spTgt spid="285"/>
                                            </p:tgtEl>
                                            <p:attrNameLst>
                                              <p:attrName>ppt_w</p:attrName>
                                            </p:attrNameLst>
                                          </p:cBhvr>
                                          <p:tavLst>
                                            <p:tav tm="0">
                                              <p:val>
                                                <p:fltVal val="0"/>
                                              </p:val>
                                            </p:tav>
                                            <p:tav tm="100000">
                                              <p:val>
                                                <p:strVal val="#ppt_w"/>
                                              </p:val>
                                            </p:tav>
                                          </p:tavLst>
                                        </p:anim>
                                        <p:anim calcmode="lin" valueType="num">
                                          <p:cBhvr>
                                            <p:cTn id="8" dur="500" fill="hold"/>
                                            <p:tgtEl>
                                              <p:spTgt spid="285"/>
                                            </p:tgtEl>
                                            <p:attrNameLst>
                                              <p:attrName>ppt_h</p:attrName>
                                            </p:attrNameLst>
                                          </p:cBhvr>
                                          <p:tavLst>
                                            <p:tav tm="0">
                                              <p:val>
                                                <p:fltVal val="0"/>
                                              </p:val>
                                            </p:tav>
                                            <p:tav tm="100000">
                                              <p:val>
                                                <p:strVal val="#ppt_h"/>
                                              </p:val>
                                            </p:tav>
                                          </p:tavLst>
                                        </p:anim>
                                        <p:anim calcmode="lin" valueType="num">
                                          <p:cBhvr>
                                            <p:cTn id="9" dur="500" fill="hold"/>
                                            <p:tgtEl>
                                              <p:spTgt spid="285"/>
                                            </p:tgtEl>
                                            <p:attrNameLst>
                                              <p:attrName>style.rotation</p:attrName>
                                            </p:attrNameLst>
                                          </p:cBhvr>
                                          <p:tavLst>
                                            <p:tav tm="0">
                                              <p:val>
                                                <p:fltVal val="360"/>
                                              </p:val>
                                            </p:tav>
                                            <p:tav tm="100000">
                                              <p:val>
                                                <p:fltVal val="0"/>
                                              </p:val>
                                            </p:tav>
                                          </p:tavLst>
                                        </p:anim>
                                        <p:animEffect transition="in" filter="fade">
                                          <p:cBhvr>
                                            <p:cTn id="10" dur="500"/>
                                            <p:tgtEl>
                                              <p:spTgt spid="285"/>
                                            </p:tgtEl>
                                          </p:cBhvr>
                                        </p:animEffect>
                                      </p:childTnLst>
                                    </p:cTn>
                                  </p:par>
                                  <p:par>
                                    <p:cTn id="11" presetID="2" presetClass="entr" presetSubtype="4" fill="hold" nodeType="withEffect" p14:presetBounceEnd="80000">
                                      <p:stCondLst>
                                        <p:cond delay="200"/>
                                      </p:stCondLst>
                                      <p:childTnLst>
                                        <p:set>
                                          <p:cBhvr>
                                            <p:cTn id="12" dur="1" fill="hold">
                                              <p:stCondLst>
                                                <p:cond delay="0"/>
                                              </p:stCondLst>
                                            </p:cTn>
                                            <p:tgtEl>
                                              <p:spTgt spid="196"/>
                                            </p:tgtEl>
                                            <p:attrNameLst>
                                              <p:attrName>style.visibility</p:attrName>
                                            </p:attrNameLst>
                                          </p:cBhvr>
                                          <p:to>
                                            <p:strVal val="visible"/>
                                          </p:to>
                                        </p:set>
                                        <p:anim calcmode="lin" valueType="num" p14:bounceEnd="80000">
                                          <p:cBhvr additive="base">
                                            <p:cTn id="13" dur="2500" fill="hold"/>
                                            <p:tgtEl>
                                              <p:spTgt spid="196"/>
                                            </p:tgtEl>
                                            <p:attrNameLst>
                                              <p:attrName>ppt_x</p:attrName>
                                            </p:attrNameLst>
                                          </p:cBhvr>
                                          <p:tavLst>
                                            <p:tav tm="0">
                                              <p:val>
                                                <p:strVal val="#ppt_x"/>
                                              </p:val>
                                            </p:tav>
                                            <p:tav tm="100000">
                                              <p:val>
                                                <p:strVal val="#ppt_x"/>
                                              </p:val>
                                            </p:tav>
                                          </p:tavLst>
                                        </p:anim>
                                        <p:anim calcmode="lin" valueType="num" p14:bounceEnd="80000">
                                          <p:cBhvr additive="base">
                                            <p:cTn id="14" dur="2500" fill="hold"/>
                                            <p:tgtEl>
                                              <p:spTgt spid="196"/>
                                            </p:tgtEl>
                                            <p:attrNameLst>
                                              <p:attrName>ppt_y</p:attrName>
                                            </p:attrNameLst>
                                          </p:cBhvr>
                                          <p:tavLst>
                                            <p:tav tm="0">
                                              <p:val>
                                                <p:strVal val="1+#ppt_h/2"/>
                                              </p:val>
                                            </p:tav>
                                            <p:tav tm="100000">
                                              <p:val>
                                                <p:strVal val="#ppt_y"/>
                                              </p:val>
                                            </p:tav>
                                          </p:tavLst>
                                        </p:anim>
                                      </p:childTnLst>
                                    </p:cTn>
                                  </p:par>
                                  <p:par>
                                    <p:cTn id="15" presetID="2" presetClass="entr" presetSubtype="3" fill="hold" nodeType="withEffect" p14:presetBounceEnd="80000">
                                      <p:stCondLst>
                                        <p:cond delay="500"/>
                                      </p:stCondLst>
                                      <p:childTnLst>
                                        <p:set>
                                          <p:cBhvr>
                                            <p:cTn id="16" dur="1" fill="hold">
                                              <p:stCondLst>
                                                <p:cond delay="0"/>
                                              </p:stCondLst>
                                            </p:cTn>
                                            <p:tgtEl>
                                              <p:spTgt spid="223"/>
                                            </p:tgtEl>
                                            <p:attrNameLst>
                                              <p:attrName>style.visibility</p:attrName>
                                            </p:attrNameLst>
                                          </p:cBhvr>
                                          <p:to>
                                            <p:strVal val="visible"/>
                                          </p:to>
                                        </p:set>
                                        <p:anim calcmode="lin" valueType="num" p14:bounceEnd="80000">
                                          <p:cBhvr additive="base">
                                            <p:cTn id="17" dur="2500" fill="hold"/>
                                            <p:tgtEl>
                                              <p:spTgt spid="223"/>
                                            </p:tgtEl>
                                            <p:attrNameLst>
                                              <p:attrName>ppt_x</p:attrName>
                                            </p:attrNameLst>
                                          </p:cBhvr>
                                          <p:tavLst>
                                            <p:tav tm="0">
                                              <p:val>
                                                <p:strVal val="1+#ppt_w/2"/>
                                              </p:val>
                                            </p:tav>
                                            <p:tav tm="100000">
                                              <p:val>
                                                <p:strVal val="#ppt_x"/>
                                              </p:val>
                                            </p:tav>
                                          </p:tavLst>
                                        </p:anim>
                                        <p:anim calcmode="lin" valueType="num" p14:bounceEnd="80000">
                                          <p:cBhvr additive="base">
                                            <p:cTn id="18" dur="2500" fill="hold"/>
                                            <p:tgtEl>
                                              <p:spTgt spid="223"/>
                                            </p:tgtEl>
                                            <p:attrNameLst>
                                              <p:attrName>ppt_y</p:attrName>
                                            </p:attrNameLst>
                                          </p:cBhvr>
                                          <p:tavLst>
                                            <p:tav tm="0">
                                              <p:val>
                                                <p:strVal val="0-#ppt_h/2"/>
                                              </p:val>
                                            </p:tav>
                                            <p:tav tm="100000">
                                              <p:val>
                                                <p:strVal val="#ppt_y"/>
                                              </p:val>
                                            </p:tav>
                                          </p:tavLst>
                                        </p:anim>
                                      </p:childTnLst>
                                    </p:cTn>
                                  </p:par>
                                  <p:par>
                                    <p:cTn id="19" presetID="2" presetClass="entr" presetSubtype="4" fill="hold" nodeType="withEffect" p14:presetBounceEnd="80000">
                                      <p:stCondLst>
                                        <p:cond delay="600"/>
                                      </p:stCondLst>
                                      <p:childTnLst>
                                        <p:set>
                                          <p:cBhvr>
                                            <p:cTn id="20" dur="1" fill="hold">
                                              <p:stCondLst>
                                                <p:cond delay="0"/>
                                              </p:stCondLst>
                                            </p:cTn>
                                            <p:tgtEl>
                                              <p:spTgt spid="253"/>
                                            </p:tgtEl>
                                            <p:attrNameLst>
                                              <p:attrName>style.visibility</p:attrName>
                                            </p:attrNameLst>
                                          </p:cBhvr>
                                          <p:to>
                                            <p:strVal val="visible"/>
                                          </p:to>
                                        </p:set>
                                        <p:anim calcmode="lin" valueType="num" p14:bounceEnd="80000">
                                          <p:cBhvr additive="base">
                                            <p:cTn id="21" dur="2500" fill="hold"/>
                                            <p:tgtEl>
                                              <p:spTgt spid="253"/>
                                            </p:tgtEl>
                                            <p:attrNameLst>
                                              <p:attrName>ppt_x</p:attrName>
                                            </p:attrNameLst>
                                          </p:cBhvr>
                                          <p:tavLst>
                                            <p:tav tm="0">
                                              <p:val>
                                                <p:strVal val="#ppt_x"/>
                                              </p:val>
                                            </p:tav>
                                            <p:tav tm="100000">
                                              <p:val>
                                                <p:strVal val="#ppt_x"/>
                                              </p:val>
                                            </p:tav>
                                          </p:tavLst>
                                        </p:anim>
                                        <p:anim calcmode="lin" valueType="num" p14:bounceEnd="80000">
                                          <p:cBhvr additive="base">
                                            <p:cTn id="22" dur="2500" fill="hold"/>
                                            <p:tgtEl>
                                              <p:spTgt spid="253"/>
                                            </p:tgtEl>
                                            <p:attrNameLst>
                                              <p:attrName>ppt_y</p:attrName>
                                            </p:attrNameLst>
                                          </p:cBhvr>
                                          <p:tavLst>
                                            <p:tav tm="0">
                                              <p:val>
                                                <p:strVal val="1+#ppt_h/2"/>
                                              </p:val>
                                            </p:tav>
                                            <p:tav tm="100000">
                                              <p:val>
                                                <p:strVal val="#ppt_y"/>
                                              </p:val>
                                            </p:tav>
                                          </p:tavLst>
                                        </p:anim>
                                      </p:childTnLst>
                                    </p:cTn>
                                  </p:par>
                                  <p:par>
                                    <p:cTn id="23" presetID="2" presetClass="entr" presetSubtype="2" fill="hold" nodeType="withEffect" p14:presetBounceEnd="80000">
                                      <p:stCondLst>
                                        <p:cond delay="700"/>
                                      </p:stCondLst>
                                      <p:childTnLst>
                                        <p:set>
                                          <p:cBhvr>
                                            <p:cTn id="24" dur="1" fill="hold">
                                              <p:stCondLst>
                                                <p:cond delay="0"/>
                                              </p:stCondLst>
                                            </p:cTn>
                                            <p:tgtEl>
                                              <p:spTgt spid="238"/>
                                            </p:tgtEl>
                                            <p:attrNameLst>
                                              <p:attrName>style.visibility</p:attrName>
                                            </p:attrNameLst>
                                          </p:cBhvr>
                                          <p:to>
                                            <p:strVal val="visible"/>
                                          </p:to>
                                        </p:set>
                                        <p:anim calcmode="lin" valueType="num" p14:bounceEnd="80000">
                                          <p:cBhvr additive="base">
                                            <p:cTn id="25" dur="2500" fill="hold"/>
                                            <p:tgtEl>
                                              <p:spTgt spid="238"/>
                                            </p:tgtEl>
                                            <p:attrNameLst>
                                              <p:attrName>ppt_x</p:attrName>
                                            </p:attrNameLst>
                                          </p:cBhvr>
                                          <p:tavLst>
                                            <p:tav tm="0">
                                              <p:val>
                                                <p:strVal val="1+#ppt_w/2"/>
                                              </p:val>
                                            </p:tav>
                                            <p:tav tm="100000">
                                              <p:val>
                                                <p:strVal val="#ppt_x"/>
                                              </p:val>
                                            </p:tav>
                                          </p:tavLst>
                                        </p:anim>
                                        <p:anim calcmode="lin" valueType="num" p14:bounceEnd="80000">
                                          <p:cBhvr additive="base">
                                            <p:cTn id="26" dur="2500" fill="hold"/>
                                            <p:tgtEl>
                                              <p:spTgt spid="238"/>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14:presetBounceEnd="80000">
                                      <p:stCondLst>
                                        <p:cond delay="800"/>
                                      </p:stCondLst>
                                      <p:childTnLst>
                                        <p:set>
                                          <p:cBhvr>
                                            <p:cTn id="28" dur="1" fill="hold">
                                              <p:stCondLst>
                                                <p:cond delay="0"/>
                                              </p:stCondLst>
                                            </p:cTn>
                                            <p:tgtEl>
                                              <p:spTgt spid="222"/>
                                            </p:tgtEl>
                                            <p:attrNameLst>
                                              <p:attrName>style.visibility</p:attrName>
                                            </p:attrNameLst>
                                          </p:cBhvr>
                                          <p:to>
                                            <p:strVal val="visible"/>
                                          </p:to>
                                        </p:set>
                                        <p:anim calcmode="lin" valueType="num" p14:bounceEnd="80000">
                                          <p:cBhvr additive="base">
                                            <p:cTn id="29" dur="2500" fill="hold"/>
                                            <p:tgtEl>
                                              <p:spTgt spid="222"/>
                                            </p:tgtEl>
                                            <p:attrNameLst>
                                              <p:attrName>ppt_x</p:attrName>
                                            </p:attrNameLst>
                                          </p:cBhvr>
                                          <p:tavLst>
                                            <p:tav tm="0">
                                              <p:val>
                                                <p:strVal val="0-#ppt_w/2"/>
                                              </p:val>
                                            </p:tav>
                                            <p:tav tm="100000">
                                              <p:val>
                                                <p:strVal val="#ppt_x"/>
                                              </p:val>
                                            </p:tav>
                                          </p:tavLst>
                                        </p:anim>
                                        <p:anim calcmode="lin" valueType="num" p14:bounceEnd="80000">
                                          <p:cBhvr additive="base">
                                            <p:cTn id="30" dur="2500" fill="hold"/>
                                            <p:tgtEl>
                                              <p:spTgt spid="222"/>
                                            </p:tgtEl>
                                            <p:attrNameLst>
                                              <p:attrName>ppt_y</p:attrName>
                                            </p:attrNameLst>
                                          </p:cBhvr>
                                          <p:tavLst>
                                            <p:tav tm="0">
                                              <p:val>
                                                <p:strVal val="#ppt_y"/>
                                              </p:val>
                                            </p:tav>
                                            <p:tav tm="100000">
                                              <p:val>
                                                <p:strVal val="#ppt_y"/>
                                              </p:val>
                                            </p:tav>
                                          </p:tavLst>
                                        </p:anim>
                                      </p:childTnLst>
                                    </p:cTn>
                                  </p:par>
                                  <p:par>
                                    <p:cTn id="31" presetID="2" presetClass="entr" presetSubtype="9" fill="hold" nodeType="withEffect" p14:presetBounceEnd="80000">
                                      <p:stCondLst>
                                        <p:cond delay="900"/>
                                      </p:stCondLst>
                                      <p:childTnLst>
                                        <p:set>
                                          <p:cBhvr>
                                            <p:cTn id="32" dur="1" fill="hold">
                                              <p:stCondLst>
                                                <p:cond delay="0"/>
                                              </p:stCondLst>
                                            </p:cTn>
                                            <p:tgtEl>
                                              <p:spTgt spid="268"/>
                                            </p:tgtEl>
                                            <p:attrNameLst>
                                              <p:attrName>style.visibility</p:attrName>
                                            </p:attrNameLst>
                                          </p:cBhvr>
                                          <p:to>
                                            <p:strVal val="visible"/>
                                          </p:to>
                                        </p:set>
                                        <p:anim calcmode="lin" valueType="num" p14:bounceEnd="80000">
                                          <p:cBhvr additive="base">
                                            <p:cTn id="33" dur="2500" fill="hold"/>
                                            <p:tgtEl>
                                              <p:spTgt spid="268"/>
                                            </p:tgtEl>
                                            <p:attrNameLst>
                                              <p:attrName>ppt_x</p:attrName>
                                            </p:attrNameLst>
                                          </p:cBhvr>
                                          <p:tavLst>
                                            <p:tav tm="0">
                                              <p:val>
                                                <p:strVal val="0-#ppt_w/2"/>
                                              </p:val>
                                            </p:tav>
                                            <p:tav tm="100000">
                                              <p:val>
                                                <p:strVal val="#ppt_x"/>
                                              </p:val>
                                            </p:tav>
                                          </p:tavLst>
                                        </p:anim>
                                        <p:anim calcmode="lin" valueType="num" p14:bounceEnd="80000">
                                          <p:cBhvr additive="base">
                                            <p:cTn id="34" dur="2500" fill="hold"/>
                                            <p:tgtEl>
                                              <p:spTgt spid="268"/>
                                            </p:tgtEl>
                                            <p:attrNameLst>
                                              <p:attrName>ppt_y</p:attrName>
                                            </p:attrNameLst>
                                          </p:cBhvr>
                                          <p:tavLst>
                                            <p:tav tm="0">
                                              <p:val>
                                                <p:strVal val="0-#ppt_h/2"/>
                                              </p:val>
                                            </p:tav>
                                            <p:tav tm="100000">
                                              <p:val>
                                                <p:strVal val="#ppt_y"/>
                                              </p:val>
                                            </p:tav>
                                          </p:tavLst>
                                        </p:anim>
                                      </p:childTnLst>
                                    </p:cTn>
                                  </p:par>
                                  <p:par>
                                    <p:cTn id="35" presetID="2" presetClass="entr" presetSubtype="3" fill="hold" grpId="0" nodeType="withEffect" p14:presetBounceEnd="80000">
                                      <p:stCondLst>
                                        <p:cond delay="1000"/>
                                      </p:stCondLst>
                                      <p:childTnLst>
                                        <p:set>
                                          <p:cBhvr>
                                            <p:cTn id="36" dur="1" fill="hold">
                                              <p:stCondLst>
                                                <p:cond delay="0"/>
                                              </p:stCondLst>
                                            </p:cTn>
                                            <p:tgtEl>
                                              <p:spTgt spid="198"/>
                                            </p:tgtEl>
                                            <p:attrNameLst>
                                              <p:attrName>style.visibility</p:attrName>
                                            </p:attrNameLst>
                                          </p:cBhvr>
                                          <p:to>
                                            <p:strVal val="visible"/>
                                          </p:to>
                                        </p:set>
                                        <p:anim calcmode="lin" valueType="num" p14:bounceEnd="80000">
                                          <p:cBhvr additive="base">
                                            <p:cTn id="37" dur="2500" fill="hold"/>
                                            <p:tgtEl>
                                              <p:spTgt spid="198"/>
                                            </p:tgtEl>
                                            <p:attrNameLst>
                                              <p:attrName>ppt_x</p:attrName>
                                            </p:attrNameLst>
                                          </p:cBhvr>
                                          <p:tavLst>
                                            <p:tav tm="0">
                                              <p:val>
                                                <p:strVal val="1+#ppt_w/2"/>
                                              </p:val>
                                            </p:tav>
                                            <p:tav tm="100000">
                                              <p:val>
                                                <p:strVal val="#ppt_x"/>
                                              </p:val>
                                            </p:tav>
                                          </p:tavLst>
                                        </p:anim>
                                        <p:anim calcmode="lin" valueType="num" p14:bounceEnd="80000">
                                          <p:cBhvr additive="base">
                                            <p:cTn id="38" dur="2500" fill="hold"/>
                                            <p:tgtEl>
                                              <p:spTgt spid="198"/>
                                            </p:tgtEl>
                                            <p:attrNameLst>
                                              <p:attrName>ppt_y</p:attrName>
                                            </p:attrNameLst>
                                          </p:cBhvr>
                                          <p:tavLst>
                                            <p:tav tm="0">
                                              <p:val>
                                                <p:strVal val="0-#ppt_h/2"/>
                                              </p:val>
                                            </p:tav>
                                            <p:tav tm="100000">
                                              <p:val>
                                                <p:strVal val="#ppt_y"/>
                                              </p:val>
                                            </p:tav>
                                          </p:tavLst>
                                        </p:anim>
                                      </p:childTnLst>
                                    </p:cTn>
                                  </p:par>
                                  <p:par>
                                    <p:cTn id="39" presetID="2" presetClass="entr" presetSubtype="8" fill="hold" grpId="0" nodeType="withEffect" p14:presetBounceEnd="80000">
                                      <p:stCondLst>
                                        <p:cond delay="1200"/>
                                      </p:stCondLst>
                                      <p:childTnLst>
                                        <p:set>
                                          <p:cBhvr>
                                            <p:cTn id="40" dur="1" fill="hold">
                                              <p:stCondLst>
                                                <p:cond delay="0"/>
                                              </p:stCondLst>
                                            </p:cTn>
                                            <p:tgtEl>
                                              <p:spTgt spid="199"/>
                                            </p:tgtEl>
                                            <p:attrNameLst>
                                              <p:attrName>style.visibility</p:attrName>
                                            </p:attrNameLst>
                                          </p:cBhvr>
                                          <p:to>
                                            <p:strVal val="visible"/>
                                          </p:to>
                                        </p:set>
                                        <p:anim calcmode="lin" valueType="num" p14:bounceEnd="80000">
                                          <p:cBhvr additive="base">
                                            <p:cTn id="41" dur="2500" fill="hold"/>
                                            <p:tgtEl>
                                              <p:spTgt spid="199"/>
                                            </p:tgtEl>
                                            <p:attrNameLst>
                                              <p:attrName>ppt_x</p:attrName>
                                            </p:attrNameLst>
                                          </p:cBhvr>
                                          <p:tavLst>
                                            <p:tav tm="0">
                                              <p:val>
                                                <p:strVal val="0-#ppt_w/2"/>
                                              </p:val>
                                            </p:tav>
                                            <p:tav tm="100000">
                                              <p:val>
                                                <p:strVal val="#ppt_x"/>
                                              </p:val>
                                            </p:tav>
                                          </p:tavLst>
                                        </p:anim>
                                        <p:anim calcmode="lin" valueType="num" p14:bounceEnd="80000">
                                          <p:cBhvr additive="base">
                                            <p:cTn id="42" dur="2500" fill="hold"/>
                                            <p:tgtEl>
                                              <p:spTgt spid="199"/>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14:presetBounceEnd="80000">
                                      <p:stCondLst>
                                        <p:cond delay="1300"/>
                                      </p:stCondLst>
                                      <p:childTnLst>
                                        <p:set>
                                          <p:cBhvr>
                                            <p:cTn id="44" dur="1" fill="hold">
                                              <p:stCondLst>
                                                <p:cond delay="0"/>
                                              </p:stCondLst>
                                            </p:cTn>
                                            <p:tgtEl>
                                              <p:spTgt spid="202"/>
                                            </p:tgtEl>
                                            <p:attrNameLst>
                                              <p:attrName>style.visibility</p:attrName>
                                            </p:attrNameLst>
                                          </p:cBhvr>
                                          <p:to>
                                            <p:strVal val="visible"/>
                                          </p:to>
                                        </p:set>
                                        <p:anim calcmode="lin" valueType="num" p14:bounceEnd="80000">
                                          <p:cBhvr additive="base">
                                            <p:cTn id="45" dur="2500" fill="hold"/>
                                            <p:tgtEl>
                                              <p:spTgt spid="202"/>
                                            </p:tgtEl>
                                            <p:attrNameLst>
                                              <p:attrName>ppt_x</p:attrName>
                                            </p:attrNameLst>
                                          </p:cBhvr>
                                          <p:tavLst>
                                            <p:tav tm="0">
                                              <p:val>
                                                <p:strVal val="1+#ppt_w/2"/>
                                              </p:val>
                                            </p:tav>
                                            <p:tav tm="100000">
                                              <p:val>
                                                <p:strVal val="#ppt_x"/>
                                              </p:val>
                                            </p:tav>
                                          </p:tavLst>
                                        </p:anim>
                                        <p:anim calcmode="lin" valueType="num" p14:bounceEnd="80000">
                                          <p:cBhvr additive="base">
                                            <p:cTn id="46" dur="2500" fill="hold"/>
                                            <p:tgtEl>
                                              <p:spTgt spid="202"/>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14:presetBounceEnd="80000">
                                      <p:stCondLst>
                                        <p:cond delay="1400"/>
                                      </p:stCondLst>
                                      <p:childTnLst>
                                        <p:set>
                                          <p:cBhvr>
                                            <p:cTn id="48" dur="1" fill="hold">
                                              <p:stCondLst>
                                                <p:cond delay="0"/>
                                              </p:stCondLst>
                                            </p:cTn>
                                            <p:tgtEl>
                                              <p:spTgt spid="200"/>
                                            </p:tgtEl>
                                            <p:attrNameLst>
                                              <p:attrName>style.visibility</p:attrName>
                                            </p:attrNameLst>
                                          </p:cBhvr>
                                          <p:to>
                                            <p:strVal val="visible"/>
                                          </p:to>
                                        </p:set>
                                        <p:anim calcmode="lin" valueType="num" p14:bounceEnd="80000">
                                          <p:cBhvr additive="base">
                                            <p:cTn id="49" dur="2500" fill="hold"/>
                                            <p:tgtEl>
                                              <p:spTgt spid="200"/>
                                            </p:tgtEl>
                                            <p:attrNameLst>
                                              <p:attrName>ppt_x</p:attrName>
                                            </p:attrNameLst>
                                          </p:cBhvr>
                                          <p:tavLst>
                                            <p:tav tm="0">
                                              <p:val>
                                                <p:strVal val="1+#ppt_w/2"/>
                                              </p:val>
                                            </p:tav>
                                            <p:tav tm="100000">
                                              <p:val>
                                                <p:strVal val="#ppt_x"/>
                                              </p:val>
                                            </p:tav>
                                          </p:tavLst>
                                        </p:anim>
                                        <p:anim calcmode="lin" valueType="num" p14:bounceEnd="80000">
                                          <p:cBhvr additive="base">
                                            <p:cTn id="50" dur="2500" fill="hold"/>
                                            <p:tgtEl>
                                              <p:spTgt spid="200"/>
                                            </p:tgtEl>
                                            <p:attrNameLst>
                                              <p:attrName>ppt_y</p:attrName>
                                            </p:attrNameLst>
                                          </p:cBhvr>
                                          <p:tavLst>
                                            <p:tav tm="0">
                                              <p:val>
                                                <p:strVal val="#ppt_y"/>
                                              </p:val>
                                            </p:tav>
                                            <p:tav tm="100000">
                                              <p:val>
                                                <p:strVal val="#ppt_y"/>
                                              </p:val>
                                            </p:tav>
                                          </p:tavLst>
                                        </p:anim>
                                      </p:childTnLst>
                                    </p:cTn>
                                  </p:par>
                                  <p:par>
                                    <p:cTn id="51" presetID="2" presetClass="entr" presetSubtype="4" fill="hold" grpId="0" nodeType="withEffect" p14:presetBounceEnd="80000">
                                      <p:stCondLst>
                                        <p:cond delay="1500"/>
                                      </p:stCondLst>
                                      <p:childTnLst>
                                        <p:set>
                                          <p:cBhvr>
                                            <p:cTn id="52" dur="1" fill="hold">
                                              <p:stCondLst>
                                                <p:cond delay="0"/>
                                              </p:stCondLst>
                                            </p:cTn>
                                            <p:tgtEl>
                                              <p:spTgt spid="203"/>
                                            </p:tgtEl>
                                            <p:attrNameLst>
                                              <p:attrName>style.visibility</p:attrName>
                                            </p:attrNameLst>
                                          </p:cBhvr>
                                          <p:to>
                                            <p:strVal val="visible"/>
                                          </p:to>
                                        </p:set>
                                        <p:anim calcmode="lin" valueType="num" p14:bounceEnd="80000">
                                          <p:cBhvr additive="base">
                                            <p:cTn id="53" dur="2500" fill="hold"/>
                                            <p:tgtEl>
                                              <p:spTgt spid="203"/>
                                            </p:tgtEl>
                                            <p:attrNameLst>
                                              <p:attrName>ppt_x</p:attrName>
                                            </p:attrNameLst>
                                          </p:cBhvr>
                                          <p:tavLst>
                                            <p:tav tm="0">
                                              <p:val>
                                                <p:strVal val="#ppt_x"/>
                                              </p:val>
                                            </p:tav>
                                            <p:tav tm="100000">
                                              <p:val>
                                                <p:strVal val="#ppt_x"/>
                                              </p:val>
                                            </p:tav>
                                          </p:tavLst>
                                        </p:anim>
                                        <p:anim calcmode="lin" valueType="num" p14:bounceEnd="80000">
                                          <p:cBhvr additive="base">
                                            <p:cTn id="54" dur="2500" fill="hold"/>
                                            <p:tgtEl>
                                              <p:spTgt spid="203"/>
                                            </p:tgtEl>
                                            <p:attrNameLst>
                                              <p:attrName>ppt_y</p:attrName>
                                            </p:attrNameLst>
                                          </p:cBhvr>
                                          <p:tavLst>
                                            <p:tav tm="0">
                                              <p:val>
                                                <p:strVal val="1+#ppt_h/2"/>
                                              </p:val>
                                            </p:tav>
                                            <p:tav tm="100000">
                                              <p:val>
                                                <p:strVal val="#ppt_y"/>
                                              </p:val>
                                            </p:tav>
                                          </p:tavLst>
                                        </p:anim>
                                      </p:childTnLst>
                                    </p:cTn>
                                  </p:par>
                                  <p:par>
                                    <p:cTn id="55" presetID="2" presetClass="entr" presetSubtype="8" fill="hold" grpId="0" nodeType="withEffect" p14:presetBounceEnd="80000">
                                      <p:stCondLst>
                                        <p:cond delay="1600"/>
                                      </p:stCondLst>
                                      <p:childTnLst>
                                        <p:set>
                                          <p:cBhvr>
                                            <p:cTn id="56" dur="1" fill="hold">
                                              <p:stCondLst>
                                                <p:cond delay="0"/>
                                              </p:stCondLst>
                                            </p:cTn>
                                            <p:tgtEl>
                                              <p:spTgt spid="201"/>
                                            </p:tgtEl>
                                            <p:attrNameLst>
                                              <p:attrName>style.visibility</p:attrName>
                                            </p:attrNameLst>
                                          </p:cBhvr>
                                          <p:to>
                                            <p:strVal val="visible"/>
                                          </p:to>
                                        </p:set>
                                        <p:anim calcmode="lin" valueType="num" p14:bounceEnd="80000">
                                          <p:cBhvr additive="base">
                                            <p:cTn id="57" dur="2500" fill="hold"/>
                                            <p:tgtEl>
                                              <p:spTgt spid="201"/>
                                            </p:tgtEl>
                                            <p:attrNameLst>
                                              <p:attrName>ppt_x</p:attrName>
                                            </p:attrNameLst>
                                          </p:cBhvr>
                                          <p:tavLst>
                                            <p:tav tm="0">
                                              <p:val>
                                                <p:strVal val="0-#ppt_w/2"/>
                                              </p:val>
                                            </p:tav>
                                            <p:tav tm="100000">
                                              <p:val>
                                                <p:strVal val="#ppt_x"/>
                                              </p:val>
                                            </p:tav>
                                          </p:tavLst>
                                        </p:anim>
                                        <p:anim calcmode="lin" valueType="num" p14:bounceEnd="80000">
                                          <p:cBhvr additive="base">
                                            <p:cTn id="58" dur="2500" fill="hold"/>
                                            <p:tgtEl>
                                              <p:spTgt spid="201"/>
                                            </p:tgtEl>
                                            <p:attrNameLst>
                                              <p:attrName>ppt_y</p:attrName>
                                            </p:attrNameLst>
                                          </p:cBhvr>
                                          <p:tavLst>
                                            <p:tav tm="0">
                                              <p:val>
                                                <p:strVal val="#ppt_y"/>
                                              </p:val>
                                            </p:tav>
                                            <p:tav tm="100000">
                                              <p:val>
                                                <p:strVal val="#ppt_y"/>
                                              </p:val>
                                            </p:tav>
                                          </p:tavLst>
                                        </p:anim>
                                      </p:childTnLst>
                                    </p:cTn>
                                  </p:par>
                                  <p:par>
                                    <p:cTn id="59" presetID="2" presetClass="entr" presetSubtype="4" decel="100000" fill="hold" grpId="0" nodeType="withEffect">
                                      <p:stCondLst>
                                        <p:cond delay="1600"/>
                                      </p:stCondLst>
                                      <p:childTnLst>
                                        <p:set>
                                          <p:cBhvr>
                                            <p:cTn id="60" dur="1" fill="hold">
                                              <p:stCondLst>
                                                <p:cond delay="0"/>
                                              </p:stCondLst>
                                            </p:cTn>
                                            <p:tgtEl>
                                              <p:spTgt spid="284"/>
                                            </p:tgtEl>
                                            <p:attrNameLst>
                                              <p:attrName>style.visibility</p:attrName>
                                            </p:attrNameLst>
                                          </p:cBhvr>
                                          <p:to>
                                            <p:strVal val="visible"/>
                                          </p:to>
                                        </p:set>
                                        <p:anim calcmode="lin" valueType="num">
                                          <p:cBhvr additive="base">
                                            <p:cTn id="61" dur="1000" fill="hold"/>
                                            <p:tgtEl>
                                              <p:spTgt spid="284"/>
                                            </p:tgtEl>
                                            <p:attrNameLst>
                                              <p:attrName>ppt_x</p:attrName>
                                            </p:attrNameLst>
                                          </p:cBhvr>
                                          <p:tavLst>
                                            <p:tav tm="0">
                                              <p:val>
                                                <p:strVal val="#ppt_x"/>
                                              </p:val>
                                            </p:tav>
                                            <p:tav tm="100000">
                                              <p:val>
                                                <p:strVal val="#ppt_x"/>
                                              </p:val>
                                            </p:tav>
                                          </p:tavLst>
                                        </p:anim>
                                        <p:anim calcmode="lin" valueType="num">
                                          <p:cBhvr additive="base">
                                            <p:cTn id="62" dur="1000" fill="hold"/>
                                            <p:tgtEl>
                                              <p:spTgt spid="284"/>
                                            </p:tgtEl>
                                            <p:attrNameLst>
                                              <p:attrName>ppt_y</p:attrName>
                                            </p:attrNameLst>
                                          </p:cBhvr>
                                          <p:tavLst>
                                            <p:tav tm="0">
                                              <p:val>
                                                <p:strVal val="1+#ppt_h/2"/>
                                              </p:val>
                                            </p:tav>
                                            <p:tav tm="100000">
                                              <p:val>
                                                <p:strVal val="#ppt_y"/>
                                              </p:val>
                                            </p:tav>
                                          </p:tavLst>
                                        </p:anim>
                                      </p:childTnLst>
                                    </p:cTn>
                                  </p:par>
                                  <p:par>
                                    <p:cTn id="63" presetID="2" presetClass="entr" presetSubtype="4" decel="100000" fill="hold" grpId="0" nodeType="withEffect">
                                      <p:stCondLst>
                                        <p:cond delay="1700"/>
                                      </p:stCondLst>
                                      <p:childTnLst>
                                        <p:set>
                                          <p:cBhvr>
                                            <p:cTn id="64" dur="1" fill="hold">
                                              <p:stCondLst>
                                                <p:cond delay="0"/>
                                              </p:stCondLst>
                                            </p:cTn>
                                            <p:tgtEl>
                                              <p:spTgt spid="286"/>
                                            </p:tgtEl>
                                            <p:attrNameLst>
                                              <p:attrName>style.visibility</p:attrName>
                                            </p:attrNameLst>
                                          </p:cBhvr>
                                          <p:to>
                                            <p:strVal val="visible"/>
                                          </p:to>
                                        </p:set>
                                        <p:anim calcmode="lin" valueType="num">
                                          <p:cBhvr additive="base">
                                            <p:cTn id="65" dur="1000" fill="hold"/>
                                            <p:tgtEl>
                                              <p:spTgt spid="286"/>
                                            </p:tgtEl>
                                            <p:attrNameLst>
                                              <p:attrName>ppt_x</p:attrName>
                                            </p:attrNameLst>
                                          </p:cBhvr>
                                          <p:tavLst>
                                            <p:tav tm="0">
                                              <p:val>
                                                <p:strVal val="#ppt_x"/>
                                              </p:val>
                                            </p:tav>
                                            <p:tav tm="100000">
                                              <p:val>
                                                <p:strVal val="#ppt_x"/>
                                              </p:val>
                                            </p:tav>
                                          </p:tavLst>
                                        </p:anim>
                                        <p:anim calcmode="lin" valueType="num">
                                          <p:cBhvr additive="base">
                                            <p:cTn id="66" dur="1000" fill="hold"/>
                                            <p:tgtEl>
                                              <p:spTgt spid="286"/>
                                            </p:tgtEl>
                                            <p:attrNameLst>
                                              <p:attrName>ppt_y</p:attrName>
                                            </p:attrNameLst>
                                          </p:cBhvr>
                                          <p:tavLst>
                                            <p:tav tm="0">
                                              <p:val>
                                                <p:strVal val="1+#ppt_h/2"/>
                                              </p:val>
                                            </p:tav>
                                            <p:tav tm="100000">
                                              <p:val>
                                                <p:strVal val="#ppt_y"/>
                                              </p:val>
                                            </p:tav>
                                          </p:tavLst>
                                        </p:anim>
                                      </p:childTnLst>
                                    </p:cTn>
                                  </p:par>
                                  <p:par>
                                    <p:cTn id="67" presetID="2" presetClass="entr" presetSubtype="4" decel="100000" fill="hold" grpId="0" nodeType="withEffect">
                                      <p:stCondLst>
                                        <p:cond delay="1800"/>
                                      </p:stCondLst>
                                      <p:childTnLst>
                                        <p:set>
                                          <p:cBhvr>
                                            <p:cTn id="68" dur="1" fill="hold">
                                              <p:stCondLst>
                                                <p:cond delay="0"/>
                                              </p:stCondLst>
                                            </p:cTn>
                                            <p:tgtEl>
                                              <p:spTgt spid="288"/>
                                            </p:tgtEl>
                                            <p:attrNameLst>
                                              <p:attrName>style.visibility</p:attrName>
                                            </p:attrNameLst>
                                          </p:cBhvr>
                                          <p:to>
                                            <p:strVal val="visible"/>
                                          </p:to>
                                        </p:set>
                                        <p:anim calcmode="lin" valueType="num">
                                          <p:cBhvr additive="base">
                                            <p:cTn id="69" dur="1000" fill="hold"/>
                                            <p:tgtEl>
                                              <p:spTgt spid="288"/>
                                            </p:tgtEl>
                                            <p:attrNameLst>
                                              <p:attrName>ppt_x</p:attrName>
                                            </p:attrNameLst>
                                          </p:cBhvr>
                                          <p:tavLst>
                                            <p:tav tm="0">
                                              <p:val>
                                                <p:strVal val="#ppt_x"/>
                                              </p:val>
                                            </p:tav>
                                            <p:tav tm="100000">
                                              <p:val>
                                                <p:strVal val="#ppt_x"/>
                                              </p:val>
                                            </p:tav>
                                          </p:tavLst>
                                        </p:anim>
                                        <p:anim calcmode="lin" valueType="num">
                                          <p:cBhvr additive="base">
                                            <p:cTn id="70" dur="1000" fill="hold"/>
                                            <p:tgtEl>
                                              <p:spTgt spid="288"/>
                                            </p:tgtEl>
                                            <p:attrNameLst>
                                              <p:attrName>ppt_y</p:attrName>
                                            </p:attrNameLst>
                                          </p:cBhvr>
                                          <p:tavLst>
                                            <p:tav tm="0">
                                              <p:val>
                                                <p:strVal val="1+#ppt_h/2"/>
                                              </p:val>
                                            </p:tav>
                                            <p:tav tm="100000">
                                              <p:val>
                                                <p:strVal val="#ppt_y"/>
                                              </p:val>
                                            </p:tav>
                                          </p:tavLst>
                                        </p:anim>
                                      </p:childTnLst>
                                    </p:cTn>
                                  </p:par>
                                  <p:par>
                                    <p:cTn id="71" presetID="2" presetClass="entr" presetSubtype="4" decel="100000" fill="hold" grpId="0" nodeType="withEffect">
                                      <p:stCondLst>
                                        <p:cond delay="1900"/>
                                      </p:stCondLst>
                                      <p:childTnLst>
                                        <p:set>
                                          <p:cBhvr>
                                            <p:cTn id="72" dur="1" fill="hold">
                                              <p:stCondLst>
                                                <p:cond delay="0"/>
                                              </p:stCondLst>
                                            </p:cTn>
                                            <p:tgtEl>
                                              <p:spTgt spid="287"/>
                                            </p:tgtEl>
                                            <p:attrNameLst>
                                              <p:attrName>style.visibility</p:attrName>
                                            </p:attrNameLst>
                                          </p:cBhvr>
                                          <p:to>
                                            <p:strVal val="visible"/>
                                          </p:to>
                                        </p:set>
                                        <p:anim calcmode="lin" valueType="num">
                                          <p:cBhvr additive="base">
                                            <p:cTn id="73" dur="1000" fill="hold"/>
                                            <p:tgtEl>
                                              <p:spTgt spid="287"/>
                                            </p:tgtEl>
                                            <p:attrNameLst>
                                              <p:attrName>ppt_x</p:attrName>
                                            </p:attrNameLst>
                                          </p:cBhvr>
                                          <p:tavLst>
                                            <p:tav tm="0">
                                              <p:val>
                                                <p:strVal val="#ppt_x"/>
                                              </p:val>
                                            </p:tav>
                                            <p:tav tm="100000">
                                              <p:val>
                                                <p:strVal val="#ppt_x"/>
                                              </p:val>
                                            </p:tav>
                                          </p:tavLst>
                                        </p:anim>
                                        <p:anim calcmode="lin" valueType="num">
                                          <p:cBhvr additive="base">
                                            <p:cTn id="74" dur="1000" fill="hold"/>
                                            <p:tgtEl>
                                              <p:spTgt spid="2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5" grpId="0" animBg="1"/>
          <p:bldP spid="198" grpId="0" animBg="1"/>
          <p:bldP spid="199" grpId="0" animBg="1"/>
          <p:bldP spid="200" grpId="0" animBg="1"/>
          <p:bldP spid="201" grpId="0" animBg="1"/>
          <p:bldP spid="202" grpId="0" animBg="1"/>
          <p:bldP spid="203" grpId="0" animBg="1"/>
          <p:bldP spid="284" grpId="0"/>
          <p:bldP spid="286" grpId="0"/>
          <p:bldP spid="287" grpId="0"/>
          <p:bldP spid="28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85"/>
                                            </p:tgtEl>
                                            <p:attrNameLst>
                                              <p:attrName>style.visibility</p:attrName>
                                            </p:attrNameLst>
                                          </p:cBhvr>
                                          <p:to>
                                            <p:strVal val="visible"/>
                                          </p:to>
                                        </p:set>
                                        <p:anim calcmode="lin" valueType="num">
                                          <p:cBhvr>
                                            <p:cTn id="7" dur="500" fill="hold"/>
                                            <p:tgtEl>
                                              <p:spTgt spid="285"/>
                                            </p:tgtEl>
                                            <p:attrNameLst>
                                              <p:attrName>ppt_w</p:attrName>
                                            </p:attrNameLst>
                                          </p:cBhvr>
                                          <p:tavLst>
                                            <p:tav tm="0">
                                              <p:val>
                                                <p:fltVal val="0"/>
                                              </p:val>
                                            </p:tav>
                                            <p:tav tm="100000">
                                              <p:val>
                                                <p:strVal val="#ppt_w"/>
                                              </p:val>
                                            </p:tav>
                                          </p:tavLst>
                                        </p:anim>
                                        <p:anim calcmode="lin" valueType="num">
                                          <p:cBhvr>
                                            <p:cTn id="8" dur="500" fill="hold"/>
                                            <p:tgtEl>
                                              <p:spTgt spid="285"/>
                                            </p:tgtEl>
                                            <p:attrNameLst>
                                              <p:attrName>ppt_h</p:attrName>
                                            </p:attrNameLst>
                                          </p:cBhvr>
                                          <p:tavLst>
                                            <p:tav tm="0">
                                              <p:val>
                                                <p:fltVal val="0"/>
                                              </p:val>
                                            </p:tav>
                                            <p:tav tm="100000">
                                              <p:val>
                                                <p:strVal val="#ppt_h"/>
                                              </p:val>
                                            </p:tav>
                                          </p:tavLst>
                                        </p:anim>
                                        <p:anim calcmode="lin" valueType="num">
                                          <p:cBhvr>
                                            <p:cTn id="9" dur="500" fill="hold"/>
                                            <p:tgtEl>
                                              <p:spTgt spid="285"/>
                                            </p:tgtEl>
                                            <p:attrNameLst>
                                              <p:attrName>style.rotation</p:attrName>
                                            </p:attrNameLst>
                                          </p:cBhvr>
                                          <p:tavLst>
                                            <p:tav tm="0">
                                              <p:val>
                                                <p:fltVal val="360"/>
                                              </p:val>
                                            </p:tav>
                                            <p:tav tm="100000">
                                              <p:val>
                                                <p:fltVal val="0"/>
                                              </p:val>
                                            </p:tav>
                                          </p:tavLst>
                                        </p:anim>
                                        <p:animEffect transition="in" filter="fade">
                                          <p:cBhvr>
                                            <p:cTn id="10" dur="500"/>
                                            <p:tgtEl>
                                              <p:spTgt spid="285"/>
                                            </p:tgtEl>
                                          </p:cBhvr>
                                        </p:animEffect>
                                      </p:childTnLst>
                                    </p:cTn>
                                  </p:par>
                                  <p:par>
                                    <p:cTn id="11" presetID="2" presetClass="entr" presetSubtype="4" fill="hold" nodeType="withEffect">
                                      <p:stCondLst>
                                        <p:cond delay="200"/>
                                      </p:stCondLst>
                                      <p:childTnLst>
                                        <p:set>
                                          <p:cBhvr>
                                            <p:cTn id="12" dur="1" fill="hold">
                                              <p:stCondLst>
                                                <p:cond delay="0"/>
                                              </p:stCondLst>
                                            </p:cTn>
                                            <p:tgtEl>
                                              <p:spTgt spid="196"/>
                                            </p:tgtEl>
                                            <p:attrNameLst>
                                              <p:attrName>style.visibility</p:attrName>
                                            </p:attrNameLst>
                                          </p:cBhvr>
                                          <p:to>
                                            <p:strVal val="visible"/>
                                          </p:to>
                                        </p:set>
                                        <p:anim calcmode="lin" valueType="num">
                                          <p:cBhvr additive="base">
                                            <p:cTn id="13" dur="2500" fill="hold"/>
                                            <p:tgtEl>
                                              <p:spTgt spid="196"/>
                                            </p:tgtEl>
                                            <p:attrNameLst>
                                              <p:attrName>ppt_x</p:attrName>
                                            </p:attrNameLst>
                                          </p:cBhvr>
                                          <p:tavLst>
                                            <p:tav tm="0">
                                              <p:val>
                                                <p:strVal val="#ppt_x"/>
                                              </p:val>
                                            </p:tav>
                                            <p:tav tm="100000">
                                              <p:val>
                                                <p:strVal val="#ppt_x"/>
                                              </p:val>
                                            </p:tav>
                                          </p:tavLst>
                                        </p:anim>
                                        <p:anim calcmode="lin" valueType="num">
                                          <p:cBhvr additive="base">
                                            <p:cTn id="14" dur="2500" fill="hold"/>
                                            <p:tgtEl>
                                              <p:spTgt spid="196"/>
                                            </p:tgtEl>
                                            <p:attrNameLst>
                                              <p:attrName>ppt_y</p:attrName>
                                            </p:attrNameLst>
                                          </p:cBhvr>
                                          <p:tavLst>
                                            <p:tav tm="0">
                                              <p:val>
                                                <p:strVal val="1+#ppt_h/2"/>
                                              </p:val>
                                            </p:tav>
                                            <p:tav tm="100000">
                                              <p:val>
                                                <p:strVal val="#ppt_y"/>
                                              </p:val>
                                            </p:tav>
                                          </p:tavLst>
                                        </p:anim>
                                      </p:childTnLst>
                                    </p:cTn>
                                  </p:par>
                                  <p:par>
                                    <p:cTn id="15" presetID="2" presetClass="entr" presetSubtype="3" fill="hold" nodeType="withEffect">
                                      <p:stCondLst>
                                        <p:cond delay="500"/>
                                      </p:stCondLst>
                                      <p:childTnLst>
                                        <p:set>
                                          <p:cBhvr>
                                            <p:cTn id="16" dur="1" fill="hold">
                                              <p:stCondLst>
                                                <p:cond delay="0"/>
                                              </p:stCondLst>
                                            </p:cTn>
                                            <p:tgtEl>
                                              <p:spTgt spid="223"/>
                                            </p:tgtEl>
                                            <p:attrNameLst>
                                              <p:attrName>style.visibility</p:attrName>
                                            </p:attrNameLst>
                                          </p:cBhvr>
                                          <p:to>
                                            <p:strVal val="visible"/>
                                          </p:to>
                                        </p:set>
                                        <p:anim calcmode="lin" valueType="num">
                                          <p:cBhvr additive="base">
                                            <p:cTn id="17" dur="2500" fill="hold"/>
                                            <p:tgtEl>
                                              <p:spTgt spid="223"/>
                                            </p:tgtEl>
                                            <p:attrNameLst>
                                              <p:attrName>ppt_x</p:attrName>
                                            </p:attrNameLst>
                                          </p:cBhvr>
                                          <p:tavLst>
                                            <p:tav tm="0">
                                              <p:val>
                                                <p:strVal val="1+#ppt_w/2"/>
                                              </p:val>
                                            </p:tav>
                                            <p:tav tm="100000">
                                              <p:val>
                                                <p:strVal val="#ppt_x"/>
                                              </p:val>
                                            </p:tav>
                                          </p:tavLst>
                                        </p:anim>
                                        <p:anim calcmode="lin" valueType="num">
                                          <p:cBhvr additive="base">
                                            <p:cTn id="18" dur="2500" fill="hold"/>
                                            <p:tgtEl>
                                              <p:spTgt spid="223"/>
                                            </p:tgtEl>
                                            <p:attrNameLst>
                                              <p:attrName>ppt_y</p:attrName>
                                            </p:attrNameLst>
                                          </p:cBhvr>
                                          <p:tavLst>
                                            <p:tav tm="0">
                                              <p:val>
                                                <p:strVal val="0-#ppt_h/2"/>
                                              </p:val>
                                            </p:tav>
                                            <p:tav tm="100000">
                                              <p:val>
                                                <p:strVal val="#ppt_y"/>
                                              </p:val>
                                            </p:tav>
                                          </p:tavLst>
                                        </p:anim>
                                      </p:childTnLst>
                                    </p:cTn>
                                  </p:par>
                                  <p:par>
                                    <p:cTn id="19" presetID="2" presetClass="entr" presetSubtype="4" fill="hold" nodeType="withEffect">
                                      <p:stCondLst>
                                        <p:cond delay="600"/>
                                      </p:stCondLst>
                                      <p:childTnLst>
                                        <p:set>
                                          <p:cBhvr>
                                            <p:cTn id="20" dur="1" fill="hold">
                                              <p:stCondLst>
                                                <p:cond delay="0"/>
                                              </p:stCondLst>
                                            </p:cTn>
                                            <p:tgtEl>
                                              <p:spTgt spid="253"/>
                                            </p:tgtEl>
                                            <p:attrNameLst>
                                              <p:attrName>style.visibility</p:attrName>
                                            </p:attrNameLst>
                                          </p:cBhvr>
                                          <p:to>
                                            <p:strVal val="visible"/>
                                          </p:to>
                                        </p:set>
                                        <p:anim calcmode="lin" valueType="num">
                                          <p:cBhvr additive="base">
                                            <p:cTn id="21" dur="2500" fill="hold"/>
                                            <p:tgtEl>
                                              <p:spTgt spid="253"/>
                                            </p:tgtEl>
                                            <p:attrNameLst>
                                              <p:attrName>ppt_x</p:attrName>
                                            </p:attrNameLst>
                                          </p:cBhvr>
                                          <p:tavLst>
                                            <p:tav tm="0">
                                              <p:val>
                                                <p:strVal val="#ppt_x"/>
                                              </p:val>
                                            </p:tav>
                                            <p:tav tm="100000">
                                              <p:val>
                                                <p:strVal val="#ppt_x"/>
                                              </p:val>
                                            </p:tav>
                                          </p:tavLst>
                                        </p:anim>
                                        <p:anim calcmode="lin" valueType="num">
                                          <p:cBhvr additive="base">
                                            <p:cTn id="22" dur="2500" fill="hold"/>
                                            <p:tgtEl>
                                              <p:spTgt spid="253"/>
                                            </p:tgtEl>
                                            <p:attrNameLst>
                                              <p:attrName>ppt_y</p:attrName>
                                            </p:attrNameLst>
                                          </p:cBhvr>
                                          <p:tavLst>
                                            <p:tav tm="0">
                                              <p:val>
                                                <p:strVal val="1+#ppt_h/2"/>
                                              </p:val>
                                            </p:tav>
                                            <p:tav tm="100000">
                                              <p:val>
                                                <p:strVal val="#ppt_y"/>
                                              </p:val>
                                            </p:tav>
                                          </p:tavLst>
                                        </p:anim>
                                      </p:childTnLst>
                                    </p:cTn>
                                  </p:par>
                                  <p:par>
                                    <p:cTn id="23" presetID="2" presetClass="entr" presetSubtype="2" fill="hold" nodeType="withEffect">
                                      <p:stCondLst>
                                        <p:cond delay="700"/>
                                      </p:stCondLst>
                                      <p:childTnLst>
                                        <p:set>
                                          <p:cBhvr>
                                            <p:cTn id="24" dur="1" fill="hold">
                                              <p:stCondLst>
                                                <p:cond delay="0"/>
                                              </p:stCondLst>
                                            </p:cTn>
                                            <p:tgtEl>
                                              <p:spTgt spid="238"/>
                                            </p:tgtEl>
                                            <p:attrNameLst>
                                              <p:attrName>style.visibility</p:attrName>
                                            </p:attrNameLst>
                                          </p:cBhvr>
                                          <p:to>
                                            <p:strVal val="visible"/>
                                          </p:to>
                                        </p:set>
                                        <p:anim calcmode="lin" valueType="num">
                                          <p:cBhvr additive="base">
                                            <p:cTn id="25" dur="2500" fill="hold"/>
                                            <p:tgtEl>
                                              <p:spTgt spid="238"/>
                                            </p:tgtEl>
                                            <p:attrNameLst>
                                              <p:attrName>ppt_x</p:attrName>
                                            </p:attrNameLst>
                                          </p:cBhvr>
                                          <p:tavLst>
                                            <p:tav tm="0">
                                              <p:val>
                                                <p:strVal val="1+#ppt_w/2"/>
                                              </p:val>
                                            </p:tav>
                                            <p:tav tm="100000">
                                              <p:val>
                                                <p:strVal val="#ppt_x"/>
                                              </p:val>
                                            </p:tav>
                                          </p:tavLst>
                                        </p:anim>
                                        <p:anim calcmode="lin" valueType="num">
                                          <p:cBhvr additive="base">
                                            <p:cTn id="26" dur="2500" fill="hold"/>
                                            <p:tgtEl>
                                              <p:spTgt spid="238"/>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800"/>
                                      </p:stCondLst>
                                      <p:childTnLst>
                                        <p:set>
                                          <p:cBhvr>
                                            <p:cTn id="28" dur="1" fill="hold">
                                              <p:stCondLst>
                                                <p:cond delay="0"/>
                                              </p:stCondLst>
                                            </p:cTn>
                                            <p:tgtEl>
                                              <p:spTgt spid="222"/>
                                            </p:tgtEl>
                                            <p:attrNameLst>
                                              <p:attrName>style.visibility</p:attrName>
                                            </p:attrNameLst>
                                          </p:cBhvr>
                                          <p:to>
                                            <p:strVal val="visible"/>
                                          </p:to>
                                        </p:set>
                                        <p:anim calcmode="lin" valueType="num">
                                          <p:cBhvr additive="base">
                                            <p:cTn id="29" dur="2500" fill="hold"/>
                                            <p:tgtEl>
                                              <p:spTgt spid="222"/>
                                            </p:tgtEl>
                                            <p:attrNameLst>
                                              <p:attrName>ppt_x</p:attrName>
                                            </p:attrNameLst>
                                          </p:cBhvr>
                                          <p:tavLst>
                                            <p:tav tm="0">
                                              <p:val>
                                                <p:strVal val="0-#ppt_w/2"/>
                                              </p:val>
                                            </p:tav>
                                            <p:tav tm="100000">
                                              <p:val>
                                                <p:strVal val="#ppt_x"/>
                                              </p:val>
                                            </p:tav>
                                          </p:tavLst>
                                        </p:anim>
                                        <p:anim calcmode="lin" valueType="num">
                                          <p:cBhvr additive="base">
                                            <p:cTn id="30" dur="2500" fill="hold"/>
                                            <p:tgtEl>
                                              <p:spTgt spid="222"/>
                                            </p:tgtEl>
                                            <p:attrNameLst>
                                              <p:attrName>ppt_y</p:attrName>
                                            </p:attrNameLst>
                                          </p:cBhvr>
                                          <p:tavLst>
                                            <p:tav tm="0">
                                              <p:val>
                                                <p:strVal val="#ppt_y"/>
                                              </p:val>
                                            </p:tav>
                                            <p:tav tm="100000">
                                              <p:val>
                                                <p:strVal val="#ppt_y"/>
                                              </p:val>
                                            </p:tav>
                                          </p:tavLst>
                                        </p:anim>
                                      </p:childTnLst>
                                    </p:cTn>
                                  </p:par>
                                  <p:par>
                                    <p:cTn id="31" presetID="2" presetClass="entr" presetSubtype="9" fill="hold" nodeType="withEffect">
                                      <p:stCondLst>
                                        <p:cond delay="900"/>
                                      </p:stCondLst>
                                      <p:childTnLst>
                                        <p:set>
                                          <p:cBhvr>
                                            <p:cTn id="32" dur="1" fill="hold">
                                              <p:stCondLst>
                                                <p:cond delay="0"/>
                                              </p:stCondLst>
                                            </p:cTn>
                                            <p:tgtEl>
                                              <p:spTgt spid="268"/>
                                            </p:tgtEl>
                                            <p:attrNameLst>
                                              <p:attrName>style.visibility</p:attrName>
                                            </p:attrNameLst>
                                          </p:cBhvr>
                                          <p:to>
                                            <p:strVal val="visible"/>
                                          </p:to>
                                        </p:set>
                                        <p:anim calcmode="lin" valueType="num">
                                          <p:cBhvr additive="base">
                                            <p:cTn id="33" dur="2500" fill="hold"/>
                                            <p:tgtEl>
                                              <p:spTgt spid="268"/>
                                            </p:tgtEl>
                                            <p:attrNameLst>
                                              <p:attrName>ppt_x</p:attrName>
                                            </p:attrNameLst>
                                          </p:cBhvr>
                                          <p:tavLst>
                                            <p:tav tm="0">
                                              <p:val>
                                                <p:strVal val="0-#ppt_w/2"/>
                                              </p:val>
                                            </p:tav>
                                            <p:tav tm="100000">
                                              <p:val>
                                                <p:strVal val="#ppt_x"/>
                                              </p:val>
                                            </p:tav>
                                          </p:tavLst>
                                        </p:anim>
                                        <p:anim calcmode="lin" valueType="num">
                                          <p:cBhvr additive="base">
                                            <p:cTn id="34" dur="2500" fill="hold"/>
                                            <p:tgtEl>
                                              <p:spTgt spid="268"/>
                                            </p:tgtEl>
                                            <p:attrNameLst>
                                              <p:attrName>ppt_y</p:attrName>
                                            </p:attrNameLst>
                                          </p:cBhvr>
                                          <p:tavLst>
                                            <p:tav tm="0">
                                              <p:val>
                                                <p:strVal val="0-#ppt_h/2"/>
                                              </p:val>
                                            </p:tav>
                                            <p:tav tm="100000">
                                              <p:val>
                                                <p:strVal val="#ppt_y"/>
                                              </p:val>
                                            </p:tav>
                                          </p:tavLst>
                                        </p:anim>
                                      </p:childTnLst>
                                    </p:cTn>
                                  </p:par>
                                  <p:par>
                                    <p:cTn id="35" presetID="2" presetClass="entr" presetSubtype="3" fill="hold" grpId="0" nodeType="withEffect">
                                      <p:stCondLst>
                                        <p:cond delay="1000"/>
                                      </p:stCondLst>
                                      <p:childTnLst>
                                        <p:set>
                                          <p:cBhvr>
                                            <p:cTn id="36" dur="1" fill="hold">
                                              <p:stCondLst>
                                                <p:cond delay="0"/>
                                              </p:stCondLst>
                                            </p:cTn>
                                            <p:tgtEl>
                                              <p:spTgt spid="198"/>
                                            </p:tgtEl>
                                            <p:attrNameLst>
                                              <p:attrName>style.visibility</p:attrName>
                                            </p:attrNameLst>
                                          </p:cBhvr>
                                          <p:to>
                                            <p:strVal val="visible"/>
                                          </p:to>
                                        </p:set>
                                        <p:anim calcmode="lin" valueType="num">
                                          <p:cBhvr additive="base">
                                            <p:cTn id="37" dur="2500" fill="hold"/>
                                            <p:tgtEl>
                                              <p:spTgt spid="198"/>
                                            </p:tgtEl>
                                            <p:attrNameLst>
                                              <p:attrName>ppt_x</p:attrName>
                                            </p:attrNameLst>
                                          </p:cBhvr>
                                          <p:tavLst>
                                            <p:tav tm="0">
                                              <p:val>
                                                <p:strVal val="1+#ppt_w/2"/>
                                              </p:val>
                                            </p:tav>
                                            <p:tav tm="100000">
                                              <p:val>
                                                <p:strVal val="#ppt_x"/>
                                              </p:val>
                                            </p:tav>
                                          </p:tavLst>
                                        </p:anim>
                                        <p:anim calcmode="lin" valueType="num">
                                          <p:cBhvr additive="base">
                                            <p:cTn id="38" dur="2500" fill="hold"/>
                                            <p:tgtEl>
                                              <p:spTgt spid="198"/>
                                            </p:tgtEl>
                                            <p:attrNameLst>
                                              <p:attrName>ppt_y</p:attrName>
                                            </p:attrNameLst>
                                          </p:cBhvr>
                                          <p:tavLst>
                                            <p:tav tm="0">
                                              <p:val>
                                                <p:strVal val="0-#ppt_h/2"/>
                                              </p:val>
                                            </p:tav>
                                            <p:tav tm="100000">
                                              <p:val>
                                                <p:strVal val="#ppt_y"/>
                                              </p:val>
                                            </p:tav>
                                          </p:tavLst>
                                        </p:anim>
                                      </p:childTnLst>
                                    </p:cTn>
                                  </p:par>
                                  <p:par>
                                    <p:cTn id="39" presetID="2" presetClass="entr" presetSubtype="8" fill="hold" grpId="0" nodeType="withEffect">
                                      <p:stCondLst>
                                        <p:cond delay="1200"/>
                                      </p:stCondLst>
                                      <p:childTnLst>
                                        <p:set>
                                          <p:cBhvr>
                                            <p:cTn id="40" dur="1" fill="hold">
                                              <p:stCondLst>
                                                <p:cond delay="0"/>
                                              </p:stCondLst>
                                            </p:cTn>
                                            <p:tgtEl>
                                              <p:spTgt spid="199"/>
                                            </p:tgtEl>
                                            <p:attrNameLst>
                                              <p:attrName>style.visibility</p:attrName>
                                            </p:attrNameLst>
                                          </p:cBhvr>
                                          <p:to>
                                            <p:strVal val="visible"/>
                                          </p:to>
                                        </p:set>
                                        <p:anim calcmode="lin" valueType="num">
                                          <p:cBhvr additive="base">
                                            <p:cTn id="41" dur="2500" fill="hold"/>
                                            <p:tgtEl>
                                              <p:spTgt spid="199"/>
                                            </p:tgtEl>
                                            <p:attrNameLst>
                                              <p:attrName>ppt_x</p:attrName>
                                            </p:attrNameLst>
                                          </p:cBhvr>
                                          <p:tavLst>
                                            <p:tav tm="0">
                                              <p:val>
                                                <p:strVal val="0-#ppt_w/2"/>
                                              </p:val>
                                            </p:tav>
                                            <p:tav tm="100000">
                                              <p:val>
                                                <p:strVal val="#ppt_x"/>
                                              </p:val>
                                            </p:tav>
                                          </p:tavLst>
                                        </p:anim>
                                        <p:anim calcmode="lin" valueType="num">
                                          <p:cBhvr additive="base">
                                            <p:cTn id="42" dur="2500" fill="hold"/>
                                            <p:tgtEl>
                                              <p:spTgt spid="199"/>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stCondLst>
                                        <p:cond delay="1300"/>
                                      </p:stCondLst>
                                      <p:childTnLst>
                                        <p:set>
                                          <p:cBhvr>
                                            <p:cTn id="44" dur="1" fill="hold">
                                              <p:stCondLst>
                                                <p:cond delay="0"/>
                                              </p:stCondLst>
                                            </p:cTn>
                                            <p:tgtEl>
                                              <p:spTgt spid="202"/>
                                            </p:tgtEl>
                                            <p:attrNameLst>
                                              <p:attrName>style.visibility</p:attrName>
                                            </p:attrNameLst>
                                          </p:cBhvr>
                                          <p:to>
                                            <p:strVal val="visible"/>
                                          </p:to>
                                        </p:set>
                                        <p:anim calcmode="lin" valueType="num">
                                          <p:cBhvr additive="base">
                                            <p:cTn id="45" dur="2500" fill="hold"/>
                                            <p:tgtEl>
                                              <p:spTgt spid="202"/>
                                            </p:tgtEl>
                                            <p:attrNameLst>
                                              <p:attrName>ppt_x</p:attrName>
                                            </p:attrNameLst>
                                          </p:cBhvr>
                                          <p:tavLst>
                                            <p:tav tm="0">
                                              <p:val>
                                                <p:strVal val="1+#ppt_w/2"/>
                                              </p:val>
                                            </p:tav>
                                            <p:tav tm="100000">
                                              <p:val>
                                                <p:strVal val="#ppt_x"/>
                                              </p:val>
                                            </p:tav>
                                          </p:tavLst>
                                        </p:anim>
                                        <p:anim calcmode="lin" valueType="num">
                                          <p:cBhvr additive="base">
                                            <p:cTn id="46" dur="2500" fill="hold"/>
                                            <p:tgtEl>
                                              <p:spTgt spid="202"/>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1400"/>
                                      </p:stCondLst>
                                      <p:childTnLst>
                                        <p:set>
                                          <p:cBhvr>
                                            <p:cTn id="48" dur="1" fill="hold">
                                              <p:stCondLst>
                                                <p:cond delay="0"/>
                                              </p:stCondLst>
                                            </p:cTn>
                                            <p:tgtEl>
                                              <p:spTgt spid="200"/>
                                            </p:tgtEl>
                                            <p:attrNameLst>
                                              <p:attrName>style.visibility</p:attrName>
                                            </p:attrNameLst>
                                          </p:cBhvr>
                                          <p:to>
                                            <p:strVal val="visible"/>
                                          </p:to>
                                        </p:set>
                                        <p:anim calcmode="lin" valueType="num">
                                          <p:cBhvr additive="base">
                                            <p:cTn id="49" dur="2500" fill="hold"/>
                                            <p:tgtEl>
                                              <p:spTgt spid="200"/>
                                            </p:tgtEl>
                                            <p:attrNameLst>
                                              <p:attrName>ppt_x</p:attrName>
                                            </p:attrNameLst>
                                          </p:cBhvr>
                                          <p:tavLst>
                                            <p:tav tm="0">
                                              <p:val>
                                                <p:strVal val="1+#ppt_w/2"/>
                                              </p:val>
                                            </p:tav>
                                            <p:tav tm="100000">
                                              <p:val>
                                                <p:strVal val="#ppt_x"/>
                                              </p:val>
                                            </p:tav>
                                          </p:tavLst>
                                        </p:anim>
                                        <p:anim calcmode="lin" valueType="num">
                                          <p:cBhvr additive="base">
                                            <p:cTn id="50" dur="2500" fill="hold"/>
                                            <p:tgtEl>
                                              <p:spTgt spid="200"/>
                                            </p:tgtEl>
                                            <p:attrNameLst>
                                              <p:attrName>ppt_y</p:attrName>
                                            </p:attrNameLst>
                                          </p:cBhvr>
                                          <p:tavLst>
                                            <p:tav tm="0">
                                              <p:val>
                                                <p:strVal val="#ppt_y"/>
                                              </p:val>
                                            </p:tav>
                                            <p:tav tm="100000">
                                              <p:val>
                                                <p:strVal val="#ppt_y"/>
                                              </p:val>
                                            </p:tav>
                                          </p:tavLst>
                                        </p:anim>
                                      </p:childTnLst>
                                    </p:cTn>
                                  </p:par>
                                  <p:par>
                                    <p:cTn id="51" presetID="2" presetClass="entr" presetSubtype="4" fill="hold" grpId="0" nodeType="withEffect">
                                      <p:stCondLst>
                                        <p:cond delay="1500"/>
                                      </p:stCondLst>
                                      <p:childTnLst>
                                        <p:set>
                                          <p:cBhvr>
                                            <p:cTn id="52" dur="1" fill="hold">
                                              <p:stCondLst>
                                                <p:cond delay="0"/>
                                              </p:stCondLst>
                                            </p:cTn>
                                            <p:tgtEl>
                                              <p:spTgt spid="203"/>
                                            </p:tgtEl>
                                            <p:attrNameLst>
                                              <p:attrName>style.visibility</p:attrName>
                                            </p:attrNameLst>
                                          </p:cBhvr>
                                          <p:to>
                                            <p:strVal val="visible"/>
                                          </p:to>
                                        </p:set>
                                        <p:anim calcmode="lin" valueType="num">
                                          <p:cBhvr additive="base">
                                            <p:cTn id="53" dur="2500" fill="hold"/>
                                            <p:tgtEl>
                                              <p:spTgt spid="203"/>
                                            </p:tgtEl>
                                            <p:attrNameLst>
                                              <p:attrName>ppt_x</p:attrName>
                                            </p:attrNameLst>
                                          </p:cBhvr>
                                          <p:tavLst>
                                            <p:tav tm="0">
                                              <p:val>
                                                <p:strVal val="#ppt_x"/>
                                              </p:val>
                                            </p:tav>
                                            <p:tav tm="100000">
                                              <p:val>
                                                <p:strVal val="#ppt_x"/>
                                              </p:val>
                                            </p:tav>
                                          </p:tavLst>
                                        </p:anim>
                                        <p:anim calcmode="lin" valueType="num">
                                          <p:cBhvr additive="base">
                                            <p:cTn id="54" dur="2500" fill="hold"/>
                                            <p:tgtEl>
                                              <p:spTgt spid="203"/>
                                            </p:tgtEl>
                                            <p:attrNameLst>
                                              <p:attrName>ppt_y</p:attrName>
                                            </p:attrNameLst>
                                          </p:cBhvr>
                                          <p:tavLst>
                                            <p:tav tm="0">
                                              <p:val>
                                                <p:strVal val="1+#ppt_h/2"/>
                                              </p:val>
                                            </p:tav>
                                            <p:tav tm="100000">
                                              <p:val>
                                                <p:strVal val="#ppt_y"/>
                                              </p:val>
                                            </p:tav>
                                          </p:tavLst>
                                        </p:anim>
                                      </p:childTnLst>
                                    </p:cTn>
                                  </p:par>
                                  <p:par>
                                    <p:cTn id="55" presetID="2" presetClass="entr" presetSubtype="8" fill="hold" grpId="0" nodeType="withEffect">
                                      <p:stCondLst>
                                        <p:cond delay="1600"/>
                                      </p:stCondLst>
                                      <p:childTnLst>
                                        <p:set>
                                          <p:cBhvr>
                                            <p:cTn id="56" dur="1" fill="hold">
                                              <p:stCondLst>
                                                <p:cond delay="0"/>
                                              </p:stCondLst>
                                            </p:cTn>
                                            <p:tgtEl>
                                              <p:spTgt spid="201"/>
                                            </p:tgtEl>
                                            <p:attrNameLst>
                                              <p:attrName>style.visibility</p:attrName>
                                            </p:attrNameLst>
                                          </p:cBhvr>
                                          <p:to>
                                            <p:strVal val="visible"/>
                                          </p:to>
                                        </p:set>
                                        <p:anim calcmode="lin" valueType="num">
                                          <p:cBhvr additive="base">
                                            <p:cTn id="57" dur="2500" fill="hold"/>
                                            <p:tgtEl>
                                              <p:spTgt spid="201"/>
                                            </p:tgtEl>
                                            <p:attrNameLst>
                                              <p:attrName>ppt_x</p:attrName>
                                            </p:attrNameLst>
                                          </p:cBhvr>
                                          <p:tavLst>
                                            <p:tav tm="0">
                                              <p:val>
                                                <p:strVal val="0-#ppt_w/2"/>
                                              </p:val>
                                            </p:tav>
                                            <p:tav tm="100000">
                                              <p:val>
                                                <p:strVal val="#ppt_x"/>
                                              </p:val>
                                            </p:tav>
                                          </p:tavLst>
                                        </p:anim>
                                        <p:anim calcmode="lin" valueType="num">
                                          <p:cBhvr additive="base">
                                            <p:cTn id="58" dur="2500" fill="hold"/>
                                            <p:tgtEl>
                                              <p:spTgt spid="201"/>
                                            </p:tgtEl>
                                            <p:attrNameLst>
                                              <p:attrName>ppt_y</p:attrName>
                                            </p:attrNameLst>
                                          </p:cBhvr>
                                          <p:tavLst>
                                            <p:tav tm="0">
                                              <p:val>
                                                <p:strVal val="#ppt_y"/>
                                              </p:val>
                                            </p:tav>
                                            <p:tav tm="100000">
                                              <p:val>
                                                <p:strVal val="#ppt_y"/>
                                              </p:val>
                                            </p:tav>
                                          </p:tavLst>
                                        </p:anim>
                                      </p:childTnLst>
                                    </p:cTn>
                                  </p:par>
                                  <p:par>
                                    <p:cTn id="59" presetID="2" presetClass="entr" presetSubtype="4" decel="100000" fill="hold" grpId="0" nodeType="withEffect">
                                      <p:stCondLst>
                                        <p:cond delay="1600"/>
                                      </p:stCondLst>
                                      <p:childTnLst>
                                        <p:set>
                                          <p:cBhvr>
                                            <p:cTn id="60" dur="1" fill="hold">
                                              <p:stCondLst>
                                                <p:cond delay="0"/>
                                              </p:stCondLst>
                                            </p:cTn>
                                            <p:tgtEl>
                                              <p:spTgt spid="284"/>
                                            </p:tgtEl>
                                            <p:attrNameLst>
                                              <p:attrName>style.visibility</p:attrName>
                                            </p:attrNameLst>
                                          </p:cBhvr>
                                          <p:to>
                                            <p:strVal val="visible"/>
                                          </p:to>
                                        </p:set>
                                        <p:anim calcmode="lin" valueType="num">
                                          <p:cBhvr additive="base">
                                            <p:cTn id="61" dur="1000" fill="hold"/>
                                            <p:tgtEl>
                                              <p:spTgt spid="284"/>
                                            </p:tgtEl>
                                            <p:attrNameLst>
                                              <p:attrName>ppt_x</p:attrName>
                                            </p:attrNameLst>
                                          </p:cBhvr>
                                          <p:tavLst>
                                            <p:tav tm="0">
                                              <p:val>
                                                <p:strVal val="#ppt_x"/>
                                              </p:val>
                                            </p:tav>
                                            <p:tav tm="100000">
                                              <p:val>
                                                <p:strVal val="#ppt_x"/>
                                              </p:val>
                                            </p:tav>
                                          </p:tavLst>
                                        </p:anim>
                                        <p:anim calcmode="lin" valueType="num">
                                          <p:cBhvr additive="base">
                                            <p:cTn id="62" dur="1000" fill="hold"/>
                                            <p:tgtEl>
                                              <p:spTgt spid="284"/>
                                            </p:tgtEl>
                                            <p:attrNameLst>
                                              <p:attrName>ppt_y</p:attrName>
                                            </p:attrNameLst>
                                          </p:cBhvr>
                                          <p:tavLst>
                                            <p:tav tm="0">
                                              <p:val>
                                                <p:strVal val="1+#ppt_h/2"/>
                                              </p:val>
                                            </p:tav>
                                            <p:tav tm="100000">
                                              <p:val>
                                                <p:strVal val="#ppt_y"/>
                                              </p:val>
                                            </p:tav>
                                          </p:tavLst>
                                        </p:anim>
                                      </p:childTnLst>
                                    </p:cTn>
                                  </p:par>
                                  <p:par>
                                    <p:cTn id="63" presetID="2" presetClass="entr" presetSubtype="4" decel="100000" fill="hold" grpId="0" nodeType="withEffect">
                                      <p:stCondLst>
                                        <p:cond delay="1700"/>
                                      </p:stCondLst>
                                      <p:childTnLst>
                                        <p:set>
                                          <p:cBhvr>
                                            <p:cTn id="64" dur="1" fill="hold">
                                              <p:stCondLst>
                                                <p:cond delay="0"/>
                                              </p:stCondLst>
                                            </p:cTn>
                                            <p:tgtEl>
                                              <p:spTgt spid="286"/>
                                            </p:tgtEl>
                                            <p:attrNameLst>
                                              <p:attrName>style.visibility</p:attrName>
                                            </p:attrNameLst>
                                          </p:cBhvr>
                                          <p:to>
                                            <p:strVal val="visible"/>
                                          </p:to>
                                        </p:set>
                                        <p:anim calcmode="lin" valueType="num">
                                          <p:cBhvr additive="base">
                                            <p:cTn id="65" dur="1000" fill="hold"/>
                                            <p:tgtEl>
                                              <p:spTgt spid="286"/>
                                            </p:tgtEl>
                                            <p:attrNameLst>
                                              <p:attrName>ppt_x</p:attrName>
                                            </p:attrNameLst>
                                          </p:cBhvr>
                                          <p:tavLst>
                                            <p:tav tm="0">
                                              <p:val>
                                                <p:strVal val="#ppt_x"/>
                                              </p:val>
                                            </p:tav>
                                            <p:tav tm="100000">
                                              <p:val>
                                                <p:strVal val="#ppt_x"/>
                                              </p:val>
                                            </p:tav>
                                          </p:tavLst>
                                        </p:anim>
                                        <p:anim calcmode="lin" valueType="num">
                                          <p:cBhvr additive="base">
                                            <p:cTn id="66" dur="1000" fill="hold"/>
                                            <p:tgtEl>
                                              <p:spTgt spid="286"/>
                                            </p:tgtEl>
                                            <p:attrNameLst>
                                              <p:attrName>ppt_y</p:attrName>
                                            </p:attrNameLst>
                                          </p:cBhvr>
                                          <p:tavLst>
                                            <p:tav tm="0">
                                              <p:val>
                                                <p:strVal val="1+#ppt_h/2"/>
                                              </p:val>
                                            </p:tav>
                                            <p:tav tm="100000">
                                              <p:val>
                                                <p:strVal val="#ppt_y"/>
                                              </p:val>
                                            </p:tav>
                                          </p:tavLst>
                                        </p:anim>
                                      </p:childTnLst>
                                    </p:cTn>
                                  </p:par>
                                  <p:par>
                                    <p:cTn id="67" presetID="2" presetClass="entr" presetSubtype="4" decel="100000" fill="hold" grpId="0" nodeType="withEffect">
                                      <p:stCondLst>
                                        <p:cond delay="1800"/>
                                      </p:stCondLst>
                                      <p:childTnLst>
                                        <p:set>
                                          <p:cBhvr>
                                            <p:cTn id="68" dur="1" fill="hold">
                                              <p:stCondLst>
                                                <p:cond delay="0"/>
                                              </p:stCondLst>
                                            </p:cTn>
                                            <p:tgtEl>
                                              <p:spTgt spid="288"/>
                                            </p:tgtEl>
                                            <p:attrNameLst>
                                              <p:attrName>style.visibility</p:attrName>
                                            </p:attrNameLst>
                                          </p:cBhvr>
                                          <p:to>
                                            <p:strVal val="visible"/>
                                          </p:to>
                                        </p:set>
                                        <p:anim calcmode="lin" valueType="num">
                                          <p:cBhvr additive="base">
                                            <p:cTn id="69" dur="1000" fill="hold"/>
                                            <p:tgtEl>
                                              <p:spTgt spid="288"/>
                                            </p:tgtEl>
                                            <p:attrNameLst>
                                              <p:attrName>ppt_x</p:attrName>
                                            </p:attrNameLst>
                                          </p:cBhvr>
                                          <p:tavLst>
                                            <p:tav tm="0">
                                              <p:val>
                                                <p:strVal val="#ppt_x"/>
                                              </p:val>
                                            </p:tav>
                                            <p:tav tm="100000">
                                              <p:val>
                                                <p:strVal val="#ppt_x"/>
                                              </p:val>
                                            </p:tav>
                                          </p:tavLst>
                                        </p:anim>
                                        <p:anim calcmode="lin" valueType="num">
                                          <p:cBhvr additive="base">
                                            <p:cTn id="70" dur="1000" fill="hold"/>
                                            <p:tgtEl>
                                              <p:spTgt spid="288"/>
                                            </p:tgtEl>
                                            <p:attrNameLst>
                                              <p:attrName>ppt_y</p:attrName>
                                            </p:attrNameLst>
                                          </p:cBhvr>
                                          <p:tavLst>
                                            <p:tav tm="0">
                                              <p:val>
                                                <p:strVal val="1+#ppt_h/2"/>
                                              </p:val>
                                            </p:tav>
                                            <p:tav tm="100000">
                                              <p:val>
                                                <p:strVal val="#ppt_y"/>
                                              </p:val>
                                            </p:tav>
                                          </p:tavLst>
                                        </p:anim>
                                      </p:childTnLst>
                                    </p:cTn>
                                  </p:par>
                                  <p:par>
                                    <p:cTn id="71" presetID="2" presetClass="entr" presetSubtype="4" decel="100000" fill="hold" grpId="0" nodeType="withEffect">
                                      <p:stCondLst>
                                        <p:cond delay="1900"/>
                                      </p:stCondLst>
                                      <p:childTnLst>
                                        <p:set>
                                          <p:cBhvr>
                                            <p:cTn id="72" dur="1" fill="hold">
                                              <p:stCondLst>
                                                <p:cond delay="0"/>
                                              </p:stCondLst>
                                            </p:cTn>
                                            <p:tgtEl>
                                              <p:spTgt spid="287"/>
                                            </p:tgtEl>
                                            <p:attrNameLst>
                                              <p:attrName>style.visibility</p:attrName>
                                            </p:attrNameLst>
                                          </p:cBhvr>
                                          <p:to>
                                            <p:strVal val="visible"/>
                                          </p:to>
                                        </p:set>
                                        <p:anim calcmode="lin" valueType="num">
                                          <p:cBhvr additive="base">
                                            <p:cTn id="73" dur="1000" fill="hold"/>
                                            <p:tgtEl>
                                              <p:spTgt spid="287"/>
                                            </p:tgtEl>
                                            <p:attrNameLst>
                                              <p:attrName>ppt_x</p:attrName>
                                            </p:attrNameLst>
                                          </p:cBhvr>
                                          <p:tavLst>
                                            <p:tav tm="0">
                                              <p:val>
                                                <p:strVal val="#ppt_x"/>
                                              </p:val>
                                            </p:tav>
                                            <p:tav tm="100000">
                                              <p:val>
                                                <p:strVal val="#ppt_x"/>
                                              </p:val>
                                            </p:tav>
                                          </p:tavLst>
                                        </p:anim>
                                        <p:anim calcmode="lin" valueType="num">
                                          <p:cBhvr additive="base">
                                            <p:cTn id="74" dur="1000" fill="hold"/>
                                            <p:tgtEl>
                                              <p:spTgt spid="2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5" grpId="0" animBg="1"/>
          <p:bldP spid="198" grpId="0" animBg="1"/>
          <p:bldP spid="199" grpId="0" animBg="1"/>
          <p:bldP spid="200" grpId="0" animBg="1"/>
          <p:bldP spid="201" grpId="0" animBg="1"/>
          <p:bldP spid="202" grpId="0" animBg="1"/>
          <p:bldP spid="203" grpId="0" animBg="1"/>
          <p:bldP spid="284" grpId="0"/>
          <p:bldP spid="286" grpId="0"/>
          <p:bldP spid="287" grpId="0"/>
          <p:bldP spid="288" grpId="0"/>
        </p:bldLst>
      </p:timing>
    </mc:Fallback>
  </mc:AlternateContent>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7578898"/>
            <a:ext cx="7417966" cy="1446550"/>
          </a:xfrm>
          <a:prstGeom prst="rect">
            <a:avLst/>
          </a:prstGeom>
          <a:noFill/>
        </p:spPr>
        <p:txBody>
          <a:bodyPr wrap="square" rtlCol="0">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High fever</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3" y="6391186"/>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17" name="Group 116">
            <a:extLst>
              <a:ext uri="{FF2B5EF4-FFF2-40B4-BE49-F238E27FC236}">
                <a16:creationId xmlns:a16="http://schemas.microsoft.com/office/drawing/2014/main" id="{126BA7F1-DE6B-4D21-B852-5B9A7E752E59}"/>
              </a:ext>
            </a:extLst>
          </p:cNvPr>
          <p:cNvGrpSpPr/>
          <p:nvPr/>
        </p:nvGrpSpPr>
        <p:grpSpPr>
          <a:xfrm>
            <a:off x="9919751" y="4987411"/>
            <a:ext cx="4547675" cy="7588548"/>
            <a:chOff x="9692366" y="2684299"/>
            <a:chExt cx="5002443" cy="8347403"/>
          </a:xfrm>
        </p:grpSpPr>
        <p:sp>
          <p:nvSpPr>
            <p:cNvPr id="63" name="Freeform 61">
              <a:extLst>
                <a:ext uri="{FF2B5EF4-FFF2-40B4-BE49-F238E27FC236}">
                  <a16:creationId xmlns:a16="http://schemas.microsoft.com/office/drawing/2014/main" id="{D6FDD53C-116E-4216-BB82-2156721603AF}"/>
                </a:ext>
              </a:extLst>
            </p:cNvPr>
            <p:cNvSpPr>
              <a:spLocks/>
            </p:cNvSpPr>
            <p:nvPr/>
          </p:nvSpPr>
          <p:spPr bwMode="auto">
            <a:xfrm>
              <a:off x="9842364" y="5661766"/>
              <a:ext cx="4267452" cy="5369936"/>
            </a:xfrm>
            <a:custGeom>
              <a:avLst/>
              <a:gdLst>
                <a:gd name="T0" fmla="*/ 645 w 647"/>
                <a:gd name="T1" fmla="*/ 609 h 816"/>
                <a:gd name="T2" fmla="*/ 641 w 647"/>
                <a:gd name="T3" fmla="*/ 631 h 816"/>
                <a:gd name="T4" fmla="*/ 449 w 647"/>
                <a:gd name="T5" fmla="*/ 774 h 816"/>
                <a:gd name="T6" fmla="*/ 2 w 647"/>
                <a:gd name="T7" fmla="*/ 573 h 816"/>
                <a:gd name="T8" fmla="*/ 2 w 647"/>
                <a:gd name="T9" fmla="*/ 498 h 816"/>
                <a:gd name="T10" fmla="*/ 52 w 647"/>
                <a:gd name="T11" fmla="*/ 223 h 816"/>
                <a:gd name="T12" fmla="*/ 276 w 647"/>
                <a:gd name="T13" fmla="*/ 0 h 816"/>
                <a:gd name="T14" fmla="*/ 388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9" y="774"/>
                  </a:cubicBezTo>
                  <a:cubicBezTo>
                    <a:pt x="211" y="816"/>
                    <a:pt x="12" y="694"/>
                    <a:pt x="2" y="573"/>
                  </a:cubicBezTo>
                  <a:cubicBezTo>
                    <a:pt x="0" y="547"/>
                    <a:pt x="1" y="522"/>
                    <a:pt x="2" y="498"/>
                  </a:cubicBezTo>
                  <a:cubicBezTo>
                    <a:pt x="8" y="406"/>
                    <a:pt x="35" y="318"/>
                    <a:pt x="52" y="223"/>
                  </a:cubicBezTo>
                  <a:cubicBezTo>
                    <a:pt x="74" y="103"/>
                    <a:pt x="152" y="0"/>
                    <a:pt x="276" y="0"/>
                  </a:cubicBezTo>
                  <a:cubicBezTo>
                    <a:pt x="388" y="0"/>
                    <a:pt x="388" y="0"/>
                    <a:pt x="388" y="0"/>
                  </a:cubicBezTo>
                  <a:cubicBezTo>
                    <a:pt x="511" y="0"/>
                    <a:pt x="611" y="100"/>
                    <a:pt x="611" y="223"/>
                  </a:cubicBezTo>
                  <a:cubicBezTo>
                    <a:pt x="644" y="537"/>
                    <a:pt x="644" y="537"/>
                    <a:pt x="644" y="537"/>
                  </a:cubicBezTo>
                  <a:cubicBezTo>
                    <a:pt x="645" y="547"/>
                    <a:pt x="645" y="547"/>
                    <a:pt x="645" y="547"/>
                  </a:cubicBezTo>
                  <a:cubicBezTo>
                    <a:pt x="647" y="569"/>
                    <a:pt x="647" y="590"/>
                    <a:pt x="645" y="609"/>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62">
              <a:extLst>
                <a:ext uri="{FF2B5EF4-FFF2-40B4-BE49-F238E27FC236}">
                  <a16:creationId xmlns:a16="http://schemas.microsoft.com/office/drawing/2014/main" id="{97E15188-7FD0-4571-B886-43C203961EE1}"/>
                </a:ext>
              </a:extLst>
            </p:cNvPr>
            <p:cNvSpPr>
              <a:spLocks/>
            </p:cNvSpPr>
            <p:nvPr/>
          </p:nvSpPr>
          <p:spPr bwMode="auto">
            <a:xfrm>
              <a:off x="14072314" y="9014224"/>
              <a:ext cx="59999" cy="487497"/>
            </a:xfrm>
            <a:custGeom>
              <a:avLst/>
              <a:gdLst>
                <a:gd name="T0" fmla="*/ 0 w 9"/>
                <a:gd name="T1" fmla="*/ 0 h 74"/>
                <a:gd name="T2" fmla="*/ 3 w 9"/>
                <a:gd name="T3" fmla="*/ 27 h 74"/>
                <a:gd name="T4" fmla="*/ 4 w 9"/>
                <a:gd name="T5" fmla="*/ 37 h 74"/>
                <a:gd name="T6" fmla="*/ 5 w 9"/>
                <a:gd name="T7" fmla="*/ 74 h 74"/>
                <a:gd name="T8" fmla="*/ 6 w 9"/>
                <a:gd name="T9" fmla="*/ 74 h 74"/>
                <a:gd name="T10" fmla="*/ 6 w 9"/>
                <a:gd name="T11" fmla="*/ 11 h 74"/>
                <a:gd name="T12" fmla="*/ 5 w 9"/>
                <a:gd name="T13" fmla="*/ 2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7"/>
                    <a:pt x="4" y="37"/>
                    <a:pt x="4" y="37"/>
                  </a:cubicBezTo>
                  <a:cubicBezTo>
                    <a:pt x="5" y="50"/>
                    <a:pt x="6" y="62"/>
                    <a:pt x="5" y="74"/>
                  </a:cubicBezTo>
                  <a:cubicBezTo>
                    <a:pt x="6" y="74"/>
                    <a:pt x="6" y="74"/>
                    <a:pt x="6" y="74"/>
                  </a:cubicBezTo>
                  <a:cubicBezTo>
                    <a:pt x="9" y="54"/>
                    <a:pt x="8" y="33"/>
                    <a:pt x="6" y="11"/>
                  </a:cubicBezTo>
                  <a:cubicBezTo>
                    <a:pt x="5" y="2"/>
                    <a:pt x="5" y="2"/>
                    <a:pt x="5" y="2"/>
                  </a:cubicBezTo>
                  <a:cubicBezTo>
                    <a:pt x="3" y="1"/>
                    <a:pt x="2" y="1"/>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63">
              <a:extLst>
                <a:ext uri="{FF2B5EF4-FFF2-40B4-BE49-F238E27FC236}">
                  <a16:creationId xmlns:a16="http://schemas.microsoft.com/office/drawing/2014/main" id="{5478616A-E1E7-4219-930F-FEA6EAE3206E}"/>
                </a:ext>
              </a:extLst>
            </p:cNvPr>
            <p:cNvSpPr>
              <a:spLocks/>
            </p:cNvSpPr>
            <p:nvPr/>
          </p:nvSpPr>
          <p:spPr bwMode="auto">
            <a:xfrm>
              <a:off x="11042350" y="8954224"/>
              <a:ext cx="3067466" cy="974988"/>
            </a:xfrm>
            <a:custGeom>
              <a:avLst/>
              <a:gdLst>
                <a:gd name="T0" fmla="*/ 392 w 465"/>
                <a:gd name="T1" fmla="*/ 0 h 149"/>
                <a:gd name="T2" fmla="*/ 390 w 465"/>
                <a:gd name="T3" fmla="*/ 0 h 149"/>
                <a:gd name="T4" fmla="*/ 0 w 465"/>
                <a:gd name="T5" fmla="*/ 24 h 149"/>
                <a:gd name="T6" fmla="*/ 162 w 465"/>
                <a:gd name="T7" fmla="*/ 147 h 149"/>
                <a:gd name="T8" fmla="*/ 200 w 465"/>
                <a:gd name="T9" fmla="*/ 149 h 149"/>
                <a:gd name="T10" fmla="*/ 464 w 465"/>
                <a:gd name="T11" fmla="*/ 84 h 149"/>
                <a:gd name="T12" fmla="*/ 463 w 465"/>
                <a:gd name="T13" fmla="*/ 47 h 149"/>
                <a:gd name="T14" fmla="*/ 462 w 465"/>
                <a:gd name="T15" fmla="*/ 37 h 149"/>
                <a:gd name="T16" fmla="*/ 459 w 465"/>
                <a:gd name="T17" fmla="*/ 10 h 149"/>
                <a:gd name="T18" fmla="*/ 392 w 465"/>
                <a:gd name="T1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5" h="149">
                  <a:moveTo>
                    <a:pt x="392" y="0"/>
                  </a:moveTo>
                  <a:cubicBezTo>
                    <a:pt x="391" y="0"/>
                    <a:pt x="391" y="0"/>
                    <a:pt x="390" y="0"/>
                  </a:cubicBezTo>
                  <a:cubicBezTo>
                    <a:pt x="378" y="2"/>
                    <a:pt x="0" y="24"/>
                    <a:pt x="0" y="24"/>
                  </a:cubicBezTo>
                  <a:cubicBezTo>
                    <a:pt x="0" y="24"/>
                    <a:pt x="14" y="132"/>
                    <a:pt x="162" y="147"/>
                  </a:cubicBezTo>
                  <a:cubicBezTo>
                    <a:pt x="174" y="148"/>
                    <a:pt x="187" y="149"/>
                    <a:pt x="200" y="149"/>
                  </a:cubicBezTo>
                  <a:cubicBezTo>
                    <a:pt x="298" y="149"/>
                    <a:pt x="404" y="115"/>
                    <a:pt x="464" y="84"/>
                  </a:cubicBezTo>
                  <a:cubicBezTo>
                    <a:pt x="465" y="72"/>
                    <a:pt x="464" y="60"/>
                    <a:pt x="463" y="47"/>
                  </a:cubicBezTo>
                  <a:cubicBezTo>
                    <a:pt x="462" y="37"/>
                    <a:pt x="462" y="37"/>
                    <a:pt x="462" y="37"/>
                  </a:cubicBezTo>
                  <a:cubicBezTo>
                    <a:pt x="459" y="10"/>
                    <a:pt x="459" y="10"/>
                    <a:pt x="459" y="10"/>
                  </a:cubicBezTo>
                  <a:cubicBezTo>
                    <a:pt x="431" y="4"/>
                    <a:pt x="402" y="0"/>
                    <a:pt x="392"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64">
              <a:extLst>
                <a:ext uri="{FF2B5EF4-FFF2-40B4-BE49-F238E27FC236}">
                  <a16:creationId xmlns:a16="http://schemas.microsoft.com/office/drawing/2014/main" id="{EBBD560D-7FFA-4817-930B-1CB254599B5F}"/>
                </a:ext>
              </a:extLst>
            </p:cNvPr>
            <p:cNvSpPr>
              <a:spLocks/>
            </p:cNvSpPr>
            <p:nvPr/>
          </p:nvSpPr>
          <p:spPr bwMode="auto">
            <a:xfrm>
              <a:off x="12797329" y="7731741"/>
              <a:ext cx="1394983" cy="922491"/>
            </a:xfrm>
            <a:custGeom>
              <a:avLst/>
              <a:gdLst>
                <a:gd name="T0" fmla="*/ 209 w 212"/>
                <a:gd name="T1" fmla="*/ 14 h 140"/>
                <a:gd name="T2" fmla="*/ 209 w 212"/>
                <a:gd name="T3" fmla="*/ 18 h 140"/>
                <a:gd name="T4" fmla="*/ 202 w 212"/>
                <a:gd name="T5" fmla="*/ 28 h 140"/>
                <a:gd name="T6" fmla="*/ 193 w 212"/>
                <a:gd name="T7" fmla="*/ 35 h 140"/>
                <a:gd name="T8" fmla="*/ 195 w 212"/>
                <a:gd name="T9" fmla="*/ 37 h 140"/>
                <a:gd name="T10" fmla="*/ 191 w 212"/>
                <a:gd name="T11" fmla="*/ 44 h 140"/>
                <a:gd name="T12" fmla="*/ 173 w 212"/>
                <a:gd name="T13" fmla="*/ 61 h 140"/>
                <a:gd name="T14" fmla="*/ 176 w 212"/>
                <a:gd name="T15" fmla="*/ 67 h 140"/>
                <a:gd name="T16" fmla="*/ 165 w 212"/>
                <a:gd name="T17" fmla="*/ 80 h 140"/>
                <a:gd name="T18" fmla="*/ 153 w 212"/>
                <a:gd name="T19" fmla="*/ 94 h 140"/>
                <a:gd name="T20" fmla="*/ 128 w 212"/>
                <a:gd name="T21" fmla="*/ 114 h 140"/>
                <a:gd name="T22" fmla="*/ 99 w 212"/>
                <a:gd name="T23" fmla="*/ 126 h 140"/>
                <a:gd name="T24" fmla="*/ 65 w 212"/>
                <a:gd name="T25" fmla="*/ 134 h 140"/>
                <a:gd name="T26" fmla="*/ 49 w 212"/>
                <a:gd name="T27" fmla="*/ 140 h 140"/>
                <a:gd name="T28" fmla="*/ 0 w 212"/>
                <a:gd name="T29" fmla="*/ 95 h 140"/>
                <a:gd name="T30" fmla="*/ 27 w 212"/>
                <a:gd name="T31" fmla="*/ 82 h 140"/>
                <a:gd name="T32" fmla="*/ 47 w 212"/>
                <a:gd name="T33" fmla="*/ 49 h 140"/>
                <a:gd name="T34" fmla="*/ 69 w 212"/>
                <a:gd name="T35" fmla="*/ 35 h 140"/>
                <a:gd name="T36" fmla="*/ 85 w 212"/>
                <a:gd name="T37" fmla="*/ 14 h 140"/>
                <a:gd name="T38" fmla="*/ 97 w 212"/>
                <a:gd name="T39" fmla="*/ 3 h 140"/>
                <a:gd name="T40" fmla="*/ 100 w 212"/>
                <a:gd name="T41" fmla="*/ 6 h 140"/>
                <a:gd name="T42" fmla="*/ 102 w 212"/>
                <a:gd name="T43" fmla="*/ 26 h 140"/>
                <a:gd name="T44" fmla="*/ 94 w 212"/>
                <a:gd name="T45" fmla="*/ 41 h 140"/>
                <a:gd name="T46" fmla="*/ 100 w 212"/>
                <a:gd name="T47" fmla="*/ 41 h 140"/>
                <a:gd name="T48" fmla="*/ 109 w 212"/>
                <a:gd name="T49" fmla="*/ 39 h 140"/>
                <a:gd name="T50" fmla="*/ 173 w 212"/>
                <a:gd name="T51" fmla="*/ 13 h 140"/>
                <a:gd name="T52" fmla="*/ 201 w 212"/>
                <a:gd name="T53" fmla="*/ 1 h 140"/>
                <a:gd name="T54" fmla="*/ 209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209" y="14"/>
                  </a:moveTo>
                  <a:cubicBezTo>
                    <a:pt x="209" y="14"/>
                    <a:pt x="210" y="17"/>
                    <a:pt x="209" y="18"/>
                  </a:cubicBezTo>
                  <a:cubicBezTo>
                    <a:pt x="208" y="20"/>
                    <a:pt x="204" y="26"/>
                    <a:pt x="202" y="28"/>
                  </a:cubicBezTo>
                  <a:cubicBezTo>
                    <a:pt x="199" y="30"/>
                    <a:pt x="194" y="33"/>
                    <a:pt x="193" y="35"/>
                  </a:cubicBezTo>
                  <a:cubicBezTo>
                    <a:pt x="193" y="35"/>
                    <a:pt x="195" y="35"/>
                    <a:pt x="195" y="37"/>
                  </a:cubicBezTo>
                  <a:cubicBezTo>
                    <a:pt x="195" y="39"/>
                    <a:pt x="195" y="42"/>
                    <a:pt x="191" y="44"/>
                  </a:cubicBezTo>
                  <a:cubicBezTo>
                    <a:pt x="188" y="47"/>
                    <a:pt x="175" y="59"/>
                    <a:pt x="173" y="61"/>
                  </a:cubicBezTo>
                  <a:cubicBezTo>
                    <a:pt x="173" y="61"/>
                    <a:pt x="179" y="63"/>
                    <a:pt x="176" y="67"/>
                  </a:cubicBezTo>
                  <a:cubicBezTo>
                    <a:pt x="173" y="71"/>
                    <a:pt x="169" y="73"/>
                    <a:pt x="165" y="80"/>
                  </a:cubicBezTo>
                  <a:cubicBezTo>
                    <a:pt x="160" y="86"/>
                    <a:pt x="157" y="91"/>
                    <a:pt x="153" y="94"/>
                  </a:cubicBezTo>
                  <a:cubicBezTo>
                    <a:pt x="149" y="98"/>
                    <a:pt x="131" y="113"/>
                    <a:pt x="128" y="114"/>
                  </a:cubicBezTo>
                  <a:cubicBezTo>
                    <a:pt x="126" y="115"/>
                    <a:pt x="108" y="120"/>
                    <a:pt x="99" y="126"/>
                  </a:cubicBezTo>
                  <a:cubicBezTo>
                    <a:pt x="91" y="131"/>
                    <a:pt x="72" y="133"/>
                    <a:pt x="65" y="134"/>
                  </a:cubicBezTo>
                  <a:cubicBezTo>
                    <a:pt x="58" y="136"/>
                    <a:pt x="55" y="135"/>
                    <a:pt x="49" y="140"/>
                  </a:cubicBezTo>
                  <a:cubicBezTo>
                    <a:pt x="49" y="140"/>
                    <a:pt x="0" y="95"/>
                    <a:pt x="0" y="95"/>
                  </a:cubicBezTo>
                  <a:cubicBezTo>
                    <a:pt x="0" y="95"/>
                    <a:pt x="21" y="88"/>
                    <a:pt x="27" y="82"/>
                  </a:cubicBezTo>
                  <a:cubicBezTo>
                    <a:pt x="33" y="75"/>
                    <a:pt x="42" y="55"/>
                    <a:pt x="47" y="49"/>
                  </a:cubicBezTo>
                  <a:cubicBezTo>
                    <a:pt x="52" y="42"/>
                    <a:pt x="61" y="42"/>
                    <a:pt x="69" y="35"/>
                  </a:cubicBezTo>
                  <a:cubicBezTo>
                    <a:pt x="77" y="28"/>
                    <a:pt x="81" y="24"/>
                    <a:pt x="85" y="14"/>
                  </a:cubicBezTo>
                  <a:cubicBezTo>
                    <a:pt x="89" y="4"/>
                    <a:pt x="92" y="0"/>
                    <a:pt x="97" y="3"/>
                  </a:cubicBezTo>
                  <a:cubicBezTo>
                    <a:pt x="98" y="3"/>
                    <a:pt x="99" y="4"/>
                    <a:pt x="100" y="6"/>
                  </a:cubicBezTo>
                  <a:cubicBezTo>
                    <a:pt x="103" y="11"/>
                    <a:pt x="104" y="20"/>
                    <a:pt x="102" y="26"/>
                  </a:cubicBezTo>
                  <a:cubicBezTo>
                    <a:pt x="98" y="33"/>
                    <a:pt x="97" y="39"/>
                    <a:pt x="94" y="41"/>
                  </a:cubicBezTo>
                  <a:cubicBezTo>
                    <a:pt x="92" y="42"/>
                    <a:pt x="95" y="42"/>
                    <a:pt x="100" y="41"/>
                  </a:cubicBezTo>
                  <a:cubicBezTo>
                    <a:pt x="103" y="40"/>
                    <a:pt x="106" y="40"/>
                    <a:pt x="109" y="39"/>
                  </a:cubicBezTo>
                  <a:cubicBezTo>
                    <a:pt x="117" y="36"/>
                    <a:pt x="160" y="18"/>
                    <a:pt x="173" y="13"/>
                  </a:cubicBezTo>
                  <a:cubicBezTo>
                    <a:pt x="186" y="8"/>
                    <a:pt x="196" y="1"/>
                    <a:pt x="201" y="1"/>
                  </a:cubicBezTo>
                  <a:cubicBezTo>
                    <a:pt x="206" y="2"/>
                    <a:pt x="212" y="8"/>
                    <a:pt x="209"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65">
              <a:extLst>
                <a:ext uri="{FF2B5EF4-FFF2-40B4-BE49-F238E27FC236}">
                  <a16:creationId xmlns:a16="http://schemas.microsoft.com/office/drawing/2014/main" id="{0C7627F0-5B27-4979-96CE-AC48000BA165}"/>
                </a:ext>
              </a:extLst>
            </p:cNvPr>
            <p:cNvSpPr>
              <a:spLocks/>
            </p:cNvSpPr>
            <p:nvPr/>
          </p:nvSpPr>
          <p:spPr bwMode="auto">
            <a:xfrm>
              <a:off x="12797329" y="7746741"/>
              <a:ext cx="614993" cy="614993"/>
            </a:xfrm>
            <a:custGeom>
              <a:avLst/>
              <a:gdLst>
                <a:gd name="T0" fmla="*/ 0 w 93"/>
                <a:gd name="T1" fmla="*/ 93 h 93"/>
                <a:gd name="T2" fmla="*/ 15 w 93"/>
                <a:gd name="T3" fmla="*/ 86 h 93"/>
                <a:gd name="T4" fmla="*/ 28 w 93"/>
                <a:gd name="T5" fmla="*/ 76 h 93"/>
                <a:gd name="T6" fmla="*/ 36 w 93"/>
                <a:gd name="T7" fmla="*/ 61 h 93"/>
                <a:gd name="T8" fmla="*/ 44 w 93"/>
                <a:gd name="T9" fmla="*/ 46 h 93"/>
                <a:gd name="T10" fmla="*/ 52 w 93"/>
                <a:gd name="T11" fmla="*/ 40 h 93"/>
                <a:gd name="T12" fmla="*/ 60 w 93"/>
                <a:gd name="T13" fmla="*/ 36 h 93"/>
                <a:gd name="T14" fmla="*/ 67 w 93"/>
                <a:gd name="T15" fmla="*/ 32 h 93"/>
                <a:gd name="T16" fmla="*/ 74 w 93"/>
                <a:gd name="T17" fmla="*/ 27 h 93"/>
                <a:gd name="T18" fmla="*/ 84 w 93"/>
                <a:gd name="T19" fmla="*/ 14 h 93"/>
                <a:gd name="T20" fmla="*/ 87 w 93"/>
                <a:gd name="T21" fmla="*/ 6 h 93"/>
                <a:gd name="T22" fmla="*/ 93 w 93"/>
                <a:gd name="T23" fmla="*/ 0 h 93"/>
                <a:gd name="T24" fmla="*/ 88 w 93"/>
                <a:gd name="T25" fmla="*/ 7 h 93"/>
                <a:gd name="T26" fmla="*/ 85 w 93"/>
                <a:gd name="T27" fmla="*/ 15 h 93"/>
                <a:gd name="T28" fmla="*/ 75 w 93"/>
                <a:gd name="T29" fmla="*/ 29 h 93"/>
                <a:gd name="T30" fmla="*/ 69 w 93"/>
                <a:gd name="T31" fmla="*/ 35 h 93"/>
                <a:gd name="T32" fmla="*/ 62 w 93"/>
                <a:gd name="T33" fmla="*/ 40 h 93"/>
                <a:gd name="T34" fmla="*/ 49 w 93"/>
                <a:gd name="T35" fmla="*/ 49 h 93"/>
                <a:gd name="T36" fmla="*/ 40 w 93"/>
                <a:gd name="T37" fmla="*/ 63 h 93"/>
                <a:gd name="T38" fmla="*/ 31 w 93"/>
                <a:gd name="T39" fmla="*/ 78 h 93"/>
                <a:gd name="T40" fmla="*/ 24 w 93"/>
                <a:gd name="T41" fmla="*/ 84 h 93"/>
                <a:gd name="T42" fmla="*/ 16 w 93"/>
                <a:gd name="T43" fmla="*/ 87 h 93"/>
                <a:gd name="T44" fmla="*/ 0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0" y="93"/>
                  </a:moveTo>
                  <a:cubicBezTo>
                    <a:pt x="5" y="91"/>
                    <a:pt x="10" y="89"/>
                    <a:pt x="15" y="86"/>
                  </a:cubicBezTo>
                  <a:cubicBezTo>
                    <a:pt x="20" y="83"/>
                    <a:pt x="25" y="81"/>
                    <a:pt x="28" y="76"/>
                  </a:cubicBezTo>
                  <a:cubicBezTo>
                    <a:pt x="31" y="71"/>
                    <a:pt x="34" y="66"/>
                    <a:pt x="36" y="61"/>
                  </a:cubicBezTo>
                  <a:cubicBezTo>
                    <a:pt x="39" y="56"/>
                    <a:pt x="41" y="51"/>
                    <a:pt x="44" y="46"/>
                  </a:cubicBezTo>
                  <a:cubicBezTo>
                    <a:pt x="46" y="43"/>
                    <a:pt x="49" y="41"/>
                    <a:pt x="52" y="40"/>
                  </a:cubicBezTo>
                  <a:cubicBezTo>
                    <a:pt x="55" y="38"/>
                    <a:pt x="57" y="37"/>
                    <a:pt x="60" y="36"/>
                  </a:cubicBezTo>
                  <a:cubicBezTo>
                    <a:pt x="62" y="35"/>
                    <a:pt x="65" y="34"/>
                    <a:pt x="67" y="32"/>
                  </a:cubicBezTo>
                  <a:cubicBezTo>
                    <a:pt x="69" y="31"/>
                    <a:pt x="71" y="29"/>
                    <a:pt x="74" y="27"/>
                  </a:cubicBezTo>
                  <a:cubicBezTo>
                    <a:pt x="78" y="24"/>
                    <a:pt x="81" y="19"/>
                    <a:pt x="84" y="14"/>
                  </a:cubicBezTo>
                  <a:cubicBezTo>
                    <a:pt x="85" y="12"/>
                    <a:pt x="86" y="9"/>
                    <a:pt x="87" y="6"/>
                  </a:cubicBezTo>
                  <a:cubicBezTo>
                    <a:pt x="89" y="4"/>
                    <a:pt x="90" y="1"/>
                    <a:pt x="93" y="0"/>
                  </a:cubicBezTo>
                  <a:cubicBezTo>
                    <a:pt x="90" y="1"/>
                    <a:pt x="89" y="4"/>
                    <a:pt x="88" y="7"/>
                  </a:cubicBezTo>
                  <a:cubicBezTo>
                    <a:pt x="87" y="9"/>
                    <a:pt x="86" y="12"/>
                    <a:pt x="85" y="15"/>
                  </a:cubicBezTo>
                  <a:cubicBezTo>
                    <a:pt x="83" y="20"/>
                    <a:pt x="80" y="25"/>
                    <a:pt x="75" y="29"/>
                  </a:cubicBezTo>
                  <a:cubicBezTo>
                    <a:pt x="73" y="31"/>
                    <a:pt x="71" y="33"/>
                    <a:pt x="69" y="35"/>
                  </a:cubicBezTo>
                  <a:cubicBezTo>
                    <a:pt x="67" y="37"/>
                    <a:pt x="64" y="39"/>
                    <a:pt x="62" y="40"/>
                  </a:cubicBezTo>
                  <a:cubicBezTo>
                    <a:pt x="56" y="43"/>
                    <a:pt x="51" y="45"/>
                    <a:pt x="49" y="49"/>
                  </a:cubicBezTo>
                  <a:cubicBezTo>
                    <a:pt x="46" y="53"/>
                    <a:pt x="43" y="58"/>
                    <a:pt x="40" y="63"/>
                  </a:cubicBezTo>
                  <a:cubicBezTo>
                    <a:pt x="37" y="68"/>
                    <a:pt x="34" y="73"/>
                    <a:pt x="31" y="78"/>
                  </a:cubicBezTo>
                  <a:cubicBezTo>
                    <a:pt x="29" y="80"/>
                    <a:pt x="26" y="82"/>
                    <a:pt x="24" y="84"/>
                  </a:cubicBezTo>
                  <a:cubicBezTo>
                    <a:pt x="21" y="85"/>
                    <a:pt x="19" y="86"/>
                    <a:pt x="16" y="87"/>
                  </a:cubicBezTo>
                  <a:cubicBezTo>
                    <a:pt x="11" y="90"/>
                    <a:pt x="5" y="92"/>
                    <a:pt x="0"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66">
              <a:extLst>
                <a:ext uri="{FF2B5EF4-FFF2-40B4-BE49-F238E27FC236}">
                  <a16:creationId xmlns:a16="http://schemas.microsoft.com/office/drawing/2014/main" id="{674E7481-122C-4B17-8475-0135E2A22A49}"/>
                </a:ext>
              </a:extLst>
            </p:cNvPr>
            <p:cNvSpPr>
              <a:spLocks/>
            </p:cNvSpPr>
            <p:nvPr/>
          </p:nvSpPr>
          <p:spPr bwMode="auto">
            <a:xfrm>
              <a:off x="13674821" y="7964236"/>
              <a:ext cx="397498" cy="299996"/>
            </a:xfrm>
            <a:custGeom>
              <a:avLst/>
              <a:gdLst>
                <a:gd name="T0" fmla="*/ 60 w 60"/>
                <a:gd name="T1" fmla="*/ 0 h 45"/>
                <a:gd name="T2" fmla="*/ 46 w 60"/>
                <a:gd name="T3" fmla="*/ 12 h 45"/>
                <a:gd name="T4" fmla="*/ 42 w 60"/>
                <a:gd name="T5" fmla="*/ 15 h 45"/>
                <a:gd name="T6" fmla="*/ 40 w 60"/>
                <a:gd name="T7" fmla="*/ 16 h 45"/>
                <a:gd name="T8" fmla="*/ 38 w 60"/>
                <a:gd name="T9" fmla="*/ 18 h 45"/>
                <a:gd name="T10" fmla="*/ 30 w 60"/>
                <a:gd name="T11" fmla="*/ 23 h 45"/>
                <a:gd name="T12" fmla="*/ 22 w 60"/>
                <a:gd name="T13" fmla="*/ 28 h 45"/>
                <a:gd name="T14" fmla="*/ 14 w 60"/>
                <a:gd name="T15" fmla="*/ 33 h 45"/>
                <a:gd name="T16" fmla="*/ 12 w 60"/>
                <a:gd name="T17" fmla="*/ 34 h 45"/>
                <a:gd name="T18" fmla="*/ 10 w 60"/>
                <a:gd name="T19" fmla="*/ 35 h 45"/>
                <a:gd name="T20" fmla="*/ 7 w 60"/>
                <a:gd name="T21" fmla="*/ 38 h 45"/>
                <a:gd name="T22" fmla="*/ 0 w 60"/>
                <a:gd name="T23" fmla="*/ 45 h 45"/>
                <a:gd name="T24" fmla="*/ 0 w 60"/>
                <a:gd name="T25" fmla="*/ 45 h 45"/>
                <a:gd name="T26" fmla="*/ 3 w 60"/>
                <a:gd name="T27" fmla="*/ 41 h 45"/>
                <a:gd name="T28" fmla="*/ 6 w 60"/>
                <a:gd name="T29" fmla="*/ 38 h 45"/>
                <a:gd name="T30" fmla="*/ 10 w 60"/>
                <a:gd name="T31" fmla="*/ 35 h 45"/>
                <a:gd name="T32" fmla="*/ 12 w 60"/>
                <a:gd name="T33" fmla="*/ 33 h 45"/>
                <a:gd name="T34" fmla="*/ 14 w 60"/>
                <a:gd name="T35" fmla="*/ 32 h 45"/>
                <a:gd name="T36" fmla="*/ 18 w 60"/>
                <a:gd name="T37" fmla="*/ 29 h 45"/>
                <a:gd name="T38" fmla="*/ 22 w 60"/>
                <a:gd name="T39" fmla="*/ 27 h 45"/>
                <a:gd name="T40" fmla="*/ 30 w 60"/>
                <a:gd name="T41" fmla="*/ 22 h 45"/>
                <a:gd name="T42" fmla="*/ 38 w 60"/>
                <a:gd name="T43" fmla="*/ 17 h 45"/>
                <a:gd name="T44" fmla="*/ 45 w 60"/>
                <a:gd name="T45" fmla="*/ 11 h 45"/>
                <a:gd name="T46" fmla="*/ 53 w 60"/>
                <a:gd name="T47" fmla="*/ 6 h 45"/>
                <a:gd name="T48" fmla="*/ 6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60" y="0"/>
                  </a:moveTo>
                  <a:cubicBezTo>
                    <a:pt x="55" y="4"/>
                    <a:pt x="51" y="8"/>
                    <a:pt x="46" y="12"/>
                  </a:cubicBezTo>
                  <a:cubicBezTo>
                    <a:pt x="44" y="13"/>
                    <a:pt x="43" y="14"/>
                    <a:pt x="42" y="15"/>
                  </a:cubicBezTo>
                  <a:cubicBezTo>
                    <a:pt x="40" y="16"/>
                    <a:pt x="40" y="16"/>
                    <a:pt x="40" y="16"/>
                  </a:cubicBezTo>
                  <a:cubicBezTo>
                    <a:pt x="38" y="18"/>
                    <a:pt x="38" y="18"/>
                    <a:pt x="38" y="18"/>
                  </a:cubicBezTo>
                  <a:cubicBezTo>
                    <a:pt x="36" y="20"/>
                    <a:pt x="33" y="21"/>
                    <a:pt x="30" y="23"/>
                  </a:cubicBezTo>
                  <a:cubicBezTo>
                    <a:pt x="28" y="25"/>
                    <a:pt x="25" y="26"/>
                    <a:pt x="22" y="28"/>
                  </a:cubicBezTo>
                  <a:cubicBezTo>
                    <a:pt x="20" y="29"/>
                    <a:pt x="17" y="31"/>
                    <a:pt x="14" y="33"/>
                  </a:cubicBezTo>
                  <a:cubicBezTo>
                    <a:pt x="14" y="33"/>
                    <a:pt x="13" y="33"/>
                    <a:pt x="12" y="34"/>
                  </a:cubicBezTo>
                  <a:cubicBezTo>
                    <a:pt x="12" y="34"/>
                    <a:pt x="11" y="35"/>
                    <a:pt x="10" y="35"/>
                  </a:cubicBezTo>
                  <a:cubicBezTo>
                    <a:pt x="9" y="36"/>
                    <a:pt x="8" y="37"/>
                    <a:pt x="7" y="38"/>
                  </a:cubicBezTo>
                  <a:cubicBezTo>
                    <a:pt x="4" y="40"/>
                    <a:pt x="2" y="42"/>
                    <a:pt x="0" y="45"/>
                  </a:cubicBezTo>
                  <a:cubicBezTo>
                    <a:pt x="0" y="45"/>
                    <a:pt x="0" y="45"/>
                    <a:pt x="0" y="45"/>
                  </a:cubicBezTo>
                  <a:cubicBezTo>
                    <a:pt x="1" y="43"/>
                    <a:pt x="2" y="42"/>
                    <a:pt x="3" y="41"/>
                  </a:cubicBezTo>
                  <a:cubicBezTo>
                    <a:pt x="4" y="40"/>
                    <a:pt x="5" y="39"/>
                    <a:pt x="6" y="38"/>
                  </a:cubicBezTo>
                  <a:cubicBezTo>
                    <a:pt x="8" y="37"/>
                    <a:pt x="9" y="36"/>
                    <a:pt x="10" y="35"/>
                  </a:cubicBezTo>
                  <a:cubicBezTo>
                    <a:pt x="11" y="34"/>
                    <a:pt x="11" y="34"/>
                    <a:pt x="12" y="33"/>
                  </a:cubicBezTo>
                  <a:cubicBezTo>
                    <a:pt x="13" y="33"/>
                    <a:pt x="13" y="32"/>
                    <a:pt x="14" y="32"/>
                  </a:cubicBezTo>
                  <a:cubicBezTo>
                    <a:pt x="15" y="31"/>
                    <a:pt x="16" y="30"/>
                    <a:pt x="18" y="29"/>
                  </a:cubicBezTo>
                  <a:cubicBezTo>
                    <a:pt x="22" y="27"/>
                    <a:pt x="22" y="27"/>
                    <a:pt x="22" y="27"/>
                  </a:cubicBezTo>
                  <a:cubicBezTo>
                    <a:pt x="24" y="25"/>
                    <a:pt x="27" y="24"/>
                    <a:pt x="30" y="22"/>
                  </a:cubicBezTo>
                  <a:cubicBezTo>
                    <a:pt x="32" y="20"/>
                    <a:pt x="35" y="19"/>
                    <a:pt x="38" y="17"/>
                  </a:cubicBezTo>
                  <a:cubicBezTo>
                    <a:pt x="40" y="15"/>
                    <a:pt x="43" y="13"/>
                    <a:pt x="45" y="11"/>
                  </a:cubicBezTo>
                  <a:cubicBezTo>
                    <a:pt x="48" y="10"/>
                    <a:pt x="50" y="8"/>
                    <a:pt x="53" y="6"/>
                  </a:cubicBezTo>
                  <a:cubicBezTo>
                    <a:pt x="55" y="4"/>
                    <a:pt x="57" y="2"/>
                    <a:pt x="6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7">
              <a:extLst>
                <a:ext uri="{FF2B5EF4-FFF2-40B4-BE49-F238E27FC236}">
                  <a16:creationId xmlns:a16="http://schemas.microsoft.com/office/drawing/2014/main" id="{5B814FF0-46B3-4209-9EA6-631496CE16C4}"/>
                </a:ext>
              </a:extLst>
            </p:cNvPr>
            <p:cNvSpPr>
              <a:spLocks/>
            </p:cNvSpPr>
            <p:nvPr/>
          </p:nvSpPr>
          <p:spPr bwMode="auto">
            <a:xfrm>
              <a:off x="13689821" y="8136736"/>
              <a:ext cx="247499" cy="217500"/>
            </a:xfrm>
            <a:custGeom>
              <a:avLst/>
              <a:gdLst>
                <a:gd name="T0" fmla="*/ 0 w 37"/>
                <a:gd name="T1" fmla="*/ 33 h 33"/>
                <a:gd name="T2" fmla="*/ 1 w 37"/>
                <a:gd name="T3" fmla="*/ 33 h 33"/>
                <a:gd name="T4" fmla="*/ 1 w 37"/>
                <a:gd name="T5" fmla="*/ 32 h 33"/>
                <a:gd name="T6" fmla="*/ 1 w 37"/>
                <a:gd name="T7" fmla="*/ 32 h 33"/>
                <a:gd name="T8" fmla="*/ 1 w 37"/>
                <a:gd name="T9" fmla="*/ 31 h 33"/>
                <a:gd name="T10" fmla="*/ 2 w 37"/>
                <a:gd name="T11" fmla="*/ 30 h 33"/>
                <a:gd name="T12" fmla="*/ 2 w 37"/>
                <a:gd name="T13" fmla="*/ 29 h 33"/>
                <a:gd name="T14" fmla="*/ 3 w 37"/>
                <a:gd name="T15" fmla="*/ 28 h 33"/>
                <a:gd name="T16" fmla="*/ 6 w 37"/>
                <a:gd name="T17" fmla="*/ 26 h 33"/>
                <a:gd name="T18" fmla="*/ 7 w 37"/>
                <a:gd name="T19" fmla="*/ 25 h 33"/>
                <a:gd name="T20" fmla="*/ 8 w 37"/>
                <a:gd name="T21" fmla="*/ 24 h 33"/>
                <a:gd name="T22" fmla="*/ 9 w 37"/>
                <a:gd name="T23" fmla="*/ 23 h 33"/>
                <a:gd name="T24" fmla="*/ 10 w 37"/>
                <a:gd name="T25" fmla="*/ 22 h 33"/>
                <a:gd name="T26" fmla="*/ 13 w 37"/>
                <a:gd name="T27" fmla="*/ 20 h 33"/>
                <a:gd name="T28" fmla="*/ 15 w 37"/>
                <a:gd name="T29" fmla="*/ 18 h 33"/>
                <a:gd name="T30" fmla="*/ 18 w 37"/>
                <a:gd name="T31" fmla="*/ 16 h 33"/>
                <a:gd name="T32" fmla="*/ 27 w 37"/>
                <a:gd name="T33" fmla="*/ 8 h 33"/>
                <a:gd name="T34" fmla="*/ 37 w 37"/>
                <a:gd name="T35" fmla="*/ 0 h 33"/>
                <a:gd name="T36" fmla="*/ 37 w 37"/>
                <a:gd name="T37" fmla="*/ 0 h 33"/>
                <a:gd name="T38" fmla="*/ 28 w 37"/>
                <a:gd name="T39" fmla="*/ 9 h 33"/>
                <a:gd name="T40" fmla="*/ 18 w 37"/>
                <a:gd name="T41" fmla="*/ 17 h 33"/>
                <a:gd name="T42" fmla="*/ 16 w 37"/>
                <a:gd name="T43" fmla="*/ 19 h 33"/>
                <a:gd name="T44" fmla="*/ 13 w 37"/>
                <a:gd name="T45" fmla="*/ 21 h 33"/>
                <a:gd name="T46" fmla="*/ 11 w 37"/>
                <a:gd name="T47" fmla="*/ 22 h 33"/>
                <a:gd name="T48" fmla="*/ 10 w 37"/>
                <a:gd name="T49" fmla="*/ 23 h 33"/>
                <a:gd name="T50" fmla="*/ 8 w 37"/>
                <a:gd name="T51" fmla="*/ 24 h 33"/>
                <a:gd name="T52" fmla="*/ 7 w 37"/>
                <a:gd name="T53" fmla="*/ 25 h 33"/>
                <a:gd name="T54" fmla="*/ 6 w 37"/>
                <a:gd name="T55" fmla="*/ 26 h 33"/>
                <a:gd name="T56" fmla="*/ 4 w 37"/>
                <a:gd name="T57" fmla="*/ 28 h 33"/>
                <a:gd name="T58" fmla="*/ 3 w 37"/>
                <a:gd name="T59" fmla="*/ 29 h 33"/>
                <a:gd name="T60" fmla="*/ 3 w 37"/>
                <a:gd name="T61" fmla="*/ 29 h 33"/>
                <a:gd name="T62" fmla="*/ 2 w 37"/>
                <a:gd name="T63" fmla="*/ 31 h 33"/>
                <a:gd name="T64" fmla="*/ 1 w 37"/>
                <a:gd name="T65" fmla="*/ 31 h 33"/>
                <a:gd name="T66" fmla="*/ 1 w 37"/>
                <a:gd name="T67" fmla="*/ 32 h 33"/>
                <a:gd name="T68" fmla="*/ 1 w 37"/>
                <a:gd name="T69" fmla="*/ 32 h 33"/>
                <a:gd name="T70" fmla="*/ 1 w 37"/>
                <a:gd name="T71" fmla="*/ 33 h 33"/>
                <a:gd name="T72" fmla="*/ 0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0" y="33"/>
                  </a:moveTo>
                  <a:cubicBezTo>
                    <a:pt x="1" y="33"/>
                    <a:pt x="1" y="33"/>
                    <a:pt x="1" y="33"/>
                  </a:cubicBezTo>
                  <a:cubicBezTo>
                    <a:pt x="1" y="32"/>
                    <a:pt x="1" y="32"/>
                    <a:pt x="1" y="32"/>
                  </a:cubicBezTo>
                  <a:cubicBezTo>
                    <a:pt x="1" y="32"/>
                    <a:pt x="1" y="32"/>
                    <a:pt x="1" y="32"/>
                  </a:cubicBezTo>
                  <a:cubicBezTo>
                    <a:pt x="1" y="31"/>
                    <a:pt x="1" y="31"/>
                    <a:pt x="1" y="31"/>
                  </a:cubicBezTo>
                  <a:cubicBezTo>
                    <a:pt x="2" y="30"/>
                    <a:pt x="2" y="30"/>
                    <a:pt x="2" y="30"/>
                  </a:cubicBezTo>
                  <a:cubicBezTo>
                    <a:pt x="2" y="30"/>
                    <a:pt x="2" y="30"/>
                    <a:pt x="2" y="29"/>
                  </a:cubicBezTo>
                  <a:cubicBezTo>
                    <a:pt x="3" y="29"/>
                    <a:pt x="3" y="28"/>
                    <a:pt x="3" y="28"/>
                  </a:cubicBezTo>
                  <a:cubicBezTo>
                    <a:pt x="4" y="27"/>
                    <a:pt x="5" y="26"/>
                    <a:pt x="6" y="26"/>
                  </a:cubicBezTo>
                  <a:cubicBezTo>
                    <a:pt x="6" y="25"/>
                    <a:pt x="6" y="25"/>
                    <a:pt x="7" y="25"/>
                  </a:cubicBezTo>
                  <a:cubicBezTo>
                    <a:pt x="7" y="24"/>
                    <a:pt x="8" y="24"/>
                    <a:pt x="8" y="24"/>
                  </a:cubicBezTo>
                  <a:cubicBezTo>
                    <a:pt x="9" y="23"/>
                    <a:pt x="9" y="23"/>
                    <a:pt x="9" y="23"/>
                  </a:cubicBezTo>
                  <a:cubicBezTo>
                    <a:pt x="10" y="22"/>
                    <a:pt x="10" y="22"/>
                    <a:pt x="10" y="22"/>
                  </a:cubicBezTo>
                  <a:cubicBezTo>
                    <a:pt x="13" y="20"/>
                    <a:pt x="13" y="20"/>
                    <a:pt x="13" y="20"/>
                  </a:cubicBezTo>
                  <a:cubicBezTo>
                    <a:pt x="14" y="19"/>
                    <a:pt x="15" y="19"/>
                    <a:pt x="15" y="18"/>
                  </a:cubicBezTo>
                  <a:cubicBezTo>
                    <a:pt x="18" y="16"/>
                    <a:pt x="18" y="16"/>
                    <a:pt x="18" y="16"/>
                  </a:cubicBezTo>
                  <a:cubicBezTo>
                    <a:pt x="21" y="14"/>
                    <a:pt x="24" y="11"/>
                    <a:pt x="27" y="8"/>
                  </a:cubicBezTo>
                  <a:cubicBezTo>
                    <a:pt x="31" y="6"/>
                    <a:pt x="34" y="3"/>
                    <a:pt x="37" y="0"/>
                  </a:cubicBezTo>
                  <a:cubicBezTo>
                    <a:pt x="37" y="0"/>
                    <a:pt x="37" y="0"/>
                    <a:pt x="37" y="0"/>
                  </a:cubicBezTo>
                  <a:cubicBezTo>
                    <a:pt x="34" y="3"/>
                    <a:pt x="31" y="6"/>
                    <a:pt x="28" y="9"/>
                  </a:cubicBezTo>
                  <a:cubicBezTo>
                    <a:pt x="25" y="11"/>
                    <a:pt x="22" y="14"/>
                    <a:pt x="18" y="17"/>
                  </a:cubicBezTo>
                  <a:cubicBezTo>
                    <a:pt x="16" y="19"/>
                    <a:pt x="16" y="19"/>
                    <a:pt x="16" y="19"/>
                  </a:cubicBezTo>
                  <a:cubicBezTo>
                    <a:pt x="15" y="19"/>
                    <a:pt x="14" y="20"/>
                    <a:pt x="13" y="21"/>
                  </a:cubicBezTo>
                  <a:cubicBezTo>
                    <a:pt x="11" y="22"/>
                    <a:pt x="11" y="22"/>
                    <a:pt x="11" y="22"/>
                  </a:cubicBezTo>
                  <a:cubicBezTo>
                    <a:pt x="10" y="23"/>
                    <a:pt x="10" y="23"/>
                    <a:pt x="10" y="23"/>
                  </a:cubicBezTo>
                  <a:cubicBezTo>
                    <a:pt x="8" y="24"/>
                    <a:pt x="8" y="24"/>
                    <a:pt x="8" y="24"/>
                  </a:cubicBezTo>
                  <a:cubicBezTo>
                    <a:pt x="8" y="25"/>
                    <a:pt x="8" y="25"/>
                    <a:pt x="7" y="25"/>
                  </a:cubicBezTo>
                  <a:cubicBezTo>
                    <a:pt x="7" y="26"/>
                    <a:pt x="6" y="26"/>
                    <a:pt x="6" y="26"/>
                  </a:cubicBezTo>
                  <a:cubicBezTo>
                    <a:pt x="5" y="27"/>
                    <a:pt x="5" y="28"/>
                    <a:pt x="4" y="28"/>
                  </a:cubicBezTo>
                  <a:cubicBezTo>
                    <a:pt x="3" y="29"/>
                    <a:pt x="3" y="29"/>
                    <a:pt x="3" y="29"/>
                  </a:cubicBezTo>
                  <a:cubicBezTo>
                    <a:pt x="3" y="29"/>
                    <a:pt x="3" y="29"/>
                    <a:pt x="3" y="29"/>
                  </a:cubicBezTo>
                  <a:cubicBezTo>
                    <a:pt x="2" y="30"/>
                    <a:pt x="2" y="30"/>
                    <a:pt x="2" y="31"/>
                  </a:cubicBezTo>
                  <a:cubicBezTo>
                    <a:pt x="1" y="31"/>
                    <a:pt x="1" y="31"/>
                    <a:pt x="1" y="31"/>
                  </a:cubicBezTo>
                  <a:cubicBezTo>
                    <a:pt x="1" y="32"/>
                    <a:pt x="1" y="32"/>
                    <a:pt x="1" y="32"/>
                  </a:cubicBezTo>
                  <a:cubicBezTo>
                    <a:pt x="1" y="32"/>
                    <a:pt x="1" y="32"/>
                    <a:pt x="1" y="32"/>
                  </a:cubicBezTo>
                  <a:cubicBezTo>
                    <a:pt x="1" y="33"/>
                    <a:pt x="1" y="33"/>
                    <a:pt x="1" y="33"/>
                  </a:cubicBezTo>
                  <a:cubicBezTo>
                    <a:pt x="0" y="33"/>
                    <a:pt x="0" y="33"/>
                    <a:pt x="0"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68">
              <a:extLst>
                <a:ext uri="{FF2B5EF4-FFF2-40B4-BE49-F238E27FC236}">
                  <a16:creationId xmlns:a16="http://schemas.microsoft.com/office/drawing/2014/main" id="{5358C8A0-232E-47BD-A451-F5A122225A60}"/>
                </a:ext>
              </a:extLst>
            </p:cNvPr>
            <p:cNvSpPr>
              <a:spLocks/>
            </p:cNvSpPr>
            <p:nvPr/>
          </p:nvSpPr>
          <p:spPr bwMode="auto">
            <a:xfrm>
              <a:off x="13689821" y="7829238"/>
              <a:ext cx="487497" cy="254997"/>
            </a:xfrm>
            <a:custGeom>
              <a:avLst/>
              <a:gdLst>
                <a:gd name="T0" fmla="*/ 0 w 73"/>
                <a:gd name="T1" fmla="*/ 39 h 39"/>
                <a:gd name="T2" fmla="*/ 9 w 73"/>
                <a:gd name="T3" fmla="*/ 34 h 39"/>
                <a:gd name="T4" fmla="*/ 11 w 73"/>
                <a:gd name="T5" fmla="*/ 33 h 39"/>
                <a:gd name="T6" fmla="*/ 14 w 73"/>
                <a:gd name="T7" fmla="*/ 32 h 39"/>
                <a:gd name="T8" fmla="*/ 18 w 73"/>
                <a:gd name="T9" fmla="*/ 29 h 39"/>
                <a:gd name="T10" fmla="*/ 21 w 73"/>
                <a:gd name="T11" fmla="*/ 28 h 39"/>
                <a:gd name="T12" fmla="*/ 23 w 73"/>
                <a:gd name="T13" fmla="*/ 27 h 39"/>
                <a:gd name="T14" fmla="*/ 26 w 73"/>
                <a:gd name="T15" fmla="*/ 26 h 39"/>
                <a:gd name="T16" fmla="*/ 27 w 73"/>
                <a:gd name="T17" fmla="*/ 26 h 39"/>
                <a:gd name="T18" fmla="*/ 28 w 73"/>
                <a:gd name="T19" fmla="*/ 25 h 39"/>
                <a:gd name="T20" fmla="*/ 30 w 73"/>
                <a:gd name="T21" fmla="*/ 24 h 39"/>
                <a:gd name="T22" fmla="*/ 33 w 73"/>
                <a:gd name="T23" fmla="*/ 23 h 39"/>
                <a:gd name="T24" fmla="*/ 33 w 73"/>
                <a:gd name="T25" fmla="*/ 23 h 39"/>
                <a:gd name="T26" fmla="*/ 34 w 73"/>
                <a:gd name="T27" fmla="*/ 23 h 39"/>
                <a:gd name="T28" fmla="*/ 35 w 73"/>
                <a:gd name="T29" fmla="*/ 22 h 39"/>
                <a:gd name="T30" fmla="*/ 36 w 73"/>
                <a:gd name="T31" fmla="*/ 22 h 39"/>
                <a:gd name="T32" fmla="*/ 37 w 73"/>
                <a:gd name="T33" fmla="*/ 21 h 39"/>
                <a:gd name="T34" fmla="*/ 39 w 73"/>
                <a:gd name="T35" fmla="*/ 21 h 39"/>
                <a:gd name="T36" fmla="*/ 40 w 73"/>
                <a:gd name="T37" fmla="*/ 20 h 39"/>
                <a:gd name="T38" fmla="*/ 42 w 73"/>
                <a:gd name="T39" fmla="*/ 19 h 39"/>
                <a:gd name="T40" fmla="*/ 46 w 73"/>
                <a:gd name="T41" fmla="*/ 16 h 39"/>
                <a:gd name="T42" fmla="*/ 48 w 73"/>
                <a:gd name="T43" fmla="*/ 16 h 39"/>
                <a:gd name="T44" fmla="*/ 49 w 73"/>
                <a:gd name="T45" fmla="*/ 15 h 39"/>
                <a:gd name="T46" fmla="*/ 51 w 73"/>
                <a:gd name="T47" fmla="*/ 13 h 39"/>
                <a:gd name="T48" fmla="*/ 55 w 73"/>
                <a:gd name="T49" fmla="*/ 11 h 39"/>
                <a:gd name="T50" fmla="*/ 57 w 73"/>
                <a:gd name="T51" fmla="*/ 9 h 39"/>
                <a:gd name="T52" fmla="*/ 59 w 73"/>
                <a:gd name="T53" fmla="*/ 8 h 39"/>
                <a:gd name="T54" fmla="*/ 64 w 73"/>
                <a:gd name="T55" fmla="*/ 5 h 39"/>
                <a:gd name="T56" fmla="*/ 73 w 73"/>
                <a:gd name="T57" fmla="*/ 0 h 39"/>
                <a:gd name="T58" fmla="*/ 73 w 73"/>
                <a:gd name="T59" fmla="*/ 0 h 39"/>
                <a:gd name="T60" fmla="*/ 64 w 73"/>
                <a:gd name="T61" fmla="*/ 6 h 39"/>
                <a:gd name="T62" fmla="*/ 63 w 73"/>
                <a:gd name="T63" fmla="*/ 6 h 39"/>
                <a:gd name="T64" fmla="*/ 62 w 73"/>
                <a:gd name="T65" fmla="*/ 7 h 39"/>
                <a:gd name="T66" fmla="*/ 60 w 73"/>
                <a:gd name="T67" fmla="*/ 9 h 39"/>
                <a:gd name="T68" fmla="*/ 56 w 73"/>
                <a:gd name="T69" fmla="*/ 12 h 39"/>
                <a:gd name="T70" fmla="*/ 52 w 73"/>
                <a:gd name="T71" fmla="*/ 15 h 39"/>
                <a:gd name="T72" fmla="*/ 49 w 73"/>
                <a:gd name="T73" fmla="*/ 16 h 39"/>
                <a:gd name="T74" fmla="*/ 48 w 73"/>
                <a:gd name="T75" fmla="*/ 17 h 39"/>
                <a:gd name="T76" fmla="*/ 47 w 73"/>
                <a:gd name="T77" fmla="*/ 18 h 39"/>
                <a:gd name="T78" fmla="*/ 43 w 73"/>
                <a:gd name="T79" fmla="*/ 20 h 39"/>
                <a:gd name="T80" fmla="*/ 41 w 73"/>
                <a:gd name="T81" fmla="*/ 22 h 39"/>
                <a:gd name="T82" fmla="*/ 39 w 73"/>
                <a:gd name="T83" fmla="*/ 22 h 39"/>
                <a:gd name="T84" fmla="*/ 38 w 73"/>
                <a:gd name="T85" fmla="*/ 23 h 39"/>
                <a:gd name="T86" fmla="*/ 37 w 73"/>
                <a:gd name="T87" fmla="*/ 23 h 39"/>
                <a:gd name="T88" fmla="*/ 36 w 73"/>
                <a:gd name="T89" fmla="*/ 24 h 39"/>
                <a:gd name="T90" fmla="*/ 35 w 73"/>
                <a:gd name="T91" fmla="*/ 24 h 39"/>
                <a:gd name="T92" fmla="*/ 34 w 73"/>
                <a:gd name="T93" fmla="*/ 25 h 39"/>
                <a:gd name="T94" fmla="*/ 33 w 73"/>
                <a:gd name="T95" fmla="*/ 25 h 39"/>
                <a:gd name="T96" fmla="*/ 31 w 73"/>
                <a:gd name="T97" fmla="*/ 26 h 39"/>
                <a:gd name="T98" fmla="*/ 29 w 73"/>
                <a:gd name="T99" fmla="*/ 27 h 39"/>
                <a:gd name="T100" fmla="*/ 27 w 73"/>
                <a:gd name="T101" fmla="*/ 27 h 39"/>
                <a:gd name="T102" fmla="*/ 26 w 73"/>
                <a:gd name="T103" fmla="*/ 28 h 39"/>
                <a:gd name="T104" fmla="*/ 24 w 73"/>
                <a:gd name="T105" fmla="*/ 29 h 39"/>
                <a:gd name="T106" fmla="*/ 21 w 73"/>
                <a:gd name="T107" fmla="*/ 30 h 39"/>
                <a:gd name="T108" fmla="*/ 19 w 73"/>
                <a:gd name="T109" fmla="*/ 31 h 39"/>
                <a:gd name="T110" fmla="*/ 0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0" y="39"/>
                  </a:moveTo>
                  <a:cubicBezTo>
                    <a:pt x="3" y="37"/>
                    <a:pt x="6" y="36"/>
                    <a:pt x="9" y="34"/>
                  </a:cubicBezTo>
                  <a:cubicBezTo>
                    <a:pt x="10" y="34"/>
                    <a:pt x="11" y="33"/>
                    <a:pt x="11" y="33"/>
                  </a:cubicBezTo>
                  <a:cubicBezTo>
                    <a:pt x="12" y="32"/>
                    <a:pt x="13" y="32"/>
                    <a:pt x="14" y="32"/>
                  </a:cubicBezTo>
                  <a:cubicBezTo>
                    <a:pt x="15" y="31"/>
                    <a:pt x="17" y="30"/>
                    <a:pt x="18" y="29"/>
                  </a:cubicBezTo>
                  <a:cubicBezTo>
                    <a:pt x="19" y="29"/>
                    <a:pt x="20" y="29"/>
                    <a:pt x="21" y="28"/>
                  </a:cubicBezTo>
                  <a:cubicBezTo>
                    <a:pt x="23" y="27"/>
                    <a:pt x="23" y="27"/>
                    <a:pt x="23" y="27"/>
                  </a:cubicBezTo>
                  <a:cubicBezTo>
                    <a:pt x="24" y="27"/>
                    <a:pt x="25" y="27"/>
                    <a:pt x="26" y="26"/>
                  </a:cubicBezTo>
                  <a:cubicBezTo>
                    <a:pt x="27" y="26"/>
                    <a:pt x="27" y="26"/>
                    <a:pt x="27" y="26"/>
                  </a:cubicBezTo>
                  <a:cubicBezTo>
                    <a:pt x="28" y="25"/>
                    <a:pt x="28" y="25"/>
                    <a:pt x="28" y="25"/>
                  </a:cubicBezTo>
                  <a:cubicBezTo>
                    <a:pt x="30" y="24"/>
                    <a:pt x="30" y="24"/>
                    <a:pt x="30" y="24"/>
                  </a:cubicBezTo>
                  <a:cubicBezTo>
                    <a:pt x="33" y="23"/>
                    <a:pt x="33" y="23"/>
                    <a:pt x="33" y="23"/>
                  </a:cubicBezTo>
                  <a:cubicBezTo>
                    <a:pt x="33" y="23"/>
                    <a:pt x="33" y="23"/>
                    <a:pt x="33" y="23"/>
                  </a:cubicBezTo>
                  <a:cubicBezTo>
                    <a:pt x="34" y="23"/>
                    <a:pt x="34" y="23"/>
                    <a:pt x="34" y="23"/>
                  </a:cubicBezTo>
                  <a:cubicBezTo>
                    <a:pt x="35" y="22"/>
                    <a:pt x="35" y="22"/>
                    <a:pt x="35" y="22"/>
                  </a:cubicBezTo>
                  <a:cubicBezTo>
                    <a:pt x="36" y="22"/>
                    <a:pt x="36" y="22"/>
                    <a:pt x="36" y="22"/>
                  </a:cubicBezTo>
                  <a:cubicBezTo>
                    <a:pt x="37" y="22"/>
                    <a:pt x="37" y="21"/>
                    <a:pt x="37" y="21"/>
                  </a:cubicBezTo>
                  <a:cubicBezTo>
                    <a:pt x="39" y="21"/>
                    <a:pt x="39" y="21"/>
                    <a:pt x="39" y="21"/>
                  </a:cubicBezTo>
                  <a:cubicBezTo>
                    <a:pt x="39" y="20"/>
                    <a:pt x="39" y="20"/>
                    <a:pt x="40" y="20"/>
                  </a:cubicBezTo>
                  <a:cubicBezTo>
                    <a:pt x="42" y="19"/>
                    <a:pt x="42" y="19"/>
                    <a:pt x="42" y="19"/>
                  </a:cubicBezTo>
                  <a:cubicBezTo>
                    <a:pt x="43" y="18"/>
                    <a:pt x="45" y="17"/>
                    <a:pt x="46" y="16"/>
                  </a:cubicBezTo>
                  <a:cubicBezTo>
                    <a:pt x="47" y="16"/>
                    <a:pt x="47" y="16"/>
                    <a:pt x="48" y="16"/>
                  </a:cubicBezTo>
                  <a:cubicBezTo>
                    <a:pt x="49" y="15"/>
                    <a:pt x="49" y="15"/>
                    <a:pt x="49" y="15"/>
                  </a:cubicBezTo>
                  <a:cubicBezTo>
                    <a:pt x="49" y="14"/>
                    <a:pt x="50" y="14"/>
                    <a:pt x="51" y="13"/>
                  </a:cubicBezTo>
                  <a:cubicBezTo>
                    <a:pt x="52" y="12"/>
                    <a:pt x="54" y="11"/>
                    <a:pt x="55" y="11"/>
                  </a:cubicBezTo>
                  <a:cubicBezTo>
                    <a:pt x="57" y="9"/>
                    <a:pt x="57" y="9"/>
                    <a:pt x="57" y="9"/>
                  </a:cubicBezTo>
                  <a:cubicBezTo>
                    <a:pt x="59" y="8"/>
                    <a:pt x="59" y="8"/>
                    <a:pt x="59" y="8"/>
                  </a:cubicBezTo>
                  <a:cubicBezTo>
                    <a:pt x="61" y="7"/>
                    <a:pt x="62" y="6"/>
                    <a:pt x="64" y="5"/>
                  </a:cubicBezTo>
                  <a:cubicBezTo>
                    <a:pt x="67" y="3"/>
                    <a:pt x="70" y="1"/>
                    <a:pt x="73" y="0"/>
                  </a:cubicBezTo>
                  <a:cubicBezTo>
                    <a:pt x="73" y="0"/>
                    <a:pt x="73" y="0"/>
                    <a:pt x="73" y="0"/>
                  </a:cubicBezTo>
                  <a:cubicBezTo>
                    <a:pt x="70" y="2"/>
                    <a:pt x="67" y="4"/>
                    <a:pt x="64" y="6"/>
                  </a:cubicBezTo>
                  <a:cubicBezTo>
                    <a:pt x="63" y="6"/>
                    <a:pt x="63" y="6"/>
                    <a:pt x="63" y="6"/>
                  </a:cubicBezTo>
                  <a:cubicBezTo>
                    <a:pt x="62" y="7"/>
                    <a:pt x="62" y="7"/>
                    <a:pt x="62" y="7"/>
                  </a:cubicBezTo>
                  <a:cubicBezTo>
                    <a:pt x="60" y="9"/>
                    <a:pt x="60" y="9"/>
                    <a:pt x="60" y="9"/>
                  </a:cubicBezTo>
                  <a:cubicBezTo>
                    <a:pt x="56" y="12"/>
                    <a:pt x="56" y="12"/>
                    <a:pt x="56" y="12"/>
                  </a:cubicBezTo>
                  <a:cubicBezTo>
                    <a:pt x="54" y="13"/>
                    <a:pt x="53" y="14"/>
                    <a:pt x="52" y="15"/>
                  </a:cubicBezTo>
                  <a:cubicBezTo>
                    <a:pt x="51" y="15"/>
                    <a:pt x="50" y="16"/>
                    <a:pt x="49" y="16"/>
                  </a:cubicBezTo>
                  <a:cubicBezTo>
                    <a:pt x="48" y="17"/>
                    <a:pt x="48" y="17"/>
                    <a:pt x="48" y="17"/>
                  </a:cubicBezTo>
                  <a:cubicBezTo>
                    <a:pt x="48" y="17"/>
                    <a:pt x="48" y="17"/>
                    <a:pt x="47" y="18"/>
                  </a:cubicBezTo>
                  <a:cubicBezTo>
                    <a:pt x="46" y="18"/>
                    <a:pt x="44" y="19"/>
                    <a:pt x="43" y="20"/>
                  </a:cubicBezTo>
                  <a:cubicBezTo>
                    <a:pt x="41" y="22"/>
                    <a:pt x="41" y="22"/>
                    <a:pt x="41" y="22"/>
                  </a:cubicBezTo>
                  <a:cubicBezTo>
                    <a:pt x="40" y="22"/>
                    <a:pt x="40" y="22"/>
                    <a:pt x="39" y="22"/>
                  </a:cubicBezTo>
                  <a:cubicBezTo>
                    <a:pt x="38" y="23"/>
                    <a:pt x="38" y="23"/>
                    <a:pt x="38" y="23"/>
                  </a:cubicBezTo>
                  <a:cubicBezTo>
                    <a:pt x="38" y="23"/>
                    <a:pt x="37" y="23"/>
                    <a:pt x="37" y="23"/>
                  </a:cubicBezTo>
                  <a:cubicBezTo>
                    <a:pt x="36" y="24"/>
                    <a:pt x="36" y="24"/>
                    <a:pt x="36" y="24"/>
                  </a:cubicBezTo>
                  <a:cubicBezTo>
                    <a:pt x="35" y="24"/>
                    <a:pt x="35" y="24"/>
                    <a:pt x="35" y="24"/>
                  </a:cubicBezTo>
                  <a:cubicBezTo>
                    <a:pt x="34" y="25"/>
                    <a:pt x="34" y="25"/>
                    <a:pt x="34" y="25"/>
                  </a:cubicBezTo>
                  <a:cubicBezTo>
                    <a:pt x="33" y="25"/>
                    <a:pt x="33" y="25"/>
                    <a:pt x="33" y="25"/>
                  </a:cubicBezTo>
                  <a:cubicBezTo>
                    <a:pt x="31" y="26"/>
                    <a:pt x="31" y="26"/>
                    <a:pt x="31" y="26"/>
                  </a:cubicBezTo>
                  <a:cubicBezTo>
                    <a:pt x="29" y="27"/>
                    <a:pt x="29" y="27"/>
                    <a:pt x="29" y="27"/>
                  </a:cubicBezTo>
                  <a:cubicBezTo>
                    <a:pt x="27" y="27"/>
                    <a:pt x="27" y="27"/>
                    <a:pt x="27" y="27"/>
                  </a:cubicBezTo>
                  <a:cubicBezTo>
                    <a:pt x="26" y="28"/>
                    <a:pt x="26" y="28"/>
                    <a:pt x="26" y="28"/>
                  </a:cubicBezTo>
                  <a:cubicBezTo>
                    <a:pt x="25" y="28"/>
                    <a:pt x="25" y="28"/>
                    <a:pt x="24" y="29"/>
                  </a:cubicBezTo>
                  <a:cubicBezTo>
                    <a:pt x="21" y="30"/>
                    <a:pt x="21" y="30"/>
                    <a:pt x="21" y="30"/>
                  </a:cubicBezTo>
                  <a:cubicBezTo>
                    <a:pt x="19" y="31"/>
                    <a:pt x="19" y="31"/>
                    <a:pt x="19" y="31"/>
                  </a:cubicBezTo>
                  <a:cubicBezTo>
                    <a:pt x="13" y="33"/>
                    <a:pt x="6" y="36"/>
                    <a:pt x="0"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69">
              <a:extLst>
                <a:ext uri="{FF2B5EF4-FFF2-40B4-BE49-F238E27FC236}">
                  <a16:creationId xmlns:a16="http://schemas.microsoft.com/office/drawing/2014/main" id="{A7D260F2-DF7B-4679-A882-D3AB7AFE192C}"/>
                </a:ext>
              </a:extLst>
            </p:cNvPr>
            <p:cNvSpPr>
              <a:spLocks/>
            </p:cNvSpPr>
            <p:nvPr/>
          </p:nvSpPr>
          <p:spPr bwMode="auto">
            <a:xfrm>
              <a:off x="13292323" y="7776741"/>
              <a:ext cx="187500" cy="232500"/>
            </a:xfrm>
            <a:custGeom>
              <a:avLst/>
              <a:gdLst>
                <a:gd name="T0" fmla="*/ 25 w 29"/>
                <a:gd name="T1" fmla="*/ 0 h 36"/>
                <a:gd name="T2" fmla="*/ 27 w 29"/>
                <a:gd name="T3" fmla="*/ 20 h 36"/>
                <a:gd name="T4" fmla="*/ 19 w 29"/>
                <a:gd name="T5" fmla="*/ 35 h 36"/>
                <a:gd name="T6" fmla="*/ 0 w 29"/>
                <a:gd name="T7" fmla="*/ 35 h 36"/>
                <a:gd name="T8" fmla="*/ 16 w 29"/>
                <a:gd name="T9" fmla="*/ 29 h 36"/>
                <a:gd name="T10" fmla="*/ 25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25" y="0"/>
                  </a:moveTo>
                  <a:cubicBezTo>
                    <a:pt x="28" y="5"/>
                    <a:pt x="29" y="14"/>
                    <a:pt x="27" y="20"/>
                  </a:cubicBezTo>
                  <a:cubicBezTo>
                    <a:pt x="23" y="27"/>
                    <a:pt x="22" y="33"/>
                    <a:pt x="19" y="35"/>
                  </a:cubicBezTo>
                  <a:cubicBezTo>
                    <a:pt x="17" y="36"/>
                    <a:pt x="0" y="35"/>
                    <a:pt x="0" y="35"/>
                  </a:cubicBezTo>
                  <a:cubicBezTo>
                    <a:pt x="0" y="35"/>
                    <a:pt x="10" y="36"/>
                    <a:pt x="16" y="29"/>
                  </a:cubicBezTo>
                  <a:cubicBezTo>
                    <a:pt x="23" y="22"/>
                    <a:pt x="28" y="13"/>
                    <a:pt x="25"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70">
              <a:extLst>
                <a:ext uri="{FF2B5EF4-FFF2-40B4-BE49-F238E27FC236}">
                  <a16:creationId xmlns:a16="http://schemas.microsoft.com/office/drawing/2014/main" id="{342B024A-9E9F-42C9-9940-F42F4DD86045}"/>
                </a:ext>
              </a:extLst>
            </p:cNvPr>
            <p:cNvSpPr>
              <a:spLocks/>
            </p:cNvSpPr>
            <p:nvPr/>
          </p:nvSpPr>
          <p:spPr bwMode="auto">
            <a:xfrm>
              <a:off x="9692366" y="5736765"/>
              <a:ext cx="3584957" cy="3524958"/>
            </a:xfrm>
            <a:custGeom>
              <a:avLst/>
              <a:gdLst>
                <a:gd name="T0" fmla="*/ 198 w 543"/>
                <a:gd name="T1" fmla="*/ 252 h 535"/>
                <a:gd name="T2" fmla="*/ 194 w 543"/>
                <a:gd name="T3" fmla="*/ 378 h 535"/>
                <a:gd name="T4" fmla="*/ 468 w 543"/>
                <a:gd name="T5" fmla="*/ 359 h 535"/>
                <a:gd name="T6" fmla="*/ 515 w 543"/>
                <a:gd name="T7" fmla="*/ 381 h 535"/>
                <a:gd name="T8" fmla="*/ 535 w 543"/>
                <a:gd name="T9" fmla="*/ 474 h 535"/>
                <a:gd name="T10" fmla="*/ 149 w 543"/>
                <a:gd name="T11" fmla="*/ 535 h 535"/>
                <a:gd name="T12" fmla="*/ 3 w 543"/>
                <a:gd name="T13" fmla="*/ 301 h 535"/>
                <a:gd name="T14" fmla="*/ 228 w 543"/>
                <a:gd name="T15" fmla="*/ 0 h 535"/>
                <a:gd name="T16" fmla="*/ 198 w 543"/>
                <a:gd name="T17" fmla="*/ 252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3" h="535">
                  <a:moveTo>
                    <a:pt x="198" y="252"/>
                  </a:moveTo>
                  <a:cubicBezTo>
                    <a:pt x="198" y="252"/>
                    <a:pt x="182" y="361"/>
                    <a:pt x="194" y="378"/>
                  </a:cubicBezTo>
                  <a:cubicBezTo>
                    <a:pt x="204" y="393"/>
                    <a:pt x="385" y="374"/>
                    <a:pt x="468" y="359"/>
                  </a:cubicBezTo>
                  <a:cubicBezTo>
                    <a:pt x="487" y="356"/>
                    <a:pt x="506" y="365"/>
                    <a:pt x="515" y="381"/>
                  </a:cubicBezTo>
                  <a:cubicBezTo>
                    <a:pt x="529" y="405"/>
                    <a:pt x="543" y="441"/>
                    <a:pt x="535" y="474"/>
                  </a:cubicBezTo>
                  <a:cubicBezTo>
                    <a:pt x="519" y="530"/>
                    <a:pt x="149" y="535"/>
                    <a:pt x="149" y="535"/>
                  </a:cubicBezTo>
                  <a:cubicBezTo>
                    <a:pt x="149" y="535"/>
                    <a:pt x="7" y="509"/>
                    <a:pt x="3" y="301"/>
                  </a:cubicBezTo>
                  <a:cubicBezTo>
                    <a:pt x="0" y="93"/>
                    <a:pt x="228" y="0"/>
                    <a:pt x="228" y="0"/>
                  </a:cubicBezTo>
                  <a:lnTo>
                    <a:pt x="198"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71">
              <a:extLst>
                <a:ext uri="{FF2B5EF4-FFF2-40B4-BE49-F238E27FC236}">
                  <a16:creationId xmlns:a16="http://schemas.microsoft.com/office/drawing/2014/main" id="{9017F143-0DE4-4130-83B5-08BB27E15BF3}"/>
                </a:ext>
              </a:extLst>
            </p:cNvPr>
            <p:cNvSpPr>
              <a:spLocks/>
            </p:cNvSpPr>
            <p:nvPr/>
          </p:nvSpPr>
          <p:spPr bwMode="auto">
            <a:xfrm>
              <a:off x="10884854" y="7214245"/>
              <a:ext cx="2324972" cy="1477485"/>
            </a:xfrm>
            <a:custGeom>
              <a:avLst/>
              <a:gdLst>
                <a:gd name="T0" fmla="*/ 12 w 353"/>
                <a:gd name="T1" fmla="*/ 76 h 225"/>
                <a:gd name="T2" fmla="*/ 14 w 353"/>
                <a:gd name="T3" fmla="*/ 131 h 225"/>
                <a:gd name="T4" fmla="*/ 19 w 353"/>
                <a:gd name="T5" fmla="*/ 147 h 225"/>
                <a:gd name="T6" fmla="*/ 19 w 353"/>
                <a:gd name="T7" fmla="*/ 147 h 225"/>
                <a:gd name="T8" fmla="*/ 19 w 353"/>
                <a:gd name="T9" fmla="*/ 147 h 225"/>
                <a:gd name="T10" fmla="*/ 27 w 353"/>
                <a:gd name="T11" fmla="*/ 148 h 225"/>
                <a:gd name="T12" fmla="*/ 81 w 353"/>
                <a:gd name="T13" fmla="*/ 145 h 225"/>
                <a:gd name="T14" fmla="*/ 230 w 353"/>
                <a:gd name="T15" fmla="*/ 134 h 225"/>
                <a:gd name="T16" fmla="*/ 305 w 353"/>
                <a:gd name="T17" fmla="*/ 133 h 225"/>
                <a:gd name="T18" fmla="*/ 327 w 353"/>
                <a:gd name="T19" fmla="*/ 141 h 225"/>
                <a:gd name="T20" fmla="*/ 329 w 353"/>
                <a:gd name="T21" fmla="*/ 143 h 225"/>
                <a:gd name="T22" fmla="*/ 332 w 353"/>
                <a:gd name="T23" fmla="*/ 147 h 225"/>
                <a:gd name="T24" fmla="*/ 347 w 353"/>
                <a:gd name="T25" fmla="*/ 171 h 225"/>
                <a:gd name="T26" fmla="*/ 352 w 353"/>
                <a:gd name="T27" fmla="*/ 199 h 225"/>
                <a:gd name="T28" fmla="*/ 336 w 353"/>
                <a:gd name="T29" fmla="*/ 221 h 225"/>
                <a:gd name="T30" fmla="*/ 298 w 353"/>
                <a:gd name="T31" fmla="*/ 225 h 225"/>
                <a:gd name="T32" fmla="*/ 299 w 353"/>
                <a:gd name="T33" fmla="*/ 223 h 225"/>
                <a:gd name="T34" fmla="*/ 299 w 353"/>
                <a:gd name="T35" fmla="*/ 223 h 225"/>
                <a:gd name="T36" fmla="*/ 349 w 353"/>
                <a:gd name="T37" fmla="*/ 208 h 225"/>
                <a:gd name="T38" fmla="*/ 342 w 353"/>
                <a:gd name="T39" fmla="*/ 173 h 225"/>
                <a:gd name="T40" fmla="*/ 327 w 353"/>
                <a:gd name="T41" fmla="*/ 151 h 225"/>
                <a:gd name="T42" fmla="*/ 324 w 353"/>
                <a:gd name="T43" fmla="*/ 148 h 225"/>
                <a:gd name="T44" fmla="*/ 322 w 353"/>
                <a:gd name="T45" fmla="*/ 147 h 225"/>
                <a:gd name="T46" fmla="*/ 304 w 353"/>
                <a:gd name="T47" fmla="*/ 142 h 225"/>
                <a:gd name="T48" fmla="*/ 232 w 353"/>
                <a:gd name="T49" fmla="*/ 150 h 225"/>
                <a:gd name="T50" fmla="*/ 120 w 353"/>
                <a:gd name="T51" fmla="*/ 165 h 225"/>
                <a:gd name="T52" fmla="*/ 45 w 353"/>
                <a:gd name="T53" fmla="*/ 168 h 225"/>
                <a:gd name="T54" fmla="*/ 15 w 353"/>
                <a:gd name="T55" fmla="*/ 164 h 225"/>
                <a:gd name="T56" fmla="*/ 13 w 353"/>
                <a:gd name="T57" fmla="*/ 163 h 225"/>
                <a:gd name="T58" fmla="*/ 7 w 353"/>
                <a:gd name="T59" fmla="*/ 159 h 225"/>
                <a:gd name="T60" fmla="*/ 3 w 353"/>
                <a:gd name="T61" fmla="*/ 153 h 225"/>
                <a:gd name="T62" fmla="*/ 0 w 353"/>
                <a:gd name="T63" fmla="*/ 113 h 225"/>
                <a:gd name="T64" fmla="*/ 16 w 353"/>
                <a:gd name="T65" fmla="*/ 1 h 225"/>
                <a:gd name="T66" fmla="*/ 19 w 353"/>
                <a:gd name="T67" fmla="*/ 2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3" h="225">
                  <a:moveTo>
                    <a:pt x="19" y="2"/>
                  </a:moveTo>
                  <a:cubicBezTo>
                    <a:pt x="15" y="26"/>
                    <a:pt x="13" y="51"/>
                    <a:pt x="12" y="76"/>
                  </a:cubicBezTo>
                  <a:cubicBezTo>
                    <a:pt x="12" y="88"/>
                    <a:pt x="12" y="100"/>
                    <a:pt x="12" y="113"/>
                  </a:cubicBezTo>
                  <a:cubicBezTo>
                    <a:pt x="12" y="119"/>
                    <a:pt x="13" y="125"/>
                    <a:pt x="14" y="131"/>
                  </a:cubicBezTo>
                  <a:cubicBezTo>
                    <a:pt x="15" y="136"/>
                    <a:pt x="16" y="142"/>
                    <a:pt x="18" y="146"/>
                  </a:cubicBezTo>
                  <a:cubicBezTo>
                    <a:pt x="18" y="146"/>
                    <a:pt x="19" y="147"/>
                    <a:pt x="19" y="147"/>
                  </a:cubicBezTo>
                  <a:cubicBezTo>
                    <a:pt x="19" y="147"/>
                    <a:pt x="19" y="147"/>
                    <a:pt x="19" y="147"/>
                  </a:cubicBezTo>
                  <a:cubicBezTo>
                    <a:pt x="19" y="147"/>
                    <a:pt x="19" y="147"/>
                    <a:pt x="19" y="147"/>
                  </a:cubicBezTo>
                  <a:cubicBezTo>
                    <a:pt x="19" y="147"/>
                    <a:pt x="19" y="147"/>
                    <a:pt x="19" y="147"/>
                  </a:cubicBezTo>
                  <a:cubicBezTo>
                    <a:pt x="19" y="147"/>
                    <a:pt x="19" y="147"/>
                    <a:pt x="19" y="147"/>
                  </a:cubicBezTo>
                  <a:cubicBezTo>
                    <a:pt x="20" y="147"/>
                    <a:pt x="20" y="147"/>
                    <a:pt x="20" y="147"/>
                  </a:cubicBezTo>
                  <a:cubicBezTo>
                    <a:pt x="22" y="147"/>
                    <a:pt x="24" y="148"/>
                    <a:pt x="27" y="148"/>
                  </a:cubicBezTo>
                  <a:cubicBezTo>
                    <a:pt x="33" y="148"/>
                    <a:pt x="39" y="147"/>
                    <a:pt x="45" y="147"/>
                  </a:cubicBezTo>
                  <a:cubicBezTo>
                    <a:pt x="57" y="146"/>
                    <a:pt x="69" y="146"/>
                    <a:pt x="81" y="145"/>
                  </a:cubicBezTo>
                  <a:cubicBezTo>
                    <a:pt x="155" y="139"/>
                    <a:pt x="155" y="139"/>
                    <a:pt x="155" y="139"/>
                  </a:cubicBezTo>
                  <a:cubicBezTo>
                    <a:pt x="230" y="134"/>
                    <a:pt x="230" y="134"/>
                    <a:pt x="230" y="134"/>
                  </a:cubicBezTo>
                  <a:cubicBezTo>
                    <a:pt x="267" y="131"/>
                    <a:pt x="267" y="131"/>
                    <a:pt x="267" y="131"/>
                  </a:cubicBezTo>
                  <a:cubicBezTo>
                    <a:pt x="280" y="130"/>
                    <a:pt x="293" y="131"/>
                    <a:pt x="305" y="133"/>
                  </a:cubicBezTo>
                  <a:cubicBezTo>
                    <a:pt x="312" y="134"/>
                    <a:pt x="318" y="136"/>
                    <a:pt x="324" y="139"/>
                  </a:cubicBezTo>
                  <a:cubicBezTo>
                    <a:pt x="327" y="141"/>
                    <a:pt x="327" y="141"/>
                    <a:pt x="327" y="141"/>
                  </a:cubicBezTo>
                  <a:cubicBezTo>
                    <a:pt x="328" y="142"/>
                    <a:pt x="328" y="142"/>
                    <a:pt x="328" y="142"/>
                  </a:cubicBezTo>
                  <a:cubicBezTo>
                    <a:pt x="329" y="143"/>
                    <a:pt x="329" y="143"/>
                    <a:pt x="329" y="143"/>
                  </a:cubicBezTo>
                  <a:cubicBezTo>
                    <a:pt x="331" y="145"/>
                    <a:pt x="331" y="145"/>
                    <a:pt x="331" y="145"/>
                  </a:cubicBezTo>
                  <a:cubicBezTo>
                    <a:pt x="331" y="146"/>
                    <a:pt x="332" y="146"/>
                    <a:pt x="332" y="147"/>
                  </a:cubicBezTo>
                  <a:cubicBezTo>
                    <a:pt x="337" y="155"/>
                    <a:pt x="337" y="155"/>
                    <a:pt x="337" y="155"/>
                  </a:cubicBezTo>
                  <a:cubicBezTo>
                    <a:pt x="341" y="160"/>
                    <a:pt x="344" y="165"/>
                    <a:pt x="347" y="171"/>
                  </a:cubicBezTo>
                  <a:cubicBezTo>
                    <a:pt x="349" y="177"/>
                    <a:pt x="350" y="184"/>
                    <a:pt x="351" y="190"/>
                  </a:cubicBezTo>
                  <a:cubicBezTo>
                    <a:pt x="352" y="193"/>
                    <a:pt x="352" y="196"/>
                    <a:pt x="352" y="199"/>
                  </a:cubicBezTo>
                  <a:cubicBezTo>
                    <a:pt x="353" y="203"/>
                    <a:pt x="352" y="206"/>
                    <a:pt x="351" y="209"/>
                  </a:cubicBezTo>
                  <a:cubicBezTo>
                    <a:pt x="348" y="215"/>
                    <a:pt x="342" y="218"/>
                    <a:pt x="336" y="221"/>
                  </a:cubicBezTo>
                  <a:cubicBezTo>
                    <a:pt x="330" y="223"/>
                    <a:pt x="323" y="224"/>
                    <a:pt x="317" y="224"/>
                  </a:cubicBezTo>
                  <a:cubicBezTo>
                    <a:pt x="311" y="225"/>
                    <a:pt x="305" y="225"/>
                    <a:pt x="298" y="225"/>
                  </a:cubicBezTo>
                  <a:cubicBezTo>
                    <a:pt x="298" y="225"/>
                    <a:pt x="297" y="225"/>
                    <a:pt x="297" y="224"/>
                  </a:cubicBezTo>
                  <a:cubicBezTo>
                    <a:pt x="297" y="223"/>
                    <a:pt x="298" y="223"/>
                    <a:pt x="299" y="223"/>
                  </a:cubicBezTo>
                  <a:cubicBezTo>
                    <a:pt x="299" y="223"/>
                    <a:pt x="299" y="223"/>
                    <a:pt x="299" y="223"/>
                  </a:cubicBezTo>
                  <a:cubicBezTo>
                    <a:pt x="299" y="223"/>
                    <a:pt x="299" y="223"/>
                    <a:pt x="299" y="223"/>
                  </a:cubicBezTo>
                  <a:cubicBezTo>
                    <a:pt x="311" y="224"/>
                    <a:pt x="324" y="223"/>
                    <a:pt x="335" y="219"/>
                  </a:cubicBezTo>
                  <a:cubicBezTo>
                    <a:pt x="341" y="217"/>
                    <a:pt x="346" y="213"/>
                    <a:pt x="349" y="208"/>
                  </a:cubicBezTo>
                  <a:cubicBezTo>
                    <a:pt x="351" y="203"/>
                    <a:pt x="349" y="196"/>
                    <a:pt x="348" y="190"/>
                  </a:cubicBezTo>
                  <a:cubicBezTo>
                    <a:pt x="347" y="184"/>
                    <a:pt x="345" y="179"/>
                    <a:pt x="342" y="173"/>
                  </a:cubicBezTo>
                  <a:cubicBezTo>
                    <a:pt x="340" y="168"/>
                    <a:pt x="337" y="163"/>
                    <a:pt x="333" y="158"/>
                  </a:cubicBezTo>
                  <a:cubicBezTo>
                    <a:pt x="327" y="151"/>
                    <a:pt x="327" y="151"/>
                    <a:pt x="327" y="151"/>
                  </a:cubicBezTo>
                  <a:cubicBezTo>
                    <a:pt x="326" y="150"/>
                    <a:pt x="326" y="150"/>
                    <a:pt x="325" y="149"/>
                  </a:cubicBezTo>
                  <a:cubicBezTo>
                    <a:pt x="324" y="148"/>
                    <a:pt x="324" y="148"/>
                    <a:pt x="324" y="148"/>
                  </a:cubicBezTo>
                  <a:cubicBezTo>
                    <a:pt x="323" y="147"/>
                    <a:pt x="323" y="147"/>
                    <a:pt x="323" y="147"/>
                  </a:cubicBezTo>
                  <a:cubicBezTo>
                    <a:pt x="322" y="147"/>
                    <a:pt x="322" y="147"/>
                    <a:pt x="322" y="147"/>
                  </a:cubicBezTo>
                  <a:cubicBezTo>
                    <a:pt x="321" y="146"/>
                    <a:pt x="321" y="146"/>
                    <a:pt x="321" y="146"/>
                  </a:cubicBezTo>
                  <a:cubicBezTo>
                    <a:pt x="316" y="144"/>
                    <a:pt x="310" y="143"/>
                    <a:pt x="304" y="142"/>
                  </a:cubicBezTo>
                  <a:cubicBezTo>
                    <a:pt x="292" y="141"/>
                    <a:pt x="280" y="142"/>
                    <a:pt x="268" y="144"/>
                  </a:cubicBezTo>
                  <a:cubicBezTo>
                    <a:pt x="256" y="146"/>
                    <a:pt x="244" y="148"/>
                    <a:pt x="232" y="150"/>
                  </a:cubicBezTo>
                  <a:cubicBezTo>
                    <a:pt x="207" y="155"/>
                    <a:pt x="182" y="158"/>
                    <a:pt x="158" y="161"/>
                  </a:cubicBezTo>
                  <a:cubicBezTo>
                    <a:pt x="145" y="163"/>
                    <a:pt x="133" y="164"/>
                    <a:pt x="120" y="165"/>
                  </a:cubicBezTo>
                  <a:cubicBezTo>
                    <a:pt x="108" y="166"/>
                    <a:pt x="95" y="167"/>
                    <a:pt x="83" y="168"/>
                  </a:cubicBezTo>
                  <a:cubicBezTo>
                    <a:pt x="70" y="169"/>
                    <a:pt x="58" y="169"/>
                    <a:pt x="45" y="168"/>
                  </a:cubicBezTo>
                  <a:cubicBezTo>
                    <a:pt x="39" y="168"/>
                    <a:pt x="32" y="168"/>
                    <a:pt x="25" y="167"/>
                  </a:cubicBezTo>
                  <a:cubicBezTo>
                    <a:pt x="22" y="166"/>
                    <a:pt x="19" y="165"/>
                    <a:pt x="15" y="164"/>
                  </a:cubicBezTo>
                  <a:cubicBezTo>
                    <a:pt x="14" y="164"/>
                    <a:pt x="14" y="164"/>
                    <a:pt x="14" y="164"/>
                  </a:cubicBezTo>
                  <a:cubicBezTo>
                    <a:pt x="13" y="163"/>
                    <a:pt x="13" y="163"/>
                    <a:pt x="13" y="163"/>
                  </a:cubicBezTo>
                  <a:cubicBezTo>
                    <a:pt x="12" y="163"/>
                    <a:pt x="11" y="163"/>
                    <a:pt x="11" y="162"/>
                  </a:cubicBezTo>
                  <a:cubicBezTo>
                    <a:pt x="9" y="162"/>
                    <a:pt x="8" y="161"/>
                    <a:pt x="7" y="159"/>
                  </a:cubicBezTo>
                  <a:cubicBezTo>
                    <a:pt x="6" y="158"/>
                    <a:pt x="5" y="157"/>
                    <a:pt x="5" y="156"/>
                  </a:cubicBezTo>
                  <a:cubicBezTo>
                    <a:pt x="4" y="155"/>
                    <a:pt x="3" y="154"/>
                    <a:pt x="3" y="153"/>
                  </a:cubicBezTo>
                  <a:cubicBezTo>
                    <a:pt x="0" y="145"/>
                    <a:pt x="0" y="138"/>
                    <a:pt x="0" y="132"/>
                  </a:cubicBezTo>
                  <a:cubicBezTo>
                    <a:pt x="0" y="125"/>
                    <a:pt x="0" y="119"/>
                    <a:pt x="0" y="113"/>
                  </a:cubicBezTo>
                  <a:cubicBezTo>
                    <a:pt x="1" y="100"/>
                    <a:pt x="3" y="87"/>
                    <a:pt x="5" y="75"/>
                  </a:cubicBezTo>
                  <a:cubicBezTo>
                    <a:pt x="8" y="50"/>
                    <a:pt x="12" y="26"/>
                    <a:pt x="16" y="1"/>
                  </a:cubicBezTo>
                  <a:cubicBezTo>
                    <a:pt x="16" y="1"/>
                    <a:pt x="17" y="0"/>
                    <a:pt x="18" y="0"/>
                  </a:cubicBezTo>
                  <a:cubicBezTo>
                    <a:pt x="18" y="0"/>
                    <a:pt x="19" y="1"/>
                    <a:pt x="19" y="2"/>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72">
              <a:extLst>
                <a:ext uri="{FF2B5EF4-FFF2-40B4-BE49-F238E27FC236}">
                  <a16:creationId xmlns:a16="http://schemas.microsoft.com/office/drawing/2014/main" id="{9CAACE50-8A2D-4599-BD31-1488FAEF7C3F}"/>
                </a:ext>
              </a:extLst>
            </p:cNvPr>
            <p:cNvSpPr>
              <a:spLocks/>
            </p:cNvSpPr>
            <p:nvPr/>
          </p:nvSpPr>
          <p:spPr bwMode="auto">
            <a:xfrm>
              <a:off x="9812365" y="8106737"/>
              <a:ext cx="1402486" cy="929989"/>
            </a:xfrm>
            <a:custGeom>
              <a:avLst/>
              <a:gdLst>
                <a:gd name="T0" fmla="*/ 3 w 212"/>
                <a:gd name="T1" fmla="*/ 14 h 141"/>
                <a:gd name="T2" fmla="*/ 3 w 212"/>
                <a:gd name="T3" fmla="*/ 19 h 141"/>
                <a:gd name="T4" fmla="*/ 10 w 212"/>
                <a:gd name="T5" fmla="*/ 28 h 141"/>
                <a:gd name="T6" fmla="*/ 19 w 212"/>
                <a:gd name="T7" fmla="*/ 35 h 141"/>
                <a:gd name="T8" fmla="*/ 17 w 212"/>
                <a:gd name="T9" fmla="*/ 37 h 141"/>
                <a:gd name="T10" fmla="*/ 21 w 212"/>
                <a:gd name="T11" fmla="*/ 44 h 141"/>
                <a:gd name="T12" fmla="*/ 39 w 212"/>
                <a:gd name="T13" fmla="*/ 62 h 141"/>
                <a:gd name="T14" fmla="*/ 36 w 212"/>
                <a:gd name="T15" fmla="*/ 67 h 141"/>
                <a:gd name="T16" fmla="*/ 48 w 212"/>
                <a:gd name="T17" fmla="*/ 80 h 141"/>
                <a:gd name="T18" fmla="*/ 59 w 212"/>
                <a:gd name="T19" fmla="*/ 95 h 141"/>
                <a:gd name="T20" fmla="*/ 84 w 212"/>
                <a:gd name="T21" fmla="*/ 115 h 141"/>
                <a:gd name="T22" fmla="*/ 113 w 212"/>
                <a:gd name="T23" fmla="*/ 126 h 141"/>
                <a:gd name="T24" fmla="*/ 147 w 212"/>
                <a:gd name="T25" fmla="*/ 135 h 141"/>
                <a:gd name="T26" fmla="*/ 163 w 212"/>
                <a:gd name="T27" fmla="*/ 141 h 141"/>
                <a:gd name="T28" fmla="*/ 212 w 212"/>
                <a:gd name="T29" fmla="*/ 96 h 141"/>
                <a:gd name="T30" fmla="*/ 185 w 212"/>
                <a:gd name="T31" fmla="*/ 82 h 141"/>
                <a:gd name="T32" fmla="*/ 165 w 212"/>
                <a:gd name="T33" fmla="*/ 49 h 141"/>
                <a:gd name="T34" fmla="*/ 143 w 212"/>
                <a:gd name="T35" fmla="*/ 35 h 141"/>
                <a:gd name="T36" fmla="*/ 127 w 212"/>
                <a:gd name="T37" fmla="*/ 15 h 141"/>
                <a:gd name="T38" fmla="*/ 115 w 212"/>
                <a:gd name="T39" fmla="*/ 3 h 141"/>
                <a:gd name="T40" fmla="*/ 112 w 212"/>
                <a:gd name="T41" fmla="*/ 6 h 141"/>
                <a:gd name="T42" fmla="*/ 110 w 212"/>
                <a:gd name="T43" fmla="*/ 26 h 141"/>
                <a:gd name="T44" fmla="*/ 118 w 212"/>
                <a:gd name="T45" fmla="*/ 41 h 141"/>
                <a:gd name="T46" fmla="*/ 112 w 212"/>
                <a:gd name="T47" fmla="*/ 41 h 141"/>
                <a:gd name="T48" fmla="*/ 103 w 212"/>
                <a:gd name="T49" fmla="*/ 39 h 141"/>
                <a:gd name="T50" fmla="*/ 39 w 212"/>
                <a:gd name="T51" fmla="*/ 13 h 141"/>
                <a:gd name="T52" fmla="*/ 11 w 212"/>
                <a:gd name="T53" fmla="*/ 2 h 141"/>
                <a:gd name="T54" fmla="*/ 3 w 212"/>
                <a:gd name="T55" fmla="*/ 1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1">
                  <a:moveTo>
                    <a:pt x="3" y="14"/>
                  </a:moveTo>
                  <a:cubicBezTo>
                    <a:pt x="3" y="14"/>
                    <a:pt x="3" y="17"/>
                    <a:pt x="3" y="19"/>
                  </a:cubicBezTo>
                  <a:cubicBezTo>
                    <a:pt x="4" y="20"/>
                    <a:pt x="8" y="26"/>
                    <a:pt x="10" y="28"/>
                  </a:cubicBezTo>
                  <a:cubicBezTo>
                    <a:pt x="13" y="30"/>
                    <a:pt x="18" y="34"/>
                    <a:pt x="19" y="35"/>
                  </a:cubicBezTo>
                  <a:cubicBezTo>
                    <a:pt x="19" y="35"/>
                    <a:pt x="17" y="36"/>
                    <a:pt x="17" y="37"/>
                  </a:cubicBezTo>
                  <a:cubicBezTo>
                    <a:pt x="17" y="39"/>
                    <a:pt x="18" y="42"/>
                    <a:pt x="21" y="44"/>
                  </a:cubicBezTo>
                  <a:cubicBezTo>
                    <a:pt x="24" y="47"/>
                    <a:pt x="38" y="59"/>
                    <a:pt x="39" y="62"/>
                  </a:cubicBezTo>
                  <a:cubicBezTo>
                    <a:pt x="39" y="62"/>
                    <a:pt x="33" y="63"/>
                    <a:pt x="36" y="67"/>
                  </a:cubicBezTo>
                  <a:cubicBezTo>
                    <a:pt x="39" y="71"/>
                    <a:pt x="43" y="74"/>
                    <a:pt x="48" y="80"/>
                  </a:cubicBezTo>
                  <a:cubicBezTo>
                    <a:pt x="52" y="87"/>
                    <a:pt x="55" y="92"/>
                    <a:pt x="59" y="95"/>
                  </a:cubicBezTo>
                  <a:cubicBezTo>
                    <a:pt x="63" y="98"/>
                    <a:pt x="81" y="114"/>
                    <a:pt x="84" y="115"/>
                  </a:cubicBezTo>
                  <a:cubicBezTo>
                    <a:pt x="86" y="116"/>
                    <a:pt x="104" y="121"/>
                    <a:pt x="113" y="126"/>
                  </a:cubicBezTo>
                  <a:cubicBezTo>
                    <a:pt x="121" y="132"/>
                    <a:pt x="140" y="133"/>
                    <a:pt x="147" y="135"/>
                  </a:cubicBezTo>
                  <a:cubicBezTo>
                    <a:pt x="154" y="136"/>
                    <a:pt x="157" y="136"/>
                    <a:pt x="163" y="141"/>
                  </a:cubicBezTo>
                  <a:cubicBezTo>
                    <a:pt x="163" y="141"/>
                    <a:pt x="212" y="96"/>
                    <a:pt x="212" y="96"/>
                  </a:cubicBezTo>
                  <a:cubicBezTo>
                    <a:pt x="212" y="96"/>
                    <a:pt x="191" y="88"/>
                    <a:pt x="185" y="82"/>
                  </a:cubicBezTo>
                  <a:cubicBezTo>
                    <a:pt x="179" y="75"/>
                    <a:pt x="170" y="55"/>
                    <a:pt x="165" y="49"/>
                  </a:cubicBezTo>
                  <a:cubicBezTo>
                    <a:pt x="160" y="43"/>
                    <a:pt x="152" y="42"/>
                    <a:pt x="143" y="35"/>
                  </a:cubicBezTo>
                  <a:cubicBezTo>
                    <a:pt x="135" y="28"/>
                    <a:pt x="131" y="25"/>
                    <a:pt x="127" y="15"/>
                  </a:cubicBezTo>
                  <a:cubicBezTo>
                    <a:pt x="123" y="4"/>
                    <a:pt x="120" y="0"/>
                    <a:pt x="115" y="3"/>
                  </a:cubicBezTo>
                  <a:cubicBezTo>
                    <a:pt x="114" y="4"/>
                    <a:pt x="113" y="5"/>
                    <a:pt x="112" y="6"/>
                  </a:cubicBezTo>
                  <a:cubicBezTo>
                    <a:pt x="109" y="11"/>
                    <a:pt x="108" y="20"/>
                    <a:pt x="110" y="26"/>
                  </a:cubicBezTo>
                  <a:cubicBezTo>
                    <a:pt x="114" y="34"/>
                    <a:pt x="115" y="39"/>
                    <a:pt x="118" y="41"/>
                  </a:cubicBezTo>
                  <a:cubicBezTo>
                    <a:pt x="120" y="42"/>
                    <a:pt x="117" y="42"/>
                    <a:pt x="112" y="41"/>
                  </a:cubicBezTo>
                  <a:cubicBezTo>
                    <a:pt x="109" y="41"/>
                    <a:pt x="106" y="40"/>
                    <a:pt x="103" y="39"/>
                  </a:cubicBezTo>
                  <a:cubicBezTo>
                    <a:pt x="96" y="37"/>
                    <a:pt x="52" y="18"/>
                    <a:pt x="39" y="13"/>
                  </a:cubicBezTo>
                  <a:cubicBezTo>
                    <a:pt x="26" y="8"/>
                    <a:pt x="16" y="1"/>
                    <a:pt x="11" y="2"/>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73">
              <a:extLst>
                <a:ext uri="{FF2B5EF4-FFF2-40B4-BE49-F238E27FC236}">
                  <a16:creationId xmlns:a16="http://schemas.microsoft.com/office/drawing/2014/main" id="{62991F1A-FE8F-4ECC-9F48-45073233D78F}"/>
                </a:ext>
              </a:extLst>
            </p:cNvPr>
            <p:cNvSpPr>
              <a:spLocks/>
            </p:cNvSpPr>
            <p:nvPr/>
          </p:nvSpPr>
          <p:spPr bwMode="auto">
            <a:xfrm>
              <a:off x="10599858" y="8121737"/>
              <a:ext cx="614993" cy="622495"/>
            </a:xfrm>
            <a:custGeom>
              <a:avLst/>
              <a:gdLst>
                <a:gd name="T0" fmla="*/ 93 w 93"/>
                <a:gd name="T1" fmla="*/ 94 h 94"/>
                <a:gd name="T2" fmla="*/ 77 w 93"/>
                <a:gd name="T3" fmla="*/ 88 h 94"/>
                <a:gd name="T4" fmla="*/ 69 w 93"/>
                <a:gd name="T5" fmla="*/ 84 h 94"/>
                <a:gd name="T6" fmla="*/ 63 w 93"/>
                <a:gd name="T7" fmla="*/ 78 h 94"/>
                <a:gd name="T8" fmla="*/ 53 w 93"/>
                <a:gd name="T9" fmla="*/ 63 h 94"/>
                <a:gd name="T10" fmla="*/ 44 w 93"/>
                <a:gd name="T11" fmla="*/ 49 h 94"/>
                <a:gd name="T12" fmla="*/ 32 w 93"/>
                <a:gd name="T13" fmla="*/ 40 h 94"/>
                <a:gd name="T14" fmla="*/ 24 w 93"/>
                <a:gd name="T15" fmla="*/ 35 h 94"/>
                <a:gd name="T16" fmla="*/ 18 w 93"/>
                <a:gd name="T17" fmla="*/ 30 h 94"/>
                <a:gd name="T18" fmla="*/ 8 w 93"/>
                <a:gd name="T19" fmla="*/ 15 h 94"/>
                <a:gd name="T20" fmla="*/ 5 w 93"/>
                <a:gd name="T21" fmla="*/ 7 h 94"/>
                <a:gd name="T22" fmla="*/ 0 w 93"/>
                <a:gd name="T23" fmla="*/ 0 h 94"/>
                <a:gd name="T24" fmla="*/ 6 w 93"/>
                <a:gd name="T25" fmla="*/ 7 h 94"/>
                <a:gd name="T26" fmla="*/ 9 w 93"/>
                <a:gd name="T27" fmla="*/ 15 h 94"/>
                <a:gd name="T28" fmla="*/ 20 w 93"/>
                <a:gd name="T29" fmla="*/ 28 h 94"/>
                <a:gd name="T30" fmla="*/ 26 w 93"/>
                <a:gd name="T31" fmla="*/ 33 h 94"/>
                <a:gd name="T32" fmla="*/ 33 w 93"/>
                <a:gd name="T33" fmla="*/ 37 h 94"/>
                <a:gd name="T34" fmla="*/ 41 w 93"/>
                <a:gd name="T35" fmla="*/ 40 h 94"/>
                <a:gd name="T36" fmla="*/ 49 w 93"/>
                <a:gd name="T37" fmla="*/ 46 h 94"/>
                <a:gd name="T38" fmla="*/ 57 w 93"/>
                <a:gd name="T39" fmla="*/ 61 h 94"/>
                <a:gd name="T40" fmla="*/ 65 w 93"/>
                <a:gd name="T41" fmla="*/ 76 h 94"/>
                <a:gd name="T42" fmla="*/ 78 w 93"/>
                <a:gd name="T43" fmla="*/ 86 h 94"/>
                <a:gd name="T44" fmla="*/ 93 w 93"/>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4">
                  <a:moveTo>
                    <a:pt x="93" y="94"/>
                  </a:moveTo>
                  <a:cubicBezTo>
                    <a:pt x="88" y="92"/>
                    <a:pt x="82" y="90"/>
                    <a:pt x="77" y="88"/>
                  </a:cubicBezTo>
                  <a:cubicBezTo>
                    <a:pt x="74" y="87"/>
                    <a:pt x="72" y="86"/>
                    <a:pt x="69" y="84"/>
                  </a:cubicBezTo>
                  <a:cubicBezTo>
                    <a:pt x="67" y="83"/>
                    <a:pt x="64" y="80"/>
                    <a:pt x="63" y="78"/>
                  </a:cubicBezTo>
                  <a:cubicBezTo>
                    <a:pt x="59" y="73"/>
                    <a:pt x="56" y="68"/>
                    <a:pt x="53" y="63"/>
                  </a:cubicBezTo>
                  <a:cubicBezTo>
                    <a:pt x="50" y="59"/>
                    <a:pt x="48" y="53"/>
                    <a:pt x="44" y="49"/>
                  </a:cubicBezTo>
                  <a:cubicBezTo>
                    <a:pt x="42" y="45"/>
                    <a:pt x="37" y="43"/>
                    <a:pt x="32" y="40"/>
                  </a:cubicBezTo>
                  <a:cubicBezTo>
                    <a:pt x="29" y="39"/>
                    <a:pt x="26" y="37"/>
                    <a:pt x="24" y="35"/>
                  </a:cubicBezTo>
                  <a:cubicBezTo>
                    <a:pt x="22" y="33"/>
                    <a:pt x="20" y="32"/>
                    <a:pt x="18" y="30"/>
                  </a:cubicBezTo>
                  <a:cubicBezTo>
                    <a:pt x="13" y="26"/>
                    <a:pt x="10" y="21"/>
                    <a:pt x="8" y="15"/>
                  </a:cubicBezTo>
                  <a:cubicBezTo>
                    <a:pt x="7" y="12"/>
                    <a:pt x="6" y="10"/>
                    <a:pt x="5" y="7"/>
                  </a:cubicBezTo>
                  <a:cubicBezTo>
                    <a:pt x="4" y="5"/>
                    <a:pt x="3" y="2"/>
                    <a:pt x="0" y="0"/>
                  </a:cubicBezTo>
                  <a:cubicBezTo>
                    <a:pt x="3" y="2"/>
                    <a:pt x="5" y="4"/>
                    <a:pt x="6" y="7"/>
                  </a:cubicBezTo>
                  <a:cubicBezTo>
                    <a:pt x="7" y="9"/>
                    <a:pt x="8" y="12"/>
                    <a:pt x="9" y="15"/>
                  </a:cubicBezTo>
                  <a:cubicBezTo>
                    <a:pt x="12" y="20"/>
                    <a:pt x="15" y="24"/>
                    <a:pt x="20" y="28"/>
                  </a:cubicBezTo>
                  <a:cubicBezTo>
                    <a:pt x="22" y="29"/>
                    <a:pt x="24" y="31"/>
                    <a:pt x="26" y="33"/>
                  </a:cubicBezTo>
                  <a:cubicBezTo>
                    <a:pt x="28" y="34"/>
                    <a:pt x="31" y="35"/>
                    <a:pt x="33" y="37"/>
                  </a:cubicBezTo>
                  <a:cubicBezTo>
                    <a:pt x="36" y="38"/>
                    <a:pt x="39" y="39"/>
                    <a:pt x="41" y="40"/>
                  </a:cubicBezTo>
                  <a:cubicBezTo>
                    <a:pt x="44" y="42"/>
                    <a:pt x="47" y="43"/>
                    <a:pt x="49" y="46"/>
                  </a:cubicBezTo>
                  <a:cubicBezTo>
                    <a:pt x="52" y="51"/>
                    <a:pt x="54" y="56"/>
                    <a:pt x="57" y="61"/>
                  </a:cubicBezTo>
                  <a:cubicBezTo>
                    <a:pt x="60" y="67"/>
                    <a:pt x="62" y="72"/>
                    <a:pt x="65" y="76"/>
                  </a:cubicBezTo>
                  <a:cubicBezTo>
                    <a:pt x="68" y="81"/>
                    <a:pt x="73" y="84"/>
                    <a:pt x="78" y="86"/>
                  </a:cubicBezTo>
                  <a:cubicBezTo>
                    <a:pt x="83" y="89"/>
                    <a:pt x="88" y="91"/>
                    <a:pt x="93" y="9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74">
              <a:extLst>
                <a:ext uri="{FF2B5EF4-FFF2-40B4-BE49-F238E27FC236}">
                  <a16:creationId xmlns:a16="http://schemas.microsoft.com/office/drawing/2014/main" id="{81B53D67-9966-4DFD-87A8-0BC246F55EDF}"/>
                </a:ext>
              </a:extLst>
            </p:cNvPr>
            <p:cNvSpPr>
              <a:spLocks/>
            </p:cNvSpPr>
            <p:nvPr/>
          </p:nvSpPr>
          <p:spPr bwMode="auto">
            <a:xfrm>
              <a:off x="9939865" y="8339232"/>
              <a:ext cx="397498" cy="299996"/>
            </a:xfrm>
            <a:custGeom>
              <a:avLst/>
              <a:gdLst>
                <a:gd name="T0" fmla="*/ 0 w 60"/>
                <a:gd name="T1" fmla="*/ 0 h 45"/>
                <a:gd name="T2" fmla="*/ 14 w 60"/>
                <a:gd name="T3" fmla="*/ 13 h 45"/>
                <a:gd name="T4" fmla="*/ 18 w 60"/>
                <a:gd name="T5" fmla="*/ 15 h 45"/>
                <a:gd name="T6" fmla="*/ 20 w 60"/>
                <a:gd name="T7" fmla="*/ 17 h 45"/>
                <a:gd name="T8" fmla="*/ 22 w 60"/>
                <a:gd name="T9" fmla="*/ 18 h 45"/>
                <a:gd name="T10" fmla="*/ 30 w 60"/>
                <a:gd name="T11" fmla="*/ 23 h 45"/>
                <a:gd name="T12" fmla="*/ 38 w 60"/>
                <a:gd name="T13" fmla="*/ 28 h 45"/>
                <a:gd name="T14" fmla="*/ 46 w 60"/>
                <a:gd name="T15" fmla="*/ 33 h 45"/>
                <a:gd name="T16" fmla="*/ 48 w 60"/>
                <a:gd name="T17" fmla="*/ 34 h 45"/>
                <a:gd name="T18" fmla="*/ 50 w 60"/>
                <a:gd name="T19" fmla="*/ 36 h 45"/>
                <a:gd name="T20" fmla="*/ 53 w 60"/>
                <a:gd name="T21" fmla="*/ 39 h 45"/>
                <a:gd name="T22" fmla="*/ 60 w 60"/>
                <a:gd name="T23" fmla="*/ 45 h 45"/>
                <a:gd name="T24" fmla="*/ 60 w 60"/>
                <a:gd name="T25" fmla="*/ 45 h 45"/>
                <a:gd name="T26" fmla="*/ 57 w 60"/>
                <a:gd name="T27" fmla="*/ 41 h 45"/>
                <a:gd name="T28" fmla="*/ 54 w 60"/>
                <a:gd name="T29" fmla="*/ 38 h 45"/>
                <a:gd name="T30" fmla="*/ 50 w 60"/>
                <a:gd name="T31" fmla="*/ 35 h 45"/>
                <a:gd name="T32" fmla="*/ 48 w 60"/>
                <a:gd name="T33" fmla="*/ 34 h 45"/>
                <a:gd name="T34" fmla="*/ 46 w 60"/>
                <a:gd name="T35" fmla="*/ 32 h 45"/>
                <a:gd name="T36" fmla="*/ 42 w 60"/>
                <a:gd name="T37" fmla="*/ 30 h 45"/>
                <a:gd name="T38" fmla="*/ 38 w 60"/>
                <a:gd name="T39" fmla="*/ 27 h 45"/>
                <a:gd name="T40" fmla="*/ 30 w 60"/>
                <a:gd name="T41" fmla="*/ 22 h 45"/>
                <a:gd name="T42" fmla="*/ 23 w 60"/>
                <a:gd name="T43" fmla="*/ 17 h 45"/>
                <a:gd name="T44" fmla="*/ 15 w 60"/>
                <a:gd name="T45" fmla="*/ 12 h 45"/>
                <a:gd name="T46" fmla="*/ 8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5"/>
                    <a:pt x="9" y="9"/>
                    <a:pt x="14" y="13"/>
                  </a:cubicBezTo>
                  <a:cubicBezTo>
                    <a:pt x="16" y="13"/>
                    <a:pt x="17" y="14"/>
                    <a:pt x="18" y="15"/>
                  </a:cubicBezTo>
                  <a:cubicBezTo>
                    <a:pt x="20" y="17"/>
                    <a:pt x="20" y="17"/>
                    <a:pt x="20" y="17"/>
                  </a:cubicBezTo>
                  <a:cubicBezTo>
                    <a:pt x="22" y="18"/>
                    <a:pt x="22" y="18"/>
                    <a:pt x="22" y="18"/>
                  </a:cubicBezTo>
                  <a:cubicBezTo>
                    <a:pt x="25" y="20"/>
                    <a:pt x="27" y="22"/>
                    <a:pt x="30" y="23"/>
                  </a:cubicBezTo>
                  <a:cubicBezTo>
                    <a:pt x="32" y="25"/>
                    <a:pt x="35" y="27"/>
                    <a:pt x="38" y="28"/>
                  </a:cubicBezTo>
                  <a:cubicBezTo>
                    <a:pt x="40" y="30"/>
                    <a:pt x="43" y="31"/>
                    <a:pt x="46" y="33"/>
                  </a:cubicBezTo>
                  <a:cubicBezTo>
                    <a:pt x="47" y="33"/>
                    <a:pt x="47" y="34"/>
                    <a:pt x="48" y="34"/>
                  </a:cubicBezTo>
                  <a:cubicBezTo>
                    <a:pt x="48" y="35"/>
                    <a:pt x="49" y="35"/>
                    <a:pt x="50" y="36"/>
                  </a:cubicBezTo>
                  <a:cubicBezTo>
                    <a:pt x="51" y="37"/>
                    <a:pt x="52" y="38"/>
                    <a:pt x="53" y="39"/>
                  </a:cubicBezTo>
                  <a:cubicBezTo>
                    <a:pt x="56" y="41"/>
                    <a:pt x="58" y="43"/>
                    <a:pt x="60" y="45"/>
                  </a:cubicBezTo>
                  <a:cubicBezTo>
                    <a:pt x="60" y="45"/>
                    <a:pt x="60" y="45"/>
                    <a:pt x="60" y="45"/>
                  </a:cubicBezTo>
                  <a:cubicBezTo>
                    <a:pt x="59" y="44"/>
                    <a:pt x="58" y="43"/>
                    <a:pt x="57" y="41"/>
                  </a:cubicBezTo>
                  <a:cubicBezTo>
                    <a:pt x="56" y="40"/>
                    <a:pt x="55" y="39"/>
                    <a:pt x="54" y="38"/>
                  </a:cubicBezTo>
                  <a:cubicBezTo>
                    <a:pt x="53" y="37"/>
                    <a:pt x="51" y="36"/>
                    <a:pt x="50" y="35"/>
                  </a:cubicBezTo>
                  <a:cubicBezTo>
                    <a:pt x="50" y="35"/>
                    <a:pt x="49" y="34"/>
                    <a:pt x="48" y="34"/>
                  </a:cubicBezTo>
                  <a:cubicBezTo>
                    <a:pt x="48" y="33"/>
                    <a:pt x="47" y="33"/>
                    <a:pt x="46" y="32"/>
                  </a:cubicBezTo>
                  <a:cubicBezTo>
                    <a:pt x="45" y="31"/>
                    <a:pt x="44" y="31"/>
                    <a:pt x="42" y="30"/>
                  </a:cubicBezTo>
                  <a:cubicBezTo>
                    <a:pt x="38" y="27"/>
                    <a:pt x="38" y="27"/>
                    <a:pt x="38" y="27"/>
                  </a:cubicBezTo>
                  <a:cubicBezTo>
                    <a:pt x="36" y="26"/>
                    <a:pt x="33" y="24"/>
                    <a:pt x="30" y="22"/>
                  </a:cubicBezTo>
                  <a:cubicBezTo>
                    <a:pt x="28" y="21"/>
                    <a:pt x="25" y="19"/>
                    <a:pt x="23" y="17"/>
                  </a:cubicBezTo>
                  <a:cubicBezTo>
                    <a:pt x="20" y="16"/>
                    <a:pt x="17" y="14"/>
                    <a:pt x="15" y="12"/>
                  </a:cubicBezTo>
                  <a:cubicBezTo>
                    <a:pt x="12" y="10"/>
                    <a:pt x="10" y="8"/>
                    <a:pt x="8"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75">
              <a:extLst>
                <a:ext uri="{FF2B5EF4-FFF2-40B4-BE49-F238E27FC236}">
                  <a16:creationId xmlns:a16="http://schemas.microsoft.com/office/drawing/2014/main" id="{9B256715-341C-4539-84CE-0ABA9D46C303}"/>
                </a:ext>
              </a:extLst>
            </p:cNvPr>
            <p:cNvSpPr>
              <a:spLocks/>
            </p:cNvSpPr>
            <p:nvPr/>
          </p:nvSpPr>
          <p:spPr bwMode="auto">
            <a:xfrm>
              <a:off x="10067362" y="8519230"/>
              <a:ext cx="247499" cy="217500"/>
            </a:xfrm>
            <a:custGeom>
              <a:avLst/>
              <a:gdLst>
                <a:gd name="T0" fmla="*/ 37 w 37"/>
                <a:gd name="T1" fmla="*/ 33 h 33"/>
                <a:gd name="T2" fmla="*/ 37 w 37"/>
                <a:gd name="T3" fmla="*/ 32 h 33"/>
                <a:gd name="T4" fmla="*/ 37 w 37"/>
                <a:gd name="T5" fmla="*/ 32 h 33"/>
                <a:gd name="T6" fmla="*/ 36 w 37"/>
                <a:gd name="T7" fmla="*/ 31 h 33"/>
                <a:gd name="T8" fmla="*/ 36 w 37"/>
                <a:gd name="T9" fmla="*/ 31 h 33"/>
                <a:gd name="T10" fmla="*/ 36 w 37"/>
                <a:gd name="T11" fmla="*/ 30 h 33"/>
                <a:gd name="T12" fmla="*/ 35 w 37"/>
                <a:gd name="T13" fmla="*/ 29 h 33"/>
                <a:gd name="T14" fmla="*/ 34 w 37"/>
                <a:gd name="T15" fmla="*/ 27 h 33"/>
                <a:gd name="T16" fmla="*/ 31 w 37"/>
                <a:gd name="T17" fmla="*/ 25 h 33"/>
                <a:gd name="T18" fmla="*/ 30 w 37"/>
                <a:gd name="T19" fmla="*/ 24 h 33"/>
                <a:gd name="T20" fmla="*/ 29 w 37"/>
                <a:gd name="T21" fmla="*/ 23 h 33"/>
                <a:gd name="T22" fmla="*/ 28 w 37"/>
                <a:gd name="T23" fmla="*/ 22 h 33"/>
                <a:gd name="T24" fmla="*/ 27 w 37"/>
                <a:gd name="T25" fmla="*/ 21 h 33"/>
                <a:gd name="T26" fmla="*/ 24 w 37"/>
                <a:gd name="T27" fmla="*/ 19 h 33"/>
                <a:gd name="T28" fmla="*/ 22 w 37"/>
                <a:gd name="T29" fmla="*/ 17 h 33"/>
                <a:gd name="T30" fmla="*/ 19 w 37"/>
                <a:gd name="T31" fmla="*/ 16 h 33"/>
                <a:gd name="T32" fmla="*/ 10 w 37"/>
                <a:gd name="T33" fmla="*/ 8 h 33"/>
                <a:gd name="T34" fmla="*/ 0 w 37"/>
                <a:gd name="T35" fmla="*/ 0 h 33"/>
                <a:gd name="T36" fmla="*/ 0 w 37"/>
                <a:gd name="T37" fmla="*/ 0 h 33"/>
                <a:gd name="T38" fmla="*/ 9 w 37"/>
                <a:gd name="T39" fmla="*/ 8 h 33"/>
                <a:gd name="T40" fmla="*/ 19 w 37"/>
                <a:gd name="T41" fmla="*/ 16 h 33"/>
                <a:gd name="T42" fmla="*/ 21 w 37"/>
                <a:gd name="T43" fmla="*/ 18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8 h 33"/>
                <a:gd name="T60" fmla="*/ 34 w 37"/>
                <a:gd name="T61" fmla="*/ 29 h 33"/>
                <a:gd name="T62" fmla="*/ 35 w 37"/>
                <a:gd name="T63" fmla="*/ 30 h 33"/>
                <a:gd name="T64" fmla="*/ 36 w 37"/>
                <a:gd name="T65" fmla="*/ 31 h 33"/>
                <a:gd name="T66" fmla="*/ 36 w 37"/>
                <a:gd name="T67" fmla="*/ 31 h 33"/>
                <a:gd name="T68" fmla="*/ 36 w 37"/>
                <a:gd name="T69" fmla="*/ 32 h 33"/>
                <a:gd name="T70" fmla="*/ 37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7" y="32"/>
                    <a:pt x="37" y="32"/>
                    <a:pt x="37" y="32"/>
                  </a:cubicBezTo>
                  <a:cubicBezTo>
                    <a:pt x="37" y="32"/>
                    <a:pt x="37" y="32"/>
                    <a:pt x="37" y="32"/>
                  </a:cubicBezTo>
                  <a:cubicBezTo>
                    <a:pt x="36" y="31"/>
                    <a:pt x="36" y="31"/>
                    <a:pt x="36" y="31"/>
                  </a:cubicBezTo>
                  <a:cubicBezTo>
                    <a:pt x="36" y="31"/>
                    <a:pt x="36" y="31"/>
                    <a:pt x="36" y="31"/>
                  </a:cubicBezTo>
                  <a:cubicBezTo>
                    <a:pt x="36" y="30"/>
                    <a:pt x="36" y="30"/>
                    <a:pt x="36" y="30"/>
                  </a:cubicBezTo>
                  <a:cubicBezTo>
                    <a:pt x="35" y="29"/>
                    <a:pt x="35" y="29"/>
                    <a:pt x="35" y="29"/>
                  </a:cubicBezTo>
                  <a:cubicBezTo>
                    <a:pt x="34" y="28"/>
                    <a:pt x="34" y="28"/>
                    <a:pt x="34" y="27"/>
                  </a:cubicBezTo>
                  <a:cubicBezTo>
                    <a:pt x="33" y="27"/>
                    <a:pt x="32" y="26"/>
                    <a:pt x="31" y="25"/>
                  </a:cubicBezTo>
                  <a:cubicBezTo>
                    <a:pt x="31" y="25"/>
                    <a:pt x="31" y="24"/>
                    <a:pt x="30" y="24"/>
                  </a:cubicBezTo>
                  <a:cubicBezTo>
                    <a:pt x="30" y="24"/>
                    <a:pt x="30" y="23"/>
                    <a:pt x="29" y="23"/>
                  </a:cubicBezTo>
                  <a:cubicBezTo>
                    <a:pt x="28" y="22"/>
                    <a:pt x="28" y="22"/>
                    <a:pt x="28" y="22"/>
                  </a:cubicBezTo>
                  <a:cubicBezTo>
                    <a:pt x="27" y="21"/>
                    <a:pt x="27" y="21"/>
                    <a:pt x="27" y="21"/>
                  </a:cubicBezTo>
                  <a:cubicBezTo>
                    <a:pt x="24" y="19"/>
                    <a:pt x="24" y="19"/>
                    <a:pt x="24" y="19"/>
                  </a:cubicBezTo>
                  <a:cubicBezTo>
                    <a:pt x="23" y="19"/>
                    <a:pt x="23" y="18"/>
                    <a:pt x="22" y="17"/>
                  </a:cubicBezTo>
                  <a:cubicBezTo>
                    <a:pt x="19" y="16"/>
                    <a:pt x="19" y="16"/>
                    <a:pt x="19" y="16"/>
                  </a:cubicBezTo>
                  <a:cubicBezTo>
                    <a:pt x="16" y="13"/>
                    <a:pt x="13" y="10"/>
                    <a:pt x="10" y="8"/>
                  </a:cubicBezTo>
                  <a:cubicBezTo>
                    <a:pt x="7" y="5"/>
                    <a:pt x="3" y="2"/>
                    <a:pt x="0" y="0"/>
                  </a:cubicBezTo>
                  <a:cubicBezTo>
                    <a:pt x="0" y="0"/>
                    <a:pt x="0" y="0"/>
                    <a:pt x="0" y="0"/>
                  </a:cubicBezTo>
                  <a:cubicBezTo>
                    <a:pt x="3" y="2"/>
                    <a:pt x="6" y="5"/>
                    <a:pt x="9" y="8"/>
                  </a:cubicBezTo>
                  <a:cubicBezTo>
                    <a:pt x="12" y="11"/>
                    <a:pt x="16" y="14"/>
                    <a:pt x="19" y="16"/>
                  </a:cubicBezTo>
                  <a:cubicBezTo>
                    <a:pt x="21" y="18"/>
                    <a:pt x="21" y="18"/>
                    <a:pt x="21" y="18"/>
                  </a:cubicBezTo>
                  <a:cubicBezTo>
                    <a:pt x="22" y="19"/>
                    <a:pt x="23" y="19"/>
                    <a:pt x="24" y="20"/>
                  </a:cubicBezTo>
                  <a:cubicBezTo>
                    <a:pt x="26" y="22"/>
                    <a:pt x="26" y="22"/>
                    <a:pt x="26" y="22"/>
                  </a:cubicBezTo>
                  <a:cubicBezTo>
                    <a:pt x="27" y="23"/>
                    <a:pt x="27" y="23"/>
                    <a:pt x="27" y="23"/>
                  </a:cubicBezTo>
                  <a:cubicBezTo>
                    <a:pt x="29" y="24"/>
                    <a:pt x="29" y="24"/>
                    <a:pt x="29" y="24"/>
                  </a:cubicBezTo>
                  <a:cubicBezTo>
                    <a:pt x="29" y="24"/>
                    <a:pt x="29" y="24"/>
                    <a:pt x="30" y="25"/>
                  </a:cubicBezTo>
                  <a:cubicBezTo>
                    <a:pt x="30" y="25"/>
                    <a:pt x="31" y="25"/>
                    <a:pt x="31" y="26"/>
                  </a:cubicBezTo>
                  <a:cubicBezTo>
                    <a:pt x="32" y="26"/>
                    <a:pt x="33" y="27"/>
                    <a:pt x="33" y="28"/>
                  </a:cubicBezTo>
                  <a:cubicBezTo>
                    <a:pt x="34" y="28"/>
                    <a:pt x="34" y="28"/>
                    <a:pt x="34" y="28"/>
                  </a:cubicBezTo>
                  <a:cubicBezTo>
                    <a:pt x="34" y="29"/>
                    <a:pt x="34" y="29"/>
                    <a:pt x="34" y="29"/>
                  </a:cubicBezTo>
                  <a:cubicBezTo>
                    <a:pt x="35" y="29"/>
                    <a:pt x="35" y="30"/>
                    <a:pt x="35" y="30"/>
                  </a:cubicBezTo>
                  <a:cubicBezTo>
                    <a:pt x="36" y="31"/>
                    <a:pt x="36" y="31"/>
                    <a:pt x="36" y="31"/>
                  </a:cubicBezTo>
                  <a:cubicBezTo>
                    <a:pt x="36" y="31"/>
                    <a:pt x="36" y="31"/>
                    <a:pt x="36" y="31"/>
                  </a:cubicBezTo>
                  <a:cubicBezTo>
                    <a:pt x="36" y="32"/>
                    <a:pt x="36" y="32"/>
                    <a:pt x="36" y="32"/>
                  </a:cubicBezTo>
                  <a:cubicBezTo>
                    <a:pt x="37" y="32"/>
                    <a:pt x="37" y="32"/>
                    <a:pt x="37"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76">
              <a:extLst>
                <a:ext uri="{FF2B5EF4-FFF2-40B4-BE49-F238E27FC236}">
                  <a16:creationId xmlns:a16="http://schemas.microsoft.com/office/drawing/2014/main" id="{395FBA66-8D5A-48B3-9DF6-4253E8674A61}"/>
                </a:ext>
              </a:extLst>
            </p:cNvPr>
            <p:cNvSpPr>
              <a:spLocks/>
            </p:cNvSpPr>
            <p:nvPr/>
          </p:nvSpPr>
          <p:spPr bwMode="auto">
            <a:xfrm>
              <a:off x="9834867" y="8204233"/>
              <a:ext cx="479994" cy="262499"/>
            </a:xfrm>
            <a:custGeom>
              <a:avLst/>
              <a:gdLst>
                <a:gd name="T0" fmla="*/ 73 w 73"/>
                <a:gd name="T1" fmla="*/ 40 h 40"/>
                <a:gd name="T2" fmla="*/ 64 w 73"/>
                <a:gd name="T3" fmla="*/ 34 h 40"/>
                <a:gd name="T4" fmla="*/ 62 w 73"/>
                <a:gd name="T5" fmla="*/ 33 h 40"/>
                <a:gd name="T6" fmla="*/ 59 w 73"/>
                <a:gd name="T7" fmla="*/ 32 h 40"/>
                <a:gd name="T8" fmla="*/ 55 w 73"/>
                <a:gd name="T9" fmla="*/ 30 h 40"/>
                <a:gd name="T10" fmla="*/ 52 w 73"/>
                <a:gd name="T11" fmla="*/ 29 h 40"/>
                <a:gd name="T12" fmla="*/ 50 w 73"/>
                <a:gd name="T13" fmla="*/ 28 h 40"/>
                <a:gd name="T14" fmla="*/ 48 w 73"/>
                <a:gd name="T15" fmla="*/ 27 h 40"/>
                <a:gd name="T16" fmla="*/ 46 w 73"/>
                <a:gd name="T17" fmla="*/ 26 h 40"/>
                <a:gd name="T18" fmla="*/ 45 w 73"/>
                <a:gd name="T19" fmla="*/ 26 h 40"/>
                <a:gd name="T20" fmla="*/ 43 w 73"/>
                <a:gd name="T21" fmla="*/ 25 h 40"/>
                <a:gd name="T22" fmla="*/ 40 w 73"/>
                <a:gd name="T23" fmla="*/ 24 h 40"/>
                <a:gd name="T24" fmla="*/ 40 w 73"/>
                <a:gd name="T25" fmla="*/ 23 h 40"/>
                <a:gd name="T26" fmla="*/ 39 w 73"/>
                <a:gd name="T27" fmla="*/ 23 h 40"/>
                <a:gd name="T28" fmla="*/ 38 w 73"/>
                <a:gd name="T29" fmla="*/ 23 h 40"/>
                <a:gd name="T30" fmla="*/ 37 w 73"/>
                <a:gd name="T31" fmla="*/ 22 h 40"/>
                <a:gd name="T32" fmla="*/ 36 w 73"/>
                <a:gd name="T33" fmla="*/ 22 h 40"/>
                <a:gd name="T34" fmla="*/ 35 w 73"/>
                <a:gd name="T35" fmla="*/ 21 h 40"/>
                <a:gd name="T36" fmla="*/ 33 w 73"/>
                <a:gd name="T37" fmla="*/ 20 h 40"/>
                <a:gd name="T38" fmla="*/ 31 w 73"/>
                <a:gd name="T39" fmla="*/ 19 h 40"/>
                <a:gd name="T40" fmla="*/ 27 w 73"/>
                <a:gd name="T41" fmla="*/ 17 h 40"/>
                <a:gd name="T42" fmla="*/ 26 w 73"/>
                <a:gd name="T43" fmla="*/ 16 h 40"/>
                <a:gd name="T44" fmla="*/ 25 w 73"/>
                <a:gd name="T45" fmla="*/ 15 h 40"/>
                <a:gd name="T46" fmla="*/ 22 w 73"/>
                <a:gd name="T47" fmla="*/ 14 h 40"/>
                <a:gd name="T48" fmla="*/ 18 w 73"/>
                <a:gd name="T49" fmla="*/ 11 h 40"/>
                <a:gd name="T50" fmla="*/ 16 w 73"/>
                <a:gd name="T51" fmla="*/ 9 h 40"/>
                <a:gd name="T52" fmla="*/ 14 w 73"/>
                <a:gd name="T53" fmla="*/ 8 h 40"/>
                <a:gd name="T54" fmla="*/ 9 w 73"/>
                <a:gd name="T55" fmla="*/ 5 h 40"/>
                <a:gd name="T56" fmla="*/ 0 w 73"/>
                <a:gd name="T57" fmla="*/ 0 h 40"/>
                <a:gd name="T58" fmla="*/ 0 w 73"/>
                <a:gd name="T59" fmla="*/ 0 h 40"/>
                <a:gd name="T60" fmla="*/ 9 w 73"/>
                <a:gd name="T61" fmla="*/ 6 h 40"/>
                <a:gd name="T62" fmla="*/ 10 w 73"/>
                <a:gd name="T63" fmla="*/ 7 h 40"/>
                <a:gd name="T64" fmla="*/ 11 w 73"/>
                <a:gd name="T65" fmla="*/ 7 h 40"/>
                <a:gd name="T66" fmla="*/ 13 w 73"/>
                <a:gd name="T67" fmla="*/ 9 h 40"/>
                <a:gd name="T68" fmla="*/ 17 w 73"/>
                <a:gd name="T69" fmla="*/ 12 h 40"/>
                <a:gd name="T70" fmla="*/ 22 w 73"/>
                <a:gd name="T71" fmla="*/ 15 h 40"/>
                <a:gd name="T72" fmla="*/ 24 w 73"/>
                <a:gd name="T73" fmla="*/ 17 h 40"/>
                <a:gd name="T74" fmla="*/ 25 w 73"/>
                <a:gd name="T75" fmla="*/ 17 h 40"/>
                <a:gd name="T76" fmla="*/ 26 w 73"/>
                <a:gd name="T77" fmla="*/ 18 h 40"/>
                <a:gd name="T78" fmla="*/ 30 w 73"/>
                <a:gd name="T79" fmla="*/ 21 h 40"/>
                <a:gd name="T80" fmla="*/ 33 w 73"/>
                <a:gd name="T81" fmla="*/ 22 h 40"/>
                <a:gd name="T82" fmla="*/ 34 w 73"/>
                <a:gd name="T83" fmla="*/ 23 h 40"/>
                <a:gd name="T84" fmla="*/ 35 w 73"/>
                <a:gd name="T85" fmla="*/ 23 h 40"/>
                <a:gd name="T86" fmla="*/ 36 w 73"/>
                <a:gd name="T87" fmla="*/ 24 h 40"/>
                <a:gd name="T88" fmla="*/ 37 w 73"/>
                <a:gd name="T89" fmla="*/ 24 h 40"/>
                <a:gd name="T90" fmla="*/ 38 w 73"/>
                <a:gd name="T91" fmla="*/ 25 h 40"/>
                <a:gd name="T92" fmla="*/ 39 w 73"/>
                <a:gd name="T93" fmla="*/ 25 h 40"/>
                <a:gd name="T94" fmla="*/ 40 w 73"/>
                <a:gd name="T95" fmla="*/ 25 h 40"/>
                <a:gd name="T96" fmla="*/ 42 w 73"/>
                <a:gd name="T97" fmla="*/ 26 h 40"/>
                <a:gd name="T98" fmla="*/ 45 w 73"/>
                <a:gd name="T99" fmla="*/ 27 h 40"/>
                <a:gd name="T100" fmla="*/ 46 w 73"/>
                <a:gd name="T101" fmla="*/ 28 h 40"/>
                <a:gd name="T102" fmla="*/ 47 w 73"/>
                <a:gd name="T103" fmla="*/ 28 h 40"/>
                <a:gd name="T104" fmla="*/ 49 w 73"/>
                <a:gd name="T105" fmla="*/ 29 h 40"/>
                <a:gd name="T106" fmla="*/ 52 w 73"/>
                <a:gd name="T107" fmla="*/ 30 h 40"/>
                <a:gd name="T108" fmla="*/ 54 w 73"/>
                <a:gd name="T109" fmla="*/ 31 h 40"/>
                <a:gd name="T110" fmla="*/ 73 w 73"/>
                <a:gd name="T111"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40">
                  <a:moveTo>
                    <a:pt x="73" y="40"/>
                  </a:moveTo>
                  <a:cubicBezTo>
                    <a:pt x="70" y="38"/>
                    <a:pt x="67" y="36"/>
                    <a:pt x="64" y="34"/>
                  </a:cubicBezTo>
                  <a:cubicBezTo>
                    <a:pt x="63" y="34"/>
                    <a:pt x="63" y="34"/>
                    <a:pt x="62" y="33"/>
                  </a:cubicBezTo>
                  <a:cubicBezTo>
                    <a:pt x="61" y="33"/>
                    <a:pt x="60" y="32"/>
                    <a:pt x="59" y="32"/>
                  </a:cubicBezTo>
                  <a:cubicBezTo>
                    <a:pt x="58" y="31"/>
                    <a:pt x="56" y="30"/>
                    <a:pt x="55" y="30"/>
                  </a:cubicBezTo>
                  <a:cubicBezTo>
                    <a:pt x="54" y="29"/>
                    <a:pt x="53" y="29"/>
                    <a:pt x="52" y="29"/>
                  </a:cubicBezTo>
                  <a:cubicBezTo>
                    <a:pt x="50" y="28"/>
                    <a:pt x="50" y="28"/>
                    <a:pt x="50" y="28"/>
                  </a:cubicBezTo>
                  <a:cubicBezTo>
                    <a:pt x="49" y="27"/>
                    <a:pt x="48" y="27"/>
                    <a:pt x="48" y="27"/>
                  </a:cubicBezTo>
                  <a:cubicBezTo>
                    <a:pt x="46" y="26"/>
                    <a:pt x="46" y="26"/>
                    <a:pt x="46" y="26"/>
                  </a:cubicBezTo>
                  <a:cubicBezTo>
                    <a:pt x="45" y="26"/>
                    <a:pt x="45" y="26"/>
                    <a:pt x="45" y="26"/>
                  </a:cubicBezTo>
                  <a:cubicBezTo>
                    <a:pt x="43" y="25"/>
                    <a:pt x="43" y="25"/>
                    <a:pt x="43" y="25"/>
                  </a:cubicBezTo>
                  <a:cubicBezTo>
                    <a:pt x="40" y="24"/>
                    <a:pt x="40" y="24"/>
                    <a:pt x="40" y="24"/>
                  </a:cubicBezTo>
                  <a:cubicBezTo>
                    <a:pt x="40" y="23"/>
                    <a:pt x="40" y="23"/>
                    <a:pt x="40" y="23"/>
                  </a:cubicBezTo>
                  <a:cubicBezTo>
                    <a:pt x="39" y="23"/>
                    <a:pt x="39" y="23"/>
                    <a:pt x="39" y="23"/>
                  </a:cubicBezTo>
                  <a:cubicBezTo>
                    <a:pt x="38" y="23"/>
                    <a:pt x="38" y="23"/>
                    <a:pt x="38" y="23"/>
                  </a:cubicBezTo>
                  <a:cubicBezTo>
                    <a:pt x="37" y="22"/>
                    <a:pt x="37" y="22"/>
                    <a:pt x="37" y="22"/>
                  </a:cubicBezTo>
                  <a:cubicBezTo>
                    <a:pt x="36" y="22"/>
                    <a:pt x="36" y="22"/>
                    <a:pt x="36" y="22"/>
                  </a:cubicBezTo>
                  <a:cubicBezTo>
                    <a:pt x="35" y="21"/>
                    <a:pt x="35" y="21"/>
                    <a:pt x="35" y="21"/>
                  </a:cubicBezTo>
                  <a:cubicBezTo>
                    <a:pt x="34" y="21"/>
                    <a:pt x="34" y="21"/>
                    <a:pt x="33" y="20"/>
                  </a:cubicBezTo>
                  <a:cubicBezTo>
                    <a:pt x="31" y="19"/>
                    <a:pt x="31" y="19"/>
                    <a:pt x="31" y="19"/>
                  </a:cubicBezTo>
                  <a:cubicBezTo>
                    <a:pt x="30" y="18"/>
                    <a:pt x="28" y="18"/>
                    <a:pt x="27" y="17"/>
                  </a:cubicBezTo>
                  <a:cubicBezTo>
                    <a:pt x="26" y="16"/>
                    <a:pt x="26" y="16"/>
                    <a:pt x="26" y="16"/>
                  </a:cubicBezTo>
                  <a:cubicBezTo>
                    <a:pt x="25" y="15"/>
                    <a:pt x="25" y="15"/>
                    <a:pt x="25" y="15"/>
                  </a:cubicBezTo>
                  <a:cubicBezTo>
                    <a:pt x="24" y="15"/>
                    <a:pt x="23" y="14"/>
                    <a:pt x="22" y="14"/>
                  </a:cubicBezTo>
                  <a:cubicBezTo>
                    <a:pt x="21" y="13"/>
                    <a:pt x="19" y="12"/>
                    <a:pt x="18" y="11"/>
                  </a:cubicBezTo>
                  <a:cubicBezTo>
                    <a:pt x="16" y="9"/>
                    <a:pt x="16" y="9"/>
                    <a:pt x="16" y="9"/>
                  </a:cubicBezTo>
                  <a:cubicBezTo>
                    <a:pt x="14" y="8"/>
                    <a:pt x="14" y="8"/>
                    <a:pt x="14" y="8"/>
                  </a:cubicBezTo>
                  <a:cubicBezTo>
                    <a:pt x="12" y="7"/>
                    <a:pt x="11" y="6"/>
                    <a:pt x="9" y="5"/>
                  </a:cubicBezTo>
                  <a:cubicBezTo>
                    <a:pt x="6" y="4"/>
                    <a:pt x="3" y="2"/>
                    <a:pt x="0" y="0"/>
                  </a:cubicBezTo>
                  <a:cubicBezTo>
                    <a:pt x="0" y="0"/>
                    <a:pt x="0" y="0"/>
                    <a:pt x="0" y="0"/>
                  </a:cubicBezTo>
                  <a:cubicBezTo>
                    <a:pt x="3" y="2"/>
                    <a:pt x="6" y="4"/>
                    <a:pt x="9" y="6"/>
                  </a:cubicBezTo>
                  <a:cubicBezTo>
                    <a:pt x="10" y="7"/>
                    <a:pt x="10" y="7"/>
                    <a:pt x="10" y="7"/>
                  </a:cubicBezTo>
                  <a:cubicBezTo>
                    <a:pt x="11" y="7"/>
                    <a:pt x="11" y="7"/>
                    <a:pt x="11" y="7"/>
                  </a:cubicBezTo>
                  <a:cubicBezTo>
                    <a:pt x="13" y="9"/>
                    <a:pt x="13" y="9"/>
                    <a:pt x="13" y="9"/>
                  </a:cubicBezTo>
                  <a:cubicBezTo>
                    <a:pt x="17" y="12"/>
                    <a:pt x="17" y="12"/>
                    <a:pt x="17" y="12"/>
                  </a:cubicBezTo>
                  <a:cubicBezTo>
                    <a:pt x="19" y="13"/>
                    <a:pt x="20" y="14"/>
                    <a:pt x="22" y="15"/>
                  </a:cubicBezTo>
                  <a:cubicBezTo>
                    <a:pt x="22" y="16"/>
                    <a:pt x="23" y="16"/>
                    <a:pt x="24" y="17"/>
                  </a:cubicBezTo>
                  <a:cubicBezTo>
                    <a:pt x="25" y="17"/>
                    <a:pt x="25" y="17"/>
                    <a:pt x="25" y="17"/>
                  </a:cubicBezTo>
                  <a:cubicBezTo>
                    <a:pt x="25" y="17"/>
                    <a:pt x="25" y="18"/>
                    <a:pt x="26" y="18"/>
                  </a:cubicBezTo>
                  <a:cubicBezTo>
                    <a:pt x="27" y="19"/>
                    <a:pt x="29" y="20"/>
                    <a:pt x="30" y="21"/>
                  </a:cubicBezTo>
                  <a:cubicBezTo>
                    <a:pt x="33" y="22"/>
                    <a:pt x="33" y="22"/>
                    <a:pt x="33" y="22"/>
                  </a:cubicBezTo>
                  <a:cubicBezTo>
                    <a:pt x="33" y="22"/>
                    <a:pt x="33" y="22"/>
                    <a:pt x="34" y="23"/>
                  </a:cubicBezTo>
                  <a:cubicBezTo>
                    <a:pt x="35" y="23"/>
                    <a:pt x="35" y="23"/>
                    <a:pt x="35" y="23"/>
                  </a:cubicBezTo>
                  <a:cubicBezTo>
                    <a:pt x="35" y="23"/>
                    <a:pt x="36" y="24"/>
                    <a:pt x="36" y="24"/>
                  </a:cubicBezTo>
                  <a:cubicBezTo>
                    <a:pt x="37" y="24"/>
                    <a:pt x="37" y="24"/>
                    <a:pt x="37" y="24"/>
                  </a:cubicBezTo>
                  <a:cubicBezTo>
                    <a:pt x="38" y="25"/>
                    <a:pt x="38" y="25"/>
                    <a:pt x="38" y="25"/>
                  </a:cubicBezTo>
                  <a:cubicBezTo>
                    <a:pt x="39" y="25"/>
                    <a:pt x="39" y="25"/>
                    <a:pt x="39" y="25"/>
                  </a:cubicBezTo>
                  <a:cubicBezTo>
                    <a:pt x="40" y="25"/>
                    <a:pt x="40" y="25"/>
                    <a:pt x="40" y="25"/>
                  </a:cubicBezTo>
                  <a:cubicBezTo>
                    <a:pt x="42" y="26"/>
                    <a:pt x="42" y="26"/>
                    <a:pt x="42" y="26"/>
                  </a:cubicBezTo>
                  <a:cubicBezTo>
                    <a:pt x="45" y="27"/>
                    <a:pt x="45" y="27"/>
                    <a:pt x="45" y="27"/>
                  </a:cubicBezTo>
                  <a:cubicBezTo>
                    <a:pt x="46" y="28"/>
                    <a:pt x="46" y="28"/>
                    <a:pt x="46" y="28"/>
                  </a:cubicBezTo>
                  <a:cubicBezTo>
                    <a:pt x="47" y="28"/>
                    <a:pt x="47" y="28"/>
                    <a:pt x="47" y="28"/>
                  </a:cubicBezTo>
                  <a:cubicBezTo>
                    <a:pt x="48" y="28"/>
                    <a:pt x="49" y="29"/>
                    <a:pt x="49" y="29"/>
                  </a:cubicBezTo>
                  <a:cubicBezTo>
                    <a:pt x="52" y="30"/>
                    <a:pt x="52" y="30"/>
                    <a:pt x="52" y="30"/>
                  </a:cubicBezTo>
                  <a:cubicBezTo>
                    <a:pt x="54" y="31"/>
                    <a:pt x="54" y="31"/>
                    <a:pt x="54" y="31"/>
                  </a:cubicBezTo>
                  <a:cubicBezTo>
                    <a:pt x="61" y="34"/>
                    <a:pt x="67" y="37"/>
                    <a:pt x="73" y="4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7">
              <a:extLst>
                <a:ext uri="{FF2B5EF4-FFF2-40B4-BE49-F238E27FC236}">
                  <a16:creationId xmlns:a16="http://schemas.microsoft.com/office/drawing/2014/main" id="{7DF38260-14AB-4348-8D9E-63FBFF849F0A}"/>
                </a:ext>
              </a:extLst>
            </p:cNvPr>
            <p:cNvSpPr>
              <a:spLocks/>
            </p:cNvSpPr>
            <p:nvPr/>
          </p:nvSpPr>
          <p:spPr bwMode="auto">
            <a:xfrm>
              <a:off x="10524858" y="8151736"/>
              <a:ext cx="194998" cy="232500"/>
            </a:xfrm>
            <a:custGeom>
              <a:avLst/>
              <a:gdLst>
                <a:gd name="T0" fmla="*/ 4 w 29"/>
                <a:gd name="T1" fmla="*/ 0 h 36"/>
                <a:gd name="T2" fmla="*/ 2 w 29"/>
                <a:gd name="T3" fmla="*/ 20 h 36"/>
                <a:gd name="T4" fmla="*/ 10 w 29"/>
                <a:gd name="T5" fmla="*/ 35 h 36"/>
                <a:gd name="T6" fmla="*/ 29 w 29"/>
                <a:gd name="T7" fmla="*/ 36 h 36"/>
                <a:gd name="T8" fmla="*/ 13 w 29"/>
                <a:gd name="T9" fmla="*/ 30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4"/>
                    <a:pt x="2" y="20"/>
                  </a:cubicBezTo>
                  <a:cubicBezTo>
                    <a:pt x="6" y="28"/>
                    <a:pt x="7" y="33"/>
                    <a:pt x="10" y="35"/>
                  </a:cubicBezTo>
                  <a:cubicBezTo>
                    <a:pt x="12" y="36"/>
                    <a:pt x="29" y="36"/>
                    <a:pt x="29" y="36"/>
                  </a:cubicBezTo>
                  <a:cubicBezTo>
                    <a:pt x="29" y="36"/>
                    <a:pt x="19" y="36"/>
                    <a:pt x="13" y="30"/>
                  </a:cubicBezTo>
                  <a:cubicBezTo>
                    <a:pt x="6" y="22"/>
                    <a:pt x="1" y="13"/>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78">
              <a:extLst>
                <a:ext uri="{FF2B5EF4-FFF2-40B4-BE49-F238E27FC236}">
                  <a16:creationId xmlns:a16="http://schemas.microsoft.com/office/drawing/2014/main" id="{4C72D30A-C8F3-4B41-94D7-506B13989CD5}"/>
                </a:ext>
              </a:extLst>
            </p:cNvPr>
            <p:cNvSpPr>
              <a:spLocks/>
            </p:cNvSpPr>
            <p:nvPr/>
          </p:nvSpPr>
          <p:spPr bwMode="auto">
            <a:xfrm>
              <a:off x="11192348" y="9314220"/>
              <a:ext cx="2947467" cy="307499"/>
            </a:xfrm>
            <a:custGeom>
              <a:avLst/>
              <a:gdLst>
                <a:gd name="T0" fmla="*/ 1 w 447"/>
                <a:gd name="T1" fmla="*/ 15 h 47"/>
                <a:gd name="T2" fmla="*/ 110 w 447"/>
                <a:gd name="T3" fmla="*/ 35 h 47"/>
                <a:gd name="T4" fmla="*/ 221 w 447"/>
                <a:gd name="T5" fmla="*/ 39 h 47"/>
                <a:gd name="T6" fmla="*/ 331 w 447"/>
                <a:gd name="T7" fmla="*/ 27 h 47"/>
                <a:gd name="T8" fmla="*/ 344 w 447"/>
                <a:gd name="T9" fmla="*/ 25 h 47"/>
                <a:gd name="T10" fmla="*/ 351 w 447"/>
                <a:gd name="T11" fmla="*/ 24 h 47"/>
                <a:gd name="T12" fmla="*/ 358 w 447"/>
                <a:gd name="T13" fmla="*/ 22 h 47"/>
                <a:gd name="T14" fmla="*/ 385 w 447"/>
                <a:gd name="T15" fmla="*/ 16 h 47"/>
                <a:gd name="T16" fmla="*/ 411 w 447"/>
                <a:gd name="T17" fmla="*/ 9 h 47"/>
                <a:gd name="T18" fmla="*/ 438 w 447"/>
                <a:gd name="T19" fmla="*/ 1 h 47"/>
                <a:gd name="T20" fmla="*/ 438 w 447"/>
                <a:gd name="T21" fmla="*/ 1 h 47"/>
                <a:gd name="T22" fmla="*/ 446 w 447"/>
                <a:gd name="T23" fmla="*/ 5 h 47"/>
                <a:gd name="T24" fmla="*/ 442 w 447"/>
                <a:gd name="T25" fmla="*/ 13 h 47"/>
                <a:gd name="T26" fmla="*/ 442 w 447"/>
                <a:gd name="T27" fmla="*/ 13 h 47"/>
                <a:gd name="T28" fmla="*/ 415 w 447"/>
                <a:gd name="T29" fmla="*/ 20 h 47"/>
                <a:gd name="T30" fmla="*/ 387 w 447"/>
                <a:gd name="T31" fmla="*/ 27 h 47"/>
                <a:gd name="T32" fmla="*/ 360 w 447"/>
                <a:gd name="T33" fmla="*/ 33 h 47"/>
                <a:gd name="T34" fmla="*/ 353 w 447"/>
                <a:gd name="T35" fmla="*/ 34 h 47"/>
                <a:gd name="T36" fmla="*/ 346 w 447"/>
                <a:gd name="T37" fmla="*/ 35 h 47"/>
                <a:gd name="T38" fmla="*/ 332 w 447"/>
                <a:gd name="T39" fmla="*/ 37 h 47"/>
                <a:gd name="T40" fmla="*/ 221 w 447"/>
                <a:gd name="T41" fmla="*/ 46 h 47"/>
                <a:gd name="T42" fmla="*/ 110 w 447"/>
                <a:gd name="T43" fmla="*/ 39 h 47"/>
                <a:gd name="T44" fmla="*/ 1 w 447"/>
                <a:gd name="T45" fmla="*/ 16 h 47"/>
                <a:gd name="T46" fmla="*/ 0 w 447"/>
                <a:gd name="T47" fmla="*/ 15 h 47"/>
                <a:gd name="T48" fmla="*/ 1 w 447"/>
                <a:gd name="T4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5"/>
                  </a:moveTo>
                  <a:cubicBezTo>
                    <a:pt x="37" y="25"/>
                    <a:pt x="74" y="31"/>
                    <a:pt x="110" y="35"/>
                  </a:cubicBezTo>
                  <a:cubicBezTo>
                    <a:pt x="147" y="39"/>
                    <a:pt x="184" y="40"/>
                    <a:pt x="221" y="39"/>
                  </a:cubicBezTo>
                  <a:cubicBezTo>
                    <a:pt x="258" y="37"/>
                    <a:pt x="295" y="34"/>
                    <a:pt x="331" y="27"/>
                  </a:cubicBezTo>
                  <a:cubicBezTo>
                    <a:pt x="344" y="25"/>
                    <a:pt x="344" y="25"/>
                    <a:pt x="344" y="25"/>
                  </a:cubicBezTo>
                  <a:cubicBezTo>
                    <a:pt x="351" y="24"/>
                    <a:pt x="351" y="24"/>
                    <a:pt x="351" y="24"/>
                  </a:cubicBezTo>
                  <a:cubicBezTo>
                    <a:pt x="358" y="22"/>
                    <a:pt x="358" y="22"/>
                    <a:pt x="358" y="22"/>
                  </a:cubicBezTo>
                  <a:cubicBezTo>
                    <a:pt x="385" y="16"/>
                    <a:pt x="385" y="16"/>
                    <a:pt x="385" y="16"/>
                  </a:cubicBezTo>
                  <a:cubicBezTo>
                    <a:pt x="394" y="14"/>
                    <a:pt x="403" y="11"/>
                    <a:pt x="411" y="9"/>
                  </a:cubicBezTo>
                  <a:cubicBezTo>
                    <a:pt x="438" y="1"/>
                    <a:pt x="438" y="1"/>
                    <a:pt x="438" y="1"/>
                  </a:cubicBezTo>
                  <a:cubicBezTo>
                    <a:pt x="438" y="1"/>
                    <a:pt x="438" y="1"/>
                    <a:pt x="438" y="1"/>
                  </a:cubicBezTo>
                  <a:cubicBezTo>
                    <a:pt x="442" y="0"/>
                    <a:pt x="445" y="2"/>
                    <a:pt x="446" y="5"/>
                  </a:cubicBezTo>
                  <a:cubicBezTo>
                    <a:pt x="447" y="8"/>
                    <a:pt x="445" y="12"/>
                    <a:pt x="442" y="13"/>
                  </a:cubicBezTo>
                  <a:cubicBezTo>
                    <a:pt x="442" y="13"/>
                    <a:pt x="442" y="13"/>
                    <a:pt x="442" y="13"/>
                  </a:cubicBezTo>
                  <a:cubicBezTo>
                    <a:pt x="415" y="20"/>
                    <a:pt x="415" y="20"/>
                    <a:pt x="415" y="20"/>
                  </a:cubicBezTo>
                  <a:cubicBezTo>
                    <a:pt x="406" y="23"/>
                    <a:pt x="397" y="25"/>
                    <a:pt x="387" y="27"/>
                  </a:cubicBezTo>
                  <a:cubicBezTo>
                    <a:pt x="360" y="33"/>
                    <a:pt x="360" y="33"/>
                    <a:pt x="360" y="33"/>
                  </a:cubicBezTo>
                  <a:cubicBezTo>
                    <a:pt x="353" y="34"/>
                    <a:pt x="353" y="34"/>
                    <a:pt x="353" y="34"/>
                  </a:cubicBezTo>
                  <a:cubicBezTo>
                    <a:pt x="346" y="35"/>
                    <a:pt x="346" y="35"/>
                    <a:pt x="346" y="35"/>
                  </a:cubicBezTo>
                  <a:cubicBezTo>
                    <a:pt x="332" y="37"/>
                    <a:pt x="332" y="37"/>
                    <a:pt x="332" y="37"/>
                  </a:cubicBezTo>
                  <a:cubicBezTo>
                    <a:pt x="296" y="43"/>
                    <a:pt x="258" y="45"/>
                    <a:pt x="221" y="46"/>
                  </a:cubicBezTo>
                  <a:cubicBezTo>
                    <a:pt x="184" y="47"/>
                    <a:pt x="147" y="44"/>
                    <a:pt x="110" y="39"/>
                  </a:cubicBezTo>
                  <a:cubicBezTo>
                    <a:pt x="73" y="35"/>
                    <a:pt x="36" y="28"/>
                    <a:pt x="1" y="16"/>
                  </a:cubicBezTo>
                  <a:cubicBezTo>
                    <a:pt x="1" y="16"/>
                    <a:pt x="0" y="16"/>
                    <a:pt x="0" y="15"/>
                  </a:cubicBezTo>
                  <a:cubicBezTo>
                    <a:pt x="1" y="15"/>
                    <a:pt x="1" y="15"/>
                    <a:pt x="1" y="1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79">
              <a:extLst>
                <a:ext uri="{FF2B5EF4-FFF2-40B4-BE49-F238E27FC236}">
                  <a16:creationId xmlns:a16="http://schemas.microsoft.com/office/drawing/2014/main" id="{696B99D0-2D1D-4FBD-B22A-7F66170BCDAE}"/>
                </a:ext>
              </a:extLst>
            </p:cNvPr>
            <p:cNvSpPr>
              <a:spLocks/>
            </p:cNvSpPr>
            <p:nvPr/>
          </p:nvSpPr>
          <p:spPr bwMode="auto">
            <a:xfrm>
              <a:off x="10892352" y="5961762"/>
              <a:ext cx="3802457" cy="3809955"/>
            </a:xfrm>
            <a:custGeom>
              <a:avLst/>
              <a:gdLst>
                <a:gd name="T0" fmla="*/ 358 w 576"/>
                <a:gd name="T1" fmla="*/ 0 h 578"/>
                <a:gd name="T2" fmla="*/ 534 w 576"/>
                <a:gd name="T3" fmla="*/ 240 h 578"/>
                <a:gd name="T4" fmla="*/ 523 w 576"/>
                <a:gd name="T5" fmla="*/ 494 h 578"/>
                <a:gd name="T6" fmla="*/ 46 w 576"/>
                <a:gd name="T7" fmla="*/ 525 h 578"/>
                <a:gd name="T8" fmla="*/ 2 w 576"/>
                <a:gd name="T9" fmla="*/ 458 h 578"/>
                <a:gd name="T10" fmla="*/ 51 w 576"/>
                <a:gd name="T11" fmla="*/ 379 h 578"/>
                <a:gd name="T12" fmla="*/ 378 w 576"/>
                <a:gd name="T13" fmla="*/ 383 h 578"/>
                <a:gd name="T14" fmla="*/ 358 w 576"/>
                <a:gd name="T15" fmla="*/ 161 h 578"/>
                <a:gd name="T16" fmla="*/ 358 w 576"/>
                <a:gd name="T17"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78">
                  <a:moveTo>
                    <a:pt x="358" y="0"/>
                  </a:moveTo>
                  <a:cubicBezTo>
                    <a:pt x="358" y="0"/>
                    <a:pt x="488" y="59"/>
                    <a:pt x="534" y="240"/>
                  </a:cubicBezTo>
                  <a:cubicBezTo>
                    <a:pt x="566" y="368"/>
                    <a:pt x="576" y="423"/>
                    <a:pt x="523" y="494"/>
                  </a:cubicBezTo>
                  <a:cubicBezTo>
                    <a:pt x="496" y="531"/>
                    <a:pt x="193" y="578"/>
                    <a:pt x="46" y="525"/>
                  </a:cubicBezTo>
                  <a:cubicBezTo>
                    <a:pt x="18" y="515"/>
                    <a:pt x="0" y="488"/>
                    <a:pt x="2" y="458"/>
                  </a:cubicBezTo>
                  <a:cubicBezTo>
                    <a:pt x="3" y="426"/>
                    <a:pt x="23" y="397"/>
                    <a:pt x="51" y="379"/>
                  </a:cubicBezTo>
                  <a:cubicBezTo>
                    <a:pt x="101" y="347"/>
                    <a:pt x="309" y="438"/>
                    <a:pt x="378" y="383"/>
                  </a:cubicBezTo>
                  <a:cubicBezTo>
                    <a:pt x="434" y="339"/>
                    <a:pt x="358" y="161"/>
                    <a:pt x="358" y="161"/>
                  </a:cubicBezTo>
                  <a:lnTo>
                    <a:pt x="358"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80">
              <a:extLst>
                <a:ext uri="{FF2B5EF4-FFF2-40B4-BE49-F238E27FC236}">
                  <a16:creationId xmlns:a16="http://schemas.microsoft.com/office/drawing/2014/main" id="{6330CCF0-3B17-43B4-B4D4-F79949A9F02B}"/>
                </a:ext>
              </a:extLst>
            </p:cNvPr>
            <p:cNvSpPr>
              <a:spLocks/>
            </p:cNvSpPr>
            <p:nvPr/>
          </p:nvSpPr>
          <p:spPr bwMode="auto">
            <a:xfrm>
              <a:off x="11342346" y="6899249"/>
              <a:ext cx="2212476" cy="1784979"/>
            </a:xfrm>
            <a:custGeom>
              <a:avLst/>
              <a:gdLst>
                <a:gd name="T0" fmla="*/ 0 w 335"/>
                <a:gd name="T1" fmla="*/ 229 h 271"/>
                <a:gd name="T2" fmla="*/ 72 w 335"/>
                <a:gd name="T3" fmla="*/ 235 h 271"/>
                <a:gd name="T4" fmla="*/ 143 w 335"/>
                <a:gd name="T5" fmla="*/ 245 h 271"/>
                <a:gd name="T6" fmla="*/ 179 w 335"/>
                <a:gd name="T7" fmla="*/ 250 h 271"/>
                <a:gd name="T8" fmla="*/ 214 w 335"/>
                <a:gd name="T9" fmla="*/ 254 h 271"/>
                <a:gd name="T10" fmla="*/ 250 w 335"/>
                <a:gd name="T11" fmla="*/ 258 h 271"/>
                <a:gd name="T12" fmla="*/ 258 w 335"/>
                <a:gd name="T13" fmla="*/ 259 h 271"/>
                <a:gd name="T14" fmla="*/ 267 w 335"/>
                <a:gd name="T15" fmla="*/ 258 h 271"/>
                <a:gd name="T16" fmla="*/ 283 w 335"/>
                <a:gd name="T17" fmla="*/ 255 h 271"/>
                <a:gd name="T18" fmla="*/ 309 w 335"/>
                <a:gd name="T19" fmla="*/ 237 h 271"/>
                <a:gd name="T20" fmla="*/ 322 w 335"/>
                <a:gd name="T21" fmla="*/ 207 h 271"/>
                <a:gd name="T22" fmla="*/ 321 w 335"/>
                <a:gd name="T23" fmla="*/ 137 h 271"/>
                <a:gd name="T24" fmla="*/ 306 w 335"/>
                <a:gd name="T25" fmla="*/ 68 h 271"/>
                <a:gd name="T26" fmla="*/ 283 w 335"/>
                <a:gd name="T27" fmla="*/ 0 h 271"/>
                <a:gd name="T28" fmla="*/ 283 w 335"/>
                <a:gd name="T29" fmla="*/ 0 h 271"/>
                <a:gd name="T30" fmla="*/ 283 w 335"/>
                <a:gd name="T31" fmla="*/ 0 h 271"/>
                <a:gd name="T32" fmla="*/ 329 w 335"/>
                <a:gd name="T33" fmla="*/ 136 h 271"/>
                <a:gd name="T34" fmla="*/ 334 w 335"/>
                <a:gd name="T35" fmla="*/ 172 h 271"/>
                <a:gd name="T36" fmla="*/ 332 w 335"/>
                <a:gd name="T37" fmla="*/ 209 h 271"/>
                <a:gd name="T38" fmla="*/ 319 w 335"/>
                <a:gd name="T39" fmla="*/ 245 h 271"/>
                <a:gd name="T40" fmla="*/ 287 w 335"/>
                <a:gd name="T41" fmla="*/ 267 h 271"/>
                <a:gd name="T42" fmla="*/ 249 w 335"/>
                <a:gd name="T43" fmla="*/ 269 h 271"/>
                <a:gd name="T44" fmla="*/ 213 w 335"/>
                <a:gd name="T45" fmla="*/ 262 h 271"/>
                <a:gd name="T46" fmla="*/ 178 w 335"/>
                <a:gd name="T47" fmla="*/ 254 h 271"/>
                <a:gd name="T48" fmla="*/ 143 w 335"/>
                <a:gd name="T49" fmla="*/ 248 h 271"/>
                <a:gd name="T50" fmla="*/ 72 w 335"/>
                <a:gd name="T51" fmla="*/ 236 h 271"/>
                <a:gd name="T52" fmla="*/ 0 w 335"/>
                <a:gd name="T53" fmla="*/ 229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5" h="271">
                  <a:moveTo>
                    <a:pt x="0" y="229"/>
                  </a:moveTo>
                  <a:cubicBezTo>
                    <a:pt x="24" y="230"/>
                    <a:pt x="48" y="233"/>
                    <a:pt x="72" y="235"/>
                  </a:cubicBezTo>
                  <a:cubicBezTo>
                    <a:pt x="96" y="238"/>
                    <a:pt x="119" y="241"/>
                    <a:pt x="143" y="245"/>
                  </a:cubicBezTo>
                  <a:cubicBezTo>
                    <a:pt x="179" y="250"/>
                    <a:pt x="179" y="250"/>
                    <a:pt x="179" y="250"/>
                  </a:cubicBezTo>
                  <a:cubicBezTo>
                    <a:pt x="190" y="252"/>
                    <a:pt x="202" y="253"/>
                    <a:pt x="214" y="254"/>
                  </a:cubicBezTo>
                  <a:cubicBezTo>
                    <a:pt x="226" y="256"/>
                    <a:pt x="238" y="258"/>
                    <a:pt x="250" y="258"/>
                  </a:cubicBezTo>
                  <a:cubicBezTo>
                    <a:pt x="252" y="259"/>
                    <a:pt x="255" y="258"/>
                    <a:pt x="258" y="259"/>
                  </a:cubicBezTo>
                  <a:cubicBezTo>
                    <a:pt x="261" y="258"/>
                    <a:pt x="264" y="258"/>
                    <a:pt x="267" y="258"/>
                  </a:cubicBezTo>
                  <a:cubicBezTo>
                    <a:pt x="272" y="258"/>
                    <a:pt x="278" y="256"/>
                    <a:pt x="283" y="255"/>
                  </a:cubicBezTo>
                  <a:cubicBezTo>
                    <a:pt x="293" y="252"/>
                    <a:pt x="302" y="246"/>
                    <a:pt x="309" y="237"/>
                  </a:cubicBezTo>
                  <a:cubicBezTo>
                    <a:pt x="316" y="229"/>
                    <a:pt x="319" y="218"/>
                    <a:pt x="322" y="207"/>
                  </a:cubicBezTo>
                  <a:cubicBezTo>
                    <a:pt x="326" y="185"/>
                    <a:pt x="324" y="161"/>
                    <a:pt x="321" y="137"/>
                  </a:cubicBezTo>
                  <a:cubicBezTo>
                    <a:pt x="318" y="114"/>
                    <a:pt x="312" y="91"/>
                    <a:pt x="306" y="68"/>
                  </a:cubicBezTo>
                  <a:cubicBezTo>
                    <a:pt x="299" y="45"/>
                    <a:pt x="291" y="22"/>
                    <a:pt x="283" y="0"/>
                  </a:cubicBezTo>
                  <a:cubicBezTo>
                    <a:pt x="283" y="0"/>
                    <a:pt x="283" y="0"/>
                    <a:pt x="283" y="0"/>
                  </a:cubicBezTo>
                  <a:cubicBezTo>
                    <a:pt x="283" y="0"/>
                    <a:pt x="283" y="0"/>
                    <a:pt x="283" y="0"/>
                  </a:cubicBezTo>
                  <a:cubicBezTo>
                    <a:pt x="303" y="43"/>
                    <a:pt x="320" y="89"/>
                    <a:pt x="329" y="136"/>
                  </a:cubicBezTo>
                  <a:cubicBezTo>
                    <a:pt x="332" y="148"/>
                    <a:pt x="333" y="160"/>
                    <a:pt x="334" y="172"/>
                  </a:cubicBezTo>
                  <a:cubicBezTo>
                    <a:pt x="335" y="184"/>
                    <a:pt x="334" y="197"/>
                    <a:pt x="332" y="209"/>
                  </a:cubicBezTo>
                  <a:cubicBezTo>
                    <a:pt x="330" y="221"/>
                    <a:pt x="326" y="234"/>
                    <a:pt x="319" y="245"/>
                  </a:cubicBezTo>
                  <a:cubicBezTo>
                    <a:pt x="311" y="256"/>
                    <a:pt x="299" y="264"/>
                    <a:pt x="287" y="267"/>
                  </a:cubicBezTo>
                  <a:cubicBezTo>
                    <a:pt x="274" y="271"/>
                    <a:pt x="261" y="271"/>
                    <a:pt x="249" y="269"/>
                  </a:cubicBezTo>
                  <a:cubicBezTo>
                    <a:pt x="236" y="267"/>
                    <a:pt x="225" y="265"/>
                    <a:pt x="213" y="262"/>
                  </a:cubicBezTo>
                  <a:cubicBezTo>
                    <a:pt x="201" y="259"/>
                    <a:pt x="190" y="256"/>
                    <a:pt x="178" y="254"/>
                  </a:cubicBezTo>
                  <a:cubicBezTo>
                    <a:pt x="143" y="248"/>
                    <a:pt x="143" y="248"/>
                    <a:pt x="143" y="248"/>
                  </a:cubicBezTo>
                  <a:cubicBezTo>
                    <a:pt x="119" y="244"/>
                    <a:pt x="96" y="240"/>
                    <a:pt x="72" y="236"/>
                  </a:cubicBezTo>
                  <a:cubicBezTo>
                    <a:pt x="48" y="233"/>
                    <a:pt x="24" y="230"/>
                    <a:pt x="0" y="22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81">
              <a:extLst>
                <a:ext uri="{FF2B5EF4-FFF2-40B4-BE49-F238E27FC236}">
                  <a16:creationId xmlns:a16="http://schemas.microsoft.com/office/drawing/2014/main" id="{5086502B-3992-4C42-A3A6-3898C53A34D2}"/>
                </a:ext>
              </a:extLst>
            </p:cNvPr>
            <p:cNvSpPr>
              <a:spLocks/>
            </p:cNvSpPr>
            <p:nvPr/>
          </p:nvSpPr>
          <p:spPr bwMode="auto">
            <a:xfrm>
              <a:off x="10884854" y="8399231"/>
              <a:ext cx="599993" cy="982491"/>
            </a:xfrm>
            <a:custGeom>
              <a:avLst/>
              <a:gdLst>
                <a:gd name="T0" fmla="*/ 38 w 90"/>
                <a:gd name="T1" fmla="*/ 149 h 149"/>
                <a:gd name="T2" fmla="*/ 5 w 90"/>
                <a:gd name="T3" fmla="*/ 110 h 149"/>
                <a:gd name="T4" fmla="*/ 0 w 90"/>
                <a:gd name="T5" fmla="*/ 84 h 149"/>
                <a:gd name="T6" fmla="*/ 7 w 90"/>
                <a:gd name="T7" fmla="*/ 59 h 149"/>
                <a:gd name="T8" fmla="*/ 44 w 90"/>
                <a:gd name="T9" fmla="*/ 22 h 149"/>
                <a:gd name="T10" fmla="*/ 90 w 90"/>
                <a:gd name="T11" fmla="*/ 0 h 149"/>
                <a:gd name="T12" fmla="*/ 46 w 90"/>
                <a:gd name="T13" fmla="*/ 25 h 149"/>
                <a:gd name="T14" fmla="*/ 11 w 90"/>
                <a:gd name="T15" fmla="*/ 60 h 149"/>
                <a:gd name="T16" fmla="*/ 4 w 90"/>
                <a:gd name="T17" fmla="*/ 84 h 149"/>
                <a:gd name="T18" fmla="*/ 8 w 90"/>
                <a:gd name="T19" fmla="*/ 108 h 149"/>
                <a:gd name="T20" fmla="*/ 21 w 90"/>
                <a:gd name="T21" fmla="*/ 130 h 149"/>
                <a:gd name="T22" fmla="*/ 38 w 90"/>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49">
                  <a:moveTo>
                    <a:pt x="38" y="149"/>
                  </a:moveTo>
                  <a:cubicBezTo>
                    <a:pt x="24" y="139"/>
                    <a:pt x="12" y="126"/>
                    <a:pt x="5" y="110"/>
                  </a:cubicBezTo>
                  <a:cubicBezTo>
                    <a:pt x="2" y="102"/>
                    <a:pt x="0" y="93"/>
                    <a:pt x="0" y="84"/>
                  </a:cubicBezTo>
                  <a:cubicBezTo>
                    <a:pt x="0" y="75"/>
                    <a:pt x="3" y="66"/>
                    <a:pt x="7" y="59"/>
                  </a:cubicBezTo>
                  <a:cubicBezTo>
                    <a:pt x="16" y="43"/>
                    <a:pt x="29" y="31"/>
                    <a:pt x="44" y="22"/>
                  </a:cubicBezTo>
                  <a:cubicBezTo>
                    <a:pt x="59" y="13"/>
                    <a:pt x="74" y="6"/>
                    <a:pt x="90" y="0"/>
                  </a:cubicBezTo>
                  <a:cubicBezTo>
                    <a:pt x="75" y="8"/>
                    <a:pt x="60" y="15"/>
                    <a:pt x="46" y="25"/>
                  </a:cubicBezTo>
                  <a:cubicBezTo>
                    <a:pt x="32" y="34"/>
                    <a:pt x="18" y="46"/>
                    <a:pt x="11" y="60"/>
                  </a:cubicBezTo>
                  <a:cubicBezTo>
                    <a:pt x="7" y="68"/>
                    <a:pt x="4" y="76"/>
                    <a:pt x="4" y="84"/>
                  </a:cubicBezTo>
                  <a:cubicBezTo>
                    <a:pt x="3" y="92"/>
                    <a:pt x="5" y="101"/>
                    <a:pt x="8" y="108"/>
                  </a:cubicBezTo>
                  <a:cubicBezTo>
                    <a:pt x="11" y="116"/>
                    <a:pt x="16" y="124"/>
                    <a:pt x="21" y="130"/>
                  </a:cubicBezTo>
                  <a:cubicBezTo>
                    <a:pt x="26" y="137"/>
                    <a:pt x="31" y="144"/>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82">
              <a:extLst>
                <a:ext uri="{FF2B5EF4-FFF2-40B4-BE49-F238E27FC236}">
                  <a16:creationId xmlns:a16="http://schemas.microsoft.com/office/drawing/2014/main" id="{D7770435-4651-47AF-9CD3-A537E5B843E4}"/>
                </a:ext>
              </a:extLst>
            </p:cNvPr>
            <p:cNvSpPr>
              <a:spLocks/>
            </p:cNvSpPr>
            <p:nvPr/>
          </p:nvSpPr>
          <p:spPr bwMode="auto">
            <a:xfrm>
              <a:off x="11657343" y="3246795"/>
              <a:ext cx="1837481" cy="2864966"/>
            </a:xfrm>
            <a:custGeom>
              <a:avLst/>
              <a:gdLst>
                <a:gd name="T0" fmla="*/ 272 w 278"/>
                <a:gd name="T1" fmla="*/ 119 h 435"/>
                <a:gd name="T2" fmla="*/ 258 w 278"/>
                <a:gd name="T3" fmla="*/ 248 h 435"/>
                <a:gd name="T4" fmla="*/ 160 w 278"/>
                <a:gd name="T5" fmla="*/ 326 h 435"/>
                <a:gd name="T6" fmla="*/ 152 w 278"/>
                <a:gd name="T7" fmla="*/ 325 h 435"/>
                <a:gd name="T8" fmla="*/ 148 w 278"/>
                <a:gd name="T9" fmla="*/ 324 h 435"/>
                <a:gd name="T10" fmla="*/ 138 w 278"/>
                <a:gd name="T11" fmla="*/ 357 h 435"/>
                <a:gd name="T12" fmla="*/ 133 w 278"/>
                <a:gd name="T13" fmla="*/ 374 h 435"/>
                <a:gd name="T14" fmla="*/ 96 w 278"/>
                <a:gd name="T15" fmla="*/ 425 h 435"/>
                <a:gd name="T16" fmla="*/ 83 w 278"/>
                <a:gd name="T17" fmla="*/ 429 h 435"/>
                <a:gd name="T18" fmla="*/ 11 w 278"/>
                <a:gd name="T19" fmla="*/ 404 h 435"/>
                <a:gd name="T20" fmla="*/ 7 w 278"/>
                <a:gd name="T21" fmla="*/ 351 h 435"/>
                <a:gd name="T22" fmla="*/ 21 w 278"/>
                <a:gd name="T23" fmla="*/ 262 h 435"/>
                <a:gd name="T24" fmla="*/ 8 w 278"/>
                <a:gd name="T25" fmla="*/ 116 h 435"/>
                <a:gd name="T26" fmla="*/ 143 w 278"/>
                <a:gd name="T27" fmla="*/ 8 h 435"/>
                <a:gd name="T28" fmla="*/ 189 w 278"/>
                <a:gd name="T29" fmla="*/ 13 h 435"/>
                <a:gd name="T30" fmla="*/ 272 w 278"/>
                <a:gd name="T31" fmla="*/ 11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8" h="435">
                  <a:moveTo>
                    <a:pt x="272" y="119"/>
                  </a:moveTo>
                  <a:cubicBezTo>
                    <a:pt x="258" y="248"/>
                    <a:pt x="258" y="248"/>
                    <a:pt x="258" y="248"/>
                  </a:cubicBezTo>
                  <a:cubicBezTo>
                    <a:pt x="252" y="297"/>
                    <a:pt x="208" y="331"/>
                    <a:pt x="160" y="326"/>
                  </a:cubicBezTo>
                  <a:cubicBezTo>
                    <a:pt x="152" y="325"/>
                    <a:pt x="152" y="325"/>
                    <a:pt x="152" y="325"/>
                  </a:cubicBezTo>
                  <a:cubicBezTo>
                    <a:pt x="148" y="324"/>
                    <a:pt x="148" y="324"/>
                    <a:pt x="148" y="324"/>
                  </a:cubicBezTo>
                  <a:cubicBezTo>
                    <a:pt x="138" y="357"/>
                    <a:pt x="138" y="357"/>
                    <a:pt x="138" y="357"/>
                  </a:cubicBezTo>
                  <a:cubicBezTo>
                    <a:pt x="133" y="374"/>
                    <a:pt x="133" y="374"/>
                    <a:pt x="133" y="374"/>
                  </a:cubicBezTo>
                  <a:cubicBezTo>
                    <a:pt x="128" y="398"/>
                    <a:pt x="113" y="420"/>
                    <a:pt x="96" y="425"/>
                  </a:cubicBezTo>
                  <a:cubicBezTo>
                    <a:pt x="92" y="427"/>
                    <a:pt x="88" y="428"/>
                    <a:pt x="83" y="429"/>
                  </a:cubicBezTo>
                  <a:cubicBezTo>
                    <a:pt x="54" y="435"/>
                    <a:pt x="30" y="427"/>
                    <a:pt x="11" y="404"/>
                  </a:cubicBezTo>
                  <a:cubicBezTo>
                    <a:pt x="1" y="393"/>
                    <a:pt x="0" y="372"/>
                    <a:pt x="7" y="351"/>
                  </a:cubicBezTo>
                  <a:cubicBezTo>
                    <a:pt x="7" y="351"/>
                    <a:pt x="19" y="299"/>
                    <a:pt x="21" y="262"/>
                  </a:cubicBezTo>
                  <a:cubicBezTo>
                    <a:pt x="22" y="226"/>
                    <a:pt x="8" y="116"/>
                    <a:pt x="8" y="116"/>
                  </a:cubicBezTo>
                  <a:cubicBezTo>
                    <a:pt x="15" y="49"/>
                    <a:pt x="76" y="0"/>
                    <a:pt x="143" y="8"/>
                  </a:cubicBezTo>
                  <a:cubicBezTo>
                    <a:pt x="189" y="13"/>
                    <a:pt x="189" y="13"/>
                    <a:pt x="189" y="13"/>
                  </a:cubicBezTo>
                  <a:cubicBezTo>
                    <a:pt x="241" y="19"/>
                    <a:pt x="278" y="66"/>
                    <a:pt x="272" y="119"/>
                  </a:cubicBezTo>
                  <a:close/>
                </a:path>
              </a:pathLst>
            </a:custGeom>
            <a:gradFill flip="none" rotWithShape="1">
              <a:gsLst>
                <a:gs pos="0">
                  <a:srgbClr val="FF0000"/>
                </a:gs>
                <a:gs pos="47000">
                  <a:srgbClr val="FFB2BA"/>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bodyPr>
            <a:lstStyle/>
            <a:p>
              <a:endParaRPr lang="en-US"/>
            </a:p>
          </p:txBody>
        </p:sp>
        <p:sp>
          <p:nvSpPr>
            <p:cNvPr id="85" name="Freeform 83">
              <a:extLst>
                <a:ext uri="{FF2B5EF4-FFF2-40B4-BE49-F238E27FC236}">
                  <a16:creationId xmlns:a16="http://schemas.microsoft.com/office/drawing/2014/main" id="{EE6D7FF0-D84B-4D9D-91B5-B395058AAB7E}"/>
                </a:ext>
              </a:extLst>
            </p:cNvPr>
            <p:cNvSpPr>
              <a:spLocks/>
            </p:cNvSpPr>
            <p:nvPr/>
          </p:nvSpPr>
          <p:spPr bwMode="auto">
            <a:xfrm>
              <a:off x="11379848" y="2849297"/>
              <a:ext cx="2609969" cy="1717482"/>
            </a:xfrm>
            <a:custGeom>
              <a:avLst/>
              <a:gdLst>
                <a:gd name="T0" fmla="*/ 389 w 395"/>
                <a:gd name="T1" fmla="*/ 130 h 261"/>
                <a:gd name="T2" fmla="*/ 336 w 395"/>
                <a:gd name="T3" fmla="*/ 170 h 261"/>
                <a:gd name="T4" fmla="*/ 242 w 395"/>
                <a:gd name="T5" fmla="*/ 149 h 261"/>
                <a:gd name="T6" fmla="*/ 208 w 395"/>
                <a:gd name="T7" fmla="*/ 128 h 261"/>
                <a:gd name="T8" fmla="*/ 199 w 395"/>
                <a:gd name="T9" fmla="*/ 123 h 261"/>
                <a:gd name="T10" fmla="*/ 155 w 395"/>
                <a:gd name="T11" fmla="*/ 128 h 261"/>
                <a:gd name="T12" fmla="*/ 145 w 395"/>
                <a:gd name="T13" fmla="*/ 178 h 261"/>
                <a:gd name="T14" fmla="*/ 140 w 395"/>
                <a:gd name="T15" fmla="*/ 192 h 261"/>
                <a:gd name="T16" fmla="*/ 122 w 395"/>
                <a:gd name="T17" fmla="*/ 188 h 261"/>
                <a:gd name="T18" fmla="*/ 121 w 395"/>
                <a:gd name="T19" fmla="*/ 182 h 261"/>
                <a:gd name="T20" fmla="*/ 112 w 395"/>
                <a:gd name="T21" fmla="*/ 149 h 261"/>
                <a:gd name="T22" fmla="*/ 96 w 395"/>
                <a:gd name="T23" fmla="*/ 154 h 261"/>
                <a:gd name="T24" fmla="*/ 84 w 395"/>
                <a:gd name="T25" fmla="*/ 183 h 261"/>
                <a:gd name="T26" fmla="*/ 84 w 395"/>
                <a:gd name="T27" fmla="*/ 187 h 261"/>
                <a:gd name="T28" fmla="*/ 79 w 395"/>
                <a:gd name="T29" fmla="*/ 246 h 261"/>
                <a:gd name="T30" fmla="*/ 37 w 395"/>
                <a:gd name="T31" fmla="*/ 229 h 261"/>
                <a:gd name="T32" fmla="*/ 26 w 395"/>
                <a:gd name="T33" fmla="*/ 90 h 261"/>
                <a:gd name="T34" fmla="*/ 158 w 395"/>
                <a:gd name="T35" fmla="*/ 4 h 261"/>
                <a:gd name="T36" fmla="*/ 246 w 395"/>
                <a:gd name="T37" fmla="*/ 42 h 261"/>
                <a:gd name="T38" fmla="*/ 369 w 395"/>
                <a:gd name="T39" fmla="*/ 70 h 261"/>
                <a:gd name="T40" fmla="*/ 389 w 395"/>
                <a:gd name="T41" fmla="*/ 13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5" h="261">
                  <a:moveTo>
                    <a:pt x="389" y="130"/>
                  </a:moveTo>
                  <a:cubicBezTo>
                    <a:pt x="381" y="157"/>
                    <a:pt x="347" y="166"/>
                    <a:pt x="336" y="170"/>
                  </a:cubicBezTo>
                  <a:cubicBezTo>
                    <a:pt x="316" y="177"/>
                    <a:pt x="294" y="178"/>
                    <a:pt x="242" y="149"/>
                  </a:cubicBezTo>
                  <a:cubicBezTo>
                    <a:pt x="232" y="143"/>
                    <a:pt x="221" y="137"/>
                    <a:pt x="208" y="128"/>
                  </a:cubicBezTo>
                  <a:cubicBezTo>
                    <a:pt x="205" y="126"/>
                    <a:pt x="202" y="125"/>
                    <a:pt x="199" y="123"/>
                  </a:cubicBezTo>
                  <a:cubicBezTo>
                    <a:pt x="173" y="109"/>
                    <a:pt x="161" y="115"/>
                    <a:pt x="155" y="128"/>
                  </a:cubicBezTo>
                  <a:cubicBezTo>
                    <a:pt x="148" y="142"/>
                    <a:pt x="148" y="163"/>
                    <a:pt x="145" y="178"/>
                  </a:cubicBezTo>
                  <a:cubicBezTo>
                    <a:pt x="144" y="184"/>
                    <a:pt x="142" y="189"/>
                    <a:pt x="140" y="192"/>
                  </a:cubicBezTo>
                  <a:cubicBezTo>
                    <a:pt x="135" y="199"/>
                    <a:pt x="124" y="196"/>
                    <a:pt x="122" y="188"/>
                  </a:cubicBezTo>
                  <a:cubicBezTo>
                    <a:pt x="122" y="186"/>
                    <a:pt x="121" y="184"/>
                    <a:pt x="121" y="182"/>
                  </a:cubicBezTo>
                  <a:cubicBezTo>
                    <a:pt x="119" y="171"/>
                    <a:pt x="116" y="153"/>
                    <a:pt x="112" y="149"/>
                  </a:cubicBezTo>
                  <a:cubicBezTo>
                    <a:pt x="107" y="144"/>
                    <a:pt x="101" y="148"/>
                    <a:pt x="96" y="154"/>
                  </a:cubicBezTo>
                  <a:cubicBezTo>
                    <a:pt x="89" y="162"/>
                    <a:pt x="85" y="172"/>
                    <a:pt x="84" y="183"/>
                  </a:cubicBezTo>
                  <a:cubicBezTo>
                    <a:pt x="84" y="187"/>
                    <a:pt x="84" y="187"/>
                    <a:pt x="84" y="187"/>
                  </a:cubicBezTo>
                  <a:cubicBezTo>
                    <a:pt x="84" y="187"/>
                    <a:pt x="84" y="232"/>
                    <a:pt x="79" y="246"/>
                  </a:cubicBezTo>
                  <a:cubicBezTo>
                    <a:pt x="73" y="261"/>
                    <a:pt x="45" y="252"/>
                    <a:pt x="37" y="229"/>
                  </a:cubicBezTo>
                  <a:cubicBezTo>
                    <a:pt x="31" y="214"/>
                    <a:pt x="0" y="154"/>
                    <a:pt x="26" y="90"/>
                  </a:cubicBezTo>
                  <a:cubicBezTo>
                    <a:pt x="44" y="46"/>
                    <a:pt x="94" y="0"/>
                    <a:pt x="158" y="4"/>
                  </a:cubicBezTo>
                  <a:cubicBezTo>
                    <a:pt x="190" y="5"/>
                    <a:pt x="200" y="46"/>
                    <a:pt x="246" y="42"/>
                  </a:cubicBezTo>
                  <a:cubicBezTo>
                    <a:pt x="301" y="37"/>
                    <a:pt x="346" y="56"/>
                    <a:pt x="369" y="70"/>
                  </a:cubicBezTo>
                  <a:cubicBezTo>
                    <a:pt x="386" y="81"/>
                    <a:pt x="395" y="106"/>
                    <a:pt x="389" y="13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84">
              <a:extLst>
                <a:ext uri="{FF2B5EF4-FFF2-40B4-BE49-F238E27FC236}">
                  <a16:creationId xmlns:a16="http://schemas.microsoft.com/office/drawing/2014/main" id="{31E0AF6B-C522-4DB3-A1F6-6A6E377F5037}"/>
                </a:ext>
              </a:extLst>
            </p:cNvPr>
            <p:cNvSpPr>
              <a:spLocks/>
            </p:cNvSpPr>
            <p:nvPr/>
          </p:nvSpPr>
          <p:spPr bwMode="auto">
            <a:xfrm>
              <a:off x="11874842" y="2684299"/>
              <a:ext cx="352498" cy="359996"/>
            </a:xfrm>
            <a:custGeom>
              <a:avLst/>
              <a:gdLst>
                <a:gd name="T0" fmla="*/ 2 w 53"/>
                <a:gd name="T1" fmla="*/ 30 h 54"/>
                <a:gd name="T2" fmla="*/ 21 w 53"/>
                <a:gd name="T3" fmla="*/ 34 h 54"/>
                <a:gd name="T4" fmla="*/ 30 w 53"/>
                <a:gd name="T5" fmla="*/ 38 h 54"/>
                <a:gd name="T6" fmla="*/ 35 w 53"/>
                <a:gd name="T7" fmla="*/ 41 h 54"/>
                <a:gd name="T8" fmla="*/ 38 w 53"/>
                <a:gd name="T9" fmla="*/ 48 h 54"/>
                <a:gd name="T10" fmla="*/ 38 w 53"/>
                <a:gd name="T11" fmla="*/ 48 h 54"/>
                <a:gd name="T12" fmla="*/ 38 w 53"/>
                <a:gd name="T13" fmla="*/ 48 h 54"/>
                <a:gd name="T14" fmla="*/ 35 w 53"/>
                <a:gd name="T15" fmla="*/ 53 h 54"/>
                <a:gd name="T16" fmla="*/ 29 w 53"/>
                <a:gd name="T17" fmla="*/ 49 h 54"/>
                <a:gd name="T18" fmla="*/ 29 w 53"/>
                <a:gd name="T19" fmla="*/ 35 h 54"/>
                <a:gd name="T20" fmla="*/ 31 w 53"/>
                <a:gd name="T21" fmla="*/ 21 h 54"/>
                <a:gd name="T22" fmla="*/ 39 w 53"/>
                <a:gd name="T23" fmla="*/ 9 h 54"/>
                <a:gd name="T24" fmla="*/ 51 w 53"/>
                <a:gd name="T25" fmla="*/ 1 h 54"/>
                <a:gd name="T26" fmla="*/ 53 w 53"/>
                <a:gd name="T27" fmla="*/ 2 h 54"/>
                <a:gd name="T28" fmla="*/ 52 w 53"/>
                <a:gd name="T29" fmla="*/ 4 h 54"/>
                <a:gd name="T30" fmla="*/ 52 w 53"/>
                <a:gd name="T31" fmla="*/ 4 h 54"/>
                <a:gd name="T32" fmla="*/ 42 w 53"/>
                <a:gd name="T33" fmla="*/ 12 h 54"/>
                <a:gd name="T34" fmla="*/ 37 w 53"/>
                <a:gd name="T35" fmla="*/ 23 h 54"/>
                <a:gd name="T36" fmla="*/ 36 w 53"/>
                <a:gd name="T37" fmla="*/ 35 h 54"/>
                <a:gd name="T38" fmla="*/ 38 w 53"/>
                <a:gd name="T39" fmla="*/ 47 h 54"/>
                <a:gd name="T40" fmla="*/ 29 w 53"/>
                <a:gd name="T41" fmla="*/ 49 h 54"/>
                <a:gd name="T42" fmla="*/ 26 w 53"/>
                <a:gd name="T43" fmla="*/ 45 h 54"/>
                <a:gd name="T44" fmla="*/ 18 w 53"/>
                <a:gd name="T45" fmla="*/ 40 h 54"/>
                <a:gd name="T46" fmla="*/ 1 w 53"/>
                <a:gd name="T47" fmla="*/ 34 h 54"/>
                <a:gd name="T48" fmla="*/ 1 w 53"/>
                <a:gd name="T49" fmla="*/ 34 h 54"/>
                <a:gd name="T50" fmla="*/ 0 w 53"/>
                <a:gd name="T51" fmla="*/ 32 h 54"/>
                <a:gd name="T52" fmla="*/ 2 w 53"/>
                <a:gd name="T53" fmla="*/ 3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54">
                  <a:moveTo>
                    <a:pt x="2" y="30"/>
                  </a:moveTo>
                  <a:cubicBezTo>
                    <a:pt x="8" y="31"/>
                    <a:pt x="14" y="32"/>
                    <a:pt x="21" y="34"/>
                  </a:cubicBezTo>
                  <a:cubicBezTo>
                    <a:pt x="24" y="35"/>
                    <a:pt x="27" y="36"/>
                    <a:pt x="30" y="38"/>
                  </a:cubicBezTo>
                  <a:cubicBezTo>
                    <a:pt x="32" y="39"/>
                    <a:pt x="33" y="40"/>
                    <a:pt x="35" y="41"/>
                  </a:cubicBezTo>
                  <a:cubicBezTo>
                    <a:pt x="36" y="43"/>
                    <a:pt x="38" y="45"/>
                    <a:pt x="38" y="48"/>
                  </a:cubicBezTo>
                  <a:cubicBezTo>
                    <a:pt x="38" y="48"/>
                    <a:pt x="38" y="48"/>
                    <a:pt x="38" y="48"/>
                  </a:cubicBezTo>
                  <a:cubicBezTo>
                    <a:pt x="38" y="48"/>
                    <a:pt x="38" y="48"/>
                    <a:pt x="38" y="48"/>
                  </a:cubicBezTo>
                  <a:cubicBezTo>
                    <a:pt x="39" y="50"/>
                    <a:pt x="37" y="53"/>
                    <a:pt x="35" y="53"/>
                  </a:cubicBezTo>
                  <a:cubicBezTo>
                    <a:pt x="32" y="54"/>
                    <a:pt x="30" y="52"/>
                    <a:pt x="29" y="49"/>
                  </a:cubicBezTo>
                  <a:cubicBezTo>
                    <a:pt x="28" y="44"/>
                    <a:pt x="28" y="40"/>
                    <a:pt x="29" y="35"/>
                  </a:cubicBezTo>
                  <a:cubicBezTo>
                    <a:pt x="29" y="30"/>
                    <a:pt x="30" y="25"/>
                    <a:pt x="31" y="21"/>
                  </a:cubicBezTo>
                  <a:cubicBezTo>
                    <a:pt x="33" y="16"/>
                    <a:pt x="35" y="12"/>
                    <a:pt x="39" y="9"/>
                  </a:cubicBezTo>
                  <a:cubicBezTo>
                    <a:pt x="42" y="5"/>
                    <a:pt x="46" y="2"/>
                    <a:pt x="51" y="1"/>
                  </a:cubicBezTo>
                  <a:cubicBezTo>
                    <a:pt x="51" y="0"/>
                    <a:pt x="52" y="1"/>
                    <a:pt x="53" y="2"/>
                  </a:cubicBezTo>
                  <a:cubicBezTo>
                    <a:pt x="53" y="2"/>
                    <a:pt x="53" y="3"/>
                    <a:pt x="52" y="4"/>
                  </a:cubicBezTo>
                  <a:cubicBezTo>
                    <a:pt x="52" y="4"/>
                    <a:pt x="52" y="4"/>
                    <a:pt x="52" y="4"/>
                  </a:cubicBezTo>
                  <a:cubicBezTo>
                    <a:pt x="48" y="6"/>
                    <a:pt x="45" y="8"/>
                    <a:pt x="42" y="12"/>
                  </a:cubicBezTo>
                  <a:cubicBezTo>
                    <a:pt x="40" y="15"/>
                    <a:pt x="38" y="19"/>
                    <a:pt x="37" y="23"/>
                  </a:cubicBezTo>
                  <a:cubicBezTo>
                    <a:pt x="36" y="27"/>
                    <a:pt x="36" y="31"/>
                    <a:pt x="36" y="35"/>
                  </a:cubicBezTo>
                  <a:cubicBezTo>
                    <a:pt x="37" y="39"/>
                    <a:pt x="37" y="44"/>
                    <a:pt x="38" y="47"/>
                  </a:cubicBezTo>
                  <a:cubicBezTo>
                    <a:pt x="29" y="49"/>
                    <a:pt x="29" y="49"/>
                    <a:pt x="29" y="49"/>
                  </a:cubicBezTo>
                  <a:cubicBezTo>
                    <a:pt x="30" y="49"/>
                    <a:pt x="28" y="46"/>
                    <a:pt x="26" y="45"/>
                  </a:cubicBezTo>
                  <a:cubicBezTo>
                    <a:pt x="24" y="43"/>
                    <a:pt x="21" y="41"/>
                    <a:pt x="18" y="40"/>
                  </a:cubicBezTo>
                  <a:cubicBezTo>
                    <a:pt x="13" y="38"/>
                    <a:pt x="7" y="35"/>
                    <a:pt x="1" y="34"/>
                  </a:cubicBezTo>
                  <a:cubicBezTo>
                    <a:pt x="1" y="34"/>
                    <a:pt x="1" y="34"/>
                    <a:pt x="1" y="34"/>
                  </a:cubicBezTo>
                  <a:cubicBezTo>
                    <a:pt x="0" y="33"/>
                    <a:pt x="0" y="32"/>
                    <a:pt x="0" y="32"/>
                  </a:cubicBezTo>
                  <a:cubicBezTo>
                    <a:pt x="0" y="31"/>
                    <a:pt x="1" y="30"/>
                    <a:pt x="2" y="3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85">
              <a:extLst>
                <a:ext uri="{FF2B5EF4-FFF2-40B4-BE49-F238E27FC236}">
                  <a16:creationId xmlns:a16="http://schemas.microsoft.com/office/drawing/2014/main" id="{7D9295D3-C6B6-423A-96C2-2ED750D7409A}"/>
                </a:ext>
              </a:extLst>
            </p:cNvPr>
            <p:cNvSpPr>
              <a:spLocks/>
            </p:cNvSpPr>
            <p:nvPr/>
          </p:nvSpPr>
          <p:spPr bwMode="auto">
            <a:xfrm>
              <a:off x="12654833" y="3651790"/>
              <a:ext cx="712494" cy="307499"/>
            </a:xfrm>
            <a:custGeom>
              <a:avLst/>
              <a:gdLst>
                <a:gd name="T0" fmla="*/ 106 w 108"/>
                <a:gd name="T1" fmla="*/ 40 h 46"/>
                <a:gd name="T2" fmla="*/ 102 w 108"/>
                <a:gd name="T3" fmla="*/ 43 h 46"/>
                <a:gd name="T4" fmla="*/ 100 w 108"/>
                <a:gd name="T5" fmla="*/ 44 h 46"/>
                <a:gd name="T6" fmla="*/ 98 w 108"/>
                <a:gd name="T7" fmla="*/ 44 h 46"/>
                <a:gd name="T8" fmla="*/ 90 w 108"/>
                <a:gd name="T9" fmla="*/ 46 h 46"/>
                <a:gd name="T10" fmla="*/ 82 w 108"/>
                <a:gd name="T11" fmla="*/ 45 h 46"/>
                <a:gd name="T12" fmla="*/ 75 w 108"/>
                <a:gd name="T13" fmla="*/ 44 h 46"/>
                <a:gd name="T14" fmla="*/ 47 w 108"/>
                <a:gd name="T15" fmla="*/ 33 h 46"/>
                <a:gd name="T16" fmla="*/ 35 w 108"/>
                <a:gd name="T17" fmla="*/ 26 h 46"/>
                <a:gd name="T18" fmla="*/ 23 w 108"/>
                <a:gd name="T19" fmla="*/ 18 h 46"/>
                <a:gd name="T20" fmla="*/ 0 w 108"/>
                <a:gd name="T21" fmla="*/ 0 h 46"/>
                <a:gd name="T22" fmla="*/ 24 w 108"/>
                <a:gd name="T23" fmla="*/ 16 h 46"/>
                <a:gd name="T24" fmla="*/ 36 w 108"/>
                <a:gd name="T25" fmla="*/ 23 h 46"/>
                <a:gd name="T26" fmla="*/ 49 w 108"/>
                <a:gd name="T27" fmla="*/ 29 h 46"/>
                <a:gd name="T28" fmla="*/ 76 w 108"/>
                <a:gd name="T29" fmla="*/ 37 h 46"/>
                <a:gd name="T30" fmla="*/ 83 w 108"/>
                <a:gd name="T31" fmla="*/ 38 h 46"/>
                <a:gd name="T32" fmla="*/ 89 w 108"/>
                <a:gd name="T33" fmla="*/ 38 h 46"/>
                <a:gd name="T34" fmla="*/ 95 w 108"/>
                <a:gd name="T35" fmla="*/ 37 h 46"/>
                <a:gd name="T36" fmla="*/ 96 w 108"/>
                <a:gd name="T37" fmla="*/ 36 h 46"/>
                <a:gd name="T38" fmla="*/ 98 w 108"/>
                <a:gd name="T39" fmla="*/ 35 h 46"/>
                <a:gd name="T40" fmla="*/ 99 w 108"/>
                <a:gd name="T41" fmla="*/ 35 h 46"/>
                <a:gd name="T42" fmla="*/ 99 w 108"/>
                <a:gd name="T43" fmla="*/ 34 h 46"/>
                <a:gd name="T44" fmla="*/ 99 w 108"/>
                <a:gd name="T45" fmla="*/ 34 h 46"/>
                <a:gd name="T46" fmla="*/ 105 w 108"/>
                <a:gd name="T47" fmla="*/ 33 h 46"/>
                <a:gd name="T48" fmla="*/ 106 w 108"/>
                <a:gd name="T49"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 h="46">
                  <a:moveTo>
                    <a:pt x="106" y="40"/>
                  </a:moveTo>
                  <a:cubicBezTo>
                    <a:pt x="104" y="41"/>
                    <a:pt x="103" y="42"/>
                    <a:pt x="102" y="43"/>
                  </a:cubicBezTo>
                  <a:cubicBezTo>
                    <a:pt x="100" y="44"/>
                    <a:pt x="100" y="44"/>
                    <a:pt x="100" y="44"/>
                  </a:cubicBezTo>
                  <a:cubicBezTo>
                    <a:pt x="98" y="44"/>
                    <a:pt x="98" y="44"/>
                    <a:pt x="98" y="44"/>
                  </a:cubicBezTo>
                  <a:cubicBezTo>
                    <a:pt x="95" y="45"/>
                    <a:pt x="92" y="46"/>
                    <a:pt x="90" y="46"/>
                  </a:cubicBezTo>
                  <a:cubicBezTo>
                    <a:pt x="87" y="46"/>
                    <a:pt x="85" y="45"/>
                    <a:pt x="82" y="45"/>
                  </a:cubicBezTo>
                  <a:cubicBezTo>
                    <a:pt x="79" y="45"/>
                    <a:pt x="77" y="44"/>
                    <a:pt x="75" y="44"/>
                  </a:cubicBezTo>
                  <a:cubicBezTo>
                    <a:pt x="65" y="41"/>
                    <a:pt x="56" y="37"/>
                    <a:pt x="47" y="33"/>
                  </a:cubicBezTo>
                  <a:cubicBezTo>
                    <a:pt x="43" y="30"/>
                    <a:pt x="39" y="28"/>
                    <a:pt x="35" y="26"/>
                  </a:cubicBezTo>
                  <a:cubicBezTo>
                    <a:pt x="31" y="23"/>
                    <a:pt x="27" y="20"/>
                    <a:pt x="23" y="18"/>
                  </a:cubicBezTo>
                  <a:cubicBezTo>
                    <a:pt x="15" y="12"/>
                    <a:pt x="7" y="6"/>
                    <a:pt x="0" y="0"/>
                  </a:cubicBezTo>
                  <a:cubicBezTo>
                    <a:pt x="8" y="6"/>
                    <a:pt x="16" y="11"/>
                    <a:pt x="24" y="16"/>
                  </a:cubicBezTo>
                  <a:cubicBezTo>
                    <a:pt x="28" y="18"/>
                    <a:pt x="32" y="20"/>
                    <a:pt x="36" y="23"/>
                  </a:cubicBezTo>
                  <a:cubicBezTo>
                    <a:pt x="41" y="25"/>
                    <a:pt x="45" y="27"/>
                    <a:pt x="49" y="29"/>
                  </a:cubicBezTo>
                  <a:cubicBezTo>
                    <a:pt x="58" y="33"/>
                    <a:pt x="67" y="36"/>
                    <a:pt x="76" y="37"/>
                  </a:cubicBezTo>
                  <a:cubicBezTo>
                    <a:pt x="78" y="38"/>
                    <a:pt x="80" y="38"/>
                    <a:pt x="83" y="38"/>
                  </a:cubicBezTo>
                  <a:cubicBezTo>
                    <a:pt x="85" y="38"/>
                    <a:pt x="87" y="38"/>
                    <a:pt x="89" y="38"/>
                  </a:cubicBezTo>
                  <a:cubicBezTo>
                    <a:pt x="91" y="38"/>
                    <a:pt x="93" y="37"/>
                    <a:pt x="95" y="37"/>
                  </a:cubicBezTo>
                  <a:cubicBezTo>
                    <a:pt x="96" y="36"/>
                    <a:pt x="96" y="36"/>
                    <a:pt x="96" y="36"/>
                  </a:cubicBezTo>
                  <a:cubicBezTo>
                    <a:pt x="98" y="35"/>
                    <a:pt x="98" y="35"/>
                    <a:pt x="98" y="35"/>
                  </a:cubicBezTo>
                  <a:cubicBezTo>
                    <a:pt x="98" y="35"/>
                    <a:pt x="98" y="35"/>
                    <a:pt x="99" y="35"/>
                  </a:cubicBezTo>
                  <a:cubicBezTo>
                    <a:pt x="99" y="34"/>
                    <a:pt x="99" y="34"/>
                    <a:pt x="99" y="34"/>
                  </a:cubicBezTo>
                  <a:cubicBezTo>
                    <a:pt x="99" y="34"/>
                    <a:pt x="99" y="34"/>
                    <a:pt x="99" y="34"/>
                  </a:cubicBezTo>
                  <a:cubicBezTo>
                    <a:pt x="101" y="32"/>
                    <a:pt x="103" y="32"/>
                    <a:pt x="105" y="33"/>
                  </a:cubicBezTo>
                  <a:cubicBezTo>
                    <a:pt x="107" y="35"/>
                    <a:pt x="108" y="38"/>
                    <a:pt x="106" y="4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86">
              <a:extLst>
                <a:ext uri="{FF2B5EF4-FFF2-40B4-BE49-F238E27FC236}">
                  <a16:creationId xmlns:a16="http://schemas.microsoft.com/office/drawing/2014/main" id="{C69E28B8-2C8F-4746-B7CE-0DE7B1BF4A46}"/>
                </a:ext>
              </a:extLst>
            </p:cNvPr>
            <p:cNvSpPr>
              <a:spLocks/>
            </p:cNvSpPr>
            <p:nvPr/>
          </p:nvSpPr>
          <p:spPr bwMode="auto">
            <a:xfrm>
              <a:off x="12557332" y="2871799"/>
              <a:ext cx="1034988" cy="299996"/>
            </a:xfrm>
            <a:custGeom>
              <a:avLst/>
              <a:gdLst>
                <a:gd name="T0" fmla="*/ 0 w 157"/>
                <a:gd name="T1" fmla="*/ 0 h 46"/>
                <a:gd name="T2" fmla="*/ 35 w 157"/>
                <a:gd name="T3" fmla="*/ 24 h 46"/>
                <a:gd name="T4" fmla="*/ 44 w 157"/>
                <a:gd name="T5" fmla="*/ 28 h 46"/>
                <a:gd name="T6" fmla="*/ 53 w 157"/>
                <a:gd name="T7" fmla="*/ 30 h 46"/>
                <a:gd name="T8" fmla="*/ 74 w 157"/>
                <a:gd name="T9" fmla="*/ 30 h 46"/>
                <a:gd name="T10" fmla="*/ 117 w 157"/>
                <a:gd name="T11" fmla="*/ 32 h 46"/>
                <a:gd name="T12" fmla="*/ 157 w 157"/>
                <a:gd name="T13" fmla="*/ 46 h 46"/>
                <a:gd name="T14" fmla="*/ 116 w 157"/>
                <a:gd name="T15" fmla="*/ 36 h 46"/>
                <a:gd name="T16" fmla="*/ 74 w 157"/>
                <a:gd name="T17" fmla="*/ 35 h 46"/>
                <a:gd name="T18" fmla="*/ 53 w 157"/>
                <a:gd name="T19" fmla="*/ 36 h 46"/>
                <a:gd name="T20" fmla="*/ 42 w 157"/>
                <a:gd name="T21" fmla="*/ 34 h 46"/>
                <a:gd name="T22" fmla="*/ 32 w 157"/>
                <a:gd name="T23" fmla="*/ 29 h 46"/>
                <a:gd name="T24" fmla="*/ 0 w 157"/>
                <a:gd name="T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46">
                  <a:moveTo>
                    <a:pt x="0" y="0"/>
                  </a:moveTo>
                  <a:cubicBezTo>
                    <a:pt x="11" y="9"/>
                    <a:pt x="23" y="17"/>
                    <a:pt x="35" y="24"/>
                  </a:cubicBezTo>
                  <a:cubicBezTo>
                    <a:pt x="38" y="26"/>
                    <a:pt x="41" y="27"/>
                    <a:pt x="44" y="28"/>
                  </a:cubicBezTo>
                  <a:cubicBezTo>
                    <a:pt x="47" y="30"/>
                    <a:pt x="50" y="30"/>
                    <a:pt x="53" y="30"/>
                  </a:cubicBezTo>
                  <a:cubicBezTo>
                    <a:pt x="60" y="30"/>
                    <a:pt x="67" y="30"/>
                    <a:pt x="74" y="30"/>
                  </a:cubicBezTo>
                  <a:cubicBezTo>
                    <a:pt x="88" y="30"/>
                    <a:pt x="103" y="30"/>
                    <a:pt x="117" y="32"/>
                  </a:cubicBezTo>
                  <a:cubicBezTo>
                    <a:pt x="131" y="35"/>
                    <a:pt x="145" y="39"/>
                    <a:pt x="157" y="46"/>
                  </a:cubicBezTo>
                  <a:cubicBezTo>
                    <a:pt x="144" y="41"/>
                    <a:pt x="130" y="38"/>
                    <a:pt x="116" y="36"/>
                  </a:cubicBezTo>
                  <a:cubicBezTo>
                    <a:pt x="102" y="35"/>
                    <a:pt x="88" y="35"/>
                    <a:pt x="74" y="35"/>
                  </a:cubicBezTo>
                  <a:cubicBezTo>
                    <a:pt x="67" y="36"/>
                    <a:pt x="60" y="36"/>
                    <a:pt x="53" y="36"/>
                  </a:cubicBezTo>
                  <a:cubicBezTo>
                    <a:pt x="49" y="35"/>
                    <a:pt x="45" y="35"/>
                    <a:pt x="42" y="34"/>
                  </a:cubicBezTo>
                  <a:cubicBezTo>
                    <a:pt x="38" y="32"/>
                    <a:pt x="35" y="30"/>
                    <a:pt x="32" y="29"/>
                  </a:cubicBezTo>
                  <a:cubicBezTo>
                    <a:pt x="20" y="21"/>
                    <a:pt x="9" y="11"/>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87">
              <a:extLst>
                <a:ext uri="{FF2B5EF4-FFF2-40B4-BE49-F238E27FC236}">
                  <a16:creationId xmlns:a16="http://schemas.microsoft.com/office/drawing/2014/main" id="{17D0BF80-6F97-489B-85FA-6E99A4FF3653}"/>
                </a:ext>
              </a:extLst>
            </p:cNvPr>
            <p:cNvSpPr>
              <a:spLocks/>
            </p:cNvSpPr>
            <p:nvPr/>
          </p:nvSpPr>
          <p:spPr bwMode="auto">
            <a:xfrm>
              <a:off x="11402346" y="3269292"/>
              <a:ext cx="209998" cy="1034988"/>
            </a:xfrm>
            <a:custGeom>
              <a:avLst/>
              <a:gdLst>
                <a:gd name="T0" fmla="*/ 22 w 32"/>
                <a:gd name="T1" fmla="*/ 158 h 158"/>
                <a:gd name="T2" fmla="*/ 17 w 32"/>
                <a:gd name="T3" fmla="*/ 149 h 158"/>
                <a:gd name="T4" fmla="*/ 12 w 32"/>
                <a:gd name="T5" fmla="*/ 140 h 158"/>
                <a:gd name="T6" fmla="*/ 5 w 32"/>
                <a:gd name="T7" fmla="*/ 119 h 158"/>
                <a:gd name="T8" fmla="*/ 0 w 32"/>
                <a:gd name="T9" fmla="*/ 77 h 158"/>
                <a:gd name="T10" fmla="*/ 9 w 32"/>
                <a:gd name="T11" fmla="*/ 35 h 158"/>
                <a:gd name="T12" fmla="*/ 32 w 32"/>
                <a:gd name="T13" fmla="*/ 0 h 158"/>
                <a:gd name="T14" fmla="*/ 13 w 32"/>
                <a:gd name="T15" fmla="*/ 37 h 158"/>
                <a:gd name="T16" fmla="*/ 7 w 32"/>
                <a:gd name="T17" fmla="*/ 77 h 158"/>
                <a:gd name="T18" fmla="*/ 10 w 32"/>
                <a:gd name="T19" fmla="*/ 118 h 158"/>
                <a:gd name="T20" fmla="*/ 15 w 32"/>
                <a:gd name="T21" fmla="*/ 138 h 158"/>
                <a:gd name="T22" fmla="*/ 18 w 32"/>
                <a:gd name="T23" fmla="*/ 148 h 158"/>
                <a:gd name="T24" fmla="*/ 20 w 32"/>
                <a:gd name="T25" fmla="*/ 153 h 158"/>
                <a:gd name="T26" fmla="*/ 22 w 32"/>
                <a:gd name="T2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58">
                  <a:moveTo>
                    <a:pt x="22" y="158"/>
                  </a:moveTo>
                  <a:cubicBezTo>
                    <a:pt x="20" y="155"/>
                    <a:pt x="18" y="152"/>
                    <a:pt x="17" y="149"/>
                  </a:cubicBezTo>
                  <a:cubicBezTo>
                    <a:pt x="15" y="146"/>
                    <a:pt x="14" y="143"/>
                    <a:pt x="12" y="140"/>
                  </a:cubicBezTo>
                  <a:cubicBezTo>
                    <a:pt x="9" y="133"/>
                    <a:pt x="7" y="126"/>
                    <a:pt x="5" y="119"/>
                  </a:cubicBezTo>
                  <a:cubicBezTo>
                    <a:pt x="2" y="106"/>
                    <a:pt x="0" y="91"/>
                    <a:pt x="0" y="77"/>
                  </a:cubicBezTo>
                  <a:cubicBezTo>
                    <a:pt x="1" y="63"/>
                    <a:pt x="3" y="48"/>
                    <a:pt x="9" y="35"/>
                  </a:cubicBezTo>
                  <a:cubicBezTo>
                    <a:pt x="14" y="22"/>
                    <a:pt x="22" y="10"/>
                    <a:pt x="32" y="0"/>
                  </a:cubicBezTo>
                  <a:cubicBezTo>
                    <a:pt x="24" y="11"/>
                    <a:pt x="18" y="24"/>
                    <a:pt x="13" y="37"/>
                  </a:cubicBezTo>
                  <a:cubicBezTo>
                    <a:pt x="9" y="50"/>
                    <a:pt x="7" y="63"/>
                    <a:pt x="7" y="77"/>
                  </a:cubicBezTo>
                  <a:cubicBezTo>
                    <a:pt x="6" y="91"/>
                    <a:pt x="8" y="105"/>
                    <a:pt x="10" y="118"/>
                  </a:cubicBezTo>
                  <a:cubicBezTo>
                    <a:pt x="12" y="125"/>
                    <a:pt x="13" y="132"/>
                    <a:pt x="15" y="138"/>
                  </a:cubicBezTo>
                  <a:cubicBezTo>
                    <a:pt x="16" y="142"/>
                    <a:pt x="17" y="145"/>
                    <a:pt x="18" y="148"/>
                  </a:cubicBezTo>
                  <a:cubicBezTo>
                    <a:pt x="19" y="150"/>
                    <a:pt x="20" y="152"/>
                    <a:pt x="20" y="153"/>
                  </a:cubicBezTo>
                  <a:cubicBezTo>
                    <a:pt x="21" y="155"/>
                    <a:pt x="21" y="157"/>
                    <a:pt x="22" y="15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88">
              <a:extLst>
                <a:ext uri="{FF2B5EF4-FFF2-40B4-BE49-F238E27FC236}">
                  <a16:creationId xmlns:a16="http://schemas.microsoft.com/office/drawing/2014/main" id="{7C6DC3C6-1880-4607-A98B-8599C3081CDF}"/>
                </a:ext>
              </a:extLst>
            </p:cNvPr>
            <p:cNvSpPr>
              <a:spLocks/>
            </p:cNvSpPr>
            <p:nvPr/>
          </p:nvSpPr>
          <p:spPr bwMode="auto">
            <a:xfrm>
              <a:off x="12504835" y="4176784"/>
              <a:ext cx="322499" cy="74999"/>
            </a:xfrm>
            <a:custGeom>
              <a:avLst/>
              <a:gdLst>
                <a:gd name="T0" fmla="*/ 1 w 49"/>
                <a:gd name="T1" fmla="*/ 6 h 11"/>
                <a:gd name="T2" fmla="*/ 12 w 49"/>
                <a:gd name="T3" fmla="*/ 2 h 11"/>
                <a:gd name="T4" fmla="*/ 24 w 49"/>
                <a:gd name="T5" fmla="*/ 0 h 11"/>
                <a:gd name="T6" fmla="*/ 36 w 49"/>
                <a:gd name="T7" fmla="*/ 0 h 11"/>
                <a:gd name="T8" fmla="*/ 48 w 49"/>
                <a:gd name="T9" fmla="*/ 2 h 11"/>
                <a:gd name="T10" fmla="*/ 49 w 49"/>
                <a:gd name="T11" fmla="*/ 4 h 11"/>
                <a:gd name="T12" fmla="*/ 48 w 49"/>
                <a:gd name="T13" fmla="*/ 5 h 11"/>
                <a:gd name="T14" fmla="*/ 36 w 49"/>
                <a:gd name="T15" fmla="*/ 9 h 11"/>
                <a:gd name="T16" fmla="*/ 25 w 49"/>
                <a:gd name="T17" fmla="*/ 10 h 11"/>
                <a:gd name="T18" fmla="*/ 13 w 49"/>
                <a:gd name="T19" fmla="*/ 10 h 11"/>
                <a:gd name="T20" fmla="*/ 1 w 49"/>
                <a:gd name="T21" fmla="*/ 9 h 11"/>
                <a:gd name="T22" fmla="*/ 0 w 49"/>
                <a:gd name="T23" fmla="*/ 7 h 11"/>
                <a:gd name="T24" fmla="*/ 1 w 49"/>
                <a:gd name="T2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1">
                  <a:moveTo>
                    <a:pt x="1" y="6"/>
                  </a:moveTo>
                  <a:cubicBezTo>
                    <a:pt x="5" y="4"/>
                    <a:pt x="8" y="3"/>
                    <a:pt x="12" y="2"/>
                  </a:cubicBezTo>
                  <a:cubicBezTo>
                    <a:pt x="16" y="1"/>
                    <a:pt x="20" y="1"/>
                    <a:pt x="24" y="0"/>
                  </a:cubicBezTo>
                  <a:cubicBezTo>
                    <a:pt x="28" y="0"/>
                    <a:pt x="32" y="0"/>
                    <a:pt x="36" y="0"/>
                  </a:cubicBezTo>
                  <a:cubicBezTo>
                    <a:pt x="40" y="0"/>
                    <a:pt x="44" y="0"/>
                    <a:pt x="48" y="2"/>
                  </a:cubicBezTo>
                  <a:cubicBezTo>
                    <a:pt x="48" y="2"/>
                    <a:pt x="49" y="3"/>
                    <a:pt x="49" y="4"/>
                  </a:cubicBezTo>
                  <a:cubicBezTo>
                    <a:pt x="49" y="4"/>
                    <a:pt x="48" y="5"/>
                    <a:pt x="48" y="5"/>
                  </a:cubicBezTo>
                  <a:cubicBezTo>
                    <a:pt x="44" y="7"/>
                    <a:pt x="40" y="8"/>
                    <a:pt x="36" y="9"/>
                  </a:cubicBezTo>
                  <a:cubicBezTo>
                    <a:pt x="33" y="10"/>
                    <a:pt x="29" y="10"/>
                    <a:pt x="25" y="10"/>
                  </a:cubicBezTo>
                  <a:cubicBezTo>
                    <a:pt x="21" y="11"/>
                    <a:pt x="17" y="11"/>
                    <a:pt x="13" y="10"/>
                  </a:cubicBezTo>
                  <a:cubicBezTo>
                    <a:pt x="9" y="10"/>
                    <a:pt x="5" y="10"/>
                    <a:pt x="1" y="9"/>
                  </a:cubicBezTo>
                  <a:cubicBezTo>
                    <a:pt x="0" y="9"/>
                    <a:pt x="0" y="8"/>
                    <a:pt x="0" y="7"/>
                  </a:cubicBezTo>
                  <a:cubicBezTo>
                    <a:pt x="0" y="6"/>
                    <a:pt x="0" y="6"/>
                    <a:pt x="1" y="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89">
              <a:extLst>
                <a:ext uri="{FF2B5EF4-FFF2-40B4-BE49-F238E27FC236}">
                  <a16:creationId xmlns:a16="http://schemas.microsoft.com/office/drawing/2014/main" id="{7A9CEE86-FE52-4788-A010-002DC9AD09D5}"/>
                </a:ext>
              </a:extLst>
            </p:cNvPr>
            <p:cNvSpPr>
              <a:spLocks/>
            </p:cNvSpPr>
            <p:nvPr/>
          </p:nvSpPr>
          <p:spPr bwMode="auto">
            <a:xfrm>
              <a:off x="13097326" y="4244280"/>
              <a:ext cx="232500" cy="97501"/>
            </a:xfrm>
            <a:custGeom>
              <a:avLst/>
              <a:gdLst>
                <a:gd name="T0" fmla="*/ 2 w 35"/>
                <a:gd name="T1" fmla="*/ 1 h 14"/>
                <a:gd name="T2" fmla="*/ 11 w 35"/>
                <a:gd name="T3" fmla="*/ 0 h 14"/>
                <a:gd name="T4" fmla="*/ 19 w 35"/>
                <a:gd name="T5" fmla="*/ 2 h 14"/>
                <a:gd name="T6" fmla="*/ 27 w 35"/>
                <a:gd name="T7" fmla="*/ 5 h 14"/>
                <a:gd name="T8" fmla="*/ 34 w 35"/>
                <a:gd name="T9" fmla="*/ 11 h 14"/>
                <a:gd name="T10" fmla="*/ 34 w 35"/>
                <a:gd name="T11" fmla="*/ 13 h 14"/>
                <a:gd name="T12" fmla="*/ 33 w 35"/>
                <a:gd name="T13" fmla="*/ 14 h 14"/>
                <a:gd name="T14" fmla="*/ 33 w 35"/>
                <a:gd name="T15" fmla="*/ 14 h 14"/>
                <a:gd name="T16" fmla="*/ 24 w 35"/>
                <a:gd name="T17" fmla="*/ 14 h 14"/>
                <a:gd name="T18" fmla="*/ 16 w 35"/>
                <a:gd name="T19" fmla="*/ 12 h 14"/>
                <a:gd name="T20" fmla="*/ 8 w 35"/>
                <a:gd name="T21" fmla="*/ 8 h 14"/>
                <a:gd name="T22" fmla="*/ 1 w 35"/>
                <a:gd name="T23" fmla="*/ 4 h 14"/>
                <a:gd name="T24" fmla="*/ 1 w 35"/>
                <a:gd name="T25" fmla="*/ 4 h 14"/>
                <a:gd name="T26" fmla="*/ 1 w 35"/>
                <a:gd name="T27" fmla="*/ 1 h 14"/>
                <a:gd name="T28" fmla="*/ 2 w 35"/>
                <a:gd name="T2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14">
                  <a:moveTo>
                    <a:pt x="2" y="1"/>
                  </a:moveTo>
                  <a:cubicBezTo>
                    <a:pt x="5" y="0"/>
                    <a:pt x="8" y="0"/>
                    <a:pt x="11" y="0"/>
                  </a:cubicBezTo>
                  <a:cubicBezTo>
                    <a:pt x="14" y="0"/>
                    <a:pt x="16" y="1"/>
                    <a:pt x="19" y="2"/>
                  </a:cubicBezTo>
                  <a:cubicBezTo>
                    <a:pt x="22" y="3"/>
                    <a:pt x="25" y="4"/>
                    <a:pt x="27" y="5"/>
                  </a:cubicBezTo>
                  <a:cubicBezTo>
                    <a:pt x="30" y="6"/>
                    <a:pt x="32" y="8"/>
                    <a:pt x="34" y="11"/>
                  </a:cubicBezTo>
                  <a:cubicBezTo>
                    <a:pt x="35" y="12"/>
                    <a:pt x="35" y="13"/>
                    <a:pt x="34" y="13"/>
                  </a:cubicBezTo>
                  <a:cubicBezTo>
                    <a:pt x="33" y="14"/>
                    <a:pt x="33" y="14"/>
                    <a:pt x="33" y="14"/>
                  </a:cubicBezTo>
                  <a:cubicBezTo>
                    <a:pt x="33" y="14"/>
                    <a:pt x="33" y="14"/>
                    <a:pt x="33" y="14"/>
                  </a:cubicBezTo>
                  <a:cubicBezTo>
                    <a:pt x="30" y="14"/>
                    <a:pt x="27" y="14"/>
                    <a:pt x="24" y="14"/>
                  </a:cubicBezTo>
                  <a:cubicBezTo>
                    <a:pt x="21" y="13"/>
                    <a:pt x="19" y="13"/>
                    <a:pt x="16" y="12"/>
                  </a:cubicBezTo>
                  <a:cubicBezTo>
                    <a:pt x="13" y="11"/>
                    <a:pt x="11" y="10"/>
                    <a:pt x="8" y="8"/>
                  </a:cubicBezTo>
                  <a:cubicBezTo>
                    <a:pt x="6" y="7"/>
                    <a:pt x="3" y="6"/>
                    <a:pt x="1" y="4"/>
                  </a:cubicBezTo>
                  <a:cubicBezTo>
                    <a:pt x="1" y="4"/>
                    <a:pt x="1" y="4"/>
                    <a:pt x="1" y="4"/>
                  </a:cubicBezTo>
                  <a:cubicBezTo>
                    <a:pt x="0" y="3"/>
                    <a:pt x="0" y="2"/>
                    <a:pt x="1" y="1"/>
                  </a:cubicBezTo>
                  <a:cubicBezTo>
                    <a:pt x="1" y="1"/>
                    <a:pt x="1" y="1"/>
                    <a:pt x="2" y="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90">
              <a:extLst>
                <a:ext uri="{FF2B5EF4-FFF2-40B4-BE49-F238E27FC236}">
                  <a16:creationId xmlns:a16="http://schemas.microsoft.com/office/drawing/2014/main" id="{B7772871-4ED6-4DD8-A301-5FF860D2E1FC}"/>
                </a:ext>
              </a:extLst>
            </p:cNvPr>
            <p:cNvSpPr>
              <a:spLocks/>
            </p:cNvSpPr>
            <p:nvPr/>
          </p:nvSpPr>
          <p:spPr bwMode="auto">
            <a:xfrm>
              <a:off x="12594834" y="4289280"/>
              <a:ext cx="104999" cy="127501"/>
            </a:xfrm>
            <a:custGeom>
              <a:avLst/>
              <a:gdLst>
                <a:gd name="T0" fmla="*/ 13 w 15"/>
                <a:gd name="T1" fmla="*/ 11 h 19"/>
                <a:gd name="T2" fmla="*/ 4 w 15"/>
                <a:gd name="T3" fmla="*/ 18 h 19"/>
                <a:gd name="T4" fmla="*/ 1 w 15"/>
                <a:gd name="T5" fmla="*/ 7 h 19"/>
                <a:gd name="T6" fmla="*/ 10 w 15"/>
                <a:gd name="T7" fmla="*/ 1 h 19"/>
                <a:gd name="T8" fmla="*/ 13 w 15"/>
                <a:gd name="T9" fmla="*/ 11 h 19"/>
              </a:gdLst>
              <a:ahLst/>
              <a:cxnLst>
                <a:cxn ang="0">
                  <a:pos x="T0" y="T1"/>
                </a:cxn>
                <a:cxn ang="0">
                  <a:pos x="T2" y="T3"/>
                </a:cxn>
                <a:cxn ang="0">
                  <a:pos x="T4" y="T5"/>
                </a:cxn>
                <a:cxn ang="0">
                  <a:pos x="T6" y="T7"/>
                </a:cxn>
                <a:cxn ang="0">
                  <a:pos x="T8" y="T9"/>
                </a:cxn>
              </a:cxnLst>
              <a:rect l="0" t="0" r="r" b="b"/>
              <a:pathLst>
                <a:path w="15" h="19">
                  <a:moveTo>
                    <a:pt x="13" y="11"/>
                  </a:moveTo>
                  <a:cubicBezTo>
                    <a:pt x="12" y="16"/>
                    <a:pt x="8" y="19"/>
                    <a:pt x="4" y="18"/>
                  </a:cubicBezTo>
                  <a:cubicBezTo>
                    <a:pt x="1" y="17"/>
                    <a:pt x="0" y="12"/>
                    <a:pt x="1" y="7"/>
                  </a:cubicBezTo>
                  <a:cubicBezTo>
                    <a:pt x="3" y="3"/>
                    <a:pt x="7" y="0"/>
                    <a:pt x="10" y="1"/>
                  </a:cubicBezTo>
                  <a:cubicBezTo>
                    <a:pt x="13" y="2"/>
                    <a:pt x="15" y="6"/>
                    <a:pt x="13" y="1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91">
              <a:extLst>
                <a:ext uri="{FF2B5EF4-FFF2-40B4-BE49-F238E27FC236}">
                  <a16:creationId xmlns:a16="http://schemas.microsoft.com/office/drawing/2014/main" id="{DC85E04A-94C2-4416-A4FD-B8DCADD7C005}"/>
                </a:ext>
              </a:extLst>
            </p:cNvPr>
            <p:cNvSpPr>
              <a:spLocks/>
            </p:cNvSpPr>
            <p:nvPr/>
          </p:nvSpPr>
          <p:spPr bwMode="auto">
            <a:xfrm>
              <a:off x="13119828" y="4364279"/>
              <a:ext cx="97501" cy="149998"/>
            </a:xfrm>
            <a:custGeom>
              <a:avLst/>
              <a:gdLst>
                <a:gd name="T0" fmla="*/ 13 w 15"/>
                <a:gd name="T1" fmla="*/ 13 h 23"/>
                <a:gd name="T2" fmla="*/ 5 w 15"/>
                <a:gd name="T3" fmla="*/ 22 h 23"/>
                <a:gd name="T4" fmla="*/ 1 w 15"/>
                <a:gd name="T5" fmla="*/ 10 h 23"/>
                <a:gd name="T6" fmla="*/ 9 w 15"/>
                <a:gd name="T7" fmla="*/ 1 h 23"/>
                <a:gd name="T8" fmla="*/ 13 w 15"/>
                <a:gd name="T9" fmla="*/ 13 h 23"/>
              </a:gdLst>
              <a:ahLst/>
              <a:cxnLst>
                <a:cxn ang="0">
                  <a:pos x="T0" y="T1"/>
                </a:cxn>
                <a:cxn ang="0">
                  <a:pos x="T2" y="T3"/>
                </a:cxn>
                <a:cxn ang="0">
                  <a:pos x="T4" y="T5"/>
                </a:cxn>
                <a:cxn ang="0">
                  <a:pos x="T6" y="T7"/>
                </a:cxn>
                <a:cxn ang="0">
                  <a:pos x="T8" y="T9"/>
                </a:cxn>
              </a:cxnLst>
              <a:rect l="0" t="0" r="r" b="b"/>
              <a:pathLst>
                <a:path w="15" h="23">
                  <a:moveTo>
                    <a:pt x="13" y="13"/>
                  </a:moveTo>
                  <a:cubicBezTo>
                    <a:pt x="12" y="19"/>
                    <a:pt x="9" y="23"/>
                    <a:pt x="5" y="22"/>
                  </a:cubicBezTo>
                  <a:cubicBezTo>
                    <a:pt x="2" y="21"/>
                    <a:pt x="0" y="16"/>
                    <a:pt x="1" y="10"/>
                  </a:cubicBezTo>
                  <a:cubicBezTo>
                    <a:pt x="2" y="5"/>
                    <a:pt x="6" y="0"/>
                    <a:pt x="9" y="1"/>
                  </a:cubicBezTo>
                  <a:cubicBezTo>
                    <a:pt x="13" y="2"/>
                    <a:pt x="15" y="7"/>
                    <a:pt x="13" y="1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92">
              <a:extLst>
                <a:ext uri="{FF2B5EF4-FFF2-40B4-BE49-F238E27FC236}">
                  <a16:creationId xmlns:a16="http://schemas.microsoft.com/office/drawing/2014/main" id="{406ACC37-A308-4F0A-A42F-A432D2CFAE9F}"/>
                </a:ext>
              </a:extLst>
            </p:cNvPr>
            <p:cNvSpPr>
              <a:spLocks/>
            </p:cNvSpPr>
            <p:nvPr/>
          </p:nvSpPr>
          <p:spPr bwMode="auto">
            <a:xfrm>
              <a:off x="12744832" y="4364279"/>
              <a:ext cx="239997" cy="404995"/>
            </a:xfrm>
            <a:custGeom>
              <a:avLst/>
              <a:gdLst>
                <a:gd name="T0" fmla="*/ 33 w 37"/>
                <a:gd name="T1" fmla="*/ 0 h 62"/>
                <a:gd name="T2" fmla="*/ 35 w 37"/>
                <a:gd name="T3" fmla="*/ 22 h 62"/>
                <a:gd name="T4" fmla="*/ 37 w 37"/>
                <a:gd name="T5" fmla="*/ 43 h 62"/>
                <a:gd name="T6" fmla="*/ 36 w 37"/>
                <a:gd name="T7" fmla="*/ 55 h 62"/>
                <a:gd name="T8" fmla="*/ 33 w 37"/>
                <a:gd name="T9" fmla="*/ 60 h 62"/>
                <a:gd name="T10" fmla="*/ 27 w 37"/>
                <a:gd name="T11" fmla="*/ 61 h 62"/>
                <a:gd name="T12" fmla="*/ 15 w 37"/>
                <a:gd name="T13" fmla="*/ 61 h 62"/>
                <a:gd name="T14" fmla="*/ 4 w 37"/>
                <a:gd name="T15" fmla="*/ 59 h 62"/>
                <a:gd name="T16" fmla="*/ 1 w 37"/>
                <a:gd name="T17" fmla="*/ 55 h 62"/>
                <a:gd name="T18" fmla="*/ 6 w 37"/>
                <a:gd name="T19" fmla="*/ 51 h 62"/>
                <a:gd name="T20" fmla="*/ 7 w 37"/>
                <a:gd name="T21" fmla="*/ 52 h 62"/>
                <a:gd name="T22" fmla="*/ 7 w 37"/>
                <a:gd name="T23" fmla="*/ 52 h 62"/>
                <a:gd name="T24" fmla="*/ 27 w 37"/>
                <a:gd name="T25" fmla="*/ 58 h 62"/>
                <a:gd name="T26" fmla="*/ 34 w 37"/>
                <a:gd name="T27" fmla="*/ 54 h 62"/>
                <a:gd name="T28" fmla="*/ 35 w 37"/>
                <a:gd name="T29" fmla="*/ 43 h 62"/>
                <a:gd name="T30" fmla="*/ 35 w 37"/>
                <a:gd name="T31" fmla="*/ 22 h 62"/>
                <a:gd name="T32" fmla="*/ 33 w 37"/>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62">
                  <a:moveTo>
                    <a:pt x="33" y="0"/>
                  </a:moveTo>
                  <a:cubicBezTo>
                    <a:pt x="33" y="7"/>
                    <a:pt x="34" y="14"/>
                    <a:pt x="35" y="22"/>
                  </a:cubicBezTo>
                  <a:cubicBezTo>
                    <a:pt x="36" y="29"/>
                    <a:pt x="37" y="36"/>
                    <a:pt x="37" y="43"/>
                  </a:cubicBezTo>
                  <a:cubicBezTo>
                    <a:pt x="37" y="47"/>
                    <a:pt x="37" y="51"/>
                    <a:pt x="36" y="55"/>
                  </a:cubicBezTo>
                  <a:cubicBezTo>
                    <a:pt x="36" y="57"/>
                    <a:pt x="35" y="59"/>
                    <a:pt x="33" y="60"/>
                  </a:cubicBezTo>
                  <a:cubicBezTo>
                    <a:pt x="31" y="61"/>
                    <a:pt x="29" y="61"/>
                    <a:pt x="27" y="61"/>
                  </a:cubicBezTo>
                  <a:cubicBezTo>
                    <a:pt x="23" y="62"/>
                    <a:pt x="19" y="62"/>
                    <a:pt x="15" y="61"/>
                  </a:cubicBezTo>
                  <a:cubicBezTo>
                    <a:pt x="12" y="61"/>
                    <a:pt x="8" y="60"/>
                    <a:pt x="4" y="59"/>
                  </a:cubicBezTo>
                  <a:cubicBezTo>
                    <a:pt x="2" y="59"/>
                    <a:pt x="0" y="57"/>
                    <a:pt x="1" y="55"/>
                  </a:cubicBezTo>
                  <a:cubicBezTo>
                    <a:pt x="1" y="52"/>
                    <a:pt x="3" y="51"/>
                    <a:pt x="6" y="51"/>
                  </a:cubicBezTo>
                  <a:cubicBezTo>
                    <a:pt x="6" y="51"/>
                    <a:pt x="6" y="52"/>
                    <a:pt x="7" y="52"/>
                  </a:cubicBezTo>
                  <a:cubicBezTo>
                    <a:pt x="7" y="52"/>
                    <a:pt x="7" y="52"/>
                    <a:pt x="7" y="52"/>
                  </a:cubicBezTo>
                  <a:cubicBezTo>
                    <a:pt x="13" y="55"/>
                    <a:pt x="20" y="58"/>
                    <a:pt x="27" y="58"/>
                  </a:cubicBezTo>
                  <a:cubicBezTo>
                    <a:pt x="30" y="59"/>
                    <a:pt x="33" y="57"/>
                    <a:pt x="34" y="54"/>
                  </a:cubicBezTo>
                  <a:cubicBezTo>
                    <a:pt x="35" y="51"/>
                    <a:pt x="35" y="47"/>
                    <a:pt x="35" y="43"/>
                  </a:cubicBezTo>
                  <a:cubicBezTo>
                    <a:pt x="35" y="36"/>
                    <a:pt x="35" y="29"/>
                    <a:pt x="35" y="22"/>
                  </a:cubicBezTo>
                  <a:cubicBezTo>
                    <a:pt x="34" y="14"/>
                    <a:pt x="33" y="7"/>
                    <a:pt x="3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93">
              <a:extLst>
                <a:ext uri="{FF2B5EF4-FFF2-40B4-BE49-F238E27FC236}">
                  <a16:creationId xmlns:a16="http://schemas.microsoft.com/office/drawing/2014/main" id="{ADE8ABB5-B2A3-4874-85B2-19D113F10815}"/>
                </a:ext>
              </a:extLst>
            </p:cNvPr>
            <p:cNvSpPr>
              <a:spLocks/>
            </p:cNvSpPr>
            <p:nvPr/>
          </p:nvSpPr>
          <p:spPr bwMode="auto">
            <a:xfrm>
              <a:off x="12437333" y="4949272"/>
              <a:ext cx="202500" cy="179998"/>
            </a:xfrm>
            <a:custGeom>
              <a:avLst/>
              <a:gdLst>
                <a:gd name="T0" fmla="*/ 29 w 30"/>
                <a:gd name="T1" fmla="*/ 20 h 27"/>
                <a:gd name="T2" fmla="*/ 11 w 30"/>
                <a:gd name="T3" fmla="*/ 2 h 27"/>
                <a:gd name="T4" fmla="*/ 10 w 30"/>
                <a:gd name="T5" fmla="*/ 1 h 27"/>
                <a:gd name="T6" fmla="*/ 29 w 30"/>
                <a:gd name="T7" fmla="*/ 21 h 27"/>
                <a:gd name="T8" fmla="*/ 29 w 30"/>
                <a:gd name="T9" fmla="*/ 20 h 27"/>
              </a:gdLst>
              <a:ahLst/>
              <a:cxnLst>
                <a:cxn ang="0">
                  <a:pos x="T0" y="T1"/>
                </a:cxn>
                <a:cxn ang="0">
                  <a:pos x="T2" y="T3"/>
                </a:cxn>
                <a:cxn ang="0">
                  <a:pos x="T4" y="T5"/>
                </a:cxn>
                <a:cxn ang="0">
                  <a:pos x="T6" y="T7"/>
                </a:cxn>
                <a:cxn ang="0">
                  <a:pos x="T8" y="T9"/>
                </a:cxn>
              </a:cxnLst>
              <a:rect l="0" t="0" r="r" b="b"/>
              <a:pathLst>
                <a:path w="30" h="27">
                  <a:moveTo>
                    <a:pt x="29" y="20"/>
                  </a:moveTo>
                  <a:cubicBezTo>
                    <a:pt x="24" y="20"/>
                    <a:pt x="6" y="21"/>
                    <a:pt x="11" y="2"/>
                  </a:cubicBezTo>
                  <a:cubicBezTo>
                    <a:pt x="11" y="1"/>
                    <a:pt x="10" y="0"/>
                    <a:pt x="10" y="1"/>
                  </a:cubicBezTo>
                  <a:cubicBezTo>
                    <a:pt x="0" y="21"/>
                    <a:pt x="19" y="27"/>
                    <a:pt x="29" y="21"/>
                  </a:cubicBezTo>
                  <a:cubicBezTo>
                    <a:pt x="30" y="20"/>
                    <a:pt x="30" y="20"/>
                    <a:pt x="29" y="2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94">
              <a:extLst>
                <a:ext uri="{FF2B5EF4-FFF2-40B4-BE49-F238E27FC236}">
                  <a16:creationId xmlns:a16="http://schemas.microsoft.com/office/drawing/2014/main" id="{9148D1FA-D04F-4521-8427-3011E3BABB12}"/>
                </a:ext>
              </a:extLst>
            </p:cNvPr>
            <p:cNvSpPr>
              <a:spLocks/>
            </p:cNvSpPr>
            <p:nvPr/>
          </p:nvSpPr>
          <p:spPr bwMode="auto">
            <a:xfrm>
              <a:off x="12084840" y="5316770"/>
              <a:ext cx="554993" cy="749991"/>
            </a:xfrm>
            <a:custGeom>
              <a:avLst/>
              <a:gdLst>
                <a:gd name="T0" fmla="*/ 84 w 84"/>
                <a:gd name="T1" fmla="*/ 9 h 114"/>
                <a:gd name="T2" fmla="*/ 74 w 84"/>
                <a:gd name="T3" fmla="*/ 42 h 114"/>
                <a:gd name="T4" fmla="*/ 69 w 84"/>
                <a:gd name="T5" fmla="*/ 59 h 114"/>
                <a:gd name="T6" fmla="*/ 32 w 84"/>
                <a:gd name="T7" fmla="*/ 110 h 114"/>
                <a:gd name="T8" fmla="*/ 19 w 84"/>
                <a:gd name="T9" fmla="*/ 114 h 114"/>
                <a:gd name="T10" fmla="*/ 19 w 84"/>
                <a:gd name="T11" fmla="*/ 114 h 114"/>
                <a:gd name="T12" fmla="*/ 23 w 84"/>
                <a:gd name="T13" fmla="*/ 57 h 114"/>
                <a:gd name="T14" fmla="*/ 36 w 84"/>
                <a:gd name="T15" fmla="*/ 16 h 114"/>
                <a:gd name="T16" fmla="*/ 51 w 84"/>
                <a:gd name="T17" fmla="*/ 1 h 114"/>
                <a:gd name="T18" fmla="*/ 84 w 84"/>
                <a:gd name="T19" fmla="*/ 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14">
                  <a:moveTo>
                    <a:pt x="84" y="9"/>
                  </a:moveTo>
                  <a:cubicBezTo>
                    <a:pt x="74" y="42"/>
                    <a:pt x="74" y="42"/>
                    <a:pt x="74" y="42"/>
                  </a:cubicBezTo>
                  <a:cubicBezTo>
                    <a:pt x="69" y="59"/>
                    <a:pt x="69" y="59"/>
                    <a:pt x="69" y="59"/>
                  </a:cubicBezTo>
                  <a:cubicBezTo>
                    <a:pt x="64" y="83"/>
                    <a:pt x="49" y="105"/>
                    <a:pt x="32" y="110"/>
                  </a:cubicBezTo>
                  <a:cubicBezTo>
                    <a:pt x="28" y="112"/>
                    <a:pt x="24" y="113"/>
                    <a:pt x="19" y="114"/>
                  </a:cubicBezTo>
                  <a:cubicBezTo>
                    <a:pt x="19" y="114"/>
                    <a:pt x="19" y="114"/>
                    <a:pt x="19" y="114"/>
                  </a:cubicBezTo>
                  <a:cubicBezTo>
                    <a:pt x="11" y="114"/>
                    <a:pt x="0" y="79"/>
                    <a:pt x="23" y="57"/>
                  </a:cubicBezTo>
                  <a:cubicBezTo>
                    <a:pt x="37" y="44"/>
                    <a:pt x="44" y="27"/>
                    <a:pt x="36" y="16"/>
                  </a:cubicBezTo>
                  <a:cubicBezTo>
                    <a:pt x="31" y="9"/>
                    <a:pt x="42" y="0"/>
                    <a:pt x="51" y="1"/>
                  </a:cubicBezTo>
                  <a:lnTo>
                    <a:pt x="84" y="9"/>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95">
              <a:extLst>
                <a:ext uri="{FF2B5EF4-FFF2-40B4-BE49-F238E27FC236}">
                  <a16:creationId xmlns:a16="http://schemas.microsoft.com/office/drawing/2014/main" id="{72012D64-C796-40AA-B686-623E06874F79}"/>
                </a:ext>
              </a:extLst>
            </p:cNvPr>
            <p:cNvSpPr>
              <a:spLocks/>
            </p:cNvSpPr>
            <p:nvPr/>
          </p:nvSpPr>
          <p:spPr bwMode="auto">
            <a:xfrm>
              <a:off x="11979841" y="5954260"/>
              <a:ext cx="419995" cy="262499"/>
            </a:xfrm>
            <a:custGeom>
              <a:avLst/>
              <a:gdLst>
                <a:gd name="T0" fmla="*/ 50 w 64"/>
                <a:gd name="T1" fmla="*/ 0 h 40"/>
                <a:gd name="T2" fmla="*/ 64 w 64"/>
                <a:gd name="T3" fmla="*/ 30 h 40"/>
                <a:gd name="T4" fmla="*/ 13 w 64"/>
                <a:gd name="T5" fmla="*/ 21 h 40"/>
                <a:gd name="T6" fmla="*/ 50 w 64"/>
                <a:gd name="T7" fmla="*/ 0 h 40"/>
              </a:gdLst>
              <a:ahLst/>
              <a:cxnLst>
                <a:cxn ang="0">
                  <a:pos x="T0" y="T1"/>
                </a:cxn>
                <a:cxn ang="0">
                  <a:pos x="T2" y="T3"/>
                </a:cxn>
                <a:cxn ang="0">
                  <a:pos x="T4" y="T5"/>
                </a:cxn>
                <a:cxn ang="0">
                  <a:pos x="T6" y="T7"/>
                </a:cxn>
              </a:cxnLst>
              <a:rect l="0" t="0" r="r" b="b"/>
              <a:pathLst>
                <a:path w="64" h="40">
                  <a:moveTo>
                    <a:pt x="50" y="0"/>
                  </a:moveTo>
                  <a:cubicBezTo>
                    <a:pt x="64" y="30"/>
                    <a:pt x="64" y="30"/>
                    <a:pt x="64" y="30"/>
                  </a:cubicBezTo>
                  <a:cubicBezTo>
                    <a:pt x="64" y="30"/>
                    <a:pt x="26" y="40"/>
                    <a:pt x="13" y="21"/>
                  </a:cubicBezTo>
                  <a:cubicBezTo>
                    <a:pt x="0" y="2"/>
                    <a:pt x="50" y="0"/>
                    <a:pt x="5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96">
              <a:extLst>
                <a:ext uri="{FF2B5EF4-FFF2-40B4-BE49-F238E27FC236}">
                  <a16:creationId xmlns:a16="http://schemas.microsoft.com/office/drawing/2014/main" id="{80623BBD-7318-4EBC-96A3-3F075DD8EC5E}"/>
                </a:ext>
              </a:extLst>
            </p:cNvPr>
            <p:cNvSpPr>
              <a:spLocks/>
            </p:cNvSpPr>
            <p:nvPr/>
          </p:nvSpPr>
          <p:spPr bwMode="auto">
            <a:xfrm>
              <a:off x="11537344" y="5414267"/>
              <a:ext cx="772493" cy="832492"/>
            </a:xfrm>
            <a:custGeom>
              <a:avLst/>
              <a:gdLst>
                <a:gd name="T0" fmla="*/ 27 w 117"/>
                <a:gd name="T1" fmla="*/ 0 h 126"/>
                <a:gd name="T2" fmla="*/ 117 w 117"/>
                <a:gd name="T3" fmla="*/ 81 h 126"/>
                <a:gd name="T4" fmla="*/ 82 w 117"/>
                <a:gd name="T5" fmla="*/ 126 h 126"/>
                <a:gd name="T6" fmla="*/ 0 w 117"/>
                <a:gd name="T7" fmla="*/ 30 h 126"/>
                <a:gd name="T8" fmla="*/ 27 w 117"/>
                <a:gd name="T9" fmla="*/ 0 h 126"/>
              </a:gdLst>
              <a:ahLst/>
              <a:cxnLst>
                <a:cxn ang="0">
                  <a:pos x="T0" y="T1"/>
                </a:cxn>
                <a:cxn ang="0">
                  <a:pos x="T2" y="T3"/>
                </a:cxn>
                <a:cxn ang="0">
                  <a:pos x="T4" y="T5"/>
                </a:cxn>
                <a:cxn ang="0">
                  <a:pos x="T6" y="T7"/>
                </a:cxn>
                <a:cxn ang="0">
                  <a:pos x="T8" y="T9"/>
                </a:cxn>
              </a:cxnLst>
              <a:rect l="0" t="0" r="r" b="b"/>
              <a:pathLst>
                <a:path w="117" h="126">
                  <a:moveTo>
                    <a:pt x="27" y="0"/>
                  </a:moveTo>
                  <a:cubicBezTo>
                    <a:pt x="117" y="81"/>
                    <a:pt x="117" y="81"/>
                    <a:pt x="117" y="81"/>
                  </a:cubicBezTo>
                  <a:cubicBezTo>
                    <a:pt x="82" y="126"/>
                    <a:pt x="82" y="126"/>
                    <a:pt x="82" y="126"/>
                  </a:cubicBezTo>
                  <a:cubicBezTo>
                    <a:pt x="43" y="98"/>
                    <a:pt x="14" y="67"/>
                    <a:pt x="0" y="30"/>
                  </a:cubicBez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97">
              <a:extLst>
                <a:ext uri="{FF2B5EF4-FFF2-40B4-BE49-F238E27FC236}">
                  <a16:creationId xmlns:a16="http://schemas.microsoft.com/office/drawing/2014/main" id="{C6D40D01-AABB-494D-8B8B-D336EB3876D9}"/>
                </a:ext>
              </a:extLst>
            </p:cNvPr>
            <p:cNvSpPr>
              <a:spLocks/>
            </p:cNvSpPr>
            <p:nvPr/>
          </p:nvSpPr>
          <p:spPr bwMode="auto">
            <a:xfrm>
              <a:off x="12399836" y="5714263"/>
              <a:ext cx="194998" cy="434995"/>
            </a:xfrm>
            <a:custGeom>
              <a:avLst/>
              <a:gdLst>
                <a:gd name="T0" fmla="*/ 12 w 30"/>
                <a:gd name="T1" fmla="*/ 20 h 66"/>
                <a:gd name="T2" fmla="*/ 0 w 30"/>
                <a:gd name="T3" fmla="*/ 66 h 66"/>
                <a:gd name="T4" fmla="*/ 29 w 30"/>
                <a:gd name="T5" fmla="*/ 22 h 66"/>
                <a:gd name="T6" fmla="*/ 12 w 30"/>
                <a:gd name="T7" fmla="*/ 20 h 66"/>
              </a:gdLst>
              <a:ahLst/>
              <a:cxnLst>
                <a:cxn ang="0">
                  <a:pos x="T0" y="T1"/>
                </a:cxn>
                <a:cxn ang="0">
                  <a:pos x="T2" y="T3"/>
                </a:cxn>
                <a:cxn ang="0">
                  <a:pos x="T4" y="T5"/>
                </a:cxn>
                <a:cxn ang="0">
                  <a:pos x="T6" y="T7"/>
                </a:cxn>
              </a:cxnLst>
              <a:rect l="0" t="0" r="r" b="b"/>
              <a:pathLst>
                <a:path w="30" h="66">
                  <a:moveTo>
                    <a:pt x="12" y="20"/>
                  </a:moveTo>
                  <a:cubicBezTo>
                    <a:pt x="0" y="66"/>
                    <a:pt x="0" y="66"/>
                    <a:pt x="0" y="66"/>
                  </a:cubicBezTo>
                  <a:cubicBezTo>
                    <a:pt x="0" y="66"/>
                    <a:pt x="29" y="44"/>
                    <a:pt x="29" y="22"/>
                  </a:cubicBezTo>
                  <a:cubicBezTo>
                    <a:pt x="30" y="0"/>
                    <a:pt x="12" y="20"/>
                    <a:pt x="12" y="2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98">
              <a:extLst>
                <a:ext uri="{FF2B5EF4-FFF2-40B4-BE49-F238E27FC236}">
                  <a16:creationId xmlns:a16="http://schemas.microsoft.com/office/drawing/2014/main" id="{62685938-8B8A-4A51-ABDC-8364BFA4DD81}"/>
                </a:ext>
              </a:extLst>
            </p:cNvPr>
            <p:cNvSpPr>
              <a:spLocks/>
            </p:cNvSpPr>
            <p:nvPr/>
          </p:nvSpPr>
          <p:spPr bwMode="auto">
            <a:xfrm>
              <a:off x="12482333" y="5579265"/>
              <a:ext cx="112501" cy="479994"/>
            </a:xfrm>
            <a:custGeom>
              <a:avLst/>
              <a:gdLst>
                <a:gd name="T0" fmla="*/ 13 w 15"/>
                <a:gd name="T1" fmla="*/ 0 h 64"/>
                <a:gd name="T2" fmla="*/ 0 w 15"/>
                <a:gd name="T3" fmla="*/ 36 h 64"/>
                <a:gd name="T4" fmla="*/ 15 w 15"/>
                <a:gd name="T5" fmla="*/ 64 h 64"/>
                <a:gd name="T6" fmla="*/ 15 w 15"/>
                <a:gd name="T7" fmla="*/ 5 h 64"/>
                <a:gd name="T8" fmla="*/ 13 w 15"/>
                <a:gd name="T9" fmla="*/ 0 h 64"/>
              </a:gdLst>
              <a:ahLst/>
              <a:cxnLst>
                <a:cxn ang="0">
                  <a:pos x="T0" y="T1"/>
                </a:cxn>
                <a:cxn ang="0">
                  <a:pos x="T2" y="T3"/>
                </a:cxn>
                <a:cxn ang="0">
                  <a:pos x="T4" y="T5"/>
                </a:cxn>
                <a:cxn ang="0">
                  <a:pos x="T6" y="T7"/>
                </a:cxn>
                <a:cxn ang="0">
                  <a:pos x="T8" y="T9"/>
                </a:cxn>
              </a:cxnLst>
              <a:rect l="0" t="0" r="r" b="b"/>
              <a:pathLst>
                <a:path w="15" h="64">
                  <a:moveTo>
                    <a:pt x="13" y="0"/>
                  </a:moveTo>
                  <a:lnTo>
                    <a:pt x="0" y="36"/>
                  </a:lnTo>
                  <a:lnTo>
                    <a:pt x="15" y="64"/>
                  </a:lnTo>
                  <a:lnTo>
                    <a:pt x="15" y="5"/>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99">
              <a:extLst>
                <a:ext uri="{FF2B5EF4-FFF2-40B4-BE49-F238E27FC236}">
                  <a16:creationId xmlns:a16="http://schemas.microsoft.com/office/drawing/2014/main" id="{0F4B7AEF-ACBC-4C00-B399-179A7D24BEFA}"/>
                </a:ext>
              </a:extLst>
            </p:cNvPr>
            <p:cNvSpPr>
              <a:spLocks/>
            </p:cNvSpPr>
            <p:nvPr/>
          </p:nvSpPr>
          <p:spPr bwMode="auto">
            <a:xfrm>
              <a:off x="12287335" y="5856764"/>
              <a:ext cx="194998" cy="292499"/>
            </a:xfrm>
            <a:custGeom>
              <a:avLst/>
              <a:gdLst>
                <a:gd name="T0" fmla="*/ 23 w 26"/>
                <a:gd name="T1" fmla="*/ 0 h 39"/>
                <a:gd name="T2" fmla="*/ 26 w 26"/>
                <a:gd name="T3" fmla="*/ 9 h 39"/>
                <a:gd name="T4" fmla="*/ 15 w 26"/>
                <a:gd name="T5" fmla="*/ 39 h 39"/>
                <a:gd name="T6" fmla="*/ 5 w 26"/>
                <a:gd name="T7" fmla="*/ 34 h 39"/>
                <a:gd name="T8" fmla="*/ 0 w 26"/>
                <a:gd name="T9" fmla="*/ 18 h 39"/>
                <a:gd name="T10" fmla="*/ 23 w 26"/>
                <a:gd name="T11" fmla="*/ 0 h 39"/>
              </a:gdLst>
              <a:ahLst/>
              <a:cxnLst>
                <a:cxn ang="0">
                  <a:pos x="T0" y="T1"/>
                </a:cxn>
                <a:cxn ang="0">
                  <a:pos x="T2" y="T3"/>
                </a:cxn>
                <a:cxn ang="0">
                  <a:pos x="T4" y="T5"/>
                </a:cxn>
                <a:cxn ang="0">
                  <a:pos x="T6" y="T7"/>
                </a:cxn>
                <a:cxn ang="0">
                  <a:pos x="T8" y="T9"/>
                </a:cxn>
                <a:cxn ang="0">
                  <a:pos x="T10" y="T11"/>
                </a:cxn>
              </a:cxnLst>
              <a:rect l="0" t="0" r="r" b="b"/>
              <a:pathLst>
                <a:path w="26" h="39">
                  <a:moveTo>
                    <a:pt x="23" y="0"/>
                  </a:moveTo>
                  <a:lnTo>
                    <a:pt x="26" y="9"/>
                  </a:lnTo>
                  <a:lnTo>
                    <a:pt x="15" y="39"/>
                  </a:lnTo>
                  <a:lnTo>
                    <a:pt x="5" y="34"/>
                  </a:lnTo>
                  <a:lnTo>
                    <a:pt x="0" y="18"/>
                  </a:lnTo>
                  <a:lnTo>
                    <a:pt x="2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100">
              <a:extLst>
                <a:ext uri="{FF2B5EF4-FFF2-40B4-BE49-F238E27FC236}">
                  <a16:creationId xmlns:a16="http://schemas.microsoft.com/office/drawing/2014/main" id="{32C969B0-37B9-4B1B-9330-A0E2E493AFA7}"/>
                </a:ext>
              </a:extLst>
            </p:cNvPr>
            <p:cNvSpPr>
              <a:spLocks/>
            </p:cNvSpPr>
            <p:nvPr/>
          </p:nvSpPr>
          <p:spPr bwMode="auto">
            <a:xfrm>
              <a:off x="12287335" y="5856764"/>
              <a:ext cx="194998" cy="292499"/>
            </a:xfrm>
            <a:custGeom>
              <a:avLst/>
              <a:gdLst>
                <a:gd name="T0" fmla="*/ 23 w 26"/>
                <a:gd name="T1" fmla="*/ 0 h 39"/>
                <a:gd name="T2" fmla="*/ 26 w 26"/>
                <a:gd name="T3" fmla="*/ 9 h 39"/>
                <a:gd name="T4" fmla="*/ 15 w 26"/>
                <a:gd name="T5" fmla="*/ 39 h 39"/>
                <a:gd name="T6" fmla="*/ 5 w 26"/>
                <a:gd name="T7" fmla="*/ 34 h 39"/>
                <a:gd name="T8" fmla="*/ 0 w 26"/>
                <a:gd name="T9" fmla="*/ 18 h 39"/>
              </a:gdLst>
              <a:ahLst/>
              <a:cxnLst>
                <a:cxn ang="0">
                  <a:pos x="T0" y="T1"/>
                </a:cxn>
                <a:cxn ang="0">
                  <a:pos x="T2" y="T3"/>
                </a:cxn>
                <a:cxn ang="0">
                  <a:pos x="T4" y="T5"/>
                </a:cxn>
                <a:cxn ang="0">
                  <a:pos x="T6" y="T7"/>
                </a:cxn>
                <a:cxn ang="0">
                  <a:pos x="T8" y="T9"/>
                </a:cxn>
              </a:cxnLst>
              <a:rect l="0" t="0" r="r" b="b"/>
              <a:pathLst>
                <a:path w="26" h="39">
                  <a:moveTo>
                    <a:pt x="23" y="0"/>
                  </a:moveTo>
                  <a:lnTo>
                    <a:pt x="26" y="9"/>
                  </a:lnTo>
                  <a:lnTo>
                    <a:pt x="15" y="39"/>
                  </a:lnTo>
                  <a:lnTo>
                    <a:pt x="5" y="34"/>
                  </a:lnTo>
                  <a:lnTo>
                    <a:pt x="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101">
              <a:extLst>
                <a:ext uri="{FF2B5EF4-FFF2-40B4-BE49-F238E27FC236}">
                  <a16:creationId xmlns:a16="http://schemas.microsoft.com/office/drawing/2014/main" id="{B4FEC76F-57FE-45A9-8B50-F4D5A2F685E4}"/>
                </a:ext>
              </a:extLst>
            </p:cNvPr>
            <p:cNvSpPr>
              <a:spLocks/>
            </p:cNvSpPr>
            <p:nvPr/>
          </p:nvSpPr>
          <p:spPr bwMode="auto">
            <a:xfrm>
              <a:off x="12422334" y="3839285"/>
              <a:ext cx="149998" cy="269997"/>
            </a:xfrm>
            <a:custGeom>
              <a:avLst/>
              <a:gdLst>
                <a:gd name="T0" fmla="*/ 23 w 23"/>
                <a:gd name="T1" fmla="*/ 23 h 41"/>
                <a:gd name="T2" fmla="*/ 20 w 23"/>
                <a:gd name="T3" fmla="*/ 22 h 41"/>
                <a:gd name="T4" fmla="*/ 11 w 23"/>
                <a:gd name="T5" fmla="*/ 37 h 41"/>
                <a:gd name="T6" fmla="*/ 4 w 23"/>
                <a:gd name="T7" fmla="*/ 35 h 41"/>
                <a:gd name="T8" fmla="*/ 4 w 23"/>
                <a:gd name="T9" fmla="*/ 28 h 41"/>
                <a:gd name="T10" fmla="*/ 15 w 23"/>
                <a:gd name="T11" fmla="*/ 15 h 41"/>
                <a:gd name="T12" fmla="*/ 22 w 23"/>
                <a:gd name="T13" fmla="*/ 2 h 41"/>
                <a:gd name="T14" fmla="*/ 19 w 23"/>
                <a:gd name="T15" fmla="*/ 2 h 41"/>
                <a:gd name="T16" fmla="*/ 11 w 23"/>
                <a:gd name="T17" fmla="*/ 14 h 41"/>
                <a:gd name="T18" fmla="*/ 1 w 23"/>
                <a:gd name="T19" fmla="*/ 26 h 41"/>
                <a:gd name="T20" fmla="*/ 3 w 23"/>
                <a:gd name="T21" fmla="*/ 38 h 41"/>
                <a:gd name="T22" fmla="*/ 15 w 23"/>
                <a:gd name="T23" fmla="*/ 38 h 41"/>
                <a:gd name="T24" fmla="*/ 23 w 23"/>
                <a:gd name="T25"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41">
                  <a:moveTo>
                    <a:pt x="23" y="23"/>
                  </a:moveTo>
                  <a:cubicBezTo>
                    <a:pt x="23" y="21"/>
                    <a:pt x="21" y="21"/>
                    <a:pt x="20" y="22"/>
                  </a:cubicBezTo>
                  <a:cubicBezTo>
                    <a:pt x="19" y="28"/>
                    <a:pt x="17" y="35"/>
                    <a:pt x="11" y="37"/>
                  </a:cubicBezTo>
                  <a:cubicBezTo>
                    <a:pt x="8" y="38"/>
                    <a:pt x="6" y="37"/>
                    <a:pt x="4" y="35"/>
                  </a:cubicBezTo>
                  <a:cubicBezTo>
                    <a:pt x="3" y="33"/>
                    <a:pt x="3" y="30"/>
                    <a:pt x="4" y="28"/>
                  </a:cubicBezTo>
                  <a:cubicBezTo>
                    <a:pt x="5" y="21"/>
                    <a:pt x="11" y="19"/>
                    <a:pt x="15" y="15"/>
                  </a:cubicBezTo>
                  <a:cubicBezTo>
                    <a:pt x="19" y="12"/>
                    <a:pt x="23" y="7"/>
                    <a:pt x="22" y="2"/>
                  </a:cubicBezTo>
                  <a:cubicBezTo>
                    <a:pt x="22" y="0"/>
                    <a:pt x="19" y="0"/>
                    <a:pt x="19" y="2"/>
                  </a:cubicBezTo>
                  <a:cubicBezTo>
                    <a:pt x="20" y="8"/>
                    <a:pt x="15" y="11"/>
                    <a:pt x="11" y="14"/>
                  </a:cubicBezTo>
                  <a:cubicBezTo>
                    <a:pt x="7" y="18"/>
                    <a:pt x="3" y="21"/>
                    <a:pt x="1" y="26"/>
                  </a:cubicBezTo>
                  <a:cubicBezTo>
                    <a:pt x="0" y="30"/>
                    <a:pt x="0" y="35"/>
                    <a:pt x="3" y="38"/>
                  </a:cubicBezTo>
                  <a:cubicBezTo>
                    <a:pt x="6" y="41"/>
                    <a:pt x="11" y="41"/>
                    <a:pt x="15" y="38"/>
                  </a:cubicBezTo>
                  <a:cubicBezTo>
                    <a:pt x="20" y="35"/>
                    <a:pt x="21" y="29"/>
                    <a:pt x="23"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102">
              <a:extLst>
                <a:ext uri="{FF2B5EF4-FFF2-40B4-BE49-F238E27FC236}">
                  <a16:creationId xmlns:a16="http://schemas.microsoft.com/office/drawing/2014/main" id="{0ACB559A-66DF-4053-8438-EC2C13426F69}"/>
                </a:ext>
              </a:extLst>
            </p:cNvPr>
            <p:cNvSpPr>
              <a:spLocks/>
            </p:cNvSpPr>
            <p:nvPr/>
          </p:nvSpPr>
          <p:spPr bwMode="auto">
            <a:xfrm>
              <a:off x="12197336" y="4034283"/>
              <a:ext cx="187500" cy="307499"/>
            </a:xfrm>
            <a:custGeom>
              <a:avLst/>
              <a:gdLst>
                <a:gd name="T0" fmla="*/ 16 w 29"/>
                <a:gd name="T1" fmla="*/ 35 h 46"/>
                <a:gd name="T2" fmla="*/ 10 w 29"/>
                <a:gd name="T3" fmla="*/ 42 h 46"/>
                <a:gd name="T4" fmla="*/ 4 w 29"/>
                <a:gd name="T5" fmla="*/ 38 h 46"/>
                <a:gd name="T6" fmla="*/ 8 w 29"/>
                <a:gd name="T7" fmla="*/ 31 h 46"/>
                <a:gd name="T8" fmla="*/ 15 w 29"/>
                <a:gd name="T9" fmla="*/ 27 h 46"/>
                <a:gd name="T10" fmla="*/ 14 w 29"/>
                <a:gd name="T11" fmla="*/ 21 h 46"/>
                <a:gd name="T12" fmla="*/ 18 w 29"/>
                <a:gd name="T13" fmla="*/ 14 h 46"/>
                <a:gd name="T14" fmla="*/ 28 w 29"/>
                <a:gd name="T15" fmla="*/ 2 h 46"/>
                <a:gd name="T16" fmla="*/ 25 w 29"/>
                <a:gd name="T17" fmla="*/ 2 h 46"/>
                <a:gd name="T18" fmla="*/ 14 w 29"/>
                <a:gd name="T19" fmla="*/ 13 h 46"/>
                <a:gd name="T20" fmla="*/ 11 w 29"/>
                <a:gd name="T21" fmla="*/ 19 h 46"/>
                <a:gd name="T22" fmla="*/ 11 w 29"/>
                <a:gd name="T23" fmla="*/ 22 h 46"/>
                <a:gd name="T24" fmla="*/ 12 w 29"/>
                <a:gd name="T25" fmla="*/ 25 h 46"/>
                <a:gd name="T26" fmla="*/ 10 w 29"/>
                <a:gd name="T27" fmla="*/ 28 h 46"/>
                <a:gd name="T28" fmla="*/ 6 w 29"/>
                <a:gd name="T29" fmla="*/ 29 h 46"/>
                <a:gd name="T30" fmla="*/ 1 w 29"/>
                <a:gd name="T31" fmla="*/ 35 h 46"/>
                <a:gd name="T32" fmla="*/ 6 w 29"/>
                <a:gd name="T33" fmla="*/ 45 h 46"/>
                <a:gd name="T34" fmla="*/ 18 w 29"/>
                <a:gd name="T35" fmla="*/ 36 h 46"/>
                <a:gd name="T36" fmla="*/ 16 w 29"/>
                <a:gd name="T37" fmla="*/ 3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46">
                  <a:moveTo>
                    <a:pt x="16" y="35"/>
                  </a:moveTo>
                  <a:cubicBezTo>
                    <a:pt x="14" y="37"/>
                    <a:pt x="13" y="41"/>
                    <a:pt x="10" y="42"/>
                  </a:cubicBezTo>
                  <a:cubicBezTo>
                    <a:pt x="7" y="43"/>
                    <a:pt x="4" y="41"/>
                    <a:pt x="4" y="38"/>
                  </a:cubicBezTo>
                  <a:cubicBezTo>
                    <a:pt x="3" y="35"/>
                    <a:pt x="6" y="33"/>
                    <a:pt x="8" y="31"/>
                  </a:cubicBezTo>
                  <a:cubicBezTo>
                    <a:pt x="10" y="30"/>
                    <a:pt x="14" y="30"/>
                    <a:pt x="15" y="27"/>
                  </a:cubicBezTo>
                  <a:cubicBezTo>
                    <a:pt x="16" y="25"/>
                    <a:pt x="15" y="23"/>
                    <a:pt x="14" y="21"/>
                  </a:cubicBezTo>
                  <a:cubicBezTo>
                    <a:pt x="13" y="18"/>
                    <a:pt x="15" y="15"/>
                    <a:pt x="18" y="14"/>
                  </a:cubicBezTo>
                  <a:cubicBezTo>
                    <a:pt x="22" y="11"/>
                    <a:pt x="29" y="9"/>
                    <a:pt x="28" y="2"/>
                  </a:cubicBezTo>
                  <a:cubicBezTo>
                    <a:pt x="28" y="0"/>
                    <a:pt x="25" y="0"/>
                    <a:pt x="25" y="2"/>
                  </a:cubicBezTo>
                  <a:cubicBezTo>
                    <a:pt x="26" y="8"/>
                    <a:pt x="17" y="10"/>
                    <a:pt x="14" y="13"/>
                  </a:cubicBezTo>
                  <a:cubicBezTo>
                    <a:pt x="12" y="15"/>
                    <a:pt x="11" y="17"/>
                    <a:pt x="11" y="19"/>
                  </a:cubicBezTo>
                  <a:cubicBezTo>
                    <a:pt x="11" y="20"/>
                    <a:pt x="11" y="21"/>
                    <a:pt x="11" y="22"/>
                  </a:cubicBezTo>
                  <a:cubicBezTo>
                    <a:pt x="12" y="23"/>
                    <a:pt x="12" y="24"/>
                    <a:pt x="12" y="25"/>
                  </a:cubicBezTo>
                  <a:cubicBezTo>
                    <a:pt x="12" y="27"/>
                    <a:pt x="11" y="27"/>
                    <a:pt x="10" y="28"/>
                  </a:cubicBezTo>
                  <a:cubicBezTo>
                    <a:pt x="9" y="28"/>
                    <a:pt x="7" y="29"/>
                    <a:pt x="6" y="29"/>
                  </a:cubicBezTo>
                  <a:cubicBezTo>
                    <a:pt x="4" y="30"/>
                    <a:pt x="2" y="32"/>
                    <a:pt x="1" y="35"/>
                  </a:cubicBezTo>
                  <a:cubicBezTo>
                    <a:pt x="0" y="39"/>
                    <a:pt x="1" y="44"/>
                    <a:pt x="6" y="45"/>
                  </a:cubicBezTo>
                  <a:cubicBezTo>
                    <a:pt x="12" y="46"/>
                    <a:pt x="16" y="41"/>
                    <a:pt x="18" y="36"/>
                  </a:cubicBezTo>
                  <a:cubicBezTo>
                    <a:pt x="19" y="34"/>
                    <a:pt x="17" y="33"/>
                    <a:pt x="16"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103">
              <a:extLst>
                <a:ext uri="{FF2B5EF4-FFF2-40B4-BE49-F238E27FC236}">
                  <a16:creationId xmlns:a16="http://schemas.microsoft.com/office/drawing/2014/main" id="{C4B15283-98AB-4106-BD01-A2BA8901D58D}"/>
                </a:ext>
              </a:extLst>
            </p:cNvPr>
            <p:cNvSpPr>
              <a:spLocks/>
            </p:cNvSpPr>
            <p:nvPr/>
          </p:nvSpPr>
          <p:spPr bwMode="auto">
            <a:xfrm>
              <a:off x="12399836" y="4146784"/>
              <a:ext cx="89999" cy="104999"/>
            </a:xfrm>
            <a:custGeom>
              <a:avLst/>
              <a:gdLst>
                <a:gd name="T0" fmla="*/ 14 w 14"/>
                <a:gd name="T1" fmla="*/ 8 h 16"/>
                <a:gd name="T2" fmla="*/ 12 w 14"/>
                <a:gd name="T3" fmla="*/ 9 h 16"/>
                <a:gd name="T4" fmla="*/ 10 w 14"/>
                <a:gd name="T5" fmla="*/ 10 h 16"/>
                <a:gd name="T6" fmla="*/ 9 w 14"/>
                <a:gd name="T7" fmla="*/ 11 h 16"/>
                <a:gd name="T8" fmla="*/ 7 w 14"/>
                <a:gd name="T9" fmla="*/ 12 h 16"/>
                <a:gd name="T10" fmla="*/ 7 w 14"/>
                <a:gd name="T11" fmla="*/ 12 h 16"/>
                <a:gd name="T12" fmla="*/ 7 w 14"/>
                <a:gd name="T13" fmla="*/ 12 h 16"/>
                <a:gd name="T14" fmla="*/ 6 w 14"/>
                <a:gd name="T15" fmla="*/ 12 h 16"/>
                <a:gd name="T16" fmla="*/ 6 w 14"/>
                <a:gd name="T17" fmla="*/ 12 h 16"/>
                <a:gd name="T18" fmla="*/ 6 w 14"/>
                <a:gd name="T19" fmla="*/ 12 h 16"/>
                <a:gd name="T20" fmla="*/ 5 w 14"/>
                <a:gd name="T21" fmla="*/ 12 h 16"/>
                <a:gd name="T22" fmla="*/ 5 w 14"/>
                <a:gd name="T23" fmla="*/ 12 h 16"/>
                <a:gd name="T24" fmla="*/ 5 w 14"/>
                <a:gd name="T25" fmla="*/ 12 h 16"/>
                <a:gd name="T26" fmla="*/ 5 w 14"/>
                <a:gd name="T27" fmla="*/ 12 h 16"/>
                <a:gd name="T28" fmla="*/ 5 w 14"/>
                <a:gd name="T29" fmla="*/ 12 h 16"/>
                <a:gd name="T30" fmla="*/ 4 w 14"/>
                <a:gd name="T31" fmla="*/ 12 h 16"/>
                <a:gd name="T32" fmla="*/ 4 w 14"/>
                <a:gd name="T33" fmla="*/ 12 h 16"/>
                <a:gd name="T34" fmla="*/ 4 w 14"/>
                <a:gd name="T35" fmla="*/ 12 h 16"/>
                <a:gd name="T36" fmla="*/ 4 w 14"/>
                <a:gd name="T37" fmla="*/ 11 h 16"/>
                <a:gd name="T38" fmla="*/ 4 w 14"/>
                <a:gd name="T39" fmla="*/ 11 h 16"/>
                <a:gd name="T40" fmla="*/ 4 w 14"/>
                <a:gd name="T41" fmla="*/ 11 h 16"/>
                <a:gd name="T42" fmla="*/ 4 w 14"/>
                <a:gd name="T43" fmla="*/ 11 h 16"/>
                <a:gd name="T44" fmla="*/ 4 w 14"/>
                <a:gd name="T45" fmla="*/ 11 h 16"/>
                <a:gd name="T46" fmla="*/ 4 w 14"/>
                <a:gd name="T47" fmla="*/ 10 h 16"/>
                <a:gd name="T48" fmla="*/ 4 w 14"/>
                <a:gd name="T49" fmla="*/ 9 h 16"/>
                <a:gd name="T50" fmla="*/ 5 w 14"/>
                <a:gd name="T51" fmla="*/ 8 h 16"/>
                <a:gd name="T52" fmla="*/ 7 w 14"/>
                <a:gd name="T53" fmla="*/ 3 h 16"/>
                <a:gd name="T54" fmla="*/ 7 w 14"/>
                <a:gd name="T55" fmla="*/ 1 h 16"/>
                <a:gd name="T56" fmla="*/ 5 w 14"/>
                <a:gd name="T57" fmla="*/ 1 h 16"/>
                <a:gd name="T58" fmla="*/ 2 w 14"/>
                <a:gd name="T59" fmla="*/ 7 h 16"/>
                <a:gd name="T60" fmla="*/ 1 w 14"/>
                <a:gd name="T61" fmla="*/ 12 h 16"/>
                <a:gd name="T62" fmla="*/ 5 w 14"/>
                <a:gd name="T63" fmla="*/ 15 h 16"/>
                <a:gd name="T64" fmla="*/ 9 w 14"/>
                <a:gd name="T65" fmla="*/ 14 h 16"/>
                <a:gd name="T66" fmla="*/ 14 w 14"/>
                <a:gd name="T67" fmla="*/ 10 h 16"/>
                <a:gd name="T68" fmla="*/ 14 w 14"/>
                <a:gd name="T69"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16">
                  <a:moveTo>
                    <a:pt x="14" y="8"/>
                  </a:moveTo>
                  <a:cubicBezTo>
                    <a:pt x="13" y="8"/>
                    <a:pt x="12" y="8"/>
                    <a:pt x="12" y="9"/>
                  </a:cubicBezTo>
                  <a:cubicBezTo>
                    <a:pt x="11" y="9"/>
                    <a:pt x="11" y="10"/>
                    <a:pt x="10" y="10"/>
                  </a:cubicBezTo>
                  <a:cubicBezTo>
                    <a:pt x="10" y="11"/>
                    <a:pt x="9" y="11"/>
                    <a:pt x="9" y="11"/>
                  </a:cubicBezTo>
                  <a:cubicBezTo>
                    <a:pt x="8" y="12"/>
                    <a:pt x="8"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4" y="12"/>
                    <a:pt x="4" y="12"/>
                    <a:pt x="4" y="12"/>
                  </a:cubicBezTo>
                  <a:cubicBezTo>
                    <a:pt x="4" y="12"/>
                    <a:pt x="4" y="12"/>
                    <a:pt x="4" y="12"/>
                  </a:cubicBezTo>
                  <a:cubicBezTo>
                    <a:pt x="4" y="12"/>
                    <a:pt x="4" y="12"/>
                    <a:pt x="4" y="12"/>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0"/>
                    <a:pt x="4" y="10"/>
                    <a:pt x="4" y="10"/>
                  </a:cubicBezTo>
                  <a:cubicBezTo>
                    <a:pt x="4" y="9"/>
                    <a:pt x="4" y="9"/>
                    <a:pt x="4" y="9"/>
                  </a:cubicBezTo>
                  <a:cubicBezTo>
                    <a:pt x="4" y="9"/>
                    <a:pt x="4" y="8"/>
                    <a:pt x="5" y="8"/>
                  </a:cubicBezTo>
                  <a:cubicBezTo>
                    <a:pt x="6" y="6"/>
                    <a:pt x="7" y="4"/>
                    <a:pt x="7" y="3"/>
                  </a:cubicBezTo>
                  <a:cubicBezTo>
                    <a:pt x="8" y="2"/>
                    <a:pt x="7" y="1"/>
                    <a:pt x="7" y="1"/>
                  </a:cubicBezTo>
                  <a:cubicBezTo>
                    <a:pt x="6" y="0"/>
                    <a:pt x="5" y="1"/>
                    <a:pt x="5" y="1"/>
                  </a:cubicBezTo>
                  <a:cubicBezTo>
                    <a:pt x="4" y="3"/>
                    <a:pt x="3" y="5"/>
                    <a:pt x="2" y="7"/>
                  </a:cubicBezTo>
                  <a:cubicBezTo>
                    <a:pt x="1" y="9"/>
                    <a:pt x="0" y="10"/>
                    <a:pt x="1" y="12"/>
                  </a:cubicBezTo>
                  <a:cubicBezTo>
                    <a:pt x="2" y="14"/>
                    <a:pt x="3" y="15"/>
                    <a:pt x="5" y="15"/>
                  </a:cubicBezTo>
                  <a:cubicBezTo>
                    <a:pt x="6" y="16"/>
                    <a:pt x="8" y="15"/>
                    <a:pt x="9" y="14"/>
                  </a:cubicBezTo>
                  <a:cubicBezTo>
                    <a:pt x="11" y="13"/>
                    <a:pt x="13" y="12"/>
                    <a:pt x="14" y="10"/>
                  </a:cubicBezTo>
                  <a:cubicBezTo>
                    <a:pt x="14" y="10"/>
                    <a:pt x="14" y="9"/>
                    <a:pt x="14"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104">
              <a:extLst>
                <a:ext uri="{FF2B5EF4-FFF2-40B4-BE49-F238E27FC236}">
                  <a16:creationId xmlns:a16="http://schemas.microsoft.com/office/drawing/2014/main" id="{C8764410-726E-43DC-8480-2E364A1DCD7B}"/>
                </a:ext>
              </a:extLst>
            </p:cNvPr>
            <p:cNvSpPr>
              <a:spLocks/>
            </p:cNvSpPr>
            <p:nvPr/>
          </p:nvSpPr>
          <p:spPr bwMode="auto">
            <a:xfrm>
              <a:off x="11702342" y="3779286"/>
              <a:ext cx="442497" cy="524994"/>
            </a:xfrm>
            <a:custGeom>
              <a:avLst/>
              <a:gdLst>
                <a:gd name="T0" fmla="*/ 66 w 67"/>
                <a:gd name="T1" fmla="*/ 22 h 80"/>
                <a:gd name="T2" fmla="*/ 46 w 67"/>
                <a:gd name="T3" fmla="*/ 0 h 80"/>
                <a:gd name="T4" fmla="*/ 21 w 67"/>
                <a:gd name="T5" fmla="*/ 17 h 80"/>
                <a:gd name="T6" fmla="*/ 47 w 67"/>
                <a:gd name="T7" fmla="*/ 79 h 80"/>
                <a:gd name="T8" fmla="*/ 57 w 67"/>
                <a:gd name="T9" fmla="*/ 75 h 80"/>
                <a:gd name="T10" fmla="*/ 60 w 67"/>
                <a:gd name="T11" fmla="*/ 64 h 80"/>
                <a:gd name="T12" fmla="*/ 59 w 67"/>
                <a:gd name="T13" fmla="*/ 49 h 80"/>
                <a:gd name="T14" fmla="*/ 66 w 67"/>
                <a:gd name="T15" fmla="*/ 22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80">
                  <a:moveTo>
                    <a:pt x="66" y="22"/>
                  </a:moveTo>
                  <a:cubicBezTo>
                    <a:pt x="67" y="11"/>
                    <a:pt x="58" y="0"/>
                    <a:pt x="46" y="0"/>
                  </a:cubicBezTo>
                  <a:cubicBezTo>
                    <a:pt x="39" y="0"/>
                    <a:pt x="30" y="4"/>
                    <a:pt x="21" y="17"/>
                  </a:cubicBezTo>
                  <a:cubicBezTo>
                    <a:pt x="0" y="46"/>
                    <a:pt x="17" y="75"/>
                    <a:pt x="47" y="79"/>
                  </a:cubicBezTo>
                  <a:cubicBezTo>
                    <a:pt x="51" y="80"/>
                    <a:pt x="54" y="78"/>
                    <a:pt x="57" y="75"/>
                  </a:cubicBezTo>
                  <a:cubicBezTo>
                    <a:pt x="60" y="73"/>
                    <a:pt x="61" y="68"/>
                    <a:pt x="60" y="64"/>
                  </a:cubicBezTo>
                  <a:cubicBezTo>
                    <a:pt x="58" y="59"/>
                    <a:pt x="58" y="54"/>
                    <a:pt x="59" y="49"/>
                  </a:cubicBezTo>
                  <a:lnTo>
                    <a:pt x="66" y="22"/>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105">
              <a:extLst>
                <a:ext uri="{FF2B5EF4-FFF2-40B4-BE49-F238E27FC236}">
                  <a16:creationId xmlns:a16="http://schemas.microsoft.com/office/drawing/2014/main" id="{660B32AC-B5CB-45A6-A85D-14CFE3714B1C}"/>
                </a:ext>
              </a:extLst>
            </p:cNvPr>
            <p:cNvSpPr>
              <a:spLocks/>
            </p:cNvSpPr>
            <p:nvPr/>
          </p:nvSpPr>
          <p:spPr bwMode="auto">
            <a:xfrm>
              <a:off x="11927339" y="3869285"/>
              <a:ext cx="149998" cy="299996"/>
            </a:xfrm>
            <a:custGeom>
              <a:avLst/>
              <a:gdLst>
                <a:gd name="T0" fmla="*/ 1 w 23"/>
                <a:gd name="T1" fmla="*/ 43 h 45"/>
                <a:gd name="T2" fmla="*/ 1 w 23"/>
                <a:gd name="T3" fmla="*/ 40 h 45"/>
                <a:gd name="T4" fmla="*/ 10 w 23"/>
                <a:gd name="T5" fmla="*/ 4 h 45"/>
                <a:gd name="T6" fmla="*/ 10 w 23"/>
                <a:gd name="T7" fmla="*/ 4 h 45"/>
                <a:gd name="T8" fmla="*/ 12 w 23"/>
                <a:gd name="T9" fmla="*/ 1 h 45"/>
                <a:gd name="T10" fmla="*/ 15 w 23"/>
                <a:gd name="T11" fmla="*/ 2 h 45"/>
                <a:gd name="T12" fmla="*/ 15 w 23"/>
                <a:gd name="T13" fmla="*/ 3 h 45"/>
                <a:gd name="T14" fmla="*/ 5 w 23"/>
                <a:gd name="T15" fmla="*/ 44 h 45"/>
                <a:gd name="T16" fmla="*/ 1 w 23"/>
                <a:gd name="T17" fmla="*/ 44 h 45"/>
                <a:gd name="T18" fmla="*/ 1 w 23"/>
                <a:gd name="T19"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45">
                  <a:moveTo>
                    <a:pt x="1" y="43"/>
                  </a:moveTo>
                  <a:cubicBezTo>
                    <a:pt x="0" y="42"/>
                    <a:pt x="0" y="41"/>
                    <a:pt x="1" y="40"/>
                  </a:cubicBezTo>
                  <a:cubicBezTo>
                    <a:pt x="1" y="40"/>
                    <a:pt x="17" y="24"/>
                    <a:pt x="10" y="4"/>
                  </a:cubicBezTo>
                  <a:cubicBezTo>
                    <a:pt x="10" y="4"/>
                    <a:pt x="10" y="4"/>
                    <a:pt x="10" y="4"/>
                  </a:cubicBezTo>
                  <a:cubicBezTo>
                    <a:pt x="10" y="3"/>
                    <a:pt x="10" y="1"/>
                    <a:pt x="12" y="1"/>
                  </a:cubicBezTo>
                  <a:cubicBezTo>
                    <a:pt x="13" y="0"/>
                    <a:pt x="15" y="1"/>
                    <a:pt x="15" y="2"/>
                  </a:cubicBezTo>
                  <a:cubicBezTo>
                    <a:pt x="15" y="3"/>
                    <a:pt x="15" y="3"/>
                    <a:pt x="15" y="3"/>
                  </a:cubicBezTo>
                  <a:cubicBezTo>
                    <a:pt x="23" y="25"/>
                    <a:pt x="6" y="43"/>
                    <a:pt x="5" y="44"/>
                  </a:cubicBezTo>
                  <a:cubicBezTo>
                    <a:pt x="4" y="45"/>
                    <a:pt x="2" y="45"/>
                    <a:pt x="1" y="44"/>
                  </a:cubicBezTo>
                  <a:cubicBezTo>
                    <a:pt x="1" y="44"/>
                    <a:pt x="1" y="43"/>
                    <a:pt x="1" y="4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106">
              <a:extLst>
                <a:ext uri="{FF2B5EF4-FFF2-40B4-BE49-F238E27FC236}">
                  <a16:creationId xmlns:a16="http://schemas.microsoft.com/office/drawing/2014/main" id="{7EB8776B-0578-4019-8381-6867D2AD2442}"/>
                </a:ext>
              </a:extLst>
            </p:cNvPr>
            <p:cNvSpPr>
              <a:spLocks/>
            </p:cNvSpPr>
            <p:nvPr/>
          </p:nvSpPr>
          <p:spPr bwMode="auto">
            <a:xfrm>
              <a:off x="11912340" y="3936786"/>
              <a:ext cx="127501" cy="74999"/>
            </a:xfrm>
            <a:custGeom>
              <a:avLst/>
              <a:gdLst>
                <a:gd name="T0" fmla="*/ 0 w 20"/>
                <a:gd name="T1" fmla="*/ 5 h 11"/>
                <a:gd name="T2" fmla="*/ 0 w 20"/>
                <a:gd name="T3" fmla="*/ 4 h 11"/>
                <a:gd name="T4" fmla="*/ 3 w 20"/>
                <a:gd name="T5" fmla="*/ 1 h 11"/>
                <a:gd name="T6" fmla="*/ 18 w 20"/>
                <a:gd name="T7" fmla="*/ 5 h 11"/>
                <a:gd name="T8" fmla="*/ 19 w 20"/>
                <a:gd name="T9" fmla="*/ 9 h 11"/>
                <a:gd name="T10" fmla="*/ 16 w 20"/>
                <a:gd name="T11" fmla="*/ 10 h 11"/>
                <a:gd name="T12" fmla="*/ 4 w 20"/>
                <a:gd name="T13" fmla="*/ 7 h 11"/>
                <a:gd name="T14" fmla="*/ 0 w 20"/>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0" y="5"/>
                  </a:moveTo>
                  <a:cubicBezTo>
                    <a:pt x="0" y="4"/>
                    <a:pt x="0" y="4"/>
                    <a:pt x="0" y="4"/>
                  </a:cubicBezTo>
                  <a:cubicBezTo>
                    <a:pt x="0" y="3"/>
                    <a:pt x="1" y="1"/>
                    <a:pt x="3" y="1"/>
                  </a:cubicBezTo>
                  <a:cubicBezTo>
                    <a:pt x="12" y="0"/>
                    <a:pt x="18" y="5"/>
                    <a:pt x="18" y="5"/>
                  </a:cubicBezTo>
                  <a:cubicBezTo>
                    <a:pt x="19" y="6"/>
                    <a:pt x="20" y="7"/>
                    <a:pt x="19" y="9"/>
                  </a:cubicBezTo>
                  <a:cubicBezTo>
                    <a:pt x="19" y="10"/>
                    <a:pt x="17" y="11"/>
                    <a:pt x="16" y="10"/>
                  </a:cubicBezTo>
                  <a:cubicBezTo>
                    <a:pt x="15" y="10"/>
                    <a:pt x="11" y="5"/>
                    <a:pt x="4" y="7"/>
                  </a:cubicBezTo>
                  <a:cubicBezTo>
                    <a:pt x="2" y="7"/>
                    <a:pt x="1" y="6"/>
                    <a:pt x="0" y="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107">
              <a:extLst>
                <a:ext uri="{FF2B5EF4-FFF2-40B4-BE49-F238E27FC236}">
                  <a16:creationId xmlns:a16="http://schemas.microsoft.com/office/drawing/2014/main" id="{EE520B82-9AD4-4876-9C61-9AEA0DAE9ABF}"/>
                </a:ext>
              </a:extLst>
            </p:cNvPr>
            <p:cNvSpPr>
              <a:spLocks/>
            </p:cNvSpPr>
            <p:nvPr/>
          </p:nvSpPr>
          <p:spPr bwMode="auto">
            <a:xfrm>
              <a:off x="12369837" y="4401781"/>
              <a:ext cx="322499" cy="584993"/>
            </a:xfrm>
            <a:custGeom>
              <a:avLst/>
              <a:gdLst>
                <a:gd name="T0" fmla="*/ 24 w 48"/>
                <a:gd name="T1" fmla="*/ 8 h 88"/>
                <a:gd name="T2" fmla="*/ 23 w 48"/>
                <a:gd name="T3" fmla="*/ 8 h 88"/>
                <a:gd name="T4" fmla="*/ 23 w 48"/>
                <a:gd name="T5" fmla="*/ 12 h 88"/>
                <a:gd name="T6" fmla="*/ 20 w 48"/>
                <a:gd name="T7" fmla="*/ 20 h 88"/>
                <a:gd name="T8" fmla="*/ 20 w 48"/>
                <a:gd name="T9" fmla="*/ 20 h 88"/>
                <a:gd name="T10" fmla="*/ 45 w 48"/>
                <a:gd name="T11" fmla="*/ 83 h 88"/>
                <a:gd name="T12" fmla="*/ 39 w 48"/>
                <a:gd name="T13" fmla="*/ 85 h 88"/>
                <a:gd name="T14" fmla="*/ 13 w 48"/>
                <a:gd name="T15" fmla="*/ 23 h 88"/>
                <a:gd name="T16" fmla="*/ 13 w 48"/>
                <a:gd name="T17" fmla="*/ 23 h 88"/>
                <a:gd name="T18" fmla="*/ 3 w 48"/>
                <a:gd name="T19" fmla="*/ 16 h 88"/>
                <a:gd name="T20" fmla="*/ 3 w 48"/>
                <a:gd name="T21" fmla="*/ 12 h 88"/>
                <a:gd name="T22" fmla="*/ 9 w 48"/>
                <a:gd name="T23" fmla="*/ 3 h 88"/>
                <a:gd name="T24" fmla="*/ 13 w 48"/>
                <a:gd name="T25" fmla="*/ 2 h 88"/>
                <a:gd name="T26" fmla="*/ 23 w 48"/>
                <a:gd name="T27" fmla="*/ 8 h 88"/>
                <a:gd name="T28" fmla="*/ 24 w 48"/>
                <a:gd name="T29" fmla="*/ 8 h 88"/>
                <a:gd name="T30" fmla="*/ 25 w 48"/>
                <a:gd name="T31" fmla="*/ 7 h 88"/>
                <a:gd name="T32" fmla="*/ 13 w 48"/>
                <a:gd name="T33" fmla="*/ 0 h 88"/>
                <a:gd name="T34" fmla="*/ 8 w 48"/>
                <a:gd name="T35" fmla="*/ 0 h 88"/>
                <a:gd name="T36" fmla="*/ 0 w 48"/>
                <a:gd name="T37" fmla="*/ 12 h 88"/>
                <a:gd name="T38" fmla="*/ 1 w 48"/>
                <a:gd name="T39" fmla="*/ 17 h 88"/>
                <a:gd name="T40" fmla="*/ 13 w 48"/>
                <a:gd name="T41" fmla="*/ 25 h 88"/>
                <a:gd name="T42" fmla="*/ 13 w 48"/>
                <a:gd name="T43" fmla="*/ 24 h 88"/>
                <a:gd name="T44" fmla="*/ 12 w 48"/>
                <a:gd name="T45" fmla="*/ 24 h 88"/>
                <a:gd name="T46" fmla="*/ 37 w 48"/>
                <a:gd name="T47" fmla="*/ 88 h 88"/>
                <a:gd name="T48" fmla="*/ 48 w 48"/>
                <a:gd name="T49" fmla="*/ 84 h 88"/>
                <a:gd name="T50" fmla="*/ 22 w 48"/>
                <a:gd name="T51" fmla="*/ 20 h 88"/>
                <a:gd name="T52" fmla="*/ 21 w 48"/>
                <a:gd name="T53" fmla="*/ 20 h 88"/>
                <a:gd name="T54" fmla="*/ 22 w 48"/>
                <a:gd name="T55" fmla="*/ 21 h 88"/>
                <a:gd name="T56" fmla="*/ 26 w 48"/>
                <a:gd name="T57" fmla="*/ 12 h 88"/>
                <a:gd name="T58" fmla="*/ 25 w 48"/>
                <a:gd name="T59" fmla="*/ 7 h 88"/>
                <a:gd name="T60" fmla="*/ 24 w 48"/>
                <a:gd name="T61" fmla="*/ 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88">
                  <a:moveTo>
                    <a:pt x="24" y="8"/>
                  </a:moveTo>
                  <a:cubicBezTo>
                    <a:pt x="23" y="8"/>
                    <a:pt x="23" y="8"/>
                    <a:pt x="23" y="8"/>
                  </a:cubicBezTo>
                  <a:cubicBezTo>
                    <a:pt x="23" y="10"/>
                    <a:pt x="23" y="11"/>
                    <a:pt x="23" y="12"/>
                  </a:cubicBezTo>
                  <a:cubicBezTo>
                    <a:pt x="23" y="15"/>
                    <a:pt x="22" y="18"/>
                    <a:pt x="20" y="20"/>
                  </a:cubicBezTo>
                  <a:cubicBezTo>
                    <a:pt x="20" y="20"/>
                    <a:pt x="20" y="20"/>
                    <a:pt x="20" y="20"/>
                  </a:cubicBezTo>
                  <a:cubicBezTo>
                    <a:pt x="45" y="83"/>
                    <a:pt x="45" y="83"/>
                    <a:pt x="45" y="83"/>
                  </a:cubicBezTo>
                  <a:cubicBezTo>
                    <a:pt x="39" y="85"/>
                    <a:pt x="39" y="85"/>
                    <a:pt x="39" y="85"/>
                  </a:cubicBezTo>
                  <a:cubicBezTo>
                    <a:pt x="13" y="23"/>
                    <a:pt x="13" y="23"/>
                    <a:pt x="13" y="23"/>
                  </a:cubicBezTo>
                  <a:cubicBezTo>
                    <a:pt x="13" y="23"/>
                    <a:pt x="13" y="23"/>
                    <a:pt x="13" y="23"/>
                  </a:cubicBezTo>
                  <a:cubicBezTo>
                    <a:pt x="9" y="23"/>
                    <a:pt x="5" y="20"/>
                    <a:pt x="3" y="16"/>
                  </a:cubicBezTo>
                  <a:cubicBezTo>
                    <a:pt x="3" y="15"/>
                    <a:pt x="3" y="13"/>
                    <a:pt x="3" y="12"/>
                  </a:cubicBezTo>
                  <a:cubicBezTo>
                    <a:pt x="3" y="8"/>
                    <a:pt x="5" y="4"/>
                    <a:pt x="9" y="3"/>
                  </a:cubicBezTo>
                  <a:cubicBezTo>
                    <a:pt x="10" y="2"/>
                    <a:pt x="12" y="2"/>
                    <a:pt x="13" y="2"/>
                  </a:cubicBezTo>
                  <a:cubicBezTo>
                    <a:pt x="17" y="2"/>
                    <a:pt x="21" y="4"/>
                    <a:pt x="23" y="8"/>
                  </a:cubicBezTo>
                  <a:cubicBezTo>
                    <a:pt x="24" y="8"/>
                    <a:pt x="24" y="8"/>
                    <a:pt x="24" y="8"/>
                  </a:cubicBezTo>
                  <a:cubicBezTo>
                    <a:pt x="25" y="7"/>
                    <a:pt x="25" y="7"/>
                    <a:pt x="25" y="7"/>
                  </a:cubicBezTo>
                  <a:cubicBezTo>
                    <a:pt x="23" y="3"/>
                    <a:pt x="18" y="0"/>
                    <a:pt x="13" y="0"/>
                  </a:cubicBezTo>
                  <a:cubicBezTo>
                    <a:pt x="11" y="0"/>
                    <a:pt x="10" y="0"/>
                    <a:pt x="8" y="0"/>
                  </a:cubicBezTo>
                  <a:cubicBezTo>
                    <a:pt x="3" y="2"/>
                    <a:pt x="0" y="7"/>
                    <a:pt x="0" y="12"/>
                  </a:cubicBezTo>
                  <a:cubicBezTo>
                    <a:pt x="0" y="14"/>
                    <a:pt x="1" y="15"/>
                    <a:pt x="1" y="17"/>
                  </a:cubicBezTo>
                  <a:cubicBezTo>
                    <a:pt x="3" y="22"/>
                    <a:pt x="8" y="25"/>
                    <a:pt x="13" y="25"/>
                  </a:cubicBezTo>
                  <a:cubicBezTo>
                    <a:pt x="13" y="24"/>
                    <a:pt x="13" y="24"/>
                    <a:pt x="13" y="24"/>
                  </a:cubicBezTo>
                  <a:cubicBezTo>
                    <a:pt x="12" y="24"/>
                    <a:pt x="12" y="24"/>
                    <a:pt x="12" y="24"/>
                  </a:cubicBezTo>
                  <a:cubicBezTo>
                    <a:pt x="37" y="88"/>
                    <a:pt x="37" y="88"/>
                    <a:pt x="37" y="88"/>
                  </a:cubicBezTo>
                  <a:cubicBezTo>
                    <a:pt x="48" y="84"/>
                    <a:pt x="48" y="84"/>
                    <a:pt x="48" y="84"/>
                  </a:cubicBezTo>
                  <a:cubicBezTo>
                    <a:pt x="22" y="20"/>
                    <a:pt x="22" y="20"/>
                    <a:pt x="22" y="20"/>
                  </a:cubicBezTo>
                  <a:cubicBezTo>
                    <a:pt x="21" y="20"/>
                    <a:pt x="21" y="20"/>
                    <a:pt x="21" y="20"/>
                  </a:cubicBezTo>
                  <a:cubicBezTo>
                    <a:pt x="22" y="21"/>
                    <a:pt x="22" y="21"/>
                    <a:pt x="22" y="21"/>
                  </a:cubicBezTo>
                  <a:cubicBezTo>
                    <a:pt x="24" y="19"/>
                    <a:pt x="26" y="16"/>
                    <a:pt x="26" y="12"/>
                  </a:cubicBezTo>
                  <a:cubicBezTo>
                    <a:pt x="26" y="11"/>
                    <a:pt x="25" y="9"/>
                    <a:pt x="25" y="7"/>
                  </a:cubicBezTo>
                  <a:lnTo>
                    <a:pt x="24" y="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08">
              <a:extLst>
                <a:ext uri="{FF2B5EF4-FFF2-40B4-BE49-F238E27FC236}">
                  <a16:creationId xmlns:a16="http://schemas.microsoft.com/office/drawing/2014/main" id="{54B32D6F-1B5C-4566-96B5-998213590096}"/>
                </a:ext>
              </a:extLst>
            </p:cNvPr>
            <p:cNvSpPr>
              <a:spLocks/>
            </p:cNvSpPr>
            <p:nvPr/>
          </p:nvSpPr>
          <p:spPr bwMode="auto">
            <a:xfrm>
              <a:off x="12542332" y="4919272"/>
              <a:ext cx="427497" cy="119999"/>
            </a:xfrm>
            <a:custGeom>
              <a:avLst/>
              <a:gdLst>
                <a:gd name="T0" fmla="*/ 1 w 64"/>
                <a:gd name="T1" fmla="*/ 7 h 18"/>
                <a:gd name="T2" fmla="*/ 5 w 64"/>
                <a:gd name="T3" fmla="*/ 4 h 18"/>
                <a:gd name="T4" fmla="*/ 9 w 64"/>
                <a:gd name="T5" fmla="*/ 2 h 18"/>
                <a:gd name="T6" fmla="*/ 19 w 64"/>
                <a:gd name="T7" fmla="*/ 0 h 18"/>
                <a:gd name="T8" fmla="*/ 28 w 64"/>
                <a:gd name="T9" fmla="*/ 2 h 18"/>
                <a:gd name="T10" fmla="*/ 35 w 64"/>
                <a:gd name="T11" fmla="*/ 6 h 18"/>
                <a:gd name="T12" fmla="*/ 49 w 64"/>
                <a:gd name="T13" fmla="*/ 13 h 18"/>
                <a:gd name="T14" fmla="*/ 64 w 64"/>
                <a:gd name="T15" fmla="*/ 16 h 18"/>
                <a:gd name="T16" fmla="*/ 64 w 64"/>
                <a:gd name="T17" fmla="*/ 16 h 18"/>
                <a:gd name="T18" fmla="*/ 64 w 64"/>
                <a:gd name="T19" fmla="*/ 16 h 18"/>
                <a:gd name="T20" fmla="*/ 48 w 64"/>
                <a:gd name="T21" fmla="*/ 17 h 18"/>
                <a:gd name="T22" fmla="*/ 40 w 64"/>
                <a:gd name="T23" fmla="*/ 15 h 18"/>
                <a:gd name="T24" fmla="*/ 32 w 64"/>
                <a:gd name="T25" fmla="*/ 13 h 18"/>
                <a:gd name="T26" fmla="*/ 25 w 64"/>
                <a:gd name="T27" fmla="*/ 10 h 18"/>
                <a:gd name="T28" fmla="*/ 19 w 64"/>
                <a:gd name="T29" fmla="*/ 9 h 18"/>
                <a:gd name="T30" fmla="*/ 7 w 64"/>
                <a:gd name="T31" fmla="*/ 13 h 18"/>
                <a:gd name="T32" fmla="*/ 6 w 64"/>
                <a:gd name="T33" fmla="*/ 13 h 18"/>
                <a:gd name="T34" fmla="*/ 1 w 64"/>
                <a:gd name="T35" fmla="*/ 12 h 18"/>
                <a:gd name="T36" fmla="*/ 1 w 64"/>
                <a:gd name="T3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8">
                  <a:moveTo>
                    <a:pt x="1" y="7"/>
                  </a:moveTo>
                  <a:cubicBezTo>
                    <a:pt x="3" y="6"/>
                    <a:pt x="4" y="5"/>
                    <a:pt x="5" y="4"/>
                  </a:cubicBezTo>
                  <a:cubicBezTo>
                    <a:pt x="6" y="3"/>
                    <a:pt x="8" y="2"/>
                    <a:pt x="9" y="2"/>
                  </a:cubicBezTo>
                  <a:cubicBezTo>
                    <a:pt x="12" y="1"/>
                    <a:pt x="15" y="0"/>
                    <a:pt x="19" y="0"/>
                  </a:cubicBezTo>
                  <a:cubicBezTo>
                    <a:pt x="22" y="0"/>
                    <a:pt x="25" y="1"/>
                    <a:pt x="28" y="2"/>
                  </a:cubicBezTo>
                  <a:cubicBezTo>
                    <a:pt x="30" y="3"/>
                    <a:pt x="33" y="5"/>
                    <a:pt x="35" y="6"/>
                  </a:cubicBezTo>
                  <a:cubicBezTo>
                    <a:pt x="40" y="9"/>
                    <a:pt x="44" y="11"/>
                    <a:pt x="49" y="13"/>
                  </a:cubicBezTo>
                  <a:cubicBezTo>
                    <a:pt x="54" y="14"/>
                    <a:pt x="59" y="15"/>
                    <a:pt x="64" y="16"/>
                  </a:cubicBezTo>
                  <a:cubicBezTo>
                    <a:pt x="64" y="16"/>
                    <a:pt x="64" y="16"/>
                    <a:pt x="64" y="16"/>
                  </a:cubicBezTo>
                  <a:cubicBezTo>
                    <a:pt x="64" y="16"/>
                    <a:pt x="64" y="16"/>
                    <a:pt x="64" y="16"/>
                  </a:cubicBezTo>
                  <a:cubicBezTo>
                    <a:pt x="59" y="17"/>
                    <a:pt x="54" y="18"/>
                    <a:pt x="48" y="17"/>
                  </a:cubicBezTo>
                  <a:cubicBezTo>
                    <a:pt x="45" y="17"/>
                    <a:pt x="42" y="16"/>
                    <a:pt x="40" y="15"/>
                  </a:cubicBezTo>
                  <a:cubicBezTo>
                    <a:pt x="37" y="15"/>
                    <a:pt x="34" y="14"/>
                    <a:pt x="32" y="13"/>
                  </a:cubicBezTo>
                  <a:cubicBezTo>
                    <a:pt x="29" y="12"/>
                    <a:pt x="27" y="11"/>
                    <a:pt x="25" y="10"/>
                  </a:cubicBezTo>
                  <a:cubicBezTo>
                    <a:pt x="22" y="9"/>
                    <a:pt x="21" y="9"/>
                    <a:pt x="19" y="9"/>
                  </a:cubicBezTo>
                  <a:cubicBezTo>
                    <a:pt x="15" y="9"/>
                    <a:pt x="10" y="11"/>
                    <a:pt x="7" y="13"/>
                  </a:cubicBezTo>
                  <a:cubicBezTo>
                    <a:pt x="6" y="13"/>
                    <a:pt x="6" y="13"/>
                    <a:pt x="6" y="13"/>
                  </a:cubicBezTo>
                  <a:cubicBezTo>
                    <a:pt x="5" y="14"/>
                    <a:pt x="2" y="14"/>
                    <a:pt x="1" y="12"/>
                  </a:cubicBezTo>
                  <a:cubicBezTo>
                    <a:pt x="0" y="11"/>
                    <a:pt x="0" y="9"/>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109">
              <a:extLst>
                <a:ext uri="{FF2B5EF4-FFF2-40B4-BE49-F238E27FC236}">
                  <a16:creationId xmlns:a16="http://schemas.microsoft.com/office/drawing/2014/main" id="{71723344-C171-4870-81F4-A572973F93E9}"/>
                </a:ext>
              </a:extLst>
            </p:cNvPr>
            <p:cNvSpPr>
              <a:spLocks/>
            </p:cNvSpPr>
            <p:nvPr/>
          </p:nvSpPr>
          <p:spPr bwMode="auto">
            <a:xfrm>
              <a:off x="12609834" y="4446780"/>
              <a:ext cx="142501" cy="82501"/>
            </a:xfrm>
            <a:custGeom>
              <a:avLst/>
              <a:gdLst>
                <a:gd name="T0" fmla="*/ 21 w 21"/>
                <a:gd name="T1" fmla="*/ 2 h 13"/>
                <a:gd name="T2" fmla="*/ 16 w 21"/>
                <a:gd name="T3" fmla="*/ 7 h 13"/>
                <a:gd name="T4" fmla="*/ 11 w 21"/>
                <a:gd name="T5" fmla="*/ 10 h 13"/>
                <a:gd name="T6" fmla="*/ 0 w 21"/>
                <a:gd name="T7" fmla="*/ 13 h 13"/>
                <a:gd name="T8" fmla="*/ 11 w 21"/>
                <a:gd name="T9" fmla="*/ 9 h 13"/>
                <a:gd name="T10" fmla="*/ 15 w 21"/>
                <a:gd name="T11" fmla="*/ 5 h 13"/>
                <a:gd name="T12" fmla="*/ 19 w 21"/>
                <a:gd name="T13" fmla="*/ 1 h 13"/>
                <a:gd name="T14" fmla="*/ 19 w 21"/>
                <a:gd name="T15" fmla="*/ 1 h 13"/>
                <a:gd name="T16" fmla="*/ 20 w 21"/>
                <a:gd name="T17" fmla="*/ 0 h 13"/>
                <a:gd name="T18" fmla="*/ 21 w 21"/>
                <a:gd name="T1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3">
                  <a:moveTo>
                    <a:pt x="21" y="2"/>
                  </a:moveTo>
                  <a:cubicBezTo>
                    <a:pt x="19" y="4"/>
                    <a:pt x="18" y="5"/>
                    <a:pt x="16" y="7"/>
                  </a:cubicBezTo>
                  <a:cubicBezTo>
                    <a:pt x="15" y="8"/>
                    <a:pt x="13" y="9"/>
                    <a:pt x="11" y="10"/>
                  </a:cubicBezTo>
                  <a:cubicBezTo>
                    <a:pt x="8" y="12"/>
                    <a:pt x="4" y="13"/>
                    <a:pt x="0" y="13"/>
                  </a:cubicBezTo>
                  <a:cubicBezTo>
                    <a:pt x="4" y="13"/>
                    <a:pt x="8" y="11"/>
                    <a:pt x="11" y="9"/>
                  </a:cubicBezTo>
                  <a:cubicBezTo>
                    <a:pt x="12" y="8"/>
                    <a:pt x="14" y="7"/>
                    <a:pt x="15" y="5"/>
                  </a:cubicBezTo>
                  <a:cubicBezTo>
                    <a:pt x="17" y="4"/>
                    <a:pt x="18" y="2"/>
                    <a:pt x="19" y="1"/>
                  </a:cubicBezTo>
                  <a:cubicBezTo>
                    <a:pt x="19" y="1"/>
                    <a:pt x="19" y="1"/>
                    <a:pt x="19" y="1"/>
                  </a:cubicBezTo>
                  <a:cubicBezTo>
                    <a:pt x="19" y="0"/>
                    <a:pt x="20" y="0"/>
                    <a:pt x="20" y="0"/>
                  </a:cubicBezTo>
                  <a:cubicBezTo>
                    <a:pt x="21" y="1"/>
                    <a:pt x="21" y="1"/>
                    <a:pt x="2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110">
              <a:extLst>
                <a:ext uri="{FF2B5EF4-FFF2-40B4-BE49-F238E27FC236}">
                  <a16:creationId xmlns:a16="http://schemas.microsoft.com/office/drawing/2014/main" id="{BBFEEEC5-C32A-41D8-9E73-A1BEB7BE18DD}"/>
                </a:ext>
              </a:extLst>
            </p:cNvPr>
            <p:cNvSpPr>
              <a:spLocks/>
            </p:cNvSpPr>
            <p:nvPr/>
          </p:nvSpPr>
          <p:spPr bwMode="auto">
            <a:xfrm>
              <a:off x="13022326" y="4469278"/>
              <a:ext cx="59999" cy="149998"/>
            </a:xfrm>
            <a:custGeom>
              <a:avLst/>
              <a:gdLst>
                <a:gd name="T0" fmla="*/ 2 w 9"/>
                <a:gd name="T1" fmla="*/ 1 h 23"/>
                <a:gd name="T2" fmla="*/ 2 w 9"/>
                <a:gd name="T3" fmla="*/ 7 h 23"/>
                <a:gd name="T4" fmla="*/ 3 w 9"/>
                <a:gd name="T5" fmla="*/ 13 h 23"/>
                <a:gd name="T6" fmla="*/ 9 w 9"/>
                <a:gd name="T7" fmla="*/ 23 h 23"/>
                <a:gd name="T8" fmla="*/ 2 w 9"/>
                <a:gd name="T9" fmla="*/ 13 h 23"/>
                <a:gd name="T10" fmla="*/ 0 w 9"/>
                <a:gd name="T11" fmla="*/ 7 h 23"/>
                <a:gd name="T12" fmla="*/ 0 w 9"/>
                <a:gd name="T13" fmla="*/ 1 h 23"/>
                <a:gd name="T14" fmla="*/ 1 w 9"/>
                <a:gd name="T15" fmla="*/ 0 h 23"/>
                <a:gd name="T16" fmla="*/ 2 w 9"/>
                <a:gd name="T17" fmla="*/ 1 h 23"/>
                <a:gd name="T18" fmla="*/ 2 w 9"/>
                <a:gd name="T1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3">
                  <a:moveTo>
                    <a:pt x="2" y="1"/>
                  </a:moveTo>
                  <a:cubicBezTo>
                    <a:pt x="2" y="3"/>
                    <a:pt x="2" y="5"/>
                    <a:pt x="2" y="7"/>
                  </a:cubicBezTo>
                  <a:cubicBezTo>
                    <a:pt x="2" y="9"/>
                    <a:pt x="2" y="11"/>
                    <a:pt x="3" y="13"/>
                  </a:cubicBezTo>
                  <a:cubicBezTo>
                    <a:pt x="4" y="16"/>
                    <a:pt x="6" y="20"/>
                    <a:pt x="9" y="23"/>
                  </a:cubicBezTo>
                  <a:cubicBezTo>
                    <a:pt x="6" y="20"/>
                    <a:pt x="4" y="17"/>
                    <a:pt x="2" y="13"/>
                  </a:cubicBezTo>
                  <a:cubicBezTo>
                    <a:pt x="1" y="11"/>
                    <a:pt x="1" y="9"/>
                    <a:pt x="0" y="7"/>
                  </a:cubicBezTo>
                  <a:cubicBezTo>
                    <a:pt x="0" y="5"/>
                    <a:pt x="0" y="3"/>
                    <a:pt x="0" y="1"/>
                  </a:cubicBezTo>
                  <a:cubicBezTo>
                    <a:pt x="0" y="1"/>
                    <a:pt x="0" y="0"/>
                    <a:pt x="1" y="0"/>
                  </a:cubicBezTo>
                  <a:cubicBezTo>
                    <a:pt x="2" y="0"/>
                    <a:pt x="2" y="1"/>
                    <a:pt x="2" y="1"/>
                  </a:cubicBezTo>
                  <a:cubicBezTo>
                    <a:pt x="2" y="1"/>
                    <a:pt x="2" y="1"/>
                    <a:pt x="2" y="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111">
              <a:extLst>
                <a:ext uri="{FF2B5EF4-FFF2-40B4-BE49-F238E27FC236}">
                  <a16:creationId xmlns:a16="http://schemas.microsoft.com/office/drawing/2014/main" id="{380F3AC9-F9E6-4FC2-BA04-6C642E7D2C2A}"/>
                </a:ext>
              </a:extLst>
            </p:cNvPr>
            <p:cNvSpPr>
              <a:spLocks/>
            </p:cNvSpPr>
            <p:nvPr/>
          </p:nvSpPr>
          <p:spPr bwMode="auto">
            <a:xfrm>
              <a:off x="12579834" y="4536779"/>
              <a:ext cx="202500" cy="104999"/>
            </a:xfrm>
            <a:custGeom>
              <a:avLst/>
              <a:gdLst>
                <a:gd name="T0" fmla="*/ 31 w 31"/>
                <a:gd name="T1" fmla="*/ 2 h 16"/>
                <a:gd name="T2" fmla="*/ 24 w 31"/>
                <a:gd name="T3" fmla="*/ 8 h 16"/>
                <a:gd name="T4" fmla="*/ 17 w 31"/>
                <a:gd name="T5" fmla="*/ 13 h 16"/>
                <a:gd name="T6" fmla="*/ 8 w 31"/>
                <a:gd name="T7" fmla="*/ 15 h 16"/>
                <a:gd name="T8" fmla="*/ 0 w 31"/>
                <a:gd name="T9" fmla="*/ 16 h 16"/>
                <a:gd name="T10" fmla="*/ 8 w 31"/>
                <a:gd name="T11" fmla="*/ 15 h 16"/>
                <a:gd name="T12" fmla="*/ 16 w 31"/>
                <a:gd name="T13" fmla="*/ 12 h 16"/>
                <a:gd name="T14" fmla="*/ 23 w 31"/>
                <a:gd name="T15" fmla="*/ 7 h 16"/>
                <a:gd name="T16" fmla="*/ 29 w 31"/>
                <a:gd name="T17" fmla="*/ 1 h 16"/>
                <a:gd name="T18" fmla="*/ 29 w 31"/>
                <a:gd name="T19" fmla="*/ 0 h 16"/>
                <a:gd name="T20" fmla="*/ 30 w 31"/>
                <a:gd name="T21" fmla="*/ 0 h 16"/>
                <a:gd name="T22" fmla="*/ 31 w 31"/>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6">
                  <a:moveTo>
                    <a:pt x="31" y="2"/>
                  </a:moveTo>
                  <a:cubicBezTo>
                    <a:pt x="29" y="4"/>
                    <a:pt x="27" y="6"/>
                    <a:pt x="24" y="8"/>
                  </a:cubicBezTo>
                  <a:cubicBezTo>
                    <a:pt x="22" y="10"/>
                    <a:pt x="19" y="12"/>
                    <a:pt x="17" y="13"/>
                  </a:cubicBezTo>
                  <a:cubicBezTo>
                    <a:pt x="14" y="14"/>
                    <a:pt x="11" y="15"/>
                    <a:pt x="8" y="15"/>
                  </a:cubicBezTo>
                  <a:cubicBezTo>
                    <a:pt x="5" y="16"/>
                    <a:pt x="2" y="16"/>
                    <a:pt x="0" y="16"/>
                  </a:cubicBezTo>
                  <a:cubicBezTo>
                    <a:pt x="2" y="16"/>
                    <a:pt x="5" y="16"/>
                    <a:pt x="8" y="15"/>
                  </a:cubicBezTo>
                  <a:cubicBezTo>
                    <a:pt x="11" y="14"/>
                    <a:pt x="14" y="13"/>
                    <a:pt x="16" y="12"/>
                  </a:cubicBezTo>
                  <a:cubicBezTo>
                    <a:pt x="19" y="10"/>
                    <a:pt x="21" y="9"/>
                    <a:pt x="23" y="7"/>
                  </a:cubicBezTo>
                  <a:cubicBezTo>
                    <a:pt x="25" y="5"/>
                    <a:pt x="27" y="3"/>
                    <a:pt x="29" y="1"/>
                  </a:cubicBezTo>
                  <a:cubicBezTo>
                    <a:pt x="29" y="0"/>
                    <a:pt x="29" y="0"/>
                    <a:pt x="29" y="0"/>
                  </a:cubicBezTo>
                  <a:cubicBezTo>
                    <a:pt x="29" y="0"/>
                    <a:pt x="30" y="0"/>
                    <a:pt x="30" y="0"/>
                  </a:cubicBezTo>
                  <a:cubicBezTo>
                    <a:pt x="31" y="1"/>
                    <a:pt x="31" y="1"/>
                    <a:pt x="3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112">
              <a:extLst>
                <a:ext uri="{FF2B5EF4-FFF2-40B4-BE49-F238E27FC236}">
                  <a16:creationId xmlns:a16="http://schemas.microsoft.com/office/drawing/2014/main" id="{25DDFCB8-262E-47B3-AFA0-F0F5855600AA}"/>
                </a:ext>
              </a:extLst>
            </p:cNvPr>
            <p:cNvSpPr>
              <a:spLocks/>
            </p:cNvSpPr>
            <p:nvPr/>
          </p:nvSpPr>
          <p:spPr bwMode="auto">
            <a:xfrm>
              <a:off x="13824819" y="6261759"/>
              <a:ext cx="644992" cy="1124987"/>
            </a:xfrm>
            <a:custGeom>
              <a:avLst/>
              <a:gdLst>
                <a:gd name="T0" fmla="*/ 0 w 98"/>
                <a:gd name="T1" fmla="*/ 0 h 171"/>
                <a:gd name="T2" fmla="*/ 34 w 98"/>
                <a:gd name="T3" fmla="*/ 37 h 171"/>
                <a:gd name="T4" fmla="*/ 62 w 98"/>
                <a:gd name="T5" fmla="*/ 79 h 171"/>
                <a:gd name="T6" fmla="*/ 84 w 98"/>
                <a:gd name="T7" fmla="*/ 123 h 171"/>
                <a:gd name="T8" fmla="*/ 98 w 98"/>
                <a:gd name="T9" fmla="*/ 171 h 171"/>
                <a:gd name="T10" fmla="*/ 79 w 98"/>
                <a:gd name="T11" fmla="*/ 125 h 171"/>
                <a:gd name="T12" fmla="*/ 56 w 98"/>
                <a:gd name="T13" fmla="*/ 82 h 171"/>
                <a:gd name="T14" fmla="*/ 29 w 98"/>
                <a:gd name="T15" fmla="*/ 41 h 171"/>
                <a:gd name="T16" fmla="*/ 0 w 98"/>
                <a:gd name="T17"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71">
                  <a:moveTo>
                    <a:pt x="0" y="0"/>
                  </a:moveTo>
                  <a:cubicBezTo>
                    <a:pt x="12" y="12"/>
                    <a:pt x="23" y="24"/>
                    <a:pt x="34" y="37"/>
                  </a:cubicBezTo>
                  <a:cubicBezTo>
                    <a:pt x="44" y="50"/>
                    <a:pt x="53" y="64"/>
                    <a:pt x="62" y="79"/>
                  </a:cubicBezTo>
                  <a:cubicBezTo>
                    <a:pt x="70" y="93"/>
                    <a:pt x="78" y="108"/>
                    <a:pt x="84" y="123"/>
                  </a:cubicBezTo>
                  <a:cubicBezTo>
                    <a:pt x="90" y="139"/>
                    <a:pt x="95" y="155"/>
                    <a:pt x="98" y="171"/>
                  </a:cubicBezTo>
                  <a:cubicBezTo>
                    <a:pt x="92" y="155"/>
                    <a:pt x="86" y="140"/>
                    <a:pt x="79" y="125"/>
                  </a:cubicBezTo>
                  <a:cubicBezTo>
                    <a:pt x="72" y="111"/>
                    <a:pt x="64" y="96"/>
                    <a:pt x="56" y="82"/>
                  </a:cubicBezTo>
                  <a:cubicBezTo>
                    <a:pt x="47" y="68"/>
                    <a:pt x="38" y="54"/>
                    <a:pt x="29" y="41"/>
                  </a:cubicBezTo>
                  <a:cubicBezTo>
                    <a:pt x="20" y="27"/>
                    <a:pt x="10" y="14"/>
                    <a:pt x="0"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113">
              <a:extLst>
                <a:ext uri="{FF2B5EF4-FFF2-40B4-BE49-F238E27FC236}">
                  <a16:creationId xmlns:a16="http://schemas.microsoft.com/office/drawing/2014/main" id="{4598633B-E554-43D2-86B4-9ABFE92DE1CD}"/>
                </a:ext>
              </a:extLst>
            </p:cNvPr>
            <p:cNvSpPr>
              <a:spLocks/>
            </p:cNvSpPr>
            <p:nvPr/>
          </p:nvSpPr>
          <p:spPr bwMode="auto">
            <a:xfrm>
              <a:off x="9782365" y="6194257"/>
              <a:ext cx="577496" cy="787493"/>
            </a:xfrm>
            <a:custGeom>
              <a:avLst/>
              <a:gdLst>
                <a:gd name="T0" fmla="*/ 88 w 88"/>
                <a:gd name="T1" fmla="*/ 0 h 120"/>
                <a:gd name="T2" fmla="*/ 75 w 88"/>
                <a:gd name="T3" fmla="*/ 13 h 120"/>
                <a:gd name="T4" fmla="*/ 62 w 88"/>
                <a:gd name="T5" fmla="*/ 27 h 120"/>
                <a:gd name="T6" fmla="*/ 38 w 88"/>
                <a:gd name="T7" fmla="*/ 56 h 120"/>
                <a:gd name="T8" fmla="*/ 17 w 88"/>
                <a:gd name="T9" fmla="*/ 87 h 120"/>
                <a:gd name="T10" fmla="*/ 0 w 88"/>
                <a:gd name="T11" fmla="*/ 120 h 120"/>
                <a:gd name="T12" fmla="*/ 15 w 88"/>
                <a:gd name="T13" fmla="*/ 86 h 120"/>
                <a:gd name="T14" fmla="*/ 36 w 88"/>
                <a:gd name="T15" fmla="*/ 54 h 120"/>
                <a:gd name="T16" fmla="*/ 60 w 88"/>
                <a:gd name="T17" fmla="*/ 26 h 120"/>
                <a:gd name="T18" fmla="*/ 88 w 88"/>
                <a:gd name="T1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20">
                  <a:moveTo>
                    <a:pt x="88" y="0"/>
                  </a:moveTo>
                  <a:cubicBezTo>
                    <a:pt x="83" y="4"/>
                    <a:pt x="79" y="9"/>
                    <a:pt x="75" y="13"/>
                  </a:cubicBezTo>
                  <a:cubicBezTo>
                    <a:pt x="71" y="18"/>
                    <a:pt x="66" y="23"/>
                    <a:pt x="62" y="27"/>
                  </a:cubicBezTo>
                  <a:cubicBezTo>
                    <a:pt x="54" y="37"/>
                    <a:pt x="46" y="46"/>
                    <a:pt x="38" y="56"/>
                  </a:cubicBezTo>
                  <a:cubicBezTo>
                    <a:pt x="31" y="66"/>
                    <a:pt x="24" y="76"/>
                    <a:pt x="17" y="87"/>
                  </a:cubicBezTo>
                  <a:cubicBezTo>
                    <a:pt x="11" y="98"/>
                    <a:pt x="5" y="109"/>
                    <a:pt x="0" y="120"/>
                  </a:cubicBezTo>
                  <a:cubicBezTo>
                    <a:pt x="3" y="108"/>
                    <a:pt x="9" y="97"/>
                    <a:pt x="15" y="86"/>
                  </a:cubicBezTo>
                  <a:cubicBezTo>
                    <a:pt x="21" y="75"/>
                    <a:pt x="28" y="64"/>
                    <a:pt x="36" y="54"/>
                  </a:cubicBezTo>
                  <a:cubicBezTo>
                    <a:pt x="43" y="44"/>
                    <a:pt x="52" y="35"/>
                    <a:pt x="60" y="26"/>
                  </a:cubicBezTo>
                  <a:cubicBezTo>
                    <a:pt x="69" y="16"/>
                    <a:pt x="78" y="8"/>
                    <a:pt x="88"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0" name="TextBox 119">
            <a:extLst>
              <a:ext uri="{FF2B5EF4-FFF2-40B4-BE49-F238E27FC236}">
                <a16:creationId xmlns:a16="http://schemas.microsoft.com/office/drawing/2014/main" id="{B90E0881-8BD3-4C47-A279-44A2C186F341}"/>
              </a:ext>
            </a:extLst>
          </p:cNvPr>
          <p:cNvSpPr txBox="1"/>
          <p:nvPr/>
        </p:nvSpPr>
        <p:spPr>
          <a:xfrm>
            <a:off x="16152113" y="10555493"/>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21" name="Freeform 5">
            <a:extLst>
              <a:ext uri="{FF2B5EF4-FFF2-40B4-BE49-F238E27FC236}">
                <a16:creationId xmlns:a16="http://schemas.microsoft.com/office/drawing/2014/main" id="{7941ABFC-31A2-4220-AB46-06CD216C446A}"/>
              </a:ext>
            </a:extLst>
          </p:cNvPr>
          <p:cNvSpPr>
            <a:spLocks/>
          </p:cNvSpPr>
          <p:nvPr/>
        </p:nvSpPr>
        <p:spPr bwMode="auto">
          <a:xfrm>
            <a:off x="1618153" y="5833855"/>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122" name="Freeform 5">
            <a:extLst>
              <a:ext uri="{FF2B5EF4-FFF2-40B4-BE49-F238E27FC236}">
                <a16:creationId xmlns:a16="http://schemas.microsoft.com/office/drawing/2014/main" id="{492751FA-0A85-42CB-96EE-ECD0956C0019}"/>
              </a:ext>
            </a:extLst>
          </p:cNvPr>
          <p:cNvSpPr>
            <a:spLocks/>
          </p:cNvSpPr>
          <p:nvPr/>
        </p:nvSpPr>
        <p:spPr bwMode="auto">
          <a:xfrm>
            <a:off x="6951714" y="8381020"/>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123" name="Freeform 5">
            <a:extLst>
              <a:ext uri="{FF2B5EF4-FFF2-40B4-BE49-F238E27FC236}">
                <a16:creationId xmlns:a16="http://schemas.microsoft.com/office/drawing/2014/main" id="{F14A7A75-A369-4333-BF4B-1759933A0D02}"/>
              </a:ext>
            </a:extLst>
          </p:cNvPr>
          <p:cNvSpPr>
            <a:spLocks/>
          </p:cNvSpPr>
          <p:nvPr/>
        </p:nvSpPr>
        <p:spPr bwMode="auto">
          <a:xfrm>
            <a:off x="1492873" y="10647104"/>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i</a:t>
            </a:r>
          </a:p>
        </p:txBody>
      </p:sp>
      <p:sp>
        <p:nvSpPr>
          <p:cNvPr id="124" name="TextBox 123">
            <a:extLst>
              <a:ext uri="{FF2B5EF4-FFF2-40B4-BE49-F238E27FC236}">
                <a16:creationId xmlns:a16="http://schemas.microsoft.com/office/drawing/2014/main" id="{542D7FD7-4EAF-4973-BEE3-6B59C0997DE9}"/>
              </a:ext>
            </a:extLst>
          </p:cNvPr>
          <p:cNvSpPr txBox="1"/>
          <p:nvPr/>
        </p:nvSpPr>
        <p:spPr>
          <a:xfrm>
            <a:off x="3929926" y="5986326"/>
            <a:ext cx="4061960" cy="1261884"/>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01.</a:t>
            </a:r>
          </a:p>
          <a:p>
            <a:pPr defTabSz="457108"/>
            <a:r>
              <a:rPr lang="en-US">
                <a:solidFill>
                  <a:schemeClr val="tx1">
                    <a:alpha val="54000"/>
                  </a:schemeClr>
                </a:solidFill>
                <a:latin typeface="Calibri"/>
              </a:rPr>
              <a:t>Cras sed maximus ante, vel bibendum justo. Integer pulvinar erat in quam</a:t>
            </a:r>
          </a:p>
        </p:txBody>
      </p:sp>
      <p:sp>
        <p:nvSpPr>
          <p:cNvPr id="125" name="TextBox 124">
            <a:extLst>
              <a:ext uri="{FF2B5EF4-FFF2-40B4-BE49-F238E27FC236}">
                <a16:creationId xmlns:a16="http://schemas.microsoft.com/office/drawing/2014/main" id="{C3622C97-4264-4972-9D60-0B8045F99943}"/>
              </a:ext>
            </a:extLst>
          </p:cNvPr>
          <p:cNvSpPr txBox="1"/>
          <p:nvPr/>
        </p:nvSpPr>
        <p:spPr>
          <a:xfrm>
            <a:off x="3084495" y="8671992"/>
            <a:ext cx="4061960" cy="984885"/>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02.</a:t>
            </a:r>
          </a:p>
          <a:p>
            <a:pPr defTabSz="457108"/>
            <a:r>
              <a:rPr lang="en-US">
                <a:solidFill>
                  <a:schemeClr val="tx1">
                    <a:alpha val="54000"/>
                  </a:schemeClr>
                </a:solidFill>
                <a:latin typeface="Calibri"/>
              </a:rPr>
              <a:t>Cras sed maximus ante, </a:t>
            </a:r>
          </a:p>
        </p:txBody>
      </p:sp>
      <p:sp>
        <p:nvSpPr>
          <p:cNvPr id="126" name="TextBox 125">
            <a:extLst>
              <a:ext uri="{FF2B5EF4-FFF2-40B4-BE49-F238E27FC236}">
                <a16:creationId xmlns:a16="http://schemas.microsoft.com/office/drawing/2014/main" id="{06EBD7B0-1606-446B-88FB-4ABCA462E05B}"/>
              </a:ext>
            </a:extLst>
          </p:cNvPr>
          <p:cNvSpPr txBox="1"/>
          <p:nvPr/>
        </p:nvSpPr>
        <p:spPr>
          <a:xfrm>
            <a:off x="3804646" y="10661077"/>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03.</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9285314"/>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27" name="Group 126">
            <a:extLst>
              <a:ext uri="{FF2B5EF4-FFF2-40B4-BE49-F238E27FC236}">
                <a16:creationId xmlns:a16="http://schemas.microsoft.com/office/drawing/2014/main" id="{09E771F0-7106-47AD-8EA3-990FCE14800E}"/>
              </a:ext>
            </a:extLst>
          </p:cNvPr>
          <p:cNvGrpSpPr/>
          <p:nvPr/>
        </p:nvGrpSpPr>
        <p:grpSpPr>
          <a:xfrm>
            <a:off x="684926" y="8246885"/>
            <a:ext cx="1061783" cy="1794230"/>
            <a:chOff x="684925" y="5960885"/>
            <a:chExt cx="1061783" cy="1794230"/>
          </a:xfrm>
        </p:grpSpPr>
        <p:cxnSp>
          <p:nvCxnSpPr>
            <p:cNvPr id="129" name="Straight Connector 128">
              <a:extLst>
                <a:ext uri="{FF2B5EF4-FFF2-40B4-BE49-F238E27FC236}">
                  <a16:creationId xmlns:a16="http://schemas.microsoft.com/office/drawing/2014/main" id="{7539A380-EAA5-4179-A0C7-711FE5FC42DB}"/>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3D2D8BA0-12DF-4778-B5F0-FEA0F996BBFC}"/>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36E3C574-BBBC-4432-BA3E-21D1AE089D17}"/>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5D81F4D3-867B-47D9-AD63-F74085D29514}"/>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B94FA36C-3314-4437-8CD5-12153D912CF7}"/>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72203B1E-C4BF-4CF4-A557-05CB520A26F4}"/>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F444D719-E9E7-4B5F-87D6-758AD7A1ED3C}"/>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36" name="TextBox 135">
            <a:extLst>
              <a:ext uri="{FF2B5EF4-FFF2-40B4-BE49-F238E27FC236}">
                <a16:creationId xmlns:a16="http://schemas.microsoft.com/office/drawing/2014/main" id="{A7D702AF-C100-421F-8828-F659403155FE}"/>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1922119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4" decel="100000" fill="hold" nodeType="withEffect">
                                  <p:stCondLst>
                                    <p:cond delay="0"/>
                                  </p:stCondLst>
                                  <p:childTnLst>
                                    <p:set>
                                      <p:cBhvr>
                                        <p:cTn id="12" dur="1" fill="hold">
                                          <p:stCondLst>
                                            <p:cond delay="0"/>
                                          </p:stCondLst>
                                        </p:cTn>
                                        <p:tgtEl>
                                          <p:spTgt spid="117"/>
                                        </p:tgtEl>
                                        <p:attrNameLst>
                                          <p:attrName>style.visibility</p:attrName>
                                        </p:attrNameLst>
                                      </p:cBhvr>
                                      <p:to>
                                        <p:strVal val="visible"/>
                                      </p:to>
                                    </p:set>
                                    <p:anim calcmode="lin" valueType="num">
                                      <p:cBhvr additive="base">
                                        <p:cTn id="13" dur="1500" fill="hold"/>
                                        <p:tgtEl>
                                          <p:spTgt spid="117"/>
                                        </p:tgtEl>
                                        <p:attrNameLst>
                                          <p:attrName>ppt_x</p:attrName>
                                        </p:attrNameLst>
                                      </p:cBhvr>
                                      <p:tavLst>
                                        <p:tav tm="0">
                                          <p:val>
                                            <p:strVal val="#ppt_x"/>
                                          </p:val>
                                        </p:tav>
                                        <p:tav tm="100000">
                                          <p:val>
                                            <p:strVal val="#ppt_x"/>
                                          </p:val>
                                        </p:tav>
                                      </p:tavLst>
                                    </p:anim>
                                    <p:anim calcmode="lin" valueType="num">
                                      <p:cBhvr additive="base">
                                        <p:cTn id="14" dur="1500" fill="hold"/>
                                        <p:tgtEl>
                                          <p:spTgt spid="117"/>
                                        </p:tgtEl>
                                        <p:attrNameLst>
                                          <p:attrName>ppt_y</p:attrName>
                                        </p:attrNameLst>
                                      </p:cBhvr>
                                      <p:tavLst>
                                        <p:tav tm="0">
                                          <p:val>
                                            <p:strVal val="1+#ppt_h/2"/>
                                          </p:val>
                                        </p:tav>
                                        <p:tav tm="100000">
                                          <p:val>
                                            <p:strVal val="#ppt_y"/>
                                          </p:val>
                                        </p:tav>
                                      </p:tavLst>
                                    </p:anim>
                                  </p:childTnLst>
                                </p:cTn>
                              </p:par>
                              <p:par>
                                <p:cTn id="15" presetID="2" presetClass="entr" presetSubtype="8" decel="100000" fill="hold" grpId="0" nodeType="withEffect">
                                  <p:stCondLst>
                                    <p:cond delay="100"/>
                                  </p:stCondLst>
                                  <p:childTnLst>
                                    <p:set>
                                      <p:cBhvr>
                                        <p:cTn id="16" dur="1" fill="hold">
                                          <p:stCondLst>
                                            <p:cond delay="0"/>
                                          </p:stCondLst>
                                        </p:cTn>
                                        <p:tgtEl>
                                          <p:spTgt spid="122"/>
                                        </p:tgtEl>
                                        <p:attrNameLst>
                                          <p:attrName>style.visibility</p:attrName>
                                        </p:attrNameLst>
                                      </p:cBhvr>
                                      <p:to>
                                        <p:strVal val="visible"/>
                                      </p:to>
                                    </p:set>
                                    <p:anim calcmode="lin" valueType="num">
                                      <p:cBhvr additive="base">
                                        <p:cTn id="17" dur="1500" fill="hold"/>
                                        <p:tgtEl>
                                          <p:spTgt spid="122"/>
                                        </p:tgtEl>
                                        <p:attrNameLst>
                                          <p:attrName>ppt_x</p:attrName>
                                        </p:attrNameLst>
                                      </p:cBhvr>
                                      <p:tavLst>
                                        <p:tav tm="0">
                                          <p:val>
                                            <p:strVal val="0-#ppt_w/2"/>
                                          </p:val>
                                        </p:tav>
                                        <p:tav tm="100000">
                                          <p:val>
                                            <p:strVal val="#ppt_x"/>
                                          </p:val>
                                        </p:tav>
                                      </p:tavLst>
                                    </p:anim>
                                    <p:anim calcmode="lin" valueType="num">
                                      <p:cBhvr additive="base">
                                        <p:cTn id="18" dur="1500" fill="hold"/>
                                        <p:tgtEl>
                                          <p:spTgt spid="122"/>
                                        </p:tgtEl>
                                        <p:attrNameLst>
                                          <p:attrName>ppt_y</p:attrName>
                                        </p:attrNameLst>
                                      </p:cBhvr>
                                      <p:tavLst>
                                        <p:tav tm="0">
                                          <p:val>
                                            <p:strVal val="#ppt_y"/>
                                          </p:val>
                                        </p:tav>
                                        <p:tav tm="100000">
                                          <p:val>
                                            <p:strVal val="#ppt_y"/>
                                          </p:val>
                                        </p:tav>
                                      </p:tavLst>
                                    </p:anim>
                                  </p:childTnLst>
                                </p:cTn>
                              </p:par>
                              <p:par>
                                <p:cTn id="19" presetID="2" presetClass="entr" presetSubtype="8" decel="100000" fill="hold" grpId="0" nodeType="withEffect">
                                  <p:stCondLst>
                                    <p:cond delay="200"/>
                                  </p:stCondLst>
                                  <p:childTnLst>
                                    <p:set>
                                      <p:cBhvr>
                                        <p:cTn id="20" dur="1" fill="hold">
                                          <p:stCondLst>
                                            <p:cond delay="0"/>
                                          </p:stCondLst>
                                        </p:cTn>
                                        <p:tgtEl>
                                          <p:spTgt spid="124"/>
                                        </p:tgtEl>
                                        <p:attrNameLst>
                                          <p:attrName>style.visibility</p:attrName>
                                        </p:attrNameLst>
                                      </p:cBhvr>
                                      <p:to>
                                        <p:strVal val="visible"/>
                                      </p:to>
                                    </p:set>
                                    <p:anim calcmode="lin" valueType="num">
                                      <p:cBhvr additive="base">
                                        <p:cTn id="21" dur="1500" fill="hold"/>
                                        <p:tgtEl>
                                          <p:spTgt spid="124"/>
                                        </p:tgtEl>
                                        <p:attrNameLst>
                                          <p:attrName>ppt_x</p:attrName>
                                        </p:attrNameLst>
                                      </p:cBhvr>
                                      <p:tavLst>
                                        <p:tav tm="0">
                                          <p:val>
                                            <p:strVal val="0-#ppt_w/2"/>
                                          </p:val>
                                        </p:tav>
                                        <p:tav tm="100000">
                                          <p:val>
                                            <p:strVal val="#ppt_x"/>
                                          </p:val>
                                        </p:tav>
                                      </p:tavLst>
                                    </p:anim>
                                    <p:anim calcmode="lin" valueType="num">
                                      <p:cBhvr additive="base">
                                        <p:cTn id="22" dur="1500" fill="hold"/>
                                        <p:tgtEl>
                                          <p:spTgt spid="124"/>
                                        </p:tgtEl>
                                        <p:attrNameLst>
                                          <p:attrName>ppt_y</p:attrName>
                                        </p:attrNameLst>
                                      </p:cBhvr>
                                      <p:tavLst>
                                        <p:tav tm="0">
                                          <p:val>
                                            <p:strVal val="#ppt_y"/>
                                          </p:val>
                                        </p:tav>
                                        <p:tav tm="100000">
                                          <p:val>
                                            <p:strVal val="#ppt_y"/>
                                          </p:val>
                                        </p:tav>
                                      </p:tavLst>
                                    </p:anim>
                                  </p:childTnLst>
                                </p:cTn>
                              </p:par>
                              <p:par>
                                <p:cTn id="23" presetID="2" presetClass="entr" presetSubtype="8" decel="100000" fill="hold" grpId="0" nodeType="withEffect">
                                  <p:stCondLst>
                                    <p:cond delay="300"/>
                                  </p:stCondLst>
                                  <p:childTnLst>
                                    <p:set>
                                      <p:cBhvr>
                                        <p:cTn id="24" dur="1" fill="hold">
                                          <p:stCondLst>
                                            <p:cond delay="0"/>
                                          </p:stCondLst>
                                        </p:cTn>
                                        <p:tgtEl>
                                          <p:spTgt spid="125"/>
                                        </p:tgtEl>
                                        <p:attrNameLst>
                                          <p:attrName>style.visibility</p:attrName>
                                        </p:attrNameLst>
                                      </p:cBhvr>
                                      <p:to>
                                        <p:strVal val="visible"/>
                                      </p:to>
                                    </p:set>
                                    <p:anim calcmode="lin" valueType="num">
                                      <p:cBhvr additive="base">
                                        <p:cTn id="25" dur="1500" fill="hold"/>
                                        <p:tgtEl>
                                          <p:spTgt spid="125"/>
                                        </p:tgtEl>
                                        <p:attrNameLst>
                                          <p:attrName>ppt_x</p:attrName>
                                        </p:attrNameLst>
                                      </p:cBhvr>
                                      <p:tavLst>
                                        <p:tav tm="0">
                                          <p:val>
                                            <p:strVal val="0-#ppt_w/2"/>
                                          </p:val>
                                        </p:tav>
                                        <p:tav tm="100000">
                                          <p:val>
                                            <p:strVal val="#ppt_x"/>
                                          </p:val>
                                        </p:tav>
                                      </p:tavLst>
                                    </p:anim>
                                    <p:anim calcmode="lin" valueType="num">
                                      <p:cBhvr additive="base">
                                        <p:cTn id="26" dur="1500" fill="hold"/>
                                        <p:tgtEl>
                                          <p:spTgt spid="125"/>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400"/>
                                  </p:stCondLst>
                                  <p:childTnLst>
                                    <p:set>
                                      <p:cBhvr>
                                        <p:cTn id="28" dur="1" fill="hold">
                                          <p:stCondLst>
                                            <p:cond delay="0"/>
                                          </p:stCondLst>
                                        </p:cTn>
                                        <p:tgtEl>
                                          <p:spTgt spid="126"/>
                                        </p:tgtEl>
                                        <p:attrNameLst>
                                          <p:attrName>style.visibility</p:attrName>
                                        </p:attrNameLst>
                                      </p:cBhvr>
                                      <p:to>
                                        <p:strVal val="visible"/>
                                      </p:to>
                                    </p:set>
                                    <p:anim calcmode="lin" valueType="num">
                                      <p:cBhvr additive="base">
                                        <p:cTn id="29" dur="1500" fill="hold"/>
                                        <p:tgtEl>
                                          <p:spTgt spid="126"/>
                                        </p:tgtEl>
                                        <p:attrNameLst>
                                          <p:attrName>ppt_x</p:attrName>
                                        </p:attrNameLst>
                                      </p:cBhvr>
                                      <p:tavLst>
                                        <p:tav tm="0">
                                          <p:val>
                                            <p:strVal val="0-#ppt_w/2"/>
                                          </p:val>
                                        </p:tav>
                                        <p:tav tm="100000">
                                          <p:val>
                                            <p:strVal val="#ppt_x"/>
                                          </p:val>
                                        </p:tav>
                                      </p:tavLst>
                                    </p:anim>
                                    <p:anim calcmode="lin" valueType="num">
                                      <p:cBhvr additive="base">
                                        <p:cTn id="30" dur="1500" fill="hold"/>
                                        <p:tgtEl>
                                          <p:spTgt spid="126"/>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500"/>
                                  </p:stCondLst>
                                  <p:childTnLst>
                                    <p:set>
                                      <p:cBhvr>
                                        <p:cTn id="32" dur="1" fill="hold">
                                          <p:stCondLst>
                                            <p:cond delay="0"/>
                                          </p:stCondLst>
                                        </p:cTn>
                                        <p:tgtEl>
                                          <p:spTgt spid="123"/>
                                        </p:tgtEl>
                                        <p:attrNameLst>
                                          <p:attrName>style.visibility</p:attrName>
                                        </p:attrNameLst>
                                      </p:cBhvr>
                                      <p:to>
                                        <p:strVal val="visible"/>
                                      </p:to>
                                    </p:set>
                                    <p:anim calcmode="lin" valueType="num">
                                      <p:cBhvr additive="base">
                                        <p:cTn id="33" dur="1500" fill="hold"/>
                                        <p:tgtEl>
                                          <p:spTgt spid="123"/>
                                        </p:tgtEl>
                                        <p:attrNameLst>
                                          <p:attrName>ppt_x</p:attrName>
                                        </p:attrNameLst>
                                      </p:cBhvr>
                                      <p:tavLst>
                                        <p:tav tm="0">
                                          <p:val>
                                            <p:strVal val="0-#ppt_w/2"/>
                                          </p:val>
                                        </p:tav>
                                        <p:tav tm="100000">
                                          <p:val>
                                            <p:strVal val="#ppt_x"/>
                                          </p:val>
                                        </p:tav>
                                      </p:tavLst>
                                    </p:anim>
                                    <p:anim calcmode="lin" valueType="num">
                                      <p:cBhvr additive="base">
                                        <p:cTn id="34" dur="1500" fill="hold"/>
                                        <p:tgtEl>
                                          <p:spTgt spid="123"/>
                                        </p:tgtEl>
                                        <p:attrNameLst>
                                          <p:attrName>ppt_y</p:attrName>
                                        </p:attrNameLst>
                                      </p:cBhvr>
                                      <p:tavLst>
                                        <p:tav tm="0">
                                          <p:val>
                                            <p:strVal val="#ppt_y"/>
                                          </p:val>
                                        </p:tav>
                                        <p:tav tm="100000">
                                          <p:val>
                                            <p:strVal val="#ppt_y"/>
                                          </p:val>
                                        </p:tav>
                                      </p:tavLst>
                                    </p:anim>
                                  </p:childTnLst>
                                </p:cTn>
                              </p:par>
                              <p:par>
                                <p:cTn id="35" presetID="2" presetClass="entr" presetSubtype="8" decel="100000" fill="hold" grpId="0" nodeType="withEffect">
                                  <p:stCondLst>
                                    <p:cond delay="600"/>
                                  </p:stCondLst>
                                  <p:childTnLst>
                                    <p:set>
                                      <p:cBhvr>
                                        <p:cTn id="36" dur="1" fill="hold">
                                          <p:stCondLst>
                                            <p:cond delay="0"/>
                                          </p:stCondLst>
                                        </p:cTn>
                                        <p:tgtEl>
                                          <p:spTgt spid="121"/>
                                        </p:tgtEl>
                                        <p:attrNameLst>
                                          <p:attrName>style.visibility</p:attrName>
                                        </p:attrNameLst>
                                      </p:cBhvr>
                                      <p:to>
                                        <p:strVal val="visible"/>
                                      </p:to>
                                    </p:set>
                                    <p:anim calcmode="lin" valueType="num">
                                      <p:cBhvr additive="base">
                                        <p:cTn id="37" dur="1500" fill="hold"/>
                                        <p:tgtEl>
                                          <p:spTgt spid="121"/>
                                        </p:tgtEl>
                                        <p:attrNameLst>
                                          <p:attrName>ppt_x</p:attrName>
                                        </p:attrNameLst>
                                      </p:cBhvr>
                                      <p:tavLst>
                                        <p:tav tm="0">
                                          <p:val>
                                            <p:strVal val="0-#ppt_w/2"/>
                                          </p:val>
                                        </p:tav>
                                        <p:tav tm="100000">
                                          <p:val>
                                            <p:strVal val="#ppt_x"/>
                                          </p:val>
                                        </p:tav>
                                      </p:tavLst>
                                    </p:anim>
                                    <p:anim calcmode="lin" valueType="num">
                                      <p:cBhvr additive="base">
                                        <p:cTn id="38" dur="1500" fill="hold"/>
                                        <p:tgtEl>
                                          <p:spTgt spid="121"/>
                                        </p:tgtEl>
                                        <p:attrNameLst>
                                          <p:attrName>ppt_y</p:attrName>
                                        </p:attrNameLst>
                                      </p:cBhvr>
                                      <p:tavLst>
                                        <p:tav tm="0">
                                          <p:val>
                                            <p:strVal val="#ppt_y"/>
                                          </p:val>
                                        </p:tav>
                                        <p:tav tm="100000">
                                          <p:val>
                                            <p:strVal val="#ppt_y"/>
                                          </p:val>
                                        </p:tav>
                                      </p:tavLst>
                                    </p:anim>
                                  </p:childTnLst>
                                </p:cTn>
                              </p:par>
                              <p:par>
                                <p:cTn id="39" presetID="2" presetClass="entr" presetSubtype="2" decel="100000" fill="hold" grpId="0" nodeType="withEffect">
                                  <p:stCondLst>
                                    <p:cond delay="0"/>
                                  </p:stCondLst>
                                  <p:childTnLst>
                                    <p:set>
                                      <p:cBhvr>
                                        <p:cTn id="40" dur="1" fill="hold">
                                          <p:stCondLst>
                                            <p:cond delay="0"/>
                                          </p:stCondLst>
                                        </p:cTn>
                                        <p:tgtEl>
                                          <p:spTgt spid="119"/>
                                        </p:tgtEl>
                                        <p:attrNameLst>
                                          <p:attrName>style.visibility</p:attrName>
                                        </p:attrNameLst>
                                      </p:cBhvr>
                                      <p:to>
                                        <p:strVal val="visible"/>
                                      </p:to>
                                    </p:set>
                                    <p:anim calcmode="lin" valueType="num">
                                      <p:cBhvr additive="base">
                                        <p:cTn id="41" dur="1500" fill="hold"/>
                                        <p:tgtEl>
                                          <p:spTgt spid="119"/>
                                        </p:tgtEl>
                                        <p:attrNameLst>
                                          <p:attrName>ppt_x</p:attrName>
                                        </p:attrNameLst>
                                      </p:cBhvr>
                                      <p:tavLst>
                                        <p:tav tm="0">
                                          <p:val>
                                            <p:strVal val="1+#ppt_w/2"/>
                                          </p:val>
                                        </p:tav>
                                        <p:tav tm="100000">
                                          <p:val>
                                            <p:strVal val="#ppt_x"/>
                                          </p:val>
                                        </p:tav>
                                      </p:tavLst>
                                    </p:anim>
                                    <p:anim calcmode="lin" valueType="num">
                                      <p:cBhvr additive="base">
                                        <p:cTn id="42" dur="1500" fill="hold"/>
                                        <p:tgtEl>
                                          <p:spTgt spid="119"/>
                                        </p:tgtEl>
                                        <p:attrNameLst>
                                          <p:attrName>ppt_y</p:attrName>
                                        </p:attrNameLst>
                                      </p:cBhvr>
                                      <p:tavLst>
                                        <p:tav tm="0">
                                          <p:val>
                                            <p:strVal val="#ppt_y"/>
                                          </p:val>
                                        </p:tav>
                                        <p:tav tm="100000">
                                          <p:val>
                                            <p:strVal val="#ppt_y"/>
                                          </p:val>
                                        </p:tav>
                                      </p:tavLst>
                                    </p:anim>
                                  </p:childTnLst>
                                </p:cTn>
                              </p:par>
                              <p:par>
                                <p:cTn id="43" presetID="2" presetClass="entr" presetSubtype="2" decel="100000" fill="hold" grpId="0" nodeType="withEffect">
                                  <p:stCondLst>
                                    <p:cond delay="200"/>
                                  </p:stCondLst>
                                  <p:childTnLst>
                                    <p:set>
                                      <p:cBhvr>
                                        <p:cTn id="44" dur="1" fill="hold">
                                          <p:stCondLst>
                                            <p:cond delay="0"/>
                                          </p:stCondLst>
                                        </p:cTn>
                                        <p:tgtEl>
                                          <p:spTgt spid="116"/>
                                        </p:tgtEl>
                                        <p:attrNameLst>
                                          <p:attrName>style.visibility</p:attrName>
                                        </p:attrNameLst>
                                      </p:cBhvr>
                                      <p:to>
                                        <p:strVal val="visible"/>
                                      </p:to>
                                    </p:set>
                                    <p:anim calcmode="lin" valueType="num">
                                      <p:cBhvr additive="base">
                                        <p:cTn id="45" dur="1500" fill="hold"/>
                                        <p:tgtEl>
                                          <p:spTgt spid="116"/>
                                        </p:tgtEl>
                                        <p:attrNameLst>
                                          <p:attrName>ppt_x</p:attrName>
                                        </p:attrNameLst>
                                      </p:cBhvr>
                                      <p:tavLst>
                                        <p:tav tm="0">
                                          <p:val>
                                            <p:strVal val="1+#ppt_w/2"/>
                                          </p:val>
                                        </p:tav>
                                        <p:tav tm="100000">
                                          <p:val>
                                            <p:strVal val="#ppt_x"/>
                                          </p:val>
                                        </p:tav>
                                      </p:tavLst>
                                    </p:anim>
                                    <p:anim calcmode="lin" valueType="num">
                                      <p:cBhvr additive="base">
                                        <p:cTn id="46" dur="1500" fill="hold"/>
                                        <p:tgtEl>
                                          <p:spTgt spid="116"/>
                                        </p:tgtEl>
                                        <p:attrNameLst>
                                          <p:attrName>ppt_y</p:attrName>
                                        </p:attrNameLst>
                                      </p:cBhvr>
                                      <p:tavLst>
                                        <p:tav tm="0">
                                          <p:val>
                                            <p:strVal val="#ppt_y"/>
                                          </p:val>
                                        </p:tav>
                                        <p:tav tm="100000">
                                          <p:val>
                                            <p:strVal val="#ppt_y"/>
                                          </p:val>
                                        </p:tav>
                                      </p:tavLst>
                                    </p:anim>
                                  </p:childTnLst>
                                </p:cTn>
                              </p:par>
                              <p:par>
                                <p:cTn id="47" presetID="2" presetClass="entr" presetSubtype="2" decel="100000" fill="hold" grpId="0" nodeType="withEffect">
                                  <p:stCondLst>
                                    <p:cond delay="500"/>
                                  </p:stCondLst>
                                  <p:childTnLst>
                                    <p:set>
                                      <p:cBhvr>
                                        <p:cTn id="48" dur="1" fill="hold">
                                          <p:stCondLst>
                                            <p:cond delay="0"/>
                                          </p:stCondLst>
                                        </p:cTn>
                                        <p:tgtEl>
                                          <p:spTgt spid="120"/>
                                        </p:tgtEl>
                                        <p:attrNameLst>
                                          <p:attrName>style.visibility</p:attrName>
                                        </p:attrNameLst>
                                      </p:cBhvr>
                                      <p:to>
                                        <p:strVal val="visible"/>
                                      </p:to>
                                    </p:set>
                                    <p:anim calcmode="lin" valueType="num">
                                      <p:cBhvr additive="base">
                                        <p:cTn id="49" dur="1500" fill="hold"/>
                                        <p:tgtEl>
                                          <p:spTgt spid="120"/>
                                        </p:tgtEl>
                                        <p:attrNameLst>
                                          <p:attrName>ppt_x</p:attrName>
                                        </p:attrNameLst>
                                      </p:cBhvr>
                                      <p:tavLst>
                                        <p:tav tm="0">
                                          <p:val>
                                            <p:strVal val="1+#ppt_w/2"/>
                                          </p:val>
                                        </p:tav>
                                        <p:tav tm="100000">
                                          <p:val>
                                            <p:strVal val="#ppt_x"/>
                                          </p:val>
                                        </p:tav>
                                      </p:tavLst>
                                    </p:anim>
                                    <p:anim calcmode="lin" valueType="num">
                                      <p:cBhvr additive="base">
                                        <p:cTn id="50" dur="1500" fill="hold"/>
                                        <p:tgtEl>
                                          <p:spTgt spid="1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21" grpId="0" animBg="1"/>
      <p:bldP spid="122" grpId="0" animBg="1"/>
      <p:bldP spid="123" grpId="0" animBg="1"/>
      <p:bldP spid="124" grpId="0"/>
      <p:bldP spid="125" grpId="0"/>
      <p:bldP spid="126" grpId="0"/>
      <p:bldP spid="116" grpId="0" animBg="1"/>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7578898"/>
            <a:ext cx="7417966" cy="1446550"/>
          </a:xfrm>
          <a:prstGeom prst="rect">
            <a:avLst/>
          </a:prstGeom>
          <a:noFill/>
        </p:spPr>
        <p:txBody>
          <a:bodyPr wrap="square" rtlCol="0">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3" y="6391186"/>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0" name="TextBox 119">
            <a:extLst>
              <a:ext uri="{FF2B5EF4-FFF2-40B4-BE49-F238E27FC236}">
                <a16:creationId xmlns:a16="http://schemas.microsoft.com/office/drawing/2014/main" id="{B90E0881-8BD3-4C47-A279-44A2C186F341}"/>
              </a:ext>
            </a:extLst>
          </p:cNvPr>
          <p:cNvSpPr txBox="1"/>
          <p:nvPr/>
        </p:nvSpPr>
        <p:spPr>
          <a:xfrm>
            <a:off x="16152113" y="10555493"/>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21" name="Freeform 5">
            <a:extLst>
              <a:ext uri="{FF2B5EF4-FFF2-40B4-BE49-F238E27FC236}">
                <a16:creationId xmlns:a16="http://schemas.microsoft.com/office/drawing/2014/main" id="{7941ABFC-31A2-4220-AB46-06CD216C446A}"/>
              </a:ext>
            </a:extLst>
          </p:cNvPr>
          <p:cNvSpPr>
            <a:spLocks/>
          </p:cNvSpPr>
          <p:nvPr/>
        </p:nvSpPr>
        <p:spPr bwMode="auto">
          <a:xfrm>
            <a:off x="4453097" y="7366457"/>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124" name="TextBox 123">
            <a:extLst>
              <a:ext uri="{FF2B5EF4-FFF2-40B4-BE49-F238E27FC236}">
                <a16:creationId xmlns:a16="http://schemas.microsoft.com/office/drawing/2014/main" id="{542D7FD7-4EAF-4973-BEE3-6B59C0997DE9}"/>
              </a:ext>
            </a:extLst>
          </p:cNvPr>
          <p:cNvSpPr txBox="1"/>
          <p:nvPr/>
        </p:nvSpPr>
        <p:spPr>
          <a:xfrm>
            <a:off x="3205201" y="9258622"/>
            <a:ext cx="4061960" cy="1261884"/>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Treatment 01.</a:t>
            </a:r>
          </a:p>
          <a:p>
            <a:pPr algn="ctr" defTabSz="457108"/>
            <a:r>
              <a:rPr lang="en-US">
                <a:solidFill>
                  <a:schemeClr val="tx1">
                    <a:alpha val="54000"/>
                  </a:schemeClr>
                </a:solidFill>
                <a:latin typeface="Calibri"/>
              </a:rPr>
              <a:t>Cras sed maximus ante, vel bibendum justo. Integer pulvinar erat in quam</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9285314"/>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60" name="Group 59">
            <a:extLst>
              <a:ext uri="{FF2B5EF4-FFF2-40B4-BE49-F238E27FC236}">
                <a16:creationId xmlns:a16="http://schemas.microsoft.com/office/drawing/2014/main" id="{C817FB46-25D5-46D2-AF53-63938ECF4291}"/>
              </a:ext>
            </a:extLst>
          </p:cNvPr>
          <p:cNvGrpSpPr/>
          <p:nvPr/>
        </p:nvGrpSpPr>
        <p:grpSpPr>
          <a:xfrm>
            <a:off x="9928471" y="4987411"/>
            <a:ext cx="4530233" cy="7389646"/>
            <a:chOff x="17616488" y="2070100"/>
            <a:chExt cx="1058863" cy="1727201"/>
          </a:xfrm>
        </p:grpSpPr>
        <p:sp>
          <p:nvSpPr>
            <p:cNvPr id="5" name="Freeform 5">
              <a:extLst>
                <a:ext uri="{FF2B5EF4-FFF2-40B4-BE49-F238E27FC236}">
                  <a16:creationId xmlns:a16="http://schemas.microsoft.com/office/drawing/2014/main" id="{E879CF60-6EB5-41C8-87B8-77511B3F8062}"/>
                </a:ext>
              </a:extLst>
            </p:cNvPr>
            <p:cNvSpPr>
              <a:spLocks/>
            </p:cNvSpPr>
            <p:nvPr/>
          </p:nvSpPr>
          <p:spPr bwMode="auto">
            <a:xfrm>
              <a:off x="17648238" y="2659063"/>
              <a:ext cx="903288" cy="1138238"/>
            </a:xfrm>
            <a:custGeom>
              <a:avLst/>
              <a:gdLst>
                <a:gd name="T0" fmla="*/ 645 w 647"/>
                <a:gd name="T1" fmla="*/ 609 h 816"/>
                <a:gd name="T2" fmla="*/ 641 w 647"/>
                <a:gd name="T3" fmla="*/ 631 h 816"/>
                <a:gd name="T4" fmla="*/ 449 w 647"/>
                <a:gd name="T5" fmla="*/ 774 h 816"/>
                <a:gd name="T6" fmla="*/ 2 w 647"/>
                <a:gd name="T7" fmla="*/ 573 h 816"/>
                <a:gd name="T8" fmla="*/ 2 w 647"/>
                <a:gd name="T9" fmla="*/ 498 h 816"/>
                <a:gd name="T10" fmla="*/ 52 w 647"/>
                <a:gd name="T11" fmla="*/ 223 h 816"/>
                <a:gd name="T12" fmla="*/ 276 w 647"/>
                <a:gd name="T13" fmla="*/ 0 h 816"/>
                <a:gd name="T14" fmla="*/ 388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9" y="774"/>
                  </a:cubicBezTo>
                  <a:cubicBezTo>
                    <a:pt x="211" y="816"/>
                    <a:pt x="12" y="694"/>
                    <a:pt x="2" y="573"/>
                  </a:cubicBezTo>
                  <a:cubicBezTo>
                    <a:pt x="0" y="547"/>
                    <a:pt x="1" y="522"/>
                    <a:pt x="2" y="498"/>
                  </a:cubicBezTo>
                  <a:cubicBezTo>
                    <a:pt x="8" y="405"/>
                    <a:pt x="35" y="318"/>
                    <a:pt x="52" y="223"/>
                  </a:cubicBezTo>
                  <a:cubicBezTo>
                    <a:pt x="74" y="103"/>
                    <a:pt x="146" y="5"/>
                    <a:pt x="276" y="0"/>
                  </a:cubicBezTo>
                  <a:cubicBezTo>
                    <a:pt x="388" y="0"/>
                    <a:pt x="388" y="0"/>
                    <a:pt x="388" y="0"/>
                  </a:cubicBezTo>
                  <a:cubicBezTo>
                    <a:pt x="511" y="0"/>
                    <a:pt x="611" y="100"/>
                    <a:pt x="611" y="223"/>
                  </a:cubicBezTo>
                  <a:cubicBezTo>
                    <a:pt x="644" y="537"/>
                    <a:pt x="644" y="537"/>
                    <a:pt x="644" y="537"/>
                  </a:cubicBezTo>
                  <a:cubicBezTo>
                    <a:pt x="645" y="547"/>
                    <a:pt x="645" y="547"/>
                    <a:pt x="645" y="547"/>
                  </a:cubicBezTo>
                  <a:cubicBezTo>
                    <a:pt x="647" y="569"/>
                    <a:pt x="647" y="590"/>
                    <a:pt x="645" y="609"/>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Freeform 6">
              <a:extLst>
                <a:ext uri="{FF2B5EF4-FFF2-40B4-BE49-F238E27FC236}">
                  <a16:creationId xmlns:a16="http://schemas.microsoft.com/office/drawing/2014/main" id="{8913641C-9D62-41C0-9067-FA596E469468}"/>
                </a:ext>
              </a:extLst>
            </p:cNvPr>
            <p:cNvSpPr>
              <a:spLocks/>
            </p:cNvSpPr>
            <p:nvPr/>
          </p:nvSpPr>
          <p:spPr bwMode="auto">
            <a:xfrm>
              <a:off x="18056226" y="2182813"/>
              <a:ext cx="476250" cy="585788"/>
            </a:xfrm>
            <a:custGeom>
              <a:avLst/>
              <a:gdLst>
                <a:gd name="T0" fmla="*/ 324 w 341"/>
                <a:gd name="T1" fmla="*/ 157 h 420"/>
                <a:gd name="T2" fmla="*/ 281 w 341"/>
                <a:gd name="T3" fmla="*/ 281 h 420"/>
                <a:gd name="T4" fmla="*/ 169 w 341"/>
                <a:gd name="T5" fmla="*/ 336 h 420"/>
                <a:gd name="T6" fmla="*/ 161 w 341"/>
                <a:gd name="T7" fmla="*/ 333 h 420"/>
                <a:gd name="T8" fmla="*/ 158 w 341"/>
                <a:gd name="T9" fmla="*/ 332 h 420"/>
                <a:gd name="T10" fmla="*/ 141 w 341"/>
                <a:gd name="T11" fmla="*/ 361 h 420"/>
                <a:gd name="T12" fmla="*/ 132 w 341"/>
                <a:gd name="T13" fmla="*/ 376 h 420"/>
                <a:gd name="T14" fmla="*/ 86 w 341"/>
                <a:gd name="T15" fmla="*/ 419 h 420"/>
                <a:gd name="T16" fmla="*/ 72 w 341"/>
                <a:gd name="T17" fmla="*/ 420 h 420"/>
                <a:gd name="T18" fmla="*/ 7 w 341"/>
                <a:gd name="T19" fmla="*/ 380 h 420"/>
                <a:gd name="T20" fmla="*/ 14 w 341"/>
                <a:gd name="T21" fmla="*/ 327 h 420"/>
                <a:gd name="T22" fmla="*/ 47 w 341"/>
                <a:gd name="T23" fmla="*/ 244 h 420"/>
                <a:gd name="T24" fmla="*/ 66 w 341"/>
                <a:gd name="T25" fmla="*/ 98 h 420"/>
                <a:gd name="T26" fmla="*/ 221 w 341"/>
                <a:gd name="T27" fmla="*/ 22 h 420"/>
                <a:gd name="T28" fmla="*/ 265 w 341"/>
                <a:gd name="T29" fmla="*/ 37 h 420"/>
                <a:gd name="T30" fmla="*/ 324 w 341"/>
                <a:gd name="T31" fmla="*/ 157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1" h="420">
                  <a:moveTo>
                    <a:pt x="324" y="157"/>
                  </a:moveTo>
                  <a:cubicBezTo>
                    <a:pt x="281" y="281"/>
                    <a:pt x="281" y="281"/>
                    <a:pt x="281" y="281"/>
                  </a:cubicBezTo>
                  <a:cubicBezTo>
                    <a:pt x="265" y="327"/>
                    <a:pt x="215" y="352"/>
                    <a:pt x="169" y="336"/>
                  </a:cubicBezTo>
                  <a:cubicBezTo>
                    <a:pt x="161" y="333"/>
                    <a:pt x="161" y="333"/>
                    <a:pt x="161" y="333"/>
                  </a:cubicBezTo>
                  <a:cubicBezTo>
                    <a:pt x="158" y="332"/>
                    <a:pt x="158" y="332"/>
                    <a:pt x="158" y="332"/>
                  </a:cubicBezTo>
                  <a:cubicBezTo>
                    <a:pt x="141" y="361"/>
                    <a:pt x="141" y="361"/>
                    <a:pt x="141" y="361"/>
                  </a:cubicBezTo>
                  <a:cubicBezTo>
                    <a:pt x="132" y="376"/>
                    <a:pt x="132" y="376"/>
                    <a:pt x="132" y="376"/>
                  </a:cubicBezTo>
                  <a:cubicBezTo>
                    <a:pt x="123" y="400"/>
                    <a:pt x="103" y="417"/>
                    <a:pt x="86" y="419"/>
                  </a:cubicBezTo>
                  <a:cubicBezTo>
                    <a:pt x="81" y="420"/>
                    <a:pt x="77" y="420"/>
                    <a:pt x="72" y="420"/>
                  </a:cubicBezTo>
                  <a:cubicBezTo>
                    <a:pt x="43" y="420"/>
                    <a:pt x="20" y="407"/>
                    <a:pt x="7" y="380"/>
                  </a:cubicBezTo>
                  <a:cubicBezTo>
                    <a:pt x="0" y="367"/>
                    <a:pt x="3" y="346"/>
                    <a:pt x="14" y="327"/>
                  </a:cubicBezTo>
                  <a:cubicBezTo>
                    <a:pt x="14" y="327"/>
                    <a:pt x="38" y="279"/>
                    <a:pt x="47" y="244"/>
                  </a:cubicBezTo>
                  <a:cubicBezTo>
                    <a:pt x="56" y="209"/>
                    <a:pt x="66" y="98"/>
                    <a:pt x="66" y="98"/>
                  </a:cubicBezTo>
                  <a:cubicBezTo>
                    <a:pt x="88" y="34"/>
                    <a:pt x="157" y="0"/>
                    <a:pt x="221" y="22"/>
                  </a:cubicBezTo>
                  <a:cubicBezTo>
                    <a:pt x="265" y="37"/>
                    <a:pt x="265" y="37"/>
                    <a:pt x="265" y="37"/>
                  </a:cubicBezTo>
                  <a:cubicBezTo>
                    <a:pt x="314" y="54"/>
                    <a:pt x="341" y="108"/>
                    <a:pt x="324" y="157"/>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7">
              <a:extLst>
                <a:ext uri="{FF2B5EF4-FFF2-40B4-BE49-F238E27FC236}">
                  <a16:creationId xmlns:a16="http://schemas.microsoft.com/office/drawing/2014/main" id="{992B558E-71FB-4863-8004-489C0509DD70}"/>
                </a:ext>
              </a:extLst>
            </p:cNvPr>
            <p:cNvSpPr>
              <a:spLocks/>
            </p:cNvSpPr>
            <p:nvPr/>
          </p:nvSpPr>
          <p:spPr bwMode="auto">
            <a:xfrm>
              <a:off x="18084801" y="2093913"/>
              <a:ext cx="554038" cy="347663"/>
            </a:xfrm>
            <a:custGeom>
              <a:avLst/>
              <a:gdLst>
                <a:gd name="T0" fmla="*/ 386 w 397"/>
                <a:gd name="T1" fmla="*/ 190 h 250"/>
                <a:gd name="T2" fmla="*/ 325 w 397"/>
                <a:gd name="T3" fmla="*/ 218 h 250"/>
                <a:gd name="T4" fmla="*/ 239 w 397"/>
                <a:gd name="T5" fmla="*/ 177 h 250"/>
                <a:gd name="T6" fmla="*/ 210 w 397"/>
                <a:gd name="T7" fmla="*/ 150 h 250"/>
                <a:gd name="T8" fmla="*/ 202 w 397"/>
                <a:gd name="T9" fmla="*/ 143 h 250"/>
                <a:gd name="T10" fmla="*/ 158 w 397"/>
                <a:gd name="T11" fmla="*/ 138 h 250"/>
                <a:gd name="T12" fmla="*/ 137 w 397"/>
                <a:gd name="T13" fmla="*/ 185 h 250"/>
                <a:gd name="T14" fmla="*/ 130 w 397"/>
                <a:gd name="T15" fmla="*/ 197 h 250"/>
                <a:gd name="T16" fmla="*/ 113 w 397"/>
                <a:gd name="T17" fmla="*/ 189 h 250"/>
                <a:gd name="T18" fmla="*/ 113 w 397"/>
                <a:gd name="T19" fmla="*/ 183 h 250"/>
                <a:gd name="T20" fmla="*/ 111 w 397"/>
                <a:gd name="T21" fmla="*/ 149 h 250"/>
                <a:gd name="T22" fmla="*/ 95 w 397"/>
                <a:gd name="T23" fmla="*/ 150 h 250"/>
                <a:gd name="T24" fmla="*/ 77 w 397"/>
                <a:gd name="T25" fmla="*/ 177 h 250"/>
                <a:gd name="T26" fmla="*/ 76 w 397"/>
                <a:gd name="T27" fmla="*/ 181 h 250"/>
                <a:gd name="T28" fmla="*/ 58 w 397"/>
                <a:gd name="T29" fmla="*/ 237 h 250"/>
                <a:gd name="T30" fmla="*/ 21 w 397"/>
                <a:gd name="T31" fmla="*/ 211 h 250"/>
                <a:gd name="T32" fmla="*/ 40 w 397"/>
                <a:gd name="T33" fmla="*/ 73 h 250"/>
                <a:gd name="T34" fmla="*/ 188 w 397"/>
                <a:gd name="T35" fmla="*/ 17 h 250"/>
                <a:gd name="T36" fmla="*/ 265 w 397"/>
                <a:gd name="T37" fmla="*/ 73 h 250"/>
                <a:gd name="T38" fmla="*/ 380 w 397"/>
                <a:gd name="T39" fmla="*/ 127 h 250"/>
                <a:gd name="T40" fmla="*/ 386 w 397"/>
                <a:gd name="T41" fmla="*/ 19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7" h="250">
                  <a:moveTo>
                    <a:pt x="386" y="190"/>
                  </a:moveTo>
                  <a:cubicBezTo>
                    <a:pt x="373" y="214"/>
                    <a:pt x="338" y="216"/>
                    <a:pt x="325" y="218"/>
                  </a:cubicBezTo>
                  <a:cubicBezTo>
                    <a:pt x="304" y="220"/>
                    <a:pt x="283" y="216"/>
                    <a:pt x="239" y="177"/>
                  </a:cubicBezTo>
                  <a:cubicBezTo>
                    <a:pt x="230" y="169"/>
                    <a:pt x="220" y="160"/>
                    <a:pt x="210" y="150"/>
                  </a:cubicBezTo>
                  <a:cubicBezTo>
                    <a:pt x="207" y="147"/>
                    <a:pt x="205" y="145"/>
                    <a:pt x="202" y="143"/>
                  </a:cubicBezTo>
                  <a:cubicBezTo>
                    <a:pt x="179" y="123"/>
                    <a:pt x="166" y="126"/>
                    <a:pt x="158" y="138"/>
                  </a:cubicBezTo>
                  <a:cubicBezTo>
                    <a:pt x="148" y="150"/>
                    <a:pt x="144" y="171"/>
                    <a:pt x="137" y="185"/>
                  </a:cubicBezTo>
                  <a:cubicBezTo>
                    <a:pt x="135" y="190"/>
                    <a:pt x="133" y="194"/>
                    <a:pt x="130" y="197"/>
                  </a:cubicBezTo>
                  <a:cubicBezTo>
                    <a:pt x="123" y="203"/>
                    <a:pt x="113" y="198"/>
                    <a:pt x="113" y="189"/>
                  </a:cubicBezTo>
                  <a:cubicBezTo>
                    <a:pt x="113" y="188"/>
                    <a:pt x="113" y="186"/>
                    <a:pt x="113" y="183"/>
                  </a:cubicBezTo>
                  <a:cubicBezTo>
                    <a:pt x="113" y="172"/>
                    <a:pt x="114" y="154"/>
                    <a:pt x="111" y="149"/>
                  </a:cubicBezTo>
                  <a:cubicBezTo>
                    <a:pt x="108" y="143"/>
                    <a:pt x="101" y="146"/>
                    <a:pt x="95" y="150"/>
                  </a:cubicBezTo>
                  <a:cubicBezTo>
                    <a:pt x="86" y="157"/>
                    <a:pt x="80" y="166"/>
                    <a:pt x="77" y="177"/>
                  </a:cubicBezTo>
                  <a:cubicBezTo>
                    <a:pt x="76" y="181"/>
                    <a:pt x="76" y="181"/>
                    <a:pt x="76" y="181"/>
                  </a:cubicBezTo>
                  <a:cubicBezTo>
                    <a:pt x="76" y="181"/>
                    <a:pt x="66" y="224"/>
                    <a:pt x="58" y="237"/>
                  </a:cubicBezTo>
                  <a:cubicBezTo>
                    <a:pt x="49" y="250"/>
                    <a:pt x="24" y="235"/>
                    <a:pt x="21" y="211"/>
                  </a:cubicBezTo>
                  <a:cubicBezTo>
                    <a:pt x="18" y="195"/>
                    <a:pt x="0" y="130"/>
                    <a:pt x="40" y="73"/>
                  </a:cubicBezTo>
                  <a:cubicBezTo>
                    <a:pt x="67" y="34"/>
                    <a:pt x="125" y="0"/>
                    <a:pt x="188" y="17"/>
                  </a:cubicBezTo>
                  <a:cubicBezTo>
                    <a:pt x="218" y="25"/>
                    <a:pt x="219" y="67"/>
                    <a:pt x="265" y="73"/>
                  </a:cubicBezTo>
                  <a:cubicBezTo>
                    <a:pt x="320" y="81"/>
                    <a:pt x="360" y="108"/>
                    <a:pt x="380" y="127"/>
                  </a:cubicBezTo>
                  <a:cubicBezTo>
                    <a:pt x="394" y="141"/>
                    <a:pt x="397" y="168"/>
                    <a:pt x="386" y="19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8">
              <a:extLst>
                <a:ext uri="{FF2B5EF4-FFF2-40B4-BE49-F238E27FC236}">
                  <a16:creationId xmlns:a16="http://schemas.microsoft.com/office/drawing/2014/main" id="{0B6B0C33-7CCD-4584-B39D-31C45265EC09}"/>
                </a:ext>
              </a:extLst>
            </p:cNvPr>
            <p:cNvSpPr>
              <a:spLocks/>
            </p:cNvSpPr>
            <p:nvPr/>
          </p:nvSpPr>
          <p:spPr bwMode="auto">
            <a:xfrm>
              <a:off x="18230851" y="2070100"/>
              <a:ext cx="82550" cy="66675"/>
            </a:xfrm>
            <a:custGeom>
              <a:avLst/>
              <a:gdLst>
                <a:gd name="T0" fmla="*/ 3 w 59"/>
                <a:gd name="T1" fmla="*/ 18 h 48"/>
                <a:gd name="T2" fmla="*/ 20 w 59"/>
                <a:gd name="T3" fmla="*/ 26 h 48"/>
                <a:gd name="T4" fmla="*/ 29 w 59"/>
                <a:gd name="T5" fmla="*/ 32 h 48"/>
                <a:gd name="T6" fmla="*/ 33 w 59"/>
                <a:gd name="T7" fmla="*/ 36 h 48"/>
                <a:gd name="T8" fmla="*/ 35 w 59"/>
                <a:gd name="T9" fmla="*/ 43 h 48"/>
                <a:gd name="T10" fmla="*/ 35 w 59"/>
                <a:gd name="T11" fmla="*/ 43 h 48"/>
                <a:gd name="T12" fmla="*/ 30 w 59"/>
                <a:gd name="T13" fmla="*/ 48 h 48"/>
                <a:gd name="T14" fmla="*/ 26 w 59"/>
                <a:gd name="T15" fmla="*/ 43 h 48"/>
                <a:gd name="T16" fmla="*/ 28 w 59"/>
                <a:gd name="T17" fmla="*/ 28 h 48"/>
                <a:gd name="T18" fmla="*/ 34 w 59"/>
                <a:gd name="T19" fmla="*/ 15 h 48"/>
                <a:gd name="T20" fmla="*/ 44 w 59"/>
                <a:gd name="T21" fmla="*/ 5 h 48"/>
                <a:gd name="T22" fmla="*/ 57 w 59"/>
                <a:gd name="T23" fmla="*/ 0 h 48"/>
                <a:gd name="T24" fmla="*/ 59 w 59"/>
                <a:gd name="T25" fmla="*/ 1 h 48"/>
                <a:gd name="T26" fmla="*/ 58 w 59"/>
                <a:gd name="T27" fmla="*/ 3 h 48"/>
                <a:gd name="T28" fmla="*/ 57 w 59"/>
                <a:gd name="T29" fmla="*/ 3 h 48"/>
                <a:gd name="T30" fmla="*/ 46 w 59"/>
                <a:gd name="T31" fmla="*/ 9 h 48"/>
                <a:gd name="T32" fmla="*/ 39 w 59"/>
                <a:gd name="T33" fmla="*/ 18 h 48"/>
                <a:gd name="T34" fmla="*/ 35 w 59"/>
                <a:gd name="T35" fmla="*/ 30 h 48"/>
                <a:gd name="T36" fmla="*/ 35 w 59"/>
                <a:gd name="T37" fmla="*/ 42 h 48"/>
                <a:gd name="T38" fmla="*/ 26 w 59"/>
                <a:gd name="T39" fmla="*/ 42 h 48"/>
                <a:gd name="T40" fmla="*/ 23 w 59"/>
                <a:gd name="T41" fmla="*/ 37 h 48"/>
                <a:gd name="T42" fmla="*/ 17 w 59"/>
                <a:gd name="T43" fmla="*/ 31 h 48"/>
                <a:gd name="T44" fmla="*/ 1 w 59"/>
                <a:gd name="T45" fmla="*/ 21 h 48"/>
                <a:gd name="T46" fmla="*/ 1 w 59"/>
                <a:gd name="T47" fmla="*/ 21 h 48"/>
                <a:gd name="T48" fmla="*/ 1 w 59"/>
                <a:gd name="T49" fmla="*/ 19 h 48"/>
                <a:gd name="T50" fmla="*/ 3 w 59"/>
                <a:gd name="T51"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 h="48">
                  <a:moveTo>
                    <a:pt x="3" y="18"/>
                  </a:moveTo>
                  <a:cubicBezTo>
                    <a:pt x="9" y="20"/>
                    <a:pt x="15" y="23"/>
                    <a:pt x="20" y="26"/>
                  </a:cubicBezTo>
                  <a:cubicBezTo>
                    <a:pt x="23" y="28"/>
                    <a:pt x="26" y="30"/>
                    <a:pt x="29" y="32"/>
                  </a:cubicBezTo>
                  <a:cubicBezTo>
                    <a:pt x="30" y="33"/>
                    <a:pt x="31" y="34"/>
                    <a:pt x="33" y="36"/>
                  </a:cubicBezTo>
                  <a:cubicBezTo>
                    <a:pt x="34" y="38"/>
                    <a:pt x="35" y="40"/>
                    <a:pt x="35" y="43"/>
                  </a:cubicBezTo>
                  <a:cubicBezTo>
                    <a:pt x="35" y="43"/>
                    <a:pt x="35" y="43"/>
                    <a:pt x="35" y="43"/>
                  </a:cubicBezTo>
                  <a:cubicBezTo>
                    <a:pt x="35" y="46"/>
                    <a:pt x="32" y="48"/>
                    <a:pt x="30" y="48"/>
                  </a:cubicBezTo>
                  <a:cubicBezTo>
                    <a:pt x="27" y="47"/>
                    <a:pt x="25" y="45"/>
                    <a:pt x="26" y="43"/>
                  </a:cubicBezTo>
                  <a:cubicBezTo>
                    <a:pt x="26" y="38"/>
                    <a:pt x="27" y="33"/>
                    <a:pt x="28" y="28"/>
                  </a:cubicBezTo>
                  <a:cubicBezTo>
                    <a:pt x="29" y="24"/>
                    <a:pt x="31" y="19"/>
                    <a:pt x="34" y="15"/>
                  </a:cubicBezTo>
                  <a:cubicBezTo>
                    <a:pt x="36" y="11"/>
                    <a:pt x="40" y="7"/>
                    <a:pt x="44" y="5"/>
                  </a:cubicBezTo>
                  <a:cubicBezTo>
                    <a:pt x="48" y="2"/>
                    <a:pt x="52" y="0"/>
                    <a:pt x="57" y="0"/>
                  </a:cubicBezTo>
                  <a:cubicBezTo>
                    <a:pt x="58" y="0"/>
                    <a:pt x="59" y="0"/>
                    <a:pt x="59" y="1"/>
                  </a:cubicBezTo>
                  <a:cubicBezTo>
                    <a:pt x="59" y="2"/>
                    <a:pt x="58" y="3"/>
                    <a:pt x="58" y="3"/>
                  </a:cubicBezTo>
                  <a:cubicBezTo>
                    <a:pt x="57" y="3"/>
                    <a:pt x="57" y="3"/>
                    <a:pt x="57" y="3"/>
                  </a:cubicBezTo>
                  <a:cubicBezTo>
                    <a:pt x="53" y="4"/>
                    <a:pt x="50" y="6"/>
                    <a:pt x="46" y="9"/>
                  </a:cubicBezTo>
                  <a:cubicBezTo>
                    <a:pt x="43" y="11"/>
                    <a:pt x="41" y="15"/>
                    <a:pt x="39" y="18"/>
                  </a:cubicBezTo>
                  <a:cubicBezTo>
                    <a:pt x="37" y="22"/>
                    <a:pt x="36" y="26"/>
                    <a:pt x="35" y="30"/>
                  </a:cubicBezTo>
                  <a:cubicBezTo>
                    <a:pt x="35" y="34"/>
                    <a:pt x="35" y="39"/>
                    <a:pt x="35" y="42"/>
                  </a:cubicBezTo>
                  <a:cubicBezTo>
                    <a:pt x="26" y="42"/>
                    <a:pt x="26" y="42"/>
                    <a:pt x="26" y="42"/>
                  </a:cubicBezTo>
                  <a:cubicBezTo>
                    <a:pt x="26" y="42"/>
                    <a:pt x="25" y="39"/>
                    <a:pt x="23" y="37"/>
                  </a:cubicBezTo>
                  <a:cubicBezTo>
                    <a:pt x="21" y="35"/>
                    <a:pt x="19" y="33"/>
                    <a:pt x="17" y="31"/>
                  </a:cubicBezTo>
                  <a:cubicBezTo>
                    <a:pt x="12" y="28"/>
                    <a:pt x="7" y="24"/>
                    <a:pt x="1" y="21"/>
                  </a:cubicBezTo>
                  <a:cubicBezTo>
                    <a:pt x="1" y="21"/>
                    <a:pt x="1" y="21"/>
                    <a:pt x="1" y="21"/>
                  </a:cubicBezTo>
                  <a:cubicBezTo>
                    <a:pt x="1" y="21"/>
                    <a:pt x="0" y="20"/>
                    <a:pt x="1" y="19"/>
                  </a:cubicBezTo>
                  <a:cubicBezTo>
                    <a:pt x="1" y="18"/>
                    <a:pt x="2" y="18"/>
                    <a:pt x="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9">
              <a:extLst>
                <a:ext uri="{FF2B5EF4-FFF2-40B4-BE49-F238E27FC236}">
                  <a16:creationId xmlns:a16="http://schemas.microsoft.com/office/drawing/2014/main" id="{610F7FEA-322A-488E-B8EA-95D53727A369}"/>
                </a:ext>
              </a:extLst>
            </p:cNvPr>
            <p:cNvSpPr>
              <a:spLocks/>
            </p:cNvSpPr>
            <p:nvPr/>
          </p:nvSpPr>
          <p:spPr bwMode="auto">
            <a:xfrm>
              <a:off x="18359438" y="2289175"/>
              <a:ext cx="134938" cy="90488"/>
            </a:xfrm>
            <a:custGeom>
              <a:avLst/>
              <a:gdLst>
                <a:gd name="T0" fmla="*/ 95 w 97"/>
                <a:gd name="T1" fmla="*/ 62 h 65"/>
                <a:gd name="T2" fmla="*/ 91 w 97"/>
                <a:gd name="T3" fmla="*/ 64 h 65"/>
                <a:gd name="T4" fmla="*/ 88 w 97"/>
                <a:gd name="T5" fmla="*/ 64 h 65"/>
                <a:gd name="T6" fmla="*/ 86 w 97"/>
                <a:gd name="T7" fmla="*/ 64 h 65"/>
                <a:gd name="T8" fmla="*/ 78 w 97"/>
                <a:gd name="T9" fmla="*/ 64 h 65"/>
                <a:gd name="T10" fmla="*/ 71 w 97"/>
                <a:gd name="T11" fmla="*/ 62 h 65"/>
                <a:gd name="T12" fmla="*/ 64 w 97"/>
                <a:gd name="T13" fmla="*/ 59 h 65"/>
                <a:gd name="T14" fmla="*/ 39 w 97"/>
                <a:gd name="T15" fmla="*/ 42 h 65"/>
                <a:gd name="T16" fmla="*/ 29 w 97"/>
                <a:gd name="T17" fmla="*/ 32 h 65"/>
                <a:gd name="T18" fmla="*/ 19 w 97"/>
                <a:gd name="T19" fmla="*/ 22 h 65"/>
                <a:gd name="T20" fmla="*/ 0 w 97"/>
                <a:gd name="T21" fmla="*/ 0 h 65"/>
                <a:gd name="T22" fmla="*/ 20 w 97"/>
                <a:gd name="T23" fmla="*/ 21 h 65"/>
                <a:gd name="T24" fmla="*/ 31 w 97"/>
                <a:gd name="T25" fmla="*/ 30 h 65"/>
                <a:gd name="T26" fmla="*/ 42 w 97"/>
                <a:gd name="T27" fmla="*/ 39 h 65"/>
                <a:gd name="T28" fmla="*/ 66 w 97"/>
                <a:gd name="T29" fmla="*/ 53 h 65"/>
                <a:gd name="T30" fmla="*/ 73 w 97"/>
                <a:gd name="T31" fmla="*/ 55 h 65"/>
                <a:gd name="T32" fmla="*/ 79 w 97"/>
                <a:gd name="T33" fmla="*/ 56 h 65"/>
                <a:gd name="T34" fmla="*/ 85 w 97"/>
                <a:gd name="T35" fmla="*/ 56 h 65"/>
                <a:gd name="T36" fmla="*/ 87 w 97"/>
                <a:gd name="T37" fmla="*/ 56 h 65"/>
                <a:gd name="T38" fmla="*/ 88 w 97"/>
                <a:gd name="T39" fmla="*/ 56 h 65"/>
                <a:gd name="T40" fmla="*/ 89 w 97"/>
                <a:gd name="T41" fmla="*/ 55 h 65"/>
                <a:gd name="T42" fmla="*/ 90 w 97"/>
                <a:gd name="T43" fmla="*/ 55 h 65"/>
                <a:gd name="T44" fmla="*/ 90 w 97"/>
                <a:gd name="T45" fmla="*/ 55 h 65"/>
                <a:gd name="T46" fmla="*/ 96 w 97"/>
                <a:gd name="T47" fmla="*/ 55 h 65"/>
                <a:gd name="T48" fmla="*/ 95 w 97"/>
                <a:gd name="T49"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7" h="65">
                  <a:moveTo>
                    <a:pt x="95" y="62"/>
                  </a:moveTo>
                  <a:cubicBezTo>
                    <a:pt x="93" y="63"/>
                    <a:pt x="92" y="63"/>
                    <a:pt x="91" y="64"/>
                  </a:cubicBezTo>
                  <a:cubicBezTo>
                    <a:pt x="88" y="64"/>
                    <a:pt x="88" y="64"/>
                    <a:pt x="88" y="64"/>
                  </a:cubicBezTo>
                  <a:cubicBezTo>
                    <a:pt x="86" y="64"/>
                    <a:pt x="86" y="64"/>
                    <a:pt x="86" y="64"/>
                  </a:cubicBezTo>
                  <a:cubicBezTo>
                    <a:pt x="83" y="65"/>
                    <a:pt x="81" y="64"/>
                    <a:pt x="78" y="64"/>
                  </a:cubicBezTo>
                  <a:cubicBezTo>
                    <a:pt x="75" y="64"/>
                    <a:pt x="73" y="63"/>
                    <a:pt x="71" y="62"/>
                  </a:cubicBezTo>
                  <a:cubicBezTo>
                    <a:pt x="68" y="61"/>
                    <a:pt x="66" y="60"/>
                    <a:pt x="64" y="59"/>
                  </a:cubicBezTo>
                  <a:cubicBezTo>
                    <a:pt x="55" y="54"/>
                    <a:pt x="47" y="48"/>
                    <a:pt x="39" y="42"/>
                  </a:cubicBezTo>
                  <a:cubicBezTo>
                    <a:pt x="36" y="39"/>
                    <a:pt x="32" y="36"/>
                    <a:pt x="29" y="32"/>
                  </a:cubicBezTo>
                  <a:cubicBezTo>
                    <a:pt x="25" y="29"/>
                    <a:pt x="22" y="26"/>
                    <a:pt x="19" y="22"/>
                  </a:cubicBezTo>
                  <a:cubicBezTo>
                    <a:pt x="12" y="15"/>
                    <a:pt x="6" y="8"/>
                    <a:pt x="0" y="0"/>
                  </a:cubicBezTo>
                  <a:cubicBezTo>
                    <a:pt x="7" y="7"/>
                    <a:pt x="13" y="14"/>
                    <a:pt x="20" y="21"/>
                  </a:cubicBezTo>
                  <a:cubicBezTo>
                    <a:pt x="24" y="24"/>
                    <a:pt x="27" y="27"/>
                    <a:pt x="31" y="30"/>
                  </a:cubicBezTo>
                  <a:cubicBezTo>
                    <a:pt x="34" y="33"/>
                    <a:pt x="38" y="36"/>
                    <a:pt x="42" y="39"/>
                  </a:cubicBezTo>
                  <a:cubicBezTo>
                    <a:pt x="50" y="44"/>
                    <a:pt x="58" y="49"/>
                    <a:pt x="66" y="53"/>
                  </a:cubicBezTo>
                  <a:cubicBezTo>
                    <a:pt x="68" y="54"/>
                    <a:pt x="71" y="54"/>
                    <a:pt x="73" y="55"/>
                  </a:cubicBezTo>
                  <a:cubicBezTo>
                    <a:pt x="75" y="55"/>
                    <a:pt x="77" y="56"/>
                    <a:pt x="79" y="56"/>
                  </a:cubicBezTo>
                  <a:cubicBezTo>
                    <a:pt x="81" y="57"/>
                    <a:pt x="83" y="56"/>
                    <a:pt x="85" y="56"/>
                  </a:cubicBezTo>
                  <a:cubicBezTo>
                    <a:pt x="87" y="56"/>
                    <a:pt x="87" y="56"/>
                    <a:pt x="87" y="56"/>
                  </a:cubicBezTo>
                  <a:cubicBezTo>
                    <a:pt x="88" y="56"/>
                    <a:pt x="88" y="56"/>
                    <a:pt x="88" y="56"/>
                  </a:cubicBezTo>
                  <a:cubicBezTo>
                    <a:pt x="88" y="55"/>
                    <a:pt x="89" y="55"/>
                    <a:pt x="89" y="55"/>
                  </a:cubicBezTo>
                  <a:cubicBezTo>
                    <a:pt x="90" y="55"/>
                    <a:pt x="90" y="55"/>
                    <a:pt x="90" y="55"/>
                  </a:cubicBezTo>
                  <a:cubicBezTo>
                    <a:pt x="90" y="55"/>
                    <a:pt x="90" y="55"/>
                    <a:pt x="90" y="55"/>
                  </a:cubicBezTo>
                  <a:cubicBezTo>
                    <a:pt x="92" y="53"/>
                    <a:pt x="94" y="53"/>
                    <a:pt x="96" y="55"/>
                  </a:cubicBezTo>
                  <a:cubicBezTo>
                    <a:pt x="97" y="57"/>
                    <a:pt x="97" y="60"/>
                    <a:pt x="95" y="6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10">
              <a:extLst>
                <a:ext uri="{FF2B5EF4-FFF2-40B4-BE49-F238E27FC236}">
                  <a16:creationId xmlns:a16="http://schemas.microsoft.com/office/drawing/2014/main" id="{AA6492AD-7F4D-4249-93F3-D586EF0704BC}"/>
                </a:ext>
              </a:extLst>
            </p:cNvPr>
            <p:cNvSpPr>
              <a:spLocks/>
            </p:cNvSpPr>
            <p:nvPr/>
          </p:nvSpPr>
          <p:spPr bwMode="auto">
            <a:xfrm>
              <a:off x="18373726" y="2122488"/>
              <a:ext cx="201613" cy="109538"/>
            </a:xfrm>
            <a:custGeom>
              <a:avLst/>
              <a:gdLst>
                <a:gd name="T0" fmla="*/ 0 w 144"/>
                <a:gd name="T1" fmla="*/ 0 h 78"/>
                <a:gd name="T2" fmla="*/ 29 w 144"/>
                <a:gd name="T3" fmla="*/ 30 h 78"/>
                <a:gd name="T4" fmla="*/ 37 w 144"/>
                <a:gd name="T5" fmla="*/ 37 h 78"/>
                <a:gd name="T6" fmla="*/ 46 w 144"/>
                <a:gd name="T7" fmla="*/ 40 h 78"/>
                <a:gd name="T8" fmla="*/ 66 w 144"/>
                <a:gd name="T9" fmla="*/ 45 h 78"/>
                <a:gd name="T10" fmla="*/ 107 w 144"/>
                <a:gd name="T11" fmla="*/ 56 h 78"/>
                <a:gd name="T12" fmla="*/ 144 w 144"/>
                <a:gd name="T13" fmla="*/ 78 h 78"/>
                <a:gd name="T14" fmla="*/ 106 w 144"/>
                <a:gd name="T15" fmla="*/ 60 h 78"/>
                <a:gd name="T16" fmla="*/ 65 w 144"/>
                <a:gd name="T17" fmla="*/ 50 h 78"/>
                <a:gd name="T18" fmla="*/ 44 w 144"/>
                <a:gd name="T19" fmla="*/ 46 h 78"/>
                <a:gd name="T20" fmla="*/ 34 w 144"/>
                <a:gd name="T21" fmla="*/ 41 h 78"/>
                <a:gd name="T22" fmla="*/ 25 w 144"/>
                <a:gd name="T23" fmla="*/ 34 h 78"/>
                <a:gd name="T24" fmla="*/ 0 w 144"/>
                <a:gd name="T2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78">
                  <a:moveTo>
                    <a:pt x="0" y="0"/>
                  </a:moveTo>
                  <a:cubicBezTo>
                    <a:pt x="9" y="10"/>
                    <a:pt x="19" y="21"/>
                    <a:pt x="29" y="30"/>
                  </a:cubicBezTo>
                  <a:cubicBezTo>
                    <a:pt x="31" y="33"/>
                    <a:pt x="34" y="35"/>
                    <a:pt x="37" y="37"/>
                  </a:cubicBezTo>
                  <a:cubicBezTo>
                    <a:pt x="39" y="38"/>
                    <a:pt x="42" y="39"/>
                    <a:pt x="46" y="40"/>
                  </a:cubicBezTo>
                  <a:cubicBezTo>
                    <a:pt x="52" y="42"/>
                    <a:pt x="59" y="43"/>
                    <a:pt x="66" y="45"/>
                  </a:cubicBezTo>
                  <a:cubicBezTo>
                    <a:pt x="80" y="48"/>
                    <a:pt x="94" y="51"/>
                    <a:pt x="107" y="56"/>
                  </a:cubicBezTo>
                  <a:cubicBezTo>
                    <a:pt x="120" y="62"/>
                    <a:pt x="133" y="69"/>
                    <a:pt x="144" y="78"/>
                  </a:cubicBezTo>
                  <a:cubicBezTo>
                    <a:pt x="132" y="70"/>
                    <a:pt x="119" y="64"/>
                    <a:pt x="106" y="60"/>
                  </a:cubicBezTo>
                  <a:cubicBezTo>
                    <a:pt x="93" y="55"/>
                    <a:pt x="79" y="52"/>
                    <a:pt x="65" y="50"/>
                  </a:cubicBezTo>
                  <a:cubicBezTo>
                    <a:pt x="58" y="49"/>
                    <a:pt x="51" y="48"/>
                    <a:pt x="44" y="46"/>
                  </a:cubicBezTo>
                  <a:cubicBezTo>
                    <a:pt x="41" y="45"/>
                    <a:pt x="37" y="44"/>
                    <a:pt x="34" y="41"/>
                  </a:cubicBezTo>
                  <a:cubicBezTo>
                    <a:pt x="31" y="39"/>
                    <a:pt x="28" y="37"/>
                    <a:pt x="25" y="34"/>
                  </a:cubicBezTo>
                  <a:cubicBezTo>
                    <a:pt x="15" y="24"/>
                    <a:pt x="7" y="12"/>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1">
              <a:extLst>
                <a:ext uri="{FF2B5EF4-FFF2-40B4-BE49-F238E27FC236}">
                  <a16:creationId xmlns:a16="http://schemas.microsoft.com/office/drawing/2014/main" id="{F4311EEC-4D69-47D4-B053-3ADBFEFBD740}"/>
                </a:ext>
              </a:extLst>
            </p:cNvPr>
            <p:cNvSpPr>
              <a:spLocks/>
            </p:cNvSpPr>
            <p:nvPr/>
          </p:nvSpPr>
          <p:spPr bwMode="auto">
            <a:xfrm>
              <a:off x="18087976" y="2160588"/>
              <a:ext cx="73025" cy="212725"/>
            </a:xfrm>
            <a:custGeom>
              <a:avLst/>
              <a:gdLst>
                <a:gd name="T0" fmla="*/ 9 w 53"/>
                <a:gd name="T1" fmla="*/ 153 h 153"/>
                <a:gd name="T2" fmla="*/ 6 w 53"/>
                <a:gd name="T3" fmla="*/ 143 h 153"/>
                <a:gd name="T4" fmla="*/ 3 w 53"/>
                <a:gd name="T5" fmla="*/ 133 h 153"/>
                <a:gd name="T6" fmla="*/ 1 w 53"/>
                <a:gd name="T7" fmla="*/ 111 h 153"/>
                <a:gd name="T8" fmla="*/ 5 w 53"/>
                <a:gd name="T9" fmla="*/ 69 h 153"/>
                <a:gd name="T10" fmla="*/ 22 w 53"/>
                <a:gd name="T11" fmla="*/ 30 h 153"/>
                <a:gd name="T12" fmla="*/ 53 w 53"/>
                <a:gd name="T13" fmla="*/ 0 h 153"/>
                <a:gd name="T14" fmla="*/ 27 w 53"/>
                <a:gd name="T15" fmla="*/ 32 h 153"/>
                <a:gd name="T16" fmla="*/ 11 w 53"/>
                <a:gd name="T17" fmla="*/ 70 h 153"/>
                <a:gd name="T18" fmla="*/ 6 w 53"/>
                <a:gd name="T19" fmla="*/ 111 h 153"/>
                <a:gd name="T20" fmla="*/ 6 w 53"/>
                <a:gd name="T21" fmla="*/ 132 h 153"/>
                <a:gd name="T22" fmla="*/ 7 w 53"/>
                <a:gd name="T23" fmla="*/ 143 h 153"/>
                <a:gd name="T24" fmla="*/ 8 w 53"/>
                <a:gd name="T25" fmla="*/ 148 h 153"/>
                <a:gd name="T26" fmla="*/ 9 w 53"/>
                <a:gd name="T27"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153">
                  <a:moveTo>
                    <a:pt x="9" y="153"/>
                  </a:moveTo>
                  <a:cubicBezTo>
                    <a:pt x="7" y="150"/>
                    <a:pt x="7" y="146"/>
                    <a:pt x="6" y="143"/>
                  </a:cubicBezTo>
                  <a:cubicBezTo>
                    <a:pt x="5" y="140"/>
                    <a:pt x="4" y="136"/>
                    <a:pt x="3" y="133"/>
                  </a:cubicBezTo>
                  <a:cubicBezTo>
                    <a:pt x="2" y="126"/>
                    <a:pt x="1" y="119"/>
                    <a:pt x="1" y="111"/>
                  </a:cubicBezTo>
                  <a:cubicBezTo>
                    <a:pt x="0" y="97"/>
                    <a:pt x="2" y="83"/>
                    <a:pt x="5" y="69"/>
                  </a:cubicBezTo>
                  <a:cubicBezTo>
                    <a:pt x="8" y="55"/>
                    <a:pt x="14" y="42"/>
                    <a:pt x="22" y="30"/>
                  </a:cubicBezTo>
                  <a:cubicBezTo>
                    <a:pt x="30" y="18"/>
                    <a:pt x="41" y="8"/>
                    <a:pt x="53" y="0"/>
                  </a:cubicBezTo>
                  <a:cubicBezTo>
                    <a:pt x="42" y="10"/>
                    <a:pt x="33" y="21"/>
                    <a:pt x="27" y="32"/>
                  </a:cubicBezTo>
                  <a:cubicBezTo>
                    <a:pt x="20" y="44"/>
                    <a:pt x="14" y="57"/>
                    <a:pt x="11" y="70"/>
                  </a:cubicBezTo>
                  <a:cubicBezTo>
                    <a:pt x="8" y="84"/>
                    <a:pt x="6" y="98"/>
                    <a:pt x="6" y="111"/>
                  </a:cubicBezTo>
                  <a:cubicBezTo>
                    <a:pt x="6" y="118"/>
                    <a:pt x="6" y="125"/>
                    <a:pt x="6" y="132"/>
                  </a:cubicBezTo>
                  <a:cubicBezTo>
                    <a:pt x="7" y="136"/>
                    <a:pt x="7" y="139"/>
                    <a:pt x="7" y="143"/>
                  </a:cubicBezTo>
                  <a:cubicBezTo>
                    <a:pt x="8" y="144"/>
                    <a:pt x="8" y="146"/>
                    <a:pt x="8" y="148"/>
                  </a:cubicBezTo>
                  <a:cubicBezTo>
                    <a:pt x="8" y="149"/>
                    <a:pt x="9" y="151"/>
                    <a:pt x="9" y="15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4CFE95C5-AB9F-4D9E-BB47-CFB2C7E8FD98}"/>
                </a:ext>
              </a:extLst>
            </p:cNvPr>
            <p:cNvSpPr>
              <a:spLocks/>
            </p:cNvSpPr>
            <p:nvPr/>
          </p:nvSpPr>
          <p:spPr bwMode="auto">
            <a:xfrm>
              <a:off x="18300701" y="2397125"/>
              <a:ext cx="69850" cy="17463"/>
            </a:xfrm>
            <a:custGeom>
              <a:avLst/>
              <a:gdLst>
                <a:gd name="T0" fmla="*/ 1 w 49"/>
                <a:gd name="T1" fmla="*/ 1 h 12"/>
                <a:gd name="T2" fmla="*/ 13 w 49"/>
                <a:gd name="T3" fmla="*/ 0 h 12"/>
                <a:gd name="T4" fmla="*/ 25 w 49"/>
                <a:gd name="T5" fmla="*/ 1 h 12"/>
                <a:gd name="T6" fmla="*/ 36 w 49"/>
                <a:gd name="T7" fmla="*/ 3 h 12"/>
                <a:gd name="T8" fmla="*/ 48 w 49"/>
                <a:gd name="T9" fmla="*/ 7 h 12"/>
                <a:gd name="T10" fmla="*/ 48 w 49"/>
                <a:gd name="T11" fmla="*/ 10 h 12"/>
                <a:gd name="T12" fmla="*/ 47 w 49"/>
                <a:gd name="T13" fmla="*/ 10 h 12"/>
                <a:gd name="T14" fmla="*/ 35 w 49"/>
                <a:gd name="T15" fmla="*/ 12 h 12"/>
                <a:gd name="T16" fmla="*/ 24 w 49"/>
                <a:gd name="T17" fmla="*/ 11 h 12"/>
                <a:gd name="T18" fmla="*/ 12 w 49"/>
                <a:gd name="T19" fmla="*/ 8 h 12"/>
                <a:gd name="T20" fmla="*/ 1 w 49"/>
                <a:gd name="T21" fmla="*/ 4 h 12"/>
                <a:gd name="T22" fmla="*/ 0 w 49"/>
                <a:gd name="T23" fmla="*/ 2 h 12"/>
                <a:gd name="T24" fmla="*/ 1 w 49"/>
                <a:gd name="T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2">
                  <a:moveTo>
                    <a:pt x="1" y="1"/>
                  </a:moveTo>
                  <a:cubicBezTo>
                    <a:pt x="5" y="0"/>
                    <a:pt x="9" y="0"/>
                    <a:pt x="13" y="0"/>
                  </a:cubicBezTo>
                  <a:cubicBezTo>
                    <a:pt x="17" y="0"/>
                    <a:pt x="21" y="0"/>
                    <a:pt x="25" y="1"/>
                  </a:cubicBezTo>
                  <a:cubicBezTo>
                    <a:pt x="29" y="1"/>
                    <a:pt x="33" y="2"/>
                    <a:pt x="36" y="3"/>
                  </a:cubicBezTo>
                  <a:cubicBezTo>
                    <a:pt x="40" y="4"/>
                    <a:pt x="44" y="5"/>
                    <a:pt x="48" y="7"/>
                  </a:cubicBezTo>
                  <a:cubicBezTo>
                    <a:pt x="48" y="8"/>
                    <a:pt x="49" y="9"/>
                    <a:pt x="48" y="10"/>
                  </a:cubicBezTo>
                  <a:cubicBezTo>
                    <a:pt x="48" y="10"/>
                    <a:pt x="48" y="10"/>
                    <a:pt x="47" y="10"/>
                  </a:cubicBezTo>
                  <a:cubicBezTo>
                    <a:pt x="43" y="12"/>
                    <a:pt x="39" y="12"/>
                    <a:pt x="35" y="12"/>
                  </a:cubicBezTo>
                  <a:cubicBezTo>
                    <a:pt x="31" y="12"/>
                    <a:pt x="27" y="11"/>
                    <a:pt x="24" y="11"/>
                  </a:cubicBezTo>
                  <a:cubicBezTo>
                    <a:pt x="20" y="10"/>
                    <a:pt x="16" y="9"/>
                    <a:pt x="12" y="8"/>
                  </a:cubicBezTo>
                  <a:cubicBezTo>
                    <a:pt x="8" y="7"/>
                    <a:pt x="4" y="6"/>
                    <a:pt x="1" y="4"/>
                  </a:cubicBezTo>
                  <a:cubicBezTo>
                    <a:pt x="0" y="4"/>
                    <a:pt x="0" y="3"/>
                    <a:pt x="0" y="2"/>
                  </a:cubicBezTo>
                  <a:cubicBezTo>
                    <a:pt x="0" y="1"/>
                    <a:pt x="1" y="1"/>
                    <a:pt x="1" y="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3">
              <a:extLst>
                <a:ext uri="{FF2B5EF4-FFF2-40B4-BE49-F238E27FC236}">
                  <a16:creationId xmlns:a16="http://schemas.microsoft.com/office/drawing/2014/main" id="{C383A39A-3C39-43C5-B994-629B2E17DF73}"/>
                </a:ext>
              </a:extLst>
            </p:cNvPr>
            <p:cNvSpPr>
              <a:spLocks/>
            </p:cNvSpPr>
            <p:nvPr/>
          </p:nvSpPr>
          <p:spPr bwMode="auto">
            <a:xfrm>
              <a:off x="18422938" y="2432050"/>
              <a:ext cx="44450" cy="28575"/>
            </a:xfrm>
            <a:custGeom>
              <a:avLst/>
              <a:gdLst>
                <a:gd name="T0" fmla="*/ 2 w 32"/>
                <a:gd name="T1" fmla="*/ 0 h 20"/>
                <a:gd name="T2" fmla="*/ 11 w 32"/>
                <a:gd name="T3" fmla="*/ 2 h 20"/>
                <a:gd name="T4" fmla="*/ 19 w 32"/>
                <a:gd name="T5" fmla="*/ 5 h 20"/>
                <a:gd name="T6" fmla="*/ 26 w 32"/>
                <a:gd name="T7" fmla="*/ 10 h 20"/>
                <a:gd name="T8" fmla="*/ 31 w 32"/>
                <a:gd name="T9" fmla="*/ 17 h 20"/>
                <a:gd name="T10" fmla="*/ 31 w 32"/>
                <a:gd name="T11" fmla="*/ 20 h 20"/>
                <a:gd name="T12" fmla="*/ 30 w 32"/>
                <a:gd name="T13" fmla="*/ 20 h 20"/>
                <a:gd name="T14" fmla="*/ 30 w 32"/>
                <a:gd name="T15" fmla="*/ 20 h 20"/>
                <a:gd name="T16" fmla="*/ 21 w 32"/>
                <a:gd name="T17" fmla="*/ 18 h 20"/>
                <a:gd name="T18" fmla="*/ 14 w 32"/>
                <a:gd name="T19" fmla="*/ 14 h 20"/>
                <a:gd name="T20" fmla="*/ 7 w 32"/>
                <a:gd name="T21" fmla="*/ 9 h 20"/>
                <a:gd name="T22" fmla="*/ 0 w 32"/>
                <a:gd name="T23" fmla="*/ 3 h 20"/>
                <a:gd name="T24" fmla="*/ 0 w 32"/>
                <a:gd name="T25" fmla="*/ 3 h 20"/>
                <a:gd name="T26" fmla="*/ 1 w 32"/>
                <a:gd name="T27" fmla="*/ 1 h 20"/>
                <a:gd name="T28" fmla="*/ 2 w 32"/>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20">
                  <a:moveTo>
                    <a:pt x="2" y="0"/>
                  </a:moveTo>
                  <a:cubicBezTo>
                    <a:pt x="5" y="0"/>
                    <a:pt x="8" y="1"/>
                    <a:pt x="11" y="2"/>
                  </a:cubicBezTo>
                  <a:cubicBezTo>
                    <a:pt x="13" y="3"/>
                    <a:pt x="16" y="4"/>
                    <a:pt x="19" y="5"/>
                  </a:cubicBezTo>
                  <a:cubicBezTo>
                    <a:pt x="21" y="7"/>
                    <a:pt x="24" y="8"/>
                    <a:pt x="26" y="10"/>
                  </a:cubicBezTo>
                  <a:cubicBezTo>
                    <a:pt x="28" y="12"/>
                    <a:pt x="30" y="14"/>
                    <a:pt x="31" y="17"/>
                  </a:cubicBezTo>
                  <a:cubicBezTo>
                    <a:pt x="32" y="18"/>
                    <a:pt x="31" y="19"/>
                    <a:pt x="31" y="20"/>
                  </a:cubicBezTo>
                  <a:cubicBezTo>
                    <a:pt x="30" y="20"/>
                    <a:pt x="30" y="20"/>
                    <a:pt x="30" y="20"/>
                  </a:cubicBezTo>
                  <a:cubicBezTo>
                    <a:pt x="30" y="20"/>
                    <a:pt x="30" y="20"/>
                    <a:pt x="30" y="20"/>
                  </a:cubicBezTo>
                  <a:cubicBezTo>
                    <a:pt x="26" y="20"/>
                    <a:pt x="24" y="19"/>
                    <a:pt x="21" y="18"/>
                  </a:cubicBezTo>
                  <a:cubicBezTo>
                    <a:pt x="18" y="17"/>
                    <a:pt x="16" y="16"/>
                    <a:pt x="14" y="14"/>
                  </a:cubicBezTo>
                  <a:cubicBezTo>
                    <a:pt x="11" y="13"/>
                    <a:pt x="9" y="11"/>
                    <a:pt x="7" y="9"/>
                  </a:cubicBezTo>
                  <a:cubicBezTo>
                    <a:pt x="5" y="7"/>
                    <a:pt x="2" y="6"/>
                    <a:pt x="0" y="3"/>
                  </a:cubicBezTo>
                  <a:cubicBezTo>
                    <a:pt x="0" y="3"/>
                    <a:pt x="0" y="3"/>
                    <a:pt x="0" y="3"/>
                  </a:cubicBezTo>
                  <a:cubicBezTo>
                    <a:pt x="0" y="2"/>
                    <a:pt x="0" y="1"/>
                    <a:pt x="1" y="1"/>
                  </a:cubicBezTo>
                  <a:cubicBezTo>
                    <a:pt x="1" y="0"/>
                    <a:pt x="1" y="0"/>
                    <a:pt x="2"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C79770FD-F7FB-4BD4-9451-9AD568DEF7B5}"/>
                </a:ext>
              </a:extLst>
            </p:cNvPr>
            <p:cNvSpPr>
              <a:spLocks/>
            </p:cNvSpPr>
            <p:nvPr/>
          </p:nvSpPr>
          <p:spPr bwMode="auto">
            <a:xfrm>
              <a:off x="18327688" y="2449513"/>
              <a:ext cx="60325" cy="82550"/>
            </a:xfrm>
            <a:custGeom>
              <a:avLst/>
              <a:gdLst>
                <a:gd name="T0" fmla="*/ 43 w 43"/>
                <a:gd name="T1" fmla="*/ 0 h 59"/>
                <a:gd name="T2" fmla="*/ 41 w 43"/>
                <a:gd name="T3" fmla="*/ 22 h 59"/>
                <a:gd name="T4" fmla="*/ 38 w 43"/>
                <a:gd name="T5" fmla="*/ 44 h 59"/>
                <a:gd name="T6" fmla="*/ 35 w 43"/>
                <a:gd name="T7" fmla="*/ 54 h 59"/>
                <a:gd name="T8" fmla="*/ 31 w 43"/>
                <a:gd name="T9" fmla="*/ 59 h 59"/>
                <a:gd name="T10" fmla="*/ 25 w 43"/>
                <a:gd name="T11" fmla="*/ 59 h 59"/>
                <a:gd name="T12" fmla="*/ 14 w 43"/>
                <a:gd name="T13" fmla="*/ 56 h 59"/>
                <a:gd name="T14" fmla="*/ 3 w 43"/>
                <a:gd name="T15" fmla="*/ 52 h 59"/>
                <a:gd name="T16" fmla="*/ 1 w 43"/>
                <a:gd name="T17" fmla="*/ 47 h 59"/>
                <a:gd name="T18" fmla="*/ 6 w 43"/>
                <a:gd name="T19" fmla="*/ 45 h 59"/>
                <a:gd name="T20" fmla="*/ 7 w 43"/>
                <a:gd name="T21" fmla="*/ 45 h 59"/>
                <a:gd name="T22" fmla="*/ 7 w 43"/>
                <a:gd name="T23" fmla="*/ 45 h 59"/>
                <a:gd name="T24" fmla="*/ 25 w 43"/>
                <a:gd name="T25" fmla="*/ 56 h 59"/>
                <a:gd name="T26" fmla="*/ 34 w 43"/>
                <a:gd name="T27" fmla="*/ 54 h 59"/>
                <a:gd name="T28" fmla="*/ 37 w 43"/>
                <a:gd name="T29" fmla="*/ 43 h 59"/>
                <a:gd name="T30" fmla="*/ 41 w 43"/>
                <a:gd name="T31" fmla="*/ 22 h 59"/>
                <a:gd name="T32" fmla="*/ 43 w 43"/>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59">
                  <a:moveTo>
                    <a:pt x="43" y="0"/>
                  </a:moveTo>
                  <a:cubicBezTo>
                    <a:pt x="43" y="8"/>
                    <a:pt x="42" y="15"/>
                    <a:pt x="41" y="22"/>
                  </a:cubicBezTo>
                  <a:cubicBezTo>
                    <a:pt x="41" y="29"/>
                    <a:pt x="40" y="37"/>
                    <a:pt x="38" y="44"/>
                  </a:cubicBezTo>
                  <a:cubicBezTo>
                    <a:pt x="38" y="47"/>
                    <a:pt x="37" y="51"/>
                    <a:pt x="35" y="54"/>
                  </a:cubicBezTo>
                  <a:cubicBezTo>
                    <a:pt x="34" y="56"/>
                    <a:pt x="33" y="58"/>
                    <a:pt x="31" y="59"/>
                  </a:cubicBezTo>
                  <a:cubicBezTo>
                    <a:pt x="29" y="59"/>
                    <a:pt x="27" y="59"/>
                    <a:pt x="25" y="59"/>
                  </a:cubicBezTo>
                  <a:cubicBezTo>
                    <a:pt x="21" y="59"/>
                    <a:pt x="17" y="58"/>
                    <a:pt x="14" y="56"/>
                  </a:cubicBezTo>
                  <a:cubicBezTo>
                    <a:pt x="10" y="55"/>
                    <a:pt x="7" y="54"/>
                    <a:pt x="3" y="52"/>
                  </a:cubicBezTo>
                  <a:cubicBezTo>
                    <a:pt x="1" y="51"/>
                    <a:pt x="0" y="49"/>
                    <a:pt x="1" y="47"/>
                  </a:cubicBezTo>
                  <a:cubicBezTo>
                    <a:pt x="2" y="45"/>
                    <a:pt x="4" y="44"/>
                    <a:pt x="6" y="45"/>
                  </a:cubicBezTo>
                  <a:cubicBezTo>
                    <a:pt x="7" y="45"/>
                    <a:pt x="7" y="45"/>
                    <a:pt x="7" y="45"/>
                  </a:cubicBezTo>
                  <a:cubicBezTo>
                    <a:pt x="7" y="45"/>
                    <a:pt x="7" y="45"/>
                    <a:pt x="7" y="45"/>
                  </a:cubicBezTo>
                  <a:cubicBezTo>
                    <a:pt x="12" y="50"/>
                    <a:pt x="19" y="54"/>
                    <a:pt x="25" y="56"/>
                  </a:cubicBezTo>
                  <a:cubicBezTo>
                    <a:pt x="29" y="57"/>
                    <a:pt x="32" y="56"/>
                    <a:pt x="34" y="54"/>
                  </a:cubicBezTo>
                  <a:cubicBezTo>
                    <a:pt x="35" y="50"/>
                    <a:pt x="36" y="47"/>
                    <a:pt x="37" y="43"/>
                  </a:cubicBezTo>
                  <a:cubicBezTo>
                    <a:pt x="38" y="36"/>
                    <a:pt x="40" y="29"/>
                    <a:pt x="41" y="22"/>
                  </a:cubicBezTo>
                  <a:cubicBezTo>
                    <a:pt x="42" y="15"/>
                    <a:pt x="43" y="8"/>
                    <a:pt x="4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03B89FED-D67B-47A6-8D3A-4E336C8970AE}"/>
                </a:ext>
              </a:extLst>
            </p:cNvPr>
            <p:cNvSpPr>
              <a:spLocks/>
            </p:cNvSpPr>
            <p:nvPr/>
          </p:nvSpPr>
          <p:spPr bwMode="auto">
            <a:xfrm>
              <a:off x="18264188" y="2579688"/>
              <a:ext cx="41275" cy="38100"/>
            </a:xfrm>
            <a:custGeom>
              <a:avLst/>
              <a:gdLst>
                <a:gd name="T0" fmla="*/ 28 w 30"/>
                <a:gd name="T1" fmla="*/ 23 h 28"/>
                <a:gd name="T2" fmla="*/ 14 w 30"/>
                <a:gd name="T3" fmla="*/ 2 h 28"/>
                <a:gd name="T4" fmla="*/ 14 w 30"/>
                <a:gd name="T5" fmla="*/ 1 h 28"/>
                <a:gd name="T6" fmla="*/ 28 w 30"/>
                <a:gd name="T7" fmla="*/ 25 h 28"/>
                <a:gd name="T8" fmla="*/ 28 w 30"/>
                <a:gd name="T9" fmla="*/ 23 h 28"/>
              </a:gdLst>
              <a:ahLst/>
              <a:cxnLst>
                <a:cxn ang="0">
                  <a:pos x="T0" y="T1"/>
                </a:cxn>
                <a:cxn ang="0">
                  <a:pos x="T2" y="T3"/>
                </a:cxn>
                <a:cxn ang="0">
                  <a:pos x="T4" y="T5"/>
                </a:cxn>
                <a:cxn ang="0">
                  <a:pos x="T6" y="T7"/>
                </a:cxn>
                <a:cxn ang="0">
                  <a:pos x="T8" y="T9"/>
                </a:cxn>
              </a:cxnLst>
              <a:rect l="0" t="0" r="r" b="b"/>
              <a:pathLst>
                <a:path w="30" h="28">
                  <a:moveTo>
                    <a:pt x="28" y="23"/>
                  </a:moveTo>
                  <a:cubicBezTo>
                    <a:pt x="23" y="22"/>
                    <a:pt x="6" y="19"/>
                    <a:pt x="14" y="2"/>
                  </a:cubicBezTo>
                  <a:cubicBezTo>
                    <a:pt x="15" y="1"/>
                    <a:pt x="14" y="0"/>
                    <a:pt x="14" y="1"/>
                  </a:cubicBezTo>
                  <a:cubicBezTo>
                    <a:pt x="0" y="18"/>
                    <a:pt x="17" y="28"/>
                    <a:pt x="28" y="25"/>
                  </a:cubicBezTo>
                  <a:cubicBezTo>
                    <a:pt x="30" y="24"/>
                    <a:pt x="29" y="23"/>
                    <a:pt x="28" y="2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7DC323F8-B319-4C6B-B543-5F150250C75A}"/>
                </a:ext>
              </a:extLst>
            </p:cNvPr>
            <p:cNvSpPr>
              <a:spLocks/>
            </p:cNvSpPr>
            <p:nvPr/>
          </p:nvSpPr>
          <p:spPr bwMode="auto">
            <a:xfrm>
              <a:off x="18291176" y="2544763"/>
              <a:ext cx="65088" cy="63500"/>
            </a:xfrm>
            <a:custGeom>
              <a:avLst/>
              <a:gdLst>
                <a:gd name="T0" fmla="*/ 30 w 46"/>
                <a:gd name="T1" fmla="*/ 40 h 46"/>
                <a:gd name="T2" fmla="*/ 29 w 46"/>
                <a:gd name="T3" fmla="*/ 41 h 46"/>
                <a:gd name="T4" fmla="*/ 4 w 46"/>
                <a:gd name="T5" fmla="*/ 21 h 46"/>
                <a:gd name="T6" fmla="*/ 10 w 46"/>
                <a:gd name="T7" fmla="*/ 11 h 46"/>
                <a:gd name="T8" fmla="*/ 19 w 46"/>
                <a:gd name="T9" fmla="*/ 3 h 46"/>
                <a:gd name="T10" fmla="*/ 28 w 46"/>
                <a:gd name="T11" fmla="*/ 1 h 46"/>
                <a:gd name="T12" fmla="*/ 39 w 46"/>
                <a:gd name="T13" fmla="*/ 5 h 46"/>
                <a:gd name="T14" fmla="*/ 43 w 46"/>
                <a:gd name="T15" fmla="*/ 12 h 46"/>
                <a:gd name="T16" fmla="*/ 30 w 46"/>
                <a:gd name="T17"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30" y="40"/>
                  </a:moveTo>
                  <a:cubicBezTo>
                    <a:pt x="30" y="41"/>
                    <a:pt x="29" y="41"/>
                    <a:pt x="29" y="41"/>
                  </a:cubicBezTo>
                  <a:cubicBezTo>
                    <a:pt x="16" y="46"/>
                    <a:pt x="0" y="36"/>
                    <a:pt x="4" y="21"/>
                  </a:cubicBezTo>
                  <a:cubicBezTo>
                    <a:pt x="5" y="18"/>
                    <a:pt x="8" y="14"/>
                    <a:pt x="10" y="11"/>
                  </a:cubicBezTo>
                  <a:cubicBezTo>
                    <a:pt x="13" y="8"/>
                    <a:pt x="16" y="5"/>
                    <a:pt x="19" y="3"/>
                  </a:cubicBezTo>
                  <a:cubicBezTo>
                    <a:pt x="22" y="2"/>
                    <a:pt x="25" y="1"/>
                    <a:pt x="28" y="1"/>
                  </a:cubicBezTo>
                  <a:cubicBezTo>
                    <a:pt x="32" y="0"/>
                    <a:pt x="36" y="1"/>
                    <a:pt x="39" y="5"/>
                  </a:cubicBezTo>
                  <a:cubicBezTo>
                    <a:pt x="41" y="7"/>
                    <a:pt x="42" y="9"/>
                    <a:pt x="43" y="12"/>
                  </a:cubicBezTo>
                  <a:cubicBezTo>
                    <a:pt x="46" y="22"/>
                    <a:pt x="40" y="35"/>
                    <a:pt x="30" y="4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7">
              <a:extLst>
                <a:ext uri="{FF2B5EF4-FFF2-40B4-BE49-F238E27FC236}">
                  <a16:creationId xmlns:a16="http://schemas.microsoft.com/office/drawing/2014/main" id="{F7BF8BA9-AAE3-4B26-9213-529E0B83C6D9}"/>
                </a:ext>
              </a:extLst>
            </p:cNvPr>
            <p:cNvSpPr>
              <a:spLocks/>
            </p:cNvSpPr>
            <p:nvPr/>
          </p:nvSpPr>
          <p:spPr bwMode="auto">
            <a:xfrm>
              <a:off x="18291176" y="2559050"/>
              <a:ext cx="46038" cy="49213"/>
            </a:xfrm>
            <a:custGeom>
              <a:avLst/>
              <a:gdLst>
                <a:gd name="T0" fmla="*/ 30 w 33"/>
                <a:gd name="T1" fmla="*/ 29 h 35"/>
                <a:gd name="T2" fmla="*/ 29 w 33"/>
                <a:gd name="T3" fmla="*/ 30 h 35"/>
                <a:gd name="T4" fmla="*/ 4 w 33"/>
                <a:gd name="T5" fmla="*/ 10 h 35"/>
                <a:gd name="T6" fmla="*/ 10 w 33"/>
                <a:gd name="T7" fmla="*/ 0 h 35"/>
                <a:gd name="T8" fmla="*/ 24 w 33"/>
                <a:gd name="T9" fmla="*/ 6 h 35"/>
                <a:gd name="T10" fmla="*/ 30 w 33"/>
                <a:gd name="T11" fmla="*/ 29 h 35"/>
              </a:gdLst>
              <a:ahLst/>
              <a:cxnLst>
                <a:cxn ang="0">
                  <a:pos x="T0" y="T1"/>
                </a:cxn>
                <a:cxn ang="0">
                  <a:pos x="T2" y="T3"/>
                </a:cxn>
                <a:cxn ang="0">
                  <a:pos x="T4" y="T5"/>
                </a:cxn>
                <a:cxn ang="0">
                  <a:pos x="T6" y="T7"/>
                </a:cxn>
                <a:cxn ang="0">
                  <a:pos x="T8" y="T9"/>
                </a:cxn>
                <a:cxn ang="0">
                  <a:pos x="T10" y="T11"/>
                </a:cxn>
              </a:cxnLst>
              <a:rect l="0" t="0" r="r" b="b"/>
              <a:pathLst>
                <a:path w="33" h="35">
                  <a:moveTo>
                    <a:pt x="30" y="29"/>
                  </a:moveTo>
                  <a:cubicBezTo>
                    <a:pt x="30" y="30"/>
                    <a:pt x="29" y="30"/>
                    <a:pt x="29" y="30"/>
                  </a:cubicBezTo>
                  <a:cubicBezTo>
                    <a:pt x="16" y="35"/>
                    <a:pt x="0" y="25"/>
                    <a:pt x="4" y="10"/>
                  </a:cubicBezTo>
                  <a:cubicBezTo>
                    <a:pt x="5" y="7"/>
                    <a:pt x="8" y="3"/>
                    <a:pt x="10" y="0"/>
                  </a:cubicBezTo>
                  <a:cubicBezTo>
                    <a:pt x="15" y="0"/>
                    <a:pt x="20" y="2"/>
                    <a:pt x="24" y="6"/>
                  </a:cubicBezTo>
                  <a:cubicBezTo>
                    <a:pt x="31" y="11"/>
                    <a:pt x="33" y="21"/>
                    <a:pt x="30" y="29"/>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8">
              <a:extLst>
                <a:ext uri="{FF2B5EF4-FFF2-40B4-BE49-F238E27FC236}">
                  <a16:creationId xmlns:a16="http://schemas.microsoft.com/office/drawing/2014/main" id="{1E7D6CB3-7291-4009-98E9-1E3D185D5DEB}"/>
                </a:ext>
              </a:extLst>
            </p:cNvPr>
            <p:cNvSpPr>
              <a:spLocks/>
            </p:cNvSpPr>
            <p:nvPr/>
          </p:nvSpPr>
          <p:spPr bwMode="auto">
            <a:xfrm>
              <a:off x="18318163" y="2544763"/>
              <a:ext cx="33338" cy="15875"/>
            </a:xfrm>
            <a:custGeom>
              <a:avLst/>
              <a:gdLst>
                <a:gd name="T0" fmla="*/ 24 w 24"/>
                <a:gd name="T1" fmla="*/ 12 h 12"/>
                <a:gd name="T2" fmla="*/ 0 w 24"/>
                <a:gd name="T3" fmla="*/ 3 h 12"/>
                <a:gd name="T4" fmla="*/ 9 w 24"/>
                <a:gd name="T5" fmla="*/ 1 h 12"/>
                <a:gd name="T6" fmla="*/ 20 w 24"/>
                <a:gd name="T7" fmla="*/ 5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cubicBezTo>
                    <a:pt x="16" y="8"/>
                    <a:pt x="8" y="6"/>
                    <a:pt x="0" y="3"/>
                  </a:cubicBezTo>
                  <a:cubicBezTo>
                    <a:pt x="3" y="2"/>
                    <a:pt x="6" y="1"/>
                    <a:pt x="9" y="1"/>
                  </a:cubicBezTo>
                  <a:cubicBezTo>
                    <a:pt x="13" y="0"/>
                    <a:pt x="17" y="1"/>
                    <a:pt x="20" y="5"/>
                  </a:cubicBezTo>
                  <a:cubicBezTo>
                    <a:pt x="22" y="7"/>
                    <a:pt x="23" y="9"/>
                    <a:pt x="24"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9">
              <a:extLst>
                <a:ext uri="{FF2B5EF4-FFF2-40B4-BE49-F238E27FC236}">
                  <a16:creationId xmlns:a16="http://schemas.microsoft.com/office/drawing/2014/main" id="{3D63385E-49F3-45A9-9416-0F56823870AD}"/>
                </a:ext>
              </a:extLst>
            </p:cNvPr>
            <p:cNvSpPr>
              <a:spLocks/>
            </p:cNvSpPr>
            <p:nvPr/>
          </p:nvSpPr>
          <p:spPr bwMode="auto">
            <a:xfrm>
              <a:off x="18140363" y="2619375"/>
              <a:ext cx="136525" cy="174625"/>
            </a:xfrm>
            <a:custGeom>
              <a:avLst/>
              <a:gdLst>
                <a:gd name="T0" fmla="*/ 97 w 97"/>
                <a:gd name="T1" fmla="*/ 19 h 125"/>
                <a:gd name="T2" fmla="*/ 80 w 97"/>
                <a:gd name="T3" fmla="*/ 48 h 125"/>
                <a:gd name="T4" fmla="*/ 71 w 97"/>
                <a:gd name="T5" fmla="*/ 63 h 125"/>
                <a:gd name="T6" fmla="*/ 56 w 97"/>
                <a:gd name="T7" fmla="*/ 88 h 125"/>
                <a:gd name="T8" fmla="*/ 56 w 97"/>
                <a:gd name="T9" fmla="*/ 94 h 125"/>
                <a:gd name="T10" fmla="*/ 36 w 97"/>
                <a:gd name="T11" fmla="*/ 125 h 125"/>
                <a:gd name="T12" fmla="*/ 27 w 97"/>
                <a:gd name="T13" fmla="*/ 118 h 125"/>
                <a:gd name="T14" fmla="*/ 26 w 97"/>
                <a:gd name="T15" fmla="*/ 106 h 125"/>
                <a:gd name="T16" fmla="*/ 25 w 97"/>
                <a:gd name="T17" fmla="*/ 106 h 125"/>
                <a:gd name="T18" fmla="*/ 11 w 97"/>
                <a:gd name="T19" fmla="*/ 107 h 125"/>
                <a:gd name="T20" fmla="*/ 11 w 97"/>
                <a:gd name="T21" fmla="*/ 107 h 125"/>
                <a:gd name="T22" fmla="*/ 28 w 97"/>
                <a:gd name="T23" fmla="*/ 52 h 125"/>
                <a:gd name="T24" fmla="*/ 49 w 97"/>
                <a:gd name="T25" fmla="*/ 15 h 125"/>
                <a:gd name="T26" fmla="*/ 66 w 97"/>
                <a:gd name="T27" fmla="*/ 3 h 125"/>
                <a:gd name="T28" fmla="*/ 97 w 97"/>
                <a:gd name="T29" fmla="*/ 1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125">
                  <a:moveTo>
                    <a:pt x="97" y="19"/>
                  </a:moveTo>
                  <a:cubicBezTo>
                    <a:pt x="80" y="48"/>
                    <a:pt x="80" y="48"/>
                    <a:pt x="80" y="48"/>
                  </a:cubicBezTo>
                  <a:cubicBezTo>
                    <a:pt x="71" y="63"/>
                    <a:pt x="71" y="63"/>
                    <a:pt x="71" y="63"/>
                  </a:cubicBezTo>
                  <a:cubicBezTo>
                    <a:pt x="67" y="73"/>
                    <a:pt x="62" y="81"/>
                    <a:pt x="56" y="88"/>
                  </a:cubicBezTo>
                  <a:cubicBezTo>
                    <a:pt x="56" y="94"/>
                    <a:pt x="56" y="94"/>
                    <a:pt x="56" y="94"/>
                  </a:cubicBezTo>
                  <a:cubicBezTo>
                    <a:pt x="36" y="125"/>
                    <a:pt x="36" y="125"/>
                    <a:pt x="36" y="125"/>
                  </a:cubicBezTo>
                  <a:cubicBezTo>
                    <a:pt x="27" y="118"/>
                    <a:pt x="27" y="118"/>
                    <a:pt x="27" y="118"/>
                  </a:cubicBezTo>
                  <a:cubicBezTo>
                    <a:pt x="26" y="106"/>
                    <a:pt x="26" y="106"/>
                    <a:pt x="26" y="106"/>
                  </a:cubicBezTo>
                  <a:cubicBezTo>
                    <a:pt x="26" y="106"/>
                    <a:pt x="25" y="106"/>
                    <a:pt x="25" y="106"/>
                  </a:cubicBezTo>
                  <a:cubicBezTo>
                    <a:pt x="20" y="107"/>
                    <a:pt x="16" y="107"/>
                    <a:pt x="11" y="107"/>
                  </a:cubicBezTo>
                  <a:cubicBezTo>
                    <a:pt x="11" y="107"/>
                    <a:pt x="11" y="107"/>
                    <a:pt x="11" y="107"/>
                  </a:cubicBezTo>
                  <a:cubicBezTo>
                    <a:pt x="3" y="105"/>
                    <a:pt x="0" y="69"/>
                    <a:pt x="28" y="52"/>
                  </a:cubicBezTo>
                  <a:cubicBezTo>
                    <a:pt x="43" y="42"/>
                    <a:pt x="54" y="27"/>
                    <a:pt x="49" y="15"/>
                  </a:cubicBezTo>
                  <a:cubicBezTo>
                    <a:pt x="45" y="7"/>
                    <a:pt x="58" y="0"/>
                    <a:pt x="66" y="3"/>
                  </a:cubicBezTo>
                  <a:lnTo>
                    <a:pt x="97" y="19"/>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
              <a:extLst>
                <a:ext uri="{FF2B5EF4-FFF2-40B4-BE49-F238E27FC236}">
                  <a16:creationId xmlns:a16="http://schemas.microsoft.com/office/drawing/2014/main" id="{2E32AD87-093B-49C7-AB89-4EEFEAFF9E1A}"/>
                </a:ext>
              </a:extLst>
            </p:cNvPr>
            <p:cNvSpPr>
              <a:spLocks/>
            </p:cNvSpPr>
            <p:nvPr/>
          </p:nvSpPr>
          <p:spPr bwMode="auto">
            <a:xfrm>
              <a:off x="18113376" y="2736850"/>
              <a:ext cx="79375" cy="60325"/>
            </a:xfrm>
            <a:custGeom>
              <a:avLst/>
              <a:gdLst>
                <a:gd name="T0" fmla="*/ 49 w 57"/>
                <a:gd name="T1" fmla="*/ 9 h 43"/>
                <a:gd name="T2" fmla="*/ 57 w 57"/>
                <a:gd name="T3" fmla="*/ 41 h 43"/>
                <a:gd name="T4" fmla="*/ 9 w 57"/>
                <a:gd name="T5" fmla="*/ 21 h 43"/>
                <a:gd name="T6" fmla="*/ 49 w 57"/>
                <a:gd name="T7" fmla="*/ 9 h 43"/>
              </a:gdLst>
              <a:ahLst/>
              <a:cxnLst>
                <a:cxn ang="0">
                  <a:pos x="T0" y="T1"/>
                </a:cxn>
                <a:cxn ang="0">
                  <a:pos x="T2" y="T3"/>
                </a:cxn>
                <a:cxn ang="0">
                  <a:pos x="T4" y="T5"/>
                </a:cxn>
                <a:cxn ang="0">
                  <a:pos x="T6" y="T7"/>
                </a:cxn>
              </a:cxnLst>
              <a:rect l="0" t="0" r="r" b="b"/>
              <a:pathLst>
                <a:path w="57" h="43">
                  <a:moveTo>
                    <a:pt x="49" y="9"/>
                  </a:moveTo>
                  <a:cubicBezTo>
                    <a:pt x="57" y="41"/>
                    <a:pt x="57" y="41"/>
                    <a:pt x="57" y="41"/>
                  </a:cubicBezTo>
                  <a:cubicBezTo>
                    <a:pt x="57" y="41"/>
                    <a:pt x="18" y="43"/>
                    <a:pt x="9" y="21"/>
                  </a:cubicBezTo>
                  <a:cubicBezTo>
                    <a:pt x="0" y="0"/>
                    <a:pt x="49" y="9"/>
                    <a:pt x="49" y="9"/>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1">
              <a:extLst>
                <a:ext uri="{FF2B5EF4-FFF2-40B4-BE49-F238E27FC236}">
                  <a16:creationId xmlns:a16="http://schemas.microsoft.com/office/drawing/2014/main" id="{BE219034-1A10-44A9-8CC1-06E9D0A171F2}"/>
                </a:ext>
              </a:extLst>
            </p:cNvPr>
            <p:cNvSpPr>
              <a:spLocks/>
            </p:cNvSpPr>
            <p:nvPr/>
          </p:nvSpPr>
          <p:spPr bwMode="auto">
            <a:xfrm>
              <a:off x="18037176" y="2611438"/>
              <a:ext cx="144463" cy="187325"/>
            </a:xfrm>
            <a:custGeom>
              <a:avLst/>
              <a:gdLst>
                <a:gd name="T0" fmla="*/ 33 w 103"/>
                <a:gd name="T1" fmla="*/ 0 h 135"/>
                <a:gd name="T2" fmla="*/ 103 w 103"/>
                <a:gd name="T3" fmla="*/ 99 h 135"/>
                <a:gd name="T4" fmla="*/ 59 w 103"/>
                <a:gd name="T5" fmla="*/ 135 h 135"/>
                <a:gd name="T6" fmla="*/ 0 w 103"/>
                <a:gd name="T7" fmla="*/ 24 h 135"/>
                <a:gd name="T8" fmla="*/ 33 w 103"/>
                <a:gd name="T9" fmla="*/ 0 h 135"/>
              </a:gdLst>
              <a:ahLst/>
              <a:cxnLst>
                <a:cxn ang="0">
                  <a:pos x="T0" y="T1"/>
                </a:cxn>
                <a:cxn ang="0">
                  <a:pos x="T2" y="T3"/>
                </a:cxn>
                <a:cxn ang="0">
                  <a:pos x="T4" y="T5"/>
                </a:cxn>
                <a:cxn ang="0">
                  <a:pos x="T6" y="T7"/>
                </a:cxn>
                <a:cxn ang="0">
                  <a:pos x="T8" y="T9"/>
                </a:cxn>
              </a:cxnLst>
              <a:rect l="0" t="0" r="r" b="b"/>
              <a:pathLst>
                <a:path w="103" h="135">
                  <a:moveTo>
                    <a:pt x="33" y="0"/>
                  </a:moveTo>
                  <a:cubicBezTo>
                    <a:pt x="103" y="99"/>
                    <a:pt x="103" y="99"/>
                    <a:pt x="103" y="99"/>
                  </a:cubicBezTo>
                  <a:cubicBezTo>
                    <a:pt x="59" y="135"/>
                    <a:pt x="59" y="135"/>
                    <a:pt x="59" y="135"/>
                  </a:cubicBezTo>
                  <a:cubicBezTo>
                    <a:pt x="27" y="99"/>
                    <a:pt x="6" y="63"/>
                    <a:pt x="0" y="24"/>
                  </a:cubicBez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2">
              <a:extLst>
                <a:ext uri="{FF2B5EF4-FFF2-40B4-BE49-F238E27FC236}">
                  <a16:creationId xmlns:a16="http://schemas.microsoft.com/office/drawing/2014/main" id="{C1CE348C-4561-468B-9C91-BAB9F89D8239}"/>
                </a:ext>
              </a:extLst>
            </p:cNvPr>
            <p:cNvSpPr>
              <a:spLocks/>
            </p:cNvSpPr>
            <p:nvPr/>
          </p:nvSpPr>
          <p:spPr bwMode="auto">
            <a:xfrm>
              <a:off x="18191163" y="2713038"/>
              <a:ext cx="61913" cy="80963"/>
            </a:xfrm>
            <a:custGeom>
              <a:avLst/>
              <a:gdLst>
                <a:gd name="T0" fmla="*/ 22 w 44"/>
                <a:gd name="T1" fmla="*/ 16 h 58"/>
                <a:gd name="T2" fmla="*/ 0 w 44"/>
                <a:gd name="T3" fmla="*/ 58 h 58"/>
                <a:gd name="T4" fmla="*/ 39 w 44"/>
                <a:gd name="T5" fmla="*/ 21 h 58"/>
                <a:gd name="T6" fmla="*/ 22 w 44"/>
                <a:gd name="T7" fmla="*/ 16 h 58"/>
              </a:gdLst>
              <a:ahLst/>
              <a:cxnLst>
                <a:cxn ang="0">
                  <a:pos x="T0" y="T1"/>
                </a:cxn>
                <a:cxn ang="0">
                  <a:pos x="T2" y="T3"/>
                </a:cxn>
                <a:cxn ang="0">
                  <a:pos x="T4" y="T5"/>
                </a:cxn>
                <a:cxn ang="0">
                  <a:pos x="T6" y="T7"/>
                </a:cxn>
              </a:cxnLst>
              <a:rect l="0" t="0" r="r" b="b"/>
              <a:pathLst>
                <a:path w="44" h="58">
                  <a:moveTo>
                    <a:pt x="22" y="16"/>
                  </a:moveTo>
                  <a:cubicBezTo>
                    <a:pt x="0" y="58"/>
                    <a:pt x="0" y="58"/>
                    <a:pt x="0" y="58"/>
                  </a:cubicBezTo>
                  <a:cubicBezTo>
                    <a:pt x="0" y="58"/>
                    <a:pt x="34" y="42"/>
                    <a:pt x="39" y="21"/>
                  </a:cubicBezTo>
                  <a:cubicBezTo>
                    <a:pt x="44" y="0"/>
                    <a:pt x="22" y="16"/>
                    <a:pt x="22" y="16"/>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3">
              <a:extLst>
                <a:ext uri="{FF2B5EF4-FFF2-40B4-BE49-F238E27FC236}">
                  <a16:creationId xmlns:a16="http://schemas.microsoft.com/office/drawing/2014/main" id="{D1F82BAC-CB2B-4781-A5B2-4FF0D264DA38}"/>
                </a:ext>
              </a:extLst>
            </p:cNvPr>
            <p:cNvSpPr>
              <a:spLocks/>
            </p:cNvSpPr>
            <p:nvPr/>
          </p:nvSpPr>
          <p:spPr bwMode="auto">
            <a:xfrm>
              <a:off x="18221326" y="2682875"/>
              <a:ext cx="36513" cy="101600"/>
            </a:xfrm>
            <a:custGeom>
              <a:avLst/>
              <a:gdLst>
                <a:gd name="T0" fmla="*/ 21 w 23"/>
                <a:gd name="T1" fmla="*/ 0 h 64"/>
                <a:gd name="T2" fmla="*/ 0 w 23"/>
                <a:gd name="T3" fmla="*/ 33 h 64"/>
                <a:gd name="T4" fmla="*/ 9 w 23"/>
                <a:gd name="T5" fmla="*/ 64 h 64"/>
                <a:gd name="T6" fmla="*/ 23 w 23"/>
                <a:gd name="T7" fmla="*/ 6 h 64"/>
                <a:gd name="T8" fmla="*/ 21 w 23"/>
                <a:gd name="T9" fmla="*/ 0 h 64"/>
              </a:gdLst>
              <a:ahLst/>
              <a:cxnLst>
                <a:cxn ang="0">
                  <a:pos x="T0" y="T1"/>
                </a:cxn>
                <a:cxn ang="0">
                  <a:pos x="T2" y="T3"/>
                </a:cxn>
                <a:cxn ang="0">
                  <a:pos x="T4" y="T5"/>
                </a:cxn>
                <a:cxn ang="0">
                  <a:pos x="T6" y="T7"/>
                </a:cxn>
                <a:cxn ang="0">
                  <a:pos x="T8" y="T9"/>
                </a:cxn>
              </a:cxnLst>
              <a:rect l="0" t="0" r="r" b="b"/>
              <a:pathLst>
                <a:path w="23" h="64">
                  <a:moveTo>
                    <a:pt x="21" y="0"/>
                  </a:moveTo>
                  <a:lnTo>
                    <a:pt x="0" y="33"/>
                  </a:lnTo>
                  <a:lnTo>
                    <a:pt x="9" y="64"/>
                  </a:lnTo>
                  <a:lnTo>
                    <a:pt x="23" y="6"/>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a:extLst>
                <a:ext uri="{FF2B5EF4-FFF2-40B4-BE49-F238E27FC236}">
                  <a16:creationId xmlns:a16="http://schemas.microsoft.com/office/drawing/2014/main" id="{15E6792E-AA3A-4D56-A8F6-6EB75CEC9D29}"/>
                </a:ext>
              </a:extLst>
            </p:cNvPr>
            <p:cNvSpPr>
              <a:spLocks/>
            </p:cNvSpPr>
            <p:nvPr/>
          </p:nvSpPr>
          <p:spPr bwMode="auto">
            <a:xfrm>
              <a:off x="18141951" y="2282825"/>
              <a:ext cx="101600" cy="112713"/>
            </a:xfrm>
            <a:custGeom>
              <a:avLst/>
              <a:gdLst>
                <a:gd name="T0" fmla="*/ 69 w 73"/>
                <a:gd name="T1" fmla="*/ 27 h 80"/>
                <a:gd name="T2" fmla="*/ 55 w 73"/>
                <a:gd name="T3" fmla="*/ 2 h 80"/>
                <a:gd name="T4" fmla="*/ 27 w 73"/>
                <a:gd name="T5" fmla="*/ 12 h 80"/>
                <a:gd name="T6" fmla="*/ 38 w 73"/>
                <a:gd name="T7" fmla="*/ 79 h 80"/>
                <a:gd name="T8" fmla="*/ 49 w 73"/>
                <a:gd name="T9" fmla="*/ 77 h 80"/>
                <a:gd name="T10" fmla="*/ 54 w 73"/>
                <a:gd name="T11" fmla="*/ 67 h 80"/>
                <a:gd name="T12" fmla="*/ 57 w 73"/>
                <a:gd name="T13" fmla="*/ 53 h 80"/>
                <a:gd name="T14" fmla="*/ 69 w 73"/>
                <a:gd name="T15" fmla="*/ 2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0">
                  <a:moveTo>
                    <a:pt x="69" y="27"/>
                  </a:moveTo>
                  <a:cubicBezTo>
                    <a:pt x="73" y="16"/>
                    <a:pt x="66" y="4"/>
                    <a:pt x="55" y="2"/>
                  </a:cubicBezTo>
                  <a:cubicBezTo>
                    <a:pt x="48" y="0"/>
                    <a:pt x="38" y="2"/>
                    <a:pt x="27" y="12"/>
                  </a:cubicBezTo>
                  <a:cubicBezTo>
                    <a:pt x="0" y="37"/>
                    <a:pt x="10" y="68"/>
                    <a:pt x="38" y="79"/>
                  </a:cubicBezTo>
                  <a:cubicBezTo>
                    <a:pt x="42" y="80"/>
                    <a:pt x="46" y="80"/>
                    <a:pt x="49" y="77"/>
                  </a:cubicBezTo>
                  <a:cubicBezTo>
                    <a:pt x="52" y="75"/>
                    <a:pt x="54" y="71"/>
                    <a:pt x="54" y="67"/>
                  </a:cubicBezTo>
                  <a:cubicBezTo>
                    <a:pt x="54" y="62"/>
                    <a:pt x="55" y="57"/>
                    <a:pt x="57" y="53"/>
                  </a:cubicBezTo>
                  <a:lnTo>
                    <a:pt x="69" y="27"/>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5">
              <a:extLst>
                <a:ext uri="{FF2B5EF4-FFF2-40B4-BE49-F238E27FC236}">
                  <a16:creationId xmlns:a16="http://schemas.microsoft.com/office/drawing/2014/main" id="{9E385B8F-6D62-4DF6-8C8D-2A78AA586DBF}"/>
                </a:ext>
              </a:extLst>
            </p:cNvPr>
            <p:cNvSpPr>
              <a:spLocks/>
            </p:cNvSpPr>
            <p:nvPr/>
          </p:nvSpPr>
          <p:spPr bwMode="auto">
            <a:xfrm>
              <a:off x="18184813" y="2305050"/>
              <a:ext cx="34925" cy="57150"/>
            </a:xfrm>
            <a:custGeom>
              <a:avLst/>
              <a:gdLst>
                <a:gd name="T0" fmla="*/ 0 w 25"/>
                <a:gd name="T1" fmla="*/ 39 h 42"/>
                <a:gd name="T2" fmla="*/ 1 w 25"/>
                <a:gd name="T3" fmla="*/ 37 h 42"/>
                <a:gd name="T4" fmla="*/ 18 w 25"/>
                <a:gd name="T5" fmla="*/ 4 h 42"/>
                <a:gd name="T6" fmla="*/ 18 w 25"/>
                <a:gd name="T7" fmla="*/ 4 h 42"/>
                <a:gd name="T8" fmla="*/ 20 w 25"/>
                <a:gd name="T9" fmla="*/ 1 h 42"/>
                <a:gd name="T10" fmla="*/ 23 w 25"/>
                <a:gd name="T11" fmla="*/ 3 h 42"/>
                <a:gd name="T12" fmla="*/ 23 w 25"/>
                <a:gd name="T13" fmla="*/ 4 h 42"/>
                <a:gd name="T14" fmla="*/ 4 w 25"/>
                <a:gd name="T15" fmla="*/ 41 h 42"/>
                <a:gd name="T16" fmla="*/ 0 w 25"/>
                <a:gd name="T17" fmla="*/ 41 h 42"/>
                <a:gd name="T18" fmla="*/ 0 w 25"/>
                <a:gd name="T19" fmla="*/ 3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42">
                  <a:moveTo>
                    <a:pt x="0" y="39"/>
                  </a:moveTo>
                  <a:cubicBezTo>
                    <a:pt x="0" y="38"/>
                    <a:pt x="0" y="37"/>
                    <a:pt x="1" y="37"/>
                  </a:cubicBezTo>
                  <a:cubicBezTo>
                    <a:pt x="1" y="37"/>
                    <a:pt x="20" y="24"/>
                    <a:pt x="18" y="4"/>
                  </a:cubicBezTo>
                  <a:cubicBezTo>
                    <a:pt x="18" y="4"/>
                    <a:pt x="18" y="4"/>
                    <a:pt x="18" y="4"/>
                  </a:cubicBezTo>
                  <a:cubicBezTo>
                    <a:pt x="17" y="2"/>
                    <a:pt x="19" y="1"/>
                    <a:pt x="20" y="1"/>
                  </a:cubicBezTo>
                  <a:cubicBezTo>
                    <a:pt x="22" y="0"/>
                    <a:pt x="23" y="2"/>
                    <a:pt x="23" y="3"/>
                  </a:cubicBezTo>
                  <a:cubicBezTo>
                    <a:pt x="23" y="4"/>
                    <a:pt x="23" y="4"/>
                    <a:pt x="23" y="4"/>
                  </a:cubicBezTo>
                  <a:cubicBezTo>
                    <a:pt x="25" y="27"/>
                    <a:pt x="5" y="41"/>
                    <a:pt x="4" y="41"/>
                  </a:cubicBezTo>
                  <a:cubicBezTo>
                    <a:pt x="3" y="42"/>
                    <a:pt x="1" y="42"/>
                    <a:pt x="0" y="41"/>
                  </a:cubicBezTo>
                  <a:cubicBezTo>
                    <a:pt x="0" y="40"/>
                    <a:pt x="0" y="40"/>
                    <a:pt x="0" y="39"/>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6">
              <a:extLst>
                <a:ext uri="{FF2B5EF4-FFF2-40B4-BE49-F238E27FC236}">
                  <a16:creationId xmlns:a16="http://schemas.microsoft.com/office/drawing/2014/main" id="{06A7014B-2D6F-494A-AA21-96A0A7B43EE4}"/>
                </a:ext>
              </a:extLst>
            </p:cNvPr>
            <p:cNvSpPr>
              <a:spLocks/>
            </p:cNvSpPr>
            <p:nvPr/>
          </p:nvSpPr>
          <p:spPr bwMode="auto">
            <a:xfrm>
              <a:off x="18191163" y="2316163"/>
              <a:ext cx="25400" cy="17463"/>
            </a:xfrm>
            <a:custGeom>
              <a:avLst/>
              <a:gdLst>
                <a:gd name="T0" fmla="*/ 0 w 18"/>
                <a:gd name="T1" fmla="*/ 4 h 13"/>
                <a:gd name="T2" fmla="*/ 0 w 18"/>
                <a:gd name="T3" fmla="*/ 3 h 13"/>
                <a:gd name="T4" fmla="*/ 3 w 18"/>
                <a:gd name="T5" fmla="*/ 1 h 13"/>
                <a:gd name="T6" fmla="*/ 17 w 18"/>
                <a:gd name="T7" fmla="*/ 8 h 13"/>
                <a:gd name="T8" fmla="*/ 18 w 18"/>
                <a:gd name="T9" fmla="*/ 11 h 13"/>
                <a:gd name="T10" fmla="*/ 14 w 18"/>
                <a:gd name="T11" fmla="*/ 12 h 13"/>
                <a:gd name="T12" fmla="*/ 3 w 18"/>
                <a:gd name="T13" fmla="*/ 6 h 13"/>
                <a:gd name="T14" fmla="*/ 0 w 18"/>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3">
                  <a:moveTo>
                    <a:pt x="0" y="4"/>
                  </a:moveTo>
                  <a:cubicBezTo>
                    <a:pt x="0" y="3"/>
                    <a:pt x="0" y="3"/>
                    <a:pt x="0" y="3"/>
                  </a:cubicBezTo>
                  <a:cubicBezTo>
                    <a:pt x="0" y="2"/>
                    <a:pt x="1" y="0"/>
                    <a:pt x="3" y="1"/>
                  </a:cubicBezTo>
                  <a:cubicBezTo>
                    <a:pt x="13" y="1"/>
                    <a:pt x="17" y="7"/>
                    <a:pt x="17" y="8"/>
                  </a:cubicBezTo>
                  <a:cubicBezTo>
                    <a:pt x="18" y="9"/>
                    <a:pt x="18" y="10"/>
                    <a:pt x="18" y="11"/>
                  </a:cubicBezTo>
                  <a:cubicBezTo>
                    <a:pt x="17" y="13"/>
                    <a:pt x="15" y="13"/>
                    <a:pt x="14" y="12"/>
                  </a:cubicBezTo>
                  <a:cubicBezTo>
                    <a:pt x="14" y="12"/>
                    <a:pt x="11" y="6"/>
                    <a:pt x="3" y="6"/>
                  </a:cubicBezTo>
                  <a:cubicBezTo>
                    <a:pt x="1" y="6"/>
                    <a:pt x="0" y="5"/>
                    <a:pt x="0"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7">
              <a:extLst>
                <a:ext uri="{FF2B5EF4-FFF2-40B4-BE49-F238E27FC236}">
                  <a16:creationId xmlns:a16="http://schemas.microsoft.com/office/drawing/2014/main" id="{54446E61-B0D9-4B59-9DC2-99CE0DD6B869}"/>
                </a:ext>
              </a:extLst>
            </p:cNvPr>
            <p:cNvSpPr>
              <a:spLocks/>
            </p:cNvSpPr>
            <p:nvPr/>
          </p:nvSpPr>
          <p:spPr bwMode="auto">
            <a:xfrm>
              <a:off x="18392776" y="2559050"/>
              <a:ext cx="198438" cy="225425"/>
            </a:xfrm>
            <a:custGeom>
              <a:avLst/>
              <a:gdLst>
                <a:gd name="T0" fmla="*/ 83 w 142"/>
                <a:gd name="T1" fmla="*/ 43 h 161"/>
                <a:gd name="T2" fmla="*/ 77 w 142"/>
                <a:gd name="T3" fmla="*/ 18 h 161"/>
                <a:gd name="T4" fmla="*/ 96 w 142"/>
                <a:gd name="T5" fmla="*/ 2 h 161"/>
                <a:gd name="T6" fmla="*/ 120 w 142"/>
                <a:gd name="T7" fmla="*/ 11 h 161"/>
                <a:gd name="T8" fmla="*/ 123 w 142"/>
                <a:gd name="T9" fmla="*/ 35 h 161"/>
                <a:gd name="T10" fmla="*/ 123 w 142"/>
                <a:gd name="T11" fmla="*/ 36 h 161"/>
                <a:gd name="T12" fmla="*/ 123 w 142"/>
                <a:gd name="T13" fmla="*/ 34 h 161"/>
                <a:gd name="T14" fmla="*/ 136 w 142"/>
                <a:gd name="T15" fmla="*/ 46 h 161"/>
                <a:gd name="T16" fmla="*/ 142 w 142"/>
                <a:gd name="T17" fmla="*/ 64 h 161"/>
                <a:gd name="T18" fmla="*/ 137 w 142"/>
                <a:gd name="T19" fmla="*/ 83 h 161"/>
                <a:gd name="T20" fmla="*/ 123 w 142"/>
                <a:gd name="T21" fmla="*/ 96 h 161"/>
                <a:gd name="T22" fmla="*/ 123 w 142"/>
                <a:gd name="T23" fmla="*/ 96 h 161"/>
                <a:gd name="T24" fmla="*/ 125 w 142"/>
                <a:gd name="T25" fmla="*/ 90 h 161"/>
                <a:gd name="T26" fmla="*/ 129 w 142"/>
                <a:gd name="T27" fmla="*/ 123 h 161"/>
                <a:gd name="T28" fmla="*/ 112 w 142"/>
                <a:gd name="T29" fmla="*/ 151 h 161"/>
                <a:gd name="T30" fmla="*/ 82 w 142"/>
                <a:gd name="T31" fmla="*/ 161 h 161"/>
                <a:gd name="T32" fmla="*/ 53 w 142"/>
                <a:gd name="T33" fmla="*/ 149 h 161"/>
                <a:gd name="T34" fmla="*/ 53 w 142"/>
                <a:gd name="T35" fmla="*/ 149 h 161"/>
                <a:gd name="T36" fmla="*/ 54 w 142"/>
                <a:gd name="T37" fmla="*/ 149 h 161"/>
                <a:gd name="T38" fmla="*/ 37 w 142"/>
                <a:gd name="T39" fmla="*/ 153 h 161"/>
                <a:gd name="T40" fmla="*/ 20 w 142"/>
                <a:gd name="T41" fmla="*/ 149 h 161"/>
                <a:gd name="T42" fmla="*/ 1 w 142"/>
                <a:gd name="T43" fmla="*/ 120 h 161"/>
                <a:gd name="T44" fmla="*/ 14 w 142"/>
                <a:gd name="T45" fmla="*/ 89 h 161"/>
                <a:gd name="T46" fmla="*/ 47 w 142"/>
                <a:gd name="T47" fmla="*/ 82 h 161"/>
                <a:gd name="T48" fmla="*/ 47 w 142"/>
                <a:gd name="T49" fmla="*/ 82 h 161"/>
                <a:gd name="T50" fmla="*/ 48 w 142"/>
                <a:gd name="T51" fmla="*/ 83 h 161"/>
                <a:gd name="T52" fmla="*/ 46 w 142"/>
                <a:gd name="T53" fmla="*/ 84 h 161"/>
                <a:gd name="T54" fmla="*/ 15 w 142"/>
                <a:gd name="T55" fmla="*/ 91 h 161"/>
                <a:gd name="T56" fmla="*/ 3 w 142"/>
                <a:gd name="T57" fmla="*/ 120 h 161"/>
                <a:gd name="T58" fmla="*/ 21 w 142"/>
                <a:gd name="T59" fmla="*/ 147 h 161"/>
                <a:gd name="T60" fmla="*/ 37 w 142"/>
                <a:gd name="T61" fmla="*/ 151 h 161"/>
                <a:gd name="T62" fmla="*/ 53 w 142"/>
                <a:gd name="T63" fmla="*/ 147 h 161"/>
                <a:gd name="T64" fmla="*/ 54 w 142"/>
                <a:gd name="T65" fmla="*/ 147 h 161"/>
                <a:gd name="T66" fmla="*/ 54 w 142"/>
                <a:gd name="T67" fmla="*/ 147 h 161"/>
                <a:gd name="T68" fmla="*/ 54 w 142"/>
                <a:gd name="T69" fmla="*/ 147 h 161"/>
                <a:gd name="T70" fmla="*/ 82 w 142"/>
                <a:gd name="T71" fmla="*/ 157 h 161"/>
                <a:gd name="T72" fmla="*/ 109 w 142"/>
                <a:gd name="T73" fmla="*/ 147 h 161"/>
                <a:gd name="T74" fmla="*/ 123 w 142"/>
                <a:gd name="T75" fmla="*/ 122 h 161"/>
                <a:gd name="T76" fmla="*/ 117 w 142"/>
                <a:gd name="T77" fmla="*/ 94 h 161"/>
                <a:gd name="T78" fmla="*/ 119 w 142"/>
                <a:gd name="T79" fmla="*/ 89 h 161"/>
                <a:gd name="T80" fmla="*/ 119 w 142"/>
                <a:gd name="T81" fmla="*/ 89 h 161"/>
                <a:gd name="T82" fmla="*/ 119 w 142"/>
                <a:gd name="T83" fmla="*/ 89 h 161"/>
                <a:gd name="T84" fmla="*/ 119 w 142"/>
                <a:gd name="T85" fmla="*/ 89 h 161"/>
                <a:gd name="T86" fmla="*/ 132 w 142"/>
                <a:gd name="T87" fmla="*/ 79 h 161"/>
                <a:gd name="T88" fmla="*/ 137 w 142"/>
                <a:gd name="T89" fmla="*/ 64 h 161"/>
                <a:gd name="T90" fmla="*/ 133 w 142"/>
                <a:gd name="T91" fmla="*/ 48 h 161"/>
                <a:gd name="T92" fmla="*/ 121 w 142"/>
                <a:gd name="T93" fmla="*/ 36 h 161"/>
                <a:gd name="T94" fmla="*/ 121 w 142"/>
                <a:gd name="T95" fmla="*/ 35 h 161"/>
                <a:gd name="T96" fmla="*/ 121 w 142"/>
                <a:gd name="T97" fmla="*/ 35 h 161"/>
                <a:gd name="T98" fmla="*/ 118 w 142"/>
                <a:gd name="T99" fmla="*/ 12 h 161"/>
                <a:gd name="T100" fmla="*/ 97 w 142"/>
                <a:gd name="T101" fmla="*/ 4 h 161"/>
                <a:gd name="T102" fmla="*/ 80 w 142"/>
                <a:gd name="T103" fmla="*/ 19 h 161"/>
                <a:gd name="T104" fmla="*/ 84 w 142"/>
                <a:gd name="T105" fmla="*/ 41 h 161"/>
                <a:gd name="T106" fmla="*/ 84 w 142"/>
                <a:gd name="T107" fmla="*/ 43 h 161"/>
                <a:gd name="T108" fmla="*/ 83 w 142"/>
                <a:gd name="T109" fmla="*/ 4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2" h="161">
                  <a:moveTo>
                    <a:pt x="83" y="43"/>
                  </a:moveTo>
                  <a:cubicBezTo>
                    <a:pt x="77" y="36"/>
                    <a:pt x="75" y="27"/>
                    <a:pt x="77" y="18"/>
                  </a:cubicBezTo>
                  <a:cubicBezTo>
                    <a:pt x="80" y="10"/>
                    <a:pt x="88" y="4"/>
                    <a:pt x="96" y="2"/>
                  </a:cubicBezTo>
                  <a:cubicBezTo>
                    <a:pt x="105" y="0"/>
                    <a:pt x="114" y="4"/>
                    <a:pt x="120" y="11"/>
                  </a:cubicBezTo>
                  <a:cubicBezTo>
                    <a:pt x="125" y="18"/>
                    <a:pt x="127" y="27"/>
                    <a:pt x="123" y="35"/>
                  </a:cubicBezTo>
                  <a:cubicBezTo>
                    <a:pt x="123" y="36"/>
                    <a:pt x="123" y="36"/>
                    <a:pt x="123" y="36"/>
                  </a:cubicBezTo>
                  <a:cubicBezTo>
                    <a:pt x="123" y="34"/>
                    <a:pt x="123" y="34"/>
                    <a:pt x="123" y="34"/>
                  </a:cubicBezTo>
                  <a:cubicBezTo>
                    <a:pt x="128" y="37"/>
                    <a:pt x="133" y="41"/>
                    <a:pt x="136" y="46"/>
                  </a:cubicBezTo>
                  <a:cubicBezTo>
                    <a:pt x="140" y="51"/>
                    <a:pt x="142" y="58"/>
                    <a:pt x="142" y="64"/>
                  </a:cubicBezTo>
                  <a:cubicBezTo>
                    <a:pt x="142" y="70"/>
                    <a:pt x="141" y="77"/>
                    <a:pt x="137" y="83"/>
                  </a:cubicBezTo>
                  <a:cubicBezTo>
                    <a:pt x="134" y="88"/>
                    <a:pt x="129" y="93"/>
                    <a:pt x="123" y="96"/>
                  </a:cubicBezTo>
                  <a:cubicBezTo>
                    <a:pt x="123" y="96"/>
                    <a:pt x="123" y="96"/>
                    <a:pt x="123" y="96"/>
                  </a:cubicBezTo>
                  <a:cubicBezTo>
                    <a:pt x="125" y="90"/>
                    <a:pt x="125" y="90"/>
                    <a:pt x="125" y="90"/>
                  </a:cubicBezTo>
                  <a:cubicBezTo>
                    <a:pt x="130" y="100"/>
                    <a:pt x="132" y="112"/>
                    <a:pt x="129" y="123"/>
                  </a:cubicBezTo>
                  <a:cubicBezTo>
                    <a:pt x="127" y="134"/>
                    <a:pt x="121" y="144"/>
                    <a:pt x="112" y="151"/>
                  </a:cubicBezTo>
                  <a:cubicBezTo>
                    <a:pt x="104" y="157"/>
                    <a:pt x="93" y="161"/>
                    <a:pt x="82" y="161"/>
                  </a:cubicBezTo>
                  <a:cubicBezTo>
                    <a:pt x="71" y="160"/>
                    <a:pt x="61" y="156"/>
                    <a:pt x="53" y="149"/>
                  </a:cubicBezTo>
                  <a:cubicBezTo>
                    <a:pt x="53" y="149"/>
                    <a:pt x="53" y="149"/>
                    <a:pt x="53" y="149"/>
                  </a:cubicBezTo>
                  <a:cubicBezTo>
                    <a:pt x="54" y="149"/>
                    <a:pt x="54" y="149"/>
                    <a:pt x="54" y="149"/>
                  </a:cubicBezTo>
                  <a:cubicBezTo>
                    <a:pt x="49" y="152"/>
                    <a:pt x="43" y="153"/>
                    <a:pt x="37" y="153"/>
                  </a:cubicBezTo>
                  <a:cubicBezTo>
                    <a:pt x="31" y="153"/>
                    <a:pt x="25" y="151"/>
                    <a:pt x="20" y="149"/>
                  </a:cubicBezTo>
                  <a:cubicBezTo>
                    <a:pt x="9" y="143"/>
                    <a:pt x="2" y="132"/>
                    <a:pt x="1" y="120"/>
                  </a:cubicBezTo>
                  <a:cubicBezTo>
                    <a:pt x="0" y="109"/>
                    <a:pt x="5" y="97"/>
                    <a:pt x="14" y="89"/>
                  </a:cubicBezTo>
                  <a:cubicBezTo>
                    <a:pt x="23" y="81"/>
                    <a:pt x="36" y="79"/>
                    <a:pt x="47" y="82"/>
                  </a:cubicBezTo>
                  <a:cubicBezTo>
                    <a:pt x="47" y="82"/>
                    <a:pt x="47" y="82"/>
                    <a:pt x="47" y="82"/>
                  </a:cubicBezTo>
                  <a:cubicBezTo>
                    <a:pt x="48" y="82"/>
                    <a:pt x="48" y="83"/>
                    <a:pt x="48" y="83"/>
                  </a:cubicBezTo>
                  <a:cubicBezTo>
                    <a:pt x="48" y="84"/>
                    <a:pt x="47" y="84"/>
                    <a:pt x="46" y="84"/>
                  </a:cubicBezTo>
                  <a:cubicBezTo>
                    <a:pt x="36" y="81"/>
                    <a:pt x="24" y="84"/>
                    <a:pt x="15" y="91"/>
                  </a:cubicBezTo>
                  <a:cubicBezTo>
                    <a:pt x="7" y="98"/>
                    <a:pt x="2" y="109"/>
                    <a:pt x="3" y="120"/>
                  </a:cubicBezTo>
                  <a:cubicBezTo>
                    <a:pt x="4" y="131"/>
                    <a:pt x="11" y="141"/>
                    <a:pt x="21" y="147"/>
                  </a:cubicBezTo>
                  <a:cubicBezTo>
                    <a:pt x="26" y="149"/>
                    <a:pt x="31" y="151"/>
                    <a:pt x="37" y="151"/>
                  </a:cubicBezTo>
                  <a:cubicBezTo>
                    <a:pt x="42" y="151"/>
                    <a:pt x="48" y="150"/>
                    <a:pt x="53" y="147"/>
                  </a:cubicBezTo>
                  <a:cubicBezTo>
                    <a:pt x="53" y="147"/>
                    <a:pt x="54" y="147"/>
                    <a:pt x="54" y="147"/>
                  </a:cubicBezTo>
                  <a:cubicBezTo>
                    <a:pt x="54" y="147"/>
                    <a:pt x="54" y="147"/>
                    <a:pt x="54" y="147"/>
                  </a:cubicBezTo>
                  <a:cubicBezTo>
                    <a:pt x="54" y="147"/>
                    <a:pt x="54" y="147"/>
                    <a:pt x="54" y="147"/>
                  </a:cubicBezTo>
                  <a:cubicBezTo>
                    <a:pt x="62" y="154"/>
                    <a:pt x="72" y="157"/>
                    <a:pt x="82" y="157"/>
                  </a:cubicBezTo>
                  <a:cubicBezTo>
                    <a:pt x="92" y="157"/>
                    <a:pt x="102" y="153"/>
                    <a:pt x="109" y="147"/>
                  </a:cubicBezTo>
                  <a:cubicBezTo>
                    <a:pt x="116" y="140"/>
                    <a:pt x="121" y="131"/>
                    <a:pt x="123" y="122"/>
                  </a:cubicBezTo>
                  <a:cubicBezTo>
                    <a:pt x="124" y="112"/>
                    <a:pt x="122" y="103"/>
                    <a:pt x="117" y="94"/>
                  </a:cubicBezTo>
                  <a:cubicBezTo>
                    <a:pt x="116" y="93"/>
                    <a:pt x="117" y="90"/>
                    <a:pt x="119" y="89"/>
                  </a:cubicBezTo>
                  <a:cubicBezTo>
                    <a:pt x="119" y="89"/>
                    <a:pt x="119" y="89"/>
                    <a:pt x="119" y="89"/>
                  </a:cubicBezTo>
                  <a:cubicBezTo>
                    <a:pt x="119" y="89"/>
                    <a:pt x="119" y="89"/>
                    <a:pt x="119" y="89"/>
                  </a:cubicBezTo>
                  <a:cubicBezTo>
                    <a:pt x="119" y="89"/>
                    <a:pt x="119" y="89"/>
                    <a:pt x="119" y="89"/>
                  </a:cubicBezTo>
                  <a:cubicBezTo>
                    <a:pt x="124" y="87"/>
                    <a:pt x="129" y="83"/>
                    <a:pt x="132" y="79"/>
                  </a:cubicBezTo>
                  <a:cubicBezTo>
                    <a:pt x="135" y="75"/>
                    <a:pt x="137" y="69"/>
                    <a:pt x="137" y="64"/>
                  </a:cubicBezTo>
                  <a:cubicBezTo>
                    <a:pt x="137" y="58"/>
                    <a:pt x="136" y="53"/>
                    <a:pt x="133" y="48"/>
                  </a:cubicBezTo>
                  <a:cubicBezTo>
                    <a:pt x="131" y="43"/>
                    <a:pt x="126" y="39"/>
                    <a:pt x="121" y="36"/>
                  </a:cubicBezTo>
                  <a:cubicBezTo>
                    <a:pt x="121" y="36"/>
                    <a:pt x="121" y="35"/>
                    <a:pt x="121" y="35"/>
                  </a:cubicBezTo>
                  <a:cubicBezTo>
                    <a:pt x="121" y="35"/>
                    <a:pt x="121" y="35"/>
                    <a:pt x="121" y="35"/>
                  </a:cubicBezTo>
                  <a:cubicBezTo>
                    <a:pt x="124" y="27"/>
                    <a:pt x="123" y="18"/>
                    <a:pt x="118" y="12"/>
                  </a:cubicBezTo>
                  <a:cubicBezTo>
                    <a:pt x="113" y="6"/>
                    <a:pt x="104" y="3"/>
                    <a:pt x="97" y="4"/>
                  </a:cubicBezTo>
                  <a:cubicBezTo>
                    <a:pt x="89" y="6"/>
                    <a:pt x="82" y="12"/>
                    <a:pt x="80" y="19"/>
                  </a:cubicBezTo>
                  <a:cubicBezTo>
                    <a:pt x="77" y="27"/>
                    <a:pt x="79" y="35"/>
                    <a:pt x="84" y="41"/>
                  </a:cubicBezTo>
                  <a:cubicBezTo>
                    <a:pt x="85" y="42"/>
                    <a:pt x="85" y="42"/>
                    <a:pt x="84" y="43"/>
                  </a:cubicBezTo>
                  <a:cubicBezTo>
                    <a:pt x="84" y="43"/>
                    <a:pt x="83" y="43"/>
                    <a:pt x="83" y="43"/>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8">
              <a:extLst>
                <a:ext uri="{FF2B5EF4-FFF2-40B4-BE49-F238E27FC236}">
                  <a16:creationId xmlns:a16="http://schemas.microsoft.com/office/drawing/2014/main" id="{67938B79-9085-4F66-A95C-AE3760A96865}"/>
                </a:ext>
              </a:extLst>
            </p:cNvPr>
            <p:cNvSpPr>
              <a:spLocks/>
            </p:cNvSpPr>
            <p:nvPr/>
          </p:nvSpPr>
          <p:spPr bwMode="auto">
            <a:xfrm>
              <a:off x="18454688" y="2660650"/>
              <a:ext cx="6350" cy="15875"/>
            </a:xfrm>
            <a:custGeom>
              <a:avLst/>
              <a:gdLst>
                <a:gd name="T0" fmla="*/ 2 w 4"/>
                <a:gd name="T1" fmla="*/ 1 h 11"/>
                <a:gd name="T2" fmla="*/ 0 w 4"/>
                <a:gd name="T3" fmla="*/ 10 h 11"/>
                <a:gd name="T4" fmla="*/ 1 w 4"/>
                <a:gd name="T5" fmla="*/ 11 h 11"/>
                <a:gd name="T6" fmla="*/ 3 w 4"/>
                <a:gd name="T7" fmla="*/ 10 h 11"/>
                <a:gd name="T8" fmla="*/ 4 w 4"/>
                <a:gd name="T9" fmla="*/ 1 h 11"/>
                <a:gd name="T10" fmla="*/ 3 w 4"/>
                <a:gd name="T11" fmla="*/ 0 h 11"/>
                <a:gd name="T12" fmla="*/ 2 w 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2" y="1"/>
                  </a:moveTo>
                  <a:cubicBezTo>
                    <a:pt x="2" y="1"/>
                    <a:pt x="1" y="5"/>
                    <a:pt x="0" y="10"/>
                  </a:cubicBezTo>
                  <a:cubicBezTo>
                    <a:pt x="0" y="10"/>
                    <a:pt x="1" y="11"/>
                    <a:pt x="1" y="11"/>
                  </a:cubicBezTo>
                  <a:cubicBezTo>
                    <a:pt x="2" y="11"/>
                    <a:pt x="3" y="11"/>
                    <a:pt x="3" y="10"/>
                  </a:cubicBezTo>
                  <a:cubicBezTo>
                    <a:pt x="3" y="6"/>
                    <a:pt x="4" y="1"/>
                    <a:pt x="4" y="1"/>
                  </a:cubicBezTo>
                  <a:cubicBezTo>
                    <a:pt x="4" y="1"/>
                    <a:pt x="4" y="0"/>
                    <a:pt x="3" y="0"/>
                  </a:cubicBezTo>
                  <a:cubicBezTo>
                    <a:pt x="3" y="0"/>
                    <a:pt x="2" y="0"/>
                    <a:pt x="2" y="1"/>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9">
              <a:extLst>
                <a:ext uri="{FF2B5EF4-FFF2-40B4-BE49-F238E27FC236}">
                  <a16:creationId xmlns:a16="http://schemas.microsoft.com/office/drawing/2014/main" id="{007039AF-FD6D-4A5F-965E-72B75DF622B5}"/>
                </a:ext>
              </a:extLst>
            </p:cNvPr>
            <p:cNvSpPr>
              <a:spLocks/>
            </p:cNvSpPr>
            <p:nvPr/>
          </p:nvSpPr>
          <p:spPr bwMode="auto">
            <a:xfrm>
              <a:off x="18481676" y="2613025"/>
              <a:ext cx="28575" cy="6350"/>
            </a:xfrm>
            <a:custGeom>
              <a:avLst/>
              <a:gdLst>
                <a:gd name="T0" fmla="*/ 20 w 21"/>
                <a:gd name="T1" fmla="*/ 3 h 5"/>
                <a:gd name="T2" fmla="*/ 1 w 21"/>
                <a:gd name="T3" fmla="*/ 0 h 5"/>
                <a:gd name="T4" fmla="*/ 0 w 21"/>
                <a:gd name="T5" fmla="*/ 1 h 5"/>
                <a:gd name="T6" fmla="*/ 1 w 21"/>
                <a:gd name="T7" fmla="*/ 3 h 5"/>
                <a:gd name="T8" fmla="*/ 19 w 21"/>
                <a:gd name="T9" fmla="*/ 5 h 5"/>
                <a:gd name="T10" fmla="*/ 21 w 21"/>
                <a:gd name="T11" fmla="*/ 4 h 5"/>
                <a:gd name="T12" fmla="*/ 20 w 21"/>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1" h="5">
                  <a:moveTo>
                    <a:pt x="20" y="3"/>
                  </a:moveTo>
                  <a:cubicBezTo>
                    <a:pt x="1" y="0"/>
                    <a:pt x="1" y="0"/>
                    <a:pt x="1" y="0"/>
                  </a:cubicBezTo>
                  <a:cubicBezTo>
                    <a:pt x="1" y="0"/>
                    <a:pt x="0" y="1"/>
                    <a:pt x="0" y="1"/>
                  </a:cubicBezTo>
                  <a:cubicBezTo>
                    <a:pt x="0" y="2"/>
                    <a:pt x="0" y="3"/>
                    <a:pt x="1" y="3"/>
                  </a:cubicBezTo>
                  <a:cubicBezTo>
                    <a:pt x="19" y="5"/>
                    <a:pt x="19" y="5"/>
                    <a:pt x="19" y="5"/>
                  </a:cubicBezTo>
                  <a:cubicBezTo>
                    <a:pt x="20" y="5"/>
                    <a:pt x="21" y="5"/>
                    <a:pt x="21" y="4"/>
                  </a:cubicBezTo>
                  <a:cubicBezTo>
                    <a:pt x="21" y="3"/>
                    <a:pt x="20" y="3"/>
                    <a:pt x="20" y="3"/>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30">
              <a:extLst>
                <a:ext uri="{FF2B5EF4-FFF2-40B4-BE49-F238E27FC236}">
                  <a16:creationId xmlns:a16="http://schemas.microsoft.com/office/drawing/2014/main" id="{18B15849-6F4F-4715-8F93-DB57D0E75474}"/>
                </a:ext>
              </a:extLst>
            </p:cNvPr>
            <p:cNvSpPr>
              <a:spLocks/>
            </p:cNvSpPr>
            <p:nvPr/>
          </p:nvSpPr>
          <p:spPr bwMode="auto">
            <a:xfrm>
              <a:off x="18411826" y="2609850"/>
              <a:ext cx="74613" cy="23813"/>
            </a:xfrm>
            <a:custGeom>
              <a:avLst/>
              <a:gdLst>
                <a:gd name="T0" fmla="*/ 52 w 53"/>
                <a:gd name="T1" fmla="*/ 15 h 17"/>
                <a:gd name="T2" fmla="*/ 2 w 53"/>
                <a:gd name="T3" fmla="*/ 0 h 17"/>
                <a:gd name="T4" fmla="*/ 0 w 53"/>
                <a:gd name="T5" fmla="*/ 1 h 17"/>
                <a:gd name="T6" fmla="*/ 1 w 53"/>
                <a:gd name="T7" fmla="*/ 3 h 17"/>
                <a:gd name="T8" fmla="*/ 51 w 53"/>
                <a:gd name="T9" fmla="*/ 17 h 17"/>
                <a:gd name="T10" fmla="*/ 53 w 53"/>
                <a:gd name="T11" fmla="*/ 16 h 17"/>
                <a:gd name="T12" fmla="*/ 52 w 53"/>
                <a:gd name="T13" fmla="*/ 15 h 17"/>
              </a:gdLst>
              <a:ahLst/>
              <a:cxnLst>
                <a:cxn ang="0">
                  <a:pos x="T0" y="T1"/>
                </a:cxn>
                <a:cxn ang="0">
                  <a:pos x="T2" y="T3"/>
                </a:cxn>
                <a:cxn ang="0">
                  <a:pos x="T4" y="T5"/>
                </a:cxn>
                <a:cxn ang="0">
                  <a:pos x="T6" y="T7"/>
                </a:cxn>
                <a:cxn ang="0">
                  <a:pos x="T8" y="T9"/>
                </a:cxn>
                <a:cxn ang="0">
                  <a:pos x="T10" y="T11"/>
                </a:cxn>
                <a:cxn ang="0">
                  <a:pos x="T12" y="T13"/>
                </a:cxn>
              </a:cxnLst>
              <a:rect l="0" t="0" r="r" b="b"/>
              <a:pathLst>
                <a:path w="53" h="17">
                  <a:moveTo>
                    <a:pt x="52" y="15"/>
                  </a:moveTo>
                  <a:cubicBezTo>
                    <a:pt x="2" y="0"/>
                    <a:pt x="2" y="0"/>
                    <a:pt x="2" y="0"/>
                  </a:cubicBezTo>
                  <a:cubicBezTo>
                    <a:pt x="1" y="0"/>
                    <a:pt x="1" y="1"/>
                    <a:pt x="0" y="1"/>
                  </a:cubicBezTo>
                  <a:cubicBezTo>
                    <a:pt x="0" y="2"/>
                    <a:pt x="1" y="2"/>
                    <a:pt x="1" y="3"/>
                  </a:cubicBezTo>
                  <a:cubicBezTo>
                    <a:pt x="51" y="17"/>
                    <a:pt x="51" y="17"/>
                    <a:pt x="51" y="17"/>
                  </a:cubicBezTo>
                  <a:cubicBezTo>
                    <a:pt x="52" y="17"/>
                    <a:pt x="53" y="17"/>
                    <a:pt x="53" y="16"/>
                  </a:cubicBezTo>
                  <a:cubicBezTo>
                    <a:pt x="53" y="16"/>
                    <a:pt x="53" y="15"/>
                    <a:pt x="52" y="15"/>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1">
              <a:extLst>
                <a:ext uri="{FF2B5EF4-FFF2-40B4-BE49-F238E27FC236}">
                  <a16:creationId xmlns:a16="http://schemas.microsoft.com/office/drawing/2014/main" id="{23703F2B-2313-4473-9291-ABEBE5C0E87F}"/>
                </a:ext>
              </a:extLst>
            </p:cNvPr>
            <p:cNvSpPr>
              <a:spLocks/>
            </p:cNvSpPr>
            <p:nvPr/>
          </p:nvSpPr>
          <p:spPr bwMode="auto">
            <a:xfrm>
              <a:off x="18367376" y="2601913"/>
              <a:ext cx="98425" cy="46038"/>
            </a:xfrm>
            <a:custGeom>
              <a:avLst/>
              <a:gdLst>
                <a:gd name="T0" fmla="*/ 71 w 71"/>
                <a:gd name="T1" fmla="*/ 31 h 33"/>
                <a:gd name="T2" fmla="*/ 2 w 71"/>
                <a:gd name="T3" fmla="*/ 0 h 33"/>
                <a:gd name="T4" fmla="*/ 1 w 71"/>
                <a:gd name="T5" fmla="*/ 0 h 33"/>
                <a:gd name="T6" fmla="*/ 1 w 71"/>
                <a:gd name="T7" fmla="*/ 2 h 33"/>
                <a:gd name="T8" fmla="*/ 70 w 71"/>
                <a:gd name="T9" fmla="*/ 33 h 33"/>
                <a:gd name="T10" fmla="*/ 71 w 71"/>
                <a:gd name="T11" fmla="*/ 33 h 33"/>
                <a:gd name="T12" fmla="*/ 71 w 71"/>
                <a:gd name="T13" fmla="*/ 31 h 33"/>
              </a:gdLst>
              <a:ahLst/>
              <a:cxnLst>
                <a:cxn ang="0">
                  <a:pos x="T0" y="T1"/>
                </a:cxn>
                <a:cxn ang="0">
                  <a:pos x="T2" y="T3"/>
                </a:cxn>
                <a:cxn ang="0">
                  <a:pos x="T4" y="T5"/>
                </a:cxn>
                <a:cxn ang="0">
                  <a:pos x="T6" y="T7"/>
                </a:cxn>
                <a:cxn ang="0">
                  <a:pos x="T8" y="T9"/>
                </a:cxn>
                <a:cxn ang="0">
                  <a:pos x="T10" y="T11"/>
                </a:cxn>
                <a:cxn ang="0">
                  <a:pos x="T12" y="T13"/>
                </a:cxn>
              </a:cxnLst>
              <a:rect l="0" t="0" r="r" b="b"/>
              <a:pathLst>
                <a:path w="71" h="33">
                  <a:moveTo>
                    <a:pt x="71" y="31"/>
                  </a:moveTo>
                  <a:cubicBezTo>
                    <a:pt x="2" y="0"/>
                    <a:pt x="2" y="0"/>
                    <a:pt x="2" y="0"/>
                  </a:cubicBezTo>
                  <a:cubicBezTo>
                    <a:pt x="2" y="0"/>
                    <a:pt x="1" y="0"/>
                    <a:pt x="1" y="0"/>
                  </a:cubicBezTo>
                  <a:cubicBezTo>
                    <a:pt x="0" y="1"/>
                    <a:pt x="1" y="2"/>
                    <a:pt x="1" y="2"/>
                  </a:cubicBezTo>
                  <a:cubicBezTo>
                    <a:pt x="70" y="33"/>
                    <a:pt x="70" y="33"/>
                    <a:pt x="70" y="33"/>
                  </a:cubicBezTo>
                  <a:cubicBezTo>
                    <a:pt x="70" y="33"/>
                    <a:pt x="71" y="33"/>
                    <a:pt x="71" y="33"/>
                  </a:cubicBezTo>
                  <a:cubicBezTo>
                    <a:pt x="71" y="32"/>
                    <a:pt x="71" y="31"/>
                    <a:pt x="71" y="31"/>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2">
              <a:extLst>
                <a:ext uri="{FF2B5EF4-FFF2-40B4-BE49-F238E27FC236}">
                  <a16:creationId xmlns:a16="http://schemas.microsoft.com/office/drawing/2014/main" id="{95D6E762-4BE3-4264-9D20-319DED4FF9E2}"/>
                </a:ext>
              </a:extLst>
            </p:cNvPr>
            <p:cNvSpPr>
              <a:spLocks/>
            </p:cNvSpPr>
            <p:nvPr/>
          </p:nvSpPr>
          <p:spPr bwMode="auto">
            <a:xfrm>
              <a:off x="18380076" y="2617788"/>
              <a:ext cx="71438" cy="41275"/>
            </a:xfrm>
            <a:custGeom>
              <a:avLst/>
              <a:gdLst>
                <a:gd name="T0" fmla="*/ 51 w 52"/>
                <a:gd name="T1" fmla="*/ 27 h 30"/>
                <a:gd name="T2" fmla="*/ 2 w 52"/>
                <a:gd name="T3" fmla="*/ 1 h 30"/>
                <a:gd name="T4" fmla="*/ 1 w 52"/>
                <a:gd name="T5" fmla="*/ 1 h 30"/>
                <a:gd name="T6" fmla="*/ 1 w 52"/>
                <a:gd name="T7" fmla="*/ 3 h 30"/>
                <a:gd name="T8" fmla="*/ 50 w 52"/>
                <a:gd name="T9" fmla="*/ 29 h 30"/>
                <a:gd name="T10" fmla="*/ 52 w 52"/>
                <a:gd name="T11" fmla="*/ 29 h 30"/>
                <a:gd name="T12" fmla="*/ 51 w 52"/>
                <a:gd name="T13" fmla="*/ 27 h 30"/>
              </a:gdLst>
              <a:ahLst/>
              <a:cxnLst>
                <a:cxn ang="0">
                  <a:pos x="T0" y="T1"/>
                </a:cxn>
                <a:cxn ang="0">
                  <a:pos x="T2" y="T3"/>
                </a:cxn>
                <a:cxn ang="0">
                  <a:pos x="T4" y="T5"/>
                </a:cxn>
                <a:cxn ang="0">
                  <a:pos x="T6" y="T7"/>
                </a:cxn>
                <a:cxn ang="0">
                  <a:pos x="T8" y="T9"/>
                </a:cxn>
                <a:cxn ang="0">
                  <a:pos x="T10" y="T11"/>
                </a:cxn>
                <a:cxn ang="0">
                  <a:pos x="T12" y="T13"/>
                </a:cxn>
              </a:cxnLst>
              <a:rect l="0" t="0" r="r" b="b"/>
              <a:pathLst>
                <a:path w="52" h="30">
                  <a:moveTo>
                    <a:pt x="51" y="27"/>
                  </a:moveTo>
                  <a:cubicBezTo>
                    <a:pt x="2" y="1"/>
                    <a:pt x="2" y="1"/>
                    <a:pt x="2" y="1"/>
                  </a:cubicBezTo>
                  <a:cubicBezTo>
                    <a:pt x="2" y="0"/>
                    <a:pt x="1" y="1"/>
                    <a:pt x="1" y="1"/>
                  </a:cubicBezTo>
                  <a:cubicBezTo>
                    <a:pt x="0" y="2"/>
                    <a:pt x="0" y="2"/>
                    <a:pt x="1" y="3"/>
                  </a:cubicBezTo>
                  <a:cubicBezTo>
                    <a:pt x="50" y="29"/>
                    <a:pt x="50" y="29"/>
                    <a:pt x="50" y="29"/>
                  </a:cubicBezTo>
                  <a:cubicBezTo>
                    <a:pt x="51" y="30"/>
                    <a:pt x="52" y="29"/>
                    <a:pt x="52" y="29"/>
                  </a:cubicBezTo>
                  <a:cubicBezTo>
                    <a:pt x="52" y="28"/>
                    <a:pt x="52" y="28"/>
                    <a:pt x="51" y="27"/>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3">
              <a:extLst>
                <a:ext uri="{FF2B5EF4-FFF2-40B4-BE49-F238E27FC236}">
                  <a16:creationId xmlns:a16="http://schemas.microsoft.com/office/drawing/2014/main" id="{D57F221C-C9EB-4A31-80A2-0E0638C5FFC8}"/>
                </a:ext>
              </a:extLst>
            </p:cNvPr>
            <p:cNvSpPr>
              <a:spLocks/>
            </p:cNvSpPr>
            <p:nvPr/>
          </p:nvSpPr>
          <p:spPr bwMode="auto">
            <a:xfrm>
              <a:off x="18280063" y="2454275"/>
              <a:ext cx="33338" cy="7938"/>
            </a:xfrm>
            <a:custGeom>
              <a:avLst/>
              <a:gdLst>
                <a:gd name="T0" fmla="*/ 23 w 24"/>
                <a:gd name="T1" fmla="*/ 4 h 5"/>
                <a:gd name="T2" fmla="*/ 17 w 24"/>
                <a:gd name="T3" fmla="*/ 5 h 5"/>
                <a:gd name="T4" fmla="*/ 11 w 24"/>
                <a:gd name="T5" fmla="*/ 5 h 5"/>
                <a:gd name="T6" fmla="*/ 0 w 24"/>
                <a:gd name="T7" fmla="*/ 0 h 5"/>
                <a:gd name="T8" fmla="*/ 11 w 24"/>
                <a:gd name="T9" fmla="*/ 3 h 5"/>
                <a:gd name="T10" fmla="*/ 16 w 24"/>
                <a:gd name="T11" fmla="*/ 3 h 5"/>
                <a:gd name="T12" fmla="*/ 22 w 24"/>
                <a:gd name="T13" fmla="*/ 2 h 5"/>
                <a:gd name="T14" fmla="*/ 22 w 24"/>
                <a:gd name="T15" fmla="*/ 2 h 5"/>
                <a:gd name="T16" fmla="*/ 23 w 24"/>
                <a:gd name="T17" fmla="*/ 3 h 5"/>
                <a:gd name="T18" fmla="*/ 23 w 2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5">
                  <a:moveTo>
                    <a:pt x="23" y="4"/>
                  </a:moveTo>
                  <a:cubicBezTo>
                    <a:pt x="21" y="5"/>
                    <a:pt x="19" y="5"/>
                    <a:pt x="17" y="5"/>
                  </a:cubicBezTo>
                  <a:cubicBezTo>
                    <a:pt x="15" y="5"/>
                    <a:pt x="13" y="5"/>
                    <a:pt x="11" y="5"/>
                  </a:cubicBezTo>
                  <a:cubicBezTo>
                    <a:pt x="7" y="4"/>
                    <a:pt x="3" y="2"/>
                    <a:pt x="0" y="0"/>
                  </a:cubicBezTo>
                  <a:cubicBezTo>
                    <a:pt x="3" y="2"/>
                    <a:pt x="7" y="3"/>
                    <a:pt x="11" y="3"/>
                  </a:cubicBezTo>
                  <a:cubicBezTo>
                    <a:pt x="13" y="4"/>
                    <a:pt x="15" y="4"/>
                    <a:pt x="16" y="3"/>
                  </a:cubicBezTo>
                  <a:cubicBezTo>
                    <a:pt x="18" y="3"/>
                    <a:pt x="20" y="3"/>
                    <a:pt x="22" y="2"/>
                  </a:cubicBezTo>
                  <a:cubicBezTo>
                    <a:pt x="22" y="2"/>
                    <a:pt x="22" y="2"/>
                    <a:pt x="22" y="2"/>
                  </a:cubicBezTo>
                  <a:cubicBezTo>
                    <a:pt x="23" y="2"/>
                    <a:pt x="23" y="2"/>
                    <a:pt x="23" y="3"/>
                  </a:cubicBezTo>
                  <a:cubicBezTo>
                    <a:pt x="24" y="4"/>
                    <a:pt x="23" y="4"/>
                    <a:pt x="23"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4">
              <a:extLst>
                <a:ext uri="{FF2B5EF4-FFF2-40B4-BE49-F238E27FC236}">
                  <a16:creationId xmlns:a16="http://schemas.microsoft.com/office/drawing/2014/main" id="{AF486E37-083A-4F83-A1DD-6931CAED7EFB}"/>
                </a:ext>
              </a:extLst>
            </p:cNvPr>
            <p:cNvSpPr>
              <a:spLocks/>
            </p:cNvSpPr>
            <p:nvPr/>
          </p:nvSpPr>
          <p:spPr bwMode="auto">
            <a:xfrm>
              <a:off x="18394363" y="2474913"/>
              <a:ext cx="7938" cy="33338"/>
            </a:xfrm>
            <a:custGeom>
              <a:avLst/>
              <a:gdLst>
                <a:gd name="T0" fmla="*/ 3 w 5"/>
                <a:gd name="T1" fmla="*/ 2 h 24"/>
                <a:gd name="T2" fmla="*/ 2 w 5"/>
                <a:gd name="T3" fmla="*/ 7 h 24"/>
                <a:gd name="T4" fmla="*/ 2 w 5"/>
                <a:gd name="T5" fmla="*/ 13 h 24"/>
                <a:gd name="T6" fmla="*/ 5 w 5"/>
                <a:gd name="T7" fmla="*/ 24 h 24"/>
                <a:gd name="T8" fmla="*/ 0 w 5"/>
                <a:gd name="T9" fmla="*/ 13 h 24"/>
                <a:gd name="T10" fmla="*/ 0 w 5"/>
                <a:gd name="T11" fmla="*/ 7 h 24"/>
                <a:gd name="T12" fmla="*/ 1 w 5"/>
                <a:gd name="T13" fmla="*/ 1 h 24"/>
                <a:gd name="T14" fmla="*/ 2 w 5"/>
                <a:gd name="T15" fmla="*/ 0 h 24"/>
                <a:gd name="T16" fmla="*/ 3 w 5"/>
                <a:gd name="T17" fmla="*/ 2 h 24"/>
                <a:gd name="T18" fmla="*/ 3 w 5"/>
                <a:gd name="T19"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4">
                  <a:moveTo>
                    <a:pt x="3" y="2"/>
                  </a:moveTo>
                  <a:cubicBezTo>
                    <a:pt x="2" y="3"/>
                    <a:pt x="2" y="5"/>
                    <a:pt x="2" y="7"/>
                  </a:cubicBezTo>
                  <a:cubicBezTo>
                    <a:pt x="1" y="9"/>
                    <a:pt x="1" y="11"/>
                    <a:pt x="2" y="13"/>
                  </a:cubicBezTo>
                  <a:cubicBezTo>
                    <a:pt x="2" y="17"/>
                    <a:pt x="3" y="21"/>
                    <a:pt x="5" y="24"/>
                  </a:cubicBezTo>
                  <a:cubicBezTo>
                    <a:pt x="3" y="21"/>
                    <a:pt x="1" y="17"/>
                    <a:pt x="0" y="13"/>
                  </a:cubicBezTo>
                  <a:cubicBezTo>
                    <a:pt x="0" y="11"/>
                    <a:pt x="0" y="9"/>
                    <a:pt x="0" y="7"/>
                  </a:cubicBezTo>
                  <a:cubicBezTo>
                    <a:pt x="0" y="5"/>
                    <a:pt x="0" y="3"/>
                    <a:pt x="1" y="1"/>
                  </a:cubicBezTo>
                  <a:cubicBezTo>
                    <a:pt x="1" y="0"/>
                    <a:pt x="2" y="0"/>
                    <a:pt x="2" y="0"/>
                  </a:cubicBezTo>
                  <a:cubicBezTo>
                    <a:pt x="3" y="0"/>
                    <a:pt x="3" y="1"/>
                    <a:pt x="3" y="2"/>
                  </a:cubicBezTo>
                  <a:cubicBezTo>
                    <a:pt x="3" y="2"/>
                    <a:pt x="3" y="2"/>
                    <a:pt x="3"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5">
              <a:extLst>
                <a:ext uri="{FF2B5EF4-FFF2-40B4-BE49-F238E27FC236}">
                  <a16:creationId xmlns:a16="http://schemas.microsoft.com/office/drawing/2014/main" id="{79FB2C46-78C0-47F5-85EE-ABBC9720FB90}"/>
                </a:ext>
              </a:extLst>
            </p:cNvPr>
            <p:cNvSpPr>
              <a:spLocks/>
            </p:cNvSpPr>
            <p:nvPr/>
          </p:nvSpPr>
          <p:spPr bwMode="auto">
            <a:xfrm>
              <a:off x="18254663" y="2457450"/>
              <a:ext cx="46038" cy="14288"/>
            </a:xfrm>
            <a:custGeom>
              <a:avLst/>
              <a:gdLst>
                <a:gd name="T0" fmla="*/ 32 w 33"/>
                <a:gd name="T1" fmla="*/ 9 h 10"/>
                <a:gd name="T2" fmla="*/ 23 w 33"/>
                <a:gd name="T3" fmla="*/ 10 h 10"/>
                <a:gd name="T4" fmla="*/ 15 w 33"/>
                <a:gd name="T5" fmla="*/ 9 h 10"/>
                <a:gd name="T6" fmla="*/ 7 w 33"/>
                <a:gd name="T7" fmla="*/ 6 h 10"/>
                <a:gd name="T8" fmla="*/ 0 w 33"/>
                <a:gd name="T9" fmla="*/ 0 h 10"/>
                <a:gd name="T10" fmla="*/ 7 w 33"/>
                <a:gd name="T11" fmla="*/ 5 h 10"/>
                <a:gd name="T12" fmla="*/ 15 w 33"/>
                <a:gd name="T13" fmla="*/ 8 h 10"/>
                <a:gd name="T14" fmla="*/ 23 w 33"/>
                <a:gd name="T15" fmla="*/ 9 h 10"/>
                <a:gd name="T16" fmla="*/ 32 w 33"/>
                <a:gd name="T17" fmla="*/ 7 h 10"/>
                <a:gd name="T18" fmla="*/ 32 w 33"/>
                <a:gd name="T19" fmla="*/ 7 h 10"/>
                <a:gd name="T20" fmla="*/ 33 w 33"/>
                <a:gd name="T21" fmla="*/ 8 h 10"/>
                <a:gd name="T22" fmla="*/ 32 w 33"/>
                <a:gd name="T2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10">
                  <a:moveTo>
                    <a:pt x="32" y="9"/>
                  </a:moveTo>
                  <a:cubicBezTo>
                    <a:pt x="29" y="10"/>
                    <a:pt x="26" y="10"/>
                    <a:pt x="23" y="10"/>
                  </a:cubicBezTo>
                  <a:cubicBezTo>
                    <a:pt x="20" y="10"/>
                    <a:pt x="18" y="10"/>
                    <a:pt x="15" y="9"/>
                  </a:cubicBezTo>
                  <a:cubicBezTo>
                    <a:pt x="12" y="8"/>
                    <a:pt x="9" y="7"/>
                    <a:pt x="7" y="6"/>
                  </a:cubicBezTo>
                  <a:cubicBezTo>
                    <a:pt x="4" y="4"/>
                    <a:pt x="2" y="2"/>
                    <a:pt x="0" y="0"/>
                  </a:cubicBezTo>
                  <a:cubicBezTo>
                    <a:pt x="2" y="2"/>
                    <a:pt x="4" y="4"/>
                    <a:pt x="7" y="5"/>
                  </a:cubicBezTo>
                  <a:cubicBezTo>
                    <a:pt x="9" y="6"/>
                    <a:pt x="12" y="7"/>
                    <a:pt x="15" y="8"/>
                  </a:cubicBezTo>
                  <a:cubicBezTo>
                    <a:pt x="18" y="8"/>
                    <a:pt x="21" y="9"/>
                    <a:pt x="23" y="9"/>
                  </a:cubicBezTo>
                  <a:cubicBezTo>
                    <a:pt x="26" y="8"/>
                    <a:pt x="29" y="8"/>
                    <a:pt x="32" y="7"/>
                  </a:cubicBezTo>
                  <a:cubicBezTo>
                    <a:pt x="32" y="7"/>
                    <a:pt x="32" y="7"/>
                    <a:pt x="32" y="7"/>
                  </a:cubicBezTo>
                  <a:cubicBezTo>
                    <a:pt x="32" y="7"/>
                    <a:pt x="33" y="7"/>
                    <a:pt x="33" y="8"/>
                  </a:cubicBezTo>
                  <a:cubicBezTo>
                    <a:pt x="33" y="9"/>
                    <a:pt x="33" y="9"/>
                    <a:pt x="32" y="9"/>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6">
              <a:extLst>
                <a:ext uri="{FF2B5EF4-FFF2-40B4-BE49-F238E27FC236}">
                  <a16:creationId xmlns:a16="http://schemas.microsoft.com/office/drawing/2014/main" id="{4BEE3CE2-A31B-475F-97EC-82E5A0E5DBDC}"/>
                </a:ext>
              </a:extLst>
            </p:cNvPr>
            <p:cNvSpPr>
              <a:spLocks/>
            </p:cNvSpPr>
            <p:nvPr/>
          </p:nvSpPr>
          <p:spPr bwMode="auto">
            <a:xfrm>
              <a:off x="18303876" y="2430463"/>
              <a:ext cx="31750" cy="15875"/>
            </a:xfrm>
            <a:custGeom>
              <a:avLst/>
              <a:gdLst>
                <a:gd name="T0" fmla="*/ 0 w 22"/>
                <a:gd name="T1" fmla="*/ 4 h 12"/>
                <a:gd name="T2" fmla="*/ 6 w 22"/>
                <a:gd name="T3" fmla="*/ 1 h 12"/>
                <a:gd name="T4" fmla="*/ 13 w 22"/>
                <a:gd name="T5" fmla="*/ 0 h 12"/>
                <a:gd name="T6" fmla="*/ 20 w 22"/>
                <a:gd name="T7" fmla="*/ 4 h 12"/>
                <a:gd name="T8" fmla="*/ 22 w 22"/>
                <a:gd name="T9" fmla="*/ 11 h 12"/>
                <a:gd name="T10" fmla="*/ 22 w 22"/>
                <a:gd name="T11" fmla="*/ 12 h 12"/>
                <a:gd name="T12" fmla="*/ 21 w 22"/>
                <a:gd name="T13" fmla="*/ 12 h 12"/>
                <a:gd name="T14" fmla="*/ 21 w 22"/>
                <a:gd name="T15" fmla="*/ 12 h 12"/>
                <a:gd name="T16" fmla="*/ 17 w 22"/>
                <a:gd name="T17" fmla="*/ 8 h 12"/>
                <a:gd name="T18" fmla="*/ 12 w 22"/>
                <a:gd name="T19" fmla="*/ 6 h 12"/>
                <a:gd name="T20" fmla="*/ 0 w 22"/>
                <a:gd name="T21" fmla="*/ 5 h 12"/>
                <a:gd name="T22" fmla="*/ 0 w 22"/>
                <a:gd name="T23" fmla="*/ 5 h 12"/>
                <a:gd name="T24" fmla="*/ 0 w 22"/>
                <a:gd name="T25" fmla="*/ 5 h 12"/>
                <a:gd name="T26" fmla="*/ 0 w 22"/>
                <a:gd name="T2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2">
                  <a:moveTo>
                    <a:pt x="0" y="4"/>
                  </a:moveTo>
                  <a:cubicBezTo>
                    <a:pt x="1" y="2"/>
                    <a:pt x="4" y="1"/>
                    <a:pt x="6" y="1"/>
                  </a:cubicBezTo>
                  <a:cubicBezTo>
                    <a:pt x="8" y="0"/>
                    <a:pt x="11" y="0"/>
                    <a:pt x="13" y="0"/>
                  </a:cubicBezTo>
                  <a:cubicBezTo>
                    <a:pt x="16" y="1"/>
                    <a:pt x="18" y="2"/>
                    <a:pt x="20" y="4"/>
                  </a:cubicBezTo>
                  <a:cubicBezTo>
                    <a:pt x="21" y="6"/>
                    <a:pt x="22" y="9"/>
                    <a:pt x="22" y="11"/>
                  </a:cubicBezTo>
                  <a:cubicBezTo>
                    <a:pt x="22" y="12"/>
                    <a:pt x="22" y="12"/>
                    <a:pt x="22" y="12"/>
                  </a:cubicBezTo>
                  <a:cubicBezTo>
                    <a:pt x="21" y="12"/>
                    <a:pt x="21" y="12"/>
                    <a:pt x="21" y="12"/>
                  </a:cubicBezTo>
                  <a:cubicBezTo>
                    <a:pt x="21" y="12"/>
                    <a:pt x="21" y="12"/>
                    <a:pt x="21" y="12"/>
                  </a:cubicBezTo>
                  <a:cubicBezTo>
                    <a:pt x="19" y="10"/>
                    <a:pt x="18" y="9"/>
                    <a:pt x="17" y="8"/>
                  </a:cubicBezTo>
                  <a:cubicBezTo>
                    <a:pt x="15" y="7"/>
                    <a:pt x="14" y="6"/>
                    <a:pt x="12" y="6"/>
                  </a:cubicBezTo>
                  <a:cubicBezTo>
                    <a:pt x="9" y="5"/>
                    <a:pt x="5" y="5"/>
                    <a:pt x="0" y="5"/>
                  </a:cubicBezTo>
                  <a:cubicBezTo>
                    <a:pt x="0" y="5"/>
                    <a:pt x="0" y="5"/>
                    <a:pt x="0" y="5"/>
                  </a:cubicBezTo>
                  <a:cubicBezTo>
                    <a:pt x="0" y="5"/>
                    <a:pt x="0" y="5"/>
                    <a:pt x="0" y="5"/>
                  </a:cubicBezTo>
                  <a:lnTo>
                    <a:pt x="0" y="4"/>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7">
              <a:extLst>
                <a:ext uri="{FF2B5EF4-FFF2-40B4-BE49-F238E27FC236}">
                  <a16:creationId xmlns:a16="http://schemas.microsoft.com/office/drawing/2014/main" id="{0C834890-5C3E-49C3-93CB-53D4EFBFEDAB}"/>
                </a:ext>
              </a:extLst>
            </p:cNvPr>
            <p:cNvSpPr>
              <a:spLocks/>
            </p:cNvSpPr>
            <p:nvPr/>
          </p:nvSpPr>
          <p:spPr bwMode="auto">
            <a:xfrm>
              <a:off x="18413413" y="2470150"/>
              <a:ext cx="28575" cy="20638"/>
            </a:xfrm>
            <a:custGeom>
              <a:avLst/>
              <a:gdLst>
                <a:gd name="T0" fmla="*/ 1 w 21"/>
                <a:gd name="T1" fmla="*/ 3 h 15"/>
                <a:gd name="T2" fmla="*/ 7 w 21"/>
                <a:gd name="T3" fmla="*/ 0 h 15"/>
                <a:gd name="T4" fmla="*/ 15 w 21"/>
                <a:gd name="T5" fmla="*/ 2 h 15"/>
                <a:gd name="T6" fmla="*/ 20 w 21"/>
                <a:gd name="T7" fmla="*/ 7 h 15"/>
                <a:gd name="T8" fmla="*/ 21 w 21"/>
                <a:gd name="T9" fmla="*/ 14 h 15"/>
                <a:gd name="T10" fmla="*/ 20 w 21"/>
                <a:gd name="T11" fmla="*/ 15 h 15"/>
                <a:gd name="T12" fmla="*/ 20 w 21"/>
                <a:gd name="T13" fmla="*/ 15 h 15"/>
                <a:gd name="T14" fmla="*/ 20 w 21"/>
                <a:gd name="T15" fmla="*/ 15 h 15"/>
                <a:gd name="T16" fmla="*/ 16 w 21"/>
                <a:gd name="T17" fmla="*/ 10 h 15"/>
                <a:gd name="T18" fmla="*/ 12 w 21"/>
                <a:gd name="T19" fmla="*/ 7 h 15"/>
                <a:gd name="T20" fmla="*/ 1 w 21"/>
                <a:gd name="T21" fmla="*/ 3 h 15"/>
                <a:gd name="T22" fmla="*/ 1 w 21"/>
                <a:gd name="T23" fmla="*/ 3 h 15"/>
                <a:gd name="T24" fmla="*/ 0 w 21"/>
                <a:gd name="T25" fmla="*/ 3 h 15"/>
                <a:gd name="T26" fmla="*/ 1 w 21"/>
                <a:gd name="T27"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15">
                  <a:moveTo>
                    <a:pt x="1" y="3"/>
                  </a:moveTo>
                  <a:cubicBezTo>
                    <a:pt x="3" y="1"/>
                    <a:pt x="5" y="0"/>
                    <a:pt x="7" y="0"/>
                  </a:cubicBezTo>
                  <a:cubicBezTo>
                    <a:pt x="10" y="0"/>
                    <a:pt x="12" y="1"/>
                    <a:pt x="15" y="2"/>
                  </a:cubicBezTo>
                  <a:cubicBezTo>
                    <a:pt x="17" y="3"/>
                    <a:pt x="19" y="5"/>
                    <a:pt x="20" y="7"/>
                  </a:cubicBezTo>
                  <a:cubicBezTo>
                    <a:pt x="21" y="10"/>
                    <a:pt x="21" y="12"/>
                    <a:pt x="21" y="14"/>
                  </a:cubicBezTo>
                  <a:cubicBezTo>
                    <a:pt x="20" y="15"/>
                    <a:pt x="20" y="15"/>
                    <a:pt x="20" y="15"/>
                  </a:cubicBezTo>
                  <a:cubicBezTo>
                    <a:pt x="20" y="15"/>
                    <a:pt x="20" y="15"/>
                    <a:pt x="20" y="15"/>
                  </a:cubicBezTo>
                  <a:cubicBezTo>
                    <a:pt x="20" y="15"/>
                    <a:pt x="20" y="15"/>
                    <a:pt x="20" y="15"/>
                  </a:cubicBezTo>
                  <a:cubicBezTo>
                    <a:pt x="18" y="13"/>
                    <a:pt x="17" y="11"/>
                    <a:pt x="16" y="10"/>
                  </a:cubicBezTo>
                  <a:cubicBezTo>
                    <a:pt x="15" y="8"/>
                    <a:pt x="14" y="7"/>
                    <a:pt x="12" y="7"/>
                  </a:cubicBezTo>
                  <a:cubicBezTo>
                    <a:pt x="9" y="5"/>
                    <a:pt x="5" y="5"/>
                    <a:pt x="1" y="3"/>
                  </a:cubicBezTo>
                  <a:cubicBezTo>
                    <a:pt x="1" y="3"/>
                    <a:pt x="1" y="3"/>
                    <a:pt x="1" y="3"/>
                  </a:cubicBezTo>
                  <a:cubicBezTo>
                    <a:pt x="0" y="3"/>
                    <a:pt x="0" y="3"/>
                    <a:pt x="0" y="3"/>
                  </a:cubicBezTo>
                  <a:lnTo>
                    <a:pt x="1" y="3"/>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8">
              <a:extLst>
                <a:ext uri="{FF2B5EF4-FFF2-40B4-BE49-F238E27FC236}">
                  <a16:creationId xmlns:a16="http://schemas.microsoft.com/office/drawing/2014/main" id="{FFDFE317-3A55-4346-9B49-DA045F6C2B0E}"/>
                </a:ext>
              </a:extLst>
            </p:cNvPr>
            <p:cNvSpPr>
              <a:spLocks/>
            </p:cNvSpPr>
            <p:nvPr/>
          </p:nvSpPr>
          <p:spPr bwMode="auto">
            <a:xfrm>
              <a:off x="18246726" y="2614613"/>
              <a:ext cx="171450" cy="168275"/>
            </a:xfrm>
            <a:custGeom>
              <a:avLst/>
              <a:gdLst>
                <a:gd name="T0" fmla="*/ 110 w 123"/>
                <a:gd name="T1" fmla="*/ 93 h 120"/>
                <a:gd name="T2" fmla="*/ 89 w 123"/>
                <a:gd name="T3" fmla="*/ 102 h 120"/>
                <a:gd name="T4" fmla="*/ 65 w 123"/>
                <a:gd name="T5" fmla="*/ 114 h 120"/>
                <a:gd name="T6" fmla="*/ 30 w 123"/>
                <a:gd name="T7" fmla="*/ 110 h 120"/>
                <a:gd name="T8" fmla="*/ 6 w 123"/>
                <a:gd name="T9" fmla="*/ 91 h 120"/>
                <a:gd name="T10" fmla="*/ 2 w 123"/>
                <a:gd name="T11" fmla="*/ 76 h 120"/>
                <a:gd name="T12" fmla="*/ 12 w 123"/>
                <a:gd name="T13" fmla="*/ 48 h 120"/>
                <a:gd name="T14" fmla="*/ 23 w 123"/>
                <a:gd name="T15" fmla="*/ 31 h 120"/>
                <a:gd name="T16" fmla="*/ 39 w 123"/>
                <a:gd name="T17" fmla="*/ 10 h 120"/>
                <a:gd name="T18" fmla="*/ 62 w 123"/>
                <a:gd name="T19" fmla="*/ 2 h 120"/>
                <a:gd name="T20" fmla="*/ 72 w 123"/>
                <a:gd name="T21" fmla="*/ 11 h 120"/>
                <a:gd name="T22" fmla="*/ 74 w 123"/>
                <a:gd name="T23" fmla="*/ 15 h 120"/>
                <a:gd name="T24" fmla="*/ 78 w 123"/>
                <a:gd name="T25" fmla="*/ 16 h 120"/>
                <a:gd name="T26" fmla="*/ 87 w 123"/>
                <a:gd name="T27" fmla="*/ 24 h 120"/>
                <a:gd name="T28" fmla="*/ 90 w 123"/>
                <a:gd name="T29" fmla="*/ 28 h 120"/>
                <a:gd name="T30" fmla="*/ 94 w 123"/>
                <a:gd name="T31" fmla="*/ 29 h 120"/>
                <a:gd name="T32" fmla="*/ 104 w 123"/>
                <a:gd name="T33" fmla="*/ 38 h 120"/>
                <a:gd name="T34" fmla="*/ 107 w 123"/>
                <a:gd name="T35" fmla="*/ 43 h 120"/>
                <a:gd name="T36" fmla="*/ 110 w 123"/>
                <a:gd name="T37" fmla="*/ 44 h 120"/>
                <a:gd name="T38" fmla="*/ 119 w 123"/>
                <a:gd name="T39" fmla="*/ 51 h 120"/>
                <a:gd name="T40" fmla="*/ 122 w 123"/>
                <a:gd name="T41" fmla="*/ 57 h 120"/>
                <a:gd name="T42" fmla="*/ 123 w 123"/>
                <a:gd name="T43" fmla="*/ 72 h 120"/>
                <a:gd name="T44" fmla="*/ 110 w 123"/>
                <a:gd name="T45" fmla="*/ 9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110" y="93"/>
                  </a:moveTo>
                  <a:cubicBezTo>
                    <a:pt x="89" y="102"/>
                    <a:pt x="89" y="102"/>
                    <a:pt x="89" y="102"/>
                  </a:cubicBezTo>
                  <a:cubicBezTo>
                    <a:pt x="65" y="114"/>
                    <a:pt x="65" y="114"/>
                    <a:pt x="65" y="114"/>
                  </a:cubicBezTo>
                  <a:cubicBezTo>
                    <a:pt x="53" y="120"/>
                    <a:pt x="40" y="118"/>
                    <a:pt x="30" y="110"/>
                  </a:cubicBezTo>
                  <a:cubicBezTo>
                    <a:pt x="6" y="91"/>
                    <a:pt x="6" y="91"/>
                    <a:pt x="6" y="91"/>
                  </a:cubicBezTo>
                  <a:cubicBezTo>
                    <a:pt x="2" y="87"/>
                    <a:pt x="0" y="81"/>
                    <a:pt x="2" y="76"/>
                  </a:cubicBezTo>
                  <a:cubicBezTo>
                    <a:pt x="12" y="48"/>
                    <a:pt x="12" y="48"/>
                    <a:pt x="12" y="48"/>
                  </a:cubicBezTo>
                  <a:cubicBezTo>
                    <a:pt x="15" y="42"/>
                    <a:pt x="18" y="36"/>
                    <a:pt x="23" y="31"/>
                  </a:cubicBezTo>
                  <a:cubicBezTo>
                    <a:pt x="39" y="10"/>
                    <a:pt x="39" y="10"/>
                    <a:pt x="39" y="10"/>
                  </a:cubicBezTo>
                  <a:cubicBezTo>
                    <a:pt x="45" y="3"/>
                    <a:pt x="54" y="0"/>
                    <a:pt x="62" y="2"/>
                  </a:cubicBezTo>
                  <a:cubicBezTo>
                    <a:pt x="66" y="3"/>
                    <a:pt x="70" y="7"/>
                    <a:pt x="72" y="11"/>
                  </a:cubicBezTo>
                  <a:cubicBezTo>
                    <a:pt x="74" y="15"/>
                    <a:pt x="74" y="15"/>
                    <a:pt x="74" y="15"/>
                  </a:cubicBezTo>
                  <a:cubicBezTo>
                    <a:pt x="78" y="16"/>
                    <a:pt x="78" y="16"/>
                    <a:pt x="78" y="16"/>
                  </a:cubicBezTo>
                  <a:cubicBezTo>
                    <a:pt x="82" y="17"/>
                    <a:pt x="85" y="20"/>
                    <a:pt x="87" y="24"/>
                  </a:cubicBezTo>
                  <a:cubicBezTo>
                    <a:pt x="90" y="28"/>
                    <a:pt x="90" y="28"/>
                    <a:pt x="90" y="28"/>
                  </a:cubicBezTo>
                  <a:cubicBezTo>
                    <a:pt x="94" y="29"/>
                    <a:pt x="94" y="29"/>
                    <a:pt x="94" y="29"/>
                  </a:cubicBezTo>
                  <a:cubicBezTo>
                    <a:pt x="99" y="31"/>
                    <a:pt x="102" y="34"/>
                    <a:pt x="104" y="38"/>
                  </a:cubicBezTo>
                  <a:cubicBezTo>
                    <a:pt x="107" y="43"/>
                    <a:pt x="107" y="43"/>
                    <a:pt x="107" y="43"/>
                  </a:cubicBezTo>
                  <a:cubicBezTo>
                    <a:pt x="110" y="44"/>
                    <a:pt x="110" y="44"/>
                    <a:pt x="110" y="44"/>
                  </a:cubicBezTo>
                  <a:cubicBezTo>
                    <a:pt x="114" y="45"/>
                    <a:pt x="117" y="48"/>
                    <a:pt x="119" y="51"/>
                  </a:cubicBezTo>
                  <a:cubicBezTo>
                    <a:pt x="122" y="57"/>
                    <a:pt x="122" y="57"/>
                    <a:pt x="122" y="57"/>
                  </a:cubicBezTo>
                  <a:cubicBezTo>
                    <a:pt x="123" y="72"/>
                    <a:pt x="123" y="72"/>
                    <a:pt x="123" y="72"/>
                  </a:cubicBezTo>
                  <a:cubicBezTo>
                    <a:pt x="123" y="81"/>
                    <a:pt x="118" y="90"/>
                    <a:pt x="110" y="9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9">
              <a:extLst>
                <a:ext uri="{FF2B5EF4-FFF2-40B4-BE49-F238E27FC236}">
                  <a16:creationId xmlns:a16="http://schemas.microsoft.com/office/drawing/2014/main" id="{97170637-4EAC-42C2-A9AF-575E6EE4EA1E}"/>
                </a:ext>
              </a:extLst>
            </p:cNvPr>
            <p:cNvSpPr>
              <a:spLocks/>
            </p:cNvSpPr>
            <p:nvPr/>
          </p:nvSpPr>
          <p:spPr bwMode="auto">
            <a:xfrm>
              <a:off x="18368963" y="2717800"/>
              <a:ext cx="38100" cy="41275"/>
            </a:xfrm>
            <a:custGeom>
              <a:avLst/>
              <a:gdLst>
                <a:gd name="T0" fmla="*/ 1 w 28"/>
                <a:gd name="T1" fmla="*/ 29 h 29"/>
                <a:gd name="T2" fmla="*/ 2 w 28"/>
                <a:gd name="T3" fmla="*/ 18 h 29"/>
                <a:gd name="T4" fmla="*/ 8 w 28"/>
                <a:gd name="T5" fmla="*/ 8 h 29"/>
                <a:gd name="T6" fmla="*/ 17 w 28"/>
                <a:gd name="T7" fmla="*/ 2 h 29"/>
                <a:gd name="T8" fmla="*/ 28 w 28"/>
                <a:gd name="T9" fmla="*/ 0 h 29"/>
                <a:gd name="T10" fmla="*/ 19 w 28"/>
                <a:gd name="T11" fmla="*/ 6 h 29"/>
                <a:gd name="T12" fmla="*/ 12 w 28"/>
                <a:gd name="T13" fmla="*/ 12 h 29"/>
                <a:gd name="T14" fmla="*/ 2 w 28"/>
                <a:gd name="T15" fmla="*/ 29 h 29"/>
                <a:gd name="T16" fmla="*/ 2 w 28"/>
                <a:gd name="T17" fmla="*/ 29 h 29"/>
                <a:gd name="T18" fmla="*/ 1 w 2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9">
                  <a:moveTo>
                    <a:pt x="1" y="29"/>
                  </a:moveTo>
                  <a:cubicBezTo>
                    <a:pt x="0" y="25"/>
                    <a:pt x="1" y="21"/>
                    <a:pt x="2" y="18"/>
                  </a:cubicBezTo>
                  <a:cubicBezTo>
                    <a:pt x="4" y="14"/>
                    <a:pt x="5" y="11"/>
                    <a:pt x="8" y="8"/>
                  </a:cubicBezTo>
                  <a:cubicBezTo>
                    <a:pt x="10" y="5"/>
                    <a:pt x="14" y="3"/>
                    <a:pt x="17" y="2"/>
                  </a:cubicBezTo>
                  <a:cubicBezTo>
                    <a:pt x="21" y="0"/>
                    <a:pt x="24" y="0"/>
                    <a:pt x="28" y="0"/>
                  </a:cubicBezTo>
                  <a:cubicBezTo>
                    <a:pt x="25" y="2"/>
                    <a:pt x="22" y="4"/>
                    <a:pt x="19" y="6"/>
                  </a:cubicBezTo>
                  <a:cubicBezTo>
                    <a:pt x="16" y="7"/>
                    <a:pt x="14" y="10"/>
                    <a:pt x="12" y="12"/>
                  </a:cubicBezTo>
                  <a:cubicBezTo>
                    <a:pt x="8" y="17"/>
                    <a:pt x="5" y="22"/>
                    <a:pt x="2" y="29"/>
                  </a:cubicBezTo>
                  <a:cubicBezTo>
                    <a:pt x="2" y="29"/>
                    <a:pt x="2" y="29"/>
                    <a:pt x="2" y="29"/>
                  </a:cubicBezTo>
                  <a:cubicBezTo>
                    <a:pt x="1" y="29"/>
                    <a:pt x="1" y="29"/>
                    <a:pt x="1" y="29"/>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0">
              <a:extLst>
                <a:ext uri="{FF2B5EF4-FFF2-40B4-BE49-F238E27FC236}">
                  <a16:creationId xmlns:a16="http://schemas.microsoft.com/office/drawing/2014/main" id="{41412A5C-F62D-40F3-9118-A64F83F0968C}"/>
                </a:ext>
              </a:extLst>
            </p:cNvPr>
            <p:cNvSpPr>
              <a:spLocks/>
            </p:cNvSpPr>
            <p:nvPr/>
          </p:nvSpPr>
          <p:spPr bwMode="auto">
            <a:xfrm>
              <a:off x="18381663" y="2727325"/>
              <a:ext cx="26988" cy="9525"/>
            </a:xfrm>
            <a:custGeom>
              <a:avLst/>
              <a:gdLst>
                <a:gd name="T0" fmla="*/ 3 w 20"/>
                <a:gd name="T1" fmla="*/ 0 h 6"/>
                <a:gd name="T2" fmla="*/ 11 w 20"/>
                <a:gd name="T3" fmla="*/ 4 h 6"/>
                <a:gd name="T4" fmla="*/ 20 w 20"/>
                <a:gd name="T5" fmla="*/ 5 h 6"/>
                <a:gd name="T6" fmla="*/ 11 w 20"/>
                <a:gd name="T7" fmla="*/ 6 h 6"/>
                <a:gd name="T8" fmla="*/ 2 w 20"/>
                <a:gd name="T9" fmla="*/ 3 h 6"/>
                <a:gd name="T10" fmla="*/ 1 w 20"/>
                <a:gd name="T11" fmla="*/ 1 h 6"/>
                <a:gd name="T12" fmla="*/ 3 w 20"/>
                <a:gd name="T13" fmla="*/ 0 h 6"/>
                <a:gd name="T14" fmla="*/ 3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3" y="0"/>
                  </a:moveTo>
                  <a:cubicBezTo>
                    <a:pt x="6" y="2"/>
                    <a:pt x="8" y="3"/>
                    <a:pt x="11" y="4"/>
                  </a:cubicBezTo>
                  <a:cubicBezTo>
                    <a:pt x="14" y="5"/>
                    <a:pt x="17" y="6"/>
                    <a:pt x="20" y="5"/>
                  </a:cubicBezTo>
                  <a:cubicBezTo>
                    <a:pt x="17" y="6"/>
                    <a:pt x="14" y="6"/>
                    <a:pt x="11" y="6"/>
                  </a:cubicBezTo>
                  <a:cubicBezTo>
                    <a:pt x="8" y="5"/>
                    <a:pt x="5" y="4"/>
                    <a:pt x="2" y="3"/>
                  </a:cubicBezTo>
                  <a:cubicBezTo>
                    <a:pt x="1" y="3"/>
                    <a:pt x="0" y="2"/>
                    <a:pt x="1" y="1"/>
                  </a:cubicBezTo>
                  <a:cubicBezTo>
                    <a:pt x="1" y="0"/>
                    <a:pt x="2" y="0"/>
                    <a:pt x="3" y="0"/>
                  </a:cubicBezTo>
                  <a:cubicBezTo>
                    <a:pt x="3" y="0"/>
                    <a:pt x="3" y="0"/>
                    <a:pt x="3"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1">
              <a:extLst>
                <a:ext uri="{FF2B5EF4-FFF2-40B4-BE49-F238E27FC236}">
                  <a16:creationId xmlns:a16="http://schemas.microsoft.com/office/drawing/2014/main" id="{1BE5F3B0-E195-4481-8309-095CDC3D6832}"/>
                </a:ext>
              </a:extLst>
            </p:cNvPr>
            <p:cNvSpPr>
              <a:spLocks/>
            </p:cNvSpPr>
            <p:nvPr/>
          </p:nvSpPr>
          <p:spPr bwMode="auto">
            <a:xfrm>
              <a:off x="18213388" y="2720975"/>
              <a:ext cx="103188" cy="128588"/>
            </a:xfrm>
            <a:custGeom>
              <a:avLst/>
              <a:gdLst>
                <a:gd name="T0" fmla="*/ 23 w 65"/>
                <a:gd name="T1" fmla="*/ 0 h 81"/>
                <a:gd name="T2" fmla="*/ 0 w 65"/>
                <a:gd name="T3" fmla="*/ 54 h 81"/>
                <a:gd name="T4" fmla="*/ 32 w 65"/>
                <a:gd name="T5" fmla="*/ 81 h 81"/>
                <a:gd name="T6" fmla="*/ 65 w 65"/>
                <a:gd name="T7" fmla="*/ 30 h 81"/>
                <a:gd name="T8" fmla="*/ 23 w 65"/>
                <a:gd name="T9" fmla="*/ 0 h 81"/>
              </a:gdLst>
              <a:ahLst/>
              <a:cxnLst>
                <a:cxn ang="0">
                  <a:pos x="T0" y="T1"/>
                </a:cxn>
                <a:cxn ang="0">
                  <a:pos x="T2" y="T3"/>
                </a:cxn>
                <a:cxn ang="0">
                  <a:pos x="T4" y="T5"/>
                </a:cxn>
                <a:cxn ang="0">
                  <a:pos x="T6" y="T7"/>
                </a:cxn>
                <a:cxn ang="0">
                  <a:pos x="T8" y="T9"/>
                </a:cxn>
              </a:cxnLst>
              <a:rect l="0" t="0" r="r" b="b"/>
              <a:pathLst>
                <a:path w="65" h="81">
                  <a:moveTo>
                    <a:pt x="23" y="0"/>
                  </a:moveTo>
                  <a:lnTo>
                    <a:pt x="0" y="54"/>
                  </a:lnTo>
                  <a:lnTo>
                    <a:pt x="32" y="81"/>
                  </a:lnTo>
                  <a:lnTo>
                    <a:pt x="65" y="30"/>
                  </a:lnTo>
                  <a:lnTo>
                    <a:pt x="2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2">
              <a:extLst>
                <a:ext uri="{FF2B5EF4-FFF2-40B4-BE49-F238E27FC236}">
                  <a16:creationId xmlns:a16="http://schemas.microsoft.com/office/drawing/2014/main" id="{49AC3315-F368-4C46-BCF9-39BC914E788A}"/>
                </a:ext>
              </a:extLst>
            </p:cNvPr>
            <p:cNvSpPr>
              <a:spLocks/>
            </p:cNvSpPr>
            <p:nvPr/>
          </p:nvSpPr>
          <p:spPr bwMode="auto">
            <a:xfrm>
              <a:off x="18213388" y="2720975"/>
              <a:ext cx="103188" cy="128588"/>
            </a:xfrm>
            <a:custGeom>
              <a:avLst/>
              <a:gdLst>
                <a:gd name="T0" fmla="*/ 23 w 65"/>
                <a:gd name="T1" fmla="*/ 0 h 81"/>
                <a:gd name="T2" fmla="*/ 0 w 65"/>
                <a:gd name="T3" fmla="*/ 54 h 81"/>
                <a:gd name="T4" fmla="*/ 32 w 65"/>
                <a:gd name="T5" fmla="*/ 81 h 81"/>
                <a:gd name="T6" fmla="*/ 65 w 65"/>
                <a:gd name="T7" fmla="*/ 30 h 81"/>
              </a:gdLst>
              <a:ahLst/>
              <a:cxnLst>
                <a:cxn ang="0">
                  <a:pos x="T0" y="T1"/>
                </a:cxn>
                <a:cxn ang="0">
                  <a:pos x="T2" y="T3"/>
                </a:cxn>
                <a:cxn ang="0">
                  <a:pos x="T4" y="T5"/>
                </a:cxn>
                <a:cxn ang="0">
                  <a:pos x="T6" y="T7"/>
                </a:cxn>
              </a:cxnLst>
              <a:rect l="0" t="0" r="r" b="b"/>
              <a:pathLst>
                <a:path w="65" h="81">
                  <a:moveTo>
                    <a:pt x="23" y="0"/>
                  </a:moveTo>
                  <a:lnTo>
                    <a:pt x="0" y="54"/>
                  </a:lnTo>
                  <a:lnTo>
                    <a:pt x="32" y="81"/>
                  </a:lnTo>
                  <a:lnTo>
                    <a:pt x="65"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3">
              <a:extLst>
                <a:ext uri="{FF2B5EF4-FFF2-40B4-BE49-F238E27FC236}">
                  <a16:creationId xmlns:a16="http://schemas.microsoft.com/office/drawing/2014/main" id="{45F12D39-61A8-4EC2-89AB-0B81AEDC042C}"/>
                </a:ext>
              </a:extLst>
            </p:cNvPr>
            <p:cNvSpPr>
              <a:spLocks/>
            </p:cNvSpPr>
            <p:nvPr/>
          </p:nvSpPr>
          <p:spPr bwMode="auto">
            <a:xfrm>
              <a:off x="17616488" y="2676525"/>
              <a:ext cx="695325" cy="765175"/>
            </a:xfrm>
            <a:custGeom>
              <a:avLst/>
              <a:gdLst>
                <a:gd name="T0" fmla="*/ 198 w 498"/>
                <a:gd name="T1" fmla="*/ 252 h 549"/>
                <a:gd name="T2" fmla="*/ 206 w 498"/>
                <a:gd name="T3" fmla="*/ 291 h 549"/>
                <a:gd name="T4" fmla="*/ 412 w 498"/>
                <a:gd name="T5" fmla="*/ 81 h 549"/>
                <a:gd name="T6" fmla="*/ 474 w 498"/>
                <a:gd name="T7" fmla="*/ 172 h 549"/>
                <a:gd name="T8" fmla="*/ 149 w 498"/>
                <a:gd name="T9" fmla="*/ 535 h 549"/>
                <a:gd name="T10" fmla="*/ 3 w 498"/>
                <a:gd name="T11" fmla="*/ 301 h 549"/>
                <a:gd name="T12" fmla="*/ 228 w 498"/>
                <a:gd name="T13" fmla="*/ 0 h 549"/>
                <a:gd name="T14" fmla="*/ 198 w 498"/>
                <a:gd name="T15" fmla="*/ 252 h 5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8" h="549">
                  <a:moveTo>
                    <a:pt x="198" y="252"/>
                  </a:moveTo>
                  <a:cubicBezTo>
                    <a:pt x="198" y="252"/>
                    <a:pt x="194" y="274"/>
                    <a:pt x="206" y="291"/>
                  </a:cubicBezTo>
                  <a:cubicBezTo>
                    <a:pt x="216" y="306"/>
                    <a:pt x="329" y="97"/>
                    <a:pt x="412" y="81"/>
                  </a:cubicBezTo>
                  <a:cubicBezTo>
                    <a:pt x="431" y="78"/>
                    <a:pt x="498" y="98"/>
                    <a:pt x="474" y="172"/>
                  </a:cubicBezTo>
                  <a:cubicBezTo>
                    <a:pt x="457" y="227"/>
                    <a:pt x="249" y="549"/>
                    <a:pt x="149" y="535"/>
                  </a:cubicBezTo>
                  <a:cubicBezTo>
                    <a:pt x="49" y="521"/>
                    <a:pt x="7" y="509"/>
                    <a:pt x="3" y="301"/>
                  </a:cubicBezTo>
                  <a:cubicBezTo>
                    <a:pt x="0" y="93"/>
                    <a:pt x="228" y="0"/>
                    <a:pt x="228" y="0"/>
                  </a:cubicBezTo>
                  <a:cubicBezTo>
                    <a:pt x="198" y="252"/>
                    <a:pt x="198" y="252"/>
                    <a:pt x="198" y="252"/>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4">
              <a:extLst>
                <a:ext uri="{FF2B5EF4-FFF2-40B4-BE49-F238E27FC236}">
                  <a16:creationId xmlns:a16="http://schemas.microsoft.com/office/drawing/2014/main" id="{4A1396A9-CEE9-423A-8978-41D9E3EFB5BE}"/>
                </a:ext>
              </a:extLst>
            </p:cNvPr>
            <p:cNvSpPr>
              <a:spLocks/>
            </p:cNvSpPr>
            <p:nvPr/>
          </p:nvSpPr>
          <p:spPr bwMode="auto">
            <a:xfrm>
              <a:off x="18543588" y="3370263"/>
              <a:ext cx="12700" cy="103188"/>
            </a:xfrm>
            <a:custGeom>
              <a:avLst/>
              <a:gdLst>
                <a:gd name="T0" fmla="*/ 0 w 9"/>
                <a:gd name="T1" fmla="*/ 0 h 74"/>
                <a:gd name="T2" fmla="*/ 3 w 9"/>
                <a:gd name="T3" fmla="*/ 27 h 74"/>
                <a:gd name="T4" fmla="*/ 4 w 9"/>
                <a:gd name="T5" fmla="*/ 37 h 74"/>
                <a:gd name="T6" fmla="*/ 5 w 9"/>
                <a:gd name="T7" fmla="*/ 74 h 74"/>
                <a:gd name="T8" fmla="*/ 6 w 9"/>
                <a:gd name="T9" fmla="*/ 74 h 74"/>
                <a:gd name="T10" fmla="*/ 6 w 9"/>
                <a:gd name="T11" fmla="*/ 11 h 74"/>
                <a:gd name="T12" fmla="*/ 5 w 9"/>
                <a:gd name="T13" fmla="*/ 2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7"/>
                    <a:pt x="4" y="37"/>
                    <a:pt x="4" y="37"/>
                  </a:cubicBezTo>
                  <a:cubicBezTo>
                    <a:pt x="5" y="49"/>
                    <a:pt x="6" y="62"/>
                    <a:pt x="5" y="74"/>
                  </a:cubicBezTo>
                  <a:cubicBezTo>
                    <a:pt x="6" y="74"/>
                    <a:pt x="6" y="74"/>
                    <a:pt x="6" y="74"/>
                  </a:cubicBezTo>
                  <a:cubicBezTo>
                    <a:pt x="9" y="54"/>
                    <a:pt x="8" y="33"/>
                    <a:pt x="6" y="11"/>
                  </a:cubicBezTo>
                  <a:cubicBezTo>
                    <a:pt x="5" y="2"/>
                    <a:pt x="5" y="2"/>
                    <a:pt x="5" y="2"/>
                  </a:cubicBezTo>
                  <a:cubicBezTo>
                    <a:pt x="3" y="1"/>
                    <a:pt x="2" y="1"/>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5">
              <a:extLst>
                <a:ext uri="{FF2B5EF4-FFF2-40B4-BE49-F238E27FC236}">
                  <a16:creationId xmlns:a16="http://schemas.microsoft.com/office/drawing/2014/main" id="{CF39CB5E-B83F-46B2-A389-854FC316E8E4}"/>
                </a:ext>
              </a:extLst>
            </p:cNvPr>
            <p:cNvSpPr>
              <a:spLocks/>
            </p:cNvSpPr>
            <p:nvPr/>
          </p:nvSpPr>
          <p:spPr bwMode="auto">
            <a:xfrm>
              <a:off x="17903826" y="3357563"/>
              <a:ext cx="647700" cy="206375"/>
            </a:xfrm>
            <a:custGeom>
              <a:avLst/>
              <a:gdLst>
                <a:gd name="T0" fmla="*/ 391 w 464"/>
                <a:gd name="T1" fmla="*/ 0 h 149"/>
                <a:gd name="T2" fmla="*/ 389 w 464"/>
                <a:gd name="T3" fmla="*/ 0 h 149"/>
                <a:gd name="T4" fmla="*/ 9 w 464"/>
                <a:gd name="T5" fmla="*/ 23 h 149"/>
                <a:gd name="T6" fmla="*/ 0 w 464"/>
                <a:gd name="T7" fmla="*/ 29 h 149"/>
                <a:gd name="T8" fmla="*/ 161 w 464"/>
                <a:gd name="T9" fmla="*/ 147 h 149"/>
                <a:gd name="T10" fmla="*/ 199 w 464"/>
                <a:gd name="T11" fmla="*/ 149 h 149"/>
                <a:gd name="T12" fmla="*/ 463 w 464"/>
                <a:gd name="T13" fmla="*/ 84 h 149"/>
                <a:gd name="T14" fmla="*/ 462 w 464"/>
                <a:gd name="T15" fmla="*/ 47 h 149"/>
                <a:gd name="T16" fmla="*/ 461 w 464"/>
                <a:gd name="T17" fmla="*/ 37 h 149"/>
                <a:gd name="T18" fmla="*/ 458 w 464"/>
                <a:gd name="T19" fmla="*/ 10 h 149"/>
                <a:gd name="T20" fmla="*/ 391 w 464"/>
                <a:gd name="T21"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4" h="149">
                  <a:moveTo>
                    <a:pt x="391" y="0"/>
                  </a:moveTo>
                  <a:cubicBezTo>
                    <a:pt x="390" y="0"/>
                    <a:pt x="390" y="0"/>
                    <a:pt x="389" y="0"/>
                  </a:cubicBezTo>
                  <a:cubicBezTo>
                    <a:pt x="378" y="2"/>
                    <a:pt x="70" y="20"/>
                    <a:pt x="9" y="23"/>
                  </a:cubicBezTo>
                  <a:cubicBezTo>
                    <a:pt x="6" y="26"/>
                    <a:pt x="3" y="28"/>
                    <a:pt x="0" y="29"/>
                  </a:cubicBezTo>
                  <a:cubicBezTo>
                    <a:pt x="5" y="52"/>
                    <a:pt x="33" y="134"/>
                    <a:pt x="161" y="147"/>
                  </a:cubicBezTo>
                  <a:cubicBezTo>
                    <a:pt x="173" y="148"/>
                    <a:pt x="186" y="149"/>
                    <a:pt x="199" y="149"/>
                  </a:cubicBezTo>
                  <a:cubicBezTo>
                    <a:pt x="297" y="149"/>
                    <a:pt x="403" y="115"/>
                    <a:pt x="463" y="84"/>
                  </a:cubicBezTo>
                  <a:cubicBezTo>
                    <a:pt x="464" y="72"/>
                    <a:pt x="463" y="59"/>
                    <a:pt x="462" y="47"/>
                  </a:cubicBezTo>
                  <a:cubicBezTo>
                    <a:pt x="461" y="37"/>
                    <a:pt x="461" y="37"/>
                    <a:pt x="461" y="37"/>
                  </a:cubicBezTo>
                  <a:cubicBezTo>
                    <a:pt x="458" y="10"/>
                    <a:pt x="458" y="10"/>
                    <a:pt x="458" y="10"/>
                  </a:cubicBezTo>
                  <a:cubicBezTo>
                    <a:pt x="430" y="3"/>
                    <a:pt x="401" y="0"/>
                    <a:pt x="391"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6">
              <a:extLst>
                <a:ext uri="{FF2B5EF4-FFF2-40B4-BE49-F238E27FC236}">
                  <a16:creationId xmlns:a16="http://schemas.microsoft.com/office/drawing/2014/main" id="{85E40526-34CD-4667-BDB0-24981F1F5BA0}"/>
                </a:ext>
              </a:extLst>
            </p:cNvPr>
            <p:cNvSpPr>
              <a:spLocks/>
            </p:cNvSpPr>
            <p:nvPr/>
          </p:nvSpPr>
          <p:spPr bwMode="auto">
            <a:xfrm>
              <a:off x="17902238" y="3389313"/>
              <a:ext cx="14288" cy="7938"/>
            </a:xfrm>
            <a:custGeom>
              <a:avLst/>
              <a:gdLst>
                <a:gd name="T0" fmla="*/ 10 w 10"/>
                <a:gd name="T1" fmla="*/ 0 h 6"/>
                <a:gd name="T2" fmla="*/ 0 w 10"/>
                <a:gd name="T3" fmla="*/ 1 h 6"/>
                <a:gd name="T4" fmla="*/ 1 w 10"/>
                <a:gd name="T5" fmla="*/ 6 h 6"/>
                <a:gd name="T6" fmla="*/ 10 w 10"/>
                <a:gd name="T7" fmla="*/ 0 h 6"/>
              </a:gdLst>
              <a:ahLst/>
              <a:cxnLst>
                <a:cxn ang="0">
                  <a:pos x="T0" y="T1"/>
                </a:cxn>
                <a:cxn ang="0">
                  <a:pos x="T2" y="T3"/>
                </a:cxn>
                <a:cxn ang="0">
                  <a:pos x="T4" y="T5"/>
                </a:cxn>
                <a:cxn ang="0">
                  <a:pos x="T6" y="T7"/>
                </a:cxn>
              </a:cxnLst>
              <a:rect l="0" t="0" r="r" b="b"/>
              <a:pathLst>
                <a:path w="10" h="6">
                  <a:moveTo>
                    <a:pt x="10" y="0"/>
                  </a:moveTo>
                  <a:cubicBezTo>
                    <a:pt x="4" y="1"/>
                    <a:pt x="0" y="1"/>
                    <a:pt x="0" y="1"/>
                  </a:cubicBezTo>
                  <a:cubicBezTo>
                    <a:pt x="0" y="1"/>
                    <a:pt x="0" y="3"/>
                    <a:pt x="1" y="6"/>
                  </a:cubicBezTo>
                  <a:cubicBezTo>
                    <a:pt x="4" y="5"/>
                    <a:pt x="7" y="3"/>
                    <a:pt x="10"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7">
              <a:extLst>
                <a:ext uri="{FF2B5EF4-FFF2-40B4-BE49-F238E27FC236}">
                  <a16:creationId xmlns:a16="http://schemas.microsoft.com/office/drawing/2014/main" id="{C30BAB1A-E657-4409-B9FB-772E0670B5C3}"/>
                </a:ext>
              </a:extLst>
            </p:cNvPr>
            <p:cNvSpPr>
              <a:spLocks/>
            </p:cNvSpPr>
            <p:nvPr/>
          </p:nvSpPr>
          <p:spPr bwMode="auto">
            <a:xfrm>
              <a:off x="17641888" y="3175000"/>
              <a:ext cx="296863" cy="195263"/>
            </a:xfrm>
            <a:custGeom>
              <a:avLst/>
              <a:gdLst>
                <a:gd name="T0" fmla="*/ 3 w 212"/>
                <a:gd name="T1" fmla="*/ 14 h 140"/>
                <a:gd name="T2" fmla="*/ 3 w 212"/>
                <a:gd name="T3" fmla="*/ 18 h 140"/>
                <a:gd name="T4" fmla="*/ 10 w 212"/>
                <a:gd name="T5" fmla="*/ 27 h 140"/>
                <a:gd name="T6" fmla="*/ 19 w 212"/>
                <a:gd name="T7" fmla="*/ 34 h 140"/>
                <a:gd name="T8" fmla="*/ 17 w 212"/>
                <a:gd name="T9" fmla="*/ 37 h 140"/>
                <a:gd name="T10" fmla="*/ 21 w 212"/>
                <a:gd name="T11" fmla="*/ 44 h 140"/>
                <a:gd name="T12" fmla="*/ 39 w 212"/>
                <a:gd name="T13" fmla="*/ 61 h 140"/>
                <a:gd name="T14" fmla="*/ 36 w 212"/>
                <a:gd name="T15" fmla="*/ 67 h 140"/>
                <a:gd name="T16" fmla="*/ 48 w 212"/>
                <a:gd name="T17" fmla="*/ 80 h 140"/>
                <a:gd name="T18" fmla="*/ 59 w 212"/>
                <a:gd name="T19" fmla="*/ 94 h 140"/>
                <a:gd name="T20" fmla="*/ 84 w 212"/>
                <a:gd name="T21" fmla="*/ 114 h 140"/>
                <a:gd name="T22" fmla="*/ 113 w 212"/>
                <a:gd name="T23" fmla="*/ 125 h 140"/>
                <a:gd name="T24" fmla="*/ 147 w 212"/>
                <a:gd name="T25" fmla="*/ 134 h 140"/>
                <a:gd name="T26" fmla="*/ 163 w 212"/>
                <a:gd name="T27" fmla="*/ 140 h 140"/>
                <a:gd name="T28" fmla="*/ 212 w 212"/>
                <a:gd name="T29" fmla="*/ 95 h 140"/>
                <a:gd name="T30" fmla="*/ 185 w 212"/>
                <a:gd name="T31" fmla="*/ 81 h 140"/>
                <a:gd name="T32" fmla="*/ 165 w 212"/>
                <a:gd name="T33" fmla="*/ 48 h 140"/>
                <a:gd name="T34" fmla="*/ 143 w 212"/>
                <a:gd name="T35" fmla="*/ 35 h 140"/>
                <a:gd name="T36" fmla="*/ 127 w 212"/>
                <a:gd name="T37" fmla="*/ 14 h 140"/>
                <a:gd name="T38" fmla="*/ 115 w 212"/>
                <a:gd name="T39" fmla="*/ 2 h 140"/>
                <a:gd name="T40" fmla="*/ 112 w 212"/>
                <a:gd name="T41" fmla="*/ 6 h 140"/>
                <a:gd name="T42" fmla="*/ 110 w 212"/>
                <a:gd name="T43" fmla="*/ 25 h 140"/>
                <a:gd name="T44" fmla="*/ 118 w 212"/>
                <a:gd name="T45" fmla="*/ 40 h 140"/>
                <a:gd name="T46" fmla="*/ 112 w 212"/>
                <a:gd name="T47" fmla="*/ 41 h 140"/>
                <a:gd name="T48" fmla="*/ 103 w 212"/>
                <a:gd name="T49" fmla="*/ 39 h 140"/>
                <a:gd name="T50" fmla="*/ 39 w 212"/>
                <a:gd name="T51" fmla="*/ 12 h 140"/>
                <a:gd name="T52" fmla="*/ 11 w 212"/>
                <a:gd name="T53" fmla="*/ 1 h 140"/>
                <a:gd name="T54" fmla="*/ 3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3" y="14"/>
                  </a:moveTo>
                  <a:cubicBezTo>
                    <a:pt x="3" y="14"/>
                    <a:pt x="3" y="16"/>
                    <a:pt x="3" y="18"/>
                  </a:cubicBezTo>
                  <a:cubicBezTo>
                    <a:pt x="4" y="20"/>
                    <a:pt x="8" y="25"/>
                    <a:pt x="10" y="27"/>
                  </a:cubicBezTo>
                  <a:cubicBezTo>
                    <a:pt x="13" y="30"/>
                    <a:pt x="18" y="33"/>
                    <a:pt x="19" y="34"/>
                  </a:cubicBezTo>
                  <a:cubicBezTo>
                    <a:pt x="19" y="34"/>
                    <a:pt x="17" y="35"/>
                    <a:pt x="17" y="37"/>
                  </a:cubicBezTo>
                  <a:cubicBezTo>
                    <a:pt x="17" y="38"/>
                    <a:pt x="18" y="41"/>
                    <a:pt x="21" y="44"/>
                  </a:cubicBezTo>
                  <a:cubicBezTo>
                    <a:pt x="24" y="46"/>
                    <a:pt x="38" y="58"/>
                    <a:pt x="39" y="61"/>
                  </a:cubicBezTo>
                  <a:cubicBezTo>
                    <a:pt x="39" y="61"/>
                    <a:pt x="33" y="62"/>
                    <a:pt x="36" y="67"/>
                  </a:cubicBezTo>
                  <a:cubicBezTo>
                    <a:pt x="39" y="71"/>
                    <a:pt x="43" y="73"/>
                    <a:pt x="48" y="80"/>
                  </a:cubicBezTo>
                  <a:cubicBezTo>
                    <a:pt x="52" y="86"/>
                    <a:pt x="55" y="91"/>
                    <a:pt x="59" y="94"/>
                  </a:cubicBezTo>
                  <a:cubicBezTo>
                    <a:pt x="63" y="97"/>
                    <a:pt x="81" y="113"/>
                    <a:pt x="84" y="114"/>
                  </a:cubicBezTo>
                  <a:cubicBezTo>
                    <a:pt x="86" y="115"/>
                    <a:pt x="104" y="120"/>
                    <a:pt x="113" y="125"/>
                  </a:cubicBezTo>
                  <a:cubicBezTo>
                    <a:pt x="121" y="131"/>
                    <a:pt x="140" y="132"/>
                    <a:pt x="147" y="134"/>
                  </a:cubicBezTo>
                  <a:cubicBezTo>
                    <a:pt x="154" y="135"/>
                    <a:pt x="157" y="135"/>
                    <a:pt x="163" y="140"/>
                  </a:cubicBezTo>
                  <a:cubicBezTo>
                    <a:pt x="163" y="140"/>
                    <a:pt x="212" y="95"/>
                    <a:pt x="212" y="95"/>
                  </a:cubicBezTo>
                  <a:cubicBezTo>
                    <a:pt x="212" y="95"/>
                    <a:pt x="191" y="88"/>
                    <a:pt x="185" y="81"/>
                  </a:cubicBezTo>
                  <a:cubicBezTo>
                    <a:pt x="179" y="75"/>
                    <a:pt x="170" y="55"/>
                    <a:pt x="165" y="48"/>
                  </a:cubicBezTo>
                  <a:cubicBezTo>
                    <a:pt x="160" y="42"/>
                    <a:pt x="151" y="41"/>
                    <a:pt x="143" y="35"/>
                  </a:cubicBezTo>
                  <a:cubicBezTo>
                    <a:pt x="135" y="28"/>
                    <a:pt x="131" y="24"/>
                    <a:pt x="127" y="14"/>
                  </a:cubicBezTo>
                  <a:cubicBezTo>
                    <a:pt x="123" y="4"/>
                    <a:pt x="120" y="0"/>
                    <a:pt x="115" y="2"/>
                  </a:cubicBezTo>
                  <a:cubicBezTo>
                    <a:pt x="114" y="3"/>
                    <a:pt x="113" y="4"/>
                    <a:pt x="112" y="6"/>
                  </a:cubicBezTo>
                  <a:cubicBezTo>
                    <a:pt x="109" y="11"/>
                    <a:pt x="108" y="19"/>
                    <a:pt x="110" y="25"/>
                  </a:cubicBezTo>
                  <a:cubicBezTo>
                    <a:pt x="114" y="33"/>
                    <a:pt x="115" y="38"/>
                    <a:pt x="118" y="40"/>
                  </a:cubicBezTo>
                  <a:cubicBezTo>
                    <a:pt x="120" y="42"/>
                    <a:pt x="117" y="41"/>
                    <a:pt x="112" y="41"/>
                  </a:cubicBezTo>
                  <a:cubicBezTo>
                    <a:pt x="109" y="40"/>
                    <a:pt x="106" y="39"/>
                    <a:pt x="103" y="39"/>
                  </a:cubicBezTo>
                  <a:cubicBezTo>
                    <a:pt x="96" y="36"/>
                    <a:pt x="52" y="17"/>
                    <a:pt x="39" y="12"/>
                  </a:cubicBezTo>
                  <a:cubicBezTo>
                    <a:pt x="26" y="8"/>
                    <a:pt x="16" y="0"/>
                    <a:pt x="11" y="1"/>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8">
              <a:extLst>
                <a:ext uri="{FF2B5EF4-FFF2-40B4-BE49-F238E27FC236}">
                  <a16:creationId xmlns:a16="http://schemas.microsoft.com/office/drawing/2014/main" id="{B8878A18-70B1-4E6F-8E4D-A4F40B50264C}"/>
                </a:ext>
              </a:extLst>
            </p:cNvPr>
            <p:cNvSpPr>
              <a:spLocks/>
            </p:cNvSpPr>
            <p:nvPr/>
          </p:nvSpPr>
          <p:spPr bwMode="auto">
            <a:xfrm>
              <a:off x="17808576" y="3178175"/>
              <a:ext cx="130175" cy="130175"/>
            </a:xfrm>
            <a:custGeom>
              <a:avLst/>
              <a:gdLst>
                <a:gd name="T0" fmla="*/ 93 w 93"/>
                <a:gd name="T1" fmla="*/ 93 h 93"/>
                <a:gd name="T2" fmla="*/ 77 w 93"/>
                <a:gd name="T3" fmla="*/ 87 h 93"/>
                <a:gd name="T4" fmla="*/ 69 w 93"/>
                <a:gd name="T5" fmla="*/ 83 h 93"/>
                <a:gd name="T6" fmla="*/ 63 w 93"/>
                <a:gd name="T7" fmla="*/ 77 h 93"/>
                <a:gd name="T8" fmla="*/ 53 w 93"/>
                <a:gd name="T9" fmla="*/ 63 h 93"/>
                <a:gd name="T10" fmla="*/ 44 w 93"/>
                <a:gd name="T11" fmla="*/ 49 h 93"/>
                <a:gd name="T12" fmla="*/ 32 w 93"/>
                <a:gd name="T13" fmla="*/ 40 h 93"/>
                <a:gd name="T14" fmla="*/ 24 w 93"/>
                <a:gd name="T15" fmla="*/ 35 h 93"/>
                <a:gd name="T16" fmla="*/ 18 w 93"/>
                <a:gd name="T17" fmla="*/ 29 h 93"/>
                <a:gd name="T18" fmla="*/ 8 w 93"/>
                <a:gd name="T19" fmla="*/ 14 h 93"/>
                <a:gd name="T20" fmla="*/ 5 w 93"/>
                <a:gd name="T21" fmla="*/ 6 h 93"/>
                <a:gd name="T22" fmla="*/ 0 w 93"/>
                <a:gd name="T23" fmla="*/ 0 h 93"/>
                <a:gd name="T24" fmla="*/ 6 w 93"/>
                <a:gd name="T25" fmla="*/ 6 h 93"/>
                <a:gd name="T26" fmla="*/ 9 w 93"/>
                <a:gd name="T27" fmla="*/ 14 h 93"/>
                <a:gd name="T28" fmla="*/ 20 w 93"/>
                <a:gd name="T29" fmla="*/ 27 h 93"/>
                <a:gd name="T30" fmla="*/ 26 w 93"/>
                <a:gd name="T31" fmla="*/ 32 h 93"/>
                <a:gd name="T32" fmla="*/ 33 w 93"/>
                <a:gd name="T33" fmla="*/ 36 h 93"/>
                <a:gd name="T34" fmla="*/ 41 w 93"/>
                <a:gd name="T35" fmla="*/ 39 h 93"/>
                <a:gd name="T36" fmla="*/ 49 w 93"/>
                <a:gd name="T37" fmla="*/ 45 h 93"/>
                <a:gd name="T38" fmla="*/ 57 w 93"/>
                <a:gd name="T39" fmla="*/ 61 h 93"/>
                <a:gd name="T40" fmla="*/ 65 w 93"/>
                <a:gd name="T41" fmla="*/ 76 h 93"/>
                <a:gd name="T42" fmla="*/ 78 w 93"/>
                <a:gd name="T43" fmla="*/ 86 h 93"/>
                <a:gd name="T44" fmla="*/ 93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93" y="93"/>
                  </a:moveTo>
                  <a:cubicBezTo>
                    <a:pt x="88" y="91"/>
                    <a:pt x="82" y="89"/>
                    <a:pt x="77" y="87"/>
                  </a:cubicBezTo>
                  <a:cubicBezTo>
                    <a:pt x="74" y="86"/>
                    <a:pt x="72" y="85"/>
                    <a:pt x="69" y="83"/>
                  </a:cubicBezTo>
                  <a:cubicBezTo>
                    <a:pt x="67" y="82"/>
                    <a:pt x="64" y="80"/>
                    <a:pt x="63" y="77"/>
                  </a:cubicBezTo>
                  <a:cubicBezTo>
                    <a:pt x="59" y="73"/>
                    <a:pt x="56" y="68"/>
                    <a:pt x="53" y="63"/>
                  </a:cubicBezTo>
                  <a:cubicBezTo>
                    <a:pt x="50" y="58"/>
                    <a:pt x="48" y="53"/>
                    <a:pt x="44" y="49"/>
                  </a:cubicBezTo>
                  <a:cubicBezTo>
                    <a:pt x="42" y="45"/>
                    <a:pt x="37" y="42"/>
                    <a:pt x="32" y="40"/>
                  </a:cubicBezTo>
                  <a:cubicBezTo>
                    <a:pt x="29" y="38"/>
                    <a:pt x="26" y="37"/>
                    <a:pt x="24" y="35"/>
                  </a:cubicBezTo>
                  <a:cubicBezTo>
                    <a:pt x="22" y="33"/>
                    <a:pt x="20" y="31"/>
                    <a:pt x="18" y="29"/>
                  </a:cubicBezTo>
                  <a:cubicBezTo>
                    <a:pt x="13" y="25"/>
                    <a:pt x="10" y="20"/>
                    <a:pt x="8" y="14"/>
                  </a:cubicBezTo>
                  <a:cubicBezTo>
                    <a:pt x="7" y="12"/>
                    <a:pt x="6" y="9"/>
                    <a:pt x="5" y="6"/>
                  </a:cubicBezTo>
                  <a:cubicBezTo>
                    <a:pt x="4" y="4"/>
                    <a:pt x="3" y="1"/>
                    <a:pt x="0" y="0"/>
                  </a:cubicBezTo>
                  <a:cubicBezTo>
                    <a:pt x="3" y="1"/>
                    <a:pt x="5" y="4"/>
                    <a:pt x="6" y="6"/>
                  </a:cubicBezTo>
                  <a:cubicBezTo>
                    <a:pt x="7" y="9"/>
                    <a:pt x="8" y="11"/>
                    <a:pt x="9" y="14"/>
                  </a:cubicBezTo>
                  <a:cubicBezTo>
                    <a:pt x="12" y="19"/>
                    <a:pt x="15" y="23"/>
                    <a:pt x="20" y="27"/>
                  </a:cubicBezTo>
                  <a:cubicBezTo>
                    <a:pt x="22" y="29"/>
                    <a:pt x="24" y="30"/>
                    <a:pt x="26" y="32"/>
                  </a:cubicBezTo>
                  <a:cubicBezTo>
                    <a:pt x="28" y="33"/>
                    <a:pt x="31" y="35"/>
                    <a:pt x="33" y="36"/>
                  </a:cubicBezTo>
                  <a:cubicBezTo>
                    <a:pt x="36" y="37"/>
                    <a:pt x="39" y="38"/>
                    <a:pt x="41" y="39"/>
                  </a:cubicBezTo>
                  <a:cubicBezTo>
                    <a:pt x="44" y="41"/>
                    <a:pt x="47" y="43"/>
                    <a:pt x="49" y="45"/>
                  </a:cubicBezTo>
                  <a:cubicBezTo>
                    <a:pt x="52" y="50"/>
                    <a:pt x="54" y="56"/>
                    <a:pt x="57" y="61"/>
                  </a:cubicBezTo>
                  <a:cubicBezTo>
                    <a:pt x="60" y="66"/>
                    <a:pt x="62" y="71"/>
                    <a:pt x="65" y="76"/>
                  </a:cubicBezTo>
                  <a:cubicBezTo>
                    <a:pt x="68" y="80"/>
                    <a:pt x="73" y="83"/>
                    <a:pt x="78" y="86"/>
                  </a:cubicBezTo>
                  <a:cubicBezTo>
                    <a:pt x="83" y="88"/>
                    <a:pt x="88" y="91"/>
                    <a:pt x="93"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9">
              <a:extLst>
                <a:ext uri="{FF2B5EF4-FFF2-40B4-BE49-F238E27FC236}">
                  <a16:creationId xmlns:a16="http://schemas.microsoft.com/office/drawing/2014/main" id="{04C97A29-CC74-44CB-BCFA-8EDFF7B372E2}"/>
                </a:ext>
              </a:extLst>
            </p:cNvPr>
            <p:cNvSpPr>
              <a:spLocks/>
            </p:cNvSpPr>
            <p:nvPr/>
          </p:nvSpPr>
          <p:spPr bwMode="auto">
            <a:xfrm>
              <a:off x="17668876" y="3222625"/>
              <a:ext cx="84138" cy="63500"/>
            </a:xfrm>
            <a:custGeom>
              <a:avLst/>
              <a:gdLst>
                <a:gd name="T0" fmla="*/ 0 w 60"/>
                <a:gd name="T1" fmla="*/ 0 h 45"/>
                <a:gd name="T2" fmla="*/ 14 w 60"/>
                <a:gd name="T3" fmla="*/ 13 h 45"/>
                <a:gd name="T4" fmla="*/ 18 w 60"/>
                <a:gd name="T5" fmla="*/ 16 h 45"/>
                <a:gd name="T6" fmla="*/ 20 w 60"/>
                <a:gd name="T7" fmla="*/ 17 h 45"/>
                <a:gd name="T8" fmla="*/ 22 w 60"/>
                <a:gd name="T9" fmla="*/ 18 h 45"/>
                <a:gd name="T10" fmla="*/ 30 w 60"/>
                <a:gd name="T11" fmla="*/ 24 h 45"/>
                <a:gd name="T12" fmla="*/ 38 w 60"/>
                <a:gd name="T13" fmla="*/ 28 h 45"/>
                <a:gd name="T14" fmla="*/ 46 w 60"/>
                <a:gd name="T15" fmla="*/ 33 h 45"/>
                <a:gd name="T16" fmla="*/ 48 w 60"/>
                <a:gd name="T17" fmla="*/ 35 h 45"/>
                <a:gd name="T18" fmla="*/ 50 w 60"/>
                <a:gd name="T19" fmla="*/ 36 h 45"/>
                <a:gd name="T20" fmla="*/ 53 w 60"/>
                <a:gd name="T21" fmla="*/ 39 h 45"/>
                <a:gd name="T22" fmla="*/ 60 w 60"/>
                <a:gd name="T23" fmla="*/ 45 h 45"/>
                <a:gd name="T24" fmla="*/ 60 w 60"/>
                <a:gd name="T25" fmla="*/ 45 h 45"/>
                <a:gd name="T26" fmla="*/ 57 w 60"/>
                <a:gd name="T27" fmla="*/ 42 h 45"/>
                <a:gd name="T28" fmla="*/ 54 w 60"/>
                <a:gd name="T29" fmla="*/ 38 h 45"/>
                <a:gd name="T30" fmla="*/ 50 w 60"/>
                <a:gd name="T31" fmla="*/ 35 h 45"/>
                <a:gd name="T32" fmla="*/ 48 w 60"/>
                <a:gd name="T33" fmla="*/ 34 h 45"/>
                <a:gd name="T34" fmla="*/ 46 w 60"/>
                <a:gd name="T35" fmla="*/ 33 h 45"/>
                <a:gd name="T36" fmla="*/ 42 w 60"/>
                <a:gd name="T37" fmla="*/ 30 h 45"/>
                <a:gd name="T38" fmla="*/ 38 w 60"/>
                <a:gd name="T39" fmla="*/ 28 h 45"/>
                <a:gd name="T40" fmla="*/ 30 w 60"/>
                <a:gd name="T41" fmla="*/ 23 h 45"/>
                <a:gd name="T42" fmla="*/ 23 w 60"/>
                <a:gd name="T43" fmla="*/ 18 h 45"/>
                <a:gd name="T44" fmla="*/ 15 w 60"/>
                <a:gd name="T45" fmla="*/ 12 h 45"/>
                <a:gd name="T46" fmla="*/ 8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5"/>
                    <a:pt x="9" y="9"/>
                    <a:pt x="14" y="13"/>
                  </a:cubicBezTo>
                  <a:cubicBezTo>
                    <a:pt x="16" y="14"/>
                    <a:pt x="17" y="15"/>
                    <a:pt x="18" y="16"/>
                  </a:cubicBezTo>
                  <a:cubicBezTo>
                    <a:pt x="20" y="17"/>
                    <a:pt x="20" y="17"/>
                    <a:pt x="20" y="17"/>
                  </a:cubicBezTo>
                  <a:cubicBezTo>
                    <a:pt x="22" y="18"/>
                    <a:pt x="22" y="18"/>
                    <a:pt x="22" y="18"/>
                  </a:cubicBezTo>
                  <a:cubicBezTo>
                    <a:pt x="25" y="20"/>
                    <a:pt x="27" y="22"/>
                    <a:pt x="30" y="24"/>
                  </a:cubicBezTo>
                  <a:cubicBezTo>
                    <a:pt x="32" y="25"/>
                    <a:pt x="35" y="27"/>
                    <a:pt x="38" y="28"/>
                  </a:cubicBezTo>
                  <a:cubicBezTo>
                    <a:pt x="40" y="30"/>
                    <a:pt x="43" y="32"/>
                    <a:pt x="46" y="33"/>
                  </a:cubicBezTo>
                  <a:cubicBezTo>
                    <a:pt x="47" y="34"/>
                    <a:pt x="47" y="34"/>
                    <a:pt x="48" y="35"/>
                  </a:cubicBezTo>
                  <a:cubicBezTo>
                    <a:pt x="48" y="35"/>
                    <a:pt x="49" y="35"/>
                    <a:pt x="50" y="36"/>
                  </a:cubicBezTo>
                  <a:cubicBezTo>
                    <a:pt x="51" y="37"/>
                    <a:pt x="52" y="38"/>
                    <a:pt x="53" y="39"/>
                  </a:cubicBezTo>
                  <a:cubicBezTo>
                    <a:pt x="56" y="41"/>
                    <a:pt x="58" y="43"/>
                    <a:pt x="60" y="45"/>
                  </a:cubicBezTo>
                  <a:cubicBezTo>
                    <a:pt x="60" y="45"/>
                    <a:pt x="60" y="45"/>
                    <a:pt x="60" y="45"/>
                  </a:cubicBezTo>
                  <a:cubicBezTo>
                    <a:pt x="59" y="44"/>
                    <a:pt x="58" y="43"/>
                    <a:pt x="57" y="42"/>
                  </a:cubicBezTo>
                  <a:cubicBezTo>
                    <a:pt x="56" y="41"/>
                    <a:pt x="55" y="40"/>
                    <a:pt x="54" y="38"/>
                  </a:cubicBezTo>
                  <a:cubicBezTo>
                    <a:pt x="53" y="37"/>
                    <a:pt x="51" y="36"/>
                    <a:pt x="50" y="35"/>
                  </a:cubicBezTo>
                  <a:cubicBezTo>
                    <a:pt x="49" y="35"/>
                    <a:pt x="49" y="34"/>
                    <a:pt x="48" y="34"/>
                  </a:cubicBezTo>
                  <a:cubicBezTo>
                    <a:pt x="48" y="33"/>
                    <a:pt x="47" y="33"/>
                    <a:pt x="46" y="33"/>
                  </a:cubicBezTo>
                  <a:cubicBezTo>
                    <a:pt x="45" y="32"/>
                    <a:pt x="44" y="31"/>
                    <a:pt x="42" y="30"/>
                  </a:cubicBezTo>
                  <a:cubicBezTo>
                    <a:pt x="38" y="28"/>
                    <a:pt x="38" y="28"/>
                    <a:pt x="38" y="28"/>
                  </a:cubicBezTo>
                  <a:cubicBezTo>
                    <a:pt x="36" y="26"/>
                    <a:pt x="33" y="24"/>
                    <a:pt x="30" y="23"/>
                  </a:cubicBezTo>
                  <a:cubicBezTo>
                    <a:pt x="28" y="21"/>
                    <a:pt x="25" y="19"/>
                    <a:pt x="23" y="18"/>
                  </a:cubicBezTo>
                  <a:cubicBezTo>
                    <a:pt x="20" y="16"/>
                    <a:pt x="17" y="14"/>
                    <a:pt x="15" y="12"/>
                  </a:cubicBezTo>
                  <a:cubicBezTo>
                    <a:pt x="12" y="10"/>
                    <a:pt x="10" y="8"/>
                    <a:pt x="8"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50">
              <a:extLst>
                <a:ext uri="{FF2B5EF4-FFF2-40B4-BE49-F238E27FC236}">
                  <a16:creationId xmlns:a16="http://schemas.microsoft.com/office/drawing/2014/main" id="{07340EC8-36C7-4866-B0B6-1F64B41A7522}"/>
                </a:ext>
              </a:extLst>
            </p:cNvPr>
            <p:cNvSpPr>
              <a:spLocks/>
            </p:cNvSpPr>
            <p:nvPr/>
          </p:nvSpPr>
          <p:spPr bwMode="auto">
            <a:xfrm>
              <a:off x="17695863" y="3260725"/>
              <a:ext cx="52388" cy="46038"/>
            </a:xfrm>
            <a:custGeom>
              <a:avLst/>
              <a:gdLst>
                <a:gd name="T0" fmla="*/ 37 w 37"/>
                <a:gd name="T1" fmla="*/ 33 h 33"/>
                <a:gd name="T2" fmla="*/ 37 w 37"/>
                <a:gd name="T3" fmla="*/ 32 h 33"/>
                <a:gd name="T4" fmla="*/ 36 w 37"/>
                <a:gd name="T5" fmla="*/ 32 h 33"/>
                <a:gd name="T6" fmla="*/ 36 w 37"/>
                <a:gd name="T7" fmla="*/ 31 h 33"/>
                <a:gd name="T8" fmla="*/ 36 w 37"/>
                <a:gd name="T9" fmla="*/ 31 h 33"/>
                <a:gd name="T10" fmla="*/ 36 w 37"/>
                <a:gd name="T11" fmla="*/ 30 h 33"/>
                <a:gd name="T12" fmla="*/ 35 w 37"/>
                <a:gd name="T13" fmla="*/ 29 h 33"/>
                <a:gd name="T14" fmla="*/ 34 w 37"/>
                <a:gd name="T15" fmla="*/ 28 h 33"/>
                <a:gd name="T16" fmla="*/ 31 w 37"/>
                <a:gd name="T17" fmla="*/ 25 h 33"/>
                <a:gd name="T18" fmla="*/ 30 w 37"/>
                <a:gd name="T19" fmla="*/ 24 h 33"/>
                <a:gd name="T20" fmla="*/ 29 w 37"/>
                <a:gd name="T21" fmla="*/ 23 h 33"/>
                <a:gd name="T22" fmla="*/ 28 w 37"/>
                <a:gd name="T23" fmla="*/ 22 h 33"/>
                <a:gd name="T24" fmla="*/ 27 w 37"/>
                <a:gd name="T25" fmla="*/ 21 h 33"/>
                <a:gd name="T26" fmla="*/ 24 w 37"/>
                <a:gd name="T27" fmla="*/ 20 h 33"/>
                <a:gd name="T28" fmla="*/ 22 w 37"/>
                <a:gd name="T29" fmla="*/ 18 h 33"/>
                <a:gd name="T30" fmla="*/ 19 w 37"/>
                <a:gd name="T31" fmla="*/ 16 h 33"/>
                <a:gd name="T32" fmla="*/ 10 w 37"/>
                <a:gd name="T33" fmla="*/ 8 h 33"/>
                <a:gd name="T34" fmla="*/ 0 w 37"/>
                <a:gd name="T35" fmla="*/ 0 h 33"/>
                <a:gd name="T36" fmla="*/ 0 w 37"/>
                <a:gd name="T37" fmla="*/ 0 h 33"/>
                <a:gd name="T38" fmla="*/ 9 w 37"/>
                <a:gd name="T39" fmla="*/ 8 h 33"/>
                <a:gd name="T40" fmla="*/ 19 w 37"/>
                <a:gd name="T41" fmla="*/ 16 h 33"/>
                <a:gd name="T42" fmla="*/ 21 w 37"/>
                <a:gd name="T43" fmla="*/ 18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9 h 33"/>
                <a:gd name="T60" fmla="*/ 34 w 37"/>
                <a:gd name="T61" fmla="*/ 29 h 33"/>
                <a:gd name="T62" fmla="*/ 35 w 37"/>
                <a:gd name="T63" fmla="*/ 30 h 33"/>
                <a:gd name="T64" fmla="*/ 36 w 37"/>
                <a:gd name="T65" fmla="*/ 31 h 33"/>
                <a:gd name="T66" fmla="*/ 36 w 37"/>
                <a:gd name="T67" fmla="*/ 32 h 33"/>
                <a:gd name="T68" fmla="*/ 36 w 37"/>
                <a:gd name="T69" fmla="*/ 32 h 33"/>
                <a:gd name="T70" fmla="*/ 37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7" y="32"/>
                    <a:pt x="37" y="32"/>
                    <a:pt x="37" y="32"/>
                  </a:cubicBezTo>
                  <a:cubicBezTo>
                    <a:pt x="36" y="32"/>
                    <a:pt x="36" y="32"/>
                    <a:pt x="36" y="32"/>
                  </a:cubicBezTo>
                  <a:cubicBezTo>
                    <a:pt x="36" y="31"/>
                    <a:pt x="36" y="31"/>
                    <a:pt x="36" y="31"/>
                  </a:cubicBezTo>
                  <a:cubicBezTo>
                    <a:pt x="36" y="31"/>
                    <a:pt x="36" y="31"/>
                    <a:pt x="36" y="31"/>
                  </a:cubicBezTo>
                  <a:cubicBezTo>
                    <a:pt x="36" y="30"/>
                    <a:pt x="36" y="30"/>
                    <a:pt x="36" y="30"/>
                  </a:cubicBezTo>
                  <a:cubicBezTo>
                    <a:pt x="35" y="30"/>
                    <a:pt x="35" y="29"/>
                    <a:pt x="35" y="29"/>
                  </a:cubicBezTo>
                  <a:cubicBezTo>
                    <a:pt x="34" y="28"/>
                    <a:pt x="34" y="28"/>
                    <a:pt x="34" y="28"/>
                  </a:cubicBezTo>
                  <a:cubicBezTo>
                    <a:pt x="33" y="27"/>
                    <a:pt x="32" y="26"/>
                    <a:pt x="31" y="25"/>
                  </a:cubicBezTo>
                  <a:cubicBezTo>
                    <a:pt x="31" y="25"/>
                    <a:pt x="31" y="25"/>
                    <a:pt x="30" y="24"/>
                  </a:cubicBezTo>
                  <a:cubicBezTo>
                    <a:pt x="30" y="24"/>
                    <a:pt x="29" y="24"/>
                    <a:pt x="29" y="23"/>
                  </a:cubicBezTo>
                  <a:cubicBezTo>
                    <a:pt x="28" y="22"/>
                    <a:pt x="28" y="22"/>
                    <a:pt x="28" y="22"/>
                  </a:cubicBezTo>
                  <a:cubicBezTo>
                    <a:pt x="27" y="21"/>
                    <a:pt x="27" y="21"/>
                    <a:pt x="27" y="21"/>
                  </a:cubicBezTo>
                  <a:cubicBezTo>
                    <a:pt x="24" y="20"/>
                    <a:pt x="24" y="20"/>
                    <a:pt x="24" y="20"/>
                  </a:cubicBezTo>
                  <a:cubicBezTo>
                    <a:pt x="23" y="19"/>
                    <a:pt x="22" y="18"/>
                    <a:pt x="22" y="18"/>
                  </a:cubicBezTo>
                  <a:cubicBezTo>
                    <a:pt x="19" y="16"/>
                    <a:pt x="19" y="16"/>
                    <a:pt x="19" y="16"/>
                  </a:cubicBezTo>
                  <a:cubicBezTo>
                    <a:pt x="16" y="13"/>
                    <a:pt x="13" y="11"/>
                    <a:pt x="10" y="8"/>
                  </a:cubicBezTo>
                  <a:cubicBezTo>
                    <a:pt x="6" y="5"/>
                    <a:pt x="3" y="3"/>
                    <a:pt x="0" y="0"/>
                  </a:cubicBezTo>
                  <a:cubicBezTo>
                    <a:pt x="0" y="0"/>
                    <a:pt x="0" y="0"/>
                    <a:pt x="0" y="0"/>
                  </a:cubicBezTo>
                  <a:cubicBezTo>
                    <a:pt x="3" y="3"/>
                    <a:pt x="6" y="6"/>
                    <a:pt x="9" y="8"/>
                  </a:cubicBezTo>
                  <a:cubicBezTo>
                    <a:pt x="12" y="11"/>
                    <a:pt x="16" y="14"/>
                    <a:pt x="19" y="16"/>
                  </a:cubicBezTo>
                  <a:cubicBezTo>
                    <a:pt x="21" y="18"/>
                    <a:pt x="21" y="18"/>
                    <a:pt x="21" y="18"/>
                  </a:cubicBezTo>
                  <a:cubicBezTo>
                    <a:pt x="22" y="19"/>
                    <a:pt x="23" y="20"/>
                    <a:pt x="24" y="20"/>
                  </a:cubicBezTo>
                  <a:cubicBezTo>
                    <a:pt x="26" y="22"/>
                    <a:pt x="26" y="22"/>
                    <a:pt x="26" y="22"/>
                  </a:cubicBezTo>
                  <a:cubicBezTo>
                    <a:pt x="27" y="23"/>
                    <a:pt x="27" y="23"/>
                    <a:pt x="27" y="23"/>
                  </a:cubicBezTo>
                  <a:cubicBezTo>
                    <a:pt x="29" y="24"/>
                    <a:pt x="29" y="24"/>
                    <a:pt x="29" y="24"/>
                  </a:cubicBezTo>
                  <a:cubicBezTo>
                    <a:pt x="29" y="24"/>
                    <a:pt x="29" y="25"/>
                    <a:pt x="30" y="25"/>
                  </a:cubicBezTo>
                  <a:cubicBezTo>
                    <a:pt x="30" y="25"/>
                    <a:pt x="31" y="26"/>
                    <a:pt x="31" y="26"/>
                  </a:cubicBezTo>
                  <a:cubicBezTo>
                    <a:pt x="32" y="27"/>
                    <a:pt x="33" y="27"/>
                    <a:pt x="33" y="28"/>
                  </a:cubicBezTo>
                  <a:cubicBezTo>
                    <a:pt x="34" y="29"/>
                    <a:pt x="34" y="29"/>
                    <a:pt x="34" y="29"/>
                  </a:cubicBezTo>
                  <a:cubicBezTo>
                    <a:pt x="34" y="29"/>
                    <a:pt x="34" y="29"/>
                    <a:pt x="34" y="29"/>
                  </a:cubicBezTo>
                  <a:cubicBezTo>
                    <a:pt x="35" y="29"/>
                    <a:pt x="35" y="30"/>
                    <a:pt x="35" y="30"/>
                  </a:cubicBezTo>
                  <a:cubicBezTo>
                    <a:pt x="36" y="31"/>
                    <a:pt x="36" y="31"/>
                    <a:pt x="36" y="31"/>
                  </a:cubicBezTo>
                  <a:cubicBezTo>
                    <a:pt x="36" y="32"/>
                    <a:pt x="36" y="32"/>
                    <a:pt x="36" y="32"/>
                  </a:cubicBezTo>
                  <a:cubicBezTo>
                    <a:pt x="36" y="32"/>
                    <a:pt x="36" y="32"/>
                    <a:pt x="36" y="32"/>
                  </a:cubicBezTo>
                  <a:cubicBezTo>
                    <a:pt x="37" y="32"/>
                    <a:pt x="37" y="32"/>
                    <a:pt x="37"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51">
              <a:extLst>
                <a:ext uri="{FF2B5EF4-FFF2-40B4-BE49-F238E27FC236}">
                  <a16:creationId xmlns:a16="http://schemas.microsoft.com/office/drawing/2014/main" id="{2B0FABB0-14FC-46A6-B9A5-6A670467B233}"/>
                </a:ext>
              </a:extLst>
            </p:cNvPr>
            <p:cNvSpPr>
              <a:spLocks/>
            </p:cNvSpPr>
            <p:nvPr/>
          </p:nvSpPr>
          <p:spPr bwMode="auto">
            <a:xfrm>
              <a:off x="17646651" y="3195638"/>
              <a:ext cx="101600" cy="53975"/>
            </a:xfrm>
            <a:custGeom>
              <a:avLst/>
              <a:gdLst>
                <a:gd name="T0" fmla="*/ 73 w 73"/>
                <a:gd name="T1" fmla="*/ 39 h 39"/>
                <a:gd name="T2" fmla="*/ 64 w 73"/>
                <a:gd name="T3" fmla="*/ 34 h 39"/>
                <a:gd name="T4" fmla="*/ 62 w 73"/>
                <a:gd name="T5" fmla="*/ 32 h 39"/>
                <a:gd name="T6" fmla="*/ 59 w 73"/>
                <a:gd name="T7" fmla="*/ 31 h 39"/>
                <a:gd name="T8" fmla="*/ 55 w 73"/>
                <a:gd name="T9" fmla="*/ 29 h 39"/>
                <a:gd name="T10" fmla="*/ 52 w 73"/>
                <a:gd name="T11" fmla="*/ 28 h 39"/>
                <a:gd name="T12" fmla="*/ 50 w 73"/>
                <a:gd name="T13" fmla="*/ 27 h 39"/>
                <a:gd name="T14" fmla="*/ 48 w 73"/>
                <a:gd name="T15" fmla="*/ 26 h 39"/>
                <a:gd name="T16" fmla="*/ 46 w 73"/>
                <a:gd name="T17" fmla="*/ 25 h 39"/>
                <a:gd name="T18" fmla="*/ 45 w 73"/>
                <a:gd name="T19" fmla="*/ 25 h 39"/>
                <a:gd name="T20" fmla="*/ 43 w 73"/>
                <a:gd name="T21" fmla="*/ 24 h 39"/>
                <a:gd name="T22" fmla="*/ 40 w 73"/>
                <a:gd name="T23" fmla="*/ 23 h 39"/>
                <a:gd name="T24" fmla="*/ 40 w 73"/>
                <a:gd name="T25" fmla="*/ 23 h 39"/>
                <a:gd name="T26" fmla="*/ 39 w 73"/>
                <a:gd name="T27" fmla="*/ 22 h 39"/>
                <a:gd name="T28" fmla="*/ 38 w 73"/>
                <a:gd name="T29" fmla="*/ 22 h 39"/>
                <a:gd name="T30" fmla="*/ 37 w 73"/>
                <a:gd name="T31" fmla="*/ 21 h 39"/>
                <a:gd name="T32" fmla="*/ 36 w 73"/>
                <a:gd name="T33" fmla="*/ 21 h 39"/>
                <a:gd name="T34" fmla="*/ 35 w 73"/>
                <a:gd name="T35" fmla="*/ 20 h 39"/>
                <a:gd name="T36" fmla="*/ 33 w 73"/>
                <a:gd name="T37" fmla="*/ 20 h 39"/>
                <a:gd name="T38" fmla="*/ 31 w 73"/>
                <a:gd name="T39" fmla="*/ 18 h 39"/>
                <a:gd name="T40" fmla="*/ 27 w 73"/>
                <a:gd name="T41" fmla="*/ 16 h 39"/>
                <a:gd name="T42" fmla="*/ 26 w 73"/>
                <a:gd name="T43" fmla="*/ 15 h 39"/>
                <a:gd name="T44" fmla="*/ 25 w 73"/>
                <a:gd name="T45" fmla="*/ 14 h 39"/>
                <a:gd name="T46" fmla="*/ 22 w 73"/>
                <a:gd name="T47" fmla="*/ 13 h 39"/>
                <a:gd name="T48" fmla="*/ 18 w 73"/>
                <a:gd name="T49" fmla="*/ 10 h 39"/>
                <a:gd name="T50" fmla="*/ 16 w 73"/>
                <a:gd name="T51" fmla="*/ 9 h 39"/>
                <a:gd name="T52" fmla="*/ 14 w 73"/>
                <a:gd name="T53" fmla="*/ 7 h 39"/>
                <a:gd name="T54" fmla="*/ 9 w 73"/>
                <a:gd name="T55" fmla="*/ 5 h 39"/>
                <a:gd name="T56" fmla="*/ 0 w 73"/>
                <a:gd name="T57" fmla="*/ 0 h 39"/>
                <a:gd name="T58" fmla="*/ 0 w 73"/>
                <a:gd name="T59" fmla="*/ 0 h 39"/>
                <a:gd name="T60" fmla="*/ 9 w 73"/>
                <a:gd name="T61" fmla="*/ 5 h 39"/>
                <a:gd name="T62" fmla="*/ 10 w 73"/>
                <a:gd name="T63" fmla="*/ 6 h 39"/>
                <a:gd name="T64" fmla="*/ 11 w 73"/>
                <a:gd name="T65" fmla="*/ 7 h 39"/>
                <a:gd name="T66" fmla="*/ 13 w 73"/>
                <a:gd name="T67" fmla="*/ 8 h 39"/>
                <a:gd name="T68" fmla="*/ 17 w 73"/>
                <a:gd name="T69" fmla="*/ 11 h 39"/>
                <a:gd name="T70" fmla="*/ 22 w 73"/>
                <a:gd name="T71" fmla="*/ 14 h 39"/>
                <a:gd name="T72" fmla="*/ 24 w 73"/>
                <a:gd name="T73" fmla="*/ 16 h 39"/>
                <a:gd name="T74" fmla="*/ 25 w 73"/>
                <a:gd name="T75" fmla="*/ 17 h 39"/>
                <a:gd name="T76" fmla="*/ 26 w 73"/>
                <a:gd name="T77" fmla="*/ 17 h 39"/>
                <a:gd name="T78" fmla="*/ 30 w 73"/>
                <a:gd name="T79" fmla="*/ 20 h 39"/>
                <a:gd name="T80" fmla="*/ 33 w 73"/>
                <a:gd name="T81" fmla="*/ 21 h 39"/>
                <a:gd name="T82" fmla="*/ 34 w 73"/>
                <a:gd name="T83" fmla="*/ 22 h 39"/>
                <a:gd name="T84" fmla="*/ 35 w 73"/>
                <a:gd name="T85" fmla="*/ 22 h 39"/>
                <a:gd name="T86" fmla="*/ 36 w 73"/>
                <a:gd name="T87" fmla="*/ 23 h 39"/>
                <a:gd name="T88" fmla="*/ 37 w 73"/>
                <a:gd name="T89" fmla="*/ 24 h 39"/>
                <a:gd name="T90" fmla="*/ 38 w 73"/>
                <a:gd name="T91" fmla="*/ 24 h 39"/>
                <a:gd name="T92" fmla="*/ 39 w 73"/>
                <a:gd name="T93" fmla="*/ 24 h 39"/>
                <a:gd name="T94" fmla="*/ 40 w 73"/>
                <a:gd name="T95" fmla="*/ 25 h 39"/>
                <a:gd name="T96" fmla="*/ 42 w 73"/>
                <a:gd name="T97" fmla="*/ 26 h 39"/>
                <a:gd name="T98" fmla="*/ 45 w 73"/>
                <a:gd name="T99" fmla="*/ 26 h 39"/>
                <a:gd name="T100" fmla="*/ 46 w 73"/>
                <a:gd name="T101" fmla="*/ 27 h 39"/>
                <a:gd name="T102" fmla="*/ 47 w 73"/>
                <a:gd name="T103" fmla="*/ 27 h 39"/>
                <a:gd name="T104" fmla="*/ 49 w 73"/>
                <a:gd name="T105" fmla="*/ 28 h 39"/>
                <a:gd name="T106" fmla="*/ 52 w 73"/>
                <a:gd name="T107" fmla="*/ 29 h 39"/>
                <a:gd name="T108" fmla="*/ 54 w 73"/>
                <a:gd name="T109" fmla="*/ 30 h 39"/>
                <a:gd name="T110" fmla="*/ 73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73" y="39"/>
                  </a:moveTo>
                  <a:cubicBezTo>
                    <a:pt x="70" y="37"/>
                    <a:pt x="67" y="35"/>
                    <a:pt x="64" y="34"/>
                  </a:cubicBezTo>
                  <a:cubicBezTo>
                    <a:pt x="63" y="33"/>
                    <a:pt x="62" y="33"/>
                    <a:pt x="62" y="32"/>
                  </a:cubicBezTo>
                  <a:cubicBezTo>
                    <a:pt x="61" y="32"/>
                    <a:pt x="60" y="32"/>
                    <a:pt x="59" y="31"/>
                  </a:cubicBezTo>
                  <a:cubicBezTo>
                    <a:pt x="58" y="30"/>
                    <a:pt x="56" y="30"/>
                    <a:pt x="55" y="29"/>
                  </a:cubicBezTo>
                  <a:cubicBezTo>
                    <a:pt x="54" y="29"/>
                    <a:pt x="53" y="28"/>
                    <a:pt x="52" y="28"/>
                  </a:cubicBezTo>
                  <a:cubicBezTo>
                    <a:pt x="50" y="27"/>
                    <a:pt x="50" y="27"/>
                    <a:pt x="50" y="27"/>
                  </a:cubicBezTo>
                  <a:cubicBezTo>
                    <a:pt x="49" y="27"/>
                    <a:pt x="48" y="26"/>
                    <a:pt x="48" y="26"/>
                  </a:cubicBezTo>
                  <a:cubicBezTo>
                    <a:pt x="46" y="25"/>
                    <a:pt x="46" y="25"/>
                    <a:pt x="46" y="25"/>
                  </a:cubicBezTo>
                  <a:cubicBezTo>
                    <a:pt x="45" y="25"/>
                    <a:pt x="45" y="25"/>
                    <a:pt x="45" y="25"/>
                  </a:cubicBezTo>
                  <a:cubicBezTo>
                    <a:pt x="43" y="24"/>
                    <a:pt x="43" y="24"/>
                    <a:pt x="43" y="24"/>
                  </a:cubicBezTo>
                  <a:cubicBezTo>
                    <a:pt x="40" y="23"/>
                    <a:pt x="40" y="23"/>
                    <a:pt x="40" y="23"/>
                  </a:cubicBezTo>
                  <a:cubicBezTo>
                    <a:pt x="40" y="23"/>
                    <a:pt x="40" y="23"/>
                    <a:pt x="40" y="23"/>
                  </a:cubicBezTo>
                  <a:cubicBezTo>
                    <a:pt x="39" y="22"/>
                    <a:pt x="39" y="22"/>
                    <a:pt x="39" y="22"/>
                  </a:cubicBezTo>
                  <a:cubicBezTo>
                    <a:pt x="38" y="22"/>
                    <a:pt x="38" y="22"/>
                    <a:pt x="38" y="22"/>
                  </a:cubicBezTo>
                  <a:cubicBezTo>
                    <a:pt x="37" y="21"/>
                    <a:pt x="37" y="21"/>
                    <a:pt x="37" y="21"/>
                  </a:cubicBezTo>
                  <a:cubicBezTo>
                    <a:pt x="36" y="21"/>
                    <a:pt x="36" y="21"/>
                    <a:pt x="36" y="21"/>
                  </a:cubicBezTo>
                  <a:cubicBezTo>
                    <a:pt x="35" y="20"/>
                    <a:pt x="35" y="20"/>
                    <a:pt x="35" y="20"/>
                  </a:cubicBezTo>
                  <a:cubicBezTo>
                    <a:pt x="34" y="20"/>
                    <a:pt x="34" y="20"/>
                    <a:pt x="33" y="20"/>
                  </a:cubicBezTo>
                  <a:cubicBezTo>
                    <a:pt x="31" y="18"/>
                    <a:pt x="31" y="18"/>
                    <a:pt x="31" y="18"/>
                  </a:cubicBezTo>
                  <a:cubicBezTo>
                    <a:pt x="30" y="18"/>
                    <a:pt x="28" y="17"/>
                    <a:pt x="27" y="16"/>
                  </a:cubicBezTo>
                  <a:cubicBezTo>
                    <a:pt x="26" y="16"/>
                    <a:pt x="26" y="15"/>
                    <a:pt x="26" y="15"/>
                  </a:cubicBezTo>
                  <a:cubicBezTo>
                    <a:pt x="25" y="14"/>
                    <a:pt x="25" y="14"/>
                    <a:pt x="25" y="14"/>
                  </a:cubicBezTo>
                  <a:cubicBezTo>
                    <a:pt x="24" y="14"/>
                    <a:pt x="23" y="14"/>
                    <a:pt x="22" y="13"/>
                  </a:cubicBezTo>
                  <a:cubicBezTo>
                    <a:pt x="21" y="12"/>
                    <a:pt x="19" y="11"/>
                    <a:pt x="18" y="10"/>
                  </a:cubicBezTo>
                  <a:cubicBezTo>
                    <a:pt x="16" y="9"/>
                    <a:pt x="16" y="9"/>
                    <a:pt x="16" y="9"/>
                  </a:cubicBezTo>
                  <a:cubicBezTo>
                    <a:pt x="14" y="7"/>
                    <a:pt x="14" y="7"/>
                    <a:pt x="14" y="7"/>
                  </a:cubicBezTo>
                  <a:cubicBezTo>
                    <a:pt x="12" y="6"/>
                    <a:pt x="11" y="5"/>
                    <a:pt x="9" y="5"/>
                  </a:cubicBezTo>
                  <a:cubicBezTo>
                    <a:pt x="6" y="3"/>
                    <a:pt x="3" y="1"/>
                    <a:pt x="0" y="0"/>
                  </a:cubicBezTo>
                  <a:cubicBezTo>
                    <a:pt x="0" y="0"/>
                    <a:pt x="0" y="0"/>
                    <a:pt x="0" y="0"/>
                  </a:cubicBezTo>
                  <a:cubicBezTo>
                    <a:pt x="3" y="1"/>
                    <a:pt x="6" y="3"/>
                    <a:pt x="9" y="5"/>
                  </a:cubicBezTo>
                  <a:cubicBezTo>
                    <a:pt x="10" y="6"/>
                    <a:pt x="10" y="6"/>
                    <a:pt x="10" y="6"/>
                  </a:cubicBezTo>
                  <a:cubicBezTo>
                    <a:pt x="11" y="7"/>
                    <a:pt x="11" y="7"/>
                    <a:pt x="11" y="7"/>
                  </a:cubicBezTo>
                  <a:cubicBezTo>
                    <a:pt x="13" y="8"/>
                    <a:pt x="13" y="8"/>
                    <a:pt x="13" y="8"/>
                  </a:cubicBezTo>
                  <a:cubicBezTo>
                    <a:pt x="17" y="11"/>
                    <a:pt x="17" y="11"/>
                    <a:pt x="17" y="11"/>
                  </a:cubicBezTo>
                  <a:cubicBezTo>
                    <a:pt x="19" y="12"/>
                    <a:pt x="20" y="13"/>
                    <a:pt x="22" y="14"/>
                  </a:cubicBezTo>
                  <a:cubicBezTo>
                    <a:pt x="22" y="15"/>
                    <a:pt x="23" y="15"/>
                    <a:pt x="24" y="16"/>
                  </a:cubicBezTo>
                  <a:cubicBezTo>
                    <a:pt x="25" y="17"/>
                    <a:pt x="25" y="17"/>
                    <a:pt x="25" y="17"/>
                  </a:cubicBezTo>
                  <a:cubicBezTo>
                    <a:pt x="25" y="17"/>
                    <a:pt x="25" y="17"/>
                    <a:pt x="26" y="17"/>
                  </a:cubicBezTo>
                  <a:cubicBezTo>
                    <a:pt x="27" y="18"/>
                    <a:pt x="29" y="19"/>
                    <a:pt x="30" y="20"/>
                  </a:cubicBezTo>
                  <a:cubicBezTo>
                    <a:pt x="33" y="21"/>
                    <a:pt x="33" y="21"/>
                    <a:pt x="33" y="21"/>
                  </a:cubicBezTo>
                  <a:cubicBezTo>
                    <a:pt x="33" y="21"/>
                    <a:pt x="33" y="22"/>
                    <a:pt x="34" y="22"/>
                  </a:cubicBezTo>
                  <a:cubicBezTo>
                    <a:pt x="35" y="22"/>
                    <a:pt x="35" y="22"/>
                    <a:pt x="35" y="22"/>
                  </a:cubicBezTo>
                  <a:cubicBezTo>
                    <a:pt x="35" y="23"/>
                    <a:pt x="36" y="23"/>
                    <a:pt x="36" y="23"/>
                  </a:cubicBezTo>
                  <a:cubicBezTo>
                    <a:pt x="37" y="24"/>
                    <a:pt x="37" y="24"/>
                    <a:pt x="37" y="24"/>
                  </a:cubicBezTo>
                  <a:cubicBezTo>
                    <a:pt x="38" y="24"/>
                    <a:pt x="38" y="24"/>
                    <a:pt x="38" y="24"/>
                  </a:cubicBezTo>
                  <a:cubicBezTo>
                    <a:pt x="39" y="24"/>
                    <a:pt x="39" y="24"/>
                    <a:pt x="39" y="24"/>
                  </a:cubicBezTo>
                  <a:cubicBezTo>
                    <a:pt x="40" y="25"/>
                    <a:pt x="40" y="25"/>
                    <a:pt x="40" y="25"/>
                  </a:cubicBezTo>
                  <a:cubicBezTo>
                    <a:pt x="42" y="26"/>
                    <a:pt x="42" y="26"/>
                    <a:pt x="42" y="26"/>
                  </a:cubicBezTo>
                  <a:cubicBezTo>
                    <a:pt x="45" y="26"/>
                    <a:pt x="45" y="26"/>
                    <a:pt x="45" y="26"/>
                  </a:cubicBezTo>
                  <a:cubicBezTo>
                    <a:pt x="46" y="27"/>
                    <a:pt x="46" y="27"/>
                    <a:pt x="46" y="27"/>
                  </a:cubicBezTo>
                  <a:cubicBezTo>
                    <a:pt x="47" y="27"/>
                    <a:pt x="47" y="27"/>
                    <a:pt x="47" y="27"/>
                  </a:cubicBezTo>
                  <a:cubicBezTo>
                    <a:pt x="48" y="28"/>
                    <a:pt x="49" y="28"/>
                    <a:pt x="49" y="28"/>
                  </a:cubicBezTo>
                  <a:cubicBezTo>
                    <a:pt x="52" y="29"/>
                    <a:pt x="52" y="29"/>
                    <a:pt x="52" y="29"/>
                  </a:cubicBezTo>
                  <a:cubicBezTo>
                    <a:pt x="54" y="30"/>
                    <a:pt x="54" y="30"/>
                    <a:pt x="54" y="30"/>
                  </a:cubicBezTo>
                  <a:cubicBezTo>
                    <a:pt x="60" y="33"/>
                    <a:pt x="67" y="36"/>
                    <a:pt x="73"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52">
              <a:extLst>
                <a:ext uri="{FF2B5EF4-FFF2-40B4-BE49-F238E27FC236}">
                  <a16:creationId xmlns:a16="http://schemas.microsoft.com/office/drawing/2014/main" id="{A828126B-57A2-4A99-BC18-957AB416193F}"/>
                </a:ext>
              </a:extLst>
            </p:cNvPr>
            <p:cNvSpPr>
              <a:spLocks/>
            </p:cNvSpPr>
            <p:nvPr/>
          </p:nvSpPr>
          <p:spPr bwMode="auto">
            <a:xfrm>
              <a:off x="17792701" y="3184525"/>
              <a:ext cx="41275" cy="49213"/>
            </a:xfrm>
            <a:custGeom>
              <a:avLst/>
              <a:gdLst>
                <a:gd name="T0" fmla="*/ 4 w 29"/>
                <a:gd name="T1" fmla="*/ 0 h 36"/>
                <a:gd name="T2" fmla="*/ 2 w 29"/>
                <a:gd name="T3" fmla="*/ 19 h 36"/>
                <a:gd name="T4" fmla="*/ 10 w 29"/>
                <a:gd name="T5" fmla="*/ 34 h 36"/>
                <a:gd name="T6" fmla="*/ 29 w 29"/>
                <a:gd name="T7" fmla="*/ 35 h 36"/>
                <a:gd name="T8" fmla="*/ 13 w 29"/>
                <a:gd name="T9" fmla="*/ 29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3"/>
                    <a:pt x="2" y="19"/>
                  </a:cubicBezTo>
                  <a:cubicBezTo>
                    <a:pt x="6" y="27"/>
                    <a:pt x="7" y="32"/>
                    <a:pt x="10" y="34"/>
                  </a:cubicBezTo>
                  <a:cubicBezTo>
                    <a:pt x="12" y="36"/>
                    <a:pt x="29" y="35"/>
                    <a:pt x="29" y="35"/>
                  </a:cubicBezTo>
                  <a:cubicBezTo>
                    <a:pt x="29" y="35"/>
                    <a:pt x="19" y="35"/>
                    <a:pt x="13" y="29"/>
                  </a:cubicBezTo>
                  <a:cubicBezTo>
                    <a:pt x="6" y="21"/>
                    <a:pt x="1" y="12"/>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3">
              <a:extLst>
                <a:ext uri="{FF2B5EF4-FFF2-40B4-BE49-F238E27FC236}">
                  <a16:creationId xmlns:a16="http://schemas.microsoft.com/office/drawing/2014/main" id="{8F3DDAC0-83B7-4A88-8D14-9A732B3E2758}"/>
                </a:ext>
              </a:extLst>
            </p:cNvPr>
            <p:cNvSpPr>
              <a:spLocks/>
            </p:cNvSpPr>
            <p:nvPr/>
          </p:nvSpPr>
          <p:spPr bwMode="auto">
            <a:xfrm>
              <a:off x="17933988" y="3433763"/>
              <a:ext cx="623888" cy="65088"/>
            </a:xfrm>
            <a:custGeom>
              <a:avLst/>
              <a:gdLst>
                <a:gd name="T0" fmla="*/ 1 w 447"/>
                <a:gd name="T1" fmla="*/ 15 h 47"/>
                <a:gd name="T2" fmla="*/ 110 w 447"/>
                <a:gd name="T3" fmla="*/ 35 h 47"/>
                <a:gd name="T4" fmla="*/ 221 w 447"/>
                <a:gd name="T5" fmla="*/ 39 h 47"/>
                <a:gd name="T6" fmla="*/ 331 w 447"/>
                <a:gd name="T7" fmla="*/ 27 h 47"/>
                <a:gd name="T8" fmla="*/ 344 w 447"/>
                <a:gd name="T9" fmla="*/ 25 h 47"/>
                <a:gd name="T10" fmla="*/ 351 w 447"/>
                <a:gd name="T11" fmla="*/ 24 h 47"/>
                <a:gd name="T12" fmla="*/ 358 w 447"/>
                <a:gd name="T13" fmla="*/ 22 h 47"/>
                <a:gd name="T14" fmla="*/ 385 w 447"/>
                <a:gd name="T15" fmla="*/ 16 h 47"/>
                <a:gd name="T16" fmla="*/ 411 w 447"/>
                <a:gd name="T17" fmla="*/ 9 h 47"/>
                <a:gd name="T18" fmla="*/ 438 w 447"/>
                <a:gd name="T19" fmla="*/ 1 h 47"/>
                <a:gd name="T20" fmla="*/ 438 w 447"/>
                <a:gd name="T21" fmla="*/ 1 h 47"/>
                <a:gd name="T22" fmla="*/ 446 w 447"/>
                <a:gd name="T23" fmla="*/ 5 h 47"/>
                <a:gd name="T24" fmla="*/ 442 w 447"/>
                <a:gd name="T25" fmla="*/ 13 h 47"/>
                <a:gd name="T26" fmla="*/ 442 w 447"/>
                <a:gd name="T27" fmla="*/ 13 h 47"/>
                <a:gd name="T28" fmla="*/ 415 w 447"/>
                <a:gd name="T29" fmla="*/ 20 h 47"/>
                <a:gd name="T30" fmla="*/ 387 w 447"/>
                <a:gd name="T31" fmla="*/ 27 h 47"/>
                <a:gd name="T32" fmla="*/ 360 w 447"/>
                <a:gd name="T33" fmla="*/ 32 h 47"/>
                <a:gd name="T34" fmla="*/ 353 w 447"/>
                <a:gd name="T35" fmla="*/ 34 h 47"/>
                <a:gd name="T36" fmla="*/ 346 w 447"/>
                <a:gd name="T37" fmla="*/ 35 h 47"/>
                <a:gd name="T38" fmla="*/ 332 w 447"/>
                <a:gd name="T39" fmla="*/ 37 h 47"/>
                <a:gd name="T40" fmla="*/ 221 w 447"/>
                <a:gd name="T41" fmla="*/ 46 h 47"/>
                <a:gd name="T42" fmla="*/ 110 w 447"/>
                <a:gd name="T43" fmla="*/ 39 h 47"/>
                <a:gd name="T44" fmla="*/ 1 w 447"/>
                <a:gd name="T45" fmla="*/ 16 h 47"/>
                <a:gd name="T46" fmla="*/ 0 w 447"/>
                <a:gd name="T47" fmla="*/ 15 h 47"/>
                <a:gd name="T48" fmla="*/ 1 w 447"/>
                <a:gd name="T4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5"/>
                  </a:moveTo>
                  <a:cubicBezTo>
                    <a:pt x="37" y="25"/>
                    <a:pt x="74" y="31"/>
                    <a:pt x="110" y="35"/>
                  </a:cubicBezTo>
                  <a:cubicBezTo>
                    <a:pt x="147" y="39"/>
                    <a:pt x="184" y="40"/>
                    <a:pt x="221" y="39"/>
                  </a:cubicBezTo>
                  <a:cubicBezTo>
                    <a:pt x="258" y="37"/>
                    <a:pt x="295" y="34"/>
                    <a:pt x="331" y="27"/>
                  </a:cubicBezTo>
                  <a:cubicBezTo>
                    <a:pt x="344" y="25"/>
                    <a:pt x="344" y="25"/>
                    <a:pt x="344" y="25"/>
                  </a:cubicBezTo>
                  <a:cubicBezTo>
                    <a:pt x="351" y="24"/>
                    <a:pt x="351" y="24"/>
                    <a:pt x="351" y="24"/>
                  </a:cubicBezTo>
                  <a:cubicBezTo>
                    <a:pt x="358" y="22"/>
                    <a:pt x="358" y="22"/>
                    <a:pt x="358" y="22"/>
                  </a:cubicBezTo>
                  <a:cubicBezTo>
                    <a:pt x="385" y="16"/>
                    <a:pt x="385" y="16"/>
                    <a:pt x="385" y="16"/>
                  </a:cubicBezTo>
                  <a:cubicBezTo>
                    <a:pt x="394" y="14"/>
                    <a:pt x="403" y="11"/>
                    <a:pt x="411" y="9"/>
                  </a:cubicBezTo>
                  <a:cubicBezTo>
                    <a:pt x="438" y="1"/>
                    <a:pt x="438" y="1"/>
                    <a:pt x="438" y="1"/>
                  </a:cubicBezTo>
                  <a:cubicBezTo>
                    <a:pt x="438" y="1"/>
                    <a:pt x="438" y="1"/>
                    <a:pt x="438" y="1"/>
                  </a:cubicBezTo>
                  <a:cubicBezTo>
                    <a:pt x="442" y="0"/>
                    <a:pt x="445" y="2"/>
                    <a:pt x="446" y="5"/>
                  </a:cubicBezTo>
                  <a:cubicBezTo>
                    <a:pt x="447" y="8"/>
                    <a:pt x="445" y="12"/>
                    <a:pt x="442" y="13"/>
                  </a:cubicBezTo>
                  <a:cubicBezTo>
                    <a:pt x="442" y="13"/>
                    <a:pt x="442" y="13"/>
                    <a:pt x="442" y="13"/>
                  </a:cubicBezTo>
                  <a:cubicBezTo>
                    <a:pt x="415" y="20"/>
                    <a:pt x="415" y="20"/>
                    <a:pt x="415" y="20"/>
                  </a:cubicBezTo>
                  <a:cubicBezTo>
                    <a:pt x="406" y="23"/>
                    <a:pt x="397" y="25"/>
                    <a:pt x="387" y="27"/>
                  </a:cubicBezTo>
                  <a:cubicBezTo>
                    <a:pt x="360" y="32"/>
                    <a:pt x="360" y="32"/>
                    <a:pt x="360" y="32"/>
                  </a:cubicBezTo>
                  <a:cubicBezTo>
                    <a:pt x="353" y="34"/>
                    <a:pt x="353" y="34"/>
                    <a:pt x="353" y="34"/>
                  </a:cubicBezTo>
                  <a:cubicBezTo>
                    <a:pt x="346" y="35"/>
                    <a:pt x="346" y="35"/>
                    <a:pt x="346" y="35"/>
                  </a:cubicBezTo>
                  <a:cubicBezTo>
                    <a:pt x="332" y="37"/>
                    <a:pt x="332" y="37"/>
                    <a:pt x="332" y="37"/>
                  </a:cubicBezTo>
                  <a:cubicBezTo>
                    <a:pt x="296" y="43"/>
                    <a:pt x="258" y="45"/>
                    <a:pt x="221" y="46"/>
                  </a:cubicBezTo>
                  <a:cubicBezTo>
                    <a:pt x="184" y="47"/>
                    <a:pt x="147" y="44"/>
                    <a:pt x="110" y="39"/>
                  </a:cubicBezTo>
                  <a:cubicBezTo>
                    <a:pt x="73" y="35"/>
                    <a:pt x="36" y="28"/>
                    <a:pt x="1" y="16"/>
                  </a:cubicBezTo>
                  <a:cubicBezTo>
                    <a:pt x="1" y="16"/>
                    <a:pt x="0" y="16"/>
                    <a:pt x="0" y="15"/>
                  </a:cubicBezTo>
                  <a:cubicBezTo>
                    <a:pt x="1" y="15"/>
                    <a:pt x="1" y="15"/>
                    <a:pt x="1" y="1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4">
              <a:extLst>
                <a:ext uri="{FF2B5EF4-FFF2-40B4-BE49-F238E27FC236}">
                  <a16:creationId xmlns:a16="http://schemas.microsoft.com/office/drawing/2014/main" id="{CE4A1CB7-0B47-4602-A45F-9B2ED6EFDDBD}"/>
                </a:ext>
              </a:extLst>
            </p:cNvPr>
            <p:cNvSpPr>
              <a:spLocks/>
            </p:cNvSpPr>
            <p:nvPr/>
          </p:nvSpPr>
          <p:spPr bwMode="auto">
            <a:xfrm>
              <a:off x="17870488" y="2746375"/>
              <a:ext cx="804863" cy="782638"/>
            </a:xfrm>
            <a:custGeom>
              <a:avLst/>
              <a:gdLst>
                <a:gd name="T0" fmla="*/ 385 w 576"/>
                <a:gd name="T1" fmla="*/ 0 h 562"/>
                <a:gd name="T2" fmla="*/ 534 w 576"/>
                <a:gd name="T3" fmla="*/ 224 h 562"/>
                <a:gd name="T4" fmla="*/ 523 w 576"/>
                <a:gd name="T5" fmla="*/ 478 h 562"/>
                <a:gd name="T6" fmla="*/ 46 w 576"/>
                <a:gd name="T7" fmla="*/ 509 h 562"/>
                <a:gd name="T8" fmla="*/ 2 w 576"/>
                <a:gd name="T9" fmla="*/ 442 h 562"/>
                <a:gd name="T10" fmla="*/ 51 w 576"/>
                <a:gd name="T11" fmla="*/ 363 h 562"/>
                <a:gd name="T12" fmla="*/ 378 w 576"/>
                <a:gd name="T13" fmla="*/ 367 h 562"/>
                <a:gd name="T14" fmla="*/ 358 w 576"/>
                <a:gd name="T15" fmla="*/ 145 h 562"/>
                <a:gd name="T16" fmla="*/ 385 w 576"/>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62">
                  <a:moveTo>
                    <a:pt x="385" y="0"/>
                  </a:moveTo>
                  <a:cubicBezTo>
                    <a:pt x="385" y="0"/>
                    <a:pt x="488" y="43"/>
                    <a:pt x="534" y="224"/>
                  </a:cubicBezTo>
                  <a:cubicBezTo>
                    <a:pt x="566" y="352"/>
                    <a:pt x="576" y="407"/>
                    <a:pt x="523" y="478"/>
                  </a:cubicBezTo>
                  <a:cubicBezTo>
                    <a:pt x="496" y="515"/>
                    <a:pt x="193" y="562"/>
                    <a:pt x="46" y="509"/>
                  </a:cubicBezTo>
                  <a:cubicBezTo>
                    <a:pt x="18" y="498"/>
                    <a:pt x="0" y="472"/>
                    <a:pt x="2" y="442"/>
                  </a:cubicBezTo>
                  <a:cubicBezTo>
                    <a:pt x="3" y="410"/>
                    <a:pt x="23" y="381"/>
                    <a:pt x="51" y="363"/>
                  </a:cubicBezTo>
                  <a:cubicBezTo>
                    <a:pt x="101" y="331"/>
                    <a:pt x="309" y="422"/>
                    <a:pt x="378" y="367"/>
                  </a:cubicBezTo>
                  <a:cubicBezTo>
                    <a:pt x="434" y="322"/>
                    <a:pt x="358" y="145"/>
                    <a:pt x="358" y="145"/>
                  </a:cubicBezTo>
                  <a:lnTo>
                    <a:pt x="385"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55">
              <a:extLst>
                <a:ext uri="{FF2B5EF4-FFF2-40B4-BE49-F238E27FC236}">
                  <a16:creationId xmlns:a16="http://schemas.microsoft.com/office/drawing/2014/main" id="{86E7DA86-F6CA-45BF-8BB0-1BFB5D26A9FD}"/>
                </a:ext>
              </a:extLst>
            </p:cNvPr>
            <p:cNvSpPr>
              <a:spLocks/>
            </p:cNvSpPr>
            <p:nvPr/>
          </p:nvSpPr>
          <p:spPr bwMode="auto">
            <a:xfrm>
              <a:off x="17965738" y="2921000"/>
              <a:ext cx="468313" cy="379413"/>
            </a:xfrm>
            <a:custGeom>
              <a:avLst/>
              <a:gdLst>
                <a:gd name="T0" fmla="*/ 0 w 335"/>
                <a:gd name="T1" fmla="*/ 230 h 272"/>
                <a:gd name="T2" fmla="*/ 72 w 335"/>
                <a:gd name="T3" fmla="*/ 236 h 272"/>
                <a:gd name="T4" fmla="*/ 143 w 335"/>
                <a:gd name="T5" fmla="*/ 246 h 272"/>
                <a:gd name="T6" fmla="*/ 179 w 335"/>
                <a:gd name="T7" fmla="*/ 251 h 272"/>
                <a:gd name="T8" fmla="*/ 214 w 335"/>
                <a:gd name="T9" fmla="*/ 255 h 272"/>
                <a:gd name="T10" fmla="*/ 250 w 335"/>
                <a:gd name="T11" fmla="*/ 259 h 272"/>
                <a:gd name="T12" fmla="*/ 258 w 335"/>
                <a:gd name="T13" fmla="*/ 259 h 272"/>
                <a:gd name="T14" fmla="*/ 267 w 335"/>
                <a:gd name="T15" fmla="*/ 259 h 272"/>
                <a:gd name="T16" fmla="*/ 283 w 335"/>
                <a:gd name="T17" fmla="*/ 256 h 272"/>
                <a:gd name="T18" fmla="*/ 309 w 335"/>
                <a:gd name="T19" fmla="*/ 238 h 272"/>
                <a:gd name="T20" fmla="*/ 322 w 335"/>
                <a:gd name="T21" fmla="*/ 208 h 272"/>
                <a:gd name="T22" fmla="*/ 321 w 335"/>
                <a:gd name="T23" fmla="*/ 138 h 272"/>
                <a:gd name="T24" fmla="*/ 306 w 335"/>
                <a:gd name="T25" fmla="*/ 69 h 272"/>
                <a:gd name="T26" fmla="*/ 283 w 335"/>
                <a:gd name="T27" fmla="*/ 1 h 272"/>
                <a:gd name="T28" fmla="*/ 283 w 335"/>
                <a:gd name="T29" fmla="*/ 0 h 272"/>
                <a:gd name="T30" fmla="*/ 283 w 335"/>
                <a:gd name="T31" fmla="*/ 1 h 272"/>
                <a:gd name="T32" fmla="*/ 329 w 335"/>
                <a:gd name="T33" fmla="*/ 137 h 272"/>
                <a:gd name="T34" fmla="*/ 334 w 335"/>
                <a:gd name="T35" fmla="*/ 173 h 272"/>
                <a:gd name="T36" fmla="*/ 332 w 335"/>
                <a:gd name="T37" fmla="*/ 210 h 272"/>
                <a:gd name="T38" fmla="*/ 319 w 335"/>
                <a:gd name="T39" fmla="*/ 246 h 272"/>
                <a:gd name="T40" fmla="*/ 287 w 335"/>
                <a:gd name="T41" fmla="*/ 268 h 272"/>
                <a:gd name="T42" fmla="*/ 249 w 335"/>
                <a:gd name="T43" fmla="*/ 270 h 272"/>
                <a:gd name="T44" fmla="*/ 213 w 335"/>
                <a:gd name="T45" fmla="*/ 263 h 272"/>
                <a:gd name="T46" fmla="*/ 178 w 335"/>
                <a:gd name="T47" fmla="*/ 255 h 272"/>
                <a:gd name="T48" fmla="*/ 143 w 335"/>
                <a:gd name="T49" fmla="*/ 248 h 272"/>
                <a:gd name="T50" fmla="*/ 72 w 335"/>
                <a:gd name="T51" fmla="*/ 237 h 272"/>
                <a:gd name="T52" fmla="*/ 0 w 335"/>
                <a:gd name="T53" fmla="*/ 23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5" h="272">
                  <a:moveTo>
                    <a:pt x="0" y="230"/>
                  </a:moveTo>
                  <a:cubicBezTo>
                    <a:pt x="24" y="231"/>
                    <a:pt x="48" y="234"/>
                    <a:pt x="72" y="236"/>
                  </a:cubicBezTo>
                  <a:cubicBezTo>
                    <a:pt x="96" y="239"/>
                    <a:pt x="119" y="242"/>
                    <a:pt x="143" y="246"/>
                  </a:cubicBezTo>
                  <a:cubicBezTo>
                    <a:pt x="179" y="251"/>
                    <a:pt x="179" y="251"/>
                    <a:pt x="179" y="251"/>
                  </a:cubicBezTo>
                  <a:cubicBezTo>
                    <a:pt x="190" y="253"/>
                    <a:pt x="202" y="254"/>
                    <a:pt x="214" y="255"/>
                  </a:cubicBezTo>
                  <a:cubicBezTo>
                    <a:pt x="226" y="256"/>
                    <a:pt x="238" y="259"/>
                    <a:pt x="250" y="259"/>
                  </a:cubicBezTo>
                  <a:cubicBezTo>
                    <a:pt x="252" y="259"/>
                    <a:pt x="255" y="259"/>
                    <a:pt x="258" y="259"/>
                  </a:cubicBezTo>
                  <a:cubicBezTo>
                    <a:pt x="261" y="259"/>
                    <a:pt x="264" y="259"/>
                    <a:pt x="267" y="259"/>
                  </a:cubicBezTo>
                  <a:cubicBezTo>
                    <a:pt x="272" y="258"/>
                    <a:pt x="278" y="257"/>
                    <a:pt x="283" y="256"/>
                  </a:cubicBezTo>
                  <a:cubicBezTo>
                    <a:pt x="293" y="253"/>
                    <a:pt x="302" y="247"/>
                    <a:pt x="309" y="238"/>
                  </a:cubicBezTo>
                  <a:cubicBezTo>
                    <a:pt x="316" y="230"/>
                    <a:pt x="319" y="219"/>
                    <a:pt x="322" y="208"/>
                  </a:cubicBezTo>
                  <a:cubicBezTo>
                    <a:pt x="326" y="186"/>
                    <a:pt x="324" y="162"/>
                    <a:pt x="321" y="138"/>
                  </a:cubicBezTo>
                  <a:cubicBezTo>
                    <a:pt x="318" y="115"/>
                    <a:pt x="312" y="92"/>
                    <a:pt x="306" y="69"/>
                  </a:cubicBezTo>
                  <a:cubicBezTo>
                    <a:pt x="299" y="46"/>
                    <a:pt x="291" y="23"/>
                    <a:pt x="283" y="1"/>
                  </a:cubicBezTo>
                  <a:cubicBezTo>
                    <a:pt x="283" y="0"/>
                    <a:pt x="283" y="0"/>
                    <a:pt x="283" y="0"/>
                  </a:cubicBezTo>
                  <a:cubicBezTo>
                    <a:pt x="283" y="1"/>
                    <a:pt x="283" y="1"/>
                    <a:pt x="283" y="1"/>
                  </a:cubicBezTo>
                  <a:cubicBezTo>
                    <a:pt x="303" y="44"/>
                    <a:pt x="320" y="89"/>
                    <a:pt x="329" y="137"/>
                  </a:cubicBezTo>
                  <a:cubicBezTo>
                    <a:pt x="332" y="149"/>
                    <a:pt x="333" y="161"/>
                    <a:pt x="334" y="173"/>
                  </a:cubicBezTo>
                  <a:cubicBezTo>
                    <a:pt x="335" y="185"/>
                    <a:pt x="334" y="198"/>
                    <a:pt x="332" y="210"/>
                  </a:cubicBezTo>
                  <a:cubicBezTo>
                    <a:pt x="330" y="222"/>
                    <a:pt x="326" y="235"/>
                    <a:pt x="319" y="246"/>
                  </a:cubicBezTo>
                  <a:cubicBezTo>
                    <a:pt x="311" y="256"/>
                    <a:pt x="299" y="265"/>
                    <a:pt x="287" y="268"/>
                  </a:cubicBezTo>
                  <a:cubicBezTo>
                    <a:pt x="274" y="272"/>
                    <a:pt x="261" y="272"/>
                    <a:pt x="249" y="270"/>
                  </a:cubicBezTo>
                  <a:cubicBezTo>
                    <a:pt x="236" y="268"/>
                    <a:pt x="225" y="265"/>
                    <a:pt x="213" y="263"/>
                  </a:cubicBezTo>
                  <a:cubicBezTo>
                    <a:pt x="201" y="260"/>
                    <a:pt x="190" y="257"/>
                    <a:pt x="178" y="255"/>
                  </a:cubicBezTo>
                  <a:cubicBezTo>
                    <a:pt x="143" y="248"/>
                    <a:pt x="143" y="248"/>
                    <a:pt x="143" y="248"/>
                  </a:cubicBezTo>
                  <a:cubicBezTo>
                    <a:pt x="119" y="244"/>
                    <a:pt x="96" y="241"/>
                    <a:pt x="72" y="237"/>
                  </a:cubicBezTo>
                  <a:cubicBezTo>
                    <a:pt x="48" y="234"/>
                    <a:pt x="24" y="231"/>
                    <a:pt x="0" y="23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6">
              <a:extLst>
                <a:ext uri="{FF2B5EF4-FFF2-40B4-BE49-F238E27FC236}">
                  <a16:creationId xmlns:a16="http://schemas.microsoft.com/office/drawing/2014/main" id="{2A08CCB9-366D-481D-BF3F-490574C31178}"/>
                </a:ext>
              </a:extLst>
            </p:cNvPr>
            <p:cNvSpPr>
              <a:spLocks/>
            </p:cNvSpPr>
            <p:nvPr/>
          </p:nvSpPr>
          <p:spPr bwMode="auto">
            <a:xfrm>
              <a:off x="17870488" y="3240088"/>
              <a:ext cx="125413" cy="207963"/>
            </a:xfrm>
            <a:custGeom>
              <a:avLst/>
              <a:gdLst>
                <a:gd name="T0" fmla="*/ 38 w 90"/>
                <a:gd name="T1" fmla="*/ 149 h 149"/>
                <a:gd name="T2" fmla="*/ 5 w 90"/>
                <a:gd name="T3" fmla="*/ 109 h 149"/>
                <a:gd name="T4" fmla="*/ 0 w 90"/>
                <a:gd name="T5" fmla="*/ 84 h 149"/>
                <a:gd name="T6" fmla="*/ 7 w 90"/>
                <a:gd name="T7" fmla="*/ 58 h 149"/>
                <a:gd name="T8" fmla="*/ 44 w 90"/>
                <a:gd name="T9" fmla="*/ 22 h 149"/>
                <a:gd name="T10" fmla="*/ 90 w 90"/>
                <a:gd name="T11" fmla="*/ 0 h 149"/>
                <a:gd name="T12" fmla="*/ 46 w 90"/>
                <a:gd name="T13" fmla="*/ 25 h 149"/>
                <a:gd name="T14" fmla="*/ 11 w 90"/>
                <a:gd name="T15" fmla="*/ 60 h 149"/>
                <a:gd name="T16" fmla="*/ 4 w 90"/>
                <a:gd name="T17" fmla="*/ 84 h 149"/>
                <a:gd name="T18" fmla="*/ 8 w 90"/>
                <a:gd name="T19" fmla="*/ 108 h 149"/>
                <a:gd name="T20" fmla="*/ 21 w 90"/>
                <a:gd name="T21" fmla="*/ 130 h 149"/>
                <a:gd name="T22" fmla="*/ 38 w 90"/>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49">
                  <a:moveTo>
                    <a:pt x="38" y="149"/>
                  </a:moveTo>
                  <a:cubicBezTo>
                    <a:pt x="24" y="139"/>
                    <a:pt x="12" y="125"/>
                    <a:pt x="5" y="109"/>
                  </a:cubicBezTo>
                  <a:cubicBezTo>
                    <a:pt x="2" y="101"/>
                    <a:pt x="0" y="93"/>
                    <a:pt x="0" y="84"/>
                  </a:cubicBezTo>
                  <a:cubicBezTo>
                    <a:pt x="0" y="75"/>
                    <a:pt x="3" y="66"/>
                    <a:pt x="7" y="58"/>
                  </a:cubicBezTo>
                  <a:cubicBezTo>
                    <a:pt x="16" y="43"/>
                    <a:pt x="29" y="31"/>
                    <a:pt x="44" y="22"/>
                  </a:cubicBezTo>
                  <a:cubicBezTo>
                    <a:pt x="59" y="13"/>
                    <a:pt x="74" y="6"/>
                    <a:pt x="90" y="0"/>
                  </a:cubicBezTo>
                  <a:cubicBezTo>
                    <a:pt x="75" y="7"/>
                    <a:pt x="60" y="15"/>
                    <a:pt x="46" y="25"/>
                  </a:cubicBezTo>
                  <a:cubicBezTo>
                    <a:pt x="32" y="34"/>
                    <a:pt x="18" y="45"/>
                    <a:pt x="11" y="60"/>
                  </a:cubicBezTo>
                  <a:cubicBezTo>
                    <a:pt x="7" y="68"/>
                    <a:pt x="4" y="76"/>
                    <a:pt x="4" y="84"/>
                  </a:cubicBezTo>
                  <a:cubicBezTo>
                    <a:pt x="3" y="92"/>
                    <a:pt x="5" y="100"/>
                    <a:pt x="8" y="108"/>
                  </a:cubicBezTo>
                  <a:cubicBezTo>
                    <a:pt x="11" y="116"/>
                    <a:pt x="16" y="123"/>
                    <a:pt x="21" y="130"/>
                  </a:cubicBezTo>
                  <a:cubicBezTo>
                    <a:pt x="26" y="137"/>
                    <a:pt x="31" y="143"/>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57">
              <a:extLst>
                <a:ext uri="{FF2B5EF4-FFF2-40B4-BE49-F238E27FC236}">
                  <a16:creationId xmlns:a16="http://schemas.microsoft.com/office/drawing/2014/main" id="{D7F92E6F-FEE2-4B8F-952F-96C8576D42A2}"/>
                </a:ext>
              </a:extLst>
            </p:cNvPr>
            <p:cNvSpPr>
              <a:spLocks/>
            </p:cNvSpPr>
            <p:nvPr/>
          </p:nvSpPr>
          <p:spPr bwMode="auto">
            <a:xfrm>
              <a:off x="17881601" y="2817813"/>
              <a:ext cx="254000" cy="276225"/>
            </a:xfrm>
            <a:custGeom>
              <a:avLst/>
              <a:gdLst>
                <a:gd name="T0" fmla="*/ 17 w 182"/>
                <a:gd name="T1" fmla="*/ 71 h 199"/>
                <a:gd name="T2" fmla="*/ 12 w 182"/>
                <a:gd name="T3" fmla="*/ 118 h 199"/>
                <a:gd name="T4" fmla="*/ 12 w 182"/>
                <a:gd name="T5" fmla="*/ 165 h 199"/>
                <a:gd name="T6" fmla="*/ 14 w 182"/>
                <a:gd name="T7" fmla="*/ 175 h 199"/>
                <a:gd name="T8" fmla="*/ 19 w 182"/>
                <a:gd name="T9" fmla="*/ 184 h 199"/>
                <a:gd name="T10" fmla="*/ 20 w 182"/>
                <a:gd name="T11" fmla="*/ 185 h 199"/>
                <a:gd name="T12" fmla="*/ 21 w 182"/>
                <a:gd name="T13" fmla="*/ 186 h 199"/>
                <a:gd name="T14" fmla="*/ 21 w 182"/>
                <a:gd name="T15" fmla="*/ 186 h 199"/>
                <a:gd name="T16" fmla="*/ 21 w 182"/>
                <a:gd name="T17" fmla="*/ 186 h 199"/>
                <a:gd name="T18" fmla="*/ 22 w 182"/>
                <a:gd name="T19" fmla="*/ 185 h 199"/>
                <a:gd name="T20" fmla="*/ 30 w 182"/>
                <a:gd name="T21" fmla="*/ 180 h 199"/>
                <a:gd name="T22" fmla="*/ 44 w 182"/>
                <a:gd name="T23" fmla="*/ 162 h 199"/>
                <a:gd name="T24" fmla="*/ 58 w 182"/>
                <a:gd name="T25" fmla="*/ 143 h 199"/>
                <a:gd name="T26" fmla="*/ 111 w 182"/>
                <a:gd name="T27" fmla="*/ 63 h 199"/>
                <a:gd name="T28" fmla="*/ 143 w 182"/>
                <a:gd name="T29" fmla="*/ 27 h 199"/>
                <a:gd name="T30" fmla="*/ 161 w 182"/>
                <a:gd name="T31" fmla="*/ 11 h 199"/>
                <a:gd name="T32" fmla="*/ 182 w 182"/>
                <a:gd name="T33" fmla="*/ 0 h 199"/>
                <a:gd name="T34" fmla="*/ 163 w 182"/>
                <a:gd name="T35" fmla="*/ 13 h 199"/>
                <a:gd name="T36" fmla="*/ 146 w 182"/>
                <a:gd name="T37" fmla="*/ 30 h 199"/>
                <a:gd name="T38" fmla="*/ 119 w 182"/>
                <a:gd name="T39" fmla="*/ 69 h 199"/>
                <a:gd name="T40" fmla="*/ 68 w 182"/>
                <a:gd name="T41" fmla="*/ 150 h 199"/>
                <a:gd name="T42" fmla="*/ 54 w 182"/>
                <a:gd name="T43" fmla="*/ 170 h 199"/>
                <a:gd name="T44" fmla="*/ 38 w 182"/>
                <a:gd name="T45" fmla="*/ 189 h 199"/>
                <a:gd name="T46" fmla="*/ 27 w 182"/>
                <a:gd name="T47" fmla="*/ 197 h 199"/>
                <a:gd name="T48" fmla="*/ 16 w 182"/>
                <a:gd name="T49" fmla="*/ 197 h 199"/>
                <a:gd name="T50" fmla="*/ 14 w 182"/>
                <a:gd name="T51" fmla="*/ 196 h 199"/>
                <a:gd name="T52" fmla="*/ 13 w 182"/>
                <a:gd name="T53" fmla="*/ 195 h 199"/>
                <a:gd name="T54" fmla="*/ 12 w 182"/>
                <a:gd name="T55" fmla="*/ 194 h 199"/>
                <a:gd name="T56" fmla="*/ 9 w 182"/>
                <a:gd name="T57" fmla="*/ 191 h 199"/>
                <a:gd name="T58" fmla="*/ 3 w 182"/>
                <a:gd name="T59" fmla="*/ 179 h 199"/>
                <a:gd name="T60" fmla="*/ 1 w 182"/>
                <a:gd name="T61" fmla="*/ 166 h 199"/>
                <a:gd name="T62" fmla="*/ 1 w 182"/>
                <a:gd name="T63" fmla="*/ 141 h 199"/>
                <a:gd name="T64" fmla="*/ 4 w 182"/>
                <a:gd name="T65" fmla="*/ 117 h 199"/>
                <a:gd name="T66" fmla="*/ 17 w 182"/>
                <a:gd name="T67" fmla="*/ 7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2" h="199">
                  <a:moveTo>
                    <a:pt x="17" y="71"/>
                  </a:moveTo>
                  <a:cubicBezTo>
                    <a:pt x="15" y="87"/>
                    <a:pt x="13" y="102"/>
                    <a:pt x="12" y="118"/>
                  </a:cubicBezTo>
                  <a:cubicBezTo>
                    <a:pt x="10" y="134"/>
                    <a:pt x="10" y="150"/>
                    <a:pt x="12" y="165"/>
                  </a:cubicBezTo>
                  <a:cubicBezTo>
                    <a:pt x="13" y="168"/>
                    <a:pt x="13" y="172"/>
                    <a:pt x="14" y="175"/>
                  </a:cubicBezTo>
                  <a:cubicBezTo>
                    <a:pt x="16" y="179"/>
                    <a:pt x="17" y="182"/>
                    <a:pt x="19" y="184"/>
                  </a:cubicBezTo>
                  <a:cubicBezTo>
                    <a:pt x="19" y="184"/>
                    <a:pt x="20" y="185"/>
                    <a:pt x="20" y="185"/>
                  </a:cubicBezTo>
                  <a:cubicBezTo>
                    <a:pt x="21" y="186"/>
                    <a:pt x="21" y="186"/>
                    <a:pt x="21" y="186"/>
                  </a:cubicBezTo>
                  <a:cubicBezTo>
                    <a:pt x="21" y="186"/>
                    <a:pt x="21" y="186"/>
                    <a:pt x="21" y="186"/>
                  </a:cubicBezTo>
                  <a:cubicBezTo>
                    <a:pt x="21" y="186"/>
                    <a:pt x="21" y="186"/>
                    <a:pt x="21" y="186"/>
                  </a:cubicBezTo>
                  <a:cubicBezTo>
                    <a:pt x="21" y="186"/>
                    <a:pt x="21" y="186"/>
                    <a:pt x="22" y="185"/>
                  </a:cubicBezTo>
                  <a:cubicBezTo>
                    <a:pt x="24" y="185"/>
                    <a:pt x="27" y="182"/>
                    <a:pt x="30" y="180"/>
                  </a:cubicBezTo>
                  <a:cubicBezTo>
                    <a:pt x="35" y="175"/>
                    <a:pt x="40" y="169"/>
                    <a:pt x="44" y="162"/>
                  </a:cubicBezTo>
                  <a:cubicBezTo>
                    <a:pt x="49" y="156"/>
                    <a:pt x="53" y="149"/>
                    <a:pt x="58" y="143"/>
                  </a:cubicBezTo>
                  <a:cubicBezTo>
                    <a:pt x="75" y="116"/>
                    <a:pt x="92" y="89"/>
                    <a:pt x="111" y="63"/>
                  </a:cubicBezTo>
                  <a:cubicBezTo>
                    <a:pt x="121" y="51"/>
                    <a:pt x="131" y="38"/>
                    <a:pt x="143" y="27"/>
                  </a:cubicBezTo>
                  <a:cubicBezTo>
                    <a:pt x="148" y="21"/>
                    <a:pt x="154" y="15"/>
                    <a:pt x="161" y="11"/>
                  </a:cubicBezTo>
                  <a:cubicBezTo>
                    <a:pt x="167" y="6"/>
                    <a:pt x="175" y="2"/>
                    <a:pt x="182" y="0"/>
                  </a:cubicBezTo>
                  <a:cubicBezTo>
                    <a:pt x="175" y="3"/>
                    <a:pt x="169" y="8"/>
                    <a:pt x="163" y="13"/>
                  </a:cubicBezTo>
                  <a:cubicBezTo>
                    <a:pt x="157" y="18"/>
                    <a:pt x="151" y="24"/>
                    <a:pt x="146" y="30"/>
                  </a:cubicBezTo>
                  <a:cubicBezTo>
                    <a:pt x="136" y="42"/>
                    <a:pt x="127" y="55"/>
                    <a:pt x="119" y="69"/>
                  </a:cubicBezTo>
                  <a:cubicBezTo>
                    <a:pt x="101" y="95"/>
                    <a:pt x="85" y="123"/>
                    <a:pt x="68" y="150"/>
                  </a:cubicBezTo>
                  <a:cubicBezTo>
                    <a:pt x="63" y="156"/>
                    <a:pt x="59" y="163"/>
                    <a:pt x="54" y="170"/>
                  </a:cubicBezTo>
                  <a:cubicBezTo>
                    <a:pt x="49" y="176"/>
                    <a:pt x="45" y="183"/>
                    <a:pt x="38" y="189"/>
                  </a:cubicBezTo>
                  <a:cubicBezTo>
                    <a:pt x="35" y="192"/>
                    <a:pt x="32" y="195"/>
                    <a:pt x="27" y="197"/>
                  </a:cubicBezTo>
                  <a:cubicBezTo>
                    <a:pt x="24" y="198"/>
                    <a:pt x="20" y="199"/>
                    <a:pt x="16" y="197"/>
                  </a:cubicBezTo>
                  <a:cubicBezTo>
                    <a:pt x="15" y="197"/>
                    <a:pt x="14" y="196"/>
                    <a:pt x="14" y="196"/>
                  </a:cubicBezTo>
                  <a:cubicBezTo>
                    <a:pt x="13" y="195"/>
                    <a:pt x="13" y="195"/>
                    <a:pt x="13" y="195"/>
                  </a:cubicBezTo>
                  <a:cubicBezTo>
                    <a:pt x="12" y="194"/>
                    <a:pt x="12" y="194"/>
                    <a:pt x="12" y="194"/>
                  </a:cubicBezTo>
                  <a:cubicBezTo>
                    <a:pt x="11" y="193"/>
                    <a:pt x="10" y="192"/>
                    <a:pt x="9" y="191"/>
                  </a:cubicBezTo>
                  <a:cubicBezTo>
                    <a:pt x="6" y="187"/>
                    <a:pt x="4" y="183"/>
                    <a:pt x="3" y="179"/>
                  </a:cubicBezTo>
                  <a:cubicBezTo>
                    <a:pt x="2" y="174"/>
                    <a:pt x="1" y="170"/>
                    <a:pt x="1" y="166"/>
                  </a:cubicBezTo>
                  <a:cubicBezTo>
                    <a:pt x="0" y="158"/>
                    <a:pt x="0" y="149"/>
                    <a:pt x="1" y="141"/>
                  </a:cubicBezTo>
                  <a:cubicBezTo>
                    <a:pt x="1" y="133"/>
                    <a:pt x="3" y="125"/>
                    <a:pt x="4" y="117"/>
                  </a:cubicBezTo>
                  <a:cubicBezTo>
                    <a:pt x="7" y="101"/>
                    <a:pt x="11" y="86"/>
                    <a:pt x="17" y="7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58">
              <a:extLst>
                <a:ext uri="{FF2B5EF4-FFF2-40B4-BE49-F238E27FC236}">
                  <a16:creationId xmlns:a16="http://schemas.microsoft.com/office/drawing/2014/main" id="{3937BDB6-1923-41DC-9078-6E0CB12CAFB8}"/>
                </a:ext>
              </a:extLst>
            </p:cNvPr>
            <p:cNvSpPr>
              <a:spLocks/>
            </p:cNvSpPr>
            <p:nvPr/>
          </p:nvSpPr>
          <p:spPr bwMode="auto">
            <a:xfrm>
              <a:off x="18062576" y="2901950"/>
              <a:ext cx="219075" cy="342900"/>
            </a:xfrm>
            <a:custGeom>
              <a:avLst/>
              <a:gdLst>
                <a:gd name="T0" fmla="*/ 157 w 157"/>
                <a:gd name="T1" fmla="*/ 0 h 246"/>
                <a:gd name="T2" fmla="*/ 146 w 157"/>
                <a:gd name="T3" fmla="*/ 35 h 246"/>
                <a:gd name="T4" fmla="*/ 139 w 157"/>
                <a:gd name="T5" fmla="*/ 52 h 246"/>
                <a:gd name="T6" fmla="*/ 131 w 157"/>
                <a:gd name="T7" fmla="*/ 69 h 246"/>
                <a:gd name="T8" fmla="*/ 96 w 157"/>
                <a:gd name="T9" fmla="*/ 134 h 246"/>
                <a:gd name="T10" fmla="*/ 75 w 157"/>
                <a:gd name="T11" fmla="*/ 165 h 246"/>
                <a:gd name="T12" fmla="*/ 52 w 157"/>
                <a:gd name="T13" fmla="*/ 194 h 246"/>
                <a:gd name="T14" fmla="*/ 40 w 157"/>
                <a:gd name="T15" fmla="*/ 208 h 246"/>
                <a:gd name="T16" fmla="*/ 27 w 157"/>
                <a:gd name="T17" fmla="*/ 221 h 246"/>
                <a:gd name="T18" fmla="*/ 21 w 157"/>
                <a:gd name="T19" fmla="*/ 228 h 246"/>
                <a:gd name="T20" fmla="*/ 14 w 157"/>
                <a:gd name="T21" fmla="*/ 234 h 246"/>
                <a:gd name="T22" fmla="*/ 0 w 157"/>
                <a:gd name="T23" fmla="*/ 246 h 246"/>
                <a:gd name="T24" fmla="*/ 44 w 157"/>
                <a:gd name="T25" fmla="*/ 187 h 246"/>
                <a:gd name="T26" fmla="*/ 54 w 157"/>
                <a:gd name="T27" fmla="*/ 172 h 246"/>
                <a:gd name="T28" fmla="*/ 64 w 157"/>
                <a:gd name="T29" fmla="*/ 157 h 246"/>
                <a:gd name="T30" fmla="*/ 74 w 157"/>
                <a:gd name="T31" fmla="*/ 142 h 246"/>
                <a:gd name="T32" fmla="*/ 83 w 157"/>
                <a:gd name="T33" fmla="*/ 126 h 246"/>
                <a:gd name="T34" fmla="*/ 121 w 157"/>
                <a:gd name="T35" fmla="*/ 64 h 246"/>
                <a:gd name="T36" fmla="*/ 157 w 157"/>
                <a:gd name="T37"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7" h="246">
                  <a:moveTo>
                    <a:pt x="157" y="0"/>
                  </a:moveTo>
                  <a:cubicBezTo>
                    <a:pt x="154" y="12"/>
                    <a:pt x="150" y="24"/>
                    <a:pt x="146" y="35"/>
                  </a:cubicBezTo>
                  <a:cubicBezTo>
                    <a:pt x="144" y="41"/>
                    <a:pt x="141" y="47"/>
                    <a:pt x="139" y="52"/>
                  </a:cubicBezTo>
                  <a:cubicBezTo>
                    <a:pt x="131" y="69"/>
                    <a:pt x="131" y="69"/>
                    <a:pt x="131" y="69"/>
                  </a:cubicBezTo>
                  <a:cubicBezTo>
                    <a:pt x="121" y="91"/>
                    <a:pt x="109" y="113"/>
                    <a:pt x="96" y="134"/>
                  </a:cubicBezTo>
                  <a:cubicBezTo>
                    <a:pt x="89" y="144"/>
                    <a:pt x="82" y="155"/>
                    <a:pt x="75" y="165"/>
                  </a:cubicBezTo>
                  <a:cubicBezTo>
                    <a:pt x="68" y="174"/>
                    <a:pt x="60" y="184"/>
                    <a:pt x="52" y="194"/>
                  </a:cubicBezTo>
                  <a:cubicBezTo>
                    <a:pt x="48" y="198"/>
                    <a:pt x="44" y="203"/>
                    <a:pt x="40" y="208"/>
                  </a:cubicBezTo>
                  <a:cubicBezTo>
                    <a:pt x="36" y="212"/>
                    <a:pt x="32" y="217"/>
                    <a:pt x="27" y="221"/>
                  </a:cubicBezTo>
                  <a:cubicBezTo>
                    <a:pt x="21" y="228"/>
                    <a:pt x="21" y="228"/>
                    <a:pt x="21" y="228"/>
                  </a:cubicBezTo>
                  <a:cubicBezTo>
                    <a:pt x="19" y="230"/>
                    <a:pt x="16" y="232"/>
                    <a:pt x="14" y="234"/>
                  </a:cubicBezTo>
                  <a:cubicBezTo>
                    <a:pt x="9" y="238"/>
                    <a:pt x="5" y="242"/>
                    <a:pt x="0" y="246"/>
                  </a:cubicBezTo>
                  <a:cubicBezTo>
                    <a:pt x="15" y="226"/>
                    <a:pt x="30" y="207"/>
                    <a:pt x="44" y="187"/>
                  </a:cubicBezTo>
                  <a:cubicBezTo>
                    <a:pt x="47" y="182"/>
                    <a:pt x="50" y="177"/>
                    <a:pt x="54" y="172"/>
                  </a:cubicBezTo>
                  <a:cubicBezTo>
                    <a:pt x="57" y="167"/>
                    <a:pt x="61" y="162"/>
                    <a:pt x="64" y="157"/>
                  </a:cubicBezTo>
                  <a:cubicBezTo>
                    <a:pt x="67" y="152"/>
                    <a:pt x="70" y="147"/>
                    <a:pt x="74" y="142"/>
                  </a:cubicBezTo>
                  <a:cubicBezTo>
                    <a:pt x="77" y="136"/>
                    <a:pt x="80" y="131"/>
                    <a:pt x="83" y="126"/>
                  </a:cubicBezTo>
                  <a:cubicBezTo>
                    <a:pt x="96" y="105"/>
                    <a:pt x="109" y="85"/>
                    <a:pt x="121" y="64"/>
                  </a:cubicBezTo>
                  <a:lnTo>
                    <a:pt x="157" y="0"/>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59">
              <a:extLst>
                <a:ext uri="{FF2B5EF4-FFF2-40B4-BE49-F238E27FC236}">
                  <a16:creationId xmlns:a16="http://schemas.microsoft.com/office/drawing/2014/main" id="{85EC4D82-2565-4B52-BFCF-8EF7C5B1D3A2}"/>
                </a:ext>
              </a:extLst>
            </p:cNvPr>
            <p:cNvSpPr>
              <a:spLocks/>
            </p:cNvSpPr>
            <p:nvPr/>
          </p:nvSpPr>
          <p:spPr bwMode="auto">
            <a:xfrm>
              <a:off x="17660938" y="3348038"/>
              <a:ext cx="227013" cy="77788"/>
            </a:xfrm>
            <a:custGeom>
              <a:avLst/>
              <a:gdLst>
                <a:gd name="T0" fmla="*/ 2 w 162"/>
                <a:gd name="T1" fmla="*/ 1 h 56"/>
                <a:gd name="T2" fmla="*/ 37 w 162"/>
                <a:gd name="T3" fmla="*/ 24 h 56"/>
                <a:gd name="T4" fmla="*/ 76 w 162"/>
                <a:gd name="T5" fmla="*/ 37 h 56"/>
                <a:gd name="T6" fmla="*/ 87 w 162"/>
                <a:gd name="T7" fmla="*/ 39 h 56"/>
                <a:gd name="T8" fmla="*/ 97 w 162"/>
                <a:gd name="T9" fmla="*/ 41 h 56"/>
                <a:gd name="T10" fmla="*/ 102 w 162"/>
                <a:gd name="T11" fmla="*/ 41 h 56"/>
                <a:gd name="T12" fmla="*/ 107 w 162"/>
                <a:gd name="T13" fmla="*/ 42 h 56"/>
                <a:gd name="T14" fmla="*/ 118 w 162"/>
                <a:gd name="T15" fmla="*/ 43 h 56"/>
                <a:gd name="T16" fmla="*/ 139 w 162"/>
                <a:gd name="T17" fmla="*/ 44 h 56"/>
                <a:gd name="T18" fmla="*/ 162 w 162"/>
                <a:gd name="T19" fmla="*/ 45 h 56"/>
                <a:gd name="T20" fmla="*/ 140 w 162"/>
                <a:gd name="T21" fmla="*/ 52 h 56"/>
                <a:gd name="T22" fmla="*/ 118 w 162"/>
                <a:gd name="T23" fmla="*/ 56 h 56"/>
                <a:gd name="T24" fmla="*/ 107 w 162"/>
                <a:gd name="T25" fmla="*/ 56 h 56"/>
                <a:gd name="T26" fmla="*/ 101 w 162"/>
                <a:gd name="T27" fmla="*/ 56 h 56"/>
                <a:gd name="T28" fmla="*/ 95 w 162"/>
                <a:gd name="T29" fmla="*/ 56 h 56"/>
                <a:gd name="T30" fmla="*/ 84 w 162"/>
                <a:gd name="T31" fmla="*/ 55 h 56"/>
                <a:gd name="T32" fmla="*/ 73 w 162"/>
                <a:gd name="T33" fmla="*/ 53 h 56"/>
                <a:gd name="T34" fmla="*/ 30 w 162"/>
                <a:gd name="T35" fmla="*/ 36 h 56"/>
                <a:gd name="T36" fmla="*/ 0 w 162"/>
                <a:gd name="T37" fmla="*/ 2 h 56"/>
                <a:gd name="T38" fmla="*/ 0 w 162"/>
                <a:gd name="T39" fmla="*/ 1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2" y="11"/>
                    <a:pt x="25" y="18"/>
                    <a:pt x="37" y="24"/>
                  </a:cubicBezTo>
                  <a:cubicBezTo>
                    <a:pt x="50" y="30"/>
                    <a:pt x="63" y="34"/>
                    <a:pt x="76" y="37"/>
                  </a:cubicBezTo>
                  <a:cubicBezTo>
                    <a:pt x="80" y="38"/>
                    <a:pt x="83" y="38"/>
                    <a:pt x="87" y="39"/>
                  </a:cubicBezTo>
                  <a:cubicBezTo>
                    <a:pt x="97" y="41"/>
                    <a:pt x="97" y="41"/>
                    <a:pt x="97" y="41"/>
                  </a:cubicBezTo>
                  <a:cubicBezTo>
                    <a:pt x="102" y="41"/>
                    <a:pt x="102" y="41"/>
                    <a:pt x="102" y="41"/>
                  </a:cubicBezTo>
                  <a:cubicBezTo>
                    <a:pt x="104" y="42"/>
                    <a:pt x="106" y="42"/>
                    <a:pt x="107" y="42"/>
                  </a:cubicBezTo>
                  <a:cubicBezTo>
                    <a:pt x="111" y="42"/>
                    <a:pt x="114" y="42"/>
                    <a:pt x="118" y="43"/>
                  </a:cubicBezTo>
                  <a:cubicBezTo>
                    <a:pt x="125" y="43"/>
                    <a:pt x="132" y="44"/>
                    <a:pt x="139" y="44"/>
                  </a:cubicBezTo>
                  <a:cubicBezTo>
                    <a:pt x="147" y="44"/>
                    <a:pt x="154" y="44"/>
                    <a:pt x="162" y="45"/>
                  </a:cubicBezTo>
                  <a:cubicBezTo>
                    <a:pt x="155" y="48"/>
                    <a:pt x="147" y="50"/>
                    <a:pt x="140" y="52"/>
                  </a:cubicBezTo>
                  <a:cubicBezTo>
                    <a:pt x="133" y="54"/>
                    <a:pt x="126" y="55"/>
                    <a:pt x="118" y="56"/>
                  </a:cubicBezTo>
                  <a:cubicBezTo>
                    <a:pt x="114" y="56"/>
                    <a:pt x="111" y="56"/>
                    <a:pt x="107" y="56"/>
                  </a:cubicBezTo>
                  <a:cubicBezTo>
                    <a:pt x="105" y="56"/>
                    <a:pt x="103" y="56"/>
                    <a:pt x="101" y="56"/>
                  </a:cubicBezTo>
                  <a:cubicBezTo>
                    <a:pt x="95" y="56"/>
                    <a:pt x="95" y="56"/>
                    <a:pt x="95" y="56"/>
                  </a:cubicBezTo>
                  <a:cubicBezTo>
                    <a:pt x="92" y="56"/>
                    <a:pt x="88" y="56"/>
                    <a:pt x="84" y="55"/>
                  </a:cubicBezTo>
                  <a:cubicBezTo>
                    <a:pt x="80" y="54"/>
                    <a:pt x="77" y="54"/>
                    <a:pt x="73" y="53"/>
                  </a:cubicBezTo>
                  <a:cubicBezTo>
                    <a:pt x="58" y="50"/>
                    <a:pt x="43" y="44"/>
                    <a:pt x="30" y="36"/>
                  </a:cubicBezTo>
                  <a:cubicBezTo>
                    <a:pt x="18" y="27"/>
                    <a:pt x="6" y="16"/>
                    <a:pt x="0" y="2"/>
                  </a:cubicBezTo>
                  <a:cubicBezTo>
                    <a:pt x="0" y="1"/>
                    <a:pt x="0" y="1"/>
                    <a:pt x="0" y="1"/>
                  </a:cubicBezTo>
                  <a:cubicBezTo>
                    <a:pt x="1" y="0"/>
                    <a:pt x="1" y="1"/>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7" name="Group 126">
            <a:extLst>
              <a:ext uri="{FF2B5EF4-FFF2-40B4-BE49-F238E27FC236}">
                <a16:creationId xmlns:a16="http://schemas.microsoft.com/office/drawing/2014/main" id="{1E4850C0-B2D6-428F-A11D-40116092394C}"/>
              </a:ext>
            </a:extLst>
          </p:cNvPr>
          <p:cNvGrpSpPr/>
          <p:nvPr/>
        </p:nvGrpSpPr>
        <p:grpSpPr>
          <a:xfrm>
            <a:off x="684926" y="8246885"/>
            <a:ext cx="1061783" cy="1794230"/>
            <a:chOff x="684925" y="5960885"/>
            <a:chExt cx="1061783" cy="1794230"/>
          </a:xfrm>
        </p:grpSpPr>
        <p:cxnSp>
          <p:nvCxnSpPr>
            <p:cNvPr id="128" name="Straight Connector 127">
              <a:extLst>
                <a:ext uri="{FF2B5EF4-FFF2-40B4-BE49-F238E27FC236}">
                  <a16:creationId xmlns:a16="http://schemas.microsoft.com/office/drawing/2014/main" id="{D4496729-8D5A-4BF8-A110-4FD644BC3989}"/>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960A072C-311F-4CD6-813E-F52BF6ABC08D}"/>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21C522CC-9D40-4BB5-93C5-88E3FB64AC95}"/>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5AD03028-3B34-41E5-9D7E-146FB945338F}"/>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EC7DADA4-511C-441B-9A2B-8A786DDD35D1}"/>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8C8347DA-3375-42D5-BF8D-FA1F1774235D}"/>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A993510A-022E-4B07-B6A8-E6D07748CF22}"/>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35" name="TextBox 134">
            <a:extLst>
              <a:ext uri="{FF2B5EF4-FFF2-40B4-BE49-F238E27FC236}">
                <a16:creationId xmlns:a16="http://schemas.microsoft.com/office/drawing/2014/main" id="{06D3DB4E-60C5-40B7-8D15-F5418BAF2295}"/>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20645040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4" decel="100000" fill="hold" nodeType="withEffect">
                                  <p:stCondLst>
                                    <p:cond delay="0"/>
                                  </p:stCondLst>
                                  <p:childTnLst>
                                    <p:set>
                                      <p:cBhvr>
                                        <p:cTn id="12" dur="1" fill="hold">
                                          <p:stCondLst>
                                            <p:cond delay="0"/>
                                          </p:stCondLst>
                                        </p:cTn>
                                        <p:tgtEl>
                                          <p:spTgt spid="60"/>
                                        </p:tgtEl>
                                        <p:attrNameLst>
                                          <p:attrName>style.visibility</p:attrName>
                                        </p:attrNameLst>
                                      </p:cBhvr>
                                      <p:to>
                                        <p:strVal val="visible"/>
                                      </p:to>
                                    </p:set>
                                    <p:anim calcmode="lin" valueType="num">
                                      <p:cBhvr additive="base">
                                        <p:cTn id="13" dur="1500" fill="hold"/>
                                        <p:tgtEl>
                                          <p:spTgt spid="60"/>
                                        </p:tgtEl>
                                        <p:attrNameLst>
                                          <p:attrName>ppt_x</p:attrName>
                                        </p:attrNameLst>
                                      </p:cBhvr>
                                      <p:tavLst>
                                        <p:tav tm="0">
                                          <p:val>
                                            <p:strVal val="#ppt_x"/>
                                          </p:val>
                                        </p:tav>
                                        <p:tav tm="100000">
                                          <p:val>
                                            <p:strVal val="#ppt_x"/>
                                          </p:val>
                                        </p:tav>
                                      </p:tavLst>
                                    </p:anim>
                                    <p:anim calcmode="lin" valueType="num">
                                      <p:cBhvr additive="base">
                                        <p:cTn id="14" dur="1500" fill="hold"/>
                                        <p:tgtEl>
                                          <p:spTgt spid="60"/>
                                        </p:tgtEl>
                                        <p:attrNameLst>
                                          <p:attrName>ppt_y</p:attrName>
                                        </p:attrNameLst>
                                      </p:cBhvr>
                                      <p:tavLst>
                                        <p:tav tm="0">
                                          <p:val>
                                            <p:strVal val="1+#ppt_h/2"/>
                                          </p:val>
                                        </p:tav>
                                        <p:tav tm="100000">
                                          <p:val>
                                            <p:strVal val="#ppt_y"/>
                                          </p:val>
                                        </p:tav>
                                      </p:tavLst>
                                    </p:anim>
                                  </p:childTnLst>
                                </p:cTn>
                              </p:par>
                              <p:par>
                                <p:cTn id="15" presetID="2" presetClass="entr" presetSubtype="8" decel="100000" fill="hold" grpId="0" nodeType="withEffect">
                                  <p:stCondLst>
                                    <p:cond delay="200"/>
                                  </p:stCondLst>
                                  <p:childTnLst>
                                    <p:set>
                                      <p:cBhvr>
                                        <p:cTn id="16" dur="1" fill="hold">
                                          <p:stCondLst>
                                            <p:cond delay="0"/>
                                          </p:stCondLst>
                                        </p:cTn>
                                        <p:tgtEl>
                                          <p:spTgt spid="124"/>
                                        </p:tgtEl>
                                        <p:attrNameLst>
                                          <p:attrName>style.visibility</p:attrName>
                                        </p:attrNameLst>
                                      </p:cBhvr>
                                      <p:to>
                                        <p:strVal val="visible"/>
                                      </p:to>
                                    </p:set>
                                    <p:anim calcmode="lin" valueType="num">
                                      <p:cBhvr additive="base">
                                        <p:cTn id="17" dur="1500" fill="hold"/>
                                        <p:tgtEl>
                                          <p:spTgt spid="124"/>
                                        </p:tgtEl>
                                        <p:attrNameLst>
                                          <p:attrName>ppt_x</p:attrName>
                                        </p:attrNameLst>
                                      </p:cBhvr>
                                      <p:tavLst>
                                        <p:tav tm="0">
                                          <p:val>
                                            <p:strVal val="0-#ppt_w/2"/>
                                          </p:val>
                                        </p:tav>
                                        <p:tav tm="100000">
                                          <p:val>
                                            <p:strVal val="#ppt_x"/>
                                          </p:val>
                                        </p:tav>
                                      </p:tavLst>
                                    </p:anim>
                                    <p:anim calcmode="lin" valueType="num">
                                      <p:cBhvr additive="base">
                                        <p:cTn id="18" dur="1500" fill="hold"/>
                                        <p:tgtEl>
                                          <p:spTgt spid="124"/>
                                        </p:tgtEl>
                                        <p:attrNameLst>
                                          <p:attrName>ppt_y</p:attrName>
                                        </p:attrNameLst>
                                      </p:cBhvr>
                                      <p:tavLst>
                                        <p:tav tm="0">
                                          <p:val>
                                            <p:strVal val="#ppt_y"/>
                                          </p:val>
                                        </p:tav>
                                        <p:tav tm="100000">
                                          <p:val>
                                            <p:strVal val="#ppt_y"/>
                                          </p:val>
                                        </p:tav>
                                      </p:tavLst>
                                    </p:anim>
                                  </p:childTnLst>
                                </p:cTn>
                              </p:par>
                              <p:par>
                                <p:cTn id="19" presetID="2" presetClass="entr" presetSubtype="8" decel="100000" fill="hold" grpId="0" nodeType="withEffect">
                                  <p:stCondLst>
                                    <p:cond delay="600"/>
                                  </p:stCondLst>
                                  <p:childTnLst>
                                    <p:set>
                                      <p:cBhvr>
                                        <p:cTn id="20" dur="1" fill="hold">
                                          <p:stCondLst>
                                            <p:cond delay="0"/>
                                          </p:stCondLst>
                                        </p:cTn>
                                        <p:tgtEl>
                                          <p:spTgt spid="121"/>
                                        </p:tgtEl>
                                        <p:attrNameLst>
                                          <p:attrName>style.visibility</p:attrName>
                                        </p:attrNameLst>
                                      </p:cBhvr>
                                      <p:to>
                                        <p:strVal val="visible"/>
                                      </p:to>
                                    </p:set>
                                    <p:anim calcmode="lin" valueType="num">
                                      <p:cBhvr additive="base">
                                        <p:cTn id="21" dur="1500" fill="hold"/>
                                        <p:tgtEl>
                                          <p:spTgt spid="121"/>
                                        </p:tgtEl>
                                        <p:attrNameLst>
                                          <p:attrName>ppt_x</p:attrName>
                                        </p:attrNameLst>
                                      </p:cBhvr>
                                      <p:tavLst>
                                        <p:tav tm="0">
                                          <p:val>
                                            <p:strVal val="0-#ppt_w/2"/>
                                          </p:val>
                                        </p:tav>
                                        <p:tav tm="100000">
                                          <p:val>
                                            <p:strVal val="#ppt_x"/>
                                          </p:val>
                                        </p:tav>
                                      </p:tavLst>
                                    </p:anim>
                                    <p:anim calcmode="lin" valueType="num">
                                      <p:cBhvr additive="base">
                                        <p:cTn id="22" dur="1500" fill="hold"/>
                                        <p:tgtEl>
                                          <p:spTgt spid="121"/>
                                        </p:tgtEl>
                                        <p:attrNameLst>
                                          <p:attrName>ppt_y</p:attrName>
                                        </p:attrNameLst>
                                      </p:cBhvr>
                                      <p:tavLst>
                                        <p:tav tm="0">
                                          <p:val>
                                            <p:strVal val="#ppt_y"/>
                                          </p:val>
                                        </p:tav>
                                        <p:tav tm="100000">
                                          <p:val>
                                            <p:strVal val="#ppt_y"/>
                                          </p:val>
                                        </p:tav>
                                      </p:tavLst>
                                    </p:anim>
                                  </p:childTnLst>
                                </p:cTn>
                              </p:par>
                              <p:par>
                                <p:cTn id="23" presetID="2" presetClass="entr" presetSubtype="2" decel="100000" fill="hold" grpId="0" nodeType="withEffect">
                                  <p:stCondLst>
                                    <p:cond delay="0"/>
                                  </p:stCondLst>
                                  <p:childTnLst>
                                    <p:set>
                                      <p:cBhvr>
                                        <p:cTn id="24" dur="1" fill="hold">
                                          <p:stCondLst>
                                            <p:cond delay="0"/>
                                          </p:stCondLst>
                                        </p:cTn>
                                        <p:tgtEl>
                                          <p:spTgt spid="119"/>
                                        </p:tgtEl>
                                        <p:attrNameLst>
                                          <p:attrName>style.visibility</p:attrName>
                                        </p:attrNameLst>
                                      </p:cBhvr>
                                      <p:to>
                                        <p:strVal val="visible"/>
                                      </p:to>
                                    </p:set>
                                    <p:anim calcmode="lin" valueType="num">
                                      <p:cBhvr additive="base">
                                        <p:cTn id="25" dur="1500" fill="hold"/>
                                        <p:tgtEl>
                                          <p:spTgt spid="119"/>
                                        </p:tgtEl>
                                        <p:attrNameLst>
                                          <p:attrName>ppt_x</p:attrName>
                                        </p:attrNameLst>
                                      </p:cBhvr>
                                      <p:tavLst>
                                        <p:tav tm="0">
                                          <p:val>
                                            <p:strVal val="1+#ppt_w/2"/>
                                          </p:val>
                                        </p:tav>
                                        <p:tav tm="100000">
                                          <p:val>
                                            <p:strVal val="#ppt_x"/>
                                          </p:val>
                                        </p:tav>
                                      </p:tavLst>
                                    </p:anim>
                                    <p:anim calcmode="lin" valueType="num">
                                      <p:cBhvr additive="base">
                                        <p:cTn id="26" dur="1500" fill="hold"/>
                                        <p:tgtEl>
                                          <p:spTgt spid="119"/>
                                        </p:tgtEl>
                                        <p:attrNameLst>
                                          <p:attrName>ppt_y</p:attrName>
                                        </p:attrNameLst>
                                      </p:cBhvr>
                                      <p:tavLst>
                                        <p:tav tm="0">
                                          <p:val>
                                            <p:strVal val="#ppt_y"/>
                                          </p:val>
                                        </p:tav>
                                        <p:tav tm="100000">
                                          <p:val>
                                            <p:strVal val="#ppt_y"/>
                                          </p:val>
                                        </p:tav>
                                      </p:tavLst>
                                    </p:anim>
                                  </p:childTnLst>
                                </p:cTn>
                              </p:par>
                              <p:par>
                                <p:cTn id="27" presetID="2" presetClass="entr" presetSubtype="2" decel="100000" fill="hold" grpId="0" nodeType="withEffect">
                                  <p:stCondLst>
                                    <p:cond delay="200"/>
                                  </p:stCondLst>
                                  <p:childTnLst>
                                    <p:set>
                                      <p:cBhvr>
                                        <p:cTn id="28" dur="1" fill="hold">
                                          <p:stCondLst>
                                            <p:cond delay="0"/>
                                          </p:stCondLst>
                                        </p:cTn>
                                        <p:tgtEl>
                                          <p:spTgt spid="116"/>
                                        </p:tgtEl>
                                        <p:attrNameLst>
                                          <p:attrName>style.visibility</p:attrName>
                                        </p:attrNameLst>
                                      </p:cBhvr>
                                      <p:to>
                                        <p:strVal val="visible"/>
                                      </p:to>
                                    </p:set>
                                    <p:anim calcmode="lin" valueType="num">
                                      <p:cBhvr additive="base">
                                        <p:cTn id="29" dur="1500" fill="hold"/>
                                        <p:tgtEl>
                                          <p:spTgt spid="116"/>
                                        </p:tgtEl>
                                        <p:attrNameLst>
                                          <p:attrName>ppt_x</p:attrName>
                                        </p:attrNameLst>
                                      </p:cBhvr>
                                      <p:tavLst>
                                        <p:tav tm="0">
                                          <p:val>
                                            <p:strVal val="1+#ppt_w/2"/>
                                          </p:val>
                                        </p:tav>
                                        <p:tav tm="100000">
                                          <p:val>
                                            <p:strVal val="#ppt_x"/>
                                          </p:val>
                                        </p:tav>
                                      </p:tavLst>
                                    </p:anim>
                                    <p:anim calcmode="lin" valueType="num">
                                      <p:cBhvr additive="base">
                                        <p:cTn id="30" dur="1500" fill="hold"/>
                                        <p:tgtEl>
                                          <p:spTgt spid="116"/>
                                        </p:tgtEl>
                                        <p:attrNameLst>
                                          <p:attrName>ppt_y</p:attrName>
                                        </p:attrNameLst>
                                      </p:cBhvr>
                                      <p:tavLst>
                                        <p:tav tm="0">
                                          <p:val>
                                            <p:strVal val="#ppt_y"/>
                                          </p:val>
                                        </p:tav>
                                        <p:tav tm="100000">
                                          <p:val>
                                            <p:strVal val="#ppt_y"/>
                                          </p:val>
                                        </p:tav>
                                      </p:tavLst>
                                    </p:anim>
                                  </p:childTnLst>
                                </p:cTn>
                              </p:par>
                              <p:par>
                                <p:cTn id="31" presetID="2" presetClass="entr" presetSubtype="2" decel="100000" fill="hold" grpId="0" nodeType="withEffect">
                                  <p:stCondLst>
                                    <p:cond delay="500"/>
                                  </p:stCondLst>
                                  <p:childTnLst>
                                    <p:set>
                                      <p:cBhvr>
                                        <p:cTn id="32" dur="1" fill="hold">
                                          <p:stCondLst>
                                            <p:cond delay="0"/>
                                          </p:stCondLst>
                                        </p:cTn>
                                        <p:tgtEl>
                                          <p:spTgt spid="120"/>
                                        </p:tgtEl>
                                        <p:attrNameLst>
                                          <p:attrName>style.visibility</p:attrName>
                                        </p:attrNameLst>
                                      </p:cBhvr>
                                      <p:to>
                                        <p:strVal val="visible"/>
                                      </p:to>
                                    </p:set>
                                    <p:anim calcmode="lin" valueType="num">
                                      <p:cBhvr additive="base">
                                        <p:cTn id="33" dur="1500" fill="hold"/>
                                        <p:tgtEl>
                                          <p:spTgt spid="120"/>
                                        </p:tgtEl>
                                        <p:attrNameLst>
                                          <p:attrName>ppt_x</p:attrName>
                                        </p:attrNameLst>
                                      </p:cBhvr>
                                      <p:tavLst>
                                        <p:tav tm="0">
                                          <p:val>
                                            <p:strVal val="1+#ppt_w/2"/>
                                          </p:val>
                                        </p:tav>
                                        <p:tav tm="100000">
                                          <p:val>
                                            <p:strVal val="#ppt_x"/>
                                          </p:val>
                                        </p:tav>
                                      </p:tavLst>
                                    </p:anim>
                                    <p:anim calcmode="lin" valueType="num">
                                      <p:cBhvr additive="base">
                                        <p:cTn id="34" dur="1500" fill="hold"/>
                                        <p:tgtEl>
                                          <p:spTgt spid="1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21" grpId="0" animBg="1"/>
      <p:bldP spid="124" grpId="0"/>
      <p:bldP spid="116"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EBCAEB43-57C8-4B5F-B022-5064E3900724}"/>
              </a:ext>
            </a:extLst>
          </p:cNvPr>
          <p:cNvGrpSpPr/>
          <p:nvPr/>
        </p:nvGrpSpPr>
        <p:grpSpPr>
          <a:xfrm>
            <a:off x="1627091" y="10243019"/>
            <a:ext cx="5194642" cy="5479148"/>
            <a:chOff x="1627091" y="7616197"/>
            <a:chExt cx="5194642" cy="5479148"/>
          </a:xfrm>
        </p:grpSpPr>
        <p:grpSp>
          <p:nvGrpSpPr>
            <p:cNvPr id="6" name="Group 5">
              <a:extLst>
                <a:ext uri="{FF2B5EF4-FFF2-40B4-BE49-F238E27FC236}">
                  <a16:creationId xmlns:a16="http://schemas.microsoft.com/office/drawing/2014/main" id="{88BC3020-C5B4-4882-ABDA-F229FBBD720A}"/>
                </a:ext>
              </a:extLst>
            </p:cNvPr>
            <p:cNvGrpSpPr/>
            <p:nvPr/>
          </p:nvGrpSpPr>
          <p:grpSpPr>
            <a:xfrm>
              <a:off x="1627091" y="7616197"/>
              <a:ext cx="5194642" cy="5479148"/>
              <a:chOff x="8736553" y="3611344"/>
              <a:chExt cx="6914068" cy="7292746"/>
            </a:xfrm>
          </p:grpSpPr>
          <p:sp>
            <p:nvSpPr>
              <p:cNvPr id="8" name="One">
                <a:extLst>
                  <a:ext uri="{FF2B5EF4-FFF2-40B4-BE49-F238E27FC236}">
                    <a16:creationId xmlns:a16="http://schemas.microsoft.com/office/drawing/2014/main" id="{DB3AD784-171F-4DC1-9D3C-D9CF408CAD9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Two">
                <a:extLst>
                  <a:ext uri="{FF2B5EF4-FFF2-40B4-BE49-F238E27FC236}">
                    <a16:creationId xmlns:a16="http://schemas.microsoft.com/office/drawing/2014/main" id="{BD30E675-6019-448B-9B59-A01B1B57CDAC}"/>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hree">
                <a:extLst>
                  <a:ext uri="{FF2B5EF4-FFF2-40B4-BE49-F238E27FC236}">
                    <a16:creationId xmlns:a16="http://schemas.microsoft.com/office/drawing/2014/main" id="{85CB0995-2A0A-4C6A-B50C-CE9541EB6F32}"/>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our">
                <a:extLst>
                  <a:ext uri="{FF2B5EF4-FFF2-40B4-BE49-F238E27FC236}">
                    <a16:creationId xmlns:a16="http://schemas.microsoft.com/office/drawing/2014/main" id="{1CD0E20F-7AFB-469A-B323-D5F25407374C}"/>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 name="Rectangle 6">
              <a:extLst>
                <a:ext uri="{FF2B5EF4-FFF2-40B4-BE49-F238E27FC236}">
                  <a16:creationId xmlns:a16="http://schemas.microsoft.com/office/drawing/2014/main" id="{185C0A2B-FFE0-4E20-8984-3698D2DF499D}"/>
                </a:ext>
              </a:extLst>
            </p:cNvPr>
            <p:cNvSpPr/>
            <p:nvPr/>
          </p:nvSpPr>
          <p:spPr>
            <a:xfrm>
              <a:off x="3072865" y="8600863"/>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M</a:t>
              </a:r>
            </a:p>
          </p:txBody>
        </p:sp>
      </p:grpSp>
      <p:grpSp>
        <p:nvGrpSpPr>
          <p:cNvPr id="12" name="Group 11">
            <a:extLst>
              <a:ext uri="{FF2B5EF4-FFF2-40B4-BE49-F238E27FC236}">
                <a16:creationId xmlns:a16="http://schemas.microsoft.com/office/drawing/2014/main" id="{C8BC3C92-812E-4BE1-9641-8A14722E9156}"/>
              </a:ext>
            </a:extLst>
          </p:cNvPr>
          <p:cNvGrpSpPr/>
          <p:nvPr/>
        </p:nvGrpSpPr>
        <p:grpSpPr>
          <a:xfrm>
            <a:off x="7055347" y="8105355"/>
            <a:ext cx="5194642" cy="5479148"/>
            <a:chOff x="7055347" y="5478533"/>
            <a:chExt cx="5194642" cy="5479148"/>
          </a:xfrm>
        </p:grpSpPr>
        <p:grpSp>
          <p:nvGrpSpPr>
            <p:cNvPr id="13" name="Group 12">
              <a:extLst>
                <a:ext uri="{FF2B5EF4-FFF2-40B4-BE49-F238E27FC236}">
                  <a16:creationId xmlns:a16="http://schemas.microsoft.com/office/drawing/2014/main" id="{CD21034F-C590-42CF-9DEF-E1FD737B8222}"/>
                </a:ext>
              </a:extLst>
            </p:cNvPr>
            <p:cNvGrpSpPr/>
            <p:nvPr/>
          </p:nvGrpSpPr>
          <p:grpSpPr>
            <a:xfrm>
              <a:off x="7055347" y="5478533"/>
              <a:ext cx="5194642" cy="5479148"/>
              <a:chOff x="1563688" y="3246708"/>
              <a:chExt cx="7605475" cy="8022019"/>
            </a:xfrm>
          </p:grpSpPr>
          <p:sp>
            <p:nvSpPr>
              <p:cNvPr id="15" name="One">
                <a:extLst>
                  <a:ext uri="{FF2B5EF4-FFF2-40B4-BE49-F238E27FC236}">
                    <a16:creationId xmlns:a16="http://schemas.microsoft.com/office/drawing/2014/main" id="{2FCE1C8E-0C84-44EB-AA39-99AA287B706B}"/>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Two">
                <a:extLst>
                  <a:ext uri="{FF2B5EF4-FFF2-40B4-BE49-F238E27FC236}">
                    <a16:creationId xmlns:a16="http://schemas.microsoft.com/office/drawing/2014/main" id="{17E25EBA-D72E-4BCB-8FF8-B74E0E71BC7A}"/>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Three">
                <a:extLst>
                  <a:ext uri="{FF2B5EF4-FFF2-40B4-BE49-F238E27FC236}">
                    <a16:creationId xmlns:a16="http://schemas.microsoft.com/office/drawing/2014/main" id="{AE071636-01DD-4FB2-872E-24BBA57C1FD5}"/>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our">
                <a:extLst>
                  <a:ext uri="{FF2B5EF4-FFF2-40B4-BE49-F238E27FC236}">
                    <a16:creationId xmlns:a16="http://schemas.microsoft.com/office/drawing/2014/main" id="{9E6D3A01-F2C7-4BD2-B617-91F5E552954A}"/>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4" name="Rectangle 13">
              <a:extLst>
                <a:ext uri="{FF2B5EF4-FFF2-40B4-BE49-F238E27FC236}">
                  <a16:creationId xmlns:a16="http://schemas.microsoft.com/office/drawing/2014/main" id="{474284CC-6211-4714-A56D-1292899514FE}"/>
                </a:ext>
              </a:extLst>
            </p:cNvPr>
            <p:cNvSpPr/>
            <p:nvPr/>
          </p:nvSpPr>
          <p:spPr>
            <a:xfrm>
              <a:off x="8495941" y="6393345"/>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i</a:t>
              </a:r>
            </a:p>
          </p:txBody>
        </p:sp>
      </p:grpSp>
      <p:grpSp>
        <p:nvGrpSpPr>
          <p:cNvPr id="19" name="Group 18">
            <a:extLst>
              <a:ext uri="{FF2B5EF4-FFF2-40B4-BE49-F238E27FC236}">
                <a16:creationId xmlns:a16="http://schemas.microsoft.com/office/drawing/2014/main" id="{4BBE21F2-C653-401D-A3BE-8D55EB15DBFC}"/>
              </a:ext>
            </a:extLst>
          </p:cNvPr>
          <p:cNvGrpSpPr/>
          <p:nvPr/>
        </p:nvGrpSpPr>
        <p:grpSpPr>
          <a:xfrm>
            <a:off x="12483603" y="5967691"/>
            <a:ext cx="5194642" cy="5479148"/>
            <a:chOff x="12483603" y="3340869"/>
            <a:chExt cx="5194642" cy="5479148"/>
          </a:xfrm>
        </p:grpSpPr>
        <p:grpSp>
          <p:nvGrpSpPr>
            <p:cNvPr id="20" name="Group 19">
              <a:extLst>
                <a:ext uri="{FF2B5EF4-FFF2-40B4-BE49-F238E27FC236}">
                  <a16:creationId xmlns:a16="http://schemas.microsoft.com/office/drawing/2014/main" id="{E7287EAC-F0A5-4271-9BEC-8547E23766B1}"/>
                </a:ext>
              </a:extLst>
            </p:cNvPr>
            <p:cNvGrpSpPr/>
            <p:nvPr/>
          </p:nvGrpSpPr>
          <p:grpSpPr>
            <a:xfrm>
              <a:off x="12483603" y="3340869"/>
              <a:ext cx="5194642" cy="5479148"/>
              <a:chOff x="8736553" y="3611344"/>
              <a:chExt cx="6914068" cy="7292746"/>
            </a:xfrm>
          </p:grpSpPr>
          <p:sp>
            <p:nvSpPr>
              <p:cNvPr id="22" name="One">
                <a:extLst>
                  <a:ext uri="{FF2B5EF4-FFF2-40B4-BE49-F238E27FC236}">
                    <a16:creationId xmlns:a16="http://schemas.microsoft.com/office/drawing/2014/main" id="{CF62CADF-A482-44F1-9DD2-F9195D10B06E}"/>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Two">
                <a:extLst>
                  <a:ext uri="{FF2B5EF4-FFF2-40B4-BE49-F238E27FC236}">
                    <a16:creationId xmlns:a16="http://schemas.microsoft.com/office/drawing/2014/main" id="{45F35280-E18A-4E36-AEEA-F0E2C3505D72}"/>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Three">
                <a:extLst>
                  <a:ext uri="{FF2B5EF4-FFF2-40B4-BE49-F238E27FC236}">
                    <a16:creationId xmlns:a16="http://schemas.microsoft.com/office/drawing/2014/main" id="{5A81A1C1-8CE9-4108-AD84-2BD7D961B0C2}"/>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our">
                <a:extLst>
                  <a:ext uri="{FF2B5EF4-FFF2-40B4-BE49-F238E27FC236}">
                    <a16:creationId xmlns:a16="http://schemas.microsoft.com/office/drawing/2014/main" id="{5C20C142-B028-4282-8794-7F07386A19D3}"/>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1" name="Rectangle 20">
              <a:extLst>
                <a:ext uri="{FF2B5EF4-FFF2-40B4-BE49-F238E27FC236}">
                  <a16:creationId xmlns:a16="http://schemas.microsoft.com/office/drawing/2014/main" id="{30DD6BB1-6FF4-4211-A0EB-978847EE0117}"/>
                </a:ext>
              </a:extLst>
            </p:cNvPr>
            <p:cNvSpPr/>
            <p:nvPr/>
          </p:nvSpPr>
          <p:spPr>
            <a:xfrm>
              <a:off x="13924197" y="4255681"/>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a</a:t>
              </a:r>
            </a:p>
          </p:txBody>
        </p:sp>
      </p:grpSp>
      <p:grpSp>
        <p:nvGrpSpPr>
          <p:cNvPr id="26" name="Group 25">
            <a:extLst>
              <a:ext uri="{FF2B5EF4-FFF2-40B4-BE49-F238E27FC236}">
                <a16:creationId xmlns:a16="http://schemas.microsoft.com/office/drawing/2014/main" id="{23382A2F-9559-4EF5-8AD4-B36D97EF5224}"/>
              </a:ext>
            </a:extLst>
          </p:cNvPr>
          <p:cNvGrpSpPr/>
          <p:nvPr/>
        </p:nvGrpSpPr>
        <p:grpSpPr>
          <a:xfrm>
            <a:off x="17911859" y="3830027"/>
            <a:ext cx="5194642" cy="5479148"/>
            <a:chOff x="17911859" y="1203205"/>
            <a:chExt cx="5194642" cy="5479148"/>
          </a:xfrm>
        </p:grpSpPr>
        <p:grpSp>
          <p:nvGrpSpPr>
            <p:cNvPr id="27" name="Group 26">
              <a:extLst>
                <a:ext uri="{FF2B5EF4-FFF2-40B4-BE49-F238E27FC236}">
                  <a16:creationId xmlns:a16="http://schemas.microsoft.com/office/drawing/2014/main" id="{8CF6E253-F586-4457-9E43-04F1D3963207}"/>
                </a:ext>
              </a:extLst>
            </p:cNvPr>
            <p:cNvGrpSpPr/>
            <p:nvPr/>
          </p:nvGrpSpPr>
          <p:grpSpPr>
            <a:xfrm>
              <a:off x="17911859" y="1203205"/>
              <a:ext cx="5194642" cy="5479148"/>
              <a:chOff x="8736553" y="3611344"/>
              <a:chExt cx="6914068" cy="7292746"/>
            </a:xfrm>
          </p:grpSpPr>
          <p:sp>
            <p:nvSpPr>
              <p:cNvPr id="29" name="One">
                <a:extLst>
                  <a:ext uri="{FF2B5EF4-FFF2-40B4-BE49-F238E27FC236}">
                    <a16:creationId xmlns:a16="http://schemas.microsoft.com/office/drawing/2014/main" id="{06C4698A-5D36-4F79-996E-47B773296E3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Two">
                <a:extLst>
                  <a:ext uri="{FF2B5EF4-FFF2-40B4-BE49-F238E27FC236}">
                    <a16:creationId xmlns:a16="http://schemas.microsoft.com/office/drawing/2014/main" id="{816CA418-A664-492B-ADEF-C3B01B0CDD6C}"/>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Three">
                <a:extLst>
                  <a:ext uri="{FF2B5EF4-FFF2-40B4-BE49-F238E27FC236}">
                    <a16:creationId xmlns:a16="http://schemas.microsoft.com/office/drawing/2014/main" id="{C623DAF0-2CB9-4C03-86BB-31E54D7F1FC6}"/>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our">
                <a:extLst>
                  <a:ext uri="{FF2B5EF4-FFF2-40B4-BE49-F238E27FC236}">
                    <a16:creationId xmlns:a16="http://schemas.microsoft.com/office/drawing/2014/main" id="{F2593A56-1FBE-4614-942C-779009FD126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8" name="Rectangle 27">
              <a:extLst>
                <a:ext uri="{FF2B5EF4-FFF2-40B4-BE49-F238E27FC236}">
                  <a16:creationId xmlns:a16="http://schemas.microsoft.com/office/drawing/2014/main" id="{A06CA9B4-9487-4174-94BD-9DE6719776CD}"/>
                </a:ext>
              </a:extLst>
            </p:cNvPr>
            <p:cNvSpPr/>
            <p:nvPr/>
          </p:nvSpPr>
          <p:spPr>
            <a:xfrm>
              <a:off x="19352452" y="2187871"/>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n</a:t>
              </a:r>
            </a:p>
          </p:txBody>
        </p:sp>
      </p:grpSp>
      <p:sp>
        <p:nvSpPr>
          <p:cNvPr id="33" name="Oval 32">
            <a:extLst>
              <a:ext uri="{FF2B5EF4-FFF2-40B4-BE49-F238E27FC236}">
                <a16:creationId xmlns:a16="http://schemas.microsoft.com/office/drawing/2014/main" id="{37334BE3-BF18-4DE6-90AC-4DC2E47AF5C4}"/>
              </a:ext>
            </a:extLst>
          </p:cNvPr>
          <p:cNvSpPr/>
          <p:nvPr/>
        </p:nvSpPr>
        <p:spPr>
          <a:xfrm>
            <a:off x="5332981" y="13295495"/>
            <a:ext cx="1110342" cy="1110342"/>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bg1"/>
                </a:solidFill>
                <a:latin typeface="+mj-lt"/>
              </a:rPr>
              <a:t>01</a:t>
            </a:r>
          </a:p>
        </p:txBody>
      </p:sp>
      <p:sp>
        <p:nvSpPr>
          <p:cNvPr id="34" name="Oval 33">
            <a:extLst>
              <a:ext uri="{FF2B5EF4-FFF2-40B4-BE49-F238E27FC236}">
                <a16:creationId xmlns:a16="http://schemas.microsoft.com/office/drawing/2014/main" id="{A7EAA8CF-EA07-477F-B412-CD8069562859}"/>
              </a:ext>
            </a:extLst>
          </p:cNvPr>
          <p:cNvSpPr/>
          <p:nvPr/>
        </p:nvSpPr>
        <p:spPr>
          <a:xfrm>
            <a:off x="10847881" y="8662567"/>
            <a:ext cx="1110342" cy="1110342"/>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bg1"/>
                </a:solidFill>
                <a:latin typeface="+mj-lt"/>
              </a:rPr>
              <a:t>02</a:t>
            </a:r>
          </a:p>
        </p:txBody>
      </p:sp>
      <p:sp>
        <p:nvSpPr>
          <p:cNvPr id="35" name="Oval 34">
            <a:extLst>
              <a:ext uri="{FF2B5EF4-FFF2-40B4-BE49-F238E27FC236}">
                <a16:creationId xmlns:a16="http://schemas.microsoft.com/office/drawing/2014/main" id="{8C79419D-6E3C-4630-925F-2F9DD8B81A16}"/>
              </a:ext>
            </a:extLst>
          </p:cNvPr>
          <p:cNvSpPr/>
          <p:nvPr/>
        </p:nvSpPr>
        <p:spPr>
          <a:xfrm>
            <a:off x="16276137" y="9020167"/>
            <a:ext cx="1110342" cy="1110342"/>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bg1"/>
                </a:solidFill>
                <a:latin typeface="+mj-lt"/>
              </a:rPr>
              <a:t>03</a:t>
            </a:r>
          </a:p>
        </p:txBody>
      </p:sp>
      <p:sp>
        <p:nvSpPr>
          <p:cNvPr id="36" name="Oval 35">
            <a:extLst>
              <a:ext uri="{FF2B5EF4-FFF2-40B4-BE49-F238E27FC236}">
                <a16:creationId xmlns:a16="http://schemas.microsoft.com/office/drawing/2014/main" id="{1E6C23F2-4BBC-47E9-8C38-CE32C24D87BA}"/>
              </a:ext>
            </a:extLst>
          </p:cNvPr>
          <p:cNvSpPr/>
          <p:nvPr/>
        </p:nvSpPr>
        <p:spPr>
          <a:xfrm>
            <a:off x="21709696" y="4467373"/>
            <a:ext cx="1110342" cy="1110342"/>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bg1"/>
                </a:solidFill>
                <a:latin typeface="+mj-lt"/>
              </a:rPr>
              <a:t>04</a:t>
            </a:r>
          </a:p>
        </p:txBody>
      </p:sp>
      <p:sp>
        <p:nvSpPr>
          <p:cNvPr id="37" name="Rectangle 36">
            <a:extLst>
              <a:ext uri="{FF2B5EF4-FFF2-40B4-BE49-F238E27FC236}">
                <a16:creationId xmlns:a16="http://schemas.microsoft.com/office/drawing/2014/main" id="{54C79C57-3E8C-4617-8A70-884C15B3126E}"/>
              </a:ext>
            </a:extLst>
          </p:cNvPr>
          <p:cNvSpPr/>
          <p:nvPr/>
        </p:nvSpPr>
        <p:spPr>
          <a:xfrm>
            <a:off x="2288076" y="8431946"/>
            <a:ext cx="3872673"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Product One</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
        <p:nvSpPr>
          <p:cNvPr id="38" name="Rectangle 37">
            <a:extLst>
              <a:ext uri="{FF2B5EF4-FFF2-40B4-BE49-F238E27FC236}">
                <a16:creationId xmlns:a16="http://schemas.microsoft.com/office/drawing/2014/main" id="{FACF4433-E28C-4A8C-84FB-82012C0AD736}"/>
              </a:ext>
            </a:extLst>
          </p:cNvPr>
          <p:cNvSpPr/>
          <p:nvPr/>
        </p:nvSpPr>
        <p:spPr>
          <a:xfrm>
            <a:off x="7716332" y="13066399"/>
            <a:ext cx="3872673"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Product Two</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
        <p:nvSpPr>
          <p:cNvPr id="39" name="Rectangle 38">
            <a:extLst>
              <a:ext uri="{FF2B5EF4-FFF2-40B4-BE49-F238E27FC236}">
                <a16:creationId xmlns:a16="http://schemas.microsoft.com/office/drawing/2014/main" id="{E73A764A-53E0-4B1C-8476-87FF5DDAE836}"/>
              </a:ext>
            </a:extLst>
          </p:cNvPr>
          <p:cNvSpPr/>
          <p:nvPr/>
        </p:nvSpPr>
        <p:spPr>
          <a:xfrm>
            <a:off x="13144588" y="4006131"/>
            <a:ext cx="3872673"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Product Three</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
        <p:nvSpPr>
          <p:cNvPr id="40" name="Rectangle 39">
            <a:extLst>
              <a:ext uri="{FF2B5EF4-FFF2-40B4-BE49-F238E27FC236}">
                <a16:creationId xmlns:a16="http://schemas.microsoft.com/office/drawing/2014/main" id="{84912BA2-BB48-4D68-9DFC-90D9BE8A5398}"/>
              </a:ext>
            </a:extLst>
          </p:cNvPr>
          <p:cNvSpPr/>
          <p:nvPr/>
        </p:nvSpPr>
        <p:spPr>
          <a:xfrm>
            <a:off x="18572844" y="8743589"/>
            <a:ext cx="3872673"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Product Four</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223694221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300"/>
                                        <p:tgtEl>
                                          <p:spTgt spid="5"/>
                                        </p:tgtEl>
                                      </p:cBhvr>
                                    </p:animEffect>
                                  </p:childTnLst>
                                </p:cTn>
                              </p:par>
                              <p:par>
                                <p:cTn id="8" presetID="10" presetClass="entr" presetSubtype="0" fill="hold" grpId="0" nodeType="withEffect">
                                  <p:stCondLst>
                                    <p:cond delay="200"/>
                                  </p:stCondLst>
                                  <p:childTnLst>
                                    <p:set>
                                      <p:cBhvr>
                                        <p:cTn id="9" dur="1" fill="hold">
                                          <p:stCondLst>
                                            <p:cond delay="0"/>
                                          </p:stCondLst>
                                        </p:cTn>
                                        <p:tgtEl>
                                          <p:spTgt spid="37"/>
                                        </p:tgtEl>
                                        <p:attrNameLst>
                                          <p:attrName>style.visibility</p:attrName>
                                        </p:attrNameLst>
                                      </p:cBhvr>
                                      <p:to>
                                        <p:strVal val="visible"/>
                                      </p:to>
                                    </p:set>
                                    <p:animEffect transition="in" filter="fade">
                                      <p:cBhvr>
                                        <p:cTn id="10" dur="300"/>
                                        <p:tgtEl>
                                          <p:spTgt spid="37"/>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33"/>
                                        </p:tgtEl>
                                        <p:attrNameLst>
                                          <p:attrName>style.visibility</p:attrName>
                                        </p:attrNameLst>
                                      </p:cBhvr>
                                      <p:to>
                                        <p:strVal val="visible"/>
                                      </p:to>
                                    </p:set>
                                    <p:animEffect transition="in" filter="fade">
                                      <p:cBhvr>
                                        <p:cTn id="13" dur="300"/>
                                        <p:tgtEl>
                                          <p:spTgt spid="33"/>
                                        </p:tgtEl>
                                      </p:cBhvr>
                                    </p:animEffect>
                                  </p:childTnLst>
                                </p:cTn>
                              </p:par>
                              <p:par>
                                <p:cTn id="14" presetID="10" presetClass="entr" presetSubtype="0" fill="hold" nodeType="withEffect">
                                  <p:stCondLst>
                                    <p:cond delay="60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300"/>
                                        <p:tgtEl>
                                          <p:spTgt spid="12"/>
                                        </p:tgtEl>
                                      </p:cBhvr>
                                    </p:animEffect>
                                  </p:childTnLst>
                                </p:cTn>
                              </p:par>
                              <p:par>
                                <p:cTn id="17" presetID="10" presetClass="entr" presetSubtype="0" fill="hold" grpId="0" nodeType="withEffect">
                                  <p:stCondLst>
                                    <p:cond delay="800"/>
                                  </p:stCondLst>
                                  <p:childTnLst>
                                    <p:set>
                                      <p:cBhvr>
                                        <p:cTn id="18" dur="1" fill="hold">
                                          <p:stCondLst>
                                            <p:cond delay="0"/>
                                          </p:stCondLst>
                                        </p:cTn>
                                        <p:tgtEl>
                                          <p:spTgt spid="38"/>
                                        </p:tgtEl>
                                        <p:attrNameLst>
                                          <p:attrName>style.visibility</p:attrName>
                                        </p:attrNameLst>
                                      </p:cBhvr>
                                      <p:to>
                                        <p:strVal val="visible"/>
                                      </p:to>
                                    </p:set>
                                    <p:animEffect transition="in" filter="fade">
                                      <p:cBhvr>
                                        <p:cTn id="19" dur="300"/>
                                        <p:tgtEl>
                                          <p:spTgt spid="38"/>
                                        </p:tgtEl>
                                      </p:cBhvr>
                                    </p:animEffect>
                                  </p:childTnLst>
                                </p:cTn>
                              </p:par>
                              <p:par>
                                <p:cTn id="20" presetID="10" presetClass="entr" presetSubtype="0" fill="hold" grpId="0" nodeType="withEffect">
                                  <p:stCondLst>
                                    <p:cond delay="1000"/>
                                  </p:stCondLst>
                                  <p:childTnLst>
                                    <p:set>
                                      <p:cBhvr>
                                        <p:cTn id="21" dur="1" fill="hold">
                                          <p:stCondLst>
                                            <p:cond delay="0"/>
                                          </p:stCondLst>
                                        </p:cTn>
                                        <p:tgtEl>
                                          <p:spTgt spid="34"/>
                                        </p:tgtEl>
                                        <p:attrNameLst>
                                          <p:attrName>style.visibility</p:attrName>
                                        </p:attrNameLst>
                                      </p:cBhvr>
                                      <p:to>
                                        <p:strVal val="visible"/>
                                      </p:to>
                                    </p:set>
                                    <p:animEffect transition="in" filter="fade">
                                      <p:cBhvr>
                                        <p:cTn id="22" dur="300"/>
                                        <p:tgtEl>
                                          <p:spTgt spid="34"/>
                                        </p:tgtEl>
                                      </p:cBhvr>
                                    </p:animEffect>
                                  </p:childTnLst>
                                </p:cTn>
                              </p:par>
                              <p:par>
                                <p:cTn id="23" presetID="10" presetClass="entr" presetSubtype="0" fill="hold" nodeType="withEffect">
                                  <p:stCondLst>
                                    <p:cond delay="120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300"/>
                                        <p:tgtEl>
                                          <p:spTgt spid="19"/>
                                        </p:tgtEl>
                                      </p:cBhvr>
                                    </p:animEffect>
                                  </p:childTnLst>
                                </p:cTn>
                              </p:par>
                              <p:par>
                                <p:cTn id="26" presetID="10" presetClass="entr" presetSubtype="0" fill="hold" grpId="0" nodeType="withEffect">
                                  <p:stCondLst>
                                    <p:cond delay="1400"/>
                                  </p:stCondLst>
                                  <p:childTnLst>
                                    <p:set>
                                      <p:cBhvr>
                                        <p:cTn id="27" dur="1" fill="hold">
                                          <p:stCondLst>
                                            <p:cond delay="0"/>
                                          </p:stCondLst>
                                        </p:cTn>
                                        <p:tgtEl>
                                          <p:spTgt spid="39"/>
                                        </p:tgtEl>
                                        <p:attrNameLst>
                                          <p:attrName>style.visibility</p:attrName>
                                        </p:attrNameLst>
                                      </p:cBhvr>
                                      <p:to>
                                        <p:strVal val="visible"/>
                                      </p:to>
                                    </p:set>
                                    <p:animEffect transition="in" filter="fade">
                                      <p:cBhvr>
                                        <p:cTn id="28" dur="300"/>
                                        <p:tgtEl>
                                          <p:spTgt spid="39"/>
                                        </p:tgtEl>
                                      </p:cBhvr>
                                    </p:animEffect>
                                  </p:childTnLst>
                                </p:cTn>
                              </p:par>
                              <p:par>
                                <p:cTn id="29" presetID="10" presetClass="entr" presetSubtype="0" fill="hold" grpId="0" nodeType="withEffect">
                                  <p:stCondLst>
                                    <p:cond delay="1600"/>
                                  </p:stCondLst>
                                  <p:childTnLst>
                                    <p:set>
                                      <p:cBhvr>
                                        <p:cTn id="30" dur="1" fill="hold">
                                          <p:stCondLst>
                                            <p:cond delay="0"/>
                                          </p:stCondLst>
                                        </p:cTn>
                                        <p:tgtEl>
                                          <p:spTgt spid="35"/>
                                        </p:tgtEl>
                                        <p:attrNameLst>
                                          <p:attrName>style.visibility</p:attrName>
                                        </p:attrNameLst>
                                      </p:cBhvr>
                                      <p:to>
                                        <p:strVal val="visible"/>
                                      </p:to>
                                    </p:set>
                                    <p:animEffect transition="in" filter="fade">
                                      <p:cBhvr>
                                        <p:cTn id="31" dur="300"/>
                                        <p:tgtEl>
                                          <p:spTgt spid="35"/>
                                        </p:tgtEl>
                                      </p:cBhvr>
                                    </p:animEffect>
                                  </p:childTnLst>
                                </p:cTn>
                              </p:par>
                              <p:par>
                                <p:cTn id="32" presetID="10" presetClass="entr" presetSubtype="0" fill="hold" nodeType="withEffect">
                                  <p:stCondLst>
                                    <p:cond delay="1800"/>
                                  </p:stCondLst>
                                  <p:childTnLst>
                                    <p:set>
                                      <p:cBhvr>
                                        <p:cTn id="33" dur="1" fill="hold">
                                          <p:stCondLst>
                                            <p:cond delay="0"/>
                                          </p:stCondLst>
                                        </p:cTn>
                                        <p:tgtEl>
                                          <p:spTgt spid="26"/>
                                        </p:tgtEl>
                                        <p:attrNameLst>
                                          <p:attrName>style.visibility</p:attrName>
                                        </p:attrNameLst>
                                      </p:cBhvr>
                                      <p:to>
                                        <p:strVal val="visible"/>
                                      </p:to>
                                    </p:set>
                                    <p:animEffect transition="in" filter="fade">
                                      <p:cBhvr>
                                        <p:cTn id="34" dur="300"/>
                                        <p:tgtEl>
                                          <p:spTgt spid="26"/>
                                        </p:tgtEl>
                                      </p:cBhvr>
                                    </p:animEffect>
                                  </p:childTnLst>
                                </p:cTn>
                              </p:par>
                              <p:par>
                                <p:cTn id="35" presetID="10" presetClass="entr" presetSubtype="0" fill="hold" grpId="0" nodeType="withEffect">
                                  <p:stCondLst>
                                    <p:cond delay="2000"/>
                                  </p:stCondLst>
                                  <p:childTnLst>
                                    <p:set>
                                      <p:cBhvr>
                                        <p:cTn id="36" dur="1" fill="hold">
                                          <p:stCondLst>
                                            <p:cond delay="0"/>
                                          </p:stCondLst>
                                        </p:cTn>
                                        <p:tgtEl>
                                          <p:spTgt spid="40"/>
                                        </p:tgtEl>
                                        <p:attrNameLst>
                                          <p:attrName>style.visibility</p:attrName>
                                        </p:attrNameLst>
                                      </p:cBhvr>
                                      <p:to>
                                        <p:strVal val="visible"/>
                                      </p:to>
                                    </p:set>
                                    <p:animEffect transition="in" filter="fade">
                                      <p:cBhvr>
                                        <p:cTn id="37" dur="300"/>
                                        <p:tgtEl>
                                          <p:spTgt spid="40"/>
                                        </p:tgtEl>
                                      </p:cBhvr>
                                    </p:animEffect>
                                  </p:childTnLst>
                                </p:cTn>
                              </p:par>
                              <p:par>
                                <p:cTn id="38" presetID="10" presetClass="entr" presetSubtype="0" fill="hold" grpId="0" nodeType="withEffect">
                                  <p:stCondLst>
                                    <p:cond delay="2200"/>
                                  </p:stCondLst>
                                  <p:childTnLst>
                                    <p:set>
                                      <p:cBhvr>
                                        <p:cTn id="39" dur="1" fill="hold">
                                          <p:stCondLst>
                                            <p:cond delay="0"/>
                                          </p:stCondLst>
                                        </p:cTn>
                                        <p:tgtEl>
                                          <p:spTgt spid="36"/>
                                        </p:tgtEl>
                                        <p:attrNameLst>
                                          <p:attrName>style.visibility</p:attrName>
                                        </p:attrNameLst>
                                      </p:cBhvr>
                                      <p:to>
                                        <p:strVal val="visible"/>
                                      </p:to>
                                    </p:set>
                                    <p:animEffect transition="in" filter="fade">
                                      <p:cBhvr>
                                        <p:cTn id="40" dur="3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animBg="1"/>
      <p:bldP spid="35" grpId="0" animBg="1"/>
      <p:bldP spid="36" grpId="0" animBg="1"/>
      <p:bldP spid="37" grpId="0"/>
      <p:bldP spid="38" grpId="0"/>
      <p:bldP spid="39" grpId="0"/>
      <p:bldP spid="40" grpId="0"/>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6275601"/>
            <a:ext cx="7417966" cy="2800767"/>
          </a:xfrm>
          <a:prstGeom prst="rect">
            <a:avLst/>
          </a:prstGeom>
          <a:noFill/>
        </p:spPr>
        <p:txBody>
          <a:bodyPr wrap="square" rtlCol="0">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SORE TROATH!!!</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3" y="6391186"/>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0" name="TextBox 119">
            <a:extLst>
              <a:ext uri="{FF2B5EF4-FFF2-40B4-BE49-F238E27FC236}">
                <a16:creationId xmlns:a16="http://schemas.microsoft.com/office/drawing/2014/main" id="{B90E0881-8BD3-4C47-A279-44A2C186F341}"/>
              </a:ext>
            </a:extLst>
          </p:cNvPr>
          <p:cNvSpPr txBox="1"/>
          <p:nvPr/>
        </p:nvSpPr>
        <p:spPr>
          <a:xfrm>
            <a:off x="16152113" y="10555493"/>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9285314"/>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81" name="Group 180">
            <a:extLst>
              <a:ext uri="{FF2B5EF4-FFF2-40B4-BE49-F238E27FC236}">
                <a16:creationId xmlns:a16="http://schemas.microsoft.com/office/drawing/2014/main" id="{1668D2BD-EF59-4FB3-9ABA-3586B0B4796E}"/>
              </a:ext>
            </a:extLst>
          </p:cNvPr>
          <p:cNvGrpSpPr/>
          <p:nvPr/>
        </p:nvGrpSpPr>
        <p:grpSpPr>
          <a:xfrm>
            <a:off x="9921080" y="5155035"/>
            <a:ext cx="4545014" cy="7556501"/>
            <a:chOff x="15359062" y="-2487613"/>
            <a:chExt cx="4545014" cy="7556501"/>
          </a:xfrm>
        </p:grpSpPr>
        <p:sp>
          <p:nvSpPr>
            <p:cNvPr id="127" name="Freeform 63">
              <a:extLst>
                <a:ext uri="{FF2B5EF4-FFF2-40B4-BE49-F238E27FC236}">
                  <a16:creationId xmlns:a16="http://schemas.microsoft.com/office/drawing/2014/main" id="{4E14342B-4FC1-4B87-AEFE-58A09C0CCE2A}"/>
                </a:ext>
              </a:extLst>
            </p:cNvPr>
            <p:cNvSpPr>
              <a:spLocks/>
            </p:cNvSpPr>
            <p:nvPr/>
          </p:nvSpPr>
          <p:spPr bwMode="auto">
            <a:xfrm>
              <a:off x="15495588" y="195262"/>
              <a:ext cx="3875088" cy="4873626"/>
            </a:xfrm>
            <a:custGeom>
              <a:avLst/>
              <a:gdLst>
                <a:gd name="T0" fmla="*/ 644 w 647"/>
                <a:gd name="T1" fmla="*/ 610 h 816"/>
                <a:gd name="T2" fmla="*/ 641 w 647"/>
                <a:gd name="T3" fmla="*/ 632 h 816"/>
                <a:gd name="T4" fmla="*/ 448 w 647"/>
                <a:gd name="T5" fmla="*/ 775 h 816"/>
                <a:gd name="T6" fmla="*/ 2 w 647"/>
                <a:gd name="T7" fmla="*/ 574 h 816"/>
                <a:gd name="T8" fmla="*/ 2 w 647"/>
                <a:gd name="T9" fmla="*/ 498 h 816"/>
                <a:gd name="T10" fmla="*/ 52 w 647"/>
                <a:gd name="T11" fmla="*/ 224 h 816"/>
                <a:gd name="T12" fmla="*/ 275 w 647"/>
                <a:gd name="T13" fmla="*/ 0 h 816"/>
                <a:gd name="T14" fmla="*/ 387 w 647"/>
                <a:gd name="T15" fmla="*/ 0 h 816"/>
                <a:gd name="T16" fmla="*/ 611 w 647"/>
                <a:gd name="T17" fmla="*/ 224 h 816"/>
                <a:gd name="T18" fmla="*/ 643 w 647"/>
                <a:gd name="T19" fmla="*/ 538 h 816"/>
                <a:gd name="T20" fmla="*/ 644 w 647"/>
                <a:gd name="T21" fmla="*/ 547 h 816"/>
                <a:gd name="T22" fmla="*/ 644 w 647"/>
                <a:gd name="T23" fmla="*/ 610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4" y="610"/>
                  </a:moveTo>
                  <a:cubicBezTo>
                    <a:pt x="644" y="617"/>
                    <a:pt x="642" y="625"/>
                    <a:pt x="641" y="632"/>
                  </a:cubicBezTo>
                  <a:cubicBezTo>
                    <a:pt x="624" y="704"/>
                    <a:pt x="568" y="754"/>
                    <a:pt x="448" y="775"/>
                  </a:cubicBezTo>
                  <a:cubicBezTo>
                    <a:pt x="210" y="816"/>
                    <a:pt x="11" y="695"/>
                    <a:pt x="2" y="574"/>
                  </a:cubicBezTo>
                  <a:cubicBezTo>
                    <a:pt x="0" y="548"/>
                    <a:pt x="0" y="523"/>
                    <a:pt x="2" y="498"/>
                  </a:cubicBezTo>
                  <a:cubicBezTo>
                    <a:pt x="8" y="406"/>
                    <a:pt x="35" y="319"/>
                    <a:pt x="52" y="224"/>
                  </a:cubicBezTo>
                  <a:cubicBezTo>
                    <a:pt x="73" y="104"/>
                    <a:pt x="146" y="5"/>
                    <a:pt x="275" y="0"/>
                  </a:cubicBezTo>
                  <a:cubicBezTo>
                    <a:pt x="387" y="0"/>
                    <a:pt x="387" y="0"/>
                    <a:pt x="387" y="0"/>
                  </a:cubicBezTo>
                  <a:cubicBezTo>
                    <a:pt x="511" y="0"/>
                    <a:pt x="611" y="100"/>
                    <a:pt x="611" y="224"/>
                  </a:cubicBezTo>
                  <a:cubicBezTo>
                    <a:pt x="643" y="538"/>
                    <a:pt x="643" y="538"/>
                    <a:pt x="643" y="538"/>
                  </a:cubicBezTo>
                  <a:cubicBezTo>
                    <a:pt x="644" y="547"/>
                    <a:pt x="644" y="547"/>
                    <a:pt x="644" y="547"/>
                  </a:cubicBezTo>
                  <a:cubicBezTo>
                    <a:pt x="646" y="569"/>
                    <a:pt x="647" y="590"/>
                    <a:pt x="644" y="610"/>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65">
              <a:extLst>
                <a:ext uri="{FF2B5EF4-FFF2-40B4-BE49-F238E27FC236}">
                  <a16:creationId xmlns:a16="http://schemas.microsoft.com/office/drawing/2014/main" id="{AEC916DA-5F9B-4ACD-A009-5C41ACE22765}"/>
                </a:ext>
              </a:extLst>
            </p:cNvPr>
            <p:cNvSpPr>
              <a:spLocks/>
            </p:cNvSpPr>
            <p:nvPr/>
          </p:nvSpPr>
          <p:spPr bwMode="auto">
            <a:xfrm>
              <a:off x="17059275" y="-2041071"/>
              <a:ext cx="1670050" cy="1892300"/>
            </a:xfrm>
            <a:custGeom>
              <a:avLst/>
              <a:gdLst>
                <a:gd name="T0" fmla="*/ 194 w 279"/>
                <a:gd name="T1" fmla="*/ 316 h 317"/>
                <a:gd name="T2" fmla="*/ 185 w 279"/>
                <a:gd name="T3" fmla="*/ 316 h 317"/>
                <a:gd name="T4" fmla="*/ 181 w 279"/>
                <a:gd name="T5" fmla="*/ 317 h 317"/>
                <a:gd name="T6" fmla="*/ 45 w 279"/>
                <a:gd name="T7" fmla="*/ 279 h 317"/>
                <a:gd name="T8" fmla="*/ 45 w 279"/>
                <a:gd name="T9" fmla="*/ 279 h 317"/>
                <a:gd name="T10" fmla="*/ 5 w 279"/>
                <a:gd name="T11" fmla="*/ 137 h 317"/>
                <a:gd name="T12" fmla="*/ 118 w 279"/>
                <a:gd name="T13" fmla="*/ 7 h 317"/>
                <a:gd name="T14" fmla="*/ 164 w 279"/>
                <a:gd name="T15" fmla="*/ 3 h 317"/>
                <a:gd name="T16" fmla="*/ 266 w 279"/>
                <a:gd name="T17" fmla="*/ 91 h 317"/>
                <a:gd name="T18" fmla="*/ 275 w 279"/>
                <a:gd name="T19" fmla="*/ 222 h 317"/>
                <a:gd name="T20" fmla="*/ 194 w 279"/>
                <a:gd name="T21"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9" h="317">
                  <a:moveTo>
                    <a:pt x="194" y="316"/>
                  </a:moveTo>
                  <a:cubicBezTo>
                    <a:pt x="185" y="316"/>
                    <a:pt x="185" y="316"/>
                    <a:pt x="185" y="316"/>
                  </a:cubicBezTo>
                  <a:cubicBezTo>
                    <a:pt x="181" y="317"/>
                    <a:pt x="181" y="317"/>
                    <a:pt x="181" y="317"/>
                  </a:cubicBezTo>
                  <a:cubicBezTo>
                    <a:pt x="100" y="311"/>
                    <a:pt x="46" y="280"/>
                    <a:pt x="45" y="279"/>
                  </a:cubicBezTo>
                  <a:cubicBezTo>
                    <a:pt x="45" y="279"/>
                    <a:pt x="45" y="279"/>
                    <a:pt x="45" y="279"/>
                  </a:cubicBezTo>
                  <a:cubicBezTo>
                    <a:pt x="40" y="243"/>
                    <a:pt x="5" y="137"/>
                    <a:pt x="5" y="137"/>
                  </a:cubicBezTo>
                  <a:cubicBezTo>
                    <a:pt x="0" y="70"/>
                    <a:pt x="51" y="12"/>
                    <a:pt x="118" y="7"/>
                  </a:cubicBezTo>
                  <a:cubicBezTo>
                    <a:pt x="164" y="3"/>
                    <a:pt x="164" y="3"/>
                    <a:pt x="164" y="3"/>
                  </a:cubicBezTo>
                  <a:cubicBezTo>
                    <a:pt x="217" y="0"/>
                    <a:pt x="262" y="39"/>
                    <a:pt x="266" y="91"/>
                  </a:cubicBezTo>
                  <a:cubicBezTo>
                    <a:pt x="275" y="222"/>
                    <a:pt x="275" y="222"/>
                    <a:pt x="275" y="222"/>
                  </a:cubicBezTo>
                  <a:cubicBezTo>
                    <a:pt x="279" y="270"/>
                    <a:pt x="242" y="312"/>
                    <a:pt x="194" y="316"/>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66">
              <a:extLst>
                <a:ext uri="{FF2B5EF4-FFF2-40B4-BE49-F238E27FC236}">
                  <a16:creationId xmlns:a16="http://schemas.microsoft.com/office/drawing/2014/main" id="{8900F3A9-4643-4747-99DD-15F68DA3D3F7}"/>
                </a:ext>
              </a:extLst>
            </p:cNvPr>
            <p:cNvSpPr>
              <a:spLocks/>
            </p:cNvSpPr>
            <p:nvPr/>
          </p:nvSpPr>
          <p:spPr bwMode="auto">
            <a:xfrm>
              <a:off x="16771938" y="-2379663"/>
              <a:ext cx="2268538" cy="1630363"/>
            </a:xfrm>
            <a:custGeom>
              <a:avLst/>
              <a:gdLst>
                <a:gd name="T0" fmla="*/ 378 w 379"/>
                <a:gd name="T1" fmla="*/ 86 h 273"/>
                <a:gd name="T2" fmla="*/ 333 w 379"/>
                <a:gd name="T3" fmla="*/ 135 h 273"/>
                <a:gd name="T4" fmla="*/ 238 w 379"/>
                <a:gd name="T5" fmla="*/ 132 h 273"/>
                <a:gd name="T6" fmla="*/ 200 w 379"/>
                <a:gd name="T7" fmla="*/ 118 h 273"/>
                <a:gd name="T8" fmla="*/ 190 w 379"/>
                <a:gd name="T9" fmla="*/ 114 h 273"/>
                <a:gd name="T10" fmla="*/ 147 w 379"/>
                <a:gd name="T11" fmla="*/ 127 h 273"/>
                <a:gd name="T12" fmla="*/ 147 w 379"/>
                <a:gd name="T13" fmla="*/ 179 h 273"/>
                <a:gd name="T14" fmla="*/ 145 w 379"/>
                <a:gd name="T15" fmla="*/ 193 h 273"/>
                <a:gd name="T16" fmla="*/ 127 w 379"/>
                <a:gd name="T17" fmla="*/ 192 h 273"/>
                <a:gd name="T18" fmla="*/ 124 w 379"/>
                <a:gd name="T19" fmla="*/ 186 h 273"/>
                <a:gd name="T20" fmla="*/ 109 w 379"/>
                <a:gd name="T21" fmla="*/ 156 h 273"/>
                <a:gd name="T22" fmla="*/ 95 w 379"/>
                <a:gd name="T23" fmla="*/ 163 h 273"/>
                <a:gd name="T24" fmla="*/ 89 w 379"/>
                <a:gd name="T25" fmla="*/ 194 h 273"/>
                <a:gd name="T26" fmla="*/ 89 w 379"/>
                <a:gd name="T27" fmla="*/ 199 h 273"/>
                <a:gd name="T28" fmla="*/ 94 w 379"/>
                <a:gd name="T29" fmla="*/ 257 h 273"/>
                <a:gd name="T30" fmla="*/ 50 w 379"/>
                <a:gd name="T31" fmla="*/ 249 h 273"/>
                <a:gd name="T32" fmla="*/ 14 w 379"/>
                <a:gd name="T33" fmla="*/ 114 h 273"/>
                <a:gd name="T34" fmla="*/ 128 w 379"/>
                <a:gd name="T35" fmla="*/ 4 h 273"/>
                <a:gd name="T36" fmla="*/ 221 w 379"/>
                <a:gd name="T37" fmla="*/ 26 h 273"/>
                <a:gd name="T38" fmla="*/ 348 w 379"/>
                <a:gd name="T39" fmla="*/ 31 h 273"/>
                <a:gd name="T40" fmla="*/ 378 w 379"/>
                <a:gd name="T41" fmla="*/ 8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9" h="273">
                  <a:moveTo>
                    <a:pt x="378" y="86"/>
                  </a:moveTo>
                  <a:cubicBezTo>
                    <a:pt x="375" y="113"/>
                    <a:pt x="344" y="129"/>
                    <a:pt x="333" y="135"/>
                  </a:cubicBezTo>
                  <a:cubicBezTo>
                    <a:pt x="315" y="146"/>
                    <a:pt x="294" y="150"/>
                    <a:pt x="238" y="132"/>
                  </a:cubicBezTo>
                  <a:cubicBezTo>
                    <a:pt x="227" y="128"/>
                    <a:pt x="214" y="123"/>
                    <a:pt x="200" y="118"/>
                  </a:cubicBezTo>
                  <a:cubicBezTo>
                    <a:pt x="197" y="116"/>
                    <a:pt x="193" y="115"/>
                    <a:pt x="190" y="114"/>
                  </a:cubicBezTo>
                  <a:cubicBezTo>
                    <a:pt x="162" y="105"/>
                    <a:pt x="151" y="113"/>
                    <a:pt x="147" y="127"/>
                  </a:cubicBezTo>
                  <a:cubicBezTo>
                    <a:pt x="144" y="142"/>
                    <a:pt x="148" y="163"/>
                    <a:pt x="147" y="179"/>
                  </a:cubicBezTo>
                  <a:cubicBezTo>
                    <a:pt x="147" y="184"/>
                    <a:pt x="147" y="189"/>
                    <a:pt x="145" y="193"/>
                  </a:cubicBezTo>
                  <a:cubicBezTo>
                    <a:pt x="141" y="200"/>
                    <a:pt x="130" y="200"/>
                    <a:pt x="127" y="192"/>
                  </a:cubicBezTo>
                  <a:cubicBezTo>
                    <a:pt x="126" y="191"/>
                    <a:pt x="125" y="189"/>
                    <a:pt x="124" y="186"/>
                  </a:cubicBezTo>
                  <a:cubicBezTo>
                    <a:pt x="120" y="176"/>
                    <a:pt x="114" y="159"/>
                    <a:pt x="109" y="156"/>
                  </a:cubicBezTo>
                  <a:cubicBezTo>
                    <a:pt x="104" y="152"/>
                    <a:pt x="99" y="157"/>
                    <a:pt x="95" y="163"/>
                  </a:cubicBezTo>
                  <a:cubicBezTo>
                    <a:pt x="90" y="173"/>
                    <a:pt x="88" y="184"/>
                    <a:pt x="89" y="194"/>
                  </a:cubicBezTo>
                  <a:cubicBezTo>
                    <a:pt x="89" y="199"/>
                    <a:pt x="89" y="199"/>
                    <a:pt x="89" y="199"/>
                  </a:cubicBezTo>
                  <a:cubicBezTo>
                    <a:pt x="89" y="199"/>
                    <a:pt x="97" y="242"/>
                    <a:pt x="94" y="257"/>
                  </a:cubicBezTo>
                  <a:cubicBezTo>
                    <a:pt x="92" y="273"/>
                    <a:pt x="63" y="269"/>
                    <a:pt x="50" y="249"/>
                  </a:cubicBezTo>
                  <a:cubicBezTo>
                    <a:pt x="42" y="234"/>
                    <a:pt x="0" y="181"/>
                    <a:pt x="14" y="114"/>
                  </a:cubicBezTo>
                  <a:cubicBezTo>
                    <a:pt x="24" y="67"/>
                    <a:pt x="64" y="13"/>
                    <a:pt x="128" y="4"/>
                  </a:cubicBezTo>
                  <a:cubicBezTo>
                    <a:pt x="159" y="0"/>
                    <a:pt x="177" y="38"/>
                    <a:pt x="221" y="26"/>
                  </a:cubicBezTo>
                  <a:cubicBezTo>
                    <a:pt x="274" y="11"/>
                    <a:pt x="322" y="21"/>
                    <a:pt x="348" y="31"/>
                  </a:cubicBezTo>
                  <a:cubicBezTo>
                    <a:pt x="366" y="38"/>
                    <a:pt x="379" y="62"/>
                    <a:pt x="378" y="8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67">
              <a:extLst>
                <a:ext uri="{FF2B5EF4-FFF2-40B4-BE49-F238E27FC236}">
                  <a16:creationId xmlns:a16="http://schemas.microsoft.com/office/drawing/2014/main" id="{E7503F08-0730-4879-932C-43603079F3C9}"/>
                </a:ext>
              </a:extLst>
            </p:cNvPr>
            <p:cNvSpPr>
              <a:spLocks/>
            </p:cNvSpPr>
            <p:nvPr/>
          </p:nvSpPr>
          <p:spPr bwMode="auto">
            <a:xfrm>
              <a:off x="17052925" y="-2487613"/>
              <a:ext cx="276225" cy="334963"/>
            </a:xfrm>
            <a:custGeom>
              <a:avLst/>
              <a:gdLst>
                <a:gd name="T0" fmla="*/ 1 w 46"/>
                <a:gd name="T1" fmla="*/ 39 h 56"/>
                <a:gd name="T2" fmla="*/ 21 w 46"/>
                <a:gd name="T3" fmla="*/ 39 h 56"/>
                <a:gd name="T4" fmla="*/ 30 w 46"/>
                <a:gd name="T5" fmla="*/ 41 h 56"/>
                <a:gd name="T6" fmla="*/ 36 w 46"/>
                <a:gd name="T7" fmla="*/ 44 h 56"/>
                <a:gd name="T8" fmla="*/ 40 w 46"/>
                <a:gd name="T9" fmla="*/ 49 h 56"/>
                <a:gd name="T10" fmla="*/ 40 w 46"/>
                <a:gd name="T11" fmla="*/ 49 h 56"/>
                <a:gd name="T12" fmla="*/ 41 w 46"/>
                <a:gd name="T13" fmla="*/ 49 h 56"/>
                <a:gd name="T14" fmla="*/ 38 w 46"/>
                <a:gd name="T15" fmla="*/ 55 h 56"/>
                <a:gd name="T16" fmla="*/ 32 w 46"/>
                <a:gd name="T17" fmla="*/ 53 h 56"/>
                <a:gd name="T18" fmla="*/ 28 w 46"/>
                <a:gd name="T19" fmla="*/ 39 h 56"/>
                <a:gd name="T20" fmla="*/ 28 w 46"/>
                <a:gd name="T21" fmla="*/ 24 h 56"/>
                <a:gd name="T22" fmla="*/ 34 w 46"/>
                <a:gd name="T23" fmla="*/ 11 h 56"/>
                <a:gd name="T24" fmla="*/ 44 w 46"/>
                <a:gd name="T25" fmla="*/ 1 h 56"/>
                <a:gd name="T26" fmla="*/ 46 w 46"/>
                <a:gd name="T27" fmla="*/ 1 h 56"/>
                <a:gd name="T28" fmla="*/ 46 w 46"/>
                <a:gd name="T29" fmla="*/ 3 h 56"/>
                <a:gd name="T30" fmla="*/ 46 w 46"/>
                <a:gd name="T31" fmla="*/ 3 h 56"/>
                <a:gd name="T32" fmla="*/ 38 w 46"/>
                <a:gd name="T33" fmla="*/ 13 h 56"/>
                <a:gd name="T34" fmla="*/ 35 w 46"/>
                <a:gd name="T35" fmla="*/ 25 h 56"/>
                <a:gd name="T36" fmla="*/ 36 w 46"/>
                <a:gd name="T37" fmla="*/ 37 h 56"/>
                <a:gd name="T38" fmla="*/ 40 w 46"/>
                <a:gd name="T39" fmla="*/ 49 h 56"/>
                <a:gd name="T40" fmla="*/ 32 w 46"/>
                <a:gd name="T41" fmla="*/ 52 h 56"/>
                <a:gd name="T42" fmla="*/ 28 w 46"/>
                <a:gd name="T43" fmla="*/ 49 h 56"/>
                <a:gd name="T44" fmla="*/ 19 w 46"/>
                <a:gd name="T45" fmla="*/ 46 h 56"/>
                <a:gd name="T46" fmla="*/ 1 w 46"/>
                <a:gd name="T47" fmla="*/ 42 h 56"/>
                <a:gd name="T48" fmla="*/ 1 w 46"/>
                <a:gd name="T49" fmla="*/ 42 h 56"/>
                <a:gd name="T50" fmla="*/ 0 w 46"/>
                <a:gd name="T51" fmla="*/ 40 h 56"/>
                <a:gd name="T52" fmla="*/ 1 w 46"/>
                <a:gd name="T53" fmla="*/ 3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56">
                  <a:moveTo>
                    <a:pt x="1" y="39"/>
                  </a:moveTo>
                  <a:cubicBezTo>
                    <a:pt x="8" y="39"/>
                    <a:pt x="14" y="39"/>
                    <a:pt x="21" y="39"/>
                  </a:cubicBezTo>
                  <a:cubicBezTo>
                    <a:pt x="24" y="40"/>
                    <a:pt x="27" y="40"/>
                    <a:pt x="30" y="41"/>
                  </a:cubicBezTo>
                  <a:cubicBezTo>
                    <a:pt x="32" y="42"/>
                    <a:pt x="34" y="43"/>
                    <a:pt x="36" y="44"/>
                  </a:cubicBezTo>
                  <a:cubicBezTo>
                    <a:pt x="37" y="45"/>
                    <a:pt x="39" y="46"/>
                    <a:pt x="40" y="49"/>
                  </a:cubicBezTo>
                  <a:cubicBezTo>
                    <a:pt x="40" y="49"/>
                    <a:pt x="40" y="49"/>
                    <a:pt x="40" y="49"/>
                  </a:cubicBezTo>
                  <a:cubicBezTo>
                    <a:pt x="41" y="49"/>
                    <a:pt x="41" y="49"/>
                    <a:pt x="41" y="49"/>
                  </a:cubicBezTo>
                  <a:cubicBezTo>
                    <a:pt x="41" y="52"/>
                    <a:pt x="40" y="55"/>
                    <a:pt x="38" y="55"/>
                  </a:cubicBezTo>
                  <a:cubicBezTo>
                    <a:pt x="35" y="56"/>
                    <a:pt x="33" y="55"/>
                    <a:pt x="32" y="53"/>
                  </a:cubicBezTo>
                  <a:cubicBezTo>
                    <a:pt x="30" y="48"/>
                    <a:pt x="29" y="43"/>
                    <a:pt x="28" y="39"/>
                  </a:cubicBezTo>
                  <a:cubicBezTo>
                    <a:pt x="28" y="34"/>
                    <a:pt x="28" y="29"/>
                    <a:pt x="28" y="24"/>
                  </a:cubicBezTo>
                  <a:cubicBezTo>
                    <a:pt x="29" y="19"/>
                    <a:pt x="31" y="15"/>
                    <a:pt x="34" y="11"/>
                  </a:cubicBezTo>
                  <a:cubicBezTo>
                    <a:pt x="36" y="7"/>
                    <a:pt x="40" y="3"/>
                    <a:pt x="44" y="1"/>
                  </a:cubicBezTo>
                  <a:cubicBezTo>
                    <a:pt x="45" y="0"/>
                    <a:pt x="46" y="1"/>
                    <a:pt x="46" y="1"/>
                  </a:cubicBezTo>
                  <a:cubicBezTo>
                    <a:pt x="46" y="2"/>
                    <a:pt x="46" y="3"/>
                    <a:pt x="46" y="3"/>
                  </a:cubicBezTo>
                  <a:cubicBezTo>
                    <a:pt x="46" y="3"/>
                    <a:pt x="46" y="3"/>
                    <a:pt x="46" y="3"/>
                  </a:cubicBezTo>
                  <a:cubicBezTo>
                    <a:pt x="42" y="6"/>
                    <a:pt x="39" y="9"/>
                    <a:pt x="38" y="13"/>
                  </a:cubicBezTo>
                  <a:cubicBezTo>
                    <a:pt x="36" y="17"/>
                    <a:pt x="35" y="21"/>
                    <a:pt x="35" y="25"/>
                  </a:cubicBezTo>
                  <a:cubicBezTo>
                    <a:pt x="35" y="29"/>
                    <a:pt x="35" y="33"/>
                    <a:pt x="36" y="37"/>
                  </a:cubicBezTo>
                  <a:cubicBezTo>
                    <a:pt x="37" y="41"/>
                    <a:pt x="39" y="45"/>
                    <a:pt x="40" y="49"/>
                  </a:cubicBezTo>
                  <a:cubicBezTo>
                    <a:pt x="32" y="52"/>
                    <a:pt x="32" y="52"/>
                    <a:pt x="32" y="52"/>
                  </a:cubicBezTo>
                  <a:cubicBezTo>
                    <a:pt x="32" y="52"/>
                    <a:pt x="30" y="50"/>
                    <a:pt x="28" y="49"/>
                  </a:cubicBezTo>
                  <a:cubicBezTo>
                    <a:pt x="25" y="47"/>
                    <a:pt x="22" y="46"/>
                    <a:pt x="19" y="46"/>
                  </a:cubicBezTo>
                  <a:cubicBezTo>
                    <a:pt x="14" y="44"/>
                    <a:pt x="7" y="43"/>
                    <a:pt x="1" y="42"/>
                  </a:cubicBezTo>
                  <a:cubicBezTo>
                    <a:pt x="1" y="42"/>
                    <a:pt x="1" y="42"/>
                    <a:pt x="1" y="42"/>
                  </a:cubicBezTo>
                  <a:cubicBezTo>
                    <a:pt x="0" y="42"/>
                    <a:pt x="0" y="41"/>
                    <a:pt x="0" y="40"/>
                  </a:cubicBezTo>
                  <a:cubicBezTo>
                    <a:pt x="0" y="40"/>
                    <a:pt x="1" y="39"/>
                    <a:pt x="1" y="3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68">
              <a:extLst>
                <a:ext uri="{FF2B5EF4-FFF2-40B4-BE49-F238E27FC236}">
                  <a16:creationId xmlns:a16="http://schemas.microsoft.com/office/drawing/2014/main" id="{0CFA179E-0CD4-4942-9105-8B6C92BA7491}"/>
                </a:ext>
              </a:extLst>
            </p:cNvPr>
            <p:cNvSpPr>
              <a:spLocks/>
            </p:cNvSpPr>
            <p:nvPr/>
          </p:nvSpPr>
          <p:spPr bwMode="auto">
            <a:xfrm>
              <a:off x="17873663" y="-1692275"/>
              <a:ext cx="676275" cy="173038"/>
            </a:xfrm>
            <a:custGeom>
              <a:avLst/>
              <a:gdLst>
                <a:gd name="T0" fmla="*/ 112 w 113"/>
                <a:gd name="T1" fmla="*/ 19 h 29"/>
                <a:gd name="T2" fmla="*/ 108 w 113"/>
                <a:gd name="T3" fmla="*/ 22 h 29"/>
                <a:gd name="T4" fmla="*/ 106 w 113"/>
                <a:gd name="T5" fmla="*/ 24 h 29"/>
                <a:gd name="T6" fmla="*/ 104 w 113"/>
                <a:gd name="T7" fmla="*/ 25 h 29"/>
                <a:gd name="T8" fmla="*/ 97 w 113"/>
                <a:gd name="T9" fmla="*/ 27 h 29"/>
                <a:gd name="T10" fmla="*/ 89 w 113"/>
                <a:gd name="T11" fmla="*/ 29 h 29"/>
                <a:gd name="T12" fmla="*/ 81 w 113"/>
                <a:gd name="T13" fmla="*/ 29 h 29"/>
                <a:gd name="T14" fmla="*/ 53 w 113"/>
                <a:gd name="T15" fmla="*/ 23 h 29"/>
                <a:gd name="T16" fmla="*/ 39 w 113"/>
                <a:gd name="T17" fmla="*/ 18 h 29"/>
                <a:gd name="T18" fmla="*/ 26 w 113"/>
                <a:gd name="T19" fmla="*/ 12 h 29"/>
                <a:gd name="T20" fmla="*/ 0 w 113"/>
                <a:gd name="T21" fmla="*/ 0 h 29"/>
                <a:gd name="T22" fmla="*/ 26 w 113"/>
                <a:gd name="T23" fmla="*/ 10 h 29"/>
                <a:gd name="T24" fmla="*/ 40 w 113"/>
                <a:gd name="T25" fmla="*/ 15 h 29"/>
                <a:gd name="T26" fmla="*/ 54 w 113"/>
                <a:gd name="T27" fmla="*/ 18 h 29"/>
                <a:gd name="T28" fmla="*/ 81 w 113"/>
                <a:gd name="T29" fmla="*/ 22 h 29"/>
                <a:gd name="T30" fmla="*/ 88 w 113"/>
                <a:gd name="T31" fmla="*/ 21 h 29"/>
                <a:gd name="T32" fmla="*/ 95 w 113"/>
                <a:gd name="T33" fmla="*/ 20 h 29"/>
                <a:gd name="T34" fmla="*/ 100 w 113"/>
                <a:gd name="T35" fmla="*/ 18 h 29"/>
                <a:gd name="T36" fmla="*/ 101 w 113"/>
                <a:gd name="T37" fmla="*/ 17 h 29"/>
                <a:gd name="T38" fmla="*/ 102 w 113"/>
                <a:gd name="T39" fmla="*/ 16 h 29"/>
                <a:gd name="T40" fmla="*/ 103 w 113"/>
                <a:gd name="T41" fmla="*/ 15 h 29"/>
                <a:gd name="T42" fmla="*/ 104 w 113"/>
                <a:gd name="T43" fmla="*/ 15 h 29"/>
                <a:gd name="T44" fmla="*/ 104 w 113"/>
                <a:gd name="T45" fmla="*/ 14 h 29"/>
                <a:gd name="T46" fmla="*/ 110 w 113"/>
                <a:gd name="T47" fmla="*/ 13 h 29"/>
                <a:gd name="T48" fmla="*/ 112 w 113"/>
                <a:gd name="T4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29">
                  <a:moveTo>
                    <a:pt x="112" y="19"/>
                  </a:moveTo>
                  <a:cubicBezTo>
                    <a:pt x="110" y="21"/>
                    <a:pt x="109" y="21"/>
                    <a:pt x="108" y="22"/>
                  </a:cubicBezTo>
                  <a:cubicBezTo>
                    <a:pt x="106" y="24"/>
                    <a:pt x="106" y="24"/>
                    <a:pt x="106" y="24"/>
                  </a:cubicBezTo>
                  <a:cubicBezTo>
                    <a:pt x="104" y="25"/>
                    <a:pt x="104" y="25"/>
                    <a:pt x="104" y="25"/>
                  </a:cubicBezTo>
                  <a:cubicBezTo>
                    <a:pt x="102" y="26"/>
                    <a:pt x="99" y="27"/>
                    <a:pt x="97" y="27"/>
                  </a:cubicBezTo>
                  <a:cubicBezTo>
                    <a:pt x="94" y="28"/>
                    <a:pt x="91" y="28"/>
                    <a:pt x="89" y="29"/>
                  </a:cubicBezTo>
                  <a:cubicBezTo>
                    <a:pt x="86" y="29"/>
                    <a:pt x="84" y="29"/>
                    <a:pt x="81" y="29"/>
                  </a:cubicBezTo>
                  <a:cubicBezTo>
                    <a:pt x="71" y="28"/>
                    <a:pt x="62" y="25"/>
                    <a:pt x="53" y="23"/>
                  </a:cubicBezTo>
                  <a:cubicBezTo>
                    <a:pt x="48" y="21"/>
                    <a:pt x="43" y="20"/>
                    <a:pt x="39" y="18"/>
                  </a:cubicBezTo>
                  <a:cubicBezTo>
                    <a:pt x="34" y="16"/>
                    <a:pt x="30" y="14"/>
                    <a:pt x="26" y="12"/>
                  </a:cubicBezTo>
                  <a:cubicBezTo>
                    <a:pt x="17" y="8"/>
                    <a:pt x="8" y="4"/>
                    <a:pt x="0" y="0"/>
                  </a:cubicBezTo>
                  <a:cubicBezTo>
                    <a:pt x="9" y="3"/>
                    <a:pt x="17" y="7"/>
                    <a:pt x="26" y="10"/>
                  </a:cubicBezTo>
                  <a:cubicBezTo>
                    <a:pt x="31" y="12"/>
                    <a:pt x="35" y="13"/>
                    <a:pt x="40" y="15"/>
                  </a:cubicBezTo>
                  <a:cubicBezTo>
                    <a:pt x="44" y="16"/>
                    <a:pt x="49" y="17"/>
                    <a:pt x="54" y="18"/>
                  </a:cubicBezTo>
                  <a:cubicBezTo>
                    <a:pt x="63" y="20"/>
                    <a:pt x="72" y="22"/>
                    <a:pt x="81" y="22"/>
                  </a:cubicBezTo>
                  <a:cubicBezTo>
                    <a:pt x="84" y="22"/>
                    <a:pt x="86" y="22"/>
                    <a:pt x="88" y="21"/>
                  </a:cubicBezTo>
                  <a:cubicBezTo>
                    <a:pt x="90" y="21"/>
                    <a:pt x="93" y="21"/>
                    <a:pt x="95" y="20"/>
                  </a:cubicBezTo>
                  <a:cubicBezTo>
                    <a:pt x="97" y="19"/>
                    <a:pt x="99" y="19"/>
                    <a:pt x="100" y="18"/>
                  </a:cubicBezTo>
                  <a:cubicBezTo>
                    <a:pt x="101" y="17"/>
                    <a:pt x="101" y="17"/>
                    <a:pt x="101" y="17"/>
                  </a:cubicBezTo>
                  <a:cubicBezTo>
                    <a:pt x="102" y="16"/>
                    <a:pt x="102" y="16"/>
                    <a:pt x="102" y="16"/>
                  </a:cubicBezTo>
                  <a:cubicBezTo>
                    <a:pt x="103" y="16"/>
                    <a:pt x="103" y="15"/>
                    <a:pt x="103" y="15"/>
                  </a:cubicBezTo>
                  <a:cubicBezTo>
                    <a:pt x="104" y="15"/>
                    <a:pt x="104" y="15"/>
                    <a:pt x="104" y="15"/>
                  </a:cubicBezTo>
                  <a:cubicBezTo>
                    <a:pt x="104" y="14"/>
                    <a:pt x="104" y="14"/>
                    <a:pt x="104" y="14"/>
                  </a:cubicBezTo>
                  <a:cubicBezTo>
                    <a:pt x="105" y="12"/>
                    <a:pt x="108" y="11"/>
                    <a:pt x="110" y="13"/>
                  </a:cubicBezTo>
                  <a:cubicBezTo>
                    <a:pt x="112" y="14"/>
                    <a:pt x="113" y="16"/>
                    <a:pt x="112"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69">
              <a:extLst>
                <a:ext uri="{FF2B5EF4-FFF2-40B4-BE49-F238E27FC236}">
                  <a16:creationId xmlns:a16="http://schemas.microsoft.com/office/drawing/2014/main" id="{4D117DA0-2420-4F04-90D7-9B188BB039D6}"/>
                </a:ext>
              </a:extLst>
            </p:cNvPr>
            <p:cNvSpPr>
              <a:spLocks/>
            </p:cNvSpPr>
            <p:nvPr/>
          </p:nvSpPr>
          <p:spPr bwMode="auto">
            <a:xfrm>
              <a:off x="17651413" y="-2379663"/>
              <a:ext cx="976313" cy="155575"/>
            </a:xfrm>
            <a:custGeom>
              <a:avLst/>
              <a:gdLst>
                <a:gd name="T0" fmla="*/ 0 w 163"/>
                <a:gd name="T1" fmla="*/ 0 h 26"/>
                <a:gd name="T2" fmla="*/ 39 w 163"/>
                <a:gd name="T3" fmla="*/ 17 h 26"/>
                <a:gd name="T4" fmla="*/ 48 w 163"/>
                <a:gd name="T5" fmla="*/ 20 h 26"/>
                <a:gd name="T6" fmla="*/ 58 w 163"/>
                <a:gd name="T7" fmla="*/ 20 h 26"/>
                <a:gd name="T8" fmla="*/ 79 w 163"/>
                <a:gd name="T9" fmla="*/ 16 h 26"/>
                <a:gd name="T10" fmla="*/ 121 w 163"/>
                <a:gd name="T11" fmla="*/ 10 h 26"/>
                <a:gd name="T12" fmla="*/ 163 w 163"/>
                <a:gd name="T13" fmla="*/ 16 h 26"/>
                <a:gd name="T14" fmla="*/ 121 w 163"/>
                <a:gd name="T15" fmla="*/ 14 h 26"/>
                <a:gd name="T16" fmla="*/ 80 w 163"/>
                <a:gd name="T17" fmla="*/ 21 h 26"/>
                <a:gd name="T18" fmla="*/ 59 w 163"/>
                <a:gd name="T19" fmla="*/ 25 h 26"/>
                <a:gd name="T20" fmla="*/ 47 w 163"/>
                <a:gd name="T21" fmla="*/ 25 h 26"/>
                <a:gd name="T22" fmla="*/ 37 w 163"/>
                <a:gd name="T23" fmla="*/ 22 h 26"/>
                <a:gd name="T24" fmla="*/ 0 w 163"/>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26">
                  <a:moveTo>
                    <a:pt x="0" y="0"/>
                  </a:moveTo>
                  <a:cubicBezTo>
                    <a:pt x="13" y="6"/>
                    <a:pt x="26" y="12"/>
                    <a:pt x="39" y="17"/>
                  </a:cubicBezTo>
                  <a:cubicBezTo>
                    <a:pt x="42" y="18"/>
                    <a:pt x="45" y="19"/>
                    <a:pt x="48" y="20"/>
                  </a:cubicBezTo>
                  <a:cubicBezTo>
                    <a:pt x="52" y="20"/>
                    <a:pt x="55" y="20"/>
                    <a:pt x="58" y="20"/>
                  </a:cubicBezTo>
                  <a:cubicBezTo>
                    <a:pt x="65" y="19"/>
                    <a:pt x="72" y="17"/>
                    <a:pt x="79" y="16"/>
                  </a:cubicBezTo>
                  <a:cubicBezTo>
                    <a:pt x="93" y="13"/>
                    <a:pt x="107" y="11"/>
                    <a:pt x="121" y="10"/>
                  </a:cubicBezTo>
                  <a:cubicBezTo>
                    <a:pt x="135" y="10"/>
                    <a:pt x="150" y="12"/>
                    <a:pt x="163" y="16"/>
                  </a:cubicBezTo>
                  <a:cubicBezTo>
                    <a:pt x="149" y="14"/>
                    <a:pt x="135" y="13"/>
                    <a:pt x="121" y="14"/>
                  </a:cubicBezTo>
                  <a:cubicBezTo>
                    <a:pt x="107" y="15"/>
                    <a:pt x="93" y="18"/>
                    <a:pt x="80" y="21"/>
                  </a:cubicBezTo>
                  <a:cubicBezTo>
                    <a:pt x="73" y="22"/>
                    <a:pt x="66" y="24"/>
                    <a:pt x="59" y="25"/>
                  </a:cubicBezTo>
                  <a:cubicBezTo>
                    <a:pt x="55" y="26"/>
                    <a:pt x="51" y="26"/>
                    <a:pt x="47" y="25"/>
                  </a:cubicBezTo>
                  <a:cubicBezTo>
                    <a:pt x="44" y="25"/>
                    <a:pt x="40" y="23"/>
                    <a:pt x="37" y="22"/>
                  </a:cubicBezTo>
                  <a:cubicBezTo>
                    <a:pt x="23" y="17"/>
                    <a:pt x="11"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70">
              <a:extLst>
                <a:ext uri="{FF2B5EF4-FFF2-40B4-BE49-F238E27FC236}">
                  <a16:creationId xmlns:a16="http://schemas.microsoft.com/office/drawing/2014/main" id="{B20059BC-E7C4-4170-9980-6E5E62C4A773}"/>
                </a:ext>
              </a:extLst>
            </p:cNvPr>
            <p:cNvSpPr>
              <a:spLocks/>
            </p:cNvSpPr>
            <p:nvPr/>
          </p:nvSpPr>
          <p:spPr bwMode="auto">
            <a:xfrm>
              <a:off x="16765588" y="-1871663"/>
              <a:ext cx="233363" cy="936625"/>
            </a:xfrm>
            <a:custGeom>
              <a:avLst/>
              <a:gdLst>
                <a:gd name="T0" fmla="*/ 39 w 39"/>
                <a:gd name="T1" fmla="*/ 157 h 157"/>
                <a:gd name="T2" fmla="*/ 31 w 39"/>
                <a:gd name="T3" fmla="*/ 150 h 157"/>
                <a:gd name="T4" fmla="*/ 25 w 39"/>
                <a:gd name="T5" fmla="*/ 141 h 157"/>
                <a:gd name="T6" fmla="*/ 15 w 39"/>
                <a:gd name="T7" fmla="*/ 123 h 157"/>
                <a:gd name="T8" fmla="*/ 2 w 39"/>
                <a:gd name="T9" fmla="*/ 82 h 157"/>
                <a:gd name="T10" fmla="*/ 2 w 39"/>
                <a:gd name="T11" fmla="*/ 39 h 157"/>
                <a:gd name="T12" fmla="*/ 19 w 39"/>
                <a:gd name="T13" fmla="*/ 0 h 157"/>
                <a:gd name="T14" fmla="*/ 7 w 39"/>
                <a:gd name="T15" fmla="*/ 40 h 157"/>
                <a:gd name="T16" fmla="*/ 8 w 39"/>
                <a:gd name="T17" fmla="*/ 81 h 157"/>
                <a:gd name="T18" fmla="*/ 19 w 39"/>
                <a:gd name="T19" fmla="*/ 121 h 157"/>
                <a:gd name="T20" fmla="*/ 28 w 39"/>
                <a:gd name="T21" fmla="*/ 140 h 157"/>
                <a:gd name="T22" fmla="*/ 33 w 39"/>
                <a:gd name="T23" fmla="*/ 149 h 157"/>
                <a:gd name="T24" fmla="*/ 36 w 39"/>
                <a:gd name="T25" fmla="*/ 153 h 157"/>
                <a:gd name="T26" fmla="*/ 39 w 39"/>
                <a:gd name="T2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57">
                  <a:moveTo>
                    <a:pt x="39" y="157"/>
                  </a:moveTo>
                  <a:cubicBezTo>
                    <a:pt x="36" y="155"/>
                    <a:pt x="34" y="152"/>
                    <a:pt x="31" y="150"/>
                  </a:cubicBezTo>
                  <a:cubicBezTo>
                    <a:pt x="29" y="147"/>
                    <a:pt x="27" y="144"/>
                    <a:pt x="25" y="141"/>
                  </a:cubicBezTo>
                  <a:cubicBezTo>
                    <a:pt x="21" y="135"/>
                    <a:pt x="18" y="129"/>
                    <a:pt x="15" y="123"/>
                  </a:cubicBezTo>
                  <a:cubicBezTo>
                    <a:pt x="8" y="110"/>
                    <a:pt x="4" y="96"/>
                    <a:pt x="2" y="82"/>
                  </a:cubicBezTo>
                  <a:cubicBezTo>
                    <a:pt x="0" y="68"/>
                    <a:pt x="0" y="53"/>
                    <a:pt x="2" y="39"/>
                  </a:cubicBezTo>
                  <a:cubicBezTo>
                    <a:pt x="5" y="25"/>
                    <a:pt x="11" y="12"/>
                    <a:pt x="19" y="0"/>
                  </a:cubicBezTo>
                  <a:cubicBezTo>
                    <a:pt x="13" y="13"/>
                    <a:pt x="9" y="26"/>
                    <a:pt x="7" y="40"/>
                  </a:cubicBezTo>
                  <a:cubicBezTo>
                    <a:pt x="6" y="54"/>
                    <a:pt x="6" y="67"/>
                    <a:pt x="8" y="81"/>
                  </a:cubicBezTo>
                  <a:cubicBezTo>
                    <a:pt x="10" y="94"/>
                    <a:pt x="14" y="108"/>
                    <a:pt x="19" y="121"/>
                  </a:cubicBezTo>
                  <a:cubicBezTo>
                    <a:pt x="22" y="127"/>
                    <a:pt x="25" y="133"/>
                    <a:pt x="28" y="140"/>
                  </a:cubicBezTo>
                  <a:cubicBezTo>
                    <a:pt x="29" y="143"/>
                    <a:pt x="31" y="146"/>
                    <a:pt x="33" y="149"/>
                  </a:cubicBezTo>
                  <a:cubicBezTo>
                    <a:pt x="34" y="150"/>
                    <a:pt x="35" y="152"/>
                    <a:pt x="36" y="153"/>
                  </a:cubicBezTo>
                  <a:cubicBezTo>
                    <a:pt x="36" y="155"/>
                    <a:pt x="37" y="156"/>
                    <a:pt x="39" y="15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71">
              <a:extLst>
                <a:ext uri="{FF2B5EF4-FFF2-40B4-BE49-F238E27FC236}">
                  <a16:creationId xmlns:a16="http://schemas.microsoft.com/office/drawing/2014/main" id="{7A17DBDC-B2A6-4EBD-B9D4-477F75A7603C}"/>
                </a:ext>
              </a:extLst>
            </p:cNvPr>
            <p:cNvSpPr>
              <a:spLocks/>
            </p:cNvSpPr>
            <p:nvPr/>
          </p:nvSpPr>
          <p:spPr bwMode="auto">
            <a:xfrm>
              <a:off x="17819688" y="-1363663"/>
              <a:ext cx="263525" cy="149225"/>
            </a:xfrm>
            <a:custGeom>
              <a:avLst/>
              <a:gdLst>
                <a:gd name="T0" fmla="*/ 0 w 44"/>
                <a:gd name="T1" fmla="*/ 22 h 25"/>
                <a:gd name="T2" fmla="*/ 9 w 44"/>
                <a:gd name="T3" fmla="*/ 14 h 25"/>
                <a:gd name="T4" fmla="*/ 19 w 44"/>
                <a:gd name="T5" fmla="*/ 8 h 25"/>
                <a:gd name="T6" fmla="*/ 30 w 44"/>
                <a:gd name="T7" fmla="*/ 3 h 25"/>
                <a:gd name="T8" fmla="*/ 42 w 44"/>
                <a:gd name="T9" fmla="*/ 0 h 25"/>
                <a:gd name="T10" fmla="*/ 43 w 44"/>
                <a:gd name="T11" fmla="*/ 2 h 25"/>
                <a:gd name="T12" fmla="*/ 43 w 44"/>
                <a:gd name="T13" fmla="*/ 3 h 25"/>
                <a:gd name="T14" fmla="*/ 34 w 44"/>
                <a:gd name="T15" fmla="*/ 11 h 25"/>
                <a:gd name="T16" fmla="*/ 24 w 44"/>
                <a:gd name="T17" fmla="*/ 17 h 25"/>
                <a:gd name="T18" fmla="*/ 13 w 44"/>
                <a:gd name="T19" fmla="*/ 22 h 25"/>
                <a:gd name="T20" fmla="*/ 2 w 44"/>
                <a:gd name="T21" fmla="*/ 25 h 25"/>
                <a:gd name="T22" fmla="*/ 0 w 44"/>
                <a:gd name="T23" fmla="*/ 24 h 25"/>
                <a:gd name="T24" fmla="*/ 0 w 44"/>
                <a:gd name="T25"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25">
                  <a:moveTo>
                    <a:pt x="0" y="22"/>
                  </a:moveTo>
                  <a:cubicBezTo>
                    <a:pt x="3" y="19"/>
                    <a:pt x="6" y="17"/>
                    <a:pt x="9" y="14"/>
                  </a:cubicBezTo>
                  <a:cubicBezTo>
                    <a:pt x="13" y="12"/>
                    <a:pt x="16" y="10"/>
                    <a:pt x="19" y="8"/>
                  </a:cubicBezTo>
                  <a:cubicBezTo>
                    <a:pt x="23" y="6"/>
                    <a:pt x="26" y="4"/>
                    <a:pt x="30" y="3"/>
                  </a:cubicBezTo>
                  <a:cubicBezTo>
                    <a:pt x="34" y="2"/>
                    <a:pt x="37" y="0"/>
                    <a:pt x="42" y="0"/>
                  </a:cubicBezTo>
                  <a:cubicBezTo>
                    <a:pt x="43" y="0"/>
                    <a:pt x="43" y="1"/>
                    <a:pt x="43" y="2"/>
                  </a:cubicBezTo>
                  <a:cubicBezTo>
                    <a:pt x="44" y="2"/>
                    <a:pt x="43" y="3"/>
                    <a:pt x="43" y="3"/>
                  </a:cubicBezTo>
                  <a:cubicBezTo>
                    <a:pt x="40" y="6"/>
                    <a:pt x="37" y="9"/>
                    <a:pt x="34" y="11"/>
                  </a:cubicBezTo>
                  <a:cubicBezTo>
                    <a:pt x="31" y="14"/>
                    <a:pt x="28" y="15"/>
                    <a:pt x="24" y="17"/>
                  </a:cubicBezTo>
                  <a:cubicBezTo>
                    <a:pt x="21" y="19"/>
                    <a:pt x="17" y="21"/>
                    <a:pt x="13" y="22"/>
                  </a:cubicBezTo>
                  <a:cubicBezTo>
                    <a:pt x="10" y="23"/>
                    <a:pt x="6" y="24"/>
                    <a:pt x="2" y="25"/>
                  </a:cubicBezTo>
                  <a:cubicBezTo>
                    <a:pt x="1" y="25"/>
                    <a:pt x="0" y="25"/>
                    <a:pt x="0" y="24"/>
                  </a:cubicBezTo>
                  <a:cubicBezTo>
                    <a:pt x="0" y="23"/>
                    <a:pt x="0" y="23"/>
                    <a:pt x="0" y="2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72">
              <a:extLst>
                <a:ext uri="{FF2B5EF4-FFF2-40B4-BE49-F238E27FC236}">
                  <a16:creationId xmlns:a16="http://schemas.microsoft.com/office/drawing/2014/main" id="{ACD5420E-7A99-4912-8FC7-BC4FFEA4EFFB}"/>
                </a:ext>
              </a:extLst>
            </p:cNvPr>
            <p:cNvSpPr>
              <a:spLocks/>
            </p:cNvSpPr>
            <p:nvPr/>
          </p:nvSpPr>
          <p:spPr bwMode="auto">
            <a:xfrm>
              <a:off x="18376900" y="-1262063"/>
              <a:ext cx="203200" cy="82550"/>
            </a:xfrm>
            <a:custGeom>
              <a:avLst/>
              <a:gdLst>
                <a:gd name="T0" fmla="*/ 1 w 34"/>
                <a:gd name="T1" fmla="*/ 0 h 14"/>
                <a:gd name="T2" fmla="*/ 10 w 34"/>
                <a:gd name="T3" fmla="*/ 0 h 14"/>
                <a:gd name="T4" fmla="*/ 19 w 34"/>
                <a:gd name="T5" fmla="*/ 2 h 14"/>
                <a:gd name="T6" fmla="*/ 27 w 34"/>
                <a:gd name="T7" fmla="*/ 5 h 14"/>
                <a:gd name="T8" fmla="*/ 34 w 34"/>
                <a:gd name="T9" fmla="*/ 11 h 14"/>
                <a:gd name="T10" fmla="*/ 33 w 34"/>
                <a:gd name="T11" fmla="*/ 13 h 14"/>
                <a:gd name="T12" fmla="*/ 33 w 34"/>
                <a:gd name="T13" fmla="*/ 14 h 14"/>
                <a:gd name="T14" fmla="*/ 32 w 34"/>
                <a:gd name="T15" fmla="*/ 14 h 14"/>
                <a:gd name="T16" fmla="*/ 24 w 34"/>
                <a:gd name="T17" fmla="*/ 14 h 14"/>
                <a:gd name="T18" fmla="*/ 15 w 34"/>
                <a:gd name="T19" fmla="*/ 11 h 14"/>
                <a:gd name="T20" fmla="*/ 8 w 34"/>
                <a:gd name="T21" fmla="*/ 8 h 14"/>
                <a:gd name="T22" fmla="*/ 0 w 34"/>
                <a:gd name="T23" fmla="*/ 3 h 14"/>
                <a:gd name="T24" fmla="*/ 0 w 34"/>
                <a:gd name="T25" fmla="*/ 3 h 14"/>
                <a:gd name="T26" fmla="*/ 0 w 34"/>
                <a:gd name="T27" fmla="*/ 1 h 14"/>
                <a:gd name="T28" fmla="*/ 1 w 3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14">
                  <a:moveTo>
                    <a:pt x="1" y="0"/>
                  </a:moveTo>
                  <a:cubicBezTo>
                    <a:pt x="4" y="0"/>
                    <a:pt x="7" y="0"/>
                    <a:pt x="10" y="0"/>
                  </a:cubicBezTo>
                  <a:cubicBezTo>
                    <a:pt x="13" y="0"/>
                    <a:pt x="16" y="1"/>
                    <a:pt x="19" y="2"/>
                  </a:cubicBezTo>
                  <a:cubicBezTo>
                    <a:pt x="21" y="3"/>
                    <a:pt x="24" y="4"/>
                    <a:pt x="27" y="5"/>
                  </a:cubicBezTo>
                  <a:cubicBezTo>
                    <a:pt x="29" y="6"/>
                    <a:pt x="32" y="8"/>
                    <a:pt x="34" y="11"/>
                  </a:cubicBezTo>
                  <a:cubicBezTo>
                    <a:pt x="34" y="12"/>
                    <a:pt x="34" y="13"/>
                    <a:pt x="33" y="13"/>
                  </a:cubicBezTo>
                  <a:cubicBezTo>
                    <a:pt x="33" y="14"/>
                    <a:pt x="33" y="14"/>
                    <a:pt x="33" y="14"/>
                  </a:cubicBezTo>
                  <a:cubicBezTo>
                    <a:pt x="32" y="14"/>
                    <a:pt x="32" y="14"/>
                    <a:pt x="32" y="14"/>
                  </a:cubicBezTo>
                  <a:cubicBezTo>
                    <a:pt x="29" y="14"/>
                    <a:pt x="26" y="14"/>
                    <a:pt x="24" y="14"/>
                  </a:cubicBezTo>
                  <a:cubicBezTo>
                    <a:pt x="21" y="13"/>
                    <a:pt x="18" y="12"/>
                    <a:pt x="15" y="11"/>
                  </a:cubicBezTo>
                  <a:cubicBezTo>
                    <a:pt x="13" y="11"/>
                    <a:pt x="10" y="9"/>
                    <a:pt x="8" y="8"/>
                  </a:cubicBezTo>
                  <a:cubicBezTo>
                    <a:pt x="5" y="7"/>
                    <a:pt x="3" y="5"/>
                    <a:pt x="0" y="3"/>
                  </a:cubicBezTo>
                  <a:cubicBezTo>
                    <a:pt x="0" y="3"/>
                    <a:pt x="0" y="3"/>
                    <a:pt x="0" y="3"/>
                  </a:cubicBezTo>
                  <a:cubicBezTo>
                    <a:pt x="0" y="3"/>
                    <a:pt x="0" y="2"/>
                    <a:pt x="0" y="1"/>
                  </a:cubicBezTo>
                  <a:cubicBezTo>
                    <a:pt x="0" y="1"/>
                    <a:pt x="1" y="0"/>
                    <a:pt x="1"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73">
              <a:extLst>
                <a:ext uri="{FF2B5EF4-FFF2-40B4-BE49-F238E27FC236}">
                  <a16:creationId xmlns:a16="http://schemas.microsoft.com/office/drawing/2014/main" id="{412FB219-5EAD-4D86-95E3-A975855EAC38}"/>
                </a:ext>
              </a:extLst>
            </p:cNvPr>
            <p:cNvSpPr>
              <a:spLocks/>
            </p:cNvSpPr>
            <p:nvPr/>
          </p:nvSpPr>
          <p:spPr bwMode="auto">
            <a:xfrm>
              <a:off x="17921288" y="-1155700"/>
              <a:ext cx="119063" cy="168275"/>
            </a:xfrm>
            <a:custGeom>
              <a:avLst/>
              <a:gdLst>
                <a:gd name="T0" fmla="*/ 19 w 20"/>
                <a:gd name="T1" fmla="*/ 15 h 28"/>
                <a:gd name="T2" fmla="*/ 8 w 20"/>
                <a:gd name="T3" fmla="*/ 27 h 28"/>
                <a:gd name="T4" fmla="*/ 1 w 20"/>
                <a:gd name="T5" fmla="*/ 13 h 28"/>
                <a:gd name="T6" fmla="*/ 12 w 20"/>
                <a:gd name="T7" fmla="*/ 1 h 28"/>
                <a:gd name="T8" fmla="*/ 19 w 20"/>
                <a:gd name="T9" fmla="*/ 15 h 28"/>
              </a:gdLst>
              <a:ahLst/>
              <a:cxnLst>
                <a:cxn ang="0">
                  <a:pos x="T0" y="T1"/>
                </a:cxn>
                <a:cxn ang="0">
                  <a:pos x="T2" y="T3"/>
                </a:cxn>
                <a:cxn ang="0">
                  <a:pos x="T4" y="T5"/>
                </a:cxn>
                <a:cxn ang="0">
                  <a:pos x="T6" y="T7"/>
                </a:cxn>
                <a:cxn ang="0">
                  <a:pos x="T8" y="T9"/>
                </a:cxn>
              </a:cxnLst>
              <a:rect l="0" t="0" r="r" b="b"/>
              <a:pathLst>
                <a:path w="20" h="28">
                  <a:moveTo>
                    <a:pt x="19" y="15"/>
                  </a:moveTo>
                  <a:cubicBezTo>
                    <a:pt x="18" y="22"/>
                    <a:pt x="13" y="28"/>
                    <a:pt x="8" y="27"/>
                  </a:cubicBezTo>
                  <a:cubicBezTo>
                    <a:pt x="3" y="26"/>
                    <a:pt x="0" y="20"/>
                    <a:pt x="1" y="13"/>
                  </a:cubicBezTo>
                  <a:cubicBezTo>
                    <a:pt x="2" y="6"/>
                    <a:pt x="7" y="0"/>
                    <a:pt x="12" y="1"/>
                  </a:cubicBezTo>
                  <a:cubicBezTo>
                    <a:pt x="17" y="2"/>
                    <a:pt x="20" y="8"/>
                    <a:pt x="19" y="1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74">
              <a:extLst>
                <a:ext uri="{FF2B5EF4-FFF2-40B4-BE49-F238E27FC236}">
                  <a16:creationId xmlns:a16="http://schemas.microsoft.com/office/drawing/2014/main" id="{C568C5DF-D402-4F5C-A83A-52B1187829BE}"/>
                </a:ext>
              </a:extLst>
            </p:cNvPr>
            <p:cNvSpPr>
              <a:spLocks/>
            </p:cNvSpPr>
            <p:nvPr/>
          </p:nvSpPr>
          <p:spPr bwMode="auto">
            <a:xfrm>
              <a:off x="18418175" y="-1160463"/>
              <a:ext cx="90488" cy="160338"/>
            </a:xfrm>
            <a:custGeom>
              <a:avLst/>
              <a:gdLst>
                <a:gd name="T0" fmla="*/ 15 w 15"/>
                <a:gd name="T1" fmla="*/ 13 h 27"/>
                <a:gd name="T2" fmla="*/ 7 w 15"/>
                <a:gd name="T3" fmla="*/ 26 h 27"/>
                <a:gd name="T4" fmla="*/ 0 w 15"/>
                <a:gd name="T5" fmla="*/ 13 h 27"/>
                <a:gd name="T6" fmla="*/ 7 w 15"/>
                <a:gd name="T7" fmla="*/ 0 h 27"/>
                <a:gd name="T8" fmla="*/ 15 w 15"/>
                <a:gd name="T9" fmla="*/ 13 h 27"/>
              </a:gdLst>
              <a:ahLst/>
              <a:cxnLst>
                <a:cxn ang="0">
                  <a:pos x="T0" y="T1"/>
                </a:cxn>
                <a:cxn ang="0">
                  <a:pos x="T2" y="T3"/>
                </a:cxn>
                <a:cxn ang="0">
                  <a:pos x="T4" y="T5"/>
                </a:cxn>
                <a:cxn ang="0">
                  <a:pos x="T6" y="T7"/>
                </a:cxn>
                <a:cxn ang="0">
                  <a:pos x="T8" y="T9"/>
                </a:cxn>
              </a:cxnLst>
              <a:rect l="0" t="0" r="r" b="b"/>
              <a:pathLst>
                <a:path w="15" h="27">
                  <a:moveTo>
                    <a:pt x="15" y="13"/>
                  </a:moveTo>
                  <a:cubicBezTo>
                    <a:pt x="15" y="21"/>
                    <a:pt x="11" y="27"/>
                    <a:pt x="7" y="26"/>
                  </a:cubicBezTo>
                  <a:cubicBezTo>
                    <a:pt x="3" y="26"/>
                    <a:pt x="0" y="21"/>
                    <a:pt x="0" y="13"/>
                  </a:cubicBezTo>
                  <a:cubicBezTo>
                    <a:pt x="0" y="6"/>
                    <a:pt x="3" y="0"/>
                    <a:pt x="7" y="0"/>
                  </a:cubicBezTo>
                  <a:cubicBezTo>
                    <a:pt x="11" y="0"/>
                    <a:pt x="15" y="6"/>
                    <a:pt x="15" y="1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75">
              <a:extLst>
                <a:ext uri="{FF2B5EF4-FFF2-40B4-BE49-F238E27FC236}">
                  <a16:creationId xmlns:a16="http://schemas.microsoft.com/office/drawing/2014/main" id="{4876F539-7D72-43E4-B6A2-1C73B5A841AD}"/>
                </a:ext>
              </a:extLst>
            </p:cNvPr>
            <p:cNvSpPr>
              <a:spLocks/>
            </p:cNvSpPr>
            <p:nvPr/>
          </p:nvSpPr>
          <p:spPr bwMode="auto">
            <a:xfrm>
              <a:off x="18137188" y="-1112838"/>
              <a:ext cx="203200" cy="381000"/>
            </a:xfrm>
            <a:custGeom>
              <a:avLst/>
              <a:gdLst>
                <a:gd name="T0" fmla="*/ 21 w 34"/>
                <a:gd name="T1" fmla="*/ 0 h 64"/>
                <a:gd name="T2" fmla="*/ 27 w 34"/>
                <a:gd name="T3" fmla="*/ 21 h 64"/>
                <a:gd name="T4" fmla="*/ 33 w 34"/>
                <a:gd name="T5" fmla="*/ 42 h 64"/>
                <a:gd name="T6" fmla="*/ 34 w 34"/>
                <a:gd name="T7" fmla="*/ 53 h 64"/>
                <a:gd name="T8" fmla="*/ 32 w 34"/>
                <a:gd name="T9" fmla="*/ 58 h 64"/>
                <a:gd name="T10" fmla="*/ 26 w 34"/>
                <a:gd name="T11" fmla="*/ 61 h 64"/>
                <a:gd name="T12" fmla="*/ 15 w 34"/>
                <a:gd name="T13" fmla="*/ 63 h 64"/>
                <a:gd name="T14" fmla="*/ 4 w 34"/>
                <a:gd name="T15" fmla="*/ 63 h 64"/>
                <a:gd name="T16" fmla="*/ 0 w 34"/>
                <a:gd name="T17" fmla="*/ 59 h 64"/>
                <a:gd name="T18" fmla="*/ 4 w 34"/>
                <a:gd name="T19" fmla="*/ 55 h 64"/>
                <a:gd name="T20" fmla="*/ 5 w 34"/>
                <a:gd name="T21" fmla="*/ 56 h 64"/>
                <a:gd name="T22" fmla="*/ 5 w 34"/>
                <a:gd name="T23" fmla="*/ 56 h 64"/>
                <a:gd name="T24" fmla="*/ 26 w 34"/>
                <a:gd name="T25" fmla="*/ 58 h 64"/>
                <a:gd name="T26" fmla="*/ 32 w 34"/>
                <a:gd name="T27" fmla="*/ 53 h 64"/>
                <a:gd name="T28" fmla="*/ 31 w 34"/>
                <a:gd name="T29" fmla="*/ 42 h 64"/>
                <a:gd name="T30" fmla="*/ 27 w 34"/>
                <a:gd name="T31" fmla="*/ 21 h 64"/>
                <a:gd name="T32" fmla="*/ 21 w 34"/>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64">
                  <a:moveTo>
                    <a:pt x="21" y="0"/>
                  </a:moveTo>
                  <a:cubicBezTo>
                    <a:pt x="23" y="7"/>
                    <a:pt x="25" y="14"/>
                    <a:pt x="27" y="21"/>
                  </a:cubicBezTo>
                  <a:cubicBezTo>
                    <a:pt x="29" y="28"/>
                    <a:pt x="31" y="35"/>
                    <a:pt x="33" y="42"/>
                  </a:cubicBezTo>
                  <a:cubicBezTo>
                    <a:pt x="34" y="45"/>
                    <a:pt x="34" y="49"/>
                    <a:pt x="34" y="53"/>
                  </a:cubicBezTo>
                  <a:cubicBezTo>
                    <a:pt x="34" y="55"/>
                    <a:pt x="33" y="57"/>
                    <a:pt x="32" y="58"/>
                  </a:cubicBezTo>
                  <a:cubicBezTo>
                    <a:pt x="30" y="60"/>
                    <a:pt x="28" y="61"/>
                    <a:pt x="26" y="61"/>
                  </a:cubicBezTo>
                  <a:cubicBezTo>
                    <a:pt x="23" y="62"/>
                    <a:pt x="19" y="63"/>
                    <a:pt x="15" y="63"/>
                  </a:cubicBezTo>
                  <a:cubicBezTo>
                    <a:pt x="11" y="63"/>
                    <a:pt x="8" y="64"/>
                    <a:pt x="4" y="63"/>
                  </a:cubicBezTo>
                  <a:cubicBezTo>
                    <a:pt x="1" y="63"/>
                    <a:pt x="0" y="62"/>
                    <a:pt x="0" y="59"/>
                  </a:cubicBezTo>
                  <a:cubicBezTo>
                    <a:pt x="0" y="57"/>
                    <a:pt x="1" y="55"/>
                    <a:pt x="4" y="55"/>
                  </a:cubicBezTo>
                  <a:cubicBezTo>
                    <a:pt x="4" y="55"/>
                    <a:pt x="5" y="55"/>
                    <a:pt x="5" y="56"/>
                  </a:cubicBezTo>
                  <a:cubicBezTo>
                    <a:pt x="5" y="56"/>
                    <a:pt x="5" y="56"/>
                    <a:pt x="5" y="56"/>
                  </a:cubicBezTo>
                  <a:cubicBezTo>
                    <a:pt x="12" y="58"/>
                    <a:pt x="19" y="59"/>
                    <a:pt x="26" y="58"/>
                  </a:cubicBezTo>
                  <a:cubicBezTo>
                    <a:pt x="29" y="58"/>
                    <a:pt x="32" y="56"/>
                    <a:pt x="32" y="53"/>
                  </a:cubicBezTo>
                  <a:cubicBezTo>
                    <a:pt x="33" y="49"/>
                    <a:pt x="32" y="46"/>
                    <a:pt x="31" y="42"/>
                  </a:cubicBezTo>
                  <a:cubicBezTo>
                    <a:pt x="30" y="35"/>
                    <a:pt x="28" y="28"/>
                    <a:pt x="27" y="21"/>
                  </a:cubicBezTo>
                  <a:cubicBezTo>
                    <a:pt x="25" y="14"/>
                    <a:pt x="23" y="7"/>
                    <a:pt x="21"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76">
              <a:extLst>
                <a:ext uri="{FF2B5EF4-FFF2-40B4-BE49-F238E27FC236}">
                  <a16:creationId xmlns:a16="http://schemas.microsoft.com/office/drawing/2014/main" id="{BBC04E05-21E5-4DD5-884A-6A14590D0D8A}"/>
                </a:ext>
              </a:extLst>
            </p:cNvPr>
            <p:cNvSpPr>
              <a:spLocks/>
            </p:cNvSpPr>
            <p:nvPr/>
          </p:nvSpPr>
          <p:spPr bwMode="auto">
            <a:xfrm>
              <a:off x="17921288" y="-515938"/>
              <a:ext cx="179388" cy="149225"/>
            </a:xfrm>
            <a:custGeom>
              <a:avLst/>
              <a:gdLst>
                <a:gd name="T0" fmla="*/ 28 w 30"/>
                <a:gd name="T1" fmla="*/ 16 h 25"/>
                <a:gd name="T2" fmla="*/ 7 w 30"/>
                <a:gd name="T3" fmla="*/ 2 h 25"/>
                <a:gd name="T4" fmla="*/ 6 w 30"/>
                <a:gd name="T5" fmla="*/ 1 h 25"/>
                <a:gd name="T6" fmla="*/ 29 w 30"/>
                <a:gd name="T7" fmla="*/ 17 h 25"/>
                <a:gd name="T8" fmla="*/ 28 w 30"/>
                <a:gd name="T9" fmla="*/ 16 h 25"/>
              </a:gdLst>
              <a:ahLst/>
              <a:cxnLst>
                <a:cxn ang="0">
                  <a:pos x="T0" y="T1"/>
                </a:cxn>
                <a:cxn ang="0">
                  <a:pos x="T2" y="T3"/>
                </a:cxn>
                <a:cxn ang="0">
                  <a:pos x="T4" y="T5"/>
                </a:cxn>
                <a:cxn ang="0">
                  <a:pos x="T6" y="T7"/>
                </a:cxn>
                <a:cxn ang="0">
                  <a:pos x="T8" y="T9"/>
                </a:cxn>
              </a:cxnLst>
              <a:rect l="0" t="0" r="r" b="b"/>
              <a:pathLst>
                <a:path w="30" h="25">
                  <a:moveTo>
                    <a:pt x="28" y="16"/>
                  </a:moveTo>
                  <a:cubicBezTo>
                    <a:pt x="23" y="17"/>
                    <a:pt x="6" y="21"/>
                    <a:pt x="7" y="2"/>
                  </a:cubicBezTo>
                  <a:cubicBezTo>
                    <a:pt x="7" y="1"/>
                    <a:pt x="6" y="0"/>
                    <a:pt x="6" y="1"/>
                  </a:cubicBezTo>
                  <a:cubicBezTo>
                    <a:pt x="0" y="22"/>
                    <a:pt x="20" y="25"/>
                    <a:pt x="29" y="17"/>
                  </a:cubicBezTo>
                  <a:cubicBezTo>
                    <a:pt x="30" y="16"/>
                    <a:pt x="29" y="16"/>
                    <a:pt x="28" y="16"/>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Shape 179">
              <a:extLst>
                <a:ext uri="{FF2B5EF4-FFF2-40B4-BE49-F238E27FC236}">
                  <a16:creationId xmlns:a16="http://schemas.microsoft.com/office/drawing/2014/main" id="{40B734B8-90D5-4B10-84FC-188A1FF78DB5}"/>
                </a:ext>
              </a:extLst>
            </p:cNvPr>
            <p:cNvSpPr>
              <a:spLocks/>
            </p:cNvSpPr>
            <p:nvPr/>
          </p:nvSpPr>
          <p:spPr bwMode="auto">
            <a:xfrm>
              <a:off x="17329150" y="-379413"/>
              <a:ext cx="814388" cy="951985"/>
            </a:xfrm>
            <a:custGeom>
              <a:avLst/>
              <a:gdLst>
                <a:gd name="connsiteX0" fmla="*/ 0 w 814388"/>
                <a:gd name="connsiteY0" fmla="*/ 0 h 951985"/>
                <a:gd name="connsiteX1" fmla="*/ 814388 w 814388"/>
                <a:gd name="connsiteY1" fmla="*/ 227322 h 951985"/>
                <a:gd name="connsiteX2" fmla="*/ 814370 w 814388"/>
                <a:gd name="connsiteY2" fmla="*/ 227478 h 951985"/>
                <a:gd name="connsiteX3" fmla="*/ 814388 w 814388"/>
                <a:gd name="connsiteY3" fmla="*/ 227479 h 951985"/>
                <a:gd name="connsiteX4" fmla="*/ 809342 w 814388"/>
                <a:gd name="connsiteY4" fmla="*/ 268905 h 951985"/>
                <a:gd name="connsiteX5" fmla="*/ 806482 w 814388"/>
                <a:gd name="connsiteY5" fmla="*/ 292483 h 951985"/>
                <a:gd name="connsiteX6" fmla="*/ 790436 w 814388"/>
                <a:gd name="connsiteY6" fmla="*/ 424734 h 951985"/>
                <a:gd name="connsiteX7" fmla="*/ 778460 w 814388"/>
                <a:gd name="connsiteY7" fmla="*/ 532413 h 951985"/>
                <a:gd name="connsiteX8" fmla="*/ 622768 w 814388"/>
                <a:gd name="connsiteY8" fmla="*/ 873396 h 951985"/>
                <a:gd name="connsiteX9" fmla="*/ 550910 w 814388"/>
                <a:gd name="connsiteY9" fmla="*/ 909289 h 951985"/>
                <a:gd name="connsiteX10" fmla="*/ 95810 w 814388"/>
                <a:gd name="connsiteY10" fmla="*/ 849467 h 951985"/>
                <a:gd name="connsiteX11" fmla="*/ 17964 w 814388"/>
                <a:gd name="connsiteY11" fmla="*/ 538395 h 951985"/>
                <a:gd name="connsiteX12" fmla="*/ 0 w 814388"/>
                <a:gd name="connsiteY12" fmla="*/ 0 h 95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4388" h="951985">
                  <a:moveTo>
                    <a:pt x="0" y="0"/>
                  </a:moveTo>
                  <a:cubicBezTo>
                    <a:pt x="5988" y="5982"/>
                    <a:pt x="329348" y="191429"/>
                    <a:pt x="814388" y="227322"/>
                  </a:cubicBezTo>
                  <a:lnTo>
                    <a:pt x="814370" y="227478"/>
                  </a:lnTo>
                  <a:lnTo>
                    <a:pt x="814388" y="227479"/>
                  </a:lnTo>
                  <a:lnTo>
                    <a:pt x="809342" y="268905"/>
                  </a:lnTo>
                  <a:lnTo>
                    <a:pt x="806482" y="292483"/>
                  </a:lnTo>
                  <a:cubicBezTo>
                    <a:pt x="790436" y="424734"/>
                    <a:pt x="790436" y="424734"/>
                    <a:pt x="790436" y="424734"/>
                  </a:cubicBezTo>
                  <a:cubicBezTo>
                    <a:pt x="778460" y="532413"/>
                    <a:pt x="778460" y="532413"/>
                    <a:pt x="778460" y="532413"/>
                  </a:cubicBezTo>
                  <a:cubicBezTo>
                    <a:pt x="784448" y="681967"/>
                    <a:pt x="718578" y="825539"/>
                    <a:pt x="622768" y="873396"/>
                  </a:cubicBezTo>
                  <a:cubicBezTo>
                    <a:pt x="598814" y="891343"/>
                    <a:pt x="574862" y="903307"/>
                    <a:pt x="550910" y="909289"/>
                  </a:cubicBezTo>
                  <a:cubicBezTo>
                    <a:pt x="389230" y="981075"/>
                    <a:pt x="233538" y="963129"/>
                    <a:pt x="95810" y="849467"/>
                  </a:cubicBezTo>
                  <a:cubicBezTo>
                    <a:pt x="29940" y="789646"/>
                    <a:pt x="0" y="670002"/>
                    <a:pt x="17964" y="538395"/>
                  </a:cubicBezTo>
                  <a:cubicBezTo>
                    <a:pt x="17964" y="538395"/>
                    <a:pt x="29940" y="215358"/>
                    <a:pt x="0" y="0"/>
                  </a:cubicBezTo>
                  <a:close/>
                </a:path>
              </a:pathLst>
            </a:custGeom>
            <a:gradFill flip="none" rotWithShape="1">
              <a:gsLst>
                <a:gs pos="0">
                  <a:srgbClr val="FF0000"/>
                </a:gs>
                <a:gs pos="58000">
                  <a:srgbClr val="FFB2BA"/>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42" name="Freeform 78">
              <a:extLst>
                <a:ext uri="{FF2B5EF4-FFF2-40B4-BE49-F238E27FC236}">
                  <a16:creationId xmlns:a16="http://schemas.microsoft.com/office/drawing/2014/main" id="{3B6B69D0-611D-4DE3-92DA-5036C2099982}"/>
                </a:ext>
              </a:extLst>
            </p:cNvPr>
            <p:cNvSpPr>
              <a:spLocks/>
            </p:cNvSpPr>
            <p:nvPr/>
          </p:nvSpPr>
          <p:spPr bwMode="auto">
            <a:xfrm>
              <a:off x="17651413" y="409575"/>
              <a:ext cx="407988" cy="263525"/>
            </a:xfrm>
            <a:custGeom>
              <a:avLst/>
              <a:gdLst>
                <a:gd name="T0" fmla="*/ 49 w 68"/>
                <a:gd name="T1" fmla="*/ 0 h 44"/>
                <a:gd name="T2" fmla="*/ 68 w 68"/>
                <a:gd name="T3" fmla="*/ 27 h 44"/>
                <a:gd name="T4" fmla="*/ 17 w 68"/>
                <a:gd name="T5" fmla="*/ 28 h 44"/>
                <a:gd name="T6" fmla="*/ 49 w 68"/>
                <a:gd name="T7" fmla="*/ 0 h 44"/>
              </a:gdLst>
              <a:ahLst/>
              <a:cxnLst>
                <a:cxn ang="0">
                  <a:pos x="T0" y="T1"/>
                </a:cxn>
                <a:cxn ang="0">
                  <a:pos x="T2" y="T3"/>
                </a:cxn>
                <a:cxn ang="0">
                  <a:pos x="T4" y="T5"/>
                </a:cxn>
                <a:cxn ang="0">
                  <a:pos x="T6" y="T7"/>
                </a:cxn>
              </a:cxnLst>
              <a:rect l="0" t="0" r="r" b="b"/>
              <a:pathLst>
                <a:path w="68" h="44">
                  <a:moveTo>
                    <a:pt x="49" y="0"/>
                  </a:moveTo>
                  <a:cubicBezTo>
                    <a:pt x="68" y="27"/>
                    <a:pt x="68" y="27"/>
                    <a:pt x="68" y="27"/>
                  </a:cubicBezTo>
                  <a:cubicBezTo>
                    <a:pt x="68" y="27"/>
                    <a:pt x="33" y="44"/>
                    <a:pt x="17" y="28"/>
                  </a:cubicBezTo>
                  <a:cubicBezTo>
                    <a:pt x="0" y="12"/>
                    <a:pt x="49" y="0"/>
                    <a:pt x="49"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79">
              <a:extLst>
                <a:ext uri="{FF2B5EF4-FFF2-40B4-BE49-F238E27FC236}">
                  <a16:creationId xmlns:a16="http://schemas.microsoft.com/office/drawing/2014/main" id="{2522374C-D529-4A6D-82EB-3BAC083CA4E3}"/>
                </a:ext>
              </a:extLst>
            </p:cNvPr>
            <p:cNvSpPr>
              <a:spLocks/>
            </p:cNvSpPr>
            <p:nvPr/>
          </p:nvSpPr>
          <p:spPr bwMode="auto">
            <a:xfrm>
              <a:off x="17202150" y="33337"/>
              <a:ext cx="742950" cy="681038"/>
            </a:xfrm>
            <a:custGeom>
              <a:avLst/>
              <a:gdLst>
                <a:gd name="T0" fmla="*/ 21 w 124"/>
                <a:gd name="T1" fmla="*/ 0 h 114"/>
                <a:gd name="T2" fmla="*/ 124 w 124"/>
                <a:gd name="T3" fmla="*/ 63 h 114"/>
                <a:gd name="T4" fmla="*/ 98 w 124"/>
                <a:gd name="T5" fmla="*/ 114 h 114"/>
                <a:gd name="T6" fmla="*/ 0 w 124"/>
                <a:gd name="T7" fmla="*/ 35 h 114"/>
                <a:gd name="T8" fmla="*/ 21 w 124"/>
                <a:gd name="T9" fmla="*/ 0 h 114"/>
              </a:gdLst>
              <a:ahLst/>
              <a:cxnLst>
                <a:cxn ang="0">
                  <a:pos x="T0" y="T1"/>
                </a:cxn>
                <a:cxn ang="0">
                  <a:pos x="T2" y="T3"/>
                </a:cxn>
                <a:cxn ang="0">
                  <a:pos x="T4" y="T5"/>
                </a:cxn>
                <a:cxn ang="0">
                  <a:pos x="T6" y="T7"/>
                </a:cxn>
                <a:cxn ang="0">
                  <a:pos x="T8" y="T9"/>
                </a:cxn>
              </a:cxnLst>
              <a:rect l="0" t="0" r="r" b="b"/>
              <a:pathLst>
                <a:path w="124" h="114">
                  <a:moveTo>
                    <a:pt x="21" y="0"/>
                  </a:moveTo>
                  <a:cubicBezTo>
                    <a:pt x="124" y="63"/>
                    <a:pt x="124" y="63"/>
                    <a:pt x="124" y="63"/>
                  </a:cubicBezTo>
                  <a:cubicBezTo>
                    <a:pt x="98" y="114"/>
                    <a:pt x="98" y="114"/>
                    <a:pt x="98" y="114"/>
                  </a:cubicBezTo>
                  <a:cubicBezTo>
                    <a:pt x="55" y="94"/>
                    <a:pt x="20" y="68"/>
                    <a:pt x="0" y="35"/>
                  </a:cubicBez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80">
              <a:extLst>
                <a:ext uri="{FF2B5EF4-FFF2-40B4-BE49-F238E27FC236}">
                  <a16:creationId xmlns:a16="http://schemas.microsoft.com/office/drawing/2014/main" id="{D65F112C-9164-4BED-9485-E6464E3B531F}"/>
                </a:ext>
              </a:extLst>
            </p:cNvPr>
            <p:cNvSpPr>
              <a:spLocks/>
            </p:cNvSpPr>
            <p:nvPr/>
          </p:nvSpPr>
          <p:spPr bwMode="auto">
            <a:xfrm>
              <a:off x="18059400" y="152400"/>
              <a:ext cx="149225" cy="419100"/>
            </a:xfrm>
            <a:custGeom>
              <a:avLst/>
              <a:gdLst>
                <a:gd name="T0" fmla="*/ 4 w 25"/>
                <a:gd name="T1" fmla="*/ 23 h 70"/>
                <a:gd name="T2" fmla="*/ 0 w 25"/>
                <a:gd name="T3" fmla="*/ 70 h 70"/>
                <a:gd name="T4" fmla="*/ 21 w 25"/>
                <a:gd name="T5" fmla="*/ 21 h 70"/>
                <a:gd name="T6" fmla="*/ 4 w 25"/>
                <a:gd name="T7" fmla="*/ 23 h 70"/>
              </a:gdLst>
              <a:ahLst/>
              <a:cxnLst>
                <a:cxn ang="0">
                  <a:pos x="T0" y="T1"/>
                </a:cxn>
                <a:cxn ang="0">
                  <a:pos x="T2" y="T3"/>
                </a:cxn>
                <a:cxn ang="0">
                  <a:pos x="T4" y="T5"/>
                </a:cxn>
                <a:cxn ang="0">
                  <a:pos x="T6" y="T7"/>
                </a:cxn>
              </a:cxnLst>
              <a:rect l="0" t="0" r="r" b="b"/>
              <a:pathLst>
                <a:path w="25" h="70">
                  <a:moveTo>
                    <a:pt x="4" y="23"/>
                  </a:moveTo>
                  <a:cubicBezTo>
                    <a:pt x="0" y="70"/>
                    <a:pt x="0" y="70"/>
                    <a:pt x="0" y="70"/>
                  </a:cubicBezTo>
                  <a:cubicBezTo>
                    <a:pt x="0" y="70"/>
                    <a:pt x="25" y="43"/>
                    <a:pt x="21" y="21"/>
                  </a:cubicBezTo>
                  <a:cubicBezTo>
                    <a:pt x="18" y="0"/>
                    <a:pt x="4" y="23"/>
                    <a:pt x="4"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81">
              <a:extLst>
                <a:ext uri="{FF2B5EF4-FFF2-40B4-BE49-F238E27FC236}">
                  <a16:creationId xmlns:a16="http://schemas.microsoft.com/office/drawing/2014/main" id="{405F3A8B-D93A-487E-A818-9605D2B7EFC6}"/>
                </a:ext>
              </a:extLst>
            </p:cNvPr>
            <p:cNvSpPr>
              <a:spLocks/>
            </p:cNvSpPr>
            <p:nvPr/>
          </p:nvSpPr>
          <p:spPr bwMode="auto">
            <a:xfrm>
              <a:off x="18083213" y="26987"/>
              <a:ext cx="138113" cy="430213"/>
            </a:xfrm>
            <a:custGeom>
              <a:avLst/>
              <a:gdLst>
                <a:gd name="T0" fmla="*/ 26 w 87"/>
                <a:gd name="T1" fmla="*/ 0 h 271"/>
                <a:gd name="T2" fmla="*/ 0 w 87"/>
                <a:gd name="T3" fmla="*/ 166 h 271"/>
                <a:gd name="T4" fmla="*/ 87 w 87"/>
                <a:gd name="T5" fmla="*/ 271 h 271"/>
                <a:gd name="T6" fmla="*/ 45 w 87"/>
                <a:gd name="T7" fmla="*/ 23 h 271"/>
                <a:gd name="T8" fmla="*/ 26 w 87"/>
                <a:gd name="T9" fmla="*/ 0 h 271"/>
              </a:gdLst>
              <a:ahLst/>
              <a:cxnLst>
                <a:cxn ang="0">
                  <a:pos x="T0" y="T1"/>
                </a:cxn>
                <a:cxn ang="0">
                  <a:pos x="T2" y="T3"/>
                </a:cxn>
                <a:cxn ang="0">
                  <a:pos x="T4" y="T5"/>
                </a:cxn>
                <a:cxn ang="0">
                  <a:pos x="T6" y="T7"/>
                </a:cxn>
                <a:cxn ang="0">
                  <a:pos x="T8" y="T9"/>
                </a:cxn>
              </a:cxnLst>
              <a:rect l="0" t="0" r="r" b="b"/>
              <a:pathLst>
                <a:path w="87" h="271">
                  <a:moveTo>
                    <a:pt x="26" y="0"/>
                  </a:moveTo>
                  <a:lnTo>
                    <a:pt x="0" y="166"/>
                  </a:lnTo>
                  <a:lnTo>
                    <a:pt x="87" y="271"/>
                  </a:lnTo>
                  <a:lnTo>
                    <a:pt x="45" y="23"/>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82">
              <a:extLst>
                <a:ext uri="{FF2B5EF4-FFF2-40B4-BE49-F238E27FC236}">
                  <a16:creationId xmlns:a16="http://schemas.microsoft.com/office/drawing/2014/main" id="{EB4BEEB4-C824-4399-BFAC-AA3923CD9E60}"/>
                </a:ext>
              </a:extLst>
            </p:cNvPr>
            <p:cNvSpPr>
              <a:spLocks/>
            </p:cNvSpPr>
            <p:nvPr/>
          </p:nvSpPr>
          <p:spPr bwMode="auto">
            <a:xfrm>
              <a:off x="17938750" y="301625"/>
              <a:ext cx="155575" cy="269875"/>
            </a:xfrm>
            <a:custGeom>
              <a:avLst/>
              <a:gdLst>
                <a:gd name="T0" fmla="*/ 83 w 98"/>
                <a:gd name="T1" fmla="*/ 0 h 170"/>
                <a:gd name="T2" fmla="*/ 98 w 98"/>
                <a:gd name="T3" fmla="*/ 34 h 170"/>
                <a:gd name="T4" fmla="*/ 76 w 98"/>
                <a:gd name="T5" fmla="*/ 170 h 170"/>
                <a:gd name="T6" fmla="*/ 34 w 98"/>
                <a:gd name="T7" fmla="*/ 158 h 170"/>
                <a:gd name="T8" fmla="*/ 0 w 98"/>
                <a:gd name="T9" fmla="*/ 91 h 170"/>
                <a:gd name="T10" fmla="*/ 83 w 98"/>
                <a:gd name="T11" fmla="*/ 0 h 170"/>
              </a:gdLst>
              <a:ahLst/>
              <a:cxnLst>
                <a:cxn ang="0">
                  <a:pos x="T0" y="T1"/>
                </a:cxn>
                <a:cxn ang="0">
                  <a:pos x="T2" y="T3"/>
                </a:cxn>
                <a:cxn ang="0">
                  <a:pos x="T4" y="T5"/>
                </a:cxn>
                <a:cxn ang="0">
                  <a:pos x="T6" y="T7"/>
                </a:cxn>
                <a:cxn ang="0">
                  <a:pos x="T8" y="T9"/>
                </a:cxn>
                <a:cxn ang="0">
                  <a:pos x="T10" y="T11"/>
                </a:cxn>
              </a:cxnLst>
              <a:rect l="0" t="0" r="r" b="b"/>
              <a:pathLst>
                <a:path w="98" h="170">
                  <a:moveTo>
                    <a:pt x="83" y="0"/>
                  </a:moveTo>
                  <a:lnTo>
                    <a:pt x="98" y="34"/>
                  </a:lnTo>
                  <a:lnTo>
                    <a:pt x="76" y="170"/>
                  </a:lnTo>
                  <a:lnTo>
                    <a:pt x="34" y="158"/>
                  </a:lnTo>
                  <a:lnTo>
                    <a:pt x="0" y="91"/>
                  </a:lnTo>
                  <a:lnTo>
                    <a:pt x="8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83">
              <a:extLst>
                <a:ext uri="{FF2B5EF4-FFF2-40B4-BE49-F238E27FC236}">
                  <a16:creationId xmlns:a16="http://schemas.microsoft.com/office/drawing/2014/main" id="{C9E054FD-FDD8-4C84-9D40-C0273C2E6773}"/>
                </a:ext>
              </a:extLst>
            </p:cNvPr>
            <p:cNvSpPr>
              <a:spLocks/>
            </p:cNvSpPr>
            <p:nvPr/>
          </p:nvSpPr>
          <p:spPr bwMode="auto">
            <a:xfrm>
              <a:off x="17938750" y="301625"/>
              <a:ext cx="155575" cy="269875"/>
            </a:xfrm>
            <a:custGeom>
              <a:avLst/>
              <a:gdLst>
                <a:gd name="T0" fmla="*/ 83 w 98"/>
                <a:gd name="T1" fmla="*/ 0 h 170"/>
                <a:gd name="T2" fmla="*/ 98 w 98"/>
                <a:gd name="T3" fmla="*/ 34 h 170"/>
                <a:gd name="T4" fmla="*/ 76 w 98"/>
                <a:gd name="T5" fmla="*/ 170 h 170"/>
                <a:gd name="T6" fmla="*/ 34 w 98"/>
                <a:gd name="T7" fmla="*/ 158 h 170"/>
                <a:gd name="T8" fmla="*/ 0 w 98"/>
                <a:gd name="T9" fmla="*/ 91 h 170"/>
              </a:gdLst>
              <a:ahLst/>
              <a:cxnLst>
                <a:cxn ang="0">
                  <a:pos x="T0" y="T1"/>
                </a:cxn>
                <a:cxn ang="0">
                  <a:pos x="T2" y="T3"/>
                </a:cxn>
                <a:cxn ang="0">
                  <a:pos x="T4" y="T5"/>
                </a:cxn>
                <a:cxn ang="0">
                  <a:pos x="T6" y="T7"/>
                </a:cxn>
                <a:cxn ang="0">
                  <a:pos x="T8" y="T9"/>
                </a:cxn>
              </a:cxnLst>
              <a:rect l="0" t="0" r="r" b="b"/>
              <a:pathLst>
                <a:path w="98" h="170">
                  <a:moveTo>
                    <a:pt x="83" y="0"/>
                  </a:moveTo>
                  <a:lnTo>
                    <a:pt x="98" y="34"/>
                  </a:lnTo>
                  <a:lnTo>
                    <a:pt x="76" y="170"/>
                  </a:lnTo>
                  <a:lnTo>
                    <a:pt x="34" y="158"/>
                  </a:lnTo>
                  <a:lnTo>
                    <a:pt x="0" y="9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84">
              <a:extLst>
                <a:ext uri="{FF2B5EF4-FFF2-40B4-BE49-F238E27FC236}">
                  <a16:creationId xmlns:a16="http://schemas.microsoft.com/office/drawing/2014/main" id="{0ED0B395-5966-4170-80D0-FB764F59C61D}"/>
                </a:ext>
              </a:extLst>
            </p:cNvPr>
            <p:cNvSpPr>
              <a:spLocks/>
            </p:cNvSpPr>
            <p:nvPr/>
          </p:nvSpPr>
          <p:spPr bwMode="auto">
            <a:xfrm>
              <a:off x="17095788" y="-1489075"/>
              <a:ext cx="376238" cy="482600"/>
            </a:xfrm>
            <a:custGeom>
              <a:avLst/>
              <a:gdLst>
                <a:gd name="T0" fmla="*/ 60 w 63"/>
                <a:gd name="T1" fmla="*/ 20 h 81"/>
                <a:gd name="T2" fmla="*/ 37 w 63"/>
                <a:gd name="T3" fmla="*/ 2 h 81"/>
                <a:gd name="T4" fmla="*/ 15 w 63"/>
                <a:gd name="T5" fmla="*/ 23 h 81"/>
                <a:gd name="T6" fmla="*/ 51 w 63"/>
                <a:gd name="T7" fmla="*/ 80 h 81"/>
                <a:gd name="T8" fmla="*/ 61 w 63"/>
                <a:gd name="T9" fmla="*/ 74 h 81"/>
                <a:gd name="T10" fmla="*/ 62 w 63"/>
                <a:gd name="T11" fmla="*/ 63 h 81"/>
                <a:gd name="T12" fmla="*/ 59 w 63"/>
                <a:gd name="T13" fmla="*/ 48 h 81"/>
                <a:gd name="T14" fmla="*/ 60 w 63"/>
                <a:gd name="T15" fmla="*/ 20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81">
                  <a:moveTo>
                    <a:pt x="60" y="20"/>
                  </a:moveTo>
                  <a:cubicBezTo>
                    <a:pt x="59" y="9"/>
                    <a:pt x="48" y="0"/>
                    <a:pt x="37" y="2"/>
                  </a:cubicBezTo>
                  <a:cubicBezTo>
                    <a:pt x="29" y="4"/>
                    <a:pt x="22" y="9"/>
                    <a:pt x="15" y="23"/>
                  </a:cubicBezTo>
                  <a:cubicBezTo>
                    <a:pt x="0" y="56"/>
                    <a:pt x="22" y="81"/>
                    <a:pt x="51" y="80"/>
                  </a:cubicBezTo>
                  <a:cubicBezTo>
                    <a:pt x="55" y="80"/>
                    <a:pt x="59" y="77"/>
                    <a:pt x="61" y="74"/>
                  </a:cubicBezTo>
                  <a:cubicBezTo>
                    <a:pt x="63" y="71"/>
                    <a:pt x="63" y="67"/>
                    <a:pt x="62" y="63"/>
                  </a:cubicBezTo>
                  <a:cubicBezTo>
                    <a:pt x="59" y="58"/>
                    <a:pt x="58" y="53"/>
                    <a:pt x="59" y="48"/>
                  </a:cubicBezTo>
                  <a:lnTo>
                    <a:pt x="60" y="20"/>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85">
              <a:extLst>
                <a:ext uri="{FF2B5EF4-FFF2-40B4-BE49-F238E27FC236}">
                  <a16:creationId xmlns:a16="http://schemas.microsoft.com/office/drawing/2014/main" id="{F30F74B8-0CC6-499B-9AA8-A5E05B052C27}"/>
                </a:ext>
              </a:extLst>
            </p:cNvPr>
            <p:cNvSpPr>
              <a:spLocks/>
            </p:cNvSpPr>
            <p:nvPr/>
          </p:nvSpPr>
          <p:spPr bwMode="auto">
            <a:xfrm>
              <a:off x="17305338" y="-1393825"/>
              <a:ext cx="112713" cy="274638"/>
            </a:xfrm>
            <a:custGeom>
              <a:avLst/>
              <a:gdLst>
                <a:gd name="T0" fmla="*/ 0 w 19"/>
                <a:gd name="T1" fmla="*/ 44 h 46"/>
                <a:gd name="T2" fmla="*/ 1 w 19"/>
                <a:gd name="T3" fmla="*/ 41 h 46"/>
                <a:gd name="T4" fmla="*/ 3 w 19"/>
                <a:gd name="T5" fmla="*/ 4 h 46"/>
                <a:gd name="T6" fmla="*/ 3 w 19"/>
                <a:gd name="T7" fmla="*/ 4 h 46"/>
                <a:gd name="T8" fmla="*/ 4 w 19"/>
                <a:gd name="T9" fmla="*/ 1 h 46"/>
                <a:gd name="T10" fmla="*/ 7 w 19"/>
                <a:gd name="T11" fmla="*/ 2 h 46"/>
                <a:gd name="T12" fmla="*/ 8 w 19"/>
                <a:gd name="T13" fmla="*/ 2 h 46"/>
                <a:gd name="T14" fmla="*/ 5 w 19"/>
                <a:gd name="T15" fmla="*/ 44 h 46"/>
                <a:gd name="T16" fmla="*/ 1 w 19"/>
                <a:gd name="T17" fmla="*/ 45 h 46"/>
                <a:gd name="T18" fmla="*/ 0 w 19"/>
                <a:gd name="T19"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46">
                  <a:moveTo>
                    <a:pt x="0" y="44"/>
                  </a:moveTo>
                  <a:cubicBezTo>
                    <a:pt x="0" y="43"/>
                    <a:pt x="0" y="42"/>
                    <a:pt x="1" y="41"/>
                  </a:cubicBezTo>
                  <a:cubicBezTo>
                    <a:pt x="1" y="41"/>
                    <a:pt x="13" y="22"/>
                    <a:pt x="3" y="4"/>
                  </a:cubicBezTo>
                  <a:cubicBezTo>
                    <a:pt x="3" y="4"/>
                    <a:pt x="3" y="4"/>
                    <a:pt x="3" y="4"/>
                  </a:cubicBezTo>
                  <a:cubicBezTo>
                    <a:pt x="2" y="3"/>
                    <a:pt x="2" y="1"/>
                    <a:pt x="4" y="1"/>
                  </a:cubicBezTo>
                  <a:cubicBezTo>
                    <a:pt x="5" y="0"/>
                    <a:pt x="7" y="0"/>
                    <a:pt x="7" y="2"/>
                  </a:cubicBezTo>
                  <a:cubicBezTo>
                    <a:pt x="8" y="2"/>
                    <a:pt x="8" y="2"/>
                    <a:pt x="8" y="2"/>
                  </a:cubicBezTo>
                  <a:cubicBezTo>
                    <a:pt x="19" y="23"/>
                    <a:pt x="6" y="43"/>
                    <a:pt x="5" y="44"/>
                  </a:cubicBezTo>
                  <a:cubicBezTo>
                    <a:pt x="4" y="45"/>
                    <a:pt x="2" y="46"/>
                    <a:pt x="1" y="45"/>
                  </a:cubicBezTo>
                  <a:cubicBezTo>
                    <a:pt x="1" y="45"/>
                    <a:pt x="1" y="44"/>
                    <a:pt x="0"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86">
              <a:extLst>
                <a:ext uri="{FF2B5EF4-FFF2-40B4-BE49-F238E27FC236}">
                  <a16:creationId xmlns:a16="http://schemas.microsoft.com/office/drawing/2014/main" id="{EE8C4091-C9FA-4E16-A09F-DCB837791278}"/>
                </a:ext>
              </a:extLst>
            </p:cNvPr>
            <p:cNvSpPr>
              <a:spLocks/>
            </p:cNvSpPr>
            <p:nvPr/>
          </p:nvSpPr>
          <p:spPr bwMode="auto">
            <a:xfrm>
              <a:off x="17262475" y="-1335088"/>
              <a:ext cx="120650" cy="60325"/>
            </a:xfrm>
            <a:custGeom>
              <a:avLst/>
              <a:gdLst>
                <a:gd name="T0" fmla="*/ 0 w 20"/>
                <a:gd name="T1" fmla="*/ 7 h 10"/>
                <a:gd name="T2" fmla="*/ 0 w 20"/>
                <a:gd name="T3" fmla="*/ 6 h 10"/>
                <a:gd name="T4" fmla="*/ 2 w 20"/>
                <a:gd name="T5" fmla="*/ 3 h 10"/>
                <a:gd name="T6" fmla="*/ 18 w 20"/>
                <a:gd name="T7" fmla="*/ 4 h 10"/>
                <a:gd name="T8" fmla="*/ 19 w 20"/>
                <a:gd name="T9" fmla="*/ 7 h 10"/>
                <a:gd name="T10" fmla="*/ 16 w 20"/>
                <a:gd name="T11" fmla="*/ 9 h 10"/>
                <a:gd name="T12" fmla="*/ 4 w 20"/>
                <a:gd name="T13" fmla="*/ 8 h 10"/>
                <a:gd name="T14" fmla="*/ 0 w 20"/>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0" y="7"/>
                  </a:moveTo>
                  <a:cubicBezTo>
                    <a:pt x="0" y="6"/>
                    <a:pt x="0" y="6"/>
                    <a:pt x="0" y="6"/>
                  </a:cubicBezTo>
                  <a:cubicBezTo>
                    <a:pt x="0" y="5"/>
                    <a:pt x="0" y="3"/>
                    <a:pt x="2" y="3"/>
                  </a:cubicBezTo>
                  <a:cubicBezTo>
                    <a:pt x="11" y="0"/>
                    <a:pt x="17" y="4"/>
                    <a:pt x="18" y="4"/>
                  </a:cubicBezTo>
                  <a:cubicBezTo>
                    <a:pt x="19" y="4"/>
                    <a:pt x="20" y="6"/>
                    <a:pt x="19" y="7"/>
                  </a:cubicBezTo>
                  <a:cubicBezTo>
                    <a:pt x="19" y="9"/>
                    <a:pt x="17" y="10"/>
                    <a:pt x="16" y="9"/>
                  </a:cubicBezTo>
                  <a:cubicBezTo>
                    <a:pt x="16" y="9"/>
                    <a:pt x="11" y="5"/>
                    <a:pt x="4" y="8"/>
                  </a:cubicBezTo>
                  <a:cubicBezTo>
                    <a:pt x="2" y="9"/>
                    <a:pt x="1" y="8"/>
                    <a:pt x="0"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87">
              <a:extLst>
                <a:ext uri="{FF2B5EF4-FFF2-40B4-BE49-F238E27FC236}">
                  <a16:creationId xmlns:a16="http://schemas.microsoft.com/office/drawing/2014/main" id="{66665AEF-318E-4337-9DC7-B97AF388A133}"/>
                </a:ext>
              </a:extLst>
            </p:cNvPr>
            <p:cNvSpPr>
              <a:spLocks/>
            </p:cNvSpPr>
            <p:nvPr/>
          </p:nvSpPr>
          <p:spPr bwMode="auto">
            <a:xfrm>
              <a:off x="17999075" y="-576263"/>
              <a:ext cx="382588" cy="101600"/>
            </a:xfrm>
            <a:custGeom>
              <a:avLst/>
              <a:gdLst>
                <a:gd name="T0" fmla="*/ 0 w 64"/>
                <a:gd name="T1" fmla="*/ 11 h 17"/>
                <a:gd name="T2" fmla="*/ 3 w 64"/>
                <a:gd name="T3" fmla="*/ 7 h 17"/>
                <a:gd name="T4" fmla="*/ 7 w 64"/>
                <a:gd name="T5" fmla="*/ 4 h 17"/>
                <a:gd name="T6" fmla="*/ 16 w 64"/>
                <a:gd name="T7" fmla="*/ 0 h 17"/>
                <a:gd name="T8" fmla="*/ 26 w 64"/>
                <a:gd name="T9" fmla="*/ 1 h 17"/>
                <a:gd name="T10" fmla="*/ 33 w 64"/>
                <a:gd name="T11" fmla="*/ 4 h 17"/>
                <a:gd name="T12" fmla="*/ 48 w 64"/>
                <a:gd name="T13" fmla="*/ 8 h 17"/>
                <a:gd name="T14" fmla="*/ 64 w 64"/>
                <a:gd name="T15" fmla="*/ 8 h 17"/>
                <a:gd name="T16" fmla="*/ 64 w 64"/>
                <a:gd name="T17" fmla="*/ 8 h 17"/>
                <a:gd name="T18" fmla="*/ 64 w 64"/>
                <a:gd name="T19" fmla="*/ 8 h 17"/>
                <a:gd name="T20" fmla="*/ 48 w 64"/>
                <a:gd name="T21" fmla="*/ 12 h 17"/>
                <a:gd name="T22" fmla="*/ 40 w 64"/>
                <a:gd name="T23" fmla="*/ 12 h 17"/>
                <a:gd name="T24" fmla="*/ 31 w 64"/>
                <a:gd name="T25" fmla="*/ 10 h 17"/>
                <a:gd name="T26" fmla="*/ 24 w 64"/>
                <a:gd name="T27" fmla="*/ 9 h 17"/>
                <a:gd name="T28" fmla="*/ 18 w 64"/>
                <a:gd name="T29" fmla="*/ 9 h 17"/>
                <a:gd name="T30" fmla="*/ 7 w 64"/>
                <a:gd name="T31" fmla="*/ 16 h 17"/>
                <a:gd name="T32" fmla="*/ 6 w 64"/>
                <a:gd name="T33" fmla="*/ 16 h 17"/>
                <a:gd name="T34" fmla="*/ 1 w 64"/>
                <a:gd name="T35" fmla="*/ 16 h 17"/>
                <a:gd name="T36" fmla="*/ 0 w 64"/>
                <a:gd name="T37"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7">
                  <a:moveTo>
                    <a:pt x="0" y="11"/>
                  </a:moveTo>
                  <a:cubicBezTo>
                    <a:pt x="1" y="9"/>
                    <a:pt x="2" y="8"/>
                    <a:pt x="3" y="7"/>
                  </a:cubicBezTo>
                  <a:cubicBezTo>
                    <a:pt x="4" y="6"/>
                    <a:pt x="6" y="5"/>
                    <a:pt x="7" y="4"/>
                  </a:cubicBezTo>
                  <a:cubicBezTo>
                    <a:pt x="10" y="2"/>
                    <a:pt x="13" y="1"/>
                    <a:pt x="16" y="0"/>
                  </a:cubicBezTo>
                  <a:cubicBezTo>
                    <a:pt x="19" y="0"/>
                    <a:pt x="23" y="0"/>
                    <a:pt x="26" y="1"/>
                  </a:cubicBezTo>
                  <a:cubicBezTo>
                    <a:pt x="28" y="2"/>
                    <a:pt x="31" y="3"/>
                    <a:pt x="33" y="4"/>
                  </a:cubicBezTo>
                  <a:cubicBezTo>
                    <a:pt x="38" y="5"/>
                    <a:pt x="43" y="7"/>
                    <a:pt x="48" y="8"/>
                  </a:cubicBezTo>
                  <a:cubicBezTo>
                    <a:pt x="53" y="8"/>
                    <a:pt x="59" y="8"/>
                    <a:pt x="64" y="8"/>
                  </a:cubicBezTo>
                  <a:cubicBezTo>
                    <a:pt x="64" y="8"/>
                    <a:pt x="64" y="8"/>
                    <a:pt x="64" y="8"/>
                  </a:cubicBezTo>
                  <a:cubicBezTo>
                    <a:pt x="64" y="8"/>
                    <a:pt x="64" y="8"/>
                    <a:pt x="64" y="8"/>
                  </a:cubicBezTo>
                  <a:cubicBezTo>
                    <a:pt x="59" y="10"/>
                    <a:pt x="54" y="12"/>
                    <a:pt x="48" y="12"/>
                  </a:cubicBezTo>
                  <a:cubicBezTo>
                    <a:pt x="45" y="12"/>
                    <a:pt x="42" y="12"/>
                    <a:pt x="40" y="12"/>
                  </a:cubicBezTo>
                  <a:cubicBezTo>
                    <a:pt x="37" y="12"/>
                    <a:pt x="34" y="11"/>
                    <a:pt x="31" y="10"/>
                  </a:cubicBezTo>
                  <a:cubicBezTo>
                    <a:pt x="29" y="10"/>
                    <a:pt x="26" y="9"/>
                    <a:pt x="24" y="9"/>
                  </a:cubicBezTo>
                  <a:cubicBezTo>
                    <a:pt x="21" y="9"/>
                    <a:pt x="20" y="9"/>
                    <a:pt x="18" y="9"/>
                  </a:cubicBezTo>
                  <a:cubicBezTo>
                    <a:pt x="14" y="10"/>
                    <a:pt x="10" y="13"/>
                    <a:pt x="7" y="16"/>
                  </a:cubicBezTo>
                  <a:cubicBezTo>
                    <a:pt x="6" y="16"/>
                    <a:pt x="6" y="16"/>
                    <a:pt x="6" y="16"/>
                  </a:cubicBezTo>
                  <a:cubicBezTo>
                    <a:pt x="5" y="17"/>
                    <a:pt x="2" y="17"/>
                    <a:pt x="1" y="16"/>
                  </a:cubicBezTo>
                  <a:cubicBezTo>
                    <a:pt x="0" y="14"/>
                    <a:pt x="0" y="12"/>
                    <a:pt x="0" y="1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88">
              <a:extLst>
                <a:ext uri="{FF2B5EF4-FFF2-40B4-BE49-F238E27FC236}">
                  <a16:creationId xmlns:a16="http://schemas.microsoft.com/office/drawing/2014/main" id="{6538EFAB-ACCF-4EAF-9FBC-34C161EC5EB5}"/>
                </a:ext>
              </a:extLst>
            </p:cNvPr>
            <p:cNvSpPr>
              <a:spLocks/>
            </p:cNvSpPr>
            <p:nvPr/>
          </p:nvSpPr>
          <p:spPr bwMode="auto">
            <a:xfrm>
              <a:off x="17279938" y="-14288"/>
              <a:ext cx="708025" cy="704850"/>
            </a:xfrm>
            <a:custGeom>
              <a:avLst/>
              <a:gdLst>
                <a:gd name="T0" fmla="*/ 112 w 118"/>
                <a:gd name="T1" fmla="*/ 72 h 118"/>
                <a:gd name="T2" fmla="*/ 106 w 118"/>
                <a:gd name="T3" fmla="*/ 69 h 118"/>
                <a:gd name="T4" fmla="*/ 103 w 118"/>
                <a:gd name="T5" fmla="*/ 68 h 118"/>
                <a:gd name="T6" fmla="*/ 100 w 118"/>
                <a:gd name="T7" fmla="*/ 66 h 118"/>
                <a:gd name="T8" fmla="*/ 95 w 118"/>
                <a:gd name="T9" fmla="*/ 63 h 118"/>
                <a:gd name="T10" fmla="*/ 91 w 118"/>
                <a:gd name="T11" fmla="*/ 61 h 118"/>
                <a:gd name="T12" fmla="*/ 79 w 118"/>
                <a:gd name="T13" fmla="*/ 101 h 118"/>
                <a:gd name="T14" fmla="*/ 79 w 118"/>
                <a:gd name="T15" fmla="*/ 101 h 118"/>
                <a:gd name="T16" fmla="*/ 71 w 118"/>
                <a:gd name="T17" fmla="*/ 107 h 118"/>
                <a:gd name="T18" fmla="*/ 36 w 118"/>
                <a:gd name="T19" fmla="*/ 113 h 118"/>
                <a:gd name="T20" fmla="*/ 9 w 118"/>
                <a:gd name="T21" fmla="*/ 101 h 118"/>
                <a:gd name="T22" fmla="*/ 1 w 118"/>
                <a:gd name="T23" fmla="*/ 87 h 118"/>
                <a:gd name="T24" fmla="*/ 3 w 118"/>
                <a:gd name="T25" fmla="*/ 58 h 118"/>
                <a:gd name="T26" fmla="*/ 8 w 118"/>
                <a:gd name="T27" fmla="*/ 39 h 118"/>
                <a:gd name="T28" fmla="*/ 19 w 118"/>
                <a:gd name="T29" fmla="*/ 14 h 118"/>
                <a:gd name="T30" fmla="*/ 38 w 118"/>
                <a:gd name="T31" fmla="*/ 1 h 118"/>
                <a:gd name="T32" fmla="*/ 51 w 118"/>
                <a:gd name="T33" fmla="*/ 6 h 118"/>
                <a:gd name="T34" fmla="*/ 53 w 118"/>
                <a:gd name="T35" fmla="*/ 9 h 118"/>
                <a:gd name="T36" fmla="*/ 57 w 118"/>
                <a:gd name="T37" fmla="*/ 9 h 118"/>
                <a:gd name="T38" fmla="*/ 69 w 118"/>
                <a:gd name="T39" fmla="*/ 14 h 118"/>
                <a:gd name="T40" fmla="*/ 72 w 118"/>
                <a:gd name="T41" fmla="*/ 18 h 118"/>
                <a:gd name="T42" fmla="*/ 76 w 118"/>
                <a:gd name="T43" fmla="*/ 18 h 118"/>
                <a:gd name="T44" fmla="*/ 89 w 118"/>
                <a:gd name="T45" fmla="*/ 23 h 118"/>
                <a:gd name="T46" fmla="*/ 93 w 118"/>
                <a:gd name="T47" fmla="*/ 28 h 118"/>
                <a:gd name="T48" fmla="*/ 96 w 118"/>
                <a:gd name="T49" fmla="*/ 28 h 118"/>
                <a:gd name="T50" fmla="*/ 107 w 118"/>
                <a:gd name="T51" fmla="*/ 32 h 118"/>
                <a:gd name="T52" fmla="*/ 111 w 118"/>
                <a:gd name="T53" fmla="*/ 36 h 118"/>
                <a:gd name="T54" fmla="*/ 116 w 118"/>
                <a:gd name="T55" fmla="*/ 51 h 118"/>
                <a:gd name="T56" fmla="*/ 112 w 118"/>
                <a:gd name="T57" fmla="*/ 7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18">
                  <a:moveTo>
                    <a:pt x="112" y="72"/>
                  </a:moveTo>
                  <a:cubicBezTo>
                    <a:pt x="106" y="69"/>
                    <a:pt x="106" y="69"/>
                    <a:pt x="106" y="69"/>
                  </a:cubicBezTo>
                  <a:cubicBezTo>
                    <a:pt x="103" y="68"/>
                    <a:pt x="103" y="68"/>
                    <a:pt x="103" y="68"/>
                  </a:cubicBezTo>
                  <a:cubicBezTo>
                    <a:pt x="100" y="66"/>
                    <a:pt x="100" y="66"/>
                    <a:pt x="100" y="66"/>
                  </a:cubicBezTo>
                  <a:cubicBezTo>
                    <a:pt x="95" y="63"/>
                    <a:pt x="95" y="63"/>
                    <a:pt x="95" y="63"/>
                  </a:cubicBezTo>
                  <a:cubicBezTo>
                    <a:pt x="91" y="61"/>
                    <a:pt x="91" y="61"/>
                    <a:pt x="91" y="61"/>
                  </a:cubicBezTo>
                  <a:cubicBezTo>
                    <a:pt x="91" y="61"/>
                    <a:pt x="85" y="86"/>
                    <a:pt x="79" y="101"/>
                  </a:cubicBezTo>
                  <a:cubicBezTo>
                    <a:pt x="79" y="101"/>
                    <a:pt x="79" y="101"/>
                    <a:pt x="79" y="101"/>
                  </a:cubicBezTo>
                  <a:cubicBezTo>
                    <a:pt x="71" y="107"/>
                    <a:pt x="71" y="107"/>
                    <a:pt x="71" y="107"/>
                  </a:cubicBezTo>
                  <a:cubicBezTo>
                    <a:pt x="62" y="116"/>
                    <a:pt x="48" y="118"/>
                    <a:pt x="36" y="113"/>
                  </a:cubicBezTo>
                  <a:cubicBezTo>
                    <a:pt x="9" y="101"/>
                    <a:pt x="9" y="101"/>
                    <a:pt x="9" y="101"/>
                  </a:cubicBezTo>
                  <a:cubicBezTo>
                    <a:pt x="3" y="99"/>
                    <a:pt x="0" y="93"/>
                    <a:pt x="1" y="87"/>
                  </a:cubicBezTo>
                  <a:cubicBezTo>
                    <a:pt x="3" y="58"/>
                    <a:pt x="3" y="58"/>
                    <a:pt x="3" y="58"/>
                  </a:cubicBezTo>
                  <a:cubicBezTo>
                    <a:pt x="4" y="51"/>
                    <a:pt x="5" y="45"/>
                    <a:pt x="8" y="39"/>
                  </a:cubicBezTo>
                  <a:cubicBezTo>
                    <a:pt x="19" y="14"/>
                    <a:pt x="19" y="14"/>
                    <a:pt x="19" y="14"/>
                  </a:cubicBezTo>
                  <a:cubicBezTo>
                    <a:pt x="22" y="6"/>
                    <a:pt x="30" y="1"/>
                    <a:pt x="38" y="1"/>
                  </a:cubicBezTo>
                  <a:cubicBezTo>
                    <a:pt x="43" y="0"/>
                    <a:pt x="48" y="3"/>
                    <a:pt x="51" y="6"/>
                  </a:cubicBezTo>
                  <a:cubicBezTo>
                    <a:pt x="53" y="9"/>
                    <a:pt x="53" y="9"/>
                    <a:pt x="53" y="9"/>
                  </a:cubicBezTo>
                  <a:cubicBezTo>
                    <a:pt x="57" y="9"/>
                    <a:pt x="57" y="9"/>
                    <a:pt x="57" y="9"/>
                  </a:cubicBezTo>
                  <a:cubicBezTo>
                    <a:pt x="62" y="9"/>
                    <a:pt x="66" y="11"/>
                    <a:pt x="69" y="14"/>
                  </a:cubicBezTo>
                  <a:cubicBezTo>
                    <a:pt x="72" y="18"/>
                    <a:pt x="72" y="18"/>
                    <a:pt x="72" y="18"/>
                  </a:cubicBezTo>
                  <a:cubicBezTo>
                    <a:pt x="76" y="18"/>
                    <a:pt x="76" y="18"/>
                    <a:pt x="76" y="18"/>
                  </a:cubicBezTo>
                  <a:cubicBezTo>
                    <a:pt x="81" y="18"/>
                    <a:pt x="86" y="20"/>
                    <a:pt x="89" y="23"/>
                  </a:cubicBezTo>
                  <a:cubicBezTo>
                    <a:pt x="93" y="28"/>
                    <a:pt x="93" y="28"/>
                    <a:pt x="93" y="28"/>
                  </a:cubicBezTo>
                  <a:cubicBezTo>
                    <a:pt x="96" y="28"/>
                    <a:pt x="96" y="28"/>
                    <a:pt x="96" y="28"/>
                  </a:cubicBezTo>
                  <a:cubicBezTo>
                    <a:pt x="100" y="28"/>
                    <a:pt x="104" y="29"/>
                    <a:pt x="107" y="32"/>
                  </a:cubicBezTo>
                  <a:cubicBezTo>
                    <a:pt x="111" y="36"/>
                    <a:pt x="111" y="36"/>
                    <a:pt x="111" y="36"/>
                  </a:cubicBezTo>
                  <a:cubicBezTo>
                    <a:pt x="116" y="51"/>
                    <a:pt x="116" y="51"/>
                    <a:pt x="116" y="51"/>
                  </a:cubicBezTo>
                  <a:cubicBezTo>
                    <a:pt x="118" y="59"/>
                    <a:pt x="117" y="66"/>
                    <a:pt x="112" y="7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89">
              <a:extLst>
                <a:ext uri="{FF2B5EF4-FFF2-40B4-BE49-F238E27FC236}">
                  <a16:creationId xmlns:a16="http://schemas.microsoft.com/office/drawing/2014/main" id="{F49976E2-73EC-4423-A185-D0B4059199F9}"/>
                </a:ext>
              </a:extLst>
            </p:cNvPr>
            <p:cNvSpPr>
              <a:spLocks/>
            </p:cNvSpPr>
            <p:nvPr/>
          </p:nvSpPr>
          <p:spPr bwMode="auto">
            <a:xfrm>
              <a:off x="17849850" y="314325"/>
              <a:ext cx="84138" cy="65088"/>
            </a:xfrm>
            <a:custGeom>
              <a:avLst/>
              <a:gdLst>
                <a:gd name="T0" fmla="*/ 14 w 14"/>
                <a:gd name="T1" fmla="*/ 0 h 11"/>
                <a:gd name="T2" fmla="*/ 7 w 14"/>
                <a:gd name="T3" fmla="*/ 8 h 11"/>
                <a:gd name="T4" fmla="*/ 5 w 14"/>
                <a:gd name="T5" fmla="*/ 11 h 11"/>
                <a:gd name="T6" fmla="*/ 0 w 14"/>
                <a:gd name="T7" fmla="*/ 8 h 11"/>
                <a:gd name="T8" fmla="*/ 4 w 14"/>
                <a:gd name="T9" fmla="*/ 5 h 11"/>
                <a:gd name="T10" fmla="*/ 14 w 14"/>
                <a:gd name="T11" fmla="*/ 0 h 11"/>
              </a:gdLst>
              <a:ahLst/>
              <a:cxnLst>
                <a:cxn ang="0">
                  <a:pos x="T0" y="T1"/>
                </a:cxn>
                <a:cxn ang="0">
                  <a:pos x="T2" y="T3"/>
                </a:cxn>
                <a:cxn ang="0">
                  <a:pos x="T4" y="T5"/>
                </a:cxn>
                <a:cxn ang="0">
                  <a:pos x="T6" y="T7"/>
                </a:cxn>
                <a:cxn ang="0">
                  <a:pos x="T8" y="T9"/>
                </a:cxn>
                <a:cxn ang="0">
                  <a:pos x="T10" y="T11"/>
                </a:cxn>
              </a:cxnLst>
              <a:rect l="0" t="0" r="r" b="b"/>
              <a:pathLst>
                <a:path w="14" h="11">
                  <a:moveTo>
                    <a:pt x="14" y="0"/>
                  </a:moveTo>
                  <a:cubicBezTo>
                    <a:pt x="11" y="3"/>
                    <a:pt x="9" y="5"/>
                    <a:pt x="7" y="8"/>
                  </a:cubicBezTo>
                  <a:cubicBezTo>
                    <a:pt x="6" y="9"/>
                    <a:pt x="5" y="10"/>
                    <a:pt x="5" y="11"/>
                  </a:cubicBezTo>
                  <a:cubicBezTo>
                    <a:pt x="0" y="8"/>
                    <a:pt x="0" y="8"/>
                    <a:pt x="0" y="8"/>
                  </a:cubicBezTo>
                  <a:cubicBezTo>
                    <a:pt x="1" y="7"/>
                    <a:pt x="2" y="6"/>
                    <a:pt x="4" y="5"/>
                  </a:cubicBezTo>
                  <a:cubicBezTo>
                    <a:pt x="7" y="2"/>
                    <a:pt x="10" y="1"/>
                    <a:pt x="14"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90">
              <a:extLst>
                <a:ext uri="{FF2B5EF4-FFF2-40B4-BE49-F238E27FC236}">
                  <a16:creationId xmlns:a16="http://schemas.microsoft.com/office/drawing/2014/main" id="{11C82A05-570C-42A8-8BB1-D36BC3CD621A}"/>
                </a:ext>
              </a:extLst>
            </p:cNvPr>
            <p:cNvSpPr>
              <a:spLocks/>
            </p:cNvSpPr>
            <p:nvPr/>
          </p:nvSpPr>
          <p:spPr bwMode="auto">
            <a:xfrm>
              <a:off x="17897475" y="385762"/>
              <a:ext cx="60325" cy="12700"/>
            </a:xfrm>
            <a:custGeom>
              <a:avLst/>
              <a:gdLst>
                <a:gd name="T0" fmla="*/ 10 w 10"/>
                <a:gd name="T1" fmla="*/ 0 h 2"/>
                <a:gd name="T2" fmla="*/ 3 w 10"/>
                <a:gd name="T3" fmla="*/ 2 h 2"/>
                <a:gd name="T4" fmla="*/ 0 w 10"/>
                <a:gd name="T5" fmla="*/ 1 h 2"/>
                <a:gd name="T6" fmla="*/ 1 w 10"/>
                <a:gd name="T7" fmla="*/ 1 h 2"/>
                <a:gd name="T8" fmla="*/ 10 w 10"/>
                <a:gd name="T9" fmla="*/ 0 h 2"/>
              </a:gdLst>
              <a:ahLst/>
              <a:cxnLst>
                <a:cxn ang="0">
                  <a:pos x="T0" y="T1"/>
                </a:cxn>
                <a:cxn ang="0">
                  <a:pos x="T2" y="T3"/>
                </a:cxn>
                <a:cxn ang="0">
                  <a:pos x="T4" y="T5"/>
                </a:cxn>
                <a:cxn ang="0">
                  <a:pos x="T6" y="T7"/>
                </a:cxn>
                <a:cxn ang="0">
                  <a:pos x="T8" y="T9"/>
                </a:cxn>
              </a:cxnLst>
              <a:rect l="0" t="0" r="r" b="b"/>
              <a:pathLst>
                <a:path w="10" h="2">
                  <a:moveTo>
                    <a:pt x="10" y="0"/>
                  </a:moveTo>
                  <a:cubicBezTo>
                    <a:pt x="8" y="1"/>
                    <a:pt x="6" y="2"/>
                    <a:pt x="3" y="2"/>
                  </a:cubicBezTo>
                  <a:cubicBezTo>
                    <a:pt x="0" y="1"/>
                    <a:pt x="0" y="1"/>
                    <a:pt x="0" y="1"/>
                  </a:cubicBezTo>
                  <a:cubicBezTo>
                    <a:pt x="1" y="1"/>
                    <a:pt x="1" y="1"/>
                    <a:pt x="1" y="1"/>
                  </a:cubicBezTo>
                  <a:cubicBezTo>
                    <a:pt x="4" y="1"/>
                    <a:pt x="8" y="1"/>
                    <a:pt x="1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91">
              <a:extLst>
                <a:ext uri="{FF2B5EF4-FFF2-40B4-BE49-F238E27FC236}">
                  <a16:creationId xmlns:a16="http://schemas.microsoft.com/office/drawing/2014/main" id="{182374A9-AA3A-4D96-B485-46B3904598B5}"/>
                </a:ext>
              </a:extLst>
            </p:cNvPr>
            <p:cNvSpPr>
              <a:spLocks/>
            </p:cNvSpPr>
            <p:nvPr/>
          </p:nvSpPr>
          <p:spPr bwMode="auto">
            <a:xfrm>
              <a:off x="17472025" y="-14288"/>
              <a:ext cx="520700" cy="417513"/>
            </a:xfrm>
            <a:custGeom>
              <a:avLst/>
              <a:gdLst>
                <a:gd name="T0" fmla="*/ 0 w 87"/>
                <a:gd name="T1" fmla="*/ 2 h 70"/>
                <a:gd name="T2" fmla="*/ 13 w 87"/>
                <a:gd name="T3" fmla="*/ 1 h 70"/>
                <a:gd name="T4" fmla="*/ 18 w 87"/>
                <a:gd name="T5" fmla="*/ 4 h 70"/>
                <a:gd name="T6" fmla="*/ 23 w 87"/>
                <a:gd name="T7" fmla="*/ 9 h 70"/>
                <a:gd name="T8" fmla="*/ 23 w 87"/>
                <a:gd name="T9" fmla="*/ 9 h 70"/>
                <a:gd name="T10" fmla="*/ 22 w 87"/>
                <a:gd name="T11" fmla="*/ 8 h 70"/>
                <a:gd name="T12" fmla="*/ 28 w 87"/>
                <a:gd name="T13" fmla="*/ 9 h 70"/>
                <a:gd name="T14" fmla="*/ 33 w 87"/>
                <a:gd name="T15" fmla="*/ 10 h 70"/>
                <a:gd name="T16" fmla="*/ 38 w 87"/>
                <a:gd name="T17" fmla="*/ 13 h 70"/>
                <a:gd name="T18" fmla="*/ 42 w 87"/>
                <a:gd name="T19" fmla="*/ 17 h 70"/>
                <a:gd name="T20" fmla="*/ 42 w 87"/>
                <a:gd name="T21" fmla="*/ 17 h 70"/>
                <a:gd name="T22" fmla="*/ 41 w 87"/>
                <a:gd name="T23" fmla="*/ 17 h 70"/>
                <a:gd name="T24" fmla="*/ 47 w 87"/>
                <a:gd name="T25" fmla="*/ 17 h 70"/>
                <a:gd name="T26" fmla="*/ 53 w 87"/>
                <a:gd name="T27" fmla="*/ 19 h 70"/>
                <a:gd name="T28" fmla="*/ 58 w 87"/>
                <a:gd name="T29" fmla="*/ 23 h 70"/>
                <a:gd name="T30" fmla="*/ 62 w 87"/>
                <a:gd name="T31" fmla="*/ 27 h 70"/>
                <a:gd name="T32" fmla="*/ 62 w 87"/>
                <a:gd name="T33" fmla="*/ 27 h 70"/>
                <a:gd name="T34" fmla="*/ 61 w 87"/>
                <a:gd name="T35" fmla="*/ 27 h 70"/>
                <a:gd name="T36" fmla="*/ 67 w 87"/>
                <a:gd name="T37" fmla="*/ 27 h 70"/>
                <a:gd name="T38" fmla="*/ 72 w 87"/>
                <a:gd name="T39" fmla="*/ 29 h 70"/>
                <a:gd name="T40" fmla="*/ 77 w 87"/>
                <a:gd name="T41" fmla="*/ 32 h 70"/>
                <a:gd name="T42" fmla="*/ 81 w 87"/>
                <a:gd name="T43" fmla="*/ 36 h 70"/>
                <a:gd name="T44" fmla="*/ 81 w 87"/>
                <a:gd name="T45" fmla="*/ 36 h 70"/>
                <a:gd name="T46" fmla="*/ 81 w 87"/>
                <a:gd name="T47" fmla="*/ 36 h 70"/>
                <a:gd name="T48" fmla="*/ 81 w 87"/>
                <a:gd name="T49" fmla="*/ 36 h 70"/>
                <a:gd name="T50" fmla="*/ 83 w 87"/>
                <a:gd name="T51" fmla="*/ 45 h 70"/>
                <a:gd name="T52" fmla="*/ 86 w 87"/>
                <a:gd name="T53" fmla="*/ 53 h 70"/>
                <a:gd name="T54" fmla="*/ 82 w 87"/>
                <a:gd name="T55" fmla="*/ 70 h 70"/>
                <a:gd name="T56" fmla="*/ 85 w 87"/>
                <a:gd name="T57" fmla="*/ 54 h 70"/>
                <a:gd name="T58" fmla="*/ 82 w 87"/>
                <a:gd name="T59" fmla="*/ 45 h 70"/>
                <a:gd name="T60" fmla="*/ 79 w 87"/>
                <a:gd name="T61" fmla="*/ 37 h 70"/>
                <a:gd name="T62" fmla="*/ 79 w 87"/>
                <a:gd name="T63" fmla="*/ 37 h 70"/>
                <a:gd name="T64" fmla="*/ 79 w 87"/>
                <a:gd name="T65" fmla="*/ 37 h 70"/>
                <a:gd name="T66" fmla="*/ 75 w 87"/>
                <a:gd name="T67" fmla="*/ 34 h 70"/>
                <a:gd name="T68" fmla="*/ 71 w 87"/>
                <a:gd name="T69" fmla="*/ 31 h 70"/>
                <a:gd name="T70" fmla="*/ 67 w 87"/>
                <a:gd name="T71" fmla="*/ 29 h 70"/>
                <a:gd name="T72" fmla="*/ 61 w 87"/>
                <a:gd name="T73" fmla="*/ 29 h 70"/>
                <a:gd name="T74" fmla="*/ 61 w 87"/>
                <a:gd name="T75" fmla="*/ 29 h 70"/>
                <a:gd name="T76" fmla="*/ 61 w 87"/>
                <a:gd name="T77" fmla="*/ 29 h 70"/>
                <a:gd name="T78" fmla="*/ 60 w 87"/>
                <a:gd name="T79" fmla="*/ 29 h 70"/>
                <a:gd name="T80" fmla="*/ 57 w 87"/>
                <a:gd name="T81" fmla="*/ 24 h 70"/>
                <a:gd name="T82" fmla="*/ 52 w 87"/>
                <a:gd name="T83" fmla="*/ 21 h 70"/>
                <a:gd name="T84" fmla="*/ 47 w 87"/>
                <a:gd name="T85" fmla="*/ 20 h 70"/>
                <a:gd name="T86" fmla="*/ 41 w 87"/>
                <a:gd name="T87" fmla="*/ 20 h 70"/>
                <a:gd name="T88" fmla="*/ 41 w 87"/>
                <a:gd name="T89" fmla="*/ 20 h 70"/>
                <a:gd name="T90" fmla="*/ 40 w 87"/>
                <a:gd name="T91" fmla="*/ 19 h 70"/>
                <a:gd name="T92" fmla="*/ 40 w 87"/>
                <a:gd name="T93" fmla="*/ 19 h 70"/>
                <a:gd name="T94" fmla="*/ 36 w 87"/>
                <a:gd name="T95" fmla="*/ 15 h 70"/>
                <a:gd name="T96" fmla="*/ 32 w 87"/>
                <a:gd name="T97" fmla="*/ 12 h 70"/>
                <a:gd name="T98" fmla="*/ 27 w 87"/>
                <a:gd name="T99" fmla="*/ 11 h 70"/>
                <a:gd name="T100" fmla="*/ 22 w 87"/>
                <a:gd name="T101" fmla="*/ 11 h 70"/>
                <a:gd name="T102" fmla="*/ 21 w 87"/>
                <a:gd name="T103" fmla="*/ 11 h 70"/>
                <a:gd name="T104" fmla="*/ 21 w 87"/>
                <a:gd name="T105" fmla="*/ 10 h 70"/>
                <a:gd name="T106" fmla="*/ 21 w 87"/>
                <a:gd name="T107" fmla="*/ 10 h 70"/>
                <a:gd name="T108" fmla="*/ 17 w 87"/>
                <a:gd name="T109" fmla="*/ 6 h 70"/>
                <a:gd name="T110" fmla="*/ 12 w 87"/>
                <a:gd name="T111" fmla="*/ 2 h 70"/>
                <a:gd name="T112" fmla="*/ 0 w 87"/>
                <a:gd name="T113"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0">
                  <a:moveTo>
                    <a:pt x="0" y="2"/>
                  </a:moveTo>
                  <a:cubicBezTo>
                    <a:pt x="4" y="1"/>
                    <a:pt x="8" y="0"/>
                    <a:pt x="13" y="1"/>
                  </a:cubicBezTo>
                  <a:cubicBezTo>
                    <a:pt x="15" y="2"/>
                    <a:pt x="17" y="3"/>
                    <a:pt x="18" y="4"/>
                  </a:cubicBezTo>
                  <a:cubicBezTo>
                    <a:pt x="20" y="6"/>
                    <a:pt x="21" y="7"/>
                    <a:pt x="23" y="9"/>
                  </a:cubicBezTo>
                  <a:cubicBezTo>
                    <a:pt x="23" y="9"/>
                    <a:pt x="23" y="9"/>
                    <a:pt x="23" y="9"/>
                  </a:cubicBezTo>
                  <a:cubicBezTo>
                    <a:pt x="22" y="8"/>
                    <a:pt x="22" y="8"/>
                    <a:pt x="22" y="8"/>
                  </a:cubicBezTo>
                  <a:cubicBezTo>
                    <a:pt x="24" y="8"/>
                    <a:pt x="26" y="8"/>
                    <a:pt x="28" y="9"/>
                  </a:cubicBezTo>
                  <a:cubicBezTo>
                    <a:pt x="30" y="9"/>
                    <a:pt x="32" y="9"/>
                    <a:pt x="33" y="10"/>
                  </a:cubicBezTo>
                  <a:cubicBezTo>
                    <a:pt x="35" y="11"/>
                    <a:pt x="37" y="12"/>
                    <a:pt x="38" y="13"/>
                  </a:cubicBezTo>
                  <a:cubicBezTo>
                    <a:pt x="42" y="17"/>
                    <a:pt x="42" y="17"/>
                    <a:pt x="42" y="17"/>
                  </a:cubicBezTo>
                  <a:cubicBezTo>
                    <a:pt x="42" y="17"/>
                    <a:pt x="42" y="17"/>
                    <a:pt x="42" y="17"/>
                  </a:cubicBezTo>
                  <a:cubicBezTo>
                    <a:pt x="41" y="17"/>
                    <a:pt x="41" y="17"/>
                    <a:pt x="41" y="17"/>
                  </a:cubicBezTo>
                  <a:cubicBezTo>
                    <a:pt x="43" y="17"/>
                    <a:pt x="45" y="17"/>
                    <a:pt x="47" y="17"/>
                  </a:cubicBezTo>
                  <a:cubicBezTo>
                    <a:pt x="49" y="17"/>
                    <a:pt x="51" y="18"/>
                    <a:pt x="53" y="19"/>
                  </a:cubicBezTo>
                  <a:cubicBezTo>
                    <a:pt x="55" y="20"/>
                    <a:pt x="57" y="21"/>
                    <a:pt x="58" y="23"/>
                  </a:cubicBezTo>
                  <a:cubicBezTo>
                    <a:pt x="62" y="27"/>
                    <a:pt x="62" y="27"/>
                    <a:pt x="62" y="27"/>
                  </a:cubicBezTo>
                  <a:cubicBezTo>
                    <a:pt x="62" y="27"/>
                    <a:pt x="62" y="27"/>
                    <a:pt x="62" y="27"/>
                  </a:cubicBezTo>
                  <a:cubicBezTo>
                    <a:pt x="61" y="27"/>
                    <a:pt x="61" y="27"/>
                    <a:pt x="61" y="27"/>
                  </a:cubicBezTo>
                  <a:cubicBezTo>
                    <a:pt x="63" y="27"/>
                    <a:pt x="65" y="27"/>
                    <a:pt x="67" y="27"/>
                  </a:cubicBezTo>
                  <a:cubicBezTo>
                    <a:pt x="69" y="27"/>
                    <a:pt x="71" y="28"/>
                    <a:pt x="72" y="29"/>
                  </a:cubicBezTo>
                  <a:cubicBezTo>
                    <a:pt x="74" y="30"/>
                    <a:pt x="76" y="31"/>
                    <a:pt x="77" y="32"/>
                  </a:cubicBezTo>
                  <a:cubicBezTo>
                    <a:pt x="81" y="36"/>
                    <a:pt x="81" y="36"/>
                    <a:pt x="81" y="36"/>
                  </a:cubicBezTo>
                  <a:cubicBezTo>
                    <a:pt x="81" y="36"/>
                    <a:pt x="81" y="36"/>
                    <a:pt x="81" y="36"/>
                  </a:cubicBezTo>
                  <a:cubicBezTo>
                    <a:pt x="81" y="36"/>
                    <a:pt x="81" y="36"/>
                    <a:pt x="81" y="36"/>
                  </a:cubicBezTo>
                  <a:cubicBezTo>
                    <a:pt x="81" y="36"/>
                    <a:pt x="81" y="36"/>
                    <a:pt x="81" y="36"/>
                  </a:cubicBezTo>
                  <a:cubicBezTo>
                    <a:pt x="83" y="45"/>
                    <a:pt x="83" y="45"/>
                    <a:pt x="83" y="45"/>
                  </a:cubicBezTo>
                  <a:cubicBezTo>
                    <a:pt x="84" y="48"/>
                    <a:pt x="85" y="50"/>
                    <a:pt x="86" y="53"/>
                  </a:cubicBezTo>
                  <a:cubicBezTo>
                    <a:pt x="87" y="59"/>
                    <a:pt x="86" y="66"/>
                    <a:pt x="82" y="70"/>
                  </a:cubicBezTo>
                  <a:cubicBezTo>
                    <a:pt x="86" y="65"/>
                    <a:pt x="86" y="59"/>
                    <a:pt x="85" y="54"/>
                  </a:cubicBezTo>
                  <a:cubicBezTo>
                    <a:pt x="84" y="51"/>
                    <a:pt x="83" y="48"/>
                    <a:pt x="82" y="45"/>
                  </a:cubicBezTo>
                  <a:cubicBezTo>
                    <a:pt x="79" y="37"/>
                    <a:pt x="79" y="37"/>
                    <a:pt x="79" y="37"/>
                  </a:cubicBezTo>
                  <a:cubicBezTo>
                    <a:pt x="79" y="37"/>
                    <a:pt x="79" y="37"/>
                    <a:pt x="79" y="37"/>
                  </a:cubicBezTo>
                  <a:cubicBezTo>
                    <a:pt x="79" y="37"/>
                    <a:pt x="79" y="37"/>
                    <a:pt x="79" y="37"/>
                  </a:cubicBezTo>
                  <a:cubicBezTo>
                    <a:pt x="75" y="34"/>
                    <a:pt x="75" y="34"/>
                    <a:pt x="75" y="34"/>
                  </a:cubicBezTo>
                  <a:cubicBezTo>
                    <a:pt x="74" y="33"/>
                    <a:pt x="73" y="32"/>
                    <a:pt x="71" y="31"/>
                  </a:cubicBezTo>
                  <a:cubicBezTo>
                    <a:pt x="70" y="30"/>
                    <a:pt x="68" y="30"/>
                    <a:pt x="67" y="29"/>
                  </a:cubicBezTo>
                  <a:cubicBezTo>
                    <a:pt x="65" y="29"/>
                    <a:pt x="63" y="29"/>
                    <a:pt x="61" y="29"/>
                  </a:cubicBezTo>
                  <a:cubicBezTo>
                    <a:pt x="61" y="29"/>
                    <a:pt x="61" y="29"/>
                    <a:pt x="61" y="29"/>
                  </a:cubicBezTo>
                  <a:cubicBezTo>
                    <a:pt x="61" y="29"/>
                    <a:pt x="61" y="29"/>
                    <a:pt x="61" y="29"/>
                  </a:cubicBezTo>
                  <a:cubicBezTo>
                    <a:pt x="60" y="29"/>
                    <a:pt x="60" y="29"/>
                    <a:pt x="60" y="29"/>
                  </a:cubicBezTo>
                  <a:cubicBezTo>
                    <a:pt x="57" y="24"/>
                    <a:pt x="57" y="24"/>
                    <a:pt x="57" y="24"/>
                  </a:cubicBezTo>
                  <a:cubicBezTo>
                    <a:pt x="55" y="23"/>
                    <a:pt x="54" y="22"/>
                    <a:pt x="52" y="21"/>
                  </a:cubicBezTo>
                  <a:cubicBezTo>
                    <a:pt x="51" y="20"/>
                    <a:pt x="49" y="20"/>
                    <a:pt x="47" y="20"/>
                  </a:cubicBezTo>
                  <a:cubicBezTo>
                    <a:pt x="45" y="20"/>
                    <a:pt x="43" y="20"/>
                    <a:pt x="41" y="20"/>
                  </a:cubicBezTo>
                  <a:cubicBezTo>
                    <a:pt x="41" y="20"/>
                    <a:pt x="41" y="20"/>
                    <a:pt x="41" y="20"/>
                  </a:cubicBezTo>
                  <a:cubicBezTo>
                    <a:pt x="40" y="19"/>
                    <a:pt x="40" y="19"/>
                    <a:pt x="40" y="19"/>
                  </a:cubicBezTo>
                  <a:cubicBezTo>
                    <a:pt x="40" y="19"/>
                    <a:pt x="40" y="19"/>
                    <a:pt x="40" y="19"/>
                  </a:cubicBezTo>
                  <a:cubicBezTo>
                    <a:pt x="36" y="15"/>
                    <a:pt x="36" y="15"/>
                    <a:pt x="36" y="15"/>
                  </a:cubicBezTo>
                  <a:cubicBezTo>
                    <a:pt x="35" y="14"/>
                    <a:pt x="34" y="13"/>
                    <a:pt x="32" y="12"/>
                  </a:cubicBezTo>
                  <a:cubicBezTo>
                    <a:pt x="31" y="12"/>
                    <a:pt x="29" y="11"/>
                    <a:pt x="27" y="11"/>
                  </a:cubicBezTo>
                  <a:cubicBezTo>
                    <a:pt x="26" y="11"/>
                    <a:pt x="24" y="11"/>
                    <a:pt x="22" y="11"/>
                  </a:cubicBezTo>
                  <a:cubicBezTo>
                    <a:pt x="21" y="11"/>
                    <a:pt x="21" y="11"/>
                    <a:pt x="21" y="11"/>
                  </a:cubicBezTo>
                  <a:cubicBezTo>
                    <a:pt x="21" y="10"/>
                    <a:pt x="21" y="10"/>
                    <a:pt x="21" y="10"/>
                  </a:cubicBezTo>
                  <a:cubicBezTo>
                    <a:pt x="21" y="10"/>
                    <a:pt x="21" y="10"/>
                    <a:pt x="21" y="10"/>
                  </a:cubicBezTo>
                  <a:cubicBezTo>
                    <a:pt x="20" y="9"/>
                    <a:pt x="19" y="7"/>
                    <a:pt x="17" y="6"/>
                  </a:cubicBezTo>
                  <a:cubicBezTo>
                    <a:pt x="16" y="4"/>
                    <a:pt x="14" y="3"/>
                    <a:pt x="12" y="2"/>
                  </a:cubicBezTo>
                  <a:cubicBezTo>
                    <a:pt x="8" y="1"/>
                    <a:pt x="4" y="1"/>
                    <a:pt x="0"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92">
              <a:extLst>
                <a:ext uri="{FF2B5EF4-FFF2-40B4-BE49-F238E27FC236}">
                  <a16:creationId xmlns:a16="http://schemas.microsoft.com/office/drawing/2014/main" id="{8C064EB7-DD8B-4ADB-A4E8-7ACAFEE7215D}"/>
                </a:ext>
              </a:extLst>
            </p:cNvPr>
            <p:cNvSpPr>
              <a:spLocks/>
            </p:cNvSpPr>
            <p:nvPr/>
          </p:nvSpPr>
          <p:spPr bwMode="auto">
            <a:xfrm>
              <a:off x="17232313" y="504825"/>
              <a:ext cx="384175" cy="520700"/>
            </a:xfrm>
            <a:custGeom>
              <a:avLst/>
              <a:gdLst>
                <a:gd name="T0" fmla="*/ 34 w 242"/>
                <a:gd name="T1" fmla="*/ 0 h 328"/>
                <a:gd name="T2" fmla="*/ 0 w 242"/>
                <a:gd name="T3" fmla="*/ 249 h 328"/>
                <a:gd name="T4" fmla="*/ 162 w 242"/>
                <a:gd name="T5" fmla="*/ 328 h 328"/>
                <a:gd name="T6" fmla="*/ 242 w 242"/>
                <a:gd name="T7" fmla="*/ 76 h 328"/>
                <a:gd name="T8" fmla="*/ 34 w 242"/>
                <a:gd name="T9" fmla="*/ 0 h 328"/>
              </a:gdLst>
              <a:ahLst/>
              <a:cxnLst>
                <a:cxn ang="0">
                  <a:pos x="T0" y="T1"/>
                </a:cxn>
                <a:cxn ang="0">
                  <a:pos x="T2" y="T3"/>
                </a:cxn>
                <a:cxn ang="0">
                  <a:pos x="T4" y="T5"/>
                </a:cxn>
                <a:cxn ang="0">
                  <a:pos x="T6" y="T7"/>
                </a:cxn>
                <a:cxn ang="0">
                  <a:pos x="T8" y="T9"/>
                </a:cxn>
              </a:cxnLst>
              <a:rect l="0" t="0" r="r" b="b"/>
              <a:pathLst>
                <a:path w="242" h="328">
                  <a:moveTo>
                    <a:pt x="34" y="0"/>
                  </a:moveTo>
                  <a:lnTo>
                    <a:pt x="0" y="249"/>
                  </a:lnTo>
                  <a:lnTo>
                    <a:pt x="162" y="328"/>
                  </a:lnTo>
                  <a:lnTo>
                    <a:pt x="242" y="76"/>
                  </a:lnTo>
                  <a:lnTo>
                    <a:pt x="34"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93">
              <a:extLst>
                <a:ext uri="{FF2B5EF4-FFF2-40B4-BE49-F238E27FC236}">
                  <a16:creationId xmlns:a16="http://schemas.microsoft.com/office/drawing/2014/main" id="{D97ECBF5-0B1C-434E-89C7-48DD58741C7A}"/>
                </a:ext>
              </a:extLst>
            </p:cNvPr>
            <p:cNvSpPr>
              <a:spLocks/>
            </p:cNvSpPr>
            <p:nvPr/>
          </p:nvSpPr>
          <p:spPr bwMode="auto">
            <a:xfrm>
              <a:off x="17711738" y="636587"/>
              <a:ext cx="12700" cy="12700"/>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2" y="0"/>
                    <a:pt x="2" y="0"/>
                    <a:pt x="2" y="0"/>
                  </a:cubicBezTo>
                  <a:cubicBezTo>
                    <a:pt x="1" y="1"/>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94">
              <a:extLst>
                <a:ext uri="{FF2B5EF4-FFF2-40B4-BE49-F238E27FC236}">
                  <a16:creationId xmlns:a16="http://schemas.microsoft.com/office/drawing/2014/main" id="{BFD8135B-8312-4A07-9F88-5C487D5A6EA9}"/>
                </a:ext>
              </a:extLst>
            </p:cNvPr>
            <p:cNvSpPr>
              <a:spLocks/>
            </p:cNvSpPr>
            <p:nvPr/>
          </p:nvSpPr>
          <p:spPr bwMode="auto">
            <a:xfrm>
              <a:off x="15359062" y="273050"/>
              <a:ext cx="2311400" cy="3273425"/>
            </a:xfrm>
            <a:custGeom>
              <a:avLst/>
              <a:gdLst>
                <a:gd name="T0" fmla="*/ 198 w 386"/>
                <a:gd name="T1" fmla="*/ 252 h 548"/>
                <a:gd name="T2" fmla="*/ 206 w 386"/>
                <a:gd name="T3" fmla="*/ 291 h 548"/>
                <a:gd name="T4" fmla="*/ 320 w 386"/>
                <a:gd name="T5" fmla="*/ 89 h 548"/>
                <a:gd name="T6" fmla="*/ 362 w 386"/>
                <a:gd name="T7" fmla="*/ 163 h 548"/>
                <a:gd name="T8" fmla="*/ 150 w 386"/>
                <a:gd name="T9" fmla="*/ 535 h 548"/>
                <a:gd name="T10" fmla="*/ 4 w 386"/>
                <a:gd name="T11" fmla="*/ 300 h 548"/>
                <a:gd name="T12" fmla="*/ 229 w 386"/>
                <a:gd name="T13" fmla="*/ 0 h 548"/>
                <a:gd name="T14" fmla="*/ 198 w 386"/>
                <a:gd name="T15" fmla="*/ 252 h 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6" h="548">
                  <a:moveTo>
                    <a:pt x="198" y="252"/>
                  </a:moveTo>
                  <a:cubicBezTo>
                    <a:pt x="198" y="252"/>
                    <a:pt x="194" y="274"/>
                    <a:pt x="206" y="291"/>
                  </a:cubicBezTo>
                  <a:cubicBezTo>
                    <a:pt x="216" y="306"/>
                    <a:pt x="237" y="104"/>
                    <a:pt x="320" y="89"/>
                  </a:cubicBezTo>
                  <a:cubicBezTo>
                    <a:pt x="339" y="85"/>
                    <a:pt x="386" y="90"/>
                    <a:pt x="362" y="163"/>
                  </a:cubicBezTo>
                  <a:cubicBezTo>
                    <a:pt x="344" y="218"/>
                    <a:pt x="250" y="548"/>
                    <a:pt x="150" y="535"/>
                  </a:cubicBezTo>
                  <a:cubicBezTo>
                    <a:pt x="50" y="521"/>
                    <a:pt x="7" y="508"/>
                    <a:pt x="4" y="300"/>
                  </a:cubicBezTo>
                  <a:cubicBezTo>
                    <a:pt x="0" y="92"/>
                    <a:pt x="229" y="0"/>
                    <a:pt x="229" y="0"/>
                  </a:cubicBezTo>
                  <a:lnTo>
                    <a:pt x="198"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95">
              <a:extLst>
                <a:ext uri="{FF2B5EF4-FFF2-40B4-BE49-F238E27FC236}">
                  <a16:creationId xmlns:a16="http://schemas.microsoft.com/office/drawing/2014/main" id="{C3A0A5BC-4BA3-4A63-8141-5AADBD19298D}"/>
                </a:ext>
              </a:extLst>
            </p:cNvPr>
            <p:cNvSpPr>
              <a:spLocks/>
            </p:cNvSpPr>
            <p:nvPr/>
          </p:nvSpPr>
          <p:spPr bwMode="auto">
            <a:xfrm>
              <a:off x="16490950" y="815975"/>
              <a:ext cx="706438" cy="1243013"/>
            </a:xfrm>
            <a:custGeom>
              <a:avLst/>
              <a:gdLst>
                <a:gd name="T0" fmla="*/ 17 w 118"/>
                <a:gd name="T1" fmla="*/ 80 h 208"/>
                <a:gd name="T2" fmla="*/ 12 w 118"/>
                <a:gd name="T3" fmla="*/ 125 h 208"/>
                <a:gd name="T4" fmla="*/ 12 w 118"/>
                <a:gd name="T5" fmla="*/ 168 h 208"/>
                <a:gd name="T6" fmla="*/ 16 w 118"/>
                <a:gd name="T7" fmla="*/ 188 h 208"/>
                <a:gd name="T8" fmla="*/ 21 w 118"/>
                <a:gd name="T9" fmla="*/ 195 h 208"/>
                <a:gd name="T10" fmla="*/ 21 w 118"/>
                <a:gd name="T11" fmla="*/ 196 h 208"/>
                <a:gd name="T12" fmla="*/ 20 w 118"/>
                <a:gd name="T13" fmla="*/ 195 h 208"/>
                <a:gd name="T14" fmla="*/ 21 w 118"/>
                <a:gd name="T15" fmla="*/ 194 h 208"/>
                <a:gd name="T16" fmla="*/ 26 w 118"/>
                <a:gd name="T17" fmla="*/ 186 h 208"/>
                <a:gd name="T18" fmla="*/ 30 w 118"/>
                <a:gd name="T19" fmla="*/ 176 h 208"/>
                <a:gd name="T20" fmla="*/ 36 w 118"/>
                <a:gd name="T21" fmla="*/ 155 h 208"/>
                <a:gd name="T22" fmla="*/ 63 w 118"/>
                <a:gd name="T23" fmla="*/ 70 h 208"/>
                <a:gd name="T24" fmla="*/ 84 w 118"/>
                <a:gd name="T25" fmla="*/ 29 h 208"/>
                <a:gd name="T26" fmla="*/ 98 w 118"/>
                <a:gd name="T27" fmla="*/ 12 h 208"/>
                <a:gd name="T28" fmla="*/ 118 w 118"/>
                <a:gd name="T29" fmla="*/ 0 h 208"/>
                <a:gd name="T30" fmla="*/ 100 w 118"/>
                <a:gd name="T31" fmla="*/ 14 h 208"/>
                <a:gd name="T32" fmla="*/ 88 w 118"/>
                <a:gd name="T33" fmla="*/ 32 h 208"/>
                <a:gd name="T34" fmla="*/ 72 w 118"/>
                <a:gd name="T35" fmla="*/ 73 h 208"/>
                <a:gd name="T36" fmla="*/ 48 w 118"/>
                <a:gd name="T37" fmla="*/ 158 h 208"/>
                <a:gd name="T38" fmla="*/ 42 w 118"/>
                <a:gd name="T39" fmla="*/ 180 h 208"/>
                <a:gd name="T40" fmla="*/ 37 w 118"/>
                <a:gd name="T41" fmla="*/ 191 h 208"/>
                <a:gd name="T42" fmla="*/ 31 w 118"/>
                <a:gd name="T43" fmla="*/ 202 h 208"/>
                <a:gd name="T44" fmla="*/ 23 w 118"/>
                <a:gd name="T45" fmla="*/ 208 h 208"/>
                <a:gd name="T46" fmla="*/ 17 w 118"/>
                <a:gd name="T47" fmla="*/ 207 h 208"/>
                <a:gd name="T48" fmla="*/ 13 w 118"/>
                <a:gd name="T49" fmla="*/ 204 h 208"/>
                <a:gd name="T50" fmla="*/ 5 w 118"/>
                <a:gd name="T51" fmla="*/ 193 h 208"/>
                <a:gd name="T52" fmla="*/ 1 w 118"/>
                <a:gd name="T53" fmla="*/ 169 h 208"/>
                <a:gd name="T54" fmla="*/ 2 w 118"/>
                <a:gd name="T55" fmla="*/ 146 h 208"/>
                <a:gd name="T56" fmla="*/ 5 w 118"/>
                <a:gd name="T57" fmla="*/ 124 h 208"/>
                <a:gd name="T58" fmla="*/ 17 w 118"/>
                <a:gd name="T59" fmla="*/ 8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8" h="208">
                  <a:moveTo>
                    <a:pt x="17" y="80"/>
                  </a:moveTo>
                  <a:cubicBezTo>
                    <a:pt x="15" y="95"/>
                    <a:pt x="14" y="110"/>
                    <a:pt x="12" y="125"/>
                  </a:cubicBezTo>
                  <a:cubicBezTo>
                    <a:pt x="11" y="139"/>
                    <a:pt x="10" y="154"/>
                    <a:pt x="12" y="168"/>
                  </a:cubicBezTo>
                  <a:cubicBezTo>
                    <a:pt x="12" y="175"/>
                    <a:pt x="14" y="182"/>
                    <a:pt x="16" y="188"/>
                  </a:cubicBezTo>
                  <a:cubicBezTo>
                    <a:pt x="18" y="191"/>
                    <a:pt x="19" y="194"/>
                    <a:pt x="21" y="195"/>
                  </a:cubicBezTo>
                  <a:cubicBezTo>
                    <a:pt x="21" y="196"/>
                    <a:pt x="22" y="196"/>
                    <a:pt x="21" y="196"/>
                  </a:cubicBezTo>
                  <a:cubicBezTo>
                    <a:pt x="20" y="195"/>
                    <a:pt x="20" y="195"/>
                    <a:pt x="20" y="195"/>
                  </a:cubicBezTo>
                  <a:cubicBezTo>
                    <a:pt x="20" y="196"/>
                    <a:pt x="21" y="195"/>
                    <a:pt x="21" y="194"/>
                  </a:cubicBezTo>
                  <a:cubicBezTo>
                    <a:pt x="23" y="192"/>
                    <a:pt x="24" y="189"/>
                    <a:pt x="26" y="186"/>
                  </a:cubicBezTo>
                  <a:cubicBezTo>
                    <a:pt x="27" y="183"/>
                    <a:pt x="28" y="179"/>
                    <a:pt x="30" y="176"/>
                  </a:cubicBezTo>
                  <a:cubicBezTo>
                    <a:pt x="32" y="169"/>
                    <a:pt x="34" y="162"/>
                    <a:pt x="36" y="155"/>
                  </a:cubicBezTo>
                  <a:cubicBezTo>
                    <a:pt x="44" y="127"/>
                    <a:pt x="52" y="98"/>
                    <a:pt x="63" y="70"/>
                  </a:cubicBezTo>
                  <a:cubicBezTo>
                    <a:pt x="69" y="56"/>
                    <a:pt x="75" y="42"/>
                    <a:pt x="84" y="29"/>
                  </a:cubicBezTo>
                  <a:cubicBezTo>
                    <a:pt x="88" y="23"/>
                    <a:pt x="93" y="17"/>
                    <a:pt x="98" y="12"/>
                  </a:cubicBezTo>
                  <a:cubicBezTo>
                    <a:pt x="104" y="6"/>
                    <a:pt x="110" y="2"/>
                    <a:pt x="118" y="0"/>
                  </a:cubicBezTo>
                  <a:cubicBezTo>
                    <a:pt x="111" y="3"/>
                    <a:pt x="105" y="8"/>
                    <a:pt x="100" y="14"/>
                  </a:cubicBezTo>
                  <a:cubicBezTo>
                    <a:pt x="96" y="19"/>
                    <a:pt x="92" y="25"/>
                    <a:pt x="88" y="32"/>
                  </a:cubicBezTo>
                  <a:cubicBezTo>
                    <a:pt x="81" y="45"/>
                    <a:pt x="76" y="59"/>
                    <a:pt x="72" y="73"/>
                  </a:cubicBezTo>
                  <a:cubicBezTo>
                    <a:pt x="62" y="101"/>
                    <a:pt x="56" y="129"/>
                    <a:pt x="48" y="158"/>
                  </a:cubicBezTo>
                  <a:cubicBezTo>
                    <a:pt x="46" y="166"/>
                    <a:pt x="44" y="173"/>
                    <a:pt x="42" y="180"/>
                  </a:cubicBezTo>
                  <a:cubicBezTo>
                    <a:pt x="40" y="184"/>
                    <a:pt x="39" y="187"/>
                    <a:pt x="37" y="191"/>
                  </a:cubicBezTo>
                  <a:cubicBezTo>
                    <a:pt x="36" y="195"/>
                    <a:pt x="34" y="198"/>
                    <a:pt x="31" y="202"/>
                  </a:cubicBezTo>
                  <a:cubicBezTo>
                    <a:pt x="30" y="204"/>
                    <a:pt x="28" y="206"/>
                    <a:pt x="23" y="208"/>
                  </a:cubicBezTo>
                  <a:cubicBezTo>
                    <a:pt x="21" y="208"/>
                    <a:pt x="19" y="208"/>
                    <a:pt x="17" y="207"/>
                  </a:cubicBezTo>
                  <a:cubicBezTo>
                    <a:pt x="15" y="206"/>
                    <a:pt x="14" y="205"/>
                    <a:pt x="13" y="204"/>
                  </a:cubicBezTo>
                  <a:cubicBezTo>
                    <a:pt x="9" y="201"/>
                    <a:pt x="7" y="197"/>
                    <a:pt x="5" y="193"/>
                  </a:cubicBezTo>
                  <a:cubicBezTo>
                    <a:pt x="2" y="185"/>
                    <a:pt x="1" y="177"/>
                    <a:pt x="1" y="169"/>
                  </a:cubicBezTo>
                  <a:cubicBezTo>
                    <a:pt x="0" y="161"/>
                    <a:pt x="1" y="154"/>
                    <a:pt x="2" y="146"/>
                  </a:cubicBezTo>
                  <a:cubicBezTo>
                    <a:pt x="3" y="139"/>
                    <a:pt x="4" y="131"/>
                    <a:pt x="5" y="124"/>
                  </a:cubicBezTo>
                  <a:cubicBezTo>
                    <a:pt x="8" y="109"/>
                    <a:pt x="12" y="94"/>
                    <a:pt x="17" y="8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96">
              <a:extLst>
                <a:ext uri="{FF2B5EF4-FFF2-40B4-BE49-F238E27FC236}">
                  <a16:creationId xmlns:a16="http://schemas.microsoft.com/office/drawing/2014/main" id="{AD2CBF83-D4EB-4CF4-A841-1B1B7137DBB8}"/>
                </a:ext>
              </a:extLst>
            </p:cNvPr>
            <p:cNvSpPr>
              <a:spLocks/>
            </p:cNvSpPr>
            <p:nvPr/>
          </p:nvSpPr>
          <p:spPr bwMode="auto">
            <a:xfrm>
              <a:off x="17275175" y="935037"/>
              <a:ext cx="544513" cy="1708150"/>
            </a:xfrm>
            <a:custGeom>
              <a:avLst/>
              <a:gdLst>
                <a:gd name="T0" fmla="*/ 66 w 91"/>
                <a:gd name="T1" fmla="*/ 0 h 286"/>
                <a:gd name="T2" fmla="*/ 80 w 91"/>
                <a:gd name="T3" fmla="*/ 37 h 286"/>
                <a:gd name="T4" fmla="*/ 85 w 91"/>
                <a:gd name="T5" fmla="*/ 56 h 286"/>
                <a:gd name="T6" fmla="*/ 88 w 91"/>
                <a:gd name="T7" fmla="*/ 76 h 286"/>
                <a:gd name="T8" fmla="*/ 91 w 91"/>
                <a:gd name="T9" fmla="*/ 116 h 286"/>
                <a:gd name="T10" fmla="*/ 86 w 91"/>
                <a:gd name="T11" fmla="*/ 156 h 286"/>
                <a:gd name="T12" fmla="*/ 75 w 91"/>
                <a:gd name="T13" fmla="*/ 195 h 286"/>
                <a:gd name="T14" fmla="*/ 67 w 91"/>
                <a:gd name="T15" fmla="*/ 213 h 286"/>
                <a:gd name="T16" fmla="*/ 57 w 91"/>
                <a:gd name="T17" fmla="*/ 231 h 286"/>
                <a:gd name="T18" fmla="*/ 45 w 91"/>
                <a:gd name="T19" fmla="*/ 247 h 286"/>
                <a:gd name="T20" fmla="*/ 32 w 91"/>
                <a:gd name="T21" fmla="*/ 262 h 286"/>
                <a:gd name="T22" fmla="*/ 0 w 91"/>
                <a:gd name="T23" fmla="*/ 286 h 286"/>
                <a:gd name="T24" fmla="*/ 27 w 91"/>
                <a:gd name="T25" fmla="*/ 257 h 286"/>
                <a:gd name="T26" fmla="*/ 38 w 91"/>
                <a:gd name="T27" fmla="*/ 242 h 286"/>
                <a:gd name="T28" fmla="*/ 43 w 91"/>
                <a:gd name="T29" fmla="*/ 233 h 286"/>
                <a:gd name="T30" fmla="*/ 48 w 91"/>
                <a:gd name="T31" fmla="*/ 225 h 286"/>
                <a:gd name="T32" fmla="*/ 63 w 91"/>
                <a:gd name="T33" fmla="*/ 190 h 286"/>
                <a:gd name="T34" fmla="*/ 68 w 91"/>
                <a:gd name="T35" fmla="*/ 172 h 286"/>
                <a:gd name="T36" fmla="*/ 72 w 91"/>
                <a:gd name="T37" fmla="*/ 153 h 286"/>
                <a:gd name="T38" fmla="*/ 76 w 91"/>
                <a:gd name="T39" fmla="*/ 77 h 286"/>
                <a:gd name="T40" fmla="*/ 66 w 91"/>
                <a:gd name="T4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286">
                  <a:moveTo>
                    <a:pt x="66" y="0"/>
                  </a:moveTo>
                  <a:cubicBezTo>
                    <a:pt x="72" y="12"/>
                    <a:pt x="76" y="24"/>
                    <a:pt x="80" y="37"/>
                  </a:cubicBezTo>
                  <a:cubicBezTo>
                    <a:pt x="82" y="43"/>
                    <a:pt x="83" y="50"/>
                    <a:pt x="85" y="56"/>
                  </a:cubicBezTo>
                  <a:cubicBezTo>
                    <a:pt x="86" y="63"/>
                    <a:pt x="87" y="69"/>
                    <a:pt x="88" y="76"/>
                  </a:cubicBezTo>
                  <a:cubicBezTo>
                    <a:pt x="90" y="89"/>
                    <a:pt x="91" y="103"/>
                    <a:pt x="91" y="116"/>
                  </a:cubicBezTo>
                  <a:cubicBezTo>
                    <a:pt x="90" y="129"/>
                    <a:pt x="89" y="143"/>
                    <a:pt x="86" y="156"/>
                  </a:cubicBezTo>
                  <a:cubicBezTo>
                    <a:pt x="84" y="169"/>
                    <a:pt x="81" y="182"/>
                    <a:pt x="75" y="195"/>
                  </a:cubicBezTo>
                  <a:cubicBezTo>
                    <a:pt x="73" y="201"/>
                    <a:pt x="70" y="207"/>
                    <a:pt x="67" y="213"/>
                  </a:cubicBezTo>
                  <a:cubicBezTo>
                    <a:pt x="64" y="219"/>
                    <a:pt x="61" y="225"/>
                    <a:pt x="57" y="231"/>
                  </a:cubicBezTo>
                  <a:cubicBezTo>
                    <a:pt x="54" y="237"/>
                    <a:pt x="49" y="242"/>
                    <a:pt x="45" y="247"/>
                  </a:cubicBezTo>
                  <a:cubicBezTo>
                    <a:pt x="41" y="252"/>
                    <a:pt x="37" y="257"/>
                    <a:pt x="32" y="262"/>
                  </a:cubicBezTo>
                  <a:cubicBezTo>
                    <a:pt x="22" y="271"/>
                    <a:pt x="11" y="279"/>
                    <a:pt x="0" y="286"/>
                  </a:cubicBezTo>
                  <a:cubicBezTo>
                    <a:pt x="10" y="277"/>
                    <a:pt x="19" y="268"/>
                    <a:pt x="27" y="257"/>
                  </a:cubicBezTo>
                  <a:cubicBezTo>
                    <a:pt x="31" y="252"/>
                    <a:pt x="34" y="247"/>
                    <a:pt x="38" y="242"/>
                  </a:cubicBezTo>
                  <a:cubicBezTo>
                    <a:pt x="43" y="233"/>
                    <a:pt x="43" y="233"/>
                    <a:pt x="43" y="233"/>
                  </a:cubicBezTo>
                  <a:cubicBezTo>
                    <a:pt x="45" y="231"/>
                    <a:pt x="46" y="228"/>
                    <a:pt x="48" y="225"/>
                  </a:cubicBezTo>
                  <a:cubicBezTo>
                    <a:pt x="54" y="214"/>
                    <a:pt x="59" y="202"/>
                    <a:pt x="63" y="190"/>
                  </a:cubicBezTo>
                  <a:cubicBezTo>
                    <a:pt x="65" y="184"/>
                    <a:pt x="66" y="178"/>
                    <a:pt x="68" y="172"/>
                  </a:cubicBezTo>
                  <a:cubicBezTo>
                    <a:pt x="70" y="166"/>
                    <a:pt x="71" y="160"/>
                    <a:pt x="72" y="153"/>
                  </a:cubicBezTo>
                  <a:cubicBezTo>
                    <a:pt x="76" y="128"/>
                    <a:pt x="78" y="103"/>
                    <a:pt x="76" y="77"/>
                  </a:cubicBezTo>
                  <a:cubicBezTo>
                    <a:pt x="75" y="51"/>
                    <a:pt x="71" y="26"/>
                    <a:pt x="66"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97">
              <a:extLst>
                <a:ext uri="{FF2B5EF4-FFF2-40B4-BE49-F238E27FC236}">
                  <a16:creationId xmlns:a16="http://schemas.microsoft.com/office/drawing/2014/main" id="{5F163D71-365E-4577-8734-95024ECD1D6B}"/>
                </a:ext>
              </a:extLst>
            </p:cNvPr>
            <p:cNvSpPr>
              <a:spLocks/>
            </p:cNvSpPr>
            <p:nvPr/>
          </p:nvSpPr>
          <p:spPr bwMode="auto">
            <a:xfrm>
              <a:off x="15549563" y="3151188"/>
              <a:ext cx="969963" cy="334963"/>
            </a:xfrm>
            <a:custGeom>
              <a:avLst/>
              <a:gdLst>
                <a:gd name="T0" fmla="*/ 2 w 162"/>
                <a:gd name="T1" fmla="*/ 1 h 56"/>
                <a:gd name="T2" fmla="*/ 38 w 162"/>
                <a:gd name="T3" fmla="*/ 24 h 56"/>
                <a:gd name="T4" fmla="*/ 77 w 162"/>
                <a:gd name="T5" fmla="*/ 37 h 56"/>
                <a:gd name="T6" fmla="*/ 87 w 162"/>
                <a:gd name="T7" fmla="*/ 39 h 56"/>
                <a:gd name="T8" fmla="*/ 97 w 162"/>
                <a:gd name="T9" fmla="*/ 40 h 56"/>
                <a:gd name="T10" fmla="*/ 103 w 162"/>
                <a:gd name="T11" fmla="*/ 41 h 56"/>
                <a:gd name="T12" fmla="*/ 108 w 162"/>
                <a:gd name="T13" fmla="*/ 42 h 56"/>
                <a:gd name="T14" fmla="*/ 118 w 162"/>
                <a:gd name="T15" fmla="*/ 43 h 56"/>
                <a:gd name="T16" fmla="*/ 140 w 162"/>
                <a:gd name="T17" fmla="*/ 44 h 56"/>
                <a:gd name="T18" fmla="*/ 162 w 162"/>
                <a:gd name="T19" fmla="*/ 45 h 56"/>
                <a:gd name="T20" fmla="*/ 141 w 162"/>
                <a:gd name="T21" fmla="*/ 52 h 56"/>
                <a:gd name="T22" fmla="*/ 119 w 162"/>
                <a:gd name="T23" fmla="*/ 55 h 56"/>
                <a:gd name="T24" fmla="*/ 107 w 162"/>
                <a:gd name="T25" fmla="*/ 56 h 56"/>
                <a:gd name="T26" fmla="*/ 102 w 162"/>
                <a:gd name="T27" fmla="*/ 56 h 56"/>
                <a:gd name="T28" fmla="*/ 96 w 162"/>
                <a:gd name="T29" fmla="*/ 56 h 56"/>
                <a:gd name="T30" fmla="*/ 85 w 162"/>
                <a:gd name="T31" fmla="*/ 55 h 56"/>
                <a:gd name="T32" fmla="*/ 73 w 162"/>
                <a:gd name="T33" fmla="*/ 53 h 56"/>
                <a:gd name="T34" fmla="*/ 31 w 162"/>
                <a:gd name="T35" fmla="*/ 35 h 56"/>
                <a:gd name="T36" fmla="*/ 0 w 162"/>
                <a:gd name="T37" fmla="*/ 2 h 56"/>
                <a:gd name="T38" fmla="*/ 1 w 162"/>
                <a:gd name="T39" fmla="*/ 0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3" y="10"/>
                    <a:pt x="25" y="18"/>
                    <a:pt x="38" y="24"/>
                  </a:cubicBezTo>
                  <a:cubicBezTo>
                    <a:pt x="50" y="29"/>
                    <a:pt x="63" y="34"/>
                    <a:pt x="77" y="37"/>
                  </a:cubicBezTo>
                  <a:cubicBezTo>
                    <a:pt x="80" y="37"/>
                    <a:pt x="84" y="38"/>
                    <a:pt x="87" y="39"/>
                  </a:cubicBezTo>
                  <a:cubicBezTo>
                    <a:pt x="97" y="40"/>
                    <a:pt x="97" y="40"/>
                    <a:pt x="97" y="40"/>
                  </a:cubicBezTo>
                  <a:cubicBezTo>
                    <a:pt x="103" y="41"/>
                    <a:pt x="103" y="41"/>
                    <a:pt x="103" y="41"/>
                  </a:cubicBezTo>
                  <a:cubicBezTo>
                    <a:pt x="104" y="41"/>
                    <a:pt x="106" y="41"/>
                    <a:pt x="108" y="42"/>
                  </a:cubicBezTo>
                  <a:cubicBezTo>
                    <a:pt x="111" y="42"/>
                    <a:pt x="115" y="42"/>
                    <a:pt x="118" y="43"/>
                  </a:cubicBezTo>
                  <a:cubicBezTo>
                    <a:pt x="126" y="43"/>
                    <a:pt x="133" y="43"/>
                    <a:pt x="140" y="44"/>
                  </a:cubicBezTo>
                  <a:cubicBezTo>
                    <a:pt x="147" y="44"/>
                    <a:pt x="155" y="44"/>
                    <a:pt x="162" y="45"/>
                  </a:cubicBezTo>
                  <a:cubicBezTo>
                    <a:pt x="155" y="48"/>
                    <a:pt x="148" y="50"/>
                    <a:pt x="141" y="52"/>
                  </a:cubicBezTo>
                  <a:cubicBezTo>
                    <a:pt x="133" y="53"/>
                    <a:pt x="126" y="55"/>
                    <a:pt x="119" y="55"/>
                  </a:cubicBezTo>
                  <a:cubicBezTo>
                    <a:pt x="115" y="56"/>
                    <a:pt x="111" y="56"/>
                    <a:pt x="107" y="56"/>
                  </a:cubicBezTo>
                  <a:cubicBezTo>
                    <a:pt x="105" y="56"/>
                    <a:pt x="103" y="56"/>
                    <a:pt x="102" y="56"/>
                  </a:cubicBezTo>
                  <a:cubicBezTo>
                    <a:pt x="96" y="56"/>
                    <a:pt x="96" y="56"/>
                    <a:pt x="96" y="56"/>
                  </a:cubicBezTo>
                  <a:cubicBezTo>
                    <a:pt x="92" y="55"/>
                    <a:pt x="88" y="55"/>
                    <a:pt x="85" y="55"/>
                  </a:cubicBezTo>
                  <a:cubicBezTo>
                    <a:pt x="81" y="54"/>
                    <a:pt x="77" y="54"/>
                    <a:pt x="73" y="53"/>
                  </a:cubicBezTo>
                  <a:cubicBezTo>
                    <a:pt x="58" y="49"/>
                    <a:pt x="44" y="44"/>
                    <a:pt x="31" y="35"/>
                  </a:cubicBezTo>
                  <a:cubicBezTo>
                    <a:pt x="18" y="27"/>
                    <a:pt x="7" y="16"/>
                    <a:pt x="0" y="2"/>
                  </a:cubicBezTo>
                  <a:cubicBezTo>
                    <a:pt x="0" y="1"/>
                    <a:pt x="0" y="1"/>
                    <a:pt x="1" y="0"/>
                  </a:cubicBezTo>
                  <a:cubicBezTo>
                    <a:pt x="1" y="0"/>
                    <a:pt x="2" y="0"/>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98">
              <a:extLst>
                <a:ext uri="{FF2B5EF4-FFF2-40B4-BE49-F238E27FC236}">
                  <a16:creationId xmlns:a16="http://schemas.microsoft.com/office/drawing/2014/main" id="{B4D54A2B-A1F1-4D25-935A-FCDDF2E70513}"/>
                </a:ext>
              </a:extLst>
            </p:cNvPr>
            <p:cNvSpPr>
              <a:spLocks/>
            </p:cNvSpPr>
            <p:nvPr/>
          </p:nvSpPr>
          <p:spPr bwMode="auto">
            <a:xfrm>
              <a:off x="18232438" y="-115888"/>
              <a:ext cx="341313" cy="65088"/>
            </a:xfrm>
            <a:custGeom>
              <a:avLst/>
              <a:gdLst>
                <a:gd name="T0" fmla="*/ 0 w 57"/>
                <a:gd name="T1" fmla="*/ 11 h 11"/>
                <a:gd name="T2" fmla="*/ 14 w 57"/>
                <a:gd name="T3" fmla="*/ 6 h 11"/>
                <a:gd name="T4" fmla="*/ 28 w 57"/>
                <a:gd name="T5" fmla="*/ 3 h 11"/>
                <a:gd name="T6" fmla="*/ 42 w 57"/>
                <a:gd name="T7" fmla="*/ 1 h 11"/>
                <a:gd name="T8" fmla="*/ 56 w 57"/>
                <a:gd name="T9" fmla="*/ 0 h 11"/>
                <a:gd name="T10" fmla="*/ 57 w 57"/>
                <a:gd name="T11" fmla="*/ 2 h 11"/>
                <a:gd name="T12" fmla="*/ 56 w 57"/>
                <a:gd name="T13" fmla="*/ 3 h 11"/>
                <a:gd name="T14" fmla="*/ 43 w 57"/>
                <a:gd name="T15" fmla="*/ 7 h 11"/>
                <a:gd name="T16" fmla="*/ 29 w 57"/>
                <a:gd name="T17" fmla="*/ 10 h 11"/>
                <a:gd name="T18" fmla="*/ 15 w 57"/>
                <a:gd name="T19" fmla="*/ 11 h 11"/>
                <a:gd name="T20" fmla="*/ 0 w 57"/>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0" y="11"/>
                  </a:moveTo>
                  <a:cubicBezTo>
                    <a:pt x="5" y="9"/>
                    <a:pt x="9" y="7"/>
                    <a:pt x="14" y="6"/>
                  </a:cubicBezTo>
                  <a:cubicBezTo>
                    <a:pt x="18" y="5"/>
                    <a:pt x="23" y="4"/>
                    <a:pt x="28" y="3"/>
                  </a:cubicBezTo>
                  <a:cubicBezTo>
                    <a:pt x="32" y="2"/>
                    <a:pt x="37" y="1"/>
                    <a:pt x="42" y="1"/>
                  </a:cubicBezTo>
                  <a:cubicBezTo>
                    <a:pt x="46" y="0"/>
                    <a:pt x="51" y="0"/>
                    <a:pt x="56" y="0"/>
                  </a:cubicBezTo>
                  <a:cubicBezTo>
                    <a:pt x="57" y="0"/>
                    <a:pt x="57" y="1"/>
                    <a:pt x="57" y="2"/>
                  </a:cubicBezTo>
                  <a:cubicBezTo>
                    <a:pt x="57" y="2"/>
                    <a:pt x="57" y="3"/>
                    <a:pt x="56" y="3"/>
                  </a:cubicBezTo>
                  <a:cubicBezTo>
                    <a:pt x="52" y="5"/>
                    <a:pt x="47" y="6"/>
                    <a:pt x="43" y="7"/>
                  </a:cubicBezTo>
                  <a:cubicBezTo>
                    <a:pt x="38" y="8"/>
                    <a:pt x="34" y="9"/>
                    <a:pt x="29" y="10"/>
                  </a:cubicBezTo>
                  <a:cubicBezTo>
                    <a:pt x="24" y="10"/>
                    <a:pt x="19" y="11"/>
                    <a:pt x="15" y="11"/>
                  </a:cubicBezTo>
                  <a:cubicBezTo>
                    <a:pt x="10" y="11"/>
                    <a:pt x="5" y="11"/>
                    <a:pt x="0" y="11"/>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99">
              <a:extLst>
                <a:ext uri="{FF2B5EF4-FFF2-40B4-BE49-F238E27FC236}">
                  <a16:creationId xmlns:a16="http://schemas.microsoft.com/office/drawing/2014/main" id="{C88F0074-5AA2-4D08-B601-019919562D74}"/>
                </a:ext>
              </a:extLst>
            </p:cNvPr>
            <p:cNvSpPr>
              <a:spLocks/>
            </p:cNvSpPr>
            <p:nvPr/>
          </p:nvSpPr>
          <p:spPr bwMode="auto">
            <a:xfrm>
              <a:off x="18232438" y="147637"/>
              <a:ext cx="233363" cy="136525"/>
            </a:xfrm>
            <a:custGeom>
              <a:avLst/>
              <a:gdLst>
                <a:gd name="T0" fmla="*/ 0 w 39"/>
                <a:gd name="T1" fmla="*/ 0 h 23"/>
                <a:gd name="T2" fmla="*/ 11 w 39"/>
                <a:gd name="T3" fmla="*/ 3 h 23"/>
                <a:gd name="T4" fmla="*/ 21 w 39"/>
                <a:gd name="T5" fmla="*/ 8 h 23"/>
                <a:gd name="T6" fmla="*/ 31 w 39"/>
                <a:gd name="T7" fmla="*/ 14 h 23"/>
                <a:gd name="T8" fmla="*/ 39 w 39"/>
                <a:gd name="T9" fmla="*/ 21 h 23"/>
                <a:gd name="T10" fmla="*/ 39 w 39"/>
                <a:gd name="T11" fmla="*/ 23 h 23"/>
                <a:gd name="T12" fmla="*/ 38 w 39"/>
                <a:gd name="T13" fmla="*/ 23 h 23"/>
                <a:gd name="T14" fmla="*/ 27 w 39"/>
                <a:gd name="T15" fmla="*/ 19 h 23"/>
                <a:gd name="T16" fmla="*/ 18 w 39"/>
                <a:gd name="T17" fmla="*/ 14 h 23"/>
                <a:gd name="T18" fmla="*/ 9 w 39"/>
                <a:gd name="T19" fmla="*/ 8 h 23"/>
                <a:gd name="T20" fmla="*/ 0 w 39"/>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3">
                  <a:moveTo>
                    <a:pt x="0" y="0"/>
                  </a:moveTo>
                  <a:cubicBezTo>
                    <a:pt x="4" y="0"/>
                    <a:pt x="8" y="2"/>
                    <a:pt x="11" y="3"/>
                  </a:cubicBezTo>
                  <a:cubicBezTo>
                    <a:pt x="15" y="4"/>
                    <a:pt x="18" y="6"/>
                    <a:pt x="21" y="8"/>
                  </a:cubicBezTo>
                  <a:cubicBezTo>
                    <a:pt x="24" y="10"/>
                    <a:pt x="28" y="12"/>
                    <a:pt x="31" y="14"/>
                  </a:cubicBezTo>
                  <a:cubicBezTo>
                    <a:pt x="33" y="16"/>
                    <a:pt x="36" y="18"/>
                    <a:pt x="39" y="21"/>
                  </a:cubicBezTo>
                  <a:cubicBezTo>
                    <a:pt x="39" y="21"/>
                    <a:pt x="39" y="22"/>
                    <a:pt x="39" y="23"/>
                  </a:cubicBezTo>
                  <a:cubicBezTo>
                    <a:pt x="39" y="23"/>
                    <a:pt x="38" y="23"/>
                    <a:pt x="38" y="23"/>
                  </a:cubicBezTo>
                  <a:cubicBezTo>
                    <a:pt x="34" y="22"/>
                    <a:pt x="31" y="21"/>
                    <a:pt x="27" y="19"/>
                  </a:cubicBezTo>
                  <a:cubicBezTo>
                    <a:pt x="24" y="18"/>
                    <a:pt x="21" y="16"/>
                    <a:pt x="18" y="14"/>
                  </a:cubicBezTo>
                  <a:cubicBezTo>
                    <a:pt x="15" y="12"/>
                    <a:pt x="12" y="10"/>
                    <a:pt x="9" y="8"/>
                  </a:cubicBezTo>
                  <a:cubicBezTo>
                    <a:pt x="6" y="5"/>
                    <a:pt x="3"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00">
              <a:extLst>
                <a:ext uri="{FF2B5EF4-FFF2-40B4-BE49-F238E27FC236}">
                  <a16:creationId xmlns:a16="http://schemas.microsoft.com/office/drawing/2014/main" id="{FFF68521-1B5A-46B8-AD13-2F7E5FC9830B}"/>
                </a:ext>
              </a:extLst>
            </p:cNvPr>
            <p:cNvSpPr>
              <a:spLocks/>
            </p:cNvSpPr>
            <p:nvPr/>
          </p:nvSpPr>
          <p:spPr bwMode="auto">
            <a:xfrm>
              <a:off x="18238788" y="50800"/>
              <a:ext cx="479425" cy="90488"/>
            </a:xfrm>
            <a:custGeom>
              <a:avLst/>
              <a:gdLst>
                <a:gd name="T0" fmla="*/ 0 w 80"/>
                <a:gd name="T1" fmla="*/ 0 h 15"/>
                <a:gd name="T2" fmla="*/ 20 w 80"/>
                <a:gd name="T3" fmla="*/ 1 h 15"/>
                <a:gd name="T4" fmla="*/ 40 w 80"/>
                <a:gd name="T5" fmla="*/ 3 h 15"/>
                <a:gd name="T6" fmla="*/ 60 w 80"/>
                <a:gd name="T7" fmla="*/ 7 h 15"/>
                <a:gd name="T8" fmla="*/ 79 w 80"/>
                <a:gd name="T9" fmla="*/ 13 h 15"/>
                <a:gd name="T10" fmla="*/ 80 w 80"/>
                <a:gd name="T11" fmla="*/ 15 h 15"/>
                <a:gd name="T12" fmla="*/ 79 w 80"/>
                <a:gd name="T13" fmla="*/ 15 h 15"/>
                <a:gd name="T14" fmla="*/ 59 w 80"/>
                <a:gd name="T15" fmla="*/ 14 h 15"/>
                <a:gd name="T16" fmla="*/ 39 w 80"/>
                <a:gd name="T17" fmla="*/ 10 h 15"/>
                <a:gd name="T18" fmla="*/ 19 w 80"/>
                <a:gd name="T19" fmla="*/ 6 h 15"/>
                <a:gd name="T20" fmla="*/ 0 w 8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5">
                  <a:moveTo>
                    <a:pt x="0" y="0"/>
                  </a:moveTo>
                  <a:cubicBezTo>
                    <a:pt x="7" y="0"/>
                    <a:pt x="13" y="0"/>
                    <a:pt x="20" y="1"/>
                  </a:cubicBezTo>
                  <a:cubicBezTo>
                    <a:pt x="27" y="1"/>
                    <a:pt x="33" y="2"/>
                    <a:pt x="40" y="3"/>
                  </a:cubicBezTo>
                  <a:cubicBezTo>
                    <a:pt x="47" y="5"/>
                    <a:pt x="53" y="6"/>
                    <a:pt x="60" y="7"/>
                  </a:cubicBezTo>
                  <a:cubicBezTo>
                    <a:pt x="66" y="9"/>
                    <a:pt x="73" y="11"/>
                    <a:pt x="79" y="13"/>
                  </a:cubicBezTo>
                  <a:cubicBezTo>
                    <a:pt x="80" y="13"/>
                    <a:pt x="80" y="14"/>
                    <a:pt x="80" y="15"/>
                  </a:cubicBezTo>
                  <a:cubicBezTo>
                    <a:pt x="80" y="15"/>
                    <a:pt x="79" y="15"/>
                    <a:pt x="79" y="15"/>
                  </a:cubicBezTo>
                  <a:cubicBezTo>
                    <a:pt x="72" y="15"/>
                    <a:pt x="65" y="15"/>
                    <a:pt x="59" y="14"/>
                  </a:cubicBezTo>
                  <a:cubicBezTo>
                    <a:pt x="52" y="13"/>
                    <a:pt x="45" y="12"/>
                    <a:pt x="39" y="10"/>
                  </a:cubicBezTo>
                  <a:cubicBezTo>
                    <a:pt x="32" y="9"/>
                    <a:pt x="26" y="8"/>
                    <a:pt x="19" y="6"/>
                  </a:cubicBezTo>
                  <a:cubicBezTo>
                    <a:pt x="13" y="4"/>
                    <a:pt x="6" y="2"/>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101">
              <a:extLst>
                <a:ext uri="{FF2B5EF4-FFF2-40B4-BE49-F238E27FC236}">
                  <a16:creationId xmlns:a16="http://schemas.microsoft.com/office/drawing/2014/main" id="{38BC72A1-A316-4892-9855-D37B6F94FA03}"/>
                </a:ext>
              </a:extLst>
            </p:cNvPr>
            <p:cNvSpPr>
              <a:spLocks/>
            </p:cNvSpPr>
            <p:nvPr/>
          </p:nvSpPr>
          <p:spPr bwMode="auto">
            <a:xfrm>
              <a:off x="16903700" y="-44450"/>
              <a:ext cx="341313" cy="66675"/>
            </a:xfrm>
            <a:custGeom>
              <a:avLst/>
              <a:gdLst>
                <a:gd name="T0" fmla="*/ 57 w 57"/>
                <a:gd name="T1" fmla="*/ 0 h 11"/>
                <a:gd name="T2" fmla="*/ 44 w 57"/>
                <a:gd name="T3" fmla="*/ 5 h 11"/>
                <a:gd name="T4" fmla="*/ 30 w 57"/>
                <a:gd name="T5" fmla="*/ 8 h 11"/>
                <a:gd name="T6" fmla="*/ 16 w 57"/>
                <a:gd name="T7" fmla="*/ 10 h 11"/>
                <a:gd name="T8" fmla="*/ 2 w 57"/>
                <a:gd name="T9" fmla="*/ 10 h 11"/>
                <a:gd name="T10" fmla="*/ 0 w 57"/>
                <a:gd name="T11" fmla="*/ 9 h 11"/>
                <a:gd name="T12" fmla="*/ 1 w 57"/>
                <a:gd name="T13" fmla="*/ 8 h 11"/>
                <a:gd name="T14" fmla="*/ 15 w 57"/>
                <a:gd name="T15" fmla="*/ 4 h 11"/>
                <a:gd name="T16" fmla="*/ 29 w 57"/>
                <a:gd name="T17" fmla="*/ 1 h 11"/>
                <a:gd name="T18" fmla="*/ 43 w 57"/>
                <a:gd name="T19" fmla="*/ 0 h 11"/>
                <a:gd name="T20" fmla="*/ 57 w 57"/>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57" y="0"/>
                  </a:moveTo>
                  <a:cubicBezTo>
                    <a:pt x="53" y="2"/>
                    <a:pt x="48" y="4"/>
                    <a:pt x="44" y="5"/>
                  </a:cubicBezTo>
                  <a:cubicBezTo>
                    <a:pt x="39" y="6"/>
                    <a:pt x="35" y="7"/>
                    <a:pt x="30" y="8"/>
                  </a:cubicBezTo>
                  <a:cubicBezTo>
                    <a:pt x="25" y="9"/>
                    <a:pt x="21" y="10"/>
                    <a:pt x="16" y="10"/>
                  </a:cubicBezTo>
                  <a:cubicBezTo>
                    <a:pt x="11" y="11"/>
                    <a:pt x="6" y="11"/>
                    <a:pt x="2" y="10"/>
                  </a:cubicBezTo>
                  <a:cubicBezTo>
                    <a:pt x="1" y="10"/>
                    <a:pt x="0" y="10"/>
                    <a:pt x="0" y="9"/>
                  </a:cubicBezTo>
                  <a:cubicBezTo>
                    <a:pt x="0" y="9"/>
                    <a:pt x="1" y="8"/>
                    <a:pt x="1" y="8"/>
                  </a:cubicBezTo>
                  <a:cubicBezTo>
                    <a:pt x="6" y="6"/>
                    <a:pt x="10" y="5"/>
                    <a:pt x="15" y="4"/>
                  </a:cubicBezTo>
                  <a:cubicBezTo>
                    <a:pt x="19" y="3"/>
                    <a:pt x="24" y="2"/>
                    <a:pt x="29" y="1"/>
                  </a:cubicBezTo>
                  <a:cubicBezTo>
                    <a:pt x="33" y="1"/>
                    <a:pt x="38" y="0"/>
                    <a:pt x="43" y="0"/>
                  </a:cubicBezTo>
                  <a:cubicBezTo>
                    <a:pt x="48" y="0"/>
                    <a:pt x="52" y="0"/>
                    <a:pt x="57"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02">
              <a:extLst>
                <a:ext uri="{FF2B5EF4-FFF2-40B4-BE49-F238E27FC236}">
                  <a16:creationId xmlns:a16="http://schemas.microsoft.com/office/drawing/2014/main" id="{572B28BF-183B-47AD-9A81-0DCD68FFAE6D}"/>
                </a:ext>
              </a:extLst>
            </p:cNvPr>
            <p:cNvSpPr>
              <a:spLocks/>
            </p:cNvSpPr>
            <p:nvPr/>
          </p:nvSpPr>
          <p:spPr bwMode="auto">
            <a:xfrm>
              <a:off x="17011650" y="-379413"/>
              <a:ext cx="233363" cy="138113"/>
            </a:xfrm>
            <a:custGeom>
              <a:avLst/>
              <a:gdLst>
                <a:gd name="T0" fmla="*/ 39 w 39"/>
                <a:gd name="T1" fmla="*/ 23 h 23"/>
                <a:gd name="T2" fmla="*/ 28 w 39"/>
                <a:gd name="T3" fmla="*/ 20 h 23"/>
                <a:gd name="T4" fmla="*/ 18 w 39"/>
                <a:gd name="T5" fmla="*/ 15 h 23"/>
                <a:gd name="T6" fmla="*/ 9 w 39"/>
                <a:gd name="T7" fmla="*/ 9 h 23"/>
                <a:gd name="T8" fmla="*/ 1 w 39"/>
                <a:gd name="T9" fmla="*/ 2 h 23"/>
                <a:gd name="T10" fmla="*/ 1 w 39"/>
                <a:gd name="T11" fmla="*/ 0 h 23"/>
                <a:gd name="T12" fmla="*/ 2 w 39"/>
                <a:gd name="T13" fmla="*/ 0 h 23"/>
                <a:gd name="T14" fmla="*/ 12 w 39"/>
                <a:gd name="T15" fmla="*/ 4 h 23"/>
                <a:gd name="T16" fmla="*/ 22 w 39"/>
                <a:gd name="T17" fmla="*/ 9 h 23"/>
                <a:gd name="T18" fmla="*/ 31 w 39"/>
                <a:gd name="T19" fmla="*/ 15 h 23"/>
                <a:gd name="T20" fmla="*/ 39 w 39"/>
                <a:gd name="T2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3">
                  <a:moveTo>
                    <a:pt x="39" y="23"/>
                  </a:moveTo>
                  <a:cubicBezTo>
                    <a:pt x="35" y="22"/>
                    <a:pt x="32" y="21"/>
                    <a:pt x="28" y="20"/>
                  </a:cubicBezTo>
                  <a:cubicBezTo>
                    <a:pt x="25" y="18"/>
                    <a:pt x="22" y="17"/>
                    <a:pt x="18" y="15"/>
                  </a:cubicBezTo>
                  <a:cubicBezTo>
                    <a:pt x="15" y="13"/>
                    <a:pt x="12" y="11"/>
                    <a:pt x="9" y="9"/>
                  </a:cubicBezTo>
                  <a:cubicBezTo>
                    <a:pt x="6" y="7"/>
                    <a:pt x="3" y="5"/>
                    <a:pt x="1" y="2"/>
                  </a:cubicBezTo>
                  <a:cubicBezTo>
                    <a:pt x="0" y="2"/>
                    <a:pt x="0" y="1"/>
                    <a:pt x="1" y="0"/>
                  </a:cubicBezTo>
                  <a:cubicBezTo>
                    <a:pt x="1" y="0"/>
                    <a:pt x="1" y="0"/>
                    <a:pt x="2" y="0"/>
                  </a:cubicBezTo>
                  <a:cubicBezTo>
                    <a:pt x="6" y="1"/>
                    <a:pt x="9" y="2"/>
                    <a:pt x="12" y="4"/>
                  </a:cubicBezTo>
                  <a:cubicBezTo>
                    <a:pt x="16" y="5"/>
                    <a:pt x="19" y="7"/>
                    <a:pt x="22" y="9"/>
                  </a:cubicBezTo>
                  <a:cubicBezTo>
                    <a:pt x="25" y="11"/>
                    <a:pt x="28" y="13"/>
                    <a:pt x="31" y="15"/>
                  </a:cubicBezTo>
                  <a:cubicBezTo>
                    <a:pt x="34" y="18"/>
                    <a:pt x="37" y="20"/>
                    <a:pt x="39"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103">
              <a:extLst>
                <a:ext uri="{FF2B5EF4-FFF2-40B4-BE49-F238E27FC236}">
                  <a16:creationId xmlns:a16="http://schemas.microsoft.com/office/drawing/2014/main" id="{0D7DE50E-C861-44C6-8938-1A6F7F1ADCC0}"/>
                </a:ext>
              </a:extLst>
            </p:cNvPr>
            <p:cNvSpPr>
              <a:spLocks/>
            </p:cNvSpPr>
            <p:nvPr/>
          </p:nvSpPr>
          <p:spPr bwMode="auto">
            <a:xfrm>
              <a:off x="16759238" y="-234950"/>
              <a:ext cx="485775" cy="88900"/>
            </a:xfrm>
            <a:custGeom>
              <a:avLst/>
              <a:gdLst>
                <a:gd name="T0" fmla="*/ 81 w 81"/>
                <a:gd name="T1" fmla="*/ 15 h 15"/>
                <a:gd name="T2" fmla="*/ 61 w 81"/>
                <a:gd name="T3" fmla="*/ 14 h 15"/>
                <a:gd name="T4" fmla="*/ 41 w 81"/>
                <a:gd name="T5" fmla="*/ 11 h 15"/>
                <a:gd name="T6" fmla="*/ 21 w 81"/>
                <a:gd name="T7" fmla="*/ 8 h 15"/>
                <a:gd name="T8" fmla="*/ 1 w 81"/>
                <a:gd name="T9" fmla="*/ 2 h 15"/>
                <a:gd name="T10" fmla="*/ 1 w 81"/>
                <a:gd name="T11" fmla="*/ 0 h 15"/>
                <a:gd name="T12" fmla="*/ 2 w 81"/>
                <a:gd name="T13" fmla="*/ 0 h 15"/>
                <a:gd name="T14" fmla="*/ 22 w 81"/>
                <a:gd name="T15" fmla="*/ 1 h 15"/>
                <a:gd name="T16" fmla="*/ 42 w 81"/>
                <a:gd name="T17" fmla="*/ 5 h 15"/>
                <a:gd name="T18" fmla="*/ 62 w 81"/>
                <a:gd name="T19" fmla="*/ 9 h 15"/>
                <a:gd name="T20" fmla="*/ 81 w 81"/>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5">
                  <a:moveTo>
                    <a:pt x="81" y="15"/>
                  </a:moveTo>
                  <a:cubicBezTo>
                    <a:pt x="74" y="15"/>
                    <a:pt x="67" y="15"/>
                    <a:pt x="61" y="14"/>
                  </a:cubicBezTo>
                  <a:cubicBezTo>
                    <a:pt x="54" y="14"/>
                    <a:pt x="47" y="13"/>
                    <a:pt x="41" y="11"/>
                  </a:cubicBezTo>
                  <a:cubicBezTo>
                    <a:pt x="34" y="10"/>
                    <a:pt x="27" y="9"/>
                    <a:pt x="21" y="8"/>
                  </a:cubicBezTo>
                  <a:cubicBezTo>
                    <a:pt x="14" y="6"/>
                    <a:pt x="8" y="4"/>
                    <a:pt x="1" y="2"/>
                  </a:cubicBezTo>
                  <a:cubicBezTo>
                    <a:pt x="1" y="2"/>
                    <a:pt x="0" y="1"/>
                    <a:pt x="1" y="0"/>
                  </a:cubicBezTo>
                  <a:cubicBezTo>
                    <a:pt x="1" y="0"/>
                    <a:pt x="1" y="0"/>
                    <a:pt x="2" y="0"/>
                  </a:cubicBezTo>
                  <a:cubicBezTo>
                    <a:pt x="9" y="0"/>
                    <a:pt x="15" y="0"/>
                    <a:pt x="22" y="1"/>
                  </a:cubicBezTo>
                  <a:cubicBezTo>
                    <a:pt x="29" y="2"/>
                    <a:pt x="35" y="3"/>
                    <a:pt x="42" y="5"/>
                  </a:cubicBezTo>
                  <a:cubicBezTo>
                    <a:pt x="48" y="6"/>
                    <a:pt x="55" y="7"/>
                    <a:pt x="62" y="9"/>
                  </a:cubicBezTo>
                  <a:cubicBezTo>
                    <a:pt x="68" y="11"/>
                    <a:pt x="75" y="13"/>
                    <a:pt x="81" y="15"/>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104">
              <a:extLst>
                <a:ext uri="{FF2B5EF4-FFF2-40B4-BE49-F238E27FC236}">
                  <a16:creationId xmlns:a16="http://schemas.microsoft.com/office/drawing/2014/main" id="{FD70DBC5-7229-42A0-A896-6D43B9CA43AF}"/>
                </a:ext>
              </a:extLst>
            </p:cNvPr>
            <p:cNvSpPr>
              <a:spLocks/>
            </p:cNvSpPr>
            <p:nvPr/>
          </p:nvSpPr>
          <p:spPr bwMode="auto">
            <a:xfrm>
              <a:off x="15501938" y="2351088"/>
              <a:ext cx="1270000" cy="836613"/>
            </a:xfrm>
            <a:custGeom>
              <a:avLst/>
              <a:gdLst>
                <a:gd name="T0" fmla="*/ 3 w 212"/>
                <a:gd name="T1" fmla="*/ 14 h 140"/>
                <a:gd name="T2" fmla="*/ 3 w 212"/>
                <a:gd name="T3" fmla="*/ 18 h 140"/>
                <a:gd name="T4" fmla="*/ 10 w 212"/>
                <a:gd name="T5" fmla="*/ 28 h 140"/>
                <a:gd name="T6" fmla="*/ 19 w 212"/>
                <a:gd name="T7" fmla="*/ 35 h 140"/>
                <a:gd name="T8" fmla="*/ 17 w 212"/>
                <a:gd name="T9" fmla="*/ 37 h 140"/>
                <a:gd name="T10" fmla="*/ 21 w 212"/>
                <a:gd name="T11" fmla="*/ 44 h 140"/>
                <a:gd name="T12" fmla="*/ 39 w 212"/>
                <a:gd name="T13" fmla="*/ 61 h 140"/>
                <a:gd name="T14" fmla="*/ 36 w 212"/>
                <a:gd name="T15" fmla="*/ 67 h 140"/>
                <a:gd name="T16" fmla="*/ 47 w 212"/>
                <a:gd name="T17" fmla="*/ 80 h 140"/>
                <a:gd name="T18" fmla="*/ 59 w 212"/>
                <a:gd name="T19" fmla="*/ 94 h 140"/>
                <a:gd name="T20" fmla="*/ 84 w 212"/>
                <a:gd name="T21" fmla="*/ 114 h 140"/>
                <a:gd name="T22" fmla="*/ 113 w 212"/>
                <a:gd name="T23" fmla="*/ 126 h 140"/>
                <a:gd name="T24" fmla="*/ 147 w 212"/>
                <a:gd name="T25" fmla="*/ 134 h 140"/>
                <a:gd name="T26" fmla="*/ 163 w 212"/>
                <a:gd name="T27" fmla="*/ 140 h 140"/>
                <a:gd name="T28" fmla="*/ 212 w 212"/>
                <a:gd name="T29" fmla="*/ 95 h 140"/>
                <a:gd name="T30" fmla="*/ 185 w 212"/>
                <a:gd name="T31" fmla="*/ 81 h 140"/>
                <a:gd name="T32" fmla="*/ 165 w 212"/>
                <a:gd name="T33" fmla="*/ 48 h 140"/>
                <a:gd name="T34" fmla="*/ 143 w 212"/>
                <a:gd name="T35" fmla="*/ 35 h 140"/>
                <a:gd name="T36" fmla="*/ 127 w 212"/>
                <a:gd name="T37" fmla="*/ 14 h 140"/>
                <a:gd name="T38" fmla="*/ 115 w 212"/>
                <a:gd name="T39" fmla="*/ 2 h 140"/>
                <a:gd name="T40" fmla="*/ 112 w 212"/>
                <a:gd name="T41" fmla="*/ 6 h 140"/>
                <a:gd name="T42" fmla="*/ 110 w 212"/>
                <a:gd name="T43" fmla="*/ 25 h 140"/>
                <a:gd name="T44" fmla="*/ 118 w 212"/>
                <a:gd name="T45" fmla="*/ 40 h 140"/>
                <a:gd name="T46" fmla="*/ 112 w 212"/>
                <a:gd name="T47" fmla="*/ 41 h 140"/>
                <a:gd name="T48" fmla="*/ 103 w 212"/>
                <a:gd name="T49" fmla="*/ 39 h 140"/>
                <a:gd name="T50" fmla="*/ 39 w 212"/>
                <a:gd name="T51" fmla="*/ 13 h 140"/>
                <a:gd name="T52" fmla="*/ 11 w 212"/>
                <a:gd name="T53" fmla="*/ 1 h 140"/>
                <a:gd name="T54" fmla="*/ 3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3" y="14"/>
                  </a:moveTo>
                  <a:cubicBezTo>
                    <a:pt x="3" y="14"/>
                    <a:pt x="2" y="16"/>
                    <a:pt x="3" y="18"/>
                  </a:cubicBezTo>
                  <a:cubicBezTo>
                    <a:pt x="4" y="20"/>
                    <a:pt x="8" y="26"/>
                    <a:pt x="10" y="28"/>
                  </a:cubicBezTo>
                  <a:cubicBezTo>
                    <a:pt x="13" y="30"/>
                    <a:pt x="18" y="33"/>
                    <a:pt x="19" y="35"/>
                  </a:cubicBezTo>
                  <a:cubicBezTo>
                    <a:pt x="19" y="35"/>
                    <a:pt x="17" y="35"/>
                    <a:pt x="17" y="37"/>
                  </a:cubicBezTo>
                  <a:cubicBezTo>
                    <a:pt x="17" y="38"/>
                    <a:pt x="17" y="41"/>
                    <a:pt x="21" y="44"/>
                  </a:cubicBezTo>
                  <a:cubicBezTo>
                    <a:pt x="24" y="46"/>
                    <a:pt x="37" y="58"/>
                    <a:pt x="39" y="61"/>
                  </a:cubicBezTo>
                  <a:cubicBezTo>
                    <a:pt x="39" y="61"/>
                    <a:pt x="33" y="63"/>
                    <a:pt x="36" y="67"/>
                  </a:cubicBezTo>
                  <a:cubicBezTo>
                    <a:pt x="39" y="71"/>
                    <a:pt x="43" y="73"/>
                    <a:pt x="47" y="80"/>
                  </a:cubicBezTo>
                  <a:cubicBezTo>
                    <a:pt x="52" y="86"/>
                    <a:pt x="55" y="91"/>
                    <a:pt x="59" y="94"/>
                  </a:cubicBezTo>
                  <a:cubicBezTo>
                    <a:pt x="63" y="97"/>
                    <a:pt x="81" y="113"/>
                    <a:pt x="84" y="114"/>
                  </a:cubicBezTo>
                  <a:cubicBezTo>
                    <a:pt x="86" y="115"/>
                    <a:pt x="104" y="120"/>
                    <a:pt x="113" y="126"/>
                  </a:cubicBezTo>
                  <a:cubicBezTo>
                    <a:pt x="121" y="131"/>
                    <a:pt x="140" y="133"/>
                    <a:pt x="147" y="134"/>
                  </a:cubicBezTo>
                  <a:cubicBezTo>
                    <a:pt x="154" y="136"/>
                    <a:pt x="157" y="135"/>
                    <a:pt x="163" y="140"/>
                  </a:cubicBezTo>
                  <a:cubicBezTo>
                    <a:pt x="163" y="140"/>
                    <a:pt x="212" y="95"/>
                    <a:pt x="212" y="95"/>
                  </a:cubicBezTo>
                  <a:cubicBezTo>
                    <a:pt x="212" y="95"/>
                    <a:pt x="191" y="88"/>
                    <a:pt x="185" y="81"/>
                  </a:cubicBezTo>
                  <a:cubicBezTo>
                    <a:pt x="179" y="75"/>
                    <a:pt x="170" y="55"/>
                    <a:pt x="165" y="48"/>
                  </a:cubicBezTo>
                  <a:cubicBezTo>
                    <a:pt x="160" y="42"/>
                    <a:pt x="151" y="41"/>
                    <a:pt x="143" y="35"/>
                  </a:cubicBezTo>
                  <a:cubicBezTo>
                    <a:pt x="135" y="28"/>
                    <a:pt x="131" y="24"/>
                    <a:pt x="127" y="14"/>
                  </a:cubicBezTo>
                  <a:cubicBezTo>
                    <a:pt x="123" y="4"/>
                    <a:pt x="120" y="0"/>
                    <a:pt x="115" y="2"/>
                  </a:cubicBezTo>
                  <a:cubicBezTo>
                    <a:pt x="114" y="3"/>
                    <a:pt x="113" y="4"/>
                    <a:pt x="112" y="6"/>
                  </a:cubicBezTo>
                  <a:cubicBezTo>
                    <a:pt x="109" y="11"/>
                    <a:pt x="108" y="20"/>
                    <a:pt x="110" y="25"/>
                  </a:cubicBezTo>
                  <a:cubicBezTo>
                    <a:pt x="114" y="33"/>
                    <a:pt x="115" y="39"/>
                    <a:pt x="118" y="40"/>
                  </a:cubicBezTo>
                  <a:cubicBezTo>
                    <a:pt x="120" y="42"/>
                    <a:pt x="117" y="42"/>
                    <a:pt x="112" y="41"/>
                  </a:cubicBezTo>
                  <a:cubicBezTo>
                    <a:pt x="109" y="40"/>
                    <a:pt x="106" y="40"/>
                    <a:pt x="103" y="39"/>
                  </a:cubicBezTo>
                  <a:cubicBezTo>
                    <a:pt x="95" y="36"/>
                    <a:pt x="52" y="17"/>
                    <a:pt x="39" y="13"/>
                  </a:cubicBezTo>
                  <a:cubicBezTo>
                    <a:pt x="26" y="8"/>
                    <a:pt x="16" y="1"/>
                    <a:pt x="11" y="1"/>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105">
              <a:extLst>
                <a:ext uri="{FF2B5EF4-FFF2-40B4-BE49-F238E27FC236}">
                  <a16:creationId xmlns:a16="http://schemas.microsoft.com/office/drawing/2014/main" id="{F3121F93-26AA-4FEE-AF4B-5A773FDC6A70}"/>
                </a:ext>
              </a:extLst>
            </p:cNvPr>
            <p:cNvSpPr>
              <a:spLocks/>
            </p:cNvSpPr>
            <p:nvPr/>
          </p:nvSpPr>
          <p:spPr bwMode="auto">
            <a:xfrm>
              <a:off x="16214725" y="2363788"/>
              <a:ext cx="557213" cy="554038"/>
            </a:xfrm>
            <a:custGeom>
              <a:avLst/>
              <a:gdLst>
                <a:gd name="T0" fmla="*/ 93 w 93"/>
                <a:gd name="T1" fmla="*/ 93 h 93"/>
                <a:gd name="T2" fmla="*/ 77 w 93"/>
                <a:gd name="T3" fmla="*/ 87 h 93"/>
                <a:gd name="T4" fmla="*/ 69 w 93"/>
                <a:gd name="T5" fmla="*/ 83 h 93"/>
                <a:gd name="T6" fmla="*/ 62 w 93"/>
                <a:gd name="T7" fmla="*/ 77 h 93"/>
                <a:gd name="T8" fmla="*/ 53 w 93"/>
                <a:gd name="T9" fmla="*/ 63 h 93"/>
                <a:gd name="T10" fmla="*/ 44 w 93"/>
                <a:gd name="T11" fmla="*/ 49 h 93"/>
                <a:gd name="T12" fmla="*/ 31 w 93"/>
                <a:gd name="T13" fmla="*/ 40 h 93"/>
                <a:gd name="T14" fmla="*/ 24 w 93"/>
                <a:gd name="T15" fmla="*/ 35 h 93"/>
                <a:gd name="T16" fmla="*/ 18 w 93"/>
                <a:gd name="T17" fmla="*/ 29 h 93"/>
                <a:gd name="T18" fmla="*/ 8 w 93"/>
                <a:gd name="T19" fmla="*/ 15 h 93"/>
                <a:gd name="T20" fmla="*/ 5 w 93"/>
                <a:gd name="T21" fmla="*/ 7 h 93"/>
                <a:gd name="T22" fmla="*/ 0 w 93"/>
                <a:gd name="T23" fmla="*/ 0 h 93"/>
                <a:gd name="T24" fmla="*/ 6 w 93"/>
                <a:gd name="T25" fmla="*/ 6 h 93"/>
                <a:gd name="T26" fmla="*/ 9 w 93"/>
                <a:gd name="T27" fmla="*/ 14 h 93"/>
                <a:gd name="T28" fmla="*/ 19 w 93"/>
                <a:gd name="T29" fmla="*/ 27 h 93"/>
                <a:gd name="T30" fmla="*/ 26 w 93"/>
                <a:gd name="T31" fmla="*/ 32 h 93"/>
                <a:gd name="T32" fmla="*/ 33 w 93"/>
                <a:gd name="T33" fmla="*/ 36 h 93"/>
                <a:gd name="T34" fmla="*/ 41 w 93"/>
                <a:gd name="T35" fmla="*/ 40 h 93"/>
                <a:gd name="T36" fmla="*/ 49 w 93"/>
                <a:gd name="T37" fmla="*/ 45 h 93"/>
                <a:gd name="T38" fmla="*/ 57 w 93"/>
                <a:gd name="T39" fmla="*/ 61 h 93"/>
                <a:gd name="T40" fmla="*/ 65 w 93"/>
                <a:gd name="T41" fmla="*/ 76 h 93"/>
                <a:gd name="T42" fmla="*/ 78 w 93"/>
                <a:gd name="T43" fmla="*/ 86 h 93"/>
                <a:gd name="T44" fmla="*/ 93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93" y="93"/>
                  </a:moveTo>
                  <a:cubicBezTo>
                    <a:pt x="88" y="91"/>
                    <a:pt x="82" y="90"/>
                    <a:pt x="77" y="87"/>
                  </a:cubicBezTo>
                  <a:cubicBezTo>
                    <a:pt x="74" y="86"/>
                    <a:pt x="72" y="85"/>
                    <a:pt x="69" y="83"/>
                  </a:cubicBezTo>
                  <a:cubicBezTo>
                    <a:pt x="67" y="82"/>
                    <a:pt x="64" y="80"/>
                    <a:pt x="62" y="77"/>
                  </a:cubicBezTo>
                  <a:cubicBezTo>
                    <a:pt x="59" y="73"/>
                    <a:pt x="56" y="68"/>
                    <a:pt x="53" y="63"/>
                  </a:cubicBezTo>
                  <a:cubicBezTo>
                    <a:pt x="50" y="58"/>
                    <a:pt x="47" y="53"/>
                    <a:pt x="44" y="49"/>
                  </a:cubicBezTo>
                  <a:cubicBezTo>
                    <a:pt x="42" y="45"/>
                    <a:pt x="37" y="43"/>
                    <a:pt x="31" y="40"/>
                  </a:cubicBezTo>
                  <a:cubicBezTo>
                    <a:pt x="29" y="38"/>
                    <a:pt x="26" y="37"/>
                    <a:pt x="24" y="35"/>
                  </a:cubicBezTo>
                  <a:cubicBezTo>
                    <a:pt x="22" y="33"/>
                    <a:pt x="20" y="31"/>
                    <a:pt x="18" y="29"/>
                  </a:cubicBezTo>
                  <a:cubicBezTo>
                    <a:pt x="13" y="25"/>
                    <a:pt x="10" y="20"/>
                    <a:pt x="8" y="15"/>
                  </a:cubicBezTo>
                  <a:cubicBezTo>
                    <a:pt x="7" y="12"/>
                    <a:pt x="6" y="9"/>
                    <a:pt x="5" y="7"/>
                  </a:cubicBezTo>
                  <a:cubicBezTo>
                    <a:pt x="4" y="4"/>
                    <a:pt x="3" y="1"/>
                    <a:pt x="0" y="0"/>
                  </a:cubicBezTo>
                  <a:cubicBezTo>
                    <a:pt x="3" y="1"/>
                    <a:pt x="4" y="4"/>
                    <a:pt x="6" y="6"/>
                  </a:cubicBezTo>
                  <a:cubicBezTo>
                    <a:pt x="7" y="9"/>
                    <a:pt x="8" y="11"/>
                    <a:pt x="9" y="14"/>
                  </a:cubicBezTo>
                  <a:cubicBezTo>
                    <a:pt x="12" y="19"/>
                    <a:pt x="15" y="23"/>
                    <a:pt x="19" y="27"/>
                  </a:cubicBezTo>
                  <a:cubicBezTo>
                    <a:pt x="22" y="29"/>
                    <a:pt x="24" y="30"/>
                    <a:pt x="26" y="32"/>
                  </a:cubicBezTo>
                  <a:cubicBezTo>
                    <a:pt x="28" y="34"/>
                    <a:pt x="31" y="35"/>
                    <a:pt x="33" y="36"/>
                  </a:cubicBezTo>
                  <a:cubicBezTo>
                    <a:pt x="36" y="37"/>
                    <a:pt x="38" y="38"/>
                    <a:pt x="41" y="40"/>
                  </a:cubicBezTo>
                  <a:cubicBezTo>
                    <a:pt x="44" y="41"/>
                    <a:pt x="47" y="43"/>
                    <a:pt x="49" y="45"/>
                  </a:cubicBezTo>
                  <a:cubicBezTo>
                    <a:pt x="52" y="51"/>
                    <a:pt x="54" y="56"/>
                    <a:pt x="57" y="61"/>
                  </a:cubicBezTo>
                  <a:cubicBezTo>
                    <a:pt x="59" y="66"/>
                    <a:pt x="62" y="71"/>
                    <a:pt x="65" y="76"/>
                  </a:cubicBezTo>
                  <a:cubicBezTo>
                    <a:pt x="68" y="80"/>
                    <a:pt x="73" y="83"/>
                    <a:pt x="78" y="86"/>
                  </a:cubicBezTo>
                  <a:cubicBezTo>
                    <a:pt x="83" y="88"/>
                    <a:pt x="88" y="91"/>
                    <a:pt x="93"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106">
              <a:extLst>
                <a:ext uri="{FF2B5EF4-FFF2-40B4-BE49-F238E27FC236}">
                  <a16:creationId xmlns:a16="http://schemas.microsoft.com/office/drawing/2014/main" id="{B2A27054-D4E6-41CD-86DB-9188D04FF7A3}"/>
                </a:ext>
              </a:extLst>
            </p:cNvPr>
            <p:cNvSpPr>
              <a:spLocks/>
            </p:cNvSpPr>
            <p:nvPr/>
          </p:nvSpPr>
          <p:spPr bwMode="auto">
            <a:xfrm>
              <a:off x="15616238" y="2560638"/>
              <a:ext cx="358775" cy="268288"/>
            </a:xfrm>
            <a:custGeom>
              <a:avLst/>
              <a:gdLst>
                <a:gd name="T0" fmla="*/ 0 w 60"/>
                <a:gd name="T1" fmla="*/ 0 h 45"/>
                <a:gd name="T2" fmla="*/ 14 w 60"/>
                <a:gd name="T3" fmla="*/ 12 h 45"/>
                <a:gd name="T4" fmla="*/ 18 w 60"/>
                <a:gd name="T5" fmla="*/ 15 h 45"/>
                <a:gd name="T6" fmla="*/ 20 w 60"/>
                <a:gd name="T7" fmla="*/ 16 h 45"/>
                <a:gd name="T8" fmla="*/ 22 w 60"/>
                <a:gd name="T9" fmla="*/ 18 h 45"/>
                <a:gd name="T10" fmla="*/ 30 w 60"/>
                <a:gd name="T11" fmla="*/ 23 h 45"/>
                <a:gd name="T12" fmla="*/ 38 w 60"/>
                <a:gd name="T13" fmla="*/ 28 h 45"/>
                <a:gd name="T14" fmla="*/ 46 w 60"/>
                <a:gd name="T15" fmla="*/ 32 h 45"/>
                <a:gd name="T16" fmla="*/ 48 w 60"/>
                <a:gd name="T17" fmla="*/ 34 h 45"/>
                <a:gd name="T18" fmla="*/ 50 w 60"/>
                <a:gd name="T19" fmla="*/ 35 h 45"/>
                <a:gd name="T20" fmla="*/ 53 w 60"/>
                <a:gd name="T21" fmla="*/ 38 h 45"/>
                <a:gd name="T22" fmla="*/ 60 w 60"/>
                <a:gd name="T23" fmla="*/ 45 h 45"/>
                <a:gd name="T24" fmla="*/ 60 w 60"/>
                <a:gd name="T25" fmla="*/ 44 h 45"/>
                <a:gd name="T26" fmla="*/ 57 w 60"/>
                <a:gd name="T27" fmla="*/ 41 h 45"/>
                <a:gd name="T28" fmla="*/ 54 w 60"/>
                <a:gd name="T29" fmla="*/ 38 h 45"/>
                <a:gd name="T30" fmla="*/ 50 w 60"/>
                <a:gd name="T31" fmla="*/ 35 h 45"/>
                <a:gd name="T32" fmla="*/ 48 w 60"/>
                <a:gd name="T33" fmla="*/ 33 h 45"/>
                <a:gd name="T34" fmla="*/ 46 w 60"/>
                <a:gd name="T35" fmla="*/ 32 h 45"/>
                <a:gd name="T36" fmla="*/ 42 w 60"/>
                <a:gd name="T37" fmla="*/ 29 h 45"/>
                <a:gd name="T38" fmla="*/ 38 w 60"/>
                <a:gd name="T39" fmla="*/ 27 h 45"/>
                <a:gd name="T40" fmla="*/ 30 w 60"/>
                <a:gd name="T41" fmla="*/ 22 h 45"/>
                <a:gd name="T42" fmla="*/ 22 w 60"/>
                <a:gd name="T43" fmla="*/ 17 h 45"/>
                <a:gd name="T44" fmla="*/ 15 w 60"/>
                <a:gd name="T45" fmla="*/ 11 h 45"/>
                <a:gd name="T46" fmla="*/ 7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4"/>
                    <a:pt x="9" y="8"/>
                    <a:pt x="14" y="12"/>
                  </a:cubicBezTo>
                  <a:cubicBezTo>
                    <a:pt x="16" y="13"/>
                    <a:pt x="17" y="14"/>
                    <a:pt x="18" y="15"/>
                  </a:cubicBezTo>
                  <a:cubicBezTo>
                    <a:pt x="20" y="16"/>
                    <a:pt x="20" y="16"/>
                    <a:pt x="20" y="16"/>
                  </a:cubicBezTo>
                  <a:cubicBezTo>
                    <a:pt x="22" y="18"/>
                    <a:pt x="22" y="18"/>
                    <a:pt x="22" y="18"/>
                  </a:cubicBezTo>
                  <a:cubicBezTo>
                    <a:pt x="24" y="19"/>
                    <a:pt x="27" y="21"/>
                    <a:pt x="30" y="23"/>
                  </a:cubicBezTo>
                  <a:cubicBezTo>
                    <a:pt x="32" y="24"/>
                    <a:pt x="35" y="26"/>
                    <a:pt x="38" y="28"/>
                  </a:cubicBezTo>
                  <a:cubicBezTo>
                    <a:pt x="40" y="29"/>
                    <a:pt x="43" y="31"/>
                    <a:pt x="46" y="32"/>
                  </a:cubicBezTo>
                  <a:cubicBezTo>
                    <a:pt x="46" y="33"/>
                    <a:pt x="47" y="33"/>
                    <a:pt x="48" y="34"/>
                  </a:cubicBezTo>
                  <a:cubicBezTo>
                    <a:pt x="48" y="34"/>
                    <a:pt x="49" y="35"/>
                    <a:pt x="50" y="35"/>
                  </a:cubicBezTo>
                  <a:cubicBezTo>
                    <a:pt x="51" y="36"/>
                    <a:pt x="52" y="37"/>
                    <a:pt x="53" y="38"/>
                  </a:cubicBezTo>
                  <a:cubicBezTo>
                    <a:pt x="56" y="40"/>
                    <a:pt x="58" y="42"/>
                    <a:pt x="60" y="45"/>
                  </a:cubicBezTo>
                  <a:cubicBezTo>
                    <a:pt x="60" y="44"/>
                    <a:pt x="60" y="44"/>
                    <a:pt x="60" y="44"/>
                  </a:cubicBezTo>
                  <a:cubicBezTo>
                    <a:pt x="59" y="43"/>
                    <a:pt x="58" y="42"/>
                    <a:pt x="57" y="41"/>
                  </a:cubicBezTo>
                  <a:cubicBezTo>
                    <a:pt x="56" y="40"/>
                    <a:pt x="55" y="39"/>
                    <a:pt x="54" y="38"/>
                  </a:cubicBezTo>
                  <a:cubicBezTo>
                    <a:pt x="52" y="37"/>
                    <a:pt x="51" y="36"/>
                    <a:pt x="50" y="35"/>
                  </a:cubicBezTo>
                  <a:cubicBezTo>
                    <a:pt x="49" y="34"/>
                    <a:pt x="49" y="34"/>
                    <a:pt x="48" y="33"/>
                  </a:cubicBezTo>
                  <a:cubicBezTo>
                    <a:pt x="47" y="33"/>
                    <a:pt x="47" y="32"/>
                    <a:pt x="46" y="32"/>
                  </a:cubicBezTo>
                  <a:cubicBezTo>
                    <a:pt x="45" y="31"/>
                    <a:pt x="44" y="30"/>
                    <a:pt x="42" y="29"/>
                  </a:cubicBezTo>
                  <a:cubicBezTo>
                    <a:pt x="38" y="27"/>
                    <a:pt x="38" y="27"/>
                    <a:pt x="38" y="27"/>
                  </a:cubicBezTo>
                  <a:cubicBezTo>
                    <a:pt x="36" y="25"/>
                    <a:pt x="33" y="24"/>
                    <a:pt x="30" y="22"/>
                  </a:cubicBezTo>
                  <a:cubicBezTo>
                    <a:pt x="28" y="20"/>
                    <a:pt x="25" y="19"/>
                    <a:pt x="22" y="17"/>
                  </a:cubicBezTo>
                  <a:cubicBezTo>
                    <a:pt x="20" y="15"/>
                    <a:pt x="17" y="13"/>
                    <a:pt x="15" y="11"/>
                  </a:cubicBezTo>
                  <a:cubicBezTo>
                    <a:pt x="12" y="9"/>
                    <a:pt x="10" y="8"/>
                    <a:pt x="7"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107">
              <a:extLst>
                <a:ext uri="{FF2B5EF4-FFF2-40B4-BE49-F238E27FC236}">
                  <a16:creationId xmlns:a16="http://schemas.microsoft.com/office/drawing/2014/main" id="{801F029E-6C47-4E89-A192-1431E1681446}"/>
                </a:ext>
              </a:extLst>
            </p:cNvPr>
            <p:cNvSpPr>
              <a:spLocks/>
            </p:cNvSpPr>
            <p:nvPr/>
          </p:nvSpPr>
          <p:spPr bwMode="auto">
            <a:xfrm>
              <a:off x="15735300" y="2716213"/>
              <a:ext cx="222250" cy="196850"/>
            </a:xfrm>
            <a:custGeom>
              <a:avLst/>
              <a:gdLst>
                <a:gd name="T0" fmla="*/ 37 w 37"/>
                <a:gd name="T1" fmla="*/ 33 h 33"/>
                <a:gd name="T2" fmla="*/ 36 w 37"/>
                <a:gd name="T3" fmla="*/ 32 h 33"/>
                <a:gd name="T4" fmla="*/ 36 w 37"/>
                <a:gd name="T5" fmla="*/ 32 h 33"/>
                <a:gd name="T6" fmla="*/ 36 w 37"/>
                <a:gd name="T7" fmla="*/ 32 h 33"/>
                <a:gd name="T8" fmla="*/ 36 w 37"/>
                <a:gd name="T9" fmla="*/ 31 h 33"/>
                <a:gd name="T10" fmla="*/ 35 w 37"/>
                <a:gd name="T11" fmla="*/ 30 h 33"/>
                <a:gd name="T12" fmla="*/ 35 w 37"/>
                <a:gd name="T13" fmla="*/ 29 h 33"/>
                <a:gd name="T14" fmla="*/ 34 w 37"/>
                <a:gd name="T15" fmla="*/ 28 h 33"/>
                <a:gd name="T16" fmla="*/ 31 w 37"/>
                <a:gd name="T17" fmla="*/ 26 h 33"/>
                <a:gd name="T18" fmla="*/ 30 w 37"/>
                <a:gd name="T19" fmla="*/ 25 h 33"/>
                <a:gd name="T20" fmla="*/ 29 w 37"/>
                <a:gd name="T21" fmla="*/ 24 h 33"/>
                <a:gd name="T22" fmla="*/ 28 w 37"/>
                <a:gd name="T23" fmla="*/ 23 h 33"/>
                <a:gd name="T24" fmla="*/ 27 w 37"/>
                <a:gd name="T25" fmla="*/ 22 h 33"/>
                <a:gd name="T26" fmla="*/ 24 w 37"/>
                <a:gd name="T27" fmla="*/ 20 h 33"/>
                <a:gd name="T28" fmla="*/ 22 w 37"/>
                <a:gd name="T29" fmla="*/ 18 h 33"/>
                <a:gd name="T30" fmla="*/ 19 w 37"/>
                <a:gd name="T31" fmla="*/ 16 h 33"/>
                <a:gd name="T32" fmla="*/ 10 w 37"/>
                <a:gd name="T33" fmla="*/ 8 h 33"/>
                <a:gd name="T34" fmla="*/ 0 w 37"/>
                <a:gd name="T35" fmla="*/ 0 h 33"/>
                <a:gd name="T36" fmla="*/ 0 w 37"/>
                <a:gd name="T37" fmla="*/ 0 h 33"/>
                <a:gd name="T38" fmla="*/ 9 w 37"/>
                <a:gd name="T39" fmla="*/ 9 h 33"/>
                <a:gd name="T40" fmla="*/ 19 w 37"/>
                <a:gd name="T41" fmla="*/ 17 h 33"/>
                <a:gd name="T42" fmla="*/ 21 w 37"/>
                <a:gd name="T43" fmla="*/ 19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9 h 33"/>
                <a:gd name="T60" fmla="*/ 34 w 37"/>
                <a:gd name="T61" fmla="*/ 29 h 33"/>
                <a:gd name="T62" fmla="*/ 35 w 37"/>
                <a:gd name="T63" fmla="*/ 30 h 33"/>
                <a:gd name="T64" fmla="*/ 36 w 37"/>
                <a:gd name="T65" fmla="*/ 31 h 33"/>
                <a:gd name="T66" fmla="*/ 36 w 37"/>
                <a:gd name="T67" fmla="*/ 32 h 33"/>
                <a:gd name="T68" fmla="*/ 36 w 37"/>
                <a:gd name="T69" fmla="*/ 32 h 33"/>
                <a:gd name="T70" fmla="*/ 36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6" y="32"/>
                    <a:pt x="36" y="32"/>
                    <a:pt x="36" y="32"/>
                  </a:cubicBezTo>
                  <a:cubicBezTo>
                    <a:pt x="36" y="32"/>
                    <a:pt x="36" y="32"/>
                    <a:pt x="36" y="32"/>
                  </a:cubicBezTo>
                  <a:cubicBezTo>
                    <a:pt x="36" y="32"/>
                    <a:pt x="36" y="32"/>
                    <a:pt x="36" y="32"/>
                  </a:cubicBezTo>
                  <a:cubicBezTo>
                    <a:pt x="36" y="31"/>
                    <a:pt x="36" y="31"/>
                    <a:pt x="36" y="31"/>
                  </a:cubicBezTo>
                  <a:cubicBezTo>
                    <a:pt x="35" y="30"/>
                    <a:pt x="35" y="30"/>
                    <a:pt x="35" y="30"/>
                  </a:cubicBezTo>
                  <a:cubicBezTo>
                    <a:pt x="35" y="30"/>
                    <a:pt x="35" y="29"/>
                    <a:pt x="35" y="29"/>
                  </a:cubicBezTo>
                  <a:cubicBezTo>
                    <a:pt x="34" y="29"/>
                    <a:pt x="34" y="28"/>
                    <a:pt x="34" y="28"/>
                  </a:cubicBezTo>
                  <a:cubicBezTo>
                    <a:pt x="33" y="27"/>
                    <a:pt x="32" y="26"/>
                    <a:pt x="31" y="26"/>
                  </a:cubicBezTo>
                  <a:cubicBezTo>
                    <a:pt x="31" y="25"/>
                    <a:pt x="31" y="25"/>
                    <a:pt x="30" y="25"/>
                  </a:cubicBezTo>
                  <a:cubicBezTo>
                    <a:pt x="30" y="24"/>
                    <a:pt x="29" y="24"/>
                    <a:pt x="29" y="24"/>
                  </a:cubicBezTo>
                  <a:cubicBezTo>
                    <a:pt x="28" y="23"/>
                    <a:pt x="28" y="23"/>
                    <a:pt x="28" y="23"/>
                  </a:cubicBezTo>
                  <a:cubicBezTo>
                    <a:pt x="27" y="22"/>
                    <a:pt x="27" y="22"/>
                    <a:pt x="27" y="22"/>
                  </a:cubicBezTo>
                  <a:cubicBezTo>
                    <a:pt x="24" y="20"/>
                    <a:pt x="24" y="20"/>
                    <a:pt x="24" y="20"/>
                  </a:cubicBezTo>
                  <a:cubicBezTo>
                    <a:pt x="23" y="19"/>
                    <a:pt x="22" y="19"/>
                    <a:pt x="22" y="18"/>
                  </a:cubicBezTo>
                  <a:cubicBezTo>
                    <a:pt x="19" y="16"/>
                    <a:pt x="19" y="16"/>
                    <a:pt x="19" y="16"/>
                  </a:cubicBezTo>
                  <a:cubicBezTo>
                    <a:pt x="16" y="13"/>
                    <a:pt x="13" y="11"/>
                    <a:pt x="10" y="8"/>
                  </a:cubicBezTo>
                  <a:cubicBezTo>
                    <a:pt x="6" y="5"/>
                    <a:pt x="3" y="3"/>
                    <a:pt x="0" y="0"/>
                  </a:cubicBezTo>
                  <a:cubicBezTo>
                    <a:pt x="0" y="0"/>
                    <a:pt x="0" y="0"/>
                    <a:pt x="0" y="0"/>
                  </a:cubicBezTo>
                  <a:cubicBezTo>
                    <a:pt x="3" y="3"/>
                    <a:pt x="6" y="6"/>
                    <a:pt x="9" y="9"/>
                  </a:cubicBezTo>
                  <a:cubicBezTo>
                    <a:pt x="12" y="11"/>
                    <a:pt x="15" y="14"/>
                    <a:pt x="19" y="17"/>
                  </a:cubicBezTo>
                  <a:cubicBezTo>
                    <a:pt x="21" y="19"/>
                    <a:pt x="21" y="19"/>
                    <a:pt x="21" y="19"/>
                  </a:cubicBezTo>
                  <a:cubicBezTo>
                    <a:pt x="22" y="19"/>
                    <a:pt x="23" y="20"/>
                    <a:pt x="24" y="20"/>
                  </a:cubicBezTo>
                  <a:cubicBezTo>
                    <a:pt x="26" y="22"/>
                    <a:pt x="26" y="22"/>
                    <a:pt x="26" y="22"/>
                  </a:cubicBezTo>
                  <a:cubicBezTo>
                    <a:pt x="27" y="23"/>
                    <a:pt x="27" y="23"/>
                    <a:pt x="27" y="23"/>
                  </a:cubicBezTo>
                  <a:cubicBezTo>
                    <a:pt x="29" y="24"/>
                    <a:pt x="29" y="24"/>
                    <a:pt x="29" y="24"/>
                  </a:cubicBezTo>
                  <a:cubicBezTo>
                    <a:pt x="29" y="24"/>
                    <a:pt x="29" y="25"/>
                    <a:pt x="30" y="25"/>
                  </a:cubicBezTo>
                  <a:cubicBezTo>
                    <a:pt x="30" y="25"/>
                    <a:pt x="31" y="26"/>
                    <a:pt x="31" y="26"/>
                  </a:cubicBezTo>
                  <a:cubicBezTo>
                    <a:pt x="32" y="27"/>
                    <a:pt x="32" y="27"/>
                    <a:pt x="33" y="28"/>
                  </a:cubicBezTo>
                  <a:cubicBezTo>
                    <a:pt x="34" y="29"/>
                    <a:pt x="34" y="29"/>
                    <a:pt x="34" y="29"/>
                  </a:cubicBezTo>
                  <a:cubicBezTo>
                    <a:pt x="34" y="29"/>
                    <a:pt x="34" y="29"/>
                    <a:pt x="34" y="29"/>
                  </a:cubicBezTo>
                  <a:cubicBezTo>
                    <a:pt x="35" y="30"/>
                    <a:pt x="35" y="30"/>
                    <a:pt x="35" y="30"/>
                  </a:cubicBezTo>
                  <a:cubicBezTo>
                    <a:pt x="36" y="31"/>
                    <a:pt x="36" y="31"/>
                    <a:pt x="36" y="31"/>
                  </a:cubicBezTo>
                  <a:cubicBezTo>
                    <a:pt x="36" y="32"/>
                    <a:pt x="36" y="32"/>
                    <a:pt x="36" y="32"/>
                  </a:cubicBezTo>
                  <a:cubicBezTo>
                    <a:pt x="36" y="32"/>
                    <a:pt x="36" y="32"/>
                    <a:pt x="36" y="32"/>
                  </a:cubicBezTo>
                  <a:cubicBezTo>
                    <a:pt x="36" y="32"/>
                    <a:pt x="36" y="32"/>
                    <a:pt x="36"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108">
              <a:extLst>
                <a:ext uri="{FF2B5EF4-FFF2-40B4-BE49-F238E27FC236}">
                  <a16:creationId xmlns:a16="http://schemas.microsoft.com/office/drawing/2014/main" id="{3A370409-ADC6-44F0-9595-510D8640E78A}"/>
                </a:ext>
              </a:extLst>
            </p:cNvPr>
            <p:cNvSpPr>
              <a:spLocks/>
            </p:cNvSpPr>
            <p:nvPr/>
          </p:nvSpPr>
          <p:spPr bwMode="auto">
            <a:xfrm>
              <a:off x="15520988" y="2435225"/>
              <a:ext cx="436563" cy="231775"/>
            </a:xfrm>
            <a:custGeom>
              <a:avLst/>
              <a:gdLst>
                <a:gd name="T0" fmla="*/ 73 w 73"/>
                <a:gd name="T1" fmla="*/ 39 h 39"/>
                <a:gd name="T2" fmla="*/ 64 w 73"/>
                <a:gd name="T3" fmla="*/ 34 h 39"/>
                <a:gd name="T4" fmla="*/ 62 w 73"/>
                <a:gd name="T5" fmla="*/ 33 h 39"/>
                <a:gd name="T6" fmla="*/ 59 w 73"/>
                <a:gd name="T7" fmla="*/ 31 h 39"/>
                <a:gd name="T8" fmla="*/ 55 w 73"/>
                <a:gd name="T9" fmla="*/ 29 h 39"/>
                <a:gd name="T10" fmla="*/ 52 w 73"/>
                <a:gd name="T11" fmla="*/ 28 h 39"/>
                <a:gd name="T12" fmla="*/ 50 w 73"/>
                <a:gd name="T13" fmla="*/ 27 h 39"/>
                <a:gd name="T14" fmla="*/ 47 w 73"/>
                <a:gd name="T15" fmla="*/ 26 h 39"/>
                <a:gd name="T16" fmla="*/ 46 w 73"/>
                <a:gd name="T17" fmla="*/ 26 h 39"/>
                <a:gd name="T18" fmla="*/ 45 w 73"/>
                <a:gd name="T19" fmla="*/ 25 h 39"/>
                <a:gd name="T20" fmla="*/ 43 w 73"/>
                <a:gd name="T21" fmla="*/ 24 h 39"/>
                <a:gd name="T22" fmla="*/ 40 w 73"/>
                <a:gd name="T23" fmla="*/ 23 h 39"/>
                <a:gd name="T24" fmla="*/ 40 w 73"/>
                <a:gd name="T25" fmla="*/ 23 h 39"/>
                <a:gd name="T26" fmla="*/ 39 w 73"/>
                <a:gd name="T27" fmla="*/ 23 h 39"/>
                <a:gd name="T28" fmla="*/ 38 w 73"/>
                <a:gd name="T29" fmla="*/ 22 h 39"/>
                <a:gd name="T30" fmla="*/ 37 w 73"/>
                <a:gd name="T31" fmla="*/ 22 h 39"/>
                <a:gd name="T32" fmla="*/ 36 w 73"/>
                <a:gd name="T33" fmla="*/ 21 h 39"/>
                <a:gd name="T34" fmla="*/ 34 w 73"/>
                <a:gd name="T35" fmla="*/ 20 h 39"/>
                <a:gd name="T36" fmla="*/ 33 w 73"/>
                <a:gd name="T37" fmla="*/ 20 h 39"/>
                <a:gd name="T38" fmla="*/ 31 w 73"/>
                <a:gd name="T39" fmla="*/ 19 h 39"/>
                <a:gd name="T40" fmla="*/ 27 w 73"/>
                <a:gd name="T41" fmla="*/ 16 h 39"/>
                <a:gd name="T42" fmla="*/ 25 w 73"/>
                <a:gd name="T43" fmla="*/ 15 h 39"/>
                <a:gd name="T44" fmla="*/ 24 w 73"/>
                <a:gd name="T45" fmla="*/ 15 h 39"/>
                <a:gd name="T46" fmla="*/ 22 w 73"/>
                <a:gd name="T47" fmla="*/ 13 h 39"/>
                <a:gd name="T48" fmla="*/ 18 w 73"/>
                <a:gd name="T49" fmla="*/ 10 h 39"/>
                <a:gd name="T50" fmla="*/ 16 w 73"/>
                <a:gd name="T51" fmla="*/ 9 h 39"/>
                <a:gd name="T52" fmla="*/ 14 w 73"/>
                <a:gd name="T53" fmla="*/ 8 h 39"/>
                <a:gd name="T54" fmla="*/ 9 w 73"/>
                <a:gd name="T55" fmla="*/ 5 h 39"/>
                <a:gd name="T56" fmla="*/ 0 w 73"/>
                <a:gd name="T57" fmla="*/ 0 h 39"/>
                <a:gd name="T58" fmla="*/ 0 w 73"/>
                <a:gd name="T59" fmla="*/ 0 h 39"/>
                <a:gd name="T60" fmla="*/ 9 w 73"/>
                <a:gd name="T61" fmla="*/ 5 h 39"/>
                <a:gd name="T62" fmla="*/ 10 w 73"/>
                <a:gd name="T63" fmla="*/ 6 h 39"/>
                <a:gd name="T64" fmla="*/ 11 w 73"/>
                <a:gd name="T65" fmla="*/ 7 h 39"/>
                <a:gd name="T66" fmla="*/ 13 w 73"/>
                <a:gd name="T67" fmla="*/ 8 h 39"/>
                <a:gd name="T68" fmla="*/ 17 w 73"/>
                <a:gd name="T69" fmla="*/ 11 h 39"/>
                <a:gd name="T70" fmla="*/ 21 w 73"/>
                <a:gd name="T71" fmla="*/ 14 h 39"/>
                <a:gd name="T72" fmla="*/ 24 w 73"/>
                <a:gd name="T73" fmla="*/ 16 h 39"/>
                <a:gd name="T74" fmla="*/ 25 w 73"/>
                <a:gd name="T75" fmla="*/ 17 h 39"/>
                <a:gd name="T76" fmla="*/ 26 w 73"/>
                <a:gd name="T77" fmla="*/ 17 h 39"/>
                <a:gd name="T78" fmla="*/ 30 w 73"/>
                <a:gd name="T79" fmla="*/ 20 h 39"/>
                <a:gd name="T80" fmla="*/ 32 w 73"/>
                <a:gd name="T81" fmla="*/ 21 h 39"/>
                <a:gd name="T82" fmla="*/ 34 w 73"/>
                <a:gd name="T83" fmla="*/ 22 h 39"/>
                <a:gd name="T84" fmla="*/ 35 w 73"/>
                <a:gd name="T85" fmla="*/ 23 h 39"/>
                <a:gd name="T86" fmla="*/ 36 w 73"/>
                <a:gd name="T87" fmla="*/ 23 h 39"/>
                <a:gd name="T88" fmla="*/ 37 w 73"/>
                <a:gd name="T89" fmla="*/ 24 h 39"/>
                <a:gd name="T90" fmla="*/ 38 w 73"/>
                <a:gd name="T91" fmla="*/ 24 h 39"/>
                <a:gd name="T92" fmla="*/ 39 w 73"/>
                <a:gd name="T93" fmla="*/ 25 h 39"/>
                <a:gd name="T94" fmla="*/ 40 w 73"/>
                <a:gd name="T95" fmla="*/ 25 h 39"/>
                <a:gd name="T96" fmla="*/ 42 w 73"/>
                <a:gd name="T97" fmla="*/ 26 h 39"/>
                <a:gd name="T98" fmla="*/ 44 w 73"/>
                <a:gd name="T99" fmla="*/ 27 h 39"/>
                <a:gd name="T100" fmla="*/ 46 w 73"/>
                <a:gd name="T101" fmla="*/ 27 h 39"/>
                <a:gd name="T102" fmla="*/ 47 w 73"/>
                <a:gd name="T103" fmla="*/ 28 h 39"/>
                <a:gd name="T104" fmla="*/ 49 w 73"/>
                <a:gd name="T105" fmla="*/ 28 h 39"/>
                <a:gd name="T106" fmla="*/ 52 w 73"/>
                <a:gd name="T107" fmla="*/ 29 h 39"/>
                <a:gd name="T108" fmla="*/ 54 w 73"/>
                <a:gd name="T109" fmla="*/ 30 h 39"/>
                <a:gd name="T110" fmla="*/ 73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73" y="39"/>
                  </a:moveTo>
                  <a:cubicBezTo>
                    <a:pt x="70" y="37"/>
                    <a:pt x="67" y="35"/>
                    <a:pt x="64" y="34"/>
                  </a:cubicBezTo>
                  <a:cubicBezTo>
                    <a:pt x="63" y="33"/>
                    <a:pt x="62" y="33"/>
                    <a:pt x="62" y="33"/>
                  </a:cubicBezTo>
                  <a:cubicBezTo>
                    <a:pt x="61" y="32"/>
                    <a:pt x="60" y="32"/>
                    <a:pt x="59" y="31"/>
                  </a:cubicBezTo>
                  <a:cubicBezTo>
                    <a:pt x="58" y="31"/>
                    <a:pt x="56" y="30"/>
                    <a:pt x="55" y="29"/>
                  </a:cubicBezTo>
                  <a:cubicBezTo>
                    <a:pt x="54" y="29"/>
                    <a:pt x="53" y="28"/>
                    <a:pt x="52" y="28"/>
                  </a:cubicBezTo>
                  <a:cubicBezTo>
                    <a:pt x="50" y="27"/>
                    <a:pt x="50" y="27"/>
                    <a:pt x="50" y="27"/>
                  </a:cubicBezTo>
                  <a:cubicBezTo>
                    <a:pt x="49" y="27"/>
                    <a:pt x="48" y="26"/>
                    <a:pt x="47" y="26"/>
                  </a:cubicBezTo>
                  <a:cubicBezTo>
                    <a:pt x="46" y="26"/>
                    <a:pt x="46" y="26"/>
                    <a:pt x="46" y="26"/>
                  </a:cubicBezTo>
                  <a:cubicBezTo>
                    <a:pt x="45" y="25"/>
                    <a:pt x="45" y="25"/>
                    <a:pt x="45" y="25"/>
                  </a:cubicBezTo>
                  <a:cubicBezTo>
                    <a:pt x="43" y="24"/>
                    <a:pt x="43" y="24"/>
                    <a:pt x="43" y="24"/>
                  </a:cubicBezTo>
                  <a:cubicBezTo>
                    <a:pt x="40" y="23"/>
                    <a:pt x="40" y="23"/>
                    <a:pt x="40" y="23"/>
                  </a:cubicBezTo>
                  <a:cubicBezTo>
                    <a:pt x="40" y="23"/>
                    <a:pt x="40" y="23"/>
                    <a:pt x="40" y="23"/>
                  </a:cubicBezTo>
                  <a:cubicBezTo>
                    <a:pt x="39" y="23"/>
                    <a:pt x="39" y="23"/>
                    <a:pt x="39" y="23"/>
                  </a:cubicBezTo>
                  <a:cubicBezTo>
                    <a:pt x="38" y="22"/>
                    <a:pt x="38" y="22"/>
                    <a:pt x="38" y="22"/>
                  </a:cubicBezTo>
                  <a:cubicBezTo>
                    <a:pt x="37" y="22"/>
                    <a:pt x="37" y="22"/>
                    <a:pt x="37" y="22"/>
                  </a:cubicBezTo>
                  <a:cubicBezTo>
                    <a:pt x="36" y="21"/>
                    <a:pt x="36" y="21"/>
                    <a:pt x="36" y="21"/>
                  </a:cubicBezTo>
                  <a:cubicBezTo>
                    <a:pt x="34" y="20"/>
                    <a:pt x="34" y="20"/>
                    <a:pt x="34" y="20"/>
                  </a:cubicBezTo>
                  <a:cubicBezTo>
                    <a:pt x="34" y="20"/>
                    <a:pt x="34" y="20"/>
                    <a:pt x="33" y="20"/>
                  </a:cubicBezTo>
                  <a:cubicBezTo>
                    <a:pt x="31" y="19"/>
                    <a:pt x="31" y="19"/>
                    <a:pt x="31" y="19"/>
                  </a:cubicBezTo>
                  <a:cubicBezTo>
                    <a:pt x="30" y="18"/>
                    <a:pt x="28" y="17"/>
                    <a:pt x="27" y="16"/>
                  </a:cubicBezTo>
                  <a:cubicBezTo>
                    <a:pt x="26" y="16"/>
                    <a:pt x="26" y="16"/>
                    <a:pt x="25" y="15"/>
                  </a:cubicBezTo>
                  <a:cubicBezTo>
                    <a:pt x="24" y="15"/>
                    <a:pt x="24" y="15"/>
                    <a:pt x="24" y="15"/>
                  </a:cubicBezTo>
                  <a:cubicBezTo>
                    <a:pt x="24" y="14"/>
                    <a:pt x="23" y="14"/>
                    <a:pt x="22" y="13"/>
                  </a:cubicBezTo>
                  <a:cubicBezTo>
                    <a:pt x="21" y="12"/>
                    <a:pt x="19" y="11"/>
                    <a:pt x="18" y="10"/>
                  </a:cubicBezTo>
                  <a:cubicBezTo>
                    <a:pt x="16" y="9"/>
                    <a:pt x="16" y="9"/>
                    <a:pt x="16" y="9"/>
                  </a:cubicBezTo>
                  <a:cubicBezTo>
                    <a:pt x="14" y="8"/>
                    <a:pt x="14" y="8"/>
                    <a:pt x="14" y="8"/>
                  </a:cubicBezTo>
                  <a:cubicBezTo>
                    <a:pt x="12" y="7"/>
                    <a:pt x="11" y="6"/>
                    <a:pt x="9" y="5"/>
                  </a:cubicBezTo>
                  <a:cubicBezTo>
                    <a:pt x="6" y="3"/>
                    <a:pt x="3" y="1"/>
                    <a:pt x="0" y="0"/>
                  </a:cubicBezTo>
                  <a:cubicBezTo>
                    <a:pt x="0" y="0"/>
                    <a:pt x="0" y="0"/>
                    <a:pt x="0" y="0"/>
                  </a:cubicBezTo>
                  <a:cubicBezTo>
                    <a:pt x="3" y="2"/>
                    <a:pt x="6" y="3"/>
                    <a:pt x="9" y="5"/>
                  </a:cubicBezTo>
                  <a:cubicBezTo>
                    <a:pt x="10" y="6"/>
                    <a:pt x="10" y="6"/>
                    <a:pt x="10" y="6"/>
                  </a:cubicBezTo>
                  <a:cubicBezTo>
                    <a:pt x="11" y="7"/>
                    <a:pt x="11" y="7"/>
                    <a:pt x="11" y="7"/>
                  </a:cubicBezTo>
                  <a:cubicBezTo>
                    <a:pt x="13" y="8"/>
                    <a:pt x="13" y="8"/>
                    <a:pt x="13" y="8"/>
                  </a:cubicBezTo>
                  <a:cubicBezTo>
                    <a:pt x="17" y="11"/>
                    <a:pt x="17" y="11"/>
                    <a:pt x="17" y="11"/>
                  </a:cubicBezTo>
                  <a:cubicBezTo>
                    <a:pt x="19" y="12"/>
                    <a:pt x="20" y="13"/>
                    <a:pt x="21" y="14"/>
                  </a:cubicBezTo>
                  <a:cubicBezTo>
                    <a:pt x="22" y="15"/>
                    <a:pt x="23" y="15"/>
                    <a:pt x="24" y="16"/>
                  </a:cubicBezTo>
                  <a:cubicBezTo>
                    <a:pt x="25" y="17"/>
                    <a:pt x="25" y="17"/>
                    <a:pt x="25" y="17"/>
                  </a:cubicBezTo>
                  <a:cubicBezTo>
                    <a:pt x="25" y="17"/>
                    <a:pt x="25" y="17"/>
                    <a:pt x="26" y="17"/>
                  </a:cubicBezTo>
                  <a:cubicBezTo>
                    <a:pt x="27" y="18"/>
                    <a:pt x="29" y="19"/>
                    <a:pt x="30" y="20"/>
                  </a:cubicBezTo>
                  <a:cubicBezTo>
                    <a:pt x="32" y="21"/>
                    <a:pt x="32" y="21"/>
                    <a:pt x="32" y="21"/>
                  </a:cubicBezTo>
                  <a:cubicBezTo>
                    <a:pt x="33" y="22"/>
                    <a:pt x="33" y="22"/>
                    <a:pt x="34" y="22"/>
                  </a:cubicBezTo>
                  <a:cubicBezTo>
                    <a:pt x="35" y="23"/>
                    <a:pt x="35" y="23"/>
                    <a:pt x="35" y="23"/>
                  </a:cubicBezTo>
                  <a:cubicBezTo>
                    <a:pt x="35" y="23"/>
                    <a:pt x="36" y="23"/>
                    <a:pt x="36" y="23"/>
                  </a:cubicBezTo>
                  <a:cubicBezTo>
                    <a:pt x="37" y="24"/>
                    <a:pt x="37" y="24"/>
                    <a:pt x="37" y="24"/>
                  </a:cubicBezTo>
                  <a:cubicBezTo>
                    <a:pt x="38" y="24"/>
                    <a:pt x="38" y="24"/>
                    <a:pt x="38" y="24"/>
                  </a:cubicBezTo>
                  <a:cubicBezTo>
                    <a:pt x="39" y="25"/>
                    <a:pt x="39" y="25"/>
                    <a:pt x="39" y="25"/>
                  </a:cubicBezTo>
                  <a:cubicBezTo>
                    <a:pt x="40" y="25"/>
                    <a:pt x="40" y="25"/>
                    <a:pt x="40" y="25"/>
                  </a:cubicBezTo>
                  <a:cubicBezTo>
                    <a:pt x="42" y="26"/>
                    <a:pt x="42" y="26"/>
                    <a:pt x="42" y="26"/>
                  </a:cubicBezTo>
                  <a:cubicBezTo>
                    <a:pt x="44" y="27"/>
                    <a:pt x="44" y="27"/>
                    <a:pt x="44" y="27"/>
                  </a:cubicBezTo>
                  <a:cubicBezTo>
                    <a:pt x="46" y="27"/>
                    <a:pt x="46" y="27"/>
                    <a:pt x="46" y="27"/>
                  </a:cubicBezTo>
                  <a:cubicBezTo>
                    <a:pt x="47" y="28"/>
                    <a:pt x="47" y="28"/>
                    <a:pt x="47" y="28"/>
                  </a:cubicBezTo>
                  <a:cubicBezTo>
                    <a:pt x="48" y="28"/>
                    <a:pt x="48" y="28"/>
                    <a:pt x="49" y="28"/>
                  </a:cubicBezTo>
                  <a:cubicBezTo>
                    <a:pt x="52" y="29"/>
                    <a:pt x="52" y="29"/>
                    <a:pt x="52" y="29"/>
                  </a:cubicBezTo>
                  <a:cubicBezTo>
                    <a:pt x="54" y="30"/>
                    <a:pt x="54" y="30"/>
                    <a:pt x="54" y="30"/>
                  </a:cubicBezTo>
                  <a:cubicBezTo>
                    <a:pt x="60" y="33"/>
                    <a:pt x="67" y="36"/>
                    <a:pt x="73"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109">
              <a:extLst>
                <a:ext uri="{FF2B5EF4-FFF2-40B4-BE49-F238E27FC236}">
                  <a16:creationId xmlns:a16="http://schemas.microsoft.com/office/drawing/2014/main" id="{688E64C2-FCDA-4268-BA45-12B46E88EB22}"/>
                </a:ext>
              </a:extLst>
            </p:cNvPr>
            <p:cNvSpPr>
              <a:spLocks/>
            </p:cNvSpPr>
            <p:nvPr/>
          </p:nvSpPr>
          <p:spPr bwMode="auto">
            <a:xfrm>
              <a:off x="16149638" y="2387600"/>
              <a:ext cx="173038" cy="214313"/>
            </a:xfrm>
            <a:custGeom>
              <a:avLst/>
              <a:gdLst>
                <a:gd name="T0" fmla="*/ 4 w 29"/>
                <a:gd name="T1" fmla="*/ 0 h 36"/>
                <a:gd name="T2" fmla="*/ 2 w 29"/>
                <a:gd name="T3" fmla="*/ 19 h 36"/>
                <a:gd name="T4" fmla="*/ 10 w 29"/>
                <a:gd name="T5" fmla="*/ 34 h 36"/>
                <a:gd name="T6" fmla="*/ 29 w 29"/>
                <a:gd name="T7" fmla="*/ 35 h 36"/>
                <a:gd name="T8" fmla="*/ 13 w 29"/>
                <a:gd name="T9" fmla="*/ 29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4"/>
                    <a:pt x="2" y="19"/>
                  </a:cubicBezTo>
                  <a:cubicBezTo>
                    <a:pt x="6" y="27"/>
                    <a:pt x="7" y="33"/>
                    <a:pt x="10" y="34"/>
                  </a:cubicBezTo>
                  <a:cubicBezTo>
                    <a:pt x="12" y="36"/>
                    <a:pt x="29" y="35"/>
                    <a:pt x="29" y="35"/>
                  </a:cubicBezTo>
                  <a:cubicBezTo>
                    <a:pt x="29" y="35"/>
                    <a:pt x="19" y="36"/>
                    <a:pt x="13" y="29"/>
                  </a:cubicBezTo>
                  <a:cubicBezTo>
                    <a:pt x="6" y="22"/>
                    <a:pt x="1" y="13"/>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110">
              <a:extLst>
                <a:ext uri="{FF2B5EF4-FFF2-40B4-BE49-F238E27FC236}">
                  <a16:creationId xmlns:a16="http://schemas.microsoft.com/office/drawing/2014/main" id="{3A3F24D4-D5A5-4401-A45C-5A4BAEA882F8}"/>
                </a:ext>
              </a:extLst>
            </p:cNvPr>
            <p:cNvSpPr>
              <a:spLocks/>
            </p:cNvSpPr>
            <p:nvPr/>
          </p:nvSpPr>
          <p:spPr bwMode="auto">
            <a:xfrm>
              <a:off x="19327813" y="3246438"/>
              <a:ext cx="53975" cy="442913"/>
            </a:xfrm>
            <a:custGeom>
              <a:avLst/>
              <a:gdLst>
                <a:gd name="T0" fmla="*/ 0 w 9"/>
                <a:gd name="T1" fmla="*/ 0 h 74"/>
                <a:gd name="T2" fmla="*/ 3 w 9"/>
                <a:gd name="T3" fmla="*/ 27 h 74"/>
                <a:gd name="T4" fmla="*/ 4 w 9"/>
                <a:gd name="T5" fmla="*/ 36 h 74"/>
                <a:gd name="T6" fmla="*/ 6 w 9"/>
                <a:gd name="T7" fmla="*/ 74 h 74"/>
                <a:gd name="T8" fmla="*/ 7 w 9"/>
                <a:gd name="T9" fmla="*/ 73 h 74"/>
                <a:gd name="T10" fmla="*/ 7 w 9"/>
                <a:gd name="T11" fmla="*/ 11 h 74"/>
                <a:gd name="T12" fmla="*/ 6 w 9"/>
                <a:gd name="T13" fmla="*/ 1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6"/>
                    <a:pt x="4" y="36"/>
                    <a:pt x="4" y="36"/>
                  </a:cubicBezTo>
                  <a:cubicBezTo>
                    <a:pt x="6" y="49"/>
                    <a:pt x="6" y="62"/>
                    <a:pt x="6" y="74"/>
                  </a:cubicBezTo>
                  <a:cubicBezTo>
                    <a:pt x="6" y="73"/>
                    <a:pt x="7" y="73"/>
                    <a:pt x="7" y="73"/>
                  </a:cubicBezTo>
                  <a:cubicBezTo>
                    <a:pt x="9" y="54"/>
                    <a:pt x="9" y="33"/>
                    <a:pt x="7" y="11"/>
                  </a:cubicBezTo>
                  <a:cubicBezTo>
                    <a:pt x="6" y="1"/>
                    <a:pt x="6" y="1"/>
                    <a:pt x="6" y="1"/>
                  </a:cubicBezTo>
                  <a:cubicBezTo>
                    <a:pt x="4" y="1"/>
                    <a:pt x="2" y="0"/>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111">
              <a:extLst>
                <a:ext uri="{FF2B5EF4-FFF2-40B4-BE49-F238E27FC236}">
                  <a16:creationId xmlns:a16="http://schemas.microsoft.com/office/drawing/2014/main" id="{BB300C2F-8991-4EC0-A60A-AD8FDB1DC2F2}"/>
                </a:ext>
              </a:extLst>
            </p:cNvPr>
            <p:cNvSpPr>
              <a:spLocks/>
            </p:cNvSpPr>
            <p:nvPr/>
          </p:nvSpPr>
          <p:spPr bwMode="auto">
            <a:xfrm>
              <a:off x="16586200" y="3187700"/>
              <a:ext cx="2778125" cy="884238"/>
            </a:xfrm>
            <a:custGeom>
              <a:avLst/>
              <a:gdLst>
                <a:gd name="T0" fmla="*/ 392 w 464"/>
                <a:gd name="T1" fmla="*/ 0 h 148"/>
                <a:gd name="T2" fmla="*/ 390 w 464"/>
                <a:gd name="T3" fmla="*/ 0 h 148"/>
                <a:gd name="T4" fmla="*/ 0 w 464"/>
                <a:gd name="T5" fmla="*/ 24 h 148"/>
                <a:gd name="T6" fmla="*/ 161 w 464"/>
                <a:gd name="T7" fmla="*/ 146 h 148"/>
                <a:gd name="T8" fmla="*/ 199 w 464"/>
                <a:gd name="T9" fmla="*/ 148 h 148"/>
                <a:gd name="T10" fmla="*/ 464 w 464"/>
                <a:gd name="T11" fmla="*/ 84 h 148"/>
                <a:gd name="T12" fmla="*/ 462 w 464"/>
                <a:gd name="T13" fmla="*/ 46 h 148"/>
                <a:gd name="T14" fmla="*/ 461 w 464"/>
                <a:gd name="T15" fmla="*/ 37 h 148"/>
                <a:gd name="T16" fmla="*/ 458 w 464"/>
                <a:gd name="T17" fmla="*/ 10 h 148"/>
                <a:gd name="T18" fmla="*/ 392 w 464"/>
                <a:gd name="T19"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4" h="148">
                  <a:moveTo>
                    <a:pt x="392" y="0"/>
                  </a:moveTo>
                  <a:cubicBezTo>
                    <a:pt x="391" y="0"/>
                    <a:pt x="390" y="0"/>
                    <a:pt x="390" y="0"/>
                  </a:cubicBezTo>
                  <a:cubicBezTo>
                    <a:pt x="378" y="1"/>
                    <a:pt x="0" y="24"/>
                    <a:pt x="0" y="24"/>
                  </a:cubicBezTo>
                  <a:cubicBezTo>
                    <a:pt x="0" y="24"/>
                    <a:pt x="13" y="132"/>
                    <a:pt x="161" y="146"/>
                  </a:cubicBezTo>
                  <a:cubicBezTo>
                    <a:pt x="174" y="148"/>
                    <a:pt x="186" y="148"/>
                    <a:pt x="199" y="148"/>
                  </a:cubicBezTo>
                  <a:cubicBezTo>
                    <a:pt x="297" y="148"/>
                    <a:pt x="403" y="114"/>
                    <a:pt x="464" y="84"/>
                  </a:cubicBezTo>
                  <a:cubicBezTo>
                    <a:pt x="464" y="72"/>
                    <a:pt x="464" y="59"/>
                    <a:pt x="462" y="46"/>
                  </a:cubicBezTo>
                  <a:cubicBezTo>
                    <a:pt x="461" y="37"/>
                    <a:pt x="461" y="37"/>
                    <a:pt x="461" y="37"/>
                  </a:cubicBezTo>
                  <a:cubicBezTo>
                    <a:pt x="458" y="10"/>
                    <a:pt x="458" y="10"/>
                    <a:pt x="458" y="10"/>
                  </a:cubicBezTo>
                  <a:cubicBezTo>
                    <a:pt x="431" y="3"/>
                    <a:pt x="401" y="0"/>
                    <a:pt x="392"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112">
              <a:extLst>
                <a:ext uri="{FF2B5EF4-FFF2-40B4-BE49-F238E27FC236}">
                  <a16:creationId xmlns:a16="http://schemas.microsoft.com/office/drawing/2014/main" id="{0A5BC0C2-A8FE-4F02-92AA-982F9A05D377}"/>
                </a:ext>
              </a:extLst>
            </p:cNvPr>
            <p:cNvSpPr>
              <a:spLocks/>
            </p:cNvSpPr>
            <p:nvPr/>
          </p:nvSpPr>
          <p:spPr bwMode="auto">
            <a:xfrm>
              <a:off x="16724313" y="3509963"/>
              <a:ext cx="2676525" cy="280988"/>
            </a:xfrm>
            <a:custGeom>
              <a:avLst/>
              <a:gdLst>
                <a:gd name="T0" fmla="*/ 1 w 447"/>
                <a:gd name="T1" fmla="*/ 16 h 47"/>
                <a:gd name="T2" fmla="*/ 110 w 447"/>
                <a:gd name="T3" fmla="*/ 36 h 47"/>
                <a:gd name="T4" fmla="*/ 220 w 447"/>
                <a:gd name="T5" fmla="*/ 39 h 47"/>
                <a:gd name="T6" fmla="*/ 330 w 447"/>
                <a:gd name="T7" fmla="*/ 28 h 47"/>
                <a:gd name="T8" fmla="*/ 344 w 447"/>
                <a:gd name="T9" fmla="*/ 26 h 47"/>
                <a:gd name="T10" fmla="*/ 351 w 447"/>
                <a:gd name="T11" fmla="*/ 24 h 47"/>
                <a:gd name="T12" fmla="*/ 357 w 447"/>
                <a:gd name="T13" fmla="*/ 23 h 47"/>
                <a:gd name="T14" fmla="*/ 384 w 447"/>
                <a:gd name="T15" fmla="*/ 17 h 47"/>
                <a:gd name="T16" fmla="*/ 411 w 447"/>
                <a:gd name="T17" fmla="*/ 9 h 47"/>
                <a:gd name="T18" fmla="*/ 437 w 447"/>
                <a:gd name="T19" fmla="*/ 2 h 47"/>
                <a:gd name="T20" fmla="*/ 438 w 447"/>
                <a:gd name="T21" fmla="*/ 1 h 47"/>
                <a:gd name="T22" fmla="*/ 446 w 447"/>
                <a:gd name="T23" fmla="*/ 6 h 47"/>
                <a:gd name="T24" fmla="*/ 441 w 447"/>
                <a:gd name="T25" fmla="*/ 14 h 47"/>
                <a:gd name="T26" fmla="*/ 441 w 447"/>
                <a:gd name="T27" fmla="*/ 14 h 47"/>
                <a:gd name="T28" fmla="*/ 414 w 447"/>
                <a:gd name="T29" fmla="*/ 21 h 47"/>
                <a:gd name="T30" fmla="*/ 387 w 447"/>
                <a:gd name="T31" fmla="*/ 28 h 47"/>
                <a:gd name="T32" fmla="*/ 360 w 447"/>
                <a:gd name="T33" fmla="*/ 33 h 47"/>
                <a:gd name="T34" fmla="*/ 353 w 447"/>
                <a:gd name="T35" fmla="*/ 35 h 47"/>
                <a:gd name="T36" fmla="*/ 346 w 447"/>
                <a:gd name="T37" fmla="*/ 36 h 47"/>
                <a:gd name="T38" fmla="*/ 332 w 447"/>
                <a:gd name="T39" fmla="*/ 38 h 47"/>
                <a:gd name="T40" fmla="*/ 221 w 447"/>
                <a:gd name="T41" fmla="*/ 47 h 47"/>
                <a:gd name="T42" fmla="*/ 109 w 447"/>
                <a:gd name="T43" fmla="*/ 40 h 47"/>
                <a:gd name="T44" fmla="*/ 0 w 447"/>
                <a:gd name="T45" fmla="*/ 17 h 47"/>
                <a:gd name="T46" fmla="*/ 0 w 447"/>
                <a:gd name="T47" fmla="*/ 16 h 47"/>
                <a:gd name="T48" fmla="*/ 1 w 447"/>
                <a:gd name="T49" fmla="*/ 1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6"/>
                  </a:moveTo>
                  <a:cubicBezTo>
                    <a:pt x="36" y="26"/>
                    <a:pt x="73" y="32"/>
                    <a:pt x="110" y="36"/>
                  </a:cubicBezTo>
                  <a:cubicBezTo>
                    <a:pt x="147" y="39"/>
                    <a:pt x="184" y="41"/>
                    <a:pt x="220" y="39"/>
                  </a:cubicBezTo>
                  <a:cubicBezTo>
                    <a:pt x="257" y="38"/>
                    <a:pt x="294" y="35"/>
                    <a:pt x="330" y="28"/>
                  </a:cubicBezTo>
                  <a:cubicBezTo>
                    <a:pt x="344" y="26"/>
                    <a:pt x="344" y="26"/>
                    <a:pt x="344" y="26"/>
                  </a:cubicBezTo>
                  <a:cubicBezTo>
                    <a:pt x="351" y="24"/>
                    <a:pt x="351" y="24"/>
                    <a:pt x="351" y="24"/>
                  </a:cubicBezTo>
                  <a:cubicBezTo>
                    <a:pt x="357" y="23"/>
                    <a:pt x="357" y="23"/>
                    <a:pt x="357" y="23"/>
                  </a:cubicBezTo>
                  <a:cubicBezTo>
                    <a:pt x="384" y="17"/>
                    <a:pt x="384" y="17"/>
                    <a:pt x="384" y="17"/>
                  </a:cubicBezTo>
                  <a:cubicBezTo>
                    <a:pt x="393" y="15"/>
                    <a:pt x="402" y="12"/>
                    <a:pt x="411" y="9"/>
                  </a:cubicBezTo>
                  <a:cubicBezTo>
                    <a:pt x="437" y="2"/>
                    <a:pt x="437" y="2"/>
                    <a:pt x="437" y="2"/>
                  </a:cubicBezTo>
                  <a:cubicBezTo>
                    <a:pt x="438" y="1"/>
                    <a:pt x="438" y="1"/>
                    <a:pt x="438" y="1"/>
                  </a:cubicBezTo>
                  <a:cubicBezTo>
                    <a:pt x="441" y="0"/>
                    <a:pt x="445" y="2"/>
                    <a:pt x="446" y="6"/>
                  </a:cubicBezTo>
                  <a:cubicBezTo>
                    <a:pt x="447" y="9"/>
                    <a:pt x="445" y="13"/>
                    <a:pt x="441" y="14"/>
                  </a:cubicBezTo>
                  <a:cubicBezTo>
                    <a:pt x="441" y="14"/>
                    <a:pt x="441" y="14"/>
                    <a:pt x="441" y="14"/>
                  </a:cubicBezTo>
                  <a:cubicBezTo>
                    <a:pt x="414" y="21"/>
                    <a:pt x="414" y="21"/>
                    <a:pt x="414" y="21"/>
                  </a:cubicBezTo>
                  <a:cubicBezTo>
                    <a:pt x="405" y="23"/>
                    <a:pt x="396" y="26"/>
                    <a:pt x="387" y="28"/>
                  </a:cubicBezTo>
                  <a:cubicBezTo>
                    <a:pt x="360" y="33"/>
                    <a:pt x="360" y="33"/>
                    <a:pt x="360" y="33"/>
                  </a:cubicBezTo>
                  <a:cubicBezTo>
                    <a:pt x="353" y="35"/>
                    <a:pt x="353" y="35"/>
                    <a:pt x="353" y="35"/>
                  </a:cubicBezTo>
                  <a:cubicBezTo>
                    <a:pt x="346" y="36"/>
                    <a:pt x="346" y="36"/>
                    <a:pt x="346" y="36"/>
                  </a:cubicBezTo>
                  <a:cubicBezTo>
                    <a:pt x="332" y="38"/>
                    <a:pt x="332" y="38"/>
                    <a:pt x="332" y="38"/>
                  </a:cubicBezTo>
                  <a:cubicBezTo>
                    <a:pt x="295" y="44"/>
                    <a:pt x="258" y="46"/>
                    <a:pt x="221" y="47"/>
                  </a:cubicBezTo>
                  <a:cubicBezTo>
                    <a:pt x="183" y="47"/>
                    <a:pt x="146" y="45"/>
                    <a:pt x="109" y="40"/>
                  </a:cubicBezTo>
                  <a:cubicBezTo>
                    <a:pt x="73" y="35"/>
                    <a:pt x="36" y="28"/>
                    <a:pt x="0" y="17"/>
                  </a:cubicBezTo>
                  <a:cubicBezTo>
                    <a:pt x="0" y="17"/>
                    <a:pt x="0" y="16"/>
                    <a:pt x="0" y="16"/>
                  </a:cubicBezTo>
                  <a:cubicBezTo>
                    <a:pt x="0" y="16"/>
                    <a:pt x="1" y="15"/>
                    <a:pt x="1" y="16"/>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113">
              <a:extLst>
                <a:ext uri="{FF2B5EF4-FFF2-40B4-BE49-F238E27FC236}">
                  <a16:creationId xmlns:a16="http://schemas.microsoft.com/office/drawing/2014/main" id="{D7479CDB-4C65-4526-A30A-1A7EE0423DF7}"/>
                </a:ext>
              </a:extLst>
            </p:cNvPr>
            <p:cNvSpPr>
              <a:spLocks/>
            </p:cNvSpPr>
            <p:nvPr/>
          </p:nvSpPr>
          <p:spPr bwMode="auto">
            <a:xfrm>
              <a:off x="16454438" y="571500"/>
              <a:ext cx="3449638" cy="3355975"/>
            </a:xfrm>
            <a:custGeom>
              <a:avLst/>
              <a:gdLst>
                <a:gd name="T0" fmla="*/ 385 w 576"/>
                <a:gd name="T1" fmla="*/ 0 h 562"/>
                <a:gd name="T2" fmla="*/ 533 w 576"/>
                <a:gd name="T3" fmla="*/ 223 h 562"/>
                <a:gd name="T4" fmla="*/ 523 w 576"/>
                <a:gd name="T5" fmla="*/ 478 h 562"/>
                <a:gd name="T6" fmla="*/ 46 w 576"/>
                <a:gd name="T7" fmla="*/ 508 h 562"/>
                <a:gd name="T8" fmla="*/ 1 w 576"/>
                <a:gd name="T9" fmla="*/ 442 h 562"/>
                <a:gd name="T10" fmla="*/ 50 w 576"/>
                <a:gd name="T11" fmla="*/ 363 h 562"/>
                <a:gd name="T12" fmla="*/ 377 w 576"/>
                <a:gd name="T13" fmla="*/ 367 h 562"/>
                <a:gd name="T14" fmla="*/ 358 w 576"/>
                <a:gd name="T15" fmla="*/ 145 h 562"/>
                <a:gd name="T16" fmla="*/ 385 w 576"/>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62">
                  <a:moveTo>
                    <a:pt x="385" y="0"/>
                  </a:moveTo>
                  <a:cubicBezTo>
                    <a:pt x="385" y="0"/>
                    <a:pt x="488" y="43"/>
                    <a:pt x="533" y="223"/>
                  </a:cubicBezTo>
                  <a:cubicBezTo>
                    <a:pt x="566" y="351"/>
                    <a:pt x="576" y="407"/>
                    <a:pt x="523" y="478"/>
                  </a:cubicBezTo>
                  <a:cubicBezTo>
                    <a:pt x="495" y="515"/>
                    <a:pt x="193" y="562"/>
                    <a:pt x="46" y="508"/>
                  </a:cubicBezTo>
                  <a:cubicBezTo>
                    <a:pt x="18" y="498"/>
                    <a:pt x="0" y="471"/>
                    <a:pt x="1" y="442"/>
                  </a:cubicBezTo>
                  <a:cubicBezTo>
                    <a:pt x="2" y="410"/>
                    <a:pt x="22" y="381"/>
                    <a:pt x="50" y="363"/>
                  </a:cubicBezTo>
                  <a:cubicBezTo>
                    <a:pt x="100" y="331"/>
                    <a:pt x="308" y="422"/>
                    <a:pt x="377" y="367"/>
                  </a:cubicBezTo>
                  <a:cubicBezTo>
                    <a:pt x="434" y="322"/>
                    <a:pt x="358" y="145"/>
                    <a:pt x="358" y="145"/>
                  </a:cubicBezTo>
                  <a:lnTo>
                    <a:pt x="385"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114">
              <a:extLst>
                <a:ext uri="{FF2B5EF4-FFF2-40B4-BE49-F238E27FC236}">
                  <a16:creationId xmlns:a16="http://schemas.microsoft.com/office/drawing/2014/main" id="{C26F789C-21B4-4F92-930D-38933E1293C4}"/>
                </a:ext>
              </a:extLst>
            </p:cNvPr>
            <p:cNvSpPr>
              <a:spLocks/>
            </p:cNvSpPr>
            <p:nvPr/>
          </p:nvSpPr>
          <p:spPr bwMode="auto">
            <a:xfrm>
              <a:off x="16860838" y="1317625"/>
              <a:ext cx="2000250" cy="1619250"/>
            </a:xfrm>
            <a:custGeom>
              <a:avLst/>
              <a:gdLst>
                <a:gd name="T0" fmla="*/ 0 w 334"/>
                <a:gd name="T1" fmla="*/ 230 h 271"/>
                <a:gd name="T2" fmla="*/ 71 w 334"/>
                <a:gd name="T3" fmla="*/ 236 h 271"/>
                <a:gd name="T4" fmla="*/ 143 w 334"/>
                <a:gd name="T5" fmla="*/ 245 h 271"/>
                <a:gd name="T6" fmla="*/ 178 w 334"/>
                <a:gd name="T7" fmla="*/ 251 h 271"/>
                <a:gd name="T8" fmla="*/ 214 w 334"/>
                <a:gd name="T9" fmla="*/ 255 h 271"/>
                <a:gd name="T10" fmla="*/ 249 w 334"/>
                <a:gd name="T11" fmla="*/ 259 h 271"/>
                <a:gd name="T12" fmla="*/ 258 w 334"/>
                <a:gd name="T13" fmla="*/ 259 h 271"/>
                <a:gd name="T14" fmla="*/ 266 w 334"/>
                <a:gd name="T15" fmla="*/ 259 h 271"/>
                <a:gd name="T16" fmla="*/ 282 w 334"/>
                <a:gd name="T17" fmla="*/ 256 h 271"/>
                <a:gd name="T18" fmla="*/ 308 w 334"/>
                <a:gd name="T19" fmla="*/ 238 h 271"/>
                <a:gd name="T20" fmla="*/ 321 w 334"/>
                <a:gd name="T21" fmla="*/ 208 h 271"/>
                <a:gd name="T22" fmla="*/ 321 w 334"/>
                <a:gd name="T23" fmla="*/ 138 h 271"/>
                <a:gd name="T24" fmla="*/ 305 w 334"/>
                <a:gd name="T25" fmla="*/ 68 h 271"/>
                <a:gd name="T26" fmla="*/ 282 w 334"/>
                <a:gd name="T27" fmla="*/ 1 h 271"/>
                <a:gd name="T28" fmla="*/ 282 w 334"/>
                <a:gd name="T29" fmla="*/ 0 h 271"/>
                <a:gd name="T30" fmla="*/ 283 w 334"/>
                <a:gd name="T31" fmla="*/ 0 h 271"/>
                <a:gd name="T32" fmla="*/ 329 w 334"/>
                <a:gd name="T33" fmla="*/ 137 h 271"/>
                <a:gd name="T34" fmla="*/ 333 w 334"/>
                <a:gd name="T35" fmla="*/ 173 h 271"/>
                <a:gd name="T36" fmla="*/ 332 w 334"/>
                <a:gd name="T37" fmla="*/ 210 h 271"/>
                <a:gd name="T38" fmla="*/ 318 w 334"/>
                <a:gd name="T39" fmla="*/ 245 h 271"/>
                <a:gd name="T40" fmla="*/ 286 w 334"/>
                <a:gd name="T41" fmla="*/ 268 h 271"/>
                <a:gd name="T42" fmla="*/ 248 w 334"/>
                <a:gd name="T43" fmla="*/ 270 h 271"/>
                <a:gd name="T44" fmla="*/ 213 w 334"/>
                <a:gd name="T45" fmla="*/ 262 h 271"/>
                <a:gd name="T46" fmla="*/ 178 w 334"/>
                <a:gd name="T47" fmla="*/ 255 h 271"/>
                <a:gd name="T48" fmla="*/ 142 w 334"/>
                <a:gd name="T49" fmla="*/ 248 h 271"/>
                <a:gd name="T50" fmla="*/ 71 w 334"/>
                <a:gd name="T51" fmla="*/ 237 h 271"/>
                <a:gd name="T52" fmla="*/ 0 w 334"/>
                <a:gd name="T53" fmla="*/ 23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4" h="271">
                  <a:moveTo>
                    <a:pt x="0" y="230"/>
                  </a:moveTo>
                  <a:cubicBezTo>
                    <a:pt x="24" y="230"/>
                    <a:pt x="48" y="233"/>
                    <a:pt x="71" y="236"/>
                  </a:cubicBezTo>
                  <a:cubicBezTo>
                    <a:pt x="95" y="239"/>
                    <a:pt x="119" y="242"/>
                    <a:pt x="143" y="245"/>
                  </a:cubicBezTo>
                  <a:cubicBezTo>
                    <a:pt x="178" y="251"/>
                    <a:pt x="178" y="251"/>
                    <a:pt x="178" y="251"/>
                  </a:cubicBezTo>
                  <a:cubicBezTo>
                    <a:pt x="190" y="252"/>
                    <a:pt x="202" y="254"/>
                    <a:pt x="214" y="255"/>
                  </a:cubicBezTo>
                  <a:cubicBezTo>
                    <a:pt x="226" y="256"/>
                    <a:pt x="238" y="258"/>
                    <a:pt x="249" y="259"/>
                  </a:cubicBezTo>
                  <a:cubicBezTo>
                    <a:pt x="252" y="259"/>
                    <a:pt x="255" y="259"/>
                    <a:pt x="258" y="259"/>
                  </a:cubicBezTo>
                  <a:cubicBezTo>
                    <a:pt x="261" y="259"/>
                    <a:pt x="263" y="259"/>
                    <a:pt x="266" y="259"/>
                  </a:cubicBezTo>
                  <a:cubicBezTo>
                    <a:pt x="272" y="258"/>
                    <a:pt x="277" y="257"/>
                    <a:pt x="282" y="256"/>
                  </a:cubicBezTo>
                  <a:cubicBezTo>
                    <a:pt x="293" y="252"/>
                    <a:pt x="302" y="247"/>
                    <a:pt x="308" y="238"/>
                  </a:cubicBezTo>
                  <a:cubicBezTo>
                    <a:pt x="315" y="230"/>
                    <a:pt x="319" y="219"/>
                    <a:pt x="321" y="208"/>
                  </a:cubicBezTo>
                  <a:cubicBezTo>
                    <a:pt x="326" y="185"/>
                    <a:pt x="324" y="161"/>
                    <a:pt x="321" y="138"/>
                  </a:cubicBezTo>
                  <a:cubicBezTo>
                    <a:pt x="317" y="115"/>
                    <a:pt x="312" y="91"/>
                    <a:pt x="305" y="68"/>
                  </a:cubicBezTo>
                  <a:cubicBezTo>
                    <a:pt x="299" y="46"/>
                    <a:pt x="291" y="23"/>
                    <a:pt x="282" y="1"/>
                  </a:cubicBezTo>
                  <a:cubicBezTo>
                    <a:pt x="282" y="0"/>
                    <a:pt x="282" y="0"/>
                    <a:pt x="282" y="0"/>
                  </a:cubicBezTo>
                  <a:cubicBezTo>
                    <a:pt x="283" y="0"/>
                    <a:pt x="283" y="0"/>
                    <a:pt x="283" y="0"/>
                  </a:cubicBezTo>
                  <a:cubicBezTo>
                    <a:pt x="303" y="44"/>
                    <a:pt x="319" y="89"/>
                    <a:pt x="329" y="137"/>
                  </a:cubicBezTo>
                  <a:cubicBezTo>
                    <a:pt x="331" y="149"/>
                    <a:pt x="333" y="161"/>
                    <a:pt x="333" y="173"/>
                  </a:cubicBezTo>
                  <a:cubicBezTo>
                    <a:pt x="334" y="185"/>
                    <a:pt x="334" y="197"/>
                    <a:pt x="332" y="210"/>
                  </a:cubicBezTo>
                  <a:cubicBezTo>
                    <a:pt x="330" y="222"/>
                    <a:pt x="326" y="235"/>
                    <a:pt x="318" y="245"/>
                  </a:cubicBezTo>
                  <a:cubicBezTo>
                    <a:pt x="310" y="256"/>
                    <a:pt x="299" y="264"/>
                    <a:pt x="286" y="268"/>
                  </a:cubicBezTo>
                  <a:cubicBezTo>
                    <a:pt x="273" y="271"/>
                    <a:pt x="260" y="271"/>
                    <a:pt x="248" y="270"/>
                  </a:cubicBezTo>
                  <a:cubicBezTo>
                    <a:pt x="236" y="268"/>
                    <a:pt x="224" y="265"/>
                    <a:pt x="213" y="262"/>
                  </a:cubicBezTo>
                  <a:cubicBezTo>
                    <a:pt x="201" y="259"/>
                    <a:pt x="189" y="257"/>
                    <a:pt x="178" y="255"/>
                  </a:cubicBezTo>
                  <a:cubicBezTo>
                    <a:pt x="142" y="248"/>
                    <a:pt x="142" y="248"/>
                    <a:pt x="142" y="248"/>
                  </a:cubicBezTo>
                  <a:cubicBezTo>
                    <a:pt x="119" y="244"/>
                    <a:pt x="95" y="240"/>
                    <a:pt x="71" y="237"/>
                  </a:cubicBezTo>
                  <a:cubicBezTo>
                    <a:pt x="48" y="234"/>
                    <a:pt x="24" y="231"/>
                    <a:pt x="0" y="23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115">
              <a:extLst>
                <a:ext uri="{FF2B5EF4-FFF2-40B4-BE49-F238E27FC236}">
                  <a16:creationId xmlns:a16="http://schemas.microsoft.com/office/drawing/2014/main" id="{78DBFFCE-9D94-43AD-82CA-3DD14661BCCA}"/>
                </a:ext>
              </a:extLst>
            </p:cNvPr>
            <p:cNvSpPr>
              <a:spLocks/>
            </p:cNvSpPr>
            <p:nvPr/>
          </p:nvSpPr>
          <p:spPr bwMode="auto">
            <a:xfrm>
              <a:off x="16441738" y="2686050"/>
              <a:ext cx="546100" cy="889000"/>
            </a:xfrm>
            <a:custGeom>
              <a:avLst/>
              <a:gdLst>
                <a:gd name="T0" fmla="*/ 38 w 91"/>
                <a:gd name="T1" fmla="*/ 149 h 149"/>
                <a:gd name="T2" fmla="*/ 6 w 91"/>
                <a:gd name="T3" fmla="*/ 109 h 149"/>
                <a:gd name="T4" fmla="*/ 1 w 91"/>
                <a:gd name="T5" fmla="*/ 83 h 149"/>
                <a:gd name="T6" fmla="*/ 8 w 91"/>
                <a:gd name="T7" fmla="*/ 58 h 149"/>
                <a:gd name="T8" fmla="*/ 45 w 91"/>
                <a:gd name="T9" fmla="*/ 22 h 149"/>
                <a:gd name="T10" fmla="*/ 91 w 91"/>
                <a:gd name="T11" fmla="*/ 0 h 149"/>
                <a:gd name="T12" fmla="*/ 46 w 91"/>
                <a:gd name="T13" fmla="*/ 24 h 149"/>
                <a:gd name="T14" fmla="*/ 11 w 91"/>
                <a:gd name="T15" fmla="*/ 60 h 149"/>
                <a:gd name="T16" fmla="*/ 4 w 91"/>
                <a:gd name="T17" fmla="*/ 84 h 149"/>
                <a:gd name="T18" fmla="*/ 9 w 91"/>
                <a:gd name="T19" fmla="*/ 108 h 149"/>
                <a:gd name="T20" fmla="*/ 21 w 91"/>
                <a:gd name="T21" fmla="*/ 130 h 149"/>
                <a:gd name="T22" fmla="*/ 38 w 91"/>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149">
                  <a:moveTo>
                    <a:pt x="38" y="149"/>
                  </a:moveTo>
                  <a:cubicBezTo>
                    <a:pt x="25" y="139"/>
                    <a:pt x="13" y="125"/>
                    <a:pt x="6" y="109"/>
                  </a:cubicBezTo>
                  <a:cubicBezTo>
                    <a:pt x="2" y="101"/>
                    <a:pt x="0" y="92"/>
                    <a:pt x="1" y="83"/>
                  </a:cubicBezTo>
                  <a:cubicBezTo>
                    <a:pt x="1" y="75"/>
                    <a:pt x="3" y="66"/>
                    <a:pt x="8" y="58"/>
                  </a:cubicBezTo>
                  <a:cubicBezTo>
                    <a:pt x="16" y="43"/>
                    <a:pt x="30" y="31"/>
                    <a:pt x="45" y="22"/>
                  </a:cubicBezTo>
                  <a:cubicBezTo>
                    <a:pt x="59" y="13"/>
                    <a:pt x="75" y="6"/>
                    <a:pt x="91" y="0"/>
                  </a:cubicBezTo>
                  <a:cubicBezTo>
                    <a:pt x="75" y="7"/>
                    <a:pt x="60" y="15"/>
                    <a:pt x="46" y="24"/>
                  </a:cubicBezTo>
                  <a:cubicBezTo>
                    <a:pt x="32" y="34"/>
                    <a:pt x="19" y="45"/>
                    <a:pt x="11" y="60"/>
                  </a:cubicBezTo>
                  <a:cubicBezTo>
                    <a:pt x="7" y="67"/>
                    <a:pt x="5" y="75"/>
                    <a:pt x="4" y="84"/>
                  </a:cubicBezTo>
                  <a:cubicBezTo>
                    <a:pt x="4" y="92"/>
                    <a:pt x="6" y="100"/>
                    <a:pt x="9" y="108"/>
                  </a:cubicBezTo>
                  <a:cubicBezTo>
                    <a:pt x="12" y="116"/>
                    <a:pt x="16" y="123"/>
                    <a:pt x="21" y="130"/>
                  </a:cubicBezTo>
                  <a:cubicBezTo>
                    <a:pt x="26" y="137"/>
                    <a:pt x="32" y="143"/>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82" name="Freeform 5">
            <a:extLst>
              <a:ext uri="{FF2B5EF4-FFF2-40B4-BE49-F238E27FC236}">
                <a16:creationId xmlns:a16="http://schemas.microsoft.com/office/drawing/2014/main" id="{B321B71B-2729-45B2-AEE4-76D5C8F20E0D}"/>
              </a:ext>
            </a:extLst>
          </p:cNvPr>
          <p:cNvSpPr>
            <a:spLocks/>
          </p:cNvSpPr>
          <p:nvPr/>
        </p:nvSpPr>
        <p:spPr bwMode="auto">
          <a:xfrm>
            <a:off x="4616639" y="7450894"/>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183" name="TextBox 182">
            <a:extLst>
              <a:ext uri="{FF2B5EF4-FFF2-40B4-BE49-F238E27FC236}">
                <a16:creationId xmlns:a16="http://schemas.microsoft.com/office/drawing/2014/main" id="{1045D911-1813-499E-B177-160856C451D6}"/>
              </a:ext>
            </a:extLst>
          </p:cNvPr>
          <p:cNvSpPr txBox="1"/>
          <p:nvPr/>
        </p:nvSpPr>
        <p:spPr>
          <a:xfrm>
            <a:off x="3368743" y="9265767"/>
            <a:ext cx="4061960" cy="984885"/>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Treatment 02.</a:t>
            </a:r>
          </a:p>
          <a:p>
            <a:pPr algn="ctr" defTabSz="457108"/>
            <a:r>
              <a:rPr lang="en-US">
                <a:solidFill>
                  <a:schemeClr val="tx1">
                    <a:alpha val="54000"/>
                  </a:schemeClr>
                </a:solidFill>
                <a:latin typeface="Calibri"/>
              </a:rPr>
              <a:t>Cras sed maximus ante, </a:t>
            </a:r>
          </a:p>
        </p:txBody>
      </p:sp>
      <p:grpSp>
        <p:nvGrpSpPr>
          <p:cNvPr id="185" name="Group 184">
            <a:extLst>
              <a:ext uri="{FF2B5EF4-FFF2-40B4-BE49-F238E27FC236}">
                <a16:creationId xmlns:a16="http://schemas.microsoft.com/office/drawing/2014/main" id="{52B2ACC0-ACF5-43AE-8E56-513A2AEECD70}"/>
              </a:ext>
            </a:extLst>
          </p:cNvPr>
          <p:cNvGrpSpPr/>
          <p:nvPr/>
        </p:nvGrpSpPr>
        <p:grpSpPr>
          <a:xfrm>
            <a:off x="684926" y="8246885"/>
            <a:ext cx="1061783" cy="1794230"/>
            <a:chOff x="684925" y="5960885"/>
            <a:chExt cx="1061783" cy="1794230"/>
          </a:xfrm>
        </p:grpSpPr>
        <p:cxnSp>
          <p:nvCxnSpPr>
            <p:cNvPr id="186" name="Straight Connector 185">
              <a:extLst>
                <a:ext uri="{FF2B5EF4-FFF2-40B4-BE49-F238E27FC236}">
                  <a16:creationId xmlns:a16="http://schemas.microsoft.com/office/drawing/2014/main" id="{7F02131C-BF4D-40F5-BDF3-AC0794F6E365}"/>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E567E8EB-180B-4708-8D90-D80947064909}"/>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B97A99F0-CA00-47B1-9A55-C83F360097A3}"/>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1041805C-5C0E-44E1-91A9-82A83FD4CEFA}"/>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3539515B-00CA-42E5-BAE0-03ED7CFC1476}"/>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3C4975FD-DCE9-496B-8E82-3F31D1336177}"/>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369424E-D618-405A-8389-658E3CEAA9FD}"/>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93" name="TextBox 192">
            <a:extLst>
              <a:ext uri="{FF2B5EF4-FFF2-40B4-BE49-F238E27FC236}">
                <a16:creationId xmlns:a16="http://schemas.microsoft.com/office/drawing/2014/main" id="{C208F891-B419-40A9-B3B3-CA0E99139AB1}"/>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23375537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2" decel="100000" fill="hold" grpId="0" nodeType="withEffect">
                                  <p:stCondLst>
                                    <p:cond delay="0"/>
                                  </p:stCondLst>
                                  <p:childTnLst>
                                    <p:set>
                                      <p:cBhvr>
                                        <p:cTn id="12" dur="1" fill="hold">
                                          <p:stCondLst>
                                            <p:cond delay="0"/>
                                          </p:stCondLst>
                                        </p:cTn>
                                        <p:tgtEl>
                                          <p:spTgt spid="119"/>
                                        </p:tgtEl>
                                        <p:attrNameLst>
                                          <p:attrName>style.visibility</p:attrName>
                                        </p:attrNameLst>
                                      </p:cBhvr>
                                      <p:to>
                                        <p:strVal val="visible"/>
                                      </p:to>
                                    </p:set>
                                    <p:anim calcmode="lin" valueType="num">
                                      <p:cBhvr additive="base">
                                        <p:cTn id="13" dur="1500" fill="hold"/>
                                        <p:tgtEl>
                                          <p:spTgt spid="119"/>
                                        </p:tgtEl>
                                        <p:attrNameLst>
                                          <p:attrName>ppt_x</p:attrName>
                                        </p:attrNameLst>
                                      </p:cBhvr>
                                      <p:tavLst>
                                        <p:tav tm="0">
                                          <p:val>
                                            <p:strVal val="1+#ppt_w/2"/>
                                          </p:val>
                                        </p:tav>
                                        <p:tav tm="100000">
                                          <p:val>
                                            <p:strVal val="#ppt_x"/>
                                          </p:val>
                                        </p:tav>
                                      </p:tavLst>
                                    </p:anim>
                                    <p:anim calcmode="lin" valueType="num">
                                      <p:cBhvr additive="base">
                                        <p:cTn id="14" dur="1500" fill="hold"/>
                                        <p:tgtEl>
                                          <p:spTgt spid="119"/>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200"/>
                                  </p:stCondLst>
                                  <p:childTnLst>
                                    <p:set>
                                      <p:cBhvr>
                                        <p:cTn id="16" dur="1" fill="hold">
                                          <p:stCondLst>
                                            <p:cond delay="0"/>
                                          </p:stCondLst>
                                        </p:cTn>
                                        <p:tgtEl>
                                          <p:spTgt spid="116"/>
                                        </p:tgtEl>
                                        <p:attrNameLst>
                                          <p:attrName>style.visibility</p:attrName>
                                        </p:attrNameLst>
                                      </p:cBhvr>
                                      <p:to>
                                        <p:strVal val="visible"/>
                                      </p:to>
                                    </p:set>
                                    <p:anim calcmode="lin" valueType="num">
                                      <p:cBhvr additive="base">
                                        <p:cTn id="17" dur="1500" fill="hold"/>
                                        <p:tgtEl>
                                          <p:spTgt spid="116"/>
                                        </p:tgtEl>
                                        <p:attrNameLst>
                                          <p:attrName>ppt_x</p:attrName>
                                        </p:attrNameLst>
                                      </p:cBhvr>
                                      <p:tavLst>
                                        <p:tav tm="0">
                                          <p:val>
                                            <p:strVal val="1+#ppt_w/2"/>
                                          </p:val>
                                        </p:tav>
                                        <p:tav tm="100000">
                                          <p:val>
                                            <p:strVal val="#ppt_x"/>
                                          </p:val>
                                        </p:tav>
                                      </p:tavLst>
                                    </p:anim>
                                    <p:anim calcmode="lin" valueType="num">
                                      <p:cBhvr additive="base">
                                        <p:cTn id="18" dur="1500" fill="hold"/>
                                        <p:tgtEl>
                                          <p:spTgt spid="116"/>
                                        </p:tgtEl>
                                        <p:attrNameLst>
                                          <p:attrName>ppt_y</p:attrName>
                                        </p:attrNameLst>
                                      </p:cBhvr>
                                      <p:tavLst>
                                        <p:tav tm="0">
                                          <p:val>
                                            <p:strVal val="#ppt_y"/>
                                          </p:val>
                                        </p:tav>
                                        <p:tav tm="100000">
                                          <p:val>
                                            <p:strVal val="#ppt_y"/>
                                          </p:val>
                                        </p:tav>
                                      </p:tavLst>
                                    </p:anim>
                                  </p:childTnLst>
                                </p:cTn>
                              </p:par>
                              <p:par>
                                <p:cTn id="19" presetID="2" presetClass="entr" presetSubtype="2" decel="100000" fill="hold" grpId="0" nodeType="withEffect">
                                  <p:stCondLst>
                                    <p:cond delay="500"/>
                                  </p:stCondLst>
                                  <p:childTnLst>
                                    <p:set>
                                      <p:cBhvr>
                                        <p:cTn id="20" dur="1" fill="hold">
                                          <p:stCondLst>
                                            <p:cond delay="0"/>
                                          </p:stCondLst>
                                        </p:cTn>
                                        <p:tgtEl>
                                          <p:spTgt spid="120"/>
                                        </p:tgtEl>
                                        <p:attrNameLst>
                                          <p:attrName>style.visibility</p:attrName>
                                        </p:attrNameLst>
                                      </p:cBhvr>
                                      <p:to>
                                        <p:strVal val="visible"/>
                                      </p:to>
                                    </p:set>
                                    <p:anim calcmode="lin" valueType="num">
                                      <p:cBhvr additive="base">
                                        <p:cTn id="21" dur="1500" fill="hold"/>
                                        <p:tgtEl>
                                          <p:spTgt spid="120"/>
                                        </p:tgtEl>
                                        <p:attrNameLst>
                                          <p:attrName>ppt_x</p:attrName>
                                        </p:attrNameLst>
                                      </p:cBhvr>
                                      <p:tavLst>
                                        <p:tav tm="0">
                                          <p:val>
                                            <p:strVal val="1+#ppt_w/2"/>
                                          </p:val>
                                        </p:tav>
                                        <p:tav tm="100000">
                                          <p:val>
                                            <p:strVal val="#ppt_x"/>
                                          </p:val>
                                        </p:tav>
                                      </p:tavLst>
                                    </p:anim>
                                    <p:anim calcmode="lin" valueType="num">
                                      <p:cBhvr additive="base">
                                        <p:cTn id="22" dur="1500" fill="hold"/>
                                        <p:tgtEl>
                                          <p:spTgt spid="120"/>
                                        </p:tgtEl>
                                        <p:attrNameLst>
                                          <p:attrName>ppt_y</p:attrName>
                                        </p:attrNameLst>
                                      </p:cBhvr>
                                      <p:tavLst>
                                        <p:tav tm="0">
                                          <p:val>
                                            <p:strVal val="#ppt_y"/>
                                          </p:val>
                                        </p:tav>
                                        <p:tav tm="100000">
                                          <p:val>
                                            <p:strVal val="#ppt_y"/>
                                          </p:val>
                                        </p:tav>
                                      </p:tavLst>
                                    </p:anim>
                                  </p:childTnLst>
                                </p:cTn>
                              </p:par>
                              <p:par>
                                <p:cTn id="23" presetID="2" presetClass="entr" presetSubtype="4" decel="100000" fill="hold" nodeType="withEffect">
                                  <p:stCondLst>
                                    <p:cond delay="0"/>
                                  </p:stCondLst>
                                  <p:childTnLst>
                                    <p:set>
                                      <p:cBhvr>
                                        <p:cTn id="24" dur="1" fill="hold">
                                          <p:stCondLst>
                                            <p:cond delay="0"/>
                                          </p:stCondLst>
                                        </p:cTn>
                                        <p:tgtEl>
                                          <p:spTgt spid="181"/>
                                        </p:tgtEl>
                                        <p:attrNameLst>
                                          <p:attrName>style.visibility</p:attrName>
                                        </p:attrNameLst>
                                      </p:cBhvr>
                                      <p:to>
                                        <p:strVal val="visible"/>
                                      </p:to>
                                    </p:set>
                                    <p:anim calcmode="lin" valueType="num">
                                      <p:cBhvr additive="base">
                                        <p:cTn id="25" dur="1500" fill="hold"/>
                                        <p:tgtEl>
                                          <p:spTgt spid="181"/>
                                        </p:tgtEl>
                                        <p:attrNameLst>
                                          <p:attrName>ppt_x</p:attrName>
                                        </p:attrNameLst>
                                      </p:cBhvr>
                                      <p:tavLst>
                                        <p:tav tm="0">
                                          <p:val>
                                            <p:strVal val="#ppt_x"/>
                                          </p:val>
                                        </p:tav>
                                        <p:tav tm="100000">
                                          <p:val>
                                            <p:strVal val="#ppt_x"/>
                                          </p:val>
                                        </p:tav>
                                      </p:tavLst>
                                    </p:anim>
                                    <p:anim calcmode="lin" valueType="num">
                                      <p:cBhvr additive="base">
                                        <p:cTn id="26" dur="1500" fill="hold"/>
                                        <p:tgtEl>
                                          <p:spTgt spid="181"/>
                                        </p:tgtEl>
                                        <p:attrNameLst>
                                          <p:attrName>ppt_y</p:attrName>
                                        </p:attrNameLst>
                                      </p:cBhvr>
                                      <p:tavLst>
                                        <p:tav tm="0">
                                          <p:val>
                                            <p:strVal val="1+#ppt_h/2"/>
                                          </p:val>
                                        </p:tav>
                                        <p:tav tm="100000">
                                          <p:val>
                                            <p:strVal val="#ppt_y"/>
                                          </p:val>
                                        </p:tav>
                                      </p:tavLst>
                                    </p:anim>
                                  </p:childTnLst>
                                </p:cTn>
                              </p:par>
                              <p:par>
                                <p:cTn id="27" presetID="2" presetClass="entr" presetSubtype="8" decel="100000" fill="hold" grpId="0" nodeType="withEffect">
                                  <p:stCondLst>
                                    <p:cond delay="100"/>
                                  </p:stCondLst>
                                  <p:childTnLst>
                                    <p:set>
                                      <p:cBhvr>
                                        <p:cTn id="28" dur="1" fill="hold">
                                          <p:stCondLst>
                                            <p:cond delay="0"/>
                                          </p:stCondLst>
                                        </p:cTn>
                                        <p:tgtEl>
                                          <p:spTgt spid="182"/>
                                        </p:tgtEl>
                                        <p:attrNameLst>
                                          <p:attrName>style.visibility</p:attrName>
                                        </p:attrNameLst>
                                      </p:cBhvr>
                                      <p:to>
                                        <p:strVal val="visible"/>
                                      </p:to>
                                    </p:set>
                                    <p:anim calcmode="lin" valueType="num">
                                      <p:cBhvr additive="base">
                                        <p:cTn id="29" dur="1500" fill="hold"/>
                                        <p:tgtEl>
                                          <p:spTgt spid="182"/>
                                        </p:tgtEl>
                                        <p:attrNameLst>
                                          <p:attrName>ppt_x</p:attrName>
                                        </p:attrNameLst>
                                      </p:cBhvr>
                                      <p:tavLst>
                                        <p:tav tm="0">
                                          <p:val>
                                            <p:strVal val="0-#ppt_w/2"/>
                                          </p:val>
                                        </p:tav>
                                        <p:tav tm="100000">
                                          <p:val>
                                            <p:strVal val="#ppt_x"/>
                                          </p:val>
                                        </p:tav>
                                      </p:tavLst>
                                    </p:anim>
                                    <p:anim calcmode="lin" valueType="num">
                                      <p:cBhvr additive="base">
                                        <p:cTn id="30" dur="1500" fill="hold"/>
                                        <p:tgtEl>
                                          <p:spTgt spid="182"/>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300"/>
                                  </p:stCondLst>
                                  <p:childTnLst>
                                    <p:set>
                                      <p:cBhvr>
                                        <p:cTn id="32" dur="1" fill="hold">
                                          <p:stCondLst>
                                            <p:cond delay="0"/>
                                          </p:stCondLst>
                                        </p:cTn>
                                        <p:tgtEl>
                                          <p:spTgt spid="183"/>
                                        </p:tgtEl>
                                        <p:attrNameLst>
                                          <p:attrName>style.visibility</p:attrName>
                                        </p:attrNameLst>
                                      </p:cBhvr>
                                      <p:to>
                                        <p:strVal val="visible"/>
                                      </p:to>
                                    </p:set>
                                    <p:anim calcmode="lin" valueType="num">
                                      <p:cBhvr additive="base">
                                        <p:cTn id="33" dur="1500" fill="hold"/>
                                        <p:tgtEl>
                                          <p:spTgt spid="183"/>
                                        </p:tgtEl>
                                        <p:attrNameLst>
                                          <p:attrName>ppt_x</p:attrName>
                                        </p:attrNameLst>
                                      </p:cBhvr>
                                      <p:tavLst>
                                        <p:tav tm="0">
                                          <p:val>
                                            <p:strVal val="0-#ppt_w/2"/>
                                          </p:val>
                                        </p:tav>
                                        <p:tav tm="100000">
                                          <p:val>
                                            <p:strVal val="#ppt_x"/>
                                          </p:val>
                                        </p:tav>
                                      </p:tavLst>
                                    </p:anim>
                                    <p:anim calcmode="lin" valueType="num">
                                      <p:cBhvr additive="base">
                                        <p:cTn id="34" dur="1500" fill="hold"/>
                                        <p:tgtEl>
                                          <p:spTgt spid="18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16" grpId="0" animBg="1"/>
      <p:bldP spid="182" grpId="0" animBg="1"/>
      <p:bldP spid="183" grpId="0"/>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6391185"/>
            <a:ext cx="7417966" cy="1446550"/>
          </a:xfrm>
          <a:prstGeom prst="rect">
            <a:avLst/>
          </a:prstGeom>
          <a:noFill/>
        </p:spPr>
        <p:txBody>
          <a:bodyPr wrap="square" rtlCol="0">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HEADACHE!!!</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3" y="6391186"/>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0" name="TextBox 119">
            <a:extLst>
              <a:ext uri="{FF2B5EF4-FFF2-40B4-BE49-F238E27FC236}">
                <a16:creationId xmlns:a16="http://schemas.microsoft.com/office/drawing/2014/main" id="{B90E0881-8BD3-4C47-A279-44A2C186F341}"/>
              </a:ext>
            </a:extLst>
          </p:cNvPr>
          <p:cNvSpPr txBox="1"/>
          <p:nvPr/>
        </p:nvSpPr>
        <p:spPr>
          <a:xfrm>
            <a:off x="16152113" y="9412493"/>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8142314"/>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1" name="Freeform 5">
            <a:extLst>
              <a:ext uri="{FF2B5EF4-FFF2-40B4-BE49-F238E27FC236}">
                <a16:creationId xmlns:a16="http://schemas.microsoft.com/office/drawing/2014/main" id="{E12D5331-A295-4FE2-A39F-C9EE4792DDCB}"/>
              </a:ext>
            </a:extLst>
          </p:cNvPr>
          <p:cNvSpPr>
            <a:spLocks/>
          </p:cNvSpPr>
          <p:nvPr/>
        </p:nvSpPr>
        <p:spPr bwMode="auto">
          <a:xfrm>
            <a:off x="4508416" y="7364058"/>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i</a:t>
            </a:r>
          </a:p>
        </p:txBody>
      </p:sp>
      <p:sp>
        <p:nvSpPr>
          <p:cNvPr id="62" name="TextBox 61">
            <a:extLst>
              <a:ext uri="{FF2B5EF4-FFF2-40B4-BE49-F238E27FC236}">
                <a16:creationId xmlns:a16="http://schemas.microsoft.com/office/drawing/2014/main" id="{EE75CE0A-0060-490E-9317-ABB63C30311E}"/>
              </a:ext>
            </a:extLst>
          </p:cNvPr>
          <p:cNvSpPr txBox="1"/>
          <p:nvPr/>
        </p:nvSpPr>
        <p:spPr>
          <a:xfrm>
            <a:off x="3260520" y="9239488"/>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Treatment 03.</a:t>
            </a:r>
          </a:p>
          <a:p>
            <a:pPr algn="ctr" defTabSz="457108"/>
            <a:r>
              <a:rPr lang="en-US">
                <a:solidFill>
                  <a:schemeClr val="tx1">
                    <a:alpha val="54000"/>
                  </a:schemeClr>
                </a:solidFill>
                <a:latin typeface="Calibri"/>
              </a:rPr>
              <a:t>Cras sed maximus ante, vel bibendum justo. Integer pulvinar erat in quam varius, at aliquam justo fringilla.</a:t>
            </a:r>
          </a:p>
        </p:txBody>
      </p:sp>
      <p:grpSp>
        <p:nvGrpSpPr>
          <p:cNvPr id="184" name="Group 183">
            <a:extLst>
              <a:ext uri="{FF2B5EF4-FFF2-40B4-BE49-F238E27FC236}">
                <a16:creationId xmlns:a16="http://schemas.microsoft.com/office/drawing/2014/main" id="{018C1289-ACB1-446B-BC3F-08A28FF406BE}"/>
              </a:ext>
            </a:extLst>
          </p:cNvPr>
          <p:cNvGrpSpPr/>
          <p:nvPr/>
        </p:nvGrpSpPr>
        <p:grpSpPr>
          <a:xfrm>
            <a:off x="8630748" y="5155033"/>
            <a:ext cx="7125678" cy="7510748"/>
            <a:chOff x="3281362" y="8143874"/>
            <a:chExt cx="5992813" cy="6316663"/>
          </a:xfrm>
        </p:grpSpPr>
        <p:sp>
          <p:nvSpPr>
            <p:cNvPr id="73" name="Freeform 66">
              <a:extLst>
                <a:ext uri="{FF2B5EF4-FFF2-40B4-BE49-F238E27FC236}">
                  <a16:creationId xmlns:a16="http://schemas.microsoft.com/office/drawing/2014/main" id="{A8B6F500-B2B6-4FB7-92FB-9062A51270BB}"/>
                </a:ext>
              </a:extLst>
            </p:cNvPr>
            <p:cNvSpPr>
              <a:spLocks/>
            </p:cNvSpPr>
            <p:nvPr/>
          </p:nvSpPr>
          <p:spPr bwMode="auto">
            <a:xfrm>
              <a:off x="6969124" y="9051925"/>
              <a:ext cx="339725" cy="204788"/>
            </a:xfrm>
            <a:custGeom>
              <a:avLst/>
              <a:gdLst>
                <a:gd name="T0" fmla="*/ 68 w 68"/>
                <a:gd name="T1" fmla="*/ 14 h 41"/>
                <a:gd name="T2" fmla="*/ 58 w 68"/>
                <a:gd name="T3" fmla="*/ 41 h 41"/>
                <a:gd name="T4" fmla="*/ 7 w 68"/>
                <a:gd name="T5" fmla="*/ 19 h 41"/>
                <a:gd name="T6" fmla="*/ 2 w 68"/>
                <a:gd name="T7" fmla="*/ 7 h 41"/>
                <a:gd name="T8" fmla="*/ 2 w 68"/>
                <a:gd name="T9" fmla="*/ 7 h 41"/>
                <a:gd name="T10" fmla="*/ 13 w 68"/>
                <a:gd name="T11" fmla="*/ 1 h 41"/>
                <a:gd name="T12" fmla="*/ 68 w 68"/>
                <a:gd name="T13" fmla="*/ 14 h 41"/>
              </a:gdLst>
              <a:ahLst/>
              <a:cxnLst>
                <a:cxn ang="0">
                  <a:pos x="T0" y="T1"/>
                </a:cxn>
                <a:cxn ang="0">
                  <a:pos x="T2" y="T3"/>
                </a:cxn>
                <a:cxn ang="0">
                  <a:pos x="T4" y="T5"/>
                </a:cxn>
                <a:cxn ang="0">
                  <a:pos x="T6" y="T7"/>
                </a:cxn>
                <a:cxn ang="0">
                  <a:pos x="T8" y="T9"/>
                </a:cxn>
                <a:cxn ang="0">
                  <a:pos x="T10" y="T11"/>
                </a:cxn>
                <a:cxn ang="0">
                  <a:pos x="T12" y="T13"/>
                </a:cxn>
              </a:cxnLst>
              <a:rect l="0" t="0" r="r" b="b"/>
              <a:pathLst>
                <a:path w="68" h="41">
                  <a:moveTo>
                    <a:pt x="68" y="14"/>
                  </a:moveTo>
                  <a:cubicBezTo>
                    <a:pt x="58" y="41"/>
                    <a:pt x="58" y="41"/>
                    <a:pt x="58" y="41"/>
                  </a:cubicBezTo>
                  <a:cubicBezTo>
                    <a:pt x="7" y="19"/>
                    <a:pt x="7" y="19"/>
                    <a:pt x="7" y="19"/>
                  </a:cubicBezTo>
                  <a:cubicBezTo>
                    <a:pt x="2" y="17"/>
                    <a:pt x="0" y="12"/>
                    <a:pt x="2" y="7"/>
                  </a:cubicBezTo>
                  <a:cubicBezTo>
                    <a:pt x="2" y="7"/>
                    <a:pt x="2" y="7"/>
                    <a:pt x="2" y="7"/>
                  </a:cubicBezTo>
                  <a:cubicBezTo>
                    <a:pt x="3" y="2"/>
                    <a:pt x="8" y="0"/>
                    <a:pt x="13" y="1"/>
                  </a:cubicBezTo>
                  <a:lnTo>
                    <a:pt x="68" y="14"/>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67">
              <a:extLst>
                <a:ext uri="{FF2B5EF4-FFF2-40B4-BE49-F238E27FC236}">
                  <a16:creationId xmlns:a16="http://schemas.microsoft.com/office/drawing/2014/main" id="{EC803AF3-4F4E-4F4F-9620-BEBDCDDCBFDC}"/>
                </a:ext>
              </a:extLst>
            </p:cNvPr>
            <p:cNvSpPr>
              <a:spLocks/>
            </p:cNvSpPr>
            <p:nvPr/>
          </p:nvSpPr>
          <p:spPr bwMode="auto">
            <a:xfrm>
              <a:off x="6904037" y="8737600"/>
              <a:ext cx="300037" cy="255588"/>
            </a:xfrm>
            <a:custGeom>
              <a:avLst/>
              <a:gdLst>
                <a:gd name="T0" fmla="*/ 60 w 60"/>
                <a:gd name="T1" fmla="*/ 27 h 51"/>
                <a:gd name="T2" fmla="*/ 44 w 60"/>
                <a:gd name="T3" fmla="*/ 51 h 51"/>
                <a:gd name="T4" fmla="*/ 4 w 60"/>
                <a:gd name="T5" fmla="*/ 18 h 51"/>
                <a:gd name="T6" fmla="*/ 2 w 60"/>
                <a:gd name="T7" fmla="*/ 6 h 51"/>
                <a:gd name="T8" fmla="*/ 3 w 60"/>
                <a:gd name="T9" fmla="*/ 6 h 51"/>
                <a:gd name="T10" fmla="*/ 15 w 60"/>
                <a:gd name="T11" fmla="*/ 3 h 51"/>
                <a:gd name="T12" fmla="*/ 60 w 60"/>
                <a:gd name="T13" fmla="*/ 27 h 51"/>
              </a:gdLst>
              <a:ahLst/>
              <a:cxnLst>
                <a:cxn ang="0">
                  <a:pos x="T0" y="T1"/>
                </a:cxn>
                <a:cxn ang="0">
                  <a:pos x="T2" y="T3"/>
                </a:cxn>
                <a:cxn ang="0">
                  <a:pos x="T4" y="T5"/>
                </a:cxn>
                <a:cxn ang="0">
                  <a:pos x="T6" y="T7"/>
                </a:cxn>
                <a:cxn ang="0">
                  <a:pos x="T8" y="T9"/>
                </a:cxn>
                <a:cxn ang="0">
                  <a:pos x="T10" y="T11"/>
                </a:cxn>
                <a:cxn ang="0">
                  <a:pos x="T12" y="T13"/>
                </a:cxn>
              </a:cxnLst>
              <a:rect l="0" t="0" r="r" b="b"/>
              <a:pathLst>
                <a:path w="60" h="51">
                  <a:moveTo>
                    <a:pt x="60" y="27"/>
                  </a:moveTo>
                  <a:cubicBezTo>
                    <a:pt x="44" y="51"/>
                    <a:pt x="44" y="51"/>
                    <a:pt x="44" y="51"/>
                  </a:cubicBezTo>
                  <a:cubicBezTo>
                    <a:pt x="4" y="18"/>
                    <a:pt x="4" y="18"/>
                    <a:pt x="4" y="18"/>
                  </a:cubicBezTo>
                  <a:cubicBezTo>
                    <a:pt x="1" y="15"/>
                    <a:pt x="0" y="10"/>
                    <a:pt x="2" y="6"/>
                  </a:cubicBezTo>
                  <a:cubicBezTo>
                    <a:pt x="3" y="6"/>
                    <a:pt x="3" y="6"/>
                    <a:pt x="3" y="6"/>
                  </a:cubicBezTo>
                  <a:cubicBezTo>
                    <a:pt x="5" y="1"/>
                    <a:pt x="11" y="0"/>
                    <a:pt x="15" y="3"/>
                  </a:cubicBezTo>
                  <a:lnTo>
                    <a:pt x="60" y="27"/>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68">
              <a:extLst>
                <a:ext uri="{FF2B5EF4-FFF2-40B4-BE49-F238E27FC236}">
                  <a16:creationId xmlns:a16="http://schemas.microsoft.com/office/drawing/2014/main" id="{669D8FEA-6E1B-40C7-9786-89F88A590CF9}"/>
                </a:ext>
              </a:extLst>
            </p:cNvPr>
            <p:cNvSpPr>
              <a:spLocks/>
            </p:cNvSpPr>
            <p:nvPr/>
          </p:nvSpPr>
          <p:spPr bwMode="auto">
            <a:xfrm>
              <a:off x="7094538" y="8718550"/>
              <a:ext cx="625475" cy="719138"/>
            </a:xfrm>
            <a:custGeom>
              <a:avLst/>
              <a:gdLst>
                <a:gd name="T0" fmla="*/ 118 w 125"/>
                <a:gd name="T1" fmla="*/ 82 h 144"/>
                <a:gd name="T2" fmla="*/ 72 w 125"/>
                <a:gd name="T3" fmla="*/ 117 h 144"/>
                <a:gd name="T4" fmla="*/ 34 w 125"/>
                <a:gd name="T5" fmla="*/ 91 h 144"/>
                <a:gd name="T6" fmla="*/ 0 w 125"/>
                <a:gd name="T7" fmla="*/ 47 h 144"/>
                <a:gd name="T8" fmla="*/ 71 w 125"/>
                <a:gd name="T9" fmla="*/ 0 h 144"/>
                <a:gd name="T10" fmla="*/ 85 w 125"/>
                <a:gd name="T11" fmla="*/ 8 h 144"/>
                <a:gd name="T12" fmla="*/ 94 w 125"/>
                <a:gd name="T13" fmla="*/ 20 h 144"/>
                <a:gd name="T14" fmla="*/ 113 w 125"/>
                <a:gd name="T15" fmla="*/ 59 h 144"/>
                <a:gd name="T16" fmla="*/ 118 w 125"/>
                <a:gd name="T17" fmla="*/ 8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144">
                  <a:moveTo>
                    <a:pt x="118" y="82"/>
                  </a:moveTo>
                  <a:cubicBezTo>
                    <a:pt x="125" y="130"/>
                    <a:pt x="111" y="144"/>
                    <a:pt x="72" y="117"/>
                  </a:cubicBezTo>
                  <a:cubicBezTo>
                    <a:pt x="34" y="91"/>
                    <a:pt x="34" y="91"/>
                    <a:pt x="34" y="91"/>
                  </a:cubicBezTo>
                  <a:cubicBezTo>
                    <a:pt x="0" y="47"/>
                    <a:pt x="0" y="47"/>
                    <a:pt x="0" y="47"/>
                  </a:cubicBezTo>
                  <a:cubicBezTo>
                    <a:pt x="71" y="0"/>
                    <a:pt x="71" y="0"/>
                    <a:pt x="71" y="0"/>
                  </a:cubicBezTo>
                  <a:cubicBezTo>
                    <a:pt x="85" y="8"/>
                    <a:pt x="85" y="8"/>
                    <a:pt x="85" y="8"/>
                  </a:cubicBezTo>
                  <a:cubicBezTo>
                    <a:pt x="94" y="20"/>
                    <a:pt x="94" y="20"/>
                    <a:pt x="94" y="20"/>
                  </a:cubicBezTo>
                  <a:cubicBezTo>
                    <a:pt x="103" y="32"/>
                    <a:pt x="109" y="45"/>
                    <a:pt x="113" y="59"/>
                  </a:cubicBezTo>
                  <a:lnTo>
                    <a:pt x="118" y="8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69">
              <a:extLst>
                <a:ext uri="{FF2B5EF4-FFF2-40B4-BE49-F238E27FC236}">
                  <a16:creationId xmlns:a16="http://schemas.microsoft.com/office/drawing/2014/main" id="{AC4918A3-4400-405D-A303-2F0BBF8096D8}"/>
                </a:ext>
              </a:extLst>
            </p:cNvPr>
            <p:cNvSpPr>
              <a:spLocks/>
            </p:cNvSpPr>
            <p:nvPr/>
          </p:nvSpPr>
          <p:spPr bwMode="auto">
            <a:xfrm>
              <a:off x="7059613" y="9097963"/>
              <a:ext cx="14287" cy="49213"/>
            </a:xfrm>
            <a:custGeom>
              <a:avLst/>
              <a:gdLst>
                <a:gd name="T0" fmla="*/ 0 w 3"/>
                <a:gd name="T1" fmla="*/ 10 h 10"/>
                <a:gd name="T2" fmla="*/ 3 w 3"/>
                <a:gd name="T3" fmla="*/ 0 h 10"/>
              </a:gdLst>
              <a:ahLst/>
              <a:cxnLst>
                <a:cxn ang="0">
                  <a:pos x="T0" y="T1"/>
                </a:cxn>
                <a:cxn ang="0">
                  <a:pos x="T2" y="T3"/>
                </a:cxn>
              </a:cxnLst>
              <a:rect l="0" t="0" r="r" b="b"/>
              <a:pathLst>
                <a:path w="3" h="10">
                  <a:moveTo>
                    <a:pt x="0" y="10"/>
                  </a:moveTo>
                  <a:cubicBezTo>
                    <a:pt x="0" y="10"/>
                    <a:pt x="1" y="2"/>
                    <a:pt x="3"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 name="Freeform 70">
              <a:extLst>
                <a:ext uri="{FF2B5EF4-FFF2-40B4-BE49-F238E27FC236}">
                  <a16:creationId xmlns:a16="http://schemas.microsoft.com/office/drawing/2014/main" id="{7643FB8F-C177-4CF9-BBC2-DAC8566167BB}"/>
                </a:ext>
              </a:extLst>
            </p:cNvPr>
            <p:cNvSpPr>
              <a:spLocks/>
            </p:cNvSpPr>
            <p:nvPr/>
          </p:nvSpPr>
          <p:spPr bwMode="auto">
            <a:xfrm>
              <a:off x="7043738" y="8818563"/>
              <a:ext cx="25400" cy="44450"/>
            </a:xfrm>
            <a:custGeom>
              <a:avLst/>
              <a:gdLst>
                <a:gd name="T0" fmla="*/ 0 w 5"/>
                <a:gd name="T1" fmla="*/ 9 h 9"/>
                <a:gd name="T2" fmla="*/ 5 w 5"/>
                <a:gd name="T3" fmla="*/ 0 h 9"/>
              </a:gdLst>
              <a:ahLst/>
              <a:cxnLst>
                <a:cxn ang="0">
                  <a:pos x="T0" y="T1"/>
                </a:cxn>
                <a:cxn ang="0">
                  <a:pos x="T2" y="T3"/>
                </a:cxn>
              </a:cxnLst>
              <a:rect l="0" t="0" r="r" b="b"/>
              <a:pathLst>
                <a:path w="5" h="9">
                  <a:moveTo>
                    <a:pt x="0" y="9"/>
                  </a:moveTo>
                  <a:cubicBezTo>
                    <a:pt x="0" y="9"/>
                    <a:pt x="3" y="2"/>
                    <a:pt x="5"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 name="Freeform 71">
              <a:extLst>
                <a:ext uri="{FF2B5EF4-FFF2-40B4-BE49-F238E27FC236}">
                  <a16:creationId xmlns:a16="http://schemas.microsoft.com/office/drawing/2014/main" id="{2BD257E0-DC44-4BA6-A917-C9BBE7349A30}"/>
                </a:ext>
              </a:extLst>
            </p:cNvPr>
            <p:cNvSpPr>
              <a:spLocks/>
            </p:cNvSpPr>
            <p:nvPr/>
          </p:nvSpPr>
          <p:spPr bwMode="auto">
            <a:xfrm>
              <a:off x="6969124" y="8583613"/>
              <a:ext cx="346075" cy="328613"/>
            </a:xfrm>
            <a:custGeom>
              <a:avLst/>
              <a:gdLst>
                <a:gd name="T0" fmla="*/ 69 w 69"/>
                <a:gd name="T1" fmla="*/ 45 h 66"/>
                <a:gd name="T2" fmla="*/ 49 w 69"/>
                <a:gd name="T3" fmla="*/ 66 h 66"/>
                <a:gd name="T4" fmla="*/ 4 w 69"/>
                <a:gd name="T5" fmla="*/ 17 h 66"/>
                <a:gd name="T6" fmla="*/ 4 w 69"/>
                <a:gd name="T7" fmla="*/ 4 h 66"/>
                <a:gd name="T8" fmla="*/ 4 w 69"/>
                <a:gd name="T9" fmla="*/ 4 h 66"/>
                <a:gd name="T10" fmla="*/ 17 w 69"/>
                <a:gd name="T11" fmla="*/ 3 h 66"/>
                <a:gd name="T12" fmla="*/ 69 w 69"/>
                <a:gd name="T13" fmla="*/ 45 h 66"/>
              </a:gdLst>
              <a:ahLst/>
              <a:cxnLst>
                <a:cxn ang="0">
                  <a:pos x="T0" y="T1"/>
                </a:cxn>
                <a:cxn ang="0">
                  <a:pos x="T2" y="T3"/>
                </a:cxn>
                <a:cxn ang="0">
                  <a:pos x="T4" y="T5"/>
                </a:cxn>
                <a:cxn ang="0">
                  <a:pos x="T6" y="T7"/>
                </a:cxn>
                <a:cxn ang="0">
                  <a:pos x="T8" y="T9"/>
                </a:cxn>
                <a:cxn ang="0">
                  <a:pos x="T10" y="T11"/>
                </a:cxn>
                <a:cxn ang="0">
                  <a:pos x="T12" y="T13"/>
                </a:cxn>
              </a:cxnLst>
              <a:rect l="0" t="0" r="r" b="b"/>
              <a:pathLst>
                <a:path w="69" h="66">
                  <a:moveTo>
                    <a:pt x="69" y="45"/>
                  </a:moveTo>
                  <a:cubicBezTo>
                    <a:pt x="49" y="66"/>
                    <a:pt x="49" y="66"/>
                    <a:pt x="49" y="66"/>
                  </a:cubicBezTo>
                  <a:cubicBezTo>
                    <a:pt x="4" y="17"/>
                    <a:pt x="4" y="17"/>
                    <a:pt x="4" y="17"/>
                  </a:cubicBezTo>
                  <a:cubicBezTo>
                    <a:pt x="0" y="14"/>
                    <a:pt x="0" y="8"/>
                    <a:pt x="4" y="4"/>
                  </a:cubicBezTo>
                  <a:cubicBezTo>
                    <a:pt x="4" y="4"/>
                    <a:pt x="4" y="4"/>
                    <a:pt x="4" y="4"/>
                  </a:cubicBezTo>
                  <a:cubicBezTo>
                    <a:pt x="7" y="1"/>
                    <a:pt x="13" y="0"/>
                    <a:pt x="17" y="3"/>
                  </a:cubicBezTo>
                  <a:lnTo>
                    <a:pt x="69" y="45"/>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2">
              <a:extLst>
                <a:ext uri="{FF2B5EF4-FFF2-40B4-BE49-F238E27FC236}">
                  <a16:creationId xmlns:a16="http://schemas.microsoft.com/office/drawing/2014/main" id="{3F4CAF7D-C00A-4CAD-9BED-B30514D48176}"/>
                </a:ext>
              </a:extLst>
            </p:cNvPr>
            <p:cNvSpPr>
              <a:spLocks/>
            </p:cNvSpPr>
            <p:nvPr/>
          </p:nvSpPr>
          <p:spPr bwMode="auto">
            <a:xfrm>
              <a:off x="7099300" y="8707437"/>
              <a:ext cx="30162" cy="41275"/>
            </a:xfrm>
            <a:custGeom>
              <a:avLst/>
              <a:gdLst>
                <a:gd name="T0" fmla="*/ 0 w 6"/>
                <a:gd name="T1" fmla="*/ 8 h 8"/>
                <a:gd name="T2" fmla="*/ 6 w 6"/>
                <a:gd name="T3" fmla="*/ 0 h 8"/>
              </a:gdLst>
              <a:ahLst/>
              <a:cxnLst>
                <a:cxn ang="0">
                  <a:pos x="T0" y="T1"/>
                </a:cxn>
                <a:cxn ang="0">
                  <a:pos x="T2" y="T3"/>
                </a:cxn>
              </a:cxnLst>
              <a:rect l="0" t="0" r="r" b="b"/>
              <a:pathLst>
                <a:path w="6" h="8">
                  <a:moveTo>
                    <a:pt x="0" y="8"/>
                  </a:moveTo>
                  <a:cubicBezTo>
                    <a:pt x="0" y="8"/>
                    <a:pt x="3" y="1"/>
                    <a:pt x="6"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 name="Freeform 73">
              <a:extLst>
                <a:ext uri="{FF2B5EF4-FFF2-40B4-BE49-F238E27FC236}">
                  <a16:creationId xmlns:a16="http://schemas.microsoft.com/office/drawing/2014/main" id="{69943D95-E4E2-44AA-A9DC-018E5F70E398}"/>
                </a:ext>
              </a:extLst>
            </p:cNvPr>
            <p:cNvSpPr>
              <a:spLocks/>
            </p:cNvSpPr>
            <p:nvPr/>
          </p:nvSpPr>
          <p:spPr bwMode="auto">
            <a:xfrm>
              <a:off x="7094538" y="8532813"/>
              <a:ext cx="325437" cy="315913"/>
            </a:xfrm>
            <a:custGeom>
              <a:avLst/>
              <a:gdLst>
                <a:gd name="T0" fmla="*/ 65 w 65"/>
                <a:gd name="T1" fmla="*/ 42 h 63"/>
                <a:gd name="T2" fmla="*/ 46 w 65"/>
                <a:gd name="T3" fmla="*/ 63 h 63"/>
                <a:gd name="T4" fmla="*/ 3 w 65"/>
                <a:gd name="T5" fmla="*/ 17 h 63"/>
                <a:gd name="T6" fmla="*/ 3 w 65"/>
                <a:gd name="T7" fmla="*/ 4 h 63"/>
                <a:gd name="T8" fmla="*/ 3 w 65"/>
                <a:gd name="T9" fmla="*/ 4 h 63"/>
                <a:gd name="T10" fmla="*/ 16 w 65"/>
                <a:gd name="T11" fmla="*/ 3 h 63"/>
                <a:gd name="T12" fmla="*/ 65 w 65"/>
                <a:gd name="T13" fmla="*/ 42 h 63"/>
              </a:gdLst>
              <a:ahLst/>
              <a:cxnLst>
                <a:cxn ang="0">
                  <a:pos x="T0" y="T1"/>
                </a:cxn>
                <a:cxn ang="0">
                  <a:pos x="T2" y="T3"/>
                </a:cxn>
                <a:cxn ang="0">
                  <a:pos x="T4" y="T5"/>
                </a:cxn>
                <a:cxn ang="0">
                  <a:pos x="T6" y="T7"/>
                </a:cxn>
                <a:cxn ang="0">
                  <a:pos x="T8" y="T9"/>
                </a:cxn>
                <a:cxn ang="0">
                  <a:pos x="T10" y="T11"/>
                </a:cxn>
                <a:cxn ang="0">
                  <a:pos x="T12" y="T13"/>
                </a:cxn>
              </a:cxnLst>
              <a:rect l="0" t="0" r="r" b="b"/>
              <a:pathLst>
                <a:path w="65" h="63">
                  <a:moveTo>
                    <a:pt x="65" y="42"/>
                  </a:moveTo>
                  <a:cubicBezTo>
                    <a:pt x="46" y="63"/>
                    <a:pt x="46" y="63"/>
                    <a:pt x="46" y="63"/>
                  </a:cubicBezTo>
                  <a:cubicBezTo>
                    <a:pt x="3" y="17"/>
                    <a:pt x="3" y="17"/>
                    <a:pt x="3" y="17"/>
                  </a:cubicBezTo>
                  <a:cubicBezTo>
                    <a:pt x="0" y="13"/>
                    <a:pt x="0" y="8"/>
                    <a:pt x="3" y="4"/>
                  </a:cubicBezTo>
                  <a:cubicBezTo>
                    <a:pt x="3" y="4"/>
                    <a:pt x="3" y="4"/>
                    <a:pt x="3" y="4"/>
                  </a:cubicBezTo>
                  <a:cubicBezTo>
                    <a:pt x="6" y="1"/>
                    <a:pt x="12" y="0"/>
                    <a:pt x="16" y="3"/>
                  </a:cubicBezTo>
                  <a:lnTo>
                    <a:pt x="65" y="4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74">
              <a:extLst>
                <a:ext uri="{FF2B5EF4-FFF2-40B4-BE49-F238E27FC236}">
                  <a16:creationId xmlns:a16="http://schemas.microsoft.com/office/drawing/2014/main" id="{45F189C4-1895-4AFF-A1CD-75CE6FC0B81C}"/>
                </a:ext>
              </a:extLst>
            </p:cNvPr>
            <p:cNvSpPr>
              <a:spLocks/>
            </p:cNvSpPr>
            <p:nvPr/>
          </p:nvSpPr>
          <p:spPr bwMode="auto">
            <a:xfrm>
              <a:off x="7194550" y="8628063"/>
              <a:ext cx="30162" cy="34925"/>
            </a:xfrm>
            <a:custGeom>
              <a:avLst/>
              <a:gdLst>
                <a:gd name="T0" fmla="*/ 0 w 6"/>
                <a:gd name="T1" fmla="*/ 7 h 7"/>
                <a:gd name="T2" fmla="*/ 6 w 6"/>
                <a:gd name="T3" fmla="*/ 0 h 7"/>
              </a:gdLst>
              <a:ahLst/>
              <a:cxnLst>
                <a:cxn ang="0">
                  <a:pos x="T0" y="T1"/>
                </a:cxn>
                <a:cxn ang="0">
                  <a:pos x="T2" y="T3"/>
                </a:cxn>
              </a:cxnLst>
              <a:rect l="0" t="0" r="r" b="b"/>
              <a:pathLst>
                <a:path w="6" h="7">
                  <a:moveTo>
                    <a:pt x="0" y="7"/>
                  </a:moveTo>
                  <a:cubicBezTo>
                    <a:pt x="0" y="7"/>
                    <a:pt x="3" y="0"/>
                    <a:pt x="6"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Freeform 75">
              <a:extLst>
                <a:ext uri="{FF2B5EF4-FFF2-40B4-BE49-F238E27FC236}">
                  <a16:creationId xmlns:a16="http://schemas.microsoft.com/office/drawing/2014/main" id="{862632C9-4D6E-49C7-9F14-D1A1F28CF9B4}"/>
                </a:ext>
              </a:extLst>
            </p:cNvPr>
            <p:cNvSpPr>
              <a:spLocks/>
            </p:cNvSpPr>
            <p:nvPr/>
          </p:nvSpPr>
          <p:spPr bwMode="auto">
            <a:xfrm>
              <a:off x="7264399" y="8523288"/>
              <a:ext cx="260350" cy="319088"/>
            </a:xfrm>
            <a:custGeom>
              <a:avLst/>
              <a:gdLst>
                <a:gd name="T0" fmla="*/ 52 w 52"/>
                <a:gd name="T1" fmla="*/ 48 h 64"/>
                <a:gd name="T2" fmla="*/ 28 w 52"/>
                <a:gd name="T3" fmla="*/ 64 h 64"/>
                <a:gd name="T4" fmla="*/ 2 w 52"/>
                <a:gd name="T5" fmla="*/ 15 h 64"/>
                <a:gd name="T6" fmla="*/ 5 w 52"/>
                <a:gd name="T7" fmla="*/ 3 h 64"/>
                <a:gd name="T8" fmla="*/ 5 w 52"/>
                <a:gd name="T9" fmla="*/ 3 h 64"/>
                <a:gd name="T10" fmla="*/ 18 w 52"/>
                <a:gd name="T11" fmla="*/ 5 h 64"/>
                <a:gd name="T12" fmla="*/ 52 w 52"/>
                <a:gd name="T13" fmla="*/ 48 h 64"/>
              </a:gdLst>
              <a:ahLst/>
              <a:cxnLst>
                <a:cxn ang="0">
                  <a:pos x="T0" y="T1"/>
                </a:cxn>
                <a:cxn ang="0">
                  <a:pos x="T2" y="T3"/>
                </a:cxn>
                <a:cxn ang="0">
                  <a:pos x="T4" y="T5"/>
                </a:cxn>
                <a:cxn ang="0">
                  <a:pos x="T6" y="T7"/>
                </a:cxn>
                <a:cxn ang="0">
                  <a:pos x="T8" y="T9"/>
                </a:cxn>
                <a:cxn ang="0">
                  <a:pos x="T10" y="T11"/>
                </a:cxn>
                <a:cxn ang="0">
                  <a:pos x="T12" y="T13"/>
                </a:cxn>
              </a:cxnLst>
              <a:rect l="0" t="0" r="r" b="b"/>
              <a:pathLst>
                <a:path w="52" h="64">
                  <a:moveTo>
                    <a:pt x="52" y="48"/>
                  </a:moveTo>
                  <a:cubicBezTo>
                    <a:pt x="28" y="64"/>
                    <a:pt x="28" y="64"/>
                    <a:pt x="28" y="64"/>
                  </a:cubicBezTo>
                  <a:cubicBezTo>
                    <a:pt x="2" y="15"/>
                    <a:pt x="2" y="15"/>
                    <a:pt x="2" y="15"/>
                  </a:cubicBezTo>
                  <a:cubicBezTo>
                    <a:pt x="0" y="11"/>
                    <a:pt x="1" y="6"/>
                    <a:pt x="5" y="3"/>
                  </a:cubicBezTo>
                  <a:cubicBezTo>
                    <a:pt x="5" y="3"/>
                    <a:pt x="5" y="3"/>
                    <a:pt x="5" y="3"/>
                  </a:cubicBezTo>
                  <a:cubicBezTo>
                    <a:pt x="9" y="0"/>
                    <a:pt x="15" y="1"/>
                    <a:pt x="18" y="5"/>
                  </a:cubicBezTo>
                  <a:lnTo>
                    <a:pt x="52" y="48"/>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76">
              <a:extLst>
                <a:ext uri="{FF2B5EF4-FFF2-40B4-BE49-F238E27FC236}">
                  <a16:creationId xmlns:a16="http://schemas.microsoft.com/office/drawing/2014/main" id="{0E84CEDD-0A78-446A-9980-D2E0D479CFD6}"/>
                </a:ext>
              </a:extLst>
            </p:cNvPr>
            <p:cNvSpPr>
              <a:spLocks/>
            </p:cNvSpPr>
            <p:nvPr/>
          </p:nvSpPr>
          <p:spPr bwMode="auto">
            <a:xfrm>
              <a:off x="7354887" y="8653463"/>
              <a:ext cx="44450" cy="14288"/>
            </a:xfrm>
            <a:custGeom>
              <a:avLst/>
              <a:gdLst>
                <a:gd name="T0" fmla="*/ 0 w 9"/>
                <a:gd name="T1" fmla="*/ 3 h 3"/>
                <a:gd name="T2" fmla="*/ 9 w 9"/>
                <a:gd name="T3" fmla="*/ 3 h 3"/>
              </a:gdLst>
              <a:ahLst/>
              <a:cxnLst>
                <a:cxn ang="0">
                  <a:pos x="T0" y="T1"/>
                </a:cxn>
                <a:cxn ang="0">
                  <a:pos x="T2" y="T3"/>
                </a:cxn>
              </a:cxnLst>
              <a:rect l="0" t="0" r="r" b="b"/>
              <a:pathLst>
                <a:path w="9" h="3">
                  <a:moveTo>
                    <a:pt x="0" y="3"/>
                  </a:moveTo>
                  <a:cubicBezTo>
                    <a:pt x="0" y="3"/>
                    <a:pt x="3" y="0"/>
                    <a:pt x="9" y="3"/>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 name="Freeform 77">
              <a:extLst>
                <a:ext uri="{FF2B5EF4-FFF2-40B4-BE49-F238E27FC236}">
                  <a16:creationId xmlns:a16="http://schemas.microsoft.com/office/drawing/2014/main" id="{F6C4FAAC-E1D5-4873-8049-2D9B86024CA4}"/>
                </a:ext>
              </a:extLst>
            </p:cNvPr>
            <p:cNvSpPr>
              <a:spLocks/>
            </p:cNvSpPr>
            <p:nvPr/>
          </p:nvSpPr>
          <p:spPr bwMode="auto">
            <a:xfrm>
              <a:off x="7259638" y="9042400"/>
              <a:ext cx="288925" cy="249238"/>
            </a:xfrm>
            <a:custGeom>
              <a:avLst/>
              <a:gdLst>
                <a:gd name="T0" fmla="*/ 0 w 58"/>
                <a:gd name="T1" fmla="*/ 43 h 50"/>
                <a:gd name="T2" fmla="*/ 42 w 58"/>
                <a:gd name="T3" fmla="*/ 48 h 50"/>
                <a:gd name="T4" fmla="*/ 38 w 58"/>
                <a:gd name="T5" fmla="*/ 8 h 50"/>
                <a:gd name="T6" fmla="*/ 4 w 58"/>
                <a:gd name="T7" fmla="*/ 0 h 50"/>
                <a:gd name="T8" fmla="*/ 0 w 58"/>
                <a:gd name="T9" fmla="*/ 43 h 50"/>
              </a:gdLst>
              <a:ahLst/>
              <a:cxnLst>
                <a:cxn ang="0">
                  <a:pos x="T0" y="T1"/>
                </a:cxn>
                <a:cxn ang="0">
                  <a:pos x="T2" y="T3"/>
                </a:cxn>
                <a:cxn ang="0">
                  <a:pos x="T4" y="T5"/>
                </a:cxn>
                <a:cxn ang="0">
                  <a:pos x="T6" y="T7"/>
                </a:cxn>
                <a:cxn ang="0">
                  <a:pos x="T8" y="T9"/>
                </a:cxn>
              </a:cxnLst>
              <a:rect l="0" t="0" r="r" b="b"/>
              <a:pathLst>
                <a:path w="58" h="50">
                  <a:moveTo>
                    <a:pt x="0" y="43"/>
                  </a:moveTo>
                  <a:cubicBezTo>
                    <a:pt x="0" y="43"/>
                    <a:pt x="26" y="50"/>
                    <a:pt x="42" y="48"/>
                  </a:cubicBezTo>
                  <a:cubicBezTo>
                    <a:pt x="58" y="45"/>
                    <a:pt x="38" y="8"/>
                    <a:pt x="38" y="8"/>
                  </a:cubicBezTo>
                  <a:cubicBezTo>
                    <a:pt x="4" y="0"/>
                    <a:pt x="4" y="0"/>
                    <a:pt x="4" y="0"/>
                  </a:cubicBezTo>
                  <a:lnTo>
                    <a:pt x="0" y="43"/>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78">
              <a:extLst>
                <a:ext uri="{FF2B5EF4-FFF2-40B4-BE49-F238E27FC236}">
                  <a16:creationId xmlns:a16="http://schemas.microsoft.com/office/drawing/2014/main" id="{145EE8FB-CFD8-4A81-A6A4-46500F3587CE}"/>
                </a:ext>
              </a:extLst>
            </p:cNvPr>
            <p:cNvSpPr>
              <a:spLocks/>
            </p:cNvSpPr>
            <p:nvPr/>
          </p:nvSpPr>
          <p:spPr bwMode="auto">
            <a:xfrm>
              <a:off x="4460875" y="10385424"/>
              <a:ext cx="3233736" cy="4075113"/>
            </a:xfrm>
            <a:custGeom>
              <a:avLst/>
              <a:gdLst>
                <a:gd name="T0" fmla="*/ 645 w 647"/>
                <a:gd name="T1" fmla="*/ 609 h 816"/>
                <a:gd name="T2" fmla="*/ 641 w 647"/>
                <a:gd name="T3" fmla="*/ 631 h 816"/>
                <a:gd name="T4" fmla="*/ 448 w 647"/>
                <a:gd name="T5" fmla="*/ 774 h 816"/>
                <a:gd name="T6" fmla="*/ 2 w 647"/>
                <a:gd name="T7" fmla="*/ 573 h 816"/>
                <a:gd name="T8" fmla="*/ 2 w 647"/>
                <a:gd name="T9" fmla="*/ 498 h 816"/>
                <a:gd name="T10" fmla="*/ 52 w 647"/>
                <a:gd name="T11" fmla="*/ 223 h 816"/>
                <a:gd name="T12" fmla="*/ 276 w 647"/>
                <a:gd name="T13" fmla="*/ 0 h 816"/>
                <a:gd name="T14" fmla="*/ 387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8" y="774"/>
                  </a:cubicBezTo>
                  <a:cubicBezTo>
                    <a:pt x="211" y="816"/>
                    <a:pt x="11" y="694"/>
                    <a:pt x="2" y="573"/>
                  </a:cubicBezTo>
                  <a:cubicBezTo>
                    <a:pt x="0" y="547"/>
                    <a:pt x="0" y="522"/>
                    <a:pt x="2" y="498"/>
                  </a:cubicBezTo>
                  <a:cubicBezTo>
                    <a:pt x="8" y="406"/>
                    <a:pt x="35" y="318"/>
                    <a:pt x="52" y="223"/>
                  </a:cubicBezTo>
                  <a:cubicBezTo>
                    <a:pt x="73" y="103"/>
                    <a:pt x="146" y="5"/>
                    <a:pt x="276" y="0"/>
                  </a:cubicBezTo>
                  <a:cubicBezTo>
                    <a:pt x="387" y="0"/>
                    <a:pt x="387" y="0"/>
                    <a:pt x="387" y="0"/>
                  </a:cubicBezTo>
                  <a:cubicBezTo>
                    <a:pt x="511" y="0"/>
                    <a:pt x="611" y="100"/>
                    <a:pt x="611" y="223"/>
                  </a:cubicBezTo>
                  <a:cubicBezTo>
                    <a:pt x="644" y="537"/>
                    <a:pt x="644" y="537"/>
                    <a:pt x="644" y="537"/>
                  </a:cubicBezTo>
                  <a:cubicBezTo>
                    <a:pt x="645" y="547"/>
                    <a:pt x="645" y="547"/>
                    <a:pt x="645" y="547"/>
                  </a:cubicBezTo>
                  <a:cubicBezTo>
                    <a:pt x="647" y="569"/>
                    <a:pt x="647" y="590"/>
                    <a:pt x="645" y="609"/>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79">
              <a:extLst>
                <a:ext uri="{FF2B5EF4-FFF2-40B4-BE49-F238E27FC236}">
                  <a16:creationId xmlns:a16="http://schemas.microsoft.com/office/drawing/2014/main" id="{0975A74E-36EB-412E-87DA-F4E32108C4AB}"/>
                </a:ext>
              </a:extLst>
            </p:cNvPr>
            <p:cNvSpPr>
              <a:spLocks/>
            </p:cNvSpPr>
            <p:nvPr/>
          </p:nvSpPr>
          <p:spPr bwMode="auto">
            <a:xfrm>
              <a:off x="5989638" y="9901238"/>
              <a:ext cx="684212" cy="819150"/>
            </a:xfrm>
            <a:custGeom>
              <a:avLst/>
              <a:gdLst>
                <a:gd name="T0" fmla="*/ 137 w 137"/>
                <a:gd name="T1" fmla="*/ 38 h 164"/>
                <a:gd name="T2" fmla="*/ 133 w 137"/>
                <a:gd name="T3" fmla="*/ 72 h 164"/>
                <a:gd name="T4" fmla="*/ 131 w 137"/>
                <a:gd name="T5" fmla="*/ 89 h 164"/>
                <a:gd name="T6" fmla="*/ 105 w 137"/>
                <a:gd name="T7" fmla="*/ 147 h 164"/>
                <a:gd name="T8" fmla="*/ 93 w 137"/>
                <a:gd name="T9" fmla="*/ 153 h 164"/>
                <a:gd name="T10" fmla="*/ 17 w 137"/>
                <a:gd name="T11" fmla="*/ 142 h 164"/>
                <a:gd name="T12" fmla="*/ 3 w 137"/>
                <a:gd name="T13" fmla="*/ 90 h 164"/>
                <a:gd name="T14" fmla="*/ 0 w 137"/>
                <a:gd name="T15" fmla="*/ 0 h 164"/>
                <a:gd name="T16" fmla="*/ 0 w 137"/>
                <a:gd name="T17" fmla="*/ 0 h 164"/>
                <a:gd name="T18" fmla="*/ 137 w 137"/>
                <a:gd name="T19" fmla="*/ 3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 h="164">
                  <a:moveTo>
                    <a:pt x="137" y="38"/>
                  </a:moveTo>
                  <a:cubicBezTo>
                    <a:pt x="133" y="72"/>
                    <a:pt x="133" y="72"/>
                    <a:pt x="133" y="72"/>
                  </a:cubicBezTo>
                  <a:cubicBezTo>
                    <a:pt x="131" y="89"/>
                    <a:pt x="131" y="89"/>
                    <a:pt x="131" y="89"/>
                  </a:cubicBezTo>
                  <a:cubicBezTo>
                    <a:pt x="131" y="114"/>
                    <a:pt x="120" y="138"/>
                    <a:pt x="105" y="147"/>
                  </a:cubicBezTo>
                  <a:cubicBezTo>
                    <a:pt x="101" y="149"/>
                    <a:pt x="97" y="151"/>
                    <a:pt x="93" y="153"/>
                  </a:cubicBezTo>
                  <a:cubicBezTo>
                    <a:pt x="65" y="164"/>
                    <a:pt x="40" y="161"/>
                    <a:pt x="17" y="142"/>
                  </a:cubicBezTo>
                  <a:cubicBezTo>
                    <a:pt x="5" y="133"/>
                    <a:pt x="0" y="112"/>
                    <a:pt x="3" y="90"/>
                  </a:cubicBezTo>
                  <a:cubicBezTo>
                    <a:pt x="3" y="90"/>
                    <a:pt x="5" y="36"/>
                    <a:pt x="0" y="0"/>
                  </a:cubicBezTo>
                  <a:cubicBezTo>
                    <a:pt x="0" y="0"/>
                    <a:pt x="0" y="0"/>
                    <a:pt x="0" y="0"/>
                  </a:cubicBezTo>
                  <a:cubicBezTo>
                    <a:pt x="2" y="1"/>
                    <a:pt x="55" y="33"/>
                    <a:pt x="137" y="3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80">
              <a:extLst>
                <a:ext uri="{FF2B5EF4-FFF2-40B4-BE49-F238E27FC236}">
                  <a16:creationId xmlns:a16="http://schemas.microsoft.com/office/drawing/2014/main" id="{14A2CA79-BA2E-4FC4-9E92-44293725D495}"/>
                </a:ext>
              </a:extLst>
            </p:cNvPr>
            <p:cNvSpPr>
              <a:spLocks/>
            </p:cNvSpPr>
            <p:nvPr/>
          </p:nvSpPr>
          <p:spPr bwMode="auto">
            <a:xfrm>
              <a:off x="5770562" y="8512661"/>
              <a:ext cx="1389062" cy="1582738"/>
            </a:xfrm>
            <a:custGeom>
              <a:avLst/>
              <a:gdLst>
                <a:gd name="T0" fmla="*/ 193 w 278"/>
                <a:gd name="T1" fmla="*/ 316 h 317"/>
                <a:gd name="T2" fmla="*/ 185 w 278"/>
                <a:gd name="T3" fmla="*/ 317 h 317"/>
                <a:gd name="T4" fmla="*/ 181 w 278"/>
                <a:gd name="T5" fmla="*/ 317 h 317"/>
                <a:gd name="T6" fmla="*/ 44 w 278"/>
                <a:gd name="T7" fmla="*/ 279 h 317"/>
                <a:gd name="T8" fmla="*/ 44 w 278"/>
                <a:gd name="T9" fmla="*/ 279 h 317"/>
                <a:gd name="T10" fmla="*/ 4 w 278"/>
                <a:gd name="T11" fmla="*/ 138 h 317"/>
                <a:gd name="T12" fmla="*/ 118 w 278"/>
                <a:gd name="T13" fmla="*/ 7 h 317"/>
                <a:gd name="T14" fmla="*/ 164 w 278"/>
                <a:gd name="T15" fmla="*/ 4 h 317"/>
                <a:gd name="T16" fmla="*/ 265 w 278"/>
                <a:gd name="T17" fmla="*/ 92 h 317"/>
                <a:gd name="T18" fmla="*/ 274 w 278"/>
                <a:gd name="T19" fmla="*/ 222 h 317"/>
                <a:gd name="T20" fmla="*/ 193 w 278"/>
                <a:gd name="T21"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8" h="317">
                  <a:moveTo>
                    <a:pt x="193" y="316"/>
                  </a:moveTo>
                  <a:cubicBezTo>
                    <a:pt x="185" y="317"/>
                    <a:pt x="185" y="317"/>
                    <a:pt x="185" y="317"/>
                  </a:cubicBezTo>
                  <a:cubicBezTo>
                    <a:pt x="181" y="317"/>
                    <a:pt x="181" y="317"/>
                    <a:pt x="181" y="317"/>
                  </a:cubicBezTo>
                  <a:cubicBezTo>
                    <a:pt x="99" y="312"/>
                    <a:pt x="46" y="280"/>
                    <a:pt x="44" y="279"/>
                  </a:cubicBezTo>
                  <a:cubicBezTo>
                    <a:pt x="44" y="279"/>
                    <a:pt x="44" y="279"/>
                    <a:pt x="44" y="279"/>
                  </a:cubicBezTo>
                  <a:cubicBezTo>
                    <a:pt x="39" y="243"/>
                    <a:pt x="4" y="138"/>
                    <a:pt x="4" y="138"/>
                  </a:cubicBezTo>
                  <a:cubicBezTo>
                    <a:pt x="0" y="70"/>
                    <a:pt x="50" y="12"/>
                    <a:pt x="118" y="7"/>
                  </a:cubicBezTo>
                  <a:cubicBezTo>
                    <a:pt x="164" y="4"/>
                    <a:pt x="164" y="4"/>
                    <a:pt x="164" y="4"/>
                  </a:cubicBezTo>
                  <a:cubicBezTo>
                    <a:pt x="216" y="0"/>
                    <a:pt x="261" y="39"/>
                    <a:pt x="265" y="92"/>
                  </a:cubicBezTo>
                  <a:cubicBezTo>
                    <a:pt x="274" y="222"/>
                    <a:pt x="274" y="222"/>
                    <a:pt x="274" y="222"/>
                  </a:cubicBezTo>
                  <a:cubicBezTo>
                    <a:pt x="278" y="271"/>
                    <a:pt x="241" y="313"/>
                    <a:pt x="193" y="316"/>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81">
              <a:extLst>
                <a:ext uri="{FF2B5EF4-FFF2-40B4-BE49-F238E27FC236}">
                  <a16:creationId xmlns:a16="http://schemas.microsoft.com/office/drawing/2014/main" id="{DEB2EA23-B2B9-4B1B-A5E7-4BDC496A4E50}"/>
                </a:ext>
              </a:extLst>
            </p:cNvPr>
            <p:cNvSpPr>
              <a:spLocks/>
            </p:cNvSpPr>
            <p:nvPr/>
          </p:nvSpPr>
          <p:spPr bwMode="auto">
            <a:xfrm>
              <a:off x="5524499" y="8229600"/>
              <a:ext cx="1900236" cy="1362075"/>
            </a:xfrm>
            <a:custGeom>
              <a:avLst/>
              <a:gdLst>
                <a:gd name="T0" fmla="*/ 378 w 380"/>
                <a:gd name="T1" fmla="*/ 86 h 273"/>
                <a:gd name="T2" fmla="*/ 334 w 380"/>
                <a:gd name="T3" fmla="*/ 135 h 273"/>
                <a:gd name="T4" fmla="*/ 238 w 380"/>
                <a:gd name="T5" fmla="*/ 132 h 273"/>
                <a:gd name="T6" fmla="*/ 200 w 380"/>
                <a:gd name="T7" fmla="*/ 118 h 273"/>
                <a:gd name="T8" fmla="*/ 191 w 380"/>
                <a:gd name="T9" fmla="*/ 115 h 273"/>
                <a:gd name="T10" fmla="*/ 148 w 380"/>
                <a:gd name="T11" fmla="*/ 128 h 273"/>
                <a:gd name="T12" fmla="*/ 148 w 380"/>
                <a:gd name="T13" fmla="*/ 179 h 273"/>
                <a:gd name="T14" fmla="*/ 145 w 380"/>
                <a:gd name="T15" fmla="*/ 193 h 273"/>
                <a:gd name="T16" fmla="*/ 127 w 380"/>
                <a:gd name="T17" fmla="*/ 192 h 273"/>
                <a:gd name="T18" fmla="*/ 125 w 380"/>
                <a:gd name="T19" fmla="*/ 187 h 273"/>
                <a:gd name="T20" fmla="*/ 110 w 380"/>
                <a:gd name="T21" fmla="*/ 156 h 273"/>
                <a:gd name="T22" fmla="*/ 95 w 380"/>
                <a:gd name="T23" fmla="*/ 164 h 273"/>
                <a:gd name="T24" fmla="*/ 89 w 380"/>
                <a:gd name="T25" fmla="*/ 195 h 273"/>
                <a:gd name="T26" fmla="*/ 89 w 380"/>
                <a:gd name="T27" fmla="*/ 199 h 273"/>
                <a:gd name="T28" fmla="*/ 95 w 380"/>
                <a:gd name="T29" fmla="*/ 258 h 273"/>
                <a:gd name="T30" fmla="*/ 51 w 380"/>
                <a:gd name="T31" fmla="*/ 249 h 273"/>
                <a:gd name="T32" fmla="*/ 14 w 380"/>
                <a:gd name="T33" fmla="*/ 114 h 273"/>
                <a:gd name="T34" fmla="*/ 128 w 380"/>
                <a:gd name="T35" fmla="*/ 4 h 273"/>
                <a:gd name="T36" fmla="*/ 221 w 380"/>
                <a:gd name="T37" fmla="*/ 26 h 273"/>
                <a:gd name="T38" fmla="*/ 348 w 380"/>
                <a:gd name="T39" fmla="*/ 31 h 273"/>
                <a:gd name="T40" fmla="*/ 378 w 380"/>
                <a:gd name="T41" fmla="*/ 8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0" h="273">
                  <a:moveTo>
                    <a:pt x="378" y="86"/>
                  </a:moveTo>
                  <a:cubicBezTo>
                    <a:pt x="376" y="114"/>
                    <a:pt x="344" y="129"/>
                    <a:pt x="334" y="135"/>
                  </a:cubicBezTo>
                  <a:cubicBezTo>
                    <a:pt x="315" y="146"/>
                    <a:pt x="294" y="151"/>
                    <a:pt x="238" y="132"/>
                  </a:cubicBezTo>
                  <a:cubicBezTo>
                    <a:pt x="227" y="128"/>
                    <a:pt x="214" y="124"/>
                    <a:pt x="200" y="118"/>
                  </a:cubicBezTo>
                  <a:cubicBezTo>
                    <a:pt x="197" y="117"/>
                    <a:pt x="194" y="115"/>
                    <a:pt x="191" y="115"/>
                  </a:cubicBezTo>
                  <a:cubicBezTo>
                    <a:pt x="162" y="105"/>
                    <a:pt x="151" y="113"/>
                    <a:pt x="148" y="128"/>
                  </a:cubicBezTo>
                  <a:cubicBezTo>
                    <a:pt x="144" y="142"/>
                    <a:pt x="148" y="163"/>
                    <a:pt x="148" y="179"/>
                  </a:cubicBezTo>
                  <a:cubicBezTo>
                    <a:pt x="148" y="184"/>
                    <a:pt x="147" y="189"/>
                    <a:pt x="145" y="193"/>
                  </a:cubicBezTo>
                  <a:cubicBezTo>
                    <a:pt x="142" y="201"/>
                    <a:pt x="130" y="200"/>
                    <a:pt x="127" y="192"/>
                  </a:cubicBezTo>
                  <a:cubicBezTo>
                    <a:pt x="126" y="191"/>
                    <a:pt x="125" y="189"/>
                    <a:pt x="125" y="187"/>
                  </a:cubicBezTo>
                  <a:cubicBezTo>
                    <a:pt x="120" y="176"/>
                    <a:pt x="114" y="160"/>
                    <a:pt x="110" y="156"/>
                  </a:cubicBezTo>
                  <a:cubicBezTo>
                    <a:pt x="104" y="152"/>
                    <a:pt x="99" y="157"/>
                    <a:pt x="95" y="164"/>
                  </a:cubicBezTo>
                  <a:cubicBezTo>
                    <a:pt x="90" y="173"/>
                    <a:pt x="88" y="184"/>
                    <a:pt x="89" y="195"/>
                  </a:cubicBezTo>
                  <a:cubicBezTo>
                    <a:pt x="89" y="199"/>
                    <a:pt x="89" y="199"/>
                    <a:pt x="89" y="199"/>
                  </a:cubicBezTo>
                  <a:cubicBezTo>
                    <a:pt x="89" y="199"/>
                    <a:pt x="98" y="243"/>
                    <a:pt x="95" y="258"/>
                  </a:cubicBezTo>
                  <a:cubicBezTo>
                    <a:pt x="92" y="273"/>
                    <a:pt x="63" y="270"/>
                    <a:pt x="51" y="249"/>
                  </a:cubicBezTo>
                  <a:cubicBezTo>
                    <a:pt x="42" y="234"/>
                    <a:pt x="0" y="182"/>
                    <a:pt x="14" y="114"/>
                  </a:cubicBezTo>
                  <a:cubicBezTo>
                    <a:pt x="24" y="67"/>
                    <a:pt x="64" y="13"/>
                    <a:pt x="128" y="4"/>
                  </a:cubicBezTo>
                  <a:cubicBezTo>
                    <a:pt x="160" y="0"/>
                    <a:pt x="177" y="38"/>
                    <a:pt x="221" y="26"/>
                  </a:cubicBezTo>
                  <a:cubicBezTo>
                    <a:pt x="275" y="11"/>
                    <a:pt x="323" y="21"/>
                    <a:pt x="348" y="31"/>
                  </a:cubicBezTo>
                  <a:cubicBezTo>
                    <a:pt x="367" y="38"/>
                    <a:pt x="380" y="62"/>
                    <a:pt x="378" y="8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82">
              <a:extLst>
                <a:ext uri="{FF2B5EF4-FFF2-40B4-BE49-F238E27FC236}">
                  <a16:creationId xmlns:a16="http://schemas.microsoft.com/office/drawing/2014/main" id="{92B7696E-ECC1-469B-88E8-7B8DEB99AF40}"/>
                </a:ext>
              </a:extLst>
            </p:cNvPr>
            <p:cNvSpPr>
              <a:spLocks/>
            </p:cNvSpPr>
            <p:nvPr/>
          </p:nvSpPr>
          <p:spPr bwMode="auto">
            <a:xfrm>
              <a:off x="5759449" y="8143874"/>
              <a:ext cx="234950" cy="279400"/>
            </a:xfrm>
            <a:custGeom>
              <a:avLst/>
              <a:gdLst>
                <a:gd name="T0" fmla="*/ 2 w 47"/>
                <a:gd name="T1" fmla="*/ 38 h 56"/>
                <a:gd name="T2" fmla="*/ 21 w 47"/>
                <a:gd name="T3" fmla="*/ 39 h 56"/>
                <a:gd name="T4" fmla="*/ 31 w 47"/>
                <a:gd name="T5" fmla="*/ 41 h 56"/>
                <a:gd name="T6" fmla="*/ 36 w 47"/>
                <a:gd name="T7" fmla="*/ 43 h 56"/>
                <a:gd name="T8" fmla="*/ 41 w 47"/>
                <a:gd name="T9" fmla="*/ 49 h 56"/>
                <a:gd name="T10" fmla="*/ 41 w 47"/>
                <a:gd name="T11" fmla="*/ 49 h 56"/>
                <a:gd name="T12" fmla="*/ 41 w 47"/>
                <a:gd name="T13" fmla="*/ 49 h 56"/>
                <a:gd name="T14" fmla="*/ 38 w 47"/>
                <a:gd name="T15" fmla="*/ 55 h 56"/>
                <a:gd name="T16" fmla="*/ 32 w 47"/>
                <a:gd name="T17" fmla="*/ 52 h 56"/>
                <a:gd name="T18" fmla="*/ 29 w 47"/>
                <a:gd name="T19" fmla="*/ 38 h 56"/>
                <a:gd name="T20" fmla="*/ 29 w 47"/>
                <a:gd name="T21" fmla="*/ 24 h 56"/>
                <a:gd name="T22" fmla="*/ 34 w 47"/>
                <a:gd name="T23" fmla="*/ 10 h 56"/>
                <a:gd name="T24" fmla="*/ 44 w 47"/>
                <a:gd name="T25" fmla="*/ 0 h 56"/>
                <a:gd name="T26" fmla="*/ 46 w 47"/>
                <a:gd name="T27" fmla="*/ 1 h 56"/>
                <a:gd name="T28" fmla="*/ 46 w 47"/>
                <a:gd name="T29" fmla="*/ 3 h 56"/>
                <a:gd name="T30" fmla="*/ 46 w 47"/>
                <a:gd name="T31" fmla="*/ 3 h 56"/>
                <a:gd name="T32" fmla="*/ 38 w 47"/>
                <a:gd name="T33" fmla="*/ 12 h 56"/>
                <a:gd name="T34" fmla="*/ 35 w 47"/>
                <a:gd name="T35" fmla="*/ 24 h 56"/>
                <a:gd name="T36" fmla="*/ 36 w 47"/>
                <a:gd name="T37" fmla="*/ 37 h 56"/>
                <a:gd name="T38" fmla="*/ 41 w 47"/>
                <a:gd name="T39" fmla="*/ 48 h 56"/>
                <a:gd name="T40" fmla="*/ 32 w 47"/>
                <a:gd name="T41" fmla="*/ 52 h 56"/>
                <a:gd name="T42" fmla="*/ 32 w 47"/>
                <a:gd name="T43" fmla="*/ 52 h 56"/>
                <a:gd name="T44" fmla="*/ 28 w 47"/>
                <a:gd name="T45" fmla="*/ 48 h 56"/>
                <a:gd name="T46" fmla="*/ 20 w 47"/>
                <a:gd name="T47" fmla="*/ 45 h 56"/>
                <a:gd name="T48" fmla="*/ 2 w 47"/>
                <a:gd name="T49" fmla="*/ 42 h 56"/>
                <a:gd name="T50" fmla="*/ 2 w 47"/>
                <a:gd name="T51" fmla="*/ 42 h 56"/>
                <a:gd name="T52" fmla="*/ 0 w 47"/>
                <a:gd name="T53" fmla="*/ 40 h 56"/>
                <a:gd name="T54" fmla="*/ 2 w 47"/>
                <a:gd name="T5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56">
                  <a:moveTo>
                    <a:pt x="2" y="38"/>
                  </a:moveTo>
                  <a:cubicBezTo>
                    <a:pt x="8" y="38"/>
                    <a:pt x="14" y="38"/>
                    <a:pt x="21" y="39"/>
                  </a:cubicBezTo>
                  <a:cubicBezTo>
                    <a:pt x="24" y="39"/>
                    <a:pt x="27" y="40"/>
                    <a:pt x="31" y="41"/>
                  </a:cubicBezTo>
                  <a:cubicBezTo>
                    <a:pt x="32" y="41"/>
                    <a:pt x="34" y="42"/>
                    <a:pt x="36" y="43"/>
                  </a:cubicBezTo>
                  <a:cubicBezTo>
                    <a:pt x="38" y="44"/>
                    <a:pt x="40" y="46"/>
                    <a:pt x="41" y="49"/>
                  </a:cubicBezTo>
                  <a:cubicBezTo>
                    <a:pt x="41" y="49"/>
                    <a:pt x="41" y="49"/>
                    <a:pt x="41" y="49"/>
                  </a:cubicBezTo>
                  <a:cubicBezTo>
                    <a:pt x="41" y="49"/>
                    <a:pt x="41" y="49"/>
                    <a:pt x="41" y="49"/>
                  </a:cubicBezTo>
                  <a:cubicBezTo>
                    <a:pt x="42" y="51"/>
                    <a:pt x="41" y="54"/>
                    <a:pt x="38" y="55"/>
                  </a:cubicBezTo>
                  <a:cubicBezTo>
                    <a:pt x="36" y="56"/>
                    <a:pt x="33" y="54"/>
                    <a:pt x="32" y="52"/>
                  </a:cubicBezTo>
                  <a:cubicBezTo>
                    <a:pt x="30" y="47"/>
                    <a:pt x="29" y="43"/>
                    <a:pt x="29" y="38"/>
                  </a:cubicBezTo>
                  <a:cubicBezTo>
                    <a:pt x="28" y="33"/>
                    <a:pt x="28" y="28"/>
                    <a:pt x="29" y="24"/>
                  </a:cubicBezTo>
                  <a:cubicBezTo>
                    <a:pt x="30" y="19"/>
                    <a:pt x="31" y="14"/>
                    <a:pt x="34" y="10"/>
                  </a:cubicBezTo>
                  <a:cubicBezTo>
                    <a:pt x="36" y="6"/>
                    <a:pt x="40" y="3"/>
                    <a:pt x="44" y="0"/>
                  </a:cubicBezTo>
                  <a:cubicBezTo>
                    <a:pt x="45" y="0"/>
                    <a:pt x="46" y="0"/>
                    <a:pt x="46" y="1"/>
                  </a:cubicBezTo>
                  <a:cubicBezTo>
                    <a:pt x="47" y="1"/>
                    <a:pt x="47" y="2"/>
                    <a:pt x="46" y="3"/>
                  </a:cubicBezTo>
                  <a:cubicBezTo>
                    <a:pt x="46" y="3"/>
                    <a:pt x="46" y="3"/>
                    <a:pt x="46" y="3"/>
                  </a:cubicBezTo>
                  <a:cubicBezTo>
                    <a:pt x="43" y="5"/>
                    <a:pt x="40" y="9"/>
                    <a:pt x="38" y="12"/>
                  </a:cubicBezTo>
                  <a:cubicBezTo>
                    <a:pt x="36" y="16"/>
                    <a:pt x="35" y="20"/>
                    <a:pt x="35" y="24"/>
                  </a:cubicBezTo>
                  <a:cubicBezTo>
                    <a:pt x="35" y="28"/>
                    <a:pt x="35" y="32"/>
                    <a:pt x="36" y="37"/>
                  </a:cubicBezTo>
                  <a:cubicBezTo>
                    <a:pt x="37" y="41"/>
                    <a:pt x="39" y="45"/>
                    <a:pt x="41" y="48"/>
                  </a:cubicBezTo>
                  <a:cubicBezTo>
                    <a:pt x="32" y="52"/>
                    <a:pt x="32" y="52"/>
                    <a:pt x="32" y="52"/>
                  </a:cubicBezTo>
                  <a:cubicBezTo>
                    <a:pt x="32" y="52"/>
                    <a:pt x="32" y="52"/>
                    <a:pt x="32" y="52"/>
                  </a:cubicBezTo>
                  <a:cubicBezTo>
                    <a:pt x="32" y="51"/>
                    <a:pt x="30" y="49"/>
                    <a:pt x="28" y="48"/>
                  </a:cubicBezTo>
                  <a:cubicBezTo>
                    <a:pt x="25" y="47"/>
                    <a:pt x="23" y="46"/>
                    <a:pt x="20" y="45"/>
                  </a:cubicBezTo>
                  <a:cubicBezTo>
                    <a:pt x="14" y="43"/>
                    <a:pt x="8" y="42"/>
                    <a:pt x="2" y="42"/>
                  </a:cubicBezTo>
                  <a:cubicBezTo>
                    <a:pt x="2" y="42"/>
                    <a:pt x="2" y="42"/>
                    <a:pt x="2" y="42"/>
                  </a:cubicBezTo>
                  <a:cubicBezTo>
                    <a:pt x="1" y="41"/>
                    <a:pt x="0" y="41"/>
                    <a:pt x="0" y="40"/>
                  </a:cubicBezTo>
                  <a:cubicBezTo>
                    <a:pt x="0" y="39"/>
                    <a:pt x="1" y="38"/>
                    <a:pt x="2" y="3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83">
              <a:extLst>
                <a:ext uri="{FF2B5EF4-FFF2-40B4-BE49-F238E27FC236}">
                  <a16:creationId xmlns:a16="http://schemas.microsoft.com/office/drawing/2014/main" id="{94D7CAF7-BD91-4494-83AA-4318C7DD5945}"/>
                </a:ext>
              </a:extLst>
            </p:cNvPr>
            <p:cNvSpPr>
              <a:spLocks/>
            </p:cNvSpPr>
            <p:nvPr/>
          </p:nvSpPr>
          <p:spPr bwMode="auto">
            <a:xfrm>
              <a:off x="6445249" y="8802687"/>
              <a:ext cx="563562" cy="144463"/>
            </a:xfrm>
            <a:custGeom>
              <a:avLst/>
              <a:gdLst>
                <a:gd name="T0" fmla="*/ 112 w 113"/>
                <a:gd name="T1" fmla="*/ 19 h 29"/>
                <a:gd name="T2" fmla="*/ 108 w 113"/>
                <a:gd name="T3" fmla="*/ 23 h 29"/>
                <a:gd name="T4" fmla="*/ 106 w 113"/>
                <a:gd name="T5" fmla="*/ 24 h 29"/>
                <a:gd name="T6" fmla="*/ 105 w 113"/>
                <a:gd name="T7" fmla="*/ 25 h 29"/>
                <a:gd name="T8" fmla="*/ 97 w 113"/>
                <a:gd name="T9" fmla="*/ 28 h 29"/>
                <a:gd name="T10" fmla="*/ 89 w 113"/>
                <a:gd name="T11" fmla="*/ 29 h 29"/>
                <a:gd name="T12" fmla="*/ 82 w 113"/>
                <a:gd name="T13" fmla="*/ 29 h 29"/>
                <a:gd name="T14" fmla="*/ 53 w 113"/>
                <a:gd name="T15" fmla="*/ 23 h 29"/>
                <a:gd name="T16" fmla="*/ 39 w 113"/>
                <a:gd name="T17" fmla="*/ 18 h 29"/>
                <a:gd name="T18" fmla="*/ 26 w 113"/>
                <a:gd name="T19" fmla="*/ 13 h 29"/>
                <a:gd name="T20" fmla="*/ 0 w 113"/>
                <a:gd name="T21" fmla="*/ 0 h 29"/>
                <a:gd name="T22" fmla="*/ 27 w 113"/>
                <a:gd name="T23" fmla="*/ 10 h 29"/>
                <a:gd name="T24" fmla="*/ 40 w 113"/>
                <a:gd name="T25" fmla="*/ 15 h 29"/>
                <a:gd name="T26" fmla="*/ 54 w 113"/>
                <a:gd name="T27" fmla="*/ 19 h 29"/>
                <a:gd name="T28" fmla="*/ 82 w 113"/>
                <a:gd name="T29" fmla="*/ 22 h 29"/>
                <a:gd name="T30" fmla="*/ 89 w 113"/>
                <a:gd name="T31" fmla="*/ 22 h 29"/>
                <a:gd name="T32" fmla="*/ 95 w 113"/>
                <a:gd name="T33" fmla="*/ 20 h 29"/>
                <a:gd name="T34" fmla="*/ 101 w 113"/>
                <a:gd name="T35" fmla="*/ 18 h 29"/>
                <a:gd name="T36" fmla="*/ 102 w 113"/>
                <a:gd name="T37" fmla="*/ 17 h 29"/>
                <a:gd name="T38" fmla="*/ 103 w 113"/>
                <a:gd name="T39" fmla="*/ 16 h 29"/>
                <a:gd name="T40" fmla="*/ 104 w 113"/>
                <a:gd name="T41" fmla="*/ 15 h 29"/>
                <a:gd name="T42" fmla="*/ 104 w 113"/>
                <a:gd name="T43" fmla="*/ 15 h 29"/>
                <a:gd name="T44" fmla="*/ 104 w 113"/>
                <a:gd name="T45" fmla="*/ 15 h 29"/>
                <a:gd name="T46" fmla="*/ 110 w 113"/>
                <a:gd name="T47" fmla="*/ 13 h 29"/>
                <a:gd name="T48" fmla="*/ 112 w 113"/>
                <a:gd name="T4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29">
                  <a:moveTo>
                    <a:pt x="112" y="19"/>
                  </a:moveTo>
                  <a:cubicBezTo>
                    <a:pt x="111" y="21"/>
                    <a:pt x="110" y="22"/>
                    <a:pt x="108" y="23"/>
                  </a:cubicBezTo>
                  <a:cubicBezTo>
                    <a:pt x="106" y="24"/>
                    <a:pt x="106" y="24"/>
                    <a:pt x="106" y="24"/>
                  </a:cubicBezTo>
                  <a:cubicBezTo>
                    <a:pt x="105" y="25"/>
                    <a:pt x="105" y="25"/>
                    <a:pt x="105" y="25"/>
                  </a:cubicBezTo>
                  <a:cubicBezTo>
                    <a:pt x="102" y="26"/>
                    <a:pt x="100" y="27"/>
                    <a:pt x="97" y="28"/>
                  </a:cubicBezTo>
                  <a:cubicBezTo>
                    <a:pt x="94" y="29"/>
                    <a:pt x="92" y="29"/>
                    <a:pt x="89" y="29"/>
                  </a:cubicBezTo>
                  <a:cubicBezTo>
                    <a:pt x="87" y="29"/>
                    <a:pt x="84" y="29"/>
                    <a:pt x="82" y="29"/>
                  </a:cubicBezTo>
                  <a:cubicBezTo>
                    <a:pt x="72" y="28"/>
                    <a:pt x="62" y="26"/>
                    <a:pt x="53" y="23"/>
                  </a:cubicBezTo>
                  <a:cubicBezTo>
                    <a:pt x="48" y="21"/>
                    <a:pt x="44" y="20"/>
                    <a:pt x="39" y="18"/>
                  </a:cubicBezTo>
                  <a:cubicBezTo>
                    <a:pt x="35" y="16"/>
                    <a:pt x="30" y="15"/>
                    <a:pt x="26" y="13"/>
                  </a:cubicBezTo>
                  <a:cubicBezTo>
                    <a:pt x="17" y="9"/>
                    <a:pt x="9" y="4"/>
                    <a:pt x="0" y="0"/>
                  </a:cubicBezTo>
                  <a:cubicBezTo>
                    <a:pt x="9" y="4"/>
                    <a:pt x="18" y="7"/>
                    <a:pt x="27" y="10"/>
                  </a:cubicBezTo>
                  <a:cubicBezTo>
                    <a:pt x="31" y="12"/>
                    <a:pt x="36" y="14"/>
                    <a:pt x="40" y="15"/>
                  </a:cubicBezTo>
                  <a:cubicBezTo>
                    <a:pt x="45" y="17"/>
                    <a:pt x="49" y="18"/>
                    <a:pt x="54" y="19"/>
                  </a:cubicBezTo>
                  <a:cubicBezTo>
                    <a:pt x="63" y="21"/>
                    <a:pt x="73" y="22"/>
                    <a:pt x="82" y="22"/>
                  </a:cubicBezTo>
                  <a:cubicBezTo>
                    <a:pt x="84" y="22"/>
                    <a:pt x="86" y="22"/>
                    <a:pt x="89" y="22"/>
                  </a:cubicBezTo>
                  <a:cubicBezTo>
                    <a:pt x="91" y="21"/>
                    <a:pt x="93" y="21"/>
                    <a:pt x="95" y="20"/>
                  </a:cubicBezTo>
                  <a:cubicBezTo>
                    <a:pt x="97" y="20"/>
                    <a:pt x="99" y="19"/>
                    <a:pt x="101" y="18"/>
                  </a:cubicBezTo>
                  <a:cubicBezTo>
                    <a:pt x="102" y="17"/>
                    <a:pt x="102" y="17"/>
                    <a:pt x="102" y="17"/>
                  </a:cubicBezTo>
                  <a:cubicBezTo>
                    <a:pt x="103" y="16"/>
                    <a:pt x="103" y="16"/>
                    <a:pt x="103" y="16"/>
                  </a:cubicBezTo>
                  <a:cubicBezTo>
                    <a:pt x="103" y="16"/>
                    <a:pt x="103" y="16"/>
                    <a:pt x="104" y="15"/>
                  </a:cubicBezTo>
                  <a:cubicBezTo>
                    <a:pt x="104" y="15"/>
                    <a:pt x="104" y="15"/>
                    <a:pt x="104" y="15"/>
                  </a:cubicBezTo>
                  <a:cubicBezTo>
                    <a:pt x="104" y="15"/>
                    <a:pt x="104" y="15"/>
                    <a:pt x="104" y="15"/>
                  </a:cubicBezTo>
                  <a:cubicBezTo>
                    <a:pt x="105" y="13"/>
                    <a:pt x="108" y="12"/>
                    <a:pt x="110" y="13"/>
                  </a:cubicBezTo>
                  <a:cubicBezTo>
                    <a:pt x="112" y="14"/>
                    <a:pt x="113" y="17"/>
                    <a:pt x="112"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84">
              <a:extLst>
                <a:ext uri="{FF2B5EF4-FFF2-40B4-BE49-F238E27FC236}">
                  <a16:creationId xmlns:a16="http://schemas.microsoft.com/office/drawing/2014/main" id="{D2B1709D-0547-4DB2-961A-990BC1FE2E05}"/>
                </a:ext>
              </a:extLst>
            </p:cNvPr>
            <p:cNvSpPr>
              <a:spLocks/>
            </p:cNvSpPr>
            <p:nvPr/>
          </p:nvSpPr>
          <p:spPr bwMode="auto">
            <a:xfrm>
              <a:off x="6259513" y="8234363"/>
              <a:ext cx="814387" cy="123825"/>
            </a:xfrm>
            <a:custGeom>
              <a:avLst/>
              <a:gdLst>
                <a:gd name="T0" fmla="*/ 0 w 163"/>
                <a:gd name="T1" fmla="*/ 0 h 25"/>
                <a:gd name="T2" fmla="*/ 39 w 163"/>
                <a:gd name="T3" fmla="*/ 16 h 25"/>
                <a:gd name="T4" fmla="*/ 49 w 163"/>
                <a:gd name="T5" fmla="*/ 19 h 25"/>
                <a:gd name="T6" fmla="*/ 58 w 163"/>
                <a:gd name="T7" fmla="*/ 19 h 25"/>
                <a:gd name="T8" fmla="*/ 79 w 163"/>
                <a:gd name="T9" fmla="*/ 15 h 25"/>
                <a:gd name="T10" fmla="*/ 121 w 163"/>
                <a:gd name="T11" fmla="*/ 10 h 25"/>
                <a:gd name="T12" fmla="*/ 163 w 163"/>
                <a:gd name="T13" fmla="*/ 15 h 25"/>
                <a:gd name="T14" fmla="*/ 121 w 163"/>
                <a:gd name="T15" fmla="*/ 13 h 25"/>
                <a:gd name="T16" fmla="*/ 80 w 163"/>
                <a:gd name="T17" fmla="*/ 20 h 25"/>
                <a:gd name="T18" fmla="*/ 59 w 163"/>
                <a:gd name="T19" fmla="*/ 25 h 25"/>
                <a:gd name="T20" fmla="*/ 48 w 163"/>
                <a:gd name="T21" fmla="*/ 25 h 25"/>
                <a:gd name="T22" fmla="*/ 37 w 163"/>
                <a:gd name="T23" fmla="*/ 21 h 25"/>
                <a:gd name="T24" fmla="*/ 0 w 163"/>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25">
                  <a:moveTo>
                    <a:pt x="0" y="0"/>
                  </a:moveTo>
                  <a:cubicBezTo>
                    <a:pt x="13" y="6"/>
                    <a:pt x="26" y="12"/>
                    <a:pt x="39" y="16"/>
                  </a:cubicBezTo>
                  <a:cubicBezTo>
                    <a:pt x="42" y="18"/>
                    <a:pt x="46" y="18"/>
                    <a:pt x="49" y="19"/>
                  </a:cubicBezTo>
                  <a:cubicBezTo>
                    <a:pt x="52" y="20"/>
                    <a:pt x="55" y="19"/>
                    <a:pt x="58" y="19"/>
                  </a:cubicBezTo>
                  <a:cubicBezTo>
                    <a:pt x="65" y="18"/>
                    <a:pt x="72" y="16"/>
                    <a:pt x="79" y="15"/>
                  </a:cubicBezTo>
                  <a:cubicBezTo>
                    <a:pt x="93" y="12"/>
                    <a:pt x="107" y="10"/>
                    <a:pt x="121" y="10"/>
                  </a:cubicBezTo>
                  <a:cubicBezTo>
                    <a:pt x="136" y="9"/>
                    <a:pt x="150" y="11"/>
                    <a:pt x="163" y="15"/>
                  </a:cubicBezTo>
                  <a:cubicBezTo>
                    <a:pt x="149" y="13"/>
                    <a:pt x="135" y="12"/>
                    <a:pt x="121" y="13"/>
                  </a:cubicBezTo>
                  <a:cubicBezTo>
                    <a:pt x="108" y="14"/>
                    <a:pt x="94" y="17"/>
                    <a:pt x="80" y="20"/>
                  </a:cubicBezTo>
                  <a:cubicBezTo>
                    <a:pt x="73" y="22"/>
                    <a:pt x="66" y="23"/>
                    <a:pt x="59" y="25"/>
                  </a:cubicBezTo>
                  <a:cubicBezTo>
                    <a:pt x="56" y="25"/>
                    <a:pt x="52" y="25"/>
                    <a:pt x="48" y="25"/>
                  </a:cubicBezTo>
                  <a:cubicBezTo>
                    <a:pt x="44" y="24"/>
                    <a:pt x="41" y="23"/>
                    <a:pt x="37" y="21"/>
                  </a:cubicBezTo>
                  <a:cubicBezTo>
                    <a:pt x="24" y="16"/>
                    <a:pt x="12"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85">
              <a:extLst>
                <a:ext uri="{FF2B5EF4-FFF2-40B4-BE49-F238E27FC236}">
                  <a16:creationId xmlns:a16="http://schemas.microsoft.com/office/drawing/2014/main" id="{26231E62-E00B-4778-8CF3-EEE8D2192B59}"/>
                </a:ext>
              </a:extLst>
            </p:cNvPr>
            <p:cNvSpPr>
              <a:spLocks/>
            </p:cNvSpPr>
            <p:nvPr/>
          </p:nvSpPr>
          <p:spPr bwMode="auto">
            <a:xfrm>
              <a:off x="5519738" y="8653462"/>
              <a:ext cx="195262" cy="788988"/>
            </a:xfrm>
            <a:custGeom>
              <a:avLst/>
              <a:gdLst>
                <a:gd name="T0" fmla="*/ 39 w 39"/>
                <a:gd name="T1" fmla="*/ 158 h 158"/>
                <a:gd name="T2" fmla="*/ 32 w 39"/>
                <a:gd name="T3" fmla="*/ 150 h 158"/>
                <a:gd name="T4" fmla="*/ 25 w 39"/>
                <a:gd name="T5" fmla="*/ 141 h 158"/>
                <a:gd name="T6" fmla="*/ 15 w 39"/>
                <a:gd name="T7" fmla="*/ 123 h 158"/>
                <a:gd name="T8" fmla="*/ 2 w 39"/>
                <a:gd name="T9" fmla="*/ 82 h 158"/>
                <a:gd name="T10" fmla="*/ 3 w 39"/>
                <a:gd name="T11" fmla="*/ 39 h 158"/>
                <a:gd name="T12" fmla="*/ 19 w 39"/>
                <a:gd name="T13" fmla="*/ 0 h 158"/>
                <a:gd name="T14" fmla="*/ 8 w 39"/>
                <a:gd name="T15" fmla="*/ 40 h 158"/>
                <a:gd name="T16" fmla="*/ 8 w 39"/>
                <a:gd name="T17" fmla="*/ 81 h 158"/>
                <a:gd name="T18" fmla="*/ 20 w 39"/>
                <a:gd name="T19" fmla="*/ 121 h 158"/>
                <a:gd name="T20" fmla="*/ 28 w 39"/>
                <a:gd name="T21" fmla="*/ 140 h 158"/>
                <a:gd name="T22" fmla="*/ 33 w 39"/>
                <a:gd name="T23" fmla="*/ 149 h 158"/>
                <a:gd name="T24" fmla="*/ 36 w 39"/>
                <a:gd name="T25" fmla="*/ 154 h 158"/>
                <a:gd name="T26" fmla="*/ 39 w 39"/>
                <a:gd name="T2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58">
                  <a:moveTo>
                    <a:pt x="39" y="158"/>
                  </a:moveTo>
                  <a:cubicBezTo>
                    <a:pt x="36" y="156"/>
                    <a:pt x="34" y="153"/>
                    <a:pt x="32" y="150"/>
                  </a:cubicBezTo>
                  <a:cubicBezTo>
                    <a:pt x="29" y="147"/>
                    <a:pt x="27" y="144"/>
                    <a:pt x="25" y="141"/>
                  </a:cubicBezTo>
                  <a:cubicBezTo>
                    <a:pt x="21" y="136"/>
                    <a:pt x="18" y="129"/>
                    <a:pt x="15" y="123"/>
                  </a:cubicBezTo>
                  <a:cubicBezTo>
                    <a:pt x="9" y="110"/>
                    <a:pt x="4" y="96"/>
                    <a:pt x="2" y="82"/>
                  </a:cubicBezTo>
                  <a:cubicBezTo>
                    <a:pt x="0" y="68"/>
                    <a:pt x="0" y="53"/>
                    <a:pt x="3" y="39"/>
                  </a:cubicBezTo>
                  <a:cubicBezTo>
                    <a:pt x="6" y="25"/>
                    <a:pt x="11" y="12"/>
                    <a:pt x="19" y="0"/>
                  </a:cubicBezTo>
                  <a:cubicBezTo>
                    <a:pt x="13" y="13"/>
                    <a:pt x="9" y="27"/>
                    <a:pt x="8" y="40"/>
                  </a:cubicBezTo>
                  <a:cubicBezTo>
                    <a:pt x="6" y="54"/>
                    <a:pt x="6" y="68"/>
                    <a:pt x="8" y="81"/>
                  </a:cubicBezTo>
                  <a:cubicBezTo>
                    <a:pt x="11" y="95"/>
                    <a:pt x="15" y="108"/>
                    <a:pt x="20" y="121"/>
                  </a:cubicBezTo>
                  <a:cubicBezTo>
                    <a:pt x="22" y="127"/>
                    <a:pt x="25" y="134"/>
                    <a:pt x="28" y="140"/>
                  </a:cubicBezTo>
                  <a:cubicBezTo>
                    <a:pt x="30" y="143"/>
                    <a:pt x="31" y="146"/>
                    <a:pt x="33" y="149"/>
                  </a:cubicBezTo>
                  <a:cubicBezTo>
                    <a:pt x="34" y="151"/>
                    <a:pt x="35" y="152"/>
                    <a:pt x="36" y="154"/>
                  </a:cubicBezTo>
                  <a:cubicBezTo>
                    <a:pt x="37" y="155"/>
                    <a:pt x="38" y="157"/>
                    <a:pt x="39" y="15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86">
              <a:extLst>
                <a:ext uri="{FF2B5EF4-FFF2-40B4-BE49-F238E27FC236}">
                  <a16:creationId xmlns:a16="http://schemas.microsoft.com/office/drawing/2014/main" id="{1D5FE3FA-3946-466E-B121-B1136E740D51}"/>
                </a:ext>
              </a:extLst>
            </p:cNvPr>
            <p:cNvSpPr>
              <a:spLocks/>
            </p:cNvSpPr>
            <p:nvPr/>
          </p:nvSpPr>
          <p:spPr bwMode="auto">
            <a:xfrm>
              <a:off x="6394449" y="9117012"/>
              <a:ext cx="234950" cy="90488"/>
            </a:xfrm>
            <a:custGeom>
              <a:avLst/>
              <a:gdLst>
                <a:gd name="T0" fmla="*/ 2 w 47"/>
                <a:gd name="T1" fmla="*/ 0 h 18"/>
                <a:gd name="T2" fmla="*/ 14 w 47"/>
                <a:gd name="T3" fmla="*/ 1 h 18"/>
                <a:gd name="T4" fmla="*/ 25 w 47"/>
                <a:gd name="T5" fmla="*/ 4 h 18"/>
                <a:gd name="T6" fmla="*/ 36 w 47"/>
                <a:gd name="T7" fmla="*/ 8 h 18"/>
                <a:gd name="T8" fmla="*/ 46 w 47"/>
                <a:gd name="T9" fmla="*/ 14 h 18"/>
                <a:gd name="T10" fmla="*/ 47 w 47"/>
                <a:gd name="T11" fmla="*/ 16 h 18"/>
                <a:gd name="T12" fmla="*/ 45 w 47"/>
                <a:gd name="T13" fmla="*/ 17 h 18"/>
                <a:gd name="T14" fmla="*/ 33 w 47"/>
                <a:gd name="T15" fmla="*/ 16 h 18"/>
                <a:gd name="T16" fmla="*/ 22 w 47"/>
                <a:gd name="T17" fmla="*/ 13 h 18"/>
                <a:gd name="T18" fmla="*/ 11 w 47"/>
                <a:gd name="T19" fmla="*/ 9 h 18"/>
                <a:gd name="T20" fmla="*/ 1 w 47"/>
                <a:gd name="T21" fmla="*/ 3 h 18"/>
                <a:gd name="T22" fmla="*/ 0 w 47"/>
                <a:gd name="T23" fmla="*/ 1 h 18"/>
                <a:gd name="T24" fmla="*/ 2 w 4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18">
                  <a:moveTo>
                    <a:pt x="2" y="0"/>
                  </a:moveTo>
                  <a:cubicBezTo>
                    <a:pt x="6" y="0"/>
                    <a:pt x="10" y="0"/>
                    <a:pt x="14" y="1"/>
                  </a:cubicBezTo>
                  <a:cubicBezTo>
                    <a:pt x="17" y="2"/>
                    <a:pt x="21" y="2"/>
                    <a:pt x="25" y="4"/>
                  </a:cubicBezTo>
                  <a:cubicBezTo>
                    <a:pt x="29" y="5"/>
                    <a:pt x="32" y="6"/>
                    <a:pt x="36" y="8"/>
                  </a:cubicBezTo>
                  <a:cubicBezTo>
                    <a:pt x="40" y="9"/>
                    <a:pt x="43" y="11"/>
                    <a:pt x="46" y="14"/>
                  </a:cubicBezTo>
                  <a:cubicBezTo>
                    <a:pt x="47" y="15"/>
                    <a:pt x="47" y="16"/>
                    <a:pt x="47" y="16"/>
                  </a:cubicBezTo>
                  <a:cubicBezTo>
                    <a:pt x="46" y="17"/>
                    <a:pt x="46" y="17"/>
                    <a:pt x="45" y="17"/>
                  </a:cubicBezTo>
                  <a:cubicBezTo>
                    <a:pt x="41" y="18"/>
                    <a:pt x="37" y="17"/>
                    <a:pt x="33" y="16"/>
                  </a:cubicBezTo>
                  <a:cubicBezTo>
                    <a:pt x="29" y="16"/>
                    <a:pt x="26" y="15"/>
                    <a:pt x="22" y="13"/>
                  </a:cubicBezTo>
                  <a:cubicBezTo>
                    <a:pt x="18" y="12"/>
                    <a:pt x="15" y="11"/>
                    <a:pt x="11" y="9"/>
                  </a:cubicBezTo>
                  <a:cubicBezTo>
                    <a:pt x="7" y="7"/>
                    <a:pt x="4" y="5"/>
                    <a:pt x="1" y="3"/>
                  </a:cubicBezTo>
                  <a:cubicBezTo>
                    <a:pt x="0" y="2"/>
                    <a:pt x="0" y="1"/>
                    <a:pt x="0" y="1"/>
                  </a:cubicBezTo>
                  <a:cubicBezTo>
                    <a:pt x="1" y="0"/>
                    <a:pt x="1" y="0"/>
                    <a:pt x="2"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87">
              <a:extLst>
                <a:ext uri="{FF2B5EF4-FFF2-40B4-BE49-F238E27FC236}">
                  <a16:creationId xmlns:a16="http://schemas.microsoft.com/office/drawing/2014/main" id="{DDA02E92-8C9B-4C51-93AC-06FCEFCC0ED5}"/>
                </a:ext>
              </a:extLst>
            </p:cNvPr>
            <p:cNvSpPr>
              <a:spLocks/>
            </p:cNvSpPr>
            <p:nvPr/>
          </p:nvSpPr>
          <p:spPr bwMode="auto">
            <a:xfrm>
              <a:off x="6864350" y="9112249"/>
              <a:ext cx="165100" cy="85725"/>
            </a:xfrm>
            <a:custGeom>
              <a:avLst/>
              <a:gdLst>
                <a:gd name="T0" fmla="*/ 0 w 33"/>
                <a:gd name="T1" fmla="*/ 14 h 17"/>
                <a:gd name="T2" fmla="*/ 7 w 33"/>
                <a:gd name="T3" fmla="*/ 8 h 17"/>
                <a:gd name="T4" fmla="*/ 15 w 33"/>
                <a:gd name="T5" fmla="*/ 4 h 17"/>
                <a:gd name="T6" fmla="*/ 23 w 33"/>
                <a:gd name="T7" fmla="*/ 1 h 17"/>
                <a:gd name="T8" fmla="*/ 32 w 33"/>
                <a:gd name="T9" fmla="*/ 1 h 17"/>
                <a:gd name="T10" fmla="*/ 33 w 33"/>
                <a:gd name="T11" fmla="*/ 3 h 17"/>
                <a:gd name="T12" fmla="*/ 33 w 33"/>
                <a:gd name="T13" fmla="*/ 4 h 17"/>
                <a:gd name="T14" fmla="*/ 33 w 33"/>
                <a:gd name="T15" fmla="*/ 4 h 17"/>
                <a:gd name="T16" fmla="*/ 26 w 33"/>
                <a:gd name="T17" fmla="*/ 10 h 17"/>
                <a:gd name="T18" fmla="*/ 19 w 33"/>
                <a:gd name="T19" fmla="*/ 13 h 17"/>
                <a:gd name="T20" fmla="*/ 11 w 33"/>
                <a:gd name="T21" fmla="*/ 16 h 17"/>
                <a:gd name="T22" fmla="*/ 2 w 33"/>
                <a:gd name="T23" fmla="*/ 17 h 17"/>
                <a:gd name="T24" fmla="*/ 2 w 33"/>
                <a:gd name="T25" fmla="*/ 17 h 17"/>
                <a:gd name="T26" fmla="*/ 0 w 33"/>
                <a:gd name="T27" fmla="*/ 15 h 17"/>
                <a:gd name="T28" fmla="*/ 0 w 33"/>
                <a:gd name="T29"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17">
                  <a:moveTo>
                    <a:pt x="0" y="14"/>
                  </a:moveTo>
                  <a:cubicBezTo>
                    <a:pt x="2" y="12"/>
                    <a:pt x="5" y="10"/>
                    <a:pt x="7" y="8"/>
                  </a:cubicBezTo>
                  <a:cubicBezTo>
                    <a:pt x="9" y="6"/>
                    <a:pt x="12" y="5"/>
                    <a:pt x="15" y="4"/>
                  </a:cubicBezTo>
                  <a:cubicBezTo>
                    <a:pt x="17" y="2"/>
                    <a:pt x="20" y="1"/>
                    <a:pt x="23" y="1"/>
                  </a:cubicBezTo>
                  <a:cubicBezTo>
                    <a:pt x="26" y="0"/>
                    <a:pt x="29" y="0"/>
                    <a:pt x="32" y="1"/>
                  </a:cubicBezTo>
                  <a:cubicBezTo>
                    <a:pt x="33" y="1"/>
                    <a:pt x="33" y="2"/>
                    <a:pt x="33" y="3"/>
                  </a:cubicBezTo>
                  <a:cubicBezTo>
                    <a:pt x="33" y="3"/>
                    <a:pt x="33" y="3"/>
                    <a:pt x="33" y="4"/>
                  </a:cubicBezTo>
                  <a:cubicBezTo>
                    <a:pt x="33" y="4"/>
                    <a:pt x="33" y="4"/>
                    <a:pt x="33" y="4"/>
                  </a:cubicBezTo>
                  <a:cubicBezTo>
                    <a:pt x="31" y="6"/>
                    <a:pt x="28" y="8"/>
                    <a:pt x="26" y="10"/>
                  </a:cubicBezTo>
                  <a:cubicBezTo>
                    <a:pt x="24" y="11"/>
                    <a:pt x="21" y="12"/>
                    <a:pt x="19" y="13"/>
                  </a:cubicBezTo>
                  <a:cubicBezTo>
                    <a:pt x="16" y="14"/>
                    <a:pt x="13" y="15"/>
                    <a:pt x="11" y="16"/>
                  </a:cubicBezTo>
                  <a:cubicBezTo>
                    <a:pt x="8" y="16"/>
                    <a:pt x="5" y="17"/>
                    <a:pt x="2" y="17"/>
                  </a:cubicBezTo>
                  <a:cubicBezTo>
                    <a:pt x="2" y="17"/>
                    <a:pt x="2" y="17"/>
                    <a:pt x="2" y="17"/>
                  </a:cubicBezTo>
                  <a:cubicBezTo>
                    <a:pt x="1" y="17"/>
                    <a:pt x="0" y="16"/>
                    <a:pt x="0" y="15"/>
                  </a:cubicBezTo>
                  <a:cubicBezTo>
                    <a:pt x="0" y="15"/>
                    <a:pt x="0" y="14"/>
                    <a:pt x="0" y="14"/>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88">
              <a:extLst>
                <a:ext uri="{FF2B5EF4-FFF2-40B4-BE49-F238E27FC236}">
                  <a16:creationId xmlns:a16="http://schemas.microsoft.com/office/drawing/2014/main" id="{B68AC419-20C2-49C6-AAD9-D79039DA1677}"/>
                </a:ext>
              </a:extLst>
            </p:cNvPr>
            <p:cNvSpPr>
              <a:spLocks/>
            </p:cNvSpPr>
            <p:nvPr/>
          </p:nvSpPr>
          <p:spPr bwMode="auto">
            <a:xfrm>
              <a:off x="6664324" y="9286874"/>
              <a:ext cx="174625" cy="320675"/>
            </a:xfrm>
            <a:custGeom>
              <a:avLst/>
              <a:gdLst>
                <a:gd name="T0" fmla="*/ 21 w 35"/>
                <a:gd name="T1" fmla="*/ 0 h 64"/>
                <a:gd name="T2" fmla="*/ 28 w 35"/>
                <a:gd name="T3" fmla="*/ 21 h 64"/>
                <a:gd name="T4" fmla="*/ 33 w 35"/>
                <a:gd name="T5" fmla="*/ 42 h 64"/>
                <a:gd name="T6" fmla="*/ 35 w 35"/>
                <a:gd name="T7" fmla="*/ 53 h 64"/>
                <a:gd name="T8" fmla="*/ 32 w 35"/>
                <a:gd name="T9" fmla="*/ 59 h 64"/>
                <a:gd name="T10" fmla="*/ 27 w 35"/>
                <a:gd name="T11" fmla="*/ 62 h 64"/>
                <a:gd name="T12" fmla="*/ 15 w 35"/>
                <a:gd name="T13" fmla="*/ 63 h 64"/>
                <a:gd name="T14" fmla="*/ 4 w 35"/>
                <a:gd name="T15" fmla="*/ 64 h 64"/>
                <a:gd name="T16" fmla="*/ 0 w 35"/>
                <a:gd name="T17" fmla="*/ 60 h 64"/>
                <a:gd name="T18" fmla="*/ 4 w 35"/>
                <a:gd name="T19" fmla="*/ 56 h 64"/>
                <a:gd name="T20" fmla="*/ 5 w 35"/>
                <a:gd name="T21" fmla="*/ 56 h 64"/>
                <a:gd name="T22" fmla="*/ 5 w 35"/>
                <a:gd name="T23" fmla="*/ 56 h 64"/>
                <a:gd name="T24" fmla="*/ 26 w 35"/>
                <a:gd name="T25" fmla="*/ 59 h 64"/>
                <a:gd name="T26" fmla="*/ 33 w 35"/>
                <a:gd name="T27" fmla="*/ 53 h 64"/>
                <a:gd name="T28" fmla="*/ 32 w 35"/>
                <a:gd name="T29" fmla="*/ 42 h 64"/>
                <a:gd name="T30" fmla="*/ 27 w 35"/>
                <a:gd name="T31" fmla="*/ 21 h 64"/>
                <a:gd name="T32" fmla="*/ 21 w 35"/>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4">
                  <a:moveTo>
                    <a:pt x="21" y="0"/>
                  </a:moveTo>
                  <a:cubicBezTo>
                    <a:pt x="23" y="7"/>
                    <a:pt x="25" y="14"/>
                    <a:pt x="28" y="21"/>
                  </a:cubicBezTo>
                  <a:cubicBezTo>
                    <a:pt x="30" y="28"/>
                    <a:pt x="32" y="35"/>
                    <a:pt x="33" y="42"/>
                  </a:cubicBezTo>
                  <a:cubicBezTo>
                    <a:pt x="34" y="46"/>
                    <a:pt x="35" y="49"/>
                    <a:pt x="35" y="53"/>
                  </a:cubicBezTo>
                  <a:cubicBezTo>
                    <a:pt x="35" y="55"/>
                    <a:pt x="34" y="58"/>
                    <a:pt x="32" y="59"/>
                  </a:cubicBezTo>
                  <a:cubicBezTo>
                    <a:pt x="30" y="60"/>
                    <a:pt x="29" y="61"/>
                    <a:pt x="27" y="62"/>
                  </a:cubicBezTo>
                  <a:cubicBezTo>
                    <a:pt x="23" y="63"/>
                    <a:pt x="19" y="63"/>
                    <a:pt x="15" y="63"/>
                  </a:cubicBezTo>
                  <a:cubicBezTo>
                    <a:pt x="12" y="64"/>
                    <a:pt x="8" y="64"/>
                    <a:pt x="4" y="64"/>
                  </a:cubicBezTo>
                  <a:cubicBezTo>
                    <a:pt x="2" y="64"/>
                    <a:pt x="0" y="62"/>
                    <a:pt x="0" y="60"/>
                  </a:cubicBezTo>
                  <a:cubicBezTo>
                    <a:pt x="0" y="57"/>
                    <a:pt x="2" y="56"/>
                    <a:pt x="4" y="56"/>
                  </a:cubicBezTo>
                  <a:cubicBezTo>
                    <a:pt x="4" y="56"/>
                    <a:pt x="5" y="56"/>
                    <a:pt x="5" y="56"/>
                  </a:cubicBezTo>
                  <a:cubicBezTo>
                    <a:pt x="5" y="56"/>
                    <a:pt x="5" y="56"/>
                    <a:pt x="5" y="56"/>
                  </a:cubicBezTo>
                  <a:cubicBezTo>
                    <a:pt x="12" y="58"/>
                    <a:pt x="19" y="60"/>
                    <a:pt x="26" y="59"/>
                  </a:cubicBezTo>
                  <a:cubicBezTo>
                    <a:pt x="29" y="58"/>
                    <a:pt x="32" y="56"/>
                    <a:pt x="33" y="53"/>
                  </a:cubicBezTo>
                  <a:cubicBezTo>
                    <a:pt x="33" y="50"/>
                    <a:pt x="32" y="46"/>
                    <a:pt x="32" y="42"/>
                  </a:cubicBezTo>
                  <a:cubicBezTo>
                    <a:pt x="30" y="35"/>
                    <a:pt x="29" y="28"/>
                    <a:pt x="27" y="21"/>
                  </a:cubicBezTo>
                  <a:cubicBezTo>
                    <a:pt x="25" y="14"/>
                    <a:pt x="23" y="7"/>
                    <a:pt x="21"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89">
              <a:extLst>
                <a:ext uri="{FF2B5EF4-FFF2-40B4-BE49-F238E27FC236}">
                  <a16:creationId xmlns:a16="http://schemas.microsoft.com/office/drawing/2014/main" id="{E2C799BE-879F-4DFE-BCF5-2DCBA71DE7DB}"/>
                </a:ext>
              </a:extLst>
            </p:cNvPr>
            <p:cNvSpPr>
              <a:spLocks/>
            </p:cNvSpPr>
            <p:nvPr/>
          </p:nvSpPr>
          <p:spPr bwMode="auto">
            <a:xfrm>
              <a:off x="6484938" y="9791699"/>
              <a:ext cx="149225" cy="119063"/>
            </a:xfrm>
            <a:custGeom>
              <a:avLst/>
              <a:gdLst>
                <a:gd name="T0" fmla="*/ 28 w 30"/>
                <a:gd name="T1" fmla="*/ 15 h 24"/>
                <a:gd name="T2" fmla="*/ 7 w 30"/>
                <a:gd name="T3" fmla="*/ 1 h 24"/>
                <a:gd name="T4" fmla="*/ 6 w 30"/>
                <a:gd name="T5" fmla="*/ 0 h 24"/>
                <a:gd name="T6" fmla="*/ 29 w 30"/>
                <a:gd name="T7" fmla="*/ 16 h 24"/>
                <a:gd name="T8" fmla="*/ 28 w 30"/>
                <a:gd name="T9" fmla="*/ 15 h 24"/>
              </a:gdLst>
              <a:ahLst/>
              <a:cxnLst>
                <a:cxn ang="0">
                  <a:pos x="T0" y="T1"/>
                </a:cxn>
                <a:cxn ang="0">
                  <a:pos x="T2" y="T3"/>
                </a:cxn>
                <a:cxn ang="0">
                  <a:pos x="T4" y="T5"/>
                </a:cxn>
                <a:cxn ang="0">
                  <a:pos x="T6" y="T7"/>
                </a:cxn>
                <a:cxn ang="0">
                  <a:pos x="T8" y="T9"/>
                </a:cxn>
              </a:cxnLst>
              <a:rect l="0" t="0" r="r" b="b"/>
              <a:pathLst>
                <a:path w="30" h="24">
                  <a:moveTo>
                    <a:pt x="28" y="15"/>
                  </a:moveTo>
                  <a:cubicBezTo>
                    <a:pt x="23" y="16"/>
                    <a:pt x="6" y="20"/>
                    <a:pt x="7" y="1"/>
                  </a:cubicBezTo>
                  <a:cubicBezTo>
                    <a:pt x="7" y="0"/>
                    <a:pt x="7" y="0"/>
                    <a:pt x="6" y="0"/>
                  </a:cubicBezTo>
                  <a:cubicBezTo>
                    <a:pt x="0" y="22"/>
                    <a:pt x="20" y="24"/>
                    <a:pt x="29" y="16"/>
                  </a:cubicBezTo>
                  <a:cubicBezTo>
                    <a:pt x="30" y="16"/>
                    <a:pt x="30" y="15"/>
                    <a:pt x="28" y="1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90">
              <a:extLst>
                <a:ext uri="{FF2B5EF4-FFF2-40B4-BE49-F238E27FC236}">
                  <a16:creationId xmlns:a16="http://schemas.microsoft.com/office/drawing/2014/main" id="{3CCFEF5E-1EFF-4402-8D94-AE11ED13911B}"/>
                </a:ext>
              </a:extLst>
            </p:cNvPr>
            <p:cNvSpPr>
              <a:spLocks/>
            </p:cNvSpPr>
            <p:nvPr/>
          </p:nvSpPr>
          <p:spPr bwMode="auto">
            <a:xfrm>
              <a:off x="6324600" y="10080624"/>
              <a:ext cx="349250" cy="590550"/>
            </a:xfrm>
            <a:custGeom>
              <a:avLst/>
              <a:gdLst>
                <a:gd name="T0" fmla="*/ 70 w 70"/>
                <a:gd name="T1" fmla="*/ 2 h 118"/>
                <a:gd name="T2" fmla="*/ 66 w 70"/>
                <a:gd name="T3" fmla="*/ 36 h 118"/>
                <a:gd name="T4" fmla="*/ 64 w 70"/>
                <a:gd name="T5" fmla="*/ 53 h 118"/>
                <a:gd name="T6" fmla="*/ 38 w 70"/>
                <a:gd name="T7" fmla="*/ 111 h 118"/>
                <a:gd name="T8" fmla="*/ 26 w 70"/>
                <a:gd name="T9" fmla="*/ 117 h 118"/>
                <a:gd name="T10" fmla="*/ 25 w 70"/>
                <a:gd name="T11" fmla="*/ 117 h 118"/>
                <a:gd name="T12" fmla="*/ 19 w 70"/>
                <a:gd name="T13" fmla="*/ 60 h 118"/>
                <a:gd name="T14" fmla="*/ 24 w 70"/>
                <a:gd name="T15" fmla="*/ 17 h 118"/>
                <a:gd name="T16" fmla="*/ 35 w 70"/>
                <a:gd name="T17" fmla="*/ 0 h 118"/>
                <a:gd name="T18" fmla="*/ 70 w 70"/>
                <a:gd name="T19" fmla="*/ 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118">
                  <a:moveTo>
                    <a:pt x="70" y="2"/>
                  </a:moveTo>
                  <a:cubicBezTo>
                    <a:pt x="66" y="36"/>
                    <a:pt x="66" y="36"/>
                    <a:pt x="66" y="36"/>
                  </a:cubicBezTo>
                  <a:cubicBezTo>
                    <a:pt x="64" y="53"/>
                    <a:pt x="64" y="53"/>
                    <a:pt x="64" y="53"/>
                  </a:cubicBezTo>
                  <a:cubicBezTo>
                    <a:pt x="64" y="78"/>
                    <a:pt x="53" y="102"/>
                    <a:pt x="38" y="111"/>
                  </a:cubicBezTo>
                  <a:cubicBezTo>
                    <a:pt x="34" y="113"/>
                    <a:pt x="30" y="115"/>
                    <a:pt x="26" y="117"/>
                  </a:cubicBezTo>
                  <a:cubicBezTo>
                    <a:pt x="25" y="117"/>
                    <a:pt x="25" y="117"/>
                    <a:pt x="25" y="117"/>
                  </a:cubicBezTo>
                  <a:cubicBezTo>
                    <a:pt x="17" y="118"/>
                    <a:pt x="0" y="86"/>
                    <a:pt x="19" y="60"/>
                  </a:cubicBezTo>
                  <a:cubicBezTo>
                    <a:pt x="30" y="44"/>
                    <a:pt x="34" y="27"/>
                    <a:pt x="24" y="17"/>
                  </a:cubicBezTo>
                  <a:cubicBezTo>
                    <a:pt x="18" y="11"/>
                    <a:pt x="27" y="0"/>
                    <a:pt x="35" y="0"/>
                  </a:cubicBezTo>
                  <a:lnTo>
                    <a:pt x="70" y="2"/>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91">
              <a:extLst>
                <a:ext uri="{FF2B5EF4-FFF2-40B4-BE49-F238E27FC236}">
                  <a16:creationId xmlns:a16="http://schemas.microsoft.com/office/drawing/2014/main" id="{64513977-127F-4078-BBE2-C4B82E6393CF}"/>
                </a:ext>
              </a:extLst>
            </p:cNvPr>
            <p:cNvSpPr>
              <a:spLocks/>
            </p:cNvSpPr>
            <p:nvPr/>
          </p:nvSpPr>
          <p:spPr bwMode="auto">
            <a:xfrm>
              <a:off x="6264274" y="10564812"/>
              <a:ext cx="339725" cy="215900"/>
            </a:xfrm>
            <a:custGeom>
              <a:avLst/>
              <a:gdLst>
                <a:gd name="T0" fmla="*/ 49 w 68"/>
                <a:gd name="T1" fmla="*/ 0 h 43"/>
                <a:gd name="T2" fmla="*/ 68 w 68"/>
                <a:gd name="T3" fmla="*/ 26 h 43"/>
                <a:gd name="T4" fmla="*/ 16 w 68"/>
                <a:gd name="T5" fmla="*/ 27 h 43"/>
                <a:gd name="T6" fmla="*/ 49 w 68"/>
                <a:gd name="T7" fmla="*/ 0 h 43"/>
              </a:gdLst>
              <a:ahLst/>
              <a:cxnLst>
                <a:cxn ang="0">
                  <a:pos x="T0" y="T1"/>
                </a:cxn>
                <a:cxn ang="0">
                  <a:pos x="T2" y="T3"/>
                </a:cxn>
                <a:cxn ang="0">
                  <a:pos x="T4" y="T5"/>
                </a:cxn>
                <a:cxn ang="0">
                  <a:pos x="T6" y="T7"/>
                </a:cxn>
              </a:cxnLst>
              <a:rect l="0" t="0" r="r" b="b"/>
              <a:pathLst>
                <a:path w="68" h="43">
                  <a:moveTo>
                    <a:pt x="49" y="0"/>
                  </a:moveTo>
                  <a:cubicBezTo>
                    <a:pt x="68" y="26"/>
                    <a:pt x="68" y="26"/>
                    <a:pt x="68" y="26"/>
                  </a:cubicBezTo>
                  <a:cubicBezTo>
                    <a:pt x="68" y="26"/>
                    <a:pt x="33" y="43"/>
                    <a:pt x="16" y="27"/>
                  </a:cubicBezTo>
                  <a:cubicBezTo>
                    <a:pt x="0" y="11"/>
                    <a:pt x="49" y="0"/>
                    <a:pt x="49"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92">
              <a:extLst>
                <a:ext uri="{FF2B5EF4-FFF2-40B4-BE49-F238E27FC236}">
                  <a16:creationId xmlns:a16="http://schemas.microsoft.com/office/drawing/2014/main" id="{A9A8446D-C4BF-4BD9-872F-7351AA1EACD3}"/>
                </a:ext>
              </a:extLst>
            </p:cNvPr>
            <p:cNvSpPr>
              <a:spLocks/>
            </p:cNvSpPr>
            <p:nvPr/>
          </p:nvSpPr>
          <p:spPr bwMode="auto">
            <a:xfrm>
              <a:off x="5884862" y="10245724"/>
              <a:ext cx="625475" cy="569913"/>
            </a:xfrm>
            <a:custGeom>
              <a:avLst/>
              <a:gdLst>
                <a:gd name="T0" fmla="*/ 22 w 125"/>
                <a:gd name="T1" fmla="*/ 0 h 114"/>
                <a:gd name="T2" fmla="*/ 125 w 125"/>
                <a:gd name="T3" fmla="*/ 64 h 114"/>
                <a:gd name="T4" fmla="*/ 98 w 125"/>
                <a:gd name="T5" fmla="*/ 114 h 114"/>
                <a:gd name="T6" fmla="*/ 0 w 125"/>
                <a:gd name="T7" fmla="*/ 35 h 114"/>
                <a:gd name="T8" fmla="*/ 22 w 125"/>
                <a:gd name="T9" fmla="*/ 0 h 114"/>
              </a:gdLst>
              <a:ahLst/>
              <a:cxnLst>
                <a:cxn ang="0">
                  <a:pos x="T0" y="T1"/>
                </a:cxn>
                <a:cxn ang="0">
                  <a:pos x="T2" y="T3"/>
                </a:cxn>
                <a:cxn ang="0">
                  <a:pos x="T4" y="T5"/>
                </a:cxn>
                <a:cxn ang="0">
                  <a:pos x="T6" y="T7"/>
                </a:cxn>
                <a:cxn ang="0">
                  <a:pos x="T8" y="T9"/>
                </a:cxn>
              </a:cxnLst>
              <a:rect l="0" t="0" r="r" b="b"/>
              <a:pathLst>
                <a:path w="125" h="114">
                  <a:moveTo>
                    <a:pt x="22" y="0"/>
                  </a:moveTo>
                  <a:cubicBezTo>
                    <a:pt x="125" y="64"/>
                    <a:pt x="125" y="64"/>
                    <a:pt x="125" y="64"/>
                  </a:cubicBezTo>
                  <a:cubicBezTo>
                    <a:pt x="98" y="114"/>
                    <a:pt x="98" y="114"/>
                    <a:pt x="98" y="114"/>
                  </a:cubicBezTo>
                  <a:cubicBezTo>
                    <a:pt x="55" y="94"/>
                    <a:pt x="21" y="68"/>
                    <a:pt x="0" y="35"/>
                  </a:cubicBez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93">
              <a:extLst>
                <a:ext uri="{FF2B5EF4-FFF2-40B4-BE49-F238E27FC236}">
                  <a16:creationId xmlns:a16="http://schemas.microsoft.com/office/drawing/2014/main" id="{CDDE92BF-5C5C-4F98-A850-1A3B28413A92}"/>
                </a:ext>
              </a:extLst>
            </p:cNvPr>
            <p:cNvSpPr>
              <a:spLocks/>
            </p:cNvSpPr>
            <p:nvPr/>
          </p:nvSpPr>
          <p:spPr bwMode="auto">
            <a:xfrm>
              <a:off x="6604000" y="10345737"/>
              <a:ext cx="120650" cy="349250"/>
            </a:xfrm>
            <a:custGeom>
              <a:avLst/>
              <a:gdLst>
                <a:gd name="T0" fmla="*/ 4 w 24"/>
                <a:gd name="T1" fmla="*/ 23 h 70"/>
                <a:gd name="T2" fmla="*/ 0 w 24"/>
                <a:gd name="T3" fmla="*/ 70 h 70"/>
                <a:gd name="T4" fmla="*/ 21 w 24"/>
                <a:gd name="T5" fmla="*/ 22 h 70"/>
                <a:gd name="T6" fmla="*/ 4 w 24"/>
                <a:gd name="T7" fmla="*/ 23 h 70"/>
              </a:gdLst>
              <a:ahLst/>
              <a:cxnLst>
                <a:cxn ang="0">
                  <a:pos x="T0" y="T1"/>
                </a:cxn>
                <a:cxn ang="0">
                  <a:pos x="T2" y="T3"/>
                </a:cxn>
                <a:cxn ang="0">
                  <a:pos x="T4" y="T5"/>
                </a:cxn>
                <a:cxn ang="0">
                  <a:pos x="T6" y="T7"/>
                </a:cxn>
              </a:cxnLst>
              <a:rect l="0" t="0" r="r" b="b"/>
              <a:pathLst>
                <a:path w="24" h="70">
                  <a:moveTo>
                    <a:pt x="4" y="23"/>
                  </a:moveTo>
                  <a:cubicBezTo>
                    <a:pt x="0" y="70"/>
                    <a:pt x="0" y="70"/>
                    <a:pt x="0" y="70"/>
                  </a:cubicBezTo>
                  <a:cubicBezTo>
                    <a:pt x="0" y="70"/>
                    <a:pt x="24" y="43"/>
                    <a:pt x="21" y="22"/>
                  </a:cubicBezTo>
                  <a:cubicBezTo>
                    <a:pt x="17" y="0"/>
                    <a:pt x="4" y="23"/>
                    <a:pt x="4"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94">
              <a:extLst>
                <a:ext uri="{FF2B5EF4-FFF2-40B4-BE49-F238E27FC236}">
                  <a16:creationId xmlns:a16="http://schemas.microsoft.com/office/drawing/2014/main" id="{F66B5E3E-623C-4A9D-9600-F8142DCCBF47}"/>
                </a:ext>
              </a:extLst>
            </p:cNvPr>
            <p:cNvSpPr>
              <a:spLocks/>
            </p:cNvSpPr>
            <p:nvPr/>
          </p:nvSpPr>
          <p:spPr bwMode="auto">
            <a:xfrm>
              <a:off x="6624637" y="10240962"/>
              <a:ext cx="109537" cy="358775"/>
            </a:xfrm>
            <a:custGeom>
              <a:avLst/>
              <a:gdLst>
                <a:gd name="T0" fmla="*/ 19 w 69"/>
                <a:gd name="T1" fmla="*/ 0 h 226"/>
                <a:gd name="T2" fmla="*/ 0 w 69"/>
                <a:gd name="T3" fmla="*/ 138 h 226"/>
                <a:gd name="T4" fmla="*/ 69 w 69"/>
                <a:gd name="T5" fmla="*/ 226 h 226"/>
                <a:gd name="T6" fmla="*/ 35 w 69"/>
                <a:gd name="T7" fmla="*/ 19 h 226"/>
                <a:gd name="T8" fmla="*/ 19 w 69"/>
                <a:gd name="T9" fmla="*/ 0 h 226"/>
              </a:gdLst>
              <a:ahLst/>
              <a:cxnLst>
                <a:cxn ang="0">
                  <a:pos x="T0" y="T1"/>
                </a:cxn>
                <a:cxn ang="0">
                  <a:pos x="T2" y="T3"/>
                </a:cxn>
                <a:cxn ang="0">
                  <a:pos x="T4" y="T5"/>
                </a:cxn>
                <a:cxn ang="0">
                  <a:pos x="T6" y="T7"/>
                </a:cxn>
                <a:cxn ang="0">
                  <a:pos x="T8" y="T9"/>
                </a:cxn>
              </a:cxnLst>
              <a:rect l="0" t="0" r="r" b="b"/>
              <a:pathLst>
                <a:path w="69" h="226">
                  <a:moveTo>
                    <a:pt x="19" y="0"/>
                  </a:moveTo>
                  <a:lnTo>
                    <a:pt x="0" y="138"/>
                  </a:lnTo>
                  <a:lnTo>
                    <a:pt x="69" y="226"/>
                  </a:lnTo>
                  <a:lnTo>
                    <a:pt x="35" y="19"/>
                  </a:lnTo>
                  <a:lnTo>
                    <a:pt x="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95">
              <a:extLst>
                <a:ext uri="{FF2B5EF4-FFF2-40B4-BE49-F238E27FC236}">
                  <a16:creationId xmlns:a16="http://schemas.microsoft.com/office/drawing/2014/main" id="{1296B34B-93E5-4613-94AE-9E18631D69B1}"/>
                </a:ext>
              </a:extLst>
            </p:cNvPr>
            <p:cNvSpPr>
              <a:spLocks/>
            </p:cNvSpPr>
            <p:nvPr/>
          </p:nvSpPr>
          <p:spPr bwMode="auto">
            <a:xfrm>
              <a:off x="6499224" y="10471149"/>
              <a:ext cx="130175" cy="223838"/>
            </a:xfrm>
            <a:custGeom>
              <a:avLst/>
              <a:gdLst>
                <a:gd name="T0" fmla="*/ 70 w 82"/>
                <a:gd name="T1" fmla="*/ 0 h 141"/>
                <a:gd name="T2" fmla="*/ 82 w 82"/>
                <a:gd name="T3" fmla="*/ 28 h 141"/>
                <a:gd name="T4" fmla="*/ 66 w 82"/>
                <a:gd name="T5" fmla="*/ 141 h 141"/>
                <a:gd name="T6" fmla="*/ 29 w 82"/>
                <a:gd name="T7" fmla="*/ 135 h 141"/>
                <a:gd name="T8" fmla="*/ 0 w 82"/>
                <a:gd name="T9" fmla="*/ 75 h 141"/>
                <a:gd name="T10" fmla="*/ 70 w 82"/>
                <a:gd name="T11" fmla="*/ 0 h 141"/>
              </a:gdLst>
              <a:ahLst/>
              <a:cxnLst>
                <a:cxn ang="0">
                  <a:pos x="T0" y="T1"/>
                </a:cxn>
                <a:cxn ang="0">
                  <a:pos x="T2" y="T3"/>
                </a:cxn>
                <a:cxn ang="0">
                  <a:pos x="T4" y="T5"/>
                </a:cxn>
                <a:cxn ang="0">
                  <a:pos x="T6" y="T7"/>
                </a:cxn>
                <a:cxn ang="0">
                  <a:pos x="T8" y="T9"/>
                </a:cxn>
                <a:cxn ang="0">
                  <a:pos x="T10" y="T11"/>
                </a:cxn>
              </a:cxnLst>
              <a:rect l="0" t="0" r="r" b="b"/>
              <a:pathLst>
                <a:path w="82" h="141">
                  <a:moveTo>
                    <a:pt x="70" y="0"/>
                  </a:moveTo>
                  <a:lnTo>
                    <a:pt x="82" y="28"/>
                  </a:lnTo>
                  <a:lnTo>
                    <a:pt x="66" y="141"/>
                  </a:lnTo>
                  <a:lnTo>
                    <a:pt x="29" y="135"/>
                  </a:lnTo>
                  <a:lnTo>
                    <a:pt x="0" y="75"/>
                  </a:lnTo>
                  <a:lnTo>
                    <a:pt x="70"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96">
              <a:extLst>
                <a:ext uri="{FF2B5EF4-FFF2-40B4-BE49-F238E27FC236}">
                  <a16:creationId xmlns:a16="http://schemas.microsoft.com/office/drawing/2014/main" id="{502C3202-46C5-4852-8A83-FA9523DCDCB4}"/>
                </a:ext>
              </a:extLst>
            </p:cNvPr>
            <p:cNvSpPr>
              <a:spLocks/>
            </p:cNvSpPr>
            <p:nvPr/>
          </p:nvSpPr>
          <p:spPr bwMode="auto">
            <a:xfrm>
              <a:off x="6499224" y="10471149"/>
              <a:ext cx="130175" cy="223838"/>
            </a:xfrm>
            <a:custGeom>
              <a:avLst/>
              <a:gdLst>
                <a:gd name="T0" fmla="*/ 70 w 82"/>
                <a:gd name="T1" fmla="*/ 0 h 141"/>
                <a:gd name="T2" fmla="*/ 82 w 82"/>
                <a:gd name="T3" fmla="*/ 28 h 141"/>
                <a:gd name="T4" fmla="*/ 66 w 82"/>
                <a:gd name="T5" fmla="*/ 141 h 141"/>
                <a:gd name="T6" fmla="*/ 29 w 82"/>
                <a:gd name="T7" fmla="*/ 135 h 141"/>
                <a:gd name="T8" fmla="*/ 0 w 82"/>
                <a:gd name="T9" fmla="*/ 75 h 141"/>
              </a:gdLst>
              <a:ahLst/>
              <a:cxnLst>
                <a:cxn ang="0">
                  <a:pos x="T0" y="T1"/>
                </a:cxn>
                <a:cxn ang="0">
                  <a:pos x="T2" y="T3"/>
                </a:cxn>
                <a:cxn ang="0">
                  <a:pos x="T4" y="T5"/>
                </a:cxn>
                <a:cxn ang="0">
                  <a:pos x="T6" y="T7"/>
                </a:cxn>
                <a:cxn ang="0">
                  <a:pos x="T8" y="T9"/>
                </a:cxn>
              </a:cxnLst>
              <a:rect l="0" t="0" r="r" b="b"/>
              <a:pathLst>
                <a:path w="82" h="141">
                  <a:moveTo>
                    <a:pt x="70" y="0"/>
                  </a:moveTo>
                  <a:lnTo>
                    <a:pt x="82" y="28"/>
                  </a:lnTo>
                  <a:lnTo>
                    <a:pt x="66" y="141"/>
                  </a:lnTo>
                  <a:lnTo>
                    <a:pt x="29" y="135"/>
                  </a:lnTo>
                  <a:lnTo>
                    <a:pt x="0" y="7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97">
              <a:extLst>
                <a:ext uri="{FF2B5EF4-FFF2-40B4-BE49-F238E27FC236}">
                  <a16:creationId xmlns:a16="http://schemas.microsoft.com/office/drawing/2014/main" id="{86D2B491-0502-4EA6-942F-61BD87404C82}"/>
                </a:ext>
              </a:extLst>
            </p:cNvPr>
            <p:cNvSpPr>
              <a:spLocks/>
            </p:cNvSpPr>
            <p:nvPr/>
          </p:nvSpPr>
          <p:spPr bwMode="auto">
            <a:xfrm>
              <a:off x="5794375" y="8972549"/>
              <a:ext cx="320675" cy="404813"/>
            </a:xfrm>
            <a:custGeom>
              <a:avLst/>
              <a:gdLst>
                <a:gd name="T0" fmla="*/ 60 w 64"/>
                <a:gd name="T1" fmla="*/ 21 h 81"/>
                <a:gd name="T2" fmla="*/ 37 w 64"/>
                <a:gd name="T3" fmla="*/ 2 h 81"/>
                <a:gd name="T4" fmla="*/ 16 w 64"/>
                <a:gd name="T5" fmla="*/ 23 h 81"/>
                <a:gd name="T6" fmla="*/ 52 w 64"/>
                <a:gd name="T7" fmla="*/ 80 h 81"/>
                <a:gd name="T8" fmla="*/ 61 w 64"/>
                <a:gd name="T9" fmla="*/ 75 h 81"/>
                <a:gd name="T10" fmla="*/ 62 w 64"/>
                <a:gd name="T11" fmla="*/ 63 h 81"/>
                <a:gd name="T12" fmla="*/ 62 w 64"/>
                <a:gd name="T13" fmla="*/ 63 h 81"/>
                <a:gd name="T14" fmla="*/ 59 w 64"/>
                <a:gd name="T15" fmla="*/ 49 h 81"/>
                <a:gd name="T16" fmla="*/ 60 w 64"/>
                <a:gd name="T17"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81">
                  <a:moveTo>
                    <a:pt x="60" y="21"/>
                  </a:moveTo>
                  <a:cubicBezTo>
                    <a:pt x="59" y="9"/>
                    <a:pt x="48" y="0"/>
                    <a:pt x="37" y="2"/>
                  </a:cubicBezTo>
                  <a:cubicBezTo>
                    <a:pt x="30" y="4"/>
                    <a:pt x="22" y="9"/>
                    <a:pt x="16" y="23"/>
                  </a:cubicBezTo>
                  <a:cubicBezTo>
                    <a:pt x="0" y="56"/>
                    <a:pt x="22" y="81"/>
                    <a:pt x="52" y="80"/>
                  </a:cubicBezTo>
                  <a:cubicBezTo>
                    <a:pt x="56" y="80"/>
                    <a:pt x="59" y="78"/>
                    <a:pt x="61" y="75"/>
                  </a:cubicBezTo>
                  <a:cubicBezTo>
                    <a:pt x="64" y="71"/>
                    <a:pt x="64" y="67"/>
                    <a:pt x="62" y="63"/>
                  </a:cubicBezTo>
                  <a:cubicBezTo>
                    <a:pt x="62" y="63"/>
                    <a:pt x="62" y="63"/>
                    <a:pt x="62" y="63"/>
                  </a:cubicBezTo>
                  <a:cubicBezTo>
                    <a:pt x="60" y="59"/>
                    <a:pt x="59" y="54"/>
                    <a:pt x="59" y="49"/>
                  </a:cubicBezTo>
                  <a:lnTo>
                    <a:pt x="60" y="2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98">
              <a:extLst>
                <a:ext uri="{FF2B5EF4-FFF2-40B4-BE49-F238E27FC236}">
                  <a16:creationId xmlns:a16="http://schemas.microsoft.com/office/drawing/2014/main" id="{75AA6481-7249-494B-BAB0-FF23C7FD641A}"/>
                </a:ext>
              </a:extLst>
            </p:cNvPr>
            <p:cNvSpPr>
              <a:spLocks/>
            </p:cNvSpPr>
            <p:nvPr/>
          </p:nvSpPr>
          <p:spPr bwMode="auto">
            <a:xfrm>
              <a:off x="5970587" y="9051924"/>
              <a:ext cx="93662" cy="230188"/>
            </a:xfrm>
            <a:custGeom>
              <a:avLst/>
              <a:gdLst>
                <a:gd name="T0" fmla="*/ 1 w 19"/>
                <a:gd name="T1" fmla="*/ 44 h 46"/>
                <a:gd name="T2" fmla="*/ 1 w 19"/>
                <a:gd name="T3" fmla="*/ 42 h 46"/>
                <a:gd name="T4" fmla="*/ 1 w 19"/>
                <a:gd name="T5" fmla="*/ 42 h 46"/>
                <a:gd name="T6" fmla="*/ 3 w 19"/>
                <a:gd name="T7" fmla="*/ 5 h 46"/>
                <a:gd name="T8" fmla="*/ 3 w 19"/>
                <a:gd name="T9" fmla="*/ 5 h 46"/>
                <a:gd name="T10" fmla="*/ 4 w 19"/>
                <a:gd name="T11" fmla="*/ 1 h 46"/>
                <a:gd name="T12" fmla="*/ 8 w 19"/>
                <a:gd name="T13" fmla="*/ 2 h 46"/>
                <a:gd name="T14" fmla="*/ 8 w 19"/>
                <a:gd name="T15" fmla="*/ 3 h 46"/>
                <a:gd name="T16" fmla="*/ 5 w 19"/>
                <a:gd name="T17" fmla="*/ 45 h 46"/>
                <a:gd name="T18" fmla="*/ 2 w 19"/>
                <a:gd name="T19" fmla="*/ 45 h 46"/>
                <a:gd name="T20" fmla="*/ 1 w 19"/>
                <a:gd name="T21"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6">
                  <a:moveTo>
                    <a:pt x="1" y="44"/>
                  </a:moveTo>
                  <a:cubicBezTo>
                    <a:pt x="0" y="43"/>
                    <a:pt x="0" y="42"/>
                    <a:pt x="1" y="42"/>
                  </a:cubicBezTo>
                  <a:cubicBezTo>
                    <a:pt x="1" y="42"/>
                    <a:pt x="1" y="42"/>
                    <a:pt x="1" y="42"/>
                  </a:cubicBezTo>
                  <a:cubicBezTo>
                    <a:pt x="1" y="41"/>
                    <a:pt x="13" y="23"/>
                    <a:pt x="3" y="5"/>
                  </a:cubicBezTo>
                  <a:cubicBezTo>
                    <a:pt x="3" y="5"/>
                    <a:pt x="3" y="5"/>
                    <a:pt x="3" y="5"/>
                  </a:cubicBezTo>
                  <a:cubicBezTo>
                    <a:pt x="2" y="3"/>
                    <a:pt x="3" y="2"/>
                    <a:pt x="4" y="1"/>
                  </a:cubicBezTo>
                  <a:cubicBezTo>
                    <a:pt x="5" y="0"/>
                    <a:pt x="7" y="1"/>
                    <a:pt x="8" y="2"/>
                  </a:cubicBezTo>
                  <a:cubicBezTo>
                    <a:pt x="8" y="2"/>
                    <a:pt x="8" y="2"/>
                    <a:pt x="8" y="3"/>
                  </a:cubicBezTo>
                  <a:cubicBezTo>
                    <a:pt x="19" y="23"/>
                    <a:pt x="6" y="44"/>
                    <a:pt x="5" y="45"/>
                  </a:cubicBezTo>
                  <a:cubicBezTo>
                    <a:pt x="5" y="46"/>
                    <a:pt x="3" y="46"/>
                    <a:pt x="2" y="45"/>
                  </a:cubicBezTo>
                  <a:cubicBezTo>
                    <a:pt x="1" y="45"/>
                    <a:pt x="1" y="45"/>
                    <a:pt x="1"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99">
              <a:extLst>
                <a:ext uri="{FF2B5EF4-FFF2-40B4-BE49-F238E27FC236}">
                  <a16:creationId xmlns:a16="http://schemas.microsoft.com/office/drawing/2014/main" id="{2947ED3C-F84E-46A9-9717-134AFA340122}"/>
                </a:ext>
              </a:extLst>
            </p:cNvPr>
            <p:cNvSpPr>
              <a:spLocks/>
            </p:cNvSpPr>
            <p:nvPr/>
          </p:nvSpPr>
          <p:spPr bwMode="auto">
            <a:xfrm>
              <a:off x="5934074" y="9102724"/>
              <a:ext cx="100012" cy="49213"/>
            </a:xfrm>
            <a:custGeom>
              <a:avLst/>
              <a:gdLst>
                <a:gd name="T0" fmla="*/ 1 w 20"/>
                <a:gd name="T1" fmla="*/ 7 h 10"/>
                <a:gd name="T2" fmla="*/ 0 w 20"/>
                <a:gd name="T3" fmla="*/ 7 h 10"/>
                <a:gd name="T4" fmla="*/ 2 w 20"/>
                <a:gd name="T5" fmla="*/ 3 h 10"/>
                <a:gd name="T6" fmla="*/ 18 w 20"/>
                <a:gd name="T7" fmla="*/ 4 h 10"/>
                <a:gd name="T8" fmla="*/ 20 w 20"/>
                <a:gd name="T9" fmla="*/ 8 h 10"/>
                <a:gd name="T10" fmla="*/ 16 w 20"/>
                <a:gd name="T11" fmla="*/ 9 h 10"/>
                <a:gd name="T12" fmla="*/ 4 w 20"/>
                <a:gd name="T13" fmla="*/ 8 h 10"/>
                <a:gd name="T14" fmla="*/ 1 w 20"/>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1" y="7"/>
                  </a:moveTo>
                  <a:cubicBezTo>
                    <a:pt x="0" y="7"/>
                    <a:pt x="0" y="7"/>
                    <a:pt x="0" y="7"/>
                  </a:cubicBezTo>
                  <a:cubicBezTo>
                    <a:pt x="0" y="5"/>
                    <a:pt x="1" y="4"/>
                    <a:pt x="2" y="3"/>
                  </a:cubicBezTo>
                  <a:cubicBezTo>
                    <a:pt x="11" y="0"/>
                    <a:pt x="17" y="4"/>
                    <a:pt x="18" y="4"/>
                  </a:cubicBezTo>
                  <a:cubicBezTo>
                    <a:pt x="19" y="5"/>
                    <a:pt x="20" y="6"/>
                    <a:pt x="20" y="8"/>
                  </a:cubicBezTo>
                  <a:cubicBezTo>
                    <a:pt x="19" y="9"/>
                    <a:pt x="18" y="10"/>
                    <a:pt x="16" y="9"/>
                  </a:cubicBezTo>
                  <a:cubicBezTo>
                    <a:pt x="16" y="9"/>
                    <a:pt x="11" y="6"/>
                    <a:pt x="4" y="8"/>
                  </a:cubicBezTo>
                  <a:cubicBezTo>
                    <a:pt x="3" y="9"/>
                    <a:pt x="1" y="8"/>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100">
              <a:extLst>
                <a:ext uri="{FF2B5EF4-FFF2-40B4-BE49-F238E27FC236}">
                  <a16:creationId xmlns:a16="http://schemas.microsoft.com/office/drawing/2014/main" id="{E8C5E592-CFC6-4BC3-B27D-0A4C3BAB7B84}"/>
                </a:ext>
              </a:extLst>
            </p:cNvPr>
            <p:cNvSpPr>
              <a:spLocks/>
            </p:cNvSpPr>
            <p:nvPr/>
          </p:nvSpPr>
          <p:spPr bwMode="auto">
            <a:xfrm>
              <a:off x="6550024" y="9736137"/>
              <a:ext cx="319087" cy="90488"/>
            </a:xfrm>
            <a:custGeom>
              <a:avLst/>
              <a:gdLst>
                <a:gd name="T0" fmla="*/ 1 w 64"/>
                <a:gd name="T1" fmla="*/ 11 h 18"/>
                <a:gd name="T2" fmla="*/ 4 w 64"/>
                <a:gd name="T3" fmla="*/ 8 h 18"/>
                <a:gd name="T4" fmla="*/ 7 w 64"/>
                <a:gd name="T5" fmla="*/ 4 h 18"/>
                <a:gd name="T6" fmla="*/ 16 w 64"/>
                <a:gd name="T7" fmla="*/ 1 h 18"/>
                <a:gd name="T8" fmla="*/ 26 w 64"/>
                <a:gd name="T9" fmla="*/ 1 h 18"/>
                <a:gd name="T10" fmla="*/ 34 w 64"/>
                <a:gd name="T11" fmla="*/ 4 h 18"/>
                <a:gd name="T12" fmla="*/ 48 w 64"/>
                <a:gd name="T13" fmla="*/ 8 h 18"/>
                <a:gd name="T14" fmla="*/ 64 w 64"/>
                <a:gd name="T15" fmla="*/ 8 h 18"/>
                <a:gd name="T16" fmla="*/ 64 w 64"/>
                <a:gd name="T17" fmla="*/ 8 h 18"/>
                <a:gd name="T18" fmla="*/ 64 w 64"/>
                <a:gd name="T19" fmla="*/ 9 h 18"/>
                <a:gd name="T20" fmla="*/ 48 w 64"/>
                <a:gd name="T21" fmla="*/ 12 h 18"/>
                <a:gd name="T22" fmla="*/ 40 w 64"/>
                <a:gd name="T23" fmla="*/ 12 h 18"/>
                <a:gd name="T24" fmla="*/ 32 w 64"/>
                <a:gd name="T25" fmla="*/ 11 h 18"/>
                <a:gd name="T26" fmla="*/ 24 w 64"/>
                <a:gd name="T27" fmla="*/ 9 h 18"/>
                <a:gd name="T28" fmla="*/ 18 w 64"/>
                <a:gd name="T29" fmla="*/ 10 h 18"/>
                <a:gd name="T30" fmla="*/ 7 w 64"/>
                <a:gd name="T31" fmla="*/ 16 h 18"/>
                <a:gd name="T32" fmla="*/ 7 w 64"/>
                <a:gd name="T33" fmla="*/ 16 h 18"/>
                <a:gd name="T34" fmla="*/ 1 w 64"/>
                <a:gd name="T35" fmla="*/ 16 h 18"/>
                <a:gd name="T36" fmla="*/ 1 w 64"/>
                <a:gd name="T37"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8">
                  <a:moveTo>
                    <a:pt x="1" y="11"/>
                  </a:moveTo>
                  <a:cubicBezTo>
                    <a:pt x="2" y="10"/>
                    <a:pt x="3" y="9"/>
                    <a:pt x="4" y="8"/>
                  </a:cubicBezTo>
                  <a:cubicBezTo>
                    <a:pt x="5" y="6"/>
                    <a:pt x="6" y="5"/>
                    <a:pt x="7" y="4"/>
                  </a:cubicBezTo>
                  <a:cubicBezTo>
                    <a:pt x="10" y="3"/>
                    <a:pt x="13" y="1"/>
                    <a:pt x="16" y="1"/>
                  </a:cubicBezTo>
                  <a:cubicBezTo>
                    <a:pt x="19" y="0"/>
                    <a:pt x="23" y="1"/>
                    <a:pt x="26" y="1"/>
                  </a:cubicBezTo>
                  <a:cubicBezTo>
                    <a:pt x="29" y="2"/>
                    <a:pt x="31" y="3"/>
                    <a:pt x="34" y="4"/>
                  </a:cubicBezTo>
                  <a:cubicBezTo>
                    <a:pt x="39" y="6"/>
                    <a:pt x="43" y="7"/>
                    <a:pt x="48" y="8"/>
                  </a:cubicBezTo>
                  <a:cubicBezTo>
                    <a:pt x="54" y="9"/>
                    <a:pt x="59" y="9"/>
                    <a:pt x="64" y="8"/>
                  </a:cubicBezTo>
                  <a:cubicBezTo>
                    <a:pt x="64" y="8"/>
                    <a:pt x="64" y="8"/>
                    <a:pt x="64" y="8"/>
                  </a:cubicBezTo>
                  <a:cubicBezTo>
                    <a:pt x="64" y="8"/>
                    <a:pt x="64" y="9"/>
                    <a:pt x="64" y="9"/>
                  </a:cubicBezTo>
                  <a:cubicBezTo>
                    <a:pt x="59" y="10"/>
                    <a:pt x="54" y="12"/>
                    <a:pt x="48" y="12"/>
                  </a:cubicBezTo>
                  <a:cubicBezTo>
                    <a:pt x="46" y="13"/>
                    <a:pt x="43" y="13"/>
                    <a:pt x="40" y="12"/>
                  </a:cubicBezTo>
                  <a:cubicBezTo>
                    <a:pt x="37" y="12"/>
                    <a:pt x="34" y="11"/>
                    <a:pt x="32" y="11"/>
                  </a:cubicBezTo>
                  <a:cubicBezTo>
                    <a:pt x="29" y="10"/>
                    <a:pt x="27" y="10"/>
                    <a:pt x="24" y="9"/>
                  </a:cubicBezTo>
                  <a:cubicBezTo>
                    <a:pt x="22" y="9"/>
                    <a:pt x="20" y="9"/>
                    <a:pt x="18" y="10"/>
                  </a:cubicBezTo>
                  <a:cubicBezTo>
                    <a:pt x="14" y="10"/>
                    <a:pt x="10" y="13"/>
                    <a:pt x="7" y="16"/>
                  </a:cubicBezTo>
                  <a:cubicBezTo>
                    <a:pt x="7" y="16"/>
                    <a:pt x="7" y="16"/>
                    <a:pt x="7" y="16"/>
                  </a:cubicBezTo>
                  <a:cubicBezTo>
                    <a:pt x="5" y="18"/>
                    <a:pt x="3" y="18"/>
                    <a:pt x="1" y="16"/>
                  </a:cubicBezTo>
                  <a:cubicBezTo>
                    <a:pt x="0" y="15"/>
                    <a:pt x="0" y="13"/>
                    <a:pt x="1" y="1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101">
              <a:extLst>
                <a:ext uri="{FF2B5EF4-FFF2-40B4-BE49-F238E27FC236}">
                  <a16:creationId xmlns:a16="http://schemas.microsoft.com/office/drawing/2014/main" id="{BB569CD5-B6C8-4C34-8730-4A1A9190BE6C}"/>
                </a:ext>
              </a:extLst>
            </p:cNvPr>
            <p:cNvSpPr>
              <a:spLocks/>
            </p:cNvSpPr>
            <p:nvPr/>
          </p:nvSpPr>
          <p:spPr bwMode="auto">
            <a:xfrm>
              <a:off x="6434138" y="9282112"/>
              <a:ext cx="169862" cy="104775"/>
            </a:xfrm>
            <a:custGeom>
              <a:avLst/>
              <a:gdLst>
                <a:gd name="T0" fmla="*/ 34 w 34"/>
                <a:gd name="T1" fmla="*/ 10 h 21"/>
                <a:gd name="T2" fmla="*/ 33 w 34"/>
                <a:gd name="T3" fmla="*/ 11 h 21"/>
                <a:gd name="T4" fmla="*/ 33 w 34"/>
                <a:gd name="T5" fmla="*/ 11 h 21"/>
                <a:gd name="T6" fmla="*/ 32 w 34"/>
                <a:gd name="T7" fmla="*/ 11 h 21"/>
                <a:gd name="T8" fmla="*/ 30 w 34"/>
                <a:gd name="T9" fmla="*/ 11 h 21"/>
                <a:gd name="T10" fmla="*/ 26 w 34"/>
                <a:gd name="T11" fmla="*/ 12 h 21"/>
                <a:gd name="T12" fmla="*/ 13 w 34"/>
                <a:gd name="T13" fmla="*/ 15 h 21"/>
                <a:gd name="T14" fmla="*/ 6 w 34"/>
                <a:gd name="T15" fmla="*/ 17 h 21"/>
                <a:gd name="T16" fmla="*/ 0 w 34"/>
                <a:gd name="T17" fmla="*/ 21 h 21"/>
                <a:gd name="T18" fmla="*/ 5 w 34"/>
                <a:gd name="T19" fmla="*/ 16 h 21"/>
                <a:gd name="T20" fmla="*/ 12 w 34"/>
                <a:gd name="T21" fmla="*/ 13 h 21"/>
                <a:gd name="T22" fmla="*/ 26 w 34"/>
                <a:gd name="T23" fmla="*/ 9 h 21"/>
                <a:gd name="T24" fmla="*/ 24 w 34"/>
                <a:gd name="T25" fmla="*/ 8 h 21"/>
                <a:gd name="T26" fmla="*/ 12 w 34"/>
                <a:gd name="T27" fmla="*/ 0 h 21"/>
                <a:gd name="T28" fmla="*/ 12 w 34"/>
                <a:gd name="T29" fmla="*/ 0 h 21"/>
                <a:gd name="T30" fmla="*/ 12 w 34"/>
                <a:gd name="T31" fmla="*/ 0 h 21"/>
                <a:gd name="T32" fmla="*/ 25 w 34"/>
                <a:gd name="T33" fmla="*/ 6 h 21"/>
                <a:gd name="T34" fmla="*/ 32 w 34"/>
                <a:gd name="T35" fmla="*/ 7 h 21"/>
                <a:gd name="T36" fmla="*/ 32 w 34"/>
                <a:gd name="T37" fmla="*/ 7 h 21"/>
                <a:gd name="T38" fmla="*/ 33 w 34"/>
                <a:gd name="T39" fmla="*/ 8 h 21"/>
                <a:gd name="T40" fmla="*/ 34 w 34"/>
                <a:gd name="T41" fmla="*/ 8 h 21"/>
                <a:gd name="T42" fmla="*/ 34 w 34"/>
                <a:gd name="T43"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21">
                  <a:moveTo>
                    <a:pt x="34" y="10"/>
                  </a:moveTo>
                  <a:cubicBezTo>
                    <a:pt x="33" y="11"/>
                    <a:pt x="33" y="10"/>
                    <a:pt x="33" y="11"/>
                  </a:cubicBezTo>
                  <a:cubicBezTo>
                    <a:pt x="33" y="11"/>
                    <a:pt x="33" y="11"/>
                    <a:pt x="33" y="11"/>
                  </a:cubicBezTo>
                  <a:cubicBezTo>
                    <a:pt x="32" y="11"/>
                    <a:pt x="32" y="11"/>
                    <a:pt x="32" y="11"/>
                  </a:cubicBezTo>
                  <a:cubicBezTo>
                    <a:pt x="30" y="11"/>
                    <a:pt x="30" y="11"/>
                    <a:pt x="30" y="11"/>
                  </a:cubicBezTo>
                  <a:cubicBezTo>
                    <a:pt x="26" y="12"/>
                    <a:pt x="26" y="12"/>
                    <a:pt x="26" y="12"/>
                  </a:cubicBezTo>
                  <a:cubicBezTo>
                    <a:pt x="22" y="13"/>
                    <a:pt x="17" y="14"/>
                    <a:pt x="13" y="15"/>
                  </a:cubicBezTo>
                  <a:cubicBezTo>
                    <a:pt x="10" y="16"/>
                    <a:pt x="8" y="16"/>
                    <a:pt x="6" y="17"/>
                  </a:cubicBezTo>
                  <a:cubicBezTo>
                    <a:pt x="4" y="18"/>
                    <a:pt x="1" y="19"/>
                    <a:pt x="0" y="21"/>
                  </a:cubicBezTo>
                  <a:cubicBezTo>
                    <a:pt x="1" y="19"/>
                    <a:pt x="3" y="17"/>
                    <a:pt x="5" y="16"/>
                  </a:cubicBezTo>
                  <a:cubicBezTo>
                    <a:pt x="7" y="15"/>
                    <a:pt x="10" y="14"/>
                    <a:pt x="12" y="13"/>
                  </a:cubicBezTo>
                  <a:cubicBezTo>
                    <a:pt x="16" y="11"/>
                    <a:pt x="21" y="10"/>
                    <a:pt x="26" y="9"/>
                  </a:cubicBezTo>
                  <a:cubicBezTo>
                    <a:pt x="25" y="9"/>
                    <a:pt x="25" y="9"/>
                    <a:pt x="24" y="8"/>
                  </a:cubicBezTo>
                  <a:cubicBezTo>
                    <a:pt x="20" y="6"/>
                    <a:pt x="16" y="4"/>
                    <a:pt x="12" y="0"/>
                  </a:cubicBezTo>
                  <a:cubicBezTo>
                    <a:pt x="12" y="0"/>
                    <a:pt x="12" y="0"/>
                    <a:pt x="12" y="0"/>
                  </a:cubicBezTo>
                  <a:cubicBezTo>
                    <a:pt x="12" y="0"/>
                    <a:pt x="12" y="0"/>
                    <a:pt x="12" y="0"/>
                  </a:cubicBezTo>
                  <a:cubicBezTo>
                    <a:pt x="17" y="2"/>
                    <a:pt x="21" y="4"/>
                    <a:pt x="25" y="6"/>
                  </a:cubicBezTo>
                  <a:cubicBezTo>
                    <a:pt x="27" y="6"/>
                    <a:pt x="30" y="7"/>
                    <a:pt x="32" y="7"/>
                  </a:cubicBezTo>
                  <a:cubicBezTo>
                    <a:pt x="32" y="7"/>
                    <a:pt x="32" y="7"/>
                    <a:pt x="32" y="7"/>
                  </a:cubicBezTo>
                  <a:cubicBezTo>
                    <a:pt x="32" y="7"/>
                    <a:pt x="32" y="7"/>
                    <a:pt x="33" y="8"/>
                  </a:cubicBezTo>
                  <a:cubicBezTo>
                    <a:pt x="33" y="8"/>
                    <a:pt x="34" y="8"/>
                    <a:pt x="34" y="8"/>
                  </a:cubicBezTo>
                  <a:cubicBezTo>
                    <a:pt x="34" y="9"/>
                    <a:pt x="34" y="9"/>
                    <a:pt x="34" y="1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102">
              <a:extLst>
                <a:ext uri="{FF2B5EF4-FFF2-40B4-BE49-F238E27FC236}">
                  <a16:creationId xmlns:a16="http://schemas.microsoft.com/office/drawing/2014/main" id="{AAE5DF6A-96FA-43CC-8683-3C6F8DF9996F}"/>
                </a:ext>
              </a:extLst>
            </p:cNvPr>
            <p:cNvSpPr>
              <a:spLocks noEditPoints="1"/>
            </p:cNvSpPr>
            <p:nvPr/>
          </p:nvSpPr>
          <p:spPr bwMode="auto">
            <a:xfrm>
              <a:off x="6869112" y="9251949"/>
              <a:ext cx="174625" cy="95250"/>
            </a:xfrm>
            <a:custGeom>
              <a:avLst/>
              <a:gdLst>
                <a:gd name="T0" fmla="*/ 29 w 35"/>
                <a:gd name="T1" fmla="*/ 15 h 19"/>
                <a:gd name="T2" fmla="*/ 22 w 35"/>
                <a:gd name="T3" fmla="*/ 12 h 19"/>
                <a:gd name="T4" fmla="*/ 8 w 35"/>
                <a:gd name="T5" fmla="*/ 10 h 19"/>
                <a:gd name="T6" fmla="*/ 10 w 35"/>
                <a:gd name="T7" fmla="*/ 9 h 19"/>
                <a:gd name="T8" fmla="*/ 21 w 35"/>
                <a:gd name="T9" fmla="*/ 0 h 19"/>
                <a:gd name="T10" fmla="*/ 21 w 35"/>
                <a:gd name="T11" fmla="*/ 0 h 19"/>
                <a:gd name="T12" fmla="*/ 21 w 35"/>
                <a:gd name="T13" fmla="*/ 0 h 19"/>
                <a:gd name="T14" fmla="*/ 8 w 35"/>
                <a:gd name="T15" fmla="*/ 7 h 19"/>
                <a:gd name="T16" fmla="*/ 2 w 35"/>
                <a:gd name="T17" fmla="*/ 9 h 19"/>
                <a:gd name="T18" fmla="*/ 2 w 35"/>
                <a:gd name="T19" fmla="*/ 9 h 19"/>
                <a:gd name="T20" fmla="*/ 1 w 35"/>
                <a:gd name="T21" fmla="*/ 9 h 19"/>
                <a:gd name="T22" fmla="*/ 0 w 35"/>
                <a:gd name="T23" fmla="*/ 10 h 19"/>
                <a:gd name="T24" fmla="*/ 0 w 35"/>
                <a:gd name="T25" fmla="*/ 11 h 19"/>
                <a:gd name="T26" fmla="*/ 1 w 35"/>
                <a:gd name="T27" fmla="*/ 12 h 19"/>
                <a:gd name="T28" fmla="*/ 1 w 35"/>
                <a:gd name="T29" fmla="*/ 12 h 19"/>
                <a:gd name="T30" fmla="*/ 2 w 35"/>
                <a:gd name="T31" fmla="*/ 13 h 19"/>
                <a:gd name="T32" fmla="*/ 4 w 35"/>
                <a:gd name="T33" fmla="*/ 13 h 19"/>
                <a:gd name="T34" fmla="*/ 8 w 35"/>
                <a:gd name="T35" fmla="*/ 13 h 19"/>
                <a:gd name="T36" fmla="*/ 22 w 35"/>
                <a:gd name="T37" fmla="*/ 15 h 19"/>
                <a:gd name="T38" fmla="*/ 29 w 35"/>
                <a:gd name="T39" fmla="*/ 16 h 19"/>
                <a:gd name="T40" fmla="*/ 35 w 35"/>
                <a:gd name="T41" fmla="*/ 19 h 19"/>
                <a:gd name="T42" fmla="*/ 29 w 35"/>
                <a:gd name="T43" fmla="*/ 15 h 19"/>
                <a:gd name="T44" fmla="*/ 2 w 35"/>
                <a:gd name="T45" fmla="*/ 12 h 19"/>
                <a:gd name="T46" fmla="*/ 2 w 35"/>
                <a:gd name="T47" fmla="*/ 12 h 19"/>
                <a:gd name="T48" fmla="*/ 2 w 35"/>
                <a:gd name="T49"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29" y="15"/>
                  </a:moveTo>
                  <a:cubicBezTo>
                    <a:pt x="27" y="14"/>
                    <a:pt x="25" y="13"/>
                    <a:pt x="22" y="12"/>
                  </a:cubicBezTo>
                  <a:cubicBezTo>
                    <a:pt x="18" y="11"/>
                    <a:pt x="13" y="11"/>
                    <a:pt x="8" y="10"/>
                  </a:cubicBezTo>
                  <a:cubicBezTo>
                    <a:pt x="9" y="10"/>
                    <a:pt x="9" y="9"/>
                    <a:pt x="10" y="9"/>
                  </a:cubicBezTo>
                  <a:cubicBezTo>
                    <a:pt x="14" y="7"/>
                    <a:pt x="18" y="4"/>
                    <a:pt x="21" y="0"/>
                  </a:cubicBezTo>
                  <a:cubicBezTo>
                    <a:pt x="21" y="0"/>
                    <a:pt x="21" y="0"/>
                    <a:pt x="21" y="0"/>
                  </a:cubicBezTo>
                  <a:cubicBezTo>
                    <a:pt x="21" y="0"/>
                    <a:pt x="21" y="0"/>
                    <a:pt x="21" y="0"/>
                  </a:cubicBezTo>
                  <a:cubicBezTo>
                    <a:pt x="16" y="2"/>
                    <a:pt x="12" y="5"/>
                    <a:pt x="8" y="7"/>
                  </a:cubicBezTo>
                  <a:cubicBezTo>
                    <a:pt x="6" y="8"/>
                    <a:pt x="4" y="8"/>
                    <a:pt x="2" y="9"/>
                  </a:cubicBezTo>
                  <a:cubicBezTo>
                    <a:pt x="2" y="9"/>
                    <a:pt x="2" y="9"/>
                    <a:pt x="2" y="9"/>
                  </a:cubicBezTo>
                  <a:cubicBezTo>
                    <a:pt x="1" y="9"/>
                    <a:pt x="1" y="9"/>
                    <a:pt x="1" y="9"/>
                  </a:cubicBezTo>
                  <a:cubicBezTo>
                    <a:pt x="1" y="9"/>
                    <a:pt x="0" y="10"/>
                    <a:pt x="0" y="10"/>
                  </a:cubicBezTo>
                  <a:cubicBezTo>
                    <a:pt x="0" y="11"/>
                    <a:pt x="0" y="11"/>
                    <a:pt x="0" y="11"/>
                  </a:cubicBezTo>
                  <a:cubicBezTo>
                    <a:pt x="1" y="12"/>
                    <a:pt x="1" y="12"/>
                    <a:pt x="1" y="12"/>
                  </a:cubicBezTo>
                  <a:cubicBezTo>
                    <a:pt x="1" y="12"/>
                    <a:pt x="1" y="12"/>
                    <a:pt x="1" y="12"/>
                  </a:cubicBezTo>
                  <a:cubicBezTo>
                    <a:pt x="2" y="12"/>
                    <a:pt x="2" y="13"/>
                    <a:pt x="2" y="13"/>
                  </a:cubicBezTo>
                  <a:cubicBezTo>
                    <a:pt x="4" y="13"/>
                    <a:pt x="4" y="13"/>
                    <a:pt x="4" y="13"/>
                  </a:cubicBezTo>
                  <a:cubicBezTo>
                    <a:pt x="8" y="13"/>
                    <a:pt x="8" y="13"/>
                    <a:pt x="8" y="13"/>
                  </a:cubicBezTo>
                  <a:cubicBezTo>
                    <a:pt x="12" y="14"/>
                    <a:pt x="17" y="14"/>
                    <a:pt x="22" y="15"/>
                  </a:cubicBezTo>
                  <a:cubicBezTo>
                    <a:pt x="24" y="15"/>
                    <a:pt x="26" y="15"/>
                    <a:pt x="29" y="16"/>
                  </a:cubicBezTo>
                  <a:cubicBezTo>
                    <a:pt x="31" y="17"/>
                    <a:pt x="33" y="17"/>
                    <a:pt x="35" y="19"/>
                  </a:cubicBezTo>
                  <a:cubicBezTo>
                    <a:pt x="34" y="17"/>
                    <a:pt x="31" y="16"/>
                    <a:pt x="29" y="15"/>
                  </a:cubicBezTo>
                  <a:close/>
                  <a:moveTo>
                    <a:pt x="2" y="12"/>
                  </a:moveTo>
                  <a:cubicBezTo>
                    <a:pt x="2" y="12"/>
                    <a:pt x="2" y="12"/>
                    <a:pt x="2" y="12"/>
                  </a:cubicBezTo>
                  <a:cubicBezTo>
                    <a:pt x="2" y="12"/>
                    <a:pt x="2" y="12"/>
                    <a:pt x="2" y="1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03">
              <a:extLst>
                <a:ext uri="{FF2B5EF4-FFF2-40B4-BE49-F238E27FC236}">
                  <a16:creationId xmlns:a16="http://schemas.microsoft.com/office/drawing/2014/main" id="{E1AEA5AB-6330-4CAB-9EE5-E77A84C4BFE1}"/>
                </a:ext>
              </a:extLst>
            </p:cNvPr>
            <p:cNvSpPr>
              <a:spLocks/>
            </p:cNvSpPr>
            <p:nvPr/>
          </p:nvSpPr>
          <p:spPr bwMode="auto">
            <a:xfrm>
              <a:off x="5675312" y="8602662"/>
              <a:ext cx="939800" cy="765175"/>
            </a:xfrm>
            <a:custGeom>
              <a:avLst/>
              <a:gdLst>
                <a:gd name="T0" fmla="*/ 185 w 188"/>
                <a:gd name="T1" fmla="*/ 81 h 153"/>
                <a:gd name="T2" fmla="*/ 173 w 188"/>
                <a:gd name="T3" fmla="*/ 77 h 153"/>
                <a:gd name="T4" fmla="*/ 163 w 188"/>
                <a:gd name="T5" fmla="*/ 82 h 153"/>
                <a:gd name="T6" fmla="*/ 185 w 188"/>
                <a:gd name="T7" fmla="*/ 58 h 153"/>
                <a:gd name="T8" fmla="*/ 185 w 188"/>
                <a:gd name="T9" fmla="*/ 45 h 153"/>
                <a:gd name="T10" fmla="*/ 185 w 188"/>
                <a:gd name="T11" fmla="*/ 45 h 153"/>
                <a:gd name="T12" fmla="*/ 172 w 188"/>
                <a:gd name="T13" fmla="*/ 44 h 153"/>
                <a:gd name="T14" fmla="*/ 150 w 188"/>
                <a:gd name="T15" fmla="*/ 61 h 153"/>
                <a:gd name="T16" fmla="*/ 177 w 188"/>
                <a:gd name="T17" fmla="*/ 33 h 153"/>
                <a:gd name="T18" fmla="*/ 177 w 188"/>
                <a:gd name="T19" fmla="*/ 20 h 153"/>
                <a:gd name="T20" fmla="*/ 177 w 188"/>
                <a:gd name="T21" fmla="*/ 20 h 153"/>
                <a:gd name="T22" fmla="*/ 164 w 188"/>
                <a:gd name="T23" fmla="*/ 19 h 153"/>
                <a:gd name="T24" fmla="*/ 126 w 188"/>
                <a:gd name="T25" fmla="*/ 49 h 153"/>
                <a:gd name="T26" fmla="*/ 148 w 188"/>
                <a:gd name="T27" fmla="*/ 16 h 153"/>
                <a:gd name="T28" fmla="*/ 146 w 188"/>
                <a:gd name="T29" fmla="*/ 3 h 153"/>
                <a:gd name="T30" fmla="*/ 146 w 188"/>
                <a:gd name="T31" fmla="*/ 3 h 153"/>
                <a:gd name="T32" fmla="*/ 133 w 188"/>
                <a:gd name="T33" fmla="*/ 4 h 153"/>
                <a:gd name="T34" fmla="*/ 98 w 188"/>
                <a:gd name="T35" fmla="*/ 40 h 153"/>
                <a:gd name="T36" fmla="*/ 74 w 188"/>
                <a:gd name="T37" fmla="*/ 56 h 153"/>
                <a:gd name="T38" fmla="*/ 86 w 188"/>
                <a:gd name="T39" fmla="*/ 22 h 153"/>
                <a:gd name="T40" fmla="*/ 81 w 188"/>
                <a:gd name="T41" fmla="*/ 10 h 153"/>
                <a:gd name="T42" fmla="*/ 68 w 188"/>
                <a:gd name="T43" fmla="*/ 14 h 153"/>
                <a:gd name="T44" fmla="*/ 42 w 188"/>
                <a:gd name="T45" fmla="*/ 64 h 153"/>
                <a:gd name="T46" fmla="*/ 34 w 188"/>
                <a:gd name="T47" fmla="*/ 96 h 153"/>
                <a:gd name="T48" fmla="*/ 30 w 188"/>
                <a:gd name="T49" fmla="*/ 102 h 153"/>
                <a:gd name="T50" fmla="*/ 61 w 188"/>
                <a:gd name="T51" fmla="*/ 150 h 153"/>
                <a:gd name="T52" fmla="*/ 84 w 188"/>
                <a:gd name="T53" fmla="*/ 147 h 153"/>
                <a:gd name="T54" fmla="*/ 124 w 188"/>
                <a:gd name="T55" fmla="*/ 132 h 153"/>
                <a:gd name="T56" fmla="*/ 136 w 188"/>
                <a:gd name="T57" fmla="*/ 124 h 153"/>
                <a:gd name="T58" fmla="*/ 136 w 188"/>
                <a:gd name="T59" fmla="*/ 124 h 153"/>
                <a:gd name="T60" fmla="*/ 182 w 188"/>
                <a:gd name="T61" fmla="*/ 94 h 153"/>
                <a:gd name="T62" fmla="*/ 185 w 188"/>
                <a:gd name="T63" fmla="*/ 82 h 153"/>
                <a:gd name="T64" fmla="*/ 185 w 188"/>
                <a:gd name="T65" fmla="*/ 8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 h="153">
                  <a:moveTo>
                    <a:pt x="185" y="81"/>
                  </a:moveTo>
                  <a:cubicBezTo>
                    <a:pt x="183" y="77"/>
                    <a:pt x="178" y="75"/>
                    <a:pt x="173" y="77"/>
                  </a:cubicBezTo>
                  <a:cubicBezTo>
                    <a:pt x="163" y="82"/>
                    <a:pt x="163" y="82"/>
                    <a:pt x="163" y="82"/>
                  </a:cubicBezTo>
                  <a:cubicBezTo>
                    <a:pt x="185" y="58"/>
                    <a:pt x="185" y="58"/>
                    <a:pt x="185" y="58"/>
                  </a:cubicBezTo>
                  <a:cubicBezTo>
                    <a:pt x="188" y="54"/>
                    <a:pt x="188" y="49"/>
                    <a:pt x="185" y="45"/>
                  </a:cubicBezTo>
                  <a:cubicBezTo>
                    <a:pt x="185" y="45"/>
                    <a:pt x="185" y="45"/>
                    <a:pt x="185" y="45"/>
                  </a:cubicBezTo>
                  <a:cubicBezTo>
                    <a:pt x="182" y="41"/>
                    <a:pt x="176" y="41"/>
                    <a:pt x="172" y="44"/>
                  </a:cubicBezTo>
                  <a:cubicBezTo>
                    <a:pt x="150" y="61"/>
                    <a:pt x="150" y="61"/>
                    <a:pt x="150" y="61"/>
                  </a:cubicBezTo>
                  <a:cubicBezTo>
                    <a:pt x="177" y="33"/>
                    <a:pt x="177" y="33"/>
                    <a:pt x="177" y="33"/>
                  </a:cubicBezTo>
                  <a:cubicBezTo>
                    <a:pt x="180" y="29"/>
                    <a:pt x="180" y="24"/>
                    <a:pt x="177" y="20"/>
                  </a:cubicBezTo>
                  <a:cubicBezTo>
                    <a:pt x="177" y="20"/>
                    <a:pt x="177" y="20"/>
                    <a:pt x="177" y="20"/>
                  </a:cubicBezTo>
                  <a:cubicBezTo>
                    <a:pt x="173" y="17"/>
                    <a:pt x="168" y="16"/>
                    <a:pt x="164" y="19"/>
                  </a:cubicBezTo>
                  <a:cubicBezTo>
                    <a:pt x="126" y="49"/>
                    <a:pt x="126" y="49"/>
                    <a:pt x="126" y="49"/>
                  </a:cubicBezTo>
                  <a:cubicBezTo>
                    <a:pt x="148" y="16"/>
                    <a:pt x="148" y="16"/>
                    <a:pt x="148" y="16"/>
                  </a:cubicBezTo>
                  <a:cubicBezTo>
                    <a:pt x="151" y="12"/>
                    <a:pt x="150" y="6"/>
                    <a:pt x="146" y="3"/>
                  </a:cubicBezTo>
                  <a:cubicBezTo>
                    <a:pt x="146" y="3"/>
                    <a:pt x="146" y="3"/>
                    <a:pt x="146" y="3"/>
                  </a:cubicBezTo>
                  <a:cubicBezTo>
                    <a:pt x="142" y="0"/>
                    <a:pt x="136" y="1"/>
                    <a:pt x="133" y="4"/>
                  </a:cubicBezTo>
                  <a:cubicBezTo>
                    <a:pt x="98" y="40"/>
                    <a:pt x="98" y="40"/>
                    <a:pt x="98" y="40"/>
                  </a:cubicBezTo>
                  <a:cubicBezTo>
                    <a:pt x="74" y="56"/>
                    <a:pt x="74" y="56"/>
                    <a:pt x="74" y="56"/>
                  </a:cubicBezTo>
                  <a:cubicBezTo>
                    <a:pt x="86" y="22"/>
                    <a:pt x="86" y="22"/>
                    <a:pt x="86" y="22"/>
                  </a:cubicBezTo>
                  <a:cubicBezTo>
                    <a:pt x="87" y="17"/>
                    <a:pt x="85" y="12"/>
                    <a:pt x="81" y="10"/>
                  </a:cubicBezTo>
                  <a:cubicBezTo>
                    <a:pt x="76" y="8"/>
                    <a:pt x="71" y="10"/>
                    <a:pt x="68" y="14"/>
                  </a:cubicBezTo>
                  <a:cubicBezTo>
                    <a:pt x="42" y="64"/>
                    <a:pt x="42" y="64"/>
                    <a:pt x="42" y="64"/>
                  </a:cubicBezTo>
                  <a:cubicBezTo>
                    <a:pt x="42" y="64"/>
                    <a:pt x="36" y="81"/>
                    <a:pt x="34" y="96"/>
                  </a:cubicBezTo>
                  <a:cubicBezTo>
                    <a:pt x="30" y="102"/>
                    <a:pt x="30" y="102"/>
                    <a:pt x="30" y="102"/>
                  </a:cubicBezTo>
                  <a:cubicBezTo>
                    <a:pt x="0" y="138"/>
                    <a:pt x="13" y="153"/>
                    <a:pt x="61" y="150"/>
                  </a:cubicBezTo>
                  <a:cubicBezTo>
                    <a:pt x="84" y="147"/>
                    <a:pt x="84" y="147"/>
                    <a:pt x="84" y="147"/>
                  </a:cubicBezTo>
                  <a:cubicBezTo>
                    <a:pt x="98" y="145"/>
                    <a:pt x="112" y="140"/>
                    <a:pt x="124" y="132"/>
                  </a:cubicBezTo>
                  <a:cubicBezTo>
                    <a:pt x="136" y="124"/>
                    <a:pt x="136" y="124"/>
                    <a:pt x="136" y="124"/>
                  </a:cubicBezTo>
                  <a:cubicBezTo>
                    <a:pt x="136" y="124"/>
                    <a:pt x="136" y="124"/>
                    <a:pt x="136" y="124"/>
                  </a:cubicBezTo>
                  <a:cubicBezTo>
                    <a:pt x="182" y="94"/>
                    <a:pt x="182" y="94"/>
                    <a:pt x="182" y="94"/>
                  </a:cubicBezTo>
                  <a:cubicBezTo>
                    <a:pt x="186" y="91"/>
                    <a:pt x="188" y="86"/>
                    <a:pt x="185" y="82"/>
                  </a:cubicBezTo>
                  <a:lnTo>
                    <a:pt x="185" y="81"/>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104">
              <a:extLst>
                <a:ext uri="{FF2B5EF4-FFF2-40B4-BE49-F238E27FC236}">
                  <a16:creationId xmlns:a16="http://schemas.microsoft.com/office/drawing/2014/main" id="{8208CF8E-52F5-4C86-B7F9-1E5C9D32D41D}"/>
                </a:ext>
              </a:extLst>
            </p:cNvPr>
            <p:cNvSpPr>
              <a:spLocks/>
            </p:cNvSpPr>
            <p:nvPr/>
          </p:nvSpPr>
          <p:spPr bwMode="auto">
            <a:xfrm>
              <a:off x="6010275" y="8728075"/>
              <a:ext cx="49212" cy="20638"/>
            </a:xfrm>
            <a:custGeom>
              <a:avLst/>
              <a:gdLst>
                <a:gd name="T0" fmla="*/ 0 w 10"/>
                <a:gd name="T1" fmla="*/ 0 h 4"/>
                <a:gd name="T2" fmla="*/ 10 w 10"/>
                <a:gd name="T3" fmla="*/ 4 h 4"/>
              </a:gdLst>
              <a:ahLst/>
              <a:cxnLst>
                <a:cxn ang="0">
                  <a:pos x="T0" y="T1"/>
                </a:cxn>
                <a:cxn ang="0">
                  <a:pos x="T2" y="T3"/>
                </a:cxn>
              </a:cxnLst>
              <a:rect l="0" t="0" r="r" b="b"/>
              <a:pathLst>
                <a:path w="10" h="4">
                  <a:moveTo>
                    <a:pt x="0" y="0"/>
                  </a:moveTo>
                  <a:cubicBezTo>
                    <a:pt x="0" y="0"/>
                    <a:pt x="8" y="2"/>
                    <a:pt x="10" y="4"/>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2" name="Freeform 105">
              <a:extLst>
                <a:ext uri="{FF2B5EF4-FFF2-40B4-BE49-F238E27FC236}">
                  <a16:creationId xmlns:a16="http://schemas.microsoft.com/office/drawing/2014/main" id="{F16B9F61-2FB1-4291-A7E8-90C8E895CC33}"/>
                </a:ext>
              </a:extLst>
            </p:cNvPr>
            <p:cNvSpPr>
              <a:spLocks/>
            </p:cNvSpPr>
            <p:nvPr/>
          </p:nvSpPr>
          <p:spPr bwMode="auto">
            <a:xfrm>
              <a:off x="6294437" y="8737599"/>
              <a:ext cx="46037" cy="30163"/>
            </a:xfrm>
            <a:custGeom>
              <a:avLst/>
              <a:gdLst>
                <a:gd name="T0" fmla="*/ 0 w 9"/>
                <a:gd name="T1" fmla="*/ 0 h 6"/>
                <a:gd name="T2" fmla="*/ 9 w 9"/>
                <a:gd name="T3" fmla="*/ 6 h 6"/>
              </a:gdLst>
              <a:ahLst/>
              <a:cxnLst>
                <a:cxn ang="0">
                  <a:pos x="T0" y="T1"/>
                </a:cxn>
                <a:cxn ang="0">
                  <a:pos x="T2" y="T3"/>
                </a:cxn>
              </a:cxnLst>
              <a:rect l="0" t="0" r="r" b="b"/>
              <a:pathLst>
                <a:path w="9" h="6">
                  <a:moveTo>
                    <a:pt x="0" y="0"/>
                  </a:moveTo>
                  <a:cubicBezTo>
                    <a:pt x="0" y="0"/>
                    <a:pt x="7" y="4"/>
                    <a:pt x="9" y="6"/>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3" name="Freeform 106">
              <a:extLst>
                <a:ext uri="{FF2B5EF4-FFF2-40B4-BE49-F238E27FC236}">
                  <a16:creationId xmlns:a16="http://schemas.microsoft.com/office/drawing/2014/main" id="{148B8FDD-A09B-43ED-ACBB-7552323EDB7E}"/>
                </a:ext>
              </a:extLst>
            </p:cNvPr>
            <p:cNvSpPr>
              <a:spLocks/>
            </p:cNvSpPr>
            <p:nvPr/>
          </p:nvSpPr>
          <p:spPr bwMode="auto">
            <a:xfrm>
              <a:off x="6410324" y="8802687"/>
              <a:ext cx="34925" cy="34925"/>
            </a:xfrm>
            <a:custGeom>
              <a:avLst/>
              <a:gdLst>
                <a:gd name="T0" fmla="*/ 0 w 7"/>
                <a:gd name="T1" fmla="*/ 0 h 7"/>
                <a:gd name="T2" fmla="*/ 7 w 7"/>
                <a:gd name="T3" fmla="*/ 7 h 7"/>
              </a:gdLst>
              <a:ahLst/>
              <a:cxnLst>
                <a:cxn ang="0">
                  <a:pos x="T0" y="T1"/>
                </a:cxn>
                <a:cxn ang="0">
                  <a:pos x="T2" y="T3"/>
                </a:cxn>
              </a:cxnLst>
              <a:rect l="0" t="0" r="r" b="b"/>
              <a:pathLst>
                <a:path w="7" h="7">
                  <a:moveTo>
                    <a:pt x="0" y="0"/>
                  </a:moveTo>
                  <a:cubicBezTo>
                    <a:pt x="0" y="0"/>
                    <a:pt x="6" y="4"/>
                    <a:pt x="7" y="7"/>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4" name="Freeform 107">
              <a:extLst>
                <a:ext uri="{FF2B5EF4-FFF2-40B4-BE49-F238E27FC236}">
                  <a16:creationId xmlns:a16="http://schemas.microsoft.com/office/drawing/2014/main" id="{2A8EDAC7-909D-4CCE-99CB-B7884C8AD8A1}"/>
                </a:ext>
              </a:extLst>
            </p:cNvPr>
            <p:cNvSpPr>
              <a:spLocks/>
            </p:cNvSpPr>
            <p:nvPr/>
          </p:nvSpPr>
          <p:spPr bwMode="auto">
            <a:xfrm>
              <a:off x="6484938" y="8902699"/>
              <a:ext cx="30162" cy="34925"/>
            </a:xfrm>
            <a:custGeom>
              <a:avLst/>
              <a:gdLst>
                <a:gd name="T0" fmla="*/ 0 w 6"/>
                <a:gd name="T1" fmla="*/ 0 h 7"/>
                <a:gd name="T2" fmla="*/ 6 w 6"/>
                <a:gd name="T3" fmla="*/ 7 h 7"/>
              </a:gdLst>
              <a:ahLst/>
              <a:cxnLst>
                <a:cxn ang="0">
                  <a:pos x="T0" y="T1"/>
                </a:cxn>
                <a:cxn ang="0">
                  <a:pos x="T2" y="T3"/>
                </a:cxn>
              </a:cxnLst>
              <a:rect l="0" t="0" r="r" b="b"/>
              <a:pathLst>
                <a:path w="6" h="7">
                  <a:moveTo>
                    <a:pt x="0" y="0"/>
                  </a:moveTo>
                  <a:cubicBezTo>
                    <a:pt x="0" y="0"/>
                    <a:pt x="6" y="3"/>
                    <a:pt x="6" y="7"/>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5" name="Freeform 108">
              <a:extLst>
                <a:ext uri="{FF2B5EF4-FFF2-40B4-BE49-F238E27FC236}">
                  <a16:creationId xmlns:a16="http://schemas.microsoft.com/office/drawing/2014/main" id="{17DA5720-600B-4DE9-A212-9AF08FD91A2B}"/>
                </a:ext>
              </a:extLst>
            </p:cNvPr>
            <p:cNvSpPr>
              <a:spLocks/>
            </p:cNvSpPr>
            <p:nvPr/>
          </p:nvSpPr>
          <p:spPr bwMode="auto">
            <a:xfrm>
              <a:off x="6464299" y="9063037"/>
              <a:ext cx="15875" cy="44450"/>
            </a:xfrm>
            <a:custGeom>
              <a:avLst/>
              <a:gdLst>
                <a:gd name="T0" fmla="*/ 0 w 3"/>
                <a:gd name="T1" fmla="*/ 0 h 9"/>
                <a:gd name="T2" fmla="*/ 0 w 3"/>
                <a:gd name="T3" fmla="*/ 9 h 9"/>
              </a:gdLst>
              <a:ahLst/>
              <a:cxnLst>
                <a:cxn ang="0">
                  <a:pos x="T0" y="T1"/>
                </a:cxn>
                <a:cxn ang="0">
                  <a:pos x="T2" y="T3"/>
                </a:cxn>
              </a:cxnLst>
              <a:rect l="0" t="0" r="r" b="b"/>
              <a:pathLst>
                <a:path w="3" h="9">
                  <a:moveTo>
                    <a:pt x="0" y="0"/>
                  </a:moveTo>
                  <a:cubicBezTo>
                    <a:pt x="0" y="0"/>
                    <a:pt x="3" y="3"/>
                    <a:pt x="0" y="9"/>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7" name="Freeform 109">
              <a:extLst>
                <a:ext uri="{FF2B5EF4-FFF2-40B4-BE49-F238E27FC236}">
                  <a16:creationId xmlns:a16="http://schemas.microsoft.com/office/drawing/2014/main" id="{A15481DD-77EE-4AB0-97D7-F87029265A5C}"/>
                </a:ext>
              </a:extLst>
            </p:cNvPr>
            <p:cNvSpPr>
              <a:spLocks/>
            </p:cNvSpPr>
            <p:nvPr/>
          </p:nvSpPr>
          <p:spPr bwMode="auto">
            <a:xfrm>
              <a:off x="7678737" y="8178800"/>
              <a:ext cx="590550" cy="234950"/>
            </a:xfrm>
            <a:custGeom>
              <a:avLst/>
              <a:gdLst>
                <a:gd name="T0" fmla="*/ 0 w 118"/>
                <a:gd name="T1" fmla="*/ 47 h 47"/>
                <a:gd name="T2" fmla="*/ 28 w 118"/>
                <a:gd name="T3" fmla="*/ 34 h 47"/>
                <a:gd name="T4" fmla="*/ 57 w 118"/>
                <a:gd name="T5" fmla="*/ 21 h 47"/>
                <a:gd name="T6" fmla="*/ 86 w 118"/>
                <a:gd name="T7" fmla="*/ 10 h 47"/>
                <a:gd name="T8" fmla="*/ 116 w 118"/>
                <a:gd name="T9" fmla="*/ 0 h 47"/>
                <a:gd name="T10" fmla="*/ 118 w 118"/>
                <a:gd name="T11" fmla="*/ 1 h 47"/>
                <a:gd name="T12" fmla="*/ 117 w 118"/>
                <a:gd name="T13" fmla="*/ 3 h 47"/>
                <a:gd name="T14" fmla="*/ 89 w 118"/>
                <a:gd name="T15" fmla="*/ 16 h 47"/>
                <a:gd name="T16" fmla="*/ 60 w 118"/>
                <a:gd name="T17" fmla="*/ 28 h 47"/>
                <a:gd name="T18" fmla="*/ 30 w 118"/>
                <a:gd name="T19" fmla="*/ 38 h 47"/>
                <a:gd name="T20" fmla="*/ 0 w 118"/>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47">
                  <a:moveTo>
                    <a:pt x="0" y="47"/>
                  </a:moveTo>
                  <a:cubicBezTo>
                    <a:pt x="9" y="42"/>
                    <a:pt x="19" y="38"/>
                    <a:pt x="28" y="34"/>
                  </a:cubicBezTo>
                  <a:cubicBezTo>
                    <a:pt x="38" y="29"/>
                    <a:pt x="47" y="25"/>
                    <a:pt x="57" y="21"/>
                  </a:cubicBezTo>
                  <a:cubicBezTo>
                    <a:pt x="67" y="17"/>
                    <a:pt x="77" y="14"/>
                    <a:pt x="86" y="10"/>
                  </a:cubicBezTo>
                  <a:cubicBezTo>
                    <a:pt x="96" y="7"/>
                    <a:pt x="106" y="3"/>
                    <a:pt x="116" y="0"/>
                  </a:cubicBezTo>
                  <a:cubicBezTo>
                    <a:pt x="117" y="0"/>
                    <a:pt x="118" y="1"/>
                    <a:pt x="118" y="1"/>
                  </a:cubicBezTo>
                  <a:cubicBezTo>
                    <a:pt x="118" y="2"/>
                    <a:pt x="118" y="2"/>
                    <a:pt x="117" y="3"/>
                  </a:cubicBezTo>
                  <a:cubicBezTo>
                    <a:pt x="108" y="8"/>
                    <a:pt x="98" y="12"/>
                    <a:pt x="89" y="16"/>
                  </a:cubicBezTo>
                  <a:cubicBezTo>
                    <a:pt x="79" y="20"/>
                    <a:pt x="69" y="24"/>
                    <a:pt x="60" y="28"/>
                  </a:cubicBezTo>
                  <a:cubicBezTo>
                    <a:pt x="50" y="32"/>
                    <a:pt x="40" y="35"/>
                    <a:pt x="30" y="38"/>
                  </a:cubicBezTo>
                  <a:cubicBezTo>
                    <a:pt x="20" y="42"/>
                    <a:pt x="10" y="45"/>
                    <a:pt x="0" y="47"/>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110">
              <a:extLst>
                <a:ext uri="{FF2B5EF4-FFF2-40B4-BE49-F238E27FC236}">
                  <a16:creationId xmlns:a16="http://schemas.microsoft.com/office/drawing/2014/main" id="{19632388-D9FA-4FF0-BB59-37218A8DD3EA}"/>
                </a:ext>
              </a:extLst>
            </p:cNvPr>
            <p:cNvSpPr>
              <a:spLocks/>
            </p:cNvSpPr>
            <p:nvPr/>
          </p:nvSpPr>
          <p:spPr bwMode="auto">
            <a:xfrm>
              <a:off x="7754938" y="8772525"/>
              <a:ext cx="469900" cy="160338"/>
            </a:xfrm>
            <a:custGeom>
              <a:avLst/>
              <a:gdLst>
                <a:gd name="T0" fmla="*/ 0 w 94"/>
                <a:gd name="T1" fmla="*/ 0 h 32"/>
                <a:gd name="T2" fmla="*/ 24 w 94"/>
                <a:gd name="T3" fmla="*/ 5 h 32"/>
                <a:gd name="T4" fmla="*/ 48 w 94"/>
                <a:gd name="T5" fmla="*/ 12 h 32"/>
                <a:gd name="T6" fmla="*/ 71 w 94"/>
                <a:gd name="T7" fmla="*/ 20 h 32"/>
                <a:gd name="T8" fmla="*/ 93 w 94"/>
                <a:gd name="T9" fmla="*/ 29 h 32"/>
                <a:gd name="T10" fmla="*/ 94 w 94"/>
                <a:gd name="T11" fmla="*/ 31 h 32"/>
                <a:gd name="T12" fmla="*/ 93 w 94"/>
                <a:gd name="T13" fmla="*/ 32 h 32"/>
                <a:gd name="T14" fmla="*/ 69 w 94"/>
                <a:gd name="T15" fmla="*/ 26 h 32"/>
                <a:gd name="T16" fmla="*/ 45 w 94"/>
                <a:gd name="T17" fmla="*/ 19 h 32"/>
                <a:gd name="T18" fmla="*/ 23 w 94"/>
                <a:gd name="T19" fmla="*/ 10 h 32"/>
                <a:gd name="T20" fmla="*/ 0 w 94"/>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32">
                  <a:moveTo>
                    <a:pt x="0" y="0"/>
                  </a:moveTo>
                  <a:cubicBezTo>
                    <a:pt x="8" y="1"/>
                    <a:pt x="16" y="3"/>
                    <a:pt x="24" y="5"/>
                  </a:cubicBezTo>
                  <a:cubicBezTo>
                    <a:pt x="32" y="7"/>
                    <a:pt x="40" y="9"/>
                    <a:pt x="48" y="12"/>
                  </a:cubicBezTo>
                  <a:cubicBezTo>
                    <a:pt x="55" y="14"/>
                    <a:pt x="63" y="17"/>
                    <a:pt x="71" y="20"/>
                  </a:cubicBezTo>
                  <a:cubicBezTo>
                    <a:pt x="78" y="23"/>
                    <a:pt x="86" y="26"/>
                    <a:pt x="93" y="29"/>
                  </a:cubicBezTo>
                  <a:cubicBezTo>
                    <a:pt x="94" y="30"/>
                    <a:pt x="94" y="30"/>
                    <a:pt x="94" y="31"/>
                  </a:cubicBezTo>
                  <a:cubicBezTo>
                    <a:pt x="94" y="31"/>
                    <a:pt x="93" y="32"/>
                    <a:pt x="93" y="32"/>
                  </a:cubicBezTo>
                  <a:cubicBezTo>
                    <a:pt x="84" y="30"/>
                    <a:pt x="77" y="28"/>
                    <a:pt x="69" y="26"/>
                  </a:cubicBezTo>
                  <a:cubicBezTo>
                    <a:pt x="61" y="24"/>
                    <a:pt x="53" y="21"/>
                    <a:pt x="45" y="19"/>
                  </a:cubicBezTo>
                  <a:cubicBezTo>
                    <a:pt x="38" y="16"/>
                    <a:pt x="30" y="13"/>
                    <a:pt x="23" y="10"/>
                  </a:cubicBezTo>
                  <a:cubicBezTo>
                    <a:pt x="15" y="7"/>
                    <a:pt x="8" y="4"/>
                    <a:pt x="0" y="0"/>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111">
              <a:extLst>
                <a:ext uri="{FF2B5EF4-FFF2-40B4-BE49-F238E27FC236}">
                  <a16:creationId xmlns:a16="http://schemas.microsoft.com/office/drawing/2014/main" id="{C04C471B-F57E-46F0-A7BF-181D197175E2}"/>
                </a:ext>
              </a:extLst>
            </p:cNvPr>
            <p:cNvSpPr>
              <a:spLocks/>
            </p:cNvSpPr>
            <p:nvPr/>
          </p:nvSpPr>
          <p:spPr bwMode="auto">
            <a:xfrm>
              <a:off x="7720013" y="8558213"/>
              <a:ext cx="898525" cy="50800"/>
            </a:xfrm>
            <a:custGeom>
              <a:avLst/>
              <a:gdLst>
                <a:gd name="T0" fmla="*/ 0 w 180"/>
                <a:gd name="T1" fmla="*/ 8 h 10"/>
                <a:gd name="T2" fmla="*/ 90 w 180"/>
                <a:gd name="T3" fmla="*/ 2 h 10"/>
                <a:gd name="T4" fmla="*/ 179 w 180"/>
                <a:gd name="T5" fmla="*/ 1 h 10"/>
                <a:gd name="T6" fmla="*/ 180 w 180"/>
                <a:gd name="T7" fmla="*/ 3 h 10"/>
                <a:gd name="T8" fmla="*/ 179 w 180"/>
                <a:gd name="T9" fmla="*/ 4 h 10"/>
                <a:gd name="T10" fmla="*/ 90 w 180"/>
                <a:gd name="T11" fmla="*/ 9 h 10"/>
                <a:gd name="T12" fmla="*/ 0 w 180"/>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180" h="10">
                  <a:moveTo>
                    <a:pt x="0" y="8"/>
                  </a:moveTo>
                  <a:cubicBezTo>
                    <a:pt x="30" y="4"/>
                    <a:pt x="60" y="3"/>
                    <a:pt x="90" y="2"/>
                  </a:cubicBezTo>
                  <a:cubicBezTo>
                    <a:pt x="120" y="1"/>
                    <a:pt x="149" y="0"/>
                    <a:pt x="179" y="1"/>
                  </a:cubicBezTo>
                  <a:cubicBezTo>
                    <a:pt x="180" y="1"/>
                    <a:pt x="180" y="2"/>
                    <a:pt x="180" y="3"/>
                  </a:cubicBezTo>
                  <a:cubicBezTo>
                    <a:pt x="180" y="3"/>
                    <a:pt x="180" y="4"/>
                    <a:pt x="179" y="4"/>
                  </a:cubicBezTo>
                  <a:cubicBezTo>
                    <a:pt x="150" y="7"/>
                    <a:pt x="120" y="8"/>
                    <a:pt x="90" y="9"/>
                  </a:cubicBezTo>
                  <a:cubicBezTo>
                    <a:pt x="60" y="9"/>
                    <a:pt x="30" y="10"/>
                    <a:pt x="0" y="8"/>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112">
              <a:extLst>
                <a:ext uri="{FF2B5EF4-FFF2-40B4-BE49-F238E27FC236}">
                  <a16:creationId xmlns:a16="http://schemas.microsoft.com/office/drawing/2014/main" id="{46A541F8-29AD-4FD1-8579-DE3BB23DA4AA}"/>
                </a:ext>
              </a:extLst>
            </p:cNvPr>
            <p:cNvSpPr>
              <a:spLocks/>
            </p:cNvSpPr>
            <p:nvPr/>
          </p:nvSpPr>
          <p:spPr bwMode="auto">
            <a:xfrm>
              <a:off x="4870449" y="8718550"/>
              <a:ext cx="509587" cy="88900"/>
            </a:xfrm>
            <a:custGeom>
              <a:avLst/>
              <a:gdLst>
                <a:gd name="T0" fmla="*/ 102 w 102"/>
                <a:gd name="T1" fmla="*/ 0 h 18"/>
                <a:gd name="T2" fmla="*/ 77 w 102"/>
                <a:gd name="T3" fmla="*/ 7 h 18"/>
                <a:gd name="T4" fmla="*/ 52 w 102"/>
                <a:gd name="T5" fmla="*/ 12 h 18"/>
                <a:gd name="T6" fmla="*/ 27 w 102"/>
                <a:gd name="T7" fmla="*/ 15 h 18"/>
                <a:gd name="T8" fmla="*/ 2 w 102"/>
                <a:gd name="T9" fmla="*/ 18 h 18"/>
                <a:gd name="T10" fmla="*/ 0 w 102"/>
                <a:gd name="T11" fmla="*/ 16 h 18"/>
                <a:gd name="T12" fmla="*/ 1 w 102"/>
                <a:gd name="T13" fmla="*/ 15 h 18"/>
                <a:gd name="T14" fmla="*/ 26 w 102"/>
                <a:gd name="T15" fmla="*/ 9 h 18"/>
                <a:gd name="T16" fmla="*/ 51 w 102"/>
                <a:gd name="T17" fmla="*/ 5 h 18"/>
                <a:gd name="T18" fmla="*/ 76 w 102"/>
                <a:gd name="T19" fmla="*/ 1 h 18"/>
                <a:gd name="T20" fmla="*/ 102 w 10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8">
                  <a:moveTo>
                    <a:pt x="102" y="0"/>
                  </a:moveTo>
                  <a:cubicBezTo>
                    <a:pt x="94" y="3"/>
                    <a:pt x="85" y="5"/>
                    <a:pt x="77" y="7"/>
                  </a:cubicBezTo>
                  <a:cubicBezTo>
                    <a:pt x="69" y="9"/>
                    <a:pt x="61" y="10"/>
                    <a:pt x="52" y="12"/>
                  </a:cubicBezTo>
                  <a:cubicBezTo>
                    <a:pt x="44" y="13"/>
                    <a:pt x="36" y="14"/>
                    <a:pt x="27" y="15"/>
                  </a:cubicBezTo>
                  <a:cubicBezTo>
                    <a:pt x="19" y="16"/>
                    <a:pt x="10" y="17"/>
                    <a:pt x="2" y="18"/>
                  </a:cubicBezTo>
                  <a:cubicBezTo>
                    <a:pt x="1" y="18"/>
                    <a:pt x="0" y="17"/>
                    <a:pt x="0" y="16"/>
                  </a:cubicBezTo>
                  <a:cubicBezTo>
                    <a:pt x="0" y="16"/>
                    <a:pt x="1" y="15"/>
                    <a:pt x="1" y="15"/>
                  </a:cubicBezTo>
                  <a:cubicBezTo>
                    <a:pt x="10" y="13"/>
                    <a:pt x="18" y="11"/>
                    <a:pt x="26" y="9"/>
                  </a:cubicBezTo>
                  <a:cubicBezTo>
                    <a:pt x="34" y="7"/>
                    <a:pt x="43" y="6"/>
                    <a:pt x="51" y="5"/>
                  </a:cubicBezTo>
                  <a:cubicBezTo>
                    <a:pt x="60" y="3"/>
                    <a:pt x="68" y="2"/>
                    <a:pt x="76" y="1"/>
                  </a:cubicBezTo>
                  <a:cubicBezTo>
                    <a:pt x="85" y="1"/>
                    <a:pt x="93" y="0"/>
                    <a:pt x="102" y="0"/>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113">
              <a:extLst>
                <a:ext uri="{FF2B5EF4-FFF2-40B4-BE49-F238E27FC236}">
                  <a16:creationId xmlns:a16="http://schemas.microsoft.com/office/drawing/2014/main" id="{3AEA75E0-6D71-4F26-B518-4890DDE0492D}"/>
                </a:ext>
              </a:extLst>
            </p:cNvPr>
            <p:cNvSpPr>
              <a:spLocks/>
            </p:cNvSpPr>
            <p:nvPr/>
          </p:nvSpPr>
          <p:spPr bwMode="auto">
            <a:xfrm>
              <a:off x="5030787" y="8218489"/>
              <a:ext cx="349250" cy="204788"/>
            </a:xfrm>
            <a:custGeom>
              <a:avLst/>
              <a:gdLst>
                <a:gd name="T0" fmla="*/ 70 w 70"/>
                <a:gd name="T1" fmla="*/ 41 h 41"/>
                <a:gd name="T2" fmla="*/ 51 w 70"/>
                <a:gd name="T3" fmla="*/ 33 h 41"/>
                <a:gd name="T4" fmla="*/ 34 w 70"/>
                <a:gd name="T5" fmla="*/ 24 h 41"/>
                <a:gd name="T6" fmla="*/ 17 w 70"/>
                <a:gd name="T7" fmla="*/ 14 h 41"/>
                <a:gd name="T8" fmla="*/ 1 w 70"/>
                <a:gd name="T9" fmla="*/ 2 h 41"/>
                <a:gd name="T10" fmla="*/ 1 w 70"/>
                <a:gd name="T11" fmla="*/ 0 h 41"/>
                <a:gd name="T12" fmla="*/ 2 w 70"/>
                <a:gd name="T13" fmla="*/ 0 h 41"/>
                <a:gd name="T14" fmla="*/ 20 w 70"/>
                <a:gd name="T15" fmla="*/ 8 h 41"/>
                <a:gd name="T16" fmla="*/ 37 w 70"/>
                <a:gd name="T17" fmla="*/ 18 h 41"/>
                <a:gd name="T18" fmla="*/ 54 w 70"/>
                <a:gd name="T19" fmla="*/ 29 h 41"/>
                <a:gd name="T20" fmla="*/ 70 w 70"/>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41">
                  <a:moveTo>
                    <a:pt x="70" y="41"/>
                  </a:moveTo>
                  <a:cubicBezTo>
                    <a:pt x="63" y="39"/>
                    <a:pt x="57" y="36"/>
                    <a:pt x="51" y="33"/>
                  </a:cubicBezTo>
                  <a:cubicBezTo>
                    <a:pt x="45" y="30"/>
                    <a:pt x="40" y="27"/>
                    <a:pt x="34" y="24"/>
                  </a:cubicBezTo>
                  <a:cubicBezTo>
                    <a:pt x="28" y="21"/>
                    <a:pt x="23" y="17"/>
                    <a:pt x="17" y="14"/>
                  </a:cubicBezTo>
                  <a:cubicBezTo>
                    <a:pt x="12" y="10"/>
                    <a:pt x="6" y="6"/>
                    <a:pt x="1" y="2"/>
                  </a:cubicBezTo>
                  <a:cubicBezTo>
                    <a:pt x="1" y="2"/>
                    <a:pt x="0" y="1"/>
                    <a:pt x="1" y="0"/>
                  </a:cubicBezTo>
                  <a:cubicBezTo>
                    <a:pt x="1" y="0"/>
                    <a:pt x="2" y="0"/>
                    <a:pt x="2" y="0"/>
                  </a:cubicBezTo>
                  <a:cubicBezTo>
                    <a:pt x="8" y="2"/>
                    <a:pt x="14" y="5"/>
                    <a:pt x="20" y="8"/>
                  </a:cubicBezTo>
                  <a:cubicBezTo>
                    <a:pt x="26" y="11"/>
                    <a:pt x="32" y="15"/>
                    <a:pt x="37" y="18"/>
                  </a:cubicBezTo>
                  <a:cubicBezTo>
                    <a:pt x="43" y="21"/>
                    <a:pt x="49" y="25"/>
                    <a:pt x="54" y="29"/>
                  </a:cubicBezTo>
                  <a:cubicBezTo>
                    <a:pt x="59" y="32"/>
                    <a:pt x="65" y="36"/>
                    <a:pt x="70" y="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114">
              <a:extLst>
                <a:ext uri="{FF2B5EF4-FFF2-40B4-BE49-F238E27FC236}">
                  <a16:creationId xmlns:a16="http://schemas.microsoft.com/office/drawing/2014/main" id="{2F1350F0-53C8-4C7A-8CD6-1019AFA3B511}"/>
                </a:ext>
              </a:extLst>
            </p:cNvPr>
            <p:cNvSpPr>
              <a:spLocks/>
            </p:cNvSpPr>
            <p:nvPr/>
          </p:nvSpPr>
          <p:spPr bwMode="auto">
            <a:xfrm>
              <a:off x="4660900" y="8428038"/>
              <a:ext cx="714375" cy="139700"/>
            </a:xfrm>
            <a:custGeom>
              <a:avLst/>
              <a:gdLst>
                <a:gd name="T0" fmla="*/ 143 w 143"/>
                <a:gd name="T1" fmla="*/ 28 h 28"/>
                <a:gd name="T2" fmla="*/ 71 w 143"/>
                <a:gd name="T3" fmla="*/ 18 h 28"/>
                <a:gd name="T4" fmla="*/ 1 w 143"/>
                <a:gd name="T5" fmla="*/ 3 h 28"/>
                <a:gd name="T6" fmla="*/ 0 w 143"/>
                <a:gd name="T7" fmla="*/ 1 h 28"/>
                <a:gd name="T8" fmla="*/ 1 w 143"/>
                <a:gd name="T9" fmla="*/ 1 h 28"/>
                <a:gd name="T10" fmla="*/ 73 w 143"/>
                <a:gd name="T11" fmla="*/ 11 h 28"/>
                <a:gd name="T12" fmla="*/ 143 w 14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3" h="28">
                  <a:moveTo>
                    <a:pt x="143" y="28"/>
                  </a:moveTo>
                  <a:cubicBezTo>
                    <a:pt x="119" y="26"/>
                    <a:pt x="95" y="22"/>
                    <a:pt x="71" y="18"/>
                  </a:cubicBezTo>
                  <a:cubicBezTo>
                    <a:pt x="48" y="14"/>
                    <a:pt x="24" y="9"/>
                    <a:pt x="1" y="3"/>
                  </a:cubicBezTo>
                  <a:cubicBezTo>
                    <a:pt x="0" y="3"/>
                    <a:pt x="0" y="2"/>
                    <a:pt x="0" y="1"/>
                  </a:cubicBezTo>
                  <a:cubicBezTo>
                    <a:pt x="0" y="1"/>
                    <a:pt x="1" y="0"/>
                    <a:pt x="1" y="1"/>
                  </a:cubicBezTo>
                  <a:cubicBezTo>
                    <a:pt x="25" y="3"/>
                    <a:pt x="49" y="7"/>
                    <a:pt x="73" y="11"/>
                  </a:cubicBezTo>
                  <a:cubicBezTo>
                    <a:pt x="96" y="16"/>
                    <a:pt x="120" y="21"/>
                    <a:pt x="143" y="28"/>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115">
              <a:extLst>
                <a:ext uri="{FF2B5EF4-FFF2-40B4-BE49-F238E27FC236}">
                  <a16:creationId xmlns:a16="http://schemas.microsoft.com/office/drawing/2014/main" id="{2F8E740E-1B0D-4B1A-90DC-99ACD14A3013}"/>
                </a:ext>
              </a:extLst>
            </p:cNvPr>
            <p:cNvSpPr>
              <a:spLocks/>
            </p:cNvSpPr>
            <p:nvPr/>
          </p:nvSpPr>
          <p:spPr bwMode="auto">
            <a:xfrm>
              <a:off x="3281362" y="9047163"/>
              <a:ext cx="2738436" cy="2751138"/>
            </a:xfrm>
            <a:custGeom>
              <a:avLst/>
              <a:gdLst>
                <a:gd name="T0" fmla="*/ 435 w 548"/>
                <a:gd name="T1" fmla="*/ 283 h 551"/>
                <a:gd name="T2" fmla="*/ 282 w 548"/>
                <a:gd name="T3" fmla="*/ 312 h 551"/>
                <a:gd name="T4" fmla="*/ 280 w 548"/>
                <a:gd name="T5" fmla="*/ 295 h 551"/>
                <a:gd name="T6" fmla="*/ 544 w 548"/>
                <a:gd name="T7" fmla="*/ 85 h 551"/>
                <a:gd name="T8" fmla="*/ 437 w 548"/>
                <a:gd name="T9" fmla="*/ 11 h 551"/>
                <a:gd name="T10" fmla="*/ 55 w 548"/>
                <a:gd name="T11" fmla="*/ 353 h 551"/>
                <a:gd name="T12" fmla="*/ 366 w 548"/>
                <a:gd name="T13" fmla="*/ 516 h 551"/>
              </a:gdLst>
              <a:ahLst/>
              <a:cxnLst>
                <a:cxn ang="0">
                  <a:pos x="T0" y="T1"/>
                </a:cxn>
                <a:cxn ang="0">
                  <a:pos x="T2" y="T3"/>
                </a:cxn>
                <a:cxn ang="0">
                  <a:pos x="T4" y="T5"/>
                </a:cxn>
                <a:cxn ang="0">
                  <a:pos x="T6" y="T7"/>
                </a:cxn>
                <a:cxn ang="0">
                  <a:pos x="T8" y="T9"/>
                </a:cxn>
                <a:cxn ang="0">
                  <a:pos x="T10" y="T11"/>
                </a:cxn>
                <a:cxn ang="0">
                  <a:pos x="T12" y="T13"/>
                </a:cxn>
              </a:cxnLst>
              <a:rect l="0" t="0" r="r" b="b"/>
              <a:pathLst>
                <a:path w="548" h="551">
                  <a:moveTo>
                    <a:pt x="435" y="283"/>
                  </a:moveTo>
                  <a:cubicBezTo>
                    <a:pt x="435" y="283"/>
                    <a:pt x="359" y="328"/>
                    <a:pt x="282" y="312"/>
                  </a:cubicBezTo>
                  <a:cubicBezTo>
                    <a:pt x="274" y="310"/>
                    <a:pt x="273" y="298"/>
                    <a:pt x="280" y="295"/>
                  </a:cubicBezTo>
                  <a:cubicBezTo>
                    <a:pt x="355" y="262"/>
                    <a:pt x="541" y="135"/>
                    <a:pt x="544" y="85"/>
                  </a:cubicBezTo>
                  <a:cubicBezTo>
                    <a:pt x="548" y="23"/>
                    <a:pt x="508" y="0"/>
                    <a:pt x="437" y="11"/>
                  </a:cubicBezTo>
                  <a:cubicBezTo>
                    <a:pt x="367" y="21"/>
                    <a:pt x="0" y="228"/>
                    <a:pt x="55" y="353"/>
                  </a:cubicBezTo>
                  <a:cubicBezTo>
                    <a:pt x="110" y="478"/>
                    <a:pt x="236" y="551"/>
                    <a:pt x="366" y="516"/>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116">
              <a:extLst>
                <a:ext uri="{FF2B5EF4-FFF2-40B4-BE49-F238E27FC236}">
                  <a16:creationId xmlns:a16="http://schemas.microsoft.com/office/drawing/2014/main" id="{D7AEB643-9F2F-415C-90D9-C19DF773170E}"/>
                </a:ext>
              </a:extLst>
            </p:cNvPr>
            <p:cNvSpPr>
              <a:spLocks/>
            </p:cNvSpPr>
            <p:nvPr/>
          </p:nvSpPr>
          <p:spPr bwMode="auto">
            <a:xfrm>
              <a:off x="7008813" y="8823325"/>
              <a:ext cx="2265362" cy="3225800"/>
            </a:xfrm>
            <a:custGeom>
              <a:avLst/>
              <a:gdLst>
                <a:gd name="T0" fmla="*/ 0 w 453"/>
                <a:gd name="T1" fmla="*/ 351 h 646"/>
                <a:gd name="T2" fmla="*/ 214 w 453"/>
                <a:gd name="T3" fmla="*/ 387 h 646"/>
                <a:gd name="T4" fmla="*/ 74 w 453"/>
                <a:gd name="T5" fmla="*/ 108 h 646"/>
                <a:gd name="T6" fmla="*/ 160 w 453"/>
                <a:gd name="T7" fmla="*/ 40 h 646"/>
                <a:gd name="T8" fmla="*/ 414 w 453"/>
                <a:gd name="T9" fmla="*/ 324 h 646"/>
                <a:gd name="T10" fmla="*/ 279 w 453"/>
                <a:gd name="T11" fmla="*/ 570 h 646"/>
                <a:gd name="T12" fmla="*/ 112 w 453"/>
                <a:gd name="T13" fmla="*/ 646 h 646"/>
              </a:gdLst>
              <a:ahLst/>
              <a:cxnLst>
                <a:cxn ang="0">
                  <a:pos x="T0" y="T1"/>
                </a:cxn>
                <a:cxn ang="0">
                  <a:pos x="T2" y="T3"/>
                </a:cxn>
                <a:cxn ang="0">
                  <a:pos x="T4" y="T5"/>
                </a:cxn>
                <a:cxn ang="0">
                  <a:pos x="T6" y="T7"/>
                </a:cxn>
                <a:cxn ang="0">
                  <a:pos x="T8" y="T9"/>
                </a:cxn>
                <a:cxn ang="0">
                  <a:pos x="T10" y="T11"/>
                </a:cxn>
                <a:cxn ang="0">
                  <a:pos x="T12" y="T13"/>
                </a:cxn>
              </a:cxnLst>
              <a:rect l="0" t="0" r="r" b="b"/>
              <a:pathLst>
                <a:path w="453" h="646">
                  <a:moveTo>
                    <a:pt x="0" y="351"/>
                  </a:moveTo>
                  <a:cubicBezTo>
                    <a:pt x="0" y="351"/>
                    <a:pt x="138" y="428"/>
                    <a:pt x="214" y="387"/>
                  </a:cubicBezTo>
                  <a:cubicBezTo>
                    <a:pt x="288" y="347"/>
                    <a:pt x="122" y="134"/>
                    <a:pt x="74" y="108"/>
                  </a:cubicBezTo>
                  <a:cubicBezTo>
                    <a:pt x="27" y="81"/>
                    <a:pt x="104" y="0"/>
                    <a:pt x="160" y="40"/>
                  </a:cubicBezTo>
                  <a:cubicBezTo>
                    <a:pt x="216" y="80"/>
                    <a:pt x="379" y="227"/>
                    <a:pt x="414" y="324"/>
                  </a:cubicBezTo>
                  <a:cubicBezTo>
                    <a:pt x="453" y="428"/>
                    <a:pt x="448" y="515"/>
                    <a:pt x="279" y="570"/>
                  </a:cubicBezTo>
                  <a:cubicBezTo>
                    <a:pt x="138" y="617"/>
                    <a:pt x="112" y="646"/>
                    <a:pt x="112" y="646"/>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5" name="Group 184">
            <a:extLst>
              <a:ext uri="{FF2B5EF4-FFF2-40B4-BE49-F238E27FC236}">
                <a16:creationId xmlns:a16="http://schemas.microsoft.com/office/drawing/2014/main" id="{00DC189D-4363-4924-A36E-16EBBCA62576}"/>
              </a:ext>
            </a:extLst>
          </p:cNvPr>
          <p:cNvGrpSpPr/>
          <p:nvPr/>
        </p:nvGrpSpPr>
        <p:grpSpPr>
          <a:xfrm>
            <a:off x="684926" y="8246885"/>
            <a:ext cx="1061783" cy="1794230"/>
            <a:chOff x="684925" y="5960885"/>
            <a:chExt cx="1061783" cy="1794230"/>
          </a:xfrm>
        </p:grpSpPr>
        <p:cxnSp>
          <p:nvCxnSpPr>
            <p:cNvPr id="186" name="Straight Connector 185">
              <a:extLst>
                <a:ext uri="{FF2B5EF4-FFF2-40B4-BE49-F238E27FC236}">
                  <a16:creationId xmlns:a16="http://schemas.microsoft.com/office/drawing/2014/main" id="{A506B154-C0F9-444F-898E-32A980DC4800}"/>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19689636-2769-46E8-B007-1CD9F26D792A}"/>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8BDC64D4-BD72-42FA-8E88-7CAE1DACA87F}"/>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83F286C0-6557-43DF-A11C-F516CCAD7CD1}"/>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C7BF64A7-7C3D-4FD3-9103-E59019F8CDA1}"/>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D37CE656-AC96-4DD7-9CCC-C4A3D6557BE5}"/>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2C9C367-C527-4F94-A62B-E33D723C2604}"/>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93" name="TextBox 192">
            <a:extLst>
              <a:ext uri="{FF2B5EF4-FFF2-40B4-BE49-F238E27FC236}">
                <a16:creationId xmlns:a16="http://schemas.microsoft.com/office/drawing/2014/main" id="{B6C56F40-902C-45EA-9EA3-6FEBFF81C316}"/>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32170411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2" decel="100000" fill="hold" grpId="0" nodeType="withEffect">
                                  <p:stCondLst>
                                    <p:cond delay="0"/>
                                  </p:stCondLst>
                                  <p:childTnLst>
                                    <p:set>
                                      <p:cBhvr>
                                        <p:cTn id="12" dur="1" fill="hold">
                                          <p:stCondLst>
                                            <p:cond delay="0"/>
                                          </p:stCondLst>
                                        </p:cTn>
                                        <p:tgtEl>
                                          <p:spTgt spid="119"/>
                                        </p:tgtEl>
                                        <p:attrNameLst>
                                          <p:attrName>style.visibility</p:attrName>
                                        </p:attrNameLst>
                                      </p:cBhvr>
                                      <p:to>
                                        <p:strVal val="visible"/>
                                      </p:to>
                                    </p:set>
                                    <p:anim calcmode="lin" valueType="num">
                                      <p:cBhvr additive="base">
                                        <p:cTn id="13" dur="1500" fill="hold"/>
                                        <p:tgtEl>
                                          <p:spTgt spid="119"/>
                                        </p:tgtEl>
                                        <p:attrNameLst>
                                          <p:attrName>ppt_x</p:attrName>
                                        </p:attrNameLst>
                                      </p:cBhvr>
                                      <p:tavLst>
                                        <p:tav tm="0">
                                          <p:val>
                                            <p:strVal val="1+#ppt_w/2"/>
                                          </p:val>
                                        </p:tav>
                                        <p:tav tm="100000">
                                          <p:val>
                                            <p:strVal val="#ppt_x"/>
                                          </p:val>
                                        </p:tav>
                                      </p:tavLst>
                                    </p:anim>
                                    <p:anim calcmode="lin" valueType="num">
                                      <p:cBhvr additive="base">
                                        <p:cTn id="14" dur="1500" fill="hold"/>
                                        <p:tgtEl>
                                          <p:spTgt spid="119"/>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200"/>
                                  </p:stCondLst>
                                  <p:childTnLst>
                                    <p:set>
                                      <p:cBhvr>
                                        <p:cTn id="16" dur="1" fill="hold">
                                          <p:stCondLst>
                                            <p:cond delay="0"/>
                                          </p:stCondLst>
                                        </p:cTn>
                                        <p:tgtEl>
                                          <p:spTgt spid="116"/>
                                        </p:tgtEl>
                                        <p:attrNameLst>
                                          <p:attrName>style.visibility</p:attrName>
                                        </p:attrNameLst>
                                      </p:cBhvr>
                                      <p:to>
                                        <p:strVal val="visible"/>
                                      </p:to>
                                    </p:set>
                                    <p:anim calcmode="lin" valueType="num">
                                      <p:cBhvr additive="base">
                                        <p:cTn id="17" dur="1500" fill="hold"/>
                                        <p:tgtEl>
                                          <p:spTgt spid="116"/>
                                        </p:tgtEl>
                                        <p:attrNameLst>
                                          <p:attrName>ppt_x</p:attrName>
                                        </p:attrNameLst>
                                      </p:cBhvr>
                                      <p:tavLst>
                                        <p:tav tm="0">
                                          <p:val>
                                            <p:strVal val="1+#ppt_w/2"/>
                                          </p:val>
                                        </p:tav>
                                        <p:tav tm="100000">
                                          <p:val>
                                            <p:strVal val="#ppt_x"/>
                                          </p:val>
                                        </p:tav>
                                      </p:tavLst>
                                    </p:anim>
                                    <p:anim calcmode="lin" valueType="num">
                                      <p:cBhvr additive="base">
                                        <p:cTn id="18" dur="1500" fill="hold"/>
                                        <p:tgtEl>
                                          <p:spTgt spid="116"/>
                                        </p:tgtEl>
                                        <p:attrNameLst>
                                          <p:attrName>ppt_y</p:attrName>
                                        </p:attrNameLst>
                                      </p:cBhvr>
                                      <p:tavLst>
                                        <p:tav tm="0">
                                          <p:val>
                                            <p:strVal val="#ppt_y"/>
                                          </p:val>
                                        </p:tav>
                                        <p:tav tm="100000">
                                          <p:val>
                                            <p:strVal val="#ppt_y"/>
                                          </p:val>
                                        </p:tav>
                                      </p:tavLst>
                                    </p:anim>
                                  </p:childTnLst>
                                </p:cTn>
                              </p:par>
                              <p:par>
                                <p:cTn id="19" presetID="2" presetClass="entr" presetSubtype="2" decel="100000" fill="hold" grpId="0" nodeType="withEffect">
                                  <p:stCondLst>
                                    <p:cond delay="500"/>
                                  </p:stCondLst>
                                  <p:childTnLst>
                                    <p:set>
                                      <p:cBhvr>
                                        <p:cTn id="20" dur="1" fill="hold">
                                          <p:stCondLst>
                                            <p:cond delay="0"/>
                                          </p:stCondLst>
                                        </p:cTn>
                                        <p:tgtEl>
                                          <p:spTgt spid="120"/>
                                        </p:tgtEl>
                                        <p:attrNameLst>
                                          <p:attrName>style.visibility</p:attrName>
                                        </p:attrNameLst>
                                      </p:cBhvr>
                                      <p:to>
                                        <p:strVal val="visible"/>
                                      </p:to>
                                    </p:set>
                                    <p:anim calcmode="lin" valueType="num">
                                      <p:cBhvr additive="base">
                                        <p:cTn id="21" dur="1500" fill="hold"/>
                                        <p:tgtEl>
                                          <p:spTgt spid="120"/>
                                        </p:tgtEl>
                                        <p:attrNameLst>
                                          <p:attrName>ppt_x</p:attrName>
                                        </p:attrNameLst>
                                      </p:cBhvr>
                                      <p:tavLst>
                                        <p:tav tm="0">
                                          <p:val>
                                            <p:strVal val="1+#ppt_w/2"/>
                                          </p:val>
                                        </p:tav>
                                        <p:tav tm="100000">
                                          <p:val>
                                            <p:strVal val="#ppt_x"/>
                                          </p:val>
                                        </p:tav>
                                      </p:tavLst>
                                    </p:anim>
                                    <p:anim calcmode="lin" valueType="num">
                                      <p:cBhvr additive="base">
                                        <p:cTn id="22" dur="1500" fill="hold"/>
                                        <p:tgtEl>
                                          <p:spTgt spid="120"/>
                                        </p:tgtEl>
                                        <p:attrNameLst>
                                          <p:attrName>ppt_y</p:attrName>
                                        </p:attrNameLst>
                                      </p:cBhvr>
                                      <p:tavLst>
                                        <p:tav tm="0">
                                          <p:val>
                                            <p:strVal val="#ppt_y"/>
                                          </p:val>
                                        </p:tav>
                                        <p:tav tm="100000">
                                          <p:val>
                                            <p:strVal val="#ppt_y"/>
                                          </p:val>
                                        </p:tav>
                                      </p:tavLst>
                                    </p:anim>
                                  </p:childTnLst>
                                </p:cTn>
                              </p:par>
                              <p:par>
                                <p:cTn id="23" presetID="2" presetClass="entr" presetSubtype="8" decel="100000" fill="hold" grpId="0" nodeType="withEffect">
                                  <p:stCondLst>
                                    <p:cond delay="400"/>
                                  </p:stCondLst>
                                  <p:childTnLst>
                                    <p:set>
                                      <p:cBhvr>
                                        <p:cTn id="24" dur="1" fill="hold">
                                          <p:stCondLst>
                                            <p:cond delay="0"/>
                                          </p:stCondLst>
                                        </p:cTn>
                                        <p:tgtEl>
                                          <p:spTgt spid="62"/>
                                        </p:tgtEl>
                                        <p:attrNameLst>
                                          <p:attrName>style.visibility</p:attrName>
                                        </p:attrNameLst>
                                      </p:cBhvr>
                                      <p:to>
                                        <p:strVal val="visible"/>
                                      </p:to>
                                    </p:set>
                                    <p:anim calcmode="lin" valueType="num">
                                      <p:cBhvr additive="base">
                                        <p:cTn id="25" dur="1500" fill="hold"/>
                                        <p:tgtEl>
                                          <p:spTgt spid="62"/>
                                        </p:tgtEl>
                                        <p:attrNameLst>
                                          <p:attrName>ppt_x</p:attrName>
                                        </p:attrNameLst>
                                      </p:cBhvr>
                                      <p:tavLst>
                                        <p:tav tm="0">
                                          <p:val>
                                            <p:strVal val="0-#ppt_w/2"/>
                                          </p:val>
                                        </p:tav>
                                        <p:tav tm="100000">
                                          <p:val>
                                            <p:strVal val="#ppt_x"/>
                                          </p:val>
                                        </p:tav>
                                      </p:tavLst>
                                    </p:anim>
                                    <p:anim calcmode="lin" valueType="num">
                                      <p:cBhvr additive="base">
                                        <p:cTn id="26" dur="1500" fill="hold"/>
                                        <p:tgtEl>
                                          <p:spTgt spid="62"/>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500"/>
                                  </p:stCondLst>
                                  <p:childTnLst>
                                    <p:set>
                                      <p:cBhvr>
                                        <p:cTn id="28" dur="1" fill="hold">
                                          <p:stCondLst>
                                            <p:cond delay="0"/>
                                          </p:stCondLst>
                                        </p:cTn>
                                        <p:tgtEl>
                                          <p:spTgt spid="61"/>
                                        </p:tgtEl>
                                        <p:attrNameLst>
                                          <p:attrName>style.visibility</p:attrName>
                                        </p:attrNameLst>
                                      </p:cBhvr>
                                      <p:to>
                                        <p:strVal val="visible"/>
                                      </p:to>
                                    </p:set>
                                    <p:anim calcmode="lin" valueType="num">
                                      <p:cBhvr additive="base">
                                        <p:cTn id="29" dur="1500" fill="hold"/>
                                        <p:tgtEl>
                                          <p:spTgt spid="61"/>
                                        </p:tgtEl>
                                        <p:attrNameLst>
                                          <p:attrName>ppt_x</p:attrName>
                                        </p:attrNameLst>
                                      </p:cBhvr>
                                      <p:tavLst>
                                        <p:tav tm="0">
                                          <p:val>
                                            <p:strVal val="0-#ppt_w/2"/>
                                          </p:val>
                                        </p:tav>
                                        <p:tav tm="100000">
                                          <p:val>
                                            <p:strVal val="#ppt_x"/>
                                          </p:val>
                                        </p:tav>
                                      </p:tavLst>
                                    </p:anim>
                                    <p:anim calcmode="lin" valueType="num">
                                      <p:cBhvr additive="base">
                                        <p:cTn id="30" dur="1500" fill="hold"/>
                                        <p:tgtEl>
                                          <p:spTgt spid="61"/>
                                        </p:tgtEl>
                                        <p:attrNameLst>
                                          <p:attrName>ppt_y</p:attrName>
                                        </p:attrNameLst>
                                      </p:cBhvr>
                                      <p:tavLst>
                                        <p:tav tm="0">
                                          <p:val>
                                            <p:strVal val="#ppt_y"/>
                                          </p:val>
                                        </p:tav>
                                        <p:tav tm="100000">
                                          <p:val>
                                            <p:strVal val="#ppt_y"/>
                                          </p:val>
                                        </p:tav>
                                      </p:tavLst>
                                    </p:anim>
                                  </p:childTnLst>
                                </p:cTn>
                              </p:par>
                              <p:par>
                                <p:cTn id="31" presetID="2" presetClass="entr" presetSubtype="4" decel="100000" fill="hold" nodeType="withEffect">
                                  <p:stCondLst>
                                    <p:cond delay="0"/>
                                  </p:stCondLst>
                                  <p:childTnLst>
                                    <p:set>
                                      <p:cBhvr>
                                        <p:cTn id="32" dur="1" fill="hold">
                                          <p:stCondLst>
                                            <p:cond delay="0"/>
                                          </p:stCondLst>
                                        </p:cTn>
                                        <p:tgtEl>
                                          <p:spTgt spid="184"/>
                                        </p:tgtEl>
                                        <p:attrNameLst>
                                          <p:attrName>style.visibility</p:attrName>
                                        </p:attrNameLst>
                                      </p:cBhvr>
                                      <p:to>
                                        <p:strVal val="visible"/>
                                      </p:to>
                                    </p:set>
                                    <p:anim calcmode="lin" valueType="num">
                                      <p:cBhvr additive="base">
                                        <p:cTn id="33" dur="1500" fill="hold"/>
                                        <p:tgtEl>
                                          <p:spTgt spid="184"/>
                                        </p:tgtEl>
                                        <p:attrNameLst>
                                          <p:attrName>ppt_x</p:attrName>
                                        </p:attrNameLst>
                                      </p:cBhvr>
                                      <p:tavLst>
                                        <p:tav tm="0">
                                          <p:val>
                                            <p:strVal val="#ppt_x"/>
                                          </p:val>
                                        </p:tav>
                                        <p:tav tm="100000">
                                          <p:val>
                                            <p:strVal val="#ppt_x"/>
                                          </p:val>
                                        </p:tav>
                                      </p:tavLst>
                                    </p:anim>
                                    <p:anim calcmode="lin" valueType="num">
                                      <p:cBhvr additive="base">
                                        <p:cTn id="34" dur="1500" fill="hold"/>
                                        <p:tgtEl>
                                          <p:spTgt spid="18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16" grpId="0" animBg="1"/>
      <p:bldP spid="61" grpId="0" animBg="1"/>
      <p:bldP spid="62" grpId="0"/>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5888775"/>
            <a:ext cx="7417966" cy="2800767"/>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SHORTNESS OF BREATH!!!</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3" y="6391186"/>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0" name="TextBox 119">
            <a:extLst>
              <a:ext uri="{FF2B5EF4-FFF2-40B4-BE49-F238E27FC236}">
                <a16:creationId xmlns:a16="http://schemas.microsoft.com/office/drawing/2014/main" id="{B90E0881-8BD3-4C47-A279-44A2C186F341}"/>
              </a:ext>
            </a:extLst>
          </p:cNvPr>
          <p:cNvSpPr txBox="1"/>
          <p:nvPr/>
        </p:nvSpPr>
        <p:spPr>
          <a:xfrm>
            <a:off x="16152113" y="10264299"/>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8994120"/>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1" name="Freeform 5">
            <a:extLst>
              <a:ext uri="{FF2B5EF4-FFF2-40B4-BE49-F238E27FC236}">
                <a16:creationId xmlns:a16="http://schemas.microsoft.com/office/drawing/2014/main" id="{E12D5331-A295-4FE2-A39F-C9EE4792DDCB}"/>
              </a:ext>
            </a:extLst>
          </p:cNvPr>
          <p:cNvSpPr>
            <a:spLocks/>
          </p:cNvSpPr>
          <p:nvPr/>
        </p:nvSpPr>
        <p:spPr bwMode="auto">
          <a:xfrm>
            <a:off x="4508416" y="7364058"/>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5"/>
          </a:solidFill>
          <a:ln>
            <a:noFill/>
          </a:ln>
          <a:effectLst>
            <a:outerShdw blurRad="673100" dist="241300" dir="5400000" algn="ctr" rotWithShape="0">
              <a:schemeClr val="accent5">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2" pitchFamily="2" charset="0"/>
                <a:ea typeface="Open Sans" panose="020B0606030504020204" pitchFamily="34" charset="0"/>
                <a:cs typeface="Arial" panose="020B0604020202020204" pitchFamily="34" charset="0"/>
              </a:rPr>
              <a:t>K</a:t>
            </a:r>
          </a:p>
        </p:txBody>
      </p:sp>
      <p:sp>
        <p:nvSpPr>
          <p:cNvPr id="62" name="TextBox 61">
            <a:extLst>
              <a:ext uri="{FF2B5EF4-FFF2-40B4-BE49-F238E27FC236}">
                <a16:creationId xmlns:a16="http://schemas.microsoft.com/office/drawing/2014/main" id="{EE75CE0A-0060-490E-9317-ABB63C30311E}"/>
              </a:ext>
            </a:extLst>
          </p:cNvPr>
          <p:cNvSpPr txBox="1"/>
          <p:nvPr/>
        </p:nvSpPr>
        <p:spPr>
          <a:xfrm>
            <a:off x="3260520" y="9239488"/>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Treatment 04.</a:t>
            </a:r>
          </a:p>
          <a:p>
            <a:pPr algn="ctr" defTabSz="457108"/>
            <a:r>
              <a:rPr lang="en-US">
                <a:solidFill>
                  <a:schemeClr val="tx1">
                    <a:alpha val="54000"/>
                  </a:schemeClr>
                </a:solidFill>
                <a:latin typeface="Calibri"/>
              </a:rPr>
              <a:t>Cras sed maximus ante, vel bibendum justo. Integer pulvinar erat in quam varius, at aliquam justo fringilla.</a:t>
            </a:r>
          </a:p>
        </p:txBody>
      </p:sp>
      <p:grpSp>
        <p:nvGrpSpPr>
          <p:cNvPr id="57" name="Group 56">
            <a:extLst>
              <a:ext uri="{FF2B5EF4-FFF2-40B4-BE49-F238E27FC236}">
                <a16:creationId xmlns:a16="http://schemas.microsoft.com/office/drawing/2014/main" id="{418E31C6-C23F-4529-A994-D536507A1142}"/>
              </a:ext>
            </a:extLst>
          </p:cNvPr>
          <p:cNvGrpSpPr/>
          <p:nvPr/>
        </p:nvGrpSpPr>
        <p:grpSpPr>
          <a:xfrm>
            <a:off x="9988551" y="5359401"/>
            <a:ext cx="4410075" cy="7569201"/>
            <a:chOff x="6743701" y="9817100"/>
            <a:chExt cx="4410075" cy="7569201"/>
          </a:xfrm>
        </p:grpSpPr>
        <p:sp>
          <p:nvSpPr>
            <p:cNvPr id="7" name="Freeform 6">
              <a:extLst>
                <a:ext uri="{FF2B5EF4-FFF2-40B4-BE49-F238E27FC236}">
                  <a16:creationId xmlns:a16="http://schemas.microsoft.com/office/drawing/2014/main" id="{705E0F4B-FE60-4260-B7FF-D62DCCF93B10}"/>
                </a:ext>
              </a:extLst>
            </p:cNvPr>
            <p:cNvSpPr>
              <a:spLocks/>
            </p:cNvSpPr>
            <p:nvPr/>
          </p:nvSpPr>
          <p:spPr bwMode="auto">
            <a:xfrm>
              <a:off x="6880226" y="12501563"/>
              <a:ext cx="3878263" cy="4884738"/>
            </a:xfrm>
            <a:custGeom>
              <a:avLst/>
              <a:gdLst>
                <a:gd name="T0" fmla="*/ 645 w 647"/>
                <a:gd name="T1" fmla="*/ 610 h 817"/>
                <a:gd name="T2" fmla="*/ 641 w 647"/>
                <a:gd name="T3" fmla="*/ 632 h 817"/>
                <a:gd name="T4" fmla="*/ 448 w 647"/>
                <a:gd name="T5" fmla="*/ 775 h 817"/>
                <a:gd name="T6" fmla="*/ 2 w 647"/>
                <a:gd name="T7" fmla="*/ 574 h 817"/>
                <a:gd name="T8" fmla="*/ 2 w 647"/>
                <a:gd name="T9" fmla="*/ 499 h 817"/>
                <a:gd name="T10" fmla="*/ 52 w 647"/>
                <a:gd name="T11" fmla="*/ 224 h 817"/>
                <a:gd name="T12" fmla="*/ 276 w 647"/>
                <a:gd name="T13" fmla="*/ 0 h 817"/>
                <a:gd name="T14" fmla="*/ 387 w 647"/>
                <a:gd name="T15" fmla="*/ 0 h 817"/>
                <a:gd name="T16" fmla="*/ 611 w 647"/>
                <a:gd name="T17" fmla="*/ 224 h 817"/>
                <a:gd name="T18" fmla="*/ 643 w 647"/>
                <a:gd name="T19" fmla="*/ 538 h 817"/>
                <a:gd name="T20" fmla="*/ 644 w 647"/>
                <a:gd name="T21" fmla="*/ 547 h 817"/>
                <a:gd name="T22" fmla="*/ 645 w 647"/>
                <a:gd name="T23" fmla="*/ 610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7">
                  <a:moveTo>
                    <a:pt x="645" y="610"/>
                  </a:moveTo>
                  <a:cubicBezTo>
                    <a:pt x="644" y="618"/>
                    <a:pt x="643" y="625"/>
                    <a:pt x="641" y="632"/>
                  </a:cubicBezTo>
                  <a:cubicBezTo>
                    <a:pt x="625" y="704"/>
                    <a:pt x="568" y="754"/>
                    <a:pt x="448" y="775"/>
                  </a:cubicBezTo>
                  <a:cubicBezTo>
                    <a:pt x="211" y="817"/>
                    <a:pt x="11" y="695"/>
                    <a:pt x="2" y="574"/>
                  </a:cubicBezTo>
                  <a:cubicBezTo>
                    <a:pt x="0" y="548"/>
                    <a:pt x="0" y="523"/>
                    <a:pt x="2" y="499"/>
                  </a:cubicBezTo>
                  <a:cubicBezTo>
                    <a:pt x="8" y="406"/>
                    <a:pt x="35" y="319"/>
                    <a:pt x="52" y="224"/>
                  </a:cubicBezTo>
                  <a:cubicBezTo>
                    <a:pt x="73" y="104"/>
                    <a:pt x="146" y="5"/>
                    <a:pt x="276" y="0"/>
                  </a:cubicBezTo>
                  <a:cubicBezTo>
                    <a:pt x="387" y="0"/>
                    <a:pt x="387" y="0"/>
                    <a:pt x="387" y="0"/>
                  </a:cubicBezTo>
                  <a:cubicBezTo>
                    <a:pt x="511" y="0"/>
                    <a:pt x="611" y="101"/>
                    <a:pt x="611" y="224"/>
                  </a:cubicBezTo>
                  <a:cubicBezTo>
                    <a:pt x="643" y="538"/>
                    <a:pt x="643" y="538"/>
                    <a:pt x="643" y="538"/>
                  </a:cubicBezTo>
                  <a:cubicBezTo>
                    <a:pt x="644" y="547"/>
                    <a:pt x="644" y="547"/>
                    <a:pt x="644" y="547"/>
                  </a:cubicBezTo>
                  <a:cubicBezTo>
                    <a:pt x="647" y="570"/>
                    <a:pt x="647" y="590"/>
                    <a:pt x="645" y="610"/>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7">
              <a:extLst>
                <a:ext uri="{FF2B5EF4-FFF2-40B4-BE49-F238E27FC236}">
                  <a16:creationId xmlns:a16="http://schemas.microsoft.com/office/drawing/2014/main" id="{A14528CE-DCF5-46A7-A3FE-5708252B2772}"/>
                </a:ext>
              </a:extLst>
            </p:cNvPr>
            <p:cNvSpPr>
              <a:spLocks/>
            </p:cNvSpPr>
            <p:nvPr/>
          </p:nvSpPr>
          <p:spPr bwMode="auto">
            <a:xfrm>
              <a:off x="8499476" y="10283825"/>
              <a:ext cx="1641475" cy="2630488"/>
            </a:xfrm>
            <a:custGeom>
              <a:avLst/>
              <a:gdLst>
                <a:gd name="T0" fmla="*/ 265 w 274"/>
                <a:gd name="T1" fmla="*/ 92 h 440"/>
                <a:gd name="T2" fmla="*/ 272 w 274"/>
                <a:gd name="T3" fmla="*/ 223 h 440"/>
                <a:gd name="T4" fmla="*/ 188 w 274"/>
                <a:gd name="T5" fmla="*/ 315 h 440"/>
                <a:gd name="T6" fmla="*/ 180 w 274"/>
                <a:gd name="T7" fmla="*/ 316 h 440"/>
                <a:gd name="T8" fmla="*/ 176 w 274"/>
                <a:gd name="T9" fmla="*/ 316 h 440"/>
                <a:gd name="T10" fmla="*/ 171 w 274"/>
                <a:gd name="T11" fmla="*/ 349 h 440"/>
                <a:gd name="T12" fmla="*/ 169 w 274"/>
                <a:gd name="T13" fmla="*/ 367 h 440"/>
                <a:gd name="T14" fmla="*/ 141 w 274"/>
                <a:gd name="T15" fmla="*/ 424 h 440"/>
                <a:gd name="T16" fmla="*/ 129 w 274"/>
                <a:gd name="T17" fmla="*/ 429 h 440"/>
                <a:gd name="T18" fmla="*/ 54 w 274"/>
                <a:gd name="T19" fmla="*/ 417 h 440"/>
                <a:gd name="T20" fmla="*/ 41 w 274"/>
                <a:gd name="T21" fmla="*/ 365 h 440"/>
                <a:gd name="T22" fmla="*/ 40 w 274"/>
                <a:gd name="T23" fmla="*/ 275 h 440"/>
                <a:gd name="T24" fmla="*/ 4 w 274"/>
                <a:gd name="T25" fmla="*/ 133 h 440"/>
                <a:gd name="T26" fmla="*/ 120 w 274"/>
                <a:gd name="T27" fmla="*/ 4 h 440"/>
                <a:gd name="T28" fmla="*/ 166 w 274"/>
                <a:gd name="T29" fmla="*/ 2 h 440"/>
                <a:gd name="T30" fmla="*/ 265 w 274"/>
                <a:gd name="T31" fmla="*/ 92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4" h="440">
                  <a:moveTo>
                    <a:pt x="265" y="92"/>
                  </a:moveTo>
                  <a:cubicBezTo>
                    <a:pt x="272" y="223"/>
                    <a:pt x="272" y="223"/>
                    <a:pt x="272" y="223"/>
                  </a:cubicBezTo>
                  <a:cubicBezTo>
                    <a:pt x="274" y="271"/>
                    <a:pt x="237" y="313"/>
                    <a:pt x="188" y="315"/>
                  </a:cubicBezTo>
                  <a:cubicBezTo>
                    <a:pt x="180" y="316"/>
                    <a:pt x="180" y="316"/>
                    <a:pt x="180" y="316"/>
                  </a:cubicBezTo>
                  <a:cubicBezTo>
                    <a:pt x="176" y="316"/>
                    <a:pt x="176" y="316"/>
                    <a:pt x="176" y="316"/>
                  </a:cubicBezTo>
                  <a:cubicBezTo>
                    <a:pt x="171" y="349"/>
                    <a:pt x="171" y="349"/>
                    <a:pt x="171" y="349"/>
                  </a:cubicBezTo>
                  <a:cubicBezTo>
                    <a:pt x="169" y="367"/>
                    <a:pt x="169" y="367"/>
                    <a:pt x="169" y="367"/>
                  </a:cubicBezTo>
                  <a:cubicBezTo>
                    <a:pt x="168" y="392"/>
                    <a:pt x="157" y="416"/>
                    <a:pt x="141" y="424"/>
                  </a:cubicBezTo>
                  <a:cubicBezTo>
                    <a:pt x="137" y="426"/>
                    <a:pt x="133" y="428"/>
                    <a:pt x="129" y="429"/>
                  </a:cubicBezTo>
                  <a:cubicBezTo>
                    <a:pt x="102" y="440"/>
                    <a:pt x="76" y="437"/>
                    <a:pt x="54" y="417"/>
                  </a:cubicBezTo>
                  <a:cubicBezTo>
                    <a:pt x="43" y="407"/>
                    <a:pt x="38" y="387"/>
                    <a:pt x="41" y="365"/>
                  </a:cubicBezTo>
                  <a:cubicBezTo>
                    <a:pt x="41" y="365"/>
                    <a:pt x="45" y="311"/>
                    <a:pt x="40" y="275"/>
                  </a:cubicBezTo>
                  <a:cubicBezTo>
                    <a:pt x="36" y="239"/>
                    <a:pt x="4" y="133"/>
                    <a:pt x="4" y="133"/>
                  </a:cubicBezTo>
                  <a:cubicBezTo>
                    <a:pt x="0" y="65"/>
                    <a:pt x="52" y="8"/>
                    <a:pt x="120" y="4"/>
                  </a:cubicBezTo>
                  <a:cubicBezTo>
                    <a:pt x="166" y="2"/>
                    <a:pt x="166" y="2"/>
                    <a:pt x="166" y="2"/>
                  </a:cubicBezTo>
                  <a:cubicBezTo>
                    <a:pt x="218" y="0"/>
                    <a:pt x="263" y="40"/>
                    <a:pt x="265" y="92"/>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8">
              <a:extLst>
                <a:ext uri="{FF2B5EF4-FFF2-40B4-BE49-F238E27FC236}">
                  <a16:creationId xmlns:a16="http://schemas.microsoft.com/office/drawing/2014/main" id="{39EE64AE-285C-45B4-A6E7-5C9A19254D20}"/>
                </a:ext>
              </a:extLst>
            </p:cNvPr>
            <p:cNvSpPr>
              <a:spLocks/>
            </p:cNvSpPr>
            <p:nvPr/>
          </p:nvSpPr>
          <p:spPr bwMode="auto">
            <a:xfrm>
              <a:off x="8205788" y="9936163"/>
              <a:ext cx="2289175" cy="1620838"/>
            </a:xfrm>
            <a:custGeom>
              <a:avLst/>
              <a:gdLst>
                <a:gd name="T0" fmla="*/ 379 w 382"/>
                <a:gd name="T1" fmla="*/ 90 h 271"/>
                <a:gd name="T2" fmla="*/ 334 w 382"/>
                <a:gd name="T3" fmla="*/ 139 h 271"/>
                <a:gd name="T4" fmla="*/ 238 w 382"/>
                <a:gd name="T5" fmla="*/ 133 h 271"/>
                <a:gd name="T6" fmla="*/ 201 w 382"/>
                <a:gd name="T7" fmla="*/ 118 h 271"/>
                <a:gd name="T8" fmla="*/ 192 w 382"/>
                <a:gd name="T9" fmla="*/ 114 h 271"/>
                <a:gd name="T10" fmla="*/ 148 w 382"/>
                <a:gd name="T11" fmla="*/ 127 h 271"/>
                <a:gd name="T12" fmla="*/ 147 w 382"/>
                <a:gd name="T13" fmla="*/ 178 h 271"/>
                <a:gd name="T14" fmla="*/ 144 w 382"/>
                <a:gd name="T15" fmla="*/ 192 h 271"/>
                <a:gd name="T16" fmla="*/ 126 w 382"/>
                <a:gd name="T17" fmla="*/ 191 h 271"/>
                <a:gd name="T18" fmla="*/ 124 w 382"/>
                <a:gd name="T19" fmla="*/ 185 h 271"/>
                <a:gd name="T20" fmla="*/ 110 w 382"/>
                <a:gd name="T21" fmla="*/ 155 h 271"/>
                <a:gd name="T22" fmla="*/ 95 w 382"/>
                <a:gd name="T23" fmla="*/ 161 h 271"/>
                <a:gd name="T24" fmla="*/ 88 w 382"/>
                <a:gd name="T25" fmla="*/ 192 h 271"/>
                <a:gd name="T26" fmla="*/ 88 w 382"/>
                <a:gd name="T27" fmla="*/ 197 h 271"/>
                <a:gd name="T28" fmla="*/ 93 w 382"/>
                <a:gd name="T29" fmla="*/ 256 h 271"/>
                <a:gd name="T30" fmla="*/ 49 w 382"/>
                <a:gd name="T31" fmla="*/ 246 h 271"/>
                <a:gd name="T32" fmla="*/ 15 w 382"/>
                <a:gd name="T33" fmla="*/ 110 h 271"/>
                <a:gd name="T34" fmla="*/ 131 w 382"/>
                <a:gd name="T35" fmla="*/ 3 h 271"/>
                <a:gd name="T36" fmla="*/ 224 w 382"/>
                <a:gd name="T37" fmla="*/ 27 h 271"/>
                <a:gd name="T38" fmla="*/ 351 w 382"/>
                <a:gd name="T39" fmla="*/ 34 h 271"/>
                <a:gd name="T40" fmla="*/ 379 w 382"/>
                <a:gd name="T41" fmla="*/ 9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2" h="271">
                  <a:moveTo>
                    <a:pt x="379" y="90"/>
                  </a:moveTo>
                  <a:cubicBezTo>
                    <a:pt x="377" y="118"/>
                    <a:pt x="345" y="133"/>
                    <a:pt x="334" y="139"/>
                  </a:cubicBezTo>
                  <a:cubicBezTo>
                    <a:pt x="315" y="149"/>
                    <a:pt x="294" y="153"/>
                    <a:pt x="238" y="133"/>
                  </a:cubicBezTo>
                  <a:cubicBezTo>
                    <a:pt x="227" y="129"/>
                    <a:pt x="215" y="124"/>
                    <a:pt x="201" y="118"/>
                  </a:cubicBezTo>
                  <a:cubicBezTo>
                    <a:pt x="198" y="117"/>
                    <a:pt x="195" y="115"/>
                    <a:pt x="192" y="114"/>
                  </a:cubicBezTo>
                  <a:cubicBezTo>
                    <a:pt x="163" y="105"/>
                    <a:pt x="152" y="112"/>
                    <a:pt x="148" y="127"/>
                  </a:cubicBezTo>
                  <a:cubicBezTo>
                    <a:pt x="144" y="141"/>
                    <a:pt x="148" y="162"/>
                    <a:pt x="147" y="178"/>
                  </a:cubicBezTo>
                  <a:cubicBezTo>
                    <a:pt x="147" y="183"/>
                    <a:pt x="146" y="188"/>
                    <a:pt x="144" y="192"/>
                  </a:cubicBezTo>
                  <a:cubicBezTo>
                    <a:pt x="141" y="200"/>
                    <a:pt x="129" y="199"/>
                    <a:pt x="126" y="191"/>
                  </a:cubicBezTo>
                  <a:cubicBezTo>
                    <a:pt x="125" y="189"/>
                    <a:pt x="125" y="188"/>
                    <a:pt x="124" y="185"/>
                  </a:cubicBezTo>
                  <a:cubicBezTo>
                    <a:pt x="120" y="175"/>
                    <a:pt x="114" y="158"/>
                    <a:pt x="110" y="155"/>
                  </a:cubicBezTo>
                  <a:cubicBezTo>
                    <a:pt x="104" y="150"/>
                    <a:pt x="99" y="155"/>
                    <a:pt x="95" y="161"/>
                  </a:cubicBezTo>
                  <a:cubicBezTo>
                    <a:pt x="89" y="171"/>
                    <a:pt x="87" y="182"/>
                    <a:pt x="88" y="192"/>
                  </a:cubicBezTo>
                  <a:cubicBezTo>
                    <a:pt x="88" y="197"/>
                    <a:pt x="88" y="197"/>
                    <a:pt x="88" y="197"/>
                  </a:cubicBezTo>
                  <a:cubicBezTo>
                    <a:pt x="88" y="197"/>
                    <a:pt x="96" y="241"/>
                    <a:pt x="93" y="256"/>
                  </a:cubicBezTo>
                  <a:cubicBezTo>
                    <a:pt x="89" y="271"/>
                    <a:pt x="60" y="267"/>
                    <a:pt x="49" y="246"/>
                  </a:cubicBezTo>
                  <a:cubicBezTo>
                    <a:pt x="40" y="231"/>
                    <a:pt x="0" y="177"/>
                    <a:pt x="15" y="110"/>
                  </a:cubicBezTo>
                  <a:cubicBezTo>
                    <a:pt x="26" y="63"/>
                    <a:pt x="67" y="10"/>
                    <a:pt x="131" y="3"/>
                  </a:cubicBezTo>
                  <a:cubicBezTo>
                    <a:pt x="163" y="0"/>
                    <a:pt x="180" y="38"/>
                    <a:pt x="224" y="27"/>
                  </a:cubicBezTo>
                  <a:cubicBezTo>
                    <a:pt x="278" y="13"/>
                    <a:pt x="325" y="24"/>
                    <a:pt x="351" y="34"/>
                  </a:cubicBezTo>
                  <a:cubicBezTo>
                    <a:pt x="369" y="42"/>
                    <a:pt x="382" y="66"/>
                    <a:pt x="379" y="9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9">
              <a:extLst>
                <a:ext uri="{FF2B5EF4-FFF2-40B4-BE49-F238E27FC236}">
                  <a16:creationId xmlns:a16="http://schemas.microsoft.com/office/drawing/2014/main" id="{911B82A8-0469-4FFE-8D38-A3B9C64A30A6}"/>
                </a:ext>
              </a:extLst>
            </p:cNvPr>
            <p:cNvSpPr>
              <a:spLocks/>
            </p:cNvSpPr>
            <p:nvPr/>
          </p:nvSpPr>
          <p:spPr bwMode="auto">
            <a:xfrm>
              <a:off x="8504238" y="9817100"/>
              <a:ext cx="282575" cy="334963"/>
            </a:xfrm>
            <a:custGeom>
              <a:avLst/>
              <a:gdLst>
                <a:gd name="T0" fmla="*/ 2 w 47"/>
                <a:gd name="T1" fmla="*/ 38 h 56"/>
                <a:gd name="T2" fmla="*/ 21 w 47"/>
                <a:gd name="T3" fmla="*/ 39 h 56"/>
                <a:gd name="T4" fmla="*/ 31 w 47"/>
                <a:gd name="T5" fmla="*/ 41 h 56"/>
                <a:gd name="T6" fmla="*/ 36 w 47"/>
                <a:gd name="T7" fmla="*/ 44 h 56"/>
                <a:gd name="T8" fmla="*/ 40 w 47"/>
                <a:gd name="T9" fmla="*/ 49 h 56"/>
                <a:gd name="T10" fmla="*/ 40 w 47"/>
                <a:gd name="T11" fmla="*/ 49 h 56"/>
                <a:gd name="T12" fmla="*/ 41 w 47"/>
                <a:gd name="T13" fmla="*/ 49 h 56"/>
                <a:gd name="T14" fmla="*/ 38 w 47"/>
                <a:gd name="T15" fmla="*/ 55 h 56"/>
                <a:gd name="T16" fmla="*/ 32 w 47"/>
                <a:gd name="T17" fmla="*/ 53 h 56"/>
                <a:gd name="T18" fmla="*/ 29 w 47"/>
                <a:gd name="T19" fmla="*/ 38 h 56"/>
                <a:gd name="T20" fmla="*/ 29 w 47"/>
                <a:gd name="T21" fmla="*/ 24 h 56"/>
                <a:gd name="T22" fmla="*/ 34 w 47"/>
                <a:gd name="T23" fmla="*/ 11 h 56"/>
                <a:gd name="T24" fmla="*/ 45 w 47"/>
                <a:gd name="T25" fmla="*/ 1 h 56"/>
                <a:gd name="T26" fmla="*/ 47 w 47"/>
                <a:gd name="T27" fmla="*/ 1 h 56"/>
                <a:gd name="T28" fmla="*/ 47 w 47"/>
                <a:gd name="T29" fmla="*/ 4 h 56"/>
                <a:gd name="T30" fmla="*/ 47 w 47"/>
                <a:gd name="T31" fmla="*/ 4 h 56"/>
                <a:gd name="T32" fmla="*/ 38 w 47"/>
                <a:gd name="T33" fmla="*/ 13 h 56"/>
                <a:gd name="T34" fmla="*/ 35 w 47"/>
                <a:gd name="T35" fmla="*/ 25 h 56"/>
                <a:gd name="T36" fmla="*/ 36 w 47"/>
                <a:gd name="T37" fmla="*/ 37 h 56"/>
                <a:gd name="T38" fmla="*/ 40 w 47"/>
                <a:gd name="T39" fmla="*/ 49 h 56"/>
                <a:gd name="T40" fmla="*/ 32 w 47"/>
                <a:gd name="T41" fmla="*/ 52 h 56"/>
                <a:gd name="T42" fmla="*/ 32 w 47"/>
                <a:gd name="T43" fmla="*/ 52 h 56"/>
                <a:gd name="T44" fmla="*/ 28 w 47"/>
                <a:gd name="T45" fmla="*/ 48 h 56"/>
                <a:gd name="T46" fmla="*/ 19 w 47"/>
                <a:gd name="T47" fmla="*/ 45 h 56"/>
                <a:gd name="T48" fmla="*/ 1 w 47"/>
                <a:gd name="T49" fmla="*/ 41 h 56"/>
                <a:gd name="T50" fmla="*/ 1 w 47"/>
                <a:gd name="T51" fmla="*/ 41 h 56"/>
                <a:gd name="T52" fmla="*/ 0 w 47"/>
                <a:gd name="T53" fmla="*/ 40 h 56"/>
                <a:gd name="T54" fmla="*/ 2 w 47"/>
                <a:gd name="T5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56">
                  <a:moveTo>
                    <a:pt x="2" y="38"/>
                  </a:moveTo>
                  <a:cubicBezTo>
                    <a:pt x="8" y="38"/>
                    <a:pt x="14" y="38"/>
                    <a:pt x="21" y="39"/>
                  </a:cubicBezTo>
                  <a:cubicBezTo>
                    <a:pt x="24" y="39"/>
                    <a:pt x="27" y="40"/>
                    <a:pt x="31" y="41"/>
                  </a:cubicBezTo>
                  <a:cubicBezTo>
                    <a:pt x="32" y="42"/>
                    <a:pt x="34" y="42"/>
                    <a:pt x="36" y="44"/>
                  </a:cubicBezTo>
                  <a:cubicBezTo>
                    <a:pt x="37" y="45"/>
                    <a:pt x="39" y="46"/>
                    <a:pt x="40" y="49"/>
                  </a:cubicBezTo>
                  <a:cubicBezTo>
                    <a:pt x="40" y="49"/>
                    <a:pt x="40" y="49"/>
                    <a:pt x="40" y="49"/>
                  </a:cubicBezTo>
                  <a:cubicBezTo>
                    <a:pt x="41" y="49"/>
                    <a:pt x="41" y="49"/>
                    <a:pt x="41" y="49"/>
                  </a:cubicBezTo>
                  <a:cubicBezTo>
                    <a:pt x="41" y="52"/>
                    <a:pt x="40" y="55"/>
                    <a:pt x="38" y="55"/>
                  </a:cubicBezTo>
                  <a:cubicBezTo>
                    <a:pt x="35" y="56"/>
                    <a:pt x="33" y="55"/>
                    <a:pt x="32" y="53"/>
                  </a:cubicBezTo>
                  <a:cubicBezTo>
                    <a:pt x="30" y="48"/>
                    <a:pt x="29" y="43"/>
                    <a:pt x="29" y="38"/>
                  </a:cubicBezTo>
                  <a:cubicBezTo>
                    <a:pt x="28" y="34"/>
                    <a:pt x="28" y="29"/>
                    <a:pt x="29" y="24"/>
                  </a:cubicBezTo>
                  <a:cubicBezTo>
                    <a:pt x="30" y="19"/>
                    <a:pt x="32" y="15"/>
                    <a:pt x="34" y="11"/>
                  </a:cubicBezTo>
                  <a:cubicBezTo>
                    <a:pt x="37" y="7"/>
                    <a:pt x="41" y="3"/>
                    <a:pt x="45" y="1"/>
                  </a:cubicBezTo>
                  <a:cubicBezTo>
                    <a:pt x="46" y="0"/>
                    <a:pt x="47" y="1"/>
                    <a:pt x="47" y="1"/>
                  </a:cubicBezTo>
                  <a:cubicBezTo>
                    <a:pt x="47" y="2"/>
                    <a:pt x="47" y="3"/>
                    <a:pt x="47" y="4"/>
                  </a:cubicBezTo>
                  <a:cubicBezTo>
                    <a:pt x="47" y="4"/>
                    <a:pt x="47" y="4"/>
                    <a:pt x="47" y="4"/>
                  </a:cubicBezTo>
                  <a:cubicBezTo>
                    <a:pt x="43" y="6"/>
                    <a:pt x="40" y="9"/>
                    <a:pt x="38" y="13"/>
                  </a:cubicBezTo>
                  <a:cubicBezTo>
                    <a:pt x="37" y="17"/>
                    <a:pt x="36" y="21"/>
                    <a:pt x="35" y="25"/>
                  </a:cubicBezTo>
                  <a:cubicBezTo>
                    <a:pt x="35" y="29"/>
                    <a:pt x="35" y="33"/>
                    <a:pt x="36" y="37"/>
                  </a:cubicBezTo>
                  <a:cubicBezTo>
                    <a:pt x="37" y="41"/>
                    <a:pt x="39" y="45"/>
                    <a:pt x="40" y="49"/>
                  </a:cubicBezTo>
                  <a:cubicBezTo>
                    <a:pt x="32" y="52"/>
                    <a:pt x="32" y="52"/>
                    <a:pt x="32" y="52"/>
                  </a:cubicBezTo>
                  <a:cubicBezTo>
                    <a:pt x="32" y="52"/>
                    <a:pt x="32" y="52"/>
                    <a:pt x="32" y="52"/>
                  </a:cubicBezTo>
                  <a:cubicBezTo>
                    <a:pt x="32" y="52"/>
                    <a:pt x="30" y="50"/>
                    <a:pt x="28" y="48"/>
                  </a:cubicBezTo>
                  <a:cubicBezTo>
                    <a:pt x="25" y="47"/>
                    <a:pt x="22" y="46"/>
                    <a:pt x="19" y="45"/>
                  </a:cubicBezTo>
                  <a:cubicBezTo>
                    <a:pt x="14" y="43"/>
                    <a:pt x="8" y="42"/>
                    <a:pt x="1" y="41"/>
                  </a:cubicBezTo>
                  <a:cubicBezTo>
                    <a:pt x="1" y="41"/>
                    <a:pt x="1" y="41"/>
                    <a:pt x="1" y="41"/>
                  </a:cubicBezTo>
                  <a:cubicBezTo>
                    <a:pt x="0" y="41"/>
                    <a:pt x="0" y="40"/>
                    <a:pt x="0" y="40"/>
                  </a:cubicBezTo>
                  <a:cubicBezTo>
                    <a:pt x="0" y="39"/>
                    <a:pt x="1" y="38"/>
                    <a:pt x="2" y="3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0">
              <a:extLst>
                <a:ext uri="{FF2B5EF4-FFF2-40B4-BE49-F238E27FC236}">
                  <a16:creationId xmlns:a16="http://schemas.microsoft.com/office/drawing/2014/main" id="{F47A1C63-C119-4705-A960-8FEB5AF9D147}"/>
                </a:ext>
              </a:extLst>
            </p:cNvPr>
            <p:cNvSpPr>
              <a:spLocks/>
            </p:cNvSpPr>
            <p:nvPr/>
          </p:nvSpPr>
          <p:spPr bwMode="auto">
            <a:xfrm>
              <a:off x="9313863" y="10625138"/>
              <a:ext cx="671513" cy="184150"/>
            </a:xfrm>
            <a:custGeom>
              <a:avLst/>
              <a:gdLst>
                <a:gd name="T0" fmla="*/ 111 w 112"/>
                <a:gd name="T1" fmla="*/ 21 h 31"/>
                <a:gd name="T2" fmla="*/ 108 w 112"/>
                <a:gd name="T3" fmla="*/ 25 h 31"/>
                <a:gd name="T4" fmla="*/ 106 w 112"/>
                <a:gd name="T5" fmla="*/ 26 h 31"/>
                <a:gd name="T6" fmla="*/ 104 w 112"/>
                <a:gd name="T7" fmla="*/ 27 h 31"/>
                <a:gd name="T8" fmla="*/ 96 w 112"/>
                <a:gd name="T9" fmla="*/ 30 h 31"/>
                <a:gd name="T10" fmla="*/ 88 w 112"/>
                <a:gd name="T11" fmla="*/ 31 h 31"/>
                <a:gd name="T12" fmla="*/ 81 w 112"/>
                <a:gd name="T13" fmla="*/ 30 h 31"/>
                <a:gd name="T14" fmla="*/ 52 w 112"/>
                <a:gd name="T15" fmla="*/ 24 h 31"/>
                <a:gd name="T16" fmla="*/ 39 w 112"/>
                <a:gd name="T17" fmla="*/ 19 h 31"/>
                <a:gd name="T18" fmla="*/ 25 w 112"/>
                <a:gd name="T19" fmla="*/ 13 h 31"/>
                <a:gd name="T20" fmla="*/ 0 w 112"/>
                <a:gd name="T21" fmla="*/ 0 h 31"/>
                <a:gd name="T22" fmla="*/ 26 w 112"/>
                <a:gd name="T23" fmla="*/ 11 h 31"/>
                <a:gd name="T24" fmla="*/ 40 w 112"/>
                <a:gd name="T25" fmla="*/ 16 h 31"/>
                <a:gd name="T26" fmla="*/ 53 w 112"/>
                <a:gd name="T27" fmla="*/ 20 h 31"/>
                <a:gd name="T28" fmla="*/ 81 w 112"/>
                <a:gd name="T29" fmla="*/ 24 h 31"/>
                <a:gd name="T30" fmla="*/ 88 w 112"/>
                <a:gd name="T31" fmla="*/ 23 h 31"/>
                <a:gd name="T32" fmla="*/ 94 w 112"/>
                <a:gd name="T33" fmla="*/ 22 h 31"/>
                <a:gd name="T34" fmla="*/ 100 w 112"/>
                <a:gd name="T35" fmla="*/ 20 h 31"/>
                <a:gd name="T36" fmla="*/ 101 w 112"/>
                <a:gd name="T37" fmla="*/ 19 h 31"/>
                <a:gd name="T38" fmla="*/ 102 w 112"/>
                <a:gd name="T39" fmla="*/ 18 h 31"/>
                <a:gd name="T40" fmla="*/ 103 w 112"/>
                <a:gd name="T41" fmla="*/ 17 h 31"/>
                <a:gd name="T42" fmla="*/ 103 w 112"/>
                <a:gd name="T43" fmla="*/ 17 h 31"/>
                <a:gd name="T44" fmla="*/ 104 w 112"/>
                <a:gd name="T45" fmla="*/ 17 h 31"/>
                <a:gd name="T46" fmla="*/ 110 w 112"/>
                <a:gd name="T47" fmla="*/ 15 h 31"/>
                <a:gd name="T48" fmla="*/ 111 w 112"/>
                <a:gd name="T49"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2" h="31">
                  <a:moveTo>
                    <a:pt x="111" y="21"/>
                  </a:moveTo>
                  <a:cubicBezTo>
                    <a:pt x="110" y="23"/>
                    <a:pt x="109" y="24"/>
                    <a:pt x="108" y="25"/>
                  </a:cubicBezTo>
                  <a:cubicBezTo>
                    <a:pt x="106" y="26"/>
                    <a:pt x="106" y="26"/>
                    <a:pt x="106" y="26"/>
                  </a:cubicBezTo>
                  <a:cubicBezTo>
                    <a:pt x="104" y="27"/>
                    <a:pt x="104" y="27"/>
                    <a:pt x="104" y="27"/>
                  </a:cubicBezTo>
                  <a:cubicBezTo>
                    <a:pt x="101" y="28"/>
                    <a:pt x="99" y="29"/>
                    <a:pt x="96" y="30"/>
                  </a:cubicBezTo>
                  <a:cubicBezTo>
                    <a:pt x="94" y="30"/>
                    <a:pt x="91" y="30"/>
                    <a:pt x="88" y="31"/>
                  </a:cubicBezTo>
                  <a:cubicBezTo>
                    <a:pt x="86" y="31"/>
                    <a:pt x="83" y="31"/>
                    <a:pt x="81" y="30"/>
                  </a:cubicBezTo>
                  <a:cubicBezTo>
                    <a:pt x="71" y="30"/>
                    <a:pt x="61" y="27"/>
                    <a:pt x="52" y="24"/>
                  </a:cubicBezTo>
                  <a:cubicBezTo>
                    <a:pt x="48" y="22"/>
                    <a:pt x="43" y="21"/>
                    <a:pt x="39" y="19"/>
                  </a:cubicBezTo>
                  <a:cubicBezTo>
                    <a:pt x="34" y="17"/>
                    <a:pt x="30" y="15"/>
                    <a:pt x="25" y="13"/>
                  </a:cubicBezTo>
                  <a:cubicBezTo>
                    <a:pt x="17" y="9"/>
                    <a:pt x="8" y="4"/>
                    <a:pt x="0" y="0"/>
                  </a:cubicBezTo>
                  <a:cubicBezTo>
                    <a:pt x="9" y="4"/>
                    <a:pt x="17" y="8"/>
                    <a:pt x="26" y="11"/>
                  </a:cubicBezTo>
                  <a:cubicBezTo>
                    <a:pt x="31" y="13"/>
                    <a:pt x="35" y="14"/>
                    <a:pt x="40" y="16"/>
                  </a:cubicBezTo>
                  <a:cubicBezTo>
                    <a:pt x="44" y="17"/>
                    <a:pt x="49" y="18"/>
                    <a:pt x="53" y="20"/>
                  </a:cubicBezTo>
                  <a:cubicBezTo>
                    <a:pt x="63" y="22"/>
                    <a:pt x="72" y="24"/>
                    <a:pt x="81" y="24"/>
                  </a:cubicBezTo>
                  <a:cubicBezTo>
                    <a:pt x="83" y="24"/>
                    <a:pt x="86" y="24"/>
                    <a:pt x="88" y="23"/>
                  </a:cubicBezTo>
                  <a:cubicBezTo>
                    <a:pt x="90" y="23"/>
                    <a:pt x="92" y="23"/>
                    <a:pt x="94" y="22"/>
                  </a:cubicBezTo>
                  <a:cubicBezTo>
                    <a:pt x="96" y="22"/>
                    <a:pt x="98" y="21"/>
                    <a:pt x="100" y="20"/>
                  </a:cubicBezTo>
                  <a:cubicBezTo>
                    <a:pt x="101" y="19"/>
                    <a:pt x="101" y="19"/>
                    <a:pt x="101" y="19"/>
                  </a:cubicBezTo>
                  <a:cubicBezTo>
                    <a:pt x="102" y="18"/>
                    <a:pt x="102" y="18"/>
                    <a:pt x="102" y="18"/>
                  </a:cubicBezTo>
                  <a:cubicBezTo>
                    <a:pt x="103" y="18"/>
                    <a:pt x="103" y="18"/>
                    <a:pt x="103" y="17"/>
                  </a:cubicBezTo>
                  <a:cubicBezTo>
                    <a:pt x="103" y="17"/>
                    <a:pt x="103" y="17"/>
                    <a:pt x="103" y="17"/>
                  </a:cubicBezTo>
                  <a:cubicBezTo>
                    <a:pt x="104" y="17"/>
                    <a:pt x="104" y="17"/>
                    <a:pt x="104" y="17"/>
                  </a:cubicBezTo>
                  <a:cubicBezTo>
                    <a:pt x="105" y="15"/>
                    <a:pt x="107" y="14"/>
                    <a:pt x="110" y="15"/>
                  </a:cubicBezTo>
                  <a:cubicBezTo>
                    <a:pt x="112" y="16"/>
                    <a:pt x="112" y="19"/>
                    <a:pt x="111" y="2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1">
              <a:extLst>
                <a:ext uri="{FF2B5EF4-FFF2-40B4-BE49-F238E27FC236}">
                  <a16:creationId xmlns:a16="http://schemas.microsoft.com/office/drawing/2014/main" id="{21D8299B-9E33-4661-B170-88CBD771428E}"/>
                </a:ext>
              </a:extLst>
            </p:cNvPr>
            <p:cNvSpPr>
              <a:spLocks/>
            </p:cNvSpPr>
            <p:nvPr/>
          </p:nvSpPr>
          <p:spPr bwMode="auto">
            <a:xfrm>
              <a:off x="9110663" y="9936163"/>
              <a:ext cx="969963" cy="161925"/>
            </a:xfrm>
            <a:custGeom>
              <a:avLst/>
              <a:gdLst>
                <a:gd name="T0" fmla="*/ 0 w 162"/>
                <a:gd name="T1" fmla="*/ 0 h 27"/>
                <a:gd name="T2" fmla="*/ 38 w 162"/>
                <a:gd name="T3" fmla="*/ 17 h 27"/>
                <a:gd name="T4" fmla="*/ 48 w 162"/>
                <a:gd name="T5" fmla="*/ 20 h 27"/>
                <a:gd name="T6" fmla="*/ 57 w 162"/>
                <a:gd name="T7" fmla="*/ 20 h 27"/>
                <a:gd name="T8" fmla="*/ 78 w 162"/>
                <a:gd name="T9" fmla="*/ 17 h 27"/>
                <a:gd name="T10" fmla="*/ 120 w 162"/>
                <a:gd name="T11" fmla="*/ 12 h 27"/>
                <a:gd name="T12" fmla="*/ 162 w 162"/>
                <a:gd name="T13" fmla="*/ 19 h 27"/>
                <a:gd name="T14" fmla="*/ 120 w 162"/>
                <a:gd name="T15" fmla="*/ 16 h 27"/>
                <a:gd name="T16" fmla="*/ 79 w 162"/>
                <a:gd name="T17" fmla="*/ 22 h 27"/>
                <a:gd name="T18" fmla="*/ 58 w 162"/>
                <a:gd name="T19" fmla="*/ 26 h 27"/>
                <a:gd name="T20" fmla="*/ 47 w 162"/>
                <a:gd name="T21" fmla="*/ 26 h 27"/>
                <a:gd name="T22" fmla="*/ 36 w 162"/>
                <a:gd name="T23" fmla="*/ 22 h 27"/>
                <a:gd name="T24" fmla="*/ 0 w 162"/>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 h="27">
                  <a:moveTo>
                    <a:pt x="0" y="0"/>
                  </a:moveTo>
                  <a:cubicBezTo>
                    <a:pt x="13" y="6"/>
                    <a:pt x="25" y="12"/>
                    <a:pt x="38" y="17"/>
                  </a:cubicBezTo>
                  <a:cubicBezTo>
                    <a:pt x="41" y="18"/>
                    <a:pt x="44" y="19"/>
                    <a:pt x="48" y="20"/>
                  </a:cubicBezTo>
                  <a:cubicBezTo>
                    <a:pt x="51" y="21"/>
                    <a:pt x="54" y="21"/>
                    <a:pt x="57" y="20"/>
                  </a:cubicBezTo>
                  <a:cubicBezTo>
                    <a:pt x="64" y="20"/>
                    <a:pt x="71" y="18"/>
                    <a:pt x="78" y="17"/>
                  </a:cubicBezTo>
                  <a:cubicBezTo>
                    <a:pt x="92" y="14"/>
                    <a:pt x="106" y="12"/>
                    <a:pt x="120" y="12"/>
                  </a:cubicBezTo>
                  <a:cubicBezTo>
                    <a:pt x="135" y="12"/>
                    <a:pt x="149" y="15"/>
                    <a:pt x="162" y="19"/>
                  </a:cubicBezTo>
                  <a:cubicBezTo>
                    <a:pt x="148" y="16"/>
                    <a:pt x="134" y="15"/>
                    <a:pt x="120" y="16"/>
                  </a:cubicBezTo>
                  <a:cubicBezTo>
                    <a:pt x="107" y="17"/>
                    <a:pt x="93" y="19"/>
                    <a:pt x="79" y="22"/>
                  </a:cubicBezTo>
                  <a:cubicBezTo>
                    <a:pt x="72" y="23"/>
                    <a:pt x="65" y="25"/>
                    <a:pt x="58" y="26"/>
                  </a:cubicBezTo>
                  <a:cubicBezTo>
                    <a:pt x="54" y="26"/>
                    <a:pt x="50" y="27"/>
                    <a:pt x="47" y="26"/>
                  </a:cubicBezTo>
                  <a:cubicBezTo>
                    <a:pt x="43" y="25"/>
                    <a:pt x="39" y="24"/>
                    <a:pt x="36" y="22"/>
                  </a:cubicBezTo>
                  <a:cubicBezTo>
                    <a:pt x="23" y="17"/>
                    <a:pt x="11"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2">
              <a:extLst>
                <a:ext uri="{FF2B5EF4-FFF2-40B4-BE49-F238E27FC236}">
                  <a16:creationId xmlns:a16="http://schemas.microsoft.com/office/drawing/2014/main" id="{2C26DC3B-2DB7-4B57-B20C-BC78A845F59D}"/>
                </a:ext>
              </a:extLst>
            </p:cNvPr>
            <p:cNvSpPr>
              <a:spLocks/>
            </p:cNvSpPr>
            <p:nvPr/>
          </p:nvSpPr>
          <p:spPr bwMode="auto">
            <a:xfrm>
              <a:off x="8199438" y="10426700"/>
              <a:ext cx="222250" cy="939800"/>
            </a:xfrm>
            <a:custGeom>
              <a:avLst/>
              <a:gdLst>
                <a:gd name="T0" fmla="*/ 37 w 37"/>
                <a:gd name="T1" fmla="*/ 157 h 157"/>
                <a:gd name="T2" fmla="*/ 30 w 37"/>
                <a:gd name="T3" fmla="*/ 149 h 157"/>
                <a:gd name="T4" fmla="*/ 24 w 37"/>
                <a:gd name="T5" fmla="*/ 141 h 157"/>
                <a:gd name="T6" fmla="*/ 14 w 37"/>
                <a:gd name="T7" fmla="*/ 122 h 157"/>
                <a:gd name="T8" fmla="*/ 2 w 37"/>
                <a:gd name="T9" fmla="*/ 81 h 157"/>
                <a:gd name="T10" fmla="*/ 3 w 37"/>
                <a:gd name="T11" fmla="*/ 38 h 157"/>
                <a:gd name="T12" fmla="*/ 21 w 37"/>
                <a:gd name="T13" fmla="*/ 0 h 157"/>
                <a:gd name="T14" fmla="*/ 8 w 37"/>
                <a:gd name="T15" fmla="*/ 39 h 157"/>
                <a:gd name="T16" fmla="*/ 8 w 37"/>
                <a:gd name="T17" fmla="*/ 80 h 157"/>
                <a:gd name="T18" fmla="*/ 19 w 37"/>
                <a:gd name="T19" fmla="*/ 120 h 157"/>
                <a:gd name="T20" fmla="*/ 27 w 37"/>
                <a:gd name="T21" fmla="*/ 139 h 157"/>
                <a:gd name="T22" fmla="*/ 31 w 37"/>
                <a:gd name="T23" fmla="*/ 148 h 157"/>
                <a:gd name="T24" fmla="*/ 34 w 37"/>
                <a:gd name="T25" fmla="*/ 153 h 157"/>
                <a:gd name="T26" fmla="*/ 37 w 37"/>
                <a:gd name="T2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157">
                  <a:moveTo>
                    <a:pt x="37" y="157"/>
                  </a:moveTo>
                  <a:cubicBezTo>
                    <a:pt x="34" y="155"/>
                    <a:pt x="32" y="152"/>
                    <a:pt x="30" y="149"/>
                  </a:cubicBezTo>
                  <a:cubicBezTo>
                    <a:pt x="28" y="147"/>
                    <a:pt x="26" y="144"/>
                    <a:pt x="24" y="141"/>
                  </a:cubicBezTo>
                  <a:cubicBezTo>
                    <a:pt x="20" y="135"/>
                    <a:pt x="17" y="128"/>
                    <a:pt x="14" y="122"/>
                  </a:cubicBezTo>
                  <a:cubicBezTo>
                    <a:pt x="8" y="109"/>
                    <a:pt x="4" y="95"/>
                    <a:pt x="2" y="81"/>
                  </a:cubicBezTo>
                  <a:cubicBezTo>
                    <a:pt x="0" y="67"/>
                    <a:pt x="0" y="52"/>
                    <a:pt x="3" y="38"/>
                  </a:cubicBezTo>
                  <a:cubicBezTo>
                    <a:pt x="6" y="24"/>
                    <a:pt x="12" y="11"/>
                    <a:pt x="21" y="0"/>
                  </a:cubicBezTo>
                  <a:cubicBezTo>
                    <a:pt x="15" y="12"/>
                    <a:pt x="10" y="26"/>
                    <a:pt x="8" y="39"/>
                  </a:cubicBezTo>
                  <a:cubicBezTo>
                    <a:pt x="6" y="53"/>
                    <a:pt x="6" y="67"/>
                    <a:pt x="8" y="80"/>
                  </a:cubicBezTo>
                  <a:cubicBezTo>
                    <a:pt x="10" y="94"/>
                    <a:pt x="14" y="107"/>
                    <a:pt x="19" y="120"/>
                  </a:cubicBezTo>
                  <a:cubicBezTo>
                    <a:pt x="21" y="126"/>
                    <a:pt x="24" y="133"/>
                    <a:pt x="27" y="139"/>
                  </a:cubicBezTo>
                  <a:cubicBezTo>
                    <a:pt x="28" y="142"/>
                    <a:pt x="30" y="145"/>
                    <a:pt x="31" y="148"/>
                  </a:cubicBezTo>
                  <a:cubicBezTo>
                    <a:pt x="32" y="150"/>
                    <a:pt x="33" y="152"/>
                    <a:pt x="34" y="153"/>
                  </a:cubicBezTo>
                  <a:cubicBezTo>
                    <a:pt x="35" y="154"/>
                    <a:pt x="36" y="156"/>
                    <a:pt x="37" y="15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3">
              <a:extLst>
                <a:ext uri="{FF2B5EF4-FFF2-40B4-BE49-F238E27FC236}">
                  <a16:creationId xmlns:a16="http://schemas.microsoft.com/office/drawing/2014/main" id="{52DF07F5-A764-477A-9C2F-6C6A037E25CE}"/>
                </a:ext>
              </a:extLst>
            </p:cNvPr>
            <p:cNvSpPr>
              <a:spLocks/>
            </p:cNvSpPr>
            <p:nvPr/>
          </p:nvSpPr>
          <p:spPr bwMode="auto">
            <a:xfrm>
              <a:off x="9259888" y="11072813"/>
              <a:ext cx="287338" cy="95250"/>
            </a:xfrm>
            <a:custGeom>
              <a:avLst/>
              <a:gdLst>
                <a:gd name="T0" fmla="*/ 1 w 48"/>
                <a:gd name="T1" fmla="*/ 12 h 16"/>
                <a:gd name="T2" fmla="*/ 12 w 48"/>
                <a:gd name="T3" fmla="*/ 7 h 16"/>
                <a:gd name="T4" fmla="*/ 23 w 48"/>
                <a:gd name="T5" fmla="*/ 3 h 16"/>
                <a:gd name="T6" fmla="*/ 35 w 48"/>
                <a:gd name="T7" fmla="*/ 1 h 16"/>
                <a:gd name="T8" fmla="*/ 47 w 48"/>
                <a:gd name="T9" fmla="*/ 1 h 16"/>
                <a:gd name="T10" fmla="*/ 48 w 48"/>
                <a:gd name="T11" fmla="*/ 3 h 16"/>
                <a:gd name="T12" fmla="*/ 48 w 48"/>
                <a:gd name="T13" fmla="*/ 4 h 16"/>
                <a:gd name="T14" fmla="*/ 37 w 48"/>
                <a:gd name="T15" fmla="*/ 10 h 16"/>
                <a:gd name="T16" fmla="*/ 26 w 48"/>
                <a:gd name="T17" fmla="*/ 13 h 16"/>
                <a:gd name="T18" fmla="*/ 14 w 48"/>
                <a:gd name="T19" fmla="*/ 15 h 16"/>
                <a:gd name="T20" fmla="*/ 2 w 48"/>
                <a:gd name="T21" fmla="*/ 15 h 16"/>
                <a:gd name="T22" fmla="*/ 0 w 48"/>
                <a:gd name="T23" fmla="*/ 14 h 16"/>
                <a:gd name="T24" fmla="*/ 1 w 48"/>
                <a:gd name="T2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6">
                  <a:moveTo>
                    <a:pt x="1" y="12"/>
                  </a:moveTo>
                  <a:cubicBezTo>
                    <a:pt x="5" y="10"/>
                    <a:pt x="8" y="8"/>
                    <a:pt x="12" y="7"/>
                  </a:cubicBezTo>
                  <a:cubicBezTo>
                    <a:pt x="16" y="6"/>
                    <a:pt x="19" y="4"/>
                    <a:pt x="23" y="3"/>
                  </a:cubicBezTo>
                  <a:cubicBezTo>
                    <a:pt x="27" y="2"/>
                    <a:pt x="31" y="1"/>
                    <a:pt x="35" y="1"/>
                  </a:cubicBezTo>
                  <a:cubicBezTo>
                    <a:pt x="39" y="0"/>
                    <a:pt x="43" y="0"/>
                    <a:pt x="47" y="1"/>
                  </a:cubicBezTo>
                  <a:cubicBezTo>
                    <a:pt x="48" y="1"/>
                    <a:pt x="48" y="2"/>
                    <a:pt x="48" y="3"/>
                  </a:cubicBezTo>
                  <a:cubicBezTo>
                    <a:pt x="48" y="3"/>
                    <a:pt x="48" y="4"/>
                    <a:pt x="48" y="4"/>
                  </a:cubicBezTo>
                  <a:cubicBezTo>
                    <a:pt x="44" y="7"/>
                    <a:pt x="41" y="8"/>
                    <a:pt x="37" y="10"/>
                  </a:cubicBezTo>
                  <a:cubicBezTo>
                    <a:pt x="33" y="11"/>
                    <a:pt x="29" y="12"/>
                    <a:pt x="26" y="13"/>
                  </a:cubicBezTo>
                  <a:cubicBezTo>
                    <a:pt x="22" y="14"/>
                    <a:pt x="18" y="15"/>
                    <a:pt x="14" y="15"/>
                  </a:cubicBezTo>
                  <a:cubicBezTo>
                    <a:pt x="10" y="16"/>
                    <a:pt x="6" y="16"/>
                    <a:pt x="2" y="15"/>
                  </a:cubicBezTo>
                  <a:cubicBezTo>
                    <a:pt x="1" y="15"/>
                    <a:pt x="0" y="15"/>
                    <a:pt x="0" y="14"/>
                  </a:cubicBezTo>
                  <a:cubicBezTo>
                    <a:pt x="0" y="13"/>
                    <a:pt x="1" y="13"/>
                    <a:pt x="1" y="1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4">
              <a:extLst>
                <a:ext uri="{FF2B5EF4-FFF2-40B4-BE49-F238E27FC236}">
                  <a16:creationId xmlns:a16="http://schemas.microsoft.com/office/drawing/2014/main" id="{81B04736-8E5E-42D7-AF0B-3953B4630B11}"/>
                </a:ext>
              </a:extLst>
            </p:cNvPr>
            <p:cNvSpPr>
              <a:spLocks/>
            </p:cNvSpPr>
            <p:nvPr/>
          </p:nvSpPr>
          <p:spPr bwMode="auto">
            <a:xfrm>
              <a:off x="9799638" y="11072813"/>
              <a:ext cx="215900" cy="71438"/>
            </a:xfrm>
            <a:custGeom>
              <a:avLst/>
              <a:gdLst>
                <a:gd name="T0" fmla="*/ 2 w 36"/>
                <a:gd name="T1" fmla="*/ 2 h 12"/>
                <a:gd name="T2" fmla="*/ 10 w 36"/>
                <a:gd name="T3" fmla="*/ 1 h 12"/>
                <a:gd name="T4" fmla="*/ 19 w 36"/>
                <a:gd name="T5" fmla="*/ 1 h 12"/>
                <a:gd name="T6" fmla="*/ 28 w 36"/>
                <a:gd name="T7" fmla="*/ 3 h 12"/>
                <a:gd name="T8" fmla="*/ 35 w 36"/>
                <a:gd name="T9" fmla="*/ 7 h 12"/>
                <a:gd name="T10" fmla="*/ 36 w 36"/>
                <a:gd name="T11" fmla="*/ 10 h 12"/>
                <a:gd name="T12" fmla="*/ 35 w 36"/>
                <a:gd name="T13" fmla="*/ 10 h 12"/>
                <a:gd name="T14" fmla="*/ 35 w 36"/>
                <a:gd name="T15" fmla="*/ 10 h 12"/>
                <a:gd name="T16" fmla="*/ 26 w 36"/>
                <a:gd name="T17" fmla="*/ 12 h 12"/>
                <a:gd name="T18" fmla="*/ 18 w 36"/>
                <a:gd name="T19" fmla="*/ 11 h 12"/>
                <a:gd name="T20" fmla="*/ 10 w 36"/>
                <a:gd name="T21" fmla="*/ 9 h 12"/>
                <a:gd name="T22" fmla="*/ 1 w 36"/>
                <a:gd name="T23" fmla="*/ 6 h 12"/>
                <a:gd name="T24" fmla="*/ 1 w 36"/>
                <a:gd name="T25" fmla="*/ 6 h 12"/>
                <a:gd name="T26" fmla="*/ 1 w 36"/>
                <a:gd name="T27" fmla="*/ 3 h 12"/>
                <a:gd name="T28" fmla="*/ 2 w 36"/>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12">
                  <a:moveTo>
                    <a:pt x="2" y="2"/>
                  </a:moveTo>
                  <a:cubicBezTo>
                    <a:pt x="5" y="1"/>
                    <a:pt x="7" y="1"/>
                    <a:pt x="10" y="1"/>
                  </a:cubicBezTo>
                  <a:cubicBezTo>
                    <a:pt x="13" y="0"/>
                    <a:pt x="16" y="0"/>
                    <a:pt x="19" y="1"/>
                  </a:cubicBezTo>
                  <a:cubicBezTo>
                    <a:pt x="22" y="1"/>
                    <a:pt x="25" y="2"/>
                    <a:pt x="28" y="3"/>
                  </a:cubicBezTo>
                  <a:cubicBezTo>
                    <a:pt x="30" y="4"/>
                    <a:pt x="33" y="5"/>
                    <a:pt x="35" y="7"/>
                  </a:cubicBezTo>
                  <a:cubicBezTo>
                    <a:pt x="36" y="8"/>
                    <a:pt x="36" y="9"/>
                    <a:pt x="36" y="10"/>
                  </a:cubicBezTo>
                  <a:cubicBezTo>
                    <a:pt x="35" y="10"/>
                    <a:pt x="35" y="10"/>
                    <a:pt x="35" y="10"/>
                  </a:cubicBezTo>
                  <a:cubicBezTo>
                    <a:pt x="35" y="10"/>
                    <a:pt x="35" y="10"/>
                    <a:pt x="35" y="10"/>
                  </a:cubicBezTo>
                  <a:cubicBezTo>
                    <a:pt x="32" y="12"/>
                    <a:pt x="29" y="12"/>
                    <a:pt x="26" y="12"/>
                  </a:cubicBezTo>
                  <a:cubicBezTo>
                    <a:pt x="23" y="12"/>
                    <a:pt x="20" y="12"/>
                    <a:pt x="18" y="11"/>
                  </a:cubicBezTo>
                  <a:cubicBezTo>
                    <a:pt x="15" y="11"/>
                    <a:pt x="12" y="10"/>
                    <a:pt x="10" y="9"/>
                  </a:cubicBezTo>
                  <a:cubicBezTo>
                    <a:pt x="7" y="8"/>
                    <a:pt x="4" y="7"/>
                    <a:pt x="1" y="6"/>
                  </a:cubicBezTo>
                  <a:cubicBezTo>
                    <a:pt x="1" y="6"/>
                    <a:pt x="1" y="6"/>
                    <a:pt x="1" y="6"/>
                  </a:cubicBezTo>
                  <a:cubicBezTo>
                    <a:pt x="1" y="5"/>
                    <a:pt x="0" y="4"/>
                    <a:pt x="1" y="3"/>
                  </a:cubicBezTo>
                  <a:cubicBezTo>
                    <a:pt x="1" y="3"/>
                    <a:pt x="1" y="3"/>
                    <a:pt x="2" y="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5">
              <a:extLst>
                <a:ext uri="{FF2B5EF4-FFF2-40B4-BE49-F238E27FC236}">
                  <a16:creationId xmlns:a16="http://schemas.microsoft.com/office/drawing/2014/main" id="{28631F25-24D4-4E24-AAE6-FDF5F67FD06C}"/>
                </a:ext>
              </a:extLst>
            </p:cNvPr>
            <p:cNvSpPr>
              <a:spLocks/>
            </p:cNvSpPr>
            <p:nvPr/>
          </p:nvSpPr>
          <p:spPr bwMode="auto">
            <a:xfrm>
              <a:off x="9337676" y="11180763"/>
              <a:ext cx="144463" cy="196850"/>
            </a:xfrm>
            <a:custGeom>
              <a:avLst/>
              <a:gdLst>
                <a:gd name="T0" fmla="*/ 23 w 24"/>
                <a:gd name="T1" fmla="*/ 18 h 33"/>
                <a:gd name="T2" fmla="*/ 10 w 24"/>
                <a:gd name="T3" fmla="*/ 32 h 33"/>
                <a:gd name="T4" fmla="*/ 1 w 24"/>
                <a:gd name="T5" fmla="*/ 15 h 33"/>
                <a:gd name="T6" fmla="*/ 15 w 24"/>
                <a:gd name="T7" fmla="*/ 1 h 33"/>
                <a:gd name="T8" fmla="*/ 23 w 24"/>
                <a:gd name="T9" fmla="*/ 18 h 33"/>
              </a:gdLst>
              <a:ahLst/>
              <a:cxnLst>
                <a:cxn ang="0">
                  <a:pos x="T0" y="T1"/>
                </a:cxn>
                <a:cxn ang="0">
                  <a:pos x="T2" y="T3"/>
                </a:cxn>
                <a:cxn ang="0">
                  <a:pos x="T4" y="T5"/>
                </a:cxn>
                <a:cxn ang="0">
                  <a:pos x="T6" y="T7"/>
                </a:cxn>
                <a:cxn ang="0">
                  <a:pos x="T8" y="T9"/>
                </a:cxn>
              </a:cxnLst>
              <a:rect l="0" t="0" r="r" b="b"/>
              <a:pathLst>
                <a:path w="24" h="33">
                  <a:moveTo>
                    <a:pt x="23" y="18"/>
                  </a:moveTo>
                  <a:cubicBezTo>
                    <a:pt x="22" y="27"/>
                    <a:pt x="16" y="33"/>
                    <a:pt x="10" y="32"/>
                  </a:cubicBezTo>
                  <a:cubicBezTo>
                    <a:pt x="4" y="31"/>
                    <a:pt x="0" y="24"/>
                    <a:pt x="1" y="15"/>
                  </a:cubicBezTo>
                  <a:cubicBezTo>
                    <a:pt x="3" y="6"/>
                    <a:pt x="9" y="0"/>
                    <a:pt x="15" y="1"/>
                  </a:cubicBezTo>
                  <a:cubicBezTo>
                    <a:pt x="21" y="2"/>
                    <a:pt x="24" y="10"/>
                    <a:pt x="2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6">
              <a:extLst>
                <a:ext uri="{FF2B5EF4-FFF2-40B4-BE49-F238E27FC236}">
                  <a16:creationId xmlns:a16="http://schemas.microsoft.com/office/drawing/2014/main" id="{7D85B9E8-2FD7-434F-AF1D-65D9506A40DA}"/>
                </a:ext>
              </a:extLst>
            </p:cNvPr>
            <p:cNvSpPr>
              <a:spLocks/>
            </p:cNvSpPr>
            <p:nvPr/>
          </p:nvSpPr>
          <p:spPr bwMode="auto">
            <a:xfrm>
              <a:off x="9834563" y="11163300"/>
              <a:ext cx="114300" cy="196850"/>
            </a:xfrm>
            <a:custGeom>
              <a:avLst/>
              <a:gdLst>
                <a:gd name="T0" fmla="*/ 19 w 19"/>
                <a:gd name="T1" fmla="*/ 17 h 33"/>
                <a:gd name="T2" fmla="*/ 9 w 19"/>
                <a:gd name="T3" fmla="*/ 33 h 33"/>
                <a:gd name="T4" fmla="*/ 0 w 19"/>
                <a:gd name="T5" fmla="*/ 16 h 33"/>
                <a:gd name="T6" fmla="*/ 10 w 19"/>
                <a:gd name="T7" fmla="*/ 0 h 33"/>
                <a:gd name="T8" fmla="*/ 19 w 19"/>
                <a:gd name="T9" fmla="*/ 17 h 33"/>
              </a:gdLst>
              <a:ahLst/>
              <a:cxnLst>
                <a:cxn ang="0">
                  <a:pos x="T0" y="T1"/>
                </a:cxn>
                <a:cxn ang="0">
                  <a:pos x="T2" y="T3"/>
                </a:cxn>
                <a:cxn ang="0">
                  <a:pos x="T4" y="T5"/>
                </a:cxn>
                <a:cxn ang="0">
                  <a:pos x="T6" y="T7"/>
                </a:cxn>
                <a:cxn ang="0">
                  <a:pos x="T8" y="T9"/>
                </a:cxn>
              </a:cxnLst>
              <a:rect l="0" t="0" r="r" b="b"/>
              <a:pathLst>
                <a:path w="19" h="33">
                  <a:moveTo>
                    <a:pt x="19" y="17"/>
                  </a:moveTo>
                  <a:cubicBezTo>
                    <a:pt x="18" y="26"/>
                    <a:pt x="14" y="33"/>
                    <a:pt x="9" y="33"/>
                  </a:cubicBezTo>
                  <a:cubicBezTo>
                    <a:pt x="4" y="33"/>
                    <a:pt x="0" y="25"/>
                    <a:pt x="0" y="16"/>
                  </a:cubicBezTo>
                  <a:cubicBezTo>
                    <a:pt x="0" y="7"/>
                    <a:pt x="5" y="0"/>
                    <a:pt x="10" y="0"/>
                  </a:cubicBezTo>
                  <a:cubicBezTo>
                    <a:pt x="15" y="0"/>
                    <a:pt x="19" y="8"/>
                    <a:pt x="19" y="1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7">
              <a:extLst>
                <a:ext uri="{FF2B5EF4-FFF2-40B4-BE49-F238E27FC236}">
                  <a16:creationId xmlns:a16="http://schemas.microsoft.com/office/drawing/2014/main" id="{5AD47D28-4722-496D-860D-9D6591E4E084}"/>
                </a:ext>
              </a:extLst>
            </p:cNvPr>
            <p:cNvSpPr>
              <a:spLocks/>
            </p:cNvSpPr>
            <p:nvPr/>
          </p:nvSpPr>
          <p:spPr bwMode="auto">
            <a:xfrm>
              <a:off x="9553576" y="11210925"/>
              <a:ext cx="209550" cy="382588"/>
            </a:xfrm>
            <a:custGeom>
              <a:avLst/>
              <a:gdLst>
                <a:gd name="T0" fmla="*/ 23 w 35"/>
                <a:gd name="T1" fmla="*/ 0 h 64"/>
                <a:gd name="T2" fmla="*/ 29 w 35"/>
                <a:gd name="T3" fmla="*/ 21 h 64"/>
                <a:gd name="T4" fmla="*/ 34 w 35"/>
                <a:gd name="T5" fmla="*/ 43 h 64"/>
                <a:gd name="T6" fmla="*/ 35 w 35"/>
                <a:gd name="T7" fmla="*/ 54 h 64"/>
                <a:gd name="T8" fmla="*/ 32 w 35"/>
                <a:gd name="T9" fmla="*/ 59 h 64"/>
                <a:gd name="T10" fmla="*/ 27 w 35"/>
                <a:gd name="T11" fmla="*/ 62 h 64"/>
                <a:gd name="T12" fmla="*/ 16 w 35"/>
                <a:gd name="T13" fmla="*/ 64 h 64"/>
                <a:gd name="T14" fmla="*/ 4 w 35"/>
                <a:gd name="T15" fmla="*/ 64 h 64"/>
                <a:gd name="T16" fmla="*/ 0 w 35"/>
                <a:gd name="T17" fmla="*/ 59 h 64"/>
                <a:gd name="T18" fmla="*/ 4 w 35"/>
                <a:gd name="T19" fmla="*/ 55 h 64"/>
                <a:gd name="T20" fmla="*/ 6 w 35"/>
                <a:gd name="T21" fmla="*/ 56 h 64"/>
                <a:gd name="T22" fmla="*/ 6 w 35"/>
                <a:gd name="T23" fmla="*/ 56 h 64"/>
                <a:gd name="T24" fmla="*/ 26 w 35"/>
                <a:gd name="T25" fmla="*/ 59 h 64"/>
                <a:gd name="T26" fmla="*/ 33 w 35"/>
                <a:gd name="T27" fmla="*/ 54 h 64"/>
                <a:gd name="T28" fmla="*/ 32 w 35"/>
                <a:gd name="T29" fmla="*/ 43 h 64"/>
                <a:gd name="T30" fmla="*/ 28 w 35"/>
                <a:gd name="T31" fmla="*/ 22 h 64"/>
                <a:gd name="T32" fmla="*/ 23 w 35"/>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4">
                  <a:moveTo>
                    <a:pt x="23" y="0"/>
                  </a:moveTo>
                  <a:cubicBezTo>
                    <a:pt x="25" y="7"/>
                    <a:pt x="27" y="14"/>
                    <a:pt x="29" y="21"/>
                  </a:cubicBezTo>
                  <a:cubicBezTo>
                    <a:pt x="31" y="28"/>
                    <a:pt x="33" y="35"/>
                    <a:pt x="34" y="43"/>
                  </a:cubicBezTo>
                  <a:cubicBezTo>
                    <a:pt x="35" y="46"/>
                    <a:pt x="35" y="50"/>
                    <a:pt x="35" y="54"/>
                  </a:cubicBezTo>
                  <a:cubicBezTo>
                    <a:pt x="35" y="56"/>
                    <a:pt x="34" y="58"/>
                    <a:pt x="32" y="59"/>
                  </a:cubicBezTo>
                  <a:cubicBezTo>
                    <a:pt x="31" y="61"/>
                    <a:pt x="29" y="61"/>
                    <a:pt x="27" y="62"/>
                  </a:cubicBezTo>
                  <a:cubicBezTo>
                    <a:pt x="23" y="63"/>
                    <a:pt x="19" y="63"/>
                    <a:pt x="16" y="64"/>
                  </a:cubicBezTo>
                  <a:cubicBezTo>
                    <a:pt x="12" y="64"/>
                    <a:pt x="8" y="64"/>
                    <a:pt x="4" y="64"/>
                  </a:cubicBezTo>
                  <a:cubicBezTo>
                    <a:pt x="2" y="63"/>
                    <a:pt x="0" y="62"/>
                    <a:pt x="0" y="59"/>
                  </a:cubicBezTo>
                  <a:cubicBezTo>
                    <a:pt x="0" y="57"/>
                    <a:pt x="2" y="55"/>
                    <a:pt x="4" y="55"/>
                  </a:cubicBezTo>
                  <a:cubicBezTo>
                    <a:pt x="5" y="56"/>
                    <a:pt x="5" y="56"/>
                    <a:pt x="6" y="56"/>
                  </a:cubicBezTo>
                  <a:cubicBezTo>
                    <a:pt x="6" y="56"/>
                    <a:pt x="6" y="56"/>
                    <a:pt x="6" y="56"/>
                  </a:cubicBezTo>
                  <a:cubicBezTo>
                    <a:pt x="12" y="58"/>
                    <a:pt x="20" y="60"/>
                    <a:pt x="26" y="59"/>
                  </a:cubicBezTo>
                  <a:cubicBezTo>
                    <a:pt x="30" y="59"/>
                    <a:pt x="33" y="57"/>
                    <a:pt x="33" y="54"/>
                  </a:cubicBezTo>
                  <a:cubicBezTo>
                    <a:pt x="33" y="50"/>
                    <a:pt x="33" y="46"/>
                    <a:pt x="32" y="43"/>
                  </a:cubicBezTo>
                  <a:cubicBezTo>
                    <a:pt x="31" y="36"/>
                    <a:pt x="30" y="29"/>
                    <a:pt x="28" y="22"/>
                  </a:cubicBezTo>
                  <a:cubicBezTo>
                    <a:pt x="27" y="14"/>
                    <a:pt x="25" y="7"/>
                    <a:pt x="2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8">
              <a:extLst>
                <a:ext uri="{FF2B5EF4-FFF2-40B4-BE49-F238E27FC236}">
                  <a16:creationId xmlns:a16="http://schemas.microsoft.com/office/drawing/2014/main" id="{0B3615BB-4212-41BA-976B-2B5FE85610F7}"/>
                </a:ext>
              </a:extLst>
            </p:cNvPr>
            <p:cNvSpPr>
              <a:spLocks/>
            </p:cNvSpPr>
            <p:nvPr/>
          </p:nvSpPr>
          <p:spPr bwMode="auto">
            <a:xfrm>
              <a:off x="9128126" y="12155488"/>
              <a:ext cx="425450" cy="704850"/>
            </a:xfrm>
            <a:custGeom>
              <a:avLst/>
              <a:gdLst>
                <a:gd name="T0" fmla="*/ 71 w 71"/>
                <a:gd name="T1" fmla="*/ 3 h 118"/>
                <a:gd name="T2" fmla="*/ 66 w 71"/>
                <a:gd name="T3" fmla="*/ 36 h 118"/>
                <a:gd name="T4" fmla="*/ 64 w 71"/>
                <a:gd name="T5" fmla="*/ 54 h 118"/>
                <a:gd name="T6" fmla="*/ 36 w 71"/>
                <a:gd name="T7" fmla="*/ 111 h 118"/>
                <a:gd name="T8" fmla="*/ 24 w 71"/>
                <a:gd name="T9" fmla="*/ 116 h 118"/>
                <a:gd name="T10" fmla="*/ 24 w 71"/>
                <a:gd name="T11" fmla="*/ 117 h 118"/>
                <a:gd name="T12" fmla="*/ 19 w 71"/>
                <a:gd name="T13" fmla="*/ 59 h 118"/>
                <a:gd name="T14" fmla="*/ 25 w 71"/>
                <a:gd name="T15" fmla="*/ 17 h 118"/>
                <a:gd name="T16" fmla="*/ 37 w 71"/>
                <a:gd name="T17" fmla="*/ 0 h 118"/>
                <a:gd name="T18" fmla="*/ 71 w 71"/>
                <a:gd name="T19" fmla="*/ 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118">
                  <a:moveTo>
                    <a:pt x="71" y="3"/>
                  </a:moveTo>
                  <a:cubicBezTo>
                    <a:pt x="66" y="36"/>
                    <a:pt x="66" y="36"/>
                    <a:pt x="66" y="36"/>
                  </a:cubicBezTo>
                  <a:cubicBezTo>
                    <a:pt x="64" y="54"/>
                    <a:pt x="64" y="54"/>
                    <a:pt x="64" y="54"/>
                  </a:cubicBezTo>
                  <a:cubicBezTo>
                    <a:pt x="63" y="79"/>
                    <a:pt x="52" y="103"/>
                    <a:pt x="36" y="111"/>
                  </a:cubicBezTo>
                  <a:cubicBezTo>
                    <a:pt x="32" y="113"/>
                    <a:pt x="28" y="115"/>
                    <a:pt x="24" y="116"/>
                  </a:cubicBezTo>
                  <a:cubicBezTo>
                    <a:pt x="24" y="116"/>
                    <a:pt x="24" y="116"/>
                    <a:pt x="24" y="117"/>
                  </a:cubicBezTo>
                  <a:cubicBezTo>
                    <a:pt x="16" y="118"/>
                    <a:pt x="0" y="85"/>
                    <a:pt x="19" y="59"/>
                  </a:cubicBezTo>
                  <a:cubicBezTo>
                    <a:pt x="30" y="44"/>
                    <a:pt x="35" y="27"/>
                    <a:pt x="25" y="17"/>
                  </a:cubicBezTo>
                  <a:cubicBezTo>
                    <a:pt x="19" y="11"/>
                    <a:pt x="28" y="0"/>
                    <a:pt x="37" y="0"/>
                  </a:cubicBezTo>
                  <a:lnTo>
                    <a:pt x="71" y="3"/>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9">
              <a:extLst>
                <a:ext uri="{FF2B5EF4-FFF2-40B4-BE49-F238E27FC236}">
                  <a16:creationId xmlns:a16="http://schemas.microsoft.com/office/drawing/2014/main" id="{B76CFC25-22DB-4289-A98D-91C824A61BFD}"/>
                </a:ext>
              </a:extLst>
            </p:cNvPr>
            <p:cNvSpPr>
              <a:spLocks/>
            </p:cNvSpPr>
            <p:nvPr/>
          </p:nvSpPr>
          <p:spPr bwMode="auto">
            <a:xfrm>
              <a:off x="9043988" y="12734925"/>
              <a:ext cx="407988" cy="257175"/>
            </a:xfrm>
            <a:custGeom>
              <a:avLst/>
              <a:gdLst>
                <a:gd name="T0" fmla="*/ 50 w 68"/>
                <a:gd name="T1" fmla="*/ 0 h 43"/>
                <a:gd name="T2" fmla="*/ 68 w 68"/>
                <a:gd name="T3" fmla="*/ 26 h 43"/>
                <a:gd name="T4" fmla="*/ 17 w 68"/>
                <a:gd name="T5" fmla="*/ 26 h 43"/>
                <a:gd name="T6" fmla="*/ 50 w 68"/>
                <a:gd name="T7" fmla="*/ 0 h 43"/>
              </a:gdLst>
              <a:ahLst/>
              <a:cxnLst>
                <a:cxn ang="0">
                  <a:pos x="T0" y="T1"/>
                </a:cxn>
                <a:cxn ang="0">
                  <a:pos x="T2" y="T3"/>
                </a:cxn>
                <a:cxn ang="0">
                  <a:pos x="T4" y="T5"/>
                </a:cxn>
                <a:cxn ang="0">
                  <a:pos x="T6" y="T7"/>
                </a:cxn>
              </a:cxnLst>
              <a:rect l="0" t="0" r="r" b="b"/>
              <a:pathLst>
                <a:path w="68" h="43">
                  <a:moveTo>
                    <a:pt x="50" y="0"/>
                  </a:moveTo>
                  <a:cubicBezTo>
                    <a:pt x="68" y="26"/>
                    <a:pt x="68" y="26"/>
                    <a:pt x="68" y="26"/>
                  </a:cubicBezTo>
                  <a:cubicBezTo>
                    <a:pt x="68" y="26"/>
                    <a:pt x="33" y="43"/>
                    <a:pt x="17" y="26"/>
                  </a:cubicBezTo>
                  <a:cubicBezTo>
                    <a:pt x="0" y="10"/>
                    <a:pt x="50" y="0"/>
                    <a:pt x="5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
              <a:extLst>
                <a:ext uri="{FF2B5EF4-FFF2-40B4-BE49-F238E27FC236}">
                  <a16:creationId xmlns:a16="http://schemas.microsoft.com/office/drawing/2014/main" id="{C6D716E2-B3E8-4B07-99EF-15BFAEDEAEE3}"/>
                </a:ext>
              </a:extLst>
            </p:cNvPr>
            <p:cNvSpPr>
              <a:spLocks/>
            </p:cNvSpPr>
            <p:nvPr/>
          </p:nvSpPr>
          <p:spPr bwMode="auto">
            <a:xfrm>
              <a:off x="8601076" y="12339638"/>
              <a:ext cx="742950" cy="693738"/>
            </a:xfrm>
            <a:custGeom>
              <a:avLst/>
              <a:gdLst>
                <a:gd name="T0" fmla="*/ 22 w 124"/>
                <a:gd name="T1" fmla="*/ 0 h 116"/>
                <a:gd name="T2" fmla="*/ 124 w 124"/>
                <a:gd name="T3" fmla="*/ 66 h 116"/>
                <a:gd name="T4" fmla="*/ 96 w 124"/>
                <a:gd name="T5" fmla="*/ 116 h 116"/>
                <a:gd name="T6" fmla="*/ 0 w 124"/>
                <a:gd name="T7" fmla="*/ 34 h 116"/>
                <a:gd name="T8" fmla="*/ 22 w 124"/>
                <a:gd name="T9" fmla="*/ 0 h 116"/>
              </a:gdLst>
              <a:ahLst/>
              <a:cxnLst>
                <a:cxn ang="0">
                  <a:pos x="T0" y="T1"/>
                </a:cxn>
                <a:cxn ang="0">
                  <a:pos x="T2" y="T3"/>
                </a:cxn>
                <a:cxn ang="0">
                  <a:pos x="T4" y="T5"/>
                </a:cxn>
                <a:cxn ang="0">
                  <a:pos x="T6" y="T7"/>
                </a:cxn>
                <a:cxn ang="0">
                  <a:pos x="T8" y="T9"/>
                </a:cxn>
              </a:cxnLst>
              <a:rect l="0" t="0" r="r" b="b"/>
              <a:pathLst>
                <a:path w="124" h="116">
                  <a:moveTo>
                    <a:pt x="22" y="0"/>
                  </a:moveTo>
                  <a:cubicBezTo>
                    <a:pt x="124" y="66"/>
                    <a:pt x="124" y="66"/>
                    <a:pt x="124" y="66"/>
                  </a:cubicBezTo>
                  <a:cubicBezTo>
                    <a:pt x="96" y="116"/>
                    <a:pt x="96" y="116"/>
                    <a:pt x="96" y="116"/>
                  </a:cubicBezTo>
                  <a:cubicBezTo>
                    <a:pt x="53" y="94"/>
                    <a:pt x="20" y="68"/>
                    <a:pt x="0" y="34"/>
                  </a:cubicBez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1">
              <a:extLst>
                <a:ext uri="{FF2B5EF4-FFF2-40B4-BE49-F238E27FC236}">
                  <a16:creationId xmlns:a16="http://schemas.microsoft.com/office/drawing/2014/main" id="{0F87E331-2F6F-4AC8-8D2F-F82428A9FCB1}"/>
                </a:ext>
              </a:extLst>
            </p:cNvPr>
            <p:cNvSpPr>
              <a:spLocks/>
            </p:cNvSpPr>
            <p:nvPr/>
          </p:nvSpPr>
          <p:spPr bwMode="auto">
            <a:xfrm>
              <a:off x="9451976" y="12477750"/>
              <a:ext cx="149225" cy="419100"/>
            </a:xfrm>
            <a:custGeom>
              <a:avLst/>
              <a:gdLst>
                <a:gd name="T0" fmla="*/ 5 w 25"/>
                <a:gd name="T1" fmla="*/ 23 h 70"/>
                <a:gd name="T2" fmla="*/ 0 w 25"/>
                <a:gd name="T3" fmla="*/ 70 h 70"/>
                <a:gd name="T4" fmla="*/ 22 w 25"/>
                <a:gd name="T5" fmla="*/ 21 h 70"/>
                <a:gd name="T6" fmla="*/ 5 w 25"/>
                <a:gd name="T7" fmla="*/ 23 h 70"/>
              </a:gdLst>
              <a:ahLst/>
              <a:cxnLst>
                <a:cxn ang="0">
                  <a:pos x="T0" y="T1"/>
                </a:cxn>
                <a:cxn ang="0">
                  <a:pos x="T2" y="T3"/>
                </a:cxn>
                <a:cxn ang="0">
                  <a:pos x="T4" y="T5"/>
                </a:cxn>
                <a:cxn ang="0">
                  <a:pos x="T6" y="T7"/>
                </a:cxn>
              </a:cxnLst>
              <a:rect l="0" t="0" r="r" b="b"/>
              <a:pathLst>
                <a:path w="25" h="70">
                  <a:moveTo>
                    <a:pt x="5" y="23"/>
                  </a:moveTo>
                  <a:cubicBezTo>
                    <a:pt x="0" y="70"/>
                    <a:pt x="0" y="70"/>
                    <a:pt x="0" y="70"/>
                  </a:cubicBezTo>
                  <a:cubicBezTo>
                    <a:pt x="0" y="70"/>
                    <a:pt x="25" y="43"/>
                    <a:pt x="22" y="21"/>
                  </a:cubicBezTo>
                  <a:cubicBezTo>
                    <a:pt x="19" y="0"/>
                    <a:pt x="5" y="23"/>
                    <a:pt x="5"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2">
              <a:extLst>
                <a:ext uri="{FF2B5EF4-FFF2-40B4-BE49-F238E27FC236}">
                  <a16:creationId xmlns:a16="http://schemas.microsoft.com/office/drawing/2014/main" id="{EB3DF331-4484-4D96-B27B-2AFE25E3E98B}"/>
                </a:ext>
              </a:extLst>
            </p:cNvPr>
            <p:cNvSpPr>
              <a:spLocks/>
            </p:cNvSpPr>
            <p:nvPr/>
          </p:nvSpPr>
          <p:spPr bwMode="auto">
            <a:xfrm>
              <a:off x="9482138" y="12352338"/>
              <a:ext cx="131763" cy="430213"/>
            </a:xfrm>
            <a:custGeom>
              <a:avLst/>
              <a:gdLst>
                <a:gd name="T0" fmla="*/ 30 w 83"/>
                <a:gd name="T1" fmla="*/ 0 h 271"/>
                <a:gd name="T2" fmla="*/ 0 w 83"/>
                <a:gd name="T3" fmla="*/ 166 h 271"/>
                <a:gd name="T4" fmla="*/ 83 w 83"/>
                <a:gd name="T5" fmla="*/ 271 h 271"/>
                <a:gd name="T6" fmla="*/ 45 w 83"/>
                <a:gd name="T7" fmla="*/ 23 h 271"/>
                <a:gd name="T8" fmla="*/ 30 w 83"/>
                <a:gd name="T9" fmla="*/ 0 h 271"/>
              </a:gdLst>
              <a:ahLst/>
              <a:cxnLst>
                <a:cxn ang="0">
                  <a:pos x="T0" y="T1"/>
                </a:cxn>
                <a:cxn ang="0">
                  <a:pos x="T2" y="T3"/>
                </a:cxn>
                <a:cxn ang="0">
                  <a:pos x="T4" y="T5"/>
                </a:cxn>
                <a:cxn ang="0">
                  <a:pos x="T6" y="T7"/>
                </a:cxn>
                <a:cxn ang="0">
                  <a:pos x="T8" y="T9"/>
                </a:cxn>
              </a:cxnLst>
              <a:rect l="0" t="0" r="r" b="b"/>
              <a:pathLst>
                <a:path w="83" h="271">
                  <a:moveTo>
                    <a:pt x="30" y="0"/>
                  </a:moveTo>
                  <a:lnTo>
                    <a:pt x="0" y="166"/>
                  </a:lnTo>
                  <a:lnTo>
                    <a:pt x="83" y="271"/>
                  </a:lnTo>
                  <a:lnTo>
                    <a:pt x="45" y="23"/>
                  </a:lnTo>
                  <a:lnTo>
                    <a:pt x="3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3">
              <a:extLst>
                <a:ext uri="{FF2B5EF4-FFF2-40B4-BE49-F238E27FC236}">
                  <a16:creationId xmlns:a16="http://schemas.microsoft.com/office/drawing/2014/main" id="{20C3543C-8CF9-4D85-BB67-58812E9550CB}"/>
                </a:ext>
              </a:extLst>
            </p:cNvPr>
            <p:cNvSpPr>
              <a:spLocks/>
            </p:cNvSpPr>
            <p:nvPr/>
          </p:nvSpPr>
          <p:spPr bwMode="auto">
            <a:xfrm>
              <a:off x="9331326" y="12626975"/>
              <a:ext cx="155575" cy="269875"/>
            </a:xfrm>
            <a:custGeom>
              <a:avLst/>
              <a:gdLst>
                <a:gd name="T0" fmla="*/ 87 w 98"/>
                <a:gd name="T1" fmla="*/ 0 h 170"/>
                <a:gd name="T2" fmla="*/ 98 w 98"/>
                <a:gd name="T3" fmla="*/ 34 h 170"/>
                <a:gd name="T4" fmla="*/ 76 w 98"/>
                <a:gd name="T5" fmla="*/ 170 h 170"/>
                <a:gd name="T6" fmla="*/ 31 w 98"/>
                <a:gd name="T7" fmla="*/ 158 h 170"/>
                <a:gd name="T8" fmla="*/ 0 w 98"/>
                <a:gd name="T9" fmla="*/ 87 h 170"/>
                <a:gd name="T10" fmla="*/ 87 w 98"/>
                <a:gd name="T11" fmla="*/ 0 h 170"/>
              </a:gdLst>
              <a:ahLst/>
              <a:cxnLst>
                <a:cxn ang="0">
                  <a:pos x="T0" y="T1"/>
                </a:cxn>
                <a:cxn ang="0">
                  <a:pos x="T2" y="T3"/>
                </a:cxn>
                <a:cxn ang="0">
                  <a:pos x="T4" y="T5"/>
                </a:cxn>
                <a:cxn ang="0">
                  <a:pos x="T6" y="T7"/>
                </a:cxn>
                <a:cxn ang="0">
                  <a:pos x="T8" y="T9"/>
                </a:cxn>
                <a:cxn ang="0">
                  <a:pos x="T10" y="T11"/>
                </a:cxn>
              </a:cxnLst>
              <a:rect l="0" t="0" r="r" b="b"/>
              <a:pathLst>
                <a:path w="98" h="170">
                  <a:moveTo>
                    <a:pt x="87" y="0"/>
                  </a:moveTo>
                  <a:lnTo>
                    <a:pt x="98" y="34"/>
                  </a:lnTo>
                  <a:lnTo>
                    <a:pt x="76" y="170"/>
                  </a:lnTo>
                  <a:lnTo>
                    <a:pt x="31" y="158"/>
                  </a:lnTo>
                  <a:lnTo>
                    <a:pt x="0" y="87"/>
                  </a:lnTo>
                  <a:lnTo>
                    <a:pt x="87"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4">
              <a:extLst>
                <a:ext uri="{FF2B5EF4-FFF2-40B4-BE49-F238E27FC236}">
                  <a16:creationId xmlns:a16="http://schemas.microsoft.com/office/drawing/2014/main" id="{600526C3-B512-4774-809A-0FA5E8146800}"/>
                </a:ext>
              </a:extLst>
            </p:cNvPr>
            <p:cNvSpPr>
              <a:spLocks/>
            </p:cNvSpPr>
            <p:nvPr/>
          </p:nvSpPr>
          <p:spPr bwMode="auto">
            <a:xfrm>
              <a:off x="9331326" y="12626975"/>
              <a:ext cx="155575" cy="269875"/>
            </a:xfrm>
            <a:custGeom>
              <a:avLst/>
              <a:gdLst>
                <a:gd name="T0" fmla="*/ 87 w 98"/>
                <a:gd name="T1" fmla="*/ 0 h 170"/>
                <a:gd name="T2" fmla="*/ 98 w 98"/>
                <a:gd name="T3" fmla="*/ 34 h 170"/>
                <a:gd name="T4" fmla="*/ 76 w 98"/>
                <a:gd name="T5" fmla="*/ 170 h 170"/>
                <a:gd name="T6" fmla="*/ 31 w 98"/>
                <a:gd name="T7" fmla="*/ 158 h 170"/>
                <a:gd name="T8" fmla="*/ 0 w 98"/>
                <a:gd name="T9" fmla="*/ 87 h 170"/>
              </a:gdLst>
              <a:ahLst/>
              <a:cxnLst>
                <a:cxn ang="0">
                  <a:pos x="T0" y="T1"/>
                </a:cxn>
                <a:cxn ang="0">
                  <a:pos x="T2" y="T3"/>
                </a:cxn>
                <a:cxn ang="0">
                  <a:pos x="T4" y="T5"/>
                </a:cxn>
                <a:cxn ang="0">
                  <a:pos x="T6" y="T7"/>
                </a:cxn>
                <a:cxn ang="0">
                  <a:pos x="T8" y="T9"/>
                </a:cxn>
              </a:cxnLst>
              <a:rect l="0" t="0" r="r" b="b"/>
              <a:pathLst>
                <a:path w="98" h="170">
                  <a:moveTo>
                    <a:pt x="87" y="0"/>
                  </a:moveTo>
                  <a:lnTo>
                    <a:pt x="98" y="34"/>
                  </a:lnTo>
                  <a:lnTo>
                    <a:pt x="76" y="170"/>
                  </a:lnTo>
                  <a:lnTo>
                    <a:pt x="31" y="158"/>
                  </a:lnTo>
                  <a:lnTo>
                    <a:pt x="0" y="8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5">
              <a:extLst>
                <a:ext uri="{FF2B5EF4-FFF2-40B4-BE49-F238E27FC236}">
                  <a16:creationId xmlns:a16="http://schemas.microsoft.com/office/drawing/2014/main" id="{3F691BC0-CDF4-4203-954F-E842F66CE379}"/>
                </a:ext>
              </a:extLst>
            </p:cNvPr>
            <p:cNvSpPr>
              <a:spLocks/>
            </p:cNvSpPr>
            <p:nvPr/>
          </p:nvSpPr>
          <p:spPr bwMode="auto">
            <a:xfrm>
              <a:off x="8523288" y="10815638"/>
              <a:ext cx="377825" cy="484188"/>
            </a:xfrm>
            <a:custGeom>
              <a:avLst/>
              <a:gdLst>
                <a:gd name="T0" fmla="*/ 61 w 63"/>
                <a:gd name="T1" fmla="*/ 21 h 81"/>
                <a:gd name="T2" fmla="*/ 38 w 63"/>
                <a:gd name="T3" fmla="*/ 2 h 81"/>
                <a:gd name="T4" fmla="*/ 16 w 63"/>
                <a:gd name="T5" fmla="*/ 23 h 81"/>
                <a:gd name="T6" fmla="*/ 51 w 63"/>
                <a:gd name="T7" fmla="*/ 80 h 81"/>
                <a:gd name="T8" fmla="*/ 61 w 63"/>
                <a:gd name="T9" fmla="*/ 75 h 81"/>
                <a:gd name="T10" fmla="*/ 62 w 63"/>
                <a:gd name="T11" fmla="*/ 63 h 81"/>
                <a:gd name="T12" fmla="*/ 62 w 63"/>
                <a:gd name="T13" fmla="*/ 63 h 81"/>
                <a:gd name="T14" fmla="*/ 59 w 63"/>
                <a:gd name="T15" fmla="*/ 49 h 81"/>
                <a:gd name="T16" fmla="*/ 61 w 63"/>
                <a:gd name="T17"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1">
                  <a:moveTo>
                    <a:pt x="61" y="21"/>
                  </a:moveTo>
                  <a:cubicBezTo>
                    <a:pt x="60" y="9"/>
                    <a:pt x="49" y="0"/>
                    <a:pt x="38" y="2"/>
                  </a:cubicBezTo>
                  <a:cubicBezTo>
                    <a:pt x="31" y="4"/>
                    <a:pt x="23" y="9"/>
                    <a:pt x="16" y="23"/>
                  </a:cubicBezTo>
                  <a:cubicBezTo>
                    <a:pt x="0" y="55"/>
                    <a:pt x="21" y="81"/>
                    <a:pt x="51" y="80"/>
                  </a:cubicBezTo>
                  <a:cubicBezTo>
                    <a:pt x="55" y="80"/>
                    <a:pt x="59" y="78"/>
                    <a:pt x="61" y="75"/>
                  </a:cubicBezTo>
                  <a:cubicBezTo>
                    <a:pt x="63" y="72"/>
                    <a:pt x="63" y="67"/>
                    <a:pt x="62" y="63"/>
                  </a:cubicBezTo>
                  <a:cubicBezTo>
                    <a:pt x="62" y="63"/>
                    <a:pt x="62" y="63"/>
                    <a:pt x="62" y="63"/>
                  </a:cubicBezTo>
                  <a:cubicBezTo>
                    <a:pt x="60" y="59"/>
                    <a:pt x="59" y="54"/>
                    <a:pt x="59" y="49"/>
                  </a:cubicBezTo>
                  <a:lnTo>
                    <a:pt x="61" y="2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6">
              <a:extLst>
                <a:ext uri="{FF2B5EF4-FFF2-40B4-BE49-F238E27FC236}">
                  <a16:creationId xmlns:a16="http://schemas.microsoft.com/office/drawing/2014/main" id="{62679231-CF40-4E3A-89FA-2EEC0F9A6C4B}"/>
                </a:ext>
              </a:extLst>
            </p:cNvPr>
            <p:cNvSpPr>
              <a:spLocks/>
            </p:cNvSpPr>
            <p:nvPr/>
          </p:nvSpPr>
          <p:spPr bwMode="auto">
            <a:xfrm>
              <a:off x="8732838" y="10910888"/>
              <a:ext cx="119063" cy="276225"/>
            </a:xfrm>
            <a:custGeom>
              <a:avLst/>
              <a:gdLst>
                <a:gd name="T0" fmla="*/ 0 w 20"/>
                <a:gd name="T1" fmla="*/ 44 h 46"/>
                <a:gd name="T2" fmla="*/ 1 w 20"/>
                <a:gd name="T3" fmla="*/ 41 h 46"/>
                <a:gd name="T4" fmla="*/ 1 w 20"/>
                <a:gd name="T5" fmla="*/ 41 h 46"/>
                <a:gd name="T6" fmla="*/ 4 w 20"/>
                <a:gd name="T7" fmla="*/ 4 h 46"/>
                <a:gd name="T8" fmla="*/ 4 w 20"/>
                <a:gd name="T9" fmla="*/ 4 h 46"/>
                <a:gd name="T10" fmla="*/ 5 w 20"/>
                <a:gd name="T11" fmla="*/ 1 h 46"/>
                <a:gd name="T12" fmla="*/ 8 w 20"/>
                <a:gd name="T13" fmla="*/ 2 h 46"/>
                <a:gd name="T14" fmla="*/ 9 w 20"/>
                <a:gd name="T15" fmla="*/ 2 h 46"/>
                <a:gd name="T16" fmla="*/ 5 w 20"/>
                <a:gd name="T17" fmla="*/ 44 h 46"/>
                <a:gd name="T18" fmla="*/ 1 w 20"/>
                <a:gd name="T19" fmla="*/ 45 h 46"/>
                <a:gd name="T20" fmla="*/ 0 w 20"/>
                <a:gd name="T21"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46">
                  <a:moveTo>
                    <a:pt x="0" y="44"/>
                  </a:moveTo>
                  <a:cubicBezTo>
                    <a:pt x="0" y="43"/>
                    <a:pt x="0" y="42"/>
                    <a:pt x="1" y="41"/>
                  </a:cubicBezTo>
                  <a:cubicBezTo>
                    <a:pt x="1" y="41"/>
                    <a:pt x="1" y="41"/>
                    <a:pt x="1" y="41"/>
                  </a:cubicBezTo>
                  <a:cubicBezTo>
                    <a:pt x="1" y="41"/>
                    <a:pt x="13" y="23"/>
                    <a:pt x="4" y="4"/>
                  </a:cubicBezTo>
                  <a:cubicBezTo>
                    <a:pt x="4" y="4"/>
                    <a:pt x="4" y="4"/>
                    <a:pt x="4" y="4"/>
                  </a:cubicBezTo>
                  <a:cubicBezTo>
                    <a:pt x="3" y="3"/>
                    <a:pt x="3" y="1"/>
                    <a:pt x="5" y="1"/>
                  </a:cubicBezTo>
                  <a:cubicBezTo>
                    <a:pt x="6" y="0"/>
                    <a:pt x="8" y="0"/>
                    <a:pt x="8" y="2"/>
                  </a:cubicBezTo>
                  <a:cubicBezTo>
                    <a:pt x="9" y="2"/>
                    <a:pt x="9" y="2"/>
                    <a:pt x="9" y="2"/>
                  </a:cubicBezTo>
                  <a:cubicBezTo>
                    <a:pt x="20" y="23"/>
                    <a:pt x="6" y="43"/>
                    <a:pt x="5" y="44"/>
                  </a:cubicBezTo>
                  <a:cubicBezTo>
                    <a:pt x="4" y="46"/>
                    <a:pt x="3" y="46"/>
                    <a:pt x="1" y="45"/>
                  </a:cubicBezTo>
                  <a:cubicBezTo>
                    <a:pt x="1" y="45"/>
                    <a:pt x="1" y="44"/>
                    <a:pt x="0"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7">
              <a:extLst>
                <a:ext uri="{FF2B5EF4-FFF2-40B4-BE49-F238E27FC236}">
                  <a16:creationId xmlns:a16="http://schemas.microsoft.com/office/drawing/2014/main" id="{C6017CE1-E890-4F2E-972A-4943B0DE1D46}"/>
                </a:ext>
              </a:extLst>
            </p:cNvPr>
            <p:cNvSpPr>
              <a:spLocks/>
            </p:cNvSpPr>
            <p:nvPr/>
          </p:nvSpPr>
          <p:spPr bwMode="auto">
            <a:xfrm>
              <a:off x="8689976" y="10971213"/>
              <a:ext cx="127000" cy="60325"/>
            </a:xfrm>
            <a:custGeom>
              <a:avLst/>
              <a:gdLst>
                <a:gd name="T0" fmla="*/ 1 w 21"/>
                <a:gd name="T1" fmla="*/ 7 h 10"/>
                <a:gd name="T2" fmla="*/ 1 w 21"/>
                <a:gd name="T3" fmla="*/ 6 h 10"/>
                <a:gd name="T4" fmla="*/ 3 w 21"/>
                <a:gd name="T5" fmla="*/ 3 h 10"/>
                <a:gd name="T6" fmla="*/ 18 w 21"/>
                <a:gd name="T7" fmla="*/ 4 h 10"/>
                <a:gd name="T8" fmla="*/ 20 w 21"/>
                <a:gd name="T9" fmla="*/ 8 h 10"/>
                <a:gd name="T10" fmla="*/ 17 w 21"/>
                <a:gd name="T11" fmla="*/ 9 h 10"/>
                <a:gd name="T12" fmla="*/ 4 w 21"/>
                <a:gd name="T13" fmla="*/ 8 h 10"/>
                <a:gd name="T14" fmla="*/ 1 w 21"/>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0">
                  <a:moveTo>
                    <a:pt x="1" y="7"/>
                  </a:moveTo>
                  <a:cubicBezTo>
                    <a:pt x="1" y="7"/>
                    <a:pt x="1" y="6"/>
                    <a:pt x="1" y="6"/>
                  </a:cubicBezTo>
                  <a:cubicBezTo>
                    <a:pt x="0" y="5"/>
                    <a:pt x="1" y="3"/>
                    <a:pt x="3" y="3"/>
                  </a:cubicBezTo>
                  <a:cubicBezTo>
                    <a:pt x="12" y="0"/>
                    <a:pt x="18" y="4"/>
                    <a:pt x="18" y="4"/>
                  </a:cubicBezTo>
                  <a:cubicBezTo>
                    <a:pt x="20" y="5"/>
                    <a:pt x="21" y="6"/>
                    <a:pt x="20" y="8"/>
                  </a:cubicBezTo>
                  <a:cubicBezTo>
                    <a:pt x="20" y="9"/>
                    <a:pt x="18" y="10"/>
                    <a:pt x="17" y="9"/>
                  </a:cubicBezTo>
                  <a:cubicBezTo>
                    <a:pt x="16" y="9"/>
                    <a:pt x="12" y="5"/>
                    <a:pt x="4" y="8"/>
                  </a:cubicBezTo>
                  <a:cubicBezTo>
                    <a:pt x="3" y="8"/>
                    <a:pt x="2" y="8"/>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8">
              <a:extLst>
                <a:ext uri="{FF2B5EF4-FFF2-40B4-BE49-F238E27FC236}">
                  <a16:creationId xmlns:a16="http://schemas.microsoft.com/office/drawing/2014/main" id="{2B5A1A26-5DAC-4F2F-BA26-AF277706D172}"/>
                </a:ext>
              </a:extLst>
            </p:cNvPr>
            <p:cNvSpPr>
              <a:spLocks/>
            </p:cNvSpPr>
            <p:nvPr/>
          </p:nvSpPr>
          <p:spPr bwMode="auto">
            <a:xfrm>
              <a:off x="9463088" y="11688763"/>
              <a:ext cx="312738" cy="388938"/>
            </a:xfrm>
            <a:custGeom>
              <a:avLst/>
              <a:gdLst>
                <a:gd name="T0" fmla="*/ 41 w 52"/>
                <a:gd name="T1" fmla="*/ 51 h 65"/>
                <a:gd name="T2" fmla="*/ 39 w 52"/>
                <a:gd name="T3" fmla="*/ 53 h 65"/>
                <a:gd name="T4" fmla="*/ 0 w 52"/>
                <a:gd name="T5" fmla="*/ 39 h 65"/>
                <a:gd name="T6" fmla="*/ 3 w 52"/>
                <a:gd name="T7" fmla="*/ 23 h 65"/>
                <a:gd name="T8" fmla="*/ 10 w 52"/>
                <a:gd name="T9" fmla="*/ 10 h 65"/>
                <a:gd name="T10" fmla="*/ 21 w 52"/>
                <a:gd name="T11" fmla="*/ 3 h 65"/>
                <a:gd name="T12" fmla="*/ 36 w 52"/>
                <a:gd name="T13" fmla="*/ 3 h 65"/>
                <a:gd name="T14" fmla="*/ 44 w 52"/>
                <a:gd name="T15" fmla="*/ 10 h 65"/>
                <a:gd name="T16" fmla="*/ 41 w 52"/>
                <a:gd name="T17" fmla="*/ 5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65">
                  <a:moveTo>
                    <a:pt x="41" y="51"/>
                  </a:moveTo>
                  <a:cubicBezTo>
                    <a:pt x="40" y="52"/>
                    <a:pt x="40" y="52"/>
                    <a:pt x="39" y="53"/>
                  </a:cubicBezTo>
                  <a:cubicBezTo>
                    <a:pt x="26" y="65"/>
                    <a:pt x="2" y="59"/>
                    <a:pt x="0" y="39"/>
                  </a:cubicBezTo>
                  <a:cubicBezTo>
                    <a:pt x="0" y="35"/>
                    <a:pt x="1" y="29"/>
                    <a:pt x="3" y="23"/>
                  </a:cubicBezTo>
                  <a:cubicBezTo>
                    <a:pt x="5" y="19"/>
                    <a:pt x="7" y="14"/>
                    <a:pt x="10" y="10"/>
                  </a:cubicBezTo>
                  <a:cubicBezTo>
                    <a:pt x="13" y="7"/>
                    <a:pt x="17" y="4"/>
                    <a:pt x="21" y="3"/>
                  </a:cubicBezTo>
                  <a:cubicBezTo>
                    <a:pt x="25" y="1"/>
                    <a:pt x="30" y="0"/>
                    <a:pt x="36" y="3"/>
                  </a:cubicBezTo>
                  <a:cubicBezTo>
                    <a:pt x="39" y="5"/>
                    <a:pt x="42" y="7"/>
                    <a:pt x="44" y="10"/>
                  </a:cubicBezTo>
                  <a:cubicBezTo>
                    <a:pt x="52" y="22"/>
                    <a:pt x="50" y="41"/>
                    <a:pt x="41" y="5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29">
              <a:extLst>
                <a:ext uri="{FF2B5EF4-FFF2-40B4-BE49-F238E27FC236}">
                  <a16:creationId xmlns:a16="http://schemas.microsoft.com/office/drawing/2014/main" id="{26EAD318-47E1-4FD9-B2E8-5CE8CB074269}"/>
                </a:ext>
              </a:extLst>
            </p:cNvPr>
            <p:cNvSpPr>
              <a:spLocks/>
            </p:cNvSpPr>
            <p:nvPr/>
          </p:nvSpPr>
          <p:spPr bwMode="auto">
            <a:xfrm>
              <a:off x="9463088" y="11820525"/>
              <a:ext cx="246063" cy="257175"/>
            </a:xfrm>
            <a:custGeom>
              <a:avLst/>
              <a:gdLst>
                <a:gd name="T0" fmla="*/ 41 w 41"/>
                <a:gd name="T1" fmla="*/ 29 h 43"/>
                <a:gd name="T2" fmla="*/ 39 w 41"/>
                <a:gd name="T3" fmla="*/ 31 h 43"/>
                <a:gd name="T4" fmla="*/ 0 w 41"/>
                <a:gd name="T5" fmla="*/ 17 h 43"/>
                <a:gd name="T6" fmla="*/ 3 w 41"/>
                <a:gd name="T7" fmla="*/ 1 h 43"/>
                <a:gd name="T8" fmla="*/ 23 w 41"/>
                <a:gd name="T9" fmla="*/ 2 h 43"/>
                <a:gd name="T10" fmla="*/ 41 w 41"/>
                <a:gd name="T11" fmla="*/ 29 h 43"/>
              </a:gdLst>
              <a:ahLst/>
              <a:cxnLst>
                <a:cxn ang="0">
                  <a:pos x="T0" y="T1"/>
                </a:cxn>
                <a:cxn ang="0">
                  <a:pos x="T2" y="T3"/>
                </a:cxn>
                <a:cxn ang="0">
                  <a:pos x="T4" y="T5"/>
                </a:cxn>
                <a:cxn ang="0">
                  <a:pos x="T6" y="T7"/>
                </a:cxn>
                <a:cxn ang="0">
                  <a:pos x="T8" y="T9"/>
                </a:cxn>
                <a:cxn ang="0">
                  <a:pos x="T10" y="T11"/>
                </a:cxn>
              </a:cxnLst>
              <a:rect l="0" t="0" r="r" b="b"/>
              <a:pathLst>
                <a:path w="41" h="43">
                  <a:moveTo>
                    <a:pt x="41" y="29"/>
                  </a:moveTo>
                  <a:cubicBezTo>
                    <a:pt x="40" y="30"/>
                    <a:pt x="40" y="30"/>
                    <a:pt x="39" y="31"/>
                  </a:cubicBezTo>
                  <a:cubicBezTo>
                    <a:pt x="26" y="43"/>
                    <a:pt x="2" y="37"/>
                    <a:pt x="0" y="17"/>
                  </a:cubicBezTo>
                  <a:cubicBezTo>
                    <a:pt x="0" y="13"/>
                    <a:pt x="1" y="7"/>
                    <a:pt x="3" y="1"/>
                  </a:cubicBezTo>
                  <a:cubicBezTo>
                    <a:pt x="9" y="0"/>
                    <a:pt x="16" y="0"/>
                    <a:pt x="23" y="2"/>
                  </a:cubicBezTo>
                  <a:cubicBezTo>
                    <a:pt x="34" y="7"/>
                    <a:pt x="41" y="17"/>
                    <a:pt x="41" y="29"/>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0">
              <a:extLst>
                <a:ext uri="{FF2B5EF4-FFF2-40B4-BE49-F238E27FC236}">
                  <a16:creationId xmlns:a16="http://schemas.microsoft.com/office/drawing/2014/main" id="{78317E82-82C3-4019-9FE2-03CED1C784E1}"/>
                </a:ext>
              </a:extLst>
            </p:cNvPr>
            <p:cNvSpPr>
              <a:spLocks/>
            </p:cNvSpPr>
            <p:nvPr/>
          </p:nvSpPr>
          <p:spPr bwMode="auto">
            <a:xfrm>
              <a:off x="9523413" y="11688763"/>
              <a:ext cx="203200" cy="60325"/>
            </a:xfrm>
            <a:custGeom>
              <a:avLst/>
              <a:gdLst>
                <a:gd name="T0" fmla="*/ 34 w 34"/>
                <a:gd name="T1" fmla="*/ 10 h 10"/>
                <a:gd name="T2" fmla="*/ 0 w 34"/>
                <a:gd name="T3" fmla="*/ 10 h 10"/>
                <a:gd name="T4" fmla="*/ 11 w 34"/>
                <a:gd name="T5" fmla="*/ 3 h 10"/>
                <a:gd name="T6" fmla="*/ 26 w 34"/>
                <a:gd name="T7" fmla="*/ 3 h 10"/>
                <a:gd name="T8" fmla="*/ 34 w 34"/>
                <a:gd name="T9" fmla="*/ 10 h 10"/>
              </a:gdLst>
              <a:ahLst/>
              <a:cxnLst>
                <a:cxn ang="0">
                  <a:pos x="T0" y="T1"/>
                </a:cxn>
                <a:cxn ang="0">
                  <a:pos x="T2" y="T3"/>
                </a:cxn>
                <a:cxn ang="0">
                  <a:pos x="T4" y="T5"/>
                </a:cxn>
                <a:cxn ang="0">
                  <a:pos x="T6" y="T7"/>
                </a:cxn>
                <a:cxn ang="0">
                  <a:pos x="T8" y="T9"/>
                </a:cxn>
              </a:cxnLst>
              <a:rect l="0" t="0" r="r" b="b"/>
              <a:pathLst>
                <a:path w="34" h="10">
                  <a:moveTo>
                    <a:pt x="34" y="10"/>
                  </a:moveTo>
                  <a:cubicBezTo>
                    <a:pt x="22" y="9"/>
                    <a:pt x="11" y="9"/>
                    <a:pt x="0" y="10"/>
                  </a:cubicBezTo>
                  <a:cubicBezTo>
                    <a:pt x="3" y="7"/>
                    <a:pt x="7" y="4"/>
                    <a:pt x="11" y="3"/>
                  </a:cubicBezTo>
                  <a:cubicBezTo>
                    <a:pt x="15" y="1"/>
                    <a:pt x="20" y="0"/>
                    <a:pt x="26" y="3"/>
                  </a:cubicBezTo>
                  <a:cubicBezTo>
                    <a:pt x="29" y="5"/>
                    <a:pt x="32" y="7"/>
                    <a:pt x="3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1">
              <a:extLst>
                <a:ext uri="{FF2B5EF4-FFF2-40B4-BE49-F238E27FC236}">
                  <a16:creationId xmlns:a16="http://schemas.microsoft.com/office/drawing/2014/main" id="{EBE256EF-5462-4703-86AC-9B118B6EF1CC}"/>
                </a:ext>
              </a:extLst>
            </p:cNvPr>
            <p:cNvSpPr>
              <a:spLocks/>
            </p:cNvSpPr>
            <p:nvPr/>
          </p:nvSpPr>
          <p:spPr bwMode="auto">
            <a:xfrm>
              <a:off x="9458326" y="11317288"/>
              <a:ext cx="125413" cy="77788"/>
            </a:xfrm>
            <a:custGeom>
              <a:avLst/>
              <a:gdLst>
                <a:gd name="T0" fmla="*/ 21 w 21"/>
                <a:gd name="T1" fmla="*/ 2 h 13"/>
                <a:gd name="T2" fmla="*/ 16 w 21"/>
                <a:gd name="T3" fmla="*/ 6 h 13"/>
                <a:gd name="T4" fmla="*/ 11 w 21"/>
                <a:gd name="T5" fmla="*/ 9 h 13"/>
                <a:gd name="T6" fmla="*/ 0 w 21"/>
                <a:gd name="T7" fmla="*/ 13 h 13"/>
                <a:gd name="T8" fmla="*/ 11 w 21"/>
                <a:gd name="T9" fmla="*/ 9 h 13"/>
                <a:gd name="T10" fmla="*/ 15 w 21"/>
                <a:gd name="T11" fmla="*/ 5 h 13"/>
                <a:gd name="T12" fmla="*/ 19 w 21"/>
                <a:gd name="T13" fmla="*/ 0 h 13"/>
                <a:gd name="T14" fmla="*/ 19 w 21"/>
                <a:gd name="T15" fmla="*/ 0 h 13"/>
                <a:gd name="T16" fmla="*/ 20 w 21"/>
                <a:gd name="T17" fmla="*/ 0 h 13"/>
                <a:gd name="T18" fmla="*/ 21 w 21"/>
                <a:gd name="T19" fmla="*/ 2 h 13"/>
                <a:gd name="T20" fmla="*/ 21 w 21"/>
                <a:gd name="T2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21" y="2"/>
                  </a:moveTo>
                  <a:cubicBezTo>
                    <a:pt x="19" y="3"/>
                    <a:pt x="18" y="5"/>
                    <a:pt x="16" y="6"/>
                  </a:cubicBezTo>
                  <a:cubicBezTo>
                    <a:pt x="15" y="7"/>
                    <a:pt x="13" y="9"/>
                    <a:pt x="11" y="9"/>
                  </a:cubicBezTo>
                  <a:cubicBezTo>
                    <a:pt x="8" y="11"/>
                    <a:pt x="4" y="12"/>
                    <a:pt x="0" y="13"/>
                  </a:cubicBezTo>
                  <a:cubicBezTo>
                    <a:pt x="4" y="12"/>
                    <a:pt x="8" y="11"/>
                    <a:pt x="11" y="9"/>
                  </a:cubicBezTo>
                  <a:cubicBezTo>
                    <a:pt x="12" y="7"/>
                    <a:pt x="14" y="6"/>
                    <a:pt x="15" y="5"/>
                  </a:cubicBezTo>
                  <a:cubicBezTo>
                    <a:pt x="17" y="4"/>
                    <a:pt x="18" y="2"/>
                    <a:pt x="19" y="0"/>
                  </a:cubicBezTo>
                  <a:cubicBezTo>
                    <a:pt x="19" y="0"/>
                    <a:pt x="19" y="0"/>
                    <a:pt x="19" y="0"/>
                  </a:cubicBezTo>
                  <a:cubicBezTo>
                    <a:pt x="19" y="0"/>
                    <a:pt x="20" y="0"/>
                    <a:pt x="20" y="0"/>
                  </a:cubicBezTo>
                  <a:cubicBezTo>
                    <a:pt x="21" y="0"/>
                    <a:pt x="21" y="1"/>
                    <a:pt x="21" y="2"/>
                  </a:cubicBezTo>
                  <a:cubicBezTo>
                    <a:pt x="21" y="2"/>
                    <a:pt x="21" y="2"/>
                    <a:pt x="2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2">
              <a:extLst>
                <a:ext uri="{FF2B5EF4-FFF2-40B4-BE49-F238E27FC236}">
                  <a16:creationId xmlns:a16="http://schemas.microsoft.com/office/drawing/2014/main" id="{F77D7B14-83A8-4A46-B350-254AFD717850}"/>
                </a:ext>
              </a:extLst>
            </p:cNvPr>
            <p:cNvSpPr>
              <a:spLocks/>
            </p:cNvSpPr>
            <p:nvPr/>
          </p:nvSpPr>
          <p:spPr bwMode="auto">
            <a:xfrm>
              <a:off x="9775826" y="11299825"/>
              <a:ext cx="58738" cy="138113"/>
            </a:xfrm>
            <a:custGeom>
              <a:avLst/>
              <a:gdLst>
                <a:gd name="T0" fmla="*/ 3 w 10"/>
                <a:gd name="T1" fmla="*/ 2 h 23"/>
                <a:gd name="T2" fmla="*/ 3 w 10"/>
                <a:gd name="T3" fmla="*/ 7 h 23"/>
                <a:gd name="T4" fmla="*/ 4 w 10"/>
                <a:gd name="T5" fmla="*/ 13 h 23"/>
                <a:gd name="T6" fmla="*/ 10 w 10"/>
                <a:gd name="T7" fmla="*/ 23 h 23"/>
                <a:gd name="T8" fmla="*/ 3 w 10"/>
                <a:gd name="T9" fmla="*/ 13 h 23"/>
                <a:gd name="T10" fmla="*/ 1 w 10"/>
                <a:gd name="T11" fmla="*/ 7 h 23"/>
                <a:gd name="T12" fmla="*/ 1 w 10"/>
                <a:gd name="T13" fmla="*/ 1 h 23"/>
                <a:gd name="T14" fmla="*/ 2 w 10"/>
                <a:gd name="T15" fmla="*/ 0 h 23"/>
                <a:gd name="T16" fmla="*/ 3 w 10"/>
                <a:gd name="T17" fmla="*/ 1 h 23"/>
                <a:gd name="T18" fmla="*/ 3 w 10"/>
                <a:gd name="T19" fmla="*/ 1 h 23"/>
                <a:gd name="T20" fmla="*/ 3 w 10"/>
                <a:gd name="T21"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3">
                  <a:moveTo>
                    <a:pt x="3" y="2"/>
                  </a:moveTo>
                  <a:cubicBezTo>
                    <a:pt x="3" y="3"/>
                    <a:pt x="3" y="5"/>
                    <a:pt x="3" y="7"/>
                  </a:cubicBezTo>
                  <a:cubicBezTo>
                    <a:pt x="3" y="9"/>
                    <a:pt x="3" y="11"/>
                    <a:pt x="4" y="13"/>
                  </a:cubicBezTo>
                  <a:cubicBezTo>
                    <a:pt x="5" y="16"/>
                    <a:pt x="7" y="20"/>
                    <a:pt x="10" y="23"/>
                  </a:cubicBezTo>
                  <a:cubicBezTo>
                    <a:pt x="7" y="20"/>
                    <a:pt x="4" y="17"/>
                    <a:pt x="3" y="13"/>
                  </a:cubicBezTo>
                  <a:cubicBezTo>
                    <a:pt x="2" y="11"/>
                    <a:pt x="1" y="9"/>
                    <a:pt x="1" y="7"/>
                  </a:cubicBezTo>
                  <a:cubicBezTo>
                    <a:pt x="1" y="5"/>
                    <a:pt x="0" y="3"/>
                    <a:pt x="1" y="1"/>
                  </a:cubicBezTo>
                  <a:cubicBezTo>
                    <a:pt x="1" y="1"/>
                    <a:pt x="1" y="0"/>
                    <a:pt x="2" y="0"/>
                  </a:cubicBezTo>
                  <a:cubicBezTo>
                    <a:pt x="2" y="0"/>
                    <a:pt x="3" y="1"/>
                    <a:pt x="3" y="1"/>
                  </a:cubicBezTo>
                  <a:cubicBezTo>
                    <a:pt x="3" y="1"/>
                    <a:pt x="3" y="1"/>
                    <a:pt x="3" y="1"/>
                  </a:cubicBezTo>
                  <a:lnTo>
                    <a:pt x="3" y="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3">
              <a:extLst>
                <a:ext uri="{FF2B5EF4-FFF2-40B4-BE49-F238E27FC236}">
                  <a16:creationId xmlns:a16="http://schemas.microsoft.com/office/drawing/2014/main" id="{37E48738-41B7-44BA-9DB3-125925EB7961}"/>
                </a:ext>
              </a:extLst>
            </p:cNvPr>
            <p:cNvSpPr>
              <a:spLocks/>
            </p:cNvSpPr>
            <p:nvPr/>
          </p:nvSpPr>
          <p:spPr bwMode="auto">
            <a:xfrm>
              <a:off x="9428163" y="11395075"/>
              <a:ext cx="185738" cy="96838"/>
            </a:xfrm>
            <a:custGeom>
              <a:avLst/>
              <a:gdLst>
                <a:gd name="T0" fmla="*/ 31 w 31"/>
                <a:gd name="T1" fmla="*/ 2 h 16"/>
                <a:gd name="T2" fmla="*/ 24 w 31"/>
                <a:gd name="T3" fmla="*/ 9 h 16"/>
                <a:gd name="T4" fmla="*/ 17 w 31"/>
                <a:gd name="T5" fmla="*/ 13 h 16"/>
                <a:gd name="T6" fmla="*/ 8 w 31"/>
                <a:gd name="T7" fmla="*/ 16 h 16"/>
                <a:gd name="T8" fmla="*/ 0 w 31"/>
                <a:gd name="T9" fmla="*/ 16 h 16"/>
                <a:gd name="T10" fmla="*/ 8 w 31"/>
                <a:gd name="T11" fmla="*/ 15 h 16"/>
                <a:gd name="T12" fmla="*/ 16 w 31"/>
                <a:gd name="T13" fmla="*/ 12 h 16"/>
                <a:gd name="T14" fmla="*/ 23 w 31"/>
                <a:gd name="T15" fmla="*/ 7 h 16"/>
                <a:gd name="T16" fmla="*/ 29 w 31"/>
                <a:gd name="T17" fmla="*/ 1 h 16"/>
                <a:gd name="T18" fmla="*/ 29 w 31"/>
                <a:gd name="T19" fmla="*/ 1 h 16"/>
                <a:gd name="T20" fmla="*/ 30 w 31"/>
                <a:gd name="T21" fmla="*/ 1 h 16"/>
                <a:gd name="T22" fmla="*/ 31 w 31"/>
                <a:gd name="T23" fmla="*/ 2 h 16"/>
                <a:gd name="T24" fmla="*/ 31 w 31"/>
                <a:gd name="T25"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6">
                  <a:moveTo>
                    <a:pt x="31" y="2"/>
                  </a:moveTo>
                  <a:cubicBezTo>
                    <a:pt x="29" y="5"/>
                    <a:pt x="27" y="7"/>
                    <a:pt x="24" y="9"/>
                  </a:cubicBezTo>
                  <a:cubicBezTo>
                    <a:pt x="22" y="11"/>
                    <a:pt x="19" y="12"/>
                    <a:pt x="17" y="13"/>
                  </a:cubicBezTo>
                  <a:cubicBezTo>
                    <a:pt x="14" y="15"/>
                    <a:pt x="11" y="15"/>
                    <a:pt x="8" y="16"/>
                  </a:cubicBezTo>
                  <a:cubicBezTo>
                    <a:pt x="5" y="16"/>
                    <a:pt x="2" y="16"/>
                    <a:pt x="0" y="16"/>
                  </a:cubicBezTo>
                  <a:cubicBezTo>
                    <a:pt x="3" y="16"/>
                    <a:pt x="5" y="16"/>
                    <a:pt x="8" y="15"/>
                  </a:cubicBezTo>
                  <a:cubicBezTo>
                    <a:pt x="11" y="15"/>
                    <a:pt x="14" y="14"/>
                    <a:pt x="16" y="12"/>
                  </a:cubicBezTo>
                  <a:cubicBezTo>
                    <a:pt x="19" y="11"/>
                    <a:pt x="21" y="9"/>
                    <a:pt x="23" y="7"/>
                  </a:cubicBezTo>
                  <a:cubicBezTo>
                    <a:pt x="25" y="6"/>
                    <a:pt x="27" y="3"/>
                    <a:pt x="29" y="1"/>
                  </a:cubicBezTo>
                  <a:cubicBezTo>
                    <a:pt x="29" y="1"/>
                    <a:pt x="29" y="1"/>
                    <a:pt x="29" y="1"/>
                  </a:cubicBezTo>
                  <a:cubicBezTo>
                    <a:pt x="29" y="1"/>
                    <a:pt x="30" y="0"/>
                    <a:pt x="30" y="1"/>
                  </a:cubicBezTo>
                  <a:cubicBezTo>
                    <a:pt x="31" y="1"/>
                    <a:pt x="31" y="2"/>
                    <a:pt x="31" y="2"/>
                  </a:cubicBezTo>
                  <a:cubicBezTo>
                    <a:pt x="31" y="2"/>
                    <a:pt x="31" y="2"/>
                    <a:pt x="3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4">
              <a:extLst>
                <a:ext uri="{FF2B5EF4-FFF2-40B4-BE49-F238E27FC236}">
                  <a16:creationId xmlns:a16="http://schemas.microsoft.com/office/drawing/2014/main" id="{5BAE9914-D411-4428-B543-DDCD2326FC1A}"/>
                </a:ext>
              </a:extLst>
            </p:cNvPr>
            <p:cNvSpPr>
              <a:spLocks/>
            </p:cNvSpPr>
            <p:nvPr/>
          </p:nvSpPr>
          <p:spPr bwMode="auto">
            <a:xfrm>
              <a:off x="8666163" y="12298363"/>
              <a:ext cx="714375" cy="700088"/>
            </a:xfrm>
            <a:custGeom>
              <a:avLst/>
              <a:gdLst>
                <a:gd name="T0" fmla="*/ 112 w 119"/>
                <a:gd name="T1" fmla="*/ 71 h 117"/>
                <a:gd name="T2" fmla="*/ 107 w 119"/>
                <a:gd name="T3" fmla="*/ 68 h 117"/>
                <a:gd name="T4" fmla="*/ 104 w 119"/>
                <a:gd name="T5" fmla="*/ 67 h 117"/>
                <a:gd name="T6" fmla="*/ 100 w 119"/>
                <a:gd name="T7" fmla="*/ 65 h 117"/>
                <a:gd name="T8" fmla="*/ 95 w 119"/>
                <a:gd name="T9" fmla="*/ 63 h 117"/>
                <a:gd name="T10" fmla="*/ 91 w 119"/>
                <a:gd name="T11" fmla="*/ 60 h 117"/>
                <a:gd name="T12" fmla="*/ 79 w 119"/>
                <a:gd name="T13" fmla="*/ 100 h 117"/>
                <a:gd name="T14" fmla="*/ 79 w 119"/>
                <a:gd name="T15" fmla="*/ 100 h 117"/>
                <a:gd name="T16" fmla="*/ 72 w 119"/>
                <a:gd name="T17" fmla="*/ 106 h 117"/>
                <a:gd name="T18" fmla="*/ 37 w 119"/>
                <a:gd name="T19" fmla="*/ 112 h 117"/>
                <a:gd name="T20" fmla="*/ 9 w 119"/>
                <a:gd name="T21" fmla="*/ 100 h 117"/>
                <a:gd name="T22" fmla="*/ 1 w 119"/>
                <a:gd name="T23" fmla="*/ 86 h 117"/>
                <a:gd name="T24" fmla="*/ 3 w 119"/>
                <a:gd name="T25" fmla="*/ 57 h 117"/>
                <a:gd name="T26" fmla="*/ 8 w 119"/>
                <a:gd name="T27" fmla="*/ 38 h 117"/>
                <a:gd name="T28" fmla="*/ 19 w 119"/>
                <a:gd name="T29" fmla="*/ 13 h 117"/>
                <a:gd name="T30" fmla="*/ 38 w 119"/>
                <a:gd name="T31" fmla="*/ 0 h 117"/>
                <a:gd name="T32" fmla="*/ 51 w 119"/>
                <a:gd name="T33" fmla="*/ 6 h 117"/>
                <a:gd name="T34" fmla="*/ 53 w 119"/>
                <a:gd name="T35" fmla="*/ 8 h 117"/>
                <a:gd name="T36" fmla="*/ 57 w 119"/>
                <a:gd name="T37" fmla="*/ 8 h 117"/>
                <a:gd name="T38" fmla="*/ 69 w 119"/>
                <a:gd name="T39" fmla="*/ 13 h 117"/>
                <a:gd name="T40" fmla="*/ 73 w 119"/>
                <a:gd name="T41" fmla="*/ 17 h 117"/>
                <a:gd name="T42" fmla="*/ 77 w 119"/>
                <a:gd name="T43" fmla="*/ 17 h 117"/>
                <a:gd name="T44" fmla="*/ 89 w 119"/>
                <a:gd name="T45" fmla="*/ 23 h 117"/>
                <a:gd name="T46" fmla="*/ 93 w 119"/>
                <a:gd name="T47" fmla="*/ 27 h 117"/>
                <a:gd name="T48" fmla="*/ 96 w 119"/>
                <a:gd name="T49" fmla="*/ 27 h 117"/>
                <a:gd name="T50" fmla="*/ 107 w 119"/>
                <a:gd name="T51" fmla="*/ 31 h 117"/>
                <a:gd name="T52" fmla="*/ 111 w 119"/>
                <a:gd name="T53" fmla="*/ 35 h 117"/>
                <a:gd name="T54" fmla="*/ 116 w 119"/>
                <a:gd name="T55" fmla="*/ 51 h 117"/>
                <a:gd name="T56" fmla="*/ 112 w 119"/>
                <a:gd name="T57" fmla="*/ 7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9" h="117">
                  <a:moveTo>
                    <a:pt x="112" y="71"/>
                  </a:moveTo>
                  <a:cubicBezTo>
                    <a:pt x="107" y="68"/>
                    <a:pt x="107" y="68"/>
                    <a:pt x="107" y="68"/>
                  </a:cubicBezTo>
                  <a:cubicBezTo>
                    <a:pt x="104" y="67"/>
                    <a:pt x="104" y="67"/>
                    <a:pt x="104" y="67"/>
                  </a:cubicBezTo>
                  <a:cubicBezTo>
                    <a:pt x="100" y="65"/>
                    <a:pt x="100" y="65"/>
                    <a:pt x="100" y="65"/>
                  </a:cubicBezTo>
                  <a:cubicBezTo>
                    <a:pt x="95" y="63"/>
                    <a:pt x="95" y="63"/>
                    <a:pt x="95" y="63"/>
                  </a:cubicBezTo>
                  <a:cubicBezTo>
                    <a:pt x="91" y="60"/>
                    <a:pt x="91" y="60"/>
                    <a:pt x="91" y="60"/>
                  </a:cubicBezTo>
                  <a:cubicBezTo>
                    <a:pt x="91" y="60"/>
                    <a:pt x="85" y="85"/>
                    <a:pt x="79" y="100"/>
                  </a:cubicBezTo>
                  <a:cubicBezTo>
                    <a:pt x="79" y="100"/>
                    <a:pt x="79" y="100"/>
                    <a:pt x="79" y="100"/>
                  </a:cubicBezTo>
                  <a:cubicBezTo>
                    <a:pt x="72" y="106"/>
                    <a:pt x="72" y="106"/>
                    <a:pt x="72" y="106"/>
                  </a:cubicBezTo>
                  <a:cubicBezTo>
                    <a:pt x="62" y="115"/>
                    <a:pt x="48" y="117"/>
                    <a:pt x="37" y="112"/>
                  </a:cubicBezTo>
                  <a:cubicBezTo>
                    <a:pt x="9" y="100"/>
                    <a:pt x="9" y="100"/>
                    <a:pt x="9" y="100"/>
                  </a:cubicBezTo>
                  <a:cubicBezTo>
                    <a:pt x="4" y="98"/>
                    <a:pt x="0" y="92"/>
                    <a:pt x="1" y="86"/>
                  </a:cubicBezTo>
                  <a:cubicBezTo>
                    <a:pt x="3" y="57"/>
                    <a:pt x="3" y="57"/>
                    <a:pt x="3" y="57"/>
                  </a:cubicBezTo>
                  <a:cubicBezTo>
                    <a:pt x="4" y="51"/>
                    <a:pt x="6" y="44"/>
                    <a:pt x="8" y="38"/>
                  </a:cubicBezTo>
                  <a:cubicBezTo>
                    <a:pt x="19" y="13"/>
                    <a:pt x="19" y="13"/>
                    <a:pt x="19" y="13"/>
                  </a:cubicBezTo>
                  <a:cubicBezTo>
                    <a:pt x="22" y="5"/>
                    <a:pt x="30" y="0"/>
                    <a:pt x="38" y="0"/>
                  </a:cubicBezTo>
                  <a:cubicBezTo>
                    <a:pt x="43" y="0"/>
                    <a:pt x="48" y="2"/>
                    <a:pt x="51" y="6"/>
                  </a:cubicBezTo>
                  <a:cubicBezTo>
                    <a:pt x="53" y="8"/>
                    <a:pt x="53" y="8"/>
                    <a:pt x="53" y="8"/>
                  </a:cubicBezTo>
                  <a:cubicBezTo>
                    <a:pt x="57" y="8"/>
                    <a:pt x="57" y="8"/>
                    <a:pt x="57" y="8"/>
                  </a:cubicBezTo>
                  <a:cubicBezTo>
                    <a:pt x="62" y="8"/>
                    <a:pt x="66" y="10"/>
                    <a:pt x="69" y="13"/>
                  </a:cubicBezTo>
                  <a:cubicBezTo>
                    <a:pt x="73" y="17"/>
                    <a:pt x="73" y="17"/>
                    <a:pt x="73" y="17"/>
                  </a:cubicBezTo>
                  <a:cubicBezTo>
                    <a:pt x="77" y="17"/>
                    <a:pt x="77" y="17"/>
                    <a:pt x="77" y="17"/>
                  </a:cubicBezTo>
                  <a:cubicBezTo>
                    <a:pt x="81" y="17"/>
                    <a:pt x="86" y="19"/>
                    <a:pt x="89" y="23"/>
                  </a:cubicBezTo>
                  <a:cubicBezTo>
                    <a:pt x="93" y="27"/>
                    <a:pt x="93" y="27"/>
                    <a:pt x="93" y="27"/>
                  </a:cubicBezTo>
                  <a:cubicBezTo>
                    <a:pt x="96" y="27"/>
                    <a:pt x="96" y="27"/>
                    <a:pt x="96" y="27"/>
                  </a:cubicBezTo>
                  <a:cubicBezTo>
                    <a:pt x="100" y="27"/>
                    <a:pt x="104" y="28"/>
                    <a:pt x="107" y="31"/>
                  </a:cubicBezTo>
                  <a:cubicBezTo>
                    <a:pt x="111" y="35"/>
                    <a:pt x="111" y="35"/>
                    <a:pt x="111" y="35"/>
                  </a:cubicBezTo>
                  <a:cubicBezTo>
                    <a:pt x="116" y="51"/>
                    <a:pt x="116" y="51"/>
                    <a:pt x="116" y="51"/>
                  </a:cubicBezTo>
                  <a:cubicBezTo>
                    <a:pt x="119" y="58"/>
                    <a:pt x="117" y="65"/>
                    <a:pt x="112" y="7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5">
              <a:extLst>
                <a:ext uri="{FF2B5EF4-FFF2-40B4-BE49-F238E27FC236}">
                  <a16:creationId xmlns:a16="http://schemas.microsoft.com/office/drawing/2014/main" id="{26B0FF71-7D92-4F9F-AA7E-4CC5ED9A072A}"/>
                </a:ext>
              </a:extLst>
            </p:cNvPr>
            <p:cNvSpPr>
              <a:spLocks/>
            </p:cNvSpPr>
            <p:nvPr/>
          </p:nvSpPr>
          <p:spPr bwMode="auto">
            <a:xfrm>
              <a:off x="9236076" y="12626975"/>
              <a:ext cx="84138" cy="60325"/>
            </a:xfrm>
            <a:custGeom>
              <a:avLst/>
              <a:gdLst>
                <a:gd name="T0" fmla="*/ 14 w 14"/>
                <a:gd name="T1" fmla="*/ 0 h 10"/>
                <a:gd name="T2" fmla="*/ 7 w 14"/>
                <a:gd name="T3" fmla="*/ 7 h 10"/>
                <a:gd name="T4" fmla="*/ 5 w 14"/>
                <a:gd name="T5" fmla="*/ 10 h 10"/>
                <a:gd name="T6" fmla="*/ 0 w 14"/>
                <a:gd name="T7" fmla="*/ 8 h 10"/>
                <a:gd name="T8" fmla="*/ 4 w 14"/>
                <a:gd name="T9" fmla="*/ 4 h 10"/>
                <a:gd name="T10" fmla="*/ 14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14" y="0"/>
                  </a:moveTo>
                  <a:cubicBezTo>
                    <a:pt x="11" y="2"/>
                    <a:pt x="9" y="4"/>
                    <a:pt x="7" y="7"/>
                  </a:cubicBezTo>
                  <a:cubicBezTo>
                    <a:pt x="6" y="8"/>
                    <a:pt x="6" y="9"/>
                    <a:pt x="5" y="10"/>
                  </a:cubicBezTo>
                  <a:cubicBezTo>
                    <a:pt x="0" y="8"/>
                    <a:pt x="0" y="8"/>
                    <a:pt x="0" y="8"/>
                  </a:cubicBezTo>
                  <a:cubicBezTo>
                    <a:pt x="1" y="6"/>
                    <a:pt x="3" y="5"/>
                    <a:pt x="4" y="4"/>
                  </a:cubicBezTo>
                  <a:cubicBezTo>
                    <a:pt x="7" y="2"/>
                    <a:pt x="10" y="0"/>
                    <a:pt x="14"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6">
              <a:extLst>
                <a:ext uri="{FF2B5EF4-FFF2-40B4-BE49-F238E27FC236}">
                  <a16:creationId xmlns:a16="http://schemas.microsoft.com/office/drawing/2014/main" id="{455ECB55-2198-4156-B9FB-EB70CA198EA9}"/>
                </a:ext>
              </a:extLst>
            </p:cNvPr>
            <p:cNvSpPr>
              <a:spLocks/>
            </p:cNvSpPr>
            <p:nvPr/>
          </p:nvSpPr>
          <p:spPr bwMode="auto">
            <a:xfrm>
              <a:off x="9290051" y="12693650"/>
              <a:ext cx="60325" cy="11113"/>
            </a:xfrm>
            <a:custGeom>
              <a:avLst/>
              <a:gdLst>
                <a:gd name="T0" fmla="*/ 10 w 10"/>
                <a:gd name="T1" fmla="*/ 0 h 2"/>
                <a:gd name="T2" fmla="*/ 3 w 10"/>
                <a:gd name="T3" fmla="*/ 2 h 2"/>
                <a:gd name="T4" fmla="*/ 0 w 10"/>
                <a:gd name="T5" fmla="*/ 1 h 2"/>
                <a:gd name="T6" fmla="*/ 1 w 10"/>
                <a:gd name="T7" fmla="*/ 1 h 2"/>
                <a:gd name="T8" fmla="*/ 10 w 10"/>
                <a:gd name="T9" fmla="*/ 0 h 2"/>
              </a:gdLst>
              <a:ahLst/>
              <a:cxnLst>
                <a:cxn ang="0">
                  <a:pos x="T0" y="T1"/>
                </a:cxn>
                <a:cxn ang="0">
                  <a:pos x="T2" y="T3"/>
                </a:cxn>
                <a:cxn ang="0">
                  <a:pos x="T4" y="T5"/>
                </a:cxn>
                <a:cxn ang="0">
                  <a:pos x="T6" y="T7"/>
                </a:cxn>
                <a:cxn ang="0">
                  <a:pos x="T8" y="T9"/>
                </a:cxn>
              </a:cxnLst>
              <a:rect l="0" t="0" r="r" b="b"/>
              <a:pathLst>
                <a:path w="10" h="2">
                  <a:moveTo>
                    <a:pt x="10" y="0"/>
                  </a:moveTo>
                  <a:cubicBezTo>
                    <a:pt x="8" y="1"/>
                    <a:pt x="5" y="2"/>
                    <a:pt x="3" y="2"/>
                  </a:cubicBezTo>
                  <a:cubicBezTo>
                    <a:pt x="0" y="1"/>
                    <a:pt x="0" y="1"/>
                    <a:pt x="0" y="1"/>
                  </a:cubicBezTo>
                  <a:cubicBezTo>
                    <a:pt x="0" y="1"/>
                    <a:pt x="0" y="1"/>
                    <a:pt x="1" y="1"/>
                  </a:cubicBezTo>
                  <a:cubicBezTo>
                    <a:pt x="4" y="1"/>
                    <a:pt x="7" y="1"/>
                    <a:pt x="1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7">
              <a:extLst>
                <a:ext uri="{FF2B5EF4-FFF2-40B4-BE49-F238E27FC236}">
                  <a16:creationId xmlns:a16="http://schemas.microsoft.com/office/drawing/2014/main" id="{E0D680D1-30AB-46CB-B20D-AFDC01F0619F}"/>
                </a:ext>
              </a:extLst>
            </p:cNvPr>
            <p:cNvSpPr>
              <a:spLocks/>
            </p:cNvSpPr>
            <p:nvPr/>
          </p:nvSpPr>
          <p:spPr bwMode="auto">
            <a:xfrm>
              <a:off x="8858251" y="12292013"/>
              <a:ext cx="522288" cy="425450"/>
            </a:xfrm>
            <a:custGeom>
              <a:avLst/>
              <a:gdLst>
                <a:gd name="T0" fmla="*/ 0 w 87"/>
                <a:gd name="T1" fmla="*/ 2 h 71"/>
                <a:gd name="T2" fmla="*/ 13 w 87"/>
                <a:gd name="T3" fmla="*/ 1 h 71"/>
                <a:gd name="T4" fmla="*/ 18 w 87"/>
                <a:gd name="T5" fmla="*/ 4 h 71"/>
                <a:gd name="T6" fmla="*/ 23 w 87"/>
                <a:gd name="T7" fmla="*/ 9 h 71"/>
                <a:gd name="T8" fmla="*/ 23 w 87"/>
                <a:gd name="T9" fmla="*/ 9 h 71"/>
                <a:gd name="T10" fmla="*/ 22 w 87"/>
                <a:gd name="T11" fmla="*/ 9 h 71"/>
                <a:gd name="T12" fmla="*/ 28 w 87"/>
                <a:gd name="T13" fmla="*/ 9 h 71"/>
                <a:gd name="T14" fmla="*/ 34 w 87"/>
                <a:gd name="T15" fmla="*/ 10 h 71"/>
                <a:gd name="T16" fmla="*/ 39 w 87"/>
                <a:gd name="T17" fmla="*/ 13 h 71"/>
                <a:gd name="T18" fmla="*/ 43 w 87"/>
                <a:gd name="T19" fmla="*/ 17 h 71"/>
                <a:gd name="T20" fmla="*/ 43 w 87"/>
                <a:gd name="T21" fmla="*/ 17 h 71"/>
                <a:gd name="T22" fmla="*/ 42 w 87"/>
                <a:gd name="T23" fmla="*/ 17 h 71"/>
                <a:gd name="T24" fmla="*/ 48 w 87"/>
                <a:gd name="T25" fmla="*/ 17 h 71"/>
                <a:gd name="T26" fmla="*/ 54 w 87"/>
                <a:gd name="T27" fmla="*/ 19 h 71"/>
                <a:gd name="T28" fmla="*/ 59 w 87"/>
                <a:gd name="T29" fmla="*/ 23 h 71"/>
                <a:gd name="T30" fmla="*/ 62 w 87"/>
                <a:gd name="T31" fmla="*/ 27 h 71"/>
                <a:gd name="T32" fmla="*/ 62 w 87"/>
                <a:gd name="T33" fmla="*/ 27 h 71"/>
                <a:gd name="T34" fmla="*/ 62 w 87"/>
                <a:gd name="T35" fmla="*/ 27 h 71"/>
                <a:gd name="T36" fmla="*/ 67 w 87"/>
                <a:gd name="T37" fmla="*/ 27 h 71"/>
                <a:gd name="T38" fmla="*/ 72 w 87"/>
                <a:gd name="T39" fmla="*/ 29 h 71"/>
                <a:gd name="T40" fmla="*/ 77 w 87"/>
                <a:gd name="T41" fmla="*/ 32 h 71"/>
                <a:gd name="T42" fmla="*/ 81 w 87"/>
                <a:gd name="T43" fmla="*/ 36 h 71"/>
                <a:gd name="T44" fmla="*/ 81 w 87"/>
                <a:gd name="T45" fmla="*/ 36 h 71"/>
                <a:gd name="T46" fmla="*/ 81 w 87"/>
                <a:gd name="T47" fmla="*/ 36 h 71"/>
                <a:gd name="T48" fmla="*/ 81 w 87"/>
                <a:gd name="T49" fmla="*/ 37 h 71"/>
                <a:gd name="T50" fmla="*/ 84 w 87"/>
                <a:gd name="T51" fmla="*/ 45 h 71"/>
                <a:gd name="T52" fmla="*/ 86 w 87"/>
                <a:gd name="T53" fmla="*/ 54 h 71"/>
                <a:gd name="T54" fmla="*/ 83 w 87"/>
                <a:gd name="T55" fmla="*/ 71 h 71"/>
                <a:gd name="T56" fmla="*/ 85 w 87"/>
                <a:gd name="T57" fmla="*/ 54 h 71"/>
                <a:gd name="T58" fmla="*/ 82 w 87"/>
                <a:gd name="T59" fmla="*/ 45 h 71"/>
                <a:gd name="T60" fmla="*/ 79 w 87"/>
                <a:gd name="T61" fmla="*/ 37 h 71"/>
                <a:gd name="T62" fmla="*/ 79 w 87"/>
                <a:gd name="T63" fmla="*/ 38 h 71"/>
                <a:gd name="T64" fmla="*/ 79 w 87"/>
                <a:gd name="T65" fmla="*/ 38 h 71"/>
                <a:gd name="T66" fmla="*/ 75 w 87"/>
                <a:gd name="T67" fmla="*/ 34 h 71"/>
                <a:gd name="T68" fmla="*/ 71 w 87"/>
                <a:gd name="T69" fmla="*/ 31 h 71"/>
                <a:gd name="T70" fmla="*/ 67 w 87"/>
                <a:gd name="T71" fmla="*/ 29 h 71"/>
                <a:gd name="T72" fmla="*/ 62 w 87"/>
                <a:gd name="T73" fmla="*/ 29 h 71"/>
                <a:gd name="T74" fmla="*/ 61 w 87"/>
                <a:gd name="T75" fmla="*/ 29 h 71"/>
                <a:gd name="T76" fmla="*/ 61 w 87"/>
                <a:gd name="T77" fmla="*/ 29 h 71"/>
                <a:gd name="T78" fmla="*/ 61 w 87"/>
                <a:gd name="T79" fmla="*/ 29 h 71"/>
                <a:gd name="T80" fmla="*/ 57 w 87"/>
                <a:gd name="T81" fmla="*/ 25 h 71"/>
                <a:gd name="T82" fmla="*/ 52 w 87"/>
                <a:gd name="T83" fmla="*/ 21 h 71"/>
                <a:gd name="T84" fmla="*/ 47 w 87"/>
                <a:gd name="T85" fmla="*/ 20 h 71"/>
                <a:gd name="T86" fmla="*/ 42 w 87"/>
                <a:gd name="T87" fmla="*/ 20 h 71"/>
                <a:gd name="T88" fmla="*/ 41 w 87"/>
                <a:gd name="T89" fmla="*/ 20 h 71"/>
                <a:gd name="T90" fmla="*/ 40 w 87"/>
                <a:gd name="T91" fmla="*/ 20 h 71"/>
                <a:gd name="T92" fmla="*/ 40 w 87"/>
                <a:gd name="T93" fmla="*/ 19 h 71"/>
                <a:gd name="T94" fmla="*/ 37 w 87"/>
                <a:gd name="T95" fmla="*/ 15 h 71"/>
                <a:gd name="T96" fmla="*/ 32 w 87"/>
                <a:gd name="T97" fmla="*/ 13 h 71"/>
                <a:gd name="T98" fmla="*/ 28 w 87"/>
                <a:gd name="T99" fmla="*/ 11 h 71"/>
                <a:gd name="T100" fmla="*/ 22 w 87"/>
                <a:gd name="T101" fmla="*/ 11 h 71"/>
                <a:gd name="T102" fmla="*/ 22 w 87"/>
                <a:gd name="T103" fmla="*/ 11 h 71"/>
                <a:gd name="T104" fmla="*/ 21 w 87"/>
                <a:gd name="T105" fmla="*/ 10 h 71"/>
                <a:gd name="T106" fmla="*/ 21 w 87"/>
                <a:gd name="T107" fmla="*/ 10 h 71"/>
                <a:gd name="T108" fmla="*/ 17 w 87"/>
                <a:gd name="T109" fmla="*/ 6 h 71"/>
                <a:gd name="T110" fmla="*/ 12 w 87"/>
                <a:gd name="T111" fmla="*/ 2 h 71"/>
                <a:gd name="T112" fmla="*/ 0 w 87"/>
                <a:gd name="T113"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1">
                  <a:moveTo>
                    <a:pt x="0" y="2"/>
                  </a:moveTo>
                  <a:cubicBezTo>
                    <a:pt x="4" y="1"/>
                    <a:pt x="9" y="0"/>
                    <a:pt x="13" y="1"/>
                  </a:cubicBezTo>
                  <a:cubicBezTo>
                    <a:pt x="15" y="2"/>
                    <a:pt x="17" y="3"/>
                    <a:pt x="18" y="4"/>
                  </a:cubicBezTo>
                  <a:cubicBezTo>
                    <a:pt x="20" y="6"/>
                    <a:pt x="22" y="8"/>
                    <a:pt x="23" y="9"/>
                  </a:cubicBezTo>
                  <a:cubicBezTo>
                    <a:pt x="23" y="9"/>
                    <a:pt x="23" y="9"/>
                    <a:pt x="23" y="9"/>
                  </a:cubicBezTo>
                  <a:cubicBezTo>
                    <a:pt x="22" y="9"/>
                    <a:pt x="22" y="9"/>
                    <a:pt x="22" y="9"/>
                  </a:cubicBezTo>
                  <a:cubicBezTo>
                    <a:pt x="24" y="9"/>
                    <a:pt x="26" y="9"/>
                    <a:pt x="28" y="9"/>
                  </a:cubicBezTo>
                  <a:cubicBezTo>
                    <a:pt x="30" y="9"/>
                    <a:pt x="32" y="9"/>
                    <a:pt x="34" y="10"/>
                  </a:cubicBezTo>
                  <a:cubicBezTo>
                    <a:pt x="35" y="11"/>
                    <a:pt x="37" y="12"/>
                    <a:pt x="39" y="13"/>
                  </a:cubicBezTo>
                  <a:cubicBezTo>
                    <a:pt x="43" y="17"/>
                    <a:pt x="43" y="17"/>
                    <a:pt x="43" y="17"/>
                  </a:cubicBezTo>
                  <a:cubicBezTo>
                    <a:pt x="43" y="17"/>
                    <a:pt x="43" y="17"/>
                    <a:pt x="43" y="17"/>
                  </a:cubicBezTo>
                  <a:cubicBezTo>
                    <a:pt x="42" y="17"/>
                    <a:pt x="42" y="17"/>
                    <a:pt x="42" y="17"/>
                  </a:cubicBezTo>
                  <a:cubicBezTo>
                    <a:pt x="43" y="17"/>
                    <a:pt x="45" y="17"/>
                    <a:pt x="48" y="17"/>
                  </a:cubicBezTo>
                  <a:cubicBezTo>
                    <a:pt x="50" y="17"/>
                    <a:pt x="52" y="18"/>
                    <a:pt x="54" y="19"/>
                  </a:cubicBezTo>
                  <a:cubicBezTo>
                    <a:pt x="55" y="20"/>
                    <a:pt x="57" y="21"/>
                    <a:pt x="59" y="23"/>
                  </a:cubicBezTo>
                  <a:cubicBezTo>
                    <a:pt x="62" y="27"/>
                    <a:pt x="62" y="27"/>
                    <a:pt x="62" y="27"/>
                  </a:cubicBezTo>
                  <a:cubicBezTo>
                    <a:pt x="62" y="27"/>
                    <a:pt x="62" y="27"/>
                    <a:pt x="62" y="27"/>
                  </a:cubicBezTo>
                  <a:cubicBezTo>
                    <a:pt x="62" y="27"/>
                    <a:pt x="62" y="27"/>
                    <a:pt x="62" y="27"/>
                  </a:cubicBezTo>
                  <a:cubicBezTo>
                    <a:pt x="63" y="27"/>
                    <a:pt x="65" y="27"/>
                    <a:pt x="67" y="27"/>
                  </a:cubicBezTo>
                  <a:cubicBezTo>
                    <a:pt x="69" y="28"/>
                    <a:pt x="71" y="28"/>
                    <a:pt x="72" y="29"/>
                  </a:cubicBezTo>
                  <a:cubicBezTo>
                    <a:pt x="74" y="30"/>
                    <a:pt x="76" y="31"/>
                    <a:pt x="77" y="32"/>
                  </a:cubicBezTo>
                  <a:cubicBezTo>
                    <a:pt x="81" y="36"/>
                    <a:pt x="81" y="36"/>
                    <a:pt x="81" y="36"/>
                  </a:cubicBezTo>
                  <a:cubicBezTo>
                    <a:pt x="81" y="36"/>
                    <a:pt x="81" y="36"/>
                    <a:pt x="81" y="36"/>
                  </a:cubicBezTo>
                  <a:cubicBezTo>
                    <a:pt x="81" y="36"/>
                    <a:pt x="81" y="36"/>
                    <a:pt x="81" y="36"/>
                  </a:cubicBezTo>
                  <a:cubicBezTo>
                    <a:pt x="81" y="37"/>
                    <a:pt x="81" y="37"/>
                    <a:pt x="81" y="37"/>
                  </a:cubicBezTo>
                  <a:cubicBezTo>
                    <a:pt x="84" y="45"/>
                    <a:pt x="84" y="45"/>
                    <a:pt x="84" y="45"/>
                  </a:cubicBezTo>
                  <a:cubicBezTo>
                    <a:pt x="84" y="48"/>
                    <a:pt x="85" y="51"/>
                    <a:pt x="86" y="54"/>
                  </a:cubicBezTo>
                  <a:cubicBezTo>
                    <a:pt x="87" y="59"/>
                    <a:pt x="86" y="66"/>
                    <a:pt x="83" y="71"/>
                  </a:cubicBezTo>
                  <a:cubicBezTo>
                    <a:pt x="86" y="66"/>
                    <a:pt x="87" y="59"/>
                    <a:pt x="85" y="54"/>
                  </a:cubicBezTo>
                  <a:cubicBezTo>
                    <a:pt x="84" y="51"/>
                    <a:pt x="83" y="48"/>
                    <a:pt x="82" y="45"/>
                  </a:cubicBezTo>
                  <a:cubicBezTo>
                    <a:pt x="79" y="37"/>
                    <a:pt x="79" y="37"/>
                    <a:pt x="79" y="37"/>
                  </a:cubicBezTo>
                  <a:cubicBezTo>
                    <a:pt x="79" y="38"/>
                    <a:pt x="79" y="38"/>
                    <a:pt x="79" y="38"/>
                  </a:cubicBezTo>
                  <a:cubicBezTo>
                    <a:pt x="79" y="38"/>
                    <a:pt x="79" y="38"/>
                    <a:pt x="79" y="38"/>
                  </a:cubicBezTo>
                  <a:cubicBezTo>
                    <a:pt x="75" y="34"/>
                    <a:pt x="75" y="34"/>
                    <a:pt x="75" y="34"/>
                  </a:cubicBezTo>
                  <a:cubicBezTo>
                    <a:pt x="74" y="33"/>
                    <a:pt x="73" y="32"/>
                    <a:pt x="71" y="31"/>
                  </a:cubicBezTo>
                  <a:cubicBezTo>
                    <a:pt x="70" y="30"/>
                    <a:pt x="68" y="30"/>
                    <a:pt x="67" y="29"/>
                  </a:cubicBezTo>
                  <a:cubicBezTo>
                    <a:pt x="65" y="29"/>
                    <a:pt x="63" y="29"/>
                    <a:pt x="62" y="29"/>
                  </a:cubicBezTo>
                  <a:cubicBezTo>
                    <a:pt x="61" y="29"/>
                    <a:pt x="61" y="29"/>
                    <a:pt x="61" y="29"/>
                  </a:cubicBezTo>
                  <a:cubicBezTo>
                    <a:pt x="61" y="29"/>
                    <a:pt x="61" y="29"/>
                    <a:pt x="61" y="29"/>
                  </a:cubicBezTo>
                  <a:cubicBezTo>
                    <a:pt x="61" y="29"/>
                    <a:pt x="61" y="29"/>
                    <a:pt x="61" y="29"/>
                  </a:cubicBezTo>
                  <a:cubicBezTo>
                    <a:pt x="57" y="25"/>
                    <a:pt x="57" y="25"/>
                    <a:pt x="57" y="25"/>
                  </a:cubicBezTo>
                  <a:cubicBezTo>
                    <a:pt x="55" y="23"/>
                    <a:pt x="54" y="22"/>
                    <a:pt x="52" y="21"/>
                  </a:cubicBezTo>
                  <a:cubicBezTo>
                    <a:pt x="51" y="21"/>
                    <a:pt x="49" y="20"/>
                    <a:pt x="47" y="20"/>
                  </a:cubicBezTo>
                  <a:cubicBezTo>
                    <a:pt x="45" y="20"/>
                    <a:pt x="43" y="20"/>
                    <a:pt x="42" y="20"/>
                  </a:cubicBezTo>
                  <a:cubicBezTo>
                    <a:pt x="41" y="20"/>
                    <a:pt x="41" y="20"/>
                    <a:pt x="41" y="20"/>
                  </a:cubicBezTo>
                  <a:cubicBezTo>
                    <a:pt x="40" y="20"/>
                    <a:pt x="40" y="20"/>
                    <a:pt x="40" y="20"/>
                  </a:cubicBezTo>
                  <a:cubicBezTo>
                    <a:pt x="40" y="19"/>
                    <a:pt x="40" y="19"/>
                    <a:pt x="40" y="19"/>
                  </a:cubicBezTo>
                  <a:cubicBezTo>
                    <a:pt x="37" y="15"/>
                    <a:pt x="37" y="15"/>
                    <a:pt x="37" y="15"/>
                  </a:cubicBezTo>
                  <a:cubicBezTo>
                    <a:pt x="35" y="14"/>
                    <a:pt x="34" y="13"/>
                    <a:pt x="32" y="13"/>
                  </a:cubicBezTo>
                  <a:cubicBezTo>
                    <a:pt x="31" y="12"/>
                    <a:pt x="29" y="11"/>
                    <a:pt x="28" y="11"/>
                  </a:cubicBezTo>
                  <a:cubicBezTo>
                    <a:pt x="26" y="11"/>
                    <a:pt x="24" y="11"/>
                    <a:pt x="22" y="11"/>
                  </a:cubicBezTo>
                  <a:cubicBezTo>
                    <a:pt x="22" y="11"/>
                    <a:pt x="22" y="11"/>
                    <a:pt x="22" y="11"/>
                  </a:cubicBezTo>
                  <a:cubicBezTo>
                    <a:pt x="21" y="10"/>
                    <a:pt x="21" y="10"/>
                    <a:pt x="21" y="10"/>
                  </a:cubicBezTo>
                  <a:cubicBezTo>
                    <a:pt x="21" y="10"/>
                    <a:pt x="21" y="10"/>
                    <a:pt x="21" y="10"/>
                  </a:cubicBezTo>
                  <a:cubicBezTo>
                    <a:pt x="20" y="9"/>
                    <a:pt x="19" y="7"/>
                    <a:pt x="17" y="6"/>
                  </a:cubicBezTo>
                  <a:cubicBezTo>
                    <a:pt x="16" y="4"/>
                    <a:pt x="14" y="3"/>
                    <a:pt x="12" y="2"/>
                  </a:cubicBezTo>
                  <a:cubicBezTo>
                    <a:pt x="9" y="1"/>
                    <a:pt x="4" y="1"/>
                    <a:pt x="0"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8">
              <a:extLst>
                <a:ext uri="{FF2B5EF4-FFF2-40B4-BE49-F238E27FC236}">
                  <a16:creationId xmlns:a16="http://schemas.microsoft.com/office/drawing/2014/main" id="{3892C48D-444F-446D-8793-A7A6B574926A}"/>
                </a:ext>
              </a:extLst>
            </p:cNvPr>
            <p:cNvSpPr>
              <a:spLocks/>
            </p:cNvSpPr>
            <p:nvPr/>
          </p:nvSpPr>
          <p:spPr bwMode="auto">
            <a:xfrm>
              <a:off x="8618538" y="12812713"/>
              <a:ext cx="388938" cy="520700"/>
            </a:xfrm>
            <a:custGeom>
              <a:avLst/>
              <a:gdLst>
                <a:gd name="T0" fmla="*/ 34 w 245"/>
                <a:gd name="T1" fmla="*/ 0 h 328"/>
                <a:gd name="T2" fmla="*/ 0 w 245"/>
                <a:gd name="T3" fmla="*/ 249 h 328"/>
                <a:gd name="T4" fmla="*/ 166 w 245"/>
                <a:gd name="T5" fmla="*/ 328 h 328"/>
                <a:gd name="T6" fmla="*/ 245 w 245"/>
                <a:gd name="T7" fmla="*/ 75 h 328"/>
                <a:gd name="T8" fmla="*/ 34 w 245"/>
                <a:gd name="T9" fmla="*/ 0 h 328"/>
              </a:gdLst>
              <a:ahLst/>
              <a:cxnLst>
                <a:cxn ang="0">
                  <a:pos x="T0" y="T1"/>
                </a:cxn>
                <a:cxn ang="0">
                  <a:pos x="T2" y="T3"/>
                </a:cxn>
                <a:cxn ang="0">
                  <a:pos x="T4" y="T5"/>
                </a:cxn>
                <a:cxn ang="0">
                  <a:pos x="T6" y="T7"/>
                </a:cxn>
                <a:cxn ang="0">
                  <a:pos x="T8" y="T9"/>
                </a:cxn>
              </a:cxnLst>
              <a:rect l="0" t="0" r="r" b="b"/>
              <a:pathLst>
                <a:path w="245" h="328">
                  <a:moveTo>
                    <a:pt x="34" y="0"/>
                  </a:moveTo>
                  <a:lnTo>
                    <a:pt x="0" y="249"/>
                  </a:lnTo>
                  <a:lnTo>
                    <a:pt x="166" y="328"/>
                  </a:lnTo>
                  <a:lnTo>
                    <a:pt x="245" y="75"/>
                  </a:lnTo>
                  <a:lnTo>
                    <a:pt x="34"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39">
              <a:extLst>
                <a:ext uri="{FF2B5EF4-FFF2-40B4-BE49-F238E27FC236}">
                  <a16:creationId xmlns:a16="http://schemas.microsoft.com/office/drawing/2014/main" id="{9B22527B-E8A9-4738-9C7A-5DFF7CDBF465}"/>
                </a:ext>
              </a:extLst>
            </p:cNvPr>
            <p:cNvSpPr>
              <a:spLocks/>
            </p:cNvSpPr>
            <p:nvPr/>
          </p:nvSpPr>
          <p:spPr bwMode="auto">
            <a:xfrm>
              <a:off x="9097963" y="12944475"/>
              <a:ext cx="12700" cy="1111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2" y="0"/>
                    <a:pt x="2" y="0"/>
                    <a:pt x="2" y="0"/>
                  </a:cubicBezTo>
                  <a:cubicBezTo>
                    <a:pt x="2" y="1"/>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0">
              <a:extLst>
                <a:ext uri="{FF2B5EF4-FFF2-40B4-BE49-F238E27FC236}">
                  <a16:creationId xmlns:a16="http://schemas.microsoft.com/office/drawing/2014/main" id="{5BC07569-3447-42F6-AB6B-8AD2D2155BFC}"/>
                </a:ext>
              </a:extLst>
            </p:cNvPr>
            <p:cNvSpPr>
              <a:spLocks/>
            </p:cNvSpPr>
            <p:nvPr/>
          </p:nvSpPr>
          <p:spPr bwMode="auto">
            <a:xfrm>
              <a:off x="6743701" y="12579350"/>
              <a:ext cx="2312988" cy="3276600"/>
            </a:xfrm>
            <a:custGeom>
              <a:avLst/>
              <a:gdLst>
                <a:gd name="T0" fmla="*/ 199 w 386"/>
                <a:gd name="T1" fmla="*/ 252 h 548"/>
                <a:gd name="T2" fmla="*/ 206 w 386"/>
                <a:gd name="T3" fmla="*/ 291 h 548"/>
                <a:gd name="T4" fmla="*/ 321 w 386"/>
                <a:gd name="T5" fmla="*/ 89 h 548"/>
                <a:gd name="T6" fmla="*/ 362 w 386"/>
                <a:gd name="T7" fmla="*/ 163 h 548"/>
                <a:gd name="T8" fmla="*/ 150 w 386"/>
                <a:gd name="T9" fmla="*/ 535 h 548"/>
                <a:gd name="T10" fmla="*/ 4 w 386"/>
                <a:gd name="T11" fmla="*/ 301 h 548"/>
                <a:gd name="T12" fmla="*/ 229 w 386"/>
                <a:gd name="T13" fmla="*/ 0 h 548"/>
                <a:gd name="T14" fmla="*/ 199 w 386"/>
                <a:gd name="T15" fmla="*/ 252 h 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6" h="548">
                  <a:moveTo>
                    <a:pt x="199" y="252"/>
                  </a:moveTo>
                  <a:cubicBezTo>
                    <a:pt x="199" y="252"/>
                    <a:pt x="195" y="274"/>
                    <a:pt x="206" y="291"/>
                  </a:cubicBezTo>
                  <a:cubicBezTo>
                    <a:pt x="217" y="306"/>
                    <a:pt x="237" y="104"/>
                    <a:pt x="321" y="89"/>
                  </a:cubicBezTo>
                  <a:cubicBezTo>
                    <a:pt x="340" y="86"/>
                    <a:pt x="386" y="90"/>
                    <a:pt x="362" y="163"/>
                  </a:cubicBezTo>
                  <a:cubicBezTo>
                    <a:pt x="345" y="219"/>
                    <a:pt x="250" y="548"/>
                    <a:pt x="150" y="535"/>
                  </a:cubicBezTo>
                  <a:cubicBezTo>
                    <a:pt x="50" y="521"/>
                    <a:pt x="8" y="509"/>
                    <a:pt x="4" y="301"/>
                  </a:cubicBezTo>
                  <a:cubicBezTo>
                    <a:pt x="0" y="93"/>
                    <a:pt x="229" y="0"/>
                    <a:pt x="229" y="0"/>
                  </a:cubicBezTo>
                  <a:lnTo>
                    <a:pt x="199"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1">
              <a:extLst>
                <a:ext uri="{FF2B5EF4-FFF2-40B4-BE49-F238E27FC236}">
                  <a16:creationId xmlns:a16="http://schemas.microsoft.com/office/drawing/2014/main" id="{8E268D90-FFC6-4C8B-A9BA-FA86C9434E13}"/>
                </a:ext>
              </a:extLst>
            </p:cNvPr>
            <p:cNvSpPr>
              <a:spLocks/>
            </p:cNvSpPr>
            <p:nvPr/>
          </p:nvSpPr>
          <p:spPr bwMode="auto">
            <a:xfrm>
              <a:off x="7881938" y="13130213"/>
              <a:ext cx="700088" cy="1236663"/>
            </a:xfrm>
            <a:custGeom>
              <a:avLst/>
              <a:gdLst>
                <a:gd name="T0" fmla="*/ 16 w 117"/>
                <a:gd name="T1" fmla="*/ 80 h 207"/>
                <a:gd name="T2" fmla="*/ 12 w 117"/>
                <a:gd name="T3" fmla="*/ 124 h 207"/>
                <a:gd name="T4" fmla="*/ 11 w 117"/>
                <a:gd name="T5" fmla="*/ 168 h 207"/>
                <a:gd name="T6" fmla="*/ 15 w 117"/>
                <a:gd name="T7" fmla="*/ 187 h 207"/>
                <a:gd name="T8" fmla="*/ 20 w 117"/>
                <a:gd name="T9" fmla="*/ 194 h 207"/>
                <a:gd name="T10" fmla="*/ 21 w 117"/>
                <a:gd name="T11" fmla="*/ 195 h 207"/>
                <a:gd name="T12" fmla="*/ 20 w 117"/>
                <a:gd name="T13" fmla="*/ 195 h 207"/>
                <a:gd name="T14" fmla="*/ 21 w 117"/>
                <a:gd name="T15" fmla="*/ 193 h 207"/>
                <a:gd name="T16" fmla="*/ 25 w 117"/>
                <a:gd name="T17" fmla="*/ 185 h 207"/>
                <a:gd name="T18" fmla="*/ 29 w 117"/>
                <a:gd name="T19" fmla="*/ 175 h 207"/>
                <a:gd name="T20" fmla="*/ 35 w 117"/>
                <a:gd name="T21" fmla="*/ 154 h 207"/>
                <a:gd name="T22" fmla="*/ 62 w 117"/>
                <a:gd name="T23" fmla="*/ 69 h 207"/>
                <a:gd name="T24" fmla="*/ 83 w 117"/>
                <a:gd name="T25" fmla="*/ 28 h 207"/>
                <a:gd name="T26" fmla="*/ 97 w 117"/>
                <a:gd name="T27" fmla="*/ 11 h 207"/>
                <a:gd name="T28" fmla="*/ 117 w 117"/>
                <a:gd name="T29" fmla="*/ 0 h 207"/>
                <a:gd name="T30" fmla="*/ 100 w 117"/>
                <a:gd name="T31" fmla="*/ 13 h 207"/>
                <a:gd name="T32" fmla="*/ 87 w 117"/>
                <a:gd name="T33" fmla="*/ 31 h 207"/>
                <a:gd name="T34" fmla="*/ 71 w 117"/>
                <a:gd name="T35" fmla="*/ 72 h 207"/>
                <a:gd name="T36" fmla="*/ 47 w 117"/>
                <a:gd name="T37" fmla="*/ 158 h 207"/>
                <a:gd name="T38" fmla="*/ 41 w 117"/>
                <a:gd name="T39" fmla="*/ 179 h 207"/>
                <a:gd name="T40" fmla="*/ 37 w 117"/>
                <a:gd name="T41" fmla="*/ 190 h 207"/>
                <a:gd name="T42" fmla="*/ 30 w 117"/>
                <a:gd name="T43" fmla="*/ 201 h 207"/>
                <a:gd name="T44" fmla="*/ 22 w 117"/>
                <a:gd name="T45" fmla="*/ 207 h 207"/>
                <a:gd name="T46" fmla="*/ 16 w 117"/>
                <a:gd name="T47" fmla="*/ 206 h 207"/>
                <a:gd name="T48" fmla="*/ 12 w 117"/>
                <a:gd name="T49" fmla="*/ 203 h 207"/>
                <a:gd name="T50" fmla="*/ 4 w 117"/>
                <a:gd name="T51" fmla="*/ 192 h 207"/>
                <a:gd name="T52" fmla="*/ 0 w 117"/>
                <a:gd name="T53" fmla="*/ 168 h 207"/>
                <a:gd name="T54" fmla="*/ 1 w 117"/>
                <a:gd name="T55" fmla="*/ 145 h 207"/>
                <a:gd name="T56" fmla="*/ 4 w 117"/>
                <a:gd name="T57" fmla="*/ 123 h 207"/>
                <a:gd name="T58" fmla="*/ 16 w 117"/>
                <a:gd name="T59" fmla="*/ 8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7" h="207">
                  <a:moveTo>
                    <a:pt x="16" y="80"/>
                  </a:moveTo>
                  <a:cubicBezTo>
                    <a:pt x="14" y="94"/>
                    <a:pt x="13" y="109"/>
                    <a:pt x="12" y="124"/>
                  </a:cubicBezTo>
                  <a:cubicBezTo>
                    <a:pt x="10" y="139"/>
                    <a:pt x="10" y="153"/>
                    <a:pt x="11" y="168"/>
                  </a:cubicBezTo>
                  <a:cubicBezTo>
                    <a:pt x="12" y="175"/>
                    <a:pt x="13" y="182"/>
                    <a:pt x="15" y="187"/>
                  </a:cubicBezTo>
                  <a:cubicBezTo>
                    <a:pt x="17" y="190"/>
                    <a:pt x="18" y="193"/>
                    <a:pt x="20" y="194"/>
                  </a:cubicBezTo>
                  <a:cubicBezTo>
                    <a:pt x="21" y="195"/>
                    <a:pt x="21" y="195"/>
                    <a:pt x="21" y="195"/>
                  </a:cubicBezTo>
                  <a:cubicBezTo>
                    <a:pt x="21" y="195"/>
                    <a:pt x="20" y="195"/>
                    <a:pt x="20" y="195"/>
                  </a:cubicBezTo>
                  <a:cubicBezTo>
                    <a:pt x="19" y="195"/>
                    <a:pt x="20" y="195"/>
                    <a:pt x="21" y="193"/>
                  </a:cubicBezTo>
                  <a:cubicBezTo>
                    <a:pt x="22" y="191"/>
                    <a:pt x="24" y="188"/>
                    <a:pt x="25" y="185"/>
                  </a:cubicBezTo>
                  <a:cubicBezTo>
                    <a:pt x="26" y="182"/>
                    <a:pt x="28" y="179"/>
                    <a:pt x="29" y="175"/>
                  </a:cubicBezTo>
                  <a:cubicBezTo>
                    <a:pt x="31" y="168"/>
                    <a:pt x="33" y="161"/>
                    <a:pt x="35" y="154"/>
                  </a:cubicBezTo>
                  <a:cubicBezTo>
                    <a:pt x="43" y="126"/>
                    <a:pt x="51" y="97"/>
                    <a:pt x="62" y="69"/>
                  </a:cubicBezTo>
                  <a:cubicBezTo>
                    <a:pt x="68" y="55"/>
                    <a:pt x="74" y="41"/>
                    <a:pt x="83" y="28"/>
                  </a:cubicBezTo>
                  <a:cubicBezTo>
                    <a:pt x="87" y="22"/>
                    <a:pt x="92" y="16"/>
                    <a:pt x="97" y="11"/>
                  </a:cubicBezTo>
                  <a:cubicBezTo>
                    <a:pt x="103" y="6"/>
                    <a:pt x="110" y="1"/>
                    <a:pt x="117" y="0"/>
                  </a:cubicBezTo>
                  <a:cubicBezTo>
                    <a:pt x="110" y="2"/>
                    <a:pt x="104" y="7"/>
                    <a:pt x="100" y="13"/>
                  </a:cubicBezTo>
                  <a:cubicBezTo>
                    <a:pt x="95" y="18"/>
                    <a:pt x="91" y="25"/>
                    <a:pt x="87" y="31"/>
                  </a:cubicBezTo>
                  <a:cubicBezTo>
                    <a:pt x="81" y="44"/>
                    <a:pt x="75" y="58"/>
                    <a:pt x="71" y="72"/>
                  </a:cubicBezTo>
                  <a:cubicBezTo>
                    <a:pt x="62" y="100"/>
                    <a:pt x="55" y="129"/>
                    <a:pt x="47" y="158"/>
                  </a:cubicBezTo>
                  <a:cubicBezTo>
                    <a:pt x="45" y="165"/>
                    <a:pt x="43" y="172"/>
                    <a:pt x="41" y="179"/>
                  </a:cubicBezTo>
                  <a:cubicBezTo>
                    <a:pt x="39" y="183"/>
                    <a:pt x="38" y="186"/>
                    <a:pt x="37" y="190"/>
                  </a:cubicBezTo>
                  <a:cubicBezTo>
                    <a:pt x="35" y="194"/>
                    <a:pt x="33" y="197"/>
                    <a:pt x="30" y="201"/>
                  </a:cubicBezTo>
                  <a:cubicBezTo>
                    <a:pt x="29" y="203"/>
                    <a:pt x="27" y="206"/>
                    <a:pt x="22" y="207"/>
                  </a:cubicBezTo>
                  <a:cubicBezTo>
                    <a:pt x="20" y="207"/>
                    <a:pt x="18" y="207"/>
                    <a:pt x="16" y="206"/>
                  </a:cubicBezTo>
                  <a:cubicBezTo>
                    <a:pt x="14" y="205"/>
                    <a:pt x="13" y="204"/>
                    <a:pt x="12" y="203"/>
                  </a:cubicBezTo>
                  <a:cubicBezTo>
                    <a:pt x="8" y="200"/>
                    <a:pt x="6" y="196"/>
                    <a:pt x="4" y="192"/>
                  </a:cubicBezTo>
                  <a:cubicBezTo>
                    <a:pt x="1" y="184"/>
                    <a:pt x="0" y="176"/>
                    <a:pt x="0" y="168"/>
                  </a:cubicBezTo>
                  <a:cubicBezTo>
                    <a:pt x="0" y="160"/>
                    <a:pt x="0" y="153"/>
                    <a:pt x="1" y="145"/>
                  </a:cubicBezTo>
                  <a:cubicBezTo>
                    <a:pt x="2" y="138"/>
                    <a:pt x="3" y="130"/>
                    <a:pt x="4" y="123"/>
                  </a:cubicBezTo>
                  <a:cubicBezTo>
                    <a:pt x="7" y="108"/>
                    <a:pt x="11" y="94"/>
                    <a:pt x="16" y="8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2">
              <a:extLst>
                <a:ext uri="{FF2B5EF4-FFF2-40B4-BE49-F238E27FC236}">
                  <a16:creationId xmlns:a16="http://schemas.microsoft.com/office/drawing/2014/main" id="{95299E73-CAC8-49AB-BBEC-D80E72541DF9}"/>
                </a:ext>
              </a:extLst>
            </p:cNvPr>
            <p:cNvSpPr>
              <a:spLocks/>
            </p:cNvSpPr>
            <p:nvPr/>
          </p:nvSpPr>
          <p:spPr bwMode="auto">
            <a:xfrm>
              <a:off x="8074026" y="13242925"/>
              <a:ext cx="1023938" cy="2397125"/>
            </a:xfrm>
            <a:custGeom>
              <a:avLst/>
              <a:gdLst>
                <a:gd name="T0" fmla="*/ 164 w 171"/>
                <a:gd name="T1" fmla="*/ 0 h 401"/>
                <a:gd name="T2" fmla="*/ 171 w 171"/>
                <a:gd name="T3" fmla="*/ 58 h 401"/>
                <a:gd name="T4" fmla="*/ 171 w 171"/>
                <a:gd name="T5" fmla="*/ 87 h 401"/>
                <a:gd name="T6" fmla="*/ 171 w 171"/>
                <a:gd name="T7" fmla="*/ 116 h 401"/>
                <a:gd name="T8" fmla="*/ 164 w 171"/>
                <a:gd name="T9" fmla="*/ 175 h 401"/>
                <a:gd name="T10" fmla="*/ 151 w 171"/>
                <a:gd name="T11" fmla="*/ 232 h 401"/>
                <a:gd name="T12" fmla="*/ 129 w 171"/>
                <a:gd name="T13" fmla="*/ 287 h 401"/>
                <a:gd name="T14" fmla="*/ 96 w 171"/>
                <a:gd name="T15" fmla="*/ 336 h 401"/>
                <a:gd name="T16" fmla="*/ 53 w 171"/>
                <a:gd name="T17" fmla="*/ 376 h 401"/>
                <a:gd name="T18" fmla="*/ 0 w 171"/>
                <a:gd name="T19" fmla="*/ 401 h 401"/>
                <a:gd name="T20" fmla="*/ 49 w 171"/>
                <a:gd name="T21" fmla="*/ 371 h 401"/>
                <a:gd name="T22" fmla="*/ 88 w 171"/>
                <a:gd name="T23" fmla="*/ 329 h 401"/>
                <a:gd name="T24" fmla="*/ 96 w 171"/>
                <a:gd name="T25" fmla="*/ 318 h 401"/>
                <a:gd name="T26" fmla="*/ 103 w 171"/>
                <a:gd name="T27" fmla="*/ 306 h 401"/>
                <a:gd name="T28" fmla="*/ 110 w 171"/>
                <a:gd name="T29" fmla="*/ 293 h 401"/>
                <a:gd name="T30" fmla="*/ 114 w 171"/>
                <a:gd name="T31" fmla="*/ 287 h 401"/>
                <a:gd name="T32" fmla="*/ 117 w 171"/>
                <a:gd name="T33" fmla="*/ 281 h 401"/>
                <a:gd name="T34" fmla="*/ 137 w 171"/>
                <a:gd name="T35" fmla="*/ 228 h 401"/>
                <a:gd name="T36" fmla="*/ 158 w 171"/>
                <a:gd name="T37" fmla="*/ 115 h 401"/>
                <a:gd name="T38" fmla="*/ 164 w 171"/>
                <a:gd name="T3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 h="401">
                  <a:moveTo>
                    <a:pt x="164" y="0"/>
                  </a:moveTo>
                  <a:cubicBezTo>
                    <a:pt x="168" y="19"/>
                    <a:pt x="170" y="39"/>
                    <a:pt x="171" y="58"/>
                  </a:cubicBezTo>
                  <a:cubicBezTo>
                    <a:pt x="171" y="68"/>
                    <a:pt x="171" y="77"/>
                    <a:pt x="171" y="87"/>
                  </a:cubicBezTo>
                  <a:cubicBezTo>
                    <a:pt x="171" y="97"/>
                    <a:pt x="171" y="107"/>
                    <a:pt x="171" y="116"/>
                  </a:cubicBezTo>
                  <a:cubicBezTo>
                    <a:pt x="169" y="136"/>
                    <a:pt x="167" y="155"/>
                    <a:pt x="164" y="175"/>
                  </a:cubicBezTo>
                  <a:cubicBezTo>
                    <a:pt x="161" y="194"/>
                    <a:pt x="157" y="213"/>
                    <a:pt x="151" y="232"/>
                  </a:cubicBezTo>
                  <a:cubicBezTo>
                    <a:pt x="145" y="251"/>
                    <a:pt x="138" y="269"/>
                    <a:pt x="129" y="287"/>
                  </a:cubicBezTo>
                  <a:cubicBezTo>
                    <a:pt x="120" y="304"/>
                    <a:pt x="109" y="321"/>
                    <a:pt x="96" y="336"/>
                  </a:cubicBezTo>
                  <a:cubicBezTo>
                    <a:pt x="84" y="351"/>
                    <a:pt x="69" y="365"/>
                    <a:pt x="53" y="376"/>
                  </a:cubicBezTo>
                  <a:cubicBezTo>
                    <a:pt x="36" y="387"/>
                    <a:pt x="18" y="395"/>
                    <a:pt x="0" y="401"/>
                  </a:cubicBezTo>
                  <a:cubicBezTo>
                    <a:pt x="17" y="392"/>
                    <a:pt x="34" y="382"/>
                    <a:pt x="49" y="371"/>
                  </a:cubicBezTo>
                  <a:cubicBezTo>
                    <a:pt x="63" y="358"/>
                    <a:pt x="76" y="344"/>
                    <a:pt x="88" y="329"/>
                  </a:cubicBezTo>
                  <a:cubicBezTo>
                    <a:pt x="96" y="318"/>
                    <a:pt x="96" y="318"/>
                    <a:pt x="96" y="318"/>
                  </a:cubicBezTo>
                  <a:cubicBezTo>
                    <a:pt x="103" y="306"/>
                    <a:pt x="103" y="306"/>
                    <a:pt x="103" y="306"/>
                  </a:cubicBezTo>
                  <a:cubicBezTo>
                    <a:pt x="106" y="302"/>
                    <a:pt x="108" y="298"/>
                    <a:pt x="110" y="293"/>
                  </a:cubicBezTo>
                  <a:cubicBezTo>
                    <a:pt x="111" y="291"/>
                    <a:pt x="113" y="289"/>
                    <a:pt x="114" y="287"/>
                  </a:cubicBezTo>
                  <a:cubicBezTo>
                    <a:pt x="117" y="281"/>
                    <a:pt x="117" y="281"/>
                    <a:pt x="117" y="281"/>
                  </a:cubicBezTo>
                  <a:cubicBezTo>
                    <a:pt x="125" y="264"/>
                    <a:pt x="131" y="246"/>
                    <a:pt x="137" y="228"/>
                  </a:cubicBezTo>
                  <a:cubicBezTo>
                    <a:pt x="148" y="191"/>
                    <a:pt x="154" y="154"/>
                    <a:pt x="158" y="115"/>
                  </a:cubicBezTo>
                  <a:cubicBezTo>
                    <a:pt x="163" y="77"/>
                    <a:pt x="164" y="39"/>
                    <a:pt x="16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3">
              <a:extLst>
                <a:ext uri="{FF2B5EF4-FFF2-40B4-BE49-F238E27FC236}">
                  <a16:creationId xmlns:a16="http://schemas.microsoft.com/office/drawing/2014/main" id="{0515B687-A789-4214-A736-D85F10952D2D}"/>
                </a:ext>
              </a:extLst>
            </p:cNvPr>
            <p:cNvSpPr>
              <a:spLocks/>
            </p:cNvSpPr>
            <p:nvPr/>
          </p:nvSpPr>
          <p:spPr bwMode="auto">
            <a:xfrm>
              <a:off x="6934201" y="15460663"/>
              <a:ext cx="971550" cy="334963"/>
            </a:xfrm>
            <a:custGeom>
              <a:avLst/>
              <a:gdLst>
                <a:gd name="T0" fmla="*/ 2 w 162"/>
                <a:gd name="T1" fmla="*/ 1 h 56"/>
                <a:gd name="T2" fmla="*/ 38 w 162"/>
                <a:gd name="T3" fmla="*/ 24 h 56"/>
                <a:gd name="T4" fmla="*/ 77 w 162"/>
                <a:gd name="T5" fmla="*/ 37 h 56"/>
                <a:gd name="T6" fmla="*/ 87 w 162"/>
                <a:gd name="T7" fmla="*/ 39 h 56"/>
                <a:gd name="T8" fmla="*/ 98 w 162"/>
                <a:gd name="T9" fmla="*/ 40 h 56"/>
                <a:gd name="T10" fmla="*/ 103 w 162"/>
                <a:gd name="T11" fmla="*/ 41 h 56"/>
                <a:gd name="T12" fmla="*/ 108 w 162"/>
                <a:gd name="T13" fmla="*/ 42 h 56"/>
                <a:gd name="T14" fmla="*/ 119 w 162"/>
                <a:gd name="T15" fmla="*/ 43 h 56"/>
                <a:gd name="T16" fmla="*/ 140 w 162"/>
                <a:gd name="T17" fmla="*/ 44 h 56"/>
                <a:gd name="T18" fmla="*/ 162 w 162"/>
                <a:gd name="T19" fmla="*/ 45 h 56"/>
                <a:gd name="T20" fmla="*/ 141 w 162"/>
                <a:gd name="T21" fmla="*/ 52 h 56"/>
                <a:gd name="T22" fmla="*/ 119 w 162"/>
                <a:gd name="T23" fmla="*/ 56 h 56"/>
                <a:gd name="T24" fmla="*/ 107 w 162"/>
                <a:gd name="T25" fmla="*/ 56 h 56"/>
                <a:gd name="T26" fmla="*/ 102 w 162"/>
                <a:gd name="T27" fmla="*/ 56 h 56"/>
                <a:gd name="T28" fmla="*/ 96 w 162"/>
                <a:gd name="T29" fmla="*/ 56 h 56"/>
                <a:gd name="T30" fmla="*/ 85 w 162"/>
                <a:gd name="T31" fmla="*/ 55 h 56"/>
                <a:gd name="T32" fmla="*/ 73 w 162"/>
                <a:gd name="T33" fmla="*/ 53 h 56"/>
                <a:gd name="T34" fmla="*/ 31 w 162"/>
                <a:gd name="T35" fmla="*/ 35 h 56"/>
                <a:gd name="T36" fmla="*/ 1 w 162"/>
                <a:gd name="T37" fmla="*/ 2 h 56"/>
                <a:gd name="T38" fmla="*/ 1 w 162"/>
                <a:gd name="T39" fmla="*/ 1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3" y="10"/>
                    <a:pt x="25" y="18"/>
                    <a:pt x="38" y="24"/>
                  </a:cubicBezTo>
                  <a:cubicBezTo>
                    <a:pt x="50" y="30"/>
                    <a:pt x="64" y="34"/>
                    <a:pt x="77" y="37"/>
                  </a:cubicBezTo>
                  <a:cubicBezTo>
                    <a:pt x="80" y="37"/>
                    <a:pt x="84" y="38"/>
                    <a:pt x="87" y="39"/>
                  </a:cubicBezTo>
                  <a:cubicBezTo>
                    <a:pt x="98" y="40"/>
                    <a:pt x="98" y="40"/>
                    <a:pt x="98" y="40"/>
                  </a:cubicBezTo>
                  <a:cubicBezTo>
                    <a:pt x="103" y="41"/>
                    <a:pt x="103" y="41"/>
                    <a:pt x="103" y="41"/>
                  </a:cubicBezTo>
                  <a:cubicBezTo>
                    <a:pt x="105" y="41"/>
                    <a:pt x="106" y="41"/>
                    <a:pt x="108" y="42"/>
                  </a:cubicBezTo>
                  <a:cubicBezTo>
                    <a:pt x="112" y="42"/>
                    <a:pt x="115" y="42"/>
                    <a:pt x="119" y="43"/>
                  </a:cubicBezTo>
                  <a:cubicBezTo>
                    <a:pt x="126" y="43"/>
                    <a:pt x="133" y="43"/>
                    <a:pt x="140" y="44"/>
                  </a:cubicBezTo>
                  <a:cubicBezTo>
                    <a:pt x="147" y="44"/>
                    <a:pt x="155" y="44"/>
                    <a:pt x="162" y="45"/>
                  </a:cubicBezTo>
                  <a:cubicBezTo>
                    <a:pt x="155" y="48"/>
                    <a:pt x="148" y="50"/>
                    <a:pt x="141" y="52"/>
                  </a:cubicBezTo>
                  <a:cubicBezTo>
                    <a:pt x="134" y="53"/>
                    <a:pt x="126" y="55"/>
                    <a:pt x="119" y="56"/>
                  </a:cubicBezTo>
                  <a:cubicBezTo>
                    <a:pt x="115" y="56"/>
                    <a:pt x="111" y="56"/>
                    <a:pt x="107" y="56"/>
                  </a:cubicBezTo>
                  <a:cubicBezTo>
                    <a:pt x="106" y="56"/>
                    <a:pt x="104" y="56"/>
                    <a:pt x="102" y="56"/>
                  </a:cubicBezTo>
                  <a:cubicBezTo>
                    <a:pt x="96" y="56"/>
                    <a:pt x="96" y="56"/>
                    <a:pt x="96" y="56"/>
                  </a:cubicBezTo>
                  <a:cubicBezTo>
                    <a:pt x="92" y="56"/>
                    <a:pt x="89" y="55"/>
                    <a:pt x="85" y="55"/>
                  </a:cubicBezTo>
                  <a:cubicBezTo>
                    <a:pt x="81" y="54"/>
                    <a:pt x="77" y="54"/>
                    <a:pt x="73" y="53"/>
                  </a:cubicBezTo>
                  <a:cubicBezTo>
                    <a:pt x="59" y="50"/>
                    <a:pt x="44" y="44"/>
                    <a:pt x="31" y="35"/>
                  </a:cubicBezTo>
                  <a:cubicBezTo>
                    <a:pt x="18" y="27"/>
                    <a:pt x="7" y="16"/>
                    <a:pt x="1" y="2"/>
                  </a:cubicBezTo>
                  <a:cubicBezTo>
                    <a:pt x="0" y="1"/>
                    <a:pt x="1" y="1"/>
                    <a:pt x="1" y="1"/>
                  </a:cubicBezTo>
                  <a:cubicBezTo>
                    <a:pt x="2" y="0"/>
                    <a:pt x="2" y="0"/>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4">
              <a:extLst>
                <a:ext uri="{FF2B5EF4-FFF2-40B4-BE49-F238E27FC236}">
                  <a16:creationId xmlns:a16="http://schemas.microsoft.com/office/drawing/2014/main" id="{8842D028-AEE7-41F6-BC52-8AF9C34172DA}"/>
                </a:ext>
              </a:extLst>
            </p:cNvPr>
            <p:cNvSpPr>
              <a:spLocks/>
            </p:cNvSpPr>
            <p:nvPr/>
          </p:nvSpPr>
          <p:spPr bwMode="auto">
            <a:xfrm>
              <a:off x="9415463" y="12298363"/>
              <a:ext cx="708025" cy="700088"/>
            </a:xfrm>
            <a:custGeom>
              <a:avLst/>
              <a:gdLst>
                <a:gd name="T0" fmla="*/ 6 w 118"/>
                <a:gd name="T1" fmla="*/ 71 h 117"/>
                <a:gd name="T2" fmla="*/ 12 w 118"/>
                <a:gd name="T3" fmla="*/ 68 h 117"/>
                <a:gd name="T4" fmla="*/ 15 w 118"/>
                <a:gd name="T5" fmla="*/ 67 h 117"/>
                <a:gd name="T6" fmla="*/ 19 w 118"/>
                <a:gd name="T7" fmla="*/ 65 h 117"/>
                <a:gd name="T8" fmla="*/ 24 w 118"/>
                <a:gd name="T9" fmla="*/ 63 h 117"/>
                <a:gd name="T10" fmla="*/ 28 w 118"/>
                <a:gd name="T11" fmla="*/ 60 h 117"/>
                <a:gd name="T12" fmla="*/ 40 w 118"/>
                <a:gd name="T13" fmla="*/ 100 h 117"/>
                <a:gd name="T14" fmla="*/ 40 w 118"/>
                <a:gd name="T15" fmla="*/ 100 h 117"/>
                <a:gd name="T16" fmla="*/ 47 w 118"/>
                <a:gd name="T17" fmla="*/ 106 h 117"/>
                <a:gd name="T18" fmla="*/ 82 w 118"/>
                <a:gd name="T19" fmla="*/ 112 h 117"/>
                <a:gd name="T20" fmla="*/ 110 w 118"/>
                <a:gd name="T21" fmla="*/ 100 h 117"/>
                <a:gd name="T22" fmla="*/ 118 w 118"/>
                <a:gd name="T23" fmla="*/ 86 h 117"/>
                <a:gd name="T24" fmla="*/ 115 w 118"/>
                <a:gd name="T25" fmla="*/ 57 h 117"/>
                <a:gd name="T26" fmla="*/ 110 w 118"/>
                <a:gd name="T27" fmla="*/ 38 h 117"/>
                <a:gd name="T28" fmla="*/ 100 w 118"/>
                <a:gd name="T29" fmla="*/ 13 h 117"/>
                <a:gd name="T30" fmla="*/ 80 w 118"/>
                <a:gd name="T31" fmla="*/ 0 h 117"/>
                <a:gd name="T32" fmla="*/ 68 w 118"/>
                <a:gd name="T33" fmla="*/ 6 h 117"/>
                <a:gd name="T34" fmla="*/ 65 w 118"/>
                <a:gd name="T35" fmla="*/ 8 h 117"/>
                <a:gd name="T36" fmla="*/ 61 w 118"/>
                <a:gd name="T37" fmla="*/ 8 h 117"/>
                <a:gd name="T38" fmla="*/ 50 w 118"/>
                <a:gd name="T39" fmla="*/ 13 h 117"/>
                <a:gd name="T40" fmla="*/ 46 w 118"/>
                <a:gd name="T41" fmla="*/ 17 h 117"/>
                <a:gd name="T42" fmla="*/ 42 w 118"/>
                <a:gd name="T43" fmla="*/ 17 h 117"/>
                <a:gd name="T44" fmla="*/ 30 w 118"/>
                <a:gd name="T45" fmla="*/ 23 h 117"/>
                <a:gd name="T46" fmla="*/ 26 w 118"/>
                <a:gd name="T47" fmla="*/ 27 h 117"/>
                <a:gd name="T48" fmla="*/ 23 w 118"/>
                <a:gd name="T49" fmla="*/ 27 h 117"/>
                <a:gd name="T50" fmla="*/ 12 w 118"/>
                <a:gd name="T51" fmla="*/ 31 h 117"/>
                <a:gd name="T52" fmla="*/ 7 w 118"/>
                <a:gd name="T53" fmla="*/ 35 h 117"/>
                <a:gd name="T54" fmla="*/ 3 w 118"/>
                <a:gd name="T55" fmla="*/ 51 h 117"/>
                <a:gd name="T56" fmla="*/ 6 w 118"/>
                <a:gd name="T57" fmla="*/ 7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17">
                  <a:moveTo>
                    <a:pt x="6" y="71"/>
                  </a:moveTo>
                  <a:cubicBezTo>
                    <a:pt x="12" y="68"/>
                    <a:pt x="12" y="68"/>
                    <a:pt x="12" y="68"/>
                  </a:cubicBezTo>
                  <a:cubicBezTo>
                    <a:pt x="15" y="67"/>
                    <a:pt x="15" y="67"/>
                    <a:pt x="15" y="67"/>
                  </a:cubicBezTo>
                  <a:cubicBezTo>
                    <a:pt x="19" y="65"/>
                    <a:pt x="19" y="65"/>
                    <a:pt x="19" y="65"/>
                  </a:cubicBezTo>
                  <a:cubicBezTo>
                    <a:pt x="24" y="63"/>
                    <a:pt x="24" y="63"/>
                    <a:pt x="24" y="63"/>
                  </a:cubicBezTo>
                  <a:cubicBezTo>
                    <a:pt x="28" y="60"/>
                    <a:pt x="28" y="60"/>
                    <a:pt x="28" y="60"/>
                  </a:cubicBezTo>
                  <a:cubicBezTo>
                    <a:pt x="28" y="60"/>
                    <a:pt x="34" y="85"/>
                    <a:pt x="40" y="100"/>
                  </a:cubicBezTo>
                  <a:cubicBezTo>
                    <a:pt x="40" y="100"/>
                    <a:pt x="40" y="100"/>
                    <a:pt x="40" y="100"/>
                  </a:cubicBezTo>
                  <a:cubicBezTo>
                    <a:pt x="47" y="106"/>
                    <a:pt x="47" y="106"/>
                    <a:pt x="47" y="106"/>
                  </a:cubicBezTo>
                  <a:cubicBezTo>
                    <a:pt x="57" y="115"/>
                    <a:pt x="70" y="117"/>
                    <a:pt x="82" y="112"/>
                  </a:cubicBezTo>
                  <a:cubicBezTo>
                    <a:pt x="110" y="100"/>
                    <a:pt x="110" y="100"/>
                    <a:pt x="110" y="100"/>
                  </a:cubicBezTo>
                  <a:cubicBezTo>
                    <a:pt x="115" y="98"/>
                    <a:pt x="118" y="92"/>
                    <a:pt x="118" y="86"/>
                  </a:cubicBezTo>
                  <a:cubicBezTo>
                    <a:pt x="115" y="57"/>
                    <a:pt x="115" y="57"/>
                    <a:pt x="115" y="57"/>
                  </a:cubicBezTo>
                  <a:cubicBezTo>
                    <a:pt x="115" y="51"/>
                    <a:pt x="113" y="44"/>
                    <a:pt x="110" y="38"/>
                  </a:cubicBezTo>
                  <a:cubicBezTo>
                    <a:pt x="100" y="13"/>
                    <a:pt x="100" y="13"/>
                    <a:pt x="100" y="13"/>
                  </a:cubicBezTo>
                  <a:cubicBezTo>
                    <a:pt x="96" y="5"/>
                    <a:pt x="89" y="0"/>
                    <a:pt x="80" y="0"/>
                  </a:cubicBezTo>
                  <a:cubicBezTo>
                    <a:pt x="76" y="0"/>
                    <a:pt x="71" y="2"/>
                    <a:pt x="68" y="6"/>
                  </a:cubicBezTo>
                  <a:cubicBezTo>
                    <a:pt x="65" y="8"/>
                    <a:pt x="65" y="8"/>
                    <a:pt x="65" y="8"/>
                  </a:cubicBezTo>
                  <a:cubicBezTo>
                    <a:pt x="61" y="8"/>
                    <a:pt x="61" y="8"/>
                    <a:pt x="61" y="8"/>
                  </a:cubicBezTo>
                  <a:cubicBezTo>
                    <a:pt x="57" y="8"/>
                    <a:pt x="53" y="10"/>
                    <a:pt x="50" y="13"/>
                  </a:cubicBezTo>
                  <a:cubicBezTo>
                    <a:pt x="46" y="17"/>
                    <a:pt x="46" y="17"/>
                    <a:pt x="46" y="17"/>
                  </a:cubicBezTo>
                  <a:cubicBezTo>
                    <a:pt x="42" y="17"/>
                    <a:pt x="42" y="17"/>
                    <a:pt x="42" y="17"/>
                  </a:cubicBezTo>
                  <a:cubicBezTo>
                    <a:pt x="37" y="17"/>
                    <a:pt x="33" y="19"/>
                    <a:pt x="30" y="23"/>
                  </a:cubicBezTo>
                  <a:cubicBezTo>
                    <a:pt x="26" y="27"/>
                    <a:pt x="26" y="27"/>
                    <a:pt x="26" y="27"/>
                  </a:cubicBezTo>
                  <a:cubicBezTo>
                    <a:pt x="23" y="27"/>
                    <a:pt x="23" y="27"/>
                    <a:pt x="23" y="27"/>
                  </a:cubicBezTo>
                  <a:cubicBezTo>
                    <a:pt x="19" y="27"/>
                    <a:pt x="15" y="28"/>
                    <a:pt x="12" y="31"/>
                  </a:cubicBezTo>
                  <a:cubicBezTo>
                    <a:pt x="7" y="35"/>
                    <a:pt x="7" y="35"/>
                    <a:pt x="7" y="35"/>
                  </a:cubicBezTo>
                  <a:cubicBezTo>
                    <a:pt x="3" y="51"/>
                    <a:pt x="3" y="51"/>
                    <a:pt x="3" y="51"/>
                  </a:cubicBezTo>
                  <a:cubicBezTo>
                    <a:pt x="0" y="58"/>
                    <a:pt x="2" y="65"/>
                    <a:pt x="6" y="7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5">
              <a:extLst>
                <a:ext uri="{FF2B5EF4-FFF2-40B4-BE49-F238E27FC236}">
                  <a16:creationId xmlns:a16="http://schemas.microsoft.com/office/drawing/2014/main" id="{7B291653-D560-444D-8B8D-6C2E75CA5FBC}"/>
                </a:ext>
              </a:extLst>
            </p:cNvPr>
            <p:cNvSpPr>
              <a:spLocks/>
            </p:cNvSpPr>
            <p:nvPr/>
          </p:nvSpPr>
          <p:spPr bwMode="auto">
            <a:xfrm>
              <a:off x="9475788" y="12626975"/>
              <a:ext cx="84138" cy="60325"/>
            </a:xfrm>
            <a:custGeom>
              <a:avLst/>
              <a:gdLst>
                <a:gd name="T0" fmla="*/ 0 w 14"/>
                <a:gd name="T1" fmla="*/ 0 h 10"/>
                <a:gd name="T2" fmla="*/ 7 w 14"/>
                <a:gd name="T3" fmla="*/ 7 h 10"/>
                <a:gd name="T4" fmla="*/ 9 w 14"/>
                <a:gd name="T5" fmla="*/ 10 h 10"/>
                <a:gd name="T6" fmla="*/ 14 w 14"/>
                <a:gd name="T7" fmla="*/ 8 h 10"/>
                <a:gd name="T8" fmla="*/ 10 w 14"/>
                <a:gd name="T9" fmla="*/ 4 h 10"/>
                <a:gd name="T10" fmla="*/ 0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0" y="0"/>
                  </a:moveTo>
                  <a:cubicBezTo>
                    <a:pt x="2" y="2"/>
                    <a:pt x="5" y="4"/>
                    <a:pt x="7" y="7"/>
                  </a:cubicBezTo>
                  <a:cubicBezTo>
                    <a:pt x="7" y="8"/>
                    <a:pt x="8" y="9"/>
                    <a:pt x="9" y="10"/>
                  </a:cubicBezTo>
                  <a:cubicBezTo>
                    <a:pt x="14" y="8"/>
                    <a:pt x="14" y="8"/>
                    <a:pt x="14" y="8"/>
                  </a:cubicBezTo>
                  <a:cubicBezTo>
                    <a:pt x="12" y="6"/>
                    <a:pt x="11" y="5"/>
                    <a:pt x="10" y="4"/>
                  </a:cubicBezTo>
                  <a:cubicBezTo>
                    <a:pt x="7" y="2"/>
                    <a:pt x="3" y="0"/>
                    <a:pt x="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6">
              <a:extLst>
                <a:ext uri="{FF2B5EF4-FFF2-40B4-BE49-F238E27FC236}">
                  <a16:creationId xmlns:a16="http://schemas.microsoft.com/office/drawing/2014/main" id="{FD3C4D4F-93E8-4D11-BF4D-76EE3EF6DA9B}"/>
                </a:ext>
              </a:extLst>
            </p:cNvPr>
            <p:cNvSpPr>
              <a:spLocks/>
            </p:cNvSpPr>
            <p:nvPr/>
          </p:nvSpPr>
          <p:spPr bwMode="auto">
            <a:xfrm>
              <a:off x="9445626" y="12693650"/>
              <a:ext cx="60325" cy="11113"/>
            </a:xfrm>
            <a:custGeom>
              <a:avLst/>
              <a:gdLst>
                <a:gd name="T0" fmla="*/ 0 w 10"/>
                <a:gd name="T1" fmla="*/ 0 h 2"/>
                <a:gd name="T2" fmla="*/ 7 w 10"/>
                <a:gd name="T3" fmla="*/ 2 h 2"/>
                <a:gd name="T4" fmla="*/ 10 w 10"/>
                <a:gd name="T5" fmla="*/ 1 h 2"/>
                <a:gd name="T6" fmla="*/ 9 w 10"/>
                <a:gd name="T7" fmla="*/ 1 h 2"/>
                <a:gd name="T8" fmla="*/ 0 w 10"/>
                <a:gd name="T9" fmla="*/ 0 h 2"/>
              </a:gdLst>
              <a:ahLst/>
              <a:cxnLst>
                <a:cxn ang="0">
                  <a:pos x="T0" y="T1"/>
                </a:cxn>
                <a:cxn ang="0">
                  <a:pos x="T2" y="T3"/>
                </a:cxn>
                <a:cxn ang="0">
                  <a:pos x="T4" y="T5"/>
                </a:cxn>
                <a:cxn ang="0">
                  <a:pos x="T6" y="T7"/>
                </a:cxn>
                <a:cxn ang="0">
                  <a:pos x="T8" y="T9"/>
                </a:cxn>
              </a:cxnLst>
              <a:rect l="0" t="0" r="r" b="b"/>
              <a:pathLst>
                <a:path w="10" h="2">
                  <a:moveTo>
                    <a:pt x="0" y="0"/>
                  </a:moveTo>
                  <a:cubicBezTo>
                    <a:pt x="2" y="1"/>
                    <a:pt x="5" y="2"/>
                    <a:pt x="7" y="2"/>
                  </a:cubicBezTo>
                  <a:cubicBezTo>
                    <a:pt x="10" y="1"/>
                    <a:pt x="10" y="1"/>
                    <a:pt x="10" y="1"/>
                  </a:cubicBezTo>
                  <a:cubicBezTo>
                    <a:pt x="10" y="1"/>
                    <a:pt x="9" y="1"/>
                    <a:pt x="9" y="1"/>
                  </a:cubicBezTo>
                  <a:cubicBezTo>
                    <a:pt x="6" y="1"/>
                    <a:pt x="3" y="1"/>
                    <a:pt x="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7">
              <a:extLst>
                <a:ext uri="{FF2B5EF4-FFF2-40B4-BE49-F238E27FC236}">
                  <a16:creationId xmlns:a16="http://schemas.microsoft.com/office/drawing/2014/main" id="{53BB2C6A-7B39-47AE-922F-F3061DD9EA84}"/>
                </a:ext>
              </a:extLst>
            </p:cNvPr>
            <p:cNvSpPr>
              <a:spLocks/>
            </p:cNvSpPr>
            <p:nvPr/>
          </p:nvSpPr>
          <p:spPr bwMode="auto">
            <a:xfrm>
              <a:off x="9409113" y="12292013"/>
              <a:ext cx="522288" cy="425450"/>
            </a:xfrm>
            <a:custGeom>
              <a:avLst/>
              <a:gdLst>
                <a:gd name="T0" fmla="*/ 87 w 87"/>
                <a:gd name="T1" fmla="*/ 2 h 71"/>
                <a:gd name="T2" fmla="*/ 75 w 87"/>
                <a:gd name="T3" fmla="*/ 2 h 71"/>
                <a:gd name="T4" fmla="*/ 70 w 87"/>
                <a:gd name="T5" fmla="*/ 6 h 71"/>
                <a:gd name="T6" fmla="*/ 66 w 87"/>
                <a:gd name="T7" fmla="*/ 10 h 71"/>
                <a:gd name="T8" fmla="*/ 66 w 87"/>
                <a:gd name="T9" fmla="*/ 10 h 71"/>
                <a:gd name="T10" fmla="*/ 66 w 87"/>
                <a:gd name="T11" fmla="*/ 11 h 71"/>
                <a:gd name="T12" fmla="*/ 66 w 87"/>
                <a:gd name="T13" fmla="*/ 11 h 71"/>
                <a:gd name="T14" fmla="*/ 60 w 87"/>
                <a:gd name="T15" fmla="*/ 11 h 71"/>
                <a:gd name="T16" fmla="*/ 55 w 87"/>
                <a:gd name="T17" fmla="*/ 13 h 71"/>
                <a:gd name="T18" fmla="*/ 51 w 87"/>
                <a:gd name="T19" fmla="*/ 15 h 71"/>
                <a:gd name="T20" fmla="*/ 47 w 87"/>
                <a:gd name="T21" fmla="*/ 19 h 71"/>
                <a:gd name="T22" fmla="*/ 47 w 87"/>
                <a:gd name="T23" fmla="*/ 20 h 71"/>
                <a:gd name="T24" fmla="*/ 47 w 87"/>
                <a:gd name="T25" fmla="*/ 20 h 71"/>
                <a:gd name="T26" fmla="*/ 46 w 87"/>
                <a:gd name="T27" fmla="*/ 20 h 71"/>
                <a:gd name="T28" fmla="*/ 40 w 87"/>
                <a:gd name="T29" fmla="*/ 20 h 71"/>
                <a:gd name="T30" fmla="*/ 35 w 87"/>
                <a:gd name="T31" fmla="*/ 21 h 71"/>
                <a:gd name="T32" fmla="*/ 31 w 87"/>
                <a:gd name="T33" fmla="*/ 25 h 71"/>
                <a:gd name="T34" fmla="*/ 27 w 87"/>
                <a:gd name="T35" fmla="*/ 29 h 71"/>
                <a:gd name="T36" fmla="*/ 27 w 87"/>
                <a:gd name="T37" fmla="*/ 29 h 71"/>
                <a:gd name="T38" fmla="*/ 27 w 87"/>
                <a:gd name="T39" fmla="*/ 29 h 71"/>
                <a:gd name="T40" fmla="*/ 26 w 87"/>
                <a:gd name="T41" fmla="*/ 29 h 71"/>
                <a:gd name="T42" fmla="*/ 21 w 87"/>
                <a:gd name="T43" fmla="*/ 29 h 71"/>
                <a:gd name="T44" fmla="*/ 16 w 87"/>
                <a:gd name="T45" fmla="*/ 31 h 71"/>
                <a:gd name="T46" fmla="*/ 12 w 87"/>
                <a:gd name="T47" fmla="*/ 34 h 71"/>
                <a:gd name="T48" fmla="*/ 8 w 87"/>
                <a:gd name="T49" fmla="*/ 38 h 71"/>
                <a:gd name="T50" fmla="*/ 8 w 87"/>
                <a:gd name="T51" fmla="*/ 38 h 71"/>
                <a:gd name="T52" fmla="*/ 9 w 87"/>
                <a:gd name="T53" fmla="*/ 37 h 71"/>
                <a:gd name="T54" fmla="*/ 6 w 87"/>
                <a:gd name="T55" fmla="*/ 45 h 71"/>
                <a:gd name="T56" fmla="*/ 3 w 87"/>
                <a:gd name="T57" fmla="*/ 54 h 71"/>
                <a:gd name="T58" fmla="*/ 5 w 87"/>
                <a:gd name="T59" fmla="*/ 71 h 71"/>
                <a:gd name="T60" fmla="*/ 2 w 87"/>
                <a:gd name="T61" fmla="*/ 54 h 71"/>
                <a:gd name="T62" fmla="*/ 4 w 87"/>
                <a:gd name="T63" fmla="*/ 45 h 71"/>
                <a:gd name="T64" fmla="*/ 6 w 87"/>
                <a:gd name="T65" fmla="*/ 37 h 71"/>
                <a:gd name="T66" fmla="*/ 6 w 87"/>
                <a:gd name="T67" fmla="*/ 36 h 71"/>
                <a:gd name="T68" fmla="*/ 7 w 87"/>
                <a:gd name="T69" fmla="*/ 36 h 71"/>
                <a:gd name="T70" fmla="*/ 7 w 87"/>
                <a:gd name="T71" fmla="*/ 36 h 71"/>
                <a:gd name="T72" fmla="*/ 11 w 87"/>
                <a:gd name="T73" fmla="*/ 32 h 71"/>
                <a:gd name="T74" fmla="*/ 15 w 87"/>
                <a:gd name="T75" fmla="*/ 29 h 71"/>
                <a:gd name="T76" fmla="*/ 21 w 87"/>
                <a:gd name="T77" fmla="*/ 27 h 71"/>
                <a:gd name="T78" fmla="*/ 26 w 87"/>
                <a:gd name="T79" fmla="*/ 27 h 71"/>
                <a:gd name="T80" fmla="*/ 25 w 87"/>
                <a:gd name="T81" fmla="*/ 27 h 71"/>
                <a:gd name="T82" fmla="*/ 25 w 87"/>
                <a:gd name="T83" fmla="*/ 27 h 71"/>
                <a:gd name="T84" fmla="*/ 29 w 87"/>
                <a:gd name="T85" fmla="*/ 23 h 71"/>
                <a:gd name="T86" fmla="*/ 34 w 87"/>
                <a:gd name="T87" fmla="*/ 19 h 71"/>
                <a:gd name="T88" fmla="*/ 40 w 87"/>
                <a:gd name="T89" fmla="*/ 17 h 71"/>
                <a:gd name="T90" fmla="*/ 46 w 87"/>
                <a:gd name="T91" fmla="*/ 17 h 71"/>
                <a:gd name="T92" fmla="*/ 45 w 87"/>
                <a:gd name="T93" fmla="*/ 17 h 71"/>
                <a:gd name="T94" fmla="*/ 45 w 87"/>
                <a:gd name="T95" fmla="*/ 17 h 71"/>
                <a:gd name="T96" fmla="*/ 49 w 87"/>
                <a:gd name="T97" fmla="*/ 13 h 71"/>
                <a:gd name="T98" fmla="*/ 54 w 87"/>
                <a:gd name="T99" fmla="*/ 10 h 71"/>
                <a:gd name="T100" fmla="*/ 60 w 87"/>
                <a:gd name="T101" fmla="*/ 9 h 71"/>
                <a:gd name="T102" fmla="*/ 66 w 87"/>
                <a:gd name="T103" fmla="*/ 9 h 71"/>
                <a:gd name="T104" fmla="*/ 65 w 87"/>
                <a:gd name="T105" fmla="*/ 9 h 71"/>
                <a:gd name="T106" fmla="*/ 65 w 87"/>
                <a:gd name="T107" fmla="*/ 9 h 71"/>
                <a:gd name="T108" fmla="*/ 69 w 87"/>
                <a:gd name="T109" fmla="*/ 4 h 71"/>
                <a:gd name="T110" fmla="*/ 75 w 87"/>
                <a:gd name="T111" fmla="*/ 1 h 71"/>
                <a:gd name="T112" fmla="*/ 87 w 87"/>
                <a:gd name="T113"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1">
                  <a:moveTo>
                    <a:pt x="87" y="2"/>
                  </a:moveTo>
                  <a:cubicBezTo>
                    <a:pt x="83" y="1"/>
                    <a:pt x="79" y="1"/>
                    <a:pt x="75" y="2"/>
                  </a:cubicBezTo>
                  <a:cubicBezTo>
                    <a:pt x="73" y="3"/>
                    <a:pt x="72" y="4"/>
                    <a:pt x="70" y="6"/>
                  </a:cubicBezTo>
                  <a:cubicBezTo>
                    <a:pt x="69" y="7"/>
                    <a:pt x="68" y="9"/>
                    <a:pt x="66" y="10"/>
                  </a:cubicBezTo>
                  <a:cubicBezTo>
                    <a:pt x="66" y="10"/>
                    <a:pt x="66" y="10"/>
                    <a:pt x="66" y="10"/>
                  </a:cubicBezTo>
                  <a:cubicBezTo>
                    <a:pt x="66" y="11"/>
                    <a:pt x="66" y="11"/>
                    <a:pt x="66" y="11"/>
                  </a:cubicBezTo>
                  <a:cubicBezTo>
                    <a:pt x="66" y="11"/>
                    <a:pt x="66" y="11"/>
                    <a:pt x="66" y="11"/>
                  </a:cubicBezTo>
                  <a:cubicBezTo>
                    <a:pt x="64" y="11"/>
                    <a:pt x="62" y="11"/>
                    <a:pt x="60" y="11"/>
                  </a:cubicBezTo>
                  <a:cubicBezTo>
                    <a:pt x="58" y="11"/>
                    <a:pt x="57" y="12"/>
                    <a:pt x="55" y="13"/>
                  </a:cubicBezTo>
                  <a:cubicBezTo>
                    <a:pt x="54" y="13"/>
                    <a:pt x="52" y="14"/>
                    <a:pt x="51" y="15"/>
                  </a:cubicBezTo>
                  <a:cubicBezTo>
                    <a:pt x="47" y="19"/>
                    <a:pt x="47" y="19"/>
                    <a:pt x="47" y="19"/>
                  </a:cubicBezTo>
                  <a:cubicBezTo>
                    <a:pt x="47" y="20"/>
                    <a:pt x="47" y="20"/>
                    <a:pt x="47" y="20"/>
                  </a:cubicBezTo>
                  <a:cubicBezTo>
                    <a:pt x="47" y="20"/>
                    <a:pt x="47" y="20"/>
                    <a:pt x="47" y="20"/>
                  </a:cubicBezTo>
                  <a:cubicBezTo>
                    <a:pt x="46" y="20"/>
                    <a:pt x="46" y="20"/>
                    <a:pt x="46" y="20"/>
                  </a:cubicBezTo>
                  <a:cubicBezTo>
                    <a:pt x="44" y="20"/>
                    <a:pt x="42" y="20"/>
                    <a:pt x="40" y="20"/>
                  </a:cubicBezTo>
                  <a:cubicBezTo>
                    <a:pt x="39" y="20"/>
                    <a:pt x="37" y="21"/>
                    <a:pt x="35" y="21"/>
                  </a:cubicBezTo>
                  <a:cubicBezTo>
                    <a:pt x="34" y="22"/>
                    <a:pt x="32" y="23"/>
                    <a:pt x="31" y="25"/>
                  </a:cubicBezTo>
                  <a:cubicBezTo>
                    <a:pt x="27" y="29"/>
                    <a:pt x="27" y="29"/>
                    <a:pt x="27" y="29"/>
                  </a:cubicBezTo>
                  <a:cubicBezTo>
                    <a:pt x="27" y="29"/>
                    <a:pt x="27" y="29"/>
                    <a:pt x="27" y="29"/>
                  </a:cubicBezTo>
                  <a:cubicBezTo>
                    <a:pt x="27" y="29"/>
                    <a:pt x="27" y="29"/>
                    <a:pt x="27" y="29"/>
                  </a:cubicBezTo>
                  <a:cubicBezTo>
                    <a:pt x="26" y="29"/>
                    <a:pt x="26" y="29"/>
                    <a:pt x="26" y="29"/>
                  </a:cubicBezTo>
                  <a:cubicBezTo>
                    <a:pt x="24" y="29"/>
                    <a:pt x="23" y="29"/>
                    <a:pt x="21" y="29"/>
                  </a:cubicBezTo>
                  <a:cubicBezTo>
                    <a:pt x="19" y="30"/>
                    <a:pt x="18" y="30"/>
                    <a:pt x="16" y="31"/>
                  </a:cubicBezTo>
                  <a:cubicBezTo>
                    <a:pt x="15" y="32"/>
                    <a:pt x="13" y="33"/>
                    <a:pt x="12" y="34"/>
                  </a:cubicBezTo>
                  <a:cubicBezTo>
                    <a:pt x="8" y="38"/>
                    <a:pt x="8" y="38"/>
                    <a:pt x="8" y="38"/>
                  </a:cubicBezTo>
                  <a:cubicBezTo>
                    <a:pt x="8" y="38"/>
                    <a:pt x="8" y="38"/>
                    <a:pt x="8" y="38"/>
                  </a:cubicBezTo>
                  <a:cubicBezTo>
                    <a:pt x="9" y="37"/>
                    <a:pt x="9" y="37"/>
                    <a:pt x="9" y="37"/>
                  </a:cubicBezTo>
                  <a:cubicBezTo>
                    <a:pt x="6" y="45"/>
                    <a:pt x="6" y="45"/>
                    <a:pt x="6" y="45"/>
                  </a:cubicBezTo>
                  <a:cubicBezTo>
                    <a:pt x="5" y="48"/>
                    <a:pt x="4" y="51"/>
                    <a:pt x="3" y="54"/>
                  </a:cubicBezTo>
                  <a:cubicBezTo>
                    <a:pt x="1" y="59"/>
                    <a:pt x="2" y="66"/>
                    <a:pt x="5" y="71"/>
                  </a:cubicBezTo>
                  <a:cubicBezTo>
                    <a:pt x="2" y="66"/>
                    <a:pt x="0" y="59"/>
                    <a:pt x="2" y="54"/>
                  </a:cubicBezTo>
                  <a:cubicBezTo>
                    <a:pt x="2" y="51"/>
                    <a:pt x="3" y="48"/>
                    <a:pt x="4" y="45"/>
                  </a:cubicBezTo>
                  <a:cubicBezTo>
                    <a:pt x="6" y="37"/>
                    <a:pt x="6" y="37"/>
                    <a:pt x="6" y="37"/>
                  </a:cubicBezTo>
                  <a:cubicBezTo>
                    <a:pt x="6" y="36"/>
                    <a:pt x="6" y="36"/>
                    <a:pt x="6" y="36"/>
                  </a:cubicBezTo>
                  <a:cubicBezTo>
                    <a:pt x="7" y="36"/>
                    <a:pt x="7" y="36"/>
                    <a:pt x="7" y="36"/>
                  </a:cubicBezTo>
                  <a:cubicBezTo>
                    <a:pt x="7" y="36"/>
                    <a:pt x="7" y="36"/>
                    <a:pt x="7" y="36"/>
                  </a:cubicBezTo>
                  <a:cubicBezTo>
                    <a:pt x="11" y="32"/>
                    <a:pt x="11" y="32"/>
                    <a:pt x="11" y="32"/>
                  </a:cubicBezTo>
                  <a:cubicBezTo>
                    <a:pt x="12" y="31"/>
                    <a:pt x="14" y="30"/>
                    <a:pt x="15" y="29"/>
                  </a:cubicBezTo>
                  <a:cubicBezTo>
                    <a:pt x="17" y="28"/>
                    <a:pt x="19" y="28"/>
                    <a:pt x="21" y="27"/>
                  </a:cubicBezTo>
                  <a:cubicBezTo>
                    <a:pt x="23" y="27"/>
                    <a:pt x="24" y="27"/>
                    <a:pt x="26" y="27"/>
                  </a:cubicBezTo>
                  <a:cubicBezTo>
                    <a:pt x="25" y="27"/>
                    <a:pt x="25" y="27"/>
                    <a:pt x="25" y="27"/>
                  </a:cubicBezTo>
                  <a:cubicBezTo>
                    <a:pt x="25" y="27"/>
                    <a:pt x="25" y="27"/>
                    <a:pt x="25" y="27"/>
                  </a:cubicBezTo>
                  <a:cubicBezTo>
                    <a:pt x="29" y="23"/>
                    <a:pt x="29" y="23"/>
                    <a:pt x="29" y="23"/>
                  </a:cubicBezTo>
                  <a:cubicBezTo>
                    <a:pt x="31" y="21"/>
                    <a:pt x="32" y="20"/>
                    <a:pt x="34" y="19"/>
                  </a:cubicBezTo>
                  <a:cubicBezTo>
                    <a:pt x="36" y="18"/>
                    <a:pt x="38" y="17"/>
                    <a:pt x="40" y="17"/>
                  </a:cubicBezTo>
                  <a:cubicBezTo>
                    <a:pt x="42" y="17"/>
                    <a:pt x="44" y="17"/>
                    <a:pt x="46" y="17"/>
                  </a:cubicBezTo>
                  <a:cubicBezTo>
                    <a:pt x="45" y="17"/>
                    <a:pt x="45" y="17"/>
                    <a:pt x="45" y="17"/>
                  </a:cubicBezTo>
                  <a:cubicBezTo>
                    <a:pt x="45" y="17"/>
                    <a:pt x="45" y="17"/>
                    <a:pt x="45" y="17"/>
                  </a:cubicBezTo>
                  <a:cubicBezTo>
                    <a:pt x="49" y="13"/>
                    <a:pt x="49" y="13"/>
                    <a:pt x="49" y="13"/>
                  </a:cubicBezTo>
                  <a:cubicBezTo>
                    <a:pt x="51" y="12"/>
                    <a:pt x="52" y="11"/>
                    <a:pt x="54" y="10"/>
                  </a:cubicBezTo>
                  <a:cubicBezTo>
                    <a:pt x="56" y="9"/>
                    <a:pt x="58" y="9"/>
                    <a:pt x="60" y="9"/>
                  </a:cubicBezTo>
                  <a:cubicBezTo>
                    <a:pt x="62" y="9"/>
                    <a:pt x="64" y="9"/>
                    <a:pt x="66" y="9"/>
                  </a:cubicBezTo>
                  <a:cubicBezTo>
                    <a:pt x="65" y="9"/>
                    <a:pt x="65" y="9"/>
                    <a:pt x="65" y="9"/>
                  </a:cubicBezTo>
                  <a:cubicBezTo>
                    <a:pt x="65" y="9"/>
                    <a:pt x="65" y="9"/>
                    <a:pt x="65" y="9"/>
                  </a:cubicBezTo>
                  <a:cubicBezTo>
                    <a:pt x="66" y="8"/>
                    <a:pt x="67" y="6"/>
                    <a:pt x="69" y="4"/>
                  </a:cubicBezTo>
                  <a:cubicBezTo>
                    <a:pt x="71" y="3"/>
                    <a:pt x="73" y="2"/>
                    <a:pt x="75" y="1"/>
                  </a:cubicBezTo>
                  <a:cubicBezTo>
                    <a:pt x="79" y="0"/>
                    <a:pt x="84" y="1"/>
                    <a:pt x="87"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8">
              <a:extLst>
                <a:ext uri="{FF2B5EF4-FFF2-40B4-BE49-F238E27FC236}">
                  <a16:creationId xmlns:a16="http://schemas.microsoft.com/office/drawing/2014/main" id="{67257872-B42D-410A-B309-0ECA24A4D21D}"/>
                </a:ext>
              </a:extLst>
            </p:cNvPr>
            <p:cNvSpPr>
              <a:spLocks/>
            </p:cNvSpPr>
            <p:nvPr/>
          </p:nvSpPr>
          <p:spPr bwMode="auto">
            <a:xfrm>
              <a:off x="9786938" y="12812713"/>
              <a:ext cx="390525" cy="520700"/>
            </a:xfrm>
            <a:custGeom>
              <a:avLst/>
              <a:gdLst>
                <a:gd name="T0" fmla="*/ 212 w 246"/>
                <a:gd name="T1" fmla="*/ 0 h 328"/>
                <a:gd name="T2" fmla="*/ 246 w 246"/>
                <a:gd name="T3" fmla="*/ 249 h 328"/>
                <a:gd name="T4" fmla="*/ 79 w 246"/>
                <a:gd name="T5" fmla="*/ 328 h 328"/>
                <a:gd name="T6" fmla="*/ 0 w 246"/>
                <a:gd name="T7" fmla="*/ 75 h 328"/>
                <a:gd name="T8" fmla="*/ 212 w 246"/>
                <a:gd name="T9" fmla="*/ 0 h 328"/>
              </a:gdLst>
              <a:ahLst/>
              <a:cxnLst>
                <a:cxn ang="0">
                  <a:pos x="T0" y="T1"/>
                </a:cxn>
                <a:cxn ang="0">
                  <a:pos x="T2" y="T3"/>
                </a:cxn>
                <a:cxn ang="0">
                  <a:pos x="T4" y="T5"/>
                </a:cxn>
                <a:cxn ang="0">
                  <a:pos x="T6" y="T7"/>
                </a:cxn>
                <a:cxn ang="0">
                  <a:pos x="T8" y="T9"/>
                </a:cxn>
              </a:cxnLst>
              <a:rect l="0" t="0" r="r" b="b"/>
              <a:pathLst>
                <a:path w="246" h="328">
                  <a:moveTo>
                    <a:pt x="212" y="0"/>
                  </a:moveTo>
                  <a:lnTo>
                    <a:pt x="246" y="249"/>
                  </a:lnTo>
                  <a:lnTo>
                    <a:pt x="79" y="328"/>
                  </a:lnTo>
                  <a:lnTo>
                    <a:pt x="0" y="75"/>
                  </a:lnTo>
                  <a:lnTo>
                    <a:pt x="212"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49">
              <a:extLst>
                <a:ext uri="{FF2B5EF4-FFF2-40B4-BE49-F238E27FC236}">
                  <a16:creationId xmlns:a16="http://schemas.microsoft.com/office/drawing/2014/main" id="{3152A865-7813-41CE-9055-7695C0A42FB3}"/>
                </a:ext>
              </a:extLst>
            </p:cNvPr>
            <p:cNvSpPr>
              <a:spLocks/>
            </p:cNvSpPr>
            <p:nvPr/>
          </p:nvSpPr>
          <p:spPr bwMode="auto">
            <a:xfrm>
              <a:off x="9678988" y="12944475"/>
              <a:ext cx="12700" cy="11113"/>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2" y="2"/>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50">
              <a:extLst>
                <a:ext uri="{FF2B5EF4-FFF2-40B4-BE49-F238E27FC236}">
                  <a16:creationId xmlns:a16="http://schemas.microsoft.com/office/drawing/2014/main" id="{A6B553DE-0207-4B6B-AA8E-A188EFBE4365}"/>
                </a:ext>
              </a:extLst>
            </p:cNvPr>
            <p:cNvSpPr>
              <a:spLocks/>
            </p:cNvSpPr>
            <p:nvPr/>
          </p:nvSpPr>
          <p:spPr bwMode="auto">
            <a:xfrm>
              <a:off x="10231438" y="11699875"/>
              <a:ext cx="341313" cy="66675"/>
            </a:xfrm>
            <a:custGeom>
              <a:avLst/>
              <a:gdLst>
                <a:gd name="T0" fmla="*/ 0 w 57"/>
                <a:gd name="T1" fmla="*/ 10 h 11"/>
                <a:gd name="T2" fmla="*/ 13 w 57"/>
                <a:gd name="T3" fmla="*/ 6 h 11"/>
                <a:gd name="T4" fmla="*/ 27 w 57"/>
                <a:gd name="T5" fmla="*/ 2 h 11"/>
                <a:gd name="T6" fmla="*/ 41 w 57"/>
                <a:gd name="T7" fmla="*/ 0 h 11"/>
                <a:gd name="T8" fmla="*/ 56 w 57"/>
                <a:gd name="T9" fmla="*/ 0 h 11"/>
                <a:gd name="T10" fmla="*/ 57 w 57"/>
                <a:gd name="T11" fmla="*/ 1 h 11"/>
                <a:gd name="T12" fmla="*/ 56 w 57"/>
                <a:gd name="T13" fmla="*/ 2 h 11"/>
                <a:gd name="T14" fmla="*/ 42 w 57"/>
                <a:gd name="T15" fmla="*/ 7 h 11"/>
                <a:gd name="T16" fmla="*/ 28 w 57"/>
                <a:gd name="T17" fmla="*/ 9 h 11"/>
                <a:gd name="T18" fmla="*/ 14 w 57"/>
                <a:gd name="T19" fmla="*/ 11 h 11"/>
                <a:gd name="T20" fmla="*/ 0 w 57"/>
                <a:gd name="T2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0" y="10"/>
                  </a:moveTo>
                  <a:cubicBezTo>
                    <a:pt x="4" y="8"/>
                    <a:pt x="9" y="7"/>
                    <a:pt x="13" y="6"/>
                  </a:cubicBezTo>
                  <a:cubicBezTo>
                    <a:pt x="18" y="4"/>
                    <a:pt x="23" y="3"/>
                    <a:pt x="27" y="2"/>
                  </a:cubicBezTo>
                  <a:cubicBezTo>
                    <a:pt x="32" y="1"/>
                    <a:pt x="37" y="1"/>
                    <a:pt x="41" y="0"/>
                  </a:cubicBezTo>
                  <a:cubicBezTo>
                    <a:pt x="46" y="0"/>
                    <a:pt x="51" y="0"/>
                    <a:pt x="56" y="0"/>
                  </a:cubicBezTo>
                  <a:cubicBezTo>
                    <a:pt x="56" y="0"/>
                    <a:pt x="57" y="1"/>
                    <a:pt x="57" y="1"/>
                  </a:cubicBezTo>
                  <a:cubicBezTo>
                    <a:pt x="57" y="2"/>
                    <a:pt x="56" y="2"/>
                    <a:pt x="56" y="2"/>
                  </a:cubicBezTo>
                  <a:cubicBezTo>
                    <a:pt x="51" y="4"/>
                    <a:pt x="47" y="6"/>
                    <a:pt x="42" y="7"/>
                  </a:cubicBezTo>
                  <a:cubicBezTo>
                    <a:pt x="38" y="8"/>
                    <a:pt x="33" y="9"/>
                    <a:pt x="28" y="9"/>
                  </a:cubicBezTo>
                  <a:cubicBezTo>
                    <a:pt x="24" y="10"/>
                    <a:pt x="19" y="10"/>
                    <a:pt x="14" y="11"/>
                  </a:cubicBezTo>
                  <a:cubicBezTo>
                    <a:pt x="9" y="11"/>
                    <a:pt x="5" y="11"/>
                    <a:pt x="0" y="1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51">
              <a:extLst>
                <a:ext uri="{FF2B5EF4-FFF2-40B4-BE49-F238E27FC236}">
                  <a16:creationId xmlns:a16="http://schemas.microsoft.com/office/drawing/2014/main" id="{1A157D42-A538-473A-8C03-AA3F309C280B}"/>
                </a:ext>
              </a:extLst>
            </p:cNvPr>
            <p:cNvSpPr>
              <a:spLocks/>
            </p:cNvSpPr>
            <p:nvPr/>
          </p:nvSpPr>
          <p:spPr bwMode="auto">
            <a:xfrm>
              <a:off x="10231438" y="11957050"/>
              <a:ext cx="233363" cy="144463"/>
            </a:xfrm>
            <a:custGeom>
              <a:avLst/>
              <a:gdLst>
                <a:gd name="T0" fmla="*/ 0 w 39"/>
                <a:gd name="T1" fmla="*/ 0 h 24"/>
                <a:gd name="T2" fmla="*/ 11 w 39"/>
                <a:gd name="T3" fmla="*/ 4 h 24"/>
                <a:gd name="T4" fmla="*/ 21 w 39"/>
                <a:gd name="T5" fmla="*/ 8 h 24"/>
                <a:gd name="T6" fmla="*/ 30 w 39"/>
                <a:gd name="T7" fmla="*/ 14 h 24"/>
                <a:gd name="T8" fmla="*/ 38 w 39"/>
                <a:gd name="T9" fmla="*/ 22 h 24"/>
                <a:gd name="T10" fmla="*/ 38 w 39"/>
                <a:gd name="T11" fmla="*/ 23 h 24"/>
                <a:gd name="T12" fmla="*/ 37 w 39"/>
                <a:gd name="T13" fmla="*/ 24 h 24"/>
                <a:gd name="T14" fmla="*/ 27 w 39"/>
                <a:gd name="T15" fmla="*/ 20 h 24"/>
                <a:gd name="T16" fmla="*/ 17 w 39"/>
                <a:gd name="T17" fmla="*/ 15 h 24"/>
                <a:gd name="T18" fmla="*/ 8 w 39"/>
                <a:gd name="T19" fmla="*/ 8 h 24"/>
                <a:gd name="T20" fmla="*/ 0 w 39"/>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4">
                  <a:moveTo>
                    <a:pt x="0" y="0"/>
                  </a:moveTo>
                  <a:cubicBezTo>
                    <a:pt x="4" y="1"/>
                    <a:pt x="7" y="2"/>
                    <a:pt x="11" y="4"/>
                  </a:cubicBezTo>
                  <a:cubicBezTo>
                    <a:pt x="14" y="5"/>
                    <a:pt x="17" y="7"/>
                    <a:pt x="21" y="8"/>
                  </a:cubicBezTo>
                  <a:cubicBezTo>
                    <a:pt x="24" y="10"/>
                    <a:pt x="27" y="12"/>
                    <a:pt x="30" y="14"/>
                  </a:cubicBezTo>
                  <a:cubicBezTo>
                    <a:pt x="33" y="16"/>
                    <a:pt x="36" y="19"/>
                    <a:pt x="38" y="22"/>
                  </a:cubicBezTo>
                  <a:cubicBezTo>
                    <a:pt x="39" y="22"/>
                    <a:pt x="39" y="23"/>
                    <a:pt x="38" y="23"/>
                  </a:cubicBezTo>
                  <a:cubicBezTo>
                    <a:pt x="38" y="24"/>
                    <a:pt x="38" y="24"/>
                    <a:pt x="37" y="24"/>
                  </a:cubicBezTo>
                  <a:cubicBezTo>
                    <a:pt x="34" y="23"/>
                    <a:pt x="30" y="21"/>
                    <a:pt x="27" y="20"/>
                  </a:cubicBezTo>
                  <a:cubicBezTo>
                    <a:pt x="23" y="18"/>
                    <a:pt x="20" y="16"/>
                    <a:pt x="17" y="15"/>
                  </a:cubicBezTo>
                  <a:cubicBezTo>
                    <a:pt x="14" y="13"/>
                    <a:pt x="11" y="10"/>
                    <a:pt x="8" y="8"/>
                  </a:cubicBezTo>
                  <a:cubicBezTo>
                    <a:pt x="5" y="6"/>
                    <a:pt x="2"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2">
              <a:extLst>
                <a:ext uri="{FF2B5EF4-FFF2-40B4-BE49-F238E27FC236}">
                  <a16:creationId xmlns:a16="http://schemas.microsoft.com/office/drawing/2014/main" id="{98C71AC1-8843-425B-99FF-4D6E3BA780C6}"/>
                </a:ext>
              </a:extLst>
            </p:cNvPr>
            <p:cNvSpPr>
              <a:spLocks/>
            </p:cNvSpPr>
            <p:nvPr/>
          </p:nvSpPr>
          <p:spPr bwMode="auto">
            <a:xfrm>
              <a:off x="10231438" y="11861800"/>
              <a:ext cx="484188" cy="95250"/>
            </a:xfrm>
            <a:custGeom>
              <a:avLst/>
              <a:gdLst>
                <a:gd name="T0" fmla="*/ 0 w 81"/>
                <a:gd name="T1" fmla="*/ 0 h 16"/>
                <a:gd name="T2" fmla="*/ 21 w 81"/>
                <a:gd name="T3" fmla="*/ 1 h 16"/>
                <a:gd name="T4" fmla="*/ 41 w 81"/>
                <a:gd name="T5" fmla="*/ 4 h 16"/>
                <a:gd name="T6" fmla="*/ 60 w 81"/>
                <a:gd name="T7" fmla="*/ 8 h 16"/>
                <a:gd name="T8" fmla="*/ 80 w 81"/>
                <a:gd name="T9" fmla="*/ 14 h 16"/>
                <a:gd name="T10" fmla="*/ 80 w 81"/>
                <a:gd name="T11" fmla="*/ 15 h 16"/>
                <a:gd name="T12" fmla="*/ 79 w 81"/>
                <a:gd name="T13" fmla="*/ 16 h 16"/>
                <a:gd name="T14" fmla="*/ 59 w 81"/>
                <a:gd name="T15" fmla="*/ 14 h 16"/>
                <a:gd name="T16" fmla="*/ 39 w 81"/>
                <a:gd name="T17" fmla="*/ 11 h 16"/>
                <a:gd name="T18" fmla="*/ 20 w 81"/>
                <a:gd name="T19" fmla="*/ 6 h 16"/>
                <a:gd name="T20" fmla="*/ 0 w 81"/>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6">
                  <a:moveTo>
                    <a:pt x="0" y="0"/>
                  </a:moveTo>
                  <a:cubicBezTo>
                    <a:pt x="7" y="0"/>
                    <a:pt x="14" y="1"/>
                    <a:pt x="21" y="1"/>
                  </a:cubicBezTo>
                  <a:cubicBezTo>
                    <a:pt x="27" y="2"/>
                    <a:pt x="34" y="3"/>
                    <a:pt x="41" y="4"/>
                  </a:cubicBezTo>
                  <a:cubicBezTo>
                    <a:pt x="47" y="5"/>
                    <a:pt x="54" y="6"/>
                    <a:pt x="60" y="8"/>
                  </a:cubicBezTo>
                  <a:cubicBezTo>
                    <a:pt x="67" y="10"/>
                    <a:pt x="73" y="11"/>
                    <a:pt x="80" y="14"/>
                  </a:cubicBezTo>
                  <a:cubicBezTo>
                    <a:pt x="80" y="14"/>
                    <a:pt x="81" y="15"/>
                    <a:pt x="80" y="15"/>
                  </a:cubicBezTo>
                  <a:cubicBezTo>
                    <a:pt x="80" y="16"/>
                    <a:pt x="80" y="16"/>
                    <a:pt x="79" y="16"/>
                  </a:cubicBezTo>
                  <a:cubicBezTo>
                    <a:pt x="72" y="16"/>
                    <a:pt x="66" y="15"/>
                    <a:pt x="59" y="14"/>
                  </a:cubicBezTo>
                  <a:cubicBezTo>
                    <a:pt x="52" y="13"/>
                    <a:pt x="46" y="12"/>
                    <a:pt x="39" y="11"/>
                  </a:cubicBezTo>
                  <a:cubicBezTo>
                    <a:pt x="33" y="10"/>
                    <a:pt x="26" y="8"/>
                    <a:pt x="20" y="6"/>
                  </a:cubicBezTo>
                  <a:cubicBezTo>
                    <a:pt x="13" y="5"/>
                    <a:pt x="7"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3">
              <a:extLst>
                <a:ext uri="{FF2B5EF4-FFF2-40B4-BE49-F238E27FC236}">
                  <a16:creationId xmlns:a16="http://schemas.microsoft.com/office/drawing/2014/main" id="{A704CBEA-63D4-4DB9-B4D1-9350F025268B}"/>
                </a:ext>
              </a:extLst>
            </p:cNvPr>
            <p:cNvSpPr>
              <a:spLocks/>
            </p:cNvSpPr>
            <p:nvPr/>
          </p:nvSpPr>
          <p:spPr bwMode="auto">
            <a:xfrm>
              <a:off x="9691688" y="13242925"/>
              <a:ext cx="1030288" cy="2397125"/>
            </a:xfrm>
            <a:custGeom>
              <a:avLst/>
              <a:gdLst>
                <a:gd name="T0" fmla="*/ 7 w 172"/>
                <a:gd name="T1" fmla="*/ 0 h 401"/>
                <a:gd name="T2" fmla="*/ 13 w 172"/>
                <a:gd name="T3" fmla="*/ 115 h 401"/>
                <a:gd name="T4" fmla="*/ 35 w 172"/>
                <a:gd name="T5" fmla="*/ 228 h 401"/>
                <a:gd name="T6" fmla="*/ 55 w 172"/>
                <a:gd name="T7" fmla="*/ 281 h 401"/>
                <a:gd name="T8" fmla="*/ 58 w 172"/>
                <a:gd name="T9" fmla="*/ 287 h 401"/>
                <a:gd name="T10" fmla="*/ 61 w 172"/>
                <a:gd name="T11" fmla="*/ 293 h 401"/>
                <a:gd name="T12" fmla="*/ 68 w 172"/>
                <a:gd name="T13" fmla="*/ 306 h 401"/>
                <a:gd name="T14" fmla="*/ 76 w 172"/>
                <a:gd name="T15" fmla="*/ 318 h 401"/>
                <a:gd name="T16" fmla="*/ 84 w 172"/>
                <a:gd name="T17" fmla="*/ 329 h 401"/>
                <a:gd name="T18" fmla="*/ 123 w 172"/>
                <a:gd name="T19" fmla="*/ 371 h 401"/>
                <a:gd name="T20" fmla="*/ 172 w 172"/>
                <a:gd name="T21" fmla="*/ 401 h 401"/>
                <a:gd name="T22" fmla="*/ 119 w 172"/>
                <a:gd name="T23" fmla="*/ 376 h 401"/>
                <a:gd name="T24" fmla="*/ 75 w 172"/>
                <a:gd name="T25" fmla="*/ 336 h 401"/>
                <a:gd name="T26" fmla="*/ 43 w 172"/>
                <a:gd name="T27" fmla="*/ 287 h 401"/>
                <a:gd name="T28" fmla="*/ 21 w 172"/>
                <a:gd name="T29" fmla="*/ 232 h 401"/>
                <a:gd name="T30" fmla="*/ 7 w 172"/>
                <a:gd name="T31" fmla="*/ 175 h 401"/>
                <a:gd name="T32" fmla="*/ 1 w 172"/>
                <a:gd name="T33" fmla="*/ 116 h 401"/>
                <a:gd name="T34" fmla="*/ 0 w 172"/>
                <a:gd name="T35" fmla="*/ 87 h 401"/>
                <a:gd name="T36" fmla="*/ 1 w 172"/>
                <a:gd name="T37" fmla="*/ 58 h 401"/>
                <a:gd name="T38" fmla="*/ 7 w 172"/>
                <a:gd name="T3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2" h="401">
                  <a:moveTo>
                    <a:pt x="7" y="0"/>
                  </a:moveTo>
                  <a:cubicBezTo>
                    <a:pt x="7" y="39"/>
                    <a:pt x="9" y="77"/>
                    <a:pt x="13" y="115"/>
                  </a:cubicBezTo>
                  <a:cubicBezTo>
                    <a:pt x="17" y="154"/>
                    <a:pt x="24" y="191"/>
                    <a:pt x="35" y="228"/>
                  </a:cubicBezTo>
                  <a:cubicBezTo>
                    <a:pt x="40" y="246"/>
                    <a:pt x="47" y="264"/>
                    <a:pt x="55" y="281"/>
                  </a:cubicBezTo>
                  <a:cubicBezTo>
                    <a:pt x="58" y="287"/>
                    <a:pt x="58" y="287"/>
                    <a:pt x="58" y="287"/>
                  </a:cubicBezTo>
                  <a:cubicBezTo>
                    <a:pt x="59" y="289"/>
                    <a:pt x="60" y="291"/>
                    <a:pt x="61" y="293"/>
                  </a:cubicBezTo>
                  <a:cubicBezTo>
                    <a:pt x="64" y="298"/>
                    <a:pt x="66" y="302"/>
                    <a:pt x="68" y="306"/>
                  </a:cubicBezTo>
                  <a:cubicBezTo>
                    <a:pt x="76" y="318"/>
                    <a:pt x="76" y="318"/>
                    <a:pt x="76" y="318"/>
                  </a:cubicBezTo>
                  <a:cubicBezTo>
                    <a:pt x="84" y="329"/>
                    <a:pt x="84" y="329"/>
                    <a:pt x="84" y="329"/>
                  </a:cubicBezTo>
                  <a:cubicBezTo>
                    <a:pt x="95" y="344"/>
                    <a:pt x="108" y="358"/>
                    <a:pt x="123" y="371"/>
                  </a:cubicBezTo>
                  <a:cubicBezTo>
                    <a:pt x="138" y="382"/>
                    <a:pt x="155" y="392"/>
                    <a:pt x="172" y="401"/>
                  </a:cubicBezTo>
                  <a:cubicBezTo>
                    <a:pt x="153" y="395"/>
                    <a:pt x="136" y="387"/>
                    <a:pt x="119" y="376"/>
                  </a:cubicBezTo>
                  <a:cubicBezTo>
                    <a:pt x="103" y="365"/>
                    <a:pt x="88" y="351"/>
                    <a:pt x="75" y="336"/>
                  </a:cubicBezTo>
                  <a:cubicBezTo>
                    <a:pt x="62" y="321"/>
                    <a:pt x="52" y="304"/>
                    <a:pt x="43" y="287"/>
                  </a:cubicBezTo>
                  <a:cubicBezTo>
                    <a:pt x="34" y="269"/>
                    <a:pt x="27" y="251"/>
                    <a:pt x="21" y="232"/>
                  </a:cubicBezTo>
                  <a:cubicBezTo>
                    <a:pt x="15" y="213"/>
                    <a:pt x="11" y="194"/>
                    <a:pt x="7" y="175"/>
                  </a:cubicBezTo>
                  <a:cubicBezTo>
                    <a:pt x="4" y="155"/>
                    <a:pt x="2" y="136"/>
                    <a:pt x="1" y="116"/>
                  </a:cubicBezTo>
                  <a:cubicBezTo>
                    <a:pt x="1" y="107"/>
                    <a:pt x="0" y="97"/>
                    <a:pt x="0" y="87"/>
                  </a:cubicBezTo>
                  <a:cubicBezTo>
                    <a:pt x="0" y="77"/>
                    <a:pt x="1" y="68"/>
                    <a:pt x="1" y="58"/>
                  </a:cubicBezTo>
                  <a:cubicBezTo>
                    <a:pt x="2" y="39"/>
                    <a:pt x="4" y="19"/>
                    <a:pt x="7"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54">
              <a:extLst>
                <a:ext uri="{FF2B5EF4-FFF2-40B4-BE49-F238E27FC236}">
                  <a16:creationId xmlns:a16="http://schemas.microsoft.com/office/drawing/2014/main" id="{12BA6551-CD59-4E2E-8BF3-F317B5C70D33}"/>
                </a:ext>
              </a:extLst>
            </p:cNvPr>
            <p:cNvSpPr>
              <a:spLocks/>
            </p:cNvSpPr>
            <p:nvPr/>
          </p:nvSpPr>
          <p:spPr bwMode="auto">
            <a:xfrm>
              <a:off x="10152063" y="12914313"/>
              <a:ext cx="1001713" cy="2894013"/>
            </a:xfrm>
            <a:custGeom>
              <a:avLst/>
              <a:gdLst>
                <a:gd name="T0" fmla="*/ 0 w 167"/>
                <a:gd name="T1" fmla="*/ 0 h 484"/>
                <a:gd name="T2" fmla="*/ 148 w 167"/>
                <a:gd name="T3" fmla="*/ 260 h 484"/>
                <a:gd name="T4" fmla="*/ 70 w 167"/>
                <a:gd name="T5" fmla="*/ 448 h 484"/>
              </a:gdLst>
              <a:ahLst/>
              <a:cxnLst>
                <a:cxn ang="0">
                  <a:pos x="T0" y="T1"/>
                </a:cxn>
                <a:cxn ang="0">
                  <a:pos x="T2" y="T3"/>
                </a:cxn>
                <a:cxn ang="0">
                  <a:pos x="T4" y="T5"/>
                </a:cxn>
              </a:cxnLst>
              <a:rect l="0" t="0" r="r" b="b"/>
              <a:pathLst>
                <a:path w="167" h="484">
                  <a:moveTo>
                    <a:pt x="0" y="0"/>
                  </a:moveTo>
                  <a:cubicBezTo>
                    <a:pt x="0" y="0"/>
                    <a:pt x="129" y="121"/>
                    <a:pt x="148" y="260"/>
                  </a:cubicBezTo>
                  <a:cubicBezTo>
                    <a:pt x="167" y="399"/>
                    <a:pt x="140" y="484"/>
                    <a:pt x="70" y="448"/>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5">
              <a:extLst>
                <a:ext uri="{FF2B5EF4-FFF2-40B4-BE49-F238E27FC236}">
                  <a16:creationId xmlns:a16="http://schemas.microsoft.com/office/drawing/2014/main" id="{DA08CC2C-BB88-4D76-8B2F-D1754FDA9208}"/>
                </a:ext>
              </a:extLst>
            </p:cNvPr>
            <p:cNvSpPr>
              <a:spLocks/>
            </p:cNvSpPr>
            <p:nvPr/>
          </p:nvSpPr>
          <p:spPr bwMode="auto">
            <a:xfrm>
              <a:off x="10212388" y="13130213"/>
              <a:ext cx="641350" cy="1236663"/>
            </a:xfrm>
            <a:custGeom>
              <a:avLst/>
              <a:gdLst>
                <a:gd name="T0" fmla="*/ 104 w 107"/>
                <a:gd name="T1" fmla="*/ 191 h 207"/>
                <a:gd name="T2" fmla="*/ 107 w 107"/>
                <a:gd name="T3" fmla="*/ 196 h 207"/>
                <a:gd name="T4" fmla="*/ 106 w 107"/>
                <a:gd name="T5" fmla="*/ 202 h 207"/>
                <a:gd name="T6" fmla="*/ 105 w 107"/>
                <a:gd name="T7" fmla="*/ 204 h 207"/>
                <a:gd name="T8" fmla="*/ 102 w 107"/>
                <a:gd name="T9" fmla="*/ 206 h 207"/>
                <a:gd name="T10" fmla="*/ 98 w 107"/>
                <a:gd name="T11" fmla="*/ 207 h 207"/>
                <a:gd name="T12" fmla="*/ 93 w 107"/>
                <a:gd name="T13" fmla="*/ 207 h 207"/>
                <a:gd name="T14" fmla="*/ 87 w 107"/>
                <a:gd name="T15" fmla="*/ 203 h 207"/>
                <a:gd name="T16" fmla="*/ 84 w 107"/>
                <a:gd name="T17" fmla="*/ 199 h 207"/>
                <a:gd name="T18" fmla="*/ 81 w 107"/>
                <a:gd name="T19" fmla="*/ 191 h 207"/>
                <a:gd name="T20" fmla="*/ 71 w 107"/>
                <a:gd name="T21" fmla="*/ 161 h 207"/>
                <a:gd name="T22" fmla="*/ 55 w 107"/>
                <a:gd name="T23" fmla="*/ 103 h 207"/>
                <a:gd name="T24" fmla="*/ 36 w 107"/>
                <a:gd name="T25" fmla="*/ 45 h 207"/>
                <a:gd name="T26" fmla="*/ 22 w 107"/>
                <a:gd name="T27" fmla="*/ 19 h 207"/>
                <a:gd name="T28" fmla="*/ 0 w 107"/>
                <a:gd name="T29" fmla="*/ 0 h 207"/>
                <a:gd name="T30" fmla="*/ 25 w 107"/>
                <a:gd name="T31" fmla="*/ 17 h 207"/>
                <a:gd name="T32" fmla="*/ 42 w 107"/>
                <a:gd name="T33" fmla="*/ 42 h 207"/>
                <a:gd name="T34" fmla="*/ 65 w 107"/>
                <a:gd name="T35" fmla="*/ 99 h 207"/>
                <a:gd name="T36" fmla="*/ 83 w 107"/>
                <a:gd name="T37" fmla="*/ 158 h 207"/>
                <a:gd name="T38" fmla="*/ 92 w 107"/>
                <a:gd name="T39" fmla="*/ 186 h 207"/>
                <a:gd name="T40" fmla="*/ 95 w 107"/>
                <a:gd name="T41" fmla="*/ 192 h 207"/>
                <a:gd name="T42" fmla="*/ 97 w 107"/>
                <a:gd name="T43" fmla="*/ 194 h 207"/>
                <a:gd name="T44" fmla="*/ 97 w 107"/>
                <a:gd name="T45" fmla="*/ 195 h 207"/>
                <a:gd name="T46" fmla="*/ 96 w 107"/>
                <a:gd name="T47" fmla="*/ 195 h 207"/>
                <a:gd name="T48" fmla="*/ 96 w 107"/>
                <a:gd name="T49" fmla="*/ 195 h 207"/>
                <a:gd name="T50" fmla="*/ 97 w 107"/>
                <a:gd name="T51" fmla="*/ 194 h 207"/>
                <a:gd name="T52" fmla="*/ 104 w 107"/>
                <a:gd name="T53" fmla="*/ 19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7" h="207">
                  <a:moveTo>
                    <a:pt x="104" y="191"/>
                  </a:moveTo>
                  <a:cubicBezTo>
                    <a:pt x="106" y="192"/>
                    <a:pt x="107" y="194"/>
                    <a:pt x="107" y="196"/>
                  </a:cubicBezTo>
                  <a:cubicBezTo>
                    <a:pt x="107" y="198"/>
                    <a:pt x="107" y="200"/>
                    <a:pt x="106" y="202"/>
                  </a:cubicBezTo>
                  <a:cubicBezTo>
                    <a:pt x="106" y="202"/>
                    <a:pt x="105" y="203"/>
                    <a:pt x="105" y="204"/>
                  </a:cubicBezTo>
                  <a:cubicBezTo>
                    <a:pt x="104" y="204"/>
                    <a:pt x="103" y="205"/>
                    <a:pt x="102" y="206"/>
                  </a:cubicBezTo>
                  <a:cubicBezTo>
                    <a:pt x="101" y="206"/>
                    <a:pt x="99" y="207"/>
                    <a:pt x="98" y="207"/>
                  </a:cubicBezTo>
                  <a:cubicBezTo>
                    <a:pt x="96" y="207"/>
                    <a:pt x="94" y="207"/>
                    <a:pt x="93" y="207"/>
                  </a:cubicBezTo>
                  <a:cubicBezTo>
                    <a:pt x="90" y="206"/>
                    <a:pt x="89" y="204"/>
                    <a:pt x="87" y="203"/>
                  </a:cubicBezTo>
                  <a:cubicBezTo>
                    <a:pt x="86" y="201"/>
                    <a:pt x="85" y="200"/>
                    <a:pt x="84" y="199"/>
                  </a:cubicBezTo>
                  <a:cubicBezTo>
                    <a:pt x="83" y="196"/>
                    <a:pt x="82" y="194"/>
                    <a:pt x="81" y="191"/>
                  </a:cubicBezTo>
                  <a:cubicBezTo>
                    <a:pt x="76" y="181"/>
                    <a:pt x="74" y="171"/>
                    <a:pt x="71" y="161"/>
                  </a:cubicBezTo>
                  <a:cubicBezTo>
                    <a:pt x="65" y="142"/>
                    <a:pt x="61" y="122"/>
                    <a:pt x="55" y="103"/>
                  </a:cubicBezTo>
                  <a:cubicBezTo>
                    <a:pt x="50" y="83"/>
                    <a:pt x="44" y="64"/>
                    <a:pt x="36" y="45"/>
                  </a:cubicBezTo>
                  <a:cubicBezTo>
                    <a:pt x="32" y="36"/>
                    <a:pt x="28" y="27"/>
                    <a:pt x="22" y="19"/>
                  </a:cubicBezTo>
                  <a:cubicBezTo>
                    <a:pt x="16" y="11"/>
                    <a:pt x="9" y="4"/>
                    <a:pt x="0" y="0"/>
                  </a:cubicBezTo>
                  <a:cubicBezTo>
                    <a:pt x="10" y="2"/>
                    <a:pt x="18" y="9"/>
                    <a:pt x="25" y="17"/>
                  </a:cubicBezTo>
                  <a:cubicBezTo>
                    <a:pt x="32" y="25"/>
                    <a:pt x="38" y="33"/>
                    <a:pt x="42" y="42"/>
                  </a:cubicBezTo>
                  <a:cubicBezTo>
                    <a:pt x="52" y="61"/>
                    <a:pt x="59" y="80"/>
                    <a:pt x="65" y="99"/>
                  </a:cubicBezTo>
                  <a:cubicBezTo>
                    <a:pt x="72" y="119"/>
                    <a:pt x="77" y="139"/>
                    <a:pt x="83" y="158"/>
                  </a:cubicBezTo>
                  <a:cubicBezTo>
                    <a:pt x="86" y="168"/>
                    <a:pt x="89" y="177"/>
                    <a:pt x="92" y="186"/>
                  </a:cubicBezTo>
                  <a:cubicBezTo>
                    <a:pt x="93" y="188"/>
                    <a:pt x="94" y="190"/>
                    <a:pt x="95" y="192"/>
                  </a:cubicBezTo>
                  <a:cubicBezTo>
                    <a:pt x="96" y="193"/>
                    <a:pt x="96" y="194"/>
                    <a:pt x="97" y="194"/>
                  </a:cubicBezTo>
                  <a:cubicBezTo>
                    <a:pt x="97" y="195"/>
                    <a:pt x="98" y="195"/>
                    <a:pt x="97" y="195"/>
                  </a:cubicBezTo>
                  <a:cubicBezTo>
                    <a:pt x="97" y="195"/>
                    <a:pt x="96" y="195"/>
                    <a:pt x="96" y="195"/>
                  </a:cubicBezTo>
                  <a:cubicBezTo>
                    <a:pt x="96" y="195"/>
                    <a:pt x="96" y="195"/>
                    <a:pt x="96" y="195"/>
                  </a:cubicBezTo>
                  <a:cubicBezTo>
                    <a:pt x="96" y="194"/>
                    <a:pt x="97" y="194"/>
                    <a:pt x="97" y="194"/>
                  </a:cubicBezTo>
                  <a:cubicBezTo>
                    <a:pt x="99" y="193"/>
                    <a:pt x="101" y="193"/>
                    <a:pt x="104" y="19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5" name="Group 64">
            <a:extLst>
              <a:ext uri="{FF2B5EF4-FFF2-40B4-BE49-F238E27FC236}">
                <a16:creationId xmlns:a16="http://schemas.microsoft.com/office/drawing/2014/main" id="{371C567D-4A43-4B57-A0ED-A79947ACD49B}"/>
              </a:ext>
            </a:extLst>
          </p:cNvPr>
          <p:cNvGrpSpPr/>
          <p:nvPr/>
        </p:nvGrpSpPr>
        <p:grpSpPr>
          <a:xfrm>
            <a:off x="684926" y="8246885"/>
            <a:ext cx="1061783" cy="1794230"/>
            <a:chOff x="684925" y="5960885"/>
            <a:chExt cx="1061783" cy="1794230"/>
          </a:xfrm>
        </p:grpSpPr>
        <p:cxnSp>
          <p:nvCxnSpPr>
            <p:cNvPr id="66" name="Straight Connector 65">
              <a:extLst>
                <a:ext uri="{FF2B5EF4-FFF2-40B4-BE49-F238E27FC236}">
                  <a16:creationId xmlns:a16="http://schemas.microsoft.com/office/drawing/2014/main" id="{8DE9C922-2201-4074-8ACD-A15A38135B40}"/>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9DB4A62C-FE74-4D06-9B32-C677F5564043}"/>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BFE8B5EE-CB47-4BB9-BF4B-5A1726BDB199}"/>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8A69C74B-552B-4136-ACD5-E8EF0404A20C}"/>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1B51E141-8338-406A-AEBA-8F89336EAD5D}"/>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47E987A7-6294-43FB-B619-43F7A973354B}"/>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1D5ECE19-B032-4489-B089-A984D80701E5}"/>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73" name="TextBox 72">
            <a:extLst>
              <a:ext uri="{FF2B5EF4-FFF2-40B4-BE49-F238E27FC236}">
                <a16:creationId xmlns:a16="http://schemas.microsoft.com/office/drawing/2014/main" id="{F96173C1-CCE4-4BCD-B2B4-860756A63BCA}"/>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2906626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4" decel="100000" fill="hold" nodeType="withEffect">
                                  <p:stCondLst>
                                    <p:cond delay="0"/>
                                  </p:stCondLst>
                                  <p:childTnLst>
                                    <p:set>
                                      <p:cBhvr>
                                        <p:cTn id="12" dur="1" fill="hold">
                                          <p:stCondLst>
                                            <p:cond delay="0"/>
                                          </p:stCondLst>
                                        </p:cTn>
                                        <p:tgtEl>
                                          <p:spTgt spid="57"/>
                                        </p:tgtEl>
                                        <p:attrNameLst>
                                          <p:attrName>style.visibility</p:attrName>
                                        </p:attrNameLst>
                                      </p:cBhvr>
                                      <p:to>
                                        <p:strVal val="visible"/>
                                      </p:to>
                                    </p:set>
                                    <p:anim calcmode="lin" valueType="num">
                                      <p:cBhvr additive="base">
                                        <p:cTn id="13" dur="1500" fill="hold"/>
                                        <p:tgtEl>
                                          <p:spTgt spid="57"/>
                                        </p:tgtEl>
                                        <p:attrNameLst>
                                          <p:attrName>ppt_x</p:attrName>
                                        </p:attrNameLst>
                                      </p:cBhvr>
                                      <p:tavLst>
                                        <p:tav tm="0">
                                          <p:val>
                                            <p:strVal val="#ppt_x"/>
                                          </p:val>
                                        </p:tav>
                                        <p:tav tm="100000">
                                          <p:val>
                                            <p:strVal val="#ppt_x"/>
                                          </p:val>
                                        </p:tav>
                                      </p:tavLst>
                                    </p:anim>
                                    <p:anim calcmode="lin" valueType="num">
                                      <p:cBhvr additive="base">
                                        <p:cTn id="14" dur="1500" fill="hold"/>
                                        <p:tgtEl>
                                          <p:spTgt spid="57"/>
                                        </p:tgtEl>
                                        <p:attrNameLst>
                                          <p:attrName>ppt_y</p:attrName>
                                        </p:attrNameLst>
                                      </p:cBhvr>
                                      <p:tavLst>
                                        <p:tav tm="0">
                                          <p:val>
                                            <p:strVal val="1+#ppt_h/2"/>
                                          </p:val>
                                        </p:tav>
                                        <p:tav tm="100000">
                                          <p:val>
                                            <p:strVal val="#ppt_y"/>
                                          </p:val>
                                        </p:tav>
                                      </p:tavLst>
                                    </p:anim>
                                  </p:childTnLst>
                                </p:cTn>
                              </p:par>
                              <p:par>
                                <p:cTn id="15" presetID="2" presetClass="entr" presetSubtype="2" decel="100000" fill="hold" grpId="0" nodeType="withEffect">
                                  <p:stCondLst>
                                    <p:cond delay="0"/>
                                  </p:stCondLst>
                                  <p:childTnLst>
                                    <p:set>
                                      <p:cBhvr>
                                        <p:cTn id="16" dur="1" fill="hold">
                                          <p:stCondLst>
                                            <p:cond delay="0"/>
                                          </p:stCondLst>
                                        </p:cTn>
                                        <p:tgtEl>
                                          <p:spTgt spid="119"/>
                                        </p:tgtEl>
                                        <p:attrNameLst>
                                          <p:attrName>style.visibility</p:attrName>
                                        </p:attrNameLst>
                                      </p:cBhvr>
                                      <p:to>
                                        <p:strVal val="visible"/>
                                      </p:to>
                                    </p:set>
                                    <p:anim calcmode="lin" valueType="num">
                                      <p:cBhvr additive="base">
                                        <p:cTn id="17" dur="1500" fill="hold"/>
                                        <p:tgtEl>
                                          <p:spTgt spid="119"/>
                                        </p:tgtEl>
                                        <p:attrNameLst>
                                          <p:attrName>ppt_x</p:attrName>
                                        </p:attrNameLst>
                                      </p:cBhvr>
                                      <p:tavLst>
                                        <p:tav tm="0">
                                          <p:val>
                                            <p:strVal val="1+#ppt_w/2"/>
                                          </p:val>
                                        </p:tav>
                                        <p:tav tm="100000">
                                          <p:val>
                                            <p:strVal val="#ppt_x"/>
                                          </p:val>
                                        </p:tav>
                                      </p:tavLst>
                                    </p:anim>
                                    <p:anim calcmode="lin" valueType="num">
                                      <p:cBhvr additive="base">
                                        <p:cTn id="18" dur="1500" fill="hold"/>
                                        <p:tgtEl>
                                          <p:spTgt spid="119"/>
                                        </p:tgtEl>
                                        <p:attrNameLst>
                                          <p:attrName>ppt_y</p:attrName>
                                        </p:attrNameLst>
                                      </p:cBhvr>
                                      <p:tavLst>
                                        <p:tav tm="0">
                                          <p:val>
                                            <p:strVal val="#ppt_y"/>
                                          </p:val>
                                        </p:tav>
                                        <p:tav tm="100000">
                                          <p:val>
                                            <p:strVal val="#ppt_y"/>
                                          </p:val>
                                        </p:tav>
                                      </p:tavLst>
                                    </p:anim>
                                  </p:childTnLst>
                                </p:cTn>
                              </p:par>
                              <p:par>
                                <p:cTn id="19" presetID="2" presetClass="entr" presetSubtype="2" decel="100000" fill="hold" grpId="0" nodeType="withEffect">
                                  <p:stCondLst>
                                    <p:cond delay="200"/>
                                  </p:stCondLst>
                                  <p:childTnLst>
                                    <p:set>
                                      <p:cBhvr>
                                        <p:cTn id="20" dur="1" fill="hold">
                                          <p:stCondLst>
                                            <p:cond delay="0"/>
                                          </p:stCondLst>
                                        </p:cTn>
                                        <p:tgtEl>
                                          <p:spTgt spid="116"/>
                                        </p:tgtEl>
                                        <p:attrNameLst>
                                          <p:attrName>style.visibility</p:attrName>
                                        </p:attrNameLst>
                                      </p:cBhvr>
                                      <p:to>
                                        <p:strVal val="visible"/>
                                      </p:to>
                                    </p:set>
                                    <p:anim calcmode="lin" valueType="num">
                                      <p:cBhvr additive="base">
                                        <p:cTn id="21" dur="1500" fill="hold"/>
                                        <p:tgtEl>
                                          <p:spTgt spid="116"/>
                                        </p:tgtEl>
                                        <p:attrNameLst>
                                          <p:attrName>ppt_x</p:attrName>
                                        </p:attrNameLst>
                                      </p:cBhvr>
                                      <p:tavLst>
                                        <p:tav tm="0">
                                          <p:val>
                                            <p:strVal val="1+#ppt_w/2"/>
                                          </p:val>
                                        </p:tav>
                                        <p:tav tm="100000">
                                          <p:val>
                                            <p:strVal val="#ppt_x"/>
                                          </p:val>
                                        </p:tav>
                                      </p:tavLst>
                                    </p:anim>
                                    <p:anim calcmode="lin" valueType="num">
                                      <p:cBhvr additive="base">
                                        <p:cTn id="22" dur="1500" fill="hold"/>
                                        <p:tgtEl>
                                          <p:spTgt spid="116"/>
                                        </p:tgtEl>
                                        <p:attrNameLst>
                                          <p:attrName>ppt_y</p:attrName>
                                        </p:attrNameLst>
                                      </p:cBhvr>
                                      <p:tavLst>
                                        <p:tav tm="0">
                                          <p:val>
                                            <p:strVal val="#ppt_y"/>
                                          </p:val>
                                        </p:tav>
                                        <p:tav tm="100000">
                                          <p:val>
                                            <p:strVal val="#ppt_y"/>
                                          </p:val>
                                        </p:tav>
                                      </p:tavLst>
                                    </p:anim>
                                  </p:childTnLst>
                                </p:cTn>
                              </p:par>
                              <p:par>
                                <p:cTn id="23" presetID="2" presetClass="entr" presetSubtype="2" decel="100000" fill="hold" grpId="0" nodeType="withEffect">
                                  <p:stCondLst>
                                    <p:cond delay="500"/>
                                  </p:stCondLst>
                                  <p:childTnLst>
                                    <p:set>
                                      <p:cBhvr>
                                        <p:cTn id="24" dur="1" fill="hold">
                                          <p:stCondLst>
                                            <p:cond delay="0"/>
                                          </p:stCondLst>
                                        </p:cTn>
                                        <p:tgtEl>
                                          <p:spTgt spid="120"/>
                                        </p:tgtEl>
                                        <p:attrNameLst>
                                          <p:attrName>style.visibility</p:attrName>
                                        </p:attrNameLst>
                                      </p:cBhvr>
                                      <p:to>
                                        <p:strVal val="visible"/>
                                      </p:to>
                                    </p:set>
                                    <p:anim calcmode="lin" valueType="num">
                                      <p:cBhvr additive="base">
                                        <p:cTn id="25" dur="1500" fill="hold"/>
                                        <p:tgtEl>
                                          <p:spTgt spid="120"/>
                                        </p:tgtEl>
                                        <p:attrNameLst>
                                          <p:attrName>ppt_x</p:attrName>
                                        </p:attrNameLst>
                                      </p:cBhvr>
                                      <p:tavLst>
                                        <p:tav tm="0">
                                          <p:val>
                                            <p:strVal val="1+#ppt_w/2"/>
                                          </p:val>
                                        </p:tav>
                                        <p:tav tm="100000">
                                          <p:val>
                                            <p:strVal val="#ppt_x"/>
                                          </p:val>
                                        </p:tav>
                                      </p:tavLst>
                                    </p:anim>
                                    <p:anim calcmode="lin" valueType="num">
                                      <p:cBhvr additive="base">
                                        <p:cTn id="26" dur="1500" fill="hold"/>
                                        <p:tgtEl>
                                          <p:spTgt spid="120"/>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400"/>
                                  </p:stCondLst>
                                  <p:childTnLst>
                                    <p:set>
                                      <p:cBhvr>
                                        <p:cTn id="28" dur="1" fill="hold">
                                          <p:stCondLst>
                                            <p:cond delay="0"/>
                                          </p:stCondLst>
                                        </p:cTn>
                                        <p:tgtEl>
                                          <p:spTgt spid="62"/>
                                        </p:tgtEl>
                                        <p:attrNameLst>
                                          <p:attrName>style.visibility</p:attrName>
                                        </p:attrNameLst>
                                      </p:cBhvr>
                                      <p:to>
                                        <p:strVal val="visible"/>
                                      </p:to>
                                    </p:set>
                                    <p:anim calcmode="lin" valueType="num">
                                      <p:cBhvr additive="base">
                                        <p:cTn id="29" dur="1500" fill="hold"/>
                                        <p:tgtEl>
                                          <p:spTgt spid="62"/>
                                        </p:tgtEl>
                                        <p:attrNameLst>
                                          <p:attrName>ppt_x</p:attrName>
                                        </p:attrNameLst>
                                      </p:cBhvr>
                                      <p:tavLst>
                                        <p:tav tm="0">
                                          <p:val>
                                            <p:strVal val="0-#ppt_w/2"/>
                                          </p:val>
                                        </p:tav>
                                        <p:tav tm="100000">
                                          <p:val>
                                            <p:strVal val="#ppt_x"/>
                                          </p:val>
                                        </p:tav>
                                      </p:tavLst>
                                    </p:anim>
                                    <p:anim calcmode="lin" valueType="num">
                                      <p:cBhvr additive="base">
                                        <p:cTn id="30" dur="1500" fill="hold"/>
                                        <p:tgtEl>
                                          <p:spTgt spid="62"/>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500"/>
                                  </p:stCondLst>
                                  <p:childTnLst>
                                    <p:set>
                                      <p:cBhvr>
                                        <p:cTn id="32" dur="1" fill="hold">
                                          <p:stCondLst>
                                            <p:cond delay="0"/>
                                          </p:stCondLst>
                                        </p:cTn>
                                        <p:tgtEl>
                                          <p:spTgt spid="61"/>
                                        </p:tgtEl>
                                        <p:attrNameLst>
                                          <p:attrName>style.visibility</p:attrName>
                                        </p:attrNameLst>
                                      </p:cBhvr>
                                      <p:to>
                                        <p:strVal val="visible"/>
                                      </p:to>
                                    </p:set>
                                    <p:anim calcmode="lin" valueType="num">
                                      <p:cBhvr additive="base">
                                        <p:cTn id="33" dur="1500" fill="hold"/>
                                        <p:tgtEl>
                                          <p:spTgt spid="61"/>
                                        </p:tgtEl>
                                        <p:attrNameLst>
                                          <p:attrName>ppt_x</p:attrName>
                                        </p:attrNameLst>
                                      </p:cBhvr>
                                      <p:tavLst>
                                        <p:tav tm="0">
                                          <p:val>
                                            <p:strVal val="0-#ppt_w/2"/>
                                          </p:val>
                                        </p:tav>
                                        <p:tav tm="100000">
                                          <p:val>
                                            <p:strVal val="#ppt_x"/>
                                          </p:val>
                                        </p:tav>
                                      </p:tavLst>
                                    </p:anim>
                                    <p:anim calcmode="lin" valueType="num">
                                      <p:cBhvr additive="base">
                                        <p:cTn id="34" dur="1500" fill="hold"/>
                                        <p:tgtEl>
                                          <p:spTgt spid="6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16" grpId="0" animBg="1"/>
      <p:bldP spid="61" grpId="0" animBg="1"/>
      <p:bldP spid="62" grpId="0"/>
    </p:bldLst>
  </p:timing>
</p:sld>
</file>

<file path=ppt/slides/slide28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85" name="Oval 284">
            <a:extLst>
              <a:ext uri="{FF2B5EF4-FFF2-40B4-BE49-F238E27FC236}">
                <a16:creationId xmlns:a16="http://schemas.microsoft.com/office/drawing/2014/main" id="{E986216F-DA31-44BB-8F52-3DC50BAC90CD}"/>
              </a:ext>
            </a:extLst>
          </p:cNvPr>
          <p:cNvSpPr/>
          <p:nvPr/>
        </p:nvSpPr>
        <p:spPr>
          <a:xfrm>
            <a:off x="4117330" y="6549303"/>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96" name="Group 195">
            <a:extLst>
              <a:ext uri="{FF2B5EF4-FFF2-40B4-BE49-F238E27FC236}">
                <a16:creationId xmlns:a16="http://schemas.microsoft.com/office/drawing/2014/main" id="{8EDF09FB-39AC-4496-9CED-4B2DE126A18D}"/>
              </a:ext>
            </a:extLst>
          </p:cNvPr>
          <p:cNvGrpSpPr/>
          <p:nvPr/>
        </p:nvGrpSpPr>
        <p:grpSpPr>
          <a:xfrm>
            <a:off x="3956540" y="5745771"/>
            <a:ext cx="5126540" cy="6796461"/>
            <a:chOff x="11496676" y="5959476"/>
            <a:chExt cx="1393825" cy="1847850"/>
          </a:xfrm>
        </p:grpSpPr>
        <p:sp>
          <p:nvSpPr>
            <p:cNvPr id="135" name="Freeform 133">
              <a:extLst>
                <a:ext uri="{FF2B5EF4-FFF2-40B4-BE49-F238E27FC236}">
                  <a16:creationId xmlns:a16="http://schemas.microsoft.com/office/drawing/2014/main" id="{53C69D89-99ED-4900-8F06-501F298B9357}"/>
                </a:ext>
              </a:extLst>
            </p:cNvPr>
            <p:cNvSpPr>
              <a:spLocks/>
            </p:cNvSpPr>
            <p:nvPr/>
          </p:nvSpPr>
          <p:spPr bwMode="auto">
            <a:xfrm>
              <a:off x="11507788" y="6178551"/>
              <a:ext cx="1382713" cy="1628775"/>
            </a:xfrm>
            <a:custGeom>
              <a:avLst/>
              <a:gdLst>
                <a:gd name="T0" fmla="*/ 975 w 990"/>
                <a:gd name="T1" fmla="*/ 819 h 1168"/>
                <a:gd name="T2" fmla="*/ 859 w 990"/>
                <a:gd name="T3" fmla="*/ 894 h 1168"/>
                <a:gd name="T4" fmla="*/ 858 w 990"/>
                <a:gd name="T5" fmla="*/ 946 h 1168"/>
                <a:gd name="T6" fmla="*/ 854 w 990"/>
                <a:gd name="T7" fmla="*/ 970 h 1168"/>
                <a:gd name="T8" fmla="*/ 648 w 990"/>
                <a:gd name="T9" fmla="*/ 1123 h 1168"/>
                <a:gd name="T10" fmla="*/ 170 w 990"/>
                <a:gd name="T11" fmla="*/ 907 h 1168"/>
                <a:gd name="T12" fmla="*/ 170 w 990"/>
                <a:gd name="T13" fmla="*/ 827 h 1168"/>
                <a:gd name="T14" fmla="*/ 213 w 990"/>
                <a:gd name="T15" fmla="*/ 585 h 1168"/>
                <a:gd name="T16" fmla="*/ 82 w 990"/>
                <a:gd name="T17" fmla="*/ 369 h 1168"/>
                <a:gd name="T18" fmla="*/ 5 w 990"/>
                <a:gd name="T19" fmla="*/ 228 h 1168"/>
                <a:gd name="T20" fmla="*/ 143 w 990"/>
                <a:gd name="T21" fmla="*/ 64 h 1168"/>
                <a:gd name="T22" fmla="*/ 318 w 990"/>
                <a:gd name="T23" fmla="*/ 1 h 1168"/>
                <a:gd name="T24" fmla="*/ 358 w 990"/>
                <a:gd name="T25" fmla="*/ 23 h 1168"/>
                <a:gd name="T26" fmla="*/ 365 w 990"/>
                <a:gd name="T27" fmla="*/ 46 h 1168"/>
                <a:gd name="T28" fmla="*/ 364 w 990"/>
                <a:gd name="T29" fmla="*/ 49 h 1168"/>
                <a:gd name="T30" fmla="*/ 363 w 990"/>
                <a:gd name="T31" fmla="*/ 72 h 1168"/>
                <a:gd name="T32" fmla="*/ 341 w 990"/>
                <a:gd name="T33" fmla="*/ 121 h 1168"/>
                <a:gd name="T34" fmla="*/ 248 w 990"/>
                <a:gd name="T35" fmla="*/ 193 h 1168"/>
                <a:gd name="T36" fmla="*/ 283 w 990"/>
                <a:gd name="T37" fmla="*/ 263 h 1168"/>
                <a:gd name="T38" fmla="*/ 405 w 990"/>
                <a:gd name="T39" fmla="*/ 302 h 1168"/>
                <a:gd name="T40" fmla="*/ 463 w 990"/>
                <a:gd name="T41" fmla="*/ 293 h 1168"/>
                <a:gd name="T42" fmla="*/ 470 w 990"/>
                <a:gd name="T43" fmla="*/ 293 h 1168"/>
                <a:gd name="T44" fmla="*/ 548 w 990"/>
                <a:gd name="T45" fmla="*/ 391 h 1168"/>
                <a:gd name="T46" fmla="*/ 644 w 990"/>
                <a:gd name="T47" fmla="*/ 372 h 1168"/>
                <a:gd name="T48" fmla="*/ 672 w 990"/>
                <a:gd name="T49" fmla="*/ 327 h 1168"/>
                <a:gd name="T50" fmla="*/ 672 w 990"/>
                <a:gd name="T51" fmla="*/ 326 h 1168"/>
                <a:gd name="T52" fmla="*/ 673 w 990"/>
                <a:gd name="T53" fmla="*/ 318 h 1168"/>
                <a:gd name="T54" fmla="*/ 674 w 990"/>
                <a:gd name="T55" fmla="*/ 313 h 1168"/>
                <a:gd name="T56" fmla="*/ 674 w 990"/>
                <a:gd name="T57" fmla="*/ 311 h 1168"/>
                <a:gd name="T58" fmla="*/ 712 w 990"/>
                <a:gd name="T59" fmla="*/ 331 h 1168"/>
                <a:gd name="T60" fmla="*/ 810 w 990"/>
                <a:gd name="T61" fmla="*/ 390 h 1168"/>
                <a:gd name="T62" fmla="*/ 975 w 990"/>
                <a:gd name="T63" fmla="*/ 819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90" h="1168">
                  <a:moveTo>
                    <a:pt x="975" y="819"/>
                  </a:moveTo>
                  <a:cubicBezTo>
                    <a:pt x="970" y="884"/>
                    <a:pt x="918" y="898"/>
                    <a:pt x="859" y="894"/>
                  </a:cubicBezTo>
                  <a:cubicBezTo>
                    <a:pt x="861" y="912"/>
                    <a:pt x="860" y="930"/>
                    <a:pt x="858" y="946"/>
                  </a:cubicBezTo>
                  <a:cubicBezTo>
                    <a:pt x="858" y="954"/>
                    <a:pt x="856" y="962"/>
                    <a:pt x="854" y="970"/>
                  </a:cubicBezTo>
                  <a:cubicBezTo>
                    <a:pt x="837" y="1047"/>
                    <a:pt x="777" y="1101"/>
                    <a:pt x="648" y="1123"/>
                  </a:cubicBezTo>
                  <a:cubicBezTo>
                    <a:pt x="393" y="1168"/>
                    <a:pt x="180" y="1037"/>
                    <a:pt x="170" y="907"/>
                  </a:cubicBezTo>
                  <a:cubicBezTo>
                    <a:pt x="168" y="880"/>
                    <a:pt x="168" y="853"/>
                    <a:pt x="170" y="827"/>
                  </a:cubicBezTo>
                  <a:cubicBezTo>
                    <a:pt x="175" y="745"/>
                    <a:pt x="196" y="667"/>
                    <a:pt x="213" y="585"/>
                  </a:cubicBezTo>
                  <a:cubicBezTo>
                    <a:pt x="220" y="473"/>
                    <a:pt x="183" y="426"/>
                    <a:pt x="82" y="369"/>
                  </a:cubicBezTo>
                  <a:cubicBezTo>
                    <a:pt x="36" y="343"/>
                    <a:pt x="0" y="309"/>
                    <a:pt x="5" y="228"/>
                  </a:cubicBezTo>
                  <a:cubicBezTo>
                    <a:pt x="8" y="157"/>
                    <a:pt x="75" y="100"/>
                    <a:pt x="143" y="64"/>
                  </a:cubicBezTo>
                  <a:cubicBezTo>
                    <a:pt x="241" y="13"/>
                    <a:pt x="238" y="6"/>
                    <a:pt x="318" y="1"/>
                  </a:cubicBezTo>
                  <a:cubicBezTo>
                    <a:pt x="335" y="0"/>
                    <a:pt x="350" y="9"/>
                    <a:pt x="358" y="23"/>
                  </a:cubicBezTo>
                  <a:cubicBezTo>
                    <a:pt x="362" y="30"/>
                    <a:pt x="365" y="37"/>
                    <a:pt x="365" y="46"/>
                  </a:cubicBezTo>
                  <a:cubicBezTo>
                    <a:pt x="365" y="47"/>
                    <a:pt x="365" y="48"/>
                    <a:pt x="364" y="49"/>
                  </a:cubicBezTo>
                  <a:cubicBezTo>
                    <a:pt x="364" y="55"/>
                    <a:pt x="364" y="63"/>
                    <a:pt x="363" y="72"/>
                  </a:cubicBezTo>
                  <a:cubicBezTo>
                    <a:pt x="360" y="97"/>
                    <a:pt x="355" y="118"/>
                    <a:pt x="341" y="121"/>
                  </a:cubicBezTo>
                  <a:cubicBezTo>
                    <a:pt x="301" y="129"/>
                    <a:pt x="292" y="150"/>
                    <a:pt x="248" y="193"/>
                  </a:cubicBezTo>
                  <a:cubicBezTo>
                    <a:pt x="218" y="223"/>
                    <a:pt x="219" y="238"/>
                    <a:pt x="283" y="263"/>
                  </a:cubicBezTo>
                  <a:cubicBezTo>
                    <a:pt x="335" y="284"/>
                    <a:pt x="351" y="317"/>
                    <a:pt x="405" y="302"/>
                  </a:cubicBezTo>
                  <a:cubicBezTo>
                    <a:pt x="423" y="297"/>
                    <a:pt x="442" y="294"/>
                    <a:pt x="463" y="293"/>
                  </a:cubicBezTo>
                  <a:cubicBezTo>
                    <a:pt x="470" y="293"/>
                    <a:pt x="470" y="293"/>
                    <a:pt x="470" y="293"/>
                  </a:cubicBezTo>
                  <a:cubicBezTo>
                    <a:pt x="471" y="297"/>
                    <a:pt x="483" y="380"/>
                    <a:pt x="548" y="391"/>
                  </a:cubicBezTo>
                  <a:cubicBezTo>
                    <a:pt x="567" y="395"/>
                    <a:pt x="618" y="393"/>
                    <a:pt x="644" y="372"/>
                  </a:cubicBezTo>
                  <a:cubicBezTo>
                    <a:pt x="653" y="366"/>
                    <a:pt x="667" y="348"/>
                    <a:pt x="672" y="327"/>
                  </a:cubicBezTo>
                  <a:cubicBezTo>
                    <a:pt x="672" y="326"/>
                    <a:pt x="672" y="326"/>
                    <a:pt x="672" y="326"/>
                  </a:cubicBezTo>
                  <a:cubicBezTo>
                    <a:pt x="672" y="324"/>
                    <a:pt x="673" y="321"/>
                    <a:pt x="673" y="318"/>
                  </a:cubicBezTo>
                  <a:cubicBezTo>
                    <a:pt x="674" y="317"/>
                    <a:pt x="674" y="315"/>
                    <a:pt x="674" y="313"/>
                  </a:cubicBezTo>
                  <a:cubicBezTo>
                    <a:pt x="674" y="313"/>
                    <a:pt x="674" y="312"/>
                    <a:pt x="674" y="311"/>
                  </a:cubicBezTo>
                  <a:cubicBezTo>
                    <a:pt x="687" y="316"/>
                    <a:pt x="700" y="323"/>
                    <a:pt x="712" y="331"/>
                  </a:cubicBezTo>
                  <a:cubicBezTo>
                    <a:pt x="738" y="342"/>
                    <a:pt x="782" y="364"/>
                    <a:pt x="810" y="390"/>
                  </a:cubicBezTo>
                  <a:cubicBezTo>
                    <a:pt x="881" y="455"/>
                    <a:pt x="990" y="663"/>
                    <a:pt x="975" y="819"/>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134">
              <a:extLst>
                <a:ext uri="{FF2B5EF4-FFF2-40B4-BE49-F238E27FC236}">
                  <a16:creationId xmlns:a16="http://schemas.microsoft.com/office/drawing/2014/main" id="{921E5820-705A-46E8-87B6-1E9E6C98339E}"/>
                </a:ext>
              </a:extLst>
            </p:cNvPr>
            <p:cNvSpPr>
              <a:spLocks/>
            </p:cNvSpPr>
            <p:nvPr/>
          </p:nvSpPr>
          <p:spPr bwMode="auto">
            <a:xfrm>
              <a:off x="12436476" y="6267451"/>
              <a:ext cx="66675" cy="100013"/>
            </a:xfrm>
            <a:custGeom>
              <a:avLst/>
              <a:gdLst>
                <a:gd name="T0" fmla="*/ 43 w 48"/>
                <a:gd name="T1" fmla="*/ 42 h 72"/>
                <a:gd name="T2" fmla="*/ 22 w 48"/>
                <a:gd name="T3" fmla="*/ 71 h 72"/>
                <a:gd name="T4" fmla="*/ 15 w 48"/>
                <a:gd name="T5" fmla="*/ 71 h 72"/>
                <a:gd name="T6" fmla="*/ 10 w 48"/>
                <a:gd name="T7" fmla="*/ 69 h 72"/>
                <a:gd name="T8" fmla="*/ 4 w 48"/>
                <a:gd name="T9" fmla="*/ 32 h 72"/>
                <a:gd name="T10" fmla="*/ 32 w 48"/>
                <a:gd name="T11" fmla="*/ 3 h 72"/>
                <a:gd name="T12" fmla="*/ 43 w 48"/>
                <a:gd name="T13" fmla="*/ 42 h 72"/>
              </a:gdLst>
              <a:ahLst/>
              <a:cxnLst>
                <a:cxn ang="0">
                  <a:pos x="T0" y="T1"/>
                </a:cxn>
                <a:cxn ang="0">
                  <a:pos x="T2" y="T3"/>
                </a:cxn>
                <a:cxn ang="0">
                  <a:pos x="T4" y="T5"/>
                </a:cxn>
                <a:cxn ang="0">
                  <a:pos x="T6" y="T7"/>
                </a:cxn>
                <a:cxn ang="0">
                  <a:pos x="T8" y="T9"/>
                </a:cxn>
                <a:cxn ang="0">
                  <a:pos x="T10" y="T11"/>
                </a:cxn>
                <a:cxn ang="0">
                  <a:pos x="T12" y="T13"/>
                </a:cxn>
              </a:cxnLst>
              <a:rect l="0" t="0" r="r" b="b"/>
              <a:pathLst>
                <a:path w="48" h="72">
                  <a:moveTo>
                    <a:pt x="43" y="42"/>
                  </a:moveTo>
                  <a:cubicBezTo>
                    <a:pt x="40" y="57"/>
                    <a:pt x="31" y="68"/>
                    <a:pt x="22" y="71"/>
                  </a:cubicBezTo>
                  <a:cubicBezTo>
                    <a:pt x="20" y="72"/>
                    <a:pt x="17" y="72"/>
                    <a:pt x="15" y="71"/>
                  </a:cubicBezTo>
                  <a:cubicBezTo>
                    <a:pt x="13" y="71"/>
                    <a:pt x="12" y="70"/>
                    <a:pt x="10" y="69"/>
                  </a:cubicBezTo>
                  <a:cubicBezTo>
                    <a:pt x="3" y="63"/>
                    <a:pt x="0" y="48"/>
                    <a:pt x="4" y="32"/>
                  </a:cubicBezTo>
                  <a:cubicBezTo>
                    <a:pt x="9" y="13"/>
                    <a:pt x="21" y="0"/>
                    <a:pt x="32" y="3"/>
                  </a:cubicBezTo>
                  <a:cubicBezTo>
                    <a:pt x="43" y="5"/>
                    <a:pt x="48" y="23"/>
                    <a:pt x="43" y="42"/>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135">
              <a:extLst>
                <a:ext uri="{FF2B5EF4-FFF2-40B4-BE49-F238E27FC236}">
                  <a16:creationId xmlns:a16="http://schemas.microsoft.com/office/drawing/2014/main" id="{85DA36FD-5E1A-4D30-AA0D-673E6ADB94A3}"/>
                </a:ext>
              </a:extLst>
            </p:cNvPr>
            <p:cNvSpPr>
              <a:spLocks/>
            </p:cNvSpPr>
            <p:nvPr/>
          </p:nvSpPr>
          <p:spPr bwMode="auto">
            <a:xfrm>
              <a:off x="12472988" y="6286501"/>
              <a:ext cx="26988" cy="65088"/>
            </a:xfrm>
            <a:custGeom>
              <a:avLst/>
              <a:gdLst>
                <a:gd name="T0" fmla="*/ 3 w 19"/>
                <a:gd name="T1" fmla="*/ 45 h 46"/>
                <a:gd name="T2" fmla="*/ 2 w 19"/>
                <a:gd name="T3" fmla="*/ 42 h 46"/>
                <a:gd name="T4" fmla="*/ 1 w 19"/>
                <a:gd name="T5" fmla="*/ 5 h 46"/>
                <a:gd name="T6" fmla="*/ 1 w 19"/>
                <a:gd name="T7" fmla="*/ 5 h 46"/>
                <a:gd name="T8" fmla="*/ 2 w 19"/>
                <a:gd name="T9" fmla="*/ 1 h 46"/>
                <a:gd name="T10" fmla="*/ 6 w 19"/>
                <a:gd name="T11" fmla="*/ 2 h 46"/>
                <a:gd name="T12" fmla="*/ 6 w 19"/>
                <a:gd name="T13" fmla="*/ 2 h 46"/>
                <a:gd name="T14" fmla="*/ 7 w 19"/>
                <a:gd name="T15" fmla="*/ 44 h 46"/>
                <a:gd name="T16" fmla="*/ 4 w 19"/>
                <a:gd name="T17" fmla="*/ 45 h 46"/>
                <a:gd name="T18" fmla="*/ 3 w 19"/>
                <a:gd name="T19" fmla="*/ 4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46">
                  <a:moveTo>
                    <a:pt x="3" y="45"/>
                  </a:moveTo>
                  <a:cubicBezTo>
                    <a:pt x="2" y="44"/>
                    <a:pt x="2" y="43"/>
                    <a:pt x="2" y="42"/>
                  </a:cubicBezTo>
                  <a:cubicBezTo>
                    <a:pt x="3" y="42"/>
                    <a:pt x="13" y="22"/>
                    <a:pt x="1" y="5"/>
                  </a:cubicBezTo>
                  <a:cubicBezTo>
                    <a:pt x="1" y="5"/>
                    <a:pt x="1" y="5"/>
                    <a:pt x="1" y="5"/>
                  </a:cubicBezTo>
                  <a:cubicBezTo>
                    <a:pt x="0" y="4"/>
                    <a:pt x="1" y="2"/>
                    <a:pt x="2" y="1"/>
                  </a:cubicBezTo>
                  <a:cubicBezTo>
                    <a:pt x="3" y="0"/>
                    <a:pt x="5" y="0"/>
                    <a:pt x="6" y="2"/>
                  </a:cubicBezTo>
                  <a:cubicBezTo>
                    <a:pt x="6" y="2"/>
                    <a:pt x="6" y="2"/>
                    <a:pt x="6" y="2"/>
                  </a:cubicBezTo>
                  <a:cubicBezTo>
                    <a:pt x="19" y="22"/>
                    <a:pt x="8" y="43"/>
                    <a:pt x="7" y="44"/>
                  </a:cubicBezTo>
                  <a:cubicBezTo>
                    <a:pt x="7" y="46"/>
                    <a:pt x="5" y="46"/>
                    <a:pt x="4" y="45"/>
                  </a:cubicBezTo>
                  <a:cubicBezTo>
                    <a:pt x="3" y="45"/>
                    <a:pt x="3" y="45"/>
                    <a:pt x="3" y="4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136">
              <a:extLst>
                <a:ext uri="{FF2B5EF4-FFF2-40B4-BE49-F238E27FC236}">
                  <a16:creationId xmlns:a16="http://schemas.microsoft.com/office/drawing/2014/main" id="{E31305AE-8896-4E4A-A310-F32C50A15510}"/>
                </a:ext>
              </a:extLst>
            </p:cNvPr>
            <p:cNvSpPr>
              <a:spLocks/>
            </p:cNvSpPr>
            <p:nvPr/>
          </p:nvSpPr>
          <p:spPr bwMode="auto">
            <a:xfrm>
              <a:off x="12165013" y="6586538"/>
              <a:ext cx="242888" cy="142875"/>
            </a:xfrm>
            <a:custGeom>
              <a:avLst/>
              <a:gdLst>
                <a:gd name="T0" fmla="*/ 174 w 174"/>
                <a:gd name="T1" fmla="*/ 79 h 102"/>
                <a:gd name="T2" fmla="*/ 78 w 174"/>
                <a:gd name="T3" fmla="*/ 98 h 102"/>
                <a:gd name="T4" fmla="*/ 0 w 174"/>
                <a:gd name="T5" fmla="*/ 0 h 102"/>
                <a:gd name="T6" fmla="*/ 72 w 174"/>
                <a:gd name="T7" fmla="*/ 90 h 102"/>
                <a:gd name="T8" fmla="*/ 174 w 174"/>
                <a:gd name="T9" fmla="*/ 79 h 102"/>
              </a:gdLst>
              <a:ahLst/>
              <a:cxnLst>
                <a:cxn ang="0">
                  <a:pos x="T0" y="T1"/>
                </a:cxn>
                <a:cxn ang="0">
                  <a:pos x="T2" y="T3"/>
                </a:cxn>
                <a:cxn ang="0">
                  <a:pos x="T4" y="T5"/>
                </a:cxn>
                <a:cxn ang="0">
                  <a:pos x="T6" y="T7"/>
                </a:cxn>
                <a:cxn ang="0">
                  <a:pos x="T8" y="T9"/>
                </a:cxn>
              </a:cxnLst>
              <a:rect l="0" t="0" r="r" b="b"/>
              <a:pathLst>
                <a:path w="174" h="102">
                  <a:moveTo>
                    <a:pt x="174" y="79"/>
                  </a:moveTo>
                  <a:cubicBezTo>
                    <a:pt x="148" y="100"/>
                    <a:pt x="97" y="102"/>
                    <a:pt x="78" y="98"/>
                  </a:cubicBezTo>
                  <a:cubicBezTo>
                    <a:pt x="13" y="87"/>
                    <a:pt x="1" y="4"/>
                    <a:pt x="0" y="0"/>
                  </a:cubicBezTo>
                  <a:cubicBezTo>
                    <a:pt x="1" y="4"/>
                    <a:pt x="25" y="87"/>
                    <a:pt x="72" y="90"/>
                  </a:cubicBezTo>
                  <a:cubicBezTo>
                    <a:pt x="119" y="93"/>
                    <a:pt x="164" y="87"/>
                    <a:pt x="174" y="79"/>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137">
              <a:extLst>
                <a:ext uri="{FF2B5EF4-FFF2-40B4-BE49-F238E27FC236}">
                  <a16:creationId xmlns:a16="http://schemas.microsoft.com/office/drawing/2014/main" id="{36C7F354-623E-40D6-8C3C-CC6A6EF35453}"/>
                </a:ext>
              </a:extLst>
            </p:cNvPr>
            <p:cNvSpPr>
              <a:spLocks/>
            </p:cNvSpPr>
            <p:nvPr/>
          </p:nvSpPr>
          <p:spPr bwMode="auto">
            <a:xfrm>
              <a:off x="12165013" y="6586538"/>
              <a:ext cx="284163" cy="142875"/>
            </a:xfrm>
            <a:custGeom>
              <a:avLst/>
              <a:gdLst>
                <a:gd name="T0" fmla="*/ 204 w 204"/>
                <a:gd name="T1" fmla="*/ 18 h 102"/>
                <a:gd name="T2" fmla="*/ 204 w 204"/>
                <a:gd name="T3" fmla="*/ 20 h 102"/>
                <a:gd name="T4" fmla="*/ 203 w 204"/>
                <a:gd name="T5" fmla="*/ 25 h 102"/>
                <a:gd name="T6" fmla="*/ 202 w 204"/>
                <a:gd name="T7" fmla="*/ 33 h 102"/>
                <a:gd name="T8" fmla="*/ 202 w 204"/>
                <a:gd name="T9" fmla="*/ 34 h 102"/>
                <a:gd name="T10" fmla="*/ 174 w 204"/>
                <a:gd name="T11" fmla="*/ 79 h 102"/>
                <a:gd name="T12" fmla="*/ 78 w 204"/>
                <a:gd name="T13" fmla="*/ 98 h 102"/>
                <a:gd name="T14" fmla="*/ 0 w 204"/>
                <a:gd name="T15" fmla="*/ 0 h 102"/>
                <a:gd name="T16" fmla="*/ 113 w 204"/>
                <a:gd name="T17" fmla="*/ 0 h 102"/>
                <a:gd name="T18" fmla="*/ 204 w 204"/>
                <a:gd name="T19"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4" h="102">
                  <a:moveTo>
                    <a:pt x="204" y="18"/>
                  </a:moveTo>
                  <a:cubicBezTo>
                    <a:pt x="204" y="19"/>
                    <a:pt x="204" y="20"/>
                    <a:pt x="204" y="20"/>
                  </a:cubicBezTo>
                  <a:cubicBezTo>
                    <a:pt x="204" y="22"/>
                    <a:pt x="204" y="24"/>
                    <a:pt x="203" y="25"/>
                  </a:cubicBezTo>
                  <a:cubicBezTo>
                    <a:pt x="203" y="28"/>
                    <a:pt x="202" y="31"/>
                    <a:pt x="202" y="33"/>
                  </a:cubicBezTo>
                  <a:cubicBezTo>
                    <a:pt x="202" y="34"/>
                    <a:pt x="202" y="34"/>
                    <a:pt x="202" y="34"/>
                  </a:cubicBezTo>
                  <a:cubicBezTo>
                    <a:pt x="196" y="55"/>
                    <a:pt x="182" y="73"/>
                    <a:pt x="174" y="79"/>
                  </a:cubicBezTo>
                  <a:cubicBezTo>
                    <a:pt x="148" y="100"/>
                    <a:pt x="97" y="102"/>
                    <a:pt x="78" y="98"/>
                  </a:cubicBezTo>
                  <a:cubicBezTo>
                    <a:pt x="13" y="87"/>
                    <a:pt x="1" y="4"/>
                    <a:pt x="0" y="0"/>
                  </a:cubicBezTo>
                  <a:cubicBezTo>
                    <a:pt x="113" y="0"/>
                    <a:pt x="113" y="0"/>
                    <a:pt x="113" y="0"/>
                  </a:cubicBezTo>
                  <a:cubicBezTo>
                    <a:pt x="145" y="0"/>
                    <a:pt x="176" y="6"/>
                    <a:pt x="204" y="18"/>
                  </a:cubicBezTo>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138">
              <a:extLst>
                <a:ext uri="{FF2B5EF4-FFF2-40B4-BE49-F238E27FC236}">
                  <a16:creationId xmlns:a16="http://schemas.microsoft.com/office/drawing/2014/main" id="{40EF8922-AF4C-4B50-98ED-67BC3DCEC442}"/>
                </a:ext>
              </a:extLst>
            </p:cNvPr>
            <p:cNvSpPr>
              <a:spLocks/>
            </p:cNvSpPr>
            <p:nvPr/>
          </p:nvSpPr>
          <p:spPr bwMode="auto">
            <a:xfrm>
              <a:off x="12209463" y="6403976"/>
              <a:ext cx="196850" cy="295275"/>
            </a:xfrm>
            <a:custGeom>
              <a:avLst/>
              <a:gdLst>
                <a:gd name="T0" fmla="*/ 124 w 124"/>
                <a:gd name="T1" fmla="*/ 161 h 186"/>
                <a:gd name="T2" fmla="*/ 99 w 124"/>
                <a:gd name="T3" fmla="*/ 161 h 186"/>
                <a:gd name="T4" fmla="*/ 71 w 124"/>
                <a:gd name="T5" fmla="*/ 186 h 186"/>
                <a:gd name="T6" fmla="*/ 39 w 124"/>
                <a:gd name="T7" fmla="*/ 161 h 186"/>
                <a:gd name="T8" fmla="*/ 0 w 124"/>
                <a:gd name="T9" fmla="*/ 142 h 186"/>
                <a:gd name="T10" fmla="*/ 14 w 124"/>
                <a:gd name="T11" fmla="*/ 0 h 186"/>
                <a:gd name="T12" fmla="*/ 109 w 124"/>
                <a:gd name="T13" fmla="*/ 0 h 186"/>
                <a:gd name="T14" fmla="*/ 124 w 124"/>
                <a:gd name="T15" fmla="*/ 161 h 1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186">
                  <a:moveTo>
                    <a:pt x="124" y="161"/>
                  </a:moveTo>
                  <a:lnTo>
                    <a:pt x="99" y="161"/>
                  </a:lnTo>
                  <a:lnTo>
                    <a:pt x="71" y="186"/>
                  </a:lnTo>
                  <a:lnTo>
                    <a:pt x="39" y="161"/>
                  </a:lnTo>
                  <a:lnTo>
                    <a:pt x="0" y="142"/>
                  </a:lnTo>
                  <a:lnTo>
                    <a:pt x="14" y="0"/>
                  </a:lnTo>
                  <a:lnTo>
                    <a:pt x="109" y="0"/>
                  </a:lnTo>
                  <a:lnTo>
                    <a:pt x="124" y="16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139">
              <a:extLst>
                <a:ext uri="{FF2B5EF4-FFF2-40B4-BE49-F238E27FC236}">
                  <a16:creationId xmlns:a16="http://schemas.microsoft.com/office/drawing/2014/main" id="{D8292050-1DE6-414D-9733-E3EE6E377E3B}"/>
                </a:ext>
              </a:extLst>
            </p:cNvPr>
            <p:cNvSpPr>
              <a:spLocks/>
            </p:cNvSpPr>
            <p:nvPr/>
          </p:nvSpPr>
          <p:spPr bwMode="auto">
            <a:xfrm>
              <a:off x="12209463" y="6403976"/>
              <a:ext cx="196850" cy="295275"/>
            </a:xfrm>
            <a:custGeom>
              <a:avLst/>
              <a:gdLst>
                <a:gd name="T0" fmla="*/ 124 w 124"/>
                <a:gd name="T1" fmla="*/ 161 h 186"/>
                <a:gd name="T2" fmla="*/ 99 w 124"/>
                <a:gd name="T3" fmla="*/ 161 h 186"/>
                <a:gd name="T4" fmla="*/ 71 w 124"/>
                <a:gd name="T5" fmla="*/ 186 h 186"/>
                <a:gd name="T6" fmla="*/ 39 w 124"/>
                <a:gd name="T7" fmla="*/ 161 h 186"/>
                <a:gd name="T8" fmla="*/ 0 w 124"/>
                <a:gd name="T9" fmla="*/ 142 h 186"/>
                <a:gd name="T10" fmla="*/ 14 w 124"/>
                <a:gd name="T11" fmla="*/ 0 h 186"/>
                <a:gd name="T12" fmla="*/ 109 w 124"/>
                <a:gd name="T13" fmla="*/ 0 h 186"/>
                <a:gd name="T14" fmla="*/ 124 w 124"/>
                <a:gd name="T15" fmla="*/ 161 h 1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186">
                  <a:moveTo>
                    <a:pt x="124" y="161"/>
                  </a:moveTo>
                  <a:lnTo>
                    <a:pt x="99" y="161"/>
                  </a:lnTo>
                  <a:lnTo>
                    <a:pt x="71" y="186"/>
                  </a:lnTo>
                  <a:lnTo>
                    <a:pt x="39" y="161"/>
                  </a:lnTo>
                  <a:lnTo>
                    <a:pt x="0" y="142"/>
                  </a:lnTo>
                  <a:lnTo>
                    <a:pt x="14" y="0"/>
                  </a:lnTo>
                  <a:lnTo>
                    <a:pt x="109" y="0"/>
                  </a:lnTo>
                  <a:lnTo>
                    <a:pt x="124" y="16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140">
              <a:extLst>
                <a:ext uri="{FF2B5EF4-FFF2-40B4-BE49-F238E27FC236}">
                  <a16:creationId xmlns:a16="http://schemas.microsoft.com/office/drawing/2014/main" id="{055CA416-1485-444C-BD1D-23DE3F6A4960}"/>
                </a:ext>
              </a:extLst>
            </p:cNvPr>
            <p:cNvSpPr>
              <a:spLocks/>
            </p:cNvSpPr>
            <p:nvPr/>
          </p:nvSpPr>
          <p:spPr bwMode="auto">
            <a:xfrm>
              <a:off x="12228513" y="6651626"/>
              <a:ext cx="93663" cy="47625"/>
            </a:xfrm>
            <a:custGeom>
              <a:avLst/>
              <a:gdLst>
                <a:gd name="T0" fmla="*/ 43 w 67"/>
                <a:gd name="T1" fmla="*/ 0 h 35"/>
                <a:gd name="T2" fmla="*/ 67 w 67"/>
                <a:gd name="T3" fmla="*/ 35 h 35"/>
                <a:gd name="T4" fmla="*/ 0 w 67"/>
                <a:gd name="T5" fmla="*/ 16 h 35"/>
              </a:gdLst>
              <a:ahLst/>
              <a:cxnLst>
                <a:cxn ang="0">
                  <a:pos x="T0" y="T1"/>
                </a:cxn>
                <a:cxn ang="0">
                  <a:pos x="T2" y="T3"/>
                </a:cxn>
                <a:cxn ang="0">
                  <a:pos x="T4" y="T5"/>
                </a:cxn>
              </a:cxnLst>
              <a:rect l="0" t="0" r="r" b="b"/>
              <a:pathLst>
                <a:path w="67" h="35">
                  <a:moveTo>
                    <a:pt x="43" y="0"/>
                  </a:moveTo>
                  <a:cubicBezTo>
                    <a:pt x="67" y="35"/>
                    <a:pt x="67" y="35"/>
                    <a:pt x="67" y="35"/>
                  </a:cubicBezTo>
                  <a:cubicBezTo>
                    <a:pt x="67" y="35"/>
                    <a:pt x="16" y="33"/>
                    <a:pt x="0" y="16"/>
                  </a:cubicBezTo>
                </a:path>
              </a:pathLst>
            </a:custGeom>
            <a:solidFill>
              <a:srgbClr val="E4EC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141">
              <a:extLst>
                <a:ext uri="{FF2B5EF4-FFF2-40B4-BE49-F238E27FC236}">
                  <a16:creationId xmlns:a16="http://schemas.microsoft.com/office/drawing/2014/main" id="{E47520D8-BA82-4251-A5C9-2EDDB2C2AB40}"/>
                </a:ext>
              </a:extLst>
            </p:cNvPr>
            <p:cNvSpPr>
              <a:spLocks/>
            </p:cNvSpPr>
            <p:nvPr/>
          </p:nvSpPr>
          <p:spPr bwMode="auto">
            <a:xfrm>
              <a:off x="12179301" y="6561138"/>
              <a:ext cx="109538" cy="153988"/>
            </a:xfrm>
            <a:custGeom>
              <a:avLst/>
              <a:gdLst>
                <a:gd name="T0" fmla="*/ 26 w 78"/>
                <a:gd name="T1" fmla="*/ 0 h 111"/>
                <a:gd name="T2" fmla="*/ 78 w 78"/>
                <a:gd name="T3" fmla="*/ 65 h 111"/>
                <a:gd name="T4" fmla="*/ 55 w 78"/>
                <a:gd name="T5" fmla="*/ 111 h 111"/>
                <a:gd name="T6" fmla="*/ 0 w 78"/>
                <a:gd name="T7" fmla="*/ 19 h 111"/>
                <a:gd name="T8" fmla="*/ 26 w 78"/>
                <a:gd name="T9" fmla="*/ 0 h 111"/>
              </a:gdLst>
              <a:ahLst/>
              <a:cxnLst>
                <a:cxn ang="0">
                  <a:pos x="T0" y="T1"/>
                </a:cxn>
                <a:cxn ang="0">
                  <a:pos x="T2" y="T3"/>
                </a:cxn>
                <a:cxn ang="0">
                  <a:pos x="T4" y="T5"/>
                </a:cxn>
                <a:cxn ang="0">
                  <a:pos x="T6" y="T7"/>
                </a:cxn>
                <a:cxn ang="0">
                  <a:pos x="T8" y="T9"/>
                </a:cxn>
              </a:cxnLst>
              <a:rect l="0" t="0" r="r" b="b"/>
              <a:pathLst>
                <a:path w="78" h="111">
                  <a:moveTo>
                    <a:pt x="26" y="0"/>
                  </a:moveTo>
                  <a:cubicBezTo>
                    <a:pt x="26" y="0"/>
                    <a:pt x="18" y="29"/>
                    <a:pt x="78" y="65"/>
                  </a:cubicBezTo>
                  <a:cubicBezTo>
                    <a:pt x="55" y="111"/>
                    <a:pt x="55" y="111"/>
                    <a:pt x="55" y="111"/>
                  </a:cubicBezTo>
                  <a:cubicBezTo>
                    <a:pt x="55" y="111"/>
                    <a:pt x="1" y="55"/>
                    <a:pt x="0" y="19"/>
                  </a:cubicBezTo>
                  <a:cubicBezTo>
                    <a:pt x="0" y="19"/>
                    <a:pt x="2" y="7"/>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142">
              <a:extLst>
                <a:ext uri="{FF2B5EF4-FFF2-40B4-BE49-F238E27FC236}">
                  <a16:creationId xmlns:a16="http://schemas.microsoft.com/office/drawing/2014/main" id="{4017F6A6-4C67-4B68-96C9-4F57C334DC60}"/>
                </a:ext>
              </a:extLst>
            </p:cNvPr>
            <p:cNvSpPr>
              <a:spLocks/>
            </p:cNvSpPr>
            <p:nvPr/>
          </p:nvSpPr>
          <p:spPr bwMode="auto">
            <a:xfrm>
              <a:off x="12320588" y="6651626"/>
              <a:ext cx="92075" cy="47625"/>
            </a:xfrm>
            <a:custGeom>
              <a:avLst/>
              <a:gdLst>
                <a:gd name="T0" fmla="*/ 24 w 66"/>
                <a:gd name="T1" fmla="*/ 0 h 35"/>
                <a:gd name="T2" fmla="*/ 0 w 66"/>
                <a:gd name="T3" fmla="*/ 35 h 35"/>
                <a:gd name="T4" fmla="*/ 66 w 66"/>
                <a:gd name="T5" fmla="*/ 15 h 35"/>
              </a:gdLst>
              <a:ahLst/>
              <a:cxnLst>
                <a:cxn ang="0">
                  <a:pos x="T0" y="T1"/>
                </a:cxn>
                <a:cxn ang="0">
                  <a:pos x="T2" y="T3"/>
                </a:cxn>
                <a:cxn ang="0">
                  <a:pos x="T4" y="T5"/>
                </a:cxn>
              </a:cxnLst>
              <a:rect l="0" t="0" r="r" b="b"/>
              <a:pathLst>
                <a:path w="66" h="35">
                  <a:moveTo>
                    <a:pt x="24" y="0"/>
                  </a:moveTo>
                  <a:cubicBezTo>
                    <a:pt x="0" y="35"/>
                    <a:pt x="0" y="35"/>
                    <a:pt x="0" y="35"/>
                  </a:cubicBezTo>
                  <a:cubicBezTo>
                    <a:pt x="0" y="35"/>
                    <a:pt x="50" y="32"/>
                    <a:pt x="66" y="15"/>
                  </a:cubicBezTo>
                </a:path>
              </a:pathLst>
            </a:custGeom>
            <a:solidFill>
              <a:srgbClr val="E4EC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143">
              <a:extLst>
                <a:ext uri="{FF2B5EF4-FFF2-40B4-BE49-F238E27FC236}">
                  <a16:creationId xmlns:a16="http://schemas.microsoft.com/office/drawing/2014/main" id="{CE7EE237-BC47-4483-A397-72E9F6070399}"/>
                </a:ext>
              </a:extLst>
            </p:cNvPr>
            <p:cNvSpPr>
              <a:spLocks/>
            </p:cNvSpPr>
            <p:nvPr/>
          </p:nvSpPr>
          <p:spPr bwMode="auto">
            <a:xfrm>
              <a:off x="12353926" y="6569076"/>
              <a:ext cx="82550" cy="146050"/>
            </a:xfrm>
            <a:custGeom>
              <a:avLst/>
              <a:gdLst>
                <a:gd name="T0" fmla="*/ 31 w 59"/>
                <a:gd name="T1" fmla="*/ 0 h 105"/>
                <a:gd name="T2" fmla="*/ 0 w 59"/>
                <a:gd name="T3" fmla="*/ 59 h 105"/>
                <a:gd name="T4" fmla="*/ 23 w 59"/>
                <a:gd name="T5" fmla="*/ 105 h 105"/>
                <a:gd name="T6" fmla="*/ 59 w 59"/>
                <a:gd name="T7" fmla="*/ 26 h 105"/>
                <a:gd name="T8" fmla="*/ 31 w 59"/>
                <a:gd name="T9" fmla="*/ 0 h 105"/>
              </a:gdLst>
              <a:ahLst/>
              <a:cxnLst>
                <a:cxn ang="0">
                  <a:pos x="T0" y="T1"/>
                </a:cxn>
                <a:cxn ang="0">
                  <a:pos x="T2" y="T3"/>
                </a:cxn>
                <a:cxn ang="0">
                  <a:pos x="T4" y="T5"/>
                </a:cxn>
                <a:cxn ang="0">
                  <a:pos x="T6" y="T7"/>
                </a:cxn>
                <a:cxn ang="0">
                  <a:pos x="T8" y="T9"/>
                </a:cxn>
              </a:cxnLst>
              <a:rect l="0" t="0" r="r" b="b"/>
              <a:pathLst>
                <a:path w="59" h="105">
                  <a:moveTo>
                    <a:pt x="31" y="0"/>
                  </a:moveTo>
                  <a:cubicBezTo>
                    <a:pt x="31" y="0"/>
                    <a:pt x="39" y="24"/>
                    <a:pt x="0" y="59"/>
                  </a:cubicBezTo>
                  <a:cubicBezTo>
                    <a:pt x="23" y="105"/>
                    <a:pt x="23" y="105"/>
                    <a:pt x="23" y="105"/>
                  </a:cubicBezTo>
                  <a:cubicBezTo>
                    <a:pt x="23" y="105"/>
                    <a:pt x="57" y="62"/>
                    <a:pt x="59" y="26"/>
                  </a:cubicBezTo>
                  <a:cubicBezTo>
                    <a:pt x="59" y="26"/>
                    <a:pt x="58" y="9"/>
                    <a:pt x="31"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144">
              <a:extLst>
                <a:ext uri="{FF2B5EF4-FFF2-40B4-BE49-F238E27FC236}">
                  <a16:creationId xmlns:a16="http://schemas.microsoft.com/office/drawing/2014/main" id="{A14DC036-73AC-4FC7-8055-BDD6E48939A4}"/>
                </a:ext>
              </a:extLst>
            </p:cNvPr>
            <p:cNvSpPr>
              <a:spLocks/>
            </p:cNvSpPr>
            <p:nvPr/>
          </p:nvSpPr>
          <p:spPr bwMode="auto">
            <a:xfrm>
              <a:off x="12104688" y="6257926"/>
              <a:ext cx="68263" cy="111125"/>
            </a:xfrm>
            <a:custGeom>
              <a:avLst/>
              <a:gdLst>
                <a:gd name="T0" fmla="*/ 36 w 49"/>
                <a:gd name="T1" fmla="*/ 78 h 80"/>
                <a:gd name="T2" fmla="*/ 34 w 49"/>
                <a:gd name="T3" fmla="*/ 79 h 80"/>
                <a:gd name="T4" fmla="*/ 18 w 49"/>
                <a:gd name="T5" fmla="*/ 71 h 80"/>
                <a:gd name="T6" fmla="*/ 5 w 49"/>
                <a:gd name="T7" fmla="*/ 46 h 80"/>
                <a:gd name="T8" fmla="*/ 15 w 49"/>
                <a:gd name="T9" fmla="*/ 3 h 80"/>
                <a:gd name="T10" fmla="*/ 44 w 49"/>
                <a:gd name="T11" fmla="*/ 36 h 80"/>
                <a:gd name="T12" fmla="*/ 36 w 49"/>
                <a:gd name="T13" fmla="*/ 78 h 80"/>
              </a:gdLst>
              <a:ahLst/>
              <a:cxnLst>
                <a:cxn ang="0">
                  <a:pos x="T0" y="T1"/>
                </a:cxn>
                <a:cxn ang="0">
                  <a:pos x="T2" y="T3"/>
                </a:cxn>
                <a:cxn ang="0">
                  <a:pos x="T4" y="T5"/>
                </a:cxn>
                <a:cxn ang="0">
                  <a:pos x="T6" y="T7"/>
                </a:cxn>
                <a:cxn ang="0">
                  <a:pos x="T8" y="T9"/>
                </a:cxn>
                <a:cxn ang="0">
                  <a:pos x="T10" y="T11"/>
                </a:cxn>
                <a:cxn ang="0">
                  <a:pos x="T12" y="T13"/>
                </a:cxn>
              </a:cxnLst>
              <a:rect l="0" t="0" r="r" b="b"/>
              <a:pathLst>
                <a:path w="49" h="80">
                  <a:moveTo>
                    <a:pt x="36" y="78"/>
                  </a:moveTo>
                  <a:cubicBezTo>
                    <a:pt x="35" y="79"/>
                    <a:pt x="35" y="79"/>
                    <a:pt x="34" y="79"/>
                  </a:cubicBezTo>
                  <a:cubicBezTo>
                    <a:pt x="29" y="80"/>
                    <a:pt x="23" y="77"/>
                    <a:pt x="18" y="71"/>
                  </a:cubicBezTo>
                  <a:cubicBezTo>
                    <a:pt x="12" y="65"/>
                    <a:pt x="8" y="56"/>
                    <a:pt x="5" y="46"/>
                  </a:cubicBezTo>
                  <a:cubicBezTo>
                    <a:pt x="0" y="25"/>
                    <a:pt x="5" y="6"/>
                    <a:pt x="15" y="3"/>
                  </a:cubicBezTo>
                  <a:cubicBezTo>
                    <a:pt x="26" y="0"/>
                    <a:pt x="39" y="15"/>
                    <a:pt x="44" y="36"/>
                  </a:cubicBezTo>
                  <a:cubicBezTo>
                    <a:pt x="49" y="56"/>
                    <a:pt x="45" y="74"/>
                    <a:pt x="36" y="7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145">
              <a:extLst>
                <a:ext uri="{FF2B5EF4-FFF2-40B4-BE49-F238E27FC236}">
                  <a16:creationId xmlns:a16="http://schemas.microsoft.com/office/drawing/2014/main" id="{4010AA10-5543-4AC4-AA35-82389BB2501C}"/>
                </a:ext>
              </a:extLst>
            </p:cNvPr>
            <p:cNvSpPr>
              <a:spLocks/>
            </p:cNvSpPr>
            <p:nvPr/>
          </p:nvSpPr>
          <p:spPr bwMode="auto">
            <a:xfrm>
              <a:off x="12109451" y="6283326"/>
              <a:ext cx="28575" cy="63500"/>
            </a:xfrm>
            <a:custGeom>
              <a:avLst/>
              <a:gdLst>
                <a:gd name="T0" fmla="*/ 19 w 20"/>
                <a:gd name="T1" fmla="*/ 44 h 46"/>
                <a:gd name="T2" fmla="*/ 19 w 20"/>
                <a:gd name="T3" fmla="*/ 42 h 46"/>
                <a:gd name="T4" fmla="*/ 16 w 20"/>
                <a:gd name="T5" fmla="*/ 5 h 46"/>
                <a:gd name="T6" fmla="*/ 16 w 20"/>
                <a:gd name="T7" fmla="*/ 5 h 46"/>
                <a:gd name="T8" fmla="*/ 15 w 20"/>
                <a:gd name="T9" fmla="*/ 1 h 46"/>
                <a:gd name="T10" fmla="*/ 11 w 20"/>
                <a:gd name="T11" fmla="*/ 2 h 46"/>
                <a:gd name="T12" fmla="*/ 11 w 20"/>
                <a:gd name="T13" fmla="*/ 3 h 46"/>
                <a:gd name="T14" fmla="*/ 15 w 20"/>
                <a:gd name="T15" fmla="*/ 45 h 46"/>
                <a:gd name="T16" fmla="*/ 18 w 20"/>
                <a:gd name="T17" fmla="*/ 45 h 46"/>
                <a:gd name="T18" fmla="*/ 19 w 20"/>
                <a:gd name="T19"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46">
                  <a:moveTo>
                    <a:pt x="19" y="44"/>
                  </a:moveTo>
                  <a:cubicBezTo>
                    <a:pt x="20" y="44"/>
                    <a:pt x="20" y="43"/>
                    <a:pt x="19" y="42"/>
                  </a:cubicBezTo>
                  <a:cubicBezTo>
                    <a:pt x="19" y="41"/>
                    <a:pt x="6" y="23"/>
                    <a:pt x="16" y="5"/>
                  </a:cubicBezTo>
                  <a:cubicBezTo>
                    <a:pt x="16" y="5"/>
                    <a:pt x="16" y="5"/>
                    <a:pt x="16" y="5"/>
                  </a:cubicBezTo>
                  <a:cubicBezTo>
                    <a:pt x="17" y="3"/>
                    <a:pt x="16" y="2"/>
                    <a:pt x="15" y="1"/>
                  </a:cubicBezTo>
                  <a:cubicBezTo>
                    <a:pt x="14" y="0"/>
                    <a:pt x="12" y="1"/>
                    <a:pt x="11" y="2"/>
                  </a:cubicBezTo>
                  <a:cubicBezTo>
                    <a:pt x="11" y="3"/>
                    <a:pt x="11" y="3"/>
                    <a:pt x="11" y="3"/>
                  </a:cubicBezTo>
                  <a:cubicBezTo>
                    <a:pt x="0" y="24"/>
                    <a:pt x="14" y="44"/>
                    <a:pt x="15" y="45"/>
                  </a:cubicBezTo>
                  <a:cubicBezTo>
                    <a:pt x="15" y="46"/>
                    <a:pt x="17" y="46"/>
                    <a:pt x="18" y="45"/>
                  </a:cubicBezTo>
                  <a:cubicBezTo>
                    <a:pt x="19" y="45"/>
                    <a:pt x="19" y="45"/>
                    <a:pt x="19"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Rectangle 146">
              <a:extLst>
                <a:ext uri="{FF2B5EF4-FFF2-40B4-BE49-F238E27FC236}">
                  <a16:creationId xmlns:a16="http://schemas.microsoft.com/office/drawing/2014/main" id="{67D0E048-227A-430C-A5DC-ADB5EDAB34EA}"/>
                </a:ext>
              </a:extLst>
            </p:cNvPr>
            <p:cNvSpPr>
              <a:spLocks noChangeArrowheads="1"/>
            </p:cNvSpPr>
            <p:nvPr/>
          </p:nvSpPr>
          <p:spPr bwMode="auto">
            <a:xfrm>
              <a:off x="12217401" y="6550026"/>
              <a:ext cx="1588" cy="1588"/>
            </a:xfrm>
            <a:prstGeom prst="rect">
              <a:avLst/>
            </a:prstGeom>
            <a:solidFill>
              <a:srgbClr val="CCCFD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147">
              <a:extLst>
                <a:ext uri="{FF2B5EF4-FFF2-40B4-BE49-F238E27FC236}">
                  <a16:creationId xmlns:a16="http://schemas.microsoft.com/office/drawing/2014/main" id="{F27980B4-A7A0-4247-84D6-8F470254E19E}"/>
                </a:ext>
              </a:extLst>
            </p:cNvPr>
            <p:cNvSpPr>
              <a:spLocks/>
            </p:cNvSpPr>
            <p:nvPr/>
          </p:nvSpPr>
          <p:spPr bwMode="auto">
            <a:xfrm>
              <a:off x="12217401" y="655002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148">
              <a:extLst>
                <a:ext uri="{FF2B5EF4-FFF2-40B4-BE49-F238E27FC236}">
                  <a16:creationId xmlns:a16="http://schemas.microsoft.com/office/drawing/2014/main" id="{41BC9D9A-648F-426E-B427-6365C03CCA4B}"/>
                </a:ext>
              </a:extLst>
            </p:cNvPr>
            <p:cNvSpPr>
              <a:spLocks/>
            </p:cNvSpPr>
            <p:nvPr/>
          </p:nvSpPr>
          <p:spPr bwMode="auto">
            <a:xfrm>
              <a:off x="12215813" y="6538913"/>
              <a:ext cx="182563" cy="77788"/>
            </a:xfrm>
            <a:custGeom>
              <a:avLst/>
              <a:gdLst>
                <a:gd name="T0" fmla="*/ 128 w 131"/>
                <a:gd name="T1" fmla="*/ 0 h 55"/>
                <a:gd name="T2" fmla="*/ 63 w 131"/>
                <a:gd name="T3" fmla="*/ 19 h 55"/>
                <a:gd name="T4" fmla="*/ 1 w 131"/>
                <a:gd name="T5" fmla="*/ 2 h 55"/>
                <a:gd name="T6" fmla="*/ 1 w 131"/>
                <a:gd name="T7" fmla="*/ 7 h 55"/>
                <a:gd name="T8" fmla="*/ 1 w 131"/>
                <a:gd name="T9" fmla="*/ 8 h 55"/>
                <a:gd name="T10" fmla="*/ 0 w 131"/>
                <a:gd name="T11" fmla="*/ 15 h 55"/>
                <a:gd name="T12" fmla="*/ 110 w 131"/>
                <a:gd name="T13" fmla="*/ 55 h 55"/>
                <a:gd name="T14" fmla="*/ 119 w 131"/>
                <a:gd name="T15" fmla="*/ 55 h 55"/>
                <a:gd name="T16" fmla="*/ 122 w 131"/>
                <a:gd name="T17" fmla="*/ 55 h 55"/>
                <a:gd name="T18" fmla="*/ 131 w 131"/>
                <a:gd name="T19" fmla="*/ 29 h 55"/>
                <a:gd name="T20" fmla="*/ 128 w 131"/>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 h="55">
                  <a:moveTo>
                    <a:pt x="128" y="0"/>
                  </a:moveTo>
                  <a:cubicBezTo>
                    <a:pt x="109" y="12"/>
                    <a:pt x="87" y="19"/>
                    <a:pt x="63" y="19"/>
                  </a:cubicBezTo>
                  <a:cubicBezTo>
                    <a:pt x="40" y="19"/>
                    <a:pt x="19" y="13"/>
                    <a:pt x="1" y="2"/>
                  </a:cubicBezTo>
                  <a:cubicBezTo>
                    <a:pt x="1" y="7"/>
                    <a:pt x="1" y="7"/>
                    <a:pt x="1" y="7"/>
                  </a:cubicBezTo>
                  <a:cubicBezTo>
                    <a:pt x="1" y="8"/>
                    <a:pt x="1" y="8"/>
                    <a:pt x="1" y="8"/>
                  </a:cubicBezTo>
                  <a:cubicBezTo>
                    <a:pt x="0" y="15"/>
                    <a:pt x="0" y="15"/>
                    <a:pt x="0" y="15"/>
                  </a:cubicBezTo>
                  <a:cubicBezTo>
                    <a:pt x="2" y="16"/>
                    <a:pt x="51" y="55"/>
                    <a:pt x="110" y="55"/>
                  </a:cubicBezTo>
                  <a:cubicBezTo>
                    <a:pt x="113" y="55"/>
                    <a:pt x="116" y="55"/>
                    <a:pt x="119" y="55"/>
                  </a:cubicBezTo>
                  <a:cubicBezTo>
                    <a:pt x="120" y="55"/>
                    <a:pt x="121" y="55"/>
                    <a:pt x="122" y="55"/>
                  </a:cubicBezTo>
                  <a:cubicBezTo>
                    <a:pt x="129" y="43"/>
                    <a:pt x="131" y="35"/>
                    <a:pt x="131" y="29"/>
                  </a:cubicBezTo>
                  <a:cubicBezTo>
                    <a:pt x="128" y="0"/>
                    <a:pt x="128" y="0"/>
                    <a:pt x="128" y="0"/>
                  </a:cubicBezTo>
                </a:path>
              </a:pathLst>
            </a:custGeom>
            <a:solidFill>
              <a:srgbClr val="CC9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149">
              <a:extLst>
                <a:ext uri="{FF2B5EF4-FFF2-40B4-BE49-F238E27FC236}">
                  <a16:creationId xmlns:a16="http://schemas.microsoft.com/office/drawing/2014/main" id="{101C6208-41F3-4629-9DD9-73371F2D32AB}"/>
                </a:ext>
              </a:extLst>
            </p:cNvPr>
            <p:cNvSpPr>
              <a:spLocks/>
            </p:cNvSpPr>
            <p:nvPr/>
          </p:nvSpPr>
          <p:spPr bwMode="auto">
            <a:xfrm>
              <a:off x="12396788" y="6569076"/>
              <a:ext cx="23813" cy="11113"/>
            </a:xfrm>
            <a:custGeom>
              <a:avLst/>
              <a:gdLst>
                <a:gd name="T0" fmla="*/ 0 w 16"/>
                <a:gd name="T1" fmla="*/ 0 h 8"/>
                <a:gd name="T2" fmla="*/ 0 w 16"/>
                <a:gd name="T3" fmla="*/ 0 h 8"/>
                <a:gd name="T4" fmla="*/ 16 w 16"/>
                <a:gd name="T5" fmla="*/ 8 h 8"/>
                <a:gd name="T6" fmla="*/ 0 w 16"/>
                <a:gd name="T7" fmla="*/ 0 h 8"/>
              </a:gdLst>
              <a:ahLst/>
              <a:cxnLst>
                <a:cxn ang="0">
                  <a:pos x="T0" y="T1"/>
                </a:cxn>
                <a:cxn ang="0">
                  <a:pos x="T2" y="T3"/>
                </a:cxn>
                <a:cxn ang="0">
                  <a:pos x="T4" y="T5"/>
                </a:cxn>
                <a:cxn ang="0">
                  <a:pos x="T6" y="T7"/>
                </a:cxn>
              </a:cxnLst>
              <a:rect l="0" t="0" r="r" b="b"/>
              <a:pathLst>
                <a:path w="16" h="8">
                  <a:moveTo>
                    <a:pt x="0" y="0"/>
                  </a:moveTo>
                  <a:cubicBezTo>
                    <a:pt x="0" y="0"/>
                    <a:pt x="0" y="0"/>
                    <a:pt x="0" y="0"/>
                  </a:cubicBezTo>
                  <a:cubicBezTo>
                    <a:pt x="7" y="3"/>
                    <a:pt x="12" y="5"/>
                    <a:pt x="16" y="8"/>
                  </a:cubicBezTo>
                  <a:cubicBezTo>
                    <a:pt x="12" y="5"/>
                    <a:pt x="7" y="3"/>
                    <a:pt x="0" y="0"/>
                  </a:cubicBezTo>
                </a:path>
              </a:pathLst>
            </a:custGeom>
            <a:solidFill>
              <a:srgbClr val="CCC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150">
              <a:extLst>
                <a:ext uri="{FF2B5EF4-FFF2-40B4-BE49-F238E27FC236}">
                  <a16:creationId xmlns:a16="http://schemas.microsoft.com/office/drawing/2014/main" id="{A24F3941-26D4-48A0-B31C-43743B771697}"/>
                </a:ext>
              </a:extLst>
            </p:cNvPr>
            <p:cNvSpPr>
              <a:spLocks/>
            </p:cNvSpPr>
            <p:nvPr/>
          </p:nvSpPr>
          <p:spPr bwMode="auto">
            <a:xfrm>
              <a:off x="12385676" y="6569076"/>
              <a:ext cx="50800" cy="47625"/>
            </a:xfrm>
            <a:custGeom>
              <a:avLst/>
              <a:gdLst>
                <a:gd name="T0" fmla="*/ 8 w 36"/>
                <a:gd name="T1" fmla="*/ 0 h 34"/>
                <a:gd name="T2" fmla="*/ 9 w 36"/>
                <a:gd name="T3" fmla="*/ 8 h 34"/>
                <a:gd name="T4" fmla="*/ 9 w 36"/>
                <a:gd name="T5" fmla="*/ 8 h 34"/>
                <a:gd name="T6" fmla="*/ 0 w 36"/>
                <a:gd name="T7" fmla="*/ 34 h 34"/>
                <a:gd name="T8" fmla="*/ 0 w 36"/>
                <a:gd name="T9" fmla="*/ 34 h 34"/>
                <a:gd name="T10" fmla="*/ 11 w 36"/>
                <a:gd name="T11" fmla="*/ 33 h 34"/>
                <a:gd name="T12" fmla="*/ 36 w 36"/>
                <a:gd name="T13" fmla="*/ 29 h 34"/>
                <a:gd name="T14" fmla="*/ 36 w 36"/>
                <a:gd name="T15" fmla="*/ 26 h 34"/>
                <a:gd name="T16" fmla="*/ 24 w 36"/>
                <a:gd name="T17" fmla="*/ 8 h 34"/>
                <a:gd name="T18" fmla="*/ 8 w 36"/>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4">
                  <a:moveTo>
                    <a:pt x="8" y="0"/>
                  </a:moveTo>
                  <a:cubicBezTo>
                    <a:pt x="8" y="1"/>
                    <a:pt x="9" y="3"/>
                    <a:pt x="9" y="8"/>
                  </a:cubicBezTo>
                  <a:cubicBezTo>
                    <a:pt x="9" y="8"/>
                    <a:pt x="9" y="8"/>
                    <a:pt x="9" y="8"/>
                  </a:cubicBezTo>
                  <a:cubicBezTo>
                    <a:pt x="9" y="14"/>
                    <a:pt x="7" y="22"/>
                    <a:pt x="0" y="34"/>
                  </a:cubicBezTo>
                  <a:cubicBezTo>
                    <a:pt x="0" y="34"/>
                    <a:pt x="0" y="34"/>
                    <a:pt x="0" y="34"/>
                  </a:cubicBezTo>
                  <a:cubicBezTo>
                    <a:pt x="4" y="33"/>
                    <a:pt x="7" y="33"/>
                    <a:pt x="11" y="33"/>
                  </a:cubicBezTo>
                  <a:cubicBezTo>
                    <a:pt x="20" y="32"/>
                    <a:pt x="28" y="30"/>
                    <a:pt x="36" y="29"/>
                  </a:cubicBezTo>
                  <a:cubicBezTo>
                    <a:pt x="36" y="28"/>
                    <a:pt x="36" y="27"/>
                    <a:pt x="36" y="26"/>
                  </a:cubicBezTo>
                  <a:cubicBezTo>
                    <a:pt x="36" y="26"/>
                    <a:pt x="35" y="17"/>
                    <a:pt x="24" y="8"/>
                  </a:cubicBezTo>
                  <a:cubicBezTo>
                    <a:pt x="20" y="5"/>
                    <a:pt x="15" y="3"/>
                    <a:pt x="8" y="0"/>
                  </a:cubicBezTo>
                </a:path>
              </a:pathLst>
            </a:custGeom>
            <a:solidFill>
              <a:srgbClr val="CCC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151">
              <a:extLst>
                <a:ext uri="{FF2B5EF4-FFF2-40B4-BE49-F238E27FC236}">
                  <a16:creationId xmlns:a16="http://schemas.microsoft.com/office/drawing/2014/main" id="{B5CB179F-C23A-40FF-A2A2-AF3A2C30AF54}"/>
                </a:ext>
              </a:extLst>
            </p:cNvPr>
            <p:cNvSpPr>
              <a:spLocks/>
            </p:cNvSpPr>
            <p:nvPr/>
          </p:nvSpPr>
          <p:spPr bwMode="auto">
            <a:xfrm>
              <a:off x="12215813" y="6542088"/>
              <a:ext cx="1588" cy="19050"/>
            </a:xfrm>
            <a:custGeom>
              <a:avLst/>
              <a:gdLst>
                <a:gd name="T0" fmla="*/ 1 w 1"/>
                <a:gd name="T1" fmla="*/ 0 h 12"/>
                <a:gd name="T2" fmla="*/ 0 w 1"/>
                <a:gd name="T3" fmla="*/ 12 h 12"/>
                <a:gd name="T4" fmla="*/ 1 w 1"/>
                <a:gd name="T5" fmla="*/ 0 h 12"/>
              </a:gdLst>
              <a:ahLst/>
              <a:cxnLst>
                <a:cxn ang="0">
                  <a:pos x="T0" y="T1"/>
                </a:cxn>
                <a:cxn ang="0">
                  <a:pos x="T2" y="T3"/>
                </a:cxn>
                <a:cxn ang="0">
                  <a:pos x="T4" y="T5"/>
                </a:cxn>
              </a:cxnLst>
              <a:rect l="0" t="0" r="r" b="b"/>
              <a:pathLst>
                <a:path w="1" h="12">
                  <a:moveTo>
                    <a:pt x="1" y="0"/>
                  </a:moveTo>
                  <a:lnTo>
                    <a:pt x="0" y="12"/>
                  </a:lnTo>
                  <a:lnTo>
                    <a:pt x="1" y="0"/>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Line 152">
              <a:extLst>
                <a:ext uri="{FF2B5EF4-FFF2-40B4-BE49-F238E27FC236}">
                  <a16:creationId xmlns:a16="http://schemas.microsoft.com/office/drawing/2014/main" id="{1D69F28D-7378-465F-B6A5-1CD4ACAEEF9D}"/>
                </a:ext>
              </a:extLst>
            </p:cNvPr>
            <p:cNvSpPr>
              <a:spLocks noChangeShapeType="1"/>
            </p:cNvSpPr>
            <p:nvPr/>
          </p:nvSpPr>
          <p:spPr bwMode="auto">
            <a:xfrm flipH="1">
              <a:off x="12215813" y="6542088"/>
              <a:ext cx="1588" cy="1905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153">
              <a:extLst>
                <a:ext uri="{FF2B5EF4-FFF2-40B4-BE49-F238E27FC236}">
                  <a16:creationId xmlns:a16="http://schemas.microsoft.com/office/drawing/2014/main" id="{9B0DF97B-34C7-478A-99EE-20EF608AA7BC}"/>
                </a:ext>
              </a:extLst>
            </p:cNvPr>
            <p:cNvSpPr>
              <a:spLocks/>
            </p:cNvSpPr>
            <p:nvPr/>
          </p:nvSpPr>
          <p:spPr bwMode="auto">
            <a:xfrm>
              <a:off x="12134851" y="6178551"/>
              <a:ext cx="338138" cy="387350"/>
            </a:xfrm>
            <a:custGeom>
              <a:avLst/>
              <a:gdLst>
                <a:gd name="T0" fmla="*/ 121 w 242"/>
                <a:gd name="T1" fmla="*/ 278 h 278"/>
                <a:gd name="T2" fmla="*/ 0 w 242"/>
                <a:gd name="T3" fmla="*/ 157 h 278"/>
                <a:gd name="T4" fmla="*/ 0 w 242"/>
                <a:gd name="T5" fmla="*/ 0 h 278"/>
                <a:gd name="T6" fmla="*/ 184 w 242"/>
                <a:gd name="T7" fmla="*/ 0 h 278"/>
                <a:gd name="T8" fmla="*/ 242 w 242"/>
                <a:gd name="T9" fmla="*/ 57 h 278"/>
                <a:gd name="T10" fmla="*/ 242 w 242"/>
                <a:gd name="T11" fmla="*/ 157 h 278"/>
                <a:gd name="T12" fmla="*/ 121 w 242"/>
                <a:gd name="T13" fmla="*/ 278 h 278"/>
              </a:gdLst>
              <a:ahLst/>
              <a:cxnLst>
                <a:cxn ang="0">
                  <a:pos x="T0" y="T1"/>
                </a:cxn>
                <a:cxn ang="0">
                  <a:pos x="T2" y="T3"/>
                </a:cxn>
                <a:cxn ang="0">
                  <a:pos x="T4" y="T5"/>
                </a:cxn>
                <a:cxn ang="0">
                  <a:pos x="T6" y="T7"/>
                </a:cxn>
                <a:cxn ang="0">
                  <a:pos x="T8" y="T9"/>
                </a:cxn>
                <a:cxn ang="0">
                  <a:pos x="T10" y="T11"/>
                </a:cxn>
                <a:cxn ang="0">
                  <a:pos x="T12" y="T13"/>
                </a:cxn>
              </a:cxnLst>
              <a:rect l="0" t="0" r="r" b="b"/>
              <a:pathLst>
                <a:path w="242" h="278">
                  <a:moveTo>
                    <a:pt x="121" y="278"/>
                  </a:moveTo>
                  <a:cubicBezTo>
                    <a:pt x="54" y="278"/>
                    <a:pt x="0" y="224"/>
                    <a:pt x="0" y="157"/>
                  </a:cubicBezTo>
                  <a:cubicBezTo>
                    <a:pt x="0" y="0"/>
                    <a:pt x="0" y="0"/>
                    <a:pt x="0" y="0"/>
                  </a:cubicBezTo>
                  <a:cubicBezTo>
                    <a:pt x="184" y="0"/>
                    <a:pt x="184" y="0"/>
                    <a:pt x="184" y="0"/>
                  </a:cubicBezTo>
                  <a:cubicBezTo>
                    <a:pt x="216" y="0"/>
                    <a:pt x="242" y="25"/>
                    <a:pt x="242" y="57"/>
                  </a:cubicBezTo>
                  <a:cubicBezTo>
                    <a:pt x="242" y="157"/>
                    <a:pt x="242" y="157"/>
                    <a:pt x="242" y="157"/>
                  </a:cubicBezTo>
                  <a:cubicBezTo>
                    <a:pt x="242" y="224"/>
                    <a:pt x="187" y="278"/>
                    <a:pt x="121" y="278"/>
                  </a:cubicBezTo>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154">
              <a:extLst>
                <a:ext uri="{FF2B5EF4-FFF2-40B4-BE49-F238E27FC236}">
                  <a16:creationId xmlns:a16="http://schemas.microsoft.com/office/drawing/2014/main" id="{0299D72C-AB1F-4297-BCB1-7F5622E67B15}"/>
                </a:ext>
              </a:extLst>
            </p:cNvPr>
            <p:cNvSpPr>
              <a:spLocks/>
            </p:cNvSpPr>
            <p:nvPr/>
          </p:nvSpPr>
          <p:spPr bwMode="auto">
            <a:xfrm>
              <a:off x="12185651" y="6288088"/>
              <a:ext cx="69850" cy="20638"/>
            </a:xfrm>
            <a:custGeom>
              <a:avLst/>
              <a:gdLst>
                <a:gd name="T0" fmla="*/ 0 w 50"/>
                <a:gd name="T1" fmla="*/ 8 h 14"/>
                <a:gd name="T2" fmla="*/ 12 w 50"/>
                <a:gd name="T3" fmla="*/ 1 h 14"/>
                <a:gd name="T4" fmla="*/ 25 w 50"/>
                <a:gd name="T5" fmla="*/ 0 h 14"/>
                <a:gd name="T6" fmla="*/ 38 w 50"/>
                <a:gd name="T7" fmla="*/ 3 h 14"/>
                <a:gd name="T8" fmla="*/ 49 w 50"/>
                <a:gd name="T9" fmla="*/ 11 h 14"/>
                <a:gd name="T10" fmla="*/ 49 w 50"/>
                <a:gd name="T11" fmla="*/ 13 h 14"/>
                <a:gd name="T12" fmla="*/ 47 w 50"/>
                <a:gd name="T13" fmla="*/ 14 h 14"/>
                <a:gd name="T14" fmla="*/ 47 w 50"/>
                <a:gd name="T15" fmla="*/ 14 h 14"/>
                <a:gd name="T16" fmla="*/ 35 w 50"/>
                <a:gd name="T17" fmla="*/ 12 h 14"/>
                <a:gd name="T18" fmla="*/ 24 w 50"/>
                <a:gd name="T19" fmla="*/ 10 h 14"/>
                <a:gd name="T20" fmla="*/ 13 w 50"/>
                <a:gd name="T21" fmla="*/ 9 h 14"/>
                <a:gd name="T22" fmla="*/ 2 w 50"/>
                <a:gd name="T23" fmla="*/ 11 h 14"/>
                <a:gd name="T24" fmla="*/ 2 w 50"/>
                <a:gd name="T25" fmla="*/ 11 h 14"/>
                <a:gd name="T26" fmla="*/ 0 w 50"/>
                <a:gd name="T27" fmla="*/ 10 h 14"/>
                <a:gd name="T28" fmla="*/ 0 w 50"/>
                <a:gd name="T29"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14">
                  <a:moveTo>
                    <a:pt x="0" y="8"/>
                  </a:moveTo>
                  <a:cubicBezTo>
                    <a:pt x="3" y="4"/>
                    <a:pt x="8" y="2"/>
                    <a:pt x="12" y="1"/>
                  </a:cubicBezTo>
                  <a:cubicBezTo>
                    <a:pt x="17" y="0"/>
                    <a:pt x="21" y="0"/>
                    <a:pt x="25" y="0"/>
                  </a:cubicBezTo>
                  <a:cubicBezTo>
                    <a:pt x="30" y="1"/>
                    <a:pt x="34" y="2"/>
                    <a:pt x="38" y="3"/>
                  </a:cubicBezTo>
                  <a:cubicBezTo>
                    <a:pt x="42" y="5"/>
                    <a:pt x="46" y="7"/>
                    <a:pt x="49" y="11"/>
                  </a:cubicBezTo>
                  <a:cubicBezTo>
                    <a:pt x="50" y="12"/>
                    <a:pt x="49" y="13"/>
                    <a:pt x="49" y="13"/>
                  </a:cubicBezTo>
                  <a:cubicBezTo>
                    <a:pt x="48" y="14"/>
                    <a:pt x="48" y="14"/>
                    <a:pt x="47" y="14"/>
                  </a:cubicBezTo>
                  <a:cubicBezTo>
                    <a:pt x="47" y="14"/>
                    <a:pt x="47" y="14"/>
                    <a:pt x="47" y="14"/>
                  </a:cubicBezTo>
                  <a:cubicBezTo>
                    <a:pt x="43" y="14"/>
                    <a:pt x="39" y="13"/>
                    <a:pt x="35" y="12"/>
                  </a:cubicBezTo>
                  <a:cubicBezTo>
                    <a:pt x="24" y="10"/>
                    <a:pt x="24" y="10"/>
                    <a:pt x="24" y="10"/>
                  </a:cubicBezTo>
                  <a:cubicBezTo>
                    <a:pt x="21" y="10"/>
                    <a:pt x="17" y="9"/>
                    <a:pt x="13" y="9"/>
                  </a:cubicBezTo>
                  <a:cubicBezTo>
                    <a:pt x="9" y="9"/>
                    <a:pt x="6" y="9"/>
                    <a:pt x="2" y="11"/>
                  </a:cubicBezTo>
                  <a:cubicBezTo>
                    <a:pt x="2" y="11"/>
                    <a:pt x="2" y="11"/>
                    <a:pt x="2" y="11"/>
                  </a:cubicBezTo>
                  <a:cubicBezTo>
                    <a:pt x="1" y="11"/>
                    <a:pt x="0" y="10"/>
                    <a:pt x="0" y="10"/>
                  </a:cubicBezTo>
                  <a:cubicBezTo>
                    <a:pt x="0" y="9"/>
                    <a:pt x="0" y="9"/>
                    <a:pt x="0" y="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155">
              <a:extLst>
                <a:ext uri="{FF2B5EF4-FFF2-40B4-BE49-F238E27FC236}">
                  <a16:creationId xmlns:a16="http://schemas.microsoft.com/office/drawing/2014/main" id="{10869E11-6013-4FA1-B49C-282BF2F21097}"/>
                </a:ext>
              </a:extLst>
            </p:cNvPr>
            <p:cNvSpPr>
              <a:spLocks/>
            </p:cNvSpPr>
            <p:nvPr/>
          </p:nvSpPr>
          <p:spPr bwMode="auto">
            <a:xfrm>
              <a:off x="12198351" y="6316663"/>
              <a:ext cx="34925" cy="46038"/>
            </a:xfrm>
            <a:custGeom>
              <a:avLst/>
              <a:gdLst>
                <a:gd name="T0" fmla="*/ 23 w 25"/>
                <a:gd name="T1" fmla="*/ 18 h 33"/>
                <a:gd name="T2" fmla="*/ 10 w 25"/>
                <a:gd name="T3" fmla="*/ 32 h 33"/>
                <a:gd name="T4" fmla="*/ 2 w 25"/>
                <a:gd name="T5" fmla="*/ 15 h 33"/>
                <a:gd name="T6" fmla="*/ 15 w 25"/>
                <a:gd name="T7" fmla="*/ 1 h 33"/>
                <a:gd name="T8" fmla="*/ 23 w 25"/>
                <a:gd name="T9" fmla="*/ 18 h 33"/>
              </a:gdLst>
              <a:ahLst/>
              <a:cxnLst>
                <a:cxn ang="0">
                  <a:pos x="T0" y="T1"/>
                </a:cxn>
                <a:cxn ang="0">
                  <a:pos x="T2" y="T3"/>
                </a:cxn>
                <a:cxn ang="0">
                  <a:pos x="T4" y="T5"/>
                </a:cxn>
                <a:cxn ang="0">
                  <a:pos x="T6" y="T7"/>
                </a:cxn>
                <a:cxn ang="0">
                  <a:pos x="T8" y="T9"/>
                </a:cxn>
              </a:cxnLst>
              <a:rect l="0" t="0" r="r" b="b"/>
              <a:pathLst>
                <a:path w="25" h="33">
                  <a:moveTo>
                    <a:pt x="23" y="18"/>
                  </a:moveTo>
                  <a:cubicBezTo>
                    <a:pt x="22" y="27"/>
                    <a:pt x="16" y="33"/>
                    <a:pt x="10" y="32"/>
                  </a:cubicBezTo>
                  <a:cubicBezTo>
                    <a:pt x="4" y="31"/>
                    <a:pt x="0" y="23"/>
                    <a:pt x="2" y="15"/>
                  </a:cubicBezTo>
                  <a:cubicBezTo>
                    <a:pt x="3" y="6"/>
                    <a:pt x="9" y="0"/>
                    <a:pt x="15" y="1"/>
                  </a:cubicBezTo>
                  <a:cubicBezTo>
                    <a:pt x="21" y="2"/>
                    <a:pt x="25" y="9"/>
                    <a:pt x="2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156">
              <a:extLst>
                <a:ext uri="{FF2B5EF4-FFF2-40B4-BE49-F238E27FC236}">
                  <a16:creationId xmlns:a16="http://schemas.microsoft.com/office/drawing/2014/main" id="{7C08916F-B990-45F3-BEE3-CCD85FE03552}"/>
                </a:ext>
              </a:extLst>
            </p:cNvPr>
            <p:cNvSpPr>
              <a:spLocks/>
            </p:cNvSpPr>
            <p:nvPr/>
          </p:nvSpPr>
          <p:spPr bwMode="auto">
            <a:xfrm>
              <a:off x="12349163" y="6289676"/>
              <a:ext cx="68263" cy="20638"/>
            </a:xfrm>
            <a:custGeom>
              <a:avLst/>
              <a:gdLst>
                <a:gd name="T0" fmla="*/ 47 w 49"/>
                <a:gd name="T1" fmla="*/ 11 h 14"/>
                <a:gd name="T2" fmla="*/ 36 w 49"/>
                <a:gd name="T3" fmla="*/ 10 h 14"/>
                <a:gd name="T4" fmla="*/ 25 w 49"/>
                <a:gd name="T5" fmla="*/ 11 h 14"/>
                <a:gd name="T6" fmla="*/ 14 w 49"/>
                <a:gd name="T7" fmla="*/ 13 h 14"/>
                <a:gd name="T8" fmla="*/ 2 w 49"/>
                <a:gd name="T9" fmla="*/ 14 h 14"/>
                <a:gd name="T10" fmla="*/ 2 w 49"/>
                <a:gd name="T11" fmla="*/ 14 h 14"/>
                <a:gd name="T12" fmla="*/ 0 w 49"/>
                <a:gd name="T13" fmla="*/ 13 h 14"/>
                <a:gd name="T14" fmla="*/ 0 w 49"/>
                <a:gd name="T15" fmla="*/ 12 h 14"/>
                <a:gd name="T16" fmla="*/ 11 w 49"/>
                <a:gd name="T17" fmla="*/ 4 h 14"/>
                <a:gd name="T18" fmla="*/ 24 w 49"/>
                <a:gd name="T19" fmla="*/ 1 h 14"/>
                <a:gd name="T20" fmla="*/ 37 w 49"/>
                <a:gd name="T21" fmla="*/ 2 h 14"/>
                <a:gd name="T22" fmla="*/ 49 w 49"/>
                <a:gd name="T23" fmla="*/ 9 h 14"/>
                <a:gd name="T24" fmla="*/ 48 w 49"/>
                <a:gd name="T25" fmla="*/ 11 h 14"/>
                <a:gd name="T26" fmla="*/ 47 w 49"/>
                <a:gd name="T2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 h="14">
                  <a:moveTo>
                    <a:pt x="47" y="11"/>
                  </a:moveTo>
                  <a:cubicBezTo>
                    <a:pt x="43" y="10"/>
                    <a:pt x="40" y="10"/>
                    <a:pt x="36" y="10"/>
                  </a:cubicBezTo>
                  <a:cubicBezTo>
                    <a:pt x="32" y="10"/>
                    <a:pt x="29" y="10"/>
                    <a:pt x="25" y="11"/>
                  </a:cubicBezTo>
                  <a:cubicBezTo>
                    <a:pt x="14" y="13"/>
                    <a:pt x="14" y="13"/>
                    <a:pt x="14" y="13"/>
                  </a:cubicBezTo>
                  <a:cubicBezTo>
                    <a:pt x="10" y="13"/>
                    <a:pt x="6" y="14"/>
                    <a:pt x="2" y="14"/>
                  </a:cubicBezTo>
                  <a:cubicBezTo>
                    <a:pt x="2" y="14"/>
                    <a:pt x="2" y="14"/>
                    <a:pt x="2" y="14"/>
                  </a:cubicBezTo>
                  <a:cubicBezTo>
                    <a:pt x="1" y="14"/>
                    <a:pt x="0" y="14"/>
                    <a:pt x="0" y="13"/>
                  </a:cubicBezTo>
                  <a:cubicBezTo>
                    <a:pt x="0" y="12"/>
                    <a:pt x="0" y="12"/>
                    <a:pt x="0" y="12"/>
                  </a:cubicBezTo>
                  <a:cubicBezTo>
                    <a:pt x="3" y="8"/>
                    <a:pt x="7" y="6"/>
                    <a:pt x="11" y="4"/>
                  </a:cubicBezTo>
                  <a:cubicBezTo>
                    <a:pt x="15" y="2"/>
                    <a:pt x="19" y="1"/>
                    <a:pt x="24" y="1"/>
                  </a:cubicBezTo>
                  <a:cubicBezTo>
                    <a:pt x="28" y="0"/>
                    <a:pt x="33" y="1"/>
                    <a:pt x="37" y="2"/>
                  </a:cubicBezTo>
                  <a:cubicBezTo>
                    <a:pt x="41" y="3"/>
                    <a:pt x="46" y="5"/>
                    <a:pt x="49" y="9"/>
                  </a:cubicBezTo>
                  <a:cubicBezTo>
                    <a:pt x="49" y="10"/>
                    <a:pt x="49" y="11"/>
                    <a:pt x="48" y="11"/>
                  </a:cubicBezTo>
                  <a:cubicBezTo>
                    <a:pt x="48" y="11"/>
                    <a:pt x="48" y="11"/>
                    <a:pt x="47" y="1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157">
              <a:extLst>
                <a:ext uri="{FF2B5EF4-FFF2-40B4-BE49-F238E27FC236}">
                  <a16:creationId xmlns:a16="http://schemas.microsoft.com/office/drawing/2014/main" id="{7A9E36D8-0194-4758-83E2-0EE9E62F030E}"/>
                </a:ext>
              </a:extLst>
            </p:cNvPr>
            <p:cNvSpPr>
              <a:spLocks/>
            </p:cNvSpPr>
            <p:nvPr/>
          </p:nvSpPr>
          <p:spPr bwMode="auto">
            <a:xfrm>
              <a:off x="12371388" y="6318251"/>
              <a:ext cx="33338" cy="47625"/>
            </a:xfrm>
            <a:custGeom>
              <a:avLst/>
              <a:gdLst>
                <a:gd name="T0" fmla="*/ 1 w 24"/>
                <a:gd name="T1" fmla="*/ 19 h 34"/>
                <a:gd name="T2" fmla="*/ 14 w 24"/>
                <a:gd name="T3" fmla="*/ 33 h 34"/>
                <a:gd name="T4" fmla="*/ 23 w 24"/>
                <a:gd name="T5" fmla="*/ 15 h 34"/>
                <a:gd name="T6" fmla="*/ 9 w 24"/>
                <a:gd name="T7" fmla="*/ 1 h 34"/>
                <a:gd name="T8" fmla="*/ 1 w 24"/>
                <a:gd name="T9" fmla="*/ 19 h 34"/>
              </a:gdLst>
              <a:ahLst/>
              <a:cxnLst>
                <a:cxn ang="0">
                  <a:pos x="T0" y="T1"/>
                </a:cxn>
                <a:cxn ang="0">
                  <a:pos x="T2" y="T3"/>
                </a:cxn>
                <a:cxn ang="0">
                  <a:pos x="T4" y="T5"/>
                </a:cxn>
                <a:cxn ang="0">
                  <a:pos x="T6" y="T7"/>
                </a:cxn>
                <a:cxn ang="0">
                  <a:pos x="T8" y="T9"/>
                </a:cxn>
              </a:cxnLst>
              <a:rect l="0" t="0" r="r" b="b"/>
              <a:pathLst>
                <a:path w="24" h="34">
                  <a:moveTo>
                    <a:pt x="1" y="19"/>
                  </a:moveTo>
                  <a:cubicBezTo>
                    <a:pt x="2" y="27"/>
                    <a:pt x="8" y="34"/>
                    <a:pt x="14" y="33"/>
                  </a:cubicBezTo>
                  <a:cubicBezTo>
                    <a:pt x="20" y="32"/>
                    <a:pt x="24" y="24"/>
                    <a:pt x="23" y="15"/>
                  </a:cubicBezTo>
                  <a:cubicBezTo>
                    <a:pt x="21" y="7"/>
                    <a:pt x="15" y="0"/>
                    <a:pt x="9" y="1"/>
                  </a:cubicBezTo>
                  <a:cubicBezTo>
                    <a:pt x="3" y="2"/>
                    <a:pt x="0" y="10"/>
                    <a:pt x="1"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158">
              <a:extLst>
                <a:ext uri="{FF2B5EF4-FFF2-40B4-BE49-F238E27FC236}">
                  <a16:creationId xmlns:a16="http://schemas.microsoft.com/office/drawing/2014/main" id="{C6B51691-0080-47C6-BD9E-DD33A82A3A8E}"/>
                </a:ext>
              </a:extLst>
            </p:cNvPr>
            <p:cNvSpPr>
              <a:spLocks/>
            </p:cNvSpPr>
            <p:nvPr/>
          </p:nvSpPr>
          <p:spPr bwMode="auto">
            <a:xfrm>
              <a:off x="12272963" y="6376988"/>
              <a:ext cx="71438" cy="46038"/>
            </a:xfrm>
            <a:custGeom>
              <a:avLst/>
              <a:gdLst>
                <a:gd name="T0" fmla="*/ 4 w 51"/>
                <a:gd name="T1" fmla="*/ 12 h 33"/>
                <a:gd name="T2" fmla="*/ 3 w 51"/>
                <a:gd name="T3" fmla="*/ 24 h 33"/>
                <a:gd name="T4" fmla="*/ 2 w 51"/>
                <a:gd name="T5" fmla="*/ 22 h 33"/>
                <a:gd name="T6" fmla="*/ 13 w 51"/>
                <a:gd name="T7" fmla="*/ 26 h 33"/>
                <a:gd name="T8" fmla="*/ 24 w 51"/>
                <a:gd name="T9" fmla="*/ 27 h 33"/>
                <a:gd name="T10" fmla="*/ 35 w 51"/>
                <a:gd name="T11" fmla="*/ 25 h 33"/>
                <a:gd name="T12" fmla="*/ 46 w 51"/>
                <a:gd name="T13" fmla="*/ 21 h 33"/>
                <a:gd name="T14" fmla="*/ 45 w 51"/>
                <a:gd name="T15" fmla="*/ 25 h 33"/>
                <a:gd name="T16" fmla="*/ 35 w 51"/>
                <a:gd name="T17" fmla="*/ 0 h 33"/>
                <a:gd name="T18" fmla="*/ 50 w 51"/>
                <a:gd name="T19" fmla="*/ 23 h 33"/>
                <a:gd name="T20" fmla="*/ 51 w 51"/>
                <a:gd name="T21" fmla="*/ 25 h 33"/>
                <a:gd name="T22" fmla="*/ 48 w 51"/>
                <a:gd name="T23" fmla="*/ 26 h 33"/>
                <a:gd name="T24" fmla="*/ 37 w 51"/>
                <a:gd name="T25" fmla="*/ 30 h 33"/>
                <a:gd name="T26" fmla="*/ 25 w 51"/>
                <a:gd name="T27" fmla="*/ 33 h 33"/>
                <a:gd name="T28" fmla="*/ 12 w 51"/>
                <a:gd name="T29" fmla="*/ 30 h 33"/>
                <a:gd name="T30" fmla="*/ 1 w 51"/>
                <a:gd name="T31" fmla="*/ 25 h 33"/>
                <a:gd name="T32" fmla="*/ 0 w 51"/>
                <a:gd name="T33" fmla="*/ 24 h 33"/>
                <a:gd name="T34" fmla="*/ 0 w 51"/>
                <a:gd name="T35" fmla="*/ 23 h 33"/>
                <a:gd name="T36" fmla="*/ 4 w 51"/>
                <a:gd name="T37" fmla="*/ 1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 h="33">
                  <a:moveTo>
                    <a:pt x="4" y="12"/>
                  </a:moveTo>
                  <a:cubicBezTo>
                    <a:pt x="4" y="16"/>
                    <a:pt x="4" y="20"/>
                    <a:pt x="3" y="24"/>
                  </a:cubicBezTo>
                  <a:cubicBezTo>
                    <a:pt x="2" y="22"/>
                    <a:pt x="2" y="22"/>
                    <a:pt x="2" y="22"/>
                  </a:cubicBezTo>
                  <a:cubicBezTo>
                    <a:pt x="6" y="23"/>
                    <a:pt x="10" y="25"/>
                    <a:pt x="13" y="26"/>
                  </a:cubicBezTo>
                  <a:cubicBezTo>
                    <a:pt x="17" y="27"/>
                    <a:pt x="21" y="27"/>
                    <a:pt x="24" y="27"/>
                  </a:cubicBezTo>
                  <a:cubicBezTo>
                    <a:pt x="28" y="27"/>
                    <a:pt x="32" y="26"/>
                    <a:pt x="35" y="25"/>
                  </a:cubicBezTo>
                  <a:cubicBezTo>
                    <a:pt x="39" y="24"/>
                    <a:pt x="43" y="23"/>
                    <a:pt x="46" y="21"/>
                  </a:cubicBezTo>
                  <a:cubicBezTo>
                    <a:pt x="45" y="25"/>
                    <a:pt x="45" y="25"/>
                    <a:pt x="45" y="25"/>
                  </a:cubicBezTo>
                  <a:cubicBezTo>
                    <a:pt x="41" y="17"/>
                    <a:pt x="38" y="9"/>
                    <a:pt x="35" y="0"/>
                  </a:cubicBezTo>
                  <a:cubicBezTo>
                    <a:pt x="40" y="7"/>
                    <a:pt x="45" y="15"/>
                    <a:pt x="50" y="23"/>
                  </a:cubicBezTo>
                  <a:cubicBezTo>
                    <a:pt x="51" y="25"/>
                    <a:pt x="51" y="25"/>
                    <a:pt x="51" y="25"/>
                  </a:cubicBezTo>
                  <a:cubicBezTo>
                    <a:pt x="48" y="26"/>
                    <a:pt x="48" y="26"/>
                    <a:pt x="48" y="26"/>
                  </a:cubicBezTo>
                  <a:cubicBezTo>
                    <a:pt x="45" y="28"/>
                    <a:pt x="41" y="29"/>
                    <a:pt x="37" y="30"/>
                  </a:cubicBezTo>
                  <a:cubicBezTo>
                    <a:pt x="33" y="32"/>
                    <a:pt x="29" y="33"/>
                    <a:pt x="25" y="33"/>
                  </a:cubicBezTo>
                  <a:cubicBezTo>
                    <a:pt x="20" y="33"/>
                    <a:pt x="16" y="32"/>
                    <a:pt x="12" y="30"/>
                  </a:cubicBezTo>
                  <a:cubicBezTo>
                    <a:pt x="8" y="29"/>
                    <a:pt x="4" y="27"/>
                    <a:pt x="1" y="25"/>
                  </a:cubicBezTo>
                  <a:cubicBezTo>
                    <a:pt x="0" y="24"/>
                    <a:pt x="0" y="24"/>
                    <a:pt x="0" y="24"/>
                  </a:cubicBezTo>
                  <a:cubicBezTo>
                    <a:pt x="0" y="23"/>
                    <a:pt x="0" y="23"/>
                    <a:pt x="0" y="23"/>
                  </a:cubicBezTo>
                  <a:cubicBezTo>
                    <a:pt x="1" y="20"/>
                    <a:pt x="3" y="16"/>
                    <a:pt x="4" y="1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59">
              <a:extLst>
                <a:ext uri="{FF2B5EF4-FFF2-40B4-BE49-F238E27FC236}">
                  <a16:creationId xmlns:a16="http://schemas.microsoft.com/office/drawing/2014/main" id="{A1ED8617-33DF-4315-B768-7A114E474DC2}"/>
                </a:ext>
              </a:extLst>
            </p:cNvPr>
            <p:cNvSpPr>
              <a:spLocks/>
            </p:cNvSpPr>
            <p:nvPr/>
          </p:nvSpPr>
          <p:spPr bwMode="auto">
            <a:xfrm>
              <a:off x="12253913" y="6457951"/>
              <a:ext cx="92075" cy="46038"/>
            </a:xfrm>
            <a:custGeom>
              <a:avLst/>
              <a:gdLst>
                <a:gd name="T0" fmla="*/ 64 w 66"/>
                <a:gd name="T1" fmla="*/ 23 h 34"/>
                <a:gd name="T2" fmla="*/ 3 w 66"/>
                <a:gd name="T3" fmla="*/ 20 h 34"/>
                <a:gd name="T4" fmla="*/ 3 w 66"/>
                <a:gd name="T5" fmla="*/ 20 h 34"/>
                <a:gd name="T6" fmla="*/ 0 w 66"/>
                <a:gd name="T7" fmla="*/ 18 h 34"/>
                <a:gd name="T8" fmla="*/ 39 w 66"/>
                <a:gd name="T9" fmla="*/ 0 h 34"/>
                <a:gd name="T10" fmla="*/ 66 w 66"/>
                <a:gd name="T11" fmla="*/ 20 h 34"/>
                <a:gd name="T12" fmla="*/ 64 w 66"/>
                <a:gd name="T13" fmla="*/ 23 h 34"/>
              </a:gdLst>
              <a:ahLst/>
              <a:cxnLst>
                <a:cxn ang="0">
                  <a:pos x="T0" y="T1"/>
                </a:cxn>
                <a:cxn ang="0">
                  <a:pos x="T2" y="T3"/>
                </a:cxn>
                <a:cxn ang="0">
                  <a:pos x="T4" y="T5"/>
                </a:cxn>
                <a:cxn ang="0">
                  <a:pos x="T6" y="T7"/>
                </a:cxn>
                <a:cxn ang="0">
                  <a:pos x="T8" y="T9"/>
                </a:cxn>
                <a:cxn ang="0">
                  <a:pos x="T10" y="T11"/>
                </a:cxn>
                <a:cxn ang="0">
                  <a:pos x="T12" y="T13"/>
                </a:cxn>
              </a:cxnLst>
              <a:rect l="0" t="0" r="r" b="b"/>
              <a:pathLst>
                <a:path w="66" h="34">
                  <a:moveTo>
                    <a:pt x="64" y="23"/>
                  </a:moveTo>
                  <a:cubicBezTo>
                    <a:pt x="56" y="27"/>
                    <a:pt x="27" y="34"/>
                    <a:pt x="3" y="20"/>
                  </a:cubicBezTo>
                  <a:cubicBezTo>
                    <a:pt x="3" y="20"/>
                    <a:pt x="3" y="20"/>
                    <a:pt x="3" y="20"/>
                  </a:cubicBezTo>
                  <a:cubicBezTo>
                    <a:pt x="2" y="19"/>
                    <a:pt x="1" y="19"/>
                    <a:pt x="0" y="18"/>
                  </a:cubicBezTo>
                  <a:cubicBezTo>
                    <a:pt x="0" y="18"/>
                    <a:pt x="28" y="1"/>
                    <a:pt x="39" y="0"/>
                  </a:cubicBezTo>
                  <a:cubicBezTo>
                    <a:pt x="50" y="0"/>
                    <a:pt x="62" y="17"/>
                    <a:pt x="66" y="20"/>
                  </a:cubicBezTo>
                  <a:cubicBezTo>
                    <a:pt x="66" y="21"/>
                    <a:pt x="66" y="22"/>
                    <a:pt x="64" y="2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160">
              <a:extLst>
                <a:ext uri="{FF2B5EF4-FFF2-40B4-BE49-F238E27FC236}">
                  <a16:creationId xmlns:a16="http://schemas.microsoft.com/office/drawing/2014/main" id="{6775E7B2-BCDF-4FAC-8BEB-56F40B7C1956}"/>
                </a:ext>
              </a:extLst>
            </p:cNvPr>
            <p:cNvSpPr>
              <a:spLocks/>
            </p:cNvSpPr>
            <p:nvPr/>
          </p:nvSpPr>
          <p:spPr bwMode="auto">
            <a:xfrm>
              <a:off x="12257088" y="6467476"/>
              <a:ext cx="85725" cy="36513"/>
            </a:xfrm>
            <a:custGeom>
              <a:avLst/>
              <a:gdLst>
                <a:gd name="T0" fmla="*/ 61 w 61"/>
                <a:gd name="T1" fmla="*/ 16 h 27"/>
                <a:gd name="T2" fmla="*/ 0 w 61"/>
                <a:gd name="T3" fmla="*/ 13 h 27"/>
                <a:gd name="T4" fmla="*/ 61 w 61"/>
                <a:gd name="T5" fmla="*/ 16 h 27"/>
              </a:gdLst>
              <a:ahLst/>
              <a:cxnLst>
                <a:cxn ang="0">
                  <a:pos x="T0" y="T1"/>
                </a:cxn>
                <a:cxn ang="0">
                  <a:pos x="T2" y="T3"/>
                </a:cxn>
                <a:cxn ang="0">
                  <a:pos x="T4" y="T5"/>
                </a:cxn>
              </a:cxnLst>
              <a:rect l="0" t="0" r="r" b="b"/>
              <a:pathLst>
                <a:path w="61" h="27">
                  <a:moveTo>
                    <a:pt x="61" y="16"/>
                  </a:moveTo>
                  <a:cubicBezTo>
                    <a:pt x="53" y="20"/>
                    <a:pt x="24" y="27"/>
                    <a:pt x="0" y="13"/>
                  </a:cubicBezTo>
                  <a:cubicBezTo>
                    <a:pt x="1" y="12"/>
                    <a:pt x="27" y="0"/>
                    <a:pt x="61" y="16"/>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161">
              <a:extLst>
                <a:ext uri="{FF2B5EF4-FFF2-40B4-BE49-F238E27FC236}">
                  <a16:creationId xmlns:a16="http://schemas.microsoft.com/office/drawing/2014/main" id="{20333F4D-3EB6-461C-9D71-713F9627FDFD}"/>
                </a:ext>
              </a:extLst>
            </p:cNvPr>
            <p:cNvSpPr>
              <a:spLocks/>
            </p:cNvSpPr>
            <p:nvPr/>
          </p:nvSpPr>
          <p:spPr bwMode="auto">
            <a:xfrm>
              <a:off x="12084051" y="5992813"/>
              <a:ext cx="433388" cy="331788"/>
            </a:xfrm>
            <a:custGeom>
              <a:avLst/>
              <a:gdLst>
                <a:gd name="T0" fmla="*/ 311 w 311"/>
                <a:gd name="T1" fmla="*/ 145 h 238"/>
                <a:gd name="T2" fmla="*/ 294 w 311"/>
                <a:gd name="T3" fmla="*/ 214 h 238"/>
                <a:gd name="T4" fmla="*/ 279 w 311"/>
                <a:gd name="T5" fmla="*/ 238 h 238"/>
                <a:gd name="T6" fmla="*/ 279 w 311"/>
                <a:gd name="T7" fmla="*/ 190 h 238"/>
                <a:gd name="T8" fmla="*/ 273 w 311"/>
                <a:gd name="T9" fmla="*/ 166 h 238"/>
                <a:gd name="T10" fmla="*/ 265 w 311"/>
                <a:gd name="T11" fmla="*/ 153 h 238"/>
                <a:gd name="T12" fmla="*/ 170 w 311"/>
                <a:gd name="T13" fmla="*/ 189 h 238"/>
                <a:gd name="T14" fmla="*/ 149 w 311"/>
                <a:gd name="T15" fmla="*/ 182 h 238"/>
                <a:gd name="T16" fmla="*/ 136 w 311"/>
                <a:gd name="T17" fmla="*/ 176 h 238"/>
                <a:gd name="T18" fmla="*/ 133 w 311"/>
                <a:gd name="T19" fmla="*/ 175 h 238"/>
                <a:gd name="T20" fmla="*/ 103 w 311"/>
                <a:gd name="T21" fmla="*/ 169 h 238"/>
                <a:gd name="T22" fmla="*/ 87 w 311"/>
                <a:gd name="T23" fmla="*/ 169 h 238"/>
                <a:gd name="T24" fmla="*/ 37 w 311"/>
                <a:gd name="T25" fmla="*/ 215 h 238"/>
                <a:gd name="T26" fmla="*/ 37 w 311"/>
                <a:gd name="T27" fmla="*/ 219 h 238"/>
                <a:gd name="T28" fmla="*/ 37 w 311"/>
                <a:gd name="T29" fmla="*/ 236 h 238"/>
                <a:gd name="T30" fmla="*/ 7 w 311"/>
                <a:gd name="T31" fmla="*/ 145 h 238"/>
                <a:gd name="T32" fmla="*/ 10 w 311"/>
                <a:gd name="T33" fmla="*/ 117 h 238"/>
                <a:gd name="T34" fmla="*/ 0 w 311"/>
                <a:gd name="T35" fmla="*/ 113 h 238"/>
                <a:gd name="T36" fmla="*/ 177 w 311"/>
                <a:gd name="T37" fmla="*/ 0 h 238"/>
                <a:gd name="T38" fmla="*/ 242 w 311"/>
                <a:gd name="T39" fmla="*/ 11 h 238"/>
                <a:gd name="T40" fmla="*/ 260 w 311"/>
                <a:gd name="T41" fmla="*/ 19 h 238"/>
                <a:gd name="T42" fmla="*/ 296 w 311"/>
                <a:gd name="T43" fmla="*/ 75 h 238"/>
                <a:gd name="T44" fmla="*/ 290 w 311"/>
                <a:gd name="T45" fmla="*/ 102 h 238"/>
                <a:gd name="T46" fmla="*/ 289 w 311"/>
                <a:gd name="T47" fmla="*/ 106 h 238"/>
                <a:gd name="T48" fmla="*/ 311 w 311"/>
                <a:gd name="T49" fmla="*/ 14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1" h="238">
                  <a:moveTo>
                    <a:pt x="311" y="145"/>
                  </a:moveTo>
                  <a:cubicBezTo>
                    <a:pt x="311" y="170"/>
                    <a:pt x="305" y="193"/>
                    <a:pt x="294" y="214"/>
                  </a:cubicBezTo>
                  <a:cubicBezTo>
                    <a:pt x="290" y="223"/>
                    <a:pt x="285" y="231"/>
                    <a:pt x="279" y="238"/>
                  </a:cubicBezTo>
                  <a:cubicBezTo>
                    <a:pt x="279" y="190"/>
                    <a:pt x="279" y="190"/>
                    <a:pt x="279" y="190"/>
                  </a:cubicBezTo>
                  <a:cubicBezTo>
                    <a:pt x="279" y="182"/>
                    <a:pt x="277" y="173"/>
                    <a:pt x="273" y="166"/>
                  </a:cubicBezTo>
                  <a:cubicBezTo>
                    <a:pt x="271" y="161"/>
                    <a:pt x="268" y="157"/>
                    <a:pt x="265" y="153"/>
                  </a:cubicBezTo>
                  <a:cubicBezTo>
                    <a:pt x="243" y="183"/>
                    <a:pt x="206" y="197"/>
                    <a:pt x="170" y="189"/>
                  </a:cubicBezTo>
                  <a:cubicBezTo>
                    <a:pt x="163" y="188"/>
                    <a:pt x="156" y="186"/>
                    <a:pt x="149" y="182"/>
                  </a:cubicBezTo>
                  <a:cubicBezTo>
                    <a:pt x="136" y="176"/>
                    <a:pt x="136" y="176"/>
                    <a:pt x="136" y="176"/>
                  </a:cubicBezTo>
                  <a:cubicBezTo>
                    <a:pt x="135" y="176"/>
                    <a:pt x="134" y="175"/>
                    <a:pt x="133" y="175"/>
                  </a:cubicBezTo>
                  <a:cubicBezTo>
                    <a:pt x="124" y="171"/>
                    <a:pt x="114" y="169"/>
                    <a:pt x="103" y="169"/>
                  </a:cubicBezTo>
                  <a:cubicBezTo>
                    <a:pt x="87" y="169"/>
                    <a:pt x="87" y="169"/>
                    <a:pt x="87" y="169"/>
                  </a:cubicBezTo>
                  <a:cubicBezTo>
                    <a:pt x="60" y="169"/>
                    <a:pt x="39" y="189"/>
                    <a:pt x="37" y="215"/>
                  </a:cubicBezTo>
                  <a:cubicBezTo>
                    <a:pt x="37" y="217"/>
                    <a:pt x="37" y="218"/>
                    <a:pt x="37" y="219"/>
                  </a:cubicBezTo>
                  <a:cubicBezTo>
                    <a:pt x="37" y="236"/>
                    <a:pt x="37" y="236"/>
                    <a:pt x="37" y="236"/>
                  </a:cubicBezTo>
                  <a:cubicBezTo>
                    <a:pt x="18" y="211"/>
                    <a:pt x="7" y="179"/>
                    <a:pt x="7" y="145"/>
                  </a:cubicBezTo>
                  <a:cubicBezTo>
                    <a:pt x="7" y="135"/>
                    <a:pt x="8" y="125"/>
                    <a:pt x="10" y="117"/>
                  </a:cubicBezTo>
                  <a:cubicBezTo>
                    <a:pt x="0" y="113"/>
                    <a:pt x="0" y="113"/>
                    <a:pt x="0" y="113"/>
                  </a:cubicBezTo>
                  <a:cubicBezTo>
                    <a:pt x="34" y="42"/>
                    <a:pt x="104" y="0"/>
                    <a:pt x="177" y="0"/>
                  </a:cubicBezTo>
                  <a:cubicBezTo>
                    <a:pt x="199" y="0"/>
                    <a:pt x="221" y="4"/>
                    <a:pt x="242" y="11"/>
                  </a:cubicBezTo>
                  <a:cubicBezTo>
                    <a:pt x="248" y="13"/>
                    <a:pt x="254" y="16"/>
                    <a:pt x="260" y="19"/>
                  </a:cubicBezTo>
                  <a:cubicBezTo>
                    <a:pt x="283" y="29"/>
                    <a:pt x="296" y="52"/>
                    <a:pt x="296" y="75"/>
                  </a:cubicBezTo>
                  <a:cubicBezTo>
                    <a:pt x="296" y="84"/>
                    <a:pt x="294" y="93"/>
                    <a:pt x="290" y="102"/>
                  </a:cubicBezTo>
                  <a:cubicBezTo>
                    <a:pt x="289" y="106"/>
                    <a:pt x="289" y="106"/>
                    <a:pt x="289" y="106"/>
                  </a:cubicBezTo>
                  <a:cubicBezTo>
                    <a:pt x="303" y="124"/>
                    <a:pt x="311" y="116"/>
                    <a:pt x="311" y="145"/>
                  </a:cubicBezTo>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62">
              <a:extLst>
                <a:ext uri="{FF2B5EF4-FFF2-40B4-BE49-F238E27FC236}">
                  <a16:creationId xmlns:a16="http://schemas.microsoft.com/office/drawing/2014/main" id="{DD978DA0-5D64-4641-B62A-636B030C1FBA}"/>
                </a:ext>
              </a:extLst>
            </p:cNvPr>
            <p:cNvSpPr>
              <a:spLocks/>
            </p:cNvSpPr>
            <p:nvPr/>
          </p:nvSpPr>
          <p:spPr bwMode="auto">
            <a:xfrm>
              <a:off x="12320588" y="6207126"/>
              <a:ext cx="144463" cy="58738"/>
            </a:xfrm>
            <a:custGeom>
              <a:avLst/>
              <a:gdLst>
                <a:gd name="T0" fmla="*/ 95 w 103"/>
                <a:gd name="T1" fmla="*/ 0 h 43"/>
                <a:gd name="T2" fmla="*/ 95 w 103"/>
                <a:gd name="T3" fmla="*/ 0 h 43"/>
                <a:gd name="T4" fmla="*/ 19 w 103"/>
                <a:gd name="T5" fmla="*/ 38 h 43"/>
                <a:gd name="T6" fmla="*/ 19 w 103"/>
                <a:gd name="T7" fmla="*/ 38 h 43"/>
                <a:gd name="T8" fmla="*/ 19 w 103"/>
                <a:gd name="T9" fmla="*/ 38 h 43"/>
                <a:gd name="T10" fmla="*/ 19 w 103"/>
                <a:gd name="T11" fmla="*/ 38 h 43"/>
                <a:gd name="T12" fmla="*/ 19 w 103"/>
                <a:gd name="T13" fmla="*/ 38 h 43"/>
                <a:gd name="T14" fmla="*/ 2 w 103"/>
                <a:gd name="T15" fmla="*/ 37 h 43"/>
                <a:gd name="T16" fmla="*/ 1 w 103"/>
                <a:gd name="T17" fmla="*/ 37 h 43"/>
                <a:gd name="T18" fmla="*/ 1 w 103"/>
                <a:gd name="T19" fmla="*/ 37 h 43"/>
                <a:gd name="T20" fmla="*/ 0 w 103"/>
                <a:gd name="T21" fmla="*/ 36 h 43"/>
                <a:gd name="T22" fmla="*/ 0 w 103"/>
                <a:gd name="T23" fmla="*/ 36 h 43"/>
                <a:gd name="T24" fmla="*/ 35 w 103"/>
                <a:gd name="T25" fmla="*/ 43 h 43"/>
                <a:gd name="T26" fmla="*/ 103 w 103"/>
                <a:gd name="T27" fmla="*/ 13 h 43"/>
                <a:gd name="T28" fmla="*/ 95 w 103"/>
                <a:gd name="T2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43">
                  <a:moveTo>
                    <a:pt x="95" y="0"/>
                  </a:moveTo>
                  <a:cubicBezTo>
                    <a:pt x="95" y="0"/>
                    <a:pt x="95" y="0"/>
                    <a:pt x="95" y="0"/>
                  </a:cubicBezTo>
                  <a:cubicBezTo>
                    <a:pt x="77" y="24"/>
                    <a:pt x="4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3" y="38"/>
                    <a:pt x="7" y="38"/>
                    <a:pt x="2" y="37"/>
                  </a:cubicBezTo>
                  <a:cubicBezTo>
                    <a:pt x="1" y="37"/>
                    <a:pt x="1" y="37"/>
                    <a:pt x="1" y="37"/>
                  </a:cubicBezTo>
                  <a:cubicBezTo>
                    <a:pt x="1" y="37"/>
                    <a:pt x="1" y="37"/>
                    <a:pt x="1" y="37"/>
                  </a:cubicBezTo>
                  <a:cubicBezTo>
                    <a:pt x="0" y="36"/>
                    <a:pt x="0" y="36"/>
                    <a:pt x="0" y="36"/>
                  </a:cubicBezTo>
                  <a:cubicBezTo>
                    <a:pt x="0" y="36"/>
                    <a:pt x="0" y="36"/>
                    <a:pt x="0" y="36"/>
                  </a:cubicBezTo>
                  <a:cubicBezTo>
                    <a:pt x="11" y="41"/>
                    <a:pt x="23" y="43"/>
                    <a:pt x="35" y="43"/>
                  </a:cubicBezTo>
                  <a:cubicBezTo>
                    <a:pt x="60" y="43"/>
                    <a:pt x="86" y="32"/>
                    <a:pt x="103" y="13"/>
                  </a:cubicBezTo>
                  <a:cubicBezTo>
                    <a:pt x="101" y="8"/>
                    <a:pt x="98" y="4"/>
                    <a:pt x="95" y="0"/>
                  </a:cubicBezTo>
                </a:path>
              </a:pathLst>
            </a:custGeom>
            <a:solidFill>
              <a:srgbClr val="CC9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163">
              <a:extLst>
                <a:ext uri="{FF2B5EF4-FFF2-40B4-BE49-F238E27FC236}">
                  <a16:creationId xmlns:a16="http://schemas.microsoft.com/office/drawing/2014/main" id="{3FE409C3-58A1-430A-A0B9-D806AF17BEDA}"/>
                </a:ext>
              </a:extLst>
            </p:cNvPr>
            <p:cNvSpPr>
              <a:spLocks noEditPoints="1"/>
            </p:cNvSpPr>
            <p:nvPr/>
          </p:nvSpPr>
          <p:spPr bwMode="auto">
            <a:xfrm>
              <a:off x="12320588" y="6207126"/>
              <a:ext cx="144463" cy="52388"/>
            </a:xfrm>
            <a:custGeom>
              <a:avLst/>
              <a:gdLst>
                <a:gd name="T0" fmla="*/ 19 w 103"/>
                <a:gd name="T1" fmla="*/ 38 h 38"/>
                <a:gd name="T2" fmla="*/ 19 w 103"/>
                <a:gd name="T3" fmla="*/ 38 h 38"/>
                <a:gd name="T4" fmla="*/ 19 w 103"/>
                <a:gd name="T5" fmla="*/ 38 h 38"/>
                <a:gd name="T6" fmla="*/ 19 w 103"/>
                <a:gd name="T7" fmla="*/ 38 h 38"/>
                <a:gd name="T8" fmla="*/ 2 w 103"/>
                <a:gd name="T9" fmla="*/ 37 h 38"/>
                <a:gd name="T10" fmla="*/ 19 w 103"/>
                <a:gd name="T11" fmla="*/ 38 h 38"/>
                <a:gd name="T12" fmla="*/ 2 w 103"/>
                <a:gd name="T13" fmla="*/ 37 h 38"/>
                <a:gd name="T14" fmla="*/ 1 w 103"/>
                <a:gd name="T15" fmla="*/ 37 h 38"/>
                <a:gd name="T16" fmla="*/ 1 w 103"/>
                <a:gd name="T17" fmla="*/ 37 h 38"/>
                <a:gd name="T18" fmla="*/ 1 w 103"/>
                <a:gd name="T19" fmla="*/ 37 h 38"/>
                <a:gd name="T20" fmla="*/ 0 w 103"/>
                <a:gd name="T21" fmla="*/ 36 h 38"/>
                <a:gd name="T22" fmla="*/ 0 w 103"/>
                <a:gd name="T23" fmla="*/ 36 h 38"/>
                <a:gd name="T24" fmla="*/ 0 w 103"/>
                <a:gd name="T25" fmla="*/ 36 h 38"/>
                <a:gd name="T26" fmla="*/ 0 w 103"/>
                <a:gd name="T27" fmla="*/ 36 h 38"/>
                <a:gd name="T28" fmla="*/ 95 w 103"/>
                <a:gd name="T29" fmla="*/ 0 h 38"/>
                <a:gd name="T30" fmla="*/ 95 w 103"/>
                <a:gd name="T31" fmla="*/ 0 h 38"/>
                <a:gd name="T32" fmla="*/ 95 w 103"/>
                <a:gd name="T33" fmla="*/ 0 h 38"/>
                <a:gd name="T34" fmla="*/ 103 w 103"/>
                <a:gd name="T35" fmla="*/ 13 h 38"/>
                <a:gd name="T36" fmla="*/ 103 w 103"/>
                <a:gd name="T37" fmla="*/ 13 h 38"/>
                <a:gd name="T38" fmla="*/ 95 w 103"/>
                <a:gd name="T3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3" h="38">
                  <a:moveTo>
                    <a:pt x="19" y="38"/>
                  </a:moveTo>
                  <a:cubicBezTo>
                    <a:pt x="19" y="38"/>
                    <a:pt x="19" y="38"/>
                    <a:pt x="19" y="38"/>
                  </a:cubicBezTo>
                  <a:cubicBezTo>
                    <a:pt x="19" y="38"/>
                    <a:pt x="19" y="38"/>
                    <a:pt x="19" y="38"/>
                  </a:cubicBezTo>
                  <a:cubicBezTo>
                    <a:pt x="19" y="38"/>
                    <a:pt x="19" y="38"/>
                    <a:pt x="19" y="38"/>
                  </a:cubicBezTo>
                  <a:moveTo>
                    <a:pt x="2" y="37"/>
                  </a:moveTo>
                  <a:cubicBezTo>
                    <a:pt x="7" y="38"/>
                    <a:pt x="13" y="38"/>
                    <a:pt x="19" y="38"/>
                  </a:cubicBezTo>
                  <a:cubicBezTo>
                    <a:pt x="13" y="38"/>
                    <a:pt x="7" y="38"/>
                    <a:pt x="2" y="37"/>
                  </a:cubicBezTo>
                  <a:moveTo>
                    <a:pt x="1" y="37"/>
                  </a:moveTo>
                  <a:cubicBezTo>
                    <a:pt x="1" y="37"/>
                    <a:pt x="1" y="37"/>
                    <a:pt x="1" y="37"/>
                  </a:cubicBezTo>
                  <a:cubicBezTo>
                    <a:pt x="1" y="37"/>
                    <a:pt x="1" y="37"/>
                    <a:pt x="1" y="37"/>
                  </a:cubicBezTo>
                  <a:moveTo>
                    <a:pt x="0" y="36"/>
                  </a:moveTo>
                  <a:cubicBezTo>
                    <a:pt x="0" y="36"/>
                    <a:pt x="0" y="36"/>
                    <a:pt x="0" y="36"/>
                  </a:cubicBezTo>
                  <a:cubicBezTo>
                    <a:pt x="0" y="36"/>
                    <a:pt x="0" y="36"/>
                    <a:pt x="0" y="36"/>
                  </a:cubicBezTo>
                  <a:cubicBezTo>
                    <a:pt x="0" y="36"/>
                    <a:pt x="0" y="36"/>
                    <a:pt x="0" y="36"/>
                  </a:cubicBezTo>
                  <a:moveTo>
                    <a:pt x="95" y="0"/>
                  </a:moveTo>
                  <a:cubicBezTo>
                    <a:pt x="95" y="0"/>
                    <a:pt x="95" y="0"/>
                    <a:pt x="95" y="0"/>
                  </a:cubicBezTo>
                  <a:cubicBezTo>
                    <a:pt x="95" y="0"/>
                    <a:pt x="95" y="0"/>
                    <a:pt x="95" y="0"/>
                  </a:cubicBezTo>
                  <a:cubicBezTo>
                    <a:pt x="98" y="4"/>
                    <a:pt x="101" y="8"/>
                    <a:pt x="103" y="13"/>
                  </a:cubicBezTo>
                  <a:cubicBezTo>
                    <a:pt x="103" y="13"/>
                    <a:pt x="103" y="13"/>
                    <a:pt x="103" y="13"/>
                  </a:cubicBezTo>
                  <a:cubicBezTo>
                    <a:pt x="101" y="8"/>
                    <a:pt x="98" y="4"/>
                    <a:pt x="95" y="0"/>
                  </a:cubicBezTo>
                </a:path>
              </a:pathLst>
            </a:custGeom>
            <a:solidFill>
              <a:srgbClr val="001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64">
              <a:extLst>
                <a:ext uri="{FF2B5EF4-FFF2-40B4-BE49-F238E27FC236}">
                  <a16:creationId xmlns:a16="http://schemas.microsoft.com/office/drawing/2014/main" id="{99CB4030-D844-4AF4-ADE8-640896466DD0}"/>
                </a:ext>
              </a:extLst>
            </p:cNvPr>
            <p:cNvSpPr>
              <a:spLocks/>
            </p:cNvSpPr>
            <p:nvPr/>
          </p:nvSpPr>
          <p:spPr bwMode="auto">
            <a:xfrm>
              <a:off x="12385676" y="5959476"/>
              <a:ext cx="80963" cy="69850"/>
            </a:xfrm>
            <a:custGeom>
              <a:avLst/>
              <a:gdLst>
                <a:gd name="T0" fmla="*/ 57 w 58"/>
                <a:gd name="T1" fmla="*/ 25 h 50"/>
                <a:gd name="T2" fmla="*/ 41 w 58"/>
                <a:gd name="T3" fmla="*/ 34 h 50"/>
                <a:gd name="T4" fmla="*/ 35 w 58"/>
                <a:gd name="T5" fmla="*/ 40 h 50"/>
                <a:gd name="T6" fmla="*/ 32 w 58"/>
                <a:gd name="T7" fmla="*/ 45 h 50"/>
                <a:gd name="T8" fmla="*/ 23 w 58"/>
                <a:gd name="T9" fmla="*/ 44 h 50"/>
                <a:gd name="T10" fmla="*/ 23 w 58"/>
                <a:gd name="T11" fmla="*/ 32 h 50"/>
                <a:gd name="T12" fmla="*/ 20 w 58"/>
                <a:gd name="T13" fmla="*/ 20 h 50"/>
                <a:gd name="T14" fmla="*/ 13 w 58"/>
                <a:gd name="T15" fmla="*/ 10 h 50"/>
                <a:gd name="T16" fmla="*/ 2 w 58"/>
                <a:gd name="T17" fmla="*/ 4 h 50"/>
                <a:gd name="T18" fmla="*/ 2 w 58"/>
                <a:gd name="T19" fmla="*/ 4 h 50"/>
                <a:gd name="T20" fmla="*/ 1 w 58"/>
                <a:gd name="T21" fmla="*/ 2 h 50"/>
                <a:gd name="T22" fmla="*/ 3 w 58"/>
                <a:gd name="T23" fmla="*/ 1 h 50"/>
                <a:gd name="T24" fmla="*/ 16 w 58"/>
                <a:gd name="T25" fmla="*/ 6 h 50"/>
                <a:gd name="T26" fmla="*/ 25 w 58"/>
                <a:gd name="T27" fmla="*/ 17 h 50"/>
                <a:gd name="T28" fmla="*/ 30 w 58"/>
                <a:gd name="T29" fmla="*/ 31 h 50"/>
                <a:gd name="T30" fmla="*/ 32 w 58"/>
                <a:gd name="T31" fmla="*/ 45 h 50"/>
                <a:gd name="T32" fmla="*/ 27 w 58"/>
                <a:gd name="T33" fmla="*/ 50 h 50"/>
                <a:gd name="T34" fmla="*/ 23 w 58"/>
                <a:gd name="T35" fmla="*/ 45 h 50"/>
                <a:gd name="T36" fmla="*/ 23 w 58"/>
                <a:gd name="T37" fmla="*/ 45 h 50"/>
                <a:gd name="T38" fmla="*/ 23 w 58"/>
                <a:gd name="T39" fmla="*/ 45 h 50"/>
                <a:gd name="T40" fmla="*/ 25 w 58"/>
                <a:gd name="T41" fmla="*/ 38 h 50"/>
                <a:gd name="T42" fmla="*/ 29 w 58"/>
                <a:gd name="T43" fmla="*/ 34 h 50"/>
                <a:gd name="T44" fmla="*/ 38 w 58"/>
                <a:gd name="T45" fmla="*/ 29 h 50"/>
                <a:gd name="T46" fmla="*/ 56 w 58"/>
                <a:gd name="T47" fmla="*/ 22 h 50"/>
                <a:gd name="T48" fmla="*/ 58 w 58"/>
                <a:gd name="T49" fmla="*/ 23 h 50"/>
                <a:gd name="T50" fmla="*/ 57 w 58"/>
                <a:gd name="T51"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50">
                  <a:moveTo>
                    <a:pt x="57" y="25"/>
                  </a:moveTo>
                  <a:cubicBezTo>
                    <a:pt x="51" y="27"/>
                    <a:pt x="46" y="30"/>
                    <a:pt x="41" y="34"/>
                  </a:cubicBezTo>
                  <a:cubicBezTo>
                    <a:pt x="39" y="36"/>
                    <a:pt x="36" y="38"/>
                    <a:pt x="35" y="40"/>
                  </a:cubicBezTo>
                  <a:cubicBezTo>
                    <a:pt x="33" y="42"/>
                    <a:pt x="32" y="44"/>
                    <a:pt x="32" y="45"/>
                  </a:cubicBezTo>
                  <a:cubicBezTo>
                    <a:pt x="23" y="44"/>
                    <a:pt x="23" y="44"/>
                    <a:pt x="23" y="44"/>
                  </a:cubicBezTo>
                  <a:cubicBezTo>
                    <a:pt x="23" y="41"/>
                    <a:pt x="23" y="36"/>
                    <a:pt x="23" y="32"/>
                  </a:cubicBezTo>
                  <a:cubicBezTo>
                    <a:pt x="22" y="28"/>
                    <a:pt x="21" y="24"/>
                    <a:pt x="20" y="20"/>
                  </a:cubicBezTo>
                  <a:cubicBezTo>
                    <a:pt x="18" y="16"/>
                    <a:pt x="16" y="13"/>
                    <a:pt x="13" y="10"/>
                  </a:cubicBezTo>
                  <a:cubicBezTo>
                    <a:pt x="10" y="7"/>
                    <a:pt x="6" y="5"/>
                    <a:pt x="2" y="4"/>
                  </a:cubicBezTo>
                  <a:cubicBezTo>
                    <a:pt x="2" y="4"/>
                    <a:pt x="2" y="4"/>
                    <a:pt x="2" y="4"/>
                  </a:cubicBezTo>
                  <a:cubicBezTo>
                    <a:pt x="1" y="3"/>
                    <a:pt x="0" y="3"/>
                    <a:pt x="1" y="2"/>
                  </a:cubicBezTo>
                  <a:cubicBezTo>
                    <a:pt x="1" y="1"/>
                    <a:pt x="2" y="0"/>
                    <a:pt x="3" y="1"/>
                  </a:cubicBezTo>
                  <a:cubicBezTo>
                    <a:pt x="7" y="2"/>
                    <a:pt x="12" y="3"/>
                    <a:pt x="16" y="6"/>
                  </a:cubicBezTo>
                  <a:cubicBezTo>
                    <a:pt x="20" y="9"/>
                    <a:pt x="23" y="13"/>
                    <a:pt x="25" y="17"/>
                  </a:cubicBezTo>
                  <a:cubicBezTo>
                    <a:pt x="28" y="21"/>
                    <a:pt x="29" y="26"/>
                    <a:pt x="30" y="31"/>
                  </a:cubicBezTo>
                  <a:cubicBezTo>
                    <a:pt x="31" y="35"/>
                    <a:pt x="32" y="40"/>
                    <a:pt x="32" y="45"/>
                  </a:cubicBezTo>
                  <a:cubicBezTo>
                    <a:pt x="32" y="48"/>
                    <a:pt x="30" y="50"/>
                    <a:pt x="27" y="50"/>
                  </a:cubicBezTo>
                  <a:cubicBezTo>
                    <a:pt x="25" y="50"/>
                    <a:pt x="23" y="48"/>
                    <a:pt x="23" y="45"/>
                  </a:cubicBezTo>
                  <a:cubicBezTo>
                    <a:pt x="23" y="45"/>
                    <a:pt x="23" y="45"/>
                    <a:pt x="23" y="45"/>
                  </a:cubicBezTo>
                  <a:cubicBezTo>
                    <a:pt x="23" y="45"/>
                    <a:pt x="23" y="45"/>
                    <a:pt x="23" y="45"/>
                  </a:cubicBezTo>
                  <a:cubicBezTo>
                    <a:pt x="23" y="42"/>
                    <a:pt x="24" y="40"/>
                    <a:pt x="25" y="38"/>
                  </a:cubicBezTo>
                  <a:cubicBezTo>
                    <a:pt x="27" y="36"/>
                    <a:pt x="28" y="35"/>
                    <a:pt x="29" y="34"/>
                  </a:cubicBezTo>
                  <a:cubicBezTo>
                    <a:pt x="32" y="32"/>
                    <a:pt x="35" y="30"/>
                    <a:pt x="38" y="29"/>
                  </a:cubicBezTo>
                  <a:cubicBezTo>
                    <a:pt x="44" y="26"/>
                    <a:pt x="50" y="23"/>
                    <a:pt x="56" y="22"/>
                  </a:cubicBezTo>
                  <a:cubicBezTo>
                    <a:pt x="57" y="21"/>
                    <a:pt x="58" y="22"/>
                    <a:pt x="58" y="23"/>
                  </a:cubicBezTo>
                  <a:cubicBezTo>
                    <a:pt x="58" y="23"/>
                    <a:pt x="58" y="24"/>
                    <a:pt x="57" y="2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165">
              <a:extLst>
                <a:ext uri="{FF2B5EF4-FFF2-40B4-BE49-F238E27FC236}">
                  <a16:creationId xmlns:a16="http://schemas.microsoft.com/office/drawing/2014/main" id="{01DC5D5E-AC64-4710-A2DA-577E8F00D675}"/>
                </a:ext>
              </a:extLst>
            </p:cNvPr>
            <p:cNvSpPr>
              <a:spLocks/>
            </p:cNvSpPr>
            <p:nvPr/>
          </p:nvSpPr>
          <p:spPr bwMode="auto">
            <a:xfrm>
              <a:off x="12271376" y="6507163"/>
              <a:ext cx="53975" cy="12700"/>
            </a:xfrm>
            <a:custGeom>
              <a:avLst/>
              <a:gdLst>
                <a:gd name="T0" fmla="*/ 0 w 38"/>
                <a:gd name="T1" fmla="*/ 8 h 9"/>
                <a:gd name="T2" fmla="*/ 9 w 38"/>
                <a:gd name="T3" fmla="*/ 2 h 9"/>
                <a:gd name="T4" fmla="*/ 20 w 38"/>
                <a:gd name="T5" fmla="*/ 0 h 9"/>
                <a:gd name="T6" fmla="*/ 30 w 38"/>
                <a:gd name="T7" fmla="*/ 2 h 9"/>
                <a:gd name="T8" fmla="*/ 38 w 38"/>
                <a:gd name="T9" fmla="*/ 9 h 9"/>
                <a:gd name="T10" fmla="*/ 28 w 38"/>
                <a:gd name="T11" fmla="*/ 9 h 9"/>
                <a:gd name="T12" fmla="*/ 20 w 38"/>
                <a:gd name="T13" fmla="*/ 8 h 9"/>
                <a:gd name="T14" fmla="*/ 0 w 38"/>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9">
                  <a:moveTo>
                    <a:pt x="0" y="8"/>
                  </a:moveTo>
                  <a:cubicBezTo>
                    <a:pt x="3" y="5"/>
                    <a:pt x="6" y="3"/>
                    <a:pt x="9" y="2"/>
                  </a:cubicBezTo>
                  <a:cubicBezTo>
                    <a:pt x="13" y="1"/>
                    <a:pt x="16" y="0"/>
                    <a:pt x="20" y="0"/>
                  </a:cubicBezTo>
                  <a:cubicBezTo>
                    <a:pt x="23" y="0"/>
                    <a:pt x="27" y="0"/>
                    <a:pt x="30" y="2"/>
                  </a:cubicBezTo>
                  <a:cubicBezTo>
                    <a:pt x="34" y="3"/>
                    <a:pt x="37" y="6"/>
                    <a:pt x="38" y="9"/>
                  </a:cubicBezTo>
                  <a:cubicBezTo>
                    <a:pt x="35" y="9"/>
                    <a:pt x="32" y="9"/>
                    <a:pt x="28" y="9"/>
                  </a:cubicBezTo>
                  <a:cubicBezTo>
                    <a:pt x="25" y="8"/>
                    <a:pt x="23" y="8"/>
                    <a:pt x="20" y="8"/>
                  </a:cubicBezTo>
                  <a:cubicBezTo>
                    <a:pt x="14" y="8"/>
                    <a:pt x="8" y="8"/>
                    <a:pt x="0" y="8"/>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166">
              <a:extLst>
                <a:ext uri="{FF2B5EF4-FFF2-40B4-BE49-F238E27FC236}">
                  <a16:creationId xmlns:a16="http://schemas.microsoft.com/office/drawing/2014/main" id="{D915048F-828D-457F-B014-1605AA033B41}"/>
                </a:ext>
              </a:extLst>
            </p:cNvPr>
            <p:cNvSpPr>
              <a:spLocks/>
            </p:cNvSpPr>
            <p:nvPr/>
          </p:nvSpPr>
          <p:spPr bwMode="auto">
            <a:xfrm>
              <a:off x="12157076" y="5980113"/>
              <a:ext cx="192088" cy="63500"/>
            </a:xfrm>
            <a:custGeom>
              <a:avLst/>
              <a:gdLst>
                <a:gd name="T0" fmla="*/ 137 w 137"/>
                <a:gd name="T1" fmla="*/ 3 h 45"/>
                <a:gd name="T2" fmla="*/ 101 w 137"/>
                <a:gd name="T3" fmla="*/ 5 h 45"/>
                <a:gd name="T4" fmla="*/ 65 w 137"/>
                <a:gd name="T5" fmla="*/ 13 h 45"/>
                <a:gd name="T6" fmla="*/ 32 w 137"/>
                <a:gd name="T7" fmla="*/ 27 h 45"/>
                <a:gd name="T8" fmla="*/ 0 w 137"/>
                <a:gd name="T9" fmla="*/ 45 h 45"/>
                <a:gd name="T10" fmla="*/ 30 w 137"/>
                <a:gd name="T11" fmla="*/ 23 h 45"/>
                <a:gd name="T12" fmla="*/ 64 w 137"/>
                <a:gd name="T13" fmla="*/ 7 h 45"/>
                <a:gd name="T14" fmla="*/ 100 w 137"/>
                <a:gd name="T15" fmla="*/ 1 h 45"/>
                <a:gd name="T16" fmla="*/ 137 w 13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45">
                  <a:moveTo>
                    <a:pt x="137" y="3"/>
                  </a:moveTo>
                  <a:cubicBezTo>
                    <a:pt x="125" y="3"/>
                    <a:pt x="113" y="3"/>
                    <a:pt x="101" y="5"/>
                  </a:cubicBezTo>
                  <a:cubicBezTo>
                    <a:pt x="89" y="6"/>
                    <a:pt x="77" y="9"/>
                    <a:pt x="65" y="13"/>
                  </a:cubicBezTo>
                  <a:cubicBezTo>
                    <a:pt x="54" y="17"/>
                    <a:pt x="43" y="21"/>
                    <a:pt x="32" y="27"/>
                  </a:cubicBezTo>
                  <a:cubicBezTo>
                    <a:pt x="21" y="32"/>
                    <a:pt x="10" y="38"/>
                    <a:pt x="0" y="45"/>
                  </a:cubicBezTo>
                  <a:cubicBezTo>
                    <a:pt x="9" y="36"/>
                    <a:pt x="19" y="29"/>
                    <a:pt x="30" y="23"/>
                  </a:cubicBezTo>
                  <a:cubicBezTo>
                    <a:pt x="40" y="17"/>
                    <a:pt x="52" y="11"/>
                    <a:pt x="64" y="7"/>
                  </a:cubicBezTo>
                  <a:cubicBezTo>
                    <a:pt x="76" y="3"/>
                    <a:pt x="88" y="1"/>
                    <a:pt x="100" y="1"/>
                  </a:cubicBezTo>
                  <a:cubicBezTo>
                    <a:pt x="113" y="0"/>
                    <a:pt x="125" y="1"/>
                    <a:pt x="137" y="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167">
              <a:extLst>
                <a:ext uri="{FF2B5EF4-FFF2-40B4-BE49-F238E27FC236}">
                  <a16:creationId xmlns:a16="http://schemas.microsoft.com/office/drawing/2014/main" id="{A245FB41-7A8E-43A7-99DC-9DCBD9FAA022}"/>
                </a:ext>
              </a:extLst>
            </p:cNvPr>
            <p:cNvSpPr>
              <a:spLocks/>
            </p:cNvSpPr>
            <p:nvPr/>
          </p:nvSpPr>
          <p:spPr bwMode="auto">
            <a:xfrm>
              <a:off x="12488863" y="6046788"/>
              <a:ext cx="34925" cy="163513"/>
            </a:xfrm>
            <a:custGeom>
              <a:avLst/>
              <a:gdLst>
                <a:gd name="T0" fmla="*/ 1 w 25"/>
                <a:gd name="T1" fmla="*/ 0 h 117"/>
                <a:gd name="T2" fmla="*/ 8 w 25"/>
                <a:gd name="T3" fmla="*/ 16 h 117"/>
                <a:gd name="T4" fmla="*/ 11 w 25"/>
                <a:gd name="T5" fmla="*/ 33 h 117"/>
                <a:gd name="T6" fmla="*/ 10 w 25"/>
                <a:gd name="T7" fmla="*/ 51 h 117"/>
                <a:gd name="T8" fmla="*/ 4 w 25"/>
                <a:gd name="T9" fmla="*/ 68 h 117"/>
                <a:gd name="T10" fmla="*/ 3 w 25"/>
                <a:gd name="T11" fmla="*/ 64 h 117"/>
                <a:gd name="T12" fmla="*/ 15 w 25"/>
                <a:gd name="T13" fmla="*/ 74 h 117"/>
                <a:gd name="T14" fmla="*/ 20 w 25"/>
                <a:gd name="T15" fmla="*/ 80 h 117"/>
                <a:gd name="T16" fmla="*/ 23 w 25"/>
                <a:gd name="T17" fmla="*/ 87 h 117"/>
                <a:gd name="T18" fmla="*/ 25 w 25"/>
                <a:gd name="T19" fmla="*/ 102 h 117"/>
                <a:gd name="T20" fmla="*/ 23 w 25"/>
                <a:gd name="T21" fmla="*/ 117 h 117"/>
                <a:gd name="T22" fmla="*/ 20 w 25"/>
                <a:gd name="T23" fmla="*/ 89 h 117"/>
                <a:gd name="T24" fmla="*/ 16 w 25"/>
                <a:gd name="T25" fmla="*/ 82 h 117"/>
                <a:gd name="T26" fmla="*/ 12 w 25"/>
                <a:gd name="T27" fmla="*/ 77 h 117"/>
                <a:gd name="T28" fmla="*/ 1 w 25"/>
                <a:gd name="T29" fmla="*/ 68 h 117"/>
                <a:gd name="T30" fmla="*/ 1 w 25"/>
                <a:gd name="T31" fmla="*/ 68 h 117"/>
                <a:gd name="T32" fmla="*/ 0 w 25"/>
                <a:gd name="T33" fmla="*/ 65 h 117"/>
                <a:gd name="T34" fmla="*/ 7 w 25"/>
                <a:gd name="T35" fmla="*/ 50 h 117"/>
                <a:gd name="T36" fmla="*/ 9 w 25"/>
                <a:gd name="T37" fmla="*/ 33 h 117"/>
                <a:gd name="T38" fmla="*/ 7 w 25"/>
                <a:gd name="T39" fmla="*/ 16 h 117"/>
                <a:gd name="T40" fmla="*/ 1 w 25"/>
                <a:gd name="T4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117">
                  <a:moveTo>
                    <a:pt x="1" y="0"/>
                  </a:moveTo>
                  <a:cubicBezTo>
                    <a:pt x="4" y="5"/>
                    <a:pt x="6" y="10"/>
                    <a:pt x="8" y="16"/>
                  </a:cubicBezTo>
                  <a:cubicBezTo>
                    <a:pt x="10" y="22"/>
                    <a:pt x="11" y="27"/>
                    <a:pt x="11" y="33"/>
                  </a:cubicBezTo>
                  <a:cubicBezTo>
                    <a:pt x="12" y="39"/>
                    <a:pt x="11" y="45"/>
                    <a:pt x="10" y="51"/>
                  </a:cubicBezTo>
                  <a:cubicBezTo>
                    <a:pt x="9" y="57"/>
                    <a:pt x="7" y="62"/>
                    <a:pt x="4" y="68"/>
                  </a:cubicBezTo>
                  <a:cubicBezTo>
                    <a:pt x="3" y="64"/>
                    <a:pt x="3" y="64"/>
                    <a:pt x="3" y="64"/>
                  </a:cubicBezTo>
                  <a:cubicBezTo>
                    <a:pt x="8" y="67"/>
                    <a:pt x="12" y="70"/>
                    <a:pt x="15" y="74"/>
                  </a:cubicBezTo>
                  <a:cubicBezTo>
                    <a:pt x="17" y="76"/>
                    <a:pt x="19" y="78"/>
                    <a:pt x="20" y="80"/>
                  </a:cubicBezTo>
                  <a:cubicBezTo>
                    <a:pt x="21" y="83"/>
                    <a:pt x="22" y="85"/>
                    <a:pt x="23" y="87"/>
                  </a:cubicBezTo>
                  <a:cubicBezTo>
                    <a:pt x="25" y="92"/>
                    <a:pt x="25" y="97"/>
                    <a:pt x="25" y="102"/>
                  </a:cubicBezTo>
                  <a:cubicBezTo>
                    <a:pt x="25" y="107"/>
                    <a:pt x="24" y="112"/>
                    <a:pt x="23" y="117"/>
                  </a:cubicBezTo>
                  <a:cubicBezTo>
                    <a:pt x="24" y="107"/>
                    <a:pt x="24" y="97"/>
                    <a:pt x="20" y="89"/>
                  </a:cubicBezTo>
                  <a:cubicBezTo>
                    <a:pt x="19" y="86"/>
                    <a:pt x="18" y="84"/>
                    <a:pt x="16" y="82"/>
                  </a:cubicBezTo>
                  <a:cubicBezTo>
                    <a:pt x="15" y="80"/>
                    <a:pt x="14" y="79"/>
                    <a:pt x="12" y="77"/>
                  </a:cubicBezTo>
                  <a:cubicBezTo>
                    <a:pt x="9" y="74"/>
                    <a:pt x="5" y="71"/>
                    <a:pt x="1" y="68"/>
                  </a:cubicBezTo>
                  <a:cubicBezTo>
                    <a:pt x="1" y="68"/>
                    <a:pt x="1" y="68"/>
                    <a:pt x="1" y="68"/>
                  </a:cubicBezTo>
                  <a:cubicBezTo>
                    <a:pt x="0" y="68"/>
                    <a:pt x="0" y="66"/>
                    <a:pt x="0" y="65"/>
                  </a:cubicBezTo>
                  <a:cubicBezTo>
                    <a:pt x="3" y="60"/>
                    <a:pt x="6" y="56"/>
                    <a:pt x="7" y="50"/>
                  </a:cubicBezTo>
                  <a:cubicBezTo>
                    <a:pt x="8" y="45"/>
                    <a:pt x="9" y="39"/>
                    <a:pt x="9" y="33"/>
                  </a:cubicBezTo>
                  <a:cubicBezTo>
                    <a:pt x="9" y="28"/>
                    <a:pt x="8" y="22"/>
                    <a:pt x="7" y="16"/>
                  </a:cubicBezTo>
                  <a:cubicBezTo>
                    <a:pt x="5" y="11"/>
                    <a:pt x="4" y="5"/>
                    <a:pt x="1"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168">
              <a:extLst>
                <a:ext uri="{FF2B5EF4-FFF2-40B4-BE49-F238E27FC236}">
                  <a16:creationId xmlns:a16="http://schemas.microsoft.com/office/drawing/2014/main" id="{C4280371-4B85-4A9F-93B8-3F6714D282F5}"/>
                </a:ext>
              </a:extLst>
            </p:cNvPr>
            <p:cNvSpPr>
              <a:spLocks/>
            </p:cNvSpPr>
            <p:nvPr/>
          </p:nvSpPr>
          <p:spPr bwMode="auto">
            <a:xfrm>
              <a:off x="12223751" y="6350001"/>
              <a:ext cx="33338" cy="36513"/>
            </a:xfrm>
            <a:custGeom>
              <a:avLst/>
              <a:gdLst>
                <a:gd name="T0" fmla="*/ 19 w 25"/>
                <a:gd name="T1" fmla="*/ 3 h 26"/>
                <a:gd name="T2" fmla="*/ 19 w 25"/>
                <a:gd name="T3" fmla="*/ 3 h 26"/>
                <a:gd name="T4" fmla="*/ 19 w 25"/>
                <a:gd name="T5" fmla="*/ 3 h 26"/>
                <a:gd name="T6" fmla="*/ 19 w 25"/>
                <a:gd name="T7" fmla="*/ 3 h 26"/>
                <a:gd name="T8" fmla="*/ 19 w 25"/>
                <a:gd name="T9" fmla="*/ 3 h 26"/>
                <a:gd name="T10" fmla="*/ 19 w 25"/>
                <a:gd name="T11" fmla="*/ 3 h 26"/>
                <a:gd name="T12" fmla="*/ 16 w 25"/>
                <a:gd name="T13" fmla="*/ 10 h 26"/>
                <a:gd name="T14" fmla="*/ 3 w 25"/>
                <a:gd name="T15" fmla="*/ 20 h 26"/>
                <a:gd name="T16" fmla="*/ 1 w 25"/>
                <a:gd name="T17" fmla="*/ 23 h 26"/>
                <a:gd name="T18" fmla="*/ 5 w 25"/>
                <a:gd name="T19" fmla="*/ 25 h 26"/>
                <a:gd name="T20" fmla="*/ 21 w 25"/>
                <a:gd name="T21" fmla="*/ 12 h 26"/>
                <a:gd name="T22" fmla="*/ 25 w 25"/>
                <a:gd name="T23" fmla="*/ 4 h 26"/>
                <a:gd name="T24" fmla="*/ 22 w 25"/>
                <a:gd name="T25" fmla="*/ 0 h 26"/>
                <a:gd name="T26" fmla="*/ 19 w 25"/>
                <a:gd name="T2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26">
                  <a:moveTo>
                    <a:pt x="19" y="3"/>
                  </a:move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8" y="6"/>
                    <a:pt x="16" y="10"/>
                  </a:cubicBezTo>
                  <a:cubicBezTo>
                    <a:pt x="13" y="13"/>
                    <a:pt x="9" y="17"/>
                    <a:pt x="3" y="20"/>
                  </a:cubicBezTo>
                  <a:cubicBezTo>
                    <a:pt x="1" y="20"/>
                    <a:pt x="0" y="22"/>
                    <a:pt x="1" y="23"/>
                  </a:cubicBezTo>
                  <a:cubicBezTo>
                    <a:pt x="1" y="25"/>
                    <a:pt x="3" y="26"/>
                    <a:pt x="5" y="25"/>
                  </a:cubicBezTo>
                  <a:cubicBezTo>
                    <a:pt x="13" y="22"/>
                    <a:pt x="18" y="17"/>
                    <a:pt x="21" y="12"/>
                  </a:cubicBezTo>
                  <a:cubicBezTo>
                    <a:pt x="24" y="8"/>
                    <a:pt x="25" y="4"/>
                    <a:pt x="25" y="4"/>
                  </a:cubicBezTo>
                  <a:cubicBezTo>
                    <a:pt x="25" y="2"/>
                    <a:pt x="24" y="1"/>
                    <a:pt x="22" y="0"/>
                  </a:cubicBezTo>
                  <a:cubicBezTo>
                    <a:pt x="21" y="0"/>
                    <a:pt x="19" y="1"/>
                    <a:pt x="19" y="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169">
              <a:extLst>
                <a:ext uri="{FF2B5EF4-FFF2-40B4-BE49-F238E27FC236}">
                  <a16:creationId xmlns:a16="http://schemas.microsoft.com/office/drawing/2014/main" id="{054B2E3B-AAD3-4771-9BBF-8D2C30365C16}"/>
                </a:ext>
              </a:extLst>
            </p:cNvPr>
            <p:cNvSpPr>
              <a:spLocks/>
            </p:cNvSpPr>
            <p:nvPr/>
          </p:nvSpPr>
          <p:spPr bwMode="auto">
            <a:xfrm>
              <a:off x="12345988" y="6350001"/>
              <a:ext cx="31750" cy="38100"/>
            </a:xfrm>
            <a:custGeom>
              <a:avLst/>
              <a:gdLst>
                <a:gd name="T0" fmla="*/ 0 w 23"/>
                <a:gd name="T1" fmla="*/ 2 h 27"/>
                <a:gd name="T2" fmla="*/ 0 w 23"/>
                <a:gd name="T3" fmla="*/ 3 h 27"/>
                <a:gd name="T4" fmla="*/ 3 w 23"/>
                <a:gd name="T5" fmla="*/ 13 h 27"/>
                <a:gd name="T6" fmla="*/ 19 w 23"/>
                <a:gd name="T7" fmla="*/ 26 h 27"/>
                <a:gd name="T8" fmla="*/ 23 w 23"/>
                <a:gd name="T9" fmla="*/ 25 h 27"/>
                <a:gd name="T10" fmla="*/ 21 w 23"/>
                <a:gd name="T11" fmla="*/ 21 h 27"/>
                <a:gd name="T12" fmla="*/ 8 w 23"/>
                <a:gd name="T13" fmla="*/ 10 h 27"/>
                <a:gd name="T14" fmla="*/ 6 w 23"/>
                <a:gd name="T15" fmla="*/ 3 h 27"/>
                <a:gd name="T16" fmla="*/ 6 w 23"/>
                <a:gd name="T17" fmla="*/ 3 h 27"/>
                <a:gd name="T18" fmla="*/ 5 w 23"/>
                <a:gd name="T19" fmla="*/ 3 h 27"/>
                <a:gd name="T20" fmla="*/ 6 w 23"/>
                <a:gd name="T21" fmla="*/ 3 h 27"/>
                <a:gd name="T22" fmla="*/ 6 w 23"/>
                <a:gd name="T23" fmla="*/ 3 h 27"/>
                <a:gd name="T24" fmla="*/ 5 w 23"/>
                <a:gd name="T25" fmla="*/ 3 h 27"/>
                <a:gd name="T26" fmla="*/ 6 w 23"/>
                <a:gd name="T27" fmla="*/ 3 h 27"/>
                <a:gd name="T28" fmla="*/ 3 w 23"/>
                <a:gd name="T29" fmla="*/ 0 h 27"/>
                <a:gd name="T30" fmla="*/ 0 w 23"/>
                <a:gd name="T31"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7">
                  <a:moveTo>
                    <a:pt x="0" y="2"/>
                  </a:moveTo>
                  <a:cubicBezTo>
                    <a:pt x="0" y="3"/>
                    <a:pt x="0" y="3"/>
                    <a:pt x="0" y="3"/>
                  </a:cubicBezTo>
                  <a:cubicBezTo>
                    <a:pt x="0" y="4"/>
                    <a:pt x="0" y="8"/>
                    <a:pt x="3" y="13"/>
                  </a:cubicBezTo>
                  <a:cubicBezTo>
                    <a:pt x="5" y="18"/>
                    <a:pt x="10" y="23"/>
                    <a:pt x="19" y="26"/>
                  </a:cubicBezTo>
                  <a:cubicBezTo>
                    <a:pt x="20" y="27"/>
                    <a:pt x="22" y="26"/>
                    <a:pt x="23" y="25"/>
                  </a:cubicBezTo>
                  <a:cubicBezTo>
                    <a:pt x="23" y="23"/>
                    <a:pt x="23" y="22"/>
                    <a:pt x="21" y="21"/>
                  </a:cubicBezTo>
                  <a:cubicBezTo>
                    <a:pt x="14" y="18"/>
                    <a:pt x="10" y="14"/>
                    <a:pt x="8" y="10"/>
                  </a:cubicBezTo>
                  <a:cubicBezTo>
                    <a:pt x="6" y="6"/>
                    <a:pt x="6" y="3"/>
                    <a:pt x="6" y="3"/>
                  </a:cubicBezTo>
                  <a:cubicBezTo>
                    <a:pt x="6" y="3"/>
                    <a:pt x="6" y="3"/>
                    <a:pt x="6" y="3"/>
                  </a:cubicBezTo>
                  <a:cubicBezTo>
                    <a:pt x="5" y="3"/>
                    <a:pt x="5" y="3"/>
                    <a:pt x="5" y="3"/>
                  </a:cubicBezTo>
                  <a:cubicBezTo>
                    <a:pt x="6" y="3"/>
                    <a:pt x="6" y="3"/>
                    <a:pt x="6" y="3"/>
                  </a:cubicBezTo>
                  <a:cubicBezTo>
                    <a:pt x="6" y="3"/>
                    <a:pt x="6" y="3"/>
                    <a:pt x="6" y="3"/>
                  </a:cubicBezTo>
                  <a:cubicBezTo>
                    <a:pt x="5" y="3"/>
                    <a:pt x="5" y="3"/>
                    <a:pt x="5" y="3"/>
                  </a:cubicBezTo>
                  <a:cubicBezTo>
                    <a:pt x="6" y="3"/>
                    <a:pt x="6" y="3"/>
                    <a:pt x="6" y="3"/>
                  </a:cubicBezTo>
                  <a:cubicBezTo>
                    <a:pt x="6" y="1"/>
                    <a:pt x="5" y="0"/>
                    <a:pt x="3" y="0"/>
                  </a:cubicBezTo>
                  <a:cubicBezTo>
                    <a:pt x="2" y="0"/>
                    <a:pt x="0" y="1"/>
                    <a:pt x="0"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170">
              <a:extLst>
                <a:ext uri="{FF2B5EF4-FFF2-40B4-BE49-F238E27FC236}">
                  <a16:creationId xmlns:a16="http://schemas.microsoft.com/office/drawing/2014/main" id="{8ED13968-E7C4-406B-BBD6-845498197E95}"/>
                </a:ext>
              </a:extLst>
            </p:cNvPr>
            <p:cNvSpPr>
              <a:spLocks/>
            </p:cNvSpPr>
            <p:nvPr/>
          </p:nvSpPr>
          <p:spPr bwMode="auto">
            <a:xfrm>
              <a:off x="12407901" y="6992938"/>
              <a:ext cx="209550" cy="179388"/>
            </a:xfrm>
            <a:custGeom>
              <a:avLst/>
              <a:gdLst>
                <a:gd name="T0" fmla="*/ 59 w 149"/>
                <a:gd name="T1" fmla="*/ 0 h 129"/>
                <a:gd name="T2" fmla="*/ 101 w 149"/>
                <a:gd name="T3" fmla="*/ 59 h 129"/>
                <a:gd name="T4" fmla="*/ 124 w 149"/>
                <a:gd name="T5" fmla="*/ 87 h 129"/>
                <a:gd name="T6" fmla="*/ 137 w 149"/>
                <a:gd name="T7" fmla="*/ 99 h 129"/>
                <a:gd name="T8" fmla="*/ 144 w 149"/>
                <a:gd name="T9" fmla="*/ 106 h 129"/>
                <a:gd name="T10" fmla="*/ 147 w 149"/>
                <a:gd name="T11" fmla="*/ 111 h 129"/>
                <a:gd name="T12" fmla="*/ 148 w 149"/>
                <a:gd name="T13" fmla="*/ 120 h 129"/>
                <a:gd name="T14" fmla="*/ 142 w 149"/>
                <a:gd name="T15" fmla="*/ 126 h 129"/>
                <a:gd name="T16" fmla="*/ 137 w 149"/>
                <a:gd name="T17" fmla="*/ 128 h 129"/>
                <a:gd name="T18" fmla="*/ 127 w 149"/>
                <a:gd name="T19" fmla="*/ 129 h 129"/>
                <a:gd name="T20" fmla="*/ 108 w 149"/>
                <a:gd name="T21" fmla="*/ 128 h 129"/>
                <a:gd name="T22" fmla="*/ 71 w 149"/>
                <a:gd name="T23" fmla="*/ 122 h 129"/>
                <a:gd name="T24" fmla="*/ 0 w 149"/>
                <a:gd name="T25" fmla="*/ 104 h 129"/>
                <a:gd name="T26" fmla="*/ 73 w 149"/>
                <a:gd name="T27" fmla="*/ 114 h 129"/>
                <a:gd name="T28" fmla="*/ 109 w 149"/>
                <a:gd name="T29" fmla="*/ 118 h 129"/>
                <a:gd name="T30" fmla="*/ 126 w 149"/>
                <a:gd name="T31" fmla="*/ 118 h 129"/>
                <a:gd name="T32" fmla="*/ 134 w 149"/>
                <a:gd name="T33" fmla="*/ 117 h 129"/>
                <a:gd name="T34" fmla="*/ 137 w 149"/>
                <a:gd name="T35" fmla="*/ 116 h 129"/>
                <a:gd name="T36" fmla="*/ 138 w 149"/>
                <a:gd name="T37" fmla="*/ 116 h 129"/>
                <a:gd name="T38" fmla="*/ 137 w 149"/>
                <a:gd name="T39" fmla="*/ 116 h 129"/>
                <a:gd name="T40" fmla="*/ 136 w 149"/>
                <a:gd name="T41" fmla="*/ 114 h 129"/>
                <a:gd name="T42" fmla="*/ 129 w 149"/>
                <a:gd name="T43" fmla="*/ 108 h 129"/>
                <a:gd name="T44" fmla="*/ 116 w 149"/>
                <a:gd name="T45" fmla="*/ 94 h 129"/>
                <a:gd name="T46" fmla="*/ 94 w 149"/>
                <a:gd name="T47" fmla="*/ 65 h 129"/>
                <a:gd name="T48" fmla="*/ 59 w 149"/>
                <a:gd name="T49"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9" h="129">
                  <a:moveTo>
                    <a:pt x="59" y="0"/>
                  </a:moveTo>
                  <a:cubicBezTo>
                    <a:pt x="73" y="20"/>
                    <a:pt x="86" y="40"/>
                    <a:pt x="101" y="59"/>
                  </a:cubicBezTo>
                  <a:cubicBezTo>
                    <a:pt x="109" y="69"/>
                    <a:pt x="116" y="78"/>
                    <a:pt x="124" y="87"/>
                  </a:cubicBezTo>
                  <a:cubicBezTo>
                    <a:pt x="128" y="91"/>
                    <a:pt x="133" y="96"/>
                    <a:pt x="137" y="99"/>
                  </a:cubicBezTo>
                  <a:cubicBezTo>
                    <a:pt x="139" y="101"/>
                    <a:pt x="142" y="104"/>
                    <a:pt x="144" y="106"/>
                  </a:cubicBezTo>
                  <a:cubicBezTo>
                    <a:pt x="145" y="108"/>
                    <a:pt x="146" y="109"/>
                    <a:pt x="147" y="111"/>
                  </a:cubicBezTo>
                  <a:cubicBezTo>
                    <a:pt x="148" y="113"/>
                    <a:pt x="149" y="116"/>
                    <a:pt x="148" y="120"/>
                  </a:cubicBezTo>
                  <a:cubicBezTo>
                    <a:pt x="147" y="123"/>
                    <a:pt x="144" y="125"/>
                    <a:pt x="142" y="126"/>
                  </a:cubicBezTo>
                  <a:cubicBezTo>
                    <a:pt x="140" y="127"/>
                    <a:pt x="138" y="128"/>
                    <a:pt x="137" y="128"/>
                  </a:cubicBezTo>
                  <a:cubicBezTo>
                    <a:pt x="133" y="129"/>
                    <a:pt x="130" y="129"/>
                    <a:pt x="127" y="129"/>
                  </a:cubicBezTo>
                  <a:cubicBezTo>
                    <a:pt x="120" y="129"/>
                    <a:pt x="114" y="129"/>
                    <a:pt x="108" y="128"/>
                  </a:cubicBezTo>
                  <a:cubicBezTo>
                    <a:pt x="96" y="127"/>
                    <a:pt x="83" y="125"/>
                    <a:pt x="71" y="122"/>
                  </a:cubicBezTo>
                  <a:cubicBezTo>
                    <a:pt x="47" y="118"/>
                    <a:pt x="24" y="112"/>
                    <a:pt x="0" y="104"/>
                  </a:cubicBezTo>
                  <a:cubicBezTo>
                    <a:pt x="25" y="108"/>
                    <a:pt x="49" y="111"/>
                    <a:pt x="73" y="114"/>
                  </a:cubicBezTo>
                  <a:cubicBezTo>
                    <a:pt x="85" y="116"/>
                    <a:pt x="97" y="117"/>
                    <a:pt x="109" y="118"/>
                  </a:cubicBezTo>
                  <a:cubicBezTo>
                    <a:pt x="115" y="118"/>
                    <a:pt x="121" y="118"/>
                    <a:pt x="126" y="118"/>
                  </a:cubicBezTo>
                  <a:cubicBezTo>
                    <a:pt x="129" y="118"/>
                    <a:pt x="132" y="118"/>
                    <a:pt x="134" y="117"/>
                  </a:cubicBezTo>
                  <a:cubicBezTo>
                    <a:pt x="136" y="117"/>
                    <a:pt x="137" y="117"/>
                    <a:pt x="137" y="116"/>
                  </a:cubicBezTo>
                  <a:cubicBezTo>
                    <a:pt x="138" y="116"/>
                    <a:pt x="138" y="116"/>
                    <a:pt x="138" y="116"/>
                  </a:cubicBezTo>
                  <a:cubicBezTo>
                    <a:pt x="138" y="117"/>
                    <a:pt x="138" y="117"/>
                    <a:pt x="137" y="116"/>
                  </a:cubicBezTo>
                  <a:cubicBezTo>
                    <a:pt x="137" y="115"/>
                    <a:pt x="136" y="114"/>
                    <a:pt x="136" y="114"/>
                  </a:cubicBezTo>
                  <a:cubicBezTo>
                    <a:pt x="134" y="112"/>
                    <a:pt x="132" y="110"/>
                    <a:pt x="129" y="108"/>
                  </a:cubicBezTo>
                  <a:cubicBezTo>
                    <a:pt x="125" y="103"/>
                    <a:pt x="121" y="99"/>
                    <a:pt x="116" y="94"/>
                  </a:cubicBezTo>
                  <a:cubicBezTo>
                    <a:pt x="108" y="85"/>
                    <a:pt x="101" y="75"/>
                    <a:pt x="94" y="65"/>
                  </a:cubicBezTo>
                  <a:cubicBezTo>
                    <a:pt x="80" y="44"/>
                    <a:pt x="68" y="23"/>
                    <a:pt x="59"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171">
              <a:extLst>
                <a:ext uri="{FF2B5EF4-FFF2-40B4-BE49-F238E27FC236}">
                  <a16:creationId xmlns:a16="http://schemas.microsoft.com/office/drawing/2014/main" id="{9F8405AC-C665-49CD-895C-253C834ADD92}"/>
                </a:ext>
              </a:extLst>
            </p:cNvPr>
            <p:cNvSpPr>
              <a:spLocks/>
            </p:cNvSpPr>
            <p:nvPr/>
          </p:nvSpPr>
          <p:spPr bwMode="auto">
            <a:xfrm>
              <a:off x="12301538" y="7281863"/>
              <a:ext cx="407988" cy="146050"/>
            </a:xfrm>
            <a:custGeom>
              <a:avLst/>
              <a:gdLst>
                <a:gd name="T0" fmla="*/ 289 w 292"/>
                <a:gd name="T1" fmla="*/ 105 h 105"/>
                <a:gd name="T2" fmla="*/ 214 w 292"/>
                <a:gd name="T3" fmla="*/ 87 h 105"/>
                <a:gd name="T4" fmla="*/ 140 w 292"/>
                <a:gd name="T5" fmla="*/ 64 h 105"/>
                <a:gd name="T6" fmla="*/ 68 w 292"/>
                <a:gd name="T7" fmla="*/ 37 h 105"/>
                <a:gd name="T8" fmla="*/ 0 w 292"/>
                <a:gd name="T9" fmla="*/ 0 h 105"/>
                <a:gd name="T10" fmla="*/ 70 w 292"/>
                <a:gd name="T11" fmla="*/ 32 h 105"/>
                <a:gd name="T12" fmla="*/ 143 w 292"/>
                <a:gd name="T13" fmla="*/ 55 h 105"/>
                <a:gd name="T14" fmla="*/ 217 w 292"/>
                <a:gd name="T15" fmla="*/ 75 h 105"/>
                <a:gd name="T16" fmla="*/ 292 w 292"/>
                <a:gd name="T17" fmla="*/ 94 h 105"/>
                <a:gd name="T18" fmla="*/ 289 w 292"/>
                <a:gd name="T19"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2" h="105">
                  <a:moveTo>
                    <a:pt x="289" y="105"/>
                  </a:moveTo>
                  <a:cubicBezTo>
                    <a:pt x="264" y="100"/>
                    <a:pt x="239" y="94"/>
                    <a:pt x="214" y="87"/>
                  </a:cubicBezTo>
                  <a:cubicBezTo>
                    <a:pt x="189" y="80"/>
                    <a:pt x="165" y="72"/>
                    <a:pt x="140" y="64"/>
                  </a:cubicBezTo>
                  <a:cubicBezTo>
                    <a:pt x="116" y="56"/>
                    <a:pt x="92" y="47"/>
                    <a:pt x="68" y="37"/>
                  </a:cubicBezTo>
                  <a:cubicBezTo>
                    <a:pt x="44" y="27"/>
                    <a:pt x="21" y="15"/>
                    <a:pt x="0" y="0"/>
                  </a:cubicBezTo>
                  <a:cubicBezTo>
                    <a:pt x="22" y="14"/>
                    <a:pt x="46" y="23"/>
                    <a:pt x="70" y="32"/>
                  </a:cubicBezTo>
                  <a:cubicBezTo>
                    <a:pt x="94" y="40"/>
                    <a:pt x="118" y="48"/>
                    <a:pt x="143" y="55"/>
                  </a:cubicBezTo>
                  <a:cubicBezTo>
                    <a:pt x="168" y="62"/>
                    <a:pt x="192" y="69"/>
                    <a:pt x="217" y="75"/>
                  </a:cubicBezTo>
                  <a:cubicBezTo>
                    <a:pt x="242" y="82"/>
                    <a:pt x="267" y="88"/>
                    <a:pt x="292" y="94"/>
                  </a:cubicBezTo>
                  <a:lnTo>
                    <a:pt x="289" y="105"/>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172">
              <a:extLst>
                <a:ext uri="{FF2B5EF4-FFF2-40B4-BE49-F238E27FC236}">
                  <a16:creationId xmlns:a16="http://schemas.microsoft.com/office/drawing/2014/main" id="{5308F6A1-04D3-4B62-B003-76215D6C2BFE}"/>
                </a:ext>
              </a:extLst>
            </p:cNvPr>
            <p:cNvSpPr>
              <a:spLocks/>
            </p:cNvSpPr>
            <p:nvPr/>
          </p:nvSpPr>
          <p:spPr bwMode="auto">
            <a:xfrm>
              <a:off x="12038013" y="7118351"/>
              <a:ext cx="273050" cy="319088"/>
            </a:xfrm>
            <a:custGeom>
              <a:avLst/>
              <a:gdLst>
                <a:gd name="T0" fmla="*/ 192 w 196"/>
                <a:gd name="T1" fmla="*/ 217 h 229"/>
                <a:gd name="T2" fmla="*/ 139 w 196"/>
                <a:gd name="T3" fmla="*/ 226 h 229"/>
                <a:gd name="T4" fmla="*/ 102 w 196"/>
                <a:gd name="T5" fmla="*/ 208 h 229"/>
                <a:gd name="T6" fmla="*/ 79 w 196"/>
                <a:gd name="T7" fmla="*/ 200 h 229"/>
                <a:gd name="T8" fmla="*/ 60 w 196"/>
                <a:gd name="T9" fmla="*/ 201 h 229"/>
                <a:gd name="T10" fmla="*/ 3 w 196"/>
                <a:gd name="T11" fmla="*/ 184 h 229"/>
                <a:gd name="T12" fmla="*/ 54 w 196"/>
                <a:gd name="T13" fmla="*/ 52 h 229"/>
                <a:gd name="T14" fmla="*/ 113 w 196"/>
                <a:gd name="T15" fmla="*/ 59 h 229"/>
                <a:gd name="T16" fmla="*/ 193 w 196"/>
                <a:gd name="T17" fmla="*/ 205 h 229"/>
                <a:gd name="T18" fmla="*/ 192 w 196"/>
                <a:gd name="T19" fmla="*/ 21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 h="229">
                  <a:moveTo>
                    <a:pt x="192" y="217"/>
                  </a:moveTo>
                  <a:cubicBezTo>
                    <a:pt x="179" y="226"/>
                    <a:pt x="161" y="229"/>
                    <a:pt x="139" y="226"/>
                  </a:cubicBezTo>
                  <a:cubicBezTo>
                    <a:pt x="123" y="224"/>
                    <a:pt x="113" y="215"/>
                    <a:pt x="102" y="208"/>
                  </a:cubicBezTo>
                  <a:cubicBezTo>
                    <a:pt x="95" y="203"/>
                    <a:pt x="88" y="200"/>
                    <a:pt x="79" y="200"/>
                  </a:cubicBezTo>
                  <a:cubicBezTo>
                    <a:pt x="74" y="199"/>
                    <a:pt x="67" y="200"/>
                    <a:pt x="60" y="201"/>
                  </a:cubicBezTo>
                  <a:cubicBezTo>
                    <a:pt x="33" y="205"/>
                    <a:pt x="0" y="211"/>
                    <a:pt x="3" y="184"/>
                  </a:cubicBezTo>
                  <a:cubicBezTo>
                    <a:pt x="6" y="149"/>
                    <a:pt x="54" y="52"/>
                    <a:pt x="54" y="52"/>
                  </a:cubicBezTo>
                  <a:cubicBezTo>
                    <a:pt x="67" y="31"/>
                    <a:pt x="119" y="0"/>
                    <a:pt x="113" y="59"/>
                  </a:cubicBezTo>
                  <a:cubicBezTo>
                    <a:pt x="109" y="109"/>
                    <a:pt x="173" y="184"/>
                    <a:pt x="193" y="205"/>
                  </a:cubicBezTo>
                  <a:cubicBezTo>
                    <a:pt x="196" y="209"/>
                    <a:pt x="196" y="214"/>
                    <a:pt x="192" y="2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173">
              <a:extLst>
                <a:ext uri="{FF2B5EF4-FFF2-40B4-BE49-F238E27FC236}">
                  <a16:creationId xmlns:a16="http://schemas.microsoft.com/office/drawing/2014/main" id="{2559D08A-17EA-484E-8FFE-6F9DDE643C11}"/>
                </a:ext>
              </a:extLst>
            </p:cNvPr>
            <p:cNvSpPr>
              <a:spLocks/>
            </p:cNvSpPr>
            <p:nvPr/>
          </p:nvSpPr>
          <p:spPr bwMode="auto">
            <a:xfrm>
              <a:off x="12120563" y="7265988"/>
              <a:ext cx="61913" cy="141288"/>
            </a:xfrm>
            <a:custGeom>
              <a:avLst/>
              <a:gdLst>
                <a:gd name="T0" fmla="*/ 42 w 44"/>
                <a:gd name="T1" fmla="*/ 102 h 102"/>
                <a:gd name="T2" fmla="*/ 19 w 44"/>
                <a:gd name="T3" fmla="*/ 94 h 102"/>
                <a:gd name="T4" fmla="*/ 0 w 44"/>
                <a:gd name="T5" fmla="*/ 95 h 102"/>
                <a:gd name="T6" fmla="*/ 3 w 44"/>
                <a:gd name="T7" fmla="*/ 81 h 102"/>
                <a:gd name="T8" fmla="*/ 18 w 44"/>
                <a:gd name="T9" fmla="*/ 14 h 102"/>
                <a:gd name="T10" fmla="*/ 34 w 44"/>
                <a:gd name="T11" fmla="*/ 21 h 102"/>
                <a:gd name="T12" fmla="*/ 42 w 44"/>
                <a:gd name="T13" fmla="*/ 102 h 102"/>
              </a:gdLst>
              <a:ahLst/>
              <a:cxnLst>
                <a:cxn ang="0">
                  <a:pos x="T0" y="T1"/>
                </a:cxn>
                <a:cxn ang="0">
                  <a:pos x="T2" y="T3"/>
                </a:cxn>
                <a:cxn ang="0">
                  <a:pos x="T4" y="T5"/>
                </a:cxn>
                <a:cxn ang="0">
                  <a:pos x="T6" y="T7"/>
                </a:cxn>
                <a:cxn ang="0">
                  <a:pos x="T8" y="T9"/>
                </a:cxn>
                <a:cxn ang="0">
                  <a:pos x="T10" y="T11"/>
                </a:cxn>
                <a:cxn ang="0">
                  <a:pos x="T12" y="T13"/>
                </a:cxn>
              </a:cxnLst>
              <a:rect l="0" t="0" r="r" b="b"/>
              <a:pathLst>
                <a:path w="44" h="102">
                  <a:moveTo>
                    <a:pt x="42" y="102"/>
                  </a:moveTo>
                  <a:cubicBezTo>
                    <a:pt x="35" y="97"/>
                    <a:pt x="28" y="94"/>
                    <a:pt x="19" y="94"/>
                  </a:cubicBezTo>
                  <a:cubicBezTo>
                    <a:pt x="14" y="93"/>
                    <a:pt x="7" y="94"/>
                    <a:pt x="0" y="95"/>
                  </a:cubicBezTo>
                  <a:cubicBezTo>
                    <a:pt x="1" y="92"/>
                    <a:pt x="3" y="87"/>
                    <a:pt x="3" y="81"/>
                  </a:cubicBezTo>
                  <a:cubicBezTo>
                    <a:pt x="3" y="70"/>
                    <a:pt x="18" y="14"/>
                    <a:pt x="18" y="14"/>
                  </a:cubicBezTo>
                  <a:cubicBezTo>
                    <a:pt x="22" y="0"/>
                    <a:pt x="31" y="16"/>
                    <a:pt x="34" y="21"/>
                  </a:cubicBezTo>
                  <a:cubicBezTo>
                    <a:pt x="36" y="26"/>
                    <a:pt x="44" y="87"/>
                    <a:pt x="42" y="102"/>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174">
              <a:extLst>
                <a:ext uri="{FF2B5EF4-FFF2-40B4-BE49-F238E27FC236}">
                  <a16:creationId xmlns:a16="http://schemas.microsoft.com/office/drawing/2014/main" id="{1DDAA2B0-0550-431C-8D8D-6EE53C40EEC3}"/>
                </a:ext>
              </a:extLst>
            </p:cNvPr>
            <p:cNvSpPr>
              <a:spLocks/>
            </p:cNvSpPr>
            <p:nvPr/>
          </p:nvSpPr>
          <p:spPr bwMode="auto">
            <a:xfrm>
              <a:off x="12072938" y="7138988"/>
              <a:ext cx="277813" cy="115888"/>
            </a:xfrm>
            <a:custGeom>
              <a:avLst/>
              <a:gdLst>
                <a:gd name="T0" fmla="*/ 182 w 200"/>
                <a:gd name="T1" fmla="*/ 63 h 83"/>
                <a:gd name="T2" fmla="*/ 162 w 200"/>
                <a:gd name="T3" fmla="*/ 64 h 83"/>
                <a:gd name="T4" fmla="*/ 101 w 200"/>
                <a:gd name="T5" fmla="*/ 81 h 83"/>
                <a:gd name="T6" fmla="*/ 79 w 200"/>
                <a:gd name="T7" fmla="*/ 81 h 83"/>
                <a:gd name="T8" fmla="*/ 47 w 200"/>
                <a:gd name="T9" fmla="*/ 82 h 83"/>
                <a:gd name="T10" fmla="*/ 43 w 200"/>
                <a:gd name="T11" fmla="*/ 74 h 83"/>
                <a:gd name="T12" fmla="*/ 27 w 200"/>
                <a:gd name="T13" fmla="*/ 71 h 83"/>
                <a:gd name="T14" fmla="*/ 23 w 200"/>
                <a:gd name="T15" fmla="*/ 65 h 83"/>
                <a:gd name="T16" fmla="*/ 3 w 200"/>
                <a:gd name="T17" fmla="*/ 65 h 83"/>
                <a:gd name="T18" fmla="*/ 6 w 200"/>
                <a:gd name="T19" fmla="*/ 55 h 83"/>
                <a:gd name="T20" fmla="*/ 23 w 200"/>
                <a:gd name="T21" fmla="*/ 49 h 83"/>
                <a:gd name="T22" fmla="*/ 12 w 200"/>
                <a:gd name="T23" fmla="*/ 46 h 83"/>
                <a:gd name="T24" fmla="*/ 16 w 200"/>
                <a:gd name="T25" fmla="*/ 34 h 83"/>
                <a:gd name="T26" fmla="*/ 42 w 200"/>
                <a:gd name="T27" fmla="*/ 28 h 83"/>
                <a:gd name="T28" fmla="*/ 64 w 200"/>
                <a:gd name="T29" fmla="*/ 13 h 83"/>
                <a:gd name="T30" fmla="*/ 100 w 200"/>
                <a:gd name="T31" fmla="*/ 2 h 83"/>
                <a:gd name="T32" fmla="*/ 130 w 200"/>
                <a:gd name="T33" fmla="*/ 2 h 83"/>
                <a:gd name="T34" fmla="*/ 148 w 200"/>
                <a:gd name="T35" fmla="*/ 9 h 83"/>
                <a:gd name="T36" fmla="*/ 186 w 200"/>
                <a:gd name="T37" fmla="*/ 12 h 83"/>
                <a:gd name="T38" fmla="*/ 182 w 200"/>
                <a:gd name="T39" fmla="*/ 6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0" h="83">
                  <a:moveTo>
                    <a:pt x="182" y="63"/>
                  </a:moveTo>
                  <a:cubicBezTo>
                    <a:pt x="174" y="65"/>
                    <a:pt x="173" y="63"/>
                    <a:pt x="162" y="64"/>
                  </a:cubicBezTo>
                  <a:cubicBezTo>
                    <a:pt x="149" y="75"/>
                    <a:pt x="104" y="80"/>
                    <a:pt x="101" y="81"/>
                  </a:cubicBezTo>
                  <a:cubicBezTo>
                    <a:pt x="97" y="81"/>
                    <a:pt x="87" y="79"/>
                    <a:pt x="79" y="81"/>
                  </a:cubicBezTo>
                  <a:cubicBezTo>
                    <a:pt x="71" y="83"/>
                    <a:pt x="54" y="82"/>
                    <a:pt x="47" y="82"/>
                  </a:cubicBezTo>
                  <a:cubicBezTo>
                    <a:pt x="40" y="81"/>
                    <a:pt x="43" y="74"/>
                    <a:pt x="43" y="74"/>
                  </a:cubicBezTo>
                  <a:cubicBezTo>
                    <a:pt x="42" y="74"/>
                    <a:pt x="31" y="71"/>
                    <a:pt x="27" y="71"/>
                  </a:cubicBezTo>
                  <a:cubicBezTo>
                    <a:pt x="22" y="70"/>
                    <a:pt x="23" y="65"/>
                    <a:pt x="23" y="65"/>
                  </a:cubicBezTo>
                  <a:cubicBezTo>
                    <a:pt x="21" y="66"/>
                    <a:pt x="6" y="68"/>
                    <a:pt x="3" y="65"/>
                  </a:cubicBezTo>
                  <a:cubicBezTo>
                    <a:pt x="0" y="63"/>
                    <a:pt x="3" y="58"/>
                    <a:pt x="6" y="55"/>
                  </a:cubicBezTo>
                  <a:cubicBezTo>
                    <a:pt x="9" y="53"/>
                    <a:pt x="23" y="49"/>
                    <a:pt x="23" y="49"/>
                  </a:cubicBezTo>
                  <a:cubicBezTo>
                    <a:pt x="20" y="49"/>
                    <a:pt x="18" y="49"/>
                    <a:pt x="12" y="46"/>
                  </a:cubicBezTo>
                  <a:cubicBezTo>
                    <a:pt x="6" y="43"/>
                    <a:pt x="10" y="34"/>
                    <a:pt x="16" y="34"/>
                  </a:cubicBezTo>
                  <a:cubicBezTo>
                    <a:pt x="23" y="34"/>
                    <a:pt x="31" y="33"/>
                    <a:pt x="42" y="28"/>
                  </a:cubicBezTo>
                  <a:cubicBezTo>
                    <a:pt x="52" y="23"/>
                    <a:pt x="53" y="26"/>
                    <a:pt x="64" y="13"/>
                  </a:cubicBezTo>
                  <a:cubicBezTo>
                    <a:pt x="76" y="0"/>
                    <a:pt x="93" y="2"/>
                    <a:pt x="100" y="2"/>
                  </a:cubicBezTo>
                  <a:cubicBezTo>
                    <a:pt x="108" y="1"/>
                    <a:pt x="119" y="0"/>
                    <a:pt x="130" y="2"/>
                  </a:cubicBezTo>
                  <a:cubicBezTo>
                    <a:pt x="136" y="4"/>
                    <a:pt x="143" y="6"/>
                    <a:pt x="148" y="9"/>
                  </a:cubicBezTo>
                  <a:cubicBezTo>
                    <a:pt x="151" y="10"/>
                    <a:pt x="173" y="6"/>
                    <a:pt x="186" y="12"/>
                  </a:cubicBezTo>
                  <a:cubicBezTo>
                    <a:pt x="200" y="19"/>
                    <a:pt x="190" y="61"/>
                    <a:pt x="182" y="63"/>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175">
              <a:extLst>
                <a:ext uri="{FF2B5EF4-FFF2-40B4-BE49-F238E27FC236}">
                  <a16:creationId xmlns:a16="http://schemas.microsoft.com/office/drawing/2014/main" id="{5A8273FE-87DC-4215-8342-568D0A910389}"/>
                </a:ext>
              </a:extLst>
            </p:cNvPr>
            <p:cNvSpPr>
              <a:spLocks/>
            </p:cNvSpPr>
            <p:nvPr/>
          </p:nvSpPr>
          <p:spPr bwMode="auto">
            <a:xfrm>
              <a:off x="12104688" y="7188201"/>
              <a:ext cx="66675" cy="19050"/>
            </a:xfrm>
            <a:custGeom>
              <a:avLst/>
              <a:gdLst>
                <a:gd name="T0" fmla="*/ 0 w 48"/>
                <a:gd name="T1" fmla="*/ 14 h 14"/>
                <a:gd name="T2" fmla="*/ 25 w 48"/>
                <a:gd name="T3" fmla="*/ 9 h 14"/>
                <a:gd name="T4" fmla="*/ 48 w 48"/>
                <a:gd name="T5" fmla="*/ 0 h 14"/>
                <a:gd name="T6" fmla="*/ 25 w 48"/>
                <a:gd name="T7" fmla="*/ 10 h 14"/>
                <a:gd name="T8" fmla="*/ 0 w 48"/>
                <a:gd name="T9" fmla="*/ 14 h 14"/>
              </a:gdLst>
              <a:ahLst/>
              <a:cxnLst>
                <a:cxn ang="0">
                  <a:pos x="T0" y="T1"/>
                </a:cxn>
                <a:cxn ang="0">
                  <a:pos x="T2" y="T3"/>
                </a:cxn>
                <a:cxn ang="0">
                  <a:pos x="T4" y="T5"/>
                </a:cxn>
                <a:cxn ang="0">
                  <a:pos x="T6" y="T7"/>
                </a:cxn>
                <a:cxn ang="0">
                  <a:pos x="T8" y="T9"/>
                </a:cxn>
              </a:cxnLst>
              <a:rect l="0" t="0" r="r" b="b"/>
              <a:pathLst>
                <a:path w="48" h="14">
                  <a:moveTo>
                    <a:pt x="0" y="14"/>
                  </a:moveTo>
                  <a:cubicBezTo>
                    <a:pt x="9" y="13"/>
                    <a:pt x="17" y="11"/>
                    <a:pt x="25" y="9"/>
                  </a:cubicBezTo>
                  <a:cubicBezTo>
                    <a:pt x="33" y="7"/>
                    <a:pt x="41" y="3"/>
                    <a:pt x="48" y="0"/>
                  </a:cubicBezTo>
                  <a:cubicBezTo>
                    <a:pt x="41" y="4"/>
                    <a:pt x="33" y="8"/>
                    <a:pt x="25" y="10"/>
                  </a:cubicBezTo>
                  <a:cubicBezTo>
                    <a:pt x="17" y="13"/>
                    <a:pt x="9" y="14"/>
                    <a:pt x="0" y="14"/>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176">
              <a:extLst>
                <a:ext uri="{FF2B5EF4-FFF2-40B4-BE49-F238E27FC236}">
                  <a16:creationId xmlns:a16="http://schemas.microsoft.com/office/drawing/2014/main" id="{B9A8AD11-F07C-4F15-AFF1-E16AAD369D87}"/>
                </a:ext>
              </a:extLst>
            </p:cNvPr>
            <p:cNvSpPr>
              <a:spLocks/>
            </p:cNvSpPr>
            <p:nvPr/>
          </p:nvSpPr>
          <p:spPr bwMode="auto">
            <a:xfrm>
              <a:off x="12104688" y="7210426"/>
              <a:ext cx="76200" cy="19050"/>
            </a:xfrm>
            <a:custGeom>
              <a:avLst/>
              <a:gdLst>
                <a:gd name="T0" fmla="*/ 0 w 55"/>
                <a:gd name="T1" fmla="*/ 14 h 14"/>
                <a:gd name="T2" fmla="*/ 14 w 55"/>
                <a:gd name="T3" fmla="*/ 12 h 14"/>
                <a:gd name="T4" fmla="*/ 28 w 55"/>
                <a:gd name="T5" fmla="*/ 9 h 14"/>
                <a:gd name="T6" fmla="*/ 55 w 55"/>
                <a:gd name="T7" fmla="*/ 0 h 14"/>
                <a:gd name="T8" fmla="*/ 42 w 55"/>
                <a:gd name="T9" fmla="*/ 5 h 14"/>
                <a:gd name="T10" fmla="*/ 28 w 55"/>
                <a:gd name="T11" fmla="*/ 10 h 14"/>
                <a:gd name="T12" fmla="*/ 0 w 5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5" h="14">
                  <a:moveTo>
                    <a:pt x="0" y="14"/>
                  </a:moveTo>
                  <a:cubicBezTo>
                    <a:pt x="5" y="14"/>
                    <a:pt x="9" y="13"/>
                    <a:pt x="14" y="12"/>
                  </a:cubicBezTo>
                  <a:cubicBezTo>
                    <a:pt x="19" y="11"/>
                    <a:pt x="23" y="10"/>
                    <a:pt x="28" y="9"/>
                  </a:cubicBezTo>
                  <a:cubicBezTo>
                    <a:pt x="37" y="7"/>
                    <a:pt x="46" y="3"/>
                    <a:pt x="55" y="0"/>
                  </a:cubicBezTo>
                  <a:cubicBezTo>
                    <a:pt x="51" y="2"/>
                    <a:pt x="46" y="4"/>
                    <a:pt x="42" y="5"/>
                  </a:cubicBezTo>
                  <a:cubicBezTo>
                    <a:pt x="37" y="7"/>
                    <a:pt x="33" y="9"/>
                    <a:pt x="28" y="10"/>
                  </a:cubicBezTo>
                  <a:cubicBezTo>
                    <a:pt x="19" y="12"/>
                    <a:pt x="9" y="14"/>
                    <a:pt x="0" y="14"/>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177">
              <a:extLst>
                <a:ext uri="{FF2B5EF4-FFF2-40B4-BE49-F238E27FC236}">
                  <a16:creationId xmlns:a16="http://schemas.microsoft.com/office/drawing/2014/main" id="{5DD73A0C-22E1-47B7-9E23-3F5DC888CE31}"/>
                </a:ext>
              </a:extLst>
            </p:cNvPr>
            <p:cNvSpPr>
              <a:spLocks/>
            </p:cNvSpPr>
            <p:nvPr/>
          </p:nvSpPr>
          <p:spPr bwMode="auto">
            <a:xfrm>
              <a:off x="12131676" y="7231063"/>
              <a:ext cx="57150" cy="11113"/>
            </a:xfrm>
            <a:custGeom>
              <a:avLst/>
              <a:gdLst>
                <a:gd name="T0" fmla="*/ 0 w 40"/>
                <a:gd name="T1" fmla="*/ 8 h 8"/>
                <a:gd name="T2" fmla="*/ 21 w 40"/>
                <a:gd name="T3" fmla="*/ 5 h 8"/>
                <a:gd name="T4" fmla="*/ 30 w 40"/>
                <a:gd name="T5" fmla="*/ 3 h 8"/>
                <a:gd name="T6" fmla="*/ 40 w 40"/>
                <a:gd name="T7" fmla="*/ 0 h 8"/>
                <a:gd name="T8" fmla="*/ 31 w 40"/>
                <a:gd name="T9" fmla="*/ 4 h 8"/>
                <a:gd name="T10" fmla="*/ 21 w 40"/>
                <a:gd name="T11" fmla="*/ 7 h 8"/>
                <a:gd name="T12" fmla="*/ 0 w 4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40" h="8">
                  <a:moveTo>
                    <a:pt x="0" y="8"/>
                  </a:moveTo>
                  <a:cubicBezTo>
                    <a:pt x="7" y="7"/>
                    <a:pt x="14" y="6"/>
                    <a:pt x="21" y="5"/>
                  </a:cubicBezTo>
                  <a:cubicBezTo>
                    <a:pt x="24" y="5"/>
                    <a:pt x="27" y="4"/>
                    <a:pt x="30" y="3"/>
                  </a:cubicBezTo>
                  <a:cubicBezTo>
                    <a:pt x="34" y="2"/>
                    <a:pt x="37" y="1"/>
                    <a:pt x="40" y="0"/>
                  </a:cubicBezTo>
                  <a:cubicBezTo>
                    <a:pt x="37" y="2"/>
                    <a:pt x="34" y="3"/>
                    <a:pt x="31" y="4"/>
                  </a:cubicBezTo>
                  <a:cubicBezTo>
                    <a:pt x="28" y="6"/>
                    <a:pt x="24" y="6"/>
                    <a:pt x="21" y="7"/>
                  </a:cubicBezTo>
                  <a:cubicBezTo>
                    <a:pt x="14" y="8"/>
                    <a:pt x="7" y="8"/>
                    <a:pt x="0" y="8"/>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178">
              <a:extLst>
                <a:ext uri="{FF2B5EF4-FFF2-40B4-BE49-F238E27FC236}">
                  <a16:creationId xmlns:a16="http://schemas.microsoft.com/office/drawing/2014/main" id="{720ACD78-9BDD-4F37-9F1E-CA4FA885F927}"/>
                </a:ext>
              </a:extLst>
            </p:cNvPr>
            <p:cNvSpPr>
              <a:spLocks/>
            </p:cNvSpPr>
            <p:nvPr/>
          </p:nvSpPr>
          <p:spPr bwMode="auto">
            <a:xfrm>
              <a:off x="12145963" y="7146926"/>
              <a:ext cx="79375" cy="23813"/>
            </a:xfrm>
            <a:custGeom>
              <a:avLst/>
              <a:gdLst>
                <a:gd name="T0" fmla="*/ 57 w 57"/>
                <a:gd name="T1" fmla="*/ 0 h 17"/>
                <a:gd name="T2" fmla="*/ 53 w 57"/>
                <a:gd name="T3" fmla="*/ 7 h 17"/>
                <a:gd name="T4" fmla="*/ 49 w 57"/>
                <a:gd name="T5" fmla="*/ 7 h 17"/>
                <a:gd name="T6" fmla="*/ 45 w 57"/>
                <a:gd name="T7" fmla="*/ 8 h 17"/>
                <a:gd name="T8" fmla="*/ 30 w 57"/>
                <a:gd name="T9" fmla="*/ 9 h 17"/>
                <a:gd name="T10" fmla="*/ 15 w 57"/>
                <a:gd name="T11" fmla="*/ 13 h 17"/>
                <a:gd name="T12" fmla="*/ 8 w 57"/>
                <a:gd name="T13" fmla="*/ 15 h 17"/>
                <a:gd name="T14" fmla="*/ 0 w 57"/>
                <a:gd name="T15" fmla="*/ 17 h 17"/>
                <a:gd name="T16" fmla="*/ 14 w 57"/>
                <a:gd name="T17" fmla="*/ 11 h 17"/>
                <a:gd name="T18" fmla="*/ 30 w 57"/>
                <a:gd name="T19" fmla="*/ 8 h 17"/>
                <a:gd name="T20" fmla="*/ 45 w 57"/>
                <a:gd name="T21" fmla="*/ 6 h 17"/>
                <a:gd name="T22" fmla="*/ 52 w 57"/>
                <a:gd name="T23" fmla="*/ 6 h 17"/>
                <a:gd name="T24" fmla="*/ 57 w 57"/>
                <a:gd name="T2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17">
                  <a:moveTo>
                    <a:pt x="57" y="0"/>
                  </a:moveTo>
                  <a:cubicBezTo>
                    <a:pt x="57" y="2"/>
                    <a:pt x="55" y="5"/>
                    <a:pt x="53" y="7"/>
                  </a:cubicBezTo>
                  <a:cubicBezTo>
                    <a:pt x="52" y="7"/>
                    <a:pt x="50" y="7"/>
                    <a:pt x="49" y="7"/>
                  </a:cubicBezTo>
                  <a:cubicBezTo>
                    <a:pt x="48" y="7"/>
                    <a:pt x="46" y="7"/>
                    <a:pt x="45" y="8"/>
                  </a:cubicBezTo>
                  <a:cubicBezTo>
                    <a:pt x="40" y="8"/>
                    <a:pt x="35" y="9"/>
                    <a:pt x="30" y="9"/>
                  </a:cubicBezTo>
                  <a:cubicBezTo>
                    <a:pt x="25" y="10"/>
                    <a:pt x="20" y="11"/>
                    <a:pt x="15" y="13"/>
                  </a:cubicBezTo>
                  <a:cubicBezTo>
                    <a:pt x="13" y="13"/>
                    <a:pt x="10" y="15"/>
                    <a:pt x="8" y="15"/>
                  </a:cubicBezTo>
                  <a:cubicBezTo>
                    <a:pt x="5" y="16"/>
                    <a:pt x="3" y="17"/>
                    <a:pt x="0" y="17"/>
                  </a:cubicBezTo>
                  <a:cubicBezTo>
                    <a:pt x="5" y="16"/>
                    <a:pt x="10" y="14"/>
                    <a:pt x="14" y="11"/>
                  </a:cubicBezTo>
                  <a:cubicBezTo>
                    <a:pt x="19" y="10"/>
                    <a:pt x="25" y="9"/>
                    <a:pt x="30" y="8"/>
                  </a:cubicBezTo>
                  <a:cubicBezTo>
                    <a:pt x="35" y="7"/>
                    <a:pt x="40" y="6"/>
                    <a:pt x="45" y="6"/>
                  </a:cubicBezTo>
                  <a:cubicBezTo>
                    <a:pt x="48" y="6"/>
                    <a:pt x="50" y="7"/>
                    <a:pt x="52" y="6"/>
                  </a:cubicBezTo>
                  <a:cubicBezTo>
                    <a:pt x="55" y="5"/>
                    <a:pt x="56" y="2"/>
                    <a:pt x="57"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179">
              <a:extLst>
                <a:ext uri="{FF2B5EF4-FFF2-40B4-BE49-F238E27FC236}">
                  <a16:creationId xmlns:a16="http://schemas.microsoft.com/office/drawing/2014/main" id="{134EAD51-6EBA-4ED1-9A26-D3DFFDE7BF18}"/>
                </a:ext>
              </a:extLst>
            </p:cNvPr>
            <p:cNvSpPr>
              <a:spLocks noEditPoints="1"/>
            </p:cNvSpPr>
            <p:nvPr/>
          </p:nvSpPr>
          <p:spPr bwMode="auto">
            <a:xfrm>
              <a:off x="12007851" y="6138863"/>
              <a:ext cx="314325" cy="147638"/>
            </a:xfrm>
            <a:custGeom>
              <a:avLst/>
              <a:gdLst>
                <a:gd name="T0" fmla="*/ 220 w 225"/>
                <a:gd name="T1" fmla="*/ 31 h 106"/>
                <a:gd name="T2" fmla="*/ 179 w 225"/>
                <a:gd name="T3" fmla="*/ 26 h 106"/>
                <a:gd name="T4" fmla="*/ 204 w 225"/>
                <a:gd name="T5" fmla="*/ 19 h 106"/>
                <a:gd name="T6" fmla="*/ 218 w 225"/>
                <a:gd name="T7" fmla="*/ 9 h 106"/>
                <a:gd name="T8" fmla="*/ 191 w 225"/>
                <a:gd name="T9" fmla="*/ 2 h 106"/>
                <a:gd name="T10" fmla="*/ 179 w 225"/>
                <a:gd name="T11" fmla="*/ 3 h 106"/>
                <a:gd name="T12" fmla="*/ 163 w 225"/>
                <a:gd name="T13" fmla="*/ 4 h 106"/>
                <a:gd name="T14" fmla="*/ 124 w 225"/>
                <a:gd name="T15" fmla="*/ 10 h 106"/>
                <a:gd name="T16" fmla="*/ 114 w 225"/>
                <a:gd name="T17" fmla="*/ 9 h 106"/>
                <a:gd name="T18" fmla="*/ 41 w 225"/>
                <a:gd name="T19" fmla="*/ 39 h 106"/>
                <a:gd name="T20" fmla="*/ 0 w 225"/>
                <a:gd name="T21" fmla="*/ 51 h 106"/>
                <a:gd name="T22" fmla="*/ 6 w 225"/>
                <a:gd name="T23" fmla="*/ 77 h 106"/>
                <a:gd name="T24" fmla="*/ 16 w 225"/>
                <a:gd name="T25" fmla="*/ 100 h 106"/>
                <a:gd name="T26" fmla="*/ 81 w 225"/>
                <a:gd name="T27" fmla="*/ 99 h 106"/>
                <a:gd name="T28" fmla="*/ 141 w 225"/>
                <a:gd name="T29" fmla="*/ 90 h 106"/>
                <a:gd name="T30" fmla="*/ 174 w 225"/>
                <a:gd name="T31" fmla="*/ 91 h 106"/>
                <a:gd name="T32" fmla="*/ 178 w 225"/>
                <a:gd name="T33" fmla="*/ 83 h 106"/>
                <a:gd name="T34" fmla="*/ 148 w 225"/>
                <a:gd name="T35" fmla="*/ 74 h 106"/>
                <a:gd name="T36" fmla="*/ 133 w 225"/>
                <a:gd name="T37" fmla="*/ 71 h 106"/>
                <a:gd name="T38" fmla="*/ 133 w 225"/>
                <a:gd name="T39" fmla="*/ 72 h 106"/>
                <a:gd name="T40" fmla="*/ 116 w 225"/>
                <a:gd name="T41" fmla="*/ 73 h 106"/>
                <a:gd name="T42" fmla="*/ 115 w 225"/>
                <a:gd name="T43" fmla="*/ 72 h 106"/>
                <a:gd name="T44" fmla="*/ 133 w 225"/>
                <a:gd name="T45" fmla="*/ 71 h 106"/>
                <a:gd name="T46" fmla="*/ 134 w 225"/>
                <a:gd name="T47" fmla="*/ 71 h 106"/>
                <a:gd name="T48" fmla="*/ 196 w 225"/>
                <a:gd name="T49" fmla="*/ 71 h 106"/>
                <a:gd name="T50" fmla="*/ 184 w 225"/>
                <a:gd name="T51" fmla="*/ 52 h 106"/>
                <a:gd name="T52" fmla="*/ 138 w 225"/>
                <a:gd name="T53" fmla="*/ 49 h 106"/>
                <a:gd name="T54" fmla="*/ 137 w 225"/>
                <a:gd name="T55" fmla="*/ 49 h 106"/>
                <a:gd name="T56" fmla="*/ 137 w 225"/>
                <a:gd name="T57" fmla="*/ 49 h 106"/>
                <a:gd name="T58" fmla="*/ 130 w 225"/>
                <a:gd name="T59" fmla="*/ 49 h 106"/>
                <a:gd name="T60" fmla="*/ 126 w 225"/>
                <a:gd name="T61" fmla="*/ 49 h 106"/>
                <a:gd name="T62" fmla="*/ 123 w 225"/>
                <a:gd name="T63" fmla="*/ 50 h 106"/>
                <a:gd name="T64" fmla="*/ 122 w 225"/>
                <a:gd name="T65" fmla="*/ 47 h 106"/>
                <a:gd name="T66" fmla="*/ 130 w 225"/>
                <a:gd name="T67" fmla="*/ 47 h 106"/>
                <a:gd name="T68" fmla="*/ 137 w 225"/>
                <a:gd name="T69" fmla="*/ 48 h 106"/>
                <a:gd name="T70" fmla="*/ 167 w 225"/>
                <a:gd name="T71" fmla="*/ 47 h 106"/>
                <a:gd name="T72" fmla="*/ 216 w 225"/>
                <a:gd name="T73" fmla="*/ 48 h 106"/>
                <a:gd name="T74" fmla="*/ 224 w 225"/>
                <a:gd name="T75" fmla="*/ 37 h 106"/>
                <a:gd name="T76" fmla="*/ 133 w 225"/>
                <a:gd name="T77" fmla="*/ 28 h 106"/>
                <a:gd name="T78" fmla="*/ 124 w 225"/>
                <a:gd name="T79" fmla="*/ 29 h 106"/>
                <a:gd name="T80" fmla="*/ 123 w 225"/>
                <a:gd name="T81" fmla="*/ 28 h 106"/>
                <a:gd name="T82" fmla="*/ 133 w 225"/>
                <a:gd name="T83" fmla="*/ 26 h 106"/>
                <a:gd name="T84" fmla="*/ 161 w 225"/>
                <a:gd name="T85" fmla="*/ 2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5" h="106">
                  <a:moveTo>
                    <a:pt x="224" y="37"/>
                  </a:moveTo>
                  <a:cubicBezTo>
                    <a:pt x="224" y="35"/>
                    <a:pt x="223" y="33"/>
                    <a:pt x="220" y="31"/>
                  </a:cubicBezTo>
                  <a:cubicBezTo>
                    <a:pt x="218" y="29"/>
                    <a:pt x="214" y="29"/>
                    <a:pt x="208" y="28"/>
                  </a:cubicBezTo>
                  <a:cubicBezTo>
                    <a:pt x="197" y="28"/>
                    <a:pt x="187" y="27"/>
                    <a:pt x="179" y="26"/>
                  </a:cubicBezTo>
                  <a:cubicBezTo>
                    <a:pt x="179" y="26"/>
                    <a:pt x="166" y="25"/>
                    <a:pt x="161" y="25"/>
                  </a:cubicBezTo>
                  <a:cubicBezTo>
                    <a:pt x="164" y="25"/>
                    <a:pt x="199" y="20"/>
                    <a:pt x="204" y="19"/>
                  </a:cubicBezTo>
                  <a:cubicBezTo>
                    <a:pt x="205" y="18"/>
                    <a:pt x="207" y="17"/>
                    <a:pt x="209" y="17"/>
                  </a:cubicBezTo>
                  <a:cubicBezTo>
                    <a:pt x="213" y="15"/>
                    <a:pt x="217" y="12"/>
                    <a:pt x="218" y="9"/>
                  </a:cubicBezTo>
                  <a:cubicBezTo>
                    <a:pt x="218" y="4"/>
                    <a:pt x="214" y="0"/>
                    <a:pt x="211" y="0"/>
                  </a:cubicBezTo>
                  <a:cubicBezTo>
                    <a:pt x="209" y="0"/>
                    <a:pt x="200" y="1"/>
                    <a:pt x="191" y="2"/>
                  </a:cubicBezTo>
                  <a:cubicBezTo>
                    <a:pt x="187" y="2"/>
                    <a:pt x="182" y="3"/>
                    <a:pt x="179" y="3"/>
                  </a:cubicBezTo>
                  <a:cubicBezTo>
                    <a:pt x="179" y="3"/>
                    <a:pt x="179" y="3"/>
                    <a:pt x="179" y="3"/>
                  </a:cubicBezTo>
                  <a:cubicBezTo>
                    <a:pt x="179" y="3"/>
                    <a:pt x="179" y="3"/>
                    <a:pt x="178" y="3"/>
                  </a:cubicBezTo>
                  <a:cubicBezTo>
                    <a:pt x="172" y="4"/>
                    <a:pt x="167" y="4"/>
                    <a:pt x="163" y="4"/>
                  </a:cubicBezTo>
                  <a:cubicBezTo>
                    <a:pt x="159" y="4"/>
                    <a:pt x="154" y="4"/>
                    <a:pt x="148" y="5"/>
                  </a:cubicBezTo>
                  <a:cubicBezTo>
                    <a:pt x="143" y="6"/>
                    <a:pt x="126" y="10"/>
                    <a:pt x="124" y="10"/>
                  </a:cubicBezTo>
                  <a:cubicBezTo>
                    <a:pt x="122" y="10"/>
                    <a:pt x="120" y="9"/>
                    <a:pt x="117" y="9"/>
                  </a:cubicBezTo>
                  <a:cubicBezTo>
                    <a:pt x="116" y="9"/>
                    <a:pt x="115" y="9"/>
                    <a:pt x="114" y="9"/>
                  </a:cubicBezTo>
                  <a:cubicBezTo>
                    <a:pt x="108" y="10"/>
                    <a:pt x="59" y="32"/>
                    <a:pt x="43" y="38"/>
                  </a:cubicBezTo>
                  <a:cubicBezTo>
                    <a:pt x="42" y="38"/>
                    <a:pt x="42" y="39"/>
                    <a:pt x="41" y="39"/>
                  </a:cubicBezTo>
                  <a:cubicBezTo>
                    <a:pt x="33" y="42"/>
                    <a:pt x="28" y="44"/>
                    <a:pt x="24" y="45"/>
                  </a:cubicBezTo>
                  <a:cubicBezTo>
                    <a:pt x="24" y="45"/>
                    <a:pt x="12" y="48"/>
                    <a:pt x="0" y="51"/>
                  </a:cubicBezTo>
                  <a:cubicBezTo>
                    <a:pt x="4" y="58"/>
                    <a:pt x="7" y="65"/>
                    <a:pt x="7" y="74"/>
                  </a:cubicBezTo>
                  <a:cubicBezTo>
                    <a:pt x="7" y="75"/>
                    <a:pt x="7" y="76"/>
                    <a:pt x="6" y="77"/>
                  </a:cubicBezTo>
                  <a:cubicBezTo>
                    <a:pt x="6" y="83"/>
                    <a:pt x="6" y="91"/>
                    <a:pt x="5" y="100"/>
                  </a:cubicBezTo>
                  <a:cubicBezTo>
                    <a:pt x="8" y="101"/>
                    <a:pt x="12" y="101"/>
                    <a:pt x="16" y="100"/>
                  </a:cubicBezTo>
                  <a:cubicBezTo>
                    <a:pt x="16" y="100"/>
                    <a:pt x="16" y="100"/>
                    <a:pt x="16" y="100"/>
                  </a:cubicBezTo>
                  <a:cubicBezTo>
                    <a:pt x="16" y="100"/>
                    <a:pt x="49" y="106"/>
                    <a:pt x="81" y="99"/>
                  </a:cubicBezTo>
                  <a:cubicBezTo>
                    <a:pt x="106" y="93"/>
                    <a:pt x="119" y="90"/>
                    <a:pt x="131" y="90"/>
                  </a:cubicBezTo>
                  <a:cubicBezTo>
                    <a:pt x="135" y="89"/>
                    <a:pt x="138" y="90"/>
                    <a:pt x="141" y="90"/>
                  </a:cubicBezTo>
                  <a:cubicBezTo>
                    <a:pt x="158" y="91"/>
                    <a:pt x="167" y="95"/>
                    <a:pt x="173" y="91"/>
                  </a:cubicBezTo>
                  <a:cubicBezTo>
                    <a:pt x="174" y="91"/>
                    <a:pt x="174" y="91"/>
                    <a:pt x="174" y="91"/>
                  </a:cubicBezTo>
                  <a:cubicBezTo>
                    <a:pt x="175" y="91"/>
                    <a:pt x="176" y="90"/>
                    <a:pt x="176" y="89"/>
                  </a:cubicBezTo>
                  <a:cubicBezTo>
                    <a:pt x="178" y="87"/>
                    <a:pt x="179" y="85"/>
                    <a:pt x="178" y="83"/>
                  </a:cubicBezTo>
                  <a:cubicBezTo>
                    <a:pt x="178" y="81"/>
                    <a:pt x="178" y="80"/>
                    <a:pt x="177" y="80"/>
                  </a:cubicBezTo>
                  <a:cubicBezTo>
                    <a:pt x="175" y="78"/>
                    <a:pt x="153" y="74"/>
                    <a:pt x="148" y="74"/>
                  </a:cubicBezTo>
                  <a:cubicBezTo>
                    <a:pt x="144" y="74"/>
                    <a:pt x="137" y="72"/>
                    <a:pt x="133" y="71"/>
                  </a:cubicBezTo>
                  <a:cubicBezTo>
                    <a:pt x="133" y="71"/>
                    <a:pt x="133" y="71"/>
                    <a:pt x="133" y="71"/>
                  </a:cubicBezTo>
                  <a:cubicBezTo>
                    <a:pt x="133" y="71"/>
                    <a:pt x="133" y="71"/>
                    <a:pt x="133" y="71"/>
                  </a:cubicBezTo>
                  <a:cubicBezTo>
                    <a:pt x="133" y="72"/>
                    <a:pt x="133" y="72"/>
                    <a:pt x="133" y="72"/>
                  </a:cubicBezTo>
                  <a:cubicBezTo>
                    <a:pt x="133" y="72"/>
                    <a:pt x="133" y="72"/>
                    <a:pt x="133" y="72"/>
                  </a:cubicBezTo>
                  <a:cubicBezTo>
                    <a:pt x="128" y="72"/>
                    <a:pt x="122" y="73"/>
                    <a:pt x="116" y="73"/>
                  </a:cubicBezTo>
                  <a:cubicBezTo>
                    <a:pt x="116" y="73"/>
                    <a:pt x="116" y="73"/>
                    <a:pt x="116" y="73"/>
                  </a:cubicBezTo>
                  <a:cubicBezTo>
                    <a:pt x="115" y="73"/>
                    <a:pt x="115" y="72"/>
                    <a:pt x="115" y="72"/>
                  </a:cubicBezTo>
                  <a:cubicBezTo>
                    <a:pt x="115" y="71"/>
                    <a:pt x="115" y="71"/>
                    <a:pt x="116" y="71"/>
                  </a:cubicBezTo>
                  <a:cubicBezTo>
                    <a:pt x="122" y="71"/>
                    <a:pt x="127" y="71"/>
                    <a:pt x="133" y="71"/>
                  </a:cubicBezTo>
                  <a:cubicBezTo>
                    <a:pt x="134" y="71"/>
                    <a:pt x="134" y="71"/>
                    <a:pt x="134" y="71"/>
                  </a:cubicBezTo>
                  <a:cubicBezTo>
                    <a:pt x="134" y="71"/>
                    <a:pt x="134" y="71"/>
                    <a:pt x="134" y="71"/>
                  </a:cubicBezTo>
                  <a:cubicBezTo>
                    <a:pt x="145" y="71"/>
                    <a:pt x="158" y="71"/>
                    <a:pt x="160" y="71"/>
                  </a:cubicBezTo>
                  <a:cubicBezTo>
                    <a:pt x="164" y="71"/>
                    <a:pt x="193" y="71"/>
                    <a:pt x="196" y="71"/>
                  </a:cubicBezTo>
                  <a:cubicBezTo>
                    <a:pt x="200" y="70"/>
                    <a:pt x="207" y="65"/>
                    <a:pt x="206" y="60"/>
                  </a:cubicBezTo>
                  <a:cubicBezTo>
                    <a:pt x="206" y="55"/>
                    <a:pt x="192" y="52"/>
                    <a:pt x="184" y="52"/>
                  </a:cubicBezTo>
                  <a:cubicBezTo>
                    <a:pt x="177" y="51"/>
                    <a:pt x="161" y="50"/>
                    <a:pt x="156" y="49"/>
                  </a:cubicBezTo>
                  <a:cubicBezTo>
                    <a:pt x="154" y="49"/>
                    <a:pt x="146" y="49"/>
                    <a:pt x="138" y="49"/>
                  </a:cubicBezTo>
                  <a:cubicBezTo>
                    <a:pt x="137" y="49"/>
                    <a:pt x="137" y="49"/>
                    <a:pt x="137" y="49"/>
                  </a:cubicBezTo>
                  <a:cubicBezTo>
                    <a:pt x="137" y="49"/>
                    <a:pt x="137" y="49"/>
                    <a:pt x="137" y="49"/>
                  </a:cubicBezTo>
                  <a:cubicBezTo>
                    <a:pt x="137" y="49"/>
                    <a:pt x="137" y="49"/>
                    <a:pt x="137" y="49"/>
                  </a:cubicBezTo>
                  <a:cubicBezTo>
                    <a:pt x="137" y="49"/>
                    <a:pt x="137" y="49"/>
                    <a:pt x="137" y="49"/>
                  </a:cubicBezTo>
                  <a:cubicBezTo>
                    <a:pt x="135" y="49"/>
                    <a:pt x="133" y="49"/>
                    <a:pt x="131" y="49"/>
                  </a:cubicBezTo>
                  <a:cubicBezTo>
                    <a:pt x="131" y="49"/>
                    <a:pt x="130" y="49"/>
                    <a:pt x="130" y="49"/>
                  </a:cubicBezTo>
                  <a:cubicBezTo>
                    <a:pt x="130" y="49"/>
                    <a:pt x="130" y="49"/>
                    <a:pt x="130" y="49"/>
                  </a:cubicBezTo>
                  <a:cubicBezTo>
                    <a:pt x="129" y="49"/>
                    <a:pt x="127" y="49"/>
                    <a:pt x="126" y="49"/>
                  </a:cubicBezTo>
                  <a:cubicBezTo>
                    <a:pt x="125" y="49"/>
                    <a:pt x="124" y="49"/>
                    <a:pt x="123" y="50"/>
                  </a:cubicBezTo>
                  <a:cubicBezTo>
                    <a:pt x="123" y="50"/>
                    <a:pt x="123" y="50"/>
                    <a:pt x="123" y="50"/>
                  </a:cubicBezTo>
                  <a:cubicBezTo>
                    <a:pt x="122" y="50"/>
                    <a:pt x="121" y="49"/>
                    <a:pt x="121" y="49"/>
                  </a:cubicBezTo>
                  <a:cubicBezTo>
                    <a:pt x="121" y="48"/>
                    <a:pt x="121" y="47"/>
                    <a:pt x="122" y="47"/>
                  </a:cubicBezTo>
                  <a:cubicBezTo>
                    <a:pt x="123" y="47"/>
                    <a:pt x="125" y="47"/>
                    <a:pt x="126" y="47"/>
                  </a:cubicBezTo>
                  <a:cubicBezTo>
                    <a:pt x="127" y="47"/>
                    <a:pt x="129" y="47"/>
                    <a:pt x="130" y="47"/>
                  </a:cubicBezTo>
                  <a:cubicBezTo>
                    <a:pt x="132" y="47"/>
                    <a:pt x="135" y="48"/>
                    <a:pt x="137" y="48"/>
                  </a:cubicBezTo>
                  <a:cubicBezTo>
                    <a:pt x="137" y="48"/>
                    <a:pt x="137" y="48"/>
                    <a:pt x="137" y="48"/>
                  </a:cubicBezTo>
                  <a:cubicBezTo>
                    <a:pt x="138" y="48"/>
                    <a:pt x="138" y="48"/>
                    <a:pt x="138" y="48"/>
                  </a:cubicBezTo>
                  <a:cubicBezTo>
                    <a:pt x="149" y="48"/>
                    <a:pt x="163" y="48"/>
                    <a:pt x="167" y="47"/>
                  </a:cubicBezTo>
                  <a:cubicBezTo>
                    <a:pt x="176" y="46"/>
                    <a:pt x="190" y="46"/>
                    <a:pt x="195" y="47"/>
                  </a:cubicBezTo>
                  <a:cubicBezTo>
                    <a:pt x="200" y="48"/>
                    <a:pt x="212" y="49"/>
                    <a:pt x="216" y="48"/>
                  </a:cubicBezTo>
                  <a:cubicBezTo>
                    <a:pt x="218" y="48"/>
                    <a:pt x="222" y="45"/>
                    <a:pt x="223" y="42"/>
                  </a:cubicBezTo>
                  <a:cubicBezTo>
                    <a:pt x="224" y="41"/>
                    <a:pt x="225" y="39"/>
                    <a:pt x="224" y="37"/>
                  </a:cubicBezTo>
                  <a:close/>
                  <a:moveTo>
                    <a:pt x="143" y="27"/>
                  </a:moveTo>
                  <a:cubicBezTo>
                    <a:pt x="139" y="27"/>
                    <a:pt x="136" y="27"/>
                    <a:pt x="133" y="28"/>
                  </a:cubicBezTo>
                  <a:cubicBezTo>
                    <a:pt x="130" y="28"/>
                    <a:pt x="127" y="29"/>
                    <a:pt x="124" y="29"/>
                  </a:cubicBezTo>
                  <a:cubicBezTo>
                    <a:pt x="124" y="29"/>
                    <a:pt x="124" y="29"/>
                    <a:pt x="124" y="29"/>
                  </a:cubicBezTo>
                  <a:cubicBezTo>
                    <a:pt x="124" y="29"/>
                    <a:pt x="124" y="29"/>
                    <a:pt x="124" y="29"/>
                  </a:cubicBezTo>
                  <a:cubicBezTo>
                    <a:pt x="123" y="29"/>
                    <a:pt x="123" y="29"/>
                    <a:pt x="123" y="28"/>
                  </a:cubicBezTo>
                  <a:cubicBezTo>
                    <a:pt x="123" y="28"/>
                    <a:pt x="123" y="27"/>
                    <a:pt x="124" y="27"/>
                  </a:cubicBezTo>
                  <a:cubicBezTo>
                    <a:pt x="127" y="26"/>
                    <a:pt x="130" y="26"/>
                    <a:pt x="133" y="26"/>
                  </a:cubicBezTo>
                  <a:cubicBezTo>
                    <a:pt x="136" y="26"/>
                    <a:pt x="139" y="26"/>
                    <a:pt x="142" y="26"/>
                  </a:cubicBezTo>
                  <a:cubicBezTo>
                    <a:pt x="149" y="25"/>
                    <a:pt x="155" y="25"/>
                    <a:pt x="161" y="25"/>
                  </a:cubicBezTo>
                  <a:cubicBezTo>
                    <a:pt x="155" y="25"/>
                    <a:pt x="149" y="26"/>
                    <a:pt x="143" y="2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Rectangle 180">
              <a:extLst>
                <a:ext uri="{FF2B5EF4-FFF2-40B4-BE49-F238E27FC236}">
                  <a16:creationId xmlns:a16="http://schemas.microsoft.com/office/drawing/2014/main" id="{C08651DF-1239-471D-B487-6C980DC1432D}"/>
                </a:ext>
              </a:extLst>
            </p:cNvPr>
            <p:cNvSpPr>
              <a:spLocks noChangeArrowheads="1"/>
            </p:cNvSpPr>
            <p:nvPr/>
          </p:nvSpPr>
          <p:spPr bwMode="auto">
            <a:xfrm>
              <a:off x="12193588" y="6238876"/>
              <a:ext cx="1588" cy="1588"/>
            </a:xfrm>
            <a:prstGeom prst="rect">
              <a:avLst/>
            </a:prstGeom>
            <a:solidFill>
              <a:srgbClr val="F29EA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181">
              <a:extLst>
                <a:ext uri="{FF2B5EF4-FFF2-40B4-BE49-F238E27FC236}">
                  <a16:creationId xmlns:a16="http://schemas.microsoft.com/office/drawing/2014/main" id="{822FC73A-0DC8-435A-8BB5-2535736D8F4F}"/>
                </a:ext>
              </a:extLst>
            </p:cNvPr>
            <p:cNvSpPr>
              <a:spLocks/>
            </p:cNvSpPr>
            <p:nvPr/>
          </p:nvSpPr>
          <p:spPr bwMode="auto">
            <a:xfrm>
              <a:off x="12168188" y="6238876"/>
              <a:ext cx="26988" cy="3175"/>
            </a:xfrm>
            <a:custGeom>
              <a:avLst/>
              <a:gdLst>
                <a:gd name="T0" fmla="*/ 18 w 19"/>
                <a:gd name="T1" fmla="*/ 0 h 2"/>
                <a:gd name="T2" fmla="*/ 19 w 19"/>
                <a:gd name="T3" fmla="*/ 0 h 2"/>
                <a:gd name="T4" fmla="*/ 19 w 19"/>
                <a:gd name="T5" fmla="*/ 0 h 2"/>
                <a:gd name="T6" fmla="*/ 17 w 19"/>
                <a:gd name="T7" fmla="*/ 0 h 2"/>
                <a:gd name="T8" fmla="*/ 0 w 19"/>
                <a:gd name="T9" fmla="*/ 1 h 2"/>
                <a:gd name="T10" fmla="*/ 17 w 19"/>
                <a:gd name="T11" fmla="*/ 1 h 2"/>
                <a:gd name="T12" fmla="*/ 17 w 19"/>
                <a:gd name="T13" fmla="*/ 0 h 2"/>
                <a:gd name="T14" fmla="*/ 18 w 19"/>
                <a:gd name="T15" fmla="*/ 1 h 2"/>
                <a:gd name="T16" fmla="*/ 1 w 19"/>
                <a:gd name="T17" fmla="*/ 2 h 2"/>
                <a:gd name="T18" fmla="*/ 1 w 19"/>
                <a:gd name="T19" fmla="*/ 2 h 2"/>
                <a:gd name="T20" fmla="*/ 0 w 19"/>
                <a:gd name="T21" fmla="*/ 1 h 2"/>
                <a:gd name="T22" fmla="*/ 1 w 19"/>
                <a:gd name="T23" fmla="*/ 0 h 2"/>
                <a:gd name="T24" fmla="*/ 18 w 19"/>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
                  <a:moveTo>
                    <a:pt x="18" y="0"/>
                  </a:moveTo>
                  <a:cubicBezTo>
                    <a:pt x="19" y="0"/>
                    <a:pt x="19" y="0"/>
                    <a:pt x="19" y="0"/>
                  </a:cubicBezTo>
                  <a:cubicBezTo>
                    <a:pt x="19" y="0"/>
                    <a:pt x="19" y="0"/>
                    <a:pt x="19" y="0"/>
                  </a:cubicBezTo>
                  <a:cubicBezTo>
                    <a:pt x="18" y="0"/>
                    <a:pt x="17" y="0"/>
                    <a:pt x="17" y="0"/>
                  </a:cubicBezTo>
                  <a:cubicBezTo>
                    <a:pt x="8" y="0"/>
                    <a:pt x="0" y="0"/>
                    <a:pt x="0" y="1"/>
                  </a:cubicBezTo>
                  <a:cubicBezTo>
                    <a:pt x="1" y="1"/>
                    <a:pt x="13" y="1"/>
                    <a:pt x="17" y="1"/>
                  </a:cubicBezTo>
                  <a:cubicBezTo>
                    <a:pt x="17" y="0"/>
                    <a:pt x="17" y="0"/>
                    <a:pt x="17" y="0"/>
                  </a:cubicBezTo>
                  <a:cubicBezTo>
                    <a:pt x="17" y="0"/>
                    <a:pt x="18" y="0"/>
                    <a:pt x="18" y="1"/>
                  </a:cubicBezTo>
                  <a:cubicBezTo>
                    <a:pt x="13" y="1"/>
                    <a:pt x="7" y="2"/>
                    <a:pt x="1" y="2"/>
                  </a:cubicBezTo>
                  <a:cubicBezTo>
                    <a:pt x="1" y="2"/>
                    <a:pt x="1" y="2"/>
                    <a:pt x="1" y="2"/>
                  </a:cubicBezTo>
                  <a:cubicBezTo>
                    <a:pt x="0" y="2"/>
                    <a:pt x="0" y="1"/>
                    <a:pt x="0" y="1"/>
                  </a:cubicBezTo>
                  <a:cubicBezTo>
                    <a:pt x="0" y="0"/>
                    <a:pt x="0" y="0"/>
                    <a:pt x="1" y="0"/>
                  </a:cubicBezTo>
                  <a:cubicBezTo>
                    <a:pt x="7" y="0"/>
                    <a:pt x="12" y="0"/>
                    <a:pt x="18"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182">
              <a:extLst>
                <a:ext uri="{FF2B5EF4-FFF2-40B4-BE49-F238E27FC236}">
                  <a16:creationId xmlns:a16="http://schemas.microsoft.com/office/drawing/2014/main" id="{A96C7ECE-96A1-4169-B778-FEDFD623E6EA}"/>
                </a:ext>
              </a:extLst>
            </p:cNvPr>
            <p:cNvSpPr>
              <a:spLocks/>
            </p:cNvSpPr>
            <p:nvPr/>
          </p:nvSpPr>
          <p:spPr bwMode="auto">
            <a:xfrm>
              <a:off x="12176126" y="6205538"/>
              <a:ext cx="23813" cy="3175"/>
            </a:xfrm>
            <a:custGeom>
              <a:avLst/>
              <a:gdLst>
                <a:gd name="T0" fmla="*/ 16 w 16"/>
                <a:gd name="T1" fmla="*/ 1 h 3"/>
                <a:gd name="T2" fmla="*/ 0 w 16"/>
                <a:gd name="T3" fmla="*/ 1 h 3"/>
                <a:gd name="T4" fmla="*/ 9 w 16"/>
                <a:gd name="T5" fmla="*/ 2 h 3"/>
                <a:gd name="T6" fmla="*/ 9 w 16"/>
                <a:gd name="T7" fmla="*/ 1 h 3"/>
                <a:gd name="T8" fmla="*/ 10 w 16"/>
                <a:gd name="T9" fmla="*/ 2 h 3"/>
                <a:gd name="T10" fmla="*/ 9 w 16"/>
                <a:gd name="T11" fmla="*/ 2 h 3"/>
                <a:gd name="T12" fmla="*/ 5 w 16"/>
                <a:gd name="T13" fmla="*/ 2 h 3"/>
                <a:gd name="T14" fmla="*/ 2 w 16"/>
                <a:gd name="T15" fmla="*/ 3 h 3"/>
                <a:gd name="T16" fmla="*/ 2 w 16"/>
                <a:gd name="T17" fmla="*/ 3 h 3"/>
                <a:gd name="T18" fmla="*/ 0 w 16"/>
                <a:gd name="T19" fmla="*/ 2 h 3"/>
                <a:gd name="T20" fmla="*/ 1 w 16"/>
                <a:gd name="T21" fmla="*/ 0 h 3"/>
                <a:gd name="T22" fmla="*/ 5 w 16"/>
                <a:gd name="T23" fmla="*/ 0 h 3"/>
                <a:gd name="T24" fmla="*/ 9 w 16"/>
                <a:gd name="T25" fmla="*/ 0 h 3"/>
                <a:gd name="T26" fmla="*/ 16 w 16"/>
                <a:gd name="T2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3">
                  <a:moveTo>
                    <a:pt x="16" y="1"/>
                  </a:moveTo>
                  <a:cubicBezTo>
                    <a:pt x="9" y="1"/>
                    <a:pt x="2" y="1"/>
                    <a:pt x="0" y="1"/>
                  </a:cubicBezTo>
                  <a:cubicBezTo>
                    <a:pt x="2" y="1"/>
                    <a:pt x="5" y="1"/>
                    <a:pt x="9" y="2"/>
                  </a:cubicBezTo>
                  <a:cubicBezTo>
                    <a:pt x="9" y="1"/>
                    <a:pt x="9" y="1"/>
                    <a:pt x="9" y="1"/>
                  </a:cubicBezTo>
                  <a:cubicBezTo>
                    <a:pt x="9" y="2"/>
                    <a:pt x="10" y="2"/>
                    <a:pt x="10" y="2"/>
                  </a:cubicBezTo>
                  <a:cubicBezTo>
                    <a:pt x="10" y="2"/>
                    <a:pt x="9" y="2"/>
                    <a:pt x="9" y="2"/>
                  </a:cubicBezTo>
                  <a:cubicBezTo>
                    <a:pt x="8" y="2"/>
                    <a:pt x="6" y="2"/>
                    <a:pt x="5" y="2"/>
                  </a:cubicBezTo>
                  <a:cubicBezTo>
                    <a:pt x="4" y="2"/>
                    <a:pt x="3" y="2"/>
                    <a:pt x="2" y="3"/>
                  </a:cubicBezTo>
                  <a:cubicBezTo>
                    <a:pt x="2" y="3"/>
                    <a:pt x="2" y="3"/>
                    <a:pt x="2" y="3"/>
                  </a:cubicBezTo>
                  <a:cubicBezTo>
                    <a:pt x="1" y="3"/>
                    <a:pt x="0" y="2"/>
                    <a:pt x="0" y="2"/>
                  </a:cubicBezTo>
                  <a:cubicBezTo>
                    <a:pt x="0" y="1"/>
                    <a:pt x="0" y="0"/>
                    <a:pt x="1" y="0"/>
                  </a:cubicBezTo>
                  <a:cubicBezTo>
                    <a:pt x="2" y="0"/>
                    <a:pt x="4" y="0"/>
                    <a:pt x="5" y="0"/>
                  </a:cubicBezTo>
                  <a:cubicBezTo>
                    <a:pt x="6" y="0"/>
                    <a:pt x="8" y="0"/>
                    <a:pt x="9" y="0"/>
                  </a:cubicBezTo>
                  <a:cubicBezTo>
                    <a:pt x="11" y="0"/>
                    <a:pt x="14" y="1"/>
                    <a:pt x="16" y="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183">
              <a:extLst>
                <a:ext uri="{FF2B5EF4-FFF2-40B4-BE49-F238E27FC236}">
                  <a16:creationId xmlns:a16="http://schemas.microsoft.com/office/drawing/2014/main" id="{9F17F4A9-67BE-4B7C-B171-98B975F4C1B6}"/>
                </a:ext>
              </a:extLst>
            </p:cNvPr>
            <p:cNvSpPr>
              <a:spLocks/>
            </p:cNvSpPr>
            <p:nvPr/>
          </p:nvSpPr>
          <p:spPr bwMode="auto">
            <a:xfrm>
              <a:off x="12179301" y="6173788"/>
              <a:ext cx="53975" cy="6350"/>
            </a:xfrm>
            <a:custGeom>
              <a:avLst/>
              <a:gdLst>
                <a:gd name="T0" fmla="*/ 38 w 38"/>
                <a:gd name="T1" fmla="*/ 0 h 4"/>
                <a:gd name="T2" fmla="*/ 20 w 38"/>
                <a:gd name="T3" fmla="*/ 2 h 4"/>
                <a:gd name="T4" fmla="*/ 10 w 38"/>
                <a:gd name="T5" fmla="*/ 3 h 4"/>
                <a:gd name="T6" fmla="*/ 1 w 38"/>
                <a:gd name="T7" fmla="*/ 4 h 4"/>
                <a:gd name="T8" fmla="*/ 1 w 38"/>
                <a:gd name="T9" fmla="*/ 4 h 4"/>
                <a:gd name="T10" fmla="*/ 1 w 38"/>
                <a:gd name="T11" fmla="*/ 4 h 4"/>
                <a:gd name="T12" fmla="*/ 0 w 38"/>
                <a:gd name="T13" fmla="*/ 3 h 4"/>
                <a:gd name="T14" fmla="*/ 1 w 38"/>
                <a:gd name="T15" fmla="*/ 2 h 4"/>
                <a:gd name="T16" fmla="*/ 10 w 38"/>
                <a:gd name="T17" fmla="*/ 1 h 4"/>
                <a:gd name="T18" fmla="*/ 19 w 38"/>
                <a:gd name="T19" fmla="*/ 1 h 4"/>
                <a:gd name="T20" fmla="*/ 38 w 3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4">
                  <a:moveTo>
                    <a:pt x="38" y="0"/>
                  </a:moveTo>
                  <a:cubicBezTo>
                    <a:pt x="32" y="0"/>
                    <a:pt x="26" y="1"/>
                    <a:pt x="20" y="2"/>
                  </a:cubicBezTo>
                  <a:cubicBezTo>
                    <a:pt x="16" y="2"/>
                    <a:pt x="13" y="2"/>
                    <a:pt x="10" y="3"/>
                  </a:cubicBezTo>
                  <a:cubicBezTo>
                    <a:pt x="7" y="3"/>
                    <a:pt x="4" y="4"/>
                    <a:pt x="1" y="4"/>
                  </a:cubicBezTo>
                  <a:cubicBezTo>
                    <a:pt x="1" y="4"/>
                    <a:pt x="1" y="4"/>
                    <a:pt x="1" y="4"/>
                  </a:cubicBezTo>
                  <a:cubicBezTo>
                    <a:pt x="1" y="4"/>
                    <a:pt x="1" y="4"/>
                    <a:pt x="1" y="4"/>
                  </a:cubicBezTo>
                  <a:cubicBezTo>
                    <a:pt x="0" y="4"/>
                    <a:pt x="0" y="4"/>
                    <a:pt x="0" y="3"/>
                  </a:cubicBezTo>
                  <a:cubicBezTo>
                    <a:pt x="0" y="3"/>
                    <a:pt x="0" y="2"/>
                    <a:pt x="1" y="2"/>
                  </a:cubicBezTo>
                  <a:cubicBezTo>
                    <a:pt x="4" y="1"/>
                    <a:pt x="7" y="1"/>
                    <a:pt x="10" y="1"/>
                  </a:cubicBezTo>
                  <a:cubicBezTo>
                    <a:pt x="13" y="1"/>
                    <a:pt x="16" y="1"/>
                    <a:pt x="19" y="1"/>
                  </a:cubicBezTo>
                  <a:cubicBezTo>
                    <a:pt x="26" y="0"/>
                    <a:pt x="32" y="0"/>
                    <a:pt x="38"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184">
              <a:extLst>
                <a:ext uri="{FF2B5EF4-FFF2-40B4-BE49-F238E27FC236}">
                  <a16:creationId xmlns:a16="http://schemas.microsoft.com/office/drawing/2014/main" id="{906DB076-7ADB-4148-8D6F-159D15DB8607}"/>
                </a:ext>
              </a:extLst>
            </p:cNvPr>
            <p:cNvSpPr>
              <a:spLocks/>
            </p:cNvSpPr>
            <p:nvPr/>
          </p:nvSpPr>
          <p:spPr bwMode="auto">
            <a:xfrm>
              <a:off x="12179301" y="6173788"/>
              <a:ext cx="53975" cy="6350"/>
            </a:xfrm>
            <a:custGeom>
              <a:avLst/>
              <a:gdLst>
                <a:gd name="T0" fmla="*/ 38 w 38"/>
                <a:gd name="T1" fmla="*/ 0 h 4"/>
                <a:gd name="T2" fmla="*/ 20 w 38"/>
                <a:gd name="T3" fmla="*/ 2 h 4"/>
                <a:gd name="T4" fmla="*/ 10 w 38"/>
                <a:gd name="T5" fmla="*/ 3 h 4"/>
                <a:gd name="T6" fmla="*/ 1 w 38"/>
                <a:gd name="T7" fmla="*/ 4 h 4"/>
                <a:gd name="T8" fmla="*/ 1 w 38"/>
                <a:gd name="T9" fmla="*/ 4 h 4"/>
                <a:gd name="T10" fmla="*/ 1 w 38"/>
                <a:gd name="T11" fmla="*/ 4 h 4"/>
                <a:gd name="T12" fmla="*/ 0 w 38"/>
                <a:gd name="T13" fmla="*/ 3 h 4"/>
                <a:gd name="T14" fmla="*/ 1 w 38"/>
                <a:gd name="T15" fmla="*/ 2 h 4"/>
                <a:gd name="T16" fmla="*/ 10 w 38"/>
                <a:gd name="T17" fmla="*/ 1 h 4"/>
                <a:gd name="T18" fmla="*/ 19 w 38"/>
                <a:gd name="T19" fmla="*/ 1 h 4"/>
                <a:gd name="T20" fmla="*/ 38 w 3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4">
                  <a:moveTo>
                    <a:pt x="38" y="0"/>
                  </a:moveTo>
                  <a:cubicBezTo>
                    <a:pt x="32" y="0"/>
                    <a:pt x="26" y="1"/>
                    <a:pt x="20" y="2"/>
                  </a:cubicBezTo>
                  <a:cubicBezTo>
                    <a:pt x="16" y="2"/>
                    <a:pt x="13" y="2"/>
                    <a:pt x="10" y="3"/>
                  </a:cubicBezTo>
                  <a:cubicBezTo>
                    <a:pt x="7" y="3"/>
                    <a:pt x="4" y="4"/>
                    <a:pt x="1" y="4"/>
                  </a:cubicBezTo>
                  <a:cubicBezTo>
                    <a:pt x="1" y="4"/>
                    <a:pt x="1" y="4"/>
                    <a:pt x="1" y="4"/>
                  </a:cubicBezTo>
                  <a:cubicBezTo>
                    <a:pt x="1" y="4"/>
                    <a:pt x="1" y="4"/>
                    <a:pt x="1" y="4"/>
                  </a:cubicBezTo>
                  <a:cubicBezTo>
                    <a:pt x="0" y="4"/>
                    <a:pt x="0" y="4"/>
                    <a:pt x="0" y="3"/>
                  </a:cubicBezTo>
                  <a:cubicBezTo>
                    <a:pt x="0" y="3"/>
                    <a:pt x="0" y="2"/>
                    <a:pt x="1" y="2"/>
                  </a:cubicBezTo>
                  <a:cubicBezTo>
                    <a:pt x="4" y="1"/>
                    <a:pt x="7" y="1"/>
                    <a:pt x="10" y="1"/>
                  </a:cubicBezTo>
                  <a:cubicBezTo>
                    <a:pt x="13" y="1"/>
                    <a:pt x="16" y="1"/>
                    <a:pt x="19" y="1"/>
                  </a:cubicBezTo>
                  <a:cubicBezTo>
                    <a:pt x="26" y="0"/>
                    <a:pt x="32" y="0"/>
                    <a:pt x="38"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185">
              <a:extLst>
                <a:ext uri="{FF2B5EF4-FFF2-40B4-BE49-F238E27FC236}">
                  <a16:creationId xmlns:a16="http://schemas.microsoft.com/office/drawing/2014/main" id="{F300D8EA-C379-422C-8527-05D5E6D1243C}"/>
                </a:ext>
              </a:extLst>
            </p:cNvPr>
            <p:cNvSpPr>
              <a:spLocks/>
            </p:cNvSpPr>
            <p:nvPr/>
          </p:nvSpPr>
          <p:spPr bwMode="auto">
            <a:xfrm>
              <a:off x="12176126" y="6205538"/>
              <a:ext cx="23813" cy="3175"/>
            </a:xfrm>
            <a:custGeom>
              <a:avLst/>
              <a:gdLst>
                <a:gd name="T0" fmla="*/ 17 w 17"/>
                <a:gd name="T1" fmla="*/ 1 h 3"/>
                <a:gd name="T2" fmla="*/ 16 w 17"/>
                <a:gd name="T3" fmla="*/ 2 h 3"/>
                <a:gd name="T4" fmla="*/ 16 w 17"/>
                <a:gd name="T5" fmla="*/ 2 h 3"/>
                <a:gd name="T6" fmla="*/ 16 w 17"/>
                <a:gd name="T7" fmla="*/ 2 h 3"/>
                <a:gd name="T8" fmla="*/ 10 w 17"/>
                <a:gd name="T9" fmla="*/ 2 h 3"/>
                <a:gd name="T10" fmla="*/ 9 w 17"/>
                <a:gd name="T11" fmla="*/ 2 h 3"/>
                <a:gd name="T12" fmla="*/ 5 w 17"/>
                <a:gd name="T13" fmla="*/ 2 h 3"/>
                <a:gd name="T14" fmla="*/ 2 w 17"/>
                <a:gd name="T15" fmla="*/ 3 h 3"/>
                <a:gd name="T16" fmla="*/ 2 w 17"/>
                <a:gd name="T17" fmla="*/ 3 h 3"/>
                <a:gd name="T18" fmla="*/ 0 w 17"/>
                <a:gd name="T19" fmla="*/ 2 h 3"/>
                <a:gd name="T20" fmla="*/ 1 w 17"/>
                <a:gd name="T21" fmla="*/ 0 h 3"/>
                <a:gd name="T22" fmla="*/ 5 w 17"/>
                <a:gd name="T23" fmla="*/ 0 h 3"/>
                <a:gd name="T24" fmla="*/ 9 w 17"/>
                <a:gd name="T25" fmla="*/ 0 h 3"/>
                <a:gd name="T26" fmla="*/ 16 w 17"/>
                <a:gd name="T27" fmla="*/ 1 h 3"/>
                <a:gd name="T28" fmla="*/ 16 w 17"/>
                <a:gd name="T29" fmla="*/ 1 h 3"/>
                <a:gd name="T30" fmla="*/ 16 w 17"/>
                <a:gd name="T31" fmla="*/ 1 h 3"/>
                <a:gd name="T32" fmla="*/ 17 w 17"/>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17" y="1"/>
                  </a:moveTo>
                  <a:cubicBezTo>
                    <a:pt x="16" y="2"/>
                    <a:pt x="16" y="2"/>
                    <a:pt x="16" y="2"/>
                  </a:cubicBezTo>
                  <a:cubicBezTo>
                    <a:pt x="16" y="2"/>
                    <a:pt x="16" y="2"/>
                    <a:pt x="16" y="2"/>
                  </a:cubicBezTo>
                  <a:cubicBezTo>
                    <a:pt x="16" y="2"/>
                    <a:pt x="16" y="2"/>
                    <a:pt x="16" y="2"/>
                  </a:cubicBezTo>
                  <a:cubicBezTo>
                    <a:pt x="14" y="1"/>
                    <a:pt x="12" y="1"/>
                    <a:pt x="10" y="2"/>
                  </a:cubicBezTo>
                  <a:cubicBezTo>
                    <a:pt x="10" y="2"/>
                    <a:pt x="9" y="2"/>
                    <a:pt x="9" y="2"/>
                  </a:cubicBezTo>
                  <a:cubicBezTo>
                    <a:pt x="8" y="2"/>
                    <a:pt x="6" y="2"/>
                    <a:pt x="5" y="2"/>
                  </a:cubicBezTo>
                  <a:cubicBezTo>
                    <a:pt x="4" y="2"/>
                    <a:pt x="3" y="2"/>
                    <a:pt x="2" y="3"/>
                  </a:cubicBezTo>
                  <a:cubicBezTo>
                    <a:pt x="2" y="3"/>
                    <a:pt x="2" y="3"/>
                    <a:pt x="2" y="3"/>
                  </a:cubicBezTo>
                  <a:cubicBezTo>
                    <a:pt x="1" y="3"/>
                    <a:pt x="0" y="2"/>
                    <a:pt x="0" y="2"/>
                  </a:cubicBezTo>
                  <a:cubicBezTo>
                    <a:pt x="0" y="1"/>
                    <a:pt x="0" y="0"/>
                    <a:pt x="1" y="0"/>
                  </a:cubicBezTo>
                  <a:cubicBezTo>
                    <a:pt x="2" y="0"/>
                    <a:pt x="4" y="0"/>
                    <a:pt x="5" y="0"/>
                  </a:cubicBezTo>
                  <a:cubicBezTo>
                    <a:pt x="6" y="0"/>
                    <a:pt x="8" y="0"/>
                    <a:pt x="9" y="0"/>
                  </a:cubicBezTo>
                  <a:cubicBezTo>
                    <a:pt x="11" y="0"/>
                    <a:pt x="14" y="1"/>
                    <a:pt x="16" y="1"/>
                  </a:cubicBezTo>
                  <a:cubicBezTo>
                    <a:pt x="16" y="1"/>
                    <a:pt x="16" y="1"/>
                    <a:pt x="16" y="1"/>
                  </a:cubicBezTo>
                  <a:cubicBezTo>
                    <a:pt x="16" y="1"/>
                    <a:pt x="16" y="1"/>
                    <a:pt x="16" y="1"/>
                  </a:cubicBezTo>
                  <a:lnTo>
                    <a:pt x="17" y="1"/>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186">
              <a:extLst>
                <a:ext uri="{FF2B5EF4-FFF2-40B4-BE49-F238E27FC236}">
                  <a16:creationId xmlns:a16="http://schemas.microsoft.com/office/drawing/2014/main" id="{89663B67-6B93-4212-A967-A7560E6EE35B}"/>
                </a:ext>
              </a:extLst>
            </p:cNvPr>
            <p:cNvSpPr>
              <a:spLocks/>
            </p:cNvSpPr>
            <p:nvPr/>
          </p:nvSpPr>
          <p:spPr bwMode="auto">
            <a:xfrm>
              <a:off x="12168188" y="6238876"/>
              <a:ext cx="26988" cy="3175"/>
            </a:xfrm>
            <a:custGeom>
              <a:avLst/>
              <a:gdLst>
                <a:gd name="T0" fmla="*/ 19 w 19"/>
                <a:gd name="T1" fmla="*/ 0 h 2"/>
                <a:gd name="T2" fmla="*/ 19 w 19"/>
                <a:gd name="T3" fmla="*/ 0 h 2"/>
                <a:gd name="T4" fmla="*/ 18 w 19"/>
                <a:gd name="T5" fmla="*/ 0 h 2"/>
                <a:gd name="T6" fmla="*/ 18 w 19"/>
                <a:gd name="T7" fmla="*/ 1 h 2"/>
                <a:gd name="T8" fmla="*/ 18 w 19"/>
                <a:gd name="T9" fmla="*/ 1 h 2"/>
                <a:gd name="T10" fmla="*/ 1 w 19"/>
                <a:gd name="T11" fmla="*/ 2 h 2"/>
                <a:gd name="T12" fmla="*/ 1 w 19"/>
                <a:gd name="T13" fmla="*/ 2 h 2"/>
                <a:gd name="T14" fmla="*/ 0 w 19"/>
                <a:gd name="T15" fmla="*/ 1 h 2"/>
                <a:gd name="T16" fmla="*/ 1 w 19"/>
                <a:gd name="T17" fmla="*/ 0 h 2"/>
                <a:gd name="T18" fmla="*/ 18 w 19"/>
                <a:gd name="T19" fmla="*/ 0 h 2"/>
                <a:gd name="T20" fmla="*/ 19 w 19"/>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2">
                  <a:moveTo>
                    <a:pt x="19" y="0"/>
                  </a:moveTo>
                  <a:cubicBezTo>
                    <a:pt x="19" y="0"/>
                    <a:pt x="19" y="0"/>
                    <a:pt x="19" y="0"/>
                  </a:cubicBezTo>
                  <a:cubicBezTo>
                    <a:pt x="18" y="0"/>
                    <a:pt x="18" y="0"/>
                    <a:pt x="18" y="0"/>
                  </a:cubicBezTo>
                  <a:cubicBezTo>
                    <a:pt x="18" y="1"/>
                    <a:pt x="18" y="1"/>
                    <a:pt x="18" y="1"/>
                  </a:cubicBezTo>
                  <a:cubicBezTo>
                    <a:pt x="18" y="1"/>
                    <a:pt x="18" y="1"/>
                    <a:pt x="18" y="1"/>
                  </a:cubicBezTo>
                  <a:cubicBezTo>
                    <a:pt x="13" y="1"/>
                    <a:pt x="7" y="2"/>
                    <a:pt x="1" y="2"/>
                  </a:cubicBezTo>
                  <a:cubicBezTo>
                    <a:pt x="1" y="2"/>
                    <a:pt x="1" y="2"/>
                    <a:pt x="1" y="2"/>
                  </a:cubicBezTo>
                  <a:cubicBezTo>
                    <a:pt x="0" y="2"/>
                    <a:pt x="0" y="1"/>
                    <a:pt x="0" y="1"/>
                  </a:cubicBezTo>
                  <a:cubicBezTo>
                    <a:pt x="0" y="0"/>
                    <a:pt x="0" y="0"/>
                    <a:pt x="1" y="0"/>
                  </a:cubicBezTo>
                  <a:cubicBezTo>
                    <a:pt x="7" y="0"/>
                    <a:pt x="12" y="0"/>
                    <a:pt x="18" y="0"/>
                  </a:cubicBezTo>
                  <a:lnTo>
                    <a:pt x="19" y="0"/>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187">
              <a:extLst>
                <a:ext uri="{FF2B5EF4-FFF2-40B4-BE49-F238E27FC236}">
                  <a16:creationId xmlns:a16="http://schemas.microsoft.com/office/drawing/2014/main" id="{8ECFFC81-A7D6-4AEE-A888-C09CA5515DE9}"/>
                </a:ext>
              </a:extLst>
            </p:cNvPr>
            <p:cNvSpPr>
              <a:spLocks/>
            </p:cNvSpPr>
            <p:nvPr/>
          </p:nvSpPr>
          <p:spPr bwMode="auto">
            <a:xfrm>
              <a:off x="11958638" y="6651626"/>
              <a:ext cx="87313" cy="79375"/>
            </a:xfrm>
            <a:custGeom>
              <a:avLst/>
              <a:gdLst>
                <a:gd name="T0" fmla="*/ 0 w 62"/>
                <a:gd name="T1" fmla="*/ 2 h 57"/>
                <a:gd name="T2" fmla="*/ 24 w 62"/>
                <a:gd name="T3" fmla="*/ 2 h 57"/>
                <a:gd name="T4" fmla="*/ 45 w 62"/>
                <a:gd name="T5" fmla="*/ 13 h 57"/>
                <a:gd name="T6" fmla="*/ 60 w 62"/>
                <a:gd name="T7" fmla="*/ 33 h 57"/>
                <a:gd name="T8" fmla="*/ 61 w 62"/>
                <a:gd name="T9" fmla="*/ 38 h 57"/>
                <a:gd name="T10" fmla="*/ 62 w 62"/>
                <a:gd name="T11" fmla="*/ 45 h 57"/>
                <a:gd name="T12" fmla="*/ 62 w 62"/>
                <a:gd name="T13" fmla="*/ 51 h 57"/>
                <a:gd name="T14" fmla="*/ 61 w 62"/>
                <a:gd name="T15" fmla="*/ 56 h 57"/>
                <a:gd name="T16" fmla="*/ 56 w 62"/>
                <a:gd name="T17" fmla="*/ 57 h 57"/>
                <a:gd name="T18" fmla="*/ 45 w 62"/>
                <a:gd name="T19" fmla="*/ 41 h 57"/>
                <a:gd name="T20" fmla="*/ 32 w 62"/>
                <a:gd name="T21" fmla="*/ 28 h 57"/>
                <a:gd name="T22" fmla="*/ 0 w 62"/>
                <a:gd name="T23" fmla="*/ 6 h 57"/>
                <a:gd name="T24" fmla="*/ 0 w 62"/>
                <a:gd name="T25" fmla="*/ 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57">
                  <a:moveTo>
                    <a:pt x="0" y="2"/>
                  </a:moveTo>
                  <a:cubicBezTo>
                    <a:pt x="8" y="0"/>
                    <a:pt x="16" y="0"/>
                    <a:pt x="24" y="2"/>
                  </a:cubicBezTo>
                  <a:cubicBezTo>
                    <a:pt x="31" y="4"/>
                    <a:pt x="38" y="8"/>
                    <a:pt x="45" y="13"/>
                  </a:cubicBezTo>
                  <a:cubicBezTo>
                    <a:pt x="51" y="18"/>
                    <a:pt x="57" y="25"/>
                    <a:pt x="60" y="33"/>
                  </a:cubicBezTo>
                  <a:cubicBezTo>
                    <a:pt x="60" y="34"/>
                    <a:pt x="61" y="36"/>
                    <a:pt x="61" y="38"/>
                  </a:cubicBezTo>
                  <a:cubicBezTo>
                    <a:pt x="62" y="40"/>
                    <a:pt x="62" y="42"/>
                    <a:pt x="62" y="45"/>
                  </a:cubicBezTo>
                  <a:cubicBezTo>
                    <a:pt x="62" y="47"/>
                    <a:pt x="62" y="49"/>
                    <a:pt x="62" y="51"/>
                  </a:cubicBezTo>
                  <a:cubicBezTo>
                    <a:pt x="62" y="53"/>
                    <a:pt x="61" y="55"/>
                    <a:pt x="61" y="56"/>
                  </a:cubicBezTo>
                  <a:cubicBezTo>
                    <a:pt x="56" y="57"/>
                    <a:pt x="56" y="57"/>
                    <a:pt x="56" y="57"/>
                  </a:cubicBezTo>
                  <a:cubicBezTo>
                    <a:pt x="52" y="51"/>
                    <a:pt x="49" y="45"/>
                    <a:pt x="45" y="41"/>
                  </a:cubicBezTo>
                  <a:cubicBezTo>
                    <a:pt x="41" y="36"/>
                    <a:pt x="37" y="32"/>
                    <a:pt x="32" y="28"/>
                  </a:cubicBezTo>
                  <a:cubicBezTo>
                    <a:pt x="23" y="20"/>
                    <a:pt x="12" y="14"/>
                    <a:pt x="0" y="6"/>
                  </a:cubicBezTo>
                  <a:lnTo>
                    <a:pt x="0" y="2"/>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188">
              <a:extLst>
                <a:ext uri="{FF2B5EF4-FFF2-40B4-BE49-F238E27FC236}">
                  <a16:creationId xmlns:a16="http://schemas.microsoft.com/office/drawing/2014/main" id="{5D393BD5-234B-493F-9CA4-BCBF406B5DB0}"/>
                </a:ext>
              </a:extLst>
            </p:cNvPr>
            <p:cNvSpPr>
              <a:spLocks/>
            </p:cNvSpPr>
            <p:nvPr/>
          </p:nvSpPr>
          <p:spPr bwMode="auto">
            <a:xfrm>
              <a:off x="11668126" y="6450013"/>
              <a:ext cx="152400" cy="34925"/>
            </a:xfrm>
            <a:custGeom>
              <a:avLst/>
              <a:gdLst>
                <a:gd name="T0" fmla="*/ 0 w 109"/>
                <a:gd name="T1" fmla="*/ 4 h 25"/>
                <a:gd name="T2" fmla="*/ 28 w 109"/>
                <a:gd name="T3" fmla="*/ 1 h 25"/>
                <a:gd name="T4" fmla="*/ 56 w 109"/>
                <a:gd name="T5" fmla="*/ 10 h 25"/>
                <a:gd name="T6" fmla="*/ 81 w 109"/>
                <a:gd name="T7" fmla="*/ 19 h 25"/>
                <a:gd name="T8" fmla="*/ 109 w 109"/>
                <a:gd name="T9" fmla="*/ 22 h 25"/>
                <a:gd name="T10" fmla="*/ 81 w 109"/>
                <a:gd name="T11" fmla="*/ 25 h 25"/>
                <a:gd name="T12" fmla="*/ 66 w 109"/>
                <a:gd name="T13" fmla="*/ 22 h 25"/>
                <a:gd name="T14" fmla="*/ 52 w 109"/>
                <a:gd name="T15" fmla="*/ 17 h 25"/>
                <a:gd name="T16" fmla="*/ 27 w 109"/>
                <a:gd name="T17" fmla="*/ 7 h 25"/>
                <a:gd name="T18" fmla="*/ 0 w 109"/>
                <a:gd name="T19" fmla="*/ 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25">
                  <a:moveTo>
                    <a:pt x="0" y="4"/>
                  </a:moveTo>
                  <a:cubicBezTo>
                    <a:pt x="9" y="1"/>
                    <a:pt x="19" y="0"/>
                    <a:pt x="28" y="1"/>
                  </a:cubicBezTo>
                  <a:cubicBezTo>
                    <a:pt x="38" y="2"/>
                    <a:pt x="48" y="5"/>
                    <a:pt x="56" y="10"/>
                  </a:cubicBezTo>
                  <a:cubicBezTo>
                    <a:pt x="64" y="14"/>
                    <a:pt x="72" y="17"/>
                    <a:pt x="81" y="19"/>
                  </a:cubicBezTo>
                  <a:cubicBezTo>
                    <a:pt x="90" y="20"/>
                    <a:pt x="100" y="21"/>
                    <a:pt x="109" y="22"/>
                  </a:cubicBezTo>
                  <a:cubicBezTo>
                    <a:pt x="100" y="25"/>
                    <a:pt x="90" y="25"/>
                    <a:pt x="81" y="25"/>
                  </a:cubicBezTo>
                  <a:cubicBezTo>
                    <a:pt x="76" y="24"/>
                    <a:pt x="71" y="23"/>
                    <a:pt x="66" y="22"/>
                  </a:cubicBezTo>
                  <a:cubicBezTo>
                    <a:pt x="61" y="21"/>
                    <a:pt x="57" y="19"/>
                    <a:pt x="52" y="17"/>
                  </a:cubicBezTo>
                  <a:cubicBezTo>
                    <a:pt x="44" y="12"/>
                    <a:pt x="36" y="9"/>
                    <a:pt x="27" y="7"/>
                  </a:cubicBezTo>
                  <a:cubicBezTo>
                    <a:pt x="19" y="5"/>
                    <a:pt x="9" y="4"/>
                    <a:pt x="0" y="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189">
              <a:extLst>
                <a:ext uri="{FF2B5EF4-FFF2-40B4-BE49-F238E27FC236}">
                  <a16:creationId xmlns:a16="http://schemas.microsoft.com/office/drawing/2014/main" id="{740F0FE8-C168-4329-91B6-8707F8167CA3}"/>
                </a:ext>
              </a:extLst>
            </p:cNvPr>
            <p:cNvSpPr>
              <a:spLocks/>
            </p:cNvSpPr>
            <p:nvPr/>
          </p:nvSpPr>
          <p:spPr bwMode="auto">
            <a:xfrm>
              <a:off x="11703051" y="6491288"/>
              <a:ext cx="114300" cy="30163"/>
            </a:xfrm>
            <a:custGeom>
              <a:avLst/>
              <a:gdLst>
                <a:gd name="T0" fmla="*/ 0 w 82"/>
                <a:gd name="T1" fmla="*/ 22 h 22"/>
                <a:gd name="T2" fmla="*/ 17 w 82"/>
                <a:gd name="T3" fmla="*/ 7 h 22"/>
                <a:gd name="T4" fmla="*/ 40 w 82"/>
                <a:gd name="T5" fmla="*/ 4 h 22"/>
                <a:gd name="T6" fmla="*/ 46 w 82"/>
                <a:gd name="T7" fmla="*/ 4 h 22"/>
                <a:gd name="T8" fmla="*/ 51 w 82"/>
                <a:gd name="T9" fmla="*/ 5 h 22"/>
                <a:gd name="T10" fmla="*/ 61 w 82"/>
                <a:gd name="T11" fmla="*/ 5 h 22"/>
                <a:gd name="T12" fmla="*/ 82 w 82"/>
                <a:gd name="T13" fmla="*/ 0 h 22"/>
                <a:gd name="T14" fmla="*/ 62 w 82"/>
                <a:gd name="T15" fmla="*/ 12 h 22"/>
                <a:gd name="T16" fmla="*/ 50 w 82"/>
                <a:gd name="T17" fmla="*/ 13 h 22"/>
                <a:gd name="T18" fmla="*/ 44 w 82"/>
                <a:gd name="T19" fmla="*/ 12 h 22"/>
                <a:gd name="T20" fmla="*/ 39 w 82"/>
                <a:gd name="T21" fmla="*/ 11 h 22"/>
                <a:gd name="T22" fmla="*/ 19 w 82"/>
                <a:gd name="T23" fmla="*/ 12 h 22"/>
                <a:gd name="T24" fmla="*/ 0 w 82"/>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2" h="22">
                  <a:moveTo>
                    <a:pt x="0" y="22"/>
                  </a:moveTo>
                  <a:cubicBezTo>
                    <a:pt x="4" y="16"/>
                    <a:pt x="9" y="11"/>
                    <a:pt x="17" y="7"/>
                  </a:cubicBezTo>
                  <a:cubicBezTo>
                    <a:pt x="24" y="3"/>
                    <a:pt x="32" y="3"/>
                    <a:pt x="40" y="4"/>
                  </a:cubicBezTo>
                  <a:cubicBezTo>
                    <a:pt x="42" y="4"/>
                    <a:pt x="44" y="4"/>
                    <a:pt x="46" y="4"/>
                  </a:cubicBezTo>
                  <a:cubicBezTo>
                    <a:pt x="48" y="5"/>
                    <a:pt x="50" y="5"/>
                    <a:pt x="51" y="5"/>
                  </a:cubicBezTo>
                  <a:cubicBezTo>
                    <a:pt x="54" y="6"/>
                    <a:pt x="57" y="6"/>
                    <a:pt x="61" y="5"/>
                  </a:cubicBezTo>
                  <a:cubicBezTo>
                    <a:pt x="68" y="4"/>
                    <a:pt x="75" y="2"/>
                    <a:pt x="82" y="0"/>
                  </a:cubicBezTo>
                  <a:cubicBezTo>
                    <a:pt x="77" y="5"/>
                    <a:pt x="70" y="9"/>
                    <a:pt x="62" y="12"/>
                  </a:cubicBezTo>
                  <a:cubicBezTo>
                    <a:pt x="59" y="13"/>
                    <a:pt x="55" y="14"/>
                    <a:pt x="50" y="13"/>
                  </a:cubicBezTo>
                  <a:cubicBezTo>
                    <a:pt x="48" y="13"/>
                    <a:pt x="46" y="12"/>
                    <a:pt x="44" y="12"/>
                  </a:cubicBezTo>
                  <a:cubicBezTo>
                    <a:pt x="43" y="12"/>
                    <a:pt x="41" y="11"/>
                    <a:pt x="39" y="11"/>
                  </a:cubicBezTo>
                  <a:cubicBezTo>
                    <a:pt x="32" y="10"/>
                    <a:pt x="25" y="10"/>
                    <a:pt x="19" y="12"/>
                  </a:cubicBezTo>
                  <a:cubicBezTo>
                    <a:pt x="12" y="14"/>
                    <a:pt x="6" y="18"/>
                    <a:pt x="0" y="22"/>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190">
              <a:extLst>
                <a:ext uri="{FF2B5EF4-FFF2-40B4-BE49-F238E27FC236}">
                  <a16:creationId xmlns:a16="http://schemas.microsoft.com/office/drawing/2014/main" id="{57E71D2C-3384-4101-A5AD-C98A8B66FAB8}"/>
                </a:ext>
              </a:extLst>
            </p:cNvPr>
            <p:cNvSpPr>
              <a:spLocks/>
            </p:cNvSpPr>
            <p:nvPr/>
          </p:nvSpPr>
          <p:spPr bwMode="auto">
            <a:xfrm>
              <a:off x="11907838" y="6818313"/>
              <a:ext cx="42863" cy="415925"/>
            </a:xfrm>
            <a:custGeom>
              <a:avLst/>
              <a:gdLst>
                <a:gd name="T0" fmla="*/ 1 w 31"/>
                <a:gd name="T1" fmla="*/ 4 h 298"/>
                <a:gd name="T2" fmla="*/ 1 w 31"/>
                <a:gd name="T3" fmla="*/ 4 h 298"/>
                <a:gd name="T4" fmla="*/ 27 w 31"/>
                <a:gd name="T5" fmla="*/ 83 h 298"/>
                <a:gd name="T6" fmla="*/ 18 w 31"/>
                <a:gd name="T7" fmla="*/ 137 h 298"/>
                <a:gd name="T8" fmla="*/ 1 w 31"/>
                <a:gd name="T9" fmla="*/ 228 h 298"/>
                <a:gd name="T10" fmla="*/ 20 w 31"/>
                <a:gd name="T11" fmla="*/ 297 h 298"/>
                <a:gd name="T12" fmla="*/ 23 w 31"/>
                <a:gd name="T13" fmla="*/ 298 h 298"/>
                <a:gd name="T14" fmla="*/ 23 w 31"/>
                <a:gd name="T15" fmla="*/ 295 h 298"/>
                <a:gd name="T16" fmla="*/ 5 w 31"/>
                <a:gd name="T17" fmla="*/ 228 h 298"/>
                <a:gd name="T18" fmla="*/ 22 w 31"/>
                <a:gd name="T19" fmla="*/ 138 h 298"/>
                <a:gd name="T20" fmla="*/ 31 w 31"/>
                <a:gd name="T21" fmla="*/ 83 h 298"/>
                <a:gd name="T22" fmla="*/ 4 w 31"/>
                <a:gd name="T23" fmla="*/ 1 h 298"/>
                <a:gd name="T24" fmla="*/ 1 w 31"/>
                <a:gd name="T25" fmla="*/ 1 h 298"/>
                <a:gd name="T26" fmla="*/ 1 w 31"/>
                <a:gd name="T27" fmla="*/ 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298">
                  <a:moveTo>
                    <a:pt x="1" y="4"/>
                  </a:moveTo>
                  <a:cubicBezTo>
                    <a:pt x="1" y="4"/>
                    <a:pt x="1" y="4"/>
                    <a:pt x="1" y="4"/>
                  </a:cubicBezTo>
                  <a:cubicBezTo>
                    <a:pt x="2" y="6"/>
                    <a:pt x="27" y="34"/>
                    <a:pt x="27" y="83"/>
                  </a:cubicBezTo>
                  <a:cubicBezTo>
                    <a:pt x="27" y="99"/>
                    <a:pt x="24" y="117"/>
                    <a:pt x="18" y="137"/>
                  </a:cubicBezTo>
                  <a:cubicBezTo>
                    <a:pt x="6" y="174"/>
                    <a:pt x="1" y="204"/>
                    <a:pt x="1" y="228"/>
                  </a:cubicBezTo>
                  <a:cubicBezTo>
                    <a:pt x="1" y="261"/>
                    <a:pt x="9" y="283"/>
                    <a:pt x="20" y="297"/>
                  </a:cubicBezTo>
                  <a:cubicBezTo>
                    <a:pt x="21" y="298"/>
                    <a:pt x="22" y="298"/>
                    <a:pt x="23" y="298"/>
                  </a:cubicBezTo>
                  <a:cubicBezTo>
                    <a:pt x="24" y="297"/>
                    <a:pt x="24" y="296"/>
                    <a:pt x="23" y="295"/>
                  </a:cubicBezTo>
                  <a:cubicBezTo>
                    <a:pt x="13" y="282"/>
                    <a:pt x="5" y="260"/>
                    <a:pt x="5" y="228"/>
                  </a:cubicBezTo>
                  <a:cubicBezTo>
                    <a:pt x="5" y="204"/>
                    <a:pt x="9" y="174"/>
                    <a:pt x="22" y="138"/>
                  </a:cubicBezTo>
                  <a:cubicBezTo>
                    <a:pt x="28" y="118"/>
                    <a:pt x="31" y="99"/>
                    <a:pt x="31" y="83"/>
                  </a:cubicBezTo>
                  <a:cubicBezTo>
                    <a:pt x="31" y="31"/>
                    <a:pt x="4" y="1"/>
                    <a:pt x="4" y="1"/>
                  </a:cubicBezTo>
                  <a:cubicBezTo>
                    <a:pt x="3" y="0"/>
                    <a:pt x="2" y="0"/>
                    <a:pt x="1" y="1"/>
                  </a:cubicBezTo>
                  <a:cubicBezTo>
                    <a:pt x="0" y="2"/>
                    <a:pt x="0" y="3"/>
                    <a:pt x="1" y="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191">
              <a:extLst>
                <a:ext uri="{FF2B5EF4-FFF2-40B4-BE49-F238E27FC236}">
                  <a16:creationId xmlns:a16="http://schemas.microsoft.com/office/drawing/2014/main" id="{1CDFD87B-ADDE-4075-B871-18DE7CF21D29}"/>
                </a:ext>
              </a:extLst>
            </p:cNvPr>
            <p:cNvSpPr>
              <a:spLocks/>
            </p:cNvSpPr>
            <p:nvPr/>
          </p:nvSpPr>
          <p:spPr bwMode="auto">
            <a:xfrm>
              <a:off x="11944351" y="6194426"/>
              <a:ext cx="46038" cy="65088"/>
            </a:xfrm>
            <a:custGeom>
              <a:avLst/>
              <a:gdLst>
                <a:gd name="T0" fmla="*/ 2 w 32"/>
                <a:gd name="T1" fmla="*/ 4 h 47"/>
                <a:gd name="T2" fmla="*/ 2 w 32"/>
                <a:gd name="T3" fmla="*/ 4 h 47"/>
                <a:gd name="T4" fmla="*/ 15 w 32"/>
                <a:gd name="T5" fmla="*/ 11 h 47"/>
                <a:gd name="T6" fmla="*/ 28 w 32"/>
                <a:gd name="T7" fmla="*/ 44 h 47"/>
                <a:gd name="T8" fmla="*/ 28 w 32"/>
                <a:gd name="T9" fmla="*/ 45 h 47"/>
                <a:gd name="T10" fmla="*/ 30 w 32"/>
                <a:gd name="T11" fmla="*/ 47 h 47"/>
                <a:gd name="T12" fmla="*/ 32 w 32"/>
                <a:gd name="T13" fmla="*/ 45 h 47"/>
                <a:gd name="T14" fmla="*/ 32 w 32"/>
                <a:gd name="T15" fmla="*/ 44 h 47"/>
                <a:gd name="T16" fmla="*/ 17 w 32"/>
                <a:gd name="T17" fmla="*/ 8 h 47"/>
                <a:gd name="T18" fmla="*/ 2 w 32"/>
                <a:gd name="T19" fmla="*/ 0 h 47"/>
                <a:gd name="T20" fmla="*/ 0 w 32"/>
                <a:gd name="T21" fmla="*/ 2 h 47"/>
                <a:gd name="T22" fmla="*/ 2 w 32"/>
                <a:gd name="T23"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47">
                  <a:moveTo>
                    <a:pt x="2" y="4"/>
                  </a:moveTo>
                  <a:cubicBezTo>
                    <a:pt x="2" y="4"/>
                    <a:pt x="2" y="4"/>
                    <a:pt x="2" y="4"/>
                  </a:cubicBezTo>
                  <a:cubicBezTo>
                    <a:pt x="2" y="4"/>
                    <a:pt x="9" y="6"/>
                    <a:pt x="15" y="11"/>
                  </a:cubicBezTo>
                  <a:cubicBezTo>
                    <a:pt x="22" y="17"/>
                    <a:pt x="28" y="26"/>
                    <a:pt x="28" y="44"/>
                  </a:cubicBezTo>
                  <a:cubicBezTo>
                    <a:pt x="28" y="45"/>
                    <a:pt x="28" y="45"/>
                    <a:pt x="28" y="45"/>
                  </a:cubicBezTo>
                  <a:cubicBezTo>
                    <a:pt x="28" y="46"/>
                    <a:pt x="29" y="47"/>
                    <a:pt x="30" y="47"/>
                  </a:cubicBezTo>
                  <a:cubicBezTo>
                    <a:pt x="31" y="47"/>
                    <a:pt x="32" y="46"/>
                    <a:pt x="32" y="45"/>
                  </a:cubicBezTo>
                  <a:cubicBezTo>
                    <a:pt x="32" y="44"/>
                    <a:pt x="32" y="44"/>
                    <a:pt x="32" y="44"/>
                  </a:cubicBezTo>
                  <a:cubicBezTo>
                    <a:pt x="32" y="25"/>
                    <a:pt x="25" y="14"/>
                    <a:pt x="17" y="8"/>
                  </a:cubicBezTo>
                  <a:cubicBezTo>
                    <a:pt x="10" y="1"/>
                    <a:pt x="3" y="0"/>
                    <a:pt x="2" y="0"/>
                  </a:cubicBezTo>
                  <a:cubicBezTo>
                    <a:pt x="1" y="0"/>
                    <a:pt x="0" y="1"/>
                    <a:pt x="0" y="2"/>
                  </a:cubicBezTo>
                  <a:cubicBezTo>
                    <a:pt x="0" y="3"/>
                    <a:pt x="1" y="4"/>
                    <a:pt x="2" y="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192">
              <a:extLst>
                <a:ext uri="{FF2B5EF4-FFF2-40B4-BE49-F238E27FC236}">
                  <a16:creationId xmlns:a16="http://schemas.microsoft.com/office/drawing/2014/main" id="{C80E7057-FC16-46FC-9315-A63166DE2032}"/>
                </a:ext>
              </a:extLst>
            </p:cNvPr>
            <p:cNvSpPr>
              <a:spLocks/>
            </p:cNvSpPr>
            <p:nvPr/>
          </p:nvSpPr>
          <p:spPr bwMode="auto">
            <a:xfrm>
              <a:off x="11496676" y="6337301"/>
              <a:ext cx="87313" cy="179388"/>
            </a:xfrm>
            <a:custGeom>
              <a:avLst/>
              <a:gdLst>
                <a:gd name="T0" fmla="*/ 62 w 62"/>
                <a:gd name="T1" fmla="*/ 0 h 129"/>
                <a:gd name="T2" fmla="*/ 40 w 62"/>
                <a:gd name="T3" fmla="*/ 29 h 129"/>
                <a:gd name="T4" fmla="*/ 21 w 62"/>
                <a:gd name="T5" fmla="*/ 60 h 129"/>
                <a:gd name="T6" fmla="*/ 8 w 62"/>
                <a:gd name="T7" fmla="*/ 93 h 129"/>
                <a:gd name="T8" fmla="*/ 4 w 62"/>
                <a:gd name="T9" fmla="*/ 111 h 129"/>
                <a:gd name="T10" fmla="*/ 3 w 62"/>
                <a:gd name="T11" fmla="*/ 129 h 129"/>
                <a:gd name="T12" fmla="*/ 0 w 62"/>
                <a:gd name="T13" fmla="*/ 111 h 129"/>
                <a:gd name="T14" fmla="*/ 2 w 62"/>
                <a:gd name="T15" fmla="*/ 92 h 129"/>
                <a:gd name="T16" fmla="*/ 15 w 62"/>
                <a:gd name="T17" fmla="*/ 57 h 129"/>
                <a:gd name="T18" fmla="*/ 35 w 62"/>
                <a:gd name="T19" fmla="*/ 25 h 129"/>
                <a:gd name="T20" fmla="*/ 62 w 62"/>
                <a:gd name="T2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129">
                  <a:moveTo>
                    <a:pt x="62" y="0"/>
                  </a:moveTo>
                  <a:cubicBezTo>
                    <a:pt x="55" y="9"/>
                    <a:pt x="47" y="19"/>
                    <a:pt x="40" y="29"/>
                  </a:cubicBezTo>
                  <a:cubicBezTo>
                    <a:pt x="33" y="39"/>
                    <a:pt x="27" y="49"/>
                    <a:pt x="21" y="60"/>
                  </a:cubicBezTo>
                  <a:cubicBezTo>
                    <a:pt x="16" y="71"/>
                    <a:pt x="11" y="82"/>
                    <a:pt x="8" y="93"/>
                  </a:cubicBezTo>
                  <a:cubicBezTo>
                    <a:pt x="6" y="99"/>
                    <a:pt x="5" y="105"/>
                    <a:pt x="4" y="111"/>
                  </a:cubicBezTo>
                  <a:cubicBezTo>
                    <a:pt x="3" y="117"/>
                    <a:pt x="3" y="123"/>
                    <a:pt x="3" y="129"/>
                  </a:cubicBezTo>
                  <a:cubicBezTo>
                    <a:pt x="1" y="123"/>
                    <a:pt x="1" y="117"/>
                    <a:pt x="0" y="111"/>
                  </a:cubicBezTo>
                  <a:cubicBezTo>
                    <a:pt x="0" y="105"/>
                    <a:pt x="1" y="98"/>
                    <a:pt x="2" y="92"/>
                  </a:cubicBezTo>
                  <a:cubicBezTo>
                    <a:pt x="4" y="80"/>
                    <a:pt x="9" y="68"/>
                    <a:pt x="15" y="57"/>
                  </a:cubicBezTo>
                  <a:cubicBezTo>
                    <a:pt x="20" y="45"/>
                    <a:pt x="27" y="35"/>
                    <a:pt x="35" y="25"/>
                  </a:cubicBezTo>
                  <a:cubicBezTo>
                    <a:pt x="43" y="16"/>
                    <a:pt x="52" y="7"/>
                    <a:pt x="62"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193">
              <a:extLst>
                <a:ext uri="{FF2B5EF4-FFF2-40B4-BE49-F238E27FC236}">
                  <a16:creationId xmlns:a16="http://schemas.microsoft.com/office/drawing/2014/main" id="{B9BE81C6-84C1-4CE3-ADBC-7A605E012B3A}"/>
                </a:ext>
              </a:extLst>
            </p:cNvPr>
            <p:cNvSpPr>
              <a:spLocks/>
            </p:cNvSpPr>
            <p:nvPr/>
          </p:nvSpPr>
          <p:spPr bwMode="auto">
            <a:xfrm>
              <a:off x="12814301" y="6977063"/>
              <a:ext cx="76200" cy="315913"/>
            </a:xfrm>
            <a:custGeom>
              <a:avLst/>
              <a:gdLst>
                <a:gd name="T0" fmla="*/ 4 w 54"/>
                <a:gd name="T1" fmla="*/ 1 h 227"/>
                <a:gd name="T2" fmla="*/ 29 w 54"/>
                <a:gd name="T3" fmla="*/ 54 h 227"/>
                <a:gd name="T4" fmla="*/ 46 w 54"/>
                <a:gd name="T5" fmla="*/ 110 h 227"/>
                <a:gd name="T6" fmla="*/ 49 w 54"/>
                <a:gd name="T7" fmla="*/ 125 h 227"/>
                <a:gd name="T8" fmla="*/ 51 w 54"/>
                <a:gd name="T9" fmla="*/ 139 h 227"/>
                <a:gd name="T10" fmla="*/ 53 w 54"/>
                <a:gd name="T11" fmla="*/ 154 h 227"/>
                <a:gd name="T12" fmla="*/ 54 w 54"/>
                <a:gd name="T13" fmla="*/ 169 h 227"/>
                <a:gd name="T14" fmla="*/ 54 w 54"/>
                <a:gd name="T15" fmla="*/ 183 h 227"/>
                <a:gd name="T16" fmla="*/ 53 w 54"/>
                <a:gd name="T17" fmla="*/ 198 h 227"/>
                <a:gd name="T18" fmla="*/ 48 w 54"/>
                <a:gd name="T19" fmla="*/ 227 h 227"/>
                <a:gd name="T20" fmla="*/ 46 w 54"/>
                <a:gd name="T21" fmla="*/ 169 h 227"/>
                <a:gd name="T22" fmla="*/ 36 w 54"/>
                <a:gd name="T23" fmla="*/ 113 h 227"/>
                <a:gd name="T24" fmla="*/ 21 w 54"/>
                <a:gd name="T25" fmla="*/ 57 h 227"/>
                <a:gd name="T26" fmla="*/ 1 w 54"/>
                <a:gd name="T27" fmla="*/ 3 h 227"/>
                <a:gd name="T28" fmla="*/ 1 w 54"/>
                <a:gd name="T29" fmla="*/ 3 h 227"/>
                <a:gd name="T30" fmla="*/ 2 w 54"/>
                <a:gd name="T31" fmla="*/ 0 h 227"/>
                <a:gd name="T32" fmla="*/ 4 w 54"/>
                <a:gd name="T33" fmla="*/ 1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227">
                  <a:moveTo>
                    <a:pt x="4" y="1"/>
                  </a:moveTo>
                  <a:cubicBezTo>
                    <a:pt x="14" y="18"/>
                    <a:pt x="22" y="36"/>
                    <a:pt x="29" y="54"/>
                  </a:cubicBezTo>
                  <a:cubicBezTo>
                    <a:pt x="36" y="73"/>
                    <a:pt x="41" y="91"/>
                    <a:pt x="46" y="110"/>
                  </a:cubicBezTo>
                  <a:cubicBezTo>
                    <a:pt x="49" y="125"/>
                    <a:pt x="49" y="125"/>
                    <a:pt x="49" y="125"/>
                  </a:cubicBezTo>
                  <a:cubicBezTo>
                    <a:pt x="50" y="130"/>
                    <a:pt x="50" y="135"/>
                    <a:pt x="51" y="139"/>
                  </a:cubicBezTo>
                  <a:cubicBezTo>
                    <a:pt x="52" y="144"/>
                    <a:pt x="52" y="149"/>
                    <a:pt x="53" y="154"/>
                  </a:cubicBezTo>
                  <a:cubicBezTo>
                    <a:pt x="53" y="159"/>
                    <a:pt x="53" y="164"/>
                    <a:pt x="54" y="169"/>
                  </a:cubicBezTo>
                  <a:cubicBezTo>
                    <a:pt x="54" y="183"/>
                    <a:pt x="54" y="183"/>
                    <a:pt x="54" y="183"/>
                  </a:cubicBezTo>
                  <a:cubicBezTo>
                    <a:pt x="54" y="188"/>
                    <a:pt x="53" y="193"/>
                    <a:pt x="53" y="198"/>
                  </a:cubicBezTo>
                  <a:cubicBezTo>
                    <a:pt x="52" y="208"/>
                    <a:pt x="50" y="218"/>
                    <a:pt x="48" y="227"/>
                  </a:cubicBezTo>
                  <a:cubicBezTo>
                    <a:pt x="48" y="207"/>
                    <a:pt x="48" y="188"/>
                    <a:pt x="46" y="169"/>
                  </a:cubicBezTo>
                  <a:cubicBezTo>
                    <a:pt x="43" y="150"/>
                    <a:pt x="40" y="131"/>
                    <a:pt x="36" y="113"/>
                  </a:cubicBezTo>
                  <a:cubicBezTo>
                    <a:pt x="32" y="94"/>
                    <a:pt x="27" y="75"/>
                    <a:pt x="21" y="57"/>
                  </a:cubicBezTo>
                  <a:cubicBezTo>
                    <a:pt x="15" y="39"/>
                    <a:pt x="8" y="21"/>
                    <a:pt x="1" y="3"/>
                  </a:cubicBezTo>
                  <a:cubicBezTo>
                    <a:pt x="1" y="3"/>
                    <a:pt x="1" y="3"/>
                    <a:pt x="1" y="3"/>
                  </a:cubicBezTo>
                  <a:cubicBezTo>
                    <a:pt x="0" y="2"/>
                    <a:pt x="1" y="1"/>
                    <a:pt x="2" y="0"/>
                  </a:cubicBezTo>
                  <a:cubicBezTo>
                    <a:pt x="3" y="0"/>
                    <a:pt x="4" y="0"/>
                    <a:pt x="4"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98" name="TextBox 197">
            <a:extLst>
              <a:ext uri="{FF2B5EF4-FFF2-40B4-BE49-F238E27FC236}">
                <a16:creationId xmlns:a16="http://schemas.microsoft.com/office/drawing/2014/main" id="{0404D638-6396-4A6A-B2FC-600F1809A0AF}"/>
              </a:ext>
            </a:extLst>
          </p:cNvPr>
          <p:cNvSpPr txBox="1"/>
          <p:nvPr/>
        </p:nvSpPr>
        <p:spPr>
          <a:xfrm>
            <a:off x="8078792" y="4561788"/>
            <a:ext cx="1944150"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Headache</a:t>
            </a:r>
          </a:p>
        </p:txBody>
      </p:sp>
      <p:sp>
        <p:nvSpPr>
          <p:cNvPr id="199" name="TextBox 198">
            <a:extLst>
              <a:ext uri="{FF2B5EF4-FFF2-40B4-BE49-F238E27FC236}">
                <a16:creationId xmlns:a16="http://schemas.microsoft.com/office/drawing/2014/main" id="{1CE50477-32BD-4E9D-BAE1-418EE51C24FE}"/>
              </a:ext>
            </a:extLst>
          </p:cNvPr>
          <p:cNvSpPr txBox="1"/>
          <p:nvPr/>
        </p:nvSpPr>
        <p:spPr>
          <a:xfrm>
            <a:off x="2634668" y="5783650"/>
            <a:ext cx="1362743"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a:t>
            </a:r>
          </a:p>
        </p:txBody>
      </p:sp>
      <p:sp>
        <p:nvSpPr>
          <p:cNvPr id="200" name="TextBox 199">
            <a:extLst>
              <a:ext uri="{FF2B5EF4-FFF2-40B4-BE49-F238E27FC236}">
                <a16:creationId xmlns:a16="http://schemas.microsoft.com/office/drawing/2014/main" id="{77704E7C-0BAA-41F0-B08F-07F62150E8C3}"/>
              </a:ext>
            </a:extLst>
          </p:cNvPr>
          <p:cNvSpPr txBox="1"/>
          <p:nvPr/>
        </p:nvSpPr>
        <p:spPr>
          <a:xfrm>
            <a:off x="9777268" y="7458944"/>
            <a:ext cx="2046983"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High Fever</a:t>
            </a:r>
          </a:p>
        </p:txBody>
      </p:sp>
      <p:sp>
        <p:nvSpPr>
          <p:cNvPr id="201" name="TextBox 200">
            <a:extLst>
              <a:ext uri="{FF2B5EF4-FFF2-40B4-BE49-F238E27FC236}">
                <a16:creationId xmlns:a16="http://schemas.microsoft.com/office/drawing/2014/main" id="{D2E2A82F-23B2-4504-8AFD-BBB4199E6D7E}"/>
              </a:ext>
            </a:extLst>
          </p:cNvPr>
          <p:cNvSpPr txBox="1"/>
          <p:nvPr/>
        </p:nvSpPr>
        <p:spPr>
          <a:xfrm>
            <a:off x="1121645" y="9434871"/>
            <a:ext cx="2181578"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Sore Troath</a:t>
            </a:r>
          </a:p>
        </p:txBody>
      </p:sp>
      <p:sp>
        <p:nvSpPr>
          <p:cNvPr id="202" name="TextBox 201">
            <a:extLst>
              <a:ext uri="{FF2B5EF4-FFF2-40B4-BE49-F238E27FC236}">
                <a16:creationId xmlns:a16="http://schemas.microsoft.com/office/drawing/2014/main" id="{36D7841C-326A-41F0-9A55-662A1BA4FD39}"/>
              </a:ext>
            </a:extLst>
          </p:cNvPr>
          <p:cNvSpPr txBox="1"/>
          <p:nvPr/>
        </p:nvSpPr>
        <p:spPr>
          <a:xfrm>
            <a:off x="9655291" y="10650433"/>
            <a:ext cx="2039670"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Chest Pain</a:t>
            </a:r>
          </a:p>
        </p:txBody>
      </p:sp>
      <p:sp>
        <p:nvSpPr>
          <p:cNvPr id="203" name="TextBox 202">
            <a:extLst>
              <a:ext uri="{FF2B5EF4-FFF2-40B4-BE49-F238E27FC236}">
                <a16:creationId xmlns:a16="http://schemas.microsoft.com/office/drawing/2014/main" id="{073F8FBF-4A05-4997-9D79-B64B8B5B8028}"/>
              </a:ext>
            </a:extLst>
          </p:cNvPr>
          <p:cNvSpPr txBox="1"/>
          <p:nvPr/>
        </p:nvSpPr>
        <p:spPr>
          <a:xfrm>
            <a:off x="3884309" y="12953787"/>
            <a:ext cx="1552861"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Fatigue</a:t>
            </a:r>
          </a:p>
        </p:txBody>
      </p:sp>
      <p:grpSp>
        <p:nvGrpSpPr>
          <p:cNvPr id="222" name="Group 221">
            <a:extLst>
              <a:ext uri="{FF2B5EF4-FFF2-40B4-BE49-F238E27FC236}">
                <a16:creationId xmlns:a16="http://schemas.microsoft.com/office/drawing/2014/main" id="{202AD5C6-0586-4E68-9BB0-9E6B2272026B}"/>
              </a:ext>
            </a:extLst>
          </p:cNvPr>
          <p:cNvGrpSpPr/>
          <p:nvPr/>
        </p:nvGrpSpPr>
        <p:grpSpPr>
          <a:xfrm>
            <a:off x="2492580" y="7877245"/>
            <a:ext cx="849138" cy="829577"/>
            <a:chOff x="16273463" y="3322638"/>
            <a:chExt cx="3032125" cy="2962275"/>
          </a:xfrm>
        </p:grpSpPr>
        <p:sp>
          <p:nvSpPr>
            <p:cNvPr id="208" name="Freeform 197">
              <a:extLst>
                <a:ext uri="{FF2B5EF4-FFF2-40B4-BE49-F238E27FC236}">
                  <a16:creationId xmlns:a16="http://schemas.microsoft.com/office/drawing/2014/main" id="{AEC3CB41-96D9-4513-B204-AAC3912BB0AB}"/>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198">
              <a:extLst>
                <a:ext uri="{FF2B5EF4-FFF2-40B4-BE49-F238E27FC236}">
                  <a16:creationId xmlns:a16="http://schemas.microsoft.com/office/drawing/2014/main" id="{5F43DDFD-617F-4EDF-B26B-62309F9CB113}"/>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199">
              <a:extLst>
                <a:ext uri="{FF2B5EF4-FFF2-40B4-BE49-F238E27FC236}">
                  <a16:creationId xmlns:a16="http://schemas.microsoft.com/office/drawing/2014/main" id="{1BEAB626-A9EE-4E92-90B5-4B50C6DB4ADB}"/>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200">
              <a:extLst>
                <a:ext uri="{FF2B5EF4-FFF2-40B4-BE49-F238E27FC236}">
                  <a16:creationId xmlns:a16="http://schemas.microsoft.com/office/drawing/2014/main" id="{FB1E9614-2197-47AC-8B0C-4B939F601314}"/>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201">
              <a:extLst>
                <a:ext uri="{FF2B5EF4-FFF2-40B4-BE49-F238E27FC236}">
                  <a16:creationId xmlns:a16="http://schemas.microsoft.com/office/drawing/2014/main" id="{E74993AC-0944-46FE-B808-0F6C0A185921}"/>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202">
              <a:extLst>
                <a:ext uri="{FF2B5EF4-FFF2-40B4-BE49-F238E27FC236}">
                  <a16:creationId xmlns:a16="http://schemas.microsoft.com/office/drawing/2014/main" id="{A54F9D08-2D09-484D-9A54-72535906B916}"/>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203">
              <a:extLst>
                <a:ext uri="{FF2B5EF4-FFF2-40B4-BE49-F238E27FC236}">
                  <a16:creationId xmlns:a16="http://schemas.microsoft.com/office/drawing/2014/main" id="{569EC4E4-D844-498E-9524-835375396436}"/>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204">
              <a:extLst>
                <a:ext uri="{FF2B5EF4-FFF2-40B4-BE49-F238E27FC236}">
                  <a16:creationId xmlns:a16="http://schemas.microsoft.com/office/drawing/2014/main" id="{38456FFE-AF81-4DB0-A2A5-1EB6C615F8BC}"/>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Oval 205">
              <a:extLst>
                <a:ext uri="{FF2B5EF4-FFF2-40B4-BE49-F238E27FC236}">
                  <a16:creationId xmlns:a16="http://schemas.microsoft.com/office/drawing/2014/main" id="{C7E3791A-8B73-4ED5-B9A1-1F00DA4FA0C0}"/>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Oval 206">
              <a:extLst>
                <a:ext uri="{FF2B5EF4-FFF2-40B4-BE49-F238E27FC236}">
                  <a16:creationId xmlns:a16="http://schemas.microsoft.com/office/drawing/2014/main" id="{77C20984-77FF-450E-9739-CD2CF694BEC4}"/>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Oval 207">
              <a:extLst>
                <a:ext uri="{FF2B5EF4-FFF2-40B4-BE49-F238E27FC236}">
                  <a16:creationId xmlns:a16="http://schemas.microsoft.com/office/drawing/2014/main" id="{875862D2-7DB4-46FA-96C7-71CAB6AEBB8E}"/>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208">
              <a:extLst>
                <a:ext uri="{FF2B5EF4-FFF2-40B4-BE49-F238E27FC236}">
                  <a16:creationId xmlns:a16="http://schemas.microsoft.com/office/drawing/2014/main" id="{BA3EC84E-DABB-48AB-8839-4D24D4F8FF1E}"/>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209">
              <a:extLst>
                <a:ext uri="{FF2B5EF4-FFF2-40B4-BE49-F238E27FC236}">
                  <a16:creationId xmlns:a16="http://schemas.microsoft.com/office/drawing/2014/main" id="{963A8CA2-D0AD-413D-ACB3-06356CCF2180}"/>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210">
              <a:extLst>
                <a:ext uri="{FF2B5EF4-FFF2-40B4-BE49-F238E27FC236}">
                  <a16:creationId xmlns:a16="http://schemas.microsoft.com/office/drawing/2014/main" id="{B0A3D4FB-948B-445B-84A7-C90BA8B6969F}"/>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3" name="Group 222">
            <a:extLst>
              <a:ext uri="{FF2B5EF4-FFF2-40B4-BE49-F238E27FC236}">
                <a16:creationId xmlns:a16="http://schemas.microsoft.com/office/drawing/2014/main" id="{2027A64E-3AF8-454D-A427-2068C94C7B37}"/>
              </a:ext>
            </a:extLst>
          </p:cNvPr>
          <p:cNvGrpSpPr/>
          <p:nvPr/>
        </p:nvGrpSpPr>
        <p:grpSpPr>
          <a:xfrm>
            <a:off x="8586047" y="5809646"/>
            <a:ext cx="1338558" cy="1307723"/>
            <a:chOff x="16273463" y="3322638"/>
            <a:chExt cx="3032125" cy="2962275"/>
          </a:xfrm>
        </p:grpSpPr>
        <p:sp>
          <p:nvSpPr>
            <p:cNvPr id="224" name="Freeform 197">
              <a:extLst>
                <a:ext uri="{FF2B5EF4-FFF2-40B4-BE49-F238E27FC236}">
                  <a16:creationId xmlns:a16="http://schemas.microsoft.com/office/drawing/2014/main" id="{5E13CAEA-7B06-46A8-9C3E-647878325A3F}"/>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198">
              <a:extLst>
                <a:ext uri="{FF2B5EF4-FFF2-40B4-BE49-F238E27FC236}">
                  <a16:creationId xmlns:a16="http://schemas.microsoft.com/office/drawing/2014/main" id="{65213DDC-F0C4-4FC3-9C30-F9232CB053DC}"/>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199">
              <a:extLst>
                <a:ext uri="{FF2B5EF4-FFF2-40B4-BE49-F238E27FC236}">
                  <a16:creationId xmlns:a16="http://schemas.microsoft.com/office/drawing/2014/main" id="{947F9BF1-0CE0-42C3-AE07-9C1D1B6F7929}"/>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200">
              <a:extLst>
                <a:ext uri="{FF2B5EF4-FFF2-40B4-BE49-F238E27FC236}">
                  <a16:creationId xmlns:a16="http://schemas.microsoft.com/office/drawing/2014/main" id="{F09262CF-F723-4FE0-85E1-AD42C1E68965}"/>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201">
              <a:extLst>
                <a:ext uri="{FF2B5EF4-FFF2-40B4-BE49-F238E27FC236}">
                  <a16:creationId xmlns:a16="http://schemas.microsoft.com/office/drawing/2014/main" id="{21FFA291-9F3C-4FE8-8B5A-27FE0ED4354D}"/>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202">
              <a:extLst>
                <a:ext uri="{FF2B5EF4-FFF2-40B4-BE49-F238E27FC236}">
                  <a16:creationId xmlns:a16="http://schemas.microsoft.com/office/drawing/2014/main" id="{AE65BB11-A941-4068-B335-685460394E00}"/>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203">
              <a:extLst>
                <a:ext uri="{FF2B5EF4-FFF2-40B4-BE49-F238E27FC236}">
                  <a16:creationId xmlns:a16="http://schemas.microsoft.com/office/drawing/2014/main" id="{8415910A-C693-4AAA-BCCD-6674DBE48D92}"/>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204">
              <a:extLst>
                <a:ext uri="{FF2B5EF4-FFF2-40B4-BE49-F238E27FC236}">
                  <a16:creationId xmlns:a16="http://schemas.microsoft.com/office/drawing/2014/main" id="{B8CBD52F-5313-425A-B5C6-246528172E92}"/>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Oval 205">
              <a:extLst>
                <a:ext uri="{FF2B5EF4-FFF2-40B4-BE49-F238E27FC236}">
                  <a16:creationId xmlns:a16="http://schemas.microsoft.com/office/drawing/2014/main" id="{EB533535-0C33-4A29-A078-83711BC6528A}"/>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Oval 206">
              <a:extLst>
                <a:ext uri="{FF2B5EF4-FFF2-40B4-BE49-F238E27FC236}">
                  <a16:creationId xmlns:a16="http://schemas.microsoft.com/office/drawing/2014/main" id="{08F7656A-68B8-4F64-AE3A-5A3ACDFB748B}"/>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Oval 207">
              <a:extLst>
                <a:ext uri="{FF2B5EF4-FFF2-40B4-BE49-F238E27FC236}">
                  <a16:creationId xmlns:a16="http://schemas.microsoft.com/office/drawing/2014/main" id="{D1339AF7-6CCF-469F-A80F-5A0E38E7651E}"/>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208">
              <a:extLst>
                <a:ext uri="{FF2B5EF4-FFF2-40B4-BE49-F238E27FC236}">
                  <a16:creationId xmlns:a16="http://schemas.microsoft.com/office/drawing/2014/main" id="{FD3103FE-898A-43E4-8E0B-9F9BFADC02FB}"/>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209">
              <a:extLst>
                <a:ext uri="{FF2B5EF4-FFF2-40B4-BE49-F238E27FC236}">
                  <a16:creationId xmlns:a16="http://schemas.microsoft.com/office/drawing/2014/main" id="{9C38B131-8139-4ECD-BF69-A3059587E3C7}"/>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210">
              <a:extLst>
                <a:ext uri="{FF2B5EF4-FFF2-40B4-BE49-F238E27FC236}">
                  <a16:creationId xmlns:a16="http://schemas.microsoft.com/office/drawing/2014/main" id="{41D1365A-8DBB-4B10-80EC-C0E604001AA1}"/>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8" name="Group 237">
            <a:extLst>
              <a:ext uri="{FF2B5EF4-FFF2-40B4-BE49-F238E27FC236}">
                <a16:creationId xmlns:a16="http://schemas.microsoft.com/office/drawing/2014/main" id="{18A66516-4E38-4418-8E16-84B085F453F3}"/>
              </a:ext>
            </a:extLst>
          </p:cNvPr>
          <p:cNvGrpSpPr/>
          <p:nvPr/>
        </p:nvGrpSpPr>
        <p:grpSpPr>
          <a:xfrm>
            <a:off x="9929720" y="9480929"/>
            <a:ext cx="1004287" cy="981152"/>
            <a:chOff x="16273463" y="3322638"/>
            <a:chExt cx="3032125" cy="2962275"/>
          </a:xfrm>
        </p:grpSpPr>
        <p:sp>
          <p:nvSpPr>
            <p:cNvPr id="239" name="Freeform 197">
              <a:extLst>
                <a:ext uri="{FF2B5EF4-FFF2-40B4-BE49-F238E27FC236}">
                  <a16:creationId xmlns:a16="http://schemas.microsoft.com/office/drawing/2014/main" id="{129BDEBF-9307-4088-A37F-C425CCCF44CC}"/>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198">
              <a:extLst>
                <a:ext uri="{FF2B5EF4-FFF2-40B4-BE49-F238E27FC236}">
                  <a16:creationId xmlns:a16="http://schemas.microsoft.com/office/drawing/2014/main" id="{83AB62C4-1000-477D-A038-FB7B89908E8B}"/>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Freeform 199">
              <a:extLst>
                <a:ext uri="{FF2B5EF4-FFF2-40B4-BE49-F238E27FC236}">
                  <a16:creationId xmlns:a16="http://schemas.microsoft.com/office/drawing/2014/main" id="{B9F01A4F-28A2-4548-99DD-E025C51A2EB7}"/>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Freeform 200">
              <a:extLst>
                <a:ext uri="{FF2B5EF4-FFF2-40B4-BE49-F238E27FC236}">
                  <a16:creationId xmlns:a16="http://schemas.microsoft.com/office/drawing/2014/main" id="{3BF5E32B-1962-496E-862E-0E05E987A586}"/>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201">
              <a:extLst>
                <a:ext uri="{FF2B5EF4-FFF2-40B4-BE49-F238E27FC236}">
                  <a16:creationId xmlns:a16="http://schemas.microsoft.com/office/drawing/2014/main" id="{B467A53D-14FF-4C8F-B704-9E5AAA80FF88}"/>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Freeform 202">
              <a:extLst>
                <a:ext uri="{FF2B5EF4-FFF2-40B4-BE49-F238E27FC236}">
                  <a16:creationId xmlns:a16="http://schemas.microsoft.com/office/drawing/2014/main" id="{26D961CB-5C52-4986-B456-4B6A363EA781}"/>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 name="Freeform 203">
              <a:extLst>
                <a:ext uri="{FF2B5EF4-FFF2-40B4-BE49-F238E27FC236}">
                  <a16:creationId xmlns:a16="http://schemas.microsoft.com/office/drawing/2014/main" id="{886F4E56-0B62-489B-A0D8-29732EB939E9}"/>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 name="Freeform 204">
              <a:extLst>
                <a:ext uri="{FF2B5EF4-FFF2-40B4-BE49-F238E27FC236}">
                  <a16:creationId xmlns:a16="http://schemas.microsoft.com/office/drawing/2014/main" id="{F3B107CF-46C0-4914-B58A-7F0AEE9C6382}"/>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Oval 205">
              <a:extLst>
                <a:ext uri="{FF2B5EF4-FFF2-40B4-BE49-F238E27FC236}">
                  <a16:creationId xmlns:a16="http://schemas.microsoft.com/office/drawing/2014/main" id="{0FEA7C4D-CC26-48E5-91D3-4D29C603C4BA}"/>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Oval 206">
              <a:extLst>
                <a:ext uri="{FF2B5EF4-FFF2-40B4-BE49-F238E27FC236}">
                  <a16:creationId xmlns:a16="http://schemas.microsoft.com/office/drawing/2014/main" id="{206D6CF6-C6C6-47DB-9A64-43FEB87F1069}"/>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Oval 207">
              <a:extLst>
                <a:ext uri="{FF2B5EF4-FFF2-40B4-BE49-F238E27FC236}">
                  <a16:creationId xmlns:a16="http://schemas.microsoft.com/office/drawing/2014/main" id="{1F1B1D47-FBF6-46E8-97E2-766600C404E9}"/>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Freeform 208">
              <a:extLst>
                <a:ext uri="{FF2B5EF4-FFF2-40B4-BE49-F238E27FC236}">
                  <a16:creationId xmlns:a16="http://schemas.microsoft.com/office/drawing/2014/main" id="{FAFB7C88-D352-4DF1-BD20-D4A0C37C9E0D}"/>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209">
              <a:extLst>
                <a:ext uri="{FF2B5EF4-FFF2-40B4-BE49-F238E27FC236}">
                  <a16:creationId xmlns:a16="http://schemas.microsoft.com/office/drawing/2014/main" id="{2217C696-BA59-4B15-8BF1-0A4D942B28E2}"/>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210">
              <a:extLst>
                <a:ext uri="{FF2B5EF4-FFF2-40B4-BE49-F238E27FC236}">
                  <a16:creationId xmlns:a16="http://schemas.microsoft.com/office/drawing/2014/main" id="{EDCC0D81-4888-4263-B756-38401980EB8B}"/>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3" name="Group 252">
            <a:extLst>
              <a:ext uri="{FF2B5EF4-FFF2-40B4-BE49-F238E27FC236}">
                <a16:creationId xmlns:a16="http://schemas.microsoft.com/office/drawing/2014/main" id="{244F3889-2215-4D84-B732-B6F8FBC6F736}"/>
              </a:ext>
            </a:extLst>
          </p:cNvPr>
          <p:cNvGrpSpPr/>
          <p:nvPr/>
        </p:nvGrpSpPr>
        <p:grpSpPr>
          <a:xfrm>
            <a:off x="2593054" y="9991626"/>
            <a:ext cx="1796514" cy="1755130"/>
            <a:chOff x="16273463" y="3322638"/>
            <a:chExt cx="3032125" cy="2962275"/>
          </a:xfrm>
        </p:grpSpPr>
        <p:sp>
          <p:nvSpPr>
            <p:cNvPr id="254" name="Freeform 197">
              <a:extLst>
                <a:ext uri="{FF2B5EF4-FFF2-40B4-BE49-F238E27FC236}">
                  <a16:creationId xmlns:a16="http://schemas.microsoft.com/office/drawing/2014/main" id="{F3D5DFEA-8D8B-40D6-862E-77209229BFC3}"/>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 name="Freeform 198">
              <a:extLst>
                <a:ext uri="{FF2B5EF4-FFF2-40B4-BE49-F238E27FC236}">
                  <a16:creationId xmlns:a16="http://schemas.microsoft.com/office/drawing/2014/main" id="{B75C583F-2E2D-4168-A158-84CBFE8B8230}"/>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 name="Freeform 199">
              <a:extLst>
                <a:ext uri="{FF2B5EF4-FFF2-40B4-BE49-F238E27FC236}">
                  <a16:creationId xmlns:a16="http://schemas.microsoft.com/office/drawing/2014/main" id="{66247158-DAFD-48FB-923F-EC440AAFDF78}"/>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Freeform 200">
              <a:extLst>
                <a:ext uri="{FF2B5EF4-FFF2-40B4-BE49-F238E27FC236}">
                  <a16:creationId xmlns:a16="http://schemas.microsoft.com/office/drawing/2014/main" id="{ACDF4915-5731-4311-96F6-BAF3E3D7E361}"/>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Freeform 201">
              <a:extLst>
                <a:ext uri="{FF2B5EF4-FFF2-40B4-BE49-F238E27FC236}">
                  <a16:creationId xmlns:a16="http://schemas.microsoft.com/office/drawing/2014/main" id="{7D1A1658-B048-4EF0-9CAB-2C476ED61AC4}"/>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Freeform 202">
              <a:extLst>
                <a:ext uri="{FF2B5EF4-FFF2-40B4-BE49-F238E27FC236}">
                  <a16:creationId xmlns:a16="http://schemas.microsoft.com/office/drawing/2014/main" id="{F2980683-CF54-4765-8DBA-AFDAABBDDF34}"/>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Freeform 203">
              <a:extLst>
                <a:ext uri="{FF2B5EF4-FFF2-40B4-BE49-F238E27FC236}">
                  <a16:creationId xmlns:a16="http://schemas.microsoft.com/office/drawing/2014/main" id="{8225C4CF-54EF-495E-91EC-F721AF6868C1}"/>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Freeform 204">
              <a:extLst>
                <a:ext uri="{FF2B5EF4-FFF2-40B4-BE49-F238E27FC236}">
                  <a16:creationId xmlns:a16="http://schemas.microsoft.com/office/drawing/2014/main" id="{80220099-E329-48BA-80EE-C02860E5613D}"/>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Oval 205">
              <a:extLst>
                <a:ext uri="{FF2B5EF4-FFF2-40B4-BE49-F238E27FC236}">
                  <a16:creationId xmlns:a16="http://schemas.microsoft.com/office/drawing/2014/main" id="{2424FC21-79D5-4BA8-B295-71BA0758EDC7}"/>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Oval 206">
              <a:extLst>
                <a:ext uri="{FF2B5EF4-FFF2-40B4-BE49-F238E27FC236}">
                  <a16:creationId xmlns:a16="http://schemas.microsoft.com/office/drawing/2014/main" id="{C47A5E51-C04C-4360-9CB9-C03C619D199A}"/>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Oval 207">
              <a:extLst>
                <a:ext uri="{FF2B5EF4-FFF2-40B4-BE49-F238E27FC236}">
                  <a16:creationId xmlns:a16="http://schemas.microsoft.com/office/drawing/2014/main" id="{862905E6-E0F2-41A7-AEB1-AB2DC14426C6}"/>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208">
              <a:extLst>
                <a:ext uri="{FF2B5EF4-FFF2-40B4-BE49-F238E27FC236}">
                  <a16:creationId xmlns:a16="http://schemas.microsoft.com/office/drawing/2014/main" id="{E683B44B-936D-4409-B478-887043149AED}"/>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 name="Freeform 209">
              <a:extLst>
                <a:ext uri="{FF2B5EF4-FFF2-40B4-BE49-F238E27FC236}">
                  <a16:creationId xmlns:a16="http://schemas.microsoft.com/office/drawing/2014/main" id="{C5B14FDE-4FB2-48F8-81A5-B966D128804B}"/>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 name="Freeform 210">
              <a:extLst>
                <a:ext uri="{FF2B5EF4-FFF2-40B4-BE49-F238E27FC236}">
                  <a16:creationId xmlns:a16="http://schemas.microsoft.com/office/drawing/2014/main" id="{FC946E21-0442-42B9-93F9-F2A8D89BD60E}"/>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8" name="Group 267">
            <a:extLst>
              <a:ext uri="{FF2B5EF4-FFF2-40B4-BE49-F238E27FC236}">
                <a16:creationId xmlns:a16="http://schemas.microsoft.com/office/drawing/2014/main" id="{CA0A0D0F-F9D6-42DA-ABF8-19ECA2FA910D}"/>
              </a:ext>
            </a:extLst>
          </p:cNvPr>
          <p:cNvGrpSpPr/>
          <p:nvPr/>
        </p:nvGrpSpPr>
        <p:grpSpPr>
          <a:xfrm>
            <a:off x="4858672" y="5132547"/>
            <a:ext cx="753190" cy="735839"/>
            <a:chOff x="16273463" y="3322638"/>
            <a:chExt cx="3032125" cy="2962275"/>
          </a:xfrm>
        </p:grpSpPr>
        <p:sp>
          <p:nvSpPr>
            <p:cNvPr id="269" name="Freeform 197">
              <a:extLst>
                <a:ext uri="{FF2B5EF4-FFF2-40B4-BE49-F238E27FC236}">
                  <a16:creationId xmlns:a16="http://schemas.microsoft.com/office/drawing/2014/main" id="{5CD4D7CD-2B7E-4A39-8838-6258E2AEE208}"/>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 name="Freeform 198">
              <a:extLst>
                <a:ext uri="{FF2B5EF4-FFF2-40B4-BE49-F238E27FC236}">
                  <a16:creationId xmlns:a16="http://schemas.microsoft.com/office/drawing/2014/main" id="{01B4D86F-82C9-430A-B8B2-2C978E0D0DE8}"/>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 name="Freeform 199">
              <a:extLst>
                <a:ext uri="{FF2B5EF4-FFF2-40B4-BE49-F238E27FC236}">
                  <a16:creationId xmlns:a16="http://schemas.microsoft.com/office/drawing/2014/main" id="{57D6BA57-3627-4C23-A302-4DC90199ED95}"/>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200">
              <a:extLst>
                <a:ext uri="{FF2B5EF4-FFF2-40B4-BE49-F238E27FC236}">
                  <a16:creationId xmlns:a16="http://schemas.microsoft.com/office/drawing/2014/main" id="{709D40BE-806A-4031-8255-B847559C4E9A}"/>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 name="Freeform 201">
              <a:extLst>
                <a:ext uri="{FF2B5EF4-FFF2-40B4-BE49-F238E27FC236}">
                  <a16:creationId xmlns:a16="http://schemas.microsoft.com/office/drawing/2014/main" id="{0E90CB52-66DD-4100-8DDA-F5971640052B}"/>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Freeform 202">
              <a:extLst>
                <a:ext uri="{FF2B5EF4-FFF2-40B4-BE49-F238E27FC236}">
                  <a16:creationId xmlns:a16="http://schemas.microsoft.com/office/drawing/2014/main" id="{932A725C-AE1A-4CCF-A7F6-3361A74FAF23}"/>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Freeform 203">
              <a:extLst>
                <a:ext uri="{FF2B5EF4-FFF2-40B4-BE49-F238E27FC236}">
                  <a16:creationId xmlns:a16="http://schemas.microsoft.com/office/drawing/2014/main" id="{BE6950C4-F337-4FA6-9AFF-11011C60233E}"/>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Freeform 204">
              <a:extLst>
                <a:ext uri="{FF2B5EF4-FFF2-40B4-BE49-F238E27FC236}">
                  <a16:creationId xmlns:a16="http://schemas.microsoft.com/office/drawing/2014/main" id="{ADB28BBA-BE3B-4A9D-BB11-99B2AE49240C}"/>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Oval 205">
              <a:extLst>
                <a:ext uri="{FF2B5EF4-FFF2-40B4-BE49-F238E27FC236}">
                  <a16:creationId xmlns:a16="http://schemas.microsoft.com/office/drawing/2014/main" id="{95AFE16D-8EC0-49E4-AE59-65428D049897}"/>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 name="Oval 206">
              <a:extLst>
                <a:ext uri="{FF2B5EF4-FFF2-40B4-BE49-F238E27FC236}">
                  <a16:creationId xmlns:a16="http://schemas.microsoft.com/office/drawing/2014/main" id="{8375D6D9-DCE5-40DD-976C-8DA099C1B76E}"/>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Oval 207">
              <a:extLst>
                <a:ext uri="{FF2B5EF4-FFF2-40B4-BE49-F238E27FC236}">
                  <a16:creationId xmlns:a16="http://schemas.microsoft.com/office/drawing/2014/main" id="{7AF4DB2B-2436-4609-B86C-056A63027F48}"/>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 name="Freeform 208">
              <a:extLst>
                <a:ext uri="{FF2B5EF4-FFF2-40B4-BE49-F238E27FC236}">
                  <a16:creationId xmlns:a16="http://schemas.microsoft.com/office/drawing/2014/main" id="{1F9460DD-09B1-4682-AFC4-261406081B13}"/>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Freeform 209">
              <a:extLst>
                <a:ext uri="{FF2B5EF4-FFF2-40B4-BE49-F238E27FC236}">
                  <a16:creationId xmlns:a16="http://schemas.microsoft.com/office/drawing/2014/main" id="{ACE4C5C2-B806-4888-9E22-1F659435F09B}"/>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 name="Freeform 210">
              <a:extLst>
                <a:ext uri="{FF2B5EF4-FFF2-40B4-BE49-F238E27FC236}">
                  <a16:creationId xmlns:a16="http://schemas.microsoft.com/office/drawing/2014/main" id="{3E306135-5881-4B41-BF8F-3C1FEC55AB3C}"/>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84" name="TextBox 283">
            <a:extLst>
              <a:ext uri="{FF2B5EF4-FFF2-40B4-BE49-F238E27FC236}">
                <a16:creationId xmlns:a16="http://schemas.microsoft.com/office/drawing/2014/main" id="{AEA705CD-F8F6-4EE1-8E5B-FCB7D945FB5C}"/>
              </a:ext>
            </a:extLst>
          </p:cNvPr>
          <p:cNvSpPr txBox="1"/>
          <p:nvPr/>
        </p:nvSpPr>
        <p:spPr>
          <a:xfrm>
            <a:off x="14124809" y="4611548"/>
            <a:ext cx="7205176" cy="2277547"/>
          </a:xfrm>
          <a:prstGeom prst="rect">
            <a:avLst/>
          </a:prstGeom>
          <a:noFill/>
        </p:spPr>
        <p:txBody>
          <a:bodyPr wrap="square" rtlCol="0">
            <a:spAutoFit/>
          </a:bodyPr>
          <a:lstStyle/>
          <a:p>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 </a:t>
            </a:r>
            <a:r>
              <a:rPr lang="en-US" sz="5400">
                <a:solidFill>
                  <a:schemeClr val="accent1"/>
                </a:solidFill>
                <a:latin typeface="Open Sans" panose="020B0606030504020204" pitchFamily="34" charset="0"/>
                <a:ea typeface="Open Sans" panose="020B0606030504020204" pitchFamily="34" charset="0"/>
                <a:cs typeface="Open Sans" panose="020B0606030504020204" pitchFamily="34" charset="0"/>
              </a:rPr>
              <a:t>Symptoms</a:t>
            </a:r>
            <a:endParaRPr lang="en-US" sz="8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6" name="TextBox 285">
            <a:extLst>
              <a:ext uri="{FF2B5EF4-FFF2-40B4-BE49-F238E27FC236}">
                <a16:creationId xmlns:a16="http://schemas.microsoft.com/office/drawing/2014/main" id="{6BD42E69-CB0B-497B-9FBB-529A781C8861}"/>
              </a:ext>
            </a:extLst>
          </p:cNvPr>
          <p:cNvSpPr txBox="1"/>
          <p:nvPr/>
        </p:nvSpPr>
        <p:spPr>
          <a:xfrm>
            <a:off x="14124810" y="7840077"/>
            <a:ext cx="3241229" cy="1261884"/>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Pandemic?</a:t>
            </a:r>
          </a:p>
          <a:p>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287" name="TextBox 286">
            <a:extLst>
              <a:ext uri="{FF2B5EF4-FFF2-40B4-BE49-F238E27FC236}">
                <a16:creationId xmlns:a16="http://schemas.microsoft.com/office/drawing/2014/main" id="{96913583-079C-4F7F-B6FD-05F04AF40357}"/>
              </a:ext>
            </a:extLst>
          </p:cNvPr>
          <p:cNvSpPr txBox="1"/>
          <p:nvPr/>
        </p:nvSpPr>
        <p:spPr>
          <a:xfrm>
            <a:off x="14124810" y="11482453"/>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288" name="TextBox 287">
            <a:extLst>
              <a:ext uri="{FF2B5EF4-FFF2-40B4-BE49-F238E27FC236}">
                <a16:creationId xmlns:a16="http://schemas.microsoft.com/office/drawing/2014/main" id="{E00EAC4B-2DFE-4843-B3A6-803F94FF2E55}"/>
              </a:ext>
            </a:extLst>
          </p:cNvPr>
          <p:cNvSpPr txBox="1"/>
          <p:nvPr/>
        </p:nvSpPr>
        <p:spPr>
          <a:xfrm>
            <a:off x="14124810" y="9560608"/>
            <a:ext cx="5572891" cy="1477328"/>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Symptoms?</a:t>
            </a:r>
          </a:p>
          <a:p>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cxnSp>
        <p:nvCxnSpPr>
          <p:cNvPr id="289" name="Straight Connector 288">
            <a:extLst>
              <a:ext uri="{FF2B5EF4-FFF2-40B4-BE49-F238E27FC236}">
                <a16:creationId xmlns:a16="http://schemas.microsoft.com/office/drawing/2014/main" id="{09400B6A-89B1-40AD-B938-3E9A2951753E}"/>
              </a:ext>
            </a:extLst>
          </p:cNvPr>
          <p:cNvCxnSpPr>
            <a:cxnSpLocks/>
          </p:cNvCxnSpPr>
          <p:nvPr/>
        </p:nvCxnSpPr>
        <p:spPr>
          <a:xfrm>
            <a:off x="684926" y="8844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F450D33D-88CF-4BD4-8158-45A26FD9E644}"/>
              </a:ext>
            </a:extLst>
          </p:cNvPr>
          <p:cNvCxnSpPr>
            <a:cxnSpLocks/>
          </p:cNvCxnSpPr>
          <p:nvPr/>
        </p:nvCxnSpPr>
        <p:spPr>
          <a:xfrm flipV="1">
            <a:off x="684925" y="8246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057CDD78-0166-40F9-BC23-8CF060A2D7F9}"/>
              </a:ext>
            </a:extLst>
          </p:cNvPr>
          <p:cNvCxnSpPr>
            <a:cxnSpLocks/>
          </p:cNvCxnSpPr>
          <p:nvPr/>
        </p:nvCxnSpPr>
        <p:spPr>
          <a:xfrm flipV="1">
            <a:off x="684925" y="8545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5B49DCB4-FB12-436F-8F8A-247408E1E581}"/>
              </a:ext>
            </a:extLst>
          </p:cNvPr>
          <p:cNvCxnSpPr>
            <a:cxnSpLocks/>
          </p:cNvCxnSpPr>
          <p:nvPr/>
        </p:nvCxnSpPr>
        <p:spPr>
          <a:xfrm flipV="1">
            <a:off x="684925" y="9143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3" name="Straight Connector 292">
            <a:extLst>
              <a:ext uri="{FF2B5EF4-FFF2-40B4-BE49-F238E27FC236}">
                <a16:creationId xmlns:a16="http://schemas.microsoft.com/office/drawing/2014/main" id="{345B423A-7BDD-4D78-9720-972049862972}"/>
              </a:ext>
            </a:extLst>
          </p:cNvPr>
          <p:cNvCxnSpPr>
            <a:cxnSpLocks/>
          </p:cNvCxnSpPr>
          <p:nvPr/>
        </p:nvCxnSpPr>
        <p:spPr>
          <a:xfrm flipV="1">
            <a:off x="684925" y="9443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28429435-1DBC-4AEF-B2AE-FFBEE4C73619}"/>
              </a:ext>
            </a:extLst>
          </p:cNvPr>
          <p:cNvCxnSpPr>
            <a:cxnSpLocks/>
          </p:cNvCxnSpPr>
          <p:nvPr/>
        </p:nvCxnSpPr>
        <p:spPr>
          <a:xfrm flipV="1">
            <a:off x="684925" y="9742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B3DCBB4D-310B-4806-BA4A-97804A949EFA}"/>
              </a:ext>
            </a:extLst>
          </p:cNvPr>
          <p:cNvCxnSpPr>
            <a:cxnSpLocks/>
          </p:cNvCxnSpPr>
          <p:nvPr/>
        </p:nvCxnSpPr>
        <p:spPr>
          <a:xfrm flipV="1">
            <a:off x="684925" y="10041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96" name="TextBox 295">
            <a:extLst>
              <a:ext uri="{FF2B5EF4-FFF2-40B4-BE49-F238E27FC236}">
                <a16:creationId xmlns:a16="http://schemas.microsoft.com/office/drawing/2014/main" id="{68538196-CDB6-40AD-886B-B07CBD197593}"/>
              </a:ext>
            </a:extLst>
          </p:cNvPr>
          <p:cNvSpPr txBox="1"/>
          <p:nvPr/>
        </p:nvSpPr>
        <p:spPr>
          <a:xfrm rot="16200000">
            <a:off x="-649021" y="1300696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276194709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85"/>
                                            </p:tgtEl>
                                            <p:attrNameLst>
                                              <p:attrName>style.visibility</p:attrName>
                                            </p:attrNameLst>
                                          </p:cBhvr>
                                          <p:to>
                                            <p:strVal val="visible"/>
                                          </p:to>
                                        </p:set>
                                        <p:anim calcmode="lin" valueType="num">
                                          <p:cBhvr>
                                            <p:cTn id="7" dur="500" fill="hold"/>
                                            <p:tgtEl>
                                              <p:spTgt spid="285"/>
                                            </p:tgtEl>
                                            <p:attrNameLst>
                                              <p:attrName>ppt_w</p:attrName>
                                            </p:attrNameLst>
                                          </p:cBhvr>
                                          <p:tavLst>
                                            <p:tav tm="0">
                                              <p:val>
                                                <p:fltVal val="0"/>
                                              </p:val>
                                            </p:tav>
                                            <p:tav tm="100000">
                                              <p:val>
                                                <p:strVal val="#ppt_w"/>
                                              </p:val>
                                            </p:tav>
                                          </p:tavLst>
                                        </p:anim>
                                        <p:anim calcmode="lin" valueType="num">
                                          <p:cBhvr>
                                            <p:cTn id="8" dur="500" fill="hold"/>
                                            <p:tgtEl>
                                              <p:spTgt spid="285"/>
                                            </p:tgtEl>
                                            <p:attrNameLst>
                                              <p:attrName>ppt_h</p:attrName>
                                            </p:attrNameLst>
                                          </p:cBhvr>
                                          <p:tavLst>
                                            <p:tav tm="0">
                                              <p:val>
                                                <p:fltVal val="0"/>
                                              </p:val>
                                            </p:tav>
                                            <p:tav tm="100000">
                                              <p:val>
                                                <p:strVal val="#ppt_h"/>
                                              </p:val>
                                            </p:tav>
                                          </p:tavLst>
                                        </p:anim>
                                        <p:anim calcmode="lin" valueType="num">
                                          <p:cBhvr>
                                            <p:cTn id="9" dur="500" fill="hold"/>
                                            <p:tgtEl>
                                              <p:spTgt spid="285"/>
                                            </p:tgtEl>
                                            <p:attrNameLst>
                                              <p:attrName>style.rotation</p:attrName>
                                            </p:attrNameLst>
                                          </p:cBhvr>
                                          <p:tavLst>
                                            <p:tav tm="0">
                                              <p:val>
                                                <p:fltVal val="360"/>
                                              </p:val>
                                            </p:tav>
                                            <p:tav tm="100000">
                                              <p:val>
                                                <p:fltVal val="0"/>
                                              </p:val>
                                            </p:tav>
                                          </p:tavLst>
                                        </p:anim>
                                        <p:animEffect transition="in" filter="fade">
                                          <p:cBhvr>
                                            <p:cTn id="10" dur="500"/>
                                            <p:tgtEl>
                                              <p:spTgt spid="285"/>
                                            </p:tgtEl>
                                          </p:cBhvr>
                                        </p:animEffect>
                                      </p:childTnLst>
                                    </p:cTn>
                                  </p:par>
                                  <p:par>
                                    <p:cTn id="11" presetID="2" presetClass="entr" presetSubtype="4" fill="hold" nodeType="withEffect" p14:presetBounceEnd="80000">
                                      <p:stCondLst>
                                        <p:cond delay="200"/>
                                      </p:stCondLst>
                                      <p:childTnLst>
                                        <p:set>
                                          <p:cBhvr>
                                            <p:cTn id="12" dur="1" fill="hold">
                                              <p:stCondLst>
                                                <p:cond delay="0"/>
                                              </p:stCondLst>
                                            </p:cTn>
                                            <p:tgtEl>
                                              <p:spTgt spid="196"/>
                                            </p:tgtEl>
                                            <p:attrNameLst>
                                              <p:attrName>style.visibility</p:attrName>
                                            </p:attrNameLst>
                                          </p:cBhvr>
                                          <p:to>
                                            <p:strVal val="visible"/>
                                          </p:to>
                                        </p:set>
                                        <p:anim calcmode="lin" valueType="num" p14:bounceEnd="80000">
                                          <p:cBhvr additive="base">
                                            <p:cTn id="13" dur="2500" fill="hold"/>
                                            <p:tgtEl>
                                              <p:spTgt spid="196"/>
                                            </p:tgtEl>
                                            <p:attrNameLst>
                                              <p:attrName>ppt_x</p:attrName>
                                            </p:attrNameLst>
                                          </p:cBhvr>
                                          <p:tavLst>
                                            <p:tav tm="0">
                                              <p:val>
                                                <p:strVal val="#ppt_x"/>
                                              </p:val>
                                            </p:tav>
                                            <p:tav tm="100000">
                                              <p:val>
                                                <p:strVal val="#ppt_x"/>
                                              </p:val>
                                            </p:tav>
                                          </p:tavLst>
                                        </p:anim>
                                        <p:anim calcmode="lin" valueType="num" p14:bounceEnd="80000">
                                          <p:cBhvr additive="base">
                                            <p:cTn id="14" dur="2500" fill="hold"/>
                                            <p:tgtEl>
                                              <p:spTgt spid="196"/>
                                            </p:tgtEl>
                                            <p:attrNameLst>
                                              <p:attrName>ppt_y</p:attrName>
                                            </p:attrNameLst>
                                          </p:cBhvr>
                                          <p:tavLst>
                                            <p:tav tm="0">
                                              <p:val>
                                                <p:strVal val="1+#ppt_h/2"/>
                                              </p:val>
                                            </p:tav>
                                            <p:tav tm="100000">
                                              <p:val>
                                                <p:strVal val="#ppt_y"/>
                                              </p:val>
                                            </p:tav>
                                          </p:tavLst>
                                        </p:anim>
                                      </p:childTnLst>
                                    </p:cTn>
                                  </p:par>
                                  <p:par>
                                    <p:cTn id="15" presetID="2" presetClass="entr" presetSubtype="3" fill="hold" nodeType="withEffect" p14:presetBounceEnd="80000">
                                      <p:stCondLst>
                                        <p:cond delay="500"/>
                                      </p:stCondLst>
                                      <p:childTnLst>
                                        <p:set>
                                          <p:cBhvr>
                                            <p:cTn id="16" dur="1" fill="hold">
                                              <p:stCondLst>
                                                <p:cond delay="0"/>
                                              </p:stCondLst>
                                            </p:cTn>
                                            <p:tgtEl>
                                              <p:spTgt spid="223"/>
                                            </p:tgtEl>
                                            <p:attrNameLst>
                                              <p:attrName>style.visibility</p:attrName>
                                            </p:attrNameLst>
                                          </p:cBhvr>
                                          <p:to>
                                            <p:strVal val="visible"/>
                                          </p:to>
                                        </p:set>
                                        <p:anim calcmode="lin" valueType="num" p14:bounceEnd="80000">
                                          <p:cBhvr additive="base">
                                            <p:cTn id="17" dur="2500" fill="hold"/>
                                            <p:tgtEl>
                                              <p:spTgt spid="223"/>
                                            </p:tgtEl>
                                            <p:attrNameLst>
                                              <p:attrName>ppt_x</p:attrName>
                                            </p:attrNameLst>
                                          </p:cBhvr>
                                          <p:tavLst>
                                            <p:tav tm="0">
                                              <p:val>
                                                <p:strVal val="1+#ppt_w/2"/>
                                              </p:val>
                                            </p:tav>
                                            <p:tav tm="100000">
                                              <p:val>
                                                <p:strVal val="#ppt_x"/>
                                              </p:val>
                                            </p:tav>
                                          </p:tavLst>
                                        </p:anim>
                                        <p:anim calcmode="lin" valueType="num" p14:bounceEnd="80000">
                                          <p:cBhvr additive="base">
                                            <p:cTn id="18" dur="2500" fill="hold"/>
                                            <p:tgtEl>
                                              <p:spTgt spid="223"/>
                                            </p:tgtEl>
                                            <p:attrNameLst>
                                              <p:attrName>ppt_y</p:attrName>
                                            </p:attrNameLst>
                                          </p:cBhvr>
                                          <p:tavLst>
                                            <p:tav tm="0">
                                              <p:val>
                                                <p:strVal val="0-#ppt_h/2"/>
                                              </p:val>
                                            </p:tav>
                                            <p:tav tm="100000">
                                              <p:val>
                                                <p:strVal val="#ppt_y"/>
                                              </p:val>
                                            </p:tav>
                                          </p:tavLst>
                                        </p:anim>
                                      </p:childTnLst>
                                    </p:cTn>
                                  </p:par>
                                  <p:par>
                                    <p:cTn id="19" presetID="2" presetClass="entr" presetSubtype="4" fill="hold" nodeType="withEffect" p14:presetBounceEnd="80000">
                                      <p:stCondLst>
                                        <p:cond delay="600"/>
                                      </p:stCondLst>
                                      <p:childTnLst>
                                        <p:set>
                                          <p:cBhvr>
                                            <p:cTn id="20" dur="1" fill="hold">
                                              <p:stCondLst>
                                                <p:cond delay="0"/>
                                              </p:stCondLst>
                                            </p:cTn>
                                            <p:tgtEl>
                                              <p:spTgt spid="253"/>
                                            </p:tgtEl>
                                            <p:attrNameLst>
                                              <p:attrName>style.visibility</p:attrName>
                                            </p:attrNameLst>
                                          </p:cBhvr>
                                          <p:to>
                                            <p:strVal val="visible"/>
                                          </p:to>
                                        </p:set>
                                        <p:anim calcmode="lin" valueType="num" p14:bounceEnd="80000">
                                          <p:cBhvr additive="base">
                                            <p:cTn id="21" dur="2500" fill="hold"/>
                                            <p:tgtEl>
                                              <p:spTgt spid="253"/>
                                            </p:tgtEl>
                                            <p:attrNameLst>
                                              <p:attrName>ppt_x</p:attrName>
                                            </p:attrNameLst>
                                          </p:cBhvr>
                                          <p:tavLst>
                                            <p:tav tm="0">
                                              <p:val>
                                                <p:strVal val="#ppt_x"/>
                                              </p:val>
                                            </p:tav>
                                            <p:tav tm="100000">
                                              <p:val>
                                                <p:strVal val="#ppt_x"/>
                                              </p:val>
                                            </p:tav>
                                          </p:tavLst>
                                        </p:anim>
                                        <p:anim calcmode="lin" valueType="num" p14:bounceEnd="80000">
                                          <p:cBhvr additive="base">
                                            <p:cTn id="22" dur="2500" fill="hold"/>
                                            <p:tgtEl>
                                              <p:spTgt spid="253"/>
                                            </p:tgtEl>
                                            <p:attrNameLst>
                                              <p:attrName>ppt_y</p:attrName>
                                            </p:attrNameLst>
                                          </p:cBhvr>
                                          <p:tavLst>
                                            <p:tav tm="0">
                                              <p:val>
                                                <p:strVal val="1+#ppt_h/2"/>
                                              </p:val>
                                            </p:tav>
                                            <p:tav tm="100000">
                                              <p:val>
                                                <p:strVal val="#ppt_y"/>
                                              </p:val>
                                            </p:tav>
                                          </p:tavLst>
                                        </p:anim>
                                      </p:childTnLst>
                                    </p:cTn>
                                  </p:par>
                                  <p:par>
                                    <p:cTn id="23" presetID="2" presetClass="entr" presetSubtype="2" fill="hold" nodeType="withEffect" p14:presetBounceEnd="80000">
                                      <p:stCondLst>
                                        <p:cond delay="700"/>
                                      </p:stCondLst>
                                      <p:childTnLst>
                                        <p:set>
                                          <p:cBhvr>
                                            <p:cTn id="24" dur="1" fill="hold">
                                              <p:stCondLst>
                                                <p:cond delay="0"/>
                                              </p:stCondLst>
                                            </p:cTn>
                                            <p:tgtEl>
                                              <p:spTgt spid="238"/>
                                            </p:tgtEl>
                                            <p:attrNameLst>
                                              <p:attrName>style.visibility</p:attrName>
                                            </p:attrNameLst>
                                          </p:cBhvr>
                                          <p:to>
                                            <p:strVal val="visible"/>
                                          </p:to>
                                        </p:set>
                                        <p:anim calcmode="lin" valueType="num" p14:bounceEnd="80000">
                                          <p:cBhvr additive="base">
                                            <p:cTn id="25" dur="2500" fill="hold"/>
                                            <p:tgtEl>
                                              <p:spTgt spid="238"/>
                                            </p:tgtEl>
                                            <p:attrNameLst>
                                              <p:attrName>ppt_x</p:attrName>
                                            </p:attrNameLst>
                                          </p:cBhvr>
                                          <p:tavLst>
                                            <p:tav tm="0">
                                              <p:val>
                                                <p:strVal val="1+#ppt_w/2"/>
                                              </p:val>
                                            </p:tav>
                                            <p:tav tm="100000">
                                              <p:val>
                                                <p:strVal val="#ppt_x"/>
                                              </p:val>
                                            </p:tav>
                                          </p:tavLst>
                                        </p:anim>
                                        <p:anim calcmode="lin" valueType="num" p14:bounceEnd="80000">
                                          <p:cBhvr additive="base">
                                            <p:cTn id="26" dur="2500" fill="hold"/>
                                            <p:tgtEl>
                                              <p:spTgt spid="238"/>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14:presetBounceEnd="80000">
                                      <p:stCondLst>
                                        <p:cond delay="800"/>
                                      </p:stCondLst>
                                      <p:childTnLst>
                                        <p:set>
                                          <p:cBhvr>
                                            <p:cTn id="28" dur="1" fill="hold">
                                              <p:stCondLst>
                                                <p:cond delay="0"/>
                                              </p:stCondLst>
                                            </p:cTn>
                                            <p:tgtEl>
                                              <p:spTgt spid="222"/>
                                            </p:tgtEl>
                                            <p:attrNameLst>
                                              <p:attrName>style.visibility</p:attrName>
                                            </p:attrNameLst>
                                          </p:cBhvr>
                                          <p:to>
                                            <p:strVal val="visible"/>
                                          </p:to>
                                        </p:set>
                                        <p:anim calcmode="lin" valueType="num" p14:bounceEnd="80000">
                                          <p:cBhvr additive="base">
                                            <p:cTn id="29" dur="2500" fill="hold"/>
                                            <p:tgtEl>
                                              <p:spTgt spid="222"/>
                                            </p:tgtEl>
                                            <p:attrNameLst>
                                              <p:attrName>ppt_x</p:attrName>
                                            </p:attrNameLst>
                                          </p:cBhvr>
                                          <p:tavLst>
                                            <p:tav tm="0">
                                              <p:val>
                                                <p:strVal val="0-#ppt_w/2"/>
                                              </p:val>
                                            </p:tav>
                                            <p:tav tm="100000">
                                              <p:val>
                                                <p:strVal val="#ppt_x"/>
                                              </p:val>
                                            </p:tav>
                                          </p:tavLst>
                                        </p:anim>
                                        <p:anim calcmode="lin" valueType="num" p14:bounceEnd="80000">
                                          <p:cBhvr additive="base">
                                            <p:cTn id="30" dur="2500" fill="hold"/>
                                            <p:tgtEl>
                                              <p:spTgt spid="222"/>
                                            </p:tgtEl>
                                            <p:attrNameLst>
                                              <p:attrName>ppt_y</p:attrName>
                                            </p:attrNameLst>
                                          </p:cBhvr>
                                          <p:tavLst>
                                            <p:tav tm="0">
                                              <p:val>
                                                <p:strVal val="#ppt_y"/>
                                              </p:val>
                                            </p:tav>
                                            <p:tav tm="100000">
                                              <p:val>
                                                <p:strVal val="#ppt_y"/>
                                              </p:val>
                                            </p:tav>
                                          </p:tavLst>
                                        </p:anim>
                                      </p:childTnLst>
                                    </p:cTn>
                                  </p:par>
                                  <p:par>
                                    <p:cTn id="31" presetID="2" presetClass="entr" presetSubtype="9" fill="hold" nodeType="withEffect" p14:presetBounceEnd="80000">
                                      <p:stCondLst>
                                        <p:cond delay="900"/>
                                      </p:stCondLst>
                                      <p:childTnLst>
                                        <p:set>
                                          <p:cBhvr>
                                            <p:cTn id="32" dur="1" fill="hold">
                                              <p:stCondLst>
                                                <p:cond delay="0"/>
                                              </p:stCondLst>
                                            </p:cTn>
                                            <p:tgtEl>
                                              <p:spTgt spid="268"/>
                                            </p:tgtEl>
                                            <p:attrNameLst>
                                              <p:attrName>style.visibility</p:attrName>
                                            </p:attrNameLst>
                                          </p:cBhvr>
                                          <p:to>
                                            <p:strVal val="visible"/>
                                          </p:to>
                                        </p:set>
                                        <p:anim calcmode="lin" valueType="num" p14:bounceEnd="80000">
                                          <p:cBhvr additive="base">
                                            <p:cTn id="33" dur="2500" fill="hold"/>
                                            <p:tgtEl>
                                              <p:spTgt spid="268"/>
                                            </p:tgtEl>
                                            <p:attrNameLst>
                                              <p:attrName>ppt_x</p:attrName>
                                            </p:attrNameLst>
                                          </p:cBhvr>
                                          <p:tavLst>
                                            <p:tav tm="0">
                                              <p:val>
                                                <p:strVal val="0-#ppt_w/2"/>
                                              </p:val>
                                            </p:tav>
                                            <p:tav tm="100000">
                                              <p:val>
                                                <p:strVal val="#ppt_x"/>
                                              </p:val>
                                            </p:tav>
                                          </p:tavLst>
                                        </p:anim>
                                        <p:anim calcmode="lin" valueType="num" p14:bounceEnd="80000">
                                          <p:cBhvr additive="base">
                                            <p:cTn id="34" dur="2500" fill="hold"/>
                                            <p:tgtEl>
                                              <p:spTgt spid="268"/>
                                            </p:tgtEl>
                                            <p:attrNameLst>
                                              <p:attrName>ppt_y</p:attrName>
                                            </p:attrNameLst>
                                          </p:cBhvr>
                                          <p:tavLst>
                                            <p:tav tm="0">
                                              <p:val>
                                                <p:strVal val="0-#ppt_h/2"/>
                                              </p:val>
                                            </p:tav>
                                            <p:tav tm="100000">
                                              <p:val>
                                                <p:strVal val="#ppt_y"/>
                                              </p:val>
                                            </p:tav>
                                          </p:tavLst>
                                        </p:anim>
                                      </p:childTnLst>
                                    </p:cTn>
                                  </p:par>
                                  <p:par>
                                    <p:cTn id="35" presetID="2" presetClass="entr" presetSubtype="3" fill="hold" grpId="0" nodeType="withEffect" p14:presetBounceEnd="80000">
                                      <p:stCondLst>
                                        <p:cond delay="1000"/>
                                      </p:stCondLst>
                                      <p:childTnLst>
                                        <p:set>
                                          <p:cBhvr>
                                            <p:cTn id="36" dur="1" fill="hold">
                                              <p:stCondLst>
                                                <p:cond delay="0"/>
                                              </p:stCondLst>
                                            </p:cTn>
                                            <p:tgtEl>
                                              <p:spTgt spid="198"/>
                                            </p:tgtEl>
                                            <p:attrNameLst>
                                              <p:attrName>style.visibility</p:attrName>
                                            </p:attrNameLst>
                                          </p:cBhvr>
                                          <p:to>
                                            <p:strVal val="visible"/>
                                          </p:to>
                                        </p:set>
                                        <p:anim calcmode="lin" valueType="num" p14:bounceEnd="80000">
                                          <p:cBhvr additive="base">
                                            <p:cTn id="37" dur="2500" fill="hold"/>
                                            <p:tgtEl>
                                              <p:spTgt spid="198"/>
                                            </p:tgtEl>
                                            <p:attrNameLst>
                                              <p:attrName>ppt_x</p:attrName>
                                            </p:attrNameLst>
                                          </p:cBhvr>
                                          <p:tavLst>
                                            <p:tav tm="0">
                                              <p:val>
                                                <p:strVal val="1+#ppt_w/2"/>
                                              </p:val>
                                            </p:tav>
                                            <p:tav tm="100000">
                                              <p:val>
                                                <p:strVal val="#ppt_x"/>
                                              </p:val>
                                            </p:tav>
                                          </p:tavLst>
                                        </p:anim>
                                        <p:anim calcmode="lin" valueType="num" p14:bounceEnd="80000">
                                          <p:cBhvr additive="base">
                                            <p:cTn id="38" dur="2500" fill="hold"/>
                                            <p:tgtEl>
                                              <p:spTgt spid="198"/>
                                            </p:tgtEl>
                                            <p:attrNameLst>
                                              <p:attrName>ppt_y</p:attrName>
                                            </p:attrNameLst>
                                          </p:cBhvr>
                                          <p:tavLst>
                                            <p:tav tm="0">
                                              <p:val>
                                                <p:strVal val="0-#ppt_h/2"/>
                                              </p:val>
                                            </p:tav>
                                            <p:tav tm="100000">
                                              <p:val>
                                                <p:strVal val="#ppt_y"/>
                                              </p:val>
                                            </p:tav>
                                          </p:tavLst>
                                        </p:anim>
                                      </p:childTnLst>
                                    </p:cTn>
                                  </p:par>
                                  <p:par>
                                    <p:cTn id="39" presetID="2" presetClass="entr" presetSubtype="8" fill="hold" grpId="0" nodeType="withEffect" p14:presetBounceEnd="80000">
                                      <p:stCondLst>
                                        <p:cond delay="1200"/>
                                      </p:stCondLst>
                                      <p:childTnLst>
                                        <p:set>
                                          <p:cBhvr>
                                            <p:cTn id="40" dur="1" fill="hold">
                                              <p:stCondLst>
                                                <p:cond delay="0"/>
                                              </p:stCondLst>
                                            </p:cTn>
                                            <p:tgtEl>
                                              <p:spTgt spid="199"/>
                                            </p:tgtEl>
                                            <p:attrNameLst>
                                              <p:attrName>style.visibility</p:attrName>
                                            </p:attrNameLst>
                                          </p:cBhvr>
                                          <p:to>
                                            <p:strVal val="visible"/>
                                          </p:to>
                                        </p:set>
                                        <p:anim calcmode="lin" valueType="num" p14:bounceEnd="80000">
                                          <p:cBhvr additive="base">
                                            <p:cTn id="41" dur="2500" fill="hold"/>
                                            <p:tgtEl>
                                              <p:spTgt spid="199"/>
                                            </p:tgtEl>
                                            <p:attrNameLst>
                                              <p:attrName>ppt_x</p:attrName>
                                            </p:attrNameLst>
                                          </p:cBhvr>
                                          <p:tavLst>
                                            <p:tav tm="0">
                                              <p:val>
                                                <p:strVal val="0-#ppt_w/2"/>
                                              </p:val>
                                            </p:tav>
                                            <p:tav tm="100000">
                                              <p:val>
                                                <p:strVal val="#ppt_x"/>
                                              </p:val>
                                            </p:tav>
                                          </p:tavLst>
                                        </p:anim>
                                        <p:anim calcmode="lin" valueType="num" p14:bounceEnd="80000">
                                          <p:cBhvr additive="base">
                                            <p:cTn id="42" dur="2500" fill="hold"/>
                                            <p:tgtEl>
                                              <p:spTgt spid="199"/>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14:presetBounceEnd="80000">
                                      <p:stCondLst>
                                        <p:cond delay="1300"/>
                                      </p:stCondLst>
                                      <p:childTnLst>
                                        <p:set>
                                          <p:cBhvr>
                                            <p:cTn id="44" dur="1" fill="hold">
                                              <p:stCondLst>
                                                <p:cond delay="0"/>
                                              </p:stCondLst>
                                            </p:cTn>
                                            <p:tgtEl>
                                              <p:spTgt spid="202"/>
                                            </p:tgtEl>
                                            <p:attrNameLst>
                                              <p:attrName>style.visibility</p:attrName>
                                            </p:attrNameLst>
                                          </p:cBhvr>
                                          <p:to>
                                            <p:strVal val="visible"/>
                                          </p:to>
                                        </p:set>
                                        <p:anim calcmode="lin" valueType="num" p14:bounceEnd="80000">
                                          <p:cBhvr additive="base">
                                            <p:cTn id="45" dur="2500" fill="hold"/>
                                            <p:tgtEl>
                                              <p:spTgt spid="202"/>
                                            </p:tgtEl>
                                            <p:attrNameLst>
                                              <p:attrName>ppt_x</p:attrName>
                                            </p:attrNameLst>
                                          </p:cBhvr>
                                          <p:tavLst>
                                            <p:tav tm="0">
                                              <p:val>
                                                <p:strVal val="1+#ppt_w/2"/>
                                              </p:val>
                                            </p:tav>
                                            <p:tav tm="100000">
                                              <p:val>
                                                <p:strVal val="#ppt_x"/>
                                              </p:val>
                                            </p:tav>
                                          </p:tavLst>
                                        </p:anim>
                                        <p:anim calcmode="lin" valueType="num" p14:bounceEnd="80000">
                                          <p:cBhvr additive="base">
                                            <p:cTn id="46" dur="2500" fill="hold"/>
                                            <p:tgtEl>
                                              <p:spTgt spid="202"/>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14:presetBounceEnd="80000">
                                      <p:stCondLst>
                                        <p:cond delay="1400"/>
                                      </p:stCondLst>
                                      <p:childTnLst>
                                        <p:set>
                                          <p:cBhvr>
                                            <p:cTn id="48" dur="1" fill="hold">
                                              <p:stCondLst>
                                                <p:cond delay="0"/>
                                              </p:stCondLst>
                                            </p:cTn>
                                            <p:tgtEl>
                                              <p:spTgt spid="200"/>
                                            </p:tgtEl>
                                            <p:attrNameLst>
                                              <p:attrName>style.visibility</p:attrName>
                                            </p:attrNameLst>
                                          </p:cBhvr>
                                          <p:to>
                                            <p:strVal val="visible"/>
                                          </p:to>
                                        </p:set>
                                        <p:anim calcmode="lin" valueType="num" p14:bounceEnd="80000">
                                          <p:cBhvr additive="base">
                                            <p:cTn id="49" dur="2500" fill="hold"/>
                                            <p:tgtEl>
                                              <p:spTgt spid="200"/>
                                            </p:tgtEl>
                                            <p:attrNameLst>
                                              <p:attrName>ppt_x</p:attrName>
                                            </p:attrNameLst>
                                          </p:cBhvr>
                                          <p:tavLst>
                                            <p:tav tm="0">
                                              <p:val>
                                                <p:strVal val="1+#ppt_w/2"/>
                                              </p:val>
                                            </p:tav>
                                            <p:tav tm="100000">
                                              <p:val>
                                                <p:strVal val="#ppt_x"/>
                                              </p:val>
                                            </p:tav>
                                          </p:tavLst>
                                        </p:anim>
                                        <p:anim calcmode="lin" valueType="num" p14:bounceEnd="80000">
                                          <p:cBhvr additive="base">
                                            <p:cTn id="50" dur="2500" fill="hold"/>
                                            <p:tgtEl>
                                              <p:spTgt spid="200"/>
                                            </p:tgtEl>
                                            <p:attrNameLst>
                                              <p:attrName>ppt_y</p:attrName>
                                            </p:attrNameLst>
                                          </p:cBhvr>
                                          <p:tavLst>
                                            <p:tav tm="0">
                                              <p:val>
                                                <p:strVal val="#ppt_y"/>
                                              </p:val>
                                            </p:tav>
                                            <p:tav tm="100000">
                                              <p:val>
                                                <p:strVal val="#ppt_y"/>
                                              </p:val>
                                            </p:tav>
                                          </p:tavLst>
                                        </p:anim>
                                      </p:childTnLst>
                                    </p:cTn>
                                  </p:par>
                                  <p:par>
                                    <p:cTn id="51" presetID="2" presetClass="entr" presetSubtype="4" fill="hold" grpId="0" nodeType="withEffect" p14:presetBounceEnd="80000">
                                      <p:stCondLst>
                                        <p:cond delay="1500"/>
                                      </p:stCondLst>
                                      <p:childTnLst>
                                        <p:set>
                                          <p:cBhvr>
                                            <p:cTn id="52" dur="1" fill="hold">
                                              <p:stCondLst>
                                                <p:cond delay="0"/>
                                              </p:stCondLst>
                                            </p:cTn>
                                            <p:tgtEl>
                                              <p:spTgt spid="203"/>
                                            </p:tgtEl>
                                            <p:attrNameLst>
                                              <p:attrName>style.visibility</p:attrName>
                                            </p:attrNameLst>
                                          </p:cBhvr>
                                          <p:to>
                                            <p:strVal val="visible"/>
                                          </p:to>
                                        </p:set>
                                        <p:anim calcmode="lin" valueType="num" p14:bounceEnd="80000">
                                          <p:cBhvr additive="base">
                                            <p:cTn id="53" dur="2500" fill="hold"/>
                                            <p:tgtEl>
                                              <p:spTgt spid="203"/>
                                            </p:tgtEl>
                                            <p:attrNameLst>
                                              <p:attrName>ppt_x</p:attrName>
                                            </p:attrNameLst>
                                          </p:cBhvr>
                                          <p:tavLst>
                                            <p:tav tm="0">
                                              <p:val>
                                                <p:strVal val="#ppt_x"/>
                                              </p:val>
                                            </p:tav>
                                            <p:tav tm="100000">
                                              <p:val>
                                                <p:strVal val="#ppt_x"/>
                                              </p:val>
                                            </p:tav>
                                          </p:tavLst>
                                        </p:anim>
                                        <p:anim calcmode="lin" valueType="num" p14:bounceEnd="80000">
                                          <p:cBhvr additive="base">
                                            <p:cTn id="54" dur="2500" fill="hold"/>
                                            <p:tgtEl>
                                              <p:spTgt spid="203"/>
                                            </p:tgtEl>
                                            <p:attrNameLst>
                                              <p:attrName>ppt_y</p:attrName>
                                            </p:attrNameLst>
                                          </p:cBhvr>
                                          <p:tavLst>
                                            <p:tav tm="0">
                                              <p:val>
                                                <p:strVal val="1+#ppt_h/2"/>
                                              </p:val>
                                            </p:tav>
                                            <p:tav tm="100000">
                                              <p:val>
                                                <p:strVal val="#ppt_y"/>
                                              </p:val>
                                            </p:tav>
                                          </p:tavLst>
                                        </p:anim>
                                      </p:childTnLst>
                                    </p:cTn>
                                  </p:par>
                                  <p:par>
                                    <p:cTn id="55" presetID="2" presetClass="entr" presetSubtype="8" fill="hold" grpId="0" nodeType="withEffect" p14:presetBounceEnd="80000">
                                      <p:stCondLst>
                                        <p:cond delay="1600"/>
                                      </p:stCondLst>
                                      <p:childTnLst>
                                        <p:set>
                                          <p:cBhvr>
                                            <p:cTn id="56" dur="1" fill="hold">
                                              <p:stCondLst>
                                                <p:cond delay="0"/>
                                              </p:stCondLst>
                                            </p:cTn>
                                            <p:tgtEl>
                                              <p:spTgt spid="201"/>
                                            </p:tgtEl>
                                            <p:attrNameLst>
                                              <p:attrName>style.visibility</p:attrName>
                                            </p:attrNameLst>
                                          </p:cBhvr>
                                          <p:to>
                                            <p:strVal val="visible"/>
                                          </p:to>
                                        </p:set>
                                        <p:anim calcmode="lin" valueType="num" p14:bounceEnd="80000">
                                          <p:cBhvr additive="base">
                                            <p:cTn id="57" dur="2500" fill="hold"/>
                                            <p:tgtEl>
                                              <p:spTgt spid="201"/>
                                            </p:tgtEl>
                                            <p:attrNameLst>
                                              <p:attrName>ppt_x</p:attrName>
                                            </p:attrNameLst>
                                          </p:cBhvr>
                                          <p:tavLst>
                                            <p:tav tm="0">
                                              <p:val>
                                                <p:strVal val="0-#ppt_w/2"/>
                                              </p:val>
                                            </p:tav>
                                            <p:tav tm="100000">
                                              <p:val>
                                                <p:strVal val="#ppt_x"/>
                                              </p:val>
                                            </p:tav>
                                          </p:tavLst>
                                        </p:anim>
                                        <p:anim calcmode="lin" valueType="num" p14:bounceEnd="80000">
                                          <p:cBhvr additive="base">
                                            <p:cTn id="58" dur="2500" fill="hold"/>
                                            <p:tgtEl>
                                              <p:spTgt spid="201"/>
                                            </p:tgtEl>
                                            <p:attrNameLst>
                                              <p:attrName>ppt_y</p:attrName>
                                            </p:attrNameLst>
                                          </p:cBhvr>
                                          <p:tavLst>
                                            <p:tav tm="0">
                                              <p:val>
                                                <p:strVal val="#ppt_y"/>
                                              </p:val>
                                            </p:tav>
                                            <p:tav tm="100000">
                                              <p:val>
                                                <p:strVal val="#ppt_y"/>
                                              </p:val>
                                            </p:tav>
                                          </p:tavLst>
                                        </p:anim>
                                      </p:childTnLst>
                                    </p:cTn>
                                  </p:par>
                                  <p:par>
                                    <p:cTn id="59" presetID="2" presetClass="entr" presetSubtype="4" decel="100000" fill="hold" grpId="0" nodeType="withEffect">
                                      <p:stCondLst>
                                        <p:cond delay="1600"/>
                                      </p:stCondLst>
                                      <p:childTnLst>
                                        <p:set>
                                          <p:cBhvr>
                                            <p:cTn id="60" dur="1" fill="hold">
                                              <p:stCondLst>
                                                <p:cond delay="0"/>
                                              </p:stCondLst>
                                            </p:cTn>
                                            <p:tgtEl>
                                              <p:spTgt spid="284"/>
                                            </p:tgtEl>
                                            <p:attrNameLst>
                                              <p:attrName>style.visibility</p:attrName>
                                            </p:attrNameLst>
                                          </p:cBhvr>
                                          <p:to>
                                            <p:strVal val="visible"/>
                                          </p:to>
                                        </p:set>
                                        <p:anim calcmode="lin" valueType="num">
                                          <p:cBhvr additive="base">
                                            <p:cTn id="61" dur="1000" fill="hold"/>
                                            <p:tgtEl>
                                              <p:spTgt spid="284"/>
                                            </p:tgtEl>
                                            <p:attrNameLst>
                                              <p:attrName>ppt_x</p:attrName>
                                            </p:attrNameLst>
                                          </p:cBhvr>
                                          <p:tavLst>
                                            <p:tav tm="0">
                                              <p:val>
                                                <p:strVal val="#ppt_x"/>
                                              </p:val>
                                            </p:tav>
                                            <p:tav tm="100000">
                                              <p:val>
                                                <p:strVal val="#ppt_x"/>
                                              </p:val>
                                            </p:tav>
                                          </p:tavLst>
                                        </p:anim>
                                        <p:anim calcmode="lin" valueType="num">
                                          <p:cBhvr additive="base">
                                            <p:cTn id="62" dur="1000" fill="hold"/>
                                            <p:tgtEl>
                                              <p:spTgt spid="284"/>
                                            </p:tgtEl>
                                            <p:attrNameLst>
                                              <p:attrName>ppt_y</p:attrName>
                                            </p:attrNameLst>
                                          </p:cBhvr>
                                          <p:tavLst>
                                            <p:tav tm="0">
                                              <p:val>
                                                <p:strVal val="1+#ppt_h/2"/>
                                              </p:val>
                                            </p:tav>
                                            <p:tav tm="100000">
                                              <p:val>
                                                <p:strVal val="#ppt_y"/>
                                              </p:val>
                                            </p:tav>
                                          </p:tavLst>
                                        </p:anim>
                                      </p:childTnLst>
                                    </p:cTn>
                                  </p:par>
                                  <p:par>
                                    <p:cTn id="63" presetID="2" presetClass="entr" presetSubtype="4" decel="100000" fill="hold" grpId="0" nodeType="withEffect">
                                      <p:stCondLst>
                                        <p:cond delay="1700"/>
                                      </p:stCondLst>
                                      <p:childTnLst>
                                        <p:set>
                                          <p:cBhvr>
                                            <p:cTn id="64" dur="1" fill="hold">
                                              <p:stCondLst>
                                                <p:cond delay="0"/>
                                              </p:stCondLst>
                                            </p:cTn>
                                            <p:tgtEl>
                                              <p:spTgt spid="286"/>
                                            </p:tgtEl>
                                            <p:attrNameLst>
                                              <p:attrName>style.visibility</p:attrName>
                                            </p:attrNameLst>
                                          </p:cBhvr>
                                          <p:to>
                                            <p:strVal val="visible"/>
                                          </p:to>
                                        </p:set>
                                        <p:anim calcmode="lin" valueType="num">
                                          <p:cBhvr additive="base">
                                            <p:cTn id="65" dur="1000" fill="hold"/>
                                            <p:tgtEl>
                                              <p:spTgt spid="286"/>
                                            </p:tgtEl>
                                            <p:attrNameLst>
                                              <p:attrName>ppt_x</p:attrName>
                                            </p:attrNameLst>
                                          </p:cBhvr>
                                          <p:tavLst>
                                            <p:tav tm="0">
                                              <p:val>
                                                <p:strVal val="#ppt_x"/>
                                              </p:val>
                                            </p:tav>
                                            <p:tav tm="100000">
                                              <p:val>
                                                <p:strVal val="#ppt_x"/>
                                              </p:val>
                                            </p:tav>
                                          </p:tavLst>
                                        </p:anim>
                                        <p:anim calcmode="lin" valueType="num">
                                          <p:cBhvr additive="base">
                                            <p:cTn id="66" dur="1000" fill="hold"/>
                                            <p:tgtEl>
                                              <p:spTgt spid="286"/>
                                            </p:tgtEl>
                                            <p:attrNameLst>
                                              <p:attrName>ppt_y</p:attrName>
                                            </p:attrNameLst>
                                          </p:cBhvr>
                                          <p:tavLst>
                                            <p:tav tm="0">
                                              <p:val>
                                                <p:strVal val="1+#ppt_h/2"/>
                                              </p:val>
                                            </p:tav>
                                            <p:tav tm="100000">
                                              <p:val>
                                                <p:strVal val="#ppt_y"/>
                                              </p:val>
                                            </p:tav>
                                          </p:tavLst>
                                        </p:anim>
                                      </p:childTnLst>
                                    </p:cTn>
                                  </p:par>
                                  <p:par>
                                    <p:cTn id="67" presetID="2" presetClass="entr" presetSubtype="4" decel="100000" fill="hold" grpId="0" nodeType="withEffect">
                                      <p:stCondLst>
                                        <p:cond delay="1800"/>
                                      </p:stCondLst>
                                      <p:childTnLst>
                                        <p:set>
                                          <p:cBhvr>
                                            <p:cTn id="68" dur="1" fill="hold">
                                              <p:stCondLst>
                                                <p:cond delay="0"/>
                                              </p:stCondLst>
                                            </p:cTn>
                                            <p:tgtEl>
                                              <p:spTgt spid="288"/>
                                            </p:tgtEl>
                                            <p:attrNameLst>
                                              <p:attrName>style.visibility</p:attrName>
                                            </p:attrNameLst>
                                          </p:cBhvr>
                                          <p:to>
                                            <p:strVal val="visible"/>
                                          </p:to>
                                        </p:set>
                                        <p:anim calcmode="lin" valueType="num">
                                          <p:cBhvr additive="base">
                                            <p:cTn id="69" dur="1000" fill="hold"/>
                                            <p:tgtEl>
                                              <p:spTgt spid="288"/>
                                            </p:tgtEl>
                                            <p:attrNameLst>
                                              <p:attrName>ppt_x</p:attrName>
                                            </p:attrNameLst>
                                          </p:cBhvr>
                                          <p:tavLst>
                                            <p:tav tm="0">
                                              <p:val>
                                                <p:strVal val="#ppt_x"/>
                                              </p:val>
                                            </p:tav>
                                            <p:tav tm="100000">
                                              <p:val>
                                                <p:strVal val="#ppt_x"/>
                                              </p:val>
                                            </p:tav>
                                          </p:tavLst>
                                        </p:anim>
                                        <p:anim calcmode="lin" valueType="num">
                                          <p:cBhvr additive="base">
                                            <p:cTn id="70" dur="1000" fill="hold"/>
                                            <p:tgtEl>
                                              <p:spTgt spid="288"/>
                                            </p:tgtEl>
                                            <p:attrNameLst>
                                              <p:attrName>ppt_y</p:attrName>
                                            </p:attrNameLst>
                                          </p:cBhvr>
                                          <p:tavLst>
                                            <p:tav tm="0">
                                              <p:val>
                                                <p:strVal val="1+#ppt_h/2"/>
                                              </p:val>
                                            </p:tav>
                                            <p:tav tm="100000">
                                              <p:val>
                                                <p:strVal val="#ppt_y"/>
                                              </p:val>
                                            </p:tav>
                                          </p:tavLst>
                                        </p:anim>
                                      </p:childTnLst>
                                    </p:cTn>
                                  </p:par>
                                  <p:par>
                                    <p:cTn id="71" presetID="2" presetClass="entr" presetSubtype="4" decel="100000" fill="hold" grpId="0" nodeType="withEffect">
                                      <p:stCondLst>
                                        <p:cond delay="1900"/>
                                      </p:stCondLst>
                                      <p:childTnLst>
                                        <p:set>
                                          <p:cBhvr>
                                            <p:cTn id="72" dur="1" fill="hold">
                                              <p:stCondLst>
                                                <p:cond delay="0"/>
                                              </p:stCondLst>
                                            </p:cTn>
                                            <p:tgtEl>
                                              <p:spTgt spid="287"/>
                                            </p:tgtEl>
                                            <p:attrNameLst>
                                              <p:attrName>style.visibility</p:attrName>
                                            </p:attrNameLst>
                                          </p:cBhvr>
                                          <p:to>
                                            <p:strVal val="visible"/>
                                          </p:to>
                                        </p:set>
                                        <p:anim calcmode="lin" valueType="num">
                                          <p:cBhvr additive="base">
                                            <p:cTn id="73" dur="1000" fill="hold"/>
                                            <p:tgtEl>
                                              <p:spTgt spid="287"/>
                                            </p:tgtEl>
                                            <p:attrNameLst>
                                              <p:attrName>ppt_x</p:attrName>
                                            </p:attrNameLst>
                                          </p:cBhvr>
                                          <p:tavLst>
                                            <p:tav tm="0">
                                              <p:val>
                                                <p:strVal val="#ppt_x"/>
                                              </p:val>
                                            </p:tav>
                                            <p:tav tm="100000">
                                              <p:val>
                                                <p:strVal val="#ppt_x"/>
                                              </p:val>
                                            </p:tav>
                                          </p:tavLst>
                                        </p:anim>
                                        <p:anim calcmode="lin" valueType="num">
                                          <p:cBhvr additive="base">
                                            <p:cTn id="74" dur="1000" fill="hold"/>
                                            <p:tgtEl>
                                              <p:spTgt spid="2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5" grpId="0" animBg="1"/>
          <p:bldP spid="198" grpId="0" animBg="1"/>
          <p:bldP spid="199" grpId="0" animBg="1"/>
          <p:bldP spid="200" grpId="0" animBg="1"/>
          <p:bldP spid="201" grpId="0" animBg="1"/>
          <p:bldP spid="202" grpId="0" animBg="1"/>
          <p:bldP spid="203" grpId="0" animBg="1"/>
          <p:bldP spid="284" grpId="0"/>
          <p:bldP spid="286" grpId="0"/>
          <p:bldP spid="287" grpId="0"/>
          <p:bldP spid="28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85"/>
                                            </p:tgtEl>
                                            <p:attrNameLst>
                                              <p:attrName>style.visibility</p:attrName>
                                            </p:attrNameLst>
                                          </p:cBhvr>
                                          <p:to>
                                            <p:strVal val="visible"/>
                                          </p:to>
                                        </p:set>
                                        <p:anim calcmode="lin" valueType="num">
                                          <p:cBhvr>
                                            <p:cTn id="7" dur="500" fill="hold"/>
                                            <p:tgtEl>
                                              <p:spTgt spid="285"/>
                                            </p:tgtEl>
                                            <p:attrNameLst>
                                              <p:attrName>ppt_w</p:attrName>
                                            </p:attrNameLst>
                                          </p:cBhvr>
                                          <p:tavLst>
                                            <p:tav tm="0">
                                              <p:val>
                                                <p:fltVal val="0"/>
                                              </p:val>
                                            </p:tav>
                                            <p:tav tm="100000">
                                              <p:val>
                                                <p:strVal val="#ppt_w"/>
                                              </p:val>
                                            </p:tav>
                                          </p:tavLst>
                                        </p:anim>
                                        <p:anim calcmode="lin" valueType="num">
                                          <p:cBhvr>
                                            <p:cTn id="8" dur="500" fill="hold"/>
                                            <p:tgtEl>
                                              <p:spTgt spid="285"/>
                                            </p:tgtEl>
                                            <p:attrNameLst>
                                              <p:attrName>ppt_h</p:attrName>
                                            </p:attrNameLst>
                                          </p:cBhvr>
                                          <p:tavLst>
                                            <p:tav tm="0">
                                              <p:val>
                                                <p:fltVal val="0"/>
                                              </p:val>
                                            </p:tav>
                                            <p:tav tm="100000">
                                              <p:val>
                                                <p:strVal val="#ppt_h"/>
                                              </p:val>
                                            </p:tav>
                                          </p:tavLst>
                                        </p:anim>
                                        <p:anim calcmode="lin" valueType="num">
                                          <p:cBhvr>
                                            <p:cTn id="9" dur="500" fill="hold"/>
                                            <p:tgtEl>
                                              <p:spTgt spid="285"/>
                                            </p:tgtEl>
                                            <p:attrNameLst>
                                              <p:attrName>style.rotation</p:attrName>
                                            </p:attrNameLst>
                                          </p:cBhvr>
                                          <p:tavLst>
                                            <p:tav tm="0">
                                              <p:val>
                                                <p:fltVal val="360"/>
                                              </p:val>
                                            </p:tav>
                                            <p:tav tm="100000">
                                              <p:val>
                                                <p:fltVal val="0"/>
                                              </p:val>
                                            </p:tav>
                                          </p:tavLst>
                                        </p:anim>
                                        <p:animEffect transition="in" filter="fade">
                                          <p:cBhvr>
                                            <p:cTn id="10" dur="500"/>
                                            <p:tgtEl>
                                              <p:spTgt spid="285"/>
                                            </p:tgtEl>
                                          </p:cBhvr>
                                        </p:animEffect>
                                      </p:childTnLst>
                                    </p:cTn>
                                  </p:par>
                                  <p:par>
                                    <p:cTn id="11" presetID="2" presetClass="entr" presetSubtype="4" fill="hold" nodeType="withEffect">
                                      <p:stCondLst>
                                        <p:cond delay="200"/>
                                      </p:stCondLst>
                                      <p:childTnLst>
                                        <p:set>
                                          <p:cBhvr>
                                            <p:cTn id="12" dur="1" fill="hold">
                                              <p:stCondLst>
                                                <p:cond delay="0"/>
                                              </p:stCondLst>
                                            </p:cTn>
                                            <p:tgtEl>
                                              <p:spTgt spid="196"/>
                                            </p:tgtEl>
                                            <p:attrNameLst>
                                              <p:attrName>style.visibility</p:attrName>
                                            </p:attrNameLst>
                                          </p:cBhvr>
                                          <p:to>
                                            <p:strVal val="visible"/>
                                          </p:to>
                                        </p:set>
                                        <p:anim calcmode="lin" valueType="num">
                                          <p:cBhvr additive="base">
                                            <p:cTn id="13" dur="2500" fill="hold"/>
                                            <p:tgtEl>
                                              <p:spTgt spid="196"/>
                                            </p:tgtEl>
                                            <p:attrNameLst>
                                              <p:attrName>ppt_x</p:attrName>
                                            </p:attrNameLst>
                                          </p:cBhvr>
                                          <p:tavLst>
                                            <p:tav tm="0">
                                              <p:val>
                                                <p:strVal val="#ppt_x"/>
                                              </p:val>
                                            </p:tav>
                                            <p:tav tm="100000">
                                              <p:val>
                                                <p:strVal val="#ppt_x"/>
                                              </p:val>
                                            </p:tav>
                                          </p:tavLst>
                                        </p:anim>
                                        <p:anim calcmode="lin" valueType="num">
                                          <p:cBhvr additive="base">
                                            <p:cTn id="14" dur="2500" fill="hold"/>
                                            <p:tgtEl>
                                              <p:spTgt spid="196"/>
                                            </p:tgtEl>
                                            <p:attrNameLst>
                                              <p:attrName>ppt_y</p:attrName>
                                            </p:attrNameLst>
                                          </p:cBhvr>
                                          <p:tavLst>
                                            <p:tav tm="0">
                                              <p:val>
                                                <p:strVal val="1+#ppt_h/2"/>
                                              </p:val>
                                            </p:tav>
                                            <p:tav tm="100000">
                                              <p:val>
                                                <p:strVal val="#ppt_y"/>
                                              </p:val>
                                            </p:tav>
                                          </p:tavLst>
                                        </p:anim>
                                      </p:childTnLst>
                                    </p:cTn>
                                  </p:par>
                                  <p:par>
                                    <p:cTn id="15" presetID="2" presetClass="entr" presetSubtype="3" fill="hold" nodeType="withEffect">
                                      <p:stCondLst>
                                        <p:cond delay="500"/>
                                      </p:stCondLst>
                                      <p:childTnLst>
                                        <p:set>
                                          <p:cBhvr>
                                            <p:cTn id="16" dur="1" fill="hold">
                                              <p:stCondLst>
                                                <p:cond delay="0"/>
                                              </p:stCondLst>
                                            </p:cTn>
                                            <p:tgtEl>
                                              <p:spTgt spid="223"/>
                                            </p:tgtEl>
                                            <p:attrNameLst>
                                              <p:attrName>style.visibility</p:attrName>
                                            </p:attrNameLst>
                                          </p:cBhvr>
                                          <p:to>
                                            <p:strVal val="visible"/>
                                          </p:to>
                                        </p:set>
                                        <p:anim calcmode="lin" valueType="num">
                                          <p:cBhvr additive="base">
                                            <p:cTn id="17" dur="2500" fill="hold"/>
                                            <p:tgtEl>
                                              <p:spTgt spid="223"/>
                                            </p:tgtEl>
                                            <p:attrNameLst>
                                              <p:attrName>ppt_x</p:attrName>
                                            </p:attrNameLst>
                                          </p:cBhvr>
                                          <p:tavLst>
                                            <p:tav tm="0">
                                              <p:val>
                                                <p:strVal val="1+#ppt_w/2"/>
                                              </p:val>
                                            </p:tav>
                                            <p:tav tm="100000">
                                              <p:val>
                                                <p:strVal val="#ppt_x"/>
                                              </p:val>
                                            </p:tav>
                                          </p:tavLst>
                                        </p:anim>
                                        <p:anim calcmode="lin" valueType="num">
                                          <p:cBhvr additive="base">
                                            <p:cTn id="18" dur="2500" fill="hold"/>
                                            <p:tgtEl>
                                              <p:spTgt spid="223"/>
                                            </p:tgtEl>
                                            <p:attrNameLst>
                                              <p:attrName>ppt_y</p:attrName>
                                            </p:attrNameLst>
                                          </p:cBhvr>
                                          <p:tavLst>
                                            <p:tav tm="0">
                                              <p:val>
                                                <p:strVal val="0-#ppt_h/2"/>
                                              </p:val>
                                            </p:tav>
                                            <p:tav tm="100000">
                                              <p:val>
                                                <p:strVal val="#ppt_y"/>
                                              </p:val>
                                            </p:tav>
                                          </p:tavLst>
                                        </p:anim>
                                      </p:childTnLst>
                                    </p:cTn>
                                  </p:par>
                                  <p:par>
                                    <p:cTn id="19" presetID="2" presetClass="entr" presetSubtype="4" fill="hold" nodeType="withEffect">
                                      <p:stCondLst>
                                        <p:cond delay="600"/>
                                      </p:stCondLst>
                                      <p:childTnLst>
                                        <p:set>
                                          <p:cBhvr>
                                            <p:cTn id="20" dur="1" fill="hold">
                                              <p:stCondLst>
                                                <p:cond delay="0"/>
                                              </p:stCondLst>
                                            </p:cTn>
                                            <p:tgtEl>
                                              <p:spTgt spid="253"/>
                                            </p:tgtEl>
                                            <p:attrNameLst>
                                              <p:attrName>style.visibility</p:attrName>
                                            </p:attrNameLst>
                                          </p:cBhvr>
                                          <p:to>
                                            <p:strVal val="visible"/>
                                          </p:to>
                                        </p:set>
                                        <p:anim calcmode="lin" valueType="num">
                                          <p:cBhvr additive="base">
                                            <p:cTn id="21" dur="2500" fill="hold"/>
                                            <p:tgtEl>
                                              <p:spTgt spid="253"/>
                                            </p:tgtEl>
                                            <p:attrNameLst>
                                              <p:attrName>ppt_x</p:attrName>
                                            </p:attrNameLst>
                                          </p:cBhvr>
                                          <p:tavLst>
                                            <p:tav tm="0">
                                              <p:val>
                                                <p:strVal val="#ppt_x"/>
                                              </p:val>
                                            </p:tav>
                                            <p:tav tm="100000">
                                              <p:val>
                                                <p:strVal val="#ppt_x"/>
                                              </p:val>
                                            </p:tav>
                                          </p:tavLst>
                                        </p:anim>
                                        <p:anim calcmode="lin" valueType="num">
                                          <p:cBhvr additive="base">
                                            <p:cTn id="22" dur="2500" fill="hold"/>
                                            <p:tgtEl>
                                              <p:spTgt spid="253"/>
                                            </p:tgtEl>
                                            <p:attrNameLst>
                                              <p:attrName>ppt_y</p:attrName>
                                            </p:attrNameLst>
                                          </p:cBhvr>
                                          <p:tavLst>
                                            <p:tav tm="0">
                                              <p:val>
                                                <p:strVal val="1+#ppt_h/2"/>
                                              </p:val>
                                            </p:tav>
                                            <p:tav tm="100000">
                                              <p:val>
                                                <p:strVal val="#ppt_y"/>
                                              </p:val>
                                            </p:tav>
                                          </p:tavLst>
                                        </p:anim>
                                      </p:childTnLst>
                                    </p:cTn>
                                  </p:par>
                                  <p:par>
                                    <p:cTn id="23" presetID="2" presetClass="entr" presetSubtype="2" fill="hold" nodeType="withEffect">
                                      <p:stCondLst>
                                        <p:cond delay="700"/>
                                      </p:stCondLst>
                                      <p:childTnLst>
                                        <p:set>
                                          <p:cBhvr>
                                            <p:cTn id="24" dur="1" fill="hold">
                                              <p:stCondLst>
                                                <p:cond delay="0"/>
                                              </p:stCondLst>
                                            </p:cTn>
                                            <p:tgtEl>
                                              <p:spTgt spid="238"/>
                                            </p:tgtEl>
                                            <p:attrNameLst>
                                              <p:attrName>style.visibility</p:attrName>
                                            </p:attrNameLst>
                                          </p:cBhvr>
                                          <p:to>
                                            <p:strVal val="visible"/>
                                          </p:to>
                                        </p:set>
                                        <p:anim calcmode="lin" valueType="num">
                                          <p:cBhvr additive="base">
                                            <p:cTn id="25" dur="2500" fill="hold"/>
                                            <p:tgtEl>
                                              <p:spTgt spid="238"/>
                                            </p:tgtEl>
                                            <p:attrNameLst>
                                              <p:attrName>ppt_x</p:attrName>
                                            </p:attrNameLst>
                                          </p:cBhvr>
                                          <p:tavLst>
                                            <p:tav tm="0">
                                              <p:val>
                                                <p:strVal val="1+#ppt_w/2"/>
                                              </p:val>
                                            </p:tav>
                                            <p:tav tm="100000">
                                              <p:val>
                                                <p:strVal val="#ppt_x"/>
                                              </p:val>
                                            </p:tav>
                                          </p:tavLst>
                                        </p:anim>
                                        <p:anim calcmode="lin" valueType="num">
                                          <p:cBhvr additive="base">
                                            <p:cTn id="26" dur="2500" fill="hold"/>
                                            <p:tgtEl>
                                              <p:spTgt spid="238"/>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800"/>
                                      </p:stCondLst>
                                      <p:childTnLst>
                                        <p:set>
                                          <p:cBhvr>
                                            <p:cTn id="28" dur="1" fill="hold">
                                              <p:stCondLst>
                                                <p:cond delay="0"/>
                                              </p:stCondLst>
                                            </p:cTn>
                                            <p:tgtEl>
                                              <p:spTgt spid="222"/>
                                            </p:tgtEl>
                                            <p:attrNameLst>
                                              <p:attrName>style.visibility</p:attrName>
                                            </p:attrNameLst>
                                          </p:cBhvr>
                                          <p:to>
                                            <p:strVal val="visible"/>
                                          </p:to>
                                        </p:set>
                                        <p:anim calcmode="lin" valueType="num">
                                          <p:cBhvr additive="base">
                                            <p:cTn id="29" dur="2500" fill="hold"/>
                                            <p:tgtEl>
                                              <p:spTgt spid="222"/>
                                            </p:tgtEl>
                                            <p:attrNameLst>
                                              <p:attrName>ppt_x</p:attrName>
                                            </p:attrNameLst>
                                          </p:cBhvr>
                                          <p:tavLst>
                                            <p:tav tm="0">
                                              <p:val>
                                                <p:strVal val="0-#ppt_w/2"/>
                                              </p:val>
                                            </p:tav>
                                            <p:tav tm="100000">
                                              <p:val>
                                                <p:strVal val="#ppt_x"/>
                                              </p:val>
                                            </p:tav>
                                          </p:tavLst>
                                        </p:anim>
                                        <p:anim calcmode="lin" valueType="num">
                                          <p:cBhvr additive="base">
                                            <p:cTn id="30" dur="2500" fill="hold"/>
                                            <p:tgtEl>
                                              <p:spTgt spid="222"/>
                                            </p:tgtEl>
                                            <p:attrNameLst>
                                              <p:attrName>ppt_y</p:attrName>
                                            </p:attrNameLst>
                                          </p:cBhvr>
                                          <p:tavLst>
                                            <p:tav tm="0">
                                              <p:val>
                                                <p:strVal val="#ppt_y"/>
                                              </p:val>
                                            </p:tav>
                                            <p:tav tm="100000">
                                              <p:val>
                                                <p:strVal val="#ppt_y"/>
                                              </p:val>
                                            </p:tav>
                                          </p:tavLst>
                                        </p:anim>
                                      </p:childTnLst>
                                    </p:cTn>
                                  </p:par>
                                  <p:par>
                                    <p:cTn id="31" presetID="2" presetClass="entr" presetSubtype="9" fill="hold" nodeType="withEffect">
                                      <p:stCondLst>
                                        <p:cond delay="900"/>
                                      </p:stCondLst>
                                      <p:childTnLst>
                                        <p:set>
                                          <p:cBhvr>
                                            <p:cTn id="32" dur="1" fill="hold">
                                              <p:stCondLst>
                                                <p:cond delay="0"/>
                                              </p:stCondLst>
                                            </p:cTn>
                                            <p:tgtEl>
                                              <p:spTgt spid="268"/>
                                            </p:tgtEl>
                                            <p:attrNameLst>
                                              <p:attrName>style.visibility</p:attrName>
                                            </p:attrNameLst>
                                          </p:cBhvr>
                                          <p:to>
                                            <p:strVal val="visible"/>
                                          </p:to>
                                        </p:set>
                                        <p:anim calcmode="lin" valueType="num">
                                          <p:cBhvr additive="base">
                                            <p:cTn id="33" dur="2500" fill="hold"/>
                                            <p:tgtEl>
                                              <p:spTgt spid="268"/>
                                            </p:tgtEl>
                                            <p:attrNameLst>
                                              <p:attrName>ppt_x</p:attrName>
                                            </p:attrNameLst>
                                          </p:cBhvr>
                                          <p:tavLst>
                                            <p:tav tm="0">
                                              <p:val>
                                                <p:strVal val="0-#ppt_w/2"/>
                                              </p:val>
                                            </p:tav>
                                            <p:tav tm="100000">
                                              <p:val>
                                                <p:strVal val="#ppt_x"/>
                                              </p:val>
                                            </p:tav>
                                          </p:tavLst>
                                        </p:anim>
                                        <p:anim calcmode="lin" valueType="num">
                                          <p:cBhvr additive="base">
                                            <p:cTn id="34" dur="2500" fill="hold"/>
                                            <p:tgtEl>
                                              <p:spTgt spid="268"/>
                                            </p:tgtEl>
                                            <p:attrNameLst>
                                              <p:attrName>ppt_y</p:attrName>
                                            </p:attrNameLst>
                                          </p:cBhvr>
                                          <p:tavLst>
                                            <p:tav tm="0">
                                              <p:val>
                                                <p:strVal val="0-#ppt_h/2"/>
                                              </p:val>
                                            </p:tav>
                                            <p:tav tm="100000">
                                              <p:val>
                                                <p:strVal val="#ppt_y"/>
                                              </p:val>
                                            </p:tav>
                                          </p:tavLst>
                                        </p:anim>
                                      </p:childTnLst>
                                    </p:cTn>
                                  </p:par>
                                  <p:par>
                                    <p:cTn id="35" presetID="2" presetClass="entr" presetSubtype="3" fill="hold" grpId="0" nodeType="withEffect">
                                      <p:stCondLst>
                                        <p:cond delay="1000"/>
                                      </p:stCondLst>
                                      <p:childTnLst>
                                        <p:set>
                                          <p:cBhvr>
                                            <p:cTn id="36" dur="1" fill="hold">
                                              <p:stCondLst>
                                                <p:cond delay="0"/>
                                              </p:stCondLst>
                                            </p:cTn>
                                            <p:tgtEl>
                                              <p:spTgt spid="198"/>
                                            </p:tgtEl>
                                            <p:attrNameLst>
                                              <p:attrName>style.visibility</p:attrName>
                                            </p:attrNameLst>
                                          </p:cBhvr>
                                          <p:to>
                                            <p:strVal val="visible"/>
                                          </p:to>
                                        </p:set>
                                        <p:anim calcmode="lin" valueType="num">
                                          <p:cBhvr additive="base">
                                            <p:cTn id="37" dur="2500" fill="hold"/>
                                            <p:tgtEl>
                                              <p:spTgt spid="198"/>
                                            </p:tgtEl>
                                            <p:attrNameLst>
                                              <p:attrName>ppt_x</p:attrName>
                                            </p:attrNameLst>
                                          </p:cBhvr>
                                          <p:tavLst>
                                            <p:tav tm="0">
                                              <p:val>
                                                <p:strVal val="1+#ppt_w/2"/>
                                              </p:val>
                                            </p:tav>
                                            <p:tav tm="100000">
                                              <p:val>
                                                <p:strVal val="#ppt_x"/>
                                              </p:val>
                                            </p:tav>
                                          </p:tavLst>
                                        </p:anim>
                                        <p:anim calcmode="lin" valueType="num">
                                          <p:cBhvr additive="base">
                                            <p:cTn id="38" dur="2500" fill="hold"/>
                                            <p:tgtEl>
                                              <p:spTgt spid="198"/>
                                            </p:tgtEl>
                                            <p:attrNameLst>
                                              <p:attrName>ppt_y</p:attrName>
                                            </p:attrNameLst>
                                          </p:cBhvr>
                                          <p:tavLst>
                                            <p:tav tm="0">
                                              <p:val>
                                                <p:strVal val="0-#ppt_h/2"/>
                                              </p:val>
                                            </p:tav>
                                            <p:tav tm="100000">
                                              <p:val>
                                                <p:strVal val="#ppt_y"/>
                                              </p:val>
                                            </p:tav>
                                          </p:tavLst>
                                        </p:anim>
                                      </p:childTnLst>
                                    </p:cTn>
                                  </p:par>
                                  <p:par>
                                    <p:cTn id="39" presetID="2" presetClass="entr" presetSubtype="8" fill="hold" grpId="0" nodeType="withEffect">
                                      <p:stCondLst>
                                        <p:cond delay="1200"/>
                                      </p:stCondLst>
                                      <p:childTnLst>
                                        <p:set>
                                          <p:cBhvr>
                                            <p:cTn id="40" dur="1" fill="hold">
                                              <p:stCondLst>
                                                <p:cond delay="0"/>
                                              </p:stCondLst>
                                            </p:cTn>
                                            <p:tgtEl>
                                              <p:spTgt spid="199"/>
                                            </p:tgtEl>
                                            <p:attrNameLst>
                                              <p:attrName>style.visibility</p:attrName>
                                            </p:attrNameLst>
                                          </p:cBhvr>
                                          <p:to>
                                            <p:strVal val="visible"/>
                                          </p:to>
                                        </p:set>
                                        <p:anim calcmode="lin" valueType="num">
                                          <p:cBhvr additive="base">
                                            <p:cTn id="41" dur="2500" fill="hold"/>
                                            <p:tgtEl>
                                              <p:spTgt spid="199"/>
                                            </p:tgtEl>
                                            <p:attrNameLst>
                                              <p:attrName>ppt_x</p:attrName>
                                            </p:attrNameLst>
                                          </p:cBhvr>
                                          <p:tavLst>
                                            <p:tav tm="0">
                                              <p:val>
                                                <p:strVal val="0-#ppt_w/2"/>
                                              </p:val>
                                            </p:tav>
                                            <p:tav tm="100000">
                                              <p:val>
                                                <p:strVal val="#ppt_x"/>
                                              </p:val>
                                            </p:tav>
                                          </p:tavLst>
                                        </p:anim>
                                        <p:anim calcmode="lin" valueType="num">
                                          <p:cBhvr additive="base">
                                            <p:cTn id="42" dur="2500" fill="hold"/>
                                            <p:tgtEl>
                                              <p:spTgt spid="199"/>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stCondLst>
                                        <p:cond delay="1300"/>
                                      </p:stCondLst>
                                      <p:childTnLst>
                                        <p:set>
                                          <p:cBhvr>
                                            <p:cTn id="44" dur="1" fill="hold">
                                              <p:stCondLst>
                                                <p:cond delay="0"/>
                                              </p:stCondLst>
                                            </p:cTn>
                                            <p:tgtEl>
                                              <p:spTgt spid="202"/>
                                            </p:tgtEl>
                                            <p:attrNameLst>
                                              <p:attrName>style.visibility</p:attrName>
                                            </p:attrNameLst>
                                          </p:cBhvr>
                                          <p:to>
                                            <p:strVal val="visible"/>
                                          </p:to>
                                        </p:set>
                                        <p:anim calcmode="lin" valueType="num">
                                          <p:cBhvr additive="base">
                                            <p:cTn id="45" dur="2500" fill="hold"/>
                                            <p:tgtEl>
                                              <p:spTgt spid="202"/>
                                            </p:tgtEl>
                                            <p:attrNameLst>
                                              <p:attrName>ppt_x</p:attrName>
                                            </p:attrNameLst>
                                          </p:cBhvr>
                                          <p:tavLst>
                                            <p:tav tm="0">
                                              <p:val>
                                                <p:strVal val="1+#ppt_w/2"/>
                                              </p:val>
                                            </p:tav>
                                            <p:tav tm="100000">
                                              <p:val>
                                                <p:strVal val="#ppt_x"/>
                                              </p:val>
                                            </p:tav>
                                          </p:tavLst>
                                        </p:anim>
                                        <p:anim calcmode="lin" valueType="num">
                                          <p:cBhvr additive="base">
                                            <p:cTn id="46" dur="2500" fill="hold"/>
                                            <p:tgtEl>
                                              <p:spTgt spid="202"/>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1400"/>
                                      </p:stCondLst>
                                      <p:childTnLst>
                                        <p:set>
                                          <p:cBhvr>
                                            <p:cTn id="48" dur="1" fill="hold">
                                              <p:stCondLst>
                                                <p:cond delay="0"/>
                                              </p:stCondLst>
                                            </p:cTn>
                                            <p:tgtEl>
                                              <p:spTgt spid="200"/>
                                            </p:tgtEl>
                                            <p:attrNameLst>
                                              <p:attrName>style.visibility</p:attrName>
                                            </p:attrNameLst>
                                          </p:cBhvr>
                                          <p:to>
                                            <p:strVal val="visible"/>
                                          </p:to>
                                        </p:set>
                                        <p:anim calcmode="lin" valueType="num">
                                          <p:cBhvr additive="base">
                                            <p:cTn id="49" dur="2500" fill="hold"/>
                                            <p:tgtEl>
                                              <p:spTgt spid="200"/>
                                            </p:tgtEl>
                                            <p:attrNameLst>
                                              <p:attrName>ppt_x</p:attrName>
                                            </p:attrNameLst>
                                          </p:cBhvr>
                                          <p:tavLst>
                                            <p:tav tm="0">
                                              <p:val>
                                                <p:strVal val="1+#ppt_w/2"/>
                                              </p:val>
                                            </p:tav>
                                            <p:tav tm="100000">
                                              <p:val>
                                                <p:strVal val="#ppt_x"/>
                                              </p:val>
                                            </p:tav>
                                          </p:tavLst>
                                        </p:anim>
                                        <p:anim calcmode="lin" valueType="num">
                                          <p:cBhvr additive="base">
                                            <p:cTn id="50" dur="2500" fill="hold"/>
                                            <p:tgtEl>
                                              <p:spTgt spid="200"/>
                                            </p:tgtEl>
                                            <p:attrNameLst>
                                              <p:attrName>ppt_y</p:attrName>
                                            </p:attrNameLst>
                                          </p:cBhvr>
                                          <p:tavLst>
                                            <p:tav tm="0">
                                              <p:val>
                                                <p:strVal val="#ppt_y"/>
                                              </p:val>
                                            </p:tav>
                                            <p:tav tm="100000">
                                              <p:val>
                                                <p:strVal val="#ppt_y"/>
                                              </p:val>
                                            </p:tav>
                                          </p:tavLst>
                                        </p:anim>
                                      </p:childTnLst>
                                    </p:cTn>
                                  </p:par>
                                  <p:par>
                                    <p:cTn id="51" presetID="2" presetClass="entr" presetSubtype="4" fill="hold" grpId="0" nodeType="withEffect">
                                      <p:stCondLst>
                                        <p:cond delay="1500"/>
                                      </p:stCondLst>
                                      <p:childTnLst>
                                        <p:set>
                                          <p:cBhvr>
                                            <p:cTn id="52" dur="1" fill="hold">
                                              <p:stCondLst>
                                                <p:cond delay="0"/>
                                              </p:stCondLst>
                                            </p:cTn>
                                            <p:tgtEl>
                                              <p:spTgt spid="203"/>
                                            </p:tgtEl>
                                            <p:attrNameLst>
                                              <p:attrName>style.visibility</p:attrName>
                                            </p:attrNameLst>
                                          </p:cBhvr>
                                          <p:to>
                                            <p:strVal val="visible"/>
                                          </p:to>
                                        </p:set>
                                        <p:anim calcmode="lin" valueType="num">
                                          <p:cBhvr additive="base">
                                            <p:cTn id="53" dur="2500" fill="hold"/>
                                            <p:tgtEl>
                                              <p:spTgt spid="203"/>
                                            </p:tgtEl>
                                            <p:attrNameLst>
                                              <p:attrName>ppt_x</p:attrName>
                                            </p:attrNameLst>
                                          </p:cBhvr>
                                          <p:tavLst>
                                            <p:tav tm="0">
                                              <p:val>
                                                <p:strVal val="#ppt_x"/>
                                              </p:val>
                                            </p:tav>
                                            <p:tav tm="100000">
                                              <p:val>
                                                <p:strVal val="#ppt_x"/>
                                              </p:val>
                                            </p:tav>
                                          </p:tavLst>
                                        </p:anim>
                                        <p:anim calcmode="lin" valueType="num">
                                          <p:cBhvr additive="base">
                                            <p:cTn id="54" dur="2500" fill="hold"/>
                                            <p:tgtEl>
                                              <p:spTgt spid="203"/>
                                            </p:tgtEl>
                                            <p:attrNameLst>
                                              <p:attrName>ppt_y</p:attrName>
                                            </p:attrNameLst>
                                          </p:cBhvr>
                                          <p:tavLst>
                                            <p:tav tm="0">
                                              <p:val>
                                                <p:strVal val="1+#ppt_h/2"/>
                                              </p:val>
                                            </p:tav>
                                            <p:tav tm="100000">
                                              <p:val>
                                                <p:strVal val="#ppt_y"/>
                                              </p:val>
                                            </p:tav>
                                          </p:tavLst>
                                        </p:anim>
                                      </p:childTnLst>
                                    </p:cTn>
                                  </p:par>
                                  <p:par>
                                    <p:cTn id="55" presetID="2" presetClass="entr" presetSubtype="8" fill="hold" grpId="0" nodeType="withEffect">
                                      <p:stCondLst>
                                        <p:cond delay="1600"/>
                                      </p:stCondLst>
                                      <p:childTnLst>
                                        <p:set>
                                          <p:cBhvr>
                                            <p:cTn id="56" dur="1" fill="hold">
                                              <p:stCondLst>
                                                <p:cond delay="0"/>
                                              </p:stCondLst>
                                            </p:cTn>
                                            <p:tgtEl>
                                              <p:spTgt spid="201"/>
                                            </p:tgtEl>
                                            <p:attrNameLst>
                                              <p:attrName>style.visibility</p:attrName>
                                            </p:attrNameLst>
                                          </p:cBhvr>
                                          <p:to>
                                            <p:strVal val="visible"/>
                                          </p:to>
                                        </p:set>
                                        <p:anim calcmode="lin" valueType="num">
                                          <p:cBhvr additive="base">
                                            <p:cTn id="57" dur="2500" fill="hold"/>
                                            <p:tgtEl>
                                              <p:spTgt spid="201"/>
                                            </p:tgtEl>
                                            <p:attrNameLst>
                                              <p:attrName>ppt_x</p:attrName>
                                            </p:attrNameLst>
                                          </p:cBhvr>
                                          <p:tavLst>
                                            <p:tav tm="0">
                                              <p:val>
                                                <p:strVal val="0-#ppt_w/2"/>
                                              </p:val>
                                            </p:tav>
                                            <p:tav tm="100000">
                                              <p:val>
                                                <p:strVal val="#ppt_x"/>
                                              </p:val>
                                            </p:tav>
                                          </p:tavLst>
                                        </p:anim>
                                        <p:anim calcmode="lin" valueType="num">
                                          <p:cBhvr additive="base">
                                            <p:cTn id="58" dur="2500" fill="hold"/>
                                            <p:tgtEl>
                                              <p:spTgt spid="201"/>
                                            </p:tgtEl>
                                            <p:attrNameLst>
                                              <p:attrName>ppt_y</p:attrName>
                                            </p:attrNameLst>
                                          </p:cBhvr>
                                          <p:tavLst>
                                            <p:tav tm="0">
                                              <p:val>
                                                <p:strVal val="#ppt_y"/>
                                              </p:val>
                                            </p:tav>
                                            <p:tav tm="100000">
                                              <p:val>
                                                <p:strVal val="#ppt_y"/>
                                              </p:val>
                                            </p:tav>
                                          </p:tavLst>
                                        </p:anim>
                                      </p:childTnLst>
                                    </p:cTn>
                                  </p:par>
                                  <p:par>
                                    <p:cTn id="59" presetID="2" presetClass="entr" presetSubtype="4" decel="100000" fill="hold" grpId="0" nodeType="withEffect">
                                      <p:stCondLst>
                                        <p:cond delay="1600"/>
                                      </p:stCondLst>
                                      <p:childTnLst>
                                        <p:set>
                                          <p:cBhvr>
                                            <p:cTn id="60" dur="1" fill="hold">
                                              <p:stCondLst>
                                                <p:cond delay="0"/>
                                              </p:stCondLst>
                                            </p:cTn>
                                            <p:tgtEl>
                                              <p:spTgt spid="284"/>
                                            </p:tgtEl>
                                            <p:attrNameLst>
                                              <p:attrName>style.visibility</p:attrName>
                                            </p:attrNameLst>
                                          </p:cBhvr>
                                          <p:to>
                                            <p:strVal val="visible"/>
                                          </p:to>
                                        </p:set>
                                        <p:anim calcmode="lin" valueType="num">
                                          <p:cBhvr additive="base">
                                            <p:cTn id="61" dur="1000" fill="hold"/>
                                            <p:tgtEl>
                                              <p:spTgt spid="284"/>
                                            </p:tgtEl>
                                            <p:attrNameLst>
                                              <p:attrName>ppt_x</p:attrName>
                                            </p:attrNameLst>
                                          </p:cBhvr>
                                          <p:tavLst>
                                            <p:tav tm="0">
                                              <p:val>
                                                <p:strVal val="#ppt_x"/>
                                              </p:val>
                                            </p:tav>
                                            <p:tav tm="100000">
                                              <p:val>
                                                <p:strVal val="#ppt_x"/>
                                              </p:val>
                                            </p:tav>
                                          </p:tavLst>
                                        </p:anim>
                                        <p:anim calcmode="lin" valueType="num">
                                          <p:cBhvr additive="base">
                                            <p:cTn id="62" dur="1000" fill="hold"/>
                                            <p:tgtEl>
                                              <p:spTgt spid="284"/>
                                            </p:tgtEl>
                                            <p:attrNameLst>
                                              <p:attrName>ppt_y</p:attrName>
                                            </p:attrNameLst>
                                          </p:cBhvr>
                                          <p:tavLst>
                                            <p:tav tm="0">
                                              <p:val>
                                                <p:strVal val="1+#ppt_h/2"/>
                                              </p:val>
                                            </p:tav>
                                            <p:tav tm="100000">
                                              <p:val>
                                                <p:strVal val="#ppt_y"/>
                                              </p:val>
                                            </p:tav>
                                          </p:tavLst>
                                        </p:anim>
                                      </p:childTnLst>
                                    </p:cTn>
                                  </p:par>
                                  <p:par>
                                    <p:cTn id="63" presetID="2" presetClass="entr" presetSubtype="4" decel="100000" fill="hold" grpId="0" nodeType="withEffect">
                                      <p:stCondLst>
                                        <p:cond delay="1700"/>
                                      </p:stCondLst>
                                      <p:childTnLst>
                                        <p:set>
                                          <p:cBhvr>
                                            <p:cTn id="64" dur="1" fill="hold">
                                              <p:stCondLst>
                                                <p:cond delay="0"/>
                                              </p:stCondLst>
                                            </p:cTn>
                                            <p:tgtEl>
                                              <p:spTgt spid="286"/>
                                            </p:tgtEl>
                                            <p:attrNameLst>
                                              <p:attrName>style.visibility</p:attrName>
                                            </p:attrNameLst>
                                          </p:cBhvr>
                                          <p:to>
                                            <p:strVal val="visible"/>
                                          </p:to>
                                        </p:set>
                                        <p:anim calcmode="lin" valueType="num">
                                          <p:cBhvr additive="base">
                                            <p:cTn id="65" dur="1000" fill="hold"/>
                                            <p:tgtEl>
                                              <p:spTgt spid="286"/>
                                            </p:tgtEl>
                                            <p:attrNameLst>
                                              <p:attrName>ppt_x</p:attrName>
                                            </p:attrNameLst>
                                          </p:cBhvr>
                                          <p:tavLst>
                                            <p:tav tm="0">
                                              <p:val>
                                                <p:strVal val="#ppt_x"/>
                                              </p:val>
                                            </p:tav>
                                            <p:tav tm="100000">
                                              <p:val>
                                                <p:strVal val="#ppt_x"/>
                                              </p:val>
                                            </p:tav>
                                          </p:tavLst>
                                        </p:anim>
                                        <p:anim calcmode="lin" valueType="num">
                                          <p:cBhvr additive="base">
                                            <p:cTn id="66" dur="1000" fill="hold"/>
                                            <p:tgtEl>
                                              <p:spTgt spid="286"/>
                                            </p:tgtEl>
                                            <p:attrNameLst>
                                              <p:attrName>ppt_y</p:attrName>
                                            </p:attrNameLst>
                                          </p:cBhvr>
                                          <p:tavLst>
                                            <p:tav tm="0">
                                              <p:val>
                                                <p:strVal val="1+#ppt_h/2"/>
                                              </p:val>
                                            </p:tav>
                                            <p:tav tm="100000">
                                              <p:val>
                                                <p:strVal val="#ppt_y"/>
                                              </p:val>
                                            </p:tav>
                                          </p:tavLst>
                                        </p:anim>
                                      </p:childTnLst>
                                    </p:cTn>
                                  </p:par>
                                  <p:par>
                                    <p:cTn id="67" presetID="2" presetClass="entr" presetSubtype="4" decel="100000" fill="hold" grpId="0" nodeType="withEffect">
                                      <p:stCondLst>
                                        <p:cond delay="1800"/>
                                      </p:stCondLst>
                                      <p:childTnLst>
                                        <p:set>
                                          <p:cBhvr>
                                            <p:cTn id="68" dur="1" fill="hold">
                                              <p:stCondLst>
                                                <p:cond delay="0"/>
                                              </p:stCondLst>
                                            </p:cTn>
                                            <p:tgtEl>
                                              <p:spTgt spid="288"/>
                                            </p:tgtEl>
                                            <p:attrNameLst>
                                              <p:attrName>style.visibility</p:attrName>
                                            </p:attrNameLst>
                                          </p:cBhvr>
                                          <p:to>
                                            <p:strVal val="visible"/>
                                          </p:to>
                                        </p:set>
                                        <p:anim calcmode="lin" valueType="num">
                                          <p:cBhvr additive="base">
                                            <p:cTn id="69" dur="1000" fill="hold"/>
                                            <p:tgtEl>
                                              <p:spTgt spid="288"/>
                                            </p:tgtEl>
                                            <p:attrNameLst>
                                              <p:attrName>ppt_x</p:attrName>
                                            </p:attrNameLst>
                                          </p:cBhvr>
                                          <p:tavLst>
                                            <p:tav tm="0">
                                              <p:val>
                                                <p:strVal val="#ppt_x"/>
                                              </p:val>
                                            </p:tav>
                                            <p:tav tm="100000">
                                              <p:val>
                                                <p:strVal val="#ppt_x"/>
                                              </p:val>
                                            </p:tav>
                                          </p:tavLst>
                                        </p:anim>
                                        <p:anim calcmode="lin" valueType="num">
                                          <p:cBhvr additive="base">
                                            <p:cTn id="70" dur="1000" fill="hold"/>
                                            <p:tgtEl>
                                              <p:spTgt spid="288"/>
                                            </p:tgtEl>
                                            <p:attrNameLst>
                                              <p:attrName>ppt_y</p:attrName>
                                            </p:attrNameLst>
                                          </p:cBhvr>
                                          <p:tavLst>
                                            <p:tav tm="0">
                                              <p:val>
                                                <p:strVal val="1+#ppt_h/2"/>
                                              </p:val>
                                            </p:tav>
                                            <p:tav tm="100000">
                                              <p:val>
                                                <p:strVal val="#ppt_y"/>
                                              </p:val>
                                            </p:tav>
                                          </p:tavLst>
                                        </p:anim>
                                      </p:childTnLst>
                                    </p:cTn>
                                  </p:par>
                                  <p:par>
                                    <p:cTn id="71" presetID="2" presetClass="entr" presetSubtype="4" decel="100000" fill="hold" grpId="0" nodeType="withEffect">
                                      <p:stCondLst>
                                        <p:cond delay="1900"/>
                                      </p:stCondLst>
                                      <p:childTnLst>
                                        <p:set>
                                          <p:cBhvr>
                                            <p:cTn id="72" dur="1" fill="hold">
                                              <p:stCondLst>
                                                <p:cond delay="0"/>
                                              </p:stCondLst>
                                            </p:cTn>
                                            <p:tgtEl>
                                              <p:spTgt spid="287"/>
                                            </p:tgtEl>
                                            <p:attrNameLst>
                                              <p:attrName>style.visibility</p:attrName>
                                            </p:attrNameLst>
                                          </p:cBhvr>
                                          <p:to>
                                            <p:strVal val="visible"/>
                                          </p:to>
                                        </p:set>
                                        <p:anim calcmode="lin" valueType="num">
                                          <p:cBhvr additive="base">
                                            <p:cTn id="73" dur="1000" fill="hold"/>
                                            <p:tgtEl>
                                              <p:spTgt spid="287"/>
                                            </p:tgtEl>
                                            <p:attrNameLst>
                                              <p:attrName>ppt_x</p:attrName>
                                            </p:attrNameLst>
                                          </p:cBhvr>
                                          <p:tavLst>
                                            <p:tav tm="0">
                                              <p:val>
                                                <p:strVal val="#ppt_x"/>
                                              </p:val>
                                            </p:tav>
                                            <p:tav tm="100000">
                                              <p:val>
                                                <p:strVal val="#ppt_x"/>
                                              </p:val>
                                            </p:tav>
                                          </p:tavLst>
                                        </p:anim>
                                        <p:anim calcmode="lin" valueType="num">
                                          <p:cBhvr additive="base">
                                            <p:cTn id="74" dur="1000" fill="hold"/>
                                            <p:tgtEl>
                                              <p:spTgt spid="2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5" grpId="0" animBg="1"/>
          <p:bldP spid="198" grpId="0" animBg="1"/>
          <p:bldP spid="199" grpId="0" animBg="1"/>
          <p:bldP spid="200" grpId="0" animBg="1"/>
          <p:bldP spid="201" grpId="0" animBg="1"/>
          <p:bldP spid="202" grpId="0" animBg="1"/>
          <p:bldP spid="203" grpId="0" animBg="1"/>
          <p:bldP spid="284" grpId="0"/>
          <p:bldP spid="286" grpId="0"/>
          <p:bldP spid="287" grpId="0"/>
          <p:bldP spid="288" grpId="0"/>
        </p:bldLst>
      </p:timing>
    </mc:Fallback>
  </mc:AlternateContent>
</p:sld>
</file>

<file path=ppt/slides/slide28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7578898"/>
            <a:ext cx="7417966" cy="1446550"/>
          </a:xfrm>
          <a:prstGeom prst="rect">
            <a:avLst/>
          </a:prstGeom>
          <a:noFill/>
        </p:spPr>
        <p:txBody>
          <a:bodyPr wrap="square" rtlCol="0">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High fever</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3" y="6391186"/>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17" name="Group 116">
            <a:extLst>
              <a:ext uri="{FF2B5EF4-FFF2-40B4-BE49-F238E27FC236}">
                <a16:creationId xmlns:a16="http://schemas.microsoft.com/office/drawing/2014/main" id="{126BA7F1-DE6B-4D21-B852-5B9A7E752E59}"/>
              </a:ext>
            </a:extLst>
          </p:cNvPr>
          <p:cNvGrpSpPr/>
          <p:nvPr/>
        </p:nvGrpSpPr>
        <p:grpSpPr>
          <a:xfrm>
            <a:off x="9919751" y="4987411"/>
            <a:ext cx="4547675" cy="7588548"/>
            <a:chOff x="9692366" y="2684299"/>
            <a:chExt cx="5002443" cy="8347403"/>
          </a:xfrm>
        </p:grpSpPr>
        <p:sp>
          <p:nvSpPr>
            <p:cNvPr id="63" name="Freeform 61">
              <a:extLst>
                <a:ext uri="{FF2B5EF4-FFF2-40B4-BE49-F238E27FC236}">
                  <a16:creationId xmlns:a16="http://schemas.microsoft.com/office/drawing/2014/main" id="{D6FDD53C-116E-4216-BB82-2156721603AF}"/>
                </a:ext>
              </a:extLst>
            </p:cNvPr>
            <p:cNvSpPr>
              <a:spLocks/>
            </p:cNvSpPr>
            <p:nvPr/>
          </p:nvSpPr>
          <p:spPr bwMode="auto">
            <a:xfrm>
              <a:off x="9842364" y="5661766"/>
              <a:ext cx="4267452" cy="5369936"/>
            </a:xfrm>
            <a:custGeom>
              <a:avLst/>
              <a:gdLst>
                <a:gd name="T0" fmla="*/ 645 w 647"/>
                <a:gd name="T1" fmla="*/ 609 h 816"/>
                <a:gd name="T2" fmla="*/ 641 w 647"/>
                <a:gd name="T3" fmla="*/ 631 h 816"/>
                <a:gd name="T4" fmla="*/ 449 w 647"/>
                <a:gd name="T5" fmla="*/ 774 h 816"/>
                <a:gd name="T6" fmla="*/ 2 w 647"/>
                <a:gd name="T7" fmla="*/ 573 h 816"/>
                <a:gd name="T8" fmla="*/ 2 w 647"/>
                <a:gd name="T9" fmla="*/ 498 h 816"/>
                <a:gd name="T10" fmla="*/ 52 w 647"/>
                <a:gd name="T11" fmla="*/ 223 h 816"/>
                <a:gd name="T12" fmla="*/ 276 w 647"/>
                <a:gd name="T13" fmla="*/ 0 h 816"/>
                <a:gd name="T14" fmla="*/ 388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9" y="774"/>
                  </a:cubicBezTo>
                  <a:cubicBezTo>
                    <a:pt x="211" y="816"/>
                    <a:pt x="12" y="694"/>
                    <a:pt x="2" y="573"/>
                  </a:cubicBezTo>
                  <a:cubicBezTo>
                    <a:pt x="0" y="547"/>
                    <a:pt x="1" y="522"/>
                    <a:pt x="2" y="498"/>
                  </a:cubicBezTo>
                  <a:cubicBezTo>
                    <a:pt x="8" y="406"/>
                    <a:pt x="35" y="318"/>
                    <a:pt x="52" y="223"/>
                  </a:cubicBezTo>
                  <a:cubicBezTo>
                    <a:pt x="74" y="103"/>
                    <a:pt x="152" y="0"/>
                    <a:pt x="276" y="0"/>
                  </a:cubicBezTo>
                  <a:cubicBezTo>
                    <a:pt x="388" y="0"/>
                    <a:pt x="388" y="0"/>
                    <a:pt x="388" y="0"/>
                  </a:cubicBezTo>
                  <a:cubicBezTo>
                    <a:pt x="511" y="0"/>
                    <a:pt x="611" y="100"/>
                    <a:pt x="611" y="223"/>
                  </a:cubicBezTo>
                  <a:cubicBezTo>
                    <a:pt x="644" y="537"/>
                    <a:pt x="644" y="537"/>
                    <a:pt x="644" y="537"/>
                  </a:cubicBezTo>
                  <a:cubicBezTo>
                    <a:pt x="645" y="547"/>
                    <a:pt x="645" y="547"/>
                    <a:pt x="645" y="547"/>
                  </a:cubicBezTo>
                  <a:cubicBezTo>
                    <a:pt x="647" y="569"/>
                    <a:pt x="647" y="590"/>
                    <a:pt x="645" y="609"/>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62">
              <a:extLst>
                <a:ext uri="{FF2B5EF4-FFF2-40B4-BE49-F238E27FC236}">
                  <a16:creationId xmlns:a16="http://schemas.microsoft.com/office/drawing/2014/main" id="{97E15188-7FD0-4571-B886-43C203961EE1}"/>
                </a:ext>
              </a:extLst>
            </p:cNvPr>
            <p:cNvSpPr>
              <a:spLocks/>
            </p:cNvSpPr>
            <p:nvPr/>
          </p:nvSpPr>
          <p:spPr bwMode="auto">
            <a:xfrm>
              <a:off x="14072314" y="9014224"/>
              <a:ext cx="59999" cy="487497"/>
            </a:xfrm>
            <a:custGeom>
              <a:avLst/>
              <a:gdLst>
                <a:gd name="T0" fmla="*/ 0 w 9"/>
                <a:gd name="T1" fmla="*/ 0 h 74"/>
                <a:gd name="T2" fmla="*/ 3 w 9"/>
                <a:gd name="T3" fmla="*/ 27 h 74"/>
                <a:gd name="T4" fmla="*/ 4 w 9"/>
                <a:gd name="T5" fmla="*/ 37 h 74"/>
                <a:gd name="T6" fmla="*/ 5 w 9"/>
                <a:gd name="T7" fmla="*/ 74 h 74"/>
                <a:gd name="T8" fmla="*/ 6 w 9"/>
                <a:gd name="T9" fmla="*/ 74 h 74"/>
                <a:gd name="T10" fmla="*/ 6 w 9"/>
                <a:gd name="T11" fmla="*/ 11 h 74"/>
                <a:gd name="T12" fmla="*/ 5 w 9"/>
                <a:gd name="T13" fmla="*/ 2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7"/>
                    <a:pt x="4" y="37"/>
                    <a:pt x="4" y="37"/>
                  </a:cubicBezTo>
                  <a:cubicBezTo>
                    <a:pt x="5" y="50"/>
                    <a:pt x="6" y="62"/>
                    <a:pt x="5" y="74"/>
                  </a:cubicBezTo>
                  <a:cubicBezTo>
                    <a:pt x="6" y="74"/>
                    <a:pt x="6" y="74"/>
                    <a:pt x="6" y="74"/>
                  </a:cubicBezTo>
                  <a:cubicBezTo>
                    <a:pt x="9" y="54"/>
                    <a:pt x="8" y="33"/>
                    <a:pt x="6" y="11"/>
                  </a:cubicBezTo>
                  <a:cubicBezTo>
                    <a:pt x="5" y="2"/>
                    <a:pt x="5" y="2"/>
                    <a:pt x="5" y="2"/>
                  </a:cubicBezTo>
                  <a:cubicBezTo>
                    <a:pt x="3" y="1"/>
                    <a:pt x="2" y="1"/>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63">
              <a:extLst>
                <a:ext uri="{FF2B5EF4-FFF2-40B4-BE49-F238E27FC236}">
                  <a16:creationId xmlns:a16="http://schemas.microsoft.com/office/drawing/2014/main" id="{5478616A-E1E7-4219-930F-FEA6EAE3206E}"/>
                </a:ext>
              </a:extLst>
            </p:cNvPr>
            <p:cNvSpPr>
              <a:spLocks/>
            </p:cNvSpPr>
            <p:nvPr/>
          </p:nvSpPr>
          <p:spPr bwMode="auto">
            <a:xfrm>
              <a:off x="11042350" y="8954224"/>
              <a:ext cx="3067466" cy="974988"/>
            </a:xfrm>
            <a:custGeom>
              <a:avLst/>
              <a:gdLst>
                <a:gd name="T0" fmla="*/ 392 w 465"/>
                <a:gd name="T1" fmla="*/ 0 h 149"/>
                <a:gd name="T2" fmla="*/ 390 w 465"/>
                <a:gd name="T3" fmla="*/ 0 h 149"/>
                <a:gd name="T4" fmla="*/ 0 w 465"/>
                <a:gd name="T5" fmla="*/ 24 h 149"/>
                <a:gd name="T6" fmla="*/ 162 w 465"/>
                <a:gd name="T7" fmla="*/ 147 h 149"/>
                <a:gd name="T8" fmla="*/ 200 w 465"/>
                <a:gd name="T9" fmla="*/ 149 h 149"/>
                <a:gd name="T10" fmla="*/ 464 w 465"/>
                <a:gd name="T11" fmla="*/ 84 h 149"/>
                <a:gd name="T12" fmla="*/ 463 w 465"/>
                <a:gd name="T13" fmla="*/ 47 h 149"/>
                <a:gd name="T14" fmla="*/ 462 w 465"/>
                <a:gd name="T15" fmla="*/ 37 h 149"/>
                <a:gd name="T16" fmla="*/ 459 w 465"/>
                <a:gd name="T17" fmla="*/ 10 h 149"/>
                <a:gd name="T18" fmla="*/ 392 w 465"/>
                <a:gd name="T1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5" h="149">
                  <a:moveTo>
                    <a:pt x="392" y="0"/>
                  </a:moveTo>
                  <a:cubicBezTo>
                    <a:pt x="391" y="0"/>
                    <a:pt x="391" y="0"/>
                    <a:pt x="390" y="0"/>
                  </a:cubicBezTo>
                  <a:cubicBezTo>
                    <a:pt x="378" y="2"/>
                    <a:pt x="0" y="24"/>
                    <a:pt x="0" y="24"/>
                  </a:cubicBezTo>
                  <a:cubicBezTo>
                    <a:pt x="0" y="24"/>
                    <a:pt x="14" y="132"/>
                    <a:pt x="162" y="147"/>
                  </a:cubicBezTo>
                  <a:cubicBezTo>
                    <a:pt x="174" y="148"/>
                    <a:pt x="187" y="149"/>
                    <a:pt x="200" y="149"/>
                  </a:cubicBezTo>
                  <a:cubicBezTo>
                    <a:pt x="298" y="149"/>
                    <a:pt x="404" y="115"/>
                    <a:pt x="464" y="84"/>
                  </a:cubicBezTo>
                  <a:cubicBezTo>
                    <a:pt x="465" y="72"/>
                    <a:pt x="464" y="60"/>
                    <a:pt x="463" y="47"/>
                  </a:cubicBezTo>
                  <a:cubicBezTo>
                    <a:pt x="462" y="37"/>
                    <a:pt x="462" y="37"/>
                    <a:pt x="462" y="37"/>
                  </a:cubicBezTo>
                  <a:cubicBezTo>
                    <a:pt x="459" y="10"/>
                    <a:pt x="459" y="10"/>
                    <a:pt x="459" y="10"/>
                  </a:cubicBezTo>
                  <a:cubicBezTo>
                    <a:pt x="431" y="4"/>
                    <a:pt x="402" y="0"/>
                    <a:pt x="392"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64">
              <a:extLst>
                <a:ext uri="{FF2B5EF4-FFF2-40B4-BE49-F238E27FC236}">
                  <a16:creationId xmlns:a16="http://schemas.microsoft.com/office/drawing/2014/main" id="{EBBD560D-7FFA-4817-930B-1CB254599B5F}"/>
                </a:ext>
              </a:extLst>
            </p:cNvPr>
            <p:cNvSpPr>
              <a:spLocks/>
            </p:cNvSpPr>
            <p:nvPr/>
          </p:nvSpPr>
          <p:spPr bwMode="auto">
            <a:xfrm>
              <a:off x="12797329" y="7731741"/>
              <a:ext cx="1394983" cy="922491"/>
            </a:xfrm>
            <a:custGeom>
              <a:avLst/>
              <a:gdLst>
                <a:gd name="T0" fmla="*/ 209 w 212"/>
                <a:gd name="T1" fmla="*/ 14 h 140"/>
                <a:gd name="T2" fmla="*/ 209 w 212"/>
                <a:gd name="T3" fmla="*/ 18 h 140"/>
                <a:gd name="T4" fmla="*/ 202 w 212"/>
                <a:gd name="T5" fmla="*/ 28 h 140"/>
                <a:gd name="T6" fmla="*/ 193 w 212"/>
                <a:gd name="T7" fmla="*/ 35 h 140"/>
                <a:gd name="T8" fmla="*/ 195 w 212"/>
                <a:gd name="T9" fmla="*/ 37 h 140"/>
                <a:gd name="T10" fmla="*/ 191 w 212"/>
                <a:gd name="T11" fmla="*/ 44 h 140"/>
                <a:gd name="T12" fmla="*/ 173 w 212"/>
                <a:gd name="T13" fmla="*/ 61 h 140"/>
                <a:gd name="T14" fmla="*/ 176 w 212"/>
                <a:gd name="T15" fmla="*/ 67 h 140"/>
                <a:gd name="T16" fmla="*/ 165 w 212"/>
                <a:gd name="T17" fmla="*/ 80 h 140"/>
                <a:gd name="T18" fmla="*/ 153 w 212"/>
                <a:gd name="T19" fmla="*/ 94 h 140"/>
                <a:gd name="T20" fmla="*/ 128 w 212"/>
                <a:gd name="T21" fmla="*/ 114 h 140"/>
                <a:gd name="T22" fmla="*/ 99 w 212"/>
                <a:gd name="T23" fmla="*/ 126 h 140"/>
                <a:gd name="T24" fmla="*/ 65 w 212"/>
                <a:gd name="T25" fmla="*/ 134 h 140"/>
                <a:gd name="T26" fmla="*/ 49 w 212"/>
                <a:gd name="T27" fmla="*/ 140 h 140"/>
                <a:gd name="T28" fmla="*/ 0 w 212"/>
                <a:gd name="T29" fmla="*/ 95 h 140"/>
                <a:gd name="T30" fmla="*/ 27 w 212"/>
                <a:gd name="T31" fmla="*/ 82 h 140"/>
                <a:gd name="T32" fmla="*/ 47 w 212"/>
                <a:gd name="T33" fmla="*/ 49 h 140"/>
                <a:gd name="T34" fmla="*/ 69 w 212"/>
                <a:gd name="T35" fmla="*/ 35 h 140"/>
                <a:gd name="T36" fmla="*/ 85 w 212"/>
                <a:gd name="T37" fmla="*/ 14 h 140"/>
                <a:gd name="T38" fmla="*/ 97 w 212"/>
                <a:gd name="T39" fmla="*/ 3 h 140"/>
                <a:gd name="T40" fmla="*/ 100 w 212"/>
                <a:gd name="T41" fmla="*/ 6 h 140"/>
                <a:gd name="T42" fmla="*/ 102 w 212"/>
                <a:gd name="T43" fmla="*/ 26 h 140"/>
                <a:gd name="T44" fmla="*/ 94 w 212"/>
                <a:gd name="T45" fmla="*/ 41 h 140"/>
                <a:gd name="T46" fmla="*/ 100 w 212"/>
                <a:gd name="T47" fmla="*/ 41 h 140"/>
                <a:gd name="T48" fmla="*/ 109 w 212"/>
                <a:gd name="T49" fmla="*/ 39 h 140"/>
                <a:gd name="T50" fmla="*/ 173 w 212"/>
                <a:gd name="T51" fmla="*/ 13 h 140"/>
                <a:gd name="T52" fmla="*/ 201 w 212"/>
                <a:gd name="T53" fmla="*/ 1 h 140"/>
                <a:gd name="T54" fmla="*/ 209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209" y="14"/>
                  </a:moveTo>
                  <a:cubicBezTo>
                    <a:pt x="209" y="14"/>
                    <a:pt x="210" y="17"/>
                    <a:pt x="209" y="18"/>
                  </a:cubicBezTo>
                  <a:cubicBezTo>
                    <a:pt x="208" y="20"/>
                    <a:pt x="204" y="26"/>
                    <a:pt x="202" y="28"/>
                  </a:cubicBezTo>
                  <a:cubicBezTo>
                    <a:pt x="199" y="30"/>
                    <a:pt x="194" y="33"/>
                    <a:pt x="193" y="35"/>
                  </a:cubicBezTo>
                  <a:cubicBezTo>
                    <a:pt x="193" y="35"/>
                    <a:pt x="195" y="35"/>
                    <a:pt x="195" y="37"/>
                  </a:cubicBezTo>
                  <a:cubicBezTo>
                    <a:pt x="195" y="39"/>
                    <a:pt x="195" y="42"/>
                    <a:pt x="191" y="44"/>
                  </a:cubicBezTo>
                  <a:cubicBezTo>
                    <a:pt x="188" y="47"/>
                    <a:pt x="175" y="59"/>
                    <a:pt x="173" y="61"/>
                  </a:cubicBezTo>
                  <a:cubicBezTo>
                    <a:pt x="173" y="61"/>
                    <a:pt x="179" y="63"/>
                    <a:pt x="176" y="67"/>
                  </a:cubicBezTo>
                  <a:cubicBezTo>
                    <a:pt x="173" y="71"/>
                    <a:pt x="169" y="73"/>
                    <a:pt x="165" y="80"/>
                  </a:cubicBezTo>
                  <a:cubicBezTo>
                    <a:pt x="160" y="86"/>
                    <a:pt x="157" y="91"/>
                    <a:pt x="153" y="94"/>
                  </a:cubicBezTo>
                  <a:cubicBezTo>
                    <a:pt x="149" y="98"/>
                    <a:pt x="131" y="113"/>
                    <a:pt x="128" y="114"/>
                  </a:cubicBezTo>
                  <a:cubicBezTo>
                    <a:pt x="126" y="115"/>
                    <a:pt x="108" y="120"/>
                    <a:pt x="99" y="126"/>
                  </a:cubicBezTo>
                  <a:cubicBezTo>
                    <a:pt x="91" y="131"/>
                    <a:pt x="72" y="133"/>
                    <a:pt x="65" y="134"/>
                  </a:cubicBezTo>
                  <a:cubicBezTo>
                    <a:pt x="58" y="136"/>
                    <a:pt x="55" y="135"/>
                    <a:pt x="49" y="140"/>
                  </a:cubicBezTo>
                  <a:cubicBezTo>
                    <a:pt x="49" y="140"/>
                    <a:pt x="0" y="95"/>
                    <a:pt x="0" y="95"/>
                  </a:cubicBezTo>
                  <a:cubicBezTo>
                    <a:pt x="0" y="95"/>
                    <a:pt x="21" y="88"/>
                    <a:pt x="27" y="82"/>
                  </a:cubicBezTo>
                  <a:cubicBezTo>
                    <a:pt x="33" y="75"/>
                    <a:pt x="42" y="55"/>
                    <a:pt x="47" y="49"/>
                  </a:cubicBezTo>
                  <a:cubicBezTo>
                    <a:pt x="52" y="42"/>
                    <a:pt x="61" y="42"/>
                    <a:pt x="69" y="35"/>
                  </a:cubicBezTo>
                  <a:cubicBezTo>
                    <a:pt x="77" y="28"/>
                    <a:pt x="81" y="24"/>
                    <a:pt x="85" y="14"/>
                  </a:cubicBezTo>
                  <a:cubicBezTo>
                    <a:pt x="89" y="4"/>
                    <a:pt x="92" y="0"/>
                    <a:pt x="97" y="3"/>
                  </a:cubicBezTo>
                  <a:cubicBezTo>
                    <a:pt x="98" y="3"/>
                    <a:pt x="99" y="4"/>
                    <a:pt x="100" y="6"/>
                  </a:cubicBezTo>
                  <a:cubicBezTo>
                    <a:pt x="103" y="11"/>
                    <a:pt x="104" y="20"/>
                    <a:pt x="102" y="26"/>
                  </a:cubicBezTo>
                  <a:cubicBezTo>
                    <a:pt x="98" y="33"/>
                    <a:pt x="97" y="39"/>
                    <a:pt x="94" y="41"/>
                  </a:cubicBezTo>
                  <a:cubicBezTo>
                    <a:pt x="92" y="42"/>
                    <a:pt x="95" y="42"/>
                    <a:pt x="100" y="41"/>
                  </a:cubicBezTo>
                  <a:cubicBezTo>
                    <a:pt x="103" y="40"/>
                    <a:pt x="106" y="40"/>
                    <a:pt x="109" y="39"/>
                  </a:cubicBezTo>
                  <a:cubicBezTo>
                    <a:pt x="117" y="36"/>
                    <a:pt x="160" y="18"/>
                    <a:pt x="173" y="13"/>
                  </a:cubicBezTo>
                  <a:cubicBezTo>
                    <a:pt x="186" y="8"/>
                    <a:pt x="196" y="1"/>
                    <a:pt x="201" y="1"/>
                  </a:cubicBezTo>
                  <a:cubicBezTo>
                    <a:pt x="206" y="2"/>
                    <a:pt x="212" y="8"/>
                    <a:pt x="209"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65">
              <a:extLst>
                <a:ext uri="{FF2B5EF4-FFF2-40B4-BE49-F238E27FC236}">
                  <a16:creationId xmlns:a16="http://schemas.microsoft.com/office/drawing/2014/main" id="{0C7627F0-5B27-4979-96CE-AC48000BA165}"/>
                </a:ext>
              </a:extLst>
            </p:cNvPr>
            <p:cNvSpPr>
              <a:spLocks/>
            </p:cNvSpPr>
            <p:nvPr/>
          </p:nvSpPr>
          <p:spPr bwMode="auto">
            <a:xfrm>
              <a:off x="12797329" y="7746741"/>
              <a:ext cx="614993" cy="614993"/>
            </a:xfrm>
            <a:custGeom>
              <a:avLst/>
              <a:gdLst>
                <a:gd name="T0" fmla="*/ 0 w 93"/>
                <a:gd name="T1" fmla="*/ 93 h 93"/>
                <a:gd name="T2" fmla="*/ 15 w 93"/>
                <a:gd name="T3" fmla="*/ 86 h 93"/>
                <a:gd name="T4" fmla="*/ 28 w 93"/>
                <a:gd name="T5" fmla="*/ 76 h 93"/>
                <a:gd name="T6" fmla="*/ 36 w 93"/>
                <a:gd name="T7" fmla="*/ 61 h 93"/>
                <a:gd name="T8" fmla="*/ 44 w 93"/>
                <a:gd name="T9" fmla="*/ 46 h 93"/>
                <a:gd name="T10" fmla="*/ 52 w 93"/>
                <a:gd name="T11" fmla="*/ 40 h 93"/>
                <a:gd name="T12" fmla="*/ 60 w 93"/>
                <a:gd name="T13" fmla="*/ 36 h 93"/>
                <a:gd name="T14" fmla="*/ 67 w 93"/>
                <a:gd name="T15" fmla="*/ 32 h 93"/>
                <a:gd name="T16" fmla="*/ 74 w 93"/>
                <a:gd name="T17" fmla="*/ 27 h 93"/>
                <a:gd name="T18" fmla="*/ 84 w 93"/>
                <a:gd name="T19" fmla="*/ 14 h 93"/>
                <a:gd name="T20" fmla="*/ 87 w 93"/>
                <a:gd name="T21" fmla="*/ 6 h 93"/>
                <a:gd name="T22" fmla="*/ 93 w 93"/>
                <a:gd name="T23" fmla="*/ 0 h 93"/>
                <a:gd name="T24" fmla="*/ 88 w 93"/>
                <a:gd name="T25" fmla="*/ 7 h 93"/>
                <a:gd name="T26" fmla="*/ 85 w 93"/>
                <a:gd name="T27" fmla="*/ 15 h 93"/>
                <a:gd name="T28" fmla="*/ 75 w 93"/>
                <a:gd name="T29" fmla="*/ 29 h 93"/>
                <a:gd name="T30" fmla="*/ 69 w 93"/>
                <a:gd name="T31" fmla="*/ 35 h 93"/>
                <a:gd name="T32" fmla="*/ 62 w 93"/>
                <a:gd name="T33" fmla="*/ 40 h 93"/>
                <a:gd name="T34" fmla="*/ 49 w 93"/>
                <a:gd name="T35" fmla="*/ 49 h 93"/>
                <a:gd name="T36" fmla="*/ 40 w 93"/>
                <a:gd name="T37" fmla="*/ 63 h 93"/>
                <a:gd name="T38" fmla="*/ 31 w 93"/>
                <a:gd name="T39" fmla="*/ 78 h 93"/>
                <a:gd name="T40" fmla="*/ 24 w 93"/>
                <a:gd name="T41" fmla="*/ 84 h 93"/>
                <a:gd name="T42" fmla="*/ 16 w 93"/>
                <a:gd name="T43" fmla="*/ 87 h 93"/>
                <a:gd name="T44" fmla="*/ 0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0" y="93"/>
                  </a:moveTo>
                  <a:cubicBezTo>
                    <a:pt x="5" y="91"/>
                    <a:pt x="10" y="89"/>
                    <a:pt x="15" y="86"/>
                  </a:cubicBezTo>
                  <a:cubicBezTo>
                    <a:pt x="20" y="83"/>
                    <a:pt x="25" y="81"/>
                    <a:pt x="28" y="76"/>
                  </a:cubicBezTo>
                  <a:cubicBezTo>
                    <a:pt x="31" y="71"/>
                    <a:pt x="34" y="66"/>
                    <a:pt x="36" y="61"/>
                  </a:cubicBezTo>
                  <a:cubicBezTo>
                    <a:pt x="39" y="56"/>
                    <a:pt x="41" y="51"/>
                    <a:pt x="44" y="46"/>
                  </a:cubicBezTo>
                  <a:cubicBezTo>
                    <a:pt x="46" y="43"/>
                    <a:pt x="49" y="41"/>
                    <a:pt x="52" y="40"/>
                  </a:cubicBezTo>
                  <a:cubicBezTo>
                    <a:pt x="55" y="38"/>
                    <a:pt x="57" y="37"/>
                    <a:pt x="60" y="36"/>
                  </a:cubicBezTo>
                  <a:cubicBezTo>
                    <a:pt x="62" y="35"/>
                    <a:pt x="65" y="34"/>
                    <a:pt x="67" y="32"/>
                  </a:cubicBezTo>
                  <a:cubicBezTo>
                    <a:pt x="69" y="31"/>
                    <a:pt x="71" y="29"/>
                    <a:pt x="74" y="27"/>
                  </a:cubicBezTo>
                  <a:cubicBezTo>
                    <a:pt x="78" y="24"/>
                    <a:pt x="81" y="19"/>
                    <a:pt x="84" y="14"/>
                  </a:cubicBezTo>
                  <a:cubicBezTo>
                    <a:pt x="85" y="12"/>
                    <a:pt x="86" y="9"/>
                    <a:pt x="87" y="6"/>
                  </a:cubicBezTo>
                  <a:cubicBezTo>
                    <a:pt x="89" y="4"/>
                    <a:pt x="90" y="1"/>
                    <a:pt x="93" y="0"/>
                  </a:cubicBezTo>
                  <a:cubicBezTo>
                    <a:pt x="90" y="1"/>
                    <a:pt x="89" y="4"/>
                    <a:pt x="88" y="7"/>
                  </a:cubicBezTo>
                  <a:cubicBezTo>
                    <a:pt x="87" y="9"/>
                    <a:pt x="86" y="12"/>
                    <a:pt x="85" y="15"/>
                  </a:cubicBezTo>
                  <a:cubicBezTo>
                    <a:pt x="83" y="20"/>
                    <a:pt x="80" y="25"/>
                    <a:pt x="75" y="29"/>
                  </a:cubicBezTo>
                  <a:cubicBezTo>
                    <a:pt x="73" y="31"/>
                    <a:pt x="71" y="33"/>
                    <a:pt x="69" y="35"/>
                  </a:cubicBezTo>
                  <a:cubicBezTo>
                    <a:pt x="67" y="37"/>
                    <a:pt x="64" y="39"/>
                    <a:pt x="62" y="40"/>
                  </a:cubicBezTo>
                  <a:cubicBezTo>
                    <a:pt x="56" y="43"/>
                    <a:pt x="51" y="45"/>
                    <a:pt x="49" y="49"/>
                  </a:cubicBezTo>
                  <a:cubicBezTo>
                    <a:pt x="46" y="53"/>
                    <a:pt x="43" y="58"/>
                    <a:pt x="40" y="63"/>
                  </a:cubicBezTo>
                  <a:cubicBezTo>
                    <a:pt x="37" y="68"/>
                    <a:pt x="34" y="73"/>
                    <a:pt x="31" y="78"/>
                  </a:cubicBezTo>
                  <a:cubicBezTo>
                    <a:pt x="29" y="80"/>
                    <a:pt x="26" y="82"/>
                    <a:pt x="24" y="84"/>
                  </a:cubicBezTo>
                  <a:cubicBezTo>
                    <a:pt x="21" y="85"/>
                    <a:pt x="19" y="86"/>
                    <a:pt x="16" y="87"/>
                  </a:cubicBezTo>
                  <a:cubicBezTo>
                    <a:pt x="11" y="90"/>
                    <a:pt x="5" y="92"/>
                    <a:pt x="0"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66">
              <a:extLst>
                <a:ext uri="{FF2B5EF4-FFF2-40B4-BE49-F238E27FC236}">
                  <a16:creationId xmlns:a16="http://schemas.microsoft.com/office/drawing/2014/main" id="{674E7481-122C-4B17-8475-0135E2A22A49}"/>
                </a:ext>
              </a:extLst>
            </p:cNvPr>
            <p:cNvSpPr>
              <a:spLocks/>
            </p:cNvSpPr>
            <p:nvPr/>
          </p:nvSpPr>
          <p:spPr bwMode="auto">
            <a:xfrm>
              <a:off x="13674821" y="7964236"/>
              <a:ext cx="397498" cy="299996"/>
            </a:xfrm>
            <a:custGeom>
              <a:avLst/>
              <a:gdLst>
                <a:gd name="T0" fmla="*/ 60 w 60"/>
                <a:gd name="T1" fmla="*/ 0 h 45"/>
                <a:gd name="T2" fmla="*/ 46 w 60"/>
                <a:gd name="T3" fmla="*/ 12 h 45"/>
                <a:gd name="T4" fmla="*/ 42 w 60"/>
                <a:gd name="T5" fmla="*/ 15 h 45"/>
                <a:gd name="T6" fmla="*/ 40 w 60"/>
                <a:gd name="T7" fmla="*/ 16 h 45"/>
                <a:gd name="T8" fmla="*/ 38 w 60"/>
                <a:gd name="T9" fmla="*/ 18 h 45"/>
                <a:gd name="T10" fmla="*/ 30 w 60"/>
                <a:gd name="T11" fmla="*/ 23 h 45"/>
                <a:gd name="T12" fmla="*/ 22 w 60"/>
                <a:gd name="T13" fmla="*/ 28 h 45"/>
                <a:gd name="T14" fmla="*/ 14 w 60"/>
                <a:gd name="T15" fmla="*/ 33 h 45"/>
                <a:gd name="T16" fmla="*/ 12 w 60"/>
                <a:gd name="T17" fmla="*/ 34 h 45"/>
                <a:gd name="T18" fmla="*/ 10 w 60"/>
                <a:gd name="T19" fmla="*/ 35 h 45"/>
                <a:gd name="T20" fmla="*/ 7 w 60"/>
                <a:gd name="T21" fmla="*/ 38 h 45"/>
                <a:gd name="T22" fmla="*/ 0 w 60"/>
                <a:gd name="T23" fmla="*/ 45 h 45"/>
                <a:gd name="T24" fmla="*/ 0 w 60"/>
                <a:gd name="T25" fmla="*/ 45 h 45"/>
                <a:gd name="T26" fmla="*/ 3 w 60"/>
                <a:gd name="T27" fmla="*/ 41 h 45"/>
                <a:gd name="T28" fmla="*/ 6 w 60"/>
                <a:gd name="T29" fmla="*/ 38 h 45"/>
                <a:gd name="T30" fmla="*/ 10 w 60"/>
                <a:gd name="T31" fmla="*/ 35 h 45"/>
                <a:gd name="T32" fmla="*/ 12 w 60"/>
                <a:gd name="T33" fmla="*/ 33 h 45"/>
                <a:gd name="T34" fmla="*/ 14 w 60"/>
                <a:gd name="T35" fmla="*/ 32 h 45"/>
                <a:gd name="T36" fmla="*/ 18 w 60"/>
                <a:gd name="T37" fmla="*/ 29 h 45"/>
                <a:gd name="T38" fmla="*/ 22 w 60"/>
                <a:gd name="T39" fmla="*/ 27 h 45"/>
                <a:gd name="T40" fmla="*/ 30 w 60"/>
                <a:gd name="T41" fmla="*/ 22 h 45"/>
                <a:gd name="T42" fmla="*/ 38 w 60"/>
                <a:gd name="T43" fmla="*/ 17 h 45"/>
                <a:gd name="T44" fmla="*/ 45 w 60"/>
                <a:gd name="T45" fmla="*/ 11 h 45"/>
                <a:gd name="T46" fmla="*/ 53 w 60"/>
                <a:gd name="T47" fmla="*/ 6 h 45"/>
                <a:gd name="T48" fmla="*/ 6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60" y="0"/>
                  </a:moveTo>
                  <a:cubicBezTo>
                    <a:pt x="55" y="4"/>
                    <a:pt x="51" y="8"/>
                    <a:pt x="46" y="12"/>
                  </a:cubicBezTo>
                  <a:cubicBezTo>
                    <a:pt x="44" y="13"/>
                    <a:pt x="43" y="14"/>
                    <a:pt x="42" y="15"/>
                  </a:cubicBezTo>
                  <a:cubicBezTo>
                    <a:pt x="40" y="16"/>
                    <a:pt x="40" y="16"/>
                    <a:pt x="40" y="16"/>
                  </a:cubicBezTo>
                  <a:cubicBezTo>
                    <a:pt x="38" y="18"/>
                    <a:pt x="38" y="18"/>
                    <a:pt x="38" y="18"/>
                  </a:cubicBezTo>
                  <a:cubicBezTo>
                    <a:pt x="36" y="20"/>
                    <a:pt x="33" y="21"/>
                    <a:pt x="30" y="23"/>
                  </a:cubicBezTo>
                  <a:cubicBezTo>
                    <a:pt x="28" y="25"/>
                    <a:pt x="25" y="26"/>
                    <a:pt x="22" y="28"/>
                  </a:cubicBezTo>
                  <a:cubicBezTo>
                    <a:pt x="20" y="29"/>
                    <a:pt x="17" y="31"/>
                    <a:pt x="14" y="33"/>
                  </a:cubicBezTo>
                  <a:cubicBezTo>
                    <a:pt x="14" y="33"/>
                    <a:pt x="13" y="33"/>
                    <a:pt x="12" y="34"/>
                  </a:cubicBezTo>
                  <a:cubicBezTo>
                    <a:pt x="12" y="34"/>
                    <a:pt x="11" y="35"/>
                    <a:pt x="10" y="35"/>
                  </a:cubicBezTo>
                  <a:cubicBezTo>
                    <a:pt x="9" y="36"/>
                    <a:pt x="8" y="37"/>
                    <a:pt x="7" y="38"/>
                  </a:cubicBezTo>
                  <a:cubicBezTo>
                    <a:pt x="4" y="40"/>
                    <a:pt x="2" y="42"/>
                    <a:pt x="0" y="45"/>
                  </a:cubicBezTo>
                  <a:cubicBezTo>
                    <a:pt x="0" y="45"/>
                    <a:pt x="0" y="45"/>
                    <a:pt x="0" y="45"/>
                  </a:cubicBezTo>
                  <a:cubicBezTo>
                    <a:pt x="1" y="43"/>
                    <a:pt x="2" y="42"/>
                    <a:pt x="3" y="41"/>
                  </a:cubicBezTo>
                  <a:cubicBezTo>
                    <a:pt x="4" y="40"/>
                    <a:pt x="5" y="39"/>
                    <a:pt x="6" y="38"/>
                  </a:cubicBezTo>
                  <a:cubicBezTo>
                    <a:pt x="8" y="37"/>
                    <a:pt x="9" y="36"/>
                    <a:pt x="10" y="35"/>
                  </a:cubicBezTo>
                  <a:cubicBezTo>
                    <a:pt x="11" y="34"/>
                    <a:pt x="11" y="34"/>
                    <a:pt x="12" y="33"/>
                  </a:cubicBezTo>
                  <a:cubicBezTo>
                    <a:pt x="13" y="33"/>
                    <a:pt x="13" y="32"/>
                    <a:pt x="14" y="32"/>
                  </a:cubicBezTo>
                  <a:cubicBezTo>
                    <a:pt x="15" y="31"/>
                    <a:pt x="16" y="30"/>
                    <a:pt x="18" y="29"/>
                  </a:cubicBezTo>
                  <a:cubicBezTo>
                    <a:pt x="22" y="27"/>
                    <a:pt x="22" y="27"/>
                    <a:pt x="22" y="27"/>
                  </a:cubicBezTo>
                  <a:cubicBezTo>
                    <a:pt x="24" y="25"/>
                    <a:pt x="27" y="24"/>
                    <a:pt x="30" y="22"/>
                  </a:cubicBezTo>
                  <a:cubicBezTo>
                    <a:pt x="32" y="20"/>
                    <a:pt x="35" y="19"/>
                    <a:pt x="38" y="17"/>
                  </a:cubicBezTo>
                  <a:cubicBezTo>
                    <a:pt x="40" y="15"/>
                    <a:pt x="43" y="13"/>
                    <a:pt x="45" y="11"/>
                  </a:cubicBezTo>
                  <a:cubicBezTo>
                    <a:pt x="48" y="10"/>
                    <a:pt x="50" y="8"/>
                    <a:pt x="53" y="6"/>
                  </a:cubicBezTo>
                  <a:cubicBezTo>
                    <a:pt x="55" y="4"/>
                    <a:pt x="57" y="2"/>
                    <a:pt x="6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7">
              <a:extLst>
                <a:ext uri="{FF2B5EF4-FFF2-40B4-BE49-F238E27FC236}">
                  <a16:creationId xmlns:a16="http://schemas.microsoft.com/office/drawing/2014/main" id="{5B814FF0-46B3-4209-9EA6-631496CE16C4}"/>
                </a:ext>
              </a:extLst>
            </p:cNvPr>
            <p:cNvSpPr>
              <a:spLocks/>
            </p:cNvSpPr>
            <p:nvPr/>
          </p:nvSpPr>
          <p:spPr bwMode="auto">
            <a:xfrm>
              <a:off x="13689821" y="8136736"/>
              <a:ext cx="247499" cy="217500"/>
            </a:xfrm>
            <a:custGeom>
              <a:avLst/>
              <a:gdLst>
                <a:gd name="T0" fmla="*/ 0 w 37"/>
                <a:gd name="T1" fmla="*/ 33 h 33"/>
                <a:gd name="T2" fmla="*/ 1 w 37"/>
                <a:gd name="T3" fmla="*/ 33 h 33"/>
                <a:gd name="T4" fmla="*/ 1 w 37"/>
                <a:gd name="T5" fmla="*/ 32 h 33"/>
                <a:gd name="T6" fmla="*/ 1 w 37"/>
                <a:gd name="T7" fmla="*/ 32 h 33"/>
                <a:gd name="T8" fmla="*/ 1 w 37"/>
                <a:gd name="T9" fmla="*/ 31 h 33"/>
                <a:gd name="T10" fmla="*/ 2 w 37"/>
                <a:gd name="T11" fmla="*/ 30 h 33"/>
                <a:gd name="T12" fmla="*/ 2 w 37"/>
                <a:gd name="T13" fmla="*/ 29 h 33"/>
                <a:gd name="T14" fmla="*/ 3 w 37"/>
                <a:gd name="T15" fmla="*/ 28 h 33"/>
                <a:gd name="T16" fmla="*/ 6 w 37"/>
                <a:gd name="T17" fmla="*/ 26 h 33"/>
                <a:gd name="T18" fmla="*/ 7 w 37"/>
                <a:gd name="T19" fmla="*/ 25 h 33"/>
                <a:gd name="T20" fmla="*/ 8 w 37"/>
                <a:gd name="T21" fmla="*/ 24 h 33"/>
                <a:gd name="T22" fmla="*/ 9 w 37"/>
                <a:gd name="T23" fmla="*/ 23 h 33"/>
                <a:gd name="T24" fmla="*/ 10 w 37"/>
                <a:gd name="T25" fmla="*/ 22 h 33"/>
                <a:gd name="T26" fmla="*/ 13 w 37"/>
                <a:gd name="T27" fmla="*/ 20 h 33"/>
                <a:gd name="T28" fmla="*/ 15 w 37"/>
                <a:gd name="T29" fmla="*/ 18 h 33"/>
                <a:gd name="T30" fmla="*/ 18 w 37"/>
                <a:gd name="T31" fmla="*/ 16 h 33"/>
                <a:gd name="T32" fmla="*/ 27 w 37"/>
                <a:gd name="T33" fmla="*/ 8 h 33"/>
                <a:gd name="T34" fmla="*/ 37 w 37"/>
                <a:gd name="T35" fmla="*/ 0 h 33"/>
                <a:gd name="T36" fmla="*/ 37 w 37"/>
                <a:gd name="T37" fmla="*/ 0 h 33"/>
                <a:gd name="T38" fmla="*/ 28 w 37"/>
                <a:gd name="T39" fmla="*/ 9 h 33"/>
                <a:gd name="T40" fmla="*/ 18 w 37"/>
                <a:gd name="T41" fmla="*/ 17 h 33"/>
                <a:gd name="T42" fmla="*/ 16 w 37"/>
                <a:gd name="T43" fmla="*/ 19 h 33"/>
                <a:gd name="T44" fmla="*/ 13 w 37"/>
                <a:gd name="T45" fmla="*/ 21 h 33"/>
                <a:gd name="T46" fmla="*/ 11 w 37"/>
                <a:gd name="T47" fmla="*/ 22 h 33"/>
                <a:gd name="T48" fmla="*/ 10 w 37"/>
                <a:gd name="T49" fmla="*/ 23 h 33"/>
                <a:gd name="T50" fmla="*/ 8 w 37"/>
                <a:gd name="T51" fmla="*/ 24 h 33"/>
                <a:gd name="T52" fmla="*/ 7 w 37"/>
                <a:gd name="T53" fmla="*/ 25 h 33"/>
                <a:gd name="T54" fmla="*/ 6 w 37"/>
                <a:gd name="T55" fmla="*/ 26 h 33"/>
                <a:gd name="T56" fmla="*/ 4 w 37"/>
                <a:gd name="T57" fmla="*/ 28 h 33"/>
                <a:gd name="T58" fmla="*/ 3 w 37"/>
                <a:gd name="T59" fmla="*/ 29 h 33"/>
                <a:gd name="T60" fmla="*/ 3 w 37"/>
                <a:gd name="T61" fmla="*/ 29 h 33"/>
                <a:gd name="T62" fmla="*/ 2 w 37"/>
                <a:gd name="T63" fmla="*/ 31 h 33"/>
                <a:gd name="T64" fmla="*/ 1 w 37"/>
                <a:gd name="T65" fmla="*/ 31 h 33"/>
                <a:gd name="T66" fmla="*/ 1 w 37"/>
                <a:gd name="T67" fmla="*/ 32 h 33"/>
                <a:gd name="T68" fmla="*/ 1 w 37"/>
                <a:gd name="T69" fmla="*/ 32 h 33"/>
                <a:gd name="T70" fmla="*/ 1 w 37"/>
                <a:gd name="T71" fmla="*/ 33 h 33"/>
                <a:gd name="T72" fmla="*/ 0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0" y="33"/>
                  </a:moveTo>
                  <a:cubicBezTo>
                    <a:pt x="1" y="33"/>
                    <a:pt x="1" y="33"/>
                    <a:pt x="1" y="33"/>
                  </a:cubicBezTo>
                  <a:cubicBezTo>
                    <a:pt x="1" y="32"/>
                    <a:pt x="1" y="32"/>
                    <a:pt x="1" y="32"/>
                  </a:cubicBezTo>
                  <a:cubicBezTo>
                    <a:pt x="1" y="32"/>
                    <a:pt x="1" y="32"/>
                    <a:pt x="1" y="32"/>
                  </a:cubicBezTo>
                  <a:cubicBezTo>
                    <a:pt x="1" y="31"/>
                    <a:pt x="1" y="31"/>
                    <a:pt x="1" y="31"/>
                  </a:cubicBezTo>
                  <a:cubicBezTo>
                    <a:pt x="2" y="30"/>
                    <a:pt x="2" y="30"/>
                    <a:pt x="2" y="30"/>
                  </a:cubicBezTo>
                  <a:cubicBezTo>
                    <a:pt x="2" y="30"/>
                    <a:pt x="2" y="30"/>
                    <a:pt x="2" y="29"/>
                  </a:cubicBezTo>
                  <a:cubicBezTo>
                    <a:pt x="3" y="29"/>
                    <a:pt x="3" y="28"/>
                    <a:pt x="3" y="28"/>
                  </a:cubicBezTo>
                  <a:cubicBezTo>
                    <a:pt x="4" y="27"/>
                    <a:pt x="5" y="26"/>
                    <a:pt x="6" y="26"/>
                  </a:cubicBezTo>
                  <a:cubicBezTo>
                    <a:pt x="6" y="25"/>
                    <a:pt x="6" y="25"/>
                    <a:pt x="7" y="25"/>
                  </a:cubicBezTo>
                  <a:cubicBezTo>
                    <a:pt x="7" y="24"/>
                    <a:pt x="8" y="24"/>
                    <a:pt x="8" y="24"/>
                  </a:cubicBezTo>
                  <a:cubicBezTo>
                    <a:pt x="9" y="23"/>
                    <a:pt x="9" y="23"/>
                    <a:pt x="9" y="23"/>
                  </a:cubicBezTo>
                  <a:cubicBezTo>
                    <a:pt x="10" y="22"/>
                    <a:pt x="10" y="22"/>
                    <a:pt x="10" y="22"/>
                  </a:cubicBezTo>
                  <a:cubicBezTo>
                    <a:pt x="13" y="20"/>
                    <a:pt x="13" y="20"/>
                    <a:pt x="13" y="20"/>
                  </a:cubicBezTo>
                  <a:cubicBezTo>
                    <a:pt x="14" y="19"/>
                    <a:pt x="15" y="19"/>
                    <a:pt x="15" y="18"/>
                  </a:cubicBezTo>
                  <a:cubicBezTo>
                    <a:pt x="18" y="16"/>
                    <a:pt x="18" y="16"/>
                    <a:pt x="18" y="16"/>
                  </a:cubicBezTo>
                  <a:cubicBezTo>
                    <a:pt x="21" y="14"/>
                    <a:pt x="24" y="11"/>
                    <a:pt x="27" y="8"/>
                  </a:cubicBezTo>
                  <a:cubicBezTo>
                    <a:pt x="31" y="6"/>
                    <a:pt x="34" y="3"/>
                    <a:pt x="37" y="0"/>
                  </a:cubicBezTo>
                  <a:cubicBezTo>
                    <a:pt x="37" y="0"/>
                    <a:pt x="37" y="0"/>
                    <a:pt x="37" y="0"/>
                  </a:cubicBezTo>
                  <a:cubicBezTo>
                    <a:pt x="34" y="3"/>
                    <a:pt x="31" y="6"/>
                    <a:pt x="28" y="9"/>
                  </a:cubicBezTo>
                  <a:cubicBezTo>
                    <a:pt x="25" y="11"/>
                    <a:pt x="22" y="14"/>
                    <a:pt x="18" y="17"/>
                  </a:cubicBezTo>
                  <a:cubicBezTo>
                    <a:pt x="16" y="19"/>
                    <a:pt x="16" y="19"/>
                    <a:pt x="16" y="19"/>
                  </a:cubicBezTo>
                  <a:cubicBezTo>
                    <a:pt x="15" y="19"/>
                    <a:pt x="14" y="20"/>
                    <a:pt x="13" y="21"/>
                  </a:cubicBezTo>
                  <a:cubicBezTo>
                    <a:pt x="11" y="22"/>
                    <a:pt x="11" y="22"/>
                    <a:pt x="11" y="22"/>
                  </a:cubicBezTo>
                  <a:cubicBezTo>
                    <a:pt x="10" y="23"/>
                    <a:pt x="10" y="23"/>
                    <a:pt x="10" y="23"/>
                  </a:cubicBezTo>
                  <a:cubicBezTo>
                    <a:pt x="8" y="24"/>
                    <a:pt x="8" y="24"/>
                    <a:pt x="8" y="24"/>
                  </a:cubicBezTo>
                  <a:cubicBezTo>
                    <a:pt x="8" y="25"/>
                    <a:pt x="8" y="25"/>
                    <a:pt x="7" y="25"/>
                  </a:cubicBezTo>
                  <a:cubicBezTo>
                    <a:pt x="7" y="26"/>
                    <a:pt x="6" y="26"/>
                    <a:pt x="6" y="26"/>
                  </a:cubicBezTo>
                  <a:cubicBezTo>
                    <a:pt x="5" y="27"/>
                    <a:pt x="5" y="28"/>
                    <a:pt x="4" y="28"/>
                  </a:cubicBezTo>
                  <a:cubicBezTo>
                    <a:pt x="3" y="29"/>
                    <a:pt x="3" y="29"/>
                    <a:pt x="3" y="29"/>
                  </a:cubicBezTo>
                  <a:cubicBezTo>
                    <a:pt x="3" y="29"/>
                    <a:pt x="3" y="29"/>
                    <a:pt x="3" y="29"/>
                  </a:cubicBezTo>
                  <a:cubicBezTo>
                    <a:pt x="2" y="30"/>
                    <a:pt x="2" y="30"/>
                    <a:pt x="2" y="31"/>
                  </a:cubicBezTo>
                  <a:cubicBezTo>
                    <a:pt x="1" y="31"/>
                    <a:pt x="1" y="31"/>
                    <a:pt x="1" y="31"/>
                  </a:cubicBezTo>
                  <a:cubicBezTo>
                    <a:pt x="1" y="32"/>
                    <a:pt x="1" y="32"/>
                    <a:pt x="1" y="32"/>
                  </a:cubicBezTo>
                  <a:cubicBezTo>
                    <a:pt x="1" y="32"/>
                    <a:pt x="1" y="32"/>
                    <a:pt x="1" y="32"/>
                  </a:cubicBezTo>
                  <a:cubicBezTo>
                    <a:pt x="1" y="33"/>
                    <a:pt x="1" y="33"/>
                    <a:pt x="1" y="33"/>
                  </a:cubicBezTo>
                  <a:cubicBezTo>
                    <a:pt x="0" y="33"/>
                    <a:pt x="0" y="33"/>
                    <a:pt x="0"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68">
              <a:extLst>
                <a:ext uri="{FF2B5EF4-FFF2-40B4-BE49-F238E27FC236}">
                  <a16:creationId xmlns:a16="http://schemas.microsoft.com/office/drawing/2014/main" id="{5358C8A0-232E-47BD-A451-F5A122225A60}"/>
                </a:ext>
              </a:extLst>
            </p:cNvPr>
            <p:cNvSpPr>
              <a:spLocks/>
            </p:cNvSpPr>
            <p:nvPr/>
          </p:nvSpPr>
          <p:spPr bwMode="auto">
            <a:xfrm>
              <a:off x="13689821" y="7829238"/>
              <a:ext cx="487497" cy="254997"/>
            </a:xfrm>
            <a:custGeom>
              <a:avLst/>
              <a:gdLst>
                <a:gd name="T0" fmla="*/ 0 w 73"/>
                <a:gd name="T1" fmla="*/ 39 h 39"/>
                <a:gd name="T2" fmla="*/ 9 w 73"/>
                <a:gd name="T3" fmla="*/ 34 h 39"/>
                <a:gd name="T4" fmla="*/ 11 w 73"/>
                <a:gd name="T5" fmla="*/ 33 h 39"/>
                <a:gd name="T6" fmla="*/ 14 w 73"/>
                <a:gd name="T7" fmla="*/ 32 h 39"/>
                <a:gd name="T8" fmla="*/ 18 w 73"/>
                <a:gd name="T9" fmla="*/ 29 h 39"/>
                <a:gd name="T10" fmla="*/ 21 w 73"/>
                <a:gd name="T11" fmla="*/ 28 h 39"/>
                <a:gd name="T12" fmla="*/ 23 w 73"/>
                <a:gd name="T13" fmla="*/ 27 h 39"/>
                <a:gd name="T14" fmla="*/ 26 w 73"/>
                <a:gd name="T15" fmla="*/ 26 h 39"/>
                <a:gd name="T16" fmla="*/ 27 w 73"/>
                <a:gd name="T17" fmla="*/ 26 h 39"/>
                <a:gd name="T18" fmla="*/ 28 w 73"/>
                <a:gd name="T19" fmla="*/ 25 h 39"/>
                <a:gd name="T20" fmla="*/ 30 w 73"/>
                <a:gd name="T21" fmla="*/ 24 h 39"/>
                <a:gd name="T22" fmla="*/ 33 w 73"/>
                <a:gd name="T23" fmla="*/ 23 h 39"/>
                <a:gd name="T24" fmla="*/ 33 w 73"/>
                <a:gd name="T25" fmla="*/ 23 h 39"/>
                <a:gd name="T26" fmla="*/ 34 w 73"/>
                <a:gd name="T27" fmla="*/ 23 h 39"/>
                <a:gd name="T28" fmla="*/ 35 w 73"/>
                <a:gd name="T29" fmla="*/ 22 h 39"/>
                <a:gd name="T30" fmla="*/ 36 w 73"/>
                <a:gd name="T31" fmla="*/ 22 h 39"/>
                <a:gd name="T32" fmla="*/ 37 w 73"/>
                <a:gd name="T33" fmla="*/ 21 h 39"/>
                <a:gd name="T34" fmla="*/ 39 w 73"/>
                <a:gd name="T35" fmla="*/ 21 h 39"/>
                <a:gd name="T36" fmla="*/ 40 w 73"/>
                <a:gd name="T37" fmla="*/ 20 h 39"/>
                <a:gd name="T38" fmla="*/ 42 w 73"/>
                <a:gd name="T39" fmla="*/ 19 h 39"/>
                <a:gd name="T40" fmla="*/ 46 w 73"/>
                <a:gd name="T41" fmla="*/ 16 h 39"/>
                <a:gd name="T42" fmla="*/ 48 w 73"/>
                <a:gd name="T43" fmla="*/ 16 h 39"/>
                <a:gd name="T44" fmla="*/ 49 w 73"/>
                <a:gd name="T45" fmla="*/ 15 h 39"/>
                <a:gd name="T46" fmla="*/ 51 w 73"/>
                <a:gd name="T47" fmla="*/ 13 h 39"/>
                <a:gd name="T48" fmla="*/ 55 w 73"/>
                <a:gd name="T49" fmla="*/ 11 h 39"/>
                <a:gd name="T50" fmla="*/ 57 w 73"/>
                <a:gd name="T51" fmla="*/ 9 h 39"/>
                <a:gd name="T52" fmla="*/ 59 w 73"/>
                <a:gd name="T53" fmla="*/ 8 h 39"/>
                <a:gd name="T54" fmla="*/ 64 w 73"/>
                <a:gd name="T55" fmla="*/ 5 h 39"/>
                <a:gd name="T56" fmla="*/ 73 w 73"/>
                <a:gd name="T57" fmla="*/ 0 h 39"/>
                <a:gd name="T58" fmla="*/ 73 w 73"/>
                <a:gd name="T59" fmla="*/ 0 h 39"/>
                <a:gd name="T60" fmla="*/ 64 w 73"/>
                <a:gd name="T61" fmla="*/ 6 h 39"/>
                <a:gd name="T62" fmla="*/ 63 w 73"/>
                <a:gd name="T63" fmla="*/ 6 h 39"/>
                <a:gd name="T64" fmla="*/ 62 w 73"/>
                <a:gd name="T65" fmla="*/ 7 h 39"/>
                <a:gd name="T66" fmla="*/ 60 w 73"/>
                <a:gd name="T67" fmla="*/ 9 h 39"/>
                <a:gd name="T68" fmla="*/ 56 w 73"/>
                <a:gd name="T69" fmla="*/ 12 h 39"/>
                <a:gd name="T70" fmla="*/ 52 w 73"/>
                <a:gd name="T71" fmla="*/ 15 h 39"/>
                <a:gd name="T72" fmla="*/ 49 w 73"/>
                <a:gd name="T73" fmla="*/ 16 h 39"/>
                <a:gd name="T74" fmla="*/ 48 w 73"/>
                <a:gd name="T75" fmla="*/ 17 h 39"/>
                <a:gd name="T76" fmla="*/ 47 w 73"/>
                <a:gd name="T77" fmla="*/ 18 h 39"/>
                <a:gd name="T78" fmla="*/ 43 w 73"/>
                <a:gd name="T79" fmla="*/ 20 h 39"/>
                <a:gd name="T80" fmla="*/ 41 w 73"/>
                <a:gd name="T81" fmla="*/ 22 h 39"/>
                <a:gd name="T82" fmla="*/ 39 w 73"/>
                <a:gd name="T83" fmla="*/ 22 h 39"/>
                <a:gd name="T84" fmla="*/ 38 w 73"/>
                <a:gd name="T85" fmla="*/ 23 h 39"/>
                <a:gd name="T86" fmla="*/ 37 w 73"/>
                <a:gd name="T87" fmla="*/ 23 h 39"/>
                <a:gd name="T88" fmla="*/ 36 w 73"/>
                <a:gd name="T89" fmla="*/ 24 h 39"/>
                <a:gd name="T90" fmla="*/ 35 w 73"/>
                <a:gd name="T91" fmla="*/ 24 h 39"/>
                <a:gd name="T92" fmla="*/ 34 w 73"/>
                <a:gd name="T93" fmla="*/ 25 h 39"/>
                <a:gd name="T94" fmla="*/ 33 w 73"/>
                <a:gd name="T95" fmla="*/ 25 h 39"/>
                <a:gd name="T96" fmla="*/ 31 w 73"/>
                <a:gd name="T97" fmla="*/ 26 h 39"/>
                <a:gd name="T98" fmla="*/ 29 w 73"/>
                <a:gd name="T99" fmla="*/ 27 h 39"/>
                <a:gd name="T100" fmla="*/ 27 w 73"/>
                <a:gd name="T101" fmla="*/ 27 h 39"/>
                <a:gd name="T102" fmla="*/ 26 w 73"/>
                <a:gd name="T103" fmla="*/ 28 h 39"/>
                <a:gd name="T104" fmla="*/ 24 w 73"/>
                <a:gd name="T105" fmla="*/ 29 h 39"/>
                <a:gd name="T106" fmla="*/ 21 w 73"/>
                <a:gd name="T107" fmla="*/ 30 h 39"/>
                <a:gd name="T108" fmla="*/ 19 w 73"/>
                <a:gd name="T109" fmla="*/ 31 h 39"/>
                <a:gd name="T110" fmla="*/ 0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0" y="39"/>
                  </a:moveTo>
                  <a:cubicBezTo>
                    <a:pt x="3" y="37"/>
                    <a:pt x="6" y="36"/>
                    <a:pt x="9" y="34"/>
                  </a:cubicBezTo>
                  <a:cubicBezTo>
                    <a:pt x="10" y="34"/>
                    <a:pt x="11" y="33"/>
                    <a:pt x="11" y="33"/>
                  </a:cubicBezTo>
                  <a:cubicBezTo>
                    <a:pt x="12" y="32"/>
                    <a:pt x="13" y="32"/>
                    <a:pt x="14" y="32"/>
                  </a:cubicBezTo>
                  <a:cubicBezTo>
                    <a:pt x="15" y="31"/>
                    <a:pt x="17" y="30"/>
                    <a:pt x="18" y="29"/>
                  </a:cubicBezTo>
                  <a:cubicBezTo>
                    <a:pt x="19" y="29"/>
                    <a:pt x="20" y="29"/>
                    <a:pt x="21" y="28"/>
                  </a:cubicBezTo>
                  <a:cubicBezTo>
                    <a:pt x="23" y="27"/>
                    <a:pt x="23" y="27"/>
                    <a:pt x="23" y="27"/>
                  </a:cubicBezTo>
                  <a:cubicBezTo>
                    <a:pt x="24" y="27"/>
                    <a:pt x="25" y="27"/>
                    <a:pt x="26" y="26"/>
                  </a:cubicBezTo>
                  <a:cubicBezTo>
                    <a:pt x="27" y="26"/>
                    <a:pt x="27" y="26"/>
                    <a:pt x="27" y="26"/>
                  </a:cubicBezTo>
                  <a:cubicBezTo>
                    <a:pt x="28" y="25"/>
                    <a:pt x="28" y="25"/>
                    <a:pt x="28" y="25"/>
                  </a:cubicBezTo>
                  <a:cubicBezTo>
                    <a:pt x="30" y="24"/>
                    <a:pt x="30" y="24"/>
                    <a:pt x="30" y="24"/>
                  </a:cubicBezTo>
                  <a:cubicBezTo>
                    <a:pt x="33" y="23"/>
                    <a:pt x="33" y="23"/>
                    <a:pt x="33" y="23"/>
                  </a:cubicBezTo>
                  <a:cubicBezTo>
                    <a:pt x="33" y="23"/>
                    <a:pt x="33" y="23"/>
                    <a:pt x="33" y="23"/>
                  </a:cubicBezTo>
                  <a:cubicBezTo>
                    <a:pt x="34" y="23"/>
                    <a:pt x="34" y="23"/>
                    <a:pt x="34" y="23"/>
                  </a:cubicBezTo>
                  <a:cubicBezTo>
                    <a:pt x="35" y="22"/>
                    <a:pt x="35" y="22"/>
                    <a:pt x="35" y="22"/>
                  </a:cubicBezTo>
                  <a:cubicBezTo>
                    <a:pt x="36" y="22"/>
                    <a:pt x="36" y="22"/>
                    <a:pt x="36" y="22"/>
                  </a:cubicBezTo>
                  <a:cubicBezTo>
                    <a:pt x="37" y="22"/>
                    <a:pt x="37" y="21"/>
                    <a:pt x="37" y="21"/>
                  </a:cubicBezTo>
                  <a:cubicBezTo>
                    <a:pt x="39" y="21"/>
                    <a:pt x="39" y="21"/>
                    <a:pt x="39" y="21"/>
                  </a:cubicBezTo>
                  <a:cubicBezTo>
                    <a:pt x="39" y="20"/>
                    <a:pt x="39" y="20"/>
                    <a:pt x="40" y="20"/>
                  </a:cubicBezTo>
                  <a:cubicBezTo>
                    <a:pt x="42" y="19"/>
                    <a:pt x="42" y="19"/>
                    <a:pt x="42" y="19"/>
                  </a:cubicBezTo>
                  <a:cubicBezTo>
                    <a:pt x="43" y="18"/>
                    <a:pt x="45" y="17"/>
                    <a:pt x="46" y="16"/>
                  </a:cubicBezTo>
                  <a:cubicBezTo>
                    <a:pt x="47" y="16"/>
                    <a:pt x="47" y="16"/>
                    <a:pt x="48" y="16"/>
                  </a:cubicBezTo>
                  <a:cubicBezTo>
                    <a:pt x="49" y="15"/>
                    <a:pt x="49" y="15"/>
                    <a:pt x="49" y="15"/>
                  </a:cubicBezTo>
                  <a:cubicBezTo>
                    <a:pt x="49" y="14"/>
                    <a:pt x="50" y="14"/>
                    <a:pt x="51" y="13"/>
                  </a:cubicBezTo>
                  <a:cubicBezTo>
                    <a:pt x="52" y="12"/>
                    <a:pt x="54" y="11"/>
                    <a:pt x="55" y="11"/>
                  </a:cubicBezTo>
                  <a:cubicBezTo>
                    <a:pt x="57" y="9"/>
                    <a:pt x="57" y="9"/>
                    <a:pt x="57" y="9"/>
                  </a:cubicBezTo>
                  <a:cubicBezTo>
                    <a:pt x="59" y="8"/>
                    <a:pt x="59" y="8"/>
                    <a:pt x="59" y="8"/>
                  </a:cubicBezTo>
                  <a:cubicBezTo>
                    <a:pt x="61" y="7"/>
                    <a:pt x="62" y="6"/>
                    <a:pt x="64" y="5"/>
                  </a:cubicBezTo>
                  <a:cubicBezTo>
                    <a:pt x="67" y="3"/>
                    <a:pt x="70" y="1"/>
                    <a:pt x="73" y="0"/>
                  </a:cubicBezTo>
                  <a:cubicBezTo>
                    <a:pt x="73" y="0"/>
                    <a:pt x="73" y="0"/>
                    <a:pt x="73" y="0"/>
                  </a:cubicBezTo>
                  <a:cubicBezTo>
                    <a:pt x="70" y="2"/>
                    <a:pt x="67" y="4"/>
                    <a:pt x="64" y="6"/>
                  </a:cubicBezTo>
                  <a:cubicBezTo>
                    <a:pt x="63" y="6"/>
                    <a:pt x="63" y="6"/>
                    <a:pt x="63" y="6"/>
                  </a:cubicBezTo>
                  <a:cubicBezTo>
                    <a:pt x="62" y="7"/>
                    <a:pt x="62" y="7"/>
                    <a:pt x="62" y="7"/>
                  </a:cubicBezTo>
                  <a:cubicBezTo>
                    <a:pt x="60" y="9"/>
                    <a:pt x="60" y="9"/>
                    <a:pt x="60" y="9"/>
                  </a:cubicBezTo>
                  <a:cubicBezTo>
                    <a:pt x="56" y="12"/>
                    <a:pt x="56" y="12"/>
                    <a:pt x="56" y="12"/>
                  </a:cubicBezTo>
                  <a:cubicBezTo>
                    <a:pt x="54" y="13"/>
                    <a:pt x="53" y="14"/>
                    <a:pt x="52" y="15"/>
                  </a:cubicBezTo>
                  <a:cubicBezTo>
                    <a:pt x="51" y="15"/>
                    <a:pt x="50" y="16"/>
                    <a:pt x="49" y="16"/>
                  </a:cubicBezTo>
                  <a:cubicBezTo>
                    <a:pt x="48" y="17"/>
                    <a:pt x="48" y="17"/>
                    <a:pt x="48" y="17"/>
                  </a:cubicBezTo>
                  <a:cubicBezTo>
                    <a:pt x="48" y="17"/>
                    <a:pt x="48" y="17"/>
                    <a:pt x="47" y="18"/>
                  </a:cubicBezTo>
                  <a:cubicBezTo>
                    <a:pt x="46" y="18"/>
                    <a:pt x="44" y="19"/>
                    <a:pt x="43" y="20"/>
                  </a:cubicBezTo>
                  <a:cubicBezTo>
                    <a:pt x="41" y="22"/>
                    <a:pt x="41" y="22"/>
                    <a:pt x="41" y="22"/>
                  </a:cubicBezTo>
                  <a:cubicBezTo>
                    <a:pt x="40" y="22"/>
                    <a:pt x="40" y="22"/>
                    <a:pt x="39" y="22"/>
                  </a:cubicBezTo>
                  <a:cubicBezTo>
                    <a:pt x="38" y="23"/>
                    <a:pt x="38" y="23"/>
                    <a:pt x="38" y="23"/>
                  </a:cubicBezTo>
                  <a:cubicBezTo>
                    <a:pt x="38" y="23"/>
                    <a:pt x="37" y="23"/>
                    <a:pt x="37" y="23"/>
                  </a:cubicBezTo>
                  <a:cubicBezTo>
                    <a:pt x="36" y="24"/>
                    <a:pt x="36" y="24"/>
                    <a:pt x="36" y="24"/>
                  </a:cubicBezTo>
                  <a:cubicBezTo>
                    <a:pt x="35" y="24"/>
                    <a:pt x="35" y="24"/>
                    <a:pt x="35" y="24"/>
                  </a:cubicBezTo>
                  <a:cubicBezTo>
                    <a:pt x="34" y="25"/>
                    <a:pt x="34" y="25"/>
                    <a:pt x="34" y="25"/>
                  </a:cubicBezTo>
                  <a:cubicBezTo>
                    <a:pt x="33" y="25"/>
                    <a:pt x="33" y="25"/>
                    <a:pt x="33" y="25"/>
                  </a:cubicBezTo>
                  <a:cubicBezTo>
                    <a:pt x="31" y="26"/>
                    <a:pt x="31" y="26"/>
                    <a:pt x="31" y="26"/>
                  </a:cubicBezTo>
                  <a:cubicBezTo>
                    <a:pt x="29" y="27"/>
                    <a:pt x="29" y="27"/>
                    <a:pt x="29" y="27"/>
                  </a:cubicBezTo>
                  <a:cubicBezTo>
                    <a:pt x="27" y="27"/>
                    <a:pt x="27" y="27"/>
                    <a:pt x="27" y="27"/>
                  </a:cubicBezTo>
                  <a:cubicBezTo>
                    <a:pt x="26" y="28"/>
                    <a:pt x="26" y="28"/>
                    <a:pt x="26" y="28"/>
                  </a:cubicBezTo>
                  <a:cubicBezTo>
                    <a:pt x="25" y="28"/>
                    <a:pt x="25" y="28"/>
                    <a:pt x="24" y="29"/>
                  </a:cubicBezTo>
                  <a:cubicBezTo>
                    <a:pt x="21" y="30"/>
                    <a:pt x="21" y="30"/>
                    <a:pt x="21" y="30"/>
                  </a:cubicBezTo>
                  <a:cubicBezTo>
                    <a:pt x="19" y="31"/>
                    <a:pt x="19" y="31"/>
                    <a:pt x="19" y="31"/>
                  </a:cubicBezTo>
                  <a:cubicBezTo>
                    <a:pt x="13" y="33"/>
                    <a:pt x="6" y="36"/>
                    <a:pt x="0"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69">
              <a:extLst>
                <a:ext uri="{FF2B5EF4-FFF2-40B4-BE49-F238E27FC236}">
                  <a16:creationId xmlns:a16="http://schemas.microsoft.com/office/drawing/2014/main" id="{A7D260F2-DF7B-4679-A882-D3AB7AFE192C}"/>
                </a:ext>
              </a:extLst>
            </p:cNvPr>
            <p:cNvSpPr>
              <a:spLocks/>
            </p:cNvSpPr>
            <p:nvPr/>
          </p:nvSpPr>
          <p:spPr bwMode="auto">
            <a:xfrm>
              <a:off x="13292323" y="7776741"/>
              <a:ext cx="187500" cy="232500"/>
            </a:xfrm>
            <a:custGeom>
              <a:avLst/>
              <a:gdLst>
                <a:gd name="T0" fmla="*/ 25 w 29"/>
                <a:gd name="T1" fmla="*/ 0 h 36"/>
                <a:gd name="T2" fmla="*/ 27 w 29"/>
                <a:gd name="T3" fmla="*/ 20 h 36"/>
                <a:gd name="T4" fmla="*/ 19 w 29"/>
                <a:gd name="T5" fmla="*/ 35 h 36"/>
                <a:gd name="T6" fmla="*/ 0 w 29"/>
                <a:gd name="T7" fmla="*/ 35 h 36"/>
                <a:gd name="T8" fmla="*/ 16 w 29"/>
                <a:gd name="T9" fmla="*/ 29 h 36"/>
                <a:gd name="T10" fmla="*/ 25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25" y="0"/>
                  </a:moveTo>
                  <a:cubicBezTo>
                    <a:pt x="28" y="5"/>
                    <a:pt x="29" y="14"/>
                    <a:pt x="27" y="20"/>
                  </a:cubicBezTo>
                  <a:cubicBezTo>
                    <a:pt x="23" y="27"/>
                    <a:pt x="22" y="33"/>
                    <a:pt x="19" y="35"/>
                  </a:cubicBezTo>
                  <a:cubicBezTo>
                    <a:pt x="17" y="36"/>
                    <a:pt x="0" y="35"/>
                    <a:pt x="0" y="35"/>
                  </a:cubicBezTo>
                  <a:cubicBezTo>
                    <a:pt x="0" y="35"/>
                    <a:pt x="10" y="36"/>
                    <a:pt x="16" y="29"/>
                  </a:cubicBezTo>
                  <a:cubicBezTo>
                    <a:pt x="23" y="22"/>
                    <a:pt x="28" y="13"/>
                    <a:pt x="25"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70">
              <a:extLst>
                <a:ext uri="{FF2B5EF4-FFF2-40B4-BE49-F238E27FC236}">
                  <a16:creationId xmlns:a16="http://schemas.microsoft.com/office/drawing/2014/main" id="{342B024A-9E9F-42C9-9940-F42F4DD86045}"/>
                </a:ext>
              </a:extLst>
            </p:cNvPr>
            <p:cNvSpPr>
              <a:spLocks/>
            </p:cNvSpPr>
            <p:nvPr/>
          </p:nvSpPr>
          <p:spPr bwMode="auto">
            <a:xfrm>
              <a:off x="9692366" y="5736765"/>
              <a:ext cx="3584957" cy="3524958"/>
            </a:xfrm>
            <a:custGeom>
              <a:avLst/>
              <a:gdLst>
                <a:gd name="T0" fmla="*/ 198 w 543"/>
                <a:gd name="T1" fmla="*/ 252 h 535"/>
                <a:gd name="T2" fmla="*/ 194 w 543"/>
                <a:gd name="T3" fmla="*/ 378 h 535"/>
                <a:gd name="T4" fmla="*/ 468 w 543"/>
                <a:gd name="T5" fmla="*/ 359 h 535"/>
                <a:gd name="T6" fmla="*/ 515 w 543"/>
                <a:gd name="T7" fmla="*/ 381 h 535"/>
                <a:gd name="T8" fmla="*/ 535 w 543"/>
                <a:gd name="T9" fmla="*/ 474 h 535"/>
                <a:gd name="T10" fmla="*/ 149 w 543"/>
                <a:gd name="T11" fmla="*/ 535 h 535"/>
                <a:gd name="T12" fmla="*/ 3 w 543"/>
                <a:gd name="T13" fmla="*/ 301 h 535"/>
                <a:gd name="T14" fmla="*/ 228 w 543"/>
                <a:gd name="T15" fmla="*/ 0 h 535"/>
                <a:gd name="T16" fmla="*/ 198 w 543"/>
                <a:gd name="T17" fmla="*/ 252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3" h="535">
                  <a:moveTo>
                    <a:pt x="198" y="252"/>
                  </a:moveTo>
                  <a:cubicBezTo>
                    <a:pt x="198" y="252"/>
                    <a:pt x="182" y="361"/>
                    <a:pt x="194" y="378"/>
                  </a:cubicBezTo>
                  <a:cubicBezTo>
                    <a:pt x="204" y="393"/>
                    <a:pt x="385" y="374"/>
                    <a:pt x="468" y="359"/>
                  </a:cubicBezTo>
                  <a:cubicBezTo>
                    <a:pt x="487" y="356"/>
                    <a:pt x="506" y="365"/>
                    <a:pt x="515" y="381"/>
                  </a:cubicBezTo>
                  <a:cubicBezTo>
                    <a:pt x="529" y="405"/>
                    <a:pt x="543" y="441"/>
                    <a:pt x="535" y="474"/>
                  </a:cubicBezTo>
                  <a:cubicBezTo>
                    <a:pt x="519" y="530"/>
                    <a:pt x="149" y="535"/>
                    <a:pt x="149" y="535"/>
                  </a:cubicBezTo>
                  <a:cubicBezTo>
                    <a:pt x="149" y="535"/>
                    <a:pt x="7" y="509"/>
                    <a:pt x="3" y="301"/>
                  </a:cubicBezTo>
                  <a:cubicBezTo>
                    <a:pt x="0" y="93"/>
                    <a:pt x="228" y="0"/>
                    <a:pt x="228" y="0"/>
                  </a:cubicBezTo>
                  <a:lnTo>
                    <a:pt x="198"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71">
              <a:extLst>
                <a:ext uri="{FF2B5EF4-FFF2-40B4-BE49-F238E27FC236}">
                  <a16:creationId xmlns:a16="http://schemas.microsoft.com/office/drawing/2014/main" id="{9017F143-0DE4-4130-83B5-08BB27E15BF3}"/>
                </a:ext>
              </a:extLst>
            </p:cNvPr>
            <p:cNvSpPr>
              <a:spLocks/>
            </p:cNvSpPr>
            <p:nvPr/>
          </p:nvSpPr>
          <p:spPr bwMode="auto">
            <a:xfrm>
              <a:off x="10884854" y="7214245"/>
              <a:ext cx="2324972" cy="1477485"/>
            </a:xfrm>
            <a:custGeom>
              <a:avLst/>
              <a:gdLst>
                <a:gd name="T0" fmla="*/ 12 w 353"/>
                <a:gd name="T1" fmla="*/ 76 h 225"/>
                <a:gd name="T2" fmla="*/ 14 w 353"/>
                <a:gd name="T3" fmla="*/ 131 h 225"/>
                <a:gd name="T4" fmla="*/ 19 w 353"/>
                <a:gd name="T5" fmla="*/ 147 h 225"/>
                <a:gd name="T6" fmla="*/ 19 w 353"/>
                <a:gd name="T7" fmla="*/ 147 h 225"/>
                <a:gd name="T8" fmla="*/ 19 w 353"/>
                <a:gd name="T9" fmla="*/ 147 h 225"/>
                <a:gd name="T10" fmla="*/ 27 w 353"/>
                <a:gd name="T11" fmla="*/ 148 h 225"/>
                <a:gd name="T12" fmla="*/ 81 w 353"/>
                <a:gd name="T13" fmla="*/ 145 h 225"/>
                <a:gd name="T14" fmla="*/ 230 w 353"/>
                <a:gd name="T15" fmla="*/ 134 h 225"/>
                <a:gd name="T16" fmla="*/ 305 w 353"/>
                <a:gd name="T17" fmla="*/ 133 h 225"/>
                <a:gd name="T18" fmla="*/ 327 w 353"/>
                <a:gd name="T19" fmla="*/ 141 h 225"/>
                <a:gd name="T20" fmla="*/ 329 w 353"/>
                <a:gd name="T21" fmla="*/ 143 h 225"/>
                <a:gd name="T22" fmla="*/ 332 w 353"/>
                <a:gd name="T23" fmla="*/ 147 h 225"/>
                <a:gd name="T24" fmla="*/ 347 w 353"/>
                <a:gd name="T25" fmla="*/ 171 h 225"/>
                <a:gd name="T26" fmla="*/ 352 w 353"/>
                <a:gd name="T27" fmla="*/ 199 h 225"/>
                <a:gd name="T28" fmla="*/ 336 w 353"/>
                <a:gd name="T29" fmla="*/ 221 h 225"/>
                <a:gd name="T30" fmla="*/ 298 w 353"/>
                <a:gd name="T31" fmla="*/ 225 h 225"/>
                <a:gd name="T32" fmla="*/ 299 w 353"/>
                <a:gd name="T33" fmla="*/ 223 h 225"/>
                <a:gd name="T34" fmla="*/ 299 w 353"/>
                <a:gd name="T35" fmla="*/ 223 h 225"/>
                <a:gd name="T36" fmla="*/ 349 w 353"/>
                <a:gd name="T37" fmla="*/ 208 h 225"/>
                <a:gd name="T38" fmla="*/ 342 w 353"/>
                <a:gd name="T39" fmla="*/ 173 h 225"/>
                <a:gd name="T40" fmla="*/ 327 w 353"/>
                <a:gd name="T41" fmla="*/ 151 h 225"/>
                <a:gd name="T42" fmla="*/ 324 w 353"/>
                <a:gd name="T43" fmla="*/ 148 h 225"/>
                <a:gd name="T44" fmla="*/ 322 w 353"/>
                <a:gd name="T45" fmla="*/ 147 h 225"/>
                <a:gd name="T46" fmla="*/ 304 w 353"/>
                <a:gd name="T47" fmla="*/ 142 h 225"/>
                <a:gd name="T48" fmla="*/ 232 w 353"/>
                <a:gd name="T49" fmla="*/ 150 h 225"/>
                <a:gd name="T50" fmla="*/ 120 w 353"/>
                <a:gd name="T51" fmla="*/ 165 h 225"/>
                <a:gd name="T52" fmla="*/ 45 w 353"/>
                <a:gd name="T53" fmla="*/ 168 h 225"/>
                <a:gd name="T54" fmla="*/ 15 w 353"/>
                <a:gd name="T55" fmla="*/ 164 h 225"/>
                <a:gd name="T56" fmla="*/ 13 w 353"/>
                <a:gd name="T57" fmla="*/ 163 h 225"/>
                <a:gd name="T58" fmla="*/ 7 w 353"/>
                <a:gd name="T59" fmla="*/ 159 h 225"/>
                <a:gd name="T60" fmla="*/ 3 w 353"/>
                <a:gd name="T61" fmla="*/ 153 h 225"/>
                <a:gd name="T62" fmla="*/ 0 w 353"/>
                <a:gd name="T63" fmla="*/ 113 h 225"/>
                <a:gd name="T64" fmla="*/ 16 w 353"/>
                <a:gd name="T65" fmla="*/ 1 h 225"/>
                <a:gd name="T66" fmla="*/ 19 w 353"/>
                <a:gd name="T67" fmla="*/ 2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3" h="225">
                  <a:moveTo>
                    <a:pt x="19" y="2"/>
                  </a:moveTo>
                  <a:cubicBezTo>
                    <a:pt x="15" y="26"/>
                    <a:pt x="13" y="51"/>
                    <a:pt x="12" y="76"/>
                  </a:cubicBezTo>
                  <a:cubicBezTo>
                    <a:pt x="12" y="88"/>
                    <a:pt x="12" y="100"/>
                    <a:pt x="12" y="113"/>
                  </a:cubicBezTo>
                  <a:cubicBezTo>
                    <a:pt x="12" y="119"/>
                    <a:pt x="13" y="125"/>
                    <a:pt x="14" y="131"/>
                  </a:cubicBezTo>
                  <a:cubicBezTo>
                    <a:pt x="15" y="136"/>
                    <a:pt x="16" y="142"/>
                    <a:pt x="18" y="146"/>
                  </a:cubicBezTo>
                  <a:cubicBezTo>
                    <a:pt x="18" y="146"/>
                    <a:pt x="19" y="147"/>
                    <a:pt x="19" y="147"/>
                  </a:cubicBezTo>
                  <a:cubicBezTo>
                    <a:pt x="19" y="147"/>
                    <a:pt x="19" y="147"/>
                    <a:pt x="19" y="147"/>
                  </a:cubicBezTo>
                  <a:cubicBezTo>
                    <a:pt x="19" y="147"/>
                    <a:pt x="19" y="147"/>
                    <a:pt x="19" y="147"/>
                  </a:cubicBezTo>
                  <a:cubicBezTo>
                    <a:pt x="19" y="147"/>
                    <a:pt x="19" y="147"/>
                    <a:pt x="19" y="147"/>
                  </a:cubicBezTo>
                  <a:cubicBezTo>
                    <a:pt x="19" y="147"/>
                    <a:pt x="19" y="147"/>
                    <a:pt x="19" y="147"/>
                  </a:cubicBezTo>
                  <a:cubicBezTo>
                    <a:pt x="20" y="147"/>
                    <a:pt x="20" y="147"/>
                    <a:pt x="20" y="147"/>
                  </a:cubicBezTo>
                  <a:cubicBezTo>
                    <a:pt x="22" y="147"/>
                    <a:pt x="24" y="148"/>
                    <a:pt x="27" y="148"/>
                  </a:cubicBezTo>
                  <a:cubicBezTo>
                    <a:pt x="33" y="148"/>
                    <a:pt x="39" y="147"/>
                    <a:pt x="45" y="147"/>
                  </a:cubicBezTo>
                  <a:cubicBezTo>
                    <a:pt x="57" y="146"/>
                    <a:pt x="69" y="146"/>
                    <a:pt x="81" y="145"/>
                  </a:cubicBezTo>
                  <a:cubicBezTo>
                    <a:pt x="155" y="139"/>
                    <a:pt x="155" y="139"/>
                    <a:pt x="155" y="139"/>
                  </a:cubicBezTo>
                  <a:cubicBezTo>
                    <a:pt x="230" y="134"/>
                    <a:pt x="230" y="134"/>
                    <a:pt x="230" y="134"/>
                  </a:cubicBezTo>
                  <a:cubicBezTo>
                    <a:pt x="267" y="131"/>
                    <a:pt x="267" y="131"/>
                    <a:pt x="267" y="131"/>
                  </a:cubicBezTo>
                  <a:cubicBezTo>
                    <a:pt x="280" y="130"/>
                    <a:pt x="293" y="131"/>
                    <a:pt x="305" y="133"/>
                  </a:cubicBezTo>
                  <a:cubicBezTo>
                    <a:pt x="312" y="134"/>
                    <a:pt x="318" y="136"/>
                    <a:pt x="324" y="139"/>
                  </a:cubicBezTo>
                  <a:cubicBezTo>
                    <a:pt x="327" y="141"/>
                    <a:pt x="327" y="141"/>
                    <a:pt x="327" y="141"/>
                  </a:cubicBezTo>
                  <a:cubicBezTo>
                    <a:pt x="328" y="142"/>
                    <a:pt x="328" y="142"/>
                    <a:pt x="328" y="142"/>
                  </a:cubicBezTo>
                  <a:cubicBezTo>
                    <a:pt x="329" y="143"/>
                    <a:pt x="329" y="143"/>
                    <a:pt x="329" y="143"/>
                  </a:cubicBezTo>
                  <a:cubicBezTo>
                    <a:pt x="331" y="145"/>
                    <a:pt x="331" y="145"/>
                    <a:pt x="331" y="145"/>
                  </a:cubicBezTo>
                  <a:cubicBezTo>
                    <a:pt x="331" y="146"/>
                    <a:pt x="332" y="146"/>
                    <a:pt x="332" y="147"/>
                  </a:cubicBezTo>
                  <a:cubicBezTo>
                    <a:pt x="337" y="155"/>
                    <a:pt x="337" y="155"/>
                    <a:pt x="337" y="155"/>
                  </a:cubicBezTo>
                  <a:cubicBezTo>
                    <a:pt x="341" y="160"/>
                    <a:pt x="344" y="165"/>
                    <a:pt x="347" y="171"/>
                  </a:cubicBezTo>
                  <a:cubicBezTo>
                    <a:pt x="349" y="177"/>
                    <a:pt x="350" y="184"/>
                    <a:pt x="351" y="190"/>
                  </a:cubicBezTo>
                  <a:cubicBezTo>
                    <a:pt x="352" y="193"/>
                    <a:pt x="352" y="196"/>
                    <a:pt x="352" y="199"/>
                  </a:cubicBezTo>
                  <a:cubicBezTo>
                    <a:pt x="353" y="203"/>
                    <a:pt x="352" y="206"/>
                    <a:pt x="351" y="209"/>
                  </a:cubicBezTo>
                  <a:cubicBezTo>
                    <a:pt x="348" y="215"/>
                    <a:pt x="342" y="218"/>
                    <a:pt x="336" y="221"/>
                  </a:cubicBezTo>
                  <a:cubicBezTo>
                    <a:pt x="330" y="223"/>
                    <a:pt x="323" y="224"/>
                    <a:pt x="317" y="224"/>
                  </a:cubicBezTo>
                  <a:cubicBezTo>
                    <a:pt x="311" y="225"/>
                    <a:pt x="305" y="225"/>
                    <a:pt x="298" y="225"/>
                  </a:cubicBezTo>
                  <a:cubicBezTo>
                    <a:pt x="298" y="225"/>
                    <a:pt x="297" y="225"/>
                    <a:pt x="297" y="224"/>
                  </a:cubicBezTo>
                  <a:cubicBezTo>
                    <a:pt x="297" y="223"/>
                    <a:pt x="298" y="223"/>
                    <a:pt x="299" y="223"/>
                  </a:cubicBezTo>
                  <a:cubicBezTo>
                    <a:pt x="299" y="223"/>
                    <a:pt x="299" y="223"/>
                    <a:pt x="299" y="223"/>
                  </a:cubicBezTo>
                  <a:cubicBezTo>
                    <a:pt x="299" y="223"/>
                    <a:pt x="299" y="223"/>
                    <a:pt x="299" y="223"/>
                  </a:cubicBezTo>
                  <a:cubicBezTo>
                    <a:pt x="311" y="224"/>
                    <a:pt x="324" y="223"/>
                    <a:pt x="335" y="219"/>
                  </a:cubicBezTo>
                  <a:cubicBezTo>
                    <a:pt x="341" y="217"/>
                    <a:pt x="346" y="213"/>
                    <a:pt x="349" y="208"/>
                  </a:cubicBezTo>
                  <a:cubicBezTo>
                    <a:pt x="351" y="203"/>
                    <a:pt x="349" y="196"/>
                    <a:pt x="348" y="190"/>
                  </a:cubicBezTo>
                  <a:cubicBezTo>
                    <a:pt x="347" y="184"/>
                    <a:pt x="345" y="179"/>
                    <a:pt x="342" y="173"/>
                  </a:cubicBezTo>
                  <a:cubicBezTo>
                    <a:pt x="340" y="168"/>
                    <a:pt x="337" y="163"/>
                    <a:pt x="333" y="158"/>
                  </a:cubicBezTo>
                  <a:cubicBezTo>
                    <a:pt x="327" y="151"/>
                    <a:pt x="327" y="151"/>
                    <a:pt x="327" y="151"/>
                  </a:cubicBezTo>
                  <a:cubicBezTo>
                    <a:pt x="326" y="150"/>
                    <a:pt x="326" y="150"/>
                    <a:pt x="325" y="149"/>
                  </a:cubicBezTo>
                  <a:cubicBezTo>
                    <a:pt x="324" y="148"/>
                    <a:pt x="324" y="148"/>
                    <a:pt x="324" y="148"/>
                  </a:cubicBezTo>
                  <a:cubicBezTo>
                    <a:pt x="323" y="147"/>
                    <a:pt x="323" y="147"/>
                    <a:pt x="323" y="147"/>
                  </a:cubicBezTo>
                  <a:cubicBezTo>
                    <a:pt x="322" y="147"/>
                    <a:pt x="322" y="147"/>
                    <a:pt x="322" y="147"/>
                  </a:cubicBezTo>
                  <a:cubicBezTo>
                    <a:pt x="321" y="146"/>
                    <a:pt x="321" y="146"/>
                    <a:pt x="321" y="146"/>
                  </a:cubicBezTo>
                  <a:cubicBezTo>
                    <a:pt x="316" y="144"/>
                    <a:pt x="310" y="143"/>
                    <a:pt x="304" y="142"/>
                  </a:cubicBezTo>
                  <a:cubicBezTo>
                    <a:pt x="292" y="141"/>
                    <a:pt x="280" y="142"/>
                    <a:pt x="268" y="144"/>
                  </a:cubicBezTo>
                  <a:cubicBezTo>
                    <a:pt x="256" y="146"/>
                    <a:pt x="244" y="148"/>
                    <a:pt x="232" y="150"/>
                  </a:cubicBezTo>
                  <a:cubicBezTo>
                    <a:pt x="207" y="155"/>
                    <a:pt x="182" y="158"/>
                    <a:pt x="158" y="161"/>
                  </a:cubicBezTo>
                  <a:cubicBezTo>
                    <a:pt x="145" y="163"/>
                    <a:pt x="133" y="164"/>
                    <a:pt x="120" y="165"/>
                  </a:cubicBezTo>
                  <a:cubicBezTo>
                    <a:pt x="108" y="166"/>
                    <a:pt x="95" y="167"/>
                    <a:pt x="83" y="168"/>
                  </a:cubicBezTo>
                  <a:cubicBezTo>
                    <a:pt x="70" y="169"/>
                    <a:pt x="58" y="169"/>
                    <a:pt x="45" y="168"/>
                  </a:cubicBezTo>
                  <a:cubicBezTo>
                    <a:pt x="39" y="168"/>
                    <a:pt x="32" y="168"/>
                    <a:pt x="25" y="167"/>
                  </a:cubicBezTo>
                  <a:cubicBezTo>
                    <a:pt x="22" y="166"/>
                    <a:pt x="19" y="165"/>
                    <a:pt x="15" y="164"/>
                  </a:cubicBezTo>
                  <a:cubicBezTo>
                    <a:pt x="14" y="164"/>
                    <a:pt x="14" y="164"/>
                    <a:pt x="14" y="164"/>
                  </a:cubicBezTo>
                  <a:cubicBezTo>
                    <a:pt x="13" y="163"/>
                    <a:pt x="13" y="163"/>
                    <a:pt x="13" y="163"/>
                  </a:cubicBezTo>
                  <a:cubicBezTo>
                    <a:pt x="12" y="163"/>
                    <a:pt x="11" y="163"/>
                    <a:pt x="11" y="162"/>
                  </a:cubicBezTo>
                  <a:cubicBezTo>
                    <a:pt x="9" y="162"/>
                    <a:pt x="8" y="161"/>
                    <a:pt x="7" y="159"/>
                  </a:cubicBezTo>
                  <a:cubicBezTo>
                    <a:pt x="6" y="158"/>
                    <a:pt x="5" y="157"/>
                    <a:pt x="5" y="156"/>
                  </a:cubicBezTo>
                  <a:cubicBezTo>
                    <a:pt x="4" y="155"/>
                    <a:pt x="3" y="154"/>
                    <a:pt x="3" y="153"/>
                  </a:cubicBezTo>
                  <a:cubicBezTo>
                    <a:pt x="0" y="145"/>
                    <a:pt x="0" y="138"/>
                    <a:pt x="0" y="132"/>
                  </a:cubicBezTo>
                  <a:cubicBezTo>
                    <a:pt x="0" y="125"/>
                    <a:pt x="0" y="119"/>
                    <a:pt x="0" y="113"/>
                  </a:cubicBezTo>
                  <a:cubicBezTo>
                    <a:pt x="1" y="100"/>
                    <a:pt x="3" y="87"/>
                    <a:pt x="5" y="75"/>
                  </a:cubicBezTo>
                  <a:cubicBezTo>
                    <a:pt x="8" y="50"/>
                    <a:pt x="12" y="26"/>
                    <a:pt x="16" y="1"/>
                  </a:cubicBezTo>
                  <a:cubicBezTo>
                    <a:pt x="16" y="1"/>
                    <a:pt x="17" y="0"/>
                    <a:pt x="18" y="0"/>
                  </a:cubicBezTo>
                  <a:cubicBezTo>
                    <a:pt x="18" y="0"/>
                    <a:pt x="19" y="1"/>
                    <a:pt x="19" y="2"/>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72">
              <a:extLst>
                <a:ext uri="{FF2B5EF4-FFF2-40B4-BE49-F238E27FC236}">
                  <a16:creationId xmlns:a16="http://schemas.microsoft.com/office/drawing/2014/main" id="{9CAACE50-8A2D-4599-BD31-1488FAEF7C3F}"/>
                </a:ext>
              </a:extLst>
            </p:cNvPr>
            <p:cNvSpPr>
              <a:spLocks/>
            </p:cNvSpPr>
            <p:nvPr/>
          </p:nvSpPr>
          <p:spPr bwMode="auto">
            <a:xfrm>
              <a:off x="9812365" y="8106737"/>
              <a:ext cx="1402486" cy="929989"/>
            </a:xfrm>
            <a:custGeom>
              <a:avLst/>
              <a:gdLst>
                <a:gd name="T0" fmla="*/ 3 w 212"/>
                <a:gd name="T1" fmla="*/ 14 h 141"/>
                <a:gd name="T2" fmla="*/ 3 w 212"/>
                <a:gd name="T3" fmla="*/ 19 h 141"/>
                <a:gd name="T4" fmla="*/ 10 w 212"/>
                <a:gd name="T5" fmla="*/ 28 h 141"/>
                <a:gd name="T6" fmla="*/ 19 w 212"/>
                <a:gd name="T7" fmla="*/ 35 h 141"/>
                <a:gd name="T8" fmla="*/ 17 w 212"/>
                <a:gd name="T9" fmla="*/ 37 h 141"/>
                <a:gd name="T10" fmla="*/ 21 w 212"/>
                <a:gd name="T11" fmla="*/ 44 h 141"/>
                <a:gd name="T12" fmla="*/ 39 w 212"/>
                <a:gd name="T13" fmla="*/ 62 h 141"/>
                <a:gd name="T14" fmla="*/ 36 w 212"/>
                <a:gd name="T15" fmla="*/ 67 h 141"/>
                <a:gd name="T16" fmla="*/ 48 w 212"/>
                <a:gd name="T17" fmla="*/ 80 h 141"/>
                <a:gd name="T18" fmla="*/ 59 w 212"/>
                <a:gd name="T19" fmla="*/ 95 h 141"/>
                <a:gd name="T20" fmla="*/ 84 w 212"/>
                <a:gd name="T21" fmla="*/ 115 h 141"/>
                <a:gd name="T22" fmla="*/ 113 w 212"/>
                <a:gd name="T23" fmla="*/ 126 h 141"/>
                <a:gd name="T24" fmla="*/ 147 w 212"/>
                <a:gd name="T25" fmla="*/ 135 h 141"/>
                <a:gd name="T26" fmla="*/ 163 w 212"/>
                <a:gd name="T27" fmla="*/ 141 h 141"/>
                <a:gd name="T28" fmla="*/ 212 w 212"/>
                <a:gd name="T29" fmla="*/ 96 h 141"/>
                <a:gd name="T30" fmla="*/ 185 w 212"/>
                <a:gd name="T31" fmla="*/ 82 h 141"/>
                <a:gd name="T32" fmla="*/ 165 w 212"/>
                <a:gd name="T33" fmla="*/ 49 h 141"/>
                <a:gd name="T34" fmla="*/ 143 w 212"/>
                <a:gd name="T35" fmla="*/ 35 h 141"/>
                <a:gd name="T36" fmla="*/ 127 w 212"/>
                <a:gd name="T37" fmla="*/ 15 h 141"/>
                <a:gd name="T38" fmla="*/ 115 w 212"/>
                <a:gd name="T39" fmla="*/ 3 h 141"/>
                <a:gd name="T40" fmla="*/ 112 w 212"/>
                <a:gd name="T41" fmla="*/ 6 h 141"/>
                <a:gd name="T42" fmla="*/ 110 w 212"/>
                <a:gd name="T43" fmla="*/ 26 h 141"/>
                <a:gd name="T44" fmla="*/ 118 w 212"/>
                <a:gd name="T45" fmla="*/ 41 h 141"/>
                <a:gd name="T46" fmla="*/ 112 w 212"/>
                <a:gd name="T47" fmla="*/ 41 h 141"/>
                <a:gd name="T48" fmla="*/ 103 w 212"/>
                <a:gd name="T49" fmla="*/ 39 h 141"/>
                <a:gd name="T50" fmla="*/ 39 w 212"/>
                <a:gd name="T51" fmla="*/ 13 h 141"/>
                <a:gd name="T52" fmla="*/ 11 w 212"/>
                <a:gd name="T53" fmla="*/ 2 h 141"/>
                <a:gd name="T54" fmla="*/ 3 w 212"/>
                <a:gd name="T55" fmla="*/ 1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1">
                  <a:moveTo>
                    <a:pt x="3" y="14"/>
                  </a:moveTo>
                  <a:cubicBezTo>
                    <a:pt x="3" y="14"/>
                    <a:pt x="3" y="17"/>
                    <a:pt x="3" y="19"/>
                  </a:cubicBezTo>
                  <a:cubicBezTo>
                    <a:pt x="4" y="20"/>
                    <a:pt x="8" y="26"/>
                    <a:pt x="10" y="28"/>
                  </a:cubicBezTo>
                  <a:cubicBezTo>
                    <a:pt x="13" y="30"/>
                    <a:pt x="18" y="34"/>
                    <a:pt x="19" y="35"/>
                  </a:cubicBezTo>
                  <a:cubicBezTo>
                    <a:pt x="19" y="35"/>
                    <a:pt x="17" y="36"/>
                    <a:pt x="17" y="37"/>
                  </a:cubicBezTo>
                  <a:cubicBezTo>
                    <a:pt x="17" y="39"/>
                    <a:pt x="18" y="42"/>
                    <a:pt x="21" y="44"/>
                  </a:cubicBezTo>
                  <a:cubicBezTo>
                    <a:pt x="24" y="47"/>
                    <a:pt x="38" y="59"/>
                    <a:pt x="39" y="62"/>
                  </a:cubicBezTo>
                  <a:cubicBezTo>
                    <a:pt x="39" y="62"/>
                    <a:pt x="33" y="63"/>
                    <a:pt x="36" y="67"/>
                  </a:cubicBezTo>
                  <a:cubicBezTo>
                    <a:pt x="39" y="71"/>
                    <a:pt x="43" y="74"/>
                    <a:pt x="48" y="80"/>
                  </a:cubicBezTo>
                  <a:cubicBezTo>
                    <a:pt x="52" y="87"/>
                    <a:pt x="55" y="92"/>
                    <a:pt x="59" y="95"/>
                  </a:cubicBezTo>
                  <a:cubicBezTo>
                    <a:pt x="63" y="98"/>
                    <a:pt x="81" y="114"/>
                    <a:pt x="84" y="115"/>
                  </a:cubicBezTo>
                  <a:cubicBezTo>
                    <a:pt x="86" y="116"/>
                    <a:pt x="104" y="121"/>
                    <a:pt x="113" y="126"/>
                  </a:cubicBezTo>
                  <a:cubicBezTo>
                    <a:pt x="121" y="132"/>
                    <a:pt x="140" y="133"/>
                    <a:pt x="147" y="135"/>
                  </a:cubicBezTo>
                  <a:cubicBezTo>
                    <a:pt x="154" y="136"/>
                    <a:pt x="157" y="136"/>
                    <a:pt x="163" y="141"/>
                  </a:cubicBezTo>
                  <a:cubicBezTo>
                    <a:pt x="163" y="141"/>
                    <a:pt x="212" y="96"/>
                    <a:pt x="212" y="96"/>
                  </a:cubicBezTo>
                  <a:cubicBezTo>
                    <a:pt x="212" y="96"/>
                    <a:pt x="191" y="88"/>
                    <a:pt x="185" y="82"/>
                  </a:cubicBezTo>
                  <a:cubicBezTo>
                    <a:pt x="179" y="75"/>
                    <a:pt x="170" y="55"/>
                    <a:pt x="165" y="49"/>
                  </a:cubicBezTo>
                  <a:cubicBezTo>
                    <a:pt x="160" y="43"/>
                    <a:pt x="152" y="42"/>
                    <a:pt x="143" y="35"/>
                  </a:cubicBezTo>
                  <a:cubicBezTo>
                    <a:pt x="135" y="28"/>
                    <a:pt x="131" y="25"/>
                    <a:pt x="127" y="15"/>
                  </a:cubicBezTo>
                  <a:cubicBezTo>
                    <a:pt x="123" y="4"/>
                    <a:pt x="120" y="0"/>
                    <a:pt x="115" y="3"/>
                  </a:cubicBezTo>
                  <a:cubicBezTo>
                    <a:pt x="114" y="4"/>
                    <a:pt x="113" y="5"/>
                    <a:pt x="112" y="6"/>
                  </a:cubicBezTo>
                  <a:cubicBezTo>
                    <a:pt x="109" y="11"/>
                    <a:pt x="108" y="20"/>
                    <a:pt x="110" y="26"/>
                  </a:cubicBezTo>
                  <a:cubicBezTo>
                    <a:pt x="114" y="34"/>
                    <a:pt x="115" y="39"/>
                    <a:pt x="118" y="41"/>
                  </a:cubicBezTo>
                  <a:cubicBezTo>
                    <a:pt x="120" y="42"/>
                    <a:pt x="117" y="42"/>
                    <a:pt x="112" y="41"/>
                  </a:cubicBezTo>
                  <a:cubicBezTo>
                    <a:pt x="109" y="41"/>
                    <a:pt x="106" y="40"/>
                    <a:pt x="103" y="39"/>
                  </a:cubicBezTo>
                  <a:cubicBezTo>
                    <a:pt x="96" y="37"/>
                    <a:pt x="52" y="18"/>
                    <a:pt x="39" y="13"/>
                  </a:cubicBezTo>
                  <a:cubicBezTo>
                    <a:pt x="26" y="8"/>
                    <a:pt x="16" y="1"/>
                    <a:pt x="11" y="2"/>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73">
              <a:extLst>
                <a:ext uri="{FF2B5EF4-FFF2-40B4-BE49-F238E27FC236}">
                  <a16:creationId xmlns:a16="http://schemas.microsoft.com/office/drawing/2014/main" id="{62991F1A-FE8F-4ECC-9F48-45073233D78F}"/>
                </a:ext>
              </a:extLst>
            </p:cNvPr>
            <p:cNvSpPr>
              <a:spLocks/>
            </p:cNvSpPr>
            <p:nvPr/>
          </p:nvSpPr>
          <p:spPr bwMode="auto">
            <a:xfrm>
              <a:off x="10599858" y="8121737"/>
              <a:ext cx="614993" cy="622495"/>
            </a:xfrm>
            <a:custGeom>
              <a:avLst/>
              <a:gdLst>
                <a:gd name="T0" fmla="*/ 93 w 93"/>
                <a:gd name="T1" fmla="*/ 94 h 94"/>
                <a:gd name="T2" fmla="*/ 77 w 93"/>
                <a:gd name="T3" fmla="*/ 88 h 94"/>
                <a:gd name="T4" fmla="*/ 69 w 93"/>
                <a:gd name="T5" fmla="*/ 84 h 94"/>
                <a:gd name="T6" fmla="*/ 63 w 93"/>
                <a:gd name="T7" fmla="*/ 78 h 94"/>
                <a:gd name="T8" fmla="*/ 53 w 93"/>
                <a:gd name="T9" fmla="*/ 63 h 94"/>
                <a:gd name="T10" fmla="*/ 44 w 93"/>
                <a:gd name="T11" fmla="*/ 49 h 94"/>
                <a:gd name="T12" fmla="*/ 32 w 93"/>
                <a:gd name="T13" fmla="*/ 40 h 94"/>
                <a:gd name="T14" fmla="*/ 24 w 93"/>
                <a:gd name="T15" fmla="*/ 35 h 94"/>
                <a:gd name="T16" fmla="*/ 18 w 93"/>
                <a:gd name="T17" fmla="*/ 30 h 94"/>
                <a:gd name="T18" fmla="*/ 8 w 93"/>
                <a:gd name="T19" fmla="*/ 15 h 94"/>
                <a:gd name="T20" fmla="*/ 5 w 93"/>
                <a:gd name="T21" fmla="*/ 7 h 94"/>
                <a:gd name="T22" fmla="*/ 0 w 93"/>
                <a:gd name="T23" fmla="*/ 0 h 94"/>
                <a:gd name="T24" fmla="*/ 6 w 93"/>
                <a:gd name="T25" fmla="*/ 7 h 94"/>
                <a:gd name="T26" fmla="*/ 9 w 93"/>
                <a:gd name="T27" fmla="*/ 15 h 94"/>
                <a:gd name="T28" fmla="*/ 20 w 93"/>
                <a:gd name="T29" fmla="*/ 28 h 94"/>
                <a:gd name="T30" fmla="*/ 26 w 93"/>
                <a:gd name="T31" fmla="*/ 33 h 94"/>
                <a:gd name="T32" fmla="*/ 33 w 93"/>
                <a:gd name="T33" fmla="*/ 37 h 94"/>
                <a:gd name="T34" fmla="*/ 41 w 93"/>
                <a:gd name="T35" fmla="*/ 40 h 94"/>
                <a:gd name="T36" fmla="*/ 49 w 93"/>
                <a:gd name="T37" fmla="*/ 46 h 94"/>
                <a:gd name="T38" fmla="*/ 57 w 93"/>
                <a:gd name="T39" fmla="*/ 61 h 94"/>
                <a:gd name="T40" fmla="*/ 65 w 93"/>
                <a:gd name="T41" fmla="*/ 76 h 94"/>
                <a:gd name="T42" fmla="*/ 78 w 93"/>
                <a:gd name="T43" fmla="*/ 86 h 94"/>
                <a:gd name="T44" fmla="*/ 93 w 93"/>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4">
                  <a:moveTo>
                    <a:pt x="93" y="94"/>
                  </a:moveTo>
                  <a:cubicBezTo>
                    <a:pt x="88" y="92"/>
                    <a:pt x="82" y="90"/>
                    <a:pt x="77" y="88"/>
                  </a:cubicBezTo>
                  <a:cubicBezTo>
                    <a:pt x="74" y="87"/>
                    <a:pt x="72" y="86"/>
                    <a:pt x="69" y="84"/>
                  </a:cubicBezTo>
                  <a:cubicBezTo>
                    <a:pt x="67" y="83"/>
                    <a:pt x="64" y="80"/>
                    <a:pt x="63" y="78"/>
                  </a:cubicBezTo>
                  <a:cubicBezTo>
                    <a:pt x="59" y="73"/>
                    <a:pt x="56" y="68"/>
                    <a:pt x="53" y="63"/>
                  </a:cubicBezTo>
                  <a:cubicBezTo>
                    <a:pt x="50" y="59"/>
                    <a:pt x="48" y="53"/>
                    <a:pt x="44" y="49"/>
                  </a:cubicBezTo>
                  <a:cubicBezTo>
                    <a:pt x="42" y="45"/>
                    <a:pt x="37" y="43"/>
                    <a:pt x="32" y="40"/>
                  </a:cubicBezTo>
                  <a:cubicBezTo>
                    <a:pt x="29" y="39"/>
                    <a:pt x="26" y="37"/>
                    <a:pt x="24" y="35"/>
                  </a:cubicBezTo>
                  <a:cubicBezTo>
                    <a:pt x="22" y="33"/>
                    <a:pt x="20" y="32"/>
                    <a:pt x="18" y="30"/>
                  </a:cubicBezTo>
                  <a:cubicBezTo>
                    <a:pt x="13" y="26"/>
                    <a:pt x="10" y="21"/>
                    <a:pt x="8" y="15"/>
                  </a:cubicBezTo>
                  <a:cubicBezTo>
                    <a:pt x="7" y="12"/>
                    <a:pt x="6" y="10"/>
                    <a:pt x="5" y="7"/>
                  </a:cubicBezTo>
                  <a:cubicBezTo>
                    <a:pt x="4" y="5"/>
                    <a:pt x="3" y="2"/>
                    <a:pt x="0" y="0"/>
                  </a:cubicBezTo>
                  <a:cubicBezTo>
                    <a:pt x="3" y="2"/>
                    <a:pt x="5" y="4"/>
                    <a:pt x="6" y="7"/>
                  </a:cubicBezTo>
                  <a:cubicBezTo>
                    <a:pt x="7" y="9"/>
                    <a:pt x="8" y="12"/>
                    <a:pt x="9" y="15"/>
                  </a:cubicBezTo>
                  <a:cubicBezTo>
                    <a:pt x="12" y="20"/>
                    <a:pt x="15" y="24"/>
                    <a:pt x="20" y="28"/>
                  </a:cubicBezTo>
                  <a:cubicBezTo>
                    <a:pt x="22" y="29"/>
                    <a:pt x="24" y="31"/>
                    <a:pt x="26" y="33"/>
                  </a:cubicBezTo>
                  <a:cubicBezTo>
                    <a:pt x="28" y="34"/>
                    <a:pt x="31" y="35"/>
                    <a:pt x="33" y="37"/>
                  </a:cubicBezTo>
                  <a:cubicBezTo>
                    <a:pt x="36" y="38"/>
                    <a:pt x="39" y="39"/>
                    <a:pt x="41" y="40"/>
                  </a:cubicBezTo>
                  <a:cubicBezTo>
                    <a:pt x="44" y="42"/>
                    <a:pt x="47" y="43"/>
                    <a:pt x="49" y="46"/>
                  </a:cubicBezTo>
                  <a:cubicBezTo>
                    <a:pt x="52" y="51"/>
                    <a:pt x="54" y="56"/>
                    <a:pt x="57" y="61"/>
                  </a:cubicBezTo>
                  <a:cubicBezTo>
                    <a:pt x="60" y="67"/>
                    <a:pt x="62" y="72"/>
                    <a:pt x="65" y="76"/>
                  </a:cubicBezTo>
                  <a:cubicBezTo>
                    <a:pt x="68" y="81"/>
                    <a:pt x="73" y="84"/>
                    <a:pt x="78" y="86"/>
                  </a:cubicBezTo>
                  <a:cubicBezTo>
                    <a:pt x="83" y="89"/>
                    <a:pt x="88" y="91"/>
                    <a:pt x="93" y="9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74">
              <a:extLst>
                <a:ext uri="{FF2B5EF4-FFF2-40B4-BE49-F238E27FC236}">
                  <a16:creationId xmlns:a16="http://schemas.microsoft.com/office/drawing/2014/main" id="{81B53D67-9966-4DFD-87A8-0BC246F55EDF}"/>
                </a:ext>
              </a:extLst>
            </p:cNvPr>
            <p:cNvSpPr>
              <a:spLocks/>
            </p:cNvSpPr>
            <p:nvPr/>
          </p:nvSpPr>
          <p:spPr bwMode="auto">
            <a:xfrm>
              <a:off x="9939865" y="8339232"/>
              <a:ext cx="397498" cy="299996"/>
            </a:xfrm>
            <a:custGeom>
              <a:avLst/>
              <a:gdLst>
                <a:gd name="T0" fmla="*/ 0 w 60"/>
                <a:gd name="T1" fmla="*/ 0 h 45"/>
                <a:gd name="T2" fmla="*/ 14 w 60"/>
                <a:gd name="T3" fmla="*/ 13 h 45"/>
                <a:gd name="T4" fmla="*/ 18 w 60"/>
                <a:gd name="T5" fmla="*/ 15 h 45"/>
                <a:gd name="T6" fmla="*/ 20 w 60"/>
                <a:gd name="T7" fmla="*/ 17 h 45"/>
                <a:gd name="T8" fmla="*/ 22 w 60"/>
                <a:gd name="T9" fmla="*/ 18 h 45"/>
                <a:gd name="T10" fmla="*/ 30 w 60"/>
                <a:gd name="T11" fmla="*/ 23 h 45"/>
                <a:gd name="T12" fmla="*/ 38 w 60"/>
                <a:gd name="T13" fmla="*/ 28 h 45"/>
                <a:gd name="T14" fmla="*/ 46 w 60"/>
                <a:gd name="T15" fmla="*/ 33 h 45"/>
                <a:gd name="T16" fmla="*/ 48 w 60"/>
                <a:gd name="T17" fmla="*/ 34 h 45"/>
                <a:gd name="T18" fmla="*/ 50 w 60"/>
                <a:gd name="T19" fmla="*/ 36 h 45"/>
                <a:gd name="T20" fmla="*/ 53 w 60"/>
                <a:gd name="T21" fmla="*/ 39 h 45"/>
                <a:gd name="T22" fmla="*/ 60 w 60"/>
                <a:gd name="T23" fmla="*/ 45 h 45"/>
                <a:gd name="T24" fmla="*/ 60 w 60"/>
                <a:gd name="T25" fmla="*/ 45 h 45"/>
                <a:gd name="T26" fmla="*/ 57 w 60"/>
                <a:gd name="T27" fmla="*/ 41 h 45"/>
                <a:gd name="T28" fmla="*/ 54 w 60"/>
                <a:gd name="T29" fmla="*/ 38 h 45"/>
                <a:gd name="T30" fmla="*/ 50 w 60"/>
                <a:gd name="T31" fmla="*/ 35 h 45"/>
                <a:gd name="T32" fmla="*/ 48 w 60"/>
                <a:gd name="T33" fmla="*/ 34 h 45"/>
                <a:gd name="T34" fmla="*/ 46 w 60"/>
                <a:gd name="T35" fmla="*/ 32 h 45"/>
                <a:gd name="T36" fmla="*/ 42 w 60"/>
                <a:gd name="T37" fmla="*/ 30 h 45"/>
                <a:gd name="T38" fmla="*/ 38 w 60"/>
                <a:gd name="T39" fmla="*/ 27 h 45"/>
                <a:gd name="T40" fmla="*/ 30 w 60"/>
                <a:gd name="T41" fmla="*/ 22 h 45"/>
                <a:gd name="T42" fmla="*/ 23 w 60"/>
                <a:gd name="T43" fmla="*/ 17 h 45"/>
                <a:gd name="T44" fmla="*/ 15 w 60"/>
                <a:gd name="T45" fmla="*/ 12 h 45"/>
                <a:gd name="T46" fmla="*/ 8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5"/>
                    <a:pt x="9" y="9"/>
                    <a:pt x="14" y="13"/>
                  </a:cubicBezTo>
                  <a:cubicBezTo>
                    <a:pt x="16" y="13"/>
                    <a:pt x="17" y="14"/>
                    <a:pt x="18" y="15"/>
                  </a:cubicBezTo>
                  <a:cubicBezTo>
                    <a:pt x="20" y="17"/>
                    <a:pt x="20" y="17"/>
                    <a:pt x="20" y="17"/>
                  </a:cubicBezTo>
                  <a:cubicBezTo>
                    <a:pt x="22" y="18"/>
                    <a:pt x="22" y="18"/>
                    <a:pt x="22" y="18"/>
                  </a:cubicBezTo>
                  <a:cubicBezTo>
                    <a:pt x="25" y="20"/>
                    <a:pt x="27" y="22"/>
                    <a:pt x="30" y="23"/>
                  </a:cubicBezTo>
                  <a:cubicBezTo>
                    <a:pt x="32" y="25"/>
                    <a:pt x="35" y="27"/>
                    <a:pt x="38" y="28"/>
                  </a:cubicBezTo>
                  <a:cubicBezTo>
                    <a:pt x="40" y="30"/>
                    <a:pt x="43" y="31"/>
                    <a:pt x="46" y="33"/>
                  </a:cubicBezTo>
                  <a:cubicBezTo>
                    <a:pt x="47" y="33"/>
                    <a:pt x="47" y="34"/>
                    <a:pt x="48" y="34"/>
                  </a:cubicBezTo>
                  <a:cubicBezTo>
                    <a:pt x="48" y="35"/>
                    <a:pt x="49" y="35"/>
                    <a:pt x="50" y="36"/>
                  </a:cubicBezTo>
                  <a:cubicBezTo>
                    <a:pt x="51" y="37"/>
                    <a:pt x="52" y="38"/>
                    <a:pt x="53" y="39"/>
                  </a:cubicBezTo>
                  <a:cubicBezTo>
                    <a:pt x="56" y="41"/>
                    <a:pt x="58" y="43"/>
                    <a:pt x="60" y="45"/>
                  </a:cubicBezTo>
                  <a:cubicBezTo>
                    <a:pt x="60" y="45"/>
                    <a:pt x="60" y="45"/>
                    <a:pt x="60" y="45"/>
                  </a:cubicBezTo>
                  <a:cubicBezTo>
                    <a:pt x="59" y="44"/>
                    <a:pt x="58" y="43"/>
                    <a:pt x="57" y="41"/>
                  </a:cubicBezTo>
                  <a:cubicBezTo>
                    <a:pt x="56" y="40"/>
                    <a:pt x="55" y="39"/>
                    <a:pt x="54" y="38"/>
                  </a:cubicBezTo>
                  <a:cubicBezTo>
                    <a:pt x="53" y="37"/>
                    <a:pt x="51" y="36"/>
                    <a:pt x="50" y="35"/>
                  </a:cubicBezTo>
                  <a:cubicBezTo>
                    <a:pt x="50" y="35"/>
                    <a:pt x="49" y="34"/>
                    <a:pt x="48" y="34"/>
                  </a:cubicBezTo>
                  <a:cubicBezTo>
                    <a:pt x="48" y="33"/>
                    <a:pt x="47" y="33"/>
                    <a:pt x="46" y="32"/>
                  </a:cubicBezTo>
                  <a:cubicBezTo>
                    <a:pt x="45" y="31"/>
                    <a:pt x="44" y="31"/>
                    <a:pt x="42" y="30"/>
                  </a:cubicBezTo>
                  <a:cubicBezTo>
                    <a:pt x="38" y="27"/>
                    <a:pt x="38" y="27"/>
                    <a:pt x="38" y="27"/>
                  </a:cubicBezTo>
                  <a:cubicBezTo>
                    <a:pt x="36" y="26"/>
                    <a:pt x="33" y="24"/>
                    <a:pt x="30" y="22"/>
                  </a:cubicBezTo>
                  <a:cubicBezTo>
                    <a:pt x="28" y="21"/>
                    <a:pt x="25" y="19"/>
                    <a:pt x="23" y="17"/>
                  </a:cubicBezTo>
                  <a:cubicBezTo>
                    <a:pt x="20" y="16"/>
                    <a:pt x="17" y="14"/>
                    <a:pt x="15" y="12"/>
                  </a:cubicBezTo>
                  <a:cubicBezTo>
                    <a:pt x="12" y="10"/>
                    <a:pt x="10" y="8"/>
                    <a:pt x="8"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75">
              <a:extLst>
                <a:ext uri="{FF2B5EF4-FFF2-40B4-BE49-F238E27FC236}">
                  <a16:creationId xmlns:a16="http://schemas.microsoft.com/office/drawing/2014/main" id="{9B256715-341C-4539-84CE-0ABA9D46C303}"/>
                </a:ext>
              </a:extLst>
            </p:cNvPr>
            <p:cNvSpPr>
              <a:spLocks/>
            </p:cNvSpPr>
            <p:nvPr/>
          </p:nvSpPr>
          <p:spPr bwMode="auto">
            <a:xfrm>
              <a:off x="10067362" y="8519230"/>
              <a:ext cx="247499" cy="217500"/>
            </a:xfrm>
            <a:custGeom>
              <a:avLst/>
              <a:gdLst>
                <a:gd name="T0" fmla="*/ 37 w 37"/>
                <a:gd name="T1" fmla="*/ 33 h 33"/>
                <a:gd name="T2" fmla="*/ 37 w 37"/>
                <a:gd name="T3" fmla="*/ 32 h 33"/>
                <a:gd name="T4" fmla="*/ 37 w 37"/>
                <a:gd name="T5" fmla="*/ 32 h 33"/>
                <a:gd name="T6" fmla="*/ 36 w 37"/>
                <a:gd name="T7" fmla="*/ 31 h 33"/>
                <a:gd name="T8" fmla="*/ 36 w 37"/>
                <a:gd name="T9" fmla="*/ 31 h 33"/>
                <a:gd name="T10" fmla="*/ 36 w 37"/>
                <a:gd name="T11" fmla="*/ 30 h 33"/>
                <a:gd name="T12" fmla="*/ 35 w 37"/>
                <a:gd name="T13" fmla="*/ 29 h 33"/>
                <a:gd name="T14" fmla="*/ 34 w 37"/>
                <a:gd name="T15" fmla="*/ 27 h 33"/>
                <a:gd name="T16" fmla="*/ 31 w 37"/>
                <a:gd name="T17" fmla="*/ 25 h 33"/>
                <a:gd name="T18" fmla="*/ 30 w 37"/>
                <a:gd name="T19" fmla="*/ 24 h 33"/>
                <a:gd name="T20" fmla="*/ 29 w 37"/>
                <a:gd name="T21" fmla="*/ 23 h 33"/>
                <a:gd name="T22" fmla="*/ 28 w 37"/>
                <a:gd name="T23" fmla="*/ 22 h 33"/>
                <a:gd name="T24" fmla="*/ 27 w 37"/>
                <a:gd name="T25" fmla="*/ 21 h 33"/>
                <a:gd name="T26" fmla="*/ 24 w 37"/>
                <a:gd name="T27" fmla="*/ 19 h 33"/>
                <a:gd name="T28" fmla="*/ 22 w 37"/>
                <a:gd name="T29" fmla="*/ 17 h 33"/>
                <a:gd name="T30" fmla="*/ 19 w 37"/>
                <a:gd name="T31" fmla="*/ 16 h 33"/>
                <a:gd name="T32" fmla="*/ 10 w 37"/>
                <a:gd name="T33" fmla="*/ 8 h 33"/>
                <a:gd name="T34" fmla="*/ 0 w 37"/>
                <a:gd name="T35" fmla="*/ 0 h 33"/>
                <a:gd name="T36" fmla="*/ 0 w 37"/>
                <a:gd name="T37" fmla="*/ 0 h 33"/>
                <a:gd name="T38" fmla="*/ 9 w 37"/>
                <a:gd name="T39" fmla="*/ 8 h 33"/>
                <a:gd name="T40" fmla="*/ 19 w 37"/>
                <a:gd name="T41" fmla="*/ 16 h 33"/>
                <a:gd name="T42" fmla="*/ 21 w 37"/>
                <a:gd name="T43" fmla="*/ 18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8 h 33"/>
                <a:gd name="T60" fmla="*/ 34 w 37"/>
                <a:gd name="T61" fmla="*/ 29 h 33"/>
                <a:gd name="T62" fmla="*/ 35 w 37"/>
                <a:gd name="T63" fmla="*/ 30 h 33"/>
                <a:gd name="T64" fmla="*/ 36 w 37"/>
                <a:gd name="T65" fmla="*/ 31 h 33"/>
                <a:gd name="T66" fmla="*/ 36 w 37"/>
                <a:gd name="T67" fmla="*/ 31 h 33"/>
                <a:gd name="T68" fmla="*/ 36 w 37"/>
                <a:gd name="T69" fmla="*/ 32 h 33"/>
                <a:gd name="T70" fmla="*/ 37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7" y="32"/>
                    <a:pt x="37" y="32"/>
                    <a:pt x="37" y="32"/>
                  </a:cubicBezTo>
                  <a:cubicBezTo>
                    <a:pt x="37" y="32"/>
                    <a:pt x="37" y="32"/>
                    <a:pt x="37" y="32"/>
                  </a:cubicBezTo>
                  <a:cubicBezTo>
                    <a:pt x="36" y="31"/>
                    <a:pt x="36" y="31"/>
                    <a:pt x="36" y="31"/>
                  </a:cubicBezTo>
                  <a:cubicBezTo>
                    <a:pt x="36" y="31"/>
                    <a:pt x="36" y="31"/>
                    <a:pt x="36" y="31"/>
                  </a:cubicBezTo>
                  <a:cubicBezTo>
                    <a:pt x="36" y="30"/>
                    <a:pt x="36" y="30"/>
                    <a:pt x="36" y="30"/>
                  </a:cubicBezTo>
                  <a:cubicBezTo>
                    <a:pt x="35" y="29"/>
                    <a:pt x="35" y="29"/>
                    <a:pt x="35" y="29"/>
                  </a:cubicBezTo>
                  <a:cubicBezTo>
                    <a:pt x="34" y="28"/>
                    <a:pt x="34" y="28"/>
                    <a:pt x="34" y="27"/>
                  </a:cubicBezTo>
                  <a:cubicBezTo>
                    <a:pt x="33" y="27"/>
                    <a:pt x="32" y="26"/>
                    <a:pt x="31" y="25"/>
                  </a:cubicBezTo>
                  <a:cubicBezTo>
                    <a:pt x="31" y="25"/>
                    <a:pt x="31" y="24"/>
                    <a:pt x="30" y="24"/>
                  </a:cubicBezTo>
                  <a:cubicBezTo>
                    <a:pt x="30" y="24"/>
                    <a:pt x="30" y="23"/>
                    <a:pt x="29" y="23"/>
                  </a:cubicBezTo>
                  <a:cubicBezTo>
                    <a:pt x="28" y="22"/>
                    <a:pt x="28" y="22"/>
                    <a:pt x="28" y="22"/>
                  </a:cubicBezTo>
                  <a:cubicBezTo>
                    <a:pt x="27" y="21"/>
                    <a:pt x="27" y="21"/>
                    <a:pt x="27" y="21"/>
                  </a:cubicBezTo>
                  <a:cubicBezTo>
                    <a:pt x="24" y="19"/>
                    <a:pt x="24" y="19"/>
                    <a:pt x="24" y="19"/>
                  </a:cubicBezTo>
                  <a:cubicBezTo>
                    <a:pt x="23" y="19"/>
                    <a:pt x="23" y="18"/>
                    <a:pt x="22" y="17"/>
                  </a:cubicBezTo>
                  <a:cubicBezTo>
                    <a:pt x="19" y="16"/>
                    <a:pt x="19" y="16"/>
                    <a:pt x="19" y="16"/>
                  </a:cubicBezTo>
                  <a:cubicBezTo>
                    <a:pt x="16" y="13"/>
                    <a:pt x="13" y="10"/>
                    <a:pt x="10" y="8"/>
                  </a:cubicBezTo>
                  <a:cubicBezTo>
                    <a:pt x="7" y="5"/>
                    <a:pt x="3" y="2"/>
                    <a:pt x="0" y="0"/>
                  </a:cubicBezTo>
                  <a:cubicBezTo>
                    <a:pt x="0" y="0"/>
                    <a:pt x="0" y="0"/>
                    <a:pt x="0" y="0"/>
                  </a:cubicBezTo>
                  <a:cubicBezTo>
                    <a:pt x="3" y="2"/>
                    <a:pt x="6" y="5"/>
                    <a:pt x="9" y="8"/>
                  </a:cubicBezTo>
                  <a:cubicBezTo>
                    <a:pt x="12" y="11"/>
                    <a:pt x="16" y="14"/>
                    <a:pt x="19" y="16"/>
                  </a:cubicBezTo>
                  <a:cubicBezTo>
                    <a:pt x="21" y="18"/>
                    <a:pt x="21" y="18"/>
                    <a:pt x="21" y="18"/>
                  </a:cubicBezTo>
                  <a:cubicBezTo>
                    <a:pt x="22" y="19"/>
                    <a:pt x="23" y="19"/>
                    <a:pt x="24" y="20"/>
                  </a:cubicBezTo>
                  <a:cubicBezTo>
                    <a:pt x="26" y="22"/>
                    <a:pt x="26" y="22"/>
                    <a:pt x="26" y="22"/>
                  </a:cubicBezTo>
                  <a:cubicBezTo>
                    <a:pt x="27" y="23"/>
                    <a:pt x="27" y="23"/>
                    <a:pt x="27" y="23"/>
                  </a:cubicBezTo>
                  <a:cubicBezTo>
                    <a:pt x="29" y="24"/>
                    <a:pt x="29" y="24"/>
                    <a:pt x="29" y="24"/>
                  </a:cubicBezTo>
                  <a:cubicBezTo>
                    <a:pt x="29" y="24"/>
                    <a:pt x="29" y="24"/>
                    <a:pt x="30" y="25"/>
                  </a:cubicBezTo>
                  <a:cubicBezTo>
                    <a:pt x="30" y="25"/>
                    <a:pt x="31" y="25"/>
                    <a:pt x="31" y="26"/>
                  </a:cubicBezTo>
                  <a:cubicBezTo>
                    <a:pt x="32" y="26"/>
                    <a:pt x="33" y="27"/>
                    <a:pt x="33" y="28"/>
                  </a:cubicBezTo>
                  <a:cubicBezTo>
                    <a:pt x="34" y="28"/>
                    <a:pt x="34" y="28"/>
                    <a:pt x="34" y="28"/>
                  </a:cubicBezTo>
                  <a:cubicBezTo>
                    <a:pt x="34" y="29"/>
                    <a:pt x="34" y="29"/>
                    <a:pt x="34" y="29"/>
                  </a:cubicBezTo>
                  <a:cubicBezTo>
                    <a:pt x="35" y="29"/>
                    <a:pt x="35" y="30"/>
                    <a:pt x="35" y="30"/>
                  </a:cubicBezTo>
                  <a:cubicBezTo>
                    <a:pt x="36" y="31"/>
                    <a:pt x="36" y="31"/>
                    <a:pt x="36" y="31"/>
                  </a:cubicBezTo>
                  <a:cubicBezTo>
                    <a:pt x="36" y="31"/>
                    <a:pt x="36" y="31"/>
                    <a:pt x="36" y="31"/>
                  </a:cubicBezTo>
                  <a:cubicBezTo>
                    <a:pt x="36" y="32"/>
                    <a:pt x="36" y="32"/>
                    <a:pt x="36" y="32"/>
                  </a:cubicBezTo>
                  <a:cubicBezTo>
                    <a:pt x="37" y="32"/>
                    <a:pt x="37" y="32"/>
                    <a:pt x="37"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76">
              <a:extLst>
                <a:ext uri="{FF2B5EF4-FFF2-40B4-BE49-F238E27FC236}">
                  <a16:creationId xmlns:a16="http://schemas.microsoft.com/office/drawing/2014/main" id="{395FBA66-8D5A-48B3-9DF6-4253E8674A61}"/>
                </a:ext>
              </a:extLst>
            </p:cNvPr>
            <p:cNvSpPr>
              <a:spLocks/>
            </p:cNvSpPr>
            <p:nvPr/>
          </p:nvSpPr>
          <p:spPr bwMode="auto">
            <a:xfrm>
              <a:off x="9834867" y="8204233"/>
              <a:ext cx="479994" cy="262499"/>
            </a:xfrm>
            <a:custGeom>
              <a:avLst/>
              <a:gdLst>
                <a:gd name="T0" fmla="*/ 73 w 73"/>
                <a:gd name="T1" fmla="*/ 40 h 40"/>
                <a:gd name="T2" fmla="*/ 64 w 73"/>
                <a:gd name="T3" fmla="*/ 34 h 40"/>
                <a:gd name="T4" fmla="*/ 62 w 73"/>
                <a:gd name="T5" fmla="*/ 33 h 40"/>
                <a:gd name="T6" fmla="*/ 59 w 73"/>
                <a:gd name="T7" fmla="*/ 32 h 40"/>
                <a:gd name="T8" fmla="*/ 55 w 73"/>
                <a:gd name="T9" fmla="*/ 30 h 40"/>
                <a:gd name="T10" fmla="*/ 52 w 73"/>
                <a:gd name="T11" fmla="*/ 29 h 40"/>
                <a:gd name="T12" fmla="*/ 50 w 73"/>
                <a:gd name="T13" fmla="*/ 28 h 40"/>
                <a:gd name="T14" fmla="*/ 48 w 73"/>
                <a:gd name="T15" fmla="*/ 27 h 40"/>
                <a:gd name="T16" fmla="*/ 46 w 73"/>
                <a:gd name="T17" fmla="*/ 26 h 40"/>
                <a:gd name="T18" fmla="*/ 45 w 73"/>
                <a:gd name="T19" fmla="*/ 26 h 40"/>
                <a:gd name="T20" fmla="*/ 43 w 73"/>
                <a:gd name="T21" fmla="*/ 25 h 40"/>
                <a:gd name="T22" fmla="*/ 40 w 73"/>
                <a:gd name="T23" fmla="*/ 24 h 40"/>
                <a:gd name="T24" fmla="*/ 40 w 73"/>
                <a:gd name="T25" fmla="*/ 23 h 40"/>
                <a:gd name="T26" fmla="*/ 39 w 73"/>
                <a:gd name="T27" fmla="*/ 23 h 40"/>
                <a:gd name="T28" fmla="*/ 38 w 73"/>
                <a:gd name="T29" fmla="*/ 23 h 40"/>
                <a:gd name="T30" fmla="*/ 37 w 73"/>
                <a:gd name="T31" fmla="*/ 22 h 40"/>
                <a:gd name="T32" fmla="*/ 36 w 73"/>
                <a:gd name="T33" fmla="*/ 22 h 40"/>
                <a:gd name="T34" fmla="*/ 35 w 73"/>
                <a:gd name="T35" fmla="*/ 21 h 40"/>
                <a:gd name="T36" fmla="*/ 33 w 73"/>
                <a:gd name="T37" fmla="*/ 20 h 40"/>
                <a:gd name="T38" fmla="*/ 31 w 73"/>
                <a:gd name="T39" fmla="*/ 19 h 40"/>
                <a:gd name="T40" fmla="*/ 27 w 73"/>
                <a:gd name="T41" fmla="*/ 17 h 40"/>
                <a:gd name="T42" fmla="*/ 26 w 73"/>
                <a:gd name="T43" fmla="*/ 16 h 40"/>
                <a:gd name="T44" fmla="*/ 25 w 73"/>
                <a:gd name="T45" fmla="*/ 15 h 40"/>
                <a:gd name="T46" fmla="*/ 22 w 73"/>
                <a:gd name="T47" fmla="*/ 14 h 40"/>
                <a:gd name="T48" fmla="*/ 18 w 73"/>
                <a:gd name="T49" fmla="*/ 11 h 40"/>
                <a:gd name="T50" fmla="*/ 16 w 73"/>
                <a:gd name="T51" fmla="*/ 9 h 40"/>
                <a:gd name="T52" fmla="*/ 14 w 73"/>
                <a:gd name="T53" fmla="*/ 8 h 40"/>
                <a:gd name="T54" fmla="*/ 9 w 73"/>
                <a:gd name="T55" fmla="*/ 5 h 40"/>
                <a:gd name="T56" fmla="*/ 0 w 73"/>
                <a:gd name="T57" fmla="*/ 0 h 40"/>
                <a:gd name="T58" fmla="*/ 0 w 73"/>
                <a:gd name="T59" fmla="*/ 0 h 40"/>
                <a:gd name="T60" fmla="*/ 9 w 73"/>
                <a:gd name="T61" fmla="*/ 6 h 40"/>
                <a:gd name="T62" fmla="*/ 10 w 73"/>
                <a:gd name="T63" fmla="*/ 7 h 40"/>
                <a:gd name="T64" fmla="*/ 11 w 73"/>
                <a:gd name="T65" fmla="*/ 7 h 40"/>
                <a:gd name="T66" fmla="*/ 13 w 73"/>
                <a:gd name="T67" fmla="*/ 9 h 40"/>
                <a:gd name="T68" fmla="*/ 17 w 73"/>
                <a:gd name="T69" fmla="*/ 12 h 40"/>
                <a:gd name="T70" fmla="*/ 22 w 73"/>
                <a:gd name="T71" fmla="*/ 15 h 40"/>
                <a:gd name="T72" fmla="*/ 24 w 73"/>
                <a:gd name="T73" fmla="*/ 17 h 40"/>
                <a:gd name="T74" fmla="*/ 25 w 73"/>
                <a:gd name="T75" fmla="*/ 17 h 40"/>
                <a:gd name="T76" fmla="*/ 26 w 73"/>
                <a:gd name="T77" fmla="*/ 18 h 40"/>
                <a:gd name="T78" fmla="*/ 30 w 73"/>
                <a:gd name="T79" fmla="*/ 21 h 40"/>
                <a:gd name="T80" fmla="*/ 33 w 73"/>
                <a:gd name="T81" fmla="*/ 22 h 40"/>
                <a:gd name="T82" fmla="*/ 34 w 73"/>
                <a:gd name="T83" fmla="*/ 23 h 40"/>
                <a:gd name="T84" fmla="*/ 35 w 73"/>
                <a:gd name="T85" fmla="*/ 23 h 40"/>
                <a:gd name="T86" fmla="*/ 36 w 73"/>
                <a:gd name="T87" fmla="*/ 24 h 40"/>
                <a:gd name="T88" fmla="*/ 37 w 73"/>
                <a:gd name="T89" fmla="*/ 24 h 40"/>
                <a:gd name="T90" fmla="*/ 38 w 73"/>
                <a:gd name="T91" fmla="*/ 25 h 40"/>
                <a:gd name="T92" fmla="*/ 39 w 73"/>
                <a:gd name="T93" fmla="*/ 25 h 40"/>
                <a:gd name="T94" fmla="*/ 40 w 73"/>
                <a:gd name="T95" fmla="*/ 25 h 40"/>
                <a:gd name="T96" fmla="*/ 42 w 73"/>
                <a:gd name="T97" fmla="*/ 26 h 40"/>
                <a:gd name="T98" fmla="*/ 45 w 73"/>
                <a:gd name="T99" fmla="*/ 27 h 40"/>
                <a:gd name="T100" fmla="*/ 46 w 73"/>
                <a:gd name="T101" fmla="*/ 28 h 40"/>
                <a:gd name="T102" fmla="*/ 47 w 73"/>
                <a:gd name="T103" fmla="*/ 28 h 40"/>
                <a:gd name="T104" fmla="*/ 49 w 73"/>
                <a:gd name="T105" fmla="*/ 29 h 40"/>
                <a:gd name="T106" fmla="*/ 52 w 73"/>
                <a:gd name="T107" fmla="*/ 30 h 40"/>
                <a:gd name="T108" fmla="*/ 54 w 73"/>
                <a:gd name="T109" fmla="*/ 31 h 40"/>
                <a:gd name="T110" fmla="*/ 73 w 73"/>
                <a:gd name="T111"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40">
                  <a:moveTo>
                    <a:pt x="73" y="40"/>
                  </a:moveTo>
                  <a:cubicBezTo>
                    <a:pt x="70" y="38"/>
                    <a:pt x="67" y="36"/>
                    <a:pt x="64" y="34"/>
                  </a:cubicBezTo>
                  <a:cubicBezTo>
                    <a:pt x="63" y="34"/>
                    <a:pt x="63" y="34"/>
                    <a:pt x="62" y="33"/>
                  </a:cubicBezTo>
                  <a:cubicBezTo>
                    <a:pt x="61" y="33"/>
                    <a:pt x="60" y="32"/>
                    <a:pt x="59" y="32"/>
                  </a:cubicBezTo>
                  <a:cubicBezTo>
                    <a:pt x="58" y="31"/>
                    <a:pt x="56" y="30"/>
                    <a:pt x="55" y="30"/>
                  </a:cubicBezTo>
                  <a:cubicBezTo>
                    <a:pt x="54" y="29"/>
                    <a:pt x="53" y="29"/>
                    <a:pt x="52" y="29"/>
                  </a:cubicBezTo>
                  <a:cubicBezTo>
                    <a:pt x="50" y="28"/>
                    <a:pt x="50" y="28"/>
                    <a:pt x="50" y="28"/>
                  </a:cubicBezTo>
                  <a:cubicBezTo>
                    <a:pt x="49" y="27"/>
                    <a:pt x="48" y="27"/>
                    <a:pt x="48" y="27"/>
                  </a:cubicBezTo>
                  <a:cubicBezTo>
                    <a:pt x="46" y="26"/>
                    <a:pt x="46" y="26"/>
                    <a:pt x="46" y="26"/>
                  </a:cubicBezTo>
                  <a:cubicBezTo>
                    <a:pt x="45" y="26"/>
                    <a:pt x="45" y="26"/>
                    <a:pt x="45" y="26"/>
                  </a:cubicBezTo>
                  <a:cubicBezTo>
                    <a:pt x="43" y="25"/>
                    <a:pt x="43" y="25"/>
                    <a:pt x="43" y="25"/>
                  </a:cubicBezTo>
                  <a:cubicBezTo>
                    <a:pt x="40" y="24"/>
                    <a:pt x="40" y="24"/>
                    <a:pt x="40" y="24"/>
                  </a:cubicBezTo>
                  <a:cubicBezTo>
                    <a:pt x="40" y="23"/>
                    <a:pt x="40" y="23"/>
                    <a:pt x="40" y="23"/>
                  </a:cubicBezTo>
                  <a:cubicBezTo>
                    <a:pt x="39" y="23"/>
                    <a:pt x="39" y="23"/>
                    <a:pt x="39" y="23"/>
                  </a:cubicBezTo>
                  <a:cubicBezTo>
                    <a:pt x="38" y="23"/>
                    <a:pt x="38" y="23"/>
                    <a:pt x="38" y="23"/>
                  </a:cubicBezTo>
                  <a:cubicBezTo>
                    <a:pt x="37" y="22"/>
                    <a:pt x="37" y="22"/>
                    <a:pt x="37" y="22"/>
                  </a:cubicBezTo>
                  <a:cubicBezTo>
                    <a:pt x="36" y="22"/>
                    <a:pt x="36" y="22"/>
                    <a:pt x="36" y="22"/>
                  </a:cubicBezTo>
                  <a:cubicBezTo>
                    <a:pt x="35" y="21"/>
                    <a:pt x="35" y="21"/>
                    <a:pt x="35" y="21"/>
                  </a:cubicBezTo>
                  <a:cubicBezTo>
                    <a:pt x="34" y="21"/>
                    <a:pt x="34" y="21"/>
                    <a:pt x="33" y="20"/>
                  </a:cubicBezTo>
                  <a:cubicBezTo>
                    <a:pt x="31" y="19"/>
                    <a:pt x="31" y="19"/>
                    <a:pt x="31" y="19"/>
                  </a:cubicBezTo>
                  <a:cubicBezTo>
                    <a:pt x="30" y="18"/>
                    <a:pt x="28" y="18"/>
                    <a:pt x="27" y="17"/>
                  </a:cubicBezTo>
                  <a:cubicBezTo>
                    <a:pt x="26" y="16"/>
                    <a:pt x="26" y="16"/>
                    <a:pt x="26" y="16"/>
                  </a:cubicBezTo>
                  <a:cubicBezTo>
                    <a:pt x="25" y="15"/>
                    <a:pt x="25" y="15"/>
                    <a:pt x="25" y="15"/>
                  </a:cubicBezTo>
                  <a:cubicBezTo>
                    <a:pt x="24" y="15"/>
                    <a:pt x="23" y="14"/>
                    <a:pt x="22" y="14"/>
                  </a:cubicBezTo>
                  <a:cubicBezTo>
                    <a:pt x="21" y="13"/>
                    <a:pt x="19" y="12"/>
                    <a:pt x="18" y="11"/>
                  </a:cubicBezTo>
                  <a:cubicBezTo>
                    <a:pt x="16" y="9"/>
                    <a:pt x="16" y="9"/>
                    <a:pt x="16" y="9"/>
                  </a:cubicBezTo>
                  <a:cubicBezTo>
                    <a:pt x="14" y="8"/>
                    <a:pt x="14" y="8"/>
                    <a:pt x="14" y="8"/>
                  </a:cubicBezTo>
                  <a:cubicBezTo>
                    <a:pt x="12" y="7"/>
                    <a:pt x="11" y="6"/>
                    <a:pt x="9" y="5"/>
                  </a:cubicBezTo>
                  <a:cubicBezTo>
                    <a:pt x="6" y="4"/>
                    <a:pt x="3" y="2"/>
                    <a:pt x="0" y="0"/>
                  </a:cubicBezTo>
                  <a:cubicBezTo>
                    <a:pt x="0" y="0"/>
                    <a:pt x="0" y="0"/>
                    <a:pt x="0" y="0"/>
                  </a:cubicBezTo>
                  <a:cubicBezTo>
                    <a:pt x="3" y="2"/>
                    <a:pt x="6" y="4"/>
                    <a:pt x="9" y="6"/>
                  </a:cubicBezTo>
                  <a:cubicBezTo>
                    <a:pt x="10" y="7"/>
                    <a:pt x="10" y="7"/>
                    <a:pt x="10" y="7"/>
                  </a:cubicBezTo>
                  <a:cubicBezTo>
                    <a:pt x="11" y="7"/>
                    <a:pt x="11" y="7"/>
                    <a:pt x="11" y="7"/>
                  </a:cubicBezTo>
                  <a:cubicBezTo>
                    <a:pt x="13" y="9"/>
                    <a:pt x="13" y="9"/>
                    <a:pt x="13" y="9"/>
                  </a:cubicBezTo>
                  <a:cubicBezTo>
                    <a:pt x="17" y="12"/>
                    <a:pt x="17" y="12"/>
                    <a:pt x="17" y="12"/>
                  </a:cubicBezTo>
                  <a:cubicBezTo>
                    <a:pt x="19" y="13"/>
                    <a:pt x="20" y="14"/>
                    <a:pt x="22" y="15"/>
                  </a:cubicBezTo>
                  <a:cubicBezTo>
                    <a:pt x="22" y="16"/>
                    <a:pt x="23" y="16"/>
                    <a:pt x="24" y="17"/>
                  </a:cubicBezTo>
                  <a:cubicBezTo>
                    <a:pt x="25" y="17"/>
                    <a:pt x="25" y="17"/>
                    <a:pt x="25" y="17"/>
                  </a:cubicBezTo>
                  <a:cubicBezTo>
                    <a:pt x="25" y="17"/>
                    <a:pt x="25" y="18"/>
                    <a:pt x="26" y="18"/>
                  </a:cubicBezTo>
                  <a:cubicBezTo>
                    <a:pt x="27" y="19"/>
                    <a:pt x="29" y="20"/>
                    <a:pt x="30" y="21"/>
                  </a:cubicBezTo>
                  <a:cubicBezTo>
                    <a:pt x="33" y="22"/>
                    <a:pt x="33" y="22"/>
                    <a:pt x="33" y="22"/>
                  </a:cubicBezTo>
                  <a:cubicBezTo>
                    <a:pt x="33" y="22"/>
                    <a:pt x="33" y="22"/>
                    <a:pt x="34" y="23"/>
                  </a:cubicBezTo>
                  <a:cubicBezTo>
                    <a:pt x="35" y="23"/>
                    <a:pt x="35" y="23"/>
                    <a:pt x="35" y="23"/>
                  </a:cubicBezTo>
                  <a:cubicBezTo>
                    <a:pt x="35" y="23"/>
                    <a:pt x="36" y="24"/>
                    <a:pt x="36" y="24"/>
                  </a:cubicBezTo>
                  <a:cubicBezTo>
                    <a:pt x="37" y="24"/>
                    <a:pt x="37" y="24"/>
                    <a:pt x="37" y="24"/>
                  </a:cubicBezTo>
                  <a:cubicBezTo>
                    <a:pt x="38" y="25"/>
                    <a:pt x="38" y="25"/>
                    <a:pt x="38" y="25"/>
                  </a:cubicBezTo>
                  <a:cubicBezTo>
                    <a:pt x="39" y="25"/>
                    <a:pt x="39" y="25"/>
                    <a:pt x="39" y="25"/>
                  </a:cubicBezTo>
                  <a:cubicBezTo>
                    <a:pt x="40" y="25"/>
                    <a:pt x="40" y="25"/>
                    <a:pt x="40" y="25"/>
                  </a:cubicBezTo>
                  <a:cubicBezTo>
                    <a:pt x="42" y="26"/>
                    <a:pt x="42" y="26"/>
                    <a:pt x="42" y="26"/>
                  </a:cubicBezTo>
                  <a:cubicBezTo>
                    <a:pt x="45" y="27"/>
                    <a:pt x="45" y="27"/>
                    <a:pt x="45" y="27"/>
                  </a:cubicBezTo>
                  <a:cubicBezTo>
                    <a:pt x="46" y="28"/>
                    <a:pt x="46" y="28"/>
                    <a:pt x="46" y="28"/>
                  </a:cubicBezTo>
                  <a:cubicBezTo>
                    <a:pt x="47" y="28"/>
                    <a:pt x="47" y="28"/>
                    <a:pt x="47" y="28"/>
                  </a:cubicBezTo>
                  <a:cubicBezTo>
                    <a:pt x="48" y="28"/>
                    <a:pt x="49" y="29"/>
                    <a:pt x="49" y="29"/>
                  </a:cubicBezTo>
                  <a:cubicBezTo>
                    <a:pt x="52" y="30"/>
                    <a:pt x="52" y="30"/>
                    <a:pt x="52" y="30"/>
                  </a:cubicBezTo>
                  <a:cubicBezTo>
                    <a:pt x="54" y="31"/>
                    <a:pt x="54" y="31"/>
                    <a:pt x="54" y="31"/>
                  </a:cubicBezTo>
                  <a:cubicBezTo>
                    <a:pt x="61" y="34"/>
                    <a:pt x="67" y="37"/>
                    <a:pt x="73" y="4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7">
              <a:extLst>
                <a:ext uri="{FF2B5EF4-FFF2-40B4-BE49-F238E27FC236}">
                  <a16:creationId xmlns:a16="http://schemas.microsoft.com/office/drawing/2014/main" id="{7DF38260-14AB-4348-8D9E-63FBFF849F0A}"/>
                </a:ext>
              </a:extLst>
            </p:cNvPr>
            <p:cNvSpPr>
              <a:spLocks/>
            </p:cNvSpPr>
            <p:nvPr/>
          </p:nvSpPr>
          <p:spPr bwMode="auto">
            <a:xfrm>
              <a:off x="10524858" y="8151736"/>
              <a:ext cx="194998" cy="232500"/>
            </a:xfrm>
            <a:custGeom>
              <a:avLst/>
              <a:gdLst>
                <a:gd name="T0" fmla="*/ 4 w 29"/>
                <a:gd name="T1" fmla="*/ 0 h 36"/>
                <a:gd name="T2" fmla="*/ 2 w 29"/>
                <a:gd name="T3" fmla="*/ 20 h 36"/>
                <a:gd name="T4" fmla="*/ 10 w 29"/>
                <a:gd name="T5" fmla="*/ 35 h 36"/>
                <a:gd name="T6" fmla="*/ 29 w 29"/>
                <a:gd name="T7" fmla="*/ 36 h 36"/>
                <a:gd name="T8" fmla="*/ 13 w 29"/>
                <a:gd name="T9" fmla="*/ 30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4"/>
                    <a:pt x="2" y="20"/>
                  </a:cubicBezTo>
                  <a:cubicBezTo>
                    <a:pt x="6" y="28"/>
                    <a:pt x="7" y="33"/>
                    <a:pt x="10" y="35"/>
                  </a:cubicBezTo>
                  <a:cubicBezTo>
                    <a:pt x="12" y="36"/>
                    <a:pt x="29" y="36"/>
                    <a:pt x="29" y="36"/>
                  </a:cubicBezTo>
                  <a:cubicBezTo>
                    <a:pt x="29" y="36"/>
                    <a:pt x="19" y="36"/>
                    <a:pt x="13" y="30"/>
                  </a:cubicBezTo>
                  <a:cubicBezTo>
                    <a:pt x="6" y="22"/>
                    <a:pt x="1" y="13"/>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78">
              <a:extLst>
                <a:ext uri="{FF2B5EF4-FFF2-40B4-BE49-F238E27FC236}">
                  <a16:creationId xmlns:a16="http://schemas.microsoft.com/office/drawing/2014/main" id="{4C72D30A-C8F3-4B41-94D7-506B13989CD5}"/>
                </a:ext>
              </a:extLst>
            </p:cNvPr>
            <p:cNvSpPr>
              <a:spLocks/>
            </p:cNvSpPr>
            <p:nvPr/>
          </p:nvSpPr>
          <p:spPr bwMode="auto">
            <a:xfrm>
              <a:off x="11192348" y="9314220"/>
              <a:ext cx="2947467" cy="307499"/>
            </a:xfrm>
            <a:custGeom>
              <a:avLst/>
              <a:gdLst>
                <a:gd name="T0" fmla="*/ 1 w 447"/>
                <a:gd name="T1" fmla="*/ 15 h 47"/>
                <a:gd name="T2" fmla="*/ 110 w 447"/>
                <a:gd name="T3" fmla="*/ 35 h 47"/>
                <a:gd name="T4" fmla="*/ 221 w 447"/>
                <a:gd name="T5" fmla="*/ 39 h 47"/>
                <a:gd name="T6" fmla="*/ 331 w 447"/>
                <a:gd name="T7" fmla="*/ 27 h 47"/>
                <a:gd name="T8" fmla="*/ 344 w 447"/>
                <a:gd name="T9" fmla="*/ 25 h 47"/>
                <a:gd name="T10" fmla="*/ 351 w 447"/>
                <a:gd name="T11" fmla="*/ 24 h 47"/>
                <a:gd name="T12" fmla="*/ 358 w 447"/>
                <a:gd name="T13" fmla="*/ 22 h 47"/>
                <a:gd name="T14" fmla="*/ 385 w 447"/>
                <a:gd name="T15" fmla="*/ 16 h 47"/>
                <a:gd name="T16" fmla="*/ 411 w 447"/>
                <a:gd name="T17" fmla="*/ 9 h 47"/>
                <a:gd name="T18" fmla="*/ 438 w 447"/>
                <a:gd name="T19" fmla="*/ 1 h 47"/>
                <a:gd name="T20" fmla="*/ 438 w 447"/>
                <a:gd name="T21" fmla="*/ 1 h 47"/>
                <a:gd name="T22" fmla="*/ 446 w 447"/>
                <a:gd name="T23" fmla="*/ 5 h 47"/>
                <a:gd name="T24" fmla="*/ 442 w 447"/>
                <a:gd name="T25" fmla="*/ 13 h 47"/>
                <a:gd name="T26" fmla="*/ 442 w 447"/>
                <a:gd name="T27" fmla="*/ 13 h 47"/>
                <a:gd name="T28" fmla="*/ 415 w 447"/>
                <a:gd name="T29" fmla="*/ 20 h 47"/>
                <a:gd name="T30" fmla="*/ 387 w 447"/>
                <a:gd name="T31" fmla="*/ 27 h 47"/>
                <a:gd name="T32" fmla="*/ 360 w 447"/>
                <a:gd name="T33" fmla="*/ 33 h 47"/>
                <a:gd name="T34" fmla="*/ 353 w 447"/>
                <a:gd name="T35" fmla="*/ 34 h 47"/>
                <a:gd name="T36" fmla="*/ 346 w 447"/>
                <a:gd name="T37" fmla="*/ 35 h 47"/>
                <a:gd name="T38" fmla="*/ 332 w 447"/>
                <a:gd name="T39" fmla="*/ 37 h 47"/>
                <a:gd name="T40" fmla="*/ 221 w 447"/>
                <a:gd name="T41" fmla="*/ 46 h 47"/>
                <a:gd name="T42" fmla="*/ 110 w 447"/>
                <a:gd name="T43" fmla="*/ 39 h 47"/>
                <a:gd name="T44" fmla="*/ 1 w 447"/>
                <a:gd name="T45" fmla="*/ 16 h 47"/>
                <a:gd name="T46" fmla="*/ 0 w 447"/>
                <a:gd name="T47" fmla="*/ 15 h 47"/>
                <a:gd name="T48" fmla="*/ 1 w 447"/>
                <a:gd name="T4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5"/>
                  </a:moveTo>
                  <a:cubicBezTo>
                    <a:pt x="37" y="25"/>
                    <a:pt x="74" y="31"/>
                    <a:pt x="110" y="35"/>
                  </a:cubicBezTo>
                  <a:cubicBezTo>
                    <a:pt x="147" y="39"/>
                    <a:pt x="184" y="40"/>
                    <a:pt x="221" y="39"/>
                  </a:cubicBezTo>
                  <a:cubicBezTo>
                    <a:pt x="258" y="37"/>
                    <a:pt x="295" y="34"/>
                    <a:pt x="331" y="27"/>
                  </a:cubicBezTo>
                  <a:cubicBezTo>
                    <a:pt x="344" y="25"/>
                    <a:pt x="344" y="25"/>
                    <a:pt x="344" y="25"/>
                  </a:cubicBezTo>
                  <a:cubicBezTo>
                    <a:pt x="351" y="24"/>
                    <a:pt x="351" y="24"/>
                    <a:pt x="351" y="24"/>
                  </a:cubicBezTo>
                  <a:cubicBezTo>
                    <a:pt x="358" y="22"/>
                    <a:pt x="358" y="22"/>
                    <a:pt x="358" y="22"/>
                  </a:cubicBezTo>
                  <a:cubicBezTo>
                    <a:pt x="385" y="16"/>
                    <a:pt x="385" y="16"/>
                    <a:pt x="385" y="16"/>
                  </a:cubicBezTo>
                  <a:cubicBezTo>
                    <a:pt x="394" y="14"/>
                    <a:pt x="403" y="11"/>
                    <a:pt x="411" y="9"/>
                  </a:cubicBezTo>
                  <a:cubicBezTo>
                    <a:pt x="438" y="1"/>
                    <a:pt x="438" y="1"/>
                    <a:pt x="438" y="1"/>
                  </a:cubicBezTo>
                  <a:cubicBezTo>
                    <a:pt x="438" y="1"/>
                    <a:pt x="438" y="1"/>
                    <a:pt x="438" y="1"/>
                  </a:cubicBezTo>
                  <a:cubicBezTo>
                    <a:pt x="442" y="0"/>
                    <a:pt x="445" y="2"/>
                    <a:pt x="446" y="5"/>
                  </a:cubicBezTo>
                  <a:cubicBezTo>
                    <a:pt x="447" y="8"/>
                    <a:pt x="445" y="12"/>
                    <a:pt x="442" y="13"/>
                  </a:cubicBezTo>
                  <a:cubicBezTo>
                    <a:pt x="442" y="13"/>
                    <a:pt x="442" y="13"/>
                    <a:pt x="442" y="13"/>
                  </a:cubicBezTo>
                  <a:cubicBezTo>
                    <a:pt x="415" y="20"/>
                    <a:pt x="415" y="20"/>
                    <a:pt x="415" y="20"/>
                  </a:cubicBezTo>
                  <a:cubicBezTo>
                    <a:pt x="406" y="23"/>
                    <a:pt x="397" y="25"/>
                    <a:pt x="387" y="27"/>
                  </a:cubicBezTo>
                  <a:cubicBezTo>
                    <a:pt x="360" y="33"/>
                    <a:pt x="360" y="33"/>
                    <a:pt x="360" y="33"/>
                  </a:cubicBezTo>
                  <a:cubicBezTo>
                    <a:pt x="353" y="34"/>
                    <a:pt x="353" y="34"/>
                    <a:pt x="353" y="34"/>
                  </a:cubicBezTo>
                  <a:cubicBezTo>
                    <a:pt x="346" y="35"/>
                    <a:pt x="346" y="35"/>
                    <a:pt x="346" y="35"/>
                  </a:cubicBezTo>
                  <a:cubicBezTo>
                    <a:pt x="332" y="37"/>
                    <a:pt x="332" y="37"/>
                    <a:pt x="332" y="37"/>
                  </a:cubicBezTo>
                  <a:cubicBezTo>
                    <a:pt x="296" y="43"/>
                    <a:pt x="258" y="45"/>
                    <a:pt x="221" y="46"/>
                  </a:cubicBezTo>
                  <a:cubicBezTo>
                    <a:pt x="184" y="47"/>
                    <a:pt x="147" y="44"/>
                    <a:pt x="110" y="39"/>
                  </a:cubicBezTo>
                  <a:cubicBezTo>
                    <a:pt x="73" y="35"/>
                    <a:pt x="36" y="28"/>
                    <a:pt x="1" y="16"/>
                  </a:cubicBezTo>
                  <a:cubicBezTo>
                    <a:pt x="1" y="16"/>
                    <a:pt x="0" y="16"/>
                    <a:pt x="0" y="15"/>
                  </a:cubicBezTo>
                  <a:cubicBezTo>
                    <a:pt x="1" y="15"/>
                    <a:pt x="1" y="15"/>
                    <a:pt x="1" y="1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79">
              <a:extLst>
                <a:ext uri="{FF2B5EF4-FFF2-40B4-BE49-F238E27FC236}">
                  <a16:creationId xmlns:a16="http://schemas.microsoft.com/office/drawing/2014/main" id="{696B99D0-2D1D-4FBD-B22A-7F66170BCDAE}"/>
                </a:ext>
              </a:extLst>
            </p:cNvPr>
            <p:cNvSpPr>
              <a:spLocks/>
            </p:cNvSpPr>
            <p:nvPr/>
          </p:nvSpPr>
          <p:spPr bwMode="auto">
            <a:xfrm>
              <a:off x="10892352" y="5961762"/>
              <a:ext cx="3802457" cy="3809955"/>
            </a:xfrm>
            <a:custGeom>
              <a:avLst/>
              <a:gdLst>
                <a:gd name="T0" fmla="*/ 358 w 576"/>
                <a:gd name="T1" fmla="*/ 0 h 578"/>
                <a:gd name="T2" fmla="*/ 534 w 576"/>
                <a:gd name="T3" fmla="*/ 240 h 578"/>
                <a:gd name="T4" fmla="*/ 523 w 576"/>
                <a:gd name="T5" fmla="*/ 494 h 578"/>
                <a:gd name="T6" fmla="*/ 46 w 576"/>
                <a:gd name="T7" fmla="*/ 525 h 578"/>
                <a:gd name="T8" fmla="*/ 2 w 576"/>
                <a:gd name="T9" fmla="*/ 458 h 578"/>
                <a:gd name="T10" fmla="*/ 51 w 576"/>
                <a:gd name="T11" fmla="*/ 379 h 578"/>
                <a:gd name="T12" fmla="*/ 378 w 576"/>
                <a:gd name="T13" fmla="*/ 383 h 578"/>
                <a:gd name="T14" fmla="*/ 358 w 576"/>
                <a:gd name="T15" fmla="*/ 161 h 578"/>
                <a:gd name="T16" fmla="*/ 358 w 576"/>
                <a:gd name="T17"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78">
                  <a:moveTo>
                    <a:pt x="358" y="0"/>
                  </a:moveTo>
                  <a:cubicBezTo>
                    <a:pt x="358" y="0"/>
                    <a:pt x="488" y="59"/>
                    <a:pt x="534" y="240"/>
                  </a:cubicBezTo>
                  <a:cubicBezTo>
                    <a:pt x="566" y="368"/>
                    <a:pt x="576" y="423"/>
                    <a:pt x="523" y="494"/>
                  </a:cubicBezTo>
                  <a:cubicBezTo>
                    <a:pt x="496" y="531"/>
                    <a:pt x="193" y="578"/>
                    <a:pt x="46" y="525"/>
                  </a:cubicBezTo>
                  <a:cubicBezTo>
                    <a:pt x="18" y="515"/>
                    <a:pt x="0" y="488"/>
                    <a:pt x="2" y="458"/>
                  </a:cubicBezTo>
                  <a:cubicBezTo>
                    <a:pt x="3" y="426"/>
                    <a:pt x="23" y="397"/>
                    <a:pt x="51" y="379"/>
                  </a:cubicBezTo>
                  <a:cubicBezTo>
                    <a:pt x="101" y="347"/>
                    <a:pt x="309" y="438"/>
                    <a:pt x="378" y="383"/>
                  </a:cubicBezTo>
                  <a:cubicBezTo>
                    <a:pt x="434" y="339"/>
                    <a:pt x="358" y="161"/>
                    <a:pt x="358" y="161"/>
                  </a:cubicBezTo>
                  <a:lnTo>
                    <a:pt x="358"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80">
              <a:extLst>
                <a:ext uri="{FF2B5EF4-FFF2-40B4-BE49-F238E27FC236}">
                  <a16:creationId xmlns:a16="http://schemas.microsoft.com/office/drawing/2014/main" id="{6330CCF0-3B17-43B4-B4D4-F79949A9F02B}"/>
                </a:ext>
              </a:extLst>
            </p:cNvPr>
            <p:cNvSpPr>
              <a:spLocks/>
            </p:cNvSpPr>
            <p:nvPr/>
          </p:nvSpPr>
          <p:spPr bwMode="auto">
            <a:xfrm>
              <a:off x="11342346" y="6899249"/>
              <a:ext cx="2212476" cy="1784979"/>
            </a:xfrm>
            <a:custGeom>
              <a:avLst/>
              <a:gdLst>
                <a:gd name="T0" fmla="*/ 0 w 335"/>
                <a:gd name="T1" fmla="*/ 229 h 271"/>
                <a:gd name="T2" fmla="*/ 72 w 335"/>
                <a:gd name="T3" fmla="*/ 235 h 271"/>
                <a:gd name="T4" fmla="*/ 143 w 335"/>
                <a:gd name="T5" fmla="*/ 245 h 271"/>
                <a:gd name="T6" fmla="*/ 179 w 335"/>
                <a:gd name="T7" fmla="*/ 250 h 271"/>
                <a:gd name="T8" fmla="*/ 214 w 335"/>
                <a:gd name="T9" fmla="*/ 254 h 271"/>
                <a:gd name="T10" fmla="*/ 250 w 335"/>
                <a:gd name="T11" fmla="*/ 258 h 271"/>
                <a:gd name="T12" fmla="*/ 258 w 335"/>
                <a:gd name="T13" fmla="*/ 259 h 271"/>
                <a:gd name="T14" fmla="*/ 267 w 335"/>
                <a:gd name="T15" fmla="*/ 258 h 271"/>
                <a:gd name="T16" fmla="*/ 283 w 335"/>
                <a:gd name="T17" fmla="*/ 255 h 271"/>
                <a:gd name="T18" fmla="*/ 309 w 335"/>
                <a:gd name="T19" fmla="*/ 237 h 271"/>
                <a:gd name="T20" fmla="*/ 322 w 335"/>
                <a:gd name="T21" fmla="*/ 207 h 271"/>
                <a:gd name="T22" fmla="*/ 321 w 335"/>
                <a:gd name="T23" fmla="*/ 137 h 271"/>
                <a:gd name="T24" fmla="*/ 306 w 335"/>
                <a:gd name="T25" fmla="*/ 68 h 271"/>
                <a:gd name="T26" fmla="*/ 283 w 335"/>
                <a:gd name="T27" fmla="*/ 0 h 271"/>
                <a:gd name="T28" fmla="*/ 283 w 335"/>
                <a:gd name="T29" fmla="*/ 0 h 271"/>
                <a:gd name="T30" fmla="*/ 283 w 335"/>
                <a:gd name="T31" fmla="*/ 0 h 271"/>
                <a:gd name="T32" fmla="*/ 329 w 335"/>
                <a:gd name="T33" fmla="*/ 136 h 271"/>
                <a:gd name="T34" fmla="*/ 334 w 335"/>
                <a:gd name="T35" fmla="*/ 172 h 271"/>
                <a:gd name="T36" fmla="*/ 332 w 335"/>
                <a:gd name="T37" fmla="*/ 209 h 271"/>
                <a:gd name="T38" fmla="*/ 319 w 335"/>
                <a:gd name="T39" fmla="*/ 245 h 271"/>
                <a:gd name="T40" fmla="*/ 287 w 335"/>
                <a:gd name="T41" fmla="*/ 267 h 271"/>
                <a:gd name="T42" fmla="*/ 249 w 335"/>
                <a:gd name="T43" fmla="*/ 269 h 271"/>
                <a:gd name="T44" fmla="*/ 213 w 335"/>
                <a:gd name="T45" fmla="*/ 262 h 271"/>
                <a:gd name="T46" fmla="*/ 178 w 335"/>
                <a:gd name="T47" fmla="*/ 254 h 271"/>
                <a:gd name="T48" fmla="*/ 143 w 335"/>
                <a:gd name="T49" fmla="*/ 248 h 271"/>
                <a:gd name="T50" fmla="*/ 72 w 335"/>
                <a:gd name="T51" fmla="*/ 236 h 271"/>
                <a:gd name="T52" fmla="*/ 0 w 335"/>
                <a:gd name="T53" fmla="*/ 229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5" h="271">
                  <a:moveTo>
                    <a:pt x="0" y="229"/>
                  </a:moveTo>
                  <a:cubicBezTo>
                    <a:pt x="24" y="230"/>
                    <a:pt x="48" y="233"/>
                    <a:pt x="72" y="235"/>
                  </a:cubicBezTo>
                  <a:cubicBezTo>
                    <a:pt x="96" y="238"/>
                    <a:pt x="119" y="241"/>
                    <a:pt x="143" y="245"/>
                  </a:cubicBezTo>
                  <a:cubicBezTo>
                    <a:pt x="179" y="250"/>
                    <a:pt x="179" y="250"/>
                    <a:pt x="179" y="250"/>
                  </a:cubicBezTo>
                  <a:cubicBezTo>
                    <a:pt x="190" y="252"/>
                    <a:pt x="202" y="253"/>
                    <a:pt x="214" y="254"/>
                  </a:cubicBezTo>
                  <a:cubicBezTo>
                    <a:pt x="226" y="256"/>
                    <a:pt x="238" y="258"/>
                    <a:pt x="250" y="258"/>
                  </a:cubicBezTo>
                  <a:cubicBezTo>
                    <a:pt x="252" y="259"/>
                    <a:pt x="255" y="258"/>
                    <a:pt x="258" y="259"/>
                  </a:cubicBezTo>
                  <a:cubicBezTo>
                    <a:pt x="261" y="258"/>
                    <a:pt x="264" y="258"/>
                    <a:pt x="267" y="258"/>
                  </a:cubicBezTo>
                  <a:cubicBezTo>
                    <a:pt x="272" y="258"/>
                    <a:pt x="278" y="256"/>
                    <a:pt x="283" y="255"/>
                  </a:cubicBezTo>
                  <a:cubicBezTo>
                    <a:pt x="293" y="252"/>
                    <a:pt x="302" y="246"/>
                    <a:pt x="309" y="237"/>
                  </a:cubicBezTo>
                  <a:cubicBezTo>
                    <a:pt x="316" y="229"/>
                    <a:pt x="319" y="218"/>
                    <a:pt x="322" y="207"/>
                  </a:cubicBezTo>
                  <a:cubicBezTo>
                    <a:pt x="326" y="185"/>
                    <a:pt x="324" y="161"/>
                    <a:pt x="321" y="137"/>
                  </a:cubicBezTo>
                  <a:cubicBezTo>
                    <a:pt x="318" y="114"/>
                    <a:pt x="312" y="91"/>
                    <a:pt x="306" y="68"/>
                  </a:cubicBezTo>
                  <a:cubicBezTo>
                    <a:pt x="299" y="45"/>
                    <a:pt x="291" y="22"/>
                    <a:pt x="283" y="0"/>
                  </a:cubicBezTo>
                  <a:cubicBezTo>
                    <a:pt x="283" y="0"/>
                    <a:pt x="283" y="0"/>
                    <a:pt x="283" y="0"/>
                  </a:cubicBezTo>
                  <a:cubicBezTo>
                    <a:pt x="283" y="0"/>
                    <a:pt x="283" y="0"/>
                    <a:pt x="283" y="0"/>
                  </a:cubicBezTo>
                  <a:cubicBezTo>
                    <a:pt x="303" y="43"/>
                    <a:pt x="320" y="89"/>
                    <a:pt x="329" y="136"/>
                  </a:cubicBezTo>
                  <a:cubicBezTo>
                    <a:pt x="332" y="148"/>
                    <a:pt x="333" y="160"/>
                    <a:pt x="334" y="172"/>
                  </a:cubicBezTo>
                  <a:cubicBezTo>
                    <a:pt x="335" y="184"/>
                    <a:pt x="334" y="197"/>
                    <a:pt x="332" y="209"/>
                  </a:cubicBezTo>
                  <a:cubicBezTo>
                    <a:pt x="330" y="221"/>
                    <a:pt x="326" y="234"/>
                    <a:pt x="319" y="245"/>
                  </a:cubicBezTo>
                  <a:cubicBezTo>
                    <a:pt x="311" y="256"/>
                    <a:pt x="299" y="264"/>
                    <a:pt x="287" y="267"/>
                  </a:cubicBezTo>
                  <a:cubicBezTo>
                    <a:pt x="274" y="271"/>
                    <a:pt x="261" y="271"/>
                    <a:pt x="249" y="269"/>
                  </a:cubicBezTo>
                  <a:cubicBezTo>
                    <a:pt x="236" y="267"/>
                    <a:pt x="225" y="265"/>
                    <a:pt x="213" y="262"/>
                  </a:cubicBezTo>
                  <a:cubicBezTo>
                    <a:pt x="201" y="259"/>
                    <a:pt x="190" y="256"/>
                    <a:pt x="178" y="254"/>
                  </a:cubicBezTo>
                  <a:cubicBezTo>
                    <a:pt x="143" y="248"/>
                    <a:pt x="143" y="248"/>
                    <a:pt x="143" y="248"/>
                  </a:cubicBezTo>
                  <a:cubicBezTo>
                    <a:pt x="119" y="244"/>
                    <a:pt x="96" y="240"/>
                    <a:pt x="72" y="236"/>
                  </a:cubicBezTo>
                  <a:cubicBezTo>
                    <a:pt x="48" y="233"/>
                    <a:pt x="24" y="230"/>
                    <a:pt x="0" y="22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81">
              <a:extLst>
                <a:ext uri="{FF2B5EF4-FFF2-40B4-BE49-F238E27FC236}">
                  <a16:creationId xmlns:a16="http://schemas.microsoft.com/office/drawing/2014/main" id="{5086502B-3992-4C42-A3A6-3898C53A34D2}"/>
                </a:ext>
              </a:extLst>
            </p:cNvPr>
            <p:cNvSpPr>
              <a:spLocks/>
            </p:cNvSpPr>
            <p:nvPr/>
          </p:nvSpPr>
          <p:spPr bwMode="auto">
            <a:xfrm>
              <a:off x="10884854" y="8399231"/>
              <a:ext cx="599993" cy="982491"/>
            </a:xfrm>
            <a:custGeom>
              <a:avLst/>
              <a:gdLst>
                <a:gd name="T0" fmla="*/ 38 w 90"/>
                <a:gd name="T1" fmla="*/ 149 h 149"/>
                <a:gd name="T2" fmla="*/ 5 w 90"/>
                <a:gd name="T3" fmla="*/ 110 h 149"/>
                <a:gd name="T4" fmla="*/ 0 w 90"/>
                <a:gd name="T5" fmla="*/ 84 h 149"/>
                <a:gd name="T6" fmla="*/ 7 w 90"/>
                <a:gd name="T7" fmla="*/ 59 h 149"/>
                <a:gd name="T8" fmla="*/ 44 w 90"/>
                <a:gd name="T9" fmla="*/ 22 h 149"/>
                <a:gd name="T10" fmla="*/ 90 w 90"/>
                <a:gd name="T11" fmla="*/ 0 h 149"/>
                <a:gd name="T12" fmla="*/ 46 w 90"/>
                <a:gd name="T13" fmla="*/ 25 h 149"/>
                <a:gd name="T14" fmla="*/ 11 w 90"/>
                <a:gd name="T15" fmla="*/ 60 h 149"/>
                <a:gd name="T16" fmla="*/ 4 w 90"/>
                <a:gd name="T17" fmla="*/ 84 h 149"/>
                <a:gd name="T18" fmla="*/ 8 w 90"/>
                <a:gd name="T19" fmla="*/ 108 h 149"/>
                <a:gd name="T20" fmla="*/ 21 w 90"/>
                <a:gd name="T21" fmla="*/ 130 h 149"/>
                <a:gd name="T22" fmla="*/ 38 w 90"/>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49">
                  <a:moveTo>
                    <a:pt x="38" y="149"/>
                  </a:moveTo>
                  <a:cubicBezTo>
                    <a:pt x="24" y="139"/>
                    <a:pt x="12" y="126"/>
                    <a:pt x="5" y="110"/>
                  </a:cubicBezTo>
                  <a:cubicBezTo>
                    <a:pt x="2" y="102"/>
                    <a:pt x="0" y="93"/>
                    <a:pt x="0" y="84"/>
                  </a:cubicBezTo>
                  <a:cubicBezTo>
                    <a:pt x="0" y="75"/>
                    <a:pt x="3" y="66"/>
                    <a:pt x="7" y="59"/>
                  </a:cubicBezTo>
                  <a:cubicBezTo>
                    <a:pt x="16" y="43"/>
                    <a:pt x="29" y="31"/>
                    <a:pt x="44" y="22"/>
                  </a:cubicBezTo>
                  <a:cubicBezTo>
                    <a:pt x="59" y="13"/>
                    <a:pt x="74" y="6"/>
                    <a:pt x="90" y="0"/>
                  </a:cubicBezTo>
                  <a:cubicBezTo>
                    <a:pt x="75" y="8"/>
                    <a:pt x="60" y="15"/>
                    <a:pt x="46" y="25"/>
                  </a:cubicBezTo>
                  <a:cubicBezTo>
                    <a:pt x="32" y="34"/>
                    <a:pt x="18" y="46"/>
                    <a:pt x="11" y="60"/>
                  </a:cubicBezTo>
                  <a:cubicBezTo>
                    <a:pt x="7" y="68"/>
                    <a:pt x="4" y="76"/>
                    <a:pt x="4" y="84"/>
                  </a:cubicBezTo>
                  <a:cubicBezTo>
                    <a:pt x="3" y="92"/>
                    <a:pt x="5" y="101"/>
                    <a:pt x="8" y="108"/>
                  </a:cubicBezTo>
                  <a:cubicBezTo>
                    <a:pt x="11" y="116"/>
                    <a:pt x="16" y="124"/>
                    <a:pt x="21" y="130"/>
                  </a:cubicBezTo>
                  <a:cubicBezTo>
                    <a:pt x="26" y="137"/>
                    <a:pt x="31" y="144"/>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82">
              <a:extLst>
                <a:ext uri="{FF2B5EF4-FFF2-40B4-BE49-F238E27FC236}">
                  <a16:creationId xmlns:a16="http://schemas.microsoft.com/office/drawing/2014/main" id="{D7770435-4651-47AF-9CD3-A537E5B843E4}"/>
                </a:ext>
              </a:extLst>
            </p:cNvPr>
            <p:cNvSpPr>
              <a:spLocks/>
            </p:cNvSpPr>
            <p:nvPr/>
          </p:nvSpPr>
          <p:spPr bwMode="auto">
            <a:xfrm>
              <a:off x="11657343" y="3246795"/>
              <a:ext cx="1837481" cy="2864966"/>
            </a:xfrm>
            <a:custGeom>
              <a:avLst/>
              <a:gdLst>
                <a:gd name="T0" fmla="*/ 272 w 278"/>
                <a:gd name="T1" fmla="*/ 119 h 435"/>
                <a:gd name="T2" fmla="*/ 258 w 278"/>
                <a:gd name="T3" fmla="*/ 248 h 435"/>
                <a:gd name="T4" fmla="*/ 160 w 278"/>
                <a:gd name="T5" fmla="*/ 326 h 435"/>
                <a:gd name="T6" fmla="*/ 152 w 278"/>
                <a:gd name="T7" fmla="*/ 325 h 435"/>
                <a:gd name="T8" fmla="*/ 148 w 278"/>
                <a:gd name="T9" fmla="*/ 324 h 435"/>
                <a:gd name="T10" fmla="*/ 138 w 278"/>
                <a:gd name="T11" fmla="*/ 357 h 435"/>
                <a:gd name="T12" fmla="*/ 133 w 278"/>
                <a:gd name="T13" fmla="*/ 374 h 435"/>
                <a:gd name="T14" fmla="*/ 96 w 278"/>
                <a:gd name="T15" fmla="*/ 425 h 435"/>
                <a:gd name="T16" fmla="*/ 83 w 278"/>
                <a:gd name="T17" fmla="*/ 429 h 435"/>
                <a:gd name="T18" fmla="*/ 11 w 278"/>
                <a:gd name="T19" fmla="*/ 404 h 435"/>
                <a:gd name="T20" fmla="*/ 7 w 278"/>
                <a:gd name="T21" fmla="*/ 351 h 435"/>
                <a:gd name="T22" fmla="*/ 21 w 278"/>
                <a:gd name="T23" fmla="*/ 262 h 435"/>
                <a:gd name="T24" fmla="*/ 8 w 278"/>
                <a:gd name="T25" fmla="*/ 116 h 435"/>
                <a:gd name="T26" fmla="*/ 143 w 278"/>
                <a:gd name="T27" fmla="*/ 8 h 435"/>
                <a:gd name="T28" fmla="*/ 189 w 278"/>
                <a:gd name="T29" fmla="*/ 13 h 435"/>
                <a:gd name="T30" fmla="*/ 272 w 278"/>
                <a:gd name="T31" fmla="*/ 11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8" h="435">
                  <a:moveTo>
                    <a:pt x="272" y="119"/>
                  </a:moveTo>
                  <a:cubicBezTo>
                    <a:pt x="258" y="248"/>
                    <a:pt x="258" y="248"/>
                    <a:pt x="258" y="248"/>
                  </a:cubicBezTo>
                  <a:cubicBezTo>
                    <a:pt x="252" y="297"/>
                    <a:pt x="208" y="331"/>
                    <a:pt x="160" y="326"/>
                  </a:cubicBezTo>
                  <a:cubicBezTo>
                    <a:pt x="152" y="325"/>
                    <a:pt x="152" y="325"/>
                    <a:pt x="152" y="325"/>
                  </a:cubicBezTo>
                  <a:cubicBezTo>
                    <a:pt x="148" y="324"/>
                    <a:pt x="148" y="324"/>
                    <a:pt x="148" y="324"/>
                  </a:cubicBezTo>
                  <a:cubicBezTo>
                    <a:pt x="138" y="357"/>
                    <a:pt x="138" y="357"/>
                    <a:pt x="138" y="357"/>
                  </a:cubicBezTo>
                  <a:cubicBezTo>
                    <a:pt x="133" y="374"/>
                    <a:pt x="133" y="374"/>
                    <a:pt x="133" y="374"/>
                  </a:cubicBezTo>
                  <a:cubicBezTo>
                    <a:pt x="128" y="398"/>
                    <a:pt x="113" y="420"/>
                    <a:pt x="96" y="425"/>
                  </a:cubicBezTo>
                  <a:cubicBezTo>
                    <a:pt x="92" y="427"/>
                    <a:pt x="88" y="428"/>
                    <a:pt x="83" y="429"/>
                  </a:cubicBezTo>
                  <a:cubicBezTo>
                    <a:pt x="54" y="435"/>
                    <a:pt x="30" y="427"/>
                    <a:pt x="11" y="404"/>
                  </a:cubicBezTo>
                  <a:cubicBezTo>
                    <a:pt x="1" y="393"/>
                    <a:pt x="0" y="372"/>
                    <a:pt x="7" y="351"/>
                  </a:cubicBezTo>
                  <a:cubicBezTo>
                    <a:pt x="7" y="351"/>
                    <a:pt x="19" y="299"/>
                    <a:pt x="21" y="262"/>
                  </a:cubicBezTo>
                  <a:cubicBezTo>
                    <a:pt x="22" y="226"/>
                    <a:pt x="8" y="116"/>
                    <a:pt x="8" y="116"/>
                  </a:cubicBezTo>
                  <a:cubicBezTo>
                    <a:pt x="15" y="49"/>
                    <a:pt x="76" y="0"/>
                    <a:pt x="143" y="8"/>
                  </a:cubicBezTo>
                  <a:cubicBezTo>
                    <a:pt x="189" y="13"/>
                    <a:pt x="189" y="13"/>
                    <a:pt x="189" y="13"/>
                  </a:cubicBezTo>
                  <a:cubicBezTo>
                    <a:pt x="241" y="19"/>
                    <a:pt x="278" y="66"/>
                    <a:pt x="272" y="119"/>
                  </a:cubicBezTo>
                  <a:close/>
                </a:path>
              </a:pathLst>
            </a:custGeom>
            <a:gradFill flip="none" rotWithShape="1">
              <a:gsLst>
                <a:gs pos="0">
                  <a:srgbClr val="FF0000"/>
                </a:gs>
                <a:gs pos="47000">
                  <a:srgbClr val="FFB2BA"/>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bodyPr>
            <a:lstStyle/>
            <a:p>
              <a:endParaRPr lang="en-US"/>
            </a:p>
          </p:txBody>
        </p:sp>
        <p:sp>
          <p:nvSpPr>
            <p:cNvPr id="85" name="Freeform 83">
              <a:extLst>
                <a:ext uri="{FF2B5EF4-FFF2-40B4-BE49-F238E27FC236}">
                  <a16:creationId xmlns:a16="http://schemas.microsoft.com/office/drawing/2014/main" id="{EE6D7FF0-D84B-4D9D-91B5-B395058AAB7E}"/>
                </a:ext>
              </a:extLst>
            </p:cNvPr>
            <p:cNvSpPr>
              <a:spLocks/>
            </p:cNvSpPr>
            <p:nvPr/>
          </p:nvSpPr>
          <p:spPr bwMode="auto">
            <a:xfrm>
              <a:off x="11379848" y="2849297"/>
              <a:ext cx="2609969" cy="1717482"/>
            </a:xfrm>
            <a:custGeom>
              <a:avLst/>
              <a:gdLst>
                <a:gd name="T0" fmla="*/ 389 w 395"/>
                <a:gd name="T1" fmla="*/ 130 h 261"/>
                <a:gd name="T2" fmla="*/ 336 w 395"/>
                <a:gd name="T3" fmla="*/ 170 h 261"/>
                <a:gd name="T4" fmla="*/ 242 w 395"/>
                <a:gd name="T5" fmla="*/ 149 h 261"/>
                <a:gd name="T6" fmla="*/ 208 w 395"/>
                <a:gd name="T7" fmla="*/ 128 h 261"/>
                <a:gd name="T8" fmla="*/ 199 w 395"/>
                <a:gd name="T9" fmla="*/ 123 h 261"/>
                <a:gd name="T10" fmla="*/ 155 w 395"/>
                <a:gd name="T11" fmla="*/ 128 h 261"/>
                <a:gd name="T12" fmla="*/ 145 w 395"/>
                <a:gd name="T13" fmla="*/ 178 h 261"/>
                <a:gd name="T14" fmla="*/ 140 w 395"/>
                <a:gd name="T15" fmla="*/ 192 h 261"/>
                <a:gd name="T16" fmla="*/ 122 w 395"/>
                <a:gd name="T17" fmla="*/ 188 h 261"/>
                <a:gd name="T18" fmla="*/ 121 w 395"/>
                <a:gd name="T19" fmla="*/ 182 h 261"/>
                <a:gd name="T20" fmla="*/ 112 w 395"/>
                <a:gd name="T21" fmla="*/ 149 h 261"/>
                <a:gd name="T22" fmla="*/ 96 w 395"/>
                <a:gd name="T23" fmla="*/ 154 h 261"/>
                <a:gd name="T24" fmla="*/ 84 w 395"/>
                <a:gd name="T25" fmla="*/ 183 h 261"/>
                <a:gd name="T26" fmla="*/ 84 w 395"/>
                <a:gd name="T27" fmla="*/ 187 h 261"/>
                <a:gd name="T28" fmla="*/ 79 w 395"/>
                <a:gd name="T29" fmla="*/ 246 h 261"/>
                <a:gd name="T30" fmla="*/ 37 w 395"/>
                <a:gd name="T31" fmla="*/ 229 h 261"/>
                <a:gd name="T32" fmla="*/ 26 w 395"/>
                <a:gd name="T33" fmla="*/ 90 h 261"/>
                <a:gd name="T34" fmla="*/ 158 w 395"/>
                <a:gd name="T35" fmla="*/ 4 h 261"/>
                <a:gd name="T36" fmla="*/ 246 w 395"/>
                <a:gd name="T37" fmla="*/ 42 h 261"/>
                <a:gd name="T38" fmla="*/ 369 w 395"/>
                <a:gd name="T39" fmla="*/ 70 h 261"/>
                <a:gd name="T40" fmla="*/ 389 w 395"/>
                <a:gd name="T41" fmla="*/ 13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5" h="261">
                  <a:moveTo>
                    <a:pt x="389" y="130"/>
                  </a:moveTo>
                  <a:cubicBezTo>
                    <a:pt x="381" y="157"/>
                    <a:pt x="347" y="166"/>
                    <a:pt x="336" y="170"/>
                  </a:cubicBezTo>
                  <a:cubicBezTo>
                    <a:pt x="316" y="177"/>
                    <a:pt x="294" y="178"/>
                    <a:pt x="242" y="149"/>
                  </a:cubicBezTo>
                  <a:cubicBezTo>
                    <a:pt x="232" y="143"/>
                    <a:pt x="221" y="137"/>
                    <a:pt x="208" y="128"/>
                  </a:cubicBezTo>
                  <a:cubicBezTo>
                    <a:pt x="205" y="126"/>
                    <a:pt x="202" y="125"/>
                    <a:pt x="199" y="123"/>
                  </a:cubicBezTo>
                  <a:cubicBezTo>
                    <a:pt x="173" y="109"/>
                    <a:pt x="161" y="115"/>
                    <a:pt x="155" y="128"/>
                  </a:cubicBezTo>
                  <a:cubicBezTo>
                    <a:pt x="148" y="142"/>
                    <a:pt x="148" y="163"/>
                    <a:pt x="145" y="178"/>
                  </a:cubicBezTo>
                  <a:cubicBezTo>
                    <a:pt x="144" y="184"/>
                    <a:pt x="142" y="189"/>
                    <a:pt x="140" y="192"/>
                  </a:cubicBezTo>
                  <a:cubicBezTo>
                    <a:pt x="135" y="199"/>
                    <a:pt x="124" y="196"/>
                    <a:pt x="122" y="188"/>
                  </a:cubicBezTo>
                  <a:cubicBezTo>
                    <a:pt x="122" y="186"/>
                    <a:pt x="121" y="184"/>
                    <a:pt x="121" y="182"/>
                  </a:cubicBezTo>
                  <a:cubicBezTo>
                    <a:pt x="119" y="171"/>
                    <a:pt x="116" y="153"/>
                    <a:pt x="112" y="149"/>
                  </a:cubicBezTo>
                  <a:cubicBezTo>
                    <a:pt x="107" y="144"/>
                    <a:pt x="101" y="148"/>
                    <a:pt x="96" y="154"/>
                  </a:cubicBezTo>
                  <a:cubicBezTo>
                    <a:pt x="89" y="162"/>
                    <a:pt x="85" y="172"/>
                    <a:pt x="84" y="183"/>
                  </a:cubicBezTo>
                  <a:cubicBezTo>
                    <a:pt x="84" y="187"/>
                    <a:pt x="84" y="187"/>
                    <a:pt x="84" y="187"/>
                  </a:cubicBezTo>
                  <a:cubicBezTo>
                    <a:pt x="84" y="187"/>
                    <a:pt x="84" y="232"/>
                    <a:pt x="79" y="246"/>
                  </a:cubicBezTo>
                  <a:cubicBezTo>
                    <a:pt x="73" y="261"/>
                    <a:pt x="45" y="252"/>
                    <a:pt x="37" y="229"/>
                  </a:cubicBezTo>
                  <a:cubicBezTo>
                    <a:pt x="31" y="214"/>
                    <a:pt x="0" y="154"/>
                    <a:pt x="26" y="90"/>
                  </a:cubicBezTo>
                  <a:cubicBezTo>
                    <a:pt x="44" y="46"/>
                    <a:pt x="94" y="0"/>
                    <a:pt x="158" y="4"/>
                  </a:cubicBezTo>
                  <a:cubicBezTo>
                    <a:pt x="190" y="5"/>
                    <a:pt x="200" y="46"/>
                    <a:pt x="246" y="42"/>
                  </a:cubicBezTo>
                  <a:cubicBezTo>
                    <a:pt x="301" y="37"/>
                    <a:pt x="346" y="56"/>
                    <a:pt x="369" y="70"/>
                  </a:cubicBezTo>
                  <a:cubicBezTo>
                    <a:pt x="386" y="81"/>
                    <a:pt x="395" y="106"/>
                    <a:pt x="389" y="13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84">
              <a:extLst>
                <a:ext uri="{FF2B5EF4-FFF2-40B4-BE49-F238E27FC236}">
                  <a16:creationId xmlns:a16="http://schemas.microsoft.com/office/drawing/2014/main" id="{31E0AF6B-C522-4DB3-A1F6-6A6E377F5037}"/>
                </a:ext>
              </a:extLst>
            </p:cNvPr>
            <p:cNvSpPr>
              <a:spLocks/>
            </p:cNvSpPr>
            <p:nvPr/>
          </p:nvSpPr>
          <p:spPr bwMode="auto">
            <a:xfrm>
              <a:off x="11874842" y="2684299"/>
              <a:ext cx="352498" cy="359996"/>
            </a:xfrm>
            <a:custGeom>
              <a:avLst/>
              <a:gdLst>
                <a:gd name="T0" fmla="*/ 2 w 53"/>
                <a:gd name="T1" fmla="*/ 30 h 54"/>
                <a:gd name="T2" fmla="*/ 21 w 53"/>
                <a:gd name="T3" fmla="*/ 34 h 54"/>
                <a:gd name="T4" fmla="*/ 30 w 53"/>
                <a:gd name="T5" fmla="*/ 38 h 54"/>
                <a:gd name="T6" fmla="*/ 35 w 53"/>
                <a:gd name="T7" fmla="*/ 41 h 54"/>
                <a:gd name="T8" fmla="*/ 38 w 53"/>
                <a:gd name="T9" fmla="*/ 48 h 54"/>
                <a:gd name="T10" fmla="*/ 38 w 53"/>
                <a:gd name="T11" fmla="*/ 48 h 54"/>
                <a:gd name="T12" fmla="*/ 38 w 53"/>
                <a:gd name="T13" fmla="*/ 48 h 54"/>
                <a:gd name="T14" fmla="*/ 35 w 53"/>
                <a:gd name="T15" fmla="*/ 53 h 54"/>
                <a:gd name="T16" fmla="*/ 29 w 53"/>
                <a:gd name="T17" fmla="*/ 49 h 54"/>
                <a:gd name="T18" fmla="*/ 29 w 53"/>
                <a:gd name="T19" fmla="*/ 35 h 54"/>
                <a:gd name="T20" fmla="*/ 31 w 53"/>
                <a:gd name="T21" fmla="*/ 21 h 54"/>
                <a:gd name="T22" fmla="*/ 39 w 53"/>
                <a:gd name="T23" fmla="*/ 9 h 54"/>
                <a:gd name="T24" fmla="*/ 51 w 53"/>
                <a:gd name="T25" fmla="*/ 1 h 54"/>
                <a:gd name="T26" fmla="*/ 53 w 53"/>
                <a:gd name="T27" fmla="*/ 2 h 54"/>
                <a:gd name="T28" fmla="*/ 52 w 53"/>
                <a:gd name="T29" fmla="*/ 4 h 54"/>
                <a:gd name="T30" fmla="*/ 52 w 53"/>
                <a:gd name="T31" fmla="*/ 4 h 54"/>
                <a:gd name="T32" fmla="*/ 42 w 53"/>
                <a:gd name="T33" fmla="*/ 12 h 54"/>
                <a:gd name="T34" fmla="*/ 37 w 53"/>
                <a:gd name="T35" fmla="*/ 23 h 54"/>
                <a:gd name="T36" fmla="*/ 36 w 53"/>
                <a:gd name="T37" fmla="*/ 35 h 54"/>
                <a:gd name="T38" fmla="*/ 38 w 53"/>
                <a:gd name="T39" fmla="*/ 47 h 54"/>
                <a:gd name="T40" fmla="*/ 29 w 53"/>
                <a:gd name="T41" fmla="*/ 49 h 54"/>
                <a:gd name="T42" fmla="*/ 26 w 53"/>
                <a:gd name="T43" fmla="*/ 45 h 54"/>
                <a:gd name="T44" fmla="*/ 18 w 53"/>
                <a:gd name="T45" fmla="*/ 40 h 54"/>
                <a:gd name="T46" fmla="*/ 1 w 53"/>
                <a:gd name="T47" fmla="*/ 34 h 54"/>
                <a:gd name="T48" fmla="*/ 1 w 53"/>
                <a:gd name="T49" fmla="*/ 34 h 54"/>
                <a:gd name="T50" fmla="*/ 0 w 53"/>
                <a:gd name="T51" fmla="*/ 32 h 54"/>
                <a:gd name="T52" fmla="*/ 2 w 53"/>
                <a:gd name="T53" fmla="*/ 3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54">
                  <a:moveTo>
                    <a:pt x="2" y="30"/>
                  </a:moveTo>
                  <a:cubicBezTo>
                    <a:pt x="8" y="31"/>
                    <a:pt x="14" y="32"/>
                    <a:pt x="21" y="34"/>
                  </a:cubicBezTo>
                  <a:cubicBezTo>
                    <a:pt x="24" y="35"/>
                    <a:pt x="27" y="36"/>
                    <a:pt x="30" y="38"/>
                  </a:cubicBezTo>
                  <a:cubicBezTo>
                    <a:pt x="32" y="39"/>
                    <a:pt x="33" y="40"/>
                    <a:pt x="35" y="41"/>
                  </a:cubicBezTo>
                  <a:cubicBezTo>
                    <a:pt x="36" y="43"/>
                    <a:pt x="38" y="45"/>
                    <a:pt x="38" y="48"/>
                  </a:cubicBezTo>
                  <a:cubicBezTo>
                    <a:pt x="38" y="48"/>
                    <a:pt x="38" y="48"/>
                    <a:pt x="38" y="48"/>
                  </a:cubicBezTo>
                  <a:cubicBezTo>
                    <a:pt x="38" y="48"/>
                    <a:pt x="38" y="48"/>
                    <a:pt x="38" y="48"/>
                  </a:cubicBezTo>
                  <a:cubicBezTo>
                    <a:pt x="39" y="50"/>
                    <a:pt x="37" y="53"/>
                    <a:pt x="35" y="53"/>
                  </a:cubicBezTo>
                  <a:cubicBezTo>
                    <a:pt x="32" y="54"/>
                    <a:pt x="30" y="52"/>
                    <a:pt x="29" y="49"/>
                  </a:cubicBezTo>
                  <a:cubicBezTo>
                    <a:pt x="28" y="44"/>
                    <a:pt x="28" y="40"/>
                    <a:pt x="29" y="35"/>
                  </a:cubicBezTo>
                  <a:cubicBezTo>
                    <a:pt x="29" y="30"/>
                    <a:pt x="30" y="25"/>
                    <a:pt x="31" y="21"/>
                  </a:cubicBezTo>
                  <a:cubicBezTo>
                    <a:pt x="33" y="16"/>
                    <a:pt x="35" y="12"/>
                    <a:pt x="39" y="9"/>
                  </a:cubicBezTo>
                  <a:cubicBezTo>
                    <a:pt x="42" y="5"/>
                    <a:pt x="46" y="2"/>
                    <a:pt x="51" y="1"/>
                  </a:cubicBezTo>
                  <a:cubicBezTo>
                    <a:pt x="51" y="0"/>
                    <a:pt x="52" y="1"/>
                    <a:pt x="53" y="2"/>
                  </a:cubicBezTo>
                  <a:cubicBezTo>
                    <a:pt x="53" y="2"/>
                    <a:pt x="53" y="3"/>
                    <a:pt x="52" y="4"/>
                  </a:cubicBezTo>
                  <a:cubicBezTo>
                    <a:pt x="52" y="4"/>
                    <a:pt x="52" y="4"/>
                    <a:pt x="52" y="4"/>
                  </a:cubicBezTo>
                  <a:cubicBezTo>
                    <a:pt x="48" y="6"/>
                    <a:pt x="45" y="8"/>
                    <a:pt x="42" y="12"/>
                  </a:cubicBezTo>
                  <a:cubicBezTo>
                    <a:pt x="40" y="15"/>
                    <a:pt x="38" y="19"/>
                    <a:pt x="37" y="23"/>
                  </a:cubicBezTo>
                  <a:cubicBezTo>
                    <a:pt x="36" y="27"/>
                    <a:pt x="36" y="31"/>
                    <a:pt x="36" y="35"/>
                  </a:cubicBezTo>
                  <a:cubicBezTo>
                    <a:pt x="37" y="39"/>
                    <a:pt x="37" y="44"/>
                    <a:pt x="38" y="47"/>
                  </a:cubicBezTo>
                  <a:cubicBezTo>
                    <a:pt x="29" y="49"/>
                    <a:pt x="29" y="49"/>
                    <a:pt x="29" y="49"/>
                  </a:cubicBezTo>
                  <a:cubicBezTo>
                    <a:pt x="30" y="49"/>
                    <a:pt x="28" y="46"/>
                    <a:pt x="26" y="45"/>
                  </a:cubicBezTo>
                  <a:cubicBezTo>
                    <a:pt x="24" y="43"/>
                    <a:pt x="21" y="41"/>
                    <a:pt x="18" y="40"/>
                  </a:cubicBezTo>
                  <a:cubicBezTo>
                    <a:pt x="13" y="38"/>
                    <a:pt x="7" y="35"/>
                    <a:pt x="1" y="34"/>
                  </a:cubicBezTo>
                  <a:cubicBezTo>
                    <a:pt x="1" y="34"/>
                    <a:pt x="1" y="34"/>
                    <a:pt x="1" y="34"/>
                  </a:cubicBezTo>
                  <a:cubicBezTo>
                    <a:pt x="0" y="33"/>
                    <a:pt x="0" y="32"/>
                    <a:pt x="0" y="32"/>
                  </a:cubicBezTo>
                  <a:cubicBezTo>
                    <a:pt x="0" y="31"/>
                    <a:pt x="1" y="30"/>
                    <a:pt x="2" y="3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85">
              <a:extLst>
                <a:ext uri="{FF2B5EF4-FFF2-40B4-BE49-F238E27FC236}">
                  <a16:creationId xmlns:a16="http://schemas.microsoft.com/office/drawing/2014/main" id="{7D9295D3-C6B6-423A-96C2-2ED750D7409A}"/>
                </a:ext>
              </a:extLst>
            </p:cNvPr>
            <p:cNvSpPr>
              <a:spLocks/>
            </p:cNvSpPr>
            <p:nvPr/>
          </p:nvSpPr>
          <p:spPr bwMode="auto">
            <a:xfrm>
              <a:off x="12654833" y="3651790"/>
              <a:ext cx="712494" cy="307499"/>
            </a:xfrm>
            <a:custGeom>
              <a:avLst/>
              <a:gdLst>
                <a:gd name="T0" fmla="*/ 106 w 108"/>
                <a:gd name="T1" fmla="*/ 40 h 46"/>
                <a:gd name="T2" fmla="*/ 102 w 108"/>
                <a:gd name="T3" fmla="*/ 43 h 46"/>
                <a:gd name="T4" fmla="*/ 100 w 108"/>
                <a:gd name="T5" fmla="*/ 44 h 46"/>
                <a:gd name="T6" fmla="*/ 98 w 108"/>
                <a:gd name="T7" fmla="*/ 44 h 46"/>
                <a:gd name="T8" fmla="*/ 90 w 108"/>
                <a:gd name="T9" fmla="*/ 46 h 46"/>
                <a:gd name="T10" fmla="*/ 82 w 108"/>
                <a:gd name="T11" fmla="*/ 45 h 46"/>
                <a:gd name="T12" fmla="*/ 75 w 108"/>
                <a:gd name="T13" fmla="*/ 44 h 46"/>
                <a:gd name="T14" fmla="*/ 47 w 108"/>
                <a:gd name="T15" fmla="*/ 33 h 46"/>
                <a:gd name="T16" fmla="*/ 35 w 108"/>
                <a:gd name="T17" fmla="*/ 26 h 46"/>
                <a:gd name="T18" fmla="*/ 23 w 108"/>
                <a:gd name="T19" fmla="*/ 18 h 46"/>
                <a:gd name="T20" fmla="*/ 0 w 108"/>
                <a:gd name="T21" fmla="*/ 0 h 46"/>
                <a:gd name="T22" fmla="*/ 24 w 108"/>
                <a:gd name="T23" fmla="*/ 16 h 46"/>
                <a:gd name="T24" fmla="*/ 36 w 108"/>
                <a:gd name="T25" fmla="*/ 23 h 46"/>
                <a:gd name="T26" fmla="*/ 49 w 108"/>
                <a:gd name="T27" fmla="*/ 29 h 46"/>
                <a:gd name="T28" fmla="*/ 76 w 108"/>
                <a:gd name="T29" fmla="*/ 37 h 46"/>
                <a:gd name="T30" fmla="*/ 83 w 108"/>
                <a:gd name="T31" fmla="*/ 38 h 46"/>
                <a:gd name="T32" fmla="*/ 89 w 108"/>
                <a:gd name="T33" fmla="*/ 38 h 46"/>
                <a:gd name="T34" fmla="*/ 95 w 108"/>
                <a:gd name="T35" fmla="*/ 37 h 46"/>
                <a:gd name="T36" fmla="*/ 96 w 108"/>
                <a:gd name="T37" fmla="*/ 36 h 46"/>
                <a:gd name="T38" fmla="*/ 98 w 108"/>
                <a:gd name="T39" fmla="*/ 35 h 46"/>
                <a:gd name="T40" fmla="*/ 99 w 108"/>
                <a:gd name="T41" fmla="*/ 35 h 46"/>
                <a:gd name="T42" fmla="*/ 99 w 108"/>
                <a:gd name="T43" fmla="*/ 34 h 46"/>
                <a:gd name="T44" fmla="*/ 99 w 108"/>
                <a:gd name="T45" fmla="*/ 34 h 46"/>
                <a:gd name="T46" fmla="*/ 105 w 108"/>
                <a:gd name="T47" fmla="*/ 33 h 46"/>
                <a:gd name="T48" fmla="*/ 106 w 108"/>
                <a:gd name="T49"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 h="46">
                  <a:moveTo>
                    <a:pt x="106" y="40"/>
                  </a:moveTo>
                  <a:cubicBezTo>
                    <a:pt x="104" y="41"/>
                    <a:pt x="103" y="42"/>
                    <a:pt x="102" y="43"/>
                  </a:cubicBezTo>
                  <a:cubicBezTo>
                    <a:pt x="100" y="44"/>
                    <a:pt x="100" y="44"/>
                    <a:pt x="100" y="44"/>
                  </a:cubicBezTo>
                  <a:cubicBezTo>
                    <a:pt x="98" y="44"/>
                    <a:pt x="98" y="44"/>
                    <a:pt x="98" y="44"/>
                  </a:cubicBezTo>
                  <a:cubicBezTo>
                    <a:pt x="95" y="45"/>
                    <a:pt x="92" y="46"/>
                    <a:pt x="90" y="46"/>
                  </a:cubicBezTo>
                  <a:cubicBezTo>
                    <a:pt x="87" y="46"/>
                    <a:pt x="85" y="45"/>
                    <a:pt x="82" y="45"/>
                  </a:cubicBezTo>
                  <a:cubicBezTo>
                    <a:pt x="79" y="45"/>
                    <a:pt x="77" y="44"/>
                    <a:pt x="75" y="44"/>
                  </a:cubicBezTo>
                  <a:cubicBezTo>
                    <a:pt x="65" y="41"/>
                    <a:pt x="56" y="37"/>
                    <a:pt x="47" y="33"/>
                  </a:cubicBezTo>
                  <a:cubicBezTo>
                    <a:pt x="43" y="30"/>
                    <a:pt x="39" y="28"/>
                    <a:pt x="35" y="26"/>
                  </a:cubicBezTo>
                  <a:cubicBezTo>
                    <a:pt x="31" y="23"/>
                    <a:pt x="27" y="20"/>
                    <a:pt x="23" y="18"/>
                  </a:cubicBezTo>
                  <a:cubicBezTo>
                    <a:pt x="15" y="12"/>
                    <a:pt x="7" y="6"/>
                    <a:pt x="0" y="0"/>
                  </a:cubicBezTo>
                  <a:cubicBezTo>
                    <a:pt x="8" y="6"/>
                    <a:pt x="16" y="11"/>
                    <a:pt x="24" y="16"/>
                  </a:cubicBezTo>
                  <a:cubicBezTo>
                    <a:pt x="28" y="18"/>
                    <a:pt x="32" y="20"/>
                    <a:pt x="36" y="23"/>
                  </a:cubicBezTo>
                  <a:cubicBezTo>
                    <a:pt x="41" y="25"/>
                    <a:pt x="45" y="27"/>
                    <a:pt x="49" y="29"/>
                  </a:cubicBezTo>
                  <a:cubicBezTo>
                    <a:pt x="58" y="33"/>
                    <a:pt x="67" y="36"/>
                    <a:pt x="76" y="37"/>
                  </a:cubicBezTo>
                  <a:cubicBezTo>
                    <a:pt x="78" y="38"/>
                    <a:pt x="80" y="38"/>
                    <a:pt x="83" y="38"/>
                  </a:cubicBezTo>
                  <a:cubicBezTo>
                    <a:pt x="85" y="38"/>
                    <a:pt x="87" y="38"/>
                    <a:pt x="89" y="38"/>
                  </a:cubicBezTo>
                  <a:cubicBezTo>
                    <a:pt x="91" y="38"/>
                    <a:pt x="93" y="37"/>
                    <a:pt x="95" y="37"/>
                  </a:cubicBezTo>
                  <a:cubicBezTo>
                    <a:pt x="96" y="36"/>
                    <a:pt x="96" y="36"/>
                    <a:pt x="96" y="36"/>
                  </a:cubicBezTo>
                  <a:cubicBezTo>
                    <a:pt x="98" y="35"/>
                    <a:pt x="98" y="35"/>
                    <a:pt x="98" y="35"/>
                  </a:cubicBezTo>
                  <a:cubicBezTo>
                    <a:pt x="98" y="35"/>
                    <a:pt x="98" y="35"/>
                    <a:pt x="99" y="35"/>
                  </a:cubicBezTo>
                  <a:cubicBezTo>
                    <a:pt x="99" y="34"/>
                    <a:pt x="99" y="34"/>
                    <a:pt x="99" y="34"/>
                  </a:cubicBezTo>
                  <a:cubicBezTo>
                    <a:pt x="99" y="34"/>
                    <a:pt x="99" y="34"/>
                    <a:pt x="99" y="34"/>
                  </a:cubicBezTo>
                  <a:cubicBezTo>
                    <a:pt x="101" y="32"/>
                    <a:pt x="103" y="32"/>
                    <a:pt x="105" y="33"/>
                  </a:cubicBezTo>
                  <a:cubicBezTo>
                    <a:pt x="107" y="35"/>
                    <a:pt x="108" y="38"/>
                    <a:pt x="106" y="4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86">
              <a:extLst>
                <a:ext uri="{FF2B5EF4-FFF2-40B4-BE49-F238E27FC236}">
                  <a16:creationId xmlns:a16="http://schemas.microsoft.com/office/drawing/2014/main" id="{C69E28B8-2C8F-4746-B7CE-0DE7B1BF4A46}"/>
                </a:ext>
              </a:extLst>
            </p:cNvPr>
            <p:cNvSpPr>
              <a:spLocks/>
            </p:cNvSpPr>
            <p:nvPr/>
          </p:nvSpPr>
          <p:spPr bwMode="auto">
            <a:xfrm>
              <a:off x="12557332" y="2871799"/>
              <a:ext cx="1034988" cy="299996"/>
            </a:xfrm>
            <a:custGeom>
              <a:avLst/>
              <a:gdLst>
                <a:gd name="T0" fmla="*/ 0 w 157"/>
                <a:gd name="T1" fmla="*/ 0 h 46"/>
                <a:gd name="T2" fmla="*/ 35 w 157"/>
                <a:gd name="T3" fmla="*/ 24 h 46"/>
                <a:gd name="T4" fmla="*/ 44 w 157"/>
                <a:gd name="T5" fmla="*/ 28 h 46"/>
                <a:gd name="T6" fmla="*/ 53 w 157"/>
                <a:gd name="T7" fmla="*/ 30 h 46"/>
                <a:gd name="T8" fmla="*/ 74 w 157"/>
                <a:gd name="T9" fmla="*/ 30 h 46"/>
                <a:gd name="T10" fmla="*/ 117 w 157"/>
                <a:gd name="T11" fmla="*/ 32 h 46"/>
                <a:gd name="T12" fmla="*/ 157 w 157"/>
                <a:gd name="T13" fmla="*/ 46 h 46"/>
                <a:gd name="T14" fmla="*/ 116 w 157"/>
                <a:gd name="T15" fmla="*/ 36 h 46"/>
                <a:gd name="T16" fmla="*/ 74 w 157"/>
                <a:gd name="T17" fmla="*/ 35 h 46"/>
                <a:gd name="T18" fmla="*/ 53 w 157"/>
                <a:gd name="T19" fmla="*/ 36 h 46"/>
                <a:gd name="T20" fmla="*/ 42 w 157"/>
                <a:gd name="T21" fmla="*/ 34 h 46"/>
                <a:gd name="T22" fmla="*/ 32 w 157"/>
                <a:gd name="T23" fmla="*/ 29 h 46"/>
                <a:gd name="T24" fmla="*/ 0 w 157"/>
                <a:gd name="T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46">
                  <a:moveTo>
                    <a:pt x="0" y="0"/>
                  </a:moveTo>
                  <a:cubicBezTo>
                    <a:pt x="11" y="9"/>
                    <a:pt x="23" y="17"/>
                    <a:pt x="35" y="24"/>
                  </a:cubicBezTo>
                  <a:cubicBezTo>
                    <a:pt x="38" y="26"/>
                    <a:pt x="41" y="27"/>
                    <a:pt x="44" y="28"/>
                  </a:cubicBezTo>
                  <a:cubicBezTo>
                    <a:pt x="47" y="30"/>
                    <a:pt x="50" y="30"/>
                    <a:pt x="53" y="30"/>
                  </a:cubicBezTo>
                  <a:cubicBezTo>
                    <a:pt x="60" y="30"/>
                    <a:pt x="67" y="30"/>
                    <a:pt x="74" y="30"/>
                  </a:cubicBezTo>
                  <a:cubicBezTo>
                    <a:pt x="88" y="30"/>
                    <a:pt x="103" y="30"/>
                    <a:pt x="117" y="32"/>
                  </a:cubicBezTo>
                  <a:cubicBezTo>
                    <a:pt x="131" y="35"/>
                    <a:pt x="145" y="39"/>
                    <a:pt x="157" y="46"/>
                  </a:cubicBezTo>
                  <a:cubicBezTo>
                    <a:pt x="144" y="41"/>
                    <a:pt x="130" y="38"/>
                    <a:pt x="116" y="36"/>
                  </a:cubicBezTo>
                  <a:cubicBezTo>
                    <a:pt x="102" y="35"/>
                    <a:pt x="88" y="35"/>
                    <a:pt x="74" y="35"/>
                  </a:cubicBezTo>
                  <a:cubicBezTo>
                    <a:pt x="67" y="36"/>
                    <a:pt x="60" y="36"/>
                    <a:pt x="53" y="36"/>
                  </a:cubicBezTo>
                  <a:cubicBezTo>
                    <a:pt x="49" y="35"/>
                    <a:pt x="45" y="35"/>
                    <a:pt x="42" y="34"/>
                  </a:cubicBezTo>
                  <a:cubicBezTo>
                    <a:pt x="38" y="32"/>
                    <a:pt x="35" y="30"/>
                    <a:pt x="32" y="29"/>
                  </a:cubicBezTo>
                  <a:cubicBezTo>
                    <a:pt x="20" y="21"/>
                    <a:pt x="9" y="11"/>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87">
              <a:extLst>
                <a:ext uri="{FF2B5EF4-FFF2-40B4-BE49-F238E27FC236}">
                  <a16:creationId xmlns:a16="http://schemas.microsoft.com/office/drawing/2014/main" id="{17D0BF80-6F97-489B-85FA-6E99A4FF3653}"/>
                </a:ext>
              </a:extLst>
            </p:cNvPr>
            <p:cNvSpPr>
              <a:spLocks/>
            </p:cNvSpPr>
            <p:nvPr/>
          </p:nvSpPr>
          <p:spPr bwMode="auto">
            <a:xfrm>
              <a:off x="11402346" y="3269292"/>
              <a:ext cx="209998" cy="1034988"/>
            </a:xfrm>
            <a:custGeom>
              <a:avLst/>
              <a:gdLst>
                <a:gd name="T0" fmla="*/ 22 w 32"/>
                <a:gd name="T1" fmla="*/ 158 h 158"/>
                <a:gd name="T2" fmla="*/ 17 w 32"/>
                <a:gd name="T3" fmla="*/ 149 h 158"/>
                <a:gd name="T4" fmla="*/ 12 w 32"/>
                <a:gd name="T5" fmla="*/ 140 h 158"/>
                <a:gd name="T6" fmla="*/ 5 w 32"/>
                <a:gd name="T7" fmla="*/ 119 h 158"/>
                <a:gd name="T8" fmla="*/ 0 w 32"/>
                <a:gd name="T9" fmla="*/ 77 h 158"/>
                <a:gd name="T10" fmla="*/ 9 w 32"/>
                <a:gd name="T11" fmla="*/ 35 h 158"/>
                <a:gd name="T12" fmla="*/ 32 w 32"/>
                <a:gd name="T13" fmla="*/ 0 h 158"/>
                <a:gd name="T14" fmla="*/ 13 w 32"/>
                <a:gd name="T15" fmla="*/ 37 h 158"/>
                <a:gd name="T16" fmla="*/ 7 w 32"/>
                <a:gd name="T17" fmla="*/ 77 h 158"/>
                <a:gd name="T18" fmla="*/ 10 w 32"/>
                <a:gd name="T19" fmla="*/ 118 h 158"/>
                <a:gd name="T20" fmla="*/ 15 w 32"/>
                <a:gd name="T21" fmla="*/ 138 h 158"/>
                <a:gd name="T22" fmla="*/ 18 w 32"/>
                <a:gd name="T23" fmla="*/ 148 h 158"/>
                <a:gd name="T24" fmla="*/ 20 w 32"/>
                <a:gd name="T25" fmla="*/ 153 h 158"/>
                <a:gd name="T26" fmla="*/ 22 w 32"/>
                <a:gd name="T2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58">
                  <a:moveTo>
                    <a:pt x="22" y="158"/>
                  </a:moveTo>
                  <a:cubicBezTo>
                    <a:pt x="20" y="155"/>
                    <a:pt x="18" y="152"/>
                    <a:pt x="17" y="149"/>
                  </a:cubicBezTo>
                  <a:cubicBezTo>
                    <a:pt x="15" y="146"/>
                    <a:pt x="14" y="143"/>
                    <a:pt x="12" y="140"/>
                  </a:cubicBezTo>
                  <a:cubicBezTo>
                    <a:pt x="9" y="133"/>
                    <a:pt x="7" y="126"/>
                    <a:pt x="5" y="119"/>
                  </a:cubicBezTo>
                  <a:cubicBezTo>
                    <a:pt x="2" y="106"/>
                    <a:pt x="0" y="91"/>
                    <a:pt x="0" y="77"/>
                  </a:cubicBezTo>
                  <a:cubicBezTo>
                    <a:pt x="1" y="63"/>
                    <a:pt x="3" y="48"/>
                    <a:pt x="9" y="35"/>
                  </a:cubicBezTo>
                  <a:cubicBezTo>
                    <a:pt x="14" y="22"/>
                    <a:pt x="22" y="10"/>
                    <a:pt x="32" y="0"/>
                  </a:cubicBezTo>
                  <a:cubicBezTo>
                    <a:pt x="24" y="11"/>
                    <a:pt x="18" y="24"/>
                    <a:pt x="13" y="37"/>
                  </a:cubicBezTo>
                  <a:cubicBezTo>
                    <a:pt x="9" y="50"/>
                    <a:pt x="7" y="63"/>
                    <a:pt x="7" y="77"/>
                  </a:cubicBezTo>
                  <a:cubicBezTo>
                    <a:pt x="6" y="91"/>
                    <a:pt x="8" y="105"/>
                    <a:pt x="10" y="118"/>
                  </a:cubicBezTo>
                  <a:cubicBezTo>
                    <a:pt x="12" y="125"/>
                    <a:pt x="13" y="132"/>
                    <a:pt x="15" y="138"/>
                  </a:cubicBezTo>
                  <a:cubicBezTo>
                    <a:pt x="16" y="142"/>
                    <a:pt x="17" y="145"/>
                    <a:pt x="18" y="148"/>
                  </a:cubicBezTo>
                  <a:cubicBezTo>
                    <a:pt x="19" y="150"/>
                    <a:pt x="20" y="152"/>
                    <a:pt x="20" y="153"/>
                  </a:cubicBezTo>
                  <a:cubicBezTo>
                    <a:pt x="21" y="155"/>
                    <a:pt x="21" y="157"/>
                    <a:pt x="22" y="15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88">
              <a:extLst>
                <a:ext uri="{FF2B5EF4-FFF2-40B4-BE49-F238E27FC236}">
                  <a16:creationId xmlns:a16="http://schemas.microsoft.com/office/drawing/2014/main" id="{7C6DC3C6-1880-4607-A98B-8599C3081CDF}"/>
                </a:ext>
              </a:extLst>
            </p:cNvPr>
            <p:cNvSpPr>
              <a:spLocks/>
            </p:cNvSpPr>
            <p:nvPr/>
          </p:nvSpPr>
          <p:spPr bwMode="auto">
            <a:xfrm>
              <a:off x="12504835" y="4176784"/>
              <a:ext cx="322499" cy="74999"/>
            </a:xfrm>
            <a:custGeom>
              <a:avLst/>
              <a:gdLst>
                <a:gd name="T0" fmla="*/ 1 w 49"/>
                <a:gd name="T1" fmla="*/ 6 h 11"/>
                <a:gd name="T2" fmla="*/ 12 w 49"/>
                <a:gd name="T3" fmla="*/ 2 h 11"/>
                <a:gd name="T4" fmla="*/ 24 w 49"/>
                <a:gd name="T5" fmla="*/ 0 h 11"/>
                <a:gd name="T6" fmla="*/ 36 w 49"/>
                <a:gd name="T7" fmla="*/ 0 h 11"/>
                <a:gd name="T8" fmla="*/ 48 w 49"/>
                <a:gd name="T9" fmla="*/ 2 h 11"/>
                <a:gd name="T10" fmla="*/ 49 w 49"/>
                <a:gd name="T11" fmla="*/ 4 h 11"/>
                <a:gd name="T12" fmla="*/ 48 w 49"/>
                <a:gd name="T13" fmla="*/ 5 h 11"/>
                <a:gd name="T14" fmla="*/ 36 w 49"/>
                <a:gd name="T15" fmla="*/ 9 h 11"/>
                <a:gd name="T16" fmla="*/ 25 w 49"/>
                <a:gd name="T17" fmla="*/ 10 h 11"/>
                <a:gd name="T18" fmla="*/ 13 w 49"/>
                <a:gd name="T19" fmla="*/ 10 h 11"/>
                <a:gd name="T20" fmla="*/ 1 w 49"/>
                <a:gd name="T21" fmla="*/ 9 h 11"/>
                <a:gd name="T22" fmla="*/ 0 w 49"/>
                <a:gd name="T23" fmla="*/ 7 h 11"/>
                <a:gd name="T24" fmla="*/ 1 w 49"/>
                <a:gd name="T2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1">
                  <a:moveTo>
                    <a:pt x="1" y="6"/>
                  </a:moveTo>
                  <a:cubicBezTo>
                    <a:pt x="5" y="4"/>
                    <a:pt x="8" y="3"/>
                    <a:pt x="12" y="2"/>
                  </a:cubicBezTo>
                  <a:cubicBezTo>
                    <a:pt x="16" y="1"/>
                    <a:pt x="20" y="1"/>
                    <a:pt x="24" y="0"/>
                  </a:cubicBezTo>
                  <a:cubicBezTo>
                    <a:pt x="28" y="0"/>
                    <a:pt x="32" y="0"/>
                    <a:pt x="36" y="0"/>
                  </a:cubicBezTo>
                  <a:cubicBezTo>
                    <a:pt x="40" y="0"/>
                    <a:pt x="44" y="0"/>
                    <a:pt x="48" y="2"/>
                  </a:cubicBezTo>
                  <a:cubicBezTo>
                    <a:pt x="48" y="2"/>
                    <a:pt x="49" y="3"/>
                    <a:pt x="49" y="4"/>
                  </a:cubicBezTo>
                  <a:cubicBezTo>
                    <a:pt x="49" y="4"/>
                    <a:pt x="48" y="5"/>
                    <a:pt x="48" y="5"/>
                  </a:cubicBezTo>
                  <a:cubicBezTo>
                    <a:pt x="44" y="7"/>
                    <a:pt x="40" y="8"/>
                    <a:pt x="36" y="9"/>
                  </a:cubicBezTo>
                  <a:cubicBezTo>
                    <a:pt x="33" y="10"/>
                    <a:pt x="29" y="10"/>
                    <a:pt x="25" y="10"/>
                  </a:cubicBezTo>
                  <a:cubicBezTo>
                    <a:pt x="21" y="11"/>
                    <a:pt x="17" y="11"/>
                    <a:pt x="13" y="10"/>
                  </a:cubicBezTo>
                  <a:cubicBezTo>
                    <a:pt x="9" y="10"/>
                    <a:pt x="5" y="10"/>
                    <a:pt x="1" y="9"/>
                  </a:cubicBezTo>
                  <a:cubicBezTo>
                    <a:pt x="0" y="9"/>
                    <a:pt x="0" y="8"/>
                    <a:pt x="0" y="7"/>
                  </a:cubicBezTo>
                  <a:cubicBezTo>
                    <a:pt x="0" y="6"/>
                    <a:pt x="0" y="6"/>
                    <a:pt x="1" y="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89">
              <a:extLst>
                <a:ext uri="{FF2B5EF4-FFF2-40B4-BE49-F238E27FC236}">
                  <a16:creationId xmlns:a16="http://schemas.microsoft.com/office/drawing/2014/main" id="{7A9CEE86-FE52-4788-A010-002DC9AD09D5}"/>
                </a:ext>
              </a:extLst>
            </p:cNvPr>
            <p:cNvSpPr>
              <a:spLocks/>
            </p:cNvSpPr>
            <p:nvPr/>
          </p:nvSpPr>
          <p:spPr bwMode="auto">
            <a:xfrm>
              <a:off x="13097326" y="4244280"/>
              <a:ext cx="232500" cy="97501"/>
            </a:xfrm>
            <a:custGeom>
              <a:avLst/>
              <a:gdLst>
                <a:gd name="T0" fmla="*/ 2 w 35"/>
                <a:gd name="T1" fmla="*/ 1 h 14"/>
                <a:gd name="T2" fmla="*/ 11 w 35"/>
                <a:gd name="T3" fmla="*/ 0 h 14"/>
                <a:gd name="T4" fmla="*/ 19 w 35"/>
                <a:gd name="T5" fmla="*/ 2 h 14"/>
                <a:gd name="T6" fmla="*/ 27 w 35"/>
                <a:gd name="T7" fmla="*/ 5 h 14"/>
                <a:gd name="T8" fmla="*/ 34 w 35"/>
                <a:gd name="T9" fmla="*/ 11 h 14"/>
                <a:gd name="T10" fmla="*/ 34 w 35"/>
                <a:gd name="T11" fmla="*/ 13 h 14"/>
                <a:gd name="T12" fmla="*/ 33 w 35"/>
                <a:gd name="T13" fmla="*/ 14 h 14"/>
                <a:gd name="T14" fmla="*/ 33 w 35"/>
                <a:gd name="T15" fmla="*/ 14 h 14"/>
                <a:gd name="T16" fmla="*/ 24 w 35"/>
                <a:gd name="T17" fmla="*/ 14 h 14"/>
                <a:gd name="T18" fmla="*/ 16 w 35"/>
                <a:gd name="T19" fmla="*/ 12 h 14"/>
                <a:gd name="T20" fmla="*/ 8 w 35"/>
                <a:gd name="T21" fmla="*/ 8 h 14"/>
                <a:gd name="T22" fmla="*/ 1 w 35"/>
                <a:gd name="T23" fmla="*/ 4 h 14"/>
                <a:gd name="T24" fmla="*/ 1 w 35"/>
                <a:gd name="T25" fmla="*/ 4 h 14"/>
                <a:gd name="T26" fmla="*/ 1 w 35"/>
                <a:gd name="T27" fmla="*/ 1 h 14"/>
                <a:gd name="T28" fmla="*/ 2 w 35"/>
                <a:gd name="T2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14">
                  <a:moveTo>
                    <a:pt x="2" y="1"/>
                  </a:moveTo>
                  <a:cubicBezTo>
                    <a:pt x="5" y="0"/>
                    <a:pt x="8" y="0"/>
                    <a:pt x="11" y="0"/>
                  </a:cubicBezTo>
                  <a:cubicBezTo>
                    <a:pt x="14" y="0"/>
                    <a:pt x="16" y="1"/>
                    <a:pt x="19" y="2"/>
                  </a:cubicBezTo>
                  <a:cubicBezTo>
                    <a:pt x="22" y="3"/>
                    <a:pt x="25" y="4"/>
                    <a:pt x="27" y="5"/>
                  </a:cubicBezTo>
                  <a:cubicBezTo>
                    <a:pt x="30" y="6"/>
                    <a:pt x="32" y="8"/>
                    <a:pt x="34" y="11"/>
                  </a:cubicBezTo>
                  <a:cubicBezTo>
                    <a:pt x="35" y="12"/>
                    <a:pt x="35" y="13"/>
                    <a:pt x="34" y="13"/>
                  </a:cubicBezTo>
                  <a:cubicBezTo>
                    <a:pt x="33" y="14"/>
                    <a:pt x="33" y="14"/>
                    <a:pt x="33" y="14"/>
                  </a:cubicBezTo>
                  <a:cubicBezTo>
                    <a:pt x="33" y="14"/>
                    <a:pt x="33" y="14"/>
                    <a:pt x="33" y="14"/>
                  </a:cubicBezTo>
                  <a:cubicBezTo>
                    <a:pt x="30" y="14"/>
                    <a:pt x="27" y="14"/>
                    <a:pt x="24" y="14"/>
                  </a:cubicBezTo>
                  <a:cubicBezTo>
                    <a:pt x="21" y="13"/>
                    <a:pt x="19" y="13"/>
                    <a:pt x="16" y="12"/>
                  </a:cubicBezTo>
                  <a:cubicBezTo>
                    <a:pt x="13" y="11"/>
                    <a:pt x="11" y="10"/>
                    <a:pt x="8" y="8"/>
                  </a:cubicBezTo>
                  <a:cubicBezTo>
                    <a:pt x="6" y="7"/>
                    <a:pt x="3" y="6"/>
                    <a:pt x="1" y="4"/>
                  </a:cubicBezTo>
                  <a:cubicBezTo>
                    <a:pt x="1" y="4"/>
                    <a:pt x="1" y="4"/>
                    <a:pt x="1" y="4"/>
                  </a:cubicBezTo>
                  <a:cubicBezTo>
                    <a:pt x="0" y="3"/>
                    <a:pt x="0" y="2"/>
                    <a:pt x="1" y="1"/>
                  </a:cubicBezTo>
                  <a:cubicBezTo>
                    <a:pt x="1" y="1"/>
                    <a:pt x="1" y="1"/>
                    <a:pt x="2" y="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90">
              <a:extLst>
                <a:ext uri="{FF2B5EF4-FFF2-40B4-BE49-F238E27FC236}">
                  <a16:creationId xmlns:a16="http://schemas.microsoft.com/office/drawing/2014/main" id="{B7772871-4ED6-4DD8-A301-5FF860D2E1FC}"/>
                </a:ext>
              </a:extLst>
            </p:cNvPr>
            <p:cNvSpPr>
              <a:spLocks/>
            </p:cNvSpPr>
            <p:nvPr/>
          </p:nvSpPr>
          <p:spPr bwMode="auto">
            <a:xfrm>
              <a:off x="12594834" y="4289280"/>
              <a:ext cx="104999" cy="127501"/>
            </a:xfrm>
            <a:custGeom>
              <a:avLst/>
              <a:gdLst>
                <a:gd name="T0" fmla="*/ 13 w 15"/>
                <a:gd name="T1" fmla="*/ 11 h 19"/>
                <a:gd name="T2" fmla="*/ 4 w 15"/>
                <a:gd name="T3" fmla="*/ 18 h 19"/>
                <a:gd name="T4" fmla="*/ 1 w 15"/>
                <a:gd name="T5" fmla="*/ 7 h 19"/>
                <a:gd name="T6" fmla="*/ 10 w 15"/>
                <a:gd name="T7" fmla="*/ 1 h 19"/>
                <a:gd name="T8" fmla="*/ 13 w 15"/>
                <a:gd name="T9" fmla="*/ 11 h 19"/>
              </a:gdLst>
              <a:ahLst/>
              <a:cxnLst>
                <a:cxn ang="0">
                  <a:pos x="T0" y="T1"/>
                </a:cxn>
                <a:cxn ang="0">
                  <a:pos x="T2" y="T3"/>
                </a:cxn>
                <a:cxn ang="0">
                  <a:pos x="T4" y="T5"/>
                </a:cxn>
                <a:cxn ang="0">
                  <a:pos x="T6" y="T7"/>
                </a:cxn>
                <a:cxn ang="0">
                  <a:pos x="T8" y="T9"/>
                </a:cxn>
              </a:cxnLst>
              <a:rect l="0" t="0" r="r" b="b"/>
              <a:pathLst>
                <a:path w="15" h="19">
                  <a:moveTo>
                    <a:pt x="13" y="11"/>
                  </a:moveTo>
                  <a:cubicBezTo>
                    <a:pt x="12" y="16"/>
                    <a:pt x="8" y="19"/>
                    <a:pt x="4" y="18"/>
                  </a:cubicBezTo>
                  <a:cubicBezTo>
                    <a:pt x="1" y="17"/>
                    <a:pt x="0" y="12"/>
                    <a:pt x="1" y="7"/>
                  </a:cubicBezTo>
                  <a:cubicBezTo>
                    <a:pt x="3" y="3"/>
                    <a:pt x="7" y="0"/>
                    <a:pt x="10" y="1"/>
                  </a:cubicBezTo>
                  <a:cubicBezTo>
                    <a:pt x="13" y="2"/>
                    <a:pt x="15" y="6"/>
                    <a:pt x="13" y="1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91">
              <a:extLst>
                <a:ext uri="{FF2B5EF4-FFF2-40B4-BE49-F238E27FC236}">
                  <a16:creationId xmlns:a16="http://schemas.microsoft.com/office/drawing/2014/main" id="{DC85E04A-94C2-4416-A4FD-B8DCADD7C005}"/>
                </a:ext>
              </a:extLst>
            </p:cNvPr>
            <p:cNvSpPr>
              <a:spLocks/>
            </p:cNvSpPr>
            <p:nvPr/>
          </p:nvSpPr>
          <p:spPr bwMode="auto">
            <a:xfrm>
              <a:off x="13119828" y="4364279"/>
              <a:ext cx="97501" cy="149998"/>
            </a:xfrm>
            <a:custGeom>
              <a:avLst/>
              <a:gdLst>
                <a:gd name="T0" fmla="*/ 13 w 15"/>
                <a:gd name="T1" fmla="*/ 13 h 23"/>
                <a:gd name="T2" fmla="*/ 5 w 15"/>
                <a:gd name="T3" fmla="*/ 22 h 23"/>
                <a:gd name="T4" fmla="*/ 1 w 15"/>
                <a:gd name="T5" fmla="*/ 10 h 23"/>
                <a:gd name="T6" fmla="*/ 9 w 15"/>
                <a:gd name="T7" fmla="*/ 1 h 23"/>
                <a:gd name="T8" fmla="*/ 13 w 15"/>
                <a:gd name="T9" fmla="*/ 13 h 23"/>
              </a:gdLst>
              <a:ahLst/>
              <a:cxnLst>
                <a:cxn ang="0">
                  <a:pos x="T0" y="T1"/>
                </a:cxn>
                <a:cxn ang="0">
                  <a:pos x="T2" y="T3"/>
                </a:cxn>
                <a:cxn ang="0">
                  <a:pos x="T4" y="T5"/>
                </a:cxn>
                <a:cxn ang="0">
                  <a:pos x="T6" y="T7"/>
                </a:cxn>
                <a:cxn ang="0">
                  <a:pos x="T8" y="T9"/>
                </a:cxn>
              </a:cxnLst>
              <a:rect l="0" t="0" r="r" b="b"/>
              <a:pathLst>
                <a:path w="15" h="23">
                  <a:moveTo>
                    <a:pt x="13" y="13"/>
                  </a:moveTo>
                  <a:cubicBezTo>
                    <a:pt x="12" y="19"/>
                    <a:pt x="9" y="23"/>
                    <a:pt x="5" y="22"/>
                  </a:cubicBezTo>
                  <a:cubicBezTo>
                    <a:pt x="2" y="21"/>
                    <a:pt x="0" y="16"/>
                    <a:pt x="1" y="10"/>
                  </a:cubicBezTo>
                  <a:cubicBezTo>
                    <a:pt x="2" y="5"/>
                    <a:pt x="6" y="0"/>
                    <a:pt x="9" y="1"/>
                  </a:cubicBezTo>
                  <a:cubicBezTo>
                    <a:pt x="13" y="2"/>
                    <a:pt x="15" y="7"/>
                    <a:pt x="13" y="1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92">
              <a:extLst>
                <a:ext uri="{FF2B5EF4-FFF2-40B4-BE49-F238E27FC236}">
                  <a16:creationId xmlns:a16="http://schemas.microsoft.com/office/drawing/2014/main" id="{406ACC37-A308-4F0A-A42F-A432D2CFAE9F}"/>
                </a:ext>
              </a:extLst>
            </p:cNvPr>
            <p:cNvSpPr>
              <a:spLocks/>
            </p:cNvSpPr>
            <p:nvPr/>
          </p:nvSpPr>
          <p:spPr bwMode="auto">
            <a:xfrm>
              <a:off x="12744832" y="4364279"/>
              <a:ext cx="239997" cy="404995"/>
            </a:xfrm>
            <a:custGeom>
              <a:avLst/>
              <a:gdLst>
                <a:gd name="T0" fmla="*/ 33 w 37"/>
                <a:gd name="T1" fmla="*/ 0 h 62"/>
                <a:gd name="T2" fmla="*/ 35 w 37"/>
                <a:gd name="T3" fmla="*/ 22 h 62"/>
                <a:gd name="T4" fmla="*/ 37 w 37"/>
                <a:gd name="T5" fmla="*/ 43 h 62"/>
                <a:gd name="T6" fmla="*/ 36 w 37"/>
                <a:gd name="T7" fmla="*/ 55 h 62"/>
                <a:gd name="T8" fmla="*/ 33 w 37"/>
                <a:gd name="T9" fmla="*/ 60 h 62"/>
                <a:gd name="T10" fmla="*/ 27 w 37"/>
                <a:gd name="T11" fmla="*/ 61 h 62"/>
                <a:gd name="T12" fmla="*/ 15 w 37"/>
                <a:gd name="T13" fmla="*/ 61 h 62"/>
                <a:gd name="T14" fmla="*/ 4 w 37"/>
                <a:gd name="T15" fmla="*/ 59 h 62"/>
                <a:gd name="T16" fmla="*/ 1 w 37"/>
                <a:gd name="T17" fmla="*/ 55 h 62"/>
                <a:gd name="T18" fmla="*/ 6 w 37"/>
                <a:gd name="T19" fmla="*/ 51 h 62"/>
                <a:gd name="T20" fmla="*/ 7 w 37"/>
                <a:gd name="T21" fmla="*/ 52 h 62"/>
                <a:gd name="T22" fmla="*/ 7 w 37"/>
                <a:gd name="T23" fmla="*/ 52 h 62"/>
                <a:gd name="T24" fmla="*/ 27 w 37"/>
                <a:gd name="T25" fmla="*/ 58 h 62"/>
                <a:gd name="T26" fmla="*/ 34 w 37"/>
                <a:gd name="T27" fmla="*/ 54 h 62"/>
                <a:gd name="T28" fmla="*/ 35 w 37"/>
                <a:gd name="T29" fmla="*/ 43 h 62"/>
                <a:gd name="T30" fmla="*/ 35 w 37"/>
                <a:gd name="T31" fmla="*/ 22 h 62"/>
                <a:gd name="T32" fmla="*/ 33 w 37"/>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62">
                  <a:moveTo>
                    <a:pt x="33" y="0"/>
                  </a:moveTo>
                  <a:cubicBezTo>
                    <a:pt x="33" y="7"/>
                    <a:pt x="34" y="14"/>
                    <a:pt x="35" y="22"/>
                  </a:cubicBezTo>
                  <a:cubicBezTo>
                    <a:pt x="36" y="29"/>
                    <a:pt x="37" y="36"/>
                    <a:pt x="37" y="43"/>
                  </a:cubicBezTo>
                  <a:cubicBezTo>
                    <a:pt x="37" y="47"/>
                    <a:pt x="37" y="51"/>
                    <a:pt x="36" y="55"/>
                  </a:cubicBezTo>
                  <a:cubicBezTo>
                    <a:pt x="36" y="57"/>
                    <a:pt x="35" y="59"/>
                    <a:pt x="33" y="60"/>
                  </a:cubicBezTo>
                  <a:cubicBezTo>
                    <a:pt x="31" y="61"/>
                    <a:pt x="29" y="61"/>
                    <a:pt x="27" y="61"/>
                  </a:cubicBezTo>
                  <a:cubicBezTo>
                    <a:pt x="23" y="62"/>
                    <a:pt x="19" y="62"/>
                    <a:pt x="15" y="61"/>
                  </a:cubicBezTo>
                  <a:cubicBezTo>
                    <a:pt x="12" y="61"/>
                    <a:pt x="8" y="60"/>
                    <a:pt x="4" y="59"/>
                  </a:cubicBezTo>
                  <a:cubicBezTo>
                    <a:pt x="2" y="59"/>
                    <a:pt x="0" y="57"/>
                    <a:pt x="1" y="55"/>
                  </a:cubicBezTo>
                  <a:cubicBezTo>
                    <a:pt x="1" y="52"/>
                    <a:pt x="3" y="51"/>
                    <a:pt x="6" y="51"/>
                  </a:cubicBezTo>
                  <a:cubicBezTo>
                    <a:pt x="6" y="51"/>
                    <a:pt x="6" y="52"/>
                    <a:pt x="7" y="52"/>
                  </a:cubicBezTo>
                  <a:cubicBezTo>
                    <a:pt x="7" y="52"/>
                    <a:pt x="7" y="52"/>
                    <a:pt x="7" y="52"/>
                  </a:cubicBezTo>
                  <a:cubicBezTo>
                    <a:pt x="13" y="55"/>
                    <a:pt x="20" y="58"/>
                    <a:pt x="27" y="58"/>
                  </a:cubicBezTo>
                  <a:cubicBezTo>
                    <a:pt x="30" y="59"/>
                    <a:pt x="33" y="57"/>
                    <a:pt x="34" y="54"/>
                  </a:cubicBezTo>
                  <a:cubicBezTo>
                    <a:pt x="35" y="51"/>
                    <a:pt x="35" y="47"/>
                    <a:pt x="35" y="43"/>
                  </a:cubicBezTo>
                  <a:cubicBezTo>
                    <a:pt x="35" y="36"/>
                    <a:pt x="35" y="29"/>
                    <a:pt x="35" y="22"/>
                  </a:cubicBezTo>
                  <a:cubicBezTo>
                    <a:pt x="34" y="14"/>
                    <a:pt x="33" y="7"/>
                    <a:pt x="3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93">
              <a:extLst>
                <a:ext uri="{FF2B5EF4-FFF2-40B4-BE49-F238E27FC236}">
                  <a16:creationId xmlns:a16="http://schemas.microsoft.com/office/drawing/2014/main" id="{ADE8ABB5-B2A3-4874-85B2-19D113F10815}"/>
                </a:ext>
              </a:extLst>
            </p:cNvPr>
            <p:cNvSpPr>
              <a:spLocks/>
            </p:cNvSpPr>
            <p:nvPr/>
          </p:nvSpPr>
          <p:spPr bwMode="auto">
            <a:xfrm>
              <a:off x="12437333" y="4949272"/>
              <a:ext cx="202500" cy="179998"/>
            </a:xfrm>
            <a:custGeom>
              <a:avLst/>
              <a:gdLst>
                <a:gd name="T0" fmla="*/ 29 w 30"/>
                <a:gd name="T1" fmla="*/ 20 h 27"/>
                <a:gd name="T2" fmla="*/ 11 w 30"/>
                <a:gd name="T3" fmla="*/ 2 h 27"/>
                <a:gd name="T4" fmla="*/ 10 w 30"/>
                <a:gd name="T5" fmla="*/ 1 h 27"/>
                <a:gd name="T6" fmla="*/ 29 w 30"/>
                <a:gd name="T7" fmla="*/ 21 h 27"/>
                <a:gd name="T8" fmla="*/ 29 w 30"/>
                <a:gd name="T9" fmla="*/ 20 h 27"/>
              </a:gdLst>
              <a:ahLst/>
              <a:cxnLst>
                <a:cxn ang="0">
                  <a:pos x="T0" y="T1"/>
                </a:cxn>
                <a:cxn ang="0">
                  <a:pos x="T2" y="T3"/>
                </a:cxn>
                <a:cxn ang="0">
                  <a:pos x="T4" y="T5"/>
                </a:cxn>
                <a:cxn ang="0">
                  <a:pos x="T6" y="T7"/>
                </a:cxn>
                <a:cxn ang="0">
                  <a:pos x="T8" y="T9"/>
                </a:cxn>
              </a:cxnLst>
              <a:rect l="0" t="0" r="r" b="b"/>
              <a:pathLst>
                <a:path w="30" h="27">
                  <a:moveTo>
                    <a:pt x="29" y="20"/>
                  </a:moveTo>
                  <a:cubicBezTo>
                    <a:pt x="24" y="20"/>
                    <a:pt x="6" y="21"/>
                    <a:pt x="11" y="2"/>
                  </a:cubicBezTo>
                  <a:cubicBezTo>
                    <a:pt x="11" y="1"/>
                    <a:pt x="10" y="0"/>
                    <a:pt x="10" y="1"/>
                  </a:cubicBezTo>
                  <a:cubicBezTo>
                    <a:pt x="0" y="21"/>
                    <a:pt x="19" y="27"/>
                    <a:pt x="29" y="21"/>
                  </a:cubicBezTo>
                  <a:cubicBezTo>
                    <a:pt x="30" y="20"/>
                    <a:pt x="30" y="20"/>
                    <a:pt x="29" y="2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94">
              <a:extLst>
                <a:ext uri="{FF2B5EF4-FFF2-40B4-BE49-F238E27FC236}">
                  <a16:creationId xmlns:a16="http://schemas.microsoft.com/office/drawing/2014/main" id="{9148D1FA-D04F-4521-8427-3011E3BABB12}"/>
                </a:ext>
              </a:extLst>
            </p:cNvPr>
            <p:cNvSpPr>
              <a:spLocks/>
            </p:cNvSpPr>
            <p:nvPr/>
          </p:nvSpPr>
          <p:spPr bwMode="auto">
            <a:xfrm>
              <a:off x="12084840" y="5316770"/>
              <a:ext cx="554993" cy="749991"/>
            </a:xfrm>
            <a:custGeom>
              <a:avLst/>
              <a:gdLst>
                <a:gd name="T0" fmla="*/ 84 w 84"/>
                <a:gd name="T1" fmla="*/ 9 h 114"/>
                <a:gd name="T2" fmla="*/ 74 w 84"/>
                <a:gd name="T3" fmla="*/ 42 h 114"/>
                <a:gd name="T4" fmla="*/ 69 w 84"/>
                <a:gd name="T5" fmla="*/ 59 h 114"/>
                <a:gd name="T6" fmla="*/ 32 w 84"/>
                <a:gd name="T7" fmla="*/ 110 h 114"/>
                <a:gd name="T8" fmla="*/ 19 w 84"/>
                <a:gd name="T9" fmla="*/ 114 h 114"/>
                <a:gd name="T10" fmla="*/ 19 w 84"/>
                <a:gd name="T11" fmla="*/ 114 h 114"/>
                <a:gd name="T12" fmla="*/ 23 w 84"/>
                <a:gd name="T13" fmla="*/ 57 h 114"/>
                <a:gd name="T14" fmla="*/ 36 w 84"/>
                <a:gd name="T15" fmla="*/ 16 h 114"/>
                <a:gd name="T16" fmla="*/ 51 w 84"/>
                <a:gd name="T17" fmla="*/ 1 h 114"/>
                <a:gd name="T18" fmla="*/ 84 w 84"/>
                <a:gd name="T19" fmla="*/ 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14">
                  <a:moveTo>
                    <a:pt x="84" y="9"/>
                  </a:moveTo>
                  <a:cubicBezTo>
                    <a:pt x="74" y="42"/>
                    <a:pt x="74" y="42"/>
                    <a:pt x="74" y="42"/>
                  </a:cubicBezTo>
                  <a:cubicBezTo>
                    <a:pt x="69" y="59"/>
                    <a:pt x="69" y="59"/>
                    <a:pt x="69" y="59"/>
                  </a:cubicBezTo>
                  <a:cubicBezTo>
                    <a:pt x="64" y="83"/>
                    <a:pt x="49" y="105"/>
                    <a:pt x="32" y="110"/>
                  </a:cubicBezTo>
                  <a:cubicBezTo>
                    <a:pt x="28" y="112"/>
                    <a:pt x="24" y="113"/>
                    <a:pt x="19" y="114"/>
                  </a:cubicBezTo>
                  <a:cubicBezTo>
                    <a:pt x="19" y="114"/>
                    <a:pt x="19" y="114"/>
                    <a:pt x="19" y="114"/>
                  </a:cubicBezTo>
                  <a:cubicBezTo>
                    <a:pt x="11" y="114"/>
                    <a:pt x="0" y="79"/>
                    <a:pt x="23" y="57"/>
                  </a:cubicBezTo>
                  <a:cubicBezTo>
                    <a:pt x="37" y="44"/>
                    <a:pt x="44" y="27"/>
                    <a:pt x="36" y="16"/>
                  </a:cubicBezTo>
                  <a:cubicBezTo>
                    <a:pt x="31" y="9"/>
                    <a:pt x="42" y="0"/>
                    <a:pt x="51" y="1"/>
                  </a:cubicBezTo>
                  <a:lnTo>
                    <a:pt x="84" y="9"/>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95">
              <a:extLst>
                <a:ext uri="{FF2B5EF4-FFF2-40B4-BE49-F238E27FC236}">
                  <a16:creationId xmlns:a16="http://schemas.microsoft.com/office/drawing/2014/main" id="{72012D64-C796-40AA-B686-623E06874F79}"/>
                </a:ext>
              </a:extLst>
            </p:cNvPr>
            <p:cNvSpPr>
              <a:spLocks/>
            </p:cNvSpPr>
            <p:nvPr/>
          </p:nvSpPr>
          <p:spPr bwMode="auto">
            <a:xfrm>
              <a:off x="11979841" y="5954260"/>
              <a:ext cx="419995" cy="262499"/>
            </a:xfrm>
            <a:custGeom>
              <a:avLst/>
              <a:gdLst>
                <a:gd name="T0" fmla="*/ 50 w 64"/>
                <a:gd name="T1" fmla="*/ 0 h 40"/>
                <a:gd name="T2" fmla="*/ 64 w 64"/>
                <a:gd name="T3" fmla="*/ 30 h 40"/>
                <a:gd name="T4" fmla="*/ 13 w 64"/>
                <a:gd name="T5" fmla="*/ 21 h 40"/>
                <a:gd name="T6" fmla="*/ 50 w 64"/>
                <a:gd name="T7" fmla="*/ 0 h 40"/>
              </a:gdLst>
              <a:ahLst/>
              <a:cxnLst>
                <a:cxn ang="0">
                  <a:pos x="T0" y="T1"/>
                </a:cxn>
                <a:cxn ang="0">
                  <a:pos x="T2" y="T3"/>
                </a:cxn>
                <a:cxn ang="0">
                  <a:pos x="T4" y="T5"/>
                </a:cxn>
                <a:cxn ang="0">
                  <a:pos x="T6" y="T7"/>
                </a:cxn>
              </a:cxnLst>
              <a:rect l="0" t="0" r="r" b="b"/>
              <a:pathLst>
                <a:path w="64" h="40">
                  <a:moveTo>
                    <a:pt x="50" y="0"/>
                  </a:moveTo>
                  <a:cubicBezTo>
                    <a:pt x="64" y="30"/>
                    <a:pt x="64" y="30"/>
                    <a:pt x="64" y="30"/>
                  </a:cubicBezTo>
                  <a:cubicBezTo>
                    <a:pt x="64" y="30"/>
                    <a:pt x="26" y="40"/>
                    <a:pt x="13" y="21"/>
                  </a:cubicBezTo>
                  <a:cubicBezTo>
                    <a:pt x="0" y="2"/>
                    <a:pt x="50" y="0"/>
                    <a:pt x="5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96">
              <a:extLst>
                <a:ext uri="{FF2B5EF4-FFF2-40B4-BE49-F238E27FC236}">
                  <a16:creationId xmlns:a16="http://schemas.microsoft.com/office/drawing/2014/main" id="{80623BBD-7318-4EBC-96A3-3F075DD8EC5E}"/>
                </a:ext>
              </a:extLst>
            </p:cNvPr>
            <p:cNvSpPr>
              <a:spLocks/>
            </p:cNvSpPr>
            <p:nvPr/>
          </p:nvSpPr>
          <p:spPr bwMode="auto">
            <a:xfrm>
              <a:off x="11537344" y="5414267"/>
              <a:ext cx="772493" cy="832492"/>
            </a:xfrm>
            <a:custGeom>
              <a:avLst/>
              <a:gdLst>
                <a:gd name="T0" fmla="*/ 27 w 117"/>
                <a:gd name="T1" fmla="*/ 0 h 126"/>
                <a:gd name="T2" fmla="*/ 117 w 117"/>
                <a:gd name="T3" fmla="*/ 81 h 126"/>
                <a:gd name="T4" fmla="*/ 82 w 117"/>
                <a:gd name="T5" fmla="*/ 126 h 126"/>
                <a:gd name="T6" fmla="*/ 0 w 117"/>
                <a:gd name="T7" fmla="*/ 30 h 126"/>
                <a:gd name="T8" fmla="*/ 27 w 117"/>
                <a:gd name="T9" fmla="*/ 0 h 126"/>
              </a:gdLst>
              <a:ahLst/>
              <a:cxnLst>
                <a:cxn ang="0">
                  <a:pos x="T0" y="T1"/>
                </a:cxn>
                <a:cxn ang="0">
                  <a:pos x="T2" y="T3"/>
                </a:cxn>
                <a:cxn ang="0">
                  <a:pos x="T4" y="T5"/>
                </a:cxn>
                <a:cxn ang="0">
                  <a:pos x="T6" y="T7"/>
                </a:cxn>
                <a:cxn ang="0">
                  <a:pos x="T8" y="T9"/>
                </a:cxn>
              </a:cxnLst>
              <a:rect l="0" t="0" r="r" b="b"/>
              <a:pathLst>
                <a:path w="117" h="126">
                  <a:moveTo>
                    <a:pt x="27" y="0"/>
                  </a:moveTo>
                  <a:cubicBezTo>
                    <a:pt x="117" y="81"/>
                    <a:pt x="117" y="81"/>
                    <a:pt x="117" y="81"/>
                  </a:cubicBezTo>
                  <a:cubicBezTo>
                    <a:pt x="82" y="126"/>
                    <a:pt x="82" y="126"/>
                    <a:pt x="82" y="126"/>
                  </a:cubicBezTo>
                  <a:cubicBezTo>
                    <a:pt x="43" y="98"/>
                    <a:pt x="14" y="67"/>
                    <a:pt x="0" y="30"/>
                  </a:cubicBez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97">
              <a:extLst>
                <a:ext uri="{FF2B5EF4-FFF2-40B4-BE49-F238E27FC236}">
                  <a16:creationId xmlns:a16="http://schemas.microsoft.com/office/drawing/2014/main" id="{C6D40D01-AABB-494D-8B8B-D336EB3876D9}"/>
                </a:ext>
              </a:extLst>
            </p:cNvPr>
            <p:cNvSpPr>
              <a:spLocks/>
            </p:cNvSpPr>
            <p:nvPr/>
          </p:nvSpPr>
          <p:spPr bwMode="auto">
            <a:xfrm>
              <a:off x="12399836" y="5714263"/>
              <a:ext cx="194998" cy="434995"/>
            </a:xfrm>
            <a:custGeom>
              <a:avLst/>
              <a:gdLst>
                <a:gd name="T0" fmla="*/ 12 w 30"/>
                <a:gd name="T1" fmla="*/ 20 h 66"/>
                <a:gd name="T2" fmla="*/ 0 w 30"/>
                <a:gd name="T3" fmla="*/ 66 h 66"/>
                <a:gd name="T4" fmla="*/ 29 w 30"/>
                <a:gd name="T5" fmla="*/ 22 h 66"/>
                <a:gd name="T6" fmla="*/ 12 w 30"/>
                <a:gd name="T7" fmla="*/ 20 h 66"/>
              </a:gdLst>
              <a:ahLst/>
              <a:cxnLst>
                <a:cxn ang="0">
                  <a:pos x="T0" y="T1"/>
                </a:cxn>
                <a:cxn ang="0">
                  <a:pos x="T2" y="T3"/>
                </a:cxn>
                <a:cxn ang="0">
                  <a:pos x="T4" y="T5"/>
                </a:cxn>
                <a:cxn ang="0">
                  <a:pos x="T6" y="T7"/>
                </a:cxn>
              </a:cxnLst>
              <a:rect l="0" t="0" r="r" b="b"/>
              <a:pathLst>
                <a:path w="30" h="66">
                  <a:moveTo>
                    <a:pt x="12" y="20"/>
                  </a:moveTo>
                  <a:cubicBezTo>
                    <a:pt x="0" y="66"/>
                    <a:pt x="0" y="66"/>
                    <a:pt x="0" y="66"/>
                  </a:cubicBezTo>
                  <a:cubicBezTo>
                    <a:pt x="0" y="66"/>
                    <a:pt x="29" y="44"/>
                    <a:pt x="29" y="22"/>
                  </a:cubicBezTo>
                  <a:cubicBezTo>
                    <a:pt x="30" y="0"/>
                    <a:pt x="12" y="20"/>
                    <a:pt x="12" y="2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98">
              <a:extLst>
                <a:ext uri="{FF2B5EF4-FFF2-40B4-BE49-F238E27FC236}">
                  <a16:creationId xmlns:a16="http://schemas.microsoft.com/office/drawing/2014/main" id="{62685938-8B8A-4A51-ABDC-8364BFA4DD81}"/>
                </a:ext>
              </a:extLst>
            </p:cNvPr>
            <p:cNvSpPr>
              <a:spLocks/>
            </p:cNvSpPr>
            <p:nvPr/>
          </p:nvSpPr>
          <p:spPr bwMode="auto">
            <a:xfrm>
              <a:off x="12482333" y="5579265"/>
              <a:ext cx="112501" cy="479994"/>
            </a:xfrm>
            <a:custGeom>
              <a:avLst/>
              <a:gdLst>
                <a:gd name="T0" fmla="*/ 13 w 15"/>
                <a:gd name="T1" fmla="*/ 0 h 64"/>
                <a:gd name="T2" fmla="*/ 0 w 15"/>
                <a:gd name="T3" fmla="*/ 36 h 64"/>
                <a:gd name="T4" fmla="*/ 15 w 15"/>
                <a:gd name="T5" fmla="*/ 64 h 64"/>
                <a:gd name="T6" fmla="*/ 15 w 15"/>
                <a:gd name="T7" fmla="*/ 5 h 64"/>
                <a:gd name="T8" fmla="*/ 13 w 15"/>
                <a:gd name="T9" fmla="*/ 0 h 64"/>
              </a:gdLst>
              <a:ahLst/>
              <a:cxnLst>
                <a:cxn ang="0">
                  <a:pos x="T0" y="T1"/>
                </a:cxn>
                <a:cxn ang="0">
                  <a:pos x="T2" y="T3"/>
                </a:cxn>
                <a:cxn ang="0">
                  <a:pos x="T4" y="T5"/>
                </a:cxn>
                <a:cxn ang="0">
                  <a:pos x="T6" y="T7"/>
                </a:cxn>
                <a:cxn ang="0">
                  <a:pos x="T8" y="T9"/>
                </a:cxn>
              </a:cxnLst>
              <a:rect l="0" t="0" r="r" b="b"/>
              <a:pathLst>
                <a:path w="15" h="64">
                  <a:moveTo>
                    <a:pt x="13" y="0"/>
                  </a:moveTo>
                  <a:lnTo>
                    <a:pt x="0" y="36"/>
                  </a:lnTo>
                  <a:lnTo>
                    <a:pt x="15" y="64"/>
                  </a:lnTo>
                  <a:lnTo>
                    <a:pt x="15" y="5"/>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99">
              <a:extLst>
                <a:ext uri="{FF2B5EF4-FFF2-40B4-BE49-F238E27FC236}">
                  <a16:creationId xmlns:a16="http://schemas.microsoft.com/office/drawing/2014/main" id="{0F4B7AEF-ACBC-4C00-B399-179A7D24BEFA}"/>
                </a:ext>
              </a:extLst>
            </p:cNvPr>
            <p:cNvSpPr>
              <a:spLocks/>
            </p:cNvSpPr>
            <p:nvPr/>
          </p:nvSpPr>
          <p:spPr bwMode="auto">
            <a:xfrm>
              <a:off x="12287335" y="5856764"/>
              <a:ext cx="194998" cy="292499"/>
            </a:xfrm>
            <a:custGeom>
              <a:avLst/>
              <a:gdLst>
                <a:gd name="T0" fmla="*/ 23 w 26"/>
                <a:gd name="T1" fmla="*/ 0 h 39"/>
                <a:gd name="T2" fmla="*/ 26 w 26"/>
                <a:gd name="T3" fmla="*/ 9 h 39"/>
                <a:gd name="T4" fmla="*/ 15 w 26"/>
                <a:gd name="T5" fmla="*/ 39 h 39"/>
                <a:gd name="T6" fmla="*/ 5 w 26"/>
                <a:gd name="T7" fmla="*/ 34 h 39"/>
                <a:gd name="T8" fmla="*/ 0 w 26"/>
                <a:gd name="T9" fmla="*/ 18 h 39"/>
                <a:gd name="T10" fmla="*/ 23 w 26"/>
                <a:gd name="T11" fmla="*/ 0 h 39"/>
              </a:gdLst>
              <a:ahLst/>
              <a:cxnLst>
                <a:cxn ang="0">
                  <a:pos x="T0" y="T1"/>
                </a:cxn>
                <a:cxn ang="0">
                  <a:pos x="T2" y="T3"/>
                </a:cxn>
                <a:cxn ang="0">
                  <a:pos x="T4" y="T5"/>
                </a:cxn>
                <a:cxn ang="0">
                  <a:pos x="T6" y="T7"/>
                </a:cxn>
                <a:cxn ang="0">
                  <a:pos x="T8" y="T9"/>
                </a:cxn>
                <a:cxn ang="0">
                  <a:pos x="T10" y="T11"/>
                </a:cxn>
              </a:cxnLst>
              <a:rect l="0" t="0" r="r" b="b"/>
              <a:pathLst>
                <a:path w="26" h="39">
                  <a:moveTo>
                    <a:pt x="23" y="0"/>
                  </a:moveTo>
                  <a:lnTo>
                    <a:pt x="26" y="9"/>
                  </a:lnTo>
                  <a:lnTo>
                    <a:pt x="15" y="39"/>
                  </a:lnTo>
                  <a:lnTo>
                    <a:pt x="5" y="34"/>
                  </a:lnTo>
                  <a:lnTo>
                    <a:pt x="0" y="18"/>
                  </a:lnTo>
                  <a:lnTo>
                    <a:pt x="2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100">
              <a:extLst>
                <a:ext uri="{FF2B5EF4-FFF2-40B4-BE49-F238E27FC236}">
                  <a16:creationId xmlns:a16="http://schemas.microsoft.com/office/drawing/2014/main" id="{32C969B0-37B9-4B1B-9330-A0E2E493AFA7}"/>
                </a:ext>
              </a:extLst>
            </p:cNvPr>
            <p:cNvSpPr>
              <a:spLocks/>
            </p:cNvSpPr>
            <p:nvPr/>
          </p:nvSpPr>
          <p:spPr bwMode="auto">
            <a:xfrm>
              <a:off x="12287335" y="5856764"/>
              <a:ext cx="194998" cy="292499"/>
            </a:xfrm>
            <a:custGeom>
              <a:avLst/>
              <a:gdLst>
                <a:gd name="T0" fmla="*/ 23 w 26"/>
                <a:gd name="T1" fmla="*/ 0 h 39"/>
                <a:gd name="T2" fmla="*/ 26 w 26"/>
                <a:gd name="T3" fmla="*/ 9 h 39"/>
                <a:gd name="T4" fmla="*/ 15 w 26"/>
                <a:gd name="T5" fmla="*/ 39 h 39"/>
                <a:gd name="T6" fmla="*/ 5 w 26"/>
                <a:gd name="T7" fmla="*/ 34 h 39"/>
                <a:gd name="T8" fmla="*/ 0 w 26"/>
                <a:gd name="T9" fmla="*/ 18 h 39"/>
              </a:gdLst>
              <a:ahLst/>
              <a:cxnLst>
                <a:cxn ang="0">
                  <a:pos x="T0" y="T1"/>
                </a:cxn>
                <a:cxn ang="0">
                  <a:pos x="T2" y="T3"/>
                </a:cxn>
                <a:cxn ang="0">
                  <a:pos x="T4" y="T5"/>
                </a:cxn>
                <a:cxn ang="0">
                  <a:pos x="T6" y="T7"/>
                </a:cxn>
                <a:cxn ang="0">
                  <a:pos x="T8" y="T9"/>
                </a:cxn>
              </a:cxnLst>
              <a:rect l="0" t="0" r="r" b="b"/>
              <a:pathLst>
                <a:path w="26" h="39">
                  <a:moveTo>
                    <a:pt x="23" y="0"/>
                  </a:moveTo>
                  <a:lnTo>
                    <a:pt x="26" y="9"/>
                  </a:lnTo>
                  <a:lnTo>
                    <a:pt x="15" y="39"/>
                  </a:lnTo>
                  <a:lnTo>
                    <a:pt x="5" y="34"/>
                  </a:lnTo>
                  <a:lnTo>
                    <a:pt x="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101">
              <a:extLst>
                <a:ext uri="{FF2B5EF4-FFF2-40B4-BE49-F238E27FC236}">
                  <a16:creationId xmlns:a16="http://schemas.microsoft.com/office/drawing/2014/main" id="{B4FEC76F-57FE-45A9-8B50-F4D5A2F685E4}"/>
                </a:ext>
              </a:extLst>
            </p:cNvPr>
            <p:cNvSpPr>
              <a:spLocks/>
            </p:cNvSpPr>
            <p:nvPr/>
          </p:nvSpPr>
          <p:spPr bwMode="auto">
            <a:xfrm>
              <a:off x="12422334" y="3839285"/>
              <a:ext cx="149998" cy="269997"/>
            </a:xfrm>
            <a:custGeom>
              <a:avLst/>
              <a:gdLst>
                <a:gd name="T0" fmla="*/ 23 w 23"/>
                <a:gd name="T1" fmla="*/ 23 h 41"/>
                <a:gd name="T2" fmla="*/ 20 w 23"/>
                <a:gd name="T3" fmla="*/ 22 h 41"/>
                <a:gd name="T4" fmla="*/ 11 w 23"/>
                <a:gd name="T5" fmla="*/ 37 h 41"/>
                <a:gd name="T6" fmla="*/ 4 w 23"/>
                <a:gd name="T7" fmla="*/ 35 h 41"/>
                <a:gd name="T8" fmla="*/ 4 w 23"/>
                <a:gd name="T9" fmla="*/ 28 h 41"/>
                <a:gd name="T10" fmla="*/ 15 w 23"/>
                <a:gd name="T11" fmla="*/ 15 h 41"/>
                <a:gd name="T12" fmla="*/ 22 w 23"/>
                <a:gd name="T13" fmla="*/ 2 h 41"/>
                <a:gd name="T14" fmla="*/ 19 w 23"/>
                <a:gd name="T15" fmla="*/ 2 h 41"/>
                <a:gd name="T16" fmla="*/ 11 w 23"/>
                <a:gd name="T17" fmla="*/ 14 h 41"/>
                <a:gd name="T18" fmla="*/ 1 w 23"/>
                <a:gd name="T19" fmla="*/ 26 h 41"/>
                <a:gd name="T20" fmla="*/ 3 w 23"/>
                <a:gd name="T21" fmla="*/ 38 h 41"/>
                <a:gd name="T22" fmla="*/ 15 w 23"/>
                <a:gd name="T23" fmla="*/ 38 h 41"/>
                <a:gd name="T24" fmla="*/ 23 w 23"/>
                <a:gd name="T25"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41">
                  <a:moveTo>
                    <a:pt x="23" y="23"/>
                  </a:moveTo>
                  <a:cubicBezTo>
                    <a:pt x="23" y="21"/>
                    <a:pt x="21" y="21"/>
                    <a:pt x="20" y="22"/>
                  </a:cubicBezTo>
                  <a:cubicBezTo>
                    <a:pt x="19" y="28"/>
                    <a:pt x="17" y="35"/>
                    <a:pt x="11" y="37"/>
                  </a:cubicBezTo>
                  <a:cubicBezTo>
                    <a:pt x="8" y="38"/>
                    <a:pt x="6" y="37"/>
                    <a:pt x="4" y="35"/>
                  </a:cubicBezTo>
                  <a:cubicBezTo>
                    <a:pt x="3" y="33"/>
                    <a:pt x="3" y="30"/>
                    <a:pt x="4" y="28"/>
                  </a:cubicBezTo>
                  <a:cubicBezTo>
                    <a:pt x="5" y="21"/>
                    <a:pt x="11" y="19"/>
                    <a:pt x="15" y="15"/>
                  </a:cubicBezTo>
                  <a:cubicBezTo>
                    <a:pt x="19" y="12"/>
                    <a:pt x="23" y="7"/>
                    <a:pt x="22" y="2"/>
                  </a:cubicBezTo>
                  <a:cubicBezTo>
                    <a:pt x="22" y="0"/>
                    <a:pt x="19" y="0"/>
                    <a:pt x="19" y="2"/>
                  </a:cubicBezTo>
                  <a:cubicBezTo>
                    <a:pt x="20" y="8"/>
                    <a:pt x="15" y="11"/>
                    <a:pt x="11" y="14"/>
                  </a:cubicBezTo>
                  <a:cubicBezTo>
                    <a:pt x="7" y="18"/>
                    <a:pt x="3" y="21"/>
                    <a:pt x="1" y="26"/>
                  </a:cubicBezTo>
                  <a:cubicBezTo>
                    <a:pt x="0" y="30"/>
                    <a:pt x="0" y="35"/>
                    <a:pt x="3" y="38"/>
                  </a:cubicBezTo>
                  <a:cubicBezTo>
                    <a:pt x="6" y="41"/>
                    <a:pt x="11" y="41"/>
                    <a:pt x="15" y="38"/>
                  </a:cubicBezTo>
                  <a:cubicBezTo>
                    <a:pt x="20" y="35"/>
                    <a:pt x="21" y="29"/>
                    <a:pt x="23"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102">
              <a:extLst>
                <a:ext uri="{FF2B5EF4-FFF2-40B4-BE49-F238E27FC236}">
                  <a16:creationId xmlns:a16="http://schemas.microsoft.com/office/drawing/2014/main" id="{0ACB559A-66DF-4053-8438-EC2C13426F69}"/>
                </a:ext>
              </a:extLst>
            </p:cNvPr>
            <p:cNvSpPr>
              <a:spLocks/>
            </p:cNvSpPr>
            <p:nvPr/>
          </p:nvSpPr>
          <p:spPr bwMode="auto">
            <a:xfrm>
              <a:off x="12197336" y="4034283"/>
              <a:ext cx="187500" cy="307499"/>
            </a:xfrm>
            <a:custGeom>
              <a:avLst/>
              <a:gdLst>
                <a:gd name="T0" fmla="*/ 16 w 29"/>
                <a:gd name="T1" fmla="*/ 35 h 46"/>
                <a:gd name="T2" fmla="*/ 10 w 29"/>
                <a:gd name="T3" fmla="*/ 42 h 46"/>
                <a:gd name="T4" fmla="*/ 4 w 29"/>
                <a:gd name="T5" fmla="*/ 38 h 46"/>
                <a:gd name="T6" fmla="*/ 8 w 29"/>
                <a:gd name="T7" fmla="*/ 31 h 46"/>
                <a:gd name="T8" fmla="*/ 15 w 29"/>
                <a:gd name="T9" fmla="*/ 27 h 46"/>
                <a:gd name="T10" fmla="*/ 14 w 29"/>
                <a:gd name="T11" fmla="*/ 21 h 46"/>
                <a:gd name="T12" fmla="*/ 18 w 29"/>
                <a:gd name="T13" fmla="*/ 14 h 46"/>
                <a:gd name="T14" fmla="*/ 28 w 29"/>
                <a:gd name="T15" fmla="*/ 2 h 46"/>
                <a:gd name="T16" fmla="*/ 25 w 29"/>
                <a:gd name="T17" fmla="*/ 2 h 46"/>
                <a:gd name="T18" fmla="*/ 14 w 29"/>
                <a:gd name="T19" fmla="*/ 13 h 46"/>
                <a:gd name="T20" fmla="*/ 11 w 29"/>
                <a:gd name="T21" fmla="*/ 19 h 46"/>
                <a:gd name="T22" fmla="*/ 11 w 29"/>
                <a:gd name="T23" fmla="*/ 22 h 46"/>
                <a:gd name="T24" fmla="*/ 12 w 29"/>
                <a:gd name="T25" fmla="*/ 25 h 46"/>
                <a:gd name="T26" fmla="*/ 10 w 29"/>
                <a:gd name="T27" fmla="*/ 28 h 46"/>
                <a:gd name="T28" fmla="*/ 6 w 29"/>
                <a:gd name="T29" fmla="*/ 29 h 46"/>
                <a:gd name="T30" fmla="*/ 1 w 29"/>
                <a:gd name="T31" fmla="*/ 35 h 46"/>
                <a:gd name="T32" fmla="*/ 6 w 29"/>
                <a:gd name="T33" fmla="*/ 45 h 46"/>
                <a:gd name="T34" fmla="*/ 18 w 29"/>
                <a:gd name="T35" fmla="*/ 36 h 46"/>
                <a:gd name="T36" fmla="*/ 16 w 29"/>
                <a:gd name="T37" fmla="*/ 3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46">
                  <a:moveTo>
                    <a:pt x="16" y="35"/>
                  </a:moveTo>
                  <a:cubicBezTo>
                    <a:pt x="14" y="37"/>
                    <a:pt x="13" y="41"/>
                    <a:pt x="10" y="42"/>
                  </a:cubicBezTo>
                  <a:cubicBezTo>
                    <a:pt x="7" y="43"/>
                    <a:pt x="4" y="41"/>
                    <a:pt x="4" y="38"/>
                  </a:cubicBezTo>
                  <a:cubicBezTo>
                    <a:pt x="3" y="35"/>
                    <a:pt x="6" y="33"/>
                    <a:pt x="8" y="31"/>
                  </a:cubicBezTo>
                  <a:cubicBezTo>
                    <a:pt x="10" y="30"/>
                    <a:pt x="14" y="30"/>
                    <a:pt x="15" y="27"/>
                  </a:cubicBezTo>
                  <a:cubicBezTo>
                    <a:pt x="16" y="25"/>
                    <a:pt x="15" y="23"/>
                    <a:pt x="14" y="21"/>
                  </a:cubicBezTo>
                  <a:cubicBezTo>
                    <a:pt x="13" y="18"/>
                    <a:pt x="15" y="15"/>
                    <a:pt x="18" y="14"/>
                  </a:cubicBezTo>
                  <a:cubicBezTo>
                    <a:pt x="22" y="11"/>
                    <a:pt x="29" y="9"/>
                    <a:pt x="28" y="2"/>
                  </a:cubicBezTo>
                  <a:cubicBezTo>
                    <a:pt x="28" y="0"/>
                    <a:pt x="25" y="0"/>
                    <a:pt x="25" y="2"/>
                  </a:cubicBezTo>
                  <a:cubicBezTo>
                    <a:pt x="26" y="8"/>
                    <a:pt x="17" y="10"/>
                    <a:pt x="14" y="13"/>
                  </a:cubicBezTo>
                  <a:cubicBezTo>
                    <a:pt x="12" y="15"/>
                    <a:pt x="11" y="17"/>
                    <a:pt x="11" y="19"/>
                  </a:cubicBezTo>
                  <a:cubicBezTo>
                    <a:pt x="11" y="20"/>
                    <a:pt x="11" y="21"/>
                    <a:pt x="11" y="22"/>
                  </a:cubicBezTo>
                  <a:cubicBezTo>
                    <a:pt x="12" y="23"/>
                    <a:pt x="12" y="24"/>
                    <a:pt x="12" y="25"/>
                  </a:cubicBezTo>
                  <a:cubicBezTo>
                    <a:pt x="12" y="27"/>
                    <a:pt x="11" y="27"/>
                    <a:pt x="10" y="28"/>
                  </a:cubicBezTo>
                  <a:cubicBezTo>
                    <a:pt x="9" y="28"/>
                    <a:pt x="7" y="29"/>
                    <a:pt x="6" y="29"/>
                  </a:cubicBezTo>
                  <a:cubicBezTo>
                    <a:pt x="4" y="30"/>
                    <a:pt x="2" y="32"/>
                    <a:pt x="1" y="35"/>
                  </a:cubicBezTo>
                  <a:cubicBezTo>
                    <a:pt x="0" y="39"/>
                    <a:pt x="1" y="44"/>
                    <a:pt x="6" y="45"/>
                  </a:cubicBezTo>
                  <a:cubicBezTo>
                    <a:pt x="12" y="46"/>
                    <a:pt x="16" y="41"/>
                    <a:pt x="18" y="36"/>
                  </a:cubicBezTo>
                  <a:cubicBezTo>
                    <a:pt x="19" y="34"/>
                    <a:pt x="17" y="33"/>
                    <a:pt x="16"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103">
              <a:extLst>
                <a:ext uri="{FF2B5EF4-FFF2-40B4-BE49-F238E27FC236}">
                  <a16:creationId xmlns:a16="http://schemas.microsoft.com/office/drawing/2014/main" id="{C4B15283-98AB-4106-BD01-A2BA8901D58D}"/>
                </a:ext>
              </a:extLst>
            </p:cNvPr>
            <p:cNvSpPr>
              <a:spLocks/>
            </p:cNvSpPr>
            <p:nvPr/>
          </p:nvSpPr>
          <p:spPr bwMode="auto">
            <a:xfrm>
              <a:off x="12399836" y="4146784"/>
              <a:ext cx="89999" cy="104999"/>
            </a:xfrm>
            <a:custGeom>
              <a:avLst/>
              <a:gdLst>
                <a:gd name="T0" fmla="*/ 14 w 14"/>
                <a:gd name="T1" fmla="*/ 8 h 16"/>
                <a:gd name="T2" fmla="*/ 12 w 14"/>
                <a:gd name="T3" fmla="*/ 9 h 16"/>
                <a:gd name="T4" fmla="*/ 10 w 14"/>
                <a:gd name="T5" fmla="*/ 10 h 16"/>
                <a:gd name="T6" fmla="*/ 9 w 14"/>
                <a:gd name="T7" fmla="*/ 11 h 16"/>
                <a:gd name="T8" fmla="*/ 7 w 14"/>
                <a:gd name="T9" fmla="*/ 12 h 16"/>
                <a:gd name="T10" fmla="*/ 7 w 14"/>
                <a:gd name="T11" fmla="*/ 12 h 16"/>
                <a:gd name="T12" fmla="*/ 7 w 14"/>
                <a:gd name="T13" fmla="*/ 12 h 16"/>
                <a:gd name="T14" fmla="*/ 6 w 14"/>
                <a:gd name="T15" fmla="*/ 12 h 16"/>
                <a:gd name="T16" fmla="*/ 6 w 14"/>
                <a:gd name="T17" fmla="*/ 12 h 16"/>
                <a:gd name="T18" fmla="*/ 6 w 14"/>
                <a:gd name="T19" fmla="*/ 12 h 16"/>
                <a:gd name="T20" fmla="*/ 5 w 14"/>
                <a:gd name="T21" fmla="*/ 12 h 16"/>
                <a:gd name="T22" fmla="*/ 5 w 14"/>
                <a:gd name="T23" fmla="*/ 12 h 16"/>
                <a:gd name="T24" fmla="*/ 5 w 14"/>
                <a:gd name="T25" fmla="*/ 12 h 16"/>
                <a:gd name="T26" fmla="*/ 5 w 14"/>
                <a:gd name="T27" fmla="*/ 12 h 16"/>
                <a:gd name="T28" fmla="*/ 5 w 14"/>
                <a:gd name="T29" fmla="*/ 12 h 16"/>
                <a:gd name="T30" fmla="*/ 4 w 14"/>
                <a:gd name="T31" fmla="*/ 12 h 16"/>
                <a:gd name="T32" fmla="*/ 4 w 14"/>
                <a:gd name="T33" fmla="*/ 12 h 16"/>
                <a:gd name="T34" fmla="*/ 4 w 14"/>
                <a:gd name="T35" fmla="*/ 12 h 16"/>
                <a:gd name="T36" fmla="*/ 4 w 14"/>
                <a:gd name="T37" fmla="*/ 11 h 16"/>
                <a:gd name="T38" fmla="*/ 4 w 14"/>
                <a:gd name="T39" fmla="*/ 11 h 16"/>
                <a:gd name="T40" fmla="*/ 4 w 14"/>
                <a:gd name="T41" fmla="*/ 11 h 16"/>
                <a:gd name="T42" fmla="*/ 4 w 14"/>
                <a:gd name="T43" fmla="*/ 11 h 16"/>
                <a:gd name="T44" fmla="*/ 4 w 14"/>
                <a:gd name="T45" fmla="*/ 11 h 16"/>
                <a:gd name="T46" fmla="*/ 4 w 14"/>
                <a:gd name="T47" fmla="*/ 10 h 16"/>
                <a:gd name="T48" fmla="*/ 4 w 14"/>
                <a:gd name="T49" fmla="*/ 9 h 16"/>
                <a:gd name="T50" fmla="*/ 5 w 14"/>
                <a:gd name="T51" fmla="*/ 8 h 16"/>
                <a:gd name="T52" fmla="*/ 7 w 14"/>
                <a:gd name="T53" fmla="*/ 3 h 16"/>
                <a:gd name="T54" fmla="*/ 7 w 14"/>
                <a:gd name="T55" fmla="*/ 1 h 16"/>
                <a:gd name="T56" fmla="*/ 5 w 14"/>
                <a:gd name="T57" fmla="*/ 1 h 16"/>
                <a:gd name="T58" fmla="*/ 2 w 14"/>
                <a:gd name="T59" fmla="*/ 7 h 16"/>
                <a:gd name="T60" fmla="*/ 1 w 14"/>
                <a:gd name="T61" fmla="*/ 12 h 16"/>
                <a:gd name="T62" fmla="*/ 5 w 14"/>
                <a:gd name="T63" fmla="*/ 15 h 16"/>
                <a:gd name="T64" fmla="*/ 9 w 14"/>
                <a:gd name="T65" fmla="*/ 14 h 16"/>
                <a:gd name="T66" fmla="*/ 14 w 14"/>
                <a:gd name="T67" fmla="*/ 10 h 16"/>
                <a:gd name="T68" fmla="*/ 14 w 14"/>
                <a:gd name="T69"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16">
                  <a:moveTo>
                    <a:pt x="14" y="8"/>
                  </a:moveTo>
                  <a:cubicBezTo>
                    <a:pt x="13" y="8"/>
                    <a:pt x="12" y="8"/>
                    <a:pt x="12" y="9"/>
                  </a:cubicBezTo>
                  <a:cubicBezTo>
                    <a:pt x="11" y="9"/>
                    <a:pt x="11" y="10"/>
                    <a:pt x="10" y="10"/>
                  </a:cubicBezTo>
                  <a:cubicBezTo>
                    <a:pt x="10" y="11"/>
                    <a:pt x="9" y="11"/>
                    <a:pt x="9" y="11"/>
                  </a:cubicBezTo>
                  <a:cubicBezTo>
                    <a:pt x="8" y="12"/>
                    <a:pt x="8"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4" y="12"/>
                    <a:pt x="4" y="12"/>
                    <a:pt x="4" y="12"/>
                  </a:cubicBezTo>
                  <a:cubicBezTo>
                    <a:pt x="4" y="12"/>
                    <a:pt x="4" y="12"/>
                    <a:pt x="4" y="12"/>
                  </a:cubicBezTo>
                  <a:cubicBezTo>
                    <a:pt x="4" y="12"/>
                    <a:pt x="4" y="12"/>
                    <a:pt x="4" y="12"/>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0"/>
                    <a:pt x="4" y="10"/>
                    <a:pt x="4" y="10"/>
                  </a:cubicBezTo>
                  <a:cubicBezTo>
                    <a:pt x="4" y="9"/>
                    <a:pt x="4" y="9"/>
                    <a:pt x="4" y="9"/>
                  </a:cubicBezTo>
                  <a:cubicBezTo>
                    <a:pt x="4" y="9"/>
                    <a:pt x="4" y="8"/>
                    <a:pt x="5" y="8"/>
                  </a:cubicBezTo>
                  <a:cubicBezTo>
                    <a:pt x="6" y="6"/>
                    <a:pt x="7" y="4"/>
                    <a:pt x="7" y="3"/>
                  </a:cubicBezTo>
                  <a:cubicBezTo>
                    <a:pt x="8" y="2"/>
                    <a:pt x="7" y="1"/>
                    <a:pt x="7" y="1"/>
                  </a:cubicBezTo>
                  <a:cubicBezTo>
                    <a:pt x="6" y="0"/>
                    <a:pt x="5" y="1"/>
                    <a:pt x="5" y="1"/>
                  </a:cubicBezTo>
                  <a:cubicBezTo>
                    <a:pt x="4" y="3"/>
                    <a:pt x="3" y="5"/>
                    <a:pt x="2" y="7"/>
                  </a:cubicBezTo>
                  <a:cubicBezTo>
                    <a:pt x="1" y="9"/>
                    <a:pt x="0" y="10"/>
                    <a:pt x="1" y="12"/>
                  </a:cubicBezTo>
                  <a:cubicBezTo>
                    <a:pt x="2" y="14"/>
                    <a:pt x="3" y="15"/>
                    <a:pt x="5" y="15"/>
                  </a:cubicBezTo>
                  <a:cubicBezTo>
                    <a:pt x="6" y="16"/>
                    <a:pt x="8" y="15"/>
                    <a:pt x="9" y="14"/>
                  </a:cubicBezTo>
                  <a:cubicBezTo>
                    <a:pt x="11" y="13"/>
                    <a:pt x="13" y="12"/>
                    <a:pt x="14" y="10"/>
                  </a:cubicBezTo>
                  <a:cubicBezTo>
                    <a:pt x="14" y="10"/>
                    <a:pt x="14" y="9"/>
                    <a:pt x="14"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104">
              <a:extLst>
                <a:ext uri="{FF2B5EF4-FFF2-40B4-BE49-F238E27FC236}">
                  <a16:creationId xmlns:a16="http://schemas.microsoft.com/office/drawing/2014/main" id="{C8764410-726E-43DC-8480-2E364A1DCD7B}"/>
                </a:ext>
              </a:extLst>
            </p:cNvPr>
            <p:cNvSpPr>
              <a:spLocks/>
            </p:cNvSpPr>
            <p:nvPr/>
          </p:nvSpPr>
          <p:spPr bwMode="auto">
            <a:xfrm>
              <a:off x="11702342" y="3779286"/>
              <a:ext cx="442497" cy="524994"/>
            </a:xfrm>
            <a:custGeom>
              <a:avLst/>
              <a:gdLst>
                <a:gd name="T0" fmla="*/ 66 w 67"/>
                <a:gd name="T1" fmla="*/ 22 h 80"/>
                <a:gd name="T2" fmla="*/ 46 w 67"/>
                <a:gd name="T3" fmla="*/ 0 h 80"/>
                <a:gd name="T4" fmla="*/ 21 w 67"/>
                <a:gd name="T5" fmla="*/ 17 h 80"/>
                <a:gd name="T6" fmla="*/ 47 w 67"/>
                <a:gd name="T7" fmla="*/ 79 h 80"/>
                <a:gd name="T8" fmla="*/ 57 w 67"/>
                <a:gd name="T9" fmla="*/ 75 h 80"/>
                <a:gd name="T10" fmla="*/ 60 w 67"/>
                <a:gd name="T11" fmla="*/ 64 h 80"/>
                <a:gd name="T12" fmla="*/ 59 w 67"/>
                <a:gd name="T13" fmla="*/ 49 h 80"/>
                <a:gd name="T14" fmla="*/ 66 w 67"/>
                <a:gd name="T15" fmla="*/ 22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80">
                  <a:moveTo>
                    <a:pt x="66" y="22"/>
                  </a:moveTo>
                  <a:cubicBezTo>
                    <a:pt x="67" y="11"/>
                    <a:pt x="58" y="0"/>
                    <a:pt x="46" y="0"/>
                  </a:cubicBezTo>
                  <a:cubicBezTo>
                    <a:pt x="39" y="0"/>
                    <a:pt x="30" y="4"/>
                    <a:pt x="21" y="17"/>
                  </a:cubicBezTo>
                  <a:cubicBezTo>
                    <a:pt x="0" y="46"/>
                    <a:pt x="17" y="75"/>
                    <a:pt x="47" y="79"/>
                  </a:cubicBezTo>
                  <a:cubicBezTo>
                    <a:pt x="51" y="80"/>
                    <a:pt x="54" y="78"/>
                    <a:pt x="57" y="75"/>
                  </a:cubicBezTo>
                  <a:cubicBezTo>
                    <a:pt x="60" y="73"/>
                    <a:pt x="61" y="68"/>
                    <a:pt x="60" y="64"/>
                  </a:cubicBezTo>
                  <a:cubicBezTo>
                    <a:pt x="58" y="59"/>
                    <a:pt x="58" y="54"/>
                    <a:pt x="59" y="49"/>
                  </a:cubicBezTo>
                  <a:lnTo>
                    <a:pt x="66" y="22"/>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105">
              <a:extLst>
                <a:ext uri="{FF2B5EF4-FFF2-40B4-BE49-F238E27FC236}">
                  <a16:creationId xmlns:a16="http://schemas.microsoft.com/office/drawing/2014/main" id="{660B32AC-B5CB-45A6-A85D-14CFE3714B1C}"/>
                </a:ext>
              </a:extLst>
            </p:cNvPr>
            <p:cNvSpPr>
              <a:spLocks/>
            </p:cNvSpPr>
            <p:nvPr/>
          </p:nvSpPr>
          <p:spPr bwMode="auto">
            <a:xfrm>
              <a:off x="11927339" y="3869285"/>
              <a:ext cx="149998" cy="299996"/>
            </a:xfrm>
            <a:custGeom>
              <a:avLst/>
              <a:gdLst>
                <a:gd name="T0" fmla="*/ 1 w 23"/>
                <a:gd name="T1" fmla="*/ 43 h 45"/>
                <a:gd name="T2" fmla="*/ 1 w 23"/>
                <a:gd name="T3" fmla="*/ 40 h 45"/>
                <a:gd name="T4" fmla="*/ 10 w 23"/>
                <a:gd name="T5" fmla="*/ 4 h 45"/>
                <a:gd name="T6" fmla="*/ 10 w 23"/>
                <a:gd name="T7" fmla="*/ 4 h 45"/>
                <a:gd name="T8" fmla="*/ 12 w 23"/>
                <a:gd name="T9" fmla="*/ 1 h 45"/>
                <a:gd name="T10" fmla="*/ 15 w 23"/>
                <a:gd name="T11" fmla="*/ 2 h 45"/>
                <a:gd name="T12" fmla="*/ 15 w 23"/>
                <a:gd name="T13" fmla="*/ 3 h 45"/>
                <a:gd name="T14" fmla="*/ 5 w 23"/>
                <a:gd name="T15" fmla="*/ 44 h 45"/>
                <a:gd name="T16" fmla="*/ 1 w 23"/>
                <a:gd name="T17" fmla="*/ 44 h 45"/>
                <a:gd name="T18" fmla="*/ 1 w 23"/>
                <a:gd name="T19"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45">
                  <a:moveTo>
                    <a:pt x="1" y="43"/>
                  </a:moveTo>
                  <a:cubicBezTo>
                    <a:pt x="0" y="42"/>
                    <a:pt x="0" y="41"/>
                    <a:pt x="1" y="40"/>
                  </a:cubicBezTo>
                  <a:cubicBezTo>
                    <a:pt x="1" y="40"/>
                    <a:pt x="17" y="24"/>
                    <a:pt x="10" y="4"/>
                  </a:cubicBezTo>
                  <a:cubicBezTo>
                    <a:pt x="10" y="4"/>
                    <a:pt x="10" y="4"/>
                    <a:pt x="10" y="4"/>
                  </a:cubicBezTo>
                  <a:cubicBezTo>
                    <a:pt x="10" y="3"/>
                    <a:pt x="10" y="1"/>
                    <a:pt x="12" y="1"/>
                  </a:cubicBezTo>
                  <a:cubicBezTo>
                    <a:pt x="13" y="0"/>
                    <a:pt x="15" y="1"/>
                    <a:pt x="15" y="2"/>
                  </a:cubicBezTo>
                  <a:cubicBezTo>
                    <a:pt x="15" y="3"/>
                    <a:pt x="15" y="3"/>
                    <a:pt x="15" y="3"/>
                  </a:cubicBezTo>
                  <a:cubicBezTo>
                    <a:pt x="23" y="25"/>
                    <a:pt x="6" y="43"/>
                    <a:pt x="5" y="44"/>
                  </a:cubicBezTo>
                  <a:cubicBezTo>
                    <a:pt x="4" y="45"/>
                    <a:pt x="2" y="45"/>
                    <a:pt x="1" y="44"/>
                  </a:cubicBezTo>
                  <a:cubicBezTo>
                    <a:pt x="1" y="44"/>
                    <a:pt x="1" y="43"/>
                    <a:pt x="1" y="4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106">
              <a:extLst>
                <a:ext uri="{FF2B5EF4-FFF2-40B4-BE49-F238E27FC236}">
                  <a16:creationId xmlns:a16="http://schemas.microsoft.com/office/drawing/2014/main" id="{7EB8776B-0578-4019-8381-6867D2AD2442}"/>
                </a:ext>
              </a:extLst>
            </p:cNvPr>
            <p:cNvSpPr>
              <a:spLocks/>
            </p:cNvSpPr>
            <p:nvPr/>
          </p:nvSpPr>
          <p:spPr bwMode="auto">
            <a:xfrm>
              <a:off x="11912340" y="3936786"/>
              <a:ext cx="127501" cy="74999"/>
            </a:xfrm>
            <a:custGeom>
              <a:avLst/>
              <a:gdLst>
                <a:gd name="T0" fmla="*/ 0 w 20"/>
                <a:gd name="T1" fmla="*/ 5 h 11"/>
                <a:gd name="T2" fmla="*/ 0 w 20"/>
                <a:gd name="T3" fmla="*/ 4 h 11"/>
                <a:gd name="T4" fmla="*/ 3 w 20"/>
                <a:gd name="T5" fmla="*/ 1 h 11"/>
                <a:gd name="T6" fmla="*/ 18 w 20"/>
                <a:gd name="T7" fmla="*/ 5 h 11"/>
                <a:gd name="T8" fmla="*/ 19 w 20"/>
                <a:gd name="T9" fmla="*/ 9 h 11"/>
                <a:gd name="T10" fmla="*/ 16 w 20"/>
                <a:gd name="T11" fmla="*/ 10 h 11"/>
                <a:gd name="T12" fmla="*/ 4 w 20"/>
                <a:gd name="T13" fmla="*/ 7 h 11"/>
                <a:gd name="T14" fmla="*/ 0 w 20"/>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0" y="5"/>
                  </a:moveTo>
                  <a:cubicBezTo>
                    <a:pt x="0" y="4"/>
                    <a:pt x="0" y="4"/>
                    <a:pt x="0" y="4"/>
                  </a:cubicBezTo>
                  <a:cubicBezTo>
                    <a:pt x="0" y="3"/>
                    <a:pt x="1" y="1"/>
                    <a:pt x="3" y="1"/>
                  </a:cubicBezTo>
                  <a:cubicBezTo>
                    <a:pt x="12" y="0"/>
                    <a:pt x="18" y="5"/>
                    <a:pt x="18" y="5"/>
                  </a:cubicBezTo>
                  <a:cubicBezTo>
                    <a:pt x="19" y="6"/>
                    <a:pt x="20" y="7"/>
                    <a:pt x="19" y="9"/>
                  </a:cubicBezTo>
                  <a:cubicBezTo>
                    <a:pt x="19" y="10"/>
                    <a:pt x="17" y="11"/>
                    <a:pt x="16" y="10"/>
                  </a:cubicBezTo>
                  <a:cubicBezTo>
                    <a:pt x="15" y="10"/>
                    <a:pt x="11" y="5"/>
                    <a:pt x="4" y="7"/>
                  </a:cubicBezTo>
                  <a:cubicBezTo>
                    <a:pt x="2" y="7"/>
                    <a:pt x="1" y="6"/>
                    <a:pt x="0" y="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107">
              <a:extLst>
                <a:ext uri="{FF2B5EF4-FFF2-40B4-BE49-F238E27FC236}">
                  <a16:creationId xmlns:a16="http://schemas.microsoft.com/office/drawing/2014/main" id="{EE520B82-9AD4-4876-9C61-9AEA0DAE9ABF}"/>
                </a:ext>
              </a:extLst>
            </p:cNvPr>
            <p:cNvSpPr>
              <a:spLocks/>
            </p:cNvSpPr>
            <p:nvPr/>
          </p:nvSpPr>
          <p:spPr bwMode="auto">
            <a:xfrm>
              <a:off x="12369837" y="4401781"/>
              <a:ext cx="322499" cy="584993"/>
            </a:xfrm>
            <a:custGeom>
              <a:avLst/>
              <a:gdLst>
                <a:gd name="T0" fmla="*/ 24 w 48"/>
                <a:gd name="T1" fmla="*/ 8 h 88"/>
                <a:gd name="T2" fmla="*/ 23 w 48"/>
                <a:gd name="T3" fmla="*/ 8 h 88"/>
                <a:gd name="T4" fmla="*/ 23 w 48"/>
                <a:gd name="T5" fmla="*/ 12 h 88"/>
                <a:gd name="T6" fmla="*/ 20 w 48"/>
                <a:gd name="T7" fmla="*/ 20 h 88"/>
                <a:gd name="T8" fmla="*/ 20 w 48"/>
                <a:gd name="T9" fmla="*/ 20 h 88"/>
                <a:gd name="T10" fmla="*/ 45 w 48"/>
                <a:gd name="T11" fmla="*/ 83 h 88"/>
                <a:gd name="T12" fmla="*/ 39 w 48"/>
                <a:gd name="T13" fmla="*/ 85 h 88"/>
                <a:gd name="T14" fmla="*/ 13 w 48"/>
                <a:gd name="T15" fmla="*/ 23 h 88"/>
                <a:gd name="T16" fmla="*/ 13 w 48"/>
                <a:gd name="T17" fmla="*/ 23 h 88"/>
                <a:gd name="T18" fmla="*/ 3 w 48"/>
                <a:gd name="T19" fmla="*/ 16 h 88"/>
                <a:gd name="T20" fmla="*/ 3 w 48"/>
                <a:gd name="T21" fmla="*/ 12 h 88"/>
                <a:gd name="T22" fmla="*/ 9 w 48"/>
                <a:gd name="T23" fmla="*/ 3 h 88"/>
                <a:gd name="T24" fmla="*/ 13 w 48"/>
                <a:gd name="T25" fmla="*/ 2 h 88"/>
                <a:gd name="T26" fmla="*/ 23 w 48"/>
                <a:gd name="T27" fmla="*/ 8 h 88"/>
                <a:gd name="T28" fmla="*/ 24 w 48"/>
                <a:gd name="T29" fmla="*/ 8 h 88"/>
                <a:gd name="T30" fmla="*/ 25 w 48"/>
                <a:gd name="T31" fmla="*/ 7 h 88"/>
                <a:gd name="T32" fmla="*/ 13 w 48"/>
                <a:gd name="T33" fmla="*/ 0 h 88"/>
                <a:gd name="T34" fmla="*/ 8 w 48"/>
                <a:gd name="T35" fmla="*/ 0 h 88"/>
                <a:gd name="T36" fmla="*/ 0 w 48"/>
                <a:gd name="T37" fmla="*/ 12 h 88"/>
                <a:gd name="T38" fmla="*/ 1 w 48"/>
                <a:gd name="T39" fmla="*/ 17 h 88"/>
                <a:gd name="T40" fmla="*/ 13 w 48"/>
                <a:gd name="T41" fmla="*/ 25 h 88"/>
                <a:gd name="T42" fmla="*/ 13 w 48"/>
                <a:gd name="T43" fmla="*/ 24 h 88"/>
                <a:gd name="T44" fmla="*/ 12 w 48"/>
                <a:gd name="T45" fmla="*/ 24 h 88"/>
                <a:gd name="T46" fmla="*/ 37 w 48"/>
                <a:gd name="T47" fmla="*/ 88 h 88"/>
                <a:gd name="T48" fmla="*/ 48 w 48"/>
                <a:gd name="T49" fmla="*/ 84 h 88"/>
                <a:gd name="T50" fmla="*/ 22 w 48"/>
                <a:gd name="T51" fmla="*/ 20 h 88"/>
                <a:gd name="T52" fmla="*/ 21 w 48"/>
                <a:gd name="T53" fmla="*/ 20 h 88"/>
                <a:gd name="T54" fmla="*/ 22 w 48"/>
                <a:gd name="T55" fmla="*/ 21 h 88"/>
                <a:gd name="T56" fmla="*/ 26 w 48"/>
                <a:gd name="T57" fmla="*/ 12 h 88"/>
                <a:gd name="T58" fmla="*/ 25 w 48"/>
                <a:gd name="T59" fmla="*/ 7 h 88"/>
                <a:gd name="T60" fmla="*/ 24 w 48"/>
                <a:gd name="T61" fmla="*/ 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88">
                  <a:moveTo>
                    <a:pt x="24" y="8"/>
                  </a:moveTo>
                  <a:cubicBezTo>
                    <a:pt x="23" y="8"/>
                    <a:pt x="23" y="8"/>
                    <a:pt x="23" y="8"/>
                  </a:cubicBezTo>
                  <a:cubicBezTo>
                    <a:pt x="23" y="10"/>
                    <a:pt x="23" y="11"/>
                    <a:pt x="23" y="12"/>
                  </a:cubicBezTo>
                  <a:cubicBezTo>
                    <a:pt x="23" y="15"/>
                    <a:pt x="22" y="18"/>
                    <a:pt x="20" y="20"/>
                  </a:cubicBezTo>
                  <a:cubicBezTo>
                    <a:pt x="20" y="20"/>
                    <a:pt x="20" y="20"/>
                    <a:pt x="20" y="20"/>
                  </a:cubicBezTo>
                  <a:cubicBezTo>
                    <a:pt x="45" y="83"/>
                    <a:pt x="45" y="83"/>
                    <a:pt x="45" y="83"/>
                  </a:cubicBezTo>
                  <a:cubicBezTo>
                    <a:pt x="39" y="85"/>
                    <a:pt x="39" y="85"/>
                    <a:pt x="39" y="85"/>
                  </a:cubicBezTo>
                  <a:cubicBezTo>
                    <a:pt x="13" y="23"/>
                    <a:pt x="13" y="23"/>
                    <a:pt x="13" y="23"/>
                  </a:cubicBezTo>
                  <a:cubicBezTo>
                    <a:pt x="13" y="23"/>
                    <a:pt x="13" y="23"/>
                    <a:pt x="13" y="23"/>
                  </a:cubicBezTo>
                  <a:cubicBezTo>
                    <a:pt x="9" y="23"/>
                    <a:pt x="5" y="20"/>
                    <a:pt x="3" y="16"/>
                  </a:cubicBezTo>
                  <a:cubicBezTo>
                    <a:pt x="3" y="15"/>
                    <a:pt x="3" y="13"/>
                    <a:pt x="3" y="12"/>
                  </a:cubicBezTo>
                  <a:cubicBezTo>
                    <a:pt x="3" y="8"/>
                    <a:pt x="5" y="4"/>
                    <a:pt x="9" y="3"/>
                  </a:cubicBezTo>
                  <a:cubicBezTo>
                    <a:pt x="10" y="2"/>
                    <a:pt x="12" y="2"/>
                    <a:pt x="13" y="2"/>
                  </a:cubicBezTo>
                  <a:cubicBezTo>
                    <a:pt x="17" y="2"/>
                    <a:pt x="21" y="4"/>
                    <a:pt x="23" y="8"/>
                  </a:cubicBezTo>
                  <a:cubicBezTo>
                    <a:pt x="24" y="8"/>
                    <a:pt x="24" y="8"/>
                    <a:pt x="24" y="8"/>
                  </a:cubicBezTo>
                  <a:cubicBezTo>
                    <a:pt x="25" y="7"/>
                    <a:pt x="25" y="7"/>
                    <a:pt x="25" y="7"/>
                  </a:cubicBezTo>
                  <a:cubicBezTo>
                    <a:pt x="23" y="3"/>
                    <a:pt x="18" y="0"/>
                    <a:pt x="13" y="0"/>
                  </a:cubicBezTo>
                  <a:cubicBezTo>
                    <a:pt x="11" y="0"/>
                    <a:pt x="10" y="0"/>
                    <a:pt x="8" y="0"/>
                  </a:cubicBezTo>
                  <a:cubicBezTo>
                    <a:pt x="3" y="2"/>
                    <a:pt x="0" y="7"/>
                    <a:pt x="0" y="12"/>
                  </a:cubicBezTo>
                  <a:cubicBezTo>
                    <a:pt x="0" y="14"/>
                    <a:pt x="1" y="15"/>
                    <a:pt x="1" y="17"/>
                  </a:cubicBezTo>
                  <a:cubicBezTo>
                    <a:pt x="3" y="22"/>
                    <a:pt x="8" y="25"/>
                    <a:pt x="13" y="25"/>
                  </a:cubicBezTo>
                  <a:cubicBezTo>
                    <a:pt x="13" y="24"/>
                    <a:pt x="13" y="24"/>
                    <a:pt x="13" y="24"/>
                  </a:cubicBezTo>
                  <a:cubicBezTo>
                    <a:pt x="12" y="24"/>
                    <a:pt x="12" y="24"/>
                    <a:pt x="12" y="24"/>
                  </a:cubicBezTo>
                  <a:cubicBezTo>
                    <a:pt x="37" y="88"/>
                    <a:pt x="37" y="88"/>
                    <a:pt x="37" y="88"/>
                  </a:cubicBezTo>
                  <a:cubicBezTo>
                    <a:pt x="48" y="84"/>
                    <a:pt x="48" y="84"/>
                    <a:pt x="48" y="84"/>
                  </a:cubicBezTo>
                  <a:cubicBezTo>
                    <a:pt x="22" y="20"/>
                    <a:pt x="22" y="20"/>
                    <a:pt x="22" y="20"/>
                  </a:cubicBezTo>
                  <a:cubicBezTo>
                    <a:pt x="21" y="20"/>
                    <a:pt x="21" y="20"/>
                    <a:pt x="21" y="20"/>
                  </a:cubicBezTo>
                  <a:cubicBezTo>
                    <a:pt x="22" y="21"/>
                    <a:pt x="22" y="21"/>
                    <a:pt x="22" y="21"/>
                  </a:cubicBezTo>
                  <a:cubicBezTo>
                    <a:pt x="24" y="19"/>
                    <a:pt x="26" y="16"/>
                    <a:pt x="26" y="12"/>
                  </a:cubicBezTo>
                  <a:cubicBezTo>
                    <a:pt x="26" y="11"/>
                    <a:pt x="25" y="9"/>
                    <a:pt x="25" y="7"/>
                  </a:cubicBezTo>
                  <a:lnTo>
                    <a:pt x="24" y="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08">
              <a:extLst>
                <a:ext uri="{FF2B5EF4-FFF2-40B4-BE49-F238E27FC236}">
                  <a16:creationId xmlns:a16="http://schemas.microsoft.com/office/drawing/2014/main" id="{54B32D6F-1B5C-4566-96B5-998213590096}"/>
                </a:ext>
              </a:extLst>
            </p:cNvPr>
            <p:cNvSpPr>
              <a:spLocks/>
            </p:cNvSpPr>
            <p:nvPr/>
          </p:nvSpPr>
          <p:spPr bwMode="auto">
            <a:xfrm>
              <a:off x="12542332" y="4919272"/>
              <a:ext cx="427497" cy="119999"/>
            </a:xfrm>
            <a:custGeom>
              <a:avLst/>
              <a:gdLst>
                <a:gd name="T0" fmla="*/ 1 w 64"/>
                <a:gd name="T1" fmla="*/ 7 h 18"/>
                <a:gd name="T2" fmla="*/ 5 w 64"/>
                <a:gd name="T3" fmla="*/ 4 h 18"/>
                <a:gd name="T4" fmla="*/ 9 w 64"/>
                <a:gd name="T5" fmla="*/ 2 h 18"/>
                <a:gd name="T6" fmla="*/ 19 w 64"/>
                <a:gd name="T7" fmla="*/ 0 h 18"/>
                <a:gd name="T8" fmla="*/ 28 w 64"/>
                <a:gd name="T9" fmla="*/ 2 h 18"/>
                <a:gd name="T10" fmla="*/ 35 w 64"/>
                <a:gd name="T11" fmla="*/ 6 h 18"/>
                <a:gd name="T12" fmla="*/ 49 w 64"/>
                <a:gd name="T13" fmla="*/ 13 h 18"/>
                <a:gd name="T14" fmla="*/ 64 w 64"/>
                <a:gd name="T15" fmla="*/ 16 h 18"/>
                <a:gd name="T16" fmla="*/ 64 w 64"/>
                <a:gd name="T17" fmla="*/ 16 h 18"/>
                <a:gd name="T18" fmla="*/ 64 w 64"/>
                <a:gd name="T19" fmla="*/ 16 h 18"/>
                <a:gd name="T20" fmla="*/ 48 w 64"/>
                <a:gd name="T21" fmla="*/ 17 h 18"/>
                <a:gd name="T22" fmla="*/ 40 w 64"/>
                <a:gd name="T23" fmla="*/ 15 h 18"/>
                <a:gd name="T24" fmla="*/ 32 w 64"/>
                <a:gd name="T25" fmla="*/ 13 h 18"/>
                <a:gd name="T26" fmla="*/ 25 w 64"/>
                <a:gd name="T27" fmla="*/ 10 h 18"/>
                <a:gd name="T28" fmla="*/ 19 w 64"/>
                <a:gd name="T29" fmla="*/ 9 h 18"/>
                <a:gd name="T30" fmla="*/ 7 w 64"/>
                <a:gd name="T31" fmla="*/ 13 h 18"/>
                <a:gd name="T32" fmla="*/ 6 w 64"/>
                <a:gd name="T33" fmla="*/ 13 h 18"/>
                <a:gd name="T34" fmla="*/ 1 w 64"/>
                <a:gd name="T35" fmla="*/ 12 h 18"/>
                <a:gd name="T36" fmla="*/ 1 w 64"/>
                <a:gd name="T3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8">
                  <a:moveTo>
                    <a:pt x="1" y="7"/>
                  </a:moveTo>
                  <a:cubicBezTo>
                    <a:pt x="3" y="6"/>
                    <a:pt x="4" y="5"/>
                    <a:pt x="5" y="4"/>
                  </a:cubicBezTo>
                  <a:cubicBezTo>
                    <a:pt x="6" y="3"/>
                    <a:pt x="8" y="2"/>
                    <a:pt x="9" y="2"/>
                  </a:cubicBezTo>
                  <a:cubicBezTo>
                    <a:pt x="12" y="1"/>
                    <a:pt x="15" y="0"/>
                    <a:pt x="19" y="0"/>
                  </a:cubicBezTo>
                  <a:cubicBezTo>
                    <a:pt x="22" y="0"/>
                    <a:pt x="25" y="1"/>
                    <a:pt x="28" y="2"/>
                  </a:cubicBezTo>
                  <a:cubicBezTo>
                    <a:pt x="30" y="3"/>
                    <a:pt x="33" y="5"/>
                    <a:pt x="35" y="6"/>
                  </a:cubicBezTo>
                  <a:cubicBezTo>
                    <a:pt x="40" y="9"/>
                    <a:pt x="44" y="11"/>
                    <a:pt x="49" y="13"/>
                  </a:cubicBezTo>
                  <a:cubicBezTo>
                    <a:pt x="54" y="14"/>
                    <a:pt x="59" y="15"/>
                    <a:pt x="64" y="16"/>
                  </a:cubicBezTo>
                  <a:cubicBezTo>
                    <a:pt x="64" y="16"/>
                    <a:pt x="64" y="16"/>
                    <a:pt x="64" y="16"/>
                  </a:cubicBezTo>
                  <a:cubicBezTo>
                    <a:pt x="64" y="16"/>
                    <a:pt x="64" y="16"/>
                    <a:pt x="64" y="16"/>
                  </a:cubicBezTo>
                  <a:cubicBezTo>
                    <a:pt x="59" y="17"/>
                    <a:pt x="54" y="18"/>
                    <a:pt x="48" y="17"/>
                  </a:cubicBezTo>
                  <a:cubicBezTo>
                    <a:pt x="45" y="17"/>
                    <a:pt x="42" y="16"/>
                    <a:pt x="40" y="15"/>
                  </a:cubicBezTo>
                  <a:cubicBezTo>
                    <a:pt x="37" y="15"/>
                    <a:pt x="34" y="14"/>
                    <a:pt x="32" y="13"/>
                  </a:cubicBezTo>
                  <a:cubicBezTo>
                    <a:pt x="29" y="12"/>
                    <a:pt x="27" y="11"/>
                    <a:pt x="25" y="10"/>
                  </a:cubicBezTo>
                  <a:cubicBezTo>
                    <a:pt x="22" y="9"/>
                    <a:pt x="21" y="9"/>
                    <a:pt x="19" y="9"/>
                  </a:cubicBezTo>
                  <a:cubicBezTo>
                    <a:pt x="15" y="9"/>
                    <a:pt x="10" y="11"/>
                    <a:pt x="7" y="13"/>
                  </a:cubicBezTo>
                  <a:cubicBezTo>
                    <a:pt x="6" y="13"/>
                    <a:pt x="6" y="13"/>
                    <a:pt x="6" y="13"/>
                  </a:cubicBezTo>
                  <a:cubicBezTo>
                    <a:pt x="5" y="14"/>
                    <a:pt x="2" y="14"/>
                    <a:pt x="1" y="12"/>
                  </a:cubicBezTo>
                  <a:cubicBezTo>
                    <a:pt x="0" y="11"/>
                    <a:pt x="0" y="9"/>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109">
              <a:extLst>
                <a:ext uri="{FF2B5EF4-FFF2-40B4-BE49-F238E27FC236}">
                  <a16:creationId xmlns:a16="http://schemas.microsoft.com/office/drawing/2014/main" id="{71723344-C171-4870-81F4-A572973F93E9}"/>
                </a:ext>
              </a:extLst>
            </p:cNvPr>
            <p:cNvSpPr>
              <a:spLocks/>
            </p:cNvSpPr>
            <p:nvPr/>
          </p:nvSpPr>
          <p:spPr bwMode="auto">
            <a:xfrm>
              <a:off x="12609834" y="4446780"/>
              <a:ext cx="142501" cy="82501"/>
            </a:xfrm>
            <a:custGeom>
              <a:avLst/>
              <a:gdLst>
                <a:gd name="T0" fmla="*/ 21 w 21"/>
                <a:gd name="T1" fmla="*/ 2 h 13"/>
                <a:gd name="T2" fmla="*/ 16 w 21"/>
                <a:gd name="T3" fmla="*/ 7 h 13"/>
                <a:gd name="T4" fmla="*/ 11 w 21"/>
                <a:gd name="T5" fmla="*/ 10 h 13"/>
                <a:gd name="T6" fmla="*/ 0 w 21"/>
                <a:gd name="T7" fmla="*/ 13 h 13"/>
                <a:gd name="T8" fmla="*/ 11 w 21"/>
                <a:gd name="T9" fmla="*/ 9 h 13"/>
                <a:gd name="T10" fmla="*/ 15 w 21"/>
                <a:gd name="T11" fmla="*/ 5 h 13"/>
                <a:gd name="T12" fmla="*/ 19 w 21"/>
                <a:gd name="T13" fmla="*/ 1 h 13"/>
                <a:gd name="T14" fmla="*/ 19 w 21"/>
                <a:gd name="T15" fmla="*/ 1 h 13"/>
                <a:gd name="T16" fmla="*/ 20 w 21"/>
                <a:gd name="T17" fmla="*/ 0 h 13"/>
                <a:gd name="T18" fmla="*/ 21 w 21"/>
                <a:gd name="T1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3">
                  <a:moveTo>
                    <a:pt x="21" y="2"/>
                  </a:moveTo>
                  <a:cubicBezTo>
                    <a:pt x="19" y="4"/>
                    <a:pt x="18" y="5"/>
                    <a:pt x="16" y="7"/>
                  </a:cubicBezTo>
                  <a:cubicBezTo>
                    <a:pt x="15" y="8"/>
                    <a:pt x="13" y="9"/>
                    <a:pt x="11" y="10"/>
                  </a:cubicBezTo>
                  <a:cubicBezTo>
                    <a:pt x="8" y="12"/>
                    <a:pt x="4" y="13"/>
                    <a:pt x="0" y="13"/>
                  </a:cubicBezTo>
                  <a:cubicBezTo>
                    <a:pt x="4" y="13"/>
                    <a:pt x="8" y="11"/>
                    <a:pt x="11" y="9"/>
                  </a:cubicBezTo>
                  <a:cubicBezTo>
                    <a:pt x="12" y="8"/>
                    <a:pt x="14" y="7"/>
                    <a:pt x="15" y="5"/>
                  </a:cubicBezTo>
                  <a:cubicBezTo>
                    <a:pt x="17" y="4"/>
                    <a:pt x="18" y="2"/>
                    <a:pt x="19" y="1"/>
                  </a:cubicBezTo>
                  <a:cubicBezTo>
                    <a:pt x="19" y="1"/>
                    <a:pt x="19" y="1"/>
                    <a:pt x="19" y="1"/>
                  </a:cubicBezTo>
                  <a:cubicBezTo>
                    <a:pt x="19" y="0"/>
                    <a:pt x="20" y="0"/>
                    <a:pt x="20" y="0"/>
                  </a:cubicBezTo>
                  <a:cubicBezTo>
                    <a:pt x="21" y="1"/>
                    <a:pt x="21" y="1"/>
                    <a:pt x="2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110">
              <a:extLst>
                <a:ext uri="{FF2B5EF4-FFF2-40B4-BE49-F238E27FC236}">
                  <a16:creationId xmlns:a16="http://schemas.microsoft.com/office/drawing/2014/main" id="{BBFEEEC5-C32A-41D8-9E73-A1BEB7BE18DD}"/>
                </a:ext>
              </a:extLst>
            </p:cNvPr>
            <p:cNvSpPr>
              <a:spLocks/>
            </p:cNvSpPr>
            <p:nvPr/>
          </p:nvSpPr>
          <p:spPr bwMode="auto">
            <a:xfrm>
              <a:off x="13022326" y="4469278"/>
              <a:ext cx="59999" cy="149998"/>
            </a:xfrm>
            <a:custGeom>
              <a:avLst/>
              <a:gdLst>
                <a:gd name="T0" fmla="*/ 2 w 9"/>
                <a:gd name="T1" fmla="*/ 1 h 23"/>
                <a:gd name="T2" fmla="*/ 2 w 9"/>
                <a:gd name="T3" fmla="*/ 7 h 23"/>
                <a:gd name="T4" fmla="*/ 3 w 9"/>
                <a:gd name="T5" fmla="*/ 13 h 23"/>
                <a:gd name="T6" fmla="*/ 9 w 9"/>
                <a:gd name="T7" fmla="*/ 23 h 23"/>
                <a:gd name="T8" fmla="*/ 2 w 9"/>
                <a:gd name="T9" fmla="*/ 13 h 23"/>
                <a:gd name="T10" fmla="*/ 0 w 9"/>
                <a:gd name="T11" fmla="*/ 7 h 23"/>
                <a:gd name="T12" fmla="*/ 0 w 9"/>
                <a:gd name="T13" fmla="*/ 1 h 23"/>
                <a:gd name="T14" fmla="*/ 1 w 9"/>
                <a:gd name="T15" fmla="*/ 0 h 23"/>
                <a:gd name="T16" fmla="*/ 2 w 9"/>
                <a:gd name="T17" fmla="*/ 1 h 23"/>
                <a:gd name="T18" fmla="*/ 2 w 9"/>
                <a:gd name="T1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3">
                  <a:moveTo>
                    <a:pt x="2" y="1"/>
                  </a:moveTo>
                  <a:cubicBezTo>
                    <a:pt x="2" y="3"/>
                    <a:pt x="2" y="5"/>
                    <a:pt x="2" y="7"/>
                  </a:cubicBezTo>
                  <a:cubicBezTo>
                    <a:pt x="2" y="9"/>
                    <a:pt x="2" y="11"/>
                    <a:pt x="3" y="13"/>
                  </a:cubicBezTo>
                  <a:cubicBezTo>
                    <a:pt x="4" y="16"/>
                    <a:pt x="6" y="20"/>
                    <a:pt x="9" y="23"/>
                  </a:cubicBezTo>
                  <a:cubicBezTo>
                    <a:pt x="6" y="20"/>
                    <a:pt x="4" y="17"/>
                    <a:pt x="2" y="13"/>
                  </a:cubicBezTo>
                  <a:cubicBezTo>
                    <a:pt x="1" y="11"/>
                    <a:pt x="1" y="9"/>
                    <a:pt x="0" y="7"/>
                  </a:cubicBezTo>
                  <a:cubicBezTo>
                    <a:pt x="0" y="5"/>
                    <a:pt x="0" y="3"/>
                    <a:pt x="0" y="1"/>
                  </a:cubicBezTo>
                  <a:cubicBezTo>
                    <a:pt x="0" y="1"/>
                    <a:pt x="0" y="0"/>
                    <a:pt x="1" y="0"/>
                  </a:cubicBezTo>
                  <a:cubicBezTo>
                    <a:pt x="2" y="0"/>
                    <a:pt x="2" y="1"/>
                    <a:pt x="2" y="1"/>
                  </a:cubicBezTo>
                  <a:cubicBezTo>
                    <a:pt x="2" y="1"/>
                    <a:pt x="2" y="1"/>
                    <a:pt x="2" y="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111">
              <a:extLst>
                <a:ext uri="{FF2B5EF4-FFF2-40B4-BE49-F238E27FC236}">
                  <a16:creationId xmlns:a16="http://schemas.microsoft.com/office/drawing/2014/main" id="{380F3AC9-F9E6-4FC2-BA04-6C642E7D2C2A}"/>
                </a:ext>
              </a:extLst>
            </p:cNvPr>
            <p:cNvSpPr>
              <a:spLocks/>
            </p:cNvSpPr>
            <p:nvPr/>
          </p:nvSpPr>
          <p:spPr bwMode="auto">
            <a:xfrm>
              <a:off x="12579834" y="4536779"/>
              <a:ext cx="202500" cy="104999"/>
            </a:xfrm>
            <a:custGeom>
              <a:avLst/>
              <a:gdLst>
                <a:gd name="T0" fmla="*/ 31 w 31"/>
                <a:gd name="T1" fmla="*/ 2 h 16"/>
                <a:gd name="T2" fmla="*/ 24 w 31"/>
                <a:gd name="T3" fmla="*/ 8 h 16"/>
                <a:gd name="T4" fmla="*/ 17 w 31"/>
                <a:gd name="T5" fmla="*/ 13 h 16"/>
                <a:gd name="T6" fmla="*/ 8 w 31"/>
                <a:gd name="T7" fmla="*/ 15 h 16"/>
                <a:gd name="T8" fmla="*/ 0 w 31"/>
                <a:gd name="T9" fmla="*/ 16 h 16"/>
                <a:gd name="T10" fmla="*/ 8 w 31"/>
                <a:gd name="T11" fmla="*/ 15 h 16"/>
                <a:gd name="T12" fmla="*/ 16 w 31"/>
                <a:gd name="T13" fmla="*/ 12 h 16"/>
                <a:gd name="T14" fmla="*/ 23 w 31"/>
                <a:gd name="T15" fmla="*/ 7 h 16"/>
                <a:gd name="T16" fmla="*/ 29 w 31"/>
                <a:gd name="T17" fmla="*/ 1 h 16"/>
                <a:gd name="T18" fmla="*/ 29 w 31"/>
                <a:gd name="T19" fmla="*/ 0 h 16"/>
                <a:gd name="T20" fmla="*/ 30 w 31"/>
                <a:gd name="T21" fmla="*/ 0 h 16"/>
                <a:gd name="T22" fmla="*/ 31 w 31"/>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6">
                  <a:moveTo>
                    <a:pt x="31" y="2"/>
                  </a:moveTo>
                  <a:cubicBezTo>
                    <a:pt x="29" y="4"/>
                    <a:pt x="27" y="6"/>
                    <a:pt x="24" y="8"/>
                  </a:cubicBezTo>
                  <a:cubicBezTo>
                    <a:pt x="22" y="10"/>
                    <a:pt x="19" y="12"/>
                    <a:pt x="17" y="13"/>
                  </a:cubicBezTo>
                  <a:cubicBezTo>
                    <a:pt x="14" y="14"/>
                    <a:pt x="11" y="15"/>
                    <a:pt x="8" y="15"/>
                  </a:cubicBezTo>
                  <a:cubicBezTo>
                    <a:pt x="5" y="16"/>
                    <a:pt x="2" y="16"/>
                    <a:pt x="0" y="16"/>
                  </a:cubicBezTo>
                  <a:cubicBezTo>
                    <a:pt x="2" y="16"/>
                    <a:pt x="5" y="16"/>
                    <a:pt x="8" y="15"/>
                  </a:cubicBezTo>
                  <a:cubicBezTo>
                    <a:pt x="11" y="14"/>
                    <a:pt x="14" y="13"/>
                    <a:pt x="16" y="12"/>
                  </a:cubicBezTo>
                  <a:cubicBezTo>
                    <a:pt x="19" y="10"/>
                    <a:pt x="21" y="9"/>
                    <a:pt x="23" y="7"/>
                  </a:cubicBezTo>
                  <a:cubicBezTo>
                    <a:pt x="25" y="5"/>
                    <a:pt x="27" y="3"/>
                    <a:pt x="29" y="1"/>
                  </a:cubicBezTo>
                  <a:cubicBezTo>
                    <a:pt x="29" y="0"/>
                    <a:pt x="29" y="0"/>
                    <a:pt x="29" y="0"/>
                  </a:cubicBezTo>
                  <a:cubicBezTo>
                    <a:pt x="29" y="0"/>
                    <a:pt x="30" y="0"/>
                    <a:pt x="30" y="0"/>
                  </a:cubicBezTo>
                  <a:cubicBezTo>
                    <a:pt x="31" y="1"/>
                    <a:pt x="31" y="1"/>
                    <a:pt x="3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112">
              <a:extLst>
                <a:ext uri="{FF2B5EF4-FFF2-40B4-BE49-F238E27FC236}">
                  <a16:creationId xmlns:a16="http://schemas.microsoft.com/office/drawing/2014/main" id="{25DDFCB8-262E-47B3-AFA0-F0F5855600AA}"/>
                </a:ext>
              </a:extLst>
            </p:cNvPr>
            <p:cNvSpPr>
              <a:spLocks/>
            </p:cNvSpPr>
            <p:nvPr/>
          </p:nvSpPr>
          <p:spPr bwMode="auto">
            <a:xfrm>
              <a:off x="13824819" y="6261759"/>
              <a:ext cx="644992" cy="1124987"/>
            </a:xfrm>
            <a:custGeom>
              <a:avLst/>
              <a:gdLst>
                <a:gd name="T0" fmla="*/ 0 w 98"/>
                <a:gd name="T1" fmla="*/ 0 h 171"/>
                <a:gd name="T2" fmla="*/ 34 w 98"/>
                <a:gd name="T3" fmla="*/ 37 h 171"/>
                <a:gd name="T4" fmla="*/ 62 w 98"/>
                <a:gd name="T5" fmla="*/ 79 h 171"/>
                <a:gd name="T6" fmla="*/ 84 w 98"/>
                <a:gd name="T7" fmla="*/ 123 h 171"/>
                <a:gd name="T8" fmla="*/ 98 w 98"/>
                <a:gd name="T9" fmla="*/ 171 h 171"/>
                <a:gd name="T10" fmla="*/ 79 w 98"/>
                <a:gd name="T11" fmla="*/ 125 h 171"/>
                <a:gd name="T12" fmla="*/ 56 w 98"/>
                <a:gd name="T13" fmla="*/ 82 h 171"/>
                <a:gd name="T14" fmla="*/ 29 w 98"/>
                <a:gd name="T15" fmla="*/ 41 h 171"/>
                <a:gd name="T16" fmla="*/ 0 w 98"/>
                <a:gd name="T17"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71">
                  <a:moveTo>
                    <a:pt x="0" y="0"/>
                  </a:moveTo>
                  <a:cubicBezTo>
                    <a:pt x="12" y="12"/>
                    <a:pt x="23" y="24"/>
                    <a:pt x="34" y="37"/>
                  </a:cubicBezTo>
                  <a:cubicBezTo>
                    <a:pt x="44" y="50"/>
                    <a:pt x="53" y="64"/>
                    <a:pt x="62" y="79"/>
                  </a:cubicBezTo>
                  <a:cubicBezTo>
                    <a:pt x="70" y="93"/>
                    <a:pt x="78" y="108"/>
                    <a:pt x="84" y="123"/>
                  </a:cubicBezTo>
                  <a:cubicBezTo>
                    <a:pt x="90" y="139"/>
                    <a:pt x="95" y="155"/>
                    <a:pt x="98" y="171"/>
                  </a:cubicBezTo>
                  <a:cubicBezTo>
                    <a:pt x="92" y="155"/>
                    <a:pt x="86" y="140"/>
                    <a:pt x="79" y="125"/>
                  </a:cubicBezTo>
                  <a:cubicBezTo>
                    <a:pt x="72" y="111"/>
                    <a:pt x="64" y="96"/>
                    <a:pt x="56" y="82"/>
                  </a:cubicBezTo>
                  <a:cubicBezTo>
                    <a:pt x="47" y="68"/>
                    <a:pt x="38" y="54"/>
                    <a:pt x="29" y="41"/>
                  </a:cubicBezTo>
                  <a:cubicBezTo>
                    <a:pt x="20" y="27"/>
                    <a:pt x="10" y="14"/>
                    <a:pt x="0"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113">
              <a:extLst>
                <a:ext uri="{FF2B5EF4-FFF2-40B4-BE49-F238E27FC236}">
                  <a16:creationId xmlns:a16="http://schemas.microsoft.com/office/drawing/2014/main" id="{4598633B-E554-43D2-86B4-9ABFE92DE1CD}"/>
                </a:ext>
              </a:extLst>
            </p:cNvPr>
            <p:cNvSpPr>
              <a:spLocks/>
            </p:cNvSpPr>
            <p:nvPr/>
          </p:nvSpPr>
          <p:spPr bwMode="auto">
            <a:xfrm>
              <a:off x="9782365" y="6194257"/>
              <a:ext cx="577496" cy="787493"/>
            </a:xfrm>
            <a:custGeom>
              <a:avLst/>
              <a:gdLst>
                <a:gd name="T0" fmla="*/ 88 w 88"/>
                <a:gd name="T1" fmla="*/ 0 h 120"/>
                <a:gd name="T2" fmla="*/ 75 w 88"/>
                <a:gd name="T3" fmla="*/ 13 h 120"/>
                <a:gd name="T4" fmla="*/ 62 w 88"/>
                <a:gd name="T5" fmla="*/ 27 h 120"/>
                <a:gd name="T6" fmla="*/ 38 w 88"/>
                <a:gd name="T7" fmla="*/ 56 h 120"/>
                <a:gd name="T8" fmla="*/ 17 w 88"/>
                <a:gd name="T9" fmla="*/ 87 h 120"/>
                <a:gd name="T10" fmla="*/ 0 w 88"/>
                <a:gd name="T11" fmla="*/ 120 h 120"/>
                <a:gd name="T12" fmla="*/ 15 w 88"/>
                <a:gd name="T13" fmla="*/ 86 h 120"/>
                <a:gd name="T14" fmla="*/ 36 w 88"/>
                <a:gd name="T15" fmla="*/ 54 h 120"/>
                <a:gd name="T16" fmla="*/ 60 w 88"/>
                <a:gd name="T17" fmla="*/ 26 h 120"/>
                <a:gd name="T18" fmla="*/ 88 w 88"/>
                <a:gd name="T1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20">
                  <a:moveTo>
                    <a:pt x="88" y="0"/>
                  </a:moveTo>
                  <a:cubicBezTo>
                    <a:pt x="83" y="4"/>
                    <a:pt x="79" y="9"/>
                    <a:pt x="75" y="13"/>
                  </a:cubicBezTo>
                  <a:cubicBezTo>
                    <a:pt x="71" y="18"/>
                    <a:pt x="66" y="23"/>
                    <a:pt x="62" y="27"/>
                  </a:cubicBezTo>
                  <a:cubicBezTo>
                    <a:pt x="54" y="37"/>
                    <a:pt x="46" y="46"/>
                    <a:pt x="38" y="56"/>
                  </a:cubicBezTo>
                  <a:cubicBezTo>
                    <a:pt x="31" y="66"/>
                    <a:pt x="24" y="76"/>
                    <a:pt x="17" y="87"/>
                  </a:cubicBezTo>
                  <a:cubicBezTo>
                    <a:pt x="11" y="98"/>
                    <a:pt x="5" y="109"/>
                    <a:pt x="0" y="120"/>
                  </a:cubicBezTo>
                  <a:cubicBezTo>
                    <a:pt x="3" y="108"/>
                    <a:pt x="9" y="97"/>
                    <a:pt x="15" y="86"/>
                  </a:cubicBezTo>
                  <a:cubicBezTo>
                    <a:pt x="21" y="75"/>
                    <a:pt x="28" y="64"/>
                    <a:pt x="36" y="54"/>
                  </a:cubicBezTo>
                  <a:cubicBezTo>
                    <a:pt x="43" y="44"/>
                    <a:pt x="52" y="35"/>
                    <a:pt x="60" y="26"/>
                  </a:cubicBezTo>
                  <a:cubicBezTo>
                    <a:pt x="69" y="16"/>
                    <a:pt x="78" y="8"/>
                    <a:pt x="88"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0" name="TextBox 119">
            <a:extLst>
              <a:ext uri="{FF2B5EF4-FFF2-40B4-BE49-F238E27FC236}">
                <a16:creationId xmlns:a16="http://schemas.microsoft.com/office/drawing/2014/main" id="{B90E0881-8BD3-4C47-A279-44A2C186F341}"/>
              </a:ext>
            </a:extLst>
          </p:cNvPr>
          <p:cNvSpPr txBox="1"/>
          <p:nvPr/>
        </p:nvSpPr>
        <p:spPr>
          <a:xfrm>
            <a:off x="16152113" y="10555493"/>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21" name="Freeform 5">
            <a:extLst>
              <a:ext uri="{FF2B5EF4-FFF2-40B4-BE49-F238E27FC236}">
                <a16:creationId xmlns:a16="http://schemas.microsoft.com/office/drawing/2014/main" id="{7941ABFC-31A2-4220-AB46-06CD216C446A}"/>
              </a:ext>
            </a:extLst>
          </p:cNvPr>
          <p:cNvSpPr>
            <a:spLocks/>
          </p:cNvSpPr>
          <p:nvPr/>
        </p:nvSpPr>
        <p:spPr bwMode="auto">
          <a:xfrm>
            <a:off x="1618153" y="5833855"/>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122" name="Freeform 5">
            <a:extLst>
              <a:ext uri="{FF2B5EF4-FFF2-40B4-BE49-F238E27FC236}">
                <a16:creationId xmlns:a16="http://schemas.microsoft.com/office/drawing/2014/main" id="{492751FA-0A85-42CB-96EE-ECD0956C0019}"/>
              </a:ext>
            </a:extLst>
          </p:cNvPr>
          <p:cNvSpPr>
            <a:spLocks/>
          </p:cNvSpPr>
          <p:nvPr/>
        </p:nvSpPr>
        <p:spPr bwMode="auto">
          <a:xfrm>
            <a:off x="6951714" y="8381020"/>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123" name="Freeform 5">
            <a:extLst>
              <a:ext uri="{FF2B5EF4-FFF2-40B4-BE49-F238E27FC236}">
                <a16:creationId xmlns:a16="http://schemas.microsoft.com/office/drawing/2014/main" id="{F14A7A75-A369-4333-BF4B-1759933A0D02}"/>
              </a:ext>
            </a:extLst>
          </p:cNvPr>
          <p:cNvSpPr>
            <a:spLocks/>
          </p:cNvSpPr>
          <p:nvPr/>
        </p:nvSpPr>
        <p:spPr bwMode="auto">
          <a:xfrm>
            <a:off x="1492873" y="10647104"/>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i</a:t>
            </a:r>
          </a:p>
        </p:txBody>
      </p:sp>
      <p:sp>
        <p:nvSpPr>
          <p:cNvPr id="124" name="TextBox 123">
            <a:extLst>
              <a:ext uri="{FF2B5EF4-FFF2-40B4-BE49-F238E27FC236}">
                <a16:creationId xmlns:a16="http://schemas.microsoft.com/office/drawing/2014/main" id="{542D7FD7-4EAF-4973-BEE3-6B59C0997DE9}"/>
              </a:ext>
            </a:extLst>
          </p:cNvPr>
          <p:cNvSpPr txBox="1"/>
          <p:nvPr/>
        </p:nvSpPr>
        <p:spPr>
          <a:xfrm>
            <a:off x="3929926" y="5986326"/>
            <a:ext cx="4061960" cy="1261884"/>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01.</a:t>
            </a:r>
          </a:p>
          <a:p>
            <a:pPr defTabSz="457108"/>
            <a:r>
              <a:rPr lang="en-US">
                <a:solidFill>
                  <a:schemeClr val="tx1">
                    <a:alpha val="54000"/>
                  </a:schemeClr>
                </a:solidFill>
                <a:latin typeface="Calibri"/>
              </a:rPr>
              <a:t>Cras sed maximus ante, vel bibendum justo. Integer pulvinar erat in quam</a:t>
            </a:r>
          </a:p>
        </p:txBody>
      </p:sp>
      <p:sp>
        <p:nvSpPr>
          <p:cNvPr id="125" name="TextBox 124">
            <a:extLst>
              <a:ext uri="{FF2B5EF4-FFF2-40B4-BE49-F238E27FC236}">
                <a16:creationId xmlns:a16="http://schemas.microsoft.com/office/drawing/2014/main" id="{C3622C97-4264-4972-9D60-0B8045F99943}"/>
              </a:ext>
            </a:extLst>
          </p:cNvPr>
          <p:cNvSpPr txBox="1"/>
          <p:nvPr/>
        </p:nvSpPr>
        <p:spPr>
          <a:xfrm>
            <a:off x="3084495" y="8671992"/>
            <a:ext cx="4061960" cy="984885"/>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02.</a:t>
            </a:r>
          </a:p>
          <a:p>
            <a:pPr defTabSz="457108"/>
            <a:r>
              <a:rPr lang="en-US">
                <a:solidFill>
                  <a:schemeClr val="tx1">
                    <a:alpha val="54000"/>
                  </a:schemeClr>
                </a:solidFill>
                <a:latin typeface="Calibri"/>
              </a:rPr>
              <a:t>Cras sed maximus ante, </a:t>
            </a:r>
          </a:p>
        </p:txBody>
      </p:sp>
      <p:sp>
        <p:nvSpPr>
          <p:cNvPr id="126" name="TextBox 125">
            <a:extLst>
              <a:ext uri="{FF2B5EF4-FFF2-40B4-BE49-F238E27FC236}">
                <a16:creationId xmlns:a16="http://schemas.microsoft.com/office/drawing/2014/main" id="{06EBD7B0-1606-446B-88FB-4ABCA462E05B}"/>
              </a:ext>
            </a:extLst>
          </p:cNvPr>
          <p:cNvSpPr txBox="1"/>
          <p:nvPr/>
        </p:nvSpPr>
        <p:spPr>
          <a:xfrm>
            <a:off x="3804646" y="10661077"/>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03.</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9285314"/>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27" name="Group 126">
            <a:extLst>
              <a:ext uri="{FF2B5EF4-FFF2-40B4-BE49-F238E27FC236}">
                <a16:creationId xmlns:a16="http://schemas.microsoft.com/office/drawing/2014/main" id="{09E771F0-7106-47AD-8EA3-990FCE14800E}"/>
              </a:ext>
            </a:extLst>
          </p:cNvPr>
          <p:cNvGrpSpPr/>
          <p:nvPr/>
        </p:nvGrpSpPr>
        <p:grpSpPr>
          <a:xfrm>
            <a:off x="684926" y="8246885"/>
            <a:ext cx="1061783" cy="1794230"/>
            <a:chOff x="684925" y="5960885"/>
            <a:chExt cx="1061783" cy="1794230"/>
          </a:xfrm>
        </p:grpSpPr>
        <p:cxnSp>
          <p:nvCxnSpPr>
            <p:cNvPr id="129" name="Straight Connector 128">
              <a:extLst>
                <a:ext uri="{FF2B5EF4-FFF2-40B4-BE49-F238E27FC236}">
                  <a16:creationId xmlns:a16="http://schemas.microsoft.com/office/drawing/2014/main" id="{7539A380-EAA5-4179-A0C7-711FE5FC42DB}"/>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3D2D8BA0-12DF-4778-B5F0-FEA0F996BBFC}"/>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36E3C574-BBBC-4432-BA3E-21D1AE089D17}"/>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5D81F4D3-867B-47D9-AD63-F74085D29514}"/>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B94FA36C-3314-4437-8CD5-12153D912CF7}"/>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72203B1E-C4BF-4CF4-A557-05CB520A26F4}"/>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F444D719-E9E7-4B5F-87D6-758AD7A1ED3C}"/>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36" name="TextBox 135">
            <a:extLst>
              <a:ext uri="{FF2B5EF4-FFF2-40B4-BE49-F238E27FC236}">
                <a16:creationId xmlns:a16="http://schemas.microsoft.com/office/drawing/2014/main" id="{A7D702AF-C100-421F-8828-F659403155FE}"/>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359349032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4" decel="100000" fill="hold" nodeType="withEffect">
                                  <p:stCondLst>
                                    <p:cond delay="0"/>
                                  </p:stCondLst>
                                  <p:childTnLst>
                                    <p:set>
                                      <p:cBhvr>
                                        <p:cTn id="12" dur="1" fill="hold">
                                          <p:stCondLst>
                                            <p:cond delay="0"/>
                                          </p:stCondLst>
                                        </p:cTn>
                                        <p:tgtEl>
                                          <p:spTgt spid="117"/>
                                        </p:tgtEl>
                                        <p:attrNameLst>
                                          <p:attrName>style.visibility</p:attrName>
                                        </p:attrNameLst>
                                      </p:cBhvr>
                                      <p:to>
                                        <p:strVal val="visible"/>
                                      </p:to>
                                    </p:set>
                                    <p:anim calcmode="lin" valueType="num">
                                      <p:cBhvr additive="base">
                                        <p:cTn id="13" dur="1500" fill="hold"/>
                                        <p:tgtEl>
                                          <p:spTgt spid="117"/>
                                        </p:tgtEl>
                                        <p:attrNameLst>
                                          <p:attrName>ppt_x</p:attrName>
                                        </p:attrNameLst>
                                      </p:cBhvr>
                                      <p:tavLst>
                                        <p:tav tm="0">
                                          <p:val>
                                            <p:strVal val="#ppt_x"/>
                                          </p:val>
                                        </p:tav>
                                        <p:tav tm="100000">
                                          <p:val>
                                            <p:strVal val="#ppt_x"/>
                                          </p:val>
                                        </p:tav>
                                      </p:tavLst>
                                    </p:anim>
                                    <p:anim calcmode="lin" valueType="num">
                                      <p:cBhvr additive="base">
                                        <p:cTn id="14" dur="1500" fill="hold"/>
                                        <p:tgtEl>
                                          <p:spTgt spid="117"/>
                                        </p:tgtEl>
                                        <p:attrNameLst>
                                          <p:attrName>ppt_y</p:attrName>
                                        </p:attrNameLst>
                                      </p:cBhvr>
                                      <p:tavLst>
                                        <p:tav tm="0">
                                          <p:val>
                                            <p:strVal val="1+#ppt_h/2"/>
                                          </p:val>
                                        </p:tav>
                                        <p:tav tm="100000">
                                          <p:val>
                                            <p:strVal val="#ppt_y"/>
                                          </p:val>
                                        </p:tav>
                                      </p:tavLst>
                                    </p:anim>
                                  </p:childTnLst>
                                </p:cTn>
                              </p:par>
                              <p:par>
                                <p:cTn id="15" presetID="2" presetClass="entr" presetSubtype="8" decel="100000" fill="hold" grpId="0" nodeType="withEffect">
                                  <p:stCondLst>
                                    <p:cond delay="100"/>
                                  </p:stCondLst>
                                  <p:childTnLst>
                                    <p:set>
                                      <p:cBhvr>
                                        <p:cTn id="16" dur="1" fill="hold">
                                          <p:stCondLst>
                                            <p:cond delay="0"/>
                                          </p:stCondLst>
                                        </p:cTn>
                                        <p:tgtEl>
                                          <p:spTgt spid="122"/>
                                        </p:tgtEl>
                                        <p:attrNameLst>
                                          <p:attrName>style.visibility</p:attrName>
                                        </p:attrNameLst>
                                      </p:cBhvr>
                                      <p:to>
                                        <p:strVal val="visible"/>
                                      </p:to>
                                    </p:set>
                                    <p:anim calcmode="lin" valueType="num">
                                      <p:cBhvr additive="base">
                                        <p:cTn id="17" dur="1500" fill="hold"/>
                                        <p:tgtEl>
                                          <p:spTgt spid="122"/>
                                        </p:tgtEl>
                                        <p:attrNameLst>
                                          <p:attrName>ppt_x</p:attrName>
                                        </p:attrNameLst>
                                      </p:cBhvr>
                                      <p:tavLst>
                                        <p:tav tm="0">
                                          <p:val>
                                            <p:strVal val="0-#ppt_w/2"/>
                                          </p:val>
                                        </p:tav>
                                        <p:tav tm="100000">
                                          <p:val>
                                            <p:strVal val="#ppt_x"/>
                                          </p:val>
                                        </p:tav>
                                      </p:tavLst>
                                    </p:anim>
                                    <p:anim calcmode="lin" valueType="num">
                                      <p:cBhvr additive="base">
                                        <p:cTn id="18" dur="1500" fill="hold"/>
                                        <p:tgtEl>
                                          <p:spTgt spid="122"/>
                                        </p:tgtEl>
                                        <p:attrNameLst>
                                          <p:attrName>ppt_y</p:attrName>
                                        </p:attrNameLst>
                                      </p:cBhvr>
                                      <p:tavLst>
                                        <p:tav tm="0">
                                          <p:val>
                                            <p:strVal val="#ppt_y"/>
                                          </p:val>
                                        </p:tav>
                                        <p:tav tm="100000">
                                          <p:val>
                                            <p:strVal val="#ppt_y"/>
                                          </p:val>
                                        </p:tav>
                                      </p:tavLst>
                                    </p:anim>
                                  </p:childTnLst>
                                </p:cTn>
                              </p:par>
                              <p:par>
                                <p:cTn id="19" presetID="2" presetClass="entr" presetSubtype="8" decel="100000" fill="hold" grpId="0" nodeType="withEffect">
                                  <p:stCondLst>
                                    <p:cond delay="200"/>
                                  </p:stCondLst>
                                  <p:childTnLst>
                                    <p:set>
                                      <p:cBhvr>
                                        <p:cTn id="20" dur="1" fill="hold">
                                          <p:stCondLst>
                                            <p:cond delay="0"/>
                                          </p:stCondLst>
                                        </p:cTn>
                                        <p:tgtEl>
                                          <p:spTgt spid="124"/>
                                        </p:tgtEl>
                                        <p:attrNameLst>
                                          <p:attrName>style.visibility</p:attrName>
                                        </p:attrNameLst>
                                      </p:cBhvr>
                                      <p:to>
                                        <p:strVal val="visible"/>
                                      </p:to>
                                    </p:set>
                                    <p:anim calcmode="lin" valueType="num">
                                      <p:cBhvr additive="base">
                                        <p:cTn id="21" dur="1500" fill="hold"/>
                                        <p:tgtEl>
                                          <p:spTgt spid="124"/>
                                        </p:tgtEl>
                                        <p:attrNameLst>
                                          <p:attrName>ppt_x</p:attrName>
                                        </p:attrNameLst>
                                      </p:cBhvr>
                                      <p:tavLst>
                                        <p:tav tm="0">
                                          <p:val>
                                            <p:strVal val="0-#ppt_w/2"/>
                                          </p:val>
                                        </p:tav>
                                        <p:tav tm="100000">
                                          <p:val>
                                            <p:strVal val="#ppt_x"/>
                                          </p:val>
                                        </p:tav>
                                      </p:tavLst>
                                    </p:anim>
                                    <p:anim calcmode="lin" valueType="num">
                                      <p:cBhvr additive="base">
                                        <p:cTn id="22" dur="1500" fill="hold"/>
                                        <p:tgtEl>
                                          <p:spTgt spid="124"/>
                                        </p:tgtEl>
                                        <p:attrNameLst>
                                          <p:attrName>ppt_y</p:attrName>
                                        </p:attrNameLst>
                                      </p:cBhvr>
                                      <p:tavLst>
                                        <p:tav tm="0">
                                          <p:val>
                                            <p:strVal val="#ppt_y"/>
                                          </p:val>
                                        </p:tav>
                                        <p:tav tm="100000">
                                          <p:val>
                                            <p:strVal val="#ppt_y"/>
                                          </p:val>
                                        </p:tav>
                                      </p:tavLst>
                                    </p:anim>
                                  </p:childTnLst>
                                </p:cTn>
                              </p:par>
                              <p:par>
                                <p:cTn id="23" presetID="2" presetClass="entr" presetSubtype="8" decel="100000" fill="hold" grpId="0" nodeType="withEffect">
                                  <p:stCondLst>
                                    <p:cond delay="300"/>
                                  </p:stCondLst>
                                  <p:childTnLst>
                                    <p:set>
                                      <p:cBhvr>
                                        <p:cTn id="24" dur="1" fill="hold">
                                          <p:stCondLst>
                                            <p:cond delay="0"/>
                                          </p:stCondLst>
                                        </p:cTn>
                                        <p:tgtEl>
                                          <p:spTgt spid="125"/>
                                        </p:tgtEl>
                                        <p:attrNameLst>
                                          <p:attrName>style.visibility</p:attrName>
                                        </p:attrNameLst>
                                      </p:cBhvr>
                                      <p:to>
                                        <p:strVal val="visible"/>
                                      </p:to>
                                    </p:set>
                                    <p:anim calcmode="lin" valueType="num">
                                      <p:cBhvr additive="base">
                                        <p:cTn id="25" dur="1500" fill="hold"/>
                                        <p:tgtEl>
                                          <p:spTgt spid="125"/>
                                        </p:tgtEl>
                                        <p:attrNameLst>
                                          <p:attrName>ppt_x</p:attrName>
                                        </p:attrNameLst>
                                      </p:cBhvr>
                                      <p:tavLst>
                                        <p:tav tm="0">
                                          <p:val>
                                            <p:strVal val="0-#ppt_w/2"/>
                                          </p:val>
                                        </p:tav>
                                        <p:tav tm="100000">
                                          <p:val>
                                            <p:strVal val="#ppt_x"/>
                                          </p:val>
                                        </p:tav>
                                      </p:tavLst>
                                    </p:anim>
                                    <p:anim calcmode="lin" valueType="num">
                                      <p:cBhvr additive="base">
                                        <p:cTn id="26" dur="1500" fill="hold"/>
                                        <p:tgtEl>
                                          <p:spTgt spid="125"/>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400"/>
                                  </p:stCondLst>
                                  <p:childTnLst>
                                    <p:set>
                                      <p:cBhvr>
                                        <p:cTn id="28" dur="1" fill="hold">
                                          <p:stCondLst>
                                            <p:cond delay="0"/>
                                          </p:stCondLst>
                                        </p:cTn>
                                        <p:tgtEl>
                                          <p:spTgt spid="126"/>
                                        </p:tgtEl>
                                        <p:attrNameLst>
                                          <p:attrName>style.visibility</p:attrName>
                                        </p:attrNameLst>
                                      </p:cBhvr>
                                      <p:to>
                                        <p:strVal val="visible"/>
                                      </p:to>
                                    </p:set>
                                    <p:anim calcmode="lin" valueType="num">
                                      <p:cBhvr additive="base">
                                        <p:cTn id="29" dur="1500" fill="hold"/>
                                        <p:tgtEl>
                                          <p:spTgt spid="126"/>
                                        </p:tgtEl>
                                        <p:attrNameLst>
                                          <p:attrName>ppt_x</p:attrName>
                                        </p:attrNameLst>
                                      </p:cBhvr>
                                      <p:tavLst>
                                        <p:tav tm="0">
                                          <p:val>
                                            <p:strVal val="0-#ppt_w/2"/>
                                          </p:val>
                                        </p:tav>
                                        <p:tav tm="100000">
                                          <p:val>
                                            <p:strVal val="#ppt_x"/>
                                          </p:val>
                                        </p:tav>
                                      </p:tavLst>
                                    </p:anim>
                                    <p:anim calcmode="lin" valueType="num">
                                      <p:cBhvr additive="base">
                                        <p:cTn id="30" dur="1500" fill="hold"/>
                                        <p:tgtEl>
                                          <p:spTgt spid="126"/>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500"/>
                                  </p:stCondLst>
                                  <p:childTnLst>
                                    <p:set>
                                      <p:cBhvr>
                                        <p:cTn id="32" dur="1" fill="hold">
                                          <p:stCondLst>
                                            <p:cond delay="0"/>
                                          </p:stCondLst>
                                        </p:cTn>
                                        <p:tgtEl>
                                          <p:spTgt spid="123"/>
                                        </p:tgtEl>
                                        <p:attrNameLst>
                                          <p:attrName>style.visibility</p:attrName>
                                        </p:attrNameLst>
                                      </p:cBhvr>
                                      <p:to>
                                        <p:strVal val="visible"/>
                                      </p:to>
                                    </p:set>
                                    <p:anim calcmode="lin" valueType="num">
                                      <p:cBhvr additive="base">
                                        <p:cTn id="33" dur="1500" fill="hold"/>
                                        <p:tgtEl>
                                          <p:spTgt spid="123"/>
                                        </p:tgtEl>
                                        <p:attrNameLst>
                                          <p:attrName>ppt_x</p:attrName>
                                        </p:attrNameLst>
                                      </p:cBhvr>
                                      <p:tavLst>
                                        <p:tav tm="0">
                                          <p:val>
                                            <p:strVal val="0-#ppt_w/2"/>
                                          </p:val>
                                        </p:tav>
                                        <p:tav tm="100000">
                                          <p:val>
                                            <p:strVal val="#ppt_x"/>
                                          </p:val>
                                        </p:tav>
                                      </p:tavLst>
                                    </p:anim>
                                    <p:anim calcmode="lin" valueType="num">
                                      <p:cBhvr additive="base">
                                        <p:cTn id="34" dur="1500" fill="hold"/>
                                        <p:tgtEl>
                                          <p:spTgt spid="123"/>
                                        </p:tgtEl>
                                        <p:attrNameLst>
                                          <p:attrName>ppt_y</p:attrName>
                                        </p:attrNameLst>
                                      </p:cBhvr>
                                      <p:tavLst>
                                        <p:tav tm="0">
                                          <p:val>
                                            <p:strVal val="#ppt_y"/>
                                          </p:val>
                                        </p:tav>
                                        <p:tav tm="100000">
                                          <p:val>
                                            <p:strVal val="#ppt_y"/>
                                          </p:val>
                                        </p:tav>
                                      </p:tavLst>
                                    </p:anim>
                                  </p:childTnLst>
                                </p:cTn>
                              </p:par>
                              <p:par>
                                <p:cTn id="35" presetID="2" presetClass="entr" presetSubtype="8" decel="100000" fill="hold" grpId="0" nodeType="withEffect">
                                  <p:stCondLst>
                                    <p:cond delay="600"/>
                                  </p:stCondLst>
                                  <p:childTnLst>
                                    <p:set>
                                      <p:cBhvr>
                                        <p:cTn id="36" dur="1" fill="hold">
                                          <p:stCondLst>
                                            <p:cond delay="0"/>
                                          </p:stCondLst>
                                        </p:cTn>
                                        <p:tgtEl>
                                          <p:spTgt spid="121"/>
                                        </p:tgtEl>
                                        <p:attrNameLst>
                                          <p:attrName>style.visibility</p:attrName>
                                        </p:attrNameLst>
                                      </p:cBhvr>
                                      <p:to>
                                        <p:strVal val="visible"/>
                                      </p:to>
                                    </p:set>
                                    <p:anim calcmode="lin" valueType="num">
                                      <p:cBhvr additive="base">
                                        <p:cTn id="37" dur="1500" fill="hold"/>
                                        <p:tgtEl>
                                          <p:spTgt spid="121"/>
                                        </p:tgtEl>
                                        <p:attrNameLst>
                                          <p:attrName>ppt_x</p:attrName>
                                        </p:attrNameLst>
                                      </p:cBhvr>
                                      <p:tavLst>
                                        <p:tav tm="0">
                                          <p:val>
                                            <p:strVal val="0-#ppt_w/2"/>
                                          </p:val>
                                        </p:tav>
                                        <p:tav tm="100000">
                                          <p:val>
                                            <p:strVal val="#ppt_x"/>
                                          </p:val>
                                        </p:tav>
                                      </p:tavLst>
                                    </p:anim>
                                    <p:anim calcmode="lin" valueType="num">
                                      <p:cBhvr additive="base">
                                        <p:cTn id="38" dur="1500" fill="hold"/>
                                        <p:tgtEl>
                                          <p:spTgt spid="121"/>
                                        </p:tgtEl>
                                        <p:attrNameLst>
                                          <p:attrName>ppt_y</p:attrName>
                                        </p:attrNameLst>
                                      </p:cBhvr>
                                      <p:tavLst>
                                        <p:tav tm="0">
                                          <p:val>
                                            <p:strVal val="#ppt_y"/>
                                          </p:val>
                                        </p:tav>
                                        <p:tav tm="100000">
                                          <p:val>
                                            <p:strVal val="#ppt_y"/>
                                          </p:val>
                                        </p:tav>
                                      </p:tavLst>
                                    </p:anim>
                                  </p:childTnLst>
                                </p:cTn>
                              </p:par>
                              <p:par>
                                <p:cTn id="39" presetID="2" presetClass="entr" presetSubtype="2" decel="100000" fill="hold" grpId="0" nodeType="withEffect">
                                  <p:stCondLst>
                                    <p:cond delay="0"/>
                                  </p:stCondLst>
                                  <p:childTnLst>
                                    <p:set>
                                      <p:cBhvr>
                                        <p:cTn id="40" dur="1" fill="hold">
                                          <p:stCondLst>
                                            <p:cond delay="0"/>
                                          </p:stCondLst>
                                        </p:cTn>
                                        <p:tgtEl>
                                          <p:spTgt spid="119"/>
                                        </p:tgtEl>
                                        <p:attrNameLst>
                                          <p:attrName>style.visibility</p:attrName>
                                        </p:attrNameLst>
                                      </p:cBhvr>
                                      <p:to>
                                        <p:strVal val="visible"/>
                                      </p:to>
                                    </p:set>
                                    <p:anim calcmode="lin" valueType="num">
                                      <p:cBhvr additive="base">
                                        <p:cTn id="41" dur="1500" fill="hold"/>
                                        <p:tgtEl>
                                          <p:spTgt spid="119"/>
                                        </p:tgtEl>
                                        <p:attrNameLst>
                                          <p:attrName>ppt_x</p:attrName>
                                        </p:attrNameLst>
                                      </p:cBhvr>
                                      <p:tavLst>
                                        <p:tav tm="0">
                                          <p:val>
                                            <p:strVal val="1+#ppt_w/2"/>
                                          </p:val>
                                        </p:tav>
                                        <p:tav tm="100000">
                                          <p:val>
                                            <p:strVal val="#ppt_x"/>
                                          </p:val>
                                        </p:tav>
                                      </p:tavLst>
                                    </p:anim>
                                    <p:anim calcmode="lin" valueType="num">
                                      <p:cBhvr additive="base">
                                        <p:cTn id="42" dur="1500" fill="hold"/>
                                        <p:tgtEl>
                                          <p:spTgt spid="119"/>
                                        </p:tgtEl>
                                        <p:attrNameLst>
                                          <p:attrName>ppt_y</p:attrName>
                                        </p:attrNameLst>
                                      </p:cBhvr>
                                      <p:tavLst>
                                        <p:tav tm="0">
                                          <p:val>
                                            <p:strVal val="#ppt_y"/>
                                          </p:val>
                                        </p:tav>
                                        <p:tav tm="100000">
                                          <p:val>
                                            <p:strVal val="#ppt_y"/>
                                          </p:val>
                                        </p:tav>
                                      </p:tavLst>
                                    </p:anim>
                                  </p:childTnLst>
                                </p:cTn>
                              </p:par>
                              <p:par>
                                <p:cTn id="43" presetID="2" presetClass="entr" presetSubtype="2" decel="100000" fill="hold" grpId="0" nodeType="withEffect">
                                  <p:stCondLst>
                                    <p:cond delay="200"/>
                                  </p:stCondLst>
                                  <p:childTnLst>
                                    <p:set>
                                      <p:cBhvr>
                                        <p:cTn id="44" dur="1" fill="hold">
                                          <p:stCondLst>
                                            <p:cond delay="0"/>
                                          </p:stCondLst>
                                        </p:cTn>
                                        <p:tgtEl>
                                          <p:spTgt spid="116"/>
                                        </p:tgtEl>
                                        <p:attrNameLst>
                                          <p:attrName>style.visibility</p:attrName>
                                        </p:attrNameLst>
                                      </p:cBhvr>
                                      <p:to>
                                        <p:strVal val="visible"/>
                                      </p:to>
                                    </p:set>
                                    <p:anim calcmode="lin" valueType="num">
                                      <p:cBhvr additive="base">
                                        <p:cTn id="45" dur="1500" fill="hold"/>
                                        <p:tgtEl>
                                          <p:spTgt spid="116"/>
                                        </p:tgtEl>
                                        <p:attrNameLst>
                                          <p:attrName>ppt_x</p:attrName>
                                        </p:attrNameLst>
                                      </p:cBhvr>
                                      <p:tavLst>
                                        <p:tav tm="0">
                                          <p:val>
                                            <p:strVal val="1+#ppt_w/2"/>
                                          </p:val>
                                        </p:tav>
                                        <p:tav tm="100000">
                                          <p:val>
                                            <p:strVal val="#ppt_x"/>
                                          </p:val>
                                        </p:tav>
                                      </p:tavLst>
                                    </p:anim>
                                    <p:anim calcmode="lin" valueType="num">
                                      <p:cBhvr additive="base">
                                        <p:cTn id="46" dur="1500" fill="hold"/>
                                        <p:tgtEl>
                                          <p:spTgt spid="116"/>
                                        </p:tgtEl>
                                        <p:attrNameLst>
                                          <p:attrName>ppt_y</p:attrName>
                                        </p:attrNameLst>
                                      </p:cBhvr>
                                      <p:tavLst>
                                        <p:tav tm="0">
                                          <p:val>
                                            <p:strVal val="#ppt_y"/>
                                          </p:val>
                                        </p:tav>
                                        <p:tav tm="100000">
                                          <p:val>
                                            <p:strVal val="#ppt_y"/>
                                          </p:val>
                                        </p:tav>
                                      </p:tavLst>
                                    </p:anim>
                                  </p:childTnLst>
                                </p:cTn>
                              </p:par>
                              <p:par>
                                <p:cTn id="47" presetID="2" presetClass="entr" presetSubtype="2" decel="100000" fill="hold" grpId="0" nodeType="withEffect">
                                  <p:stCondLst>
                                    <p:cond delay="500"/>
                                  </p:stCondLst>
                                  <p:childTnLst>
                                    <p:set>
                                      <p:cBhvr>
                                        <p:cTn id="48" dur="1" fill="hold">
                                          <p:stCondLst>
                                            <p:cond delay="0"/>
                                          </p:stCondLst>
                                        </p:cTn>
                                        <p:tgtEl>
                                          <p:spTgt spid="120"/>
                                        </p:tgtEl>
                                        <p:attrNameLst>
                                          <p:attrName>style.visibility</p:attrName>
                                        </p:attrNameLst>
                                      </p:cBhvr>
                                      <p:to>
                                        <p:strVal val="visible"/>
                                      </p:to>
                                    </p:set>
                                    <p:anim calcmode="lin" valueType="num">
                                      <p:cBhvr additive="base">
                                        <p:cTn id="49" dur="1500" fill="hold"/>
                                        <p:tgtEl>
                                          <p:spTgt spid="120"/>
                                        </p:tgtEl>
                                        <p:attrNameLst>
                                          <p:attrName>ppt_x</p:attrName>
                                        </p:attrNameLst>
                                      </p:cBhvr>
                                      <p:tavLst>
                                        <p:tav tm="0">
                                          <p:val>
                                            <p:strVal val="1+#ppt_w/2"/>
                                          </p:val>
                                        </p:tav>
                                        <p:tav tm="100000">
                                          <p:val>
                                            <p:strVal val="#ppt_x"/>
                                          </p:val>
                                        </p:tav>
                                      </p:tavLst>
                                    </p:anim>
                                    <p:anim calcmode="lin" valueType="num">
                                      <p:cBhvr additive="base">
                                        <p:cTn id="50" dur="1500" fill="hold"/>
                                        <p:tgtEl>
                                          <p:spTgt spid="1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21" grpId="0" animBg="1"/>
      <p:bldP spid="122" grpId="0" animBg="1"/>
      <p:bldP spid="123" grpId="0" animBg="1"/>
      <p:bldP spid="124" grpId="0"/>
      <p:bldP spid="125" grpId="0"/>
      <p:bldP spid="126" grpId="0"/>
      <p:bldP spid="116" grpId="0" animBg="1"/>
    </p:bldLst>
  </p:timing>
</p:sld>
</file>

<file path=ppt/slides/slide28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7578898"/>
            <a:ext cx="7417966" cy="1446550"/>
          </a:xfrm>
          <a:prstGeom prst="rect">
            <a:avLst/>
          </a:prstGeom>
          <a:noFill/>
        </p:spPr>
        <p:txBody>
          <a:bodyPr wrap="square" rtlCol="0">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3" y="6391186"/>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0" name="TextBox 119">
            <a:extLst>
              <a:ext uri="{FF2B5EF4-FFF2-40B4-BE49-F238E27FC236}">
                <a16:creationId xmlns:a16="http://schemas.microsoft.com/office/drawing/2014/main" id="{B90E0881-8BD3-4C47-A279-44A2C186F341}"/>
              </a:ext>
            </a:extLst>
          </p:cNvPr>
          <p:cNvSpPr txBox="1"/>
          <p:nvPr/>
        </p:nvSpPr>
        <p:spPr>
          <a:xfrm>
            <a:off x="16152113" y="10555493"/>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21" name="Freeform 5">
            <a:extLst>
              <a:ext uri="{FF2B5EF4-FFF2-40B4-BE49-F238E27FC236}">
                <a16:creationId xmlns:a16="http://schemas.microsoft.com/office/drawing/2014/main" id="{7941ABFC-31A2-4220-AB46-06CD216C446A}"/>
              </a:ext>
            </a:extLst>
          </p:cNvPr>
          <p:cNvSpPr>
            <a:spLocks/>
          </p:cNvSpPr>
          <p:nvPr/>
        </p:nvSpPr>
        <p:spPr bwMode="auto">
          <a:xfrm>
            <a:off x="4453097" y="7366457"/>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124" name="TextBox 123">
            <a:extLst>
              <a:ext uri="{FF2B5EF4-FFF2-40B4-BE49-F238E27FC236}">
                <a16:creationId xmlns:a16="http://schemas.microsoft.com/office/drawing/2014/main" id="{542D7FD7-4EAF-4973-BEE3-6B59C0997DE9}"/>
              </a:ext>
            </a:extLst>
          </p:cNvPr>
          <p:cNvSpPr txBox="1"/>
          <p:nvPr/>
        </p:nvSpPr>
        <p:spPr>
          <a:xfrm>
            <a:off x="3205201" y="9258622"/>
            <a:ext cx="4061960" cy="1261884"/>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Treatment 01.</a:t>
            </a:r>
          </a:p>
          <a:p>
            <a:pPr algn="ctr" defTabSz="457108"/>
            <a:r>
              <a:rPr lang="en-US">
                <a:solidFill>
                  <a:schemeClr val="tx1">
                    <a:alpha val="54000"/>
                  </a:schemeClr>
                </a:solidFill>
                <a:latin typeface="Calibri"/>
              </a:rPr>
              <a:t>Cras sed maximus ante, vel bibendum justo. Integer pulvinar erat in quam</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9285314"/>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60" name="Group 59">
            <a:extLst>
              <a:ext uri="{FF2B5EF4-FFF2-40B4-BE49-F238E27FC236}">
                <a16:creationId xmlns:a16="http://schemas.microsoft.com/office/drawing/2014/main" id="{C817FB46-25D5-46D2-AF53-63938ECF4291}"/>
              </a:ext>
            </a:extLst>
          </p:cNvPr>
          <p:cNvGrpSpPr/>
          <p:nvPr/>
        </p:nvGrpSpPr>
        <p:grpSpPr>
          <a:xfrm>
            <a:off x="9928471" y="4987411"/>
            <a:ext cx="4530233" cy="7389646"/>
            <a:chOff x="17616488" y="2070100"/>
            <a:chExt cx="1058863" cy="1727201"/>
          </a:xfrm>
        </p:grpSpPr>
        <p:sp>
          <p:nvSpPr>
            <p:cNvPr id="5" name="Freeform 5">
              <a:extLst>
                <a:ext uri="{FF2B5EF4-FFF2-40B4-BE49-F238E27FC236}">
                  <a16:creationId xmlns:a16="http://schemas.microsoft.com/office/drawing/2014/main" id="{E879CF60-6EB5-41C8-87B8-77511B3F8062}"/>
                </a:ext>
              </a:extLst>
            </p:cNvPr>
            <p:cNvSpPr>
              <a:spLocks/>
            </p:cNvSpPr>
            <p:nvPr/>
          </p:nvSpPr>
          <p:spPr bwMode="auto">
            <a:xfrm>
              <a:off x="17648238" y="2659063"/>
              <a:ext cx="903288" cy="1138238"/>
            </a:xfrm>
            <a:custGeom>
              <a:avLst/>
              <a:gdLst>
                <a:gd name="T0" fmla="*/ 645 w 647"/>
                <a:gd name="T1" fmla="*/ 609 h 816"/>
                <a:gd name="T2" fmla="*/ 641 w 647"/>
                <a:gd name="T3" fmla="*/ 631 h 816"/>
                <a:gd name="T4" fmla="*/ 449 w 647"/>
                <a:gd name="T5" fmla="*/ 774 h 816"/>
                <a:gd name="T6" fmla="*/ 2 w 647"/>
                <a:gd name="T7" fmla="*/ 573 h 816"/>
                <a:gd name="T8" fmla="*/ 2 w 647"/>
                <a:gd name="T9" fmla="*/ 498 h 816"/>
                <a:gd name="T10" fmla="*/ 52 w 647"/>
                <a:gd name="T11" fmla="*/ 223 h 816"/>
                <a:gd name="T12" fmla="*/ 276 w 647"/>
                <a:gd name="T13" fmla="*/ 0 h 816"/>
                <a:gd name="T14" fmla="*/ 388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9" y="774"/>
                  </a:cubicBezTo>
                  <a:cubicBezTo>
                    <a:pt x="211" y="816"/>
                    <a:pt x="12" y="694"/>
                    <a:pt x="2" y="573"/>
                  </a:cubicBezTo>
                  <a:cubicBezTo>
                    <a:pt x="0" y="547"/>
                    <a:pt x="1" y="522"/>
                    <a:pt x="2" y="498"/>
                  </a:cubicBezTo>
                  <a:cubicBezTo>
                    <a:pt x="8" y="405"/>
                    <a:pt x="35" y="318"/>
                    <a:pt x="52" y="223"/>
                  </a:cubicBezTo>
                  <a:cubicBezTo>
                    <a:pt x="74" y="103"/>
                    <a:pt x="146" y="5"/>
                    <a:pt x="276" y="0"/>
                  </a:cubicBezTo>
                  <a:cubicBezTo>
                    <a:pt x="388" y="0"/>
                    <a:pt x="388" y="0"/>
                    <a:pt x="388" y="0"/>
                  </a:cubicBezTo>
                  <a:cubicBezTo>
                    <a:pt x="511" y="0"/>
                    <a:pt x="611" y="100"/>
                    <a:pt x="611" y="223"/>
                  </a:cubicBezTo>
                  <a:cubicBezTo>
                    <a:pt x="644" y="537"/>
                    <a:pt x="644" y="537"/>
                    <a:pt x="644" y="537"/>
                  </a:cubicBezTo>
                  <a:cubicBezTo>
                    <a:pt x="645" y="547"/>
                    <a:pt x="645" y="547"/>
                    <a:pt x="645" y="547"/>
                  </a:cubicBezTo>
                  <a:cubicBezTo>
                    <a:pt x="647" y="569"/>
                    <a:pt x="647" y="590"/>
                    <a:pt x="645" y="609"/>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Freeform 6">
              <a:extLst>
                <a:ext uri="{FF2B5EF4-FFF2-40B4-BE49-F238E27FC236}">
                  <a16:creationId xmlns:a16="http://schemas.microsoft.com/office/drawing/2014/main" id="{8913641C-9D62-41C0-9067-FA596E469468}"/>
                </a:ext>
              </a:extLst>
            </p:cNvPr>
            <p:cNvSpPr>
              <a:spLocks/>
            </p:cNvSpPr>
            <p:nvPr/>
          </p:nvSpPr>
          <p:spPr bwMode="auto">
            <a:xfrm>
              <a:off x="18056226" y="2182813"/>
              <a:ext cx="476250" cy="585788"/>
            </a:xfrm>
            <a:custGeom>
              <a:avLst/>
              <a:gdLst>
                <a:gd name="T0" fmla="*/ 324 w 341"/>
                <a:gd name="T1" fmla="*/ 157 h 420"/>
                <a:gd name="T2" fmla="*/ 281 w 341"/>
                <a:gd name="T3" fmla="*/ 281 h 420"/>
                <a:gd name="T4" fmla="*/ 169 w 341"/>
                <a:gd name="T5" fmla="*/ 336 h 420"/>
                <a:gd name="T6" fmla="*/ 161 w 341"/>
                <a:gd name="T7" fmla="*/ 333 h 420"/>
                <a:gd name="T8" fmla="*/ 158 w 341"/>
                <a:gd name="T9" fmla="*/ 332 h 420"/>
                <a:gd name="T10" fmla="*/ 141 w 341"/>
                <a:gd name="T11" fmla="*/ 361 h 420"/>
                <a:gd name="T12" fmla="*/ 132 w 341"/>
                <a:gd name="T13" fmla="*/ 376 h 420"/>
                <a:gd name="T14" fmla="*/ 86 w 341"/>
                <a:gd name="T15" fmla="*/ 419 h 420"/>
                <a:gd name="T16" fmla="*/ 72 w 341"/>
                <a:gd name="T17" fmla="*/ 420 h 420"/>
                <a:gd name="T18" fmla="*/ 7 w 341"/>
                <a:gd name="T19" fmla="*/ 380 h 420"/>
                <a:gd name="T20" fmla="*/ 14 w 341"/>
                <a:gd name="T21" fmla="*/ 327 h 420"/>
                <a:gd name="T22" fmla="*/ 47 w 341"/>
                <a:gd name="T23" fmla="*/ 244 h 420"/>
                <a:gd name="T24" fmla="*/ 66 w 341"/>
                <a:gd name="T25" fmla="*/ 98 h 420"/>
                <a:gd name="T26" fmla="*/ 221 w 341"/>
                <a:gd name="T27" fmla="*/ 22 h 420"/>
                <a:gd name="T28" fmla="*/ 265 w 341"/>
                <a:gd name="T29" fmla="*/ 37 h 420"/>
                <a:gd name="T30" fmla="*/ 324 w 341"/>
                <a:gd name="T31" fmla="*/ 157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1" h="420">
                  <a:moveTo>
                    <a:pt x="324" y="157"/>
                  </a:moveTo>
                  <a:cubicBezTo>
                    <a:pt x="281" y="281"/>
                    <a:pt x="281" y="281"/>
                    <a:pt x="281" y="281"/>
                  </a:cubicBezTo>
                  <a:cubicBezTo>
                    <a:pt x="265" y="327"/>
                    <a:pt x="215" y="352"/>
                    <a:pt x="169" y="336"/>
                  </a:cubicBezTo>
                  <a:cubicBezTo>
                    <a:pt x="161" y="333"/>
                    <a:pt x="161" y="333"/>
                    <a:pt x="161" y="333"/>
                  </a:cubicBezTo>
                  <a:cubicBezTo>
                    <a:pt x="158" y="332"/>
                    <a:pt x="158" y="332"/>
                    <a:pt x="158" y="332"/>
                  </a:cubicBezTo>
                  <a:cubicBezTo>
                    <a:pt x="141" y="361"/>
                    <a:pt x="141" y="361"/>
                    <a:pt x="141" y="361"/>
                  </a:cubicBezTo>
                  <a:cubicBezTo>
                    <a:pt x="132" y="376"/>
                    <a:pt x="132" y="376"/>
                    <a:pt x="132" y="376"/>
                  </a:cubicBezTo>
                  <a:cubicBezTo>
                    <a:pt x="123" y="400"/>
                    <a:pt x="103" y="417"/>
                    <a:pt x="86" y="419"/>
                  </a:cubicBezTo>
                  <a:cubicBezTo>
                    <a:pt x="81" y="420"/>
                    <a:pt x="77" y="420"/>
                    <a:pt x="72" y="420"/>
                  </a:cubicBezTo>
                  <a:cubicBezTo>
                    <a:pt x="43" y="420"/>
                    <a:pt x="20" y="407"/>
                    <a:pt x="7" y="380"/>
                  </a:cubicBezTo>
                  <a:cubicBezTo>
                    <a:pt x="0" y="367"/>
                    <a:pt x="3" y="346"/>
                    <a:pt x="14" y="327"/>
                  </a:cubicBezTo>
                  <a:cubicBezTo>
                    <a:pt x="14" y="327"/>
                    <a:pt x="38" y="279"/>
                    <a:pt x="47" y="244"/>
                  </a:cubicBezTo>
                  <a:cubicBezTo>
                    <a:pt x="56" y="209"/>
                    <a:pt x="66" y="98"/>
                    <a:pt x="66" y="98"/>
                  </a:cubicBezTo>
                  <a:cubicBezTo>
                    <a:pt x="88" y="34"/>
                    <a:pt x="157" y="0"/>
                    <a:pt x="221" y="22"/>
                  </a:cubicBezTo>
                  <a:cubicBezTo>
                    <a:pt x="265" y="37"/>
                    <a:pt x="265" y="37"/>
                    <a:pt x="265" y="37"/>
                  </a:cubicBezTo>
                  <a:cubicBezTo>
                    <a:pt x="314" y="54"/>
                    <a:pt x="341" y="108"/>
                    <a:pt x="324" y="157"/>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7">
              <a:extLst>
                <a:ext uri="{FF2B5EF4-FFF2-40B4-BE49-F238E27FC236}">
                  <a16:creationId xmlns:a16="http://schemas.microsoft.com/office/drawing/2014/main" id="{992B558E-71FB-4863-8004-489C0509DD70}"/>
                </a:ext>
              </a:extLst>
            </p:cNvPr>
            <p:cNvSpPr>
              <a:spLocks/>
            </p:cNvSpPr>
            <p:nvPr/>
          </p:nvSpPr>
          <p:spPr bwMode="auto">
            <a:xfrm>
              <a:off x="18084801" y="2093913"/>
              <a:ext cx="554038" cy="347663"/>
            </a:xfrm>
            <a:custGeom>
              <a:avLst/>
              <a:gdLst>
                <a:gd name="T0" fmla="*/ 386 w 397"/>
                <a:gd name="T1" fmla="*/ 190 h 250"/>
                <a:gd name="T2" fmla="*/ 325 w 397"/>
                <a:gd name="T3" fmla="*/ 218 h 250"/>
                <a:gd name="T4" fmla="*/ 239 w 397"/>
                <a:gd name="T5" fmla="*/ 177 h 250"/>
                <a:gd name="T6" fmla="*/ 210 w 397"/>
                <a:gd name="T7" fmla="*/ 150 h 250"/>
                <a:gd name="T8" fmla="*/ 202 w 397"/>
                <a:gd name="T9" fmla="*/ 143 h 250"/>
                <a:gd name="T10" fmla="*/ 158 w 397"/>
                <a:gd name="T11" fmla="*/ 138 h 250"/>
                <a:gd name="T12" fmla="*/ 137 w 397"/>
                <a:gd name="T13" fmla="*/ 185 h 250"/>
                <a:gd name="T14" fmla="*/ 130 w 397"/>
                <a:gd name="T15" fmla="*/ 197 h 250"/>
                <a:gd name="T16" fmla="*/ 113 w 397"/>
                <a:gd name="T17" fmla="*/ 189 h 250"/>
                <a:gd name="T18" fmla="*/ 113 w 397"/>
                <a:gd name="T19" fmla="*/ 183 h 250"/>
                <a:gd name="T20" fmla="*/ 111 w 397"/>
                <a:gd name="T21" fmla="*/ 149 h 250"/>
                <a:gd name="T22" fmla="*/ 95 w 397"/>
                <a:gd name="T23" fmla="*/ 150 h 250"/>
                <a:gd name="T24" fmla="*/ 77 w 397"/>
                <a:gd name="T25" fmla="*/ 177 h 250"/>
                <a:gd name="T26" fmla="*/ 76 w 397"/>
                <a:gd name="T27" fmla="*/ 181 h 250"/>
                <a:gd name="T28" fmla="*/ 58 w 397"/>
                <a:gd name="T29" fmla="*/ 237 h 250"/>
                <a:gd name="T30" fmla="*/ 21 w 397"/>
                <a:gd name="T31" fmla="*/ 211 h 250"/>
                <a:gd name="T32" fmla="*/ 40 w 397"/>
                <a:gd name="T33" fmla="*/ 73 h 250"/>
                <a:gd name="T34" fmla="*/ 188 w 397"/>
                <a:gd name="T35" fmla="*/ 17 h 250"/>
                <a:gd name="T36" fmla="*/ 265 w 397"/>
                <a:gd name="T37" fmla="*/ 73 h 250"/>
                <a:gd name="T38" fmla="*/ 380 w 397"/>
                <a:gd name="T39" fmla="*/ 127 h 250"/>
                <a:gd name="T40" fmla="*/ 386 w 397"/>
                <a:gd name="T41" fmla="*/ 19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7" h="250">
                  <a:moveTo>
                    <a:pt x="386" y="190"/>
                  </a:moveTo>
                  <a:cubicBezTo>
                    <a:pt x="373" y="214"/>
                    <a:pt x="338" y="216"/>
                    <a:pt x="325" y="218"/>
                  </a:cubicBezTo>
                  <a:cubicBezTo>
                    <a:pt x="304" y="220"/>
                    <a:pt x="283" y="216"/>
                    <a:pt x="239" y="177"/>
                  </a:cubicBezTo>
                  <a:cubicBezTo>
                    <a:pt x="230" y="169"/>
                    <a:pt x="220" y="160"/>
                    <a:pt x="210" y="150"/>
                  </a:cubicBezTo>
                  <a:cubicBezTo>
                    <a:pt x="207" y="147"/>
                    <a:pt x="205" y="145"/>
                    <a:pt x="202" y="143"/>
                  </a:cubicBezTo>
                  <a:cubicBezTo>
                    <a:pt x="179" y="123"/>
                    <a:pt x="166" y="126"/>
                    <a:pt x="158" y="138"/>
                  </a:cubicBezTo>
                  <a:cubicBezTo>
                    <a:pt x="148" y="150"/>
                    <a:pt x="144" y="171"/>
                    <a:pt x="137" y="185"/>
                  </a:cubicBezTo>
                  <a:cubicBezTo>
                    <a:pt x="135" y="190"/>
                    <a:pt x="133" y="194"/>
                    <a:pt x="130" y="197"/>
                  </a:cubicBezTo>
                  <a:cubicBezTo>
                    <a:pt x="123" y="203"/>
                    <a:pt x="113" y="198"/>
                    <a:pt x="113" y="189"/>
                  </a:cubicBezTo>
                  <a:cubicBezTo>
                    <a:pt x="113" y="188"/>
                    <a:pt x="113" y="186"/>
                    <a:pt x="113" y="183"/>
                  </a:cubicBezTo>
                  <a:cubicBezTo>
                    <a:pt x="113" y="172"/>
                    <a:pt x="114" y="154"/>
                    <a:pt x="111" y="149"/>
                  </a:cubicBezTo>
                  <a:cubicBezTo>
                    <a:pt x="108" y="143"/>
                    <a:pt x="101" y="146"/>
                    <a:pt x="95" y="150"/>
                  </a:cubicBezTo>
                  <a:cubicBezTo>
                    <a:pt x="86" y="157"/>
                    <a:pt x="80" y="166"/>
                    <a:pt x="77" y="177"/>
                  </a:cubicBezTo>
                  <a:cubicBezTo>
                    <a:pt x="76" y="181"/>
                    <a:pt x="76" y="181"/>
                    <a:pt x="76" y="181"/>
                  </a:cubicBezTo>
                  <a:cubicBezTo>
                    <a:pt x="76" y="181"/>
                    <a:pt x="66" y="224"/>
                    <a:pt x="58" y="237"/>
                  </a:cubicBezTo>
                  <a:cubicBezTo>
                    <a:pt x="49" y="250"/>
                    <a:pt x="24" y="235"/>
                    <a:pt x="21" y="211"/>
                  </a:cubicBezTo>
                  <a:cubicBezTo>
                    <a:pt x="18" y="195"/>
                    <a:pt x="0" y="130"/>
                    <a:pt x="40" y="73"/>
                  </a:cubicBezTo>
                  <a:cubicBezTo>
                    <a:pt x="67" y="34"/>
                    <a:pt x="125" y="0"/>
                    <a:pt x="188" y="17"/>
                  </a:cubicBezTo>
                  <a:cubicBezTo>
                    <a:pt x="218" y="25"/>
                    <a:pt x="219" y="67"/>
                    <a:pt x="265" y="73"/>
                  </a:cubicBezTo>
                  <a:cubicBezTo>
                    <a:pt x="320" y="81"/>
                    <a:pt x="360" y="108"/>
                    <a:pt x="380" y="127"/>
                  </a:cubicBezTo>
                  <a:cubicBezTo>
                    <a:pt x="394" y="141"/>
                    <a:pt x="397" y="168"/>
                    <a:pt x="386" y="19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8">
              <a:extLst>
                <a:ext uri="{FF2B5EF4-FFF2-40B4-BE49-F238E27FC236}">
                  <a16:creationId xmlns:a16="http://schemas.microsoft.com/office/drawing/2014/main" id="{0B6B0C33-7CCD-4584-B39D-31C45265EC09}"/>
                </a:ext>
              </a:extLst>
            </p:cNvPr>
            <p:cNvSpPr>
              <a:spLocks/>
            </p:cNvSpPr>
            <p:nvPr/>
          </p:nvSpPr>
          <p:spPr bwMode="auto">
            <a:xfrm>
              <a:off x="18230851" y="2070100"/>
              <a:ext cx="82550" cy="66675"/>
            </a:xfrm>
            <a:custGeom>
              <a:avLst/>
              <a:gdLst>
                <a:gd name="T0" fmla="*/ 3 w 59"/>
                <a:gd name="T1" fmla="*/ 18 h 48"/>
                <a:gd name="T2" fmla="*/ 20 w 59"/>
                <a:gd name="T3" fmla="*/ 26 h 48"/>
                <a:gd name="T4" fmla="*/ 29 w 59"/>
                <a:gd name="T5" fmla="*/ 32 h 48"/>
                <a:gd name="T6" fmla="*/ 33 w 59"/>
                <a:gd name="T7" fmla="*/ 36 h 48"/>
                <a:gd name="T8" fmla="*/ 35 w 59"/>
                <a:gd name="T9" fmla="*/ 43 h 48"/>
                <a:gd name="T10" fmla="*/ 35 w 59"/>
                <a:gd name="T11" fmla="*/ 43 h 48"/>
                <a:gd name="T12" fmla="*/ 30 w 59"/>
                <a:gd name="T13" fmla="*/ 48 h 48"/>
                <a:gd name="T14" fmla="*/ 26 w 59"/>
                <a:gd name="T15" fmla="*/ 43 h 48"/>
                <a:gd name="T16" fmla="*/ 28 w 59"/>
                <a:gd name="T17" fmla="*/ 28 h 48"/>
                <a:gd name="T18" fmla="*/ 34 w 59"/>
                <a:gd name="T19" fmla="*/ 15 h 48"/>
                <a:gd name="T20" fmla="*/ 44 w 59"/>
                <a:gd name="T21" fmla="*/ 5 h 48"/>
                <a:gd name="T22" fmla="*/ 57 w 59"/>
                <a:gd name="T23" fmla="*/ 0 h 48"/>
                <a:gd name="T24" fmla="*/ 59 w 59"/>
                <a:gd name="T25" fmla="*/ 1 h 48"/>
                <a:gd name="T26" fmla="*/ 58 w 59"/>
                <a:gd name="T27" fmla="*/ 3 h 48"/>
                <a:gd name="T28" fmla="*/ 57 w 59"/>
                <a:gd name="T29" fmla="*/ 3 h 48"/>
                <a:gd name="T30" fmla="*/ 46 w 59"/>
                <a:gd name="T31" fmla="*/ 9 h 48"/>
                <a:gd name="T32" fmla="*/ 39 w 59"/>
                <a:gd name="T33" fmla="*/ 18 h 48"/>
                <a:gd name="T34" fmla="*/ 35 w 59"/>
                <a:gd name="T35" fmla="*/ 30 h 48"/>
                <a:gd name="T36" fmla="*/ 35 w 59"/>
                <a:gd name="T37" fmla="*/ 42 h 48"/>
                <a:gd name="T38" fmla="*/ 26 w 59"/>
                <a:gd name="T39" fmla="*/ 42 h 48"/>
                <a:gd name="T40" fmla="*/ 23 w 59"/>
                <a:gd name="T41" fmla="*/ 37 h 48"/>
                <a:gd name="T42" fmla="*/ 17 w 59"/>
                <a:gd name="T43" fmla="*/ 31 h 48"/>
                <a:gd name="T44" fmla="*/ 1 w 59"/>
                <a:gd name="T45" fmla="*/ 21 h 48"/>
                <a:gd name="T46" fmla="*/ 1 w 59"/>
                <a:gd name="T47" fmla="*/ 21 h 48"/>
                <a:gd name="T48" fmla="*/ 1 w 59"/>
                <a:gd name="T49" fmla="*/ 19 h 48"/>
                <a:gd name="T50" fmla="*/ 3 w 59"/>
                <a:gd name="T51"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 h="48">
                  <a:moveTo>
                    <a:pt x="3" y="18"/>
                  </a:moveTo>
                  <a:cubicBezTo>
                    <a:pt x="9" y="20"/>
                    <a:pt x="15" y="23"/>
                    <a:pt x="20" y="26"/>
                  </a:cubicBezTo>
                  <a:cubicBezTo>
                    <a:pt x="23" y="28"/>
                    <a:pt x="26" y="30"/>
                    <a:pt x="29" y="32"/>
                  </a:cubicBezTo>
                  <a:cubicBezTo>
                    <a:pt x="30" y="33"/>
                    <a:pt x="31" y="34"/>
                    <a:pt x="33" y="36"/>
                  </a:cubicBezTo>
                  <a:cubicBezTo>
                    <a:pt x="34" y="38"/>
                    <a:pt x="35" y="40"/>
                    <a:pt x="35" y="43"/>
                  </a:cubicBezTo>
                  <a:cubicBezTo>
                    <a:pt x="35" y="43"/>
                    <a:pt x="35" y="43"/>
                    <a:pt x="35" y="43"/>
                  </a:cubicBezTo>
                  <a:cubicBezTo>
                    <a:pt x="35" y="46"/>
                    <a:pt x="32" y="48"/>
                    <a:pt x="30" y="48"/>
                  </a:cubicBezTo>
                  <a:cubicBezTo>
                    <a:pt x="27" y="47"/>
                    <a:pt x="25" y="45"/>
                    <a:pt x="26" y="43"/>
                  </a:cubicBezTo>
                  <a:cubicBezTo>
                    <a:pt x="26" y="38"/>
                    <a:pt x="27" y="33"/>
                    <a:pt x="28" y="28"/>
                  </a:cubicBezTo>
                  <a:cubicBezTo>
                    <a:pt x="29" y="24"/>
                    <a:pt x="31" y="19"/>
                    <a:pt x="34" y="15"/>
                  </a:cubicBezTo>
                  <a:cubicBezTo>
                    <a:pt x="36" y="11"/>
                    <a:pt x="40" y="7"/>
                    <a:pt x="44" y="5"/>
                  </a:cubicBezTo>
                  <a:cubicBezTo>
                    <a:pt x="48" y="2"/>
                    <a:pt x="52" y="0"/>
                    <a:pt x="57" y="0"/>
                  </a:cubicBezTo>
                  <a:cubicBezTo>
                    <a:pt x="58" y="0"/>
                    <a:pt x="59" y="0"/>
                    <a:pt x="59" y="1"/>
                  </a:cubicBezTo>
                  <a:cubicBezTo>
                    <a:pt x="59" y="2"/>
                    <a:pt x="58" y="3"/>
                    <a:pt x="58" y="3"/>
                  </a:cubicBezTo>
                  <a:cubicBezTo>
                    <a:pt x="57" y="3"/>
                    <a:pt x="57" y="3"/>
                    <a:pt x="57" y="3"/>
                  </a:cubicBezTo>
                  <a:cubicBezTo>
                    <a:pt x="53" y="4"/>
                    <a:pt x="50" y="6"/>
                    <a:pt x="46" y="9"/>
                  </a:cubicBezTo>
                  <a:cubicBezTo>
                    <a:pt x="43" y="11"/>
                    <a:pt x="41" y="15"/>
                    <a:pt x="39" y="18"/>
                  </a:cubicBezTo>
                  <a:cubicBezTo>
                    <a:pt x="37" y="22"/>
                    <a:pt x="36" y="26"/>
                    <a:pt x="35" y="30"/>
                  </a:cubicBezTo>
                  <a:cubicBezTo>
                    <a:pt x="35" y="34"/>
                    <a:pt x="35" y="39"/>
                    <a:pt x="35" y="42"/>
                  </a:cubicBezTo>
                  <a:cubicBezTo>
                    <a:pt x="26" y="42"/>
                    <a:pt x="26" y="42"/>
                    <a:pt x="26" y="42"/>
                  </a:cubicBezTo>
                  <a:cubicBezTo>
                    <a:pt x="26" y="42"/>
                    <a:pt x="25" y="39"/>
                    <a:pt x="23" y="37"/>
                  </a:cubicBezTo>
                  <a:cubicBezTo>
                    <a:pt x="21" y="35"/>
                    <a:pt x="19" y="33"/>
                    <a:pt x="17" y="31"/>
                  </a:cubicBezTo>
                  <a:cubicBezTo>
                    <a:pt x="12" y="28"/>
                    <a:pt x="7" y="24"/>
                    <a:pt x="1" y="21"/>
                  </a:cubicBezTo>
                  <a:cubicBezTo>
                    <a:pt x="1" y="21"/>
                    <a:pt x="1" y="21"/>
                    <a:pt x="1" y="21"/>
                  </a:cubicBezTo>
                  <a:cubicBezTo>
                    <a:pt x="1" y="21"/>
                    <a:pt x="0" y="20"/>
                    <a:pt x="1" y="19"/>
                  </a:cubicBezTo>
                  <a:cubicBezTo>
                    <a:pt x="1" y="18"/>
                    <a:pt x="2" y="18"/>
                    <a:pt x="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9">
              <a:extLst>
                <a:ext uri="{FF2B5EF4-FFF2-40B4-BE49-F238E27FC236}">
                  <a16:creationId xmlns:a16="http://schemas.microsoft.com/office/drawing/2014/main" id="{610F7FEA-322A-488E-B8EA-95D53727A369}"/>
                </a:ext>
              </a:extLst>
            </p:cNvPr>
            <p:cNvSpPr>
              <a:spLocks/>
            </p:cNvSpPr>
            <p:nvPr/>
          </p:nvSpPr>
          <p:spPr bwMode="auto">
            <a:xfrm>
              <a:off x="18359438" y="2289175"/>
              <a:ext cx="134938" cy="90488"/>
            </a:xfrm>
            <a:custGeom>
              <a:avLst/>
              <a:gdLst>
                <a:gd name="T0" fmla="*/ 95 w 97"/>
                <a:gd name="T1" fmla="*/ 62 h 65"/>
                <a:gd name="T2" fmla="*/ 91 w 97"/>
                <a:gd name="T3" fmla="*/ 64 h 65"/>
                <a:gd name="T4" fmla="*/ 88 w 97"/>
                <a:gd name="T5" fmla="*/ 64 h 65"/>
                <a:gd name="T6" fmla="*/ 86 w 97"/>
                <a:gd name="T7" fmla="*/ 64 h 65"/>
                <a:gd name="T8" fmla="*/ 78 w 97"/>
                <a:gd name="T9" fmla="*/ 64 h 65"/>
                <a:gd name="T10" fmla="*/ 71 w 97"/>
                <a:gd name="T11" fmla="*/ 62 h 65"/>
                <a:gd name="T12" fmla="*/ 64 w 97"/>
                <a:gd name="T13" fmla="*/ 59 h 65"/>
                <a:gd name="T14" fmla="*/ 39 w 97"/>
                <a:gd name="T15" fmla="*/ 42 h 65"/>
                <a:gd name="T16" fmla="*/ 29 w 97"/>
                <a:gd name="T17" fmla="*/ 32 h 65"/>
                <a:gd name="T18" fmla="*/ 19 w 97"/>
                <a:gd name="T19" fmla="*/ 22 h 65"/>
                <a:gd name="T20" fmla="*/ 0 w 97"/>
                <a:gd name="T21" fmla="*/ 0 h 65"/>
                <a:gd name="T22" fmla="*/ 20 w 97"/>
                <a:gd name="T23" fmla="*/ 21 h 65"/>
                <a:gd name="T24" fmla="*/ 31 w 97"/>
                <a:gd name="T25" fmla="*/ 30 h 65"/>
                <a:gd name="T26" fmla="*/ 42 w 97"/>
                <a:gd name="T27" fmla="*/ 39 h 65"/>
                <a:gd name="T28" fmla="*/ 66 w 97"/>
                <a:gd name="T29" fmla="*/ 53 h 65"/>
                <a:gd name="T30" fmla="*/ 73 w 97"/>
                <a:gd name="T31" fmla="*/ 55 h 65"/>
                <a:gd name="T32" fmla="*/ 79 w 97"/>
                <a:gd name="T33" fmla="*/ 56 h 65"/>
                <a:gd name="T34" fmla="*/ 85 w 97"/>
                <a:gd name="T35" fmla="*/ 56 h 65"/>
                <a:gd name="T36" fmla="*/ 87 w 97"/>
                <a:gd name="T37" fmla="*/ 56 h 65"/>
                <a:gd name="T38" fmla="*/ 88 w 97"/>
                <a:gd name="T39" fmla="*/ 56 h 65"/>
                <a:gd name="T40" fmla="*/ 89 w 97"/>
                <a:gd name="T41" fmla="*/ 55 h 65"/>
                <a:gd name="T42" fmla="*/ 90 w 97"/>
                <a:gd name="T43" fmla="*/ 55 h 65"/>
                <a:gd name="T44" fmla="*/ 90 w 97"/>
                <a:gd name="T45" fmla="*/ 55 h 65"/>
                <a:gd name="T46" fmla="*/ 96 w 97"/>
                <a:gd name="T47" fmla="*/ 55 h 65"/>
                <a:gd name="T48" fmla="*/ 95 w 97"/>
                <a:gd name="T49"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7" h="65">
                  <a:moveTo>
                    <a:pt x="95" y="62"/>
                  </a:moveTo>
                  <a:cubicBezTo>
                    <a:pt x="93" y="63"/>
                    <a:pt x="92" y="63"/>
                    <a:pt x="91" y="64"/>
                  </a:cubicBezTo>
                  <a:cubicBezTo>
                    <a:pt x="88" y="64"/>
                    <a:pt x="88" y="64"/>
                    <a:pt x="88" y="64"/>
                  </a:cubicBezTo>
                  <a:cubicBezTo>
                    <a:pt x="86" y="64"/>
                    <a:pt x="86" y="64"/>
                    <a:pt x="86" y="64"/>
                  </a:cubicBezTo>
                  <a:cubicBezTo>
                    <a:pt x="83" y="65"/>
                    <a:pt x="81" y="64"/>
                    <a:pt x="78" y="64"/>
                  </a:cubicBezTo>
                  <a:cubicBezTo>
                    <a:pt x="75" y="64"/>
                    <a:pt x="73" y="63"/>
                    <a:pt x="71" y="62"/>
                  </a:cubicBezTo>
                  <a:cubicBezTo>
                    <a:pt x="68" y="61"/>
                    <a:pt x="66" y="60"/>
                    <a:pt x="64" y="59"/>
                  </a:cubicBezTo>
                  <a:cubicBezTo>
                    <a:pt x="55" y="54"/>
                    <a:pt x="47" y="48"/>
                    <a:pt x="39" y="42"/>
                  </a:cubicBezTo>
                  <a:cubicBezTo>
                    <a:pt x="36" y="39"/>
                    <a:pt x="32" y="36"/>
                    <a:pt x="29" y="32"/>
                  </a:cubicBezTo>
                  <a:cubicBezTo>
                    <a:pt x="25" y="29"/>
                    <a:pt x="22" y="26"/>
                    <a:pt x="19" y="22"/>
                  </a:cubicBezTo>
                  <a:cubicBezTo>
                    <a:pt x="12" y="15"/>
                    <a:pt x="6" y="8"/>
                    <a:pt x="0" y="0"/>
                  </a:cubicBezTo>
                  <a:cubicBezTo>
                    <a:pt x="7" y="7"/>
                    <a:pt x="13" y="14"/>
                    <a:pt x="20" y="21"/>
                  </a:cubicBezTo>
                  <a:cubicBezTo>
                    <a:pt x="24" y="24"/>
                    <a:pt x="27" y="27"/>
                    <a:pt x="31" y="30"/>
                  </a:cubicBezTo>
                  <a:cubicBezTo>
                    <a:pt x="34" y="33"/>
                    <a:pt x="38" y="36"/>
                    <a:pt x="42" y="39"/>
                  </a:cubicBezTo>
                  <a:cubicBezTo>
                    <a:pt x="50" y="44"/>
                    <a:pt x="58" y="49"/>
                    <a:pt x="66" y="53"/>
                  </a:cubicBezTo>
                  <a:cubicBezTo>
                    <a:pt x="68" y="54"/>
                    <a:pt x="71" y="54"/>
                    <a:pt x="73" y="55"/>
                  </a:cubicBezTo>
                  <a:cubicBezTo>
                    <a:pt x="75" y="55"/>
                    <a:pt x="77" y="56"/>
                    <a:pt x="79" y="56"/>
                  </a:cubicBezTo>
                  <a:cubicBezTo>
                    <a:pt x="81" y="57"/>
                    <a:pt x="83" y="56"/>
                    <a:pt x="85" y="56"/>
                  </a:cubicBezTo>
                  <a:cubicBezTo>
                    <a:pt x="87" y="56"/>
                    <a:pt x="87" y="56"/>
                    <a:pt x="87" y="56"/>
                  </a:cubicBezTo>
                  <a:cubicBezTo>
                    <a:pt x="88" y="56"/>
                    <a:pt x="88" y="56"/>
                    <a:pt x="88" y="56"/>
                  </a:cubicBezTo>
                  <a:cubicBezTo>
                    <a:pt x="88" y="55"/>
                    <a:pt x="89" y="55"/>
                    <a:pt x="89" y="55"/>
                  </a:cubicBezTo>
                  <a:cubicBezTo>
                    <a:pt x="90" y="55"/>
                    <a:pt x="90" y="55"/>
                    <a:pt x="90" y="55"/>
                  </a:cubicBezTo>
                  <a:cubicBezTo>
                    <a:pt x="90" y="55"/>
                    <a:pt x="90" y="55"/>
                    <a:pt x="90" y="55"/>
                  </a:cubicBezTo>
                  <a:cubicBezTo>
                    <a:pt x="92" y="53"/>
                    <a:pt x="94" y="53"/>
                    <a:pt x="96" y="55"/>
                  </a:cubicBezTo>
                  <a:cubicBezTo>
                    <a:pt x="97" y="57"/>
                    <a:pt x="97" y="60"/>
                    <a:pt x="95" y="6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10">
              <a:extLst>
                <a:ext uri="{FF2B5EF4-FFF2-40B4-BE49-F238E27FC236}">
                  <a16:creationId xmlns:a16="http://schemas.microsoft.com/office/drawing/2014/main" id="{AA6492AD-7F4D-4249-93F3-D586EF0704BC}"/>
                </a:ext>
              </a:extLst>
            </p:cNvPr>
            <p:cNvSpPr>
              <a:spLocks/>
            </p:cNvSpPr>
            <p:nvPr/>
          </p:nvSpPr>
          <p:spPr bwMode="auto">
            <a:xfrm>
              <a:off x="18373726" y="2122488"/>
              <a:ext cx="201613" cy="109538"/>
            </a:xfrm>
            <a:custGeom>
              <a:avLst/>
              <a:gdLst>
                <a:gd name="T0" fmla="*/ 0 w 144"/>
                <a:gd name="T1" fmla="*/ 0 h 78"/>
                <a:gd name="T2" fmla="*/ 29 w 144"/>
                <a:gd name="T3" fmla="*/ 30 h 78"/>
                <a:gd name="T4" fmla="*/ 37 w 144"/>
                <a:gd name="T5" fmla="*/ 37 h 78"/>
                <a:gd name="T6" fmla="*/ 46 w 144"/>
                <a:gd name="T7" fmla="*/ 40 h 78"/>
                <a:gd name="T8" fmla="*/ 66 w 144"/>
                <a:gd name="T9" fmla="*/ 45 h 78"/>
                <a:gd name="T10" fmla="*/ 107 w 144"/>
                <a:gd name="T11" fmla="*/ 56 h 78"/>
                <a:gd name="T12" fmla="*/ 144 w 144"/>
                <a:gd name="T13" fmla="*/ 78 h 78"/>
                <a:gd name="T14" fmla="*/ 106 w 144"/>
                <a:gd name="T15" fmla="*/ 60 h 78"/>
                <a:gd name="T16" fmla="*/ 65 w 144"/>
                <a:gd name="T17" fmla="*/ 50 h 78"/>
                <a:gd name="T18" fmla="*/ 44 w 144"/>
                <a:gd name="T19" fmla="*/ 46 h 78"/>
                <a:gd name="T20" fmla="*/ 34 w 144"/>
                <a:gd name="T21" fmla="*/ 41 h 78"/>
                <a:gd name="T22" fmla="*/ 25 w 144"/>
                <a:gd name="T23" fmla="*/ 34 h 78"/>
                <a:gd name="T24" fmla="*/ 0 w 144"/>
                <a:gd name="T2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78">
                  <a:moveTo>
                    <a:pt x="0" y="0"/>
                  </a:moveTo>
                  <a:cubicBezTo>
                    <a:pt x="9" y="10"/>
                    <a:pt x="19" y="21"/>
                    <a:pt x="29" y="30"/>
                  </a:cubicBezTo>
                  <a:cubicBezTo>
                    <a:pt x="31" y="33"/>
                    <a:pt x="34" y="35"/>
                    <a:pt x="37" y="37"/>
                  </a:cubicBezTo>
                  <a:cubicBezTo>
                    <a:pt x="39" y="38"/>
                    <a:pt x="42" y="39"/>
                    <a:pt x="46" y="40"/>
                  </a:cubicBezTo>
                  <a:cubicBezTo>
                    <a:pt x="52" y="42"/>
                    <a:pt x="59" y="43"/>
                    <a:pt x="66" y="45"/>
                  </a:cubicBezTo>
                  <a:cubicBezTo>
                    <a:pt x="80" y="48"/>
                    <a:pt x="94" y="51"/>
                    <a:pt x="107" y="56"/>
                  </a:cubicBezTo>
                  <a:cubicBezTo>
                    <a:pt x="120" y="62"/>
                    <a:pt x="133" y="69"/>
                    <a:pt x="144" y="78"/>
                  </a:cubicBezTo>
                  <a:cubicBezTo>
                    <a:pt x="132" y="70"/>
                    <a:pt x="119" y="64"/>
                    <a:pt x="106" y="60"/>
                  </a:cubicBezTo>
                  <a:cubicBezTo>
                    <a:pt x="93" y="55"/>
                    <a:pt x="79" y="52"/>
                    <a:pt x="65" y="50"/>
                  </a:cubicBezTo>
                  <a:cubicBezTo>
                    <a:pt x="58" y="49"/>
                    <a:pt x="51" y="48"/>
                    <a:pt x="44" y="46"/>
                  </a:cubicBezTo>
                  <a:cubicBezTo>
                    <a:pt x="41" y="45"/>
                    <a:pt x="37" y="44"/>
                    <a:pt x="34" y="41"/>
                  </a:cubicBezTo>
                  <a:cubicBezTo>
                    <a:pt x="31" y="39"/>
                    <a:pt x="28" y="37"/>
                    <a:pt x="25" y="34"/>
                  </a:cubicBezTo>
                  <a:cubicBezTo>
                    <a:pt x="15" y="24"/>
                    <a:pt x="7" y="12"/>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1">
              <a:extLst>
                <a:ext uri="{FF2B5EF4-FFF2-40B4-BE49-F238E27FC236}">
                  <a16:creationId xmlns:a16="http://schemas.microsoft.com/office/drawing/2014/main" id="{F4311EEC-4D69-47D4-B053-3ADBFEFBD740}"/>
                </a:ext>
              </a:extLst>
            </p:cNvPr>
            <p:cNvSpPr>
              <a:spLocks/>
            </p:cNvSpPr>
            <p:nvPr/>
          </p:nvSpPr>
          <p:spPr bwMode="auto">
            <a:xfrm>
              <a:off x="18087976" y="2160588"/>
              <a:ext cx="73025" cy="212725"/>
            </a:xfrm>
            <a:custGeom>
              <a:avLst/>
              <a:gdLst>
                <a:gd name="T0" fmla="*/ 9 w 53"/>
                <a:gd name="T1" fmla="*/ 153 h 153"/>
                <a:gd name="T2" fmla="*/ 6 w 53"/>
                <a:gd name="T3" fmla="*/ 143 h 153"/>
                <a:gd name="T4" fmla="*/ 3 w 53"/>
                <a:gd name="T5" fmla="*/ 133 h 153"/>
                <a:gd name="T6" fmla="*/ 1 w 53"/>
                <a:gd name="T7" fmla="*/ 111 h 153"/>
                <a:gd name="T8" fmla="*/ 5 w 53"/>
                <a:gd name="T9" fmla="*/ 69 h 153"/>
                <a:gd name="T10" fmla="*/ 22 w 53"/>
                <a:gd name="T11" fmla="*/ 30 h 153"/>
                <a:gd name="T12" fmla="*/ 53 w 53"/>
                <a:gd name="T13" fmla="*/ 0 h 153"/>
                <a:gd name="T14" fmla="*/ 27 w 53"/>
                <a:gd name="T15" fmla="*/ 32 h 153"/>
                <a:gd name="T16" fmla="*/ 11 w 53"/>
                <a:gd name="T17" fmla="*/ 70 h 153"/>
                <a:gd name="T18" fmla="*/ 6 w 53"/>
                <a:gd name="T19" fmla="*/ 111 h 153"/>
                <a:gd name="T20" fmla="*/ 6 w 53"/>
                <a:gd name="T21" fmla="*/ 132 h 153"/>
                <a:gd name="T22" fmla="*/ 7 w 53"/>
                <a:gd name="T23" fmla="*/ 143 h 153"/>
                <a:gd name="T24" fmla="*/ 8 w 53"/>
                <a:gd name="T25" fmla="*/ 148 h 153"/>
                <a:gd name="T26" fmla="*/ 9 w 53"/>
                <a:gd name="T27"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153">
                  <a:moveTo>
                    <a:pt x="9" y="153"/>
                  </a:moveTo>
                  <a:cubicBezTo>
                    <a:pt x="7" y="150"/>
                    <a:pt x="7" y="146"/>
                    <a:pt x="6" y="143"/>
                  </a:cubicBezTo>
                  <a:cubicBezTo>
                    <a:pt x="5" y="140"/>
                    <a:pt x="4" y="136"/>
                    <a:pt x="3" y="133"/>
                  </a:cubicBezTo>
                  <a:cubicBezTo>
                    <a:pt x="2" y="126"/>
                    <a:pt x="1" y="119"/>
                    <a:pt x="1" y="111"/>
                  </a:cubicBezTo>
                  <a:cubicBezTo>
                    <a:pt x="0" y="97"/>
                    <a:pt x="2" y="83"/>
                    <a:pt x="5" y="69"/>
                  </a:cubicBezTo>
                  <a:cubicBezTo>
                    <a:pt x="8" y="55"/>
                    <a:pt x="14" y="42"/>
                    <a:pt x="22" y="30"/>
                  </a:cubicBezTo>
                  <a:cubicBezTo>
                    <a:pt x="30" y="18"/>
                    <a:pt x="41" y="8"/>
                    <a:pt x="53" y="0"/>
                  </a:cubicBezTo>
                  <a:cubicBezTo>
                    <a:pt x="42" y="10"/>
                    <a:pt x="33" y="21"/>
                    <a:pt x="27" y="32"/>
                  </a:cubicBezTo>
                  <a:cubicBezTo>
                    <a:pt x="20" y="44"/>
                    <a:pt x="14" y="57"/>
                    <a:pt x="11" y="70"/>
                  </a:cubicBezTo>
                  <a:cubicBezTo>
                    <a:pt x="8" y="84"/>
                    <a:pt x="6" y="98"/>
                    <a:pt x="6" y="111"/>
                  </a:cubicBezTo>
                  <a:cubicBezTo>
                    <a:pt x="6" y="118"/>
                    <a:pt x="6" y="125"/>
                    <a:pt x="6" y="132"/>
                  </a:cubicBezTo>
                  <a:cubicBezTo>
                    <a:pt x="7" y="136"/>
                    <a:pt x="7" y="139"/>
                    <a:pt x="7" y="143"/>
                  </a:cubicBezTo>
                  <a:cubicBezTo>
                    <a:pt x="8" y="144"/>
                    <a:pt x="8" y="146"/>
                    <a:pt x="8" y="148"/>
                  </a:cubicBezTo>
                  <a:cubicBezTo>
                    <a:pt x="8" y="149"/>
                    <a:pt x="9" y="151"/>
                    <a:pt x="9" y="15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4CFE95C5-AB9F-4D9E-BB47-CFB2C7E8FD98}"/>
                </a:ext>
              </a:extLst>
            </p:cNvPr>
            <p:cNvSpPr>
              <a:spLocks/>
            </p:cNvSpPr>
            <p:nvPr/>
          </p:nvSpPr>
          <p:spPr bwMode="auto">
            <a:xfrm>
              <a:off x="18300701" y="2397125"/>
              <a:ext cx="69850" cy="17463"/>
            </a:xfrm>
            <a:custGeom>
              <a:avLst/>
              <a:gdLst>
                <a:gd name="T0" fmla="*/ 1 w 49"/>
                <a:gd name="T1" fmla="*/ 1 h 12"/>
                <a:gd name="T2" fmla="*/ 13 w 49"/>
                <a:gd name="T3" fmla="*/ 0 h 12"/>
                <a:gd name="T4" fmla="*/ 25 w 49"/>
                <a:gd name="T5" fmla="*/ 1 h 12"/>
                <a:gd name="T6" fmla="*/ 36 w 49"/>
                <a:gd name="T7" fmla="*/ 3 h 12"/>
                <a:gd name="T8" fmla="*/ 48 w 49"/>
                <a:gd name="T9" fmla="*/ 7 h 12"/>
                <a:gd name="T10" fmla="*/ 48 w 49"/>
                <a:gd name="T11" fmla="*/ 10 h 12"/>
                <a:gd name="T12" fmla="*/ 47 w 49"/>
                <a:gd name="T13" fmla="*/ 10 h 12"/>
                <a:gd name="T14" fmla="*/ 35 w 49"/>
                <a:gd name="T15" fmla="*/ 12 h 12"/>
                <a:gd name="T16" fmla="*/ 24 w 49"/>
                <a:gd name="T17" fmla="*/ 11 h 12"/>
                <a:gd name="T18" fmla="*/ 12 w 49"/>
                <a:gd name="T19" fmla="*/ 8 h 12"/>
                <a:gd name="T20" fmla="*/ 1 w 49"/>
                <a:gd name="T21" fmla="*/ 4 h 12"/>
                <a:gd name="T22" fmla="*/ 0 w 49"/>
                <a:gd name="T23" fmla="*/ 2 h 12"/>
                <a:gd name="T24" fmla="*/ 1 w 49"/>
                <a:gd name="T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2">
                  <a:moveTo>
                    <a:pt x="1" y="1"/>
                  </a:moveTo>
                  <a:cubicBezTo>
                    <a:pt x="5" y="0"/>
                    <a:pt x="9" y="0"/>
                    <a:pt x="13" y="0"/>
                  </a:cubicBezTo>
                  <a:cubicBezTo>
                    <a:pt x="17" y="0"/>
                    <a:pt x="21" y="0"/>
                    <a:pt x="25" y="1"/>
                  </a:cubicBezTo>
                  <a:cubicBezTo>
                    <a:pt x="29" y="1"/>
                    <a:pt x="33" y="2"/>
                    <a:pt x="36" y="3"/>
                  </a:cubicBezTo>
                  <a:cubicBezTo>
                    <a:pt x="40" y="4"/>
                    <a:pt x="44" y="5"/>
                    <a:pt x="48" y="7"/>
                  </a:cubicBezTo>
                  <a:cubicBezTo>
                    <a:pt x="48" y="8"/>
                    <a:pt x="49" y="9"/>
                    <a:pt x="48" y="10"/>
                  </a:cubicBezTo>
                  <a:cubicBezTo>
                    <a:pt x="48" y="10"/>
                    <a:pt x="48" y="10"/>
                    <a:pt x="47" y="10"/>
                  </a:cubicBezTo>
                  <a:cubicBezTo>
                    <a:pt x="43" y="12"/>
                    <a:pt x="39" y="12"/>
                    <a:pt x="35" y="12"/>
                  </a:cubicBezTo>
                  <a:cubicBezTo>
                    <a:pt x="31" y="12"/>
                    <a:pt x="27" y="11"/>
                    <a:pt x="24" y="11"/>
                  </a:cubicBezTo>
                  <a:cubicBezTo>
                    <a:pt x="20" y="10"/>
                    <a:pt x="16" y="9"/>
                    <a:pt x="12" y="8"/>
                  </a:cubicBezTo>
                  <a:cubicBezTo>
                    <a:pt x="8" y="7"/>
                    <a:pt x="4" y="6"/>
                    <a:pt x="1" y="4"/>
                  </a:cubicBezTo>
                  <a:cubicBezTo>
                    <a:pt x="0" y="4"/>
                    <a:pt x="0" y="3"/>
                    <a:pt x="0" y="2"/>
                  </a:cubicBezTo>
                  <a:cubicBezTo>
                    <a:pt x="0" y="1"/>
                    <a:pt x="1" y="1"/>
                    <a:pt x="1" y="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3">
              <a:extLst>
                <a:ext uri="{FF2B5EF4-FFF2-40B4-BE49-F238E27FC236}">
                  <a16:creationId xmlns:a16="http://schemas.microsoft.com/office/drawing/2014/main" id="{C383A39A-3C39-43C5-B994-629B2E17DF73}"/>
                </a:ext>
              </a:extLst>
            </p:cNvPr>
            <p:cNvSpPr>
              <a:spLocks/>
            </p:cNvSpPr>
            <p:nvPr/>
          </p:nvSpPr>
          <p:spPr bwMode="auto">
            <a:xfrm>
              <a:off x="18422938" y="2432050"/>
              <a:ext cx="44450" cy="28575"/>
            </a:xfrm>
            <a:custGeom>
              <a:avLst/>
              <a:gdLst>
                <a:gd name="T0" fmla="*/ 2 w 32"/>
                <a:gd name="T1" fmla="*/ 0 h 20"/>
                <a:gd name="T2" fmla="*/ 11 w 32"/>
                <a:gd name="T3" fmla="*/ 2 h 20"/>
                <a:gd name="T4" fmla="*/ 19 w 32"/>
                <a:gd name="T5" fmla="*/ 5 h 20"/>
                <a:gd name="T6" fmla="*/ 26 w 32"/>
                <a:gd name="T7" fmla="*/ 10 h 20"/>
                <a:gd name="T8" fmla="*/ 31 w 32"/>
                <a:gd name="T9" fmla="*/ 17 h 20"/>
                <a:gd name="T10" fmla="*/ 31 w 32"/>
                <a:gd name="T11" fmla="*/ 20 h 20"/>
                <a:gd name="T12" fmla="*/ 30 w 32"/>
                <a:gd name="T13" fmla="*/ 20 h 20"/>
                <a:gd name="T14" fmla="*/ 30 w 32"/>
                <a:gd name="T15" fmla="*/ 20 h 20"/>
                <a:gd name="T16" fmla="*/ 21 w 32"/>
                <a:gd name="T17" fmla="*/ 18 h 20"/>
                <a:gd name="T18" fmla="*/ 14 w 32"/>
                <a:gd name="T19" fmla="*/ 14 h 20"/>
                <a:gd name="T20" fmla="*/ 7 w 32"/>
                <a:gd name="T21" fmla="*/ 9 h 20"/>
                <a:gd name="T22" fmla="*/ 0 w 32"/>
                <a:gd name="T23" fmla="*/ 3 h 20"/>
                <a:gd name="T24" fmla="*/ 0 w 32"/>
                <a:gd name="T25" fmla="*/ 3 h 20"/>
                <a:gd name="T26" fmla="*/ 1 w 32"/>
                <a:gd name="T27" fmla="*/ 1 h 20"/>
                <a:gd name="T28" fmla="*/ 2 w 32"/>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20">
                  <a:moveTo>
                    <a:pt x="2" y="0"/>
                  </a:moveTo>
                  <a:cubicBezTo>
                    <a:pt x="5" y="0"/>
                    <a:pt x="8" y="1"/>
                    <a:pt x="11" y="2"/>
                  </a:cubicBezTo>
                  <a:cubicBezTo>
                    <a:pt x="13" y="3"/>
                    <a:pt x="16" y="4"/>
                    <a:pt x="19" y="5"/>
                  </a:cubicBezTo>
                  <a:cubicBezTo>
                    <a:pt x="21" y="7"/>
                    <a:pt x="24" y="8"/>
                    <a:pt x="26" y="10"/>
                  </a:cubicBezTo>
                  <a:cubicBezTo>
                    <a:pt x="28" y="12"/>
                    <a:pt x="30" y="14"/>
                    <a:pt x="31" y="17"/>
                  </a:cubicBezTo>
                  <a:cubicBezTo>
                    <a:pt x="32" y="18"/>
                    <a:pt x="31" y="19"/>
                    <a:pt x="31" y="20"/>
                  </a:cubicBezTo>
                  <a:cubicBezTo>
                    <a:pt x="30" y="20"/>
                    <a:pt x="30" y="20"/>
                    <a:pt x="30" y="20"/>
                  </a:cubicBezTo>
                  <a:cubicBezTo>
                    <a:pt x="30" y="20"/>
                    <a:pt x="30" y="20"/>
                    <a:pt x="30" y="20"/>
                  </a:cubicBezTo>
                  <a:cubicBezTo>
                    <a:pt x="26" y="20"/>
                    <a:pt x="24" y="19"/>
                    <a:pt x="21" y="18"/>
                  </a:cubicBezTo>
                  <a:cubicBezTo>
                    <a:pt x="18" y="17"/>
                    <a:pt x="16" y="16"/>
                    <a:pt x="14" y="14"/>
                  </a:cubicBezTo>
                  <a:cubicBezTo>
                    <a:pt x="11" y="13"/>
                    <a:pt x="9" y="11"/>
                    <a:pt x="7" y="9"/>
                  </a:cubicBezTo>
                  <a:cubicBezTo>
                    <a:pt x="5" y="7"/>
                    <a:pt x="2" y="6"/>
                    <a:pt x="0" y="3"/>
                  </a:cubicBezTo>
                  <a:cubicBezTo>
                    <a:pt x="0" y="3"/>
                    <a:pt x="0" y="3"/>
                    <a:pt x="0" y="3"/>
                  </a:cubicBezTo>
                  <a:cubicBezTo>
                    <a:pt x="0" y="2"/>
                    <a:pt x="0" y="1"/>
                    <a:pt x="1" y="1"/>
                  </a:cubicBezTo>
                  <a:cubicBezTo>
                    <a:pt x="1" y="0"/>
                    <a:pt x="1" y="0"/>
                    <a:pt x="2"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C79770FD-F7FB-4BD4-9451-9AD568DEF7B5}"/>
                </a:ext>
              </a:extLst>
            </p:cNvPr>
            <p:cNvSpPr>
              <a:spLocks/>
            </p:cNvSpPr>
            <p:nvPr/>
          </p:nvSpPr>
          <p:spPr bwMode="auto">
            <a:xfrm>
              <a:off x="18327688" y="2449513"/>
              <a:ext cx="60325" cy="82550"/>
            </a:xfrm>
            <a:custGeom>
              <a:avLst/>
              <a:gdLst>
                <a:gd name="T0" fmla="*/ 43 w 43"/>
                <a:gd name="T1" fmla="*/ 0 h 59"/>
                <a:gd name="T2" fmla="*/ 41 w 43"/>
                <a:gd name="T3" fmla="*/ 22 h 59"/>
                <a:gd name="T4" fmla="*/ 38 w 43"/>
                <a:gd name="T5" fmla="*/ 44 h 59"/>
                <a:gd name="T6" fmla="*/ 35 w 43"/>
                <a:gd name="T7" fmla="*/ 54 h 59"/>
                <a:gd name="T8" fmla="*/ 31 w 43"/>
                <a:gd name="T9" fmla="*/ 59 h 59"/>
                <a:gd name="T10" fmla="*/ 25 w 43"/>
                <a:gd name="T11" fmla="*/ 59 h 59"/>
                <a:gd name="T12" fmla="*/ 14 w 43"/>
                <a:gd name="T13" fmla="*/ 56 h 59"/>
                <a:gd name="T14" fmla="*/ 3 w 43"/>
                <a:gd name="T15" fmla="*/ 52 h 59"/>
                <a:gd name="T16" fmla="*/ 1 w 43"/>
                <a:gd name="T17" fmla="*/ 47 h 59"/>
                <a:gd name="T18" fmla="*/ 6 w 43"/>
                <a:gd name="T19" fmla="*/ 45 h 59"/>
                <a:gd name="T20" fmla="*/ 7 w 43"/>
                <a:gd name="T21" fmla="*/ 45 h 59"/>
                <a:gd name="T22" fmla="*/ 7 w 43"/>
                <a:gd name="T23" fmla="*/ 45 h 59"/>
                <a:gd name="T24" fmla="*/ 25 w 43"/>
                <a:gd name="T25" fmla="*/ 56 h 59"/>
                <a:gd name="T26" fmla="*/ 34 w 43"/>
                <a:gd name="T27" fmla="*/ 54 h 59"/>
                <a:gd name="T28" fmla="*/ 37 w 43"/>
                <a:gd name="T29" fmla="*/ 43 h 59"/>
                <a:gd name="T30" fmla="*/ 41 w 43"/>
                <a:gd name="T31" fmla="*/ 22 h 59"/>
                <a:gd name="T32" fmla="*/ 43 w 43"/>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59">
                  <a:moveTo>
                    <a:pt x="43" y="0"/>
                  </a:moveTo>
                  <a:cubicBezTo>
                    <a:pt x="43" y="8"/>
                    <a:pt x="42" y="15"/>
                    <a:pt x="41" y="22"/>
                  </a:cubicBezTo>
                  <a:cubicBezTo>
                    <a:pt x="41" y="29"/>
                    <a:pt x="40" y="37"/>
                    <a:pt x="38" y="44"/>
                  </a:cubicBezTo>
                  <a:cubicBezTo>
                    <a:pt x="38" y="47"/>
                    <a:pt x="37" y="51"/>
                    <a:pt x="35" y="54"/>
                  </a:cubicBezTo>
                  <a:cubicBezTo>
                    <a:pt x="34" y="56"/>
                    <a:pt x="33" y="58"/>
                    <a:pt x="31" y="59"/>
                  </a:cubicBezTo>
                  <a:cubicBezTo>
                    <a:pt x="29" y="59"/>
                    <a:pt x="27" y="59"/>
                    <a:pt x="25" y="59"/>
                  </a:cubicBezTo>
                  <a:cubicBezTo>
                    <a:pt x="21" y="59"/>
                    <a:pt x="17" y="58"/>
                    <a:pt x="14" y="56"/>
                  </a:cubicBezTo>
                  <a:cubicBezTo>
                    <a:pt x="10" y="55"/>
                    <a:pt x="7" y="54"/>
                    <a:pt x="3" y="52"/>
                  </a:cubicBezTo>
                  <a:cubicBezTo>
                    <a:pt x="1" y="51"/>
                    <a:pt x="0" y="49"/>
                    <a:pt x="1" y="47"/>
                  </a:cubicBezTo>
                  <a:cubicBezTo>
                    <a:pt x="2" y="45"/>
                    <a:pt x="4" y="44"/>
                    <a:pt x="6" y="45"/>
                  </a:cubicBezTo>
                  <a:cubicBezTo>
                    <a:pt x="7" y="45"/>
                    <a:pt x="7" y="45"/>
                    <a:pt x="7" y="45"/>
                  </a:cubicBezTo>
                  <a:cubicBezTo>
                    <a:pt x="7" y="45"/>
                    <a:pt x="7" y="45"/>
                    <a:pt x="7" y="45"/>
                  </a:cubicBezTo>
                  <a:cubicBezTo>
                    <a:pt x="12" y="50"/>
                    <a:pt x="19" y="54"/>
                    <a:pt x="25" y="56"/>
                  </a:cubicBezTo>
                  <a:cubicBezTo>
                    <a:pt x="29" y="57"/>
                    <a:pt x="32" y="56"/>
                    <a:pt x="34" y="54"/>
                  </a:cubicBezTo>
                  <a:cubicBezTo>
                    <a:pt x="35" y="50"/>
                    <a:pt x="36" y="47"/>
                    <a:pt x="37" y="43"/>
                  </a:cubicBezTo>
                  <a:cubicBezTo>
                    <a:pt x="38" y="36"/>
                    <a:pt x="40" y="29"/>
                    <a:pt x="41" y="22"/>
                  </a:cubicBezTo>
                  <a:cubicBezTo>
                    <a:pt x="42" y="15"/>
                    <a:pt x="43" y="8"/>
                    <a:pt x="4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03B89FED-D67B-47A6-8D3A-4E336C8970AE}"/>
                </a:ext>
              </a:extLst>
            </p:cNvPr>
            <p:cNvSpPr>
              <a:spLocks/>
            </p:cNvSpPr>
            <p:nvPr/>
          </p:nvSpPr>
          <p:spPr bwMode="auto">
            <a:xfrm>
              <a:off x="18264188" y="2579688"/>
              <a:ext cx="41275" cy="38100"/>
            </a:xfrm>
            <a:custGeom>
              <a:avLst/>
              <a:gdLst>
                <a:gd name="T0" fmla="*/ 28 w 30"/>
                <a:gd name="T1" fmla="*/ 23 h 28"/>
                <a:gd name="T2" fmla="*/ 14 w 30"/>
                <a:gd name="T3" fmla="*/ 2 h 28"/>
                <a:gd name="T4" fmla="*/ 14 w 30"/>
                <a:gd name="T5" fmla="*/ 1 h 28"/>
                <a:gd name="T6" fmla="*/ 28 w 30"/>
                <a:gd name="T7" fmla="*/ 25 h 28"/>
                <a:gd name="T8" fmla="*/ 28 w 30"/>
                <a:gd name="T9" fmla="*/ 23 h 28"/>
              </a:gdLst>
              <a:ahLst/>
              <a:cxnLst>
                <a:cxn ang="0">
                  <a:pos x="T0" y="T1"/>
                </a:cxn>
                <a:cxn ang="0">
                  <a:pos x="T2" y="T3"/>
                </a:cxn>
                <a:cxn ang="0">
                  <a:pos x="T4" y="T5"/>
                </a:cxn>
                <a:cxn ang="0">
                  <a:pos x="T6" y="T7"/>
                </a:cxn>
                <a:cxn ang="0">
                  <a:pos x="T8" y="T9"/>
                </a:cxn>
              </a:cxnLst>
              <a:rect l="0" t="0" r="r" b="b"/>
              <a:pathLst>
                <a:path w="30" h="28">
                  <a:moveTo>
                    <a:pt x="28" y="23"/>
                  </a:moveTo>
                  <a:cubicBezTo>
                    <a:pt x="23" y="22"/>
                    <a:pt x="6" y="19"/>
                    <a:pt x="14" y="2"/>
                  </a:cubicBezTo>
                  <a:cubicBezTo>
                    <a:pt x="15" y="1"/>
                    <a:pt x="14" y="0"/>
                    <a:pt x="14" y="1"/>
                  </a:cubicBezTo>
                  <a:cubicBezTo>
                    <a:pt x="0" y="18"/>
                    <a:pt x="17" y="28"/>
                    <a:pt x="28" y="25"/>
                  </a:cubicBezTo>
                  <a:cubicBezTo>
                    <a:pt x="30" y="24"/>
                    <a:pt x="29" y="23"/>
                    <a:pt x="28" y="2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7DC323F8-B319-4C6B-B543-5F150250C75A}"/>
                </a:ext>
              </a:extLst>
            </p:cNvPr>
            <p:cNvSpPr>
              <a:spLocks/>
            </p:cNvSpPr>
            <p:nvPr/>
          </p:nvSpPr>
          <p:spPr bwMode="auto">
            <a:xfrm>
              <a:off x="18291176" y="2544763"/>
              <a:ext cx="65088" cy="63500"/>
            </a:xfrm>
            <a:custGeom>
              <a:avLst/>
              <a:gdLst>
                <a:gd name="T0" fmla="*/ 30 w 46"/>
                <a:gd name="T1" fmla="*/ 40 h 46"/>
                <a:gd name="T2" fmla="*/ 29 w 46"/>
                <a:gd name="T3" fmla="*/ 41 h 46"/>
                <a:gd name="T4" fmla="*/ 4 w 46"/>
                <a:gd name="T5" fmla="*/ 21 h 46"/>
                <a:gd name="T6" fmla="*/ 10 w 46"/>
                <a:gd name="T7" fmla="*/ 11 h 46"/>
                <a:gd name="T8" fmla="*/ 19 w 46"/>
                <a:gd name="T9" fmla="*/ 3 h 46"/>
                <a:gd name="T10" fmla="*/ 28 w 46"/>
                <a:gd name="T11" fmla="*/ 1 h 46"/>
                <a:gd name="T12" fmla="*/ 39 w 46"/>
                <a:gd name="T13" fmla="*/ 5 h 46"/>
                <a:gd name="T14" fmla="*/ 43 w 46"/>
                <a:gd name="T15" fmla="*/ 12 h 46"/>
                <a:gd name="T16" fmla="*/ 30 w 46"/>
                <a:gd name="T17"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30" y="40"/>
                  </a:moveTo>
                  <a:cubicBezTo>
                    <a:pt x="30" y="41"/>
                    <a:pt x="29" y="41"/>
                    <a:pt x="29" y="41"/>
                  </a:cubicBezTo>
                  <a:cubicBezTo>
                    <a:pt x="16" y="46"/>
                    <a:pt x="0" y="36"/>
                    <a:pt x="4" y="21"/>
                  </a:cubicBezTo>
                  <a:cubicBezTo>
                    <a:pt x="5" y="18"/>
                    <a:pt x="8" y="14"/>
                    <a:pt x="10" y="11"/>
                  </a:cubicBezTo>
                  <a:cubicBezTo>
                    <a:pt x="13" y="8"/>
                    <a:pt x="16" y="5"/>
                    <a:pt x="19" y="3"/>
                  </a:cubicBezTo>
                  <a:cubicBezTo>
                    <a:pt x="22" y="2"/>
                    <a:pt x="25" y="1"/>
                    <a:pt x="28" y="1"/>
                  </a:cubicBezTo>
                  <a:cubicBezTo>
                    <a:pt x="32" y="0"/>
                    <a:pt x="36" y="1"/>
                    <a:pt x="39" y="5"/>
                  </a:cubicBezTo>
                  <a:cubicBezTo>
                    <a:pt x="41" y="7"/>
                    <a:pt x="42" y="9"/>
                    <a:pt x="43" y="12"/>
                  </a:cubicBezTo>
                  <a:cubicBezTo>
                    <a:pt x="46" y="22"/>
                    <a:pt x="40" y="35"/>
                    <a:pt x="30" y="4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7">
              <a:extLst>
                <a:ext uri="{FF2B5EF4-FFF2-40B4-BE49-F238E27FC236}">
                  <a16:creationId xmlns:a16="http://schemas.microsoft.com/office/drawing/2014/main" id="{F7BF8BA9-AAE3-4B26-9213-529E0B83C6D9}"/>
                </a:ext>
              </a:extLst>
            </p:cNvPr>
            <p:cNvSpPr>
              <a:spLocks/>
            </p:cNvSpPr>
            <p:nvPr/>
          </p:nvSpPr>
          <p:spPr bwMode="auto">
            <a:xfrm>
              <a:off x="18291176" y="2559050"/>
              <a:ext cx="46038" cy="49213"/>
            </a:xfrm>
            <a:custGeom>
              <a:avLst/>
              <a:gdLst>
                <a:gd name="T0" fmla="*/ 30 w 33"/>
                <a:gd name="T1" fmla="*/ 29 h 35"/>
                <a:gd name="T2" fmla="*/ 29 w 33"/>
                <a:gd name="T3" fmla="*/ 30 h 35"/>
                <a:gd name="T4" fmla="*/ 4 w 33"/>
                <a:gd name="T5" fmla="*/ 10 h 35"/>
                <a:gd name="T6" fmla="*/ 10 w 33"/>
                <a:gd name="T7" fmla="*/ 0 h 35"/>
                <a:gd name="T8" fmla="*/ 24 w 33"/>
                <a:gd name="T9" fmla="*/ 6 h 35"/>
                <a:gd name="T10" fmla="*/ 30 w 33"/>
                <a:gd name="T11" fmla="*/ 29 h 35"/>
              </a:gdLst>
              <a:ahLst/>
              <a:cxnLst>
                <a:cxn ang="0">
                  <a:pos x="T0" y="T1"/>
                </a:cxn>
                <a:cxn ang="0">
                  <a:pos x="T2" y="T3"/>
                </a:cxn>
                <a:cxn ang="0">
                  <a:pos x="T4" y="T5"/>
                </a:cxn>
                <a:cxn ang="0">
                  <a:pos x="T6" y="T7"/>
                </a:cxn>
                <a:cxn ang="0">
                  <a:pos x="T8" y="T9"/>
                </a:cxn>
                <a:cxn ang="0">
                  <a:pos x="T10" y="T11"/>
                </a:cxn>
              </a:cxnLst>
              <a:rect l="0" t="0" r="r" b="b"/>
              <a:pathLst>
                <a:path w="33" h="35">
                  <a:moveTo>
                    <a:pt x="30" y="29"/>
                  </a:moveTo>
                  <a:cubicBezTo>
                    <a:pt x="30" y="30"/>
                    <a:pt x="29" y="30"/>
                    <a:pt x="29" y="30"/>
                  </a:cubicBezTo>
                  <a:cubicBezTo>
                    <a:pt x="16" y="35"/>
                    <a:pt x="0" y="25"/>
                    <a:pt x="4" y="10"/>
                  </a:cubicBezTo>
                  <a:cubicBezTo>
                    <a:pt x="5" y="7"/>
                    <a:pt x="8" y="3"/>
                    <a:pt x="10" y="0"/>
                  </a:cubicBezTo>
                  <a:cubicBezTo>
                    <a:pt x="15" y="0"/>
                    <a:pt x="20" y="2"/>
                    <a:pt x="24" y="6"/>
                  </a:cubicBezTo>
                  <a:cubicBezTo>
                    <a:pt x="31" y="11"/>
                    <a:pt x="33" y="21"/>
                    <a:pt x="30" y="29"/>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8">
              <a:extLst>
                <a:ext uri="{FF2B5EF4-FFF2-40B4-BE49-F238E27FC236}">
                  <a16:creationId xmlns:a16="http://schemas.microsoft.com/office/drawing/2014/main" id="{1E7D6CB3-7291-4009-98E9-1E3D185D5DEB}"/>
                </a:ext>
              </a:extLst>
            </p:cNvPr>
            <p:cNvSpPr>
              <a:spLocks/>
            </p:cNvSpPr>
            <p:nvPr/>
          </p:nvSpPr>
          <p:spPr bwMode="auto">
            <a:xfrm>
              <a:off x="18318163" y="2544763"/>
              <a:ext cx="33338" cy="15875"/>
            </a:xfrm>
            <a:custGeom>
              <a:avLst/>
              <a:gdLst>
                <a:gd name="T0" fmla="*/ 24 w 24"/>
                <a:gd name="T1" fmla="*/ 12 h 12"/>
                <a:gd name="T2" fmla="*/ 0 w 24"/>
                <a:gd name="T3" fmla="*/ 3 h 12"/>
                <a:gd name="T4" fmla="*/ 9 w 24"/>
                <a:gd name="T5" fmla="*/ 1 h 12"/>
                <a:gd name="T6" fmla="*/ 20 w 24"/>
                <a:gd name="T7" fmla="*/ 5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cubicBezTo>
                    <a:pt x="16" y="8"/>
                    <a:pt x="8" y="6"/>
                    <a:pt x="0" y="3"/>
                  </a:cubicBezTo>
                  <a:cubicBezTo>
                    <a:pt x="3" y="2"/>
                    <a:pt x="6" y="1"/>
                    <a:pt x="9" y="1"/>
                  </a:cubicBezTo>
                  <a:cubicBezTo>
                    <a:pt x="13" y="0"/>
                    <a:pt x="17" y="1"/>
                    <a:pt x="20" y="5"/>
                  </a:cubicBezTo>
                  <a:cubicBezTo>
                    <a:pt x="22" y="7"/>
                    <a:pt x="23" y="9"/>
                    <a:pt x="24"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9">
              <a:extLst>
                <a:ext uri="{FF2B5EF4-FFF2-40B4-BE49-F238E27FC236}">
                  <a16:creationId xmlns:a16="http://schemas.microsoft.com/office/drawing/2014/main" id="{3D63385E-49F3-45A9-9416-0F56823870AD}"/>
                </a:ext>
              </a:extLst>
            </p:cNvPr>
            <p:cNvSpPr>
              <a:spLocks/>
            </p:cNvSpPr>
            <p:nvPr/>
          </p:nvSpPr>
          <p:spPr bwMode="auto">
            <a:xfrm>
              <a:off x="18140363" y="2619375"/>
              <a:ext cx="136525" cy="174625"/>
            </a:xfrm>
            <a:custGeom>
              <a:avLst/>
              <a:gdLst>
                <a:gd name="T0" fmla="*/ 97 w 97"/>
                <a:gd name="T1" fmla="*/ 19 h 125"/>
                <a:gd name="T2" fmla="*/ 80 w 97"/>
                <a:gd name="T3" fmla="*/ 48 h 125"/>
                <a:gd name="T4" fmla="*/ 71 w 97"/>
                <a:gd name="T5" fmla="*/ 63 h 125"/>
                <a:gd name="T6" fmla="*/ 56 w 97"/>
                <a:gd name="T7" fmla="*/ 88 h 125"/>
                <a:gd name="T8" fmla="*/ 56 w 97"/>
                <a:gd name="T9" fmla="*/ 94 h 125"/>
                <a:gd name="T10" fmla="*/ 36 w 97"/>
                <a:gd name="T11" fmla="*/ 125 h 125"/>
                <a:gd name="T12" fmla="*/ 27 w 97"/>
                <a:gd name="T13" fmla="*/ 118 h 125"/>
                <a:gd name="T14" fmla="*/ 26 w 97"/>
                <a:gd name="T15" fmla="*/ 106 h 125"/>
                <a:gd name="T16" fmla="*/ 25 w 97"/>
                <a:gd name="T17" fmla="*/ 106 h 125"/>
                <a:gd name="T18" fmla="*/ 11 w 97"/>
                <a:gd name="T19" fmla="*/ 107 h 125"/>
                <a:gd name="T20" fmla="*/ 11 w 97"/>
                <a:gd name="T21" fmla="*/ 107 h 125"/>
                <a:gd name="T22" fmla="*/ 28 w 97"/>
                <a:gd name="T23" fmla="*/ 52 h 125"/>
                <a:gd name="T24" fmla="*/ 49 w 97"/>
                <a:gd name="T25" fmla="*/ 15 h 125"/>
                <a:gd name="T26" fmla="*/ 66 w 97"/>
                <a:gd name="T27" fmla="*/ 3 h 125"/>
                <a:gd name="T28" fmla="*/ 97 w 97"/>
                <a:gd name="T29" fmla="*/ 1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125">
                  <a:moveTo>
                    <a:pt x="97" y="19"/>
                  </a:moveTo>
                  <a:cubicBezTo>
                    <a:pt x="80" y="48"/>
                    <a:pt x="80" y="48"/>
                    <a:pt x="80" y="48"/>
                  </a:cubicBezTo>
                  <a:cubicBezTo>
                    <a:pt x="71" y="63"/>
                    <a:pt x="71" y="63"/>
                    <a:pt x="71" y="63"/>
                  </a:cubicBezTo>
                  <a:cubicBezTo>
                    <a:pt x="67" y="73"/>
                    <a:pt x="62" y="81"/>
                    <a:pt x="56" y="88"/>
                  </a:cubicBezTo>
                  <a:cubicBezTo>
                    <a:pt x="56" y="94"/>
                    <a:pt x="56" y="94"/>
                    <a:pt x="56" y="94"/>
                  </a:cubicBezTo>
                  <a:cubicBezTo>
                    <a:pt x="36" y="125"/>
                    <a:pt x="36" y="125"/>
                    <a:pt x="36" y="125"/>
                  </a:cubicBezTo>
                  <a:cubicBezTo>
                    <a:pt x="27" y="118"/>
                    <a:pt x="27" y="118"/>
                    <a:pt x="27" y="118"/>
                  </a:cubicBezTo>
                  <a:cubicBezTo>
                    <a:pt x="26" y="106"/>
                    <a:pt x="26" y="106"/>
                    <a:pt x="26" y="106"/>
                  </a:cubicBezTo>
                  <a:cubicBezTo>
                    <a:pt x="26" y="106"/>
                    <a:pt x="25" y="106"/>
                    <a:pt x="25" y="106"/>
                  </a:cubicBezTo>
                  <a:cubicBezTo>
                    <a:pt x="20" y="107"/>
                    <a:pt x="16" y="107"/>
                    <a:pt x="11" y="107"/>
                  </a:cubicBezTo>
                  <a:cubicBezTo>
                    <a:pt x="11" y="107"/>
                    <a:pt x="11" y="107"/>
                    <a:pt x="11" y="107"/>
                  </a:cubicBezTo>
                  <a:cubicBezTo>
                    <a:pt x="3" y="105"/>
                    <a:pt x="0" y="69"/>
                    <a:pt x="28" y="52"/>
                  </a:cubicBezTo>
                  <a:cubicBezTo>
                    <a:pt x="43" y="42"/>
                    <a:pt x="54" y="27"/>
                    <a:pt x="49" y="15"/>
                  </a:cubicBezTo>
                  <a:cubicBezTo>
                    <a:pt x="45" y="7"/>
                    <a:pt x="58" y="0"/>
                    <a:pt x="66" y="3"/>
                  </a:cubicBezTo>
                  <a:lnTo>
                    <a:pt x="97" y="19"/>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
              <a:extLst>
                <a:ext uri="{FF2B5EF4-FFF2-40B4-BE49-F238E27FC236}">
                  <a16:creationId xmlns:a16="http://schemas.microsoft.com/office/drawing/2014/main" id="{2E32AD87-093B-49C7-AB89-4EEFEAFF9E1A}"/>
                </a:ext>
              </a:extLst>
            </p:cNvPr>
            <p:cNvSpPr>
              <a:spLocks/>
            </p:cNvSpPr>
            <p:nvPr/>
          </p:nvSpPr>
          <p:spPr bwMode="auto">
            <a:xfrm>
              <a:off x="18113376" y="2736850"/>
              <a:ext cx="79375" cy="60325"/>
            </a:xfrm>
            <a:custGeom>
              <a:avLst/>
              <a:gdLst>
                <a:gd name="T0" fmla="*/ 49 w 57"/>
                <a:gd name="T1" fmla="*/ 9 h 43"/>
                <a:gd name="T2" fmla="*/ 57 w 57"/>
                <a:gd name="T3" fmla="*/ 41 h 43"/>
                <a:gd name="T4" fmla="*/ 9 w 57"/>
                <a:gd name="T5" fmla="*/ 21 h 43"/>
                <a:gd name="T6" fmla="*/ 49 w 57"/>
                <a:gd name="T7" fmla="*/ 9 h 43"/>
              </a:gdLst>
              <a:ahLst/>
              <a:cxnLst>
                <a:cxn ang="0">
                  <a:pos x="T0" y="T1"/>
                </a:cxn>
                <a:cxn ang="0">
                  <a:pos x="T2" y="T3"/>
                </a:cxn>
                <a:cxn ang="0">
                  <a:pos x="T4" y="T5"/>
                </a:cxn>
                <a:cxn ang="0">
                  <a:pos x="T6" y="T7"/>
                </a:cxn>
              </a:cxnLst>
              <a:rect l="0" t="0" r="r" b="b"/>
              <a:pathLst>
                <a:path w="57" h="43">
                  <a:moveTo>
                    <a:pt x="49" y="9"/>
                  </a:moveTo>
                  <a:cubicBezTo>
                    <a:pt x="57" y="41"/>
                    <a:pt x="57" y="41"/>
                    <a:pt x="57" y="41"/>
                  </a:cubicBezTo>
                  <a:cubicBezTo>
                    <a:pt x="57" y="41"/>
                    <a:pt x="18" y="43"/>
                    <a:pt x="9" y="21"/>
                  </a:cubicBezTo>
                  <a:cubicBezTo>
                    <a:pt x="0" y="0"/>
                    <a:pt x="49" y="9"/>
                    <a:pt x="49" y="9"/>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1">
              <a:extLst>
                <a:ext uri="{FF2B5EF4-FFF2-40B4-BE49-F238E27FC236}">
                  <a16:creationId xmlns:a16="http://schemas.microsoft.com/office/drawing/2014/main" id="{BE219034-1A10-44A9-8CC1-06E9D0A171F2}"/>
                </a:ext>
              </a:extLst>
            </p:cNvPr>
            <p:cNvSpPr>
              <a:spLocks/>
            </p:cNvSpPr>
            <p:nvPr/>
          </p:nvSpPr>
          <p:spPr bwMode="auto">
            <a:xfrm>
              <a:off x="18037176" y="2611438"/>
              <a:ext cx="144463" cy="187325"/>
            </a:xfrm>
            <a:custGeom>
              <a:avLst/>
              <a:gdLst>
                <a:gd name="T0" fmla="*/ 33 w 103"/>
                <a:gd name="T1" fmla="*/ 0 h 135"/>
                <a:gd name="T2" fmla="*/ 103 w 103"/>
                <a:gd name="T3" fmla="*/ 99 h 135"/>
                <a:gd name="T4" fmla="*/ 59 w 103"/>
                <a:gd name="T5" fmla="*/ 135 h 135"/>
                <a:gd name="T6" fmla="*/ 0 w 103"/>
                <a:gd name="T7" fmla="*/ 24 h 135"/>
                <a:gd name="T8" fmla="*/ 33 w 103"/>
                <a:gd name="T9" fmla="*/ 0 h 135"/>
              </a:gdLst>
              <a:ahLst/>
              <a:cxnLst>
                <a:cxn ang="0">
                  <a:pos x="T0" y="T1"/>
                </a:cxn>
                <a:cxn ang="0">
                  <a:pos x="T2" y="T3"/>
                </a:cxn>
                <a:cxn ang="0">
                  <a:pos x="T4" y="T5"/>
                </a:cxn>
                <a:cxn ang="0">
                  <a:pos x="T6" y="T7"/>
                </a:cxn>
                <a:cxn ang="0">
                  <a:pos x="T8" y="T9"/>
                </a:cxn>
              </a:cxnLst>
              <a:rect l="0" t="0" r="r" b="b"/>
              <a:pathLst>
                <a:path w="103" h="135">
                  <a:moveTo>
                    <a:pt x="33" y="0"/>
                  </a:moveTo>
                  <a:cubicBezTo>
                    <a:pt x="103" y="99"/>
                    <a:pt x="103" y="99"/>
                    <a:pt x="103" y="99"/>
                  </a:cubicBezTo>
                  <a:cubicBezTo>
                    <a:pt x="59" y="135"/>
                    <a:pt x="59" y="135"/>
                    <a:pt x="59" y="135"/>
                  </a:cubicBezTo>
                  <a:cubicBezTo>
                    <a:pt x="27" y="99"/>
                    <a:pt x="6" y="63"/>
                    <a:pt x="0" y="24"/>
                  </a:cubicBez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2">
              <a:extLst>
                <a:ext uri="{FF2B5EF4-FFF2-40B4-BE49-F238E27FC236}">
                  <a16:creationId xmlns:a16="http://schemas.microsoft.com/office/drawing/2014/main" id="{C1CE348C-4561-468B-9C91-BAB9F89D8239}"/>
                </a:ext>
              </a:extLst>
            </p:cNvPr>
            <p:cNvSpPr>
              <a:spLocks/>
            </p:cNvSpPr>
            <p:nvPr/>
          </p:nvSpPr>
          <p:spPr bwMode="auto">
            <a:xfrm>
              <a:off x="18191163" y="2713038"/>
              <a:ext cx="61913" cy="80963"/>
            </a:xfrm>
            <a:custGeom>
              <a:avLst/>
              <a:gdLst>
                <a:gd name="T0" fmla="*/ 22 w 44"/>
                <a:gd name="T1" fmla="*/ 16 h 58"/>
                <a:gd name="T2" fmla="*/ 0 w 44"/>
                <a:gd name="T3" fmla="*/ 58 h 58"/>
                <a:gd name="T4" fmla="*/ 39 w 44"/>
                <a:gd name="T5" fmla="*/ 21 h 58"/>
                <a:gd name="T6" fmla="*/ 22 w 44"/>
                <a:gd name="T7" fmla="*/ 16 h 58"/>
              </a:gdLst>
              <a:ahLst/>
              <a:cxnLst>
                <a:cxn ang="0">
                  <a:pos x="T0" y="T1"/>
                </a:cxn>
                <a:cxn ang="0">
                  <a:pos x="T2" y="T3"/>
                </a:cxn>
                <a:cxn ang="0">
                  <a:pos x="T4" y="T5"/>
                </a:cxn>
                <a:cxn ang="0">
                  <a:pos x="T6" y="T7"/>
                </a:cxn>
              </a:cxnLst>
              <a:rect l="0" t="0" r="r" b="b"/>
              <a:pathLst>
                <a:path w="44" h="58">
                  <a:moveTo>
                    <a:pt x="22" y="16"/>
                  </a:moveTo>
                  <a:cubicBezTo>
                    <a:pt x="0" y="58"/>
                    <a:pt x="0" y="58"/>
                    <a:pt x="0" y="58"/>
                  </a:cubicBezTo>
                  <a:cubicBezTo>
                    <a:pt x="0" y="58"/>
                    <a:pt x="34" y="42"/>
                    <a:pt x="39" y="21"/>
                  </a:cubicBezTo>
                  <a:cubicBezTo>
                    <a:pt x="44" y="0"/>
                    <a:pt x="22" y="16"/>
                    <a:pt x="22" y="16"/>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3">
              <a:extLst>
                <a:ext uri="{FF2B5EF4-FFF2-40B4-BE49-F238E27FC236}">
                  <a16:creationId xmlns:a16="http://schemas.microsoft.com/office/drawing/2014/main" id="{D1F82BAC-CB2B-4781-A5B2-4FF0D264DA38}"/>
                </a:ext>
              </a:extLst>
            </p:cNvPr>
            <p:cNvSpPr>
              <a:spLocks/>
            </p:cNvSpPr>
            <p:nvPr/>
          </p:nvSpPr>
          <p:spPr bwMode="auto">
            <a:xfrm>
              <a:off x="18221326" y="2682875"/>
              <a:ext cx="36513" cy="101600"/>
            </a:xfrm>
            <a:custGeom>
              <a:avLst/>
              <a:gdLst>
                <a:gd name="T0" fmla="*/ 21 w 23"/>
                <a:gd name="T1" fmla="*/ 0 h 64"/>
                <a:gd name="T2" fmla="*/ 0 w 23"/>
                <a:gd name="T3" fmla="*/ 33 h 64"/>
                <a:gd name="T4" fmla="*/ 9 w 23"/>
                <a:gd name="T5" fmla="*/ 64 h 64"/>
                <a:gd name="T6" fmla="*/ 23 w 23"/>
                <a:gd name="T7" fmla="*/ 6 h 64"/>
                <a:gd name="T8" fmla="*/ 21 w 23"/>
                <a:gd name="T9" fmla="*/ 0 h 64"/>
              </a:gdLst>
              <a:ahLst/>
              <a:cxnLst>
                <a:cxn ang="0">
                  <a:pos x="T0" y="T1"/>
                </a:cxn>
                <a:cxn ang="0">
                  <a:pos x="T2" y="T3"/>
                </a:cxn>
                <a:cxn ang="0">
                  <a:pos x="T4" y="T5"/>
                </a:cxn>
                <a:cxn ang="0">
                  <a:pos x="T6" y="T7"/>
                </a:cxn>
                <a:cxn ang="0">
                  <a:pos x="T8" y="T9"/>
                </a:cxn>
              </a:cxnLst>
              <a:rect l="0" t="0" r="r" b="b"/>
              <a:pathLst>
                <a:path w="23" h="64">
                  <a:moveTo>
                    <a:pt x="21" y="0"/>
                  </a:moveTo>
                  <a:lnTo>
                    <a:pt x="0" y="33"/>
                  </a:lnTo>
                  <a:lnTo>
                    <a:pt x="9" y="64"/>
                  </a:lnTo>
                  <a:lnTo>
                    <a:pt x="23" y="6"/>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a:extLst>
                <a:ext uri="{FF2B5EF4-FFF2-40B4-BE49-F238E27FC236}">
                  <a16:creationId xmlns:a16="http://schemas.microsoft.com/office/drawing/2014/main" id="{15E6792E-AA3A-4D56-A8F6-6EB75CEC9D29}"/>
                </a:ext>
              </a:extLst>
            </p:cNvPr>
            <p:cNvSpPr>
              <a:spLocks/>
            </p:cNvSpPr>
            <p:nvPr/>
          </p:nvSpPr>
          <p:spPr bwMode="auto">
            <a:xfrm>
              <a:off x="18141951" y="2282825"/>
              <a:ext cx="101600" cy="112713"/>
            </a:xfrm>
            <a:custGeom>
              <a:avLst/>
              <a:gdLst>
                <a:gd name="T0" fmla="*/ 69 w 73"/>
                <a:gd name="T1" fmla="*/ 27 h 80"/>
                <a:gd name="T2" fmla="*/ 55 w 73"/>
                <a:gd name="T3" fmla="*/ 2 h 80"/>
                <a:gd name="T4" fmla="*/ 27 w 73"/>
                <a:gd name="T5" fmla="*/ 12 h 80"/>
                <a:gd name="T6" fmla="*/ 38 w 73"/>
                <a:gd name="T7" fmla="*/ 79 h 80"/>
                <a:gd name="T8" fmla="*/ 49 w 73"/>
                <a:gd name="T9" fmla="*/ 77 h 80"/>
                <a:gd name="T10" fmla="*/ 54 w 73"/>
                <a:gd name="T11" fmla="*/ 67 h 80"/>
                <a:gd name="T12" fmla="*/ 57 w 73"/>
                <a:gd name="T13" fmla="*/ 53 h 80"/>
                <a:gd name="T14" fmla="*/ 69 w 73"/>
                <a:gd name="T15" fmla="*/ 2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0">
                  <a:moveTo>
                    <a:pt x="69" y="27"/>
                  </a:moveTo>
                  <a:cubicBezTo>
                    <a:pt x="73" y="16"/>
                    <a:pt x="66" y="4"/>
                    <a:pt x="55" y="2"/>
                  </a:cubicBezTo>
                  <a:cubicBezTo>
                    <a:pt x="48" y="0"/>
                    <a:pt x="38" y="2"/>
                    <a:pt x="27" y="12"/>
                  </a:cubicBezTo>
                  <a:cubicBezTo>
                    <a:pt x="0" y="37"/>
                    <a:pt x="10" y="68"/>
                    <a:pt x="38" y="79"/>
                  </a:cubicBezTo>
                  <a:cubicBezTo>
                    <a:pt x="42" y="80"/>
                    <a:pt x="46" y="80"/>
                    <a:pt x="49" y="77"/>
                  </a:cubicBezTo>
                  <a:cubicBezTo>
                    <a:pt x="52" y="75"/>
                    <a:pt x="54" y="71"/>
                    <a:pt x="54" y="67"/>
                  </a:cubicBezTo>
                  <a:cubicBezTo>
                    <a:pt x="54" y="62"/>
                    <a:pt x="55" y="57"/>
                    <a:pt x="57" y="53"/>
                  </a:cubicBezTo>
                  <a:lnTo>
                    <a:pt x="69" y="27"/>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5">
              <a:extLst>
                <a:ext uri="{FF2B5EF4-FFF2-40B4-BE49-F238E27FC236}">
                  <a16:creationId xmlns:a16="http://schemas.microsoft.com/office/drawing/2014/main" id="{9E385B8F-6D62-4DF6-8C8D-2A78AA586DBF}"/>
                </a:ext>
              </a:extLst>
            </p:cNvPr>
            <p:cNvSpPr>
              <a:spLocks/>
            </p:cNvSpPr>
            <p:nvPr/>
          </p:nvSpPr>
          <p:spPr bwMode="auto">
            <a:xfrm>
              <a:off x="18184813" y="2305050"/>
              <a:ext cx="34925" cy="57150"/>
            </a:xfrm>
            <a:custGeom>
              <a:avLst/>
              <a:gdLst>
                <a:gd name="T0" fmla="*/ 0 w 25"/>
                <a:gd name="T1" fmla="*/ 39 h 42"/>
                <a:gd name="T2" fmla="*/ 1 w 25"/>
                <a:gd name="T3" fmla="*/ 37 h 42"/>
                <a:gd name="T4" fmla="*/ 18 w 25"/>
                <a:gd name="T5" fmla="*/ 4 h 42"/>
                <a:gd name="T6" fmla="*/ 18 w 25"/>
                <a:gd name="T7" fmla="*/ 4 h 42"/>
                <a:gd name="T8" fmla="*/ 20 w 25"/>
                <a:gd name="T9" fmla="*/ 1 h 42"/>
                <a:gd name="T10" fmla="*/ 23 w 25"/>
                <a:gd name="T11" fmla="*/ 3 h 42"/>
                <a:gd name="T12" fmla="*/ 23 w 25"/>
                <a:gd name="T13" fmla="*/ 4 h 42"/>
                <a:gd name="T14" fmla="*/ 4 w 25"/>
                <a:gd name="T15" fmla="*/ 41 h 42"/>
                <a:gd name="T16" fmla="*/ 0 w 25"/>
                <a:gd name="T17" fmla="*/ 41 h 42"/>
                <a:gd name="T18" fmla="*/ 0 w 25"/>
                <a:gd name="T19" fmla="*/ 3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42">
                  <a:moveTo>
                    <a:pt x="0" y="39"/>
                  </a:moveTo>
                  <a:cubicBezTo>
                    <a:pt x="0" y="38"/>
                    <a:pt x="0" y="37"/>
                    <a:pt x="1" y="37"/>
                  </a:cubicBezTo>
                  <a:cubicBezTo>
                    <a:pt x="1" y="37"/>
                    <a:pt x="20" y="24"/>
                    <a:pt x="18" y="4"/>
                  </a:cubicBezTo>
                  <a:cubicBezTo>
                    <a:pt x="18" y="4"/>
                    <a:pt x="18" y="4"/>
                    <a:pt x="18" y="4"/>
                  </a:cubicBezTo>
                  <a:cubicBezTo>
                    <a:pt x="17" y="2"/>
                    <a:pt x="19" y="1"/>
                    <a:pt x="20" y="1"/>
                  </a:cubicBezTo>
                  <a:cubicBezTo>
                    <a:pt x="22" y="0"/>
                    <a:pt x="23" y="2"/>
                    <a:pt x="23" y="3"/>
                  </a:cubicBezTo>
                  <a:cubicBezTo>
                    <a:pt x="23" y="4"/>
                    <a:pt x="23" y="4"/>
                    <a:pt x="23" y="4"/>
                  </a:cubicBezTo>
                  <a:cubicBezTo>
                    <a:pt x="25" y="27"/>
                    <a:pt x="5" y="41"/>
                    <a:pt x="4" y="41"/>
                  </a:cubicBezTo>
                  <a:cubicBezTo>
                    <a:pt x="3" y="42"/>
                    <a:pt x="1" y="42"/>
                    <a:pt x="0" y="41"/>
                  </a:cubicBezTo>
                  <a:cubicBezTo>
                    <a:pt x="0" y="40"/>
                    <a:pt x="0" y="40"/>
                    <a:pt x="0" y="39"/>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6">
              <a:extLst>
                <a:ext uri="{FF2B5EF4-FFF2-40B4-BE49-F238E27FC236}">
                  <a16:creationId xmlns:a16="http://schemas.microsoft.com/office/drawing/2014/main" id="{06A7014B-2D6F-494A-AA21-96A0A7B43EE4}"/>
                </a:ext>
              </a:extLst>
            </p:cNvPr>
            <p:cNvSpPr>
              <a:spLocks/>
            </p:cNvSpPr>
            <p:nvPr/>
          </p:nvSpPr>
          <p:spPr bwMode="auto">
            <a:xfrm>
              <a:off x="18191163" y="2316163"/>
              <a:ext cx="25400" cy="17463"/>
            </a:xfrm>
            <a:custGeom>
              <a:avLst/>
              <a:gdLst>
                <a:gd name="T0" fmla="*/ 0 w 18"/>
                <a:gd name="T1" fmla="*/ 4 h 13"/>
                <a:gd name="T2" fmla="*/ 0 w 18"/>
                <a:gd name="T3" fmla="*/ 3 h 13"/>
                <a:gd name="T4" fmla="*/ 3 w 18"/>
                <a:gd name="T5" fmla="*/ 1 h 13"/>
                <a:gd name="T6" fmla="*/ 17 w 18"/>
                <a:gd name="T7" fmla="*/ 8 h 13"/>
                <a:gd name="T8" fmla="*/ 18 w 18"/>
                <a:gd name="T9" fmla="*/ 11 h 13"/>
                <a:gd name="T10" fmla="*/ 14 w 18"/>
                <a:gd name="T11" fmla="*/ 12 h 13"/>
                <a:gd name="T12" fmla="*/ 3 w 18"/>
                <a:gd name="T13" fmla="*/ 6 h 13"/>
                <a:gd name="T14" fmla="*/ 0 w 18"/>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3">
                  <a:moveTo>
                    <a:pt x="0" y="4"/>
                  </a:moveTo>
                  <a:cubicBezTo>
                    <a:pt x="0" y="3"/>
                    <a:pt x="0" y="3"/>
                    <a:pt x="0" y="3"/>
                  </a:cubicBezTo>
                  <a:cubicBezTo>
                    <a:pt x="0" y="2"/>
                    <a:pt x="1" y="0"/>
                    <a:pt x="3" y="1"/>
                  </a:cubicBezTo>
                  <a:cubicBezTo>
                    <a:pt x="13" y="1"/>
                    <a:pt x="17" y="7"/>
                    <a:pt x="17" y="8"/>
                  </a:cubicBezTo>
                  <a:cubicBezTo>
                    <a:pt x="18" y="9"/>
                    <a:pt x="18" y="10"/>
                    <a:pt x="18" y="11"/>
                  </a:cubicBezTo>
                  <a:cubicBezTo>
                    <a:pt x="17" y="13"/>
                    <a:pt x="15" y="13"/>
                    <a:pt x="14" y="12"/>
                  </a:cubicBezTo>
                  <a:cubicBezTo>
                    <a:pt x="14" y="12"/>
                    <a:pt x="11" y="6"/>
                    <a:pt x="3" y="6"/>
                  </a:cubicBezTo>
                  <a:cubicBezTo>
                    <a:pt x="1" y="6"/>
                    <a:pt x="0" y="5"/>
                    <a:pt x="0"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7">
              <a:extLst>
                <a:ext uri="{FF2B5EF4-FFF2-40B4-BE49-F238E27FC236}">
                  <a16:creationId xmlns:a16="http://schemas.microsoft.com/office/drawing/2014/main" id="{54446E61-B0D9-4B59-9DC2-99CE0DD6B869}"/>
                </a:ext>
              </a:extLst>
            </p:cNvPr>
            <p:cNvSpPr>
              <a:spLocks/>
            </p:cNvSpPr>
            <p:nvPr/>
          </p:nvSpPr>
          <p:spPr bwMode="auto">
            <a:xfrm>
              <a:off x="18392776" y="2559050"/>
              <a:ext cx="198438" cy="225425"/>
            </a:xfrm>
            <a:custGeom>
              <a:avLst/>
              <a:gdLst>
                <a:gd name="T0" fmla="*/ 83 w 142"/>
                <a:gd name="T1" fmla="*/ 43 h 161"/>
                <a:gd name="T2" fmla="*/ 77 w 142"/>
                <a:gd name="T3" fmla="*/ 18 h 161"/>
                <a:gd name="T4" fmla="*/ 96 w 142"/>
                <a:gd name="T5" fmla="*/ 2 h 161"/>
                <a:gd name="T6" fmla="*/ 120 w 142"/>
                <a:gd name="T7" fmla="*/ 11 h 161"/>
                <a:gd name="T8" fmla="*/ 123 w 142"/>
                <a:gd name="T9" fmla="*/ 35 h 161"/>
                <a:gd name="T10" fmla="*/ 123 w 142"/>
                <a:gd name="T11" fmla="*/ 36 h 161"/>
                <a:gd name="T12" fmla="*/ 123 w 142"/>
                <a:gd name="T13" fmla="*/ 34 h 161"/>
                <a:gd name="T14" fmla="*/ 136 w 142"/>
                <a:gd name="T15" fmla="*/ 46 h 161"/>
                <a:gd name="T16" fmla="*/ 142 w 142"/>
                <a:gd name="T17" fmla="*/ 64 h 161"/>
                <a:gd name="T18" fmla="*/ 137 w 142"/>
                <a:gd name="T19" fmla="*/ 83 h 161"/>
                <a:gd name="T20" fmla="*/ 123 w 142"/>
                <a:gd name="T21" fmla="*/ 96 h 161"/>
                <a:gd name="T22" fmla="*/ 123 w 142"/>
                <a:gd name="T23" fmla="*/ 96 h 161"/>
                <a:gd name="T24" fmla="*/ 125 w 142"/>
                <a:gd name="T25" fmla="*/ 90 h 161"/>
                <a:gd name="T26" fmla="*/ 129 w 142"/>
                <a:gd name="T27" fmla="*/ 123 h 161"/>
                <a:gd name="T28" fmla="*/ 112 w 142"/>
                <a:gd name="T29" fmla="*/ 151 h 161"/>
                <a:gd name="T30" fmla="*/ 82 w 142"/>
                <a:gd name="T31" fmla="*/ 161 h 161"/>
                <a:gd name="T32" fmla="*/ 53 w 142"/>
                <a:gd name="T33" fmla="*/ 149 h 161"/>
                <a:gd name="T34" fmla="*/ 53 w 142"/>
                <a:gd name="T35" fmla="*/ 149 h 161"/>
                <a:gd name="T36" fmla="*/ 54 w 142"/>
                <a:gd name="T37" fmla="*/ 149 h 161"/>
                <a:gd name="T38" fmla="*/ 37 w 142"/>
                <a:gd name="T39" fmla="*/ 153 h 161"/>
                <a:gd name="T40" fmla="*/ 20 w 142"/>
                <a:gd name="T41" fmla="*/ 149 h 161"/>
                <a:gd name="T42" fmla="*/ 1 w 142"/>
                <a:gd name="T43" fmla="*/ 120 h 161"/>
                <a:gd name="T44" fmla="*/ 14 w 142"/>
                <a:gd name="T45" fmla="*/ 89 h 161"/>
                <a:gd name="T46" fmla="*/ 47 w 142"/>
                <a:gd name="T47" fmla="*/ 82 h 161"/>
                <a:gd name="T48" fmla="*/ 47 w 142"/>
                <a:gd name="T49" fmla="*/ 82 h 161"/>
                <a:gd name="T50" fmla="*/ 48 w 142"/>
                <a:gd name="T51" fmla="*/ 83 h 161"/>
                <a:gd name="T52" fmla="*/ 46 w 142"/>
                <a:gd name="T53" fmla="*/ 84 h 161"/>
                <a:gd name="T54" fmla="*/ 15 w 142"/>
                <a:gd name="T55" fmla="*/ 91 h 161"/>
                <a:gd name="T56" fmla="*/ 3 w 142"/>
                <a:gd name="T57" fmla="*/ 120 h 161"/>
                <a:gd name="T58" fmla="*/ 21 w 142"/>
                <a:gd name="T59" fmla="*/ 147 h 161"/>
                <a:gd name="T60" fmla="*/ 37 w 142"/>
                <a:gd name="T61" fmla="*/ 151 h 161"/>
                <a:gd name="T62" fmla="*/ 53 w 142"/>
                <a:gd name="T63" fmla="*/ 147 h 161"/>
                <a:gd name="T64" fmla="*/ 54 w 142"/>
                <a:gd name="T65" fmla="*/ 147 h 161"/>
                <a:gd name="T66" fmla="*/ 54 w 142"/>
                <a:gd name="T67" fmla="*/ 147 h 161"/>
                <a:gd name="T68" fmla="*/ 54 w 142"/>
                <a:gd name="T69" fmla="*/ 147 h 161"/>
                <a:gd name="T70" fmla="*/ 82 w 142"/>
                <a:gd name="T71" fmla="*/ 157 h 161"/>
                <a:gd name="T72" fmla="*/ 109 w 142"/>
                <a:gd name="T73" fmla="*/ 147 h 161"/>
                <a:gd name="T74" fmla="*/ 123 w 142"/>
                <a:gd name="T75" fmla="*/ 122 h 161"/>
                <a:gd name="T76" fmla="*/ 117 w 142"/>
                <a:gd name="T77" fmla="*/ 94 h 161"/>
                <a:gd name="T78" fmla="*/ 119 w 142"/>
                <a:gd name="T79" fmla="*/ 89 h 161"/>
                <a:gd name="T80" fmla="*/ 119 w 142"/>
                <a:gd name="T81" fmla="*/ 89 h 161"/>
                <a:gd name="T82" fmla="*/ 119 w 142"/>
                <a:gd name="T83" fmla="*/ 89 h 161"/>
                <a:gd name="T84" fmla="*/ 119 w 142"/>
                <a:gd name="T85" fmla="*/ 89 h 161"/>
                <a:gd name="T86" fmla="*/ 132 w 142"/>
                <a:gd name="T87" fmla="*/ 79 h 161"/>
                <a:gd name="T88" fmla="*/ 137 w 142"/>
                <a:gd name="T89" fmla="*/ 64 h 161"/>
                <a:gd name="T90" fmla="*/ 133 w 142"/>
                <a:gd name="T91" fmla="*/ 48 h 161"/>
                <a:gd name="T92" fmla="*/ 121 w 142"/>
                <a:gd name="T93" fmla="*/ 36 h 161"/>
                <a:gd name="T94" fmla="*/ 121 w 142"/>
                <a:gd name="T95" fmla="*/ 35 h 161"/>
                <a:gd name="T96" fmla="*/ 121 w 142"/>
                <a:gd name="T97" fmla="*/ 35 h 161"/>
                <a:gd name="T98" fmla="*/ 118 w 142"/>
                <a:gd name="T99" fmla="*/ 12 h 161"/>
                <a:gd name="T100" fmla="*/ 97 w 142"/>
                <a:gd name="T101" fmla="*/ 4 h 161"/>
                <a:gd name="T102" fmla="*/ 80 w 142"/>
                <a:gd name="T103" fmla="*/ 19 h 161"/>
                <a:gd name="T104" fmla="*/ 84 w 142"/>
                <a:gd name="T105" fmla="*/ 41 h 161"/>
                <a:gd name="T106" fmla="*/ 84 w 142"/>
                <a:gd name="T107" fmla="*/ 43 h 161"/>
                <a:gd name="T108" fmla="*/ 83 w 142"/>
                <a:gd name="T109" fmla="*/ 4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2" h="161">
                  <a:moveTo>
                    <a:pt x="83" y="43"/>
                  </a:moveTo>
                  <a:cubicBezTo>
                    <a:pt x="77" y="36"/>
                    <a:pt x="75" y="27"/>
                    <a:pt x="77" y="18"/>
                  </a:cubicBezTo>
                  <a:cubicBezTo>
                    <a:pt x="80" y="10"/>
                    <a:pt x="88" y="4"/>
                    <a:pt x="96" y="2"/>
                  </a:cubicBezTo>
                  <a:cubicBezTo>
                    <a:pt x="105" y="0"/>
                    <a:pt x="114" y="4"/>
                    <a:pt x="120" y="11"/>
                  </a:cubicBezTo>
                  <a:cubicBezTo>
                    <a:pt x="125" y="18"/>
                    <a:pt x="127" y="27"/>
                    <a:pt x="123" y="35"/>
                  </a:cubicBezTo>
                  <a:cubicBezTo>
                    <a:pt x="123" y="36"/>
                    <a:pt x="123" y="36"/>
                    <a:pt x="123" y="36"/>
                  </a:cubicBezTo>
                  <a:cubicBezTo>
                    <a:pt x="123" y="34"/>
                    <a:pt x="123" y="34"/>
                    <a:pt x="123" y="34"/>
                  </a:cubicBezTo>
                  <a:cubicBezTo>
                    <a:pt x="128" y="37"/>
                    <a:pt x="133" y="41"/>
                    <a:pt x="136" y="46"/>
                  </a:cubicBezTo>
                  <a:cubicBezTo>
                    <a:pt x="140" y="51"/>
                    <a:pt x="142" y="58"/>
                    <a:pt x="142" y="64"/>
                  </a:cubicBezTo>
                  <a:cubicBezTo>
                    <a:pt x="142" y="70"/>
                    <a:pt x="141" y="77"/>
                    <a:pt x="137" y="83"/>
                  </a:cubicBezTo>
                  <a:cubicBezTo>
                    <a:pt x="134" y="88"/>
                    <a:pt x="129" y="93"/>
                    <a:pt x="123" y="96"/>
                  </a:cubicBezTo>
                  <a:cubicBezTo>
                    <a:pt x="123" y="96"/>
                    <a:pt x="123" y="96"/>
                    <a:pt x="123" y="96"/>
                  </a:cubicBezTo>
                  <a:cubicBezTo>
                    <a:pt x="125" y="90"/>
                    <a:pt x="125" y="90"/>
                    <a:pt x="125" y="90"/>
                  </a:cubicBezTo>
                  <a:cubicBezTo>
                    <a:pt x="130" y="100"/>
                    <a:pt x="132" y="112"/>
                    <a:pt x="129" y="123"/>
                  </a:cubicBezTo>
                  <a:cubicBezTo>
                    <a:pt x="127" y="134"/>
                    <a:pt x="121" y="144"/>
                    <a:pt x="112" y="151"/>
                  </a:cubicBezTo>
                  <a:cubicBezTo>
                    <a:pt x="104" y="157"/>
                    <a:pt x="93" y="161"/>
                    <a:pt x="82" y="161"/>
                  </a:cubicBezTo>
                  <a:cubicBezTo>
                    <a:pt x="71" y="160"/>
                    <a:pt x="61" y="156"/>
                    <a:pt x="53" y="149"/>
                  </a:cubicBezTo>
                  <a:cubicBezTo>
                    <a:pt x="53" y="149"/>
                    <a:pt x="53" y="149"/>
                    <a:pt x="53" y="149"/>
                  </a:cubicBezTo>
                  <a:cubicBezTo>
                    <a:pt x="54" y="149"/>
                    <a:pt x="54" y="149"/>
                    <a:pt x="54" y="149"/>
                  </a:cubicBezTo>
                  <a:cubicBezTo>
                    <a:pt x="49" y="152"/>
                    <a:pt x="43" y="153"/>
                    <a:pt x="37" y="153"/>
                  </a:cubicBezTo>
                  <a:cubicBezTo>
                    <a:pt x="31" y="153"/>
                    <a:pt x="25" y="151"/>
                    <a:pt x="20" y="149"/>
                  </a:cubicBezTo>
                  <a:cubicBezTo>
                    <a:pt x="9" y="143"/>
                    <a:pt x="2" y="132"/>
                    <a:pt x="1" y="120"/>
                  </a:cubicBezTo>
                  <a:cubicBezTo>
                    <a:pt x="0" y="109"/>
                    <a:pt x="5" y="97"/>
                    <a:pt x="14" y="89"/>
                  </a:cubicBezTo>
                  <a:cubicBezTo>
                    <a:pt x="23" y="81"/>
                    <a:pt x="36" y="79"/>
                    <a:pt x="47" y="82"/>
                  </a:cubicBezTo>
                  <a:cubicBezTo>
                    <a:pt x="47" y="82"/>
                    <a:pt x="47" y="82"/>
                    <a:pt x="47" y="82"/>
                  </a:cubicBezTo>
                  <a:cubicBezTo>
                    <a:pt x="48" y="82"/>
                    <a:pt x="48" y="83"/>
                    <a:pt x="48" y="83"/>
                  </a:cubicBezTo>
                  <a:cubicBezTo>
                    <a:pt x="48" y="84"/>
                    <a:pt x="47" y="84"/>
                    <a:pt x="46" y="84"/>
                  </a:cubicBezTo>
                  <a:cubicBezTo>
                    <a:pt x="36" y="81"/>
                    <a:pt x="24" y="84"/>
                    <a:pt x="15" y="91"/>
                  </a:cubicBezTo>
                  <a:cubicBezTo>
                    <a:pt x="7" y="98"/>
                    <a:pt x="2" y="109"/>
                    <a:pt x="3" y="120"/>
                  </a:cubicBezTo>
                  <a:cubicBezTo>
                    <a:pt x="4" y="131"/>
                    <a:pt x="11" y="141"/>
                    <a:pt x="21" y="147"/>
                  </a:cubicBezTo>
                  <a:cubicBezTo>
                    <a:pt x="26" y="149"/>
                    <a:pt x="31" y="151"/>
                    <a:pt x="37" y="151"/>
                  </a:cubicBezTo>
                  <a:cubicBezTo>
                    <a:pt x="42" y="151"/>
                    <a:pt x="48" y="150"/>
                    <a:pt x="53" y="147"/>
                  </a:cubicBezTo>
                  <a:cubicBezTo>
                    <a:pt x="53" y="147"/>
                    <a:pt x="54" y="147"/>
                    <a:pt x="54" y="147"/>
                  </a:cubicBezTo>
                  <a:cubicBezTo>
                    <a:pt x="54" y="147"/>
                    <a:pt x="54" y="147"/>
                    <a:pt x="54" y="147"/>
                  </a:cubicBezTo>
                  <a:cubicBezTo>
                    <a:pt x="54" y="147"/>
                    <a:pt x="54" y="147"/>
                    <a:pt x="54" y="147"/>
                  </a:cubicBezTo>
                  <a:cubicBezTo>
                    <a:pt x="62" y="154"/>
                    <a:pt x="72" y="157"/>
                    <a:pt x="82" y="157"/>
                  </a:cubicBezTo>
                  <a:cubicBezTo>
                    <a:pt x="92" y="157"/>
                    <a:pt x="102" y="153"/>
                    <a:pt x="109" y="147"/>
                  </a:cubicBezTo>
                  <a:cubicBezTo>
                    <a:pt x="116" y="140"/>
                    <a:pt x="121" y="131"/>
                    <a:pt x="123" y="122"/>
                  </a:cubicBezTo>
                  <a:cubicBezTo>
                    <a:pt x="124" y="112"/>
                    <a:pt x="122" y="103"/>
                    <a:pt x="117" y="94"/>
                  </a:cubicBezTo>
                  <a:cubicBezTo>
                    <a:pt x="116" y="93"/>
                    <a:pt x="117" y="90"/>
                    <a:pt x="119" y="89"/>
                  </a:cubicBezTo>
                  <a:cubicBezTo>
                    <a:pt x="119" y="89"/>
                    <a:pt x="119" y="89"/>
                    <a:pt x="119" y="89"/>
                  </a:cubicBezTo>
                  <a:cubicBezTo>
                    <a:pt x="119" y="89"/>
                    <a:pt x="119" y="89"/>
                    <a:pt x="119" y="89"/>
                  </a:cubicBezTo>
                  <a:cubicBezTo>
                    <a:pt x="119" y="89"/>
                    <a:pt x="119" y="89"/>
                    <a:pt x="119" y="89"/>
                  </a:cubicBezTo>
                  <a:cubicBezTo>
                    <a:pt x="124" y="87"/>
                    <a:pt x="129" y="83"/>
                    <a:pt x="132" y="79"/>
                  </a:cubicBezTo>
                  <a:cubicBezTo>
                    <a:pt x="135" y="75"/>
                    <a:pt x="137" y="69"/>
                    <a:pt x="137" y="64"/>
                  </a:cubicBezTo>
                  <a:cubicBezTo>
                    <a:pt x="137" y="58"/>
                    <a:pt x="136" y="53"/>
                    <a:pt x="133" y="48"/>
                  </a:cubicBezTo>
                  <a:cubicBezTo>
                    <a:pt x="131" y="43"/>
                    <a:pt x="126" y="39"/>
                    <a:pt x="121" y="36"/>
                  </a:cubicBezTo>
                  <a:cubicBezTo>
                    <a:pt x="121" y="36"/>
                    <a:pt x="121" y="35"/>
                    <a:pt x="121" y="35"/>
                  </a:cubicBezTo>
                  <a:cubicBezTo>
                    <a:pt x="121" y="35"/>
                    <a:pt x="121" y="35"/>
                    <a:pt x="121" y="35"/>
                  </a:cubicBezTo>
                  <a:cubicBezTo>
                    <a:pt x="124" y="27"/>
                    <a:pt x="123" y="18"/>
                    <a:pt x="118" y="12"/>
                  </a:cubicBezTo>
                  <a:cubicBezTo>
                    <a:pt x="113" y="6"/>
                    <a:pt x="104" y="3"/>
                    <a:pt x="97" y="4"/>
                  </a:cubicBezTo>
                  <a:cubicBezTo>
                    <a:pt x="89" y="6"/>
                    <a:pt x="82" y="12"/>
                    <a:pt x="80" y="19"/>
                  </a:cubicBezTo>
                  <a:cubicBezTo>
                    <a:pt x="77" y="27"/>
                    <a:pt x="79" y="35"/>
                    <a:pt x="84" y="41"/>
                  </a:cubicBezTo>
                  <a:cubicBezTo>
                    <a:pt x="85" y="42"/>
                    <a:pt x="85" y="42"/>
                    <a:pt x="84" y="43"/>
                  </a:cubicBezTo>
                  <a:cubicBezTo>
                    <a:pt x="84" y="43"/>
                    <a:pt x="83" y="43"/>
                    <a:pt x="83" y="43"/>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8">
              <a:extLst>
                <a:ext uri="{FF2B5EF4-FFF2-40B4-BE49-F238E27FC236}">
                  <a16:creationId xmlns:a16="http://schemas.microsoft.com/office/drawing/2014/main" id="{67938B79-9085-4F66-A95C-AE3760A96865}"/>
                </a:ext>
              </a:extLst>
            </p:cNvPr>
            <p:cNvSpPr>
              <a:spLocks/>
            </p:cNvSpPr>
            <p:nvPr/>
          </p:nvSpPr>
          <p:spPr bwMode="auto">
            <a:xfrm>
              <a:off x="18454688" y="2660650"/>
              <a:ext cx="6350" cy="15875"/>
            </a:xfrm>
            <a:custGeom>
              <a:avLst/>
              <a:gdLst>
                <a:gd name="T0" fmla="*/ 2 w 4"/>
                <a:gd name="T1" fmla="*/ 1 h 11"/>
                <a:gd name="T2" fmla="*/ 0 w 4"/>
                <a:gd name="T3" fmla="*/ 10 h 11"/>
                <a:gd name="T4" fmla="*/ 1 w 4"/>
                <a:gd name="T5" fmla="*/ 11 h 11"/>
                <a:gd name="T6" fmla="*/ 3 w 4"/>
                <a:gd name="T7" fmla="*/ 10 h 11"/>
                <a:gd name="T8" fmla="*/ 4 w 4"/>
                <a:gd name="T9" fmla="*/ 1 h 11"/>
                <a:gd name="T10" fmla="*/ 3 w 4"/>
                <a:gd name="T11" fmla="*/ 0 h 11"/>
                <a:gd name="T12" fmla="*/ 2 w 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2" y="1"/>
                  </a:moveTo>
                  <a:cubicBezTo>
                    <a:pt x="2" y="1"/>
                    <a:pt x="1" y="5"/>
                    <a:pt x="0" y="10"/>
                  </a:cubicBezTo>
                  <a:cubicBezTo>
                    <a:pt x="0" y="10"/>
                    <a:pt x="1" y="11"/>
                    <a:pt x="1" y="11"/>
                  </a:cubicBezTo>
                  <a:cubicBezTo>
                    <a:pt x="2" y="11"/>
                    <a:pt x="3" y="11"/>
                    <a:pt x="3" y="10"/>
                  </a:cubicBezTo>
                  <a:cubicBezTo>
                    <a:pt x="3" y="6"/>
                    <a:pt x="4" y="1"/>
                    <a:pt x="4" y="1"/>
                  </a:cubicBezTo>
                  <a:cubicBezTo>
                    <a:pt x="4" y="1"/>
                    <a:pt x="4" y="0"/>
                    <a:pt x="3" y="0"/>
                  </a:cubicBezTo>
                  <a:cubicBezTo>
                    <a:pt x="3" y="0"/>
                    <a:pt x="2" y="0"/>
                    <a:pt x="2" y="1"/>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9">
              <a:extLst>
                <a:ext uri="{FF2B5EF4-FFF2-40B4-BE49-F238E27FC236}">
                  <a16:creationId xmlns:a16="http://schemas.microsoft.com/office/drawing/2014/main" id="{007039AF-FD6D-4A5F-965E-72B75DF622B5}"/>
                </a:ext>
              </a:extLst>
            </p:cNvPr>
            <p:cNvSpPr>
              <a:spLocks/>
            </p:cNvSpPr>
            <p:nvPr/>
          </p:nvSpPr>
          <p:spPr bwMode="auto">
            <a:xfrm>
              <a:off x="18481676" y="2613025"/>
              <a:ext cx="28575" cy="6350"/>
            </a:xfrm>
            <a:custGeom>
              <a:avLst/>
              <a:gdLst>
                <a:gd name="T0" fmla="*/ 20 w 21"/>
                <a:gd name="T1" fmla="*/ 3 h 5"/>
                <a:gd name="T2" fmla="*/ 1 w 21"/>
                <a:gd name="T3" fmla="*/ 0 h 5"/>
                <a:gd name="T4" fmla="*/ 0 w 21"/>
                <a:gd name="T5" fmla="*/ 1 h 5"/>
                <a:gd name="T6" fmla="*/ 1 w 21"/>
                <a:gd name="T7" fmla="*/ 3 h 5"/>
                <a:gd name="T8" fmla="*/ 19 w 21"/>
                <a:gd name="T9" fmla="*/ 5 h 5"/>
                <a:gd name="T10" fmla="*/ 21 w 21"/>
                <a:gd name="T11" fmla="*/ 4 h 5"/>
                <a:gd name="T12" fmla="*/ 20 w 21"/>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1" h="5">
                  <a:moveTo>
                    <a:pt x="20" y="3"/>
                  </a:moveTo>
                  <a:cubicBezTo>
                    <a:pt x="1" y="0"/>
                    <a:pt x="1" y="0"/>
                    <a:pt x="1" y="0"/>
                  </a:cubicBezTo>
                  <a:cubicBezTo>
                    <a:pt x="1" y="0"/>
                    <a:pt x="0" y="1"/>
                    <a:pt x="0" y="1"/>
                  </a:cubicBezTo>
                  <a:cubicBezTo>
                    <a:pt x="0" y="2"/>
                    <a:pt x="0" y="3"/>
                    <a:pt x="1" y="3"/>
                  </a:cubicBezTo>
                  <a:cubicBezTo>
                    <a:pt x="19" y="5"/>
                    <a:pt x="19" y="5"/>
                    <a:pt x="19" y="5"/>
                  </a:cubicBezTo>
                  <a:cubicBezTo>
                    <a:pt x="20" y="5"/>
                    <a:pt x="21" y="5"/>
                    <a:pt x="21" y="4"/>
                  </a:cubicBezTo>
                  <a:cubicBezTo>
                    <a:pt x="21" y="3"/>
                    <a:pt x="20" y="3"/>
                    <a:pt x="20" y="3"/>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30">
              <a:extLst>
                <a:ext uri="{FF2B5EF4-FFF2-40B4-BE49-F238E27FC236}">
                  <a16:creationId xmlns:a16="http://schemas.microsoft.com/office/drawing/2014/main" id="{18B15849-6F4F-4715-8F93-DB57D0E75474}"/>
                </a:ext>
              </a:extLst>
            </p:cNvPr>
            <p:cNvSpPr>
              <a:spLocks/>
            </p:cNvSpPr>
            <p:nvPr/>
          </p:nvSpPr>
          <p:spPr bwMode="auto">
            <a:xfrm>
              <a:off x="18411826" y="2609850"/>
              <a:ext cx="74613" cy="23813"/>
            </a:xfrm>
            <a:custGeom>
              <a:avLst/>
              <a:gdLst>
                <a:gd name="T0" fmla="*/ 52 w 53"/>
                <a:gd name="T1" fmla="*/ 15 h 17"/>
                <a:gd name="T2" fmla="*/ 2 w 53"/>
                <a:gd name="T3" fmla="*/ 0 h 17"/>
                <a:gd name="T4" fmla="*/ 0 w 53"/>
                <a:gd name="T5" fmla="*/ 1 h 17"/>
                <a:gd name="T6" fmla="*/ 1 w 53"/>
                <a:gd name="T7" fmla="*/ 3 h 17"/>
                <a:gd name="T8" fmla="*/ 51 w 53"/>
                <a:gd name="T9" fmla="*/ 17 h 17"/>
                <a:gd name="T10" fmla="*/ 53 w 53"/>
                <a:gd name="T11" fmla="*/ 16 h 17"/>
                <a:gd name="T12" fmla="*/ 52 w 53"/>
                <a:gd name="T13" fmla="*/ 15 h 17"/>
              </a:gdLst>
              <a:ahLst/>
              <a:cxnLst>
                <a:cxn ang="0">
                  <a:pos x="T0" y="T1"/>
                </a:cxn>
                <a:cxn ang="0">
                  <a:pos x="T2" y="T3"/>
                </a:cxn>
                <a:cxn ang="0">
                  <a:pos x="T4" y="T5"/>
                </a:cxn>
                <a:cxn ang="0">
                  <a:pos x="T6" y="T7"/>
                </a:cxn>
                <a:cxn ang="0">
                  <a:pos x="T8" y="T9"/>
                </a:cxn>
                <a:cxn ang="0">
                  <a:pos x="T10" y="T11"/>
                </a:cxn>
                <a:cxn ang="0">
                  <a:pos x="T12" y="T13"/>
                </a:cxn>
              </a:cxnLst>
              <a:rect l="0" t="0" r="r" b="b"/>
              <a:pathLst>
                <a:path w="53" h="17">
                  <a:moveTo>
                    <a:pt x="52" y="15"/>
                  </a:moveTo>
                  <a:cubicBezTo>
                    <a:pt x="2" y="0"/>
                    <a:pt x="2" y="0"/>
                    <a:pt x="2" y="0"/>
                  </a:cubicBezTo>
                  <a:cubicBezTo>
                    <a:pt x="1" y="0"/>
                    <a:pt x="1" y="1"/>
                    <a:pt x="0" y="1"/>
                  </a:cubicBezTo>
                  <a:cubicBezTo>
                    <a:pt x="0" y="2"/>
                    <a:pt x="1" y="2"/>
                    <a:pt x="1" y="3"/>
                  </a:cubicBezTo>
                  <a:cubicBezTo>
                    <a:pt x="51" y="17"/>
                    <a:pt x="51" y="17"/>
                    <a:pt x="51" y="17"/>
                  </a:cubicBezTo>
                  <a:cubicBezTo>
                    <a:pt x="52" y="17"/>
                    <a:pt x="53" y="17"/>
                    <a:pt x="53" y="16"/>
                  </a:cubicBezTo>
                  <a:cubicBezTo>
                    <a:pt x="53" y="16"/>
                    <a:pt x="53" y="15"/>
                    <a:pt x="52" y="15"/>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1">
              <a:extLst>
                <a:ext uri="{FF2B5EF4-FFF2-40B4-BE49-F238E27FC236}">
                  <a16:creationId xmlns:a16="http://schemas.microsoft.com/office/drawing/2014/main" id="{23703F2B-2313-4473-9291-ABEBE5C0E87F}"/>
                </a:ext>
              </a:extLst>
            </p:cNvPr>
            <p:cNvSpPr>
              <a:spLocks/>
            </p:cNvSpPr>
            <p:nvPr/>
          </p:nvSpPr>
          <p:spPr bwMode="auto">
            <a:xfrm>
              <a:off x="18367376" y="2601913"/>
              <a:ext cx="98425" cy="46038"/>
            </a:xfrm>
            <a:custGeom>
              <a:avLst/>
              <a:gdLst>
                <a:gd name="T0" fmla="*/ 71 w 71"/>
                <a:gd name="T1" fmla="*/ 31 h 33"/>
                <a:gd name="T2" fmla="*/ 2 w 71"/>
                <a:gd name="T3" fmla="*/ 0 h 33"/>
                <a:gd name="T4" fmla="*/ 1 w 71"/>
                <a:gd name="T5" fmla="*/ 0 h 33"/>
                <a:gd name="T6" fmla="*/ 1 w 71"/>
                <a:gd name="T7" fmla="*/ 2 h 33"/>
                <a:gd name="T8" fmla="*/ 70 w 71"/>
                <a:gd name="T9" fmla="*/ 33 h 33"/>
                <a:gd name="T10" fmla="*/ 71 w 71"/>
                <a:gd name="T11" fmla="*/ 33 h 33"/>
                <a:gd name="T12" fmla="*/ 71 w 71"/>
                <a:gd name="T13" fmla="*/ 31 h 33"/>
              </a:gdLst>
              <a:ahLst/>
              <a:cxnLst>
                <a:cxn ang="0">
                  <a:pos x="T0" y="T1"/>
                </a:cxn>
                <a:cxn ang="0">
                  <a:pos x="T2" y="T3"/>
                </a:cxn>
                <a:cxn ang="0">
                  <a:pos x="T4" y="T5"/>
                </a:cxn>
                <a:cxn ang="0">
                  <a:pos x="T6" y="T7"/>
                </a:cxn>
                <a:cxn ang="0">
                  <a:pos x="T8" y="T9"/>
                </a:cxn>
                <a:cxn ang="0">
                  <a:pos x="T10" y="T11"/>
                </a:cxn>
                <a:cxn ang="0">
                  <a:pos x="T12" y="T13"/>
                </a:cxn>
              </a:cxnLst>
              <a:rect l="0" t="0" r="r" b="b"/>
              <a:pathLst>
                <a:path w="71" h="33">
                  <a:moveTo>
                    <a:pt x="71" y="31"/>
                  </a:moveTo>
                  <a:cubicBezTo>
                    <a:pt x="2" y="0"/>
                    <a:pt x="2" y="0"/>
                    <a:pt x="2" y="0"/>
                  </a:cubicBezTo>
                  <a:cubicBezTo>
                    <a:pt x="2" y="0"/>
                    <a:pt x="1" y="0"/>
                    <a:pt x="1" y="0"/>
                  </a:cubicBezTo>
                  <a:cubicBezTo>
                    <a:pt x="0" y="1"/>
                    <a:pt x="1" y="2"/>
                    <a:pt x="1" y="2"/>
                  </a:cubicBezTo>
                  <a:cubicBezTo>
                    <a:pt x="70" y="33"/>
                    <a:pt x="70" y="33"/>
                    <a:pt x="70" y="33"/>
                  </a:cubicBezTo>
                  <a:cubicBezTo>
                    <a:pt x="70" y="33"/>
                    <a:pt x="71" y="33"/>
                    <a:pt x="71" y="33"/>
                  </a:cubicBezTo>
                  <a:cubicBezTo>
                    <a:pt x="71" y="32"/>
                    <a:pt x="71" y="31"/>
                    <a:pt x="71" y="31"/>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2">
              <a:extLst>
                <a:ext uri="{FF2B5EF4-FFF2-40B4-BE49-F238E27FC236}">
                  <a16:creationId xmlns:a16="http://schemas.microsoft.com/office/drawing/2014/main" id="{95D6E762-4BE3-4264-9D20-319DED4FF9E2}"/>
                </a:ext>
              </a:extLst>
            </p:cNvPr>
            <p:cNvSpPr>
              <a:spLocks/>
            </p:cNvSpPr>
            <p:nvPr/>
          </p:nvSpPr>
          <p:spPr bwMode="auto">
            <a:xfrm>
              <a:off x="18380076" y="2617788"/>
              <a:ext cx="71438" cy="41275"/>
            </a:xfrm>
            <a:custGeom>
              <a:avLst/>
              <a:gdLst>
                <a:gd name="T0" fmla="*/ 51 w 52"/>
                <a:gd name="T1" fmla="*/ 27 h 30"/>
                <a:gd name="T2" fmla="*/ 2 w 52"/>
                <a:gd name="T3" fmla="*/ 1 h 30"/>
                <a:gd name="T4" fmla="*/ 1 w 52"/>
                <a:gd name="T5" fmla="*/ 1 h 30"/>
                <a:gd name="T6" fmla="*/ 1 w 52"/>
                <a:gd name="T7" fmla="*/ 3 h 30"/>
                <a:gd name="T8" fmla="*/ 50 w 52"/>
                <a:gd name="T9" fmla="*/ 29 h 30"/>
                <a:gd name="T10" fmla="*/ 52 w 52"/>
                <a:gd name="T11" fmla="*/ 29 h 30"/>
                <a:gd name="T12" fmla="*/ 51 w 52"/>
                <a:gd name="T13" fmla="*/ 27 h 30"/>
              </a:gdLst>
              <a:ahLst/>
              <a:cxnLst>
                <a:cxn ang="0">
                  <a:pos x="T0" y="T1"/>
                </a:cxn>
                <a:cxn ang="0">
                  <a:pos x="T2" y="T3"/>
                </a:cxn>
                <a:cxn ang="0">
                  <a:pos x="T4" y="T5"/>
                </a:cxn>
                <a:cxn ang="0">
                  <a:pos x="T6" y="T7"/>
                </a:cxn>
                <a:cxn ang="0">
                  <a:pos x="T8" y="T9"/>
                </a:cxn>
                <a:cxn ang="0">
                  <a:pos x="T10" y="T11"/>
                </a:cxn>
                <a:cxn ang="0">
                  <a:pos x="T12" y="T13"/>
                </a:cxn>
              </a:cxnLst>
              <a:rect l="0" t="0" r="r" b="b"/>
              <a:pathLst>
                <a:path w="52" h="30">
                  <a:moveTo>
                    <a:pt x="51" y="27"/>
                  </a:moveTo>
                  <a:cubicBezTo>
                    <a:pt x="2" y="1"/>
                    <a:pt x="2" y="1"/>
                    <a:pt x="2" y="1"/>
                  </a:cubicBezTo>
                  <a:cubicBezTo>
                    <a:pt x="2" y="0"/>
                    <a:pt x="1" y="1"/>
                    <a:pt x="1" y="1"/>
                  </a:cubicBezTo>
                  <a:cubicBezTo>
                    <a:pt x="0" y="2"/>
                    <a:pt x="0" y="2"/>
                    <a:pt x="1" y="3"/>
                  </a:cubicBezTo>
                  <a:cubicBezTo>
                    <a:pt x="50" y="29"/>
                    <a:pt x="50" y="29"/>
                    <a:pt x="50" y="29"/>
                  </a:cubicBezTo>
                  <a:cubicBezTo>
                    <a:pt x="51" y="30"/>
                    <a:pt x="52" y="29"/>
                    <a:pt x="52" y="29"/>
                  </a:cubicBezTo>
                  <a:cubicBezTo>
                    <a:pt x="52" y="28"/>
                    <a:pt x="52" y="28"/>
                    <a:pt x="51" y="27"/>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3">
              <a:extLst>
                <a:ext uri="{FF2B5EF4-FFF2-40B4-BE49-F238E27FC236}">
                  <a16:creationId xmlns:a16="http://schemas.microsoft.com/office/drawing/2014/main" id="{D57F221C-C9EB-4A31-80A2-0E0638C5FFC8}"/>
                </a:ext>
              </a:extLst>
            </p:cNvPr>
            <p:cNvSpPr>
              <a:spLocks/>
            </p:cNvSpPr>
            <p:nvPr/>
          </p:nvSpPr>
          <p:spPr bwMode="auto">
            <a:xfrm>
              <a:off x="18280063" y="2454275"/>
              <a:ext cx="33338" cy="7938"/>
            </a:xfrm>
            <a:custGeom>
              <a:avLst/>
              <a:gdLst>
                <a:gd name="T0" fmla="*/ 23 w 24"/>
                <a:gd name="T1" fmla="*/ 4 h 5"/>
                <a:gd name="T2" fmla="*/ 17 w 24"/>
                <a:gd name="T3" fmla="*/ 5 h 5"/>
                <a:gd name="T4" fmla="*/ 11 w 24"/>
                <a:gd name="T5" fmla="*/ 5 h 5"/>
                <a:gd name="T6" fmla="*/ 0 w 24"/>
                <a:gd name="T7" fmla="*/ 0 h 5"/>
                <a:gd name="T8" fmla="*/ 11 w 24"/>
                <a:gd name="T9" fmla="*/ 3 h 5"/>
                <a:gd name="T10" fmla="*/ 16 w 24"/>
                <a:gd name="T11" fmla="*/ 3 h 5"/>
                <a:gd name="T12" fmla="*/ 22 w 24"/>
                <a:gd name="T13" fmla="*/ 2 h 5"/>
                <a:gd name="T14" fmla="*/ 22 w 24"/>
                <a:gd name="T15" fmla="*/ 2 h 5"/>
                <a:gd name="T16" fmla="*/ 23 w 24"/>
                <a:gd name="T17" fmla="*/ 3 h 5"/>
                <a:gd name="T18" fmla="*/ 23 w 2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5">
                  <a:moveTo>
                    <a:pt x="23" y="4"/>
                  </a:moveTo>
                  <a:cubicBezTo>
                    <a:pt x="21" y="5"/>
                    <a:pt x="19" y="5"/>
                    <a:pt x="17" y="5"/>
                  </a:cubicBezTo>
                  <a:cubicBezTo>
                    <a:pt x="15" y="5"/>
                    <a:pt x="13" y="5"/>
                    <a:pt x="11" y="5"/>
                  </a:cubicBezTo>
                  <a:cubicBezTo>
                    <a:pt x="7" y="4"/>
                    <a:pt x="3" y="2"/>
                    <a:pt x="0" y="0"/>
                  </a:cubicBezTo>
                  <a:cubicBezTo>
                    <a:pt x="3" y="2"/>
                    <a:pt x="7" y="3"/>
                    <a:pt x="11" y="3"/>
                  </a:cubicBezTo>
                  <a:cubicBezTo>
                    <a:pt x="13" y="4"/>
                    <a:pt x="15" y="4"/>
                    <a:pt x="16" y="3"/>
                  </a:cubicBezTo>
                  <a:cubicBezTo>
                    <a:pt x="18" y="3"/>
                    <a:pt x="20" y="3"/>
                    <a:pt x="22" y="2"/>
                  </a:cubicBezTo>
                  <a:cubicBezTo>
                    <a:pt x="22" y="2"/>
                    <a:pt x="22" y="2"/>
                    <a:pt x="22" y="2"/>
                  </a:cubicBezTo>
                  <a:cubicBezTo>
                    <a:pt x="23" y="2"/>
                    <a:pt x="23" y="2"/>
                    <a:pt x="23" y="3"/>
                  </a:cubicBezTo>
                  <a:cubicBezTo>
                    <a:pt x="24" y="4"/>
                    <a:pt x="23" y="4"/>
                    <a:pt x="23"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4">
              <a:extLst>
                <a:ext uri="{FF2B5EF4-FFF2-40B4-BE49-F238E27FC236}">
                  <a16:creationId xmlns:a16="http://schemas.microsoft.com/office/drawing/2014/main" id="{AF486E37-083A-4F83-A1DD-6931CAED7EFB}"/>
                </a:ext>
              </a:extLst>
            </p:cNvPr>
            <p:cNvSpPr>
              <a:spLocks/>
            </p:cNvSpPr>
            <p:nvPr/>
          </p:nvSpPr>
          <p:spPr bwMode="auto">
            <a:xfrm>
              <a:off x="18394363" y="2474913"/>
              <a:ext cx="7938" cy="33338"/>
            </a:xfrm>
            <a:custGeom>
              <a:avLst/>
              <a:gdLst>
                <a:gd name="T0" fmla="*/ 3 w 5"/>
                <a:gd name="T1" fmla="*/ 2 h 24"/>
                <a:gd name="T2" fmla="*/ 2 w 5"/>
                <a:gd name="T3" fmla="*/ 7 h 24"/>
                <a:gd name="T4" fmla="*/ 2 w 5"/>
                <a:gd name="T5" fmla="*/ 13 h 24"/>
                <a:gd name="T6" fmla="*/ 5 w 5"/>
                <a:gd name="T7" fmla="*/ 24 h 24"/>
                <a:gd name="T8" fmla="*/ 0 w 5"/>
                <a:gd name="T9" fmla="*/ 13 h 24"/>
                <a:gd name="T10" fmla="*/ 0 w 5"/>
                <a:gd name="T11" fmla="*/ 7 h 24"/>
                <a:gd name="T12" fmla="*/ 1 w 5"/>
                <a:gd name="T13" fmla="*/ 1 h 24"/>
                <a:gd name="T14" fmla="*/ 2 w 5"/>
                <a:gd name="T15" fmla="*/ 0 h 24"/>
                <a:gd name="T16" fmla="*/ 3 w 5"/>
                <a:gd name="T17" fmla="*/ 2 h 24"/>
                <a:gd name="T18" fmla="*/ 3 w 5"/>
                <a:gd name="T19"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4">
                  <a:moveTo>
                    <a:pt x="3" y="2"/>
                  </a:moveTo>
                  <a:cubicBezTo>
                    <a:pt x="2" y="3"/>
                    <a:pt x="2" y="5"/>
                    <a:pt x="2" y="7"/>
                  </a:cubicBezTo>
                  <a:cubicBezTo>
                    <a:pt x="1" y="9"/>
                    <a:pt x="1" y="11"/>
                    <a:pt x="2" y="13"/>
                  </a:cubicBezTo>
                  <a:cubicBezTo>
                    <a:pt x="2" y="17"/>
                    <a:pt x="3" y="21"/>
                    <a:pt x="5" y="24"/>
                  </a:cubicBezTo>
                  <a:cubicBezTo>
                    <a:pt x="3" y="21"/>
                    <a:pt x="1" y="17"/>
                    <a:pt x="0" y="13"/>
                  </a:cubicBezTo>
                  <a:cubicBezTo>
                    <a:pt x="0" y="11"/>
                    <a:pt x="0" y="9"/>
                    <a:pt x="0" y="7"/>
                  </a:cubicBezTo>
                  <a:cubicBezTo>
                    <a:pt x="0" y="5"/>
                    <a:pt x="0" y="3"/>
                    <a:pt x="1" y="1"/>
                  </a:cubicBezTo>
                  <a:cubicBezTo>
                    <a:pt x="1" y="0"/>
                    <a:pt x="2" y="0"/>
                    <a:pt x="2" y="0"/>
                  </a:cubicBezTo>
                  <a:cubicBezTo>
                    <a:pt x="3" y="0"/>
                    <a:pt x="3" y="1"/>
                    <a:pt x="3" y="2"/>
                  </a:cubicBezTo>
                  <a:cubicBezTo>
                    <a:pt x="3" y="2"/>
                    <a:pt x="3" y="2"/>
                    <a:pt x="3"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5">
              <a:extLst>
                <a:ext uri="{FF2B5EF4-FFF2-40B4-BE49-F238E27FC236}">
                  <a16:creationId xmlns:a16="http://schemas.microsoft.com/office/drawing/2014/main" id="{79FB2C46-78C0-47F5-85EE-ABBC9720FB90}"/>
                </a:ext>
              </a:extLst>
            </p:cNvPr>
            <p:cNvSpPr>
              <a:spLocks/>
            </p:cNvSpPr>
            <p:nvPr/>
          </p:nvSpPr>
          <p:spPr bwMode="auto">
            <a:xfrm>
              <a:off x="18254663" y="2457450"/>
              <a:ext cx="46038" cy="14288"/>
            </a:xfrm>
            <a:custGeom>
              <a:avLst/>
              <a:gdLst>
                <a:gd name="T0" fmla="*/ 32 w 33"/>
                <a:gd name="T1" fmla="*/ 9 h 10"/>
                <a:gd name="T2" fmla="*/ 23 w 33"/>
                <a:gd name="T3" fmla="*/ 10 h 10"/>
                <a:gd name="T4" fmla="*/ 15 w 33"/>
                <a:gd name="T5" fmla="*/ 9 h 10"/>
                <a:gd name="T6" fmla="*/ 7 w 33"/>
                <a:gd name="T7" fmla="*/ 6 h 10"/>
                <a:gd name="T8" fmla="*/ 0 w 33"/>
                <a:gd name="T9" fmla="*/ 0 h 10"/>
                <a:gd name="T10" fmla="*/ 7 w 33"/>
                <a:gd name="T11" fmla="*/ 5 h 10"/>
                <a:gd name="T12" fmla="*/ 15 w 33"/>
                <a:gd name="T13" fmla="*/ 8 h 10"/>
                <a:gd name="T14" fmla="*/ 23 w 33"/>
                <a:gd name="T15" fmla="*/ 9 h 10"/>
                <a:gd name="T16" fmla="*/ 32 w 33"/>
                <a:gd name="T17" fmla="*/ 7 h 10"/>
                <a:gd name="T18" fmla="*/ 32 w 33"/>
                <a:gd name="T19" fmla="*/ 7 h 10"/>
                <a:gd name="T20" fmla="*/ 33 w 33"/>
                <a:gd name="T21" fmla="*/ 8 h 10"/>
                <a:gd name="T22" fmla="*/ 32 w 33"/>
                <a:gd name="T2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10">
                  <a:moveTo>
                    <a:pt x="32" y="9"/>
                  </a:moveTo>
                  <a:cubicBezTo>
                    <a:pt x="29" y="10"/>
                    <a:pt x="26" y="10"/>
                    <a:pt x="23" y="10"/>
                  </a:cubicBezTo>
                  <a:cubicBezTo>
                    <a:pt x="20" y="10"/>
                    <a:pt x="18" y="10"/>
                    <a:pt x="15" y="9"/>
                  </a:cubicBezTo>
                  <a:cubicBezTo>
                    <a:pt x="12" y="8"/>
                    <a:pt x="9" y="7"/>
                    <a:pt x="7" y="6"/>
                  </a:cubicBezTo>
                  <a:cubicBezTo>
                    <a:pt x="4" y="4"/>
                    <a:pt x="2" y="2"/>
                    <a:pt x="0" y="0"/>
                  </a:cubicBezTo>
                  <a:cubicBezTo>
                    <a:pt x="2" y="2"/>
                    <a:pt x="4" y="4"/>
                    <a:pt x="7" y="5"/>
                  </a:cubicBezTo>
                  <a:cubicBezTo>
                    <a:pt x="9" y="6"/>
                    <a:pt x="12" y="7"/>
                    <a:pt x="15" y="8"/>
                  </a:cubicBezTo>
                  <a:cubicBezTo>
                    <a:pt x="18" y="8"/>
                    <a:pt x="21" y="9"/>
                    <a:pt x="23" y="9"/>
                  </a:cubicBezTo>
                  <a:cubicBezTo>
                    <a:pt x="26" y="8"/>
                    <a:pt x="29" y="8"/>
                    <a:pt x="32" y="7"/>
                  </a:cubicBezTo>
                  <a:cubicBezTo>
                    <a:pt x="32" y="7"/>
                    <a:pt x="32" y="7"/>
                    <a:pt x="32" y="7"/>
                  </a:cubicBezTo>
                  <a:cubicBezTo>
                    <a:pt x="32" y="7"/>
                    <a:pt x="33" y="7"/>
                    <a:pt x="33" y="8"/>
                  </a:cubicBezTo>
                  <a:cubicBezTo>
                    <a:pt x="33" y="9"/>
                    <a:pt x="33" y="9"/>
                    <a:pt x="32" y="9"/>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6">
              <a:extLst>
                <a:ext uri="{FF2B5EF4-FFF2-40B4-BE49-F238E27FC236}">
                  <a16:creationId xmlns:a16="http://schemas.microsoft.com/office/drawing/2014/main" id="{4BEE3CE2-A31B-475F-97EC-82E5A0E5DBDC}"/>
                </a:ext>
              </a:extLst>
            </p:cNvPr>
            <p:cNvSpPr>
              <a:spLocks/>
            </p:cNvSpPr>
            <p:nvPr/>
          </p:nvSpPr>
          <p:spPr bwMode="auto">
            <a:xfrm>
              <a:off x="18303876" y="2430463"/>
              <a:ext cx="31750" cy="15875"/>
            </a:xfrm>
            <a:custGeom>
              <a:avLst/>
              <a:gdLst>
                <a:gd name="T0" fmla="*/ 0 w 22"/>
                <a:gd name="T1" fmla="*/ 4 h 12"/>
                <a:gd name="T2" fmla="*/ 6 w 22"/>
                <a:gd name="T3" fmla="*/ 1 h 12"/>
                <a:gd name="T4" fmla="*/ 13 w 22"/>
                <a:gd name="T5" fmla="*/ 0 h 12"/>
                <a:gd name="T6" fmla="*/ 20 w 22"/>
                <a:gd name="T7" fmla="*/ 4 h 12"/>
                <a:gd name="T8" fmla="*/ 22 w 22"/>
                <a:gd name="T9" fmla="*/ 11 h 12"/>
                <a:gd name="T10" fmla="*/ 22 w 22"/>
                <a:gd name="T11" fmla="*/ 12 h 12"/>
                <a:gd name="T12" fmla="*/ 21 w 22"/>
                <a:gd name="T13" fmla="*/ 12 h 12"/>
                <a:gd name="T14" fmla="*/ 21 w 22"/>
                <a:gd name="T15" fmla="*/ 12 h 12"/>
                <a:gd name="T16" fmla="*/ 17 w 22"/>
                <a:gd name="T17" fmla="*/ 8 h 12"/>
                <a:gd name="T18" fmla="*/ 12 w 22"/>
                <a:gd name="T19" fmla="*/ 6 h 12"/>
                <a:gd name="T20" fmla="*/ 0 w 22"/>
                <a:gd name="T21" fmla="*/ 5 h 12"/>
                <a:gd name="T22" fmla="*/ 0 w 22"/>
                <a:gd name="T23" fmla="*/ 5 h 12"/>
                <a:gd name="T24" fmla="*/ 0 w 22"/>
                <a:gd name="T25" fmla="*/ 5 h 12"/>
                <a:gd name="T26" fmla="*/ 0 w 22"/>
                <a:gd name="T2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2">
                  <a:moveTo>
                    <a:pt x="0" y="4"/>
                  </a:moveTo>
                  <a:cubicBezTo>
                    <a:pt x="1" y="2"/>
                    <a:pt x="4" y="1"/>
                    <a:pt x="6" y="1"/>
                  </a:cubicBezTo>
                  <a:cubicBezTo>
                    <a:pt x="8" y="0"/>
                    <a:pt x="11" y="0"/>
                    <a:pt x="13" y="0"/>
                  </a:cubicBezTo>
                  <a:cubicBezTo>
                    <a:pt x="16" y="1"/>
                    <a:pt x="18" y="2"/>
                    <a:pt x="20" y="4"/>
                  </a:cubicBezTo>
                  <a:cubicBezTo>
                    <a:pt x="21" y="6"/>
                    <a:pt x="22" y="9"/>
                    <a:pt x="22" y="11"/>
                  </a:cubicBezTo>
                  <a:cubicBezTo>
                    <a:pt x="22" y="12"/>
                    <a:pt x="22" y="12"/>
                    <a:pt x="22" y="12"/>
                  </a:cubicBezTo>
                  <a:cubicBezTo>
                    <a:pt x="21" y="12"/>
                    <a:pt x="21" y="12"/>
                    <a:pt x="21" y="12"/>
                  </a:cubicBezTo>
                  <a:cubicBezTo>
                    <a:pt x="21" y="12"/>
                    <a:pt x="21" y="12"/>
                    <a:pt x="21" y="12"/>
                  </a:cubicBezTo>
                  <a:cubicBezTo>
                    <a:pt x="19" y="10"/>
                    <a:pt x="18" y="9"/>
                    <a:pt x="17" y="8"/>
                  </a:cubicBezTo>
                  <a:cubicBezTo>
                    <a:pt x="15" y="7"/>
                    <a:pt x="14" y="6"/>
                    <a:pt x="12" y="6"/>
                  </a:cubicBezTo>
                  <a:cubicBezTo>
                    <a:pt x="9" y="5"/>
                    <a:pt x="5" y="5"/>
                    <a:pt x="0" y="5"/>
                  </a:cubicBezTo>
                  <a:cubicBezTo>
                    <a:pt x="0" y="5"/>
                    <a:pt x="0" y="5"/>
                    <a:pt x="0" y="5"/>
                  </a:cubicBezTo>
                  <a:cubicBezTo>
                    <a:pt x="0" y="5"/>
                    <a:pt x="0" y="5"/>
                    <a:pt x="0" y="5"/>
                  </a:cubicBezTo>
                  <a:lnTo>
                    <a:pt x="0" y="4"/>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7">
              <a:extLst>
                <a:ext uri="{FF2B5EF4-FFF2-40B4-BE49-F238E27FC236}">
                  <a16:creationId xmlns:a16="http://schemas.microsoft.com/office/drawing/2014/main" id="{0C834890-5C3E-49C3-93CB-53D4EFBFEDAB}"/>
                </a:ext>
              </a:extLst>
            </p:cNvPr>
            <p:cNvSpPr>
              <a:spLocks/>
            </p:cNvSpPr>
            <p:nvPr/>
          </p:nvSpPr>
          <p:spPr bwMode="auto">
            <a:xfrm>
              <a:off x="18413413" y="2470150"/>
              <a:ext cx="28575" cy="20638"/>
            </a:xfrm>
            <a:custGeom>
              <a:avLst/>
              <a:gdLst>
                <a:gd name="T0" fmla="*/ 1 w 21"/>
                <a:gd name="T1" fmla="*/ 3 h 15"/>
                <a:gd name="T2" fmla="*/ 7 w 21"/>
                <a:gd name="T3" fmla="*/ 0 h 15"/>
                <a:gd name="T4" fmla="*/ 15 w 21"/>
                <a:gd name="T5" fmla="*/ 2 h 15"/>
                <a:gd name="T6" fmla="*/ 20 w 21"/>
                <a:gd name="T7" fmla="*/ 7 h 15"/>
                <a:gd name="T8" fmla="*/ 21 w 21"/>
                <a:gd name="T9" fmla="*/ 14 h 15"/>
                <a:gd name="T10" fmla="*/ 20 w 21"/>
                <a:gd name="T11" fmla="*/ 15 h 15"/>
                <a:gd name="T12" fmla="*/ 20 w 21"/>
                <a:gd name="T13" fmla="*/ 15 h 15"/>
                <a:gd name="T14" fmla="*/ 20 w 21"/>
                <a:gd name="T15" fmla="*/ 15 h 15"/>
                <a:gd name="T16" fmla="*/ 16 w 21"/>
                <a:gd name="T17" fmla="*/ 10 h 15"/>
                <a:gd name="T18" fmla="*/ 12 w 21"/>
                <a:gd name="T19" fmla="*/ 7 h 15"/>
                <a:gd name="T20" fmla="*/ 1 w 21"/>
                <a:gd name="T21" fmla="*/ 3 h 15"/>
                <a:gd name="T22" fmla="*/ 1 w 21"/>
                <a:gd name="T23" fmla="*/ 3 h 15"/>
                <a:gd name="T24" fmla="*/ 0 w 21"/>
                <a:gd name="T25" fmla="*/ 3 h 15"/>
                <a:gd name="T26" fmla="*/ 1 w 21"/>
                <a:gd name="T27"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15">
                  <a:moveTo>
                    <a:pt x="1" y="3"/>
                  </a:moveTo>
                  <a:cubicBezTo>
                    <a:pt x="3" y="1"/>
                    <a:pt x="5" y="0"/>
                    <a:pt x="7" y="0"/>
                  </a:cubicBezTo>
                  <a:cubicBezTo>
                    <a:pt x="10" y="0"/>
                    <a:pt x="12" y="1"/>
                    <a:pt x="15" y="2"/>
                  </a:cubicBezTo>
                  <a:cubicBezTo>
                    <a:pt x="17" y="3"/>
                    <a:pt x="19" y="5"/>
                    <a:pt x="20" y="7"/>
                  </a:cubicBezTo>
                  <a:cubicBezTo>
                    <a:pt x="21" y="10"/>
                    <a:pt x="21" y="12"/>
                    <a:pt x="21" y="14"/>
                  </a:cubicBezTo>
                  <a:cubicBezTo>
                    <a:pt x="20" y="15"/>
                    <a:pt x="20" y="15"/>
                    <a:pt x="20" y="15"/>
                  </a:cubicBezTo>
                  <a:cubicBezTo>
                    <a:pt x="20" y="15"/>
                    <a:pt x="20" y="15"/>
                    <a:pt x="20" y="15"/>
                  </a:cubicBezTo>
                  <a:cubicBezTo>
                    <a:pt x="20" y="15"/>
                    <a:pt x="20" y="15"/>
                    <a:pt x="20" y="15"/>
                  </a:cubicBezTo>
                  <a:cubicBezTo>
                    <a:pt x="18" y="13"/>
                    <a:pt x="17" y="11"/>
                    <a:pt x="16" y="10"/>
                  </a:cubicBezTo>
                  <a:cubicBezTo>
                    <a:pt x="15" y="8"/>
                    <a:pt x="14" y="7"/>
                    <a:pt x="12" y="7"/>
                  </a:cubicBezTo>
                  <a:cubicBezTo>
                    <a:pt x="9" y="5"/>
                    <a:pt x="5" y="5"/>
                    <a:pt x="1" y="3"/>
                  </a:cubicBezTo>
                  <a:cubicBezTo>
                    <a:pt x="1" y="3"/>
                    <a:pt x="1" y="3"/>
                    <a:pt x="1" y="3"/>
                  </a:cubicBezTo>
                  <a:cubicBezTo>
                    <a:pt x="0" y="3"/>
                    <a:pt x="0" y="3"/>
                    <a:pt x="0" y="3"/>
                  </a:cubicBezTo>
                  <a:lnTo>
                    <a:pt x="1" y="3"/>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8">
              <a:extLst>
                <a:ext uri="{FF2B5EF4-FFF2-40B4-BE49-F238E27FC236}">
                  <a16:creationId xmlns:a16="http://schemas.microsoft.com/office/drawing/2014/main" id="{FFDFE317-3A55-4346-9B49-DA045F6C2B0E}"/>
                </a:ext>
              </a:extLst>
            </p:cNvPr>
            <p:cNvSpPr>
              <a:spLocks/>
            </p:cNvSpPr>
            <p:nvPr/>
          </p:nvSpPr>
          <p:spPr bwMode="auto">
            <a:xfrm>
              <a:off x="18246726" y="2614613"/>
              <a:ext cx="171450" cy="168275"/>
            </a:xfrm>
            <a:custGeom>
              <a:avLst/>
              <a:gdLst>
                <a:gd name="T0" fmla="*/ 110 w 123"/>
                <a:gd name="T1" fmla="*/ 93 h 120"/>
                <a:gd name="T2" fmla="*/ 89 w 123"/>
                <a:gd name="T3" fmla="*/ 102 h 120"/>
                <a:gd name="T4" fmla="*/ 65 w 123"/>
                <a:gd name="T5" fmla="*/ 114 h 120"/>
                <a:gd name="T6" fmla="*/ 30 w 123"/>
                <a:gd name="T7" fmla="*/ 110 h 120"/>
                <a:gd name="T8" fmla="*/ 6 w 123"/>
                <a:gd name="T9" fmla="*/ 91 h 120"/>
                <a:gd name="T10" fmla="*/ 2 w 123"/>
                <a:gd name="T11" fmla="*/ 76 h 120"/>
                <a:gd name="T12" fmla="*/ 12 w 123"/>
                <a:gd name="T13" fmla="*/ 48 h 120"/>
                <a:gd name="T14" fmla="*/ 23 w 123"/>
                <a:gd name="T15" fmla="*/ 31 h 120"/>
                <a:gd name="T16" fmla="*/ 39 w 123"/>
                <a:gd name="T17" fmla="*/ 10 h 120"/>
                <a:gd name="T18" fmla="*/ 62 w 123"/>
                <a:gd name="T19" fmla="*/ 2 h 120"/>
                <a:gd name="T20" fmla="*/ 72 w 123"/>
                <a:gd name="T21" fmla="*/ 11 h 120"/>
                <a:gd name="T22" fmla="*/ 74 w 123"/>
                <a:gd name="T23" fmla="*/ 15 h 120"/>
                <a:gd name="T24" fmla="*/ 78 w 123"/>
                <a:gd name="T25" fmla="*/ 16 h 120"/>
                <a:gd name="T26" fmla="*/ 87 w 123"/>
                <a:gd name="T27" fmla="*/ 24 h 120"/>
                <a:gd name="T28" fmla="*/ 90 w 123"/>
                <a:gd name="T29" fmla="*/ 28 h 120"/>
                <a:gd name="T30" fmla="*/ 94 w 123"/>
                <a:gd name="T31" fmla="*/ 29 h 120"/>
                <a:gd name="T32" fmla="*/ 104 w 123"/>
                <a:gd name="T33" fmla="*/ 38 h 120"/>
                <a:gd name="T34" fmla="*/ 107 w 123"/>
                <a:gd name="T35" fmla="*/ 43 h 120"/>
                <a:gd name="T36" fmla="*/ 110 w 123"/>
                <a:gd name="T37" fmla="*/ 44 h 120"/>
                <a:gd name="T38" fmla="*/ 119 w 123"/>
                <a:gd name="T39" fmla="*/ 51 h 120"/>
                <a:gd name="T40" fmla="*/ 122 w 123"/>
                <a:gd name="T41" fmla="*/ 57 h 120"/>
                <a:gd name="T42" fmla="*/ 123 w 123"/>
                <a:gd name="T43" fmla="*/ 72 h 120"/>
                <a:gd name="T44" fmla="*/ 110 w 123"/>
                <a:gd name="T45" fmla="*/ 9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110" y="93"/>
                  </a:moveTo>
                  <a:cubicBezTo>
                    <a:pt x="89" y="102"/>
                    <a:pt x="89" y="102"/>
                    <a:pt x="89" y="102"/>
                  </a:cubicBezTo>
                  <a:cubicBezTo>
                    <a:pt x="65" y="114"/>
                    <a:pt x="65" y="114"/>
                    <a:pt x="65" y="114"/>
                  </a:cubicBezTo>
                  <a:cubicBezTo>
                    <a:pt x="53" y="120"/>
                    <a:pt x="40" y="118"/>
                    <a:pt x="30" y="110"/>
                  </a:cubicBezTo>
                  <a:cubicBezTo>
                    <a:pt x="6" y="91"/>
                    <a:pt x="6" y="91"/>
                    <a:pt x="6" y="91"/>
                  </a:cubicBezTo>
                  <a:cubicBezTo>
                    <a:pt x="2" y="87"/>
                    <a:pt x="0" y="81"/>
                    <a:pt x="2" y="76"/>
                  </a:cubicBezTo>
                  <a:cubicBezTo>
                    <a:pt x="12" y="48"/>
                    <a:pt x="12" y="48"/>
                    <a:pt x="12" y="48"/>
                  </a:cubicBezTo>
                  <a:cubicBezTo>
                    <a:pt x="15" y="42"/>
                    <a:pt x="18" y="36"/>
                    <a:pt x="23" y="31"/>
                  </a:cubicBezTo>
                  <a:cubicBezTo>
                    <a:pt x="39" y="10"/>
                    <a:pt x="39" y="10"/>
                    <a:pt x="39" y="10"/>
                  </a:cubicBezTo>
                  <a:cubicBezTo>
                    <a:pt x="45" y="3"/>
                    <a:pt x="54" y="0"/>
                    <a:pt x="62" y="2"/>
                  </a:cubicBezTo>
                  <a:cubicBezTo>
                    <a:pt x="66" y="3"/>
                    <a:pt x="70" y="7"/>
                    <a:pt x="72" y="11"/>
                  </a:cubicBezTo>
                  <a:cubicBezTo>
                    <a:pt x="74" y="15"/>
                    <a:pt x="74" y="15"/>
                    <a:pt x="74" y="15"/>
                  </a:cubicBezTo>
                  <a:cubicBezTo>
                    <a:pt x="78" y="16"/>
                    <a:pt x="78" y="16"/>
                    <a:pt x="78" y="16"/>
                  </a:cubicBezTo>
                  <a:cubicBezTo>
                    <a:pt x="82" y="17"/>
                    <a:pt x="85" y="20"/>
                    <a:pt x="87" y="24"/>
                  </a:cubicBezTo>
                  <a:cubicBezTo>
                    <a:pt x="90" y="28"/>
                    <a:pt x="90" y="28"/>
                    <a:pt x="90" y="28"/>
                  </a:cubicBezTo>
                  <a:cubicBezTo>
                    <a:pt x="94" y="29"/>
                    <a:pt x="94" y="29"/>
                    <a:pt x="94" y="29"/>
                  </a:cubicBezTo>
                  <a:cubicBezTo>
                    <a:pt x="99" y="31"/>
                    <a:pt x="102" y="34"/>
                    <a:pt x="104" y="38"/>
                  </a:cubicBezTo>
                  <a:cubicBezTo>
                    <a:pt x="107" y="43"/>
                    <a:pt x="107" y="43"/>
                    <a:pt x="107" y="43"/>
                  </a:cubicBezTo>
                  <a:cubicBezTo>
                    <a:pt x="110" y="44"/>
                    <a:pt x="110" y="44"/>
                    <a:pt x="110" y="44"/>
                  </a:cubicBezTo>
                  <a:cubicBezTo>
                    <a:pt x="114" y="45"/>
                    <a:pt x="117" y="48"/>
                    <a:pt x="119" y="51"/>
                  </a:cubicBezTo>
                  <a:cubicBezTo>
                    <a:pt x="122" y="57"/>
                    <a:pt x="122" y="57"/>
                    <a:pt x="122" y="57"/>
                  </a:cubicBezTo>
                  <a:cubicBezTo>
                    <a:pt x="123" y="72"/>
                    <a:pt x="123" y="72"/>
                    <a:pt x="123" y="72"/>
                  </a:cubicBezTo>
                  <a:cubicBezTo>
                    <a:pt x="123" y="81"/>
                    <a:pt x="118" y="90"/>
                    <a:pt x="110" y="9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9">
              <a:extLst>
                <a:ext uri="{FF2B5EF4-FFF2-40B4-BE49-F238E27FC236}">
                  <a16:creationId xmlns:a16="http://schemas.microsoft.com/office/drawing/2014/main" id="{97170637-4EAC-42C2-A9AF-575E6EE4EA1E}"/>
                </a:ext>
              </a:extLst>
            </p:cNvPr>
            <p:cNvSpPr>
              <a:spLocks/>
            </p:cNvSpPr>
            <p:nvPr/>
          </p:nvSpPr>
          <p:spPr bwMode="auto">
            <a:xfrm>
              <a:off x="18368963" y="2717800"/>
              <a:ext cx="38100" cy="41275"/>
            </a:xfrm>
            <a:custGeom>
              <a:avLst/>
              <a:gdLst>
                <a:gd name="T0" fmla="*/ 1 w 28"/>
                <a:gd name="T1" fmla="*/ 29 h 29"/>
                <a:gd name="T2" fmla="*/ 2 w 28"/>
                <a:gd name="T3" fmla="*/ 18 h 29"/>
                <a:gd name="T4" fmla="*/ 8 w 28"/>
                <a:gd name="T5" fmla="*/ 8 h 29"/>
                <a:gd name="T6" fmla="*/ 17 w 28"/>
                <a:gd name="T7" fmla="*/ 2 h 29"/>
                <a:gd name="T8" fmla="*/ 28 w 28"/>
                <a:gd name="T9" fmla="*/ 0 h 29"/>
                <a:gd name="T10" fmla="*/ 19 w 28"/>
                <a:gd name="T11" fmla="*/ 6 h 29"/>
                <a:gd name="T12" fmla="*/ 12 w 28"/>
                <a:gd name="T13" fmla="*/ 12 h 29"/>
                <a:gd name="T14" fmla="*/ 2 w 28"/>
                <a:gd name="T15" fmla="*/ 29 h 29"/>
                <a:gd name="T16" fmla="*/ 2 w 28"/>
                <a:gd name="T17" fmla="*/ 29 h 29"/>
                <a:gd name="T18" fmla="*/ 1 w 2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9">
                  <a:moveTo>
                    <a:pt x="1" y="29"/>
                  </a:moveTo>
                  <a:cubicBezTo>
                    <a:pt x="0" y="25"/>
                    <a:pt x="1" y="21"/>
                    <a:pt x="2" y="18"/>
                  </a:cubicBezTo>
                  <a:cubicBezTo>
                    <a:pt x="4" y="14"/>
                    <a:pt x="5" y="11"/>
                    <a:pt x="8" y="8"/>
                  </a:cubicBezTo>
                  <a:cubicBezTo>
                    <a:pt x="10" y="5"/>
                    <a:pt x="14" y="3"/>
                    <a:pt x="17" y="2"/>
                  </a:cubicBezTo>
                  <a:cubicBezTo>
                    <a:pt x="21" y="0"/>
                    <a:pt x="24" y="0"/>
                    <a:pt x="28" y="0"/>
                  </a:cubicBezTo>
                  <a:cubicBezTo>
                    <a:pt x="25" y="2"/>
                    <a:pt x="22" y="4"/>
                    <a:pt x="19" y="6"/>
                  </a:cubicBezTo>
                  <a:cubicBezTo>
                    <a:pt x="16" y="7"/>
                    <a:pt x="14" y="10"/>
                    <a:pt x="12" y="12"/>
                  </a:cubicBezTo>
                  <a:cubicBezTo>
                    <a:pt x="8" y="17"/>
                    <a:pt x="5" y="22"/>
                    <a:pt x="2" y="29"/>
                  </a:cubicBezTo>
                  <a:cubicBezTo>
                    <a:pt x="2" y="29"/>
                    <a:pt x="2" y="29"/>
                    <a:pt x="2" y="29"/>
                  </a:cubicBezTo>
                  <a:cubicBezTo>
                    <a:pt x="1" y="29"/>
                    <a:pt x="1" y="29"/>
                    <a:pt x="1" y="29"/>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0">
              <a:extLst>
                <a:ext uri="{FF2B5EF4-FFF2-40B4-BE49-F238E27FC236}">
                  <a16:creationId xmlns:a16="http://schemas.microsoft.com/office/drawing/2014/main" id="{41412A5C-F62D-40F3-9118-A64F83F0968C}"/>
                </a:ext>
              </a:extLst>
            </p:cNvPr>
            <p:cNvSpPr>
              <a:spLocks/>
            </p:cNvSpPr>
            <p:nvPr/>
          </p:nvSpPr>
          <p:spPr bwMode="auto">
            <a:xfrm>
              <a:off x="18381663" y="2727325"/>
              <a:ext cx="26988" cy="9525"/>
            </a:xfrm>
            <a:custGeom>
              <a:avLst/>
              <a:gdLst>
                <a:gd name="T0" fmla="*/ 3 w 20"/>
                <a:gd name="T1" fmla="*/ 0 h 6"/>
                <a:gd name="T2" fmla="*/ 11 w 20"/>
                <a:gd name="T3" fmla="*/ 4 h 6"/>
                <a:gd name="T4" fmla="*/ 20 w 20"/>
                <a:gd name="T5" fmla="*/ 5 h 6"/>
                <a:gd name="T6" fmla="*/ 11 w 20"/>
                <a:gd name="T7" fmla="*/ 6 h 6"/>
                <a:gd name="T8" fmla="*/ 2 w 20"/>
                <a:gd name="T9" fmla="*/ 3 h 6"/>
                <a:gd name="T10" fmla="*/ 1 w 20"/>
                <a:gd name="T11" fmla="*/ 1 h 6"/>
                <a:gd name="T12" fmla="*/ 3 w 20"/>
                <a:gd name="T13" fmla="*/ 0 h 6"/>
                <a:gd name="T14" fmla="*/ 3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3" y="0"/>
                  </a:moveTo>
                  <a:cubicBezTo>
                    <a:pt x="6" y="2"/>
                    <a:pt x="8" y="3"/>
                    <a:pt x="11" y="4"/>
                  </a:cubicBezTo>
                  <a:cubicBezTo>
                    <a:pt x="14" y="5"/>
                    <a:pt x="17" y="6"/>
                    <a:pt x="20" y="5"/>
                  </a:cubicBezTo>
                  <a:cubicBezTo>
                    <a:pt x="17" y="6"/>
                    <a:pt x="14" y="6"/>
                    <a:pt x="11" y="6"/>
                  </a:cubicBezTo>
                  <a:cubicBezTo>
                    <a:pt x="8" y="5"/>
                    <a:pt x="5" y="4"/>
                    <a:pt x="2" y="3"/>
                  </a:cubicBezTo>
                  <a:cubicBezTo>
                    <a:pt x="1" y="3"/>
                    <a:pt x="0" y="2"/>
                    <a:pt x="1" y="1"/>
                  </a:cubicBezTo>
                  <a:cubicBezTo>
                    <a:pt x="1" y="0"/>
                    <a:pt x="2" y="0"/>
                    <a:pt x="3" y="0"/>
                  </a:cubicBezTo>
                  <a:cubicBezTo>
                    <a:pt x="3" y="0"/>
                    <a:pt x="3" y="0"/>
                    <a:pt x="3"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1">
              <a:extLst>
                <a:ext uri="{FF2B5EF4-FFF2-40B4-BE49-F238E27FC236}">
                  <a16:creationId xmlns:a16="http://schemas.microsoft.com/office/drawing/2014/main" id="{1BE5F3B0-E195-4481-8309-095CDC3D6832}"/>
                </a:ext>
              </a:extLst>
            </p:cNvPr>
            <p:cNvSpPr>
              <a:spLocks/>
            </p:cNvSpPr>
            <p:nvPr/>
          </p:nvSpPr>
          <p:spPr bwMode="auto">
            <a:xfrm>
              <a:off x="18213388" y="2720975"/>
              <a:ext cx="103188" cy="128588"/>
            </a:xfrm>
            <a:custGeom>
              <a:avLst/>
              <a:gdLst>
                <a:gd name="T0" fmla="*/ 23 w 65"/>
                <a:gd name="T1" fmla="*/ 0 h 81"/>
                <a:gd name="T2" fmla="*/ 0 w 65"/>
                <a:gd name="T3" fmla="*/ 54 h 81"/>
                <a:gd name="T4" fmla="*/ 32 w 65"/>
                <a:gd name="T5" fmla="*/ 81 h 81"/>
                <a:gd name="T6" fmla="*/ 65 w 65"/>
                <a:gd name="T7" fmla="*/ 30 h 81"/>
                <a:gd name="T8" fmla="*/ 23 w 65"/>
                <a:gd name="T9" fmla="*/ 0 h 81"/>
              </a:gdLst>
              <a:ahLst/>
              <a:cxnLst>
                <a:cxn ang="0">
                  <a:pos x="T0" y="T1"/>
                </a:cxn>
                <a:cxn ang="0">
                  <a:pos x="T2" y="T3"/>
                </a:cxn>
                <a:cxn ang="0">
                  <a:pos x="T4" y="T5"/>
                </a:cxn>
                <a:cxn ang="0">
                  <a:pos x="T6" y="T7"/>
                </a:cxn>
                <a:cxn ang="0">
                  <a:pos x="T8" y="T9"/>
                </a:cxn>
              </a:cxnLst>
              <a:rect l="0" t="0" r="r" b="b"/>
              <a:pathLst>
                <a:path w="65" h="81">
                  <a:moveTo>
                    <a:pt x="23" y="0"/>
                  </a:moveTo>
                  <a:lnTo>
                    <a:pt x="0" y="54"/>
                  </a:lnTo>
                  <a:lnTo>
                    <a:pt x="32" y="81"/>
                  </a:lnTo>
                  <a:lnTo>
                    <a:pt x="65" y="30"/>
                  </a:lnTo>
                  <a:lnTo>
                    <a:pt x="2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2">
              <a:extLst>
                <a:ext uri="{FF2B5EF4-FFF2-40B4-BE49-F238E27FC236}">
                  <a16:creationId xmlns:a16="http://schemas.microsoft.com/office/drawing/2014/main" id="{49AC3315-F368-4C46-BCF9-39BC914E788A}"/>
                </a:ext>
              </a:extLst>
            </p:cNvPr>
            <p:cNvSpPr>
              <a:spLocks/>
            </p:cNvSpPr>
            <p:nvPr/>
          </p:nvSpPr>
          <p:spPr bwMode="auto">
            <a:xfrm>
              <a:off x="18213388" y="2720975"/>
              <a:ext cx="103188" cy="128588"/>
            </a:xfrm>
            <a:custGeom>
              <a:avLst/>
              <a:gdLst>
                <a:gd name="T0" fmla="*/ 23 w 65"/>
                <a:gd name="T1" fmla="*/ 0 h 81"/>
                <a:gd name="T2" fmla="*/ 0 w 65"/>
                <a:gd name="T3" fmla="*/ 54 h 81"/>
                <a:gd name="T4" fmla="*/ 32 w 65"/>
                <a:gd name="T5" fmla="*/ 81 h 81"/>
                <a:gd name="T6" fmla="*/ 65 w 65"/>
                <a:gd name="T7" fmla="*/ 30 h 81"/>
              </a:gdLst>
              <a:ahLst/>
              <a:cxnLst>
                <a:cxn ang="0">
                  <a:pos x="T0" y="T1"/>
                </a:cxn>
                <a:cxn ang="0">
                  <a:pos x="T2" y="T3"/>
                </a:cxn>
                <a:cxn ang="0">
                  <a:pos x="T4" y="T5"/>
                </a:cxn>
                <a:cxn ang="0">
                  <a:pos x="T6" y="T7"/>
                </a:cxn>
              </a:cxnLst>
              <a:rect l="0" t="0" r="r" b="b"/>
              <a:pathLst>
                <a:path w="65" h="81">
                  <a:moveTo>
                    <a:pt x="23" y="0"/>
                  </a:moveTo>
                  <a:lnTo>
                    <a:pt x="0" y="54"/>
                  </a:lnTo>
                  <a:lnTo>
                    <a:pt x="32" y="81"/>
                  </a:lnTo>
                  <a:lnTo>
                    <a:pt x="65"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3">
              <a:extLst>
                <a:ext uri="{FF2B5EF4-FFF2-40B4-BE49-F238E27FC236}">
                  <a16:creationId xmlns:a16="http://schemas.microsoft.com/office/drawing/2014/main" id="{45F12D39-61A8-4EC2-89AB-0B81AEDC042C}"/>
                </a:ext>
              </a:extLst>
            </p:cNvPr>
            <p:cNvSpPr>
              <a:spLocks/>
            </p:cNvSpPr>
            <p:nvPr/>
          </p:nvSpPr>
          <p:spPr bwMode="auto">
            <a:xfrm>
              <a:off x="17616488" y="2676525"/>
              <a:ext cx="695325" cy="765175"/>
            </a:xfrm>
            <a:custGeom>
              <a:avLst/>
              <a:gdLst>
                <a:gd name="T0" fmla="*/ 198 w 498"/>
                <a:gd name="T1" fmla="*/ 252 h 549"/>
                <a:gd name="T2" fmla="*/ 206 w 498"/>
                <a:gd name="T3" fmla="*/ 291 h 549"/>
                <a:gd name="T4" fmla="*/ 412 w 498"/>
                <a:gd name="T5" fmla="*/ 81 h 549"/>
                <a:gd name="T6" fmla="*/ 474 w 498"/>
                <a:gd name="T7" fmla="*/ 172 h 549"/>
                <a:gd name="T8" fmla="*/ 149 w 498"/>
                <a:gd name="T9" fmla="*/ 535 h 549"/>
                <a:gd name="T10" fmla="*/ 3 w 498"/>
                <a:gd name="T11" fmla="*/ 301 h 549"/>
                <a:gd name="T12" fmla="*/ 228 w 498"/>
                <a:gd name="T13" fmla="*/ 0 h 549"/>
                <a:gd name="T14" fmla="*/ 198 w 498"/>
                <a:gd name="T15" fmla="*/ 252 h 5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8" h="549">
                  <a:moveTo>
                    <a:pt x="198" y="252"/>
                  </a:moveTo>
                  <a:cubicBezTo>
                    <a:pt x="198" y="252"/>
                    <a:pt x="194" y="274"/>
                    <a:pt x="206" y="291"/>
                  </a:cubicBezTo>
                  <a:cubicBezTo>
                    <a:pt x="216" y="306"/>
                    <a:pt x="329" y="97"/>
                    <a:pt x="412" y="81"/>
                  </a:cubicBezTo>
                  <a:cubicBezTo>
                    <a:pt x="431" y="78"/>
                    <a:pt x="498" y="98"/>
                    <a:pt x="474" y="172"/>
                  </a:cubicBezTo>
                  <a:cubicBezTo>
                    <a:pt x="457" y="227"/>
                    <a:pt x="249" y="549"/>
                    <a:pt x="149" y="535"/>
                  </a:cubicBezTo>
                  <a:cubicBezTo>
                    <a:pt x="49" y="521"/>
                    <a:pt x="7" y="509"/>
                    <a:pt x="3" y="301"/>
                  </a:cubicBezTo>
                  <a:cubicBezTo>
                    <a:pt x="0" y="93"/>
                    <a:pt x="228" y="0"/>
                    <a:pt x="228" y="0"/>
                  </a:cubicBezTo>
                  <a:cubicBezTo>
                    <a:pt x="198" y="252"/>
                    <a:pt x="198" y="252"/>
                    <a:pt x="198" y="252"/>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4">
              <a:extLst>
                <a:ext uri="{FF2B5EF4-FFF2-40B4-BE49-F238E27FC236}">
                  <a16:creationId xmlns:a16="http://schemas.microsoft.com/office/drawing/2014/main" id="{4A1396A9-CEE9-423A-8978-41D9E3EFB5BE}"/>
                </a:ext>
              </a:extLst>
            </p:cNvPr>
            <p:cNvSpPr>
              <a:spLocks/>
            </p:cNvSpPr>
            <p:nvPr/>
          </p:nvSpPr>
          <p:spPr bwMode="auto">
            <a:xfrm>
              <a:off x="18543588" y="3370263"/>
              <a:ext cx="12700" cy="103188"/>
            </a:xfrm>
            <a:custGeom>
              <a:avLst/>
              <a:gdLst>
                <a:gd name="T0" fmla="*/ 0 w 9"/>
                <a:gd name="T1" fmla="*/ 0 h 74"/>
                <a:gd name="T2" fmla="*/ 3 w 9"/>
                <a:gd name="T3" fmla="*/ 27 h 74"/>
                <a:gd name="T4" fmla="*/ 4 w 9"/>
                <a:gd name="T5" fmla="*/ 37 h 74"/>
                <a:gd name="T6" fmla="*/ 5 w 9"/>
                <a:gd name="T7" fmla="*/ 74 h 74"/>
                <a:gd name="T8" fmla="*/ 6 w 9"/>
                <a:gd name="T9" fmla="*/ 74 h 74"/>
                <a:gd name="T10" fmla="*/ 6 w 9"/>
                <a:gd name="T11" fmla="*/ 11 h 74"/>
                <a:gd name="T12" fmla="*/ 5 w 9"/>
                <a:gd name="T13" fmla="*/ 2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7"/>
                    <a:pt x="4" y="37"/>
                    <a:pt x="4" y="37"/>
                  </a:cubicBezTo>
                  <a:cubicBezTo>
                    <a:pt x="5" y="49"/>
                    <a:pt x="6" y="62"/>
                    <a:pt x="5" y="74"/>
                  </a:cubicBezTo>
                  <a:cubicBezTo>
                    <a:pt x="6" y="74"/>
                    <a:pt x="6" y="74"/>
                    <a:pt x="6" y="74"/>
                  </a:cubicBezTo>
                  <a:cubicBezTo>
                    <a:pt x="9" y="54"/>
                    <a:pt x="8" y="33"/>
                    <a:pt x="6" y="11"/>
                  </a:cubicBezTo>
                  <a:cubicBezTo>
                    <a:pt x="5" y="2"/>
                    <a:pt x="5" y="2"/>
                    <a:pt x="5" y="2"/>
                  </a:cubicBezTo>
                  <a:cubicBezTo>
                    <a:pt x="3" y="1"/>
                    <a:pt x="2" y="1"/>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5">
              <a:extLst>
                <a:ext uri="{FF2B5EF4-FFF2-40B4-BE49-F238E27FC236}">
                  <a16:creationId xmlns:a16="http://schemas.microsoft.com/office/drawing/2014/main" id="{CF39CB5E-B83F-46B2-A389-854FC316E8E4}"/>
                </a:ext>
              </a:extLst>
            </p:cNvPr>
            <p:cNvSpPr>
              <a:spLocks/>
            </p:cNvSpPr>
            <p:nvPr/>
          </p:nvSpPr>
          <p:spPr bwMode="auto">
            <a:xfrm>
              <a:off x="17903826" y="3357563"/>
              <a:ext cx="647700" cy="206375"/>
            </a:xfrm>
            <a:custGeom>
              <a:avLst/>
              <a:gdLst>
                <a:gd name="T0" fmla="*/ 391 w 464"/>
                <a:gd name="T1" fmla="*/ 0 h 149"/>
                <a:gd name="T2" fmla="*/ 389 w 464"/>
                <a:gd name="T3" fmla="*/ 0 h 149"/>
                <a:gd name="T4" fmla="*/ 9 w 464"/>
                <a:gd name="T5" fmla="*/ 23 h 149"/>
                <a:gd name="T6" fmla="*/ 0 w 464"/>
                <a:gd name="T7" fmla="*/ 29 h 149"/>
                <a:gd name="T8" fmla="*/ 161 w 464"/>
                <a:gd name="T9" fmla="*/ 147 h 149"/>
                <a:gd name="T10" fmla="*/ 199 w 464"/>
                <a:gd name="T11" fmla="*/ 149 h 149"/>
                <a:gd name="T12" fmla="*/ 463 w 464"/>
                <a:gd name="T13" fmla="*/ 84 h 149"/>
                <a:gd name="T14" fmla="*/ 462 w 464"/>
                <a:gd name="T15" fmla="*/ 47 h 149"/>
                <a:gd name="T16" fmla="*/ 461 w 464"/>
                <a:gd name="T17" fmla="*/ 37 h 149"/>
                <a:gd name="T18" fmla="*/ 458 w 464"/>
                <a:gd name="T19" fmla="*/ 10 h 149"/>
                <a:gd name="T20" fmla="*/ 391 w 464"/>
                <a:gd name="T21"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4" h="149">
                  <a:moveTo>
                    <a:pt x="391" y="0"/>
                  </a:moveTo>
                  <a:cubicBezTo>
                    <a:pt x="390" y="0"/>
                    <a:pt x="390" y="0"/>
                    <a:pt x="389" y="0"/>
                  </a:cubicBezTo>
                  <a:cubicBezTo>
                    <a:pt x="378" y="2"/>
                    <a:pt x="70" y="20"/>
                    <a:pt x="9" y="23"/>
                  </a:cubicBezTo>
                  <a:cubicBezTo>
                    <a:pt x="6" y="26"/>
                    <a:pt x="3" y="28"/>
                    <a:pt x="0" y="29"/>
                  </a:cubicBezTo>
                  <a:cubicBezTo>
                    <a:pt x="5" y="52"/>
                    <a:pt x="33" y="134"/>
                    <a:pt x="161" y="147"/>
                  </a:cubicBezTo>
                  <a:cubicBezTo>
                    <a:pt x="173" y="148"/>
                    <a:pt x="186" y="149"/>
                    <a:pt x="199" y="149"/>
                  </a:cubicBezTo>
                  <a:cubicBezTo>
                    <a:pt x="297" y="149"/>
                    <a:pt x="403" y="115"/>
                    <a:pt x="463" y="84"/>
                  </a:cubicBezTo>
                  <a:cubicBezTo>
                    <a:pt x="464" y="72"/>
                    <a:pt x="463" y="59"/>
                    <a:pt x="462" y="47"/>
                  </a:cubicBezTo>
                  <a:cubicBezTo>
                    <a:pt x="461" y="37"/>
                    <a:pt x="461" y="37"/>
                    <a:pt x="461" y="37"/>
                  </a:cubicBezTo>
                  <a:cubicBezTo>
                    <a:pt x="458" y="10"/>
                    <a:pt x="458" y="10"/>
                    <a:pt x="458" y="10"/>
                  </a:cubicBezTo>
                  <a:cubicBezTo>
                    <a:pt x="430" y="3"/>
                    <a:pt x="401" y="0"/>
                    <a:pt x="391"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6">
              <a:extLst>
                <a:ext uri="{FF2B5EF4-FFF2-40B4-BE49-F238E27FC236}">
                  <a16:creationId xmlns:a16="http://schemas.microsoft.com/office/drawing/2014/main" id="{85E40526-34CD-4667-BDB0-24981F1F5BA0}"/>
                </a:ext>
              </a:extLst>
            </p:cNvPr>
            <p:cNvSpPr>
              <a:spLocks/>
            </p:cNvSpPr>
            <p:nvPr/>
          </p:nvSpPr>
          <p:spPr bwMode="auto">
            <a:xfrm>
              <a:off x="17902238" y="3389313"/>
              <a:ext cx="14288" cy="7938"/>
            </a:xfrm>
            <a:custGeom>
              <a:avLst/>
              <a:gdLst>
                <a:gd name="T0" fmla="*/ 10 w 10"/>
                <a:gd name="T1" fmla="*/ 0 h 6"/>
                <a:gd name="T2" fmla="*/ 0 w 10"/>
                <a:gd name="T3" fmla="*/ 1 h 6"/>
                <a:gd name="T4" fmla="*/ 1 w 10"/>
                <a:gd name="T5" fmla="*/ 6 h 6"/>
                <a:gd name="T6" fmla="*/ 10 w 10"/>
                <a:gd name="T7" fmla="*/ 0 h 6"/>
              </a:gdLst>
              <a:ahLst/>
              <a:cxnLst>
                <a:cxn ang="0">
                  <a:pos x="T0" y="T1"/>
                </a:cxn>
                <a:cxn ang="0">
                  <a:pos x="T2" y="T3"/>
                </a:cxn>
                <a:cxn ang="0">
                  <a:pos x="T4" y="T5"/>
                </a:cxn>
                <a:cxn ang="0">
                  <a:pos x="T6" y="T7"/>
                </a:cxn>
              </a:cxnLst>
              <a:rect l="0" t="0" r="r" b="b"/>
              <a:pathLst>
                <a:path w="10" h="6">
                  <a:moveTo>
                    <a:pt x="10" y="0"/>
                  </a:moveTo>
                  <a:cubicBezTo>
                    <a:pt x="4" y="1"/>
                    <a:pt x="0" y="1"/>
                    <a:pt x="0" y="1"/>
                  </a:cubicBezTo>
                  <a:cubicBezTo>
                    <a:pt x="0" y="1"/>
                    <a:pt x="0" y="3"/>
                    <a:pt x="1" y="6"/>
                  </a:cubicBezTo>
                  <a:cubicBezTo>
                    <a:pt x="4" y="5"/>
                    <a:pt x="7" y="3"/>
                    <a:pt x="10"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7">
              <a:extLst>
                <a:ext uri="{FF2B5EF4-FFF2-40B4-BE49-F238E27FC236}">
                  <a16:creationId xmlns:a16="http://schemas.microsoft.com/office/drawing/2014/main" id="{C30BAB1A-E657-4409-B9FB-772E0670B5C3}"/>
                </a:ext>
              </a:extLst>
            </p:cNvPr>
            <p:cNvSpPr>
              <a:spLocks/>
            </p:cNvSpPr>
            <p:nvPr/>
          </p:nvSpPr>
          <p:spPr bwMode="auto">
            <a:xfrm>
              <a:off x="17641888" y="3175000"/>
              <a:ext cx="296863" cy="195263"/>
            </a:xfrm>
            <a:custGeom>
              <a:avLst/>
              <a:gdLst>
                <a:gd name="T0" fmla="*/ 3 w 212"/>
                <a:gd name="T1" fmla="*/ 14 h 140"/>
                <a:gd name="T2" fmla="*/ 3 w 212"/>
                <a:gd name="T3" fmla="*/ 18 h 140"/>
                <a:gd name="T4" fmla="*/ 10 w 212"/>
                <a:gd name="T5" fmla="*/ 27 h 140"/>
                <a:gd name="T6" fmla="*/ 19 w 212"/>
                <a:gd name="T7" fmla="*/ 34 h 140"/>
                <a:gd name="T8" fmla="*/ 17 w 212"/>
                <a:gd name="T9" fmla="*/ 37 h 140"/>
                <a:gd name="T10" fmla="*/ 21 w 212"/>
                <a:gd name="T11" fmla="*/ 44 h 140"/>
                <a:gd name="T12" fmla="*/ 39 w 212"/>
                <a:gd name="T13" fmla="*/ 61 h 140"/>
                <a:gd name="T14" fmla="*/ 36 w 212"/>
                <a:gd name="T15" fmla="*/ 67 h 140"/>
                <a:gd name="T16" fmla="*/ 48 w 212"/>
                <a:gd name="T17" fmla="*/ 80 h 140"/>
                <a:gd name="T18" fmla="*/ 59 w 212"/>
                <a:gd name="T19" fmla="*/ 94 h 140"/>
                <a:gd name="T20" fmla="*/ 84 w 212"/>
                <a:gd name="T21" fmla="*/ 114 h 140"/>
                <a:gd name="T22" fmla="*/ 113 w 212"/>
                <a:gd name="T23" fmla="*/ 125 h 140"/>
                <a:gd name="T24" fmla="*/ 147 w 212"/>
                <a:gd name="T25" fmla="*/ 134 h 140"/>
                <a:gd name="T26" fmla="*/ 163 w 212"/>
                <a:gd name="T27" fmla="*/ 140 h 140"/>
                <a:gd name="T28" fmla="*/ 212 w 212"/>
                <a:gd name="T29" fmla="*/ 95 h 140"/>
                <a:gd name="T30" fmla="*/ 185 w 212"/>
                <a:gd name="T31" fmla="*/ 81 h 140"/>
                <a:gd name="T32" fmla="*/ 165 w 212"/>
                <a:gd name="T33" fmla="*/ 48 h 140"/>
                <a:gd name="T34" fmla="*/ 143 w 212"/>
                <a:gd name="T35" fmla="*/ 35 h 140"/>
                <a:gd name="T36" fmla="*/ 127 w 212"/>
                <a:gd name="T37" fmla="*/ 14 h 140"/>
                <a:gd name="T38" fmla="*/ 115 w 212"/>
                <a:gd name="T39" fmla="*/ 2 h 140"/>
                <a:gd name="T40" fmla="*/ 112 w 212"/>
                <a:gd name="T41" fmla="*/ 6 h 140"/>
                <a:gd name="T42" fmla="*/ 110 w 212"/>
                <a:gd name="T43" fmla="*/ 25 h 140"/>
                <a:gd name="T44" fmla="*/ 118 w 212"/>
                <a:gd name="T45" fmla="*/ 40 h 140"/>
                <a:gd name="T46" fmla="*/ 112 w 212"/>
                <a:gd name="T47" fmla="*/ 41 h 140"/>
                <a:gd name="T48" fmla="*/ 103 w 212"/>
                <a:gd name="T49" fmla="*/ 39 h 140"/>
                <a:gd name="T50" fmla="*/ 39 w 212"/>
                <a:gd name="T51" fmla="*/ 12 h 140"/>
                <a:gd name="T52" fmla="*/ 11 w 212"/>
                <a:gd name="T53" fmla="*/ 1 h 140"/>
                <a:gd name="T54" fmla="*/ 3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3" y="14"/>
                  </a:moveTo>
                  <a:cubicBezTo>
                    <a:pt x="3" y="14"/>
                    <a:pt x="3" y="16"/>
                    <a:pt x="3" y="18"/>
                  </a:cubicBezTo>
                  <a:cubicBezTo>
                    <a:pt x="4" y="20"/>
                    <a:pt x="8" y="25"/>
                    <a:pt x="10" y="27"/>
                  </a:cubicBezTo>
                  <a:cubicBezTo>
                    <a:pt x="13" y="30"/>
                    <a:pt x="18" y="33"/>
                    <a:pt x="19" y="34"/>
                  </a:cubicBezTo>
                  <a:cubicBezTo>
                    <a:pt x="19" y="34"/>
                    <a:pt x="17" y="35"/>
                    <a:pt x="17" y="37"/>
                  </a:cubicBezTo>
                  <a:cubicBezTo>
                    <a:pt x="17" y="38"/>
                    <a:pt x="18" y="41"/>
                    <a:pt x="21" y="44"/>
                  </a:cubicBezTo>
                  <a:cubicBezTo>
                    <a:pt x="24" y="46"/>
                    <a:pt x="38" y="58"/>
                    <a:pt x="39" y="61"/>
                  </a:cubicBezTo>
                  <a:cubicBezTo>
                    <a:pt x="39" y="61"/>
                    <a:pt x="33" y="62"/>
                    <a:pt x="36" y="67"/>
                  </a:cubicBezTo>
                  <a:cubicBezTo>
                    <a:pt x="39" y="71"/>
                    <a:pt x="43" y="73"/>
                    <a:pt x="48" y="80"/>
                  </a:cubicBezTo>
                  <a:cubicBezTo>
                    <a:pt x="52" y="86"/>
                    <a:pt x="55" y="91"/>
                    <a:pt x="59" y="94"/>
                  </a:cubicBezTo>
                  <a:cubicBezTo>
                    <a:pt x="63" y="97"/>
                    <a:pt x="81" y="113"/>
                    <a:pt x="84" y="114"/>
                  </a:cubicBezTo>
                  <a:cubicBezTo>
                    <a:pt x="86" y="115"/>
                    <a:pt x="104" y="120"/>
                    <a:pt x="113" y="125"/>
                  </a:cubicBezTo>
                  <a:cubicBezTo>
                    <a:pt x="121" y="131"/>
                    <a:pt x="140" y="132"/>
                    <a:pt x="147" y="134"/>
                  </a:cubicBezTo>
                  <a:cubicBezTo>
                    <a:pt x="154" y="135"/>
                    <a:pt x="157" y="135"/>
                    <a:pt x="163" y="140"/>
                  </a:cubicBezTo>
                  <a:cubicBezTo>
                    <a:pt x="163" y="140"/>
                    <a:pt x="212" y="95"/>
                    <a:pt x="212" y="95"/>
                  </a:cubicBezTo>
                  <a:cubicBezTo>
                    <a:pt x="212" y="95"/>
                    <a:pt x="191" y="88"/>
                    <a:pt x="185" y="81"/>
                  </a:cubicBezTo>
                  <a:cubicBezTo>
                    <a:pt x="179" y="75"/>
                    <a:pt x="170" y="55"/>
                    <a:pt x="165" y="48"/>
                  </a:cubicBezTo>
                  <a:cubicBezTo>
                    <a:pt x="160" y="42"/>
                    <a:pt x="151" y="41"/>
                    <a:pt x="143" y="35"/>
                  </a:cubicBezTo>
                  <a:cubicBezTo>
                    <a:pt x="135" y="28"/>
                    <a:pt x="131" y="24"/>
                    <a:pt x="127" y="14"/>
                  </a:cubicBezTo>
                  <a:cubicBezTo>
                    <a:pt x="123" y="4"/>
                    <a:pt x="120" y="0"/>
                    <a:pt x="115" y="2"/>
                  </a:cubicBezTo>
                  <a:cubicBezTo>
                    <a:pt x="114" y="3"/>
                    <a:pt x="113" y="4"/>
                    <a:pt x="112" y="6"/>
                  </a:cubicBezTo>
                  <a:cubicBezTo>
                    <a:pt x="109" y="11"/>
                    <a:pt x="108" y="19"/>
                    <a:pt x="110" y="25"/>
                  </a:cubicBezTo>
                  <a:cubicBezTo>
                    <a:pt x="114" y="33"/>
                    <a:pt x="115" y="38"/>
                    <a:pt x="118" y="40"/>
                  </a:cubicBezTo>
                  <a:cubicBezTo>
                    <a:pt x="120" y="42"/>
                    <a:pt x="117" y="41"/>
                    <a:pt x="112" y="41"/>
                  </a:cubicBezTo>
                  <a:cubicBezTo>
                    <a:pt x="109" y="40"/>
                    <a:pt x="106" y="39"/>
                    <a:pt x="103" y="39"/>
                  </a:cubicBezTo>
                  <a:cubicBezTo>
                    <a:pt x="96" y="36"/>
                    <a:pt x="52" y="17"/>
                    <a:pt x="39" y="12"/>
                  </a:cubicBezTo>
                  <a:cubicBezTo>
                    <a:pt x="26" y="8"/>
                    <a:pt x="16" y="0"/>
                    <a:pt x="11" y="1"/>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8">
              <a:extLst>
                <a:ext uri="{FF2B5EF4-FFF2-40B4-BE49-F238E27FC236}">
                  <a16:creationId xmlns:a16="http://schemas.microsoft.com/office/drawing/2014/main" id="{B8878A18-70B1-4E6F-8E4D-A4F40B50264C}"/>
                </a:ext>
              </a:extLst>
            </p:cNvPr>
            <p:cNvSpPr>
              <a:spLocks/>
            </p:cNvSpPr>
            <p:nvPr/>
          </p:nvSpPr>
          <p:spPr bwMode="auto">
            <a:xfrm>
              <a:off x="17808576" y="3178175"/>
              <a:ext cx="130175" cy="130175"/>
            </a:xfrm>
            <a:custGeom>
              <a:avLst/>
              <a:gdLst>
                <a:gd name="T0" fmla="*/ 93 w 93"/>
                <a:gd name="T1" fmla="*/ 93 h 93"/>
                <a:gd name="T2" fmla="*/ 77 w 93"/>
                <a:gd name="T3" fmla="*/ 87 h 93"/>
                <a:gd name="T4" fmla="*/ 69 w 93"/>
                <a:gd name="T5" fmla="*/ 83 h 93"/>
                <a:gd name="T6" fmla="*/ 63 w 93"/>
                <a:gd name="T7" fmla="*/ 77 h 93"/>
                <a:gd name="T8" fmla="*/ 53 w 93"/>
                <a:gd name="T9" fmla="*/ 63 h 93"/>
                <a:gd name="T10" fmla="*/ 44 w 93"/>
                <a:gd name="T11" fmla="*/ 49 h 93"/>
                <a:gd name="T12" fmla="*/ 32 w 93"/>
                <a:gd name="T13" fmla="*/ 40 h 93"/>
                <a:gd name="T14" fmla="*/ 24 w 93"/>
                <a:gd name="T15" fmla="*/ 35 h 93"/>
                <a:gd name="T16" fmla="*/ 18 w 93"/>
                <a:gd name="T17" fmla="*/ 29 h 93"/>
                <a:gd name="T18" fmla="*/ 8 w 93"/>
                <a:gd name="T19" fmla="*/ 14 h 93"/>
                <a:gd name="T20" fmla="*/ 5 w 93"/>
                <a:gd name="T21" fmla="*/ 6 h 93"/>
                <a:gd name="T22" fmla="*/ 0 w 93"/>
                <a:gd name="T23" fmla="*/ 0 h 93"/>
                <a:gd name="T24" fmla="*/ 6 w 93"/>
                <a:gd name="T25" fmla="*/ 6 h 93"/>
                <a:gd name="T26" fmla="*/ 9 w 93"/>
                <a:gd name="T27" fmla="*/ 14 h 93"/>
                <a:gd name="T28" fmla="*/ 20 w 93"/>
                <a:gd name="T29" fmla="*/ 27 h 93"/>
                <a:gd name="T30" fmla="*/ 26 w 93"/>
                <a:gd name="T31" fmla="*/ 32 h 93"/>
                <a:gd name="T32" fmla="*/ 33 w 93"/>
                <a:gd name="T33" fmla="*/ 36 h 93"/>
                <a:gd name="T34" fmla="*/ 41 w 93"/>
                <a:gd name="T35" fmla="*/ 39 h 93"/>
                <a:gd name="T36" fmla="*/ 49 w 93"/>
                <a:gd name="T37" fmla="*/ 45 h 93"/>
                <a:gd name="T38" fmla="*/ 57 w 93"/>
                <a:gd name="T39" fmla="*/ 61 h 93"/>
                <a:gd name="T40" fmla="*/ 65 w 93"/>
                <a:gd name="T41" fmla="*/ 76 h 93"/>
                <a:gd name="T42" fmla="*/ 78 w 93"/>
                <a:gd name="T43" fmla="*/ 86 h 93"/>
                <a:gd name="T44" fmla="*/ 93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93" y="93"/>
                  </a:moveTo>
                  <a:cubicBezTo>
                    <a:pt x="88" y="91"/>
                    <a:pt x="82" y="89"/>
                    <a:pt x="77" y="87"/>
                  </a:cubicBezTo>
                  <a:cubicBezTo>
                    <a:pt x="74" y="86"/>
                    <a:pt x="72" y="85"/>
                    <a:pt x="69" y="83"/>
                  </a:cubicBezTo>
                  <a:cubicBezTo>
                    <a:pt x="67" y="82"/>
                    <a:pt x="64" y="80"/>
                    <a:pt x="63" y="77"/>
                  </a:cubicBezTo>
                  <a:cubicBezTo>
                    <a:pt x="59" y="73"/>
                    <a:pt x="56" y="68"/>
                    <a:pt x="53" y="63"/>
                  </a:cubicBezTo>
                  <a:cubicBezTo>
                    <a:pt x="50" y="58"/>
                    <a:pt x="48" y="53"/>
                    <a:pt x="44" y="49"/>
                  </a:cubicBezTo>
                  <a:cubicBezTo>
                    <a:pt x="42" y="45"/>
                    <a:pt x="37" y="42"/>
                    <a:pt x="32" y="40"/>
                  </a:cubicBezTo>
                  <a:cubicBezTo>
                    <a:pt x="29" y="38"/>
                    <a:pt x="26" y="37"/>
                    <a:pt x="24" y="35"/>
                  </a:cubicBezTo>
                  <a:cubicBezTo>
                    <a:pt x="22" y="33"/>
                    <a:pt x="20" y="31"/>
                    <a:pt x="18" y="29"/>
                  </a:cubicBezTo>
                  <a:cubicBezTo>
                    <a:pt x="13" y="25"/>
                    <a:pt x="10" y="20"/>
                    <a:pt x="8" y="14"/>
                  </a:cubicBezTo>
                  <a:cubicBezTo>
                    <a:pt x="7" y="12"/>
                    <a:pt x="6" y="9"/>
                    <a:pt x="5" y="6"/>
                  </a:cubicBezTo>
                  <a:cubicBezTo>
                    <a:pt x="4" y="4"/>
                    <a:pt x="3" y="1"/>
                    <a:pt x="0" y="0"/>
                  </a:cubicBezTo>
                  <a:cubicBezTo>
                    <a:pt x="3" y="1"/>
                    <a:pt x="5" y="4"/>
                    <a:pt x="6" y="6"/>
                  </a:cubicBezTo>
                  <a:cubicBezTo>
                    <a:pt x="7" y="9"/>
                    <a:pt x="8" y="11"/>
                    <a:pt x="9" y="14"/>
                  </a:cubicBezTo>
                  <a:cubicBezTo>
                    <a:pt x="12" y="19"/>
                    <a:pt x="15" y="23"/>
                    <a:pt x="20" y="27"/>
                  </a:cubicBezTo>
                  <a:cubicBezTo>
                    <a:pt x="22" y="29"/>
                    <a:pt x="24" y="30"/>
                    <a:pt x="26" y="32"/>
                  </a:cubicBezTo>
                  <a:cubicBezTo>
                    <a:pt x="28" y="33"/>
                    <a:pt x="31" y="35"/>
                    <a:pt x="33" y="36"/>
                  </a:cubicBezTo>
                  <a:cubicBezTo>
                    <a:pt x="36" y="37"/>
                    <a:pt x="39" y="38"/>
                    <a:pt x="41" y="39"/>
                  </a:cubicBezTo>
                  <a:cubicBezTo>
                    <a:pt x="44" y="41"/>
                    <a:pt x="47" y="43"/>
                    <a:pt x="49" y="45"/>
                  </a:cubicBezTo>
                  <a:cubicBezTo>
                    <a:pt x="52" y="50"/>
                    <a:pt x="54" y="56"/>
                    <a:pt x="57" y="61"/>
                  </a:cubicBezTo>
                  <a:cubicBezTo>
                    <a:pt x="60" y="66"/>
                    <a:pt x="62" y="71"/>
                    <a:pt x="65" y="76"/>
                  </a:cubicBezTo>
                  <a:cubicBezTo>
                    <a:pt x="68" y="80"/>
                    <a:pt x="73" y="83"/>
                    <a:pt x="78" y="86"/>
                  </a:cubicBezTo>
                  <a:cubicBezTo>
                    <a:pt x="83" y="88"/>
                    <a:pt x="88" y="91"/>
                    <a:pt x="93"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9">
              <a:extLst>
                <a:ext uri="{FF2B5EF4-FFF2-40B4-BE49-F238E27FC236}">
                  <a16:creationId xmlns:a16="http://schemas.microsoft.com/office/drawing/2014/main" id="{04C97A29-CC74-44CB-BCFA-8EDFF7B372E2}"/>
                </a:ext>
              </a:extLst>
            </p:cNvPr>
            <p:cNvSpPr>
              <a:spLocks/>
            </p:cNvSpPr>
            <p:nvPr/>
          </p:nvSpPr>
          <p:spPr bwMode="auto">
            <a:xfrm>
              <a:off x="17668876" y="3222625"/>
              <a:ext cx="84138" cy="63500"/>
            </a:xfrm>
            <a:custGeom>
              <a:avLst/>
              <a:gdLst>
                <a:gd name="T0" fmla="*/ 0 w 60"/>
                <a:gd name="T1" fmla="*/ 0 h 45"/>
                <a:gd name="T2" fmla="*/ 14 w 60"/>
                <a:gd name="T3" fmla="*/ 13 h 45"/>
                <a:gd name="T4" fmla="*/ 18 w 60"/>
                <a:gd name="T5" fmla="*/ 16 h 45"/>
                <a:gd name="T6" fmla="*/ 20 w 60"/>
                <a:gd name="T7" fmla="*/ 17 h 45"/>
                <a:gd name="T8" fmla="*/ 22 w 60"/>
                <a:gd name="T9" fmla="*/ 18 h 45"/>
                <a:gd name="T10" fmla="*/ 30 w 60"/>
                <a:gd name="T11" fmla="*/ 24 h 45"/>
                <a:gd name="T12" fmla="*/ 38 w 60"/>
                <a:gd name="T13" fmla="*/ 28 h 45"/>
                <a:gd name="T14" fmla="*/ 46 w 60"/>
                <a:gd name="T15" fmla="*/ 33 h 45"/>
                <a:gd name="T16" fmla="*/ 48 w 60"/>
                <a:gd name="T17" fmla="*/ 35 h 45"/>
                <a:gd name="T18" fmla="*/ 50 w 60"/>
                <a:gd name="T19" fmla="*/ 36 h 45"/>
                <a:gd name="T20" fmla="*/ 53 w 60"/>
                <a:gd name="T21" fmla="*/ 39 h 45"/>
                <a:gd name="T22" fmla="*/ 60 w 60"/>
                <a:gd name="T23" fmla="*/ 45 h 45"/>
                <a:gd name="T24" fmla="*/ 60 w 60"/>
                <a:gd name="T25" fmla="*/ 45 h 45"/>
                <a:gd name="T26" fmla="*/ 57 w 60"/>
                <a:gd name="T27" fmla="*/ 42 h 45"/>
                <a:gd name="T28" fmla="*/ 54 w 60"/>
                <a:gd name="T29" fmla="*/ 38 h 45"/>
                <a:gd name="T30" fmla="*/ 50 w 60"/>
                <a:gd name="T31" fmla="*/ 35 h 45"/>
                <a:gd name="T32" fmla="*/ 48 w 60"/>
                <a:gd name="T33" fmla="*/ 34 h 45"/>
                <a:gd name="T34" fmla="*/ 46 w 60"/>
                <a:gd name="T35" fmla="*/ 33 h 45"/>
                <a:gd name="T36" fmla="*/ 42 w 60"/>
                <a:gd name="T37" fmla="*/ 30 h 45"/>
                <a:gd name="T38" fmla="*/ 38 w 60"/>
                <a:gd name="T39" fmla="*/ 28 h 45"/>
                <a:gd name="T40" fmla="*/ 30 w 60"/>
                <a:gd name="T41" fmla="*/ 23 h 45"/>
                <a:gd name="T42" fmla="*/ 23 w 60"/>
                <a:gd name="T43" fmla="*/ 18 h 45"/>
                <a:gd name="T44" fmla="*/ 15 w 60"/>
                <a:gd name="T45" fmla="*/ 12 h 45"/>
                <a:gd name="T46" fmla="*/ 8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5"/>
                    <a:pt x="9" y="9"/>
                    <a:pt x="14" y="13"/>
                  </a:cubicBezTo>
                  <a:cubicBezTo>
                    <a:pt x="16" y="14"/>
                    <a:pt x="17" y="15"/>
                    <a:pt x="18" y="16"/>
                  </a:cubicBezTo>
                  <a:cubicBezTo>
                    <a:pt x="20" y="17"/>
                    <a:pt x="20" y="17"/>
                    <a:pt x="20" y="17"/>
                  </a:cubicBezTo>
                  <a:cubicBezTo>
                    <a:pt x="22" y="18"/>
                    <a:pt x="22" y="18"/>
                    <a:pt x="22" y="18"/>
                  </a:cubicBezTo>
                  <a:cubicBezTo>
                    <a:pt x="25" y="20"/>
                    <a:pt x="27" y="22"/>
                    <a:pt x="30" y="24"/>
                  </a:cubicBezTo>
                  <a:cubicBezTo>
                    <a:pt x="32" y="25"/>
                    <a:pt x="35" y="27"/>
                    <a:pt x="38" y="28"/>
                  </a:cubicBezTo>
                  <a:cubicBezTo>
                    <a:pt x="40" y="30"/>
                    <a:pt x="43" y="32"/>
                    <a:pt x="46" y="33"/>
                  </a:cubicBezTo>
                  <a:cubicBezTo>
                    <a:pt x="47" y="34"/>
                    <a:pt x="47" y="34"/>
                    <a:pt x="48" y="35"/>
                  </a:cubicBezTo>
                  <a:cubicBezTo>
                    <a:pt x="48" y="35"/>
                    <a:pt x="49" y="35"/>
                    <a:pt x="50" y="36"/>
                  </a:cubicBezTo>
                  <a:cubicBezTo>
                    <a:pt x="51" y="37"/>
                    <a:pt x="52" y="38"/>
                    <a:pt x="53" y="39"/>
                  </a:cubicBezTo>
                  <a:cubicBezTo>
                    <a:pt x="56" y="41"/>
                    <a:pt x="58" y="43"/>
                    <a:pt x="60" y="45"/>
                  </a:cubicBezTo>
                  <a:cubicBezTo>
                    <a:pt x="60" y="45"/>
                    <a:pt x="60" y="45"/>
                    <a:pt x="60" y="45"/>
                  </a:cubicBezTo>
                  <a:cubicBezTo>
                    <a:pt x="59" y="44"/>
                    <a:pt x="58" y="43"/>
                    <a:pt x="57" y="42"/>
                  </a:cubicBezTo>
                  <a:cubicBezTo>
                    <a:pt x="56" y="41"/>
                    <a:pt x="55" y="40"/>
                    <a:pt x="54" y="38"/>
                  </a:cubicBezTo>
                  <a:cubicBezTo>
                    <a:pt x="53" y="37"/>
                    <a:pt x="51" y="36"/>
                    <a:pt x="50" y="35"/>
                  </a:cubicBezTo>
                  <a:cubicBezTo>
                    <a:pt x="49" y="35"/>
                    <a:pt x="49" y="34"/>
                    <a:pt x="48" y="34"/>
                  </a:cubicBezTo>
                  <a:cubicBezTo>
                    <a:pt x="48" y="33"/>
                    <a:pt x="47" y="33"/>
                    <a:pt x="46" y="33"/>
                  </a:cubicBezTo>
                  <a:cubicBezTo>
                    <a:pt x="45" y="32"/>
                    <a:pt x="44" y="31"/>
                    <a:pt x="42" y="30"/>
                  </a:cubicBezTo>
                  <a:cubicBezTo>
                    <a:pt x="38" y="28"/>
                    <a:pt x="38" y="28"/>
                    <a:pt x="38" y="28"/>
                  </a:cubicBezTo>
                  <a:cubicBezTo>
                    <a:pt x="36" y="26"/>
                    <a:pt x="33" y="24"/>
                    <a:pt x="30" y="23"/>
                  </a:cubicBezTo>
                  <a:cubicBezTo>
                    <a:pt x="28" y="21"/>
                    <a:pt x="25" y="19"/>
                    <a:pt x="23" y="18"/>
                  </a:cubicBezTo>
                  <a:cubicBezTo>
                    <a:pt x="20" y="16"/>
                    <a:pt x="17" y="14"/>
                    <a:pt x="15" y="12"/>
                  </a:cubicBezTo>
                  <a:cubicBezTo>
                    <a:pt x="12" y="10"/>
                    <a:pt x="10" y="8"/>
                    <a:pt x="8"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50">
              <a:extLst>
                <a:ext uri="{FF2B5EF4-FFF2-40B4-BE49-F238E27FC236}">
                  <a16:creationId xmlns:a16="http://schemas.microsoft.com/office/drawing/2014/main" id="{07340EC8-36C7-4866-B0B6-1F64B41A7522}"/>
                </a:ext>
              </a:extLst>
            </p:cNvPr>
            <p:cNvSpPr>
              <a:spLocks/>
            </p:cNvSpPr>
            <p:nvPr/>
          </p:nvSpPr>
          <p:spPr bwMode="auto">
            <a:xfrm>
              <a:off x="17695863" y="3260725"/>
              <a:ext cx="52388" cy="46038"/>
            </a:xfrm>
            <a:custGeom>
              <a:avLst/>
              <a:gdLst>
                <a:gd name="T0" fmla="*/ 37 w 37"/>
                <a:gd name="T1" fmla="*/ 33 h 33"/>
                <a:gd name="T2" fmla="*/ 37 w 37"/>
                <a:gd name="T3" fmla="*/ 32 h 33"/>
                <a:gd name="T4" fmla="*/ 36 w 37"/>
                <a:gd name="T5" fmla="*/ 32 h 33"/>
                <a:gd name="T6" fmla="*/ 36 w 37"/>
                <a:gd name="T7" fmla="*/ 31 h 33"/>
                <a:gd name="T8" fmla="*/ 36 w 37"/>
                <a:gd name="T9" fmla="*/ 31 h 33"/>
                <a:gd name="T10" fmla="*/ 36 w 37"/>
                <a:gd name="T11" fmla="*/ 30 h 33"/>
                <a:gd name="T12" fmla="*/ 35 w 37"/>
                <a:gd name="T13" fmla="*/ 29 h 33"/>
                <a:gd name="T14" fmla="*/ 34 w 37"/>
                <a:gd name="T15" fmla="*/ 28 h 33"/>
                <a:gd name="T16" fmla="*/ 31 w 37"/>
                <a:gd name="T17" fmla="*/ 25 h 33"/>
                <a:gd name="T18" fmla="*/ 30 w 37"/>
                <a:gd name="T19" fmla="*/ 24 h 33"/>
                <a:gd name="T20" fmla="*/ 29 w 37"/>
                <a:gd name="T21" fmla="*/ 23 h 33"/>
                <a:gd name="T22" fmla="*/ 28 w 37"/>
                <a:gd name="T23" fmla="*/ 22 h 33"/>
                <a:gd name="T24" fmla="*/ 27 w 37"/>
                <a:gd name="T25" fmla="*/ 21 h 33"/>
                <a:gd name="T26" fmla="*/ 24 w 37"/>
                <a:gd name="T27" fmla="*/ 20 h 33"/>
                <a:gd name="T28" fmla="*/ 22 w 37"/>
                <a:gd name="T29" fmla="*/ 18 h 33"/>
                <a:gd name="T30" fmla="*/ 19 w 37"/>
                <a:gd name="T31" fmla="*/ 16 h 33"/>
                <a:gd name="T32" fmla="*/ 10 w 37"/>
                <a:gd name="T33" fmla="*/ 8 h 33"/>
                <a:gd name="T34" fmla="*/ 0 w 37"/>
                <a:gd name="T35" fmla="*/ 0 h 33"/>
                <a:gd name="T36" fmla="*/ 0 w 37"/>
                <a:gd name="T37" fmla="*/ 0 h 33"/>
                <a:gd name="T38" fmla="*/ 9 w 37"/>
                <a:gd name="T39" fmla="*/ 8 h 33"/>
                <a:gd name="T40" fmla="*/ 19 w 37"/>
                <a:gd name="T41" fmla="*/ 16 h 33"/>
                <a:gd name="T42" fmla="*/ 21 w 37"/>
                <a:gd name="T43" fmla="*/ 18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9 h 33"/>
                <a:gd name="T60" fmla="*/ 34 w 37"/>
                <a:gd name="T61" fmla="*/ 29 h 33"/>
                <a:gd name="T62" fmla="*/ 35 w 37"/>
                <a:gd name="T63" fmla="*/ 30 h 33"/>
                <a:gd name="T64" fmla="*/ 36 w 37"/>
                <a:gd name="T65" fmla="*/ 31 h 33"/>
                <a:gd name="T66" fmla="*/ 36 w 37"/>
                <a:gd name="T67" fmla="*/ 32 h 33"/>
                <a:gd name="T68" fmla="*/ 36 w 37"/>
                <a:gd name="T69" fmla="*/ 32 h 33"/>
                <a:gd name="T70" fmla="*/ 37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7" y="32"/>
                    <a:pt x="37" y="32"/>
                    <a:pt x="37" y="32"/>
                  </a:cubicBezTo>
                  <a:cubicBezTo>
                    <a:pt x="36" y="32"/>
                    <a:pt x="36" y="32"/>
                    <a:pt x="36" y="32"/>
                  </a:cubicBezTo>
                  <a:cubicBezTo>
                    <a:pt x="36" y="31"/>
                    <a:pt x="36" y="31"/>
                    <a:pt x="36" y="31"/>
                  </a:cubicBezTo>
                  <a:cubicBezTo>
                    <a:pt x="36" y="31"/>
                    <a:pt x="36" y="31"/>
                    <a:pt x="36" y="31"/>
                  </a:cubicBezTo>
                  <a:cubicBezTo>
                    <a:pt x="36" y="30"/>
                    <a:pt x="36" y="30"/>
                    <a:pt x="36" y="30"/>
                  </a:cubicBezTo>
                  <a:cubicBezTo>
                    <a:pt x="35" y="30"/>
                    <a:pt x="35" y="29"/>
                    <a:pt x="35" y="29"/>
                  </a:cubicBezTo>
                  <a:cubicBezTo>
                    <a:pt x="34" y="28"/>
                    <a:pt x="34" y="28"/>
                    <a:pt x="34" y="28"/>
                  </a:cubicBezTo>
                  <a:cubicBezTo>
                    <a:pt x="33" y="27"/>
                    <a:pt x="32" y="26"/>
                    <a:pt x="31" y="25"/>
                  </a:cubicBezTo>
                  <a:cubicBezTo>
                    <a:pt x="31" y="25"/>
                    <a:pt x="31" y="25"/>
                    <a:pt x="30" y="24"/>
                  </a:cubicBezTo>
                  <a:cubicBezTo>
                    <a:pt x="30" y="24"/>
                    <a:pt x="29" y="24"/>
                    <a:pt x="29" y="23"/>
                  </a:cubicBezTo>
                  <a:cubicBezTo>
                    <a:pt x="28" y="22"/>
                    <a:pt x="28" y="22"/>
                    <a:pt x="28" y="22"/>
                  </a:cubicBezTo>
                  <a:cubicBezTo>
                    <a:pt x="27" y="21"/>
                    <a:pt x="27" y="21"/>
                    <a:pt x="27" y="21"/>
                  </a:cubicBezTo>
                  <a:cubicBezTo>
                    <a:pt x="24" y="20"/>
                    <a:pt x="24" y="20"/>
                    <a:pt x="24" y="20"/>
                  </a:cubicBezTo>
                  <a:cubicBezTo>
                    <a:pt x="23" y="19"/>
                    <a:pt x="22" y="18"/>
                    <a:pt x="22" y="18"/>
                  </a:cubicBezTo>
                  <a:cubicBezTo>
                    <a:pt x="19" y="16"/>
                    <a:pt x="19" y="16"/>
                    <a:pt x="19" y="16"/>
                  </a:cubicBezTo>
                  <a:cubicBezTo>
                    <a:pt x="16" y="13"/>
                    <a:pt x="13" y="11"/>
                    <a:pt x="10" y="8"/>
                  </a:cubicBezTo>
                  <a:cubicBezTo>
                    <a:pt x="6" y="5"/>
                    <a:pt x="3" y="3"/>
                    <a:pt x="0" y="0"/>
                  </a:cubicBezTo>
                  <a:cubicBezTo>
                    <a:pt x="0" y="0"/>
                    <a:pt x="0" y="0"/>
                    <a:pt x="0" y="0"/>
                  </a:cubicBezTo>
                  <a:cubicBezTo>
                    <a:pt x="3" y="3"/>
                    <a:pt x="6" y="6"/>
                    <a:pt x="9" y="8"/>
                  </a:cubicBezTo>
                  <a:cubicBezTo>
                    <a:pt x="12" y="11"/>
                    <a:pt x="16" y="14"/>
                    <a:pt x="19" y="16"/>
                  </a:cubicBezTo>
                  <a:cubicBezTo>
                    <a:pt x="21" y="18"/>
                    <a:pt x="21" y="18"/>
                    <a:pt x="21" y="18"/>
                  </a:cubicBezTo>
                  <a:cubicBezTo>
                    <a:pt x="22" y="19"/>
                    <a:pt x="23" y="20"/>
                    <a:pt x="24" y="20"/>
                  </a:cubicBezTo>
                  <a:cubicBezTo>
                    <a:pt x="26" y="22"/>
                    <a:pt x="26" y="22"/>
                    <a:pt x="26" y="22"/>
                  </a:cubicBezTo>
                  <a:cubicBezTo>
                    <a:pt x="27" y="23"/>
                    <a:pt x="27" y="23"/>
                    <a:pt x="27" y="23"/>
                  </a:cubicBezTo>
                  <a:cubicBezTo>
                    <a:pt x="29" y="24"/>
                    <a:pt x="29" y="24"/>
                    <a:pt x="29" y="24"/>
                  </a:cubicBezTo>
                  <a:cubicBezTo>
                    <a:pt x="29" y="24"/>
                    <a:pt x="29" y="25"/>
                    <a:pt x="30" y="25"/>
                  </a:cubicBezTo>
                  <a:cubicBezTo>
                    <a:pt x="30" y="25"/>
                    <a:pt x="31" y="26"/>
                    <a:pt x="31" y="26"/>
                  </a:cubicBezTo>
                  <a:cubicBezTo>
                    <a:pt x="32" y="27"/>
                    <a:pt x="33" y="27"/>
                    <a:pt x="33" y="28"/>
                  </a:cubicBezTo>
                  <a:cubicBezTo>
                    <a:pt x="34" y="29"/>
                    <a:pt x="34" y="29"/>
                    <a:pt x="34" y="29"/>
                  </a:cubicBezTo>
                  <a:cubicBezTo>
                    <a:pt x="34" y="29"/>
                    <a:pt x="34" y="29"/>
                    <a:pt x="34" y="29"/>
                  </a:cubicBezTo>
                  <a:cubicBezTo>
                    <a:pt x="35" y="29"/>
                    <a:pt x="35" y="30"/>
                    <a:pt x="35" y="30"/>
                  </a:cubicBezTo>
                  <a:cubicBezTo>
                    <a:pt x="36" y="31"/>
                    <a:pt x="36" y="31"/>
                    <a:pt x="36" y="31"/>
                  </a:cubicBezTo>
                  <a:cubicBezTo>
                    <a:pt x="36" y="32"/>
                    <a:pt x="36" y="32"/>
                    <a:pt x="36" y="32"/>
                  </a:cubicBezTo>
                  <a:cubicBezTo>
                    <a:pt x="36" y="32"/>
                    <a:pt x="36" y="32"/>
                    <a:pt x="36" y="32"/>
                  </a:cubicBezTo>
                  <a:cubicBezTo>
                    <a:pt x="37" y="32"/>
                    <a:pt x="37" y="32"/>
                    <a:pt x="37"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51">
              <a:extLst>
                <a:ext uri="{FF2B5EF4-FFF2-40B4-BE49-F238E27FC236}">
                  <a16:creationId xmlns:a16="http://schemas.microsoft.com/office/drawing/2014/main" id="{2B0FABB0-14FC-46A6-B9A5-6A670467B233}"/>
                </a:ext>
              </a:extLst>
            </p:cNvPr>
            <p:cNvSpPr>
              <a:spLocks/>
            </p:cNvSpPr>
            <p:nvPr/>
          </p:nvSpPr>
          <p:spPr bwMode="auto">
            <a:xfrm>
              <a:off x="17646651" y="3195638"/>
              <a:ext cx="101600" cy="53975"/>
            </a:xfrm>
            <a:custGeom>
              <a:avLst/>
              <a:gdLst>
                <a:gd name="T0" fmla="*/ 73 w 73"/>
                <a:gd name="T1" fmla="*/ 39 h 39"/>
                <a:gd name="T2" fmla="*/ 64 w 73"/>
                <a:gd name="T3" fmla="*/ 34 h 39"/>
                <a:gd name="T4" fmla="*/ 62 w 73"/>
                <a:gd name="T5" fmla="*/ 32 h 39"/>
                <a:gd name="T6" fmla="*/ 59 w 73"/>
                <a:gd name="T7" fmla="*/ 31 h 39"/>
                <a:gd name="T8" fmla="*/ 55 w 73"/>
                <a:gd name="T9" fmla="*/ 29 h 39"/>
                <a:gd name="T10" fmla="*/ 52 w 73"/>
                <a:gd name="T11" fmla="*/ 28 h 39"/>
                <a:gd name="T12" fmla="*/ 50 w 73"/>
                <a:gd name="T13" fmla="*/ 27 h 39"/>
                <a:gd name="T14" fmla="*/ 48 w 73"/>
                <a:gd name="T15" fmla="*/ 26 h 39"/>
                <a:gd name="T16" fmla="*/ 46 w 73"/>
                <a:gd name="T17" fmla="*/ 25 h 39"/>
                <a:gd name="T18" fmla="*/ 45 w 73"/>
                <a:gd name="T19" fmla="*/ 25 h 39"/>
                <a:gd name="T20" fmla="*/ 43 w 73"/>
                <a:gd name="T21" fmla="*/ 24 h 39"/>
                <a:gd name="T22" fmla="*/ 40 w 73"/>
                <a:gd name="T23" fmla="*/ 23 h 39"/>
                <a:gd name="T24" fmla="*/ 40 w 73"/>
                <a:gd name="T25" fmla="*/ 23 h 39"/>
                <a:gd name="T26" fmla="*/ 39 w 73"/>
                <a:gd name="T27" fmla="*/ 22 h 39"/>
                <a:gd name="T28" fmla="*/ 38 w 73"/>
                <a:gd name="T29" fmla="*/ 22 h 39"/>
                <a:gd name="T30" fmla="*/ 37 w 73"/>
                <a:gd name="T31" fmla="*/ 21 h 39"/>
                <a:gd name="T32" fmla="*/ 36 w 73"/>
                <a:gd name="T33" fmla="*/ 21 h 39"/>
                <a:gd name="T34" fmla="*/ 35 w 73"/>
                <a:gd name="T35" fmla="*/ 20 h 39"/>
                <a:gd name="T36" fmla="*/ 33 w 73"/>
                <a:gd name="T37" fmla="*/ 20 h 39"/>
                <a:gd name="T38" fmla="*/ 31 w 73"/>
                <a:gd name="T39" fmla="*/ 18 h 39"/>
                <a:gd name="T40" fmla="*/ 27 w 73"/>
                <a:gd name="T41" fmla="*/ 16 h 39"/>
                <a:gd name="T42" fmla="*/ 26 w 73"/>
                <a:gd name="T43" fmla="*/ 15 h 39"/>
                <a:gd name="T44" fmla="*/ 25 w 73"/>
                <a:gd name="T45" fmla="*/ 14 h 39"/>
                <a:gd name="T46" fmla="*/ 22 w 73"/>
                <a:gd name="T47" fmla="*/ 13 h 39"/>
                <a:gd name="T48" fmla="*/ 18 w 73"/>
                <a:gd name="T49" fmla="*/ 10 h 39"/>
                <a:gd name="T50" fmla="*/ 16 w 73"/>
                <a:gd name="T51" fmla="*/ 9 h 39"/>
                <a:gd name="T52" fmla="*/ 14 w 73"/>
                <a:gd name="T53" fmla="*/ 7 h 39"/>
                <a:gd name="T54" fmla="*/ 9 w 73"/>
                <a:gd name="T55" fmla="*/ 5 h 39"/>
                <a:gd name="T56" fmla="*/ 0 w 73"/>
                <a:gd name="T57" fmla="*/ 0 h 39"/>
                <a:gd name="T58" fmla="*/ 0 w 73"/>
                <a:gd name="T59" fmla="*/ 0 h 39"/>
                <a:gd name="T60" fmla="*/ 9 w 73"/>
                <a:gd name="T61" fmla="*/ 5 h 39"/>
                <a:gd name="T62" fmla="*/ 10 w 73"/>
                <a:gd name="T63" fmla="*/ 6 h 39"/>
                <a:gd name="T64" fmla="*/ 11 w 73"/>
                <a:gd name="T65" fmla="*/ 7 h 39"/>
                <a:gd name="T66" fmla="*/ 13 w 73"/>
                <a:gd name="T67" fmla="*/ 8 h 39"/>
                <a:gd name="T68" fmla="*/ 17 w 73"/>
                <a:gd name="T69" fmla="*/ 11 h 39"/>
                <a:gd name="T70" fmla="*/ 22 w 73"/>
                <a:gd name="T71" fmla="*/ 14 h 39"/>
                <a:gd name="T72" fmla="*/ 24 w 73"/>
                <a:gd name="T73" fmla="*/ 16 h 39"/>
                <a:gd name="T74" fmla="*/ 25 w 73"/>
                <a:gd name="T75" fmla="*/ 17 h 39"/>
                <a:gd name="T76" fmla="*/ 26 w 73"/>
                <a:gd name="T77" fmla="*/ 17 h 39"/>
                <a:gd name="T78" fmla="*/ 30 w 73"/>
                <a:gd name="T79" fmla="*/ 20 h 39"/>
                <a:gd name="T80" fmla="*/ 33 w 73"/>
                <a:gd name="T81" fmla="*/ 21 h 39"/>
                <a:gd name="T82" fmla="*/ 34 w 73"/>
                <a:gd name="T83" fmla="*/ 22 h 39"/>
                <a:gd name="T84" fmla="*/ 35 w 73"/>
                <a:gd name="T85" fmla="*/ 22 h 39"/>
                <a:gd name="T86" fmla="*/ 36 w 73"/>
                <a:gd name="T87" fmla="*/ 23 h 39"/>
                <a:gd name="T88" fmla="*/ 37 w 73"/>
                <a:gd name="T89" fmla="*/ 24 h 39"/>
                <a:gd name="T90" fmla="*/ 38 w 73"/>
                <a:gd name="T91" fmla="*/ 24 h 39"/>
                <a:gd name="T92" fmla="*/ 39 w 73"/>
                <a:gd name="T93" fmla="*/ 24 h 39"/>
                <a:gd name="T94" fmla="*/ 40 w 73"/>
                <a:gd name="T95" fmla="*/ 25 h 39"/>
                <a:gd name="T96" fmla="*/ 42 w 73"/>
                <a:gd name="T97" fmla="*/ 26 h 39"/>
                <a:gd name="T98" fmla="*/ 45 w 73"/>
                <a:gd name="T99" fmla="*/ 26 h 39"/>
                <a:gd name="T100" fmla="*/ 46 w 73"/>
                <a:gd name="T101" fmla="*/ 27 h 39"/>
                <a:gd name="T102" fmla="*/ 47 w 73"/>
                <a:gd name="T103" fmla="*/ 27 h 39"/>
                <a:gd name="T104" fmla="*/ 49 w 73"/>
                <a:gd name="T105" fmla="*/ 28 h 39"/>
                <a:gd name="T106" fmla="*/ 52 w 73"/>
                <a:gd name="T107" fmla="*/ 29 h 39"/>
                <a:gd name="T108" fmla="*/ 54 w 73"/>
                <a:gd name="T109" fmla="*/ 30 h 39"/>
                <a:gd name="T110" fmla="*/ 73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73" y="39"/>
                  </a:moveTo>
                  <a:cubicBezTo>
                    <a:pt x="70" y="37"/>
                    <a:pt x="67" y="35"/>
                    <a:pt x="64" y="34"/>
                  </a:cubicBezTo>
                  <a:cubicBezTo>
                    <a:pt x="63" y="33"/>
                    <a:pt x="62" y="33"/>
                    <a:pt x="62" y="32"/>
                  </a:cubicBezTo>
                  <a:cubicBezTo>
                    <a:pt x="61" y="32"/>
                    <a:pt x="60" y="32"/>
                    <a:pt x="59" y="31"/>
                  </a:cubicBezTo>
                  <a:cubicBezTo>
                    <a:pt x="58" y="30"/>
                    <a:pt x="56" y="30"/>
                    <a:pt x="55" y="29"/>
                  </a:cubicBezTo>
                  <a:cubicBezTo>
                    <a:pt x="54" y="29"/>
                    <a:pt x="53" y="28"/>
                    <a:pt x="52" y="28"/>
                  </a:cubicBezTo>
                  <a:cubicBezTo>
                    <a:pt x="50" y="27"/>
                    <a:pt x="50" y="27"/>
                    <a:pt x="50" y="27"/>
                  </a:cubicBezTo>
                  <a:cubicBezTo>
                    <a:pt x="49" y="27"/>
                    <a:pt x="48" y="26"/>
                    <a:pt x="48" y="26"/>
                  </a:cubicBezTo>
                  <a:cubicBezTo>
                    <a:pt x="46" y="25"/>
                    <a:pt x="46" y="25"/>
                    <a:pt x="46" y="25"/>
                  </a:cubicBezTo>
                  <a:cubicBezTo>
                    <a:pt x="45" y="25"/>
                    <a:pt x="45" y="25"/>
                    <a:pt x="45" y="25"/>
                  </a:cubicBezTo>
                  <a:cubicBezTo>
                    <a:pt x="43" y="24"/>
                    <a:pt x="43" y="24"/>
                    <a:pt x="43" y="24"/>
                  </a:cubicBezTo>
                  <a:cubicBezTo>
                    <a:pt x="40" y="23"/>
                    <a:pt x="40" y="23"/>
                    <a:pt x="40" y="23"/>
                  </a:cubicBezTo>
                  <a:cubicBezTo>
                    <a:pt x="40" y="23"/>
                    <a:pt x="40" y="23"/>
                    <a:pt x="40" y="23"/>
                  </a:cubicBezTo>
                  <a:cubicBezTo>
                    <a:pt x="39" y="22"/>
                    <a:pt x="39" y="22"/>
                    <a:pt x="39" y="22"/>
                  </a:cubicBezTo>
                  <a:cubicBezTo>
                    <a:pt x="38" y="22"/>
                    <a:pt x="38" y="22"/>
                    <a:pt x="38" y="22"/>
                  </a:cubicBezTo>
                  <a:cubicBezTo>
                    <a:pt x="37" y="21"/>
                    <a:pt x="37" y="21"/>
                    <a:pt x="37" y="21"/>
                  </a:cubicBezTo>
                  <a:cubicBezTo>
                    <a:pt x="36" y="21"/>
                    <a:pt x="36" y="21"/>
                    <a:pt x="36" y="21"/>
                  </a:cubicBezTo>
                  <a:cubicBezTo>
                    <a:pt x="35" y="20"/>
                    <a:pt x="35" y="20"/>
                    <a:pt x="35" y="20"/>
                  </a:cubicBezTo>
                  <a:cubicBezTo>
                    <a:pt x="34" y="20"/>
                    <a:pt x="34" y="20"/>
                    <a:pt x="33" y="20"/>
                  </a:cubicBezTo>
                  <a:cubicBezTo>
                    <a:pt x="31" y="18"/>
                    <a:pt x="31" y="18"/>
                    <a:pt x="31" y="18"/>
                  </a:cubicBezTo>
                  <a:cubicBezTo>
                    <a:pt x="30" y="18"/>
                    <a:pt x="28" y="17"/>
                    <a:pt x="27" y="16"/>
                  </a:cubicBezTo>
                  <a:cubicBezTo>
                    <a:pt x="26" y="16"/>
                    <a:pt x="26" y="15"/>
                    <a:pt x="26" y="15"/>
                  </a:cubicBezTo>
                  <a:cubicBezTo>
                    <a:pt x="25" y="14"/>
                    <a:pt x="25" y="14"/>
                    <a:pt x="25" y="14"/>
                  </a:cubicBezTo>
                  <a:cubicBezTo>
                    <a:pt x="24" y="14"/>
                    <a:pt x="23" y="14"/>
                    <a:pt x="22" y="13"/>
                  </a:cubicBezTo>
                  <a:cubicBezTo>
                    <a:pt x="21" y="12"/>
                    <a:pt x="19" y="11"/>
                    <a:pt x="18" y="10"/>
                  </a:cubicBezTo>
                  <a:cubicBezTo>
                    <a:pt x="16" y="9"/>
                    <a:pt x="16" y="9"/>
                    <a:pt x="16" y="9"/>
                  </a:cubicBezTo>
                  <a:cubicBezTo>
                    <a:pt x="14" y="7"/>
                    <a:pt x="14" y="7"/>
                    <a:pt x="14" y="7"/>
                  </a:cubicBezTo>
                  <a:cubicBezTo>
                    <a:pt x="12" y="6"/>
                    <a:pt x="11" y="5"/>
                    <a:pt x="9" y="5"/>
                  </a:cubicBezTo>
                  <a:cubicBezTo>
                    <a:pt x="6" y="3"/>
                    <a:pt x="3" y="1"/>
                    <a:pt x="0" y="0"/>
                  </a:cubicBezTo>
                  <a:cubicBezTo>
                    <a:pt x="0" y="0"/>
                    <a:pt x="0" y="0"/>
                    <a:pt x="0" y="0"/>
                  </a:cubicBezTo>
                  <a:cubicBezTo>
                    <a:pt x="3" y="1"/>
                    <a:pt x="6" y="3"/>
                    <a:pt x="9" y="5"/>
                  </a:cubicBezTo>
                  <a:cubicBezTo>
                    <a:pt x="10" y="6"/>
                    <a:pt x="10" y="6"/>
                    <a:pt x="10" y="6"/>
                  </a:cubicBezTo>
                  <a:cubicBezTo>
                    <a:pt x="11" y="7"/>
                    <a:pt x="11" y="7"/>
                    <a:pt x="11" y="7"/>
                  </a:cubicBezTo>
                  <a:cubicBezTo>
                    <a:pt x="13" y="8"/>
                    <a:pt x="13" y="8"/>
                    <a:pt x="13" y="8"/>
                  </a:cubicBezTo>
                  <a:cubicBezTo>
                    <a:pt x="17" y="11"/>
                    <a:pt x="17" y="11"/>
                    <a:pt x="17" y="11"/>
                  </a:cubicBezTo>
                  <a:cubicBezTo>
                    <a:pt x="19" y="12"/>
                    <a:pt x="20" y="13"/>
                    <a:pt x="22" y="14"/>
                  </a:cubicBezTo>
                  <a:cubicBezTo>
                    <a:pt x="22" y="15"/>
                    <a:pt x="23" y="15"/>
                    <a:pt x="24" y="16"/>
                  </a:cubicBezTo>
                  <a:cubicBezTo>
                    <a:pt x="25" y="17"/>
                    <a:pt x="25" y="17"/>
                    <a:pt x="25" y="17"/>
                  </a:cubicBezTo>
                  <a:cubicBezTo>
                    <a:pt x="25" y="17"/>
                    <a:pt x="25" y="17"/>
                    <a:pt x="26" y="17"/>
                  </a:cubicBezTo>
                  <a:cubicBezTo>
                    <a:pt x="27" y="18"/>
                    <a:pt x="29" y="19"/>
                    <a:pt x="30" y="20"/>
                  </a:cubicBezTo>
                  <a:cubicBezTo>
                    <a:pt x="33" y="21"/>
                    <a:pt x="33" y="21"/>
                    <a:pt x="33" y="21"/>
                  </a:cubicBezTo>
                  <a:cubicBezTo>
                    <a:pt x="33" y="21"/>
                    <a:pt x="33" y="22"/>
                    <a:pt x="34" y="22"/>
                  </a:cubicBezTo>
                  <a:cubicBezTo>
                    <a:pt x="35" y="22"/>
                    <a:pt x="35" y="22"/>
                    <a:pt x="35" y="22"/>
                  </a:cubicBezTo>
                  <a:cubicBezTo>
                    <a:pt x="35" y="23"/>
                    <a:pt x="36" y="23"/>
                    <a:pt x="36" y="23"/>
                  </a:cubicBezTo>
                  <a:cubicBezTo>
                    <a:pt x="37" y="24"/>
                    <a:pt x="37" y="24"/>
                    <a:pt x="37" y="24"/>
                  </a:cubicBezTo>
                  <a:cubicBezTo>
                    <a:pt x="38" y="24"/>
                    <a:pt x="38" y="24"/>
                    <a:pt x="38" y="24"/>
                  </a:cubicBezTo>
                  <a:cubicBezTo>
                    <a:pt x="39" y="24"/>
                    <a:pt x="39" y="24"/>
                    <a:pt x="39" y="24"/>
                  </a:cubicBezTo>
                  <a:cubicBezTo>
                    <a:pt x="40" y="25"/>
                    <a:pt x="40" y="25"/>
                    <a:pt x="40" y="25"/>
                  </a:cubicBezTo>
                  <a:cubicBezTo>
                    <a:pt x="42" y="26"/>
                    <a:pt x="42" y="26"/>
                    <a:pt x="42" y="26"/>
                  </a:cubicBezTo>
                  <a:cubicBezTo>
                    <a:pt x="45" y="26"/>
                    <a:pt x="45" y="26"/>
                    <a:pt x="45" y="26"/>
                  </a:cubicBezTo>
                  <a:cubicBezTo>
                    <a:pt x="46" y="27"/>
                    <a:pt x="46" y="27"/>
                    <a:pt x="46" y="27"/>
                  </a:cubicBezTo>
                  <a:cubicBezTo>
                    <a:pt x="47" y="27"/>
                    <a:pt x="47" y="27"/>
                    <a:pt x="47" y="27"/>
                  </a:cubicBezTo>
                  <a:cubicBezTo>
                    <a:pt x="48" y="28"/>
                    <a:pt x="49" y="28"/>
                    <a:pt x="49" y="28"/>
                  </a:cubicBezTo>
                  <a:cubicBezTo>
                    <a:pt x="52" y="29"/>
                    <a:pt x="52" y="29"/>
                    <a:pt x="52" y="29"/>
                  </a:cubicBezTo>
                  <a:cubicBezTo>
                    <a:pt x="54" y="30"/>
                    <a:pt x="54" y="30"/>
                    <a:pt x="54" y="30"/>
                  </a:cubicBezTo>
                  <a:cubicBezTo>
                    <a:pt x="60" y="33"/>
                    <a:pt x="67" y="36"/>
                    <a:pt x="73"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52">
              <a:extLst>
                <a:ext uri="{FF2B5EF4-FFF2-40B4-BE49-F238E27FC236}">
                  <a16:creationId xmlns:a16="http://schemas.microsoft.com/office/drawing/2014/main" id="{A828126B-57A2-4A99-BC18-957AB416193F}"/>
                </a:ext>
              </a:extLst>
            </p:cNvPr>
            <p:cNvSpPr>
              <a:spLocks/>
            </p:cNvSpPr>
            <p:nvPr/>
          </p:nvSpPr>
          <p:spPr bwMode="auto">
            <a:xfrm>
              <a:off x="17792701" y="3184525"/>
              <a:ext cx="41275" cy="49213"/>
            </a:xfrm>
            <a:custGeom>
              <a:avLst/>
              <a:gdLst>
                <a:gd name="T0" fmla="*/ 4 w 29"/>
                <a:gd name="T1" fmla="*/ 0 h 36"/>
                <a:gd name="T2" fmla="*/ 2 w 29"/>
                <a:gd name="T3" fmla="*/ 19 h 36"/>
                <a:gd name="T4" fmla="*/ 10 w 29"/>
                <a:gd name="T5" fmla="*/ 34 h 36"/>
                <a:gd name="T6" fmla="*/ 29 w 29"/>
                <a:gd name="T7" fmla="*/ 35 h 36"/>
                <a:gd name="T8" fmla="*/ 13 w 29"/>
                <a:gd name="T9" fmla="*/ 29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3"/>
                    <a:pt x="2" y="19"/>
                  </a:cubicBezTo>
                  <a:cubicBezTo>
                    <a:pt x="6" y="27"/>
                    <a:pt x="7" y="32"/>
                    <a:pt x="10" y="34"/>
                  </a:cubicBezTo>
                  <a:cubicBezTo>
                    <a:pt x="12" y="36"/>
                    <a:pt x="29" y="35"/>
                    <a:pt x="29" y="35"/>
                  </a:cubicBezTo>
                  <a:cubicBezTo>
                    <a:pt x="29" y="35"/>
                    <a:pt x="19" y="35"/>
                    <a:pt x="13" y="29"/>
                  </a:cubicBezTo>
                  <a:cubicBezTo>
                    <a:pt x="6" y="21"/>
                    <a:pt x="1" y="12"/>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3">
              <a:extLst>
                <a:ext uri="{FF2B5EF4-FFF2-40B4-BE49-F238E27FC236}">
                  <a16:creationId xmlns:a16="http://schemas.microsoft.com/office/drawing/2014/main" id="{8F3DDAC0-83B7-4A88-8D14-9A732B3E2758}"/>
                </a:ext>
              </a:extLst>
            </p:cNvPr>
            <p:cNvSpPr>
              <a:spLocks/>
            </p:cNvSpPr>
            <p:nvPr/>
          </p:nvSpPr>
          <p:spPr bwMode="auto">
            <a:xfrm>
              <a:off x="17933988" y="3433763"/>
              <a:ext cx="623888" cy="65088"/>
            </a:xfrm>
            <a:custGeom>
              <a:avLst/>
              <a:gdLst>
                <a:gd name="T0" fmla="*/ 1 w 447"/>
                <a:gd name="T1" fmla="*/ 15 h 47"/>
                <a:gd name="T2" fmla="*/ 110 w 447"/>
                <a:gd name="T3" fmla="*/ 35 h 47"/>
                <a:gd name="T4" fmla="*/ 221 w 447"/>
                <a:gd name="T5" fmla="*/ 39 h 47"/>
                <a:gd name="T6" fmla="*/ 331 w 447"/>
                <a:gd name="T7" fmla="*/ 27 h 47"/>
                <a:gd name="T8" fmla="*/ 344 w 447"/>
                <a:gd name="T9" fmla="*/ 25 h 47"/>
                <a:gd name="T10" fmla="*/ 351 w 447"/>
                <a:gd name="T11" fmla="*/ 24 h 47"/>
                <a:gd name="T12" fmla="*/ 358 w 447"/>
                <a:gd name="T13" fmla="*/ 22 h 47"/>
                <a:gd name="T14" fmla="*/ 385 w 447"/>
                <a:gd name="T15" fmla="*/ 16 h 47"/>
                <a:gd name="T16" fmla="*/ 411 w 447"/>
                <a:gd name="T17" fmla="*/ 9 h 47"/>
                <a:gd name="T18" fmla="*/ 438 w 447"/>
                <a:gd name="T19" fmla="*/ 1 h 47"/>
                <a:gd name="T20" fmla="*/ 438 w 447"/>
                <a:gd name="T21" fmla="*/ 1 h 47"/>
                <a:gd name="T22" fmla="*/ 446 w 447"/>
                <a:gd name="T23" fmla="*/ 5 h 47"/>
                <a:gd name="T24" fmla="*/ 442 w 447"/>
                <a:gd name="T25" fmla="*/ 13 h 47"/>
                <a:gd name="T26" fmla="*/ 442 w 447"/>
                <a:gd name="T27" fmla="*/ 13 h 47"/>
                <a:gd name="T28" fmla="*/ 415 w 447"/>
                <a:gd name="T29" fmla="*/ 20 h 47"/>
                <a:gd name="T30" fmla="*/ 387 w 447"/>
                <a:gd name="T31" fmla="*/ 27 h 47"/>
                <a:gd name="T32" fmla="*/ 360 w 447"/>
                <a:gd name="T33" fmla="*/ 32 h 47"/>
                <a:gd name="T34" fmla="*/ 353 w 447"/>
                <a:gd name="T35" fmla="*/ 34 h 47"/>
                <a:gd name="T36" fmla="*/ 346 w 447"/>
                <a:gd name="T37" fmla="*/ 35 h 47"/>
                <a:gd name="T38" fmla="*/ 332 w 447"/>
                <a:gd name="T39" fmla="*/ 37 h 47"/>
                <a:gd name="T40" fmla="*/ 221 w 447"/>
                <a:gd name="T41" fmla="*/ 46 h 47"/>
                <a:gd name="T42" fmla="*/ 110 w 447"/>
                <a:gd name="T43" fmla="*/ 39 h 47"/>
                <a:gd name="T44" fmla="*/ 1 w 447"/>
                <a:gd name="T45" fmla="*/ 16 h 47"/>
                <a:gd name="T46" fmla="*/ 0 w 447"/>
                <a:gd name="T47" fmla="*/ 15 h 47"/>
                <a:gd name="T48" fmla="*/ 1 w 447"/>
                <a:gd name="T4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5"/>
                  </a:moveTo>
                  <a:cubicBezTo>
                    <a:pt x="37" y="25"/>
                    <a:pt x="74" y="31"/>
                    <a:pt x="110" y="35"/>
                  </a:cubicBezTo>
                  <a:cubicBezTo>
                    <a:pt x="147" y="39"/>
                    <a:pt x="184" y="40"/>
                    <a:pt x="221" y="39"/>
                  </a:cubicBezTo>
                  <a:cubicBezTo>
                    <a:pt x="258" y="37"/>
                    <a:pt x="295" y="34"/>
                    <a:pt x="331" y="27"/>
                  </a:cubicBezTo>
                  <a:cubicBezTo>
                    <a:pt x="344" y="25"/>
                    <a:pt x="344" y="25"/>
                    <a:pt x="344" y="25"/>
                  </a:cubicBezTo>
                  <a:cubicBezTo>
                    <a:pt x="351" y="24"/>
                    <a:pt x="351" y="24"/>
                    <a:pt x="351" y="24"/>
                  </a:cubicBezTo>
                  <a:cubicBezTo>
                    <a:pt x="358" y="22"/>
                    <a:pt x="358" y="22"/>
                    <a:pt x="358" y="22"/>
                  </a:cubicBezTo>
                  <a:cubicBezTo>
                    <a:pt x="385" y="16"/>
                    <a:pt x="385" y="16"/>
                    <a:pt x="385" y="16"/>
                  </a:cubicBezTo>
                  <a:cubicBezTo>
                    <a:pt x="394" y="14"/>
                    <a:pt x="403" y="11"/>
                    <a:pt x="411" y="9"/>
                  </a:cubicBezTo>
                  <a:cubicBezTo>
                    <a:pt x="438" y="1"/>
                    <a:pt x="438" y="1"/>
                    <a:pt x="438" y="1"/>
                  </a:cubicBezTo>
                  <a:cubicBezTo>
                    <a:pt x="438" y="1"/>
                    <a:pt x="438" y="1"/>
                    <a:pt x="438" y="1"/>
                  </a:cubicBezTo>
                  <a:cubicBezTo>
                    <a:pt x="442" y="0"/>
                    <a:pt x="445" y="2"/>
                    <a:pt x="446" y="5"/>
                  </a:cubicBezTo>
                  <a:cubicBezTo>
                    <a:pt x="447" y="8"/>
                    <a:pt x="445" y="12"/>
                    <a:pt x="442" y="13"/>
                  </a:cubicBezTo>
                  <a:cubicBezTo>
                    <a:pt x="442" y="13"/>
                    <a:pt x="442" y="13"/>
                    <a:pt x="442" y="13"/>
                  </a:cubicBezTo>
                  <a:cubicBezTo>
                    <a:pt x="415" y="20"/>
                    <a:pt x="415" y="20"/>
                    <a:pt x="415" y="20"/>
                  </a:cubicBezTo>
                  <a:cubicBezTo>
                    <a:pt x="406" y="23"/>
                    <a:pt x="397" y="25"/>
                    <a:pt x="387" y="27"/>
                  </a:cubicBezTo>
                  <a:cubicBezTo>
                    <a:pt x="360" y="32"/>
                    <a:pt x="360" y="32"/>
                    <a:pt x="360" y="32"/>
                  </a:cubicBezTo>
                  <a:cubicBezTo>
                    <a:pt x="353" y="34"/>
                    <a:pt x="353" y="34"/>
                    <a:pt x="353" y="34"/>
                  </a:cubicBezTo>
                  <a:cubicBezTo>
                    <a:pt x="346" y="35"/>
                    <a:pt x="346" y="35"/>
                    <a:pt x="346" y="35"/>
                  </a:cubicBezTo>
                  <a:cubicBezTo>
                    <a:pt x="332" y="37"/>
                    <a:pt x="332" y="37"/>
                    <a:pt x="332" y="37"/>
                  </a:cubicBezTo>
                  <a:cubicBezTo>
                    <a:pt x="296" y="43"/>
                    <a:pt x="258" y="45"/>
                    <a:pt x="221" y="46"/>
                  </a:cubicBezTo>
                  <a:cubicBezTo>
                    <a:pt x="184" y="47"/>
                    <a:pt x="147" y="44"/>
                    <a:pt x="110" y="39"/>
                  </a:cubicBezTo>
                  <a:cubicBezTo>
                    <a:pt x="73" y="35"/>
                    <a:pt x="36" y="28"/>
                    <a:pt x="1" y="16"/>
                  </a:cubicBezTo>
                  <a:cubicBezTo>
                    <a:pt x="1" y="16"/>
                    <a:pt x="0" y="16"/>
                    <a:pt x="0" y="15"/>
                  </a:cubicBezTo>
                  <a:cubicBezTo>
                    <a:pt x="1" y="15"/>
                    <a:pt x="1" y="15"/>
                    <a:pt x="1" y="1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4">
              <a:extLst>
                <a:ext uri="{FF2B5EF4-FFF2-40B4-BE49-F238E27FC236}">
                  <a16:creationId xmlns:a16="http://schemas.microsoft.com/office/drawing/2014/main" id="{CE4A1CB7-0B47-4602-A45F-9B2ED6EFDDBD}"/>
                </a:ext>
              </a:extLst>
            </p:cNvPr>
            <p:cNvSpPr>
              <a:spLocks/>
            </p:cNvSpPr>
            <p:nvPr/>
          </p:nvSpPr>
          <p:spPr bwMode="auto">
            <a:xfrm>
              <a:off x="17870488" y="2746375"/>
              <a:ext cx="804863" cy="782638"/>
            </a:xfrm>
            <a:custGeom>
              <a:avLst/>
              <a:gdLst>
                <a:gd name="T0" fmla="*/ 385 w 576"/>
                <a:gd name="T1" fmla="*/ 0 h 562"/>
                <a:gd name="T2" fmla="*/ 534 w 576"/>
                <a:gd name="T3" fmla="*/ 224 h 562"/>
                <a:gd name="T4" fmla="*/ 523 w 576"/>
                <a:gd name="T5" fmla="*/ 478 h 562"/>
                <a:gd name="T6" fmla="*/ 46 w 576"/>
                <a:gd name="T7" fmla="*/ 509 h 562"/>
                <a:gd name="T8" fmla="*/ 2 w 576"/>
                <a:gd name="T9" fmla="*/ 442 h 562"/>
                <a:gd name="T10" fmla="*/ 51 w 576"/>
                <a:gd name="T11" fmla="*/ 363 h 562"/>
                <a:gd name="T12" fmla="*/ 378 w 576"/>
                <a:gd name="T13" fmla="*/ 367 h 562"/>
                <a:gd name="T14" fmla="*/ 358 w 576"/>
                <a:gd name="T15" fmla="*/ 145 h 562"/>
                <a:gd name="T16" fmla="*/ 385 w 576"/>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62">
                  <a:moveTo>
                    <a:pt x="385" y="0"/>
                  </a:moveTo>
                  <a:cubicBezTo>
                    <a:pt x="385" y="0"/>
                    <a:pt x="488" y="43"/>
                    <a:pt x="534" y="224"/>
                  </a:cubicBezTo>
                  <a:cubicBezTo>
                    <a:pt x="566" y="352"/>
                    <a:pt x="576" y="407"/>
                    <a:pt x="523" y="478"/>
                  </a:cubicBezTo>
                  <a:cubicBezTo>
                    <a:pt x="496" y="515"/>
                    <a:pt x="193" y="562"/>
                    <a:pt x="46" y="509"/>
                  </a:cubicBezTo>
                  <a:cubicBezTo>
                    <a:pt x="18" y="498"/>
                    <a:pt x="0" y="472"/>
                    <a:pt x="2" y="442"/>
                  </a:cubicBezTo>
                  <a:cubicBezTo>
                    <a:pt x="3" y="410"/>
                    <a:pt x="23" y="381"/>
                    <a:pt x="51" y="363"/>
                  </a:cubicBezTo>
                  <a:cubicBezTo>
                    <a:pt x="101" y="331"/>
                    <a:pt x="309" y="422"/>
                    <a:pt x="378" y="367"/>
                  </a:cubicBezTo>
                  <a:cubicBezTo>
                    <a:pt x="434" y="322"/>
                    <a:pt x="358" y="145"/>
                    <a:pt x="358" y="145"/>
                  </a:cubicBezTo>
                  <a:lnTo>
                    <a:pt x="385"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55">
              <a:extLst>
                <a:ext uri="{FF2B5EF4-FFF2-40B4-BE49-F238E27FC236}">
                  <a16:creationId xmlns:a16="http://schemas.microsoft.com/office/drawing/2014/main" id="{86E7DA86-F6CA-45BF-8BB0-1BFB5D26A9FD}"/>
                </a:ext>
              </a:extLst>
            </p:cNvPr>
            <p:cNvSpPr>
              <a:spLocks/>
            </p:cNvSpPr>
            <p:nvPr/>
          </p:nvSpPr>
          <p:spPr bwMode="auto">
            <a:xfrm>
              <a:off x="17965738" y="2921000"/>
              <a:ext cx="468313" cy="379413"/>
            </a:xfrm>
            <a:custGeom>
              <a:avLst/>
              <a:gdLst>
                <a:gd name="T0" fmla="*/ 0 w 335"/>
                <a:gd name="T1" fmla="*/ 230 h 272"/>
                <a:gd name="T2" fmla="*/ 72 w 335"/>
                <a:gd name="T3" fmla="*/ 236 h 272"/>
                <a:gd name="T4" fmla="*/ 143 w 335"/>
                <a:gd name="T5" fmla="*/ 246 h 272"/>
                <a:gd name="T6" fmla="*/ 179 w 335"/>
                <a:gd name="T7" fmla="*/ 251 h 272"/>
                <a:gd name="T8" fmla="*/ 214 w 335"/>
                <a:gd name="T9" fmla="*/ 255 h 272"/>
                <a:gd name="T10" fmla="*/ 250 w 335"/>
                <a:gd name="T11" fmla="*/ 259 h 272"/>
                <a:gd name="T12" fmla="*/ 258 w 335"/>
                <a:gd name="T13" fmla="*/ 259 h 272"/>
                <a:gd name="T14" fmla="*/ 267 w 335"/>
                <a:gd name="T15" fmla="*/ 259 h 272"/>
                <a:gd name="T16" fmla="*/ 283 w 335"/>
                <a:gd name="T17" fmla="*/ 256 h 272"/>
                <a:gd name="T18" fmla="*/ 309 w 335"/>
                <a:gd name="T19" fmla="*/ 238 h 272"/>
                <a:gd name="T20" fmla="*/ 322 w 335"/>
                <a:gd name="T21" fmla="*/ 208 h 272"/>
                <a:gd name="T22" fmla="*/ 321 w 335"/>
                <a:gd name="T23" fmla="*/ 138 h 272"/>
                <a:gd name="T24" fmla="*/ 306 w 335"/>
                <a:gd name="T25" fmla="*/ 69 h 272"/>
                <a:gd name="T26" fmla="*/ 283 w 335"/>
                <a:gd name="T27" fmla="*/ 1 h 272"/>
                <a:gd name="T28" fmla="*/ 283 w 335"/>
                <a:gd name="T29" fmla="*/ 0 h 272"/>
                <a:gd name="T30" fmla="*/ 283 w 335"/>
                <a:gd name="T31" fmla="*/ 1 h 272"/>
                <a:gd name="T32" fmla="*/ 329 w 335"/>
                <a:gd name="T33" fmla="*/ 137 h 272"/>
                <a:gd name="T34" fmla="*/ 334 w 335"/>
                <a:gd name="T35" fmla="*/ 173 h 272"/>
                <a:gd name="T36" fmla="*/ 332 w 335"/>
                <a:gd name="T37" fmla="*/ 210 h 272"/>
                <a:gd name="T38" fmla="*/ 319 w 335"/>
                <a:gd name="T39" fmla="*/ 246 h 272"/>
                <a:gd name="T40" fmla="*/ 287 w 335"/>
                <a:gd name="T41" fmla="*/ 268 h 272"/>
                <a:gd name="T42" fmla="*/ 249 w 335"/>
                <a:gd name="T43" fmla="*/ 270 h 272"/>
                <a:gd name="T44" fmla="*/ 213 w 335"/>
                <a:gd name="T45" fmla="*/ 263 h 272"/>
                <a:gd name="T46" fmla="*/ 178 w 335"/>
                <a:gd name="T47" fmla="*/ 255 h 272"/>
                <a:gd name="T48" fmla="*/ 143 w 335"/>
                <a:gd name="T49" fmla="*/ 248 h 272"/>
                <a:gd name="T50" fmla="*/ 72 w 335"/>
                <a:gd name="T51" fmla="*/ 237 h 272"/>
                <a:gd name="T52" fmla="*/ 0 w 335"/>
                <a:gd name="T53" fmla="*/ 23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5" h="272">
                  <a:moveTo>
                    <a:pt x="0" y="230"/>
                  </a:moveTo>
                  <a:cubicBezTo>
                    <a:pt x="24" y="231"/>
                    <a:pt x="48" y="234"/>
                    <a:pt x="72" y="236"/>
                  </a:cubicBezTo>
                  <a:cubicBezTo>
                    <a:pt x="96" y="239"/>
                    <a:pt x="119" y="242"/>
                    <a:pt x="143" y="246"/>
                  </a:cubicBezTo>
                  <a:cubicBezTo>
                    <a:pt x="179" y="251"/>
                    <a:pt x="179" y="251"/>
                    <a:pt x="179" y="251"/>
                  </a:cubicBezTo>
                  <a:cubicBezTo>
                    <a:pt x="190" y="253"/>
                    <a:pt x="202" y="254"/>
                    <a:pt x="214" y="255"/>
                  </a:cubicBezTo>
                  <a:cubicBezTo>
                    <a:pt x="226" y="256"/>
                    <a:pt x="238" y="259"/>
                    <a:pt x="250" y="259"/>
                  </a:cubicBezTo>
                  <a:cubicBezTo>
                    <a:pt x="252" y="259"/>
                    <a:pt x="255" y="259"/>
                    <a:pt x="258" y="259"/>
                  </a:cubicBezTo>
                  <a:cubicBezTo>
                    <a:pt x="261" y="259"/>
                    <a:pt x="264" y="259"/>
                    <a:pt x="267" y="259"/>
                  </a:cubicBezTo>
                  <a:cubicBezTo>
                    <a:pt x="272" y="258"/>
                    <a:pt x="278" y="257"/>
                    <a:pt x="283" y="256"/>
                  </a:cubicBezTo>
                  <a:cubicBezTo>
                    <a:pt x="293" y="253"/>
                    <a:pt x="302" y="247"/>
                    <a:pt x="309" y="238"/>
                  </a:cubicBezTo>
                  <a:cubicBezTo>
                    <a:pt x="316" y="230"/>
                    <a:pt x="319" y="219"/>
                    <a:pt x="322" y="208"/>
                  </a:cubicBezTo>
                  <a:cubicBezTo>
                    <a:pt x="326" y="186"/>
                    <a:pt x="324" y="162"/>
                    <a:pt x="321" y="138"/>
                  </a:cubicBezTo>
                  <a:cubicBezTo>
                    <a:pt x="318" y="115"/>
                    <a:pt x="312" y="92"/>
                    <a:pt x="306" y="69"/>
                  </a:cubicBezTo>
                  <a:cubicBezTo>
                    <a:pt x="299" y="46"/>
                    <a:pt x="291" y="23"/>
                    <a:pt x="283" y="1"/>
                  </a:cubicBezTo>
                  <a:cubicBezTo>
                    <a:pt x="283" y="0"/>
                    <a:pt x="283" y="0"/>
                    <a:pt x="283" y="0"/>
                  </a:cubicBezTo>
                  <a:cubicBezTo>
                    <a:pt x="283" y="1"/>
                    <a:pt x="283" y="1"/>
                    <a:pt x="283" y="1"/>
                  </a:cubicBezTo>
                  <a:cubicBezTo>
                    <a:pt x="303" y="44"/>
                    <a:pt x="320" y="89"/>
                    <a:pt x="329" y="137"/>
                  </a:cubicBezTo>
                  <a:cubicBezTo>
                    <a:pt x="332" y="149"/>
                    <a:pt x="333" y="161"/>
                    <a:pt x="334" y="173"/>
                  </a:cubicBezTo>
                  <a:cubicBezTo>
                    <a:pt x="335" y="185"/>
                    <a:pt x="334" y="198"/>
                    <a:pt x="332" y="210"/>
                  </a:cubicBezTo>
                  <a:cubicBezTo>
                    <a:pt x="330" y="222"/>
                    <a:pt x="326" y="235"/>
                    <a:pt x="319" y="246"/>
                  </a:cubicBezTo>
                  <a:cubicBezTo>
                    <a:pt x="311" y="256"/>
                    <a:pt x="299" y="265"/>
                    <a:pt x="287" y="268"/>
                  </a:cubicBezTo>
                  <a:cubicBezTo>
                    <a:pt x="274" y="272"/>
                    <a:pt x="261" y="272"/>
                    <a:pt x="249" y="270"/>
                  </a:cubicBezTo>
                  <a:cubicBezTo>
                    <a:pt x="236" y="268"/>
                    <a:pt x="225" y="265"/>
                    <a:pt x="213" y="263"/>
                  </a:cubicBezTo>
                  <a:cubicBezTo>
                    <a:pt x="201" y="260"/>
                    <a:pt x="190" y="257"/>
                    <a:pt x="178" y="255"/>
                  </a:cubicBezTo>
                  <a:cubicBezTo>
                    <a:pt x="143" y="248"/>
                    <a:pt x="143" y="248"/>
                    <a:pt x="143" y="248"/>
                  </a:cubicBezTo>
                  <a:cubicBezTo>
                    <a:pt x="119" y="244"/>
                    <a:pt x="96" y="241"/>
                    <a:pt x="72" y="237"/>
                  </a:cubicBezTo>
                  <a:cubicBezTo>
                    <a:pt x="48" y="234"/>
                    <a:pt x="24" y="231"/>
                    <a:pt x="0" y="23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6">
              <a:extLst>
                <a:ext uri="{FF2B5EF4-FFF2-40B4-BE49-F238E27FC236}">
                  <a16:creationId xmlns:a16="http://schemas.microsoft.com/office/drawing/2014/main" id="{2A08CCB9-366D-481D-BF3F-490574C31178}"/>
                </a:ext>
              </a:extLst>
            </p:cNvPr>
            <p:cNvSpPr>
              <a:spLocks/>
            </p:cNvSpPr>
            <p:nvPr/>
          </p:nvSpPr>
          <p:spPr bwMode="auto">
            <a:xfrm>
              <a:off x="17870488" y="3240088"/>
              <a:ext cx="125413" cy="207963"/>
            </a:xfrm>
            <a:custGeom>
              <a:avLst/>
              <a:gdLst>
                <a:gd name="T0" fmla="*/ 38 w 90"/>
                <a:gd name="T1" fmla="*/ 149 h 149"/>
                <a:gd name="T2" fmla="*/ 5 w 90"/>
                <a:gd name="T3" fmla="*/ 109 h 149"/>
                <a:gd name="T4" fmla="*/ 0 w 90"/>
                <a:gd name="T5" fmla="*/ 84 h 149"/>
                <a:gd name="T6" fmla="*/ 7 w 90"/>
                <a:gd name="T7" fmla="*/ 58 h 149"/>
                <a:gd name="T8" fmla="*/ 44 w 90"/>
                <a:gd name="T9" fmla="*/ 22 h 149"/>
                <a:gd name="T10" fmla="*/ 90 w 90"/>
                <a:gd name="T11" fmla="*/ 0 h 149"/>
                <a:gd name="T12" fmla="*/ 46 w 90"/>
                <a:gd name="T13" fmla="*/ 25 h 149"/>
                <a:gd name="T14" fmla="*/ 11 w 90"/>
                <a:gd name="T15" fmla="*/ 60 h 149"/>
                <a:gd name="T16" fmla="*/ 4 w 90"/>
                <a:gd name="T17" fmla="*/ 84 h 149"/>
                <a:gd name="T18" fmla="*/ 8 w 90"/>
                <a:gd name="T19" fmla="*/ 108 h 149"/>
                <a:gd name="T20" fmla="*/ 21 w 90"/>
                <a:gd name="T21" fmla="*/ 130 h 149"/>
                <a:gd name="T22" fmla="*/ 38 w 90"/>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49">
                  <a:moveTo>
                    <a:pt x="38" y="149"/>
                  </a:moveTo>
                  <a:cubicBezTo>
                    <a:pt x="24" y="139"/>
                    <a:pt x="12" y="125"/>
                    <a:pt x="5" y="109"/>
                  </a:cubicBezTo>
                  <a:cubicBezTo>
                    <a:pt x="2" y="101"/>
                    <a:pt x="0" y="93"/>
                    <a:pt x="0" y="84"/>
                  </a:cubicBezTo>
                  <a:cubicBezTo>
                    <a:pt x="0" y="75"/>
                    <a:pt x="3" y="66"/>
                    <a:pt x="7" y="58"/>
                  </a:cubicBezTo>
                  <a:cubicBezTo>
                    <a:pt x="16" y="43"/>
                    <a:pt x="29" y="31"/>
                    <a:pt x="44" y="22"/>
                  </a:cubicBezTo>
                  <a:cubicBezTo>
                    <a:pt x="59" y="13"/>
                    <a:pt x="74" y="6"/>
                    <a:pt x="90" y="0"/>
                  </a:cubicBezTo>
                  <a:cubicBezTo>
                    <a:pt x="75" y="7"/>
                    <a:pt x="60" y="15"/>
                    <a:pt x="46" y="25"/>
                  </a:cubicBezTo>
                  <a:cubicBezTo>
                    <a:pt x="32" y="34"/>
                    <a:pt x="18" y="45"/>
                    <a:pt x="11" y="60"/>
                  </a:cubicBezTo>
                  <a:cubicBezTo>
                    <a:pt x="7" y="68"/>
                    <a:pt x="4" y="76"/>
                    <a:pt x="4" y="84"/>
                  </a:cubicBezTo>
                  <a:cubicBezTo>
                    <a:pt x="3" y="92"/>
                    <a:pt x="5" y="100"/>
                    <a:pt x="8" y="108"/>
                  </a:cubicBezTo>
                  <a:cubicBezTo>
                    <a:pt x="11" y="116"/>
                    <a:pt x="16" y="123"/>
                    <a:pt x="21" y="130"/>
                  </a:cubicBezTo>
                  <a:cubicBezTo>
                    <a:pt x="26" y="137"/>
                    <a:pt x="31" y="143"/>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57">
              <a:extLst>
                <a:ext uri="{FF2B5EF4-FFF2-40B4-BE49-F238E27FC236}">
                  <a16:creationId xmlns:a16="http://schemas.microsoft.com/office/drawing/2014/main" id="{D7F92E6F-FEE2-4B8F-952F-96C8576D42A2}"/>
                </a:ext>
              </a:extLst>
            </p:cNvPr>
            <p:cNvSpPr>
              <a:spLocks/>
            </p:cNvSpPr>
            <p:nvPr/>
          </p:nvSpPr>
          <p:spPr bwMode="auto">
            <a:xfrm>
              <a:off x="17881601" y="2817813"/>
              <a:ext cx="254000" cy="276225"/>
            </a:xfrm>
            <a:custGeom>
              <a:avLst/>
              <a:gdLst>
                <a:gd name="T0" fmla="*/ 17 w 182"/>
                <a:gd name="T1" fmla="*/ 71 h 199"/>
                <a:gd name="T2" fmla="*/ 12 w 182"/>
                <a:gd name="T3" fmla="*/ 118 h 199"/>
                <a:gd name="T4" fmla="*/ 12 w 182"/>
                <a:gd name="T5" fmla="*/ 165 h 199"/>
                <a:gd name="T6" fmla="*/ 14 w 182"/>
                <a:gd name="T7" fmla="*/ 175 h 199"/>
                <a:gd name="T8" fmla="*/ 19 w 182"/>
                <a:gd name="T9" fmla="*/ 184 h 199"/>
                <a:gd name="T10" fmla="*/ 20 w 182"/>
                <a:gd name="T11" fmla="*/ 185 h 199"/>
                <a:gd name="T12" fmla="*/ 21 w 182"/>
                <a:gd name="T13" fmla="*/ 186 h 199"/>
                <a:gd name="T14" fmla="*/ 21 w 182"/>
                <a:gd name="T15" fmla="*/ 186 h 199"/>
                <a:gd name="T16" fmla="*/ 21 w 182"/>
                <a:gd name="T17" fmla="*/ 186 h 199"/>
                <a:gd name="T18" fmla="*/ 22 w 182"/>
                <a:gd name="T19" fmla="*/ 185 h 199"/>
                <a:gd name="T20" fmla="*/ 30 w 182"/>
                <a:gd name="T21" fmla="*/ 180 h 199"/>
                <a:gd name="T22" fmla="*/ 44 w 182"/>
                <a:gd name="T23" fmla="*/ 162 h 199"/>
                <a:gd name="T24" fmla="*/ 58 w 182"/>
                <a:gd name="T25" fmla="*/ 143 h 199"/>
                <a:gd name="T26" fmla="*/ 111 w 182"/>
                <a:gd name="T27" fmla="*/ 63 h 199"/>
                <a:gd name="T28" fmla="*/ 143 w 182"/>
                <a:gd name="T29" fmla="*/ 27 h 199"/>
                <a:gd name="T30" fmla="*/ 161 w 182"/>
                <a:gd name="T31" fmla="*/ 11 h 199"/>
                <a:gd name="T32" fmla="*/ 182 w 182"/>
                <a:gd name="T33" fmla="*/ 0 h 199"/>
                <a:gd name="T34" fmla="*/ 163 w 182"/>
                <a:gd name="T35" fmla="*/ 13 h 199"/>
                <a:gd name="T36" fmla="*/ 146 w 182"/>
                <a:gd name="T37" fmla="*/ 30 h 199"/>
                <a:gd name="T38" fmla="*/ 119 w 182"/>
                <a:gd name="T39" fmla="*/ 69 h 199"/>
                <a:gd name="T40" fmla="*/ 68 w 182"/>
                <a:gd name="T41" fmla="*/ 150 h 199"/>
                <a:gd name="T42" fmla="*/ 54 w 182"/>
                <a:gd name="T43" fmla="*/ 170 h 199"/>
                <a:gd name="T44" fmla="*/ 38 w 182"/>
                <a:gd name="T45" fmla="*/ 189 h 199"/>
                <a:gd name="T46" fmla="*/ 27 w 182"/>
                <a:gd name="T47" fmla="*/ 197 h 199"/>
                <a:gd name="T48" fmla="*/ 16 w 182"/>
                <a:gd name="T49" fmla="*/ 197 h 199"/>
                <a:gd name="T50" fmla="*/ 14 w 182"/>
                <a:gd name="T51" fmla="*/ 196 h 199"/>
                <a:gd name="T52" fmla="*/ 13 w 182"/>
                <a:gd name="T53" fmla="*/ 195 h 199"/>
                <a:gd name="T54" fmla="*/ 12 w 182"/>
                <a:gd name="T55" fmla="*/ 194 h 199"/>
                <a:gd name="T56" fmla="*/ 9 w 182"/>
                <a:gd name="T57" fmla="*/ 191 h 199"/>
                <a:gd name="T58" fmla="*/ 3 w 182"/>
                <a:gd name="T59" fmla="*/ 179 h 199"/>
                <a:gd name="T60" fmla="*/ 1 w 182"/>
                <a:gd name="T61" fmla="*/ 166 h 199"/>
                <a:gd name="T62" fmla="*/ 1 w 182"/>
                <a:gd name="T63" fmla="*/ 141 h 199"/>
                <a:gd name="T64" fmla="*/ 4 w 182"/>
                <a:gd name="T65" fmla="*/ 117 h 199"/>
                <a:gd name="T66" fmla="*/ 17 w 182"/>
                <a:gd name="T67" fmla="*/ 7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2" h="199">
                  <a:moveTo>
                    <a:pt x="17" y="71"/>
                  </a:moveTo>
                  <a:cubicBezTo>
                    <a:pt x="15" y="87"/>
                    <a:pt x="13" y="102"/>
                    <a:pt x="12" y="118"/>
                  </a:cubicBezTo>
                  <a:cubicBezTo>
                    <a:pt x="10" y="134"/>
                    <a:pt x="10" y="150"/>
                    <a:pt x="12" y="165"/>
                  </a:cubicBezTo>
                  <a:cubicBezTo>
                    <a:pt x="13" y="168"/>
                    <a:pt x="13" y="172"/>
                    <a:pt x="14" y="175"/>
                  </a:cubicBezTo>
                  <a:cubicBezTo>
                    <a:pt x="16" y="179"/>
                    <a:pt x="17" y="182"/>
                    <a:pt x="19" y="184"/>
                  </a:cubicBezTo>
                  <a:cubicBezTo>
                    <a:pt x="19" y="184"/>
                    <a:pt x="20" y="185"/>
                    <a:pt x="20" y="185"/>
                  </a:cubicBezTo>
                  <a:cubicBezTo>
                    <a:pt x="21" y="186"/>
                    <a:pt x="21" y="186"/>
                    <a:pt x="21" y="186"/>
                  </a:cubicBezTo>
                  <a:cubicBezTo>
                    <a:pt x="21" y="186"/>
                    <a:pt x="21" y="186"/>
                    <a:pt x="21" y="186"/>
                  </a:cubicBezTo>
                  <a:cubicBezTo>
                    <a:pt x="21" y="186"/>
                    <a:pt x="21" y="186"/>
                    <a:pt x="21" y="186"/>
                  </a:cubicBezTo>
                  <a:cubicBezTo>
                    <a:pt x="21" y="186"/>
                    <a:pt x="21" y="186"/>
                    <a:pt x="22" y="185"/>
                  </a:cubicBezTo>
                  <a:cubicBezTo>
                    <a:pt x="24" y="185"/>
                    <a:pt x="27" y="182"/>
                    <a:pt x="30" y="180"/>
                  </a:cubicBezTo>
                  <a:cubicBezTo>
                    <a:pt x="35" y="175"/>
                    <a:pt x="40" y="169"/>
                    <a:pt x="44" y="162"/>
                  </a:cubicBezTo>
                  <a:cubicBezTo>
                    <a:pt x="49" y="156"/>
                    <a:pt x="53" y="149"/>
                    <a:pt x="58" y="143"/>
                  </a:cubicBezTo>
                  <a:cubicBezTo>
                    <a:pt x="75" y="116"/>
                    <a:pt x="92" y="89"/>
                    <a:pt x="111" y="63"/>
                  </a:cubicBezTo>
                  <a:cubicBezTo>
                    <a:pt x="121" y="51"/>
                    <a:pt x="131" y="38"/>
                    <a:pt x="143" y="27"/>
                  </a:cubicBezTo>
                  <a:cubicBezTo>
                    <a:pt x="148" y="21"/>
                    <a:pt x="154" y="15"/>
                    <a:pt x="161" y="11"/>
                  </a:cubicBezTo>
                  <a:cubicBezTo>
                    <a:pt x="167" y="6"/>
                    <a:pt x="175" y="2"/>
                    <a:pt x="182" y="0"/>
                  </a:cubicBezTo>
                  <a:cubicBezTo>
                    <a:pt x="175" y="3"/>
                    <a:pt x="169" y="8"/>
                    <a:pt x="163" y="13"/>
                  </a:cubicBezTo>
                  <a:cubicBezTo>
                    <a:pt x="157" y="18"/>
                    <a:pt x="151" y="24"/>
                    <a:pt x="146" y="30"/>
                  </a:cubicBezTo>
                  <a:cubicBezTo>
                    <a:pt x="136" y="42"/>
                    <a:pt x="127" y="55"/>
                    <a:pt x="119" y="69"/>
                  </a:cubicBezTo>
                  <a:cubicBezTo>
                    <a:pt x="101" y="95"/>
                    <a:pt x="85" y="123"/>
                    <a:pt x="68" y="150"/>
                  </a:cubicBezTo>
                  <a:cubicBezTo>
                    <a:pt x="63" y="156"/>
                    <a:pt x="59" y="163"/>
                    <a:pt x="54" y="170"/>
                  </a:cubicBezTo>
                  <a:cubicBezTo>
                    <a:pt x="49" y="176"/>
                    <a:pt x="45" y="183"/>
                    <a:pt x="38" y="189"/>
                  </a:cubicBezTo>
                  <a:cubicBezTo>
                    <a:pt x="35" y="192"/>
                    <a:pt x="32" y="195"/>
                    <a:pt x="27" y="197"/>
                  </a:cubicBezTo>
                  <a:cubicBezTo>
                    <a:pt x="24" y="198"/>
                    <a:pt x="20" y="199"/>
                    <a:pt x="16" y="197"/>
                  </a:cubicBezTo>
                  <a:cubicBezTo>
                    <a:pt x="15" y="197"/>
                    <a:pt x="14" y="196"/>
                    <a:pt x="14" y="196"/>
                  </a:cubicBezTo>
                  <a:cubicBezTo>
                    <a:pt x="13" y="195"/>
                    <a:pt x="13" y="195"/>
                    <a:pt x="13" y="195"/>
                  </a:cubicBezTo>
                  <a:cubicBezTo>
                    <a:pt x="12" y="194"/>
                    <a:pt x="12" y="194"/>
                    <a:pt x="12" y="194"/>
                  </a:cubicBezTo>
                  <a:cubicBezTo>
                    <a:pt x="11" y="193"/>
                    <a:pt x="10" y="192"/>
                    <a:pt x="9" y="191"/>
                  </a:cubicBezTo>
                  <a:cubicBezTo>
                    <a:pt x="6" y="187"/>
                    <a:pt x="4" y="183"/>
                    <a:pt x="3" y="179"/>
                  </a:cubicBezTo>
                  <a:cubicBezTo>
                    <a:pt x="2" y="174"/>
                    <a:pt x="1" y="170"/>
                    <a:pt x="1" y="166"/>
                  </a:cubicBezTo>
                  <a:cubicBezTo>
                    <a:pt x="0" y="158"/>
                    <a:pt x="0" y="149"/>
                    <a:pt x="1" y="141"/>
                  </a:cubicBezTo>
                  <a:cubicBezTo>
                    <a:pt x="1" y="133"/>
                    <a:pt x="3" y="125"/>
                    <a:pt x="4" y="117"/>
                  </a:cubicBezTo>
                  <a:cubicBezTo>
                    <a:pt x="7" y="101"/>
                    <a:pt x="11" y="86"/>
                    <a:pt x="17" y="7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58">
              <a:extLst>
                <a:ext uri="{FF2B5EF4-FFF2-40B4-BE49-F238E27FC236}">
                  <a16:creationId xmlns:a16="http://schemas.microsoft.com/office/drawing/2014/main" id="{3937BDB6-1923-41DC-9078-6E0CB12CAFB8}"/>
                </a:ext>
              </a:extLst>
            </p:cNvPr>
            <p:cNvSpPr>
              <a:spLocks/>
            </p:cNvSpPr>
            <p:nvPr/>
          </p:nvSpPr>
          <p:spPr bwMode="auto">
            <a:xfrm>
              <a:off x="18062576" y="2901950"/>
              <a:ext cx="219075" cy="342900"/>
            </a:xfrm>
            <a:custGeom>
              <a:avLst/>
              <a:gdLst>
                <a:gd name="T0" fmla="*/ 157 w 157"/>
                <a:gd name="T1" fmla="*/ 0 h 246"/>
                <a:gd name="T2" fmla="*/ 146 w 157"/>
                <a:gd name="T3" fmla="*/ 35 h 246"/>
                <a:gd name="T4" fmla="*/ 139 w 157"/>
                <a:gd name="T5" fmla="*/ 52 h 246"/>
                <a:gd name="T6" fmla="*/ 131 w 157"/>
                <a:gd name="T7" fmla="*/ 69 h 246"/>
                <a:gd name="T8" fmla="*/ 96 w 157"/>
                <a:gd name="T9" fmla="*/ 134 h 246"/>
                <a:gd name="T10" fmla="*/ 75 w 157"/>
                <a:gd name="T11" fmla="*/ 165 h 246"/>
                <a:gd name="T12" fmla="*/ 52 w 157"/>
                <a:gd name="T13" fmla="*/ 194 h 246"/>
                <a:gd name="T14" fmla="*/ 40 w 157"/>
                <a:gd name="T15" fmla="*/ 208 h 246"/>
                <a:gd name="T16" fmla="*/ 27 w 157"/>
                <a:gd name="T17" fmla="*/ 221 h 246"/>
                <a:gd name="T18" fmla="*/ 21 w 157"/>
                <a:gd name="T19" fmla="*/ 228 h 246"/>
                <a:gd name="T20" fmla="*/ 14 w 157"/>
                <a:gd name="T21" fmla="*/ 234 h 246"/>
                <a:gd name="T22" fmla="*/ 0 w 157"/>
                <a:gd name="T23" fmla="*/ 246 h 246"/>
                <a:gd name="T24" fmla="*/ 44 w 157"/>
                <a:gd name="T25" fmla="*/ 187 h 246"/>
                <a:gd name="T26" fmla="*/ 54 w 157"/>
                <a:gd name="T27" fmla="*/ 172 h 246"/>
                <a:gd name="T28" fmla="*/ 64 w 157"/>
                <a:gd name="T29" fmla="*/ 157 h 246"/>
                <a:gd name="T30" fmla="*/ 74 w 157"/>
                <a:gd name="T31" fmla="*/ 142 h 246"/>
                <a:gd name="T32" fmla="*/ 83 w 157"/>
                <a:gd name="T33" fmla="*/ 126 h 246"/>
                <a:gd name="T34" fmla="*/ 121 w 157"/>
                <a:gd name="T35" fmla="*/ 64 h 246"/>
                <a:gd name="T36" fmla="*/ 157 w 157"/>
                <a:gd name="T37"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7" h="246">
                  <a:moveTo>
                    <a:pt x="157" y="0"/>
                  </a:moveTo>
                  <a:cubicBezTo>
                    <a:pt x="154" y="12"/>
                    <a:pt x="150" y="24"/>
                    <a:pt x="146" y="35"/>
                  </a:cubicBezTo>
                  <a:cubicBezTo>
                    <a:pt x="144" y="41"/>
                    <a:pt x="141" y="47"/>
                    <a:pt x="139" y="52"/>
                  </a:cubicBezTo>
                  <a:cubicBezTo>
                    <a:pt x="131" y="69"/>
                    <a:pt x="131" y="69"/>
                    <a:pt x="131" y="69"/>
                  </a:cubicBezTo>
                  <a:cubicBezTo>
                    <a:pt x="121" y="91"/>
                    <a:pt x="109" y="113"/>
                    <a:pt x="96" y="134"/>
                  </a:cubicBezTo>
                  <a:cubicBezTo>
                    <a:pt x="89" y="144"/>
                    <a:pt x="82" y="155"/>
                    <a:pt x="75" y="165"/>
                  </a:cubicBezTo>
                  <a:cubicBezTo>
                    <a:pt x="68" y="174"/>
                    <a:pt x="60" y="184"/>
                    <a:pt x="52" y="194"/>
                  </a:cubicBezTo>
                  <a:cubicBezTo>
                    <a:pt x="48" y="198"/>
                    <a:pt x="44" y="203"/>
                    <a:pt x="40" y="208"/>
                  </a:cubicBezTo>
                  <a:cubicBezTo>
                    <a:pt x="36" y="212"/>
                    <a:pt x="32" y="217"/>
                    <a:pt x="27" y="221"/>
                  </a:cubicBezTo>
                  <a:cubicBezTo>
                    <a:pt x="21" y="228"/>
                    <a:pt x="21" y="228"/>
                    <a:pt x="21" y="228"/>
                  </a:cubicBezTo>
                  <a:cubicBezTo>
                    <a:pt x="19" y="230"/>
                    <a:pt x="16" y="232"/>
                    <a:pt x="14" y="234"/>
                  </a:cubicBezTo>
                  <a:cubicBezTo>
                    <a:pt x="9" y="238"/>
                    <a:pt x="5" y="242"/>
                    <a:pt x="0" y="246"/>
                  </a:cubicBezTo>
                  <a:cubicBezTo>
                    <a:pt x="15" y="226"/>
                    <a:pt x="30" y="207"/>
                    <a:pt x="44" y="187"/>
                  </a:cubicBezTo>
                  <a:cubicBezTo>
                    <a:pt x="47" y="182"/>
                    <a:pt x="50" y="177"/>
                    <a:pt x="54" y="172"/>
                  </a:cubicBezTo>
                  <a:cubicBezTo>
                    <a:pt x="57" y="167"/>
                    <a:pt x="61" y="162"/>
                    <a:pt x="64" y="157"/>
                  </a:cubicBezTo>
                  <a:cubicBezTo>
                    <a:pt x="67" y="152"/>
                    <a:pt x="70" y="147"/>
                    <a:pt x="74" y="142"/>
                  </a:cubicBezTo>
                  <a:cubicBezTo>
                    <a:pt x="77" y="136"/>
                    <a:pt x="80" y="131"/>
                    <a:pt x="83" y="126"/>
                  </a:cubicBezTo>
                  <a:cubicBezTo>
                    <a:pt x="96" y="105"/>
                    <a:pt x="109" y="85"/>
                    <a:pt x="121" y="64"/>
                  </a:cubicBezTo>
                  <a:lnTo>
                    <a:pt x="157" y="0"/>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59">
              <a:extLst>
                <a:ext uri="{FF2B5EF4-FFF2-40B4-BE49-F238E27FC236}">
                  <a16:creationId xmlns:a16="http://schemas.microsoft.com/office/drawing/2014/main" id="{85EC4D82-2565-4B52-BFCF-8EF7C5B1D3A2}"/>
                </a:ext>
              </a:extLst>
            </p:cNvPr>
            <p:cNvSpPr>
              <a:spLocks/>
            </p:cNvSpPr>
            <p:nvPr/>
          </p:nvSpPr>
          <p:spPr bwMode="auto">
            <a:xfrm>
              <a:off x="17660938" y="3348038"/>
              <a:ext cx="227013" cy="77788"/>
            </a:xfrm>
            <a:custGeom>
              <a:avLst/>
              <a:gdLst>
                <a:gd name="T0" fmla="*/ 2 w 162"/>
                <a:gd name="T1" fmla="*/ 1 h 56"/>
                <a:gd name="T2" fmla="*/ 37 w 162"/>
                <a:gd name="T3" fmla="*/ 24 h 56"/>
                <a:gd name="T4" fmla="*/ 76 w 162"/>
                <a:gd name="T5" fmla="*/ 37 h 56"/>
                <a:gd name="T6" fmla="*/ 87 w 162"/>
                <a:gd name="T7" fmla="*/ 39 h 56"/>
                <a:gd name="T8" fmla="*/ 97 w 162"/>
                <a:gd name="T9" fmla="*/ 41 h 56"/>
                <a:gd name="T10" fmla="*/ 102 w 162"/>
                <a:gd name="T11" fmla="*/ 41 h 56"/>
                <a:gd name="T12" fmla="*/ 107 w 162"/>
                <a:gd name="T13" fmla="*/ 42 h 56"/>
                <a:gd name="T14" fmla="*/ 118 w 162"/>
                <a:gd name="T15" fmla="*/ 43 h 56"/>
                <a:gd name="T16" fmla="*/ 139 w 162"/>
                <a:gd name="T17" fmla="*/ 44 h 56"/>
                <a:gd name="T18" fmla="*/ 162 w 162"/>
                <a:gd name="T19" fmla="*/ 45 h 56"/>
                <a:gd name="T20" fmla="*/ 140 w 162"/>
                <a:gd name="T21" fmla="*/ 52 h 56"/>
                <a:gd name="T22" fmla="*/ 118 w 162"/>
                <a:gd name="T23" fmla="*/ 56 h 56"/>
                <a:gd name="T24" fmla="*/ 107 w 162"/>
                <a:gd name="T25" fmla="*/ 56 h 56"/>
                <a:gd name="T26" fmla="*/ 101 w 162"/>
                <a:gd name="T27" fmla="*/ 56 h 56"/>
                <a:gd name="T28" fmla="*/ 95 w 162"/>
                <a:gd name="T29" fmla="*/ 56 h 56"/>
                <a:gd name="T30" fmla="*/ 84 w 162"/>
                <a:gd name="T31" fmla="*/ 55 h 56"/>
                <a:gd name="T32" fmla="*/ 73 w 162"/>
                <a:gd name="T33" fmla="*/ 53 h 56"/>
                <a:gd name="T34" fmla="*/ 30 w 162"/>
                <a:gd name="T35" fmla="*/ 36 h 56"/>
                <a:gd name="T36" fmla="*/ 0 w 162"/>
                <a:gd name="T37" fmla="*/ 2 h 56"/>
                <a:gd name="T38" fmla="*/ 0 w 162"/>
                <a:gd name="T39" fmla="*/ 1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2" y="11"/>
                    <a:pt x="25" y="18"/>
                    <a:pt x="37" y="24"/>
                  </a:cubicBezTo>
                  <a:cubicBezTo>
                    <a:pt x="50" y="30"/>
                    <a:pt x="63" y="34"/>
                    <a:pt x="76" y="37"/>
                  </a:cubicBezTo>
                  <a:cubicBezTo>
                    <a:pt x="80" y="38"/>
                    <a:pt x="83" y="38"/>
                    <a:pt x="87" y="39"/>
                  </a:cubicBezTo>
                  <a:cubicBezTo>
                    <a:pt x="97" y="41"/>
                    <a:pt x="97" y="41"/>
                    <a:pt x="97" y="41"/>
                  </a:cubicBezTo>
                  <a:cubicBezTo>
                    <a:pt x="102" y="41"/>
                    <a:pt x="102" y="41"/>
                    <a:pt x="102" y="41"/>
                  </a:cubicBezTo>
                  <a:cubicBezTo>
                    <a:pt x="104" y="42"/>
                    <a:pt x="106" y="42"/>
                    <a:pt x="107" y="42"/>
                  </a:cubicBezTo>
                  <a:cubicBezTo>
                    <a:pt x="111" y="42"/>
                    <a:pt x="114" y="42"/>
                    <a:pt x="118" y="43"/>
                  </a:cubicBezTo>
                  <a:cubicBezTo>
                    <a:pt x="125" y="43"/>
                    <a:pt x="132" y="44"/>
                    <a:pt x="139" y="44"/>
                  </a:cubicBezTo>
                  <a:cubicBezTo>
                    <a:pt x="147" y="44"/>
                    <a:pt x="154" y="44"/>
                    <a:pt x="162" y="45"/>
                  </a:cubicBezTo>
                  <a:cubicBezTo>
                    <a:pt x="155" y="48"/>
                    <a:pt x="147" y="50"/>
                    <a:pt x="140" y="52"/>
                  </a:cubicBezTo>
                  <a:cubicBezTo>
                    <a:pt x="133" y="54"/>
                    <a:pt x="126" y="55"/>
                    <a:pt x="118" y="56"/>
                  </a:cubicBezTo>
                  <a:cubicBezTo>
                    <a:pt x="114" y="56"/>
                    <a:pt x="111" y="56"/>
                    <a:pt x="107" y="56"/>
                  </a:cubicBezTo>
                  <a:cubicBezTo>
                    <a:pt x="105" y="56"/>
                    <a:pt x="103" y="56"/>
                    <a:pt x="101" y="56"/>
                  </a:cubicBezTo>
                  <a:cubicBezTo>
                    <a:pt x="95" y="56"/>
                    <a:pt x="95" y="56"/>
                    <a:pt x="95" y="56"/>
                  </a:cubicBezTo>
                  <a:cubicBezTo>
                    <a:pt x="92" y="56"/>
                    <a:pt x="88" y="56"/>
                    <a:pt x="84" y="55"/>
                  </a:cubicBezTo>
                  <a:cubicBezTo>
                    <a:pt x="80" y="54"/>
                    <a:pt x="77" y="54"/>
                    <a:pt x="73" y="53"/>
                  </a:cubicBezTo>
                  <a:cubicBezTo>
                    <a:pt x="58" y="50"/>
                    <a:pt x="43" y="44"/>
                    <a:pt x="30" y="36"/>
                  </a:cubicBezTo>
                  <a:cubicBezTo>
                    <a:pt x="18" y="27"/>
                    <a:pt x="6" y="16"/>
                    <a:pt x="0" y="2"/>
                  </a:cubicBezTo>
                  <a:cubicBezTo>
                    <a:pt x="0" y="1"/>
                    <a:pt x="0" y="1"/>
                    <a:pt x="0" y="1"/>
                  </a:cubicBezTo>
                  <a:cubicBezTo>
                    <a:pt x="1" y="0"/>
                    <a:pt x="1" y="1"/>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7" name="Group 126">
            <a:extLst>
              <a:ext uri="{FF2B5EF4-FFF2-40B4-BE49-F238E27FC236}">
                <a16:creationId xmlns:a16="http://schemas.microsoft.com/office/drawing/2014/main" id="{1E4850C0-B2D6-428F-A11D-40116092394C}"/>
              </a:ext>
            </a:extLst>
          </p:cNvPr>
          <p:cNvGrpSpPr/>
          <p:nvPr/>
        </p:nvGrpSpPr>
        <p:grpSpPr>
          <a:xfrm>
            <a:off x="684926" y="8246885"/>
            <a:ext cx="1061783" cy="1794230"/>
            <a:chOff x="684925" y="5960885"/>
            <a:chExt cx="1061783" cy="1794230"/>
          </a:xfrm>
        </p:grpSpPr>
        <p:cxnSp>
          <p:nvCxnSpPr>
            <p:cNvPr id="128" name="Straight Connector 127">
              <a:extLst>
                <a:ext uri="{FF2B5EF4-FFF2-40B4-BE49-F238E27FC236}">
                  <a16:creationId xmlns:a16="http://schemas.microsoft.com/office/drawing/2014/main" id="{D4496729-8D5A-4BF8-A110-4FD644BC3989}"/>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960A072C-311F-4CD6-813E-F52BF6ABC08D}"/>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21C522CC-9D40-4BB5-93C5-88E3FB64AC95}"/>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5AD03028-3B34-41E5-9D7E-146FB945338F}"/>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EC7DADA4-511C-441B-9A2B-8A786DDD35D1}"/>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8C8347DA-3375-42D5-BF8D-FA1F1774235D}"/>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A993510A-022E-4B07-B6A8-E6D07748CF22}"/>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35" name="TextBox 134">
            <a:extLst>
              <a:ext uri="{FF2B5EF4-FFF2-40B4-BE49-F238E27FC236}">
                <a16:creationId xmlns:a16="http://schemas.microsoft.com/office/drawing/2014/main" id="{06D3DB4E-60C5-40B7-8D15-F5418BAF2295}"/>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62478685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4" decel="100000" fill="hold" nodeType="withEffect">
                                  <p:stCondLst>
                                    <p:cond delay="0"/>
                                  </p:stCondLst>
                                  <p:childTnLst>
                                    <p:set>
                                      <p:cBhvr>
                                        <p:cTn id="12" dur="1" fill="hold">
                                          <p:stCondLst>
                                            <p:cond delay="0"/>
                                          </p:stCondLst>
                                        </p:cTn>
                                        <p:tgtEl>
                                          <p:spTgt spid="60"/>
                                        </p:tgtEl>
                                        <p:attrNameLst>
                                          <p:attrName>style.visibility</p:attrName>
                                        </p:attrNameLst>
                                      </p:cBhvr>
                                      <p:to>
                                        <p:strVal val="visible"/>
                                      </p:to>
                                    </p:set>
                                    <p:anim calcmode="lin" valueType="num">
                                      <p:cBhvr additive="base">
                                        <p:cTn id="13" dur="1500" fill="hold"/>
                                        <p:tgtEl>
                                          <p:spTgt spid="60"/>
                                        </p:tgtEl>
                                        <p:attrNameLst>
                                          <p:attrName>ppt_x</p:attrName>
                                        </p:attrNameLst>
                                      </p:cBhvr>
                                      <p:tavLst>
                                        <p:tav tm="0">
                                          <p:val>
                                            <p:strVal val="#ppt_x"/>
                                          </p:val>
                                        </p:tav>
                                        <p:tav tm="100000">
                                          <p:val>
                                            <p:strVal val="#ppt_x"/>
                                          </p:val>
                                        </p:tav>
                                      </p:tavLst>
                                    </p:anim>
                                    <p:anim calcmode="lin" valueType="num">
                                      <p:cBhvr additive="base">
                                        <p:cTn id="14" dur="1500" fill="hold"/>
                                        <p:tgtEl>
                                          <p:spTgt spid="60"/>
                                        </p:tgtEl>
                                        <p:attrNameLst>
                                          <p:attrName>ppt_y</p:attrName>
                                        </p:attrNameLst>
                                      </p:cBhvr>
                                      <p:tavLst>
                                        <p:tav tm="0">
                                          <p:val>
                                            <p:strVal val="1+#ppt_h/2"/>
                                          </p:val>
                                        </p:tav>
                                        <p:tav tm="100000">
                                          <p:val>
                                            <p:strVal val="#ppt_y"/>
                                          </p:val>
                                        </p:tav>
                                      </p:tavLst>
                                    </p:anim>
                                  </p:childTnLst>
                                </p:cTn>
                              </p:par>
                              <p:par>
                                <p:cTn id="15" presetID="2" presetClass="entr" presetSubtype="8" decel="100000" fill="hold" grpId="0" nodeType="withEffect">
                                  <p:stCondLst>
                                    <p:cond delay="200"/>
                                  </p:stCondLst>
                                  <p:childTnLst>
                                    <p:set>
                                      <p:cBhvr>
                                        <p:cTn id="16" dur="1" fill="hold">
                                          <p:stCondLst>
                                            <p:cond delay="0"/>
                                          </p:stCondLst>
                                        </p:cTn>
                                        <p:tgtEl>
                                          <p:spTgt spid="124"/>
                                        </p:tgtEl>
                                        <p:attrNameLst>
                                          <p:attrName>style.visibility</p:attrName>
                                        </p:attrNameLst>
                                      </p:cBhvr>
                                      <p:to>
                                        <p:strVal val="visible"/>
                                      </p:to>
                                    </p:set>
                                    <p:anim calcmode="lin" valueType="num">
                                      <p:cBhvr additive="base">
                                        <p:cTn id="17" dur="1500" fill="hold"/>
                                        <p:tgtEl>
                                          <p:spTgt spid="124"/>
                                        </p:tgtEl>
                                        <p:attrNameLst>
                                          <p:attrName>ppt_x</p:attrName>
                                        </p:attrNameLst>
                                      </p:cBhvr>
                                      <p:tavLst>
                                        <p:tav tm="0">
                                          <p:val>
                                            <p:strVal val="0-#ppt_w/2"/>
                                          </p:val>
                                        </p:tav>
                                        <p:tav tm="100000">
                                          <p:val>
                                            <p:strVal val="#ppt_x"/>
                                          </p:val>
                                        </p:tav>
                                      </p:tavLst>
                                    </p:anim>
                                    <p:anim calcmode="lin" valueType="num">
                                      <p:cBhvr additive="base">
                                        <p:cTn id="18" dur="1500" fill="hold"/>
                                        <p:tgtEl>
                                          <p:spTgt spid="124"/>
                                        </p:tgtEl>
                                        <p:attrNameLst>
                                          <p:attrName>ppt_y</p:attrName>
                                        </p:attrNameLst>
                                      </p:cBhvr>
                                      <p:tavLst>
                                        <p:tav tm="0">
                                          <p:val>
                                            <p:strVal val="#ppt_y"/>
                                          </p:val>
                                        </p:tav>
                                        <p:tav tm="100000">
                                          <p:val>
                                            <p:strVal val="#ppt_y"/>
                                          </p:val>
                                        </p:tav>
                                      </p:tavLst>
                                    </p:anim>
                                  </p:childTnLst>
                                </p:cTn>
                              </p:par>
                              <p:par>
                                <p:cTn id="19" presetID="2" presetClass="entr" presetSubtype="8" decel="100000" fill="hold" grpId="0" nodeType="withEffect">
                                  <p:stCondLst>
                                    <p:cond delay="600"/>
                                  </p:stCondLst>
                                  <p:childTnLst>
                                    <p:set>
                                      <p:cBhvr>
                                        <p:cTn id="20" dur="1" fill="hold">
                                          <p:stCondLst>
                                            <p:cond delay="0"/>
                                          </p:stCondLst>
                                        </p:cTn>
                                        <p:tgtEl>
                                          <p:spTgt spid="121"/>
                                        </p:tgtEl>
                                        <p:attrNameLst>
                                          <p:attrName>style.visibility</p:attrName>
                                        </p:attrNameLst>
                                      </p:cBhvr>
                                      <p:to>
                                        <p:strVal val="visible"/>
                                      </p:to>
                                    </p:set>
                                    <p:anim calcmode="lin" valueType="num">
                                      <p:cBhvr additive="base">
                                        <p:cTn id="21" dur="1500" fill="hold"/>
                                        <p:tgtEl>
                                          <p:spTgt spid="121"/>
                                        </p:tgtEl>
                                        <p:attrNameLst>
                                          <p:attrName>ppt_x</p:attrName>
                                        </p:attrNameLst>
                                      </p:cBhvr>
                                      <p:tavLst>
                                        <p:tav tm="0">
                                          <p:val>
                                            <p:strVal val="0-#ppt_w/2"/>
                                          </p:val>
                                        </p:tav>
                                        <p:tav tm="100000">
                                          <p:val>
                                            <p:strVal val="#ppt_x"/>
                                          </p:val>
                                        </p:tav>
                                      </p:tavLst>
                                    </p:anim>
                                    <p:anim calcmode="lin" valueType="num">
                                      <p:cBhvr additive="base">
                                        <p:cTn id="22" dur="1500" fill="hold"/>
                                        <p:tgtEl>
                                          <p:spTgt spid="121"/>
                                        </p:tgtEl>
                                        <p:attrNameLst>
                                          <p:attrName>ppt_y</p:attrName>
                                        </p:attrNameLst>
                                      </p:cBhvr>
                                      <p:tavLst>
                                        <p:tav tm="0">
                                          <p:val>
                                            <p:strVal val="#ppt_y"/>
                                          </p:val>
                                        </p:tav>
                                        <p:tav tm="100000">
                                          <p:val>
                                            <p:strVal val="#ppt_y"/>
                                          </p:val>
                                        </p:tav>
                                      </p:tavLst>
                                    </p:anim>
                                  </p:childTnLst>
                                </p:cTn>
                              </p:par>
                              <p:par>
                                <p:cTn id="23" presetID="2" presetClass="entr" presetSubtype="2" decel="100000" fill="hold" grpId="0" nodeType="withEffect">
                                  <p:stCondLst>
                                    <p:cond delay="0"/>
                                  </p:stCondLst>
                                  <p:childTnLst>
                                    <p:set>
                                      <p:cBhvr>
                                        <p:cTn id="24" dur="1" fill="hold">
                                          <p:stCondLst>
                                            <p:cond delay="0"/>
                                          </p:stCondLst>
                                        </p:cTn>
                                        <p:tgtEl>
                                          <p:spTgt spid="119"/>
                                        </p:tgtEl>
                                        <p:attrNameLst>
                                          <p:attrName>style.visibility</p:attrName>
                                        </p:attrNameLst>
                                      </p:cBhvr>
                                      <p:to>
                                        <p:strVal val="visible"/>
                                      </p:to>
                                    </p:set>
                                    <p:anim calcmode="lin" valueType="num">
                                      <p:cBhvr additive="base">
                                        <p:cTn id="25" dur="1500" fill="hold"/>
                                        <p:tgtEl>
                                          <p:spTgt spid="119"/>
                                        </p:tgtEl>
                                        <p:attrNameLst>
                                          <p:attrName>ppt_x</p:attrName>
                                        </p:attrNameLst>
                                      </p:cBhvr>
                                      <p:tavLst>
                                        <p:tav tm="0">
                                          <p:val>
                                            <p:strVal val="1+#ppt_w/2"/>
                                          </p:val>
                                        </p:tav>
                                        <p:tav tm="100000">
                                          <p:val>
                                            <p:strVal val="#ppt_x"/>
                                          </p:val>
                                        </p:tav>
                                      </p:tavLst>
                                    </p:anim>
                                    <p:anim calcmode="lin" valueType="num">
                                      <p:cBhvr additive="base">
                                        <p:cTn id="26" dur="1500" fill="hold"/>
                                        <p:tgtEl>
                                          <p:spTgt spid="119"/>
                                        </p:tgtEl>
                                        <p:attrNameLst>
                                          <p:attrName>ppt_y</p:attrName>
                                        </p:attrNameLst>
                                      </p:cBhvr>
                                      <p:tavLst>
                                        <p:tav tm="0">
                                          <p:val>
                                            <p:strVal val="#ppt_y"/>
                                          </p:val>
                                        </p:tav>
                                        <p:tav tm="100000">
                                          <p:val>
                                            <p:strVal val="#ppt_y"/>
                                          </p:val>
                                        </p:tav>
                                      </p:tavLst>
                                    </p:anim>
                                  </p:childTnLst>
                                </p:cTn>
                              </p:par>
                              <p:par>
                                <p:cTn id="27" presetID="2" presetClass="entr" presetSubtype="2" decel="100000" fill="hold" grpId="0" nodeType="withEffect">
                                  <p:stCondLst>
                                    <p:cond delay="200"/>
                                  </p:stCondLst>
                                  <p:childTnLst>
                                    <p:set>
                                      <p:cBhvr>
                                        <p:cTn id="28" dur="1" fill="hold">
                                          <p:stCondLst>
                                            <p:cond delay="0"/>
                                          </p:stCondLst>
                                        </p:cTn>
                                        <p:tgtEl>
                                          <p:spTgt spid="116"/>
                                        </p:tgtEl>
                                        <p:attrNameLst>
                                          <p:attrName>style.visibility</p:attrName>
                                        </p:attrNameLst>
                                      </p:cBhvr>
                                      <p:to>
                                        <p:strVal val="visible"/>
                                      </p:to>
                                    </p:set>
                                    <p:anim calcmode="lin" valueType="num">
                                      <p:cBhvr additive="base">
                                        <p:cTn id="29" dur="1500" fill="hold"/>
                                        <p:tgtEl>
                                          <p:spTgt spid="116"/>
                                        </p:tgtEl>
                                        <p:attrNameLst>
                                          <p:attrName>ppt_x</p:attrName>
                                        </p:attrNameLst>
                                      </p:cBhvr>
                                      <p:tavLst>
                                        <p:tav tm="0">
                                          <p:val>
                                            <p:strVal val="1+#ppt_w/2"/>
                                          </p:val>
                                        </p:tav>
                                        <p:tav tm="100000">
                                          <p:val>
                                            <p:strVal val="#ppt_x"/>
                                          </p:val>
                                        </p:tav>
                                      </p:tavLst>
                                    </p:anim>
                                    <p:anim calcmode="lin" valueType="num">
                                      <p:cBhvr additive="base">
                                        <p:cTn id="30" dur="1500" fill="hold"/>
                                        <p:tgtEl>
                                          <p:spTgt spid="116"/>
                                        </p:tgtEl>
                                        <p:attrNameLst>
                                          <p:attrName>ppt_y</p:attrName>
                                        </p:attrNameLst>
                                      </p:cBhvr>
                                      <p:tavLst>
                                        <p:tav tm="0">
                                          <p:val>
                                            <p:strVal val="#ppt_y"/>
                                          </p:val>
                                        </p:tav>
                                        <p:tav tm="100000">
                                          <p:val>
                                            <p:strVal val="#ppt_y"/>
                                          </p:val>
                                        </p:tav>
                                      </p:tavLst>
                                    </p:anim>
                                  </p:childTnLst>
                                </p:cTn>
                              </p:par>
                              <p:par>
                                <p:cTn id="31" presetID="2" presetClass="entr" presetSubtype="2" decel="100000" fill="hold" grpId="0" nodeType="withEffect">
                                  <p:stCondLst>
                                    <p:cond delay="500"/>
                                  </p:stCondLst>
                                  <p:childTnLst>
                                    <p:set>
                                      <p:cBhvr>
                                        <p:cTn id="32" dur="1" fill="hold">
                                          <p:stCondLst>
                                            <p:cond delay="0"/>
                                          </p:stCondLst>
                                        </p:cTn>
                                        <p:tgtEl>
                                          <p:spTgt spid="120"/>
                                        </p:tgtEl>
                                        <p:attrNameLst>
                                          <p:attrName>style.visibility</p:attrName>
                                        </p:attrNameLst>
                                      </p:cBhvr>
                                      <p:to>
                                        <p:strVal val="visible"/>
                                      </p:to>
                                    </p:set>
                                    <p:anim calcmode="lin" valueType="num">
                                      <p:cBhvr additive="base">
                                        <p:cTn id="33" dur="1500" fill="hold"/>
                                        <p:tgtEl>
                                          <p:spTgt spid="120"/>
                                        </p:tgtEl>
                                        <p:attrNameLst>
                                          <p:attrName>ppt_x</p:attrName>
                                        </p:attrNameLst>
                                      </p:cBhvr>
                                      <p:tavLst>
                                        <p:tav tm="0">
                                          <p:val>
                                            <p:strVal val="1+#ppt_w/2"/>
                                          </p:val>
                                        </p:tav>
                                        <p:tav tm="100000">
                                          <p:val>
                                            <p:strVal val="#ppt_x"/>
                                          </p:val>
                                        </p:tav>
                                      </p:tavLst>
                                    </p:anim>
                                    <p:anim calcmode="lin" valueType="num">
                                      <p:cBhvr additive="base">
                                        <p:cTn id="34" dur="1500" fill="hold"/>
                                        <p:tgtEl>
                                          <p:spTgt spid="1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21" grpId="0" animBg="1"/>
      <p:bldP spid="124" grpId="0"/>
      <p:bldP spid="116" grpId="0" animBg="1"/>
    </p:bldLst>
  </p:timing>
</p:sld>
</file>

<file path=ppt/slides/slide28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6275601"/>
            <a:ext cx="7417966" cy="2800767"/>
          </a:xfrm>
          <a:prstGeom prst="rect">
            <a:avLst/>
          </a:prstGeom>
          <a:noFill/>
        </p:spPr>
        <p:txBody>
          <a:bodyPr wrap="square" rtlCol="0">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SORE TROATH!!!</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3" y="6391186"/>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0" name="TextBox 119">
            <a:extLst>
              <a:ext uri="{FF2B5EF4-FFF2-40B4-BE49-F238E27FC236}">
                <a16:creationId xmlns:a16="http://schemas.microsoft.com/office/drawing/2014/main" id="{B90E0881-8BD3-4C47-A279-44A2C186F341}"/>
              </a:ext>
            </a:extLst>
          </p:cNvPr>
          <p:cNvSpPr txBox="1"/>
          <p:nvPr/>
        </p:nvSpPr>
        <p:spPr>
          <a:xfrm>
            <a:off x="16152113" y="10555493"/>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9285314"/>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81" name="Group 180">
            <a:extLst>
              <a:ext uri="{FF2B5EF4-FFF2-40B4-BE49-F238E27FC236}">
                <a16:creationId xmlns:a16="http://schemas.microsoft.com/office/drawing/2014/main" id="{1668D2BD-EF59-4FB3-9ABA-3586B0B4796E}"/>
              </a:ext>
            </a:extLst>
          </p:cNvPr>
          <p:cNvGrpSpPr/>
          <p:nvPr/>
        </p:nvGrpSpPr>
        <p:grpSpPr>
          <a:xfrm>
            <a:off x="9921080" y="5155035"/>
            <a:ext cx="4545014" cy="7556501"/>
            <a:chOff x="15359062" y="-2487613"/>
            <a:chExt cx="4545014" cy="7556501"/>
          </a:xfrm>
        </p:grpSpPr>
        <p:sp>
          <p:nvSpPr>
            <p:cNvPr id="127" name="Freeform 63">
              <a:extLst>
                <a:ext uri="{FF2B5EF4-FFF2-40B4-BE49-F238E27FC236}">
                  <a16:creationId xmlns:a16="http://schemas.microsoft.com/office/drawing/2014/main" id="{4E14342B-4FC1-4B87-AEFE-58A09C0CCE2A}"/>
                </a:ext>
              </a:extLst>
            </p:cNvPr>
            <p:cNvSpPr>
              <a:spLocks/>
            </p:cNvSpPr>
            <p:nvPr/>
          </p:nvSpPr>
          <p:spPr bwMode="auto">
            <a:xfrm>
              <a:off x="15495588" y="195262"/>
              <a:ext cx="3875088" cy="4873626"/>
            </a:xfrm>
            <a:custGeom>
              <a:avLst/>
              <a:gdLst>
                <a:gd name="T0" fmla="*/ 644 w 647"/>
                <a:gd name="T1" fmla="*/ 610 h 816"/>
                <a:gd name="T2" fmla="*/ 641 w 647"/>
                <a:gd name="T3" fmla="*/ 632 h 816"/>
                <a:gd name="T4" fmla="*/ 448 w 647"/>
                <a:gd name="T5" fmla="*/ 775 h 816"/>
                <a:gd name="T6" fmla="*/ 2 w 647"/>
                <a:gd name="T7" fmla="*/ 574 h 816"/>
                <a:gd name="T8" fmla="*/ 2 w 647"/>
                <a:gd name="T9" fmla="*/ 498 h 816"/>
                <a:gd name="T10" fmla="*/ 52 w 647"/>
                <a:gd name="T11" fmla="*/ 224 h 816"/>
                <a:gd name="T12" fmla="*/ 275 w 647"/>
                <a:gd name="T13" fmla="*/ 0 h 816"/>
                <a:gd name="T14" fmla="*/ 387 w 647"/>
                <a:gd name="T15" fmla="*/ 0 h 816"/>
                <a:gd name="T16" fmla="*/ 611 w 647"/>
                <a:gd name="T17" fmla="*/ 224 h 816"/>
                <a:gd name="T18" fmla="*/ 643 w 647"/>
                <a:gd name="T19" fmla="*/ 538 h 816"/>
                <a:gd name="T20" fmla="*/ 644 w 647"/>
                <a:gd name="T21" fmla="*/ 547 h 816"/>
                <a:gd name="T22" fmla="*/ 644 w 647"/>
                <a:gd name="T23" fmla="*/ 610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4" y="610"/>
                  </a:moveTo>
                  <a:cubicBezTo>
                    <a:pt x="644" y="617"/>
                    <a:pt x="642" y="625"/>
                    <a:pt x="641" y="632"/>
                  </a:cubicBezTo>
                  <a:cubicBezTo>
                    <a:pt x="624" y="704"/>
                    <a:pt x="568" y="754"/>
                    <a:pt x="448" y="775"/>
                  </a:cubicBezTo>
                  <a:cubicBezTo>
                    <a:pt x="210" y="816"/>
                    <a:pt x="11" y="695"/>
                    <a:pt x="2" y="574"/>
                  </a:cubicBezTo>
                  <a:cubicBezTo>
                    <a:pt x="0" y="548"/>
                    <a:pt x="0" y="523"/>
                    <a:pt x="2" y="498"/>
                  </a:cubicBezTo>
                  <a:cubicBezTo>
                    <a:pt x="8" y="406"/>
                    <a:pt x="35" y="319"/>
                    <a:pt x="52" y="224"/>
                  </a:cubicBezTo>
                  <a:cubicBezTo>
                    <a:pt x="73" y="104"/>
                    <a:pt x="146" y="5"/>
                    <a:pt x="275" y="0"/>
                  </a:cubicBezTo>
                  <a:cubicBezTo>
                    <a:pt x="387" y="0"/>
                    <a:pt x="387" y="0"/>
                    <a:pt x="387" y="0"/>
                  </a:cubicBezTo>
                  <a:cubicBezTo>
                    <a:pt x="511" y="0"/>
                    <a:pt x="611" y="100"/>
                    <a:pt x="611" y="224"/>
                  </a:cubicBezTo>
                  <a:cubicBezTo>
                    <a:pt x="643" y="538"/>
                    <a:pt x="643" y="538"/>
                    <a:pt x="643" y="538"/>
                  </a:cubicBezTo>
                  <a:cubicBezTo>
                    <a:pt x="644" y="547"/>
                    <a:pt x="644" y="547"/>
                    <a:pt x="644" y="547"/>
                  </a:cubicBezTo>
                  <a:cubicBezTo>
                    <a:pt x="646" y="569"/>
                    <a:pt x="647" y="590"/>
                    <a:pt x="644" y="610"/>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65">
              <a:extLst>
                <a:ext uri="{FF2B5EF4-FFF2-40B4-BE49-F238E27FC236}">
                  <a16:creationId xmlns:a16="http://schemas.microsoft.com/office/drawing/2014/main" id="{AEC916DA-5F9B-4ACD-A009-5C41ACE22765}"/>
                </a:ext>
              </a:extLst>
            </p:cNvPr>
            <p:cNvSpPr>
              <a:spLocks/>
            </p:cNvSpPr>
            <p:nvPr/>
          </p:nvSpPr>
          <p:spPr bwMode="auto">
            <a:xfrm>
              <a:off x="17059275" y="-2041071"/>
              <a:ext cx="1670050" cy="1892300"/>
            </a:xfrm>
            <a:custGeom>
              <a:avLst/>
              <a:gdLst>
                <a:gd name="T0" fmla="*/ 194 w 279"/>
                <a:gd name="T1" fmla="*/ 316 h 317"/>
                <a:gd name="T2" fmla="*/ 185 w 279"/>
                <a:gd name="T3" fmla="*/ 316 h 317"/>
                <a:gd name="T4" fmla="*/ 181 w 279"/>
                <a:gd name="T5" fmla="*/ 317 h 317"/>
                <a:gd name="T6" fmla="*/ 45 w 279"/>
                <a:gd name="T7" fmla="*/ 279 h 317"/>
                <a:gd name="T8" fmla="*/ 45 w 279"/>
                <a:gd name="T9" fmla="*/ 279 h 317"/>
                <a:gd name="T10" fmla="*/ 5 w 279"/>
                <a:gd name="T11" fmla="*/ 137 h 317"/>
                <a:gd name="T12" fmla="*/ 118 w 279"/>
                <a:gd name="T13" fmla="*/ 7 h 317"/>
                <a:gd name="T14" fmla="*/ 164 w 279"/>
                <a:gd name="T15" fmla="*/ 3 h 317"/>
                <a:gd name="T16" fmla="*/ 266 w 279"/>
                <a:gd name="T17" fmla="*/ 91 h 317"/>
                <a:gd name="T18" fmla="*/ 275 w 279"/>
                <a:gd name="T19" fmla="*/ 222 h 317"/>
                <a:gd name="T20" fmla="*/ 194 w 279"/>
                <a:gd name="T21"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9" h="317">
                  <a:moveTo>
                    <a:pt x="194" y="316"/>
                  </a:moveTo>
                  <a:cubicBezTo>
                    <a:pt x="185" y="316"/>
                    <a:pt x="185" y="316"/>
                    <a:pt x="185" y="316"/>
                  </a:cubicBezTo>
                  <a:cubicBezTo>
                    <a:pt x="181" y="317"/>
                    <a:pt x="181" y="317"/>
                    <a:pt x="181" y="317"/>
                  </a:cubicBezTo>
                  <a:cubicBezTo>
                    <a:pt x="100" y="311"/>
                    <a:pt x="46" y="280"/>
                    <a:pt x="45" y="279"/>
                  </a:cubicBezTo>
                  <a:cubicBezTo>
                    <a:pt x="45" y="279"/>
                    <a:pt x="45" y="279"/>
                    <a:pt x="45" y="279"/>
                  </a:cubicBezTo>
                  <a:cubicBezTo>
                    <a:pt x="40" y="243"/>
                    <a:pt x="5" y="137"/>
                    <a:pt x="5" y="137"/>
                  </a:cubicBezTo>
                  <a:cubicBezTo>
                    <a:pt x="0" y="70"/>
                    <a:pt x="51" y="12"/>
                    <a:pt x="118" y="7"/>
                  </a:cubicBezTo>
                  <a:cubicBezTo>
                    <a:pt x="164" y="3"/>
                    <a:pt x="164" y="3"/>
                    <a:pt x="164" y="3"/>
                  </a:cubicBezTo>
                  <a:cubicBezTo>
                    <a:pt x="217" y="0"/>
                    <a:pt x="262" y="39"/>
                    <a:pt x="266" y="91"/>
                  </a:cubicBezTo>
                  <a:cubicBezTo>
                    <a:pt x="275" y="222"/>
                    <a:pt x="275" y="222"/>
                    <a:pt x="275" y="222"/>
                  </a:cubicBezTo>
                  <a:cubicBezTo>
                    <a:pt x="279" y="270"/>
                    <a:pt x="242" y="312"/>
                    <a:pt x="194" y="316"/>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66">
              <a:extLst>
                <a:ext uri="{FF2B5EF4-FFF2-40B4-BE49-F238E27FC236}">
                  <a16:creationId xmlns:a16="http://schemas.microsoft.com/office/drawing/2014/main" id="{8900F3A9-4643-4747-99DD-15F68DA3D3F7}"/>
                </a:ext>
              </a:extLst>
            </p:cNvPr>
            <p:cNvSpPr>
              <a:spLocks/>
            </p:cNvSpPr>
            <p:nvPr/>
          </p:nvSpPr>
          <p:spPr bwMode="auto">
            <a:xfrm>
              <a:off x="16771938" y="-2379663"/>
              <a:ext cx="2268538" cy="1630363"/>
            </a:xfrm>
            <a:custGeom>
              <a:avLst/>
              <a:gdLst>
                <a:gd name="T0" fmla="*/ 378 w 379"/>
                <a:gd name="T1" fmla="*/ 86 h 273"/>
                <a:gd name="T2" fmla="*/ 333 w 379"/>
                <a:gd name="T3" fmla="*/ 135 h 273"/>
                <a:gd name="T4" fmla="*/ 238 w 379"/>
                <a:gd name="T5" fmla="*/ 132 h 273"/>
                <a:gd name="T6" fmla="*/ 200 w 379"/>
                <a:gd name="T7" fmla="*/ 118 h 273"/>
                <a:gd name="T8" fmla="*/ 190 w 379"/>
                <a:gd name="T9" fmla="*/ 114 h 273"/>
                <a:gd name="T10" fmla="*/ 147 w 379"/>
                <a:gd name="T11" fmla="*/ 127 h 273"/>
                <a:gd name="T12" fmla="*/ 147 w 379"/>
                <a:gd name="T13" fmla="*/ 179 h 273"/>
                <a:gd name="T14" fmla="*/ 145 w 379"/>
                <a:gd name="T15" fmla="*/ 193 h 273"/>
                <a:gd name="T16" fmla="*/ 127 w 379"/>
                <a:gd name="T17" fmla="*/ 192 h 273"/>
                <a:gd name="T18" fmla="*/ 124 w 379"/>
                <a:gd name="T19" fmla="*/ 186 h 273"/>
                <a:gd name="T20" fmla="*/ 109 w 379"/>
                <a:gd name="T21" fmla="*/ 156 h 273"/>
                <a:gd name="T22" fmla="*/ 95 w 379"/>
                <a:gd name="T23" fmla="*/ 163 h 273"/>
                <a:gd name="T24" fmla="*/ 89 w 379"/>
                <a:gd name="T25" fmla="*/ 194 h 273"/>
                <a:gd name="T26" fmla="*/ 89 w 379"/>
                <a:gd name="T27" fmla="*/ 199 h 273"/>
                <a:gd name="T28" fmla="*/ 94 w 379"/>
                <a:gd name="T29" fmla="*/ 257 h 273"/>
                <a:gd name="T30" fmla="*/ 50 w 379"/>
                <a:gd name="T31" fmla="*/ 249 h 273"/>
                <a:gd name="T32" fmla="*/ 14 w 379"/>
                <a:gd name="T33" fmla="*/ 114 h 273"/>
                <a:gd name="T34" fmla="*/ 128 w 379"/>
                <a:gd name="T35" fmla="*/ 4 h 273"/>
                <a:gd name="T36" fmla="*/ 221 w 379"/>
                <a:gd name="T37" fmla="*/ 26 h 273"/>
                <a:gd name="T38" fmla="*/ 348 w 379"/>
                <a:gd name="T39" fmla="*/ 31 h 273"/>
                <a:gd name="T40" fmla="*/ 378 w 379"/>
                <a:gd name="T41" fmla="*/ 8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9" h="273">
                  <a:moveTo>
                    <a:pt x="378" y="86"/>
                  </a:moveTo>
                  <a:cubicBezTo>
                    <a:pt x="375" y="113"/>
                    <a:pt x="344" y="129"/>
                    <a:pt x="333" y="135"/>
                  </a:cubicBezTo>
                  <a:cubicBezTo>
                    <a:pt x="315" y="146"/>
                    <a:pt x="294" y="150"/>
                    <a:pt x="238" y="132"/>
                  </a:cubicBezTo>
                  <a:cubicBezTo>
                    <a:pt x="227" y="128"/>
                    <a:pt x="214" y="123"/>
                    <a:pt x="200" y="118"/>
                  </a:cubicBezTo>
                  <a:cubicBezTo>
                    <a:pt x="197" y="116"/>
                    <a:pt x="193" y="115"/>
                    <a:pt x="190" y="114"/>
                  </a:cubicBezTo>
                  <a:cubicBezTo>
                    <a:pt x="162" y="105"/>
                    <a:pt x="151" y="113"/>
                    <a:pt x="147" y="127"/>
                  </a:cubicBezTo>
                  <a:cubicBezTo>
                    <a:pt x="144" y="142"/>
                    <a:pt x="148" y="163"/>
                    <a:pt x="147" y="179"/>
                  </a:cubicBezTo>
                  <a:cubicBezTo>
                    <a:pt x="147" y="184"/>
                    <a:pt x="147" y="189"/>
                    <a:pt x="145" y="193"/>
                  </a:cubicBezTo>
                  <a:cubicBezTo>
                    <a:pt x="141" y="200"/>
                    <a:pt x="130" y="200"/>
                    <a:pt x="127" y="192"/>
                  </a:cubicBezTo>
                  <a:cubicBezTo>
                    <a:pt x="126" y="191"/>
                    <a:pt x="125" y="189"/>
                    <a:pt x="124" y="186"/>
                  </a:cubicBezTo>
                  <a:cubicBezTo>
                    <a:pt x="120" y="176"/>
                    <a:pt x="114" y="159"/>
                    <a:pt x="109" y="156"/>
                  </a:cubicBezTo>
                  <a:cubicBezTo>
                    <a:pt x="104" y="152"/>
                    <a:pt x="99" y="157"/>
                    <a:pt x="95" y="163"/>
                  </a:cubicBezTo>
                  <a:cubicBezTo>
                    <a:pt x="90" y="173"/>
                    <a:pt x="88" y="184"/>
                    <a:pt x="89" y="194"/>
                  </a:cubicBezTo>
                  <a:cubicBezTo>
                    <a:pt x="89" y="199"/>
                    <a:pt x="89" y="199"/>
                    <a:pt x="89" y="199"/>
                  </a:cubicBezTo>
                  <a:cubicBezTo>
                    <a:pt x="89" y="199"/>
                    <a:pt x="97" y="242"/>
                    <a:pt x="94" y="257"/>
                  </a:cubicBezTo>
                  <a:cubicBezTo>
                    <a:pt x="92" y="273"/>
                    <a:pt x="63" y="269"/>
                    <a:pt x="50" y="249"/>
                  </a:cubicBezTo>
                  <a:cubicBezTo>
                    <a:pt x="42" y="234"/>
                    <a:pt x="0" y="181"/>
                    <a:pt x="14" y="114"/>
                  </a:cubicBezTo>
                  <a:cubicBezTo>
                    <a:pt x="24" y="67"/>
                    <a:pt x="64" y="13"/>
                    <a:pt x="128" y="4"/>
                  </a:cubicBezTo>
                  <a:cubicBezTo>
                    <a:pt x="159" y="0"/>
                    <a:pt x="177" y="38"/>
                    <a:pt x="221" y="26"/>
                  </a:cubicBezTo>
                  <a:cubicBezTo>
                    <a:pt x="274" y="11"/>
                    <a:pt x="322" y="21"/>
                    <a:pt x="348" y="31"/>
                  </a:cubicBezTo>
                  <a:cubicBezTo>
                    <a:pt x="366" y="38"/>
                    <a:pt x="379" y="62"/>
                    <a:pt x="378" y="8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67">
              <a:extLst>
                <a:ext uri="{FF2B5EF4-FFF2-40B4-BE49-F238E27FC236}">
                  <a16:creationId xmlns:a16="http://schemas.microsoft.com/office/drawing/2014/main" id="{E7503F08-0730-4879-932C-43603079F3C9}"/>
                </a:ext>
              </a:extLst>
            </p:cNvPr>
            <p:cNvSpPr>
              <a:spLocks/>
            </p:cNvSpPr>
            <p:nvPr/>
          </p:nvSpPr>
          <p:spPr bwMode="auto">
            <a:xfrm>
              <a:off x="17052925" y="-2487613"/>
              <a:ext cx="276225" cy="334963"/>
            </a:xfrm>
            <a:custGeom>
              <a:avLst/>
              <a:gdLst>
                <a:gd name="T0" fmla="*/ 1 w 46"/>
                <a:gd name="T1" fmla="*/ 39 h 56"/>
                <a:gd name="T2" fmla="*/ 21 w 46"/>
                <a:gd name="T3" fmla="*/ 39 h 56"/>
                <a:gd name="T4" fmla="*/ 30 w 46"/>
                <a:gd name="T5" fmla="*/ 41 h 56"/>
                <a:gd name="T6" fmla="*/ 36 w 46"/>
                <a:gd name="T7" fmla="*/ 44 h 56"/>
                <a:gd name="T8" fmla="*/ 40 w 46"/>
                <a:gd name="T9" fmla="*/ 49 h 56"/>
                <a:gd name="T10" fmla="*/ 40 w 46"/>
                <a:gd name="T11" fmla="*/ 49 h 56"/>
                <a:gd name="T12" fmla="*/ 41 w 46"/>
                <a:gd name="T13" fmla="*/ 49 h 56"/>
                <a:gd name="T14" fmla="*/ 38 w 46"/>
                <a:gd name="T15" fmla="*/ 55 h 56"/>
                <a:gd name="T16" fmla="*/ 32 w 46"/>
                <a:gd name="T17" fmla="*/ 53 h 56"/>
                <a:gd name="T18" fmla="*/ 28 w 46"/>
                <a:gd name="T19" fmla="*/ 39 h 56"/>
                <a:gd name="T20" fmla="*/ 28 w 46"/>
                <a:gd name="T21" fmla="*/ 24 h 56"/>
                <a:gd name="T22" fmla="*/ 34 w 46"/>
                <a:gd name="T23" fmla="*/ 11 h 56"/>
                <a:gd name="T24" fmla="*/ 44 w 46"/>
                <a:gd name="T25" fmla="*/ 1 h 56"/>
                <a:gd name="T26" fmla="*/ 46 w 46"/>
                <a:gd name="T27" fmla="*/ 1 h 56"/>
                <a:gd name="T28" fmla="*/ 46 w 46"/>
                <a:gd name="T29" fmla="*/ 3 h 56"/>
                <a:gd name="T30" fmla="*/ 46 w 46"/>
                <a:gd name="T31" fmla="*/ 3 h 56"/>
                <a:gd name="T32" fmla="*/ 38 w 46"/>
                <a:gd name="T33" fmla="*/ 13 h 56"/>
                <a:gd name="T34" fmla="*/ 35 w 46"/>
                <a:gd name="T35" fmla="*/ 25 h 56"/>
                <a:gd name="T36" fmla="*/ 36 w 46"/>
                <a:gd name="T37" fmla="*/ 37 h 56"/>
                <a:gd name="T38" fmla="*/ 40 w 46"/>
                <a:gd name="T39" fmla="*/ 49 h 56"/>
                <a:gd name="T40" fmla="*/ 32 w 46"/>
                <a:gd name="T41" fmla="*/ 52 h 56"/>
                <a:gd name="T42" fmla="*/ 28 w 46"/>
                <a:gd name="T43" fmla="*/ 49 h 56"/>
                <a:gd name="T44" fmla="*/ 19 w 46"/>
                <a:gd name="T45" fmla="*/ 46 h 56"/>
                <a:gd name="T46" fmla="*/ 1 w 46"/>
                <a:gd name="T47" fmla="*/ 42 h 56"/>
                <a:gd name="T48" fmla="*/ 1 w 46"/>
                <a:gd name="T49" fmla="*/ 42 h 56"/>
                <a:gd name="T50" fmla="*/ 0 w 46"/>
                <a:gd name="T51" fmla="*/ 40 h 56"/>
                <a:gd name="T52" fmla="*/ 1 w 46"/>
                <a:gd name="T53" fmla="*/ 3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56">
                  <a:moveTo>
                    <a:pt x="1" y="39"/>
                  </a:moveTo>
                  <a:cubicBezTo>
                    <a:pt x="8" y="39"/>
                    <a:pt x="14" y="39"/>
                    <a:pt x="21" y="39"/>
                  </a:cubicBezTo>
                  <a:cubicBezTo>
                    <a:pt x="24" y="40"/>
                    <a:pt x="27" y="40"/>
                    <a:pt x="30" y="41"/>
                  </a:cubicBezTo>
                  <a:cubicBezTo>
                    <a:pt x="32" y="42"/>
                    <a:pt x="34" y="43"/>
                    <a:pt x="36" y="44"/>
                  </a:cubicBezTo>
                  <a:cubicBezTo>
                    <a:pt x="37" y="45"/>
                    <a:pt x="39" y="46"/>
                    <a:pt x="40" y="49"/>
                  </a:cubicBezTo>
                  <a:cubicBezTo>
                    <a:pt x="40" y="49"/>
                    <a:pt x="40" y="49"/>
                    <a:pt x="40" y="49"/>
                  </a:cubicBezTo>
                  <a:cubicBezTo>
                    <a:pt x="41" y="49"/>
                    <a:pt x="41" y="49"/>
                    <a:pt x="41" y="49"/>
                  </a:cubicBezTo>
                  <a:cubicBezTo>
                    <a:pt x="41" y="52"/>
                    <a:pt x="40" y="55"/>
                    <a:pt x="38" y="55"/>
                  </a:cubicBezTo>
                  <a:cubicBezTo>
                    <a:pt x="35" y="56"/>
                    <a:pt x="33" y="55"/>
                    <a:pt x="32" y="53"/>
                  </a:cubicBezTo>
                  <a:cubicBezTo>
                    <a:pt x="30" y="48"/>
                    <a:pt x="29" y="43"/>
                    <a:pt x="28" y="39"/>
                  </a:cubicBezTo>
                  <a:cubicBezTo>
                    <a:pt x="28" y="34"/>
                    <a:pt x="28" y="29"/>
                    <a:pt x="28" y="24"/>
                  </a:cubicBezTo>
                  <a:cubicBezTo>
                    <a:pt x="29" y="19"/>
                    <a:pt x="31" y="15"/>
                    <a:pt x="34" y="11"/>
                  </a:cubicBezTo>
                  <a:cubicBezTo>
                    <a:pt x="36" y="7"/>
                    <a:pt x="40" y="3"/>
                    <a:pt x="44" y="1"/>
                  </a:cubicBezTo>
                  <a:cubicBezTo>
                    <a:pt x="45" y="0"/>
                    <a:pt x="46" y="1"/>
                    <a:pt x="46" y="1"/>
                  </a:cubicBezTo>
                  <a:cubicBezTo>
                    <a:pt x="46" y="2"/>
                    <a:pt x="46" y="3"/>
                    <a:pt x="46" y="3"/>
                  </a:cubicBezTo>
                  <a:cubicBezTo>
                    <a:pt x="46" y="3"/>
                    <a:pt x="46" y="3"/>
                    <a:pt x="46" y="3"/>
                  </a:cubicBezTo>
                  <a:cubicBezTo>
                    <a:pt x="42" y="6"/>
                    <a:pt x="39" y="9"/>
                    <a:pt x="38" y="13"/>
                  </a:cubicBezTo>
                  <a:cubicBezTo>
                    <a:pt x="36" y="17"/>
                    <a:pt x="35" y="21"/>
                    <a:pt x="35" y="25"/>
                  </a:cubicBezTo>
                  <a:cubicBezTo>
                    <a:pt x="35" y="29"/>
                    <a:pt x="35" y="33"/>
                    <a:pt x="36" y="37"/>
                  </a:cubicBezTo>
                  <a:cubicBezTo>
                    <a:pt x="37" y="41"/>
                    <a:pt x="39" y="45"/>
                    <a:pt x="40" y="49"/>
                  </a:cubicBezTo>
                  <a:cubicBezTo>
                    <a:pt x="32" y="52"/>
                    <a:pt x="32" y="52"/>
                    <a:pt x="32" y="52"/>
                  </a:cubicBezTo>
                  <a:cubicBezTo>
                    <a:pt x="32" y="52"/>
                    <a:pt x="30" y="50"/>
                    <a:pt x="28" y="49"/>
                  </a:cubicBezTo>
                  <a:cubicBezTo>
                    <a:pt x="25" y="47"/>
                    <a:pt x="22" y="46"/>
                    <a:pt x="19" y="46"/>
                  </a:cubicBezTo>
                  <a:cubicBezTo>
                    <a:pt x="14" y="44"/>
                    <a:pt x="7" y="43"/>
                    <a:pt x="1" y="42"/>
                  </a:cubicBezTo>
                  <a:cubicBezTo>
                    <a:pt x="1" y="42"/>
                    <a:pt x="1" y="42"/>
                    <a:pt x="1" y="42"/>
                  </a:cubicBezTo>
                  <a:cubicBezTo>
                    <a:pt x="0" y="42"/>
                    <a:pt x="0" y="41"/>
                    <a:pt x="0" y="40"/>
                  </a:cubicBezTo>
                  <a:cubicBezTo>
                    <a:pt x="0" y="40"/>
                    <a:pt x="1" y="39"/>
                    <a:pt x="1" y="3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68">
              <a:extLst>
                <a:ext uri="{FF2B5EF4-FFF2-40B4-BE49-F238E27FC236}">
                  <a16:creationId xmlns:a16="http://schemas.microsoft.com/office/drawing/2014/main" id="{0CFA179E-0CD4-4942-9105-8B6C92BA7491}"/>
                </a:ext>
              </a:extLst>
            </p:cNvPr>
            <p:cNvSpPr>
              <a:spLocks/>
            </p:cNvSpPr>
            <p:nvPr/>
          </p:nvSpPr>
          <p:spPr bwMode="auto">
            <a:xfrm>
              <a:off x="17873663" y="-1692275"/>
              <a:ext cx="676275" cy="173038"/>
            </a:xfrm>
            <a:custGeom>
              <a:avLst/>
              <a:gdLst>
                <a:gd name="T0" fmla="*/ 112 w 113"/>
                <a:gd name="T1" fmla="*/ 19 h 29"/>
                <a:gd name="T2" fmla="*/ 108 w 113"/>
                <a:gd name="T3" fmla="*/ 22 h 29"/>
                <a:gd name="T4" fmla="*/ 106 w 113"/>
                <a:gd name="T5" fmla="*/ 24 h 29"/>
                <a:gd name="T6" fmla="*/ 104 w 113"/>
                <a:gd name="T7" fmla="*/ 25 h 29"/>
                <a:gd name="T8" fmla="*/ 97 w 113"/>
                <a:gd name="T9" fmla="*/ 27 h 29"/>
                <a:gd name="T10" fmla="*/ 89 w 113"/>
                <a:gd name="T11" fmla="*/ 29 h 29"/>
                <a:gd name="T12" fmla="*/ 81 w 113"/>
                <a:gd name="T13" fmla="*/ 29 h 29"/>
                <a:gd name="T14" fmla="*/ 53 w 113"/>
                <a:gd name="T15" fmla="*/ 23 h 29"/>
                <a:gd name="T16" fmla="*/ 39 w 113"/>
                <a:gd name="T17" fmla="*/ 18 h 29"/>
                <a:gd name="T18" fmla="*/ 26 w 113"/>
                <a:gd name="T19" fmla="*/ 12 h 29"/>
                <a:gd name="T20" fmla="*/ 0 w 113"/>
                <a:gd name="T21" fmla="*/ 0 h 29"/>
                <a:gd name="T22" fmla="*/ 26 w 113"/>
                <a:gd name="T23" fmla="*/ 10 h 29"/>
                <a:gd name="T24" fmla="*/ 40 w 113"/>
                <a:gd name="T25" fmla="*/ 15 h 29"/>
                <a:gd name="T26" fmla="*/ 54 w 113"/>
                <a:gd name="T27" fmla="*/ 18 h 29"/>
                <a:gd name="T28" fmla="*/ 81 w 113"/>
                <a:gd name="T29" fmla="*/ 22 h 29"/>
                <a:gd name="T30" fmla="*/ 88 w 113"/>
                <a:gd name="T31" fmla="*/ 21 h 29"/>
                <a:gd name="T32" fmla="*/ 95 w 113"/>
                <a:gd name="T33" fmla="*/ 20 h 29"/>
                <a:gd name="T34" fmla="*/ 100 w 113"/>
                <a:gd name="T35" fmla="*/ 18 h 29"/>
                <a:gd name="T36" fmla="*/ 101 w 113"/>
                <a:gd name="T37" fmla="*/ 17 h 29"/>
                <a:gd name="T38" fmla="*/ 102 w 113"/>
                <a:gd name="T39" fmla="*/ 16 h 29"/>
                <a:gd name="T40" fmla="*/ 103 w 113"/>
                <a:gd name="T41" fmla="*/ 15 h 29"/>
                <a:gd name="T42" fmla="*/ 104 w 113"/>
                <a:gd name="T43" fmla="*/ 15 h 29"/>
                <a:gd name="T44" fmla="*/ 104 w 113"/>
                <a:gd name="T45" fmla="*/ 14 h 29"/>
                <a:gd name="T46" fmla="*/ 110 w 113"/>
                <a:gd name="T47" fmla="*/ 13 h 29"/>
                <a:gd name="T48" fmla="*/ 112 w 113"/>
                <a:gd name="T4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29">
                  <a:moveTo>
                    <a:pt x="112" y="19"/>
                  </a:moveTo>
                  <a:cubicBezTo>
                    <a:pt x="110" y="21"/>
                    <a:pt x="109" y="21"/>
                    <a:pt x="108" y="22"/>
                  </a:cubicBezTo>
                  <a:cubicBezTo>
                    <a:pt x="106" y="24"/>
                    <a:pt x="106" y="24"/>
                    <a:pt x="106" y="24"/>
                  </a:cubicBezTo>
                  <a:cubicBezTo>
                    <a:pt x="104" y="25"/>
                    <a:pt x="104" y="25"/>
                    <a:pt x="104" y="25"/>
                  </a:cubicBezTo>
                  <a:cubicBezTo>
                    <a:pt x="102" y="26"/>
                    <a:pt x="99" y="27"/>
                    <a:pt x="97" y="27"/>
                  </a:cubicBezTo>
                  <a:cubicBezTo>
                    <a:pt x="94" y="28"/>
                    <a:pt x="91" y="28"/>
                    <a:pt x="89" y="29"/>
                  </a:cubicBezTo>
                  <a:cubicBezTo>
                    <a:pt x="86" y="29"/>
                    <a:pt x="84" y="29"/>
                    <a:pt x="81" y="29"/>
                  </a:cubicBezTo>
                  <a:cubicBezTo>
                    <a:pt x="71" y="28"/>
                    <a:pt x="62" y="25"/>
                    <a:pt x="53" y="23"/>
                  </a:cubicBezTo>
                  <a:cubicBezTo>
                    <a:pt x="48" y="21"/>
                    <a:pt x="43" y="20"/>
                    <a:pt x="39" y="18"/>
                  </a:cubicBezTo>
                  <a:cubicBezTo>
                    <a:pt x="34" y="16"/>
                    <a:pt x="30" y="14"/>
                    <a:pt x="26" y="12"/>
                  </a:cubicBezTo>
                  <a:cubicBezTo>
                    <a:pt x="17" y="8"/>
                    <a:pt x="8" y="4"/>
                    <a:pt x="0" y="0"/>
                  </a:cubicBezTo>
                  <a:cubicBezTo>
                    <a:pt x="9" y="3"/>
                    <a:pt x="17" y="7"/>
                    <a:pt x="26" y="10"/>
                  </a:cubicBezTo>
                  <a:cubicBezTo>
                    <a:pt x="31" y="12"/>
                    <a:pt x="35" y="13"/>
                    <a:pt x="40" y="15"/>
                  </a:cubicBezTo>
                  <a:cubicBezTo>
                    <a:pt x="44" y="16"/>
                    <a:pt x="49" y="17"/>
                    <a:pt x="54" y="18"/>
                  </a:cubicBezTo>
                  <a:cubicBezTo>
                    <a:pt x="63" y="20"/>
                    <a:pt x="72" y="22"/>
                    <a:pt x="81" y="22"/>
                  </a:cubicBezTo>
                  <a:cubicBezTo>
                    <a:pt x="84" y="22"/>
                    <a:pt x="86" y="22"/>
                    <a:pt x="88" y="21"/>
                  </a:cubicBezTo>
                  <a:cubicBezTo>
                    <a:pt x="90" y="21"/>
                    <a:pt x="93" y="21"/>
                    <a:pt x="95" y="20"/>
                  </a:cubicBezTo>
                  <a:cubicBezTo>
                    <a:pt x="97" y="19"/>
                    <a:pt x="99" y="19"/>
                    <a:pt x="100" y="18"/>
                  </a:cubicBezTo>
                  <a:cubicBezTo>
                    <a:pt x="101" y="17"/>
                    <a:pt x="101" y="17"/>
                    <a:pt x="101" y="17"/>
                  </a:cubicBezTo>
                  <a:cubicBezTo>
                    <a:pt x="102" y="16"/>
                    <a:pt x="102" y="16"/>
                    <a:pt x="102" y="16"/>
                  </a:cubicBezTo>
                  <a:cubicBezTo>
                    <a:pt x="103" y="16"/>
                    <a:pt x="103" y="15"/>
                    <a:pt x="103" y="15"/>
                  </a:cubicBezTo>
                  <a:cubicBezTo>
                    <a:pt x="104" y="15"/>
                    <a:pt x="104" y="15"/>
                    <a:pt x="104" y="15"/>
                  </a:cubicBezTo>
                  <a:cubicBezTo>
                    <a:pt x="104" y="14"/>
                    <a:pt x="104" y="14"/>
                    <a:pt x="104" y="14"/>
                  </a:cubicBezTo>
                  <a:cubicBezTo>
                    <a:pt x="105" y="12"/>
                    <a:pt x="108" y="11"/>
                    <a:pt x="110" y="13"/>
                  </a:cubicBezTo>
                  <a:cubicBezTo>
                    <a:pt x="112" y="14"/>
                    <a:pt x="113" y="16"/>
                    <a:pt x="112"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69">
              <a:extLst>
                <a:ext uri="{FF2B5EF4-FFF2-40B4-BE49-F238E27FC236}">
                  <a16:creationId xmlns:a16="http://schemas.microsoft.com/office/drawing/2014/main" id="{4D117DA0-2420-4F04-90D7-9B188BB039D6}"/>
                </a:ext>
              </a:extLst>
            </p:cNvPr>
            <p:cNvSpPr>
              <a:spLocks/>
            </p:cNvSpPr>
            <p:nvPr/>
          </p:nvSpPr>
          <p:spPr bwMode="auto">
            <a:xfrm>
              <a:off x="17651413" y="-2379663"/>
              <a:ext cx="976313" cy="155575"/>
            </a:xfrm>
            <a:custGeom>
              <a:avLst/>
              <a:gdLst>
                <a:gd name="T0" fmla="*/ 0 w 163"/>
                <a:gd name="T1" fmla="*/ 0 h 26"/>
                <a:gd name="T2" fmla="*/ 39 w 163"/>
                <a:gd name="T3" fmla="*/ 17 h 26"/>
                <a:gd name="T4" fmla="*/ 48 w 163"/>
                <a:gd name="T5" fmla="*/ 20 h 26"/>
                <a:gd name="T6" fmla="*/ 58 w 163"/>
                <a:gd name="T7" fmla="*/ 20 h 26"/>
                <a:gd name="T8" fmla="*/ 79 w 163"/>
                <a:gd name="T9" fmla="*/ 16 h 26"/>
                <a:gd name="T10" fmla="*/ 121 w 163"/>
                <a:gd name="T11" fmla="*/ 10 h 26"/>
                <a:gd name="T12" fmla="*/ 163 w 163"/>
                <a:gd name="T13" fmla="*/ 16 h 26"/>
                <a:gd name="T14" fmla="*/ 121 w 163"/>
                <a:gd name="T15" fmla="*/ 14 h 26"/>
                <a:gd name="T16" fmla="*/ 80 w 163"/>
                <a:gd name="T17" fmla="*/ 21 h 26"/>
                <a:gd name="T18" fmla="*/ 59 w 163"/>
                <a:gd name="T19" fmla="*/ 25 h 26"/>
                <a:gd name="T20" fmla="*/ 47 w 163"/>
                <a:gd name="T21" fmla="*/ 25 h 26"/>
                <a:gd name="T22" fmla="*/ 37 w 163"/>
                <a:gd name="T23" fmla="*/ 22 h 26"/>
                <a:gd name="T24" fmla="*/ 0 w 163"/>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26">
                  <a:moveTo>
                    <a:pt x="0" y="0"/>
                  </a:moveTo>
                  <a:cubicBezTo>
                    <a:pt x="13" y="6"/>
                    <a:pt x="26" y="12"/>
                    <a:pt x="39" y="17"/>
                  </a:cubicBezTo>
                  <a:cubicBezTo>
                    <a:pt x="42" y="18"/>
                    <a:pt x="45" y="19"/>
                    <a:pt x="48" y="20"/>
                  </a:cubicBezTo>
                  <a:cubicBezTo>
                    <a:pt x="52" y="20"/>
                    <a:pt x="55" y="20"/>
                    <a:pt x="58" y="20"/>
                  </a:cubicBezTo>
                  <a:cubicBezTo>
                    <a:pt x="65" y="19"/>
                    <a:pt x="72" y="17"/>
                    <a:pt x="79" y="16"/>
                  </a:cubicBezTo>
                  <a:cubicBezTo>
                    <a:pt x="93" y="13"/>
                    <a:pt x="107" y="11"/>
                    <a:pt x="121" y="10"/>
                  </a:cubicBezTo>
                  <a:cubicBezTo>
                    <a:pt x="135" y="10"/>
                    <a:pt x="150" y="12"/>
                    <a:pt x="163" y="16"/>
                  </a:cubicBezTo>
                  <a:cubicBezTo>
                    <a:pt x="149" y="14"/>
                    <a:pt x="135" y="13"/>
                    <a:pt x="121" y="14"/>
                  </a:cubicBezTo>
                  <a:cubicBezTo>
                    <a:pt x="107" y="15"/>
                    <a:pt x="93" y="18"/>
                    <a:pt x="80" y="21"/>
                  </a:cubicBezTo>
                  <a:cubicBezTo>
                    <a:pt x="73" y="22"/>
                    <a:pt x="66" y="24"/>
                    <a:pt x="59" y="25"/>
                  </a:cubicBezTo>
                  <a:cubicBezTo>
                    <a:pt x="55" y="26"/>
                    <a:pt x="51" y="26"/>
                    <a:pt x="47" y="25"/>
                  </a:cubicBezTo>
                  <a:cubicBezTo>
                    <a:pt x="44" y="25"/>
                    <a:pt x="40" y="23"/>
                    <a:pt x="37" y="22"/>
                  </a:cubicBezTo>
                  <a:cubicBezTo>
                    <a:pt x="23" y="17"/>
                    <a:pt x="11"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70">
              <a:extLst>
                <a:ext uri="{FF2B5EF4-FFF2-40B4-BE49-F238E27FC236}">
                  <a16:creationId xmlns:a16="http://schemas.microsoft.com/office/drawing/2014/main" id="{B20059BC-E7C4-4170-9980-6E5E62C4A773}"/>
                </a:ext>
              </a:extLst>
            </p:cNvPr>
            <p:cNvSpPr>
              <a:spLocks/>
            </p:cNvSpPr>
            <p:nvPr/>
          </p:nvSpPr>
          <p:spPr bwMode="auto">
            <a:xfrm>
              <a:off x="16765588" y="-1871663"/>
              <a:ext cx="233363" cy="936625"/>
            </a:xfrm>
            <a:custGeom>
              <a:avLst/>
              <a:gdLst>
                <a:gd name="T0" fmla="*/ 39 w 39"/>
                <a:gd name="T1" fmla="*/ 157 h 157"/>
                <a:gd name="T2" fmla="*/ 31 w 39"/>
                <a:gd name="T3" fmla="*/ 150 h 157"/>
                <a:gd name="T4" fmla="*/ 25 w 39"/>
                <a:gd name="T5" fmla="*/ 141 h 157"/>
                <a:gd name="T6" fmla="*/ 15 w 39"/>
                <a:gd name="T7" fmla="*/ 123 h 157"/>
                <a:gd name="T8" fmla="*/ 2 w 39"/>
                <a:gd name="T9" fmla="*/ 82 h 157"/>
                <a:gd name="T10" fmla="*/ 2 w 39"/>
                <a:gd name="T11" fmla="*/ 39 h 157"/>
                <a:gd name="T12" fmla="*/ 19 w 39"/>
                <a:gd name="T13" fmla="*/ 0 h 157"/>
                <a:gd name="T14" fmla="*/ 7 w 39"/>
                <a:gd name="T15" fmla="*/ 40 h 157"/>
                <a:gd name="T16" fmla="*/ 8 w 39"/>
                <a:gd name="T17" fmla="*/ 81 h 157"/>
                <a:gd name="T18" fmla="*/ 19 w 39"/>
                <a:gd name="T19" fmla="*/ 121 h 157"/>
                <a:gd name="T20" fmla="*/ 28 w 39"/>
                <a:gd name="T21" fmla="*/ 140 h 157"/>
                <a:gd name="T22" fmla="*/ 33 w 39"/>
                <a:gd name="T23" fmla="*/ 149 h 157"/>
                <a:gd name="T24" fmla="*/ 36 w 39"/>
                <a:gd name="T25" fmla="*/ 153 h 157"/>
                <a:gd name="T26" fmla="*/ 39 w 39"/>
                <a:gd name="T2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57">
                  <a:moveTo>
                    <a:pt x="39" y="157"/>
                  </a:moveTo>
                  <a:cubicBezTo>
                    <a:pt x="36" y="155"/>
                    <a:pt x="34" y="152"/>
                    <a:pt x="31" y="150"/>
                  </a:cubicBezTo>
                  <a:cubicBezTo>
                    <a:pt x="29" y="147"/>
                    <a:pt x="27" y="144"/>
                    <a:pt x="25" y="141"/>
                  </a:cubicBezTo>
                  <a:cubicBezTo>
                    <a:pt x="21" y="135"/>
                    <a:pt x="18" y="129"/>
                    <a:pt x="15" y="123"/>
                  </a:cubicBezTo>
                  <a:cubicBezTo>
                    <a:pt x="8" y="110"/>
                    <a:pt x="4" y="96"/>
                    <a:pt x="2" y="82"/>
                  </a:cubicBezTo>
                  <a:cubicBezTo>
                    <a:pt x="0" y="68"/>
                    <a:pt x="0" y="53"/>
                    <a:pt x="2" y="39"/>
                  </a:cubicBezTo>
                  <a:cubicBezTo>
                    <a:pt x="5" y="25"/>
                    <a:pt x="11" y="12"/>
                    <a:pt x="19" y="0"/>
                  </a:cubicBezTo>
                  <a:cubicBezTo>
                    <a:pt x="13" y="13"/>
                    <a:pt x="9" y="26"/>
                    <a:pt x="7" y="40"/>
                  </a:cubicBezTo>
                  <a:cubicBezTo>
                    <a:pt x="6" y="54"/>
                    <a:pt x="6" y="67"/>
                    <a:pt x="8" y="81"/>
                  </a:cubicBezTo>
                  <a:cubicBezTo>
                    <a:pt x="10" y="94"/>
                    <a:pt x="14" y="108"/>
                    <a:pt x="19" y="121"/>
                  </a:cubicBezTo>
                  <a:cubicBezTo>
                    <a:pt x="22" y="127"/>
                    <a:pt x="25" y="133"/>
                    <a:pt x="28" y="140"/>
                  </a:cubicBezTo>
                  <a:cubicBezTo>
                    <a:pt x="29" y="143"/>
                    <a:pt x="31" y="146"/>
                    <a:pt x="33" y="149"/>
                  </a:cubicBezTo>
                  <a:cubicBezTo>
                    <a:pt x="34" y="150"/>
                    <a:pt x="35" y="152"/>
                    <a:pt x="36" y="153"/>
                  </a:cubicBezTo>
                  <a:cubicBezTo>
                    <a:pt x="36" y="155"/>
                    <a:pt x="37" y="156"/>
                    <a:pt x="39" y="15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71">
              <a:extLst>
                <a:ext uri="{FF2B5EF4-FFF2-40B4-BE49-F238E27FC236}">
                  <a16:creationId xmlns:a16="http://schemas.microsoft.com/office/drawing/2014/main" id="{7A17DBDC-B2A6-4EBD-B9D4-477F75A7603C}"/>
                </a:ext>
              </a:extLst>
            </p:cNvPr>
            <p:cNvSpPr>
              <a:spLocks/>
            </p:cNvSpPr>
            <p:nvPr/>
          </p:nvSpPr>
          <p:spPr bwMode="auto">
            <a:xfrm>
              <a:off x="17819688" y="-1363663"/>
              <a:ext cx="263525" cy="149225"/>
            </a:xfrm>
            <a:custGeom>
              <a:avLst/>
              <a:gdLst>
                <a:gd name="T0" fmla="*/ 0 w 44"/>
                <a:gd name="T1" fmla="*/ 22 h 25"/>
                <a:gd name="T2" fmla="*/ 9 w 44"/>
                <a:gd name="T3" fmla="*/ 14 h 25"/>
                <a:gd name="T4" fmla="*/ 19 w 44"/>
                <a:gd name="T5" fmla="*/ 8 h 25"/>
                <a:gd name="T6" fmla="*/ 30 w 44"/>
                <a:gd name="T7" fmla="*/ 3 h 25"/>
                <a:gd name="T8" fmla="*/ 42 w 44"/>
                <a:gd name="T9" fmla="*/ 0 h 25"/>
                <a:gd name="T10" fmla="*/ 43 w 44"/>
                <a:gd name="T11" fmla="*/ 2 h 25"/>
                <a:gd name="T12" fmla="*/ 43 w 44"/>
                <a:gd name="T13" fmla="*/ 3 h 25"/>
                <a:gd name="T14" fmla="*/ 34 w 44"/>
                <a:gd name="T15" fmla="*/ 11 h 25"/>
                <a:gd name="T16" fmla="*/ 24 w 44"/>
                <a:gd name="T17" fmla="*/ 17 h 25"/>
                <a:gd name="T18" fmla="*/ 13 w 44"/>
                <a:gd name="T19" fmla="*/ 22 h 25"/>
                <a:gd name="T20" fmla="*/ 2 w 44"/>
                <a:gd name="T21" fmla="*/ 25 h 25"/>
                <a:gd name="T22" fmla="*/ 0 w 44"/>
                <a:gd name="T23" fmla="*/ 24 h 25"/>
                <a:gd name="T24" fmla="*/ 0 w 44"/>
                <a:gd name="T25"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25">
                  <a:moveTo>
                    <a:pt x="0" y="22"/>
                  </a:moveTo>
                  <a:cubicBezTo>
                    <a:pt x="3" y="19"/>
                    <a:pt x="6" y="17"/>
                    <a:pt x="9" y="14"/>
                  </a:cubicBezTo>
                  <a:cubicBezTo>
                    <a:pt x="13" y="12"/>
                    <a:pt x="16" y="10"/>
                    <a:pt x="19" y="8"/>
                  </a:cubicBezTo>
                  <a:cubicBezTo>
                    <a:pt x="23" y="6"/>
                    <a:pt x="26" y="4"/>
                    <a:pt x="30" y="3"/>
                  </a:cubicBezTo>
                  <a:cubicBezTo>
                    <a:pt x="34" y="2"/>
                    <a:pt x="37" y="0"/>
                    <a:pt x="42" y="0"/>
                  </a:cubicBezTo>
                  <a:cubicBezTo>
                    <a:pt x="43" y="0"/>
                    <a:pt x="43" y="1"/>
                    <a:pt x="43" y="2"/>
                  </a:cubicBezTo>
                  <a:cubicBezTo>
                    <a:pt x="44" y="2"/>
                    <a:pt x="43" y="3"/>
                    <a:pt x="43" y="3"/>
                  </a:cubicBezTo>
                  <a:cubicBezTo>
                    <a:pt x="40" y="6"/>
                    <a:pt x="37" y="9"/>
                    <a:pt x="34" y="11"/>
                  </a:cubicBezTo>
                  <a:cubicBezTo>
                    <a:pt x="31" y="14"/>
                    <a:pt x="28" y="15"/>
                    <a:pt x="24" y="17"/>
                  </a:cubicBezTo>
                  <a:cubicBezTo>
                    <a:pt x="21" y="19"/>
                    <a:pt x="17" y="21"/>
                    <a:pt x="13" y="22"/>
                  </a:cubicBezTo>
                  <a:cubicBezTo>
                    <a:pt x="10" y="23"/>
                    <a:pt x="6" y="24"/>
                    <a:pt x="2" y="25"/>
                  </a:cubicBezTo>
                  <a:cubicBezTo>
                    <a:pt x="1" y="25"/>
                    <a:pt x="0" y="25"/>
                    <a:pt x="0" y="24"/>
                  </a:cubicBezTo>
                  <a:cubicBezTo>
                    <a:pt x="0" y="23"/>
                    <a:pt x="0" y="23"/>
                    <a:pt x="0" y="2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72">
              <a:extLst>
                <a:ext uri="{FF2B5EF4-FFF2-40B4-BE49-F238E27FC236}">
                  <a16:creationId xmlns:a16="http://schemas.microsoft.com/office/drawing/2014/main" id="{ACD5420E-7A99-4912-8FC7-BC4FFEA4EFFB}"/>
                </a:ext>
              </a:extLst>
            </p:cNvPr>
            <p:cNvSpPr>
              <a:spLocks/>
            </p:cNvSpPr>
            <p:nvPr/>
          </p:nvSpPr>
          <p:spPr bwMode="auto">
            <a:xfrm>
              <a:off x="18376900" y="-1262063"/>
              <a:ext cx="203200" cy="82550"/>
            </a:xfrm>
            <a:custGeom>
              <a:avLst/>
              <a:gdLst>
                <a:gd name="T0" fmla="*/ 1 w 34"/>
                <a:gd name="T1" fmla="*/ 0 h 14"/>
                <a:gd name="T2" fmla="*/ 10 w 34"/>
                <a:gd name="T3" fmla="*/ 0 h 14"/>
                <a:gd name="T4" fmla="*/ 19 w 34"/>
                <a:gd name="T5" fmla="*/ 2 h 14"/>
                <a:gd name="T6" fmla="*/ 27 w 34"/>
                <a:gd name="T7" fmla="*/ 5 h 14"/>
                <a:gd name="T8" fmla="*/ 34 w 34"/>
                <a:gd name="T9" fmla="*/ 11 h 14"/>
                <a:gd name="T10" fmla="*/ 33 w 34"/>
                <a:gd name="T11" fmla="*/ 13 h 14"/>
                <a:gd name="T12" fmla="*/ 33 w 34"/>
                <a:gd name="T13" fmla="*/ 14 h 14"/>
                <a:gd name="T14" fmla="*/ 32 w 34"/>
                <a:gd name="T15" fmla="*/ 14 h 14"/>
                <a:gd name="T16" fmla="*/ 24 w 34"/>
                <a:gd name="T17" fmla="*/ 14 h 14"/>
                <a:gd name="T18" fmla="*/ 15 w 34"/>
                <a:gd name="T19" fmla="*/ 11 h 14"/>
                <a:gd name="T20" fmla="*/ 8 w 34"/>
                <a:gd name="T21" fmla="*/ 8 h 14"/>
                <a:gd name="T22" fmla="*/ 0 w 34"/>
                <a:gd name="T23" fmla="*/ 3 h 14"/>
                <a:gd name="T24" fmla="*/ 0 w 34"/>
                <a:gd name="T25" fmla="*/ 3 h 14"/>
                <a:gd name="T26" fmla="*/ 0 w 34"/>
                <a:gd name="T27" fmla="*/ 1 h 14"/>
                <a:gd name="T28" fmla="*/ 1 w 3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14">
                  <a:moveTo>
                    <a:pt x="1" y="0"/>
                  </a:moveTo>
                  <a:cubicBezTo>
                    <a:pt x="4" y="0"/>
                    <a:pt x="7" y="0"/>
                    <a:pt x="10" y="0"/>
                  </a:cubicBezTo>
                  <a:cubicBezTo>
                    <a:pt x="13" y="0"/>
                    <a:pt x="16" y="1"/>
                    <a:pt x="19" y="2"/>
                  </a:cubicBezTo>
                  <a:cubicBezTo>
                    <a:pt x="21" y="3"/>
                    <a:pt x="24" y="4"/>
                    <a:pt x="27" y="5"/>
                  </a:cubicBezTo>
                  <a:cubicBezTo>
                    <a:pt x="29" y="6"/>
                    <a:pt x="32" y="8"/>
                    <a:pt x="34" y="11"/>
                  </a:cubicBezTo>
                  <a:cubicBezTo>
                    <a:pt x="34" y="12"/>
                    <a:pt x="34" y="13"/>
                    <a:pt x="33" y="13"/>
                  </a:cubicBezTo>
                  <a:cubicBezTo>
                    <a:pt x="33" y="14"/>
                    <a:pt x="33" y="14"/>
                    <a:pt x="33" y="14"/>
                  </a:cubicBezTo>
                  <a:cubicBezTo>
                    <a:pt x="32" y="14"/>
                    <a:pt x="32" y="14"/>
                    <a:pt x="32" y="14"/>
                  </a:cubicBezTo>
                  <a:cubicBezTo>
                    <a:pt x="29" y="14"/>
                    <a:pt x="26" y="14"/>
                    <a:pt x="24" y="14"/>
                  </a:cubicBezTo>
                  <a:cubicBezTo>
                    <a:pt x="21" y="13"/>
                    <a:pt x="18" y="12"/>
                    <a:pt x="15" y="11"/>
                  </a:cubicBezTo>
                  <a:cubicBezTo>
                    <a:pt x="13" y="11"/>
                    <a:pt x="10" y="9"/>
                    <a:pt x="8" y="8"/>
                  </a:cubicBezTo>
                  <a:cubicBezTo>
                    <a:pt x="5" y="7"/>
                    <a:pt x="3" y="5"/>
                    <a:pt x="0" y="3"/>
                  </a:cubicBezTo>
                  <a:cubicBezTo>
                    <a:pt x="0" y="3"/>
                    <a:pt x="0" y="3"/>
                    <a:pt x="0" y="3"/>
                  </a:cubicBezTo>
                  <a:cubicBezTo>
                    <a:pt x="0" y="3"/>
                    <a:pt x="0" y="2"/>
                    <a:pt x="0" y="1"/>
                  </a:cubicBezTo>
                  <a:cubicBezTo>
                    <a:pt x="0" y="1"/>
                    <a:pt x="1" y="0"/>
                    <a:pt x="1"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73">
              <a:extLst>
                <a:ext uri="{FF2B5EF4-FFF2-40B4-BE49-F238E27FC236}">
                  <a16:creationId xmlns:a16="http://schemas.microsoft.com/office/drawing/2014/main" id="{412FB219-5EAD-4D86-95E3-A975855EAC38}"/>
                </a:ext>
              </a:extLst>
            </p:cNvPr>
            <p:cNvSpPr>
              <a:spLocks/>
            </p:cNvSpPr>
            <p:nvPr/>
          </p:nvSpPr>
          <p:spPr bwMode="auto">
            <a:xfrm>
              <a:off x="17921288" y="-1155700"/>
              <a:ext cx="119063" cy="168275"/>
            </a:xfrm>
            <a:custGeom>
              <a:avLst/>
              <a:gdLst>
                <a:gd name="T0" fmla="*/ 19 w 20"/>
                <a:gd name="T1" fmla="*/ 15 h 28"/>
                <a:gd name="T2" fmla="*/ 8 w 20"/>
                <a:gd name="T3" fmla="*/ 27 h 28"/>
                <a:gd name="T4" fmla="*/ 1 w 20"/>
                <a:gd name="T5" fmla="*/ 13 h 28"/>
                <a:gd name="T6" fmla="*/ 12 w 20"/>
                <a:gd name="T7" fmla="*/ 1 h 28"/>
                <a:gd name="T8" fmla="*/ 19 w 20"/>
                <a:gd name="T9" fmla="*/ 15 h 28"/>
              </a:gdLst>
              <a:ahLst/>
              <a:cxnLst>
                <a:cxn ang="0">
                  <a:pos x="T0" y="T1"/>
                </a:cxn>
                <a:cxn ang="0">
                  <a:pos x="T2" y="T3"/>
                </a:cxn>
                <a:cxn ang="0">
                  <a:pos x="T4" y="T5"/>
                </a:cxn>
                <a:cxn ang="0">
                  <a:pos x="T6" y="T7"/>
                </a:cxn>
                <a:cxn ang="0">
                  <a:pos x="T8" y="T9"/>
                </a:cxn>
              </a:cxnLst>
              <a:rect l="0" t="0" r="r" b="b"/>
              <a:pathLst>
                <a:path w="20" h="28">
                  <a:moveTo>
                    <a:pt x="19" y="15"/>
                  </a:moveTo>
                  <a:cubicBezTo>
                    <a:pt x="18" y="22"/>
                    <a:pt x="13" y="28"/>
                    <a:pt x="8" y="27"/>
                  </a:cubicBezTo>
                  <a:cubicBezTo>
                    <a:pt x="3" y="26"/>
                    <a:pt x="0" y="20"/>
                    <a:pt x="1" y="13"/>
                  </a:cubicBezTo>
                  <a:cubicBezTo>
                    <a:pt x="2" y="6"/>
                    <a:pt x="7" y="0"/>
                    <a:pt x="12" y="1"/>
                  </a:cubicBezTo>
                  <a:cubicBezTo>
                    <a:pt x="17" y="2"/>
                    <a:pt x="20" y="8"/>
                    <a:pt x="19" y="1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74">
              <a:extLst>
                <a:ext uri="{FF2B5EF4-FFF2-40B4-BE49-F238E27FC236}">
                  <a16:creationId xmlns:a16="http://schemas.microsoft.com/office/drawing/2014/main" id="{C568C5DF-D402-4F5C-A83A-52B1187829BE}"/>
                </a:ext>
              </a:extLst>
            </p:cNvPr>
            <p:cNvSpPr>
              <a:spLocks/>
            </p:cNvSpPr>
            <p:nvPr/>
          </p:nvSpPr>
          <p:spPr bwMode="auto">
            <a:xfrm>
              <a:off x="18418175" y="-1160463"/>
              <a:ext cx="90488" cy="160338"/>
            </a:xfrm>
            <a:custGeom>
              <a:avLst/>
              <a:gdLst>
                <a:gd name="T0" fmla="*/ 15 w 15"/>
                <a:gd name="T1" fmla="*/ 13 h 27"/>
                <a:gd name="T2" fmla="*/ 7 w 15"/>
                <a:gd name="T3" fmla="*/ 26 h 27"/>
                <a:gd name="T4" fmla="*/ 0 w 15"/>
                <a:gd name="T5" fmla="*/ 13 h 27"/>
                <a:gd name="T6" fmla="*/ 7 w 15"/>
                <a:gd name="T7" fmla="*/ 0 h 27"/>
                <a:gd name="T8" fmla="*/ 15 w 15"/>
                <a:gd name="T9" fmla="*/ 13 h 27"/>
              </a:gdLst>
              <a:ahLst/>
              <a:cxnLst>
                <a:cxn ang="0">
                  <a:pos x="T0" y="T1"/>
                </a:cxn>
                <a:cxn ang="0">
                  <a:pos x="T2" y="T3"/>
                </a:cxn>
                <a:cxn ang="0">
                  <a:pos x="T4" y="T5"/>
                </a:cxn>
                <a:cxn ang="0">
                  <a:pos x="T6" y="T7"/>
                </a:cxn>
                <a:cxn ang="0">
                  <a:pos x="T8" y="T9"/>
                </a:cxn>
              </a:cxnLst>
              <a:rect l="0" t="0" r="r" b="b"/>
              <a:pathLst>
                <a:path w="15" h="27">
                  <a:moveTo>
                    <a:pt x="15" y="13"/>
                  </a:moveTo>
                  <a:cubicBezTo>
                    <a:pt x="15" y="21"/>
                    <a:pt x="11" y="27"/>
                    <a:pt x="7" y="26"/>
                  </a:cubicBezTo>
                  <a:cubicBezTo>
                    <a:pt x="3" y="26"/>
                    <a:pt x="0" y="21"/>
                    <a:pt x="0" y="13"/>
                  </a:cubicBezTo>
                  <a:cubicBezTo>
                    <a:pt x="0" y="6"/>
                    <a:pt x="3" y="0"/>
                    <a:pt x="7" y="0"/>
                  </a:cubicBezTo>
                  <a:cubicBezTo>
                    <a:pt x="11" y="0"/>
                    <a:pt x="15" y="6"/>
                    <a:pt x="15" y="1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75">
              <a:extLst>
                <a:ext uri="{FF2B5EF4-FFF2-40B4-BE49-F238E27FC236}">
                  <a16:creationId xmlns:a16="http://schemas.microsoft.com/office/drawing/2014/main" id="{4876F539-7D72-43E4-B6A2-1C73B5A841AD}"/>
                </a:ext>
              </a:extLst>
            </p:cNvPr>
            <p:cNvSpPr>
              <a:spLocks/>
            </p:cNvSpPr>
            <p:nvPr/>
          </p:nvSpPr>
          <p:spPr bwMode="auto">
            <a:xfrm>
              <a:off x="18137188" y="-1112838"/>
              <a:ext cx="203200" cy="381000"/>
            </a:xfrm>
            <a:custGeom>
              <a:avLst/>
              <a:gdLst>
                <a:gd name="T0" fmla="*/ 21 w 34"/>
                <a:gd name="T1" fmla="*/ 0 h 64"/>
                <a:gd name="T2" fmla="*/ 27 w 34"/>
                <a:gd name="T3" fmla="*/ 21 h 64"/>
                <a:gd name="T4" fmla="*/ 33 w 34"/>
                <a:gd name="T5" fmla="*/ 42 h 64"/>
                <a:gd name="T6" fmla="*/ 34 w 34"/>
                <a:gd name="T7" fmla="*/ 53 h 64"/>
                <a:gd name="T8" fmla="*/ 32 w 34"/>
                <a:gd name="T9" fmla="*/ 58 h 64"/>
                <a:gd name="T10" fmla="*/ 26 w 34"/>
                <a:gd name="T11" fmla="*/ 61 h 64"/>
                <a:gd name="T12" fmla="*/ 15 w 34"/>
                <a:gd name="T13" fmla="*/ 63 h 64"/>
                <a:gd name="T14" fmla="*/ 4 w 34"/>
                <a:gd name="T15" fmla="*/ 63 h 64"/>
                <a:gd name="T16" fmla="*/ 0 w 34"/>
                <a:gd name="T17" fmla="*/ 59 h 64"/>
                <a:gd name="T18" fmla="*/ 4 w 34"/>
                <a:gd name="T19" fmla="*/ 55 h 64"/>
                <a:gd name="T20" fmla="*/ 5 w 34"/>
                <a:gd name="T21" fmla="*/ 56 h 64"/>
                <a:gd name="T22" fmla="*/ 5 w 34"/>
                <a:gd name="T23" fmla="*/ 56 h 64"/>
                <a:gd name="T24" fmla="*/ 26 w 34"/>
                <a:gd name="T25" fmla="*/ 58 h 64"/>
                <a:gd name="T26" fmla="*/ 32 w 34"/>
                <a:gd name="T27" fmla="*/ 53 h 64"/>
                <a:gd name="T28" fmla="*/ 31 w 34"/>
                <a:gd name="T29" fmla="*/ 42 h 64"/>
                <a:gd name="T30" fmla="*/ 27 w 34"/>
                <a:gd name="T31" fmla="*/ 21 h 64"/>
                <a:gd name="T32" fmla="*/ 21 w 34"/>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64">
                  <a:moveTo>
                    <a:pt x="21" y="0"/>
                  </a:moveTo>
                  <a:cubicBezTo>
                    <a:pt x="23" y="7"/>
                    <a:pt x="25" y="14"/>
                    <a:pt x="27" y="21"/>
                  </a:cubicBezTo>
                  <a:cubicBezTo>
                    <a:pt x="29" y="28"/>
                    <a:pt x="31" y="35"/>
                    <a:pt x="33" y="42"/>
                  </a:cubicBezTo>
                  <a:cubicBezTo>
                    <a:pt x="34" y="45"/>
                    <a:pt x="34" y="49"/>
                    <a:pt x="34" y="53"/>
                  </a:cubicBezTo>
                  <a:cubicBezTo>
                    <a:pt x="34" y="55"/>
                    <a:pt x="33" y="57"/>
                    <a:pt x="32" y="58"/>
                  </a:cubicBezTo>
                  <a:cubicBezTo>
                    <a:pt x="30" y="60"/>
                    <a:pt x="28" y="61"/>
                    <a:pt x="26" y="61"/>
                  </a:cubicBezTo>
                  <a:cubicBezTo>
                    <a:pt x="23" y="62"/>
                    <a:pt x="19" y="63"/>
                    <a:pt x="15" y="63"/>
                  </a:cubicBezTo>
                  <a:cubicBezTo>
                    <a:pt x="11" y="63"/>
                    <a:pt x="8" y="64"/>
                    <a:pt x="4" y="63"/>
                  </a:cubicBezTo>
                  <a:cubicBezTo>
                    <a:pt x="1" y="63"/>
                    <a:pt x="0" y="62"/>
                    <a:pt x="0" y="59"/>
                  </a:cubicBezTo>
                  <a:cubicBezTo>
                    <a:pt x="0" y="57"/>
                    <a:pt x="1" y="55"/>
                    <a:pt x="4" y="55"/>
                  </a:cubicBezTo>
                  <a:cubicBezTo>
                    <a:pt x="4" y="55"/>
                    <a:pt x="5" y="55"/>
                    <a:pt x="5" y="56"/>
                  </a:cubicBezTo>
                  <a:cubicBezTo>
                    <a:pt x="5" y="56"/>
                    <a:pt x="5" y="56"/>
                    <a:pt x="5" y="56"/>
                  </a:cubicBezTo>
                  <a:cubicBezTo>
                    <a:pt x="12" y="58"/>
                    <a:pt x="19" y="59"/>
                    <a:pt x="26" y="58"/>
                  </a:cubicBezTo>
                  <a:cubicBezTo>
                    <a:pt x="29" y="58"/>
                    <a:pt x="32" y="56"/>
                    <a:pt x="32" y="53"/>
                  </a:cubicBezTo>
                  <a:cubicBezTo>
                    <a:pt x="33" y="49"/>
                    <a:pt x="32" y="46"/>
                    <a:pt x="31" y="42"/>
                  </a:cubicBezTo>
                  <a:cubicBezTo>
                    <a:pt x="30" y="35"/>
                    <a:pt x="28" y="28"/>
                    <a:pt x="27" y="21"/>
                  </a:cubicBezTo>
                  <a:cubicBezTo>
                    <a:pt x="25" y="14"/>
                    <a:pt x="23" y="7"/>
                    <a:pt x="21"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76">
              <a:extLst>
                <a:ext uri="{FF2B5EF4-FFF2-40B4-BE49-F238E27FC236}">
                  <a16:creationId xmlns:a16="http://schemas.microsoft.com/office/drawing/2014/main" id="{BBC04E05-21E5-4DD5-884A-6A14590D0D8A}"/>
                </a:ext>
              </a:extLst>
            </p:cNvPr>
            <p:cNvSpPr>
              <a:spLocks/>
            </p:cNvSpPr>
            <p:nvPr/>
          </p:nvSpPr>
          <p:spPr bwMode="auto">
            <a:xfrm>
              <a:off x="17921288" y="-515938"/>
              <a:ext cx="179388" cy="149225"/>
            </a:xfrm>
            <a:custGeom>
              <a:avLst/>
              <a:gdLst>
                <a:gd name="T0" fmla="*/ 28 w 30"/>
                <a:gd name="T1" fmla="*/ 16 h 25"/>
                <a:gd name="T2" fmla="*/ 7 w 30"/>
                <a:gd name="T3" fmla="*/ 2 h 25"/>
                <a:gd name="T4" fmla="*/ 6 w 30"/>
                <a:gd name="T5" fmla="*/ 1 h 25"/>
                <a:gd name="T6" fmla="*/ 29 w 30"/>
                <a:gd name="T7" fmla="*/ 17 h 25"/>
                <a:gd name="T8" fmla="*/ 28 w 30"/>
                <a:gd name="T9" fmla="*/ 16 h 25"/>
              </a:gdLst>
              <a:ahLst/>
              <a:cxnLst>
                <a:cxn ang="0">
                  <a:pos x="T0" y="T1"/>
                </a:cxn>
                <a:cxn ang="0">
                  <a:pos x="T2" y="T3"/>
                </a:cxn>
                <a:cxn ang="0">
                  <a:pos x="T4" y="T5"/>
                </a:cxn>
                <a:cxn ang="0">
                  <a:pos x="T6" y="T7"/>
                </a:cxn>
                <a:cxn ang="0">
                  <a:pos x="T8" y="T9"/>
                </a:cxn>
              </a:cxnLst>
              <a:rect l="0" t="0" r="r" b="b"/>
              <a:pathLst>
                <a:path w="30" h="25">
                  <a:moveTo>
                    <a:pt x="28" y="16"/>
                  </a:moveTo>
                  <a:cubicBezTo>
                    <a:pt x="23" y="17"/>
                    <a:pt x="6" y="21"/>
                    <a:pt x="7" y="2"/>
                  </a:cubicBezTo>
                  <a:cubicBezTo>
                    <a:pt x="7" y="1"/>
                    <a:pt x="6" y="0"/>
                    <a:pt x="6" y="1"/>
                  </a:cubicBezTo>
                  <a:cubicBezTo>
                    <a:pt x="0" y="22"/>
                    <a:pt x="20" y="25"/>
                    <a:pt x="29" y="17"/>
                  </a:cubicBezTo>
                  <a:cubicBezTo>
                    <a:pt x="30" y="16"/>
                    <a:pt x="29" y="16"/>
                    <a:pt x="28" y="16"/>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Shape 179">
              <a:extLst>
                <a:ext uri="{FF2B5EF4-FFF2-40B4-BE49-F238E27FC236}">
                  <a16:creationId xmlns:a16="http://schemas.microsoft.com/office/drawing/2014/main" id="{40B734B8-90D5-4B10-84FC-188A1FF78DB5}"/>
                </a:ext>
              </a:extLst>
            </p:cNvPr>
            <p:cNvSpPr>
              <a:spLocks/>
            </p:cNvSpPr>
            <p:nvPr/>
          </p:nvSpPr>
          <p:spPr bwMode="auto">
            <a:xfrm>
              <a:off x="17329150" y="-379413"/>
              <a:ext cx="814388" cy="951985"/>
            </a:xfrm>
            <a:custGeom>
              <a:avLst/>
              <a:gdLst>
                <a:gd name="connsiteX0" fmla="*/ 0 w 814388"/>
                <a:gd name="connsiteY0" fmla="*/ 0 h 951985"/>
                <a:gd name="connsiteX1" fmla="*/ 814388 w 814388"/>
                <a:gd name="connsiteY1" fmla="*/ 227322 h 951985"/>
                <a:gd name="connsiteX2" fmla="*/ 814370 w 814388"/>
                <a:gd name="connsiteY2" fmla="*/ 227478 h 951985"/>
                <a:gd name="connsiteX3" fmla="*/ 814388 w 814388"/>
                <a:gd name="connsiteY3" fmla="*/ 227479 h 951985"/>
                <a:gd name="connsiteX4" fmla="*/ 809342 w 814388"/>
                <a:gd name="connsiteY4" fmla="*/ 268905 h 951985"/>
                <a:gd name="connsiteX5" fmla="*/ 806482 w 814388"/>
                <a:gd name="connsiteY5" fmla="*/ 292483 h 951985"/>
                <a:gd name="connsiteX6" fmla="*/ 790436 w 814388"/>
                <a:gd name="connsiteY6" fmla="*/ 424734 h 951985"/>
                <a:gd name="connsiteX7" fmla="*/ 778460 w 814388"/>
                <a:gd name="connsiteY7" fmla="*/ 532413 h 951985"/>
                <a:gd name="connsiteX8" fmla="*/ 622768 w 814388"/>
                <a:gd name="connsiteY8" fmla="*/ 873396 h 951985"/>
                <a:gd name="connsiteX9" fmla="*/ 550910 w 814388"/>
                <a:gd name="connsiteY9" fmla="*/ 909289 h 951985"/>
                <a:gd name="connsiteX10" fmla="*/ 95810 w 814388"/>
                <a:gd name="connsiteY10" fmla="*/ 849467 h 951985"/>
                <a:gd name="connsiteX11" fmla="*/ 17964 w 814388"/>
                <a:gd name="connsiteY11" fmla="*/ 538395 h 951985"/>
                <a:gd name="connsiteX12" fmla="*/ 0 w 814388"/>
                <a:gd name="connsiteY12" fmla="*/ 0 h 95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4388" h="951985">
                  <a:moveTo>
                    <a:pt x="0" y="0"/>
                  </a:moveTo>
                  <a:cubicBezTo>
                    <a:pt x="5988" y="5982"/>
                    <a:pt x="329348" y="191429"/>
                    <a:pt x="814388" y="227322"/>
                  </a:cubicBezTo>
                  <a:lnTo>
                    <a:pt x="814370" y="227478"/>
                  </a:lnTo>
                  <a:lnTo>
                    <a:pt x="814388" y="227479"/>
                  </a:lnTo>
                  <a:lnTo>
                    <a:pt x="809342" y="268905"/>
                  </a:lnTo>
                  <a:lnTo>
                    <a:pt x="806482" y="292483"/>
                  </a:lnTo>
                  <a:cubicBezTo>
                    <a:pt x="790436" y="424734"/>
                    <a:pt x="790436" y="424734"/>
                    <a:pt x="790436" y="424734"/>
                  </a:cubicBezTo>
                  <a:cubicBezTo>
                    <a:pt x="778460" y="532413"/>
                    <a:pt x="778460" y="532413"/>
                    <a:pt x="778460" y="532413"/>
                  </a:cubicBezTo>
                  <a:cubicBezTo>
                    <a:pt x="784448" y="681967"/>
                    <a:pt x="718578" y="825539"/>
                    <a:pt x="622768" y="873396"/>
                  </a:cubicBezTo>
                  <a:cubicBezTo>
                    <a:pt x="598814" y="891343"/>
                    <a:pt x="574862" y="903307"/>
                    <a:pt x="550910" y="909289"/>
                  </a:cubicBezTo>
                  <a:cubicBezTo>
                    <a:pt x="389230" y="981075"/>
                    <a:pt x="233538" y="963129"/>
                    <a:pt x="95810" y="849467"/>
                  </a:cubicBezTo>
                  <a:cubicBezTo>
                    <a:pt x="29940" y="789646"/>
                    <a:pt x="0" y="670002"/>
                    <a:pt x="17964" y="538395"/>
                  </a:cubicBezTo>
                  <a:cubicBezTo>
                    <a:pt x="17964" y="538395"/>
                    <a:pt x="29940" y="215358"/>
                    <a:pt x="0" y="0"/>
                  </a:cubicBezTo>
                  <a:close/>
                </a:path>
              </a:pathLst>
            </a:custGeom>
            <a:gradFill flip="none" rotWithShape="1">
              <a:gsLst>
                <a:gs pos="0">
                  <a:srgbClr val="FF0000"/>
                </a:gs>
                <a:gs pos="58000">
                  <a:srgbClr val="FFB2BA"/>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42" name="Freeform 78">
              <a:extLst>
                <a:ext uri="{FF2B5EF4-FFF2-40B4-BE49-F238E27FC236}">
                  <a16:creationId xmlns:a16="http://schemas.microsoft.com/office/drawing/2014/main" id="{3B6B69D0-611D-4DE3-92DA-5036C2099982}"/>
                </a:ext>
              </a:extLst>
            </p:cNvPr>
            <p:cNvSpPr>
              <a:spLocks/>
            </p:cNvSpPr>
            <p:nvPr/>
          </p:nvSpPr>
          <p:spPr bwMode="auto">
            <a:xfrm>
              <a:off x="17651413" y="409575"/>
              <a:ext cx="407988" cy="263525"/>
            </a:xfrm>
            <a:custGeom>
              <a:avLst/>
              <a:gdLst>
                <a:gd name="T0" fmla="*/ 49 w 68"/>
                <a:gd name="T1" fmla="*/ 0 h 44"/>
                <a:gd name="T2" fmla="*/ 68 w 68"/>
                <a:gd name="T3" fmla="*/ 27 h 44"/>
                <a:gd name="T4" fmla="*/ 17 w 68"/>
                <a:gd name="T5" fmla="*/ 28 h 44"/>
                <a:gd name="T6" fmla="*/ 49 w 68"/>
                <a:gd name="T7" fmla="*/ 0 h 44"/>
              </a:gdLst>
              <a:ahLst/>
              <a:cxnLst>
                <a:cxn ang="0">
                  <a:pos x="T0" y="T1"/>
                </a:cxn>
                <a:cxn ang="0">
                  <a:pos x="T2" y="T3"/>
                </a:cxn>
                <a:cxn ang="0">
                  <a:pos x="T4" y="T5"/>
                </a:cxn>
                <a:cxn ang="0">
                  <a:pos x="T6" y="T7"/>
                </a:cxn>
              </a:cxnLst>
              <a:rect l="0" t="0" r="r" b="b"/>
              <a:pathLst>
                <a:path w="68" h="44">
                  <a:moveTo>
                    <a:pt x="49" y="0"/>
                  </a:moveTo>
                  <a:cubicBezTo>
                    <a:pt x="68" y="27"/>
                    <a:pt x="68" y="27"/>
                    <a:pt x="68" y="27"/>
                  </a:cubicBezTo>
                  <a:cubicBezTo>
                    <a:pt x="68" y="27"/>
                    <a:pt x="33" y="44"/>
                    <a:pt x="17" y="28"/>
                  </a:cubicBezTo>
                  <a:cubicBezTo>
                    <a:pt x="0" y="12"/>
                    <a:pt x="49" y="0"/>
                    <a:pt x="49"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79">
              <a:extLst>
                <a:ext uri="{FF2B5EF4-FFF2-40B4-BE49-F238E27FC236}">
                  <a16:creationId xmlns:a16="http://schemas.microsoft.com/office/drawing/2014/main" id="{2522374C-D529-4A6D-82EB-3BAC083CA4E3}"/>
                </a:ext>
              </a:extLst>
            </p:cNvPr>
            <p:cNvSpPr>
              <a:spLocks/>
            </p:cNvSpPr>
            <p:nvPr/>
          </p:nvSpPr>
          <p:spPr bwMode="auto">
            <a:xfrm>
              <a:off x="17202150" y="33337"/>
              <a:ext cx="742950" cy="681038"/>
            </a:xfrm>
            <a:custGeom>
              <a:avLst/>
              <a:gdLst>
                <a:gd name="T0" fmla="*/ 21 w 124"/>
                <a:gd name="T1" fmla="*/ 0 h 114"/>
                <a:gd name="T2" fmla="*/ 124 w 124"/>
                <a:gd name="T3" fmla="*/ 63 h 114"/>
                <a:gd name="T4" fmla="*/ 98 w 124"/>
                <a:gd name="T5" fmla="*/ 114 h 114"/>
                <a:gd name="T6" fmla="*/ 0 w 124"/>
                <a:gd name="T7" fmla="*/ 35 h 114"/>
                <a:gd name="T8" fmla="*/ 21 w 124"/>
                <a:gd name="T9" fmla="*/ 0 h 114"/>
              </a:gdLst>
              <a:ahLst/>
              <a:cxnLst>
                <a:cxn ang="0">
                  <a:pos x="T0" y="T1"/>
                </a:cxn>
                <a:cxn ang="0">
                  <a:pos x="T2" y="T3"/>
                </a:cxn>
                <a:cxn ang="0">
                  <a:pos x="T4" y="T5"/>
                </a:cxn>
                <a:cxn ang="0">
                  <a:pos x="T6" y="T7"/>
                </a:cxn>
                <a:cxn ang="0">
                  <a:pos x="T8" y="T9"/>
                </a:cxn>
              </a:cxnLst>
              <a:rect l="0" t="0" r="r" b="b"/>
              <a:pathLst>
                <a:path w="124" h="114">
                  <a:moveTo>
                    <a:pt x="21" y="0"/>
                  </a:moveTo>
                  <a:cubicBezTo>
                    <a:pt x="124" y="63"/>
                    <a:pt x="124" y="63"/>
                    <a:pt x="124" y="63"/>
                  </a:cubicBezTo>
                  <a:cubicBezTo>
                    <a:pt x="98" y="114"/>
                    <a:pt x="98" y="114"/>
                    <a:pt x="98" y="114"/>
                  </a:cubicBezTo>
                  <a:cubicBezTo>
                    <a:pt x="55" y="94"/>
                    <a:pt x="20" y="68"/>
                    <a:pt x="0" y="35"/>
                  </a:cubicBez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80">
              <a:extLst>
                <a:ext uri="{FF2B5EF4-FFF2-40B4-BE49-F238E27FC236}">
                  <a16:creationId xmlns:a16="http://schemas.microsoft.com/office/drawing/2014/main" id="{D65F112C-9164-4BED-9485-E6464E3B531F}"/>
                </a:ext>
              </a:extLst>
            </p:cNvPr>
            <p:cNvSpPr>
              <a:spLocks/>
            </p:cNvSpPr>
            <p:nvPr/>
          </p:nvSpPr>
          <p:spPr bwMode="auto">
            <a:xfrm>
              <a:off x="18059400" y="152400"/>
              <a:ext cx="149225" cy="419100"/>
            </a:xfrm>
            <a:custGeom>
              <a:avLst/>
              <a:gdLst>
                <a:gd name="T0" fmla="*/ 4 w 25"/>
                <a:gd name="T1" fmla="*/ 23 h 70"/>
                <a:gd name="T2" fmla="*/ 0 w 25"/>
                <a:gd name="T3" fmla="*/ 70 h 70"/>
                <a:gd name="T4" fmla="*/ 21 w 25"/>
                <a:gd name="T5" fmla="*/ 21 h 70"/>
                <a:gd name="T6" fmla="*/ 4 w 25"/>
                <a:gd name="T7" fmla="*/ 23 h 70"/>
              </a:gdLst>
              <a:ahLst/>
              <a:cxnLst>
                <a:cxn ang="0">
                  <a:pos x="T0" y="T1"/>
                </a:cxn>
                <a:cxn ang="0">
                  <a:pos x="T2" y="T3"/>
                </a:cxn>
                <a:cxn ang="0">
                  <a:pos x="T4" y="T5"/>
                </a:cxn>
                <a:cxn ang="0">
                  <a:pos x="T6" y="T7"/>
                </a:cxn>
              </a:cxnLst>
              <a:rect l="0" t="0" r="r" b="b"/>
              <a:pathLst>
                <a:path w="25" h="70">
                  <a:moveTo>
                    <a:pt x="4" y="23"/>
                  </a:moveTo>
                  <a:cubicBezTo>
                    <a:pt x="0" y="70"/>
                    <a:pt x="0" y="70"/>
                    <a:pt x="0" y="70"/>
                  </a:cubicBezTo>
                  <a:cubicBezTo>
                    <a:pt x="0" y="70"/>
                    <a:pt x="25" y="43"/>
                    <a:pt x="21" y="21"/>
                  </a:cubicBezTo>
                  <a:cubicBezTo>
                    <a:pt x="18" y="0"/>
                    <a:pt x="4" y="23"/>
                    <a:pt x="4"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81">
              <a:extLst>
                <a:ext uri="{FF2B5EF4-FFF2-40B4-BE49-F238E27FC236}">
                  <a16:creationId xmlns:a16="http://schemas.microsoft.com/office/drawing/2014/main" id="{405F3A8B-D93A-487E-A818-9605D2B7EFC6}"/>
                </a:ext>
              </a:extLst>
            </p:cNvPr>
            <p:cNvSpPr>
              <a:spLocks/>
            </p:cNvSpPr>
            <p:nvPr/>
          </p:nvSpPr>
          <p:spPr bwMode="auto">
            <a:xfrm>
              <a:off x="18083213" y="26987"/>
              <a:ext cx="138113" cy="430213"/>
            </a:xfrm>
            <a:custGeom>
              <a:avLst/>
              <a:gdLst>
                <a:gd name="T0" fmla="*/ 26 w 87"/>
                <a:gd name="T1" fmla="*/ 0 h 271"/>
                <a:gd name="T2" fmla="*/ 0 w 87"/>
                <a:gd name="T3" fmla="*/ 166 h 271"/>
                <a:gd name="T4" fmla="*/ 87 w 87"/>
                <a:gd name="T5" fmla="*/ 271 h 271"/>
                <a:gd name="T6" fmla="*/ 45 w 87"/>
                <a:gd name="T7" fmla="*/ 23 h 271"/>
                <a:gd name="T8" fmla="*/ 26 w 87"/>
                <a:gd name="T9" fmla="*/ 0 h 271"/>
              </a:gdLst>
              <a:ahLst/>
              <a:cxnLst>
                <a:cxn ang="0">
                  <a:pos x="T0" y="T1"/>
                </a:cxn>
                <a:cxn ang="0">
                  <a:pos x="T2" y="T3"/>
                </a:cxn>
                <a:cxn ang="0">
                  <a:pos x="T4" y="T5"/>
                </a:cxn>
                <a:cxn ang="0">
                  <a:pos x="T6" y="T7"/>
                </a:cxn>
                <a:cxn ang="0">
                  <a:pos x="T8" y="T9"/>
                </a:cxn>
              </a:cxnLst>
              <a:rect l="0" t="0" r="r" b="b"/>
              <a:pathLst>
                <a:path w="87" h="271">
                  <a:moveTo>
                    <a:pt x="26" y="0"/>
                  </a:moveTo>
                  <a:lnTo>
                    <a:pt x="0" y="166"/>
                  </a:lnTo>
                  <a:lnTo>
                    <a:pt x="87" y="271"/>
                  </a:lnTo>
                  <a:lnTo>
                    <a:pt x="45" y="23"/>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82">
              <a:extLst>
                <a:ext uri="{FF2B5EF4-FFF2-40B4-BE49-F238E27FC236}">
                  <a16:creationId xmlns:a16="http://schemas.microsoft.com/office/drawing/2014/main" id="{EB4BEEB4-C824-4399-BFAC-AA3923CD9E60}"/>
                </a:ext>
              </a:extLst>
            </p:cNvPr>
            <p:cNvSpPr>
              <a:spLocks/>
            </p:cNvSpPr>
            <p:nvPr/>
          </p:nvSpPr>
          <p:spPr bwMode="auto">
            <a:xfrm>
              <a:off x="17938750" y="301625"/>
              <a:ext cx="155575" cy="269875"/>
            </a:xfrm>
            <a:custGeom>
              <a:avLst/>
              <a:gdLst>
                <a:gd name="T0" fmla="*/ 83 w 98"/>
                <a:gd name="T1" fmla="*/ 0 h 170"/>
                <a:gd name="T2" fmla="*/ 98 w 98"/>
                <a:gd name="T3" fmla="*/ 34 h 170"/>
                <a:gd name="T4" fmla="*/ 76 w 98"/>
                <a:gd name="T5" fmla="*/ 170 h 170"/>
                <a:gd name="T6" fmla="*/ 34 w 98"/>
                <a:gd name="T7" fmla="*/ 158 h 170"/>
                <a:gd name="T8" fmla="*/ 0 w 98"/>
                <a:gd name="T9" fmla="*/ 91 h 170"/>
                <a:gd name="T10" fmla="*/ 83 w 98"/>
                <a:gd name="T11" fmla="*/ 0 h 170"/>
              </a:gdLst>
              <a:ahLst/>
              <a:cxnLst>
                <a:cxn ang="0">
                  <a:pos x="T0" y="T1"/>
                </a:cxn>
                <a:cxn ang="0">
                  <a:pos x="T2" y="T3"/>
                </a:cxn>
                <a:cxn ang="0">
                  <a:pos x="T4" y="T5"/>
                </a:cxn>
                <a:cxn ang="0">
                  <a:pos x="T6" y="T7"/>
                </a:cxn>
                <a:cxn ang="0">
                  <a:pos x="T8" y="T9"/>
                </a:cxn>
                <a:cxn ang="0">
                  <a:pos x="T10" y="T11"/>
                </a:cxn>
              </a:cxnLst>
              <a:rect l="0" t="0" r="r" b="b"/>
              <a:pathLst>
                <a:path w="98" h="170">
                  <a:moveTo>
                    <a:pt x="83" y="0"/>
                  </a:moveTo>
                  <a:lnTo>
                    <a:pt x="98" y="34"/>
                  </a:lnTo>
                  <a:lnTo>
                    <a:pt x="76" y="170"/>
                  </a:lnTo>
                  <a:lnTo>
                    <a:pt x="34" y="158"/>
                  </a:lnTo>
                  <a:lnTo>
                    <a:pt x="0" y="91"/>
                  </a:lnTo>
                  <a:lnTo>
                    <a:pt x="8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83">
              <a:extLst>
                <a:ext uri="{FF2B5EF4-FFF2-40B4-BE49-F238E27FC236}">
                  <a16:creationId xmlns:a16="http://schemas.microsoft.com/office/drawing/2014/main" id="{C9E054FD-FDD8-4C84-9D40-C0273C2E6773}"/>
                </a:ext>
              </a:extLst>
            </p:cNvPr>
            <p:cNvSpPr>
              <a:spLocks/>
            </p:cNvSpPr>
            <p:nvPr/>
          </p:nvSpPr>
          <p:spPr bwMode="auto">
            <a:xfrm>
              <a:off x="17938750" y="301625"/>
              <a:ext cx="155575" cy="269875"/>
            </a:xfrm>
            <a:custGeom>
              <a:avLst/>
              <a:gdLst>
                <a:gd name="T0" fmla="*/ 83 w 98"/>
                <a:gd name="T1" fmla="*/ 0 h 170"/>
                <a:gd name="T2" fmla="*/ 98 w 98"/>
                <a:gd name="T3" fmla="*/ 34 h 170"/>
                <a:gd name="T4" fmla="*/ 76 w 98"/>
                <a:gd name="T5" fmla="*/ 170 h 170"/>
                <a:gd name="T6" fmla="*/ 34 w 98"/>
                <a:gd name="T7" fmla="*/ 158 h 170"/>
                <a:gd name="T8" fmla="*/ 0 w 98"/>
                <a:gd name="T9" fmla="*/ 91 h 170"/>
              </a:gdLst>
              <a:ahLst/>
              <a:cxnLst>
                <a:cxn ang="0">
                  <a:pos x="T0" y="T1"/>
                </a:cxn>
                <a:cxn ang="0">
                  <a:pos x="T2" y="T3"/>
                </a:cxn>
                <a:cxn ang="0">
                  <a:pos x="T4" y="T5"/>
                </a:cxn>
                <a:cxn ang="0">
                  <a:pos x="T6" y="T7"/>
                </a:cxn>
                <a:cxn ang="0">
                  <a:pos x="T8" y="T9"/>
                </a:cxn>
              </a:cxnLst>
              <a:rect l="0" t="0" r="r" b="b"/>
              <a:pathLst>
                <a:path w="98" h="170">
                  <a:moveTo>
                    <a:pt x="83" y="0"/>
                  </a:moveTo>
                  <a:lnTo>
                    <a:pt x="98" y="34"/>
                  </a:lnTo>
                  <a:lnTo>
                    <a:pt x="76" y="170"/>
                  </a:lnTo>
                  <a:lnTo>
                    <a:pt x="34" y="158"/>
                  </a:lnTo>
                  <a:lnTo>
                    <a:pt x="0" y="9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84">
              <a:extLst>
                <a:ext uri="{FF2B5EF4-FFF2-40B4-BE49-F238E27FC236}">
                  <a16:creationId xmlns:a16="http://schemas.microsoft.com/office/drawing/2014/main" id="{0ED0B395-5966-4170-80D0-FB764F59C61D}"/>
                </a:ext>
              </a:extLst>
            </p:cNvPr>
            <p:cNvSpPr>
              <a:spLocks/>
            </p:cNvSpPr>
            <p:nvPr/>
          </p:nvSpPr>
          <p:spPr bwMode="auto">
            <a:xfrm>
              <a:off x="17095788" y="-1489075"/>
              <a:ext cx="376238" cy="482600"/>
            </a:xfrm>
            <a:custGeom>
              <a:avLst/>
              <a:gdLst>
                <a:gd name="T0" fmla="*/ 60 w 63"/>
                <a:gd name="T1" fmla="*/ 20 h 81"/>
                <a:gd name="T2" fmla="*/ 37 w 63"/>
                <a:gd name="T3" fmla="*/ 2 h 81"/>
                <a:gd name="T4" fmla="*/ 15 w 63"/>
                <a:gd name="T5" fmla="*/ 23 h 81"/>
                <a:gd name="T6" fmla="*/ 51 w 63"/>
                <a:gd name="T7" fmla="*/ 80 h 81"/>
                <a:gd name="T8" fmla="*/ 61 w 63"/>
                <a:gd name="T9" fmla="*/ 74 h 81"/>
                <a:gd name="T10" fmla="*/ 62 w 63"/>
                <a:gd name="T11" fmla="*/ 63 h 81"/>
                <a:gd name="T12" fmla="*/ 59 w 63"/>
                <a:gd name="T13" fmla="*/ 48 h 81"/>
                <a:gd name="T14" fmla="*/ 60 w 63"/>
                <a:gd name="T15" fmla="*/ 20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81">
                  <a:moveTo>
                    <a:pt x="60" y="20"/>
                  </a:moveTo>
                  <a:cubicBezTo>
                    <a:pt x="59" y="9"/>
                    <a:pt x="48" y="0"/>
                    <a:pt x="37" y="2"/>
                  </a:cubicBezTo>
                  <a:cubicBezTo>
                    <a:pt x="29" y="4"/>
                    <a:pt x="22" y="9"/>
                    <a:pt x="15" y="23"/>
                  </a:cubicBezTo>
                  <a:cubicBezTo>
                    <a:pt x="0" y="56"/>
                    <a:pt x="22" y="81"/>
                    <a:pt x="51" y="80"/>
                  </a:cubicBezTo>
                  <a:cubicBezTo>
                    <a:pt x="55" y="80"/>
                    <a:pt x="59" y="77"/>
                    <a:pt x="61" y="74"/>
                  </a:cubicBezTo>
                  <a:cubicBezTo>
                    <a:pt x="63" y="71"/>
                    <a:pt x="63" y="67"/>
                    <a:pt x="62" y="63"/>
                  </a:cubicBezTo>
                  <a:cubicBezTo>
                    <a:pt x="59" y="58"/>
                    <a:pt x="58" y="53"/>
                    <a:pt x="59" y="48"/>
                  </a:cubicBezTo>
                  <a:lnTo>
                    <a:pt x="60" y="20"/>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85">
              <a:extLst>
                <a:ext uri="{FF2B5EF4-FFF2-40B4-BE49-F238E27FC236}">
                  <a16:creationId xmlns:a16="http://schemas.microsoft.com/office/drawing/2014/main" id="{F30F74B8-0CC6-499B-9AA8-A5E05B052C27}"/>
                </a:ext>
              </a:extLst>
            </p:cNvPr>
            <p:cNvSpPr>
              <a:spLocks/>
            </p:cNvSpPr>
            <p:nvPr/>
          </p:nvSpPr>
          <p:spPr bwMode="auto">
            <a:xfrm>
              <a:off x="17305338" y="-1393825"/>
              <a:ext cx="112713" cy="274638"/>
            </a:xfrm>
            <a:custGeom>
              <a:avLst/>
              <a:gdLst>
                <a:gd name="T0" fmla="*/ 0 w 19"/>
                <a:gd name="T1" fmla="*/ 44 h 46"/>
                <a:gd name="T2" fmla="*/ 1 w 19"/>
                <a:gd name="T3" fmla="*/ 41 h 46"/>
                <a:gd name="T4" fmla="*/ 3 w 19"/>
                <a:gd name="T5" fmla="*/ 4 h 46"/>
                <a:gd name="T6" fmla="*/ 3 w 19"/>
                <a:gd name="T7" fmla="*/ 4 h 46"/>
                <a:gd name="T8" fmla="*/ 4 w 19"/>
                <a:gd name="T9" fmla="*/ 1 h 46"/>
                <a:gd name="T10" fmla="*/ 7 w 19"/>
                <a:gd name="T11" fmla="*/ 2 h 46"/>
                <a:gd name="T12" fmla="*/ 8 w 19"/>
                <a:gd name="T13" fmla="*/ 2 h 46"/>
                <a:gd name="T14" fmla="*/ 5 w 19"/>
                <a:gd name="T15" fmla="*/ 44 h 46"/>
                <a:gd name="T16" fmla="*/ 1 w 19"/>
                <a:gd name="T17" fmla="*/ 45 h 46"/>
                <a:gd name="T18" fmla="*/ 0 w 19"/>
                <a:gd name="T19"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46">
                  <a:moveTo>
                    <a:pt x="0" y="44"/>
                  </a:moveTo>
                  <a:cubicBezTo>
                    <a:pt x="0" y="43"/>
                    <a:pt x="0" y="42"/>
                    <a:pt x="1" y="41"/>
                  </a:cubicBezTo>
                  <a:cubicBezTo>
                    <a:pt x="1" y="41"/>
                    <a:pt x="13" y="22"/>
                    <a:pt x="3" y="4"/>
                  </a:cubicBezTo>
                  <a:cubicBezTo>
                    <a:pt x="3" y="4"/>
                    <a:pt x="3" y="4"/>
                    <a:pt x="3" y="4"/>
                  </a:cubicBezTo>
                  <a:cubicBezTo>
                    <a:pt x="2" y="3"/>
                    <a:pt x="2" y="1"/>
                    <a:pt x="4" y="1"/>
                  </a:cubicBezTo>
                  <a:cubicBezTo>
                    <a:pt x="5" y="0"/>
                    <a:pt x="7" y="0"/>
                    <a:pt x="7" y="2"/>
                  </a:cubicBezTo>
                  <a:cubicBezTo>
                    <a:pt x="8" y="2"/>
                    <a:pt x="8" y="2"/>
                    <a:pt x="8" y="2"/>
                  </a:cubicBezTo>
                  <a:cubicBezTo>
                    <a:pt x="19" y="23"/>
                    <a:pt x="6" y="43"/>
                    <a:pt x="5" y="44"/>
                  </a:cubicBezTo>
                  <a:cubicBezTo>
                    <a:pt x="4" y="45"/>
                    <a:pt x="2" y="46"/>
                    <a:pt x="1" y="45"/>
                  </a:cubicBezTo>
                  <a:cubicBezTo>
                    <a:pt x="1" y="45"/>
                    <a:pt x="1" y="44"/>
                    <a:pt x="0"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86">
              <a:extLst>
                <a:ext uri="{FF2B5EF4-FFF2-40B4-BE49-F238E27FC236}">
                  <a16:creationId xmlns:a16="http://schemas.microsoft.com/office/drawing/2014/main" id="{EE8C4091-C9FA-4E16-A09F-DCB837791278}"/>
                </a:ext>
              </a:extLst>
            </p:cNvPr>
            <p:cNvSpPr>
              <a:spLocks/>
            </p:cNvSpPr>
            <p:nvPr/>
          </p:nvSpPr>
          <p:spPr bwMode="auto">
            <a:xfrm>
              <a:off x="17262475" y="-1335088"/>
              <a:ext cx="120650" cy="60325"/>
            </a:xfrm>
            <a:custGeom>
              <a:avLst/>
              <a:gdLst>
                <a:gd name="T0" fmla="*/ 0 w 20"/>
                <a:gd name="T1" fmla="*/ 7 h 10"/>
                <a:gd name="T2" fmla="*/ 0 w 20"/>
                <a:gd name="T3" fmla="*/ 6 h 10"/>
                <a:gd name="T4" fmla="*/ 2 w 20"/>
                <a:gd name="T5" fmla="*/ 3 h 10"/>
                <a:gd name="T6" fmla="*/ 18 w 20"/>
                <a:gd name="T7" fmla="*/ 4 h 10"/>
                <a:gd name="T8" fmla="*/ 19 w 20"/>
                <a:gd name="T9" fmla="*/ 7 h 10"/>
                <a:gd name="T10" fmla="*/ 16 w 20"/>
                <a:gd name="T11" fmla="*/ 9 h 10"/>
                <a:gd name="T12" fmla="*/ 4 w 20"/>
                <a:gd name="T13" fmla="*/ 8 h 10"/>
                <a:gd name="T14" fmla="*/ 0 w 20"/>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0" y="7"/>
                  </a:moveTo>
                  <a:cubicBezTo>
                    <a:pt x="0" y="6"/>
                    <a:pt x="0" y="6"/>
                    <a:pt x="0" y="6"/>
                  </a:cubicBezTo>
                  <a:cubicBezTo>
                    <a:pt x="0" y="5"/>
                    <a:pt x="0" y="3"/>
                    <a:pt x="2" y="3"/>
                  </a:cubicBezTo>
                  <a:cubicBezTo>
                    <a:pt x="11" y="0"/>
                    <a:pt x="17" y="4"/>
                    <a:pt x="18" y="4"/>
                  </a:cubicBezTo>
                  <a:cubicBezTo>
                    <a:pt x="19" y="4"/>
                    <a:pt x="20" y="6"/>
                    <a:pt x="19" y="7"/>
                  </a:cubicBezTo>
                  <a:cubicBezTo>
                    <a:pt x="19" y="9"/>
                    <a:pt x="17" y="10"/>
                    <a:pt x="16" y="9"/>
                  </a:cubicBezTo>
                  <a:cubicBezTo>
                    <a:pt x="16" y="9"/>
                    <a:pt x="11" y="5"/>
                    <a:pt x="4" y="8"/>
                  </a:cubicBezTo>
                  <a:cubicBezTo>
                    <a:pt x="2" y="9"/>
                    <a:pt x="1" y="8"/>
                    <a:pt x="0"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87">
              <a:extLst>
                <a:ext uri="{FF2B5EF4-FFF2-40B4-BE49-F238E27FC236}">
                  <a16:creationId xmlns:a16="http://schemas.microsoft.com/office/drawing/2014/main" id="{66665AEF-318E-4337-9DC7-B97AF388A133}"/>
                </a:ext>
              </a:extLst>
            </p:cNvPr>
            <p:cNvSpPr>
              <a:spLocks/>
            </p:cNvSpPr>
            <p:nvPr/>
          </p:nvSpPr>
          <p:spPr bwMode="auto">
            <a:xfrm>
              <a:off x="17999075" y="-576263"/>
              <a:ext cx="382588" cy="101600"/>
            </a:xfrm>
            <a:custGeom>
              <a:avLst/>
              <a:gdLst>
                <a:gd name="T0" fmla="*/ 0 w 64"/>
                <a:gd name="T1" fmla="*/ 11 h 17"/>
                <a:gd name="T2" fmla="*/ 3 w 64"/>
                <a:gd name="T3" fmla="*/ 7 h 17"/>
                <a:gd name="T4" fmla="*/ 7 w 64"/>
                <a:gd name="T5" fmla="*/ 4 h 17"/>
                <a:gd name="T6" fmla="*/ 16 w 64"/>
                <a:gd name="T7" fmla="*/ 0 h 17"/>
                <a:gd name="T8" fmla="*/ 26 w 64"/>
                <a:gd name="T9" fmla="*/ 1 h 17"/>
                <a:gd name="T10" fmla="*/ 33 w 64"/>
                <a:gd name="T11" fmla="*/ 4 h 17"/>
                <a:gd name="T12" fmla="*/ 48 w 64"/>
                <a:gd name="T13" fmla="*/ 8 h 17"/>
                <a:gd name="T14" fmla="*/ 64 w 64"/>
                <a:gd name="T15" fmla="*/ 8 h 17"/>
                <a:gd name="T16" fmla="*/ 64 w 64"/>
                <a:gd name="T17" fmla="*/ 8 h 17"/>
                <a:gd name="T18" fmla="*/ 64 w 64"/>
                <a:gd name="T19" fmla="*/ 8 h 17"/>
                <a:gd name="T20" fmla="*/ 48 w 64"/>
                <a:gd name="T21" fmla="*/ 12 h 17"/>
                <a:gd name="T22" fmla="*/ 40 w 64"/>
                <a:gd name="T23" fmla="*/ 12 h 17"/>
                <a:gd name="T24" fmla="*/ 31 w 64"/>
                <a:gd name="T25" fmla="*/ 10 h 17"/>
                <a:gd name="T26" fmla="*/ 24 w 64"/>
                <a:gd name="T27" fmla="*/ 9 h 17"/>
                <a:gd name="T28" fmla="*/ 18 w 64"/>
                <a:gd name="T29" fmla="*/ 9 h 17"/>
                <a:gd name="T30" fmla="*/ 7 w 64"/>
                <a:gd name="T31" fmla="*/ 16 h 17"/>
                <a:gd name="T32" fmla="*/ 6 w 64"/>
                <a:gd name="T33" fmla="*/ 16 h 17"/>
                <a:gd name="T34" fmla="*/ 1 w 64"/>
                <a:gd name="T35" fmla="*/ 16 h 17"/>
                <a:gd name="T36" fmla="*/ 0 w 64"/>
                <a:gd name="T37"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7">
                  <a:moveTo>
                    <a:pt x="0" y="11"/>
                  </a:moveTo>
                  <a:cubicBezTo>
                    <a:pt x="1" y="9"/>
                    <a:pt x="2" y="8"/>
                    <a:pt x="3" y="7"/>
                  </a:cubicBezTo>
                  <a:cubicBezTo>
                    <a:pt x="4" y="6"/>
                    <a:pt x="6" y="5"/>
                    <a:pt x="7" y="4"/>
                  </a:cubicBezTo>
                  <a:cubicBezTo>
                    <a:pt x="10" y="2"/>
                    <a:pt x="13" y="1"/>
                    <a:pt x="16" y="0"/>
                  </a:cubicBezTo>
                  <a:cubicBezTo>
                    <a:pt x="19" y="0"/>
                    <a:pt x="23" y="0"/>
                    <a:pt x="26" y="1"/>
                  </a:cubicBezTo>
                  <a:cubicBezTo>
                    <a:pt x="28" y="2"/>
                    <a:pt x="31" y="3"/>
                    <a:pt x="33" y="4"/>
                  </a:cubicBezTo>
                  <a:cubicBezTo>
                    <a:pt x="38" y="5"/>
                    <a:pt x="43" y="7"/>
                    <a:pt x="48" y="8"/>
                  </a:cubicBezTo>
                  <a:cubicBezTo>
                    <a:pt x="53" y="8"/>
                    <a:pt x="59" y="8"/>
                    <a:pt x="64" y="8"/>
                  </a:cubicBezTo>
                  <a:cubicBezTo>
                    <a:pt x="64" y="8"/>
                    <a:pt x="64" y="8"/>
                    <a:pt x="64" y="8"/>
                  </a:cubicBezTo>
                  <a:cubicBezTo>
                    <a:pt x="64" y="8"/>
                    <a:pt x="64" y="8"/>
                    <a:pt x="64" y="8"/>
                  </a:cubicBezTo>
                  <a:cubicBezTo>
                    <a:pt x="59" y="10"/>
                    <a:pt x="54" y="12"/>
                    <a:pt x="48" y="12"/>
                  </a:cubicBezTo>
                  <a:cubicBezTo>
                    <a:pt x="45" y="12"/>
                    <a:pt x="42" y="12"/>
                    <a:pt x="40" y="12"/>
                  </a:cubicBezTo>
                  <a:cubicBezTo>
                    <a:pt x="37" y="12"/>
                    <a:pt x="34" y="11"/>
                    <a:pt x="31" y="10"/>
                  </a:cubicBezTo>
                  <a:cubicBezTo>
                    <a:pt x="29" y="10"/>
                    <a:pt x="26" y="9"/>
                    <a:pt x="24" y="9"/>
                  </a:cubicBezTo>
                  <a:cubicBezTo>
                    <a:pt x="21" y="9"/>
                    <a:pt x="20" y="9"/>
                    <a:pt x="18" y="9"/>
                  </a:cubicBezTo>
                  <a:cubicBezTo>
                    <a:pt x="14" y="10"/>
                    <a:pt x="10" y="13"/>
                    <a:pt x="7" y="16"/>
                  </a:cubicBezTo>
                  <a:cubicBezTo>
                    <a:pt x="6" y="16"/>
                    <a:pt x="6" y="16"/>
                    <a:pt x="6" y="16"/>
                  </a:cubicBezTo>
                  <a:cubicBezTo>
                    <a:pt x="5" y="17"/>
                    <a:pt x="2" y="17"/>
                    <a:pt x="1" y="16"/>
                  </a:cubicBezTo>
                  <a:cubicBezTo>
                    <a:pt x="0" y="14"/>
                    <a:pt x="0" y="12"/>
                    <a:pt x="0" y="1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88">
              <a:extLst>
                <a:ext uri="{FF2B5EF4-FFF2-40B4-BE49-F238E27FC236}">
                  <a16:creationId xmlns:a16="http://schemas.microsoft.com/office/drawing/2014/main" id="{6538EFAB-ACCF-4EAF-9FBC-34C161EC5EB5}"/>
                </a:ext>
              </a:extLst>
            </p:cNvPr>
            <p:cNvSpPr>
              <a:spLocks/>
            </p:cNvSpPr>
            <p:nvPr/>
          </p:nvSpPr>
          <p:spPr bwMode="auto">
            <a:xfrm>
              <a:off x="17279938" y="-14288"/>
              <a:ext cx="708025" cy="704850"/>
            </a:xfrm>
            <a:custGeom>
              <a:avLst/>
              <a:gdLst>
                <a:gd name="T0" fmla="*/ 112 w 118"/>
                <a:gd name="T1" fmla="*/ 72 h 118"/>
                <a:gd name="T2" fmla="*/ 106 w 118"/>
                <a:gd name="T3" fmla="*/ 69 h 118"/>
                <a:gd name="T4" fmla="*/ 103 w 118"/>
                <a:gd name="T5" fmla="*/ 68 h 118"/>
                <a:gd name="T6" fmla="*/ 100 w 118"/>
                <a:gd name="T7" fmla="*/ 66 h 118"/>
                <a:gd name="T8" fmla="*/ 95 w 118"/>
                <a:gd name="T9" fmla="*/ 63 h 118"/>
                <a:gd name="T10" fmla="*/ 91 w 118"/>
                <a:gd name="T11" fmla="*/ 61 h 118"/>
                <a:gd name="T12" fmla="*/ 79 w 118"/>
                <a:gd name="T13" fmla="*/ 101 h 118"/>
                <a:gd name="T14" fmla="*/ 79 w 118"/>
                <a:gd name="T15" fmla="*/ 101 h 118"/>
                <a:gd name="T16" fmla="*/ 71 w 118"/>
                <a:gd name="T17" fmla="*/ 107 h 118"/>
                <a:gd name="T18" fmla="*/ 36 w 118"/>
                <a:gd name="T19" fmla="*/ 113 h 118"/>
                <a:gd name="T20" fmla="*/ 9 w 118"/>
                <a:gd name="T21" fmla="*/ 101 h 118"/>
                <a:gd name="T22" fmla="*/ 1 w 118"/>
                <a:gd name="T23" fmla="*/ 87 h 118"/>
                <a:gd name="T24" fmla="*/ 3 w 118"/>
                <a:gd name="T25" fmla="*/ 58 h 118"/>
                <a:gd name="T26" fmla="*/ 8 w 118"/>
                <a:gd name="T27" fmla="*/ 39 h 118"/>
                <a:gd name="T28" fmla="*/ 19 w 118"/>
                <a:gd name="T29" fmla="*/ 14 h 118"/>
                <a:gd name="T30" fmla="*/ 38 w 118"/>
                <a:gd name="T31" fmla="*/ 1 h 118"/>
                <a:gd name="T32" fmla="*/ 51 w 118"/>
                <a:gd name="T33" fmla="*/ 6 h 118"/>
                <a:gd name="T34" fmla="*/ 53 w 118"/>
                <a:gd name="T35" fmla="*/ 9 h 118"/>
                <a:gd name="T36" fmla="*/ 57 w 118"/>
                <a:gd name="T37" fmla="*/ 9 h 118"/>
                <a:gd name="T38" fmla="*/ 69 w 118"/>
                <a:gd name="T39" fmla="*/ 14 h 118"/>
                <a:gd name="T40" fmla="*/ 72 w 118"/>
                <a:gd name="T41" fmla="*/ 18 h 118"/>
                <a:gd name="T42" fmla="*/ 76 w 118"/>
                <a:gd name="T43" fmla="*/ 18 h 118"/>
                <a:gd name="T44" fmla="*/ 89 w 118"/>
                <a:gd name="T45" fmla="*/ 23 h 118"/>
                <a:gd name="T46" fmla="*/ 93 w 118"/>
                <a:gd name="T47" fmla="*/ 28 h 118"/>
                <a:gd name="T48" fmla="*/ 96 w 118"/>
                <a:gd name="T49" fmla="*/ 28 h 118"/>
                <a:gd name="T50" fmla="*/ 107 w 118"/>
                <a:gd name="T51" fmla="*/ 32 h 118"/>
                <a:gd name="T52" fmla="*/ 111 w 118"/>
                <a:gd name="T53" fmla="*/ 36 h 118"/>
                <a:gd name="T54" fmla="*/ 116 w 118"/>
                <a:gd name="T55" fmla="*/ 51 h 118"/>
                <a:gd name="T56" fmla="*/ 112 w 118"/>
                <a:gd name="T57" fmla="*/ 7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18">
                  <a:moveTo>
                    <a:pt x="112" y="72"/>
                  </a:moveTo>
                  <a:cubicBezTo>
                    <a:pt x="106" y="69"/>
                    <a:pt x="106" y="69"/>
                    <a:pt x="106" y="69"/>
                  </a:cubicBezTo>
                  <a:cubicBezTo>
                    <a:pt x="103" y="68"/>
                    <a:pt x="103" y="68"/>
                    <a:pt x="103" y="68"/>
                  </a:cubicBezTo>
                  <a:cubicBezTo>
                    <a:pt x="100" y="66"/>
                    <a:pt x="100" y="66"/>
                    <a:pt x="100" y="66"/>
                  </a:cubicBezTo>
                  <a:cubicBezTo>
                    <a:pt x="95" y="63"/>
                    <a:pt x="95" y="63"/>
                    <a:pt x="95" y="63"/>
                  </a:cubicBezTo>
                  <a:cubicBezTo>
                    <a:pt x="91" y="61"/>
                    <a:pt x="91" y="61"/>
                    <a:pt x="91" y="61"/>
                  </a:cubicBezTo>
                  <a:cubicBezTo>
                    <a:pt x="91" y="61"/>
                    <a:pt x="85" y="86"/>
                    <a:pt x="79" y="101"/>
                  </a:cubicBezTo>
                  <a:cubicBezTo>
                    <a:pt x="79" y="101"/>
                    <a:pt x="79" y="101"/>
                    <a:pt x="79" y="101"/>
                  </a:cubicBezTo>
                  <a:cubicBezTo>
                    <a:pt x="71" y="107"/>
                    <a:pt x="71" y="107"/>
                    <a:pt x="71" y="107"/>
                  </a:cubicBezTo>
                  <a:cubicBezTo>
                    <a:pt x="62" y="116"/>
                    <a:pt x="48" y="118"/>
                    <a:pt x="36" y="113"/>
                  </a:cubicBezTo>
                  <a:cubicBezTo>
                    <a:pt x="9" y="101"/>
                    <a:pt x="9" y="101"/>
                    <a:pt x="9" y="101"/>
                  </a:cubicBezTo>
                  <a:cubicBezTo>
                    <a:pt x="3" y="99"/>
                    <a:pt x="0" y="93"/>
                    <a:pt x="1" y="87"/>
                  </a:cubicBezTo>
                  <a:cubicBezTo>
                    <a:pt x="3" y="58"/>
                    <a:pt x="3" y="58"/>
                    <a:pt x="3" y="58"/>
                  </a:cubicBezTo>
                  <a:cubicBezTo>
                    <a:pt x="4" y="51"/>
                    <a:pt x="5" y="45"/>
                    <a:pt x="8" y="39"/>
                  </a:cubicBezTo>
                  <a:cubicBezTo>
                    <a:pt x="19" y="14"/>
                    <a:pt x="19" y="14"/>
                    <a:pt x="19" y="14"/>
                  </a:cubicBezTo>
                  <a:cubicBezTo>
                    <a:pt x="22" y="6"/>
                    <a:pt x="30" y="1"/>
                    <a:pt x="38" y="1"/>
                  </a:cubicBezTo>
                  <a:cubicBezTo>
                    <a:pt x="43" y="0"/>
                    <a:pt x="48" y="3"/>
                    <a:pt x="51" y="6"/>
                  </a:cubicBezTo>
                  <a:cubicBezTo>
                    <a:pt x="53" y="9"/>
                    <a:pt x="53" y="9"/>
                    <a:pt x="53" y="9"/>
                  </a:cubicBezTo>
                  <a:cubicBezTo>
                    <a:pt x="57" y="9"/>
                    <a:pt x="57" y="9"/>
                    <a:pt x="57" y="9"/>
                  </a:cubicBezTo>
                  <a:cubicBezTo>
                    <a:pt x="62" y="9"/>
                    <a:pt x="66" y="11"/>
                    <a:pt x="69" y="14"/>
                  </a:cubicBezTo>
                  <a:cubicBezTo>
                    <a:pt x="72" y="18"/>
                    <a:pt x="72" y="18"/>
                    <a:pt x="72" y="18"/>
                  </a:cubicBezTo>
                  <a:cubicBezTo>
                    <a:pt x="76" y="18"/>
                    <a:pt x="76" y="18"/>
                    <a:pt x="76" y="18"/>
                  </a:cubicBezTo>
                  <a:cubicBezTo>
                    <a:pt x="81" y="18"/>
                    <a:pt x="86" y="20"/>
                    <a:pt x="89" y="23"/>
                  </a:cubicBezTo>
                  <a:cubicBezTo>
                    <a:pt x="93" y="28"/>
                    <a:pt x="93" y="28"/>
                    <a:pt x="93" y="28"/>
                  </a:cubicBezTo>
                  <a:cubicBezTo>
                    <a:pt x="96" y="28"/>
                    <a:pt x="96" y="28"/>
                    <a:pt x="96" y="28"/>
                  </a:cubicBezTo>
                  <a:cubicBezTo>
                    <a:pt x="100" y="28"/>
                    <a:pt x="104" y="29"/>
                    <a:pt x="107" y="32"/>
                  </a:cubicBezTo>
                  <a:cubicBezTo>
                    <a:pt x="111" y="36"/>
                    <a:pt x="111" y="36"/>
                    <a:pt x="111" y="36"/>
                  </a:cubicBezTo>
                  <a:cubicBezTo>
                    <a:pt x="116" y="51"/>
                    <a:pt x="116" y="51"/>
                    <a:pt x="116" y="51"/>
                  </a:cubicBezTo>
                  <a:cubicBezTo>
                    <a:pt x="118" y="59"/>
                    <a:pt x="117" y="66"/>
                    <a:pt x="112" y="7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89">
              <a:extLst>
                <a:ext uri="{FF2B5EF4-FFF2-40B4-BE49-F238E27FC236}">
                  <a16:creationId xmlns:a16="http://schemas.microsoft.com/office/drawing/2014/main" id="{F49976E2-73EC-4423-A185-D0B4059199F9}"/>
                </a:ext>
              </a:extLst>
            </p:cNvPr>
            <p:cNvSpPr>
              <a:spLocks/>
            </p:cNvSpPr>
            <p:nvPr/>
          </p:nvSpPr>
          <p:spPr bwMode="auto">
            <a:xfrm>
              <a:off x="17849850" y="314325"/>
              <a:ext cx="84138" cy="65088"/>
            </a:xfrm>
            <a:custGeom>
              <a:avLst/>
              <a:gdLst>
                <a:gd name="T0" fmla="*/ 14 w 14"/>
                <a:gd name="T1" fmla="*/ 0 h 11"/>
                <a:gd name="T2" fmla="*/ 7 w 14"/>
                <a:gd name="T3" fmla="*/ 8 h 11"/>
                <a:gd name="T4" fmla="*/ 5 w 14"/>
                <a:gd name="T5" fmla="*/ 11 h 11"/>
                <a:gd name="T6" fmla="*/ 0 w 14"/>
                <a:gd name="T7" fmla="*/ 8 h 11"/>
                <a:gd name="T8" fmla="*/ 4 w 14"/>
                <a:gd name="T9" fmla="*/ 5 h 11"/>
                <a:gd name="T10" fmla="*/ 14 w 14"/>
                <a:gd name="T11" fmla="*/ 0 h 11"/>
              </a:gdLst>
              <a:ahLst/>
              <a:cxnLst>
                <a:cxn ang="0">
                  <a:pos x="T0" y="T1"/>
                </a:cxn>
                <a:cxn ang="0">
                  <a:pos x="T2" y="T3"/>
                </a:cxn>
                <a:cxn ang="0">
                  <a:pos x="T4" y="T5"/>
                </a:cxn>
                <a:cxn ang="0">
                  <a:pos x="T6" y="T7"/>
                </a:cxn>
                <a:cxn ang="0">
                  <a:pos x="T8" y="T9"/>
                </a:cxn>
                <a:cxn ang="0">
                  <a:pos x="T10" y="T11"/>
                </a:cxn>
              </a:cxnLst>
              <a:rect l="0" t="0" r="r" b="b"/>
              <a:pathLst>
                <a:path w="14" h="11">
                  <a:moveTo>
                    <a:pt x="14" y="0"/>
                  </a:moveTo>
                  <a:cubicBezTo>
                    <a:pt x="11" y="3"/>
                    <a:pt x="9" y="5"/>
                    <a:pt x="7" y="8"/>
                  </a:cubicBezTo>
                  <a:cubicBezTo>
                    <a:pt x="6" y="9"/>
                    <a:pt x="5" y="10"/>
                    <a:pt x="5" y="11"/>
                  </a:cubicBezTo>
                  <a:cubicBezTo>
                    <a:pt x="0" y="8"/>
                    <a:pt x="0" y="8"/>
                    <a:pt x="0" y="8"/>
                  </a:cubicBezTo>
                  <a:cubicBezTo>
                    <a:pt x="1" y="7"/>
                    <a:pt x="2" y="6"/>
                    <a:pt x="4" y="5"/>
                  </a:cubicBezTo>
                  <a:cubicBezTo>
                    <a:pt x="7" y="2"/>
                    <a:pt x="10" y="1"/>
                    <a:pt x="14"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90">
              <a:extLst>
                <a:ext uri="{FF2B5EF4-FFF2-40B4-BE49-F238E27FC236}">
                  <a16:creationId xmlns:a16="http://schemas.microsoft.com/office/drawing/2014/main" id="{11C82A05-570C-42A8-8BB1-D36BC3CD621A}"/>
                </a:ext>
              </a:extLst>
            </p:cNvPr>
            <p:cNvSpPr>
              <a:spLocks/>
            </p:cNvSpPr>
            <p:nvPr/>
          </p:nvSpPr>
          <p:spPr bwMode="auto">
            <a:xfrm>
              <a:off x="17897475" y="385762"/>
              <a:ext cx="60325" cy="12700"/>
            </a:xfrm>
            <a:custGeom>
              <a:avLst/>
              <a:gdLst>
                <a:gd name="T0" fmla="*/ 10 w 10"/>
                <a:gd name="T1" fmla="*/ 0 h 2"/>
                <a:gd name="T2" fmla="*/ 3 w 10"/>
                <a:gd name="T3" fmla="*/ 2 h 2"/>
                <a:gd name="T4" fmla="*/ 0 w 10"/>
                <a:gd name="T5" fmla="*/ 1 h 2"/>
                <a:gd name="T6" fmla="*/ 1 w 10"/>
                <a:gd name="T7" fmla="*/ 1 h 2"/>
                <a:gd name="T8" fmla="*/ 10 w 10"/>
                <a:gd name="T9" fmla="*/ 0 h 2"/>
              </a:gdLst>
              <a:ahLst/>
              <a:cxnLst>
                <a:cxn ang="0">
                  <a:pos x="T0" y="T1"/>
                </a:cxn>
                <a:cxn ang="0">
                  <a:pos x="T2" y="T3"/>
                </a:cxn>
                <a:cxn ang="0">
                  <a:pos x="T4" y="T5"/>
                </a:cxn>
                <a:cxn ang="0">
                  <a:pos x="T6" y="T7"/>
                </a:cxn>
                <a:cxn ang="0">
                  <a:pos x="T8" y="T9"/>
                </a:cxn>
              </a:cxnLst>
              <a:rect l="0" t="0" r="r" b="b"/>
              <a:pathLst>
                <a:path w="10" h="2">
                  <a:moveTo>
                    <a:pt x="10" y="0"/>
                  </a:moveTo>
                  <a:cubicBezTo>
                    <a:pt x="8" y="1"/>
                    <a:pt x="6" y="2"/>
                    <a:pt x="3" y="2"/>
                  </a:cubicBezTo>
                  <a:cubicBezTo>
                    <a:pt x="0" y="1"/>
                    <a:pt x="0" y="1"/>
                    <a:pt x="0" y="1"/>
                  </a:cubicBezTo>
                  <a:cubicBezTo>
                    <a:pt x="1" y="1"/>
                    <a:pt x="1" y="1"/>
                    <a:pt x="1" y="1"/>
                  </a:cubicBezTo>
                  <a:cubicBezTo>
                    <a:pt x="4" y="1"/>
                    <a:pt x="8" y="1"/>
                    <a:pt x="1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91">
              <a:extLst>
                <a:ext uri="{FF2B5EF4-FFF2-40B4-BE49-F238E27FC236}">
                  <a16:creationId xmlns:a16="http://schemas.microsoft.com/office/drawing/2014/main" id="{182374A9-AA3A-4D96-B485-46B3904598B5}"/>
                </a:ext>
              </a:extLst>
            </p:cNvPr>
            <p:cNvSpPr>
              <a:spLocks/>
            </p:cNvSpPr>
            <p:nvPr/>
          </p:nvSpPr>
          <p:spPr bwMode="auto">
            <a:xfrm>
              <a:off x="17472025" y="-14288"/>
              <a:ext cx="520700" cy="417513"/>
            </a:xfrm>
            <a:custGeom>
              <a:avLst/>
              <a:gdLst>
                <a:gd name="T0" fmla="*/ 0 w 87"/>
                <a:gd name="T1" fmla="*/ 2 h 70"/>
                <a:gd name="T2" fmla="*/ 13 w 87"/>
                <a:gd name="T3" fmla="*/ 1 h 70"/>
                <a:gd name="T4" fmla="*/ 18 w 87"/>
                <a:gd name="T5" fmla="*/ 4 h 70"/>
                <a:gd name="T6" fmla="*/ 23 w 87"/>
                <a:gd name="T7" fmla="*/ 9 h 70"/>
                <a:gd name="T8" fmla="*/ 23 w 87"/>
                <a:gd name="T9" fmla="*/ 9 h 70"/>
                <a:gd name="T10" fmla="*/ 22 w 87"/>
                <a:gd name="T11" fmla="*/ 8 h 70"/>
                <a:gd name="T12" fmla="*/ 28 w 87"/>
                <a:gd name="T13" fmla="*/ 9 h 70"/>
                <a:gd name="T14" fmla="*/ 33 w 87"/>
                <a:gd name="T15" fmla="*/ 10 h 70"/>
                <a:gd name="T16" fmla="*/ 38 w 87"/>
                <a:gd name="T17" fmla="*/ 13 h 70"/>
                <a:gd name="T18" fmla="*/ 42 w 87"/>
                <a:gd name="T19" fmla="*/ 17 h 70"/>
                <a:gd name="T20" fmla="*/ 42 w 87"/>
                <a:gd name="T21" fmla="*/ 17 h 70"/>
                <a:gd name="T22" fmla="*/ 41 w 87"/>
                <a:gd name="T23" fmla="*/ 17 h 70"/>
                <a:gd name="T24" fmla="*/ 47 w 87"/>
                <a:gd name="T25" fmla="*/ 17 h 70"/>
                <a:gd name="T26" fmla="*/ 53 w 87"/>
                <a:gd name="T27" fmla="*/ 19 h 70"/>
                <a:gd name="T28" fmla="*/ 58 w 87"/>
                <a:gd name="T29" fmla="*/ 23 h 70"/>
                <a:gd name="T30" fmla="*/ 62 w 87"/>
                <a:gd name="T31" fmla="*/ 27 h 70"/>
                <a:gd name="T32" fmla="*/ 62 w 87"/>
                <a:gd name="T33" fmla="*/ 27 h 70"/>
                <a:gd name="T34" fmla="*/ 61 w 87"/>
                <a:gd name="T35" fmla="*/ 27 h 70"/>
                <a:gd name="T36" fmla="*/ 67 w 87"/>
                <a:gd name="T37" fmla="*/ 27 h 70"/>
                <a:gd name="T38" fmla="*/ 72 w 87"/>
                <a:gd name="T39" fmla="*/ 29 h 70"/>
                <a:gd name="T40" fmla="*/ 77 w 87"/>
                <a:gd name="T41" fmla="*/ 32 h 70"/>
                <a:gd name="T42" fmla="*/ 81 w 87"/>
                <a:gd name="T43" fmla="*/ 36 h 70"/>
                <a:gd name="T44" fmla="*/ 81 w 87"/>
                <a:gd name="T45" fmla="*/ 36 h 70"/>
                <a:gd name="T46" fmla="*/ 81 w 87"/>
                <a:gd name="T47" fmla="*/ 36 h 70"/>
                <a:gd name="T48" fmla="*/ 81 w 87"/>
                <a:gd name="T49" fmla="*/ 36 h 70"/>
                <a:gd name="T50" fmla="*/ 83 w 87"/>
                <a:gd name="T51" fmla="*/ 45 h 70"/>
                <a:gd name="T52" fmla="*/ 86 w 87"/>
                <a:gd name="T53" fmla="*/ 53 h 70"/>
                <a:gd name="T54" fmla="*/ 82 w 87"/>
                <a:gd name="T55" fmla="*/ 70 h 70"/>
                <a:gd name="T56" fmla="*/ 85 w 87"/>
                <a:gd name="T57" fmla="*/ 54 h 70"/>
                <a:gd name="T58" fmla="*/ 82 w 87"/>
                <a:gd name="T59" fmla="*/ 45 h 70"/>
                <a:gd name="T60" fmla="*/ 79 w 87"/>
                <a:gd name="T61" fmla="*/ 37 h 70"/>
                <a:gd name="T62" fmla="*/ 79 w 87"/>
                <a:gd name="T63" fmla="*/ 37 h 70"/>
                <a:gd name="T64" fmla="*/ 79 w 87"/>
                <a:gd name="T65" fmla="*/ 37 h 70"/>
                <a:gd name="T66" fmla="*/ 75 w 87"/>
                <a:gd name="T67" fmla="*/ 34 h 70"/>
                <a:gd name="T68" fmla="*/ 71 w 87"/>
                <a:gd name="T69" fmla="*/ 31 h 70"/>
                <a:gd name="T70" fmla="*/ 67 w 87"/>
                <a:gd name="T71" fmla="*/ 29 h 70"/>
                <a:gd name="T72" fmla="*/ 61 w 87"/>
                <a:gd name="T73" fmla="*/ 29 h 70"/>
                <a:gd name="T74" fmla="*/ 61 w 87"/>
                <a:gd name="T75" fmla="*/ 29 h 70"/>
                <a:gd name="T76" fmla="*/ 61 w 87"/>
                <a:gd name="T77" fmla="*/ 29 h 70"/>
                <a:gd name="T78" fmla="*/ 60 w 87"/>
                <a:gd name="T79" fmla="*/ 29 h 70"/>
                <a:gd name="T80" fmla="*/ 57 w 87"/>
                <a:gd name="T81" fmla="*/ 24 h 70"/>
                <a:gd name="T82" fmla="*/ 52 w 87"/>
                <a:gd name="T83" fmla="*/ 21 h 70"/>
                <a:gd name="T84" fmla="*/ 47 w 87"/>
                <a:gd name="T85" fmla="*/ 20 h 70"/>
                <a:gd name="T86" fmla="*/ 41 w 87"/>
                <a:gd name="T87" fmla="*/ 20 h 70"/>
                <a:gd name="T88" fmla="*/ 41 w 87"/>
                <a:gd name="T89" fmla="*/ 20 h 70"/>
                <a:gd name="T90" fmla="*/ 40 w 87"/>
                <a:gd name="T91" fmla="*/ 19 h 70"/>
                <a:gd name="T92" fmla="*/ 40 w 87"/>
                <a:gd name="T93" fmla="*/ 19 h 70"/>
                <a:gd name="T94" fmla="*/ 36 w 87"/>
                <a:gd name="T95" fmla="*/ 15 h 70"/>
                <a:gd name="T96" fmla="*/ 32 w 87"/>
                <a:gd name="T97" fmla="*/ 12 h 70"/>
                <a:gd name="T98" fmla="*/ 27 w 87"/>
                <a:gd name="T99" fmla="*/ 11 h 70"/>
                <a:gd name="T100" fmla="*/ 22 w 87"/>
                <a:gd name="T101" fmla="*/ 11 h 70"/>
                <a:gd name="T102" fmla="*/ 21 w 87"/>
                <a:gd name="T103" fmla="*/ 11 h 70"/>
                <a:gd name="T104" fmla="*/ 21 w 87"/>
                <a:gd name="T105" fmla="*/ 10 h 70"/>
                <a:gd name="T106" fmla="*/ 21 w 87"/>
                <a:gd name="T107" fmla="*/ 10 h 70"/>
                <a:gd name="T108" fmla="*/ 17 w 87"/>
                <a:gd name="T109" fmla="*/ 6 h 70"/>
                <a:gd name="T110" fmla="*/ 12 w 87"/>
                <a:gd name="T111" fmla="*/ 2 h 70"/>
                <a:gd name="T112" fmla="*/ 0 w 87"/>
                <a:gd name="T113"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0">
                  <a:moveTo>
                    <a:pt x="0" y="2"/>
                  </a:moveTo>
                  <a:cubicBezTo>
                    <a:pt x="4" y="1"/>
                    <a:pt x="8" y="0"/>
                    <a:pt x="13" y="1"/>
                  </a:cubicBezTo>
                  <a:cubicBezTo>
                    <a:pt x="15" y="2"/>
                    <a:pt x="17" y="3"/>
                    <a:pt x="18" y="4"/>
                  </a:cubicBezTo>
                  <a:cubicBezTo>
                    <a:pt x="20" y="6"/>
                    <a:pt x="21" y="7"/>
                    <a:pt x="23" y="9"/>
                  </a:cubicBezTo>
                  <a:cubicBezTo>
                    <a:pt x="23" y="9"/>
                    <a:pt x="23" y="9"/>
                    <a:pt x="23" y="9"/>
                  </a:cubicBezTo>
                  <a:cubicBezTo>
                    <a:pt x="22" y="8"/>
                    <a:pt x="22" y="8"/>
                    <a:pt x="22" y="8"/>
                  </a:cubicBezTo>
                  <a:cubicBezTo>
                    <a:pt x="24" y="8"/>
                    <a:pt x="26" y="8"/>
                    <a:pt x="28" y="9"/>
                  </a:cubicBezTo>
                  <a:cubicBezTo>
                    <a:pt x="30" y="9"/>
                    <a:pt x="32" y="9"/>
                    <a:pt x="33" y="10"/>
                  </a:cubicBezTo>
                  <a:cubicBezTo>
                    <a:pt x="35" y="11"/>
                    <a:pt x="37" y="12"/>
                    <a:pt x="38" y="13"/>
                  </a:cubicBezTo>
                  <a:cubicBezTo>
                    <a:pt x="42" y="17"/>
                    <a:pt x="42" y="17"/>
                    <a:pt x="42" y="17"/>
                  </a:cubicBezTo>
                  <a:cubicBezTo>
                    <a:pt x="42" y="17"/>
                    <a:pt x="42" y="17"/>
                    <a:pt x="42" y="17"/>
                  </a:cubicBezTo>
                  <a:cubicBezTo>
                    <a:pt x="41" y="17"/>
                    <a:pt x="41" y="17"/>
                    <a:pt x="41" y="17"/>
                  </a:cubicBezTo>
                  <a:cubicBezTo>
                    <a:pt x="43" y="17"/>
                    <a:pt x="45" y="17"/>
                    <a:pt x="47" y="17"/>
                  </a:cubicBezTo>
                  <a:cubicBezTo>
                    <a:pt x="49" y="17"/>
                    <a:pt x="51" y="18"/>
                    <a:pt x="53" y="19"/>
                  </a:cubicBezTo>
                  <a:cubicBezTo>
                    <a:pt x="55" y="20"/>
                    <a:pt x="57" y="21"/>
                    <a:pt x="58" y="23"/>
                  </a:cubicBezTo>
                  <a:cubicBezTo>
                    <a:pt x="62" y="27"/>
                    <a:pt x="62" y="27"/>
                    <a:pt x="62" y="27"/>
                  </a:cubicBezTo>
                  <a:cubicBezTo>
                    <a:pt x="62" y="27"/>
                    <a:pt x="62" y="27"/>
                    <a:pt x="62" y="27"/>
                  </a:cubicBezTo>
                  <a:cubicBezTo>
                    <a:pt x="61" y="27"/>
                    <a:pt x="61" y="27"/>
                    <a:pt x="61" y="27"/>
                  </a:cubicBezTo>
                  <a:cubicBezTo>
                    <a:pt x="63" y="27"/>
                    <a:pt x="65" y="27"/>
                    <a:pt x="67" y="27"/>
                  </a:cubicBezTo>
                  <a:cubicBezTo>
                    <a:pt x="69" y="27"/>
                    <a:pt x="71" y="28"/>
                    <a:pt x="72" y="29"/>
                  </a:cubicBezTo>
                  <a:cubicBezTo>
                    <a:pt x="74" y="30"/>
                    <a:pt x="76" y="31"/>
                    <a:pt x="77" y="32"/>
                  </a:cubicBezTo>
                  <a:cubicBezTo>
                    <a:pt x="81" y="36"/>
                    <a:pt x="81" y="36"/>
                    <a:pt x="81" y="36"/>
                  </a:cubicBezTo>
                  <a:cubicBezTo>
                    <a:pt x="81" y="36"/>
                    <a:pt x="81" y="36"/>
                    <a:pt x="81" y="36"/>
                  </a:cubicBezTo>
                  <a:cubicBezTo>
                    <a:pt x="81" y="36"/>
                    <a:pt x="81" y="36"/>
                    <a:pt x="81" y="36"/>
                  </a:cubicBezTo>
                  <a:cubicBezTo>
                    <a:pt x="81" y="36"/>
                    <a:pt x="81" y="36"/>
                    <a:pt x="81" y="36"/>
                  </a:cubicBezTo>
                  <a:cubicBezTo>
                    <a:pt x="83" y="45"/>
                    <a:pt x="83" y="45"/>
                    <a:pt x="83" y="45"/>
                  </a:cubicBezTo>
                  <a:cubicBezTo>
                    <a:pt x="84" y="48"/>
                    <a:pt x="85" y="50"/>
                    <a:pt x="86" y="53"/>
                  </a:cubicBezTo>
                  <a:cubicBezTo>
                    <a:pt x="87" y="59"/>
                    <a:pt x="86" y="66"/>
                    <a:pt x="82" y="70"/>
                  </a:cubicBezTo>
                  <a:cubicBezTo>
                    <a:pt x="86" y="65"/>
                    <a:pt x="86" y="59"/>
                    <a:pt x="85" y="54"/>
                  </a:cubicBezTo>
                  <a:cubicBezTo>
                    <a:pt x="84" y="51"/>
                    <a:pt x="83" y="48"/>
                    <a:pt x="82" y="45"/>
                  </a:cubicBezTo>
                  <a:cubicBezTo>
                    <a:pt x="79" y="37"/>
                    <a:pt x="79" y="37"/>
                    <a:pt x="79" y="37"/>
                  </a:cubicBezTo>
                  <a:cubicBezTo>
                    <a:pt x="79" y="37"/>
                    <a:pt x="79" y="37"/>
                    <a:pt x="79" y="37"/>
                  </a:cubicBezTo>
                  <a:cubicBezTo>
                    <a:pt x="79" y="37"/>
                    <a:pt x="79" y="37"/>
                    <a:pt x="79" y="37"/>
                  </a:cubicBezTo>
                  <a:cubicBezTo>
                    <a:pt x="75" y="34"/>
                    <a:pt x="75" y="34"/>
                    <a:pt x="75" y="34"/>
                  </a:cubicBezTo>
                  <a:cubicBezTo>
                    <a:pt x="74" y="33"/>
                    <a:pt x="73" y="32"/>
                    <a:pt x="71" y="31"/>
                  </a:cubicBezTo>
                  <a:cubicBezTo>
                    <a:pt x="70" y="30"/>
                    <a:pt x="68" y="30"/>
                    <a:pt x="67" y="29"/>
                  </a:cubicBezTo>
                  <a:cubicBezTo>
                    <a:pt x="65" y="29"/>
                    <a:pt x="63" y="29"/>
                    <a:pt x="61" y="29"/>
                  </a:cubicBezTo>
                  <a:cubicBezTo>
                    <a:pt x="61" y="29"/>
                    <a:pt x="61" y="29"/>
                    <a:pt x="61" y="29"/>
                  </a:cubicBezTo>
                  <a:cubicBezTo>
                    <a:pt x="61" y="29"/>
                    <a:pt x="61" y="29"/>
                    <a:pt x="61" y="29"/>
                  </a:cubicBezTo>
                  <a:cubicBezTo>
                    <a:pt x="60" y="29"/>
                    <a:pt x="60" y="29"/>
                    <a:pt x="60" y="29"/>
                  </a:cubicBezTo>
                  <a:cubicBezTo>
                    <a:pt x="57" y="24"/>
                    <a:pt x="57" y="24"/>
                    <a:pt x="57" y="24"/>
                  </a:cubicBezTo>
                  <a:cubicBezTo>
                    <a:pt x="55" y="23"/>
                    <a:pt x="54" y="22"/>
                    <a:pt x="52" y="21"/>
                  </a:cubicBezTo>
                  <a:cubicBezTo>
                    <a:pt x="51" y="20"/>
                    <a:pt x="49" y="20"/>
                    <a:pt x="47" y="20"/>
                  </a:cubicBezTo>
                  <a:cubicBezTo>
                    <a:pt x="45" y="20"/>
                    <a:pt x="43" y="20"/>
                    <a:pt x="41" y="20"/>
                  </a:cubicBezTo>
                  <a:cubicBezTo>
                    <a:pt x="41" y="20"/>
                    <a:pt x="41" y="20"/>
                    <a:pt x="41" y="20"/>
                  </a:cubicBezTo>
                  <a:cubicBezTo>
                    <a:pt x="40" y="19"/>
                    <a:pt x="40" y="19"/>
                    <a:pt x="40" y="19"/>
                  </a:cubicBezTo>
                  <a:cubicBezTo>
                    <a:pt x="40" y="19"/>
                    <a:pt x="40" y="19"/>
                    <a:pt x="40" y="19"/>
                  </a:cubicBezTo>
                  <a:cubicBezTo>
                    <a:pt x="36" y="15"/>
                    <a:pt x="36" y="15"/>
                    <a:pt x="36" y="15"/>
                  </a:cubicBezTo>
                  <a:cubicBezTo>
                    <a:pt x="35" y="14"/>
                    <a:pt x="34" y="13"/>
                    <a:pt x="32" y="12"/>
                  </a:cubicBezTo>
                  <a:cubicBezTo>
                    <a:pt x="31" y="12"/>
                    <a:pt x="29" y="11"/>
                    <a:pt x="27" y="11"/>
                  </a:cubicBezTo>
                  <a:cubicBezTo>
                    <a:pt x="26" y="11"/>
                    <a:pt x="24" y="11"/>
                    <a:pt x="22" y="11"/>
                  </a:cubicBezTo>
                  <a:cubicBezTo>
                    <a:pt x="21" y="11"/>
                    <a:pt x="21" y="11"/>
                    <a:pt x="21" y="11"/>
                  </a:cubicBezTo>
                  <a:cubicBezTo>
                    <a:pt x="21" y="10"/>
                    <a:pt x="21" y="10"/>
                    <a:pt x="21" y="10"/>
                  </a:cubicBezTo>
                  <a:cubicBezTo>
                    <a:pt x="21" y="10"/>
                    <a:pt x="21" y="10"/>
                    <a:pt x="21" y="10"/>
                  </a:cubicBezTo>
                  <a:cubicBezTo>
                    <a:pt x="20" y="9"/>
                    <a:pt x="19" y="7"/>
                    <a:pt x="17" y="6"/>
                  </a:cubicBezTo>
                  <a:cubicBezTo>
                    <a:pt x="16" y="4"/>
                    <a:pt x="14" y="3"/>
                    <a:pt x="12" y="2"/>
                  </a:cubicBezTo>
                  <a:cubicBezTo>
                    <a:pt x="8" y="1"/>
                    <a:pt x="4" y="1"/>
                    <a:pt x="0"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92">
              <a:extLst>
                <a:ext uri="{FF2B5EF4-FFF2-40B4-BE49-F238E27FC236}">
                  <a16:creationId xmlns:a16="http://schemas.microsoft.com/office/drawing/2014/main" id="{8C064EB7-DD8B-4ADB-A4E8-7ACAFEE7215D}"/>
                </a:ext>
              </a:extLst>
            </p:cNvPr>
            <p:cNvSpPr>
              <a:spLocks/>
            </p:cNvSpPr>
            <p:nvPr/>
          </p:nvSpPr>
          <p:spPr bwMode="auto">
            <a:xfrm>
              <a:off x="17232313" y="504825"/>
              <a:ext cx="384175" cy="520700"/>
            </a:xfrm>
            <a:custGeom>
              <a:avLst/>
              <a:gdLst>
                <a:gd name="T0" fmla="*/ 34 w 242"/>
                <a:gd name="T1" fmla="*/ 0 h 328"/>
                <a:gd name="T2" fmla="*/ 0 w 242"/>
                <a:gd name="T3" fmla="*/ 249 h 328"/>
                <a:gd name="T4" fmla="*/ 162 w 242"/>
                <a:gd name="T5" fmla="*/ 328 h 328"/>
                <a:gd name="T6" fmla="*/ 242 w 242"/>
                <a:gd name="T7" fmla="*/ 76 h 328"/>
                <a:gd name="T8" fmla="*/ 34 w 242"/>
                <a:gd name="T9" fmla="*/ 0 h 328"/>
              </a:gdLst>
              <a:ahLst/>
              <a:cxnLst>
                <a:cxn ang="0">
                  <a:pos x="T0" y="T1"/>
                </a:cxn>
                <a:cxn ang="0">
                  <a:pos x="T2" y="T3"/>
                </a:cxn>
                <a:cxn ang="0">
                  <a:pos x="T4" y="T5"/>
                </a:cxn>
                <a:cxn ang="0">
                  <a:pos x="T6" y="T7"/>
                </a:cxn>
                <a:cxn ang="0">
                  <a:pos x="T8" y="T9"/>
                </a:cxn>
              </a:cxnLst>
              <a:rect l="0" t="0" r="r" b="b"/>
              <a:pathLst>
                <a:path w="242" h="328">
                  <a:moveTo>
                    <a:pt x="34" y="0"/>
                  </a:moveTo>
                  <a:lnTo>
                    <a:pt x="0" y="249"/>
                  </a:lnTo>
                  <a:lnTo>
                    <a:pt x="162" y="328"/>
                  </a:lnTo>
                  <a:lnTo>
                    <a:pt x="242" y="76"/>
                  </a:lnTo>
                  <a:lnTo>
                    <a:pt x="34"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93">
              <a:extLst>
                <a:ext uri="{FF2B5EF4-FFF2-40B4-BE49-F238E27FC236}">
                  <a16:creationId xmlns:a16="http://schemas.microsoft.com/office/drawing/2014/main" id="{D97ECBF5-0B1C-434E-89C7-48DD58741C7A}"/>
                </a:ext>
              </a:extLst>
            </p:cNvPr>
            <p:cNvSpPr>
              <a:spLocks/>
            </p:cNvSpPr>
            <p:nvPr/>
          </p:nvSpPr>
          <p:spPr bwMode="auto">
            <a:xfrm>
              <a:off x="17711738" y="636587"/>
              <a:ext cx="12700" cy="12700"/>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2" y="0"/>
                    <a:pt x="2" y="0"/>
                    <a:pt x="2" y="0"/>
                  </a:cubicBezTo>
                  <a:cubicBezTo>
                    <a:pt x="1" y="1"/>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94">
              <a:extLst>
                <a:ext uri="{FF2B5EF4-FFF2-40B4-BE49-F238E27FC236}">
                  <a16:creationId xmlns:a16="http://schemas.microsoft.com/office/drawing/2014/main" id="{BFD8135B-8312-4A07-9F88-5C487D5A6EA9}"/>
                </a:ext>
              </a:extLst>
            </p:cNvPr>
            <p:cNvSpPr>
              <a:spLocks/>
            </p:cNvSpPr>
            <p:nvPr/>
          </p:nvSpPr>
          <p:spPr bwMode="auto">
            <a:xfrm>
              <a:off x="15359062" y="273050"/>
              <a:ext cx="2311400" cy="3273425"/>
            </a:xfrm>
            <a:custGeom>
              <a:avLst/>
              <a:gdLst>
                <a:gd name="T0" fmla="*/ 198 w 386"/>
                <a:gd name="T1" fmla="*/ 252 h 548"/>
                <a:gd name="T2" fmla="*/ 206 w 386"/>
                <a:gd name="T3" fmla="*/ 291 h 548"/>
                <a:gd name="T4" fmla="*/ 320 w 386"/>
                <a:gd name="T5" fmla="*/ 89 h 548"/>
                <a:gd name="T6" fmla="*/ 362 w 386"/>
                <a:gd name="T7" fmla="*/ 163 h 548"/>
                <a:gd name="T8" fmla="*/ 150 w 386"/>
                <a:gd name="T9" fmla="*/ 535 h 548"/>
                <a:gd name="T10" fmla="*/ 4 w 386"/>
                <a:gd name="T11" fmla="*/ 300 h 548"/>
                <a:gd name="T12" fmla="*/ 229 w 386"/>
                <a:gd name="T13" fmla="*/ 0 h 548"/>
                <a:gd name="T14" fmla="*/ 198 w 386"/>
                <a:gd name="T15" fmla="*/ 252 h 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6" h="548">
                  <a:moveTo>
                    <a:pt x="198" y="252"/>
                  </a:moveTo>
                  <a:cubicBezTo>
                    <a:pt x="198" y="252"/>
                    <a:pt x="194" y="274"/>
                    <a:pt x="206" y="291"/>
                  </a:cubicBezTo>
                  <a:cubicBezTo>
                    <a:pt x="216" y="306"/>
                    <a:pt x="237" y="104"/>
                    <a:pt x="320" y="89"/>
                  </a:cubicBezTo>
                  <a:cubicBezTo>
                    <a:pt x="339" y="85"/>
                    <a:pt x="386" y="90"/>
                    <a:pt x="362" y="163"/>
                  </a:cubicBezTo>
                  <a:cubicBezTo>
                    <a:pt x="344" y="218"/>
                    <a:pt x="250" y="548"/>
                    <a:pt x="150" y="535"/>
                  </a:cubicBezTo>
                  <a:cubicBezTo>
                    <a:pt x="50" y="521"/>
                    <a:pt x="7" y="508"/>
                    <a:pt x="4" y="300"/>
                  </a:cubicBezTo>
                  <a:cubicBezTo>
                    <a:pt x="0" y="92"/>
                    <a:pt x="229" y="0"/>
                    <a:pt x="229" y="0"/>
                  </a:cubicBezTo>
                  <a:lnTo>
                    <a:pt x="198"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95">
              <a:extLst>
                <a:ext uri="{FF2B5EF4-FFF2-40B4-BE49-F238E27FC236}">
                  <a16:creationId xmlns:a16="http://schemas.microsoft.com/office/drawing/2014/main" id="{C3A0A5BC-4BA3-4A63-8141-5AADBD19298D}"/>
                </a:ext>
              </a:extLst>
            </p:cNvPr>
            <p:cNvSpPr>
              <a:spLocks/>
            </p:cNvSpPr>
            <p:nvPr/>
          </p:nvSpPr>
          <p:spPr bwMode="auto">
            <a:xfrm>
              <a:off x="16490950" y="815975"/>
              <a:ext cx="706438" cy="1243013"/>
            </a:xfrm>
            <a:custGeom>
              <a:avLst/>
              <a:gdLst>
                <a:gd name="T0" fmla="*/ 17 w 118"/>
                <a:gd name="T1" fmla="*/ 80 h 208"/>
                <a:gd name="T2" fmla="*/ 12 w 118"/>
                <a:gd name="T3" fmla="*/ 125 h 208"/>
                <a:gd name="T4" fmla="*/ 12 w 118"/>
                <a:gd name="T5" fmla="*/ 168 h 208"/>
                <a:gd name="T6" fmla="*/ 16 w 118"/>
                <a:gd name="T7" fmla="*/ 188 h 208"/>
                <a:gd name="T8" fmla="*/ 21 w 118"/>
                <a:gd name="T9" fmla="*/ 195 h 208"/>
                <a:gd name="T10" fmla="*/ 21 w 118"/>
                <a:gd name="T11" fmla="*/ 196 h 208"/>
                <a:gd name="T12" fmla="*/ 20 w 118"/>
                <a:gd name="T13" fmla="*/ 195 h 208"/>
                <a:gd name="T14" fmla="*/ 21 w 118"/>
                <a:gd name="T15" fmla="*/ 194 h 208"/>
                <a:gd name="T16" fmla="*/ 26 w 118"/>
                <a:gd name="T17" fmla="*/ 186 h 208"/>
                <a:gd name="T18" fmla="*/ 30 w 118"/>
                <a:gd name="T19" fmla="*/ 176 h 208"/>
                <a:gd name="T20" fmla="*/ 36 w 118"/>
                <a:gd name="T21" fmla="*/ 155 h 208"/>
                <a:gd name="T22" fmla="*/ 63 w 118"/>
                <a:gd name="T23" fmla="*/ 70 h 208"/>
                <a:gd name="T24" fmla="*/ 84 w 118"/>
                <a:gd name="T25" fmla="*/ 29 h 208"/>
                <a:gd name="T26" fmla="*/ 98 w 118"/>
                <a:gd name="T27" fmla="*/ 12 h 208"/>
                <a:gd name="T28" fmla="*/ 118 w 118"/>
                <a:gd name="T29" fmla="*/ 0 h 208"/>
                <a:gd name="T30" fmla="*/ 100 w 118"/>
                <a:gd name="T31" fmla="*/ 14 h 208"/>
                <a:gd name="T32" fmla="*/ 88 w 118"/>
                <a:gd name="T33" fmla="*/ 32 h 208"/>
                <a:gd name="T34" fmla="*/ 72 w 118"/>
                <a:gd name="T35" fmla="*/ 73 h 208"/>
                <a:gd name="T36" fmla="*/ 48 w 118"/>
                <a:gd name="T37" fmla="*/ 158 h 208"/>
                <a:gd name="T38" fmla="*/ 42 w 118"/>
                <a:gd name="T39" fmla="*/ 180 h 208"/>
                <a:gd name="T40" fmla="*/ 37 w 118"/>
                <a:gd name="T41" fmla="*/ 191 h 208"/>
                <a:gd name="T42" fmla="*/ 31 w 118"/>
                <a:gd name="T43" fmla="*/ 202 h 208"/>
                <a:gd name="T44" fmla="*/ 23 w 118"/>
                <a:gd name="T45" fmla="*/ 208 h 208"/>
                <a:gd name="T46" fmla="*/ 17 w 118"/>
                <a:gd name="T47" fmla="*/ 207 h 208"/>
                <a:gd name="T48" fmla="*/ 13 w 118"/>
                <a:gd name="T49" fmla="*/ 204 h 208"/>
                <a:gd name="T50" fmla="*/ 5 w 118"/>
                <a:gd name="T51" fmla="*/ 193 h 208"/>
                <a:gd name="T52" fmla="*/ 1 w 118"/>
                <a:gd name="T53" fmla="*/ 169 h 208"/>
                <a:gd name="T54" fmla="*/ 2 w 118"/>
                <a:gd name="T55" fmla="*/ 146 h 208"/>
                <a:gd name="T56" fmla="*/ 5 w 118"/>
                <a:gd name="T57" fmla="*/ 124 h 208"/>
                <a:gd name="T58" fmla="*/ 17 w 118"/>
                <a:gd name="T59" fmla="*/ 8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8" h="208">
                  <a:moveTo>
                    <a:pt x="17" y="80"/>
                  </a:moveTo>
                  <a:cubicBezTo>
                    <a:pt x="15" y="95"/>
                    <a:pt x="14" y="110"/>
                    <a:pt x="12" y="125"/>
                  </a:cubicBezTo>
                  <a:cubicBezTo>
                    <a:pt x="11" y="139"/>
                    <a:pt x="10" y="154"/>
                    <a:pt x="12" y="168"/>
                  </a:cubicBezTo>
                  <a:cubicBezTo>
                    <a:pt x="12" y="175"/>
                    <a:pt x="14" y="182"/>
                    <a:pt x="16" y="188"/>
                  </a:cubicBezTo>
                  <a:cubicBezTo>
                    <a:pt x="18" y="191"/>
                    <a:pt x="19" y="194"/>
                    <a:pt x="21" y="195"/>
                  </a:cubicBezTo>
                  <a:cubicBezTo>
                    <a:pt x="21" y="196"/>
                    <a:pt x="22" y="196"/>
                    <a:pt x="21" y="196"/>
                  </a:cubicBezTo>
                  <a:cubicBezTo>
                    <a:pt x="20" y="195"/>
                    <a:pt x="20" y="195"/>
                    <a:pt x="20" y="195"/>
                  </a:cubicBezTo>
                  <a:cubicBezTo>
                    <a:pt x="20" y="196"/>
                    <a:pt x="21" y="195"/>
                    <a:pt x="21" y="194"/>
                  </a:cubicBezTo>
                  <a:cubicBezTo>
                    <a:pt x="23" y="192"/>
                    <a:pt x="24" y="189"/>
                    <a:pt x="26" y="186"/>
                  </a:cubicBezTo>
                  <a:cubicBezTo>
                    <a:pt x="27" y="183"/>
                    <a:pt x="28" y="179"/>
                    <a:pt x="30" y="176"/>
                  </a:cubicBezTo>
                  <a:cubicBezTo>
                    <a:pt x="32" y="169"/>
                    <a:pt x="34" y="162"/>
                    <a:pt x="36" y="155"/>
                  </a:cubicBezTo>
                  <a:cubicBezTo>
                    <a:pt x="44" y="127"/>
                    <a:pt x="52" y="98"/>
                    <a:pt x="63" y="70"/>
                  </a:cubicBezTo>
                  <a:cubicBezTo>
                    <a:pt x="69" y="56"/>
                    <a:pt x="75" y="42"/>
                    <a:pt x="84" y="29"/>
                  </a:cubicBezTo>
                  <a:cubicBezTo>
                    <a:pt x="88" y="23"/>
                    <a:pt x="93" y="17"/>
                    <a:pt x="98" y="12"/>
                  </a:cubicBezTo>
                  <a:cubicBezTo>
                    <a:pt x="104" y="6"/>
                    <a:pt x="110" y="2"/>
                    <a:pt x="118" y="0"/>
                  </a:cubicBezTo>
                  <a:cubicBezTo>
                    <a:pt x="111" y="3"/>
                    <a:pt x="105" y="8"/>
                    <a:pt x="100" y="14"/>
                  </a:cubicBezTo>
                  <a:cubicBezTo>
                    <a:pt x="96" y="19"/>
                    <a:pt x="92" y="25"/>
                    <a:pt x="88" y="32"/>
                  </a:cubicBezTo>
                  <a:cubicBezTo>
                    <a:pt x="81" y="45"/>
                    <a:pt x="76" y="59"/>
                    <a:pt x="72" y="73"/>
                  </a:cubicBezTo>
                  <a:cubicBezTo>
                    <a:pt x="62" y="101"/>
                    <a:pt x="56" y="129"/>
                    <a:pt x="48" y="158"/>
                  </a:cubicBezTo>
                  <a:cubicBezTo>
                    <a:pt x="46" y="166"/>
                    <a:pt x="44" y="173"/>
                    <a:pt x="42" y="180"/>
                  </a:cubicBezTo>
                  <a:cubicBezTo>
                    <a:pt x="40" y="184"/>
                    <a:pt x="39" y="187"/>
                    <a:pt x="37" y="191"/>
                  </a:cubicBezTo>
                  <a:cubicBezTo>
                    <a:pt x="36" y="195"/>
                    <a:pt x="34" y="198"/>
                    <a:pt x="31" y="202"/>
                  </a:cubicBezTo>
                  <a:cubicBezTo>
                    <a:pt x="30" y="204"/>
                    <a:pt x="28" y="206"/>
                    <a:pt x="23" y="208"/>
                  </a:cubicBezTo>
                  <a:cubicBezTo>
                    <a:pt x="21" y="208"/>
                    <a:pt x="19" y="208"/>
                    <a:pt x="17" y="207"/>
                  </a:cubicBezTo>
                  <a:cubicBezTo>
                    <a:pt x="15" y="206"/>
                    <a:pt x="14" y="205"/>
                    <a:pt x="13" y="204"/>
                  </a:cubicBezTo>
                  <a:cubicBezTo>
                    <a:pt x="9" y="201"/>
                    <a:pt x="7" y="197"/>
                    <a:pt x="5" y="193"/>
                  </a:cubicBezTo>
                  <a:cubicBezTo>
                    <a:pt x="2" y="185"/>
                    <a:pt x="1" y="177"/>
                    <a:pt x="1" y="169"/>
                  </a:cubicBezTo>
                  <a:cubicBezTo>
                    <a:pt x="0" y="161"/>
                    <a:pt x="1" y="154"/>
                    <a:pt x="2" y="146"/>
                  </a:cubicBezTo>
                  <a:cubicBezTo>
                    <a:pt x="3" y="139"/>
                    <a:pt x="4" y="131"/>
                    <a:pt x="5" y="124"/>
                  </a:cubicBezTo>
                  <a:cubicBezTo>
                    <a:pt x="8" y="109"/>
                    <a:pt x="12" y="94"/>
                    <a:pt x="17" y="8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96">
              <a:extLst>
                <a:ext uri="{FF2B5EF4-FFF2-40B4-BE49-F238E27FC236}">
                  <a16:creationId xmlns:a16="http://schemas.microsoft.com/office/drawing/2014/main" id="{AD2CBF83-D4EB-4CF4-A841-1B1B7137DBB8}"/>
                </a:ext>
              </a:extLst>
            </p:cNvPr>
            <p:cNvSpPr>
              <a:spLocks/>
            </p:cNvSpPr>
            <p:nvPr/>
          </p:nvSpPr>
          <p:spPr bwMode="auto">
            <a:xfrm>
              <a:off x="17275175" y="935037"/>
              <a:ext cx="544513" cy="1708150"/>
            </a:xfrm>
            <a:custGeom>
              <a:avLst/>
              <a:gdLst>
                <a:gd name="T0" fmla="*/ 66 w 91"/>
                <a:gd name="T1" fmla="*/ 0 h 286"/>
                <a:gd name="T2" fmla="*/ 80 w 91"/>
                <a:gd name="T3" fmla="*/ 37 h 286"/>
                <a:gd name="T4" fmla="*/ 85 w 91"/>
                <a:gd name="T5" fmla="*/ 56 h 286"/>
                <a:gd name="T6" fmla="*/ 88 w 91"/>
                <a:gd name="T7" fmla="*/ 76 h 286"/>
                <a:gd name="T8" fmla="*/ 91 w 91"/>
                <a:gd name="T9" fmla="*/ 116 h 286"/>
                <a:gd name="T10" fmla="*/ 86 w 91"/>
                <a:gd name="T11" fmla="*/ 156 h 286"/>
                <a:gd name="T12" fmla="*/ 75 w 91"/>
                <a:gd name="T13" fmla="*/ 195 h 286"/>
                <a:gd name="T14" fmla="*/ 67 w 91"/>
                <a:gd name="T15" fmla="*/ 213 h 286"/>
                <a:gd name="T16" fmla="*/ 57 w 91"/>
                <a:gd name="T17" fmla="*/ 231 h 286"/>
                <a:gd name="T18" fmla="*/ 45 w 91"/>
                <a:gd name="T19" fmla="*/ 247 h 286"/>
                <a:gd name="T20" fmla="*/ 32 w 91"/>
                <a:gd name="T21" fmla="*/ 262 h 286"/>
                <a:gd name="T22" fmla="*/ 0 w 91"/>
                <a:gd name="T23" fmla="*/ 286 h 286"/>
                <a:gd name="T24" fmla="*/ 27 w 91"/>
                <a:gd name="T25" fmla="*/ 257 h 286"/>
                <a:gd name="T26" fmla="*/ 38 w 91"/>
                <a:gd name="T27" fmla="*/ 242 h 286"/>
                <a:gd name="T28" fmla="*/ 43 w 91"/>
                <a:gd name="T29" fmla="*/ 233 h 286"/>
                <a:gd name="T30" fmla="*/ 48 w 91"/>
                <a:gd name="T31" fmla="*/ 225 h 286"/>
                <a:gd name="T32" fmla="*/ 63 w 91"/>
                <a:gd name="T33" fmla="*/ 190 h 286"/>
                <a:gd name="T34" fmla="*/ 68 w 91"/>
                <a:gd name="T35" fmla="*/ 172 h 286"/>
                <a:gd name="T36" fmla="*/ 72 w 91"/>
                <a:gd name="T37" fmla="*/ 153 h 286"/>
                <a:gd name="T38" fmla="*/ 76 w 91"/>
                <a:gd name="T39" fmla="*/ 77 h 286"/>
                <a:gd name="T40" fmla="*/ 66 w 91"/>
                <a:gd name="T4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286">
                  <a:moveTo>
                    <a:pt x="66" y="0"/>
                  </a:moveTo>
                  <a:cubicBezTo>
                    <a:pt x="72" y="12"/>
                    <a:pt x="76" y="24"/>
                    <a:pt x="80" y="37"/>
                  </a:cubicBezTo>
                  <a:cubicBezTo>
                    <a:pt x="82" y="43"/>
                    <a:pt x="83" y="50"/>
                    <a:pt x="85" y="56"/>
                  </a:cubicBezTo>
                  <a:cubicBezTo>
                    <a:pt x="86" y="63"/>
                    <a:pt x="87" y="69"/>
                    <a:pt x="88" y="76"/>
                  </a:cubicBezTo>
                  <a:cubicBezTo>
                    <a:pt x="90" y="89"/>
                    <a:pt x="91" y="103"/>
                    <a:pt x="91" y="116"/>
                  </a:cubicBezTo>
                  <a:cubicBezTo>
                    <a:pt x="90" y="129"/>
                    <a:pt x="89" y="143"/>
                    <a:pt x="86" y="156"/>
                  </a:cubicBezTo>
                  <a:cubicBezTo>
                    <a:pt x="84" y="169"/>
                    <a:pt x="81" y="182"/>
                    <a:pt x="75" y="195"/>
                  </a:cubicBezTo>
                  <a:cubicBezTo>
                    <a:pt x="73" y="201"/>
                    <a:pt x="70" y="207"/>
                    <a:pt x="67" y="213"/>
                  </a:cubicBezTo>
                  <a:cubicBezTo>
                    <a:pt x="64" y="219"/>
                    <a:pt x="61" y="225"/>
                    <a:pt x="57" y="231"/>
                  </a:cubicBezTo>
                  <a:cubicBezTo>
                    <a:pt x="54" y="237"/>
                    <a:pt x="49" y="242"/>
                    <a:pt x="45" y="247"/>
                  </a:cubicBezTo>
                  <a:cubicBezTo>
                    <a:pt x="41" y="252"/>
                    <a:pt x="37" y="257"/>
                    <a:pt x="32" y="262"/>
                  </a:cubicBezTo>
                  <a:cubicBezTo>
                    <a:pt x="22" y="271"/>
                    <a:pt x="11" y="279"/>
                    <a:pt x="0" y="286"/>
                  </a:cubicBezTo>
                  <a:cubicBezTo>
                    <a:pt x="10" y="277"/>
                    <a:pt x="19" y="268"/>
                    <a:pt x="27" y="257"/>
                  </a:cubicBezTo>
                  <a:cubicBezTo>
                    <a:pt x="31" y="252"/>
                    <a:pt x="34" y="247"/>
                    <a:pt x="38" y="242"/>
                  </a:cubicBezTo>
                  <a:cubicBezTo>
                    <a:pt x="43" y="233"/>
                    <a:pt x="43" y="233"/>
                    <a:pt x="43" y="233"/>
                  </a:cubicBezTo>
                  <a:cubicBezTo>
                    <a:pt x="45" y="231"/>
                    <a:pt x="46" y="228"/>
                    <a:pt x="48" y="225"/>
                  </a:cubicBezTo>
                  <a:cubicBezTo>
                    <a:pt x="54" y="214"/>
                    <a:pt x="59" y="202"/>
                    <a:pt x="63" y="190"/>
                  </a:cubicBezTo>
                  <a:cubicBezTo>
                    <a:pt x="65" y="184"/>
                    <a:pt x="66" y="178"/>
                    <a:pt x="68" y="172"/>
                  </a:cubicBezTo>
                  <a:cubicBezTo>
                    <a:pt x="70" y="166"/>
                    <a:pt x="71" y="160"/>
                    <a:pt x="72" y="153"/>
                  </a:cubicBezTo>
                  <a:cubicBezTo>
                    <a:pt x="76" y="128"/>
                    <a:pt x="78" y="103"/>
                    <a:pt x="76" y="77"/>
                  </a:cubicBezTo>
                  <a:cubicBezTo>
                    <a:pt x="75" y="51"/>
                    <a:pt x="71" y="26"/>
                    <a:pt x="66"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97">
              <a:extLst>
                <a:ext uri="{FF2B5EF4-FFF2-40B4-BE49-F238E27FC236}">
                  <a16:creationId xmlns:a16="http://schemas.microsoft.com/office/drawing/2014/main" id="{5F163D71-365E-4577-8734-95024ECD1D6B}"/>
                </a:ext>
              </a:extLst>
            </p:cNvPr>
            <p:cNvSpPr>
              <a:spLocks/>
            </p:cNvSpPr>
            <p:nvPr/>
          </p:nvSpPr>
          <p:spPr bwMode="auto">
            <a:xfrm>
              <a:off x="15549563" y="3151188"/>
              <a:ext cx="969963" cy="334963"/>
            </a:xfrm>
            <a:custGeom>
              <a:avLst/>
              <a:gdLst>
                <a:gd name="T0" fmla="*/ 2 w 162"/>
                <a:gd name="T1" fmla="*/ 1 h 56"/>
                <a:gd name="T2" fmla="*/ 38 w 162"/>
                <a:gd name="T3" fmla="*/ 24 h 56"/>
                <a:gd name="T4" fmla="*/ 77 w 162"/>
                <a:gd name="T5" fmla="*/ 37 h 56"/>
                <a:gd name="T6" fmla="*/ 87 w 162"/>
                <a:gd name="T7" fmla="*/ 39 h 56"/>
                <a:gd name="T8" fmla="*/ 97 w 162"/>
                <a:gd name="T9" fmla="*/ 40 h 56"/>
                <a:gd name="T10" fmla="*/ 103 w 162"/>
                <a:gd name="T11" fmla="*/ 41 h 56"/>
                <a:gd name="T12" fmla="*/ 108 w 162"/>
                <a:gd name="T13" fmla="*/ 42 h 56"/>
                <a:gd name="T14" fmla="*/ 118 w 162"/>
                <a:gd name="T15" fmla="*/ 43 h 56"/>
                <a:gd name="T16" fmla="*/ 140 w 162"/>
                <a:gd name="T17" fmla="*/ 44 h 56"/>
                <a:gd name="T18" fmla="*/ 162 w 162"/>
                <a:gd name="T19" fmla="*/ 45 h 56"/>
                <a:gd name="T20" fmla="*/ 141 w 162"/>
                <a:gd name="T21" fmla="*/ 52 h 56"/>
                <a:gd name="T22" fmla="*/ 119 w 162"/>
                <a:gd name="T23" fmla="*/ 55 h 56"/>
                <a:gd name="T24" fmla="*/ 107 w 162"/>
                <a:gd name="T25" fmla="*/ 56 h 56"/>
                <a:gd name="T26" fmla="*/ 102 w 162"/>
                <a:gd name="T27" fmla="*/ 56 h 56"/>
                <a:gd name="T28" fmla="*/ 96 w 162"/>
                <a:gd name="T29" fmla="*/ 56 h 56"/>
                <a:gd name="T30" fmla="*/ 85 w 162"/>
                <a:gd name="T31" fmla="*/ 55 h 56"/>
                <a:gd name="T32" fmla="*/ 73 w 162"/>
                <a:gd name="T33" fmla="*/ 53 h 56"/>
                <a:gd name="T34" fmla="*/ 31 w 162"/>
                <a:gd name="T35" fmla="*/ 35 h 56"/>
                <a:gd name="T36" fmla="*/ 0 w 162"/>
                <a:gd name="T37" fmla="*/ 2 h 56"/>
                <a:gd name="T38" fmla="*/ 1 w 162"/>
                <a:gd name="T39" fmla="*/ 0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3" y="10"/>
                    <a:pt x="25" y="18"/>
                    <a:pt x="38" y="24"/>
                  </a:cubicBezTo>
                  <a:cubicBezTo>
                    <a:pt x="50" y="29"/>
                    <a:pt x="63" y="34"/>
                    <a:pt x="77" y="37"/>
                  </a:cubicBezTo>
                  <a:cubicBezTo>
                    <a:pt x="80" y="37"/>
                    <a:pt x="84" y="38"/>
                    <a:pt x="87" y="39"/>
                  </a:cubicBezTo>
                  <a:cubicBezTo>
                    <a:pt x="97" y="40"/>
                    <a:pt x="97" y="40"/>
                    <a:pt x="97" y="40"/>
                  </a:cubicBezTo>
                  <a:cubicBezTo>
                    <a:pt x="103" y="41"/>
                    <a:pt x="103" y="41"/>
                    <a:pt x="103" y="41"/>
                  </a:cubicBezTo>
                  <a:cubicBezTo>
                    <a:pt x="104" y="41"/>
                    <a:pt x="106" y="41"/>
                    <a:pt x="108" y="42"/>
                  </a:cubicBezTo>
                  <a:cubicBezTo>
                    <a:pt x="111" y="42"/>
                    <a:pt x="115" y="42"/>
                    <a:pt x="118" y="43"/>
                  </a:cubicBezTo>
                  <a:cubicBezTo>
                    <a:pt x="126" y="43"/>
                    <a:pt x="133" y="43"/>
                    <a:pt x="140" y="44"/>
                  </a:cubicBezTo>
                  <a:cubicBezTo>
                    <a:pt x="147" y="44"/>
                    <a:pt x="155" y="44"/>
                    <a:pt x="162" y="45"/>
                  </a:cubicBezTo>
                  <a:cubicBezTo>
                    <a:pt x="155" y="48"/>
                    <a:pt x="148" y="50"/>
                    <a:pt x="141" y="52"/>
                  </a:cubicBezTo>
                  <a:cubicBezTo>
                    <a:pt x="133" y="53"/>
                    <a:pt x="126" y="55"/>
                    <a:pt x="119" y="55"/>
                  </a:cubicBezTo>
                  <a:cubicBezTo>
                    <a:pt x="115" y="56"/>
                    <a:pt x="111" y="56"/>
                    <a:pt x="107" y="56"/>
                  </a:cubicBezTo>
                  <a:cubicBezTo>
                    <a:pt x="105" y="56"/>
                    <a:pt x="103" y="56"/>
                    <a:pt x="102" y="56"/>
                  </a:cubicBezTo>
                  <a:cubicBezTo>
                    <a:pt x="96" y="56"/>
                    <a:pt x="96" y="56"/>
                    <a:pt x="96" y="56"/>
                  </a:cubicBezTo>
                  <a:cubicBezTo>
                    <a:pt x="92" y="55"/>
                    <a:pt x="88" y="55"/>
                    <a:pt x="85" y="55"/>
                  </a:cubicBezTo>
                  <a:cubicBezTo>
                    <a:pt x="81" y="54"/>
                    <a:pt x="77" y="54"/>
                    <a:pt x="73" y="53"/>
                  </a:cubicBezTo>
                  <a:cubicBezTo>
                    <a:pt x="58" y="49"/>
                    <a:pt x="44" y="44"/>
                    <a:pt x="31" y="35"/>
                  </a:cubicBezTo>
                  <a:cubicBezTo>
                    <a:pt x="18" y="27"/>
                    <a:pt x="7" y="16"/>
                    <a:pt x="0" y="2"/>
                  </a:cubicBezTo>
                  <a:cubicBezTo>
                    <a:pt x="0" y="1"/>
                    <a:pt x="0" y="1"/>
                    <a:pt x="1" y="0"/>
                  </a:cubicBezTo>
                  <a:cubicBezTo>
                    <a:pt x="1" y="0"/>
                    <a:pt x="2" y="0"/>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98">
              <a:extLst>
                <a:ext uri="{FF2B5EF4-FFF2-40B4-BE49-F238E27FC236}">
                  <a16:creationId xmlns:a16="http://schemas.microsoft.com/office/drawing/2014/main" id="{B4D54A2B-A1F1-4D25-935A-FCDDF2E70513}"/>
                </a:ext>
              </a:extLst>
            </p:cNvPr>
            <p:cNvSpPr>
              <a:spLocks/>
            </p:cNvSpPr>
            <p:nvPr/>
          </p:nvSpPr>
          <p:spPr bwMode="auto">
            <a:xfrm>
              <a:off x="18232438" y="-115888"/>
              <a:ext cx="341313" cy="65088"/>
            </a:xfrm>
            <a:custGeom>
              <a:avLst/>
              <a:gdLst>
                <a:gd name="T0" fmla="*/ 0 w 57"/>
                <a:gd name="T1" fmla="*/ 11 h 11"/>
                <a:gd name="T2" fmla="*/ 14 w 57"/>
                <a:gd name="T3" fmla="*/ 6 h 11"/>
                <a:gd name="T4" fmla="*/ 28 w 57"/>
                <a:gd name="T5" fmla="*/ 3 h 11"/>
                <a:gd name="T6" fmla="*/ 42 w 57"/>
                <a:gd name="T7" fmla="*/ 1 h 11"/>
                <a:gd name="T8" fmla="*/ 56 w 57"/>
                <a:gd name="T9" fmla="*/ 0 h 11"/>
                <a:gd name="T10" fmla="*/ 57 w 57"/>
                <a:gd name="T11" fmla="*/ 2 h 11"/>
                <a:gd name="T12" fmla="*/ 56 w 57"/>
                <a:gd name="T13" fmla="*/ 3 h 11"/>
                <a:gd name="T14" fmla="*/ 43 w 57"/>
                <a:gd name="T15" fmla="*/ 7 h 11"/>
                <a:gd name="T16" fmla="*/ 29 w 57"/>
                <a:gd name="T17" fmla="*/ 10 h 11"/>
                <a:gd name="T18" fmla="*/ 15 w 57"/>
                <a:gd name="T19" fmla="*/ 11 h 11"/>
                <a:gd name="T20" fmla="*/ 0 w 57"/>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0" y="11"/>
                  </a:moveTo>
                  <a:cubicBezTo>
                    <a:pt x="5" y="9"/>
                    <a:pt x="9" y="7"/>
                    <a:pt x="14" y="6"/>
                  </a:cubicBezTo>
                  <a:cubicBezTo>
                    <a:pt x="18" y="5"/>
                    <a:pt x="23" y="4"/>
                    <a:pt x="28" y="3"/>
                  </a:cubicBezTo>
                  <a:cubicBezTo>
                    <a:pt x="32" y="2"/>
                    <a:pt x="37" y="1"/>
                    <a:pt x="42" y="1"/>
                  </a:cubicBezTo>
                  <a:cubicBezTo>
                    <a:pt x="46" y="0"/>
                    <a:pt x="51" y="0"/>
                    <a:pt x="56" y="0"/>
                  </a:cubicBezTo>
                  <a:cubicBezTo>
                    <a:pt x="57" y="0"/>
                    <a:pt x="57" y="1"/>
                    <a:pt x="57" y="2"/>
                  </a:cubicBezTo>
                  <a:cubicBezTo>
                    <a:pt x="57" y="2"/>
                    <a:pt x="57" y="3"/>
                    <a:pt x="56" y="3"/>
                  </a:cubicBezTo>
                  <a:cubicBezTo>
                    <a:pt x="52" y="5"/>
                    <a:pt x="47" y="6"/>
                    <a:pt x="43" y="7"/>
                  </a:cubicBezTo>
                  <a:cubicBezTo>
                    <a:pt x="38" y="8"/>
                    <a:pt x="34" y="9"/>
                    <a:pt x="29" y="10"/>
                  </a:cubicBezTo>
                  <a:cubicBezTo>
                    <a:pt x="24" y="10"/>
                    <a:pt x="19" y="11"/>
                    <a:pt x="15" y="11"/>
                  </a:cubicBezTo>
                  <a:cubicBezTo>
                    <a:pt x="10" y="11"/>
                    <a:pt x="5" y="11"/>
                    <a:pt x="0" y="11"/>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99">
              <a:extLst>
                <a:ext uri="{FF2B5EF4-FFF2-40B4-BE49-F238E27FC236}">
                  <a16:creationId xmlns:a16="http://schemas.microsoft.com/office/drawing/2014/main" id="{C88F0074-5AA2-4D08-B601-019919562D74}"/>
                </a:ext>
              </a:extLst>
            </p:cNvPr>
            <p:cNvSpPr>
              <a:spLocks/>
            </p:cNvSpPr>
            <p:nvPr/>
          </p:nvSpPr>
          <p:spPr bwMode="auto">
            <a:xfrm>
              <a:off x="18232438" y="147637"/>
              <a:ext cx="233363" cy="136525"/>
            </a:xfrm>
            <a:custGeom>
              <a:avLst/>
              <a:gdLst>
                <a:gd name="T0" fmla="*/ 0 w 39"/>
                <a:gd name="T1" fmla="*/ 0 h 23"/>
                <a:gd name="T2" fmla="*/ 11 w 39"/>
                <a:gd name="T3" fmla="*/ 3 h 23"/>
                <a:gd name="T4" fmla="*/ 21 w 39"/>
                <a:gd name="T5" fmla="*/ 8 h 23"/>
                <a:gd name="T6" fmla="*/ 31 w 39"/>
                <a:gd name="T7" fmla="*/ 14 h 23"/>
                <a:gd name="T8" fmla="*/ 39 w 39"/>
                <a:gd name="T9" fmla="*/ 21 h 23"/>
                <a:gd name="T10" fmla="*/ 39 w 39"/>
                <a:gd name="T11" fmla="*/ 23 h 23"/>
                <a:gd name="T12" fmla="*/ 38 w 39"/>
                <a:gd name="T13" fmla="*/ 23 h 23"/>
                <a:gd name="T14" fmla="*/ 27 w 39"/>
                <a:gd name="T15" fmla="*/ 19 h 23"/>
                <a:gd name="T16" fmla="*/ 18 w 39"/>
                <a:gd name="T17" fmla="*/ 14 h 23"/>
                <a:gd name="T18" fmla="*/ 9 w 39"/>
                <a:gd name="T19" fmla="*/ 8 h 23"/>
                <a:gd name="T20" fmla="*/ 0 w 39"/>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3">
                  <a:moveTo>
                    <a:pt x="0" y="0"/>
                  </a:moveTo>
                  <a:cubicBezTo>
                    <a:pt x="4" y="0"/>
                    <a:pt x="8" y="2"/>
                    <a:pt x="11" y="3"/>
                  </a:cubicBezTo>
                  <a:cubicBezTo>
                    <a:pt x="15" y="4"/>
                    <a:pt x="18" y="6"/>
                    <a:pt x="21" y="8"/>
                  </a:cubicBezTo>
                  <a:cubicBezTo>
                    <a:pt x="24" y="10"/>
                    <a:pt x="28" y="12"/>
                    <a:pt x="31" y="14"/>
                  </a:cubicBezTo>
                  <a:cubicBezTo>
                    <a:pt x="33" y="16"/>
                    <a:pt x="36" y="18"/>
                    <a:pt x="39" y="21"/>
                  </a:cubicBezTo>
                  <a:cubicBezTo>
                    <a:pt x="39" y="21"/>
                    <a:pt x="39" y="22"/>
                    <a:pt x="39" y="23"/>
                  </a:cubicBezTo>
                  <a:cubicBezTo>
                    <a:pt x="39" y="23"/>
                    <a:pt x="38" y="23"/>
                    <a:pt x="38" y="23"/>
                  </a:cubicBezTo>
                  <a:cubicBezTo>
                    <a:pt x="34" y="22"/>
                    <a:pt x="31" y="21"/>
                    <a:pt x="27" y="19"/>
                  </a:cubicBezTo>
                  <a:cubicBezTo>
                    <a:pt x="24" y="18"/>
                    <a:pt x="21" y="16"/>
                    <a:pt x="18" y="14"/>
                  </a:cubicBezTo>
                  <a:cubicBezTo>
                    <a:pt x="15" y="12"/>
                    <a:pt x="12" y="10"/>
                    <a:pt x="9" y="8"/>
                  </a:cubicBezTo>
                  <a:cubicBezTo>
                    <a:pt x="6" y="5"/>
                    <a:pt x="3"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00">
              <a:extLst>
                <a:ext uri="{FF2B5EF4-FFF2-40B4-BE49-F238E27FC236}">
                  <a16:creationId xmlns:a16="http://schemas.microsoft.com/office/drawing/2014/main" id="{FFF68521-1B5A-46B8-AD13-2F7E5FC9830B}"/>
                </a:ext>
              </a:extLst>
            </p:cNvPr>
            <p:cNvSpPr>
              <a:spLocks/>
            </p:cNvSpPr>
            <p:nvPr/>
          </p:nvSpPr>
          <p:spPr bwMode="auto">
            <a:xfrm>
              <a:off x="18238788" y="50800"/>
              <a:ext cx="479425" cy="90488"/>
            </a:xfrm>
            <a:custGeom>
              <a:avLst/>
              <a:gdLst>
                <a:gd name="T0" fmla="*/ 0 w 80"/>
                <a:gd name="T1" fmla="*/ 0 h 15"/>
                <a:gd name="T2" fmla="*/ 20 w 80"/>
                <a:gd name="T3" fmla="*/ 1 h 15"/>
                <a:gd name="T4" fmla="*/ 40 w 80"/>
                <a:gd name="T5" fmla="*/ 3 h 15"/>
                <a:gd name="T6" fmla="*/ 60 w 80"/>
                <a:gd name="T7" fmla="*/ 7 h 15"/>
                <a:gd name="T8" fmla="*/ 79 w 80"/>
                <a:gd name="T9" fmla="*/ 13 h 15"/>
                <a:gd name="T10" fmla="*/ 80 w 80"/>
                <a:gd name="T11" fmla="*/ 15 h 15"/>
                <a:gd name="T12" fmla="*/ 79 w 80"/>
                <a:gd name="T13" fmla="*/ 15 h 15"/>
                <a:gd name="T14" fmla="*/ 59 w 80"/>
                <a:gd name="T15" fmla="*/ 14 h 15"/>
                <a:gd name="T16" fmla="*/ 39 w 80"/>
                <a:gd name="T17" fmla="*/ 10 h 15"/>
                <a:gd name="T18" fmla="*/ 19 w 80"/>
                <a:gd name="T19" fmla="*/ 6 h 15"/>
                <a:gd name="T20" fmla="*/ 0 w 8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5">
                  <a:moveTo>
                    <a:pt x="0" y="0"/>
                  </a:moveTo>
                  <a:cubicBezTo>
                    <a:pt x="7" y="0"/>
                    <a:pt x="13" y="0"/>
                    <a:pt x="20" y="1"/>
                  </a:cubicBezTo>
                  <a:cubicBezTo>
                    <a:pt x="27" y="1"/>
                    <a:pt x="33" y="2"/>
                    <a:pt x="40" y="3"/>
                  </a:cubicBezTo>
                  <a:cubicBezTo>
                    <a:pt x="47" y="5"/>
                    <a:pt x="53" y="6"/>
                    <a:pt x="60" y="7"/>
                  </a:cubicBezTo>
                  <a:cubicBezTo>
                    <a:pt x="66" y="9"/>
                    <a:pt x="73" y="11"/>
                    <a:pt x="79" y="13"/>
                  </a:cubicBezTo>
                  <a:cubicBezTo>
                    <a:pt x="80" y="13"/>
                    <a:pt x="80" y="14"/>
                    <a:pt x="80" y="15"/>
                  </a:cubicBezTo>
                  <a:cubicBezTo>
                    <a:pt x="80" y="15"/>
                    <a:pt x="79" y="15"/>
                    <a:pt x="79" y="15"/>
                  </a:cubicBezTo>
                  <a:cubicBezTo>
                    <a:pt x="72" y="15"/>
                    <a:pt x="65" y="15"/>
                    <a:pt x="59" y="14"/>
                  </a:cubicBezTo>
                  <a:cubicBezTo>
                    <a:pt x="52" y="13"/>
                    <a:pt x="45" y="12"/>
                    <a:pt x="39" y="10"/>
                  </a:cubicBezTo>
                  <a:cubicBezTo>
                    <a:pt x="32" y="9"/>
                    <a:pt x="26" y="8"/>
                    <a:pt x="19" y="6"/>
                  </a:cubicBezTo>
                  <a:cubicBezTo>
                    <a:pt x="13" y="4"/>
                    <a:pt x="6" y="2"/>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101">
              <a:extLst>
                <a:ext uri="{FF2B5EF4-FFF2-40B4-BE49-F238E27FC236}">
                  <a16:creationId xmlns:a16="http://schemas.microsoft.com/office/drawing/2014/main" id="{38BC72A1-A316-4892-9855-D37B6F94FA03}"/>
                </a:ext>
              </a:extLst>
            </p:cNvPr>
            <p:cNvSpPr>
              <a:spLocks/>
            </p:cNvSpPr>
            <p:nvPr/>
          </p:nvSpPr>
          <p:spPr bwMode="auto">
            <a:xfrm>
              <a:off x="16903700" y="-44450"/>
              <a:ext cx="341313" cy="66675"/>
            </a:xfrm>
            <a:custGeom>
              <a:avLst/>
              <a:gdLst>
                <a:gd name="T0" fmla="*/ 57 w 57"/>
                <a:gd name="T1" fmla="*/ 0 h 11"/>
                <a:gd name="T2" fmla="*/ 44 w 57"/>
                <a:gd name="T3" fmla="*/ 5 h 11"/>
                <a:gd name="T4" fmla="*/ 30 w 57"/>
                <a:gd name="T5" fmla="*/ 8 h 11"/>
                <a:gd name="T6" fmla="*/ 16 w 57"/>
                <a:gd name="T7" fmla="*/ 10 h 11"/>
                <a:gd name="T8" fmla="*/ 2 w 57"/>
                <a:gd name="T9" fmla="*/ 10 h 11"/>
                <a:gd name="T10" fmla="*/ 0 w 57"/>
                <a:gd name="T11" fmla="*/ 9 h 11"/>
                <a:gd name="T12" fmla="*/ 1 w 57"/>
                <a:gd name="T13" fmla="*/ 8 h 11"/>
                <a:gd name="T14" fmla="*/ 15 w 57"/>
                <a:gd name="T15" fmla="*/ 4 h 11"/>
                <a:gd name="T16" fmla="*/ 29 w 57"/>
                <a:gd name="T17" fmla="*/ 1 h 11"/>
                <a:gd name="T18" fmla="*/ 43 w 57"/>
                <a:gd name="T19" fmla="*/ 0 h 11"/>
                <a:gd name="T20" fmla="*/ 57 w 57"/>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57" y="0"/>
                  </a:moveTo>
                  <a:cubicBezTo>
                    <a:pt x="53" y="2"/>
                    <a:pt x="48" y="4"/>
                    <a:pt x="44" y="5"/>
                  </a:cubicBezTo>
                  <a:cubicBezTo>
                    <a:pt x="39" y="6"/>
                    <a:pt x="35" y="7"/>
                    <a:pt x="30" y="8"/>
                  </a:cubicBezTo>
                  <a:cubicBezTo>
                    <a:pt x="25" y="9"/>
                    <a:pt x="21" y="10"/>
                    <a:pt x="16" y="10"/>
                  </a:cubicBezTo>
                  <a:cubicBezTo>
                    <a:pt x="11" y="11"/>
                    <a:pt x="6" y="11"/>
                    <a:pt x="2" y="10"/>
                  </a:cubicBezTo>
                  <a:cubicBezTo>
                    <a:pt x="1" y="10"/>
                    <a:pt x="0" y="10"/>
                    <a:pt x="0" y="9"/>
                  </a:cubicBezTo>
                  <a:cubicBezTo>
                    <a:pt x="0" y="9"/>
                    <a:pt x="1" y="8"/>
                    <a:pt x="1" y="8"/>
                  </a:cubicBezTo>
                  <a:cubicBezTo>
                    <a:pt x="6" y="6"/>
                    <a:pt x="10" y="5"/>
                    <a:pt x="15" y="4"/>
                  </a:cubicBezTo>
                  <a:cubicBezTo>
                    <a:pt x="19" y="3"/>
                    <a:pt x="24" y="2"/>
                    <a:pt x="29" y="1"/>
                  </a:cubicBezTo>
                  <a:cubicBezTo>
                    <a:pt x="33" y="1"/>
                    <a:pt x="38" y="0"/>
                    <a:pt x="43" y="0"/>
                  </a:cubicBezTo>
                  <a:cubicBezTo>
                    <a:pt x="48" y="0"/>
                    <a:pt x="52" y="0"/>
                    <a:pt x="57"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02">
              <a:extLst>
                <a:ext uri="{FF2B5EF4-FFF2-40B4-BE49-F238E27FC236}">
                  <a16:creationId xmlns:a16="http://schemas.microsoft.com/office/drawing/2014/main" id="{572B28BF-183B-47AD-9A81-0DCD68FFAE6D}"/>
                </a:ext>
              </a:extLst>
            </p:cNvPr>
            <p:cNvSpPr>
              <a:spLocks/>
            </p:cNvSpPr>
            <p:nvPr/>
          </p:nvSpPr>
          <p:spPr bwMode="auto">
            <a:xfrm>
              <a:off x="17011650" y="-379413"/>
              <a:ext cx="233363" cy="138113"/>
            </a:xfrm>
            <a:custGeom>
              <a:avLst/>
              <a:gdLst>
                <a:gd name="T0" fmla="*/ 39 w 39"/>
                <a:gd name="T1" fmla="*/ 23 h 23"/>
                <a:gd name="T2" fmla="*/ 28 w 39"/>
                <a:gd name="T3" fmla="*/ 20 h 23"/>
                <a:gd name="T4" fmla="*/ 18 w 39"/>
                <a:gd name="T5" fmla="*/ 15 h 23"/>
                <a:gd name="T6" fmla="*/ 9 w 39"/>
                <a:gd name="T7" fmla="*/ 9 h 23"/>
                <a:gd name="T8" fmla="*/ 1 w 39"/>
                <a:gd name="T9" fmla="*/ 2 h 23"/>
                <a:gd name="T10" fmla="*/ 1 w 39"/>
                <a:gd name="T11" fmla="*/ 0 h 23"/>
                <a:gd name="T12" fmla="*/ 2 w 39"/>
                <a:gd name="T13" fmla="*/ 0 h 23"/>
                <a:gd name="T14" fmla="*/ 12 w 39"/>
                <a:gd name="T15" fmla="*/ 4 h 23"/>
                <a:gd name="T16" fmla="*/ 22 w 39"/>
                <a:gd name="T17" fmla="*/ 9 h 23"/>
                <a:gd name="T18" fmla="*/ 31 w 39"/>
                <a:gd name="T19" fmla="*/ 15 h 23"/>
                <a:gd name="T20" fmla="*/ 39 w 39"/>
                <a:gd name="T2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3">
                  <a:moveTo>
                    <a:pt x="39" y="23"/>
                  </a:moveTo>
                  <a:cubicBezTo>
                    <a:pt x="35" y="22"/>
                    <a:pt x="32" y="21"/>
                    <a:pt x="28" y="20"/>
                  </a:cubicBezTo>
                  <a:cubicBezTo>
                    <a:pt x="25" y="18"/>
                    <a:pt x="22" y="17"/>
                    <a:pt x="18" y="15"/>
                  </a:cubicBezTo>
                  <a:cubicBezTo>
                    <a:pt x="15" y="13"/>
                    <a:pt x="12" y="11"/>
                    <a:pt x="9" y="9"/>
                  </a:cubicBezTo>
                  <a:cubicBezTo>
                    <a:pt x="6" y="7"/>
                    <a:pt x="3" y="5"/>
                    <a:pt x="1" y="2"/>
                  </a:cubicBezTo>
                  <a:cubicBezTo>
                    <a:pt x="0" y="2"/>
                    <a:pt x="0" y="1"/>
                    <a:pt x="1" y="0"/>
                  </a:cubicBezTo>
                  <a:cubicBezTo>
                    <a:pt x="1" y="0"/>
                    <a:pt x="1" y="0"/>
                    <a:pt x="2" y="0"/>
                  </a:cubicBezTo>
                  <a:cubicBezTo>
                    <a:pt x="6" y="1"/>
                    <a:pt x="9" y="2"/>
                    <a:pt x="12" y="4"/>
                  </a:cubicBezTo>
                  <a:cubicBezTo>
                    <a:pt x="16" y="5"/>
                    <a:pt x="19" y="7"/>
                    <a:pt x="22" y="9"/>
                  </a:cubicBezTo>
                  <a:cubicBezTo>
                    <a:pt x="25" y="11"/>
                    <a:pt x="28" y="13"/>
                    <a:pt x="31" y="15"/>
                  </a:cubicBezTo>
                  <a:cubicBezTo>
                    <a:pt x="34" y="18"/>
                    <a:pt x="37" y="20"/>
                    <a:pt x="39"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103">
              <a:extLst>
                <a:ext uri="{FF2B5EF4-FFF2-40B4-BE49-F238E27FC236}">
                  <a16:creationId xmlns:a16="http://schemas.microsoft.com/office/drawing/2014/main" id="{0D7DE50E-C861-44C6-8938-1A6F7F1ADCC0}"/>
                </a:ext>
              </a:extLst>
            </p:cNvPr>
            <p:cNvSpPr>
              <a:spLocks/>
            </p:cNvSpPr>
            <p:nvPr/>
          </p:nvSpPr>
          <p:spPr bwMode="auto">
            <a:xfrm>
              <a:off x="16759238" y="-234950"/>
              <a:ext cx="485775" cy="88900"/>
            </a:xfrm>
            <a:custGeom>
              <a:avLst/>
              <a:gdLst>
                <a:gd name="T0" fmla="*/ 81 w 81"/>
                <a:gd name="T1" fmla="*/ 15 h 15"/>
                <a:gd name="T2" fmla="*/ 61 w 81"/>
                <a:gd name="T3" fmla="*/ 14 h 15"/>
                <a:gd name="T4" fmla="*/ 41 w 81"/>
                <a:gd name="T5" fmla="*/ 11 h 15"/>
                <a:gd name="T6" fmla="*/ 21 w 81"/>
                <a:gd name="T7" fmla="*/ 8 h 15"/>
                <a:gd name="T8" fmla="*/ 1 w 81"/>
                <a:gd name="T9" fmla="*/ 2 h 15"/>
                <a:gd name="T10" fmla="*/ 1 w 81"/>
                <a:gd name="T11" fmla="*/ 0 h 15"/>
                <a:gd name="T12" fmla="*/ 2 w 81"/>
                <a:gd name="T13" fmla="*/ 0 h 15"/>
                <a:gd name="T14" fmla="*/ 22 w 81"/>
                <a:gd name="T15" fmla="*/ 1 h 15"/>
                <a:gd name="T16" fmla="*/ 42 w 81"/>
                <a:gd name="T17" fmla="*/ 5 h 15"/>
                <a:gd name="T18" fmla="*/ 62 w 81"/>
                <a:gd name="T19" fmla="*/ 9 h 15"/>
                <a:gd name="T20" fmla="*/ 81 w 81"/>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5">
                  <a:moveTo>
                    <a:pt x="81" y="15"/>
                  </a:moveTo>
                  <a:cubicBezTo>
                    <a:pt x="74" y="15"/>
                    <a:pt x="67" y="15"/>
                    <a:pt x="61" y="14"/>
                  </a:cubicBezTo>
                  <a:cubicBezTo>
                    <a:pt x="54" y="14"/>
                    <a:pt x="47" y="13"/>
                    <a:pt x="41" y="11"/>
                  </a:cubicBezTo>
                  <a:cubicBezTo>
                    <a:pt x="34" y="10"/>
                    <a:pt x="27" y="9"/>
                    <a:pt x="21" y="8"/>
                  </a:cubicBezTo>
                  <a:cubicBezTo>
                    <a:pt x="14" y="6"/>
                    <a:pt x="8" y="4"/>
                    <a:pt x="1" y="2"/>
                  </a:cubicBezTo>
                  <a:cubicBezTo>
                    <a:pt x="1" y="2"/>
                    <a:pt x="0" y="1"/>
                    <a:pt x="1" y="0"/>
                  </a:cubicBezTo>
                  <a:cubicBezTo>
                    <a:pt x="1" y="0"/>
                    <a:pt x="1" y="0"/>
                    <a:pt x="2" y="0"/>
                  </a:cubicBezTo>
                  <a:cubicBezTo>
                    <a:pt x="9" y="0"/>
                    <a:pt x="15" y="0"/>
                    <a:pt x="22" y="1"/>
                  </a:cubicBezTo>
                  <a:cubicBezTo>
                    <a:pt x="29" y="2"/>
                    <a:pt x="35" y="3"/>
                    <a:pt x="42" y="5"/>
                  </a:cubicBezTo>
                  <a:cubicBezTo>
                    <a:pt x="48" y="6"/>
                    <a:pt x="55" y="7"/>
                    <a:pt x="62" y="9"/>
                  </a:cubicBezTo>
                  <a:cubicBezTo>
                    <a:pt x="68" y="11"/>
                    <a:pt x="75" y="13"/>
                    <a:pt x="81" y="15"/>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104">
              <a:extLst>
                <a:ext uri="{FF2B5EF4-FFF2-40B4-BE49-F238E27FC236}">
                  <a16:creationId xmlns:a16="http://schemas.microsoft.com/office/drawing/2014/main" id="{FD70DBC5-7229-42A0-A896-6D43B9CA43AF}"/>
                </a:ext>
              </a:extLst>
            </p:cNvPr>
            <p:cNvSpPr>
              <a:spLocks/>
            </p:cNvSpPr>
            <p:nvPr/>
          </p:nvSpPr>
          <p:spPr bwMode="auto">
            <a:xfrm>
              <a:off x="15501938" y="2351088"/>
              <a:ext cx="1270000" cy="836613"/>
            </a:xfrm>
            <a:custGeom>
              <a:avLst/>
              <a:gdLst>
                <a:gd name="T0" fmla="*/ 3 w 212"/>
                <a:gd name="T1" fmla="*/ 14 h 140"/>
                <a:gd name="T2" fmla="*/ 3 w 212"/>
                <a:gd name="T3" fmla="*/ 18 h 140"/>
                <a:gd name="T4" fmla="*/ 10 w 212"/>
                <a:gd name="T5" fmla="*/ 28 h 140"/>
                <a:gd name="T6" fmla="*/ 19 w 212"/>
                <a:gd name="T7" fmla="*/ 35 h 140"/>
                <a:gd name="T8" fmla="*/ 17 w 212"/>
                <a:gd name="T9" fmla="*/ 37 h 140"/>
                <a:gd name="T10" fmla="*/ 21 w 212"/>
                <a:gd name="T11" fmla="*/ 44 h 140"/>
                <a:gd name="T12" fmla="*/ 39 w 212"/>
                <a:gd name="T13" fmla="*/ 61 h 140"/>
                <a:gd name="T14" fmla="*/ 36 w 212"/>
                <a:gd name="T15" fmla="*/ 67 h 140"/>
                <a:gd name="T16" fmla="*/ 47 w 212"/>
                <a:gd name="T17" fmla="*/ 80 h 140"/>
                <a:gd name="T18" fmla="*/ 59 w 212"/>
                <a:gd name="T19" fmla="*/ 94 h 140"/>
                <a:gd name="T20" fmla="*/ 84 w 212"/>
                <a:gd name="T21" fmla="*/ 114 h 140"/>
                <a:gd name="T22" fmla="*/ 113 w 212"/>
                <a:gd name="T23" fmla="*/ 126 h 140"/>
                <a:gd name="T24" fmla="*/ 147 w 212"/>
                <a:gd name="T25" fmla="*/ 134 h 140"/>
                <a:gd name="T26" fmla="*/ 163 w 212"/>
                <a:gd name="T27" fmla="*/ 140 h 140"/>
                <a:gd name="T28" fmla="*/ 212 w 212"/>
                <a:gd name="T29" fmla="*/ 95 h 140"/>
                <a:gd name="T30" fmla="*/ 185 w 212"/>
                <a:gd name="T31" fmla="*/ 81 h 140"/>
                <a:gd name="T32" fmla="*/ 165 w 212"/>
                <a:gd name="T33" fmla="*/ 48 h 140"/>
                <a:gd name="T34" fmla="*/ 143 w 212"/>
                <a:gd name="T35" fmla="*/ 35 h 140"/>
                <a:gd name="T36" fmla="*/ 127 w 212"/>
                <a:gd name="T37" fmla="*/ 14 h 140"/>
                <a:gd name="T38" fmla="*/ 115 w 212"/>
                <a:gd name="T39" fmla="*/ 2 h 140"/>
                <a:gd name="T40" fmla="*/ 112 w 212"/>
                <a:gd name="T41" fmla="*/ 6 h 140"/>
                <a:gd name="T42" fmla="*/ 110 w 212"/>
                <a:gd name="T43" fmla="*/ 25 h 140"/>
                <a:gd name="T44" fmla="*/ 118 w 212"/>
                <a:gd name="T45" fmla="*/ 40 h 140"/>
                <a:gd name="T46" fmla="*/ 112 w 212"/>
                <a:gd name="T47" fmla="*/ 41 h 140"/>
                <a:gd name="T48" fmla="*/ 103 w 212"/>
                <a:gd name="T49" fmla="*/ 39 h 140"/>
                <a:gd name="T50" fmla="*/ 39 w 212"/>
                <a:gd name="T51" fmla="*/ 13 h 140"/>
                <a:gd name="T52" fmla="*/ 11 w 212"/>
                <a:gd name="T53" fmla="*/ 1 h 140"/>
                <a:gd name="T54" fmla="*/ 3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3" y="14"/>
                  </a:moveTo>
                  <a:cubicBezTo>
                    <a:pt x="3" y="14"/>
                    <a:pt x="2" y="16"/>
                    <a:pt x="3" y="18"/>
                  </a:cubicBezTo>
                  <a:cubicBezTo>
                    <a:pt x="4" y="20"/>
                    <a:pt x="8" y="26"/>
                    <a:pt x="10" y="28"/>
                  </a:cubicBezTo>
                  <a:cubicBezTo>
                    <a:pt x="13" y="30"/>
                    <a:pt x="18" y="33"/>
                    <a:pt x="19" y="35"/>
                  </a:cubicBezTo>
                  <a:cubicBezTo>
                    <a:pt x="19" y="35"/>
                    <a:pt x="17" y="35"/>
                    <a:pt x="17" y="37"/>
                  </a:cubicBezTo>
                  <a:cubicBezTo>
                    <a:pt x="17" y="38"/>
                    <a:pt x="17" y="41"/>
                    <a:pt x="21" y="44"/>
                  </a:cubicBezTo>
                  <a:cubicBezTo>
                    <a:pt x="24" y="46"/>
                    <a:pt x="37" y="58"/>
                    <a:pt x="39" y="61"/>
                  </a:cubicBezTo>
                  <a:cubicBezTo>
                    <a:pt x="39" y="61"/>
                    <a:pt x="33" y="63"/>
                    <a:pt x="36" y="67"/>
                  </a:cubicBezTo>
                  <a:cubicBezTo>
                    <a:pt x="39" y="71"/>
                    <a:pt x="43" y="73"/>
                    <a:pt x="47" y="80"/>
                  </a:cubicBezTo>
                  <a:cubicBezTo>
                    <a:pt x="52" y="86"/>
                    <a:pt x="55" y="91"/>
                    <a:pt x="59" y="94"/>
                  </a:cubicBezTo>
                  <a:cubicBezTo>
                    <a:pt x="63" y="97"/>
                    <a:pt x="81" y="113"/>
                    <a:pt x="84" y="114"/>
                  </a:cubicBezTo>
                  <a:cubicBezTo>
                    <a:pt x="86" y="115"/>
                    <a:pt x="104" y="120"/>
                    <a:pt x="113" y="126"/>
                  </a:cubicBezTo>
                  <a:cubicBezTo>
                    <a:pt x="121" y="131"/>
                    <a:pt x="140" y="133"/>
                    <a:pt x="147" y="134"/>
                  </a:cubicBezTo>
                  <a:cubicBezTo>
                    <a:pt x="154" y="136"/>
                    <a:pt x="157" y="135"/>
                    <a:pt x="163" y="140"/>
                  </a:cubicBezTo>
                  <a:cubicBezTo>
                    <a:pt x="163" y="140"/>
                    <a:pt x="212" y="95"/>
                    <a:pt x="212" y="95"/>
                  </a:cubicBezTo>
                  <a:cubicBezTo>
                    <a:pt x="212" y="95"/>
                    <a:pt x="191" y="88"/>
                    <a:pt x="185" y="81"/>
                  </a:cubicBezTo>
                  <a:cubicBezTo>
                    <a:pt x="179" y="75"/>
                    <a:pt x="170" y="55"/>
                    <a:pt x="165" y="48"/>
                  </a:cubicBezTo>
                  <a:cubicBezTo>
                    <a:pt x="160" y="42"/>
                    <a:pt x="151" y="41"/>
                    <a:pt x="143" y="35"/>
                  </a:cubicBezTo>
                  <a:cubicBezTo>
                    <a:pt x="135" y="28"/>
                    <a:pt x="131" y="24"/>
                    <a:pt x="127" y="14"/>
                  </a:cubicBezTo>
                  <a:cubicBezTo>
                    <a:pt x="123" y="4"/>
                    <a:pt x="120" y="0"/>
                    <a:pt x="115" y="2"/>
                  </a:cubicBezTo>
                  <a:cubicBezTo>
                    <a:pt x="114" y="3"/>
                    <a:pt x="113" y="4"/>
                    <a:pt x="112" y="6"/>
                  </a:cubicBezTo>
                  <a:cubicBezTo>
                    <a:pt x="109" y="11"/>
                    <a:pt x="108" y="20"/>
                    <a:pt x="110" y="25"/>
                  </a:cubicBezTo>
                  <a:cubicBezTo>
                    <a:pt x="114" y="33"/>
                    <a:pt x="115" y="39"/>
                    <a:pt x="118" y="40"/>
                  </a:cubicBezTo>
                  <a:cubicBezTo>
                    <a:pt x="120" y="42"/>
                    <a:pt x="117" y="42"/>
                    <a:pt x="112" y="41"/>
                  </a:cubicBezTo>
                  <a:cubicBezTo>
                    <a:pt x="109" y="40"/>
                    <a:pt x="106" y="40"/>
                    <a:pt x="103" y="39"/>
                  </a:cubicBezTo>
                  <a:cubicBezTo>
                    <a:pt x="95" y="36"/>
                    <a:pt x="52" y="17"/>
                    <a:pt x="39" y="13"/>
                  </a:cubicBezTo>
                  <a:cubicBezTo>
                    <a:pt x="26" y="8"/>
                    <a:pt x="16" y="1"/>
                    <a:pt x="11" y="1"/>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105">
              <a:extLst>
                <a:ext uri="{FF2B5EF4-FFF2-40B4-BE49-F238E27FC236}">
                  <a16:creationId xmlns:a16="http://schemas.microsoft.com/office/drawing/2014/main" id="{F3121F93-26AA-4FEE-AF4B-5A773FDC6A70}"/>
                </a:ext>
              </a:extLst>
            </p:cNvPr>
            <p:cNvSpPr>
              <a:spLocks/>
            </p:cNvSpPr>
            <p:nvPr/>
          </p:nvSpPr>
          <p:spPr bwMode="auto">
            <a:xfrm>
              <a:off x="16214725" y="2363788"/>
              <a:ext cx="557213" cy="554038"/>
            </a:xfrm>
            <a:custGeom>
              <a:avLst/>
              <a:gdLst>
                <a:gd name="T0" fmla="*/ 93 w 93"/>
                <a:gd name="T1" fmla="*/ 93 h 93"/>
                <a:gd name="T2" fmla="*/ 77 w 93"/>
                <a:gd name="T3" fmla="*/ 87 h 93"/>
                <a:gd name="T4" fmla="*/ 69 w 93"/>
                <a:gd name="T5" fmla="*/ 83 h 93"/>
                <a:gd name="T6" fmla="*/ 62 w 93"/>
                <a:gd name="T7" fmla="*/ 77 h 93"/>
                <a:gd name="T8" fmla="*/ 53 w 93"/>
                <a:gd name="T9" fmla="*/ 63 h 93"/>
                <a:gd name="T10" fmla="*/ 44 w 93"/>
                <a:gd name="T11" fmla="*/ 49 h 93"/>
                <a:gd name="T12" fmla="*/ 31 w 93"/>
                <a:gd name="T13" fmla="*/ 40 h 93"/>
                <a:gd name="T14" fmla="*/ 24 w 93"/>
                <a:gd name="T15" fmla="*/ 35 h 93"/>
                <a:gd name="T16" fmla="*/ 18 w 93"/>
                <a:gd name="T17" fmla="*/ 29 h 93"/>
                <a:gd name="T18" fmla="*/ 8 w 93"/>
                <a:gd name="T19" fmla="*/ 15 h 93"/>
                <a:gd name="T20" fmla="*/ 5 w 93"/>
                <a:gd name="T21" fmla="*/ 7 h 93"/>
                <a:gd name="T22" fmla="*/ 0 w 93"/>
                <a:gd name="T23" fmla="*/ 0 h 93"/>
                <a:gd name="T24" fmla="*/ 6 w 93"/>
                <a:gd name="T25" fmla="*/ 6 h 93"/>
                <a:gd name="T26" fmla="*/ 9 w 93"/>
                <a:gd name="T27" fmla="*/ 14 h 93"/>
                <a:gd name="T28" fmla="*/ 19 w 93"/>
                <a:gd name="T29" fmla="*/ 27 h 93"/>
                <a:gd name="T30" fmla="*/ 26 w 93"/>
                <a:gd name="T31" fmla="*/ 32 h 93"/>
                <a:gd name="T32" fmla="*/ 33 w 93"/>
                <a:gd name="T33" fmla="*/ 36 h 93"/>
                <a:gd name="T34" fmla="*/ 41 w 93"/>
                <a:gd name="T35" fmla="*/ 40 h 93"/>
                <a:gd name="T36" fmla="*/ 49 w 93"/>
                <a:gd name="T37" fmla="*/ 45 h 93"/>
                <a:gd name="T38" fmla="*/ 57 w 93"/>
                <a:gd name="T39" fmla="*/ 61 h 93"/>
                <a:gd name="T40" fmla="*/ 65 w 93"/>
                <a:gd name="T41" fmla="*/ 76 h 93"/>
                <a:gd name="T42" fmla="*/ 78 w 93"/>
                <a:gd name="T43" fmla="*/ 86 h 93"/>
                <a:gd name="T44" fmla="*/ 93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93" y="93"/>
                  </a:moveTo>
                  <a:cubicBezTo>
                    <a:pt x="88" y="91"/>
                    <a:pt x="82" y="90"/>
                    <a:pt x="77" y="87"/>
                  </a:cubicBezTo>
                  <a:cubicBezTo>
                    <a:pt x="74" y="86"/>
                    <a:pt x="72" y="85"/>
                    <a:pt x="69" y="83"/>
                  </a:cubicBezTo>
                  <a:cubicBezTo>
                    <a:pt x="67" y="82"/>
                    <a:pt x="64" y="80"/>
                    <a:pt x="62" y="77"/>
                  </a:cubicBezTo>
                  <a:cubicBezTo>
                    <a:pt x="59" y="73"/>
                    <a:pt x="56" y="68"/>
                    <a:pt x="53" y="63"/>
                  </a:cubicBezTo>
                  <a:cubicBezTo>
                    <a:pt x="50" y="58"/>
                    <a:pt x="47" y="53"/>
                    <a:pt x="44" y="49"/>
                  </a:cubicBezTo>
                  <a:cubicBezTo>
                    <a:pt x="42" y="45"/>
                    <a:pt x="37" y="43"/>
                    <a:pt x="31" y="40"/>
                  </a:cubicBezTo>
                  <a:cubicBezTo>
                    <a:pt x="29" y="38"/>
                    <a:pt x="26" y="37"/>
                    <a:pt x="24" y="35"/>
                  </a:cubicBezTo>
                  <a:cubicBezTo>
                    <a:pt x="22" y="33"/>
                    <a:pt x="20" y="31"/>
                    <a:pt x="18" y="29"/>
                  </a:cubicBezTo>
                  <a:cubicBezTo>
                    <a:pt x="13" y="25"/>
                    <a:pt x="10" y="20"/>
                    <a:pt x="8" y="15"/>
                  </a:cubicBezTo>
                  <a:cubicBezTo>
                    <a:pt x="7" y="12"/>
                    <a:pt x="6" y="9"/>
                    <a:pt x="5" y="7"/>
                  </a:cubicBezTo>
                  <a:cubicBezTo>
                    <a:pt x="4" y="4"/>
                    <a:pt x="3" y="1"/>
                    <a:pt x="0" y="0"/>
                  </a:cubicBezTo>
                  <a:cubicBezTo>
                    <a:pt x="3" y="1"/>
                    <a:pt x="4" y="4"/>
                    <a:pt x="6" y="6"/>
                  </a:cubicBezTo>
                  <a:cubicBezTo>
                    <a:pt x="7" y="9"/>
                    <a:pt x="8" y="11"/>
                    <a:pt x="9" y="14"/>
                  </a:cubicBezTo>
                  <a:cubicBezTo>
                    <a:pt x="12" y="19"/>
                    <a:pt x="15" y="23"/>
                    <a:pt x="19" y="27"/>
                  </a:cubicBezTo>
                  <a:cubicBezTo>
                    <a:pt x="22" y="29"/>
                    <a:pt x="24" y="30"/>
                    <a:pt x="26" y="32"/>
                  </a:cubicBezTo>
                  <a:cubicBezTo>
                    <a:pt x="28" y="34"/>
                    <a:pt x="31" y="35"/>
                    <a:pt x="33" y="36"/>
                  </a:cubicBezTo>
                  <a:cubicBezTo>
                    <a:pt x="36" y="37"/>
                    <a:pt x="38" y="38"/>
                    <a:pt x="41" y="40"/>
                  </a:cubicBezTo>
                  <a:cubicBezTo>
                    <a:pt x="44" y="41"/>
                    <a:pt x="47" y="43"/>
                    <a:pt x="49" y="45"/>
                  </a:cubicBezTo>
                  <a:cubicBezTo>
                    <a:pt x="52" y="51"/>
                    <a:pt x="54" y="56"/>
                    <a:pt x="57" y="61"/>
                  </a:cubicBezTo>
                  <a:cubicBezTo>
                    <a:pt x="59" y="66"/>
                    <a:pt x="62" y="71"/>
                    <a:pt x="65" y="76"/>
                  </a:cubicBezTo>
                  <a:cubicBezTo>
                    <a:pt x="68" y="80"/>
                    <a:pt x="73" y="83"/>
                    <a:pt x="78" y="86"/>
                  </a:cubicBezTo>
                  <a:cubicBezTo>
                    <a:pt x="83" y="88"/>
                    <a:pt x="88" y="91"/>
                    <a:pt x="93"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106">
              <a:extLst>
                <a:ext uri="{FF2B5EF4-FFF2-40B4-BE49-F238E27FC236}">
                  <a16:creationId xmlns:a16="http://schemas.microsoft.com/office/drawing/2014/main" id="{B2A27054-D4E6-41CD-86DB-9188D04FF7A3}"/>
                </a:ext>
              </a:extLst>
            </p:cNvPr>
            <p:cNvSpPr>
              <a:spLocks/>
            </p:cNvSpPr>
            <p:nvPr/>
          </p:nvSpPr>
          <p:spPr bwMode="auto">
            <a:xfrm>
              <a:off x="15616238" y="2560638"/>
              <a:ext cx="358775" cy="268288"/>
            </a:xfrm>
            <a:custGeom>
              <a:avLst/>
              <a:gdLst>
                <a:gd name="T0" fmla="*/ 0 w 60"/>
                <a:gd name="T1" fmla="*/ 0 h 45"/>
                <a:gd name="T2" fmla="*/ 14 w 60"/>
                <a:gd name="T3" fmla="*/ 12 h 45"/>
                <a:gd name="T4" fmla="*/ 18 w 60"/>
                <a:gd name="T5" fmla="*/ 15 h 45"/>
                <a:gd name="T6" fmla="*/ 20 w 60"/>
                <a:gd name="T7" fmla="*/ 16 h 45"/>
                <a:gd name="T8" fmla="*/ 22 w 60"/>
                <a:gd name="T9" fmla="*/ 18 h 45"/>
                <a:gd name="T10" fmla="*/ 30 w 60"/>
                <a:gd name="T11" fmla="*/ 23 h 45"/>
                <a:gd name="T12" fmla="*/ 38 w 60"/>
                <a:gd name="T13" fmla="*/ 28 h 45"/>
                <a:gd name="T14" fmla="*/ 46 w 60"/>
                <a:gd name="T15" fmla="*/ 32 h 45"/>
                <a:gd name="T16" fmla="*/ 48 w 60"/>
                <a:gd name="T17" fmla="*/ 34 h 45"/>
                <a:gd name="T18" fmla="*/ 50 w 60"/>
                <a:gd name="T19" fmla="*/ 35 h 45"/>
                <a:gd name="T20" fmla="*/ 53 w 60"/>
                <a:gd name="T21" fmla="*/ 38 h 45"/>
                <a:gd name="T22" fmla="*/ 60 w 60"/>
                <a:gd name="T23" fmla="*/ 45 h 45"/>
                <a:gd name="T24" fmla="*/ 60 w 60"/>
                <a:gd name="T25" fmla="*/ 44 h 45"/>
                <a:gd name="T26" fmla="*/ 57 w 60"/>
                <a:gd name="T27" fmla="*/ 41 h 45"/>
                <a:gd name="T28" fmla="*/ 54 w 60"/>
                <a:gd name="T29" fmla="*/ 38 h 45"/>
                <a:gd name="T30" fmla="*/ 50 w 60"/>
                <a:gd name="T31" fmla="*/ 35 h 45"/>
                <a:gd name="T32" fmla="*/ 48 w 60"/>
                <a:gd name="T33" fmla="*/ 33 h 45"/>
                <a:gd name="T34" fmla="*/ 46 w 60"/>
                <a:gd name="T35" fmla="*/ 32 h 45"/>
                <a:gd name="T36" fmla="*/ 42 w 60"/>
                <a:gd name="T37" fmla="*/ 29 h 45"/>
                <a:gd name="T38" fmla="*/ 38 w 60"/>
                <a:gd name="T39" fmla="*/ 27 h 45"/>
                <a:gd name="T40" fmla="*/ 30 w 60"/>
                <a:gd name="T41" fmla="*/ 22 h 45"/>
                <a:gd name="T42" fmla="*/ 22 w 60"/>
                <a:gd name="T43" fmla="*/ 17 h 45"/>
                <a:gd name="T44" fmla="*/ 15 w 60"/>
                <a:gd name="T45" fmla="*/ 11 h 45"/>
                <a:gd name="T46" fmla="*/ 7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4"/>
                    <a:pt x="9" y="8"/>
                    <a:pt x="14" y="12"/>
                  </a:cubicBezTo>
                  <a:cubicBezTo>
                    <a:pt x="16" y="13"/>
                    <a:pt x="17" y="14"/>
                    <a:pt x="18" y="15"/>
                  </a:cubicBezTo>
                  <a:cubicBezTo>
                    <a:pt x="20" y="16"/>
                    <a:pt x="20" y="16"/>
                    <a:pt x="20" y="16"/>
                  </a:cubicBezTo>
                  <a:cubicBezTo>
                    <a:pt x="22" y="18"/>
                    <a:pt x="22" y="18"/>
                    <a:pt x="22" y="18"/>
                  </a:cubicBezTo>
                  <a:cubicBezTo>
                    <a:pt x="24" y="19"/>
                    <a:pt x="27" y="21"/>
                    <a:pt x="30" y="23"/>
                  </a:cubicBezTo>
                  <a:cubicBezTo>
                    <a:pt x="32" y="24"/>
                    <a:pt x="35" y="26"/>
                    <a:pt x="38" y="28"/>
                  </a:cubicBezTo>
                  <a:cubicBezTo>
                    <a:pt x="40" y="29"/>
                    <a:pt x="43" y="31"/>
                    <a:pt x="46" y="32"/>
                  </a:cubicBezTo>
                  <a:cubicBezTo>
                    <a:pt x="46" y="33"/>
                    <a:pt x="47" y="33"/>
                    <a:pt x="48" y="34"/>
                  </a:cubicBezTo>
                  <a:cubicBezTo>
                    <a:pt x="48" y="34"/>
                    <a:pt x="49" y="35"/>
                    <a:pt x="50" y="35"/>
                  </a:cubicBezTo>
                  <a:cubicBezTo>
                    <a:pt x="51" y="36"/>
                    <a:pt x="52" y="37"/>
                    <a:pt x="53" y="38"/>
                  </a:cubicBezTo>
                  <a:cubicBezTo>
                    <a:pt x="56" y="40"/>
                    <a:pt x="58" y="42"/>
                    <a:pt x="60" y="45"/>
                  </a:cubicBezTo>
                  <a:cubicBezTo>
                    <a:pt x="60" y="44"/>
                    <a:pt x="60" y="44"/>
                    <a:pt x="60" y="44"/>
                  </a:cubicBezTo>
                  <a:cubicBezTo>
                    <a:pt x="59" y="43"/>
                    <a:pt x="58" y="42"/>
                    <a:pt x="57" y="41"/>
                  </a:cubicBezTo>
                  <a:cubicBezTo>
                    <a:pt x="56" y="40"/>
                    <a:pt x="55" y="39"/>
                    <a:pt x="54" y="38"/>
                  </a:cubicBezTo>
                  <a:cubicBezTo>
                    <a:pt x="52" y="37"/>
                    <a:pt x="51" y="36"/>
                    <a:pt x="50" y="35"/>
                  </a:cubicBezTo>
                  <a:cubicBezTo>
                    <a:pt x="49" y="34"/>
                    <a:pt x="49" y="34"/>
                    <a:pt x="48" y="33"/>
                  </a:cubicBezTo>
                  <a:cubicBezTo>
                    <a:pt x="47" y="33"/>
                    <a:pt x="47" y="32"/>
                    <a:pt x="46" y="32"/>
                  </a:cubicBezTo>
                  <a:cubicBezTo>
                    <a:pt x="45" y="31"/>
                    <a:pt x="44" y="30"/>
                    <a:pt x="42" y="29"/>
                  </a:cubicBezTo>
                  <a:cubicBezTo>
                    <a:pt x="38" y="27"/>
                    <a:pt x="38" y="27"/>
                    <a:pt x="38" y="27"/>
                  </a:cubicBezTo>
                  <a:cubicBezTo>
                    <a:pt x="36" y="25"/>
                    <a:pt x="33" y="24"/>
                    <a:pt x="30" y="22"/>
                  </a:cubicBezTo>
                  <a:cubicBezTo>
                    <a:pt x="28" y="20"/>
                    <a:pt x="25" y="19"/>
                    <a:pt x="22" y="17"/>
                  </a:cubicBezTo>
                  <a:cubicBezTo>
                    <a:pt x="20" y="15"/>
                    <a:pt x="17" y="13"/>
                    <a:pt x="15" y="11"/>
                  </a:cubicBezTo>
                  <a:cubicBezTo>
                    <a:pt x="12" y="9"/>
                    <a:pt x="10" y="8"/>
                    <a:pt x="7"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107">
              <a:extLst>
                <a:ext uri="{FF2B5EF4-FFF2-40B4-BE49-F238E27FC236}">
                  <a16:creationId xmlns:a16="http://schemas.microsoft.com/office/drawing/2014/main" id="{801F029E-6C47-4E89-A192-1431E1681446}"/>
                </a:ext>
              </a:extLst>
            </p:cNvPr>
            <p:cNvSpPr>
              <a:spLocks/>
            </p:cNvSpPr>
            <p:nvPr/>
          </p:nvSpPr>
          <p:spPr bwMode="auto">
            <a:xfrm>
              <a:off x="15735300" y="2716213"/>
              <a:ext cx="222250" cy="196850"/>
            </a:xfrm>
            <a:custGeom>
              <a:avLst/>
              <a:gdLst>
                <a:gd name="T0" fmla="*/ 37 w 37"/>
                <a:gd name="T1" fmla="*/ 33 h 33"/>
                <a:gd name="T2" fmla="*/ 36 w 37"/>
                <a:gd name="T3" fmla="*/ 32 h 33"/>
                <a:gd name="T4" fmla="*/ 36 w 37"/>
                <a:gd name="T5" fmla="*/ 32 h 33"/>
                <a:gd name="T6" fmla="*/ 36 w 37"/>
                <a:gd name="T7" fmla="*/ 32 h 33"/>
                <a:gd name="T8" fmla="*/ 36 w 37"/>
                <a:gd name="T9" fmla="*/ 31 h 33"/>
                <a:gd name="T10" fmla="*/ 35 w 37"/>
                <a:gd name="T11" fmla="*/ 30 h 33"/>
                <a:gd name="T12" fmla="*/ 35 w 37"/>
                <a:gd name="T13" fmla="*/ 29 h 33"/>
                <a:gd name="T14" fmla="*/ 34 w 37"/>
                <a:gd name="T15" fmla="*/ 28 h 33"/>
                <a:gd name="T16" fmla="*/ 31 w 37"/>
                <a:gd name="T17" fmla="*/ 26 h 33"/>
                <a:gd name="T18" fmla="*/ 30 w 37"/>
                <a:gd name="T19" fmla="*/ 25 h 33"/>
                <a:gd name="T20" fmla="*/ 29 w 37"/>
                <a:gd name="T21" fmla="*/ 24 h 33"/>
                <a:gd name="T22" fmla="*/ 28 w 37"/>
                <a:gd name="T23" fmla="*/ 23 h 33"/>
                <a:gd name="T24" fmla="*/ 27 w 37"/>
                <a:gd name="T25" fmla="*/ 22 h 33"/>
                <a:gd name="T26" fmla="*/ 24 w 37"/>
                <a:gd name="T27" fmla="*/ 20 h 33"/>
                <a:gd name="T28" fmla="*/ 22 w 37"/>
                <a:gd name="T29" fmla="*/ 18 h 33"/>
                <a:gd name="T30" fmla="*/ 19 w 37"/>
                <a:gd name="T31" fmla="*/ 16 h 33"/>
                <a:gd name="T32" fmla="*/ 10 w 37"/>
                <a:gd name="T33" fmla="*/ 8 h 33"/>
                <a:gd name="T34" fmla="*/ 0 w 37"/>
                <a:gd name="T35" fmla="*/ 0 h 33"/>
                <a:gd name="T36" fmla="*/ 0 w 37"/>
                <a:gd name="T37" fmla="*/ 0 h 33"/>
                <a:gd name="T38" fmla="*/ 9 w 37"/>
                <a:gd name="T39" fmla="*/ 9 h 33"/>
                <a:gd name="T40" fmla="*/ 19 w 37"/>
                <a:gd name="T41" fmla="*/ 17 h 33"/>
                <a:gd name="T42" fmla="*/ 21 w 37"/>
                <a:gd name="T43" fmla="*/ 19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9 h 33"/>
                <a:gd name="T60" fmla="*/ 34 w 37"/>
                <a:gd name="T61" fmla="*/ 29 h 33"/>
                <a:gd name="T62" fmla="*/ 35 w 37"/>
                <a:gd name="T63" fmla="*/ 30 h 33"/>
                <a:gd name="T64" fmla="*/ 36 w 37"/>
                <a:gd name="T65" fmla="*/ 31 h 33"/>
                <a:gd name="T66" fmla="*/ 36 w 37"/>
                <a:gd name="T67" fmla="*/ 32 h 33"/>
                <a:gd name="T68" fmla="*/ 36 w 37"/>
                <a:gd name="T69" fmla="*/ 32 h 33"/>
                <a:gd name="T70" fmla="*/ 36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6" y="32"/>
                    <a:pt x="36" y="32"/>
                    <a:pt x="36" y="32"/>
                  </a:cubicBezTo>
                  <a:cubicBezTo>
                    <a:pt x="36" y="32"/>
                    <a:pt x="36" y="32"/>
                    <a:pt x="36" y="32"/>
                  </a:cubicBezTo>
                  <a:cubicBezTo>
                    <a:pt x="36" y="32"/>
                    <a:pt x="36" y="32"/>
                    <a:pt x="36" y="32"/>
                  </a:cubicBezTo>
                  <a:cubicBezTo>
                    <a:pt x="36" y="31"/>
                    <a:pt x="36" y="31"/>
                    <a:pt x="36" y="31"/>
                  </a:cubicBezTo>
                  <a:cubicBezTo>
                    <a:pt x="35" y="30"/>
                    <a:pt x="35" y="30"/>
                    <a:pt x="35" y="30"/>
                  </a:cubicBezTo>
                  <a:cubicBezTo>
                    <a:pt x="35" y="30"/>
                    <a:pt x="35" y="29"/>
                    <a:pt x="35" y="29"/>
                  </a:cubicBezTo>
                  <a:cubicBezTo>
                    <a:pt x="34" y="29"/>
                    <a:pt x="34" y="28"/>
                    <a:pt x="34" y="28"/>
                  </a:cubicBezTo>
                  <a:cubicBezTo>
                    <a:pt x="33" y="27"/>
                    <a:pt x="32" y="26"/>
                    <a:pt x="31" y="26"/>
                  </a:cubicBezTo>
                  <a:cubicBezTo>
                    <a:pt x="31" y="25"/>
                    <a:pt x="31" y="25"/>
                    <a:pt x="30" y="25"/>
                  </a:cubicBezTo>
                  <a:cubicBezTo>
                    <a:pt x="30" y="24"/>
                    <a:pt x="29" y="24"/>
                    <a:pt x="29" y="24"/>
                  </a:cubicBezTo>
                  <a:cubicBezTo>
                    <a:pt x="28" y="23"/>
                    <a:pt x="28" y="23"/>
                    <a:pt x="28" y="23"/>
                  </a:cubicBezTo>
                  <a:cubicBezTo>
                    <a:pt x="27" y="22"/>
                    <a:pt x="27" y="22"/>
                    <a:pt x="27" y="22"/>
                  </a:cubicBezTo>
                  <a:cubicBezTo>
                    <a:pt x="24" y="20"/>
                    <a:pt x="24" y="20"/>
                    <a:pt x="24" y="20"/>
                  </a:cubicBezTo>
                  <a:cubicBezTo>
                    <a:pt x="23" y="19"/>
                    <a:pt x="22" y="19"/>
                    <a:pt x="22" y="18"/>
                  </a:cubicBezTo>
                  <a:cubicBezTo>
                    <a:pt x="19" y="16"/>
                    <a:pt x="19" y="16"/>
                    <a:pt x="19" y="16"/>
                  </a:cubicBezTo>
                  <a:cubicBezTo>
                    <a:pt x="16" y="13"/>
                    <a:pt x="13" y="11"/>
                    <a:pt x="10" y="8"/>
                  </a:cubicBezTo>
                  <a:cubicBezTo>
                    <a:pt x="6" y="5"/>
                    <a:pt x="3" y="3"/>
                    <a:pt x="0" y="0"/>
                  </a:cubicBezTo>
                  <a:cubicBezTo>
                    <a:pt x="0" y="0"/>
                    <a:pt x="0" y="0"/>
                    <a:pt x="0" y="0"/>
                  </a:cubicBezTo>
                  <a:cubicBezTo>
                    <a:pt x="3" y="3"/>
                    <a:pt x="6" y="6"/>
                    <a:pt x="9" y="9"/>
                  </a:cubicBezTo>
                  <a:cubicBezTo>
                    <a:pt x="12" y="11"/>
                    <a:pt x="15" y="14"/>
                    <a:pt x="19" y="17"/>
                  </a:cubicBezTo>
                  <a:cubicBezTo>
                    <a:pt x="21" y="19"/>
                    <a:pt x="21" y="19"/>
                    <a:pt x="21" y="19"/>
                  </a:cubicBezTo>
                  <a:cubicBezTo>
                    <a:pt x="22" y="19"/>
                    <a:pt x="23" y="20"/>
                    <a:pt x="24" y="20"/>
                  </a:cubicBezTo>
                  <a:cubicBezTo>
                    <a:pt x="26" y="22"/>
                    <a:pt x="26" y="22"/>
                    <a:pt x="26" y="22"/>
                  </a:cubicBezTo>
                  <a:cubicBezTo>
                    <a:pt x="27" y="23"/>
                    <a:pt x="27" y="23"/>
                    <a:pt x="27" y="23"/>
                  </a:cubicBezTo>
                  <a:cubicBezTo>
                    <a:pt x="29" y="24"/>
                    <a:pt x="29" y="24"/>
                    <a:pt x="29" y="24"/>
                  </a:cubicBezTo>
                  <a:cubicBezTo>
                    <a:pt x="29" y="24"/>
                    <a:pt x="29" y="25"/>
                    <a:pt x="30" y="25"/>
                  </a:cubicBezTo>
                  <a:cubicBezTo>
                    <a:pt x="30" y="25"/>
                    <a:pt x="31" y="26"/>
                    <a:pt x="31" y="26"/>
                  </a:cubicBezTo>
                  <a:cubicBezTo>
                    <a:pt x="32" y="27"/>
                    <a:pt x="32" y="27"/>
                    <a:pt x="33" y="28"/>
                  </a:cubicBezTo>
                  <a:cubicBezTo>
                    <a:pt x="34" y="29"/>
                    <a:pt x="34" y="29"/>
                    <a:pt x="34" y="29"/>
                  </a:cubicBezTo>
                  <a:cubicBezTo>
                    <a:pt x="34" y="29"/>
                    <a:pt x="34" y="29"/>
                    <a:pt x="34" y="29"/>
                  </a:cubicBezTo>
                  <a:cubicBezTo>
                    <a:pt x="35" y="30"/>
                    <a:pt x="35" y="30"/>
                    <a:pt x="35" y="30"/>
                  </a:cubicBezTo>
                  <a:cubicBezTo>
                    <a:pt x="36" y="31"/>
                    <a:pt x="36" y="31"/>
                    <a:pt x="36" y="31"/>
                  </a:cubicBezTo>
                  <a:cubicBezTo>
                    <a:pt x="36" y="32"/>
                    <a:pt x="36" y="32"/>
                    <a:pt x="36" y="32"/>
                  </a:cubicBezTo>
                  <a:cubicBezTo>
                    <a:pt x="36" y="32"/>
                    <a:pt x="36" y="32"/>
                    <a:pt x="36" y="32"/>
                  </a:cubicBezTo>
                  <a:cubicBezTo>
                    <a:pt x="36" y="32"/>
                    <a:pt x="36" y="32"/>
                    <a:pt x="36"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108">
              <a:extLst>
                <a:ext uri="{FF2B5EF4-FFF2-40B4-BE49-F238E27FC236}">
                  <a16:creationId xmlns:a16="http://schemas.microsoft.com/office/drawing/2014/main" id="{3A370409-ADC6-44F0-9595-510D8640E78A}"/>
                </a:ext>
              </a:extLst>
            </p:cNvPr>
            <p:cNvSpPr>
              <a:spLocks/>
            </p:cNvSpPr>
            <p:nvPr/>
          </p:nvSpPr>
          <p:spPr bwMode="auto">
            <a:xfrm>
              <a:off x="15520988" y="2435225"/>
              <a:ext cx="436563" cy="231775"/>
            </a:xfrm>
            <a:custGeom>
              <a:avLst/>
              <a:gdLst>
                <a:gd name="T0" fmla="*/ 73 w 73"/>
                <a:gd name="T1" fmla="*/ 39 h 39"/>
                <a:gd name="T2" fmla="*/ 64 w 73"/>
                <a:gd name="T3" fmla="*/ 34 h 39"/>
                <a:gd name="T4" fmla="*/ 62 w 73"/>
                <a:gd name="T5" fmla="*/ 33 h 39"/>
                <a:gd name="T6" fmla="*/ 59 w 73"/>
                <a:gd name="T7" fmla="*/ 31 h 39"/>
                <a:gd name="T8" fmla="*/ 55 w 73"/>
                <a:gd name="T9" fmla="*/ 29 h 39"/>
                <a:gd name="T10" fmla="*/ 52 w 73"/>
                <a:gd name="T11" fmla="*/ 28 h 39"/>
                <a:gd name="T12" fmla="*/ 50 w 73"/>
                <a:gd name="T13" fmla="*/ 27 h 39"/>
                <a:gd name="T14" fmla="*/ 47 w 73"/>
                <a:gd name="T15" fmla="*/ 26 h 39"/>
                <a:gd name="T16" fmla="*/ 46 w 73"/>
                <a:gd name="T17" fmla="*/ 26 h 39"/>
                <a:gd name="T18" fmla="*/ 45 w 73"/>
                <a:gd name="T19" fmla="*/ 25 h 39"/>
                <a:gd name="T20" fmla="*/ 43 w 73"/>
                <a:gd name="T21" fmla="*/ 24 h 39"/>
                <a:gd name="T22" fmla="*/ 40 w 73"/>
                <a:gd name="T23" fmla="*/ 23 h 39"/>
                <a:gd name="T24" fmla="*/ 40 w 73"/>
                <a:gd name="T25" fmla="*/ 23 h 39"/>
                <a:gd name="T26" fmla="*/ 39 w 73"/>
                <a:gd name="T27" fmla="*/ 23 h 39"/>
                <a:gd name="T28" fmla="*/ 38 w 73"/>
                <a:gd name="T29" fmla="*/ 22 h 39"/>
                <a:gd name="T30" fmla="*/ 37 w 73"/>
                <a:gd name="T31" fmla="*/ 22 h 39"/>
                <a:gd name="T32" fmla="*/ 36 w 73"/>
                <a:gd name="T33" fmla="*/ 21 h 39"/>
                <a:gd name="T34" fmla="*/ 34 w 73"/>
                <a:gd name="T35" fmla="*/ 20 h 39"/>
                <a:gd name="T36" fmla="*/ 33 w 73"/>
                <a:gd name="T37" fmla="*/ 20 h 39"/>
                <a:gd name="T38" fmla="*/ 31 w 73"/>
                <a:gd name="T39" fmla="*/ 19 h 39"/>
                <a:gd name="T40" fmla="*/ 27 w 73"/>
                <a:gd name="T41" fmla="*/ 16 h 39"/>
                <a:gd name="T42" fmla="*/ 25 w 73"/>
                <a:gd name="T43" fmla="*/ 15 h 39"/>
                <a:gd name="T44" fmla="*/ 24 w 73"/>
                <a:gd name="T45" fmla="*/ 15 h 39"/>
                <a:gd name="T46" fmla="*/ 22 w 73"/>
                <a:gd name="T47" fmla="*/ 13 h 39"/>
                <a:gd name="T48" fmla="*/ 18 w 73"/>
                <a:gd name="T49" fmla="*/ 10 h 39"/>
                <a:gd name="T50" fmla="*/ 16 w 73"/>
                <a:gd name="T51" fmla="*/ 9 h 39"/>
                <a:gd name="T52" fmla="*/ 14 w 73"/>
                <a:gd name="T53" fmla="*/ 8 h 39"/>
                <a:gd name="T54" fmla="*/ 9 w 73"/>
                <a:gd name="T55" fmla="*/ 5 h 39"/>
                <a:gd name="T56" fmla="*/ 0 w 73"/>
                <a:gd name="T57" fmla="*/ 0 h 39"/>
                <a:gd name="T58" fmla="*/ 0 w 73"/>
                <a:gd name="T59" fmla="*/ 0 h 39"/>
                <a:gd name="T60" fmla="*/ 9 w 73"/>
                <a:gd name="T61" fmla="*/ 5 h 39"/>
                <a:gd name="T62" fmla="*/ 10 w 73"/>
                <a:gd name="T63" fmla="*/ 6 h 39"/>
                <a:gd name="T64" fmla="*/ 11 w 73"/>
                <a:gd name="T65" fmla="*/ 7 h 39"/>
                <a:gd name="T66" fmla="*/ 13 w 73"/>
                <a:gd name="T67" fmla="*/ 8 h 39"/>
                <a:gd name="T68" fmla="*/ 17 w 73"/>
                <a:gd name="T69" fmla="*/ 11 h 39"/>
                <a:gd name="T70" fmla="*/ 21 w 73"/>
                <a:gd name="T71" fmla="*/ 14 h 39"/>
                <a:gd name="T72" fmla="*/ 24 w 73"/>
                <a:gd name="T73" fmla="*/ 16 h 39"/>
                <a:gd name="T74" fmla="*/ 25 w 73"/>
                <a:gd name="T75" fmla="*/ 17 h 39"/>
                <a:gd name="T76" fmla="*/ 26 w 73"/>
                <a:gd name="T77" fmla="*/ 17 h 39"/>
                <a:gd name="T78" fmla="*/ 30 w 73"/>
                <a:gd name="T79" fmla="*/ 20 h 39"/>
                <a:gd name="T80" fmla="*/ 32 w 73"/>
                <a:gd name="T81" fmla="*/ 21 h 39"/>
                <a:gd name="T82" fmla="*/ 34 w 73"/>
                <a:gd name="T83" fmla="*/ 22 h 39"/>
                <a:gd name="T84" fmla="*/ 35 w 73"/>
                <a:gd name="T85" fmla="*/ 23 h 39"/>
                <a:gd name="T86" fmla="*/ 36 w 73"/>
                <a:gd name="T87" fmla="*/ 23 h 39"/>
                <a:gd name="T88" fmla="*/ 37 w 73"/>
                <a:gd name="T89" fmla="*/ 24 h 39"/>
                <a:gd name="T90" fmla="*/ 38 w 73"/>
                <a:gd name="T91" fmla="*/ 24 h 39"/>
                <a:gd name="T92" fmla="*/ 39 w 73"/>
                <a:gd name="T93" fmla="*/ 25 h 39"/>
                <a:gd name="T94" fmla="*/ 40 w 73"/>
                <a:gd name="T95" fmla="*/ 25 h 39"/>
                <a:gd name="T96" fmla="*/ 42 w 73"/>
                <a:gd name="T97" fmla="*/ 26 h 39"/>
                <a:gd name="T98" fmla="*/ 44 w 73"/>
                <a:gd name="T99" fmla="*/ 27 h 39"/>
                <a:gd name="T100" fmla="*/ 46 w 73"/>
                <a:gd name="T101" fmla="*/ 27 h 39"/>
                <a:gd name="T102" fmla="*/ 47 w 73"/>
                <a:gd name="T103" fmla="*/ 28 h 39"/>
                <a:gd name="T104" fmla="*/ 49 w 73"/>
                <a:gd name="T105" fmla="*/ 28 h 39"/>
                <a:gd name="T106" fmla="*/ 52 w 73"/>
                <a:gd name="T107" fmla="*/ 29 h 39"/>
                <a:gd name="T108" fmla="*/ 54 w 73"/>
                <a:gd name="T109" fmla="*/ 30 h 39"/>
                <a:gd name="T110" fmla="*/ 73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73" y="39"/>
                  </a:moveTo>
                  <a:cubicBezTo>
                    <a:pt x="70" y="37"/>
                    <a:pt x="67" y="35"/>
                    <a:pt x="64" y="34"/>
                  </a:cubicBezTo>
                  <a:cubicBezTo>
                    <a:pt x="63" y="33"/>
                    <a:pt x="62" y="33"/>
                    <a:pt x="62" y="33"/>
                  </a:cubicBezTo>
                  <a:cubicBezTo>
                    <a:pt x="61" y="32"/>
                    <a:pt x="60" y="32"/>
                    <a:pt x="59" y="31"/>
                  </a:cubicBezTo>
                  <a:cubicBezTo>
                    <a:pt x="58" y="31"/>
                    <a:pt x="56" y="30"/>
                    <a:pt x="55" y="29"/>
                  </a:cubicBezTo>
                  <a:cubicBezTo>
                    <a:pt x="54" y="29"/>
                    <a:pt x="53" y="28"/>
                    <a:pt x="52" y="28"/>
                  </a:cubicBezTo>
                  <a:cubicBezTo>
                    <a:pt x="50" y="27"/>
                    <a:pt x="50" y="27"/>
                    <a:pt x="50" y="27"/>
                  </a:cubicBezTo>
                  <a:cubicBezTo>
                    <a:pt x="49" y="27"/>
                    <a:pt x="48" y="26"/>
                    <a:pt x="47" y="26"/>
                  </a:cubicBezTo>
                  <a:cubicBezTo>
                    <a:pt x="46" y="26"/>
                    <a:pt x="46" y="26"/>
                    <a:pt x="46" y="26"/>
                  </a:cubicBezTo>
                  <a:cubicBezTo>
                    <a:pt x="45" y="25"/>
                    <a:pt x="45" y="25"/>
                    <a:pt x="45" y="25"/>
                  </a:cubicBezTo>
                  <a:cubicBezTo>
                    <a:pt x="43" y="24"/>
                    <a:pt x="43" y="24"/>
                    <a:pt x="43" y="24"/>
                  </a:cubicBezTo>
                  <a:cubicBezTo>
                    <a:pt x="40" y="23"/>
                    <a:pt x="40" y="23"/>
                    <a:pt x="40" y="23"/>
                  </a:cubicBezTo>
                  <a:cubicBezTo>
                    <a:pt x="40" y="23"/>
                    <a:pt x="40" y="23"/>
                    <a:pt x="40" y="23"/>
                  </a:cubicBezTo>
                  <a:cubicBezTo>
                    <a:pt x="39" y="23"/>
                    <a:pt x="39" y="23"/>
                    <a:pt x="39" y="23"/>
                  </a:cubicBezTo>
                  <a:cubicBezTo>
                    <a:pt x="38" y="22"/>
                    <a:pt x="38" y="22"/>
                    <a:pt x="38" y="22"/>
                  </a:cubicBezTo>
                  <a:cubicBezTo>
                    <a:pt x="37" y="22"/>
                    <a:pt x="37" y="22"/>
                    <a:pt x="37" y="22"/>
                  </a:cubicBezTo>
                  <a:cubicBezTo>
                    <a:pt x="36" y="21"/>
                    <a:pt x="36" y="21"/>
                    <a:pt x="36" y="21"/>
                  </a:cubicBezTo>
                  <a:cubicBezTo>
                    <a:pt x="34" y="20"/>
                    <a:pt x="34" y="20"/>
                    <a:pt x="34" y="20"/>
                  </a:cubicBezTo>
                  <a:cubicBezTo>
                    <a:pt x="34" y="20"/>
                    <a:pt x="34" y="20"/>
                    <a:pt x="33" y="20"/>
                  </a:cubicBezTo>
                  <a:cubicBezTo>
                    <a:pt x="31" y="19"/>
                    <a:pt x="31" y="19"/>
                    <a:pt x="31" y="19"/>
                  </a:cubicBezTo>
                  <a:cubicBezTo>
                    <a:pt x="30" y="18"/>
                    <a:pt x="28" y="17"/>
                    <a:pt x="27" y="16"/>
                  </a:cubicBezTo>
                  <a:cubicBezTo>
                    <a:pt x="26" y="16"/>
                    <a:pt x="26" y="16"/>
                    <a:pt x="25" y="15"/>
                  </a:cubicBezTo>
                  <a:cubicBezTo>
                    <a:pt x="24" y="15"/>
                    <a:pt x="24" y="15"/>
                    <a:pt x="24" y="15"/>
                  </a:cubicBezTo>
                  <a:cubicBezTo>
                    <a:pt x="24" y="14"/>
                    <a:pt x="23" y="14"/>
                    <a:pt x="22" y="13"/>
                  </a:cubicBezTo>
                  <a:cubicBezTo>
                    <a:pt x="21" y="12"/>
                    <a:pt x="19" y="11"/>
                    <a:pt x="18" y="10"/>
                  </a:cubicBezTo>
                  <a:cubicBezTo>
                    <a:pt x="16" y="9"/>
                    <a:pt x="16" y="9"/>
                    <a:pt x="16" y="9"/>
                  </a:cubicBezTo>
                  <a:cubicBezTo>
                    <a:pt x="14" y="8"/>
                    <a:pt x="14" y="8"/>
                    <a:pt x="14" y="8"/>
                  </a:cubicBezTo>
                  <a:cubicBezTo>
                    <a:pt x="12" y="7"/>
                    <a:pt x="11" y="6"/>
                    <a:pt x="9" y="5"/>
                  </a:cubicBezTo>
                  <a:cubicBezTo>
                    <a:pt x="6" y="3"/>
                    <a:pt x="3" y="1"/>
                    <a:pt x="0" y="0"/>
                  </a:cubicBezTo>
                  <a:cubicBezTo>
                    <a:pt x="0" y="0"/>
                    <a:pt x="0" y="0"/>
                    <a:pt x="0" y="0"/>
                  </a:cubicBezTo>
                  <a:cubicBezTo>
                    <a:pt x="3" y="2"/>
                    <a:pt x="6" y="3"/>
                    <a:pt x="9" y="5"/>
                  </a:cubicBezTo>
                  <a:cubicBezTo>
                    <a:pt x="10" y="6"/>
                    <a:pt x="10" y="6"/>
                    <a:pt x="10" y="6"/>
                  </a:cubicBezTo>
                  <a:cubicBezTo>
                    <a:pt x="11" y="7"/>
                    <a:pt x="11" y="7"/>
                    <a:pt x="11" y="7"/>
                  </a:cubicBezTo>
                  <a:cubicBezTo>
                    <a:pt x="13" y="8"/>
                    <a:pt x="13" y="8"/>
                    <a:pt x="13" y="8"/>
                  </a:cubicBezTo>
                  <a:cubicBezTo>
                    <a:pt x="17" y="11"/>
                    <a:pt x="17" y="11"/>
                    <a:pt x="17" y="11"/>
                  </a:cubicBezTo>
                  <a:cubicBezTo>
                    <a:pt x="19" y="12"/>
                    <a:pt x="20" y="13"/>
                    <a:pt x="21" y="14"/>
                  </a:cubicBezTo>
                  <a:cubicBezTo>
                    <a:pt x="22" y="15"/>
                    <a:pt x="23" y="15"/>
                    <a:pt x="24" y="16"/>
                  </a:cubicBezTo>
                  <a:cubicBezTo>
                    <a:pt x="25" y="17"/>
                    <a:pt x="25" y="17"/>
                    <a:pt x="25" y="17"/>
                  </a:cubicBezTo>
                  <a:cubicBezTo>
                    <a:pt x="25" y="17"/>
                    <a:pt x="25" y="17"/>
                    <a:pt x="26" y="17"/>
                  </a:cubicBezTo>
                  <a:cubicBezTo>
                    <a:pt x="27" y="18"/>
                    <a:pt x="29" y="19"/>
                    <a:pt x="30" y="20"/>
                  </a:cubicBezTo>
                  <a:cubicBezTo>
                    <a:pt x="32" y="21"/>
                    <a:pt x="32" y="21"/>
                    <a:pt x="32" y="21"/>
                  </a:cubicBezTo>
                  <a:cubicBezTo>
                    <a:pt x="33" y="22"/>
                    <a:pt x="33" y="22"/>
                    <a:pt x="34" y="22"/>
                  </a:cubicBezTo>
                  <a:cubicBezTo>
                    <a:pt x="35" y="23"/>
                    <a:pt x="35" y="23"/>
                    <a:pt x="35" y="23"/>
                  </a:cubicBezTo>
                  <a:cubicBezTo>
                    <a:pt x="35" y="23"/>
                    <a:pt x="36" y="23"/>
                    <a:pt x="36" y="23"/>
                  </a:cubicBezTo>
                  <a:cubicBezTo>
                    <a:pt x="37" y="24"/>
                    <a:pt x="37" y="24"/>
                    <a:pt x="37" y="24"/>
                  </a:cubicBezTo>
                  <a:cubicBezTo>
                    <a:pt x="38" y="24"/>
                    <a:pt x="38" y="24"/>
                    <a:pt x="38" y="24"/>
                  </a:cubicBezTo>
                  <a:cubicBezTo>
                    <a:pt x="39" y="25"/>
                    <a:pt x="39" y="25"/>
                    <a:pt x="39" y="25"/>
                  </a:cubicBezTo>
                  <a:cubicBezTo>
                    <a:pt x="40" y="25"/>
                    <a:pt x="40" y="25"/>
                    <a:pt x="40" y="25"/>
                  </a:cubicBezTo>
                  <a:cubicBezTo>
                    <a:pt x="42" y="26"/>
                    <a:pt x="42" y="26"/>
                    <a:pt x="42" y="26"/>
                  </a:cubicBezTo>
                  <a:cubicBezTo>
                    <a:pt x="44" y="27"/>
                    <a:pt x="44" y="27"/>
                    <a:pt x="44" y="27"/>
                  </a:cubicBezTo>
                  <a:cubicBezTo>
                    <a:pt x="46" y="27"/>
                    <a:pt x="46" y="27"/>
                    <a:pt x="46" y="27"/>
                  </a:cubicBezTo>
                  <a:cubicBezTo>
                    <a:pt x="47" y="28"/>
                    <a:pt x="47" y="28"/>
                    <a:pt x="47" y="28"/>
                  </a:cubicBezTo>
                  <a:cubicBezTo>
                    <a:pt x="48" y="28"/>
                    <a:pt x="48" y="28"/>
                    <a:pt x="49" y="28"/>
                  </a:cubicBezTo>
                  <a:cubicBezTo>
                    <a:pt x="52" y="29"/>
                    <a:pt x="52" y="29"/>
                    <a:pt x="52" y="29"/>
                  </a:cubicBezTo>
                  <a:cubicBezTo>
                    <a:pt x="54" y="30"/>
                    <a:pt x="54" y="30"/>
                    <a:pt x="54" y="30"/>
                  </a:cubicBezTo>
                  <a:cubicBezTo>
                    <a:pt x="60" y="33"/>
                    <a:pt x="67" y="36"/>
                    <a:pt x="73"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109">
              <a:extLst>
                <a:ext uri="{FF2B5EF4-FFF2-40B4-BE49-F238E27FC236}">
                  <a16:creationId xmlns:a16="http://schemas.microsoft.com/office/drawing/2014/main" id="{688E64C2-FCDA-4268-BA45-12B46E88EB22}"/>
                </a:ext>
              </a:extLst>
            </p:cNvPr>
            <p:cNvSpPr>
              <a:spLocks/>
            </p:cNvSpPr>
            <p:nvPr/>
          </p:nvSpPr>
          <p:spPr bwMode="auto">
            <a:xfrm>
              <a:off x="16149638" y="2387600"/>
              <a:ext cx="173038" cy="214313"/>
            </a:xfrm>
            <a:custGeom>
              <a:avLst/>
              <a:gdLst>
                <a:gd name="T0" fmla="*/ 4 w 29"/>
                <a:gd name="T1" fmla="*/ 0 h 36"/>
                <a:gd name="T2" fmla="*/ 2 w 29"/>
                <a:gd name="T3" fmla="*/ 19 h 36"/>
                <a:gd name="T4" fmla="*/ 10 w 29"/>
                <a:gd name="T5" fmla="*/ 34 h 36"/>
                <a:gd name="T6" fmla="*/ 29 w 29"/>
                <a:gd name="T7" fmla="*/ 35 h 36"/>
                <a:gd name="T8" fmla="*/ 13 w 29"/>
                <a:gd name="T9" fmla="*/ 29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4"/>
                    <a:pt x="2" y="19"/>
                  </a:cubicBezTo>
                  <a:cubicBezTo>
                    <a:pt x="6" y="27"/>
                    <a:pt x="7" y="33"/>
                    <a:pt x="10" y="34"/>
                  </a:cubicBezTo>
                  <a:cubicBezTo>
                    <a:pt x="12" y="36"/>
                    <a:pt x="29" y="35"/>
                    <a:pt x="29" y="35"/>
                  </a:cubicBezTo>
                  <a:cubicBezTo>
                    <a:pt x="29" y="35"/>
                    <a:pt x="19" y="36"/>
                    <a:pt x="13" y="29"/>
                  </a:cubicBezTo>
                  <a:cubicBezTo>
                    <a:pt x="6" y="22"/>
                    <a:pt x="1" y="13"/>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110">
              <a:extLst>
                <a:ext uri="{FF2B5EF4-FFF2-40B4-BE49-F238E27FC236}">
                  <a16:creationId xmlns:a16="http://schemas.microsoft.com/office/drawing/2014/main" id="{3A3F24D4-D5A5-4401-A45C-5A4BAEA882F8}"/>
                </a:ext>
              </a:extLst>
            </p:cNvPr>
            <p:cNvSpPr>
              <a:spLocks/>
            </p:cNvSpPr>
            <p:nvPr/>
          </p:nvSpPr>
          <p:spPr bwMode="auto">
            <a:xfrm>
              <a:off x="19327813" y="3246438"/>
              <a:ext cx="53975" cy="442913"/>
            </a:xfrm>
            <a:custGeom>
              <a:avLst/>
              <a:gdLst>
                <a:gd name="T0" fmla="*/ 0 w 9"/>
                <a:gd name="T1" fmla="*/ 0 h 74"/>
                <a:gd name="T2" fmla="*/ 3 w 9"/>
                <a:gd name="T3" fmla="*/ 27 h 74"/>
                <a:gd name="T4" fmla="*/ 4 w 9"/>
                <a:gd name="T5" fmla="*/ 36 h 74"/>
                <a:gd name="T6" fmla="*/ 6 w 9"/>
                <a:gd name="T7" fmla="*/ 74 h 74"/>
                <a:gd name="T8" fmla="*/ 7 w 9"/>
                <a:gd name="T9" fmla="*/ 73 h 74"/>
                <a:gd name="T10" fmla="*/ 7 w 9"/>
                <a:gd name="T11" fmla="*/ 11 h 74"/>
                <a:gd name="T12" fmla="*/ 6 w 9"/>
                <a:gd name="T13" fmla="*/ 1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6"/>
                    <a:pt x="4" y="36"/>
                    <a:pt x="4" y="36"/>
                  </a:cubicBezTo>
                  <a:cubicBezTo>
                    <a:pt x="6" y="49"/>
                    <a:pt x="6" y="62"/>
                    <a:pt x="6" y="74"/>
                  </a:cubicBezTo>
                  <a:cubicBezTo>
                    <a:pt x="6" y="73"/>
                    <a:pt x="7" y="73"/>
                    <a:pt x="7" y="73"/>
                  </a:cubicBezTo>
                  <a:cubicBezTo>
                    <a:pt x="9" y="54"/>
                    <a:pt x="9" y="33"/>
                    <a:pt x="7" y="11"/>
                  </a:cubicBezTo>
                  <a:cubicBezTo>
                    <a:pt x="6" y="1"/>
                    <a:pt x="6" y="1"/>
                    <a:pt x="6" y="1"/>
                  </a:cubicBezTo>
                  <a:cubicBezTo>
                    <a:pt x="4" y="1"/>
                    <a:pt x="2" y="0"/>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111">
              <a:extLst>
                <a:ext uri="{FF2B5EF4-FFF2-40B4-BE49-F238E27FC236}">
                  <a16:creationId xmlns:a16="http://schemas.microsoft.com/office/drawing/2014/main" id="{BB300C2F-8991-4EC0-A60A-AD8FDB1DC2F2}"/>
                </a:ext>
              </a:extLst>
            </p:cNvPr>
            <p:cNvSpPr>
              <a:spLocks/>
            </p:cNvSpPr>
            <p:nvPr/>
          </p:nvSpPr>
          <p:spPr bwMode="auto">
            <a:xfrm>
              <a:off x="16586200" y="3187700"/>
              <a:ext cx="2778125" cy="884238"/>
            </a:xfrm>
            <a:custGeom>
              <a:avLst/>
              <a:gdLst>
                <a:gd name="T0" fmla="*/ 392 w 464"/>
                <a:gd name="T1" fmla="*/ 0 h 148"/>
                <a:gd name="T2" fmla="*/ 390 w 464"/>
                <a:gd name="T3" fmla="*/ 0 h 148"/>
                <a:gd name="T4" fmla="*/ 0 w 464"/>
                <a:gd name="T5" fmla="*/ 24 h 148"/>
                <a:gd name="T6" fmla="*/ 161 w 464"/>
                <a:gd name="T7" fmla="*/ 146 h 148"/>
                <a:gd name="T8" fmla="*/ 199 w 464"/>
                <a:gd name="T9" fmla="*/ 148 h 148"/>
                <a:gd name="T10" fmla="*/ 464 w 464"/>
                <a:gd name="T11" fmla="*/ 84 h 148"/>
                <a:gd name="T12" fmla="*/ 462 w 464"/>
                <a:gd name="T13" fmla="*/ 46 h 148"/>
                <a:gd name="T14" fmla="*/ 461 w 464"/>
                <a:gd name="T15" fmla="*/ 37 h 148"/>
                <a:gd name="T16" fmla="*/ 458 w 464"/>
                <a:gd name="T17" fmla="*/ 10 h 148"/>
                <a:gd name="T18" fmla="*/ 392 w 464"/>
                <a:gd name="T19"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4" h="148">
                  <a:moveTo>
                    <a:pt x="392" y="0"/>
                  </a:moveTo>
                  <a:cubicBezTo>
                    <a:pt x="391" y="0"/>
                    <a:pt x="390" y="0"/>
                    <a:pt x="390" y="0"/>
                  </a:cubicBezTo>
                  <a:cubicBezTo>
                    <a:pt x="378" y="1"/>
                    <a:pt x="0" y="24"/>
                    <a:pt x="0" y="24"/>
                  </a:cubicBezTo>
                  <a:cubicBezTo>
                    <a:pt x="0" y="24"/>
                    <a:pt x="13" y="132"/>
                    <a:pt x="161" y="146"/>
                  </a:cubicBezTo>
                  <a:cubicBezTo>
                    <a:pt x="174" y="148"/>
                    <a:pt x="186" y="148"/>
                    <a:pt x="199" y="148"/>
                  </a:cubicBezTo>
                  <a:cubicBezTo>
                    <a:pt x="297" y="148"/>
                    <a:pt x="403" y="114"/>
                    <a:pt x="464" y="84"/>
                  </a:cubicBezTo>
                  <a:cubicBezTo>
                    <a:pt x="464" y="72"/>
                    <a:pt x="464" y="59"/>
                    <a:pt x="462" y="46"/>
                  </a:cubicBezTo>
                  <a:cubicBezTo>
                    <a:pt x="461" y="37"/>
                    <a:pt x="461" y="37"/>
                    <a:pt x="461" y="37"/>
                  </a:cubicBezTo>
                  <a:cubicBezTo>
                    <a:pt x="458" y="10"/>
                    <a:pt x="458" y="10"/>
                    <a:pt x="458" y="10"/>
                  </a:cubicBezTo>
                  <a:cubicBezTo>
                    <a:pt x="431" y="3"/>
                    <a:pt x="401" y="0"/>
                    <a:pt x="392"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112">
              <a:extLst>
                <a:ext uri="{FF2B5EF4-FFF2-40B4-BE49-F238E27FC236}">
                  <a16:creationId xmlns:a16="http://schemas.microsoft.com/office/drawing/2014/main" id="{0A5BC0C2-A8FE-4F02-92AA-982F9A05D377}"/>
                </a:ext>
              </a:extLst>
            </p:cNvPr>
            <p:cNvSpPr>
              <a:spLocks/>
            </p:cNvSpPr>
            <p:nvPr/>
          </p:nvSpPr>
          <p:spPr bwMode="auto">
            <a:xfrm>
              <a:off x="16724313" y="3509963"/>
              <a:ext cx="2676525" cy="280988"/>
            </a:xfrm>
            <a:custGeom>
              <a:avLst/>
              <a:gdLst>
                <a:gd name="T0" fmla="*/ 1 w 447"/>
                <a:gd name="T1" fmla="*/ 16 h 47"/>
                <a:gd name="T2" fmla="*/ 110 w 447"/>
                <a:gd name="T3" fmla="*/ 36 h 47"/>
                <a:gd name="T4" fmla="*/ 220 w 447"/>
                <a:gd name="T5" fmla="*/ 39 h 47"/>
                <a:gd name="T6" fmla="*/ 330 w 447"/>
                <a:gd name="T7" fmla="*/ 28 h 47"/>
                <a:gd name="T8" fmla="*/ 344 w 447"/>
                <a:gd name="T9" fmla="*/ 26 h 47"/>
                <a:gd name="T10" fmla="*/ 351 w 447"/>
                <a:gd name="T11" fmla="*/ 24 h 47"/>
                <a:gd name="T12" fmla="*/ 357 w 447"/>
                <a:gd name="T13" fmla="*/ 23 h 47"/>
                <a:gd name="T14" fmla="*/ 384 w 447"/>
                <a:gd name="T15" fmla="*/ 17 h 47"/>
                <a:gd name="T16" fmla="*/ 411 w 447"/>
                <a:gd name="T17" fmla="*/ 9 h 47"/>
                <a:gd name="T18" fmla="*/ 437 w 447"/>
                <a:gd name="T19" fmla="*/ 2 h 47"/>
                <a:gd name="T20" fmla="*/ 438 w 447"/>
                <a:gd name="T21" fmla="*/ 1 h 47"/>
                <a:gd name="T22" fmla="*/ 446 w 447"/>
                <a:gd name="T23" fmla="*/ 6 h 47"/>
                <a:gd name="T24" fmla="*/ 441 w 447"/>
                <a:gd name="T25" fmla="*/ 14 h 47"/>
                <a:gd name="T26" fmla="*/ 441 w 447"/>
                <a:gd name="T27" fmla="*/ 14 h 47"/>
                <a:gd name="T28" fmla="*/ 414 w 447"/>
                <a:gd name="T29" fmla="*/ 21 h 47"/>
                <a:gd name="T30" fmla="*/ 387 w 447"/>
                <a:gd name="T31" fmla="*/ 28 h 47"/>
                <a:gd name="T32" fmla="*/ 360 w 447"/>
                <a:gd name="T33" fmla="*/ 33 h 47"/>
                <a:gd name="T34" fmla="*/ 353 w 447"/>
                <a:gd name="T35" fmla="*/ 35 h 47"/>
                <a:gd name="T36" fmla="*/ 346 w 447"/>
                <a:gd name="T37" fmla="*/ 36 h 47"/>
                <a:gd name="T38" fmla="*/ 332 w 447"/>
                <a:gd name="T39" fmla="*/ 38 h 47"/>
                <a:gd name="T40" fmla="*/ 221 w 447"/>
                <a:gd name="T41" fmla="*/ 47 h 47"/>
                <a:gd name="T42" fmla="*/ 109 w 447"/>
                <a:gd name="T43" fmla="*/ 40 h 47"/>
                <a:gd name="T44" fmla="*/ 0 w 447"/>
                <a:gd name="T45" fmla="*/ 17 h 47"/>
                <a:gd name="T46" fmla="*/ 0 w 447"/>
                <a:gd name="T47" fmla="*/ 16 h 47"/>
                <a:gd name="T48" fmla="*/ 1 w 447"/>
                <a:gd name="T49" fmla="*/ 1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6"/>
                  </a:moveTo>
                  <a:cubicBezTo>
                    <a:pt x="36" y="26"/>
                    <a:pt x="73" y="32"/>
                    <a:pt x="110" y="36"/>
                  </a:cubicBezTo>
                  <a:cubicBezTo>
                    <a:pt x="147" y="39"/>
                    <a:pt x="184" y="41"/>
                    <a:pt x="220" y="39"/>
                  </a:cubicBezTo>
                  <a:cubicBezTo>
                    <a:pt x="257" y="38"/>
                    <a:pt x="294" y="35"/>
                    <a:pt x="330" y="28"/>
                  </a:cubicBezTo>
                  <a:cubicBezTo>
                    <a:pt x="344" y="26"/>
                    <a:pt x="344" y="26"/>
                    <a:pt x="344" y="26"/>
                  </a:cubicBezTo>
                  <a:cubicBezTo>
                    <a:pt x="351" y="24"/>
                    <a:pt x="351" y="24"/>
                    <a:pt x="351" y="24"/>
                  </a:cubicBezTo>
                  <a:cubicBezTo>
                    <a:pt x="357" y="23"/>
                    <a:pt x="357" y="23"/>
                    <a:pt x="357" y="23"/>
                  </a:cubicBezTo>
                  <a:cubicBezTo>
                    <a:pt x="384" y="17"/>
                    <a:pt x="384" y="17"/>
                    <a:pt x="384" y="17"/>
                  </a:cubicBezTo>
                  <a:cubicBezTo>
                    <a:pt x="393" y="15"/>
                    <a:pt x="402" y="12"/>
                    <a:pt x="411" y="9"/>
                  </a:cubicBezTo>
                  <a:cubicBezTo>
                    <a:pt x="437" y="2"/>
                    <a:pt x="437" y="2"/>
                    <a:pt x="437" y="2"/>
                  </a:cubicBezTo>
                  <a:cubicBezTo>
                    <a:pt x="438" y="1"/>
                    <a:pt x="438" y="1"/>
                    <a:pt x="438" y="1"/>
                  </a:cubicBezTo>
                  <a:cubicBezTo>
                    <a:pt x="441" y="0"/>
                    <a:pt x="445" y="2"/>
                    <a:pt x="446" y="6"/>
                  </a:cubicBezTo>
                  <a:cubicBezTo>
                    <a:pt x="447" y="9"/>
                    <a:pt x="445" y="13"/>
                    <a:pt x="441" y="14"/>
                  </a:cubicBezTo>
                  <a:cubicBezTo>
                    <a:pt x="441" y="14"/>
                    <a:pt x="441" y="14"/>
                    <a:pt x="441" y="14"/>
                  </a:cubicBezTo>
                  <a:cubicBezTo>
                    <a:pt x="414" y="21"/>
                    <a:pt x="414" y="21"/>
                    <a:pt x="414" y="21"/>
                  </a:cubicBezTo>
                  <a:cubicBezTo>
                    <a:pt x="405" y="23"/>
                    <a:pt x="396" y="26"/>
                    <a:pt x="387" y="28"/>
                  </a:cubicBezTo>
                  <a:cubicBezTo>
                    <a:pt x="360" y="33"/>
                    <a:pt x="360" y="33"/>
                    <a:pt x="360" y="33"/>
                  </a:cubicBezTo>
                  <a:cubicBezTo>
                    <a:pt x="353" y="35"/>
                    <a:pt x="353" y="35"/>
                    <a:pt x="353" y="35"/>
                  </a:cubicBezTo>
                  <a:cubicBezTo>
                    <a:pt x="346" y="36"/>
                    <a:pt x="346" y="36"/>
                    <a:pt x="346" y="36"/>
                  </a:cubicBezTo>
                  <a:cubicBezTo>
                    <a:pt x="332" y="38"/>
                    <a:pt x="332" y="38"/>
                    <a:pt x="332" y="38"/>
                  </a:cubicBezTo>
                  <a:cubicBezTo>
                    <a:pt x="295" y="44"/>
                    <a:pt x="258" y="46"/>
                    <a:pt x="221" y="47"/>
                  </a:cubicBezTo>
                  <a:cubicBezTo>
                    <a:pt x="183" y="47"/>
                    <a:pt x="146" y="45"/>
                    <a:pt x="109" y="40"/>
                  </a:cubicBezTo>
                  <a:cubicBezTo>
                    <a:pt x="73" y="35"/>
                    <a:pt x="36" y="28"/>
                    <a:pt x="0" y="17"/>
                  </a:cubicBezTo>
                  <a:cubicBezTo>
                    <a:pt x="0" y="17"/>
                    <a:pt x="0" y="16"/>
                    <a:pt x="0" y="16"/>
                  </a:cubicBezTo>
                  <a:cubicBezTo>
                    <a:pt x="0" y="16"/>
                    <a:pt x="1" y="15"/>
                    <a:pt x="1" y="16"/>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113">
              <a:extLst>
                <a:ext uri="{FF2B5EF4-FFF2-40B4-BE49-F238E27FC236}">
                  <a16:creationId xmlns:a16="http://schemas.microsoft.com/office/drawing/2014/main" id="{D7479CDB-4C65-4526-A30A-1A7EE0423DF7}"/>
                </a:ext>
              </a:extLst>
            </p:cNvPr>
            <p:cNvSpPr>
              <a:spLocks/>
            </p:cNvSpPr>
            <p:nvPr/>
          </p:nvSpPr>
          <p:spPr bwMode="auto">
            <a:xfrm>
              <a:off x="16454438" y="571500"/>
              <a:ext cx="3449638" cy="3355975"/>
            </a:xfrm>
            <a:custGeom>
              <a:avLst/>
              <a:gdLst>
                <a:gd name="T0" fmla="*/ 385 w 576"/>
                <a:gd name="T1" fmla="*/ 0 h 562"/>
                <a:gd name="T2" fmla="*/ 533 w 576"/>
                <a:gd name="T3" fmla="*/ 223 h 562"/>
                <a:gd name="T4" fmla="*/ 523 w 576"/>
                <a:gd name="T5" fmla="*/ 478 h 562"/>
                <a:gd name="T6" fmla="*/ 46 w 576"/>
                <a:gd name="T7" fmla="*/ 508 h 562"/>
                <a:gd name="T8" fmla="*/ 1 w 576"/>
                <a:gd name="T9" fmla="*/ 442 h 562"/>
                <a:gd name="T10" fmla="*/ 50 w 576"/>
                <a:gd name="T11" fmla="*/ 363 h 562"/>
                <a:gd name="T12" fmla="*/ 377 w 576"/>
                <a:gd name="T13" fmla="*/ 367 h 562"/>
                <a:gd name="T14" fmla="*/ 358 w 576"/>
                <a:gd name="T15" fmla="*/ 145 h 562"/>
                <a:gd name="T16" fmla="*/ 385 w 576"/>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62">
                  <a:moveTo>
                    <a:pt x="385" y="0"/>
                  </a:moveTo>
                  <a:cubicBezTo>
                    <a:pt x="385" y="0"/>
                    <a:pt x="488" y="43"/>
                    <a:pt x="533" y="223"/>
                  </a:cubicBezTo>
                  <a:cubicBezTo>
                    <a:pt x="566" y="351"/>
                    <a:pt x="576" y="407"/>
                    <a:pt x="523" y="478"/>
                  </a:cubicBezTo>
                  <a:cubicBezTo>
                    <a:pt x="495" y="515"/>
                    <a:pt x="193" y="562"/>
                    <a:pt x="46" y="508"/>
                  </a:cubicBezTo>
                  <a:cubicBezTo>
                    <a:pt x="18" y="498"/>
                    <a:pt x="0" y="471"/>
                    <a:pt x="1" y="442"/>
                  </a:cubicBezTo>
                  <a:cubicBezTo>
                    <a:pt x="2" y="410"/>
                    <a:pt x="22" y="381"/>
                    <a:pt x="50" y="363"/>
                  </a:cubicBezTo>
                  <a:cubicBezTo>
                    <a:pt x="100" y="331"/>
                    <a:pt x="308" y="422"/>
                    <a:pt x="377" y="367"/>
                  </a:cubicBezTo>
                  <a:cubicBezTo>
                    <a:pt x="434" y="322"/>
                    <a:pt x="358" y="145"/>
                    <a:pt x="358" y="145"/>
                  </a:cubicBezTo>
                  <a:lnTo>
                    <a:pt x="385"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114">
              <a:extLst>
                <a:ext uri="{FF2B5EF4-FFF2-40B4-BE49-F238E27FC236}">
                  <a16:creationId xmlns:a16="http://schemas.microsoft.com/office/drawing/2014/main" id="{C26F789C-21B4-4F92-930D-38933E1293C4}"/>
                </a:ext>
              </a:extLst>
            </p:cNvPr>
            <p:cNvSpPr>
              <a:spLocks/>
            </p:cNvSpPr>
            <p:nvPr/>
          </p:nvSpPr>
          <p:spPr bwMode="auto">
            <a:xfrm>
              <a:off x="16860838" y="1317625"/>
              <a:ext cx="2000250" cy="1619250"/>
            </a:xfrm>
            <a:custGeom>
              <a:avLst/>
              <a:gdLst>
                <a:gd name="T0" fmla="*/ 0 w 334"/>
                <a:gd name="T1" fmla="*/ 230 h 271"/>
                <a:gd name="T2" fmla="*/ 71 w 334"/>
                <a:gd name="T3" fmla="*/ 236 h 271"/>
                <a:gd name="T4" fmla="*/ 143 w 334"/>
                <a:gd name="T5" fmla="*/ 245 h 271"/>
                <a:gd name="T6" fmla="*/ 178 w 334"/>
                <a:gd name="T7" fmla="*/ 251 h 271"/>
                <a:gd name="T8" fmla="*/ 214 w 334"/>
                <a:gd name="T9" fmla="*/ 255 h 271"/>
                <a:gd name="T10" fmla="*/ 249 w 334"/>
                <a:gd name="T11" fmla="*/ 259 h 271"/>
                <a:gd name="T12" fmla="*/ 258 w 334"/>
                <a:gd name="T13" fmla="*/ 259 h 271"/>
                <a:gd name="T14" fmla="*/ 266 w 334"/>
                <a:gd name="T15" fmla="*/ 259 h 271"/>
                <a:gd name="T16" fmla="*/ 282 w 334"/>
                <a:gd name="T17" fmla="*/ 256 h 271"/>
                <a:gd name="T18" fmla="*/ 308 w 334"/>
                <a:gd name="T19" fmla="*/ 238 h 271"/>
                <a:gd name="T20" fmla="*/ 321 w 334"/>
                <a:gd name="T21" fmla="*/ 208 h 271"/>
                <a:gd name="T22" fmla="*/ 321 w 334"/>
                <a:gd name="T23" fmla="*/ 138 h 271"/>
                <a:gd name="T24" fmla="*/ 305 w 334"/>
                <a:gd name="T25" fmla="*/ 68 h 271"/>
                <a:gd name="T26" fmla="*/ 282 w 334"/>
                <a:gd name="T27" fmla="*/ 1 h 271"/>
                <a:gd name="T28" fmla="*/ 282 w 334"/>
                <a:gd name="T29" fmla="*/ 0 h 271"/>
                <a:gd name="T30" fmla="*/ 283 w 334"/>
                <a:gd name="T31" fmla="*/ 0 h 271"/>
                <a:gd name="T32" fmla="*/ 329 w 334"/>
                <a:gd name="T33" fmla="*/ 137 h 271"/>
                <a:gd name="T34" fmla="*/ 333 w 334"/>
                <a:gd name="T35" fmla="*/ 173 h 271"/>
                <a:gd name="T36" fmla="*/ 332 w 334"/>
                <a:gd name="T37" fmla="*/ 210 h 271"/>
                <a:gd name="T38" fmla="*/ 318 w 334"/>
                <a:gd name="T39" fmla="*/ 245 h 271"/>
                <a:gd name="T40" fmla="*/ 286 w 334"/>
                <a:gd name="T41" fmla="*/ 268 h 271"/>
                <a:gd name="T42" fmla="*/ 248 w 334"/>
                <a:gd name="T43" fmla="*/ 270 h 271"/>
                <a:gd name="T44" fmla="*/ 213 w 334"/>
                <a:gd name="T45" fmla="*/ 262 h 271"/>
                <a:gd name="T46" fmla="*/ 178 w 334"/>
                <a:gd name="T47" fmla="*/ 255 h 271"/>
                <a:gd name="T48" fmla="*/ 142 w 334"/>
                <a:gd name="T49" fmla="*/ 248 h 271"/>
                <a:gd name="T50" fmla="*/ 71 w 334"/>
                <a:gd name="T51" fmla="*/ 237 h 271"/>
                <a:gd name="T52" fmla="*/ 0 w 334"/>
                <a:gd name="T53" fmla="*/ 23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4" h="271">
                  <a:moveTo>
                    <a:pt x="0" y="230"/>
                  </a:moveTo>
                  <a:cubicBezTo>
                    <a:pt x="24" y="230"/>
                    <a:pt x="48" y="233"/>
                    <a:pt x="71" y="236"/>
                  </a:cubicBezTo>
                  <a:cubicBezTo>
                    <a:pt x="95" y="239"/>
                    <a:pt x="119" y="242"/>
                    <a:pt x="143" y="245"/>
                  </a:cubicBezTo>
                  <a:cubicBezTo>
                    <a:pt x="178" y="251"/>
                    <a:pt x="178" y="251"/>
                    <a:pt x="178" y="251"/>
                  </a:cubicBezTo>
                  <a:cubicBezTo>
                    <a:pt x="190" y="252"/>
                    <a:pt x="202" y="254"/>
                    <a:pt x="214" y="255"/>
                  </a:cubicBezTo>
                  <a:cubicBezTo>
                    <a:pt x="226" y="256"/>
                    <a:pt x="238" y="258"/>
                    <a:pt x="249" y="259"/>
                  </a:cubicBezTo>
                  <a:cubicBezTo>
                    <a:pt x="252" y="259"/>
                    <a:pt x="255" y="259"/>
                    <a:pt x="258" y="259"/>
                  </a:cubicBezTo>
                  <a:cubicBezTo>
                    <a:pt x="261" y="259"/>
                    <a:pt x="263" y="259"/>
                    <a:pt x="266" y="259"/>
                  </a:cubicBezTo>
                  <a:cubicBezTo>
                    <a:pt x="272" y="258"/>
                    <a:pt x="277" y="257"/>
                    <a:pt x="282" y="256"/>
                  </a:cubicBezTo>
                  <a:cubicBezTo>
                    <a:pt x="293" y="252"/>
                    <a:pt x="302" y="247"/>
                    <a:pt x="308" y="238"/>
                  </a:cubicBezTo>
                  <a:cubicBezTo>
                    <a:pt x="315" y="230"/>
                    <a:pt x="319" y="219"/>
                    <a:pt x="321" y="208"/>
                  </a:cubicBezTo>
                  <a:cubicBezTo>
                    <a:pt x="326" y="185"/>
                    <a:pt x="324" y="161"/>
                    <a:pt x="321" y="138"/>
                  </a:cubicBezTo>
                  <a:cubicBezTo>
                    <a:pt x="317" y="115"/>
                    <a:pt x="312" y="91"/>
                    <a:pt x="305" y="68"/>
                  </a:cubicBezTo>
                  <a:cubicBezTo>
                    <a:pt x="299" y="46"/>
                    <a:pt x="291" y="23"/>
                    <a:pt x="282" y="1"/>
                  </a:cubicBezTo>
                  <a:cubicBezTo>
                    <a:pt x="282" y="0"/>
                    <a:pt x="282" y="0"/>
                    <a:pt x="282" y="0"/>
                  </a:cubicBezTo>
                  <a:cubicBezTo>
                    <a:pt x="283" y="0"/>
                    <a:pt x="283" y="0"/>
                    <a:pt x="283" y="0"/>
                  </a:cubicBezTo>
                  <a:cubicBezTo>
                    <a:pt x="303" y="44"/>
                    <a:pt x="319" y="89"/>
                    <a:pt x="329" y="137"/>
                  </a:cubicBezTo>
                  <a:cubicBezTo>
                    <a:pt x="331" y="149"/>
                    <a:pt x="333" y="161"/>
                    <a:pt x="333" y="173"/>
                  </a:cubicBezTo>
                  <a:cubicBezTo>
                    <a:pt x="334" y="185"/>
                    <a:pt x="334" y="197"/>
                    <a:pt x="332" y="210"/>
                  </a:cubicBezTo>
                  <a:cubicBezTo>
                    <a:pt x="330" y="222"/>
                    <a:pt x="326" y="235"/>
                    <a:pt x="318" y="245"/>
                  </a:cubicBezTo>
                  <a:cubicBezTo>
                    <a:pt x="310" y="256"/>
                    <a:pt x="299" y="264"/>
                    <a:pt x="286" y="268"/>
                  </a:cubicBezTo>
                  <a:cubicBezTo>
                    <a:pt x="273" y="271"/>
                    <a:pt x="260" y="271"/>
                    <a:pt x="248" y="270"/>
                  </a:cubicBezTo>
                  <a:cubicBezTo>
                    <a:pt x="236" y="268"/>
                    <a:pt x="224" y="265"/>
                    <a:pt x="213" y="262"/>
                  </a:cubicBezTo>
                  <a:cubicBezTo>
                    <a:pt x="201" y="259"/>
                    <a:pt x="189" y="257"/>
                    <a:pt x="178" y="255"/>
                  </a:cubicBezTo>
                  <a:cubicBezTo>
                    <a:pt x="142" y="248"/>
                    <a:pt x="142" y="248"/>
                    <a:pt x="142" y="248"/>
                  </a:cubicBezTo>
                  <a:cubicBezTo>
                    <a:pt x="119" y="244"/>
                    <a:pt x="95" y="240"/>
                    <a:pt x="71" y="237"/>
                  </a:cubicBezTo>
                  <a:cubicBezTo>
                    <a:pt x="48" y="234"/>
                    <a:pt x="24" y="231"/>
                    <a:pt x="0" y="23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115">
              <a:extLst>
                <a:ext uri="{FF2B5EF4-FFF2-40B4-BE49-F238E27FC236}">
                  <a16:creationId xmlns:a16="http://schemas.microsoft.com/office/drawing/2014/main" id="{78DBFFCE-9D94-43AD-82CA-3DD14661BCCA}"/>
                </a:ext>
              </a:extLst>
            </p:cNvPr>
            <p:cNvSpPr>
              <a:spLocks/>
            </p:cNvSpPr>
            <p:nvPr/>
          </p:nvSpPr>
          <p:spPr bwMode="auto">
            <a:xfrm>
              <a:off x="16441738" y="2686050"/>
              <a:ext cx="546100" cy="889000"/>
            </a:xfrm>
            <a:custGeom>
              <a:avLst/>
              <a:gdLst>
                <a:gd name="T0" fmla="*/ 38 w 91"/>
                <a:gd name="T1" fmla="*/ 149 h 149"/>
                <a:gd name="T2" fmla="*/ 6 w 91"/>
                <a:gd name="T3" fmla="*/ 109 h 149"/>
                <a:gd name="T4" fmla="*/ 1 w 91"/>
                <a:gd name="T5" fmla="*/ 83 h 149"/>
                <a:gd name="T6" fmla="*/ 8 w 91"/>
                <a:gd name="T7" fmla="*/ 58 h 149"/>
                <a:gd name="T8" fmla="*/ 45 w 91"/>
                <a:gd name="T9" fmla="*/ 22 h 149"/>
                <a:gd name="T10" fmla="*/ 91 w 91"/>
                <a:gd name="T11" fmla="*/ 0 h 149"/>
                <a:gd name="T12" fmla="*/ 46 w 91"/>
                <a:gd name="T13" fmla="*/ 24 h 149"/>
                <a:gd name="T14" fmla="*/ 11 w 91"/>
                <a:gd name="T15" fmla="*/ 60 h 149"/>
                <a:gd name="T16" fmla="*/ 4 w 91"/>
                <a:gd name="T17" fmla="*/ 84 h 149"/>
                <a:gd name="T18" fmla="*/ 9 w 91"/>
                <a:gd name="T19" fmla="*/ 108 h 149"/>
                <a:gd name="T20" fmla="*/ 21 w 91"/>
                <a:gd name="T21" fmla="*/ 130 h 149"/>
                <a:gd name="T22" fmla="*/ 38 w 91"/>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149">
                  <a:moveTo>
                    <a:pt x="38" y="149"/>
                  </a:moveTo>
                  <a:cubicBezTo>
                    <a:pt x="25" y="139"/>
                    <a:pt x="13" y="125"/>
                    <a:pt x="6" y="109"/>
                  </a:cubicBezTo>
                  <a:cubicBezTo>
                    <a:pt x="2" y="101"/>
                    <a:pt x="0" y="92"/>
                    <a:pt x="1" y="83"/>
                  </a:cubicBezTo>
                  <a:cubicBezTo>
                    <a:pt x="1" y="75"/>
                    <a:pt x="3" y="66"/>
                    <a:pt x="8" y="58"/>
                  </a:cubicBezTo>
                  <a:cubicBezTo>
                    <a:pt x="16" y="43"/>
                    <a:pt x="30" y="31"/>
                    <a:pt x="45" y="22"/>
                  </a:cubicBezTo>
                  <a:cubicBezTo>
                    <a:pt x="59" y="13"/>
                    <a:pt x="75" y="6"/>
                    <a:pt x="91" y="0"/>
                  </a:cubicBezTo>
                  <a:cubicBezTo>
                    <a:pt x="75" y="7"/>
                    <a:pt x="60" y="15"/>
                    <a:pt x="46" y="24"/>
                  </a:cubicBezTo>
                  <a:cubicBezTo>
                    <a:pt x="32" y="34"/>
                    <a:pt x="19" y="45"/>
                    <a:pt x="11" y="60"/>
                  </a:cubicBezTo>
                  <a:cubicBezTo>
                    <a:pt x="7" y="67"/>
                    <a:pt x="5" y="75"/>
                    <a:pt x="4" y="84"/>
                  </a:cubicBezTo>
                  <a:cubicBezTo>
                    <a:pt x="4" y="92"/>
                    <a:pt x="6" y="100"/>
                    <a:pt x="9" y="108"/>
                  </a:cubicBezTo>
                  <a:cubicBezTo>
                    <a:pt x="12" y="116"/>
                    <a:pt x="16" y="123"/>
                    <a:pt x="21" y="130"/>
                  </a:cubicBezTo>
                  <a:cubicBezTo>
                    <a:pt x="26" y="137"/>
                    <a:pt x="32" y="143"/>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82" name="Freeform 5">
            <a:extLst>
              <a:ext uri="{FF2B5EF4-FFF2-40B4-BE49-F238E27FC236}">
                <a16:creationId xmlns:a16="http://schemas.microsoft.com/office/drawing/2014/main" id="{B321B71B-2729-45B2-AEE4-76D5C8F20E0D}"/>
              </a:ext>
            </a:extLst>
          </p:cNvPr>
          <p:cNvSpPr>
            <a:spLocks/>
          </p:cNvSpPr>
          <p:nvPr/>
        </p:nvSpPr>
        <p:spPr bwMode="auto">
          <a:xfrm>
            <a:off x="4616639" y="7450894"/>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183" name="TextBox 182">
            <a:extLst>
              <a:ext uri="{FF2B5EF4-FFF2-40B4-BE49-F238E27FC236}">
                <a16:creationId xmlns:a16="http://schemas.microsoft.com/office/drawing/2014/main" id="{1045D911-1813-499E-B177-160856C451D6}"/>
              </a:ext>
            </a:extLst>
          </p:cNvPr>
          <p:cNvSpPr txBox="1"/>
          <p:nvPr/>
        </p:nvSpPr>
        <p:spPr>
          <a:xfrm>
            <a:off x="3368743" y="9265767"/>
            <a:ext cx="4061960" cy="984885"/>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Treatment 02.</a:t>
            </a:r>
          </a:p>
          <a:p>
            <a:pPr algn="ctr" defTabSz="457108"/>
            <a:r>
              <a:rPr lang="en-US">
                <a:solidFill>
                  <a:schemeClr val="tx1">
                    <a:alpha val="54000"/>
                  </a:schemeClr>
                </a:solidFill>
                <a:latin typeface="Calibri"/>
              </a:rPr>
              <a:t>Cras sed maximus ante, </a:t>
            </a:r>
          </a:p>
        </p:txBody>
      </p:sp>
      <p:grpSp>
        <p:nvGrpSpPr>
          <p:cNvPr id="185" name="Group 184">
            <a:extLst>
              <a:ext uri="{FF2B5EF4-FFF2-40B4-BE49-F238E27FC236}">
                <a16:creationId xmlns:a16="http://schemas.microsoft.com/office/drawing/2014/main" id="{52B2ACC0-ACF5-43AE-8E56-513A2AEECD70}"/>
              </a:ext>
            </a:extLst>
          </p:cNvPr>
          <p:cNvGrpSpPr/>
          <p:nvPr/>
        </p:nvGrpSpPr>
        <p:grpSpPr>
          <a:xfrm>
            <a:off x="684926" y="8246885"/>
            <a:ext cx="1061783" cy="1794230"/>
            <a:chOff x="684925" y="5960885"/>
            <a:chExt cx="1061783" cy="1794230"/>
          </a:xfrm>
        </p:grpSpPr>
        <p:cxnSp>
          <p:nvCxnSpPr>
            <p:cNvPr id="186" name="Straight Connector 185">
              <a:extLst>
                <a:ext uri="{FF2B5EF4-FFF2-40B4-BE49-F238E27FC236}">
                  <a16:creationId xmlns:a16="http://schemas.microsoft.com/office/drawing/2014/main" id="{7F02131C-BF4D-40F5-BDF3-AC0794F6E365}"/>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E567E8EB-180B-4708-8D90-D80947064909}"/>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B97A99F0-CA00-47B1-9A55-C83F360097A3}"/>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1041805C-5C0E-44E1-91A9-82A83FD4CEFA}"/>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3539515B-00CA-42E5-BAE0-03ED7CFC1476}"/>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3C4975FD-DCE9-496B-8E82-3F31D1336177}"/>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369424E-D618-405A-8389-658E3CEAA9FD}"/>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93" name="TextBox 192">
            <a:extLst>
              <a:ext uri="{FF2B5EF4-FFF2-40B4-BE49-F238E27FC236}">
                <a16:creationId xmlns:a16="http://schemas.microsoft.com/office/drawing/2014/main" id="{C208F891-B419-40A9-B3B3-CA0E99139AB1}"/>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185264112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2" decel="100000" fill="hold" grpId="0" nodeType="withEffect">
                                  <p:stCondLst>
                                    <p:cond delay="0"/>
                                  </p:stCondLst>
                                  <p:childTnLst>
                                    <p:set>
                                      <p:cBhvr>
                                        <p:cTn id="12" dur="1" fill="hold">
                                          <p:stCondLst>
                                            <p:cond delay="0"/>
                                          </p:stCondLst>
                                        </p:cTn>
                                        <p:tgtEl>
                                          <p:spTgt spid="119"/>
                                        </p:tgtEl>
                                        <p:attrNameLst>
                                          <p:attrName>style.visibility</p:attrName>
                                        </p:attrNameLst>
                                      </p:cBhvr>
                                      <p:to>
                                        <p:strVal val="visible"/>
                                      </p:to>
                                    </p:set>
                                    <p:anim calcmode="lin" valueType="num">
                                      <p:cBhvr additive="base">
                                        <p:cTn id="13" dur="1500" fill="hold"/>
                                        <p:tgtEl>
                                          <p:spTgt spid="119"/>
                                        </p:tgtEl>
                                        <p:attrNameLst>
                                          <p:attrName>ppt_x</p:attrName>
                                        </p:attrNameLst>
                                      </p:cBhvr>
                                      <p:tavLst>
                                        <p:tav tm="0">
                                          <p:val>
                                            <p:strVal val="1+#ppt_w/2"/>
                                          </p:val>
                                        </p:tav>
                                        <p:tav tm="100000">
                                          <p:val>
                                            <p:strVal val="#ppt_x"/>
                                          </p:val>
                                        </p:tav>
                                      </p:tavLst>
                                    </p:anim>
                                    <p:anim calcmode="lin" valueType="num">
                                      <p:cBhvr additive="base">
                                        <p:cTn id="14" dur="1500" fill="hold"/>
                                        <p:tgtEl>
                                          <p:spTgt spid="119"/>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200"/>
                                  </p:stCondLst>
                                  <p:childTnLst>
                                    <p:set>
                                      <p:cBhvr>
                                        <p:cTn id="16" dur="1" fill="hold">
                                          <p:stCondLst>
                                            <p:cond delay="0"/>
                                          </p:stCondLst>
                                        </p:cTn>
                                        <p:tgtEl>
                                          <p:spTgt spid="116"/>
                                        </p:tgtEl>
                                        <p:attrNameLst>
                                          <p:attrName>style.visibility</p:attrName>
                                        </p:attrNameLst>
                                      </p:cBhvr>
                                      <p:to>
                                        <p:strVal val="visible"/>
                                      </p:to>
                                    </p:set>
                                    <p:anim calcmode="lin" valueType="num">
                                      <p:cBhvr additive="base">
                                        <p:cTn id="17" dur="1500" fill="hold"/>
                                        <p:tgtEl>
                                          <p:spTgt spid="116"/>
                                        </p:tgtEl>
                                        <p:attrNameLst>
                                          <p:attrName>ppt_x</p:attrName>
                                        </p:attrNameLst>
                                      </p:cBhvr>
                                      <p:tavLst>
                                        <p:tav tm="0">
                                          <p:val>
                                            <p:strVal val="1+#ppt_w/2"/>
                                          </p:val>
                                        </p:tav>
                                        <p:tav tm="100000">
                                          <p:val>
                                            <p:strVal val="#ppt_x"/>
                                          </p:val>
                                        </p:tav>
                                      </p:tavLst>
                                    </p:anim>
                                    <p:anim calcmode="lin" valueType="num">
                                      <p:cBhvr additive="base">
                                        <p:cTn id="18" dur="1500" fill="hold"/>
                                        <p:tgtEl>
                                          <p:spTgt spid="116"/>
                                        </p:tgtEl>
                                        <p:attrNameLst>
                                          <p:attrName>ppt_y</p:attrName>
                                        </p:attrNameLst>
                                      </p:cBhvr>
                                      <p:tavLst>
                                        <p:tav tm="0">
                                          <p:val>
                                            <p:strVal val="#ppt_y"/>
                                          </p:val>
                                        </p:tav>
                                        <p:tav tm="100000">
                                          <p:val>
                                            <p:strVal val="#ppt_y"/>
                                          </p:val>
                                        </p:tav>
                                      </p:tavLst>
                                    </p:anim>
                                  </p:childTnLst>
                                </p:cTn>
                              </p:par>
                              <p:par>
                                <p:cTn id="19" presetID="2" presetClass="entr" presetSubtype="2" decel="100000" fill="hold" grpId="0" nodeType="withEffect">
                                  <p:stCondLst>
                                    <p:cond delay="500"/>
                                  </p:stCondLst>
                                  <p:childTnLst>
                                    <p:set>
                                      <p:cBhvr>
                                        <p:cTn id="20" dur="1" fill="hold">
                                          <p:stCondLst>
                                            <p:cond delay="0"/>
                                          </p:stCondLst>
                                        </p:cTn>
                                        <p:tgtEl>
                                          <p:spTgt spid="120"/>
                                        </p:tgtEl>
                                        <p:attrNameLst>
                                          <p:attrName>style.visibility</p:attrName>
                                        </p:attrNameLst>
                                      </p:cBhvr>
                                      <p:to>
                                        <p:strVal val="visible"/>
                                      </p:to>
                                    </p:set>
                                    <p:anim calcmode="lin" valueType="num">
                                      <p:cBhvr additive="base">
                                        <p:cTn id="21" dur="1500" fill="hold"/>
                                        <p:tgtEl>
                                          <p:spTgt spid="120"/>
                                        </p:tgtEl>
                                        <p:attrNameLst>
                                          <p:attrName>ppt_x</p:attrName>
                                        </p:attrNameLst>
                                      </p:cBhvr>
                                      <p:tavLst>
                                        <p:tav tm="0">
                                          <p:val>
                                            <p:strVal val="1+#ppt_w/2"/>
                                          </p:val>
                                        </p:tav>
                                        <p:tav tm="100000">
                                          <p:val>
                                            <p:strVal val="#ppt_x"/>
                                          </p:val>
                                        </p:tav>
                                      </p:tavLst>
                                    </p:anim>
                                    <p:anim calcmode="lin" valueType="num">
                                      <p:cBhvr additive="base">
                                        <p:cTn id="22" dur="1500" fill="hold"/>
                                        <p:tgtEl>
                                          <p:spTgt spid="120"/>
                                        </p:tgtEl>
                                        <p:attrNameLst>
                                          <p:attrName>ppt_y</p:attrName>
                                        </p:attrNameLst>
                                      </p:cBhvr>
                                      <p:tavLst>
                                        <p:tav tm="0">
                                          <p:val>
                                            <p:strVal val="#ppt_y"/>
                                          </p:val>
                                        </p:tav>
                                        <p:tav tm="100000">
                                          <p:val>
                                            <p:strVal val="#ppt_y"/>
                                          </p:val>
                                        </p:tav>
                                      </p:tavLst>
                                    </p:anim>
                                  </p:childTnLst>
                                </p:cTn>
                              </p:par>
                              <p:par>
                                <p:cTn id="23" presetID="2" presetClass="entr" presetSubtype="4" decel="100000" fill="hold" nodeType="withEffect">
                                  <p:stCondLst>
                                    <p:cond delay="0"/>
                                  </p:stCondLst>
                                  <p:childTnLst>
                                    <p:set>
                                      <p:cBhvr>
                                        <p:cTn id="24" dur="1" fill="hold">
                                          <p:stCondLst>
                                            <p:cond delay="0"/>
                                          </p:stCondLst>
                                        </p:cTn>
                                        <p:tgtEl>
                                          <p:spTgt spid="181"/>
                                        </p:tgtEl>
                                        <p:attrNameLst>
                                          <p:attrName>style.visibility</p:attrName>
                                        </p:attrNameLst>
                                      </p:cBhvr>
                                      <p:to>
                                        <p:strVal val="visible"/>
                                      </p:to>
                                    </p:set>
                                    <p:anim calcmode="lin" valueType="num">
                                      <p:cBhvr additive="base">
                                        <p:cTn id="25" dur="1500" fill="hold"/>
                                        <p:tgtEl>
                                          <p:spTgt spid="181"/>
                                        </p:tgtEl>
                                        <p:attrNameLst>
                                          <p:attrName>ppt_x</p:attrName>
                                        </p:attrNameLst>
                                      </p:cBhvr>
                                      <p:tavLst>
                                        <p:tav tm="0">
                                          <p:val>
                                            <p:strVal val="#ppt_x"/>
                                          </p:val>
                                        </p:tav>
                                        <p:tav tm="100000">
                                          <p:val>
                                            <p:strVal val="#ppt_x"/>
                                          </p:val>
                                        </p:tav>
                                      </p:tavLst>
                                    </p:anim>
                                    <p:anim calcmode="lin" valueType="num">
                                      <p:cBhvr additive="base">
                                        <p:cTn id="26" dur="1500" fill="hold"/>
                                        <p:tgtEl>
                                          <p:spTgt spid="181"/>
                                        </p:tgtEl>
                                        <p:attrNameLst>
                                          <p:attrName>ppt_y</p:attrName>
                                        </p:attrNameLst>
                                      </p:cBhvr>
                                      <p:tavLst>
                                        <p:tav tm="0">
                                          <p:val>
                                            <p:strVal val="1+#ppt_h/2"/>
                                          </p:val>
                                        </p:tav>
                                        <p:tav tm="100000">
                                          <p:val>
                                            <p:strVal val="#ppt_y"/>
                                          </p:val>
                                        </p:tav>
                                      </p:tavLst>
                                    </p:anim>
                                  </p:childTnLst>
                                </p:cTn>
                              </p:par>
                              <p:par>
                                <p:cTn id="27" presetID="2" presetClass="entr" presetSubtype="8" decel="100000" fill="hold" grpId="0" nodeType="withEffect">
                                  <p:stCondLst>
                                    <p:cond delay="100"/>
                                  </p:stCondLst>
                                  <p:childTnLst>
                                    <p:set>
                                      <p:cBhvr>
                                        <p:cTn id="28" dur="1" fill="hold">
                                          <p:stCondLst>
                                            <p:cond delay="0"/>
                                          </p:stCondLst>
                                        </p:cTn>
                                        <p:tgtEl>
                                          <p:spTgt spid="182"/>
                                        </p:tgtEl>
                                        <p:attrNameLst>
                                          <p:attrName>style.visibility</p:attrName>
                                        </p:attrNameLst>
                                      </p:cBhvr>
                                      <p:to>
                                        <p:strVal val="visible"/>
                                      </p:to>
                                    </p:set>
                                    <p:anim calcmode="lin" valueType="num">
                                      <p:cBhvr additive="base">
                                        <p:cTn id="29" dur="1500" fill="hold"/>
                                        <p:tgtEl>
                                          <p:spTgt spid="182"/>
                                        </p:tgtEl>
                                        <p:attrNameLst>
                                          <p:attrName>ppt_x</p:attrName>
                                        </p:attrNameLst>
                                      </p:cBhvr>
                                      <p:tavLst>
                                        <p:tav tm="0">
                                          <p:val>
                                            <p:strVal val="0-#ppt_w/2"/>
                                          </p:val>
                                        </p:tav>
                                        <p:tav tm="100000">
                                          <p:val>
                                            <p:strVal val="#ppt_x"/>
                                          </p:val>
                                        </p:tav>
                                      </p:tavLst>
                                    </p:anim>
                                    <p:anim calcmode="lin" valueType="num">
                                      <p:cBhvr additive="base">
                                        <p:cTn id="30" dur="1500" fill="hold"/>
                                        <p:tgtEl>
                                          <p:spTgt spid="182"/>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300"/>
                                  </p:stCondLst>
                                  <p:childTnLst>
                                    <p:set>
                                      <p:cBhvr>
                                        <p:cTn id="32" dur="1" fill="hold">
                                          <p:stCondLst>
                                            <p:cond delay="0"/>
                                          </p:stCondLst>
                                        </p:cTn>
                                        <p:tgtEl>
                                          <p:spTgt spid="183"/>
                                        </p:tgtEl>
                                        <p:attrNameLst>
                                          <p:attrName>style.visibility</p:attrName>
                                        </p:attrNameLst>
                                      </p:cBhvr>
                                      <p:to>
                                        <p:strVal val="visible"/>
                                      </p:to>
                                    </p:set>
                                    <p:anim calcmode="lin" valueType="num">
                                      <p:cBhvr additive="base">
                                        <p:cTn id="33" dur="1500" fill="hold"/>
                                        <p:tgtEl>
                                          <p:spTgt spid="183"/>
                                        </p:tgtEl>
                                        <p:attrNameLst>
                                          <p:attrName>ppt_x</p:attrName>
                                        </p:attrNameLst>
                                      </p:cBhvr>
                                      <p:tavLst>
                                        <p:tav tm="0">
                                          <p:val>
                                            <p:strVal val="0-#ppt_w/2"/>
                                          </p:val>
                                        </p:tav>
                                        <p:tav tm="100000">
                                          <p:val>
                                            <p:strVal val="#ppt_x"/>
                                          </p:val>
                                        </p:tav>
                                      </p:tavLst>
                                    </p:anim>
                                    <p:anim calcmode="lin" valueType="num">
                                      <p:cBhvr additive="base">
                                        <p:cTn id="34" dur="1500" fill="hold"/>
                                        <p:tgtEl>
                                          <p:spTgt spid="18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16" grpId="0" animBg="1"/>
      <p:bldP spid="182" grpId="0" animBg="1"/>
      <p:bldP spid="183" grpId="0"/>
    </p:bldLst>
  </p:timing>
</p:sld>
</file>

<file path=ppt/slides/slide28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6391185"/>
            <a:ext cx="7417966" cy="1446550"/>
          </a:xfrm>
          <a:prstGeom prst="rect">
            <a:avLst/>
          </a:prstGeom>
          <a:noFill/>
        </p:spPr>
        <p:txBody>
          <a:bodyPr wrap="square" rtlCol="0">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HEADACHE!!!</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3" y="6391186"/>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0" name="TextBox 119">
            <a:extLst>
              <a:ext uri="{FF2B5EF4-FFF2-40B4-BE49-F238E27FC236}">
                <a16:creationId xmlns:a16="http://schemas.microsoft.com/office/drawing/2014/main" id="{B90E0881-8BD3-4C47-A279-44A2C186F341}"/>
              </a:ext>
            </a:extLst>
          </p:cNvPr>
          <p:cNvSpPr txBox="1"/>
          <p:nvPr/>
        </p:nvSpPr>
        <p:spPr>
          <a:xfrm>
            <a:off x="16152113" y="9412493"/>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8142314"/>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1" name="Freeform 5">
            <a:extLst>
              <a:ext uri="{FF2B5EF4-FFF2-40B4-BE49-F238E27FC236}">
                <a16:creationId xmlns:a16="http://schemas.microsoft.com/office/drawing/2014/main" id="{E12D5331-A295-4FE2-A39F-C9EE4792DDCB}"/>
              </a:ext>
            </a:extLst>
          </p:cNvPr>
          <p:cNvSpPr>
            <a:spLocks/>
          </p:cNvSpPr>
          <p:nvPr/>
        </p:nvSpPr>
        <p:spPr bwMode="auto">
          <a:xfrm>
            <a:off x="4508416" y="7364058"/>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i</a:t>
            </a:r>
          </a:p>
        </p:txBody>
      </p:sp>
      <p:sp>
        <p:nvSpPr>
          <p:cNvPr id="62" name="TextBox 61">
            <a:extLst>
              <a:ext uri="{FF2B5EF4-FFF2-40B4-BE49-F238E27FC236}">
                <a16:creationId xmlns:a16="http://schemas.microsoft.com/office/drawing/2014/main" id="{EE75CE0A-0060-490E-9317-ABB63C30311E}"/>
              </a:ext>
            </a:extLst>
          </p:cNvPr>
          <p:cNvSpPr txBox="1"/>
          <p:nvPr/>
        </p:nvSpPr>
        <p:spPr>
          <a:xfrm>
            <a:off x="3260520" y="9239488"/>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Treatment 03.</a:t>
            </a:r>
          </a:p>
          <a:p>
            <a:pPr algn="ctr" defTabSz="457108"/>
            <a:r>
              <a:rPr lang="en-US">
                <a:solidFill>
                  <a:schemeClr val="tx1">
                    <a:alpha val="54000"/>
                  </a:schemeClr>
                </a:solidFill>
                <a:latin typeface="Calibri"/>
              </a:rPr>
              <a:t>Cras sed maximus ante, vel bibendum justo. Integer pulvinar erat in quam varius, at aliquam justo fringilla.</a:t>
            </a:r>
          </a:p>
        </p:txBody>
      </p:sp>
      <p:grpSp>
        <p:nvGrpSpPr>
          <p:cNvPr id="184" name="Group 183">
            <a:extLst>
              <a:ext uri="{FF2B5EF4-FFF2-40B4-BE49-F238E27FC236}">
                <a16:creationId xmlns:a16="http://schemas.microsoft.com/office/drawing/2014/main" id="{018C1289-ACB1-446B-BC3F-08A28FF406BE}"/>
              </a:ext>
            </a:extLst>
          </p:cNvPr>
          <p:cNvGrpSpPr/>
          <p:nvPr/>
        </p:nvGrpSpPr>
        <p:grpSpPr>
          <a:xfrm>
            <a:off x="8630748" y="5155033"/>
            <a:ext cx="7125678" cy="7510748"/>
            <a:chOff x="3281362" y="8143874"/>
            <a:chExt cx="5992813" cy="6316663"/>
          </a:xfrm>
        </p:grpSpPr>
        <p:sp>
          <p:nvSpPr>
            <p:cNvPr id="73" name="Freeform 66">
              <a:extLst>
                <a:ext uri="{FF2B5EF4-FFF2-40B4-BE49-F238E27FC236}">
                  <a16:creationId xmlns:a16="http://schemas.microsoft.com/office/drawing/2014/main" id="{A8B6F500-B2B6-4FB7-92FB-9062A51270BB}"/>
                </a:ext>
              </a:extLst>
            </p:cNvPr>
            <p:cNvSpPr>
              <a:spLocks/>
            </p:cNvSpPr>
            <p:nvPr/>
          </p:nvSpPr>
          <p:spPr bwMode="auto">
            <a:xfrm>
              <a:off x="6969124" y="9051925"/>
              <a:ext cx="339725" cy="204788"/>
            </a:xfrm>
            <a:custGeom>
              <a:avLst/>
              <a:gdLst>
                <a:gd name="T0" fmla="*/ 68 w 68"/>
                <a:gd name="T1" fmla="*/ 14 h 41"/>
                <a:gd name="T2" fmla="*/ 58 w 68"/>
                <a:gd name="T3" fmla="*/ 41 h 41"/>
                <a:gd name="T4" fmla="*/ 7 w 68"/>
                <a:gd name="T5" fmla="*/ 19 h 41"/>
                <a:gd name="T6" fmla="*/ 2 w 68"/>
                <a:gd name="T7" fmla="*/ 7 h 41"/>
                <a:gd name="T8" fmla="*/ 2 w 68"/>
                <a:gd name="T9" fmla="*/ 7 h 41"/>
                <a:gd name="T10" fmla="*/ 13 w 68"/>
                <a:gd name="T11" fmla="*/ 1 h 41"/>
                <a:gd name="T12" fmla="*/ 68 w 68"/>
                <a:gd name="T13" fmla="*/ 14 h 41"/>
              </a:gdLst>
              <a:ahLst/>
              <a:cxnLst>
                <a:cxn ang="0">
                  <a:pos x="T0" y="T1"/>
                </a:cxn>
                <a:cxn ang="0">
                  <a:pos x="T2" y="T3"/>
                </a:cxn>
                <a:cxn ang="0">
                  <a:pos x="T4" y="T5"/>
                </a:cxn>
                <a:cxn ang="0">
                  <a:pos x="T6" y="T7"/>
                </a:cxn>
                <a:cxn ang="0">
                  <a:pos x="T8" y="T9"/>
                </a:cxn>
                <a:cxn ang="0">
                  <a:pos x="T10" y="T11"/>
                </a:cxn>
                <a:cxn ang="0">
                  <a:pos x="T12" y="T13"/>
                </a:cxn>
              </a:cxnLst>
              <a:rect l="0" t="0" r="r" b="b"/>
              <a:pathLst>
                <a:path w="68" h="41">
                  <a:moveTo>
                    <a:pt x="68" y="14"/>
                  </a:moveTo>
                  <a:cubicBezTo>
                    <a:pt x="58" y="41"/>
                    <a:pt x="58" y="41"/>
                    <a:pt x="58" y="41"/>
                  </a:cubicBezTo>
                  <a:cubicBezTo>
                    <a:pt x="7" y="19"/>
                    <a:pt x="7" y="19"/>
                    <a:pt x="7" y="19"/>
                  </a:cubicBezTo>
                  <a:cubicBezTo>
                    <a:pt x="2" y="17"/>
                    <a:pt x="0" y="12"/>
                    <a:pt x="2" y="7"/>
                  </a:cubicBezTo>
                  <a:cubicBezTo>
                    <a:pt x="2" y="7"/>
                    <a:pt x="2" y="7"/>
                    <a:pt x="2" y="7"/>
                  </a:cubicBezTo>
                  <a:cubicBezTo>
                    <a:pt x="3" y="2"/>
                    <a:pt x="8" y="0"/>
                    <a:pt x="13" y="1"/>
                  </a:cubicBezTo>
                  <a:lnTo>
                    <a:pt x="68" y="14"/>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67">
              <a:extLst>
                <a:ext uri="{FF2B5EF4-FFF2-40B4-BE49-F238E27FC236}">
                  <a16:creationId xmlns:a16="http://schemas.microsoft.com/office/drawing/2014/main" id="{EC803AF3-4F4E-4F4F-9620-BEBDCDDCBFDC}"/>
                </a:ext>
              </a:extLst>
            </p:cNvPr>
            <p:cNvSpPr>
              <a:spLocks/>
            </p:cNvSpPr>
            <p:nvPr/>
          </p:nvSpPr>
          <p:spPr bwMode="auto">
            <a:xfrm>
              <a:off x="6904037" y="8737600"/>
              <a:ext cx="300037" cy="255588"/>
            </a:xfrm>
            <a:custGeom>
              <a:avLst/>
              <a:gdLst>
                <a:gd name="T0" fmla="*/ 60 w 60"/>
                <a:gd name="T1" fmla="*/ 27 h 51"/>
                <a:gd name="T2" fmla="*/ 44 w 60"/>
                <a:gd name="T3" fmla="*/ 51 h 51"/>
                <a:gd name="T4" fmla="*/ 4 w 60"/>
                <a:gd name="T5" fmla="*/ 18 h 51"/>
                <a:gd name="T6" fmla="*/ 2 w 60"/>
                <a:gd name="T7" fmla="*/ 6 h 51"/>
                <a:gd name="T8" fmla="*/ 3 w 60"/>
                <a:gd name="T9" fmla="*/ 6 h 51"/>
                <a:gd name="T10" fmla="*/ 15 w 60"/>
                <a:gd name="T11" fmla="*/ 3 h 51"/>
                <a:gd name="T12" fmla="*/ 60 w 60"/>
                <a:gd name="T13" fmla="*/ 27 h 51"/>
              </a:gdLst>
              <a:ahLst/>
              <a:cxnLst>
                <a:cxn ang="0">
                  <a:pos x="T0" y="T1"/>
                </a:cxn>
                <a:cxn ang="0">
                  <a:pos x="T2" y="T3"/>
                </a:cxn>
                <a:cxn ang="0">
                  <a:pos x="T4" y="T5"/>
                </a:cxn>
                <a:cxn ang="0">
                  <a:pos x="T6" y="T7"/>
                </a:cxn>
                <a:cxn ang="0">
                  <a:pos x="T8" y="T9"/>
                </a:cxn>
                <a:cxn ang="0">
                  <a:pos x="T10" y="T11"/>
                </a:cxn>
                <a:cxn ang="0">
                  <a:pos x="T12" y="T13"/>
                </a:cxn>
              </a:cxnLst>
              <a:rect l="0" t="0" r="r" b="b"/>
              <a:pathLst>
                <a:path w="60" h="51">
                  <a:moveTo>
                    <a:pt x="60" y="27"/>
                  </a:moveTo>
                  <a:cubicBezTo>
                    <a:pt x="44" y="51"/>
                    <a:pt x="44" y="51"/>
                    <a:pt x="44" y="51"/>
                  </a:cubicBezTo>
                  <a:cubicBezTo>
                    <a:pt x="4" y="18"/>
                    <a:pt x="4" y="18"/>
                    <a:pt x="4" y="18"/>
                  </a:cubicBezTo>
                  <a:cubicBezTo>
                    <a:pt x="1" y="15"/>
                    <a:pt x="0" y="10"/>
                    <a:pt x="2" y="6"/>
                  </a:cubicBezTo>
                  <a:cubicBezTo>
                    <a:pt x="3" y="6"/>
                    <a:pt x="3" y="6"/>
                    <a:pt x="3" y="6"/>
                  </a:cubicBezTo>
                  <a:cubicBezTo>
                    <a:pt x="5" y="1"/>
                    <a:pt x="11" y="0"/>
                    <a:pt x="15" y="3"/>
                  </a:cubicBezTo>
                  <a:lnTo>
                    <a:pt x="60" y="27"/>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68">
              <a:extLst>
                <a:ext uri="{FF2B5EF4-FFF2-40B4-BE49-F238E27FC236}">
                  <a16:creationId xmlns:a16="http://schemas.microsoft.com/office/drawing/2014/main" id="{669D8FEA-6E1B-40C7-9786-89F88A590CF9}"/>
                </a:ext>
              </a:extLst>
            </p:cNvPr>
            <p:cNvSpPr>
              <a:spLocks/>
            </p:cNvSpPr>
            <p:nvPr/>
          </p:nvSpPr>
          <p:spPr bwMode="auto">
            <a:xfrm>
              <a:off x="7094538" y="8718550"/>
              <a:ext cx="625475" cy="719138"/>
            </a:xfrm>
            <a:custGeom>
              <a:avLst/>
              <a:gdLst>
                <a:gd name="T0" fmla="*/ 118 w 125"/>
                <a:gd name="T1" fmla="*/ 82 h 144"/>
                <a:gd name="T2" fmla="*/ 72 w 125"/>
                <a:gd name="T3" fmla="*/ 117 h 144"/>
                <a:gd name="T4" fmla="*/ 34 w 125"/>
                <a:gd name="T5" fmla="*/ 91 h 144"/>
                <a:gd name="T6" fmla="*/ 0 w 125"/>
                <a:gd name="T7" fmla="*/ 47 h 144"/>
                <a:gd name="T8" fmla="*/ 71 w 125"/>
                <a:gd name="T9" fmla="*/ 0 h 144"/>
                <a:gd name="T10" fmla="*/ 85 w 125"/>
                <a:gd name="T11" fmla="*/ 8 h 144"/>
                <a:gd name="T12" fmla="*/ 94 w 125"/>
                <a:gd name="T13" fmla="*/ 20 h 144"/>
                <a:gd name="T14" fmla="*/ 113 w 125"/>
                <a:gd name="T15" fmla="*/ 59 h 144"/>
                <a:gd name="T16" fmla="*/ 118 w 125"/>
                <a:gd name="T17" fmla="*/ 8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144">
                  <a:moveTo>
                    <a:pt x="118" y="82"/>
                  </a:moveTo>
                  <a:cubicBezTo>
                    <a:pt x="125" y="130"/>
                    <a:pt x="111" y="144"/>
                    <a:pt x="72" y="117"/>
                  </a:cubicBezTo>
                  <a:cubicBezTo>
                    <a:pt x="34" y="91"/>
                    <a:pt x="34" y="91"/>
                    <a:pt x="34" y="91"/>
                  </a:cubicBezTo>
                  <a:cubicBezTo>
                    <a:pt x="0" y="47"/>
                    <a:pt x="0" y="47"/>
                    <a:pt x="0" y="47"/>
                  </a:cubicBezTo>
                  <a:cubicBezTo>
                    <a:pt x="71" y="0"/>
                    <a:pt x="71" y="0"/>
                    <a:pt x="71" y="0"/>
                  </a:cubicBezTo>
                  <a:cubicBezTo>
                    <a:pt x="85" y="8"/>
                    <a:pt x="85" y="8"/>
                    <a:pt x="85" y="8"/>
                  </a:cubicBezTo>
                  <a:cubicBezTo>
                    <a:pt x="94" y="20"/>
                    <a:pt x="94" y="20"/>
                    <a:pt x="94" y="20"/>
                  </a:cubicBezTo>
                  <a:cubicBezTo>
                    <a:pt x="103" y="32"/>
                    <a:pt x="109" y="45"/>
                    <a:pt x="113" y="59"/>
                  </a:cubicBezTo>
                  <a:lnTo>
                    <a:pt x="118" y="8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69">
              <a:extLst>
                <a:ext uri="{FF2B5EF4-FFF2-40B4-BE49-F238E27FC236}">
                  <a16:creationId xmlns:a16="http://schemas.microsoft.com/office/drawing/2014/main" id="{AC4918A3-4400-405D-A303-2F0BBF8096D8}"/>
                </a:ext>
              </a:extLst>
            </p:cNvPr>
            <p:cNvSpPr>
              <a:spLocks/>
            </p:cNvSpPr>
            <p:nvPr/>
          </p:nvSpPr>
          <p:spPr bwMode="auto">
            <a:xfrm>
              <a:off x="7059613" y="9097963"/>
              <a:ext cx="14287" cy="49213"/>
            </a:xfrm>
            <a:custGeom>
              <a:avLst/>
              <a:gdLst>
                <a:gd name="T0" fmla="*/ 0 w 3"/>
                <a:gd name="T1" fmla="*/ 10 h 10"/>
                <a:gd name="T2" fmla="*/ 3 w 3"/>
                <a:gd name="T3" fmla="*/ 0 h 10"/>
              </a:gdLst>
              <a:ahLst/>
              <a:cxnLst>
                <a:cxn ang="0">
                  <a:pos x="T0" y="T1"/>
                </a:cxn>
                <a:cxn ang="0">
                  <a:pos x="T2" y="T3"/>
                </a:cxn>
              </a:cxnLst>
              <a:rect l="0" t="0" r="r" b="b"/>
              <a:pathLst>
                <a:path w="3" h="10">
                  <a:moveTo>
                    <a:pt x="0" y="10"/>
                  </a:moveTo>
                  <a:cubicBezTo>
                    <a:pt x="0" y="10"/>
                    <a:pt x="1" y="2"/>
                    <a:pt x="3"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 name="Freeform 70">
              <a:extLst>
                <a:ext uri="{FF2B5EF4-FFF2-40B4-BE49-F238E27FC236}">
                  <a16:creationId xmlns:a16="http://schemas.microsoft.com/office/drawing/2014/main" id="{7643FB8F-C177-4CF9-BBC2-DAC8566167BB}"/>
                </a:ext>
              </a:extLst>
            </p:cNvPr>
            <p:cNvSpPr>
              <a:spLocks/>
            </p:cNvSpPr>
            <p:nvPr/>
          </p:nvSpPr>
          <p:spPr bwMode="auto">
            <a:xfrm>
              <a:off x="7043738" y="8818563"/>
              <a:ext cx="25400" cy="44450"/>
            </a:xfrm>
            <a:custGeom>
              <a:avLst/>
              <a:gdLst>
                <a:gd name="T0" fmla="*/ 0 w 5"/>
                <a:gd name="T1" fmla="*/ 9 h 9"/>
                <a:gd name="T2" fmla="*/ 5 w 5"/>
                <a:gd name="T3" fmla="*/ 0 h 9"/>
              </a:gdLst>
              <a:ahLst/>
              <a:cxnLst>
                <a:cxn ang="0">
                  <a:pos x="T0" y="T1"/>
                </a:cxn>
                <a:cxn ang="0">
                  <a:pos x="T2" y="T3"/>
                </a:cxn>
              </a:cxnLst>
              <a:rect l="0" t="0" r="r" b="b"/>
              <a:pathLst>
                <a:path w="5" h="9">
                  <a:moveTo>
                    <a:pt x="0" y="9"/>
                  </a:moveTo>
                  <a:cubicBezTo>
                    <a:pt x="0" y="9"/>
                    <a:pt x="3" y="2"/>
                    <a:pt x="5"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 name="Freeform 71">
              <a:extLst>
                <a:ext uri="{FF2B5EF4-FFF2-40B4-BE49-F238E27FC236}">
                  <a16:creationId xmlns:a16="http://schemas.microsoft.com/office/drawing/2014/main" id="{2BD257E0-DC44-4BA6-A917-C9BBE7349A30}"/>
                </a:ext>
              </a:extLst>
            </p:cNvPr>
            <p:cNvSpPr>
              <a:spLocks/>
            </p:cNvSpPr>
            <p:nvPr/>
          </p:nvSpPr>
          <p:spPr bwMode="auto">
            <a:xfrm>
              <a:off x="6969124" y="8583613"/>
              <a:ext cx="346075" cy="328613"/>
            </a:xfrm>
            <a:custGeom>
              <a:avLst/>
              <a:gdLst>
                <a:gd name="T0" fmla="*/ 69 w 69"/>
                <a:gd name="T1" fmla="*/ 45 h 66"/>
                <a:gd name="T2" fmla="*/ 49 w 69"/>
                <a:gd name="T3" fmla="*/ 66 h 66"/>
                <a:gd name="T4" fmla="*/ 4 w 69"/>
                <a:gd name="T5" fmla="*/ 17 h 66"/>
                <a:gd name="T6" fmla="*/ 4 w 69"/>
                <a:gd name="T7" fmla="*/ 4 h 66"/>
                <a:gd name="T8" fmla="*/ 4 w 69"/>
                <a:gd name="T9" fmla="*/ 4 h 66"/>
                <a:gd name="T10" fmla="*/ 17 w 69"/>
                <a:gd name="T11" fmla="*/ 3 h 66"/>
                <a:gd name="T12" fmla="*/ 69 w 69"/>
                <a:gd name="T13" fmla="*/ 45 h 66"/>
              </a:gdLst>
              <a:ahLst/>
              <a:cxnLst>
                <a:cxn ang="0">
                  <a:pos x="T0" y="T1"/>
                </a:cxn>
                <a:cxn ang="0">
                  <a:pos x="T2" y="T3"/>
                </a:cxn>
                <a:cxn ang="0">
                  <a:pos x="T4" y="T5"/>
                </a:cxn>
                <a:cxn ang="0">
                  <a:pos x="T6" y="T7"/>
                </a:cxn>
                <a:cxn ang="0">
                  <a:pos x="T8" y="T9"/>
                </a:cxn>
                <a:cxn ang="0">
                  <a:pos x="T10" y="T11"/>
                </a:cxn>
                <a:cxn ang="0">
                  <a:pos x="T12" y="T13"/>
                </a:cxn>
              </a:cxnLst>
              <a:rect l="0" t="0" r="r" b="b"/>
              <a:pathLst>
                <a:path w="69" h="66">
                  <a:moveTo>
                    <a:pt x="69" y="45"/>
                  </a:moveTo>
                  <a:cubicBezTo>
                    <a:pt x="49" y="66"/>
                    <a:pt x="49" y="66"/>
                    <a:pt x="49" y="66"/>
                  </a:cubicBezTo>
                  <a:cubicBezTo>
                    <a:pt x="4" y="17"/>
                    <a:pt x="4" y="17"/>
                    <a:pt x="4" y="17"/>
                  </a:cubicBezTo>
                  <a:cubicBezTo>
                    <a:pt x="0" y="14"/>
                    <a:pt x="0" y="8"/>
                    <a:pt x="4" y="4"/>
                  </a:cubicBezTo>
                  <a:cubicBezTo>
                    <a:pt x="4" y="4"/>
                    <a:pt x="4" y="4"/>
                    <a:pt x="4" y="4"/>
                  </a:cubicBezTo>
                  <a:cubicBezTo>
                    <a:pt x="7" y="1"/>
                    <a:pt x="13" y="0"/>
                    <a:pt x="17" y="3"/>
                  </a:cubicBezTo>
                  <a:lnTo>
                    <a:pt x="69" y="45"/>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2">
              <a:extLst>
                <a:ext uri="{FF2B5EF4-FFF2-40B4-BE49-F238E27FC236}">
                  <a16:creationId xmlns:a16="http://schemas.microsoft.com/office/drawing/2014/main" id="{3F4CAF7D-C00A-4CAD-9BED-B30514D48176}"/>
                </a:ext>
              </a:extLst>
            </p:cNvPr>
            <p:cNvSpPr>
              <a:spLocks/>
            </p:cNvSpPr>
            <p:nvPr/>
          </p:nvSpPr>
          <p:spPr bwMode="auto">
            <a:xfrm>
              <a:off x="7099300" y="8707437"/>
              <a:ext cx="30162" cy="41275"/>
            </a:xfrm>
            <a:custGeom>
              <a:avLst/>
              <a:gdLst>
                <a:gd name="T0" fmla="*/ 0 w 6"/>
                <a:gd name="T1" fmla="*/ 8 h 8"/>
                <a:gd name="T2" fmla="*/ 6 w 6"/>
                <a:gd name="T3" fmla="*/ 0 h 8"/>
              </a:gdLst>
              <a:ahLst/>
              <a:cxnLst>
                <a:cxn ang="0">
                  <a:pos x="T0" y="T1"/>
                </a:cxn>
                <a:cxn ang="0">
                  <a:pos x="T2" y="T3"/>
                </a:cxn>
              </a:cxnLst>
              <a:rect l="0" t="0" r="r" b="b"/>
              <a:pathLst>
                <a:path w="6" h="8">
                  <a:moveTo>
                    <a:pt x="0" y="8"/>
                  </a:moveTo>
                  <a:cubicBezTo>
                    <a:pt x="0" y="8"/>
                    <a:pt x="3" y="1"/>
                    <a:pt x="6"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 name="Freeform 73">
              <a:extLst>
                <a:ext uri="{FF2B5EF4-FFF2-40B4-BE49-F238E27FC236}">
                  <a16:creationId xmlns:a16="http://schemas.microsoft.com/office/drawing/2014/main" id="{69943D95-E4E2-44AA-A9DC-018E5F70E398}"/>
                </a:ext>
              </a:extLst>
            </p:cNvPr>
            <p:cNvSpPr>
              <a:spLocks/>
            </p:cNvSpPr>
            <p:nvPr/>
          </p:nvSpPr>
          <p:spPr bwMode="auto">
            <a:xfrm>
              <a:off x="7094538" y="8532813"/>
              <a:ext cx="325437" cy="315913"/>
            </a:xfrm>
            <a:custGeom>
              <a:avLst/>
              <a:gdLst>
                <a:gd name="T0" fmla="*/ 65 w 65"/>
                <a:gd name="T1" fmla="*/ 42 h 63"/>
                <a:gd name="T2" fmla="*/ 46 w 65"/>
                <a:gd name="T3" fmla="*/ 63 h 63"/>
                <a:gd name="T4" fmla="*/ 3 w 65"/>
                <a:gd name="T5" fmla="*/ 17 h 63"/>
                <a:gd name="T6" fmla="*/ 3 w 65"/>
                <a:gd name="T7" fmla="*/ 4 h 63"/>
                <a:gd name="T8" fmla="*/ 3 w 65"/>
                <a:gd name="T9" fmla="*/ 4 h 63"/>
                <a:gd name="T10" fmla="*/ 16 w 65"/>
                <a:gd name="T11" fmla="*/ 3 h 63"/>
                <a:gd name="T12" fmla="*/ 65 w 65"/>
                <a:gd name="T13" fmla="*/ 42 h 63"/>
              </a:gdLst>
              <a:ahLst/>
              <a:cxnLst>
                <a:cxn ang="0">
                  <a:pos x="T0" y="T1"/>
                </a:cxn>
                <a:cxn ang="0">
                  <a:pos x="T2" y="T3"/>
                </a:cxn>
                <a:cxn ang="0">
                  <a:pos x="T4" y="T5"/>
                </a:cxn>
                <a:cxn ang="0">
                  <a:pos x="T6" y="T7"/>
                </a:cxn>
                <a:cxn ang="0">
                  <a:pos x="T8" y="T9"/>
                </a:cxn>
                <a:cxn ang="0">
                  <a:pos x="T10" y="T11"/>
                </a:cxn>
                <a:cxn ang="0">
                  <a:pos x="T12" y="T13"/>
                </a:cxn>
              </a:cxnLst>
              <a:rect l="0" t="0" r="r" b="b"/>
              <a:pathLst>
                <a:path w="65" h="63">
                  <a:moveTo>
                    <a:pt x="65" y="42"/>
                  </a:moveTo>
                  <a:cubicBezTo>
                    <a:pt x="46" y="63"/>
                    <a:pt x="46" y="63"/>
                    <a:pt x="46" y="63"/>
                  </a:cubicBezTo>
                  <a:cubicBezTo>
                    <a:pt x="3" y="17"/>
                    <a:pt x="3" y="17"/>
                    <a:pt x="3" y="17"/>
                  </a:cubicBezTo>
                  <a:cubicBezTo>
                    <a:pt x="0" y="13"/>
                    <a:pt x="0" y="8"/>
                    <a:pt x="3" y="4"/>
                  </a:cubicBezTo>
                  <a:cubicBezTo>
                    <a:pt x="3" y="4"/>
                    <a:pt x="3" y="4"/>
                    <a:pt x="3" y="4"/>
                  </a:cubicBezTo>
                  <a:cubicBezTo>
                    <a:pt x="6" y="1"/>
                    <a:pt x="12" y="0"/>
                    <a:pt x="16" y="3"/>
                  </a:cubicBezTo>
                  <a:lnTo>
                    <a:pt x="65" y="4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74">
              <a:extLst>
                <a:ext uri="{FF2B5EF4-FFF2-40B4-BE49-F238E27FC236}">
                  <a16:creationId xmlns:a16="http://schemas.microsoft.com/office/drawing/2014/main" id="{45F189C4-1895-4AFF-A1CD-75CE6FC0B81C}"/>
                </a:ext>
              </a:extLst>
            </p:cNvPr>
            <p:cNvSpPr>
              <a:spLocks/>
            </p:cNvSpPr>
            <p:nvPr/>
          </p:nvSpPr>
          <p:spPr bwMode="auto">
            <a:xfrm>
              <a:off x="7194550" y="8628063"/>
              <a:ext cx="30162" cy="34925"/>
            </a:xfrm>
            <a:custGeom>
              <a:avLst/>
              <a:gdLst>
                <a:gd name="T0" fmla="*/ 0 w 6"/>
                <a:gd name="T1" fmla="*/ 7 h 7"/>
                <a:gd name="T2" fmla="*/ 6 w 6"/>
                <a:gd name="T3" fmla="*/ 0 h 7"/>
              </a:gdLst>
              <a:ahLst/>
              <a:cxnLst>
                <a:cxn ang="0">
                  <a:pos x="T0" y="T1"/>
                </a:cxn>
                <a:cxn ang="0">
                  <a:pos x="T2" y="T3"/>
                </a:cxn>
              </a:cxnLst>
              <a:rect l="0" t="0" r="r" b="b"/>
              <a:pathLst>
                <a:path w="6" h="7">
                  <a:moveTo>
                    <a:pt x="0" y="7"/>
                  </a:moveTo>
                  <a:cubicBezTo>
                    <a:pt x="0" y="7"/>
                    <a:pt x="3" y="0"/>
                    <a:pt x="6"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Freeform 75">
              <a:extLst>
                <a:ext uri="{FF2B5EF4-FFF2-40B4-BE49-F238E27FC236}">
                  <a16:creationId xmlns:a16="http://schemas.microsoft.com/office/drawing/2014/main" id="{862632C9-4D6E-49C7-9F14-D1A1F28CF9B4}"/>
                </a:ext>
              </a:extLst>
            </p:cNvPr>
            <p:cNvSpPr>
              <a:spLocks/>
            </p:cNvSpPr>
            <p:nvPr/>
          </p:nvSpPr>
          <p:spPr bwMode="auto">
            <a:xfrm>
              <a:off x="7264399" y="8523288"/>
              <a:ext cx="260350" cy="319088"/>
            </a:xfrm>
            <a:custGeom>
              <a:avLst/>
              <a:gdLst>
                <a:gd name="T0" fmla="*/ 52 w 52"/>
                <a:gd name="T1" fmla="*/ 48 h 64"/>
                <a:gd name="T2" fmla="*/ 28 w 52"/>
                <a:gd name="T3" fmla="*/ 64 h 64"/>
                <a:gd name="T4" fmla="*/ 2 w 52"/>
                <a:gd name="T5" fmla="*/ 15 h 64"/>
                <a:gd name="T6" fmla="*/ 5 w 52"/>
                <a:gd name="T7" fmla="*/ 3 h 64"/>
                <a:gd name="T8" fmla="*/ 5 w 52"/>
                <a:gd name="T9" fmla="*/ 3 h 64"/>
                <a:gd name="T10" fmla="*/ 18 w 52"/>
                <a:gd name="T11" fmla="*/ 5 h 64"/>
                <a:gd name="T12" fmla="*/ 52 w 52"/>
                <a:gd name="T13" fmla="*/ 48 h 64"/>
              </a:gdLst>
              <a:ahLst/>
              <a:cxnLst>
                <a:cxn ang="0">
                  <a:pos x="T0" y="T1"/>
                </a:cxn>
                <a:cxn ang="0">
                  <a:pos x="T2" y="T3"/>
                </a:cxn>
                <a:cxn ang="0">
                  <a:pos x="T4" y="T5"/>
                </a:cxn>
                <a:cxn ang="0">
                  <a:pos x="T6" y="T7"/>
                </a:cxn>
                <a:cxn ang="0">
                  <a:pos x="T8" y="T9"/>
                </a:cxn>
                <a:cxn ang="0">
                  <a:pos x="T10" y="T11"/>
                </a:cxn>
                <a:cxn ang="0">
                  <a:pos x="T12" y="T13"/>
                </a:cxn>
              </a:cxnLst>
              <a:rect l="0" t="0" r="r" b="b"/>
              <a:pathLst>
                <a:path w="52" h="64">
                  <a:moveTo>
                    <a:pt x="52" y="48"/>
                  </a:moveTo>
                  <a:cubicBezTo>
                    <a:pt x="28" y="64"/>
                    <a:pt x="28" y="64"/>
                    <a:pt x="28" y="64"/>
                  </a:cubicBezTo>
                  <a:cubicBezTo>
                    <a:pt x="2" y="15"/>
                    <a:pt x="2" y="15"/>
                    <a:pt x="2" y="15"/>
                  </a:cubicBezTo>
                  <a:cubicBezTo>
                    <a:pt x="0" y="11"/>
                    <a:pt x="1" y="6"/>
                    <a:pt x="5" y="3"/>
                  </a:cubicBezTo>
                  <a:cubicBezTo>
                    <a:pt x="5" y="3"/>
                    <a:pt x="5" y="3"/>
                    <a:pt x="5" y="3"/>
                  </a:cubicBezTo>
                  <a:cubicBezTo>
                    <a:pt x="9" y="0"/>
                    <a:pt x="15" y="1"/>
                    <a:pt x="18" y="5"/>
                  </a:cubicBezTo>
                  <a:lnTo>
                    <a:pt x="52" y="48"/>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76">
              <a:extLst>
                <a:ext uri="{FF2B5EF4-FFF2-40B4-BE49-F238E27FC236}">
                  <a16:creationId xmlns:a16="http://schemas.microsoft.com/office/drawing/2014/main" id="{0E84CEDD-0A78-446A-9980-D2E0D479CFD6}"/>
                </a:ext>
              </a:extLst>
            </p:cNvPr>
            <p:cNvSpPr>
              <a:spLocks/>
            </p:cNvSpPr>
            <p:nvPr/>
          </p:nvSpPr>
          <p:spPr bwMode="auto">
            <a:xfrm>
              <a:off x="7354887" y="8653463"/>
              <a:ext cx="44450" cy="14288"/>
            </a:xfrm>
            <a:custGeom>
              <a:avLst/>
              <a:gdLst>
                <a:gd name="T0" fmla="*/ 0 w 9"/>
                <a:gd name="T1" fmla="*/ 3 h 3"/>
                <a:gd name="T2" fmla="*/ 9 w 9"/>
                <a:gd name="T3" fmla="*/ 3 h 3"/>
              </a:gdLst>
              <a:ahLst/>
              <a:cxnLst>
                <a:cxn ang="0">
                  <a:pos x="T0" y="T1"/>
                </a:cxn>
                <a:cxn ang="0">
                  <a:pos x="T2" y="T3"/>
                </a:cxn>
              </a:cxnLst>
              <a:rect l="0" t="0" r="r" b="b"/>
              <a:pathLst>
                <a:path w="9" h="3">
                  <a:moveTo>
                    <a:pt x="0" y="3"/>
                  </a:moveTo>
                  <a:cubicBezTo>
                    <a:pt x="0" y="3"/>
                    <a:pt x="3" y="0"/>
                    <a:pt x="9" y="3"/>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 name="Freeform 77">
              <a:extLst>
                <a:ext uri="{FF2B5EF4-FFF2-40B4-BE49-F238E27FC236}">
                  <a16:creationId xmlns:a16="http://schemas.microsoft.com/office/drawing/2014/main" id="{F6C4FAAC-E1D5-4873-8049-2D9B86024CA4}"/>
                </a:ext>
              </a:extLst>
            </p:cNvPr>
            <p:cNvSpPr>
              <a:spLocks/>
            </p:cNvSpPr>
            <p:nvPr/>
          </p:nvSpPr>
          <p:spPr bwMode="auto">
            <a:xfrm>
              <a:off x="7259638" y="9042400"/>
              <a:ext cx="288925" cy="249238"/>
            </a:xfrm>
            <a:custGeom>
              <a:avLst/>
              <a:gdLst>
                <a:gd name="T0" fmla="*/ 0 w 58"/>
                <a:gd name="T1" fmla="*/ 43 h 50"/>
                <a:gd name="T2" fmla="*/ 42 w 58"/>
                <a:gd name="T3" fmla="*/ 48 h 50"/>
                <a:gd name="T4" fmla="*/ 38 w 58"/>
                <a:gd name="T5" fmla="*/ 8 h 50"/>
                <a:gd name="T6" fmla="*/ 4 w 58"/>
                <a:gd name="T7" fmla="*/ 0 h 50"/>
                <a:gd name="T8" fmla="*/ 0 w 58"/>
                <a:gd name="T9" fmla="*/ 43 h 50"/>
              </a:gdLst>
              <a:ahLst/>
              <a:cxnLst>
                <a:cxn ang="0">
                  <a:pos x="T0" y="T1"/>
                </a:cxn>
                <a:cxn ang="0">
                  <a:pos x="T2" y="T3"/>
                </a:cxn>
                <a:cxn ang="0">
                  <a:pos x="T4" y="T5"/>
                </a:cxn>
                <a:cxn ang="0">
                  <a:pos x="T6" y="T7"/>
                </a:cxn>
                <a:cxn ang="0">
                  <a:pos x="T8" y="T9"/>
                </a:cxn>
              </a:cxnLst>
              <a:rect l="0" t="0" r="r" b="b"/>
              <a:pathLst>
                <a:path w="58" h="50">
                  <a:moveTo>
                    <a:pt x="0" y="43"/>
                  </a:moveTo>
                  <a:cubicBezTo>
                    <a:pt x="0" y="43"/>
                    <a:pt x="26" y="50"/>
                    <a:pt x="42" y="48"/>
                  </a:cubicBezTo>
                  <a:cubicBezTo>
                    <a:pt x="58" y="45"/>
                    <a:pt x="38" y="8"/>
                    <a:pt x="38" y="8"/>
                  </a:cubicBezTo>
                  <a:cubicBezTo>
                    <a:pt x="4" y="0"/>
                    <a:pt x="4" y="0"/>
                    <a:pt x="4" y="0"/>
                  </a:cubicBezTo>
                  <a:lnTo>
                    <a:pt x="0" y="43"/>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78">
              <a:extLst>
                <a:ext uri="{FF2B5EF4-FFF2-40B4-BE49-F238E27FC236}">
                  <a16:creationId xmlns:a16="http://schemas.microsoft.com/office/drawing/2014/main" id="{145EE8FB-CFD8-4A81-A6A4-46500F3587CE}"/>
                </a:ext>
              </a:extLst>
            </p:cNvPr>
            <p:cNvSpPr>
              <a:spLocks/>
            </p:cNvSpPr>
            <p:nvPr/>
          </p:nvSpPr>
          <p:spPr bwMode="auto">
            <a:xfrm>
              <a:off x="4460875" y="10385424"/>
              <a:ext cx="3233736" cy="4075113"/>
            </a:xfrm>
            <a:custGeom>
              <a:avLst/>
              <a:gdLst>
                <a:gd name="T0" fmla="*/ 645 w 647"/>
                <a:gd name="T1" fmla="*/ 609 h 816"/>
                <a:gd name="T2" fmla="*/ 641 w 647"/>
                <a:gd name="T3" fmla="*/ 631 h 816"/>
                <a:gd name="T4" fmla="*/ 448 w 647"/>
                <a:gd name="T5" fmla="*/ 774 h 816"/>
                <a:gd name="T6" fmla="*/ 2 w 647"/>
                <a:gd name="T7" fmla="*/ 573 h 816"/>
                <a:gd name="T8" fmla="*/ 2 w 647"/>
                <a:gd name="T9" fmla="*/ 498 h 816"/>
                <a:gd name="T10" fmla="*/ 52 w 647"/>
                <a:gd name="T11" fmla="*/ 223 h 816"/>
                <a:gd name="T12" fmla="*/ 276 w 647"/>
                <a:gd name="T13" fmla="*/ 0 h 816"/>
                <a:gd name="T14" fmla="*/ 387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8" y="774"/>
                  </a:cubicBezTo>
                  <a:cubicBezTo>
                    <a:pt x="211" y="816"/>
                    <a:pt x="11" y="694"/>
                    <a:pt x="2" y="573"/>
                  </a:cubicBezTo>
                  <a:cubicBezTo>
                    <a:pt x="0" y="547"/>
                    <a:pt x="0" y="522"/>
                    <a:pt x="2" y="498"/>
                  </a:cubicBezTo>
                  <a:cubicBezTo>
                    <a:pt x="8" y="406"/>
                    <a:pt x="35" y="318"/>
                    <a:pt x="52" y="223"/>
                  </a:cubicBezTo>
                  <a:cubicBezTo>
                    <a:pt x="73" y="103"/>
                    <a:pt x="146" y="5"/>
                    <a:pt x="276" y="0"/>
                  </a:cubicBezTo>
                  <a:cubicBezTo>
                    <a:pt x="387" y="0"/>
                    <a:pt x="387" y="0"/>
                    <a:pt x="387" y="0"/>
                  </a:cubicBezTo>
                  <a:cubicBezTo>
                    <a:pt x="511" y="0"/>
                    <a:pt x="611" y="100"/>
                    <a:pt x="611" y="223"/>
                  </a:cubicBezTo>
                  <a:cubicBezTo>
                    <a:pt x="644" y="537"/>
                    <a:pt x="644" y="537"/>
                    <a:pt x="644" y="537"/>
                  </a:cubicBezTo>
                  <a:cubicBezTo>
                    <a:pt x="645" y="547"/>
                    <a:pt x="645" y="547"/>
                    <a:pt x="645" y="547"/>
                  </a:cubicBezTo>
                  <a:cubicBezTo>
                    <a:pt x="647" y="569"/>
                    <a:pt x="647" y="590"/>
                    <a:pt x="645" y="609"/>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79">
              <a:extLst>
                <a:ext uri="{FF2B5EF4-FFF2-40B4-BE49-F238E27FC236}">
                  <a16:creationId xmlns:a16="http://schemas.microsoft.com/office/drawing/2014/main" id="{0975A74E-36EB-412E-87DA-F4E32108C4AB}"/>
                </a:ext>
              </a:extLst>
            </p:cNvPr>
            <p:cNvSpPr>
              <a:spLocks/>
            </p:cNvSpPr>
            <p:nvPr/>
          </p:nvSpPr>
          <p:spPr bwMode="auto">
            <a:xfrm>
              <a:off x="5989638" y="9901238"/>
              <a:ext cx="684212" cy="819150"/>
            </a:xfrm>
            <a:custGeom>
              <a:avLst/>
              <a:gdLst>
                <a:gd name="T0" fmla="*/ 137 w 137"/>
                <a:gd name="T1" fmla="*/ 38 h 164"/>
                <a:gd name="T2" fmla="*/ 133 w 137"/>
                <a:gd name="T3" fmla="*/ 72 h 164"/>
                <a:gd name="T4" fmla="*/ 131 w 137"/>
                <a:gd name="T5" fmla="*/ 89 h 164"/>
                <a:gd name="T6" fmla="*/ 105 w 137"/>
                <a:gd name="T7" fmla="*/ 147 h 164"/>
                <a:gd name="T8" fmla="*/ 93 w 137"/>
                <a:gd name="T9" fmla="*/ 153 h 164"/>
                <a:gd name="T10" fmla="*/ 17 w 137"/>
                <a:gd name="T11" fmla="*/ 142 h 164"/>
                <a:gd name="T12" fmla="*/ 3 w 137"/>
                <a:gd name="T13" fmla="*/ 90 h 164"/>
                <a:gd name="T14" fmla="*/ 0 w 137"/>
                <a:gd name="T15" fmla="*/ 0 h 164"/>
                <a:gd name="T16" fmla="*/ 0 w 137"/>
                <a:gd name="T17" fmla="*/ 0 h 164"/>
                <a:gd name="T18" fmla="*/ 137 w 137"/>
                <a:gd name="T19" fmla="*/ 3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 h="164">
                  <a:moveTo>
                    <a:pt x="137" y="38"/>
                  </a:moveTo>
                  <a:cubicBezTo>
                    <a:pt x="133" y="72"/>
                    <a:pt x="133" y="72"/>
                    <a:pt x="133" y="72"/>
                  </a:cubicBezTo>
                  <a:cubicBezTo>
                    <a:pt x="131" y="89"/>
                    <a:pt x="131" y="89"/>
                    <a:pt x="131" y="89"/>
                  </a:cubicBezTo>
                  <a:cubicBezTo>
                    <a:pt x="131" y="114"/>
                    <a:pt x="120" y="138"/>
                    <a:pt x="105" y="147"/>
                  </a:cubicBezTo>
                  <a:cubicBezTo>
                    <a:pt x="101" y="149"/>
                    <a:pt x="97" y="151"/>
                    <a:pt x="93" y="153"/>
                  </a:cubicBezTo>
                  <a:cubicBezTo>
                    <a:pt x="65" y="164"/>
                    <a:pt x="40" y="161"/>
                    <a:pt x="17" y="142"/>
                  </a:cubicBezTo>
                  <a:cubicBezTo>
                    <a:pt x="5" y="133"/>
                    <a:pt x="0" y="112"/>
                    <a:pt x="3" y="90"/>
                  </a:cubicBezTo>
                  <a:cubicBezTo>
                    <a:pt x="3" y="90"/>
                    <a:pt x="5" y="36"/>
                    <a:pt x="0" y="0"/>
                  </a:cubicBezTo>
                  <a:cubicBezTo>
                    <a:pt x="0" y="0"/>
                    <a:pt x="0" y="0"/>
                    <a:pt x="0" y="0"/>
                  </a:cubicBezTo>
                  <a:cubicBezTo>
                    <a:pt x="2" y="1"/>
                    <a:pt x="55" y="33"/>
                    <a:pt x="137" y="3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80">
              <a:extLst>
                <a:ext uri="{FF2B5EF4-FFF2-40B4-BE49-F238E27FC236}">
                  <a16:creationId xmlns:a16="http://schemas.microsoft.com/office/drawing/2014/main" id="{14A2CA79-BA2E-4FC4-9E92-44293725D495}"/>
                </a:ext>
              </a:extLst>
            </p:cNvPr>
            <p:cNvSpPr>
              <a:spLocks/>
            </p:cNvSpPr>
            <p:nvPr/>
          </p:nvSpPr>
          <p:spPr bwMode="auto">
            <a:xfrm>
              <a:off x="5770562" y="8512661"/>
              <a:ext cx="1389062" cy="1582738"/>
            </a:xfrm>
            <a:custGeom>
              <a:avLst/>
              <a:gdLst>
                <a:gd name="T0" fmla="*/ 193 w 278"/>
                <a:gd name="T1" fmla="*/ 316 h 317"/>
                <a:gd name="T2" fmla="*/ 185 w 278"/>
                <a:gd name="T3" fmla="*/ 317 h 317"/>
                <a:gd name="T4" fmla="*/ 181 w 278"/>
                <a:gd name="T5" fmla="*/ 317 h 317"/>
                <a:gd name="T6" fmla="*/ 44 w 278"/>
                <a:gd name="T7" fmla="*/ 279 h 317"/>
                <a:gd name="T8" fmla="*/ 44 w 278"/>
                <a:gd name="T9" fmla="*/ 279 h 317"/>
                <a:gd name="T10" fmla="*/ 4 w 278"/>
                <a:gd name="T11" fmla="*/ 138 h 317"/>
                <a:gd name="T12" fmla="*/ 118 w 278"/>
                <a:gd name="T13" fmla="*/ 7 h 317"/>
                <a:gd name="T14" fmla="*/ 164 w 278"/>
                <a:gd name="T15" fmla="*/ 4 h 317"/>
                <a:gd name="T16" fmla="*/ 265 w 278"/>
                <a:gd name="T17" fmla="*/ 92 h 317"/>
                <a:gd name="T18" fmla="*/ 274 w 278"/>
                <a:gd name="T19" fmla="*/ 222 h 317"/>
                <a:gd name="T20" fmla="*/ 193 w 278"/>
                <a:gd name="T21"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8" h="317">
                  <a:moveTo>
                    <a:pt x="193" y="316"/>
                  </a:moveTo>
                  <a:cubicBezTo>
                    <a:pt x="185" y="317"/>
                    <a:pt x="185" y="317"/>
                    <a:pt x="185" y="317"/>
                  </a:cubicBezTo>
                  <a:cubicBezTo>
                    <a:pt x="181" y="317"/>
                    <a:pt x="181" y="317"/>
                    <a:pt x="181" y="317"/>
                  </a:cubicBezTo>
                  <a:cubicBezTo>
                    <a:pt x="99" y="312"/>
                    <a:pt x="46" y="280"/>
                    <a:pt x="44" y="279"/>
                  </a:cubicBezTo>
                  <a:cubicBezTo>
                    <a:pt x="44" y="279"/>
                    <a:pt x="44" y="279"/>
                    <a:pt x="44" y="279"/>
                  </a:cubicBezTo>
                  <a:cubicBezTo>
                    <a:pt x="39" y="243"/>
                    <a:pt x="4" y="138"/>
                    <a:pt x="4" y="138"/>
                  </a:cubicBezTo>
                  <a:cubicBezTo>
                    <a:pt x="0" y="70"/>
                    <a:pt x="50" y="12"/>
                    <a:pt x="118" y="7"/>
                  </a:cubicBezTo>
                  <a:cubicBezTo>
                    <a:pt x="164" y="4"/>
                    <a:pt x="164" y="4"/>
                    <a:pt x="164" y="4"/>
                  </a:cubicBezTo>
                  <a:cubicBezTo>
                    <a:pt x="216" y="0"/>
                    <a:pt x="261" y="39"/>
                    <a:pt x="265" y="92"/>
                  </a:cubicBezTo>
                  <a:cubicBezTo>
                    <a:pt x="274" y="222"/>
                    <a:pt x="274" y="222"/>
                    <a:pt x="274" y="222"/>
                  </a:cubicBezTo>
                  <a:cubicBezTo>
                    <a:pt x="278" y="271"/>
                    <a:pt x="241" y="313"/>
                    <a:pt x="193" y="316"/>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81">
              <a:extLst>
                <a:ext uri="{FF2B5EF4-FFF2-40B4-BE49-F238E27FC236}">
                  <a16:creationId xmlns:a16="http://schemas.microsoft.com/office/drawing/2014/main" id="{DEB2EA23-B2B9-4B1B-A5E7-4BDC496A4E50}"/>
                </a:ext>
              </a:extLst>
            </p:cNvPr>
            <p:cNvSpPr>
              <a:spLocks/>
            </p:cNvSpPr>
            <p:nvPr/>
          </p:nvSpPr>
          <p:spPr bwMode="auto">
            <a:xfrm>
              <a:off x="5524499" y="8229600"/>
              <a:ext cx="1900236" cy="1362075"/>
            </a:xfrm>
            <a:custGeom>
              <a:avLst/>
              <a:gdLst>
                <a:gd name="T0" fmla="*/ 378 w 380"/>
                <a:gd name="T1" fmla="*/ 86 h 273"/>
                <a:gd name="T2" fmla="*/ 334 w 380"/>
                <a:gd name="T3" fmla="*/ 135 h 273"/>
                <a:gd name="T4" fmla="*/ 238 w 380"/>
                <a:gd name="T5" fmla="*/ 132 h 273"/>
                <a:gd name="T6" fmla="*/ 200 w 380"/>
                <a:gd name="T7" fmla="*/ 118 h 273"/>
                <a:gd name="T8" fmla="*/ 191 w 380"/>
                <a:gd name="T9" fmla="*/ 115 h 273"/>
                <a:gd name="T10" fmla="*/ 148 w 380"/>
                <a:gd name="T11" fmla="*/ 128 h 273"/>
                <a:gd name="T12" fmla="*/ 148 w 380"/>
                <a:gd name="T13" fmla="*/ 179 h 273"/>
                <a:gd name="T14" fmla="*/ 145 w 380"/>
                <a:gd name="T15" fmla="*/ 193 h 273"/>
                <a:gd name="T16" fmla="*/ 127 w 380"/>
                <a:gd name="T17" fmla="*/ 192 h 273"/>
                <a:gd name="T18" fmla="*/ 125 w 380"/>
                <a:gd name="T19" fmla="*/ 187 h 273"/>
                <a:gd name="T20" fmla="*/ 110 w 380"/>
                <a:gd name="T21" fmla="*/ 156 h 273"/>
                <a:gd name="T22" fmla="*/ 95 w 380"/>
                <a:gd name="T23" fmla="*/ 164 h 273"/>
                <a:gd name="T24" fmla="*/ 89 w 380"/>
                <a:gd name="T25" fmla="*/ 195 h 273"/>
                <a:gd name="T26" fmla="*/ 89 w 380"/>
                <a:gd name="T27" fmla="*/ 199 h 273"/>
                <a:gd name="T28" fmla="*/ 95 w 380"/>
                <a:gd name="T29" fmla="*/ 258 h 273"/>
                <a:gd name="T30" fmla="*/ 51 w 380"/>
                <a:gd name="T31" fmla="*/ 249 h 273"/>
                <a:gd name="T32" fmla="*/ 14 w 380"/>
                <a:gd name="T33" fmla="*/ 114 h 273"/>
                <a:gd name="T34" fmla="*/ 128 w 380"/>
                <a:gd name="T35" fmla="*/ 4 h 273"/>
                <a:gd name="T36" fmla="*/ 221 w 380"/>
                <a:gd name="T37" fmla="*/ 26 h 273"/>
                <a:gd name="T38" fmla="*/ 348 w 380"/>
                <a:gd name="T39" fmla="*/ 31 h 273"/>
                <a:gd name="T40" fmla="*/ 378 w 380"/>
                <a:gd name="T41" fmla="*/ 8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0" h="273">
                  <a:moveTo>
                    <a:pt x="378" y="86"/>
                  </a:moveTo>
                  <a:cubicBezTo>
                    <a:pt x="376" y="114"/>
                    <a:pt x="344" y="129"/>
                    <a:pt x="334" y="135"/>
                  </a:cubicBezTo>
                  <a:cubicBezTo>
                    <a:pt x="315" y="146"/>
                    <a:pt x="294" y="151"/>
                    <a:pt x="238" y="132"/>
                  </a:cubicBezTo>
                  <a:cubicBezTo>
                    <a:pt x="227" y="128"/>
                    <a:pt x="214" y="124"/>
                    <a:pt x="200" y="118"/>
                  </a:cubicBezTo>
                  <a:cubicBezTo>
                    <a:pt x="197" y="117"/>
                    <a:pt x="194" y="115"/>
                    <a:pt x="191" y="115"/>
                  </a:cubicBezTo>
                  <a:cubicBezTo>
                    <a:pt x="162" y="105"/>
                    <a:pt x="151" y="113"/>
                    <a:pt x="148" y="128"/>
                  </a:cubicBezTo>
                  <a:cubicBezTo>
                    <a:pt x="144" y="142"/>
                    <a:pt x="148" y="163"/>
                    <a:pt x="148" y="179"/>
                  </a:cubicBezTo>
                  <a:cubicBezTo>
                    <a:pt x="148" y="184"/>
                    <a:pt x="147" y="189"/>
                    <a:pt x="145" y="193"/>
                  </a:cubicBezTo>
                  <a:cubicBezTo>
                    <a:pt x="142" y="201"/>
                    <a:pt x="130" y="200"/>
                    <a:pt x="127" y="192"/>
                  </a:cubicBezTo>
                  <a:cubicBezTo>
                    <a:pt x="126" y="191"/>
                    <a:pt x="125" y="189"/>
                    <a:pt x="125" y="187"/>
                  </a:cubicBezTo>
                  <a:cubicBezTo>
                    <a:pt x="120" y="176"/>
                    <a:pt x="114" y="160"/>
                    <a:pt x="110" y="156"/>
                  </a:cubicBezTo>
                  <a:cubicBezTo>
                    <a:pt x="104" y="152"/>
                    <a:pt x="99" y="157"/>
                    <a:pt x="95" y="164"/>
                  </a:cubicBezTo>
                  <a:cubicBezTo>
                    <a:pt x="90" y="173"/>
                    <a:pt x="88" y="184"/>
                    <a:pt x="89" y="195"/>
                  </a:cubicBezTo>
                  <a:cubicBezTo>
                    <a:pt x="89" y="199"/>
                    <a:pt x="89" y="199"/>
                    <a:pt x="89" y="199"/>
                  </a:cubicBezTo>
                  <a:cubicBezTo>
                    <a:pt x="89" y="199"/>
                    <a:pt x="98" y="243"/>
                    <a:pt x="95" y="258"/>
                  </a:cubicBezTo>
                  <a:cubicBezTo>
                    <a:pt x="92" y="273"/>
                    <a:pt x="63" y="270"/>
                    <a:pt x="51" y="249"/>
                  </a:cubicBezTo>
                  <a:cubicBezTo>
                    <a:pt x="42" y="234"/>
                    <a:pt x="0" y="182"/>
                    <a:pt x="14" y="114"/>
                  </a:cubicBezTo>
                  <a:cubicBezTo>
                    <a:pt x="24" y="67"/>
                    <a:pt x="64" y="13"/>
                    <a:pt x="128" y="4"/>
                  </a:cubicBezTo>
                  <a:cubicBezTo>
                    <a:pt x="160" y="0"/>
                    <a:pt x="177" y="38"/>
                    <a:pt x="221" y="26"/>
                  </a:cubicBezTo>
                  <a:cubicBezTo>
                    <a:pt x="275" y="11"/>
                    <a:pt x="323" y="21"/>
                    <a:pt x="348" y="31"/>
                  </a:cubicBezTo>
                  <a:cubicBezTo>
                    <a:pt x="367" y="38"/>
                    <a:pt x="380" y="62"/>
                    <a:pt x="378" y="8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82">
              <a:extLst>
                <a:ext uri="{FF2B5EF4-FFF2-40B4-BE49-F238E27FC236}">
                  <a16:creationId xmlns:a16="http://schemas.microsoft.com/office/drawing/2014/main" id="{92B7696E-ECC1-469B-88E8-7B8DEB99AF40}"/>
                </a:ext>
              </a:extLst>
            </p:cNvPr>
            <p:cNvSpPr>
              <a:spLocks/>
            </p:cNvSpPr>
            <p:nvPr/>
          </p:nvSpPr>
          <p:spPr bwMode="auto">
            <a:xfrm>
              <a:off x="5759449" y="8143874"/>
              <a:ext cx="234950" cy="279400"/>
            </a:xfrm>
            <a:custGeom>
              <a:avLst/>
              <a:gdLst>
                <a:gd name="T0" fmla="*/ 2 w 47"/>
                <a:gd name="T1" fmla="*/ 38 h 56"/>
                <a:gd name="T2" fmla="*/ 21 w 47"/>
                <a:gd name="T3" fmla="*/ 39 h 56"/>
                <a:gd name="T4" fmla="*/ 31 w 47"/>
                <a:gd name="T5" fmla="*/ 41 h 56"/>
                <a:gd name="T6" fmla="*/ 36 w 47"/>
                <a:gd name="T7" fmla="*/ 43 h 56"/>
                <a:gd name="T8" fmla="*/ 41 w 47"/>
                <a:gd name="T9" fmla="*/ 49 h 56"/>
                <a:gd name="T10" fmla="*/ 41 w 47"/>
                <a:gd name="T11" fmla="*/ 49 h 56"/>
                <a:gd name="T12" fmla="*/ 41 w 47"/>
                <a:gd name="T13" fmla="*/ 49 h 56"/>
                <a:gd name="T14" fmla="*/ 38 w 47"/>
                <a:gd name="T15" fmla="*/ 55 h 56"/>
                <a:gd name="T16" fmla="*/ 32 w 47"/>
                <a:gd name="T17" fmla="*/ 52 h 56"/>
                <a:gd name="T18" fmla="*/ 29 w 47"/>
                <a:gd name="T19" fmla="*/ 38 h 56"/>
                <a:gd name="T20" fmla="*/ 29 w 47"/>
                <a:gd name="T21" fmla="*/ 24 h 56"/>
                <a:gd name="T22" fmla="*/ 34 w 47"/>
                <a:gd name="T23" fmla="*/ 10 h 56"/>
                <a:gd name="T24" fmla="*/ 44 w 47"/>
                <a:gd name="T25" fmla="*/ 0 h 56"/>
                <a:gd name="T26" fmla="*/ 46 w 47"/>
                <a:gd name="T27" fmla="*/ 1 h 56"/>
                <a:gd name="T28" fmla="*/ 46 w 47"/>
                <a:gd name="T29" fmla="*/ 3 h 56"/>
                <a:gd name="T30" fmla="*/ 46 w 47"/>
                <a:gd name="T31" fmla="*/ 3 h 56"/>
                <a:gd name="T32" fmla="*/ 38 w 47"/>
                <a:gd name="T33" fmla="*/ 12 h 56"/>
                <a:gd name="T34" fmla="*/ 35 w 47"/>
                <a:gd name="T35" fmla="*/ 24 h 56"/>
                <a:gd name="T36" fmla="*/ 36 w 47"/>
                <a:gd name="T37" fmla="*/ 37 h 56"/>
                <a:gd name="T38" fmla="*/ 41 w 47"/>
                <a:gd name="T39" fmla="*/ 48 h 56"/>
                <a:gd name="T40" fmla="*/ 32 w 47"/>
                <a:gd name="T41" fmla="*/ 52 h 56"/>
                <a:gd name="T42" fmla="*/ 32 w 47"/>
                <a:gd name="T43" fmla="*/ 52 h 56"/>
                <a:gd name="T44" fmla="*/ 28 w 47"/>
                <a:gd name="T45" fmla="*/ 48 h 56"/>
                <a:gd name="T46" fmla="*/ 20 w 47"/>
                <a:gd name="T47" fmla="*/ 45 h 56"/>
                <a:gd name="T48" fmla="*/ 2 w 47"/>
                <a:gd name="T49" fmla="*/ 42 h 56"/>
                <a:gd name="T50" fmla="*/ 2 w 47"/>
                <a:gd name="T51" fmla="*/ 42 h 56"/>
                <a:gd name="T52" fmla="*/ 0 w 47"/>
                <a:gd name="T53" fmla="*/ 40 h 56"/>
                <a:gd name="T54" fmla="*/ 2 w 47"/>
                <a:gd name="T5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56">
                  <a:moveTo>
                    <a:pt x="2" y="38"/>
                  </a:moveTo>
                  <a:cubicBezTo>
                    <a:pt x="8" y="38"/>
                    <a:pt x="14" y="38"/>
                    <a:pt x="21" y="39"/>
                  </a:cubicBezTo>
                  <a:cubicBezTo>
                    <a:pt x="24" y="39"/>
                    <a:pt x="27" y="40"/>
                    <a:pt x="31" y="41"/>
                  </a:cubicBezTo>
                  <a:cubicBezTo>
                    <a:pt x="32" y="41"/>
                    <a:pt x="34" y="42"/>
                    <a:pt x="36" y="43"/>
                  </a:cubicBezTo>
                  <a:cubicBezTo>
                    <a:pt x="38" y="44"/>
                    <a:pt x="40" y="46"/>
                    <a:pt x="41" y="49"/>
                  </a:cubicBezTo>
                  <a:cubicBezTo>
                    <a:pt x="41" y="49"/>
                    <a:pt x="41" y="49"/>
                    <a:pt x="41" y="49"/>
                  </a:cubicBezTo>
                  <a:cubicBezTo>
                    <a:pt x="41" y="49"/>
                    <a:pt x="41" y="49"/>
                    <a:pt x="41" y="49"/>
                  </a:cubicBezTo>
                  <a:cubicBezTo>
                    <a:pt x="42" y="51"/>
                    <a:pt x="41" y="54"/>
                    <a:pt x="38" y="55"/>
                  </a:cubicBezTo>
                  <a:cubicBezTo>
                    <a:pt x="36" y="56"/>
                    <a:pt x="33" y="54"/>
                    <a:pt x="32" y="52"/>
                  </a:cubicBezTo>
                  <a:cubicBezTo>
                    <a:pt x="30" y="47"/>
                    <a:pt x="29" y="43"/>
                    <a:pt x="29" y="38"/>
                  </a:cubicBezTo>
                  <a:cubicBezTo>
                    <a:pt x="28" y="33"/>
                    <a:pt x="28" y="28"/>
                    <a:pt x="29" y="24"/>
                  </a:cubicBezTo>
                  <a:cubicBezTo>
                    <a:pt x="30" y="19"/>
                    <a:pt x="31" y="14"/>
                    <a:pt x="34" y="10"/>
                  </a:cubicBezTo>
                  <a:cubicBezTo>
                    <a:pt x="36" y="6"/>
                    <a:pt x="40" y="3"/>
                    <a:pt x="44" y="0"/>
                  </a:cubicBezTo>
                  <a:cubicBezTo>
                    <a:pt x="45" y="0"/>
                    <a:pt x="46" y="0"/>
                    <a:pt x="46" y="1"/>
                  </a:cubicBezTo>
                  <a:cubicBezTo>
                    <a:pt x="47" y="1"/>
                    <a:pt x="47" y="2"/>
                    <a:pt x="46" y="3"/>
                  </a:cubicBezTo>
                  <a:cubicBezTo>
                    <a:pt x="46" y="3"/>
                    <a:pt x="46" y="3"/>
                    <a:pt x="46" y="3"/>
                  </a:cubicBezTo>
                  <a:cubicBezTo>
                    <a:pt x="43" y="5"/>
                    <a:pt x="40" y="9"/>
                    <a:pt x="38" y="12"/>
                  </a:cubicBezTo>
                  <a:cubicBezTo>
                    <a:pt x="36" y="16"/>
                    <a:pt x="35" y="20"/>
                    <a:pt x="35" y="24"/>
                  </a:cubicBezTo>
                  <a:cubicBezTo>
                    <a:pt x="35" y="28"/>
                    <a:pt x="35" y="32"/>
                    <a:pt x="36" y="37"/>
                  </a:cubicBezTo>
                  <a:cubicBezTo>
                    <a:pt x="37" y="41"/>
                    <a:pt x="39" y="45"/>
                    <a:pt x="41" y="48"/>
                  </a:cubicBezTo>
                  <a:cubicBezTo>
                    <a:pt x="32" y="52"/>
                    <a:pt x="32" y="52"/>
                    <a:pt x="32" y="52"/>
                  </a:cubicBezTo>
                  <a:cubicBezTo>
                    <a:pt x="32" y="52"/>
                    <a:pt x="32" y="52"/>
                    <a:pt x="32" y="52"/>
                  </a:cubicBezTo>
                  <a:cubicBezTo>
                    <a:pt x="32" y="51"/>
                    <a:pt x="30" y="49"/>
                    <a:pt x="28" y="48"/>
                  </a:cubicBezTo>
                  <a:cubicBezTo>
                    <a:pt x="25" y="47"/>
                    <a:pt x="23" y="46"/>
                    <a:pt x="20" y="45"/>
                  </a:cubicBezTo>
                  <a:cubicBezTo>
                    <a:pt x="14" y="43"/>
                    <a:pt x="8" y="42"/>
                    <a:pt x="2" y="42"/>
                  </a:cubicBezTo>
                  <a:cubicBezTo>
                    <a:pt x="2" y="42"/>
                    <a:pt x="2" y="42"/>
                    <a:pt x="2" y="42"/>
                  </a:cubicBezTo>
                  <a:cubicBezTo>
                    <a:pt x="1" y="41"/>
                    <a:pt x="0" y="41"/>
                    <a:pt x="0" y="40"/>
                  </a:cubicBezTo>
                  <a:cubicBezTo>
                    <a:pt x="0" y="39"/>
                    <a:pt x="1" y="38"/>
                    <a:pt x="2" y="3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83">
              <a:extLst>
                <a:ext uri="{FF2B5EF4-FFF2-40B4-BE49-F238E27FC236}">
                  <a16:creationId xmlns:a16="http://schemas.microsoft.com/office/drawing/2014/main" id="{94D7CAF7-BD91-4494-83AA-4318C7DD5945}"/>
                </a:ext>
              </a:extLst>
            </p:cNvPr>
            <p:cNvSpPr>
              <a:spLocks/>
            </p:cNvSpPr>
            <p:nvPr/>
          </p:nvSpPr>
          <p:spPr bwMode="auto">
            <a:xfrm>
              <a:off x="6445249" y="8802687"/>
              <a:ext cx="563562" cy="144463"/>
            </a:xfrm>
            <a:custGeom>
              <a:avLst/>
              <a:gdLst>
                <a:gd name="T0" fmla="*/ 112 w 113"/>
                <a:gd name="T1" fmla="*/ 19 h 29"/>
                <a:gd name="T2" fmla="*/ 108 w 113"/>
                <a:gd name="T3" fmla="*/ 23 h 29"/>
                <a:gd name="T4" fmla="*/ 106 w 113"/>
                <a:gd name="T5" fmla="*/ 24 h 29"/>
                <a:gd name="T6" fmla="*/ 105 w 113"/>
                <a:gd name="T7" fmla="*/ 25 h 29"/>
                <a:gd name="T8" fmla="*/ 97 w 113"/>
                <a:gd name="T9" fmla="*/ 28 h 29"/>
                <a:gd name="T10" fmla="*/ 89 w 113"/>
                <a:gd name="T11" fmla="*/ 29 h 29"/>
                <a:gd name="T12" fmla="*/ 82 w 113"/>
                <a:gd name="T13" fmla="*/ 29 h 29"/>
                <a:gd name="T14" fmla="*/ 53 w 113"/>
                <a:gd name="T15" fmla="*/ 23 h 29"/>
                <a:gd name="T16" fmla="*/ 39 w 113"/>
                <a:gd name="T17" fmla="*/ 18 h 29"/>
                <a:gd name="T18" fmla="*/ 26 w 113"/>
                <a:gd name="T19" fmla="*/ 13 h 29"/>
                <a:gd name="T20" fmla="*/ 0 w 113"/>
                <a:gd name="T21" fmla="*/ 0 h 29"/>
                <a:gd name="T22" fmla="*/ 27 w 113"/>
                <a:gd name="T23" fmla="*/ 10 h 29"/>
                <a:gd name="T24" fmla="*/ 40 w 113"/>
                <a:gd name="T25" fmla="*/ 15 h 29"/>
                <a:gd name="T26" fmla="*/ 54 w 113"/>
                <a:gd name="T27" fmla="*/ 19 h 29"/>
                <a:gd name="T28" fmla="*/ 82 w 113"/>
                <a:gd name="T29" fmla="*/ 22 h 29"/>
                <a:gd name="T30" fmla="*/ 89 w 113"/>
                <a:gd name="T31" fmla="*/ 22 h 29"/>
                <a:gd name="T32" fmla="*/ 95 w 113"/>
                <a:gd name="T33" fmla="*/ 20 h 29"/>
                <a:gd name="T34" fmla="*/ 101 w 113"/>
                <a:gd name="T35" fmla="*/ 18 h 29"/>
                <a:gd name="T36" fmla="*/ 102 w 113"/>
                <a:gd name="T37" fmla="*/ 17 h 29"/>
                <a:gd name="T38" fmla="*/ 103 w 113"/>
                <a:gd name="T39" fmla="*/ 16 h 29"/>
                <a:gd name="T40" fmla="*/ 104 w 113"/>
                <a:gd name="T41" fmla="*/ 15 h 29"/>
                <a:gd name="T42" fmla="*/ 104 w 113"/>
                <a:gd name="T43" fmla="*/ 15 h 29"/>
                <a:gd name="T44" fmla="*/ 104 w 113"/>
                <a:gd name="T45" fmla="*/ 15 h 29"/>
                <a:gd name="T46" fmla="*/ 110 w 113"/>
                <a:gd name="T47" fmla="*/ 13 h 29"/>
                <a:gd name="T48" fmla="*/ 112 w 113"/>
                <a:gd name="T4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29">
                  <a:moveTo>
                    <a:pt x="112" y="19"/>
                  </a:moveTo>
                  <a:cubicBezTo>
                    <a:pt x="111" y="21"/>
                    <a:pt x="110" y="22"/>
                    <a:pt x="108" y="23"/>
                  </a:cubicBezTo>
                  <a:cubicBezTo>
                    <a:pt x="106" y="24"/>
                    <a:pt x="106" y="24"/>
                    <a:pt x="106" y="24"/>
                  </a:cubicBezTo>
                  <a:cubicBezTo>
                    <a:pt x="105" y="25"/>
                    <a:pt x="105" y="25"/>
                    <a:pt x="105" y="25"/>
                  </a:cubicBezTo>
                  <a:cubicBezTo>
                    <a:pt x="102" y="26"/>
                    <a:pt x="100" y="27"/>
                    <a:pt x="97" y="28"/>
                  </a:cubicBezTo>
                  <a:cubicBezTo>
                    <a:pt x="94" y="29"/>
                    <a:pt x="92" y="29"/>
                    <a:pt x="89" y="29"/>
                  </a:cubicBezTo>
                  <a:cubicBezTo>
                    <a:pt x="87" y="29"/>
                    <a:pt x="84" y="29"/>
                    <a:pt x="82" y="29"/>
                  </a:cubicBezTo>
                  <a:cubicBezTo>
                    <a:pt x="72" y="28"/>
                    <a:pt x="62" y="26"/>
                    <a:pt x="53" y="23"/>
                  </a:cubicBezTo>
                  <a:cubicBezTo>
                    <a:pt x="48" y="21"/>
                    <a:pt x="44" y="20"/>
                    <a:pt x="39" y="18"/>
                  </a:cubicBezTo>
                  <a:cubicBezTo>
                    <a:pt x="35" y="16"/>
                    <a:pt x="30" y="15"/>
                    <a:pt x="26" y="13"/>
                  </a:cubicBezTo>
                  <a:cubicBezTo>
                    <a:pt x="17" y="9"/>
                    <a:pt x="9" y="4"/>
                    <a:pt x="0" y="0"/>
                  </a:cubicBezTo>
                  <a:cubicBezTo>
                    <a:pt x="9" y="4"/>
                    <a:pt x="18" y="7"/>
                    <a:pt x="27" y="10"/>
                  </a:cubicBezTo>
                  <a:cubicBezTo>
                    <a:pt x="31" y="12"/>
                    <a:pt x="36" y="14"/>
                    <a:pt x="40" y="15"/>
                  </a:cubicBezTo>
                  <a:cubicBezTo>
                    <a:pt x="45" y="17"/>
                    <a:pt x="49" y="18"/>
                    <a:pt x="54" y="19"/>
                  </a:cubicBezTo>
                  <a:cubicBezTo>
                    <a:pt x="63" y="21"/>
                    <a:pt x="73" y="22"/>
                    <a:pt x="82" y="22"/>
                  </a:cubicBezTo>
                  <a:cubicBezTo>
                    <a:pt x="84" y="22"/>
                    <a:pt x="86" y="22"/>
                    <a:pt x="89" y="22"/>
                  </a:cubicBezTo>
                  <a:cubicBezTo>
                    <a:pt x="91" y="21"/>
                    <a:pt x="93" y="21"/>
                    <a:pt x="95" y="20"/>
                  </a:cubicBezTo>
                  <a:cubicBezTo>
                    <a:pt x="97" y="20"/>
                    <a:pt x="99" y="19"/>
                    <a:pt x="101" y="18"/>
                  </a:cubicBezTo>
                  <a:cubicBezTo>
                    <a:pt x="102" y="17"/>
                    <a:pt x="102" y="17"/>
                    <a:pt x="102" y="17"/>
                  </a:cubicBezTo>
                  <a:cubicBezTo>
                    <a:pt x="103" y="16"/>
                    <a:pt x="103" y="16"/>
                    <a:pt x="103" y="16"/>
                  </a:cubicBezTo>
                  <a:cubicBezTo>
                    <a:pt x="103" y="16"/>
                    <a:pt x="103" y="16"/>
                    <a:pt x="104" y="15"/>
                  </a:cubicBezTo>
                  <a:cubicBezTo>
                    <a:pt x="104" y="15"/>
                    <a:pt x="104" y="15"/>
                    <a:pt x="104" y="15"/>
                  </a:cubicBezTo>
                  <a:cubicBezTo>
                    <a:pt x="104" y="15"/>
                    <a:pt x="104" y="15"/>
                    <a:pt x="104" y="15"/>
                  </a:cubicBezTo>
                  <a:cubicBezTo>
                    <a:pt x="105" y="13"/>
                    <a:pt x="108" y="12"/>
                    <a:pt x="110" y="13"/>
                  </a:cubicBezTo>
                  <a:cubicBezTo>
                    <a:pt x="112" y="14"/>
                    <a:pt x="113" y="17"/>
                    <a:pt x="112"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84">
              <a:extLst>
                <a:ext uri="{FF2B5EF4-FFF2-40B4-BE49-F238E27FC236}">
                  <a16:creationId xmlns:a16="http://schemas.microsoft.com/office/drawing/2014/main" id="{D2B1709D-0547-4DB2-961A-990BC1FE2E05}"/>
                </a:ext>
              </a:extLst>
            </p:cNvPr>
            <p:cNvSpPr>
              <a:spLocks/>
            </p:cNvSpPr>
            <p:nvPr/>
          </p:nvSpPr>
          <p:spPr bwMode="auto">
            <a:xfrm>
              <a:off x="6259513" y="8234363"/>
              <a:ext cx="814387" cy="123825"/>
            </a:xfrm>
            <a:custGeom>
              <a:avLst/>
              <a:gdLst>
                <a:gd name="T0" fmla="*/ 0 w 163"/>
                <a:gd name="T1" fmla="*/ 0 h 25"/>
                <a:gd name="T2" fmla="*/ 39 w 163"/>
                <a:gd name="T3" fmla="*/ 16 h 25"/>
                <a:gd name="T4" fmla="*/ 49 w 163"/>
                <a:gd name="T5" fmla="*/ 19 h 25"/>
                <a:gd name="T6" fmla="*/ 58 w 163"/>
                <a:gd name="T7" fmla="*/ 19 h 25"/>
                <a:gd name="T8" fmla="*/ 79 w 163"/>
                <a:gd name="T9" fmla="*/ 15 h 25"/>
                <a:gd name="T10" fmla="*/ 121 w 163"/>
                <a:gd name="T11" fmla="*/ 10 h 25"/>
                <a:gd name="T12" fmla="*/ 163 w 163"/>
                <a:gd name="T13" fmla="*/ 15 h 25"/>
                <a:gd name="T14" fmla="*/ 121 w 163"/>
                <a:gd name="T15" fmla="*/ 13 h 25"/>
                <a:gd name="T16" fmla="*/ 80 w 163"/>
                <a:gd name="T17" fmla="*/ 20 h 25"/>
                <a:gd name="T18" fmla="*/ 59 w 163"/>
                <a:gd name="T19" fmla="*/ 25 h 25"/>
                <a:gd name="T20" fmla="*/ 48 w 163"/>
                <a:gd name="T21" fmla="*/ 25 h 25"/>
                <a:gd name="T22" fmla="*/ 37 w 163"/>
                <a:gd name="T23" fmla="*/ 21 h 25"/>
                <a:gd name="T24" fmla="*/ 0 w 163"/>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25">
                  <a:moveTo>
                    <a:pt x="0" y="0"/>
                  </a:moveTo>
                  <a:cubicBezTo>
                    <a:pt x="13" y="6"/>
                    <a:pt x="26" y="12"/>
                    <a:pt x="39" y="16"/>
                  </a:cubicBezTo>
                  <a:cubicBezTo>
                    <a:pt x="42" y="18"/>
                    <a:pt x="46" y="18"/>
                    <a:pt x="49" y="19"/>
                  </a:cubicBezTo>
                  <a:cubicBezTo>
                    <a:pt x="52" y="20"/>
                    <a:pt x="55" y="19"/>
                    <a:pt x="58" y="19"/>
                  </a:cubicBezTo>
                  <a:cubicBezTo>
                    <a:pt x="65" y="18"/>
                    <a:pt x="72" y="16"/>
                    <a:pt x="79" y="15"/>
                  </a:cubicBezTo>
                  <a:cubicBezTo>
                    <a:pt x="93" y="12"/>
                    <a:pt x="107" y="10"/>
                    <a:pt x="121" y="10"/>
                  </a:cubicBezTo>
                  <a:cubicBezTo>
                    <a:pt x="136" y="9"/>
                    <a:pt x="150" y="11"/>
                    <a:pt x="163" y="15"/>
                  </a:cubicBezTo>
                  <a:cubicBezTo>
                    <a:pt x="149" y="13"/>
                    <a:pt x="135" y="12"/>
                    <a:pt x="121" y="13"/>
                  </a:cubicBezTo>
                  <a:cubicBezTo>
                    <a:pt x="108" y="14"/>
                    <a:pt x="94" y="17"/>
                    <a:pt x="80" y="20"/>
                  </a:cubicBezTo>
                  <a:cubicBezTo>
                    <a:pt x="73" y="22"/>
                    <a:pt x="66" y="23"/>
                    <a:pt x="59" y="25"/>
                  </a:cubicBezTo>
                  <a:cubicBezTo>
                    <a:pt x="56" y="25"/>
                    <a:pt x="52" y="25"/>
                    <a:pt x="48" y="25"/>
                  </a:cubicBezTo>
                  <a:cubicBezTo>
                    <a:pt x="44" y="24"/>
                    <a:pt x="41" y="23"/>
                    <a:pt x="37" y="21"/>
                  </a:cubicBezTo>
                  <a:cubicBezTo>
                    <a:pt x="24" y="16"/>
                    <a:pt x="12"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85">
              <a:extLst>
                <a:ext uri="{FF2B5EF4-FFF2-40B4-BE49-F238E27FC236}">
                  <a16:creationId xmlns:a16="http://schemas.microsoft.com/office/drawing/2014/main" id="{26231E62-E00B-4778-8CF3-EEE8D2192B59}"/>
                </a:ext>
              </a:extLst>
            </p:cNvPr>
            <p:cNvSpPr>
              <a:spLocks/>
            </p:cNvSpPr>
            <p:nvPr/>
          </p:nvSpPr>
          <p:spPr bwMode="auto">
            <a:xfrm>
              <a:off x="5519738" y="8653462"/>
              <a:ext cx="195262" cy="788988"/>
            </a:xfrm>
            <a:custGeom>
              <a:avLst/>
              <a:gdLst>
                <a:gd name="T0" fmla="*/ 39 w 39"/>
                <a:gd name="T1" fmla="*/ 158 h 158"/>
                <a:gd name="T2" fmla="*/ 32 w 39"/>
                <a:gd name="T3" fmla="*/ 150 h 158"/>
                <a:gd name="T4" fmla="*/ 25 w 39"/>
                <a:gd name="T5" fmla="*/ 141 h 158"/>
                <a:gd name="T6" fmla="*/ 15 w 39"/>
                <a:gd name="T7" fmla="*/ 123 h 158"/>
                <a:gd name="T8" fmla="*/ 2 w 39"/>
                <a:gd name="T9" fmla="*/ 82 h 158"/>
                <a:gd name="T10" fmla="*/ 3 w 39"/>
                <a:gd name="T11" fmla="*/ 39 h 158"/>
                <a:gd name="T12" fmla="*/ 19 w 39"/>
                <a:gd name="T13" fmla="*/ 0 h 158"/>
                <a:gd name="T14" fmla="*/ 8 w 39"/>
                <a:gd name="T15" fmla="*/ 40 h 158"/>
                <a:gd name="T16" fmla="*/ 8 w 39"/>
                <a:gd name="T17" fmla="*/ 81 h 158"/>
                <a:gd name="T18" fmla="*/ 20 w 39"/>
                <a:gd name="T19" fmla="*/ 121 h 158"/>
                <a:gd name="T20" fmla="*/ 28 w 39"/>
                <a:gd name="T21" fmla="*/ 140 h 158"/>
                <a:gd name="T22" fmla="*/ 33 w 39"/>
                <a:gd name="T23" fmla="*/ 149 h 158"/>
                <a:gd name="T24" fmla="*/ 36 w 39"/>
                <a:gd name="T25" fmla="*/ 154 h 158"/>
                <a:gd name="T26" fmla="*/ 39 w 39"/>
                <a:gd name="T2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58">
                  <a:moveTo>
                    <a:pt x="39" y="158"/>
                  </a:moveTo>
                  <a:cubicBezTo>
                    <a:pt x="36" y="156"/>
                    <a:pt x="34" y="153"/>
                    <a:pt x="32" y="150"/>
                  </a:cubicBezTo>
                  <a:cubicBezTo>
                    <a:pt x="29" y="147"/>
                    <a:pt x="27" y="144"/>
                    <a:pt x="25" y="141"/>
                  </a:cubicBezTo>
                  <a:cubicBezTo>
                    <a:pt x="21" y="136"/>
                    <a:pt x="18" y="129"/>
                    <a:pt x="15" y="123"/>
                  </a:cubicBezTo>
                  <a:cubicBezTo>
                    <a:pt x="9" y="110"/>
                    <a:pt x="4" y="96"/>
                    <a:pt x="2" y="82"/>
                  </a:cubicBezTo>
                  <a:cubicBezTo>
                    <a:pt x="0" y="68"/>
                    <a:pt x="0" y="53"/>
                    <a:pt x="3" y="39"/>
                  </a:cubicBezTo>
                  <a:cubicBezTo>
                    <a:pt x="6" y="25"/>
                    <a:pt x="11" y="12"/>
                    <a:pt x="19" y="0"/>
                  </a:cubicBezTo>
                  <a:cubicBezTo>
                    <a:pt x="13" y="13"/>
                    <a:pt x="9" y="27"/>
                    <a:pt x="8" y="40"/>
                  </a:cubicBezTo>
                  <a:cubicBezTo>
                    <a:pt x="6" y="54"/>
                    <a:pt x="6" y="68"/>
                    <a:pt x="8" y="81"/>
                  </a:cubicBezTo>
                  <a:cubicBezTo>
                    <a:pt x="11" y="95"/>
                    <a:pt x="15" y="108"/>
                    <a:pt x="20" y="121"/>
                  </a:cubicBezTo>
                  <a:cubicBezTo>
                    <a:pt x="22" y="127"/>
                    <a:pt x="25" y="134"/>
                    <a:pt x="28" y="140"/>
                  </a:cubicBezTo>
                  <a:cubicBezTo>
                    <a:pt x="30" y="143"/>
                    <a:pt x="31" y="146"/>
                    <a:pt x="33" y="149"/>
                  </a:cubicBezTo>
                  <a:cubicBezTo>
                    <a:pt x="34" y="151"/>
                    <a:pt x="35" y="152"/>
                    <a:pt x="36" y="154"/>
                  </a:cubicBezTo>
                  <a:cubicBezTo>
                    <a:pt x="37" y="155"/>
                    <a:pt x="38" y="157"/>
                    <a:pt x="39" y="15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86">
              <a:extLst>
                <a:ext uri="{FF2B5EF4-FFF2-40B4-BE49-F238E27FC236}">
                  <a16:creationId xmlns:a16="http://schemas.microsoft.com/office/drawing/2014/main" id="{1D5FE3FA-3946-466E-B121-B1136E740D51}"/>
                </a:ext>
              </a:extLst>
            </p:cNvPr>
            <p:cNvSpPr>
              <a:spLocks/>
            </p:cNvSpPr>
            <p:nvPr/>
          </p:nvSpPr>
          <p:spPr bwMode="auto">
            <a:xfrm>
              <a:off x="6394449" y="9117012"/>
              <a:ext cx="234950" cy="90488"/>
            </a:xfrm>
            <a:custGeom>
              <a:avLst/>
              <a:gdLst>
                <a:gd name="T0" fmla="*/ 2 w 47"/>
                <a:gd name="T1" fmla="*/ 0 h 18"/>
                <a:gd name="T2" fmla="*/ 14 w 47"/>
                <a:gd name="T3" fmla="*/ 1 h 18"/>
                <a:gd name="T4" fmla="*/ 25 w 47"/>
                <a:gd name="T5" fmla="*/ 4 h 18"/>
                <a:gd name="T6" fmla="*/ 36 w 47"/>
                <a:gd name="T7" fmla="*/ 8 h 18"/>
                <a:gd name="T8" fmla="*/ 46 w 47"/>
                <a:gd name="T9" fmla="*/ 14 h 18"/>
                <a:gd name="T10" fmla="*/ 47 w 47"/>
                <a:gd name="T11" fmla="*/ 16 h 18"/>
                <a:gd name="T12" fmla="*/ 45 w 47"/>
                <a:gd name="T13" fmla="*/ 17 h 18"/>
                <a:gd name="T14" fmla="*/ 33 w 47"/>
                <a:gd name="T15" fmla="*/ 16 h 18"/>
                <a:gd name="T16" fmla="*/ 22 w 47"/>
                <a:gd name="T17" fmla="*/ 13 h 18"/>
                <a:gd name="T18" fmla="*/ 11 w 47"/>
                <a:gd name="T19" fmla="*/ 9 h 18"/>
                <a:gd name="T20" fmla="*/ 1 w 47"/>
                <a:gd name="T21" fmla="*/ 3 h 18"/>
                <a:gd name="T22" fmla="*/ 0 w 47"/>
                <a:gd name="T23" fmla="*/ 1 h 18"/>
                <a:gd name="T24" fmla="*/ 2 w 4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18">
                  <a:moveTo>
                    <a:pt x="2" y="0"/>
                  </a:moveTo>
                  <a:cubicBezTo>
                    <a:pt x="6" y="0"/>
                    <a:pt x="10" y="0"/>
                    <a:pt x="14" y="1"/>
                  </a:cubicBezTo>
                  <a:cubicBezTo>
                    <a:pt x="17" y="2"/>
                    <a:pt x="21" y="2"/>
                    <a:pt x="25" y="4"/>
                  </a:cubicBezTo>
                  <a:cubicBezTo>
                    <a:pt x="29" y="5"/>
                    <a:pt x="32" y="6"/>
                    <a:pt x="36" y="8"/>
                  </a:cubicBezTo>
                  <a:cubicBezTo>
                    <a:pt x="40" y="9"/>
                    <a:pt x="43" y="11"/>
                    <a:pt x="46" y="14"/>
                  </a:cubicBezTo>
                  <a:cubicBezTo>
                    <a:pt x="47" y="15"/>
                    <a:pt x="47" y="16"/>
                    <a:pt x="47" y="16"/>
                  </a:cubicBezTo>
                  <a:cubicBezTo>
                    <a:pt x="46" y="17"/>
                    <a:pt x="46" y="17"/>
                    <a:pt x="45" y="17"/>
                  </a:cubicBezTo>
                  <a:cubicBezTo>
                    <a:pt x="41" y="18"/>
                    <a:pt x="37" y="17"/>
                    <a:pt x="33" y="16"/>
                  </a:cubicBezTo>
                  <a:cubicBezTo>
                    <a:pt x="29" y="16"/>
                    <a:pt x="26" y="15"/>
                    <a:pt x="22" y="13"/>
                  </a:cubicBezTo>
                  <a:cubicBezTo>
                    <a:pt x="18" y="12"/>
                    <a:pt x="15" y="11"/>
                    <a:pt x="11" y="9"/>
                  </a:cubicBezTo>
                  <a:cubicBezTo>
                    <a:pt x="7" y="7"/>
                    <a:pt x="4" y="5"/>
                    <a:pt x="1" y="3"/>
                  </a:cubicBezTo>
                  <a:cubicBezTo>
                    <a:pt x="0" y="2"/>
                    <a:pt x="0" y="1"/>
                    <a:pt x="0" y="1"/>
                  </a:cubicBezTo>
                  <a:cubicBezTo>
                    <a:pt x="1" y="0"/>
                    <a:pt x="1" y="0"/>
                    <a:pt x="2"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87">
              <a:extLst>
                <a:ext uri="{FF2B5EF4-FFF2-40B4-BE49-F238E27FC236}">
                  <a16:creationId xmlns:a16="http://schemas.microsoft.com/office/drawing/2014/main" id="{DDA02E92-8C9B-4C51-93AC-06FCEFCC0ED5}"/>
                </a:ext>
              </a:extLst>
            </p:cNvPr>
            <p:cNvSpPr>
              <a:spLocks/>
            </p:cNvSpPr>
            <p:nvPr/>
          </p:nvSpPr>
          <p:spPr bwMode="auto">
            <a:xfrm>
              <a:off x="6864350" y="9112249"/>
              <a:ext cx="165100" cy="85725"/>
            </a:xfrm>
            <a:custGeom>
              <a:avLst/>
              <a:gdLst>
                <a:gd name="T0" fmla="*/ 0 w 33"/>
                <a:gd name="T1" fmla="*/ 14 h 17"/>
                <a:gd name="T2" fmla="*/ 7 w 33"/>
                <a:gd name="T3" fmla="*/ 8 h 17"/>
                <a:gd name="T4" fmla="*/ 15 w 33"/>
                <a:gd name="T5" fmla="*/ 4 h 17"/>
                <a:gd name="T6" fmla="*/ 23 w 33"/>
                <a:gd name="T7" fmla="*/ 1 h 17"/>
                <a:gd name="T8" fmla="*/ 32 w 33"/>
                <a:gd name="T9" fmla="*/ 1 h 17"/>
                <a:gd name="T10" fmla="*/ 33 w 33"/>
                <a:gd name="T11" fmla="*/ 3 h 17"/>
                <a:gd name="T12" fmla="*/ 33 w 33"/>
                <a:gd name="T13" fmla="*/ 4 h 17"/>
                <a:gd name="T14" fmla="*/ 33 w 33"/>
                <a:gd name="T15" fmla="*/ 4 h 17"/>
                <a:gd name="T16" fmla="*/ 26 w 33"/>
                <a:gd name="T17" fmla="*/ 10 h 17"/>
                <a:gd name="T18" fmla="*/ 19 w 33"/>
                <a:gd name="T19" fmla="*/ 13 h 17"/>
                <a:gd name="T20" fmla="*/ 11 w 33"/>
                <a:gd name="T21" fmla="*/ 16 h 17"/>
                <a:gd name="T22" fmla="*/ 2 w 33"/>
                <a:gd name="T23" fmla="*/ 17 h 17"/>
                <a:gd name="T24" fmla="*/ 2 w 33"/>
                <a:gd name="T25" fmla="*/ 17 h 17"/>
                <a:gd name="T26" fmla="*/ 0 w 33"/>
                <a:gd name="T27" fmla="*/ 15 h 17"/>
                <a:gd name="T28" fmla="*/ 0 w 33"/>
                <a:gd name="T29"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17">
                  <a:moveTo>
                    <a:pt x="0" y="14"/>
                  </a:moveTo>
                  <a:cubicBezTo>
                    <a:pt x="2" y="12"/>
                    <a:pt x="5" y="10"/>
                    <a:pt x="7" y="8"/>
                  </a:cubicBezTo>
                  <a:cubicBezTo>
                    <a:pt x="9" y="6"/>
                    <a:pt x="12" y="5"/>
                    <a:pt x="15" y="4"/>
                  </a:cubicBezTo>
                  <a:cubicBezTo>
                    <a:pt x="17" y="2"/>
                    <a:pt x="20" y="1"/>
                    <a:pt x="23" y="1"/>
                  </a:cubicBezTo>
                  <a:cubicBezTo>
                    <a:pt x="26" y="0"/>
                    <a:pt x="29" y="0"/>
                    <a:pt x="32" y="1"/>
                  </a:cubicBezTo>
                  <a:cubicBezTo>
                    <a:pt x="33" y="1"/>
                    <a:pt x="33" y="2"/>
                    <a:pt x="33" y="3"/>
                  </a:cubicBezTo>
                  <a:cubicBezTo>
                    <a:pt x="33" y="3"/>
                    <a:pt x="33" y="3"/>
                    <a:pt x="33" y="4"/>
                  </a:cubicBezTo>
                  <a:cubicBezTo>
                    <a:pt x="33" y="4"/>
                    <a:pt x="33" y="4"/>
                    <a:pt x="33" y="4"/>
                  </a:cubicBezTo>
                  <a:cubicBezTo>
                    <a:pt x="31" y="6"/>
                    <a:pt x="28" y="8"/>
                    <a:pt x="26" y="10"/>
                  </a:cubicBezTo>
                  <a:cubicBezTo>
                    <a:pt x="24" y="11"/>
                    <a:pt x="21" y="12"/>
                    <a:pt x="19" y="13"/>
                  </a:cubicBezTo>
                  <a:cubicBezTo>
                    <a:pt x="16" y="14"/>
                    <a:pt x="13" y="15"/>
                    <a:pt x="11" y="16"/>
                  </a:cubicBezTo>
                  <a:cubicBezTo>
                    <a:pt x="8" y="16"/>
                    <a:pt x="5" y="17"/>
                    <a:pt x="2" y="17"/>
                  </a:cubicBezTo>
                  <a:cubicBezTo>
                    <a:pt x="2" y="17"/>
                    <a:pt x="2" y="17"/>
                    <a:pt x="2" y="17"/>
                  </a:cubicBezTo>
                  <a:cubicBezTo>
                    <a:pt x="1" y="17"/>
                    <a:pt x="0" y="16"/>
                    <a:pt x="0" y="15"/>
                  </a:cubicBezTo>
                  <a:cubicBezTo>
                    <a:pt x="0" y="15"/>
                    <a:pt x="0" y="14"/>
                    <a:pt x="0" y="14"/>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88">
              <a:extLst>
                <a:ext uri="{FF2B5EF4-FFF2-40B4-BE49-F238E27FC236}">
                  <a16:creationId xmlns:a16="http://schemas.microsoft.com/office/drawing/2014/main" id="{B68AC419-20C2-49C6-AAD9-D79039DA1677}"/>
                </a:ext>
              </a:extLst>
            </p:cNvPr>
            <p:cNvSpPr>
              <a:spLocks/>
            </p:cNvSpPr>
            <p:nvPr/>
          </p:nvSpPr>
          <p:spPr bwMode="auto">
            <a:xfrm>
              <a:off x="6664324" y="9286874"/>
              <a:ext cx="174625" cy="320675"/>
            </a:xfrm>
            <a:custGeom>
              <a:avLst/>
              <a:gdLst>
                <a:gd name="T0" fmla="*/ 21 w 35"/>
                <a:gd name="T1" fmla="*/ 0 h 64"/>
                <a:gd name="T2" fmla="*/ 28 w 35"/>
                <a:gd name="T3" fmla="*/ 21 h 64"/>
                <a:gd name="T4" fmla="*/ 33 w 35"/>
                <a:gd name="T5" fmla="*/ 42 h 64"/>
                <a:gd name="T6" fmla="*/ 35 w 35"/>
                <a:gd name="T7" fmla="*/ 53 h 64"/>
                <a:gd name="T8" fmla="*/ 32 w 35"/>
                <a:gd name="T9" fmla="*/ 59 h 64"/>
                <a:gd name="T10" fmla="*/ 27 w 35"/>
                <a:gd name="T11" fmla="*/ 62 h 64"/>
                <a:gd name="T12" fmla="*/ 15 w 35"/>
                <a:gd name="T13" fmla="*/ 63 h 64"/>
                <a:gd name="T14" fmla="*/ 4 w 35"/>
                <a:gd name="T15" fmla="*/ 64 h 64"/>
                <a:gd name="T16" fmla="*/ 0 w 35"/>
                <a:gd name="T17" fmla="*/ 60 h 64"/>
                <a:gd name="T18" fmla="*/ 4 w 35"/>
                <a:gd name="T19" fmla="*/ 56 h 64"/>
                <a:gd name="T20" fmla="*/ 5 w 35"/>
                <a:gd name="T21" fmla="*/ 56 h 64"/>
                <a:gd name="T22" fmla="*/ 5 w 35"/>
                <a:gd name="T23" fmla="*/ 56 h 64"/>
                <a:gd name="T24" fmla="*/ 26 w 35"/>
                <a:gd name="T25" fmla="*/ 59 h 64"/>
                <a:gd name="T26" fmla="*/ 33 w 35"/>
                <a:gd name="T27" fmla="*/ 53 h 64"/>
                <a:gd name="T28" fmla="*/ 32 w 35"/>
                <a:gd name="T29" fmla="*/ 42 h 64"/>
                <a:gd name="T30" fmla="*/ 27 w 35"/>
                <a:gd name="T31" fmla="*/ 21 h 64"/>
                <a:gd name="T32" fmla="*/ 21 w 35"/>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4">
                  <a:moveTo>
                    <a:pt x="21" y="0"/>
                  </a:moveTo>
                  <a:cubicBezTo>
                    <a:pt x="23" y="7"/>
                    <a:pt x="25" y="14"/>
                    <a:pt x="28" y="21"/>
                  </a:cubicBezTo>
                  <a:cubicBezTo>
                    <a:pt x="30" y="28"/>
                    <a:pt x="32" y="35"/>
                    <a:pt x="33" y="42"/>
                  </a:cubicBezTo>
                  <a:cubicBezTo>
                    <a:pt x="34" y="46"/>
                    <a:pt x="35" y="49"/>
                    <a:pt x="35" y="53"/>
                  </a:cubicBezTo>
                  <a:cubicBezTo>
                    <a:pt x="35" y="55"/>
                    <a:pt x="34" y="58"/>
                    <a:pt x="32" y="59"/>
                  </a:cubicBezTo>
                  <a:cubicBezTo>
                    <a:pt x="30" y="60"/>
                    <a:pt x="29" y="61"/>
                    <a:pt x="27" y="62"/>
                  </a:cubicBezTo>
                  <a:cubicBezTo>
                    <a:pt x="23" y="63"/>
                    <a:pt x="19" y="63"/>
                    <a:pt x="15" y="63"/>
                  </a:cubicBezTo>
                  <a:cubicBezTo>
                    <a:pt x="12" y="64"/>
                    <a:pt x="8" y="64"/>
                    <a:pt x="4" y="64"/>
                  </a:cubicBezTo>
                  <a:cubicBezTo>
                    <a:pt x="2" y="64"/>
                    <a:pt x="0" y="62"/>
                    <a:pt x="0" y="60"/>
                  </a:cubicBezTo>
                  <a:cubicBezTo>
                    <a:pt x="0" y="57"/>
                    <a:pt x="2" y="56"/>
                    <a:pt x="4" y="56"/>
                  </a:cubicBezTo>
                  <a:cubicBezTo>
                    <a:pt x="4" y="56"/>
                    <a:pt x="5" y="56"/>
                    <a:pt x="5" y="56"/>
                  </a:cubicBezTo>
                  <a:cubicBezTo>
                    <a:pt x="5" y="56"/>
                    <a:pt x="5" y="56"/>
                    <a:pt x="5" y="56"/>
                  </a:cubicBezTo>
                  <a:cubicBezTo>
                    <a:pt x="12" y="58"/>
                    <a:pt x="19" y="60"/>
                    <a:pt x="26" y="59"/>
                  </a:cubicBezTo>
                  <a:cubicBezTo>
                    <a:pt x="29" y="58"/>
                    <a:pt x="32" y="56"/>
                    <a:pt x="33" y="53"/>
                  </a:cubicBezTo>
                  <a:cubicBezTo>
                    <a:pt x="33" y="50"/>
                    <a:pt x="32" y="46"/>
                    <a:pt x="32" y="42"/>
                  </a:cubicBezTo>
                  <a:cubicBezTo>
                    <a:pt x="30" y="35"/>
                    <a:pt x="29" y="28"/>
                    <a:pt x="27" y="21"/>
                  </a:cubicBezTo>
                  <a:cubicBezTo>
                    <a:pt x="25" y="14"/>
                    <a:pt x="23" y="7"/>
                    <a:pt x="21"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89">
              <a:extLst>
                <a:ext uri="{FF2B5EF4-FFF2-40B4-BE49-F238E27FC236}">
                  <a16:creationId xmlns:a16="http://schemas.microsoft.com/office/drawing/2014/main" id="{E2C799BE-879F-4DFE-BCF5-2DCBA71DE7DB}"/>
                </a:ext>
              </a:extLst>
            </p:cNvPr>
            <p:cNvSpPr>
              <a:spLocks/>
            </p:cNvSpPr>
            <p:nvPr/>
          </p:nvSpPr>
          <p:spPr bwMode="auto">
            <a:xfrm>
              <a:off x="6484938" y="9791699"/>
              <a:ext cx="149225" cy="119063"/>
            </a:xfrm>
            <a:custGeom>
              <a:avLst/>
              <a:gdLst>
                <a:gd name="T0" fmla="*/ 28 w 30"/>
                <a:gd name="T1" fmla="*/ 15 h 24"/>
                <a:gd name="T2" fmla="*/ 7 w 30"/>
                <a:gd name="T3" fmla="*/ 1 h 24"/>
                <a:gd name="T4" fmla="*/ 6 w 30"/>
                <a:gd name="T5" fmla="*/ 0 h 24"/>
                <a:gd name="T6" fmla="*/ 29 w 30"/>
                <a:gd name="T7" fmla="*/ 16 h 24"/>
                <a:gd name="T8" fmla="*/ 28 w 30"/>
                <a:gd name="T9" fmla="*/ 15 h 24"/>
              </a:gdLst>
              <a:ahLst/>
              <a:cxnLst>
                <a:cxn ang="0">
                  <a:pos x="T0" y="T1"/>
                </a:cxn>
                <a:cxn ang="0">
                  <a:pos x="T2" y="T3"/>
                </a:cxn>
                <a:cxn ang="0">
                  <a:pos x="T4" y="T5"/>
                </a:cxn>
                <a:cxn ang="0">
                  <a:pos x="T6" y="T7"/>
                </a:cxn>
                <a:cxn ang="0">
                  <a:pos x="T8" y="T9"/>
                </a:cxn>
              </a:cxnLst>
              <a:rect l="0" t="0" r="r" b="b"/>
              <a:pathLst>
                <a:path w="30" h="24">
                  <a:moveTo>
                    <a:pt x="28" y="15"/>
                  </a:moveTo>
                  <a:cubicBezTo>
                    <a:pt x="23" y="16"/>
                    <a:pt x="6" y="20"/>
                    <a:pt x="7" y="1"/>
                  </a:cubicBezTo>
                  <a:cubicBezTo>
                    <a:pt x="7" y="0"/>
                    <a:pt x="7" y="0"/>
                    <a:pt x="6" y="0"/>
                  </a:cubicBezTo>
                  <a:cubicBezTo>
                    <a:pt x="0" y="22"/>
                    <a:pt x="20" y="24"/>
                    <a:pt x="29" y="16"/>
                  </a:cubicBezTo>
                  <a:cubicBezTo>
                    <a:pt x="30" y="16"/>
                    <a:pt x="30" y="15"/>
                    <a:pt x="28" y="1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90">
              <a:extLst>
                <a:ext uri="{FF2B5EF4-FFF2-40B4-BE49-F238E27FC236}">
                  <a16:creationId xmlns:a16="http://schemas.microsoft.com/office/drawing/2014/main" id="{3CCFEF5E-1EFF-4402-8D94-AE11ED13911B}"/>
                </a:ext>
              </a:extLst>
            </p:cNvPr>
            <p:cNvSpPr>
              <a:spLocks/>
            </p:cNvSpPr>
            <p:nvPr/>
          </p:nvSpPr>
          <p:spPr bwMode="auto">
            <a:xfrm>
              <a:off x="6324600" y="10080624"/>
              <a:ext cx="349250" cy="590550"/>
            </a:xfrm>
            <a:custGeom>
              <a:avLst/>
              <a:gdLst>
                <a:gd name="T0" fmla="*/ 70 w 70"/>
                <a:gd name="T1" fmla="*/ 2 h 118"/>
                <a:gd name="T2" fmla="*/ 66 w 70"/>
                <a:gd name="T3" fmla="*/ 36 h 118"/>
                <a:gd name="T4" fmla="*/ 64 w 70"/>
                <a:gd name="T5" fmla="*/ 53 h 118"/>
                <a:gd name="T6" fmla="*/ 38 w 70"/>
                <a:gd name="T7" fmla="*/ 111 h 118"/>
                <a:gd name="T8" fmla="*/ 26 w 70"/>
                <a:gd name="T9" fmla="*/ 117 h 118"/>
                <a:gd name="T10" fmla="*/ 25 w 70"/>
                <a:gd name="T11" fmla="*/ 117 h 118"/>
                <a:gd name="T12" fmla="*/ 19 w 70"/>
                <a:gd name="T13" fmla="*/ 60 h 118"/>
                <a:gd name="T14" fmla="*/ 24 w 70"/>
                <a:gd name="T15" fmla="*/ 17 h 118"/>
                <a:gd name="T16" fmla="*/ 35 w 70"/>
                <a:gd name="T17" fmla="*/ 0 h 118"/>
                <a:gd name="T18" fmla="*/ 70 w 70"/>
                <a:gd name="T19" fmla="*/ 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118">
                  <a:moveTo>
                    <a:pt x="70" y="2"/>
                  </a:moveTo>
                  <a:cubicBezTo>
                    <a:pt x="66" y="36"/>
                    <a:pt x="66" y="36"/>
                    <a:pt x="66" y="36"/>
                  </a:cubicBezTo>
                  <a:cubicBezTo>
                    <a:pt x="64" y="53"/>
                    <a:pt x="64" y="53"/>
                    <a:pt x="64" y="53"/>
                  </a:cubicBezTo>
                  <a:cubicBezTo>
                    <a:pt x="64" y="78"/>
                    <a:pt x="53" y="102"/>
                    <a:pt x="38" y="111"/>
                  </a:cubicBezTo>
                  <a:cubicBezTo>
                    <a:pt x="34" y="113"/>
                    <a:pt x="30" y="115"/>
                    <a:pt x="26" y="117"/>
                  </a:cubicBezTo>
                  <a:cubicBezTo>
                    <a:pt x="25" y="117"/>
                    <a:pt x="25" y="117"/>
                    <a:pt x="25" y="117"/>
                  </a:cubicBezTo>
                  <a:cubicBezTo>
                    <a:pt x="17" y="118"/>
                    <a:pt x="0" y="86"/>
                    <a:pt x="19" y="60"/>
                  </a:cubicBezTo>
                  <a:cubicBezTo>
                    <a:pt x="30" y="44"/>
                    <a:pt x="34" y="27"/>
                    <a:pt x="24" y="17"/>
                  </a:cubicBezTo>
                  <a:cubicBezTo>
                    <a:pt x="18" y="11"/>
                    <a:pt x="27" y="0"/>
                    <a:pt x="35" y="0"/>
                  </a:cubicBezTo>
                  <a:lnTo>
                    <a:pt x="70" y="2"/>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91">
              <a:extLst>
                <a:ext uri="{FF2B5EF4-FFF2-40B4-BE49-F238E27FC236}">
                  <a16:creationId xmlns:a16="http://schemas.microsoft.com/office/drawing/2014/main" id="{64513977-127F-4078-BBE2-C4B82E6393CF}"/>
                </a:ext>
              </a:extLst>
            </p:cNvPr>
            <p:cNvSpPr>
              <a:spLocks/>
            </p:cNvSpPr>
            <p:nvPr/>
          </p:nvSpPr>
          <p:spPr bwMode="auto">
            <a:xfrm>
              <a:off x="6264274" y="10564812"/>
              <a:ext cx="339725" cy="215900"/>
            </a:xfrm>
            <a:custGeom>
              <a:avLst/>
              <a:gdLst>
                <a:gd name="T0" fmla="*/ 49 w 68"/>
                <a:gd name="T1" fmla="*/ 0 h 43"/>
                <a:gd name="T2" fmla="*/ 68 w 68"/>
                <a:gd name="T3" fmla="*/ 26 h 43"/>
                <a:gd name="T4" fmla="*/ 16 w 68"/>
                <a:gd name="T5" fmla="*/ 27 h 43"/>
                <a:gd name="T6" fmla="*/ 49 w 68"/>
                <a:gd name="T7" fmla="*/ 0 h 43"/>
              </a:gdLst>
              <a:ahLst/>
              <a:cxnLst>
                <a:cxn ang="0">
                  <a:pos x="T0" y="T1"/>
                </a:cxn>
                <a:cxn ang="0">
                  <a:pos x="T2" y="T3"/>
                </a:cxn>
                <a:cxn ang="0">
                  <a:pos x="T4" y="T5"/>
                </a:cxn>
                <a:cxn ang="0">
                  <a:pos x="T6" y="T7"/>
                </a:cxn>
              </a:cxnLst>
              <a:rect l="0" t="0" r="r" b="b"/>
              <a:pathLst>
                <a:path w="68" h="43">
                  <a:moveTo>
                    <a:pt x="49" y="0"/>
                  </a:moveTo>
                  <a:cubicBezTo>
                    <a:pt x="68" y="26"/>
                    <a:pt x="68" y="26"/>
                    <a:pt x="68" y="26"/>
                  </a:cubicBezTo>
                  <a:cubicBezTo>
                    <a:pt x="68" y="26"/>
                    <a:pt x="33" y="43"/>
                    <a:pt x="16" y="27"/>
                  </a:cubicBezTo>
                  <a:cubicBezTo>
                    <a:pt x="0" y="11"/>
                    <a:pt x="49" y="0"/>
                    <a:pt x="49"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92">
              <a:extLst>
                <a:ext uri="{FF2B5EF4-FFF2-40B4-BE49-F238E27FC236}">
                  <a16:creationId xmlns:a16="http://schemas.microsoft.com/office/drawing/2014/main" id="{A9A8446D-C4BF-4BD9-872F-7351AA1EACD3}"/>
                </a:ext>
              </a:extLst>
            </p:cNvPr>
            <p:cNvSpPr>
              <a:spLocks/>
            </p:cNvSpPr>
            <p:nvPr/>
          </p:nvSpPr>
          <p:spPr bwMode="auto">
            <a:xfrm>
              <a:off x="5884862" y="10245724"/>
              <a:ext cx="625475" cy="569913"/>
            </a:xfrm>
            <a:custGeom>
              <a:avLst/>
              <a:gdLst>
                <a:gd name="T0" fmla="*/ 22 w 125"/>
                <a:gd name="T1" fmla="*/ 0 h 114"/>
                <a:gd name="T2" fmla="*/ 125 w 125"/>
                <a:gd name="T3" fmla="*/ 64 h 114"/>
                <a:gd name="T4" fmla="*/ 98 w 125"/>
                <a:gd name="T5" fmla="*/ 114 h 114"/>
                <a:gd name="T6" fmla="*/ 0 w 125"/>
                <a:gd name="T7" fmla="*/ 35 h 114"/>
                <a:gd name="T8" fmla="*/ 22 w 125"/>
                <a:gd name="T9" fmla="*/ 0 h 114"/>
              </a:gdLst>
              <a:ahLst/>
              <a:cxnLst>
                <a:cxn ang="0">
                  <a:pos x="T0" y="T1"/>
                </a:cxn>
                <a:cxn ang="0">
                  <a:pos x="T2" y="T3"/>
                </a:cxn>
                <a:cxn ang="0">
                  <a:pos x="T4" y="T5"/>
                </a:cxn>
                <a:cxn ang="0">
                  <a:pos x="T6" y="T7"/>
                </a:cxn>
                <a:cxn ang="0">
                  <a:pos x="T8" y="T9"/>
                </a:cxn>
              </a:cxnLst>
              <a:rect l="0" t="0" r="r" b="b"/>
              <a:pathLst>
                <a:path w="125" h="114">
                  <a:moveTo>
                    <a:pt x="22" y="0"/>
                  </a:moveTo>
                  <a:cubicBezTo>
                    <a:pt x="125" y="64"/>
                    <a:pt x="125" y="64"/>
                    <a:pt x="125" y="64"/>
                  </a:cubicBezTo>
                  <a:cubicBezTo>
                    <a:pt x="98" y="114"/>
                    <a:pt x="98" y="114"/>
                    <a:pt x="98" y="114"/>
                  </a:cubicBezTo>
                  <a:cubicBezTo>
                    <a:pt x="55" y="94"/>
                    <a:pt x="21" y="68"/>
                    <a:pt x="0" y="35"/>
                  </a:cubicBez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93">
              <a:extLst>
                <a:ext uri="{FF2B5EF4-FFF2-40B4-BE49-F238E27FC236}">
                  <a16:creationId xmlns:a16="http://schemas.microsoft.com/office/drawing/2014/main" id="{CDDE92BF-5C5C-4F98-A850-1A3B28413A92}"/>
                </a:ext>
              </a:extLst>
            </p:cNvPr>
            <p:cNvSpPr>
              <a:spLocks/>
            </p:cNvSpPr>
            <p:nvPr/>
          </p:nvSpPr>
          <p:spPr bwMode="auto">
            <a:xfrm>
              <a:off x="6604000" y="10345737"/>
              <a:ext cx="120650" cy="349250"/>
            </a:xfrm>
            <a:custGeom>
              <a:avLst/>
              <a:gdLst>
                <a:gd name="T0" fmla="*/ 4 w 24"/>
                <a:gd name="T1" fmla="*/ 23 h 70"/>
                <a:gd name="T2" fmla="*/ 0 w 24"/>
                <a:gd name="T3" fmla="*/ 70 h 70"/>
                <a:gd name="T4" fmla="*/ 21 w 24"/>
                <a:gd name="T5" fmla="*/ 22 h 70"/>
                <a:gd name="T6" fmla="*/ 4 w 24"/>
                <a:gd name="T7" fmla="*/ 23 h 70"/>
              </a:gdLst>
              <a:ahLst/>
              <a:cxnLst>
                <a:cxn ang="0">
                  <a:pos x="T0" y="T1"/>
                </a:cxn>
                <a:cxn ang="0">
                  <a:pos x="T2" y="T3"/>
                </a:cxn>
                <a:cxn ang="0">
                  <a:pos x="T4" y="T5"/>
                </a:cxn>
                <a:cxn ang="0">
                  <a:pos x="T6" y="T7"/>
                </a:cxn>
              </a:cxnLst>
              <a:rect l="0" t="0" r="r" b="b"/>
              <a:pathLst>
                <a:path w="24" h="70">
                  <a:moveTo>
                    <a:pt x="4" y="23"/>
                  </a:moveTo>
                  <a:cubicBezTo>
                    <a:pt x="0" y="70"/>
                    <a:pt x="0" y="70"/>
                    <a:pt x="0" y="70"/>
                  </a:cubicBezTo>
                  <a:cubicBezTo>
                    <a:pt x="0" y="70"/>
                    <a:pt x="24" y="43"/>
                    <a:pt x="21" y="22"/>
                  </a:cubicBezTo>
                  <a:cubicBezTo>
                    <a:pt x="17" y="0"/>
                    <a:pt x="4" y="23"/>
                    <a:pt x="4"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94">
              <a:extLst>
                <a:ext uri="{FF2B5EF4-FFF2-40B4-BE49-F238E27FC236}">
                  <a16:creationId xmlns:a16="http://schemas.microsoft.com/office/drawing/2014/main" id="{F66B5E3E-623C-4A9D-9600-F8142DCCBF47}"/>
                </a:ext>
              </a:extLst>
            </p:cNvPr>
            <p:cNvSpPr>
              <a:spLocks/>
            </p:cNvSpPr>
            <p:nvPr/>
          </p:nvSpPr>
          <p:spPr bwMode="auto">
            <a:xfrm>
              <a:off x="6624637" y="10240962"/>
              <a:ext cx="109537" cy="358775"/>
            </a:xfrm>
            <a:custGeom>
              <a:avLst/>
              <a:gdLst>
                <a:gd name="T0" fmla="*/ 19 w 69"/>
                <a:gd name="T1" fmla="*/ 0 h 226"/>
                <a:gd name="T2" fmla="*/ 0 w 69"/>
                <a:gd name="T3" fmla="*/ 138 h 226"/>
                <a:gd name="T4" fmla="*/ 69 w 69"/>
                <a:gd name="T5" fmla="*/ 226 h 226"/>
                <a:gd name="T6" fmla="*/ 35 w 69"/>
                <a:gd name="T7" fmla="*/ 19 h 226"/>
                <a:gd name="T8" fmla="*/ 19 w 69"/>
                <a:gd name="T9" fmla="*/ 0 h 226"/>
              </a:gdLst>
              <a:ahLst/>
              <a:cxnLst>
                <a:cxn ang="0">
                  <a:pos x="T0" y="T1"/>
                </a:cxn>
                <a:cxn ang="0">
                  <a:pos x="T2" y="T3"/>
                </a:cxn>
                <a:cxn ang="0">
                  <a:pos x="T4" y="T5"/>
                </a:cxn>
                <a:cxn ang="0">
                  <a:pos x="T6" y="T7"/>
                </a:cxn>
                <a:cxn ang="0">
                  <a:pos x="T8" y="T9"/>
                </a:cxn>
              </a:cxnLst>
              <a:rect l="0" t="0" r="r" b="b"/>
              <a:pathLst>
                <a:path w="69" h="226">
                  <a:moveTo>
                    <a:pt x="19" y="0"/>
                  </a:moveTo>
                  <a:lnTo>
                    <a:pt x="0" y="138"/>
                  </a:lnTo>
                  <a:lnTo>
                    <a:pt x="69" y="226"/>
                  </a:lnTo>
                  <a:lnTo>
                    <a:pt x="35" y="19"/>
                  </a:lnTo>
                  <a:lnTo>
                    <a:pt x="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95">
              <a:extLst>
                <a:ext uri="{FF2B5EF4-FFF2-40B4-BE49-F238E27FC236}">
                  <a16:creationId xmlns:a16="http://schemas.microsoft.com/office/drawing/2014/main" id="{1296B34B-93E5-4613-94AE-9E18631D69B1}"/>
                </a:ext>
              </a:extLst>
            </p:cNvPr>
            <p:cNvSpPr>
              <a:spLocks/>
            </p:cNvSpPr>
            <p:nvPr/>
          </p:nvSpPr>
          <p:spPr bwMode="auto">
            <a:xfrm>
              <a:off x="6499224" y="10471149"/>
              <a:ext cx="130175" cy="223838"/>
            </a:xfrm>
            <a:custGeom>
              <a:avLst/>
              <a:gdLst>
                <a:gd name="T0" fmla="*/ 70 w 82"/>
                <a:gd name="T1" fmla="*/ 0 h 141"/>
                <a:gd name="T2" fmla="*/ 82 w 82"/>
                <a:gd name="T3" fmla="*/ 28 h 141"/>
                <a:gd name="T4" fmla="*/ 66 w 82"/>
                <a:gd name="T5" fmla="*/ 141 h 141"/>
                <a:gd name="T6" fmla="*/ 29 w 82"/>
                <a:gd name="T7" fmla="*/ 135 h 141"/>
                <a:gd name="T8" fmla="*/ 0 w 82"/>
                <a:gd name="T9" fmla="*/ 75 h 141"/>
                <a:gd name="T10" fmla="*/ 70 w 82"/>
                <a:gd name="T11" fmla="*/ 0 h 141"/>
              </a:gdLst>
              <a:ahLst/>
              <a:cxnLst>
                <a:cxn ang="0">
                  <a:pos x="T0" y="T1"/>
                </a:cxn>
                <a:cxn ang="0">
                  <a:pos x="T2" y="T3"/>
                </a:cxn>
                <a:cxn ang="0">
                  <a:pos x="T4" y="T5"/>
                </a:cxn>
                <a:cxn ang="0">
                  <a:pos x="T6" y="T7"/>
                </a:cxn>
                <a:cxn ang="0">
                  <a:pos x="T8" y="T9"/>
                </a:cxn>
                <a:cxn ang="0">
                  <a:pos x="T10" y="T11"/>
                </a:cxn>
              </a:cxnLst>
              <a:rect l="0" t="0" r="r" b="b"/>
              <a:pathLst>
                <a:path w="82" h="141">
                  <a:moveTo>
                    <a:pt x="70" y="0"/>
                  </a:moveTo>
                  <a:lnTo>
                    <a:pt x="82" y="28"/>
                  </a:lnTo>
                  <a:lnTo>
                    <a:pt x="66" y="141"/>
                  </a:lnTo>
                  <a:lnTo>
                    <a:pt x="29" y="135"/>
                  </a:lnTo>
                  <a:lnTo>
                    <a:pt x="0" y="75"/>
                  </a:lnTo>
                  <a:lnTo>
                    <a:pt x="70"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96">
              <a:extLst>
                <a:ext uri="{FF2B5EF4-FFF2-40B4-BE49-F238E27FC236}">
                  <a16:creationId xmlns:a16="http://schemas.microsoft.com/office/drawing/2014/main" id="{502C3202-46C5-4852-8A83-FA9523DCDCB4}"/>
                </a:ext>
              </a:extLst>
            </p:cNvPr>
            <p:cNvSpPr>
              <a:spLocks/>
            </p:cNvSpPr>
            <p:nvPr/>
          </p:nvSpPr>
          <p:spPr bwMode="auto">
            <a:xfrm>
              <a:off x="6499224" y="10471149"/>
              <a:ext cx="130175" cy="223838"/>
            </a:xfrm>
            <a:custGeom>
              <a:avLst/>
              <a:gdLst>
                <a:gd name="T0" fmla="*/ 70 w 82"/>
                <a:gd name="T1" fmla="*/ 0 h 141"/>
                <a:gd name="T2" fmla="*/ 82 w 82"/>
                <a:gd name="T3" fmla="*/ 28 h 141"/>
                <a:gd name="T4" fmla="*/ 66 w 82"/>
                <a:gd name="T5" fmla="*/ 141 h 141"/>
                <a:gd name="T6" fmla="*/ 29 w 82"/>
                <a:gd name="T7" fmla="*/ 135 h 141"/>
                <a:gd name="T8" fmla="*/ 0 w 82"/>
                <a:gd name="T9" fmla="*/ 75 h 141"/>
              </a:gdLst>
              <a:ahLst/>
              <a:cxnLst>
                <a:cxn ang="0">
                  <a:pos x="T0" y="T1"/>
                </a:cxn>
                <a:cxn ang="0">
                  <a:pos x="T2" y="T3"/>
                </a:cxn>
                <a:cxn ang="0">
                  <a:pos x="T4" y="T5"/>
                </a:cxn>
                <a:cxn ang="0">
                  <a:pos x="T6" y="T7"/>
                </a:cxn>
                <a:cxn ang="0">
                  <a:pos x="T8" y="T9"/>
                </a:cxn>
              </a:cxnLst>
              <a:rect l="0" t="0" r="r" b="b"/>
              <a:pathLst>
                <a:path w="82" h="141">
                  <a:moveTo>
                    <a:pt x="70" y="0"/>
                  </a:moveTo>
                  <a:lnTo>
                    <a:pt x="82" y="28"/>
                  </a:lnTo>
                  <a:lnTo>
                    <a:pt x="66" y="141"/>
                  </a:lnTo>
                  <a:lnTo>
                    <a:pt x="29" y="135"/>
                  </a:lnTo>
                  <a:lnTo>
                    <a:pt x="0" y="7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97">
              <a:extLst>
                <a:ext uri="{FF2B5EF4-FFF2-40B4-BE49-F238E27FC236}">
                  <a16:creationId xmlns:a16="http://schemas.microsoft.com/office/drawing/2014/main" id="{86D2B491-0502-4EA6-942F-61BD87404C82}"/>
                </a:ext>
              </a:extLst>
            </p:cNvPr>
            <p:cNvSpPr>
              <a:spLocks/>
            </p:cNvSpPr>
            <p:nvPr/>
          </p:nvSpPr>
          <p:spPr bwMode="auto">
            <a:xfrm>
              <a:off x="5794375" y="8972549"/>
              <a:ext cx="320675" cy="404813"/>
            </a:xfrm>
            <a:custGeom>
              <a:avLst/>
              <a:gdLst>
                <a:gd name="T0" fmla="*/ 60 w 64"/>
                <a:gd name="T1" fmla="*/ 21 h 81"/>
                <a:gd name="T2" fmla="*/ 37 w 64"/>
                <a:gd name="T3" fmla="*/ 2 h 81"/>
                <a:gd name="T4" fmla="*/ 16 w 64"/>
                <a:gd name="T5" fmla="*/ 23 h 81"/>
                <a:gd name="T6" fmla="*/ 52 w 64"/>
                <a:gd name="T7" fmla="*/ 80 h 81"/>
                <a:gd name="T8" fmla="*/ 61 w 64"/>
                <a:gd name="T9" fmla="*/ 75 h 81"/>
                <a:gd name="T10" fmla="*/ 62 w 64"/>
                <a:gd name="T11" fmla="*/ 63 h 81"/>
                <a:gd name="T12" fmla="*/ 62 w 64"/>
                <a:gd name="T13" fmla="*/ 63 h 81"/>
                <a:gd name="T14" fmla="*/ 59 w 64"/>
                <a:gd name="T15" fmla="*/ 49 h 81"/>
                <a:gd name="T16" fmla="*/ 60 w 64"/>
                <a:gd name="T17"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81">
                  <a:moveTo>
                    <a:pt x="60" y="21"/>
                  </a:moveTo>
                  <a:cubicBezTo>
                    <a:pt x="59" y="9"/>
                    <a:pt x="48" y="0"/>
                    <a:pt x="37" y="2"/>
                  </a:cubicBezTo>
                  <a:cubicBezTo>
                    <a:pt x="30" y="4"/>
                    <a:pt x="22" y="9"/>
                    <a:pt x="16" y="23"/>
                  </a:cubicBezTo>
                  <a:cubicBezTo>
                    <a:pt x="0" y="56"/>
                    <a:pt x="22" y="81"/>
                    <a:pt x="52" y="80"/>
                  </a:cubicBezTo>
                  <a:cubicBezTo>
                    <a:pt x="56" y="80"/>
                    <a:pt x="59" y="78"/>
                    <a:pt x="61" y="75"/>
                  </a:cubicBezTo>
                  <a:cubicBezTo>
                    <a:pt x="64" y="71"/>
                    <a:pt x="64" y="67"/>
                    <a:pt x="62" y="63"/>
                  </a:cubicBezTo>
                  <a:cubicBezTo>
                    <a:pt x="62" y="63"/>
                    <a:pt x="62" y="63"/>
                    <a:pt x="62" y="63"/>
                  </a:cubicBezTo>
                  <a:cubicBezTo>
                    <a:pt x="60" y="59"/>
                    <a:pt x="59" y="54"/>
                    <a:pt x="59" y="49"/>
                  </a:cubicBezTo>
                  <a:lnTo>
                    <a:pt x="60" y="2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98">
              <a:extLst>
                <a:ext uri="{FF2B5EF4-FFF2-40B4-BE49-F238E27FC236}">
                  <a16:creationId xmlns:a16="http://schemas.microsoft.com/office/drawing/2014/main" id="{75AA6481-7249-494B-BAB0-FF23C7FD641A}"/>
                </a:ext>
              </a:extLst>
            </p:cNvPr>
            <p:cNvSpPr>
              <a:spLocks/>
            </p:cNvSpPr>
            <p:nvPr/>
          </p:nvSpPr>
          <p:spPr bwMode="auto">
            <a:xfrm>
              <a:off x="5970587" y="9051924"/>
              <a:ext cx="93662" cy="230188"/>
            </a:xfrm>
            <a:custGeom>
              <a:avLst/>
              <a:gdLst>
                <a:gd name="T0" fmla="*/ 1 w 19"/>
                <a:gd name="T1" fmla="*/ 44 h 46"/>
                <a:gd name="T2" fmla="*/ 1 w 19"/>
                <a:gd name="T3" fmla="*/ 42 h 46"/>
                <a:gd name="T4" fmla="*/ 1 w 19"/>
                <a:gd name="T5" fmla="*/ 42 h 46"/>
                <a:gd name="T6" fmla="*/ 3 w 19"/>
                <a:gd name="T7" fmla="*/ 5 h 46"/>
                <a:gd name="T8" fmla="*/ 3 w 19"/>
                <a:gd name="T9" fmla="*/ 5 h 46"/>
                <a:gd name="T10" fmla="*/ 4 w 19"/>
                <a:gd name="T11" fmla="*/ 1 h 46"/>
                <a:gd name="T12" fmla="*/ 8 w 19"/>
                <a:gd name="T13" fmla="*/ 2 h 46"/>
                <a:gd name="T14" fmla="*/ 8 w 19"/>
                <a:gd name="T15" fmla="*/ 3 h 46"/>
                <a:gd name="T16" fmla="*/ 5 w 19"/>
                <a:gd name="T17" fmla="*/ 45 h 46"/>
                <a:gd name="T18" fmla="*/ 2 w 19"/>
                <a:gd name="T19" fmla="*/ 45 h 46"/>
                <a:gd name="T20" fmla="*/ 1 w 19"/>
                <a:gd name="T21"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6">
                  <a:moveTo>
                    <a:pt x="1" y="44"/>
                  </a:moveTo>
                  <a:cubicBezTo>
                    <a:pt x="0" y="43"/>
                    <a:pt x="0" y="42"/>
                    <a:pt x="1" y="42"/>
                  </a:cubicBezTo>
                  <a:cubicBezTo>
                    <a:pt x="1" y="42"/>
                    <a:pt x="1" y="42"/>
                    <a:pt x="1" y="42"/>
                  </a:cubicBezTo>
                  <a:cubicBezTo>
                    <a:pt x="1" y="41"/>
                    <a:pt x="13" y="23"/>
                    <a:pt x="3" y="5"/>
                  </a:cubicBezTo>
                  <a:cubicBezTo>
                    <a:pt x="3" y="5"/>
                    <a:pt x="3" y="5"/>
                    <a:pt x="3" y="5"/>
                  </a:cubicBezTo>
                  <a:cubicBezTo>
                    <a:pt x="2" y="3"/>
                    <a:pt x="3" y="2"/>
                    <a:pt x="4" y="1"/>
                  </a:cubicBezTo>
                  <a:cubicBezTo>
                    <a:pt x="5" y="0"/>
                    <a:pt x="7" y="1"/>
                    <a:pt x="8" y="2"/>
                  </a:cubicBezTo>
                  <a:cubicBezTo>
                    <a:pt x="8" y="2"/>
                    <a:pt x="8" y="2"/>
                    <a:pt x="8" y="3"/>
                  </a:cubicBezTo>
                  <a:cubicBezTo>
                    <a:pt x="19" y="23"/>
                    <a:pt x="6" y="44"/>
                    <a:pt x="5" y="45"/>
                  </a:cubicBezTo>
                  <a:cubicBezTo>
                    <a:pt x="5" y="46"/>
                    <a:pt x="3" y="46"/>
                    <a:pt x="2" y="45"/>
                  </a:cubicBezTo>
                  <a:cubicBezTo>
                    <a:pt x="1" y="45"/>
                    <a:pt x="1" y="45"/>
                    <a:pt x="1"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99">
              <a:extLst>
                <a:ext uri="{FF2B5EF4-FFF2-40B4-BE49-F238E27FC236}">
                  <a16:creationId xmlns:a16="http://schemas.microsoft.com/office/drawing/2014/main" id="{2947ED3C-F84E-46A9-9717-134AFA340122}"/>
                </a:ext>
              </a:extLst>
            </p:cNvPr>
            <p:cNvSpPr>
              <a:spLocks/>
            </p:cNvSpPr>
            <p:nvPr/>
          </p:nvSpPr>
          <p:spPr bwMode="auto">
            <a:xfrm>
              <a:off x="5934074" y="9102724"/>
              <a:ext cx="100012" cy="49213"/>
            </a:xfrm>
            <a:custGeom>
              <a:avLst/>
              <a:gdLst>
                <a:gd name="T0" fmla="*/ 1 w 20"/>
                <a:gd name="T1" fmla="*/ 7 h 10"/>
                <a:gd name="T2" fmla="*/ 0 w 20"/>
                <a:gd name="T3" fmla="*/ 7 h 10"/>
                <a:gd name="T4" fmla="*/ 2 w 20"/>
                <a:gd name="T5" fmla="*/ 3 h 10"/>
                <a:gd name="T6" fmla="*/ 18 w 20"/>
                <a:gd name="T7" fmla="*/ 4 h 10"/>
                <a:gd name="T8" fmla="*/ 20 w 20"/>
                <a:gd name="T9" fmla="*/ 8 h 10"/>
                <a:gd name="T10" fmla="*/ 16 w 20"/>
                <a:gd name="T11" fmla="*/ 9 h 10"/>
                <a:gd name="T12" fmla="*/ 4 w 20"/>
                <a:gd name="T13" fmla="*/ 8 h 10"/>
                <a:gd name="T14" fmla="*/ 1 w 20"/>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1" y="7"/>
                  </a:moveTo>
                  <a:cubicBezTo>
                    <a:pt x="0" y="7"/>
                    <a:pt x="0" y="7"/>
                    <a:pt x="0" y="7"/>
                  </a:cubicBezTo>
                  <a:cubicBezTo>
                    <a:pt x="0" y="5"/>
                    <a:pt x="1" y="4"/>
                    <a:pt x="2" y="3"/>
                  </a:cubicBezTo>
                  <a:cubicBezTo>
                    <a:pt x="11" y="0"/>
                    <a:pt x="17" y="4"/>
                    <a:pt x="18" y="4"/>
                  </a:cubicBezTo>
                  <a:cubicBezTo>
                    <a:pt x="19" y="5"/>
                    <a:pt x="20" y="6"/>
                    <a:pt x="20" y="8"/>
                  </a:cubicBezTo>
                  <a:cubicBezTo>
                    <a:pt x="19" y="9"/>
                    <a:pt x="18" y="10"/>
                    <a:pt x="16" y="9"/>
                  </a:cubicBezTo>
                  <a:cubicBezTo>
                    <a:pt x="16" y="9"/>
                    <a:pt x="11" y="6"/>
                    <a:pt x="4" y="8"/>
                  </a:cubicBezTo>
                  <a:cubicBezTo>
                    <a:pt x="3" y="9"/>
                    <a:pt x="1" y="8"/>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100">
              <a:extLst>
                <a:ext uri="{FF2B5EF4-FFF2-40B4-BE49-F238E27FC236}">
                  <a16:creationId xmlns:a16="http://schemas.microsoft.com/office/drawing/2014/main" id="{E8C5E592-CFC6-4BC3-B27D-0A4C3BAB7B84}"/>
                </a:ext>
              </a:extLst>
            </p:cNvPr>
            <p:cNvSpPr>
              <a:spLocks/>
            </p:cNvSpPr>
            <p:nvPr/>
          </p:nvSpPr>
          <p:spPr bwMode="auto">
            <a:xfrm>
              <a:off x="6550024" y="9736137"/>
              <a:ext cx="319087" cy="90488"/>
            </a:xfrm>
            <a:custGeom>
              <a:avLst/>
              <a:gdLst>
                <a:gd name="T0" fmla="*/ 1 w 64"/>
                <a:gd name="T1" fmla="*/ 11 h 18"/>
                <a:gd name="T2" fmla="*/ 4 w 64"/>
                <a:gd name="T3" fmla="*/ 8 h 18"/>
                <a:gd name="T4" fmla="*/ 7 w 64"/>
                <a:gd name="T5" fmla="*/ 4 h 18"/>
                <a:gd name="T6" fmla="*/ 16 w 64"/>
                <a:gd name="T7" fmla="*/ 1 h 18"/>
                <a:gd name="T8" fmla="*/ 26 w 64"/>
                <a:gd name="T9" fmla="*/ 1 h 18"/>
                <a:gd name="T10" fmla="*/ 34 w 64"/>
                <a:gd name="T11" fmla="*/ 4 h 18"/>
                <a:gd name="T12" fmla="*/ 48 w 64"/>
                <a:gd name="T13" fmla="*/ 8 h 18"/>
                <a:gd name="T14" fmla="*/ 64 w 64"/>
                <a:gd name="T15" fmla="*/ 8 h 18"/>
                <a:gd name="T16" fmla="*/ 64 w 64"/>
                <a:gd name="T17" fmla="*/ 8 h 18"/>
                <a:gd name="T18" fmla="*/ 64 w 64"/>
                <a:gd name="T19" fmla="*/ 9 h 18"/>
                <a:gd name="T20" fmla="*/ 48 w 64"/>
                <a:gd name="T21" fmla="*/ 12 h 18"/>
                <a:gd name="T22" fmla="*/ 40 w 64"/>
                <a:gd name="T23" fmla="*/ 12 h 18"/>
                <a:gd name="T24" fmla="*/ 32 w 64"/>
                <a:gd name="T25" fmla="*/ 11 h 18"/>
                <a:gd name="T26" fmla="*/ 24 w 64"/>
                <a:gd name="T27" fmla="*/ 9 h 18"/>
                <a:gd name="T28" fmla="*/ 18 w 64"/>
                <a:gd name="T29" fmla="*/ 10 h 18"/>
                <a:gd name="T30" fmla="*/ 7 w 64"/>
                <a:gd name="T31" fmla="*/ 16 h 18"/>
                <a:gd name="T32" fmla="*/ 7 w 64"/>
                <a:gd name="T33" fmla="*/ 16 h 18"/>
                <a:gd name="T34" fmla="*/ 1 w 64"/>
                <a:gd name="T35" fmla="*/ 16 h 18"/>
                <a:gd name="T36" fmla="*/ 1 w 64"/>
                <a:gd name="T37"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8">
                  <a:moveTo>
                    <a:pt x="1" y="11"/>
                  </a:moveTo>
                  <a:cubicBezTo>
                    <a:pt x="2" y="10"/>
                    <a:pt x="3" y="9"/>
                    <a:pt x="4" y="8"/>
                  </a:cubicBezTo>
                  <a:cubicBezTo>
                    <a:pt x="5" y="6"/>
                    <a:pt x="6" y="5"/>
                    <a:pt x="7" y="4"/>
                  </a:cubicBezTo>
                  <a:cubicBezTo>
                    <a:pt x="10" y="3"/>
                    <a:pt x="13" y="1"/>
                    <a:pt x="16" y="1"/>
                  </a:cubicBezTo>
                  <a:cubicBezTo>
                    <a:pt x="19" y="0"/>
                    <a:pt x="23" y="1"/>
                    <a:pt x="26" y="1"/>
                  </a:cubicBezTo>
                  <a:cubicBezTo>
                    <a:pt x="29" y="2"/>
                    <a:pt x="31" y="3"/>
                    <a:pt x="34" y="4"/>
                  </a:cubicBezTo>
                  <a:cubicBezTo>
                    <a:pt x="39" y="6"/>
                    <a:pt x="43" y="7"/>
                    <a:pt x="48" y="8"/>
                  </a:cubicBezTo>
                  <a:cubicBezTo>
                    <a:pt x="54" y="9"/>
                    <a:pt x="59" y="9"/>
                    <a:pt x="64" y="8"/>
                  </a:cubicBezTo>
                  <a:cubicBezTo>
                    <a:pt x="64" y="8"/>
                    <a:pt x="64" y="8"/>
                    <a:pt x="64" y="8"/>
                  </a:cubicBezTo>
                  <a:cubicBezTo>
                    <a:pt x="64" y="8"/>
                    <a:pt x="64" y="9"/>
                    <a:pt x="64" y="9"/>
                  </a:cubicBezTo>
                  <a:cubicBezTo>
                    <a:pt x="59" y="10"/>
                    <a:pt x="54" y="12"/>
                    <a:pt x="48" y="12"/>
                  </a:cubicBezTo>
                  <a:cubicBezTo>
                    <a:pt x="46" y="13"/>
                    <a:pt x="43" y="13"/>
                    <a:pt x="40" y="12"/>
                  </a:cubicBezTo>
                  <a:cubicBezTo>
                    <a:pt x="37" y="12"/>
                    <a:pt x="34" y="11"/>
                    <a:pt x="32" y="11"/>
                  </a:cubicBezTo>
                  <a:cubicBezTo>
                    <a:pt x="29" y="10"/>
                    <a:pt x="27" y="10"/>
                    <a:pt x="24" y="9"/>
                  </a:cubicBezTo>
                  <a:cubicBezTo>
                    <a:pt x="22" y="9"/>
                    <a:pt x="20" y="9"/>
                    <a:pt x="18" y="10"/>
                  </a:cubicBezTo>
                  <a:cubicBezTo>
                    <a:pt x="14" y="10"/>
                    <a:pt x="10" y="13"/>
                    <a:pt x="7" y="16"/>
                  </a:cubicBezTo>
                  <a:cubicBezTo>
                    <a:pt x="7" y="16"/>
                    <a:pt x="7" y="16"/>
                    <a:pt x="7" y="16"/>
                  </a:cubicBezTo>
                  <a:cubicBezTo>
                    <a:pt x="5" y="18"/>
                    <a:pt x="3" y="18"/>
                    <a:pt x="1" y="16"/>
                  </a:cubicBezTo>
                  <a:cubicBezTo>
                    <a:pt x="0" y="15"/>
                    <a:pt x="0" y="13"/>
                    <a:pt x="1" y="1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101">
              <a:extLst>
                <a:ext uri="{FF2B5EF4-FFF2-40B4-BE49-F238E27FC236}">
                  <a16:creationId xmlns:a16="http://schemas.microsoft.com/office/drawing/2014/main" id="{BB569CD5-B6C8-4C34-8730-4A1A9190BE6C}"/>
                </a:ext>
              </a:extLst>
            </p:cNvPr>
            <p:cNvSpPr>
              <a:spLocks/>
            </p:cNvSpPr>
            <p:nvPr/>
          </p:nvSpPr>
          <p:spPr bwMode="auto">
            <a:xfrm>
              <a:off x="6434138" y="9282112"/>
              <a:ext cx="169862" cy="104775"/>
            </a:xfrm>
            <a:custGeom>
              <a:avLst/>
              <a:gdLst>
                <a:gd name="T0" fmla="*/ 34 w 34"/>
                <a:gd name="T1" fmla="*/ 10 h 21"/>
                <a:gd name="T2" fmla="*/ 33 w 34"/>
                <a:gd name="T3" fmla="*/ 11 h 21"/>
                <a:gd name="T4" fmla="*/ 33 w 34"/>
                <a:gd name="T5" fmla="*/ 11 h 21"/>
                <a:gd name="T6" fmla="*/ 32 w 34"/>
                <a:gd name="T7" fmla="*/ 11 h 21"/>
                <a:gd name="T8" fmla="*/ 30 w 34"/>
                <a:gd name="T9" fmla="*/ 11 h 21"/>
                <a:gd name="T10" fmla="*/ 26 w 34"/>
                <a:gd name="T11" fmla="*/ 12 h 21"/>
                <a:gd name="T12" fmla="*/ 13 w 34"/>
                <a:gd name="T13" fmla="*/ 15 h 21"/>
                <a:gd name="T14" fmla="*/ 6 w 34"/>
                <a:gd name="T15" fmla="*/ 17 h 21"/>
                <a:gd name="T16" fmla="*/ 0 w 34"/>
                <a:gd name="T17" fmla="*/ 21 h 21"/>
                <a:gd name="T18" fmla="*/ 5 w 34"/>
                <a:gd name="T19" fmla="*/ 16 h 21"/>
                <a:gd name="T20" fmla="*/ 12 w 34"/>
                <a:gd name="T21" fmla="*/ 13 h 21"/>
                <a:gd name="T22" fmla="*/ 26 w 34"/>
                <a:gd name="T23" fmla="*/ 9 h 21"/>
                <a:gd name="T24" fmla="*/ 24 w 34"/>
                <a:gd name="T25" fmla="*/ 8 h 21"/>
                <a:gd name="T26" fmla="*/ 12 w 34"/>
                <a:gd name="T27" fmla="*/ 0 h 21"/>
                <a:gd name="T28" fmla="*/ 12 w 34"/>
                <a:gd name="T29" fmla="*/ 0 h 21"/>
                <a:gd name="T30" fmla="*/ 12 w 34"/>
                <a:gd name="T31" fmla="*/ 0 h 21"/>
                <a:gd name="T32" fmla="*/ 25 w 34"/>
                <a:gd name="T33" fmla="*/ 6 h 21"/>
                <a:gd name="T34" fmla="*/ 32 w 34"/>
                <a:gd name="T35" fmla="*/ 7 h 21"/>
                <a:gd name="T36" fmla="*/ 32 w 34"/>
                <a:gd name="T37" fmla="*/ 7 h 21"/>
                <a:gd name="T38" fmla="*/ 33 w 34"/>
                <a:gd name="T39" fmla="*/ 8 h 21"/>
                <a:gd name="T40" fmla="*/ 34 w 34"/>
                <a:gd name="T41" fmla="*/ 8 h 21"/>
                <a:gd name="T42" fmla="*/ 34 w 34"/>
                <a:gd name="T43"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21">
                  <a:moveTo>
                    <a:pt x="34" y="10"/>
                  </a:moveTo>
                  <a:cubicBezTo>
                    <a:pt x="33" y="11"/>
                    <a:pt x="33" y="10"/>
                    <a:pt x="33" y="11"/>
                  </a:cubicBezTo>
                  <a:cubicBezTo>
                    <a:pt x="33" y="11"/>
                    <a:pt x="33" y="11"/>
                    <a:pt x="33" y="11"/>
                  </a:cubicBezTo>
                  <a:cubicBezTo>
                    <a:pt x="32" y="11"/>
                    <a:pt x="32" y="11"/>
                    <a:pt x="32" y="11"/>
                  </a:cubicBezTo>
                  <a:cubicBezTo>
                    <a:pt x="30" y="11"/>
                    <a:pt x="30" y="11"/>
                    <a:pt x="30" y="11"/>
                  </a:cubicBezTo>
                  <a:cubicBezTo>
                    <a:pt x="26" y="12"/>
                    <a:pt x="26" y="12"/>
                    <a:pt x="26" y="12"/>
                  </a:cubicBezTo>
                  <a:cubicBezTo>
                    <a:pt x="22" y="13"/>
                    <a:pt x="17" y="14"/>
                    <a:pt x="13" y="15"/>
                  </a:cubicBezTo>
                  <a:cubicBezTo>
                    <a:pt x="10" y="16"/>
                    <a:pt x="8" y="16"/>
                    <a:pt x="6" y="17"/>
                  </a:cubicBezTo>
                  <a:cubicBezTo>
                    <a:pt x="4" y="18"/>
                    <a:pt x="1" y="19"/>
                    <a:pt x="0" y="21"/>
                  </a:cubicBezTo>
                  <a:cubicBezTo>
                    <a:pt x="1" y="19"/>
                    <a:pt x="3" y="17"/>
                    <a:pt x="5" y="16"/>
                  </a:cubicBezTo>
                  <a:cubicBezTo>
                    <a:pt x="7" y="15"/>
                    <a:pt x="10" y="14"/>
                    <a:pt x="12" y="13"/>
                  </a:cubicBezTo>
                  <a:cubicBezTo>
                    <a:pt x="16" y="11"/>
                    <a:pt x="21" y="10"/>
                    <a:pt x="26" y="9"/>
                  </a:cubicBezTo>
                  <a:cubicBezTo>
                    <a:pt x="25" y="9"/>
                    <a:pt x="25" y="9"/>
                    <a:pt x="24" y="8"/>
                  </a:cubicBezTo>
                  <a:cubicBezTo>
                    <a:pt x="20" y="6"/>
                    <a:pt x="16" y="4"/>
                    <a:pt x="12" y="0"/>
                  </a:cubicBezTo>
                  <a:cubicBezTo>
                    <a:pt x="12" y="0"/>
                    <a:pt x="12" y="0"/>
                    <a:pt x="12" y="0"/>
                  </a:cubicBezTo>
                  <a:cubicBezTo>
                    <a:pt x="12" y="0"/>
                    <a:pt x="12" y="0"/>
                    <a:pt x="12" y="0"/>
                  </a:cubicBezTo>
                  <a:cubicBezTo>
                    <a:pt x="17" y="2"/>
                    <a:pt x="21" y="4"/>
                    <a:pt x="25" y="6"/>
                  </a:cubicBezTo>
                  <a:cubicBezTo>
                    <a:pt x="27" y="6"/>
                    <a:pt x="30" y="7"/>
                    <a:pt x="32" y="7"/>
                  </a:cubicBezTo>
                  <a:cubicBezTo>
                    <a:pt x="32" y="7"/>
                    <a:pt x="32" y="7"/>
                    <a:pt x="32" y="7"/>
                  </a:cubicBezTo>
                  <a:cubicBezTo>
                    <a:pt x="32" y="7"/>
                    <a:pt x="32" y="7"/>
                    <a:pt x="33" y="8"/>
                  </a:cubicBezTo>
                  <a:cubicBezTo>
                    <a:pt x="33" y="8"/>
                    <a:pt x="34" y="8"/>
                    <a:pt x="34" y="8"/>
                  </a:cubicBezTo>
                  <a:cubicBezTo>
                    <a:pt x="34" y="9"/>
                    <a:pt x="34" y="9"/>
                    <a:pt x="34" y="1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102">
              <a:extLst>
                <a:ext uri="{FF2B5EF4-FFF2-40B4-BE49-F238E27FC236}">
                  <a16:creationId xmlns:a16="http://schemas.microsoft.com/office/drawing/2014/main" id="{AAE5DF6A-96FA-43CC-8683-3C6F8DF9996F}"/>
                </a:ext>
              </a:extLst>
            </p:cNvPr>
            <p:cNvSpPr>
              <a:spLocks noEditPoints="1"/>
            </p:cNvSpPr>
            <p:nvPr/>
          </p:nvSpPr>
          <p:spPr bwMode="auto">
            <a:xfrm>
              <a:off x="6869112" y="9251949"/>
              <a:ext cx="174625" cy="95250"/>
            </a:xfrm>
            <a:custGeom>
              <a:avLst/>
              <a:gdLst>
                <a:gd name="T0" fmla="*/ 29 w 35"/>
                <a:gd name="T1" fmla="*/ 15 h 19"/>
                <a:gd name="T2" fmla="*/ 22 w 35"/>
                <a:gd name="T3" fmla="*/ 12 h 19"/>
                <a:gd name="T4" fmla="*/ 8 w 35"/>
                <a:gd name="T5" fmla="*/ 10 h 19"/>
                <a:gd name="T6" fmla="*/ 10 w 35"/>
                <a:gd name="T7" fmla="*/ 9 h 19"/>
                <a:gd name="T8" fmla="*/ 21 w 35"/>
                <a:gd name="T9" fmla="*/ 0 h 19"/>
                <a:gd name="T10" fmla="*/ 21 w 35"/>
                <a:gd name="T11" fmla="*/ 0 h 19"/>
                <a:gd name="T12" fmla="*/ 21 w 35"/>
                <a:gd name="T13" fmla="*/ 0 h 19"/>
                <a:gd name="T14" fmla="*/ 8 w 35"/>
                <a:gd name="T15" fmla="*/ 7 h 19"/>
                <a:gd name="T16" fmla="*/ 2 w 35"/>
                <a:gd name="T17" fmla="*/ 9 h 19"/>
                <a:gd name="T18" fmla="*/ 2 w 35"/>
                <a:gd name="T19" fmla="*/ 9 h 19"/>
                <a:gd name="T20" fmla="*/ 1 w 35"/>
                <a:gd name="T21" fmla="*/ 9 h 19"/>
                <a:gd name="T22" fmla="*/ 0 w 35"/>
                <a:gd name="T23" fmla="*/ 10 h 19"/>
                <a:gd name="T24" fmla="*/ 0 w 35"/>
                <a:gd name="T25" fmla="*/ 11 h 19"/>
                <a:gd name="T26" fmla="*/ 1 w 35"/>
                <a:gd name="T27" fmla="*/ 12 h 19"/>
                <a:gd name="T28" fmla="*/ 1 w 35"/>
                <a:gd name="T29" fmla="*/ 12 h 19"/>
                <a:gd name="T30" fmla="*/ 2 w 35"/>
                <a:gd name="T31" fmla="*/ 13 h 19"/>
                <a:gd name="T32" fmla="*/ 4 w 35"/>
                <a:gd name="T33" fmla="*/ 13 h 19"/>
                <a:gd name="T34" fmla="*/ 8 w 35"/>
                <a:gd name="T35" fmla="*/ 13 h 19"/>
                <a:gd name="T36" fmla="*/ 22 w 35"/>
                <a:gd name="T37" fmla="*/ 15 h 19"/>
                <a:gd name="T38" fmla="*/ 29 w 35"/>
                <a:gd name="T39" fmla="*/ 16 h 19"/>
                <a:gd name="T40" fmla="*/ 35 w 35"/>
                <a:gd name="T41" fmla="*/ 19 h 19"/>
                <a:gd name="T42" fmla="*/ 29 w 35"/>
                <a:gd name="T43" fmla="*/ 15 h 19"/>
                <a:gd name="T44" fmla="*/ 2 w 35"/>
                <a:gd name="T45" fmla="*/ 12 h 19"/>
                <a:gd name="T46" fmla="*/ 2 w 35"/>
                <a:gd name="T47" fmla="*/ 12 h 19"/>
                <a:gd name="T48" fmla="*/ 2 w 35"/>
                <a:gd name="T49"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29" y="15"/>
                  </a:moveTo>
                  <a:cubicBezTo>
                    <a:pt x="27" y="14"/>
                    <a:pt x="25" y="13"/>
                    <a:pt x="22" y="12"/>
                  </a:cubicBezTo>
                  <a:cubicBezTo>
                    <a:pt x="18" y="11"/>
                    <a:pt x="13" y="11"/>
                    <a:pt x="8" y="10"/>
                  </a:cubicBezTo>
                  <a:cubicBezTo>
                    <a:pt x="9" y="10"/>
                    <a:pt x="9" y="9"/>
                    <a:pt x="10" y="9"/>
                  </a:cubicBezTo>
                  <a:cubicBezTo>
                    <a:pt x="14" y="7"/>
                    <a:pt x="18" y="4"/>
                    <a:pt x="21" y="0"/>
                  </a:cubicBezTo>
                  <a:cubicBezTo>
                    <a:pt x="21" y="0"/>
                    <a:pt x="21" y="0"/>
                    <a:pt x="21" y="0"/>
                  </a:cubicBezTo>
                  <a:cubicBezTo>
                    <a:pt x="21" y="0"/>
                    <a:pt x="21" y="0"/>
                    <a:pt x="21" y="0"/>
                  </a:cubicBezTo>
                  <a:cubicBezTo>
                    <a:pt x="16" y="2"/>
                    <a:pt x="12" y="5"/>
                    <a:pt x="8" y="7"/>
                  </a:cubicBezTo>
                  <a:cubicBezTo>
                    <a:pt x="6" y="8"/>
                    <a:pt x="4" y="8"/>
                    <a:pt x="2" y="9"/>
                  </a:cubicBezTo>
                  <a:cubicBezTo>
                    <a:pt x="2" y="9"/>
                    <a:pt x="2" y="9"/>
                    <a:pt x="2" y="9"/>
                  </a:cubicBezTo>
                  <a:cubicBezTo>
                    <a:pt x="1" y="9"/>
                    <a:pt x="1" y="9"/>
                    <a:pt x="1" y="9"/>
                  </a:cubicBezTo>
                  <a:cubicBezTo>
                    <a:pt x="1" y="9"/>
                    <a:pt x="0" y="10"/>
                    <a:pt x="0" y="10"/>
                  </a:cubicBezTo>
                  <a:cubicBezTo>
                    <a:pt x="0" y="11"/>
                    <a:pt x="0" y="11"/>
                    <a:pt x="0" y="11"/>
                  </a:cubicBezTo>
                  <a:cubicBezTo>
                    <a:pt x="1" y="12"/>
                    <a:pt x="1" y="12"/>
                    <a:pt x="1" y="12"/>
                  </a:cubicBezTo>
                  <a:cubicBezTo>
                    <a:pt x="1" y="12"/>
                    <a:pt x="1" y="12"/>
                    <a:pt x="1" y="12"/>
                  </a:cubicBezTo>
                  <a:cubicBezTo>
                    <a:pt x="2" y="12"/>
                    <a:pt x="2" y="13"/>
                    <a:pt x="2" y="13"/>
                  </a:cubicBezTo>
                  <a:cubicBezTo>
                    <a:pt x="4" y="13"/>
                    <a:pt x="4" y="13"/>
                    <a:pt x="4" y="13"/>
                  </a:cubicBezTo>
                  <a:cubicBezTo>
                    <a:pt x="8" y="13"/>
                    <a:pt x="8" y="13"/>
                    <a:pt x="8" y="13"/>
                  </a:cubicBezTo>
                  <a:cubicBezTo>
                    <a:pt x="12" y="14"/>
                    <a:pt x="17" y="14"/>
                    <a:pt x="22" y="15"/>
                  </a:cubicBezTo>
                  <a:cubicBezTo>
                    <a:pt x="24" y="15"/>
                    <a:pt x="26" y="15"/>
                    <a:pt x="29" y="16"/>
                  </a:cubicBezTo>
                  <a:cubicBezTo>
                    <a:pt x="31" y="17"/>
                    <a:pt x="33" y="17"/>
                    <a:pt x="35" y="19"/>
                  </a:cubicBezTo>
                  <a:cubicBezTo>
                    <a:pt x="34" y="17"/>
                    <a:pt x="31" y="16"/>
                    <a:pt x="29" y="15"/>
                  </a:cubicBezTo>
                  <a:close/>
                  <a:moveTo>
                    <a:pt x="2" y="12"/>
                  </a:moveTo>
                  <a:cubicBezTo>
                    <a:pt x="2" y="12"/>
                    <a:pt x="2" y="12"/>
                    <a:pt x="2" y="12"/>
                  </a:cubicBezTo>
                  <a:cubicBezTo>
                    <a:pt x="2" y="12"/>
                    <a:pt x="2" y="12"/>
                    <a:pt x="2" y="1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03">
              <a:extLst>
                <a:ext uri="{FF2B5EF4-FFF2-40B4-BE49-F238E27FC236}">
                  <a16:creationId xmlns:a16="http://schemas.microsoft.com/office/drawing/2014/main" id="{E1AEA5AB-6330-4CAB-9EE5-E77A84C4BFE1}"/>
                </a:ext>
              </a:extLst>
            </p:cNvPr>
            <p:cNvSpPr>
              <a:spLocks/>
            </p:cNvSpPr>
            <p:nvPr/>
          </p:nvSpPr>
          <p:spPr bwMode="auto">
            <a:xfrm>
              <a:off x="5675312" y="8602662"/>
              <a:ext cx="939800" cy="765175"/>
            </a:xfrm>
            <a:custGeom>
              <a:avLst/>
              <a:gdLst>
                <a:gd name="T0" fmla="*/ 185 w 188"/>
                <a:gd name="T1" fmla="*/ 81 h 153"/>
                <a:gd name="T2" fmla="*/ 173 w 188"/>
                <a:gd name="T3" fmla="*/ 77 h 153"/>
                <a:gd name="T4" fmla="*/ 163 w 188"/>
                <a:gd name="T5" fmla="*/ 82 h 153"/>
                <a:gd name="T6" fmla="*/ 185 w 188"/>
                <a:gd name="T7" fmla="*/ 58 h 153"/>
                <a:gd name="T8" fmla="*/ 185 w 188"/>
                <a:gd name="T9" fmla="*/ 45 h 153"/>
                <a:gd name="T10" fmla="*/ 185 w 188"/>
                <a:gd name="T11" fmla="*/ 45 h 153"/>
                <a:gd name="T12" fmla="*/ 172 w 188"/>
                <a:gd name="T13" fmla="*/ 44 h 153"/>
                <a:gd name="T14" fmla="*/ 150 w 188"/>
                <a:gd name="T15" fmla="*/ 61 h 153"/>
                <a:gd name="T16" fmla="*/ 177 w 188"/>
                <a:gd name="T17" fmla="*/ 33 h 153"/>
                <a:gd name="T18" fmla="*/ 177 w 188"/>
                <a:gd name="T19" fmla="*/ 20 h 153"/>
                <a:gd name="T20" fmla="*/ 177 w 188"/>
                <a:gd name="T21" fmla="*/ 20 h 153"/>
                <a:gd name="T22" fmla="*/ 164 w 188"/>
                <a:gd name="T23" fmla="*/ 19 h 153"/>
                <a:gd name="T24" fmla="*/ 126 w 188"/>
                <a:gd name="T25" fmla="*/ 49 h 153"/>
                <a:gd name="T26" fmla="*/ 148 w 188"/>
                <a:gd name="T27" fmla="*/ 16 h 153"/>
                <a:gd name="T28" fmla="*/ 146 w 188"/>
                <a:gd name="T29" fmla="*/ 3 h 153"/>
                <a:gd name="T30" fmla="*/ 146 w 188"/>
                <a:gd name="T31" fmla="*/ 3 h 153"/>
                <a:gd name="T32" fmla="*/ 133 w 188"/>
                <a:gd name="T33" fmla="*/ 4 h 153"/>
                <a:gd name="T34" fmla="*/ 98 w 188"/>
                <a:gd name="T35" fmla="*/ 40 h 153"/>
                <a:gd name="T36" fmla="*/ 74 w 188"/>
                <a:gd name="T37" fmla="*/ 56 h 153"/>
                <a:gd name="T38" fmla="*/ 86 w 188"/>
                <a:gd name="T39" fmla="*/ 22 h 153"/>
                <a:gd name="T40" fmla="*/ 81 w 188"/>
                <a:gd name="T41" fmla="*/ 10 h 153"/>
                <a:gd name="T42" fmla="*/ 68 w 188"/>
                <a:gd name="T43" fmla="*/ 14 h 153"/>
                <a:gd name="T44" fmla="*/ 42 w 188"/>
                <a:gd name="T45" fmla="*/ 64 h 153"/>
                <a:gd name="T46" fmla="*/ 34 w 188"/>
                <a:gd name="T47" fmla="*/ 96 h 153"/>
                <a:gd name="T48" fmla="*/ 30 w 188"/>
                <a:gd name="T49" fmla="*/ 102 h 153"/>
                <a:gd name="T50" fmla="*/ 61 w 188"/>
                <a:gd name="T51" fmla="*/ 150 h 153"/>
                <a:gd name="T52" fmla="*/ 84 w 188"/>
                <a:gd name="T53" fmla="*/ 147 h 153"/>
                <a:gd name="T54" fmla="*/ 124 w 188"/>
                <a:gd name="T55" fmla="*/ 132 h 153"/>
                <a:gd name="T56" fmla="*/ 136 w 188"/>
                <a:gd name="T57" fmla="*/ 124 h 153"/>
                <a:gd name="T58" fmla="*/ 136 w 188"/>
                <a:gd name="T59" fmla="*/ 124 h 153"/>
                <a:gd name="T60" fmla="*/ 182 w 188"/>
                <a:gd name="T61" fmla="*/ 94 h 153"/>
                <a:gd name="T62" fmla="*/ 185 w 188"/>
                <a:gd name="T63" fmla="*/ 82 h 153"/>
                <a:gd name="T64" fmla="*/ 185 w 188"/>
                <a:gd name="T65" fmla="*/ 8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 h="153">
                  <a:moveTo>
                    <a:pt x="185" y="81"/>
                  </a:moveTo>
                  <a:cubicBezTo>
                    <a:pt x="183" y="77"/>
                    <a:pt x="178" y="75"/>
                    <a:pt x="173" y="77"/>
                  </a:cubicBezTo>
                  <a:cubicBezTo>
                    <a:pt x="163" y="82"/>
                    <a:pt x="163" y="82"/>
                    <a:pt x="163" y="82"/>
                  </a:cubicBezTo>
                  <a:cubicBezTo>
                    <a:pt x="185" y="58"/>
                    <a:pt x="185" y="58"/>
                    <a:pt x="185" y="58"/>
                  </a:cubicBezTo>
                  <a:cubicBezTo>
                    <a:pt x="188" y="54"/>
                    <a:pt x="188" y="49"/>
                    <a:pt x="185" y="45"/>
                  </a:cubicBezTo>
                  <a:cubicBezTo>
                    <a:pt x="185" y="45"/>
                    <a:pt x="185" y="45"/>
                    <a:pt x="185" y="45"/>
                  </a:cubicBezTo>
                  <a:cubicBezTo>
                    <a:pt x="182" y="41"/>
                    <a:pt x="176" y="41"/>
                    <a:pt x="172" y="44"/>
                  </a:cubicBezTo>
                  <a:cubicBezTo>
                    <a:pt x="150" y="61"/>
                    <a:pt x="150" y="61"/>
                    <a:pt x="150" y="61"/>
                  </a:cubicBezTo>
                  <a:cubicBezTo>
                    <a:pt x="177" y="33"/>
                    <a:pt x="177" y="33"/>
                    <a:pt x="177" y="33"/>
                  </a:cubicBezTo>
                  <a:cubicBezTo>
                    <a:pt x="180" y="29"/>
                    <a:pt x="180" y="24"/>
                    <a:pt x="177" y="20"/>
                  </a:cubicBezTo>
                  <a:cubicBezTo>
                    <a:pt x="177" y="20"/>
                    <a:pt x="177" y="20"/>
                    <a:pt x="177" y="20"/>
                  </a:cubicBezTo>
                  <a:cubicBezTo>
                    <a:pt x="173" y="17"/>
                    <a:pt x="168" y="16"/>
                    <a:pt x="164" y="19"/>
                  </a:cubicBezTo>
                  <a:cubicBezTo>
                    <a:pt x="126" y="49"/>
                    <a:pt x="126" y="49"/>
                    <a:pt x="126" y="49"/>
                  </a:cubicBezTo>
                  <a:cubicBezTo>
                    <a:pt x="148" y="16"/>
                    <a:pt x="148" y="16"/>
                    <a:pt x="148" y="16"/>
                  </a:cubicBezTo>
                  <a:cubicBezTo>
                    <a:pt x="151" y="12"/>
                    <a:pt x="150" y="6"/>
                    <a:pt x="146" y="3"/>
                  </a:cubicBezTo>
                  <a:cubicBezTo>
                    <a:pt x="146" y="3"/>
                    <a:pt x="146" y="3"/>
                    <a:pt x="146" y="3"/>
                  </a:cubicBezTo>
                  <a:cubicBezTo>
                    <a:pt x="142" y="0"/>
                    <a:pt x="136" y="1"/>
                    <a:pt x="133" y="4"/>
                  </a:cubicBezTo>
                  <a:cubicBezTo>
                    <a:pt x="98" y="40"/>
                    <a:pt x="98" y="40"/>
                    <a:pt x="98" y="40"/>
                  </a:cubicBezTo>
                  <a:cubicBezTo>
                    <a:pt x="74" y="56"/>
                    <a:pt x="74" y="56"/>
                    <a:pt x="74" y="56"/>
                  </a:cubicBezTo>
                  <a:cubicBezTo>
                    <a:pt x="86" y="22"/>
                    <a:pt x="86" y="22"/>
                    <a:pt x="86" y="22"/>
                  </a:cubicBezTo>
                  <a:cubicBezTo>
                    <a:pt x="87" y="17"/>
                    <a:pt x="85" y="12"/>
                    <a:pt x="81" y="10"/>
                  </a:cubicBezTo>
                  <a:cubicBezTo>
                    <a:pt x="76" y="8"/>
                    <a:pt x="71" y="10"/>
                    <a:pt x="68" y="14"/>
                  </a:cubicBezTo>
                  <a:cubicBezTo>
                    <a:pt x="42" y="64"/>
                    <a:pt x="42" y="64"/>
                    <a:pt x="42" y="64"/>
                  </a:cubicBezTo>
                  <a:cubicBezTo>
                    <a:pt x="42" y="64"/>
                    <a:pt x="36" y="81"/>
                    <a:pt x="34" y="96"/>
                  </a:cubicBezTo>
                  <a:cubicBezTo>
                    <a:pt x="30" y="102"/>
                    <a:pt x="30" y="102"/>
                    <a:pt x="30" y="102"/>
                  </a:cubicBezTo>
                  <a:cubicBezTo>
                    <a:pt x="0" y="138"/>
                    <a:pt x="13" y="153"/>
                    <a:pt x="61" y="150"/>
                  </a:cubicBezTo>
                  <a:cubicBezTo>
                    <a:pt x="84" y="147"/>
                    <a:pt x="84" y="147"/>
                    <a:pt x="84" y="147"/>
                  </a:cubicBezTo>
                  <a:cubicBezTo>
                    <a:pt x="98" y="145"/>
                    <a:pt x="112" y="140"/>
                    <a:pt x="124" y="132"/>
                  </a:cubicBezTo>
                  <a:cubicBezTo>
                    <a:pt x="136" y="124"/>
                    <a:pt x="136" y="124"/>
                    <a:pt x="136" y="124"/>
                  </a:cubicBezTo>
                  <a:cubicBezTo>
                    <a:pt x="136" y="124"/>
                    <a:pt x="136" y="124"/>
                    <a:pt x="136" y="124"/>
                  </a:cubicBezTo>
                  <a:cubicBezTo>
                    <a:pt x="182" y="94"/>
                    <a:pt x="182" y="94"/>
                    <a:pt x="182" y="94"/>
                  </a:cubicBezTo>
                  <a:cubicBezTo>
                    <a:pt x="186" y="91"/>
                    <a:pt x="188" y="86"/>
                    <a:pt x="185" y="82"/>
                  </a:cubicBezTo>
                  <a:lnTo>
                    <a:pt x="185" y="81"/>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104">
              <a:extLst>
                <a:ext uri="{FF2B5EF4-FFF2-40B4-BE49-F238E27FC236}">
                  <a16:creationId xmlns:a16="http://schemas.microsoft.com/office/drawing/2014/main" id="{8208CF8E-52F5-4C86-B7F9-1E5C9D32D41D}"/>
                </a:ext>
              </a:extLst>
            </p:cNvPr>
            <p:cNvSpPr>
              <a:spLocks/>
            </p:cNvSpPr>
            <p:nvPr/>
          </p:nvSpPr>
          <p:spPr bwMode="auto">
            <a:xfrm>
              <a:off x="6010275" y="8728075"/>
              <a:ext cx="49212" cy="20638"/>
            </a:xfrm>
            <a:custGeom>
              <a:avLst/>
              <a:gdLst>
                <a:gd name="T0" fmla="*/ 0 w 10"/>
                <a:gd name="T1" fmla="*/ 0 h 4"/>
                <a:gd name="T2" fmla="*/ 10 w 10"/>
                <a:gd name="T3" fmla="*/ 4 h 4"/>
              </a:gdLst>
              <a:ahLst/>
              <a:cxnLst>
                <a:cxn ang="0">
                  <a:pos x="T0" y="T1"/>
                </a:cxn>
                <a:cxn ang="0">
                  <a:pos x="T2" y="T3"/>
                </a:cxn>
              </a:cxnLst>
              <a:rect l="0" t="0" r="r" b="b"/>
              <a:pathLst>
                <a:path w="10" h="4">
                  <a:moveTo>
                    <a:pt x="0" y="0"/>
                  </a:moveTo>
                  <a:cubicBezTo>
                    <a:pt x="0" y="0"/>
                    <a:pt x="8" y="2"/>
                    <a:pt x="10" y="4"/>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2" name="Freeform 105">
              <a:extLst>
                <a:ext uri="{FF2B5EF4-FFF2-40B4-BE49-F238E27FC236}">
                  <a16:creationId xmlns:a16="http://schemas.microsoft.com/office/drawing/2014/main" id="{F16B9F61-2FB1-4291-A7E8-90C8E895CC33}"/>
                </a:ext>
              </a:extLst>
            </p:cNvPr>
            <p:cNvSpPr>
              <a:spLocks/>
            </p:cNvSpPr>
            <p:nvPr/>
          </p:nvSpPr>
          <p:spPr bwMode="auto">
            <a:xfrm>
              <a:off x="6294437" y="8737599"/>
              <a:ext cx="46037" cy="30163"/>
            </a:xfrm>
            <a:custGeom>
              <a:avLst/>
              <a:gdLst>
                <a:gd name="T0" fmla="*/ 0 w 9"/>
                <a:gd name="T1" fmla="*/ 0 h 6"/>
                <a:gd name="T2" fmla="*/ 9 w 9"/>
                <a:gd name="T3" fmla="*/ 6 h 6"/>
              </a:gdLst>
              <a:ahLst/>
              <a:cxnLst>
                <a:cxn ang="0">
                  <a:pos x="T0" y="T1"/>
                </a:cxn>
                <a:cxn ang="0">
                  <a:pos x="T2" y="T3"/>
                </a:cxn>
              </a:cxnLst>
              <a:rect l="0" t="0" r="r" b="b"/>
              <a:pathLst>
                <a:path w="9" h="6">
                  <a:moveTo>
                    <a:pt x="0" y="0"/>
                  </a:moveTo>
                  <a:cubicBezTo>
                    <a:pt x="0" y="0"/>
                    <a:pt x="7" y="4"/>
                    <a:pt x="9" y="6"/>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3" name="Freeform 106">
              <a:extLst>
                <a:ext uri="{FF2B5EF4-FFF2-40B4-BE49-F238E27FC236}">
                  <a16:creationId xmlns:a16="http://schemas.microsoft.com/office/drawing/2014/main" id="{148B8FDD-A09B-43ED-ACBB-7552323EDB7E}"/>
                </a:ext>
              </a:extLst>
            </p:cNvPr>
            <p:cNvSpPr>
              <a:spLocks/>
            </p:cNvSpPr>
            <p:nvPr/>
          </p:nvSpPr>
          <p:spPr bwMode="auto">
            <a:xfrm>
              <a:off x="6410324" y="8802687"/>
              <a:ext cx="34925" cy="34925"/>
            </a:xfrm>
            <a:custGeom>
              <a:avLst/>
              <a:gdLst>
                <a:gd name="T0" fmla="*/ 0 w 7"/>
                <a:gd name="T1" fmla="*/ 0 h 7"/>
                <a:gd name="T2" fmla="*/ 7 w 7"/>
                <a:gd name="T3" fmla="*/ 7 h 7"/>
              </a:gdLst>
              <a:ahLst/>
              <a:cxnLst>
                <a:cxn ang="0">
                  <a:pos x="T0" y="T1"/>
                </a:cxn>
                <a:cxn ang="0">
                  <a:pos x="T2" y="T3"/>
                </a:cxn>
              </a:cxnLst>
              <a:rect l="0" t="0" r="r" b="b"/>
              <a:pathLst>
                <a:path w="7" h="7">
                  <a:moveTo>
                    <a:pt x="0" y="0"/>
                  </a:moveTo>
                  <a:cubicBezTo>
                    <a:pt x="0" y="0"/>
                    <a:pt x="6" y="4"/>
                    <a:pt x="7" y="7"/>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4" name="Freeform 107">
              <a:extLst>
                <a:ext uri="{FF2B5EF4-FFF2-40B4-BE49-F238E27FC236}">
                  <a16:creationId xmlns:a16="http://schemas.microsoft.com/office/drawing/2014/main" id="{2A8EDAC7-909D-4CCE-99CB-B7884C8AD8A1}"/>
                </a:ext>
              </a:extLst>
            </p:cNvPr>
            <p:cNvSpPr>
              <a:spLocks/>
            </p:cNvSpPr>
            <p:nvPr/>
          </p:nvSpPr>
          <p:spPr bwMode="auto">
            <a:xfrm>
              <a:off x="6484938" y="8902699"/>
              <a:ext cx="30162" cy="34925"/>
            </a:xfrm>
            <a:custGeom>
              <a:avLst/>
              <a:gdLst>
                <a:gd name="T0" fmla="*/ 0 w 6"/>
                <a:gd name="T1" fmla="*/ 0 h 7"/>
                <a:gd name="T2" fmla="*/ 6 w 6"/>
                <a:gd name="T3" fmla="*/ 7 h 7"/>
              </a:gdLst>
              <a:ahLst/>
              <a:cxnLst>
                <a:cxn ang="0">
                  <a:pos x="T0" y="T1"/>
                </a:cxn>
                <a:cxn ang="0">
                  <a:pos x="T2" y="T3"/>
                </a:cxn>
              </a:cxnLst>
              <a:rect l="0" t="0" r="r" b="b"/>
              <a:pathLst>
                <a:path w="6" h="7">
                  <a:moveTo>
                    <a:pt x="0" y="0"/>
                  </a:moveTo>
                  <a:cubicBezTo>
                    <a:pt x="0" y="0"/>
                    <a:pt x="6" y="3"/>
                    <a:pt x="6" y="7"/>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5" name="Freeform 108">
              <a:extLst>
                <a:ext uri="{FF2B5EF4-FFF2-40B4-BE49-F238E27FC236}">
                  <a16:creationId xmlns:a16="http://schemas.microsoft.com/office/drawing/2014/main" id="{17DA5720-600B-4DE9-A212-9AF08FD91A2B}"/>
                </a:ext>
              </a:extLst>
            </p:cNvPr>
            <p:cNvSpPr>
              <a:spLocks/>
            </p:cNvSpPr>
            <p:nvPr/>
          </p:nvSpPr>
          <p:spPr bwMode="auto">
            <a:xfrm>
              <a:off x="6464299" y="9063037"/>
              <a:ext cx="15875" cy="44450"/>
            </a:xfrm>
            <a:custGeom>
              <a:avLst/>
              <a:gdLst>
                <a:gd name="T0" fmla="*/ 0 w 3"/>
                <a:gd name="T1" fmla="*/ 0 h 9"/>
                <a:gd name="T2" fmla="*/ 0 w 3"/>
                <a:gd name="T3" fmla="*/ 9 h 9"/>
              </a:gdLst>
              <a:ahLst/>
              <a:cxnLst>
                <a:cxn ang="0">
                  <a:pos x="T0" y="T1"/>
                </a:cxn>
                <a:cxn ang="0">
                  <a:pos x="T2" y="T3"/>
                </a:cxn>
              </a:cxnLst>
              <a:rect l="0" t="0" r="r" b="b"/>
              <a:pathLst>
                <a:path w="3" h="9">
                  <a:moveTo>
                    <a:pt x="0" y="0"/>
                  </a:moveTo>
                  <a:cubicBezTo>
                    <a:pt x="0" y="0"/>
                    <a:pt x="3" y="3"/>
                    <a:pt x="0" y="9"/>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7" name="Freeform 109">
              <a:extLst>
                <a:ext uri="{FF2B5EF4-FFF2-40B4-BE49-F238E27FC236}">
                  <a16:creationId xmlns:a16="http://schemas.microsoft.com/office/drawing/2014/main" id="{A15481DD-77EE-4AB0-97D7-F87029265A5C}"/>
                </a:ext>
              </a:extLst>
            </p:cNvPr>
            <p:cNvSpPr>
              <a:spLocks/>
            </p:cNvSpPr>
            <p:nvPr/>
          </p:nvSpPr>
          <p:spPr bwMode="auto">
            <a:xfrm>
              <a:off x="7678737" y="8178800"/>
              <a:ext cx="590550" cy="234950"/>
            </a:xfrm>
            <a:custGeom>
              <a:avLst/>
              <a:gdLst>
                <a:gd name="T0" fmla="*/ 0 w 118"/>
                <a:gd name="T1" fmla="*/ 47 h 47"/>
                <a:gd name="T2" fmla="*/ 28 w 118"/>
                <a:gd name="T3" fmla="*/ 34 h 47"/>
                <a:gd name="T4" fmla="*/ 57 w 118"/>
                <a:gd name="T5" fmla="*/ 21 h 47"/>
                <a:gd name="T6" fmla="*/ 86 w 118"/>
                <a:gd name="T7" fmla="*/ 10 h 47"/>
                <a:gd name="T8" fmla="*/ 116 w 118"/>
                <a:gd name="T9" fmla="*/ 0 h 47"/>
                <a:gd name="T10" fmla="*/ 118 w 118"/>
                <a:gd name="T11" fmla="*/ 1 h 47"/>
                <a:gd name="T12" fmla="*/ 117 w 118"/>
                <a:gd name="T13" fmla="*/ 3 h 47"/>
                <a:gd name="T14" fmla="*/ 89 w 118"/>
                <a:gd name="T15" fmla="*/ 16 h 47"/>
                <a:gd name="T16" fmla="*/ 60 w 118"/>
                <a:gd name="T17" fmla="*/ 28 h 47"/>
                <a:gd name="T18" fmla="*/ 30 w 118"/>
                <a:gd name="T19" fmla="*/ 38 h 47"/>
                <a:gd name="T20" fmla="*/ 0 w 118"/>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47">
                  <a:moveTo>
                    <a:pt x="0" y="47"/>
                  </a:moveTo>
                  <a:cubicBezTo>
                    <a:pt x="9" y="42"/>
                    <a:pt x="19" y="38"/>
                    <a:pt x="28" y="34"/>
                  </a:cubicBezTo>
                  <a:cubicBezTo>
                    <a:pt x="38" y="29"/>
                    <a:pt x="47" y="25"/>
                    <a:pt x="57" y="21"/>
                  </a:cubicBezTo>
                  <a:cubicBezTo>
                    <a:pt x="67" y="17"/>
                    <a:pt x="77" y="14"/>
                    <a:pt x="86" y="10"/>
                  </a:cubicBezTo>
                  <a:cubicBezTo>
                    <a:pt x="96" y="7"/>
                    <a:pt x="106" y="3"/>
                    <a:pt x="116" y="0"/>
                  </a:cubicBezTo>
                  <a:cubicBezTo>
                    <a:pt x="117" y="0"/>
                    <a:pt x="118" y="1"/>
                    <a:pt x="118" y="1"/>
                  </a:cubicBezTo>
                  <a:cubicBezTo>
                    <a:pt x="118" y="2"/>
                    <a:pt x="118" y="2"/>
                    <a:pt x="117" y="3"/>
                  </a:cubicBezTo>
                  <a:cubicBezTo>
                    <a:pt x="108" y="8"/>
                    <a:pt x="98" y="12"/>
                    <a:pt x="89" y="16"/>
                  </a:cubicBezTo>
                  <a:cubicBezTo>
                    <a:pt x="79" y="20"/>
                    <a:pt x="69" y="24"/>
                    <a:pt x="60" y="28"/>
                  </a:cubicBezTo>
                  <a:cubicBezTo>
                    <a:pt x="50" y="32"/>
                    <a:pt x="40" y="35"/>
                    <a:pt x="30" y="38"/>
                  </a:cubicBezTo>
                  <a:cubicBezTo>
                    <a:pt x="20" y="42"/>
                    <a:pt x="10" y="45"/>
                    <a:pt x="0" y="47"/>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110">
              <a:extLst>
                <a:ext uri="{FF2B5EF4-FFF2-40B4-BE49-F238E27FC236}">
                  <a16:creationId xmlns:a16="http://schemas.microsoft.com/office/drawing/2014/main" id="{19632388-D9FA-4FF0-BB59-37218A8DD3EA}"/>
                </a:ext>
              </a:extLst>
            </p:cNvPr>
            <p:cNvSpPr>
              <a:spLocks/>
            </p:cNvSpPr>
            <p:nvPr/>
          </p:nvSpPr>
          <p:spPr bwMode="auto">
            <a:xfrm>
              <a:off x="7754938" y="8772525"/>
              <a:ext cx="469900" cy="160338"/>
            </a:xfrm>
            <a:custGeom>
              <a:avLst/>
              <a:gdLst>
                <a:gd name="T0" fmla="*/ 0 w 94"/>
                <a:gd name="T1" fmla="*/ 0 h 32"/>
                <a:gd name="T2" fmla="*/ 24 w 94"/>
                <a:gd name="T3" fmla="*/ 5 h 32"/>
                <a:gd name="T4" fmla="*/ 48 w 94"/>
                <a:gd name="T5" fmla="*/ 12 h 32"/>
                <a:gd name="T6" fmla="*/ 71 w 94"/>
                <a:gd name="T7" fmla="*/ 20 h 32"/>
                <a:gd name="T8" fmla="*/ 93 w 94"/>
                <a:gd name="T9" fmla="*/ 29 h 32"/>
                <a:gd name="T10" fmla="*/ 94 w 94"/>
                <a:gd name="T11" fmla="*/ 31 h 32"/>
                <a:gd name="T12" fmla="*/ 93 w 94"/>
                <a:gd name="T13" fmla="*/ 32 h 32"/>
                <a:gd name="T14" fmla="*/ 69 w 94"/>
                <a:gd name="T15" fmla="*/ 26 h 32"/>
                <a:gd name="T16" fmla="*/ 45 w 94"/>
                <a:gd name="T17" fmla="*/ 19 h 32"/>
                <a:gd name="T18" fmla="*/ 23 w 94"/>
                <a:gd name="T19" fmla="*/ 10 h 32"/>
                <a:gd name="T20" fmla="*/ 0 w 94"/>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32">
                  <a:moveTo>
                    <a:pt x="0" y="0"/>
                  </a:moveTo>
                  <a:cubicBezTo>
                    <a:pt x="8" y="1"/>
                    <a:pt x="16" y="3"/>
                    <a:pt x="24" y="5"/>
                  </a:cubicBezTo>
                  <a:cubicBezTo>
                    <a:pt x="32" y="7"/>
                    <a:pt x="40" y="9"/>
                    <a:pt x="48" y="12"/>
                  </a:cubicBezTo>
                  <a:cubicBezTo>
                    <a:pt x="55" y="14"/>
                    <a:pt x="63" y="17"/>
                    <a:pt x="71" y="20"/>
                  </a:cubicBezTo>
                  <a:cubicBezTo>
                    <a:pt x="78" y="23"/>
                    <a:pt x="86" y="26"/>
                    <a:pt x="93" y="29"/>
                  </a:cubicBezTo>
                  <a:cubicBezTo>
                    <a:pt x="94" y="30"/>
                    <a:pt x="94" y="30"/>
                    <a:pt x="94" y="31"/>
                  </a:cubicBezTo>
                  <a:cubicBezTo>
                    <a:pt x="94" y="31"/>
                    <a:pt x="93" y="32"/>
                    <a:pt x="93" y="32"/>
                  </a:cubicBezTo>
                  <a:cubicBezTo>
                    <a:pt x="84" y="30"/>
                    <a:pt x="77" y="28"/>
                    <a:pt x="69" y="26"/>
                  </a:cubicBezTo>
                  <a:cubicBezTo>
                    <a:pt x="61" y="24"/>
                    <a:pt x="53" y="21"/>
                    <a:pt x="45" y="19"/>
                  </a:cubicBezTo>
                  <a:cubicBezTo>
                    <a:pt x="38" y="16"/>
                    <a:pt x="30" y="13"/>
                    <a:pt x="23" y="10"/>
                  </a:cubicBezTo>
                  <a:cubicBezTo>
                    <a:pt x="15" y="7"/>
                    <a:pt x="8" y="4"/>
                    <a:pt x="0" y="0"/>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111">
              <a:extLst>
                <a:ext uri="{FF2B5EF4-FFF2-40B4-BE49-F238E27FC236}">
                  <a16:creationId xmlns:a16="http://schemas.microsoft.com/office/drawing/2014/main" id="{C04C471B-F57E-46F0-A7BF-181D197175E2}"/>
                </a:ext>
              </a:extLst>
            </p:cNvPr>
            <p:cNvSpPr>
              <a:spLocks/>
            </p:cNvSpPr>
            <p:nvPr/>
          </p:nvSpPr>
          <p:spPr bwMode="auto">
            <a:xfrm>
              <a:off x="7720013" y="8558213"/>
              <a:ext cx="898525" cy="50800"/>
            </a:xfrm>
            <a:custGeom>
              <a:avLst/>
              <a:gdLst>
                <a:gd name="T0" fmla="*/ 0 w 180"/>
                <a:gd name="T1" fmla="*/ 8 h 10"/>
                <a:gd name="T2" fmla="*/ 90 w 180"/>
                <a:gd name="T3" fmla="*/ 2 h 10"/>
                <a:gd name="T4" fmla="*/ 179 w 180"/>
                <a:gd name="T5" fmla="*/ 1 h 10"/>
                <a:gd name="T6" fmla="*/ 180 w 180"/>
                <a:gd name="T7" fmla="*/ 3 h 10"/>
                <a:gd name="T8" fmla="*/ 179 w 180"/>
                <a:gd name="T9" fmla="*/ 4 h 10"/>
                <a:gd name="T10" fmla="*/ 90 w 180"/>
                <a:gd name="T11" fmla="*/ 9 h 10"/>
                <a:gd name="T12" fmla="*/ 0 w 180"/>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180" h="10">
                  <a:moveTo>
                    <a:pt x="0" y="8"/>
                  </a:moveTo>
                  <a:cubicBezTo>
                    <a:pt x="30" y="4"/>
                    <a:pt x="60" y="3"/>
                    <a:pt x="90" y="2"/>
                  </a:cubicBezTo>
                  <a:cubicBezTo>
                    <a:pt x="120" y="1"/>
                    <a:pt x="149" y="0"/>
                    <a:pt x="179" y="1"/>
                  </a:cubicBezTo>
                  <a:cubicBezTo>
                    <a:pt x="180" y="1"/>
                    <a:pt x="180" y="2"/>
                    <a:pt x="180" y="3"/>
                  </a:cubicBezTo>
                  <a:cubicBezTo>
                    <a:pt x="180" y="3"/>
                    <a:pt x="180" y="4"/>
                    <a:pt x="179" y="4"/>
                  </a:cubicBezTo>
                  <a:cubicBezTo>
                    <a:pt x="150" y="7"/>
                    <a:pt x="120" y="8"/>
                    <a:pt x="90" y="9"/>
                  </a:cubicBezTo>
                  <a:cubicBezTo>
                    <a:pt x="60" y="9"/>
                    <a:pt x="30" y="10"/>
                    <a:pt x="0" y="8"/>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112">
              <a:extLst>
                <a:ext uri="{FF2B5EF4-FFF2-40B4-BE49-F238E27FC236}">
                  <a16:creationId xmlns:a16="http://schemas.microsoft.com/office/drawing/2014/main" id="{46A541F8-29AD-4FD1-8579-DE3BB23DA4AA}"/>
                </a:ext>
              </a:extLst>
            </p:cNvPr>
            <p:cNvSpPr>
              <a:spLocks/>
            </p:cNvSpPr>
            <p:nvPr/>
          </p:nvSpPr>
          <p:spPr bwMode="auto">
            <a:xfrm>
              <a:off x="4870449" y="8718550"/>
              <a:ext cx="509587" cy="88900"/>
            </a:xfrm>
            <a:custGeom>
              <a:avLst/>
              <a:gdLst>
                <a:gd name="T0" fmla="*/ 102 w 102"/>
                <a:gd name="T1" fmla="*/ 0 h 18"/>
                <a:gd name="T2" fmla="*/ 77 w 102"/>
                <a:gd name="T3" fmla="*/ 7 h 18"/>
                <a:gd name="T4" fmla="*/ 52 w 102"/>
                <a:gd name="T5" fmla="*/ 12 h 18"/>
                <a:gd name="T6" fmla="*/ 27 w 102"/>
                <a:gd name="T7" fmla="*/ 15 h 18"/>
                <a:gd name="T8" fmla="*/ 2 w 102"/>
                <a:gd name="T9" fmla="*/ 18 h 18"/>
                <a:gd name="T10" fmla="*/ 0 w 102"/>
                <a:gd name="T11" fmla="*/ 16 h 18"/>
                <a:gd name="T12" fmla="*/ 1 w 102"/>
                <a:gd name="T13" fmla="*/ 15 h 18"/>
                <a:gd name="T14" fmla="*/ 26 w 102"/>
                <a:gd name="T15" fmla="*/ 9 h 18"/>
                <a:gd name="T16" fmla="*/ 51 w 102"/>
                <a:gd name="T17" fmla="*/ 5 h 18"/>
                <a:gd name="T18" fmla="*/ 76 w 102"/>
                <a:gd name="T19" fmla="*/ 1 h 18"/>
                <a:gd name="T20" fmla="*/ 102 w 10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8">
                  <a:moveTo>
                    <a:pt x="102" y="0"/>
                  </a:moveTo>
                  <a:cubicBezTo>
                    <a:pt x="94" y="3"/>
                    <a:pt x="85" y="5"/>
                    <a:pt x="77" y="7"/>
                  </a:cubicBezTo>
                  <a:cubicBezTo>
                    <a:pt x="69" y="9"/>
                    <a:pt x="61" y="10"/>
                    <a:pt x="52" y="12"/>
                  </a:cubicBezTo>
                  <a:cubicBezTo>
                    <a:pt x="44" y="13"/>
                    <a:pt x="36" y="14"/>
                    <a:pt x="27" y="15"/>
                  </a:cubicBezTo>
                  <a:cubicBezTo>
                    <a:pt x="19" y="16"/>
                    <a:pt x="10" y="17"/>
                    <a:pt x="2" y="18"/>
                  </a:cubicBezTo>
                  <a:cubicBezTo>
                    <a:pt x="1" y="18"/>
                    <a:pt x="0" y="17"/>
                    <a:pt x="0" y="16"/>
                  </a:cubicBezTo>
                  <a:cubicBezTo>
                    <a:pt x="0" y="16"/>
                    <a:pt x="1" y="15"/>
                    <a:pt x="1" y="15"/>
                  </a:cubicBezTo>
                  <a:cubicBezTo>
                    <a:pt x="10" y="13"/>
                    <a:pt x="18" y="11"/>
                    <a:pt x="26" y="9"/>
                  </a:cubicBezTo>
                  <a:cubicBezTo>
                    <a:pt x="34" y="7"/>
                    <a:pt x="43" y="6"/>
                    <a:pt x="51" y="5"/>
                  </a:cubicBezTo>
                  <a:cubicBezTo>
                    <a:pt x="60" y="3"/>
                    <a:pt x="68" y="2"/>
                    <a:pt x="76" y="1"/>
                  </a:cubicBezTo>
                  <a:cubicBezTo>
                    <a:pt x="85" y="1"/>
                    <a:pt x="93" y="0"/>
                    <a:pt x="102" y="0"/>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113">
              <a:extLst>
                <a:ext uri="{FF2B5EF4-FFF2-40B4-BE49-F238E27FC236}">
                  <a16:creationId xmlns:a16="http://schemas.microsoft.com/office/drawing/2014/main" id="{3AEA75E0-6D71-4F26-B518-4890DDE0492D}"/>
                </a:ext>
              </a:extLst>
            </p:cNvPr>
            <p:cNvSpPr>
              <a:spLocks/>
            </p:cNvSpPr>
            <p:nvPr/>
          </p:nvSpPr>
          <p:spPr bwMode="auto">
            <a:xfrm>
              <a:off x="5030787" y="8218489"/>
              <a:ext cx="349250" cy="204788"/>
            </a:xfrm>
            <a:custGeom>
              <a:avLst/>
              <a:gdLst>
                <a:gd name="T0" fmla="*/ 70 w 70"/>
                <a:gd name="T1" fmla="*/ 41 h 41"/>
                <a:gd name="T2" fmla="*/ 51 w 70"/>
                <a:gd name="T3" fmla="*/ 33 h 41"/>
                <a:gd name="T4" fmla="*/ 34 w 70"/>
                <a:gd name="T5" fmla="*/ 24 h 41"/>
                <a:gd name="T6" fmla="*/ 17 w 70"/>
                <a:gd name="T7" fmla="*/ 14 h 41"/>
                <a:gd name="T8" fmla="*/ 1 w 70"/>
                <a:gd name="T9" fmla="*/ 2 h 41"/>
                <a:gd name="T10" fmla="*/ 1 w 70"/>
                <a:gd name="T11" fmla="*/ 0 h 41"/>
                <a:gd name="T12" fmla="*/ 2 w 70"/>
                <a:gd name="T13" fmla="*/ 0 h 41"/>
                <a:gd name="T14" fmla="*/ 20 w 70"/>
                <a:gd name="T15" fmla="*/ 8 h 41"/>
                <a:gd name="T16" fmla="*/ 37 w 70"/>
                <a:gd name="T17" fmla="*/ 18 h 41"/>
                <a:gd name="T18" fmla="*/ 54 w 70"/>
                <a:gd name="T19" fmla="*/ 29 h 41"/>
                <a:gd name="T20" fmla="*/ 70 w 70"/>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41">
                  <a:moveTo>
                    <a:pt x="70" y="41"/>
                  </a:moveTo>
                  <a:cubicBezTo>
                    <a:pt x="63" y="39"/>
                    <a:pt x="57" y="36"/>
                    <a:pt x="51" y="33"/>
                  </a:cubicBezTo>
                  <a:cubicBezTo>
                    <a:pt x="45" y="30"/>
                    <a:pt x="40" y="27"/>
                    <a:pt x="34" y="24"/>
                  </a:cubicBezTo>
                  <a:cubicBezTo>
                    <a:pt x="28" y="21"/>
                    <a:pt x="23" y="17"/>
                    <a:pt x="17" y="14"/>
                  </a:cubicBezTo>
                  <a:cubicBezTo>
                    <a:pt x="12" y="10"/>
                    <a:pt x="6" y="6"/>
                    <a:pt x="1" y="2"/>
                  </a:cubicBezTo>
                  <a:cubicBezTo>
                    <a:pt x="1" y="2"/>
                    <a:pt x="0" y="1"/>
                    <a:pt x="1" y="0"/>
                  </a:cubicBezTo>
                  <a:cubicBezTo>
                    <a:pt x="1" y="0"/>
                    <a:pt x="2" y="0"/>
                    <a:pt x="2" y="0"/>
                  </a:cubicBezTo>
                  <a:cubicBezTo>
                    <a:pt x="8" y="2"/>
                    <a:pt x="14" y="5"/>
                    <a:pt x="20" y="8"/>
                  </a:cubicBezTo>
                  <a:cubicBezTo>
                    <a:pt x="26" y="11"/>
                    <a:pt x="32" y="15"/>
                    <a:pt x="37" y="18"/>
                  </a:cubicBezTo>
                  <a:cubicBezTo>
                    <a:pt x="43" y="21"/>
                    <a:pt x="49" y="25"/>
                    <a:pt x="54" y="29"/>
                  </a:cubicBezTo>
                  <a:cubicBezTo>
                    <a:pt x="59" y="32"/>
                    <a:pt x="65" y="36"/>
                    <a:pt x="70" y="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114">
              <a:extLst>
                <a:ext uri="{FF2B5EF4-FFF2-40B4-BE49-F238E27FC236}">
                  <a16:creationId xmlns:a16="http://schemas.microsoft.com/office/drawing/2014/main" id="{2F1350F0-53C8-4C7A-8CD6-1019AFA3B511}"/>
                </a:ext>
              </a:extLst>
            </p:cNvPr>
            <p:cNvSpPr>
              <a:spLocks/>
            </p:cNvSpPr>
            <p:nvPr/>
          </p:nvSpPr>
          <p:spPr bwMode="auto">
            <a:xfrm>
              <a:off x="4660900" y="8428038"/>
              <a:ext cx="714375" cy="139700"/>
            </a:xfrm>
            <a:custGeom>
              <a:avLst/>
              <a:gdLst>
                <a:gd name="T0" fmla="*/ 143 w 143"/>
                <a:gd name="T1" fmla="*/ 28 h 28"/>
                <a:gd name="T2" fmla="*/ 71 w 143"/>
                <a:gd name="T3" fmla="*/ 18 h 28"/>
                <a:gd name="T4" fmla="*/ 1 w 143"/>
                <a:gd name="T5" fmla="*/ 3 h 28"/>
                <a:gd name="T6" fmla="*/ 0 w 143"/>
                <a:gd name="T7" fmla="*/ 1 h 28"/>
                <a:gd name="T8" fmla="*/ 1 w 143"/>
                <a:gd name="T9" fmla="*/ 1 h 28"/>
                <a:gd name="T10" fmla="*/ 73 w 143"/>
                <a:gd name="T11" fmla="*/ 11 h 28"/>
                <a:gd name="T12" fmla="*/ 143 w 14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3" h="28">
                  <a:moveTo>
                    <a:pt x="143" y="28"/>
                  </a:moveTo>
                  <a:cubicBezTo>
                    <a:pt x="119" y="26"/>
                    <a:pt x="95" y="22"/>
                    <a:pt x="71" y="18"/>
                  </a:cubicBezTo>
                  <a:cubicBezTo>
                    <a:pt x="48" y="14"/>
                    <a:pt x="24" y="9"/>
                    <a:pt x="1" y="3"/>
                  </a:cubicBezTo>
                  <a:cubicBezTo>
                    <a:pt x="0" y="3"/>
                    <a:pt x="0" y="2"/>
                    <a:pt x="0" y="1"/>
                  </a:cubicBezTo>
                  <a:cubicBezTo>
                    <a:pt x="0" y="1"/>
                    <a:pt x="1" y="0"/>
                    <a:pt x="1" y="1"/>
                  </a:cubicBezTo>
                  <a:cubicBezTo>
                    <a:pt x="25" y="3"/>
                    <a:pt x="49" y="7"/>
                    <a:pt x="73" y="11"/>
                  </a:cubicBezTo>
                  <a:cubicBezTo>
                    <a:pt x="96" y="16"/>
                    <a:pt x="120" y="21"/>
                    <a:pt x="143" y="28"/>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115">
              <a:extLst>
                <a:ext uri="{FF2B5EF4-FFF2-40B4-BE49-F238E27FC236}">
                  <a16:creationId xmlns:a16="http://schemas.microsoft.com/office/drawing/2014/main" id="{2F8E740E-1B0D-4B1A-90DC-99ACD14A3013}"/>
                </a:ext>
              </a:extLst>
            </p:cNvPr>
            <p:cNvSpPr>
              <a:spLocks/>
            </p:cNvSpPr>
            <p:nvPr/>
          </p:nvSpPr>
          <p:spPr bwMode="auto">
            <a:xfrm>
              <a:off x="3281362" y="9047163"/>
              <a:ext cx="2738436" cy="2751138"/>
            </a:xfrm>
            <a:custGeom>
              <a:avLst/>
              <a:gdLst>
                <a:gd name="T0" fmla="*/ 435 w 548"/>
                <a:gd name="T1" fmla="*/ 283 h 551"/>
                <a:gd name="T2" fmla="*/ 282 w 548"/>
                <a:gd name="T3" fmla="*/ 312 h 551"/>
                <a:gd name="T4" fmla="*/ 280 w 548"/>
                <a:gd name="T5" fmla="*/ 295 h 551"/>
                <a:gd name="T6" fmla="*/ 544 w 548"/>
                <a:gd name="T7" fmla="*/ 85 h 551"/>
                <a:gd name="T8" fmla="*/ 437 w 548"/>
                <a:gd name="T9" fmla="*/ 11 h 551"/>
                <a:gd name="T10" fmla="*/ 55 w 548"/>
                <a:gd name="T11" fmla="*/ 353 h 551"/>
                <a:gd name="T12" fmla="*/ 366 w 548"/>
                <a:gd name="T13" fmla="*/ 516 h 551"/>
              </a:gdLst>
              <a:ahLst/>
              <a:cxnLst>
                <a:cxn ang="0">
                  <a:pos x="T0" y="T1"/>
                </a:cxn>
                <a:cxn ang="0">
                  <a:pos x="T2" y="T3"/>
                </a:cxn>
                <a:cxn ang="0">
                  <a:pos x="T4" y="T5"/>
                </a:cxn>
                <a:cxn ang="0">
                  <a:pos x="T6" y="T7"/>
                </a:cxn>
                <a:cxn ang="0">
                  <a:pos x="T8" y="T9"/>
                </a:cxn>
                <a:cxn ang="0">
                  <a:pos x="T10" y="T11"/>
                </a:cxn>
                <a:cxn ang="0">
                  <a:pos x="T12" y="T13"/>
                </a:cxn>
              </a:cxnLst>
              <a:rect l="0" t="0" r="r" b="b"/>
              <a:pathLst>
                <a:path w="548" h="551">
                  <a:moveTo>
                    <a:pt x="435" y="283"/>
                  </a:moveTo>
                  <a:cubicBezTo>
                    <a:pt x="435" y="283"/>
                    <a:pt x="359" y="328"/>
                    <a:pt x="282" y="312"/>
                  </a:cubicBezTo>
                  <a:cubicBezTo>
                    <a:pt x="274" y="310"/>
                    <a:pt x="273" y="298"/>
                    <a:pt x="280" y="295"/>
                  </a:cubicBezTo>
                  <a:cubicBezTo>
                    <a:pt x="355" y="262"/>
                    <a:pt x="541" y="135"/>
                    <a:pt x="544" y="85"/>
                  </a:cubicBezTo>
                  <a:cubicBezTo>
                    <a:pt x="548" y="23"/>
                    <a:pt x="508" y="0"/>
                    <a:pt x="437" y="11"/>
                  </a:cubicBezTo>
                  <a:cubicBezTo>
                    <a:pt x="367" y="21"/>
                    <a:pt x="0" y="228"/>
                    <a:pt x="55" y="353"/>
                  </a:cubicBezTo>
                  <a:cubicBezTo>
                    <a:pt x="110" y="478"/>
                    <a:pt x="236" y="551"/>
                    <a:pt x="366" y="516"/>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116">
              <a:extLst>
                <a:ext uri="{FF2B5EF4-FFF2-40B4-BE49-F238E27FC236}">
                  <a16:creationId xmlns:a16="http://schemas.microsoft.com/office/drawing/2014/main" id="{D7AEB643-9F2F-415C-90D9-C19DF773170E}"/>
                </a:ext>
              </a:extLst>
            </p:cNvPr>
            <p:cNvSpPr>
              <a:spLocks/>
            </p:cNvSpPr>
            <p:nvPr/>
          </p:nvSpPr>
          <p:spPr bwMode="auto">
            <a:xfrm>
              <a:off x="7008813" y="8823325"/>
              <a:ext cx="2265362" cy="3225800"/>
            </a:xfrm>
            <a:custGeom>
              <a:avLst/>
              <a:gdLst>
                <a:gd name="T0" fmla="*/ 0 w 453"/>
                <a:gd name="T1" fmla="*/ 351 h 646"/>
                <a:gd name="T2" fmla="*/ 214 w 453"/>
                <a:gd name="T3" fmla="*/ 387 h 646"/>
                <a:gd name="T4" fmla="*/ 74 w 453"/>
                <a:gd name="T5" fmla="*/ 108 h 646"/>
                <a:gd name="T6" fmla="*/ 160 w 453"/>
                <a:gd name="T7" fmla="*/ 40 h 646"/>
                <a:gd name="T8" fmla="*/ 414 w 453"/>
                <a:gd name="T9" fmla="*/ 324 h 646"/>
                <a:gd name="T10" fmla="*/ 279 w 453"/>
                <a:gd name="T11" fmla="*/ 570 h 646"/>
                <a:gd name="T12" fmla="*/ 112 w 453"/>
                <a:gd name="T13" fmla="*/ 646 h 646"/>
              </a:gdLst>
              <a:ahLst/>
              <a:cxnLst>
                <a:cxn ang="0">
                  <a:pos x="T0" y="T1"/>
                </a:cxn>
                <a:cxn ang="0">
                  <a:pos x="T2" y="T3"/>
                </a:cxn>
                <a:cxn ang="0">
                  <a:pos x="T4" y="T5"/>
                </a:cxn>
                <a:cxn ang="0">
                  <a:pos x="T6" y="T7"/>
                </a:cxn>
                <a:cxn ang="0">
                  <a:pos x="T8" y="T9"/>
                </a:cxn>
                <a:cxn ang="0">
                  <a:pos x="T10" y="T11"/>
                </a:cxn>
                <a:cxn ang="0">
                  <a:pos x="T12" y="T13"/>
                </a:cxn>
              </a:cxnLst>
              <a:rect l="0" t="0" r="r" b="b"/>
              <a:pathLst>
                <a:path w="453" h="646">
                  <a:moveTo>
                    <a:pt x="0" y="351"/>
                  </a:moveTo>
                  <a:cubicBezTo>
                    <a:pt x="0" y="351"/>
                    <a:pt x="138" y="428"/>
                    <a:pt x="214" y="387"/>
                  </a:cubicBezTo>
                  <a:cubicBezTo>
                    <a:pt x="288" y="347"/>
                    <a:pt x="122" y="134"/>
                    <a:pt x="74" y="108"/>
                  </a:cubicBezTo>
                  <a:cubicBezTo>
                    <a:pt x="27" y="81"/>
                    <a:pt x="104" y="0"/>
                    <a:pt x="160" y="40"/>
                  </a:cubicBezTo>
                  <a:cubicBezTo>
                    <a:pt x="216" y="80"/>
                    <a:pt x="379" y="227"/>
                    <a:pt x="414" y="324"/>
                  </a:cubicBezTo>
                  <a:cubicBezTo>
                    <a:pt x="453" y="428"/>
                    <a:pt x="448" y="515"/>
                    <a:pt x="279" y="570"/>
                  </a:cubicBezTo>
                  <a:cubicBezTo>
                    <a:pt x="138" y="617"/>
                    <a:pt x="112" y="646"/>
                    <a:pt x="112" y="646"/>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5" name="Group 184">
            <a:extLst>
              <a:ext uri="{FF2B5EF4-FFF2-40B4-BE49-F238E27FC236}">
                <a16:creationId xmlns:a16="http://schemas.microsoft.com/office/drawing/2014/main" id="{00DC189D-4363-4924-A36E-16EBBCA62576}"/>
              </a:ext>
            </a:extLst>
          </p:cNvPr>
          <p:cNvGrpSpPr/>
          <p:nvPr/>
        </p:nvGrpSpPr>
        <p:grpSpPr>
          <a:xfrm>
            <a:off x="684926" y="8246885"/>
            <a:ext cx="1061783" cy="1794230"/>
            <a:chOff x="684925" y="5960885"/>
            <a:chExt cx="1061783" cy="1794230"/>
          </a:xfrm>
        </p:grpSpPr>
        <p:cxnSp>
          <p:nvCxnSpPr>
            <p:cNvPr id="186" name="Straight Connector 185">
              <a:extLst>
                <a:ext uri="{FF2B5EF4-FFF2-40B4-BE49-F238E27FC236}">
                  <a16:creationId xmlns:a16="http://schemas.microsoft.com/office/drawing/2014/main" id="{A506B154-C0F9-444F-898E-32A980DC4800}"/>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19689636-2769-46E8-B007-1CD9F26D792A}"/>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8BDC64D4-BD72-42FA-8E88-7CAE1DACA87F}"/>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83F286C0-6557-43DF-A11C-F516CCAD7CD1}"/>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C7BF64A7-7C3D-4FD3-9103-E59019F8CDA1}"/>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D37CE656-AC96-4DD7-9CCC-C4A3D6557BE5}"/>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2C9C367-C527-4F94-A62B-E33D723C2604}"/>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93" name="TextBox 192">
            <a:extLst>
              <a:ext uri="{FF2B5EF4-FFF2-40B4-BE49-F238E27FC236}">
                <a16:creationId xmlns:a16="http://schemas.microsoft.com/office/drawing/2014/main" id="{B6C56F40-902C-45EA-9EA3-6FEBFF81C316}"/>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58013890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2" decel="100000" fill="hold" grpId="0" nodeType="withEffect">
                                  <p:stCondLst>
                                    <p:cond delay="0"/>
                                  </p:stCondLst>
                                  <p:childTnLst>
                                    <p:set>
                                      <p:cBhvr>
                                        <p:cTn id="12" dur="1" fill="hold">
                                          <p:stCondLst>
                                            <p:cond delay="0"/>
                                          </p:stCondLst>
                                        </p:cTn>
                                        <p:tgtEl>
                                          <p:spTgt spid="119"/>
                                        </p:tgtEl>
                                        <p:attrNameLst>
                                          <p:attrName>style.visibility</p:attrName>
                                        </p:attrNameLst>
                                      </p:cBhvr>
                                      <p:to>
                                        <p:strVal val="visible"/>
                                      </p:to>
                                    </p:set>
                                    <p:anim calcmode="lin" valueType="num">
                                      <p:cBhvr additive="base">
                                        <p:cTn id="13" dur="1500" fill="hold"/>
                                        <p:tgtEl>
                                          <p:spTgt spid="119"/>
                                        </p:tgtEl>
                                        <p:attrNameLst>
                                          <p:attrName>ppt_x</p:attrName>
                                        </p:attrNameLst>
                                      </p:cBhvr>
                                      <p:tavLst>
                                        <p:tav tm="0">
                                          <p:val>
                                            <p:strVal val="1+#ppt_w/2"/>
                                          </p:val>
                                        </p:tav>
                                        <p:tav tm="100000">
                                          <p:val>
                                            <p:strVal val="#ppt_x"/>
                                          </p:val>
                                        </p:tav>
                                      </p:tavLst>
                                    </p:anim>
                                    <p:anim calcmode="lin" valueType="num">
                                      <p:cBhvr additive="base">
                                        <p:cTn id="14" dur="1500" fill="hold"/>
                                        <p:tgtEl>
                                          <p:spTgt spid="119"/>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200"/>
                                  </p:stCondLst>
                                  <p:childTnLst>
                                    <p:set>
                                      <p:cBhvr>
                                        <p:cTn id="16" dur="1" fill="hold">
                                          <p:stCondLst>
                                            <p:cond delay="0"/>
                                          </p:stCondLst>
                                        </p:cTn>
                                        <p:tgtEl>
                                          <p:spTgt spid="116"/>
                                        </p:tgtEl>
                                        <p:attrNameLst>
                                          <p:attrName>style.visibility</p:attrName>
                                        </p:attrNameLst>
                                      </p:cBhvr>
                                      <p:to>
                                        <p:strVal val="visible"/>
                                      </p:to>
                                    </p:set>
                                    <p:anim calcmode="lin" valueType="num">
                                      <p:cBhvr additive="base">
                                        <p:cTn id="17" dur="1500" fill="hold"/>
                                        <p:tgtEl>
                                          <p:spTgt spid="116"/>
                                        </p:tgtEl>
                                        <p:attrNameLst>
                                          <p:attrName>ppt_x</p:attrName>
                                        </p:attrNameLst>
                                      </p:cBhvr>
                                      <p:tavLst>
                                        <p:tav tm="0">
                                          <p:val>
                                            <p:strVal val="1+#ppt_w/2"/>
                                          </p:val>
                                        </p:tav>
                                        <p:tav tm="100000">
                                          <p:val>
                                            <p:strVal val="#ppt_x"/>
                                          </p:val>
                                        </p:tav>
                                      </p:tavLst>
                                    </p:anim>
                                    <p:anim calcmode="lin" valueType="num">
                                      <p:cBhvr additive="base">
                                        <p:cTn id="18" dur="1500" fill="hold"/>
                                        <p:tgtEl>
                                          <p:spTgt spid="116"/>
                                        </p:tgtEl>
                                        <p:attrNameLst>
                                          <p:attrName>ppt_y</p:attrName>
                                        </p:attrNameLst>
                                      </p:cBhvr>
                                      <p:tavLst>
                                        <p:tav tm="0">
                                          <p:val>
                                            <p:strVal val="#ppt_y"/>
                                          </p:val>
                                        </p:tav>
                                        <p:tav tm="100000">
                                          <p:val>
                                            <p:strVal val="#ppt_y"/>
                                          </p:val>
                                        </p:tav>
                                      </p:tavLst>
                                    </p:anim>
                                  </p:childTnLst>
                                </p:cTn>
                              </p:par>
                              <p:par>
                                <p:cTn id="19" presetID="2" presetClass="entr" presetSubtype="2" decel="100000" fill="hold" grpId="0" nodeType="withEffect">
                                  <p:stCondLst>
                                    <p:cond delay="500"/>
                                  </p:stCondLst>
                                  <p:childTnLst>
                                    <p:set>
                                      <p:cBhvr>
                                        <p:cTn id="20" dur="1" fill="hold">
                                          <p:stCondLst>
                                            <p:cond delay="0"/>
                                          </p:stCondLst>
                                        </p:cTn>
                                        <p:tgtEl>
                                          <p:spTgt spid="120"/>
                                        </p:tgtEl>
                                        <p:attrNameLst>
                                          <p:attrName>style.visibility</p:attrName>
                                        </p:attrNameLst>
                                      </p:cBhvr>
                                      <p:to>
                                        <p:strVal val="visible"/>
                                      </p:to>
                                    </p:set>
                                    <p:anim calcmode="lin" valueType="num">
                                      <p:cBhvr additive="base">
                                        <p:cTn id="21" dur="1500" fill="hold"/>
                                        <p:tgtEl>
                                          <p:spTgt spid="120"/>
                                        </p:tgtEl>
                                        <p:attrNameLst>
                                          <p:attrName>ppt_x</p:attrName>
                                        </p:attrNameLst>
                                      </p:cBhvr>
                                      <p:tavLst>
                                        <p:tav tm="0">
                                          <p:val>
                                            <p:strVal val="1+#ppt_w/2"/>
                                          </p:val>
                                        </p:tav>
                                        <p:tav tm="100000">
                                          <p:val>
                                            <p:strVal val="#ppt_x"/>
                                          </p:val>
                                        </p:tav>
                                      </p:tavLst>
                                    </p:anim>
                                    <p:anim calcmode="lin" valueType="num">
                                      <p:cBhvr additive="base">
                                        <p:cTn id="22" dur="1500" fill="hold"/>
                                        <p:tgtEl>
                                          <p:spTgt spid="120"/>
                                        </p:tgtEl>
                                        <p:attrNameLst>
                                          <p:attrName>ppt_y</p:attrName>
                                        </p:attrNameLst>
                                      </p:cBhvr>
                                      <p:tavLst>
                                        <p:tav tm="0">
                                          <p:val>
                                            <p:strVal val="#ppt_y"/>
                                          </p:val>
                                        </p:tav>
                                        <p:tav tm="100000">
                                          <p:val>
                                            <p:strVal val="#ppt_y"/>
                                          </p:val>
                                        </p:tav>
                                      </p:tavLst>
                                    </p:anim>
                                  </p:childTnLst>
                                </p:cTn>
                              </p:par>
                              <p:par>
                                <p:cTn id="23" presetID="2" presetClass="entr" presetSubtype="8" decel="100000" fill="hold" grpId="0" nodeType="withEffect">
                                  <p:stCondLst>
                                    <p:cond delay="400"/>
                                  </p:stCondLst>
                                  <p:childTnLst>
                                    <p:set>
                                      <p:cBhvr>
                                        <p:cTn id="24" dur="1" fill="hold">
                                          <p:stCondLst>
                                            <p:cond delay="0"/>
                                          </p:stCondLst>
                                        </p:cTn>
                                        <p:tgtEl>
                                          <p:spTgt spid="62"/>
                                        </p:tgtEl>
                                        <p:attrNameLst>
                                          <p:attrName>style.visibility</p:attrName>
                                        </p:attrNameLst>
                                      </p:cBhvr>
                                      <p:to>
                                        <p:strVal val="visible"/>
                                      </p:to>
                                    </p:set>
                                    <p:anim calcmode="lin" valueType="num">
                                      <p:cBhvr additive="base">
                                        <p:cTn id="25" dur="1500" fill="hold"/>
                                        <p:tgtEl>
                                          <p:spTgt spid="62"/>
                                        </p:tgtEl>
                                        <p:attrNameLst>
                                          <p:attrName>ppt_x</p:attrName>
                                        </p:attrNameLst>
                                      </p:cBhvr>
                                      <p:tavLst>
                                        <p:tav tm="0">
                                          <p:val>
                                            <p:strVal val="0-#ppt_w/2"/>
                                          </p:val>
                                        </p:tav>
                                        <p:tav tm="100000">
                                          <p:val>
                                            <p:strVal val="#ppt_x"/>
                                          </p:val>
                                        </p:tav>
                                      </p:tavLst>
                                    </p:anim>
                                    <p:anim calcmode="lin" valueType="num">
                                      <p:cBhvr additive="base">
                                        <p:cTn id="26" dur="1500" fill="hold"/>
                                        <p:tgtEl>
                                          <p:spTgt spid="62"/>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500"/>
                                  </p:stCondLst>
                                  <p:childTnLst>
                                    <p:set>
                                      <p:cBhvr>
                                        <p:cTn id="28" dur="1" fill="hold">
                                          <p:stCondLst>
                                            <p:cond delay="0"/>
                                          </p:stCondLst>
                                        </p:cTn>
                                        <p:tgtEl>
                                          <p:spTgt spid="61"/>
                                        </p:tgtEl>
                                        <p:attrNameLst>
                                          <p:attrName>style.visibility</p:attrName>
                                        </p:attrNameLst>
                                      </p:cBhvr>
                                      <p:to>
                                        <p:strVal val="visible"/>
                                      </p:to>
                                    </p:set>
                                    <p:anim calcmode="lin" valueType="num">
                                      <p:cBhvr additive="base">
                                        <p:cTn id="29" dur="1500" fill="hold"/>
                                        <p:tgtEl>
                                          <p:spTgt spid="61"/>
                                        </p:tgtEl>
                                        <p:attrNameLst>
                                          <p:attrName>ppt_x</p:attrName>
                                        </p:attrNameLst>
                                      </p:cBhvr>
                                      <p:tavLst>
                                        <p:tav tm="0">
                                          <p:val>
                                            <p:strVal val="0-#ppt_w/2"/>
                                          </p:val>
                                        </p:tav>
                                        <p:tav tm="100000">
                                          <p:val>
                                            <p:strVal val="#ppt_x"/>
                                          </p:val>
                                        </p:tav>
                                      </p:tavLst>
                                    </p:anim>
                                    <p:anim calcmode="lin" valueType="num">
                                      <p:cBhvr additive="base">
                                        <p:cTn id="30" dur="1500" fill="hold"/>
                                        <p:tgtEl>
                                          <p:spTgt spid="61"/>
                                        </p:tgtEl>
                                        <p:attrNameLst>
                                          <p:attrName>ppt_y</p:attrName>
                                        </p:attrNameLst>
                                      </p:cBhvr>
                                      <p:tavLst>
                                        <p:tav tm="0">
                                          <p:val>
                                            <p:strVal val="#ppt_y"/>
                                          </p:val>
                                        </p:tav>
                                        <p:tav tm="100000">
                                          <p:val>
                                            <p:strVal val="#ppt_y"/>
                                          </p:val>
                                        </p:tav>
                                      </p:tavLst>
                                    </p:anim>
                                  </p:childTnLst>
                                </p:cTn>
                              </p:par>
                              <p:par>
                                <p:cTn id="31" presetID="2" presetClass="entr" presetSubtype="4" decel="100000" fill="hold" nodeType="withEffect">
                                  <p:stCondLst>
                                    <p:cond delay="0"/>
                                  </p:stCondLst>
                                  <p:childTnLst>
                                    <p:set>
                                      <p:cBhvr>
                                        <p:cTn id="32" dur="1" fill="hold">
                                          <p:stCondLst>
                                            <p:cond delay="0"/>
                                          </p:stCondLst>
                                        </p:cTn>
                                        <p:tgtEl>
                                          <p:spTgt spid="184"/>
                                        </p:tgtEl>
                                        <p:attrNameLst>
                                          <p:attrName>style.visibility</p:attrName>
                                        </p:attrNameLst>
                                      </p:cBhvr>
                                      <p:to>
                                        <p:strVal val="visible"/>
                                      </p:to>
                                    </p:set>
                                    <p:anim calcmode="lin" valueType="num">
                                      <p:cBhvr additive="base">
                                        <p:cTn id="33" dur="1500" fill="hold"/>
                                        <p:tgtEl>
                                          <p:spTgt spid="184"/>
                                        </p:tgtEl>
                                        <p:attrNameLst>
                                          <p:attrName>ppt_x</p:attrName>
                                        </p:attrNameLst>
                                      </p:cBhvr>
                                      <p:tavLst>
                                        <p:tav tm="0">
                                          <p:val>
                                            <p:strVal val="#ppt_x"/>
                                          </p:val>
                                        </p:tav>
                                        <p:tav tm="100000">
                                          <p:val>
                                            <p:strVal val="#ppt_x"/>
                                          </p:val>
                                        </p:tav>
                                      </p:tavLst>
                                    </p:anim>
                                    <p:anim calcmode="lin" valueType="num">
                                      <p:cBhvr additive="base">
                                        <p:cTn id="34" dur="1500" fill="hold"/>
                                        <p:tgtEl>
                                          <p:spTgt spid="18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16" grpId="0" animBg="1"/>
      <p:bldP spid="61" grpId="0" animBg="1"/>
      <p:bldP spid="62" grpId="0"/>
    </p:bldLst>
  </p:timing>
</p:sld>
</file>

<file path=ppt/slides/slide28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5888775"/>
            <a:ext cx="7417966" cy="2800767"/>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SHORTNESS OF BREATH!!!</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3" y="6391186"/>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0" name="TextBox 119">
            <a:extLst>
              <a:ext uri="{FF2B5EF4-FFF2-40B4-BE49-F238E27FC236}">
                <a16:creationId xmlns:a16="http://schemas.microsoft.com/office/drawing/2014/main" id="{B90E0881-8BD3-4C47-A279-44A2C186F341}"/>
              </a:ext>
            </a:extLst>
          </p:cNvPr>
          <p:cNvSpPr txBox="1"/>
          <p:nvPr/>
        </p:nvSpPr>
        <p:spPr>
          <a:xfrm>
            <a:off x="16152113" y="10264299"/>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8994120"/>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1" name="Freeform 5">
            <a:extLst>
              <a:ext uri="{FF2B5EF4-FFF2-40B4-BE49-F238E27FC236}">
                <a16:creationId xmlns:a16="http://schemas.microsoft.com/office/drawing/2014/main" id="{E12D5331-A295-4FE2-A39F-C9EE4792DDCB}"/>
              </a:ext>
            </a:extLst>
          </p:cNvPr>
          <p:cNvSpPr>
            <a:spLocks/>
          </p:cNvSpPr>
          <p:nvPr/>
        </p:nvSpPr>
        <p:spPr bwMode="auto">
          <a:xfrm>
            <a:off x="4508416" y="7364058"/>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5"/>
          </a:solidFill>
          <a:ln>
            <a:noFill/>
          </a:ln>
          <a:effectLst>
            <a:outerShdw blurRad="673100" dist="241300" dir="5400000" algn="ctr" rotWithShape="0">
              <a:schemeClr val="accent5">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2" pitchFamily="2" charset="0"/>
                <a:ea typeface="Open Sans" panose="020B0606030504020204" pitchFamily="34" charset="0"/>
                <a:cs typeface="Arial" panose="020B0604020202020204" pitchFamily="34" charset="0"/>
              </a:rPr>
              <a:t>K</a:t>
            </a:r>
          </a:p>
        </p:txBody>
      </p:sp>
      <p:sp>
        <p:nvSpPr>
          <p:cNvPr id="62" name="TextBox 61">
            <a:extLst>
              <a:ext uri="{FF2B5EF4-FFF2-40B4-BE49-F238E27FC236}">
                <a16:creationId xmlns:a16="http://schemas.microsoft.com/office/drawing/2014/main" id="{EE75CE0A-0060-490E-9317-ABB63C30311E}"/>
              </a:ext>
            </a:extLst>
          </p:cNvPr>
          <p:cNvSpPr txBox="1"/>
          <p:nvPr/>
        </p:nvSpPr>
        <p:spPr>
          <a:xfrm>
            <a:off x="3260520" y="9239488"/>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Treatment 04.</a:t>
            </a:r>
          </a:p>
          <a:p>
            <a:pPr algn="ctr" defTabSz="457108"/>
            <a:r>
              <a:rPr lang="en-US">
                <a:solidFill>
                  <a:schemeClr val="tx1">
                    <a:alpha val="54000"/>
                  </a:schemeClr>
                </a:solidFill>
                <a:latin typeface="Calibri"/>
              </a:rPr>
              <a:t>Cras sed maximus ante, vel bibendum justo. Integer pulvinar erat in quam varius, at aliquam justo fringilla.</a:t>
            </a:r>
          </a:p>
        </p:txBody>
      </p:sp>
      <p:grpSp>
        <p:nvGrpSpPr>
          <p:cNvPr id="57" name="Group 56">
            <a:extLst>
              <a:ext uri="{FF2B5EF4-FFF2-40B4-BE49-F238E27FC236}">
                <a16:creationId xmlns:a16="http://schemas.microsoft.com/office/drawing/2014/main" id="{418E31C6-C23F-4529-A994-D536507A1142}"/>
              </a:ext>
            </a:extLst>
          </p:cNvPr>
          <p:cNvGrpSpPr/>
          <p:nvPr/>
        </p:nvGrpSpPr>
        <p:grpSpPr>
          <a:xfrm>
            <a:off x="9988551" y="5359401"/>
            <a:ext cx="4410075" cy="7569201"/>
            <a:chOff x="6743701" y="9817100"/>
            <a:chExt cx="4410075" cy="7569201"/>
          </a:xfrm>
        </p:grpSpPr>
        <p:sp>
          <p:nvSpPr>
            <p:cNvPr id="7" name="Freeform 6">
              <a:extLst>
                <a:ext uri="{FF2B5EF4-FFF2-40B4-BE49-F238E27FC236}">
                  <a16:creationId xmlns:a16="http://schemas.microsoft.com/office/drawing/2014/main" id="{705E0F4B-FE60-4260-B7FF-D62DCCF93B10}"/>
                </a:ext>
              </a:extLst>
            </p:cNvPr>
            <p:cNvSpPr>
              <a:spLocks/>
            </p:cNvSpPr>
            <p:nvPr/>
          </p:nvSpPr>
          <p:spPr bwMode="auto">
            <a:xfrm>
              <a:off x="6880226" y="12501563"/>
              <a:ext cx="3878263" cy="4884738"/>
            </a:xfrm>
            <a:custGeom>
              <a:avLst/>
              <a:gdLst>
                <a:gd name="T0" fmla="*/ 645 w 647"/>
                <a:gd name="T1" fmla="*/ 610 h 817"/>
                <a:gd name="T2" fmla="*/ 641 w 647"/>
                <a:gd name="T3" fmla="*/ 632 h 817"/>
                <a:gd name="T4" fmla="*/ 448 w 647"/>
                <a:gd name="T5" fmla="*/ 775 h 817"/>
                <a:gd name="T6" fmla="*/ 2 w 647"/>
                <a:gd name="T7" fmla="*/ 574 h 817"/>
                <a:gd name="T8" fmla="*/ 2 w 647"/>
                <a:gd name="T9" fmla="*/ 499 h 817"/>
                <a:gd name="T10" fmla="*/ 52 w 647"/>
                <a:gd name="T11" fmla="*/ 224 h 817"/>
                <a:gd name="T12" fmla="*/ 276 w 647"/>
                <a:gd name="T13" fmla="*/ 0 h 817"/>
                <a:gd name="T14" fmla="*/ 387 w 647"/>
                <a:gd name="T15" fmla="*/ 0 h 817"/>
                <a:gd name="T16" fmla="*/ 611 w 647"/>
                <a:gd name="T17" fmla="*/ 224 h 817"/>
                <a:gd name="T18" fmla="*/ 643 w 647"/>
                <a:gd name="T19" fmla="*/ 538 h 817"/>
                <a:gd name="T20" fmla="*/ 644 w 647"/>
                <a:gd name="T21" fmla="*/ 547 h 817"/>
                <a:gd name="T22" fmla="*/ 645 w 647"/>
                <a:gd name="T23" fmla="*/ 610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7">
                  <a:moveTo>
                    <a:pt x="645" y="610"/>
                  </a:moveTo>
                  <a:cubicBezTo>
                    <a:pt x="644" y="618"/>
                    <a:pt x="643" y="625"/>
                    <a:pt x="641" y="632"/>
                  </a:cubicBezTo>
                  <a:cubicBezTo>
                    <a:pt x="625" y="704"/>
                    <a:pt x="568" y="754"/>
                    <a:pt x="448" y="775"/>
                  </a:cubicBezTo>
                  <a:cubicBezTo>
                    <a:pt x="211" y="817"/>
                    <a:pt x="11" y="695"/>
                    <a:pt x="2" y="574"/>
                  </a:cubicBezTo>
                  <a:cubicBezTo>
                    <a:pt x="0" y="548"/>
                    <a:pt x="0" y="523"/>
                    <a:pt x="2" y="499"/>
                  </a:cubicBezTo>
                  <a:cubicBezTo>
                    <a:pt x="8" y="406"/>
                    <a:pt x="35" y="319"/>
                    <a:pt x="52" y="224"/>
                  </a:cubicBezTo>
                  <a:cubicBezTo>
                    <a:pt x="73" y="104"/>
                    <a:pt x="146" y="5"/>
                    <a:pt x="276" y="0"/>
                  </a:cubicBezTo>
                  <a:cubicBezTo>
                    <a:pt x="387" y="0"/>
                    <a:pt x="387" y="0"/>
                    <a:pt x="387" y="0"/>
                  </a:cubicBezTo>
                  <a:cubicBezTo>
                    <a:pt x="511" y="0"/>
                    <a:pt x="611" y="101"/>
                    <a:pt x="611" y="224"/>
                  </a:cubicBezTo>
                  <a:cubicBezTo>
                    <a:pt x="643" y="538"/>
                    <a:pt x="643" y="538"/>
                    <a:pt x="643" y="538"/>
                  </a:cubicBezTo>
                  <a:cubicBezTo>
                    <a:pt x="644" y="547"/>
                    <a:pt x="644" y="547"/>
                    <a:pt x="644" y="547"/>
                  </a:cubicBezTo>
                  <a:cubicBezTo>
                    <a:pt x="647" y="570"/>
                    <a:pt x="647" y="590"/>
                    <a:pt x="645" y="610"/>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7">
              <a:extLst>
                <a:ext uri="{FF2B5EF4-FFF2-40B4-BE49-F238E27FC236}">
                  <a16:creationId xmlns:a16="http://schemas.microsoft.com/office/drawing/2014/main" id="{A14528CE-DCF5-46A7-A3FE-5708252B2772}"/>
                </a:ext>
              </a:extLst>
            </p:cNvPr>
            <p:cNvSpPr>
              <a:spLocks/>
            </p:cNvSpPr>
            <p:nvPr/>
          </p:nvSpPr>
          <p:spPr bwMode="auto">
            <a:xfrm>
              <a:off x="8499476" y="10283825"/>
              <a:ext cx="1641475" cy="2630488"/>
            </a:xfrm>
            <a:custGeom>
              <a:avLst/>
              <a:gdLst>
                <a:gd name="T0" fmla="*/ 265 w 274"/>
                <a:gd name="T1" fmla="*/ 92 h 440"/>
                <a:gd name="T2" fmla="*/ 272 w 274"/>
                <a:gd name="T3" fmla="*/ 223 h 440"/>
                <a:gd name="T4" fmla="*/ 188 w 274"/>
                <a:gd name="T5" fmla="*/ 315 h 440"/>
                <a:gd name="T6" fmla="*/ 180 w 274"/>
                <a:gd name="T7" fmla="*/ 316 h 440"/>
                <a:gd name="T8" fmla="*/ 176 w 274"/>
                <a:gd name="T9" fmla="*/ 316 h 440"/>
                <a:gd name="T10" fmla="*/ 171 w 274"/>
                <a:gd name="T11" fmla="*/ 349 h 440"/>
                <a:gd name="T12" fmla="*/ 169 w 274"/>
                <a:gd name="T13" fmla="*/ 367 h 440"/>
                <a:gd name="T14" fmla="*/ 141 w 274"/>
                <a:gd name="T15" fmla="*/ 424 h 440"/>
                <a:gd name="T16" fmla="*/ 129 w 274"/>
                <a:gd name="T17" fmla="*/ 429 h 440"/>
                <a:gd name="T18" fmla="*/ 54 w 274"/>
                <a:gd name="T19" fmla="*/ 417 h 440"/>
                <a:gd name="T20" fmla="*/ 41 w 274"/>
                <a:gd name="T21" fmla="*/ 365 h 440"/>
                <a:gd name="T22" fmla="*/ 40 w 274"/>
                <a:gd name="T23" fmla="*/ 275 h 440"/>
                <a:gd name="T24" fmla="*/ 4 w 274"/>
                <a:gd name="T25" fmla="*/ 133 h 440"/>
                <a:gd name="T26" fmla="*/ 120 w 274"/>
                <a:gd name="T27" fmla="*/ 4 h 440"/>
                <a:gd name="T28" fmla="*/ 166 w 274"/>
                <a:gd name="T29" fmla="*/ 2 h 440"/>
                <a:gd name="T30" fmla="*/ 265 w 274"/>
                <a:gd name="T31" fmla="*/ 92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4" h="440">
                  <a:moveTo>
                    <a:pt x="265" y="92"/>
                  </a:moveTo>
                  <a:cubicBezTo>
                    <a:pt x="272" y="223"/>
                    <a:pt x="272" y="223"/>
                    <a:pt x="272" y="223"/>
                  </a:cubicBezTo>
                  <a:cubicBezTo>
                    <a:pt x="274" y="271"/>
                    <a:pt x="237" y="313"/>
                    <a:pt x="188" y="315"/>
                  </a:cubicBezTo>
                  <a:cubicBezTo>
                    <a:pt x="180" y="316"/>
                    <a:pt x="180" y="316"/>
                    <a:pt x="180" y="316"/>
                  </a:cubicBezTo>
                  <a:cubicBezTo>
                    <a:pt x="176" y="316"/>
                    <a:pt x="176" y="316"/>
                    <a:pt x="176" y="316"/>
                  </a:cubicBezTo>
                  <a:cubicBezTo>
                    <a:pt x="171" y="349"/>
                    <a:pt x="171" y="349"/>
                    <a:pt x="171" y="349"/>
                  </a:cubicBezTo>
                  <a:cubicBezTo>
                    <a:pt x="169" y="367"/>
                    <a:pt x="169" y="367"/>
                    <a:pt x="169" y="367"/>
                  </a:cubicBezTo>
                  <a:cubicBezTo>
                    <a:pt x="168" y="392"/>
                    <a:pt x="157" y="416"/>
                    <a:pt x="141" y="424"/>
                  </a:cubicBezTo>
                  <a:cubicBezTo>
                    <a:pt x="137" y="426"/>
                    <a:pt x="133" y="428"/>
                    <a:pt x="129" y="429"/>
                  </a:cubicBezTo>
                  <a:cubicBezTo>
                    <a:pt x="102" y="440"/>
                    <a:pt x="76" y="437"/>
                    <a:pt x="54" y="417"/>
                  </a:cubicBezTo>
                  <a:cubicBezTo>
                    <a:pt x="43" y="407"/>
                    <a:pt x="38" y="387"/>
                    <a:pt x="41" y="365"/>
                  </a:cubicBezTo>
                  <a:cubicBezTo>
                    <a:pt x="41" y="365"/>
                    <a:pt x="45" y="311"/>
                    <a:pt x="40" y="275"/>
                  </a:cubicBezTo>
                  <a:cubicBezTo>
                    <a:pt x="36" y="239"/>
                    <a:pt x="4" y="133"/>
                    <a:pt x="4" y="133"/>
                  </a:cubicBezTo>
                  <a:cubicBezTo>
                    <a:pt x="0" y="65"/>
                    <a:pt x="52" y="8"/>
                    <a:pt x="120" y="4"/>
                  </a:cubicBezTo>
                  <a:cubicBezTo>
                    <a:pt x="166" y="2"/>
                    <a:pt x="166" y="2"/>
                    <a:pt x="166" y="2"/>
                  </a:cubicBezTo>
                  <a:cubicBezTo>
                    <a:pt x="218" y="0"/>
                    <a:pt x="263" y="40"/>
                    <a:pt x="265" y="92"/>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8">
              <a:extLst>
                <a:ext uri="{FF2B5EF4-FFF2-40B4-BE49-F238E27FC236}">
                  <a16:creationId xmlns:a16="http://schemas.microsoft.com/office/drawing/2014/main" id="{39EE64AE-285C-45B4-A6E7-5C9A19254D20}"/>
                </a:ext>
              </a:extLst>
            </p:cNvPr>
            <p:cNvSpPr>
              <a:spLocks/>
            </p:cNvSpPr>
            <p:nvPr/>
          </p:nvSpPr>
          <p:spPr bwMode="auto">
            <a:xfrm>
              <a:off x="8205788" y="9936163"/>
              <a:ext cx="2289175" cy="1620838"/>
            </a:xfrm>
            <a:custGeom>
              <a:avLst/>
              <a:gdLst>
                <a:gd name="T0" fmla="*/ 379 w 382"/>
                <a:gd name="T1" fmla="*/ 90 h 271"/>
                <a:gd name="T2" fmla="*/ 334 w 382"/>
                <a:gd name="T3" fmla="*/ 139 h 271"/>
                <a:gd name="T4" fmla="*/ 238 w 382"/>
                <a:gd name="T5" fmla="*/ 133 h 271"/>
                <a:gd name="T6" fmla="*/ 201 w 382"/>
                <a:gd name="T7" fmla="*/ 118 h 271"/>
                <a:gd name="T8" fmla="*/ 192 w 382"/>
                <a:gd name="T9" fmla="*/ 114 h 271"/>
                <a:gd name="T10" fmla="*/ 148 w 382"/>
                <a:gd name="T11" fmla="*/ 127 h 271"/>
                <a:gd name="T12" fmla="*/ 147 w 382"/>
                <a:gd name="T13" fmla="*/ 178 h 271"/>
                <a:gd name="T14" fmla="*/ 144 w 382"/>
                <a:gd name="T15" fmla="*/ 192 h 271"/>
                <a:gd name="T16" fmla="*/ 126 w 382"/>
                <a:gd name="T17" fmla="*/ 191 h 271"/>
                <a:gd name="T18" fmla="*/ 124 w 382"/>
                <a:gd name="T19" fmla="*/ 185 h 271"/>
                <a:gd name="T20" fmla="*/ 110 w 382"/>
                <a:gd name="T21" fmla="*/ 155 h 271"/>
                <a:gd name="T22" fmla="*/ 95 w 382"/>
                <a:gd name="T23" fmla="*/ 161 h 271"/>
                <a:gd name="T24" fmla="*/ 88 w 382"/>
                <a:gd name="T25" fmla="*/ 192 h 271"/>
                <a:gd name="T26" fmla="*/ 88 w 382"/>
                <a:gd name="T27" fmla="*/ 197 h 271"/>
                <a:gd name="T28" fmla="*/ 93 w 382"/>
                <a:gd name="T29" fmla="*/ 256 h 271"/>
                <a:gd name="T30" fmla="*/ 49 w 382"/>
                <a:gd name="T31" fmla="*/ 246 h 271"/>
                <a:gd name="T32" fmla="*/ 15 w 382"/>
                <a:gd name="T33" fmla="*/ 110 h 271"/>
                <a:gd name="T34" fmla="*/ 131 w 382"/>
                <a:gd name="T35" fmla="*/ 3 h 271"/>
                <a:gd name="T36" fmla="*/ 224 w 382"/>
                <a:gd name="T37" fmla="*/ 27 h 271"/>
                <a:gd name="T38" fmla="*/ 351 w 382"/>
                <a:gd name="T39" fmla="*/ 34 h 271"/>
                <a:gd name="T40" fmla="*/ 379 w 382"/>
                <a:gd name="T41" fmla="*/ 9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2" h="271">
                  <a:moveTo>
                    <a:pt x="379" y="90"/>
                  </a:moveTo>
                  <a:cubicBezTo>
                    <a:pt x="377" y="118"/>
                    <a:pt x="345" y="133"/>
                    <a:pt x="334" y="139"/>
                  </a:cubicBezTo>
                  <a:cubicBezTo>
                    <a:pt x="315" y="149"/>
                    <a:pt x="294" y="153"/>
                    <a:pt x="238" y="133"/>
                  </a:cubicBezTo>
                  <a:cubicBezTo>
                    <a:pt x="227" y="129"/>
                    <a:pt x="215" y="124"/>
                    <a:pt x="201" y="118"/>
                  </a:cubicBezTo>
                  <a:cubicBezTo>
                    <a:pt x="198" y="117"/>
                    <a:pt x="195" y="115"/>
                    <a:pt x="192" y="114"/>
                  </a:cubicBezTo>
                  <a:cubicBezTo>
                    <a:pt x="163" y="105"/>
                    <a:pt x="152" y="112"/>
                    <a:pt x="148" y="127"/>
                  </a:cubicBezTo>
                  <a:cubicBezTo>
                    <a:pt x="144" y="141"/>
                    <a:pt x="148" y="162"/>
                    <a:pt x="147" y="178"/>
                  </a:cubicBezTo>
                  <a:cubicBezTo>
                    <a:pt x="147" y="183"/>
                    <a:pt x="146" y="188"/>
                    <a:pt x="144" y="192"/>
                  </a:cubicBezTo>
                  <a:cubicBezTo>
                    <a:pt x="141" y="200"/>
                    <a:pt x="129" y="199"/>
                    <a:pt x="126" y="191"/>
                  </a:cubicBezTo>
                  <a:cubicBezTo>
                    <a:pt x="125" y="189"/>
                    <a:pt x="125" y="188"/>
                    <a:pt x="124" y="185"/>
                  </a:cubicBezTo>
                  <a:cubicBezTo>
                    <a:pt x="120" y="175"/>
                    <a:pt x="114" y="158"/>
                    <a:pt x="110" y="155"/>
                  </a:cubicBezTo>
                  <a:cubicBezTo>
                    <a:pt x="104" y="150"/>
                    <a:pt x="99" y="155"/>
                    <a:pt x="95" y="161"/>
                  </a:cubicBezTo>
                  <a:cubicBezTo>
                    <a:pt x="89" y="171"/>
                    <a:pt x="87" y="182"/>
                    <a:pt x="88" y="192"/>
                  </a:cubicBezTo>
                  <a:cubicBezTo>
                    <a:pt x="88" y="197"/>
                    <a:pt x="88" y="197"/>
                    <a:pt x="88" y="197"/>
                  </a:cubicBezTo>
                  <a:cubicBezTo>
                    <a:pt x="88" y="197"/>
                    <a:pt x="96" y="241"/>
                    <a:pt x="93" y="256"/>
                  </a:cubicBezTo>
                  <a:cubicBezTo>
                    <a:pt x="89" y="271"/>
                    <a:pt x="60" y="267"/>
                    <a:pt x="49" y="246"/>
                  </a:cubicBezTo>
                  <a:cubicBezTo>
                    <a:pt x="40" y="231"/>
                    <a:pt x="0" y="177"/>
                    <a:pt x="15" y="110"/>
                  </a:cubicBezTo>
                  <a:cubicBezTo>
                    <a:pt x="26" y="63"/>
                    <a:pt x="67" y="10"/>
                    <a:pt x="131" y="3"/>
                  </a:cubicBezTo>
                  <a:cubicBezTo>
                    <a:pt x="163" y="0"/>
                    <a:pt x="180" y="38"/>
                    <a:pt x="224" y="27"/>
                  </a:cubicBezTo>
                  <a:cubicBezTo>
                    <a:pt x="278" y="13"/>
                    <a:pt x="325" y="24"/>
                    <a:pt x="351" y="34"/>
                  </a:cubicBezTo>
                  <a:cubicBezTo>
                    <a:pt x="369" y="42"/>
                    <a:pt x="382" y="66"/>
                    <a:pt x="379" y="9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9">
              <a:extLst>
                <a:ext uri="{FF2B5EF4-FFF2-40B4-BE49-F238E27FC236}">
                  <a16:creationId xmlns:a16="http://schemas.microsoft.com/office/drawing/2014/main" id="{911B82A8-0469-4FFE-8D38-A3B9C64A30A6}"/>
                </a:ext>
              </a:extLst>
            </p:cNvPr>
            <p:cNvSpPr>
              <a:spLocks/>
            </p:cNvSpPr>
            <p:nvPr/>
          </p:nvSpPr>
          <p:spPr bwMode="auto">
            <a:xfrm>
              <a:off x="8504238" y="9817100"/>
              <a:ext cx="282575" cy="334963"/>
            </a:xfrm>
            <a:custGeom>
              <a:avLst/>
              <a:gdLst>
                <a:gd name="T0" fmla="*/ 2 w 47"/>
                <a:gd name="T1" fmla="*/ 38 h 56"/>
                <a:gd name="T2" fmla="*/ 21 w 47"/>
                <a:gd name="T3" fmla="*/ 39 h 56"/>
                <a:gd name="T4" fmla="*/ 31 w 47"/>
                <a:gd name="T5" fmla="*/ 41 h 56"/>
                <a:gd name="T6" fmla="*/ 36 w 47"/>
                <a:gd name="T7" fmla="*/ 44 h 56"/>
                <a:gd name="T8" fmla="*/ 40 w 47"/>
                <a:gd name="T9" fmla="*/ 49 h 56"/>
                <a:gd name="T10" fmla="*/ 40 w 47"/>
                <a:gd name="T11" fmla="*/ 49 h 56"/>
                <a:gd name="T12" fmla="*/ 41 w 47"/>
                <a:gd name="T13" fmla="*/ 49 h 56"/>
                <a:gd name="T14" fmla="*/ 38 w 47"/>
                <a:gd name="T15" fmla="*/ 55 h 56"/>
                <a:gd name="T16" fmla="*/ 32 w 47"/>
                <a:gd name="T17" fmla="*/ 53 h 56"/>
                <a:gd name="T18" fmla="*/ 29 w 47"/>
                <a:gd name="T19" fmla="*/ 38 h 56"/>
                <a:gd name="T20" fmla="*/ 29 w 47"/>
                <a:gd name="T21" fmla="*/ 24 h 56"/>
                <a:gd name="T22" fmla="*/ 34 w 47"/>
                <a:gd name="T23" fmla="*/ 11 h 56"/>
                <a:gd name="T24" fmla="*/ 45 w 47"/>
                <a:gd name="T25" fmla="*/ 1 h 56"/>
                <a:gd name="T26" fmla="*/ 47 w 47"/>
                <a:gd name="T27" fmla="*/ 1 h 56"/>
                <a:gd name="T28" fmla="*/ 47 w 47"/>
                <a:gd name="T29" fmla="*/ 4 h 56"/>
                <a:gd name="T30" fmla="*/ 47 w 47"/>
                <a:gd name="T31" fmla="*/ 4 h 56"/>
                <a:gd name="T32" fmla="*/ 38 w 47"/>
                <a:gd name="T33" fmla="*/ 13 h 56"/>
                <a:gd name="T34" fmla="*/ 35 w 47"/>
                <a:gd name="T35" fmla="*/ 25 h 56"/>
                <a:gd name="T36" fmla="*/ 36 w 47"/>
                <a:gd name="T37" fmla="*/ 37 h 56"/>
                <a:gd name="T38" fmla="*/ 40 w 47"/>
                <a:gd name="T39" fmla="*/ 49 h 56"/>
                <a:gd name="T40" fmla="*/ 32 w 47"/>
                <a:gd name="T41" fmla="*/ 52 h 56"/>
                <a:gd name="T42" fmla="*/ 32 w 47"/>
                <a:gd name="T43" fmla="*/ 52 h 56"/>
                <a:gd name="T44" fmla="*/ 28 w 47"/>
                <a:gd name="T45" fmla="*/ 48 h 56"/>
                <a:gd name="T46" fmla="*/ 19 w 47"/>
                <a:gd name="T47" fmla="*/ 45 h 56"/>
                <a:gd name="T48" fmla="*/ 1 w 47"/>
                <a:gd name="T49" fmla="*/ 41 h 56"/>
                <a:gd name="T50" fmla="*/ 1 w 47"/>
                <a:gd name="T51" fmla="*/ 41 h 56"/>
                <a:gd name="T52" fmla="*/ 0 w 47"/>
                <a:gd name="T53" fmla="*/ 40 h 56"/>
                <a:gd name="T54" fmla="*/ 2 w 47"/>
                <a:gd name="T5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56">
                  <a:moveTo>
                    <a:pt x="2" y="38"/>
                  </a:moveTo>
                  <a:cubicBezTo>
                    <a:pt x="8" y="38"/>
                    <a:pt x="14" y="38"/>
                    <a:pt x="21" y="39"/>
                  </a:cubicBezTo>
                  <a:cubicBezTo>
                    <a:pt x="24" y="39"/>
                    <a:pt x="27" y="40"/>
                    <a:pt x="31" y="41"/>
                  </a:cubicBezTo>
                  <a:cubicBezTo>
                    <a:pt x="32" y="42"/>
                    <a:pt x="34" y="42"/>
                    <a:pt x="36" y="44"/>
                  </a:cubicBezTo>
                  <a:cubicBezTo>
                    <a:pt x="37" y="45"/>
                    <a:pt x="39" y="46"/>
                    <a:pt x="40" y="49"/>
                  </a:cubicBezTo>
                  <a:cubicBezTo>
                    <a:pt x="40" y="49"/>
                    <a:pt x="40" y="49"/>
                    <a:pt x="40" y="49"/>
                  </a:cubicBezTo>
                  <a:cubicBezTo>
                    <a:pt x="41" y="49"/>
                    <a:pt x="41" y="49"/>
                    <a:pt x="41" y="49"/>
                  </a:cubicBezTo>
                  <a:cubicBezTo>
                    <a:pt x="41" y="52"/>
                    <a:pt x="40" y="55"/>
                    <a:pt x="38" y="55"/>
                  </a:cubicBezTo>
                  <a:cubicBezTo>
                    <a:pt x="35" y="56"/>
                    <a:pt x="33" y="55"/>
                    <a:pt x="32" y="53"/>
                  </a:cubicBezTo>
                  <a:cubicBezTo>
                    <a:pt x="30" y="48"/>
                    <a:pt x="29" y="43"/>
                    <a:pt x="29" y="38"/>
                  </a:cubicBezTo>
                  <a:cubicBezTo>
                    <a:pt x="28" y="34"/>
                    <a:pt x="28" y="29"/>
                    <a:pt x="29" y="24"/>
                  </a:cubicBezTo>
                  <a:cubicBezTo>
                    <a:pt x="30" y="19"/>
                    <a:pt x="32" y="15"/>
                    <a:pt x="34" y="11"/>
                  </a:cubicBezTo>
                  <a:cubicBezTo>
                    <a:pt x="37" y="7"/>
                    <a:pt x="41" y="3"/>
                    <a:pt x="45" y="1"/>
                  </a:cubicBezTo>
                  <a:cubicBezTo>
                    <a:pt x="46" y="0"/>
                    <a:pt x="47" y="1"/>
                    <a:pt x="47" y="1"/>
                  </a:cubicBezTo>
                  <a:cubicBezTo>
                    <a:pt x="47" y="2"/>
                    <a:pt x="47" y="3"/>
                    <a:pt x="47" y="4"/>
                  </a:cubicBezTo>
                  <a:cubicBezTo>
                    <a:pt x="47" y="4"/>
                    <a:pt x="47" y="4"/>
                    <a:pt x="47" y="4"/>
                  </a:cubicBezTo>
                  <a:cubicBezTo>
                    <a:pt x="43" y="6"/>
                    <a:pt x="40" y="9"/>
                    <a:pt x="38" y="13"/>
                  </a:cubicBezTo>
                  <a:cubicBezTo>
                    <a:pt x="37" y="17"/>
                    <a:pt x="36" y="21"/>
                    <a:pt x="35" y="25"/>
                  </a:cubicBezTo>
                  <a:cubicBezTo>
                    <a:pt x="35" y="29"/>
                    <a:pt x="35" y="33"/>
                    <a:pt x="36" y="37"/>
                  </a:cubicBezTo>
                  <a:cubicBezTo>
                    <a:pt x="37" y="41"/>
                    <a:pt x="39" y="45"/>
                    <a:pt x="40" y="49"/>
                  </a:cubicBezTo>
                  <a:cubicBezTo>
                    <a:pt x="32" y="52"/>
                    <a:pt x="32" y="52"/>
                    <a:pt x="32" y="52"/>
                  </a:cubicBezTo>
                  <a:cubicBezTo>
                    <a:pt x="32" y="52"/>
                    <a:pt x="32" y="52"/>
                    <a:pt x="32" y="52"/>
                  </a:cubicBezTo>
                  <a:cubicBezTo>
                    <a:pt x="32" y="52"/>
                    <a:pt x="30" y="50"/>
                    <a:pt x="28" y="48"/>
                  </a:cubicBezTo>
                  <a:cubicBezTo>
                    <a:pt x="25" y="47"/>
                    <a:pt x="22" y="46"/>
                    <a:pt x="19" y="45"/>
                  </a:cubicBezTo>
                  <a:cubicBezTo>
                    <a:pt x="14" y="43"/>
                    <a:pt x="8" y="42"/>
                    <a:pt x="1" y="41"/>
                  </a:cubicBezTo>
                  <a:cubicBezTo>
                    <a:pt x="1" y="41"/>
                    <a:pt x="1" y="41"/>
                    <a:pt x="1" y="41"/>
                  </a:cubicBezTo>
                  <a:cubicBezTo>
                    <a:pt x="0" y="41"/>
                    <a:pt x="0" y="40"/>
                    <a:pt x="0" y="40"/>
                  </a:cubicBezTo>
                  <a:cubicBezTo>
                    <a:pt x="0" y="39"/>
                    <a:pt x="1" y="38"/>
                    <a:pt x="2" y="3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0">
              <a:extLst>
                <a:ext uri="{FF2B5EF4-FFF2-40B4-BE49-F238E27FC236}">
                  <a16:creationId xmlns:a16="http://schemas.microsoft.com/office/drawing/2014/main" id="{F47A1C63-C119-4705-A960-8FEB5AF9D147}"/>
                </a:ext>
              </a:extLst>
            </p:cNvPr>
            <p:cNvSpPr>
              <a:spLocks/>
            </p:cNvSpPr>
            <p:nvPr/>
          </p:nvSpPr>
          <p:spPr bwMode="auto">
            <a:xfrm>
              <a:off x="9313863" y="10625138"/>
              <a:ext cx="671513" cy="184150"/>
            </a:xfrm>
            <a:custGeom>
              <a:avLst/>
              <a:gdLst>
                <a:gd name="T0" fmla="*/ 111 w 112"/>
                <a:gd name="T1" fmla="*/ 21 h 31"/>
                <a:gd name="T2" fmla="*/ 108 w 112"/>
                <a:gd name="T3" fmla="*/ 25 h 31"/>
                <a:gd name="T4" fmla="*/ 106 w 112"/>
                <a:gd name="T5" fmla="*/ 26 h 31"/>
                <a:gd name="T6" fmla="*/ 104 w 112"/>
                <a:gd name="T7" fmla="*/ 27 h 31"/>
                <a:gd name="T8" fmla="*/ 96 w 112"/>
                <a:gd name="T9" fmla="*/ 30 h 31"/>
                <a:gd name="T10" fmla="*/ 88 w 112"/>
                <a:gd name="T11" fmla="*/ 31 h 31"/>
                <a:gd name="T12" fmla="*/ 81 w 112"/>
                <a:gd name="T13" fmla="*/ 30 h 31"/>
                <a:gd name="T14" fmla="*/ 52 w 112"/>
                <a:gd name="T15" fmla="*/ 24 h 31"/>
                <a:gd name="T16" fmla="*/ 39 w 112"/>
                <a:gd name="T17" fmla="*/ 19 h 31"/>
                <a:gd name="T18" fmla="*/ 25 w 112"/>
                <a:gd name="T19" fmla="*/ 13 h 31"/>
                <a:gd name="T20" fmla="*/ 0 w 112"/>
                <a:gd name="T21" fmla="*/ 0 h 31"/>
                <a:gd name="T22" fmla="*/ 26 w 112"/>
                <a:gd name="T23" fmla="*/ 11 h 31"/>
                <a:gd name="T24" fmla="*/ 40 w 112"/>
                <a:gd name="T25" fmla="*/ 16 h 31"/>
                <a:gd name="T26" fmla="*/ 53 w 112"/>
                <a:gd name="T27" fmla="*/ 20 h 31"/>
                <a:gd name="T28" fmla="*/ 81 w 112"/>
                <a:gd name="T29" fmla="*/ 24 h 31"/>
                <a:gd name="T30" fmla="*/ 88 w 112"/>
                <a:gd name="T31" fmla="*/ 23 h 31"/>
                <a:gd name="T32" fmla="*/ 94 w 112"/>
                <a:gd name="T33" fmla="*/ 22 h 31"/>
                <a:gd name="T34" fmla="*/ 100 w 112"/>
                <a:gd name="T35" fmla="*/ 20 h 31"/>
                <a:gd name="T36" fmla="*/ 101 w 112"/>
                <a:gd name="T37" fmla="*/ 19 h 31"/>
                <a:gd name="T38" fmla="*/ 102 w 112"/>
                <a:gd name="T39" fmla="*/ 18 h 31"/>
                <a:gd name="T40" fmla="*/ 103 w 112"/>
                <a:gd name="T41" fmla="*/ 17 h 31"/>
                <a:gd name="T42" fmla="*/ 103 w 112"/>
                <a:gd name="T43" fmla="*/ 17 h 31"/>
                <a:gd name="T44" fmla="*/ 104 w 112"/>
                <a:gd name="T45" fmla="*/ 17 h 31"/>
                <a:gd name="T46" fmla="*/ 110 w 112"/>
                <a:gd name="T47" fmla="*/ 15 h 31"/>
                <a:gd name="T48" fmla="*/ 111 w 112"/>
                <a:gd name="T49"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2" h="31">
                  <a:moveTo>
                    <a:pt x="111" y="21"/>
                  </a:moveTo>
                  <a:cubicBezTo>
                    <a:pt x="110" y="23"/>
                    <a:pt x="109" y="24"/>
                    <a:pt x="108" y="25"/>
                  </a:cubicBezTo>
                  <a:cubicBezTo>
                    <a:pt x="106" y="26"/>
                    <a:pt x="106" y="26"/>
                    <a:pt x="106" y="26"/>
                  </a:cubicBezTo>
                  <a:cubicBezTo>
                    <a:pt x="104" y="27"/>
                    <a:pt x="104" y="27"/>
                    <a:pt x="104" y="27"/>
                  </a:cubicBezTo>
                  <a:cubicBezTo>
                    <a:pt x="101" y="28"/>
                    <a:pt x="99" y="29"/>
                    <a:pt x="96" y="30"/>
                  </a:cubicBezTo>
                  <a:cubicBezTo>
                    <a:pt x="94" y="30"/>
                    <a:pt x="91" y="30"/>
                    <a:pt x="88" y="31"/>
                  </a:cubicBezTo>
                  <a:cubicBezTo>
                    <a:pt x="86" y="31"/>
                    <a:pt x="83" y="31"/>
                    <a:pt x="81" y="30"/>
                  </a:cubicBezTo>
                  <a:cubicBezTo>
                    <a:pt x="71" y="30"/>
                    <a:pt x="61" y="27"/>
                    <a:pt x="52" y="24"/>
                  </a:cubicBezTo>
                  <a:cubicBezTo>
                    <a:pt x="48" y="22"/>
                    <a:pt x="43" y="21"/>
                    <a:pt x="39" y="19"/>
                  </a:cubicBezTo>
                  <a:cubicBezTo>
                    <a:pt x="34" y="17"/>
                    <a:pt x="30" y="15"/>
                    <a:pt x="25" y="13"/>
                  </a:cubicBezTo>
                  <a:cubicBezTo>
                    <a:pt x="17" y="9"/>
                    <a:pt x="8" y="4"/>
                    <a:pt x="0" y="0"/>
                  </a:cubicBezTo>
                  <a:cubicBezTo>
                    <a:pt x="9" y="4"/>
                    <a:pt x="17" y="8"/>
                    <a:pt x="26" y="11"/>
                  </a:cubicBezTo>
                  <a:cubicBezTo>
                    <a:pt x="31" y="13"/>
                    <a:pt x="35" y="14"/>
                    <a:pt x="40" y="16"/>
                  </a:cubicBezTo>
                  <a:cubicBezTo>
                    <a:pt x="44" y="17"/>
                    <a:pt x="49" y="18"/>
                    <a:pt x="53" y="20"/>
                  </a:cubicBezTo>
                  <a:cubicBezTo>
                    <a:pt x="63" y="22"/>
                    <a:pt x="72" y="24"/>
                    <a:pt x="81" y="24"/>
                  </a:cubicBezTo>
                  <a:cubicBezTo>
                    <a:pt x="83" y="24"/>
                    <a:pt x="86" y="24"/>
                    <a:pt x="88" y="23"/>
                  </a:cubicBezTo>
                  <a:cubicBezTo>
                    <a:pt x="90" y="23"/>
                    <a:pt x="92" y="23"/>
                    <a:pt x="94" y="22"/>
                  </a:cubicBezTo>
                  <a:cubicBezTo>
                    <a:pt x="96" y="22"/>
                    <a:pt x="98" y="21"/>
                    <a:pt x="100" y="20"/>
                  </a:cubicBezTo>
                  <a:cubicBezTo>
                    <a:pt x="101" y="19"/>
                    <a:pt x="101" y="19"/>
                    <a:pt x="101" y="19"/>
                  </a:cubicBezTo>
                  <a:cubicBezTo>
                    <a:pt x="102" y="18"/>
                    <a:pt x="102" y="18"/>
                    <a:pt x="102" y="18"/>
                  </a:cubicBezTo>
                  <a:cubicBezTo>
                    <a:pt x="103" y="18"/>
                    <a:pt x="103" y="18"/>
                    <a:pt x="103" y="17"/>
                  </a:cubicBezTo>
                  <a:cubicBezTo>
                    <a:pt x="103" y="17"/>
                    <a:pt x="103" y="17"/>
                    <a:pt x="103" y="17"/>
                  </a:cubicBezTo>
                  <a:cubicBezTo>
                    <a:pt x="104" y="17"/>
                    <a:pt x="104" y="17"/>
                    <a:pt x="104" y="17"/>
                  </a:cubicBezTo>
                  <a:cubicBezTo>
                    <a:pt x="105" y="15"/>
                    <a:pt x="107" y="14"/>
                    <a:pt x="110" y="15"/>
                  </a:cubicBezTo>
                  <a:cubicBezTo>
                    <a:pt x="112" y="16"/>
                    <a:pt x="112" y="19"/>
                    <a:pt x="111" y="2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1">
              <a:extLst>
                <a:ext uri="{FF2B5EF4-FFF2-40B4-BE49-F238E27FC236}">
                  <a16:creationId xmlns:a16="http://schemas.microsoft.com/office/drawing/2014/main" id="{21D8299B-9E33-4661-B170-88CBD771428E}"/>
                </a:ext>
              </a:extLst>
            </p:cNvPr>
            <p:cNvSpPr>
              <a:spLocks/>
            </p:cNvSpPr>
            <p:nvPr/>
          </p:nvSpPr>
          <p:spPr bwMode="auto">
            <a:xfrm>
              <a:off x="9110663" y="9936163"/>
              <a:ext cx="969963" cy="161925"/>
            </a:xfrm>
            <a:custGeom>
              <a:avLst/>
              <a:gdLst>
                <a:gd name="T0" fmla="*/ 0 w 162"/>
                <a:gd name="T1" fmla="*/ 0 h 27"/>
                <a:gd name="T2" fmla="*/ 38 w 162"/>
                <a:gd name="T3" fmla="*/ 17 h 27"/>
                <a:gd name="T4" fmla="*/ 48 w 162"/>
                <a:gd name="T5" fmla="*/ 20 h 27"/>
                <a:gd name="T6" fmla="*/ 57 w 162"/>
                <a:gd name="T7" fmla="*/ 20 h 27"/>
                <a:gd name="T8" fmla="*/ 78 w 162"/>
                <a:gd name="T9" fmla="*/ 17 h 27"/>
                <a:gd name="T10" fmla="*/ 120 w 162"/>
                <a:gd name="T11" fmla="*/ 12 h 27"/>
                <a:gd name="T12" fmla="*/ 162 w 162"/>
                <a:gd name="T13" fmla="*/ 19 h 27"/>
                <a:gd name="T14" fmla="*/ 120 w 162"/>
                <a:gd name="T15" fmla="*/ 16 h 27"/>
                <a:gd name="T16" fmla="*/ 79 w 162"/>
                <a:gd name="T17" fmla="*/ 22 h 27"/>
                <a:gd name="T18" fmla="*/ 58 w 162"/>
                <a:gd name="T19" fmla="*/ 26 h 27"/>
                <a:gd name="T20" fmla="*/ 47 w 162"/>
                <a:gd name="T21" fmla="*/ 26 h 27"/>
                <a:gd name="T22" fmla="*/ 36 w 162"/>
                <a:gd name="T23" fmla="*/ 22 h 27"/>
                <a:gd name="T24" fmla="*/ 0 w 162"/>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 h="27">
                  <a:moveTo>
                    <a:pt x="0" y="0"/>
                  </a:moveTo>
                  <a:cubicBezTo>
                    <a:pt x="13" y="6"/>
                    <a:pt x="25" y="12"/>
                    <a:pt x="38" y="17"/>
                  </a:cubicBezTo>
                  <a:cubicBezTo>
                    <a:pt x="41" y="18"/>
                    <a:pt x="44" y="19"/>
                    <a:pt x="48" y="20"/>
                  </a:cubicBezTo>
                  <a:cubicBezTo>
                    <a:pt x="51" y="21"/>
                    <a:pt x="54" y="21"/>
                    <a:pt x="57" y="20"/>
                  </a:cubicBezTo>
                  <a:cubicBezTo>
                    <a:pt x="64" y="20"/>
                    <a:pt x="71" y="18"/>
                    <a:pt x="78" y="17"/>
                  </a:cubicBezTo>
                  <a:cubicBezTo>
                    <a:pt x="92" y="14"/>
                    <a:pt x="106" y="12"/>
                    <a:pt x="120" y="12"/>
                  </a:cubicBezTo>
                  <a:cubicBezTo>
                    <a:pt x="135" y="12"/>
                    <a:pt x="149" y="15"/>
                    <a:pt x="162" y="19"/>
                  </a:cubicBezTo>
                  <a:cubicBezTo>
                    <a:pt x="148" y="16"/>
                    <a:pt x="134" y="15"/>
                    <a:pt x="120" y="16"/>
                  </a:cubicBezTo>
                  <a:cubicBezTo>
                    <a:pt x="107" y="17"/>
                    <a:pt x="93" y="19"/>
                    <a:pt x="79" y="22"/>
                  </a:cubicBezTo>
                  <a:cubicBezTo>
                    <a:pt x="72" y="23"/>
                    <a:pt x="65" y="25"/>
                    <a:pt x="58" y="26"/>
                  </a:cubicBezTo>
                  <a:cubicBezTo>
                    <a:pt x="54" y="26"/>
                    <a:pt x="50" y="27"/>
                    <a:pt x="47" y="26"/>
                  </a:cubicBezTo>
                  <a:cubicBezTo>
                    <a:pt x="43" y="25"/>
                    <a:pt x="39" y="24"/>
                    <a:pt x="36" y="22"/>
                  </a:cubicBezTo>
                  <a:cubicBezTo>
                    <a:pt x="23" y="17"/>
                    <a:pt x="11"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2">
              <a:extLst>
                <a:ext uri="{FF2B5EF4-FFF2-40B4-BE49-F238E27FC236}">
                  <a16:creationId xmlns:a16="http://schemas.microsoft.com/office/drawing/2014/main" id="{2C26DC3B-2DB7-4B57-B20C-BC78A845F59D}"/>
                </a:ext>
              </a:extLst>
            </p:cNvPr>
            <p:cNvSpPr>
              <a:spLocks/>
            </p:cNvSpPr>
            <p:nvPr/>
          </p:nvSpPr>
          <p:spPr bwMode="auto">
            <a:xfrm>
              <a:off x="8199438" y="10426700"/>
              <a:ext cx="222250" cy="939800"/>
            </a:xfrm>
            <a:custGeom>
              <a:avLst/>
              <a:gdLst>
                <a:gd name="T0" fmla="*/ 37 w 37"/>
                <a:gd name="T1" fmla="*/ 157 h 157"/>
                <a:gd name="T2" fmla="*/ 30 w 37"/>
                <a:gd name="T3" fmla="*/ 149 h 157"/>
                <a:gd name="T4" fmla="*/ 24 w 37"/>
                <a:gd name="T5" fmla="*/ 141 h 157"/>
                <a:gd name="T6" fmla="*/ 14 w 37"/>
                <a:gd name="T7" fmla="*/ 122 h 157"/>
                <a:gd name="T8" fmla="*/ 2 w 37"/>
                <a:gd name="T9" fmla="*/ 81 h 157"/>
                <a:gd name="T10" fmla="*/ 3 w 37"/>
                <a:gd name="T11" fmla="*/ 38 h 157"/>
                <a:gd name="T12" fmla="*/ 21 w 37"/>
                <a:gd name="T13" fmla="*/ 0 h 157"/>
                <a:gd name="T14" fmla="*/ 8 w 37"/>
                <a:gd name="T15" fmla="*/ 39 h 157"/>
                <a:gd name="T16" fmla="*/ 8 w 37"/>
                <a:gd name="T17" fmla="*/ 80 h 157"/>
                <a:gd name="T18" fmla="*/ 19 w 37"/>
                <a:gd name="T19" fmla="*/ 120 h 157"/>
                <a:gd name="T20" fmla="*/ 27 w 37"/>
                <a:gd name="T21" fmla="*/ 139 h 157"/>
                <a:gd name="T22" fmla="*/ 31 w 37"/>
                <a:gd name="T23" fmla="*/ 148 h 157"/>
                <a:gd name="T24" fmla="*/ 34 w 37"/>
                <a:gd name="T25" fmla="*/ 153 h 157"/>
                <a:gd name="T26" fmla="*/ 37 w 37"/>
                <a:gd name="T2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157">
                  <a:moveTo>
                    <a:pt x="37" y="157"/>
                  </a:moveTo>
                  <a:cubicBezTo>
                    <a:pt x="34" y="155"/>
                    <a:pt x="32" y="152"/>
                    <a:pt x="30" y="149"/>
                  </a:cubicBezTo>
                  <a:cubicBezTo>
                    <a:pt x="28" y="147"/>
                    <a:pt x="26" y="144"/>
                    <a:pt x="24" y="141"/>
                  </a:cubicBezTo>
                  <a:cubicBezTo>
                    <a:pt x="20" y="135"/>
                    <a:pt x="17" y="128"/>
                    <a:pt x="14" y="122"/>
                  </a:cubicBezTo>
                  <a:cubicBezTo>
                    <a:pt x="8" y="109"/>
                    <a:pt x="4" y="95"/>
                    <a:pt x="2" y="81"/>
                  </a:cubicBezTo>
                  <a:cubicBezTo>
                    <a:pt x="0" y="67"/>
                    <a:pt x="0" y="52"/>
                    <a:pt x="3" y="38"/>
                  </a:cubicBezTo>
                  <a:cubicBezTo>
                    <a:pt x="6" y="24"/>
                    <a:pt x="12" y="11"/>
                    <a:pt x="21" y="0"/>
                  </a:cubicBezTo>
                  <a:cubicBezTo>
                    <a:pt x="15" y="12"/>
                    <a:pt x="10" y="26"/>
                    <a:pt x="8" y="39"/>
                  </a:cubicBezTo>
                  <a:cubicBezTo>
                    <a:pt x="6" y="53"/>
                    <a:pt x="6" y="67"/>
                    <a:pt x="8" y="80"/>
                  </a:cubicBezTo>
                  <a:cubicBezTo>
                    <a:pt x="10" y="94"/>
                    <a:pt x="14" y="107"/>
                    <a:pt x="19" y="120"/>
                  </a:cubicBezTo>
                  <a:cubicBezTo>
                    <a:pt x="21" y="126"/>
                    <a:pt x="24" y="133"/>
                    <a:pt x="27" y="139"/>
                  </a:cubicBezTo>
                  <a:cubicBezTo>
                    <a:pt x="28" y="142"/>
                    <a:pt x="30" y="145"/>
                    <a:pt x="31" y="148"/>
                  </a:cubicBezTo>
                  <a:cubicBezTo>
                    <a:pt x="32" y="150"/>
                    <a:pt x="33" y="152"/>
                    <a:pt x="34" y="153"/>
                  </a:cubicBezTo>
                  <a:cubicBezTo>
                    <a:pt x="35" y="154"/>
                    <a:pt x="36" y="156"/>
                    <a:pt x="37" y="15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3">
              <a:extLst>
                <a:ext uri="{FF2B5EF4-FFF2-40B4-BE49-F238E27FC236}">
                  <a16:creationId xmlns:a16="http://schemas.microsoft.com/office/drawing/2014/main" id="{52DF07F5-A764-477A-9C2F-6C6A037E25CE}"/>
                </a:ext>
              </a:extLst>
            </p:cNvPr>
            <p:cNvSpPr>
              <a:spLocks/>
            </p:cNvSpPr>
            <p:nvPr/>
          </p:nvSpPr>
          <p:spPr bwMode="auto">
            <a:xfrm>
              <a:off x="9259888" y="11072813"/>
              <a:ext cx="287338" cy="95250"/>
            </a:xfrm>
            <a:custGeom>
              <a:avLst/>
              <a:gdLst>
                <a:gd name="T0" fmla="*/ 1 w 48"/>
                <a:gd name="T1" fmla="*/ 12 h 16"/>
                <a:gd name="T2" fmla="*/ 12 w 48"/>
                <a:gd name="T3" fmla="*/ 7 h 16"/>
                <a:gd name="T4" fmla="*/ 23 w 48"/>
                <a:gd name="T5" fmla="*/ 3 h 16"/>
                <a:gd name="T6" fmla="*/ 35 w 48"/>
                <a:gd name="T7" fmla="*/ 1 h 16"/>
                <a:gd name="T8" fmla="*/ 47 w 48"/>
                <a:gd name="T9" fmla="*/ 1 h 16"/>
                <a:gd name="T10" fmla="*/ 48 w 48"/>
                <a:gd name="T11" fmla="*/ 3 h 16"/>
                <a:gd name="T12" fmla="*/ 48 w 48"/>
                <a:gd name="T13" fmla="*/ 4 h 16"/>
                <a:gd name="T14" fmla="*/ 37 w 48"/>
                <a:gd name="T15" fmla="*/ 10 h 16"/>
                <a:gd name="T16" fmla="*/ 26 w 48"/>
                <a:gd name="T17" fmla="*/ 13 h 16"/>
                <a:gd name="T18" fmla="*/ 14 w 48"/>
                <a:gd name="T19" fmla="*/ 15 h 16"/>
                <a:gd name="T20" fmla="*/ 2 w 48"/>
                <a:gd name="T21" fmla="*/ 15 h 16"/>
                <a:gd name="T22" fmla="*/ 0 w 48"/>
                <a:gd name="T23" fmla="*/ 14 h 16"/>
                <a:gd name="T24" fmla="*/ 1 w 48"/>
                <a:gd name="T2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6">
                  <a:moveTo>
                    <a:pt x="1" y="12"/>
                  </a:moveTo>
                  <a:cubicBezTo>
                    <a:pt x="5" y="10"/>
                    <a:pt x="8" y="8"/>
                    <a:pt x="12" y="7"/>
                  </a:cubicBezTo>
                  <a:cubicBezTo>
                    <a:pt x="16" y="6"/>
                    <a:pt x="19" y="4"/>
                    <a:pt x="23" y="3"/>
                  </a:cubicBezTo>
                  <a:cubicBezTo>
                    <a:pt x="27" y="2"/>
                    <a:pt x="31" y="1"/>
                    <a:pt x="35" y="1"/>
                  </a:cubicBezTo>
                  <a:cubicBezTo>
                    <a:pt x="39" y="0"/>
                    <a:pt x="43" y="0"/>
                    <a:pt x="47" y="1"/>
                  </a:cubicBezTo>
                  <a:cubicBezTo>
                    <a:pt x="48" y="1"/>
                    <a:pt x="48" y="2"/>
                    <a:pt x="48" y="3"/>
                  </a:cubicBezTo>
                  <a:cubicBezTo>
                    <a:pt x="48" y="3"/>
                    <a:pt x="48" y="4"/>
                    <a:pt x="48" y="4"/>
                  </a:cubicBezTo>
                  <a:cubicBezTo>
                    <a:pt x="44" y="7"/>
                    <a:pt x="41" y="8"/>
                    <a:pt x="37" y="10"/>
                  </a:cubicBezTo>
                  <a:cubicBezTo>
                    <a:pt x="33" y="11"/>
                    <a:pt x="29" y="12"/>
                    <a:pt x="26" y="13"/>
                  </a:cubicBezTo>
                  <a:cubicBezTo>
                    <a:pt x="22" y="14"/>
                    <a:pt x="18" y="15"/>
                    <a:pt x="14" y="15"/>
                  </a:cubicBezTo>
                  <a:cubicBezTo>
                    <a:pt x="10" y="16"/>
                    <a:pt x="6" y="16"/>
                    <a:pt x="2" y="15"/>
                  </a:cubicBezTo>
                  <a:cubicBezTo>
                    <a:pt x="1" y="15"/>
                    <a:pt x="0" y="15"/>
                    <a:pt x="0" y="14"/>
                  </a:cubicBezTo>
                  <a:cubicBezTo>
                    <a:pt x="0" y="13"/>
                    <a:pt x="1" y="13"/>
                    <a:pt x="1" y="1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4">
              <a:extLst>
                <a:ext uri="{FF2B5EF4-FFF2-40B4-BE49-F238E27FC236}">
                  <a16:creationId xmlns:a16="http://schemas.microsoft.com/office/drawing/2014/main" id="{81B04736-8E5E-42D7-AF0B-3953B4630B11}"/>
                </a:ext>
              </a:extLst>
            </p:cNvPr>
            <p:cNvSpPr>
              <a:spLocks/>
            </p:cNvSpPr>
            <p:nvPr/>
          </p:nvSpPr>
          <p:spPr bwMode="auto">
            <a:xfrm>
              <a:off x="9799638" y="11072813"/>
              <a:ext cx="215900" cy="71438"/>
            </a:xfrm>
            <a:custGeom>
              <a:avLst/>
              <a:gdLst>
                <a:gd name="T0" fmla="*/ 2 w 36"/>
                <a:gd name="T1" fmla="*/ 2 h 12"/>
                <a:gd name="T2" fmla="*/ 10 w 36"/>
                <a:gd name="T3" fmla="*/ 1 h 12"/>
                <a:gd name="T4" fmla="*/ 19 w 36"/>
                <a:gd name="T5" fmla="*/ 1 h 12"/>
                <a:gd name="T6" fmla="*/ 28 w 36"/>
                <a:gd name="T7" fmla="*/ 3 h 12"/>
                <a:gd name="T8" fmla="*/ 35 w 36"/>
                <a:gd name="T9" fmla="*/ 7 h 12"/>
                <a:gd name="T10" fmla="*/ 36 w 36"/>
                <a:gd name="T11" fmla="*/ 10 h 12"/>
                <a:gd name="T12" fmla="*/ 35 w 36"/>
                <a:gd name="T13" fmla="*/ 10 h 12"/>
                <a:gd name="T14" fmla="*/ 35 w 36"/>
                <a:gd name="T15" fmla="*/ 10 h 12"/>
                <a:gd name="T16" fmla="*/ 26 w 36"/>
                <a:gd name="T17" fmla="*/ 12 h 12"/>
                <a:gd name="T18" fmla="*/ 18 w 36"/>
                <a:gd name="T19" fmla="*/ 11 h 12"/>
                <a:gd name="T20" fmla="*/ 10 w 36"/>
                <a:gd name="T21" fmla="*/ 9 h 12"/>
                <a:gd name="T22" fmla="*/ 1 w 36"/>
                <a:gd name="T23" fmla="*/ 6 h 12"/>
                <a:gd name="T24" fmla="*/ 1 w 36"/>
                <a:gd name="T25" fmla="*/ 6 h 12"/>
                <a:gd name="T26" fmla="*/ 1 w 36"/>
                <a:gd name="T27" fmla="*/ 3 h 12"/>
                <a:gd name="T28" fmla="*/ 2 w 36"/>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12">
                  <a:moveTo>
                    <a:pt x="2" y="2"/>
                  </a:moveTo>
                  <a:cubicBezTo>
                    <a:pt x="5" y="1"/>
                    <a:pt x="7" y="1"/>
                    <a:pt x="10" y="1"/>
                  </a:cubicBezTo>
                  <a:cubicBezTo>
                    <a:pt x="13" y="0"/>
                    <a:pt x="16" y="0"/>
                    <a:pt x="19" y="1"/>
                  </a:cubicBezTo>
                  <a:cubicBezTo>
                    <a:pt x="22" y="1"/>
                    <a:pt x="25" y="2"/>
                    <a:pt x="28" y="3"/>
                  </a:cubicBezTo>
                  <a:cubicBezTo>
                    <a:pt x="30" y="4"/>
                    <a:pt x="33" y="5"/>
                    <a:pt x="35" y="7"/>
                  </a:cubicBezTo>
                  <a:cubicBezTo>
                    <a:pt x="36" y="8"/>
                    <a:pt x="36" y="9"/>
                    <a:pt x="36" y="10"/>
                  </a:cubicBezTo>
                  <a:cubicBezTo>
                    <a:pt x="35" y="10"/>
                    <a:pt x="35" y="10"/>
                    <a:pt x="35" y="10"/>
                  </a:cubicBezTo>
                  <a:cubicBezTo>
                    <a:pt x="35" y="10"/>
                    <a:pt x="35" y="10"/>
                    <a:pt x="35" y="10"/>
                  </a:cubicBezTo>
                  <a:cubicBezTo>
                    <a:pt x="32" y="12"/>
                    <a:pt x="29" y="12"/>
                    <a:pt x="26" y="12"/>
                  </a:cubicBezTo>
                  <a:cubicBezTo>
                    <a:pt x="23" y="12"/>
                    <a:pt x="20" y="12"/>
                    <a:pt x="18" y="11"/>
                  </a:cubicBezTo>
                  <a:cubicBezTo>
                    <a:pt x="15" y="11"/>
                    <a:pt x="12" y="10"/>
                    <a:pt x="10" y="9"/>
                  </a:cubicBezTo>
                  <a:cubicBezTo>
                    <a:pt x="7" y="8"/>
                    <a:pt x="4" y="7"/>
                    <a:pt x="1" y="6"/>
                  </a:cubicBezTo>
                  <a:cubicBezTo>
                    <a:pt x="1" y="6"/>
                    <a:pt x="1" y="6"/>
                    <a:pt x="1" y="6"/>
                  </a:cubicBezTo>
                  <a:cubicBezTo>
                    <a:pt x="1" y="5"/>
                    <a:pt x="0" y="4"/>
                    <a:pt x="1" y="3"/>
                  </a:cubicBezTo>
                  <a:cubicBezTo>
                    <a:pt x="1" y="3"/>
                    <a:pt x="1" y="3"/>
                    <a:pt x="2" y="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5">
              <a:extLst>
                <a:ext uri="{FF2B5EF4-FFF2-40B4-BE49-F238E27FC236}">
                  <a16:creationId xmlns:a16="http://schemas.microsoft.com/office/drawing/2014/main" id="{28631F25-24D4-4E24-AAE6-FDF5F67FD06C}"/>
                </a:ext>
              </a:extLst>
            </p:cNvPr>
            <p:cNvSpPr>
              <a:spLocks/>
            </p:cNvSpPr>
            <p:nvPr/>
          </p:nvSpPr>
          <p:spPr bwMode="auto">
            <a:xfrm>
              <a:off x="9337676" y="11180763"/>
              <a:ext cx="144463" cy="196850"/>
            </a:xfrm>
            <a:custGeom>
              <a:avLst/>
              <a:gdLst>
                <a:gd name="T0" fmla="*/ 23 w 24"/>
                <a:gd name="T1" fmla="*/ 18 h 33"/>
                <a:gd name="T2" fmla="*/ 10 w 24"/>
                <a:gd name="T3" fmla="*/ 32 h 33"/>
                <a:gd name="T4" fmla="*/ 1 w 24"/>
                <a:gd name="T5" fmla="*/ 15 h 33"/>
                <a:gd name="T6" fmla="*/ 15 w 24"/>
                <a:gd name="T7" fmla="*/ 1 h 33"/>
                <a:gd name="T8" fmla="*/ 23 w 24"/>
                <a:gd name="T9" fmla="*/ 18 h 33"/>
              </a:gdLst>
              <a:ahLst/>
              <a:cxnLst>
                <a:cxn ang="0">
                  <a:pos x="T0" y="T1"/>
                </a:cxn>
                <a:cxn ang="0">
                  <a:pos x="T2" y="T3"/>
                </a:cxn>
                <a:cxn ang="0">
                  <a:pos x="T4" y="T5"/>
                </a:cxn>
                <a:cxn ang="0">
                  <a:pos x="T6" y="T7"/>
                </a:cxn>
                <a:cxn ang="0">
                  <a:pos x="T8" y="T9"/>
                </a:cxn>
              </a:cxnLst>
              <a:rect l="0" t="0" r="r" b="b"/>
              <a:pathLst>
                <a:path w="24" h="33">
                  <a:moveTo>
                    <a:pt x="23" y="18"/>
                  </a:moveTo>
                  <a:cubicBezTo>
                    <a:pt x="22" y="27"/>
                    <a:pt x="16" y="33"/>
                    <a:pt x="10" y="32"/>
                  </a:cubicBezTo>
                  <a:cubicBezTo>
                    <a:pt x="4" y="31"/>
                    <a:pt x="0" y="24"/>
                    <a:pt x="1" y="15"/>
                  </a:cubicBezTo>
                  <a:cubicBezTo>
                    <a:pt x="3" y="6"/>
                    <a:pt x="9" y="0"/>
                    <a:pt x="15" y="1"/>
                  </a:cubicBezTo>
                  <a:cubicBezTo>
                    <a:pt x="21" y="2"/>
                    <a:pt x="24" y="10"/>
                    <a:pt x="2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6">
              <a:extLst>
                <a:ext uri="{FF2B5EF4-FFF2-40B4-BE49-F238E27FC236}">
                  <a16:creationId xmlns:a16="http://schemas.microsoft.com/office/drawing/2014/main" id="{7D85B9E8-2FD7-434F-AF1D-65D9506A40DA}"/>
                </a:ext>
              </a:extLst>
            </p:cNvPr>
            <p:cNvSpPr>
              <a:spLocks/>
            </p:cNvSpPr>
            <p:nvPr/>
          </p:nvSpPr>
          <p:spPr bwMode="auto">
            <a:xfrm>
              <a:off x="9834563" y="11163300"/>
              <a:ext cx="114300" cy="196850"/>
            </a:xfrm>
            <a:custGeom>
              <a:avLst/>
              <a:gdLst>
                <a:gd name="T0" fmla="*/ 19 w 19"/>
                <a:gd name="T1" fmla="*/ 17 h 33"/>
                <a:gd name="T2" fmla="*/ 9 w 19"/>
                <a:gd name="T3" fmla="*/ 33 h 33"/>
                <a:gd name="T4" fmla="*/ 0 w 19"/>
                <a:gd name="T5" fmla="*/ 16 h 33"/>
                <a:gd name="T6" fmla="*/ 10 w 19"/>
                <a:gd name="T7" fmla="*/ 0 h 33"/>
                <a:gd name="T8" fmla="*/ 19 w 19"/>
                <a:gd name="T9" fmla="*/ 17 h 33"/>
              </a:gdLst>
              <a:ahLst/>
              <a:cxnLst>
                <a:cxn ang="0">
                  <a:pos x="T0" y="T1"/>
                </a:cxn>
                <a:cxn ang="0">
                  <a:pos x="T2" y="T3"/>
                </a:cxn>
                <a:cxn ang="0">
                  <a:pos x="T4" y="T5"/>
                </a:cxn>
                <a:cxn ang="0">
                  <a:pos x="T6" y="T7"/>
                </a:cxn>
                <a:cxn ang="0">
                  <a:pos x="T8" y="T9"/>
                </a:cxn>
              </a:cxnLst>
              <a:rect l="0" t="0" r="r" b="b"/>
              <a:pathLst>
                <a:path w="19" h="33">
                  <a:moveTo>
                    <a:pt x="19" y="17"/>
                  </a:moveTo>
                  <a:cubicBezTo>
                    <a:pt x="18" y="26"/>
                    <a:pt x="14" y="33"/>
                    <a:pt x="9" y="33"/>
                  </a:cubicBezTo>
                  <a:cubicBezTo>
                    <a:pt x="4" y="33"/>
                    <a:pt x="0" y="25"/>
                    <a:pt x="0" y="16"/>
                  </a:cubicBezTo>
                  <a:cubicBezTo>
                    <a:pt x="0" y="7"/>
                    <a:pt x="5" y="0"/>
                    <a:pt x="10" y="0"/>
                  </a:cubicBezTo>
                  <a:cubicBezTo>
                    <a:pt x="15" y="0"/>
                    <a:pt x="19" y="8"/>
                    <a:pt x="19" y="1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7">
              <a:extLst>
                <a:ext uri="{FF2B5EF4-FFF2-40B4-BE49-F238E27FC236}">
                  <a16:creationId xmlns:a16="http://schemas.microsoft.com/office/drawing/2014/main" id="{5AD47D28-4722-496D-860D-9D6591E4E084}"/>
                </a:ext>
              </a:extLst>
            </p:cNvPr>
            <p:cNvSpPr>
              <a:spLocks/>
            </p:cNvSpPr>
            <p:nvPr/>
          </p:nvSpPr>
          <p:spPr bwMode="auto">
            <a:xfrm>
              <a:off x="9553576" y="11210925"/>
              <a:ext cx="209550" cy="382588"/>
            </a:xfrm>
            <a:custGeom>
              <a:avLst/>
              <a:gdLst>
                <a:gd name="T0" fmla="*/ 23 w 35"/>
                <a:gd name="T1" fmla="*/ 0 h 64"/>
                <a:gd name="T2" fmla="*/ 29 w 35"/>
                <a:gd name="T3" fmla="*/ 21 h 64"/>
                <a:gd name="T4" fmla="*/ 34 w 35"/>
                <a:gd name="T5" fmla="*/ 43 h 64"/>
                <a:gd name="T6" fmla="*/ 35 w 35"/>
                <a:gd name="T7" fmla="*/ 54 h 64"/>
                <a:gd name="T8" fmla="*/ 32 w 35"/>
                <a:gd name="T9" fmla="*/ 59 h 64"/>
                <a:gd name="T10" fmla="*/ 27 w 35"/>
                <a:gd name="T11" fmla="*/ 62 h 64"/>
                <a:gd name="T12" fmla="*/ 16 w 35"/>
                <a:gd name="T13" fmla="*/ 64 h 64"/>
                <a:gd name="T14" fmla="*/ 4 w 35"/>
                <a:gd name="T15" fmla="*/ 64 h 64"/>
                <a:gd name="T16" fmla="*/ 0 w 35"/>
                <a:gd name="T17" fmla="*/ 59 h 64"/>
                <a:gd name="T18" fmla="*/ 4 w 35"/>
                <a:gd name="T19" fmla="*/ 55 h 64"/>
                <a:gd name="T20" fmla="*/ 6 w 35"/>
                <a:gd name="T21" fmla="*/ 56 h 64"/>
                <a:gd name="T22" fmla="*/ 6 w 35"/>
                <a:gd name="T23" fmla="*/ 56 h 64"/>
                <a:gd name="T24" fmla="*/ 26 w 35"/>
                <a:gd name="T25" fmla="*/ 59 h 64"/>
                <a:gd name="T26" fmla="*/ 33 w 35"/>
                <a:gd name="T27" fmla="*/ 54 h 64"/>
                <a:gd name="T28" fmla="*/ 32 w 35"/>
                <a:gd name="T29" fmla="*/ 43 h 64"/>
                <a:gd name="T30" fmla="*/ 28 w 35"/>
                <a:gd name="T31" fmla="*/ 22 h 64"/>
                <a:gd name="T32" fmla="*/ 23 w 35"/>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4">
                  <a:moveTo>
                    <a:pt x="23" y="0"/>
                  </a:moveTo>
                  <a:cubicBezTo>
                    <a:pt x="25" y="7"/>
                    <a:pt x="27" y="14"/>
                    <a:pt x="29" y="21"/>
                  </a:cubicBezTo>
                  <a:cubicBezTo>
                    <a:pt x="31" y="28"/>
                    <a:pt x="33" y="35"/>
                    <a:pt x="34" y="43"/>
                  </a:cubicBezTo>
                  <a:cubicBezTo>
                    <a:pt x="35" y="46"/>
                    <a:pt x="35" y="50"/>
                    <a:pt x="35" y="54"/>
                  </a:cubicBezTo>
                  <a:cubicBezTo>
                    <a:pt x="35" y="56"/>
                    <a:pt x="34" y="58"/>
                    <a:pt x="32" y="59"/>
                  </a:cubicBezTo>
                  <a:cubicBezTo>
                    <a:pt x="31" y="61"/>
                    <a:pt x="29" y="61"/>
                    <a:pt x="27" y="62"/>
                  </a:cubicBezTo>
                  <a:cubicBezTo>
                    <a:pt x="23" y="63"/>
                    <a:pt x="19" y="63"/>
                    <a:pt x="16" y="64"/>
                  </a:cubicBezTo>
                  <a:cubicBezTo>
                    <a:pt x="12" y="64"/>
                    <a:pt x="8" y="64"/>
                    <a:pt x="4" y="64"/>
                  </a:cubicBezTo>
                  <a:cubicBezTo>
                    <a:pt x="2" y="63"/>
                    <a:pt x="0" y="62"/>
                    <a:pt x="0" y="59"/>
                  </a:cubicBezTo>
                  <a:cubicBezTo>
                    <a:pt x="0" y="57"/>
                    <a:pt x="2" y="55"/>
                    <a:pt x="4" y="55"/>
                  </a:cubicBezTo>
                  <a:cubicBezTo>
                    <a:pt x="5" y="56"/>
                    <a:pt x="5" y="56"/>
                    <a:pt x="6" y="56"/>
                  </a:cubicBezTo>
                  <a:cubicBezTo>
                    <a:pt x="6" y="56"/>
                    <a:pt x="6" y="56"/>
                    <a:pt x="6" y="56"/>
                  </a:cubicBezTo>
                  <a:cubicBezTo>
                    <a:pt x="12" y="58"/>
                    <a:pt x="20" y="60"/>
                    <a:pt x="26" y="59"/>
                  </a:cubicBezTo>
                  <a:cubicBezTo>
                    <a:pt x="30" y="59"/>
                    <a:pt x="33" y="57"/>
                    <a:pt x="33" y="54"/>
                  </a:cubicBezTo>
                  <a:cubicBezTo>
                    <a:pt x="33" y="50"/>
                    <a:pt x="33" y="46"/>
                    <a:pt x="32" y="43"/>
                  </a:cubicBezTo>
                  <a:cubicBezTo>
                    <a:pt x="31" y="36"/>
                    <a:pt x="30" y="29"/>
                    <a:pt x="28" y="22"/>
                  </a:cubicBezTo>
                  <a:cubicBezTo>
                    <a:pt x="27" y="14"/>
                    <a:pt x="25" y="7"/>
                    <a:pt x="2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8">
              <a:extLst>
                <a:ext uri="{FF2B5EF4-FFF2-40B4-BE49-F238E27FC236}">
                  <a16:creationId xmlns:a16="http://schemas.microsoft.com/office/drawing/2014/main" id="{0B3615BB-4212-41BA-976B-2B5FE85610F7}"/>
                </a:ext>
              </a:extLst>
            </p:cNvPr>
            <p:cNvSpPr>
              <a:spLocks/>
            </p:cNvSpPr>
            <p:nvPr/>
          </p:nvSpPr>
          <p:spPr bwMode="auto">
            <a:xfrm>
              <a:off x="9128126" y="12155488"/>
              <a:ext cx="425450" cy="704850"/>
            </a:xfrm>
            <a:custGeom>
              <a:avLst/>
              <a:gdLst>
                <a:gd name="T0" fmla="*/ 71 w 71"/>
                <a:gd name="T1" fmla="*/ 3 h 118"/>
                <a:gd name="T2" fmla="*/ 66 w 71"/>
                <a:gd name="T3" fmla="*/ 36 h 118"/>
                <a:gd name="T4" fmla="*/ 64 w 71"/>
                <a:gd name="T5" fmla="*/ 54 h 118"/>
                <a:gd name="T6" fmla="*/ 36 w 71"/>
                <a:gd name="T7" fmla="*/ 111 h 118"/>
                <a:gd name="T8" fmla="*/ 24 w 71"/>
                <a:gd name="T9" fmla="*/ 116 h 118"/>
                <a:gd name="T10" fmla="*/ 24 w 71"/>
                <a:gd name="T11" fmla="*/ 117 h 118"/>
                <a:gd name="T12" fmla="*/ 19 w 71"/>
                <a:gd name="T13" fmla="*/ 59 h 118"/>
                <a:gd name="T14" fmla="*/ 25 w 71"/>
                <a:gd name="T15" fmla="*/ 17 h 118"/>
                <a:gd name="T16" fmla="*/ 37 w 71"/>
                <a:gd name="T17" fmla="*/ 0 h 118"/>
                <a:gd name="T18" fmla="*/ 71 w 71"/>
                <a:gd name="T19" fmla="*/ 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118">
                  <a:moveTo>
                    <a:pt x="71" y="3"/>
                  </a:moveTo>
                  <a:cubicBezTo>
                    <a:pt x="66" y="36"/>
                    <a:pt x="66" y="36"/>
                    <a:pt x="66" y="36"/>
                  </a:cubicBezTo>
                  <a:cubicBezTo>
                    <a:pt x="64" y="54"/>
                    <a:pt x="64" y="54"/>
                    <a:pt x="64" y="54"/>
                  </a:cubicBezTo>
                  <a:cubicBezTo>
                    <a:pt x="63" y="79"/>
                    <a:pt x="52" y="103"/>
                    <a:pt x="36" y="111"/>
                  </a:cubicBezTo>
                  <a:cubicBezTo>
                    <a:pt x="32" y="113"/>
                    <a:pt x="28" y="115"/>
                    <a:pt x="24" y="116"/>
                  </a:cubicBezTo>
                  <a:cubicBezTo>
                    <a:pt x="24" y="116"/>
                    <a:pt x="24" y="116"/>
                    <a:pt x="24" y="117"/>
                  </a:cubicBezTo>
                  <a:cubicBezTo>
                    <a:pt x="16" y="118"/>
                    <a:pt x="0" y="85"/>
                    <a:pt x="19" y="59"/>
                  </a:cubicBezTo>
                  <a:cubicBezTo>
                    <a:pt x="30" y="44"/>
                    <a:pt x="35" y="27"/>
                    <a:pt x="25" y="17"/>
                  </a:cubicBezTo>
                  <a:cubicBezTo>
                    <a:pt x="19" y="11"/>
                    <a:pt x="28" y="0"/>
                    <a:pt x="37" y="0"/>
                  </a:cubicBezTo>
                  <a:lnTo>
                    <a:pt x="71" y="3"/>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9">
              <a:extLst>
                <a:ext uri="{FF2B5EF4-FFF2-40B4-BE49-F238E27FC236}">
                  <a16:creationId xmlns:a16="http://schemas.microsoft.com/office/drawing/2014/main" id="{B76CFC25-22DB-4289-A98D-91C824A61BFD}"/>
                </a:ext>
              </a:extLst>
            </p:cNvPr>
            <p:cNvSpPr>
              <a:spLocks/>
            </p:cNvSpPr>
            <p:nvPr/>
          </p:nvSpPr>
          <p:spPr bwMode="auto">
            <a:xfrm>
              <a:off x="9043988" y="12734925"/>
              <a:ext cx="407988" cy="257175"/>
            </a:xfrm>
            <a:custGeom>
              <a:avLst/>
              <a:gdLst>
                <a:gd name="T0" fmla="*/ 50 w 68"/>
                <a:gd name="T1" fmla="*/ 0 h 43"/>
                <a:gd name="T2" fmla="*/ 68 w 68"/>
                <a:gd name="T3" fmla="*/ 26 h 43"/>
                <a:gd name="T4" fmla="*/ 17 w 68"/>
                <a:gd name="T5" fmla="*/ 26 h 43"/>
                <a:gd name="T6" fmla="*/ 50 w 68"/>
                <a:gd name="T7" fmla="*/ 0 h 43"/>
              </a:gdLst>
              <a:ahLst/>
              <a:cxnLst>
                <a:cxn ang="0">
                  <a:pos x="T0" y="T1"/>
                </a:cxn>
                <a:cxn ang="0">
                  <a:pos x="T2" y="T3"/>
                </a:cxn>
                <a:cxn ang="0">
                  <a:pos x="T4" y="T5"/>
                </a:cxn>
                <a:cxn ang="0">
                  <a:pos x="T6" y="T7"/>
                </a:cxn>
              </a:cxnLst>
              <a:rect l="0" t="0" r="r" b="b"/>
              <a:pathLst>
                <a:path w="68" h="43">
                  <a:moveTo>
                    <a:pt x="50" y="0"/>
                  </a:moveTo>
                  <a:cubicBezTo>
                    <a:pt x="68" y="26"/>
                    <a:pt x="68" y="26"/>
                    <a:pt x="68" y="26"/>
                  </a:cubicBezTo>
                  <a:cubicBezTo>
                    <a:pt x="68" y="26"/>
                    <a:pt x="33" y="43"/>
                    <a:pt x="17" y="26"/>
                  </a:cubicBezTo>
                  <a:cubicBezTo>
                    <a:pt x="0" y="10"/>
                    <a:pt x="50" y="0"/>
                    <a:pt x="5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
              <a:extLst>
                <a:ext uri="{FF2B5EF4-FFF2-40B4-BE49-F238E27FC236}">
                  <a16:creationId xmlns:a16="http://schemas.microsoft.com/office/drawing/2014/main" id="{C6D716E2-B3E8-4B07-99EF-15BFAEDEAEE3}"/>
                </a:ext>
              </a:extLst>
            </p:cNvPr>
            <p:cNvSpPr>
              <a:spLocks/>
            </p:cNvSpPr>
            <p:nvPr/>
          </p:nvSpPr>
          <p:spPr bwMode="auto">
            <a:xfrm>
              <a:off x="8601076" y="12339638"/>
              <a:ext cx="742950" cy="693738"/>
            </a:xfrm>
            <a:custGeom>
              <a:avLst/>
              <a:gdLst>
                <a:gd name="T0" fmla="*/ 22 w 124"/>
                <a:gd name="T1" fmla="*/ 0 h 116"/>
                <a:gd name="T2" fmla="*/ 124 w 124"/>
                <a:gd name="T3" fmla="*/ 66 h 116"/>
                <a:gd name="T4" fmla="*/ 96 w 124"/>
                <a:gd name="T5" fmla="*/ 116 h 116"/>
                <a:gd name="T6" fmla="*/ 0 w 124"/>
                <a:gd name="T7" fmla="*/ 34 h 116"/>
                <a:gd name="T8" fmla="*/ 22 w 124"/>
                <a:gd name="T9" fmla="*/ 0 h 116"/>
              </a:gdLst>
              <a:ahLst/>
              <a:cxnLst>
                <a:cxn ang="0">
                  <a:pos x="T0" y="T1"/>
                </a:cxn>
                <a:cxn ang="0">
                  <a:pos x="T2" y="T3"/>
                </a:cxn>
                <a:cxn ang="0">
                  <a:pos x="T4" y="T5"/>
                </a:cxn>
                <a:cxn ang="0">
                  <a:pos x="T6" y="T7"/>
                </a:cxn>
                <a:cxn ang="0">
                  <a:pos x="T8" y="T9"/>
                </a:cxn>
              </a:cxnLst>
              <a:rect l="0" t="0" r="r" b="b"/>
              <a:pathLst>
                <a:path w="124" h="116">
                  <a:moveTo>
                    <a:pt x="22" y="0"/>
                  </a:moveTo>
                  <a:cubicBezTo>
                    <a:pt x="124" y="66"/>
                    <a:pt x="124" y="66"/>
                    <a:pt x="124" y="66"/>
                  </a:cubicBezTo>
                  <a:cubicBezTo>
                    <a:pt x="96" y="116"/>
                    <a:pt x="96" y="116"/>
                    <a:pt x="96" y="116"/>
                  </a:cubicBezTo>
                  <a:cubicBezTo>
                    <a:pt x="53" y="94"/>
                    <a:pt x="20" y="68"/>
                    <a:pt x="0" y="34"/>
                  </a:cubicBez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1">
              <a:extLst>
                <a:ext uri="{FF2B5EF4-FFF2-40B4-BE49-F238E27FC236}">
                  <a16:creationId xmlns:a16="http://schemas.microsoft.com/office/drawing/2014/main" id="{0F87E331-2F6F-4AC8-8D2F-F82428A9FCB1}"/>
                </a:ext>
              </a:extLst>
            </p:cNvPr>
            <p:cNvSpPr>
              <a:spLocks/>
            </p:cNvSpPr>
            <p:nvPr/>
          </p:nvSpPr>
          <p:spPr bwMode="auto">
            <a:xfrm>
              <a:off x="9451976" y="12477750"/>
              <a:ext cx="149225" cy="419100"/>
            </a:xfrm>
            <a:custGeom>
              <a:avLst/>
              <a:gdLst>
                <a:gd name="T0" fmla="*/ 5 w 25"/>
                <a:gd name="T1" fmla="*/ 23 h 70"/>
                <a:gd name="T2" fmla="*/ 0 w 25"/>
                <a:gd name="T3" fmla="*/ 70 h 70"/>
                <a:gd name="T4" fmla="*/ 22 w 25"/>
                <a:gd name="T5" fmla="*/ 21 h 70"/>
                <a:gd name="T6" fmla="*/ 5 w 25"/>
                <a:gd name="T7" fmla="*/ 23 h 70"/>
              </a:gdLst>
              <a:ahLst/>
              <a:cxnLst>
                <a:cxn ang="0">
                  <a:pos x="T0" y="T1"/>
                </a:cxn>
                <a:cxn ang="0">
                  <a:pos x="T2" y="T3"/>
                </a:cxn>
                <a:cxn ang="0">
                  <a:pos x="T4" y="T5"/>
                </a:cxn>
                <a:cxn ang="0">
                  <a:pos x="T6" y="T7"/>
                </a:cxn>
              </a:cxnLst>
              <a:rect l="0" t="0" r="r" b="b"/>
              <a:pathLst>
                <a:path w="25" h="70">
                  <a:moveTo>
                    <a:pt x="5" y="23"/>
                  </a:moveTo>
                  <a:cubicBezTo>
                    <a:pt x="0" y="70"/>
                    <a:pt x="0" y="70"/>
                    <a:pt x="0" y="70"/>
                  </a:cubicBezTo>
                  <a:cubicBezTo>
                    <a:pt x="0" y="70"/>
                    <a:pt x="25" y="43"/>
                    <a:pt x="22" y="21"/>
                  </a:cubicBezTo>
                  <a:cubicBezTo>
                    <a:pt x="19" y="0"/>
                    <a:pt x="5" y="23"/>
                    <a:pt x="5"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2">
              <a:extLst>
                <a:ext uri="{FF2B5EF4-FFF2-40B4-BE49-F238E27FC236}">
                  <a16:creationId xmlns:a16="http://schemas.microsoft.com/office/drawing/2014/main" id="{EB3DF331-4484-4D96-B27B-2AFE25E3E98B}"/>
                </a:ext>
              </a:extLst>
            </p:cNvPr>
            <p:cNvSpPr>
              <a:spLocks/>
            </p:cNvSpPr>
            <p:nvPr/>
          </p:nvSpPr>
          <p:spPr bwMode="auto">
            <a:xfrm>
              <a:off x="9482138" y="12352338"/>
              <a:ext cx="131763" cy="430213"/>
            </a:xfrm>
            <a:custGeom>
              <a:avLst/>
              <a:gdLst>
                <a:gd name="T0" fmla="*/ 30 w 83"/>
                <a:gd name="T1" fmla="*/ 0 h 271"/>
                <a:gd name="T2" fmla="*/ 0 w 83"/>
                <a:gd name="T3" fmla="*/ 166 h 271"/>
                <a:gd name="T4" fmla="*/ 83 w 83"/>
                <a:gd name="T5" fmla="*/ 271 h 271"/>
                <a:gd name="T6" fmla="*/ 45 w 83"/>
                <a:gd name="T7" fmla="*/ 23 h 271"/>
                <a:gd name="T8" fmla="*/ 30 w 83"/>
                <a:gd name="T9" fmla="*/ 0 h 271"/>
              </a:gdLst>
              <a:ahLst/>
              <a:cxnLst>
                <a:cxn ang="0">
                  <a:pos x="T0" y="T1"/>
                </a:cxn>
                <a:cxn ang="0">
                  <a:pos x="T2" y="T3"/>
                </a:cxn>
                <a:cxn ang="0">
                  <a:pos x="T4" y="T5"/>
                </a:cxn>
                <a:cxn ang="0">
                  <a:pos x="T6" y="T7"/>
                </a:cxn>
                <a:cxn ang="0">
                  <a:pos x="T8" y="T9"/>
                </a:cxn>
              </a:cxnLst>
              <a:rect l="0" t="0" r="r" b="b"/>
              <a:pathLst>
                <a:path w="83" h="271">
                  <a:moveTo>
                    <a:pt x="30" y="0"/>
                  </a:moveTo>
                  <a:lnTo>
                    <a:pt x="0" y="166"/>
                  </a:lnTo>
                  <a:lnTo>
                    <a:pt x="83" y="271"/>
                  </a:lnTo>
                  <a:lnTo>
                    <a:pt x="45" y="23"/>
                  </a:lnTo>
                  <a:lnTo>
                    <a:pt x="3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3">
              <a:extLst>
                <a:ext uri="{FF2B5EF4-FFF2-40B4-BE49-F238E27FC236}">
                  <a16:creationId xmlns:a16="http://schemas.microsoft.com/office/drawing/2014/main" id="{20C3543C-8CF9-4D85-BB67-58812E9550CB}"/>
                </a:ext>
              </a:extLst>
            </p:cNvPr>
            <p:cNvSpPr>
              <a:spLocks/>
            </p:cNvSpPr>
            <p:nvPr/>
          </p:nvSpPr>
          <p:spPr bwMode="auto">
            <a:xfrm>
              <a:off x="9331326" y="12626975"/>
              <a:ext cx="155575" cy="269875"/>
            </a:xfrm>
            <a:custGeom>
              <a:avLst/>
              <a:gdLst>
                <a:gd name="T0" fmla="*/ 87 w 98"/>
                <a:gd name="T1" fmla="*/ 0 h 170"/>
                <a:gd name="T2" fmla="*/ 98 w 98"/>
                <a:gd name="T3" fmla="*/ 34 h 170"/>
                <a:gd name="T4" fmla="*/ 76 w 98"/>
                <a:gd name="T5" fmla="*/ 170 h 170"/>
                <a:gd name="T6" fmla="*/ 31 w 98"/>
                <a:gd name="T7" fmla="*/ 158 h 170"/>
                <a:gd name="T8" fmla="*/ 0 w 98"/>
                <a:gd name="T9" fmla="*/ 87 h 170"/>
                <a:gd name="T10" fmla="*/ 87 w 98"/>
                <a:gd name="T11" fmla="*/ 0 h 170"/>
              </a:gdLst>
              <a:ahLst/>
              <a:cxnLst>
                <a:cxn ang="0">
                  <a:pos x="T0" y="T1"/>
                </a:cxn>
                <a:cxn ang="0">
                  <a:pos x="T2" y="T3"/>
                </a:cxn>
                <a:cxn ang="0">
                  <a:pos x="T4" y="T5"/>
                </a:cxn>
                <a:cxn ang="0">
                  <a:pos x="T6" y="T7"/>
                </a:cxn>
                <a:cxn ang="0">
                  <a:pos x="T8" y="T9"/>
                </a:cxn>
                <a:cxn ang="0">
                  <a:pos x="T10" y="T11"/>
                </a:cxn>
              </a:cxnLst>
              <a:rect l="0" t="0" r="r" b="b"/>
              <a:pathLst>
                <a:path w="98" h="170">
                  <a:moveTo>
                    <a:pt x="87" y="0"/>
                  </a:moveTo>
                  <a:lnTo>
                    <a:pt x="98" y="34"/>
                  </a:lnTo>
                  <a:lnTo>
                    <a:pt x="76" y="170"/>
                  </a:lnTo>
                  <a:lnTo>
                    <a:pt x="31" y="158"/>
                  </a:lnTo>
                  <a:lnTo>
                    <a:pt x="0" y="87"/>
                  </a:lnTo>
                  <a:lnTo>
                    <a:pt x="87"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4">
              <a:extLst>
                <a:ext uri="{FF2B5EF4-FFF2-40B4-BE49-F238E27FC236}">
                  <a16:creationId xmlns:a16="http://schemas.microsoft.com/office/drawing/2014/main" id="{600526C3-B512-4774-809A-0FA5E8146800}"/>
                </a:ext>
              </a:extLst>
            </p:cNvPr>
            <p:cNvSpPr>
              <a:spLocks/>
            </p:cNvSpPr>
            <p:nvPr/>
          </p:nvSpPr>
          <p:spPr bwMode="auto">
            <a:xfrm>
              <a:off x="9331326" y="12626975"/>
              <a:ext cx="155575" cy="269875"/>
            </a:xfrm>
            <a:custGeom>
              <a:avLst/>
              <a:gdLst>
                <a:gd name="T0" fmla="*/ 87 w 98"/>
                <a:gd name="T1" fmla="*/ 0 h 170"/>
                <a:gd name="T2" fmla="*/ 98 w 98"/>
                <a:gd name="T3" fmla="*/ 34 h 170"/>
                <a:gd name="T4" fmla="*/ 76 w 98"/>
                <a:gd name="T5" fmla="*/ 170 h 170"/>
                <a:gd name="T6" fmla="*/ 31 w 98"/>
                <a:gd name="T7" fmla="*/ 158 h 170"/>
                <a:gd name="T8" fmla="*/ 0 w 98"/>
                <a:gd name="T9" fmla="*/ 87 h 170"/>
              </a:gdLst>
              <a:ahLst/>
              <a:cxnLst>
                <a:cxn ang="0">
                  <a:pos x="T0" y="T1"/>
                </a:cxn>
                <a:cxn ang="0">
                  <a:pos x="T2" y="T3"/>
                </a:cxn>
                <a:cxn ang="0">
                  <a:pos x="T4" y="T5"/>
                </a:cxn>
                <a:cxn ang="0">
                  <a:pos x="T6" y="T7"/>
                </a:cxn>
                <a:cxn ang="0">
                  <a:pos x="T8" y="T9"/>
                </a:cxn>
              </a:cxnLst>
              <a:rect l="0" t="0" r="r" b="b"/>
              <a:pathLst>
                <a:path w="98" h="170">
                  <a:moveTo>
                    <a:pt x="87" y="0"/>
                  </a:moveTo>
                  <a:lnTo>
                    <a:pt x="98" y="34"/>
                  </a:lnTo>
                  <a:lnTo>
                    <a:pt x="76" y="170"/>
                  </a:lnTo>
                  <a:lnTo>
                    <a:pt x="31" y="158"/>
                  </a:lnTo>
                  <a:lnTo>
                    <a:pt x="0" y="8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5">
              <a:extLst>
                <a:ext uri="{FF2B5EF4-FFF2-40B4-BE49-F238E27FC236}">
                  <a16:creationId xmlns:a16="http://schemas.microsoft.com/office/drawing/2014/main" id="{3F691BC0-CDF4-4203-954F-E842F66CE379}"/>
                </a:ext>
              </a:extLst>
            </p:cNvPr>
            <p:cNvSpPr>
              <a:spLocks/>
            </p:cNvSpPr>
            <p:nvPr/>
          </p:nvSpPr>
          <p:spPr bwMode="auto">
            <a:xfrm>
              <a:off x="8523288" y="10815638"/>
              <a:ext cx="377825" cy="484188"/>
            </a:xfrm>
            <a:custGeom>
              <a:avLst/>
              <a:gdLst>
                <a:gd name="T0" fmla="*/ 61 w 63"/>
                <a:gd name="T1" fmla="*/ 21 h 81"/>
                <a:gd name="T2" fmla="*/ 38 w 63"/>
                <a:gd name="T3" fmla="*/ 2 h 81"/>
                <a:gd name="T4" fmla="*/ 16 w 63"/>
                <a:gd name="T5" fmla="*/ 23 h 81"/>
                <a:gd name="T6" fmla="*/ 51 w 63"/>
                <a:gd name="T7" fmla="*/ 80 h 81"/>
                <a:gd name="T8" fmla="*/ 61 w 63"/>
                <a:gd name="T9" fmla="*/ 75 h 81"/>
                <a:gd name="T10" fmla="*/ 62 w 63"/>
                <a:gd name="T11" fmla="*/ 63 h 81"/>
                <a:gd name="T12" fmla="*/ 62 w 63"/>
                <a:gd name="T13" fmla="*/ 63 h 81"/>
                <a:gd name="T14" fmla="*/ 59 w 63"/>
                <a:gd name="T15" fmla="*/ 49 h 81"/>
                <a:gd name="T16" fmla="*/ 61 w 63"/>
                <a:gd name="T17"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1">
                  <a:moveTo>
                    <a:pt x="61" y="21"/>
                  </a:moveTo>
                  <a:cubicBezTo>
                    <a:pt x="60" y="9"/>
                    <a:pt x="49" y="0"/>
                    <a:pt x="38" y="2"/>
                  </a:cubicBezTo>
                  <a:cubicBezTo>
                    <a:pt x="31" y="4"/>
                    <a:pt x="23" y="9"/>
                    <a:pt x="16" y="23"/>
                  </a:cubicBezTo>
                  <a:cubicBezTo>
                    <a:pt x="0" y="55"/>
                    <a:pt x="21" y="81"/>
                    <a:pt x="51" y="80"/>
                  </a:cubicBezTo>
                  <a:cubicBezTo>
                    <a:pt x="55" y="80"/>
                    <a:pt x="59" y="78"/>
                    <a:pt x="61" y="75"/>
                  </a:cubicBezTo>
                  <a:cubicBezTo>
                    <a:pt x="63" y="72"/>
                    <a:pt x="63" y="67"/>
                    <a:pt x="62" y="63"/>
                  </a:cubicBezTo>
                  <a:cubicBezTo>
                    <a:pt x="62" y="63"/>
                    <a:pt x="62" y="63"/>
                    <a:pt x="62" y="63"/>
                  </a:cubicBezTo>
                  <a:cubicBezTo>
                    <a:pt x="60" y="59"/>
                    <a:pt x="59" y="54"/>
                    <a:pt x="59" y="49"/>
                  </a:cubicBezTo>
                  <a:lnTo>
                    <a:pt x="61" y="2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6">
              <a:extLst>
                <a:ext uri="{FF2B5EF4-FFF2-40B4-BE49-F238E27FC236}">
                  <a16:creationId xmlns:a16="http://schemas.microsoft.com/office/drawing/2014/main" id="{62679231-CF40-4E3A-89FA-2EEC0F9A6C4B}"/>
                </a:ext>
              </a:extLst>
            </p:cNvPr>
            <p:cNvSpPr>
              <a:spLocks/>
            </p:cNvSpPr>
            <p:nvPr/>
          </p:nvSpPr>
          <p:spPr bwMode="auto">
            <a:xfrm>
              <a:off x="8732838" y="10910888"/>
              <a:ext cx="119063" cy="276225"/>
            </a:xfrm>
            <a:custGeom>
              <a:avLst/>
              <a:gdLst>
                <a:gd name="T0" fmla="*/ 0 w 20"/>
                <a:gd name="T1" fmla="*/ 44 h 46"/>
                <a:gd name="T2" fmla="*/ 1 w 20"/>
                <a:gd name="T3" fmla="*/ 41 h 46"/>
                <a:gd name="T4" fmla="*/ 1 w 20"/>
                <a:gd name="T5" fmla="*/ 41 h 46"/>
                <a:gd name="T6" fmla="*/ 4 w 20"/>
                <a:gd name="T7" fmla="*/ 4 h 46"/>
                <a:gd name="T8" fmla="*/ 4 w 20"/>
                <a:gd name="T9" fmla="*/ 4 h 46"/>
                <a:gd name="T10" fmla="*/ 5 w 20"/>
                <a:gd name="T11" fmla="*/ 1 h 46"/>
                <a:gd name="T12" fmla="*/ 8 w 20"/>
                <a:gd name="T13" fmla="*/ 2 h 46"/>
                <a:gd name="T14" fmla="*/ 9 w 20"/>
                <a:gd name="T15" fmla="*/ 2 h 46"/>
                <a:gd name="T16" fmla="*/ 5 w 20"/>
                <a:gd name="T17" fmla="*/ 44 h 46"/>
                <a:gd name="T18" fmla="*/ 1 w 20"/>
                <a:gd name="T19" fmla="*/ 45 h 46"/>
                <a:gd name="T20" fmla="*/ 0 w 20"/>
                <a:gd name="T21"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46">
                  <a:moveTo>
                    <a:pt x="0" y="44"/>
                  </a:moveTo>
                  <a:cubicBezTo>
                    <a:pt x="0" y="43"/>
                    <a:pt x="0" y="42"/>
                    <a:pt x="1" y="41"/>
                  </a:cubicBezTo>
                  <a:cubicBezTo>
                    <a:pt x="1" y="41"/>
                    <a:pt x="1" y="41"/>
                    <a:pt x="1" y="41"/>
                  </a:cubicBezTo>
                  <a:cubicBezTo>
                    <a:pt x="1" y="41"/>
                    <a:pt x="13" y="23"/>
                    <a:pt x="4" y="4"/>
                  </a:cubicBezTo>
                  <a:cubicBezTo>
                    <a:pt x="4" y="4"/>
                    <a:pt x="4" y="4"/>
                    <a:pt x="4" y="4"/>
                  </a:cubicBezTo>
                  <a:cubicBezTo>
                    <a:pt x="3" y="3"/>
                    <a:pt x="3" y="1"/>
                    <a:pt x="5" y="1"/>
                  </a:cubicBezTo>
                  <a:cubicBezTo>
                    <a:pt x="6" y="0"/>
                    <a:pt x="8" y="0"/>
                    <a:pt x="8" y="2"/>
                  </a:cubicBezTo>
                  <a:cubicBezTo>
                    <a:pt x="9" y="2"/>
                    <a:pt x="9" y="2"/>
                    <a:pt x="9" y="2"/>
                  </a:cubicBezTo>
                  <a:cubicBezTo>
                    <a:pt x="20" y="23"/>
                    <a:pt x="6" y="43"/>
                    <a:pt x="5" y="44"/>
                  </a:cubicBezTo>
                  <a:cubicBezTo>
                    <a:pt x="4" y="46"/>
                    <a:pt x="3" y="46"/>
                    <a:pt x="1" y="45"/>
                  </a:cubicBezTo>
                  <a:cubicBezTo>
                    <a:pt x="1" y="45"/>
                    <a:pt x="1" y="44"/>
                    <a:pt x="0"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7">
              <a:extLst>
                <a:ext uri="{FF2B5EF4-FFF2-40B4-BE49-F238E27FC236}">
                  <a16:creationId xmlns:a16="http://schemas.microsoft.com/office/drawing/2014/main" id="{C6017CE1-E890-4F2E-972A-4943B0DE1D46}"/>
                </a:ext>
              </a:extLst>
            </p:cNvPr>
            <p:cNvSpPr>
              <a:spLocks/>
            </p:cNvSpPr>
            <p:nvPr/>
          </p:nvSpPr>
          <p:spPr bwMode="auto">
            <a:xfrm>
              <a:off x="8689976" y="10971213"/>
              <a:ext cx="127000" cy="60325"/>
            </a:xfrm>
            <a:custGeom>
              <a:avLst/>
              <a:gdLst>
                <a:gd name="T0" fmla="*/ 1 w 21"/>
                <a:gd name="T1" fmla="*/ 7 h 10"/>
                <a:gd name="T2" fmla="*/ 1 w 21"/>
                <a:gd name="T3" fmla="*/ 6 h 10"/>
                <a:gd name="T4" fmla="*/ 3 w 21"/>
                <a:gd name="T5" fmla="*/ 3 h 10"/>
                <a:gd name="T6" fmla="*/ 18 w 21"/>
                <a:gd name="T7" fmla="*/ 4 h 10"/>
                <a:gd name="T8" fmla="*/ 20 w 21"/>
                <a:gd name="T9" fmla="*/ 8 h 10"/>
                <a:gd name="T10" fmla="*/ 17 w 21"/>
                <a:gd name="T11" fmla="*/ 9 h 10"/>
                <a:gd name="T12" fmla="*/ 4 w 21"/>
                <a:gd name="T13" fmla="*/ 8 h 10"/>
                <a:gd name="T14" fmla="*/ 1 w 21"/>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0">
                  <a:moveTo>
                    <a:pt x="1" y="7"/>
                  </a:moveTo>
                  <a:cubicBezTo>
                    <a:pt x="1" y="7"/>
                    <a:pt x="1" y="6"/>
                    <a:pt x="1" y="6"/>
                  </a:cubicBezTo>
                  <a:cubicBezTo>
                    <a:pt x="0" y="5"/>
                    <a:pt x="1" y="3"/>
                    <a:pt x="3" y="3"/>
                  </a:cubicBezTo>
                  <a:cubicBezTo>
                    <a:pt x="12" y="0"/>
                    <a:pt x="18" y="4"/>
                    <a:pt x="18" y="4"/>
                  </a:cubicBezTo>
                  <a:cubicBezTo>
                    <a:pt x="20" y="5"/>
                    <a:pt x="21" y="6"/>
                    <a:pt x="20" y="8"/>
                  </a:cubicBezTo>
                  <a:cubicBezTo>
                    <a:pt x="20" y="9"/>
                    <a:pt x="18" y="10"/>
                    <a:pt x="17" y="9"/>
                  </a:cubicBezTo>
                  <a:cubicBezTo>
                    <a:pt x="16" y="9"/>
                    <a:pt x="12" y="5"/>
                    <a:pt x="4" y="8"/>
                  </a:cubicBezTo>
                  <a:cubicBezTo>
                    <a:pt x="3" y="8"/>
                    <a:pt x="2" y="8"/>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8">
              <a:extLst>
                <a:ext uri="{FF2B5EF4-FFF2-40B4-BE49-F238E27FC236}">
                  <a16:creationId xmlns:a16="http://schemas.microsoft.com/office/drawing/2014/main" id="{2B5A1A26-5DAC-4F2F-BA26-AF277706D172}"/>
                </a:ext>
              </a:extLst>
            </p:cNvPr>
            <p:cNvSpPr>
              <a:spLocks/>
            </p:cNvSpPr>
            <p:nvPr/>
          </p:nvSpPr>
          <p:spPr bwMode="auto">
            <a:xfrm>
              <a:off x="9463088" y="11688763"/>
              <a:ext cx="312738" cy="388938"/>
            </a:xfrm>
            <a:custGeom>
              <a:avLst/>
              <a:gdLst>
                <a:gd name="T0" fmla="*/ 41 w 52"/>
                <a:gd name="T1" fmla="*/ 51 h 65"/>
                <a:gd name="T2" fmla="*/ 39 w 52"/>
                <a:gd name="T3" fmla="*/ 53 h 65"/>
                <a:gd name="T4" fmla="*/ 0 w 52"/>
                <a:gd name="T5" fmla="*/ 39 h 65"/>
                <a:gd name="T6" fmla="*/ 3 w 52"/>
                <a:gd name="T7" fmla="*/ 23 h 65"/>
                <a:gd name="T8" fmla="*/ 10 w 52"/>
                <a:gd name="T9" fmla="*/ 10 h 65"/>
                <a:gd name="T10" fmla="*/ 21 w 52"/>
                <a:gd name="T11" fmla="*/ 3 h 65"/>
                <a:gd name="T12" fmla="*/ 36 w 52"/>
                <a:gd name="T13" fmla="*/ 3 h 65"/>
                <a:gd name="T14" fmla="*/ 44 w 52"/>
                <a:gd name="T15" fmla="*/ 10 h 65"/>
                <a:gd name="T16" fmla="*/ 41 w 52"/>
                <a:gd name="T17" fmla="*/ 5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65">
                  <a:moveTo>
                    <a:pt x="41" y="51"/>
                  </a:moveTo>
                  <a:cubicBezTo>
                    <a:pt x="40" y="52"/>
                    <a:pt x="40" y="52"/>
                    <a:pt x="39" y="53"/>
                  </a:cubicBezTo>
                  <a:cubicBezTo>
                    <a:pt x="26" y="65"/>
                    <a:pt x="2" y="59"/>
                    <a:pt x="0" y="39"/>
                  </a:cubicBezTo>
                  <a:cubicBezTo>
                    <a:pt x="0" y="35"/>
                    <a:pt x="1" y="29"/>
                    <a:pt x="3" y="23"/>
                  </a:cubicBezTo>
                  <a:cubicBezTo>
                    <a:pt x="5" y="19"/>
                    <a:pt x="7" y="14"/>
                    <a:pt x="10" y="10"/>
                  </a:cubicBezTo>
                  <a:cubicBezTo>
                    <a:pt x="13" y="7"/>
                    <a:pt x="17" y="4"/>
                    <a:pt x="21" y="3"/>
                  </a:cubicBezTo>
                  <a:cubicBezTo>
                    <a:pt x="25" y="1"/>
                    <a:pt x="30" y="0"/>
                    <a:pt x="36" y="3"/>
                  </a:cubicBezTo>
                  <a:cubicBezTo>
                    <a:pt x="39" y="5"/>
                    <a:pt x="42" y="7"/>
                    <a:pt x="44" y="10"/>
                  </a:cubicBezTo>
                  <a:cubicBezTo>
                    <a:pt x="52" y="22"/>
                    <a:pt x="50" y="41"/>
                    <a:pt x="41" y="5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29">
              <a:extLst>
                <a:ext uri="{FF2B5EF4-FFF2-40B4-BE49-F238E27FC236}">
                  <a16:creationId xmlns:a16="http://schemas.microsoft.com/office/drawing/2014/main" id="{26EAD318-47E1-4FD9-B2E8-5CE8CB074269}"/>
                </a:ext>
              </a:extLst>
            </p:cNvPr>
            <p:cNvSpPr>
              <a:spLocks/>
            </p:cNvSpPr>
            <p:nvPr/>
          </p:nvSpPr>
          <p:spPr bwMode="auto">
            <a:xfrm>
              <a:off x="9463088" y="11820525"/>
              <a:ext cx="246063" cy="257175"/>
            </a:xfrm>
            <a:custGeom>
              <a:avLst/>
              <a:gdLst>
                <a:gd name="T0" fmla="*/ 41 w 41"/>
                <a:gd name="T1" fmla="*/ 29 h 43"/>
                <a:gd name="T2" fmla="*/ 39 w 41"/>
                <a:gd name="T3" fmla="*/ 31 h 43"/>
                <a:gd name="T4" fmla="*/ 0 w 41"/>
                <a:gd name="T5" fmla="*/ 17 h 43"/>
                <a:gd name="T6" fmla="*/ 3 w 41"/>
                <a:gd name="T7" fmla="*/ 1 h 43"/>
                <a:gd name="T8" fmla="*/ 23 w 41"/>
                <a:gd name="T9" fmla="*/ 2 h 43"/>
                <a:gd name="T10" fmla="*/ 41 w 41"/>
                <a:gd name="T11" fmla="*/ 29 h 43"/>
              </a:gdLst>
              <a:ahLst/>
              <a:cxnLst>
                <a:cxn ang="0">
                  <a:pos x="T0" y="T1"/>
                </a:cxn>
                <a:cxn ang="0">
                  <a:pos x="T2" y="T3"/>
                </a:cxn>
                <a:cxn ang="0">
                  <a:pos x="T4" y="T5"/>
                </a:cxn>
                <a:cxn ang="0">
                  <a:pos x="T6" y="T7"/>
                </a:cxn>
                <a:cxn ang="0">
                  <a:pos x="T8" y="T9"/>
                </a:cxn>
                <a:cxn ang="0">
                  <a:pos x="T10" y="T11"/>
                </a:cxn>
              </a:cxnLst>
              <a:rect l="0" t="0" r="r" b="b"/>
              <a:pathLst>
                <a:path w="41" h="43">
                  <a:moveTo>
                    <a:pt x="41" y="29"/>
                  </a:moveTo>
                  <a:cubicBezTo>
                    <a:pt x="40" y="30"/>
                    <a:pt x="40" y="30"/>
                    <a:pt x="39" y="31"/>
                  </a:cubicBezTo>
                  <a:cubicBezTo>
                    <a:pt x="26" y="43"/>
                    <a:pt x="2" y="37"/>
                    <a:pt x="0" y="17"/>
                  </a:cubicBezTo>
                  <a:cubicBezTo>
                    <a:pt x="0" y="13"/>
                    <a:pt x="1" y="7"/>
                    <a:pt x="3" y="1"/>
                  </a:cubicBezTo>
                  <a:cubicBezTo>
                    <a:pt x="9" y="0"/>
                    <a:pt x="16" y="0"/>
                    <a:pt x="23" y="2"/>
                  </a:cubicBezTo>
                  <a:cubicBezTo>
                    <a:pt x="34" y="7"/>
                    <a:pt x="41" y="17"/>
                    <a:pt x="41" y="29"/>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0">
              <a:extLst>
                <a:ext uri="{FF2B5EF4-FFF2-40B4-BE49-F238E27FC236}">
                  <a16:creationId xmlns:a16="http://schemas.microsoft.com/office/drawing/2014/main" id="{78317E82-82C3-4019-9FE2-03CED1C784E1}"/>
                </a:ext>
              </a:extLst>
            </p:cNvPr>
            <p:cNvSpPr>
              <a:spLocks/>
            </p:cNvSpPr>
            <p:nvPr/>
          </p:nvSpPr>
          <p:spPr bwMode="auto">
            <a:xfrm>
              <a:off x="9523413" y="11688763"/>
              <a:ext cx="203200" cy="60325"/>
            </a:xfrm>
            <a:custGeom>
              <a:avLst/>
              <a:gdLst>
                <a:gd name="T0" fmla="*/ 34 w 34"/>
                <a:gd name="T1" fmla="*/ 10 h 10"/>
                <a:gd name="T2" fmla="*/ 0 w 34"/>
                <a:gd name="T3" fmla="*/ 10 h 10"/>
                <a:gd name="T4" fmla="*/ 11 w 34"/>
                <a:gd name="T5" fmla="*/ 3 h 10"/>
                <a:gd name="T6" fmla="*/ 26 w 34"/>
                <a:gd name="T7" fmla="*/ 3 h 10"/>
                <a:gd name="T8" fmla="*/ 34 w 34"/>
                <a:gd name="T9" fmla="*/ 10 h 10"/>
              </a:gdLst>
              <a:ahLst/>
              <a:cxnLst>
                <a:cxn ang="0">
                  <a:pos x="T0" y="T1"/>
                </a:cxn>
                <a:cxn ang="0">
                  <a:pos x="T2" y="T3"/>
                </a:cxn>
                <a:cxn ang="0">
                  <a:pos x="T4" y="T5"/>
                </a:cxn>
                <a:cxn ang="0">
                  <a:pos x="T6" y="T7"/>
                </a:cxn>
                <a:cxn ang="0">
                  <a:pos x="T8" y="T9"/>
                </a:cxn>
              </a:cxnLst>
              <a:rect l="0" t="0" r="r" b="b"/>
              <a:pathLst>
                <a:path w="34" h="10">
                  <a:moveTo>
                    <a:pt x="34" y="10"/>
                  </a:moveTo>
                  <a:cubicBezTo>
                    <a:pt x="22" y="9"/>
                    <a:pt x="11" y="9"/>
                    <a:pt x="0" y="10"/>
                  </a:cubicBezTo>
                  <a:cubicBezTo>
                    <a:pt x="3" y="7"/>
                    <a:pt x="7" y="4"/>
                    <a:pt x="11" y="3"/>
                  </a:cubicBezTo>
                  <a:cubicBezTo>
                    <a:pt x="15" y="1"/>
                    <a:pt x="20" y="0"/>
                    <a:pt x="26" y="3"/>
                  </a:cubicBezTo>
                  <a:cubicBezTo>
                    <a:pt x="29" y="5"/>
                    <a:pt x="32" y="7"/>
                    <a:pt x="3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1">
              <a:extLst>
                <a:ext uri="{FF2B5EF4-FFF2-40B4-BE49-F238E27FC236}">
                  <a16:creationId xmlns:a16="http://schemas.microsoft.com/office/drawing/2014/main" id="{EBE256EF-5462-4703-86AC-9B118B6EF1CC}"/>
                </a:ext>
              </a:extLst>
            </p:cNvPr>
            <p:cNvSpPr>
              <a:spLocks/>
            </p:cNvSpPr>
            <p:nvPr/>
          </p:nvSpPr>
          <p:spPr bwMode="auto">
            <a:xfrm>
              <a:off x="9458326" y="11317288"/>
              <a:ext cx="125413" cy="77788"/>
            </a:xfrm>
            <a:custGeom>
              <a:avLst/>
              <a:gdLst>
                <a:gd name="T0" fmla="*/ 21 w 21"/>
                <a:gd name="T1" fmla="*/ 2 h 13"/>
                <a:gd name="T2" fmla="*/ 16 w 21"/>
                <a:gd name="T3" fmla="*/ 6 h 13"/>
                <a:gd name="T4" fmla="*/ 11 w 21"/>
                <a:gd name="T5" fmla="*/ 9 h 13"/>
                <a:gd name="T6" fmla="*/ 0 w 21"/>
                <a:gd name="T7" fmla="*/ 13 h 13"/>
                <a:gd name="T8" fmla="*/ 11 w 21"/>
                <a:gd name="T9" fmla="*/ 9 h 13"/>
                <a:gd name="T10" fmla="*/ 15 w 21"/>
                <a:gd name="T11" fmla="*/ 5 h 13"/>
                <a:gd name="T12" fmla="*/ 19 w 21"/>
                <a:gd name="T13" fmla="*/ 0 h 13"/>
                <a:gd name="T14" fmla="*/ 19 w 21"/>
                <a:gd name="T15" fmla="*/ 0 h 13"/>
                <a:gd name="T16" fmla="*/ 20 w 21"/>
                <a:gd name="T17" fmla="*/ 0 h 13"/>
                <a:gd name="T18" fmla="*/ 21 w 21"/>
                <a:gd name="T19" fmla="*/ 2 h 13"/>
                <a:gd name="T20" fmla="*/ 21 w 21"/>
                <a:gd name="T2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21" y="2"/>
                  </a:moveTo>
                  <a:cubicBezTo>
                    <a:pt x="19" y="3"/>
                    <a:pt x="18" y="5"/>
                    <a:pt x="16" y="6"/>
                  </a:cubicBezTo>
                  <a:cubicBezTo>
                    <a:pt x="15" y="7"/>
                    <a:pt x="13" y="9"/>
                    <a:pt x="11" y="9"/>
                  </a:cubicBezTo>
                  <a:cubicBezTo>
                    <a:pt x="8" y="11"/>
                    <a:pt x="4" y="12"/>
                    <a:pt x="0" y="13"/>
                  </a:cubicBezTo>
                  <a:cubicBezTo>
                    <a:pt x="4" y="12"/>
                    <a:pt x="8" y="11"/>
                    <a:pt x="11" y="9"/>
                  </a:cubicBezTo>
                  <a:cubicBezTo>
                    <a:pt x="12" y="7"/>
                    <a:pt x="14" y="6"/>
                    <a:pt x="15" y="5"/>
                  </a:cubicBezTo>
                  <a:cubicBezTo>
                    <a:pt x="17" y="4"/>
                    <a:pt x="18" y="2"/>
                    <a:pt x="19" y="0"/>
                  </a:cubicBezTo>
                  <a:cubicBezTo>
                    <a:pt x="19" y="0"/>
                    <a:pt x="19" y="0"/>
                    <a:pt x="19" y="0"/>
                  </a:cubicBezTo>
                  <a:cubicBezTo>
                    <a:pt x="19" y="0"/>
                    <a:pt x="20" y="0"/>
                    <a:pt x="20" y="0"/>
                  </a:cubicBezTo>
                  <a:cubicBezTo>
                    <a:pt x="21" y="0"/>
                    <a:pt x="21" y="1"/>
                    <a:pt x="21" y="2"/>
                  </a:cubicBezTo>
                  <a:cubicBezTo>
                    <a:pt x="21" y="2"/>
                    <a:pt x="21" y="2"/>
                    <a:pt x="2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2">
              <a:extLst>
                <a:ext uri="{FF2B5EF4-FFF2-40B4-BE49-F238E27FC236}">
                  <a16:creationId xmlns:a16="http://schemas.microsoft.com/office/drawing/2014/main" id="{F77D7B14-83A8-4A46-B350-254AFD717850}"/>
                </a:ext>
              </a:extLst>
            </p:cNvPr>
            <p:cNvSpPr>
              <a:spLocks/>
            </p:cNvSpPr>
            <p:nvPr/>
          </p:nvSpPr>
          <p:spPr bwMode="auto">
            <a:xfrm>
              <a:off x="9775826" y="11299825"/>
              <a:ext cx="58738" cy="138113"/>
            </a:xfrm>
            <a:custGeom>
              <a:avLst/>
              <a:gdLst>
                <a:gd name="T0" fmla="*/ 3 w 10"/>
                <a:gd name="T1" fmla="*/ 2 h 23"/>
                <a:gd name="T2" fmla="*/ 3 w 10"/>
                <a:gd name="T3" fmla="*/ 7 h 23"/>
                <a:gd name="T4" fmla="*/ 4 w 10"/>
                <a:gd name="T5" fmla="*/ 13 h 23"/>
                <a:gd name="T6" fmla="*/ 10 w 10"/>
                <a:gd name="T7" fmla="*/ 23 h 23"/>
                <a:gd name="T8" fmla="*/ 3 w 10"/>
                <a:gd name="T9" fmla="*/ 13 h 23"/>
                <a:gd name="T10" fmla="*/ 1 w 10"/>
                <a:gd name="T11" fmla="*/ 7 h 23"/>
                <a:gd name="T12" fmla="*/ 1 w 10"/>
                <a:gd name="T13" fmla="*/ 1 h 23"/>
                <a:gd name="T14" fmla="*/ 2 w 10"/>
                <a:gd name="T15" fmla="*/ 0 h 23"/>
                <a:gd name="T16" fmla="*/ 3 w 10"/>
                <a:gd name="T17" fmla="*/ 1 h 23"/>
                <a:gd name="T18" fmla="*/ 3 w 10"/>
                <a:gd name="T19" fmla="*/ 1 h 23"/>
                <a:gd name="T20" fmla="*/ 3 w 10"/>
                <a:gd name="T21"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3">
                  <a:moveTo>
                    <a:pt x="3" y="2"/>
                  </a:moveTo>
                  <a:cubicBezTo>
                    <a:pt x="3" y="3"/>
                    <a:pt x="3" y="5"/>
                    <a:pt x="3" y="7"/>
                  </a:cubicBezTo>
                  <a:cubicBezTo>
                    <a:pt x="3" y="9"/>
                    <a:pt x="3" y="11"/>
                    <a:pt x="4" y="13"/>
                  </a:cubicBezTo>
                  <a:cubicBezTo>
                    <a:pt x="5" y="16"/>
                    <a:pt x="7" y="20"/>
                    <a:pt x="10" y="23"/>
                  </a:cubicBezTo>
                  <a:cubicBezTo>
                    <a:pt x="7" y="20"/>
                    <a:pt x="4" y="17"/>
                    <a:pt x="3" y="13"/>
                  </a:cubicBezTo>
                  <a:cubicBezTo>
                    <a:pt x="2" y="11"/>
                    <a:pt x="1" y="9"/>
                    <a:pt x="1" y="7"/>
                  </a:cubicBezTo>
                  <a:cubicBezTo>
                    <a:pt x="1" y="5"/>
                    <a:pt x="0" y="3"/>
                    <a:pt x="1" y="1"/>
                  </a:cubicBezTo>
                  <a:cubicBezTo>
                    <a:pt x="1" y="1"/>
                    <a:pt x="1" y="0"/>
                    <a:pt x="2" y="0"/>
                  </a:cubicBezTo>
                  <a:cubicBezTo>
                    <a:pt x="2" y="0"/>
                    <a:pt x="3" y="1"/>
                    <a:pt x="3" y="1"/>
                  </a:cubicBezTo>
                  <a:cubicBezTo>
                    <a:pt x="3" y="1"/>
                    <a:pt x="3" y="1"/>
                    <a:pt x="3" y="1"/>
                  </a:cubicBezTo>
                  <a:lnTo>
                    <a:pt x="3" y="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3">
              <a:extLst>
                <a:ext uri="{FF2B5EF4-FFF2-40B4-BE49-F238E27FC236}">
                  <a16:creationId xmlns:a16="http://schemas.microsoft.com/office/drawing/2014/main" id="{37E48738-41B7-44BA-9DB3-125925EB7961}"/>
                </a:ext>
              </a:extLst>
            </p:cNvPr>
            <p:cNvSpPr>
              <a:spLocks/>
            </p:cNvSpPr>
            <p:nvPr/>
          </p:nvSpPr>
          <p:spPr bwMode="auto">
            <a:xfrm>
              <a:off x="9428163" y="11395075"/>
              <a:ext cx="185738" cy="96838"/>
            </a:xfrm>
            <a:custGeom>
              <a:avLst/>
              <a:gdLst>
                <a:gd name="T0" fmla="*/ 31 w 31"/>
                <a:gd name="T1" fmla="*/ 2 h 16"/>
                <a:gd name="T2" fmla="*/ 24 w 31"/>
                <a:gd name="T3" fmla="*/ 9 h 16"/>
                <a:gd name="T4" fmla="*/ 17 w 31"/>
                <a:gd name="T5" fmla="*/ 13 h 16"/>
                <a:gd name="T6" fmla="*/ 8 w 31"/>
                <a:gd name="T7" fmla="*/ 16 h 16"/>
                <a:gd name="T8" fmla="*/ 0 w 31"/>
                <a:gd name="T9" fmla="*/ 16 h 16"/>
                <a:gd name="T10" fmla="*/ 8 w 31"/>
                <a:gd name="T11" fmla="*/ 15 h 16"/>
                <a:gd name="T12" fmla="*/ 16 w 31"/>
                <a:gd name="T13" fmla="*/ 12 h 16"/>
                <a:gd name="T14" fmla="*/ 23 w 31"/>
                <a:gd name="T15" fmla="*/ 7 h 16"/>
                <a:gd name="T16" fmla="*/ 29 w 31"/>
                <a:gd name="T17" fmla="*/ 1 h 16"/>
                <a:gd name="T18" fmla="*/ 29 w 31"/>
                <a:gd name="T19" fmla="*/ 1 h 16"/>
                <a:gd name="T20" fmla="*/ 30 w 31"/>
                <a:gd name="T21" fmla="*/ 1 h 16"/>
                <a:gd name="T22" fmla="*/ 31 w 31"/>
                <a:gd name="T23" fmla="*/ 2 h 16"/>
                <a:gd name="T24" fmla="*/ 31 w 31"/>
                <a:gd name="T25"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6">
                  <a:moveTo>
                    <a:pt x="31" y="2"/>
                  </a:moveTo>
                  <a:cubicBezTo>
                    <a:pt x="29" y="5"/>
                    <a:pt x="27" y="7"/>
                    <a:pt x="24" y="9"/>
                  </a:cubicBezTo>
                  <a:cubicBezTo>
                    <a:pt x="22" y="11"/>
                    <a:pt x="19" y="12"/>
                    <a:pt x="17" y="13"/>
                  </a:cubicBezTo>
                  <a:cubicBezTo>
                    <a:pt x="14" y="15"/>
                    <a:pt x="11" y="15"/>
                    <a:pt x="8" y="16"/>
                  </a:cubicBezTo>
                  <a:cubicBezTo>
                    <a:pt x="5" y="16"/>
                    <a:pt x="2" y="16"/>
                    <a:pt x="0" y="16"/>
                  </a:cubicBezTo>
                  <a:cubicBezTo>
                    <a:pt x="3" y="16"/>
                    <a:pt x="5" y="16"/>
                    <a:pt x="8" y="15"/>
                  </a:cubicBezTo>
                  <a:cubicBezTo>
                    <a:pt x="11" y="15"/>
                    <a:pt x="14" y="14"/>
                    <a:pt x="16" y="12"/>
                  </a:cubicBezTo>
                  <a:cubicBezTo>
                    <a:pt x="19" y="11"/>
                    <a:pt x="21" y="9"/>
                    <a:pt x="23" y="7"/>
                  </a:cubicBezTo>
                  <a:cubicBezTo>
                    <a:pt x="25" y="6"/>
                    <a:pt x="27" y="3"/>
                    <a:pt x="29" y="1"/>
                  </a:cubicBezTo>
                  <a:cubicBezTo>
                    <a:pt x="29" y="1"/>
                    <a:pt x="29" y="1"/>
                    <a:pt x="29" y="1"/>
                  </a:cubicBezTo>
                  <a:cubicBezTo>
                    <a:pt x="29" y="1"/>
                    <a:pt x="30" y="0"/>
                    <a:pt x="30" y="1"/>
                  </a:cubicBezTo>
                  <a:cubicBezTo>
                    <a:pt x="31" y="1"/>
                    <a:pt x="31" y="2"/>
                    <a:pt x="31" y="2"/>
                  </a:cubicBezTo>
                  <a:cubicBezTo>
                    <a:pt x="31" y="2"/>
                    <a:pt x="31" y="2"/>
                    <a:pt x="3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4">
              <a:extLst>
                <a:ext uri="{FF2B5EF4-FFF2-40B4-BE49-F238E27FC236}">
                  <a16:creationId xmlns:a16="http://schemas.microsoft.com/office/drawing/2014/main" id="{5BAE9914-D411-4428-B543-DDCD2326FC1A}"/>
                </a:ext>
              </a:extLst>
            </p:cNvPr>
            <p:cNvSpPr>
              <a:spLocks/>
            </p:cNvSpPr>
            <p:nvPr/>
          </p:nvSpPr>
          <p:spPr bwMode="auto">
            <a:xfrm>
              <a:off x="8666163" y="12298363"/>
              <a:ext cx="714375" cy="700088"/>
            </a:xfrm>
            <a:custGeom>
              <a:avLst/>
              <a:gdLst>
                <a:gd name="T0" fmla="*/ 112 w 119"/>
                <a:gd name="T1" fmla="*/ 71 h 117"/>
                <a:gd name="T2" fmla="*/ 107 w 119"/>
                <a:gd name="T3" fmla="*/ 68 h 117"/>
                <a:gd name="T4" fmla="*/ 104 w 119"/>
                <a:gd name="T5" fmla="*/ 67 h 117"/>
                <a:gd name="T6" fmla="*/ 100 w 119"/>
                <a:gd name="T7" fmla="*/ 65 h 117"/>
                <a:gd name="T8" fmla="*/ 95 w 119"/>
                <a:gd name="T9" fmla="*/ 63 h 117"/>
                <a:gd name="T10" fmla="*/ 91 w 119"/>
                <a:gd name="T11" fmla="*/ 60 h 117"/>
                <a:gd name="T12" fmla="*/ 79 w 119"/>
                <a:gd name="T13" fmla="*/ 100 h 117"/>
                <a:gd name="T14" fmla="*/ 79 w 119"/>
                <a:gd name="T15" fmla="*/ 100 h 117"/>
                <a:gd name="T16" fmla="*/ 72 w 119"/>
                <a:gd name="T17" fmla="*/ 106 h 117"/>
                <a:gd name="T18" fmla="*/ 37 w 119"/>
                <a:gd name="T19" fmla="*/ 112 h 117"/>
                <a:gd name="T20" fmla="*/ 9 w 119"/>
                <a:gd name="T21" fmla="*/ 100 h 117"/>
                <a:gd name="T22" fmla="*/ 1 w 119"/>
                <a:gd name="T23" fmla="*/ 86 h 117"/>
                <a:gd name="T24" fmla="*/ 3 w 119"/>
                <a:gd name="T25" fmla="*/ 57 h 117"/>
                <a:gd name="T26" fmla="*/ 8 w 119"/>
                <a:gd name="T27" fmla="*/ 38 h 117"/>
                <a:gd name="T28" fmla="*/ 19 w 119"/>
                <a:gd name="T29" fmla="*/ 13 h 117"/>
                <a:gd name="T30" fmla="*/ 38 w 119"/>
                <a:gd name="T31" fmla="*/ 0 h 117"/>
                <a:gd name="T32" fmla="*/ 51 w 119"/>
                <a:gd name="T33" fmla="*/ 6 h 117"/>
                <a:gd name="T34" fmla="*/ 53 w 119"/>
                <a:gd name="T35" fmla="*/ 8 h 117"/>
                <a:gd name="T36" fmla="*/ 57 w 119"/>
                <a:gd name="T37" fmla="*/ 8 h 117"/>
                <a:gd name="T38" fmla="*/ 69 w 119"/>
                <a:gd name="T39" fmla="*/ 13 h 117"/>
                <a:gd name="T40" fmla="*/ 73 w 119"/>
                <a:gd name="T41" fmla="*/ 17 h 117"/>
                <a:gd name="T42" fmla="*/ 77 w 119"/>
                <a:gd name="T43" fmla="*/ 17 h 117"/>
                <a:gd name="T44" fmla="*/ 89 w 119"/>
                <a:gd name="T45" fmla="*/ 23 h 117"/>
                <a:gd name="T46" fmla="*/ 93 w 119"/>
                <a:gd name="T47" fmla="*/ 27 h 117"/>
                <a:gd name="T48" fmla="*/ 96 w 119"/>
                <a:gd name="T49" fmla="*/ 27 h 117"/>
                <a:gd name="T50" fmla="*/ 107 w 119"/>
                <a:gd name="T51" fmla="*/ 31 h 117"/>
                <a:gd name="T52" fmla="*/ 111 w 119"/>
                <a:gd name="T53" fmla="*/ 35 h 117"/>
                <a:gd name="T54" fmla="*/ 116 w 119"/>
                <a:gd name="T55" fmla="*/ 51 h 117"/>
                <a:gd name="T56" fmla="*/ 112 w 119"/>
                <a:gd name="T57" fmla="*/ 7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9" h="117">
                  <a:moveTo>
                    <a:pt x="112" y="71"/>
                  </a:moveTo>
                  <a:cubicBezTo>
                    <a:pt x="107" y="68"/>
                    <a:pt x="107" y="68"/>
                    <a:pt x="107" y="68"/>
                  </a:cubicBezTo>
                  <a:cubicBezTo>
                    <a:pt x="104" y="67"/>
                    <a:pt x="104" y="67"/>
                    <a:pt x="104" y="67"/>
                  </a:cubicBezTo>
                  <a:cubicBezTo>
                    <a:pt x="100" y="65"/>
                    <a:pt x="100" y="65"/>
                    <a:pt x="100" y="65"/>
                  </a:cubicBezTo>
                  <a:cubicBezTo>
                    <a:pt x="95" y="63"/>
                    <a:pt x="95" y="63"/>
                    <a:pt x="95" y="63"/>
                  </a:cubicBezTo>
                  <a:cubicBezTo>
                    <a:pt x="91" y="60"/>
                    <a:pt x="91" y="60"/>
                    <a:pt x="91" y="60"/>
                  </a:cubicBezTo>
                  <a:cubicBezTo>
                    <a:pt x="91" y="60"/>
                    <a:pt x="85" y="85"/>
                    <a:pt x="79" y="100"/>
                  </a:cubicBezTo>
                  <a:cubicBezTo>
                    <a:pt x="79" y="100"/>
                    <a:pt x="79" y="100"/>
                    <a:pt x="79" y="100"/>
                  </a:cubicBezTo>
                  <a:cubicBezTo>
                    <a:pt x="72" y="106"/>
                    <a:pt x="72" y="106"/>
                    <a:pt x="72" y="106"/>
                  </a:cubicBezTo>
                  <a:cubicBezTo>
                    <a:pt x="62" y="115"/>
                    <a:pt x="48" y="117"/>
                    <a:pt x="37" y="112"/>
                  </a:cubicBezTo>
                  <a:cubicBezTo>
                    <a:pt x="9" y="100"/>
                    <a:pt x="9" y="100"/>
                    <a:pt x="9" y="100"/>
                  </a:cubicBezTo>
                  <a:cubicBezTo>
                    <a:pt x="4" y="98"/>
                    <a:pt x="0" y="92"/>
                    <a:pt x="1" y="86"/>
                  </a:cubicBezTo>
                  <a:cubicBezTo>
                    <a:pt x="3" y="57"/>
                    <a:pt x="3" y="57"/>
                    <a:pt x="3" y="57"/>
                  </a:cubicBezTo>
                  <a:cubicBezTo>
                    <a:pt x="4" y="51"/>
                    <a:pt x="6" y="44"/>
                    <a:pt x="8" y="38"/>
                  </a:cubicBezTo>
                  <a:cubicBezTo>
                    <a:pt x="19" y="13"/>
                    <a:pt x="19" y="13"/>
                    <a:pt x="19" y="13"/>
                  </a:cubicBezTo>
                  <a:cubicBezTo>
                    <a:pt x="22" y="5"/>
                    <a:pt x="30" y="0"/>
                    <a:pt x="38" y="0"/>
                  </a:cubicBezTo>
                  <a:cubicBezTo>
                    <a:pt x="43" y="0"/>
                    <a:pt x="48" y="2"/>
                    <a:pt x="51" y="6"/>
                  </a:cubicBezTo>
                  <a:cubicBezTo>
                    <a:pt x="53" y="8"/>
                    <a:pt x="53" y="8"/>
                    <a:pt x="53" y="8"/>
                  </a:cubicBezTo>
                  <a:cubicBezTo>
                    <a:pt x="57" y="8"/>
                    <a:pt x="57" y="8"/>
                    <a:pt x="57" y="8"/>
                  </a:cubicBezTo>
                  <a:cubicBezTo>
                    <a:pt x="62" y="8"/>
                    <a:pt x="66" y="10"/>
                    <a:pt x="69" y="13"/>
                  </a:cubicBezTo>
                  <a:cubicBezTo>
                    <a:pt x="73" y="17"/>
                    <a:pt x="73" y="17"/>
                    <a:pt x="73" y="17"/>
                  </a:cubicBezTo>
                  <a:cubicBezTo>
                    <a:pt x="77" y="17"/>
                    <a:pt x="77" y="17"/>
                    <a:pt x="77" y="17"/>
                  </a:cubicBezTo>
                  <a:cubicBezTo>
                    <a:pt x="81" y="17"/>
                    <a:pt x="86" y="19"/>
                    <a:pt x="89" y="23"/>
                  </a:cubicBezTo>
                  <a:cubicBezTo>
                    <a:pt x="93" y="27"/>
                    <a:pt x="93" y="27"/>
                    <a:pt x="93" y="27"/>
                  </a:cubicBezTo>
                  <a:cubicBezTo>
                    <a:pt x="96" y="27"/>
                    <a:pt x="96" y="27"/>
                    <a:pt x="96" y="27"/>
                  </a:cubicBezTo>
                  <a:cubicBezTo>
                    <a:pt x="100" y="27"/>
                    <a:pt x="104" y="28"/>
                    <a:pt x="107" y="31"/>
                  </a:cubicBezTo>
                  <a:cubicBezTo>
                    <a:pt x="111" y="35"/>
                    <a:pt x="111" y="35"/>
                    <a:pt x="111" y="35"/>
                  </a:cubicBezTo>
                  <a:cubicBezTo>
                    <a:pt x="116" y="51"/>
                    <a:pt x="116" y="51"/>
                    <a:pt x="116" y="51"/>
                  </a:cubicBezTo>
                  <a:cubicBezTo>
                    <a:pt x="119" y="58"/>
                    <a:pt x="117" y="65"/>
                    <a:pt x="112" y="7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5">
              <a:extLst>
                <a:ext uri="{FF2B5EF4-FFF2-40B4-BE49-F238E27FC236}">
                  <a16:creationId xmlns:a16="http://schemas.microsoft.com/office/drawing/2014/main" id="{26B0FF71-7D92-4F9F-AA7E-4CC5ED9A072A}"/>
                </a:ext>
              </a:extLst>
            </p:cNvPr>
            <p:cNvSpPr>
              <a:spLocks/>
            </p:cNvSpPr>
            <p:nvPr/>
          </p:nvSpPr>
          <p:spPr bwMode="auto">
            <a:xfrm>
              <a:off x="9236076" y="12626975"/>
              <a:ext cx="84138" cy="60325"/>
            </a:xfrm>
            <a:custGeom>
              <a:avLst/>
              <a:gdLst>
                <a:gd name="T0" fmla="*/ 14 w 14"/>
                <a:gd name="T1" fmla="*/ 0 h 10"/>
                <a:gd name="T2" fmla="*/ 7 w 14"/>
                <a:gd name="T3" fmla="*/ 7 h 10"/>
                <a:gd name="T4" fmla="*/ 5 w 14"/>
                <a:gd name="T5" fmla="*/ 10 h 10"/>
                <a:gd name="T6" fmla="*/ 0 w 14"/>
                <a:gd name="T7" fmla="*/ 8 h 10"/>
                <a:gd name="T8" fmla="*/ 4 w 14"/>
                <a:gd name="T9" fmla="*/ 4 h 10"/>
                <a:gd name="T10" fmla="*/ 14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14" y="0"/>
                  </a:moveTo>
                  <a:cubicBezTo>
                    <a:pt x="11" y="2"/>
                    <a:pt x="9" y="4"/>
                    <a:pt x="7" y="7"/>
                  </a:cubicBezTo>
                  <a:cubicBezTo>
                    <a:pt x="6" y="8"/>
                    <a:pt x="6" y="9"/>
                    <a:pt x="5" y="10"/>
                  </a:cubicBezTo>
                  <a:cubicBezTo>
                    <a:pt x="0" y="8"/>
                    <a:pt x="0" y="8"/>
                    <a:pt x="0" y="8"/>
                  </a:cubicBezTo>
                  <a:cubicBezTo>
                    <a:pt x="1" y="6"/>
                    <a:pt x="3" y="5"/>
                    <a:pt x="4" y="4"/>
                  </a:cubicBezTo>
                  <a:cubicBezTo>
                    <a:pt x="7" y="2"/>
                    <a:pt x="10" y="0"/>
                    <a:pt x="14"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6">
              <a:extLst>
                <a:ext uri="{FF2B5EF4-FFF2-40B4-BE49-F238E27FC236}">
                  <a16:creationId xmlns:a16="http://schemas.microsoft.com/office/drawing/2014/main" id="{455ECB55-2198-4156-B9FB-EB70CA198EA9}"/>
                </a:ext>
              </a:extLst>
            </p:cNvPr>
            <p:cNvSpPr>
              <a:spLocks/>
            </p:cNvSpPr>
            <p:nvPr/>
          </p:nvSpPr>
          <p:spPr bwMode="auto">
            <a:xfrm>
              <a:off x="9290051" y="12693650"/>
              <a:ext cx="60325" cy="11113"/>
            </a:xfrm>
            <a:custGeom>
              <a:avLst/>
              <a:gdLst>
                <a:gd name="T0" fmla="*/ 10 w 10"/>
                <a:gd name="T1" fmla="*/ 0 h 2"/>
                <a:gd name="T2" fmla="*/ 3 w 10"/>
                <a:gd name="T3" fmla="*/ 2 h 2"/>
                <a:gd name="T4" fmla="*/ 0 w 10"/>
                <a:gd name="T5" fmla="*/ 1 h 2"/>
                <a:gd name="T6" fmla="*/ 1 w 10"/>
                <a:gd name="T7" fmla="*/ 1 h 2"/>
                <a:gd name="T8" fmla="*/ 10 w 10"/>
                <a:gd name="T9" fmla="*/ 0 h 2"/>
              </a:gdLst>
              <a:ahLst/>
              <a:cxnLst>
                <a:cxn ang="0">
                  <a:pos x="T0" y="T1"/>
                </a:cxn>
                <a:cxn ang="0">
                  <a:pos x="T2" y="T3"/>
                </a:cxn>
                <a:cxn ang="0">
                  <a:pos x="T4" y="T5"/>
                </a:cxn>
                <a:cxn ang="0">
                  <a:pos x="T6" y="T7"/>
                </a:cxn>
                <a:cxn ang="0">
                  <a:pos x="T8" y="T9"/>
                </a:cxn>
              </a:cxnLst>
              <a:rect l="0" t="0" r="r" b="b"/>
              <a:pathLst>
                <a:path w="10" h="2">
                  <a:moveTo>
                    <a:pt x="10" y="0"/>
                  </a:moveTo>
                  <a:cubicBezTo>
                    <a:pt x="8" y="1"/>
                    <a:pt x="5" y="2"/>
                    <a:pt x="3" y="2"/>
                  </a:cubicBezTo>
                  <a:cubicBezTo>
                    <a:pt x="0" y="1"/>
                    <a:pt x="0" y="1"/>
                    <a:pt x="0" y="1"/>
                  </a:cubicBezTo>
                  <a:cubicBezTo>
                    <a:pt x="0" y="1"/>
                    <a:pt x="0" y="1"/>
                    <a:pt x="1" y="1"/>
                  </a:cubicBezTo>
                  <a:cubicBezTo>
                    <a:pt x="4" y="1"/>
                    <a:pt x="7" y="1"/>
                    <a:pt x="1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7">
              <a:extLst>
                <a:ext uri="{FF2B5EF4-FFF2-40B4-BE49-F238E27FC236}">
                  <a16:creationId xmlns:a16="http://schemas.microsoft.com/office/drawing/2014/main" id="{E0D680D1-30AB-46CB-B20D-AFDC01F0619F}"/>
                </a:ext>
              </a:extLst>
            </p:cNvPr>
            <p:cNvSpPr>
              <a:spLocks/>
            </p:cNvSpPr>
            <p:nvPr/>
          </p:nvSpPr>
          <p:spPr bwMode="auto">
            <a:xfrm>
              <a:off x="8858251" y="12292013"/>
              <a:ext cx="522288" cy="425450"/>
            </a:xfrm>
            <a:custGeom>
              <a:avLst/>
              <a:gdLst>
                <a:gd name="T0" fmla="*/ 0 w 87"/>
                <a:gd name="T1" fmla="*/ 2 h 71"/>
                <a:gd name="T2" fmla="*/ 13 w 87"/>
                <a:gd name="T3" fmla="*/ 1 h 71"/>
                <a:gd name="T4" fmla="*/ 18 w 87"/>
                <a:gd name="T5" fmla="*/ 4 h 71"/>
                <a:gd name="T6" fmla="*/ 23 w 87"/>
                <a:gd name="T7" fmla="*/ 9 h 71"/>
                <a:gd name="T8" fmla="*/ 23 w 87"/>
                <a:gd name="T9" fmla="*/ 9 h 71"/>
                <a:gd name="T10" fmla="*/ 22 w 87"/>
                <a:gd name="T11" fmla="*/ 9 h 71"/>
                <a:gd name="T12" fmla="*/ 28 w 87"/>
                <a:gd name="T13" fmla="*/ 9 h 71"/>
                <a:gd name="T14" fmla="*/ 34 w 87"/>
                <a:gd name="T15" fmla="*/ 10 h 71"/>
                <a:gd name="T16" fmla="*/ 39 w 87"/>
                <a:gd name="T17" fmla="*/ 13 h 71"/>
                <a:gd name="T18" fmla="*/ 43 w 87"/>
                <a:gd name="T19" fmla="*/ 17 h 71"/>
                <a:gd name="T20" fmla="*/ 43 w 87"/>
                <a:gd name="T21" fmla="*/ 17 h 71"/>
                <a:gd name="T22" fmla="*/ 42 w 87"/>
                <a:gd name="T23" fmla="*/ 17 h 71"/>
                <a:gd name="T24" fmla="*/ 48 w 87"/>
                <a:gd name="T25" fmla="*/ 17 h 71"/>
                <a:gd name="T26" fmla="*/ 54 w 87"/>
                <a:gd name="T27" fmla="*/ 19 h 71"/>
                <a:gd name="T28" fmla="*/ 59 w 87"/>
                <a:gd name="T29" fmla="*/ 23 h 71"/>
                <a:gd name="T30" fmla="*/ 62 w 87"/>
                <a:gd name="T31" fmla="*/ 27 h 71"/>
                <a:gd name="T32" fmla="*/ 62 w 87"/>
                <a:gd name="T33" fmla="*/ 27 h 71"/>
                <a:gd name="T34" fmla="*/ 62 w 87"/>
                <a:gd name="T35" fmla="*/ 27 h 71"/>
                <a:gd name="T36" fmla="*/ 67 w 87"/>
                <a:gd name="T37" fmla="*/ 27 h 71"/>
                <a:gd name="T38" fmla="*/ 72 w 87"/>
                <a:gd name="T39" fmla="*/ 29 h 71"/>
                <a:gd name="T40" fmla="*/ 77 w 87"/>
                <a:gd name="T41" fmla="*/ 32 h 71"/>
                <a:gd name="T42" fmla="*/ 81 w 87"/>
                <a:gd name="T43" fmla="*/ 36 h 71"/>
                <a:gd name="T44" fmla="*/ 81 w 87"/>
                <a:gd name="T45" fmla="*/ 36 h 71"/>
                <a:gd name="T46" fmla="*/ 81 w 87"/>
                <a:gd name="T47" fmla="*/ 36 h 71"/>
                <a:gd name="T48" fmla="*/ 81 w 87"/>
                <a:gd name="T49" fmla="*/ 37 h 71"/>
                <a:gd name="T50" fmla="*/ 84 w 87"/>
                <a:gd name="T51" fmla="*/ 45 h 71"/>
                <a:gd name="T52" fmla="*/ 86 w 87"/>
                <a:gd name="T53" fmla="*/ 54 h 71"/>
                <a:gd name="T54" fmla="*/ 83 w 87"/>
                <a:gd name="T55" fmla="*/ 71 h 71"/>
                <a:gd name="T56" fmla="*/ 85 w 87"/>
                <a:gd name="T57" fmla="*/ 54 h 71"/>
                <a:gd name="T58" fmla="*/ 82 w 87"/>
                <a:gd name="T59" fmla="*/ 45 h 71"/>
                <a:gd name="T60" fmla="*/ 79 w 87"/>
                <a:gd name="T61" fmla="*/ 37 h 71"/>
                <a:gd name="T62" fmla="*/ 79 w 87"/>
                <a:gd name="T63" fmla="*/ 38 h 71"/>
                <a:gd name="T64" fmla="*/ 79 w 87"/>
                <a:gd name="T65" fmla="*/ 38 h 71"/>
                <a:gd name="T66" fmla="*/ 75 w 87"/>
                <a:gd name="T67" fmla="*/ 34 h 71"/>
                <a:gd name="T68" fmla="*/ 71 w 87"/>
                <a:gd name="T69" fmla="*/ 31 h 71"/>
                <a:gd name="T70" fmla="*/ 67 w 87"/>
                <a:gd name="T71" fmla="*/ 29 h 71"/>
                <a:gd name="T72" fmla="*/ 62 w 87"/>
                <a:gd name="T73" fmla="*/ 29 h 71"/>
                <a:gd name="T74" fmla="*/ 61 w 87"/>
                <a:gd name="T75" fmla="*/ 29 h 71"/>
                <a:gd name="T76" fmla="*/ 61 w 87"/>
                <a:gd name="T77" fmla="*/ 29 h 71"/>
                <a:gd name="T78" fmla="*/ 61 w 87"/>
                <a:gd name="T79" fmla="*/ 29 h 71"/>
                <a:gd name="T80" fmla="*/ 57 w 87"/>
                <a:gd name="T81" fmla="*/ 25 h 71"/>
                <a:gd name="T82" fmla="*/ 52 w 87"/>
                <a:gd name="T83" fmla="*/ 21 h 71"/>
                <a:gd name="T84" fmla="*/ 47 w 87"/>
                <a:gd name="T85" fmla="*/ 20 h 71"/>
                <a:gd name="T86" fmla="*/ 42 w 87"/>
                <a:gd name="T87" fmla="*/ 20 h 71"/>
                <a:gd name="T88" fmla="*/ 41 w 87"/>
                <a:gd name="T89" fmla="*/ 20 h 71"/>
                <a:gd name="T90" fmla="*/ 40 w 87"/>
                <a:gd name="T91" fmla="*/ 20 h 71"/>
                <a:gd name="T92" fmla="*/ 40 w 87"/>
                <a:gd name="T93" fmla="*/ 19 h 71"/>
                <a:gd name="T94" fmla="*/ 37 w 87"/>
                <a:gd name="T95" fmla="*/ 15 h 71"/>
                <a:gd name="T96" fmla="*/ 32 w 87"/>
                <a:gd name="T97" fmla="*/ 13 h 71"/>
                <a:gd name="T98" fmla="*/ 28 w 87"/>
                <a:gd name="T99" fmla="*/ 11 h 71"/>
                <a:gd name="T100" fmla="*/ 22 w 87"/>
                <a:gd name="T101" fmla="*/ 11 h 71"/>
                <a:gd name="T102" fmla="*/ 22 w 87"/>
                <a:gd name="T103" fmla="*/ 11 h 71"/>
                <a:gd name="T104" fmla="*/ 21 w 87"/>
                <a:gd name="T105" fmla="*/ 10 h 71"/>
                <a:gd name="T106" fmla="*/ 21 w 87"/>
                <a:gd name="T107" fmla="*/ 10 h 71"/>
                <a:gd name="T108" fmla="*/ 17 w 87"/>
                <a:gd name="T109" fmla="*/ 6 h 71"/>
                <a:gd name="T110" fmla="*/ 12 w 87"/>
                <a:gd name="T111" fmla="*/ 2 h 71"/>
                <a:gd name="T112" fmla="*/ 0 w 87"/>
                <a:gd name="T113"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1">
                  <a:moveTo>
                    <a:pt x="0" y="2"/>
                  </a:moveTo>
                  <a:cubicBezTo>
                    <a:pt x="4" y="1"/>
                    <a:pt x="9" y="0"/>
                    <a:pt x="13" y="1"/>
                  </a:cubicBezTo>
                  <a:cubicBezTo>
                    <a:pt x="15" y="2"/>
                    <a:pt x="17" y="3"/>
                    <a:pt x="18" y="4"/>
                  </a:cubicBezTo>
                  <a:cubicBezTo>
                    <a:pt x="20" y="6"/>
                    <a:pt x="22" y="8"/>
                    <a:pt x="23" y="9"/>
                  </a:cubicBezTo>
                  <a:cubicBezTo>
                    <a:pt x="23" y="9"/>
                    <a:pt x="23" y="9"/>
                    <a:pt x="23" y="9"/>
                  </a:cubicBezTo>
                  <a:cubicBezTo>
                    <a:pt x="22" y="9"/>
                    <a:pt x="22" y="9"/>
                    <a:pt x="22" y="9"/>
                  </a:cubicBezTo>
                  <a:cubicBezTo>
                    <a:pt x="24" y="9"/>
                    <a:pt x="26" y="9"/>
                    <a:pt x="28" y="9"/>
                  </a:cubicBezTo>
                  <a:cubicBezTo>
                    <a:pt x="30" y="9"/>
                    <a:pt x="32" y="9"/>
                    <a:pt x="34" y="10"/>
                  </a:cubicBezTo>
                  <a:cubicBezTo>
                    <a:pt x="35" y="11"/>
                    <a:pt x="37" y="12"/>
                    <a:pt x="39" y="13"/>
                  </a:cubicBezTo>
                  <a:cubicBezTo>
                    <a:pt x="43" y="17"/>
                    <a:pt x="43" y="17"/>
                    <a:pt x="43" y="17"/>
                  </a:cubicBezTo>
                  <a:cubicBezTo>
                    <a:pt x="43" y="17"/>
                    <a:pt x="43" y="17"/>
                    <a:pt x="43" y="17"/>
                  </a:cubicBezTo>
                  <a:cubicBezTo>
                    <a:pt x="42" y="17"/>
                    <a:pt x="42" y="17"/>
                    <a:pt x="42" y="17"/>
                  </a:cubicBezTo>
                  <a:cubicBezTo>
                    <a:pt x="43" y="17"/>
                    <a:pt x="45" y="17"/>
                    <a:pt x="48" y="17"/>
                  </a:cubicBezTo>
                  <a:cubicBezTo>
                    <a:pt x="50" y="17"/>
                    <a:pt x="52" y="18"/>
                    <a:pt x="54" y="19"/>
                  </a:cubicBezTo>
                  <a:cubicBezTo>
                    <a:pt x="55" y="20"/>
                    <a:pt x="57" y="21"/>
                    <a:pt x="59" y="23"/>
                  </a:cubicBezTo>
                  <a:cubicBezTo>
                    <a:pt x="62" y="27"/>
                    <a:pt x="62" y="27"/>
                    <a:pt x="62" y="27"/>
                  </a:cubicBezTo>
                  <a:cubicBezTo>
                    <a:pt x="62" y="27"/>
                    <a:pt x="62" y="27"/>
                    <a:pt x="62" y="27"/>
                  </a:cubicBezTo>
                  <a:cubicBezTo>
                    <a:pt x="62" y="27"/>
                    <a:pt x="62" y="27"/>
                    <a:pt x="62" y="27"/>
                  </a:cubicBezTo>
                  <a:cubicBezTo>
                    <a:pt x="63" y="27"/>
                    <a:pt x="65" y="27"/>
                    <a:pt x="67" y="27"/>
                  </a:cubicBezTo>
                  <a:cubicBezTo>
                    <a:pt x="69" y="28"/>
                    <a:pt x="71" y="28"/>
                    <a:pt x="72" y="29"/>
                  </a:cubicBezTo>
                  <a:cubicBezTo>
                    <a:pt x="74" y="30"/>
                    <a:pt x="76" y="31"/>
                    <a:pt x="77" y="32"/>
                  </a:cubicBezTo>
                  <a:cubicBezTo>
                    <a:pt x="81" y="36"/>
                    <a:pt x="81" y="36"/>
                    <a:pt x="81" y="36"/>
                  </a:cubicBezTo>
                  <a:cubicBezTo>
                    <a:pt x="81" y="36"/>
                    <a:pt x="81" y="36"/>
                    <a:pt x="81" y="36"/>
                  </a:cubicBezTo>
                  <a:cubicBezTo>
                    <a:pt x="81" y="36"/>
                    <a:pt x="81" y="36"/>
                    <a:pt x="81" y="36"/>
                  </a:cubicBezTo>
                  <a:cubicBezTo>
                    <a:pt x="81" y="37"/>
                    <a:pt x="81" y="37"/>
                    <a:pt x="81" y="37"/>
                  </a:cubicBezTo>
                  <a:cubicBezTo>
                    <a:pt x="84" y="45"/>
                    <a:pt x="84" y="45"/>
                    <a:pt x="84" y="45"/>
                  </a:cubicBezTo>
                  <a:cubicBezTo>
                    <a:pt x="84" y="48"/>
                    <a:pt x="85" y="51"/>
                    <a:pt x="86" y="54"/>
                  </a:cubicBezTo>
                  <a:cubicBezTo>
                    <a:pt x="87" y="59"/>
                    <a:pt x="86" y="66"/>
                    <a:pt x="83" y="71"/>
                  </a:cubicBezTo>
                  <a:cubicBezTo>
                    <a:pt x="86" y="66"/>
                    <a:pt x="87" y="59"/>
                    <a:pt x="85" y="54"/>
                  </a:cubicBezTo>
                  <a:cubicBezTo>
                    <a:pt x="84" y="51"/>
                    <a:pt x="83" y="48"/>
                    <a:pt x="82" y="45"/>
                  </a:cubicBezTo>
                  <a:cubicBezTo>
                    <a:pt x="79" y="37"/>
                    <a:pt x="79" y="37"/>
                    <a:pt x="79" y="37"/>
                  </a:cubicBezTo>
                  <a:cubicBezTo>
                    <a:pt x="79" y="38"/>
                    <a:pt x="79" y="38"/>
                    <a:pt x="79" y="38"/>
                  </a:cubicBezTo>
                  <a:cubicBezTo>
                    <a:pt x="79" y="38"/>
                    <a:pt x="79" y="38"/>
                    <a:pt x="79" y="38"/>
                  </a:cubicBezTo>
                  <a:cubicBezTo>
                    <a:pt x="75" y="34"/>
                    <a:pt x="75" y="34"/>
                    <a:pt x="75" y="34"/>
                  </a:cubicBezTo>
                  <a:cubicBezTo>
                    <a:pt x="74" y="33"/>
                    <a:pt x="73" y="32"/>
                    <a:pt x="71" y="31"/>
                  </a:cubicBezTo>
                  <a:cubicBezTo>
                    <a:pt x="70" y="30"/>
                    <a:pt x="68" y="30"/>
                    <a:pt x="67" y="29"/>
                  </a:cubicBezTo>
                  <a:cubicBezTo>
                    <a:pt x="65" y="29"/>
                    <a:pt x="63" y="29"/>
                    <a:pt x="62" y="29"/>
                  </a:cubicBezTo>
                  <a:cubicBezTo>
                    <a:pt x="61" y="29"/>
                    <a:pt x="61" y="29"/>
                    <a:pt x="61" y="29"/>
                  </a:cubicBezTo>
                  <a:cubicBezTo>
                    <a:pt x="61" y="29"/>
                    <a:pt x="61" y="29"/>
                    <a:pt x="61" y="29"/>
                  </a:cubicBezTo>
                  <a:cubicBezTo>
                    <a:pt x="61" y="29"/>
                    <a:pt x="61" y="29"/>
                    <a:pt x="61" y="29"/>
                  </a:cubicBezTo>
                  <a:cubicBezTo>
                    <a:pt x="57" y="25"/>
                    <a:pt x="57" y="25"/>
                    <a:pt x="57" y="25"/>
                  </a:cubicBezTo>
                  <a:cubicBezTo>
                    <a:pt x="55" y="23"/>
                    <a:pt x="54" y="22"/>
                    <a:pt x="52" y="21"/>
                  </a:cubicBezTo>
                  <a:cubicBezTo>
                    <a:pt x="51" y="21"/>
                    <a:pt x="49" y="20"/>
                    <a:pt x="47" y="20"/>
                  </a:cubicBezTo>
                  <a:cubicBezTo>
                    <a:pt x="45" y="20"/>
                    <a:pt x="43" y="20"/>
                    <a:pt x="42" y="20"/>
                  </a:cubicBezTo>
                  <a:cubicBezTo>
                    <a:pt x="41" y="20"/>
                    <a:pt x="41" y="20"/>
                    <a:pt x="41" y="20"/>
                  </a:cubicBezTo>
                  <a:cubicBezTo>
                    <a:pt x="40" y="20"/>
                    <a:pt x="40" y="20"/>
                    <a:pt x="40" y="20"/>
                  </a:cubicBezTo>
                  <a:cubicBezTo>
                    <a:pt x="40" y="19"/>
                    <a:pt x="40" y="19"/>
                    <a:pt x="40" y="19"/>
                  </a:cubicBezTo>
                  <a:cubicBezTo>
                    <a:pt x="37" y="15"/>
                    <a:pt x="37" y="15"/>
                    <a:pt x="37" y="15"/>
                  </a:cubicBezTo>
                  <a:cubicBezTo>
                    <a:pt x="35" y="14"/>
                    <a:pt x="34" y="13"/>
                    <a:pt x="32" y="13"/>
                  </a:cubicBezTo>
                  <a:cubicBezTo>
                    <a:pt x="31" y="12"/>
                    <a:pt x="29" y="11"/>
                    <a:pt x="28" y="11"/>
                  </a:cubicBezTo>
                  <a:cubicBezTo>
                    <a:pt x="26" y="11"/>
                    <a:pt x="24" y="11"/>
                    <a:pt x="22" y="11"/>
                  </a:cubicBezTo>
                  <a:cubicBezTo>
                    <a:pt x="22" y="11"/>
                    <a:pt x="22" y="11"/>
                    <a:pt x="22" y="11"/>
                  </a:cubicBezTo>
                  <a:cubicBezTo>
                    <a:pt x="21" y="10"/>
                    <a:pt x="21" y="10"/>
                    <a:pt x="21" y="10"/>
                  </a:cubicBezTo>
                  <a:cubicBezTo>
                    <a:pt x="21" y="10"/>
                    <a:pt x="21" y="10"/>
                    <a:pt x="21" y="10"/>
                  </a:cubicBezTo>
                  <a:cubicBezTo>
                    <a:pt x="20" y="9"/>
                    <a:pt x="19" y="7"/>
                    <a:pt x="17" y="6"/>
                  </a:cubicBezTo>
                  <a:cubicBezTo>
                    <a:pt x="16" y="4"/>
                    <a:pt x="14" y="3"/>
                    <a:pt x="12" y="2"/>
                  </a:cubicBezTo>
                  <a:cubicBezTo>
                    <a:pt x="9" y="1"/>
                    <a:pt x="4" y="1"/>
                    <a:pt x="0"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8">
              <a:extLst>
                <a:ext uri="{FF2B5EF4-FFF2-40B4-BE49-F238E27FC236}">
                  <a16:creationId xmlns:a16="http://schemas.microsoft.com/office/drawing/2014/main" id="{3892C48D-444F-446D-8793-A7A6B574926A}"/>
                </a:ext>
              </a:extLst>
            </p:cNvPr>
            <p:cNvSpPr>
              <a:spLocks/>
            </p:cNvSpPr>
            <p:nvPr/>
          </p:nvSpPr>
          <p:spPr bwMode="auto">
            <a:xfrm>
              <a:off x="8618538" y="12812713"/>
              <a:ext cx="388938" cy="520700"/>
            </a:xfrm>
            <a:custGeom>
              <a:avLst/>
              <a:gdLst>
                <a:gd name="T0" fmla="*/ 34 w 245"/>
                <a:gd name="T1" fmla="*/ 0 h 328"/>
                <a:gd name="T2" fmla="*/ 0 w 245"/>
                <a:gd name="T3" fmla="*/ 249 h 328"/>
                <a:gd name="T4" fmla="*/ 166 w 245"/>
                <a:gd name="T5" fmla="*/ 328 h 328"/>
                <a:gd name="T6" fmla="*/ 245 w 245"/>
                <a:gd name="T7" fmla="*/ 75 h 328"/>
                <a:gd name="T8" fmla="*/ 34 w 245"/>
                <a:gd name="T9" fmla="*/ 0 h 328"/>
              </a:gdLst>
              <a:ahLst/>
              <a:cxnLst>
                <a:cxn ang="0">
                  <a:pos x="T0" y="T1"/>
                </a:cxn>
                <a:cxn ang="0">
                  <a:pos x="T2" y="T3"/>
                </a:cxn>
                <a:cxn ang="0">
                  <a:pos x="T4" y="T5"/>
                </a:cxn>
                <a:cxn ang="0">
                  <a:pos x="T6" y="T7"/>
                </a:cxn>
                <a:cxn ang="0">
                  <a:pos x="T8" y="T9"/>
                </a:cxn>
              </a:cxnLst>
              <a:rect l="0" t="0" r="r" b="b"/>
              <a:pathLst>
                <a:path w="245" h="328">
                  <a:moveTo>
                    <a:pt x="34" y="0"/>
                  </a:moveTo>
                  <a:lnTo>
                    <a:pt x="0" y="249"/>
                  </a:lnTo>
                  <a:lnTo>
                    <a:pt x="166" y="328"/>
                  </a:lnTo>
                  <a:lnTo>
                    <a:pt x="245" y="75"/>
                  </a:lnTo>
                  <a:lnTo>
                    <a:pt x="34"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39">
              <a:extLst>
                <a:ext uri="{FF2B5EF4-FFF2-40B4-BE49-F238E27FC236}">
                  <a16:creationId xmlns:a16="http://schemas.microsoft.com/office/drawing/2014/main" id="{9B22527B-E8A9-4738-9C7A-5DFF7CDBF465}"/>
                </a:ext>
              </a:extLst>
            </p:cNvPr>
            <p:cNvSpPr>
              <a:spLocks/>
            </p:cNvSpPr>
            <p:nvPr/>
          </p:nvSpPr>
          <p:spPr bwMode="auto">
            <a:xfrm>
              <a:off x="9097963" y="12944475"/>
              <a:ext cx="12700" cy="1111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2" y="0"/>
                    <a:pt x="2" y="0"/>
                    <a:pt x="2" y="0"/>
                  </a:cubicBezTo>
                  <a:cubicBezTo>
                    <a:pt x="2" y="1"/>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0">
              <a:extLst>
                <a:ext uri="{FF2B5EF4-FFF2-40B4-BE49-F238E27FC236}">
                  <a16:creationId xmlns:a16="http://schemas.microsoft.com/office/drawing/2014/main" id="{5BC07569-3447-42F6-AB6B-8AD2D2155BFC}"/>
                </a:ext>
              </a:extLst>
            </p:cNvPr>
            <p:cNvSpPr>
              <a:spLocks/>
            </p:cNvSpPr>
            <p:nvPr/>
          </p:nvSpPr>
          <p:spPr bwMode="auto">
            <a:xfrm>
              <a:off x="6743701" y="12579350"/>
              <a:ext cx="2312988" cy="3276600"/>
            </a:xfrm>
            <a:custGeom>
              <a:avLst/>
              <a:gdLst>
                <a:gd name="T0" fmla="*/ 199 w 386"/>
                <a:gd name="T1" fmla="*/ 252 h 548"/>
                <a:gd name="T2" fmla="*/ 206 w 386"/>
                <a:gd name="T3" fmla="*/ 291 h 548"/>
                <a:gd name="T4" fmla="*/ 321 w 386"/>
                <a:gd name="T5" fmla="*/ 89 h 548"/>
                <a:gd name="T6" fmla="*/ 362 w 386"/>
                <a:gd name="T7" fmla="*/ 163 h 548"/>
                <a:gd name="T8" fmla="*/ 150 w 386"/>
                <a:gd name="T9" fmla="*/ 535 h 548"/>
                <a:gd name="T10" fmla="*/ 4 w 386"/>
                <a:gd name="T11" fmla="*/ 301 h 548"/>
                <a:gd name="T12" fmla="*/ 229 w 386"/>
                <a:gd name="T13" fmla="*/ 0 h 548"/>
                <a:gd name="T14" fmla="*/ 199 w 386"/>
                <a:gd name="T15" fmla="*/ 252 h 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6" h="548">
                  <a:moveTo>
                    <a:pt x="199" y="252"/>
                  </a:moveTo>
                  <a:cubicBezTo>
                    <a:pt x="199" y="252"/>
                    <a:pt x="195" y="274"/>
                    <a:pt x="206" y="291"/>
                  </a:cubicBezTo>
                  <a:cubicBezTo>
                    <a:pt x="217" y="306"/>
                    <a:pt x="237" y="104"/>
                    <a:pt x="321" y="89"/>
                  </a:cubicBezTo>
                  <a:cubicBezTo>
                    <a:pt x="340" y="86"/>
                    <a:pt x="386" y="90"/>
                    <a:pt x="362" y="163"/>
                  </a:cubicBezTo>
                  <a:cubicBezTo>
                    <a:pt x="345" y="219"/>
                    <a:pt x="250" y="548"/>
                    <a:pt x="150" y="535"/>
                  </a:cubicBezTo>
                  <a:cubicBezTo>
                    <a:pt x="50" y="521"/>
                    <a:pt x="8" y="509"/>
                    <a:pt x="4" y="301"/>
                  </a:cubicBezTo>
                  <a:cubicBezTo>
                    <a:pt x="0" y="93"/>
                    <a:pt x="229" y="0"/>
                    <a:pt x="229" y="0"/>
                  </a:cubicBezTo>
                  <a:lnTo>
                    <a:pt x="199"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1">
              <a:extLst>
                <a:ext uri="{FF2B5EF4-FFF2-40B4-BE49-F238E27FC236}">
                  <a16:creationId xmlns:a16="http://schemas.microsoft.com/office/drawing/2014/main" id="{8E268D90-FFC6-4C8B-A9BA-FA86C9434E13}"/>
                </a:ext>
              </a:extLst>
            </p:cNvPr>
            <p:cNvSpPr>
              <a:spLocks/>
            </p:cNvSpPr>
            <p:nvPr/>
          </p:nvSpPr>
          <p:spPr bwMode="auto">
            <a:xfrm>
              <a:off x="7881938" y="13130213"/>
              <a:ext cx="700088" cy="1236663"/>
            </a:xfrm>
            <a:custGeom>
              <a:avLst/>
              <a:gdLst>
                <a:gd name="T0" fmla="*/ 16 w 117"/>
                <a:gd name="T1" fmla="*/ 80 h 207"/>
                <a:gd name="T2" fmla="*/ 12 w 117"/>
                <a:gd name="T3" fmla="*/ 124 h 207"/>
                <a:gd name="T4" fmla="*/ 11 w 117"/>
                <a:gd name="T5" fmla="*/ 168 h 207"/>
                <a:gd name="T6" fmla="*/ 15 w 117"/>
                <a:gd name="T7" fmla="*/ 187 h 207"/>
                <a:gd name="T8" fmla="*/ 20 w 117"/>
                <a:gd name="T9" fmla="*/ 194 h 207"/>
                <a:gd name="T10" fmla="*/ 21 w 117"/>
                <a:gd name="T11" fmla="*/ 195 h 207"/>
                <a:gd name="T12" fmla="*/ 20 w 117"/>
                <a:gd name="T13" fmla="*/ 195 h 207"/>
                <a:gd name="T14" fmla="*/ 21 w 117"/>
                <a:gd name="T15" fmla="*/ 193 h 207"/>
                <a:gd name="T16" fmla="*/ 25 w 117"/>
                <a:gd name="T17" fmla="*/ 185 h 207"/>
                <a:gd name="T18" fmla="*/ 29 w 117"/>
                <a:gd name="T19" fmla="*/ 175 h 207"/>
                <a:gd name="T20" fmla="*/ 35 w 117"/>
                <a:gd name="T21" fmla="*/ 154 h 207"/>
                <a:gd name="T22" fmla="*/ 62 w 117"/>
                <a:gd name="T23" fmla="*/ 69 h 207"/>
                <a:gd name="T24" fmla="*/ 83 w 117"/>
                <a:gd name="T25" fmla="*/ 28 h 207"/>
                <a:gd name="T26" fmla="*/ 97 w 117"/>
                <a:gd name="T27" fmla="*/ 11 h 207"/>
                <a:gd name="T28" fmla="*/ 117 w 117"/>
                <a:gd name="T29" fmla="*/ 0 h 207"/>
                <a:gd name="T30" fmla="*/ 100 w 117"/>
                <a:gd name="T31" fmla="*/ 13 h 207"/>
                <a:gd name="T32" fmla="*/ 87 w 117"/>
                <a:gd name="T33" fmla="*/ 31 h 207"/>
                <a:gd name="T34" fmla="*/ 71 w 117"/>
                <a:gd name="T35" fmla="*/ 72 h 207"/>
                <a:gd name="T36" fmla="*/ 47 w 117"/>
                <a:gd name="T37" fmla="*/ 158 h 207"/>
                <a:gd name="T38" fmla="*/ 41 w 117"/>
                <a:gd name="T39" fmla="*/ 179 h 207"/>
                <a:gd name="T40" fmla="*/ 37 w 117"/>
                <a:gd name="T41" fmla="*/ 190 h 207"/>
                <a:gd name="T42" fmla="*/ 30 w 117"/>
                <a:gd name="T43" fmla="*/ 201 h 207"/>
                <a:gd name="T44" fmla="*/ 22 w 117"/>
                <a:gd name="T45" fmla="*/ 207 h 207"/>
                <a:gd name="T46" fmla="*/ 16 w 117"/>
                <a:gd name="T47" fmla="*/ 206 h 207"/>
                <a:gd name="T48" fmla="*/ 12 w 117"/>
                <a:gd name="T49" fmla="*/ 203 h 207"/>
                <a:gd name="T50" fmla="*/ 4 w 117"/>
                <a:gd name="T51" fmla="*/ 192 h 207"/>
                <a:gd name="T52" fmla="*/ 0 w 117"/>
                <a:gd name="T53" fmla="*/ 168 h 207"/>
                <a:gd name="T54" fmla="*/ 1 w 117"/>
                <a:gd name="T55" fmla="*/ 145 h 207"/>
                <a:gd name="T56" fmla="*/ 4 w 117"/>
                <a:gd name="T57" fmla="*/ 123 h 207"/>
                <a:gd name="T58" fmla="*/ 16 w 117"/>
                <a:gd name="T59" fmla="*/ 8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7" h="207">
                  <a:moveTo>
                    <a:pt x="16" y="80"/>
                  </a:moveTo>
                  <a:cubicBezTo>
                    <a:pt x="14" y="94"/>
                    <a:pt x="13" y="109"/>
                    <a:pt x="12" y="124"/>
                  </a:cubicBezTo>
                  <a:cubicBezTo>
                    <a:pt x="10" y="139"/>
                    <a:pt x="10" y="153"/>
                    <a:pt x="11" y="168"/>
                  </a:cubicBezTo>
                  <a:cubicBezTo>
                    <a:pt x="12" y="175"/>
                    <a:pt x="13" y="182"/>
                    <a:pt x="15" y="187"/>
                  </a:cubicBezTo>
                  <a:cubicBezTo>
                    <a:pt x="17" y="190"/>
                    <a:pt x="18" y="193"/>
                    <a:pt x="20" y="194"/>
                  </a:cubicBezTo>
                  <a:cubicBezTo>
                    <a:pt x="21" y="195"/>
                    <a:pt x="21" y="195"/>
                    <a:pt x="21" y="195"/>
                  </a:cubicBezTo>
                  <a:cubicBezTo>
                    <a:pt x="21" y="195"/>
                    <a:pt x="20" y="195"/>
                    <a:pt x="20" y="195"/>
                  </a:cubicBezTo>
                  <a:cubicBezTo>
                    <a:pt x="19" y="195"/>
                    <a:pt x="20" y="195"/>
                    <a:pt x="21" y="193"/>
                  </a:cubicBezTo>
                  <a:cubicBezTo>
                    <a:pt x="22" y="191"/>
                    <a:pt x="24" y="188"/>
                    <a:pt x="25" y="185"/>
                  </a:cubicBezTo>
                  <a:cubicBezTo>
                    <a:pt x="26" y="182"/>
                    <a:pt x="28" y="179"/>
                    <a:pt x="29" y="175"/>
                  </a:cubicBezTo>
                  <a:cubicBezTo>
                    <a:pt x="31" y="168"/>
                    <a:pt x="33" y="161"/>
                    <a:pt x="35" y="154"/>
                  </a:cubicBezTo>
                  <a:cubicBezTo>
                    <a:pt x="43" y="126"/>
                    <a:pt x="51" y="97"/>
                    <a:pt x="62" y="69"/>
                  </a:cubicBezTo>
                  <a:cubicBezTo>
                    <a:pt x="68" y="55"/>
                    <a:pt x="74" y="41"/>
                    <a:pt x="83" y="28"/>
                  </a:cubicBezTo>
                  <a:cubicBezTo>
                    <a:pt x="87" y="22"/>
                    <a:pt x="92" y="16"/>
                    <a:pt x="97" y="11"/>
                  </a:cubicBezTo>
                  <a:cubicBezTo>
                    <a:pt x="103" y="6"/>
                    <a:pt x="110" y="1"/>
                    <a:pt x="117" y="0"/>
                  </a:cubicBezTo>
                  <a:cubicBezTo>
                    <a:pt x="110" y="2"/>
                    <a:pt x="104" y="7"/>
                    <a:pt x="100" y="13"/>
                  </a:cubicBezTo>
                  <a:cubicBezTo>
                    <a:pt x="95" y="18"/>
                    <a:pt x="91" y="25"/>
                    <a:pt x="87" y="31"/>
                  </a:cubicBezTo>
                  <a:cubicBezTo>
                    <a:pt x="81" y="44"/>
                    <a:pt x="75" y="58"/>
                    <a:pt x="71" y="72"/>
                  </a:cubicBezTo>
                  <a:cubicBezTo>
                    <a:pt x="62" y="100"/>
                    <a:pt x="55" y="129"/>
                    <a:pt x="47" y="158"/>
                  </a:cubicBezTo>
                  <a:cubicBezTo>
                    <a:pt x="45" y="165"/>
                    <a:pt x="43" y="172"/>
                    <a:pt x="41" y="179"/>
                  </a:cubicBezTo>
                  <a:cubicBezTo>
                    <a:pt x="39" y="183"/>
                    <a:pt x="38" y="186"/>
                    <a:pt x="37" y="190"/>
                  </a:cubicBezTo>
                  <a:cubicBezTo>
                    <a:pt x="35" y="194"/>
                    <a:pt x="33" y="197"/>
                    <a:pt x="30" y="201"/>
                  </a:cubicBezTo>
                  <a:cubicBezTo>
                    <a:pt x="29" y="203"/>
                    <a:pt x="27" y="206"/>
                    <a:pt x="22" y="207"/>
                  </a:cubicBezTo>
                  <a:cubicBezTo>
                    <a:pt x="20" y="207"/>
                    <a:pt x="18" y="207"/>
                    <a:pt x="16" y="206"/>
                  </a:cubicBezTo>
                  <a:cubicBezTo>
                    <a:pt x="14" y="205"/>
                    <a:pt x="13" y="204"/>
                    <a:pt x="12" y="203"/>
                  </a:cubicBezTo>
                  <a:cubicBezTo>
                    <a:pt x="8" y="200"/>
                    <a:pt x="6" y="196"/>
                    <a:pt x="4" y="192"/>
                  </a:cubicBezTo>
                  <a:cubicBezTo>
                    <a:pt x="1" y="184"/>
                    <a:pt x="0" y="176"/>
                    <a:pt x="0" y="168"/>
                  </a:cubicBezTo>
                  <a:cubicBezTo>
                    <a:pt x="0" y="160"/>
                    <a:pt x="0" y="153"/>
                    <a:pt x="1" y="145"/>
                  </a:cubicBezTo>
                  <a:cubicBezTo>
                    <a:pt x="2" y="138"/>
                    <a:pt x="3" y="130"/>
                    <a:pt x="4" y="123"/>
                  </a:cubicBezTo>
                  <a:cubicBezTo>
                    <a:pt x="7" y="108"/>
                    <a:pt x="11" y="94"/>
                    <a:pt x="16" y="8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2">
              <a:extLst>
                <a:ext uri="{FF2B5EF4-FFF2-40B4-BE49-F238E27FC236}">
                  <a16:creationId xmlns:a16="http://schemas.microsoft.com/office/drawing/2014/main" id="{95299E73-CAC8-49AB-BBEC-D80E72541DF9}"/>
                </a:ext>
              </a:extLst>
            </p:cNvPr>
            <p:cNvSpPr>
              <a:spLocks/>
            </p:cNvSpPr>
            <p:nvPr/>
          </p:nvSpPr>
          <p:spPr bwMode="auto">
            <a:xfrm>
              <a:off x="8074026" y="13242925"/>
              <a:ext cx="1023938" cy="2397125"/>
            </a:xfrm>
            <a:custGeom>
              <a:avLst/>
              <a:gdLst>
                <a:gd name="T0" fmla="*/ 164 w 171"/>
                <a:gd name="T1" fmla="*/ 0 h 401"/>
                <a:gd name="T2" fmla="*/ 171 w 171"/>
                <a:gd name="T3" fmla="*/ 58 h 401"/>
                <a:gd name="T4" fmla="*/ 171 w 171"/>
                <a:gd name="T5" fmla="*/ 87 h 401"/>
                <a:gd name="T6" fmla="*/ 171 w 171"/>
                <a:gd name="T7" fmla="*/ 116 h 401"/>
                <a:gd name="T8" fmla="*/ 164 w 171"/>
                <a:gd name="T9" fmla="*/ 175 h 401"/>
                <a:gd name="T10" fmla="*/ 151 w 171"/>
                <a:gd name="T11" fmla="*/ 232 h 401"/>
                <a:gd name="T12" fmla="*/ 129 w 171"/>
                <a:gd name="T13" fmla="*/ 287 h 401"/>
                <a:gd name="T14" fmla="*/ 96 w 171"/>
                <a:gd name="T15" fmla="*/ 336 h 401"/>
                <a:gd name="T16" fmla="*/ 53 w 171"/>
                <a:gd name="T17" fmla="*/ 376 h 401"/>
                <a:gd name="T18" fmla="*/ 0 w 171"/>
                <a:gd name="T19" fmla="*/ 401 h 401"/>
                <a:gd name="T20" fmla="*/ 49 w 171"/>
                <a:gd name="T21" fmla="*/ 371 h 401"/>
                <a:gd name="T22" fmla="*/ 88 w 171"/>
                <a:gd name="T23" fmla="*/ 329 h 401"/>
                <a:gd name="T24" fmla="*/ 96 w 171"/>
                <a:gd name="T25" fmla="*/ 318 h 401"/>
                <a:gd name="T26" fmla="*/ 103 w 171"/>
                <a:gd name="T27" fmla="*/ 306 h 401"/>
                <a:gd name="T28" fmla="*/ 110 w 171"/>
                <a:gd name="T29" fmla="*/ 293 h 401"/>
                <a:gd name="T30" fmla="*/ 114 w 171"/>
                <a:gd name="T31" fmla="*/ 287 h 401"/>
                <a:gd name="T32" fmla="*/ 117 w 171"/>
                <a:gd name="T33" fmla="*/ 281 h 401"/>
                <a:gd name="T34" fmla="*/ 137 w 171"/>
                <a:gd name="T35" fmla="*/ 228 h 401"/>
                <a:gd name="T36" fmla="*/ 158 w 171"/>
                <a:gd name="T37" fmla="*/ 115 h 401"/>
                <a:gd name="T38" fmla="*/ 164 w 171"/>
                <a:gd name="T3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 h="401">
                  <a:moveTo>
                    <a:pt x="164" y="0"/>
                  </a:moveTo>
                  <a:cubicBezTo>
                    <a:pt x="168" y="19"/>
                    <a:pt x="170" y="39"/>
                    <a:pt x="171" y="58"/>
                  </a:cubicBezTo>
                  <a:cubicBezTo>
                    <a:pt x="171" y="68"/>
                    <a:pt x="171" y="77"/>
                    <a:pt x="171" y="87"/>
                  </a:cubicBezTo>
                  <a:cubicBezTo>
                    <a:pt x="171" y="97"/>
                    <a:pt x="171" y="107"/>
                    <a:pt x="171" y="116"/>
                  </a:cubicBezTo>
                  <a:cubicBezTo>
                    <a:pt x="169" y="136"/>
                    <a:pt x="167" y="155"/>
                    <a:pt x="164" y="175"/>
                  </a:cubicBezTo>
                  <a:cubicBezTo>
                    <a:pt x="161" y="194"/>
                    <a:pt x="157" y="213"/>
                    <a:pt x="151" y="232"/>
                  </a:cubicBezTo>
                  <a:cubicBezTo>
                    <a:pt x="145" y="251"/>
                    <a:pt x="138" y="269"/>
                    <a:pt x="129" y="287"/>
                  </a:cubicBezTo>
                  <a:cubicBezTo>
                    <a:pt x="120" y="304"/>
                    <a:pt x="109" y="321"/>
                    <a:pt x="96" y="336"/>
                  </a:cubicBezTo>
                  <a:cubicBezTo>
                    <a:pt x="84" y="351"/>
                    <a:pt x="69" y="365"/>
                    <a:pt x="53" y="376"/>
                  </a:cubicBezTo>
                  <a:cubicBezTo>
                    <a:pt x="36" y="387"/>
                    <a:pt x="18" y="395"/>
                    <a:pt x="0" y="401"/>
                  </a:cubicBezTo>
                  <a:cubicBezTo>
                    <a:pt x="17" y="392"/>
                    <a:pt x="34" y="382"/>
                    <a:pt x="49" y="371"/>
                  </a:cubicBezTo>
                  <a:cubicBezTo>
                    <a:pt x="63" y="358"/>
                    <a:pt x="76" y="344"/>
                    <a:pt x="88" y="329"/>
                  </a:cubicBezTo>
                  <a:cubicBezTo>
                    <a:pt x="96" y="318"/>
                    <a:pt x="96" y="318"/>
                    <a:pt x="96" y="318"/>
                  </a:cubicBezTo>
                  <a:cubicBezTo>
                    <a:pt x="103" y="306"/>
                    <a:pt x="103" y="306"/>
                    <a:pt x="103" y="306"/>
                  </a:cubicBezTo>
                  <a:cubicBezTo>
                    <a:pt x="106" y="302"/>
                    <a:pt x="108" y="298"/>
                    <a:pt x="110" y="293"/>
                  </a:cubicBezTo>
                  <a:cubicBezTo>
                    <a:pt x="111" y="291"/>
                    <a:pt x="113" y="289"/>
                    <a:pt x="114" y="287"/>
                  </a:cubicBezTo>
                  <a:cubicBezTo>
                    <a:pt x="117" y="281"/>
                    <a:pt x="117" y="281"/>
                    <a:pt x="117" y="281"/>
                  </a:cubicBezTo>
                  <a:cubicBezTo>
                    <a:pt x="125" y="264"/>
                    <a:pt x="131" y="246"/>
                    <a:pt x="137" y="228"/>
                  </a:cubicBezTo>
                  <a:cubicBezTo>
                    <a:pt x="148" y="191"/>
                    <a:pt x="154" y="154"/>
                    <a:pt x="158" y="115"/>
                  </a:cubicBezTo>
                  <a:cubicBezTo>
                    <a:pt x="163" y="77"/>
                    <a:pt x="164" y="39"/>
                    <a:pt x="16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3">
              <a:extLst>
                <a:ext uri="{FF2B5EF4-FFF2-40B4-BE49-F238E27FC236}">
                  <a16:creationId xmlns:a16="http://schemas.microsoft.com/office/drawing/2014/main" id="{0515B687-A789-4214-A736-D85F10952D2D}"/>
                </a:ext>
              </a:extLst>
            </p:cNvPr>
            <p:cNvSpPr>
              <a:spLocks/>
            </p:cNvSpPr>
            <p:nvPr/>
          </p:nvSpPr>
          <p:spPr bwMode="auto">
            <a:xfrm>
              <a:off x="6934201" y="15460663"/>
              <a:ext cx="971550" cy="334963"/>
            </a:xfrm>
            <a:custGeom>
              <a:avLst/>
              <a:gdLst>
                <a:gd name="T0" fmla="*/ 2 w 162"/>
                <a:gd name="T1" fmla="*/ 1 h 56"/>
                <a:gd name="T2" fmla="*/ 38 w 162"/>
                <a:gd name="T3" fmla="*/ 24 h 56"/>
                <a:gd name="T4" fmla="*/ 77 w 162"/>
                <a:gd name="T5" fmla="*/ 37 h 56"/>
                <a:gd name="T6" fmla="*/ 87 w 162"/>
                <a:gd name="T7" fmla="*/ 39 h 56"/>
                <a:gd name="T8" fmla="*/ 98 w 162"/>
                <a:gd name="T9" fmla="*/ 40 h 56"/>
                <a:gd name="T10" fmla="*/ 103 w 162"/>
                <a:gd name="T11" fmla="*/ 41 h 56"/>
                <a:gd name="T12" fmla="*/ 108 w 162"/>
                <a:gd name="T13" fmla="*/ 42 h 56"/>
                <a:gd name="T14" fmla="*/ 119 w 162"/>
                <a:gd name="T15" fmla="*/ 43 h 56"/>
                <a:gd name="T16" fmla="*/ 140 w 162"/>
                <a:gd name="T17" fmla="*/ 44 h 56"/>
                <a:gd name="T18" fmla="*/ 162 w 162"/>
                <a:gd name="T19" fmla="*/ 45 h 56"/>
                <a:gd name="T20" fmla="*/ 141 w 162"/>
                <a:gd name="T21" fmla="*/ 52 h 56"/>
                <a:gd name="T22" fmla="*/ 119 w 162"/>
                <a:gd name="T23" fmla="*/ 56 h 56"/>
                <a:gd name="T24" fmla="*/ 107 w 162"/>
                <a:gd name="T25" fmla="*/ 56 h 56"/>
                <a:gd name="T26" fmla="*/ 102 w 162"/>
                <a:gd name="T27" fmla="*/ 56 h 56"/>
                <a:gd name="T28" fmla="*/ 96 w 162"/>
                <a:gd name="T29" fmla="*/ 56 h 56"/>
                <a:gd name="T30" fmla="*/ 85 w 162"/>
                <a:gd name="T31" fmla="*/ 55 h 56"/>
                <a:gd name="T32" fmla="*/ 73 w 162"/>
                <a:gd name="T33" fmla="*/ 53 h 56"/>
                <a:gd name="T34" fmla="*/ 31 w 162"/>
                <a:gd name="T35" fmla="*/ 35 h 56"/>
                <a:gd name="T36" fmla="*/ 1 w 162"/>
                <a:gd name="T37" fmla="*/ 2 h 56"/>
                <a:gd name="T38" fmla="*/ 1 w 162"/>
                <a:gd name="T39" fmla="*/ 1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3" y="10"/>
                    <a:pt x="25" y="18"/>
                    <a:pt x="38" y="24"/>
                  </a:cubicBezTo>
                  <a:cubicBezTo>
                    <a:pt x="50" y="30"/>
                    <a:pt x="64" y="34"/>
                    <a:pt x="77" y="37"/>
                  </a:cubicBezTo>
                  <a:cubicBezTo>
                    <a:pt x="80" y="37"/>
                    <a:pt x="84" y="38"/>
                    <a:pt x="87" y="39"/>
                  </a:cubicBezTo>
                  <a:cubicBezTo>
                    <a:pt x="98" y="40"/>
                    <a:pt x="98" y="40"/>
                    <a:pt x="98" y="40"/>
                  </a:cubicBezTo>
                  <a:cubicBezTo>
                    <a:pt x="103" y="41"/>
                    <a:pt x="103" y="41"/>
                    <a:pt x="103" y="41"/>
                  </a:cubicBezTo>
                  <a:cubicBezTo>
                    <a:pt x="105" y="41"/>
                    <a:pt x="106" y="41"/>
                    <a:pt x="108" y="42"/>
                  </a:cubicBezTo>
                  <a:cubicBezTo>
                    <a:pt x="112" y="42"/>
                    <a:pt x="115" y="42"/>
                    <a:pt x="119" y="43"/>
                  </a:cubicBezTo>
                  <a:cubicBezTo>
                    <a:pt x="126" y="43"/>
                    <a:pt x="133" y="43"/>
                    <a:pt x="140" y="44"/>
                  </a:cubicBezTo>
                  <a:cubicBezTo>
                    <a:pt x="147" y="44"/>
                    <a:pt x="155" y="44"/>
                    <a:pt x="162" y="45"/>
                  </a:cubicBezTo>
                  <a:cubicBezTo>
                    <a:pt x="155" y="48"/>
                    <a:pt x="148" y="50"/>
                    <a:pt x="141" y="52"/>
                  </a:cubicBezTo>
                  <a:cubicBezTo>
                    <a:pt x="134" y="53"/>
                    <a:pt x="126" y="55"/>
                    <a:pt x="119" y="56"/>
                  </a:cubicBezTo>
                  <a:cubicBezTo>
                    <a:pt x="115" y="56"/>
                    <a:pt x="111" y="56"/>
                    <a:pt x="107" y="56"/>
                  </a:cubicBezTo>
                  <a:cubicBezTo>
                    <a:pt x="106" y="56"/>
                    <a:pt x="104" y="56"/>
                    <a:pt x="102" y="56"/>
                  </a:cubicBezTo>
                  <a:cubicBezTo>
                    <a:pt x="96" y="56"/>
                    <a:pt x="96" y="56"/>
                    <a:pt x="96" y="56"/>
                  </a:cubicBezTo>
                  <a:cubicBezTo>
                    <a:pt x="92" y="56"/>
                    <a:pt x="89" y="55"/>
                    <a:pt x="85" y="55"/>
                  </a:cubicBezTo>
                  <a:cubicBezTo>
                    <a:pt x="81" y="54"/>
                    <a:pt x="77" y="54"/>
                    <a:pt x="73" y="53"/>
                  </a:cubicBezTo>
                  <a:cubicBezTo>
                    <a:pt x="59" y="50"/>
                    <a:pt x="44" y="44"/>
                    <a:pt x="31" y="35"/>
                  </a:cubicBezTo>
                  <a:cubicBezTo>
                    <a:pt x="18" y="27"/>
                    <a:pt x="7" y="16"/>
                    <a:pt x="1" y="2"/>
                  </a:cubicBezTo>
                  <a:cubicBezTo>
                    <a:pt x="0" y="1"/>
                    <a:pt x="1" y="1"/>
                    <a:pt x="1" y="1"/>
                  </a:cubicBezTo>
                  <a:cubicBezTo>
                    <a:pt x="2" y="0"/>
                    <a:pt x="2" y="0"/>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4">
              <a:extLst>
                <a:ext uri="{FF2B5EF4-FFF2-40B4-BE49-F238E27FC236}">
                  <a16:creationId xmlns:a16="http://schemas.microsoft.com/office/drawing/2014/main" id="{8842D028-AEE7-41F6-BC52-8AF9C34172DA}"/>
                </a:ext>
              </a:extLst>
            </p:cNvPr>
            <p:cNvSpPr>
              <a:spLocks/>
            </p:cNvSpPr>
            <p:nvPr/>
          </p:nvSpPr>
          <p:spPr bwMode="auto">
            <a:xfrm>
              <a:off x="9415463" y="12298363"/>
              <a:ext cx="708025" cy="700088"/>
            </a:xfrm>
            <a:custGeom>
              <a:avLst/>
              <a:gdLst>
                <a:gd name="T0" fmla="*/ 6 w 118"/>
                <a:gd name="T1" fmla="*/ 71 h 117"/>
                <a:gd name="T2" fmla="*/ 12 w 118"/>
                <a:gd name="T3" fmla="*/ 68 h 117"/>
                <a:gd name="T4" fmla="*/ 15 w 118"/>
                <a:gd name="T5" fmla="*/ 67 h 117"/>
                <a:gd name="T6" fmla="*/ 19 w 118"/>
                <a:gd name="T7" fmla="*/ 65 h 117"/>
                <a:gd name="T8" fmla="*/ 24 w 118"/>
                <a:gd name="T9" fmla="*/ 63 h 117"/>
                <a:gd name="T10" fmla="*/ 28 w 118"/>
                <a:gd name="T11" fmla="*/ 60 h 117"/>
                <a:gd name="T12" fmla="*/ 40 w 118"/>
                <a:gd name="T13" fmla="*/ 100 h 117"/>
                <a:gd name="T14" fmla="*/ 40 w 118"/>
                <a:gd name="T15" fmla="*/ 100 h 117"/>
                <a:gd name="T16" fmla="*/ 47 w 118"/>
                <a:gd name="T17" fmla="*/ 106 h 117"/>
                <a:gd name="T18" fmla="*/ 82 w 118"/>
                <a:gd name="T19" fmla="*/ 112 h 117"/>
                <a:gd name="T20" fmla="*/ 110 w 118"/>
                <a:gd name="T21" fmla="*/ 100 h 117"/>
                <a:gd name="T22" fmla="*/ 118 w 118"/>
                <a:gd name="T23" fmla="*/ 86 h 117"/>
                <a:gd name="T24" fmla="*/ 115 w 118"/>
                <a:gd name="T25" fmla="*/ 57 h 117"/>
                <a:gd name="T26" fmla="*/ 110 w 118"/>
                <a:gd name="T27" fmla="*/ 38 h 117"/>
                <a:gd name="T28" fmla="*/ 100 w 118"/>
                <a:gd name="T29" fmla="*/ 13 h 117"/>
                <a:gd name="T30" fmla="*/ 80 w 118"/>
                <a:gd name="T31" fmla="*/ 0 h 117"/>
                <a:gd name="T32" fmla="*/ 68 w 118"/>
                <a:gd name="T33" fmla="*/ 6 h 117"/>
                <a:gd name="T34" fmla="*/ 65 w 118"/>
                <a:gd name="T35" fmla="*/ 8 h 117"/>
                <a:gd name="T36" fmla="*/ 61 w 118"/>
                <a:gd name="T37" fmla="*/ 8 h 117"/>
                <a:gd name="T38" fmla="*/ 50 w 118"/>
                <a:gd name="T39" fmla="*/ 13 h 117"/>
                <a:gd name="T40" fmla="*/ 46 w 118"/>
                <a:gd name="T41" fmla="*/ 17 h 117"/>
                <a:gd name="T42" fmla="*/ 42 w 118"/>
                <a:gd name="T43" fmla="*/ 17 h 117"/>
                <a:gd name="T44" fmla="*/ 30 w 118"/>
                <a:gd name="T45" fmla="*/ 23 h 117"/>
                <a:gd name="T46" fmla="*/ 26 w 118"/>
                <a:gd name="T47" fmla="*/ 27 h 117"/>
                <a:gd name="T48" fmla="*/ 23 w 118"/>
                <a:gd name="T49" fmla="*/ 27 h 117"/>
                <a:gd name="T50" fmla="*/ 12 w 118"/>
                <a:gd name="T51" fmla="*/ 31 h 117"/>
                <a:gd name="T52" fmla="*/ 7 w 118"/>
                <a:gd name="T53" fmla="*/ 35 h 117"/>
                <a:gd name="T54" fmla="*/ 3 w 118"/>
                <a:gd name="T55" fmla="*/ 51 h 117"/>
                <a:gd name="T56" fmla="*/ 6 w 118"/>
                <a:gd name="T57" fmla="*/ 7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17">
                  <a:moveTo>
                    <a:pt x="6" y="71"/>
                  </a:moveTo>
                  <a:cubicBezTo>
                    <a:pt x="12" y="68"/>
                    <a:pt x="12" y="68"/>
                    <a:pt x="12" y="68"/>
                  </a:cubicBezTo>
                  <a:cubicBezTo>
                    <a:pt x="15" y="67"/>
                    <a:pt x="15" y="67"/>
                    <a:pt x="15" y="67"/>
                  </a:cubicBezTo>
                  <a:cubicBezTo>
                    <a:pt x="19" y="65"/>
                    <a:pt x="19" y="65"/>
                    <a:pt x="19" y="65"/>
                  </a:cubicBezTo>
                  <a:cubicBezTo>
                    <a:pt x="24" y="63"/>
                    <a:pt x="24" y="63"/>
                    <a:pt x="24" y="63"/>
                  </a:cubicBezTo>
                  <a:cubicBezTo>
                    <a:pt x="28" y="60"/>
                    <a:pt x="28" y="60"/>
                    <a:pt x="28" y="60"/>
                  </a:cubicBezTo>
                  <a:cubicBezTo>
                    <a:pt x="28" y="60"/>
                    <a:pt x="34" y="85"/>
                    <a:pt x="40" y="100"/>
                  </a:cubicBezTo>
                  <a:cubicBezTo>
                    <a:pt x="40" y="100"/>
                    <a:pt x="40" y="100"/>
                    <a:pt x="40" y="100"/>
                  </a:cubicBezTo>
                  <a:cubicBezTo>
                    <a:pt x="47" y="106"/>
                    <a:pt x="47" y="106"/>
                    <a:pt x="47" y="106"/>
                  </a:cubicBezTo>
                  <a:cubicBezTo>
                    <a:pt x="57" y="115"/>
                    <a:pt x="70" y="117"/>
                    <a:pt x="82" y="112"/>
                  </a:cubicBezTo>
                  <a:cubicBezTo>
                    <a:pt x="110" y="100"/>
                    <a:pt x="110" y="100"/>
                    <a:pt x="110" y="100"/>
                  </a:cubicBezTo>
                  <a:cubicBezTo>
                    <a:pt x="115" y="98"/>
                    <a:pt x="118" y="92"/>
                    <a:pt x="118" y="86"/>
                  </a:cubicBezTo>
                  <a:cubicBezTo>
                    <a:pt x="115" y="57"/>
                    <a:pt x="115" y="57"/>
                    <a:pt x="115" y="57"/>
                  </a:cubicBezTo>
                  <a:cubicBezTo>
                    <a:pt x="115" y="51"/>
                    <a:pt x="113" y="44"/>
                    <a:pt x="110" y="38"/>
                  </a:cubicBezTo>
                  <a:cubicBezTo>
                    <a:pt x="100" y="13"/>
                    <a:pt x="100" y="13"/>
                    <a:pt x="100" y="13"/>
                  </a:cubicBezTo>
                  <a:cubicBezTo>
                    <a:pt x="96" y="5"/>
                    <a:pt x="89" y="0"/>
                    <a:pt x="80" y="0"/>
                  </a:cubicBezTo>
                  <a:cubicBezTo>
                    <a:pt x="76" y="0"/>
                    <a:pt x="71" y="2"/>
                    <a:pt x="68" y="6"/>
                  </a:cubicBezTo>
                  <a:cubicBezTo>
                    <a:pt x="65" y="8"/>
                    <a:pt x="65" y="8"/>
                    <a:pt x="65" y="8"/>
                  </a:cubicBezTo>
                  <a:cubicBezTo>
                    <a:pt x="61" y="8"/>
                    <a:pt x="61" y="8"/>
                    <a:pt x="61" y="8"/>
                  </a:cubicBezTo>
                  <a:cubicBezTo>
                    <a:pt x="57" y="8"/>
                    <a:pt x="53" y="10"/>
                    <a:pt x="50" y="13"/>
                  </a:cubicBezTo>
                  <a:cubicBezTo>
                    <a:pt x="46" y="17"/>
                    <a:pt x="46" y="17"/>
                    <a:pt x="46" y="17"/>
                  </a:cubicBezTo>
                  <a:cubicBezTo>
                    <a:pt x="42" y="17"/>
                    <a:pt x="42" y="17"/>
                    <a:pt x="42" y="17"/>
                  </a:cubicBezTo>
                  <a:cubicBezTo>
                    <a:pt x="37" y="17"/>
                    <a:pt x="33" y="19"/>
                    <a:pt x="30" y="23"/>
                  </a:cubicBezTo>
                  <a:cubicBezTo>
                    <a:pt x="26" y="27"/>
                    <a:pt x="26" y="27"/>
                    <a:pt x="26" y="27"/>
                  </a:cubicBezTo>
                  <a:cubicBezTo>
                    <a:pt x="23" y="27"/>
                    <a:pt x="23" y="27"/>
                    <a:pt x="23" y="27"/>
                  </a:cubicBezTo>
                  <a:cubicBezTo>
                    <a:pt x="19" y="27"/>
                    <a:pt x="15" y="28"/>
                    <a:pt x="12" y="31"/>
                  </a:cubicBezTo>
                  <a:cubicBezTo>
                    <a:pt x="7" y="35"/>
                    <a:pt x="7" y="35"/>
                    <a:pt x="7" y="35"/>
                  </a:cubicBezTo>
                  <a:cubicBezTo>
                    <a:pt x="3" y="51"/>
                    <a:pt x="3" y="51"/>
                    <a:pt x="3" y="51"/>
                  </a:cubicBezTo>
                  <a:cubicBezTo>
                    <a:pt x="0" y="58"/>
                    <a:pt x="2" y="65"/>
                    <a:pt x="6" y="7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5">
              <a:extLst>
                <a:ext uri="{FF2B5EF4-FFF2-40B4-BE49-F238E27FC236}">
                  <a16:creationId xmlns:a16="http://schemas.microsoft.com/office/drawing/2014/main" id="{7B291653-D560-444D-8B8D-6C2E75CA5FBC}"/>
                </a:ext>
              </a:extLst>
            </p:cNvPr>
            <p:cNvSpPr>
              <a:spLocks/>
            </p:cNvSpPr>
            <p:nvPr/>
          </p:nvSpPr>
          <p:spPr bwMode="auto">
            <a:xfrm>
              <a:off x="9475788" y="12626975"/>
              <a:ext cx="84138" cy="60325"/>
            </a:xfrm>
            <a:custGeom>
              <a:avLst/>
              <a:gdLst>
                <a:gd name="T0" fmla="*/ 0 w 14"/>
                <a:gd name="T1" fmla="*/ 0 h 10"/>
                <a:gd name="T2" fmla="*/ 7 w 14"/>
                <a:gd name="T3" fmla="*/ 7 h 10"/>
                <a:gd name="T4" fmla="*/ 9 w 14"/>
                <a:gd name="T5" fmla="*/ 10 h 10"/>
                <a:gd name="T6" fmla="*/ 14 w 14"/>
                <a:gd name="T7" fmla="*/ 8 h 10"/>
                <a:gd name="T8" fmla="*/ 10 w 14"/>
                <a:gd name="T9" fmla="*/ 4 h 10"/>
                <a:gd name="T10" fmla="*/ 0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0" y="0"/>
                  </a:moveTo>
                  <a:cubicBezTo>
                    <a:pt x="2" y="2"/>
                    <a:pt x="5" y="4"/>
                    <a:pt x="7" y="7"/>
                  </a:cubicBezTo>
                  <a:cubicBezTo>
                    <a:pt x="7" y="8"/>
                    <a:pt x="8" y="9"/>
                    <a:pt x="9" y="10"/>
                  </a:cubicBezTo>
                  <a:cubicBezTo>
                    <a:pt x="14" y="8"/>
                    <a:pt x="14" y="8"/>
                    <a:pt x="14" y="8"/>
                  </a:cubicBezTo>
                  <a:cubicBezTo>
                    <a:pt x="12" y="6"/>
                    <a:pt x="11" y="5"/>
                    <a:pt x="10" y="4"/>
                  </a:cubicBezTo>
                  <a:cubicBezTo>
                    <a:pt x="7" y="2"/>
                    <a:pt x="3" y="0"/>
                    <a:pt x="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6">
              <a:extLst>
                <a:ext uri="{FF2B5EF4-FFF2-40B4-BE49-F238E27FC236}">
                  <a16:creationId xmlns:a16="http://schemas.microsoft.com/office/drawing/2014/main" id="{FD3C4D4F-93E8-4D11-BF4D-76EE3EF6DA9B}"/>
                </a:ext>
              </a:extLst>
            </p:cNvPr>
            <p:cNvSpPr>
              <a:spLocks/>
            </p:cNvSpPr>
            <p:nvPr/>
          </p:nvSpPr>
          <p:spPr bwMode="auto">
            <a:xfrm>
              <a:off x="9445626" y="12693650"/>
              <a:ext cx="60325" cy="11113"/>
            </a:xfrm>
            <a:custGeom>
              <a:avLst/>
              <a:gdLst>
                <a:gd name="T0" fmla="*/ 0 w 10"/>
                <a:gd name="T1" fmla="*/ 0 h 2"/>
                <a:gd name="T2" fmla="*/ 7 w 10"/>
                <a:gd name="T3" fmla="*/ 2 h 2"/>
                <a:gd name="T4" fmla="*/ 10 w 10"/>
                <a:gd name="T5" fmla="*/ 1 h 2"/>
                <a:gd name="T6" fmla="*/ 9 w 10"/>
                <a:gd name="T7" fmla="*/ 1 h 2"/>
                <a:gd name="T8" fmla="*/ 0 w 10"/>
                <a:gd name="T9" fmla="*/ 0 h 2"/>
              </a:gdLst>
              <a:ahLst/>
              <a:cxnLst>
                <a:cxn ang="0">
                  <a:pos x="T0" y="T1"/>
                </a:cxn>
                <a:cxn ang="0">
                  <a:pos x="T2" y="T3"/>
                </a:cxn>
                <a:cxn ang="0">
                  <a:pos x="T4" y="T5"/>
                </a:cxn>
                <a:cxn ang="0">
                  <a:pos x="T6" y="T7"/>
                </a:cxn>
                <a:cxn ang="0">
                  <a:pos x="T8" y="T9"/>
                </a:cxn>
              </a:cxnLst>
              <a:rect l="0" t="0" r="r" b="b"/>
              <a:pathLst>
                <a:path w="10" h="2">
                  <a:moveTo>
                    <a:pt x="0" y="0"/>
                  </a:moveTo>
                  <a:cubicBezTo>
                    <a:pt x="2" y="1"/>
                    <a:pt x="5" y="2"/>
                    <a:pt x="7" y="2"/>
                  </a:cubicBezTo>
                  <a:cubicBezTo>
                    <a:pt x="10" y="1"/>
                    <a:pt x="10" y="1"/>
                    <a:pt x="10" y="1"/>
                  </a:cubicBezTo>
                  <a:cubicBezTo>
                    <a:pt x="10" y="1"/>
                    <a:pt x="9" y="1"/>
                    <a:pt x="9" y="1"/>
                  </a:cubicBezTo>
                  <a:cubicBezTo>
                    <a:pt x="6" y="1"/>
                    <a:pt x="3" y="1"/>
                    <a:pt x="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7">
              <a:extLst>
                <a:ext uri="{FF2B5EF4-FFF2-40B4-BE49-F238E27FC236}">
                  <a16:creationId xmlns:a16="http://schemas.microsoft.com/office/drawing/2014/main" id="{53BB2C6A-7B39-47AE-922F-F3061DD9EA84}"/>
                </a:ext>
              </a:extLst>
            </p:cNvPr>
            <p:cNvSpPr>
              <a:spLocks/>
            </p:cNvSpPr>
            <p:nvPr/>
          </p:nvSpPr>
          <p:spPr bwMode="auto">
            <a:xfrm>
              <a:off x="9409113" y="12292013"/>
              <a:ext cx="522288" cy="425450"/>
            </a:xfrm>
            <a:custGeom>
              <a:avLst/>
              <a:gdLst>
                <a:gd name="T0" fmla="*/ 87 w 87"/>
                <a:gd name="T1" fmla="*/ 2 h 71"/>
                <a:gd name="T2" fmla="*/ 75 w 87"/>
                <a:gd name="T3" fmla="*/ 2 h 71"/>
                <a:gd name="T4" fmla="*/ 70 w 87"/>
                <a:gd name="T5" fmla="*/ 6 h 71"/>
                <a:gd name="T6" fmla="*/ 66 w 87"/>
                <a:gd name="T7" fmla="*/ 10 h 71"/>
                <a:gd name="T8" fmla="*/ 66 w 87"/>
                <a:gd name="T9" fmla="*/ 10 h 71"/>
                <a:gd name="T10" fmla="*/ 66 w 87"/>
                <a:gd name="T11" fmla="*/ 11 h 71"/>
                <a:gd name="T12" fmla="*/ 66 w 87"/>
                <a:gd name="T13" fmla="*/ 11 h 71"/>
                <a:gd name="T14" fmla="*/ 60 w 87"/>
                <a:gd name="T15" fmla="*/ 11 h 71"/>
                <a:gd name="T16" fmla="*/ 55 w 87"/>
                <a:gd name="T17" fmla="*/ 13 h 71"/>
                <a:gd name="T18" fmla="*/ 51 w 87"/>
                <a:gd name="T19" fmla="*/ 15 h 71"/>
                <a:gd name="T20" fmla="*/ 47 w 87"/>
                <a:gd name="T21" fmla="*/ 19 h 71"/>
                <a:gd name="T22" fmla="*/ 47 w 87"/>
                <a:gd name="T23" fmla="*/ 20 h 71"/>
                <a:gd name="T24" fmla="*/ 47 w 87"/>
                <a:gd name="T25" fmla="*/ 20 h 71"/>
                <a:gd name="T26" fmla="*/ 46 w 87"/>
                <a:gd name="T27" fmla="*/ 20 h 71"/>
                <a:gd name="T28" fmla="*/ 40 w 87"/>
                <a:gd name="T29" fmla="*/ 20 h 71"/>
                <a:gd name="T30" fmla="*/ 35 w 87"/>
                <a:gd name="T31" fmla="*/ 21 h 71"/>
                <a:gd name="T32" fmla="*/ 31 w 87"/>
                <a:gd name="T33" fmla="*/ 25 h 71"/>
                <a:gd name="T34" fmla="*/ 27 w 87"/>
                <a:gd name="T35" fmla="*/ 29 h 71"/>
                <a:gd name="T36" fmla="*/ 27 w 87"/>
                <a:gd name="T37" fmla="*/ 29 h 71"/>
                <a:gd name="T38" fmla="*/ 27 w 87"/>
                <a:gd name="T39" fmla="*/ 29 h 71"/>
                <a:gd name="T40" fmla="*/ 26 w 87"/>
                <a:gd name="T41" fmla="*/ 29 h 71"/>
                <a:gd name="T42" fmla="*/ 21 w 87"/>
                <a:gd name="T43" fmla="*/ 29 h 71"/>
                <a:gd name="T44" fmla="*/ 16 w 87"/>
                <a:gd name="T45" fmla="*/ 31 h 71"/>
                <a:gd name="T46" fmla="*/ 12 w 87"/>
                <a:gd name="T47" fmla="*/ 34 h 71"/>
                <a:gd name="T48" fmla="*/ 8 w 87"/>
                <a:gd name="T49" fmla="*/ 38 h 71"/>
                <a:gd name="T50" fmla="*/ 8 w 87"/>
                <a:gd name="T51" fmla="*/ 38 h 71"/>
                <a:gd name="T52" fmla="*/ 9 w 87"/>
                <a:gd name="T53" fmla="*/ 37 h 71"/>
                <a:gd name="T54" fmla="*/ 6 w 87"/>
                <a:gd name="T55" fmla="*/ 45 h 71"/>
                <a:gd name="T56" fmla="*/ 3 w 87"/>
                <a:gd name="T57" fmla="*/ 54 h 71"/>
                <a:gd name="T58" fmla="*/ 5 w 87"/>
                <a:gd name="T59" fmla="*/ 71 h 71"/>
                <a:gd name="T60" fmla="*/ 2 w 87"/>
                <a:gd name="T61" fmla="*/ 54 h 71"/>
                <a:gd name="T62" fmla="*/ 4 w 87"/>
                <a:gd name="T63" fmla="*/ 45 h 71"/>
                <a:gd name="T64" fmla="*/ 6 w 87"/>
                <a:gd name="T65" fmla="*/ 37 h 71"/>
                <a:gd name="T66" fmla="*/ 6 w 87"/>
                <a:gd name="T67" fmla="*/ 36 h 71"/>
                <a:gd name="T68" fmla="*/ 7 w 87"/>
                <a:gd name="T69" fmla="*/ 36 h 71"/>
                <a:gd name="T70" fmla="*/ 7 w 87"/>
                <a:gd name="T71" fmla="*/ 36 h 71"/>
                <a:gd name="T72" fmla="*/ 11 w 87"/>
                <a:gd name="T73" fmla="*/ 32 h 71"/>
                <a:gd name="T74" fmla="*/ 15 w 87"/>
                <a:gd name="T75" fmla="*/ 29 h 71"/>
                <a:gd name="T76" fmla="*/ 21 w 87"/>
                <a:gd name="T77" fmla="*/ 27 h 71"/>
                <a:gd name="T78" fmla="*/ 26 w 87"/>
                <a:gd name="T79" fmla="*/ 27 h 71"/>
                <a:gd name="T80" fmla="*/ 25 w 87"/>
                <a:gd name="T81" fmla="*/ 27 h 71"/>
                <a:gd name="T82" fmla="*/ 25 w 87"/>
                <a:gd name="T83" fmla="*/ 27 h 71"/>
                <a:gd name="T84" fmla="*/ 29 w 87"/>
                <a:gd name="T85" fmla="*/ 23 h 71"/>
                <a:gd name="T86" fmla="*/ 34 w 87"/>
                <a:gd name="T87" fmla="*/ 19 h 71"/>
                <a:gd name="T88" fmla="*/ 40 w 87"/>
                <a:gd name="T89" fmla="*/ 17 h 71"/>
                <a:gd name="T90" fmla="*/ 46 w 87"/>
                <a:gd name="T91" fmla="*/ 17 h 71"/>
                <a:gd name="T92" fmla="*/ 45 w 87"/>
                <a:gd name="T93" fmla="*/ 17 h 71"/>
                <a:gd name="T94" fmla="*/ 45 w 87"/>
                <a:gd name="T95" fmla="*/ 17 h 71"/>
                <a:gd name="T96" fmla="*/ 49 w 87"/>
                <a:gd name="T97" fmla="*/ 13 h 71"/>
                <a:gd name="T98" fmla="*/ 54 w 87"/>
                <a:gd name="T99" fmla="*/ 10 h 71"/>
                <a:gd name="T100" fmla="*/ 60 w 87"/>
                <a:gd name="T101" fmla="*/ 9 h 71"/>
                <a:gd name="T102" fmla="*/ 66 w 87"/>
                <a:gd name="T103" fmla="*/ 9 h 71"/>
                <a:gd name="T104" fmla="*/ 65 w 87"/>
                <a:gd name="T105" fmla="*/ 9 h 71"/>
                <a:gd name="T106" fmla="*/ 65 w 87"/>
                <a:gd name="T107" fmla="*/ 9 h 71"/>
                <a:gd name="T108" fmla="*/ 69 w 87"/>
                <a:gd name="T109" fmla="*/ 4 h 71"/>
                <a:gd name="T110" fmla="*/ 75 w 87"/>
                <a:gd name="T111" fmla="*/ 1 h 71"/>
                <a:gd name="T112" fmla="*/ 87 w 87"/>
                <a:gd name="T113"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1">
                  <a:moveTo>
                    <a:pt x="87" y="2"/>
                  </a:moveTo>
                  <a:cubicBezTo>
                    <a:pt x="83" y="1"/>
                    <a:pt x="79" y="1"/>
                    <a:pt x="75" y="2"/>
                  </a:cubicBezTo>
                  <a:cubicBezTo>
                    <a:pt x="73" y="3"/>
                    <a:pt x="72" y="4"/>
                    <a:pt x="70" y="6"/>
                  </a:cubicBezTo>
                  <a:cubicBezTo>
                    <a:pt x="69" y="7"/>
                    <a:pt x="68" y="9"/>
                    <a:pt x="66" y="10"/>
                  </a:cubicBezTo>
                  <a:cubicBezTo>
                    <a:pt x="66" y="10"/>
                    <a:pt x="66" y="10"/>
                    <a:pt x="66" y="10"/>
                  </a:cubicBezTo>
                  <a:cubicBezTo>
                    <a:pt x="66" y="11"/>
                    <a:pt x="66" y="11"/>
                    <a:pt x="66" y="11"/>
                  </a:cubicBezTo>
                  <a:cubicBezTo>
                    <a:pt x="66" y="11"/>
                    <a:pt x="66" y="11"/>
                    <a:pt x="66" y="11"/>
                  </a:cubicBezTo>
                  <a:cubicBezTo>
                    <a:pt x="64" y="11"/>
                    <a:pt x="62" y="11"/>
                    <a:pt x="60" y="11"/>
                  </a:cubicBezTo>
                  <a:cubicBezTo>
                    <a:pt x="58" y="11"/>
                    <a:pt x="57" y="12"/>
                    <a:pt x="55" y="13"/>
                  </a:cubicBezTo>
                  <a:cubicBezTo>
                    <a:pt x="54" y="13"/>
                    <a:pt x="52" y="14"/>
                    <a:pt x="51" y="15"/>
                  </a:cubicBezTo>
                  <a:cubicBezTo>
                    <a:pt x="47" y="19"/>
                    <a:pt x="47" y="19"/>
                    <a:pt x="47" y="19"/>
                  </a:cubicBezTo>
                  <a:cubicBezTo>
                    <a:pt x="47" y="20"/>
                    <a:pt x="47" y="20"/>
                    <a:pt x="47" y="20"/>
                  </a:cubicBezTo>
                  <a:cubicBezTo>
                    <a:pt x="47" y="20"/>
                    <a:pt x="47" y="20"/>
                    <a:pt x="47" y="20"/>
                  </a:cubicBezTo>
                  <a:cubicBezTo>
                    <a:pt x="46" y="20"/>
                    <a:pt x="46" y="20"/>
                    <a:pt x="46" y="20"/>
                  </a:cubicBezTo>
                  <a:cubicBezTo>
                    <a:pt x="44" y="20"/>
                    <a:pt x="42" y="20"/>
                    <a:pt x="40" y="20"/>
                  </a:cubicBezTo>
                  <a:cubicBezTo>
                    <a:pt x="39" y="20"/>
                    <a:pt x="37" y="21"/>
                    <a:pt x="35" y="21"/>
                  </a:cubicBezTo>
                  <a:cubicBezTo>
                    <a:pt x="34" y="22"/>
                    <a:pt x="32" y="23"/>
                    <a:pt x="31" y="25"/>
                  </a:cubicBezTo>
                  <a:cubicBezTo>
                    <a:pt x="27" y="29"/>
                    <a:pt x="27" y="29"/>
                    <a:pt x="27" y="29"/>
                  </a:cubicBezTo>
                  <a:cubicBezTo>
                    <a:pt x="27" y="29"/>
                    <a:pt x="27" y="29"/>
                    <a:pt x="27" y="29"/>
                  </a:cubicBezTo>
                  <a:cubicBezTo>
                    <a:pt x="27" y="29"/>
                    <a:pt x="27" y="29"/>
                    <a:pt x="27" y="29"/>
                  </a:cubicBezTo>
                  <a:cubicBezTo>
                    <a:pt x="26" y="29"/>
                    <a:pt x="26" y="29"/>
                    <a:pt x="26" y="29"/>
                  </a:cubicBezTo>
                  <a:cubicBezTo>
                    <a:pt x="24" y="29"/>
                    <a:pt x="23" y="29"/>
                    <a:pt x="21" y="29"/>
                  </a:cubicBezTo>
                  <a:cubicBezTo>
                    <a:pt x="19" y="30"/>
                    <a:pt x="18" y="30"/>
                    <a:pt x="16" y="31"/>
                  </a:cubicBezTo>
                  <a:cubicBezTo>
                    <a:pt x="15" y="32"/>
                    <a:pt x="13" y="33"/>
                    <a:pt x="12" y="34"/>
                  </a:cubicBezTo>
                  <a:cubicBezTo>
                    <a:pt x="8" y="38"/>
                    <a:pt x="8" y="38"/>
                    <a:pt x="8" y="38"/>
                  </a:cubicBezTo>
                  <a:cubicBezTo>
                    <a:pt x="8" y="38"/>
                    <a:pt x="8" y="38"/>
                    <a:pt x="8" y="38"/>
                  </a:cubicBezTo>
                  <a:cubicBezTo>
                    <a:pt x="9" y="37"/>
                    <a:pt x="9" y="37"/>
                    <a:pt x="9" y="37"/>
                  </a:cubicBezTo>
                  <a:cubicBezTo>
                    <a:pt x="6" y="45"/>
                    <a:pt x="6" y="45"/>
                    <a:pt x="6" y="45"/>
                  </a:cubicBezTo>
                  <a:cubicBezTo>
                    <a:pt x="5" y="48"/>
                    <a:pt x="4" y="51"/>
                    <a:pt x="3" y="54"/>
                  </a:cubicBezTo>
                  <a:cubicBezTo>
                    <a:pt x="1" y="59"/>
                    <a:pt x="2" y="66"/>
                    <a:pt x="5" y="71"/>
                  </a:cubicBezTo>
                  <a:cubicBezTo>
                    <a:pt x="2" y="66"/>
                    <a:pt x="0" y="59"/>
                    <a:pt x="2" y="54"/>
                  </a:cubicBezTo>
                  <a:cubicBezTo>
                    <a:pt x="2" y="51"/>
                    <a:pt x="3" y="48"/>
                    <a:pt x="4" y="45"/>
                  </a:cubicBezTo>
                  <a:cubicBezTo>
                    <a:pt x="6" y="37"/>
                    <a:pt x="6" y="37"/>
                    <a:pt x="6" y="37"/>
                  </a:cubicBezTo>
                  <a:cubicBezTo>
                    <a:pt x="6" y="36"/>
                    <a:pt x="6" y="36"/>
                    <a:pt x="6" y="36"/>
                  </a:cubicBezTo>
                  <a:cubicBezTo>
                    <a:pt x="7" y="36"/>
                    <a:pt x="7" y="36"/>
                    <a:pt x="7" y="36"/>
                  </a:cubicBezTo>
                  <a:cubicBezTo>
                    <a:pt x="7" y="36"/>
                    <a:pt x="7" y="36"/>
                    <a:pt x="7" y="36"/>
                  </a:cubicBezTo>
                  <a:cubicBezTo>
                    <a:pt x="11" y="32"/>
                    <a:pt x="11" y="32"/>
                    <a:pt x="11" y="32"/>
                  </a:cubicBezTo>
                  <a:cubicBezTo>
                    <a:pt x="12" y="31"/>
                    <a:pt x="14" y="30"/>
                    <a:pt x="15" y="29"/>
                  </a:cubicBezTo>
                  <a:cubicBezTo>
                    <a:pt x="17" y="28"/>
                    <a:pt x="19" y="28"/>
                    <a:pt x="21" y="27"/>
                  </a:cubicBezTo>
                  <a:cubicBezTo>
                    <a:pt x="23" y="27"/>
                    <a:pt x="24" y="27"/>
                    <a:pt x="26" y="27"/>
                  </a:cubicBezTo>
                  <a:cubicBezTo>
                    <a:pt x="25" y="27"/>
                    <a:pt x="25" y="27"/>
                    <a:pt x="25" y="27"/>
                  </a:cubicBezTo>
                  <a:cubicBezTo>
                    <a:pt x="25" y="27"/>
                    <a:pt x="25" y="27"/>
                    <a:pt x="25" y="27"/>
                  </a:cubicBezTo>
                  <a:cubicBezTo>
                    <a:pt x="29" y="23"/>
                    <a:pt x="29" y="23"/>
                    <a:pt x="29" y="23"/>
                  </a:cubicBezTo>
                  <a:cubicBezTo>
                    <a:pt x="31" y="21"/>
                    <a:pt x="32" y="20"/>
                    <a:pt x="34" y="19"/>
                  </a:cubicBezTo>
                  <a:cubicBezTo>
                    <a:pt x="36" y="18"/>
                    <a:pt x="38" y="17"/>
                    <a:pt x="40" y="17"/>
                  </a:cubicBezTo>
                  <a:cubicBezTo>
                    <a:pt x="42" y="17"/>
                    <a:pt x="44" y="17"/>
                    <a:pt x="46" y="17"/>
                  </a:cubicBezTo>
                  <a:cubicBezTo>
                    <a:pt x="45" y="17"/>
                    <a:pt x="45" y="17"/>
                    <a:pt x="45" y="17"/>
                  </a:cubicBezTo>
                  <a:cubicBezTo>
                    <a:pt x="45" y="17"/>
                    <a:pt x="45" y="17"/>
                    <a:pt x="45" y="17"/>
                  </a:cubicBezTo>
                  <a:cubicBezTo>
                    <a:pt x="49" y="13"/>
                    <a:pt x="49" y="13"/>
                    <a:pt x="49" y="13"/>
                  </a:cubicBezTo>
                  <a:cubicBezTo>
                    <a:pt x="51" y="12"/>
                    <a:pt x="52" y="11"/>
                    <a:pt x="54" y="10"/>
                  </a:cubicBezTo>
                  <a:cubicBezTo>
                    <a:pt x="56" y="9"/>
                    <a:pt x="58" y="9"/>
                    <a:pt x="60" y="9"/>
                  </a:cubicBezTo>
                  <a:cubicBezTo>
                    <a:pt x="62" y="9"/>
                    <a:pt x="64" y="9"/>
                    <a:pt x="66" y="9"/>
                  </a:cubicBezTo>
                  <a:cubicBezTo>
                    <a:pt x="65" y="9"/>
                    <a:pt x="65" y="9"/>
                    <a:pt x="65" y="9"/>
                  </a:cubicBezTo>
                  <a:cubicBezTo>
                    <a:pt x="65" y="9"/>
                    <a:pt x="65" y="9"/>
                    <a:pt x="65" y="9"/>
                  </a:cubicBezTo>
                  <a:cubicBezTo>
                    <a:pt x="66" y="8"/>
                    <a:pt x="67" y="6"/>
                    <a:pt x="69" y="4"/>
                  </a:cubicBezTo>
                  <a:cubicBezTo>
                    <a:pt x="71" y="3"/>
                    <a:pt x="73" y="2"/>
                    <a:pt x="75" y="1"/>
                  </a:cubicBezTo>
                  <a:cubicBezTo>
                    <a:pt x="79" y="0"/>
                    <a:pt x="84" y="1"/>
                    <a:pt x="87"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8">
              <a:extLst>
                <a:ext uri="{FF2B5EF4-FFF2-40B4-BE49-F238E27FC236}">
                  <a16:creationId xmlns:a16="http://schemas.microsoft.com/office/drawing/2014/main" id="{67257872-B42D-410A-B309-0ECA24A4D21D}"/>
                </a:ext>
              </a:extLst>
            </p:cNvPr>
            <p:cNvSpPr>
              <a:spLocks/>
            </p:cNvSpPr>
            <p:nvPr/>
          </p:nvSpPr>
          <p:spPr bwMode="auto">
            <a:xfrm>
              <a:off x="9786938" y="12812713"/>
              <a:ext cx="390525" cy="520700"/>
            </a:xfrm>
            <a:custGeom>
              <a:avLst/>
              <a:gdLst>
                <a:gd name="T0" fmla="*/ 212 w 246"/>
                <a:gd name="T1" fmla="*/ 0 h 328"/>
                <a:gd name="T2" fmla="*/ 246 w 246"/>
                <a:gd name="T3" fmla="*/ 249 h 328"/>
                <a:gd name="T4" fmla="*/ 79 w 246"/>
                <a:gd name="T5" fmla="*/ 328 h 328"/>
                <a:gd name="T6" fmla="*/ 0 w 246"/>
                <a:gd name="T7" fmla="*/ 75 h 328"/>
                <a:gd name="T8" fmla="*/ 212 w 246"/>
                <a:gd name="T9" fmla="*/ 0 h 328"/>
              </a:gdLst>
              <a:ahLst/>
              <a:cxnLst>
                <a:cxn ang="0">
                  <a:pos x="T0" y="T1"/>
                </a:cxn>
                <a:cxn ang="0">
                  <a:pos x="T2" y="T3"/>
                </a:cxn>
                <a:cxn ang="0">
                  <a:pos x="T4" y="T5"/>
                </a:cxn>
                <a:cxn ang="0">
                  <a:pos x="T6" y="T7"/>
                </a:cxn>
                <a:cxn ang="0">
                  <a:pos x="T8" y="T9"/>
                </a:cxn>
              </a:cxnLst>
              <a:rect l="0" t="0" r="r" b="b"/>
              <a:pathLst>
                <a:path w="246" h="328">
                  <a:moveTo>
                    <a:pt x="212" y="0"/>
                  </a:moveTo>
                  <a:lnTo>
                    <a:pt x="246" y="249"/>
                  </a:lnTo>
                  <a:lnTo>
                    <a:pt x="79" y="328"/>
                  </a:lnTo>
                  <a:lnTo>
                    <a:pt x="0" y="75"/>
                  </a:lnTo>
                  <a:lnTo>
                    <a:pt x="212"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49">
              <a:extLst>
                <a:ext uri="{FF2B5EF4-FFF2-40B4-BE49-F238E27FC236}">
                  <a16:creationId xmlns:a16="http://schemas.microsoft.com/office/drawing/2014/main" id="{3152A865-7813-41CE-9055-7695C0A42FB3}"/>
                </a:ext>
              </a:extLst>
            </p:cNvPr>
            <p:cNvSpPr>
              <a:spLocks/>
            </p:cNvSpPr>
            <p:nvPr/>
          </p:nvSpPr>
          <p:spPr bwMode="auto">
            <a:xfrm>
              <a:off x="9678988" y="12944475"/>
              <a:ext cx="12700" cy="11113"/>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2" y="2"/>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50">
              <a:extLst>
                <a:ext uri="{FF2B5EF4-FFF2-40B4-BE49-F238E27FC236}">
                  <a16:creationId xmlns:a16="http://schemas.microsoft.com/office/drawing/2014/main" id="{A6B553DE-0207-4B6B-AA8E-A188EFBE4365}"/>
                </a:ext>
              </a:extLst>
            </p:cNvPr>
            <p:cNvSpPr>
              <a:spLocks/>
            </p:cNvSpPr>
            <p:nvPr/>
          </p:nvSpPr>
          <p:spPr bwMode="auto">
            <a:xfrm>
              <a:off x="10231438" y="11699875"/>
              <a:ext cx="341313" cy="66675"/>
            </a:xfrm>
            <a:custGeom>
              <a:avLst/>
              <a:gdLst>
                <a:gd name="T0" fmla="*/ 0 w 57"/>
                <a:gd name="T1" fmla="*/ 10 h 11"/>
                <a:gd name="T2" fmla="*/ 13 w 57"/>
                <a:gd name="T3" fmla="*/ 6 h 11"/>
                <a:gd name="T4" fmla="*/ 27 w 57"/>
                <a:gd name="T5" fmla="*/ 2 h 11"/>
                <a:gd name="T6" fmla="*/ 41 w 57"/>
                <a:gd name="T7" fmla="*/ 0 h 11"/>
                <a:gd name="T8" fmla="*/ 56 w 57"/>
                <a:gd name="T9" fmla="*/ 0 h 11"/>
                <a:gd name="T10" fmla="*/ 57 w 57"/>
                <a:gd name="T11" fmla="*/ 1 h 11"/>
                <a:gd name="T12" fmla="*/ 56 w 57"/>
                <a:gd name="T13" fmla="*/ 2 h 11"/>
                <a:gd name="T14" fmla="*/ 42 w 57"/>
                <a:gd name="T15" fmla="*/ 7 h 11"/>
                <a:gd name="T16" fmla="*/ 28 w 57"/>
                <a:gd name="T17" fmla="*/ 9 h 11"/>
                <a:gd name="T18" fmla="*/ 14 w 57"/>
                <a:gd name="T19" fmla="*/ 11 h 11"/>
                <a:gd name="T20" fmla="*/ 0 w 57"/>
                <a:gd name="T2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0" y="10"/>
                  </a:moveTo>
                  <a:cubicBezTo>
                    <a:pt x="4" y="8"/>
                    <a:pt x="9" y="7"/>
                    <a:pt x="13" y="6"/>
                  </a:cubicBezTo>
                  <a:cubicBezTo>
                    <a:pt x="18" y="4"/>
                    <a:pt x="23" y="3"/>
                    <a:pt x="27" y="2"/>
                  </a:cubicBezTo>
                  <a:cubicBezTo>
                    <a:pt x="32" y="1"/>
                    <a:pt x="37" y="1"/>
                    <a:pt x="41" y="0"/>
                  </a:cubicBezTo>
                  <a:cubicBezTo>
                    <a:pt x="46" y="0"/>
                    <a:pt x="51" y="0"/>
                    <a:pt x="56" y="0"/>
                  </a:cubicBezTo>
                  <a:cubicBezTo>
                    <a:pt x="56" y="0"/>
                    <a:pt x="57" y="1"/>
                    <a:pt x="57" y="1"/>
                  </a:cubicBezTo>
                  <a:cubicBezTo>
                    <a:pt x="57" y="2"/>
                    <a:pt x="56" y="2"/>
                    <a:pt x="56" y="2"/>
                  </a:cubicBezTo>
                  <a:cubicBezTo>
                    <a:pt x="51" y="4"/>
                    <a:pt x="47" y="6"/>
                    <a:pt x="42" y="7"/>
                  </a:cubicBezTo>
                  <a:cubicBezTo>
                    <a:pt x="38" y="8"/>
                    <a:pt x="33" y="9"/>
                    <a:pt x="28" y="9"/>
                  </a:cubicBezTo>
                  <a:cubicBezTo>
                    <a:pt x="24" y="10"/>
                    <a:pt x="19" y="10"/>
                    <a:pt x="14" y="11"/>
                  </a:cubicBezTo>
                  <a:cubicBezTo>
                    <a:pt x="9" y="11"/>
                    <a:pt x="5" y="11"/>
                    <a:pt x="0" y="1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51">
              <a:extLst>
                <a:ext uri="{FF2B5EF4-FFF2-40B4-BE49-F238E27FC236}">
                  <a16:creationId xmlns:a16="http://schemas.microsoft.com/office/drawing/2014/main" id="{1A157D42-A538-473A-8C03-AA3F309C280B}"/>
                </a:ext>
              </a:extLst>
            </p:cNvPr>
            <p:cNvSpPr>
              <a:spLocks/>
            </p:cNvSpPr>
            <p:nvPr/>
          </p:nvSpPr>
          <p:spPr bwMode="auto">
            <a:xfrm>
              <a:off x="10231438" y="11957050"/>
              <a:ext cx="233363" cy="144463"/>
            </a:xfrm>
            <a:custGeom>
              <a:avLst/>
              <a:gdLst>
                <a:gd name="T0" fmla="*/ 0 w 39"/>
                <a:gd name="T1" fmla="*/ 0 h 24"/>
                <a:gd name="T2" fmla="*/ 11 w 39"/>
                <a:gd name="T3" fmla="*/ 4 h 24"/>
                <a:gd name="T4" fmla="*/ 21 w 39"/>
                <a:gd name="T5" fmla="*/ 8 h 24"/>
                <a:gd name="T6" fmla="*/ 30 w 39"/>
                <a:gd name="T7" fmla="*/ 14 h 24"/>
                <a:gd name="T8" fmla="*/ 38 w 39"/>
                <a:gd name="T9" fmla="*/ 22 h 24"/>
                <a:gd name="T10" fmla="*/ 38 w 39"/>
                <a:gd name="T11" fmla="*/ 23 h 24"/>
                <a:gd name="T12" fmla="*/ 37 w 39"/>
                <a:gd name="T13" fmla="*/ 24 h 24"/>
                <a:gd name="T14" fmla="*/ 27 w 39"/>
                <a:gd name="T15" fmla="*/ 20 h 24"/>
                <a:gd name="T16" fmla="*/ 17 w 39"/>
                <a:gd name="T17" fmla="*/ 15 h 24"/>
                <a:gd name="T18" fmla="*/ 8 w 39"/>
                <a:gd name="T19" fmla="*/ 8 h 24"/>
                <a:gd name="T20" fmla="*/ 0 w 39"/>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4">
                  <a:moveTo>
                    <a:pt x="0" y="0"/>
                  </a:moveTo>
                  <a:cubicBezTo>
                    <a:pt x="4" y="1"/>
                    <a:pt x="7" y="2"/>
                    <a:pt x="11" y="4"/>
                  </a:cubicBezTo>
                  <a:cubicBezTo>
                    <a:pt x="14" y="5"/>
                    <a:pt x="17" y="7"/>
                    <a:pt x="21" y="8"/>
                  </a:cubicBezTo>
                  <a:cubicBezTo>
                    <a:pt x="24" y="10"/>
                    <a:pt x="27" y="12"/>
                    <a:pt x="30" y="14"/>
                  </a:cubicBezTo>
                  <a:cubicBezTo>
                    <a:pt x="33" y="16"/>
                    <a:pt x="36" y="19"/>
                    <a:pt x="38" y="22"/>
                  </a:cubicBezTo>
                  <a:cubicBezTo>
                    <a:pt x="39" y="22"/>
                    <a:pt x="39" y="23"/>
                    <a:pt x="38" y="23"/>
                  </a:cubicBezTo>
                  <a:cubicBezTo>
                    <a:pt x="38" y="24"/>
                    <a:pt x="38" y="24"/>
                    <a:pt x="37" y="24"/>
                  </a:cubicBezTo>
                  <a:cubicBezTo>
                    <a:pt x="34" y="23"/>
                    <a:pt x="30" y="21"/>
                    <a:pt x="27" y="20"/>
                  </a:cubicBezTo>
                  <a:cubicBezTo>
                    <a:pt x="23" y="18"/>
                    <a:pt x="20" y="16"/>
                    <a:pt x="17" y="15"/>
                  </a:cubicBezTo>
                  <a:cubicBezTo>
                    <a:pt x="14" y="13"/>
                    <a:pt x="11" y="10"/>
                    <a:pt x="8" y="8"/>
                  </a:cubicBezTo>
                  <a:cubicBezTo>
                    <a:pt x="5" y="6"/>
                    <a:pt x="2"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2">
              <a:extLst>
                <a:ext uri="{FF2B5EF4-FFF2-40B4-BE49-F238E27FC236}">
                  <a16:creationId xmlns:a16="http://schemas.microsoft.com/office/drawing/2014/main" id="{98C71AC1-8843-425B-99FF-4D6E3BA780C6}"/>
                </a:ext>
              </a:extLst>
            </p:cNvPr>
            <p:cNvSpPr>
              <a:spLocks/>
            </p:cNvSpPr>
            <p:nvPr/>
          </p:nvSpPr>
          <p:spPr bwMode="auto">
            <a:xfrm>
              <a:off x="10231438" y="11861800"/>
              <a:ext cx="484188" cy="95250"/>
            </a:xfrm>
            <a:custGeom>
              <a:avLst/>
              <a:gdLst>
                <a:gd name="T0" fmla="*/ 0 w 81"/>
                <a:gd name="T1" fmla="*/ 0 h 16"/>
                <a:gd name="T2" fmla="*/ 21 w 81"/>
                <a:gd name="T3" fmla="*/ 1 h 16"/>
                <a:gd name="T4" fmla="*/ 41 w 81"/>
                <a:gd name="T5" fmla="*/ 4 h 16"/>
                <a:gd name="T6" fmla="*/ 60 w 81"/>
                <a:gd name="T7" fmla="*/ 8 h 16"/>
                <a:gd name="T8" fmla="*/ 80 w 81"/>
                <a:gd name="T9" fmla="*/ 14 h 16"/>
                <a:gd name="T10" fmla="*/ 80 w 81"/>
                <a:gd name="T11" fmla="*/ 15 h 16"/>
                <a:gd name="T12" fmla="*/ 79 w 81"/>
                <a:gd name="T13" fmla="*/ 16 h 16"/>
                <a:gd name="T14" fmla="*/ 59 w 81"/>
                <a:gd name="T15" fmla="*/ 14 h 16"/>
                <a:gd name="T16" fmla="*/ 39 w 81"/>
                <a:gd name="T17" fmla="*/ 11 h 16"/>
                <a:gd name="T18" fmla="*/ 20 w 81"/>
                <a:gd name="T19" fmla="*/ 6 h 16"/>
                <a:gd name="T20" fmla="*/ 0 w 81"/>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6">
                  <a:moveTo>
                    <a:pt x="0" y="0"/>
                  </a:moveTo>
                  <a:cubicBezTo>
                    <a:pt x="7" y="0"/>
                    <a:pt x="14" y="1"/>
                    <a:pt x="21" y="1"/>
                  </a:cubicBezTo>
                  <a:cubicBezTo>
                    <a:pt x="27" y="2"/>
                    <a:pt x="34" y="3"/>
                    <a:pt x="41" y="4"/>
                  </a:cubicBezTo>
                  <a:cubicBezTo>
                    <a:pt x="47" y="5"/>
                    <a:pt x="54" y="6"/>
                    <a:pt x="60" y="8"/>
                  </a:cubicBezTo>
                  <a:cubicBezTo>
                    <a:pt x="67" y="10"/>
                    <a:pt x="73" y="11"/>
                    <a:pt x="80" y="14"/>
                  </a:cubicBezTo>
                  <a:cubicBezTo>
                    <a:pt x="80" y="14"/>
                    <a:pt x="81" y="15"/>
                    <a:pt x="80" y="15"/>
                  </a:cubicBezTo>
                  <a:cubicBezTo>
                    <a:pt x="80" y="16"/>
                    <a:pt x="80" y="16"/>
                    <a:pt x="79" y="16"/>
                  </a:cubicBezTo>
                  <a:cubicBezTo>
                    <a:pt x="72" y="16"/>
                    <a:pt x="66" y="15"/>
                    <a:pt x="59" y="14"/>
                  </a:cubicBezTo>
                  <a:cubicBezTo>
                    <a:pt x="52" y="13"/>
                    <a:pt x="46" y="12"/>
                    <a:pt x="39" y="11"/>
                  </a:cubicBezTo>
                  <a:cubicBezTo>
                    <a:pt x="33" y="10"/>
                    <a:pt x="26" y="8"/>
                    <a:pt x="20" y="6"/>
                  </a:cubicBezTo>
                  <a:cubicBezTo>
                    <a:pt x="13" y="5"/>
                    <a:pt x="7"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3">
              <a:extLst>
                <a:ext uri="{FF2B5EF4-FFF2-40B4-BE49-F238E27FC236}">
                  <a16:creationId xmlns:a16="http://schemas.microsoft.com/office/drawing/2014/main" id="{A704CBEA-63D4-4DB9-B4D1-9350F025268B}"/>
                </a:ext>
              </a:extLst>
            </p:cNvPr>
            <p:cNvSpPr>
              <a:spLocks/>
            </p:cNvSpPr>
            <p:nvPr/>
          </p:nvSpPr>
          <p:spPr bwMode="auto">
            <a:xfrm>
              <a:off x="9691688" y="13242925"/>
              <a:ext cx="1030288" cy="2397125"/>
            </a:xfrm>
            <a:custGeom>
              <a:avLst/>
              <a:gdLst>
                <a:gd name="T0" fmla="*/ 7 w 172"/>
                <a:gd name="T1" fmla="*/ 0 h 401"/>
                <a:gd name="T2" fmla="*/ 13 w 172"/>
                <a:gd name="T3" fmla="*/ 115 h 401"/>
                <a:gd name="T4" fmla="*/ 35 w 172"/>
                <a:gd name="T5" fmla="*/ 228 h 401"/>
                <a:gd name="T6" fmla="*/ 55 w 172"/>
                <a:gd name="T7" fmla="*/ 281 h 401"/>
                <a:gd name="T8" fmla="*/ 58 w 172"/>
                <a:gd name="T9" fmla="*/ 287 h 401"/>
                <a:gd name="T10" fmla="*/ 61 w 172"/>
                <a:gd name="T11" fmla="*/ 293 h 401"/>
                <a:gd name="T12" fmla="*/ 68 w 172"/>
                <a:gd name="T13" fmla="*/ 306 h 401"/>
                <a:gd name="T14" fmla="*/ 76 w 172"/>
                <a:gd name="T15" fmla="*/ 318 h 401"/>
                <a:gd name="T16" fmla="*/ 84 w 172"/>
                <a:gd name="T17" fmla="*/ 329 h 401"/>
                <a:gd name="T18" fmla="*/ 123 w 172"/>
                <a:gd name="T19" fmla="*/ 371 h 401"/>
                <a:gd name="T20" fmla="*/ 172 w 172"/>
                <a:gd name="T21" fmla="*/ 401 h 401"/>
                <a:gd name="T22" fmla="*/ 119 w 172"/>
                <a:gd name="T23" fmla="*/ 376 h 401"/>
                <a:gd name="T24" fmla="*/ 75 w 172"/>
                <a:gd name="T25" fmla="*/ 336 h 401"/>
                <a:gd name="T26" fmla="*/ 43 w 172"/>
                <a:gd name="T27" fmla="*/ 287 h 401"/>
                <a:gd name="T28" fmla="*/ 21 w 172"/>
                <a:gd name="T29" fmla="*/ 232 h 401"/>
                <a:gd name="T30" fmla="*/ 7 w 172"/>
                <a:gd name="T31" fmla="*/ 175 h 401"/>
                <a:gd name="T32" fmla="*/ 1 w 172"/>
                <a:gd name="T33" fmla="*/ 116 h 401"/>
                <a:gd name="T34" fmla="*/ 0 w 172"/>
                <a:gd name="T35" fmla="*/ 87 h 401"/>
                <a:gd name="T36" fmla="*/ 1 w 172"/>
                <a:gd name="T37" fmla="*/ 58 h 401"/>
                <a:gd name="T38" fmla="*/ 7 w 172"/>
                <a:gd name="T3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2" h="401">
                  <a:moveTo>
                    <a:pt x="7" y="0"/>
                  </a:moveTo>
                  <a:cubicBezTo>
                    <a:pt x="7" y="39"/>
                    <a:pt x="9" y="77"/>
                    <a:pt x="13" y="115"/>
                  </a:cubicBezTo>
                  <a:cubicBezTo>
                    <a:pt x="17" y="154"/>
                    <a:pt x="24" y="191"/>
                    <a:pt x="35" y="228"/>
                  </a:cubicBezTo>
                  <a:cubicBezTo>
                    <a:pt x="40" y="246"/>
                    <a:pt x="47" y="264"/>
                    <a:pt x="55" y="281"/>
                  </a:cubicBezTo>
                  <a:cubicBezTo>
                    <a:pt x="58" y="287"/>
                    <a:pt x="58" y="287"/>
                    <a:pt x="58" y="287"/>
                  </a:cubicBezTo>
                  <a:cubicBezTo>
                    <a:pt x="59" y="289"/>
                    <a:pt x="60" y="291"/>
                    <a:pt x="61" y="293"/>
                  </a:cubicBezTo>
                  <a:cubicBezTo>
                    <a:pt x="64" y="298"/>
                    <a:pt x="66" y="302"/>
                    <a:pt x="68" y="306"/>
                  </a:cubicBezTo>
                  <a:cubicBezTo>
                    <a:pt x="76" y="318"/>
                    <a:pt x="76" y="318"/>
                    <a:pt x="76" y="318"/>
                  </a:cubicBezTo>
                  <a:cubicBezTo>
                    <a:pt x="84" y="329"/>
                    <a:pt x="84" y="329"/>
                    <a:pt x="84" y="329"/>
                  </a:cubicBezTo>
                  <a:cubicBezTo>
                    <a:pt x="95" y="344"/>
                    <a:pt x="108" y="358"/>
                    <a:pt x="123" y="371"/>
                  </a:cubicBezTo>
                  <a:cubicBezTo>
                    <a:pt x="138" y="382"/>
                    <a:pt x="155" y="392"/>
                    <a:pt x="172" y="401"/>
                  </a:cubicBezTo>
                  <a:cubicBezTo>
                    <a:pt x="153" y="395"/>
                    <a:pt x="136" y="387"/>
                    <a:pt x="119" y="376"/>
                  </a:cubicBezTo>
                  <a:cubicBezTo>
                    <a:pt x="103" y="365"/>
                    <a:pt x="88" y="351"/>
                    <a:pt x="75" y="336"/>
                  </a:cubicBezTo>
                  <a:cubicBezTo>
                    <a:pt x="62" y="321"/>
                    <a:pt x="52" y="304"/>
                    <a:pt x="43" y="287"/>
                  </a:cubicBezTo>
                  <a:cubicBezTo>
                    <a:pt x="34" y="269"/>
                    <a:pt x="27" y="251"/>
                    <a:pt x="21" y="232"/>
                  </a:cubicBezTo>
                  <a:cubicBezTo>
                    <a:pt x="15" y="213"/>
                    <a:pt x="11" y="194"/>
                    <a:pt x="7" y="175"/>
                  </a:cubicBezTo>
                  <a:cubicBezTo>
                    <a:pt x="4" y="155"/>
                    <a:pt x="2" y="136"/>
                    <a:pt x="1" y="116"/>
                  </a:cubicBezTo>
                  <a:cubicBezTo>
                    <a:pt x="1" y="107"/>
                    <a:pt x="0" y="97"/>
                    <a:pt x="0" y="87"/>
                  </a:cubicBezTo>
                  <a:cubicBezTo>
                    <a:pt x="0" y="77"/>
                    <a:pt x="1" y="68"/>
                    <a:pt x="1" y="58"/>
                  </a:cubicBezTo>
                  <a:cubicBezTo>
                    <a:pt x="2" y="39"/>
                    <a:pt x="4" y="19"/>
                    <a:pt x="7"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54">
              <a:extLst>
                <a:ext uri="{FF2B5EF4-FFF2-40B4-BE49-F238E27FC236}">
                  <a16:creationId xmlns:a16="http://schemas.microsoft.com/office/drawing/2014/main" id="{12BA6551-CD59-4E2E-8BF3-F317B5C70D33}"/>
                </a:ext>
              </a:extLst>
            </p:cNvPr>
            <p:cNvSpPr>
              <a:spLocks/>
            </p:cNvSpPr>
            <p:nvPr/>
          </p:nvSpPr>
          <p:spPr bwMode="auto">
            <a:xfrm>
              <a:off x="10152063" y="12914313"/>
              <a:ext cx="1001713" cy="2894013"/>
            </a:xfrm>
            <a:custGeom>
              <a:avLst/>
              <a:gdLst>
                <a:gd name="T0" fmla="*/ 0 w 167"/>
                <a:gd name="T1" fmla="*/ 0 h 484"/>
                <a:gd name="T2" fmla="*/ 148 w 167"/>
                <a:gd name="T3" fmla="*/ 260 h 484"/>
                <a:gd name="T4" fmla="*/ 70 w 167"/>
                <a:gd name="T5" fmla="*/ 448 h 484"/>
              </a:gdLst>
              <a:ahLst/>
              <a:cxnLst>
                <a:cxn ang="0">
                  <a:pos x="T0" y="T1"/>
                </a:cxn>
                <a:cxn ang="0">
                  <a:pos x="T2" y="T3"/>
                </a:cxn>
                <a:cxn ang="0">
                  <a:pos x="T4" y="T5"/>
                </a:cxn>
              </a:cxnLst>
              <a:rect l="0" t="0" r="r" b="b"/>
              <a:pathLst>
                <a:path w="167" h="484">
                  <a:moveTo>
                    <a:pt x="0" y="0"/>
                  </a:moveTo>
                  <a:cubicBezTo>
                    <a:pt x="0" y="0"/>
                    <a:pt x="129" y="121"/>
                    <a:pt x="148" y="260"/>
                  </a:cubicBezTo>
                  <a:cubicBezTo>
                    <a:pt x="167" y="399"/>
                    <a:pt x="140" y="484"/>
                    <a:pt x="70" y="448"/>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5">
              <a:extLst>
                <a:ext uri="{FF2B5EF4-FFF2-40B4-BE49-F238E27FC236}">
                  <a16:creationId xmlns:a16="http://schemas.microsoft.com/office/drawing/2014/main" id="{DA08CC2C-BB88-4D76-8B2F-D1754FDA9208}"/>
                </a:ext>
              </a:extLst>
            </p:cNvPr>
            <p:cNvSpPr>
              <a:spLocks/>
            </p:cNvSpPr>
            <p:nvPr/>
          </p:nvSpPr>
          <p:spPr bwMode="auto">
            <a:xfrm>
              <a:off x="10212388" y="13130213"/>
              <a:ext cx="641350" cy="1236663"/>
            </a:xfrm>
            <a:custGeom>
              <a:avLst/>
              <a:gdLst>
                <a:gd name="T0" fmla="*/ 104 w 107"/>
                <a:gd name="T1" fmla="*/ 191 h 207"/>
                <a:gd name="T2" fmla="*/ 107 w 107"/>
                <a:gd name="T3" fmla="*/ 196 h 207"/>
                <a:gd name="T4" fmla="*/ 106 w 107"/>
                <a:gd name="T5" fmla="*/ 202 h 207"/>
                <a:gd name="T6" fmla="*/ 105 w 107"/>
                <a:gd name="T7" fmla="*/ 204 h 207"/>
                <a:gd name="T8" fmla="*/ 102 w 107"/>
                <a:gd name="T9" fmla="*/ 206 h 207"/>
                <a:gd name="T10" fmla="*/ 98 w 107"/>
                <a:gd name="T11" fmla="*/ 207 h 207"/>
                <a:gd name="T12" fmla="*/ 93 w 107"/>
                <a:gd name="T13" fmla="*/ 207 h 207"/>
                <a:gd name="T14" fmla="*/ 87 w 107"/>
                <a:gd name="T15" fmla="*/ 203 h 207"/>
                <a:gd name="T16" fmla="*/ 84 w 107"/>
                <a:gd name="T17" fmla="*/ 199 h 207"/>
                <a:gd name="T18" fmla="*/ 81 w 107"/>
                <a:gd name="T19" fmla="*/ 191 h 207"/>
                <a:gd name="T20" fmla="*/ 71 w 107"/>
                <a:gd name="T21" fmla="*/ 161 h 207"/>
                <a:gd name="T22" fmla="*/ 55 w 107"/>
                <a:gd name="T23" fmla="*/ 103 h 207"/>
                <a:gd name="T24" fmla="*/ 36 w 107"/>
                <a:gd name="T25" fmla="*/ 45 h 207"/>
                <a:gd name="T26" fmla="*/ 22 w 107"/>
                <a:gd name="T27" fmla="*/ 19 h 207"/>
                <a:gd name="T28" fmla="*/ 0 w 107"/>
                <a:gd name="T29" fmla="*/ 0 h 207"/>
                <a:gd name="T30" fmla="*/ 25 w 107"/>
                <a:gd name="T31" fmla="*/ 17 h 207"/>
                <a:gd name="T32" fmla="*/ 42 w 107"/>
                <a:gd name="T33" fmla="*/ 42 h 207"/>
                <a:gd name="T34" fmla="*/ 65 w 107"/>
                <a:gd name="T35" fmla="*/ 99 h 207"/>
                <a:gd name="T36" fmla="*/ 83 w 107"/>
                <a:gd name="T37" fmla="*/ 158 h 207"/>
                <a:gd name="T38" fmla="*/ 92 w 107"/>
                <a:gd name="T39" fmla="*/ 186 h 207"/>
                <a:gd name="T40" fmla="*/ 95 w 107"/>
                <a:gd name="T41" fmla="*/ 192 h 207"/>
                <a:gd name="T42" fmla="*/ 97 w 107"/>
                <a:gd name="T43" fmla="*/ 194 h 207"/>
                <a:gd name="T44" fmla="*/ 97 w 107"/>
                <a:gd name="T45" fmla="*/ 195 h 207"/>
                <a:gd name="T46" fmla="*/ 96 w 107"/>
                <a:gd name="T47" fmla="*/ 195 h 207"/>
                <a:gd name="T48" fmla="*/ 96 w 107"/>
                <a:gd name="T49" fmla="*/ 195 h 207"/>
                <a:gd name="T50" fmla="*/ 97 w 107"/>
                <a:gd name="T51" fmla="*/ 194 h 207"/>
                <a:gd name="T52" fmla="*/ 104 w 107"/>
                <a:gd name="T53" fmla="*/ 19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7" h="207">
                  <a:moveTo>
                    <a:pt x="104" y="191"/>
                  </a:moveTo>
                  <a:cubicBezTo>
                    <a:pt x="106" y="192"/>
                    <a:pt x="107" y="194"/>
                    <a:pt x="107" y="196"/>
                  </a:cubicBezTo>
                  <a:cubicBezTo>
                    <a:pt x="107" y="198"/>
                    <a:pt x="107" y="200"/>
                    <a:pt x="106" y="202"/>
                  </a:cubicBezTo>
                  <a:cubicBezTo>
                    <a:pt x="106" y="202"/>
                    <a:pt x="105" y="203"/>
                    <a:pt x="105" y="204"/>
                  </a:cubicBezTo>
                  <a:cubicBezTo>
                    <a:pt x="104" y="204"/>
                    <a:pt x="103" y="205"/>
                    <a:pt x="102" y="206"/>
                  </a:cubicBezTo>
                  <a:cubicBezTo>
                    <a:pt x="101" y="206"/>
                    <a:pt x="99" y="207"/>
                    <a:pt x="98" y="207"/>
                  </a:cubicBezTo>
                  <a:cubicBezTo>
                    <a:pt x="96" y="207"/>
                    <a:pt x="94" y="207"/>
                    <a:pt x="93" y="207"/>
                  </a:cubicBezTo>
                  <a:cubicBezTo>
                    <a:pt x="90" y="206"/>
                    <a:pt x="89" y="204"/>
                    <a:pt x="87" y="203"/>
                  </a:cubicBezTo>
                  <a:cubicBezTo>
                    <a:pt x="86" y="201"/>
                    <a:pt x="85" y="200"/>
                    <a:pt x="84" y="199"/>
                  </a:cubicBezTo>
                  <a:cubicBezTo>
                    <a:pt x="83" y="196"/>
                    <a:pt x="82" y="194"/>
                    <a:pt x="81" y="191"/>
                  </a:cubicBezTo>
                  <a:cubicBezTo>
                    <a:pt x="76" y="181"/>
                    <a:pt x="74" y="171"/>
                    <a:pt x="71" y="161"/>
                  </a:cubicBezTo>
                  <a:cubicBezTo>
                    <a:pt x="65" y="142"/>
                    <a:pt x="61" y="122"/>
                    <a:pt x="55" y="103"/>
                  </a:cubicBezTo>
                  <a:cubicBezTo>
                    <a:pt x="50" y="83"/>
                    <a:pt x="44" y="64"/>
                    <a:pt x="36" y="45"/>
                  </a:cubicBezTo>
                  <a:cubicBezTo>
                    <a:pt x="32" y="36"/>
                    <a:pt x="28" y="27"/>
                    <a:pt x="22" y="19"/>
                  </a:cubicBezTo>
                  <a:cubicBezTo>
                    <a:pt x="16" y="11"/>
                    <a:pt x="9" y="4"/>
                    <a:pt x="0" y="0"/>
                  </a:cubicBezTo>
                  <a:cubicBezTo>
                    <a:pt x="10" y="2"/>
                    <a:pt x="18" y="9"/>
                    <a:pt x="25" y="17"/>
                  </a:cubicBezTo>
                  <a:cubicBezTo>
                    <a:pt x="32" y="25"/>
                    <a:pt x="38" y="33"/>
                    <a:pt x="42" y="42"/>
                  </a:cubicBezTo>
                  <a:cubicBezTo>
                    <a:pt x="52" y="61"/>
                    <a:pt x="59" y="80"/>
                    <a:pt x="65" y="99"/>
                  </a:cubicBezTo>
                  <a:cubicBezTo>
                    <a:pt x="72" y="119"/>
                    <a:pt x="77" y="139"/>
                    <a:pt x="83" y="158"/>
                  </a:cubicBezTo>
                  <a:cubicBezTo>
                    <a:pt x="86" y="168"/>
                    <a:pt x="89" y="177"/>
                    <a:pt x="92" y="186"/>
                  </a:cubicBezTo>
                  <a:cubicBezTo>
                    <a:pt x="93" y="188"/>
                    <a:pt x="94" y="190"/>
                    <a:pt x="95" y="192"/>
                  </a:cubicBezTo>
                  <a:cubicBezTo>
                    <a:pt x="96" y="193"/>
                    <a:pt x="96" y="194"/>
                    <a:pt x="97" y="194"/>
                  </a:cubicBezTo>
                  <a:cubicBezTo>
                    <a:pt x="97" y="195"/>
                    <a:pt x="98" y="195"/>
                    <a:pt x="97" y="195"/>
                  </a:cubicBezTo>
                  <a:cubicBezTo>
                    <a:pt x="97" y="195"/>
                    <a:pt x="96" y="195"/>
                    <a:pt x="96" y="195"/>
                  </a:cubicBezTo>
                  <a:cubicBezTo>
                    <a:pt x="96" y="195"/>
                    <a:pt x="96" y="195"/>
                    <a:pt x="96" y="195"/>
                  </a:cubicBezTo>
                  <a:cubicBezTo>
                    <a:pt x="96" y="194"/>
                    <a:pt x="97" y="194"/>
                    <a:pt x="97" y="194"/>
                  </a:cubicBezTo>
                  <a:cubicBezTo>
                    <a:pt x="99" y="193"/>
                    <a:pt x="101" y="193"/>
                    <a:pt x="104" y="19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5" name="Group 64">
            <a:extLst>
              <a:ext uri="{FF2B5EF4-FFF2-40B4-BE49-F238E27FC236}">
                <a16:creationId xmlns:a16="http://schemas.microsoft.com/office/drawing/2014/main" id="{371C567D-4A43-4B57-A0ED-A79947ACD49B}"/>
              </a:ext>
            </a:extLst>
          </p:cNvPr>
          <p:cNvGrpSpPr/>
          <p:nvPr/>
        </p:nvGrpSpPr>
        <p:grpSpPr>
          <a:xfrm>
            <a:off x="684926" y="8246885"/>
            <a:ext cx="1061783" cy="1794230"/>
            <a:chOff x="684925" y="5960885"/>
            <a:chExt cx="1061783" cy="1794230"/>
          </a:xfrm>
        </p:grpSpPr>
        <p:cxnSp>
          <p:nvCxnSpPr>
            <p:cNvPr id="66" name="Straight Connector 65">
              <a:extLst>
                <a:ext uri="{FF2B5EF4-FFF2-40B4-BE49-F238E27FC236}">
                  <a16:creationId xmlns:a16="http://schemas.microsoft.com/office/drawing/2014/main" id="{8DE9C922-2201-4074-8ACD-A15A38135B40}"/>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9DB4A62C-FE74-4D06-9B32-C677F5564043}"/>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BFE8B5EE-CB47-4BB9-BF4B-5A1726BDB199}"/>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8A69C74B-552B-4136-ACD5-E8EF0404A20C}"/>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1B51E141-8338-406A-AEBA-8F89336EAD5D}"/>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47E987A7-6294-43FB-B619-43F7A973354B}"/>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1D5ECE19-B032-4489-B089-A984D80701E5}"/>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73" name="TextBox 72">
            <a:extLst>
              <a:ext uri="{FF2B5EF4-FFF2-40B4-BE49-F238E27FC236}">
                <a16:creationId xmlns:a16="http://schemas.microsoft.com/office/drawing/2014/main" id="{F96173C1-CCE4-4BCD-B2B4-860756A63BCA}"/>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198844911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4" decel="100000" fill="hold" nodeType="withEffect">
                                  <p:stCondLst>
                                    <p:cond delay="0"/>
                                  </p:stCondLst>
                                  <p:childTnLst>
                                    <p:set>
                                      <p:cBhvr>
                                        <p:cTn id="12" dur="1" fill="hold">
                                          <p:stCondLst>
                                            <p:cond delay="0"/>
                                          </p:stCondLst>
                                        </p:cTn>
                                        <p:tgtEl>
                                          <p:spTgt spid="57"/>
                                        </p:tgtEl>
                                        <p:attrNameLst>
                                          <p:attrName>style.visibility</p:attrName>
                                        </p:attrNameLst>
                                      </p:cBhvr>
                                      <p:to>
                                        <p:strVal val="visible"/>
                                      </p:to>
                                    </p:set>
                                    <p:anim calcmode="lin" valueType="num">
                                      <p:cBhvr additive="base">
                                        <p:cTn id="13" dur="1500" fill="hold"/>
                                        <p:tgtEl>
                                          <p:spTgt spid="57"/>
                                        </p:tgtEl>
                                        <p:attrNameLst>
                                          <p:attrName>ppt_x</p:attrName>
                                        </p:attrNameLst>
                                      </p:cBhvr>
                                      <p:tavLst>
                                        <p:tav tm="0">
                                          <p:val>
                                            <p:strVal val="#ppt_x"/>
                                          </p:val>
                                        </p:tav>
                                        <p:tav tm="100000">
                                          <p:val>
                                            <p:strVal val="#ppt_x"/>
                                          </p:val>
                                        </p:tav>
                                      </p:tavLst>
                                    </p:anim>
                                    <p:anim calcmode="lin" valueType="num">
                                      <p:cBhvr additive="base">
                                        <p:cTn id="14" dur="1500" fill="hold"/>
                                        <p:tgtEl>
                                          <p:spTgt spid="57"/>
                                        </p:tgtEl>
                                        <p:attrNameLst>
                                          <p:attrName>ppt_y</p:attrName>
                                        </p:attrNameLst>
                                      </p:cBhvr>
                                      <p:tavLst>
                                        <p:tav tm="0">
                                          <p:val>
                                            <p:strVal val="1+#ppt_h/2"/>
                                          </p:val>
                                        </p:tav>
                                        <p:tav tm="100000">
                                          <p:val>
                                            <p:strVal val="#ppt_y"/>
                                          </p:val>
                                        </p:tav>
                                      </p:tavLst>
                                    </p:anim>
                                  </p:childTnLst>
                                </p:cTn>
                              </p:par>
                              <p:par>
                                <p:cTn id="15" presetID="2" presetClass="entr" presetSubtype="2" decel="100000" fill="hold" grpId="0" nodeType="withEffect">
                                  <p:stCondLst>
                                    <p:cond delay="0"/>
                                  </p:stCondLst>
                                  <p:childTnLst>
                                    <p:set>
                                      <p:cBhvr>
                                        <p:cTn id="16" dur="1" fill="hold">
                                          <p:stCondLst>
                                            <p:cond delay="0"/>
                                          </p:stCondLst>
                                        </p:cTn>
                                        <p:tgtEl>
                                          <p:spTgt spid="119"/>
                                        </p:tgtEl>
                                        <p:attrNameLst>
                                          <p:attrName>style.visibility</p:attrName>
                                        </p:attrNameLst>
                                      </p:cBhvr>
                                      <p:to>
                                        <p:strVal val="visible"/>
                                      </p:to>
                                    </p:set>
                                    <p:anim calcmode="lin" valueType="num">
                                      <p:cBhvr additive="base">
                                        <p:cTn id="17" dur="1500" fill="hold"/>
                                        <p:tgtEl>
                                          <p:spTgt spid="119"/>
                                        </p:tgtEl>
                                        <p:attrNameLst>
                                          <p:attrName>ppt_x</p:attrName>
                                        </p:attrNameLst>
                                      </p:cBhvr>
                                      <p:tavLst>
                                        <p:tav tm="0">
                                          <p:val>
                                            <p:strVal val="1+#ppt_w/2"/>
                                          </p:val>
                                        </p:tav>
                                        <p:tav tm="100000">
                                          <p:val>
                                            <p:strVal val="#ppt_x"/>
                                          </p:val>
                                        </p:tav>
                                      </p:tavLst>
                                    </p:anim>
                                    <p:anim calcmode="lin" valueType="num">
                                      <p:cBhvr additive="base">
                                        <p:cTn id="18" dur="1500" fill="hold"/>
                                        <p:tgtEl>
                                          <p:spTgt spid="119"/>
                                        </p:tgtEl>
                                        <p:attrNameLst>
                                          <p:attrName>ppt_y</p:attrName>
                                        </p:attrNameLst>
                                      </p:cBhvr>
                                      <p:tavLst>
                                        <p:tav tm="0">
                                          <p:val>
                                            <p:strVal val="#ppt_y"/>
                                          </p:val>
                                        </p:tav>
                                        <p:tav tm="100000">
                                          <p:val>
                                            <p:strVal val="#ppt_y"/>
                                          </p:val>
                                        </p:tav>
                                      </p:tavLst>
                                    </p:anim>
                                  </p:childTnLst>
                                </p:cTn>
                              </p:par>
                              <p:par>
                                <p:cTn id="19" presetID="2" presetClass="entr" presetSubtype="2" decel="100000" fill="hold" grpId="0" nodeType="withEffect">
                                  <p:stCondLst>
                                    <p:cond delay="200"/>
                                  </p:stCondLst>
                                  <p:childTnLst>
                                    <p:set>
                                      <p:cBhvr>
                                        <p:cTn id="20" dur="1" fill="hold">
                                          <p:stCondLst>
                                            <p:cond delay="0"/>
                                          </p:stCondLst>
                                        </p:cTn>
                                        <p:tgtEl>
                                          <p:spTgt spid="116"/>
                                        </p:tgtEl>
                                        <p:attrNameLst>
                                          <p:attrName>style.visibility</p:attrName>
                                        </p:attrNameLst>
                                      </p:cBhvr>
                                      <p:to>
                                        <p:strVal val="visible"/>
                                      </p:to>
                                    </p:set>
                                    <p:anim calcmode="lin" valueType="num">
                                      <p:cBhvr additive="base">
                                        <p:cTn id="21" dur="1500" fill="hold"/>
                                        <p:tgtEl>
                                          <p:spTgt spid="116"/>
                                        </p:tgtEl>
                                        <p:attrNameLst>
                                          <p:attrName>ppt_x</p:attrName>
                                        </p:attrNameLst>
                                      </p:cBhvr>
                                      <p:tavLst>
                                        <p:tav tm="0">
                                          <p:val>
                                            <p:strVal val="1+#ppt_w/2"/>
                                          </p:val>
                                        </p:tav>
                                        <p:tav tm="100000">
                                          <p:val>
                                            <p:strVal val="#ppt_x"/>
                                          </p:val>
                                        </p:tav>
                                      </p:tavLst>
                                    </p:anim>
                                    <p:anim calcmode="lin" valueType="num">
                                      <p:cBhvr additive="base">
                                        <p:cTn id="22" dur="1500" fill="hold"/>
                                        <p:tgtEl>
                                          <p:spTgt spid="116"/>
                                        </p:tgtEl>
                                        <p:attrNameLst>
                                          <p:attrName>ppt_y</p:attrName>
                                        </p:attrNameLst>
                                      </p:cBhvr>
                                      <p:tavLst>
                                        <p:tav tm="0">
                                          <p:val>
                                            <p:strVal val="#ppt_y"/>
                                          </p:val>
                                        </p:tav>
                                        <p:tav tm="100000">
                                          <p:val>
                                            <p:strVal val="#ppt_y"/>
                                          </p:val>
                                        </p:tav>
                                      </p:tavLst>
                                    </p:anim>
                                  </p:childTnLst>
                                </p:cTn>
                              </p:par>
                              <p:par>
                                <p:cTn id="23" presetID="2" presetClass="entr" presetSubtype="2" decel="100000" fill="hold" grpId="0" nodeType="withEffect">
                                  <p:stCondLst>
                                    <p:cond delay="500"/>
                                  </p:stCondLst>
                                  <p:childTnLst>
                                    <p:set>
                                      <p:cBhvr>
                                        <p:cTn id="24" dur="1" fill="hold">
                                          <p:stCondLst>
                                            <p:cond delay="0"/>
                                          </p:stCondLst>
                                        </p:cTn>
                                        <p:tgtEl>
                                          <p:spTgt spid="120"/>
                                        </p:tgtEl>
                                        <p:attrNameLst>
                                          <p:attrName>style.visibility</p:attrName>
                                        </p:attrNameLst>
                                      </p:cBhvr>
                                      <p:to>
                                        <p:strVal val="visible"/>
                                      </p:to>
                                    </p:set>
                                    <p:anim calcmode="lin" valueType="num">
                                      <p:cBhvr additive="base">
                                        <p:cTn id="25" dur="1500" fill="hold"/>
                                        <p:tgtEl>
                                          <p:spTgt spid="120"/>
                                        </p:tgtEl>
                                        <p:attrNameLst>
                                          <p:attrName>ppt_x</p:attrName>
                                        </p:attrNameLst>
                                      </p:cBhvr>
                                      <p:tavLst>
                                        <p:tav tm="0">
                                          <p:val>
                                            <p:strVal val="1+#ppt_w/2"/>
                                          </p:val>
                                        </p:tav>
                                        <p:tav tm="100000">
                                          <p:val>
                                            <p:strVal val="#ppt_x"/>
                                          </p:val>
                                        </p:tav>
                                      </p:tavLst>
                                    </p:anim>
                                    <p:anim calcmode="lin" valueType="num">
                                      <p:cBhvr additive="base">
                                        <p:cTn id="26" dur="1500" fill="hold"/>
                                        <p:tgtEl>
                                          <p:spTgt spid="120"/>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400"/>
                                  </p:stCondLst>
                                  <p:childTnLst>
                                    <p:set>
                                      <p:cBhvr>
                                        <p:cTn id="28" dur="1" fill="hold">
                                          <p:stCondLst>
                                            <p:cond delay="0"/>
                                          </p:stCondLst>
                                        </p:cTn>
                                        <p:tgtEl>
                                          <p:spTgt spid="62"/>
                                        </p:tgtEl>
                                        <p:attrNameLst>
                                          <p:attrName>style.visibility</p:attrName>
                                        </p:attrNameLst>
                                      </p:cBhvr>
                                      <p:to>
                                        <p:strVal val="visible"/>
                                      </p:to>
                                    </p:set>
                                    <p:anim calcmode="lin" valueType="num">
                                      <p:cBhvr additive="base">
                                        <p:cTn id="29" dur="1500" fill="hold"/>
                                        <p:tgtEl>
                                          <p:spTgt spid="62"/>
                                        </p:tgtEl>
                                        <p:attrNameLst>
                                          <p:attrName>ppt_x</p:attrName>
                                        </p:attrNameLst>
                                      </p:cBhvr>
                                      <p:tavLst>
                                        <p:tav tm="0">
                                          <p:val>
                                            <p:strVal val="0-#ppt_w/2"/>
                                          </p:val>
                                        </p:tav>
                                        <p:tav tm="100000">
                                          <p:val>
                                            <p:strVal val="#ppt_x"/>
                                          </p:val>
                                        </p:tav>
                                      </p:tavLst>
                                    </p:anim>
                                    <p:anim calcmode="lin" valueType="num">
                                      <p:cBhvr additive="base">
                                        <p:cTn id="30" dur="1500" fill="hold"/>
                                        <p:tgtEl>
                                          <p:spTgt spid="62"/>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500"/>
                                  </p:stCondLst>
                                  <p:childTnLst>
                                    <p:set>
                                      <p:cBhvr>
                                        <p:cTn id="32" dur="1" fill="hold">
                                          <p:stCondLst>
                                            <p:cond delay="0"/>
                                          </p:stCondLst>
                                        </p:cTn>
                                        <p:tgtEl>
                                          <p:spTgt spid="61"/>
                                        </p:tgtEl>
                                        <p:attrNameLst>
                                          <p:attrName>style.visibility</p:attrName>
                                        </p:attrNameLst>
                                      </p:cBhvr>
                                      <p:to>
                                        <p:strVal val="visible"/>
                                      </p:to>
                                    </p:set>
                                    <p:anim calcmode="lin" valueType="num">
                                      <p:cBhvr additive="base">
                                        <p:cTn id="33" dur="1500" fill="hold"/>
                                        <p:tgtEl>
                                          <p:spTgt spid="61"/>
                                        </p:tgtEl>
                                        <p:attrNameLst>
                                          <p:attrName>ppt_x</p:attrName>
                                        </p:attrNameLst>
                                      </p:cBhvr>
                                      <p:tavLst>
                                        <p:tav tm="0">
                                          <p:val>
                                            <p:strVal val="0-#ppt_w/2"/>
                                          </p:val>
                                        </p:tav>
                                        <p:tav tm="100000">
                                          <p:val>
                                            <p:strVal val="#ppt_x"/>
                                          </p:val>
                                        </p:tav>
                                      </p:tavLst>
                                    </p:anim>
                                    <p:anim calcmode="lin" valueType="num">
                                      <p:cBhvr additive="base">
                                        <p:cTn id="34" dur="1500" fill="hold"/>
                                        <p:tgtEl>
                                          <p:spTgt spid="6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16" grpId="0" animBg="1"/>
      <p:bldP spid="61" grpId="0" animBg="1"/>
      <p:bldP spid="62" grpId="0"/>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3" name="Group 122">
            <a:extLst>
              <a:ext uri="{FF2B5EF4-FFF2-40B4-BE49-F238E27FC236}">
                <a16:creationId xmlns:a16="http://schemas.microsoft.com/office/drawing/2014/main" id="{7D700920-F934-4562-A685-A970A09F6D9D}"/>
              </a:ext>
            </a:extLst>
          </p:cNvPr>
          <p:cNvGrpSpPr/>
          <p:nvPr/>
        </p:nvGrpSpPr>
        <p:grpSpPr>
          <a:xfrm>
            <a:off x="2796521" y="7729054"/>
            <a:ext cx="2410648" cy="5122795"/>
            <a:chOff x="2796521" y="5443053"/>
            <a:chExt cx="2410648" cy="5122795"/>
          </a:xfrm>
        </p:grpSpPr>
        <p:grpSp>
          <p:nvGrpSpPr>
            <p:cNvPr id="101" name="Group 100">
              <a:extLst>
                <a:ext uri="{FF2B5EF4-FFF2-40B4-BE49-F238E27FC236}">
                  <a16:creationId xmlns:a16="http://schemas.microsoft.com/office/drawing/2014/main" id="{424E07EB-114E-4CDA-8822-8FA0C07BA146}"/>
                </a:ext>
              </a:extLst>
            </p:cNvPr>
            <p:cNvGrpSpPr/>
            <p:nvPr/>
          </p:nvGrpSpPr>
          <p:grpSpPr>
            <a:xfrm>
              <a:off x="2796521" y="5443053"/>
              <a:ext cx="2410648" cy="2829894"/>
              <a:chOff x="8204201" y="6257925"/>
              <a:chExt cx="1022350" cy="1200151"/>
            </a:xfrm>
          </p:grpSpPr>
          <p:sp>
            <p:nvSpPr>
              <p:cNvPr id="5" name="Freeform 5">
                <a:extLst>
                  <a:ext uri="{FF2B5EF4-FFF2-40B4-BE49-F238E27FC236}">
                    <a16:creationId xmlns:a16="http://schemas.microsoft.com/office/drawing/2014/main" id="{8B43FB1F-B7C1-495A-AF6F-60C89700591A}"/>
                  </a:ext>
                </a:extLst>
              </p:cNvPr>
              <p:cNvSpPr>
                <a:spLocks/>
              </p:cNvSpPr>
              <p:nvPr/>
            </p:nvSpPr>
            <p:spPr bwMode="auto">
              <a:xfrm>
                <a:off x="8218488" y="6448425"/>
                <a:ext cx="1008063" cy="1009650"/>
              </a:xfrm>
              <a:custGeom>
                <a:avLst/>
                <a:gdLst>
                  <a:gd name="T0" fmla="*/ 724 w 724"/>
                  <a:gd name="T1" fmla="*/ 362 h 724"/>
                  <a:gd name="T2" fmla="*/ 628 w 724"/>
                  <a:gd name="T3" fmla="*/ 608 h 724"/>
                  <a:gd name="T4" fmla="*/ 620 w 724"/>
                  <a:gd name="T5" fmla="*/ 616 h 724"/>
                  <a:gd name="T6" fmla="*/ 542 w 724"/>
                  <a:gd name="T7" fmla="*/ 676 h 724"/>
                  <a:gd name="T8" fmla="*/ 502 w 724"/>
                  <a:gd name="T9" fmla="*/ 696 h 724"/>
                  <a:gd name="T10" fmla="*/ 368 w 724"/>
                  <a:gd name="T11" fmla="*/ 724 h 724"/>
                  <a:gd name="T12" fmla="*/ 366 w 724"/>
                  <a:gd name="T13" fmla="*/ 724 h 724"/>
                  <a:gd name="T14" fmla="*/ 362 w 724"/>
                  <a:gd name="T15" fmla="*/ 724 h 724"/>
                  <a:gd name="T16" fmla="*/ 347 w 724"/>
                  <a:gd name="T17" fmla="*/ 723 h 724"/>
                  <a:gd name="T18" fmla="*/ 327 w 724"/>
                  <a:gd name="T19" fmla="*/ 722 h 724"/>
                  <a:gd name="T20" fmla="*/ 324 w 724"/>
                  <a:gd name="T21" fmla="*/ 722 h 724"/>
                  <a:gd name="T22" fmla="*/ 313 w 724"/>
                  <a:gd name="T23" fmla="*/ 720 h 724"/>
                  <a:gd name="T24" fmla="*/ 313 w 724"/>
                  <a:gd name="T25" fmla="*/ 720 h 724"/>
                  <a:gd name="T26" fmla="*/ 306 w 724"/>
                  <a:gd name="T27" fmla="*/ 719 h 724"/>
                  <a:gd name="T28" fmla="*/ 296 w 724"/>
                  <a:gd name="T29" fmla="*/ 718 h 724"/>
                  <a:gd name="T30" fmla="*/ 283 w 724"/>
                  <a:gd name="T31" fmla="*/ 715 h 724"/>
                  <a:gd name="T32" fmla="*/ 268 w 724"/>
                  <a:gd name="T33" fmla="*/ 711 h 724"/>
                  <a:gd name="T34" fmla="*/ 265 w 724"/>
                  <a:gd name="T35" fmla="*/ 711 h 724"/>
                  <a:gd name="T36" fmla="*/ 250 w 724"/>
                  <a:gd name="T37" fmla="*/ 706 h 724"/>
                  <a:gd name="T38" fmla="*/ 245 w 724"/>
                  <a:gd name="T39" fmla="*/ 704 h 724"/>
                  <a:gd name="T40" fmla="*/ 229 w 724"/>
                  <a:gd name="T41" fmla="*/ 698 h 724"/>
                  <a:gd name="T42" fmla="*/ 122 w 724"/>
                  <a:gd name="T43" fmla="*/ 632 h 724"/>
                  <a:gd name="T44" fmla="*/ 114 w 724"/>
                  <a:gd name="T45" fmla="*/ 625 h 724"/>
                  <a:gd name="T46" fmla="*/ 93 w 724"/>
                  <a:gd name="T47" fmla="*/ 604 h 724"/>
                  <a:gd name="T48" fmla="*/ 82 w 724"/>
                  <a:gd name="T49" fmla="*/ 590 h 724"/>
                  <a:gd name="T50" fmla="*/ 0 w 724"/>
                  <a:gd name="T51" fmla="*/ 362 h 724"/>
                  <a:gd name="T52" fmla="*/ 22 w 724"/>
                  <a:gd name="T53" fmla="*/ 238 h 724"/>
                  <a:gd name="T54" fmla="*/ 26 w 724"/>
                  <a:gd name="T55" fmla="*/ 229 h 724"/>
                  <a:gd name="T56" fmla="*/ 26 w 724"/>
                  <a:gd name="T57" fmla="*/ 229 h 724"/>
                  <a:gd name="T58" fmla="*/ 32 w 724"/>
                  <a:gd name="T59" fmla="*/ 214 h 724"/>
                  <a:gd name="T60" fmla="*/ 33 w 724"/>
                  <a:gd name="T61" fmla="*/ 212 h 724"/>
                  <a:gd name="T62" fmla="*/ 34 w 724"/>
                  <a:gd name="T63" fmla="*/ 208 h 724"/>
                  <a:gd name="T64" fmla="*/ 42 w 724"/>
                  <a:gd name="T65" fmla="*/ 193 h 724"/>
                  <a:gd name="T66" fmla="*/ 87 w 724"/>
                  <a:gd name="T67" fmla="*/ 127 h 724"/>
                  <a:gd name="T68" fmla="*/ 99 w 724"/>
                  <a:gd name="T69" fmla="*/ 113 h 724"/>
                  <a:gd name="T70" fmla="*/ 362 w 724"/>
                  <a:gd name="T71" fmla="*/ 0 h 724"/>
                  <a:gd name="T72" fmla="*/ 506 w 724"/>
                  <a:gd name="T73" fmla="*/ 29 h 724"/>
                  <a:gd name="T74" fmla="*/ 548 w 724"/>
                  <a:gd name="T75" fmla="*/ 51 h 724"/>
                  <a:gd name="T76" fmla="*/ 603 w 724"/>
                  <a:gd name="T77" fmla="*/ 91 h 724"/>
                  <a:gd name="T78" fmla="*/ 631 w 724"/>
                  <a:gd name="T79" fmla="*/ 119 h 724"/>
                  <a:gd name="T80" fmla="*/ 724 w 724"/>
                  <a:gd name="T81"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24" h="724">
                    <a:moveTo>
                      <a:pt x="724" y="362"/>
                    </a:moveTo>
                    <a:cubicBezTo>
                      <a:pt x="724" y="457"/>
                      <a:pt x="688" y="544"/>
                      <a:pt x="628" y="608"/>
                    </a:cubicBezTo>
                    <a:cubicBezTo>
                      <a:pt x="625" y="611"/>
                      <a:pt x="622" y="614"/>
                      <a:pt x="620" y="616"/>
                    </a:cubicBezTo>
                    <a:cubicBezTo>
                      <a:pt x="597" y="640"/>
                      <a:pt x="571" y="660"/>
                      <a:pt x="542" y="676"/>
                    </a:cubicBezTo>
                    <a:cubicBezTo>
                      <a:pt x="529" y="684"/>
                      <a:pt x="516" y="690"/>
                      <a:pt x="502" y="696"/>
                    </a:cubicBezTo>
                    <a:cubicBezTo>
                      <a:pt x="460" y="713"/>
                      <a:pt x="415" y="723"/>
                      <a:pt x="368" y="724"/>
                    </a:cubicBezTo>
                    <a:cubicBezTo>
                      <a:pt x="367" y="724"/>
                      <a:pt x="366" y="724"/>
                      <a:pt x="366" y="724"/>
                    </a:cubicBezTo>
                    <a:cubicBezTo>
                      <a:pt x="365" y="724"/>
                      <a:pt x="363" y="724"/>
                      <a:pt x="362" y="724"/>
                    </a:cubicBezTo>
                    <a:cubicBezTo>
                      <a:pt x="357" y="724"/>
                      <a:pt x="352" y="724"/>
                      <a:pt x="347" y="723"/>
                    </a:cubicBezTo>
                    <a:cubicBezTo>
                      <a:pt x="340" y="723"/>
                      <a:pt x="333" y="723"/>
                      <a:pt x="327" y="722"/>
                    </a:cubicBezTo>
                    <a:cubicBezTo>
                      <a:pt x="326" y="722"/>
                      <a:pt x="325" y="722"/>
                      <a:pt x="324" y="722"/>
                    </a:cubicBezTo>
                    <a:cubicBezTo>
                      <a:pt x="321" y="721"/>
                      <a:pt x="317" y="721"/>
                      <a:pt x="313" y="720"/>
                    </a:cubicBezTo>
                    <a:cubicBezTo>
                      <a:pt x="313" y="720"/>
                      <a:pt x="313" y="720"/>
                      <a:pt x="313" y="720"/>
                    </a:cubicBezTo>
                    <a:cubicBezTo>
                      <a:pt x="311" y="720"/>
                      <a:pt x="309" y="720"/>
                      <a:pt x="306" y="719"/>
                    </a:cubicBezTo>
                    <a:cubicBezTo>
                      <a:pt x="303" y="719"/>
                      <a:pt x="299" y="718"/>
                      <a:pt x="296" y="718"/>
                    </a:cubicBezTo>
                    <a:cubicBezTo>
                      <a:pt x="291" y="717"/>
                      <a:pt x="287" y="716"/>
                      <a:pt x="283" y="715"/>
                    </a:cubicBezTo>
                    <a:cubicBezTo>
                      <a:pt x="278" y="714"/>
                      <a:pt x="273" y="713"/>
                      <a:pt x="268" y="711"/>
                    </a:cubicBezTo>
                    <a:cubicBezTo>
                      <a:pt x="267" y="711"/>
                      <a:pt x="266" y="711"/>
                      <a:pt x="265" y="711"/>
                    </a:cubicBezTo>
                    <a:cubicBezTo>
                      <a:pt x="260" y="709"/>
                      <a:pt x="255" y="708"/>
                      <a:pt x="250" y="706"/>
                    </a:cubicBezTo>
                    <a:cubicBezTo>
                      <a:pt x="248" y="705"/>
                      <a:pt x="246" y="705"/>
                      <a:pt x="245" y="704"/>
                    </a:cubicBezTo>
                    <a:cubicBezTo>
                      <a:pt x="239" y="702"/>
                      <a:pt x="234" y="700"/>
                      <a:pt x="229" y="698"/>
                    </a:cubicBezTo>
                    <a:cubicBezTo>
                      <a:pt x="189" y="683"/>
                      <a:pt x="153" y="660"/>
                      <a:pt x="122" y="632"/>
                    </a:cubicBezTo>
                    <a:cubicBezTo>
                      <a:pt x="119" y="630"/>
                      <a:pt x="117" y="628"/>
                      <a:pt x="114" y="625"/>
                    </a:cubicBezTo>
                    <a:cubicBezTo>
                      <a:pt x="107" y="618"/>
                      <a:pt x="100" y="611"/>
                      <a:pt x="93" y="604"/>
                    </a:cubicBezTo>
                    <a:cubicBezTo>
                      <a:pt x="89" y="599"/>
                      <a:pt x="85" y="595"/>
                      <a:pt x="82" y="590"/>
                    </a:cubicBezTo>
                    <a:cubicBezTo>
                      <a:pt x="31" y="528"/>
                      <a:pt x="0" y="448"/>
                      <a:pt x="0" y="362"/>
                    </a:cubicBezTo>
                    <a:cubicBezTo>
                      <a:pt x="0" y="318"/>
                      <a:pt x="8" y="277"/>
                      <a:pt x="22" y="238"/>
                    </a:cubicBezTo>
                    <a:cubicBezTo>
                      <a:pt x="23" y="235"/>
                      <a:pt x="24" y="232"/>
                      <a:pt x="26" y="229"/>
                    </a:cubicBezTo>
                    <a:cubicBezTo>
                      <a:pt x="26" y="229"/>
                      <a:pt x="26" y="229"/>
                      <a:pt x="26" y="229"/>
                    </a:cubicBezTo>
                    <a:cubicBezTo>
                      <a:pt x="27" y="224"/>
                      <a:pt x="30" y="219"/>
                      <a:pt x="32" y="214"/>
                    </a:cubicBezTo>
                    <a:cubicBezTo>
                      <a:pt x="32" y="213"/>
                      <a:pt x="32" y="213"/>
                      <a:pt x="33" y="212"/>
                    </a:cubicBezTo>
                    <a:cubicBezTo>
                      <a:pt x="33" y="211"/>
                      <a:pt x="34" y="209"/>
                      <a:pt x="34" y="208"/>
                    </a:cubicBezTo>
                    <a:cubicBezTo>
                      <a:pt x="37" y="203"/>
                      <a:pt x="39" y="198"/>
                      <a:pt x="42" y="193"/>
                    </a:cubicBezTo>
                    <a:cubicBezTo>
                      <a:pt x="55" y="169"/>
                      <a:pt x="70" y="147"/>
                      <a:pt x="87" y="127"/>
                    </a:cubicBezTo>
                    <a:cubicBezTo>
                      <a:pt x="91" y="122"/>
                      <a:pt x="95" y="118"/>
                      <a:pt x="99" y="113"/>
                    </a:cubicBezTo>
                    <a:cubicBezTo>
                      <a:pt x="165" y="43"/>
                      <a:pt x="259" y="0"/>
                      <a:pt x="362" y="0"/>
                    </a:cubicBezTo>
                    <a:cubicBezTo>
                      <a:pt x="413" y="0"/>
                      <a:pt x="462" y="10"/>
                      <a:pt x="506" y="29"/>
                    </a:cubicBezTo>
                    <a:cubicBezTo>
                      <a:pt x="521" y="36"/>
                      <a:pt x="535" y="43"/>
                      <a:pt x="548" y="51"/>
                    </a:cubicBezTo>
                    <a:cubicBezTo>
                      <a:pt x="568" y="62"/>
                      <a:pt x="586" y="76"/>
                      <a:pt x="603" y="91"/>
                    </a:cubicBezTo>
                    <a:cubicBezTo>
                      <a:pt x="613" y="100"/>
                      <a:pt x="622" y="109"/>
                      <a:pt x="631" y="119"/>
                    </a:cubicBezTo>
                    <a:cubicBezTo>
                      <a:pt x="689" y="183"/>
                      <a:pt x="724" y="268"/>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Freeform 6">
                <a:extLst>
                  <a:ext uri="{FF2B5EF4-FFF2-40B4-BE49-F238E27FC236}">
                    <a16:creationId xmlns:a16="http://schemas.microsoft.com/office/drawing/2014/main" id="{657F1287-6F8F-4E85-A702-9D12A202FE38}"/>
                  </a:ext>
                </a:extLst>
              </p:cNvPr>
              <p:cNvSpPr>
                <a:spLocks/>
              </p:cNvSpPr>
              <p:nvPr/>
            </p:nvSpPr>
            <p:spPr bwMode="auto">
              <a:xfrm>
                <a:off x="8334376" y="6413500"/>
                <a:ext cx="660400" cy="1038225"/>
              </a:xfrm>
              <a:custGeom>
                <a:avLst/>
                <a:gdLst>
                  <a:gd name="T0" fmla="*/ 474 w 474"/>
                  <a:gd name="T1" fmla="*/ 181 h 744"/>
                  <a:gd name="T2" fmla="*/ 468 w 474"/>
                  <a:gd name="T3" fmla="*/ 361 h 744"/>
                  <a:gd name="T4" fmla="*/ 465 w 474"/>
                  <a:gd name="T5" fmla="*/ 437 h 744"/>
                  <a:gd name="T6" fmla="*/ 448 w 474"/>
                  <a:gd name="T7" fmla="*/ 485 h 744"/>
                  <a:gd name="T8" fmla="*/ 447 w 474"/>
                  <a:gd name="T9" fmla="*/ 488 h 744"/>
                  <a:gd name="T10" fmla="*/ 421 w 474"/>
                  <a:gd name="T11" fmla="*/ 522 h 744"/>
                  <a:gd name="T12" fmla="*/ 419 w 474"/>
                  <a:gd name="T13" fmla="*/ 524 h 744"/>
                  <a:gd name="T14" fmla="*/ 418 w 474"/>
                  <a:gd name="T15" fmla="*/ 525 h 744"/>
                  <a:gd name="T16" fmla="*/ 304 w 474"/>
                  <a:gd name="T17" fmla="*/ 569 h 744"/>
                  <a:gd name="T18" fmla="*/ 282 w 474"/>
                  <a:gd name="T19" fmla="*/ 568 h 744"/>
                  <a:gd name="T20" fmla="*/ 269 w 474"/>
                  <a:gd name="T21" fmla="*/ 627 h 744"/>
                  <a:gd name="T22" fmla="*/ 269 w 474"/>
                  <a:gd name="T23" fmla="*/ 629 h 744"/>
                  <a:gd name="T24" fmla="*/ 261 w 474"/>
                  <a:gd name="T25" fmla="*/ 664 h 744"/>
                  <a:gd name="T26" fmla="*/ 260 w 474"/>
                  <a:gd name="T27" fmla="*/ 672 h 744"/>
                  <a:gd name="T28" fmla="*/ 259 w 474"/>
                  <a:gd name="T29" fmla="*/ 679 h 744"/>
                  <a:gd name="T30" fmla="*/ 257 w 474"/>
                  <a:gd name="T31" fmla="*/ 685 h 744"/>
                  <a:gd name="T32" fmla="*/ 255 w 474"/>
                  <a:gd name="T33" fmla="*/ 693 h 744"/>
                  <a:gd name="T34" fmla="*/ 253 w 474"/>
                  <a:gd name="T35" fmla="*/ 697 h 744"/>
                  <a:gd name="T36" fmla="*/ 252 w 474"/>
                  <a:gd name="T37" fmla="*/ 701 h 744"/>
                  <a:gd name="T38" fmla="*/ 251 w 474"/>
                  <a:gd name="T39" fmla="*/ 702 h 744"/>
                  <a:gd name="T40" fmla="*/ 249 w 474"/>
                  <a:gd name="T41" fmla="*/ 709 h 744"/>
                  <a:gd name="T42" fmla="*/ 248 w 474"/>
                  <a:gd name="T43" fmla="*/ 709 h 744"/>
                  <a:gd name="T44" fmla="*/ 213 w 474"/>
                  <a:gd name="T45" fmla="*/ 743 h 744"/>
                  <a:gd name="T46" fmla="*/ 185 w 474"/>
                  <a:gd name="T47" fmla="*/ 736 h 744"/>
                  <a:gd name="T48" fmla="*/ 167 w 474"/>
                  <a:gd name="T49" fmla="*/ 731 h 744"/>
                  <a:gd name="T50" fmla="*/ 146 w 474"/>
                  <a:gd name="T51" fmla="*/ 723 h 744"/>
                  <a:gd name="T52" fmla="*/ 31 w 474"/>
                  <a:gd name="T53" fmla="*/ 650 h 744"/>
                  <a:gd name="T54" fmla="*/ 38 w 474"/>
                  <a:gd name="T55" fmla="*/ 602 h 744"/>
                  <a:gd name="T56" fmla="*/ 27 w 474"/>
                  <a:gd name="T57" fmla="*/ 350 h 744"/>
                  <a:gd name="T58" fmla="*/ 0 w 474"/>
                  <a:gd name="T59" fmla="*/ 216 h 744"/>
                  <a:gd name="T60" fmla="*/ 226 w 474"/>
                  <a:gd name="T61" fmla="*/ 3 h 744"/>
                  <a:gd name="T62" fmla="*/ 423 w 474"/>
                  <a:gd name="T63" fmla="*/ 54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744">
                    <a:moveTo>
                      <a:pt x="474" y="173"/>
                    </a:moveTo>
                    <a:cubicBezTo>
                      <a:pt x="474" y="175"/>
                      <a:pt x="474" y="178"/>
                      <a:pt x="474" y="181"/>
                    </a:cubicBezTo>
                    <a:cubicBezTo>
                      <a:pt x="469" y="351"/>
                      <a:pt x="469" y="351"/>
                      <a:pt x="469" y="351"/>
                    </a:cubicBezTo>
                    <a:cubicBezTo>
                      <a:pt x="468" y="361"/>
                      <a:pt x="468" y="361"/>
                      <a:pt x="468" y="361"/>
                    </a:cubicBezTo>
                    <a:cubicBezTo>
                      <a:pt x="467" y="415"/>
                      <a:pt x="467" y="415"/>
                      <a:pt x="467" y="415"/>
                    </a:cubicBezTo>
                    <a:cubicBezTo>
                      <a:pt x="467" y="423"/>
                      <a:pt x="466" y="430"/>
                      <a:pt x="465" y="437"/>
                    </a:cubicBezTo>
                    <a:cubicBezTo>
                      <a:pt x="465" y="438"/>
                      <a:pt x="464" y="439"/>
                      <a:pt x="464" y="440"/>
                    </a:cubicBezTo>
                    <a:cubicBezTo>
                      <a:pt x="461" y="456"/>
                      <a:pt x="456" y="472"/>
                      <a:pt x="448" y="485"/>
                    </a:cubicBezTo>
                    <a:cubicBezTo>
                      <a:pt x="448" y="486"/>
                      <a:pt x="447" y="487"/>
                      <a:pt x="447" y="488"/>
                    </a:cubicBezTo>
                    <a:cubicBezTo>
                      <a:pt x="447" y="488"/>
                      <a:pt x="447" y="488"/>
                      <a:pt x="447" y="488"/>
                    </a:cubicBezTo>
                    <a:cubicBezTo>
                      <a:pt x="446" y="489"/>
                      <a:pt x="446" y="489"/>
                      <a:pt x="446" y="489"/>
                    </a:cubicBezTo>
                    <a:cubicBezTo>
                      <a:pt x="439" y="501"/>
                      <a:pt x="431" y="512"/>
                      <a:pt x="421" y="522"/>
                    </a:cubicBezTo>
                    <a:cubicBezTo>
                      <a:pt x="420" y="524"/>
                      <a:pt x="420" y="524"/>
                      <a:pt x="420" y="524"/>
                    </a:cubicBezTo>
                    <a:cubicBezTo>
                      <a:pt x="419" y="524"/>
                      <a:pt x="419" y="524"/>
                      <a:pt x="419" y="524"/>
                    </a:cubicBezTo>
                    <a:cubicBezTo>
                      <a:pt x="419" y="524"/>
                      <a:pt x="419" y="524"/>
                      <a:pt x="419" y="524"/>
                    </a:cubicBezTo>
                    <a:cubicBezTo>
                      <a:pt x="419" y="524"/>
                      <a:pt x="419" y="524"/>
                      <a:pt x="418" y="525"/>
                    </a:cubicBezTo>
                    <a:cubicBezTo>
                      <a:pt x="410" y="533"/>
                      <a:pt x="401" y="540"/>
                      <a:pt x="391" y="546"/>
                    </a:cubicBezTo>
                    <a:cubicBezTo>
                      <a:pt x="366" y="561"/>
                      <a:pt x="336" y="570"/>
                      <a:pt x="304" y="569"/>
                    </a:cubicBezTo>
                    <a:cubicBezTo>
                      <a:pt x="289" y="568"/>
                      <a:pt x="289" y="568"/>
                      <a:pt x="289" y="568"/>
                    </a:cubicBezTo>
                    <a:cubicBezTo>
                      <a:pt x="282" y="568"/>
                      <a:pt x="282" y="568"/>
                      <a:pt x="282" y="568"/>
                    </a:cubicBezTo>
                    <a:cubicBezTo>
                      <a:pt x="269" y="626"/>
                      <a:pt x="269" y="626"/>
                      <a:pt x="269" y="626"/>
                    </a:cubicBezTo>
                    <a:cubicBezTo>
                      <a:pt x="269" y="627"/>
                      <a:pt x="269" y="627"/>
                      <a:pt x="269" y="627"/>
                    </a:cubicBezTo>
                    <a:cubicBezTo>
                      <a:pt x="269" y="629"/>
                      <a:pt x="269" y="629"/>
                      <a:pt x="269" y="629"/>
                    </a:cubicBezTo>
                    <a:cubicBezTo>
                      <a:pt x="269" y="629"/>
                      <a:pt x="269" y="629"/>
                      <a:pt x="269" y="629"/>
                    </a:cubicBezTo>
                    <a:cubicBezTo>
                      <a:pt x="262" y="658"/>
                      <a:pt x="262" y="658"/>
                      <a:pt x="262" y="658"/>
                    </a:cubicBezTo>
                    <a:cubicBezTo>
                      <a:pt x="262" y="660"/>
                      <a:pt x="262" y="662"/>
                      <a:pt x="261" y="664"/>
                    </a:cubicBezTo>
                    <a:cubicBezTo>
                      <a:pt x="261" y="665"/>
                      <a:pt x="261" y="666"/>
                      <a:pt x="261" y="666"/>
                    </a:cubicBezTo>
                    <a:cubicBezTo>
                      <a:pt x="261" y="668"/>
                      <a:pt x="261" y="670"/>
                      <a:pt x="260" y="672"/>
                    </a:cubicBezTo>
                    <a:cubicBezTo>
                      <a:pt x="260" y="674"/>
                      <a:pt x="260" y="676"/>
                      <a:pt x="259" y="678"/>
                    </a:cubicBezTo>
                    <a:cubicBezTo>
                      <a:pt x="259" y="678"/>
                      <a:pt x="259" y="678"/>
                      <a:pt x="259" y="679"/>
                    </a:cubicBezTo>
                    <a:cubicBezTo>
                      <a:pt x="258" y="681"/>
                      <a:pt x="258" y="683"/>
                      <a:pt x="257" y="684"/>
                    </a:cubicBezTo>
                    <a:cubicBezTo>
                      <a:pt x="257" y="685"/>
                      <a:pt x="257" y="685"/>
                      <a:pt x="257" y="685"/>
                    </a:cubicBezTo>
                    <a:cubicBezTo>
                      <a:pt x="257" y="687"/>
                      <a:pt x="256" y="688"/>
                      <a:pt x="256" y="690"/>
                    </a:cubicBezTo>
                    <a:cubicBezTo>
                      <a:pt x="255" y="691"/>
                      <a:pt x="255" y="692"/>
                      <a:pt x="255" y="693"/>
                    </a:cubicBezTo>
                    <a:cubicBezTo>
                      <a:pt x="255" y="693"/>
                      <a:pt x="255" y="693"/>
                      <a:pt x="255" y="693"/>
                    </a:cubicBezTo>
                    <a:cubicBezTo>
                      <a:pt x="254" y="695"/>
                      <a:pt x="254" y="696"/>
                      <a:pt x="253" y="697"/>
                    </a:cubicBezTo>
                    <a:cubicBezTo>
                      <a:pt x="253" y="698"/>
                      <a:pt x="252" y="700"/>
                      <a:pt x="252" y="701"/>
                    </a:cubicBezTo>
                    <a:cubicBezTo>
                      <a:pt x="252" y="701"/>
                      <a:pt x="252" y="701"/>
                      <a:pt x="252" y="701"/>
                    </a:cubicBezTo>
                    <a:cubicBezTo>
                      <a:pt x="252" y="701"/>
                      <a:pt x="252" y="701"/>
                      <a:pt x="252" y="701"/>
                    </a:cubicBezTo>
                    <a:cubicBezTo>
                      <a:pt x="251" y="702"/>
                      <a:pt x="251" y="702"/>
                      <a:pt x="251" y="702"/>
                    </a:cubicBezTo>
                    <a:cubicBezTo>
                      <a:pt x="251" y="703"/>
                      <a:pt x="251" y="703"/>
                      <a:pt x="251" y="704"/>
                    </a:cubicBezTo>
                    <a:cubicBezTo>
                      <a:pt x="250" y="705"/>
                      <a:pt x="249" y="707"/>
                      <a:pt x="249" y="709"/>
                    </a:cubicBezTo>
                    <a:cubicBezTo>
                      <a:pt x="249" y="709"/>
                      <a:pt x="249" y="709"/>
                      <a:pt x="249" y="709"/>
                    </a:cubicBezTo>
                    <a:cubicBezTo>
                      <a:pt x="248" y="709"/>
                      <a:pt x="248" y="709"/>
                      <a:pt x="248" y="709"/>
                    </a:cubicBezTo>
                    <a:cubicBezTo>
                      <a:pt x="242" y="723"/>
                      <a:pt x="233" y="736"/>
                      <a:pt x="223" y="744"/>
                    </a:cubicBezTo>
                    <a:cubicBezTo>
                      <a:pt x="220" y="744"/>
                      <a:pt x="216" y="743"/>
                      <a:pt x="213" y="743"/>
                    </a:cubicBezTo>
                    <a:cubicBezTo>
                      <a:pt x="208" y="742"/>
                      <a:pt x="204" y="741"/>
                      <a:pt x="200" y="740"/>
                    </a:cubicBezTo>
                    <a:cubicBezTo>
                      <a:pt x="195" y="739"/>
                      <a:pt x="190" y="738"/>
                      <a:pt x="185" y="736"/>
                    </a:cubicBezTo>
                    <a:cubicBezTo>
                      <a:pt x="184" y="736"/>
                      <a:pt x="183" y="736"/>
                      <a:pt x="182" y="736"/>
                    </a:cubicBezTo>
                    <a:cubicBezTo>
                      <a:pt x="177" y="734"/>
                      <a:pt x="172" y="733"/>
                      <a:pt x="167" y="731"/>
                    </a:cubicBezTo>
                    <a:cubicBezTo>
                      <a:pt x="165" y="730"/>
                      <a:pt x="163" y="730"/>
                      <a:pt x="162" y="729"/>
                    </a:cubicBezTo>
                    <a:cubicBezTo>
                      <a:pt x="156" y="727"/>
                      <a:pt x="151" y="725"/>
                      <a:pt x="146" y="723"/>
                    </a:cubicBezTo>
                    <a:cubicBezTo>
                      <a:pt x="106" y="708"/>
                      <a:pt x="70" y="685"/>
                      <a:pt x="39" y="657"/>
                    </a:cubicBezTo>
                    <a:cubicBezTo>
                      <a:pt x="36" y="655"/>
                      <a:pt x="34" y="653"/>
                      <a:pt x="31" y="650"/>
                    </a:cubicBezTo>
                    <a:cubicBezTo>
                      <a:pt x="32" y="646"/>
                      <a:pt x="33" y="641"/>
                      <a:pt x="34" y="637"/>
                    </a:cubicBezTo>
                    <a:cubicBezTo>
                      <a:pt x="34" y="637"/>
                      <a:pt x="36" y="623"/>
                      <a:pt x="38" y="602"/>
                    </a:cubicBezTo>
                    <a:cubicBezTo>
                      <a:pt x="42" y="568"/>
                      <a:pt x="47" y="516"/>
                      <a:pt x="45" y="476"/>
                    </a:cubicBezTo>
                    <a:cubicBezTo>
                      <a:pt x="44" y="449"/>
                      <a:pt x="36" y="399"/>
                      <a:pt x="27" y="350"/>
                    </a:cubicBezTo>
                    <a:cubicBezTo>
                      <a:pt x="27" y="350"/>
                      <a:pt x="27" y="350"/>
                      <a:pt x="27" y="350"/>
                    </a:cubicBezTo>
                    <a:cubicBezTo>
                      <a:pt x="14" y="282"/>
                      <a:pt x="0" y="216"/>
                      <a:pt x="0" y="216"/>
                    </a:cubicBezTo>
                    <a:cubicBezTo>
                      <a:pt x="0" y="188"/>
                      <a:pt x="6" y="162"/>
                      <a:pt x="16" y="138"/>
                    </a:cubicBezTo>
                    <a:cubicBezTo>
                      <a:pt x="50" y="56"/>
                      <a:pt x="132" y="0"/>
                      <a:pt x="226" y="3"/>
                    </a:cubicBezTo>
                    <a:cubicBezTo>
                      <a:pt x="308" y="5"/>
                      <a:pt x="308" y="5"/>
                      <a:pt x="308" y="5"/>
                    </a:cubicBezTo>
                    <a:cubicBezTo>
                      <a:pt x="353" y="6"/>
                      <a:pt x="393" y="25"/>
                      <a:pt x="423" y="54"/>
                    </a:cubicBezTo>
                    <a:cubicBezTo>
                      <a:pt x="454" y="85"/>
                      <a:pt x="473" y="127"/>
                      <a:pt x="474" y="173"/>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7">
                <a:extLst>
                  <a:ext uri="{FF2B5EF4-FFF2-40B4-BE49-F238E27FC236}">
                    <a16:creationId xmlns:a16="http://schemas.microsoft.com/office/drawing/2014/main" id="{02FC3E4C-73D4-4F23-BF0A-DF0848802CD7}"/>
                  </a:ext>
                </a:extLst>
              </p:cNvPr>
              <p:cNvSpPr>
                <a:spLocks/>
              </p:cNvSpPr>
              <p:nvPr/>
            </p:nvSpPr>
            <p:spPr bwMode="auto">
              <a:xfrm>
                <a:off x="8204201" y="6259513"/>
                <a:ext cx="974725" cy="661988"/>
              </a:xfrm>
              <a:custGeom>
                <a:avLst/>
                <a:gdLst>
                  <a:gd name="T0" fmla="*/ 692 w 700"/>
                  <a:gd name="T1" fmla="*/ 193 h 475"/>
                  <a:gd name="T2" fmla="*/ 604 w 700"/>
                  <a:gd name="T3" fmla="*/ 273 h 475"/>
                  <a:gd name="T4" fmla="*/ 433 w 700"/>
                  <a:gd name="T5" fmla="*/ 250 h 475"/>
                  <a:gd name="T6" fmla="*/ 369 w 700"/>
                  <a:gd name="T7" fmla="*/ 218 h 475"/>
                  <a:gd name="T8" fmla="*/ 352 w 700"/>
                  <a:gd name="T9" fmla="*/ 210 h 475"/>
                  <a:gd name="T10" fmla="*/ 273 w 700"/>
                  <a:gd name="T11" fmla="*/ 226 h 475"/>
                  <a:gd name="T12" fmla="*/ 264 w 700"/>
                  <a:gd name="T13" fmla="*/ 317 h 475"/>
                  <a:gd name="T14" fmla="*/ 257 w 700"/>
                  <a:gd name="T15" fmla="*/ 342 h 475"/>
                  <a:gd name="T16" fmla="*/ 224 w 700"/>
                  <a:gd name="T17" fmla="*/ 338 h 475"/>
                  <a:gd name="T18" fmla="*/ 221 w 700"/>
                  <a:gd name="T19" fmla="*/ 327 h 475"/>
                  <a:gd name="T20" fmla="*/ 200 w 700"/>
                  <a:gd name="T21" fmla="*/ 270 h 475"/>
                  <a:gd name="T22" fmla="*/ 173 w 700"/>
                  <a:gd name="T23" fmla="*/ 280 h 475"/>
                  <a:gd name="T24" fmla="*/ 156 w 700"/>
                  <a:gd name="T25" fmla="*/ 335 h 475"/>
                  <a:gd name="T26" fmla="*/ 156 w 700"/>
                  <a:gd name="T27" fmla="*/ 342 h 475"/>
                  <a:gd name="T28" fmla="*/ 155 w 700"/>
                  <a:gd name="T29" fmla="*/ 449 h 475"/>
                  <a:gd name="T30" fmla="*/ 78 w 700"/>
                  <a:gd name="T31" fmla="*/ 425 h 475"/>
                  <a:gd name="T32" fmla="*/ 37 w 700"/>
                  <a:gd name="T33" fmla="*/ 177 h 475"/>
                  <a:gd name="T34" fmla="*/ 261 w 700"/>
                  <a:gd name="T35" fmla="*/ 2 h 475"/>
                  <a:gd name="T36" fmla="*/ 423 w 700"/>
                  <a:gd name="T37" fmla="*/ 58 h 475"/>
                  <a:gd name="T38" fmla="*/ 649 w 700"/>
                  <a:gd name="T39" fmla="*/ 89 h 475"/>
                  <a:gd name="T40" fmla="*/ 692 w 700"/>
                  <a:gd name="T41" fmla="*/ 193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0" h="475">
                    <a:moveTo>
                      <a:pt x="692" y="193"/>
                    </a:moveTo>
                    <a:cubicBezTo>
                      <a:pt x="683" y="242"/>
                      <a:pt x="624" y="264"/>
                      <a:pt x="604" y="273"/>
                    </a:cubicBezTo>
                    <a:cubicBezTo>
                      <a:pt x="569" y="289"/>
                      <a:pt x="531" y="294"/>
                      <a:pt x="433" y="250"/>
                    </a:cubicBezTo>
                    <a:cubicBezTo>
                      <a:pt x="414" y="241"/>
                      <a:pt x="393" y="231"/>
                      <a:pt x="369" y="218"/>
                    </a:cubicBezTo>
                    <a:cubicBezTo>
                      <a:pt x="363" y="215"/>
                      <a:pt x="358" y="212"/>
                      <a:pt x="352" y="210"/>
                    </a:cubicBezTo>
                    <a:cubicBezTo>
                      <a:pt x="303" y="188"/>
                      <a:pt x="282" y="201"/>
                      <a:pt x="273" y="226"/>
                    </a:cubicBezTo>
                    <a:cubicBezTo>
                      <a:pt x="264" y="251"/>
                      <a:pt x="267" y="289"/>
                      <a:pt x="264" y="317"/>
                    </a:cubicBezTo>
                    <a:cubicBezTo>
                      <a:pt x="263" y="327"/>
                      <a:pt x="261" y="336"/>
                      <a:pt x="257" y="342"/>
                    </a:cubicBezTo>
                    <a:cubicBezTo>
                      <a:pt x="249" y="355"/>
                      <a:pt x="229" y="352"/>
                      <a:pt x="224" y="338"/>
                    </a:cubicBezTo>
                    <a:cubicBezTo>
                      <a:pt x="223" y="335"/>
                      <a:pt x="222" y="331"/>
                      <a:pt x="221" y="327"/>
                    </a:cubicBezTo>
                    <a:cubicBezTo>
                      <a:pt x="216" y="308"/>
                      <a:pt x="207" y="277"/>
                      <a:pt x="200" y="270"/>
                    </a:cubicBezTo>
                    <a:cubicBezTo>
                      <a:pt x="191" y="261"/>
                      <a:pt x="181" y="269"/>
                      <a:pt x="173" y="280"/>
                    </a:cubicBezTo>
                    <a:cubicBezTo>
                      <a:pt x="162" y="296"/>
                      <a:pt x="156" y="315"/>
                      <a:pt x="156" y="335"/>
                    </a:cubicBezTo>
                    <a:cubicBezTo>
                      <a:pt x="156" y="342"/>
                      <a:pt x="156" y="342"/>
                      <a:pt x="156" y="342"/>
                    </a:cubicBezTo>
                    <a:cubicBezTo>
                      <a:pt x="156" y="342"/>
                      <a:pt x="163" y="422"/>
                      <a:pt x="155" y="449"/>
                    </a:cubicBezTo>
                    <a:cubicBezTo>
                      <a:pt x="147" y="475"/>
                      <a:pt x="96" y="464"/>
                      <a:pt x="78" y="425"/>
                    </a:cubicBezTo>
                    <a:cubicBezTo>
                      <a:pt x="65" y="397"/>
                      <a:pt x="0" y="296"/>
                      <a:pt x="37" y="177"/>
                    </a:cubicBezTo>
                    <a:cubicBezTo>
                      <a:pt x="63" y="95"/>
                      <a:pt x="145" y="6"/>
                      <a:pt x="261" y="2"/>
                    </a:cubicBezTo>
                    <a:cubicBezTo>
                      <a:pt x="318" y="0"/>
                      <a:pt x="342" y="72"/>
                      <a:pt x="423" y="58"/>
                    </a:cubicBezTo>
                    <a:cubicBezTo>
                      <a:pt x="521" y="41"/>
                      <a:pt x="605" y="67"/>
                      <a:pt x="649" y="89"/>
                    </a:cubicBezTo>
                    <a:cubicBezTo>
                      <a:pt x="680" y="106"/>
                      <a:pt x="700" y="150"/>
                      <a:pt x="692" y="19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8">
                <a:extLst>
                  <a:ext uri="{FF2B5EF4-FFF2-40B4-BE49-F238E27FC236}">
                    <a16:creationId xmlns:a16="http://schemas.microsoft.com/office/drawing/2014/main" id="{9EC0FEEE-0DB1-40D2-94E8-0E5ADEF62A01}"/>
                  </a:ext>
                </a:extLst>
              </p:cNvPr>
              <p:cNvSpPr>
                <a:spLocks/>
              </p:cNvSpPr>
              <p:nvPr/>
            </p:nvSpPr>
            <p:spPr bwMode="auto">
              <a:xfrm>
                <a:off x="8677276" y="6550025"/>
                <a:ext cx="277813" cy="95250"/>
              </a:xfrm>
              <a:custGeom>
                <a:avLst/>
                <a:gdLst>
                  <a:gd name="T0" fmla="*/ 197 w 199"/>
                  <a:gd name="T1" fmla="*/ 55 h 68"/>
                  <a:gd name="T2" fmla="*/ 196 w 199"/>
                  <a:gd name="T3" fmla="*/ 56 h 68"/>
                  <a:gd name="T4" fmla="*/ 195 w 199"/>
                  <a:gd name="T5" fmla="*/ 57 h 68"/>
                  <a:gd name="T6" fmla="*/ 193 w 199"/>
                  <a:gd name="T7" fmla="*/ 58 h 68"/>
                  <a:gd name="T8" fmla="*/ 190 w 199"/>
                  <a:gd name="T9" fmla="*/ 61 h 68"/>
                  <a:gd name="T10" fmla="*/ 186 w 199"/>
                  <a:gd name="T11" fmla="*/ 63 h 68"/>
                  <a:gd name="T12" fmla="*/ 183 w 199"/>
                  <a:gd name="T13" fmla="*/ 64 h 68"/>
                  <a:gd name="T14" fmla="*/ 168 w 199"/>
                  <a:gd name="T15" fmla="*/ 68 h 68"/>
                  <a:gd name="T16" fmla="*/ 165 w 199"/>
                  <a:gd name="T17" fmla="*/ 68 h 68"/>
                  <a:gd name="T18" fmla="*/ 161 w 199"/>
                  <a:gd name="T19" fmla="*/ 68 h 68"/>
                  <a:gd name="T20" fmla="*/ 154 w 199"/>
                  <a:gd name="T21" fmla="*/ 68 h 68"/>
                  <a:gd name="T22" fmla="*/ 141 w 199"/>
                  <a:gd name="T23" fmla="*/ 67 h 68"/>
                  <a:gd name="T24" fmla="*/ 91 w 199"/>
                  <a:gd name="T25" fmla="*/ 51 h 68"/>
                  <a:gd name="T26" fmla="*/ 67 w 199"/>
                  <a:gd name="T27" fmla="*/ 40 h 68"/>
                  <a:gd name="T28" fmla="*/ 44 w 199"/>
                  <a:gd name="T29" fmla="*/ 28 h 68"/>
                  <a:gd name="T30" fmla="*/ 0 w 199"/>
                  <a:gd name="T31" fmla="*/ 0 h 68"/>
                  <a:gd name="T32" fmla="*/ 46 w 199"/>
                  <a:gd name="T33" fmla="*/ 24 h 68"/>
                  <a:gd name="T34" fmla="*/ 70 w 199"/>
                  <a:gd name="T35" fmla="*/ 35 h 68"/>
                  <a:gd name="T36" fmla="*/ 93 w 199"/>
                  <a:gd name="T37" fmla="*/ 44 h 68"/>
                  <a:gd name="T38" fmla="*/ 142 w 199"/>
                  <a:gd name="T39" fmla="*/ 55 h 68"/>
                  <a:gd name="T40" fmla="*/ 154 w 199"/>
                  <a:gd name="T41" fmla="*/ 56 h 68"/>
                  <a:gd name="T42" fmla="*/ 160 w 199"/>
                  <a:gd name="T43" fmla="*/ 55 h 68"/>
                  <a:gd name="T44" fmla="*/ 163 w 199"/>
                  <a:gd name="T45" fmla="*/ 55 h 68"/>
                  <a:gd name="T46" fmla="*/ 166 w 199"/>
                  <a:gd name="T47" fmla="*/ 54 h 68"/>
                  <a:gd name="T48" fmla="*/ 172 w 199"/>
                  <a:gd name="T49" fmla="*/ 53 h 68"/>
                  <a:gd name="T50" fmla="*/ 177 w 199"/>
                  <a:gd name="T51" fmla="*/ 51 h 68"/>
                  <a:gd name="T52" fmla="*/ 179 w 199"/>
                  <a:gd name="T53" fmla="*/ 50 h 68"/>
                  <a:gd name="T54" fmla="*/ 181 w 199"/>
                  <a:gd name="T55" fmla="*/ 48 h 68"/>
                  <a:gd name="T56" fmla="*/ 183 w 199"/>
                  <a:gd name="T57" fmla="*/ 47 h 68"/>
                  <a:gd name="T58" fmla="*/ 183 w 199"/>
                  <a:gd name="T59" fmla="*/ 46 h 68"/>
                  <a:gd name="T60" fmla="*/ 184 w 199"/>
                  <a:gd name="T61" fmla="*/ 46 h 68"/>
                  <a:gd name="T62" fmla="*/ 184 w 199"/>
                  <a:gd name="T63" fmla="*/ 46 h 68"/>
                  <a:gd name="T64" fmla="*/ 194 w 199"/>
                  <a:gd name="T65" fmla="*/ 44 h 68"/>
                  <a:gd name="T66" fmla="*/ 197 w 199"/>
                  <a:gd name="T67" fmla="*/ 5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68">
                    <a:moveTo>
                      <a:pt x="197" y="55"/>
                    </a:moveTo>
                    <a:cubicBezTo>
                      <a:pt x="196" y="55"/>
                      <a:pt x="196" y="56"/>
                      <a:pt x="196" y="56"/>
                    </a:cubicBezTo>
                    <a:cubicBezTo>
                      <a:pt x="195" y="57"/>
                      <a:pt x="195" y="57"/>
                      <a:pt x="195" y="57"/>
                    </a:cubicBezTo>
                    <a:cubicBezTo>
                      <a:pt x="194" y="57"/>
                      <a:pt x="194" y="58"/>
                      <a:pt x="193" y="58"/>
                    </a:cubicBezTo>
                    <a:cubicBezTo>
                      <a:pt x="192" y="59"/>
                      <a:pt x="191" y="60"/>
                      <a:pt x="190" y="61"/>
                    </a:cubicBezTo>
                    <a:cubicBezTo>
                      <a:pt x="186" y="63"/>
                      <a:pt x="186" y="63"/>
                      <a:pt x="186" y="63"/>
                    </a:cubicBezTo>
                    <a:cubicBezTo>
                      <a:pt x="183" y="64"/>
                      <a:pt x="183" y="64"/>
                      <a:pt x="183" y="64"/>
                    </a:cubicBezTo>
                    <a:cubicBezTo>
                      <a:pt x="178" y="66"/>
                      <a:pt x="173" y="67"/>
                      <a:pt x="168" y="68"/>
                    </a:cubicBezTo>
                    <a:cubicBezTo>
                      <a:pt x="165" y="68"/>
                      <a:pt x="165" y="68"/>
                      <a:pt x="165" y="68"/>
                    </a:cubicBezTo>
                    <a:cubicBezTo>
                      <a:pt x="164" y="68"/>
                      <a:pt x="163" y="68"/>
                      <a:pt x="161" y="68"/>
                    </a:cubicBezTo>
                    <a:cubicBezTo>
                      <a:pt x="154" y="68"/>
                      <a:pt x="154" y="68"/>
                      <a:pt x="154" y="68"/>
                    </a:cubicBezTo>
                    <a:cubicBezTo>
                      <a:pt x="150" y="68"/>
                      <a:pt x="145" y="68"/>
                      <a:pt x="141" y="67"/>
                    </a:cubicBezTo>
                    <a:cubicBezTo>
                      <a:pt x="123" y="64"/>
                      <a:pt x="107" y="58"/>
                      <a:pt x="91" y="51"/>
                    </a:cubicBezTo>
                    <a:cubicBezTo>
                      <a:pt x="83" y="48"/>
                      <a:pt x="75" y="44"/>
                      <a:pt x="67" y="40"/>
                    </a:cubicBezTo>
                    <a:cubicBezTo>
                      <a:pt x="59" y="36"/>
                      <a:pt x="52" y="32"/>
                      <a:pt x="44" y="28"/>
                    </a:cubicBezTo>
                    <a:cubicBezTo>
                      <a:pt x="29" y="19"/>
                      <a:pt x="15" y="10"/>
                      <a:pt x="0" y="0"/>
                    </a:cubicBezTo>
                    <a:cubicBezTo>
                      <a:pt x="16" y="9"/>
                      <a:pt x="31" y="17"/>
                      <a:pt x="46" y="24"/>
                    </a:cubicBezTo>
                    <a:cubicBezTo>
                      <a:pt x="54" y="28"/>
                      <a:pt x="62" y="31"/>
                      <a:pt x="70" y="35"/>
                    </a:cubicBezTo>
                    <a:cubicBezTo>
                      <a:pt x="77" y="38"/>
                      <a:pt x="85" y="41"/>
                      <a:pt x="93" y="44"/>
                    </a:cubicBezTo>
                    <a:cubicBezTo>
                      <a:pt x="109" y="49"/>
                      <a:pt x="126" y="54"/>
                      <a:pt x="142" y="55"/>
                    </a:cubicBezTo>
                    <a:cubicBezTo>
                      <a:pt x="146" y="56"/>
                      <a:pt x="150" y="55"/>
                      <a:pt x="154" y="56"/>
                    </a:cubicBezTo>
                    <a:cubicBezTo>
                      <a:pt x="160" y="55"/>
                      <a:pt x="160" y="55"/>
                      <a:pt x="160" y="55"/>
                    </a:cubicBezTo>
                    <a:cubicBezTo>
                      <a:pt x="161" y="55"/>
                      <a:pt x="162" y="55"/>
                      <a:pt x="163" y="55"/>
                    </a:cubicBezTo>
                    <a:cubicBezTo>
                      <a:pt x="166" y="54"/>
                      <a:pt x="166" y="54"/>
                      <a:pt x="166" y="54"/>
                    </a:cubicBezTo>
                    <a:cubicBezTo>
                      <a:pt x="168" y="54"/>
                      <a:pt x="170" y="54"/>
                      <a:pt x="172" y="53"/>
                    </a:cubicBezTo>
                    <a:cubicBezTo>
                      <a:pt x="173" y="52"/>
                      <a:pt x="175" y="52"/>
                      <a:pt x="177" y="51"/>
                    </a:cubicBezTo>
                    <a:cubicBezTo>
                      <a:pt x="179" y="50"/>
                      <a:pt x="179" y="50"/>
                      <a:pt x="179" y="50"/>
                    </a:cubicBezTo>
                    <a:cubicBezTo>
                      <a:pt x="181" y="48"/>
                      <a:pt x="181" y="48"/>
                      <a:pt x="181" y="48"/>
                    </a:cubicBezTo>
                    <a:cubicBezTo>
                      <a:pt x="182" y="48"/>
                      <a:pt x="182" y="47"/>
                      <a:pt x="183" y="47"/>
                    </a:cubicBezTo>
                    <a:cubicBezTo>
                      <a:pt x="183" y="46"/>
                      <a:pt x="183" y="46"/>
                      <a:pt x="183" y="46"/>
                    </a:cubicBezTo>
                    <a:cubicBezTo>
                      <a:pt x="184" y="46"/>
                      <a:pt x="184" y="46"/>
                      <a:pt x="184" y="46"/>
                    </a:cubicBezTo>
                    <a:cubicBezTo>
                      <a:pt x="184" y="46"/>
                      <a:pt x="184" y="46"/>
                      <a:pt x="184" y="46"/>
                    </a:cubicBezTo>
                    <a:cubicBezTo>
                      <a:pt x="186" y="42"/>
                      <a:pt x="191" y="41"/>
                      <a:pt x="194" y="44"/>
                    </a:cubicBezTo>
                    <a:cubicBezTo>
                      <a:pt x="198" y="46"/>
                      <a:pt x="199" y="51"/>
                      <a:pt x="197" y="5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9">
                <a:extLst>
                  <a:ext uri="{FF2B5EF4-FFF2-40B4-BE49-F238E27FC236}">
                    <a16:creationId xmlns:a16="http://schemas.microsoft.com/office/drawing/2014/main" id="{00A5EE2D-5A4F-4B5F-883C-5AF3046AF6A1}"/>
                  </a:ext>
                </a:extLst>
              </p:cNvPr>
              <p:cNvSpPr>
                <a:spLocks/>
              </p:cNvSpPr>
              <p:nvPr/>
            </p:nvSpPr>
            <p:spPr bwMode="auto">
              <a:xfrm>
                <a:off x="8616951" y="6257925"/>
                <a:ext cx="401638" cy="79375"/>
              </a:xfrm>
              <a:custGeom>
                <a:avLst/>
                <a:gdLst>
                  <a:gd name="T0" fmla="*/ 0 w 288"/>
                  <a:gd name="T1" fmla="*/ 0 h 57"/>
                  <a:gd name="T2" fmla="*/ 66 w 288"/>
                  <a:gd name="T3" fmla="*/ 37 h 57"/>
                  <a:gd name="T4" fmla="*/ 82 w 288"/>
                  <a:gd name="T5" fmla="*/ 43 h 57"/>
                  <a:gd name="T6" fmla="*/ 100 w 288"/>
                  <a:gd name="T7" fmla="*/ 45 h 57"/>
                  <a:gd name="T8" fmla="*/ 137 w 288"/>
                  <a:gd name="T9" fmla="*/ 41 h 57"/>
                  <a:gd name="T10" fmla="*/ 175 w 288"/>
                  <a:gd name="T11" fmla="*/ 39 h 57"/>
                  <a:gd name="T12" fmla="*/ 214 w 288"/>
                  <a:gd name="T13" fmla="*/ 40 h 57"/>
                  <a:gd name="T14" fmla="*/ 288 w 288"/>
                  <a:gd name="T15" fmla="*/ 57 h 57"/>
                  <a:gd name="T16" fmla="*/ 270 w 288"/>
                  <a:gd name="T17" fmla="*/ 53 h 57"/>
                  <a:gd name="T18" fmla="*/ 251 w 288"/>
                  <a:gd name="T19" fmla="*/ 49 h 57"/>
                  <a:gd name="T20" fmla="*/ 232 w 288"/>
                  <a:gd name="T21" fmla="*/ 47 h 57"/>
                  <a:gd name="T22" fmla="*/ 223 w 288"/>
                  <a:gd name="T23" fmla="*/ 47 h 57"/>
                  <a:gd name="T24" fmla="*/ 213 w 288"/>
                  <a:gd name="T25" fmla="*/ 46 h 57"/>
                  <a:gd name="T26" fmla="*/ 138 w 288"/>
                  <a:gd name="T27" fmla="*/ 51 h 57"/>
                  <a:gd name="T28" fmla="*/ 100 w 288"/>
                  <a:gd name="T29" fmla="*/ 55 h 57"/>
                  <a:gd name="T30" fmla="*/ 95 w 288"/>
                  <a:gd name="T31" fmla="*/ 55 h 57"/>
                  <a:gd name="T32" fmla="*/ 90 w 288"/>
                  <a:gd name="T33" fmla="*/ 55 h 57"/>
                  <a:gd name="T34" fmla="*/ 85 w 288"/>
                  <a:gd name="T35" fmla="*/ 54 h 57"/>
                  <a:gd name="T36" fmla="*/ 80 w 288"/>
                  <a:gd name="T37" fmla="*/ 53 h 57"/>
                  <a:gd name="T38" fmla="*/ 61 w 288"/>
                  <a:gd name="T39" fmla="*/ 45 h 57"/>
                  <a:gd name="T40" fmla="*/ 45 w 288"/>
                  <a:gd name="T41" fmla="*/ 36 h 57"/>
                  <a:gd name="T42" fmla="*/ 29 w 288"/>
                  <a:gd name="T43" fmla="*/ 25 h 57"/>
                  <a:gd name="T44" fmla="*/ 0 w 288"/>
                  <a:gd name="T4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8" h="57">
                    <a:moveTo>
                      <a:pt x="0" y="0"/>
                    </a:moveTo>
                    <a:cubicBezTo>
                      <a:pt x="22" y="13"/>
                      <a:pt x="43" y="26"/>
                      <a:pt x="66" y="37"/>
                    </a:cubicBezTo>
                    <a:cubicBezTo>
                      <a:pt x="71" y="39"/>
                      <a:pt x="77" y="42"/>
                      <a:pt x="82" y="43"/>
                    </a:cubicBezTo>
                    <a:cubicBezTo>
                      <a:pt x="88" y="45"/>
                      <a:pt x="94" y="45"/>
                      <a:pt x="100" y="45"/>
                    </a:cubicBezTo>
                    <a:cubicBezTo>
                      <a:pt x="112" y="44"/>
                      <a:pt x="125" y="43"/>
                      <a:pt x="137" y="41"/>
                    </a:cubicBezTo>
                    <a:cubicBezTo>
                      <a:pt x="150" y="40"/>
                      <a:pt x="163" y="39"/>
                      <a:pt x="175" y="39"/>
                    </a:cubicBezTo>
                    <a:cubicBezTo>
                      <a:pt x="188" y="38"/>
                      <a:pt x="201" y="38"/>
                      <a:pt x="214" y="40"/>
                    </a:cubicBezTo>
                    <a:cubicBezTo>
                      <a:pt x="239" y="42"/>
                      <a:pt x="265" y="48"/>
                      <a:pt x="288" y="57"/>
                    </a:cubicBezTo>
                    <a:cubicBezTo>
                      <a:pt x="270" y="53"/>
                      <a:pt x="270" y="53"/>
                      <a:pt x="270" y="53"/>
                    </a:cubicBezTo>
                    <a:cubicBezTo>
                      <a:pt x="263" y="52"/>
                      <a:pt x="257" y="50"/>
                      <a:pt x="251" y="49"/>
                    </a:cubicBezTo>
                    <a:cubicBezTo>
                      <a:pt x="245" y="49"/>
                      <a:pt x="238" y="48"/>
                      <a:pt x="232" y="47"/>
                    </a:cubicBezTo>
                    <a:cubicBezTo>
                      <a:pt x="223" y="47"/>
                      <a:pt x="223" y="47"/>
                      <a:pt x="223" y="47"/>
                    </a:cubicBezTo>
                    <a:cubicBezTo>
                      <a:pt x="213" y="46"/>
                      <a:pt x="213" y="46"/>
                      <a:pt x="213" y="46"/>
                    </a:cubicBezTo>
                    <a:cubicBezTo>
                      <a:pt x="188" y="45"/>
                      <a:pt x="163" y="48"/>
                      <a:pt x="138" y="51"/>
                    </a:cubicBezTo>
                    <a:cubicBezTo>
                      <a:pt x="126" y="53"/>
                      <a:pt x="113" y="54"/>
                      <a:pt x="100" y="55"/>
                    </a:cubicBezTo>
                    <a:cubicBezTo>
                      <a:pt x="95" y="55"/>
                      <a:pt x="95" y="55"/>
                      <a:pt x="95" y="55"/>
                    </a:cubicBezTo>
                    <a:cubicBezTo>
                      <a:pt x="93" y="55"/>
                      <a:pt x="92" y="55"/>
                      <a:pt x="90" y="55"/>
                    </a:cubicBezTo>
                    <a:cubicBezTo>
                      <a:pt x="88" y="55"/>
                      <a:pt x="86" y="55"/>
                      <a:pt x="85" y="54"/>
                    </a:cubicBezTo>
                    <a:cubicBezTo>
                      <a:pt x="80" y="53"/>
                      <a:pt x="80" y="53"/>
                      <a:pt x="80" y="53"/>
                    </a:cubicBezTo>
                    <a:cubicBezTo>
                      <a:pt x="73" y="51"/>
                      <a:pt x="67" y="48"/>
                      <a:pt x="61" y="45"/>
                    </a:cubicBezTo>
                    <a:cubicBezTo>
                      <a:pt x="56" y="42"/>
                      <a:pt x="50" y="39"/>
                      <a:pt x="45" y="36"/>
                    </a:cubicBezTo>
                    <a:cubicBezTo>
                      <a:pt x="39" y="32"/>
                      <a:pt x="34" y="29"/>
                      <a:pt x="29" y="25"/>
                    </a:cubicBezTo>
                    <a:cubicBezTo>
                      <a:pt x="19" y="17"/>
                      <a:pt x="9"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10">
                <a:extLst>
                  <a:ext uri="{FF2B5EF4-FFF2-40B4-BE49-F238E27FC236}">
                    <a16:creationId xmlns:a16="http://schemas.microsoft.com/office/drawing/2014/main" id="{487E2E6D-62B9-4FA9-9ADE-598FD68A300E}"/>
                  </a:ext>
                </a:extLst>
              </p:cNvPr>
              <p:cNvSpPr>
                <a:spLocks/>
              </p:cNvSpPr>
              <p:nvPr/>
            </p:nvSpPr>
            <p:spPr bwMode="auto">
              <a:xfrm>
                <a:off x="8639176" y="6745288"/>
                <a:ext cx="122238" cy="33338"/>
              </a:xfrm>
              <a:custGeom>
                <a:avLst/>
                <a:gdLst>
                  <a:gd name="T0" fmla="*/ 2 w 88"/>
                  <a:gd name="T1" fmla="*/ 16 h 23"/>
                  <a:gd name="T2" fmla="*/ 22 w 88"/>
                  <a:gd name="T3" fmla="*/ 8 h 23"/>
                  <a:gd name="T4" fmla="*/ 43 w 88"/>
                  <a:gd name="T5" fmla="*/ 3 h 23"/>
                  <a:gd name="T6" fmla="*/ 64 w 88"/>
                  <a:gd name="T7" fmla="*/ 1 h 23"/>
                  <a:gd name="T8" fmla="*/ 85 w 88"/>
                  <a:gd name="T9" fmla="*/ 3 h 23"/>
                  <a:gd name="T10" fmla="*/ 85 w 88"/>
                  <a:gd name="T11" fmla="*/ 3 h 23"/>
                  <a:gd name="T12" fmla="*/ 88 w 88"/>
                  <a:gd name="T13" fmla="*/ 6 h 23"/>
                  <a:gd name="T14" fmla="*/ 86 w 88"/>
                  <a:gd name="T15" fmla="*/ 8 h 23"/>
                  <a:gd name="T16" fmla="*/ 66 w 88"/>
                  <a:gd name="T17" fmla="*/ 17 h 23"/>
                  <a:gd name="T18" fmla="*/ 46 w 88"/>
                  <a:gd name="T19" fmla="*/ 21 h 23"/>
                  <a:gd name="T20" fmla="*/ 25 w 88"/>
                  <a:gd name="T21" fmla="*/ 23 h 23"/>
                  <a:gd name="T22" fmla="*/ 3 w 88"/>
                  <a:gd name="T23" fmla="*/ 22 h 23"/>
                  <a:gd name="T24" fmla="*/ 1 w 88"/>
                  <a:gd name="T25" fmla="*/ 19 h 23"/>
                  <a:gd name="T26" fmla="*/ 2 w 88"/>
                  <a:gd name="T2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23">
                    <a:moveTo>
                      <a:pt x="2" y="16"/>
                    </a:moveTo>
                    <a:cubicBezTo>
                      <a:pt x="9" y="13"/>
                      <a:pt x="16" y="10"/>
                      <a:pt x="22" y="8"/>
                    </a:cubicBezTo>
                    <a:cubicBezTo>
                      <a:pt x="29" y="6"/>
                      <a:pt x="36" y="4"/>
                      <a:pt x="43" y="3"/>
                    </a:cubicBezTo>
                    <a:cubicBezTo>
                      <a:pt x="50" y="2"/>
                      <a:pt x="57" y="1"/>
                      <a:pt x="64" y="1"/>
                    </a:cubicBezTo>
                    <a:cubicBezTo>
                      <a:pt x="71" y="0"/>
                      <a:pt x="78" y="1"/>
                      <a:pt x="85" y="3"/>
                    </a:cubicBezTo>
                    <a:cubicBezTo>
                      <a:pt x="85" y="3"/>
                      <a:pt x="85" y="3"/>
                      <a:pt x="85" y="3"/>
                    </a:cubicBezTo>
                    <a:cubicBezTo>
                      <a:pt x="87" y="3"/>
                      <a:pt x="88" y="5"/>
                      <a:pt x="88" y="6"/>
                    </a:cubicBezTo>
                    <a:cubicBezTo>
                      <a:pt x="87" y="7"/>
                      <a:pt x="87" y="8"/>
                      <a:pt x="86" y="8"/>
                    </a:cubicBezTo>
                    <a:cubicBezTo>
                      <a:pt x="80" y="12"/>
                      <a:pt x="73" y="15"/>
                      <a:pt x="66" y="17"/>
                    </a:cubicBezTo>
                    <a:cubicBezTo>
                      <a:pt x="60" y="19"/>
                      <a:pt x="53" y="20"/>
                      <a:pt x="46" y="21"/>
                    </a:cubicBezTo>
                    <a:cubicBezTo>
                      <a:pt x="39" y="22"/>
                      <a:pt x="32" y="23"/>
                      <a:pt x="25" y="23"/>
                    </a:cubicBezTo>
                    <a:cubicBezTo>
                      <a:pt x="18" y="23"/>
                      <a:pt x="10" y="23"/>
                      <a:pt x="3" y="22"/>
                    </a:cubicBezTo>
                    <a:cubicBezTo>
                      <a:pt x="2" y="22"/>
                      <a:pt x="0" y="20"/>
                      <a:pt x="1" y="19"/>
                    </a:cubicBezTo>
                    <a:cubicBezTo>
                      <a:pt x="1" y="18"/>
                      <a:pt x="1" y="17"/>
                      <a:pt x="2" y="1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1">
                <a:extLst>
                  <a:ext uri="{FF2B5EF4-FFF2-40B4-BE49-F238E27FC236}">
                    <a16:creationId xmlns:a16="http://schemas.microsoft.com/office/drawing/2014/main" id="{019509B7-82D4-4530-B595-8366B2B880F6}"/>
                  </a:ext>
                </a:extLst>
              </p:cNvPr>
              <p:cNvSpPr>
                <a:spLocks/>
              </p:cNvSpPr>
              <p:nvPr/>
            </p:nvSpPr>
            <p:spPr bwMode="auto">
              <a:xfrm>
                <a:off x="8866188" y="6757988"/>
                <a:ext cx="88900" cy="31750"/>
              </a:xfrm>
              <a:custGeom>
                <a:avLst/>
                <a:gdLst>
                  <a:gd name="T0" fmla="*/ 2 w 64"/>
                  <a:gd name="T1" fmla="*/ 2 h 23"/>
                  <a:gd name="T2" fmla="*/ 18 w 64"/>
                  <a:gd name="T3" fmla="*/ 0 h 23"/>
                  <a:gd name="T4" fmla="*/ 34 w 64"/>
                  <a:gd name="T5" fmla="*/ 2 h 23"/>
                  <a:gd name="T6" fmla="*/ 49 w 64"/>
                  <a:gd name="T7" fmla="*/ 7 h 23"/>
                  <a:gd name="T8" fmla="*/ 62 w 64"/>
                  <a:gd name="T9" fmla="*/ 16 h 23"/>
                  <a:gd name="T10" fmla="*/ 62 w 64"/>
                  <a:gd name="T11" fmla="*/ 21 h 23"/>
                  <a:gd name="T12" fmla="*/ 61 w 64"/>
                  <a:gd name="T13" fmla="*/ 21 h 23"/>
                  <a:gd name="T14" fmla="*/ 61 w 64"/>
                  <a:gd name="T15" fmla="*/ 21 h 23"/>
                  <a:gd name="T16" fmla="*/ 45 w 64"/>
                  <a:gd name="T17" fmla="*/ 23 h 23"/>
                  <a:gd name="T18" fmla="*/ 30 w 64"/>
                  <a:gd name="T19" fmla="*/ 20 h 23"/>
                  <a:gd name="T20" fmla="*/ 16 w 64"/>
                  <a:gd name="T21" fmla="*/ 15 h 23"/>
                  <a:gd name="T22" fmla="*/ 2 w 64"/>
                  <a:gd name="T23" fmla="*/ 8 h 23"/>
                  <a:gd name="T24" fmla="*/ 2 w 64"/>
                  <a:gd name="T25" fmla="*/ 8 h 23"/>
                  <a:gd name="T26" fmla="*/ 1 w 64"/>
                  <a:gd name="T27" fmla="*/ 4 h 23"/>
                  <a:gd name="T28" fmla="*/ 2 w 64"/>
                  <a:gd name="T29"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23">
                    <a:moveTo>
                      <a:pt x="2" y="2"/>
                    </a:moveTo>
                    <a:cubicBezTo>
                      <a:pt x="8" y="1"/>
                      <a:pt x="13" y="0"/>
                      <a:pt x="18" y="0"/>
                    </a:cubicBezTo>
                    <a:cubicBezTo>
                      <a:pt x="24" y="1"/>
                      <a:pt x="29" y="1"/>
                      <a:pt x="34" y="2"/>
                    </a:cubicBezTo>
                    <a:cubicBezTo>
                      <a:pt x="39" y="3"/>
                      <a:pt x="44" y="4"/>
                      <a:pt x="49" y="7"/>
                    </a:cubicBezTo>
                    <a:cubicBezTo>
                      <a:pt x="54" y="9"/>
                      <a:pt x="58" y="11"/>
                      <a:pt x="62" y="16"/>
                    </a:cubicBezTo>
                    <a:cubicBezTo>
                      <a:pt x="64" y="17"/>
                      <a:pt x="63" y="19"/>
                      <a:pt x="62" y="21"/>
                    </a:cubicBezTo>
                    <a:cubicBezTo>
                      <a:pt x="62" y="21"/>
                      <a:pt x="61" y="21"/>
                      <a:pt x="61" y="21"/>
                    </a:cubicBezTo>
                    <a:cubicBezTo>
                      <a:pt x="61" y="21"/>
                      <a:pt x="61" y="21"/>
                      <a:pt x="61" y="21"/>
                    </a:cubicBezTo>
                    <a:cubicBezTo>
                      <a:pt x="55" y="23"/>
                      <a:pt x="50" y="23"/>
                      <a:pt x="45" y="23"/>
                    </a:cubicBezTo>
                    <a:cubicBezTo>
                      <a:pt x="40" y="22"/>
                      <a:pt x="35" y="21"/>
                      <a:pt x="30" y="20"/>
                    </a:cubicBezTo>
                    <a:cubicBezTo>
                      <a:pt x="25" y="19"/>
                      <a:pt x="20" y="17"/>
                      <a:pt x="16" y="15"/>
                    </a:cubicBezTo>
                    <a:cubicBezTo>
                      <a:pt x="11" y="13"/>
                      <a:pt x="6" y="11"/>
                      <a:pt x="2" y="8"/>
                    </a:cubicBezTo>
                    <a:cubicBezTo>
                      <a:pt x="2" y="8"/>
                      <a:pt x="2" y="8"/>
                      <a:pt x="2" y="8"/>
                    </a:cubicBezTo>
                    <a:cubicBezTo>
                      <a:pt x="0" y="7"/>
                      <a:pt x="0" y="5"/>
                      <a:pt x="1" y="4"/>
                    </a:cubicBezTo>
                    <a:cubicBezTo>
                      <a:pt x="1" y="3"/>
                      <a:pt x="2" y="3"/>
                      <a:pt x="2" y="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C7A19674-6057-49E6-A40E-A6D4A2EE6E55}"/>
                  </a:ext>
                </a:extLst>
              </p:cNvPr>
              <p:cNvSpPr>
                <a:spLocks/>
              </p:cNvSpPr>
              <p:nvPr/>
            </p:nvSpPr>
            <p:spPr bwMode="auto">
              <a:xfrm>
                <a:off x="8747126" y="6810375"/>
                <a:ext cx="88900" cy="155575"/>
              </a:xfrm>
              <a:custGeom>
                <a:avLst/>
                <a:gdLst>
                  <a:gd name="T0" fmla="*/ 49 w 64"/>
                  <a:gd name="T1" fmla="*/ 0 h 112"/>
                  <a:gd name="T2" fmla="*/ 57 w 64"/>
                  <a:gd name="T3" fmla="*/ 39 h 112"/>
                  <a:gd name="T4" fmla="*/ 63 w 64"/>
                  <a:gd name="T5" fmla="*/ 77 h 112"/>
                  <a:gd name="T6" fmla="*/ 64 w 64"/>
                  <a:gd name="T7" fmla="*/ 97 h 112"/>
                  <a:gd name="T8" fmla="*/ 58 w 64"/>
                  <a:gd name="T9" fmla="*/ 107 h 112"/>
                  <a:gd name="T10" fmla="*/ 48 w 64"/>
                  <a:gd name="T11" fmla="*/ 111 h 112"/>
                  <a:gd name="T12" fmla="*/ 27 w 64"/>
                  <a:gd name="T13" fmla="*/ 112 h 112"/>
                  <a:gd name="T14" fmla="*/ 7 w 64"/>
                  <a:gd name="T15" fmla="*/ 111 h 112"/>
                  <a:gd name="T16" fmla="*/ 0 w 64"/>
                  <a:gd name="T17" fmla="*/ 103 h 112"/>
                  <a:gd name="T18" fmla="*/ 8 w 64"/>
                  <a:gd name="T19" fmla="*/ 96 h 112"/>
                  <a:gd name="T20" fmla="*/ 11 w 64"/>
                  <a:gd name="T21" fmla="*/ 97 h 112"/>
                  <a:gd name="T22" fmla="*/ 29 w 64"/>
                  <a:gd name="T23" fmla="*/ 103 h 112"/>
                  <a:gd name="T24" fmla="*/ 47 w 64"/>
                  <a:gd name="T25" fmla="*/ 106 h 112"/>
                  <a:gd name="T26" fmla="*/ 60 w 64"/>
                  <a:gd name="T27" fmla="*/ 97 h 112"/>
                  <a:gd name="T28" fmla="*/ 60 w 64"/>
                  <a:gd name="T29" fmla="*/ 78 h 112"/>
                  <a:gd name="T30" fmla="*/ 56 w 64"/>
                  <a:gd name="T31" fmla="*/ 39 h 112"/>
                  <a:gd name="T32" fmla="*/ 49 w 64"/>
                  <a:gd name="T3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112">
                    <a:moveTo>
                      <a:pt x="49" y="0"/>
                    </a:moveTo>
                    <a:cubicBezTo>
                      <a:pt x="52" y="13"/>
                      <a:pt x="54" y="26"/>
                      <a:pt x="57" y="39"/>
                    </a:cubicBezTo>
                    <a:cubicBezTo>
                      <a:pt x="59" y="51"/>
                      <a:pt x="61" y="64"/>
                      <a:pt x="63" y="77"/>
                    </a:cubicBezTo>
                    <a:cubicBezTo>
                      <a:pt x="64" y="84"/>
                      <a:pt x="64" y="90"/>
                      <a:pt x="64" y="97"/>
                    </a:cubicBezTo>
                    <a:cubicBezTo>
                      <a:pt x="63" y="101"/>
                      <a:pt x="61" y="105"/>
                      <a:pt x="58" y="107"/>
                    </a:cubicBezTo>
                    <a:cubicBezTo>
                      <a:pt x="55" y="109"/>
                      <a:pt x="51" y="110"/>
                      <a:pt x="48" y="111"/>
                    </a:cubicBezTo>
                    <a:cubicBezTo>
                      <a:pt x="41" y="112"/>
                      <a:pt x="34" y="112"/>
                      <a:pt x="27" y="112"/>
                    </a:cubicBezTo>
                    <a:cubicBezTo>
                      <a:pt x="20" y="112"/>
                      <a:pt x="14" y="111"/>
                      <a:pt x="7" y="111"/>
                    </a:cubicBezTo>
                    <a:cubicBezTo>
                      <a:pt x="3" y="110"/>
                      <a:pt x="0" y="107"/>
                      <a:pt x="0" y="103"/>
                    </a:cubicBezTo>
                    <a:cubicBezTo>
                      <a:pt x="1" y="99"/>
                      <a:pt x="4" y="96"/>
                      <a:pt x="8" y="96"/>
                    </a:cubicBezTo>
                    <a:cubicBezTo>
                      <a:pt x="9" y="96"/>
                      <a:pt x="10" y="97"/>
                      <a:pt x="11" y="97"/>
                    </a:cubicBezTo>
                    <a:cubicBezTo>
                      <a:pt x="16" y="100"/>
                      <a:pt x="22" y="102"/>
                      <a:pt x="29" y="103"/>
                    </a:cubicBezTo>
                    <a:cubicBezTo>
                      <a:pt x="35" y="105"/>
                      <a:pt x="41" y="106"/>
                      <a:pt x="47" y="106"/>
                    </a:cubicBezTo>
                    <a:cubicBezTo>
                      <a:pt x="53" y="105"/>
                      <a:pt x="59" y="103"/>
                      <a:pt x="60" y="97"/>
                    </a:cubicBezTo>
                    <a:cubicBezTo>
                      <a:pt x="61" y="91"/>
                      <a:pt x="61" y="84"/>
                      <a:pt x="60" y="78"/>
                    </a:cubicBezTo>
                    <a:cubicBezTo>
                      <a:pt x="59" y="65"/>
                      <a:pt x="58" y="52"/>
                      <a:pt x="56" y="39"/>
                    </a:cubicBezTo>
                    <a:cubicBezTo>
                      <a:pt x="54" y="26"/>
                      <a:pt x="51" y="13"/>
                      <a:pt x="49"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3">
                <a:extLst>
                  <a:ext uri="{FF2B5EF4-FFF2-40B4-BE49-F238E27FC236}">
                    <a16:creationId xmlns:a16="http://schemas.microsoft.com/office/drawing/2014/main" id="{41C57B50-5DC8-4534-BE3F-1D216428EC64}"/>
                  </a:ext>
                </a:extLst>
              </p:cNvPr>
              <p:cNvSpPr>
                <a:spLocks/>
              </p:cNvSpPr>
              <p:nvPr/>
            </p:nvSpPr>
            <p:spPr bwMode="auto">
              <a:xfrm>
                <a:off x="8683626" y="7086600"/>
                <a:ext cx="74613" cy="66675"/>
              </a:xfrm>
              <a:custGeom>
                <a:avLst/>
                <a:gdLst>
                  <a:gd name="T0" fmla="*/ 51 w 54"/>
                  <a:gd name="T1" fmla="*/ 32 h 47"/>
                  <a:gd name="T2" fmla="*/ 16 w 54"/>
                  <a:gd name="T3" fmla="*/ 3 h 47"/>
                  <a:gd name="T4" fmla="*/ 15 w 54"/>
                  <a:gd name="T5" fmla="*/ 2 h 47"/>
                  <a:gd name="T6" fmla="*/ 52 w 54"/>
                  <a:gd name="T7" fmla="*/ 35 h 47"/>
                  <a:gd name="T8" fmla="*/ 51 w 54"/>
                  <a:gd name="T9" fmla="*/ 32 h 47"/>
                </a:gdLst>
                <a:ahLst/>
                <a:cxnLst>
                  <a:cxn ang="0">
                    <a:pos x="T0" y="T1"/>
                  </a:cxn>
                  <a:cxn ang="0">
                    <a:pos x="T2" y="T3"/>
                  </a:cxn>
                  <a:cxn ang="0">
                    <a:pos x="T4" y="T5"/>
                  </a:cxn>
                  <a:cxn ang="0">
                    <a:pos x="T6" y="T7"/>
                  </a:cxn>
                  <a:cxn ang="0">
                    <a:pos x="T8" y="T9"/>
                  </a:cxn>
                </a:cxnLst>
                <a:rect l="0" t="0" r="r" b="b"/>
                <a:pathLst>
                  <a:path w="54" h="47">
                    <a:moveTo>
                      <a:pt x="51" y="32"/>
                    </a:moveTo>
                    <a:cubicBezTo>
                      <a:pt x="42" y="33"/>
                      <a:pt x="11" y="38"/>
                      <a:pt x="16" y="3"/>
                    </a:cubicBezTo>
                    <a:cubicBezTo>
                      <a:pt x="17" y="2"/>
                      <a:pt x="15" y="0"/>
                      <a:pt x="15" y="2"/>
                    </a:cubicBezTo>
                    <a:cubicBezTo>
                      <a:pt x="0" y="39"/>
                      <a:pt x="35" y="47"/>
                      <a:pt x="52" y="35"/>
                    </a:cubicBezTo>
                    <a:cubicBezTo>
                      <a:pt x="54" y="33"/>
                      <a:pt x="54" y="32"/>
                      <a:pt x="51" y="3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D8749500-EA54-49EA-86BF-07F91103B4C9}"/>
                  </a:ext>
                </a:extLst>
              </p:cNvPr>
              <p:cNvSpPr>
                <a:spLocks/>
              </p:cNvSpPr>
              <p:nvPr/>
            </p:nvSpPr>
            <p:spPr bwMode="auto">
              <a:xfrm>
                <a:off x="8724901" y="6999288"/>
                <a:ext cx="100013" cy="122238"/>
              </a:xfrm>
              <a:custGeom>
                <a:avLst/>
                <a:gdLst>
                  <a:gd name="T0" fmla="*/ 55 w 72"/>
                  <a:gd name="T1" fmla="*/ 70 h 88"/>
                  <a:gd name="T2" fmla="*/ 52 w 72"/>
                  <a:gd name="T3" fmla="*/ 72 h 88"/>
                  <a:gd name="T4" fmla="*/ 0 w 72"/>
                  <a:gd name="T5" fmla="*/ 52 h 88"/>
                  <a:gd name="T6" fmla="*/ 5 w 72"/>
                  <a:gd name="T7" fmla="*/ 30 h 88"/>
                  <a:gd name="T8" fmla="*/ 16 w 72"/>
                  <a:gd name="T9" fmla="*/ 13 h 88"/>
                  <a:gd name="T10" fmla="*/ 31 w 72"/>
                  <a:gd name="T11" fmla="*/ 3 h 88"/>
                  <a:gd name="T12" fmla="*/ 51 w 72"/>
                  <a:gd name="T13" fmla="*/ 5 h 88"/>
                  <a:gd name="T14" fmla="*/ 62 w 72"/>
                  <a:gd name="T15" fmla="*/ 15 h 88"/>
                  <a:gd name="T16" fmla="*/ 55 w 72"/>
                  <a:gd name="T17" fmla="*/ 7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88">
                    <a:moveTo>
                      <a:pt x="55" y="70"/>
                    </a:moveTo>
                    <a:cubicBezTo>
                      <a:pt x="54" y="71"/>
                      <a:pt x="53" y="72"/>
                      <a:pt x="52" y="72"/>
                    </a:cubicBezTo>
                    <a:cubicBezTo>
                      <a:pt x="33" y="88"/>
                      <a:pt x="1" y="79"/>
                      <a:pt x="0" y="52"/>
                    </a:cubicBezTo>
                    <a:cubicBezTo>
                      <a:pt x="0" y="45"/>
                      <a:pt x="2" y="37"/>
                      <a:pt x="5" y="30"/>
                    </a:cubicBezTo>
                    <a:cubicBezTo>
                      <a:pt x="8" y="24"/>
                      <a:pt x="12" y="18"/>
                      <a:pt x="16" y="13"/>
                    </a:cubicBezTo>
                    <a:cubicBezTo>
                      <a:pt x="20" y="8"/>
                      <a:pt x="25" y="5"/>
                      <a:pt x="31" y="3"/>
                    </a:cubicBezTo>
                    <a:cubicBezTo>
                      <a:pt x="37" y="1"/>
                      <a:pt x="43" y="0"/>
                      <a:pt x="51" y="5"/>
                    </a:cubicBezTo>
                    <a:cubicBezTo>
                      <a:pt x="55" y="7"/>
                      <a:pt x="59" y="11"/>
                      <a:pt x="62" y="15"/>
                    </a:cubicBezTo>
                    <a:cubicBezTo>
                      <a:pt x="72" y="31"/>
                      <a:pt x="68" y="57"/>
                      <a:pt x="55" y="7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4C6FD860-D0AF-48CA-BBF2-68258F163F56}"/>
                  </a:ext>
                </a:extLst>
              </p:cNvPr>
              <p:cNvSpPr>
                <a:spLocks/>
              </p:cNvSpPr>
              <p:nvPr/>
            </p:nvSpPr>
            <p:spPr bwMode="auto">
              <a:xfrm>
                <a:off x="8724901" y="7038975"/>
                <a:ext cx="77788" cy="82550"/>
              </a:xfrm>
              <a:custGeom>
                <a:avLst/>
                <a:gdLst>
                  <a:gd name="T0" fmla="*/ 55 w 56"/>
                  <a:gd name="T1" fmla="*/ 42 h 60"/>
                  <a:gd name="T2" fmla="*/ 52 w 56"/>
                  <a:gd name="T3" fmla="*/ 44 h 60"/>
                  <a:gd name="T4" fmla="*/ 0 w 56"/>
                  <a:gd name="T5" fmla="*/ 24 h 60"/>
                  <a:gd name="T6" fmla="*/ 5 w 56"/>
                  <a:gd name="T7" fmla="*/ 2 h 60"/>
                  <a:gd name="T8" fmla="*/ 32 w 56"/>
                  <a:gd name="T9" fmla="*/ 5 h 60"/>
                  <a:gd name="T10" fmla="*/ 55 w 56"/>
                  <a:gd name="T11" fmla="*/ 42 h 60"/>
                </a:gdLst>
                <a:ahLst/>
                <a:cxnLst>
                  <a:cxn ang="0">
                    <a:pos x="T0" y="T1"/>
                  </a:cxn>
                  <a:cxn ang="0">
                    <a:pos x="T2" y="T3"/>
                  </a:cxn>
                  <a:cxn ang="0">
                    <a:pos x="T4" y="T5"/>
                  </a:cxn>
                  <a:cxn ang="0">
                    <a:pos x="T6" y="T7"/>
                  </a:cxn>
                  <a:cxn ang="0">
                    <a:pos x="T8" y="T9"/>
                  </a:cxn>
                  <a:cxn ang="0">
                    <a:pos x="T10" y="T11"/>
                  </a:cxn>
                </a:cxnLst>
                <a:rect l="0" t="0" r="r" b="b"/>
                <a:pathLst>
                  <a:path w="56" h="60">
                    <a:moveTo>
                      <a:pt x="55" y="42"/>
                    </a:moveTo>
                    <a:cubicBezTo>
                      <a:pt x="54" y="43"/>
                      <a:pt x="53" y="44"/>
                      <a:pt x="52" y="44"/>
                    </a:cubicBezTo>
                    <a:cubicBezTo>
                      <a:pt x="33" y="60"/>
                      <a:pt x="1" y="51"/>
                      <a:pt x="0" y="24"/>
                    </a:cubicBezTo>
                    <a:cubicBezTo>
                      <a:pt x="0" y="17"/>
                      <a:pt x="2" y="9"/>
                      <a:pt x="5" y="2"/>
                    </a:cubicBezTo>
                    <a:cubicBezTo>
                      <a:pt x="14" y="0"/>
                      <a:pt x="23" y="1"/>
                      <a:pt x="32" y="5"/>
                    </a:cubicBezTo>
                    <a:cubicBezTo>
                      <a:pt x="47" y="11"/>
                      <a:pt x="56" y="26"/>
                      <a:pt x="55" y="42"/>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7EE7E38C-0437-42E4-BE8C-FE4BD5E4AA80}"/>
                  </a:ext>
                </a:extLst>
              </p:cNvPr>
              <p:cNvSpPr>
                <a:spLocks/>
              </p:cNvSpPr>
              <p:nvPr/>
            </p:nvSpPr>
            <p:spPr bwMode="auto">
              <a:xfrm>
                <a:off x="8747126" y="6999288"/>
                <a:ext cx="65088" cy="20638"/>
              </a:xfrm>
              <a:custGeom>
                <a:avLst/>
                <a:gdLst>
                  <a:gd name="T0" fmla="*/ 46 w 46"/>
                  <a:gd name="T1" fmla="*/ 15 h 15"/>
                  <a:gd name="T2" fmla="*/ 0 w 46"/>
                  <a:gd name="T3" fmla="*/ 13 h 15"/>
                  <a:gd name="T4" fmla="*/ 15 w 46"/>
                  <a:gd name="T5" fmla="*/ 3 h 15"/>
                  <a:gd name="T6" fmla="*/ 35 w 46"/>
                  <a:gd name="T7" fmla="*/ 5 h 15"/>
                  <a:gd name="T8" fmla="*/ 46 w 46"/>
                  <a:gd name="T9" fmla="*/ 15 h 15"/>
                </a:gdLst>
                <a:ahLst/>
                <a:cxnLst>
                  <a:cxn ang="0">
                    <a:pos x="T0" y="T1"/>
                  </a:cxn>
                  <a:cxn ang="0">
                    <a:pos x="T2" y="T3"/>
                  </a:cxn>
                  <a:cxn ang="0">
                    <a:pos x="T4" y="T5"/>
                  </a:cxn>
                  <a:cxn ang="0">
                    <a:pos x="T6" y="T7"/>
                  </a:cxn>
                  <a:cxn ang="0">
                    <a:pos x="T8" y="T9"/>
                  </a:cxn>
                </a:cxnLst>
                <a:rect l="0" t="0" r="r" b="b"/>
                <a:pathLst>
                  <a:path w="46" h="15">
                    <a:moveTo>
                      <a:pt x="46" y="15"/>
                    </a:moveTo>
                    <a:cubicBezTo>
                      <a:pt x="30" y="13"/>
                      <a:pt x="15" y="12"/>
                      <a:pt x="0" y="13"/>
                    </a:cubicBezTo>
                    <a:cubicBezTo>
                      <a:pt x="4" y="8"/>
                      <a:pt x="9" y="5"/>
                      <a:pt x="15" y="3"/>
                    </a:cubicBezTo>
                    <a:cubicBezTo>
                      <a:pt x="21" y="1"/>
                      <a:pt x="27" y="0"/>
                      <a:pt x="35" y="5"/>
                    </a:cubicBezTo>
                    <a:cubicBezTo>
                      <a:pt x="39" y="7"/>
                      <a:pt x="43" y="11"/>
                      <a:pt x="46"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7">
                <a:extLst>
                  <a:ext uri="{FF2B5EF4-FFF2-40B4-BE49-F238E27FC236}">
                    <a16:creationId xmlns:a16="http://schemas.microsoft.com/office/drawing/2014/main" id="{A28EC8A8-DDA5-45F0-BE5D-50F28F4FCACF}"/>
                  </a:ext>
                </a:extLst>
              </p:cNvPr>
              <p:cNvSpPr>
                <a:spLocks/>
              </p:cNvSpPr>
              <p:nvPr/>
            </p:nvSpPr>
            <p:spPr bwMode="auto">
              <a:xfrm>
                <a:off x="8556626" y="7189788"/>
                <a:ext cx="169863" cy="265113"/>
              </a:xfrm>
              <a:custGeom>
                <a:avLst/>
                <a:gdLst>
                  <a:gd name="T0" fmla="*/ 122 w 122"/>
                  <a:gd name="T1" fmla="*/ 11 h 190"/>
                  <a:gd name="T2" fmla="*/ 109 w 122"/>
                  <a:gd name="T3" fmla="*/ 69 h 190"/>
                  <a:gd name="T4" fmla="*/ 109 w 122"/>
                  <a:gd name="T5" fmla="*/ 70 h 190"/>
                  <a:gd name="T6" fmla="*/ 109 w 122"/>
                  <a:gd name="T7" fmla="*/ 72 h 190"/>
                  <a:gd name="T8" fmla="*/ 109 w 122"/>
                  <a:gd name="T9" fmla="*/ 72 h 190"/>
                  <a:gd name="T10" fmla="*/ 102 w 122"/>
                  <a:gd name="T11" fmla="*/ 101 h 190"/>
                  <a:gd name="T12" fmla="*/ 101 w 122"/>
                  <a:gd name="T13" fmla="*/ 107 h 190"/>
                  <a:gd name="T14" fmla="*/ 101 w 122"/>
                  <a:gd name="T15" fmla="*/ 109 h 190"/>
                  <a:gd name="T16" fmla="*/ 100 w 122"/>
                  <a:gd name="T17" fmla="*/ 115 h 190"/>
                  <a:gd name="T18" fmla="*/ 99 w 122"/>
                  <a:gd name="T19" fmla="*/ 121 h 190"/>
                  <a:gd name="T20" fmla="*/ 99 w 122"/>
                  <a:gd name="T21" fmla="*/ 122 h 190"/>
                  <a:gd name="T22" fmla="*/ 97 w 122"/>
                  <a:gd name="T23" fmla="*/ 127 h 190"/>
                  <a:gd name="T24" fmla="*/ 97 w 122"/>
                  <a:gd name="T25" fmla="*/ 128 h 190"/>
                  <a:gd name="T26" fmla="*/ 96 w 122"/>
                  <a:gd name="T27" fmla="*/ 133 h 190"/>
                  <a:gd name="T28" fmla="*/ 95 w 122"/>
                  <a:gd name="T29" fmla="*/ 136 h 190"/>
                  <a:gd name="T30" fmla="*/ 95 w 122"/>
                  <a:gd name="T31" fmla="*/ 136 h 190"/>
                  <a:gd name="T32" fmla="*/ 93 w 122"/>
                  <a:gd name="T33" fmla="*/ 140 h 190"/>
                  <a:gd name="T34" fmla="*/ 92 w 122"/>
                  <a:gd name="T35" fmla="*/ 144 h 190"/>
                  <a:gd name="T36" fmla="*/ 92 w 122"/>
                  <a:gd name="T37" fmla="*/ 144 h 190"/>
                  <a:gd name="T38" fmla="*/ 91 w 122"/>
                  <a:gd name="T39" fmla="*/ 145 h 190"/>
                  <a:gd name="T40" fmla="*/ 91 w 122"/>
                  <a:gd name="T41" fmla="*/ 147 h 190"/>
                  <a:gd name="T42" fmla="*/ 89 w 122"/>
                  <a:gd name="T43" fmla="*/ 152 h 190"/>
                  <a:gd name="T44" fmla="*/ 89 w 122"/>
                  <a:gd name="T45" fmla="*/ 152 h 190"/>
                  <a:gd name="T46" fmla="*/ 88 w 122"/>
                  <a:gd name="T47" fmla="*/ 152 h 190"/>
                  <a:gd name="T48" fmla="*/ 88 w 122"/>
                  <a:gd name="T49" fmla="*/ 152 h 190"/>
                  <a:gd name="T50" fmla="*/ 91 w 122"/>
                  <a:gd name="T51" fmla="*/ 162 h 190"/>
                  <a:gd name="T52" fmla="*/ 84 w 122"/>
                  <a:gd name="T53" fmla="*/ 190 h 190"/>
                  <a:gd name="T54" fmla="*/ 81 w 122"/>
                  <a:gd name="T55" fmla="*/ 190 h 190"/>
                  <a:gd name="T56" fmla="*/ 70 w 122"/>
                  <a:gd name="T57" fmla="*/ 188 h 190"/>
                  <a:gd name="T58" fmla="*/ 70 w 122"/>
                  <a:gd name="T59" fmla="*/ 188 h 190"/>
                  <a:gd name="T60" fmla="*/ 63 w 122"/>
                  <a:gd name="T61" fmla="*/ 187 h 190"/>
                  <a:gd name="T62" fmla="*/ 53 w 122"/>
                  <a:gd name="T63" fmla="*/ 186 h 190"/>
                  <a:gd name="T64" fmla="*/ 40 w 122"/>
                  <a:gd name="T65" fmla="*/ 183 h 190"/>
                  <a:gd name="T66" fmla="*/ 25 w 122"/>
                  <a:gd name="T67" fmla="*/ 179 h 190"/>
                  <a:gd name="T68" fmla="*/ 22 w 122"/>
                  <a:gd name="T69" fmla="*/ 179 h 190"/>
                  <a:gd name="T70" fmla="*/ 7 w 122"/>
                  <a:gd name="T71" fmla="*/ 174 h 190"/>
                  <a:gd name="T72" fmla="*/ 2 w 122"/>
                  <a:gd name="T73" fmla="*/ 172 h 190"/>
                  <a:gd name="T74" fmla="*/ 3 w 122"/>
                  <a:gd name="T75" fmla="*/ 141 h 190"/>
                  <a:gd name="T76" fmla="*/ 21 w 122"/>
                  <a:gd name="T77" fmla="*/ 105 h 190"/>
                  <a:gd name="T78" fmla="*/ 44 w 122"/>
                  <a:gd name="T79" fmla="*/ 41 h 190"/>
                  <a:gd name="T80" fmla="*/ 38 w 122"/>
                  <a:gd name="T81" fmla="*/ 30 h 190"/>
                  <a:gd name="T82" fmla="*/ 37 w 122"/>
                  <a:gd name="T83" fmla="*/ 14 h 190"/>
                  <a:gd name="T84" fmla="*/ 61 w 122"/>
                  <a:gd name="T85" fmla="*/ 1 h 190"/>
                  <a:gd name="T86" fmla="*/ 86 w 122"/>
                  <a:gd name="T87" fmla="*/ 5 h 190"/>
                  <a:gd name="T88" fmla="*/ 86 w 122"/>
                  <a:gd name="T89" fmla="*/ 5 h 190"/>
                  <a:gd name="T90" fmla="*/ 122 w 122"/>
                  <a:gd name="T91" fmla="*/ 1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2" h="190">
                    <a:moveTo>
                      <a:pt x="122" y="11"/>
                    </a:moveTo>
                    <a:cubicBezTo>
                      <a:pt x="109" y="69"/>
                      <a:pt x="109" y="69"/>
                      <a:pt x="109" y="69"/>
                    </a:cubicBezTo>
                    <a:cubicBezTo>
                      <a:pt x="109" y="70"/>
                      <a:pt x="109" y="70"/>
                      <a:pt x="109" y="70"/>
                    </a:cubicBezTo>
                    <a:cubicBezTo>
                      <a:pt x="109" y="72"/>
                      <a:pt x="109" y="72"/>
                      <a:pt x="109" y="72"/>
                    </a:cubicBezTo>
                    <a:cubicBezTo>
                      <a:pt x="109" y="72"/>
                      <a:pt x="109" y="72"/>
                      <a:pt x="109" y="72"/>
                    </a:cubicBezTo>
                    <a:cubicBezTo>
                      <a:pt x="102" y="101"/>
                      <a:pt x="102" y="101"/>
                      <a:pt x="102" y="101"/>
                    </a:cubicBezTo>
                    <a:cubicBezTo>
                      <a:pt x="102" y="103"/>
                      <a:pt x="102" y="105"/>
                      <a:pt x="101" y="107"/>
                    </a:cubicBezTo>
                    <a:cubicBezTo>
                      <a:pt x="101" y="108"/>
                      <a:pt x="101" y="109"/>
                      <a:pt x="101" y="109"/>
                    </a:cubicBezTo>
                    <a:cubicBezTo>
                      <a:pt x="101" y="111"/>
                      <a:pt x="101" y="113"/>
                      <a:pt x="100" y="115"/>
                    </a:cubicBezTo>
                    <a:cubicBezTo>
                      <a:pt x="100" y="117"/>
                      <a:pt x="100" y="119"/>
                      <a:pt x="99" y="121"/>
                    </a:cubicBezTo>
                    <a:cubicBezTo>
                      <a:pt x="99" y="121"/>
                      <a:pt x="99" y="121"/>
                      <a:pt x="99" y="122"/>
                    </a:cubicBezTo>
                    <a:cubicBezTo>
                      <a:pt x="98" y="124"/>
                      <a:pt x="98" y="126"/>
                      <a:pt x="97" y="127"/>
                    </a:cubicBezTo>
                    <a:cubicBezTo>
                      <a:pt x="97" y="128"/>
                      <a:pt x="97" y="128"/>
                      <a:pt x="97" y="128"/>
                    </a:cubicBezTo>
                    <a:cubicBezTo>
                      <a:pt x="97" y="130"/>
                      <a:pt x="96" y="131"/>
                      <a:pt x="96" y="133"/>
                    </a:cubicBezTo>
                    <a:cubicBezTo>
                      <a:pt x="95" y="134"/>
                      <a:pt x="95" y="135"/>
                      <a:pt x="95" y="136"/>
                    </a:cubicBezTo>
                    <a:cubicBezTo>
                      <a:pt x="95" y="136"/>
                      <a:pt x="95" y="136"/>
                      <a:pt x="95" y="136"/>
                    </a:cubicBezTo>
                    <a:cubicBezTo>
                      <a:pt x="94" y="138"/>
                      <a:pt x="94" y="139"/>
                      <a:pt x="93" y="140"/>
                    </a:cubicBezTo>
                    <a:cubicBezTo>
                      <a:pt x="93" y="141"/>
                      <a:pt x="92" y="143"/>
                      <a:pt x="92" y="144"/>
                    </a:cubicBezTo>
                    <a:cubicBezTo>
                      <a:pt x="92" y="144"/>
                      <a:pt x="92" y="144"/>
                      <a:pt x="92" y="144"/>
                    </a:cubicBezTo>
                    <a:cubicBezTo>
                      <a:pt x="91" y="145"/>
                      <a:pt x="91" y="145"/>
                      <a:pt x="91" y="145"/>
                    </a:cubicBezTo>
                    <a:cubicBezTo>
                      <a:pt x="91" y="146"/>
                      <a:pt x="91" y="146"/>
                      <a:pt x="91" y="147"/>
                    </a:cubicBezTo>
                    <a:cubicBezTo>
                      <a:pt x="90" y="148"/>
                      <a:pt x="89" y="150"/>
                      <a:pt x="89" y="152"/>
                    </a:cubicBezTo>
                    <a:cubicBezTo>
                      <a:pt x="89" y="152"/>
                      <a:pt x="89" y="152"/>
                      <a:pt x="89" y="152"/>
                    </a:cubicBezTo>
                    <a:cubicBezTo>
                      <a:pt x="88" y="152"/>
                      <a:pt x="88" y="152"/>
                      <a:pt x="88" y="152"/>
                    </a:cubicBezTo>
                    <a:cubicBezTo>
                      <a:pt x="88" y="152"/>
                      <a:pt x="88" y="152"/>
                      <a:pt x="88" y="152"/>
                    </a:cubicBezTo>
                    <a:cubicBezTo>
                      <a:pt x="91" y="162"/>
                      <a:pt x="91" y="162"/>
                      <a:pt x="91" y="162"/>
                    </a:cubicBezTo>
                    <a:cubicBezTo>
                      <a:pt x="84" y="190"/>
                      <a:pt x="84" y="190"/>
                      <a:pt x="84" y="190"/>
                    </a:cubicBezTo>
                    <a:cubicBezTo>
                      <a:pt x="83" y="190"/>
                      <a:pt x="82" y="190"/>
                      <a:pt x="81" y="190"/>
                    </a:cubicBezTo>
                    <a:cubicBezTo>
                      <a:pt x="78" y="189"/>
                      <a:pt x="74" y="189"/>
                      <a:pt x="70" y="188"/>
                    </a:cubicBezTo>
                    <a:cubicBezTo>
                      <a:pt x="70" y="188"/>
                      <a:pt x="70" y="188"/>
                      <a:pt x="70" y="188"/>
                    </a:cubicBezTo>
                    <a:cubicBezTo>
                      <a:pt x="68" y="188"/>
                      <a:pt x="66" y="188"/>
                      <a:pt x="63" y="187"/>
                    </a:cubicBezTo>
                    <a:cubicBezTo>
                      <a:pt x="60" y="187"/>
                      <a:pt x="56" y="186"/>
                      <a:pt x="53" y="186"/>
                    </a:cubicBezTo>
                    <a:cubicBezTo>
                      <a:pt x="48" y="185"/>
                      <a:pt x="44" y="184"/>
                      <a:pt x="40" y="183"/>
                    </a:cubicBezTo>
                    <a:cubicBezTo>
                      <a:pt x="35" y="182"/>
                      <a:pt x="30" y="181"/>
                      <a:pt x="25" y="179"/>
                    </a:cubicBezTo>
                    <a:cubicBezTo>
                      <a:pt x="24" y="179"/>
                      <a:pt x="23" y="179"/>
                      <a:pt x="22" y="179"/>
                    </a:cubicBezTo>
                    <a:cubicBezTo>
                      <a:pt x="17" y="177"/>
                      <a:pt x="12" y="176"/>
                      <a:pt x="7" y="174"/>
                    </a:cubicBezTo>
                    <a:cubicBezTo>
                      <a:pt x="5" y="173"/>
                      <a:pt x="3" y="173"/>
                      <a:pt x="2" y="172"/>
                    </a:cubicBezTo>
                    <a:cubicBezTo>
                      <a:pt x="0" y="163"/>
                      <a:pt x="0" y="152"/>
                      <a:pt x="3" y="141"/>
                    </a:cubicBezTo>
                    <a:cubicBezTo>
                      <a:pt x="6" y="129"/>
                      <a:pt x="11" y="116"/>
                      <a:pt x="21" y="105"/>
                    </a:cubicBezTo>
                    <a:cubicBezTo>
                      <a:pt x="39" y="84"/>
                      <a:pt x="50" y="59"/>
                      <a:pt x="44" y="41"/>
                    </a:cubicBezTo>
                    <a:cubicBezTo>
                      <a:pt x="43" y="37"/>
                      <a:pt x="41" y="33"/>
                      <a:pt x="38" y="30"/>
                    </a:cubicBezTo>
                    <a:cubicBezTo>
                      <a:pt x="34" y="25"/>
                      <a:pt x="34" y="19"/>
                      <a:pt x="37" y="14"/>
                    </a:cubicBezTo>
                    <a:cubicBezTo>
                      <a:pt x="42" y="7"/>
                      <a:pt x="52" y="0"/>
                      <a:pt x="61" y="1"/>
                    </a:cubicBezTo>
                    <a:cubicBezTo>
                      <a:pt x="86" y="5"/>
                      <a:pt x="86" y="5"/>
                      <a:pt x="86" y="5"/>
                    </a:cubicBezTo>
                    <a:cubicBezTo>
                      <a:pt x="86" y="5"/>
                      <a:pt x="86" y="5"/>
                      <a:pt x="86" y="5"/>
                    </a:cubicBezTo>
                    <a:lnTo>
                      <a:pt x="122" y="11"/>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8">
                <a:extLst>
                  <a:ext uri="{FF2B5EF4-FFF2-40B4-BE49-F238E27FC236}">
                    <a16:creationId xmlns:a16="http://schemas.microsoft.com/office/drawing/2014/main" id="{7D4606EF-2A42-4020-9CBB-3EE4A4436D82}"/>
                  </a:ext>
                </a:extLst>
              </p:cNvPr>
              <p:cNvSpPr>
                <a:spLocks/>
              </p:cNvSpPr>
              <p:nvPr/>
            </p:nvSpPr>
            <p:spPr bwMode="auto">
              <a:xfrm>
                <a:off x="8586788" y="7432675"/>
                <a:ext cx="44450" cy="17463"/>
              </a:xfrm>
              <a:custGeom>
                <a:avLst/>
                <a:gdLst>
                  <a:gd name="T0" fmla="*/ 24 w 31"/>
                  <a:gd name="T1" fmla="*/ 0 h 12"/>
                  <a:gd name="T2" fmla="*/ 31 w 31"/>
                  <a:gd name="T3" fmla="*/ 12 h 12"/>
                  <a:gd name="T4" fmla="*/ 18 w 31"/>
                  <a:gd name="T5" fmla="*/ 9 h 12"/>
                  <a:gd name="T6" fmla="*/ 3 w 31"/>
                  <a:gd name="T7" fmla="*/ 5 h 12"/>
                  <a:gd name="T8" fmla="*/ 0 w 31"/>
                  <a:gd name="T9" fmla="*/ 5 h 12"/>
                  <a:gd name="T10" fmla="*/ 24 w 31"/>
                  <a:gd name="T11" fmla="*/ 0 h 12"/>
                </a:gdLst>
                <a:ahLst/>
                <a:cxnLst>
                  <a:cxn ang="0">
                    <a:pos x="T0" y="T1"/>
                  </a:cxn>
                  <a:cxn ang="0">
                    <a:pos x="T2" y="T3"/>
                  </a:cxn>
                  <a:cxn ang="0">
                    <a:pos x="T4" y="T5"/>
                  </a:cxn>
                  <a:cxn ang="0">
                    <a:pos x="T6" y="T7"/>
                  </a:cxn>
                  <a:cxn ang="0">
                    <a:pos x="T8" y="T9"/>
                  </a:cxn>
                  <a:cxn ang="0">
                    <a:pos x="T10" y="T11"/>
                  </a:cxn>
                </a:cxnLst>
                <a:rect l="0" t="0" r="r" b="b"/>
                <a:pathLst>
                  <a:path w="31" h="12">
                    <a:moveTo>
                      <a:pt x="24" y="0"/>
                    </a:moveTo>
                    <a:cubicBezTo>
                      <a:pt x="31" y="12"/>
                      <a:pt x="31" y="12"/>
                      <a:pt x="31" y="12"/>
                    </a:cubicBezTo>
                    <a:cubicBezTo>
                      <a:pt x="26" y="11"/>
                      <a:pt x="22" y="10"/>
                      <a:pt x="18" y="9"/>
                    </a:cubicBezTo>
                    <a:cubicBezTo>
                      <a:pt x="13" y="8"/>
                      <a:pt x="8" y="7"/>
                      <a:pt x="3" y="5"/>
                    </a:cubicBezTo>
                    <a:cubicBezTo>
                      <a:pt x="2" y="5"/>
                      <a:pt x="1" y="5"/>
                      <a:pt x="0" y="5"/>
                    </a:cubicBezTo>
                    <a:cubicBezTo>
                      <a:pt x="13" y="2"/>
                      <a:pt x="24" y="0"/>
                      <a:pt x="24"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9">
                <a:extLst>
                  <a:ext uri="{FF2B5EF4-FFF2-40B4-BE49-F238E27FC236}">
                    <a16:creationId xmlns:a16="http://schemas.microsoft.com/office/drawing/2014/main" id="{45129152-3971-4844-8D87-DA7D4D04CFF6}"/>
                  </a:ext>
                </a:extLst>
              </p:cNvPr>
              <p:cNvSpPr>
                <a:spLocks/>
              </p:cNvSpPr>
              <p:nvPr/>
            </p:nvSpPr>
            <p:spPr bwMode="auto">
              <a:xfrm>
                <a:off x="8348663" y="7248525"/>
                <a:ext cx="273050" cy="196850"/>
              </a:xfrm>
              <a:custGeom>
                <a:avLst/>
                <a:gdLst>
                  <a:gd name="T0" fmla="*/ 196 w 196"/>
                  <a:gd name="T1" fmla="*/ 132 h 141"/>
                  <a:gd name="T2" fmla="*/ 190 w 196"/>
                  <a:gd name="T3" fmla="*/ 141 h 141"/>
                  <a:gd name="T4" fmla="*/ 175 w 196"/>
                  <a:gd name="T5" fmla="*/ 137 h 141"/>
                  <a:gd name="T6" fmla="*/ 172 w 196"/>
                  <a:gd name="T7" fmla="*/ 137 h 141"/>
                  <a:gd name="T8" fmla="*/ 157 w 196"/>
                  <a:gd name="T9" fmla="*/ 132 h 141"/>
                  <a:gd name="T10" fmla="*/ 152 w 196"/>
                  <a:gd name="T11" fmla="*/ 130 h 141"/>
                  <a:gd name="T12" fmla="*/ 136 w 196"/>
                  <a:gd name="T13" fmla="*/ 124 h 141"/>
                  <a:gd name="T14" fmla="*/ 29 w 196"/>
                  <a:gd name="T15" fmla="*/ 58 h 141"/>
                  <a:gd name="T16" fmla="*/ 21 w 196"/>
                  <a:gd name="T17" fmla="*/ 51 h 141"/>
                  <a:gd name="T18" fmla="*/ 0 w 196"/>
                  <a:gd name="T19" fmla="*/ 30 h 141"/>
                  <a:gd name="T20" fmla="*/ 23 w 196"/>
                  <a:gd name="T21" fmla="*/ 0 h 141"/>
                  <a:gd name="T22" fmla="*/ 28 w 196"/>
                  <a:gd name="T23" fmla="*/ 3 h 141"/>
                  <a:gd name="T24" fmla="*/ 153 w 196"/>
                  <a:gd name="T25" fmla="*/ 99 h 141"/>
                  <a:gd name="T26" fmla="*/ 196 w 196"/>
                  <a:gd name="T27" fmla="*/ 13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6" h="141">
                    <a:moveTo>
                      <a:pt x="196" y="132"/>
                    </a:moveTo>
                    <a:cubicBezTo>
                      <a:pt x="190" y="141"/>
                      <a:pt x="190" y="141"/>
                      <a:pt x="190" y="141"/>
                    </a:cubicBezTo>
                    <a:cubicBezTo>
                      <a:pt x="185" y="140"/>
                      <a:pt x="180" y="139"/>
                      <a:pt x="175" y="137"/>
                    </a:cubicBezTo>
                    <a:cubicBezTo>
                      <a:pt x="174" y="137"/>
                      <a:pt x="173" y="137"/>
                      <a:pt x="172" y="137"/>
                    </a:cubicBezTo>
                    <a:cubicBezTo>
                      <a:pt x="167" y="135"/>
                      <a:pt x="162" y="134"/>
                      <a:pt x="157" y="132"/>
                    </a:cubicBezTo>
                    <a:cubicBezTo>
                      <a:pt x="155" y="131"/>
                      <a:pt x="153" y="131"/>
                      <a:pt x="152" y="130"/>
                    </a:cubicBezTo>
                    <a:cubicBezTo>
                      <a:pt x="146" y="128"/>
                      <a:pt x="141" y="126"/>
                      <a:pt x="136" y="124"/>
                    </a:cubicBezTo>
                    <a:cubicBezTo>
                      <a:pt x="96" y="109"/>
                      <a:pt x="60" y="86"/>
                      <a:pt x="29" y="58"/>
                    </a:cubicBezTo>
                    <a:cubicBezTo>
                      <a:pt x="26" y="56"/>
                      <a:pt x="24" y="54"/>
                      <a:pt x="21" y="51"/>
                    </a:cubicBezTo>
                    <a:cubicBezTo>
                      <a:pt x="14" y="44"/>
                      <a:pt x="7" y="37"/>
                      <a:pt x="0" y="30"/>
                    </a:cubicBezTo>
                    <a:cubicBezTo>
                      <a:pt x="23" y="0"/>
                      <a:pt x="23" y="0"/>
                      <a:pt x="23" y="0"/>
                    </a:cubicBezTo>
                    <a:cubicBezTo>
                      <a:pt x="28" y="3"/>
                      <a:pt x="28" y="3"/>
                      <a:pt x="28" y="3"/>
                    </a:cubicBezTo>
                    <a:cubicBezTo>
                      <a:pt x="153" y="99"/>
                      <a:pt x="153" y="99"/>
                      <a:pt x="153" y="99"/>
                    </a:cubicBezTo>
                    <a:lnTo>
                      <a:pt x="196" y="1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
                <a:extLst>
                  <a:ext uri="{FF2B5EF4-FFF2-40B4-BE49-F238E27FC236}">
                    <a16:creationId xmlns:a16="http://schemas.microsoft.com/office/drawing/2014/main" id="{38E8B354-9B61-4694-8660-3AB36ED820D4}"/>
                  </a:ext>
                </a:extLst>
              </p:cNvPr>
              <p:cNvSpPr>
                <a:spLocks/>
              </p:cNvSpPr>
              <p:nvPr/>
            </p:nvSpPr>
            <p:spPr bwMode="auto">
              <a:xfrm>
                <a:off x="8669338" y="7346950"/>
                <a:ext cx="57150" cy="109538"/>
              </a:xfrm>
              <a:custGeom>
                <a:avLst/>
                <a:gdLst>
                  <a:gd name="T0" fmla="*/ 32 w 41"/>
                  <a:gd name="T1" fmla="*/ 64 h 79"/>
                  <a:gd name="T2" fmla="*/ 23 w 41"/>
                  <a:gd name="T3" fmla="*/ 79 h 79"/>
                  <a:gd name="T4" fmla="*/ 3 w 41"/>
                  <a:gd name="T5" fmla="*/ 78 h 79"/>
                  <a:gd name="T6" fmla="*/ 0 w 41"/>
                  <a:gd name="T7" fmla="*/ 78 h 79"/>
                  <a:gd name="T8" fmla="*/ 7 w 41"/>
                  <a:gd name="T9" fmla="*/ 40 h 79"/>
                  <a:gd name="T10" fmla="*/ 8 w 41"/>
                  <a:gd name="T11" fmla="*/ 40 h 79"/>
                  <a:gd name="T12" fmla="*/ 8 w 41"/>
                  <a:gd name="T13" fmla="*/ 40 h 79"/>
                  <a:gd name="T14" fmla="*/ 9 w 41"/>
                  <a:gd name="T15" fmla="*/ 29 h 79"/>
                  <a:gd name="T16" fmla="*/ 14 w 41"/>
                  <a:gd name="T17" fmla="*/ 24 h 79"/>
                  <a:gd name="T18" fmla="*/ 14 w 41"/>
                  <a:gd name="T19" fmla="*/ 24 h 79"/>
                  <a:gd name="T20" fmla="*/ 40 w 41"/>
                  <a:gd name="T21" fmla="*/ 30 h 79"/>
                  <a:gd name="T22" fmla="*/ 32 w 41"/>
                  <a:gd name="T23" fmla="*/ 6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79">
                    <a:moveTo>
                      <a:pt x="32" y="64"/>
                    </a:moveTo>
                    <a:cubicBezTo>
                      <a:pt x="29" y="70"/>
                      <a:pt x="26" y="75"/>
                      <a:pt x="23" y="79"/>
                    </a:cubicBezTo>
                    <a:cubicBezTo>
                      <a:pt x="16" y="79"/>
                      <a:pt x="9" y="79"/>
                      <a:pt x="3" y="78"/>
                    </a:cubicBezTo>
                    <a:cubicBezTo>
                      <a:pt x="2" y="78"/>
                      <a:pt x="1" y="78"/>
                      <a:pt x="0" y="78"/>
                    </a:cubicBezTo>
                    <a:cubicBezTo>
                      <a:pt x="7" y="40"/>
                      <a:pt x="7" y="40"/>
                      <a:pt x="7" y="40"/>
                    </a:cubicBezTo>
                    <a:cubicBezTo>
                      <a:pt x="8" y="40"/>
                      <a:pt x="8" y="40"/>
                      <a:pt x="8" y="40"/>
                    </a:cubicBezTo>
                    <a:cubicBezTo>
                      <a:pt x="8" y="40"/>
                      <a:pt x="8" y="40"/>
                      <a:pt x="8" y="40"/>
                    </a:cubicBezTo>
                    <a:cubicBezTo>
                      <a:pt x="9" y="29"/>
                      <a:pt x="9" y="29"/>
                      <a:pt x="9" y="29"/>
                    </a:cubicBezTo>
                    <a:cubicBezTo>
                      <a:pt x="9" y="29"/>
                      <a:pt x="11" y="27"/>
                      <a:pt x="14" y="24"/>
                    </a:cubicBezTo>
                    <a:cubicBezTo>
                      <a:pt x="14" y="24"/>
                      <a:pt x="14" y="24"/>
                      <a:pt x="14" y="24"/>
                    </a:cubicBezTo>
                    <a:cubicBezTo>
                      <a:pt x="22" y="15"/>
                      <a:pt x="39" y="0"/>
                      <a:pt x="40" y="30"/>
                    </a:cubicBezTo>
                    <a:cubicBezTo>
                      <a:pt x="41" y="41"/>
                      <a:pt x="37" y="53"/>
                      <a:pt x="32" y="64"/>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1">
                <a:extLst>
                  <a:ext uri="{FF2B5EF4-FFF2-40B4-BE49-F238E27FC236}">
                    <a16:creationId xmlns:a16="http://schemas.microsoft.com/office/drawing/2014/main" id="{CFCFD478-5FF2-4B84-BA91-53E5745FFE06}"/>
                  </a:ext>
                </a:extLst>
              </p:cNvPr>
              <p:cNvSpPr>
                <a:spLocks/>
              </p:cNvSpPr>
              <p:nvPr/>
            </p:nvSpPr>
            <p:spPr bwMode="auto">
              <a:xfrm>
                <a:off x="8682038" y="7281863"/>
                <a:ext cx="49213" cy="176213"/>
              </a:xfrm>
              <a:custGeom>
                <a:avLst/>
                <a:gdLst>
                  <a:gd name="T0" fmla="*/ 35 w 35"/>
                  <a:gd name="T1" fmla="*/ 127 h 127"/>
                  <a:gd name="T2" fmla="*/ 33 w 35"/>
                  <a:gd name="T3" fmla="*/ 127 h 127"/>
                  <a:gd name="T4" fmla="*/ 23 w 35"/>
                  <a:gd name="T5" fmla="*/ 111 h 127"/>
                  <a:gd name="T6" fmla="*/ 2 w 35"/>
                  <a:gd name="T7" fmla="*/ 79 h 127"/>
                  <a:gd name="T8" fmla="*/ 2 w 35"/>
                  <a:gd name="T9" fmla="*/ 79 h 127"/>
                  <a:gd name="T10" fmla="*/ 2 w 35"/>
                  <a:gd name="T11" fmla="*/ 79 h 127"/>
                  <a:gd name="T12" fmla="*/ 0 w 35"/>
                  <a:gd name="T13" fmla="*/ 76 h 127"/>
                  <a:gd name="T14" fmla="*/ 19 w 35"/>
                  <a:gd name="T15" fmla="*/ 7 h 127"/>
                  <a:gd name="T16" fmla="*/ 19 w 35"/>
                  <a:gd name="T17" fmla="*/ 7 h 127"/>
                  <a:gd name="T18" fmla="*/ 19 w 35"/>
                  <a:gd name="T19" fmla="*/ 4 h 127"/>
                  <a:gd name="T20" fmla="*/ 21 w 35"/>
                  <a:gd name="T21" fmla="*/ 0 h 127"/>
                  <a:gd name="T22" fmla="*/ 26 w 35"/>
                  <a:gd name="T23" fmla="*/ 8 h 127"/>
                  <a:gd name="T24" fmla="*/ 28 w 35"/>
                  <a:gd name="T25" fmla="*/ 11 h 127"/>
                  <a:gd name="T26" fmla="*/ 35 w 35"/>
                  <a:gd name="T2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127">
                    <a:moveTo>
                      <a:pt x="35" y="127"/>
                    </a:moveTo>
                    <a:cubicBezTo>
                      <a:pt x="34" y="127"/>
                      <a:pt x="33" y="127"/>
                      <a:pt x="33" y="127"/>
                    </a:cubicBezTo>
                    <a:cubicBezTo>
                      <a:pt x="23" y="111"/>
                      <a:pt x="23" y="111"/>
                      <a:pt x="23" y="111"/>
                    </a:cubicBezTo>
                    <a:cubicBezTo>
                      <a:pt x="2" y="79"/>
                      <a:pt x="2" y="79"/>
                      <a:pt x="2" y="79"/>
                    </a:cubicBezTo>
                    <a:cubicBezTo>
                      <a:pt x="2" y="79"/>
                      <a:pt x="2" y="79"/>
                      <a:pt x="2" y="79"/>
                    </a:cubicBezTo>
                    <a:cubicBezTo>
                      <a:pt x="2" y="79"/>
                      <a:pt x="2" y="79"/>
                      <a:pt x="2" y="79"/>
                    </a:cubicBezTo>
                    <a:cubicBezTo>
                      <a:pt x="0" y="76"/>
                      <a:pt x="0" y="76"/>
                      <a:pt x="0" y="76"/>
                    </a:cubicBezTo>
                    <a:cubicBezTo>
                      <a:pt x="19" y="7"/>
                      <a:pt x="19" y="7"/>
                      <a:pt x="19" y="7"/>
                    </a:cubicBezTo>
                    <a:cubicBezTo>
                      <a:pt x="19" y="7"/>
                      <a:pt x="19" y="7"/>
                      <a:pt x="19" y="7"/>
                    </a:cubicBezTo>
                    <a:cubicBezTo>
                      <a:pt x="19" y="4"/>
                      <a:pt x="19" y="4"/>
                      <a:pt x="19" y="4"/>
                    </a:cubicBezTo>
                    <a:cubicBezTo>
                      <a:pt x="21" y="0"/>
                      <a:pt x="21" y="0"/>
                      <a:pt x="21" y="0"/>
                    </a:cubicBezTo>
                    <a:cubicBezTo>
                      <a:pt x="26" y="8"/>
                      <a:pt x="26" y="8"/>
                      <a:pt x="26" y="8"/>
                    </a:cubicBezTo>
                    <a:cubicBezTo>
                      <a:pt x="28" y="11"/>
                      <a:pt x="28" y="11"/>
                      <a:pt x="28" y="11"/>
                    </a:cubicBezTo>
                    <a:lnTo>
                      <a:pt x="35" y="1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2">
                <a:extLst>
                  <a:ext uri="{FF2B5EF4-FFF2-40B4-BE49-F238E27FC236}">
                    <a16:creationId xmlns:a16="http://schemas.microsoft.com/office/drawing/2014/main" id="{EB2EDA29-6DD4-4299-8122-788A315011CF}"/>
                  </a:ext>
                </a:extLst>
              </p:cNvPr>
              <p:cNvSpPr>
                <a:spLocks/>
              </p:cNvSpPr>
              <p:nvPr/>
            </p:nvSpPr>
            <p:spPr bwMode="auto">
              <a:xfrm>
                <a:off x="8332788" y="6616700"/>
                <a:ext cx="158750" cy="200025"/>
              </a:xfrm>
              <a:custGeom>
                <a:avLst/>
                <a:gdLst>
                  <a:gd name="T0" fmla="*/ 113 w 114"/>
                  <a:gd name="T1" fmla="*/ 39 h 144"/>
                  <a:gd name="T2" fmla="*/ 75 w 114"/>
                  <a:gd name="T3" fmla="*/ 2 h 144"/>
                  <a:gd name="T4" fmla="*/ 33 w 114"/>
                  <a:gd name="T5" fmla="*/ 36 h 144"/>
                  <a:gd name="T6" fmla="*/ 88 w 114"/>
                  <a:gd name="T7" fmla="*/ 143 h 144"/>
                  <a:gd name="T8" fmla="*/ 106 w 114"/>
                  <a:gd name="T9" fmla="*/ 135 h 144"/>
                  <a:gd name="T10" fmla="*/ 109 w 114"/>
                  <a:gd name="T11" fmla="*/ 115 h 144"/>
                  <a:gd name="T12" fmla="*/ 106 w 114"/>
                  <a:gd name="T13" fmla="*/ 88 h 144"/>
                  <a:gd name="T14" fmla="*/ 113 w 114"/>
                  <a:gd name="T15" fmla="*/ 39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144">
                    <a:moveTo>
                      <a:pt x="113" y="39"/>
                    </a:moveTo>
                    <a:cubicBezTo>
                      <a:pt x="114" y="18"/>
                      <a:pt x="96" y="0"/>
                      <a:pt x="75" y="2"/>
                    </a:cubicBezTo>
                    <a:cubicBezTo>
                      <a:pt x="62" y="3"/>
                      <a:pt x="47" y="12"/>
                      <a:pt x="33" y="36"/>
                    </a:cubicBezTo>
                    <a:cubicBezTo>
                      <a:pt x="0" y="91"/>
                      <a:pt x="34" y="140"/>
                      <a:pt x="88" y="143"/>
                    </a:cubicBezTo>
                    <a:cubicBezTo>
                      <a:pt x="95" y="144"/>
                      <a:pt x="101" y="141"/>
                      <a:pt x="106" y="135"/>
                    </a:cubicBezTo>
                    <a:cubicBezTo>
                      <a:pt x="110" y="130"/>
                      <a:pt x="111" y="122"/>
                      <a:pt x="109" y="115"/>
                    </a:cubicBezTo>
                    <a:cubicBezTo>
                      <a:pt x="106" y="106"/>
                      <a:pt x="105" y="97"/>
                      <a:pt x="106" y="88"/>
                    </a:cubicBezTo>
                    <a:lnTo>
                      <a:pt x="113" y="39"/>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3">
                <a:extLst>
                  <a:ext uri="{FF2B5EF4-FFF2-40B4-BE49-F238E27FC236}">
                    <a16:creationId xmlns:a16="http://schemas.microsoft.com/office/drawing/2014/main" id="{86EFAE93-BF0F-4A07-BC9F-DDBF5AF1FAAB}"/>
                  </a:ext>
                </a:extLst>
              </p:cNvPr>
              <p:cNvSpPr>
                <a:spLocks/>
              </p:cNvSpPr>
              <p:nvPr/>
            </p:nvSpPr>
            <p:spPr bwMode="auto">
              <a:xfrm>
                <a:off x="8632826" y="6864350"/>
                <a:ext cx="58738" cy="15875"/>
              </a:xfrm>
              <a:custGeom>
                <a:avLst/>
                <a:gdLst>
                  <a:gd name="T0" fmla="*/ 42 w 43"/>
                  <a:gd name="T1" fmla="*/ 4 h 11"/>
                  <a:gd name="T2" fmla="*/ 32 w 43"/>
                  <a:gd name="T3" fmla="*/ 9 h 11"/>
                  <a:gd name="T4" fmla="*/ 21 w 43"/>
                  <a:gd name="T5" fmla="*/ 11 h 11"/>
                  <a:gd name="T6" fmla="*/ 11 w 43"/>
                  <a:gd name="T7" fmla="*/ 11 h 11"/>
                  <a:gd name="T8" fmla="*/ 0 w 43"/>
                  <a:gd name="T9" fmla="*/ 9 h 11"/>
                  <a:gd name="T10" fmla="*/ 11 w 43"/>
                  <a:gd name="T11" fmla="*/ 10 h 11"/>
                  <a:gd name="T12" fmla="*/ 21 w 43"/>
                  <a:gd name="T13" fmla="*/ 9 h 11"/>
                  <a:gd name="T14" fmla="*/ 31 w 43"/>
                  <a:gd name="T15" fmla="*/ 6 h 11"/>
                  <a:gd name="T16" fmla="*/ 40 w 43"/>
                  <a:gd name="T17" fmla="*/ 1 h 11"/>
                  <a:gd name="T18" fmla="*/ 40 w 43"/>
                  <a:gd name="T19" fmla="*/ 1 h 11"/>
                  <a:gd name="T20" fmla="*/ 43 w 43"/>
                  <a:gd name="T21" fmla="*/ 1 h 11"/>
                  <a:gd name="T22" fmla="*/ 42 w 43"/>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11">
                    <a:moveTo>
                      <a:pt x="42" y="4"/>
                    </a:moveTo>
                    <a:cubicBezTo>
                      <a:pt x="39" y="6"/>
                      <a:pt x="35" y="8"/>
                      <a:pt x="32" y="9"/>
                    </a:cubicBezTo>
                    <a:cubicBezTo>
                      <a:pt x="29" y="10"/>
                      <a:pt x="25" y="11"/>
                      <a:pt x="21" y="11"/>
                    </a:cubicBezTo>
                    <a:cubicBezTo>
                      <a:pt x="18" y="11"/>
                      <a:pt x="14" y="11"/>
                      <a:pt x="11" y="11"/>
                    </a:cubicBezTo>
                    <a:cubicBezTo>
                      <a:pt x="7" y="11"/>
                      <a:pt x="4" y="10"/>
                      <a:pt x="0" y="9"/>
                    </a:cubicBezTo>
                    <a:cubicBezTo>
                      <a:pt x="4" y="9"/>
                      <a:pt x="7" y="10"/>
                      <a:pt x="11" y="10"/>
                    </a:cubicBezTo>
                    <a:cubicBezTo>
                      <a:pt x="14" y="10"/>
                      <a:pt x="18" y="10"/>
                      <a:pt x="21" y="9"/>
                    </a:cubicBezTo>
                    <a:cubicBezTo>
                      <a:pt x="25" y="8"/>
                      <a:pt x="28" y="7"/>
                      <a:pt x="31" y="6"/>
                    </a:cubicBezTo>
                    <a:cubicBezTo>
                      <a:pt x="34" y="5"/>
                      <a:pt x="37" y="3"/>
                      <a:pt x="40" y="1"/>
                    </a:cubicBezTo>
                    <a:cubicBezTo>
                      <a:pt x="40" y="1"/>
                      <a:pt x="40" y="1"/>
                      <a:pt x="40" y="1"/>
                    </a:cubicBezTo>
                    <a:cubicBezTo>
                      <a:pt x="41" y="0"/>
                      <a:pt x="42" y="0"/>
                      <a:pt x="43" y="1"/>
                    </a:cubicBezTo>
                    <a:cubicBezTo>
                      <a:pt x="43" y="2"/>
                      <a:pt x="43" y="3"/>
                      <a:pt x="42"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a:extLst>
                  <a:ext uri="{FF2B5EF4-FFF2-40B4-BE49-F238E27FC236}">
                    <a16:creationId xmlns:a16="http://schemas.microsoft.com/office/drawing/2014/main" id="{8B2CCC73-E203-4FF2-A84E-6FF72A921348}"/>
                  </a:ext>
                </a:extLst>
              </p:cNvPr>
              <p:cNvSpPr>
                <a:spLocks/>
              </p:cNvSpPr>
              <p:nvPr/>
            </p:nvSpPr>
            <p:spPr bwMode="auto">
              <a:xfrm>
                <a:off x="8842376" y="6846888"/>
                <a:ext cx="26988" cy="57150"/>
              </a:xfrm>
              <a:custGeom>
                <a:avLst/>
                <a:gdLst>
                  <a:gd name="T0" fmla="*/ 4 w 19"/>
                  <a:gd name="T1" fmla="*/ 3 h 40"/>
                  <a:gd name="T2" fmla="*/ 5 w 19"/>
                  <a:gd name="T3" fmla="*/ 13 h 40"/>
                  <a:gd name="T4" fmla="*/ 8 w 19"/>
                  <a:gd name="T5" fmla="*/ 23 h 40"/>
                  <a:gd name="T6" fmla="*/ 13 w 19"/>
                  <a:gd name="T7" fmla="*/ 32 h 40"/>
                  <a:gd name="T8" fmla="*/ 19 w 19"/>
                  <a:gd name="T9" fmla="*/ 40 h 40"/>
                  <a:gd name="T10" fmla="*/ 12 w 19"/>
                  <a:gd name="T11" fmla="*/ 32 h 40"/>
                  <a:gd name="T12" fmla="*/ 6 w 19"/>
                  <a:gd name="T13" fmla="*/ 23 h 40"/>
                  <a:gd name="T14" fmla="*/ 2 w 19"/>
                  <a:gd name="T15" fmla="*/ 13 h 40"/>
                  <a:gd name="T16" fmla="*/ 0 w 19"/>
                  <a:gd name="T17" fmla="*/ 3 h 40"/>
                  <a:gd name="T18" fmla="*/ 2 w 19"/>
                  <a:gd name="T19" fmla="*/ 0 h 40"/>
                  <a:gd name="T20" fmla="*/ 4 w 19"/>
                  <a:gd name="T21" fmla="*/ 2 h 40"/>
                  <a:gd name="T22" fmla="*/ 4 w 19"/>
                  <a:gd name="T23"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40">
                    <a:moveTo>
                      <a:pt x="4" y="3"/>
                    </a:moveTo>
                    <a:cubicBezTo>
                      <a:pt x="4" y="6"/>
                      <a:pt x="4" y="9"/>
                      <a:pt x="5" y="13"/>
                    </a:cubicBezTo>
                    <a:cubicBezTo>
                      <a:pt x="5" y="16"/>
                      <a:pt x="6" y="19"/>
                      <a:pt x="8" y="23"/>
                    </a:cubicBezTo>
                    <a:cubicBezTo>
                      <a:pt x="9" y="26"/>
                      <a:pt x="11" y="29"/>
                      <a:pt x="13" y="32"/>
                    </a:cubicBezTo>
                    <a:cubicBezTo>
                      <a:pt x="15" y="35"/>
                      <a:pt x="17" y="37"/>
                      <a:pt x="19" y="40"/>
                    </a:cubicBezTo>
                    <a:cubicBezTo>
                      <a:pt x="17" y="37"/>
                      <a:pt x="14" y="35"/>
                      <a:pt x="12" y="32"/>
                    </a:cubicBezTo>
                    <a:cubicBezTo>
                      <a:pt x="9" y="30"/>
                      <a:pt x="7" y="27"/>
                      <a:pt x="6" y="23"/>
                    </a:cubicBezTo>
                    <a:cubicBezTo>
                      <a:pt x="4" y="20"/>
                      <a:pt x="3" y="17"/>
                      <a:pt x="2" y="13"/>
                    </a:cubicBezTo>
                    <a:cubicBezTo>
                      <a:pt x="1" y="10"/>
                      <a:pt x="0" y="6"/>
                      <a:pt x="0" y="3"/>
                    </a:cubicBezTo>
                    <a:cubicBezTo>
                      <a:pt x="0" y="1"/>
                      <a:pt x="1" y="0"/>
                      <a:pt x="2" y="0"/>
                    </a:cubicBezTo>
                    <a:cubicBezTo>
                      <a:pt x="3" y="0"/>
                      <a:pt x="4" y="1"/>
                      <a:pt x="4" y="2"/>
                    </a:cubicBezTo>
                    <a:cubicBezTo>
                      <a:pt x="4" y="3"/>
                      <a:pt x="4" y="3"/>
                      <a:pt x="4" y="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5">
                <a:extLst>
                  <a:ext uri="{FF2B5EF4-FFF2-40B4-BE49-F238E27FC236}">
                    <a16:creationId xmlns:a16="http://schemas.microsoft.com/office/drawing/2014/main" id="{7530FCC1-E254-427C-8FB6-3561C0B51364}"/>
                  </a:ext>
                </a:extLst>
              </p:cNvPr>
              <p:cNvSpPr>
                <a:spLocks/>
              </p:cNvSpPr>
              <p:nvPr/>
            </p:nvSpPr>
            <p:spPr bwMode="auto">
              <a:xfrm>
                <a:off x="8588376" y="6888163"/>
                <a:ext cx="87313" cy="17463"/>
              </a:xfrm>
              <a:custGeom>
                <a:avLst/>
                <a:gdLst>
                  <a:gd name="T0" fmla="*/ 61 w 62"/>
                  <a:gd name="T1" fmla="*/ 4 h 13"/>
                  <a:gd name="T2" fmla="*/ 46 w 62"/>
                  <a:gd name="T3" fmla="*/ 10 h 13"/>
                  <a:gd name="T4" fmla="*/ 30 w 62"/>
                  <a:gd name="T5" fmla="*/ 13 h 13"/>
                  <a:gd name="T6" fmla="*/ 15 w 62"/>
                  <a:gd name="T7" fmla="*/ 12 h 13"/>
                  <a:gd name="T8" fmla="*/ 0 w 62"/>
                  <a:gd name="T9" fmla="*/ 6 h 13"/>
                  <a:gd name="T10" fmla="*/ 15 w 62"/>
                  <a:gd name="T11" fmla="*/ 11 h 13"/>
                  <a:gd name="T12" fmla="*/ 30 w 62"/>
                  <a:gd name="T13" fmla="*/ 11 h 13"/>
                  <a:gd name="T14" fmla="*/ 45 w 62"/>
                  <a:gd name="T15" fmla="*/ 8 h 13"/>
                  <a:gd name="T16" fmla="*/ 59 w 62"/>
                  <a:gd name="T17" fmla="*/ 1 h 13"/>
                  <a:gd name="T18" fmla="*/ 59 w 62"/>
                  <a:gd name="T19" fmla="*/ 1 h 13"/>
                  <a:gd name="T20" fmla="*/ 61 w 62"/>
                  <a:gd name="T21" fmla="*/ 1 h 13"/>
                  <a:gd name="T22" fmla="*/ 61 w 62"/>
                  <a:gd name="T23"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13">
                    <a:moveTo>
                      <a:pt x="61" y="4"/>
                    </a:moveTo>
                    <a:cubicBezTo>
                      <a:pt x="56" y="7"/>
                      <a:pt x="51" y="9"/>
                      <a:pt x="46" y="10"/>
                    </a:cubicBezTo>
                    <a:cubicBezTo>
                      <a:pt x="41" y="12"/>
                      <a:pt x="36" y="13"/>
                      <a:pt x="30" y="13"/>
                    </a:cubicBezTo>
                    <a:cubicBezTo>
                      <a:pt x="25" y="13"/>
                      <a:pt x="20" y="13"/>
                      <a:pt x="15" y="12"/>
                    </a:cubicBezTo>
                    <a:cubicBezTo>
                      <a:pt x="9" y="10"/>
                      <a:pt x="5" y="8"/>
                      <a:pt x="0" y="6"/>
                    </a:cubicBezTo>
                    <a:cubicBezTo>
                      <a:pt x="5" y="8"/>
                      <a:pt x="10" y="10"/>
                      <a:pt x="15" y="11"/>
                    </a:cubicBezTo>
                    <a:cubicBezTo>
                      <a:pt x="20" y="11"/>
                      <a:pt x="25" y="12"/>
                      <a:pt x="30" y="11"/>
                    </a:cubicBezTo>
                    <a:cubicBezTo>
                      <a:pt x="35" y="10"/>
                      <a:pt x="40" y="9"/>
                      <a:pt x="45" y="8"/>
                    </a:cubicBezTo>
                    <a:cubicBezTo>
                      <a:pt x="50" y="6"/>
                      <a:pt x="55" y="4"/>
                      <a:pt x="59" y="1"/>
                    </a:cubicBezTo>
                    <a:cubicBezTo>
                      <a:pt x="59" y="1"/>
                      <a:pt x="59" y="1"/>
                      <a:pt x="59" y="1"/>
                    </a:cubicBezTo>
                    <a:cubicBezTo>
                      <a:pt x="60" y="0"/>
                      <a:pt x="61" y="0"/>
                      <a:pt x="61" y="1"/>
                    </a:cubicBezTo>
                    <a:cubicBezTo>
                      <a:pt x="62" y="2"/>
                      <a:pt x="62" y="4"/>
                      <a:pt x="61"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6">
                <a:extLst>
                  <a:ext uri="{FF2B5EF4-FFF2-40B4-BE49-F238E27FC236}">
                    <a16:creationId xmlns:a16="http://schemas.microsoft.com/office/drawing/2014/main" id="{855549D5-F716-4527-8453-848EA71DB5EB}"/>
                  </a:ext>
                </a:extLst>
              </p:cNvPr>
              <p:cNvSpPr>
                <a:spLocks/>
              </p:cNvSpPr>
              <p:nvPr/>
            </p:nvSpPr>
            <p:spPr bwMode="auto">
              <a:xfrm>
                <a:off x="8662988" y="6811963"/>
                <a:ext cx="58738" cy="22225"/>
              </a:xfrm>
              <a:custGeom>
                <a:avLst/>
                <a:gdLst>
                  <a:gd name="T0" fmla="*/ 0 w 42"/>
                  <a:gd name="T1" fmla="*/ 14 h 16"/>
                  <a:gd name="T2" fmla="*/ 9 w 42"/>
                  <a:gd name="T3" fmla="*/ 5 h 16"/>
                  <a:gd name="T4" fmla="*/ 21 w 42"/>
                  <a:gd name="T5" fmla="*/ 0 h 16"/>
                  <a:gd name="T6" fmla="*/ 35 w 42"/>
                  <a:gd name="T7" fmla="*/ 4 h 16"/>
                  <a:gd name="T8" fmla="*/ 42 w 42"/>
                  <a:gd name="T9" fmla="*/ 14 h 16"/>
                  <a:gd name="T10" fmla="*/ 42 w 42"/>
                  <a:gd name="T11" fmla="*/ 15 h 16"/>
                  <a:gd name="T12" fmla="*/ 41 w 42"/>
                  <a:gd name="T13" fmla="*/ 15 h 16"/>
                  <a:gd name="T14" fmla="*/ 41 w 42"/>
                  <a:gd name="T15" fmla="*/ 15 h 16"/>
                  <a:gd name="T16" fmla="*/ 31 w 42"/>
                  <a:gd name="T17" fmla="*/ 11 h 16"/>
                  <a:gd name="T18" fmla="*/ 22 w 42"/>
                  <a:gd name="T19" fmla="*/ 10 h 16"/>
                  <a:gd name="T20" fmla="*/ 2 w 42"/>
                  <a:gd name="T21" fmla="*/ 15 h 16"/>
                  <a:gd name="T22" fmla="*/ 1 w 42"/>
                  <a:gd name="T23" fmla="*/ 15 h 16"/>
                  <a:gd name="T24" fmla="*/ 0 w 42"/>
                  <a:gd name="T25" fmla="*/ 15 h 16"/>
                  <a:gd name="T26" fmla="*/ 0 w 42"/>
                  <a:gd name="T2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16">
                    <a:moveTo>
                      <a:pt x="0" y="14"/>
                    </a:moveTo>
                    <a:cubicBezTo>
                      <a:pt x="2" y="10"/>
                      <a:pt x="5" y="7"/>
                      <a:pt x="9" y="5"/>
                    </a:cubicBezTo>
                    <a:cubicBezTo>
                      <a:pt x="12" y="2"/>
                      <a:pt x="17" y="1"/>
                      <a:pt x="21" y="0"/>
                    </a:cubicBezTo>
                    <a:cubicBezTo>
                      <a:pt x="26" y="0"/>
                      <a:pt x="31" y="1"/>
                      <a:pt x="35" y="4"/>
                    </a:cubicBezTo>
                    <a:cubicBezTo>
                      <a:pt x="39" y="6"/>
                      <a:pt x="41" y="10"/>
                      <a:pt x="42" y="14"/>
                    </a:cubicBezTo>
                    <a:cubicBezTo>
                      <a:pt x="42" y="15"/>
                      <a:pt x="42" y="15"/>
                      <a:pt x="42" y="15"/>
                    </a:cubicBezTo>
                    <a:cubicBezTo>
                      <a:pt x="41" y="15"/>
                      <a:pt x="41" y="15"/>
                      <a:pt x="41" y="15"/>
                    </a:cubicBezTo>
                    <a:cubicBezTo>
                      <a:pt x="41" y="15"/>
                      <a:pt x="41" y="15"/>
                      <a:pt x="41" y="15"/>
                    </a:cubicBezTo>
                    <a:cubicBezTo>
                      <a:pt x="37" y="14"/>
                      <a:pt x="34" y="12"/>
                      <a:pt x="31" y="11"/>
                    </a:cubicBezTo>
                    <a:cubicBezTo>
                      <a:pt x="28" y="10"/>
                      <a:pt x="25" y="10"/>
                      <a:pt x="22" y="10"/>
                    </a:cubicBezTo>
                    <a:cubicBezTo>
                      <a:pt x="16" y="11"/>
                      <a:pt x="9" y="13"/>
                      <a:pt x="2" y="15"/>
                    </a:cubicBezTo>
                    <a:cubicBezTo>
                      <a:pt x="1" y="15"/>
                      <a:pt x="1" y="15"/>
                      <a:pt x="1" y="15"/>
                    </a:cubicBezTo>
                    <a:cubicBezTo>
                      <a:pt x="1" y="16"/>
                      <a:pt x="0" y="15"/>
                      <a:pt x="0" y="15"/>
                    </a:cubicBezTo>
                    <a:lnTo>
                      <a:pt x="0" y="14"/>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7">
                <a:extLst>
                  <a:ext uri="{FF2B5EF4-FFF2-40B4-BE49-F238E27FC236}">
                    <a16:creationId xmlns:a16="http://schemas.microsoft.com/office/drawing/2014/main" id="{90431EC6-412A-4DF0-82D7-629B36044835}"/>
                  </a:ext>
                </a:extLst>
              </p:cNvPr>
              <p:cNvSpPr>
                <a:spLocks/>
              </p:cNvSpPr>
              <p:nvPr/>
            </p:nvSpPr>
            <p:spPr bwMode="auto">
              <a:xfrm>
                <a:off x="8870951" y="6824663"/>
                <a:ext cx="57150" cy="28575"/>
              </a:xfrm>
              <a:custGeom>
                <a:avLst/>
                <a:gdLst>
                  <a:gd name="T0" fmla="*/ 0 w 41"/>
                  <a:gd name="T1" fmla="*/ 10 h 21"/>
                  <a:gd name="T2" fmla="*/ 10 w 41"/>
                  <a:gd name="T3" fmla="*/ 3 h 21"/>
                  <a:gd name="T4" fmla="*/ 23 w 41"/>
                  <a:gd name="T5" fmla="*/ 1 h 21"/>
                  <a:gd name="T6" fmla="*/ 36 w 41"/>
                  <a:gd name="T7" fmla="*/ 8 h 21"/>
                  <a:gd name="T8" fmla="*/ 41 w 41"/>
                  <a:gd name="T9" fmla="*/ 20 h 21"/>
                  <a:gd name="T10" fmla="*/ 40 w 41"/>
                  <a:gd name="T11" fmla="*/ 21 h 21"/>
                  <a:gd name="T12" fmla="*/ 39 w 41"/>
                  <a:gd name="T13" fmla="*/ 20 h 21"/>
                  <a:gd name="T14" fmla="*/ 39 w 41"/>
                  <a:gd name="T15" fmla="*/ 20 h 21"/>
                  <a:gd name="T16" fmla="*/ 30 w 41"/>
                  <a:gd name="T17" fmla="*/ 14 h 21"/>
                  <a:gd name="T18" fmla="*/ 22 w 41"/>
                  <a:gd name="T19" fmla="*/ 11 h 21"/>
                  <a:gd name="T20" fmla="*/ 1 w 41"/>
                  <a:gd name="T21" fmla="*/ 12 h 21"/>
                  <a:gd name="T22" fmla="*/ 1 w 41"/>
                  <a:gd name="T23" fmla="*/ 12 h 21"/>
                  <a:gd name="T24" fmla="*/ 0 w 41"/>
                  <a:gd name="T25" fmla="*/ 11 h 21"/>
                  <a:gd name="T26" fmla="*/ 0 w 41"/>
                  <a:gd name="T27"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21">
                    <a:moveTo>
                      <a:pt x="0" y="10"/>
                    </a:moveTo>
                    <a:cubicBezTo>
                      <a:pt x="3" y="7"/>
                      <a:pt x="6" y="4"/>
                      <a:pt x="10" y="3"/>
                    </a:cubicBezTo>
                    <a:cubicBezTo>
                      <a:pt x="14" y="1"/>
                      <a:pt x="19" y="0"/>
                      <a:pt x="23" y="1"/>
                    </a:cubicBezTo>
                    <a:cubicBezTo>
                      <a:pt x="28" y="2"/>
                      <a:pt x="33" y="4"/>
                      <a:pt x="36" y="8"/>
                    </a:cubicBezTo>
                    <a:cubicBezTo>
                      <a:pt x="39" y="11"/>
                      <a:pt x="40" y="15"/>
                      <a:pt x="41" y="20"/>
                    </a:cubicBezTo>
                    <a:cubicBezTo>
                      <a:pt x="41" y="20"/>
                      <a:pt x="40" y="21"/>
                      <a:pt x="40" y="21"/>
                    </a:cubicBezTo>
                    <a:cubicBezTo>
                      <a:pt x="39" y="20"/>
                      <a:pt x="39" y="20"/>
                      <a:pt x="39" y="20"/>
                    </a:cubicBezTo>
                    <a:cubicBezTo>
                      <a:pt x="39" y="20"/>
                      <a:pt x="39" y="20"/>
                      <a:pt x="39" y="20"/>
                    </a:cubicBezTo>
                    <a:cubicBezTo>
                      <a:pt x="36" y="18"/>
                      <a:pt x="33" y="16"/>
                      <a:pt x="30" y="14"/>
                    </a:cubicBezTo>
                    <a:cubicBezTo>
                      <a:pt x="28" y="13"/>
                      <a:pt x="25" y="12"/>
                      <a:pt x="22" y="11"/>
                    </a:cubicBezTo>
                    <a:cubicBezTo>
                      <a:pt x="16" y="10"/>
                      <a:pt x="9" y="11"/>
                      <a:pt x="1" y="12"/>
                    </a:cubicBezTo>
                    <a:cubicBezTo>
                      <a:pt x="1" y="12"/>
                      <a:pt x="1" y="12"/>
                      <a:pt x="1" y="12"/>
                    </a:cubicBezTo>
                    <a:cubicBezTo>
                      <a:pt x="0" y="12"/>
                      <a:pt x="0" y="11"/>
                      <a:pt x="0" y="11"/>
                    </a:cubicBezTo>
                    <a:lnTo>
                      <a:pt x="0" y="10"/>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8">
                <a:extLst>
                  <a:ext uri="{FF2B5EF4-FFF2-40B4-BE49-F238E27FC236}">
                    <a16:creationId xmlns:a16="http://schemas.microsoft.com/office/drawing/2014/main" id="{2AC7A55A-02C9-4388-93DE-E9108B1DD1BC}"/>
                  </a:ext>
                </a:extLst>
              </p:cNvPr>
              <p:cNvSpPr>
                <a:spLocks/>
              </p:cNvSpPr>
              <p:nvPr/>
            </p:nvSpPr>
            <p:spPr bwMode="auto">
              <a:xfrm>
                <a:off x="8523288" y="6869113"/>
                <a:ext cx="569913" cy="549275"/>
              </a:xfrm>
              <a:custGeom>
                <a:avLst/>
                <a:gdLst>
                  <a:gd name="T0" fmla="*/ 409 w 409"/>
                  <a:gd name="T1" fmla="*/ 306 h 394"/>
                  <a:gd name="T2" fmla="*/ 401 w 409"/>
                  <a:gd name="T3" fmla="*/ 314 h 394"/>
                  <a:gd name="T4" fmla="*/ 323 w 409"/>
                  <a:gd name="T5" fmla="*/ 374 h 394"/>
                  <a:gd name="T6" fmla="*/ 283 w 409"/>
                  <a:gd name="T7" fmla="*/ 394 h 394"/>
                  <a:gd name="T8" fmla="*/ 159 w 409"/>
                  <a:gd name="T9" fmla="*/ 317 h 394"/>
                  <a:gd name="T10" fmla="*/ 152 w 409"/>
                  <a:gd name="T11" fmla="*/ 311 h 394"/>
                  <a:gd name="T12" fmla="*/ 132 w 409"/>
                  <a:gd name="T13" fmla="*/ 298 h 394"/>
                  <a:gd name="T14" fmla="*/ 132 w 409"/>
                  <a:gd name="T15" fmla="*/ 298 h 394"/>
                  <a:gd name="T16" fmla="*/ 130 w 409"/>
                  <a:gd name="T17" fmla="*/ 297 h 394"/>
                  <a:gd name="T18" fmla="*/ 68 w 409"/>
                  <a:gd name="T19" fmla="*/ 271 h 394"/>
                  <a:gd name="T20" fmla="*/ 8 w 409"/>
                  <a:gd name="T21" fmla="*/ 264 h 394"/>
                  <a:gd name="T22" fmla="*/ 5 w 409"/>
                  <a:gd name="T23" fmla="*/ 254 h 394"/>
                  <a:gd name="T24" fmla="*/ 76 w 409"/>
                  <a:gd name="T25" fmla="*/ 243 h 394"/>
                  <a:gd name="T26" fmla="*/ 113 w 409"/>
                  <a:gd name="T27" fmla="*/ 233 h 394"/>
                  <a:gd name="T28" fmla="*/ 149 w 409"/>
                  <a:gd name="T29" fmla="*/ 200 h 394"/>
                  <a:gd name="T30" fmla="*/ 163 w 409"/>
                  <a:gd name="T31" fmla="*/ 154 h 394"/>
                  <a:gd name="T32" fmla="*/ 164 w 409"/>
                  <a:gd name="T33" fmla="*/ 148 h 394"/>
                  <a:gd name="T34" fmla="*/ 167 w 409"/>
                  <a:gd name="T35" fmla="*/ 129 h 394"/>
                  <a:gd name="T36" fmla="*/ 171 w 409"/>
                  <a:gd name="T37" fmla="*/ 106 h 394"/>
                  <a:gd name="T38" fmla="*/ 176 w 409"/>
                  <a:gd name="T39" fmla="*/ 83 h 394"/>
                  <a:gd name="T40" fmla="*/ 183 w 409"/>
                  <a:gd name="T41" fmla="*/ 65 h 394"/>
                  <a:gd name="T42" fmla="*/ 188 w 409"/>
                  <a:gd name="T43" fmla="*/ 53 h 394"/>
                  <a:gd name="T44" fmla="*/ 207 w 409"/>
                  <a:gd name="T45" fmla="*/ 28 h 394"/>
                  <a:gd name="T46" fmla="*/ 213 w 409"/>
                  <a:gd name="T47" fmla="*/ 21 h 394"/>
                  <a:gd name="T48" fmla="*/ 225 w 409"/>
                  <a:gd name="T49" fmla="*/ 12 h 394"/>
                  <a:gd name="T50" fmla="*/ 229 w 409"/>
                  <a:gd name="T51" fmla="*/ 10 h 394"/>
                  <a:gd name="T52" fmla="*/ 237 w 409"/>
                  <a:gd name="T53" fmla="*/ 6 h 394"/>
                  <a:gd name="T54" fmla="*/ 257 w 409"/>
                  <a:gd name="T55" fmla="*/ 1 h 394"/>
                  <a:gd name="T56" fmla="*/ 272 w 409"/>
                  <a:gd name="T57" fmla="*/ 2 h 394"/>
                  <a:gd name="T58" fmla="*/ 289 w 409"/>
                  <a:gd name="T59" fmla="*/ 5 h 394"/>
                  <a:gd name="T60" fmla="*/ 327 w 409"/>
                  <a:gd name="T61" fmla="*/ 21 h 394"/>
                  <a:gd name="T62" fmla="*/ 335 w 409"/>
                  <a:gd name="T63" fmla="*/ 26 h 394"/>
                  <a:gd name="T64" fmla="*/ 379 w 409"/>
                  <a:gd name="T65" fmla="*/ 86 h 394"/>
                  <a:gd name="T66" fmla="*/ 378 w 409"/>
                  <a:gd name="T67" fmla="*/ 141 h 394"/>
                  <a:gd name="T68" fmla="*/ 382 w 409"/>
                  <a:gd name="T69" fmla="*/ 249 h 394"/>
                  <a:gd name="T70" fmla="*/ 396 w 409"/>
                  <a:gd name="T71" fmla="*/ 284 h 394"/>
                  <a:gd name="T72" fmla="*/ 409 w 409"/>
                  <a:gd name="T73" fmla="*/ 306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9" h="394">
                    <a:moveTo>
                      <a:pt x="409" y="306"/>
                    </a:moveTo>
                    <a:cubicBezTo>
                      <a:pt x="406" y="309"/>
                      <a:pt x="403" y="312"/>
                      <a:pt x="401" y="314"/>
                    </a:cubicBezTo>
                    <a:cubicBezTo>
                      <a:pt x="378" y="338"/>
                      <a:pt x="352" y="358"/>
                      <a:pt x="323" y="374"/>
                    </a:cubicBezTo>
                    <a:cubicBezTo>
                      <a:pt x="310" y="382"/>
                      <a:pt x="297" y="388"/>
                      <a:pt x="283" y="394"/>
                    </a:cubicBezTo>
                    <a:cubicBezTo>
                      <a:pt x="232" y="384"/>
                      <a:pt x="232" y="379"/>
                      <a:pt x="159" y="317"/>
                    </a:cubicBezTo>
                    <a:cubicBezTo>
                      <a:pt x="156" y="315"/>
                      <a:pt x="154" y="313"/>
                      <a:pt x="152" y="311"/>
                    </a:cubicBezTo>
                    <a:cubicBezTo>
                      <a:pt x="145" y="306"/>
                      <a:pt x="139" y="302"/>
                      <a:pt x="132" y="298"/>
                    </a:cubicBezTo>
                    <a:cubicBezTo>
                      <a:pt x="132" y="298"/>
                      <a:pt x="132" y="298"/>
                      <a:pt x="132" y="298"/>
                    </a:cubicBezTo>
                    <a:cubicBezTo>
                      <a:pt x="132" y="297"/>
                      <a:pt x="131" y="297"/>
                      <a:pt x="130" y="297"/>
                    </a:cubicBezTo>
                    <a:cubicBezTo>
                      <a:pt x="109" y="284"/>
                      <a:pt x="87" y="276"/>
                      <a:pt x="68" y="271"/>
                    </a:cubicBezTo>
                    <a:cubicBezTo>
                      <a:pt x="43" y="265"/>
                      <a:pt x="21" y="264"/>
                      <a:pt x="8" y="264"/>
                    </a:cubicBezTo>
                    <a:cubicBezTo>
                      <a:pt x="2" y="264"/>
                      <a:pt x="0" y="257"/>
                      <a:pt x="5" y="254"/>
                    </a:cubicBezTo>
                    <a:cubicBezTo>
                      <a:pt x="23" y="245"/>
                      <a:pt x="50" y="246"/>
                      <a:pt x="76" y="243"/>
                    </a:cubicBezTo>
                    <a:cubicBezTo>
                      <a:pt x="89" y="241"/>
                      <a:pt x="102" y="239"/>
                      <a:pt x="113" y="233"/>
                    </a:cubicBezTo>
                    <a:cubicBezTo>
                      <a:pt x="131" y="226"/>
                      <a:pt x="141" y="215"/>
                      <a:pt x="149" y="200"/>
                    </a:cubicBezTo>
                    <a:cubicBezTo>
                      <a:pt x="155" y="188"/>
                      <a:pt x="159" y="173"/>
                      <a:pt x="163" y="154"/>
                    </a:cubicBezTo>
                    <a:cubicBezTo>
                      <a:pt x="163" y="152"/>
                      <a:pt x="163" y="150"/>
                      <a:pt x="164" y="148"/>
                    </a:cubicBezTo>
                    <a:cubicBezTo>
                      <a:pt x="165" y="142"/>
                      <a:pt x="166" y="136"/>
                      <a:pt x="167" y="129"/>
                    </a:cubicBezTo>
                    <a:cubicBezTo>
                      <a:pt x="168" y="122"/>
                      <a:pt x="169" y="114"/>
                      <a:pt x="171" y="106"/>
                    </a:cubicBezTo>
                    <a:cubicBezTo>
                      <a:pt x="172" y="98"/>
                      <a:pt x="174" y="90"/>
                      <a:pt x="176" y="83"/>
                    </a:cubicBezTo>
                    <a:cubicBezTo>
                      <a:pt x="178" y="76"/>
                      <a:pt x="180" y="70"/>
                      <a:pt x="183" y="65"/>
                    </a:cubicBezTo>
                    <a:cubicBezTo>
                      <a:pt x="185" y="61"/>
                      <a:pt x="186" y="57"/>
                      <a:pt x="188" y="53"/>
                    </a:cubicBezTo>
                    <a:cubicBezTo>
                      <a:pt x="194" y="43"/>
                      <a:pt x="200" y="35"/>
                      <a:pt x="207" y="28"/>
                    </a:cubicBezTo>
                    <a:cubicBezTo>
                      <a:pt x="209" y="25"/>
                      <a:pt x="211" y="23"/>
                      <a:pt x="213" y="21"/>
                    </a:cubicBezTo>
                    <a:cubicBezTo>
                      <a:pt x="217" y="18"/>
                      <a:pt x="221" y="15"/>
                      <a:pt x="225" y="12"/>
                    </a:cubicBezTo>
                    <a:cubicBezTo>
                      <a:pt x="226" y="11"/>
                      <a:pt x="227" y="11"/>
                      <a:pt x="229" y="10"/>
                    </a:cubicBezTo>
                    <a:cubicBezTo>
                      <a:pt x="232" y="8"/>
                      <a:pt x="234" y="7"/>
                      <a:pt x="237" y="6"/>
                    </a:cubicBezTo>
                    <a:cubicBezTo>
                      <a:pt x="244" y="3"/>
                      <a:pt x="251" y="1"/>
                      <a:pt x="257" y="1"/>
                    </a:cubicBezTo>
                    <a:cubicBezTo>
                      <a:pt x="262" y="0"/>
                      <a:pt x="267" y="1"/>
                      <a:pt x="272" y="2"/>
                    </a:cubicBezTo>
                    <a:cubicBezTo>
                      <a:pt x="278" y="3"/>
                      <a:pt x="284" y="4"/>
                      <a:pt x="289" y="5"/>
                    </a:cubicBezTo>
                    <a:cubicBezTo>
                      <a:pt x="303" y="9"/>
                      <a:pt x="316" y="14"/>
                      <a:pt x="327" y="21"/>
                    </a:cubicBezTo>
                    <a:cubicBezTo>
                      <a:pt x="330" y="22"/>
                      <a:pt x="333" y="24"/>
                      <a:pt x="335" y="26"/>
                    </a:cubicBezTo>
                    <a:cubicBezTo>
                      <a:pt x="359" y="41"/>
                      <a:pt x="372" y="62"/>
                      <a:pt x="379" y="86"/>
                    </a:cubicBezTo>
                    <a:cubicBezTo>
                      <a:pt x="383" y="102"/>
                      <a:pt x="381" y="120"/>
                      <a:pt x="378" y="141"/>
                    </a:cubicBezTo>
                    <a:cubicBezTo>
                      <a:pt x="375" y="173"/>
                      <a:pt x="370" y="209"/>
                      <a:pt x="382" y="249"/>
                    </a:cubicBezTo>
                    <a:cubicBezTo>
                      <a:pt x="387" y="262"/>
                      <a:pt x="391" y="273"/>
                      <a:pt x="396" y="284"/>
                    </a:cubicBezTo>
                    <a:cubicBezTo>
                      <a:pt x="400" y="292"/>
                      <a:pt x="405" y="300"/>
                      <a:pt x="409" y="306"/>
                    </a:cubicBezTo>
                    <a:close/>
                  </a:path>
                </a:pathLst>
              </a:custGeom>
              <a:solidFill>
                <a:srgbClr val="864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9">
                <a:extLst>
                  <a:ext uri="{FF2B5EF4-FFF2-40B4-BE49-F238E27FC236}">
                    <a16:creationId xmlns:a16="http://schemas.microsoft.com/office/drawing/2014/main" id="{118540F8-7A3C-49DC-88B0-28169E8F166A}"/>
                  </a:ext>
                </a:extLst>
              </p:cNvPr>
              <p:cNvSpPr>
                <a:spLocks/>
              </p:cNvSpPr>
              <p:nvPr/>
            </p:nvSpPr>
            <p:spPr bwMode="auto">
              <a:xfrm>
                <a:off x="8807451" y="6843713"/>
                <a:ext cx="274638" cy="547688"/>
              </a:xfrm>
              <a:custGeom>
                <a:avLst/>
                <a:gdLst>
                  <a:gd name="T0" fmla="*/ 197 w 197"/>
                  <a:gd name="T1" fmla="*/ 333 h 393"/>
                  <a:gd name="T2" fmla="*/ 119 w 197"/>
                  <a:gd name="T3" fmla="*/ 393 h 393"/>
                  <a:gd name="T4" fmla="*/ 119 w 197"/>
                  <a:gd name="T5" fmla="*/ 392 h 393"/>
                  <a:gd name="T6" fmla="*/ 67 w 197"/>
                  <a:gd name="T7" fmla="*/ 292 h 393"/>
                  <a:gd name="T8" fmla="*/ 38 w 197"/>
                  <a:gd name="T9" fmla="*/ 206 h 393"/>
                  <a:gd name="T10" fmla="*/ 38 w 197"/>
                  <a:gd name="T11" fmla="*/ 206 h 393"/>
                  <a:gd name="T12" fmla="*/ 30 w 197"/>
                  <a:gd name="T13" fmla="*/ 191 h 393"/>
                  <a:gd name="T14" fmla="*/ 0 w 197"/>
                  <a:gd name="T15" fmla="*/ 143 h 393"/>
                  <a:gd name="T16" fmla="*/ 0 w 197"/>
                  <a:gd name="T17" fmla="*/ 142 h 393"/>
                  <a:gd name="T18" fmla="*/ 1 w 197"/>
                  <a:gd name="T19" fmla="*/ 136 h 393"/>
                  <a:gd name="T20" fmla="*/ 9 w 197"/>
                  <a:gd name="T21" fmla="*/ 128 h 393"/>
                  <a:gd name="T22" fmla="*/ 15 w 197"/>
                  <a:gd name="T23" fmla="*/ 128 h 393"/>
                  <a:gd name="T24" fmla="*/ 48 w 197"/>
                  <a:gd name="T25" fmla="*/ 166 h 393"/>
                  <a:gd name="T26" fmla="*/ 65 w 197"/>
                  <a:gd name="T27" fmla="*/ 188 h 393"/>
                  <a:gd name="T28" fmla="*/ 65 w 197"/>
                  <a:gd name="T29" fmla="*/ 188 h 393"/>
                  <a:gd name="T30" fmla="*/ 66 w 197"/>
                  <a:gd name="T31" fmla="*/ 189 h 393"/>
                  <a:gd name="T32" fmla="*/ 66 w 197"/>
                  <a:gd name="T33" fmla="*/ 190 h 393"/>
                  <a:gd name="T34" fmla="*/ 79 w 197"/>
                  <a:gd name="T35" fmla="*/ 216 h 393"/>
                  <a:gd name="T36" fmla="*/ 66 w 197"/>
                  <a:gd name="T37" fmla="*/ 190 h 393"/>
                  <a:gd name="T38" fmla="*/ 65 w 197"/>
                  <a:gd name="T39" fmla="*/ 187 h 393"/>
                  <a:gd name="T40" fmla="*/ 42 w 197"/>
                  <a:gd name="T41" fmla="*/ 146 h 393"/>
                  <a:gd name="T42" fmla="*/ 13 w 197"/>
                  <a:gd name="T43" fmla="*/ 90 h 393"/>
                  <a:gd name="T44" fmla="*/ 21 w 197"/>
                  <a:gd name="T45" fmla="*/ 65 h 393"/>
                  <a:gd name="T46" fmla="*/ 52 w 197"/>
                  <a:gd name="T47" fmla="*/ 92 h 393"/>
                  <a:gd name="T48" fmla="*/ 80 w 197"/>
                  <a:gd name="T49" fmla="*/ 134 h 393"/>
                  <a:gd name="T50" fmla="*/ 96 w 197"/>
                  <a:gd name="T51" fmla="*/ 161 h 393"/>
                  <a:gd name="T52" fmla="*/ 96 w 197"/>
                  <a:gd name="T53" fmla="*/ 162 h 393"/>
                  <a:gd name="T54" fmla="*/ 96 w 197"/>
                  <a:gd name="T55" fmla="*/ 162 h 393"/>
                  <a:gd name="T56" fmla="*/ 97 w 197"/>
                  <a:gd name="T57" fmla="*/ 163 h 393"/>
                  <a:gd name="T58" fmla="*/ 103 w 197"/>
                  <a:gd name="T59" fmla="*/ 174 h 393"/>
                  <a:gd name="T60" fmla="*/ 103 w 197"/>
                  <a:gd name="T61" fmla="*/ 174 h 393"/>
                  <a:gd name="T62" fmla="*/ 110 w 197"/>
                  <a:gd name="T63" fmla="*/ 186 h 393"/>
                  <a:gd name="T64" fmla="*/ 97 w 197"/>
                  <a:gd name="T65" fmla="*/ 162 h 393"/>
                  <a:gd name="T66" fmla="*/ 96 w 197"/>
                  <a:gd name="T67" fmla="*/ 161 h 393"/>
                  <a:gd name="T68" fmla="*/ 73 w 197"/>
                  <a:gd name="T69" fmla="*/ 115 h 393"/>
                  <a:gd name="T70" fmla="*/ 50 w 197"/>
                  <a:gd name="T71" fmla="*/ 72 h 393"/>
                  <a:gd name="T72" fmla="*/ 31 w 197"/>
                  <a:gd name="T73" fmla="*/ 42 h 393"/>
                  <a:gd name="T74" fmla="*/ 33 w 197"/>
                  <a:gd name="T75" fmla="*/ 25 h 393"/>
                  <a:gd name="T76" fmla="*/ 40 w 197"/>
                  <a:gd name="T77" fmla="*/ 19 h 393"/>
                  <a:gd name="T78" fmla="*/ 53 w 197"/>
                  <a:gd name="T79" fmla="*/ 20 h 393"/>
                  <a:gd name="T80" fmla="*/ 68 w 197"/>
                  <a:gd name="T81" fmla="*/ 36 h 393"/>
                  <a:gd name="T82" fmla="*/ 96 w 197"/>
                  <a:gd name="T83" fmla="*/ 80 h 393"/>
                  <a:gd name="T84" fmla="*/ 113 w 197"/>
                  <a:gd name="T85" fmla="*/ 105 h 393"/>
                  <a:gd name="T86" fmla="*/ 87 w 197"/>
                  <a:gd name="T87" fmla="*/ 35 h 393"/>
                  <a:gd name="T88" fmla="*/ 85 w 197"/>
                  <a:gd name="T89" fmla="*/ 24 h 393"/>
                  <a:gd name="T90" fmla="*/ 90 w 197"/>
                  <a:gd name="T91" fmla="*/ 5 h 393"/>
                  <a:gd name="T92" fmla="*/ 109 w 197"/>
                  <a:gd name="T93" fmla="*/ 9 h 393"/>
                  <a:gd name="T94" fmla="*/ 123 w 197"/>
                  <a:gd name="T95" fmla="*/ 40 h 393"/>
                  <a:gd name="T96" fmla="*/ 131 w 197"/>
                  <a:gd name="T97" fmla="*/ 59 h 393"/>
                  <a:gd name="T98" fmla="*/ 131 w 197"/>
                  <a:gd name="T99" fmla="*/ 59 h 393"/>
                  <a:gd name="T100" fmla="*/ 132 w 197"/>
                  <a:gd name="T101" fmla="*/ 61 h 393"/>
                  <a:gd name="T102" fmla="*/ 143 w 197"/>
                  <a:gd name="T103" fmla="*/ 85 h 393"/>
                  <a:gd name="T104" fmla="*/ 154 w 197"/>
                  <a:gd name="T105" fmla="*/ 108 h 393"/>
                  <a:gd name="T106" fmla="*/ 168 w 197"/>
                  <a:gd name="T107" fmla="*/ 150 h 393"/>
                  <a:gd name="T108" fmla="*/ 174 w 197"/>
                  <a:gd name="T109" fmla="*/ 160 h 393"/>
                  <a:gd name="T110" fmla="*/ 177 w 197"/>
                  <a:gd name="T111" fmla="*/ 165 h 393"/>
                  <a:gd name="T112" fmla="*/ 192 w 197"/>
                  <a:gd name="T113" fmla="*/ 298 h 393"/>
                  <a:gd name="T114" fmla="*/ 192 w 197"/>
                  <a:gd name="T115" fmla="*/ 303 h 393"/>
                  <a:gd name="T116" fmla="*/ 197 w 197"/>
                  <a:gd name="T117" fmla="*/ 333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7" h="393">
                    <a:moveTo>
                      <a:pt x="197" y="333"/>
                    </a:moveTo>
                    <a:cubicBezTo>
                      <a:pt x="174" y="357"/>
                      <a:pt x="148" y="377"/>
                      <a:pt x="119" y="393"/>
                    </a:cubicBezTo>
                    <a:cubicBezTo>
                      <a:pt x="119" y="392"/>
                      <a:pt x="119" y="392"/>
                      <a:pt x="119" y="392"/>
                    </a:cubicBezTo>
                    <a:cubicBezTo>
                      <a:pt x="119" y="392"/>
                      <a:pt x="82" y="347"/>
                      <a:pt x="67" y="292"/>
                    </a:cubicBezTo>
                    <a:cubicBezTo>
                      <a:pt x="55" y="248"/>
                      <a:pt x="48" y="225"/>
                      <a:pt x="38" y="206"/>
                    </a:cubicBezTo>
                    <a:cubicBezTo>
                      <a:pt x="38" y="206"/>
                      <a:pt x="38" y="206"/>
                      <a:pt x="38" y="206"/>
                    </a:cubicBezTo>
                    <a:cubicBezTo>
                      <a:pt x="36" y="201"/>
                      <a:pt x="33" y="196"/>
                      <a:pt x="30" y="191"/>
                    </a:cubicBezTo>
                    <a:cubicBezTo>
                      <a:pt x="14" y="167"/>
                      <a:pt x="0" y="156"/>
                      <a:pt x="0" y="143"/>
                    </a:cubicBezTo>
                    <a:cubicBezTo>
                      <a:pt x="0" y="142"/>
                      <a:pt x="0" y="142"/>
                      <a:pt x="0" y="142"/>
                    </a:cubicBezTo>
                    <a:cubicBezTo>
                      <a:pt x="0" y="140"/>
                      <a:pt x="0" y="138"/>
                      <a:pt x="1" y="136"/>
                    </a:cubicBezTo>
                    <a:cubicBezTo>
                      <a:pt x="2" y="132"/>
                      <a:pt x="6" y="129"/>
                      <a:pt x="9" y="128"/>
                    </a:cubicBezTo>
                    <a:cubicBezTo>
                      <a:pt x="12" y="127"/>
                      <a:pt x="14" y="127"/>
                      <a:pt x="15" y="128"/>
                    </a:cubicBezTo>
                    <a:cubicBezTo>
                      <a:pt x="20" y="129"/>
                      <a:pt x="44" y="159"/>
                      <a:pt x="48" y="166"/>
                    </a:cubicBezTo>
                    <a:cubicBezTo>
                      <a:pt x="52" y="173"/>
                      <a:pt x="61" y="182"/>
                      <a:pt x="65" y="188"/>
                    </a:cubicBezTo>
                    <a:cubicBezTo>
                      <a:pt x="65" y="188"/>
                      <a:pt x="65" y="188"/>
                      <a:pt x="65" y="188"/>
                    </a:cubicBezTo>
                    <a:cubicBezTo>
                      <a:pt x="65" y="188"/>
                      <a:pt x="65" y="189"/>
                      <a:pt x="66" y="189"/>
                    </a:cubicBezTo>
                    <a:cubicBezTo>
                      <a:pt x="66" y="190"/>
                      <a:pt x="66" y="190"/>
                      <a:pt x="66" y="190"/>
                    </a:cubicBezTo>
                    <a:cubicBezTo>
                      <a:pt x="68" y="195"/>
                      <a:pt x="77" y="214"/>
                      <a:pt x="79" y="216"/>
                    </a:cubicBezTo>
                    <a:cubicBezTo>
                      <a:pt x="80" y="216"/>
                      <a:pt x="74" y="204"/>
                      <a:pt x="66" y="190"/>
                    </a:cubicBezTo>
                    <a:cubicBezTo>
                      <a:pt x="66" y="189"/>
                      <a:pt x="65" y="188"/>
                      <a:pt x="65" y="187"/>
                    </a:cubicBezTo>
                    <a:cubicBezTo>
                      <a:pt x="55" y="169"/>
                      <a:pt x="44" y="149"/>
                      <a:pt x="42" y="146"/>
                    </a:cubicBezTo>
                    <a:cubicBezTo>
                      <a:pt x="40" y="141"/>
                      <a:pt x="14" y="96"/>
                      <a:pt x="13" y="90"/>
                    </a:cubicBezTo>
                    <a:cubicBezTo>
                      <a:pt x="11" y="84"/>
                      <a:pt x="13" y="69"/>
                      <a:pt x="21" y="65"/>
                    </a:cubicBezTo>
                    <a:cubicBezTo>
                      <a:pt x="29" y="62"/>
                      <a:pt x="45" y="82"/>
                      <a:pt x="52" y="92"/>
                    </a:cubicBezTo>
                    <a:cubicBezTo>
                      <a:pt x="59" y="103"/>
                      <a:pt x="75" y="126"/>
                      <a:pt x="80" y="134"/>
                    </a:cubicBezTo>
                    <a:cubicBezTo>
                      <a:pt x="82" y="137"/>
                      <a:pt x="89" y="149"/>
                      <a:pt x="96" y="161"/>
                    </a:cubicBezTo>
                    <a:cubicBezTo>
                      <a:pt x="96" y="162"/>
                      <a:pt x="96" y="162"/>
                      <a:pt x="96" y="162"/>
                    </a:cubicBezTo>
                    <a:cubicBezTo>
                      <a:pt x="96" y="162"/>
                      <a:pt x="96" y="162"/>
                      <a:pt x="96" y="162"/>
                    </a:cubicBezTo>
                    <a:cubicBezTo>
                      <a:pt x="96" y="163"/>
                      <a:pt x="97" y="163"/>
                      <a:pt x="97" y="163"/>
                    </a:cubicBezTo>
                    <a:cubicBezTo>
                      <a:pt x="99" y="167"/>
                      <a:pt x="101" y="170"/>
                      <a:pt x="103" y="174"/>
                    </a:cubicBezTo>
                    <a:cubicBezTo>
                      <a:pt x="103" y="174"/>
                      <a:pt x="103" y="174"/>
                      <a:pt x="103" y="174"/>
                    </a:cubicBezTo>
                    <a:cubicBezTo>
                      <a:pt x="106" y="179"/>
                      <a:pt x="109" y="184"/>
                      <a:pt x="110" y="186"/>
                    </a:cubicBezTo>
                    <a:cubicBezTo>
                      <a:pt x="109" y="183"/>
                      <a:pt x="103" y="174"/>
                      <a:pt x="97" y="162"/>
                    </a:cubicBezTo>
                    <a:cubicBezTo>
                      <a:pt x="97" y="162"/>
                      <a:pt x="97" y="161"/>
                      <a:pt x="96" y="161"/>
                    </a:cubicBezTo>
                    <a:cubicBezTo>
                      <a:pt x="87" y="143"/>
                      <a:pt x="77" y="123"/>
                      <a:pt x="73" y="115"/>
                    </a:cubicBezTo>
                    <a:cubicBezTo>
                      <a:pt x="67" y="100"/>
                      <a:pt x="56" y="79"/>
                      <a:pt x="50" y="72"/>
                    </a:cubicBezTo>
                    <a:cubicBezTo>
                      <a:pt x="44" y="65"/>
                      <a:pt x="32" y="47"/>
                      <a:pt x="31" y="42"/>
                    </a:cubicBezTo>
                    <a:cubicBezTo>
                      <a:pt x="30" y="38"/>
                      <a:pt x="30" y="30"/>
                      <a:pt x="33" y="25"/>
                    </a:cubicBezTo>
                    <a:cubicBezTo>
                      <a:pt x="35" y="22"/>
                      <a:pt x="37" y="20"/>
                      <a:pt x="40" y="19"/>
                    </a:cubicBezTo>
                    <a:cubicBezTo>
                      <a:pt x="45" y="18"/>
                      <a:pt x="49" y="18"/>
                      <a:pt x="53" y="20"/>
                    </a:cubicBezTo>
                    <a:cubicBezTo>
                      <a:pt x="58" y="22"/>
                      <a:pt x="63" y="27"/>
                      <a:pt x="68" y="36"/>
                    </a:cubicBezTo>
                    <a:cubicBezTo>
                      <a:pt x="78" y="52"/>
                      <a:pt x="89" y="67"/>
                      <a:pt x="96" y="80"/>
                    </a:cubicBezTo>
                    <a:cubicBezTo>
                      <a:pt x="96" y="80"/>
                      <a:pt x="109" y="98"/>
                      <a:pt x="113" y="105"/>
                    </a:cubicBezTo>
                    <a:cubicBezTo>
                      <a:pt x="111" y="102"/>
                      <a:pt x="89" y="44"/>
                      <a:pt x="87" y="35"/>
                    </a:cubicBezTo>
                    <a:cubicBezTo>
                      <a:pt x="86" y="32"/>
                      <a:pt x="85" y="28"/>
                      <a:pt x="85" y="24"/>
                    </a:cubicBezTo>
                    <a:cubicBezTo>
                      <a:pt x="84" y="17"/>
                      <a:pt x="85" y="9"/>
                      <a:pt x="90" y="5"/>
                    </a:cubicBezTo>
                    <a:cubicBezTo>
                      <a:pt x="97" y="0"/>
                      <a:pt x="107" y="4"/>
                      <a:pt x="109" y="9"/>
                    </a:cubicBezTo>
                    <a:cubicBezTo>
                      <a:pt x="111" y="12"/>
                      <a:pt x="117" y="26"/>
                      <a:pt x="123" y="40"/>
                    </a:cubicBezTo>
                    <a:cubicBezTo>
                      <a:pt x="126" y="47"/>
                      <a:pt x="129" y="55"/>
                      <a:pt x="131" y="59"/>
                    </a:cubicBezTo>
                    <a:cubicBezTo>
                      <a:pt x="131" y="59"/>
                      <a:pt x="131" y="59"/>
                      <a:pt x="131" y="59"/>
                    </a:cubicBezTo>
                    <a:cubicBezTo>
                      <a:pt x="131" y="60"/>
                      <a:pt x="132" y="60"/>
                      <a:pt x="132" y="61"/>
                    </a:cubicBezTo>
                    <a:cubicBezTo>
                      <a:pt x="136" y="70"/>
                      <a:pt x="139" y="79"/>
                      <a:pt x="143" y="85"/>
                    </a:cubicBezTo>
                    <a:cubicBezTo>
                      <a:pt x="148" y="92"/>
                      <a:pt x="151" y="100"/>
                      <a:pt x="154" y="108"/>
                    </a:cubicBezTo>
                    <a:cubicBezTo>
                      <a:pt x="157" y="117"/>
                      <a:pt x="166" y="146"/>
                      <a:pt x="168" y="150"/>
                    </a:cubicBezTo>
                    <a:cubicBezTo>
                      <a:pt x="169" y="153"/>
                      <a:pt x="172" y="156"/>
                      <a:pt x="174" y="160"/>
                    </a:cubicBezTo>
                    <a:cubicBezTo>
                      <a:pt x="175" y="162"/>
                      <a:pt x="176" y="163"/>
                      <a:pt x="177" y="165"/>
                    </a:cubicBezTo>
                    <a:cubicBezTo>
                      <a:pt x="181" y="175"/>
                      <a:pt x="189" y="268"/>
                      <a:pt x="192" y="298"/>
                    </a:cubicBezTo>
                    <a:cubicBezTo>
                      <a:pt x="192" y="300"/>
                      <a:pt x="192" y="301"/>
                      <a:pt x="192" y="303"/>
                    </a:cubicBezTo>
                    <a:cubicBezTo>
                      <a:pt x="194" y="318"/>
                      <a:pt x="196" y="327"/>
                      <a:pt x="197" y="33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30">
                <a:extLst>
                  <a:ext uri="{FF2B5EF4-FFF2-40B4-BE49-F238E27FC236}">
                    <a16:creationId xmlns:a16="http://schemas.microsoft.com/office/drawing/2014/main" id="{69EB327C-B55C-4F74-88F3-4B87407306A7}"/>
                  </a:ext>
                </a:extLst>
              </p:cNvPr>
              <p:cNvSpPr>
                <a:spLocks/>
              </p:cNvSpPr>
              <p:nvPr/>
            </p:nvSpPr>
            <p:spPr bwMode="auto">
              <a:xfrm>
                <a:off x="8964613" y="6989763"/>
                <a:ext cx="39688" cy="87313"/>
              </a:xfrm>
              <a:custGeom>
                <a:avLst/>
                <a:gdLst>
                  <a:gd name="T0" fmla="*/ 0 w 28"/>
                  <a:gd name="T1" fmla="*/ 0 h 63"/>
                  <a:gd name="T2" fmla="*/ 15 w 28"/>
                  <a:gd name="T3" fmla="*/ 30 h 63"/>
                  <a:gd name="T4" fmla="*/ 22 w 28"/>
                  <a:gd name="T5" fmla="*/ 45 h 63"/>
                  <a:gd name="T6" fmla="*/ 28 w 28"/>
                  <a:gd name="T7" fmla="*/ 60 h 63"/>
                  <a:gd name="T8" fmla="*/ 27 w 28"/>
                  <a:gd name="T9" fmla="*/ 63 h 63"/>
                  <a:gd name="T10" fmla="*/ 24 w 28"/>
                  <a:gd name="T11" fmla="*/ 62 h 63"/>
                  <a:gd name="T12" fmla="*/ 24 w 28"/>
                  <a:gd name="T13" fmla="*/ 61 h 63"/>
                  <a:gd name="T14" fmla="*/ 24 w 28"/>
                  <a:gd name="T15" fmla="*/ 61 h 63"/>
                  <a:gd name="T16" fmla="*/ 19 w 28"/>
                  <a:gd name="T17" fmla="*/ 46 h 63"/>
                  <a:gd name="T18" fmla="*/ 13 w 28"/>
                  <a:gd name="T19" fmla="*/ 31 h 63"/>
                  <a:gd name="T20" fmla="*/ 0 w 28"/>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63">
                    <a:moveTo>
                      <a:pt x="0" y="0"/>
                    </a:moveTo>
                    <a:cubicBezTo>
                      <a:pt x="5" y="10"/>
                      <a:pt x="10" y="20"/>
                      <a:pt x="15" y="30"/>
                    </a:cubicBezTo>
                    <a:cubicBezTo>
                      <a:pt x="17" y="35"/>
                      <a:pt x="19" y="40"/>
                      <a:pt x="22" y="45"/>
                    </a:cubicBezTo>
                    <a:cubicBezTo>
                      <a:pt x="24" y="50"/>
                      <a:pt x="26" y="55"/>
                      <a:pt x="28" y="60"/>
                    </a:cubicBezTo>
                    <a:cubicBezTo>
                      <a:pt x="28" y="61"/>
                      <a:pt x="28" y="63"/>
                      <a:pt x="27" y="63"/>
                    </a:cubicBezTo>
                    <a:cubicBezTo>
                      <a:pt x="26" y="63"/>
                      <a:pt x="25" y="63"/>
                      <a:pt x="24" y="62"/>
                    </a:cubicBezTo>
                    <a:cubicBezTo>
                      <a:pt x="24" y="61"/>
                      <a:pt x="24" y="61"/>
                      <a:pt x="24" y="61"/>
                    </a:cubicBezTo>
                    <a:cubicBezTo>
                      <a:pt x="24" y="61"/>
                      <a:pt x="24" y="61"/>
                      <a:pt x="24" y="61"/>
                    </a:cubicBezTo>
                    <a:cubicBezTo>
                      <a:pt x="23" y="56"/>
                      <a:pt x="21" y="51"/>
                      <a:pt x="19" y="46"/>
                    </a:cubicBezTo>
                    <a:cubicBezTo>
                      <a:pt x="17" y="41"/>
                      <a:pt x="15" y="36"/>
                      <a:pt x="13" y="31"/>
                    </a:cubicBezTo>
                    <a:cubicBezTo>
                      <a:pt x="8" y="21"/>
                      <a:pt x="4" y="11"/>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1">
                <a:extLst>
                  <a:ext uri="{FF2B5EF4-FFF2-40B4-BE49-F238E27FC236}">
                    <a16:creationId xmlns:a16="http://schemas.microsoft.com/office/drawing/2014/main" id="{520DF068-A209-4DB9-9E17-1C3C9AE8A700}"/>
                  </a:ext>
                </a:extLst>
              </p:cNvPr>
              <p:cNvSpPr>
                <a:spLocks/>
              </p:cNvSpPr>
              <p:nvPr/>
            </p:nvSpPr>
            <p:spPr bwMode="auto">
              <a:xfrm>
                <a:off x="8940801" y="7069138"/>
                <a:ext cx="20638" cy="34925"/>
              </a:xfrm>
              <a:custGeom>
                <a:avLst/>
                <a:gdLst>
                  <a:gd name="T0" fmla="*/ 1 w 15"/>
                  <a:gd name="T1" fmla="*/ 0 h 25"/>
                  <a:gd name="T2" fmla="*/ 9 w 15"/>
                  <a:gd name="T3" fmla="*/ 10 h 25"/>
                  <a:gd name="T4" fmla="*/ 13 w 15"/>
                  <a:gd name="T5" fmla="*/ 16 h 25"/>
                  <a:gd name="T6" fmla="*/ 15 w 15"/>
                  <a:gd name="T7" fmla="*/ 23 h 25"/>
                  <a:gd name="T8" fmla="*/ 14 w 15"/>
                  <a:gd name="T9" fmla="*/ 25 h 25"/>
                  <a:gd name="T10" fmla="*/ 11 w 15"/>
                  <a:gd name="T11" fmla="*/ 24 h 25"/>
                  <a:gd name="T12" fmla="*/ 11 w 15"/>
                  <a:gd name="T13" fmla="*/ 23 h 25"/>
                  <a:gd name="T14" fmla="*/ 9 w 15"/>
                  <a:gd name="T15" fmla="*/ 18 h 25"/>
                  <a:gd name="T16" fmla="*/ 7 w 15"/>
                  <a:gd name="T17" fmla="*/ 12 h 25"/>
                  <a:gd name="T18" fmla="*/ 0 w 15"/>
                  <a:gd name="T19" fmla="*/ 0 h 25"/>
                  <a:gd name="T20" fmla="*/ 0 w 15"/>
                  <a:gd name="T21" fmla="*/ 0 h 25"/>
                  <a:gd name="T22" fmla="*/ 1 w 15"/>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5">
                    <a:moveTo>
                      <a:pt x="1" y="0"/>
                    </a:moveTo>
                    <a:cubicBezTo>
                      <a:pt x="4" y="3"/>
                      <a:pt x="7" y="7"/>
                      <a:pt x="9" y="10"/>
                    </a:cubicBezTo>
                    <a:cubicBezTo>
                      <a:pt x="10" y="12"/>
                      <a:pt x="11" y="14"/>
                      <a:pt x="13" y="16"/>
                    </a:cubicBezTo>
                    <a:cubicBezTo>
                      <a:pt x="14" y="18"/>
                      <a:pt x="15" y="20"/>
                      <a:pt x="15" y="23"/>
                    </a:cubicBezTo>
                    <a:cubicBezTo>
                      <a:pt x="15" y="24"/>
                      <a:pt x="15" y="25"/>
                      <a:pt x="14" y="25"/>
                    </a:cubicBezTo>
                    <a:cubicBezTo>
                      <a:pt x="13" y="25"/>
                      <a:pt x="11" y="25"/>
                      <a:pt x="11" y="24"/>
                    </a:cubicBezTo>
                    <a:cubicBezTo>
                      <a:pt x="11" y="23"/>
                      <a:pt x="11" y="23"/>
                      <a:pt x="11" y="23"/>
                    </a:cubicBezTo>
                    <a:cubicBezTo>
                      <a:pt x="11" y="22"/>
                      <a:pt x="10" y="19"/>
                      <a:pt x="9" y="18"/>
                    </a:cubicBezTo>
                    <a:cubicBezTo>
                      <a:pt x="9" y="16"/>
                      <a:pt x="8" y="14"/>
                      <a:pt x="7" y="12"/>
                    </a:cubicBezTo>
                    <a:cubicBezTo>
                      <a:pt x="5" y="8"/>
                      <a:pt x="3" y="4"/>
                      <a:pt x="0" y="0"/>
                    </a:cubicBezTo>
                    <a:cubicBezTo>
                      <a:pt x="0" y="0"/>
                      <a:pt x="0" y="0"/>
                      <a:pt x="0" y="0"/>
                    </a:cubicBezTo>
                    <a:lnTo>
                      <a:pt x="1" y="0"/>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2">
                <a:extLst>
                  <a:ext uri="{FF2B5EF4-FFF2-40B4-BE49-F238E27FC236}">
                    <a16:creationId xmlns:a16="http://schemas.microsoft.com/office/drawing/2014/main" id="{70689691-6839-4BE7-A2A8-6FE8846ADF35}"/>
                  </a:ext>
                </a:extLst>
              </p:cNvPr>
              <p:cNvSpPr>
                <a:spLocks/>
              </p:cNvSpPr>
              <p:nvPr/>
            </p:nvSpPr>
            <p:spPr bwMode="auto">
              <a:xfrm>
                <a:off x="8897938" y="7104063"/>
                <a:ext cx="22225" cy="41275"/>
              </a:xfrm>
              <a:custGeom>
                <a:avLst/>
                <a:gdLst>
                  <a:gd name="T0" fmla="*/ 0 w 16"/>
                  <a:gd name="T1" fmla="*/ 0 h 30"/>
                  <a:gd name="T2" fmla="*/ 16 w 16"/>
                  <a:gd name="T3" fmla="*/ 27 h 30"/>
                  <a:gd name="T4" fmla="*/ 15 w 16"/>
                  <a:gd name="T5" fmla="*/ 30 h 30"/>
                  <a:gd name="T6" fmla="*/ 12 w 16"/>
                  <a:gd name="T7" fmla="*/ 29 h 30"/>
                  <a:gd name="T8" fmla="*/ 12 w 16"/>
                  <a:gd name="T9" fmla="*/ 29 h 30"/>
                  <a:gd name="T10" fmla="*/ 0 w 16"/>
                  <a:gd name="T11" fmla="*/ 1 h 30"/>
                  <a:gd name="T12" fmla="*/ 0 w 16"/>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6" h="30">
                    <a:moveTo>
                      <a:pt x="0" y="0"/>
                    </a:moveTo>
                    <a:cubicBezTo>
                      <a:pt x="5" y="9"/>
                      <a:pt x="10" y="18"/>
                      <a:pt x="16" y="27"/>
                    </a:cubicBezTo>
                    <a:cubicBezTo>
                      <a:pt x="16" y="28"/>
                      <a:pt x="16" y="29"/>
                      <a:pt x="15" y="30"/>
                    </a:cubicBezTo>
                    <a:cubicBezTo>
                      <a:pt x="14" y="30"/>
                      <a:pt x="13" y="30"/>
                      <a:pt x="12" y="29"/>
                    </a:cubicBezTo>
                    <a:cubicBezTo>
                      <a:pt x="12" y="29"/>
                      <a:pt x="12" y="29"/>
                      <a:pt x="12" y="29"/>
                    </a:cubicBezTo>
                    <a:cubicBezTo>
                      <a:pt x="7" y="20"/>
                      <a:pt x="3" y="10"/>
                      <a:pt x="0" y="1"/>
                    </a:cubicBezTo>
                    <a:cubicBezTo>
                      <a:pt x="0" y="0"/>
                      <a:pt x="0" y="0"/>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7" name="TextBox 106">
              <a:extLst>
                <a:ext uri="{FF2B5EF4-FFF2-40B4-BE49-F238E27FC236}">
                  <a16:creationId xmlns:a16="http://schemas.microsoft.com/office/drawing/2014/main" id="{FAFEFD52-D5D4-4573-A3E8-F3DE7D2194AF}"/>
                </a:ext>
              </a:extLst>
            </p:cNvPr>
            <p:cNvSpPr txBox="1"/>
            <p:nvPr/>
          </p:nvSpPr>
          <p:spPr>
            <a:xfrm>
              <a:off x="2969245" y="8749966"/>
              <a:ext cx="2237924" cy="1815882"/>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Always cover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your</a:t>
              </a:r>
            </a:p>
            <a:p>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 </a:t>
              </a:r>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or sneeze</a:t>
              </a:r>
            </a:p>
          </p:txBody>
        </p:sp>
      </p:grpSp>
      <p:grpSp>
        <p:nvGrpSpPr>
          <p:cNvPr id="124" name="Group 123">
            <a:extLst>
              <a:ext uri="{FF2B5EF4-FFF2-40B4-BE49-F238E27FC236}">
                <a16:creationId xmlns:a16="http://schemas.microsoft.com/office/drawing/2014/main" id="{B0E2F13A-9A41-4A6E-951F-939FA0AFF7FB}"/>
              </a:ext>
            </a:extLst>
          </p:cNvPr>
          <p:cNvGrpSpPr/>
          <p:nvPr/>
        </p:nvGrpSpPr>
        <p:grpSpPr>
          <a:xfrm>
            <a:off x="7191088" y="7833865"/>
            <a:ext cx="2384444" cy="4156209"/>
            <a:chOff x="7191088" y="5547864"/>
            <a:chExt cx="2384444" cy="4156209"/>
          </a:xfrm>
        </p:grpSpPr>
        <p:grpSp>
          <p:nvGrpSpPr>
            <p:cNvPr id="102" name="Group 101">
              <a:extLst>
                <a:ext uri="{FF2B5EF4-FFF2-40B4-BE49-F238E27FC236}">
                  <a16:creationId xmlns:a16="http://schemas.microsoft.com/office/drawing/2014/main" id="{3BAD8E45-1836-4FB8-9084-397EF0FBC0F0}"/>
                </a:ext>
              </a:extLst>
            </p:cNvPr>
            <p:cNvGrpSpPr/>
            <p:nvPr/>
          </p:nvGrpSpPr>
          <p:grpSpPr>
            <a:xfrm>
              <a:off x="7191088" y="5547864"/>
              <a:ext cx="2384444" cy="2725083"/>
              <a:chOff x="10067926" y="6302375"/>
              <a:chExt cx="1011237" cy="1155701"/>
            </a:xfrm>
          </p:grpSpPr>
          <p:sp>
            <p:nvSpPr>
              <p:cNvPr id="33" name="Freeform 33">
                <a:extLst>
                  <a:ext uri="{FF2B5EF4-FFF2-40B4-BE49-F238E27FC236}">
                    <a16:creationId xmlns:a16="http://schemas.microsoft.com/office/drawing/2014/main" id="{762451F2-788D-4305-AA78-8C96940537B9}"/>
                  </a:ext>
                </a:extLst>
              </p:cNvPr>
              <p:cNvSpPr>
                <a:spLocks/>
              </p:cNvSpPr>
              <p:nvPr/>
            </p:nvSpPr>
            <p:spPr bwMode="auto">
              <a:xfrm>
                <a:off x="10067926" y="6448425"/>
                <a:ext cx="1008063" cy="1009650"/>
              </a:xfrm>
              <a:custGeom>
                <a:avLst/>
                <a:gdLst>
                  <a:gd name="T0" fmla="*/ 724 w 724"/>
                  <a:gd name="T1" fmla="*/ 362 h 724"/>
                  <a:gd name="T2" fmla="*/ 627 w 724"/>
                  <a:gd name="T3" fmla="*/ 608 h 724"/>
                  <a:gd name="T4" fmla="*/ 619 w 724"/>
                  <a:gd name="T5" fmla="*/ 616 h 724"/>
                  <a:gd name="T6" fmla="*/ 542 w 724"/>
                  <a:gd name="T7" fmla="*/ 676 h 724"/>
                  <a:gd name="T8" fmla="*/ 501 w 724"/>
                  <a:gd name="T9" fmla="*/ 696 h 724"/>
                  <a:gd name="T10" fmla="*/ 467 w 724"/>
                  <a:gd name="T11" fmla="*/ 708 h 724"/>
                  <a:gd name="T12" fmla="*/ 462 w 724"/>
                  <a:gd name="T13" fmla="*/ 710 h 724"/>
                  <a:gd name="T14" fmla="*/ 451 w 724"/>
                  <a:gd name="T15" fmla="*/ 713 h 724"/>
                  <a:gd name="T16" fmla="*/ 444 w 724"/>
                  <a:gd name="T17" fmla="*/ 715 h 724"/>
                  <a:gd name="T18" fmla="*/ 440 w 724"/>
                  <a:gd name="T19" fmla="*/ 715 h 724"/>
                  <a:gd name="T20" fmla="*/ 362 w 724"/>
                  <a:gd name="T21" fmla="*/ 724 h 724"/>
                  <a:gd name="T22" fmla="*/ 354 w 724"/>
                  <a:gd name="T23" fmla="*/ 724 h 724"/>
                  <a:gd name="T24" fmla="*/ 327 w 724"/>
                  <a:gd name="T25" fmla="*/ 722 h 724"/>
                  <a:gd name="T26" fmla="*/ 313 w 724"/>
                  <a:gd name="T27" fmla="*/ 720 h 724"/>
                  <a:gd name="T28" fmla="*/ 313 w 724"/>
                  <a:gd name="T29" fmla="*/ 720 h 724"/>
                  <a:gd name="T30" fmla="*/ 267 w 724"/>
                  <a:gd name="T31" fmla="*/ 711 h 724"/>
                  <a:gd name="T32" fmla="*/ 249 w 724"/>
                  <a:gd name="T33" fmla="*/ 706 h 724"/>
                  <a:gd name="T34" fmla="*/ 228 w 724"/>
                  <a:gd name="T35" fmla="*/ 698 h 724"/>
                  <a:gd name="T36" fmla="*/ 216 w 724"/>
                  <a:gd name="T37" fmla="*/ 693 h 724"/>
                  <a:gd name="T38" fmla="*/ 193 w 724"/>
                  <a:gd name="T39" fmla="*/ 682 h 724"/>
                  <a:gd name="T40" fmla="*/ 121 w 724"/>
                  <a:gd name="T41" fmla="*/ 632 h 724"/>
                  <a:gd name="T42" fmla="*/ 81 w 724"/>
                  <a:gd name="T43" fmla="*/ 590 h 724"/>
                  <a:gd name="T44" fmla="*/ 0 w 724"/>
                  <a:gd name="T45" fmla="*/ 362 h 724"/>
                  <a:gd name="T46" fmla="*/ 31 w 724"/>
                  <a:gd name="T47" fmla="*/ 214 h 724"/>
                  <a:gd name="T48" fmla="*/ 34 w 724"/>
                  <a:gd name="T49" fmla="*/ 208 h 724"/>
                  <a:gd name="T50" fmla="*/ 42 w 724"/>
                  <a:gd name="T51" fmla="*/ 193 h 724"/>
                  <a:gd name="T52" fmla="*/ 43 w 724"/>
                  <a:gd name="T53" fmla="*/ 189 h 724"/>
                  <a:gd name="T54" fmla="*/ 54 w 724"/>
                  <a:gd name="T55" fmla="*/ 170 h 724"/>
                  <a:gd name="T56" fmla="*/ 66 w 724"/>
                  <a:gd name="T57" fmla="*/ 153 h 724"/>
                  <a:gd name="T58" fmla="*/ 86 w 724"/>
                  <a:gd name="T59" fmla="*/ 127 h 724"/>
                  <a:gd name="T60" fmla="*/ 362 w 724"/>
                  <a:gd name="T61" fmla="*/ 0 h 724"/>
                  <a:gd name="T62" fmla="*/ 547 w 724"/>
                  <a:gd name="T63" fmla="*/ 51 h 724"/>
                  <a:gd name="T64" fmla="*/ 602 w 724"/>
                  <a:gd name="T65" fmla="*/ 91 h 724"/>
                  <a:gd name="T66" fmla="*/ 661 w 724"/>
                  <a:gd name="T67" fmla="*/ 158 h 724"/>
                  <a:gd name="T68" fmla="*/ 724 w 724"/>
                  <a:gd name="T69"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4">
                    <a:moveTo>
                      <a:pt x="724" y="362"/>
                    </a:moveTo>
                    <a:cubicBezTo>
                      <a:pt x="724" y="457"/>
                      <a:pt x="687" y="544"/>
                      <a:pt x="627" y="608"/>
                    </a:cubicBezTo>
                    <a:cubicBezTo>
                      <a:pt x="624" y="611"/>
                      <a:pt x="622" y="614"/>
                      <a:pt x="619" y="616"/>
                    </a:cubicBezTo>
                    <a:cubicBezTo>
                      <a:pt x="596" y="640"/>
                      <a:pt x="570" y="660"/>
                      <a:pt x="542" y="676"/>
                    </a:cubicBezTo>
                    <a:cubicBezTo>
                      <a:pt x="529" y="684"/>
                      <a:pt x="515" y="690"/>
                      <a:pt x="501" y="696"/>
                    </a:cubicBezTo>
                    <a:cubicBezTo>
                      <a:pt x="490" y="701"/>
                      <a:pt x="478" y="705"/>
                      <a:pt x="467" y="708"/>
                    </a:cubicBezTo>
                    <a:cubicBezTo>
                      <a:pt x="465" y="709"/>
                      <a:pt x="463" y="709"/>
                      <a:pt x="462" y="710"/>
                    </a:cubicBezTo>
                    <a:cubicBezTo>
                      <a:pt x="458" y="711"/>
                      <a:pt x="455" y="712"/>
                      <a:pt x="451" y="713"/>
                    </a:cubicBezTo>
                    <a:cubicBezTo>
                      <a:pt x="449" y="713"/>
                      <a:pt x="446" y="714"/>
                      <a:pt x="444" y="715"/>
                    </a:cubicBezTo>
                    <a:cubicBezTo>
                      <a:pt x="443" y="715"/>
                      <a:pt x="442" y="715"/>
                      <a:pt x="440" y="715"/>
                    </a:cubicBezTo>
                    <a:cubicBezTo>
                      <a:pt x="415" y="721"/>
                      <a:pt x="389" y="724"/>
                      <a:pt x="362" y="724"/>
                    </a:cubicBezTo>
                    <a:cubicBezTo>
                      <a:pt x="359" y="724"/>
                      <a:pt x="356" y="724"/>
                      <a:pt x="354" y="724"/>
                    </a:cubicBezTo>
                    <a:cubicBezTo>
                      <a:pt x="345" y="724"/>
                      <a:pt x="336" y="723"/>
                      <a:pt x="327" y="722"/>
                    </a:cubicBezTo>
                    <a:cubicBezTo>
                      <a:pt x="322" y="722"/>
                      <a:pt x="317" y="721"/>
                      <a:pt x="313" y="720"/>
                    </a:cubicBezTo>
                    <a:cubicBezTo>
                      <a:pt x="313" y="720"/>
                      <a:pt x="313" y="720"/>
                      <a:pt x="313" y="720"/>
                    </a:cubicBezTo>
                    <a:cubicBezTo>
                      <a:pt x="297" y="718"/>
                      <a:pt x="282" y="715"/>
                      <a:pt x="267" y="711"/>
                    </a:cubicBezTo>
                    <a:cubicBezTo>
                      <a:pt x="261" y="710"/>
                      <a:pt x="255" y="708"/>
                      <a:pt x="249" y="706"/>
                    </a:cubicBezTo>
                    <a:cubicBezTo>
                      <a:pt x="242" y="704"/>
                      <a:pt x="235" y="701"/>
                      <a:pt x="228" y="698"/>
                    </a:cubicBezTo>
                    <a:cubicBezTo>
                      <a:pt x="224" y="697"/>
                      <a:pt x="220" y="695"/>
                      <a:pt x="216" y="693"/>
                    </a:cubicBezTo>
                    <a:cubicBezTo>
                      <a:pt x="208" y="690"/>
                      <a:pt x="201" y="686"/>
                      <a:pt x="193" y="682"/>
                    </a:cubicBezTo>
                    <a:cubicBezTo>
                      <a:pt x="167" y="669"/>
                      <a:pt x="143" y="652"/>
                      <a:pt x="121" y="632"/>
                    </a:cubicBezTo>
                    <a:cubicBezTo>
                      <a:pt x="107" y="620"/>
                      <a:pt x="93" y="605"/>
                      <a:pt x="81" y="590"/>
                    </a:cubicBezTo>
                    <a:cubicBezTo>
                      <a:pt x="30" y="528"/>
                      <a:pt x="0" y="448"/>
                      <a:pt x="0" y="362"/>
                    </a:cubicBezTo>
                    <a:cubicBezTo>
                      <a:pt x="0" y="309"/>
                      <a:pt x="11" y="259"/>
                      <a:pt x="31" y="214"/>
                    </a:cubicBezTo>
                    <a:cubicBezTo>
                      <a:pt x="32" y="212"/>
                      <a:pt x="33" y="210"/>
                      <a:pt x="34" y="208"/>
                    </a:cubicBezTo>
                    <a:cubicBezTo>
                      <a:pt x="36" y="203"/>
                      <a:pt x="39" y="198"/>
                      <a:pt x="42" y="193"/>
                    </a:cubicBezTo>
                    <a:cubicBezTo>
                      <a:pt x="42" y="192"/>
                      <a:pt x="43" y="191"/>
                      <a:pt x="43" y="189"/>
                    </a:cubicBezTo>
                    <a:cubicBezTo>
                      <a:pt x="47" y="183"/>
                      <a:pt x="50" y="177"/>
                      <a:pt x="54" y="170"/>
                    </a:cubicBezTo>
                    <a:cubicBezTo>
                      <a:pt x="58" y="164"/>
                      <a:pt x="62" y="158"/>
                      <a:pt x="66" y="153"/>
                    </a:cubicBezTo>
                    <a:cubicBezTo>
                      <a:pt x="72" y="144"/>
                      <a:pt x="79" y="135"/>
                      <a:pt x="86" y="127"/>
                    </a:cubicBezTo>
                    <a:cubicBezTo>
                      <a:pt x="153" y="49"/>
                      <a:pt x="251" y="0"/>
                      <a:pt x="362" y="0"/>
                    </a:cubicBezTo>
                    <a:cubicBezTo>
                      <a:pt x="430" y="0"/>
                      <a:pt x="493" y="18"/>
                      <a:pt x="547" y="51"/>
                    </a:cubicBezTo>
                    <a:cubicBezTo>
                      <a:pt x="567" y="62"/>
                      <a:pt x="585" y="76"/>
                      <a:pt x="602" y="91"/>
                    </a:cubicBezTo>
                    <a:cubicBezTo>
                      <a:pt x="625" y="111"/>
                      <a:pt x="644" y="134"/>
                      <a:pt x="661" y="158"/>
                    </a:cubicBezTo>
                    <a:cubicBezTo>
                      <a:pt x="701" y="216"/>
                      <a:pt x="724" y="286"/>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4" name="Freeform 34">
                <a:extLst>
                  <a:ext uri="{FF2B5EF4-FFF2-40B4-BE49-F238E27FC236}">
                    <a16:creationId xmlns:a16="http://schemas.microsoft.com/office/drawing/2014/main" id="{B589E20A-CAE6-4BBE-A292-5CF8737A1A3D}"/>
                  </a:ext>
                </a:extLst>
              </p:cNvPr>
              <p:cNvSpPr>
                <a:spLocks/>
              </p:cNvSpPr>
              <p:nvPr/>
            </p:nvSpPr>
            <p:spPr bwMode="auto">
              <a:xfrm>
                <a:off x="10361613" y="7185025"/>
                <a:ext cx="341313" cy="273050"/>
              </a:xfrm>
              <a:custGeom>
                <a:avLst/>
                <a:gdLst>
                  <a:gd name="T0" fmla="*/ 245 w 245"/>
                  <a:gd name="T1" fmla="*/ 68 h 196"/>
                  <a:gd name="T2" fmla="*/ 243 w 245"/>
                  <a:gd name="T3" fmla="*/ 90 h 196"/>
                  <a:gd name="T4" fmla="*/ 239 w 245"/>
                  <a:gd name="T5" fmla="*/ 128 h 196"/>
                  <a:gd name="T6" fmla="*/ 238 w 245"/>
                  <a:gd name="T7" fmla="*/ 129 h 196"/>
                  <a:gd name="T8" fmla="*/ 235 w 245"/>
                  <a:gd name="T9" fmla="*/ 159 h 196"/>
                  <a:gd name="T10" fmla="*/ 233 w 245"/>
                  <a:gd name="T11" fmla="*/ 187 h 196"/>
                  <a:gd name="T12" fmla="*/ 229 w 245"/>
                  <a:gd name="T13" fmla="*/ 187 h 196"/>
                  <a:gd name="T14" fmla="*/ 151 w 245"/>
                  <a:gd name="T15" fmla="*/ 196 h 196"/>
                  <a:gd name="T16" fmla="*/ 143 w 245"/>
                  <a:gd name="T17" fmla="*/ 196 h 196"/>
                  <a:gd name="T18" fmla="*/ 116 w 245"/>
                  <a:gd name="T19" fmla="*/ 194 h 196"/>
                  <a:gd name="T20" fmla="*/ 102 w 245"/>
                  <a:gd name="T21" fmla="*/ 192 h 196"/>
                  <a:gd name="T22" fmla="*/ 102 w 245"/>
                  <a:gd name="T23" fmla="*/ 192 h 196"/>
                  <a:gd name="T24" fmla="*/ 56 w 245"/>
                  <a:gd name="T25" fmla="*/ 183 h 196"/>
                  <a:gd name="T26" fmla="*/ 38 w 245"/>
                  <a:gd name="T27" fmla="*/ 178 h 196"/>
                  <a:gd name="T28" fmla="*/ 17 w 245"/>
                  <a:gd name="T29" fmla="*/ 170 h 196"/>
                  <a:gd name="T30" fmla="*/ 5 w 245"/>
                  <a:gd name="T31" fmla="*/ 165 h 196"/>
                  <a:gd name="T32" fmla="*/ 6 w 245"/>
                  <a:gd name="T33" fmla="*/ 161 h 196"/>
                  <a:gd name="T34" fmla="*/ 6 w 245"/>
                  <a:gd name="T35" fmla="*/ 126 h 196"/>
                  <a:gd name="T36" fmla="*/ 0 w 245"/>
                  <a:gd name="T37" fmla="*/ 0 h 196"/>
                  <a:gd name="T38" fmla="*/ 0 w 245"/>
                  <a:gd name="T39" fmla="*/ 0 h 196"/>
                  <a:gd name="T40" fmla="*/ 13 w 245"/>
                  <a:gd name="T41" fmla="*/ 7 h 196"/>
                  <a:gd name="T42" fmla="*/ 15 w 245"/>
                  <a:gd name="T43" fmla="*/ 8 h 196"/>
                  <a:gd name="T44" fmla="*/ 25 w 245"/>
                  <a:gd name="T45" fmla="*/ 13 h 196"/>
                  <a:gd name="T46" fmla="*/ 29 w 245"/>
                  <a:gd name="T47" fmla="*/ 15 h 196"/>
                  <a:gd name="T48" fmla="*/ 47 w 245"/>
                  <a:gd name="T49" fmla="*/ 22 h 196"/>
                  <a:gd name="T50" fmla="*/ 51 w 245"/>
                  <a:gd name="T51" fmla="*/ 24 h 196"/>
                  <a:gd name="T52" fmla="*/ 54 w 245"/>
                  <a:gd name="T53" fmla="*/ 25 h 196"/>
                  <a:gd name="T54" fmla="*/ 61 w 245"/>
                  <a:gd name="T55" fmla="*/ 28 h 196"/>
                  <a:gd name="T56" fmla="*/ 69 w 245"/>
                  <a:gd name="T57" fmla="*/ 31 h 196"/>
                  <a:gd name="T58" fmla="*/ 73 w 245"/>
                  <a:gd name="T59" fmla="*/ 32 h 196"/>
                  <a:gd name="T60" fmla="*/ 82 w 245"/>
                  <a:gd name="T61" fmla="*/ 35 h 196"/>
                  <a:gd name="T62" fmla="*/ 86 w 245"/>
                  <a:gd name="T63" fmla="*/ 37 h 196"/>
                  <a:gd name="T64" fmla="*/ 94 w 245"/>
                  <a:gd name="T65" fmla="*/ 39 h 196"/>
                  <a:gd name="T66" fmla="*/ 100 w 245"/>
                  <a:gd name="T67" fmla="*/ 41 h 196"/>
                  <a:gd name="T68" fmla="*/ 104 w 245"/>
                  <a:gd name="T69" fmla="*/ 42 h 196"/>
                  <a:gd name="T70" fmla="*/ 111 w 245"/>
                  <a:gd name="T71" fmla="*/ 44 h 196"/>
                  <a:gd name="T72" fmla="*/ 118 w 245"/>
                  <a:gd name="T73" fmla="*/ 46 h 196"/>
                  <a:gd name="T74" fmla="*/ 119 w 245"/>
                  <a:gd name="T75" fmla="*/ 47 h 196"/>
                  <a:gd name="T76" fmla="*/ 129 w 245"/>
                  <a:gd name="T77" fmla="*/ 49 h 196"/>
                  <a:gd name="T78" fmla="*/ 146 w 245"/>
                  <a:gd name="T79" fmla="*/ 53 h 196"/>
                  <a:gd name="T80" fmla="*/ 151 w 245"/>
                  <a:gd name="T81" fmla="*/ 54 h 196"/>
                  <a:gd name="T82" fmla="*/ 162 w 245"/>
                  <a:gd name="T83" fmla="*/ 57 h 196"/>
                  <a:gd name="T84" fmla="*/ 162 w 245"/>
                  <a:gd name="T85" fmla="*/ 57 h 196"/>
                  <a:gd name="T86" fmla="*/ 190 w 245"/>
                  <a:gd name="T87" fmla="*/ 62 h 196"/>
                  <a:gd name="T88" fmla="*/ 199 w 245"/>
                  <a:gd name="T89" fmla="*/ 63 h 196"/>
                  <a:gd name="T90" fmla="*/ 206 w 245"/>
                  <a:gd name="T91" fmla="*/ 64 h 196"/>
                  <a:gd name="T92" fmla="*/ 217 w 245"/>
                  <a:gd name="T93" fmla="*/ 65 h 196"/>
                  <a:gd name="T94" fmla="*/ 230 w 245"/>
                  <a:gd name="T95" fmla="*/ 66 h 196"/>
                  <a:gd name="T96" fmla="*/ 239 w 245"/>
                  <a:gd name="T97" fmla="*/ 67 h 196"/>
                  <a:gd name="T98" fmla="*/ 245 w 245"/>
                  <a:gd name="T99" fmla="*/ 68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5" h="196">
                    <a:moveTo>
                      <a:pt x="245" y="68"/>
                    </a:moveTo>
                    <a:cubicBezTo>
                      <a:pt x="243" y="90"/>
                      <a:pt x="243" y="90"/>
                      <a:pt x="243" y="90"/>
                    </a:cubicBezTo>
                    <a:cubicBezTo>
                      <a:pt x="239" y="128"/>
                      <a:pt x="239" y="128"/>
                      <a:pt x="239" y="128"/>
                    </a:cubicBezTo>
                    <a:cubicBezTo>
                      <a:pt x="238" y="129"/>
                      <a:pt x="238" y="129"/>
                      <a:pt x="238" y="129"/>
                    </a:cubicBezTo>
                    <a:cubicBezTo>
                      <a:pt x="235" y="159"/>
                      <a:pt x="235" y="159"/>
                      <a:pt x="235" y="159"/>
                    </a:cubicBezTo>
                    <a:cubicBezTo>
                      <a:pt x="235" y="168"/>
                      <a:pt x="234" y="178"/>
                      <a:pt x="233" y="187"/>
                    </a:cubicBezTo>
                    <a:cubicBezTo>
                      <a:pt x="232" y="187"/>
                      <a:pt x="231" y="187"/>
                      <a:pt x="229" y="187"/>
                    </a:cubicBezTo>
                    <a:cubicBezTo>
                      <a:pt x="204" y="193"/>
                      <a:pt x="178" y="196"/>
                      <a:pt x="151" y="196"/>
                    </a:cubicBezTo>
                    <a:cubicBezTo>
                      <a:pt x="148" y="196"/>
                      <a:pt x="145" y="196"/>
                      <a:pt x="143" y="196"/>
                    </a:cubicBezTo>
                    <a:cubicBezTo>
                      <a:pt x="134" y="196"/>
                      <a:pt x="125" y="195"/>
                      <a:pt x="116" y="194"/>
                    </a:cubicBezTo>
                    <a:cubicBezTo>
                      <a:pt x="111" y="194"/>
                      <a:pt x="106" y="193"/>
                      <a:pt x="102" y="192"/>
                    </a:cubicBezTo>
                    <a:cubicBezTo>
                      <a:pt x="102" y="192"/>
                      <a:pt x="102" y="192"/>
                      <a:pt x="102" y="192"/>
                    </a:cubicBezTo>
                    <a:cubicBezTo>
                      <a:pt x="86" y="190"/>
                      <a:pt x="71" y="187"/>
                      <a:pt x="56" y="183"/>
                    </a:cubicBezTo>
                    <a:cubicBezTo>
                      <a:pt x="50" y="182"/>
                      <a:pt x="44" y="180"/>
                      <a:pt x="38" y="178"/>
                    </a:cubicBezTo>
                    <a:cubicBezTo>
                      <a:pt x="31" y="176"/>
                      <a:pt x="24" y="173"/>
                      <a:pt x="17" y="170"/>
                    </a:cubicBezTo>
                    <a:cubicBezTo>
                      <a:pt x="13" y="169"/>
                      <a:pt x="9" y="167"/>
                      <a:pt x="5" y="165"/>
                    </a:cubicBezTo>
                    <a:cubicBezTo>
                      <a:pt x="5" y="164"/>
                      <a:pt x="5" y="163"/>
                      <a:pt x="6" y="161"/>
                    </a:cubicBezTo>
                    <a:cubicBezTo>
                      <a:pt x="6" y="161"/>
                      <a:pt x="6" y="147"/>
                      <a:pt x="6" y="126"/>
                    </a:cubicBezTo>
                    <a:cubicBezTo>
                      <a:pt x="7" y="92"/>
                      <a:pt x="6" y="40"/>
                      <a:pt x="0" y="0"/>
                    </a:cubicBezTo>
                    <a:cubicBezTo>
                      <a:pt x="0" y="0"/>
                      <a:pt x="0" y="0"/>
                      <a:pt x="0" y="0"/>
                    </a:cubicBezTo>
                    <a:cubicBezTo>
                      <a:pt x="1" y="0"/>
                      <a:pt x="6" y="3"/>
                      <a:pt x="13" y="7"/>
                    </a:cubicBezTo>
                    <a:cubicBezTo>
                      <a:pt x="14" y="7"/>
                      <a:pt x="15" y="8"/>
                      <a:pt x="15" y="8"/>
                    </a:cubicBezTo>
                    <a:cubicBezTo>
                      <a:pt x="18" y="9"/>
                      <a:pt x="21" y="11"/>
                      <a:pt x="25" y="13"/>
                    </a:cubicBezTo>
                    <a:cubicBezTo>
                      <a:pt x="26" y="13"/>
                      <a:pt x="28" y="14"/>
                      <a:pt x="29" y="15"/>
                    </a:cubicBezTo>
                    <a:cubicBezTo>
                      <a:pt x="34" y="17"/>
                      <a:pt x="40" y="20"/>
                      <a:pt x="47" y="22"/>
                    </a:cubicBezTo>
                    <a:cubicBezTo>
                      <a:pt x="48" y="23"/>
                      <a:pt x="49" y="23"/>
                      <a:pt x="51" y="24"/>
                    </a:cubicBezTo>
                    <a:cubicBezTo>
                      <a:pt x="52" y="24"/>
                      <a:pt x="53" y="25"/>
                      <a:pt x="54" y="25"/>
                    </a:cubicBezTo>
                    <a:cubicBezTo>
                      <a:pt x="56" y="26"/>
                      <a:pt x="59" y="27"/>
                      <a:pt x="61" y="28"/>
                    </a:cubicBezTo>
                    <a:cubicBezTo>
                      <a:pt x="64" y="29"/>
                      <a:pt x="66" y="30"/>
                      <a:pt x="69" y="31"/>
                    </a:cubicBezTo>
                    <a:cubicBezTo>
                      <a:pt x="70" y="31"/>
                      <a:pt x="72" y="32"/>
                      <a:pt x="73" y="32"/>
                    </a:cubicBezTo>
                    <a:cubicBezTo>
                      <a:pt x="76" y="33"/>
                      <a:pt x="79" y="34"/>
                      <a:pt x="82" y="35"/>
                    </a:cubicBezTo>
                    <a:cubicBezTo>
                      <a:pt x="83" y="36"/>
                      <a:pt x="84" y="36"/>
                      <a:pt x="86" y="37"/>
                    </a:cubicBezTo>
                    <a:cubicBezTo>
                      <a:pt x="88" y="38"/>
                      <a:pt x="91" y="38"/>
                      <a:pt x="94" y="39"/>
                    </a:cubicBezTo>
                    <a:cubicBezTo>
                      <a:pt x="96" y="40"/>
                      <a:pt x="98" y="40"/>
                      <a:pt x="100" y="41"/>
                    </a:cubicBezTo>
                    <a:cubicBezTo>
                      <a:pt x="101" y="42"/>
                      <a:pt x="103" y="42"/>
                      <a:pt x="104" y="42"/>
                    </a:cubicBezTo>
                    <a:cubicBezTo>
                      <a:pt x="107" y="43"/>
                      <a:pt x="109" y="44"/>
                      <a:pt x="111" y="44"/>
                    </a:cubicBezTo>
                    <a:cubicBezTo>
                      <a:pt x="113" y="45"/>
                      <a:pt x="115" y="46"/>
                      <a:pt x="118" y="46"/>
                    </a:cubicBezTo>
                    <a:cubicBezTo>
                      <a:pt x="118" y="46"/>
                      <a:pt x="119" y="47"/>
                      <a:pt x="119" y="47"/>
                    </a:cubicBezTo>
                    <a:cubicBezTo>
                      <a:pt x="122" y="48"/>
                      <a:pt x="126" y="48"/>
                      <a:pt x="129" y="49"/>
                    </a:cubicBezTo>
                    <a:cubicBezTo>
                      <a:pt x="134" y="51"/>
                      <a:pt x="140" y="52"/>
                      <a:pt x="146" y="53"/>
                    </a:cubicBezTo>
                    <a:cubicBezTo>
                      <a:pt x="148" y="54"/>
                      <a:pt x="149" y="54"/>
                      <a:pt x="151" y="54"/>
                    </a:cubicBezTo>
                    <a:cubicBezTo>
                      <a:pt x="155" y="55"/>
                      <a:pt x="158" y="56"/>
                      <a:pt x="162" y="57"/>
                    </a:cubicBezTo>
                    <a:cubicBezTo>
                      <a:pt x="162" y="57"/>
                      <a:pt x="162" y="57"/>
                      <a:pt x="162" y="57"/>
                    </a:cubicBezTo>
                    <a:cubicBezTo>
                      <a:pt x="171" y="58"/>
                      <a:pt x="181" y="60"/>
                      <a:pt x="190" y="62"/>
                    </a:cubicBezTo>
                    <a:cubicBezTo>
                      <a:pt x="193" y="62"/>
                      <a:pt x="196" y="62"/>
                      <a:pt x="199" y="63"/>
                    </a:cubicBezTo>
                    <a:cubicBezTo>
                      <a:pt x="201" y="63"/>
                      <a:pt x="204" y="63"/>
                      <a:pt x="206" y="64"/>
                    </a:cubicBezTo>
                    <a:cubicBezTo>
                      <a:pt x="210" y="64"/>
                      <a:pt x="213" y="65"/>
                      <a:pt x="217" y="65"/>
                    </a:cubicBezTo>
                    <a:cubicBezTo>
                      <a:pt x="221" y="66"/>
                      <a:pt x="226" y="66"/>
                      <a:pt x="230" y="66"/>
                    </a:cubicBezTo>
                    <a:cubicBezTo>
                      <a:pt x="233" y="67"/>
                      <a:pt x="236" y="67"/>
                      <a:pt x="239" y="67"/>
                    </a:cubicBezTo>
                    <a:lnTo>
                      <a:pt x="245" y="68"/>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5">
                <a:extLst>
                  <a:ext uri="{FF2B5EF4-FFF2-40B4-BE49-F238E27FC236}">
                    <a16:creationId xmlns:a16="http://schemas.microsoft.com/office/drawing/2014/main" id="{FB13B3AB-9CF1-4E16-BF32-71956089B52C}"/>
                  </a:ext>
                </a:extLst>
              </p:cNvPr>
              <p:cNvSpPr>
                <a:spLocks/>
              </p:cNvSpPr>
              <p:nvPr/>
            </p:nvSpPr>
            <p:spPr bwMode="auto">
              <a:xfrm>
                <a:off x="10250488" y="6484938"/>
                <a:ext cx="695325" cy="795338"/>
              </a:xfrm>
              <a:custGeom>
                <a:avLst/>
                <a:gdLst>
                  <a:gd name="T0" fmla="*/ 348 w 500"/>
                  <a:gd name="T1" fmla="*/ 568 h 570"/>
                  <a:gd name="T2" fmla="*/ 333 w 500"/>
                  <a:gd name="T3" fmla="*/ 569 h 570"/>
                  <a:gd name="T4" fmla="*/ 326 w 500"/>
                  <a:gd name="T5" fmla="*/ 570 h 570"/>
                  <a:gd name="T6" fmla="*/ 81 w 500"/>
                  <a:gd name="T7" fmla="*/ 502 h 570"/>
                  <a:gd name="T8" fmla="*/ 80 w 500"/>
                  <a:gd name="T9" fmla="*/ 502 h 570"/>
                  <a:gd name="T10" fmla="*/ 9 w 500"/>
                  <a:gd name="T11" fmla="*/ 248 h 570"/>
                  <a:gd name="T12" fmla="*/ 213 w 500"/>
                  <a:gd name="T13" fmla="*/ 13 h 570"/>
                  <a:gd name="T14" fmla="*/ 295 w 500"/>
                  <a:gd name="T15" fmla="*/ 7 h 570"/>
                  <a:gd name="T16" fmla="*/ 477 w 500"/>
                  <a:gd name="T17" fmla="*/ 165 h 570"/>
                  <a:gd name="T18" fmla="*/ 494 w 500"/>
                  <a:gd name="T19" fmla="*/ 399 h 570"/>
                  <a:gd name="T20" fmla="*/ 348 w 500"/>
                  <a:gd name="T21" fmla="*/ 568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0" h="570">
                    <a:moveTo>
                      <a:pt x="348" y="568"/>
                    </a:moveTo>
                    <a:cubicBezTo>
                      <a:pt x="333" y="569"/>
                      <a:pt x="333" y="569"/>
                      <a:pt x="333" y="569"/>
                    </a:cubicBezTo>
                    <a:cubicBezTo>
                      <a:pt x="326" y="570"/>
                      <a:pt x="326" y="570"/>
                      <a:pt x="326" y="570"/>
                    </a:cubicBezTo>
                    <a:cubicBezTo>
                      <a:pt x="179" y="560"/>
                      <a:pt x="83" y="504"/>
                      <a:pt x="81" y="502"/>
                    </a:cubicBezTo>
                    <a:cubicBezTo>
                      <a:pt x="80" y="502"/>
                      <a:pt x="80" y="502"/>
                      <a:pt x="80" y="502"/>
                    </a:cubicBezTo>
                    <a:cubicBezTo>
                      <a:pt x="71" y="437"/>
                      <a:pt x="9" y="248"/>
                      <a:pt x="9" y="248"/>
                    </a:cubicBezTo>
                    <a:cubicBezTo>
                      <a:pt x="0" y="127"/>
                      <a:pt x="91" y="22"/>
                      <a:pt x="213" y="13"/>
                    </a:cubicBezTo>
                    <a:cubicBezTo>
                      <a:pt x="295" y="7"/>
                      <a:pt x="295" y="7"/>
                      <a:pt x="295" y="7"/>
                    </a:cubicBezTo>
                    <a:cubicBezTo>
                      <a:pt x="389" y="0"/>
                      <a:pt x="470" y="71"/>
                      <a:pt x="477" y="165"/>
                    </a:cubicBezTo>
                    <a:cubicBezTo>
                      <a:pt x="494" y="399"/>
                      <a:pt x="494" y="399"/>
                      <a:pt x="494" y="399"/>
                    </a:cubicBezTo>
                    <a:cubicBezTo>
                      <a:pt x="500" y="486"/>
                      <a:pt x="435" y="562"/>
                      <a:pt x="348" y="56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6">
                <a:extLst>
                  <a:ext uri="{FF2B5EF4-FFF2-40B4-BE49-F238E27FC236}">
                    <a16:creationId xmlns:a16="http://schemas.microsoft.com/office/drawing/2014/main" id="{4622F607-81C7-46DF-AF3F-63021F8E7A24}"/>
                  </a:ext>
                </a:extLst>
              </p:cNvPr>
              <p:cNvSpPr>
                <a:spLocks/>
              </p:cNvSpPr>
              <p:nvPr/>
            </p:nvSpPr>
            <p:spPr bwMode="auto">
              <a:xfrm>
                <a:off x="10129838" y="6345238"/>
                <a:ext cx="949325" cy="684213"/>
              </a:xfrm>
              <a:custGeom>
                <a:avLst/>
                <a:gdLst>
                  <a:gd name="T0" fmla="*/ 678 w 681"/>
                  <a:gd name="T1" fmla="*/ 154 h 490"/>
                  <a:gd name="T2" fmla="*/ 598 w 681"/>
                  <a:gd name="T3" fmla="*/ 243 h 490"/>
                  <a:gd name="T4" fmla="*/ 426 w 681"/>
                  <a:gd name="T5" fmla="*/ 236 h 490"/>
                  <a:gd name="T6" fmla="*/ 359 w 681"/>
                  <a:gd name="T7" fmla="*/ 212 h 490"/>
                  <a:gd name="T8" fmla="*/ 342 w 681"/>
                  <a:gd name="T9" fmla="*/ 205 h 490"/>
                  <a:gd name="T10" fmla="*/ 265 w 681"/>
                  <a:gd name="T11" fmla="*/ 229 h 490"/>
                  <a:gd name="T12" fmla="*/ 264 w 681"/>
                  <a:gd name="T13" fmla="*/ 321 h 490"/>
                  <a:gd name="T14" fmla="*/ 260 w 681"/>
                  <a:gd name="T15" fmla="*/ 346 h 490"/>
                  <a:gd name="T16" fmla="*/ 227 w 681"/>
                  <a:gd name="T17" fmla="*/ 345 h 490"/>
                  <a:gd name="T18" fmla="*/ 223 w 681"/>
                  <a:gd name="T19" fmla="*/ 335 h 490"/>
                  <a:gd name="T20" fmla="*/ 196 w 681"/>
                  <a:gd name="T21" fmla="*/ 280 h 490"/>
                  <a:gd name="T22" fmla="*/ 170 w 681"/>
                  <a:gd name="T23" fmla="*/ 293 h 490"/>
                  <a:gd name="T24" fmla="*/ 159 w 681"/>
                  <a:gd name="T25" fmla="*/ 349 h 490"/>
                  <a:gd name="T26" fmla="*/ 160 w 681"/>
                  <a:gd name="T27" fmla="*/ 357 h 490"/>
                  <a:gd name="T28" fmla="*/ 169 w 681"/>
                  <a:gd name="T29" fmla="*/ 463 h 490"/>
                  <a:gd name="T30" fmla="*/ 90 w 681"/>
                  <a:gd name="T31" fmla="*/ 447 h 490"/>
                  <a:gd name="T32" fmla="*/ 25 w 681"/>
                  <a:gd name="T33" fmla="*/ 204 h 490"/>
                  <a:gd name="T34" fmla="*/ 229 w 681"/>
                  <a:gd name="T35" fmla="*/ 8 h 490"/>
                  <a:gd name="T36" fmla="*/ 396 w 681"/>
                  <a:gd name="T37" fmla="*/ 47 h 490"/>
                  <a:gd name="T38" fmla="*/ 624 w 681"/>
                  <a:gd name="T39" fmla="*/ 55 h 490"/>
                  <a:gd name="T40" fmla="*/ 678 w 681"/>
                  <a:gd name="T41" fmla="*/ 154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1" h="490">
                    <a:moveTo>
                      <a:pt x="678" y="154"/>
                    </a:moveTo>
                    <a:cubicBezTo>
                      <a:pt x="674" y="204"/>
                      <a:pt x="617" y="232"/>
                      <a:pt x="598" y="243"/>
                    </a:cubicBezTo>
                    <a:cubicBezTo>
                      <a:pt x="565" y="262"/>
                      <a:pt x="528" y="270"/>
                      <a:pt x="426" y="236"/>
                    </a:cubicBezTo>
                    <a:cubicBezTo>
                      <a:pt x="407" y="230"/>
                      <a:pt x="384" y="222"/>
                      <a:pt x="359" y="212"/>
                    </a:cubicBezTo>
                    <a:cubicBezTo>
                      <a:pt x="353" y="209"/>
                      <a:pt x="347" y="207"/>
                      <a:pt x="342" y="205"/>
                    </a:cubicBezTo>
                    <a:cubicBezTo>
                      <a:pt x="290" y="189"/>
                      <a:pt x="271" y="203"/>
                      <a:pt x="265" y="229"/>
                    </a:cubicBezTo>
                    <a:cubicBezTo>
                      <a:pt x="258" y="255"/>
                      <a:pt x="265" y="293"/>
                      <a:pt x="264" y="321"/>
                    </a:cubicBezTo>
                    <a:cubicBezTo>
                      <a:pt x="264" y="331"/>
                      <a:pt x="263" y="339"/>
                      <a:pt x="260" y="346"/>
                    </a:cubicBezTo>
                    <a:cubicBezTo>
                      <a:pt x="254" y="360"/>
                      <a:pt x="233" y="359"/>
                      <a:pt x="227" y="345"/>
                    </a:cubicBezTo>
                    <a:cubicBezTo>
                      <a:pt x="226" y="343"/>
                      <a:pt x="225" y="339"/>
                      <a:pt x="223" y="335"/>
                    </a:cubicBezTo>
                    <a:cubicBezTo>
                      <a:pt x="216" y="317"/>
                      <a:pt x="204" y="286"/>
                      <a:pt x="196" y="280"/>
                    </a:cubicBezTo>
                    <a:cubicBezTo>
                      <a:pt x="186" y="273"/>
                      <a:pt x="177" y="281"/>
                      <a:pt x="170" y="293"/>
                    </a:cubicBezTo>
                    <a:cubicBezTo>
                      <a:pt x="161" y="310"/>
                      <a:pt x="157" y="330"/>
                      <a:pt x="159" y="349"/>
                    </a:cubicBezTo>
                    <a:cubicBezTo>
                      <a:pt x="160" y="357"/>
                      <a:pt x="160" y="357"/>
                      <a:pt x="160" y="357"/>
                    </a:cubicBezTo>
                    <a:cubicBezTo>
                      <a:pt x="160" y="357"/>
                      <a:pt x="175" y="436"/>
                      <a:pt x="169" y="463"/>
                    </a:cubicBezTo>
                    <a:cubicBezTo>
                      <a:pt x="164" y="490"/>
                      <a:pt x="112" y="484"/>
                      <a:pt x="90" y="447"/>
                    </a:cubicBezTo>
                    <a:cubicBezTo>
                      <a:pt x="75" y="421"/>
                      <a:pt x="0" y="326"/>
                      <a:pt x="25" y="204"/>
                    </a:cubicBezTo>
                    <a:cubicBezTo>
                      <a:pt x="42" y="120"/>
                      <a:pt x="114" y="23"/>
                      <a:pt x="229" y="8"/>
                    </a:cubicBezTo>
                    <a:cubicBezTo>
                      <a:pt x="286" y="0"/>
                      <a:pt x="318" y="69"/>
                      <a:pt x="396" y="47"/>
                    </a:cubicBezTo>
                    <a:cubicBezTo>
                      <a:pt x="493" y="20"/>
                      <a:pt x="578" y="37"/>
                      <a:pt x="624" y="55"/>
                    </a:cubicBezTo>
                    <a:cubicBezTo>
                      <a:pt x="657" y="68"/>
                      <a:pt x="681" y="111"/>
                      <a:pt x="678" y="154"/>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7">
                <a:extLst>
                  <a:ext uri="{FF2B5EF4-FFF2-40B4-BE49-F238E27FC236}">
                    <a16:creationId xmlns:a16="http://schemas.microsoft.com/office/drawing/2014/main" id="{A1291F70-D51F-42B2-AB38-C8671894867B}"/>
                  </a:ext>
                </a:extLst>
              </p:cNvPr>
              <p:cNvSpPr>
                <a:spLocks/>
              </p:cNvSpPr>
              <p:nvPr/>
            </p:nvSpPr>
            <p:spPr bwMode="auto">
              <a:xfrm>
                <a:off x="10247313" y="6302375"/>
                <a:ext cx="117475" cy="139700"/>
              </a:xfrm>
              <a:custGeom>
                <a:avLst/>
                <a:gdLst>
                  <a:gd name="T0" fmla="*/ 3 w 84"/>
                  <a:gd name="T1" fmla="*/ 69 h 100"/>
                  <a:gd name="T2" fmla="*/ 37 w 84"/>
                  <a:gd name="T3" fmla="*/ 70 h 100"/>
                  <a:gd name="T4" fmla="*/ 55 w 84"/>
                  <a:gd name="T5" fmla="*/ 73 h 100"/>
                  <a:gd name="T6" fmla="*/ 64 w 84"/>
                  <a:gd name="T7" fmla="*/ 77 h 100"/>
                  <a:gd name="T8" fmla="*/ 73 w 84"/>
                  <a:gd name="T9" fmla="*/ 87 h 100"/>
                  <a:gd name="T10" fmla="*/ 73 w 84"/>
                  <a:gd name="T11" fmla="*/ 87 h 100"/>
                  <a:gd name="T12" fmla="*/ 73 w 84"/>
                  <a:gd name="T13" fmla="*/ 88 h 100"/>
                  <a:gd name="T14" fmla="*/ 68 w 84"/>
                  <a:gd name="T15" fmla="*/ 98 h 100"/>
                  <a:gd name="T16" fmla="*/ 57 w 84"/>
                  <a:gd name="T17" fmla="*/ 94 h 100"/>
                  <a:gd name="T18" fmla="*/ 53 w 84"/>
                  <a:gd name="T19" fmla="*/ 81 h 100"/>
                  <a:gd name="T20" fmla="*/ 51 w 84"/>
                  <a:gd name="T21" fmla="*/ 68 h 100"/>
                  <a:gd name="T22" fmla="*/ 51 w 84"/>
                  <a:gd name="T23" fmla="*/ 42 h 100"/>
                  <a:gd name="T24" fmla="*/ 60 w 84"/>
                  <a:gd name="T25" fmla="*/ 18 h 100"/>
                  <a:gd name="T26" fmla="*/ 79 w 84"/>
                  <a:gd name="T27" fmla="*/ 0 h 100"/>
                  <a:gd name="T28" fmla="*/ 83 w 84"/>
                  <a:gd name="T29" fmla="*/ 1 h 100"/>
                  <a:gd name="T30" fmla="*/ 82 w 84"/>
                  <a:gd name="T31" fmla="*/ 5 h 100"/>
                  <a:gd name="T32" fmla="*/ 82 w 84"/>
                  <a:gd name="T33" fmla="*/ 5 h 100"/>
                  <a:gd name="T34" fmla="*/ 68 w 84"/>
                  <a:gd name="T35" fmla="*/ 22 h 100"/>
                  <a:gd name="T36" fmla="*/ 63 w 84"/>
                  <a:gd name="T37" fmla="*/ 44 h 100"/>
                  <a:gd name="T38" fmla="*/ 65 w 84"/>
                  <a:gd name="T39" fmla="*/ 66 h 100"/>
                  <a:gd name="T40" fmla="*/ 68 w 84"/>
                  <a:gd name="T41" fmla="*/ 77 h 100"/>
                  <a:gd name="T42" fmla="*/ 73 w 84"/>
                  <a:gd name="T43" fmla="*/ 86 h 100"/>
                  <a:gd name="T44" fmla="*/ 57 w 84"/>
                  <a:gd name="T45" fmla="*/ 93 h 100"/>
                  <a:gd name="T46" fmla="*/ 57 w 84"/>
                  <a:gd name="T47" fmla="*/ 93 h 100"/>
                  <a:gd name="T48" fmla="*/ 55 w 84"/>
                  <a:gd name="T49" fmla="*/ 90 h 100"/>
                  <a:gd name="T50" fmla="*/ 50 w 84"/>
                  <a:gd name="T51" fmla="*/ 86 h 100"/>
                  <a:gd name="T52" fmla="*/ 35 w 84"/>
                  <a:gd name="T53" fmla="*/ 81 h 100"/>
                  <a:gd name="T54" fmla="*/ 2 w 84"/>
                  <a:gd name="T55" fmla="*/ 75 h 100"/>
                  <a:gd name="T56" fmla="*/ 2 w 84"/>
                  <a:gd name="T57" fmla="*/ 75 h 100"/>
                  <a:gd name="T58" fmla="*/ 0 w 84"/>
                  <a:gd name="T59" fmla="*/ 72 h 100"/>
                  <a:gd name="T60" fmla="*/ 3 w 84"/>
                  <a:gd name="T61" fmla="*/ 6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100">
                    <a:moveTo>
                      <a:pt x="3" y="69"/>
                    </a:moveTo>
                    <a:cubicBezTo>
                      <a:pt x="14" y="68"/>
                      <a:pt x="25" y="68"/>
                      <a:pt x="37" y="70"/>
                    </a:cubicBezTo>
                    <a:cubicBezTo>
                      <a:pt x="43" y="70"/>
                      <a:pt x="49" y="71"/>
                      <a:pt x="55" y="73"/>
                    </a:cubicBezTo>
                    <a:cubicBezTo>
                      <a:pt x="58" y="74"/>
                      <a:pt x="61" y="75"/>
                      <a:pt x="64" y="77"/>
                    </a:cubicBezTo>
                    <a:cubicBezTo>
                      <a:pt x="67" y="79"/>
                      <a:pt x="71" y="82"/>
                      <a:pt x="73" y="87"/>
                    </a:cubicBezTo>
                    <a:cubicBezTo>
                      <a:pt x="73" y="87"/>
                      <a:pt x="73" y="87"/>
                      <a:pt x="73" y="87"/>
                    </a:cubicBezTo>
                    <a:cubicBezTo>
                      <a:pt x="73" y="88"/>
                      <a:pt x="73" y="88"/>
                      <a:pt x="73" y="88"/>
                    </a:cubicBezTo>
                    <a:cubicBezTo>
                      <a:pt x="75" y="92"/>
                      <a:pt x="72" y="97"/>
                      <a:pt x="68" y="98"/>
                    </a:cubicBezTo>
                    <a:cubicBezTo>
                      <a:pt x="64" y="100"/>
                      <a:pt x="59" y="98"/>
                      <a:pt x="57" y="94"/>
                    </a:cubicBezTo>
                    <a:cubicBezTo>
                      <a:pt x="56" y="89"/>
                      <a:pt x="55" y="85"/>
                      <a:pt x="53" y="81"/>
                    </a:cubicBezTo>
                    <a:cubicBezTo>
                      <a:pt x="52" y="77"/>
                      <a:pt x="52" y="73"/>
                      <a:pt x="51" y="68"/>
                    </a:cubicBezTo>
                    <a:cubicBezTo>
                      <a:pt x="50" y="60"/>
                      <a:pt x="50" y="51"/>
                      <a:pt x="51" y="42"/>
                    </a:cubicBezTo>
                    <a:cubicBezTo>
                      <a:pt x="53" y="34"/>
                      <a:pt x="56" y="25"/>
                      <a:pt x="60" y="18"/>
                    </a:cubicBezTo>
                    <a:cubicBezTo>
                      <a:pt x="65" y="11"/>
                      <a:pt x="72" y="5"/>
                      <a:pt x="79" y="0"/>
                    </a:cubicBezTo>
                    <a:cubicBezTo>
                      <a:pt x="80" y="0"/>
                      <a:pt x="82" y="0"/>
                      <a:pt x="83" y="1"/>
                    </a:cubicBezTo>
                    <a:cubicBezTo>
                      <a:pt x="84" y="3"/>
                      <a:pt x="83" y="4"/>
                      <a:pt x="82" y="5"/>
                    </a:cubicBezTo>
                    <a:cubicBezTo>
                      <a:pt x="82" y="5"/>
                      <a:pt x="82" y="5"/>
                      <a:pt x="82" y="5"/>
                    </a:cubicBezTo>
                    <a:cubicBezTo>
                      <a:pt x="76" y="10"/>
                      <a:pt x="71" y="16"/>
                      <a:pt x="68" y="22"/>
                    </a:cubicBezTo>
                    <a:cubicBezTo>
                      <a:pt x="64" y="29"/>
                      <a:pt x="63" y="36"/>
                      <a:pt x="63" y="44"/>
                    </a:cubicBezTo>
                    <a:cubicBezTo>
                      <a:pt x="62" y="51"/>
                      <a:pt x="63" y="58"/>
                      <a:pt x="65" y="66"/>
                    </a:cubicBezTo>
                    <a:cubicBezTo>
                      <a:pt x="66" y="69"/>
                      <a:pt x="67" y="73"/>
                      <a:pt x="68" y="77"/>
                    </a:cubicBezTo>
                    <a:cubicBezTo>
                      <a:pt x="69" y="80"/>
                      <a:pt x="71" y="84"/>
                      <a:pt x="73" y="86"/>
                    </a:cubicBezTo>
                    <a:cubicBezTo>
                      <a:pt x="57" y="93"/>
                      <a:pt x="57" y="93"/>
                      <a:pt x="57" y="93"/>
                    </a:cubicBezTo>
                    <a:cubicBezTo>
                      <a:pt x="57" y="93"/>
                      <a:pt x="57" y="93"/>
                      <a:pt x="57" y="93"/>
                    </a:cubicBezTo>
                    <a:cubicBezTo>
                      <a:pt x="57" y="92"/>
                      <a:pt x="57" y="91"/>
                      <a:pt x="55" y="90"/>
                    </a:cubicBezTo>
                    <a:cubicBezTo>
                      <a:pt x="54" y="89"/>
                      <a:pt x="52" y="87"/>
                      <a:pt x="50" y="86"/>
                    </a:cubicBezTo>
                    <a:cubicBezTo>
                      <a:pt x="45" y="84"/>
                      <a:pt x="40" y="82"/>
                      <a:pt x="35" y="81"/>
                    </a:cubicBezTo>
                    <a:cubicBezTo>
                      <a:pt x="25" y="78"/>
                      <a:pt x="13" y="76"/>
                      <a:pt x="2" y="75"/>
                    </a:cubicBezTo>
                    <a:cubicBezTo>
                      <a:pt x="2" y="75"/>
                      <a:pt x="2" y="75"/>
                      <a:pt x="2" y="75"/>
                    </a:cubicBezTo>
                    <a:cubicBezTo>
                      <a:pt x="1" y="75"/>
                      <a:pt x="0" y="73"/>
                      <a:pt x="0" y="72"/>
                    </a:cubicBezTo>
                    <a:cubicBezTo>
                      <a:pt x="0" y="70"/>
                      <a:pt x="1" y="69"/>
                      <a:pt x="3" y="6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8">
                <a:extLst>
                  <a:ext uri="{FF2B5EF4-FFF2-40B4-BE49-F238E27FC236}">
                    <a16:creationId xmlns:a16="http://schemas.microsoft.com/office/drawing/2014/main" id="{6EE47828-9F0A-4203-AA0C-8F7B789D4B8C}"/>
                  </a:ext>
                </a:extLst>
              </p:cNvPr>
              <p:cNvSpPr>
                <a:spLocks/>
              </p:cNvSpPr>
              <p:nvPr/>
            </p:nvSpPr>
            <p:spPr bwMode="auto">
              <a:xfrm>
                <a:off x="10590213" y="6632575"/>
                <a:ext cx="282575" cy="73025"/>
              </a:xfrm>
              <a:custGeom>
                <a:avLst/>
                <a:gdLst>
                  <a:gd name="T0" fmla="*/ 200 w 203"/>
                  <a:gd name="T1" fmla="*/ 34 h 52"/>
                  <a:gd name="T2" fmla="*/ 200 w 203"/>
                  <a:gd name="T3" fmla="*/ 35 h 52"/>
                  <a:gd name="T4" fmla="*/ 199 w 203"/>
                  <a:gd name="T5" fmla="*/ 36 h 52"/>
                  <a:gd name="T6" fmla="*/ 197 w 203"/>
                  <a:gd name="T7" fmla="*/ 38 h 52"/>
                  <a:gd name="T8" fmla="*/ 194 w 203"/>
                  <a:gd name="T9" fmla="*/ 41 h 52"/>
                  <a:gd name="T10" fmla="*/ 191 w 203"/>
                  <a:gd name="T11" fmla="*/ 43 h 52"/>
                  <a:gd name="T12" fmla="*/ 188 w 203"/>
                  <a:gd name="T13" fmla="*/ 45 h 52"/>
                  <a:gd name="T14" fmla="*/ 174 w 203"/>
                  <a:gd name="T15" fmla="*/ 50 h 52"/>
                  <a:gd name="T16" fmla="*/ 170 w 203"/>
                  <a:gd name="T17" fmla="*/ 51 h 52"/>
                  <a:gd name="T18" fmla="*/ 167 w 203"/>
                  <a:gd name="T19" fmla="*/ 51 h 52"/>
                  <a:gd name="T20" fmla="*/ 160 w 203"/>
                  <a:gd name="T21" fmla="*/ 52 h 52"/>
                  <a:gd name="T22" fmla="*/ 146 w 203"/>
                  <a:gd name="T23" fmla="*/ 52 h 52"/>
                  <a:gd name="T24" fmla="*/ 95 w 203"/>
                  <a:gd name="T25" fmla="*/ 41 h 52"/>
                  <a:gd name="T26" fmla="*/ 70 w 203"/>
                  <a:gd name="T27" fmla="*/ 33 h 52"/>
                  <a:gd name="T28" fmla="*/ 46 w 203"/>
                  <a:gd name="T29" fmla="*/ 23 h 52"/>
                  <a:gd name="T30" fmla="*/ 0 w 203"/>
                  <a:gd name="T31" fmla="*/ 0 h 52"/>
                  <a:gd name="T32" fmla="*/ 48 w 203"/>
                  <a:gd name="T33" fmla="*/ 19 h 52"/>
                  <a:gd name="T34" fmla="*/ 72 w 203"/>
                  <a:gd name="T35" fmla="*/ 27 h 52"/>
                  <a:gd name="T36" fmla="*/ 97 w 203"/>
                  <a:gd name="T37" fmla="*/ 34 h 52"/>
                  <a:gd name="T38" fmla="*/ 146 w 203"/>
                  <a:gd name="T39" fmla="*/ 40 h 52"/>
                  <a:gd name="T40" fmla="*/ 159 w 203"/>
                  <a:gd name="T41" fmla="*/ 39 h 52"/>
                  <a:gd name="T42" fmla="*/ 164 w 203"/>
                  <a:gd name="T43" fmla="*/ 38 h 52"/>
                  <a:gd name="T44" fmla="*/ 167 w 203"/>
                  <a:gd name="T45" fmla="*/ 38 h 52"/>
                  <a:gd name="T46" fmla="*/ 170 w 203"/>
                  <a:gd name="T47" fmla="*/ 37 h 52"/>
                  <a:gd name="T48" fmla="*/ 175 w 203"/>
                  <a:gd name="T49" fmla="*/ 35 h 52"/>
                  <a:gd name="T50" fmla="*/ 180 w 203"/>
                  <a:gd name="T51" fmla="*/ 32 h 52"/>
                  <a:gd name="T52" fmla="*/ 182 w 203"/>
                  <a:gd name="T53" fmla="*/ 31 h 52"/>
                  <a:gd name="T54" fmla="*/ 184 w 203"/>
                  <a:gd name="T55" fmla="*/ 29 h 52"/>
                  <a:gd name="T56" fmla="*/ 186 w 203"/>
                  <a:gd name="T57" fmla="*/ 28 h 52"/>
                  <a:gd name="T58" fmla="*/ 186 w 203"/>
                  <a:gd name="T59" fmla="*/ 27 h 52"/>
                  <a:gd name="T60" fmla="*/ 187 w 203"/>
                  <a:gd name="T61" fmla="*/ 26 h 52"/>
                  <a:gd name="T62" fmla="*/ 187 w 203"/>
                  <a:gd name="T63" fmla="*/ 27 h 52"/>
                  <a:gd name="T64" fmla="*/ 197 w 203"/>
                  <a:gd name="T65" fmla="*/ 23 h 52"/>
                  <a:gd name="T66" fmla="*/ 200 w 203"/>
                  <a:gd name="T67" fmla="*/ 3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3" h="52">
                    <a:moveTo>
                      <a:pt x="200" y="34"/>
                    </a:moveTo>
                    <a:cubicBezTo>
                      <a:pt x="200" y="34"/>
                      <a:pt x="200" y="35"/>
                      <a:pt x="200" y="35"/>
                    </a:cubicBezTo>
                    <a:cubicBezTo>
                      <a:pt x="199" y="36"/>
                      <a:pt x="199" y="36"/>
                      <a:pt x="199" y="36"/>
                    </a:cubicBezTo>
                    <a:cubicBezTo>
                      <a:pt x="198" y="37"/>
                      <a:pt x="198" y="38"/>
                      <a:pt x="197" y="38"/>
                    </a:cubicBezTo>
                    <a:cubicBezTo>
                      <a:pt x="196" y="39"/>
                      <a:pt x="195" y="40"/>
                      <a:pt x="194" y="41"/>
                    </a:cubicBezTo>
                    <a:cubicBezTo>
                      <a:pt x="191" y="43"/>
                      <a:pt x="191" y="43"/>
                      <a:pt x="191" y="43"/>
                    </a:cubicBezTo>
                    <a:cubicBezTo>
                      <a:pt x="188" y="45"/>
                      <a:pt x="188" y="45"/>
                      <a:pt x="188" y="45"/>
                    </a:cubicBezTo>
                    <a:cubicBezTo>
                      <a:pt x="183" y="47"/>
                      <a:pt x="178" y="49"/>
                      <a:pt x="174" y="50"/>
                    </a:cubicBezTo>
                    <a:cubicBezTo>
                      <a:pt x="170" y="51"/>
                      <a:pt x="170" y="51"/>
                      <a:pt x="170" y="51"/>
                    </a:cubicBezTo>
                    <a:cubicBezTo>
                      <a:pt x="169" y="51"/>
                      <a:pt x="168" y="51"/>
                      <a:pt x="167" y="51"/>
                    </a:cubicBezTo>
                    <a:cubicBezTo>
                      <a:pt x="160" y="52"/>
                      <a:pt x="160" y="52"/>
                      <a:pt x="160" y="52"/>
                    </a:cubicBezTo>
                    <a:cubicBezTo>
                      <a:pt x="155" y="52"/>
                      <a:pt x="151" y="52"/>
                      <a:pt x="146" y="52"/>
                    </a:cubicBezTo>
                    <a:cubicBezTo>
                      <a:pt x="128" y="51"/>
                      <a:pt x="111" y="46"/>
                      <a:pt x="95" y="41"/>
                    </a:cubicBezTo>
                    <a:cubicBezTo>
                      <a:pt x="86" y="39"/>
                      <a:pt x="78" y="36"/>
                      <a:pt x="70" y="33"/>
                    </a:cubicBezTo>
                    <a:cubicBezTo>
                      <a:pt x="62" y="30"/>
                      <a:pt x="54" y="26"/>
                      <a:pt x="46" y="23"/>
                    </a:cubicBezTo>
                    <a:cubicBezTo>
                      <a:pt x="30" y="16"/>
                      <a:pt x="15" y="8"/>
                      <a:pt x="0" y="0"/>
                    </a:cubicBezTo>
                    <a:cubicBezTo>
                      <a:pt x="16" y="6"/>
                      <a:pt x="31" y="13"/>
                      <a:pt x="48" y="19"/>
                    </a:cubicBezTo>
                    <a:cubicBezTo>
                      <a:pt x="56" y="22"/>
                      <a:pt x="64" y="25"/>
                      <a:pt x="72" y="27"/>
                    </a:cubicBezTo>
                    <a:cubicBezTo>
                      <a:pt x="80" y="30"/>
                      <a:pt x="88" y="32"/>
                      <a:pt x="97" y="34"/>
                    </a:cubicBezTo>
                    <a:cubicBezTo>
                      <a:pt x="113" y="37"/>
                      <a:pt x="130" y="40"/>
                      <a:pt x="146" y="40"/>
                    </a:cubicBezTo>
                    <a:cubicBezTo>
                      <a:pt x="151" y="40"/>
                      <a:pt x="155" y="39"/>
                      <a:pt x="159" y="39"/>
                    </a:cubicBezTo>
                    <a:cubicBezTo>
                      <a:pt x="164" y="38"/>
                      <a:pt x="164" y="38"/>
                      <a:pt x="164" y="38"/>
                    </a:cubicBezTo>
                    <a:cubicBezTo>
                      <a:pt x="165" y="38"/>
                      <a:pt x="166" y="38"/>
                      <a:pt x="167" y="38"/>
                    </a:cubicBezTo>
                    <a:cubicBezTo>
                      <a:pt x="170" y="37"/>
                      <a:pt x="170" y="37"/>
                      <a:pt x="170" y="37"/>
                    </a:cubicBezTo>
                    <a:cubicBezTo>
                      <a:pt x="172" y="36"/>
                      <a:pt x="174" y="36"/>
                      <a:pt x="175" y="35"/>
                    </a:cubicBezTo>
                    <a:cubicBezTo>
                      <a:pt x="177" y="34"/>
                      <a:pt x="179" y="33"/>
                      <a:pt x="180" y="32"/>
                    </a:cubicBezTo>
                    <a:cubicBezTo>
                      <a:pt x="182" y="31"/>
                      <a:pt x="182" y="31"/>
                      <a:pt x="182" y="31"/>
                    </a:cubicBezTo>
                    <a:cubicBezTo>
                      <a:pt x="184" y="29"/>
                      <a:pt x="184" y="29"/>
                      <a:pt x="184" y="29"/>
                    </a:cubicBezTo>
                    <a:cubicBezTo>
                      <a:pt x="185" y="29"/>
                      <a:pt x="185" y="28"/>
                      <a:pt x="186" y="28"/>
                    </a:cubicBezTo>
                    <a:cubicBezTo>
                      <a:pt x="186" y="27"/>
                      <a:pt x="186" y="27"/>
                      <a:pt x="186" y="27"/>
                    </a:cubicBezTo>
                    <a:cubicBezTo>
                      <a:pt x="187" y="26"/>
                      <a:pt x="187" y="26"/>
                      <a:pt x="187" y="26"/>
                    </a:cubicBezTo>
                    <a:cubicBezTo>
                      <a:pt x="187" y="27"/>
                      <a:pt x="187" y="27"/>
                      <a:pt x="187" y="27"/>
                    </a:cubicBezTo>
                    <a:cubicBezTo>
                      <a:pt x="189" y="23"/>
                      <a:pt x="193" y="21"/>
                      <a:pt x="197" y="23"/>
                    </a:cubicBezTo>
                    <a:cubicBezTo>
                      <a:pt x="201" y="25"/>
                      <a:pt x="203" y="30"/>
                      <a:pt x="200" y="34"/>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9">
                <a:extLst>
                  <a:ext uri="{FF2B5EF4-FFF2-40B4-BE49-F238E27FC236}">
                    <a16:creationId xmlns:a16="http://schemas.microsoft.com/office/drawing/2014/main" id="{E67C42F1-50D5-48A5-8B0B-9F9AEBDC1BBE}"/>
                  </a:ext>
                </a:extLst>
              </p:cNvPr>
              <p:cNvSpPr>
                <a:spLocks/>
              </p:cNvSpPr>
              <p:nvPr/>
            </p:nvSpPr>
            <p:spPr bwMode="auto">
              <a:xfrm>
                <a:off x="10498138" y="6346825"/>
                <a:ext cx="407988" cy="65088"/>
              </a:xfrm>
              <a:custGeom>
                <a:avLst/>
                <a:gdLst>
                  <a:gd name="T0" fmla="*/ 0 w 293"/>
                  <a:gd name="T1" fmla="*/ 0 h 46"/>
                  <a:gd name="T2" fmla="*/ 69 w 293"/>
                  <a:gd name="T3" fmla="*/ 30 h 46"/>
                  <a:gd name="T4" fmla="*/ 87 w 293"/>
                  <a:gd name="T5" fmla="*/ 35 h 46"/>
                  <a:gd name="T6" fmla="*/ 104 w 293"/>
                  <a:gd name="T7" fmla="*/ 35 h 46"/>
                  <a:gd name="T8" fmla="*/ 141 w 293"/>
                  <a:gd name="T9" fmla="*/ 27 h 46"/>
                  <a:gd name="T10" fmla="*/ 179 w 293"/>
                  <a:gd name="T11" fmla="*/ 21 h 46"/>
                  <a:gd name="T12" fmla="*/ 217 w 293"/>
                  <a:gd name="T13" fmla="*/ 18 h 46"/>
                  <a:gd name="T14" fmla="*/ 293 w 293"/>
                  <a:gd name="T15" fmla="*/ 28 h 46"/>
                  <a:gd name="T16" fmla="*/ 274 w 293"/>
                  <a:gd name="T17" fmla="*/ 25 h 46"/>
                  <a:gd name="T18" fmla="*/ 255 w 293"/>
                  <a:gd name="T19" fmla="*/ 24 h 46"/>
                  <a:gd name="T20" fmla="*/ 236 w 293"/>
                  <a:gd name="T21" fmla="*/ 24 h 46"/>
                  <a:gd name="T22" fmla="*/ 227 w 293"/>
                  <a:gd name="T23" fmla="*/ 24 h 46"/>
                  <a:gd name="T24" fmla="*/ 217 w 293"/>
                  <a:gd name="T25" fmla="*/ 25 h 46"/>
                  <a:gd name="T26" fmla="*/ 143 w 293"/>
                  <a:gd name="T27" fmla="*/ 37 h 46"/>
                  <a:gd name="T28" fmla="*/ 105 w 293"/>
                  <a:gd name="T29" fmla="*/ 45 h 46"/>
                  <a:gd name="T30" fmla="*/ 101 w 293"/>
                  <a:gd name="T31" fmla="*/ 45 h 46"/>
                  <a:gd name="T32" fmla="*/ 95 w 293"/>
                  <a:gd name="T33" fmla="*/ 46 h 46"/>
                  <a:gd name="T34" fmla="*/ 90 w 293"/>
                  <a:gd name="T35" fmla="*/ 45 h 46"/>
                  <a:gd name="T36" fmla="*/ 85 w 293"/>
                  <a:gd name="T37" fmla="*/ 45 h 46"/>
                  <a:gd name="T38" fmla="*/ 66 w 293"/>
                  <a:gd name="T39" fmla="*/ 39 h 46"/>
                  <a:gd name="T40" fmla="*/ 48 w 293"/>
                  <a:gd name="T41" fmla="*/ 31 h 46"/>
                  <a:gd name="T42" fmla="*/ 31 w 293"/>
                  <a:gd name="T43" fmla="*/ 22 h 46"/>
                  <a:gd name="T44" fmla="*/ 0 w 293"/>
                  <a:gd name="T4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3" h="46">
                    <a:moveTo>
                      <a:pt x="0" y="0"/>
                    </a:moveTo>
                    <a:cubicBezTo>
                      <a:pt x="23" y="10"/>
                      <a:pt x="46" y="22"/>
                      <a:pt x="69" y="30"/>
                    </a:cubicBezTo>
                    <a:cubicBezTo>
                      <a:pt x="75" y="32"/>
                      <a:pt x="81" y="34"/>
                      <a:pt x="87" y="35"/>
                    </a:cubicBezTo>
                    <a:cubicBezTo>
                      <a:pt x="92" y="36"/>
                      <a:pt x="98" y="35"/>
                      <a:pt x="104" y="35"/>
                    </a:cubicBezTo>
                    <a:cubicBezTo>
                      <a:pt x="116" y="33"/>
                      <a:pt x="129" y="30"/>
                      <a:pt x="141" y="27"/>
                    </a:cubicBezTo>
                    <a:cubicBezTo>
                      <a:pt x="153" y="25"/>
                      <a:pt x="166" y="22"/>
                      <a:pt x="179" y="21"/>
                    </a:cubicBezTo>
                    <a:cubicBezTo>
                      <a:pt x="191" y="19"/>
                      <a:pt x="204" y="18"/>
                      <a:pt x="217" y="18"/>
                    </a:cubicBezTo>
                    <a:cubicBezTo>
                      <a:pt x="243" y="17"/>
                      <a:pt x="268" y="21"/>
                      <a:pt x="293" y="28"/>
                    </a:cubicBezTo>
                    <a:cubicBezTo>
                      <a:pt x="274" y="25"/>
                      <a:pt x="274" y="25"/>
                      <a:pt x="274" y="25"/>
                    </a:cubicBezTo>
                    <a:cubicBezTo>
                      <a:pt x="267" y="25"/>
                      <a:pt x="261" y="24"/>
                      <a:pt x="255" y="24"/>
                    </a:cubicBezTo>
                    <a:cubicBezTo>
                      <a:pt x="249" y="24"/>
                      <a:pt x="242" y="23"/>
                      <a:pt x="236" y="24"/>
                    </a:cubicBezTo>
                    <a:cubicBezTo>
                      <a:pt x="227" y="24"/>
                      <a:pt x="227" y="24"/>
                      <a:pt x="227" y="24"/>
                    </a:cubicBezTo>
                    <a:cubicBezTo>
                      <a:pt x="217" y="25"/>
                      <a:pt x="217" y="25"/>
                      <a:pt x="217" y="25"/>
                    </a:cubicBezTo>
                    <a:cubicBezTo>
                      <a:pt x="192" y="26"/>
                      <a:pt x="168" y="31"/>
                      <a:pt x="143" y="37"/>
                    </a:cubicBezTo>
                    <a:cubicBezTo>
                      <a:pt x="131" y="40"/>
                      <a:pt x="118" y="43"/>
                      <a:pt x="105" y="45"/>
                    </a:cubicBezTo>
                    <a:cubicBezTo>
                      <a:pt x="101" y="45"/>
                      <a:pt x="101" y="45"/>
                      <a:pt x="101" y="45"/>
                    </a:cubicBezTo>
                    <a:cubicBezTo>
                      <a:pt x="99" y="45"/>
                      <a:pt x="97" y="46"/>
                      <a:pt x="95" y="46"/>
                    </a:cubicBezTo>
                    <a:cubicBezTo>
                      <a:pt x="94" y="45"/>
                      <a:pt x="92" y="46"/>
                      <a:pt x="90" y="45"/>
                    </a:cubicBezTo>
                    <a:cubicBezTo>
                      <a:pt x="85" y="45"/>
                      <a:pt x="85" y="45"/>
                      <a:pt x="85" y="45"/>
                    </a:cubicBezTo>
                    <a:cubicBezTo>
                      <a:pt x="78" y="43"/>
                      <a:pt x="72" y="41"/>
                      <a:pt x="66" y="39"/>
                    </a:cubicBezTo>
                    <a:cubicBezTo>
                      <a:pt x="60" y="37"/>
                      <a:pt x="54" y="34"/>
                      <a:pt x="48" y="31"/>
                    </a:cubicBezTo>
                    <a:cubicBezTo>
                      <a:pt x="43" y="28"/>
                      <a:pt x="37" y="25"/>
                      <a:pt x="31" y="22"/>
                    </a:cubicBezTo>
                    <a:cubicBezTo>
                      <a:pt x="21" y="15"/>
                      <a:pt x="10" y="8"/>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0">
                <a:extLst>
                  <a:ext uri="{FF2B5EF4-FFF2-40B4-BE49-F238E27FC236}">
                    <a16:creationId xmlns:a16="http://schemas.microsoft.com/office/drawing/2014/main" id="{2899875A-2AAD-4755-AF17-E97147501F92}"/>
                  </a:ext>
                </a:extLst>
              </p:cNvPr>
              <p:cNvSpPr>
                <a:spLocks/>
              </p:cNvSpPr>
              <p:nvPr/>
            </p:nvSpPr>
            <p:spPr bwMode="auto">
              <a:xfrm>
                <a:off x="10126663" y="6559550"/>
                <a:ext cx="96838" cy="393700"/>
              </a:xfrm>
              <a:custGeom>
                <a:avLst/>
                <a:gdLst>
                  <a:gd name="T0" fmla="*/ 70 w 70"/>
                  <a:gd name="T1" fmla="*/ 283 h 283"/>
                  <a:gd name="T2" fmla="*/ 67 w 70"/>
                  <a:gd name="T3" fmla="*/ 280 h 283"/>
                  <a:gd name="T4" fmla="*/ 63 w 70"/>
                  <a:gd name="T5" fmla="*/ 276 h 283"/>
                  <a:gd name="T6" fmla="*/ 57 w 70"/>
                  <a:gd name="T7" fmla="*/ 269 h 283"/>
                  <a:gd name="T8" fmla="*/ 46 w 70"/>
                  <a:gd name="T9" fmla="*/ 253 h 283"/>
                  <a:gd name="T10" fmla="*/ 27 w 70"/>
                  <a:gd name="T11" fmla="*/ 220 h 283"/>
                  <a:gd name="T12" fmla="*/ 13 w 70"/>
                  <a:gd name="T13" fmla="*/ 184 h 283"/>
                  <a:gd name="T14" fmla="*/ 4 w 70"/>
                  <a:gd name="T15" fmla="*/ 147 h 283"/>
                  <a:gd name="T16" fmla="*/ 5 w 70"/>
                  <a:gd name="T17" fmla="*/ 70 h 283"/>
                  <a:gd name="T18" fmla="*/ 35 w 70"/>
                  <a:gd name="T19" fmla="*/ 0 h 283"/>
                  <a:gd name="T20" fmla="*/ 14 w 70"/>
                  <a:gd name="T21" fmla="*/ 72 h 283"/>
                  <a:gd name="T22" fmla="*/ 16 w 70"/>
                  <a:gd name="T23" fmla="*/ 145 h 283"/>
                  <a:gd name="T24" fmla="*/ 24 w 70"/>
                  <a:gd name="T25" fmla="*/ 181 h 283"/>
                  <a:gd name="T26" fmla="*/ 36 w 70"/>
                  <a:gd name="T27" fmla="*/ 216 h 283"/>
                  <a:gd name="T28" fmla="*/ 51 w 70"/>
                  <a:gd name="T29" fmla="*/ 250 h 283"/>
                  <a:gd name="T30" fmla="*/ 60 w 70"/>
                  <a:gd name="T31" fmla="*/ 267 h 283"/>
                  <a:gd name="T32" fmla="*/ 65 w 70"/>
                  <a:gd name="T33" fmla="*/ 275 h 283"/>
                  <a:gd name="T34" fmla="*/ 67 w 70"/>
                  <a:gd name="T35" fmla="*/ 279 h 283"/>
                  <a:gd name="T36" fmla="*/ 70 w 70"/>
                  <a:gd name="T37" fmla="*/ 283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283">
                    <a:moveTo>
                      <a:pt x="70" y="283"/>
                    </a:moveTo>
                    <a:cubicBezTo>
                      <a:pt x="69" y="282"/>
                      <a:pt x="68" y="281"/>
                      <a:pt x="67" y="280"/>
                    </a:cubicBezTo>
                    <a:cubicBezTo>
                      <a:pt x="66" y="278"/>
                      <a:pt x="64" y="277"/>
                      <a:pt x="63" y="276"/>
                    </a:cubicBezTo>
                    <a:cubicBezTo>
                      <a:pt x="61" y="274"/>
                      <a:pt x="59" y="271"/>
                      <a:pt x="57" y="269"/>
                    </a:cubicBezTo>
                    <a:cubicBezTo>
                      <a:pt x="53" y="264"/>
                      <a:pt x="50" y="259"/>
                      <a:pt x="46" y="253"/>
                    </a:cubicBezTo>
                    <a:cubicBezTo>
                      <a:pt x="39" y="243"/>
                      <a:pt x="33" y="232"/>
                      <a:pt x="27" y="220"/>
                    </a:cubicBezTo>
                    <a:cubicBezTo>
                      <a:pt x="22" y="209"/>
                      <a:pt x="17" y="197"/>
                      <a:pt x="13" y="184"/>
                    </a:cubicBezTo>
                    <a:cubicBezTo>
                      <a:pt x="9" y="172"/>
                      <a:pt x="6" y="160"/>
                      <a:pt x="4" y="147"/>
                    </a:cubicBezTo>
                    <a:cubicBezTo>
                      <a:pt x="0" y="122"/>
                      <a:pt x="0" y="95"/>
                      <a:pt x="5" y="70"/>
                    </a:cubicBezTo>
                    <a:cubicBezTo>
                      <a:pt x="10" y="45"/>
                      <a:pt x="20" y="21"/>
                      <a:pt x="35" y="0"/>
                    </a:cubicBezTo>
                    <a:cubicBezTo>
                      <a:pt x="25" y="23"/>
                      <a:pt x="17" y="47"/>
                      <a:pt x="14" y="72"/>
                    </a:cubicBezTo>
                    <a:cubicBezTo>
                      <a:pt x="11" y="96"/>
                      <a:pt x="12" y="121"/>
                      <a:pt x="16" y="145"/>
                    </a:cubicBezTo>
                    <a:cubicBezTo>
                      <a:pt x="18" y="157"/>
                      <a:pt x="20" y="169"/>
                      <a:pt x="24" y="181"/>
                    </a:cubicBezTo>
                    <a:cubicBezTo>
                      <a:pt x="27" y="193"/>
                      <a:pt x="31" y="205"/>
                      <a:pt x="36" y="216"/>
                    </a:cubicBezTo>
                    <a:cubicBezTo>
                      <a:pt x="40" y="228"/>
                      <a:pt x="45" y="239"/>
                      <a:pt x="51" y="250"/>
                    </a:cubicBezTo>
                    <a:cubicBezTo>
                      <a:pt x="54" y="256"/>
                      <a:pt x="57" y="262"/>
                      <a:pt x="60" y="267"/>
                    </a:cubicBezTo>
                    <a:cubicBezTo>
                      <a:pt x="61" y="270"/>
                      <a:pt x="63" y="272"/>
                      <a:pt x="65" y="275"/>
                    </a:cubicBezTo>
                    <a:cubicBezTo>
                      <a:pt x="66" y="276"/>
                      <a:pt x="66" y="278"/>
                      <a:pt x="67" y="279"/>
                    </a:cubicBezTo>
                    <a:cubicBezTo>
                      <a:pt x="68" y="280"/>
                      <a:pt x="69" y="282"/>
                      <a:pt x="70" y="28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1">
                <a:extLst>
                  <a:ext uri="{FF2B5EF4-FFF2-40B4-BE49-F238E27FC236}">
                    <a16:creationId xmlns:a16="http://schemas.microsoft.com/office/drawing/2014/main" id="{F89F33FE-FA22-4FC8-9D87-7A10CFE63F72}"/>
                  </a:ext>
                </a:extLst>
              </p:cNvPr>
              <p:cNvSpPr>
                <a:spLocks/>
              </p:cNvSpPr>
              <p:nvPr/>
            </p:nvSpPr>
            <p:spPr bwMode="auto">
              <a:xfrm>
                <a:off x="10564813" y="6800850"/>
                <a:ext cx="123825" cy="25400"/>
              </a:xfrm>
              <a:custGeom>
                <a:avLst/>
                <a:gdLst>
                  <a:gd name="T0" fmla="*/ 3 w 89"/>
                  <a:gd name="T1" fmla="*/ 5 h 19"/>
                  <a:gd name="T2" fmla="*/ 24 w 89"/>
                  <a:gd name="T3" fmla="*/ 1 h 19"/>
                  <a:gd name="T4" fmla="*/ 45 w 89"/>
                  <a:gd name="T5" fmla="*/ 0 h 19"/>
                  <a:gd name="T6" fmla="*/ 66 w 89"/>
                  <a:gd name="T7" fmla="*/ 1 h 19"/>
                  <a:gd name="T8" fmla="*/ 87 w 89"/>
                  <a:gd name="T9" fmla="*/ 7 h 19"/>
                  <a:gd name="T10" fmla="*/ 87 w 89"/>
                  <a:gd name="T11" fmla="*/ 7 h 19"/>
                  <a:gd name="T12" fmla="*/ 89 w 89"/>
                  <a:gd name="T13" fmla="*/ 11 h 19"/>
                  <a:gd name="T14" fmla="*/ 87 w 89"/>
                  <a:gd name="T15" fmla="*/ 12 h 19"/>
                  <a:gd name="T16" fmla="*/ 66 w 89"/>
                  <a:gd name="T17" fmla="*/ 18 h 19"/>
                  <a:gd name="T18" fmla="*/ 45 w 89"/>
                  <a:gd name="T19" fmla="*/ 18 h 19"/>
                  <a:gd name="T20" fmla="*/ 24 w 89"/>
                  <a:gd name="T21" fmla="*/ 16 h 19"/>
                  <a:gd name="T22" fmla="*/ 3 w 89"/>
                  <a:gd name="T23" fmla="*/ 11 h 19"/>
                  <a:gd name="T24" fmla="*/ 1 w 89"/>
                  <a:gd name="T25" fmla="*/ 7 h 19"/>
                  <a:gd name="T26" fmla="*/ 3 w 89"/>
                  <a:gd name="T27"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9" h="19">
                    <a:moveTo>
                      <a:pt x="3" y="5"/>
                    </a:moveTo>
                    <a:cubicBezTo>
                      <a:pt x="10" y="3"/>
                      <a:pt x="17" y="2"/>
                      <a:pt x="24" y="1"/>
                    </a:cubicBezTo>
                    <a:cubicBezTo>
                      <a:pt x="31" y="0"/>
                      <a:pt x="38" y="0"/>
                      <a:pt x="45" y="0"/>
                    </a:cubicBezTo>
                    <a:cubicBezTo>
                      <a:pt x="52" y="0"/>
                      <a:pt x="59" y="0"/>
                      <a:pt x="66" y="1"/>
                    </a:cubicBezTo>
                    <a:cubicBezTo>
                      <a:pt x="73" y="2"/>
                      <a:pt x="80" y="3"/>
                      <a:pt x="87" y="7"/>
                    </a:cubicBezTo>
                    <a:cubicBezTo>
                      <a:pt x="87" y="7"/>
                      <a:pt x="87" y="7"/>
                      <a:pt x="87" y="7"/>
                    </a:cubicBezTo>
                    <a:cubicBezTo>
                      <a:pt x="89" y="7"/>
                      <a:pt x="89" y="9"/>
                      <a:pt x="89" y="11"/>
                    </a:cubicBezTo>
                    <a:cubicBezTo>
                      <a:pt x="88" y="12"/>
                      <a:pt x="88" y="12"/>
                      <a:pt x="87" y="12"/>
                    </a:cubicBezTo>
                    <a:cubicBezTo>
                      <a:pt x="80" y="15"/>
                      <a:pt x="73" y="17"/>
                      <a:pt x="66" y="18"/>
                    </a:cubicBezTo>
                    <a:cubicBezTo>
                      <a:pt x="59" y="18"/>
                      <a:pt x="52" y="19"/>
                      <a:pt x="45" y="18"/>
                    </a:cubicBezTo>
                    <a:cubicBezTo>
                      <a:pt x="38" y="18"/>
                      <a:pt x="31" y="17"/>
                      <a:pt x="24" y="16"/>
                    </a:cubicBezTo>
                    <a:cubicBezTo>
                      <a:pt x="17" y="15"/>
                      <a:pt x="10" y="14"/>
                      <a:pt x="3" y="11"/>
                    </a:cubicBezTo>
                    <a:cubicBezTo>
                      <a:pt x="1" y="11"/>
                      <a:pt x="0" y="9"/>
                      <a:pt x="1" y="7"/>
                    </a:cubicBezTo>
                    <a:cubicBezTo>
                      <a:pt x="1" y="6"/>
                      <a:pt x="2" y="6"/>
                      <a:pt x="3" y="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2">
                <a:extLst>
                  <a:ext uri="{FF2B5EF4-FFF2-40B4-BE49-F238E27FC236}">
                    <a16:creationId xmlns:a16="http://schemas.microsoft.com/office/drawing/2014/main" id="{23FB0551-D709-4085-A75A-7C5DCFFE3752}"/>
                  </a:ext>
                </a:extLst>
              </p:cNvPr>
              <p:cNvSpPr>
                <a:spLocks/>
              </p:cNvSpPr>
              <p:nvPr/>
            </p:nvSpPr>
            <p:spPr bwMode="auto">
              <a:xfrm>
                <a:off x="10798176" y="6799263"/>
                <a:ext cx="90488" cy="25400"/>
              </a:xfrm>
              <a:custGeom>
                <a:avLst/>
                <a:gdLst>
                  <a:gd name="T0" fmla="*/ 2 w 65"/>
                  <a:gd name="T1" fmla="*/ 5 h 19"/>
                  <a:gd name="T2" fmla="*/ 18 w 65"/>
                  <a:gd name="T3" fmla="*/ 0 h 19"/>
                  <a:gd name="T4" fmla="*/ 33 w 65"/>
                  <a:gd name="T5" fmla="*/ 0 h 19"/>
                  <a:gd name="T6" fmla="*/ 49 w 65"/>
                  <a:gd name="T7" fmla="*/ 2 h 19"/>
                  <a:gd name="T8" fmla="*/ 63 w 65"/>
                  <a:gd name="T9" fmla="*/ 10 h 19"/>
                  <a:gd name="T10" fmla="*/ 64 w 65"/>
                  <a:gd name="T11" fmla="*/ 14 h 19"/>
                  <a:gd name="T12" fmla="*/ 62 w 65"/>
                  <a:gd name="T13" fmla="*/ 15 h 19"/>
                  <a:gd name="T14" fmla="*/ 62 w 65"/>
                  <a:gd name="T15" fmla="*/ 15 h 19"/>
                  <a:gd name="T16" fmla="*/ 47 w 65"/>
                  <a:gd name="T17" fmla="*/ 19 h 19"/>
                  <a:gd name="T18" fmla="*/ 32 w 65"/>
                  <a:gd name="T19" fmla="*/ 18 h 19"/>
                  <a:gd name="T20" fmla="*/ 17 w 65"/>
                  <a:gd name="T21" fmla="*/ 16 h 19"/>
                  <a:gd name="T22" fmla="*/ 2 w 65"/>
                  <a:gd name="T23" fmla="*/ 10 h 19"/>
                  <a:gd name="T24" fmla="*/ 2 w 65"/>
                  <a:gd name="T25" fmla="*/ 10 h 19"/>
                  <a:gd name="T26" fmla="*/ 0 w 65"/>
                  <a:gd name="T27" fmla="*/ 6 h 19"/>
                  <a:gd name="T28" fmla="*/ 2 w 65"/>
                  <a:gd name="T29"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9">
                    <a:moveTo>
                      <a:pt x="2" y="5"/>
                    </a:moveTo>
                    <a:cubicBezTo>
                      <a:pt x="7" y="2"/>
                      <a:pt x="12" y="1"/>
                      <a:pt x="18" y="0"/>
                    </a:cubicBezTo>
                    <a:cubicBezTo>
                      <a:pt x="23" y="0"/>
                      <a:pt x="28" y="0"/>
                      <a:pt x="33" y="0"/>
                    </a:cubicBezTo>
                    <a:cubicBezTo>
                      <a:pt x="38" y="0"/>
                      <a:pt x="44" y="1"/>
                      <a:pt x="49" y="2"/>
                    </a:cubicBezTo>
                    <a:cubicBezTo>
                      <a:pt x="54" y="4"/>
                      <a:pt x="59" y="6"/>
                      <a:pt x="63" y="10"/>
                    </a:cubicBezTo>
                    <a:cubicBezTo>
                      <a:pt x="65" y="11"/>
                      <a:pt x="65" y="13"/>
                      <a:pt x="64" y="14"/>
                    </a:cubicBezTo>
                    <a:cubicBezTo>
                      <a:pt x="63" y="15"/>
                      <a:pt x="63" y="15"/>
                      <a:pt x="62" y="15"/>
                    </a:cubicBezTo>
                    <a:cubicBezTo>
                      <a:pt x="62" y="15"/>
                      <a:pt x="62" y="15"/>
                      <a:pt x="62" y="15"/>
                    </a:cubicBezTo>
                    <a:cubicBezTo>
                      <a:pt x="57" y="18"/>
                      <a:pt x="52" y="18"/>
                      <a:pt x="47" y="19"/>
                    </a:cubicBezTo>
                    <a:cubicBezTo>
                      <a:pt x="42" y="19"/>
                      <a:pt x="37" y="19"/>
                      <a:pt x="32" y="18"/>
                    </a:cubicBezTo>
                    <a:cubicBezTo>
                      <a:pt x="27" y="18"/>
                      <a:pt x="22" y="17"/>
                      <a:pt x="17" y="16"/>
                    </a:cubicBezTo>
                    <a:cubicBezTo>
                      <a:pt x="12" y="14"/>
                      <a:pt x="7" y="13"/>
                      <a:pt x="2" y="10"/>
                    </a:cubicBezTo>
                    <a:cubicBezTo>
                      <a:pt x="2" y="10"/>
                      <a:pt x="2" y="10"/>
                      <a:pt x="2" y="10"/>
                    </a:cubicBezTo>
                    <a:cubicBezTo>
                      <a:pt x="0" y="10"/>
                      <a:pt x="0" y="8"/>
                      <a:pt x="0" y="6"/>
                    </a:cubicBezTo>
                    <a:cubicBezTo>
                      <a:pt x="1" y="5"/>
                      <a:pt x="1" y="5"/>
                      <a:pt x="2" y="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3">
                <a:extLst>
                  <a:ext uri="{FF2B5EF4-FFF2-40B4-BE49-F238E27FC236}">
                    <a16:creationId xmlns:a16="http://schemas.microsoft.com/office/drawing/2014/main" id="{EFAFB1F3-2A95-4A86-BD09-3631DADA7980}"/>
                  </a:ext>
                </a:extLst>
              </p:cNvPr>
              <p:cNvSpPr>
                <a:spLocks/>
              </p:cNvSpPr>
              <p:nvPr/>
            </p:nvSpPr>
            <p:spPr bwMode="auto">
              <a:xfrm>
                <a:off x="10614026" y="6859588"/>
                <a:ext cx="47625" cy="41275"/>
              </a:xfrm>
              <a:custGeom>
                <a:avLst/>
                <a:gdLst>
                  <a:gd name="T0" fmla="*/ 33 w 34"/>
                  <a:gd name="T1" fmla="*/ 16 h 29"/>
                  <a:gd name="T2" fmla="*/ 15 w 34"/>
                  <a:gd name="T3" fmla="*/ 27 h 29"/>
                  <a:gd name="T4" fmla="*/ 1 w 34"/>
                  <a:gd name="T5" fmla="*/ 12 h 29"/>
                  <a:gd name="T6" fmla="*/ 19 w 34"/>
                  <a:gd name="T7" fmla="*/ 1 h 29"/>
                  <a:gd name="T8" fmla="*/ 33 w 34"/>
                  <a:gd name="T9" fmla="*/ 16 h 29"/>
                </a:gdLst>
                <a:ahLst/>
                <a:cxnLst>
                  <a:cxn ang="0">
                    <a:pos x="T0" y="T1"/>
                  </a:cxn>
                  <a:cxn ang="0">
                    <a:pos x="T2" y="T3"/>
                  </a:cxn>
                  <a:cxn ang="0">
                    <a:pos x="T4" y="T5"/>
                  </a:cxn>
                  <a:cxn ang="0">
                    <a:pos x="T6" y="T7"/>
                  </a:cxn>
                  <a:cxn ang="0">
                    <a:pos x="T8" y="T9"/>
                  </a:cxn>
                </a:cxnLst>
                <a:rect l="0" t="0" r="r" b="b"/>
                <a:pathLst>
                  <a:path w="34" h="29">
                    <a:moveTo>
                      <a:pt x="33" y="16"/>
                    </a:moveTo>
                    <a:cubicBezTo>
                      <a:pt x="32" y="24"/>
                      <a:pt x="24" y="29"/>
                      <a:pt x="15" y="27"/>
                    </a:cubicBezTo>
                    <a:cubicBezTo>
                      <a:pt x="6" y="26"/>
                      <a:pt x="0" y="19"/>
                      <a:pt x="1" y="12"/>
                    </a:cubicBezTo>
                    <a:cubicBezTo>
                      <a:pt x="2" y="5"/>
                      <a:pt x="10" y="0"/>
                      <a:pt x="19" y="1"/>
                    </a:cubicBezTo>
                    <a:cubicBezTo>
                      <a:pt x="27" y="2"/>
                      <a:pt x="34" y="9"/>
                      <a:pt x="33" y="1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4">
                <a:extLst>
                  <a:ext uri="{FF2B5EF4-FFF2-40B4-BE49-F238E27FC236}">
                    <a16:creationId xmlns:a16="http://schemas.microsoft.com/office/drawing/2014/main" id="{468C23BC-C0F2-453E-A302-44A7B7B599ED}"/>
                  </a:ext>
                </a:extLst>
              </p:cNvPr>
              <p:cNvSpPr>
                <a:spLocks/>
              </p:cNvSpPr>
              <p:nvPr/>
            </p:nvSpPr>
            <p:spPr bwMode="auto">
              <a:xfrm>
                <a:off x="10817226" y="6858000"/>
                <a:ext cx="38100" cy="39688"/>
              </a:xfrm>
              <a:custGeom>
                <a:avLst/>
                <a:gdLst>
                  <a:gd name="T0" fmla="*/ 27 w 27"/>
                  <a:gd name="T1" fmla="*/ 15 h 29"/>
                  <a:gd name="T2" fmla="*/ 13 w 27"/>
                  <a:gd name="T3" fmla="*/ 29 h 29"/>
                  <a:gd name="T4" fmla="*/ 0 w 27"/>
                  <a:gd name="T5" fmla="*/ 14 h 29"/>
                  <a:gd name="T6" fmla="*/ 14 w 27"/>
                  <a:gd name="T7" fmla="*/ 0 h 29"/>
                  <a:gd name="T8" fmla="*/ 27 w 27"/>
                  <a:gd name="T9" fmla="*/ 15 h 29"/>
                </a:gdLst>
                <a:ahLst/>
                <a:cxnLst>
                  <a:cxn ang="0">
                    <a:pos x="T0" y="T1"/>
                  </a:cxn>
                  <a:cxn ang="0">
                    <a:pos x="T2" y="T3"/>
                  </a:cxn>
                  <a:cxn ang="0">
                    <a:pos x="T4" y="T5"/>
                  </a:cxn>
                  <a:cxn ang="0">
                    <a:pos x="T6" y="T7"/>
                  </a:cxn>
                  <a:cxn ang="0">
                    <a:pos x="T8" y="T9"/>
                  </a:cxn>
                </a:cxnLst>
                <a:rect l="0" t="0" r="r" b="b"/>
                <a:pathLst>
                  <a:path w="27" h="29">
                    <a:moveTo>
                      <a:pt x="27" y="15"/>
                    </a:moveTo>
                    <a:cubicBezTo>
                      <a:pt x="27" y="23"/>
                      <a:pt x="21" y="29"/>
                      <a:pt x="13" y="29"/>
                    </a:cubicBezTo>
                    <a:cubicBezTo>
                      <a:pt x="6" y="29"/>
                      <a:pt x="0" y="22"/>
                      <a:pt x="0" y="14"/>
                    </a:cubicBezTo>
                    <a:cubicBezTo>
                      <a:pt x="0" y="6"/>
                      <a:pt x="6" y="0"/>
                      <a:pt x="14" y="0"/>
                    </a:cubicBezTo>
                    <a:cubicBezTo>
                      <a:pt x="21" y="0"/>
                      <a:pt x="27" y="7"/>
                      <a:pt x="27" y="1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5">
                <a:extLst>
                  <a:ext uri="{FF2B5EF4-FFF2-40B4-BE49-F238E27FC236}">
                    <a16:creationId xmlns:a16="http://schemas.microsoft.com/office/drawing/2014/main" id="{0F5BC32A-2398-4245-97B5-D087E5EE6431}"/>
                  </a:ext>
                </a:extLst>
              </p:cNvPr>
              <p:cNvSpPr>
                <a:spLocks/>
              </p:cNvSpPr>
              <p:nvPr/>
            </p:nvSpPr>
            <p:spPr bwMode="auto">
              <a:xfrm>
                <a:off x="10698163" y="6877050"/>
                <a:ext cx="88900" cy="158750"/>
              </a:xfrm>
              <a:custGeom>
                <a:avLst/>
                <a:gdLst>
                  <a:gd name="T0" fmla="*/ 38 w 63"/>
                  <a:gd name="T1" fmla="*/ 0 h 114"/>
                  <a:gd name="T2" fmla="*/ 50 w 63"/>
                  <a:gd name="T3" fmla="*/ 37 h 114"/>
                  <a:gd name="T4" fmla="*/ 60 w 63"/>
                  <a:gd name="T5" fmla="*/ 75 h 114"/>
                  <a:gd name="T6" fmla="*/ 63 w 63"/>
                  <a:gd name="T7" fmla="*/ 95 h 114"/>
                  <a:gd name="T8" fmla="*/ 58 w 63"/>
                  <a:gd name="T9" fmla="*/ 105 h 114"/>
                  <a:gd name="T10" fmla="*/ 49 w 63"/>
                  <a:gd name="T11" fmla="*/ 110 h 114"/>
                  <a:gd name="T12" fmla="*/ 28 w 63"/>
                  <a:gd name="T13" fmla="*/ 113 h 114"/>
                  <a:gd name="T14" fmla="*/ 8 w 63"/>
                  <a:gd name="T15" fmla="*/ 114 h 114"/>
                  <a:gd name="T16" fmla="*/ 0 w 63"/>
                  <a:gd name="T17" fmla="*/ 107 h 114"/>
                  <a:gd name="T18" fmla="*/ 8 w 63"/>
                  <a:gd name="T19" fmla="*/ 99 h 114"/>
                  <a:gd name="T20" fmla="*/ 10 w 63"/>
                  <a:gd name="T21" fmla="*/ 100 h 114"/>
                  <a:gd name="T22" fmla="*/ 29 w 63"/>
                  <a:gd name="T23" fmla="*/ 105 h 114"/>
                  <a:gd name="T24" fmla="*/ 47 w 63"/>
                  <a:gd name="T25" fmla="*/ 105 h 114"/>
                  <a:gd name="T26" fmla="*/ 59 w 63"/>
                  <a:gd name="T27" fmla="*/ 95 h 114"/>
                  <a:gd name="T28" fmla="*/ 58 w 63"/>
                  <a:gd name="T29" fmla="*/ 76 h 114"/>
                  <a:gd name="T30" fmla="*/ 49 w 63"/>
                  <a:gd name="T31" fmla="*/ 37 h 114"/>
                  <a:gd name="T32" fmla="*/ 38 w 63"/>
                  <a:gd name="T3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114">
                    <a:moveTo>
                      <a:pt x="38" y="0"/>
                    </a:moveTo>
                    <a:cubicBezTo>
                      <a:pt x="42" y="12"/>
                      <a:pt x="46" y="25"/>
                      <a:pt x="50" y="37"/>
                    </a:cubicBezTo>
                    <a:cubicBezTo>
                      <a:pt x="54" y="50"/>
                      <a:pt x="57" y="62"/>
                      <a:pt x="60" y="75"/>
                    </a:cubicBezTo>
                    <a:cubicBezTo>
                      <a:pt x="62" y="82"/>
                      <a:pt x="63" y="88"/>
                      <a:pt x="63" y="95"/>
                    </a:cubicBezTo>
                    <a:cubicBezTo>
                      <a:pt x="63" y="99"/>
                      <a:pt x="61" y="103"/>
                      <a:pt x="58" y="105"/>
                    </a:cubicBezTo>
                    <a:cubicBezTo>
                      <a:pt x="55" y="107"/>
                      <a:pt x="52" y="109"/>
                      <a:pt x="49" y="110"/>
                    </a:cubicBezTo>
                    <a:cubicBezTo>
                      <a:pt x="42" y="112"/>
                      <a:pt x="35" y="113"/>
                      <a:pt x="28" y="113"/>
                    </a:cubicBezTo>
                    <a:cubicBezTo>
                      <a:pt x="21" y="114"/>
                      <a:pt x="15" y="114"/>
                      <a:pt x="8" y="114"/>
                    </a:cubicBezTo>
                    <a:cubicBezTo>
                      <a:pt x="4" y="114"/>
                      <a:pt x="0" y="111"/>
                      <a:pt x="0" y="107"/>
                    </a:cubicBezTo>
                    <a:cubicBezTo>
                      <a:pt x="0" y="103"/>
                      <a:pt x="4" y="99"/>
                      <a:pt x="8" y="99"/>
                    </a:cubicBezTo>
                    <a:cubicBezTo>
                      <a:pt x="9" y="99"/>
                      <a:pt x="10" y="99"/>
                      <a:pt x="10" y="100"/>
                    </a:cubicBezTo>
                    <a:cubicBezTo>
                      <a:pt x="16" y="102"/>
                      <a:pt x="22" y="104"/>
                      <a:pt x="29" y="105"/>
                    </a:cubicBezTo>
                    <a:cubicBezTo>
                      <a:pt x="35" y="105"/>
                      <a:pt x="41" y="106"/>
                      <a:pt x="47" y="105"/>
                    </a:cubicBezTo>
                    <a:cubicBezTo>
                      <a:pt x="53" y="104"/>
                      <a:pt x="59" y="101"/>
                      <a:pt x="59" y="95"/>
                    </a:cubicBezTo>
                    <a:cubicBezTo>
                      <a:pt x="60" y="89"/>
                      <a:pt x="59" y="82"/>
                      <a:pt x="58" y="76"/>
                    </a:cubicBezTo>
                    <a:cubicBezTo>
                      <a:pt x="56" y="63"/>
                      <a:pt x="53" y="50"/>
                      <a:pt x="49" y="37"/>
                    </a:cubicBezTo>
                    <a:cubicBezTo>
                      <a:pt x="46" y="25"/>
                      <a:pt x="42" y="12"/>
                      <a:pt x="38"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6">
                <a:extLst>
                  <a:ext uri="{FF2B5EF4-FFF2-40B4-BE49-F238E27FC236}">
                    <a16:creationId xmlns:a16="http://schemas.microsoft.com/office/drawing/2014/main" id="{59A5BDDA-B782-4EBA-933B-D0DA96FB056D}"/>
                  </a:ext>
                </a:extLst>
              </p:cNvPr>
              <p:cNvSpPr>
                <a:spLocks/>
              </p:cNvSpPr>
              <p:nvPr/>
            </p:nvSpPr>
            <p:spPr bwMode="auto">
              <a:xfrm>
                <a:off x="10610851" y="7127875"/>
                <a:ext cx="74613" cy="61913"/>
              </a:xfrm>
              <a:custGeom>
                <a:avLst/>
                <a:gdLst>
                  <a:gd name="T0" fmla="*/ 50 w 53"/>
                  <a:gd name="T1" fmla="*/ 28 h 44"/>
                  <a:gd name="T2" fmla="*/ 12 w 53"/>
                  <a:gd name="T3" fmla="*/ 3 h 44"/>
                  <a:gd name="T4" fmla="*/ 10 w 53"/>
                  <a:gd name="T5" fmla="*/ 1 h 44"/>
                  <a:gd name="T6" fmla="*/ 51 w 53"/>
                  <a:gd name="T7" fmla="*/ 30 h 44"/>
                  <a:gd name="T8" fmla="*/ 50 w 53"/>
                  <a:gd name="T9" fmla="*/ 28 h 44"/>
                </a:gdLst>
                <a:ahLst/>
                <a:cxnLst>
                  <a:cxn ang="0">
                    <a:pos x="T0" y="T1"/>
                  </a:cxn>
                  <a:cxn ang="0">
                    <a:pos x="T2" y="T3"/>
                  </a:cxn>
                  <a:cxn ang="0">
                    <a:pos x="T4" y="T5"/>
                  </a:cxn>
                  <a:cxn ang="0">
                    <a:pos x="T6" y="T7"/>
                  </a:cxn>
                  <a:cxn ang="0">
                    <a:pos x="T8" y="T9"/>
                  </a:cxn>
                </a:cxnLst>
                <a:rect l="0" t="0" r="r" b="b"/>
                <a:pathLst>
                  <a:path w="53" h="44">
                    <a:moveTo>
                      <a:pt x="50" y="28"/>
                    </a:moveTo>
                    <a:cubicBezTo>
                      <a:pt x="41" y="30"/>
                      <a:pt x="10" y="37"/>
                      <a:pt x="12" y="3"/>
                    </a:cubicBezTo>
                    <a:cubicBezTo>
                      <a:pt x="12" y="1"/>
                      <a:pt x="11" y="0"/>
                      <a:pt x="10" y="1"/>
                    </a:cubicBezTo>
                    <a:cubicBezTo>
                      <a:pt x="0" y="39"/>
                      <a:pt x="35" y="44"/>
                      <a:pt x="51" y="30"/>
                    </a:cubicBezTo>
                    <a:cubicBezTo>
                      <a:pt x="53" y="29"/>
                      <a:pt x="52" y="28"/>
                      <a:pt x="50" y="28"/>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7">
                <a:extLst>
                  <a:ext uri="{FF2B5EF4-FFF2-40B4-BE49-F238E27FC236}">
                    <a16:creationId xmlns:a16="http://schemas.microsoft.com/office/drawing/2014/main" id="{BC0F18EF-A6A1-46F1-8B77-E72EADC64E6F}"/>
                  </a:ext>
                </a:extLst>
              </p:cNvPr>
              <p:cNvSpPr>
                <a:spLocks/>
              </p:cNvSpPr>
              <p:nvPr/>
            </p:nvSpPr>
            <p:spPr bwMode="auto">
              <a:xfrm>
                <a:off x="10560051" y="7272338"/>
                <a:ext cx="142875" cy="185738"/>
              </a:xfrm>
              <a:custGeom>
                <a:avLst/>
                <a:gdLst>
                  <a:gd name="T0" fmla="*/ 102 w 102"/>
                  <a:gd name="T1" fmla="*/ 5 h 133"/>
                  <a:gd name="T2" fmla="*/ 100 w 102"/>
                  <a:gd name="T3" fmla="*/ 27 h 133"/>
                  <a:gd name="T4" fmla="*/ 96 w 102"/>
                  <a:gd name="T5" fmla="*/ 65 h 133"/>
                  <a:gd name="T6" fmla="*/ 95 w 102"/>
                  <a:gd name="T7" fmla="*/ 67 h 133"/>
                  <a:gd name="T8" fmla="*/ 92 w 102"/>
                  <a:gd name="T9" fmla="*/ 96 h 133"/>
                  <a:gd name="T10" fmla="*/ 90 w 102"/>
                  <a:gd name="T11" fmla="*/ 124 h 133"/>
                  <a:gd name="T12" fmla="*/ 86 w 102"/>
                  <a:gd name="T13" fmla="*/ 124 h 133"/>
                  <a:gd name="T14" fmla="*/ 8 w 102"/>
                  <a:gd name="T15" fmla="*/ 133 h 133"/>
                  <a:gd name="T16" fmla="*/ 0 w 102"/>
                  <a:gd name="T17" fmla="*/ 133 h 133"/>
                  <a:gd name="T18" fmla="*/ 12 w 102"/>
                  <a:gd name="T19" fmla="*/ 108 h 133"/>
                  <a:gd name="T20" fmla="*/ 21 w 102"/>
                  <a:gd name="T21" fmla="*/ 32 h 133"/>
                  <a:gd name="T22" fmla="*/ 32 w 102"/>
                  <a:gd name="T23" fmla="*/ 3 h 133"/>
                  <a:gd name="T24" fmla="*/ 41 w 102"/>
                  <a:gd name="T25" fmla="*/ 0 h 133"/>
                  <a:gd name="T26" fmla="*/ 96 w 102"/>
                  <a:gd name="T27" fmla="*/ 4 h 133"/>
                  <a:gd name="T28" fmla="*/ 102 w 102"/>
                  <a:gd name="T29" fmla="*/ 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133">
                    <a:moveTo>
                      <a:pt x="102" y="5"/>
                    </a:moveTo>
                    <a:cubicBezTo>
                      <a:pt x="100" y="27"/>
                      <a:pt x="100" y="27"/>
                      <a:pt x="100" y="27"/>
                    </a:cubicBezTo>
                    <a:cubicBezTo>
                      <a:pt x="96" y="65"/>
                      <a:pt x="96" y="65"/>
                      <a:pt x="96" y="65"/>
                    </a:cubicBezTo>
                    <a:cubicBezTo>
                      <a:pt x="95" y="67"/>
                      <a:pt x="95" y="67"/>
                      <a:pt x="95" y="67"/>
                    </a:cubicBezTo>
                    <a:cubicBezTo>
                      <a:pt x="92" y="96"/>
                      <a:pt x="92" y="96"/>
                      <a:pt x="92" y="96"/>
                    </a:cubicBezTo>
                    <a:cubicBezTo>
                      <a:pt x="92" y="105"/>
                      <a:pt x="91" y="115"/>
                      <a:pt x="90" y="124"/>
                    </a:cubicBezTo>
                    <a:cubicBezTo>
                      <a:pt x="89" y="124"/>
                      <a:pt x="88" y="124"/>
                      <a:pt x="86" y="124"/>
                    </a:cubicBezTo>
                    <a:cubicBezTo>
                      <a:pt x="61" y="130"/>
                      <a:pt x="35" y="133"/>
                      <a:pt x="8" y="133"/>
                    </a:cubicBezTo>
                    <a:cubicBezTo>
                      <a:pt x="5" y="133"/>
                      <a:pt x="2" y="133"/>
                      <a:pt x="0" y="133"/>
                    </a:cubicBezTo>
                    <a:cubicBezTo>
                      <a:pt x="2" y="124"/>
                      <a:pt x="6" y="116"/>
                      <a:pt x="12" y="108"/>
                    </a:cubicBezTo>
                    <a:cubicBezTo>
                      <a:pt x="31" y="81"/>
                      <a:pt x="39" y="49"/>
                      <a:pt x="21" y="32"/>
                    </a:cubicBezTo>
                    <a:cubicBezTo>
                      <a:pt x="12" y="24"/>
                      <a:pt x="20" y="9"/>
                      <a:pt x="32" y="3"/>
                    </a:cubicBezTo>
                    <a:cubicBezTo>
                      <a:pt x="35" y="2"/>
                      <a:pt x="38" y="1"/>
                      <a:pt x="41" y="0"/>
                    </a:cubicBezTo>
                    <a:cubicBezTo>
                      <a:pt x="96" y="4"/>
                      <a:pt x="96" y="4"/>
                      <a:pt x="96" y="4"/>
                    </a:cubicBezTo>
                    <a:lnTo>
                      <a:pt x="102" y="5"/>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8">
                <a:extLst>
                  <a:ext uri="{FF2B5EF4-FFF2-40B4-BE49-F238E27FC236}">
                    <a16:creationId xmlns:a16="http://schemas.microsoft.com/office/drawing/2014/main" id="{F9F65005-7F87-4070-B7FF-7DB3B8AF49A7}"/>
                  </a:ext>
                </a:extLst>
              </p:cNvPr>
              <p:cNvSpPr>
                <a:spLocks/>
              </p:cNvSpPr>
              <p:nvPr/>
            </p:nvSpPr>
            <p:spPr bwMode="auto">
              <a:xfrm>
                <a:off x="10336213" y="7356475"/>
                <a:ext cx="187325" cy="98425"/>
              </a:xfrm>
              <a:custGeom>
                <a:avLst/>
                <a:gdLst>
                  <a:gd name="T0" fmla="*/ 24 w 134"/>
                  <a:gd name="T1" fmla="*/ 3 h 71"/>
                  <a:gd name="T2" fmla="*/ 134 w 134"/>
                  <a:gd name="T3" fmla="*/ 71 h 71"/>
                  <a:gd name="T4" fmla="*/ 120 w 134"/>
                  <a:gd name="T5" fmla="*/ 69 h 71"/>
                  <a:gd name="T6" fmla="*/ 120 w 134"/>
                  <a:gd name="T7" fmla="*/ 69 h 71"/>
                  <a:gd name="T8" fmla="*/ 74 w 134"/>
                  <a:gd name="T9" fmla="*/ 60 h 71"/>
                  <a:gd name="T10" fmla="*/ 56 w 134"/>
                  <a:gd name="T11" fmla="*/ 55 h 71"/>
                  <a:gd name="T12" fmla="*/ 35 w 134"/>
                  <a:gd name="T13" fmla="*/ 47 h 71"/>
                  <a:gd name="T14" fmla="*/ 23 w 134"/>
                  <a:gd name="T15" fmla="*/ 42 h 71"/>
                  <a:gd name="T16" fmla="*/ 0 w 134"/>
                  <a:gd name="T17" fmla="*/ 31 h 71"/>
                  <a:gd name="T18" fmla="*/ 19 w 134"/>
                  <a:gd name="T19" fmla="*/ 0 h 71"/>
                  <a:gd name="T20" fmla="*/ 24 w 134"/>
                  <a:gd name="T21" fmla="*/ 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71">
                    <a:moveTo>
                      <a:pt x="24" y="3"/>
                    </a:moveTo>
                    <a:cubicBezTo>
                      <a:pt x="134" y="71"/>
                      <a:pt x="134" y="71"/>
                      <a:pt x="134" y="71"/>
                    </a:cubicBezTo>
                    <a:cubicBezTo>
                      <a:pt x="129" y="71"/>
                      <a:pt x="124" y="70"/>
                      <a:pt x="120" y="69"/>
                    </a:cubicBezTo>
                    <a:cubicBezTo>
                      <a:pt x="120" y="69"/>
                      <a:pt x="120" y="69"/>
                      <a:pt x="120" y="69"/>
                    </a:cubicBezTo>
                    <a:cubicBezTo>
                      <a:pt x="104" y="67"/>
                      <a:pt x="89" y="64"/>
                      <a:pt x="74" y="60"/>
                    </a:cubicBezTo>
                    <a:cubicBezTo>
                      <a:pt x="68" y="59"/>
                      <a:pt x="62" y="57"/>
                      <a:pt x="56" y="55"/>
                    </a:cubicBezTo>
                    <a:cubicBezTo>
                      <a:pt x="49" y="53"/>
                      <a:pt x="42" y="50"/>
                      <a:pt x="35" y="47"/>
                    </a:cubicBezTo>
                    <a:cubicBezTo>
                      <a:pt x="31" y="46"/>
                      <a:pt x="27" y="44"/>
                      <a:pt x="23" y="42"/>
                    </a:cubicBezTo>
                    <a:cubicBezTo>
                      <a:pt x="15" y="39"/>
                      <a:pt x="8" y="35"/>
                      <a:pt x="0" y="31"/>
                    </a:cubicBezTo>
                    <a:cubicBezTo>
                      <a:pt x="19" y="0"/>
                      <a:pt x="19" y="0"/>
                      <a:pt x="19" y="0"/>
                    </a:cubicBezTo>
                    <a:lnTo>
                      <a:pt x="24"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9">
                <a:extLst>
                  <a:ext uri="{FF2B5EF4-FFF2-40B4-BE49-F238E27FC236}">
                    <a16:creationId xmlns:a16="http://schemas.microsoft.com/office/drawing/2014/main" id="{5CC7379C-E21C-4C97-AEF1-99A0FC687125}"/>
                  </a:ext>
                </a:extLst>
              </p:cNvPr>
              <p:cNvSpPr>
                <a:spLocks/>
              </p:cNvSpPr>
              <p:nvPr/>
            </p:nvSpPr>
            <p:spPr bwMode="auto">
              <a:xfrm>
                <a:off x="10696576" y="7435850"/>
                <a:ext cx="14288" cy="6350"/>
              </a:xfrm>
              <a:custGeom>
                <a:avLst/>
                <a:gdLst>
                  <a:gd name="T0" fmla="*/ 11 w 11"/>
                  <a:gd name="T1" fmla="*/ 2 h 5"/>
                  <a:gd name="T2" fmla="*/ 0 w 11"/>
                  <a:gd name="T3" fmla="*/ 5 h 5"/>
                  <a:gd name="T4" fmla="*/ 11 w 11"/>
                  <a:gd name="T5" fmla="*/ 2 h 5"/>
                </a:gdLst>
                <a:ahLst/>
                <a:cxnLst>
                  <a:cxn ang="0">
                    <a:pos x="T0" y="T1"/>
                  </a:cxn>
                  <a:cxn ang="0">
                    <a:pos x="T2" y="T3"/>
                  </a:cxn>
                  <a:cxn ang="0">
                    <a:pos x="T4" y="T5"/>
                  </a:cxn>
                </a:cxnLst>
                <a:rect l="0" t="0" r="r" b="b"/>
                <a:pathLst>
                  <a:path w="11" h="5">
                    <a:moveTo>
                      <a:pt x="11" y="2"/>
                    </a:moveTo>
                    <a:cubicBezTo>
                      <a:pt x="7" y="3"/>
                      <a:pt x="4" y="4"/>
                      <a:pt x="0" y="5"/>
                    </a:cubicBezTo>
                    <a:cubicBezTo>
                      <a:pt x="4" y="2"/>
                      <a:pt x="8" y="0"/>
                      <a:pt x="11" y="2"/>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50">
                <a:extLst>
                  <a:ext uri="{FF2B5EF4-FFF2-40B4-BE49-F238E27FC236}">
                    <a16:creationId xmlns:a16="http://schemas.microsoft.com/office/drawing/2014/main" id="{3AD7AF24-A606-407D-B5BC-7719AB142A63}"/>
                  </a:ext>
                </a:extLst>
              </p:cNvPr>
              <p:cNvSpPr>
                <a:spLocks/>
              </p:cNvSpPr>
              <p:nvPr/>
            </p:nvSpPr>
            <p:spPr bwMode="auto">
              <a:xfrm>
                <a:off x="10680701" y="7354888"/>
                <a:ext cx="38100" cy="90488"/>
              </a:xfrm>
              <a:custGeom>
                <a:avLst/>
                <a:gdLst>
                  <a:gd name="T0" fmla="*/ 27 w 27"/>
                  <a:gd name="T1" fmla="*/ 58 h 65"/>
                  <a:gd name="T2" fmla="*/ 22 w 27"/>
                  <a:gd name="T3" fmla="*/ 60 h 65"/>
                  <a:gd name="T4" fmla="*/ 11 w 27"/>
                  <a:gd name="T5" fmla="*/ 63 h 65"/>
                  <a:gd name="T6" fmla="*/ 4 w 27"/>
                  <a:gd name="T7" fmla="*/ 65 h 65"/>
                  <a:gd name="T8" fmla="*/ 0 w 27"/>
                  <a:gd name="T9" fmla="*/ 65 h 65"/>
                  <a:gd name="T10" fmla="*/ 9 w 27"/>
                  <a:gd name="T11" fmla="*/ 8 h 65"/>
                  <a:gd name="T12" fmla="*/ 9 w 27"/>
                  <a:gd name="T13" fmla="*/ 7 h 65"/>
                  <a:gd name="T14" fmla="*/ 11 w 27"/>
                  <a:gd name="T15" fmla="*/ 0 h 65"/>
                  <a:gd name="T16" fmla="*/ 19 w 27"/>
                  <a:gd name="T17" fmla="*/ 10 h 65"/>
                  <a:gd name="T18" fmla="*/ 27 w 27"/>
                  <a:gd name="T19" fmla="*/ 5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65">
                    <a:moveTo>
                      <a:pt x="27" y="58"/>
                    </a:moveTo>
                    <a:cubicBezTo>
                      <a:pt x="25" y="59"/>
                      <a:pt x="23" y="59"/>
                      <a:pt x="22" y="60"/>
                    </a:cubicBezTo>
                    <a:cubicBezTo>
                      <a:pt x="18" y="61"/>
                      <a:pt x="15" y="62"/>
                      <a:pt x="11" y="63"/>
                    </a:cubicBezTo>
                    <a:cubicBezTo>
                      <a:pt x="9" y="63"/>
                      <a:pt x="6" y="64"/>
                      <a:pt x="4" y="65"/>
                    </a:cubicBezTo>
                    <a:cubicBezTo>
                      <a:pt x="3" y="65"/>
                      <a:pt x="2" y="65"/>
                      <a:pt x="0" y="65"/>
                    </a:cubicBezTo>
                    <a:cubicBezTo>
                      <a:pt x="9" y="8"/>
                      <a:pt x="9" y="8"/>
                      <a:pt x="9" y="8"/>
                    </a:cubicBezTo>
                    <a:cubicBezTo>
                      <a:pt x="9" y="7"/>
                      <a:pt x="9" y="7"/>
                      <a:pt x="9" y="7"/>
                    </a:cubicBezTo>
                    <a:cubicBezTo>
                      <a:pt x="11" y="0"/>
                      <a:pt x="11" y="0"/>
                      <a:pt x="11" y="0"/>
                    </a:cubicBezTo>
                    <a:cubicBezTo>
                      <a:pt x="19" y="10"/>
                      <a:pt x="19" y="10"/>
                      <a:pt x="19" y="10"/>
                    </a:cubicBezTo>
                    <a:lnTo>
                      <a:pt x="27" y="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51">
                <a:extLst>
                  <a:ext uri="{FF2B5EF4-FFF2-40B4-BE49-F238E27FC236}">
                    <a16:creationId xmlns:a16="http://schemas.microsoft.com/office/drawing/2014/main" id="{1165DE48-AAA1-4645-9684-D5C3B57E2B6F}"/>
                  </a:ext>
                </a:extLst>
              </p:cNvPr>
              <p:cNvSpPr>
                <a:spLocks/>
              </p:cNvSpPr>
              <p:nvPr/>
            </p:nvSpPr>
            <p:spPr bwMode="auto">
              <a:xfrm>
                <a:off x="10266363" y="6718300"/>
                <a:ext cx="157163" cy="204788"/>
              </a:xfrm>
              <a:custGeom>
                <a:avLst/>
                <a:gdLst>
                  <a:gd name="T0" fmla="*/ 107 w 113"/>
                  <a:gd name="T1" fmla="*/ 37 h 147"/>
                  <a:gd name="T2" fmla="*/ 65 w 113"/>
                  <a:gd name="T3" fmla="*/ 5 h 147"/>
                  <a:gd name="T4" fmla="*/ 27 w 113"/>
                  <a:gd name="T5" fmla="*/ 42 h 147"/>
                  <a:gd name="T6" fmla="*/ 92 w 113"/>
                  <a:gd name="T7" fmla="*/ 144 h 147"/>
                  <a:gd name="T8" fmla="*/ 109 w 113"/>
                  <a:gd name="T9" fmla="*/ 134 h 147"/>
                  <a:gd name="T10" fmla="*/ 110 w 113"/>
                  <a:gd name="T11" fmla="*/ 114 h 147"/>
                  <a:gd name="T12" fmla="*/ 105 w 113"/>
                  <a:gd name="T13" fmla="*/ 87 h 147"/>
                  <a:gd name="T14" fmla="*/ 107 w 113"/>
                  <a:gd name="T15" fmla="*/ 37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 h="147">
                    <a:moveTo>
                      <a:pt x="107" y="37"/>
                    </a:moveTo>
                    <a:cubicBezTo>
                      <a:pt x="105" y="16"/>
                      <a:pt x="86" y="0"/>
                      <a:pt x="65" y="5"/>
                    </a:cubicBezTo>
                    <a:cubicBezTo>
                      <a:pt x="53" y="7"/>
                      <a:pt x="39" y="17"/>
                      <a:pt x="27" y="42"/>
                    </a:cubicBezTo>
                    <a:cubicBezTo>
                      <a:pt x="0" y="101"/>
                      <a:pt x="39" y="147"/>
                      <a:pt x="92" y="144"/>
                    </a:cubicBezTo>
                    <a:cubicBezTo>
                      <a:pt x="99" y="144"/>
                      <a:pt x="105" y="140"/>
                      <a:pt x="109" y="134"/>
                    </a:cubicBezTo>
                    <a:cubicBezTo>
                      <a:pt x="113" y="128"/>
                      <a:pt x="113" y="120"/>
                      <a:pt x="110" y="114"/>
                    </a:cubicBezTo>
                    <a:cubicBezTo>
                      <a:pt x="106" y="105"/>
                      <a:pt x="105" y="96"/>
                      <a:pt x="105" y="87"/>
                    </a:cubicBezTo>
                    <a:lnTo>
                      <a:pt x="107" y="37"/>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52">
                <a:extLst>
                  <a:ext uri="{FF2B5EF4-FFF2-40B4-BE49-F238E27FC236}">
                    <a16:creationId xmlns:a16="http://schemas.microsoft.com/office/drawing/2014/main" id="{CB1C0CAB-B0EA-49A3-B8B1-6DC0E536E05D}"/>
                  </a:ext>
                </a:extLst>
              </p:cNvPr>
              <p:cNvSpPr>
                <a:spLocks/>
              </p:cNvSpPr>
              <p:nvPr/>
            </p:nvSpPr>
            <p:spPr bwMode="auto">
              <a:xfrm>
                <a:off x="10352088" y="6757988"/>
                <a:ext cx="49213" cy="115888"/>
              </a:xfrm>
              <a:custGeom>
                <a:avLst/>
                <a:gdLst>
                  <a:gd name="T0" fmla="*/ 1 w 35"/>
                  <a:gd name="T1" fmla="*/ 80 h 83"/>
                  <a:gd name="T2" fmla="*/ 2 w 35"/>
                  <a:gd name="T3" fmla="*/ 75 h 83"/>
                  <a:gd name="T4" fmla="*/ 5 w 35"/>
                  <a:gd name="T5" fmla="*/ 8 h 83"/>
                  <a:gd name="T6" fmla="*/ 5 w 35"/>
                  <a:gd name="T7" fmla="*/ 8 h 83"/>
                  <a:gd name="T8" fmla="*/ 7 w 35"/>
                  <a:gd name="T9" fmla="*/ 2 h 83"/>
                  <a:gd name="T10" fmla="*/ 14 w 35"/>
                  <a:gd name="T11" fmla="*/ 3 h 83"/>
                  <a:gd name="T12" fmla="*/ 14 w 35"/>
                  <a:gd name="T13" fmla="*/ 4 h 83"/>
                  <a:gd name="T14" fmla="*/ 10 w 35"/>
                  <a:gd name="T15" fmla="*/ 80 h 83"/>
                  <a:gd name="T16" fmla="*/ 3 w 35"/>
                  <a:gd name="T17" fmla="*/ 81 h 83"/>
                  <a:gd name="T18" fmla="*/ 1 w 35"/>
                  <a:gd name="T19" fmla="*/ 8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83">
                    <a:moveTo>
                      <a:pt x="1" y="80"/>
                    </a:moveTo>
                    <a:cubicBezTo>
                      <a:pt x="0" y="78"/>
                      <a:pt x="1" y="76"/>
                      <a:pt x="2" y="75"/>
                    </a:cubicBezTo>
                    <a:cubicBezTo>
                      <a:pt x="2" y="74"/>
                      <a:pt x="24" y="41"/>
                      <a:pt x="5" y="8"/>
                    </a:cubicBezTo>
                    <a:cubicBezTo>
                      <a:pt x="5" y="8"/>
                      <a:pt x="5" y="8"/>
                      <a:pt x="5" y="8"/>
                    </a:cubicBezTo>
                    <a:cubicBezTo>
                      <a:pt x="4" y="6"/>
                      <a:pt x="5" y="3"/>
                      <a:pt x="7" y="2"/>
                    </a:cubicBezTo>
                    <a:cubicBezTo>
                      <a:pt x="10" y="0"/>
                      <a:pt x="13" y="1"/>
                      <a:pt x="14" y="3"/>
                    </a:cubicBezTo>
                    <a:cubicBezTo>
                      <a:pt x="14" y="4"/>
                      <a:pt x="14" y="4"/>
                      <a:pt x="14" y="4"/>
                    </a:cubicBezTo>
                    <a:cubicBezTo>
                      <a:pt x="35" y="42"/>
                      <a:pt x="11" y="78"/>
                      <a:pt x="10" y="80"/>
                    </a:cubicBezTo>
                    <a:cubicBezTo>
                      <a:pt x="8" y="82"/>
                      <a:pt x="5" y="83"/>
                      <a:pt x="3" y="81"/>
                    </a:cubicBezTo>
                    <a:cubicBezTo>
                      <a:pt x="2" y="81"/>
                      <a:pt x="2" y="80"/>
                      <a:pt x="1" y="8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3">
                <a:extLst>
                  <a:ext uri="{FF2B5EF4-FFF2-40B4-BE49-F238E27FC236}">
                    <a16:creationId xmlns:a16="http://schemas.microsoft.com/office/drawing/2014/main" id="{43181B81-0A6C-4393-8498-8963314C9A67}"/>
                  </a:ext>
                </a:extLst>
              </p:cNvPr>
              <p:cNvSpPr>
                <a:spLocks/>
              </p:cNvSpPr>
              <p:nvPr/>
            </p:nvSpPr>
            <p:spPr bwMode="auto">
              <a:xfrm>
                <a:off x="10333038" y="6783388"/>
                <a:ext cx="52388" cy="25400"/>
              </a:xfrm>
              <a:custGeom>
                <a:avLst/>
                <a:gdLst>
                  <a:gd name="T0" fmla="*/ 1 w 37"/>
                  <a:gd name="T1" fmla="*/ 13 h 18"/>
                  <a:gd name="T2" fmla="*/ 1 w 37"/>
                  <a:gd name="T3" fmla="*/ 12 h 18"/>
                  <a:gd name="T4" fmla="*/ 4 w 37"/>
                  <a:gd name="T5" fmla="*/ 6 h 18"/>
                  <a:gd name="T6" fmla="*/ 33 w 37"/>
                  <a:gd name="T7" fmla="*/ 8 h 18"/>
                  <a:gd name="T8" fmla="*/ 36 w 37"/>
                  <a:gd name="T9" fmla="*/ 14 h 18"/>
                  <a:gd name="T10" fmla="*/ 30 w 37"/>
                  <a:gd name="T11" fmla="*/ 17 h 18"/>
                  <a:gd name="T12" fmla="*/ 7 w 37"/>
                  <a:gd name="T13" fmla="*/ 15 h 18"/>
                  <a:gd name="T14" fmla="*/ 1 w 37"/>
                  <a:gd name="T15" fmla="*/ 13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18">
                    <a:moveTo>
                      <a:pt x="1" y="13"/>
                    </a:moveTo>
                    <a:cubicBezTo>
                      <a:pt x="1" y="12"/>
                      <a:pt x="1" y="12"/>
                      <a:pt x="1" y="12"/>
                    </a:cubicBezTo>
                    <a:cubicBezTo>
                      <a:pt x="0" y="10"/>
                      <a:pt x="2" y="7"/>
                      <a:pt x="4" y="6"/>
                    </a:cubicBezTo>
                    <a:cubicBezTo>
                      <a:pt x="21" y="0"/>
                      <a:pt x="32" y="7"/>
                      <a:pt x="33" y="8"/>
                    </a:cubicBezTo>
                    <a:cubicBezTo>
                      <a:pt x="35" y="8"/>
                      <a:pt x="37" y="11"/>
                      <a:pt x="36" y="14"/>
                    </a:cubicBezTo>
                    <a:cubicBezTo>
                      <a:pt x="35" y="16"/>
                      <a:pt x="32" y="18"/>
                      <a:pt x="30" y="17"/>
                    </a:cubicBezTo>
                    <a:cubicBezTo>
                      <a:pt x="29" y="17"/>
                      <a:pt x="21" y="10"/>
                      <a:pt x="7" y="15"/>
                    </a:cubicBezTo>
                    <a:cubicBezTo>
                      <a:pt x="5" y="16"/>
                      <a:pt x="3" y="15"/>
                      <a:pt x="1" y="1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4">
                <a:extLst>
                  <a:ext uri="{FF2B5EF4-FFF2-40B4-BE49-F238E27FC236}">
                    <a16:creationId xmlns:a16="http://schemas.microsoft.com/office/drawing/2014/main" id="{5D13E5CD-FE4E-4C1D-B23C-B1E75B42C47D}"/>
                  </a:ext>
                </a:extLst>
              </p:cNvPr>
              <p:cNvSpPr>
                <a:spLocks/>
              </p:cNvSpPr>
              <p:nvPr/>
            </p:nvSpPr>
            <p:spPr bwMode="auto">
              <a:xfrm>
                <a:off x="10641013" y="7100888"/>
                <a:ext cx="161925" cy="44450"/>
              </a:xfrm>
              <a:custGeom>
                <a:avLst/>
                <a:gdLst>
                  <a:gd name="T0" fmla="*/ 2 w 116"/>
                  <a:gd name="T1" fmla="*/ 20 h 32"/>
                  <a:gd name="T2" fmla="*/ 7 w 116"/>
                  <a:gd name="T3" fmla="*/ 13 h 32"/>
                  <a:gd name="T4" fmla="*/ 13 w 116"/>
                  <a:gd name="T5" fmla="*/ 8 h 32"/>
                  <a:gd name="T6" fmla="*/ 30 w 116"/>
                  <a:gd name="T7" fmla="*/ 1 h 32"/>
                  <a:gd name="T8" fmla="*/ 47 w 116"/>
                  <a:gd name="T9" fmla="*/ 2 h 32"/>
                  <a:gd name="T10" fmla="*/ 61 w 116"/>
                  <a:gd name="T11" fmla="*/ 7 h 32"/>
                  <a:gd name="T12" fmla="*/ 87 w 116"/>
                  <a:gd name="T13" fmla="*/ 14 h 32"/>
                  <a:gd name="T14" fmla="*/ 116 w 116"/>
                  <a:gd name="T15" fmla="*/ 15 h 32"/>
                  <a:gd name="T16" fmla="*/ 116 w 116"/>
                  <a:gd name="T17" fmla="*/ 15 h 32"/>
                  <a:gd name="T18" fmla="*/ 116 w 116"/>
                  <a:gd name="T19" fmla="*/ 15 h 32"/>
                  <a:gd name="T20" fmla="*/ 87 w 116"/>
                  <a:gd name="T21" fmla="*/ 22 h 32"/>
                  <a:gd name="T22" fmla="*/ 72 w 116"/>
                  <a:gd name="T23" fmla="*/ 22 h 32"/>
                  <a:gd name="T24" fmla="*/ 57 w 116"/>
                  <a:gd name="T25" fmla="*/ 19 h 32"/>
                  <a:gd name="T26" fmla="*/ 44 w 116"/>
                  <a:gd name="T27" fmla="*/ 17 h 32"/>
                  <a:gd name="T28" fmla="*/ 41 w 116"/>
                  <a:gd name="T29" fmla="*/ 17 h 32"/>
                  <a:gd name="T30" fmla="*/ 38 w 116"/>
                  <a:gd name="T31" fmla="*/ 17 h 32"/>
                  <a:gd name="T32" fmla="*/ 33 w 116"/>
                  <a:gd name="T33" fmla="*/ 17 h 32"/>
                  <a:gd name="T34" fmla="*/ 22 w 116"/>
                  <a:gd name="T35" fmla="*/ 21 h 32"/>
                  <a:gd name="T36" fmla="*/ 17 w 116"/>
                  <a:gd name="T37" fmla="*/ 25 h 32"/>
                  <a:gd name="T38" fmla="*/ 13 w 116"/>
                  <a:gd name="T39" fmla="*/ 28 h 32"/>
                  <a:gd name="T40" fmla="*/ 12 w 116"/>
                  <a:gd name="T41" fmla="*/ 29 h 32"/>
                  <a:gd name="T42" fmla="*/ 2 w 116"/>
                  <a:gd name="T43" fmla="*/ 29 h 32"/>
                  <a:gd name="T44" fmla="*/ 2 w 116"/>
                  <a:gd name="T45"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6" h="32">
                    <a:moveTo>
                      <a:pt x="2" y="20"/>
                    </a:moveTo>
                    <a:cubicBezTo>
                      <a:pt x="3" y="17"/>
                      <a:pt x="5" y="16"/>
                      <a:pt x="7" y="13"/>
                    </a:cubicBezTo>
                    <a:cubicBezTo>
                      <a:pt x="9" y="11"/>
                      <a:pt x="11" y="10"/>
                      <a:pt x="13" y="8"/>
                    </a:cubicBezTo>
                    <a:cubicBezTo>
                      <a:pt x="18" y="5"/>
                      <a:pt x="24" y="2"/>
                      <a:pt x="30" y="1"/>
                    </a:cubicBezTo>
                    <a:cubicBezTo>
                      <a:pt x="35" y="0"/>
                      <a:pt x="42" y="1"/>
                      <a:pt x="47" y="2"/>
                    </a:cubicBezTo>
                    <a:cubicBezTo>
                      <a:pt x="52" y="4"/>
                      <a:pt x="56" y="5"/>
                      <a:pt x="61" y="7"/>
                    </a:cubicBezTo>
                    <a:cubicBezTo>
                      <a:pt x="70" y="10"/>
                      <a:pt x="78" y="13"/>
                      <a:pt x="87" y="14"/>
                    </a:cubicBezTo>
                    <a:cubicBezTo>
                      <a:pt x="96" y="15"/>
                      <a:pt x="106" y="15"/>
                      <a:pt x="116" y="15"/>
                    </a:cubicBezTo>
                    <a:cubicBezTo>
                      <a:pt x="116" y="15"/>
                      <a:pt x="116" y="15"/>
                      <a:pt x="116" y="15"/>
                    </a:cubicBezTo>
                    <a:cubicBezTo>
                      <a:pt x="116" y="15"/>
                      <a:pt x="116" y="15"/>
                      <a:pt x="116" y="15"/>
                    </a:cubicBezTo>
                    <a:cubicBezTo>
                      <a:pt x="107" y="19"/>
                      <a:pt x="97" y="21"/>
                      <a:pt x="87" y="22"/>
                    </a:cubicBezTo>
                    <a:cubicBezTo>
                      <a:pt x="82" y="22"/>
                      <a:pt x="77" y="22"/>
                      <a:pt x="72" y="22"/>
                    </a:cubicBezTo>
                    <a:cubicBezTo>
                      <a:pt x="67" y="21"/>
                      <a:pt x="62" y="20"/>
                      <a:pt x="57" y="19"/>
                    </a:cubicBezTo>
                    <a:cubicBezTo>
                      <a:pt x="53" y="18"/>
                      <a:pt x="48" y="17"/>
                      <a:pt x="44" y="17"/>
                    </a:cubicBezTo>
                    <a:cubicBezTo>
                      <a:pt x="43" y="17"/>
                      <a:pt x="42" y="17"/>
                      <a:pt x="41" y="17"/>
                    </a:cubicBezTo>
                    <a:cubicBezTo>
                      <a:pt x="40" y="17"/>
                      <a:pt x="39" y="16"/>
                      <a:pt x="38" y="17"/>
                    </a:cubicBezTo>
                    <a:cubicBezTo>
                      <a:pt x="36" y="17"/>
                      <a:pt x="34" y="17"/>
                      <a:pt x="33" y="17"/>
                    </a:cubicBezTo>
                    <a:cubicBezTo>
                      <a:pt x="29" y="18"/>
                      <a:pt x="26" y="19"/>
                      <a:pt x="22" y="21"/>
                    </a:cubicBezTo>
                    <a:cubicBezTo>
                      <a:pt x="21" y="22"/>
                      <a:pt x="19" y="24"/>
                      <a:pt x="17" y="25"/>
                    </a:cubicBezTo>
                    <a:cubicBezTo>
                      <a:pt x="16" y="26"/>
                      <a:pt x="14" y="27"/>
                      <a:pt x="13" y="28"/>
                    </a:cubicBezTo>
                    <a:cubicBezTo>
                      <a:pt x="12" y="29"/>
                      <a:pt x="12" y="29"/>
                      <a:pt x="12" y="29"/>
                    </a:cubicBezTo>
                    <a:cubicBezTo>
                      <a:pt x="9" y="32"/>
                      <a:pt x="5" y="31"/>
                      <a:pt x="2" y="29"/>
                    </a:cubicBezTo>
                    <a:cubicBezTo>
                      <a:pt x="0" y="26"/>
                      <a:pt x="0" y="23"/>
                      <a:pt x="2" y="2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55">
                <a:extLst>
                  <a:ext uri="{FF2B5EF4-FFF2-40B4-BE49-F238E27FC236}">
                    <a16:creationId xmlns:a16="http://schemas.microsoft.com/office/drawing/2014/main" id="{D8E80D26-A359-4D45-ACD8-CBF6F844C520}"/>
                  </a:ext>
                </a:extLst>
              </p:cNvPr>
              <p:cNvSpPr>
                <a:spLocks/>
              </p:cNvSpPr>
              <p:nvPr/>
            </p:nvSpPr>
            <p:spPr bwMode="auto">
              <a:xfrm>
                <a:off x="10488613" y="6900863"/>
                <a:ext cx="490538" cy="420688"/>
              </a:xfrm>
              <a:custGeom>
                <a:avLst/>
                <a:gdLst>
                  <a:gd name="T0" fmla="*/ 6 w 352"/>
                  <a:gd name="T1" fmla="*/ 127 h 302"/>
                  <a:gd name="T2" fmla="*/ 119 w 352"/>
                  <a:gd name="T3" fmla="*/ 21 h 302"/>
                  <a:gd name="T4" fmla="*/ 195 w 352"/>
                  <a:gd name="T5" fmla="*/ 0 h 302"/>
                  <a:gd name="T6" fmla="*/ 235 w 352"/>
                  <a:gd name="T7" fmla="*/ 15 h 302"/>
                  <a:gd name="T8" fmla="*/ 320 w 352"/>
                  <a:gd name="T9" fmla="*/ 59 h 302"/>
                  <a:gd name="T10" fmla="*/ 326 w 352"/>
                  <a:gd name="T11" fmla="*/ 207 h 302"/>
                  <a:gd name="T12" fmla="*/ 200 w 352"/>
                  <a:gd name="T13" fmla="*/ 294 h 302"/>
                  <a:gd name="T14" fmla="*/ 6 w 352"/>
                  <a:gd name="T15" fmla="*/ 127 h 3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2" h="302">
                    <a:moveTo>
                      <a:pt x="6" y="127"/>
                    </a:moveTo>
                    <a:cubicBezTo>
                      <a:pt x="0" y="88"/>
                      <a:pt x="68" y="33"/>
                      <a:pt x="119" y="21"/>
                    </a:cubicBezTo>
                    <a:cubicBezTo>
                      <a:pt x="148" y="14"/>
                      <a:pt x="174" y="1"/>
                      <a:pt x="195" y="0"/>
                    </a:cubicBezTo>
                    <a:cubicBezTo>
                      <a:pt x="211" y="0"/>
                      <a:pt x="223" y="10"/>
                      <a:pt x="235" y="15"/>
                    </a:cubicBezTo>
                    <a:cubicBezTo>
                      <a:pt x="262" y="25"/>
                      <a:pt x="305" y="42"/>
                      <a:pt x="320" y="59"/>
                    </a:cubicBezTo>
                    <a:cubicBezTo>
                      <a:pt x="352" y="100"/>
                      <a:pt x="351" y="168"/>
                      <a:pt x="326" y="207"/>
                    </a:cubicBezTo>
                    <a:cubicBezTo>
                      <a:pt x="301" y="246"/>
                      <a:pt x="263" y="287"/>
                      <a:pt x="200" y="294"/>
                    </a:cubicBezTo>
                    <a:cubicBezTo>
                      <a:pt x="136" y="302"/>
                      <a:pt x="29" y="285"/>
                      <a:pt x="6" y="127"/>
                    </a:cubicBezTo>
                    <a:close/>
                  </a:path>
                </a:pathLst>
              </a:custGeom>
              <a:solidFill>
                <a:srgbClr val="E4EC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6">
                <a:extLst>
                  <a:ext uri="{FF2B5EF4-FFF2-40B4-BE49-F238E27FC236}">
                    <a16:creationId xmlns:a16="http://schemas.microsoft.com/office/drawing/2014/main" id="{48E9412C-3A5B-423D-80A4-306E09561097}"/>
                  </a:ext>
                </a:extLst>
              </p:cNvPr>
              <p:cNvSpPr>
                <a:spLocks/>
              </p:cNvSpPr>
              <p:nvPr/>
            </p:nvSpPr>
            <p:spPr bwMode="auto">
              <a:xfrm>
                <a:off x="10669588" y="6953250"/>
                <a:ext cx="180975" cy="61913"/>
              </a:xfrm>
              <a:custGeom>
                <a:avLst/>
                <a:gdLst>
                  <a:gd name="T0" fmla="*/ 3 w 130"/>
                  <a:gd name="T1" fmla="*/ 31 h 44"/>
                  <a:gd name="T2" fmla="*/ 83 w 130"/>
                  <a:gd name="T3" fmla="*/ 1 h 44"/>
                  <a:gd name="T4" fmla="*/ 83 w 130"/>
                  <a:gd name="T5" fmla="*/ 1 h 44"/>
                  <a:gd name="T6" fmla="*/ 91 w 130"/>
                  <a:gd name="T7" fmla="*/ 3 h 44"/>
                  <a:gd name="T8" fmla="*/ 129 w 130"/>
                  <a:gd name="T9" fmla="*/ 37 h 44"/>
                  <a:gd name="T10" fmla="*/ 129 w 130"/>
                  <a:gd name="T11" fmla="*/ 42 h 44"/>
                  <a:gd name="T12" fmla="*/ 124 w 130"/>
                  <a:gd name="T13" fmla="*/ 43 h 44"/>
                  <a:gd name="T14" fmla="*/ 80 w 130"/>
                  <a:gd name="T15" fmla="*/ 17 h 44"/>
                  <a:gd name="T16" fmla="*/ 88 w 130"/>
                  <a:gd name="T17" fmla="*/ 19 h 44"/>
                  <a:gd name="T18" fmla="*/ 5 w 130"/>
                  <a:gd name="T19" fmla="*/ 38 h 44"/>
                  <a:gd name="T20" fmla="*/ 0 w 130"/>
                  <a:gd name="T21" fmla="*/ 35 h 44"/>
                  <a:gd name="T22" fmla="*/ 3 w 130"/>
                  <a:gd name="T23" fmla="*/ 3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0" h="44">
                    <a:moveTo>
                      <a:pt x="3" y="31"/>
                    </a:moveTo>
                    <a:cubicBezTo>
                      <a:pt x="83" y="1"/>
                      <a:pt x="83" y="1"/>
                      <a:pt x="83" y="1"/>
                    </a:cubicBezTo>
                    <a:cubicBezTo>
                      <a:pt x="83" y="1"/>
                      <a:pt x="83" y="1"/>
                      <a:pt x="83" y="1"/>
                    </a:cubicBezTo>
                    <a:cubicBezTo>
                      <a:pt x="86" y="0"/>
                      <a:pt x="89" y="1"/>
                      <a:pt x="91" y="3"/>
                    </a:cubicBezTo>
                    <a:cubicBezTo>
                      <a:pt x="129" y="37"/>
                      <a:pt x="129" y="37"/>
                      <a:pt x="129" y="37"/>
                    </a:cubicBezTo>
                    <a:cubicBezTo>
                      <a:pt x="130" y="38"/>
                      <a:pt x="130" y="41"/>
                      <a:pt x="129" y="42"/>
                    </a:cubicBezTo>
                    <a:cubicBezTo>
                      <a:pt x="128" y="44"/>
                      <a:pt x="125" y="44"/>
                      <a:pt x="124" y="43"/>
                    </a:cubicBezTo>
                    <a:cubicBezTo>
                      <a:pt x="80" y="17"/>
                      <a:pt x="80" y="17"/>
                      <a:pt x="80" y="17"/>
                    </a:cubicBezTo>
                    <a:cubicBezTo>
                      <a:pt x="88" y="19"/>
                      <a:pt x="88" y="19"/>
                      <a:pt x="88" y="19"/>
                    </a:cubicBezTo>
                    <a:cubicBezTo>
                      <a:pt x="5" y="38"/>
                      <a:pt x="5" y="38"/>
                      <a:pt x="5" y="38"/>
                    </a:cubicBezTo>
                    <a:cubicBezTo>
                      <a:pt x="3" y="39"/>
                      <a:pt x="1" y="38"/>
                      <a:pt x="0" y="35"/>
                    </a:cubicBezTo>
                    <a:cubicBezTo>
                      <a:pt x="0" y="33"/>
                      <a:pt x="1" y="31"/>
                      <a:pt x="3" y="31"/>
                    </a:cubicBezTo>
                    <a:close/>
                  </a:path>
                </a:pathLst>
              </a:cu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57">
                <a:extLst>
                  <a:ext uri="{FF2B5EF4-FFF2-40B4-BE49-F238E27FC236}">
                    <a16:creationId xmlns:a16="http://schemas.microsoft.com/office/drawing/2014/main" id="{6AF4A425-70EB-48EB-9C3E-88FDBF296E48}"/>
                  </a:ext>
                </a:extLst>
              </p:cNvPr>
              <p:cNvSpPr>
                <a:spLocks/>
              </p:cNvSpPr>
              <p:nvPr/>
            </p:nvSpPr>
            <p:spPr bwMode="auto">
              <a:xfrm>
                <a:off x="10391776" y="6727825"/>
                <a:ext cx="206375" cy="269875"/>
              </a:xfrm>
              <a:custGeom>
                <a:avLst/>
                <a:gdLst>
                  <a:gd name="T0" fmla="*/ 139 w 148"/>
                  <a:gd name="T1" fmla="*/ 191 h 194"/>
                  <a:gd name="T2" fmla="*/ 107 w 148"/>
                  <a:gd name="T3" fmla="*/ 140 h 194"/>
                  <a:gd name="T4" fmla="*/ 75 w 148"/>
                  <a:gd name="T5" fmla="*/ 90 h 194"/>
                  <a:gd name="T6" fmla="*/ 41 w 148"/>
                  <a:gd name="T7" fmla="*/ 42 h 194"/>
                  <a:gd name="T8" fmla="*/ 23 w 148"/>
                  <a:gd name="T9" fmla="*/ 18 h 194"/>
                  <a:gd name="T10" fmla="*/ 18 w 148"/>
                  <a:gd name="T11" fmla="*/ 13 h 194"/>
                  <a:gd name="T12" fmla="*/ 13 w 148"/>
                  <a:gd name="T13" fmla="*/ 8 h 194"/>
                  <a:gd name="T14" fmla="*/ 1 w 148"/>
                  <a:gd name="T15" fmla="*/ 0 h 194"/>
                  <a:gd name="T16" fmla="*/ 0 w 148"/>
                  <a:gd name="T17" fmla="*/ 0 h 194"/>
                  <a:gd name="T18" fmla="*/ 1 w 148"/>
                  <a:gd name="T19" fmla="*/ 0 h 194"/>
                  <a:gd name="T20" fmla="*/ 14 w 148"/>
                  <a:gd name="T21" fmla="*/ 6 h 194"/>
                  <a:gd name="T22" fmla="*/ 26 w 148"/>
                  <a:gd name="T23" fmla="*/ 15 h 194"/>
                  <a:gd name="T24" fmla="*/ 47 w 148"/>
                  <a:gd name="T25" fmla="*/ 37 h 194"/>
                  <a:gd name="T26" fmla="*/ 83 w 148"/>
                  <a:gd name="T27" fmla="*/ 85 h 194"/>
                  <a:gd name="T28" fmla="*/ 116 w 148"/>
                  <a:gd name="T29" fmla="*/ 135 h 194"/>
                  <a:gd name="T30" fmla="*/ 147 w 148"/>
                  <a:gd name="T31" fmla="*/ 186 h 194"/>
                  <a:gd name="T32" fmla="*/ 145 w 148"/>
                  <a:gd name="T33" fmla="*/ 193 h 194"/>
                  <a:gd name="T34" fmla="*/ 139 w 148"/>
                  <a:gd name="T35" fmla="*/ 191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8" h="194">
                    <a:moveTo>
                      <a:pt x="139" y="191"/>
                    </a:moveTo>
                    <a:cubicBezTo>
                      <a:pt x="107" y="140"/>
                      <a:pt x="107" y="140"/>
                      <a:pt x="107" y="140"/>
                    </a:cubicBezTo>
                    <a:cubicBezTo>
                      <a:pt x="97" y="124"/>
                      <a:pt x="86" y="107"/>
                      <a:pt x="75" y="90"/>
                    </a:cubicBezTo>
                    <a:cubicBezTo>
                      <a:pt x="64" y="74"/>
                      <a:pt x="53" y="58"/>
                      <a:pt x="41" y="42"/>
                    </a:cubicBezTo>
                    <a:cubicBezTo>
                      <a:pt x="35" y="34"/>
                      <a:pt x="30" y="26"/>
                      <a:pt x="23" y="18"/>
                    </a:cubicBezTo>
                    <a:cubicBezTo>
                      <a:pt x="21" y="17"/>
                      <a:pt x="20" y="15"/>
                      <a:pt x="18" y="13"/>
                    </a:cubicBezTo>
                    <a:cubicBezTo>
                      <a:pt x="16" y="11"/>
                      <a:pt x="15" y="9"/>
                      <a:pt x="13" y="8"/>
                    </a:cubicBezTo>
                    <a:cubicBezTo>
                      <a:pt x="9" y="5"/>
                      <a:pt x="5" y="1"/>
                      <a:pt x="1" y="0"/>
                    </a:cubicBezTo>
                    <a:cubicBezTo>
                      <a:pt x="0" y="0"/>
                      <a:pt x="0" y="0"/>
                      <a:pt x="0" y="0"/>
                    </a:cubicBezTo>
                    <a:cubicBezTo>
                      <a:pt x="1" y="0"/>
                      <a:pt x="1" y="0"/>
                      <a:pt x="1" y="0"/>
                    </a:cubicBezTo>
                    <a:cubicBezTo>
                      <a:pt x="6" y="0"/>
                      <a:pt x="10" y="3"/>
                      <a:pt x="14" y="6"/>
                    </a:cubicBezTo>
                    <a:cubicBezTo>
                      <a:pt x="19" y="9"/>
                      <a:pt x="22" y="12"/>
                      <a:pt x="26" y="15"/>
                    </a:cubicBezTo>
                    <a:cubicBezTo>
                      <a:pt x="33" y="22"/>
                      <a:pt x="40" y="30"/>
                      <a:pt x="47" y="37"/>
                    </a:cubicBezTo>
                    <a:cubicBezTo>
                      <a:pt x="60" y="52"/>
                      <a:pt x="72" y="69"/>
                      <a:pt x="83" y="85"/>
                    </a:cubicBezTo>
                    <a:cubicBezTo>
                      <a:pt x="95" y="101"/>
                      <a:pt x="106" y="118"/>
                      <a:pt x="116" y="135"/>
                    </a:cubicBezTo>
                    <a:cubicBezTo>
                      <a:pt x="127" y="151"/>
                      <a:pt x="137" y="168"/>
                      <a:pt x="147" y="186"/>
                    </a:cubicBezTo>
                    <a:cubicBezTo>
                      <a:pt x="148" y="188"/>
                      <a:pt x="148" y="191"/>
                      <a:pt x="145" y="193"/>
                    </a:cubicBezTo>
                    <a:cubicBezTo>
                      <a:pt x="143" y="194"/>
                      <a:pt x="140" y="193"/>
                      <a:pt x="139" y="191"/>
                    </a:cubicBezTo>
                    <a:close/>
                  </a:path>
                </a:pathLst>
              </a:cu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Oval 58">
                <a:extLst>
                  <a:ext uri="{FF2B5EF4-FFF2-40B4-BE49-F238E27FC236}">
                    <a16:creationId xmlns:a16="http://schemas.microsoft.com/office/drawing/2014/main" id="{A1C63D87-CE90-43C0-BADB-C7FBDDFCBCDD}"/>
                  </a:ext>
                </a:extLst>
              </p:cNvPr>
              <p:cNvSpPr>
                <a:spLocks noChangeArrowheads="1"/>
              </p:cNvSpPr>
              <p:nvPr/>
            </p:nvSpPr>
            <p:spPr bwMode="auto">
              <a:xfrm>
                <a:off x="10580688" y="6981825"/>
                <a:ext cx="33338" cy="33338"/>
              </a:xfrm>
              <a:prstGeom prst="ellipse">
                <a:avLst/>
              </a:pr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Oval 59">
                <a:extLst>
                  <a:ext uri="{FF2B5EF4-FFF2-40B4-BE49-F238E27FC236}">
                    <a16:creationId xmlns:a16="http://schemas.microsoft.com/office/drawing/2014/main" id="{2557C646-40E8-4935-9C41-B42D7422C9F9}"/>
                  </a:ext>
                </a:extLst>
              </p:cNvPr>
              <p:cNvSpPr>
                <a:spLocks noChangeArrowheads="1"/>
              </p:cNvSpPr>
              <p:nvPr/>
            </p:nvSpPr>
            <p:spPr bwMode="auto">
              <a:xfrm>
                <a:off x="10537826" y="7142163"/>
                <a:ext cx="33338" cy="33338"/>
              </a:xfrm>
              <a:prstGeom prst="ellipse">
                <a:avLst/>
              </a:pr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60">
                <a:extLst>
                  <a:ext uri="{FF2B5EF4-FFF2-40B4-BE49-F238E27FC236}">
                    <a16:creationId xmlns:a16="http://schemas.microsoft.com/office/drawing/2014/main" id="{8DD523FF-7FB2-4868-9500-3753E01D374A}"/>
                  </a:ext>
                </a:extLst>
              </p:cNvPr>
              <p:cNvSpPr>
                <a:spLocks/>
              </p:cNvSpPr>
              <p:nvPr/>
            </p:nvSpPr>
            <p:spPr bwMode="auto">
              <a:xfrm>
                <a:off x="10353676" y="6915150"/>
                <a:ext cx="203200" cy="247650"/>
              </a:xfrm>
              <a:custGeom>
                <a:avLst/>
                <a:gdLst>
                  <a:gd name="T0" fmla="*/ 0 w 146"/>
                  <a:gd name="T1" fmla="*/ 0 h 178"/>
                  <a:gd name="T2" fmla="*/ 67 w 146"/>
                  <a:gd name="T3" fmla="*/ 89 h 178"/>
                  <a:gd name="T4" fmla="*/ 103 w 146"/>
                  <a:gd name="T5" fmla="*/ 132 h 178"/>
                  <a:gd name="T6" fmla="*/ 122 w 146"/>
                  <a:gd name="T7" fmla="*/ 152 h 178"/>
                  <a:gd name="T8" fmla="*/ 132 w 146"/>
                  <a:gd name="T9" fmla="*/ 161 h 178"/>
                  <a:gd name="T10" fmla="*/ 142 w 146"/>
                  <a:gd name="T11" fmla="*/ 168 h 178"/>
                  <a:gd name="T12" fmla="*/ 142 w 146"/>
                  <a:gd name="T13" fmla="*/ 168 h 178"/>
                  <a:gd name="T14" fmla="*/ 145 w 146"/>
                  <a:gd name="T15" fmla="*/ 174 h 178"/>
                  <a:gd name="T16" fmla="*/ 139 w 146"/>
                  <a:gd name="T17" fmla="*/ 177 h 178"/>
                  <a:gd name="T18" fmla="*/ 139 w 146"/>
                  <a:gd name="T19" fmla="*/ 177 h 178"/>
                  <a:gd name="T20" fmla="*/ 126 w 146"/>
                  <a:gd name="T21" fmla="*/ 168 h 178"/>
                  <a:gd name="T22" fmla="*/ 116 w 146"/>
                  <a:gd name="T23" fmla="*/ 158 h 178"/>
                  <a:gd name="T24" fmla="*/ 97 w 146"/>
                  <a:gd name="T25" fmla="*/ 137 h 178"/>
                  <a:gd name="T26" fmla="*/ 63 w 146"/>
                  <a:gd name="T27" fmla="*/ 92 h 178"/>
                  <a:gd name="T28" fmla="*/ 31 w 146"/>
                  <a:gd name="T29" fmla="*/ 47 h 178"/>
                  <a:gd name="T30" fmla="*/ 0 w 146"/>
                  <a:gd name="T3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6" h="178">
                    <a:moveTo>
                      <a:pt x="0" y="0"/>
                    </a:moveTo>
                    <a:cubicBezTo>
                      <a:pt x="22" y="30"/>
                      <a:pt x="45" y="60"/>
                      <a:pt x="67" y="89"/>
                    </a:cubicBezTo>
                    <a:cubicBezTo>
                      <a:pt x="79" y="104"/>
                      <a:pt x="91" y="118"/>
                      <a:pt x="103" y="132"/>
                    </a:cubicBezTo>
                    <a:cubicBezTo>
                      <a:pt x="109" y="139"/>
                      <a:pt x="115" y="146"/>
                      <a:pt x="122" y="152"/>
                    </a:cubicBezTo>
                    <a:cubicBezTo>
                      <a:pt x="125" y="156"/>
                      <a:pt x="128" y="159"/>
                      <a:pt x="132" y="161"/>
                    </a:cubicBezTo>
                    <a:cubicBezTo>
                      <a:pt x="135" y="164"/>
                      <a:pt x="139" y="167"/>
                      <a:pt x="142" y="168"/>
                    </a:cubicBezTo>
                    <a:cubicBezTo>
                      <a:pt x="142" y="168"/>
                      <a:pt x="142" y="168"/>
                      <a:pt x="142" y="168"/>
                    </a:cubicBezTo>
                    <a:cubicBezTo>
                      <a:pt x="145" y="169"/>
                      <a:pt x="146" y="172"/>
                      <a:pt x="145" y="174"/>
                    </a:cubicBezTo>
                    <a:cubicBezTo>
                      <a:pt x="144" y="177"/>
                      <a:pt x="141" y="178"/>
                      <a:pt x="139" y="177"/>
                    </a:cubicBezTo>
                    <a:cubicBezTo>
                      <a:pt x="139" y="177"/>
                      <a:pt x="139" y="177"/>
                      <a:pt x="139" y="177"/>
                    </a:cubicBezTo>
                    <a:cubicBezTo>
                      <a:pt x="133" y="175"/>
                      <a:pt x="130" y="171"/>
                      <a:pt x="126" y="168"/>
                    </a:cubicBezTo>
                    <a:cubicBezTo>
                      <a:pt x="122" y="165"/>
                      <a:pt x="119" y="162"/>
                      <a:pt x="116" y="158"/>
                    </a:cubicBezTo>
                    <a:cubicBezTo>
                      <a:pt x="109" y="151"/>
                      <a:pt x="103" y="144"/>
                      <a:pt x="97" y="137"/>
                    </a:cubicBezTo>
                    <a:cubicBezTo>
                      <a:pt x="85" y="122"/>
                      <a:pt x="74" y="107"/>
                      <a:pt x="63" y="92"/>
                    </a:cubicBezTo>
                    <a:cubicBezTo>
                      <a:pt x="52" y="77"/>
                      <a:pt x="42" y="62"/>
                      <a:pt x="31" y="47"/>
                    </a:cubicBezTo>
                    <a:cubicBezTo>
                      <a:pt x="21" y="31"/>
                      <a:pt x="10" y="16"/>
                      <a:pt x="0" y="0"/>
                    </a:cubicBezTo>
                    <a:close/>
                  </a:path>
                </a:pathLst>
              </a:cu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Oval 61">
                <a:extLst>
                  <a:ext uri="{FF2B5EF4-FFF2-40B4-BE49-F238E27FC236}">
                    <a16:creationId xmlns:a16="http://schemas.microsoft.com/office/drawing/2014/main" id="{ECAFEF49-D22C-4920-9A57-C17EE8D9D7E9}"/>
                  </a:ext>
                </a:extLst>
              </p:cNvPr>
              <p:cNvSpPr>
                <a:spLocks noChangeArrowheads="1"/>
              </p:cNvSpPr>
              <p:nvPr/>
            </p:nvSpPr>
            <p:spPr bwMode="auto">
              <a:xfrm>
                <a:off x="10768013" y="7132638"/>
                <a:ext cx="55563" cy="68263"/>
              </a:xfrm>
              <a:prstGeom prst="ellipse">
                <a:avLst/>
              </a:prstGeom>
              <a:solidFill>
                <a:srgbClr val="F9BD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Oval 62">
                <a:extLst>
                  <a:ext uri="{FF2B5EF4-FFF2-40B4-BE49-F238E27FC236}">
                    <a16:creationId xmlns:a16="http://schemas.microsoft.com/office/drawing/2014/main" id="{E9312B49-61F8-4E01-A9B5-A6DA7BC90364}"/>
                  </a:ext>
                </a:extLst>
              </p:cNvPr>
              <p:cNvSpPr>
                <a:spLocks noChangeArrowheads="1"/>
              </p:cNvSpPr>
              <p:nvPr/>
            </p:nvSpPr>
            <p:spPr bwMode="auto">
              <a:xfrm>
                <a:off x="10775951" y="7132638"/>
                <a:ext cx="55563" cy="68263"/>
              </a:xfrm>
              <a:prstGeom prst="ellipse">
                <a:avLst/>
              </a:prstGeom>
              <a:solidFill>
                <a:srgbClr val="F7C6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8" name="TextBox 107">
              <a:extLst>
                <a:ext uri="{FF2B5EF4-FFF2-40B4-BE49-F238E27FC236}">
                  <a16:creationId xmlns:a16="http://schemas.microsoft.com/office/drawing/2014/main" id="{C274C8B1-256A-4583-88A8-D9239828196A}"/>
                </a:ext>
              </a:extLst>
            </p:cNvPr>
            <p:cNvSpPr txBox="1"/>
            <p:nvPr/>
          </p:nvSpPr>
          <p:spPr>
            <a:xfrm>
              <a:off x="7320496" y="8749966"/>
              <a:ext cx="2237924" cy="954107"/>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Wear a face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mask</a:t>
              </a:r>
            </a:p>
          </p:txBody>
        </p:sp>
      </p:grpSp>
      <p:grpSp>
        <p:nvGrpSpPr>
          <p:cNvPr id="125" name="Group 124">
            <a:extLst>
              <a:ext uri="{FF2B5EF4-FFF2-40B4-BE49-F238E27FC236}">
                <a16:creationId xmlns:a16="http://schemas.microsoft.com/office/drawing/2014/main" id="{CDAA2AA4-6D77-45C1-A436-6DB4D5504915}"/>
              </a:ext>
            </a:extLst>
          </p:cNvPr>
          <p:cNvGrpSpPr/>
          <p:nvPr/>
        </p:nvGrpSpPr>
        <p:grpSpPr>
          <a:xfrm>
            <a:off x="10889411" y="7830122"/>
            <a:ext cx="3237904" cy="5021726"/>
            <a:chOff x="10889411" y="5544122"/>
            <a:chExt cx="3237904" cy="5021726"/>
          </a:xfrm>
        </p:grpSpPr>
        <p:grpSp>
          <p:nvGrpSpPr>
            <p:cNvPr id="103" name="Group 102">
              <a:extLst>
                <a:ext uri="{FF2B5EF4-FFF2-40B4-BE49-F238E27FC236}">
                  <a16:creationId xmlns:a16="http://schemas.microsoft.com/office/drawing/2014/main" id="{B42012B7-5DB8-4548-87F7-601DC6128E2A}"/>
                </a:ext>
              </a:extLst>
            </p:cNvPr>
            <p:cNvGrpSpPr/>
            <p:nvPr/>
          </p:nvGrpSpPr>
          <p:grpSpPr>
            <a:xfrm>
              <a:off x="10889411" y="5544122"/>
              <a:ext cx="3237904" cy="2728823"/>
              <a:chOff x="11636376" y="6300788"/>
              <a:chExt cx="1373187" cy="1157287"/>
            </a:xfrm>
          </p:grpSpPr>
          <p:sp>
            <p:nvSpPr>
              <p:cNvPr id="63" name="Freeform 63">
                <a:extLst>
                  <a:ext uri="{FF2B5EF4-FFF2-40B4-BE49-F238E27FC236}">
                    <a16:creationId xmlns:a16="http://schemas.microsoft.com/office/drawing/2014/main" id="{F0BCBB9C-DE9E-422E-8692-ADC589B75B7E}"/>
                  </a:ext>
                </a:extLst>
              </p:cNvPr>
              <p:cNvSpPr>
                <a:spLocks/>
              </p:cNvSpPr>
              <p:nvPr/>
            </p:nvSpPr>
            <p:spPr bwMode="auto">
              <a:xfrm>
                <a:off x="11822113" y="6448425"/>
                <a:ext cx="1008063" cy="1009650"/>
              </a:xfrm>
              <a:custGeom>
                <a:avLst/>
                <a:gdLst>
                  <a:gd name="T0" fmla="*/ 724 w 724"/>
                  <a:gd name="T1" fmla="*/ 362 h 724"/>
                  <a:gd name="T2" fmla="*/ 627 w 724"/>
                  <a:gd name="T3" fmla="*/ 608 h 724"/>
                  <a:gd name="T4" fmla="*/ 619 w 724"/>
                  <a:gd name="T5" fmla="*/ 616 h 724"/>
                  <a:gd name="T6" fmla="*/ 542 w 724"/>
                  <a:gd name="T7" fmla="*/ 676 h 724"/>
                  <a:gd name="T8" fmla="*/ 501 w 724"/>
                  <a:gd name="T9" fmla="*/ 696 h 724"/>
                  <a:gd name="T10" fmla="*/ 467 w 724"/>
                  <a:gd name="T11" fmla="*/ 708 h 724"/>
                  <a:gd name="T12" fmla="*/ 462 w 724"/>
                  <a:gd name="T13" fmla="*/ 710 h 724"/>
                  <a:gd name="T14" fmla="*/ 452 w 724"/>
                  <a:gd name="T15" fmla="*/ 713 h 724"/>
                  <a:gd name="T16" fmla="*/ 444 w 724"/>
                  <a:gd name="T17" fmla="*/ 715 h 724"/>
                  <a:gd name="T18" fmla="*/ 441 w 724"/>
                  <a:gd name="T19" fmla="*/ 715 h 724"/>
                  <a:gd name="T20" fmla="*/ 362 w 724"/>
                  <a:gd name="T21" fmla="*/ 724 h 724"/>
                  <a:gd name="T22" fmla="*/ 354 w 724"/>
                  <a:gd name="T23" fmla="*/ 724 h 724"/>
                  <a:gd name="T24" fmla="*/ 328 w 724"/>
                  <a:gd name="T25" fmla="*/ 722 h 724"/>
                  <a:gd name="T26" fmla="*/ 313 w 724"/>
                  <a:gd name="T27" fmla="*/ 720 h 724"/>
                  <a:gd name="T28" fmla="*/ 313 w 724"/>
                  <a:gd name="T29" fmla="*/ 720 h 724"/>
                  <a:gd name="T30" fmla="*/ 267 w 724"/>
                  <a:gd name="T31" fmla="*/ 711 h 724"/>
                  <a:gd name="T32" fmla="*/ 249 w 724"/>
                  <a:gd name="T33" fmla="*/ 706 h 724"/>
                  <a:gd name="T34" fmla="*/ 229 w 724"/>
                  <a:gd name="T35" fmla="*/ 698 h 724"/>
                  <a:gd name="T36" fmla="*/ 216 w 724"/>
                  <a:gd name="T37" fmla="*/ 693 h 724"/>
                  <a:gd name="T38" fmla="*/ 193 w 724"/>
                  <a:gd name="T39" fmla="*/ 682 h 724"/>
                  <a:gd name="T40" fmla="*/ 122 w 724"/>
                  <a:gd name="T41" fmla="*/ 632 h 724"/>
                  <a:gd name="T42" fmla="*/ 81 w 724"/>
                  <a:gd name="T43" fmla="*/ 590 h 724"/>
                  <a:gd name="T44" fmla="*/ 0 w 724"/>
                  <a:gd name="T45" fmla="*/ 362 h 724"/>
                  <a:gd name="T46" fmla="*/ 31 w 724"/>
                  <a:gd name="T47" fmla="*/ 214 h 724"/>
                  <a:gd name="T48" fmla="*/ 34 w 724"/>
                  <a:gd name="T49" fmla="*/ 208 h 724"/>
                  <a:gd name="T50" fmla="*/ 42 w 724"/>
                  <a:gd name="T51" fmla="*/ 193 h 724"/>
                  <a:gd name="T52" fmla="*/ 44 w 724"/>
                  <a:gd name="T53" fmla="*/ 189 h 724"/>
                  <a:gd name="T54" fmla="*/ 55 w 724"/>
                  <a:gd name="T55" fmla="*/ 170 h 724"/>
                  <a:gd name="T56" fmla="*/ 66 w 724"/>
                  <a:gd name="T57" fmla="*/ 153 h 724"/>
                  <a:gd name="T58" fmla="*/ 87 w 724"/>
                  <a:gd name="T59" fmla="*/ 127 h 724"/>
                  <a:gd name="T60" fmla="*/ 362 w 724"/>
                  <a:gd name="T61" fmla="*/ 0 h 724"/>
                  <a:gd name="T62" fmla="*/ 548 w 724"/>
                  <a:gd name="T63" fmla="*/ 51 h 724"/>
                  <a:gd name="T64" fmla="*/ 602 w 724"/>
                  <a:gd name="T65" fmla="*/ 91 h 724"/>
                  <a:gd name="T66" fmla="*/ 662 w 724"/>
                  <a:gd name="T67" fmla="*/ 158 h 724"/>
                  <a:gd name="T68" fmla="*/ 724 w 724"/>
                  <a:gd name="T69"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4">
                    <a:moveTo>
                      <a:pt x="724" y="362"/>
                    </a:moveTo>
                    <a:cubicBezTo>
                      <a:pt x="724" y="457"/>
                      <a:pt x="687" y="544"/>
                      <a:pt x="627" y="608"/>
                    </a:cubicBezTo>
                    <a:cubicBezTo>
                      <a:pt x="625" y="611"/>
                      <a:pt x="622" y="614"/>
                      <a:pt x="619" y="616"/>
                    </a:cubicBezTo>
                    <a:cubicBezTo>
                      <a:pt x="597" y="640"/>
                      <a:pt x="570" y="660"/>
                      <a:pt x="542" y="676"/>
                    </a:cubicBezTo>
                    <a:cubicBezTo>
                      <a:pt x="529" y="684"/>
                      <a:pt x="515" y="690"/>
                      <a:pt x="501" y="696"/>
                    </a:cubicBezTo>
                    <a:cubicBezTo>
                      <a:pt x="490" y="701"/>
                      <a:pt x="479" y="705"/>
                      <a:pt x="467" y="708"/>
                    </a:cubicBezTo>
                    <a:cubicBezTo>
                      <a:pt x="465" y="709"/>
                      <a:pt x="464" y="709"/>
                      <a:pt x="462" y="710"/>
                    </a:cubicBezTo>
                    <a:cubicBezTo>
                      <a:pt x="459" y="711"/>
                      <a:pt x="455" y="712"/>
                      <a:pt x="452" y="713"/>
                    </a:cubicBezTo>
                    <a:cubicBezTo>
                      <a:pt x="449" y="713"/>
                      <a:pt x="447" y="714"/>
                      <a:pt x="444" y="715"/>
                    </a:cubicBezTo>
                    <a:cubicBezTo>
                      <a:pt x="443" y="715"/>
                      <a:pt x="442" y="715"/>
                      <a:pt x="441" y="715"/>
                    </a:cubicBezTo>
                    <a:cubicBezTo>
                      <a:pt x="415" y="721"/>
                      <a:pt x="389" y="724"/>
                      <a:pt x="362" y="724"/>
                    </a:cubicBezTo>
                    <a:cubicBezTo>
                      <a:pt x="359" y="724"/>
                      <a:pt x="357" y="724"/>
                      <a:pt x="354" y="724"/>
                    </a:cubicBezTo>
                    <a:cubicBezTo>
                      <a:pt x="345" y="724"/>
                      <a:pt x="336" y="723"/>
                      <a:pt x="328" y="722"/>
                    </a:cubicBezTo>
                    <a:cubicBezTo>
                      <a:pt x="323" y="722"/>
                      <a:pt x="318" y="721"/>
                      <a:pt x="313" y="720"/>
                    </a:cubicBezTo>
                    <a:cubicBezTo>
                      <a:pt x="313" y="720"/>
                      <a:pt x="313" y="720"/>
                      <a:pt x="313" y="720"/>
                    </a:cubicBezTo>
                    <a:cubicBezTo>
                      <a:pt x="297" y="718"/>
                      <a:pt x="282" y="715"/>
                      <a:pt x="267" y="711"/>
                    </a:cubicBezTo>
                    <a:cubicBezTo>
                      <a:pt x="261" y="710"/>
                      <a:pt x="255" y="708"/>
                      <a:pt x="249" y="706"/>
                    </a:cubicBezTo>
                    <a:cubicBezTo>
                      <a:pt x="242" y="704"/>
                      <a:pt x="235" y="701"/>
                      <a:pt x="229" y="698"/>
                    </a:cubicBezTo>
                    <a:cubicBezTo>
                      <a:pt x="224" y="697"/>
                      <a:pt x="220" y="695"/>
                      <a:pt x="216" y="693"/>
                    </a:cubicBezTo>
                    <a:cubicBezTo>
                      <a:pt x="209" y="690"/>
                      <a:pt x="201" y="686"/>
                      <a:pt x="193" y="682"/>
                    </a:cubicBezTo>
                    <a:cubicBezTo>
                      <a:pt x="167" y="669"/>
                      <a:pt x="143" y="652"/>
                      <a:pt x="122" y="632"/>
                    </a:cubicBezTo>
                    <a:cubicBezTo>
                      <a:pt x="107" y="620"/>
                      <a:pt x="94" y="605"/>
                      <a:pt x="81" y="590"/>
                    </a:cubicBezTo>
                    <a:cubicBezTo>
                      <a:pt x="30" y="528"/>
                      <a:pt x="0" y="448"/>
                      <a:pt x="0" y="362"/>
                    </a:cubicBezTo>
                    <a:cubicBezTo>
                      <a:pt x="0" y="309"/>
                      <a:pt x="11" y="259"/>
                      <a:pt x="31" y="214"/>
                    </a:cubicBezTo>
                    <a:cubicBezTo>
                      <a:pt x="32" y="212"/>
                      <a:pt x="33" y="210"/>
                      <a:pt x="34" y="208"/>
                    </a:cubicBezTo>
                    <a:cubicBezTo>
                      <a:pt x="37" y="203"/>
                      <a:pt x="39" y="198"/>
                      <a:pt x="42" y="193"/>
                    </a:cubicBezTo>
                    <a:cubicBezTo>
                      <a:pt x="42" y="192"/>
                      <a:pt x="43" y="191"/>
                      <a:pt x="44" y="189"/>
                    </a:cubicBezTo>
                    <a:cubicBezTo>
                      <a:pt x="47" y="183"/>
                      <a:pt x="51" y="177"/>
                      <a:pt x="55" y="170"/>
                    </a:cubicBezTo>
                    <a:cubicBezTo>
                      <a:pt x="58" y="164"/>
                      <a:pt x="62" y="158"/>
                      <a:pt x="66" y="153"/>
                    </a:cubicBezTo>
                    <a:cubicBezTo>
                      <a:pt x="73" y="144"/>
                      <a:pt x="79" y="135"/>
                      <a:pt x="87" y="127"/>
                    </a:cubicBezTo>
                    <a:cubicBezTo>
                      <a:pt x="153" y="49"/>
                      <a:pt x="252" y="0"/>
                      <a:pt x="362" y="0"/>
                    </a:cubicBezTo>
                    <a:cubicBezTo>
                      <a:pt x="430" y="0"/>
                      <a:pt x="493" y="18"/>
                      <a:pt x="548" y="51"/>
                    </a:cubicBezTo>
                    <a:cubicBezTo>
                      <a:pt x="567" y="62"/>
                      <a:pt x="586" y="76"/>
                      <a:pt x="602" y="91"/>
                    </a:cubicBezTo>
                    <a:cubicBezTo>
                      <a:pt x="625" y="111"/>
                      <a:pt x="645" y="134"/>
                      <a:pt x="662" y="158"/>
                    </a:cubicBezTo>
                    <a:cubicBezTo>
                      <a:pt x="701" y="216"/>
                      <a:pt x="724" y="286"/>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6" name="Freeform 66">
                <a:extLst>
                  <a:ext uri="{FF2B5EF4-FFF2-40B4-BE49-F238E27FC236}">
                    <a16:creationId xmlns:a16="http://schemas.microsoft.com/office/drawing/2014/main" id="{5D67B84E-4380-48FE-97C4-62E3054F4EF6}"/>
                  </a:ext>
                </a:extLst>
              </p:cNvPr>
              <p:cNvSpPr>
                <a:spLocks/>
              </p:cNvSpPr>
              <p:nvPr/>
            </p:nvSpPr>
            <p:spPr bwMode="auto">
              <a:xfrm>
                <a:off x="11636376" y="6664325"/>
                <a:ext cx="1177925" cy="604838"/>
              </a:xfrm>
              <a:custGeom>
                <a:avLst/>
                <a:gdLst>
                  <a:gd name="T0" fmla="*/ 721 w 846"/>
                  <a:gd name="T1" fmla="*/ 292 h 433"/>
                  <a:gd name="T2" fmla="*/ 766 w 846"/>
                  <a:gd name="T3" fmla="*/ 312 h 433"/>
                  <a:gd name="T4" fmla="*/ 788 w 846"/>
                  <a:gd name="T5" fmla="*/ 343 h 433"/>
                  <a:gd name="T6" fmla="*/ 732 w 846"/>
                  <a:gd name="T7" fmla="*/ 360 h 433"/>
                  <a:gd name="T8" fmla="*/ 677 w 846"/>
                  <a:gd name="T9" fmla="*/ 335 h 433"/>
                  <a:gd name="T10" fmla="*/ 528 w 846"/>
                  <a:gd name="T11" fmla="*/ 280 h 433"/>
                  <a:gd name="T12" fmla="*/ 671 w 846"/>
                  <a:gd name="T13" fmla="*/ 340 h 433"/>
                  <a:gd name="T14" fmla="*/ 696 w 846"/>
                  <a:gd name="T15" fmla="*/ 352 h 433"/>
                  <a:gd name="T16" fmla="*/ 690 w 846"/>
                  <a:gd name="T17" fmla="*/ 395 h 433"/>
                  <a:gd name="T18" fmla="*/ 614 w 846"/>
                  <a:gd name="T19" fmla="*/ 376 h 433"/>
                  <a:gd name="T20" fmla="*/ 566 w 846"/>
                  <a:gd name="T21" fmla="*/ 362 h 433"/>
                  <a:gd name="T22" fmla="*/ 484 w 846"/>
                  <a:gd name="T23" fmla="*/ 339 h 433"/>
                  <a:gd name="T24" fmla="*/ 532 w 846"/>
                  <a:gd name="T25" fmla="*/ 363 h 433"/>
                  <a:gd name="T26" fmla="*/ 532 w 846"/>
                  <a:gd name="T27" fmla="*/ 363 h 433"/>
                  <a:gd name="T28" fmla="*/ 532 w 846"/>
                  <a:gd name="T29" fmla="*/ 364 h 433"/>
                  <a:gd name="T30" fmla="*/ 533 w 846"/>
                  <a:gd name="T31" fmla="*/ 364 h 433"/>
                  <a:gd name="T32" fmla="*/ 593 w 846"/>
                  <a:gd name="T33" fmla="*/ 387 h 433"/>
                  <a:gd name="T34" fmla="*/ 601 w 846"/>
                  <a:gd name="T35" fmla="*/ 390 h 433"/>
                  <a:gd name="T36" fmla="*/ 616 w 846"/>
                  <a:gd name="T37" fmla="*/ 422 h 433"/>
                  <a:gd name="T38" fmla="*/ 565 w 846"/>
                  <a:gd name="T39" fmla="*/ 426 h 433"/>
                  <a:gd name="T40" fmla="*/ 517 w 846"/>
                  <a:gd name="T41" fmla="*/ 412 h 433"/>
                  <a:gd name="T42" fmla="*/ 516 w 846"/>
                  <a:gd name="T43" fmla="*/ 411 h 433"/>
                  <a:gd name="T44" fmla="*/ 509 w 846"/>
                  <a:gd name="T45" fmla="*/ 409 h 433"/>
                  <a:gd name="T46" fmla="*/ 452 w 846"/>
                  <a:gd name="T47" fmla="*/ 391 h 433"/>
                  <a:gd name="T48" fmla="*/ 452 w 846"/>
                  <a:gd name="T49" fmla="*/ 391 h 433"/>
                  <a:gd name="T50" fmla="*/ 407 w 846"/>
                  <a:gd name="T51" fmla="*/ 378 h 433"/>
                  <a:gd name="T52" fmla="*/ 348 w 846"/>
                  <a:gd name="T53" fmla="*/ 359 h 433"/>
                  <a:gd name="T54" fmla="*/ 329 w 846"/>
                  <a:gd name="T55" fmla="*/ 352 h 433"/>
                  <a:gd name="T56" fmla="*/ 276 w 846"/>
                  <a:gd name="T57" fmla="*/ 328 h 433"/>
                  <a:gd name="T58" fmla="*/ 225 w 846"/>
                  <a:gd name="T59" fmla="*/ 291 h 433"/>
                  <a:gd name="T60" fmla="*/ 205 w 846"/>
                  <a:gd name="T61" fmla="*/ 265 h 433"/>
                  <a:gd name="T62" fmla="*/ 0 w 846"/>
                  <a:gd name="T63" fmla="*/ 220 h 433"/>
                  <a:gd name="T64" fmla="*/ 0 w 846"/>
                  <a:gd name="T65" fmla="*/ 220 h 433"/>
                  <a:gd name="T66" fmla="*/ 0 w 846"/>
                  <a:gd name="T67" fmla="*/ 207 h 433"/>
                  <a:gd name="T68" fmla="*/ 43 w 846"/>
                  <a:gd name="T69" fmla="*/ 5 h 433"/>
                  <a:gd name="T70" fmla="*/ 45 w 846"/>
                  <a:gd name="T71" fmla="*/ 0 h 433"/>
                  <a:gd name="T72" fmla="*/ 176 w 846"/>
                  <a:gd name="T73" fmla="*/ 53 h 433"/>
                  <a:gd name="T74" fmla="*/ 296 w 846"/>
                  <a:gd name="T75" fmla="*/ 91 h 433"/>
                  <a:gd name="T76" fmla="*/ 367 w 846"/>
                  <a:gd name="T77" fmla="*/ 96 h 433"/>
                  <a:gd name="T78" fmla="*/ 371 w 846"/>
                  <a:gd name="T79" fmla="*/ 97 h 433"/>
                  <a:gd name="T80" fmla="*/ 374 w 846"/>
                  <a:gd name="T81" fmla="*/ 98 h 433"/>
                  <a:gd name="T82" fmla="*/ 433 w 846"/>
                  <a:gd name="T83" fmla="*/ 112 h 433"/>
                  <a:gd name="T84" fmla="*/ 590 w 846"/>
                  <a:gd name="T85" fmla="*/ 160 h 433"/>
                  <a:gd name="T86" fmla="*/ 757 w 846"/>
                  <a:gd name="T87" fmla="*/ 235 h 433"/>
                  <a:gd name="T88" fmla="*/ 797 w 846"/>
                  <a:gd name="T89" fmla="*/ 253 h 433"/>
                  <a:gd name="T90" fmla="*/ 775 w 846"/>
                  <a:gd name="T91" fmla="*/ 301 h 433"/>
                  <a:gd name="T92" fmla="*/ 728 w 846"/>
                  <a:gd name="T93" fmla="*/ 281 h 433"/>
                  <a:gd name="T94" fmla="*/ 560 w 846"/>
                  <a:gd name="T95" fmla="*/ 221 h 433"/>
                  <a:gd name="T96" fmla="*/ 721 w 846"/>
                  <a:gd name="T97" fmla="*/ 29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46" h="433">
                    <a:moveTo>
                      <a:pt x="721" y="292"/>
                    </a:moveTo>
                    <a:cubicBezTo>
                      <a:pt x="745" y="302"/>
                      <a:pt x="763" y="310"/>
                      <a:pt x="766" y="312"/>
                    </a:cubicBezTo>
                    <a:cubicBezTo>
                      <a:pt x="781" y="323"/>
                      <a:pt x="791" y="332"/>
                      <a:pt x="788" y="343"/>
                    </a:cubicBezTo>
                    <a:cubicBezTo>
                      <a:pt x="785" y="354"/>
                      <a:pt x="770" y="374"/>
                      <a:pt x="732" y="360"/>
                    </a:cubicBezTo>
                    <a:cubicBezTo>
                      <a:pt x="719" y="355"/>
                      <a:pt x="700" y="346"/>
                      <a:pt x="677" y="335"/>
                    </a:cubicBezTo>
                    <a:cubicBezTo>
                      <a:pt x="627" y="311"/>
                      <a:pt x="562" y="280"/>
                      <a:pt x="528" y="280"/>
                    </a:cubicBezTo>
                    <a:cubicBezTo>
                      <a:pt x="486" y="279"/>
                      <a:pt x="611" y="315"/>
                      <a:pt x="671" y="340"/>
                    </a:cubicBezTo>
                    <a:cubicBezTo>
                      <a:pt x="682" y="344"/>
                      <a:pt x="691" y="349"/>
                      <a:pt x="696" y="352"/>
                    </a:cubicBezTo>
                    <a:cubicBezTo>
                      <a:pt x="729" y="376"/>
                      <a:pt x="704" y="395"/>
                      <a:pt x="690" y="395"/>
                    </a:cubicBezTo>
                    <a:cubicBezTo>
                      <a:pt x="681" y="396"/>
                      <a:pt x="646" y="386"/>
                      <a:pt x="614" y="376"/>
                    </a:cubicBezTo>
                    <a:cubicBezTo>
                      <a:pt x="595" y="371"/>
                      <a:pt x="578" y="365"/>
                      <a:pt x="566" y="362"/>
                    </a:cubicBezTo>
                    <a:cubicBezTo>
                      <a:pt x="535" y="352"/>
                      <a:pt x="482" y="331"/>
                      <a:pt x="484" y="339"/>
                    </a:cubicBezTo>
                    <a:cubicBezTo>
                      <a:pt x="486" y="343"/>
                      <a:pt x="507" y="353"/>
                      <a:pt x="532" y="363"/>
                    </a:cubicBezTo>
                    <a:cubicBezTo>
                      <a:pt x="532" y="363"/>
                      <a:pt x="532" y="363"/>
                      <a:pt x="532" y="363"/>
                    </a:cubicBezTo>
                    <a:cubicBezTo>
                      <a:pt x="532" y="364"/>
                      <a:pt x="532" y="364"/>
                      <a:pt x="532" y="364"/>
                    </a:cubicBezTo>
                    <a:cubicBezTo>
                      <a:pt x="533" y="364"/>
                      <a:pt x="533" y="364"/>
                      <a:pt x="533" y="364"/>
                    </a:cubicBezTo>
                    <a:cubicBezTo>
                      <a:pt x="554" y="373"/>
                      <a:pt x="578" y="382"/>
                      <a:pt x="593" y="387"/>
                    </a:cubicBezTo>
                    <a:cubicBezTo>
                      <a:pt x="596" y="388"/>
                      <a:pt x="599" y="389"/>
                      <a:pt x="601" y="390"/>
                    </a:cubicBezTo>
                    <a:cubicBezTo>
                      <a:pt x="625" y="397"/>
                      <a:pt x="623" y="416"/>
                      <a:pt x="616" y="422"/>
                    </a:cubicBezTo>
                    <a:cubicBezTo>
                      <a:pt x="611" y="426"/>
                      <a:pt x="599" y="433"/>
                      <a:pt x="565" y="426"/>
                    </a:cubicBezTo>
                    <a:cubicBezTo>
                      <a:pt x="552" y="423"/>
                      <a:pt x="537" y="419"/>
                      <a:pt x="517" y="412"/>
                    </a:cubicBezTo>
                    <a:cubicBezTo>
                      <a:pt x="516" y="411"/>
                      <a:pt x="516" y="411"/>
                      <a:pt x="516" y="411"/>
                    </a:cubicBezTo>
                    <a:cubicBezTo>
                      <a:pt x="514" y="411"/>
                      <a:pt x="512" y="410"/>
                      <a:pt x="509" y="409"/>
                    </a:cubicBezTo>
                    <a:cubicBezTo>
                      <a:pt x="490" y="402"/>
                      <a:pt x="471" y="396"/>
                      <a:pt x="452" y="391"/>
                    </a:cubicBezTo>
                    <a:cubicBezTo>
                      <a:pt x="452" y="391"/>
                      <a:pt x="452" y="391"/>
                      <a:pt x="452" y="391"/>
                    </a:cubicBezTo>
                    <a:cubicBezTo>
                      <a:pt x="436" y="386"/>
                      <a:pt x="421" y="382"/>
                      <a:pt x="407" y="378"/>
                    </a:cubicBezTo>
                    <a:cubicBezTo>
                      <a:pt x="385" y="372"/>
                      <a:pt x="366" y="366"/>
                      <a:pt x="348" y="359"/>
                    </a:cubicBezTo>
                    <a:cubicBezTo>
                      <a:pt x="341" y="357"/>
                      <a:pt x="335" y="355"/>
                      <a:pt x="329" y="352"/>
                    </a:cubicBezTo>
                    <a:cubicBezTo>
                      <a:pt x="311" y="344"/>
                      <a:pt x="293" y="337"/>
                      <a:pt x="276" y="328"/>
                    </a:cubicBezTo>
                    <a:cubicBezTo>
                      <a:pt x="257" y="318"/>
                      <a:pt x="240" y="306"/>
                      <a:pt x="225" y="291"/>
                    </a:cubicBezTo>
                    <a:cubicBezTo>
                      <a:pt x="218" y="283"/>
                      <a:pt x="211" y="275"/>
                      <a:pt x="205" y="265"/>
                    </a:cubicBezTo>
                    <a:cubicBezTo>
                      <a:pt x="0" y="220"/>
                      <a:pt x="0" y="220"/>
                      <a:pt x="0" y="220"/>
                    </a:cubicBezTo>
                    <a:cubicBezTo>
                      <a:pt x="0" y="220"/>
                      <a:pt x="0" y="220"/>
                      <a:pt x="0" y="220"/>
                    </a:cubicBezTo>
                    <a:cubicBezTo>
                      <a:pt x="0" y="215"/>
                      <a:pt x="0" y="211"/>
                      <a:pt x="0" y="207"/>
                    </a:cubicBezTo>
                    <a:cubicBezTo>
                      <a:pt x="0" y="135"/>
                      <a:pt x="15" y="66"/>
                      <a:pt x="43" y="5"/>
                    </a:cubicBezTo>
                    <a:cubicBezTo>
                      <a:pt x="44" y="3"/>
                      <a:pt x="45" y="1"/>
                      <a:pt x="45" y="0"/>
                    </a:cubicBezTo>
                    <a:cubicBezTo>
                      <a:pt x="176" y="53"/>
                      <a:pt x="176" y="53"/>
                      <a:pt x="176" y="53"/>
                    </a:cubicBezTo>
                    <a:cubicBezTo>
                      <a:pt x="176" y="53"/>
                      <a:pt x="246" y="93"/>
                      <a:pt x="296" y="91"/>
                    </a:cubicBezTo>
                    <a:cubicBezTo>
                      <a:pt x="321" y="90"/>
                      <a:pt x="344" y="92"/>
                      <a:pt x="367" y="96"/>
                    </a:cubicBezTo>
                    <a:cubicBezTo>
                      <a:pt x="368" y="96"/>
                      <a:pt x="369" y="97"/>
                      <a:pt x="371" y="97"/>
                    </a:cubicBezTo>
                    <a:cubicBezTo>
                      <a:pt x="372" y="97"/>
                      <a:pt x="373" y="97"/>
                      <a:pt x="374" y="98"/>
                    </a:cubicBezTo>
                    <a:cubicBezTo>
                      <a:pt x="393" y="102"/>
                      <a:pt x="412" y="107"/>
                      <a:pt x="433" y="112"/>
                    </a:cubicBezTo>
                    <a:cubicBezTo>
                      <a:pt x="483" y="126"/>
                      <a:pt x="532" y="138"/>
                      <a:pt x="590" y="160"/>
                    </a:cubicBezTo>
                    <a:cubicBezTo>
                      <a:pt x="630" y="176"/>
                      <a:pt x="709" y="212"/>
                      <a:pt x="757" y="235"/>
                    </a:cubicBezTo>
                    <a:cubicBezTo>
                      <a:pt x="778" y="244"/>
                      <a:pt x="793" y="251"/>
                      <a:pt x="797" y="253"/>
                    </a:cubicBezTo>
                    <a:cubicBezTo>
                      <a:pt x="810" y="260"/>
                      <a:pt x="846" y="303"/>
                      <a:pt x="775" y="301"/>
                    </a:cubicBezTo>
                    <a:cubicBezTo>
                      <a:pt x="775" y="301"/>
                      <a:pt x="756" y="293"/>
                      <a:pt x="728" y="281"/>
                    </a:cubicBezTo>
                    <a:cubicBezTo>
                      <a:pt x="669" y="257"/>
                      <a:pt x="574" y="219"/>
                      <a:pt x="560" y="221"/>
                    </a:cubicBezTo>
                    <a:cubicBezTo>
                      <a:pt x="545" y="224"/>
                      <a:pt x="655" y="266"/>
                      <a:pt x="721" y="292"/>
                    </a:cubicBezTo>
                    <a:close/>
                  </a:path>
                </a:pathLst>
              </a:custGeom>
              <a:solidFill>
                <a:srgbClr val="F9C5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67">
                <a:extLst>
                  <a:ext uri="{FF2B5EF4-FFF2-40B4-BE49-F238E27FC236}">
                    <a16:creationId xmlns:a16="http://schemas.microsoft.com/office/drawing/2014/main" id="{F8ECB721-8A3A-4FB7-A207-D640B146A02F}"/>
                  </a:ext>
                </a:extLst>
              </p:cNvPr>
              <p:cNvSpPr>
                <a:spLocks/>
              </p:cNvSpPr>
              <p:nvPr/>
            </p:nvSpPr>
            <p:spPr bwMode="auto">
              <a:xfrm>
                <a:off x="11914188" y="6538913"/>
                <a:ext cx="1095375" cy="746125"/>
              </a:xfrm>
              <a:custGeom>
                <a:avLst/>
                <a:gdLst>
                  <a:gd name="T0" fmla="*/ 631 w 787"/>
                  <a:gd name="T1" fmla="*/ 285 h 535"/>
                  <a:gd name="T2" fmla="*/ 557 w 787"/>
                  <a:gd name="T3" fmla="*/ 325 h 535"/>
                  <a:gd name="T4" fmla="*/ 521 w 787"/>
                  <a:gd name="T5" fmla="*/ 382 h 535"/>
                  <a:gd name="T6" fmla="*/ 477 w 787"/>
                  <a:gd name="T7" fmla="*/ 425 h 535"/>
                  <a:gd name="T8" fmla="*/ 414 w 787"/>
                  <a:gd name="T9" fmla="*/ 466 h 535"/>
                  <a:gd name="T10" fmla="*/ 393 w 787"/>
                  <a:gd name="T11" fmla="*/ 477 h 535"/>
                  <a:gd name="T12" fmla="*/ 365 w 787"/>
                  <a:gd name="T13" fmla="*/ 516 h 535"/>
                  <a:gd name="T14" fmla="*/ 317 w 787"/>
                  <a:gd name="T15" fmla="*/ 502 h 535"/>
                  <a:gd name="T16" fmla="*/ 335 w 787"/>
                  <a:gd name="T17" fmla="*/ 464 h 535"/>
                  <a:gd name="T18" fmla="*/ 333 w 787"/>
                  <a:gd name="T19" fmla="*/ 454 h 535"/>
                  <a:gd name="T20" fmla="*/ 327 w 787"/>
                  <a:gd name="T21" fmla="*/ 455 h 535"/>
                  <a:gd name="T22" fmla="*/ 309 w 787"/>
                  <a:gd name="T23" fmla="*/ 499 h 535"/>
                  <a:gd name="T24" fmla="*/ 265 w 787"/>
                  <a:gd name="T25" fmla="*/ 498 h 535"/>
                  <a:gd name="T26" fmla="*/ 252 w 787"/>
                  <a:gd name="T27" fmla="*/ 479 h 535"/>
                  <a:gd name="T28" fmla="*/ 273 w 787"/>
                  <a:gd name="T29" fmla="*/ 402 h 535"/>
                  <a:gd name="T30" fmla="*/ 206 w 787"/>
                  <a:gd name="T31" fmla="*/ 470 h 535"/>
                  <a:gd name="T32" fmla="*/ 151 w 787"/>
                  <a:gd name="T33" fmla="*/ 480 h 535"/>
                  <a:gd name="T34" fmla="*/ 148 w 787"/>
                  <a:gd name="T35" fmla="*/ 442 h 535"/>
                  <a:gd name="T36" fmla="*/ 217 w 787"/>
                  <a:gd name="T37" fmla="*/ 346 h 535"/>
                  <a:gd name="T38" fmla="*/ 79 w 787"/>
                  <a:gd name="T39" fmla="*/ 416 h 535"/>
                  <a:gd name="T40" fmla="*/ 28 w 787"/>
                  <a:gd name="T41" fmla="*/ 432 h 535"/>
                  <a:gd name="T42" fmla="*/ 25 w 787"/>
                  <a:gd name="T43" fmla="*/ 381 h 535"/>
                  <a:gd name="T44" fmla="*/ 98 w 787"/>
                  <a:gd name="T45" fmla="*/ 334 h 535"/>
                  <a:gd name="T46" fmla="*/ 102 w 787"/>
                  <a:gd name="T47" fmla="*/ 330 h 535"/>
                  <a:gd name="T48" fmla="*/ 132 w 787"/>
                  <a:gd name="T49" fmla="*/ 314 h 535"/>
                  <a:gd name="T50" fmla="*/ 261 w 787"/>
                  <a:gd name="T51" fmla="*/ 249 h 535"/>
                  <a:gd name="T52" fmla="*/ 267 w 787"/>
                  <a:gd name="T53" fmla="*/ 241 h 535"/>
                  <a:gd name="T54" fmla="*/ 223 w 787"/>
                  <a:gd name="T55" fmla="*/ 225 h 535"/>
                  <a:gd name="T56" fmla="*/ 163 w 787"/>
                  <a:gd name="T57" fmla="*/ 179 h 535"/>
                  <a:gd name="T58" fmla="*/ 155 w 787"/>
                  <a:gd name="T59" fmla="*/ 116 h 535"/>
                  <a:gd name="T60" fmla="*/ 158 w 787"/>
                  <a:gd name="T61" fmla="*/ 111 h 535"/>
                  <a:gd name="T62" fmla="*/ 211 w 787"/>
                  <a:gd name="T63" fmla="*/ 141 h 535"/>
                  <a:gd name="T64" fmla="*/ 394 w 787"/>
                  <a:gd name="T65" fmla="*/ 157 h 535"/>
                  <a:gd name="T66" fmla="*/ 589 w 787"/>
                  <a:gd name="T67" fmla="*/ 59 h 535"/>
                  <a:gd name="T68" fmla="*/ 706 w 787"/>
                  <a:gd name="T69" fmla="*/ 18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7" h="535">
                    <a:moveTo>
                      <a:pt x="787" y="228"/>
                    </a:moveTo>
                    <a:cubicBezTo>
                      <a:pt x="631" y="285"/>
                      <a:pt x="631" y="285"/>
                      <a:pt x="631" y="285"/>
                    </a:cubicBezTo>
                    <a:cubicBezTo>
                      <a:pt x="631" y="285"/>
                      <a:pt x="581" y="306"/>
                      <a:pt x="570" y="311"/>
                    </a:cubicBezTo>
                    <a:cubicBezTo>
                      <a:pt x="566" y="313"/>
                      <a:pt x="562" y="318"/>
                      <a:pt x="557" y="325"/>
                    </a:cubicBezTo>
                    <a:cubicBezTo>
                      <a:pt x="549" y="337"/>
                      <a:pt x="539" y="355"/>
                      <a:pt x="528" y="371"/>
                    </a:cubicBezTo>
                    <a:cubicBezTo>
                      <a:pt x="526" y="375"/>
                      <a:pt x="523" y="379"/>
                      <a:pt x="521" y="382"/>
                    </a:cubicBezTo>
                    <a:cubicBezTo>
                      <a:pt x="519" y="384"/>
                      <a:pt x="518" y="386"/>
                      <a:pt x="516" y="388"/>
                    </a:cubicBezTo>
                    <a:cubicBezTo>
                      <a:pt x="508" y="399"/>
                      <a:pt x="493" y="412"/>
                      <a:pt x="477" y="425"/>
                    </a:cubicBezTo>
                    <a:cubicBezTo>
                      <a:pt x="475" y="427"/>
                      <a:pt x="473" y="428"/>
                      <a:pt x="471" y="430"/>
                    </a:cubicBezTo>
                    <a:cubicBezTo>
                      <a:pt x="450" y="445"/>
                      <a:pt x="428" y="459"/>
                      <a:pt x="414" y="466"/>
                    </a:cubicBezTo>
                    <a:cubicBezTo>
                      <a:pt x="411" y="468"/>
                      <a:pt x="409" y="469"/>
                      <a:pt x="406" y="469"/>
                    </a:cubicBezTo>
                    <a:cubicBezTo>
                      <a:pt x="401" y="471"/>
                      <a:pt x="397" y="474"/>
                      <a:pt x="393" y="477"/>
                    </a:cubicBezTo>
                    <a:cubicBezTo>
                      <a:pt x="378" y="488"/>
                      <a:pt x="369" y="505"/>
                      <a:pt x="366" y="513"/>
                    </a:cubicBezTo>
                    <a:cubicBezTo>
                      <a:pt x="366" y="514"/>
                      <a:pt x="366" y="515"/>
                      <a:pt x="365" y="516"/>
                    </a:cubicBezTo>
                    <a:cubicBezTo>
                      <a:pt x="359" y="525"/>
                      <a:pt x="341" y="535"/>
                      <a:pt x="323" y="526"/>
                    </a:cubicBezTo>
                    <a:cubicBezTo>
                      <a:pt x="311" y="520"/>
                      <a:pt x="313" y="510"/>
                      <a:pt x="317" y="502"/>
                    </a:cubicBezTo>
                    <a:cubicBezTo>
                      <a:pt x="320" y="496"/>
                      <a:pt x="323" y="491"/>
                      <a:pt x="324" y="487"/>
                    </a:cubicBezTo>
                    <a:cubicBezTo>
                      <a:pt x="327" y="478"/>
                      <a:pt x="332" y="469"/>
                      <a:pt x="335" y="464"/>
                    </a:cubicBezTo>
                    <a:cubicBezTo>
                      <a:pt x="335" y="462"/>
                      <a:pt x="335" y="459"/>
                      <a:pt x="335" y="457"/>
                    </a:cubicBezTo>
                    <a:cubicBezTo>
                      <a:pt x="335" y="455"/>
                      <a:pt x="334" y="454"/>
                      <a:pt x="333" y="454"/>
                    </a:cubicBezTo>
                    <a:cubicBezTo>
                      <a:pt x="332" y="454"/>
                      <a:pt x="332" y="453"/>
                      <a:pt x="332" y="453"/>
                    </a:cubicBezTo>
                    <a:cubicBezTo>
                      <a:pt x="330" y="453"/>
                      <a:pt x="328" y="453"/>
                      <a:pt x="327" y="455"/>
                    </a:cubicBezTo>
                    <a:cubicBezTo>
                      <a:pt x="321" y="463"/>
                      <a:pt x="313" y="474"/>
                      <a:pt x="314" y="478"/>
                    </a:cubicBezTo>
                    <a:cubicBezTo>
                      <a:pt x="314" y="481"/>
                      <a:pt x="315" y="491"/>
                      <a:pt x="309" y="499"/>
                    </a:cubicBezTo>
                    <a:cubicBezTo>
                      <a:pt x="307" y="502"/>
                      <a:pt x="304" y="505"/>
                      <a:pt x="298" y="507"/>
                    </a:cubicBezTo>
                    <a:cubicBezTo>
                      <a:pt x="280" y="515"/>
                      <a:pt x="265" y="498"/>
                      <a:pt x="265" y="498"/>
                    </a:cubicBezTo>
                    <a:cubicBezTo>
                      <a:pt x="265" y="498"/>
                      <a:pt x="255" y="487"/>
                      <a:pt x="252" y="481"/>
                    </a:cubicBezTo>
                    <a:cubicBezTo>
                      <a:pt x="252" y="480"/>
                      <a:pt x="252" y="480"/>
                      <a:pt x="252" y="479"/>
                    </a:cubicBezTo>
                    <a:cubicBezTo>
                      <a:pt x="251" y="462"/>
                      <a:pt x="275" y="426"/>
                      <a:pt x="277" y="420"/>
                    </a:cubicBezTo>
                    <a:cubicBezTo>
                      <a:pt x="280" y="413"/>
                      <a:pt x="278" y="400"/>
                      <a:pt x="273" y="402"/>
                    </a:cubicBezTo>
                    <a:cubicBezTo>
                      <a:pt x="268" y="403"/>
                      <a:pt x="214" y="453"/>
                      <a:pt x="207" y="468"/>
                    </a:cubicBezTo>
                    <a:cubicBezTo>
                      <a:pt x="206" y="469"/>
                      <a:pt x="206" y="470"/>
                      <a:pt x="206" y="470"/>
                    </a:cubicBezTo>
                    <a:cubicBezTo>
                      <a:pt x="206" y="480"/>
                      <a:pt x="193" y="498"/>
                      <a:pt x="176" y="499"/>
                    </a:cubicBezTo>
                    <a:cubicBezTo>
                      <a:pt x="159" y="499"/>
                      <a:pt x="153" y="486"/>
                      <a:pt x="151" y="480"/>
                    </a:cubicBezTo>
                    <a:cubicBezTo>
                      <a:pt x="150" y="476"/>
                      <a:pt x="149" y="460"/>
                      <a:pt x="148" y="449"/>
                    </a:cubicBezTo>
                    <a:cubicBezTo>
                      <a:pt x="148" y="446"/>
                      <a:pt x="148" y="443"/>
                      <a:pt x="148" y="442"/>
                    </a:cubicBezTo>
                    <a:cubicBezTo>
                      <a:pt x="148" y="437"/>
                      <a:pt x="216" y="365"/>
                      <a:pt x="223" y="356"/>
                    </a:cubicBezTo>
                    <a:cubicBezTo>
                      <a:pt x="230" y="348"/>
                      <a:pt x="222" y="346"/>
                      <a:pt x="217" y="346"/>
                    </a:cubicBezTo>
                    <a:cubicBezTo>
                      <a:pt x="213" y="346"/>
                      <a:pt x="153" y="375"/>
                      <a:pt x="145" y="378"/>
                    </a:cubicBezTo>
                    <a:cubicBezTo>
                      <a:pt x="136" y="380"/>
                      <a:pt x="104" y="399"/>
                      <a:pt x="79" y="416"/>
                    </a:cubicBezTo>
                    <a:cubicBezTo>
                      <a:pt x="78" y="416"/>
                      <a:pt x="77" y="417"/>
                      <a:pt x="76" y="418"/>
                    </a:cubicBezTo>
                    <a:cubicBezTo>
                      <a:pt x="53" y="433"/>
                      <a:pt x="36" y="433"/>
                      <a:pt x="28" y="432"/>
                    </a:cubicBezTo>
                    <a:cubicBezTo>
                      <a:pt x="21" y="431"/>
                      <a:pt x="10" y="428"/>
                      <a:pt x="5" y="416"/>
                    </a:cubicBezTo>
                    <a:cubicBezTo>
                      <a:pt x="0" y="406"/>
                      <a:pt x="9" y="393"/>
                      <a:pt x="25" y="381"/>
                    </a:cubicBezTo>
                    <a:cubicBezTo>
                      <a:pt x="27" y="380"/>
                      <a:pt x="28" y="379"/>
                      <a:pt x="30" y="378"/>
                    </a:cubicBezTo>
                    <a:cubicBezTo>
                      <a:pt x="46" y="367"/>
                      <a:pt x="83" y="345"/>
                      <a:pt x="98" y="334"/>
                    </a:cubicBezTo>
                    <a:cubicBezTo>
                      <a:pt x="99" y="333"/>
                      <a:pt x="100" y="332"/>
                      <a:pt x="101" y="331"/>
                    </a:cubicBezTo>
                    <a:cubicBezTo>
                      <a:pt x="101" y="331"/>
                      <a:pt x="102" y="330"/>
                      <a:pt x="102" y="330"/>
                    </a:cubicBezTo>
                    <a:cubicBezTo>
                      <a:pt x="103" y="329"/>
                      <a:pt x="103" y="329"/>
                      <a:pt x="103" y="329"/>
                    </a:cubicBezTo>
                    <a:cubicBezTo>
                      <a:pt x="111" y="321"/>
                      <a:pt x="124" y="316"/>
                      <a:pt x="132" y="314"/>
                    </a:cubicBezTo>
                    <a:cubicBezTo>
                      <a:pt x="139" y="312"/>
                      <a:pt x="179" y="291"/>
                      <a:pt x="200" y="276"/>
                    </a:cubicBezTo>
                    <a:cubicBezTo>
                      <a:pt x="216" y="266"/>
                      <a:pt x="246" y="256"/>
                      <a:pt x="261" y="249"/>
                    </a:cubicBezTo>
                    <a:cubicBezTo>
                      <a:pt x="266" y="247"/>
                      <a:pt x="270" y="245"/>
                      <a:pt x="269" y="244"/>
                    </a:cubicBezTo>
                    <a:cubicBezTo>
                      <a:pt x="269" y="243"/>
                      <a:pt x="268" y="242"/>
                      <a:pt x="267" y="241"/>
                    </a:cubicBezTo>
                    <a:cubicBezTo>
                      <a:pt x="267" y="241"/>
                      <a:pt x="267" y="241"/>
                      <a:pt x="267" y="241"/>
                    </a:cubicBezTo>
                    <a:cubicBezTo>
                      <a:pt x="262" y="236"/>
                      <a:pt x="245" y="229"/>
                      <a:pt x="223" y="225"/>
                    </a:cubicBezTo>
                    <a:cubicBezTo>
                      <a:pt x="201" y="220"/>
                      <a:pt x="184" y="201"/>
                      <a:pt x="171" y="187"/>
                    </a:cubicBezTo>
                    <a:cubicBezTo>
                      <a:pt x="168" y="184"/>
                      <a:pt x="166" y="182"/>
                      <a:pt x="163" y="179"/>
                    </a:cubicBezTo>
                    <a:cubicBezTo>
                      <a:pt x="150" y="167"/>
                      <a:pt x="147" y="134"/>
                      <a:pt x="154" y="118"/>
                    </a:cubicBezTo>
                    <a:cubicBezTo>
                      <a:pt x="154" y="117"/>
                      <a:pt x="154" y="116"/>
                      <a:pt x="155" y="116"/>
                    </a:cubicBezTo>
                    <a:cubicBezTo>
                      <a:pt x="156" y="114"/>
                      <a:pt x="157" y="112"/>
                      <a:pt x="158" y="111"/>
                    </a:cubicBezTo>
                    <a:cubicBezTo>
                      <a:pt x="158" y="111"/>
                      <a:pt x="158" y="111"/>
                      <a:pt x="158" y="111"/>
                    </a:cubicBezTo>
                    <a:cubicBezTo>
                      <a:pt x="159" y="111"/>
                      <a:pt x="159" y="111"/>
                      <a:pt x="159" y="111"/>
                    </a:cubicBezTo>
                    <a:cubicBezTo>
                      <a:pt x="169" y="104"/>
                      <a:pt x="189" y="115"/>
                      <a:pt x="211" y="141"/>
                    </a:cubicBezTo>
                    <a:cubicBezTo>
                      <a:pt x="238" y="172"/>
                      <a:pt x="274" y="164"/>
                      <a:pt x="288" y="164"/>
                    </a:cubicBezTo>
                    <a:cubicBezTo>
                      <a:pt x="302" y="164"/>
                      <a:pt x="371" y="160"/>
                      <a:pt x="394" y="157"/>
                    </a:cubicBezTo>
                    <a:cubicBezTo>
                      <a:pt x="418" y="155"/>
                      <a:pt x="464" y="151"/>
                      <a:pt x="464" y="151"/>
                    </a:cubicBezTo>
                    <a:cubicBezTo>
                      <a:pt x="464" y="151"/>
                      <a:pt x="533" y="94"/>
                      <a:pt x="589" y="59"/>
                    </a:cubicBezTo>
                    <a:cubicBezTo>
                      <a:pt x="614" y="43"/>
                      <a:pt x="652" y="22"/>
                      <a:pt x="693" y="0"/>
                    </a:cubicBezTo>
                    <a:cubicBezTo>
                      <a:pt x="698" y="6"/>
                      <a:pt x="702" y="12"/>
                      <a:pt x="706" y="18"/>
                    </a:cubicBezTo>
                    <a:cubicBezTo>
                      <a:pt x="748" y="79"/>
                      <a:pt x="777" y="151"/>
                      <a:pt x="787" y="228"/>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68">
                <a:extLst>
                  <a:ext uri="{FF2B5EF4-FFF2-40B4-BE49-F238E27FC236}">
                    <a16:creationId xmlns:a16="http://schemas.microsoft.com/office/drawing/2014/main" id="{289B997F-9FD3-4C50-813A-8C1C51CD72D6}"/>
                  </a:ext>
                </a:extLst>
              </p:cNvPr>
              <p:cNvSpPr>
                <a:spLocks/>
              </p:cNvSpPr>
              <p:nvPr/>
            </p:nvSpPr>
            <p:spPr bwMode="auto">
              <a:xfrm>
                <a:off x="11906251" y="6802438"/>
                <a:ext cx="460375" cy="204788"/>
              </a:xfrm>
              <a:custGeom>
                <a:avLst/>
                <a:gdLst>
                  <a:gd name="T0" fmla="*/ 116 w 331"/>
                  <a:gd name="T1" fmla="*/ 9 h 146"/>
                  <a:gd name="T2" fmla="*/ 211 w 331"/>
                  <a:gd name="T3" fmla="*/ 33 h 146"/>
                  <a:gd name="T4" fmla="*/ 284 w 331"/>
                  <a:gd name="T5" fmla="*/ 59 h 146"/>
                  <a:gd name="T6" fmla="*/ 328 w 331"/>
                  <a:gd name="T7" fmla="*/ 64 h 146"/>
                  <a:gd name="T8" fmla="*/ 293 w 331"/>
                  <a:gd name="T9" fmla="*/ 116 h 146"/>
                  <a:gd name="T10" fmla="*/ 225 w 331"/>
                  <a:gd name="T11" fmla="*/ 117 h 146"/>
                  <a:gd name="T12" fmla="*/ 161 w 331"/>
                  <a:gd name="T13" fmla="*/ 132 h 146"/>
                  <a:gd name="T14" fmla="*/ 61 w 331"/>
                  <a:gd name="T15" fmla="*/ 134 h 146"/>
                  <a:gd name="T16" fmla="*/ 17 w 331"/>
                  <a:gd name="T17" fmla="*/ 32 h 146"/>
                  <a:gd name="T18" fmla="*/ 116 w 331"/>
                  <a:gd name="T19" fmla="*/ 9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1" h="146">
                    <a:moveTo>
                      <a:pt x="116" y="9"/>
                    </a:moveTo>
                    <a:cubicBezTo>
                      <a:pt x="116" y="9"/>
                      <a:pt x="180" y="12"/>
                      <a:pt x="211" y="33"/>
                    </a:cubicBezTo>
                    <a:cubicBezTo>
                      <a:pt x="242" y="53"/>
                      <a:pt x="262" y="65"/>
                      <a:pt x="284" y="59"/>
                    </a:cubicBezTo>
                    <a:cubicBezTo>
                      <a:pt x="306" y="54"/>
                      <a:pt x="325" y="45"/>
                      <a:pt x="328" y="64"/>
                    </a:cubicBezTo>
                    <a:cubicBezTo>
                      <a:pt x="331" y="82"/>
                      <a:pt x="320" y="110"/>
                      <a:pt x="293" y="116"/>
                    </a:cubicBezTo>
                    <a:cubicBezTo>
                      <a:pt x="266" y="122"/>
                      <a:pt x="246" y="121"/>
                      <a:pt x="225" y="117"/>
                    </a:cubicBezTo>
                    <a:cubicBezTo>
                      <a:pt x="204" y="112"/>
                      <a:pt x="184" y="118"/>
                      <a:pt x="161" y="132"/>
                    </a:cubicBezTo>
                    <a:cubicBezTo>
                      <a:pt x="137" y="146"/>
                      <a:pt x="86" y="145"/>
                      <a:pt x="61" y="134"/>
                    </a:cubicBezTo>
                    <a:cubicBezTo>
                      <a:pt x="37" y="122"/>
                      <a:pt x="0" y="64"/>
                      <a:pt x="17" y="32"/>
                    </a:cubicBezTo>
                    <a:cubicBezTo>
                      <a:pt x="35" y="0"/>
                      <a:pt x="116" y="9"/>
                      <a:pt x="116" y="9"/>
                    </a:cubicBezTo>
                    <a:close/>
                  </a:path>
                </a:pathLst>
              </a:custGeom>
              <a:solidFill>
                <a:srgbClr val="F9C5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9">
                <a:extLst>
                  <a:ext uri="{FF2B5EF4-FFF2-40B4-BE49-F238E27FC236}">
                    <a16:creationId xmlns:a16="http://schemas.microsoft.com/office/drawing/2014/main" id="{7382423A-0A60-467B-BDF9-F918A4E2DD89}"/>
                  </a:ext>
                </a:extLst>
              </p:cNvPr>
              <p:cNvSpPr>
                <a:spLocks/>
              </p:cNvSpPr>
              <p:nvPr/>
            </p:nvSpPr>
            <p:spPr bwMode="auto">
              <a:xfrm>
                <a:off x="11984038" y="6878638"/>
                <a:ext cx="381000" cy="127000"/>
              </a:xfrm>
              <a:custGeom>
                <a:avLst/>
                <a:gdLst>
                  <a:gd name="T0" fmla="*/ 270 w 274"/>
                  <a:gd name="T1" fmla="*/ 4 h 91"/>
                  <a:gd name="T2" fmla="*/ 273 w 274"/>
                  <a:gd name="T3" fmla="*/ 13 h 91"/>
                  <a:gd name="T4" fmla="*/ 274 w 274"/>
                  <a:gd name="T5" fmla="*/ 19 h 91"/>
                  <a:gd name="T6" fmla="*/ 273 w 274"/>
                  <a:gd name="T7" fmla="*/ 24 h 91"/>
                  <a:gd name="T8" fmla="*/ 271 w 274"/>
                  <a:gd name="T9" fmla="*/ 34 h 91"/>
                  <a:gd name="T10" fmla="*/ 269 w 274"/>
                  <a:gd name="T11" fmla="*/ 39 h 91"/>
                  <a:gd name="T12" fmla="*/ 237 w 274"/>
                  <a:gd name="T13" fmla="*/ 65 h 91"/>
                  <a:gd name="T14" fmla="*/ 175 w 274"/>
                  <a:gd name="T15" fmla="*/ 68 h 91"/>
                  <a:gd name="T16" fmla="*/ 156 w 274"/>
                  <a:gd name="T17" fmla="*/ 65 h 91"/>
                  <a:gd name="T18" fmla="*/ 137 w 274"/>
                  <a:gd name="T19" fmla="*/ 68 h 91"/>
                  <a:gd name="T20" fmla="*/ 109 w 274"/>
                  <a:gd name="T21" fmla="*/ 80 h 91"/>
                  <a:gd name="T22" fmla="*/ 106 w 274"/>
                  <a:gd name="T23" fmla="*/ 81 h 91"/>
                  <a:gd name="T24" fmla="*/ 103 w 274"/>
                  <a:gd name="T25" fmla="*/ 83 h 91"/>
                  <a:gd name="T26" fmla="*/ 100 w 274"/>
                  <a:gd name="T27" fmla="*/ 84 h 91"/>
                  <a:gd name="T28" fmla="*/ 90 w 274"/>
                  <a:gd name="T29" fmla="*/ 88 h 91"/>
                  <a:gd name="T30" fmla="*/ 69 w 274"/>
                  <a:gd name="T31" fmla="*/ 91 h 91"/>
                  <a:gd name="T32" fmla="*/ 49 w 274"/>
                  <a:gd name="T33" fmla="*/ 91 h 91"/>
                  <a:gd name="T34" fmla="*/ 41 w 274"/>
                  <a:gd name="T35" fmla="*/ 90 h 91"/>
                  <a:gd name="T36" fmla="*/ 18 w 274"/>
                  <a:gd name="T37" fmla="*/ 86 h 91"/>
                  <a:gd name="T38" fmla="*/ 11 w 274"/>
                  <a:gd name="T39" fmla="*/ 83 h 91"/>
                  <a:gd name="T40" fmla="*/ 9 w 274"/>
                  <a:gd name="T41" fmla="*/ 82 h 91"/>
                  <a:gd name="T42" fmla="*/ 0 w 274"/>
                  <a:gd name="T43" fmla="*/ 77 h 91"/>
                  <a:gd name="T44" fmla="*/ 9 w 274"/>
                  <a:gd name="T45" fmla="*/ 81 h 91"/>
                  <a:gd name="T46" fmla="*/ 12 w 274"/>
                  <a:gd name="T47" fmla="*/ 82 h 91"/>
                  <a:gd name="T48" fmla="*/ 19 w 274"/>
                  <a:gd name="T49" fmla="*/ 84 h 91"/>
                  <a:gd name="T50" fmla="*/ 41 w 274"/>
                  <a:gd name="T51" fmla="*/ 86 h 91"/>
                  <a:gd name="T52" fmla="*/ 49 w 274"/>
                  <a:gd name="T53" fmla="*/ 87 h 91"/>
                  <a:gd name="T54" fmla="*/ 69 w 274"/>
                  <a:gd name="T55" fmla="*/ 86 h 91"/>
                  <a:gd name="T56" fmla="*/ 98 w 274"/>
                  <a:gd name="T57" fmla="*/ 79 h 91"/>
                  <a:gd name="T58" fmla="*/ 100 w 274"/>
                  <a:gd name="T59" fmla="*/ 78 h 91"/>
                  <a:gd name="T60" fmla="*/ 103 w 274"/>
                  <a:gd name="T61" fmla="*/ 76 h 91"/>
                  <a:gd name="T62" fmla="*/ 106 w 274"/>
                  <a:gd name="T63" fmla="*/ 74 h 91"/>
                  <a:gd name="T64" fmla="*/ 135 w 274"/>
                  <a:gd name="T65" fmla="*/ 61 h 91"/>
                  <a:gd name="T66" fmla="*/ 167 w 274"/>
                  <a:gd name="T67" fmla="*/ 59 h 91"/>
                  <a:gd name="T68" fmla="*/ 196 w 274"/>
                  <a:gd name="T69" fmla="*/ 63 h 91"/>
                  <a:gd name="T70" fmla="*/ 241 w 274"/>
                  <a:gd name="T71" fmla="*/ 59 h 91"/>
                  <a:gd name="T72" fmla="*/ 249 w 274"/>
                  <a:gd name="T73" fmla="*/ 55 h 91"/>
                  <a:gd name="T74" fmla="*/ 253 w 274"/>
                  <a:gd name="T75" fmla="*/ 52 h 91"/>
                  <a:gd name="T76" fmla="*/ 272 w 274"/>
                  <a:gd name="T77" fmla="*/ 19 h 91"/>
                  <a:gd name="T78" fmla="*/ 272 w 274"/>
                  <a:gd name="T79" fmla="*/ 14 h 91"/>
                  <a:gd name="T80" fmla="*/ 270 w 274"/>
                  <a:gd name="T81" fmla="*/ 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4" h="91">
                    <a:moveTo>
                      <a:pt x="266" y="0"/>
                    </a:moveTo>
                    <a:cubicBezTo>
                      <a:pt x="268" y="1"/>
                      <a:pt x="269" y="2"/>
                      <a:pt x="270" y="4"/>
                    </a:cubicBezTo>
                    <a:cubicBezTo>
                      <a:pt x="271" y="5"/>
                      <a:pt x="272" y="7"/>
                      <a:pt x="272" y="8"/>
                    </a:cubicBezTo>
                    <a:cubicBezTo>
                      <a:pt x="273" y="10"/>
                      <a:pt x="273" y="12"/>
                      <a:pt x="273" y="13"/>
                    </a:cubicBezTo>
                    <a:cubicBezTo>
                      <a:pt x="274" y="14"/>
                      <a:pt x="274" y="15"/>
                      <a:pt x="274" y="16"/>
                    </a:cubicBezTo>
                    <a:cubicBezTo>
                      <a:pt x="274" y="17"/>
                      <a:pt x="274" y="18"/>
                      <a:pt x="274" y="19"/>
                    </a:cubicBezTo>
                    <a:cubicBezTo>
                      <a:pt x="274" y="21"/>
                      <a:pt x="274" y="21"/>
                      <a:pt x="274" y="21"/>
                    </a:cubicBezTo>
                    <a:cubicBezTo>
                      <a:pt x="274" y="22"/>
                      <a:pt x="273" y="23"/>
                      <a:pt x="273" y="24"/>
                    </a:cubicBezTo>
                    <a:cubicBezTo>
                      <a:pt x="273" y="26"/>
                      <a:pt x="273" y="27"/>
                      <a:pt x="272" y="29"/>
                    </a:cubicBezTo>
                    <a:cubicBezTo>
                      <a:pt x="272" y="31"/>
                      <a:pt x="271" y="32"/>
                      <a:pt x="271" y="34"/>
                    </a:cubicBezTo>
                    <a:cubicBezTo>
                      <a:pt x="270" y="36"/>
                      <a:pt x="270" y="36"/>
                      <a:pt x="270" y="36"/>
                    </a:cubicBezTo>
                    <a:cubicBezTo>
                      <a:pt x="270" y="37"/>
                      <a:pt x="269" y="38"/>
                      <a:pt x="269" y="39"/>
                    </a:cubicBezTo>
                    <a:cubicBezTo>
                      <a:pt x="266" y="45"/>
                      <a:pt x="262" y="51"/>
                      <a:pt x="256" y="56"/>
                    </a:cubicBezTo>
                    <a:cubicBezTo>
                      <a:pt x="251" y="60"/>
                      <a:pt x="244" y="63"/>
                      <a:pt x="237" y="65"/>
                    </a:cubicBezTo>
                    <a:cubicBezTo>
                      <a:pt x="224" y="68"/>
                      <a:pt x="210" y="70"/>
                      <a:pt x="196" y="70"/>
                    </a:cubicBezTo>
                    <a:cubicBezTo>
                      <a:pt x="189" y="70"/>
                      <a:pt x="182" y="69"/>
                      <a:pt x="175" y="68"/>
                    </a:cubicBezTo>
                    <a:cubicBezTo>
                      <a:pt x="172" y="67"/>
                      <a:pt x="168" y="66"/>
                      <a:pt x="165" y="66"/>
                    </a:cubicBezTo>
                    <a:cubicBezTo>
                      <a:pt x="162" y="65"/>
                      <a:pt x="159" y="65"/>
                      <a:pt x="156" y="65"/>
                    </a:cubicBezTo>
                    <a:cubicBezTo>
                      <a:pt x="153" y="65"/>
                      <a:pt x="149" y="65"/>
                      <a:pt x="146" y="66"/>
                    </a:cubicBezTo>
                    <a:cubicBezTo>
                      <a:pt x="143" y="66"/>
                      <a:pt x="140" y="67"/>
                      <a:pt x="137" y="68"/>
                    </a:cubicBezTo>
                    <a:cubicBezTo>
                      <a:pt x="130" y="70"/>
                      <a:pt x="124" y="72"/>
                      <a:pt x="118" y="75"/>
                    </a:cubicBezTo>
                    <a:cubicBezTo>
                      <a:pt x="115" y="76"/>
                      <a:pt x="112" y="78"/>
                      <a:pt x="109" y="80"/>
                    </a:cubicBezTo>
                    <a:cubicBezTo>
                      <a:pt x="107" y="81"/>
                      <a:pt x="107" y="81"/>
                      <a:pt x="107" y="81"/>
                    </a:cubicBezTo>
                    <a:cubicBezTo>
                      <a:pt x="106" y="81"/>
                      <a:pt x="106" y="81"/>
                      <a:pt x="106" y="81"/>
                    </a:cubicBezTo>
                    <a:cubicBezTo>
                      <a:pt x="105" y="82"/>
                      <a:pt x="105" y="82"/>
                      <a:pt x="105" y="82"/>
                    </a:cubicBezTo>
                    <a:cubicBezTo>
                      <a:pt x="103" y="83"/>
                      <a:pt x="103" y="83"/>
                      <a:pt x="103" y="83"/>
                    </a:cubicBezTo>
                    <a:cubicBezTo>
                      <a:pt x="101" y="84"/>
                      <a:pt x="101" y="84"/>
                      <a:pt x="101" y="84"/>
                    </a:cubicBezTo>
                    <a:cubicBezTo>
                      <a:pt x="100" y="84"/>
                      <a:pt x="100" y="84"/>
                      <a:pt x="100" y="84"/>
                    </a:cubicBezTo>
                    <a:cubicBezTo>
                      <a:pt x="98" y="85"/>
                      <a:pt x="97" y="86"/>
                      <a:pt x="95" y="86"/>
                    </a:cubicBezTo>
                    <a:cubicBezTo>
                      <a:pt x="90" y="88"/>
                      <a:pt x="90" y="88"/>
                      <a:pt x="90" y="88"/>
                    </a:cubicBezTo>
                    <a:cubicBezTo>
                      <a:pt x="87" y="88"/>
                      <a:pt x="83" y="89"/>
                      <a:pt x="80" y="90"/>
                    </a:cubicBezTo>
                    <a:cubicBezTo>
                      <a:pt x="76" y="90"/>
                      <a:pt x="73" y="90"/>
                      <a:pt x="69" y="91"/>
                    </a:cubicBezTo>
                    <a:cubicBezTo>
                      <a:pt x="66" y="91"/>
                      <a:pt x="63" y="91"/>
                      <a:pt x="59" y="91"/>
                    </a:cubicBezTo>
                    <a:cubicBezTo>
                      <a:pt x="56" y="91"/>
                      <a:pt x="52" y="91"/>
                      <a:pt x="49" y="91"/>
                    </a:cubicBezTo>
                    <a:cubicBezTo>
                      <a:pt x="47" y="91"/>
                      <a:pt x="45" y="90"/>
                      <a:pt x="44" y="90"/>
                    </a:cubicBezTo>
                    <a:cubicBezTo>
                      <a:pt x="41" y="90"/>
                      <a:pt x="41" y="90"/>
                      <a:pt x="41" y="90"/>
                    </a:cubicBezTo>
                    <a:cubicBezTo>
                      <a:pt x="39" y="90"/>
                      <a:pt x="39" y="90"/>
                      <a:pt x="39" y="90"/>
                    </a:cubicBezTo>
                    <a:cubicBezTo>
                      <a:pt x="32" y="89"/>
                      <a:pt x="25" y="87"/>
                      <a:pt x="18" y="86"/>
                    </a:cubicBezTo>
                    <a:cubicBezTo>
                      <a:pt x="17" y="85"/>
                      <a:pt x="15" y="85"/>
                      <a:pt x="14" y="84"/>
                    </a:cubicBezTo>
                    <a:cubicBezTo>
                      <a:pt x="11" y="83"/>
                      <a:pt x="11" y="83"/>
                      <a:pt x="11" y="83"/>
                    </a:cubicBezTo>
                    <a:cubicBezTo>
                      <a:pt x="10" y="83"/>
                      <a:pt x="10" y="83"/>
                      <a:pt x="10" y="83"/>
                    </a:cubicBezTo>
                    <a:cubicBezTo>
                      <a:pt x="9" y="82"/>
                      <a:pt x="9" y="82"/>
                      <a:pt x="9" y="82"/>
                    </a:cubicBezTo>
                    <a:cubicBezTo>
                      <a:pt x="7" y="81"/>
                      <a:pt x="6" y="81"/>
                      <a:pt x="4" y="80"/>
                    </a:cubicBezTo>
                    <a:cubicBezTo>
                      <a:pt x="3" y="79"/>
                      <a:pt x="1" y="78"/>
                      <a:pt x="0" y="77"/>
                    </a:cubicBezTo>
                    <a:cubicBezTo>
                      <a:pt x="1" y="78"/>
                      <a:pt x="3" y="79"/>
                      <a:pt x="4" y="79"/>
                    </a:cubicBezTo>
                    <a:cubicBezTo>
                      <a:pt x="6" y="80"/>
                      <a:pt x="8" y="81"/>
                      <a:pt x="9" y="81"/>
                    </a:cubicBezTo>
                    <a:cubicBezTo>
                      <a:pt x="10" y="81"/>
                      <a:pt x="10" y="81"/>
                      <a:pt x="10" y="81"/>
                    </a:cubicBezTo>
                    <a:cubicBezTo>
                      <a:pt x="12" y="82"/>
                      <a:pt x="12" y="82"/>
                      <a:pt x="12" y="82"/>
                    </a:cubicBezTo>
                    <a:cubicBezTo>
                      <a:pt x="14" y="82"/>
                      <a:pt x="14" y="82"/>
                      <a:pt x="14" y="82"/>
                    </a:cubicBezTo>
                    <a:cubicBezTo>
                      <a:pt x="16" y="83"/>
                      <a:pt x="17" y="83"/>
                      <a:pt x="19" y="84"/>
                    </a:cubicBezTo>
                    <a:cubicBezTo>
                      <a:pt x="25" y="85"/>
                      <a:pt x="32" y="86"/>
                      <a:pt x="39" y="86"/>
                    </a:cubicBezTo>
                    <a:cubicBezTo>
                      <a:pt x="41" y="86"/>
                      <a:pt x="41" y="86"/>
                      <a:pt x="41" y="86"/>
                    </a:cubicBezTo>
                    <a:cubicBezTo>
                      <a:pt x="44" y="86"/>
                      <a:pt x="44" y="86"/>
                      <a:pt x="44" y="86"/>
                    </a:cubicBezTo>
                    <a:cubicBezTo>
                      <a:pt x="46" y="86"/>
                      <a:pt x="47" y="87"/>
                      <a:pt x="49" y="87"/>
                    </a:cubicBezTo>
                    <a:cubicBezTo>
                      <a:pt x="52" y="86"/>
                      <a:pt x="56" y="87"/>
                      <a:pt x="59" y="86"/>
                    </a:cubicBezTo>
                    <a:cubicBezTo>
                      <a:pt x="62" y="86"/>
                      <a:pt x="66" y="86"/>
                      <a:pt x="69" y="86"/>
                    </a:cubicBezTo>
                    <a:cubicBezTo>
                      <a:pt x="72" y="85"/>
                      <a:pt x="76" y="85"/>
                      <a:pt x="79" y="84"/>
                    </a:cubicBezTo>
                    <a:cubicBezTo>
                      <a:pt x="85" y="83"/>
                      <a:pt x="92" y="81"/>
                      <a:pt x="98" y="79"/>
                    </a:cubicBezTo>
                    <a:cubicBezTo>
                      <a:pt x="99" y="78"/>
                      <a:pt x="99" y="78"/>
                      <a:pt x="99" y="78"/>
                    </a:cubicBezTo>
                    <a:cubicBezTo>
                      <a:pt x="100" y="78"/>
                      <a:pt x="100" y="78"/>
                      <a:pt x="100" y="78"/>
                    </a:cubicBezTo>
                    <a:cubicBezTo>
                      <a:pt x="102" y="76"/>
                      <a:pt x="102" y="76"/>
                      <a:pt x="102" y="76"/>
                    </a:cubicBezTo>
                    <a:cubicBezTo>
                      <a:pt x="103" y="76"/>
                      <a:pt x="103" y="76"/>
                      <a:pt x="103" y="76"/>
                    </a:cubicBezTo>
                    <a:cubicBezTo>
                      <a:pt x="104" y="75"/>
                      <a:pt x="104" y="75"/>
                      <a:pt x="104" y="75"/>
                    </a:cubicBezTo>
                    <a:cubicBezTo>
                      <a:pt x="106" y="74"/>
                      <a:pt x="106" y="74"/>
                      <a:pt x="106" y="74"/>
                    </a:cubicBezTo>
                    <a:cubicBezTo>
                      <a:pt x="109" y="72"/>
                      <a:pt x="112" y="71"/>
                      <a:pt x="115" y="69"/>
                    </a:cubicBezTo>
                    <a:cubicBezTo>
                      <a:pt x="122" y="66"/>
                      <a:pt x="128" y="63"/>
                      <a:pt x="135" y="61"/>
                    </a:cubicBezTo>
                    <a:cubicBezTo>
                      <a:pt x="142" y="59"/>
                      <a:pt x="149" y="58"/>
                      <a:pt x="156" y="58"/>
                    </a:cubicBezTo>
                    <a:cubicBezTo>
                      <a:pt x="159" y="58"/>
                      <a:pt x="163" y="58"/>
                      <a:pt x="167" y="59"/>
                    </a:cubicBezTo>
                    <a:cubicBezTo>
                      <a:pt x="170" y="60"/>
                      <a:pt x="173" y="60"/>
                      <a:pt x="177" y="61"/>
                    </a:cubicBezTo>
                    <a:cubicBezTo>
                      <a:pt x="183" y="62"/>
                      <a:pt x="190" y="63"/>
                      <a:pt x="196" y="63"/>
                    </a:cubicBezTo>
                    <a:cubicBezTo>
                      <a:pt x="209" y="64"/>
                      <a:pt x="223" y="62"/>
                      <a:pt x="236" y="60"/>
                    </a:cubicBezTo>
                    <a:cubicBezTo>
                      <a:pt x="237" y="59"/>
                      <a:pt x="239" y="59"/>
                      <a:pt x="241" y="59"/>
                    </a:cubicBezTo>
                    <a:cubicBezTo>
                      <a:pt x="242" y="58"/>
                      <a:pt x="244" y="57"/>
                      <a:pt x="245" y="57"/>
                    </a:cubicBezTo>
                    <a:cubicBezTo>
                      <a:pt x="246" y="56"/>
                      <a:pt x="248" y="55"/>
                      <a:pt x="249" y="55"/>
                    </a:cubicBezTo>
                    <a:cubicBezTo>
                      <a:pt x="251" y="53"/>
                      <a:pt x="251" y="53"/>
                      <a:pt x="251" y="53"/>
                    </a:cubicBezTo>
                    <a:cubicBezTo>
                      <a:pt x="252" y="53"/>
                      <a:pt x="253" y="53"/>
                      <a:pt x="253" y="52"/>
                    </a:cubicBezTo>
                    <a:cubicBezTo>
                      <a:pt x="259" y="48"/>
                      <a:pt x="263" y="43"/>
                      <a:pt x="266" y="37"/>
                    </a:cubicBezTo>
                    <a:cubicBezTo>
                      <a:pt x="269" y="32"/>
                      <a:pt x="271" y="25"/>
                      <a:pt x="272" y="19"/>
                    </a:cubicBezTo>
                    <a:cubicBezTo>
                      <a:pt x="272" y="18"/>
                      <a:pt x="272" y="17"/>
                      <a:pt x="272" y="16"/>
                    </a:cubicBezTo>
                    <a:cubicBezTo>
                      <a:pt x="272" y="15"/>
                      <a:pt x="272" y="14"/>
                      <a:pt x="272" y="14"/>
                    </a:cubicBezTo>
                    <a:cubicBezTo>
                      <a:pt x="272" y="12"/>
                      <a:pt x="272" y="10"/>
                      <a:pt x="271" y="9"/>
                    </a:cubicBezTo>
                    <a:cubicBezTo>
                      <a:pt x="271" y="7"/>
                      <a:pt x="271" y="5"/>
                      <a:pt x="270" y="4"/>
                    </a:cubicBezTo>
                    <a:cubicBezTo>
                      <a:pt x="269" y="3"/>
                      <a:pt x="268" y="1"/>
                      <a:pt x="266"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70">
                <a:extLst>
                  <a:ext uri="{FF2B5EF4-FFF2-40B4-BE49-F238E27FC236}">
                    <a16:creationId xmlns:a16="http://schemas.microsoft.com/office/drawing/2014/main" id="{4FC0372B-3C67-4DDA-94F7-834ED28E07E0}"/>
                  </a:ext>
                </a:extLst>
              </p:cNvPr>
              <p:cNvSpPr>
                <a:spLocks/>
              </p:cNvSpPr>
              <p:nvPr/>
            </p:nvSpPr>
            <p:spPr bwMode="auto">
              <a:xfrm>
                <a:off x="12118976" y="6691313"/>
                <a:ext cx="169863" cy="188913"/>
              </a:xfrm>
              <a:custGeom>
                <a:avLst/>
                <a:gdLst>
                  <a:gd name="T0" fmla="*/ 14 w 122"/>
                  <a:gd name="T1" fmla="*/ 0 h 135"/>
                  <a:gd name="T2" fmla="*/ 7 w 122"/>
                  <a:gd name="T3" fmla="*/ 11 h 135"/>
                  <a:gd name="T4" fmla="*/ 4 w 122"/>
                  <a:gd name="T5" fmla="*/ 23 h 135"/>
                  <a:gd name="T6" fmla="*/ 7 w 122"/>
                  <a:gd name="T7" fmla="*/ 47 h 135"/>
                  <a:gd name="T8" fmla="*/ 19 w 122"/>
                  <a:gd name="T9" fmla="*/ 68 h 135"/>
                  <a:gd name="T10" fmla="*/ 35 w 122"/>
                  <a:gd name="T11" fmla="*/ 87 h 135"/>
                  <a:gd name="T12" fmla="*/ 54 w 122"/>
                  <a:gd name="T13" fmla="*/ 103 h 135"/>
                  <a:gd name="T14" fmla="*/ 57 w 122"/>
                  <a:gd name="T15" fmla="*/ 105 h 135"/>
                  <a:gd name="T16" fmla="*/ 59 w 122"/>
                  <a:gd name="T17" fmla="*/ 107 h 135"/>
                  <a:gd name="T18" fmla="*/ 61 w 122"/>
                  <a:gd name="T19" fmla="*/ 107 h 135"/>
                  <a:gd name="T20" fmla="*/ 62 w 122"/>
                  <a:gd name="T21" fmla="*/ 108 h 135"/>
                  <a:gd name="T22" fmla="*/ 65 w 122"/>
                  <a:gd name="T23" fmla="*/ 109 h 135"/>
                  <a:gd name="T24" fmla="*/ 77 w 122"/>
                  <a:gd name="T25" fmla="*/ 113 h 135"/>
                  <a:gd name="T26" fmla="*/ 101 w 122"/>
                  <a:gd name="T27" fmla="*/ 121 h 135"/>
                  <a:gd name="T28" fmla="*/ 113 w 122"/>
                  <a:gd name="T29" fmla="*/ 126 h 135"/>
                  <a:gd name="T30" fmla="*/ 118 w 122"/>
                  <a:gd name="T31" fmla="*/ 130 h 135"/>
                  <a:gd name="T32" fmla="*/ 122 w 122"/>
                  <a:gd name="T33" fmla="*/ 135 h 135"/>
                  <a:gd name="T34" fmla="*/ 118 w 122"/>
                  <a:gd name="T35" fmla="*/ 130 h 135"/>
                  <a:gd name="T36" fmla="*/ 112 w 122"/>
                  <a:gd name="T37" fmla="*/ 127 h 135"/>
                  <a:gd name="T38" fmla="*/ 100 w 122"/>
                  <a:gd name="T39" fmla="*/ 123 h 135"/>
                  <a:gd name="T40" fmla="*/ 76 w 122"/>
                  <a:gd name="T41" fmla="*/ 117 h 135"/>
                  <a:gd name="T42" fmla="*/ 63 w 122"/>
                  <a:gd name="T43" fmla="*/ 113 h 135"/>
                  <a:gd name="T44" fmla="*/ 60 w 122"/>
                  <a:gd name="T45" fmla="*/ 112 h 135"/>
                  <a:gd name="T46" fmla="*/ 59 w 122"/>
                  <a:gd name="T47" fmla="*/ 112 h 135"/>
                  <a:gd name="T48" fmla="*/ 57 w 122"/>
                  <a:gd name="T49" fmla="*/ 111 h 135"/>
                  <a:gd name="T50" fmla="*/ 54 w 122"/>
                  <a:gd name="T51" fmla="*/ 109 h 135"/>
                  <a:gd name="T52" fmla="*/ 51 w 122"/>
                  <a:gd name="T53" fmla="*/ 108 h 135"/>
                  <a:gd name="T54" fmla="*/ 31 w 122"/>
                  <a:gd name="T55" fmla="*/ 91 h 135"/>
                  <a:gd name="T56" fmla="*/ 15 w 122"/>
                  <a:gd name="T57" fmla="*/ 71 h 135"/>
                  <a:gd name="T58" fmla="*/ 4 w 122"/>
                  <a:gd name="T59" fmla="*/ 48 h 135"/>
                  <a:gd name="T60" fmla="*/ 2 w 122"/>
                  <a:gd name="T61" fmla="*/ 22 h 135"/>
                  <a:gd name="T62" fmla="*/ 14 w 122"/>
                  <a:gd name="T6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2" h="135">
                    <a:moveTo>
                      <a:pt x="14" y="0"/>
                    </a:moveTo>
                    <a:cubicBezTo>
                      <a:pt x="11" y="3"/>
                      <a:pt x="9" y="7"/>
                      <a:pt x="7" y="11"/>
                    </a:cubicBezTo>
                    <a:cubicBezTo>
                      <a:pt x="5" y="14"/>
                      <a:pt x="4" y="18"/>
                      <a:pt x="4" y="23"/>
                    </a:cubicBezTo>
                    <a:cubicBezTo>
                      <a:pt x="3" y="31"/>
                      <a:pt x="4" y="39"/>
                      <a:pt x="7" y="47"/>
                    </a:cubicBezTo>
                    <a:cubicBezTo>
                      <a:pt x="10" y="54"/>
                      <a:pt x="14" y="62"/>
                      <a:pt x="19" y="68"/>
                    </a:cubicBezTo>
                    <a:cubicBezTo>
                      <a:pt x="24" y="75"/>
                      <a:pt x="30" y="81"/>
                      <a:pt x="35" y="87"/>
                    </a:cubicBezTo>
                    <a:cubicBezTo>
                      <a:pt x="41" y="93"/>
                      <a:pt x="48" y="99"/>
                      <a:pt x="54" y="103"/>
                    </a:cubicBezTo>
                    <a:cubicBezTo>
                      <a:pt x="57" y="105"/>
                      <a:pt x="57" y="105"/>
                      <a:pt x="57" y="105"/>
                    </a:cubicBezTo>
                    <a:cubicBezTo>
                      <a:pt x="59" y="107"/>
                      <a:pt x="59" y="107"/>
                      <a:pt x="59" y="107"/>
                    </a:cubicBezTo>
                    <a:cubicBezTo>
                      <a:pt x="60" y="107"/>
                      <a:pt x="60" y="107"/>
                      <a:pt x="61" y="107"/>
                    </a:cubicBezTo>
                    <a:cubicBezTo>
                      <a:pt x="62" y="108"/>
                      <a:pt x="62" y="108"/>
                      <a:pt x="62" y="108"/>
                    </a:cubicBezTo>
                    <a:cubicBezTo>
                      <a:pt x="63" y="108"/>
                      <a:pt x="64" y="109"/>
                      <a:pt x="65" y="109"/>
                    </a:cubicBezTo>
                    <a:cubicBezTo>
                      <a:pt x="69" y="111"/>
                      <a:pt x="73" y="112"/>
                      <a:pt x="77" y="113"/>
                    </a:cubicBezTo>
                    <a:cubicBezTo>
                      <a:pt x="85" y="116"/>
                      <a:pt x="93" y="118"/>
                      <a:pt x="101" y="121"/>
                    </a:cubicBezTo>
                    <a:cubicBezTo>
                      <a:pt x="105" y="123"/>
                      <a:pt x="109" y="124"/>
                      <a:pt x="113" y="126"/>
                    </a:cubicBezTo>
                    <a:cubicBezTo>
                      <a:pt x="115" y="127"/>
                      <a:pt x="116" y="129"/>
                      <a:pt x="118" y="130"/>
                    </a:cubicBezTo>
                    <a:cubicBezTo>
                      <a:pt x="120" y="131"/>
                      <a:pt x="121" y="133"/>
                      <a:pt x="122" y="135"/>
                    </a:cubicBezTo>
                    <a:cubicBezTo>
                      <a:pt x="121" y="133"/>
                      <a:pt x="120" y="131"/>
                      <a:pt x="118" y="130"/>
                    </a:cubicBezTo>
                    <a:cubicBezTo>
                      <a:pt x="116" y="129"/>
                      <a:pt x="114" y="128"/>
                      <a:pt x="112" y="127"/>
                    </a:cubicBezTo>
                    <a:cubicBezTo>
                      <a:pt x="108" y="125"/>
                      <a:pt x="104" y="124"/>
                      <a:pt x="100" y="123"/>
                    </a:cubicBezTo>
                    <a:cubicBezTo>
                      <a:pt x="92" y="121"/>
                      <a:pt x="84" y="119"/>
                      <a:pt x="76" y="117"/>
                    </a:cubicBezTo>
                    <a:cubicBezTo>
                      <a:pt x="72" y="116"/>
                      <a:pt x="68" y="115"/>
                      <a:pt x="63" y="113"/>
                    </a:cubicBezTo>
                    <a:cubicBezTo>
                      <a:pt x="62" y="113"/>
                      <a:pt x="61" y="113"/>
                      <a:pt x="60" y="112"/>
                    </a:cubicBezTo>
                    <a:cubicBezTo>
                      <a:pt x="59" y="112"/>
                      <a:pt x="59" y="112"/>
                      <a:pt x="59" y="112"/>
                    </a:cubicBezTo>
                    <a:cubicBezTo>
                      <a:pt x="58" y="111"/>
                      <a:pt x="58" y="111"/>
                      <a:pt x="57" y="111"/>
                    </a:cubicBezTo>
                    <a:cubicBezTo>
                      <a:pt x="54" y="109"/>
                      <a:pt x="54" y="109"/>
                      <a:pt x="54" y="109"/>
                    </a:cubicBezTo>
                    <a:cubicBezTo>
                      <a:pt x="51" y="108"/>
                      <a:pt x="51" y="108"/>
                      <a:pt x="51" y="108"/>
                    </a:cubicBezTo>
                    <a:cubicBezTo>
                      <a:pt x="44" y="103"/>
                      <a:pt x="37" y="97"/>
                      <a:pt x="31" y="91"/>
                    </a:cubicBezTo>
                    <a:cubicBezTo>
                      <a:pt x="25" y="85"/>
                      <a:pt x="20" y="78"/>
                      <a:pt x="15" y="71"/>
                    </a:cubicBezTo>
                    <a:cubicBezTo>
                      <a:pt x="11" y="64"/>
                      <a:pt x="6" y="56"/>
                      <a:pt x="4" y="48"/>
                    </a:cubicBezTo>
                    <a:cubicBezTo>
                      <a:pt x="1" y="40"/>
                      <a:pt x="0" y="31"/>
                      <a:pt x="2" y="22"/>
                    </a:cubicBezTo>
                    <a:cubicBezTo>
                      <a:pt x="4" y="14"/>
                      <a:pt x="8" y="6"/>
                      <a:pt x="14"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Oval 71">
                <a:extLst>
                  <a:ext uri="{FF2B5EF4-FFF2-40B4-BE49-F238E27FC236}">
                    <a16:creationId xmlns:a16="http://schemas.microsoft.com/office/drawing/2014/main" id="{DD79FB40-F31D-4550-8151-C3803D295693}"/>
                  </a:ext>
                </a:extLst>
              </p:cNvPr>
              <p:cNvSpPr>
                <a:spLocks noChangeArrowheads="1"/>
              </p:cNvSpPr>
              <p:nvPr/>
            </p:nvSpPr>
            <p:spPr bwMode="auto">
              <a:xfrm>
                <a:off x="12190413" y="6315075"/>
                <a:ext cx="274638" cy="274638"/>
              </a:xfrm>
              <a:prstGeom prst="ellipse">
                <a:avLst/>
              </a:pr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72">
                <a:extLst>
                  <a:ext uri="{FF2B5EF4-FFF2-40B4-BE49-F238E27FC236}">
                    <a16:creationId xmlns:a16="http://schemas.microsoft.com/office/drawing/2014/main" id="{CB9E8036-568C-4C37-95FE-EFFBA7B08673}"/>
                  </a:ext>
                </a:extLst>
              </p:cNvPr>
              <p:cNvSpPr>
                <a:spLocks/>
              </p:cNvSpPr>
              <p:nvPr/>
            </p:nvSpPr>
            <p:spPr bwMode="auto">
              <a:xfrm>
                <a:off x="12176126" y="6300788"/>
                <a:ext cx="301625" cy="303213"/>
              </a:xfrm>
              <a:custGeom>
                <a:avLst/>
                <a:gdLst>
                  <a:gd name="T0" fmla="*/ 207 w 217"/>
                  <a:gd name="T1" fmla="*/ 108 h 217"/>
                  <a:gd name="T2" fmla="*/ 197 w 217"/>
                  <a:gd name="T3" fmla="*/ 108 h 217"/>
                  <a:gd name="T4" fmla="*/ 171 w 217"/>
                  <a:gd name="T5" fmla="*/ 171 h 217"/>
                  <a:gd name="T6" fmla="*/ 108 w 217"/>
                  <a:gd name="T7" fmla="*/ 197 h 217"/>
                  <a:gd name="T8" fmla="*/ 45 w 217"/>
                  <a:gd name="T9" fmla="*/ 171 h 217"/>
                  <a:gd name="T10" fmla="*/ 20 w 217"/>
                  <a:gd name="T11" fmla="*/ 108 h 217"/>
                  <a:gd name="T12" fmla="*/ 45 w 217"/>
                  <a:gd name="T13" fmla="*/ 46 h 217"/>
                  <a:gd name="T14" fmla="*/ 108 w 217"/>
                  <a:gd name="T15" fmla="*/ 20 h 217"/>
                  <a:gd name="T16" fmla="*/ 171 w 217"/>
                  <a:gd name="T17" fmla="*/ 46 h 217"/>
                  <a:gd name="T18" fmla="*/ 197 w 217"/>
                  <a:gd name="T19" fmla="*/ 108 h 217"/>
                  <a:gd name="T20" fmla="*/ 207 w 217"/>
                  <a:gd name="T21" fmla="*/ 108 h 217"/>
                  <a:gd name="T22" fmla="*/ 217 w 217"/>
                  <a:gd name="T23" fmla="*/ 108 h 217"/>
                  <a:gd name="T24" fmla="*/ 108 w 217"/>
                  <a:gd name="T25" fmla="*/ 0 h 217"/>
                  <a:gd name="T26" fmla="*/ 0 w 217"/>
                  <a:gd name="T27" fmla="*/ 108 h 217"/>
                  <a:gd name="T28" fmla="*/ 108 w 217"/>
                  <a:gd name="T29" fmla="*/ 217 h 217"/>
                  <a:gd name="T30" fmla="*/ 217 w 217"/>
                  <a:gd name="T31" fmla="*/ 108 h 217"/>
                  <a:gd name="T32" fmla="*/ 207 w 217"/>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7" h="217">
                    <a:moveTo>
                      <a:pt x="207" y="108"/>
                    </a:moveTo>
                    <a:cubicBezTo>
                      <a:pt x="197" y="108"/>
                      <a:pt x="197" y="108"/>
                      <a:pt x="197" y="108"/>
                    </a:cubicBezTo>
                    <a:cubicBezTo>
                      <a:pt x="197" y="133"/>
                      <a:pt x="187" y="155"/>
                      <a:pt x="171" y="171"/>
                    </a:cubicBezTo>
                    <a:cubicBezTo>
                      <a:pt x="155" y="187"/>
                      <a:pt x="133" y="197"/>
                      <a:pt x="108" y="197"/>
                    </a:cubicBezTo>
                    <a:cubicBezTo>
                      <a:pt x="84" y="197"/>
                      <a:pt x="62" y="187"/>
                      <a:pt x="45" y="171"/>
                    </a:cubicBezTo>
                    <a:cubicBezTo>
                      <a:pt x="29" y="155"/>
                      <a:pt x="20" y="133"/>
                      <a:pt x="20" y="108"/>
                    </a:cubicBezTo>
                    <a:cubicBezTo>
                      <a:pt x="20" y="84"/>
                      <a:pt x="29" y="62"/>
                      <a:pt x="45" y="46"/>
                    </a:cubicBezTo>
                    <a:cubicBezTo>
                      <a:pt x="62" y="30"/>
                      <a:pt x="84" y="20"/>
                      <a:pt x="108" y="20"/>
                    </a:cubicBezTo>
                    <a:cubicBezTo>
                      <a:pt x="133" y="20"/>
                      <a:pt x="155" y="30"/>
                      <a:pt x="171" y="46"/>
                    </a:cubicBezTo>
                    <a:cubicBezTo>
                      <a:pt x="187" y="62"/>
                      <a:pt x="197" y="84"/>
                      <a:pt x="197" y="108"/>
                    </a:cubicBezTo>
                    <a:cubicBezTo>
                      <a:pt x="207" y="108"/>
                      <a:pt x="207" y="108"/>
                      <a:pt x="207" y="108"/>
                    </a:cubicBezTo>
                    <a:cubicBezTo>
                      <a:pt x="217" y="108"/>
                      <a:pt x="217" y="108"/>
                      <a:pt x="217" y="108"/>
                    </a:cubicBezTo>
                    <a:cubicBezTo>
                      <a:pt x="217" y="48"/>
                      <a:pt x="168" y="0"/>
                      <a:pt x="108" y="0"/>
                    </a:cubicBezTo>
                    <a:cubicBezTo>
                      <a:pt x="48" y="0"/>
                      <a:pt x="0" y="48"/>
                      <a:pt x="0" y="108"/>
                    </a:cubicBezTo>
                    <a:cubicBezTo>
                      <a:pt x="0" y="168"/>
                      <a:pt x="48" y="217"/>
                      <a:pt x="108" y="217"/>
                    </a:cubicBezTo>
                    <a:cubicBezTo>
                      <a:pt x="168" y="217"/>
                      <a:pt x="217" y="168"/>
                      <a:pt x="217" y="108"/>
                    </a:cubicBezTo>
                    <a:lnTo>
                      <a:pt x="207" y="108"/>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73">
                <a:extLst>
                  <a:ext uri="{FF2B5EF4-FFF2-40B4-BE49-F238E27FC236}">
                    <a16:creationId xmlns:a16="http://schemas.microsoft.com/office/drawing/2014/main" id="{1DF48F71-C23F-4D59-95E0-D81154651ED9}"/>
                  </a:ext>
                </a:extLst>
              </p:cNvPr>
              <p:cNvSpPr>
                <a:spLocks/>
              </p:cNvSpPr>
              <p:nvPr/>
            </p:nvSpPr>
            <p:spPr bwMode="auto">
              <a:xfrm>
                <a:off x="12247563" y="6372225"/>
                <a:ext cx="158750" cy="160338"/>
              </a:xfrm>
              <a:custGeom>
                <a:avLst/>
                <a:gdLst>
                  <a:gd name="T0" fmla="*/ 18 w 114"/>
                  <a:gd name="T1" fmla="*/ 111 h 115"/>
                  <a:gd name="T2" fmla="*/ 110 w 114"/>
                  <a:gd name="T3" fmla="*/ 18 h 115"/>
                  <a:gd name="T4" fmla="*/ 110 w 114"/>
                  <a:gd name="T5" fmla="*/ 4 h 115"/>
                  <a:gd name="T6" fmla="*/ 96 w 114"/>
                  <a:gd name="T7" fmla="*/ 4 h 115"/>
                  <a:gd name="T8" fmla="*/ 4 w 114"/>
                  <a:gd name="T9" fmla="*/ 97 h 115"/>
                  <a:gd name="T10" fmla="*/ 4 w 114"/>
                  <a:gd name="T11" fmla="*/ 111 h 115"/>
                  <a:gd name="T12" fmla="*/ 18 w 114"/>
                  <a:gd name="T13" fmla="*/ 111 h 115"/>
                </a:gdLst>
                <a:ahLst/>
                <a:cxnLst>
                  <a:cxn ang="0">
                    <a:pos x="T0" y="T1"/>
                  </a:cxn>
                  <a:cxn ang="0">
                    <a:pos x="T2" y="T3"/>
                  </a:cxn>
                  <a:cxn ang="0">
                    <a:pos x="T4" y="T5"/>
                  </a:cxn>
                  <a:cxn ang="0">
                    <a:pos x="T6" y="T7"/>
                  </a:cxn>
                  <a:cxn ang="0">
                    <a:pos x="T8" y="T9"/>
                  </a:cxn>
                  <a:cxn ang="0">
                    <a:pos x="T10" y="T11"/>
                  </a:cxn>
                  <a:cxn ang="0">
                    <a:pos x="T12" y="T13"/>
                  </a:cxn>
                </a:cxnLst>
                <a:rect l="0" t="0" r="r" b="b"/>
                <a:pathLst>
                  <a:path w="114" h="115">
                    <a:moveTo>
                      <a:pt x="18" y="111"/>
                    </a:moveTo>
                    <a:cubicBezTo>
                      <a:pt x="110" y="18"/>
                      <a:pt x="110" y="18"/>
                      <a:pt x="110" y="18"/>
                    </a:cubicBezTo>
                    <a:cubicBezTo>
                      <a:pt x="114" y="14"/>
                      <a:pt x="114" y="8"/>
                      <a:pt x="110" y="4"/>
                    </a:cubicBezTo>
                    <a:cubicBezTo>
                      <a:pt x="106" y="0"/>
                      <a:pt x="100" y="0"/>
                      <a:pt x="96" y="4"/>
                    </a:cubicBezTo>
                    <a:cubicBezTo>
                      <a:pt x="4" y="97"/>
                      <a:pt x="4" y="97"/>
                      <a:pt x="4" y="97"/>
                    </a:cubicBezTo>
                    <a:cubicBezTo>
                      <a:pt x="0" y="100"/>
                      <a:pt x="0" y="107"/>
                      <a:pt x="4" y="111"/>
                    </a:cubicBezTo>
                    <a:cubicBezTo>
                      <a:pt x="8" y="115"/>
                      <a:pt x="14" y="115"/>
                      <a:pt x="18" y="111"/>
                    </a:cubicBezTo>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74">
                <a:extLst>
                  <a:ext uri="{FF2B5EF4-FFF2-40B4-BE49-F238E27FC236}">
                    <a16:creationId xmlns:a16="http://schemas.microsoft.com/office/drawing/2014/main" id="{6AB83BCE-32BE-4BB1-BEF6-8010A93F544A}"/>
                  </a:ext>
                </a:extLst>
              </p:cNvPr>
              <p:cNvSpPr>
                <a:spLocks/>
              </p:cNvSpPr>
              <p:nvPr/>
            </p:nvSpPr>
            <p:spPr bwMode="auto">
              <a:xfrm>
                <a:off x="12247563" y="6372225"/>
                <a:ext cx="158750" cy="160338"/>
              </a:xfrm>
              <a:custGeom>
                <a:avLst/>
                <a:gdLst>
                  <a:gd name="T0" fmla="*/ 110 w 114"/>
                  <a:gd name="T1" fmla="*/ 97 h 115"/>
                  <a:gd name="T2" fmla="*/ 18 w 114"/>
                  <a:gd name="T3" fmla="*/ 4 h 115"/>
                  <a:gd name="T4" fmla="*/ 4 w 114"/>
                  <a:gd name="T5" fmla="*/ 4 h 115"/>
                  <a:gd name="T6" fmla="*/ 4 w 114"/>
                  <a:gd name="T7" fmla="*/ 18 h 115"/>
                  <a:gd name="T8" fmla="*/ 96 w 114"/>
                  <a:gd name="T9" fmla="*/ 111 h 115"/>
                  <a:gd name="T10" fmla="*/ 110 w 114"/>
                  <a:gd name="T11" fmla="*/ 111 h 115"/>
                  <a:gd name="T12" fmla="*/ 110 w 114"/>
                  <a:gd name="T13" fmla="*/ 97 h 115"/>
                </a:gdLst>
                <a:ahLst/>
                <a:cxnLst>
                  <a:cxn ang="0">
                    <a:pos x="T0" y="T1"/>
                  </a:cxn>
                  <a:cxn ang="0">
                    <a:pos x="T2" y="T3"/>
                  </a:cxn>
                  <a:cxn ang="0">
                    <a:pos x="T4" y="T5"/>
                  </a:cxn>
                  <a:cxn ang="0">
                    <a:pos x="T6" y="T7"/>
                  </a:cxn>
                  <a:cxn ang="0">
                    <a:pos x="T8" y="T9"/>
                  </a:cxn>
                  <a:cxn ang="0">
                    <a:pos x="T10" y="T11"/>
                  </a:cxn>
                  <a:cxn ang="0">
                    <a:pos x="T12" y="T13"/>
                  </a:cxn>
                </a:cxnLst>
                <a:rect l="0" t="0" r="r" b="b"/>
                <a:pathLst>
                  <a:path w="114" h="115">
                    <a:moveTo>
                      <a:pt x="110" y="97"/>
                    </a:moveTo>
                    <a:cubicBezTo>
                      <a:pt x="18" y="4"/>
                      <a:pt x="18" y="4"/>
                      <a:pt x="18" y="4"/>
                    </a:cubicBezTo>
                    <a:cubicBezTo>
                      <a:pt x="14" y="0"/>
                      <a:pt x="8" y="0"/>
                      <a:pt x="4" y="4"/>
                    </a:cubicBezTo>
                    <a:cubicBezTo>
                      <a:pt x="0" y="8"/>
                      <a:pt x="0" y="14"/>
                      <a:pt x="4" y="18"/>
                    </a:cubicBezTo>
                    <a:cubicBezTo>
                      <a:pt x="96" y="111"/>
                      <a:pt x="96" y="111"/>
                      <a:pt x="96" y="111"/>
                    </a:cubicBezTo>
                    <a:cubicBezTo>
                      <a:pt x="100" y="115"/>
                      <a:pt x="106" y="115"/>
                      <a:pt x="110" y="111"/>
                    </a:cubicBezTo>
                    <a:cubicBezTo>
                      <a:pt x="114" y="107"/>
                      <a:pt x="114" y="100"/>
                      <a:pt x="110" y="97"/>
                    </a:cubicBezTo>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9" name="TextBox 108">
              <a:extLst>
                <a:ext uri="{FF2B5EF4-FFF2-40B4-BE49-F238E27FC236}">
                  <a16:creationId xmlns:a16="http://schemas.microsoft.com/office/drawing/2014/main" id="{2E9DF1FD-B3B2-40A5-AB6C-A085B7909CFE}"/>
                </a:ext>
              </a:extLst>
            </p:cNvPr>
            <p:cNvSpPr txBox="1"/>
            <p:nvPr/>
          </p:nvSpPr>
          <p:spPr>
            <a:xfrm>
              <a:off x="11488596" y="8749966"/>
              <a:ext cx="2237924" cy="1815882"/>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Avoid contact</a:t>
              </a:r>
            </a:p>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with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sick people</a:t>
              </a:r>
            </a:p>
          </p:txBody>
        </p:sp>
      </p:grpSp>
      <p:grpSp>
        <p:nvGrpSpPr>
          <p:cNvPr id="126" name="Group 125">
            <a:extLst>
              <a:ext uri="{FF2B5EF4-FFF2-40B4-BE49-F238E27FC236}">
                <a16:creationId xmlns:a16="http://schemas.microsoft.com/office/drawing/2014/main" id="{EE4BA768-0B95-40B6-85FA-4C1EB78EA7CF}"/>
              </a:ext>
            </a:extLst>
          </p:cNvPr>
          <p:cNvGrpSpPr/>
          <p:nvPr/>
        </p:nvGrpSpPr>
        <p:grpSpPr>
          <a:xfrm>
            <a:off x="15212855" y="8178243"/>
            <a:ext cx="2877508" cy="3811831"/>
            <a:chOff x="15212855" y="5892242"/>
            <a:chExt cx="2877508" cy="3811831"/>
          </a:xfrm>
        </p:grpSpPr>
        <p:grpSp>
          <p:nvGrpSpPr>
            <p:cNvPr id="104" name="Group 103">
              <a:extLst>
                <a:ext uri="{FF2B5EF4-FFF2-40B4-BE49-F238E27FC236}">
                  <a16:creationId xmlns:a16="http://schemas.microsoft.com/office/drawing/2014/main" id="{8FEA0EE7-5568-4E09-853F-E9A26F8AFA28}"/>
                </a:ext>
              </a:extLst>
            </p:cNvPr>
            <p:cNvGrpSpPr/>
            <p:nvPr/>
          </p:nvGrpSpPr>
          <p:grpSpPr>
            <a:xfrm>
              <a:off x="15212855" y="5892242"/>
              <a:ext cx="2818663" cy="2380702"/>
              <a:chOff x="13469938" y="6448425"/>
              <a:chExt cx="1195388" cy="1009650"/>
            </a:xfrm>
          </p:grpSpPr>
          <p:sp>
            <p:nvSpPr>
              <p:cNvPr id="64" name="Freeform 64">
                <a:extLst>
                  <a:ext uri="{FF2B5EF4-FFF2-40B4-BE49-F238E27FC236}">
                    <a16:creationId xmlns:a16="http://schemas.microsoft.com/office/drawing/2014/main" id="{319F0908-37E7-4BA7-94A3-045672104477}"/>
                  </a:ext>
                </a:extLst>
              </p:cNvPr>
              <p:cNvSpPr>
                <a:spLocks/>
              </p:cNvSpPr>
              <p:nvPr/>
            </p:nvSpPr>
            <p:spPr bwMode="auto">
              <a:xfrm>
                <a:off x="13614401" y="6448425"/>
                <a:ext cx="1008063" cy="1009650"/>
              </a:xfrm>
              <a:custGeom>
                <a:avLst/>
                <a:gdLst>
                  <a:gd name="T0" fmla="*/ 724 w 724"/>
                  <a:gd name="T1" fmla="*/ 362 h 724"/>
                  <a:gd name="T2" fmla="*/ 627 w 724"/>
                  <a:gd name="T3" fmla="*/ 608 h 724"/>
                  <a:gd name="T4" fmla="*/ 619 w 724"/>
                  <a:gd name="T5" fmla="*/ 616 h 724"/>
                  <a:gd name="T6" fmla="*/ 542 w 724"/>
                  <a:gd name="T7" fmla="*/ 676 h 724"/>
                  <a:gd name="T8" fmla="*/ 501 w 724"/>
                  <a:gd name="T9" fmla="*/ 696 h 724"/>
                  <a:gd name="T10" fmla="*/ 467 w 724"/>
                  <a:gd name="T11" fmla="*/ 708 h 724"/>
                  <a:gd name="T12" fmla="*/ 462 w 724"/>
                  <a:gd name="T13" fmla="*/ 710 h 724"/>
                  <a:gd name="T14" fmla="*/ 452 w 724"/>
                  <a:gd name="T15" fmla="*/ 713 h 724"/>
                  <a:gd name="T16" fmla="*/ 444 w 724"/>
                  <a:gd name="T17" fmla="*/ 715 h 724"/>
                  <a:gd name="T18" fmla="*/ 441 w 724"/>
                  <a:gd name="T19" fmla="*/ 715 h 724"/>
                  <a:gd name="T20" fmla="*/ 362 w 724"/>
                  <a:gd name="T21" fmla="*/ 724 h 724"/>
                  <a:gd name="T22" fmla="*/ 354 w 724"/>
                  <a:gd name="T23" fmla="*/ 724 h 724"/>
                  <a:gd name="T24" fmla="*/ 327 w 724"/>
                  <a:gd name="T25" fmla="*/ 722 h 724"/>
                  <a:gd name="T26" fmla="*/ 313 w 724"/>
                  <a:gd name="T27" fmla="*/ 720 h 724"/>
                  <a:gd name="T28" fmla="*/ 313 w 724"/>
                  <a:gd name="T29" fmla="*/ 720 h 724"/>
                  <a:gd name="T30" fmla="*/ 267 w 724"/>
                  <a:gd name="T31" fmla="*/ 711 h 724"/>
                  <a:gd name="T32" fmla="*/ 249 w 724"/>
                  <a:gd name="T33" fmla="*/ 706 h 724"/>
                  <a:gd name="T34" fmla="*/ 228 w 724"/>
                  <a:gd name="T35" fmla="*/ 698 h 724"/>
                  <a:gd name="T36" fmla="*/ 216 w 724"/>
                  <a:gd name="T37" fmla="*/ 693 h 724"/>
                  <a:gd name="T38" fmla="*/ 193 w 724"/>
                  <a:gd name="T39" fmla="*/ 682 h 724"/>
                  <a:gd name="T40" fmla="*/ 122 w 724"/>
                  <a:gd name="T41" fmla="*/ 632 h 724"/>
                  <a:gd name="T42" fmla="*/ 81 w 724"/>
                  <a:gd name="T43" fmla="*/ 590 h 724"/>
                  <a:gd name="T44" fmla="*/ 0 w 724"/>
                  <a:gd name="T45" fmla="*/ 362 h 724"/>
                  <a:gd name="T46" fmla="*/ 31 w 724"/>
                  <a:gd name="T47" fmla="*/ 214 h 724"/>
                  <a:gd name="T48" fmla="*/ 34 w 724"/>
                  <a:gd name="T49" fmla="*/ 208 h 724"/>
                  <a:gd name="T50" fmla="*/ 42 w 724"/>
                  <a:gd name="T51" fmla="*/ 193 h 724"/>
                  <a:gd name="T52" fmla="*/ 44 w 724"/>
                  <a:gd name="T53" fmla="*/ 189 h 724"/>
                  <a:gd name="T54" fmla="*/ 55 w 724"/>
                  <a:gd name="T55" fmla="*/ 170 h 724"/>
                  <a:gd name="T56" fmla="*/ 66 w 724"/>
                  <a:gd name="T57" fmla="*/ 153 h 724"/>
                  <a:gd name="T58" fmla="*/ 87 w 724"/>
                  <a:gd name="T59" fmla="*/ 127 h 724"/>
                  <a:gd name="T60" fmla="*/ 362 w 724"/>
                  <a:gd name="T61" fmla="*/ 0 h 724"/>
                  <a:gd name="T62" fmla="*/ 548 w 724"/>
                  <a:gd name="T63" fmla="*/ 51 h 724"/>
                  <a:gd name="T64" fmla="*/ 602 w 724"/>
                  <a:gd name="T65" fmla="*/ 91 h 724"/>
                  <a:gd name="T66" fmla="*/ 662 w 724"/>
                  <a:gd name="T67" fmla="*/ 158 h 724"/>
                  <a:gd name="T68" fmla="*/ 724 w 724"/>
                  <a:gd name="T69"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4">
                    <a:moveTo>
                      <a:pt x="724" y="362"/>
                    </a:moveTo>
                    <a:cubicBezTo>
                      <a:pt x="724" y="457"/>
                      <a:pt x="687" y="544"/>
                      <a:pt x="627" y="608"/>
                    </a:cubicBezTo>
                    <a:cubicBezTo>
                      <a:pt x="625" y="611"/>
                      <a:pt x="622" y="614"/>
                      <a:pt x="619" y="616"/>
                    </a:cubicBezTo>
                    <a:cubicBezTo>
                      <a:pt x="596" y="640"/>
                      <a:pt x="570" y="660"/>
                      <a:pt x="542" y="676"/>
                    </a:cubicBezTo>
                    <a:cubicBezTo>
                      <a:pt x="529" y="684"/>
                      <a:pt x="515" y="690"/>
                      <a:pt x="501" y="696"/>
                    </a:cubicBezTo>
                    <a:cubicBezTo>
                      <a:pt x="490" y="701"/>
                      <a:pt x="479" y="705"/>
                      <a:pt x="467" y="708"/>
                    </a:cubicBezTo>
                    <a:cubicBezTo>
                      <a:pt x="465" y="709"/>
                      <a:pt x="464" y="709"/>
                      <a:pt x="462" y="710"/>
                    </a:cubicBezTo>
                    <a:cubicBezTo>
                      <a:pt x="459" y="711"/>
                      <a:pt x="455" y="712"/>
                      <a:pt x="452" y="713"/>
                    </a:cubicBezTo>
                    <a:cubicBezTo>
                      <a:pt x="449" y="713"/>
                      <a:pt x="447" y="714"/>
                      <a:pt x="444" y="715"/>
                    </a:cubicBezTo>
                    <a:cubicBezTo>
                      <a:pt x="443" y="715"/>
                      <a:pt x="442" y="715"/>
                      <a:pt x="441" y="715"/>
                    </a:cubicBezTo>
                    <a:cubicBezTo>
                      <a:pt x="415" y="721"/>
                      <a:pt x="389" y="724"/>
                      <a:pt x="362" y="724"/>
                    </a:cubicBezTo>
                    <a:cubicBezTo>
                      <a:pt x="359" y="724"/>
                      <a:pt x="357" y="724"/>
                      <a:pt x="354" y="724"/>
                    </a:cubicBezTo>
                    <a:cubicBezTo>
                      <a:pt x="345" y="724"/>
                      <a:pt x="336" y="723"/>
                      <a:pt x="327" y="722"/>
                    </a:cubicBezTo>
                    <a:cubicBezTo>
                      <a:pt x="323" y="722"/>
                      <a:pt x="318" y="721"/>
                      <a:pt x="313" y="720"/>
                    </a:cubicBezTo>
                    <a:cubicBezTo>
                      <a:pt x="313" y="720"/>
                      <a:pt x="313" y="720"/>
                      <a:pt x="313" y="720"/>
                    </a:cubicBezTo>
                    <a:cubicBezTo>
                      <a:pt x="297" y="718"/>
                      <a:pt x="282" y="715"/>
                      <a:pt x="267" y="711"/>
                    </a:cubicBezTo>
                    <a:cubicBezTo>
                      <a:pt x="261" y="710"/>
                      <a:pt x="255" y="708"/>
                      <a:pt x="249" y="706"/>
                    </a:cubicBezTo>
                    <a:cubicBezTo>
                      <a:pt x="242" y="704"/>
                      <a:pt x="235" y="701"/>
                      <a:pt x="228" y="698"/>
                    </a:cubicBezTo>
                    <a:cubicBezTo>
                      <a:pt x="224" y="697"/>
                      <a:pt x="220" y="695"/>
                      <a:pt x="216" y="693"/>
                    </a:cubicBezTo>
                    <a:cubicBezTo>
                      <a:pt x="208" y="690"/>
                      <a:pt x="201" y="686"/>
                      <a:pt x="193" y="682"/>
                    </a:cubicBezTo>
                    <a:cubicBezTo>
                      <a:pt x="167" y="669"/>
                      <a:pt x="143" y="652"/>
                      <a:pt x="122" y="632"/>
                    </a:cubicBezTo>
                    <a:cubicBezTo>
                      <a:pt x="107" y="620"/>
                      <a:pt x="93" y="605"/>
                      <a:pt x="81" y="590"/>
                    </a:cubicBezTo>
                    <a:cubicBezTo>
                      <a:pt x="30" y="528"/>
                      <a:pt x="0" y="448"/>
                      <a:pt x="0" y="362"/>
                    </a:cubicBezTo>
                    <a:cubicBezTo>
                      <a:pt x="0" y="309"/>
                      <a:pt x="11" y="259"/>
                      <a:pt x="31" y="214"/>
                    </a:cubicBezTo>
                    <a:cubicBezTo>
                      <a:pt x="32" y="212"/>
                      <a:pt x="33" y="210"/>
                      <a:pt x="34" y="208"/>
                    </a:cubicBezTo>
                    <a:cubicBezTo>
                      <a:pt x="36" y="203"/>
                      <a:pt x="39" y="198"/>
                      <a:pt x="42" y="193"/>
                    </a:cubicBezTo>
                    <a:cubicBezTo>
                      <a:pt x="42" y="192"/>
                      <a:pt x="43" y="191"/>
                      <a:pt x="44" y="189"/>
                    </a:cubicBezTo>
                    <a:cubicBezTo>
                      <a:pt x="47" y="183"/>
                      <a:pt x="51" y="177"/>
                      <a:pt x="55" y="170"/>
                    </a:cubicBezTo>
                    <a:cubicBezTo>
                      <a:pt x="58" y="164"/>
                      <a:pt x="62" y="158"/>
                      <a:pt x="66" y="153"/>
                    </a:cubicBezTo>
                    <a:cubicBezTo>
                      <a:pt x="73" y="144"/>
                      <a:pt x="79" y="135"/>
                      <a:pt x="87" y="127"/>
                    </a:cubicBezTo>
                    <a:cubicBezTo>
                      <a:pt x="153" y="49"/>
                      <a:pt x="252" y="0"/>
                      <a:pt x="362" y="0"/>
                    </a:cubicBezTo>
                    <a:cubicBezTo>
                      <a:pt x="430" y="0"/>
                      <a:pt x="493" y="18"/>
                      <a:pt x="548" y="51"/>
                    </a:cubicBezTo>
                    <a:cubicBezTo>
                      <a:pt x="567" y="62"/>
                      <a:pt x="586" y="76"/>
                      <a:pt x="602" y="91"/>
                    </a:cubicBezTo>
                    <a:cubicBezTo>
                      <a:pt x="625" y="111"/>
                      <a:pt x="645" y="134"/>
                      <a:pt x="662" y="158"/>
                    </a:cubicBezTo>
                    <a:cubicBezTo>
                      <a:pt x="701" y="216"/>
                      <a:pt x="724" y="286"/>
                      <a:pt x="724" y="362"/>
                    </a:cubicBezTo>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5" name="Freeform 75">
                <a:extLst>
                  <a:ext uri="{FF2B5EF4-FFF2-40B4-BE49-F238E27FC236}">
                    <a16:creationId xmlns:a16="http://schemas.microsoft.com/office/drawing/2014/main" id="{B05B055D-CDAD-4FE7-A884-7F0FB9B227D3}"/>
                  </a:ext>
                </a:extLst>
              </p:cNvPr>
              <p:cNvSpPr>
                <a:spLocks/>
              </p:cNvSpPr>
              <p:nvPr/>
            </p:nvSpPr>
            <p:spPr bwMode="auto">
              <a:xfrm>
                <a:off x="13482638" y="6604000"/>
                <a:ext cx="906463" cy="450850"/>
              </a:xfrm>
              <a:custGeom>
                <a:avLst/>
                <a:gdLst>
                  <a:gd name="T0" fmla="*/ 421 w 651"/>
                  <a:gd name="T1" fmla="*/ 158 h 324"/>
                  <a:gd name="T2" fmla="*/ 587 w 651"/>
                  <a:gd name="T3" fmla="*/ 228 h 324"/>
                  <a:gd name="T4" fmla="*/ 604 w 651"/>
                  <a:gd name="T5" fmla="*/ 253 h 324"/>
                  <a:gd name="T6" fmla="*/ 558 w 651"/>
                  <a:gd name="T7" fmla="*/ 267 h 324"/>
                  <a:gd name="T8" fmla="*/ 505 w 651"/>
                  <a:gd name="T9" fmla="*/ 243 h 324"/>
                  <a:gd name="T10" fmla="*/ 500 w 651"/>
                  <a:gd name="T11" fmla="*/ 240 h 324"/>
                  <a:gd name="T12" fmla="*/ 392 w 651"/>
                  <a:gd name="T13" fmla="*/ 201 h 324"/>
                  <a:gd name="T14" fmla="*/ 502 w 651"/>
                  <a:gd name="T15" fmla="*/ 248 h 324"/>
                  <a:gd name="T16" fmla="*/ 504 w 651"/>
                  <a:gd name="T17" fmla="*/ 249 h 324"/>
                  <a:gd name="T18" fmla="*/ 529 w 651"/>
                  <a:gd name="T19" fmla="*/ 261 h 324"/>
                  <a:gd name="T20" fmla="*/ 524 w 651"/>
                  <a:gd name="T21" fmla="*/ 296 h 324"/>
                  <a:gd name="T22" fmla="*/ 423 w 651"/>
                  <a:gd name="T23" fmla="*/ 268 h 324"/>
                  <a:gd name="T24" fmla="*/ 383 w 651"/>
                  <a:gd name="T25" fmla="*/ 255 h 324"/>
                  <a:gd name="T26" fmla="*/ 356 w 651"/>
                  <a:gd name="T27" fmla="*/ 250 h 324"/>
                  <a:gd name="T28" fmla="*/ 389 w 651"/>
                  <a:gd name="T29" fmla="*/ 268 h 324"/>
                  <a:gd name="T30" fmla="*/ 451 w 651"/>
                  <a:gd name="T31" fmla="*/ 291 h 324"/>
                  <a:gd name="T32" fmla="*/ 463 w 651"/>
                  <a:gd name="T33" fmla="*/ 318 h 324"/>
                  <a:gd name="T34" fmla="*/ 448 w 651"/>
                  <a:gd name="T35" fmla="*/ 323 h 324"/>
                  <a:gd name="T36" fmla="*/ 407 w 651"/>
                  <a:gd name="T37" fmla="*/ 317 h 324"/>
                  <a:gd name="T38" fmla="*/ 382 w 651"/>
                  <a:gd name="T39" fmla="*/ 309 h 324"/>
                  <a:gd name="T40" fmla="*/ 230 w 651"/>
                  <a:gd name="T41" fmla="*/ 261 h 324"/>
                  <a:gd name="T42" fmla="*/ 229 w 651"/>
                  <a:gd name="T43" fmla="*/ 260 h 324"/>
                  <a:gd name="T44" fmla="*/ 127 w 651"/>
                  <a:gd name="T45" fmla="*/ 189 h 324"/>
                  <a:gd name="T46" fmla="*/ 0 w 651"/>
                  <a:gd name="T47" fmla="*/ 161 h 324"/>
                  <a:gd name="T48" fmla="*/ 2 w 651"/>
                  <a:gd name="T49" fmla="*/ 151 h 324"/>
                  <a:gd name="T50" fmla="*/ 32 w 651"/>
                  <a:gd name="T51" fmla="*/ 61 h 324"/>
                  <a:gd name="T52" fmla="*/ 35 w 651"/>
                  <a:gd name="T53" fmla="*/ 53 h 324"/>
                  <a:gd name="T54" fmla="*/ 45 w 651"/>
                  <a:gd name="T55" fmla="*/ 33 h 324"/>
                  <a:gd name="T56" fmla="*/ 47 w 651"/>
                  <a:gd name="T57" fmla="*/ 29 h 324"/>
                  <a:gd name="T58" fmla="*/ 62 w 651"/>
                  <a:gd name="T59" fmla="*/ 5 h 324"/>
                  <a:gd name="T60" fmla="*/ 65 w 651"/>
                  <a:gd name="T61" fmla="*/ 0 h 324"/>
                  <a:gd name="T62" fmla="*/ 104 w 651"/>
                  <a:gd name="T63" fmla="*/ 16 h 324"/>
                  <a:gd name="T64" fmla="*/ 202 w 651"/>
                  <a:gd name="T65" fmla="*/ 47 h 324"/>
                  <a:gd name="T66" fmla="*/ 314 w 651"/>
                  <a:gd name="T67" fmla="*/ 65 h 324"/>
                  <a:gd name="T68" fmla="*/ 424 w 651"/>
                  <a:gd name="T69" fmla="*/ 97 h 324"/>
                  <a:gd name="T70" fmla="*/ 442 w 651"/>
                  <a:gd name="T71" fmla="*/ 104 h 324"/>
                  <a:gd name="T72" fmla="*/ 479 w 651"/>
                  <a:gd name="T73" fmla="*/ 119 h 324"/>
                  <a:gd name="T74" fmla="*/ 479 w 651"/>
                  <a:gd name="T75" fmla="*/ 119 h 324"/>
                  <a:gd name="T76" fmla="*/ 611 w 651"/>
                  <a:gd name="T77" fmla="*/ 180 h 324"/>
                  <a:gd name="T78" fmla="*/ 594 w 651"/>
                  <a:gd name="T79" fmla="*/ 219 h 324"/>
                  <a:gd name="T80" fmla="*/ 428 w 651"/>
                  <a:gd name="T81" fmla="*/ 155 h 324"/>
                  <a:gd name="T82" fmla="*/ 418 w 651"/>
                  <a:gd name="T83" fmla="*/ 154 h 324"/>
                  <a:gd name="T84" fmla="*/ 421 w 651"/>
                  <a:gd name="T85" fmla="*/ 158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1" h="324">
                    <a:moveTo>
                      <a:pt x="421" y="158"/>
                    </a:moveTo>
                    <a:cubicBezTo>
                      <a:pt x="446" y="173"/>
                      <a:pt x="576" y="221"/>
                      <a:pt x="587" y="228"/>
                    </a:cubicBezTo>
                    <a:cubicBezTo>
                      <a:pt x="598" y="237"/>
                      <a:pt x="606" y="244"/>
                      <a:pt x="604" y="253"/>
                    </a:cubicBezTo>
                    <a:cubicBezTo>
                      <a:pt x="601" y="262"/>
                      <a:pt x="589" y="278"/>
                      <a:pt x="558" y="267"/>
                    </a:cubicBezTo>
                    <a:cubicBezTo>
                      <a:pt x="547" y="263"/>
                      <a:pt x="527" y="253"/>
                      <a:pt x="505" y="243"/>
                    </a:cubicBezTo>
                    <a:cubicBezTo>
                      <a:pt x="504" y="242"/>
                      <a:pt x="502" y="241"/>
                      <a:pt x="500" y="240"/>
                    </a:cubicBezTo>
                    <a:cubicBezTo>
                      <a:pt x="462" y="222"/>
                      <a:pt x="416" y="202"/>
                      <a:pt x="392" y="201"/>
                    </a:cubicBezTo>
                    <a:cubicBezTo>
                      <a:pt x="359" y="201"/>
                      <a:pt x="451" y="228"/>
                      <a:pt x="502" y="248"/>
                    </a:cubicBezTo>
                    <a:cubicBezTo>
                      <a:pt x="502" y="248"/>
                      <a:pt x="503" y="249"/>
                      <a:pt x="504" y="249"/>
                    </a:cubicBezTo>
                    <a:cubicBezTo>
                      <a:pt x="515" y="253"/>
                      <a:pt x="524" y="258"/>
                      <a:pt x="529" y="261"/>
                    </a:cubicBezTo>
                    <a:cubicBezTo>
                      <a:pt x="556" y="280"/>
                      <a:pt x="536" y="295"/>
                      <a:pt x="524" y="296"/>
                    </a:cubicBezTo>
                    <a:cubicBezTo>
                      <a:pt x="513" y="297"/>
                      <a:pt x="449" y="277"/>
                      <a:pt x="423" y="268"/>
                    </a:cubicBezTo>
                    <a:cubicBezTo>
                      <a:pt x="411" y="265"/>
                      <a:pt x="396" y="259"/>
                      <a:pt x="383" y="255"/>
                    </a:cubicBezTo>
                    <a:cubicBezTo>
                      <a:pt x="367" y="250"/>
                      <a:pt x="355" y="247"/>
                      <a:pt x="356" y="250"/>
                    </a:cubicBezTo>
                    <a:cubicBezTo>
                      <a:pt x="357" y="253"/>
                      <a:pt x="372" y="260"/>
                      <a:pt x="389" y="268"/>
                    </a:cubicBezTo>
                    <a:cubicBezTo>
                      <a:pt x="412" y="277"/>
                      <a:pt x="440" y="288"/>
                      <a:pt x="451" y="291"/>
                    </a:cubicBezTo>
                    <a:cubicBezTo>
                      <a:pt x="471" y="298"/>
                      <a:pt x="469" y="313"/>
                      <a:pt x="463" y="318"/>
                    </a:cubicBezTo>
                    <a:cubicBezTo>
                      <a:pt x="461" y="320"/>
                      <a:pt x="457" y="322"/>
                      <a:pt x="448" y="323"/>
                    </a:cubicBezTo>
                    <a:cubicBezTo>
                      <a:pt x="440" y="324"/>
                      <a:pt x="427" y="323"/>
                      <a:pt x="407" y="317"/>
                    </a:cubicBezTo>
                    <a:cubicBezTo>
                      <a:pt x="400" y="315"/>
                      <a:pt x="391" y="313"/>
                      <a:pt x="382" y="309"/>
                    </a:cubicBezTo>
                    <a:cubicBezTo>
                      <a:pt x="322" y="288"/>
                      <a:pt x="269" y="277"/>
                      <a:pt x="230" y="261"/>
                    </a:cubicBezTo>
                    <a:cubicBezTo>
                      <a:pt x="229" y="260"/>
                      <a:pt x="229" y="260"/>
                      <a:pt x="229" y="260"/>
                    </a:cubicBezTo>
                    <a:cubicBezTo>
                      <a:pt x="189" y="244"/>
                      <a:pt x="150" y="227"/>
                      <a:pt x="127" y="189"/>
                    </a:cubicBezTo>
                    <a:cubicBezTo>
                      <a:pt x="0" y="161"/>
                      <a:pt x="0" y="161"/>
                      <a:pt x="0" y="161"/>
                    </a:cubicBezTo>
                    <a:cubicBezTo>
                      <a:pt x="1" y="158"/>
                      <a:pt x="1" y="155"/>
                      <a:pt x="2" y="151"/>
                    </a:cubicBezTo>
                    <a:cubicBezTo>
                      <a:pt x="9" y="120"/>
                      <a:pt x="19" y="90"/>
                      <a:pt x="32" y="61"/>
                    </a:cubicBezTo>
                    <a:cubicBezTo>
                      <a:pt x="33" y="58"/>
                      <a:pt x="34" y="56"/>
                      <a:pt x="35" y="53"/>
                    </a:cubicBezTo>
                    <a:cubicBezTo>
                      <a:pt x="38" y="47"/>
                      <a:pt x="42" y="40"/>
                      <a:pt x="45" y="33"/>
                    </a:cubicBezTo>
                    <a:cubicBezTo>
                      <a:pt x="46" y="32"/>
                      <a:pt x="47" y="31"/>
                      <a:pt x="47" y="29"/>
                    </a:cubicBezTo>
                    <a:cubicBezTo>
                      <a:pt x="52" y="21"/>
                      <a:pt x="57" y="13"/>
                      <a:pt x="62" y="5"/>
                    </a:cubicBezTo>
                    <a:cubicBezTo>
                      <a:pt x="63" y="3"/>
                      <a:pt x="64" y="1"/>
                      <a:pt x="65" y="0"/>
                    </a:cubicBezTo>
                    <a:cubicBezTo>
                      <a:pt x="104" y="16"/>
                      <a:pt x="104" y="16"/>
                      <a:pt x="104" y="16"/>
                    </a:cubicBezTo>
                    <a:cubicBezTo>
                      <a:pt x="104" y="16"/>
                      <a:pt x="161" y="49"/>
                      <a:pt x="202" y="47"/>
                    </a:cubicBezTo>
                    <a:cubicBezTo>
                      <a:pt x="242" y="46"/>
                      <a:pt x="274" y="54"/>
                      <a:pt x="314" y="65"/>
                    </a:cubicBezTo>
                    <a:cubicBezTo>
                      <a:pt x="350" y="74"/>
                      <a:pt x="385" y="83"/>
                      <a:pt x="424" y="97"/>
                    </a:cubicBezTo>
                    <a:cubicBezTo>
                      <a:pt x="430" y="99"/>
                      <a:pt x="436" y="102"/>
                      <a:pt x="442" y="104"/>
                    </a:cubicBezTo>
                    <a:cubicBezTo>
                      <a:pt x="452" y="108"/>
                      <a:pt x="465" y="113"/>
                      <a:pt x="479" y="119"/>
                    </a:cubicBezTo>
                    <a:cubicBezTo>
                      <a:pt x="479" y="119"/>
                      <a:pt x="479" y="119"/>
                      <a:pt x="479" y="119"/>
                    </a:cubicBezTo>
                    <a:cubicBezTo>
                      <a:pt x="532" y="142"/>
                      <a:pt x="603" y="175"/>
                      <a:pt x="611" y="180"/>
                    </a:cubicBezTo>
                    <a:cubicBezTo>
                      <a:pt x="622" y="185"/>
                      <a:pt x="651" y="220"/>
                      <a:pt x="594" y="219"/>
                    </a:cubicBezTo>
                    <a:cubicBezTo>
                      <a:pt x="594" y="219"/>
                      <a:pt x="467" y="165"/>
                      <a:pt x="428" y="155"/>
                    </a:cubicBezTo>
                    <a:cubicBezTo>
                      <a:pt x="423" y="154"/>
                      <a:pt x="420" y="153"/>
                      <a:pt x="418" y="154"/>
                    </a:cubicBezTo>
                    <a:cubicBezTo>
                      <a:pt x="416" y="154"/>
                      <a:pt x="417" y="156"/>
                      <a:pt x="421" y="158"/>
                    </a:cubicBezTo>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76">
                <a:extLst>
                  <a:ext uri="{FF2B5EF4-FFF2-40B4-BE49-F238E27FC236}">
                    <a16:creationId xmlns:a16="http://schemas.microsoft.com/office/drawing/2014/main" id="{2D66F1D9-622C-4F5B-B649-864E29A4797B}"/>
                  </a:ext>
                </a:extLst>
              </p:cNvPr>
              <p:cNvSpPr>
                <a:spLocks/>
              </p:cNvSpPr>
              <p:nvPr/>
            </p:nvSpPr>
            <p:spPr bwMode="auto">
              <a:xfrm>
                <a:off x="13796963" y="6713538"/>
                <a:ext cx="657225" cy="579438"/>
              </a:xfrm>
              <a:custGeom>
                <a:avLst/>
                <a:gdLst>
                  <a:gd name="T0" fmla="*/ 454 w 472"/>
                  <a:gd name="T1" fmla="*/ 164 h 416"/>
                  <a:gd name="T2" fmla="*/ 465 w 472"/>
                  <a:gd name="T3" fmla="*/ 212 h 416"/>
                  <a:gd name="T4" fmla="*/ 354 w 472"/>
                  <a:gd name="T5" fmla="*/ 323 h 416"/>
                  <a:gd name="T6" fmla="*/ 338 w 472"/>
                  <a:gd name="T7" fmla="*/ 322 h 416"/>
                  <a:gd name="T8" fmla="*/ 339 w 472"/>
                  <a:gd name="T9" fmla="*/ 339 h 416"/>
                  <a:gd name="T10" fmla="*/ 262 w 472"/>
                  <a:gd name="T11" fmla="*/ 416 h 416"/>
                  <a:gd name="T12" fmla="*/ 189 w 472"/>
                  <a:gd name="T13" fmla="*/ 366 h 416"/>
                  <a:gd name="T14" fmla="*/ 138 w 472"/>
                  <a:gd name="T15" fmla="*/ 385 h 416"/>
                  <a:gd name="T16" fmla="*/ 61 w 472"/>
                  <a:gd name="T17" fmla="*/ 308 h 416"/>
                  <a:gd name="T18" fmla="*/ 65 w 472"/>
                  <a:gd name="T19" fmla="*/ 282 h 416"/>
                  <a:gd name="T20" fmla="*/ 0 w 472"/>
                  <a:gd name="T21" fmla="*/ 205 h 416"/>
                  <a:gd name="T22" fmla="*/ 53 w 472"/>
                  <a:gd name="T23" fmla="*/ 132 h 416"/>
                  <a:gd name="T24" fmla="*/ 44 w 472"/>
                  <a:gd name="T25" fmla="*/ 95 h 416"/>
                  <a:gd name="T26" fmla="*/ 121 w 472"/>
                  <a:gd name="T27" fmla="*/ 18 h 416"/>
                  <a:gd name="T28" fmla="*/ 193 w 472"/>
                  <a:gd name="T29" fmla="*/ 67 h 416"/>
                  <a:gd name="T30" fmla="*/ 252 w 472"/>
                  <a:gd name="T31" fmla="*/ 40 h 416"/>
                  <a:gd name="T32" fmla="*/ 279 w 472"/>
                  <a:gd name="T33" fmla="*/ 45 h 416"/>
                  <a:gd name="T34" fmla="*/ 366 w 472"/>
                  <a:gd name="T35" fmla="*/ 0 h 416"/>
                  <a:gd name="T36" fmla="*/ 472 w 472"/>
                  <a:gd name="T37" fmla="*/ 105 h 416"/>
                  <a:gd name="T38" fmla="*/ 454 w 472"/>
                  <a:gd name="T39" fmla="*/ 164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2" h="416">
                    <a:moveTo>
                      <a:pt x="454" y="164"/>
                    </a:moveTo>
                    <a:cubicBezTo>
                      <a:pt x="461" y="179"/>
                      <a:pt x="465" y="195"/>
                      <a:pt x="465" y="212"/>
                    </a:cubicBezTo>
                    <a:cubicBezTo>
                      <a:pt x="465" y="274"/>
                      <a:pt x="415" y="323"/>
                      <a:pt x="354" y="323"/>
                    </a:cubicBezTo>
                    <a:cubicBezTo>
                      <a:pt x="348" y="323"/>
                      <a:pt x="343" y="323"/>
                      <a:pt x="338" y="322"/>
                    </a:cubicBezTo>
                    <a:cubicBezTo>
                      <a:pt x="339" y="328"/>
                      <a:pt x="339" y="333"/>
                      <a:pt x="339" y="339"/>
                    </a:cubicBezTo>
                    <a:cubicBezTo>
                      <a:pt x="339" y="382"/>
                      <a:pt x="305" y="416"/>
                      <a:pt x="262" y="416"/>
                    </a:cubicBezTo>
                    <a:cubicBezTo>
                      <a:pt x="229" y="416"/>
                      <a:pt x="200" y="395"/>
                      <a:pt x="189" y="366"/>
                    </a:cubicBezTo>
                    <a:cubicBezTo>
                      <a:pt x="176" y="378"/>
                      <a:pt x="158" y="385"/>
                      <a:pt x="138" y="385"/>
                    </a:cubicBezTo>
                    <a:cubicBezTo>
                      <a:pt x="95" y="385"/>
                      <a:pt x="61" y="351"/>
                      <a:pt x="61" y="308"/>
                    </a:cubicBezTo>
                    <a:cubicBezTo>
                      <a:pt x="61" y="299"/>
                      <a:pt x="62" y="290"/>
                      <a:pt x="65" y="282"/>
                    </a:cubicBezTo>
                    <a:cubicBezTo>
                      <a:pt x="28" y="276"/>
                      <a:pt x="0" y="244"/>
                      <a:pt x="0" y="205"/>
                    </a:cubicBezTo>
                    <a:cubicBezTo>
                      <a:pt x="0" y="171"/>
                      <a:pt x="22" y="142"/>
                      <a:pt x="53" y="132"/>
                    </a:cubicBezTo>
                    <a:cubicBezTo>
                      <a:pt x="47" y="121"/>
                      <a:pt x="44" y="108"/>
                      <a:pt x="44" y="95"/>
                    </a:cubicBezTo>
                    <a:cubicBezTo>
                      <a:pt x="44" y="52"/>
                      <a:pt x="78" y="18"/>
                      <a:pt x="121" y="18"/>
                    </a:cubicBezTo>
                    <a:cubicBezTo>
                      <a:pt x="154" y="18"/>
                      <a:pt x="182" y="38"/>
                      <a:pt x="193" y="67"/>
                    </a:cubicBezTo>
                    <a:cubicBezTo>
                      <a:pt x="208" y="51"/>
                      <a:pt x="229" y="40"/>
                      <a:pt x="252" y="40"/>
                    </a:cubicBezTo>
                    <a:cubicBezTo>
                      <a:pt x="262" y="40"/>
                      <a:pt x="271" y="42"/>
                      <a:pt x="279" y="45"/>
                    </a:cubicBezTo>
                    <a:cubicBezTo>
                      <a:pt x="298" y="18"/>
                      <a:pt x="330" y="0"/>
                      <a:pt x="366" y="0"/>
                    </a:cubicBezTo>
                    <a:cubicBezTo>
                      <a:pt x="425" y="0"/>
                      <a:pt x="472" y="47"/>
                      <a:pt x="472" y="105"/>
                    </a:cubicBezTo>
                    <a:cubicBezTo>
                      <a:pt x="472" y="127"/>
                      <a:pt x="465" y="147"/>
                      <a:pt x="454" y="164"/>
                    </a:cubicBezTo>
                  </a:path>
                </a:pathLst>
              </a:custGeom>
              <a:solidFill>
                <a:srgbClr val="6586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77">
                <a:extLst>
                  <a:ext uri="{FF2B5EF4-FFF2-40B4-BE49-F238E27FC236}">
                    <a16:creationId xmlns:a16="http://schemas.microsoft.com/office/drawing/2014/main" id="{53A9A89B-C157-4479-8396-C86D166AC66A}"/>
                  </a:ext>
                </a:extLst>
              </p:cNvPr>
              <p:cNvSpPr>
                <a:spLocks/>
              </p:cNvSpPr>
              <p:nvPr/>
            </p:nvSpPr>
            <p:spPr bwMode="auto">
              <a:xfrm>
                <a:off x="14460538" y="6578600"/>
                <a:ext cx="204788" cy="295275"/>
              </a:xfrm>
              <a:custGeom>
                <a:avLst/>
                <a:gdLst>
                  <a:gd name="T0" fmla="*/ 22 w 148"/>
                  <a:gd name="T1" fmla="*/ 0 h 212"/>
                  <a:gd name="T2" fmla="*/ 0 w 148"/>
                  <a:gd name="T3" fmla="*/ 2 h 212"/>
                  <a:gd name="T4" fmla="*/ 55 w 148"/>
                  <a:gd name="T5" fmla="*/ 65 h 212"/>
                  <a:gd name="T6" fmla="*/ 113 w 148"/>
                  <a:gd name="T7" fmla="*/ 212 h 212"/>
                  <a:gd name="T8" fmla="*/ 148 w 148"/>
                  <a:gd name="T9" fmla="*/ 126 h 212"/>
                  <a:gd name="T10" fmla="*/ 22 w 148"/>
                  <a:gd name="T11" fmla="*/ 0 h 212"/>
                </a:gdLst>
                <a:ahLst/>
                <a:cxnLst>
                  <a:cxn ang="0">
                    <a:pos x="T0" y="T1"/>
                  </a:cxn>
                  <a:cxn ang="0">
                    <a:pos x="T2" y="T3"/>
                  </a:cxn>
                  <a:cxn ang="0">
                    <a:pos x="T4" y="T5"/>
                  </a:cxn>
                  <a:cxn ang="0">
                    <a:pos x="T6" y="T7"/>
                  </a:cxn>
                  <a:cxn ang="0">
                    <a:pos x="T8" y="T9"/>
                  </a:cxn>
                  <a:cxn ang="0">
                    <a:pos x="T10" y="T11"/>
                  </a:cxn>
                </a:cxnLst>
                <a:rect l="0" t="0" r="r" b="b"/>
                <a:pathLst>
                  <a:path w="148" h="212">
                    <a:moveTo>
                      <a:pt x="22" y="0"/>
                    </a:moveTo>
                    <a:cubicBezTo>
                      <a:pt x="15" y="0"/>
                      <a:pt x="7" y="1"/>
                      <a:pt x="0" y="2"/>
                    </a:cubicBezTo>
                    <a:cubicBezTo>
                      <a:pt x="21" y="21"/>
                      <a:pt x="39" y="42"/>
                      <a:pt x="55" y="65"/>
                    </a:cubicBezTo>
                    <a:cubicBezTo>
                      <a:pt x="84" y="109"/>
                      <a:pt x="104" y="159"/>
                      <a:pt x="113" y="212"/>
                    </a:cubicBezTo>
                    <a:cubicBezTo>
                      <a:pt x="134" y="190"/>
                      <a:pt x="148" y="159"/>
                      <a:pt x="148" y="126"/>
                    </a:cubicBezTo>
                    <a:cubicBezTo>
                      <a:pt x="148" y="56"/>
                      <a:pt x="92" y="0"/>
                      <a:pt x="22" y="0"/>
                    </a:cubicBezTo>
                  </a:path>
                </a:pathLst>
              </a:custGeom>
              <a:solidFill>
                <a:srgbClr val="BECC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78">
                <a:extLst>
                  <a:ext uri="{FF2B5EF4-FFF2-40B4-BE49-F238E27FC236}">
                    <a16:creationId xmlns:a16="http://schemas.microsoft.com/office/drawing/2014/main" id="{8D68D1E0-C809-42EB-8392-15A753FDA0F2}"/>
                  </a:ext>
                </a:extLst>
              </p:cNvPr>
              <p:cNvSpPr>
                <a:spLocks noEditPoints="1"/>
              </p:cNvSpPr>
              <p:nvPr/>
            </p:nvSpPr>
            <p:spPr bwMode="auto">
              <a:xfrm>
                <a:off x="14073188" y="6581775"/>
                <a:ext cx="544513" cy="631825"/>
              </a:xfrm>
              <a:custGeom>
                <a:avLst/>
                <a:gdLst>
                  <a:gd name="T0" fmla="*/ 75 w 391"/>
                  <a:gd name="T1" fmla="*/ 56 h 454"/>
                  <a:gd name="T2" fmla="*/ 0 w 391"/>
                  <a:gd name="T3" fmla="*/ 113 h 454"/>
                  <a:gd name="T4" fmla="*/ 0 w 391"/>
                  <a:gd name="T5" fmla="*/ 113 h 454"/>
                  <a:gd name="T6" fmla="*/ 18 w 391"/>
                  <a:gd name="T7" fmla="*/ 120 h 454"/>
                  <a:gd name="T8" fmla="*/ 55 w 391"/>
                  <a:gd name="T9" fmla="*/ 135 h 454"/>
                  <a:gd name="T10" fmla="*/ 55 w 391"/>
                  <a:gd name="T11" fmla="*/ 135 h 454"/>
                  <a:gd name="T12" fmla="*/ 55 w 391"/>
                  <a:gd name="T13" fmla="*/ 135 h 454"/>
                  <a:gd name="T14" fmla="*/ 81 w 391"/>
                  <a:gd name="T15" fmla="*/ 140 h 454"/>
                  <a:gd name="T16" fmla="*/ 144 w 391"/>
                  <a:gd name="T17" fmla="*/ 97 h 454"/>
                  <a:gd name="T18" fmla="*/ 75 w 391"/>
                  <a:gd name="T19" fmla="*/ 56 h 454"/>
                  <a:gd name="T20" fmla="*/ 278 w 391"/>
                  <a:gd name="T21" fmla="*/ 0 h 454"/>
                  <a:gd name="T22" fmla="*/ 182 w 391"/>
                  <a:gd name="T23" fmla="*/ 82 h 454"/>
                  <a:gd name="T24" fmla="*/ 158 w 391"/>
                  <a:gd name="T25" fmla="*/ 95 h 454"/>
                  <a:gd name="T26" fmla="*/ 168 w 391"/>
                  <a:gd name="T27" fmla="*/ 95 h 454"/>
                  <a:gd name="T28" fmla="*/ 274 w 391"/>
                  <a:gd name="T29" fmla="*/ 200 h 454"/>
                  <a:gd name="T30" fmla="*/ 256 w 391"/>
                  <a:gd name="T31" fmla="*/ 259 h 454"/>
                  <a:gd name="T32" fmla="*/ 267 w 391"/>
                  <a:gd name="T33" fmla="*/ 307 h 454"/>
                  <a:gd name="T34" fmla="*/ 159 w 391"/>
                  <a:gd name="T35" fmla="*/ 418 h 454"/>
                  <a:gd name="T36" fmla="*/ 230 w 391"/>
                  <a:gd name="T37" fmla="*/ 454 h 454"/>
                  <a:gd name="T38" fmla="*/ 321 w 391"/>
                  <a:gd name="T39" fmla="*/ 363 h 454"/>
                  <a:gd name="T40" fmla="*/ 311 w 391"/>
                  <a:gd name="T41" fmla="*/ 322 h 454"/>
                  <a:gd name="T42" fmla="*/ 382 w 391"/>
                  <a:gd name="T43" fmla="*/ 232 h 454"/>
                  <a:gd name="T44" fmla="*/ 381 w 391"/>
                  <a:gd name="T45" fmla="*/ 219 h 454"/>
                  <a:gd name="T46" fmla="*/ 391 w 391"/>
                  <a:gd name="T47" fmla="*/ 210 h 454"/>
                  <a:gd name="T48" fmla="*/ 333 w 391"/>
                  <a:gd name="T49" fmla="*/ 63 h 454"/>
                  <a:gd name="T50" fmla="*/ 278 w 391"/>
                  <a:gd name="T51"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1" h="454">
                    <a:moveTo>
                      <a:pt x="75" y="56"/>
                    </a:moveTo>
                    <a:cubicBezTo>
                      <a:pt x="39" y="56"/>
                      <a:pt x="9" y="80"/>
                      <a:pt x="0" y="113"/>
                    </a:cubicBezTo>
                    <a:cubicBezTo>
                      <a:pt x="0" y="113"/>
                      <a:pt x="0" y="113"/>
                      <a:pt x="0" y="113"/>
                    </a:cubicBezTo>
                    <a:cubicBezTo>
                      <a:pt x="6" y="115"/>
                      <a:pt x="12" y="118"/>
                      <a:pt x="18" y="120"/>
                    </a:cubicBezTo>
                    <a:cubicBezTo>
                      <a:pt x="28" y="124"/>
                      <a:pt x="41" y="129"/>
                      <a:pt x="55" y="135"/>
                    </a:cubicBezTo>
                    <a:cubicBezTo>
                      <a:pt x="55" y="135"/>
                      <a:pt x="55" y="135"/>
                      <a:pt x="55" y="135"/>
                    </a:cubicBezTo>
                    <a:cubicBezTo>
                      <a:pt x="55" y="135"/>
                      <a:pt x="55" y="135"/>
                      <a:pt x="55" y="135"/>
                    </a:cubicBezTo>
                    <a:cubicBezTo>
                      <a:pt x="64" y="135"/>
                      <a:pt x="73" y="137"/>
                      <a:pt x="81" y="140"/>
                    </a:cubicBezTo>
                    <a:cubicBezTo>
                      <a:pt x="96" y="119"/>
                      <a:pt x="118" y="104"/>
                      <a:pt x="144" y="97"/>
                    </a:cubicBezTo>
                    <a:cubicBezTo>
                      <a:pt x="131" y="73"/>
                      <a:pt x="105" y="56"/>
                      <a:pt x="75" y="56"/>
                    </a:cubicBezTo>
                    <a:moveTo>
                      <a:pt x="278" y="0"/>
                    </a:moveTo>
                    <a:cubicBezTo>
                      <a:pt x="233" y="8"/>
                      <a:pt x="197" y="40"/>
                      <a:pt x="182" y="82"/>
                    </a:cubicBezTo>
                    <a:cubicBezTo>
                      <a:pt x="173" y="85"/>
                      <a:pt x="165" y="89"/>
                      <a:pt x="158" y="95"/>
                    </a:cubicBezTo>
                    <a:cubicBezTo>
                      <a:pt x="162" y="95"/>
                      <a:pt x="165" y="95"/>
                      <a:pt x="168" y="95"/>
                    </a:cubicBezTo>
                    <a:cubicBezTo>
                      <a:pt x="227" y="95"/>
                      <a:pt x="274" y="142"/>
                      <a:pt x="274" y="200"/>
                    </a:cubicBezTo>
                    <a:cubicBezTo>
                      <a:pt x="274" y="222"/>
                      <a:pt x="267" y="242"/>
                      <a:pt x="256" y="259"/>
                    </a:cubicBezTo>
                    <a:cubicBezTo>
                      <a:pt x="263" y="274"/>
                      <a:pt x="267" y="290"/>
                      <a:pt x="267" y="307"/>
                    </a:cubicBezTo>
                    <a:cubicBezTo>
                      <a:pt x="267" y="368"/>
                      <a:pt x="219" y="417"/>
                      <a:pt x="159" y="418"/>
                    </a:cubicBezTo>
                    <a:cubicBezTo>
                      <a:pt x="175" y="440"/>
                      <a:pt x="201" y="454"/>
                      <a:pt x="230" y="454"/>
                    </a:cubicBezTo>
                    <a:cubicBezTo>
                      <a:pt x="280" y="454"/>
                      <a:pt x="321" y="413"/>
                      <a:pt x="321" y="363"/>
                    </a:cubicBezTo>
                    <a:cubicBezTo>
                      <a:pt x="321" y="349"/>
                      <a:pt x="317" y="335"/>
                      <a:pt x="311" y="322"/>
                    </a:cubicBezTo>
                    <a:cubicBezTo>
                      <a:pt x="352" y="313"/>
                      <a:pt x="382" y="276"/>
                      <a:pt x="382" y="232"/>
                    </a:cubicBezTo>
                    <a:cubicBezTo>
                      <a:pt x="382" y="228"/>
                      <a:pt x="382" y="224"/>
                      <a:pt x="381" y="219"/>
                    </a:cubicBezTo>
                    <a:cubicBezTo>
                      <a:pt x="385" y="217"/>
                      <a:pt x="388" y="214"/>
                      <a:pt x="391" y="210"/>
                    </a:cubicBezTo>
                    <a:cubicBezTo>
                      <a:pt x="382" y="157"/>
                      <a:pt x="362" y="107"/>
                      <a:pt x="333" y="63"/>
                    </a:cubicBezTo>
                    <a:cubicBezTo>
                      <a:pt x="317" y="40"/>
                      <a:pt x="299" y="19"/>
                      <a:pt x="278" y="0"/>
                    </a:cubicBezTo>
                  </a:path>
                </a:pathLst>
              </a:custGeom>
              <a:solidFill>
                <a:srgbClr val="92AF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9">
                <a:extLst>
                  <a:ext uri="{FF2B5EF4-FFF2-40B4-BE49-F238E27FC236}">
                    <a16:creationId xmlns:a16="http://schemas.microsoft.com/office/drawing/2014/main" id="{2D8C5C00-F95A-4FB8-89B5-FD62350D2046}"/>
                  </a:ext>
                </a:extLst>
              </p:cNvPr>
              <p:cNvSpPr>
                <a:spLocks/>
              </p:cNvSpPr>
              <p:nvPr/>
            </p:nvSpPr>
            <p:spPr bwMode="auto">
              <a:xfrm>
                <a:off x="14070013" y="6738938"/>
                <a:ext cx="79375" cy="60325"/>
              </a:xfrm>
              <a:custGeom>
                <a:avLst/>
                <a:gdLst>
                  <a:gd name="T0" fmla="*/ 2 w 57"/>
                  <a:gd name="T1" fmla="*/ 0 h 43"/>
                  <a:gd name="T2" fmla="*/ 0 w 57"/>
                  <a:gd name="T3" fmla="*/ 20 h 43"/>
                  <a:gd name="T4" fmla="*/ 3 w 57"/>
                  <a:gd name="T5" fmla="*/ 43 h 43"/>
                  <a:gd name="T6" fmla="*/ 56 w 57"/>
                  <a:gd name="T7" fmla="*/ 22 h 43"/>
                  <a:gd name="T8" fmla="*/ 57 w 57"/>
                  <a:gd name="T9" fmla="*/ 22 h 43"/>
                  <a:gd name="T10" fmla="*/ 57 w 57"/>
                  <a:gd name="T11" fmla="*/ 22 h 43"/>
                  <a:gd name="T12" fmla="*/ 57 w 57"/>
                  <a:gd name="T13" fmla="*/ 22 h 43"/>
                  <a:gd name="T14" fmla="*/ 20 w 57"/>
                  <a:gd name="T15" fmla="*/ 7 h 43"/>
                  <a:gd name="T16" fmla="*/ 2 w 57"/>
                  <a:gd name="T17" fmla="*/ 0 h 43"/>
                  <a:gd name="T18" fmla="*/ 2 w 57"/>
                  <a:gd name="T1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3">
                    <a:moveTo>
                      <a:pt x="2" y="0"/>
                    </a:moveTo>
                    <a:cubicBezTo>
                      <a:pt x="1" y="7"/>
                      <a:pt x="0" y="13"/>
                      <a:pt x="0" y="20"/>
                    </a:cubicBezTo>
                    <a:cubicBezTo>
                      <a:pt x="0" y="28"/>
                      <a:pt x="1" y="36"/>
                      <a:pt x="3" y="43"/>
                    </a:cubicBezTo>
                    <a:cubicBezTo>
                      <a:pt x="17" y="30"/>
                      <a:pt x="36" y="22"/>
                      <a:pt x="56" y="22"/>
                    </a:cubicBezTo>
                    <a:cubicBezTo>
                      <a:pt x="56" y="22"/>
                      <a:pt x="57" y="22"/>
                      <a:pt x="57" y="22"/>
                    </a:cubicBezTo>
                    <a:cubicBezTo>
                      <a:pt x="57" y="22"/>
                      <a:pt x="57" y="22"/>
                      <a:pt x="57" y="22"/>
                    </a:cubicBezTo>
                    <a:cubicBezTo>
                      <a:pt x="57" y="22"/>
                      <a:pt x="57" y="22"/>
                      <a:pt x="57" y="22"/>
                    </a:cubicBezTo>
                    <a:cubicBezTo>
                      <a:pt x="43" y="16"/>
                      <a:pt x="30" y="11"/>
                      <a:pt x="20" y="7"/>
                    </a:cubicBezTo>
                    <a:cubicBezTo>
                      <a:pt x="14" y="5"/>
                      <a:pt x="8" y="2"/>
                      <a:pt x="2" y="0"/>
                    </a:cubicBezTo>
                    <a:cubicBezTo>
                      <a:pt x="2" y="0"/>
                      <a:pt x="2" y="0"/>
                      <a:pt x="2" y="0"/>
                    </a:cubicBezTo>
                  </a:path>
                </a:pathLst>
              </a:custGeom>
              <a:solidFill>
                <a:srgbClr val="BEA0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80">
                <a:extLst>
                  <a:ext uri="{FF2B5EF4-FFF2-40B4-BE49-F238E27FC236}">
                    <a16:creationId xmlns:a16="http://schemas.microsoft.com/office/drawing/2014/main" id="{23635FA1-2F17-4DA2-BE0C-C19B3D8F6C88}"/>
                  </a:ext>
                </a:extLst>
              </p:cNvPr>
              <p:cNvSpPr>
                <a:spLocks/>
              </p:cNvSpPr>
              <p:nvPr/>
            </p:nvSpPr>
            <p:spPr bwMode="auto">
              <a:xfrm>
                <a:off x="14268451" y="7162800"/>
                <a:ext cx="17463" cy="20638"/>
              </a:xfrm>
              <a:custGeom>
                <a:avLst/>
                <a:gdLst>
                  <a:gd name="T0" fmla="*/ 0 w 13"/>
                  <a:gd name="T1" fmla="*/ 0 h 15"/>
                  <a:gd name="T2" fmla="*/ 1 w 13"/>
                  <a:gd name="T3" fmla="*/ 15 h 15"/>
                  <a:gd name="T4" fmla="*/ 13 w 13"/>
                  <a:gd name="T5" fmla="*/ 1 h 15"/>
                  <a:gd name="T6" fmla="*/ 0 w 13"/>
                  <a:gd name="T7" fmla="*/ 0 h 15"/>
                </a:gdLst>
                <a:ahLst/>
                <a:cxnLst>
                  <a:cxn ang="0">
                    <a:pos x="T0" y="T1"/>
                  </a:cxn>
                  <a:cxn ang="0">
                    <a:pos x="T2" y="T3"/>
                  </a:cxn>
                  <a:cxn ang="0">
                    <a:pos x="T4" y="T5"/>
                  </a:cxn>
                  <a:cxn ang="0">
                    <a:pos x="T6" y="T7"/>
                  </a:cxn>
                </a:cxnLst>
                <a:rect l="0" t="0" r="r" b="b"/>
                <a:pathLst>
                  <a:path w="13" h="15">
                    <a:moveTo>
                      <a:pt x="0" y="0"/>
                    </a:moveTo>
                    <a:cubicBezTo>
                      <a:pt x="1" y="5"/>
                      <a:pt x="1" y="10"/>
                      <a:pt x="1" y="15"/>
                    </a:cubicBezTo>
                    <a:cubicBezTo>
                      <a:pt x="6" y="11"/>
                      <a:pt x="9" y="6"/>
                      <a:pt x="13" y="1"/>
                    </a:cubicBezTo>
                    <a:cubicBezTo>
                      <a:pt x="8" y="1"/>
                      <a:pt x="4" y="1"/>
                      <a:pt x="0" y="0"/>
                    </a:cubicBezTo>
                  </a:path>
                </a:pathLst>
              </a:custGeom>
              <a:solidFill>
                <a:srgbClr val="92AF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81">
                <a:extLst>
                  <a:ext uri="{FF2B5EF4-FFF2-40B4-BE49-F238E27FC236}">
                    <a16:creationId xmlns:a16="http://schemas.microsoft.com/office/drawing/2014/main" id="{B16FABE6-091F-433D-915F-259F57982C96}"/>
                  </a:ext>
                </a:extLst>
              </p:cNvPr>
              <p:cNvSpPr>
                <a:spLocks/>
              </p:cNvSpPr>
              <p:nvPr/>
            </p:nvSpPr>
            <p:spPr bwMode="auto">
              <a:xfrm>
                <a:off x="14008101" y="6713538"/>
                <a:ext cx="446088" cy="509588"/>
              </a:xfrm>
              <a:custGeom>
                <a:avLst/>
                <a:gdLst>
                  <a:gd name="T0" fmla="*/ 214 w 320"/>
                  <a:gd name="T1" fmla="*/ 0 h 365"/>
                  <a:gd name="T2" fmla="*/ 204 w 320"/>
                  <a:gd name="T3" fmla="*/ 0 h 365"/>
                  <a:gd name="T4" fmla="*/ 193 w 320"/>
                  <a:gd name="T5" fmla="*/ 11 h 365"/>
                  <a:gd name="T6" fmla="*/ 190 w 320"/>
                  <a:gd name="T7" fmla="*/ 2 h 365"/>
                  <a:gd name="T8" fmla="*/ 127 w 320"/>
                  <a:gd name="T9" fmla="*/ 45 h 365"/>
                  <a:gd name="T10" fmla="*/ 101 w 320"/>
                  <a:gd name="T11" fmla="*/ 40 h 365"/>
                  <a:gd name="T12" fmla="*/ 100 w 320"/>
                  <a:gd name="T13" fmla="*/ 40 h 365"/>
                  <a:gd name="T14" fmla="*/ 47 w 320"/>
                  <a:gd name="T15" fmla="*/ 61 h 365"/>
                  <a:gd name="T16" fmla="*/ 53 w 320"/>
                  <a:gd name="T17" fmla="*/ 75 h 365"/>
                  <a:gd name="T18" fmla="*/ 0 w 320"/>
                  <a:gd name="T19" fmla="*/ 148 h 365"/>
                  <a:gd name="T20" fmla="*/ 40 w 320"/>
                  <a:gd name="T21" fmla="*/ 216 h 365"/>
                  <a:gd name="T22" fmla="*/ 24 w 320"/>
                  <a:gd name="T23" fmla="*/ 269 h 365"/>
                  <a:gd name="T24" fmla="*/ 120 w 320"/>
                  <a:gd name="T25" fmla="*/ 365 h 365"/>
                  <a:gd name="T26" fmla="*/ 187 w 320"/>
                  <a:gd name="T27" fmla="*/ 337 h 365"/>
                  <a:gd name="T28" fmla="*/ 186 w 320"/>
                  <a:gd name="T29" fmla="*/ 322 h 365"/>
                  <a:gd name="T30" fmla="*/ 199 w 320"/>
                  <a:gd name="T31" fmla="*/ 323 h 365"/>
                  <a:gd name="T32" fmla="*/ 202 w 320"/>
                  <a:gd name="T33" fmla="*/ 319 h 365"/>
                  <a:gd name="T34" fmla="*/ 205 w 320"/>
                  <a:gd name="T35" fmla="*/ 323 h 365"/>
                  <a:gd name="T36" fmla="*/ 313 w 320"/>
                  <a:gd name="T37" fmla="*/ 212 h 365"/>
                  <a:gd name="T38" fmla="*/ 302 w 320"/>
                  <a:gd name="T39" fmla="*/ 164 h 365"/>
                  <a:gd name="T40" fmla="*/ 320 w 320"/>
                  <a:gd name="T41" fmla="*/ 105 h 365"/>
                  <a:gd name="T42" fmla="*/ 214 w 320"/>
                  <a:gd name="T4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0" h="365">
                    <a:moveTo>
                      <a:pt x="214" y="0"/>
                    </a:moveTo>
                    <a:cubicBezTo>
                      <a:pt x="211" y="0"/>
                      <a:pt x="208" y="0"/>
                      <a:pt x="204" y="0"/>
                    </a:cubicBezTo>
                    <a:cubicBezTo>
                      <a:pt x="200" y="3"/>
                      <a:pt x="197" y="7"/>
                      <a:pt x="193" y="11"/>
                    </a:cubicBezTo>
                    <a:cubicBezTo>
                      <a:pt x="192" y="8"/>
                      <a:pt x="191" y="5"/>
                      <a:pt x="190" y="2"/>
                    </a:cubicBezTo>
                    <a:cubicBezTo>
                      <a:pt x="164" y="9"/>
                      <a:pt x="142" y="24"/>
                      <a:pt x="127" y="45"/>
                    </a:cubicBezTo>
                    <a:cubicBezTo>
                      <a:pt x="119" y="42"/>
                      <a:pt x="110" y="40"/>
                      <a:pt x="101" y="40"/>
                    </a:cubicBezTo>
                    <a:cubicBezTo>
                      <a:pt x="101" y="40"/>
                      <a:pt x="100" y="40"/>
                      <a:pt x="100" y="40"/>
                    </a:cubicBezTo>
                    <a:cubicBezTo>
                      <a:pt x="80" y="40"/>
                      <a:pt x="61" y="48"/>
                      <a:pt x="47" y="61"/>
                    </a:cubicBezTo>
                    <a:cubicBezTo>
                      <a:pt x="49" y="66"/>
                      <a:pt x="50" y="71"/>
                      <a:pt x="53" y="75"/>
                    </a:cubicBezTo>
                    <a:cubicBezTo>
                      <a:pt x="22" y="85"/>
                      <a:pt x="0" y="114"/>
                      <a:pt x="0" y="148"/>
                    </a:cubicBezTo>
                    <a:cubicBezTo>
                      <a:pt x="0" y="178"/>
                      <a:pt x="16" y="203"/>
                      <a:pt x="40" y="216"/>
                    </a:cubicBezTo>
                    <a:cubicBezTo>
                      <a:pt x="30" y="231"/>
                      <a:pt x="24" y="250"/>
                      <a:pt x="24" y="269"/>
                    </a:cubicBezTo>
                    <a:cubicBezTo>
                      <a:pt x="24" y="322"/>
                      <a:pt x="67" y="365"/>
                      <a:pt x="120" y="365"/>
                    </a:cubicBezTo>
                    <a:cubicBezTo>
                      <a:pt x="146" y="365"/>
                      <a:pt x="170" y="354"/>
                      <a:pt x="187" y="337"/>
                    </a:cubicBezTo>
                    <a:cubicBezTo>
                      <a:pt x="187" y="332"/>
                      <a:pt x="187" y="327"/>
                      <a:pt x="186" y="322"/>
                    </a:cubicBezTo>
                    <a:cubicBezTo>
                      <a:pt x="190" y="323"/>
                      <a:pt x="194" y="323"/>
                      <a:pt x="199" y="323"/>
                    </a:cubicBezTo>
                    <a:cubicBezTo>
                      <a:pt x="200" y="322"/>
                      <a:pt x="201" y="321"/>
                      <a:pt x="202" y="319"/>
                    </a:cubicBezTo>
                    <a:cubicBezTo>
                      <a:pt x="203" y="321"/>
                      <a:pt x="204" y="322"/>
                      <a:pt x="205" y="323"/>
                    </a:cubicBezTo>
                    <a:cubicBezTo>
                      <a:pt x="265" y="322"/>
                      <a:pt x="313" y="273"/>
                      <a:pt x="313" y="212"/>
                    </a:cubicBezTo>
                    <a:cubicBezTo>
                      <a:pt x="313" y="195"/>
                      <a:pt x="309" y="179"/>
                      <a:pt x="302" y="164"/>
                    </a:cubicBezTo>
                    <a:cubicBezTo>
                      <a:pt x="313" y="147"/>
                      <a:pt x="320" y="127"/>
                      <a:pt x="320" y="105"/>
                    </a:cubicBezTo>
                    <a:cubicBezTo>
                      <a:pt x="320" y="47"/>
                      <a:pt x="273" y="0"/>
                      <a:pt x="214" y="0"/>
                    </a:cubicBezTo>
                  </a:path>
                </a:pathLst>
              </a:custGeom>
              <a:solidFill>
                <a:srgbClr val="6586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82">
                <a:extLst>
                  <a:ext uri="{FF2B5EF4-FFF2-40B4-BE49-F238E27FC236}">
                    <a16:creationId xmlns:a16="http://schemas.microsoft.com/office/drawing/2014/main" id="{2F2B6B66-1803-4F0D-AFC2-CD7EF96EEE1A}"/>
                  </a:ext>
                </a:extLst>
              </p:cNvPr>
              <p:cNvSpPr>
                <a:spLocks/>
              </p:cNvSpPr>
              <p:nvPr/>
            </p:nvSpPr>
            <p:spPr bwMode="auto">
              <a:xfrm>
                <a:off x="14150976" y="6878638"/>
                <a:ext cx="61913" cy="82550"/>
              </a:xfrm>
              <a:custGeom>
                <a:avLst/>
                <a:gdLst>
                  <a:gd name="T0" fmla="*/ 20 w 39"/>
                  <a:gd name="T1" fmla="*/ 0 h 52"/>
                  <a:gd name="T2" fmla="*/ 24 w 39"/>
                  <a:gd name="T3" fmla="*/ 15 h 52"/>
                  <a:gd name="T4" fmla="*/ 39 w 39"/>
                  <a:gd name="T5" fmla="*/ 20 h 52"/>
                  <a:gd name="T6" fmla="*/ 24 w 39"/>
                  <a:gd name="T7" fmla="*/ 24 h 52"/>
                  <a:gd name="T8" fmla="*/ 20 w 39"/>
                  <a:gd name="T9" fmla="*/ 52 h 52"/>
                  <a:gd name="T10" fmla="*/ 15 w 39"/>
                  <a:gd name="T11" fmla="*/ 24 h 52"/>
                  <a:gd name="T12" fmla="*/ 0 w 39"/>
                  <a:gd name="T13" fmla="*/ 20 h 52"/>
                  <a:gd name="T14" fmla="*/ 15 w 39"/>
                  <a:gd name="T15" fmla="*/ 15 h 52"/>
                  <a:gd name="T16" fmla="*/ 20 w 39"/>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2">
                    <a:moveTo>
                      <a:pt x="20" y="0"/>
                    </a:moveTo>
                    <a:lnTo>
                      <a:pt x="24" y="15"/>
                    </a:lnTo>
                    <a:lnTo>
                      <a:pt x="39" y="20"/>
                    </a:lnTo>
                    <a:lnTo>
                      <a:pt x="24" y="24"/>
                    </a:lnTo>
                    <a:lnTo>
                      <a:pt x="20" y="52"/>
                    </a:lnTo>
                    <a:lnTo>
                      <a:pt x="15" y="24"/>
                    </a:lnTo>
                    <a:lnTo>
                      <a:pt x="0" y="20"/>
                    </a:lnTo>
                    <a:lnTo>
                      <a:pt x="15" y="15"/>
                    </a:ln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83">
                <a:extLst>
                  <a:ext uri="{FF2B5EF4-FFF2-40B4-BE49-F238E27FC236}">
                    <a16:creationId xmlns:a16="http://schemas.microsoft.com/office/drawing/2014/main" id="{166087C7-B3E6-41A6-81EE-429A40713102}"/>
                  </a:ext>
                </a:extLst>
              </p:cNvPr>
              <p:cNvSpPr>
                <a:spLocks/>
              </p:cNvSpPr>
              <p:nvPr/>
            </p:nvSpPr>
            <p:spPr bwMode="auto">
              <a:xfrm>
                <a:off x="14506576" y="6664325"/>
                <a:ext cx="41275" cy="55563"/>
              </a:xfrm>
              <a:custGeom>
                <a:avLst/>
                <a:gdLst>
                  <a:gd name="T0" fmla="*/ 13 w 26"/>
                  <a:gd name="T1" fmla="*/ 0 h 35"/>
                  <a:gd name="T2" fmla="*/ 16 w 26"/>
                  <a:gd name="T3" fmla="*/ 10 h 35"/>
                  <a:gd name="T4" fmla="*/ 26 w 26"/>
                  <a:gd name="T5" fmla="*/ 14 h 35"/>
                  <a:gd name="T6" fmla="*/ 16 w 26"/>
                  <a:gd name="T7" fmla="*/ 16 h 35"/>
                  <a:gd name="T8" fmla="*/ 13 w 26"/>
                  <a:gd name="T9" fmla="*/ 35 h 35"/>
                  <a:gd name="T10" fmla="*/ 9 w 26"/>
                  <a:gd name="T11" fmla="*/ 16 h 35"/>
                  <a:gd name="T12" fmla="*/ 0 w 26"/>
                  <a:gd name="T13" fmla="*/ 14 h 35"/>
                  <a:gd name="T14" fmla="*/ 9 w 26"/>
                  <a:gd name="T15" fmla="*/ 10 h 35"/>
                  <a:gd name="T16" fmla="*/ 13 w 26"/>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35">
                    <a:moveTo>
                      <a:pt x="13" y="0"/>
                    </a:moveTo>
                    <a:lnTo>
                      <a:pt x="16" y="10"/>
                    </a:lnTo>
                    <a:lnTo>
                      <a:pt x="26" y="14"/>
                    </a:lnTo>
                    <a:lnTo>
                      <a:pt x="16" y="16"/>
                    </a:lnTo>
                    <a:lnTo>
                      <a:pt x="13" y="35"/>
                    </a:lnTo>
                    <a:lnTo>
                      <a:pt x="9" y="16"/>
                    </a:lnTo>
                    <a:lnTo>
                      <a:pt x="0" y="14"/>
                    </a:lnTo>
                    <a:lnTo>
                      <a:pt x="9" y="10"/>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84">
                <a:extLst>
                  <a:ext uri="{FF2B5EF4-FFF2-40B4-BE49-F238E27FC236}">
                    <a16:creationId xmlns:a16="http://schemas.microsoft.com/office/drawing/2014/main" id="{DCE77D4A-1F8D-4935-9546-0A0332291DB9}"/>
                  </a:ext>
                </a:extLst>
              </p:cNvPr>
              <p:cNvSpPr>
                <a:spLocks/>
              </p:cNvSpPr>
              <p:nvPr/>
            </p:nvSpPr>
            <p:spPr bwMode="auto">
              <a:xfrm>
                <a:off x="14417676" y="7021513"/>
                <a:ext cx="60325" cy="76200"/>
              </a:xfrm>
              <a:custGeom>
                <a:avLst/>
                <a:gdLst>
                  <a:gd name="T0" fmla="*/ 19 w 38"/>
                  <a:gd name="T1" fmla="*/ 0 h 48"/>
                  <a:gd name="T2" fmla="*/ 23 w 38"/>
                  <a:gd name="T3" fmla="*/ 14 h 48"/>
                  <a:gd name="T4" fmla="*/ 38 w 38"/>
                  <a:gd name="T5" fmla="*/ 19 h 48"/>
                  <a:gd name="T6" fmla="*/ 23 w 38"/>
                  <a:gd name="T7" fmla="*/ 23 h 48"/>
                  <a:gd name="T8" fmla="*/ 19 w 38"/>
                  <a:gd name="T9" fmla="*/ 48 h 48"/>
                  <a:gd name="T10" fmla="*/ 14 w 38"/>
                  <a:gd name="T11" fmla="*/ 23 h 48"/>
                  <a:gd name="T12" fmla="*/ 0 w 38"/>
                  <a:gd name="T13" fmla="*/ 19 h 48"/>
                  <a:gd name="T14" fmla="*/ 14 w 38"/>
                  <a:gd name="T15" fmla="*/ 14 h 48"/>
                  <a:gd name="T16" fmla="*/ 19 w 38"/>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8">
                    <a:moveTo>
                      <a:pt x="19" y="0"/>
                    </a:moveTo>
                    <a:lnTo>
                      <a:pt x="23" y="14"/>
                    </a:lnTo>
                    <a:lnTo>
                      <a:pt x="38" y="19"/>
                    </a:lnTo>
                    <a:lnTo>
                      <a:pt x="23" y="23"/>
                    </a:lnTo>
                    <a:lnTo>
                      <a:pt x="19" y="48"/>
                    </a:lnTo>
                    <a:lnTo>
                      <a:pt x="14" y="23"/>
                    </a:lnTo>
                    <a:lnTo>
                      <a:pt x="0" y="19"/>
                    </a:lnTo>
                    <a:lnTo>
                      <a:pt x="14" y="14"/>
                    </a:lnTo>
                    <a:lnTo>
                      <a:pt x="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85">
                <a:extLst>
                  <a:ext uri="{FF2B5EF4-FFF2-40B4-BE49-F238E27FC236}">
                    <a16:creationId xmlns:a16="http://schemas.microsoft.com/office/drawing/2014/main" id="{9A22B0E7-9FD8-49BB-AFDF-F217AE11F069}"/>
                  </a:ext>
                </a:extLst>
              </p:cNvPr>
              <p:cNvSpPr>
                <a:spLocks/>
              </p:cNvSpPr>
              <p:nvPr/>
            </p:nvSpPr>
            <p:spPr bwMode="auto">
              <a:xfrm>
                <a:off x="13919201" y="7064375"/>
                <a:ext cx="47625" cy="60325"/>
              </a:xfrm>
              <a:custGeom>
                <a:avLst/>
                <a:gdLst>
                  <a:gd name="T0" fmla="*/ 15 w 30"/>
                  <a:gd name="T1" fmla="*/ 0 h 38"/>
                  <a:gd name="T2" fmla="*/ 19 w 30"/>
                  <a:gd name="T3" fmla="*/ 11 h 38"/>
                  <a:gd name="T4" fmla="*/ 30 w 30"/>
                  <a:gd name="T5" fmla="*/ 14 h 38"/>
                  <a:gd name="T6" fmla="*/ 19 w 30"/>
                  <a:gd name="T7" fmla="*/ 18 h 38"/>
                  <a:gd name="T8" fmla="*/ 15 w 30"/>
                  <a:gd name="T9" fmla="*/ 38 h 38"/>
                  <a:gd name="T10" fmla="*/ 12 w 30"/>
                  <a:gd name="T11" fmla="*/ 18 h 38"/>
                  <a:gd name="T12" fmla="*/ 0 w 30"/>
                  <a:gd name="T13" fmla="*/ 14 h 38"/>
                  <a:gd name="T14" fmla="*/ 12 w 30"/>
                  <a:gd name="T15" fmla="*/ 11 h 38"/>
                  <a:gd name="T16" fmla="*/ 15 w 30"/>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8">
                    <a:moveTo>
                      <a:pt x="15" y="0"/>
                    </a:moveTo>
                    <a:lnTo>
                      <a:pt x="19" y="11"/>
                    </a:lnTo>
                    <a:lnTo>
                      <a:pt x="30" y="14"/>
                    </a:lnTo>
                    <a:lnTo>
                      <a:pt x="19" y="18"/>
                    </a:lnTo>
                    <a:lnTo>
                      <a:pt x="15" y="38"/>
                    </a:lnTo>
                    <a:lnTo>
                      <a:pt x="12" y="18"/>
                    </a:lnTo>
                    <a:lnTo>
                      <a:pt x="0" y="14"/>
                    </a:lnTo>
                    <a:lnTo>
                      <a:pt x="12" y="11"/>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86">
                <a:extLst>
                  <a:ext uri="{FF2B5EF4-FFF2-40B4-BE49-F238E27FC236}">
                    <a16:creationId xmlns:a16="http://schemas.microsoft.com/office/drawing/2014/main" id="{F9BE694B-1BB3-4854-9A10-2247F6AD248A}"/>
                  </a:ext>
                </a:extLst>
              </p:cNvPr>
              <p:cNvSpPr>
                <a:spLocks/>
              </p:cNvSpPr>
              <p:nvPr/>
            </p:nvSpPr>
            <p:spPr bwMode="auto">
              <a:xfrm>
                <a:off x="13647738" y="6677025"/>
                <a:ext cx="376238" cy="168275"/>
              </a:xfrm>
              <a:custGeom>
                <a:avLst/>
                <a:gdLst>
                  <a:gd name="T0" fmla="*/ 95 w 270"/>
                  <a:gd name="T1" fmla="*/ 8 h 120"/>
                  <a:gd name="T2" fmla="*/ 172 w 270"/>
                  <a:gd name="T3" fmla="*/ 27 h 120"/>
                  <a:gd name="T4" fmla="*/ 232 w 270"/>
                  <a:gd name="T5" fmla="*/ 49 h 120"/>
                  <a:gd name="T6" fmla="*/ 268 w 270"/>
                  <a:gd name="T7" fmla="*/ 53 h 120"/>
                  <a:gd name="T8" fmla="*/ 239 w 270"/>
                  <a:gd name="T9" fmla="*/ 95 h 120"/>
                  <a:gd name="T10" fmla="*/ 184 w 270"/>
                  <a:gd name="T11" fmla="*/ 96 h 120"/>
                  <a:gd name="T12" fmla="*/ 131 w 270"/>
                  <a:gd name="T13" fmla="*/ 109 h 120"/>
                  <a:gd name="T14" fmla="*/ 50 w 270"/>
                  <a:gd name="T15" fmla="*/ 110 h 120"/>
                  <a:gd name="T16" fmla="*/ 14 w 270"/>
                  <a:gd name="T17" fmla="*/ 27 h 120"/>
                  <a:gd name="T18" fmla="*/ 95 w 270"/>
                  <a:gd name="T19" fmla="*/ 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0" h="120">
                    <a:moveTo>
                      <a:pt x="95" y="8"/>
                    </a:moveTo>
                    <a:cubicBezTo>
                      <a:pt x="95" y="8"/>
                      <a:pt x="147" y="11"/>
                      <a:pt x="172" y="27"/>
                    </a:cubicBezTo>
                    <a:cubicBezTo>
                      <a:pt x="197" y="44"/>
                      <a:pt x="214" y="54"/>
                      <a:pt x="232" y="49"/>
                    </a:cubicBezTo>
                    <a:cubicBezTo>
                      <a:pt x="249" y="45"/>
                      <a:pt x="266" y="38"/>
                      <a:pt x="268" y="53"/>
                    </a:cubicBezTo>
                    <a:cubicBezTo>
                      <a:pt x="270" y="68"/>
                      <a:pt x="261" y="91"/>
                      <a:pt x="239" y="95"/>
                    </a:cubicBezTo>
                    <a:cubicBezTo>
                      <a:pt x="217" y="100"/>
                      <a:pt x="201" y="100"/>
                      <a:pt x="184" y="96"/>
                    </a:cubicBezTo>
                    <a:cubicBezTo>
                      <a:pt x="167" y="92"/>
                      <a:pt x="150" y="98"/>
                      <a:pt x="131" y="109"/>
                    </a:cubicBezTo>
                    <a:cubicBezTo>
                      <a:pt x="112" y="120"/>
                      <a:pt x="70" y="119"/>
                      <a:pt x="50" y="110"/>
                    </a:cubicBezTo>
                    <a:cubicBezTo>
                      <a:pt x="30" y="101"/>
                      <a:pt x="0" y="53"/>
                      <a:pt x="14" y="27"/>
                    </a:cubicBezTo>
                    <a:cubicBezTo>
                      <a:pt x="28" y="0"/>
                      <a:pt x="95" y="8"/>
                      <a:pt x="95" y="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87">
                <a:extLst>
                  <a:ext uri="{FF2B5EF4-FFF2-40B4-BE49-F238E27FC236}">
                    <a16:creationId xmlns:a16="http://schemas.microsoft.com/office/drawing/2014/main" id="{B79E0204-35EA-429A-8BAF-03199F871EF0}"/>
                  </a:ext>
                </a:extLst>
              </p:cNvPr>
              <p:cNvSpPr>
                <a:spLocks/>
              </p:cNvSpPr>
              <p:nvPr/>
            </p:nvSpPr>
            <p:spPr bwMode="auto">
              <a:xfrm>
                <a:off x="13820776" y="6691313"/>
                <a:ext cx="195263" cy="65088"/>
              </a:xfrm>
              <a:custGeom>
                <a:avLst/>
                <a:gdLst>
                  <a:gd name="T0" fmla="*/ 0 w 140"/>
                  <a:gd name="T1" fmla="*/ 1 h 47"/>
                  <a:gd name="T2" fmla="*/ 38 w 140"/>
                  <a:gd name="T3" fmla="*/ 6 h 47"/>
                  <a:gd name="T4" fmla="*/ 48 w 140"/>
                  <a:gd name="T5" fmla="*/ 9 h 47"/>
                  <a:gd name="T6" fmla="*/ 52 w 140"/>
                  <a:gd name="T7" fmla="*/ 12 h 47"/>
                  <a:gd name="T8" fmla="*/ 56 w 140"/>
                  <a:gd name="T9" fmla="*/ 14 h 47"/>
                  <a:gd name="T10" fmla="*/ 72 w 140"/>
                  <a:gd name="T11" fmla="*/ 24 h 47"/>
                  <a:gd name="T12" fmla="*/ 103 w 140"/>
                  <a:gd name="T13" fmla="*/ 34 h 47"/>
                  <a:gd name="T14" fmla="*/ 112 w 140"/>
                  <a:gd name="T15" fmla="*/ 33 h 47"/>
                  <a:gd name="T16" fmla="*/ 121 w 140"/>
                  <a:gd name="T17" fmla="*/ 32 h 47"/>
                  <a:gd name="T18" fmla="*/ 131 w 140"/>
                  <a:gd name="T19" fmla="*/ 32 h 47"/>
                  <a:gd name="T20" fmla="*/ 136 w 140"/>
                  <a:gd name="T21" fmla="*/ 33 h 47"/>
                  <a:gd name="T22" fmla="*/ 140 w 140"/>
                  <a:gd name="T23" fmla="*/ 36 h 47"/>
                  <a:gd name="T24" fmla="*/ 131 w 140"/>
                  <a:gd name="T25" fmla="*/ 36 h 47"/>
                  <a:gd name="T26" fmla="*/ 123 w 140"/>
                  <a:gd name="T27" fmla="*/ 39 h 47"/>
                  <a:gd name="T28" fmla="*/ 114 w 140"/>
                  <a:gd name="T29" fmla="*/ 42 h 47"/>
                  <a:gd name="T30" fmla="*/ 105 w 140"/>
                  <a:gd name="T31" fmla="*/ 46 h 47"/>
                  <a:gd name="T32" fmla="*/ 83 w 140"/>
                  <a:gd name="T33" fmla="*/ 45 h 47"/>
                  <a:gd name="T34" fmla="*/ 65 w 140"/>
                  <a:gd name="T35" fmla="*/ 36 h 47"/>
                  <a:gd name="T36" fmla="*/ 48 w 140"/>
                  <a:gd name="T37" fmla="*/ 26 h 47"/>
                  <a:gd name="T38" fmla="*/ 45 w 140"/>
                  <a:gd name="T39" fmla="*/ 23 h 47"/>
                  <a:gd name="T40" fmla="*/ 41 w 140"/>
                  <a:gd name="T41" fmla="*/ 21 h 47"/>
                  <a:gd name="T42" fmla="*/ 34 w 140"/>
                  <a:gd name="T43" fmla="*/ 17 h 47"/>
                  <a:gd name="T44" fmla="*/ 0 w 140"/>
                  <a:gd name="T45"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0" h="47">
                    <a:moveTo>
                      <a:pt x="0" y="1"/>
                    </a:moveTo>
                    <a:cubicBezTo>
                      <a:pt x="13" y="0"/>
                      <a:pt x="25" y="2"/>
                      <a:pt x="38" y="6"/>
                    </a:cubicBezTo>
                    <a:cubicBezTo>
                      <a:pt x="41" y="7"/>
                      <a:pt x="45" y="8"/>
                      <a:pt x="48" y="9"/>
                    </a:cubicBezTo>
                    <a:cubicBezTo>
                      <a:pt x="49" y="10"/>
                      <a:pt x="51" y="11"/>
                      <a:pt x="52" y="12"/>
                    </a:cubicBezTo>
                    <a:cubicBezTo>
                      <a:pt x="56" y="14"/>
                      <a:pt x="56" y="14"/>
                      <a:pt x="56" y="14"/>
                    </a:cubicBezTo>
                    <a:cubicBezTo>
                      <a:pt x="72" y="24"/>
                      <a:pt x="72" y="24"/>
                      <a:pt x="72" y="24"/>
                    </a:cubicBezTo>
                    <a:cubicBezTo>
                      <a:pt x="82" y="30"/>
                      <a:pt x="92" y="35"/>
                      <a:pt x="103" y="34"/>
                    </a:cubicBezTo>
                    <a:cubicBezTo>
                      <a:pt x="106" y="34"/>
                      <a:pt x="109" y="34"/>
                      <a:pt x="112" y="33"/>
                    </a:cubicBezTo>
                    <a:cubicBezTo>
                      <a:pt x="115" y="33"/>
                      <a:pt x="118" y="32"/>
                      <a:pt x="121" y="32"/>
                    </a:cubicBezTo>
                    <a:cubicBezTo>
                      <a:pt x="124" y="32"/>
                      <a:pt x="128" y="31"/>
                      <a:pt x="131" y="32"/>
                    </a:cubicBezTo>
                    <a:cubicBezTo>
                      <a:pt x="133" y="32"/>
                      <a:pt x="134" y="32"/>
                      <a:pt x="136" y="33"/>
                    </a:cubicBezTo>
                    <a:cubicBezTo>
                      <a:pt x="138" y="34"/>
                      <a:pt x="139" y="34"/>
                      <a:pt x="140" y="36"/>
                    </a:cubicBezTo>
                    <a:cubicBezTo>
                      <a:pt x="137" y="34"/>
                      <a:pt x="134" y="35"/>
                      <a:pt x="131" y="36"/>
                    </a:cubicBezTo>
                    <a:cubicBezTo>
                      <a:pt x="129" y="37"/>
                      <a:pt x="126" y="38"/>
                      <a:pt x="123" y="39"/>
                    </a:cubicBezTo>
                    <a:cubicBezTo>
                      <a:pt x="114" y="42"/>
                      <a:pt x="114" y="42"/>
                      <a:pt x="114" y="42"/>
                    </a:cubicBezTo>
                    <a:cubicBezTo>
                      <a:pt x="111" y="44"/>
                      <a:pt x="108" y="45"/>
                      <a:pt x="105" y="46"/>
                    </a:cubicBezTo>
                    <a:cubicBezTo>
                      <a:pt x="97" y="47"/>
                      <a:pt x="90" y="47"/>
                      <a:pt x="83" y="45"/>
                    </a:cubicBezTo>
                    <a:cubicBezTo>
                      <a:pt x="76" y="43"/>
                      <a:pt x="70" y="40"/>
                      <a:pt x="65" y="36"/>
                    </a:cubicBezTo>
                    <a:cubicBezTo>
                      <a:pt x="59" y="33"/>
                      <a:pt x="54" y="30"/>
                      <a:pt x="48" y="26"/>
                    </a:cubicBezTo>
                    <a:cubicBezTo>
                      <a:pt x="45" y="23"/>
                      <a:pt x="45" y="23"/>
                      <a:pt x="45" y="23"/>
                    </a:cubicBezTo>
                    <a:cubicBezTo>
                      <a:pt x="43" y="23"/>
                      <a:pt x="42" y="22"/>
                      <a:pt x="41" y="21"/>
                    </a:cubicBezTo>
                    <a:cubicBezTo>
                      <a:pt x="39" y="19"/>
                      <a:pt x="36" y="18"/>
                      <a:pt x="34" y="17"/>
                    </a:cubicBezTo>
                    <a:cubicBezTo>
                      <a:pt x="23" y="11"/>
                      <a:pt x="11" y="7"/>
                      <a:pt x="0" y="1"/>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88">
                <a:extLst>
                  <a:ext uri="{FF2B5EF4-FFF2-40B4-BE49-F238E27FC236}">
                    <a16:creationId xmlns:a16="http://schemas.microsoft.com/office/drawing/2014/main" id="{46399BF9-AEE1-438C-90E6-E51C2FD0B33F}"/>
                  </a:ext>
                </a:extLst>
              </p:cNvPr>
              <p:cNvSpPr>
                <a:spLocks/>
              </p:cNvSpPr>
              <p:nvPr/>
            </p:nvSpPr>
            <p:spPr bwMode="auto">
              <a:xfrm>
                <a:off x="13469938" y="6811963"/>
                <a:ext cx="866775" cy="466725"/>
              </a:xfrm>
              <a:custGeom>
                <a:avLst/>
                <a:gdLst>
                  <a:gd name="T0" fmla="*/ 619 w 623"/>
                  <a:gd name="T1" fmla="*/ 276 h 334"/>
                  <a:gd name="T2" fmla="*/ 604 w 623"/>
                  <a:gd name="T3" fmla="*/ 291 h 334"/>
                  <a:gd name="T4" fmla="*/ 604 w 623"/>
                  <a:gd name="T5" fmla="*/ 291 h 334"/>
                  <a:gd name="T6" fmla="*/ 594 w 623"/>
                  <a:gd name="T7" fmla="*/ 300 h 334"/>
                  <a:gd name="T8" fmla="*/ 566 w 623"/>
                  <a:gd name="T9" fmla="*/ 303 h 334"/>
                  <a:gd name="T10" fmla="*/ 558 w 623"/>
                  <a:gd name="T11" fmla="*/ 303 h 334"/>
                  <a:gd name="T12" fmla="*/ 525 w 623"/>
                  <a:gd name="T13" fmla="*/ 298 h 334"/>
                  <a:gd name="T14" fmla="*/ 525 w 623"/>
                  <a:gd name="T15" fmla="*/ 298 h 334"/>
                  <a:gd name="T16" fmla="*/ 525 w 623"/>
                  <a:gd name="T17" fmla="*/ 307 h 334"/>
                  <a:gd name="T18" fmla="*/ 501 w 623"/>
                  <a:gd name="T19" fmla="*/ 313 h 334"/>
                  <a:gd name="T20" fmla="*/ 430 w 623"/>
                  <a:gd name="T21" fmla="*/ 307 h 334"/>
                  <a:gd name="T22" fmla="*/ 425 w 623"/>
                  <a:gd name="T23" fmla="*/ 308 h 334"/>
                  <a:gd name="T24" fmla="*/ 425 w 623"/>
                  <a:gd name="T25" fmla="*/ 308 h 334"/>
                  <a:gd name="T26" fmla="*/ 418 w 623"/>
                  <a:gd name="T27" fmla="*/ 326 h 334"/>
                  <a:gd name="T28" fmla="*/ 366 w 623"/>
                  <a:gd name="T29" fmla="*/ 328 h 334"/>
                  <a:gd name="T30" fmla="*/ 309 w 623"/>
                  <a:gd name="T31" fmla="*/ 331 h 334"/>
                  <a:gd name="T32" fmla="*/ 215 w 623"/>
                  <a:gd name="T33" fmla="*/ 318 h 334"/>
                  <a:gd name="T34" fmla="*/ 129 w 623"/>
                  <a:gd name="T35" fmla="*/ 276 h 334"/>
                  <a:gd name="T36" fmla="*/ 40 w 623"/>
                  <a:gd name="T37" fmla="*/ 218 h 334"/>
                  <a:gd name="T38" fmla="*/ 11 w 623"/>
                  <a:gd name="T39" fmla="*/ 199 h 334"/>
                  <a:gd name="T40" fmla="*/ 0 w 623"/>
                  <a:gd name="T41" fmla="*/ 101 h 334"/>
                  <a:gd name="T42" fmla="*/ 9 w 623"/>
                  <a:gd name="T43" fmla="*/ 11 h 334"/>
                  <a:gd name="T44" fmla="*/ 11 w 623"/>
                  <a:gd name="T45" fmla="*/ 1 h 334"/>
                  <a:gd name="T46" fmla="*/ 11 w 623"/>
                  <a:gd name="T47" fmla="*/ 1 h 334"/>
                  <a:gd name="T48" fmla="*/ 14 w 623"/>
                  <a:gd name="T49" fmla="*/ 3 h 334"/>
                  <a:gd name="T50" fmla="*/ 16 w 623"/>
                  <a:gd name="T51" fmla="*/ 4 h 334"/>
                  <a:gd name="T52" fmla="*/ 19 w 623"/>
                  <a:gd name="T53" fmla="*/ 5 h 334"/>
                  <a:gd name="T54" fmla="*/ 20 w 623"/>
                  <a:gd name="T55" fmla="*/ 5 h 334"/>
                  <a:gd name="T56" fmla="*/ 23 w 623"/>
                  <a:gd name="T57" fmla="*/ 7 h 334"/>
                  <a:gd name="T58" fmla="*/ 32 w 623"/>
                  <a:gd name="T59" fmla="*/ 11 h 334"/>
                  <a:gd name="T60" fmla="*/ 39 w 623"/>
                  <a:gd name="T61" fmla="*/ 14 h 334"/>
                  <a:gd name="T62" fmla="*/ 40 w 623"/>
                  <a:gd name="T63" fmla="*/ 14 h 334"/>
                  <a:gd name="T64" fmla="*/ 49 w 623"/>
                  <a:gd name="T65" fmla="*/ 17 h 334"/>
                  <a:gd name="T66" fmla="*/ 54 w 623"/>
                  <a:gd name="T67" fmla="*/ 19 h 334"/>
                  <a:gd name="T68" fmla="*/ 58 w 623"/>
                  <a:gd name="T69" fmla="*/ 20 h 334"/>
                  <a:gd name="T70" fmla="*/ 61 w 623"/>
                  <a:gd name="T71" fmla="*/ 22 h 334"/>
                  <a:gd name="T72" fmla="*/ 66 w 623"/>
                  <a:gd name="T73" fmla="*/ 23 h 334"/>
                  <a:gd name="T74" fmla="*/ 73 w 623"/>
                  <a:gd name="T75" fmla="*/ 24 h 334"/>
                  <a:gd name="T76" fmla="*/ 79 w 623"/>
                  <a:gd name="T77" fmla="*/ 24 h 334"/>
                  <a:gd name="T78" fmla="*/ 167 w 623"/>
                  <a:gd name="T79" fmla="*/ 6 h 334"/>
                  <a:gd name="T80" fmla="*/ 193 w 623"/>
                  <a:gd name="T81" fmla="*/ 1 h 334"/>
                  <a:gd name="T82" fmla="*/ 248 w 623"/>
                  <a:gd name="T83" fmla="*/ 16 h 334"/>
                  <a:gd name="T84" fmla="*/ 248 w 623"/>
                  <a:gd name="T85" fmla="*/ 16 h 334"/>
                  <a:gd name="T86" fmla="*/ 248 w 623"/>
                  <a:gd name="T87" fmla="*/ 16 h 334"/>
                  <a:gd name="T88" fmla="*/ 269 w 623"/>
                  <a:gd name="T89" fmla="*/ 21 h 334"/>
                  <a:gd name="T90" fmla="*/ 279 w 623"/>
                  <a:gd name="T91" fmla="*/ 23 h 334"/>
                  <a:gd name="T92" fmla="*/ 349 w 623"/>
                  <a:gd name="T93" fmla="*/ 15 h 334"/>
                  <a:gd name="T94" fmla="*/ 386 w 623"/>
                  <a:gd name="T95" fmla="*/ 6 h 334"/>
                  <a:gd name="T96" fmla="*/ 388 w 623"/>
                  <a:gd name="T97" fmla="*/ 6 h 334"/>
                  <a:gd name="T98" fmla="*/ 390 w 623"/>
                  <a:gd name="T99" fmla="*/ 7 h 334"/>
                  <a:gd name="T100" fmla="*/ 391 w 623"/>
                  <a:gd name="T101" fmla="*/ 7 h 334"/>
                  <a:gd name="T102" fmla="*/ 399 w 623"/>
                  <a:gd name="T103" fmla="*/ 18 h 334"/>
                  <a:gd name="T104" fmla="*/ 398 w 623"/>
                  <a:gd name="T105" fmla="*/ 31 h 334"/>
                  <a:gd name="T106" fmla="*/ 357 w 623"/>
                  <a:gd name="T107" fmla="*/ 76 h 334"/>
                  <a:gd name="T108" fmla="*/ 307 w 623"/>
                  <a:gd name="T109" fmla="*/ 89 h 334"/>
                  <a:gd name="T110" fmla="*/ 319 w 623"/>
                  <a:gd name="T111" fmla="*/ 103 h 334"/>
                  <a:gd name="T112" fmla="*/ 342 w 623"/>
                  <a:gd name="T113" fmla="*/ 118 h 334"/>
                  <a:gd name="T114" fmla="*/ 421 w 623"/>
                  <a:gd name="T115" fmla="*/ 156 h 334"/>
                  <a:gd name="T116" fmla="*/ 457 w 623"/>
                  <a:gd name="T117" fmla="*/ 173 h 334"/>
                  <a:gd name="T118" fmla="*/ 533 w 623"/>
                  <a:gd name="T119" fmla="*/ 208 h 334"/>
                  <a:gd name="T120" fmla="*/ 616 w 623"/>
                  <a:gd name="T121" fmla="*/ 247 h 334"/>
                  <a:gd name="T122" fmla="*/ 617 w 623"/>
                  <a:gd name="T123" fmla="*/ 249 h 334"/>
                  <a:gd name="T124" fmla="*/ 619 w 623"/>
                  <a:gd name="T125" fmla="*/ 276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3" h="334">
                    <a:moveTo>
                      <a:pt x="619" y="276"/>
                    </a:moveTo>
                    <a:cubicBezTo>
                      <a:pt x="617" y="283"/>
                      <a:pt x="612" y="289"/>
                      <a:pt x="604" y="291"/>
                    </a:cubicBezTo>
                    <a:cubicBezTo>
                      <a:pt x="604" y="291"/>
                      <a:pt x="604" y="291"/>
                      <a:pt x="604" y="291"/>
                    </a:cubicBezTo>
                    <a:cubicBezTo>
                      <a:pt x="604" y="292"/>
                      <a:pt x="599" y="298"/>
                      <a:pt x="594" y="300"/>
                    </a:cubicBezTo>
                    <a:cubicBezTo>
                      <a:pt x="590" y="301"/>
                      <a:pt x="576" y="303"/>
                      <a:pt x="566" y="303"/>
                    </a:cubicBezTo>
                    <a:cubicBezTo>
                      <a:pt x="563" y="303"/>
                      <a:pt x="560" y="303"/>
                      <a:pt x="558" y="303"/>
                    </a:cubicBezTo>
                    <a:cubicBezTo>
                      <a:pt x="549" y="302"/>
                      <a:pt x="530" y="297"/>
                      <a:pt x="525" y="298"/>
                    </a:cubicBezTo>
                    <a:cubicBezTo>
                      <a:pt x="525" y="298"/>
                      <a:pt x="525" y="298"/>
                      <a:pt x="525" y="298"/>
                    </a:cubicBezTo>
                    <a:cubicBezTo>
                      <a:pt x="525" y="298"/>
                      <a:pt x="528" y="304"/>
                      <a:pt x="525" y="307"/>
                    </a:cubicBezTo>
                    <a:cubicBezTo>
                      <a:pt x="520" y="311"/>
                      <a:pt x="513" y="316"/>
                      <a:pt x="501" y="313"/>
                    </a:cubicBezTo>
                    <a:cubicBezTo>
                      <a:pt x="490" y="312"/>
                      <a:pt x="447" y="307"/>
                      <a:pt x="430" y="307"/>
                    </a:cubicBezTo>
                    <a:cubicBezTo>
                      <a:pt x="428" y="307"/>
                      <a:pt x="426" y="307"/>
                      <a:pt x="425" y="308"/>
                    </a:cubicBezTo>
                    <a:cubicBezTo>
                      <a:pt x="425" y="308"/>
                      <a:pt x="425" y="308"/>
                      <a:pt x="425" y="308"/>
                    </a:cubicBezTo>
                    <a:cubicBezTo>
                      <a:pt x="425" y="308"/>
                      <a:pt x="433" y="324"/>
                      <a:pt x="418" y="326"/>
                    </a:cubicBezTo>
                    <a:cubicBezTo>
                      <a:pt x="403" y="328"/>
                      <a:pt x="390" y="325"/>
                      <a:pt x="366" y="328"/>
                    </a:cubicBezTo>
                    <a:cubicBezTo>
                      <a:pt x="341" y="330"/>
                      <a:pt x="324" y="334"/>
                      <a:pt x="309" y="331"/>
                    </a:cubicBezTo>
                    <a:cubicBezTo>
                      <a:pt x="294" y="329"/>
                      <a:pt x="222" y="322"/>
                      <a:pt x="215" y="318"/>
                    </a:cubicBezTo>
                    <a:cubicBezTo>
                      <a:pt x="207" y="314"/>
                      <a:pt x="159" y="284"/>
                      <a:pt x="129" y="276"/>
                    </a:cubicBezTo>
                    <a:cubicBezTo>
                      <a:pt x="99" y="269"/>
                      <a:pt x="57" y="230"/>
                      <a:pt x="40" y="218"/>
                    </a:cubicBezTo>
                    <a:cubicBezTo>
                      <a:pt x="28" y="209"/>
                      <a:pt x="21" y="203"/>
                      <a:pt x="11" y="199"/>
                    </a:cubicBezTo>
                    <a:cubicBezTo>
                      <a:pt x="4" y="167"/>
                      <a:pt x="0" y="134"/>
                      <a:pt x="0" y="101"/>
                    </a:cubicBezTo>
                    <a:cubicBezTo>
                      <a:pt x="0" y="70"/>
                      <a:pt x="3" y="40"/>
                      <a:pt x="9" y="11"/>
                    </a:cubicBezTo>
                    <a:cubicBezTo>
                      <a:pt x="10" y="8"/>
                      <a:pt x="10" y="5"/>
                      <a:pt x="11" y="1"/>
                    </a:cubicBezTo>
                    <a:cubicBezTo>
                      <a:pt x="11" y="1"/>
                      <a:pt x="11" y="1"/>
                      <a:pt x="11" y="1"/>
                    </a:cubicBezTo>
                    <a:cubicBezTo>
                      <a:pt x="12" y="2"/>
                      <a:pt x="13" y="2"/>
                      <a:pt x="14" y="3"/>
                    </a:cubicBezTo>
                    <a:cubicBezTo>
                      <a:pt x="14" y="3"/>
                      <a:pt x="15" y="3"/>
                      <a:pt x="16" y="4"/>
                    </a:cubicBezTo>
                    <a:cubicBezTo>
                      <a:pt x="17" y="4"/>
                      <a:pt x="18" y="5"/>
                      <a:pt x="19" y="5"/>
                    </a:cubicBezTo>
                    <a:cubicBezTo>
                      <a:pt x="20" y="5"/>
                      <a:pt x="20" y="5"/>
                      <a:pt x="20" y="5"/>
                    </a:cubicBezTo>
                    <a:cubicBezTo>
                      <a:pt x="21" y="6"/>
                      <a:pt x="22" y="6"/>
                      <a:pt x="23" y="7"/>
                    </a:cubicBezTo>
                    <a:cubicBezTo>
                      <a:pt x="26" y="8"/>
                      <a:pt x="29" y="10"/>
                      <a:pt x="32" y="11"/>
                    </a:cubicBezTo>
                    <a:cubicBezTo>
                      <a:pt x="35" y="12"/>
                      <a:pt x="37" y="13"/>
                      <a:pt x="39" y="14"/>
                    </a:cubicBezTo>
                    <a:cubicBezTo>
                      <a:pt x="40" y="14"/>
                      <a:pt x="40" y="14"/>
                      <a:pt x="40" y="14"/>
                    </a:cubicBezTo>
                    <a:cubicBezTo>
                      <a:pt x="43" y="15"/>
                      <a:pt x="46" y="16"/>
                      <a:pt x="49" y="17"/>
                    </a:cubicBezTo>
                    <a:cubicBezTo>
                      <a:pt x="50" y="18"/>
                      <a:pt x="52" y="19"/>
                      <a:pt x="54" y="19"/>
                    </a:cubicBezTo>
                    <a:cubicBezTo>
                      <a:pt x="55" y="20"/>
                      <a:pt x="56" y="20"/>
                      <a:pt x="58" y="20"/>
                    </a:cubicBezTo>
                    <a:cubicBezTo>
                      <a:pt x="59" y="21"/>
                      <a:pt x="60" y="21"/>
                      <a:pt x="61" y="22"/>
                    </a:cubicBezTo>
                    <a:cubicBezTo>
                      <a:pt x="63" y="22"/>
                      <a:pt x="64" y="22"/>
                      <a:pt x="66" y="23"/>
                    </a:cubicBezTo>
                    <a:cubicBezTo>
                      <a:pt x="68" y="23"/>
                      <a:pt x="71" y="24"/>
                      <a:pt x="73" y="24"/>
                    </a:cubicBezTo>
                    <a:cubicBezTo>
                      <a:pt x="75" y="24"/>
                      <a:pt x="77" y="24"/>
                      <a:pt x="79" y="24"/>
                    </a:cubicBezTo>
                    <a:cubicBezTo>
                      <a:pt x="99" y="25"/>
                      <a:pt x="138" y="13"/>
                      <a:pt x="167" y="6"/>
                    </a:cubicBezTo>
                    <a:cubicBezTo>
                      <a:pt x="178" y="3"/>
                      <a:pt x="187" y="1"/>
                      <a:pt x="193" y="1"/>
                    </a:cubicBezTo>
                    <a:cubicBezTo>
                      <a:pt x="212" y="0"/>
                      <a:pt x="227" y="10"/>
                      <a:pt x="248" y="16"/>
                    </a:cubicBezTo>
                    <a:cubicBezTo>
                      <a:pt x="248" y="16"/>
                      <a:pt x="248" y="16"/>
                      <a:pt x="248" y="16"/>
                    </a:cubicBezTo>
                    <a:cubicBezTo>
                      <a:pt x="248" y="16"/>
                      <a:pt x="248" y="16"/>
                      <a:pt x="248" y="16"/>
                    </a:cubicBezTo>
                    <a:cubicBezTo>
                      <a:pt x="254" y="19"/>
                      <a:pt x="261" y="20"/>
                      <a:pt x="269" y="21"/>
                    </a:cubicBezTo>
                    <a:cubicBezTo>
                      <a:pt x="272" y="22"/>
                      <a:pt x="276" y="22"/>
                      <a:pt x="279" y="23"/>
                    </a:cubicBezTo>
                    <a:cubicBezTo>
                      <a:pt x="305" y="26"/>
                      <a:pt x="321" y="27"/>
                      <a:pt x="349" y="15"/>
                    </a:cubicBezTo>
                    <a:cubicBezTo>
                      <a:pt x="366" y="8"/>
                      <a:pt x="378" y="5"/>
                      <a:pt x="386" y="6"/>
                    </a:cubicBezTo>
                    <a:cubicBezTo>
                      <a:pt x="387" y="6"/>
                      <a:pt x="387" y="6"/>
                      <a:pt x="388" y="6"/>
                    </a:cubicBezTo>
                    <a:cubicBezTo>
                      <a:pt x="389" y="6"/>
                      <a:pt x="389" y="6"/>
                      <a:pt x="390" y="7"/>
                    </a:cubicBezTo>
                    <a:cubicBezTo>
                      <a:pt x="390" y="7"/>
                      <a:pt x="391" y="7"/>
                      <a:pt x="391" y="7"/>
                    </a:cubicBezTo>
                    <a:cubicBezTo>
                      <a:pt x="395" y="9"/>
                      <a:pt x="397" y="13"/>
                      <a:pt x="399" y="18"/>
                    </a:cubicBezTo>
                    <a:cubicBezTo>
                      <a:pt x="400" y="22"/>
                      <a:pt x="399" y="26"/>
                      <a:pt x="398" y="31"/>
                    </a:cubicBezTo>
                    <a:cubicBezTo>
                      <a:pt x="393" y="48"/>
                      <a:pt x="376" y="70"/>
                      <a:pt x="357" y="76"/>
                    </a:cubicBezTo>
                    <a:cubicBezTo>
                      <a:pt x="333" y="83"/>
                      <a:pt x="318" y="91"/>
                      <a:pt x="307" y="89"/>
                    </a:cubicBezTo>
                    <a:cubicBezTo>
                      <a:pt x="301" y="87"/>
                      <a:pt x="308" y="95"/>
                      <a:pt x="319" y="103"/>
                    </a:cubicBezTo>
                    <a:cubicBezTo>
                      <a:pt x="326" y="108"/>
                      <a:pt x="334" y="114"/>
                      <a:pt x="342" y="118"/>
                    </a:cubicBezTo>
                    <a:cubicBezTo>
                      <a:pt x="352" y="124"/>
                      <a:pt x="384" y="140"/>
                      <a:pt x="421" y="156"/>
                    </a:cubicBezTo>
                    <a:cubicBezTo>
                      <a:pt x="433" y="162"/>
                      <a:pt x="445" y="168"/>
                      <a:pt x="457" y="173"/>
                    </a:cubicBezTo>
                    <a:cubicBezTo>
                      <a:pt x="489" y="188"/>
                      <a:pt x="518" y="201"/>
                      <a:pt x="533" y="208"/>
                    </a:cubicBezTo>
                    <a:cubicBezTo>
                      <a:pt x="570" y="227"/>
                      <a:pt x="607" y="235"/>
                      <a:pt x="616" y="247"/>
                    </a:cubicBezTo>
                    <a:cubicBezTo>
                      <a:pt x="616" y="248"/>
                      <a:pt x="617" y="248"/>
                      <a:pt x="617" y="249"/>
                    </a:cubicBezTo>
                    <a:cubicBezTo>
                      <a:pt x="621" y="256"/>
                      <a:pt x="623" y="267"/>
                      <a:pt x="619" y="276"/>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89">
                <a:extLst>
                  <a:ext uri="{FF2B5EF4-FFF2-40B4-BE49-F238E27FC236}">
                    <a16:creationId xmlns:a16="http://schemas.microsoft.com/office/drawing/2014/main" id="{E0CB151B-732D-408B-BD15-ACF15CBC4382}"/>
                  </a:ext>
                </a:extLst>
              </p:cNvPr>
              <p:cNvSpPr>
                <a:spLocks/>
              </p:cNvSpPr>
              <p:nvPr/>
            </p:nvSpPr>
            <p:spPr bwMode="auto">
              <a:xfrm>
                <a:off x="13485813" y="6800850"/>
                <a:ext cx="530225" cy="53975"/>
              </a:xfrm>
              <a:custGeom>
                <a:avLst/>
                <a:gdLst>
                  <a:gd name="T0" fmla="*/ 380 w 381"/>
                  <a:gd name="T1" fmla="*/ 16 h 39"/>
                  <a:gd name="T2" fmla="*/ 363 w 381"/>
                  <a:gd name="T3" fmla="*/ 17 h 39"/>
                  <a:gd name="T4" fmla="*/ 346 w 381"/>
                  <a:gd name="T5" fmla="*/ 24 h 39"/>
                  <a:gd name="T6" fmla="*/ 310 w 381"/>
                  <a:gd name="T7" fmla="*/ 37 h 39"/>
                  <a:gd name="T8" fmla="*/ 272 w 381"/>
                  <a:gd name="T9" fmla="*/ 38 h 39"/>
                  <a:gd name="T10" fmla="*/ 254 w 381"/>
                  <a:gd name="T11" fmla="*/ 37 h 39"/>
                  <a:gd name="T12" fmla="*/ 234 w 381"/>
                  <a:gd name="T13" fmla="*/ 33 h 39"/>
                  <a:gd name="T14" fmla="*/ 237 w 381"/>
                  <a:gd name="T15" fmla="*/ 33 h 39"/>
                  <a:gd name="T16" fmla="*/ 231 w 381"/>
                  <a:gd name="T17" fmla="*/ 31 h 39"/>
                  <a:gd name="T18" fmla="*/ 237 w 381"/>
                  <a:gd name="T19" fmla="*/ 33 h 39"/>
                  <a:gd name="T20" fmla="*/ 237 w 381"/>
                  <a:gd name="T21" fmla="*/ 33 h 39"/>
                  <a:gd name="T22" fmla="*/ 236 w 381"/>
                  <a:gd name="T23" fmla="*/ 33 h 39"/>
                  <a:gd name="T24" fmla="*/ 234 w 381"/>
                  <a:gd name="T25" fmla="*/ 32 h 39"/>
                  <a:gd name="T26" fmla="*/ 205 w 381"/>
                  <a:gd name="T27" fmla="*/ 23 h 39"/>
                  <a:gd name="T28" fmla="*/ 192 w 381"/>
                  <a:gd name="T29" fmla="*/ 20 h 39"/>
                  <a:gd name="T30" fmla="*/ 179 w 381"/>
                  <a:gd name="T31" fmla="*/ 20 h 39"/>
                  <a:gd name="T32" fmla="*/ 150 w 381"/>
                  <a:gd name="T33" fmla="*/ 25 h 39"/>
                  <a:gd name="T34" fmla="*/ 119 w 381"/>
                  <a:gd name="T35" fmla="*/ 31 h 39"/>
                  <a:gd name="T36" fmla="*/ 89 w 381"/>
                  <a:gd name="T37" fmla="*/ 36 h 39"/>
                  <a:gd name="T38" fmla="*/ 73 w 381"/>
                  <a:gd name="T39" fmla="*/ 38 h 39"/>
                  <a:gd name="T40" fmla="*/ 57 w 381"/>
                  <a:gd name="T41" fmla="*/ 36 h 39"/>
                  <a:gd name="T42" fmla="*/ 27 w 381"/>
                  <a:gd name="T43" fmla="*/ 25 h 39"/>
                  <a:gd name="T44" fmla="*/ 0 w 381"/>
                  <a:gd name="T45" fmla="*/ 10 h 39"/>
                  <a:gd name="T46" fmla="*/ 29 w 381"/>
                  <a:gd name="T47" fmla="*/ 21 h 39"/>
                  <a:gd name="T48" fmla="*/ 58 w 381"/>
                  <a:gd name="T49" fmla="*/ 29 h 39"/>
                  <a:gd name="T50" fmla="*/ 65 w 381"/>
                  <a:gd name="T51" fmla="*/ 29 h 39"/>
                  <a:gd name="T52" fmla="*/ 72 w 381"/>
                  <a:gd name="T53" fmla="*/ 29 h 39"/>
                  <a:gd name="T54" fmla="*/ 87 w 381"/>
                  <a:gd name="T55" fmla="*/ 26 h 39"/>
                  <a:gd name="T56" fmla="*/ 116 w 381"/>
                  <a:gd name="T57" fmla="*/ 18 h 39"/>
                  <a:gd name="T58" fmla="*/ 146 w 381"/>
                  <a:gd name="T59" fmla="*/ 9 h 39"/>
                  <a:gd name="T60" fmla="*/ 176 w 381"/>
                  <a:gd name="T61" fmla="*/ 1 h 39"/>
                  <a:gd name="T62" fmla="*/ 185 w 381"/>
                  <a:gd name="T63" fmla="*/ 0 h 39"/>
                  <a:gd name="T64" fmla="*/ 194 w 381"/>
                  <a:gd name="T65" fmla="*/ 1 h 39"/>
                  <a:gd name="T66" fmla="*/ 211 w 381"/>
                  <a:gd name="T67" fmla="*/ 6 h 39"/>
                  <a:gd name="T68" fmla="*/ 239 w 381"/>
                  <a:gd name="T69" fmla="*/ 18 h 39"/>
                  <a:gd name="T70" fmla="*/ 237 w 381"/>
                  <a:gd name="T71" fmla="*/ 18 h 39"/>
                  <a:gd name="T72" fmla="*/ 237 w 381"/>
                  <a:gd name="T73" fmla="*/ 18 h 39"/>
                  <a:gd name="T74" fmla="*/ 242 w 381"/>
                  <a:gd name="T75" fmla="*/ 20 h 39"/>
                  <a:gd name="T76" fmla="*/ 237 w 381"/>
                  <a:gd name="T77" fmla="*/ 18 h 39"/>
                  <a:gd name="T78" fmla="*/ 239 w 381"/>
                  <a:gd name="T79" fmla="*/ 18 h 39"/>
                  <a:gd name="T80" fmla="*/ 256 w 381"/>
                  <a:gd name="T81" fmla="*/ 23 h 39"/>
                  <a:gd name="T82" fmla="*/ 274 w 381"/>
                  <a:gd name="T83" fmla="*/ 27 h 39"/>
                  <a:gd name="T84" fmla="*/ 309 w 381"/>
                  <a:gd name="T85" fmla="*/ 29 h 39"/>
                  <a:gd name="T86" fmla="*/ 327 w 381"/>
                  <a:gd name="T87" fmla="*/ 25 h 39"/>
                  <a:gd name="T88" fmla="*/ 344 w 381"/>
                  <a:gd name="T89" fmla="*/ 20 h 39"/>
                  <a:gd name="T90" fmla="*/ 362 w 381"/>
                  <a:gd name="T91" fmla="*/ 15 h 39"/>
                  <a:gd name="T92" fmla="*/ 381 w 381"/>
                  <a:gd name="T93" fmla="*/ 16 h 39"/>
                  <a:gd name="T94" fmla="*/ 380 w 381"/>
                  <a:gd name="T95" fmla="*/ 1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1" h="39">
                    <a:moveTo>
                      <a:pt x="380" y="16"/>
                    </a:moveTo>
                    <a:cubicBezTo>
                      <a:pt x="375" y="14"/>
                      <a:pt x="368" y="15"/>
                      <a:pt x="363" y="17"/>
                    </a:cubicBezTo>
                    <a:cubicBezTo>
                      <a:pt x="357" y="19"/>
                      <a:pt x="351" y="21"/>
                      <a:pt x="346" y="24"/>
                    </a:cubicBezTo>
                    <a:cubicBezTo>
                      <a:pt x="335" y="29"/>
                      <a:pt x="323" y="34"/>
                      <a:pt x="310" y="37"/>
                    </a:cubicBezTo>
                    <a:cubicBezTo>
                      <a:pt x="298" y="39"/>
                      <a:pt x="285" y="39"/>
                      <a:pt x="272" y="38"/>
                    </a:cubicBezTo>
                    <a:cubicBezTo>
                      <a:pt x="266" y="38"/>
                      <a:pt x="260" y="37"/>
                      <a:pt x="254" y="37"/>
                    </a:cubicBezTo>
                    <a:cubicBezTo>
                      <a:pt x="247" y="36"/>
                      <a:pt x="241" y="34"/>
                      <a:pt x="234" y="33"/>
                    </a:cubicBezTo>
                    <a:cubicBezTo>
                      <a:pt x="237" y="33"/>
                      <a:pt x="237" y="33"/>
                      <a:pt x="237" y="33"/>
                    </a:cubicBezTo>
                    <a:cubicBezTo>
                      <a:pt x="235" y="33"/>
                      <a:pt x="233" y="32"/>
                      <a:pt x="231" y="31"/>
                    </a:cubicBezTo>
                    <a:cubicBezTo>
                      <a:pt x="237" y="33"/>
                      <a:pt x="237" y="33"/>
                      <a:pt x="237" y="33"/>
                    </a:cubicBezTo>
                    <a:cubicBezTo>
                      <a:pt x="237" y="33"/>
                      <a:pt x="237" y="33"/>
                      <a:pt x="237" y="33"/>
                    </a:cubicBezTo>
                    <a:cubicBezTo>
                      <a:pt x="236" y="33"/>
                      <a:pt x="236" y="33"/>
                      <a:pt x="236" y="33"/>
                    </a:cubicBezTo>
                    <a:cubicBezTo>
                      <a:pt x="234" y="32"/>
                      <a:pt x="234" y="32"/>
                      <a:pt x="234" y="32"/>
                    </a:cubicBezTo>
                    <a:cubicBezTo>
                      <a:pt x="224" y="30"/>
                      <a:pt x="214" y="26"/>
                      <a:pt x="205" y="23"/>
                    </a:cubicBezTo>
                    <a:cubicBezTo>
                      <a:pt x="200" y="21"/>
                      <a:pt x="196" y="20"/>
                      <a:pt x="192" y="20"/>
                    </a:cubicBezTo>
                    <a:cubicBezTo>
                      <a:pt x="187" y="20"/>
                      <a:pt x="183" y="20"/>
                      <a:pt x="179" y="20"/>
                    </a:cubicBezTo>
                    <a:cubicBezTo>
                      <a:pt x="170" y="21"/>
                      <a:pt x="159" y="23"/>
                      <a:pt x="150" y="25"/>
                    </a:cubicBezTo>
                    <a:cubicBezTo>
                      <a:pt x="119" y="31"/>
                      <a:pt x="119" y="31"/>
                      <a:pt x="119" y="31"/>
                    </a:cubicBezTo>
                    <a:cubicBezTo>
                      <a:pt x="109" y="33"/>
                      <a:pt x="99" y="35"/>
                      <a:pt x="89" y="36"/>
                    </a:cubicBezTo>
                    <a:cubicBezTo>
                      <a:pt x="84" y="37"/>
                      <a:pt x="78" y="38"/>
                      <a:pt x="73" y="38"/>
                    </a:cubicBezTo>
                    <a:cubicBezTo>
                      <a:pt x="68" y="38"/>
                      <a:pt x="62" y="37"/>
                      <a:pt x="57" y="36"/>
                    </a:cubicBezTo>
                    <a:cubicBezTo>
                      <a:pt x="46" y="33"/>
                      <a:pt x="37" y="29"/>
                      <a:pt x="27" y="25"/>
                    </a:cubicBezTo>
                    <a:cubicBezTo>
                      <a:pt x="18" y="20"/>
                      <a:pt x="9" y="15"/>
                      <a:pt x="0" y="10"/>
                    </a:cubicBezTo>
                    <a:cubicBezTo>
                      <a:pt x="9" y="14"/>
                      <a:pt x="19" y="18"/>
                      <a:pt x="29" y="21"/>
                    </a:cubicBezTo>
                    <a:cubicBezTo>
                      <a:pt x="38" y="24"/>
                      <a:pt x="48" y="27"/>
                      <a:pt x="58" y="29"/>
                    </a:cubicBezTo>
                    <a:cubicBezTo>
                      <a:pt x="60" y="29"/>
                      <a:pt x="63" y="29"/>
                      <a:pt x="65" y="29"/>
                    </a:cubicBezTo>
                    <a:cubicBezTo>
                      <a:pt x="67" y="29"/>
                      <a:pt x="70" y="29"/>
                      <a:pt x="72" y="29"/>
                    </a:cubicBezTo>
                    <a:cubicBezTo>
                      <a:pt x="77" y="28"/>
                      <a:pt x="82" y="27"/>
                      <a:pt x="87" y="26"/>
                    </a:cubicBezTo>
                    <a:cubicBezTo>
                      <a:pt x="97" y="24"/>
                      <a:pt x="106" y="21"/>
                      <a:pt x="116" y="18"/>
                    </a:cubicBezTo>
                    <a:cubicBezTo>
                      <a:pt x="146" y="9"/>
                      <a:pt x="146" y="9"/>
                      <a:pt x="146" y="9"/>
                    </a:cubicBezTo>
                    <a:cubicBezTo>
                      <a:pt x="156" y="6"/>
                      <a:pt x="165" y="3"/>
                      <a:pt x="176" y="1"/>
                    </a:cubicBezTo>
                    <a:cubicBezTo>
                      <a:pt x="179" y="1"/>
                      <a:pt x="182" y="0"/>
                      <a:pt x="185" y="0"/>
                    </a:cubicBezTo>
                    <a:cubicBezTo>
                      <a:pt x="188" y="0"/>
                      <a:pt x="191" y="1"/>
                      <a:pt x="194" y="1"/>
                    </a:cubicBezTo>
                    <a:cubicBezTo>
                      <a:pt x="200" y="2"/>
                      <a:pt x="206" y="4"/>
                      <a:pt x="211" y="6"/>
                    </a:cubicBezTo>
                    <a:cubicBezTo>
                      <a:pt x="221" y="10"/>
                      <a:pt x="230" y="15"/>
                      <a:pt x="239" y="18"/>
                    </a:cubicBezTo>
                    <a:cubicBezTo>
                      <a:pt x="237" y="18"/>
                      <a:pt x="237" y="18"/>
                      <a:pt x="237" y="18"/>
                    </a:cubicBezTo>
                    <a:cubicBezTo>
                      <a:pt x="237" y="18"/>
                      <a:pt x="237" y="18"/>
                      <a:pt x="237" y="18"/>
                    </a:cubicBezTo>
                    <a:cubicBezTo>
                      <a:pt x="242" y="20"/>
                      <a:pt x="242" y="20"/>
                      <a:pt x="242" y="20"/>
                    </a:cubicBezTo>
                    <a:cubicBezTo>
                      <a:pt x="241" y="19"/>
                      <a:pt x="238" y="18"/>
                      <a:pt x="237" y="18"/>
                    </a:cubicBezTo>
                    <a:cubicBezTo>
                      <a:pt x="239" y="18"/>
                      <a:pt x="239" y="18"/>
                      <a:pt x="239" y="18"/>
                    </a:cubicBezTo>
                    <a:cubicBezTo>
                      <a:pt x="245" y="20"/>
                      <a:pt x="250" y="22"/>
                      <a:pt x="256" y="23"/>
                    </a:cubicBezTo>
                    <a:cubicBezTo>
                      <a:pt x="261" y="24"/>
                      <a:pt x="268" y="26"/>
                      <a:pt x="274" y="27"/>
                    </a:cubicBezTo>
                    <a:cubicBezTo>
                      <a:pt x="286" y="29"/>
                      <a:pt x="297" y="30"/>
                      <a:pt x="309" y="29"/>
                    </a:cubicBezTo>
                    <a:cubicBezTo>
                      <a:pt x="315" y="28"/>
                      <a:pt x="321" y="27"/>
                      <a:pt x="327" y="25"/>
                    </a:cubicBezTo>
                    <a:cubicBezTo>
                      <a:pt x="332" y="24"/>
                      <a:pt x="338" y="21"/>
                      <a:pt x="344" y="20"/>
                    </a:cubicBezTo>
                    <a:cubicBezTo>
                      <a:pt x="350" y="18"/>
                      <a:pt x="356" y="16"/>
                      <a:pt x="362" y="15"/>
                    </a:cubicBezTo>
                    <a:cubicBezTo>
                      <a:pt x="368" y="14"/>
                      <a:pt x="375" y="13"/>
                      <a:pt x="381" y="16"/>
                    </a:cubicBezTo>
                    <a:lnTo>
                      <a:pt x="380" y="16"/>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90">
                <a:extLst>
                  <a:ext uri="{FF2B5EF4-FFF2-40B4-BE49-F238E27FC236}">
                    <a16:creationId xmlns:a16="http://schemas.microsoft.com/office/drawing/2014/main" id="{E0520E8C-D9D6-45D8-8D08-984548FA10D2}"/>
                  </a:ext>
                </a:extLst>
              </p:cNvPr>
              <p:cNvSpPr>
                <a:spLocks/>
              </p:cNvSpPr>
              <p:nvPr/>
            </p:nvSpPr>
            <p:spPr bwMode="auto">
              <a:xfrm>
                <a:off x="13889038" y="7169150"/>
                <a:ext cx="311150" cy="58738"/>
              </a:xfrm>
              <a:custGeom>
                <a:avLst/>
                <a:gdLst>
                  <a:gd name="T0" fmla="*/ 224 w 224"/>
                  <a:gd name="T1" fmla="*/ 42 h 42"/>
                  <a:gd name="T2" fmla="*/ 167 w 224"/>
                  <a:gd name="T3" fmla="*/ 36 h 42"/>
                  <a:gd name="T4" fmla="*/ 153 w 224"/>
                  <a:gd name="T5" fmla="*/ 33 h 42"/>
                  <a:gd name="T6" fmla="*/ 146 w 224"/>
                  <a:gd name="T7" fmla="*/ 32 h 42"/>
                  <a:gd name="T8" fmla="*/ 139 w 224"/>
                  <a:gd name="T9" fmla="*/ 30 h 42"/>
                  <a:gd name="T10" fmla="*/ 111 w 224"/>
                  <a:gd name="T11" fmla="*/ 24 h 42"/>
                  <a:gd name="T12" fmla="*/ 84 w 224"/>
                  <a:gd name="T13" fmla="*/ 16 h 42"/>
                  <a:gd name="T14" fmla="*/ 56 w 224"/>
                  <a:gd name="T15" fmla="*/ 8 h 42"/>
                  <a:gd name="T16" fmla="*/ 50 w 224"/>
                  <a:gd name="T17" fmla="*/ 6 h 42"/>
                  <a:gd name="T18" fmla="*/ 43 w 224"/>
                  <a:gd name="T19" fmla="*/ 5 h 42"/>
                  <a:gd name="T20" fmla="*/ 29 w 224"/>
                  <a:gd name="T21" fmla="*/ 3 h 42"/>
                  <a:gd name="T22" fmla="*/ 0 w 224"/>
                  <a:gd name="T23" fmla="*/ 1 h 42"/>
                  <a:gd name="T24" fmla="*/ 0 w 224"/>
                  <a:gd name="T25" fmla="*/ 1 h 42"/>
                  <a:gd name="T26" fmla="*/ 15 w 224"/>
                  <a:gd name="T27" fmla="*/ 0 h 42"/>
                  <a:gd name="T28" fmla="*/ 29 w 224"/>
                  <a:gd name="T29" fmla="*/ 1 h 42"/>
                  <a:gd name="T30" fmla="*/ 43 w 224"/>
                  <a:gd name="T31" fmla="*/ 3 h 42"/>
                  <a:gd name="T32" fmla="*/ 50 w 224"/>
                  <a:gd name="T33" fmla="*/ 4 h 42"/>
                  <a:gd name="T34" fmla="*/ 57 w 224"/>
                  <a:gd name="T35" fmla="*/ 5 h 42"/>
                  <a:gd name="T36" fmla="*/ 71 w 224"/>
                  <a:gd name="T37" fmla="*/ 9 h 42"/>
                  <a:gd name="T38" fmla="*/ 85 w 224"/>
                  <a:gd name="T39" fmla="*/ 13 h 42"/>
                  <a:gd name="T40" fmla="*/ 112 w 224"/>
                  <a:gd name="T41" fmla="*/ 20 h 42"/>
                  <a:gd name="T42" fmla="*/ 139 w 224"/>
                  <a:gd name="T43" fmla="*/ 27 h 42"/>
                  <a:gd name="T44" fmla="*/ 167 w 224"/>
                  <a:gd name="T45" fmla="*/ 33 h 42"/>
                  <a:gd name="T46" fmla="*/ 195 w 224"/>
                  <a:gd name="T47" fmla="*/ 38 h 42"/>
                  <a:gd name="T48" fmla="*/ 224 w 224"/>
                  <a:gd name="T4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4" h="42">
                    <a:moveTo>
                      <a:pt x="224" y="42"/>
                    </a:moveTo>
                    <a:cubicBezTo>
                      <a:pt x="205" y="41"/>
                      <a:pt x="186" y="39"/>
                      <a:pt x="167" y="36"/>
                    </a:cubicBezTo>
                    <a:cubicBezTo>
                      <a:pt x="162" y="35"/>
                      <a:pt x="158" y="34"/>
                      <a:pt x="153" y="33"/>
                    </a:cubicBezTo>
                    <a:cubicBezTo>
                      <a:pt x="146" y="32"/>
                      <a:pt x="146" y="32"/>
                      <a:pt x="146" y="32"/>
                    </a:cubicBezTo>
                    <a:cubicBezTo>
                      <a:pt x="139" y="30"/>
                      <a:pt x="139" y="30"/>
                      <a:pt x="139" y="30"/>
                    </a:cubicBezTo>
                    <a:cubicBezTo>
                      <a:pt x="130" y="28"/>
                      <a:pt x="120" y="26"/>
                      <a:pt x="111" y="24"/>
                    </a:cubicBezTo>
                    <a:cubicBezTo>
                      <a:pt x="102" y="21"/>
                      <a:pt x="93" y="19"/>
                      <a:pt x="84" y="16"/>
                    </a:cubicBezTo>
                    <a:cubicBezTo>
                      <a:pt x="75" y="13"/>
                      <a:pt x="66" y="10"/>
                      <a:pt x="56" y="8"/>
                    </a:cubicBezTo>
                    <a:cubicBezTo>
                      <a:pt x="54" y="7"/>
                      <a:pt x="52" y="6"/>
                      <a:pt x="50" y="6"/>
                    </a:cubicBezTo>
                    <a:cubicBezTo>
                      <a:pt x="47" y="5"/>
                      <a:pt x="45" y="5"/>
                      <a:pt x="43" y="5"/>
                    </a:cubicBezTo>
                    <a:cubicBezTo>
                      <a:pt x="38" y="4"/>
                      <a:pt x="33" y="3"/>
                      <a:pt x="29" y="3"/>
                    </a:cubicBezTo>
                    <a:cubicBezTo>
                      <a:pt x="19" y="1"/>
                      <a:pt x="10" y="0"/>
                      <a:pt x="0" y="1"/>
                    </a:cubicBezTo>
                    <a:cubicBezTo>
                      <a:pt x="0" y="1"/>
                      <a:pt x="0" y="1"/>
                      <a:pt x="0" y="1"/>
                    </a:cubicBezTo>
                    <a:cubicBezTo>
                      <a:pt x="5" y="0"/>
                      <a:pt x="10" y="0"/>
                      <a:pt x="15" y="0"/>
                    </a:cubicBezTo>
                    <a:cubicBezTo>
                      <a:pt x="19" y="0"/>
                      <a:pt x="24" y="1"/>
                      <a:pt x="29" y="1"/>
                    </a:cubicBezTo>
                    <a:cubicBezTo>
                      <a:pt x="34" y="1"/>
                      <a:pt x="38" y="2"/>
                      <a:pt x="43" y="3"/>
                    </a:cubicBezTo>
                    <a:cubicBezTo>
                      <a:pt x="45" y="3"/>
                      <a:pt x="48" y="3"/>
                      <a:pt x="50" y="4"/>
                    </a:cubicBezTo>
                    <a:cubicBezTo>
                      <a:pt x="52" y="4"/>
                      <a:pt x="55" y="5"/>
                      <a:pt x="57" y="5"/>
                    </a:cubicBezTo>
                    <a:cubicBezTo>
                      <a:pt x="62" y="6"/>
                      <a:pt x="66" y="8"/>
                      <a:pt x="71" y="9"/>
                    </a:cubicBezTo>
                    <a:cubicBezTo>
                      <a:pt x="85" y="13"/>
                      <a:pt x="85" y="13"/>
                      <a:pt x="85" y="13"/>
                    </a:cubicBezTo>
                    <a:cubicBezTo>
                      <a:pt x="94" y="16"/>
                      <a:pt x="103" y="18"/>
                      <a:pt x="112" y="20"/>
                    </a:cubicBezTo>
                    <a:cubicBezTo>
                      <a:pt x="121" y="23"/>
                      <a:pt x="130" y="25"/>
                      <a:pt x="139" y="27"/>
                    </a:cubicBezTo>
                    <a:cubicBezTo>
                      <a:pt x="149" y="30"/>
                      <a:pt x="158" y="31"/>
                      <a:pt x="167" y="33"/>
                    </a:cubicBezTo>
                    <a:cubicBezTo>
                      <a:pt x="177" y="35"/>
                      <a:pt x="186" y="36"/>
                      <a:pt x="195" y="38"/>
                    </a:cubicBezTo>
                    <a:cubicBezTo>
                      <a:pt x="205" y="39"/>
                      <a:pt x="214" y="40"/>
                      <a:pt x="224" y="42"/>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91">
                <a:extLst>
                  <a:ext uri="{FF2B5EF4-FFF2-40B4-BE49-F238E27FC236}">
                    <a16:creationId xmlns:a16="http://schemas.microsoft.com/office/drawing/2014/main" id="{5CA3F425-DD56-46BB-A56F-17D9EECCD5B0}"/>
                  </a:ext>
                </a:extLst>
              </p:cNvPr>
              <p:cNvSpPr>
                <a:spLocks/>
              </p:cNvSpPr>
              <p:nvPr/>
            </p:nvSpPr>
            <p:spPr bwMode="auto">
              <a:xfrm>
                <a:off x="13852526" y="7216775"/>
                <a:ext cx="209550" cy="25400"/>
              </a:xfrm>
              <a:custGeom>
                <a:avLst/>
                <a:gdLst>
                  <a:gd name="T0" fmla="*/ 0 w 150"/>
                  <a:gd name="T1" fmla="*/ 4 h 18"/>
                  <a:gd name="T2" fmla="*/ 2 w 150"/>
                  <a:gd name="T3" fmla="*/ 3 h 18"/>
                  <a:gd name="T4" fmla="*/ 3 w 150"/>
                  <a:gd name="T5" fmla="*/ 3 h 18"/>
                  <a:gd name="T6" fmla="*/ 5 w 150"/>
                  <a:gd name="T7" fmla="*/ 2 h 18"/>
                  <a:gd name="T8" fmla="*/ 7 w 150"/>
                  <a:gd name="T9" fmla="*/ 2 h 18"/>
                  <a:gd name="T10" fmla="*/ 9 w 150"/>
                  <a:gd name="T11" fmla="*/ 1 h 18"/>
                  <a:gd name="T12" fmla="*/ 14 w 150"/>
                  <a:gd name="T13" fmla="*/ 1 h 18"/>
                  <a:gd name="T14" fmla="*/ 19 w 150"/>
                  <a:gd name="T15" fmla="*/ 0 h 18"/>
                  <a:gd name="T16" fmla="*/ 28 w 150"/>
                  <a:gd name="T17" fmla="*/ 1 h 18"/>
                  <a:gd name="T18" fmla="*/ 33 w 150"/>
                  <a:gd name="T19" fmla="*/ 1 h 18"/>
                  <a:gd name="T20" fmla="*/ 38 w 150"/>
                  <a:gd name="T21" fmla="*/ 2 h 18"/>
                  <a:gd name="T22" fmla="*/ 42 w 150"/>
                  <a:gd name="T23" fmla="*/ 2 h 18"/>
                  <a:gd name="T24" fmla="*/ 47 w 150"/>
                  <a:gd name="T25" fmla="*/ 3 h 18"/>
                  <a:gd name="T26" fmla="*/ 56 w 150"/>
                  <a:gd name="T27" fmla="*/ 5 h 18"/>
                  <a:gd name="T28" fmla="*/ 65 w 150"/>
                  <a:gd name="T29" fmla="*/ 7 h 18"/>
                  <a:gd name="T30" fmla="*/ 75 w 150"/>
                  <a:gd name="T31" fmla="*/ 8 h 18"/>
                  <a:gd name="T32" fmla="*/ 112 w 150"/>
                  <a:gd name="T33" fmla="*/ 13 h 18"/>
                  <a:gd name="T34" fmla="*/ 150 w 150"/>
                  <a:gd name="T35" fmla="*/ 17 h 18"/>
                  <a:gd name="T36" fmla="*/ 150 w 150"/>
                  <a:gd name="T37" fmla="*/ 18 h 18"/>
                  <a:gd name="T38" fmla="*/ 112 w 150"/>
                  <a:gd name="T39" fmla="*/ 15 h 18"/>
                  <a:gd name="T40" fmla="*/ 74 w 150"/>
                  <a:gd name="T41" fmla="*/ 10 h 18"/>
                  <a:gd name="T42" fmla="*/ 65 w 150"/>
                  <a:gd name="T43" fmla="*/ 9 h 18"/>
                  <a:gd name="T44" fmla="*/ 56 w 150"/>
                  <a:gd name="T45" fmla="*/ 7 h 18"/>
                  <a:gd name="T46" fmla="*/ 47 w 150"/>
                  <a:gd name="T47" fmla="*/ 5 h 18"/>
                  <a:gd name="T48" fmla="*/ 42 w 150"/>
                  <a:gd name="T49" fmla="*/ 5 h 18"/>
                  <a:gd name="T50" fmla="*/ 37 w 150"/>
                  <a:gd name="T51" fmla="*/ 4 h 18"/>
                  <a:gd name="T52" fmla="*/ 33 w 150"/>
                  <a:gd name="T53" fmla="*/ 3 h 18"/>
                  <a:gd name="T54" fmla="*/ 28 w 150"/>
                  <a:gd name="T55" fmla="*/ 2 h 18"/>
                  <a:gd name="T56" fmla="*/ 19 w 150"/>
                  <a:gd name="T57" fmla="*/ 2 h 18"/>
                  <a:gd name="T58" fmla="*/ 16 w 150"/>
                  <a:gd name="T59" fmla="*/ 2 h 18"/>
                  <a:gd name="T60" fmla="*/ 14 w 150"/>
                  <a:gd name="T61" fmla="*/ 2 h 18"/>
                  <a:gd name="T62" fmla="*/ 9 w 150"/>
                  <a:gd name="T63" fmla="*/ 2 h 18"/>
                  <a:gd name="T64" fmla="*/ 7 w 150"/>
                  <a:gd name="T65" fmla="*/ 2 h 18"/>
                  <a:gd name="T66" fmla="*/ 5 w 150"/>
                  <a:gd name="T67" fmla="*/ 3 h 18"/>
                  <a:gd name="T68" fmla="*/ 4 w 150"/>
                  <a:gd name="T69" fmla="*/ 3 h 18"/>
                  <a:gd name="T70" fmla="*/ 3 w 150"/>
                  <a:gd name="T71" fmla="*/ 3 h 18"/>
                  <a:gd name="T72" fmla="*/ 0 w 150"/>
                  <a:gd name="T73" fmla="*/ 5 h 18"/>
                  <a:gd name="T74" fmla="*/ 0 w 150"/>
                  <a:gd name="T75"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8">
                    <a:moveTo>
                      <a:pt x="0" y="4"/>
                    </a:moveTo>
                    <a:cubicBezTo>
                      <a:pt x="1" y="4"/>
                      <a:pt x="2" y="4"/>
                      <a:pt x="2" y="3"/>
                    </a:cubicBezTo>
                    <a:cubicBezTo>
                      <a:pt x="3" y="3"/>
                      <a:pt x="3" y="3"/>
                      <a:pt x="3" y="3"/>
                    </a:cubicBezTo>
                    <a:cubicBezTo>
                      <a:pt x="5" y="2"/>
                      <a:pt x="5" y="2"/>
                      <a:pt x="5" y="2"/>
                    </a:cubicBezTo>
                    <a:cubicBezTo>
                      <a:pt x="5" y="2"/>
                      <a:pt x="6" y="2"/>
                      <a:pt x="7" y="2"/>
                    </a:cubicBezTo>
                    <a:cubicBezTo>
                      <a:pt x="9" y="1"/>
                      <a:pt x="9" y="1"/>
                      <a:pt x="9" y="1"/>
                    </a:cubicBezTo>
                    <a:cubicBezTo>
                      <a:pt x="11" y="1"/>
                      <a:pt x="12" y="1"/>
                      <a:pt x="14" y="1"/>
                    </a:cubicBezTo>
                    <a:cubicBezTo>
                      <a:pt x="16" y="0"/>
                      <a:pt x="17" y="0"/>
                      <a:pt x="19" y="0"/>
                    </a:cubicBezTo>
                    <a:cubicBezTo>
                      <a:pt x="22" y="0"/>
                      <a:pt x="25" y="0"/>
                      <a:pt x="28" y="1"/>
                    </a:cubicBezTo>
                    <a:cubicBezTo>
                      <a:pt x="30" y="1"/>
                      <a:pt x="31" y="1"/>
                      <a:pt x="33" y="1"/>
                    </a:cubicBezTo>
                    <a:cubicBezTo>
                      <a:pt x="34" y="1"/>
                      <a:pt x="36" y="1"/>
                      <a:pt x="38" y="2"/>
                    </a:cubicBezTo>
                    <a:cubicBezTo>
                      <a:pt x="42" y="2"/>
                      <a:pt x="42" y="2"/>
                      <a:pt x="42" y="2"/>
                    </a:cubicBezTo>
                    <a:cubicBezTo>
                      <a:pt x="47" y="3"/>
                      <a:pt x="47" y="3"/>
                      <a:pt x="47" y="3"/>
                    </a:cubicBezTo>
                    <a:cubicBezTo>
                      <a:pt x="56" y="5"/>
                      <a:pt x="56" y="5"/>
                      <a:pt x="56" y="5"/>
                    </a:cubicBezTo>
                    <a:cubicBezTo>
                      <a:pt x="59" y="6"/>
                      <a:pt x="62" y="6"/>
                      <a:pt x="65" y="7"/>
                    </a:cubicBezTo>
                    <a:cubicBezTo>
                      <a:pt x="75" y="8"/>
                      <a:pt x="75" y="8"/>
                      <a:pt x="75" y="8"/>
                    </a:cubicBezTo>
                    <a:cubicBezTo>
                      <a:pt x="87" y="10"/>
                      <a:pt x="100" y="12"/>
                      <a:pt x="112" y="13"/>
                    </a:cubicBezTo>
                    <a:cubicBezTo>
                      <a:pt x="125" y="15"/>
                      <a:pt x="137" y="16"/>
                      <a:pt x="150" y="17"/>
                    </a:cubicBezTo>
                    <a:cubicBezTo>
                      <a:pt x="150" y="18"/>
                      <a:pt x="150" y="18"/>
                      <a:pt x="150" y="18"/>
                    </a:cubicBezTo>
                    <a:cubicBezTo>
                      <a:pt x="137" y="17"/>
                      <a:pt x="124" y="16"/>
                      <a:pt x="112" y="15"/>
                    </a:cubicBezTo>
                    <a:cubicBezTo>
                      <a:pt x="99" y="14"/>
                      <a:pt x="87" y="12"/>
                      <a:pt x="74" y="10"/>
                    </a:cubicBezTo>
                    <a:cubicBezTo>
                      <a:pt x="65" y="9"/>
                      <a:pt x="65" y="9"/>
                      <a:pt x="65" y="9"/>
                    </a:cubicBezTo>
                    <a:cubicBezTo>
                      <a:pt x="62" y="8"/>
                      <a:pt x="59" y="8"/>
                      <a:pt x="56" y="7"/>
                    </a:cubicBezTo>
                    <a:cubicBezTo>
                      <a:pt x="47" y="5"/>
                      <a:pt x="47" y="5"/>
                      <a:pt x="47" y="5"/>
                    </a:cubicBezTo>
                    <a:cubicBezTo>
                      <a:pt x="42" y="5"/>
                      <a:pt x="42" y="5"/>
                      <a:pt x="42" y="5"/>
                    </a:cubicBezTo>
                    <a:cubicBezTo>
                      <a:pt x="37" y="4"/>
                      <a:pt x="37" y="4"/>
                      <a:pt x="37" y="4"/>
                    </a:cubicBezTo>
                    <a:cubicBezTo>
                      <a:pt x="36" y="3"/>
                      <a:pt x="34" y="3"/>
                      <a:pt x="33" y="3"/>
                    </a:cubicBezTo>
                    <a:cubicBezTo>
                      <a:pt x="31" y="3"/>
                      <a:pt x="30" y="3"/>
                      <a:pt x="28" y="2"/>
                    </a:cubicBezTo>
                    <a:cubicBezTo>
                      <a:pt x="25" y="2"/>
                      <a:pt x="22" y="2"/>
                      <a:pt x="19" y="2"/>
                    </a:cubicBezTo>
                    <a:cubicBezTo>
                      <a:pt x="16" y="2"/>
                      <a:pt x="16" y="2"/>
                      <a:pt x="16" y="2"/>
                    </a:cubicBezTo>
                    <a:cubicBezTo>
                      <a:pt x="16" y="2"/>
                      <a:pt x="15" y="2"/>
                      <a:pt x="14" y="2"/>
                    </a:cubicBezTo>
                    <a:cubicBezTo>
                      <a:pt x="12" y="2"/>
                      <a:pt x="11" y="2"/>
                      <a:pt x="9" y="2"/>
                    </a:cubicBezTo>
                    <a:cubicBezTo>
                      <a:pt x="7" y="2"/>
                      <a:pt x="7" y="2"/>
                      <a:pt x="7" y="2"/>
                    </a:cubicBezTo>
                    <a:cubicBezTo>
                      <a:pt x="6" y="2"/>
                      <a:pt x="6" y="3"/>
                      <a:pt x="5" y="3"/>
                    </a:cubicBezTo>
                    <a:cubicBezTo>
                      <a:pt x="4" y="3"/>
                      <a:pt x="4" y="3"/>
                      <a:pt x="4" y="3"/>
                    </a:cubicBezTo>
                    <a:cubicBezTo>
                      <a:pt x="3" y="3"/>
                      <a:pt x="3" y="3"/>
                      <a:pt x="3" y="3"/>
                    </a:cubicBezTo>
                    <a:cubicBezTo>
                      <a:pt x="2" y="4"/>
                      <a:pt x="1" y="4"/>
                      <a:pt x="0" y="5"/>
                    </a:cubicBezTo>
                    <a:lnTo>
                      <a:pt x="0" y="4"/>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92">
                <a:extLst>
                  <a:ext uri="{FF2B5EF4-FFF2-40B4-BE49-F238E27FC236}">
                    <a16:creationId xmlns:a16="http://schemas.microsoft.com/office/drawing/2014/main" id="{D97C5887-85C1-4925-909F-136D16ABFB0F}"/>
                  </a:ext>
                </a:extLst>
              </p:cNvPr>
              <p:cNvSpPr>
                <a:spLocks/>
              </p:cNvSpPr>
              <p:nvPr/>
            </p:nvSpPr>
            <p:spPr bwMode="auto">
              <a:xfrm>
                <a:off x="13979526" y="7105650"/>
                <a:ext cx="331788" cy="112713"/>
              </a:xfrm>
              <a:custGeom>
                <a:avLst/>
                <a:gdLst>
                  <a:gd name="T0" fmla="*/ 0 w 238"/>
                  <a:gd name="T1" fmla="*/ 0 h 81"/>
                  <a:gd name="T2" fmla="*/ 31 w 238"/>
                  <a:gd name="T3" fmla="*/ 8 h 81"/>
                  <a:gd name="T4" fmla="*/ 38 w 238"/>
                  <a:gd name="T5" fmla="*/ 11 h 81"/>
                  <a:gd name="T6" fmla="*/ 46 w 238"/>
                  <a:gd name="T7" fmla="*/ 14 h 81"/>
                  <a:gd name="T8" fmla="*/ 60 w 238"/>
                  <a:gd name="T9" fmla="*/ 20 h 81"/>
                  <a:gd name="T10" fmla="*/ 68 w 238"/>
                  <a:gd name="T11" fmla="*/ 23 h 81"/>
                  <a:gd name="T12" fmla="*/ 75 w 238"/>
                  <a:gd name="T13" fmla="*/ 26 h 81"/>
                  <a:gd name="T14" fmla="*/ 82 w 238"/>
                  <a:gd name="T15" fmla="*/ 29 h 81"/>
                  <a:gd name="T16" fmla="*/ 86 w 238"/>
                  <a:gd name="T17" fmla="*/ 31 h 81"/>
                  <a:gd name="T18" fmla="*/ 89 w 238"/>
                  <a:gd name="T19" fmla="*/ 32 h 81"/>
                  <a:gd name="T20" fmla="*/ 96 w 238"/>
                  <a:gd name="T21" fmla="*/ 36 h 81"/>
                  <a:gd name="T22" fmla="*/ 103 w 238"/>
                  <a:gd name="T23" fmla="*/ 39 h 81"/>
                  <a:gd name="T24" fmla="*/ 105 w 238"/>
                  <a:gd name="T25" fmla="*/ 40 h 81"/>
                  <a:gd name="T26" fmla="*/ 107 w 238"/>
                  <a:gd name="T27" fmla="*/ 41 h 81"/>
                  <a:gd name="T28" fmla="*/ 110 w 238"/>
                  <a:gd name="T29" fmla="*/ 42 h 81"/>
                  <a:gd name="T30" fmla="*/ 114 w 238"/>
                  <a:gd name="T31" fmla="*/ 44 h 81"/>
                  <a:gd name="T32" fmla="*/ 118 w 238"/>
                  <a:gd name="T33" fmla="*/ 45 h 81"/>
                  <a:gd name="T34" fmla="*/ 121 w 238"/>
                  <a:gd name="T35" fmla="*/ 47 h 81"/>
                  <a:gd name="T36" fmla="*/ 125 w 238"/>
                  <a:gd name="T37" fmla="*/ 48 h 81"/>
                  <a:gd name="T38" fmla="*/ 132 w 238"/>
                  <a:gd name="T39" fmla="*/ 51 h 81"/>
                  <a:gd name="T40" fmla="*/ 147 w 238"/>
                  <a:gd name="T41" fmla="*/ 55 h 81"/>
                  <a:gd name="T42" fmla="*/ 151 w 238"/>
                  <a:gd name="T43" fmla="*/ 56 h 81"/>
                  <a:gd name="T44" fmla="*/ 155 w 238"/>
                  <a:gd name="T45" fmla="*/ 57 h 81"/>
                  <a:gd name="T46" fmla="*/ 162 w 238"/>
                  <a:gd name="T47" fmla="*/ 59 h 81"/>
                  <a:gd name="T48" fmla="*/ 178 w 238"/>
                  <a:gd name="T49" fmla="*/ 63 h 81"/>
                  <a:gd name="T50" fmla="*/ 185 w 238"/>
                  <a:gd name="T51" fmla="*/ 65 h 81"/>
                  <a:gd name="T52" fmla="*/ 193 w 238"/>
                  <a:gd name="T53" fmla="*/ 66 h 81"/>
                  <a:gd name="T54" fmla="*/ 208 w 238"/>
                  <a:gd name="T55" fmla="*/ 71 h 81"/>
                  <a:gd name="T56" fmla="*/ 238 w 238"/>
                  <a:gd name="T57" fmla="*/ 81 h 81"/>
                  <a:gd name="T58" fmla="*/ 238 w 238"/>
                  <a:gd name="T59" fmla="*/ 81 h 81"/>
                  <a:gd name="T60" fmla="*/ 208 w 238"/>
                  <a:gd name="T61" fmla="*/ 73 h 81"/>
                  <a:gd name="T62" fmla="*/ 204 w 238"/>
                  <a:gd name="T63" fmla="*/ 72 h 81"/>
                  <a:gd name="T64" fmla="*/ 200 w 238"/>
                  <a:gd name="T65" fmla="*/ 71 h 81"/>
                  <a:gd name="T66" fmla="*/ 192 w 238"/>
                  <a:gd name="T67" fmla="*/ 70 h 81"/>
                  <a:gd name="T68" fmla="*/ 177 w 238"/>
                  <a:gd name="T69" fmla="*/ 67 h 81"/>
                  <a:gd name="T70" fmla="*/ 161 w 238"/>
                  <a:gd name="T71" fmla="*/ 63 h 81"/>
                  <a:gd name="T72" fmla="*/ 154 w 238"/>
                  <a:gd name="T73" fmla="*/ 62 h 81"/>
                  <a:gd name="T74" fmla="*/ 150 w 238"/>
                  <a:gd name="T75" fmla="*/ 61 h 81"/>
                  <a:gd name="T76" fmla="*/ 146 w 238"/>
                  <a:gd name="T77" fmla="*/ 60 h 81"/>
                  <a:gd name="T78" fmla="*/ 131 w 238"/>
                  <a:gd name="T79" fmla="*/ 55 h 81"/>
                  <a:gd name="T80" fmla="*/ 123 w 238"/>
                  <a:gd name="T81" fmla="*/ 53 h 81"/>
                  <a:gd name="T82" fmla="*/ 119 w 238"/>
                  <a:gd name="T83" fmla="*/ 52 h 81"/>
                  <a:gd name="T84" fmla="*/ 116 w 238"/>
                  <a:gd name="T85" fmla="*/ 50 h 81"/>
                  <a:gd name="T86" fmla="*/ 112 w 238"/>
                  <a:gd name="T87" fmla="*/ 49 h 81"/>
                  <a:gd name="T88" fmla="*/ 108 w 238"/>
                  <a:gd name="T89" fmla="*/ 47 h 81"/>
                  <a:gd name="T90" fmla="*/ 105 w 238"/>
                  <a:gd name="T91" fmla="*/ 46 h 81"/>
                  <a:gd name="T92" fmla="*/ 103 w 238"/>
                  <a:gd name="T93" fmla="*/ 45 h 81"/>
                  <a:gd name="T94" fmla="*/ 101 w 238"/>
                  <a:gd name="T95" fmla="*/ 44 h 81"/>
                  <a:gd name="T96" fmla="*/ 94 w 238"/>
                  <a:gd name="T97" fmla="*/ 41 h 81"/>
                  <a:gd name="T98" fmla="*/ 87 w 238"/>
                  <a:gd name="T99" fmla="*/ 37 h 81"/>
                  <a:gd name="T100" fmla="*/ 83 w 238"/>
                  <a:gd name="T101" fmla="*/ 35 h 81"/>
                  <a:gd name="T102" fmla="*/ 80 w 238"/>
                  <a:gd name="T103" fmla="*/ 34 h 81"/>
                  <a:gd name="T104" fmla="*/ 73 w 238"/>
                  <a:gd name="T105" fmla="*/ 30 h 81"/>
                  <a:gd name="T106" fmla="*/ 66 w 238"/>
                  <a:gd name="T107" fmla="*/ 27 h 81"/>
                  <a:gd name="T108" fmla="*/ 59 w 238"/>
                  <a:gd name="T109" fmla="*/ 24 h 81"/>
                  <a:gd name="T110" fmla="*/ 0 w 238"/>
                  <a:gd name="T11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8" h="81">
                    <a:moveTo>
                      <a:pt x="0" y="0"/>
                    </a:moveTo>
                    <a:cubicBezTo>
                      <a:pt x="11" y="2"/>
                      <a:pt x="21" y="5"/>
                      <a:pt x="31" y="8"/>
                    </a:cubicBezTo>
                    <a:cubicBezTo>
                      <a:pt x="33" y="9"/>
                      <a:pt x="36" y="10"/>
                      <a:pt x="38" y="11"/>
                    </a:cubicBezTo>
                    <a:cubicBezTo>
                      <a:pt x="41" y="12"/>
                      <a:pt x="43" y="13"/>
                      <a:pt x="46" y="14"/>
                    </a:cubicBezTo>
                    <a:cubicBezTo>
                      <a:pt x="51" y="16"/>
                      <a:pt x="55" y="18"/>
                      <a:pt x="60" y="20"/>
                    </a:cubicBezTo>
                    <a:cubicBezTo>
                      <a:pt x="63" y="21"/>
                      <a:pt x="65" y="22"/>
                      <a:pt x="68" y="23"/>
                    </a:cubicBezTo>
                    <a:cubicBezTo>
                      <a:pt x="75" y="26"/>
                      <a:pt x="75" y="26"/>
                      <a:pt x="75" y="26"/>
                    </a:cubicBezTo>
                    <a:cubicBezTo>
                      <a:pt x="77" y="27"/>
                      <a:pt x="80" y="28"/>
                      <a:pt x="82" y="29"/>
                    </a:cubicBezTo>
                    <a:cubicBezTo>
                      <a:pt x="86" y="31"/>
                      <a:pt x="86" y="31"/>
                      <a:pt x="86" y="31"/>
                    </a:cubicBezTo>
                    <a:cubicBezTo>
                      <a:pt x="89" y="32"/>
                      <a:pt x="89" y="32"/>
                      <a:pt x="89" y="32"/>
                    </a:cubicBezTo>
                    <a:cubicBezTo>
                      <a:pt x="96" y="36"/>
                      <a:pt x="96" y="36"/>
                      <a:pt x="96" y="36"/>
                    </a:cubicBezTo>
                    <a:cubicBezTo>
                      <a:pt x="103" y="39"/>
                      <a:pt x="103" y="39"/>
                      <a:pt x="103" y="39"/>
                    </a:cubicBezTo>
                    <a:cubicBezTo>
                      <a:pt x="105" y="40"/>
                      <a:pt x="105" y="40"/>
                      <a:pt x="105" y="40"/>
                    </a:cubicBezTo>
                    <a:cubicBezTo>
                      <a:pt x="107" y="41"/>
                      <a:pt x="107" y="41"/>
                      <a:pt x="107" y="41"/>
                    </a:cubicBezTo>
                    <a:cubicBezTo>
                      <a:pt x="110" y="42"/>
                      <a:pt x="110" y="42"/>
                      <a:pt x="110" y="42"/>
                    </a:cubicBezTo>
                    <a:cubicBezTo>
                      <a:pt x="114" y="44"/>
                      <a:pt x="114" y="44"/>
                      <a:pt x="114" y="44"/>
                    </a:cubicBezTo>
                    <a:cubicBezTo>
                      <a:pt x="115" y="44"/>
                      <a:pt x="116" y="45"/>
                      <a:pt x="118" y="45"/>
                    </a:cubicBezTo>
                    <a:cubicBezTo>
                      <a:pt x="121" y="47"/>
                      <a:pt x="121" y="47"/>
                      <a:pt x="121" y="47"/>
                    </a:cubicBezTo>
                    <a:cubicBezTo>
                      <a:pt x="123" y="47"/>
                      <a:pt x="124" y="48"/>
                      <a:pt x="125" y="48"/>
                    </a:cubicBezTo>
                    <a:cubicBezTo>
                      <a:pt x="132" y="51"/>
                      <a:pt x="132" y="51"/>
                      <a:pt x="132" y="51"/>
                    </a:cubicBezTo>
                    <a:cubicBezTo>
                      <a:pt x="137" y="52"/>
                      <a:pt x="142" y="54"/>
                      <a:pt x="147" y="55"/>
                    </a:cubicBezTo>
                    <a:cubicBezTo>
                      <a:pt x="149" y="55"/>
                      <a:pt x="150" y="56"/>
                      <a:pt x="151" y="56"/>
                    </a:cubicBezTo>
                    <a:cubicBezTo>
                      <a:pt x="155" y="57"/>
                      <a:pt x="155" y="57"/>
                      <a:pt x="155" y="57"/>
                    </a:cubicBezTo>
                    <a:cubicBezTo>
                      <a:pt x="157" y="58"/>
                      <a:pt x="160" y="58"/>
                      <a:pt x="162" y="59"/>
                    </a:cubicBezTo>
                    <a:cubicBezTo>
                      <a:pt x="168" y="60"/>
                      <a:pt x="173" y="62"/>
                      <a:pt x="178" y="63"/>
                    </a:cubicBezTo>
                    <a:cubicBezTo>
                      <a:pt x="185" y="65"/>
                      <a:pt x="185" y="65"/>
                      <a:pt x="185" y="65"/>
                    </a:cubicBezTo>
                    <a:cubicBezTo>
                      <a:pt x="193" y="66"/>
                      <a:pt x="193" y="66"/>
                      <a:pt x="193" y="66"/>
                    </a:cubicBezTo>
                    <a:cubicBezTo>
                      <a:pt x="198" y="68"/>
                      <a:pt x="203" y="69"/>
                      <a:pt x="208" y="71"/>
                    </a:cubicBezTo>
                    <a:cubicBezTo>
                      <a:pt x="218" y="74"/>
                      <a:pt x="228" y="77"/>
                      <a:pt x="238" y="81"/>
                    </a:cubicBezTo>
                    <a:cubicBezTo>
                      <a:pt x="238" y="81"/>
                      <a:pt x="238" y="81"/>
                      <a:pt x="238" y="81"/>
                    </a:cubicBezTo>
                    <a:cubicBezTo>
                      <a:pt x="228" y="78"/>
                      <a:pt x="218" y="75"/>
                      <a:pt x="208" y="73"/>
                    </a:cubicBezTo>
                    <a:cubicBezTo>
                      <a:pt x="204" y="72"/>
                      <a:pt x="204" y="72"/>
                      <a:pt x="204" y="72"/>
                    </a:cubicBezTo>
                    <a:cubicBezTo>
                      <a:pt x="203" y="72"/>
                      <a:pt x="201" y="72"/>
                      <a:pt x="200" y="71"/>
                    </a:cubicBezTo>
                    <a:cubicBezTo>
                      <a:pt x="192" y="70"/>
                      <a:pt x="192" y="70"/>
                      <a:pt x="192" y="70"/>
                    </a:cubicBezTo>
                    <a:cubicBezTo>
                      <a:pt x="177" y="67"/>
                      <a:pt x="177" y="67"/>
                      <a:pt x="177" y="67"/>
                    </a:cubicBezTo>
                    <a:cubicBezTo>
                      <a:pt x="172" y="66"/>
                      <a:pt x="167" y="65"/>
                      <a:pt x="161" y="63"/>
                    </a:cubicBezTo>
                    <a:cubicBezTo>
                      <a:pt x="159" y="63"/>
                      <a:pt x="156" y="62"/>
                      <a:pt x="154" y="62"/>
                    </a:cubicBezTo>
                    <a:cubicBezTo>
                      <a:pt x="150" y="61"/>
                      <a:pt x="150" y="61"/>
                      <a:pt x="150" y="61"/>
                    </a:cubicBezTo>
                    <a:cubicBezTo>
                      <a:pt x="149" y="60"/>
                      <a:pt x="147" y="60"/>
                      <a:pt x="146" y="60"/>
                    </a:cubicBezTo>
                    <a:cubicBezTo>
                      <a:pt x="141" y="59"/>
                      <a:pt x="136" y="57"/>
                      <a:pt x="131" y="55"/>
                    </a:cubicBezTo>
                    <a:cubicBezTo>
                      <a:pt x="123" y="53"/>
                      <a:pt x="123" y="53"/>
                      <a:pt x="123" y="53"/>
                    </a:cubicBezTo>
                    <a:cubicBezTo>
                      <a:pt x="122" y="53"/>
                      <a:pt x="121" y="52"/>
                      <a:pt x="119" y="52"/>
                    </a:cubicBezTo>
                    <a:cubicBezTo>
                      <a:pt x="116" y="50"/>
                      <a:pt x="116" y="50"/>
                      <a:pt x="116" y="50"/>
                    </a:cubicBezTo>
                    <a:cubicBezTo>
                      <a:pt x="115" y="50"/>
                      <a:pt x="113" y="49"/>
                      <a:pt x="112" y="49"/>
                    </a:cubicBezTo>
                    <a:cubicBezTo>
                      <a:pt x="108" y="47"/>
                      <a:pt x="108" y="47"/>
                      <a:pt x="108" y="47"/>
                    </a:cubicBezTo>
                    <a:cubicBezTo>
                      <a:pt x="105" y="46"/>
                      <a:pt x="105" y="46"/>
                      <a:pt x="105" y="46"/>
                    </a:cubicBezTo>
                    <a:cubicBezTo>
                      <a:pt x="103" y="45"/>
                      <a:pt x="103" y="45"/>
                      <a:pt x="103" y="45"/>
                    </a:cubicBezTo>
                    <a:cubicBezTo>
                      <a:pt x="101" y="44"/>
                      <a:pt x="101" y="44"/>
                      <a:pt x="101" y="44"/>
                    </a:cubicBezTo>
                    <a:cubicBezTo>
                      <a:pt x="94" y="41"/>
                      <a:pt x="94" y="41"/>
                      <a:pt x="94" y="41"/>
                    </a:cubicBezTo>
                    <a:cubicBezTo>
                      <a:pt x="87" y="37"/>
                      <a:pt x="87" y="37"/>
                      <a:pt x="87" y="37"/>
                    </a:cubicBezTo>
                    <a:cubicBezTo>
                      <a:pt x="83" y="35"/>
                      <a:pt x="83" y="35"/>
                      <a:pt x="83" y="35"/>
                    </a:cubicBezTo>
                    <a:cubicBezTo>
                      <a:pt x="80" y="34"/>
                      <a:pt x="80" y="34"/>
                      <a:pt x="80" y="34"/>
                    </a:cubicBezTo>
                    <a:cubicBezTo>
                      <a:pt x="78" y="32"/>
                      <a:pt x="75" y="31"/>
                      <a:pt x="73" y="30"/>
                    </a:cubicBezTo>
                    <a:cubicBezTo>
                      <a:pt x="66" y="27"/>
                      <a:pt x="66" y="27"/>
                      <a:pt x="66" y="27"/>
                    </a:cubicBezTo>
                    <a:cubicBezTo>
                      <a:pt x="59" y="24"/>
                      <a:pt x="59" y="24"/>
                      <a:pt x="59" y="24"/>
                    </a:cubicBezTo>
                    <a:cubicBezTo>
                      <a:pt x="39" y="15"/>
                      <a:pt x="20" y="7"/>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93">
                <a:extLst>
                  <a:ext uri="{FF2B5EF4-FFF2-40B4-BE49-F238E27FC236}">
                    <a16:creationId xmlns:a16="http://schemas.microsoft.com/office/drawing/2014/main" id="{C2E1647A-AFE3-444F-8D05-E59642430B84}"/>
                  </a:ext>
                </a:extLst>
              </p:cNvPr>
              <p:cNvSpPr>
                <a:spLocks/>
              </p:cNvSpPr>
              <p:nvPr/>
            </p:nvSpPr>
            <p:spPr bwMode="auto">
              <a:xfrm>
                <a:off x="13841413" y="6856413"/>
                <a:ext cx="182563" cy="82550"/>
              </a:xfrm>
              <a:custGeom>
                <a:avLst/>
                <a:gdLst>
                  <a:gd name="T0" fmla="*/ 131 w 131"/>
                  <a:gd name="T1" fmla="*/ 0 h 60"/>
                  <a:gd name="T2" fmla="*/ 90 w 131"/>
                  <a:gd name="T3" fmla="*/ 45 h 60"/>
                  <a:gd name="T4" fmla="*/ 40 w 131"/>
                  <a:gd name="T5" fmla="*/ 58 h 60"/>
                  <a:gd name="T6" fmla="*/ 0 w 131"/>
                  <a:gd name="T7" fmla="*/ 17 h 60"/>
                  <a:gd name="T8" fmla="*/ 47 w 131"/>
                  <a:gd name="T9" fmla="*/ 41 h 60"/>
                  <a:gd name="T10" fmla="*/ 131 w 131"/>
                  <a:gd name="T11" fmla="*/ 0 h 60"/>
                </a:gdLst>
                <a:ahLst/>
                <a:cxnLst>
                  <a:cxn ang="0">
                    <a:pos x="T0" y="T1"/>
                  </a:cxn>
                  <a:cxn ang="0">
                    <a:pos x="T2" y="T3"/>
                  </a:cxn>
                  <a:cxn ang="0">
                    <a:pos x="T4" y="T5"/>
                  </a:cxn>
                  <a:cxn ang="0">
                    <a:pos x="T6" y="T7"/>
                  </a:cxn>
                  <a:cxn ang="0">
                    <a:pos x="T8" y="T9"/>
                  </a:cxn>
                  <a:cxn ang="0">
                    <a:pos x="T10" y="T11"/>
                  </a:cxn>
                </a:cxnLst>
                <a:rect l="0" t="0" r="r" b="b"/>
                <a:pathLst>
                  <a:path w="131" h="60">
                    <a:moveTo>
                      <a:pt x="131" y="0"/>
                    </a:moveTo>
                    <a:cubicBezTo>
                      <a:pt x="126" y="17"/>
                      <a:pt x="109" y="39"/>
                      <a:pt x="90" y="45"/>
                    </a:cubicBezTo>
                    <a:cubicBezTo>
                      <a:pt x="66" y="52"/>
                      <a:pt x="51" y="60"/>
                      <a:pt x="40" y="58"/>
                    </a:cubicBezTo>
                    <a:cubicBezTo>
                      <a:pt x="34" y="56"/>
                      <a:pt x="0" y="17"/>
                      <a:pt x="0" y="17"/>
                    </a:cubicBezTo>
                    <a:cubicBezTo>
                      <a:pt x="0" y="17"/>
                      <a:pt x="20" y="41"/>
                      <a:pt x="47" y="41"/>
                    </a:cubicBezTo>
                    <a:cubicBezTo>
                      <a:pt x="78" y="41"/>
                      <a:pt x="108" y="34"/>
                      <a:pt x="131"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10" name="TextBox 109">
              <a:extLst>
                <a:ext uri="{FF2B5EF4-FFF2-40B4-BE49-F238E27FC236}">
                  <a16:creationId xmlns:a16="http://schemas.microsoft.com/office/drawing/2014/main" id="{84C2762F-5E2B-4B87-973D-25AAAA3C13E9}"/>
                </a:ext>
              </a:extLst>
            </p:cNvPr>
            <p:cNvSpPr txBox="1"/>
            <p:nvPr/>
          </p:nvSpPr>
          <p:spPr>
            <a:xfrm>
              <a:off x="15520849" y="8749966"/>
              <a:ext cx="2569514" cy="954107"/>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Wash your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hands</a:t>
              </a:r>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 often</a:t>
              </a:r>
              <a:endPar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grpSp>
        <p:nvGrpSpPr>
          <p:cNvPr id="127" name="Group 126">
            <a:extLst>
              <a:ext uri="{FF2B5EF4-FFF2-40B4-BE49-F238E27FC236}">
                <a16:creationId xmlns:a16="http://schemas.microsoft.com/office/drawing/2014/main" id="{246D4D5B-A25F-4FF8-85FD-91BA7BC9EF20}"/>
              </a:ext>
            </a:extLst>
          </p:cNvPr>
          <p:cNvGrpSpPr/>
          <p:nvPr/>
        </p:nvGrpSpPr>
        <p:grpSpPr>
          <a:xfrm>
            <a:off x="19172382" y="8178243"/>
            <a:ext cx="2569514" cy="4242719"/>
            <a:chOff x="19172382" y="5892242"/>
            <a:chExt cx="2569514" cy="4242719"/>
          </a:xfrm>
        </p:grpSpPr>
        <p:grpSp>
          <p:nvGrpSpPr>
            <p:cNvPr id="105" name="Group 104">
              <a:extLst>
                <a:ext uri="{FF2B5EF4-FFF2-40B4-BE49-F238E27FC236}">
                  <a16:creationId xmlns:a16="http://schemas.microsoft.com/office/drawing/2014/main" id="{F938C7C0-876A-4658-A154-53C5972050C2}"/>
                </a:ext>
              </a:extLst>
            </p:cNvPr>
            <p:cNvGrpSpPr/>
            <p:nvPr/>
          </p:nvGrpSpPr>
          <p:grpSpPr>
            <a:xfrm>
              <a:off x="19195665" y="5892242"/>
              <a:ext cx="2380702" cy="2380702"/>
              <a:chOff x="15159038" y="6448425"/>
              <a:chExt cx="1009650" cy="1009650"/>
            </a:xfrm>
          </p:grpSpPr>
          <p:sp>
            <p:nvSpPr>
              <p:cNvPr id="65" name="Freeform 65">
                <a:extLst>
                  <a:ext uri="{FF2B5EF4-FFF2-40B4-BE49-F238E27FC236}">
                    <a16:creationId xmlns:a16="http://schemas.microsoft.com/office/drawing/2014/main" id="{4226D1D9-82A4-4D95-9A0E-474E248EE1B0}"/>
                  </a:ext>
                </a:extLst>
              </p:cNvPr>
              <p:cNvSpPr>
                <a:spLocks/>
              </p:cNvSpPr>
              <p:nvPr/>
            </p:nvSpPr>
            <p:spPr bwMode="auto">
              <a:xfrm>
                <a:off x="15159038" y="6448425"/>
                <a:ext cx="1009650" cy="1009650"/>
              </a:xfrm>
              <a:custGeom>
                <a:avLst/>
                <a:gdLst>
                  <a:gd name="T0" fmla="*/ 725 w 725"/>
                  <a:gd name="T1" fmla="*/ 362 h 724"/>
                  <a:gd name="T2" fmla="*/ 628 w 725"/>
                  <a:gd name="T3" fmla="*/ 608 h 724"/>
                  <a:gd name="T4" fmla="*/ 620 w 725"/>
                  <a:gd name="T5" fmla="*/ 616 h 724"/>
                  <a:gd name="T6" fmla="*/ 542 w 725"/>
                  <a:gd name="T7" fmla="*/ 676 h 724"/>
                  <a:gd name="T8" fmla="*/ 502 w 725"/>
                  <a:gd name="T9" fmla="*/ 696 h 724"/>
                  <a:gd name="T10" fmla="*/ 467 w 725"/>
                  <a:gd name="T11" fmla="*/ 708 h 724"/>
                  <a:gd name="T12" fmla="*/ 462 w 725"/>
                  <a:gd name="T13" fmla="*/ 710 h 724"/>
                  <a:gd name="T14" fmla="*/ 452 w 725"/>
                  <a:gd name="T15" fmla="*/ 713 h 724"/>
                  <a:gd name="T16" fmla="*/ 444 w 725"/>
                  <a:gd name="T17" fmla="*/ 715 h 724"/>
                  <a:gd name="T18" fmla="*/ 441 w 725"/>
                  <a:gd name="T19" fmla="*/ 715 h 724"/>
                  <a:gd name="T20" fmla="*/ 362 w 725"/>
                  <a:gd name="T21" fmla="*/ 724 h 724"/>
                  <a:gd name="T22" fmla="*/ 354 w 725"/>
                  <a:gd name="T23" fmla="*/ 724 h 724"/>
                  <a:gd name="T24" fmla="*/ 328 w 725"/>
                  <a:gd name="T25" fmla="*/ 722 h 724"/>
                  <a:gd name="T26" fmla="*/ 313 w 725"/>
                  <a:gd name="T27" fmla="*/ 720 h 724"/>
                  <a:gd name="T28" fmla="*/ 313 w 725"/>
                  <a:gd name="T29" fmla="*/ 720 h 724"/>
                  <a:gd name="T30" fmla="*/ 268 w 725"/>
                  <a:gd name="T31" fmla="*/ 711 h 724"/>
                  <a:gd name="T32" fmla="*/ 250 w 725"/>
                  <a:gd name="T33" fmla="*/ 706 h 724"/>
                  <a:gd name="T34" fmla="*/ 229 w 725"/>
                  <a:gd name="T35" fmla="*/ 698 h 724"/>
                  <a:gd name="T36" fmla="*/ 217 w 725"/>
                  <a:gd name="T37" fmla="*/ 693 h 724"/>
                  <a:gd name="T38" fmla="*/ 194 w 725"/>
                  <a:gd name="T39" fmla="*/ 682 h 724"/>
                  <a:gd name="T40" fmla="*/ 122 w 725"/>
                  <a:gd name="T41" fmla="*/ 632 h 724"/>
                  <a:gd name="T42" fmla="*/ 82 w 725"/>
                  <a:gd name="T43" fmla="*/ 590 h 724"/>
                  <a:gd name="T44" fmla="*/ 0 w 725"/>
                  <a:gd name="T45" fmla="*/ 362 h 724"/>
                  <a:gd name="T46" fmla="*/ 32 w 725"/>
                  <a:gd name="T47" fmla="*/ 214 h 724"/>
                  <a:gd name="T48" fmla="*/ 34 w 725"/>
                  <a:gd name="T49" fmla="*/ 208 h 724"/>
                  <a:gd name="T50" fmla="*/ 42 w 725"/>
                  <a:gd name="T51" fmla="*/ 193 h 724"/>
                  <a:gd name="T52" fmla="*/ 44 w 725"/>
                  <a:gd name="T53" fmla="*/ 189 h 724"/>
                  <a:gd name="T54" fmla="*/ 55 w 725"/>
                  <a:gd name="T55" fmla="*/ 170 h 724"/>
                  <a:gd name="T56" fmla="*/ 67 w 725"/>
                  <a:gd name="T57" fmla="*/ 153 h 724"/>
                  <a:gd name="T58" fmla="*/ 87 w 725"/>
                  <a:gd name="T59" fmla="*/ 127 h 724"/>
                  <a:gd name="T60" fmla="*/ 362 w 725"/>
                  <a:gd name="T61" fmla="*/ 0 h 724"/>
                  <a:gd name="T62" fmla="*/ 548 w 725"/>
                  <a:gd name="T63" fmla="*/ 51 h 724"/>
                  <a:gd name="T64" fmla="*/ 603 w 725"/>
                  <a:gd name="T65" fmla="*/ 91 h 724"/>
                  <a:gd name="T66" fmla="*/ 662 w 725"/>
                  <a:gd name="T67" fmla="*/ 158 h 724"/>
                  <a:gd name="T68" fmla="*/ 725 w 725"/>
                  <a:gd name="T69"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5" h="724">
                    <a:moveTo>
                      <a:pt x="725" y="362"/>
                    </a:moveTo>
                    <a:cubicBezTo>
                      <a:pt x="725" y="457"/>
                      <a:pt x="688" y="544"/>
                      <a:pt x="628" y="608"/>
                    </a:cubicBezTo>
                    <a:cubicBezTo>
                      <a:pt x="625" y="611"/>
                      <a:pt x="623" y="614"/>
                      <a:pt x="620" y="616"/>
                    </a:cubicBezTo>
                    <a:cubicBezTo>
                      <a:pt x="597" y="640"/>
                      <a:pt x="571" y="660"/>
                      <a:pt x="542" y="676"/>
                    </a:cubicBezTo>
                    <a:cubicBezTo>
                      <a:pt x="529" y="684"/>
                      <a:pt x="516" y="690"/>
                      <a:pt x="502" y="696"/>
                    </a:cubicBezTo>
                    <a:cubicBezTo>
                      <a:pt x="491" y="701"/>
                      <a:pt x="479" y="705"/>
                      <a:pt x="467" y="708"/>
                    </a:cubicBezTo>
                    <a:cubicBezTo>
                      <a:pt x="466" y="709"/>
                      <a:pt x="464" y="709"/>
                      <a:pt x="462" y="710"/>
                    </a:cubicBezTo>
                    <a:cubicBezTo>
                      <a:pt x="459" y="711"/>
                      <a:pt x="455" y="712"/>
                      <a:pt x="452" y="713"/>
                    </a:cubicBezTo>
                    <a:cubicBezTo>
                      <a:pt x="449" y="713"/>
                      <a:pt x="447" y="714"/>
                      <a:pt x="444" y="715"/>
                    </a:cubicBezTo>
                    <a:cubicBezTo>
                      <a:pt x="443" y="715"/>
                      <a:pt x="442" y="715"/>
                      <a:pt x="441" y="715"/>
                    </a:cubicBezTo>
                    <a:cubicBezTo>
                      <a:pt x="416" y="721"/>
                      <a:pt x="389" y="724"/>
                      <a:pt x="362" y="724"/>
                    </a:cubicBezTo>
                    <a:cubicBezTo>
                      <a:pt x="360" y="724"/>
                      <a:pt x="357" y="724"/>
                      <a:pt x="354" y="724"/>
                    </a:cubicBezTo>
                    <a:cubicBezTo>
                      <a:pt x="345" y="724"/>
                      <a:pt x="337" y="723"/>
                      <a:pt x="328" y="722"/>
                    </a:cubicBezTo>
                    <a:cubicBezTo>
                      <a:pt x="323" y="722"/>
                      <a:pt x="318" y="721"/>
                      <a:pt x="313" y="720"/>
                    </a:cubicBezTo>
                    <a:cubicBezTo>
                      <a:pt x="313" y="720"/>
                      <a:pt x="313" y="720"/>
                      <a:pt x="313" y="720"/>
                    </a:cubicBezTo>
                    <a:cubicBezTo>
                      <a:pt x="298" y="718"/>
                      <a:pt x="283" y="715"/>
                      <a:pt x="268" y="711"/>
                    </a:cubicBezTo>
                    <a:cubicBezTo>
                      <a:pt x="262" y="710"/>
                      <a:pt x="256" y="708"/>
                      <a:pt x="250" y="706"/>
                    </a:cubicBezTo>
                    <a:cubicBezTo>
                      <a:pt x="243" y="704"/>
                      <a:pt x="236" y="701"/>
                      <a:pt x="229" y="698"/>
                    </a:cubicBezTo>
                    <a:cubicBezTo>
                      <a:pt x="225" y="697"/>
                      <a:pt x="221" y="695"/>
                      <a:pt x="217" y="693"/>
                    </a:cubicBezTo>
                    <a:cubicBezTo>
                      <a:pt x="209" y="690"/>
                      <a:pt x="201" y="686"/>
                      <a:pt x="194" y="682"/>
                    </a:cubicBezTo>
                    <a:cubicBezTo>
                      <a:pt x="168" y="669"/>
                      <a:pt x="144" y="652"/>
                      <a:pt x="122" y="632"/>
                    </a:cubicBezTo>
                    <a:cubicBezTo>
                      <a:pt x="107" y="620"/>
                      <a:pt x="94" y="605"/>
                      <a:pt x="82" y="590"/>
                    </a:cubicBezTo>
                    <a:cubicBezTo>
                      <a:pt x="31" y="528"/>
                      <a:pt x="0" y="448"/>
                      <a:pt x="0" y="362"/>
                    </a:cubicBezTo>
                    <a:cubicBezTo>
                      <a:pt x="0" y="309"/>
                      <a:pt x="12" y="259"/>
                      <a:pt x="32" y="214"/>
                    </a:cubicBezTo>
                    <a:cubicBezTo>
                      <a:pt x="33" y="212"/>
                      <a:pt x="34" y="210"/>
                      <a:pt x="34" y="208"/>
                    </a:cubicBezTo>
                    <a:cubicBezTo>
                      <a:pt x="37" y="203"/>
                      <a:pt x="39" y="198"/>
                      <a:pt x="42" y="193"/>
                    </a:cubicBezTo>
                    <a:cubicBezTo>
                      <a:pt x="43" y="192"/>
                      <a:pt x="43" y="191"/>
                      <a:pt x="44" y="189"/>
                    </a:cubicBezTo>
                    <a:cubicBezTo>
                      <a:pt x="47" y="183"/>
                      <a:pt x="51" y="177"/>
                      <a:pt x="55" y="170"/>
                    </a:cubicBezTo>
                    <a:cubicBezTo>
                      <a:pt x="59" y="164"/>
                      <a:pt x="63" y="158"/>
                      <a:pt x="67" y="153"/>
                    </a:cubicBezTo>
                    <a:cubicBezTo>
                      <a:pt x="73" y="144"/>
                      <a:pt x="80" y="135"/>
                      <a:pt x="87" y="127"/>
                    </a:cubicBezTo>
                    <a:cubicBezTo>
                      <a:pt x="153" y="49"/>
                      <a:pt x="252" y="0"/>
                      <a:pt x="362" y="0"/>
                    </a:cubicBezTo>
                    <a:cubicBezTo>
                      <a:pt x="430" y="0"/>
                      <a:pt x="494" y="18"/>
                      <a:pt x="548" y="51"/>
                    </a:cubicBezTo>
                    <a:cubicBezTo>
                      <a:pt x="568" y="62"/>
                      <a:pt x="586" y="76"/>
                      <a:pt x="603" y="91"/>
                    </a:cubicBezTo>
                    <a:cubicBezTo>
                      <a:pt x="625" y="111"/>
                      <a:pt x="645" y="134"/>
                      <a:pt x="662" y="158"/>
                    </a:cubicBezTo>
                    <a:cubicBezTo>
                      <a:pt x="701" y="216"/>
                      <a:pt x="725" y="286"/>
                      <a:pt x="725"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4" name="Freeform 94">
                <a:extLst>
                  <a:ext uri="{FF2B5EF4-FFF2-40B4-BE49-F238E27FC236}">
                    <a16:creationId xmlns:a16="http://schemas.microsoft.com/office/drawing/2014/main" id="{B2E54404-AF63-46C3-93F8-4A322DA292F8}"/>
                  </a:ext>
                </a:extLst>
              </p:cNvPr>
              <p:cNvSpPr>
                <a:spLocks/>
              </p:cNvSpPr>
              <p:nvPr/>
            </p:nvSpPr>
            <p:spPr bwMode="auto">
              <a:xfrm>
                <a:off x="15322551" y="6746875"/>
                <a:ext cx="190500" cy="166688"/>
              </a:xfrm>
              <a:custGeom>
                <a:avLst/>
                <a:gdLst>
                  <a:gd name="T0" fmla="*/ 96 w 137"/>
                  <a:gd name="T1" fmla="*/ 22 h 119"/>
                  <a:gd name="T2" fmla="*/ 122 w 137"/>
                  <a:gd name="T3" fmla="*/ 99 h 119"/>
                  <a:gd name="T4" fmla="*/ 41 w 137"/>
                  <a:gd name="T5" fmla="*/ 97 h 119"/>
                  <a:gd name="T6" fmla="*/ 15 w 137"/>
                  <a:gd name="T7" fmla="*/ 21 h 119"/>
                  <a:gd name="T8" fmla="*/ 96 w 137"/>
                  <a:gd name="T9" fmla="*/ 22 h 119"/>
                </a:gdLst>
                <a:ahLst/>
                <a:cxnLst>
                  <a:cxn ang="0">
                    <a:pos x="T0" y="T1"/>
                  </a:cxn>
                  <a:cxn ang="0">
                    <a:pos x="T2" y="T3"/>
                  </a:cxn>
                  <a:cxn ang="0">
                    <a:pos x="T4" y="T5"/>
                  </a:cxn>
                  <a:cxn ang="0">
                    <a:pos x="T6" y="T7"/>
                  </a:cxn>
                  <a:cxn ang="0">
                    <a:pos x="T8" y="T9"/>
                  </a:cxn>
                </a:cxnLst>
                <a:rect l="0" t="0" r="r" b="b"/>
                <a:pathLst>
                  <a:path w="137" h="119">
                    <a:moveTo>
                      <a:pt x="96" y="22"/>
                    </a:moveTo>
                    <a:cubicBezTo>
                      <a:pt x="125" y="44"/>
                      <a:pt x="137" y="78"/>
                      <a:pt x="122" y="99"/>
                    </a:cubicBezTo>
                    <a:cubicBezTo>
                      <a:pt x="107" y="119"/>
                      <a:pt x="71" y="119"/>
                      <a:pt x="41" y="97"/>
                    </a:cubicBezTo>
                    <a:cubicBezTo>
                      <a:pt x="12" y="76"/>
                      <a:pt x="0" y="42"/>
                      <a:pt x="15" y="21"/>
                    </a:cubicBezTo>
                    <a:cubicBezTo>
                      <a:pt x="30" y="0"/>
                      <a:pt x="66" y="1"/>
                      <a:pt x="96" y="22"/>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95">
                <a:extLst>
                  <a:ext uri="{FF2B5EF4-FFF2-40B4-BE49-F238E27FC236}">
                    <a16:creationId xmlns:a16="http://schemas.microsoft.com/office/drawing/2014/main" id="{AC288E52-B871-4B9B-9267-D7FB603E8338}"/>
                  </a:ext>
                </a:extLst>
              </p:cNvPr>
              <p:cNvSpPr>
                <a:spLocks/>
              </p:cNvSpPr>
              <p:nvPr/>
            </p:nvSpPr>
            <p:spPr bwMode="auto">
              <a:xfrm>
                <a:off x="15836901" y="6754813"/>
                <a:ext cx="193675" cy="165100"/>
              </a:xfrm>
              <a:custGeom>
                <a:avLst/>
                <a:gdLst>
                  <a:gd name="T0" fmla="*/ 125 w 139"/>
                  <a:gd name="T1" fmla="*/ 23 h 118"/>
                  <a:gd name="T2" fmla="*/ 95 w 139"/>
                  <a:gd name="T3" fmla="*/ 98 h 118"/>
                  <a:gd name="T4" fmla="*/ 14 w 139"/>
                  <a:gd name="T5" fmla="*/ 94 h 118"/>
                  <a:gd name="T6" fmla="*/ 45 w 139"/>
                  <a:gd name="T7" fmla="*/ 20 h 118"/>
                  <a:gd name="T8" fmla="*/ 125 w 139"/>
                  <a:gd name="T9" fmla="*/ 23 h 118"/>
                </a:gdLst>
                <a:ahLst/>
                <a:cxnLst>
                  <a:cxn ang="0">
                    <a:pos x="T0" y="T1"/>
                  </a:cxn>
                  <a:cxn ang="0">
                    <a:pos x="T2" y="T3"/>
                  </a:cxn>
                  <a:cxn ang="0">
                    <a:pos x="T4" y="T5"/>
                  </a:cxn>
                  <a:cxn ang="0">
                    <a:pos x="T6" y="T7"/>
                  </a:cxn>
                  <a:cxn ang="0">
                    <a:pos x="T8" y="T9"/>
                  </a:cxn>
                </a:cxnLst>
                <a:rect l="0" t="0" r="r" b="b"/>
                <a:pathLst>
                  <a:path w="139" h="118">
                    <a:moveTo>
                      <a:pt x="125" y="23"/>
                    </a:moveTo>
                    <a:cubicBezTo>
                      <a:pt x="139" y="45"/>
                      <a:pt x="126" y="78"/>
                      <a:pt x="95" y="98"/>
                    </a:cubicBezTo>
                    <a:cubicBezTo>
                      <a:pt x="64" y="118"/>
                      <a:pt x="28" y="116"/>
                      <a:pt x="14" y="94"/>
                    </a:cubicBezTo>
                    <a:cubicBezTo>
                      <a:pt x="0" y="73"/>
                      <a:pt x="14" y="39"/>
                      <a:pt x="45" y="20"/>
                    </a:cubicBezTo>
                    <a:cubicBezTo>
                      <a:pt x="75" y="0"/>
                      <a:pt x="112" y="1"/>
                      <a:pt x="125" y="23"/>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96">
                <a:extLst>
                  <a:ext uri="{FF2B5EF4-FFF2-40B4-BE49-F238E27FC236}">
                    <a16:creationId xmlns:a16="http://schemas.microsoft.com/office/drawing/2014/main" id="{5BF90465-D43F-495B-9329-008E9204FD34}"/>
                  </a:ext>
                </a:extLst>
              </p:cNvPr>
              <p:cNvSpPr>
                <a:spLocks/>
              </p:cNvSpPr>
              <p:nvPr/>
            </p:nvSpPr>
            <p:spPr bwMode="auto">
              <a:xfrm>
                <a:off x="15694026" y="6600825"/>
                <a:ext cx="171450" cy="217488"/>
              </a:xfrm>
              <a:custGeom>
                <a:avLst/>
                <a:gdLst>
                  <a:gd name="T0" fmla="*/ 85 w 123"/>
                  <a:gd name="T1" fmla="*/ 9 h 156"/>
                  <a:gd name="T2" fmla="*/ 109 w 123"/>
                  <a:gd name="T3" fmla="*/ 95 h 156"/>
                  <a:gd name="T4" fmla="*/ 37 w 123"/>
                  <a:gd name="T5" fmla="*/ 146 h 156"/>
                  <a:gd name="T6" fmla="*/ 13 w 123"/>
                  <a:gd name="T7" fmla="*/ 61 h 156"/>
                  <a:gd name="T8" fmla="*/ 85 w 123"/>
                  <a:gd name="T9" fmla="*/ 9 h 156"/>
                </a:gdLst>
                <a:ahLst/>
                <a:cxnLst>
                  <a:cxn ang="0">
                    <a:pos x="T0" y="T1"/>
                  </a:cxn>
                  <a:cxn ang="0">
                    <a:pos x="T2" y="T3"/>
                  </a:cxn>
                  <a:cxn ang="0">
                    <a:pos x="T4" y="T5"/>
                  </a:cxn>
                  <a:cxn ang="0">
                    <a:pos x="T6" y="T7"/>
                  </a:cxn>
                  <a:cxn ang="0">
                    <a:pos x="T8" y="T9"/>
                  </a:cxn>
                </a:cxnLst>
                <a:rect l="0" t="0" r="r" b="b"/>
                <a:pathLst>
                  <a:path w="123" h="156">
                    <a:moveTo>
                      <a:pt x="85" y="9"/>
                    </a:moveTo>
                    <a:cubicBezTo>
                      <a:pt x="112" y="18"/>
                      <a:pt x="123" y="57"/>
                      <a:pt x="109" y="95"/>
                    </a:cubicBezTo>
                    <a:cubicBezTo>
                      <a:pt x="96" y="132"/>
                      <a:pt x="64" y="156"/>
                      <a:pt x="37" y="146"/>
                    </a:cubicBezTo>
                    <a:cubicBezTo>
                      <a:pt x="10" y="137"/>
                      <a:pt x="0" y="99"/>
                      <a:pt x="13" y="61"/>
                    </a:cubicBezTo>
                    <a:cubicBezTo>
                      <a:pt x="26" y="23"/>
                      <a:pt x="59" y="0"/>
                      <a:pt x="85" y="9"/>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97">
                <a:extLst>
                  <a:ext uri="{FF2B5EF4-FFF2-40B4-BE49-F238E27FC236}">
                    <a16:creationId xmlns:a16="http://schemas.microsoft.com/office/drawing/2014/main" id="{FB99FBCE-1A73-4DF0-8D94-B581F61F17AB}"/>
                  </a:ext>
                </a:extLst>
              </p:cNvPr>
              <p:cNvSpPr>
                <a:spLocks/>
              </p:cNvSpPr>
              <p:nvPr/>
            </p:nvSpPr>
            <p:spPr bwMode="auto">
              <a:xfrm>
                <a:off x="15495588" y="6604000"/>
                <a:ext cx="168275" cy="215900"/>
              </a:xfrm>
              <a:custGeom>
                <a:avLst/>
                <a:gdLst>
                  <a:gd name="T0" fmla="*/ 109 w 121"/>
                  <a:gd name="T1" fmla="*/ 63 h 155"/>
                  <a:gd name="T2" fmla="*/ 80 w 121"/>
                  <a:gd name="T3" fmla="*/ 147 h 155"/>
                  <a:gd name="T4" fmla="*/ 11 w 121"/>
                  <a:gd name="T5" fmla="*/ 91 h 155"/>
                  <a:gd name="T6" fmla="*/ 40 w 121"/>
                  <a:gd name="T7" fmla="*/ 7 h 155"/>
                  <a:gd name="T8" fmla="*/ 109 w 121"/>
                  <a:gd name="T9" fmla="*/ 63 h 155"/>
                </a:gdLst>
                <a:ahLst/>
                <a:cxnLst>
                  <a:cxn ang="0">
                    <a:pos x="T0" y="T1"/>
                  </a:cxn>
                  <a:cxn ang="0">
                    <a:pos x="T2" y="T3"/>
                  </a:cxn>
                  <a:cxn ang="0">
                    <a:pos x="T4" y="T5"/>
                  </a:cxn>
                  <a:cxn ang="0">
                    <a:pos x="T6" y="T7"/>
                  </a:cxn>
                  <a:cxn ang="0">
                    <a:pos x="T8" y="T9"/>
                  </a:cxn>
                </a:cxnLst>
                <a:rect l="0" t="0" r="r" b="b"/>
                <a:pathLst>
                  <a:path w="121" h="155">
                    <a:moveTo>
                      <a:pt x="109" y="63"/>
                    </a:moveTo>
                    <a:cubicBezTo>
                      <a:pt x="121" y="102"/>
                      <a:pt x="108" y="139"/>
                      <a:pt x="80" y="147"/>
                    </a:cubicBezTo>
                    <a:cubicBezTo>
                      <a:pt x="53" y="155"/>
                      <a:pt x="22" y="130"/>
                      <a:pt x="11" y="91"/>
                    </a:cubicBezTo>
                    <a:cubicBezTo>
                      <a:pt x="0" y="53"/>
                      <a:pt x="13" y="15"/>
                      <a:pt x="40" y="7"/>
                    </a:cubicBezTo>
                    <a:cubicBezTo>
                      <a:pt x="67" y="0"/>
                      <a:pt x="98" y="25"/>
                      <a:pt x="109" y="63"/>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98">
                <a:extLst>
                  <a:ext uri="{FF2B5EF4-FFF2-40B4-BE49-F238E27FC236}">
                    <a16:creationId xmlns:a16="http://schemas.microsoft.com/office/drawing/2014/main" id="{BC998525-B2F8-40A9-B516-196510490733}"/>
                  </a:ext>
                </a:extLst>
              </p:cNvPr>
              <p:cNvSpPr>
                <a:spLocks/>
              </p:cNvSpPr>
              <p:nvPr/>
            </p:nvSpPr>
            <p:spPr bwMode="auto">
              <a:xfrm>
                <a:off x="15355888" y="6804025"/>
                <a:ext cx="639763" cy="546100"/>
              </a:xfrm>
              <a:custGeom>
                <a:avLst/>
                <a:gdLst>
                  <a:gd name="T0" fmla="*/ 405 w 460"/>
                  <a:gd name="T1" fmla="*/ 213 h 392"/>
                  <a:gd name="T2" fmla="*/ 290 w 460"/>
                  <a:gd name="T3" fmla="*/ 334 h 392"/>
                  <a:gd name="T4" fmla="*/ 177 w 460"/>
                  <a:gd name="T5" fmla="*/ 338 h 392"/>
                  <a:gd name="T6" fmla="*/ 56 w 460"/>
                  <a:gd name="T7" fmla="*/ 213 h 392"/>
                  <a:gd name="T8" fmla="*/ 128 w 460"/>
                  <a:gd name="T9" fmla="*/ 71 h 392"/>
                  <a:gd name="T10" fmla="*/ 332 w 460"/>
                  <a:gd name="T11" fmla="*/ 70 h 392"/>
                  <a:gd name="T12" fmla="*/ 405 w 460"/>
                  <a:gd name="T13" fmla="*/ 213 h 392"/>
                </a:gdLst>
                <a:ahLst/>
                <a:cxnLst>
                  <a:cxn ang="0">
                    <a:pos x="T0" y="T1"/>
                  </a:cxn>
                  <a:cxn ang="0">
                    <a:pos x="T2" y="T3"/>
                  </a:cxn>
                  <a:cxn ang="0">
                    <a:pos x="T4" y="T5"/>
                  </a:cxn>
                  <a:cxn ang="0">
                    <a:pos x="T6" y="T7"/>
                  </a:cxn>
                  <a:cxn ang="0">
                    <a:pos x="T8" y="T9"/>
                  </a:cxn>
                  <a:cxn ang="0">
                    <a:pos x="T10" y="T11"/>
                  </a:cxn>
                  <a:cxn ang="0">
                    <a:pos x="T12" y="T13"/>
                  </a:cxn>
                </a:cxnLst>
                <a:rect l="0" t="0" r="r" b="b"/>
                <a:pathLst>
                  <a:path w="460" h="392">
                    <a:moveTo>
                      <a:pt x="405" y="213"/>
                    </a:moveTo>
                    <a:cubicBezTo>
                      <a:pt x="460" y="262"/>
                      <a:pt x="393" y="377"/>
                      <a:pt x="290" y="334"/>
                    </a:cubicBezTo>
                    <a:cubicBezTo>
                      <a:pt x="253" y="318"/>
                      <a:pt x="213" y="319"/>
                      <a:pt x="177" y="338"/>
                    </a:cubicBezTo>
                    <a:cubicBezTo>
                      <a:pt x="77" y="392"/>
                      <a:pt x="0" y="263"/>
                      <a:pt x="56" y="213"/>
                    </a:cubicBezTo>
                    <a:cubicBezTo>
                      <a:pt x="120" y="156"/>
                      <a:pt x="91" y="142"/>
                      <a:pt x="128" y="71"/>
                    </a:cubicBezTo>
                    <a:cubicBezTo>
                      <a:pt x="166" y="0"/>
                      <a:pt x="294" y="0"/>
                      <a:pt x="332" y="70"/>
                    </a:cubicBezTo>
                    <a:cubicBezTo>
                      <a:pt x="370" y="141"/>
                      <a:pt x="340" y="156"/>
                      <a:pt x="405" y="213"/>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99">
                <a:extLst>
                  <a:ext uri="{FF2B5EF4-FFF2-40B4-BE49-F238E27FC236}">
                    <a16:creationId xmlns:a16="http://schemas.microsoft.com/office/drawing/2014/main" id="{81D5895D-A3AC-49D1-95C3-5EBEBEED5BAE}"/>
                  </a:ext>
                </a:extLst>
              </p:cNvPr>
              <p:cNvSpPr>
                <a:spLocks noEditPoints="1"/>
              </p:cNvSpPr>
              <p:nvPr/>
            </p:nvSpPr>
            <p:spPr bwMode="auto">
              <a:xfrm>
                <a:off x="15168563" y="6457950"/>
                <a:ext cx="990600" cy="990600"/>
              </a:xfrm>
              <a:custGeom>
                <a:avLst/>
                <a:gdLst>
                  <a:gd name="T0" fmla="*/ 356 w 711"/>
                  <a:gd name="T1" fmla="*/ 711 h 711"/>
                  <a:gd name="T2" fmla="*/ 0 w 711"/>
                  <a:gd name="T3" fmla="*/ 356 h 711"/>
                  <a:gd name="T4" fmla="*/ 355 w 711"/>
                  <a:gd name="T5" fmla="*/ 1 h 711"/>
                  <a:gd name="T6" fmla="*/ 711 w 711"/>
                  <a:gd name="T7" fmla="*/ 355 h 711"/>
                  <a:gd name="T8" fmla="*/ 356 w 711"/>
                  <a:gd name="T9" fmla="*/ 711 h 711"/>
                  <a:gd name="T10" fmla="*/ 355 w 711"/>
                  <a:gd name="T11" fmla="*/ 56 h 711"/>
                  <a:gd name="T12" fmla="*/ 55 w 711"/>
                  <a:gd name="T13" fmla="*/ 356 h 711"/>
                  <a:gd name="T14" fmla="*/ 356 w 711"/>
                  <a:gd name="T15" fmla="*/ 656 h 711"/>
                  <a:gd name="T16" fmla="*/ 656 w 711"/>
                  <a:gd name="T17" fmla="*/ 355 h 711"/>
                  <a:gd name="T18" fmla="*/ 355 w 711"/>
                  <a:gd name="T19" fmla="*/ 56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356" y="711"/>
                    </a:moveTo>
                    <a:cubicBezTo>
                      <a:pt x="160" y="711"/>
                      <a:pt x="1" y="552"/>
                      <a:pt x="0" y="356"/>
                    </a:cubicBezTo>
                    <a:cubicBezTo>
                      <a:pt x="0" y="160"/>
                      <a:pt x="159" y="1"/>
                      <a:pt x="355" y="1"/>
                    </a:cubicBezTo>
                    <a:cubicBezTo>
                      <a:pt x="551" y="0"/>
                      <a:pt x="710" y="160"/>
                      <a:pt x="711" y="355"/>
                    </a:cubicBezTo>
                    <a:cubicBezTo>
                      <a:pt x="711" y="551"/>
                      <a:pt x="552" y="711"/>
                      <a:pt x="356" y="711"/>
                    </a:cubicBezTo>
                    <a:close/>
                    <a:moveTo>
                      <a:pt x="355" y="56"/>
                    </a:moveTo>
                    <a:cubicBezTo>
                      <a:pt x="190" y="56"/>
                      <a:pt x="55" y="191"/>
                      <a:pt x="55" y="356"/>
                    </a:cubicBezTo>
                    <a:cubicBezTo>
                      <a:pt x="56" y="522"/>
                      <a:pt x="190" y="656"/>
                      <a:pt x="356" y="656"/>
                    </a:cubicBezTo>
                    <a:cubicBezTo>
                      <a:pt x="521" y="656"/>
                      <a:pt x="656" y="521"/>
                      <a:pt x="656" y="355"/>
                    </a:cubicBezTo>
                    <a:cubicBezTo>
                      <a:pt x="655" y="190"/>
                      <a:pt x="521" y="55"/>
                      <a:pt x="355" y="56"/>
                    </a:cubicBezTo>
                    <a:close/>
                  </a:path>
                </a:pathLst>
              </a:custGeom>
              <a:solidFill>
                <a:srgbClr val="E053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100">
                <a:extLst>
                  <a:ext uri="{FF2B5EF4-FFF2-40B4-BE49-F238E27FC236}">
                    <a16:creationId xmlns:a16="http://schemas.microsoft.com/office/drawing/2014/main" id="{DBB28240-1057-4AB4-905B-286A63CB7EFB}"/>
                  </a:ext>
                </a:extLst>
              </p:cNvPr>
              <p:cNvSpPr>
                <a:spLocks/>
              </p:cNvSpPr>
              <p:nvPr/>
            </p:nvSpPr>
            <p:spPr bwMode="auto">
              <a:xfrm>
                <a:off x="15303501" y="6623050"/>
                <a:ext cx="681038" cy="673100"/>
              </a:xfrm>
              <a:custGeom>
                <a:avLst/>
                <a:gdLst>
                  <a:gd name="T0" fmla="*/ 34 w 429"/>
                  <a:gd name="T1" fmla="*/ 424 h 424"/>
                  <a:gd name="T2" fmla="*/ 0 w 429"/>
                  <a:gd name="T3" fmla="*/ 390 h 424"/>
                  <a:gd name="T4" fmla="*/ 389 w 429"/>
                  <a:gd name="T5" fmla="*/ 0 h 424"/>
                  <a:gd name="T6" fmla="*/ 429 w 429"/>
                  <a:gd name="T7" fmla="*/ 30 h 424"/>
                  <a:gd name="T8" fmla="*/ 34 w 429"/>
                  <a:gd name="T9" fmla="*/ 424 h 424"/>
                </a:gdLst>
                <a:ahLst/>
                <a:cxnLst>
                  <a:cxn ang="0">
                    <a:pos x="T0" y="T1"/>
                  </a:cxn>
                  <a:cxn ang="0">
                    <a:pos x="T2" y="T3"/>
                  </a:cxn>
                  <a:cxn ang="0">
                    <a:pos x="T4" y="T5"/>
                  </a:cxn>
                  <a:cxn ang="0">
                    <a:pos x="T6" y="T7"/>
                  </a:cxn>
                  <a:cxn ang="0">
                    <a:pos x="T8" y="T9"/>
                  </a:cxn>
                </a:cxnLst>
                <a:rect l="0" t="0" r="r" b="b"/>
                <a:pathLst>
                  <a:path w="429" h="424">
                    <a:moveTo>
                      <a:pt x="34" y="424"/>
                    </a:moveTo>
                    <a:lnTo>
                      <a:pt x="0" y="390"/>
                    </a:lnTo>
                    <a:lnTo>
                      <a:pt x="389" y="0"/>
                    </a:lnTo>
                    <a:lnTo>
                      <a:pt x="429" y="30"/>
                    </a:lnTo>
                    <a:lnTo>
                      <a:pt x="34" y="424"/>
                    </a:lnTo>
                    <a:close/>
                  </a:path>
                </a:pathLst>
              </a:custGeom>
              <a:solidFill>
                <a:srgbClr val="E053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11" name="TextBox 110">
              <a:extLst>
                <a:ext uri="{FF2B5EF4-FFF2-40B4-BE49-F238E27FC236}">
                  <a16:creationId xmlns:a16="http://schemas.microsoft.com/office/drawing/2014/main" id="{7DE24471-4533-41C3-9C4F-A19E6B8AB6A1}"/>
                </a:ext>
              </a:extLst>
            </p:cNvPr>
            <p:cNvSpPr txBox="1"/>
            <p:nvPr/>
          </p:nvSpPr>
          <p:spPr>
            <a:xfrm>
              <a:off x="19172382" y="8749966"/>
              <a:ext cx="2569514" cy="1384995"/>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Avoid contact with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animals</a:t>
              </a:r>
            </a:p>
          </p:txBody>
        </p:sp>
      </p:grpSp>
      <p:sp>
        <p:nvSpPr>
          <p:cNvPr id="112" name="TextBox 111">
            <a:extLst>
              <a:ext uri="{FF2B5EF4-FFF2-40B4-BE49-F238E27FC236}">
                <a16:creationId xmlns:a16="http://schemas.microsoft.com/office/drawing/2014/main" id="{83C86AA4-BBBF-4685-9DAB-76F59DE6FD0B}"/>
              </a:ext>
            </a:extLst>
          </p:cNvPr>
          <p:cNvSpPr txBox="1"/>
          <p:nvPr/>
        </p:nvSpPr>
        <p:spPr>
          <a:xfrm>
            <a:off x="5022516" y="3066881"/>
            <a:ext cx="14342145" cy="1446550"/>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How to </a:t>
            </a:r>
            <a:r>
              <a:rPr lang="en-US" sz="8800" b="1">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Protect</a:t>
            </a: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 yourself!</a:t>
            </a:r>
            <a:endParaRPr lang="en-US" sz="1380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3" name="TextBox 112">
            <a:extLst>
              <a:ext uri="{FF2B5EF4-FFF2-40B4-BE49-F238E27FC236}">
                <a16:creationId xmlns:a16="http://schemas.microsoft.com/office/drawing/2014/main" id="{C10ED894-D74A-4275-8930-544473943CBA}"/>
              </a:ext>
            </a:extLst>
          </p:cNvPr>
          <p:cNvSpPr txBox="1"/>
          <p:nvPr/>
        </p:nvSpPr>
        <p:spPr>
          <a:xfrm>
            <a:off x="10056122" y="4738225"/>
            <a:ext cx="4274933"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Prevention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14" name="Group 113">
            <a:extLst>
              <a:ext uri="{FF2B5EF4-FFF2-40B4-BE49-F238E27FC236}">
                <a16:creationId xmlns:a16="http://schemas.microsoft.com/office/drawing/2014/main" id="{E0142130-3C6E-4BF7-841D-20A3C9499EDC}"/>
              </a:ext>
            </a:extLst>
          </p:cNvPr>
          <p:cNvGrpSpPr/>
          <p:nvPr/>
        </p:nvGrpSpPr>
        <p:grpSpPr>
          <a:xfrm>
            <a:off x="684926" y="8246885"/>
            <a:ext cx="1061783" cy="1794230"/>
            <a:chOff x="684925" y="5960885"/>
            <a:chExt cx="1061783" cy="1794230"/>
          </a:xfrm>
        </p:grpSpPr>
        <p:cxnSp>
          <p:nvCxnSpPr>
            <p:cNvPr id="115" name="Straight Connector 114">
              <a:extLst>
                <a:ext uri="{FF2B5EF4-FFF2-40B4-BE49-F238E27FC236}">
                  <a16:creationId xmlns:a16="http://schemas.microsoft.com/office/drawing/2014/main" id="{03CCF9DB-062F-4D44-B07A-8DE4F76FA0F2}"/>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273427F1-6D52-4993-ACBD-A0D72DA4C474}"/>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1DA10A8C-128D-46BD-B186-31E4ADAC8CB7}"/>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28AEA6D5-3828-473E-BD3A-D7ED9204ABC3}"/>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1B4E1F33-7B55-4A41-8DB6-4EE8FBE1003B}"/>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8A8AF545-092A-42D4-A7C8-E92CB55C0A5B}"/>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2A43FF2A-8B69-40B3-B316-1733F1B3B7E0}"/>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22" name="TextBox 121">
            <a:extLst>
              <a:ext uri="{FF2B5EF4-FFF2-40B4-BE49-F238E27FC236}">
                <a16:creationId xmlns:a16="http://schemas.microsoft.com/office/drawing/2014/main" id="{4ED9E4DE-A0B6-49C2-99C5-3486C8B6CEC2}"/>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31138828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70000"/>
                                  </p:iterate>
                                  <p:childTnLst>
                                    <p:set>
                                      <p:cBhvr>
                                        <p:cTn id="6" dur="1" fill="hold">
                                          <p:stCondLst>
                                            <p:cond delay="0"/>
                                          </p:stCondLst>
                                        </p:cTn>
                                        <p:tgtEl>
                                          <p:spTgt spid="112"/>
                                        </p:tgtEl>
                                        <p:attrNameLst>
                                          <p:attrName>style.visibility</p:attrName>
                                        </p:attrNameLst>
                                      </p:cBhvr>
                                      <p:to>
                                        <p:strVal val="visible"/>
                                      </p:to>
                                    </p:set>
                                    <p:animEffect transition="in" filter="fade">
                                      <p:cBhvr>
                                        <p:cTn id="7" dur="500"/>
                                        <p:tgtEl>
                                          <p:spTgt spid="112"/>
                                        </p:tgtEl>
                                      </p:cBhvr>
                                    </p:animEffect>
                                  </p:childTnLst>
                                </p:cTn>
                              </p:par>
                              <p:par>
                                <p:cTn id="8" presetID="10" presetClass="entr" presetSubtype="0" fill="hold" grpId="0" nodeType="withEffect">
                                  <p:stCondLst>
                                    <p:cond delay="1800"/>
                                  </p:stCondLst>
                                  <p:childTnLst>
                                    <p:set>
                                      <p:cBhvr>
                                        <p:cTn id="9" dur="1" fill="hold">
                                          <p:stCondLst>
                                            <p:cond delay="0"/>
                                          </p:stCondLst>
                                        </p:cTn>
                                        <p:tgtEl>
                                          <p:spTgt spid="113"/>
                                        </p:tgtEl>
                                        <p:attrNameLst>
                                          <p:attrName>style.visibility</p:attrName>
                                        </p:attrNameLst>
                                      </p:cBhvr>
                                      <p:to>
                                        <p:strVal val="visible"/>
                                      </p:to>
                                    </p:set>
                                    <p:animEffect transition="in" filter="fade">
                                      <p:cBhvr>
                                        <p:cTn id="10" dur="500"/>
                                        <p:tgtEl>
                                          <p:spTgt spid="113"/>
                                        </p:tgtEl>
                                      </p:cBhvr>
                                    </p:animEffect>
                                  </p:childTnLst>
                                </p:cTn>
                              </p:par>
                            </p:childTnLst>
                          </p:cTn>
                        </p:par>
                        <p:par>
                          <p:cTn id="11" fill="hold">
                            <p:stCondLst>
                              <p:cond delay="2300"/>
                            </p:stCondLst>
                            <p:childTnLst>
                              <p:par>
                                <p:cTn id="12" presetID="10" presetClass="entr" presetSubtype="0" fill="hold" nodeType="afterEffect">
                                  <p:stCondLst>
                                    <p:cond delay="0"/>
                                  </p:stCondLst>
                                  <p:childTnLst>
                                    <p:set>
                                      <p:cBhvr>
                                        <p:cTn id="13" dur="1" fill="hold">
                                          <p:stCondLst>
                                            <p:cond delay="0"/>
                                          </p:stCondLst>
                                        </p:cTn>
                                        <p:tgtEl>
                                          <p:spTgt spid="123"/>
                                        </p:tgtEl>
                                        <p:attrNameLst>
                                          <p:attrName>style.visibility</p:attrName>
                                        </p:attrNameLst>
                                      </p:cBhvr>
                                      <p:to>
                                        <p:strVal val="visible"/>
                                      </p:to>
                                    </p:set>
                                    <p:animEffect transition="in" filter="fade">
                                      <p:cBhvr>
                                        <p:cTn id="14" dur="300"/>
                                        <p:tgtEl>
                                          <p:spTgt spid="123"/>
                                        </p:tgtEl>
                                      </p:cBhvr>
                                    </p:animEffect>
                                  </p:childTnLst>
                                </p:cTn>
                              </p:par>
                            </p:childTnLst>
                          </p:cTn>
                        </p:par>
                        <p:par>
                          <p:cTn id="15" fill="hold">
                            <p:stCondLst>
                              <p:cond delay="2600"/>
                            </p:stCondLst>
                            <p:childTnLst>
                              <p:par>
                                <p:cTn id="16" presetID="10" presetClass="entr" presetSubtype="0" fill="hold" nodeType="afterEffect">
                                  <p:stCondLst>
                                    <p:cond delay="0"/>
                                  </p:stCondLst>
                                  <p:childTnLst>
                                    <p:set>
                                      <p:cBhvr>
                                        <p:cTn id="17" dur="1" fill="hold">
                                          <p:stCondLst>
                                            <p:cond delay="0"/>
                                          </p:stCondLst>
                                        </p:cTn>
                                        <p:tgtEl>
                                          <p:spTgt spid="124"/>
                                        </p:tgtEl>
                                        <p:attrNameLst>
                                          <p:attrName>style.visibility</p:attrName>
                                        </p:attrNameLst>
                                      </p:cBhvr>
                                      <p:to>
                                        <p:strVal val="visible"/>
                                      </p:to>
                                    </p:set>
                                    <p:animEffect transition="in" filter="fade">
                                      <p:cBhvr>
                                        <p:cTn id="18" dur="300"/>
                                        <p:tgtEl>
                                          <p:spTgt spid="124"/>
                                        </p:tgtEl>
                                      </p:cBhvr>
                                    </p:animEffect>
                                  </p:childTnLst>
                                </p:cTn>
                              </p:par>
                            </p:childTnLst>
                          </p:cTn>
                        </p:par>
                        <p:par>
                          <p:cTn id="19" fill="hold">
                            <p:stCondLst>
                              <p:cond delay="2900"/>
                            </p:stCondLst>
                            <p:childTnLst>
                              <p:par>
                                <p:cTn id="20" presetID="10" presetClass="entr" presetSubtype="0" fill="hold" nodeType="afterEffect">
                                  <p:stCondLst>
                                    <p:cond delay="0"/>
                                  </p:stCondLst>
                                  <p:childTnLst>
                                    <p:set>
                                      <p:cBhvr>
                                        <p:cTn id="21" dur="1" fill="hold">
                                          <p:stCondLst>
                                            <p:cond delay="0"/>
                                          </p:stCondLst>
                                        </p:cTn>
                                        <p:tgtEl>
                                          <p:spTgt spid="125"/>
                                        </p:tgtEl>
                                        <p:attrNameLst>
                                          <p:attrName>style.visibility</p:attrName>
                                        </p:attrNameLst>
                                      </p:cBhvr>
                                      <p:to>
                                        <p:strVal val="visible"/>
                                      </p:to>
                                    </p:set>
                                    <p:animEffect transition="in" filter="fade">
                                      <p:cBhvr>
                                        <p:cTn id="22" dur="300"/>
                                        <p:tgtEl>
                                          <p:spTgt spid="125"/>
                                        </p:tgtEl>
                                      </p:cBhvr>
                                    </p:animEffect>
                                  </p:childTnLst>
                                </p:cTn>
                              </p:par>
                            </p:childTnLst>
                          </p:cTn>
                        </p:par>
                        <p:par>
                          <p:cTn id="23" fill="hold">
                            <p:stCondLst>
                              <p:cond delay="3200"/>
                            </p:stCondLst>
                            <p:childTnLst>
                              <p:par>
                                <p:cTn id="24" presetID="10" presetClass="entr" presetSubtype="0" fill="hold" nodeType="afterEffect">
                                  <p:stCondLst>
                                    <p:cond delay="0"/>
                                  </p:stCondLst>
                                  <p:childTnLst>
                                    <p:set>
                                      <p:cBhvr>
                                        <p:cTn id="25" dur="1" fill="hold">
                                          <p:stCondLst>
                                            <p:cond delay="0"/>
                                          </p:stCondLst>
                                        </p:cTn>
                                        <p:tgtEl>
                                          <p:spTgt spid="126"/>
                                        </p:tgtEl>
                                        <p:attrNameLst>
                                          <p:attrName>style.visibility</p:attrName>
                                        </p:attrNameLst>
                                      </p:cBhvr>
                                      <p:to>
                                        <p:strVal val="visible"/>
                                      </p:to>
                                    </p:set>
                                    <p:animEffect transition="in" filter="fade">
                                      <p:cBhvr>
                                        <p:cTn id="26" dur="300"/>
                                        <p:tgtEl>
                                          <p:spTgt spid="126"/>
                                        </p:tgtEl>
                                      </p:cBhvr>
                                    </p:animEffect>
                                  </p:childTnLst>
                                </p:cTn>
                              </p:par>
                            </p:childTnLst>
                          </p:cTn>
                        </p:par>
                        <p:par>
                          <p:cTn id="27" fill="hold">
                            <p:stCondLst>
                              <p:cond delay="3500"/>
                            </p:stCondLst>
                            <p:childTnLst>
                              <p:par>
                                <p:cTn id="28" presetID="10" presetClass="entr" presetSubtype="0" fill="hold" nodeType="after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fade">
                                      <p:cBhvr>
                                        <p:cTn id="30" dur="3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p:bldP spid="113"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26391485-2200-4907-A74D-DDF9C8FE378F}"/>
              </a:ext>
            </a:extLst>
          </p:cNvPr>
          <p:cNvGrpSpPr/>
          <p:nvPr/>
        </p:nvGrpSpPr>
        <p:grpSpPr>
          <a:xfrm>
            <a:off x="2122307" y="4041724"/>
            <a:ext cx="5194642" cy="5479148"/>
            <a:chOff x="2122307" y="1863789"/>
            <a:chExt cx="5194642" cy="5479148"/>
          </a:xfrm>
        </p:grpSpPr>
        <p:grpSp>
          <p:nvGrpSpPr>
            <p:cNvPr id="6" name="Group 5">
              <a:extLst>
                <a:ext uri="{FF2B5EF4-FFF2-40B4-BE49-F238E27FC236}">
                  <a16:creationId xmlns:a16="http://schemas.microsoft.com/office/drawing/2014/main" id="{34E6B870-1EF8-41EF-993A-21F705D3BFB8}"/>
                </a:ext>
              </a:extLst>
            </p:cNvPr>
            <p:cNvGrpSpPr/>
            <p:nvPr/>
          </p:nvGrpSpPr>
          <p:grpSpPr>
            <a:xfrm>
              <a:off x="2122307" y="1863789"/>
              <a:ext cx="5194642" cy="5479148"/>
              <a:chOff x="8736553" y="3611344"/>
              <a:chExt cx="6914068" cy="7292746"/>
            </a:xfrm>
          </p:grpSpPr>
          <p:sp>
            <p:nvSpPr>
              <p:cNvPr id="9" name="One">
                <a:extLst>
                  <a:ext uri="{FF2B5EF4-FFF2-40B4-BE49-F238E27FC236}">
                    <a16:creationId xmlns:a16="http://schemas.microsoft.com/office/drawing/2014/main" id="{1AADF7FD-8B25-44F3-9D3F-B996446C7FD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wo">
                <a:extLst>
                  <a:ext uri="{FF2B5EF4-FFF2-40B4-BE49-F238E27FC236}">
                    <a16:creationId xmlns:a16="http://schemas.microsoft.com/office/drawing/2014/main" id="{A5154C6A-B4C0-4009-8CF0-06BEB5EF7A6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Three">
                <a:extLst>
                  <a:ext uri="{FF2B5EF4-FFF2-40B4-BE49-F238E27FC236}">
                    <a16:creationId xmlns:a16="http://schemas.microsoft.com/office/drawing/2014/main" id="{78701C78-4224-467C-8640-0E86D7CE7542}"/>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our">
                <a:extLst>
                  <a:ext uri="{FF2B5EF4-FFF2-40B4-BE49-F238E27FC236}">
                    <a16:creationId xmlns:a16="http://schemas.microsoft.com/office/drawing/2014/main" id="{9D7F5712-A582-43A1-B7B2-40843FDA656C}"/>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 name="TextBox 6">
              <a:extLst>
                <a:ext uri="{FF2B5EF4-FFF2-40B4-BE49-F238E27FC236}">
                  <a16:creationId xmlns:a16="http://schemas.microsoft.com/office/drawing/2014/main" id="{FD30DFD3-5BCF-4B84-96D0-982BCD738898}"/>
                </a:ext>
              </a:extLst>
            </p:cNvPr>
            <p:cNvSpPr txBox="1"/>
            <p:nvPr/>
          </p:nvSpPr>
          <p:spPr>
            <a:xfrm>
              <a:off x="3051112" y="3975595"/>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8" name="Rectangle 7">
              <a:extLst>
                <a:ext uri="{FF2B5EF4-FFF2-40B4-BE49-F238E27FC236}">
                  <a16:creationId xmlns:a16="http://schemas.microsoft.com/office/drawing/2014/main" id="{EAE25A59-49F3-4FCE-AA22-72A8AF1484EC}"/>
                </a:ext>
              </a:extLst>
            </p:cNvPr>
            <p:cNvSpPr/>
            <p:nvPr/>
          </p:nvSpPr>
          <p:spPr>
            <a:xfrm>
              <a:off x="3906195" y="23661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q</a:t>
              </a:r>
            </a:p>
          </p:txBody>
        </p:sp>
      </p:grpSp>
      <p:grpSp>
        <p:nvGrpSpPr>
          <p:cNvPr id="13" name="Group 12">
            <a:extLst>
              <a:ext uri="{FF2B5EF4-FFF2-40B4-BE49-F238E27FC236}">
                <a16:creationId xmlns:a16="http://schemas.microsoft.com/office/drawing/2014/main" id="{3BD09767-B583-46FB-8CA8-9C2B5B0CB238}"/>
              </a:ext>
            </a:extLst>
          </p:cNvPr>
          <p:cNvGrpSpPr/>
          <p:nvPr/>
        </p:nvGrpSpPr>
        <p:grpSpPr>
          <a:xfrm>
            <a:off x="7104947" y="4041724"/>
            <a:ext cx="5194642" cy="5479148"/>
            <a:chOff x="7104947" y="1863789"/>
            <a:chExt cx="5194642" cy="5479148"/>
          </a:xfrm>
        </p:grpSpPr>
        <p:grpSp>
          <p:nvGrpSpPr>
            <p:cNvPr id="14" name="Group 13">
              <a:extLst>
                <a:ext uri="{FF2B5EF4-FFF2-40B4-BE49-F238E27FC236}">
                  <a16:creationId xmlns:a16="http://schemas.microsoft.com/office/drawing/2014/main" id="{7A79E91E-3A12-488D-A9C1-1016BA6C4F47}"/>
                </a:ext>
              </a:extLst>
            </p:cNvPr>
            <p:cNvGrpSpPr/>
            <p:nvPr/>
          </p:nvGrpSpPr>
          <p:grpSpPr>
            <a:xfrm>
              <a:off x="7104947" y="1863789"/>
              <a:ext cx="5194642" cy="5479148"/>
              <a:chOff x="1563688" y="3246708"/>
              <a:chExt cx="7605475" cy="8022019"/>
            </a:xfrm>
          </p:grpSpPr>
          <p:sp>
            <p:nvSpPr>
              <p:cNvPr id="17" name="One">
                <a:extLst>
                  <a:ext uri="{FF2B5EF4-FFF2-40B4-BE49-F238E27FC236}">
                    <a16:creationId xmlns:a16="http://schemas.microsoft.com/office/drawing/2014/main" id="{1757CFB1-AAEC-4DFD-BE51-293F282B1EF5}"/>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Two">
                <a:extLst>
                  <a:ext uri="{FF2B5EF4-FFF2-40B4-BE49-F238E27FC236}">
                    <a16:creationId xmlns:a16="http://schemas.microsoft.com/office/drawing/2014/main" id="{C691B339-9BBC-4EE7-B695-C0FE48F7A14F}"/>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Three">
                <a:extLst>
                  <a:ext uri="{FF2B5EF4-FFF2-40B4-BE49-F238E27FC236}">
                    <a16:creationId xmlns:a16="http://schemas.microsoft.com/office/drawing/2014/main" id="{B9C50122-C1C8-4AD2-AA05-A9E292DA4ED2}"/>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our">
                <a:extLst>
                  <a:ext uri="{FF2B5EF4-FFF2-40B4-BE49-F238E27FC236}">
                    <a16:creationId xmlns:a16="http://schemas.microsoft.com/office/drawing/2014/main" id="{38FDBF16-80F0-45F3-B318-80127A3DBA74}"/>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5" name="TextBox 14">
              <a:extLst>
                <a:ext uri="{FF2B5EF4-FFF2-40B4-BE49-F238E27FC236}">
                  <a16:creationId xmlns:a16="http://schemas.microsoft.com/office/drawing/2014/main" id="{F3170E6F-ED97-44C5-A1FB-448C547C94EE}"/>
                </a:ext>
              </a:extLst>
            </p:cNvPr>
            <p:cNvSpPr txBox="1"/>
            <p:nvPr/>
          </p:nvSpPr>
          <p:spPr>
            <a:xfrm>
              <a:off x="8033752" y="3975595"/>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Two</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6" name="Rectangle 15">
              <a:extLst>
                <a:ext uri="{FF2B5EF4-FFF2-40B4-BE49-F238E27FC236}">
                  <a16:creationId xmlns:a16="http://schemas.microsoft.com/office/drawing/2014/main" id="{D638A19A-8C3D-4BBF-8679-BF7ACF1678D2}"/>
                </a:ext>
              </a:extLst>
            </p:cNvPr>
            <p:cNvSpPr/>
            <p:nvPr/>
          </p:nvSpPr>
          <p:spPr>
            <a:xfrm>
              <a:off x="8872554" y="23661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A</a:t>
              </a:r>
            </a:p>
          </p:txBody>
        </p:sp>
      </p:grpSp>
      <p:grpSp>
        <p:nvGrpSpPr>
          <p:cNvPr id="21" name="Group 20">
            <a:extLst>
              <a:ext uri="{FF2B5EF4-FFF2-40B4-BE49-F238E27FC236}">
                <a16:creationId xmlns:a16="http://schemas.microsoft.com/office/drawing/2014/main" id="{A7C3E28C-D7B8-455E-9FCF-4C6E6AD3E3DE}"/>
              </a:ext>
            </a:extLst>
          </p:cNvPr>
          <p:cNvGrpSpPr/>
          <p:nvPr/>
        </p:nvGrpSpPr>
        <p:grpSpPr>
          <a:xfrm>
            <a:off x="2122308" y="9494378"/>
            <a:ext cx="5194642" cy="5479148"/>
            <a:chOff x="2122308" y="7316443"/>
            <a:chExt cx="5194642" cy="5479148"/>
          </a:xfrm>
        </p:grpSpPr>
        <p:grpSp>
          <p:nvGrpSpPr>
            <p:cNvPr id="22" name="Group 21">
              <a:extLst>
                <a:ext uri="{FF2B5EF4-FFF2-40B4-BE49-F238E27FC236}">
                  <a16:creationId xmlns:a16="http://schemas.microsoft.com/office/drawing/2014/main" id="{40485EF9-DE91-4F1C-AD04-20CE888ED2FC}"/>
                </a:ext>
              </a:extLst>
            </p:cNvPr>
            <p:cNvGrpSpPr/>
            <p:nvPr/>
          </p:nvGrpSpPr>
          <p:grpSpPr>
            <a:xfrm>
              <a:off x="2122308" y="7316443"/>
              <a:ext cx="5194642" cy="5479148"/>
              <a:chOff x="8736553" y="3611344"/>
              <a:chExt cx="6914068" cy="7292746"/>
            </a:xfrm>
          </p:grpSpPr>
          <p:sp>
            <p:nvSpPr>
              <p:cNvPr id="25" name="One">
                <a:extLst>
                  <a:ext uri="{FF2B5EF4-FFF2-40B4-BE49-F238E27FC236}">
                    <a16:creationId xmlns:a16="http://schemas.microsoft.com/office/drawing/2014/main" id="{0FBB74F2-5311-4120-9979-95C7E921F8F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Two">
                <a:extLst>
                  <a:ext uri="{FF2B5EF4-FFF2-40B4-BE49-F238E27FC236}">
                    <a16:creationId xmlns:a16="http://schemas.microsoft.com/office/drawing/2014/main" id="{E8B86CA6-1B61-4808-90E2-10CC3D3010C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hree">
                <a:extLst>
                  <a:ext uri="{FF2B5EF4-FFF2-40B4-BE49-F238E27FC236}">
                    <a16:creationId xmlns:a16="http://schemas.microsoft.com/office/drawing/2014/main" id="{D56AA05D-9464-4326-B5E9-9DD4D72C1CD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our">
                <a:extLst>
                  <a:ext uri="{FF2B5EF4-FFF2-40B4-BE49-F238E27FC236}">
                    <a16:creationId xmlns:a16="http://schemas.microsoft.com/office/drawing/2014/main" id="{5A5DAAD7-34D8-4BDA-877A-7F6D902C7CBE}"/>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3" name="TextBox 22">
              <a:extLst>
                <a:ext uri="{FF2B5EF4-FFF2-40B4-BE49-F238E27FC236}">
                  <a16:creationId xmlns:a16="http://schemas.microsoft.com/office/drawing/2014/main" id="{B710CB02-E8DD-4809-B2D7-0584666268D6}"/>
                </a:ext>
              </a:extLst>
            </p:cNvPr>
            <p:cNvSpPr txBox="1"/>
            <p:nvPr/>
          </p:nvSpPr>
          <p:spPr>
            <a:xfrm>
              <a:off x="3051112" y="9492069"/>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Five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24" name="Rectangle 23">
              <a:extLst>
                <a:ext uri="{FF2B5EF4-FFF2-40B4-BE49-F238E27FC236}">
                  <a16:creationId xmlns:a16="http://schemas.microsoft.com/office/drawing/2014/main" id="{75735172-F896-4384-A28D-612CF744B8BC}"/>
                </a:ext>
              </a:extLst>
            </p:cNvPr>
            <p:cNvSpPr/>
            <p:nvPr/>
          </p:nvSpPr>
          <p:spPr>
            <a:xfrm>
              <a:off x="3906195" y="788261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e</a:t>
              </a:r>
            </a:p>
          </p:txBody>
        </p:sp>
      </p:grpSp>
      <p:grpSp>
        <p:nvGrpSpPr>
          <p:cNvPr id="29" name="Group 28">
            <a:extLst>
              <a:ext uri="{FF2B5EF4-FFF2-40B4-BE49-F238E27FC236}">
                <a16:creationId xmlns:a16="http://schemas.microsoft.com/office/drawing/2014/main" id="{D82D6910-16E3-4E81-9340-BC0306EA4EAF}"/>
              </a:ext>
            </a:extLst>
          </p:cNvPr>
          <p:cNvGrpSpPr/>
          <p:nvPr/>
        </p:nvGrpSpPr>
        <p:grpSpPr>
          <a:xfrm>
            <a:off x="7104948" y="9494378"/>
            <a:ext cx="5194642" cy="5479148"/>
            <a:chOff x="7104948" y="7316443"/>
            <a:chExt cx="5194642" cy="5479148"/>
          </a:xfrm>
        </p:grpSpPr>
        <p:grpSp>
          <p:nvGrpSpPr>
            <p:cNvPr id="30" name="Group 29">
              <a:extLst>
                <a:ext uri="{FF2B5EF4-FFF2-40B4-BE49-F238E27FC236}">
                  <a16:creationId xmlns:a16="http://schemas.microsoft.com/office/drawing/2014/main" id="{A9A35892-0F66-4D56-B5F3-3E822608B5B2}"/>
                </a:ext>
              </a:extLst>
            </p:cNvPr>
            <p:cNvGrpSpPr/>
            <p:nvPr/>
          </p:nvGrpSpPr>
          <p:grpSpPr>
            <a:xfrm>
              <a:off x="7104948" y="7316443"/>
              <a:ext cx="5194642" cy="5479148"/>
              <a:chOff x="8736553" y="3611344"/>
              <a:chExt cx="6914068" cy="7292746"/>
            </a:xfrm>
          </p:grpSpPr>
          <p:sp>
            <p:nvSpPr>
              <p:cNvPr id="33" name="One">
                <a:extLst>
                  <a:ext uri="{FF2B5EF4-FFF2-40B4-BE49-F238E27FC236}">
                    <a16:creationId xmlns:a16="http://schemas.microsoft.com/office/drawing/2014/main" id="{2B01D382-21E0-4B43-B61C-F3CFA6A2A80E}"/>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Two">
                <a:extLst>
                  <a:ext uri="{FF2B5EF4-FFF2-40B4-BE49-F238E27FC236}">
                    <a16:creationId xmlns:a16="http://schemas.microsoft.com/office/drawing/2014/main" id="{99134FF3-7C33-4E3D-9682-EA54C5D9268B}"/>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Three">
                <a:extLst>
                  <a:ext uri="{FF2B5EF4-FFF2-40B4-BE49-F238E27FC236}">
                    <a16:creationId xmlns:a16="http://schemas.microsoft.com/office/drawing/2014/main" id="{50C5A0BF-C411-45F1-9306-F3BA786C9A0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our">
                <a:extLst>
                  <a:ext uri="{FF2B5EF4-FFF2-40B4-BE49-F238E27FC236}">
                    <a16:creationId xmlns:a16="http://schemas.microsoft.com/office/drawing/2014/main" id="{B4A9AA5C-F43A-4310-BD3C-730BBE687A9E}"/>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1" name="TextBox 30">
              <a:extLst>
                <a:ext uri="{FF2B5EF4-FFF2-40B4-BE49-F238E27FC236}">
                  <a16:creationId xmlns:a16="http://schemas.microsoft.com/office/drawing/2014/main" id="{6FC3C729-3525-4F58-92BC-A5FDF9862315}"/>
                </a:ext>
              </a:extLst>
            </p:cNvPr>
            <p:cNvSpPr txBox="1"/>
            <p:nvPr/>
          </p:nvSpPr>
          <p:spPr>
            <a:xfrm>
              <a:off x="8033752" y="9492069"/>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a:t>
              </a:r>
              <a:r>
                <a:rPr lang="en-US" sz="3200" b="1">
                  <a:solidFill>
                    <a:srgbClr val="FFFFFF"/>
                  </a:solidFill>
                  <a:latin typeface="Century Gothic"/>
                </a:rPr>
                <a:t>Six</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32" name="Rectangle 31">
              <a:extLst>
                <a:ext uri="{FF2B5EF4-FFF2-40B4-BE49-F238E27FC236}">
                  <a16:creationId xmlns:a16="http://schemas.microsoft.com/office/drawing/2014/main" id="{90BAB4B9-12C9-408A-8A72-A498AACD2E0C}"/>
                </a:ext>
              </a:extLst>
            </p:cNvPr>
            <p:cNvSpPr/>
            <p:nvPr/>
          </p:nvSpPr>
          <p:spPr>
            <a:xfrm>
              <a:off x="8872554" y="788261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grpSp>
      <p:grpSp>
        <p:nvGrpSpPr>
          <p:cNvPr id="37" name="Group 36">
            <a:extLst>
              <a:ext uri="{FF2B5EF4-FFF2-40B4-BE49-F238E27FC236}">
                <a16:creationId xmlns:a16="http://schemas.microsoft.com/office/drawing/2014/main" id="{FFF6FFB3-5C82-4996-8E57-08CAD1D0FCAE}"/>
              </a:ext>
            </a:extLst>
          </p:cNvPr>
          <p:cNvGrpSpPr/>
          <p:nvPr/>
        </p:nvGrpSpPr>
        <p:grpSpPr>
          <a:xfrm>
            <a:off x="12087586" y="4041724"/>
            <a:ext cx="5194642" cy="5479148"/>
            <a:chOff x="12087586" y="1863789"/>
            <a:chExt cx="5194642" cy="5479148"/>
          </a:xfrm>
        </p:grpSpPr>
        <p:grpSp>
          <p:nvGrpSpPr>
            <p:cNvPr id="38" name="Group 37">
              <a:extLst>
                <a:ext uri="{FF2B5EF4-FFF2-40B4-BE49-F238E27FC236}">
                  <a16:creationId xmlns:a16="http://schemas.microsoft.com/office/drawing/2014/main" id="{B7CDB7DA-57B2-4AF4-BF82-B1751A39CBFF}"/>
                </a:ext>
              </a:extLst>
            </p:cNvPr>
            <p:cNvGrpSpPr/>
            <p:nvPr/>
          </p:nvGrpSpPr>
          <p:grpSpPr>
            <a:xfrm>
              <a:off x="12087586" y="1863789"/>
              <a:ext cx="5194642" cy="5479148"/>
              <a:chOff x="8736553" y="3611344"/>
              <a:chExt cx="6914068" cy="7292746"/>
            </a:xfrm>
          </p:grpSpPr>
          <p:sp>
            <p:nvSpPr>
              <p:cNvPr id="41" name="One">
                <a:extLst>
                  <a:ext uri="{FF2B5EF4-FFF2-40B4-BE49-F238E27FC236}">
                    <a16:creationId xmlns:a16="http://schemas.microsoft.com/office/drawing/2014/main" id="{B504A114-1003-46F3-A36F-1CD8B40CF76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Two">
                <a:extLst>
                  <a:ext uri="{FF2B5EF4-FFF2-40B4-BE49-F238E27FC236}">
                    <a16:creationId xmlns:a16="http://schemas.microsoft.com/office/drawing/2014/main" id="{289E03C4-5B4D-4A30-ACC0-32E17F066E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Three">
                <a:extLst>
                  <a:ext uri="{FF2B5EF4-FFF2-40B4-BE49-F238E27FC236}">
                    <a16:creationId xmlns:a16="http://schemas.microsoft.com/office/drawing/2014/main" id="{53E64381-5D11-41C9-A505-B4B1DAEF3BBF}"/>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our">
                <a:extLst>
                  <a:ext uri="{FF2B5EF4-FFF2-40B4-BE49-F238E27FC236}">
                    <a16:creationId xmlns:a16="http://schemas.microsoft.com/office/drawing/2014/main" id="{CB7F8B84-0A78-4A1E-911A-5EF88FE0E28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9" name="TextBox 38">
              <a:extLst>
                <a:ext uri="{FF2B5EF4-FFF2-40B4-BE49-F238E27FC236}">
                  <a16:creationId xmlns:a16="http://schemas.microsoft.com/office/drawing/2014/main" id="{FF81C6C0-1A7B-4B1E-80E7-68A7E25A6BAB}"/>
                </a:ext>
              </a:extLst>
            </p:cNvPr>
            <p:cNvSpPr txBox="1"/>
            <p:nvPr/>
          </p:nvSpPr>
          <p:spPr>
            <a:xfrm>
              <a:off x="13008039" y="3975595"/>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Three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40" name="Rectangle 39">
              <a:extLst>
                <a:ext uri="{FF2B5EF4-FFF2-40B4-BE49-F238E27FC236}">
                  <a16:creationId xmlns:a16="http://schemas.microsoft.com/office/drawing/2014/main" id="{FEAC992E-1EA7-432A-8B8B-FB4829CB92E9}"/>
                </a:ext>
              </a:extLst>
            </p:cNvPr>
            <p:cNvSpPr/>
            <p:nvPr/>
          </p:nvSpPr>
          <p:spPr>
            <a:xfrm>
              <a:off x="13863122" y="23661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45" name="Group 44">
            <a:extLst>
              <a:ext uri="{FF2B5EF4-FFF2-40B4-BE49-F238E27FC236}">
                <a16:creationId xmlns:a16="http://schemas.microsoft.com/office/drawing/2014/main" id="{FCDEF2FA-4AA8-4697-AAB8-08F847223BED}"/>
              </a:ext>
            </a:extLst>
          </p:cNvPr>
          <p:cNvGrpSpPr/>
          <p:nvPr/>
        </p:nvGrpSpPr>
        <p:grpSpPr>
          <a:xfrm>
            <a:off x="12087587" y="9494378"/>
            <a:ext cx="5194642" cy="5479148"/>
            <a:chOff x="12087587" y="7316443"/>
            <a:chExt cx="5194642" cy="5479148"/>
          </a:xfrm>
        </p:grpSpPr>
        <p:grpSp>
          <p:nvGrpSpPr>
            <p:cNvPr id="46" name="Group 45">
              <a:extLst>
                <a:ext uri="{FF2B5EF4-FFF2-40B4-BE49-F238E27FC236}">
                  <a16:creationId xmlns:a16="http://schemas.microsoft.com/office/drawing/2014/main" id="{4C878C47-E44E-4549-B041-6C6D6853840E}"/>
                </a:ext>
              </a:extLst>
            </p:cNvPr>
            <p:cNvGrpSpPr/>
            <p:nvPr/>
          </p:nvGrpSpPr>
          <p:grpSpPr>
            <a:xfrm>
              <a:off x="12087587" y="7316443"/>
              <a:ext cx="5194642" cy="5479148"/>
              <a:chOff x="8736553" y="3611344"/>
              <a:chExt cx="6914068" cy="7292746"/>
            </a:xfrm>
          </p:grpSpPr>
          <p:sp>
            <p:nvSpPr>
              <p:cNvPr id="49" name="One">
                <a:extLst>
                  <a:ext uri="{FF2B5EF4-FFF2-40B4-BE49-F238E27FC236}">
                    <a16:creationId xmlns:a16="http://schemas.microsoft.com/office/drawing/2014/main" id="{3AC4D21B-6892-4A58-80D9-088A3CF94BC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Two">
                <a:extLst>
                  <a:ext uri="{FF2B5EF4-FFF2-40B4-BE49-F238E27FC236}">
                    <a16:creationId xmlns:a16="http://schemas.microsoft.com/office/drawing/2014/main" id="{74806159-564F-47BD-99C1-0A8FEC09C5A8}"/>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Three">
                <a:extLst>
                  <a:ext uri="{FF2B5EF4-FFF2-40B4-BE49-F238E27FC236}">
                    <a16:creationId xmlns:a16="http://schemas.microsoft.com/office/drawing/2014/main" id="{6002D9C6-B5C1-4C0A-B5A6-7B595AF204D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our">
                <a:extLst>
                  <a:ext uri="{FF2B5EF4-FFF2-40B4-BE49-F238E27FC236}">
                    <a16:creationId xmlns:a16="http://schemas.microsoft.com/office/drawing/2014/main" id="{C63EE843-E9F0-4788-BDBA-0E60CC548972}"/>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7" name="TextBox 46">
              <a:extLst>
                <a:ext uri="{FF2B5EF4-FFF2-40B4-BE49-F238E27FC236}">
                  <a16:creationId xmlns:a16="http://schemas.microsoft.com/office/drawing/2014/main" id="{62B44219-7F9B-468C-AC5B-F5CAAEDD79A4}"/>
                </a:ext>
              </a:extLst>
            </p:cNvPr>
            <p:cNvSpPr txBox="1"/>
            <p:nvPr/>
          </p:nvSpPr>
          <p:spPr>
            <a:xfrm>
              <a:off x="13008039" y="9492069"/>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Seven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48" name="Rectangle 47">
              <a:extLst>
                <a:ext uri="{FF2B5EF4-FFF2-40B4-BE49-F238E27FC236}">
                  <a16:creationId xmlns:a16="http://schemas.microsoft.com/office/drawing/2014/main" id="{9E817C25-DF79-45CE-903E-2A9A6426C893}"/>
                </a:ext>
              </a:extLst>
            </p:cNvPr>
            <p:cNvSpPr/>
            <p:nvPr/>
          </p:nvSpPr>
          <p:spPr>
            <a:xfrm>
              <a:off x="13863122" y="788261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g</a:t>
              </a:r>
            </a:p>
          </p:txBody>
        </p:sp>
      </p:grpSp>
      <p:grpSp>
        <p:nvGrpSpPr>
          <p:cNvPr id="53" name="Group 52">
            <a:extLst>
              <a:ext uri="{FF2B5EF4-FFF2-40B4-BE49-F238E27FC236}">
                <a16:creationId xmlns:a16="http://schemas.microsoft.com/office/drawing/2014/main" id="{B4A684F8-1B78-4763-8DD1-1483D9A58931}"/>
              </a:ext>
            </a:extLst>
          </p:cNvPr>
          <p:cNvGrpSpPr/>
          <p:nvPr/>
        </p:nvGrpSpPr>
        <p:grpSpPr>
          <a:xfrm>
            <a:off x="17070226" y="4041724"/>
            <a:ext cx="5194642" cy="5479148"/>
            <a:chOff x="17070226" y="1863789"/>
            <a:chExt cx="5194642" cy="5479148"/>
          </a:xfrm>
        </p:grpSpPr>
        <p:grpSp>
          <p:nvGrpSpPr>
            <p:cNvPr id="54" name="Group 53">
              <a:extLst>
                <a:ext uri="{FF2B5EF4-FFF2-40B4-BE49-F238E27FC236}">
                  <a16:creationId xmlns:a16="http://schemas.microsoft.com/office/drawing/2014/main" id="{D704D31E-E5D0-4A40-A1E1-5F80C68F4611}"/>
                </a:ext>
              </a:extLst>
            </p:cNvPr>
            <p:cNvGrpSpPr/>
            <p:nvPr/>
          </p:nvGrpSpPr>
          <p:grpSpPr>
            <a:xfrm>
              <a:off x="17070226" y="1863789"/>
              <a:ext cx="5194642" cy="5479148"/>
              <a:chOff x="8736553" y="3611344"/>
              <a:chExt cx="6914068" cy="7292746"/>
            </a:xfrm>
          </p:grpSpPr>
          <p:sp>
            <p:nvSpPr>
              <p:cNvPr id="57" name="One">
                <a:extLst>
                  <a:ext uri="{FF2B5EF4-FFF2-40B4-BE49-F238E27FC236}">
                    <a16:creationId xmlns:a16="http://schemas.microsoft.com/office/drawing/2014/main" id="{55EF1CCF-755F-4887-927C-F8E29DF1544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Two">
                <a:extLst>
                  <a:ext uri="{FF2B5EF4-FFF2-40B4-BE49-F238E27FC236}">
                    <a16:creationId xmlns:a16="http://schemas.microsoft.com/office/drawing/2014/main" id="{6E242372-47CE-4FEE-8771-98ECD8B5C896}"/>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9" name="Three">
                <a:extLst>
                  <a:ext uri="{FF2B5EF4-FFF2-40B4-BE49-F238E27FC236}">
                    <a16:creationId xmlns:a16="http://schemas.microsoft.com/office/drawing/2014/main" id="{FED23E81-F769-4FFA-9A3C-E6C44A5001C5}"/>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our">
                <a:extLst>
                  <a:ext uri="{FF2B5EF4-FFF2-40B4-BE49-F238E27FC236}">
                    <a16:creationId xmlns:a16="http://schemas.microsoft.com/office/drawing/2014/main" id="{F032F3F4-4EDB-4D7A-8947-7517BB25674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5" name="TextBox 54">
              <a:extLst>
                <a:ext uri="{FF2B5EF4-FFF2-40B4-BE49-F238E27FC236}">
                  <a16:creationId xmlns:a16="http://schemas.microsoft.com/office/drawing/2014/main" id="{A5A20A3E-450A-433C-BC1E-F95FBE3E8494}"/>
                </a:ext>
              </a:extLst>
            </p:cNvPr>
            <p:cNvSpPr txBox="1"/>
            <p:nvPr/>
          </p:nvSpPr>
          <p:spPr>
            <a:xfrm>
              <a:off x="17990679" y="3975595"/>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Four</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56" name="Rectangle 55">
              <a:extLst>
                <a:ext uri="{FF2B5EF4-FFF2-40B4-BE49-F238E27FC236}">
                  <a16:creationId xmlns:a16="http://schemas.microsoft.com/office/drawing/2014/main" id="{B20255DA-EE76-4086-8EE2-F3E42665849C}"/>
                </a:ext>
              </a:extLst>
            </p:cNvPr>
            <p:cNvSpPr/>
            <p:nvPr/>
          </p:nvSpPr>
          <p:spPr>
            <a:xfrm>
              <a:off x="18829481" y="23661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c</a:t>
              </a:r>
            </a:p>
          </p:txBody>
        </p:sp>
      </p:grpSp>
      <p:grpSp>
        <p:nvGrpSpPr>
          <p:cNvPr id="61" name="Group 60">
            <a:extLst>
              <a:ext uri="{FF2B5EF4-FFF2-40B4-BE49-F238E27FC236}">
                <a16:creationId xmlns:a16="http://schemas.microsoft.com/office/drawing/2014/main" id="{3F931812-CB65-4306-AD0E-B0A483C2F0A6}"/>
              </a:ext>
            </a:extLst>
          </p:cNvPr>
          <p:cNvGrpSpPr/>
          <p:nvPr/>
        </p:nvGrpSpPr>
        <p:grpSpPr>
          <a:xfrm>
            <a:off x="17070225" y="9494378"/>
            <a:ext cx="5194642" cy="5479148"/>
            <a:chOff x="17070225" y="7316443"/>
            <a:chExt cx="5194642" cy="5479148"/>
          </a:xfrm>
        </p:grpSpPr>
        <p:grpSp>
          <p:nvGrpSpPr>
            <p:cNvPr id="62" name="Group 61">
              <a:extLst>
                <a:ext uri="{FF2B5EF4-FFF2-40B4-BE49-F238E27FC236}">
                  <a16:creationId xmlns:a16="http://schemas.microsoft.com/office/drawing/2014/main" id="{31FF8BB1-378C-442D-B997-6164F224C22F}"/>
                </a:ext>
              </a:extLst>
            </p:cNvPr>
            <p:cNvGrpSpPr/>
            <p:nvPr/>
          </p:nvGrpSpPr>
          <p:grpSpPr>
            <a:xfrm>
              <a:off x="17070225" y="7316443"/>
              <a:ext cx="5194642" cy="5479148"/>
              <a:chOff x="8736553" y="3611344"/>
              <a:chExt cx="6914068" cy="7292746"/>
            </a:xfrm>
          </p:grpSpPr>
          <p:sp>
            <p:nvSpPr>
              <p:cNvPr id="65" name="One">
                <a:extLst>
                  <a:ext uri="{FF2B5EF4-FFF2-40B4-BE49-F238E27FC236}">
                    <a16:creationId xmlns:a16="http://schemas.microsoft.com/office/drawing/2014/main" id="{EC560487-A445-47B3-9606-4E0FD9A0B1F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6" name="Two">
                <a:extLst>
                  <a:ext uri="{FF2B5EF4-FFF2-40B4-BE49-F238E27FC236}">
                    <a16:creationId xmlns:a16="http://schemas.microsoft.com/office/drawing/2014/main" id="{D84E8022-94F6-404B-B7A5-DBC6FF8A47D0}"/>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tx2">
                      <a:lumMod val="75000"/>
                    </a:schemeClr>
                  </a:gs>
                  <a:gs pos="0">
                    <a:schemeClr val="tx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7" name="Three">
                <a:extLst>
                  <a:ext uri="{FF2B5EF4-FFF2-40B4-BE49-F238E27FC236}">
                    <a16:creationId xmlns:a16="http://schemas.microsoft.com/office/drawing/2014/main" id="{A19679C2-3062-4FA7-91F2-2EC9F92B073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tx2">
                      <a:lumMod val="75000"/>
                    </a:schemeClr>
                  </a:gs>
                  <a:gs pos="19000">
                    <a:schemeClr val="tx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8" name="Four">
                <a:extLst>
                  <a:ext uri="{FF2B5EF4-FFF2-40B4-BE49-F238E27FC236}">
                    <a16:creationId xmlns:a16="http://schemas.microsoft.com/office/drawing/2014/main" id="{2780837D-7705-4959-AECB-1C4FFCC04E0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2">
                      <a:lumMod val="60000"/>
                      <a:lumOff val="40000"/>
                    </a:schemeClr>
                  </a:gs>
                  <a:gs pos="9000">
                    <a:schemeClr val="tx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3" name="TextBox 62">
              <a:extLst>
                <a:ext uri="{FF2B5EF4-FFF2-40B4-BE49-F238E27FC236}">
                  <a16:creationId xmlns:a16="http://schemas.microsoft.com/office/drawing/2014/main" id="{6656C2D9-14A7-4EDE-90C1-C70C25D6F934}"/>
                </a:ext>
              </a:extLst>
            </p:cNvPr>
            <p:cNvSpPr txBox="1"/>
            <p:nvPr/>
          </p:nvSpPr>
          <p:spPr>
            <a:xfrm>
              <a:off x="17990679" y="9492069"/>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Eight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64" name="Rectangle 63">
              <a:extLst>
                <a:ext uri="{FF2B5EF4-FFF2-40B4-BE49-F238E27FC236}">
                  <a16:creationId xmlns:a16="http://schemas.microsoft.com/office/drawing/2014/main" id="{A4A479C6-51F4-4FC5-8ECB-7FF971B64A62}"/>
                </a:ext>
              </a:extLst>
            </p:cNvPr>
            <p:cNvSpPr/>
            <p:nvPr/>
          </p:nvSpPr>
          <p:spPr>
            <a:xfrm>
              <a:off x="18829481" y="788261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h</a:t>
              </a:r>
            </a:p>
          </p:txBody>
        </p:sp>
      </p:grpSp>
    </p:spTree>
    <p:extLst>
      <p:ext uri="{BB962C8B-B14F-4D97-AF65-F5344CB8AC3E}">
        <p14:creationId xmlns:p14="http://schemas.microsoft.com/office/powerpoint/2010/main" val="391121971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6000">
                                          <p:cBhvr additive="base">
                                            <p:cTn id="7" dur="2500" fill="hold"/>
                                            <p:tgtEl>
                                              <p:spTgt spid="5"/>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14:bounceEnd="76000">
                                          <p:cBhvr additive="base">
                                            <p:cTn id="11" dur="2500" fill="hold"/>
                                            <p:tgtEl>
                                              <p:spTgt spid="13"/>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400"/>
                                      </p:stCondLst>
                                      <p:childTnLst>
                                        <p:set>
                                          <p:cBhvr>
                                            <p:cTn id="14" dur="1" fill="hold">
                                              <p:stCondLst>
                                                <p:cond delay="0"/>
                                              </p:stCondLst>
                                            </p:cTn>
                                            <p:tgtEl>
                                              <p:spTgt spid="37"/>
                                            </p:tgtEl>
                                            <p:attrNameLst>
                                              <p:attrName>style.visibility</p:attrName>
                                            </p:attrNameLst>
                                          </p:cBhvr>
                                          <p:to>
                                            <p:strVal val="visible"/>
                                          </p:to>
                                        </p:set>
                                        <p:anim calcmode="lin" valueType="num" p14:bounceEnd="76000">
                                          <p:cBhvr additive="base">
                                            <p:cTn id="15" dur="2500" fill="hold"/>
                                            <p:tgtEl>
                                              <p:spTgt spid="37"/>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3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600"/>
                                      </p:stCondLst>
                                      <p:childTnLst>
                                        <p:set>
                                          <p:cBhvr>
                                            <p:cTn id="18" dur="1" fill="hold">
                                              <p:stCondLst>
                                                <p:cond delay="0"/>
                                              </p:stCondLst>
                                            </p:cTn>
                                            <p:tgtEl>
                                              <p:spTgt spid="53"/>
                                            </p:tgtEl>
                                            <p:attrNameLst>
                                              <p:attrName>style.visibility</p:attrName>
                                            </p:attrNameLst>
                                          </p:cBhvr>
                                          <p:to>
                                            <p:strVal val="visible"/>
                                          </p:to>
                                        </p:set>
                                        <p:anim calcmode="lin" valueType="num" p14:bounceEnd="76000">
                                          <p:cBhvr additive="base">
                                            <p:cTn id="19" dur="2500" fill="hold"/>
                                            <p:tgtEl>
                                              <p:spTgt spid="53"/>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53"/>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800"/>
                                      </p:stCondLst>
                                      <p:childTnLst>
                                        <p:set>
                                          <p:cBhvr>
                                            <p:cTn id="22" dur="1" fill="hold">
                                              <p:stCondLst>
                                                <p:cond delay="0"/>
                                              </p:stCondLst>
                                            </p:cTn>
                                            <p:tgtEl>
                                              <p:spTgt spid="21"/>
                                            </p:tgtEl>
                                            <p:attrNameLst>
                                              <p:attrName>style.visibility</p:attrName>
                                            </p:attrNameLst>
                                          </p:cBhvr>
                                          <p:to>
                                            <p:strVal val="visible"/>
                                          </p:to>
                                        </p:set>
                                        <p:anim calcmode="lin" valueType="num" p14:bounceEnd="76000">
                                          <p:cBhvr additive="base">
                                            <p:cTn id="23" dur="2500" fill="hold"/>
                                            <p:tgtEl>
                                              <p:spTgt spid="21"/>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21"/>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1000"/>
                                      </p:stCondLst>
                                      <p:childTnLst>
                                        <p:set>
                                          <p:cBhvr>
                                            <p:cTn id="26" dur="1" fill="hold">
                                              <p:stCondLst>
                                                <p:cond delay="0"/>
                                              </p:stCondLst>
                                            </p:cTn>
                                            <p:tgtEl>
                                              <p:spTgt spid="29"/>
                                            </p:tgtEl>
                                            <p:attrNameLst>
                                              <p:attrName>style.visibility</p:attrName>
                                            </p:attrNameLst>
                                          </p:cBhvr>
                                          <p:to>
                                            <p:strVal val="visible"/>
                                          </p:to>
                                        </p:set>
                                        <p:anim calcmode="lin" valueType="num" p14:bounceEnd="76000">
                                          <p:cBhvr additive="base">
                                            <p:cTn id="27" dur="2500" fill="hold"/>
                                            <p:tgtEl>
                                              <p:spTgt spid="29"/>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2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1200"/>
                                      </p:stCondLst>
                                      <p:childTnLst>
                                        <p:set>
                                          <p:cBhvr>
                                            <p:cTn id="30" dur="1" fill="hold">
                                              <p:stCondLst>
                                                <p:cond delay="0"/>
                                              </p:stCondLst>
                                            </p:cTn>
                                            <p:tgtEl>
                                              <p:spTgt spid="45"/>
                                            </p:tgtEl>
                                            <p:attrNameLst>
                                              <p:attrName>style.visibility</p:attrName>
                                            </p:attrNameLst>
                                          </p:cBhvr>
                                          <p:to>
                                            <p:strVal val="visible"/>
                                          </p:to>
                                        </p:set>
                                        <p:anim calcmode="lin" valueType="num" p14:bounceEnd="76000">
                                          <p:cBhvr additive="base">
                                            <p:cTn id="31" dur="2500" fill="hold"/>
                                            <p:tgtEl>
                                              <p:spTgt spid="45"/>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45"/>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6000">
                                      <p:stCondLst>
                                        <p:cond delay="1400"/>
                                      </p:stCondLst>
                                      <p:childTnLst>
                                        <p:set>
                                          <p:cBhvr>
                                            <p:cTn id="34" dur="1" fill="hold">
                                              <p:stCondLst>
                                                <p:cond delay="0"/>
                                              </p:stCondLst>
                                            </p:cTn>
                                            <p:tgtEl>
                                              <p:spTgt spid="61"/>
                                            </p:tgtEl>
                                            <p:attrNameLst>
                                              <p:attrName>style.visibility</p:attrName>
                                            </p:attrNameLst>
                                          </p:cBhvr>
                                          <p:to>
                                            <p:strVal val="visible"/>
                                          </p:to>
                                        </p:set>
                                        <p:anim calcmode="lin" valueType="num" p14:bounceEnd="76000">
                                          <p:cBhvr additive="base">
                                            <p:cTn id="35" dur="2500" fill="hold"/>
                                            <p:tgtEl>
                                              <p:spTgt spid="61"/>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6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ppt_x"/>
                                              </p:val>
                                            </p:tav>
                                            <p:tav tm="100000">
                                              <p:val>
                                                <p:strVal val="#ppt_x"/>
                                              </p:val>
                                            </p:tav>
                                          </p:tavLst>
                                        </p:anim>
                                        <p:anim calcmode="lin" valueType="num">
                                          <p:cBhvr additive="base">
                                            <p:cTn id="8" dur="2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500" fill="hold"/>
                                            <p:tgtEl>
                                              <p:spTgt spid="13"/>
                                            </p:tgtEl>
                                            <p:attrNameLst>
                                              <p:attrName>ppt_x</p:attrName>
                                            </p:attrNameLst>
                                          </p:cBhvr>
                                          <p:tavLst>
                                            <p:tav tm="0">
                                              <p:val>
                                                <p:strVal val="#ppt_x"/>
                                              </p:val>
                                            </p:tav>
                                            <p:tav tm="100000">
                                              <p:val>
                                                <p:strVal val="#ppt_x"/>
                                              </p:val>
                                            </p:tav>
                                          </p:tavLst>
                                        </p:anim>
                                        <p:anim calcmode="lin" valueType="num">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40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2500" fill="hold"/>
                                            <p:tgtEl>
                                              <p:spTgt spid="37"/>
                                            </p:tgtEl>
                                            <p:attrNameLst>
                                              <p:attrName>ppt_x</p:attrName>
                                            </p:attrNameLst>
                                          </p:cBhvr>
                                          <p:tavLst>
                                            <p:tav tm="0">
                                              <p:val>
                                                <p:strVal val="#ppt_x"/>
                                              </p:val>
                                            </p:tav>
                                            <p:tav tm="100000">
                                              <p:val>
                                                <p:strVal val="#ppt_x"/>
                                              </p:val>
                                            </p:tav>
                                          </p:tavLst>
                                        </p:anim>
                                        <p:anim calcmode="lin" valueType="num">
                                          <p:cBhvr additive="base">
                                            <p:cTn id="16" dur="2500" fill="hold"/>
                                            <p:tgtEl>
                                              <p:spTgt spid="3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600"/>
                                      </p:stCondLst>
                                      <p:childTnLst>
                                        <p:set>
                                          <p:cBhvr>
                                            <p:cTn id="18" dur="1" fill="hold">
                                              <p:stCondLst>
                                                <p:cond delay="0"/>
                                              </p:stCondLst>
                                            </p:cTn>
                                            <p:tgtEl>
                                              <p:spTgt spid="53"/>
                                            </p:tgtEl>
                                            <p:attrNameLst>
                                              <p:attrName>style.visibility</p:attrName>
                                            </p:attrNameLst>
                                          </p:cBhvr>
                                          <p:to>
                                            <p:strVal val="visible"/>
                                          </p:to>
                                        </p:set>
                                        <p:anim calcmode="lin" valueType="num">
                                          <p:cBhvr additive="base">
                                            <p:cTn id="19" dur="2500" fill="hold"/>
                                            <p:tgtEl>
                                              <p:spTgt spid="53"/>
                                            </p:tgtEl>
                                            <p:attrNameLst>
                                              <p:attrName>ppt_x</p:attrName>
                                            </p:attrNameLst>
                                          </p:cBhvr>
                                          <p:tavLst>
                                            <p:tav tm="0">
                                              <p:val>
                                                <p:strVal val="#ppt_x"/>
                                              </p:val>
                                            </p:tav>
                                            <p:tav tm="100000">
                                              <p:val>
                                                <p:strVal val="#ppt_x"/>
                                              </p:val>
                                            </p:tav>
                                          </p:tavLst>
                                        </p:anim>
                                        <p:anim calcmode="lin" valueType="num">
                                          <p:cBhvr additive="base">
                                            <p:cTn id="20" dur="2500" fill="hold"/>
                                            <p:tgtEl>
                                              <p:spTgt spid="53"/>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80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2500" fill="hold"/>
                                            <p:tgtEl>
                                              <p:spTgt spid="21"/>
                                            </p:tgtEl>
                                            <p:attrNameLst>
                                              <p:attrName>ppt_x</p:attrName>
                                            </p:attrNameLst>
                                          </p:cBhvr>
                                          <p:tavLst>
                                            <p:tav tm="0">
                                              <p:val>
                                                <p:strVal val="#ppt_x"/>
                                              </p:val>
                                            </p:tav>
                                            <p:tav tm="100000">
                                              <p:val>
                                                <p:strVal val="#ppt_x"/>
                                              </p:val>
                                            </p:tav>
                                          </p:tavLst>
                                        </p:anim>
                                        <p:anim calcmode="lin" valueType="num">
                                          <p:cBhvr additive="base">
                                            <p:cTn id="24" dur="2500" fill="hold"/>
                                            <p:tgtEl>
                                              <p:spTgt spid="21"/>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1000"/>
                                      </p:stCondLst>
                                      <p:childTnLst>
                                        <p:set>
                                          <p:cBhvr>
                                            <p:cTn id="26" dur="1" fill="hold">
                                              <p:stCondLst>
                                                <p:cond delay="0"/>
                                              </p:stCondLst>
                                            </p:cTn>
                                            <p:tgtEl>
                                              <p:spTgt spid="29"/>
                                            </p:tgtEl>
                                            <p:attrNameLst>
                                              <p:attrName>style.visibility</p:attrName>
                                            </p:attrNameLst>
                                          </p:cBhvr>
                                          <p:to>
                                            <p:strVal val="visible"/>
                                          </p:to>
                                        </p:set>
                                        <p:anim calcmode="lin" valueType="num">
                                          <p:cBhvr additive="base">
                                            <p:cTn id="27" dur="2500" fill="hold"/>
                                            <p:tgtEl>
                                              <p:spTgt spid="29"/>
                                            </p:tgtEl>
                                            <p:attrNameLst>
                                              <p:attrName>ppt_x</p:attrName>
                                            </p:attrNameLst>
                                          </p:cBhvr>
                                          <p:tavLst>
                                            <p:tav tm="0">
                                              <p:val>
                                                <p:strVal val="#ppt_x"/>
                                              </p:val>
                                            </p:tav>
                                            <p:tav tm="100000">
                                              <p:val>
                                                <p:strVal val="#ppt_x"/>
                                              </p:val>
                                            </p:tav>
                                          </p:tavLst>
                                        </p:anim>
                                        <p:anim calcmode="lin" valueType="num">
                                          <p:cBhvr additive="base">
                                            <p:cTn id="28" dur="2500" fill="hold"/>
                                            <p:tgtEl>
                                              <p:spTgt spid="2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1200"/>
                                      </p:stCondLst>
                                      <p:childTnLst>
                                        <p:set>
                                          <p:cBhvr>
                                            <p:cTn id="30" dur="1" fill="hold">
                                              <p:stCondLst>
                                                <p:cond delay="0"/>
                                              </p:stCondLst>
                                            </p:cTn>
                                            <p:tgtEl>
                                              <p:spTgt spid="45"/>
                                            </p:tgtEl>
                                            <p:attrNameLst>
                                              <p:attrName>style.visibility</p:attrName>
                                            </p:attrNameLst>
                                          </p:cBhvr>
                                          <p:to>
                                            <p:strVal val="visible"/>
                                          </p:to>
                                        </p:set>
                                        <p:anim calcmode="lin" valueType="num">
                                          <p:cBhvr additive="base">
                                            <p:cTn id="31" dur="2500" fill="hold"/>
                                            <p:tgtEl>
                                              <p:spTgt spid="45"/>
                                            </p:tgtEl>
                                            <p:attrNameLst>
                                              <p:attrName>ppt_x</p:attrName>
                                            </p:attrNameLst>
                                          </p:cBhvr>
                                          <p:tavLst>
                                            <p:tav tm="0">
                                              <p:val>
                                                <p:strVal val="#ppt_x"/>
                                              </p:val>
                                            </p:tav>
                                            <p:tav tm="100000">
                                              <p:val>
                                                <p:strVal val="#ppt_x"/>
                                              </p:val>
                                            </p:tav>
                                          </p:tavLst>
                                        </p:anim>
                                        <p:anim calcmode="lin" valueType="num">
                                          <p:cBhvr additive="base">
                                            <p:cTn id="32" dur="2500" fill="hold"/>
                                            <p:tgtEl>
                                              <p:spTgt spid="45"/>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1400"/>
                                      </p:stCondLst>
                                      <p:childTnLst>
                                        <p:set>
                                          <p:cBhvr>
                                            <p:cTn id="34" dur="1" fill="hold">
                                              <p:stCondLst>
                                                <p:cond delay="0"/>
                                              </p:stCondLst>
                                            </p:cTn>
                                            <p:tgtEl>
                                              <p:spTgt spid="61"/>
                                            </p:tgtEl>
                                            <p:attrNameLst>
                                              <p:attrName>style.visibility</p:attrName>
                                            </p:attrNameLst>
                                          </p:cBhvr>
                                          <p:to>
                                            <p:strVal val="visible"/>
                                          </p:to>
                                        </p:set>
                                        <p:anim calcmode="lin" valueType="num">
                                          <p:cBhvr additive="base">
                                            <p:cTn id="35" dur="2500" fill="hold"/>
                                            <p:tgtEl>
                                              <p:spTgt spid="61"/>
                                            </p:tgtEl>
                                            <p:attrNameLst>
                                              <p:attrName>ppt_x</p:attrName>
                                            </p:attrNameLst>
                                          </p:cBhvr>
                                          <p:tavLst>
                                            <p:tav tm="0">
                                              <p:val>
                                                <p:strVal val="#ppt_x"/>
                                              </p:val>
                                            </p:tav>
                                            <p:tav tm="100000">
                                              <p:val>
                                                <p:strVal val="#ppt_x"/>
                                              </p:val>
                                            </p:tav>
                                          </p:tavLst>
                                        </p:anim>
                                        <p:anim calcmode="lin" valueType="num">
                                          <p:cBhvr additive="base">
                                            <p:cTn id="36" dur="2500" fill="hold"/>
                                            <p:tgtEl>
                                              <p:spTgt spid="6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D48273A-0956-4F0E-8617-FE1135F4A34F}"/>
              </a:ext>
            </a:extLst>
          </p:cNvPr>
          <p:cNvSpPr txBox="1"/>
          <p:nvPr/>
        </p:nvSpPr>
        <p:spPr>
          <a:xfrm>
            <a:off x="4305624" y="3600295"/>
            <a:ext cx="15775929" cy="1446550"/>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 of the </a:t>
            </a:r>
            <a:r>
              <a:rPr lang="en-US" sz="8800" b="1">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1380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 name="TextBox 2">
            <a:extLst>
              <a:ext uri="{FF2B5EF4-FFF2-40B4-BE49-F238E27FC236}">
                <a16:creationId xmlns:a16="http://schemas.microsoft.com/office/drawing/2014/main" id="{CEB2F10B-F880-46B3-A580-055FA713018B}"/>
              </a:ext>
            </a:extLst>
          </p:cNvPr>
          <p:cNvSpPr txBox="1"/>
          <p:nvPr/>
        </p:nvSpPr>
        <p:spPr>
          <a:xfrm>
            <a:off x="10056122" y="5416796"/>
            <a:ext cx="4274933"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Prevention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35" name="Group 34">
            <a:extLst>
              <a:ext uri="{FF2B5EF4-FFF2-40B4-BE49-F238E27FC236}">
                <a16:creationId xmlns:a16="http://schemas.microsoft.com/office/drawing/2014/main" id="{1EC030DB-DC52-4E3A-8D51-24451D0A459E}"/>
              </a:ext>
            </a:extLst>
          </p:cNvPr>
          <p:cNvGrpSpPr/>
          <p:nvPr/>
        </p:nvGrpSpPr>
        <p:grpSpPr>
          <a:xfrm>
            <a:off x="7254834" y="8863013"/>
            <a:ext cx="4314825" cy="3175000"/>
            <a:chOff x="7978776" y="6577013"/>
            <a:chExt cx="4314825" cy="3175000"/>
          </a:xfrm>
        </p:grpSpPr>
        <p:sp>
          <p:nvSpPr>
            <p:cNvPr id="7" name="Freeform 5">
              <a:extLst>
                <a:ext uri="{FF2B5EF4-FFF2-40B4-BE49-F238E27FC236}">
                  <a16:creationId xmlns:a16="http://schemas.microsoft.com/office/drawing/2014/main" id="{E45292EB-D76B-4B0A-901A-80EBBCE15961}"/>
                </a:ext>
              </a:extLst>
            </p:cNvPr>
            <p:cNvSpPr>
              <a:spLocks/>
            </p:cNvSpPr>
            <p:nvPr/>
          </p:nvSpPr>
          <p:spPr bwMode="auto">
            <a:xfrm>
              <a:off x="8564563" y="6577013"/>
              <a:ext cx="3165475" cy="3175000"/>
            </a:xfrm>
            <a:custGeom>
              <a:avLst/>
              <a:gdLst>
                <a:gd name="T0" fmla="*/ 724 w 724"/>
                <a:gd name="T1" fmla="*/ 362 h 725"/>
                <a:gd name="T2" fmla="*/ 628 w 724"/>
                <a:gd name="T3" fmla="*/ 609 h 725"/>
                <a:gd name="T4" fmla="*/ 620 w 724"/>
                <a:gd name="T5" fmla="*/ 617 h 725"/>
                <a:gd name="T6" fmla="*/ 542 w 724"/>
                <a:gd name="T7" fmla="*/ 677 h 725"/>
                <a:gd name="T8" fmla="*/ 501 w 724"/>
                <a:gd name="T9" fmla="*/ 697 h 725"/>
                <a:gd name="T10" fmla="*/ 467 w 724"/>
                <a:gd name="T11" fmla="*/ 709 h 725"/>
                <a:gd name="T12" fmla="*/ 462 w 724"/>
                <a:gd name="T13" fmla="*/ 710 h 725"/>
                <a:gd name="T14" fmla="*/ 452 w 724"/>
                <a:gd name="T15" fmla="*/ 713 h 725"/>
                <a:gd name="T16" fmla="*/ 444 w 724"/>
                <a:gd name="T17" fmla="*/ 715 h 725"/>
                <a:gd name="T18" fmla="*/ 441 w 724"/>
                <a:gd name="T19" fmla="*/ 716 h 725"/>
                <a:gd name="T20" fmla="*/ 362 w 724"/>
                <a:gd name="T21" fmla="*/ 725 h 725"/>
                <a:gd name="T22" fmla="*/ 354 w 724"/>
                <a:gd name="T23" fmla="*/ 724 h 725"/>
                <a:gd name="T24" fmla="*/ 328 w 724"/>
                <a:gd name="T25" fmla="*/ 723 h 725"/>
                <a:gd name="T26" fmla="*/ 313 w 724"/>
                <a:gd name="T27" fmla="*/ 721 h 725"/>
                <a:gd name="T28" fmla="*/ 313 w 724"/>
                <a:gd name="T29" fmla="*/ 721 h 725"/>
                <a:gd name="T30" fmla="*/ 267 w 724"/>
                <a:gd name="T31" fmla="*/ 712 h 725"/>
                <a:gd name="T32" fmla="*/ 250 w 724"/>
                <a:gd name="T33" fmla="*/ 707 h 725"/>
                <a:gd name="T34" fmla="*/ 229 w 724"/>
                <a:gd name="T35" fmla="*/ 699 h 725"/>
                <a:gd name="T36" fmla="*/ 216 w 724"/>
                <a:gd name="T37" fmla="*/ 694 h 725"/>
                <a:gd name="T38" fmla="*/ 194 w 724"/>
                <a:gd name="T39" fmla="*/ 683 h 725"/>
                <a:gd name="T40" fmla="*/ 122 w 724"/>
                <a:gd name="T41" fmla="*/ 633 h 725"/>
                <a:gd name="T42" fmla="*/ 81 w 724"/>
                <a:gd name="T43" fmla="*/ 591 h 725"/>
                <a:gd name="T44" fmla="*/ 0 w 724"/>
                <a:gd name="T45" fmla="*/ 362 h 725"/>
                <a:gd name="T46" fmla="*/ 32 w 724"/>
                <a:gd name="T47" fmla="*/ 215 h 725"/>
                <a:gd name="T48" fmla="*/ 34 w 724"/>
                <a:gd name="T49" fmla="*/ 209 h 725"/>
                <a:gd name="T50" fmla="*/ 42 w 724"/>
                <a:gd name="T51" fmla="*/ 193 h 725"/>
                <a:gd name="T52" fmla="*/ 44 w 724"/>
                <a:gd name="T53" fmla="*/ 190 h 725"/>
                <a:gd name="T54" fmla="*/ 55 w 724"/>
                <a:gd name="T55" fmla="*/ 171 h 725"/>
                <a:gd name="T56" fmla="*/ 67 w 724"/>
                <a:gd name="T57" fmla="*/ 153 h 725"/>
                <a:gd name="T58" fmla="*/ 87 w 724"/>
                <a:gd name="T59" fmla="*/ 127 h 725"/>
                <a:gd name="T60" fmla="*/ 362 w 724"/>
                <a:gd name="T61" fmla="*/ 0 h 725"/>
                <a:gd name="T62" fmla="*/ 548 w 724"/>
                <a:gd name="T63" fmla="*/ 51 h 725"/>
                <a:gd name="T64" fmla="*/ 603 w 724"/>
                <a:gd name="T65" fmla="*/ 92 h 725"/>
                <a:gd name="T66" fmla="*/ 662 w 724"/>
                <a:gd name="T67" fmla="*/ 159 h 725"/>
                <a:gd name="T68" fmla="*/ 724 w 724"/>
                <a:gd name="T69" fmla="*/ 362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5">
                  <a:moveTo>
                    <a:pt x="724" y="362"/>
                  </a:moveTo>
                  <a:cubicBezTo>
                    <a:pt x="724" y="458"/>
                    <a:pt x="688" y="544"/>
                    <a:pt x="628" y="609"/>
                  </a:cubicBezTo>
                  <a:cubicBezTo>
                    <a:pt x="625" y="612"/>
                    <a:pt x="622" y="614"/>
                    <a:pt x="620" y="617"/>
                  </a:cubicBezTo>
                  <a:cubicBezTo>
                    <a:pt x="597" y="640"/>
                    <a:pt x="571" y="660"/>
                    <a:pt x="542" y="677"/>
                  </a:cubicBezTo>
                  <a:cubicBezTo>
                    <a:pt x="529" y="684"/>
                    <a:pt x="515" y="691"/>
                    <a:pt x="501" y="697"/>
                  </a:cubicBezTo>
                  <a:cubicBezTo>
                    <a:pt x="490" y="701"/>
                    <a:pt x="479" y="706"/>
                    <a:pt x="467" y="709"/>
                  </a:cubicBezTo>
                  <a:cubicBezTo>
                    <a:pt x="466" y="710"/>
                    <a:pt x="464" y="710"/>
                    <a:pt x="462" y="710"/>
                  </a:cubicBezTo>
                  <a:cubicBezTo>
                    <a:pt x="459" y="712"/>
                    <a:pt x="455" y="712"/>
                    <a:pt x="452" y="713"/>
                  </a:cubicBezTo>
                  <a:cubicBezTo>
                    <a:pt x="449" y="714"/>
                    <a:pt x="447" y="715"/>
                    <a:pt x="444" y="715"/>
                  </a:cubicBezTo>
                  <a:cubicBezTo>
                    <a:pt x="443" y="715"/>
                    <a:pt x="442" y="716"/>
                    <a:pt x="441" y="716"/>
                  </a:cubicBezTo>
                  <a:cubicBezTo>
                    <a:pt x="416" y="722"/>
                    <a:pt x="389" y="725"/>
                    <a:pt x="362" y="725"/>
                  </a:cubicBezTo>
                  <a:cubicBezTo>
                    <a:pt x="360" y="725"/>
                    <a:pt x="357" y="724"/>
                    <a:pt x="354" y="724"/>
                  </a:cubicBezTo>
                  <a:cubicBezTo>
                    <a:pt x="345" y="724"/>
                    <a:pt x="336" y="724"/>
                    <a:pt x="328" y="723"/>
                  </a:cubicBezTo>
                  <a:cubicBezTo>
                    <a:pt x="323" y="722"/>
                    <a:pt x="318" y="722"/>
                    <a:pt x="313" y="721"/>
                  </a:cubicBezTo>
                  <a:cubicBezTo>
                    <a:pt x="313" y="721"/>
                    <a:pt x="313" y="721"/>
                    <a:pt x="313" y="721"/>
                  </a:cubicBezTo>
                  <a:cubicBezTo>
                    <a:pt x="298" y="719"/>
                    <a:pt x="282" y="716"/>
                    <a:pt x="267" y="712"/>
                  </a:cubicBezTo>
                  <a:cubicBezTo>
                    <a:pt x="261" y="710"/>
                    <a:pt x="255" y="709"/>
                    <a:pt x="250" y="707"/>
                  </a:cubicBezTo>
                  <a:cubicBezTo>
                    <a:pt x="242" y="704"/>
                    <a:pt x="236" y="702"/>
                    <a:pt x="229" y="699"/>
                  </a:cubicBezTo>
                  <a:cubicBezTo>
                    <a:pt x="225" y="697"/>
                    <a:pt x="221" y="696"/>
                    <a:pt x="216" y="694"/>
                  </a:cubicBezTo>
                  <a:cubicBezTo>
                    <a:pt x="209" y="691"/>
                    <a:pt x="201" y="687"/>
                    <a:pt x="194" y="683"/>
                  </a:cubicBezTo>
                  <a:cubicBezTo>
                    <a:pt x="168" y="669"/>
                    <a:pt x="144" y="652"/>
                    <a:pt x="122" y="633"/>
                  </a:cubicBezTo>
                  <a:cubicBezTo>
                    <a:pt x="107" y="620"/>
                    <a:pt x="94" y="606"/>
                    <a:pt x="81" y="591"/>
                  </a:cubicBezTo>
                  <a:cubicBezTo>
                    <a:pt x="31" y="529"/>
                    <a:pt x="0" y="449"/>
                    <a:pt x="0" y="362"/>
                  </a:cubicBezTo>
                  <a:cubicBezTo>
                    <a:pt x="0" y="310"/>
                    <a:pt x="11" y="260"/>
                    <a:pt x="32" y="215"/>
                  </a:cubicBezTo>
                  <a:cubicBezTo>
                    <a:pt x="32" y="213"/>
                    <a:pt x="33" y="211"/>
                    <a:pt x="34" y="209"/>
                  </a:cubicBezTo>
                  <a:cubicBezTo>
                    <a:pt x="37" y="204"/>
                    <a:pt x="39" y="199"/>
                    <a:pt x="42" y="193"/>
                  </a:cubicBezTo>
                  <a:cubicBezTo>
                    <a:pt x="43" y="192"/>
                    <a:pt x="43" y="191"/>
                    <a:pt x="44" y="190"/>
                  </a:cubicBezTo>
                  <a:cubicBezTo>
                    <a:pt x="47" y="184"/>
                    <a:pt x="51" y="177"/>
                    <a:pt x="55" y="171"/>
                  </a:cubicBezTo>
                  <a:cubicBezTo>
                    <a:pt x="59" y="165"/>
                    <a:pt x="62" y="159"/>
                    <a:pt x="67" y="153"/>
                  </a:cubicBezTo>
                  <a:cubicBezTo>
                    <a:pt x="73" y="144"/>
                    <a:pt x="80" y="136"/>
                    <a:pt x="87" y="127"/>
                  </a:cubicBezTo>
                  <a:cubicBezTo>
                    <a:pt x="153" y="50"/>
                    <a:pt x="252" y="0"/>
                    <a:pt x="362" y="0"/>
                  </a:cubicBezTo>
                  <a:cubicBezTo>
                    <a:pt x="430" y="0"/>
                    <a:pt x="494" y="19"/>
                    <a:pt x="548" y="51"/>
                  </a:cubicBezTo>
                  <a:cubicBezTo>
                    <a:pt x="567" y="63"/>
                    <a:pt x="586" y="77"/>
                    <a:pt x="603" y="92"/>
                  </a:cubicBezTo>
                  <a:cubicBezTo>
                    <a:pt x="625" y="112"/>
                    <a:pt x="645" y="134"/>
                    <a:pt x="662" y="159"/>
                  </a:cubicBezTo>
                  <a:cubicBezTo>
                    <a:pt x="701" y="217"/>
                    <a:pt x="724" y="287"/>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Freeform 6">
              <a:extLst>
                <a:ext uri="{FF2B5EF4-FFF2-40B4-BE49-F238E27FC236}">
                  <a16:creationId xmlns:a16="http://schemas.microsoft.com/office/drawing/2014/main" id="{B45C10CB-04C8-443E-9B3C-C1C64E97032A}"/>
                </a:ext>
              </a:extLst>
            </p:cNvPr>
            <p:cNvSpPr>
              <a:spLocks/>
            </p:cNvSpPr>
            <p:nvPr/>
          </p:nvSpPr>
          <p:spPr bwMode="auto">
            <a:xfrm>
              <a:off x="7978776" y="7256463"/>
              <a:ext cx="3698875" cy="1895475"/>
            </a:xfrm>
            <a:custGeom>
              <a:avLst/>
              <a:gdLst>
                <a:gd name="T0" fmla="*/ 721 w 846"/>
                <a:gd name="T1" fmla="*/ 293 h 433"/>
                <a:gd name="T2" fmla="*/ 767 w 846"/>
                <a:gd name="T3" fmla="*/ 313 h 433"/>
                <a:gd name="T4" fmla="*/ 788 w 846"/>
                <a:gd name="T5" fmla="*/ 343 h 433"/>
                <a:gd name="T6" fmla="*/ 732 w 846"/>
                <a:gd name="T7" fmla="*/ 361 h 433"/>
                <a:gd name="T8" fmla="*/ 677 w 846"/>
                <a:gd name="T9" fmla="*/ 336 h 433"/>
                <a:gd name="T10" fmla="*/ 528 w 846"/>
                <a:gd name="T11" fmla="*/ 280 h 433"/>
                <a:gd name="T12" fmla="*/ 671 w 846"/>
                <a:gd name="T13" fmla="*/ 340 h 433"/>
                <a:gd name="T14" fmla="*/ 696 w 846"/>
                <a:gd name="T15" fmla="*/ 353 h 433"/>
                <a:gd name="T16" fmla="*/ 690 w 846"/>
                <a:gd name="T17" fmla="*/ 396 h 433"/>
                <a:gd name="T18" fmla="*/ 614 w 846"/>
                <a:gd name="T19" fmla="*/ 377 h 433"/>
                <a:gd name="T20" fmla="*/ 567 w 846"/>
                <a:gd name="T21" fmla="*/ 362 h 433"/>
                <a:gd name="T22" fmla="*/ 485 w 846"/>
                <a:gd name="T23" fmla="*/ 340 h 433"/>
                <a:gd name="T24" fmla="*/ 532 w 846"/>
                <a:gd name="T25" fmla="*/ 364 h 433"/>
                <a:gd name="T26" fmla="*/ 532 w 846"/>
                <a:gd name="T27" fmla="*/ 364 h 433"/>
                <a:gd name="T28" fmla="*/ 532 w 846"/>
                <a:gd name="T29" fmla="*/ 364 h 433"/>
                <a:gd name="T30" fmla="*/ 533 w 846"/>
                <a:gd name="T31" fmla="*/ 364 h 433"/>
                <a:gd name="T32" fmla="*/ 593 w 846"/>
                <a:gd name="T33" fmla="*/ 388 h 433"/>
                <a:gd name="T34" fmla="*/ 601 w 846"/>
                <a:gd name="T35" fmla="*/ 390 h 433"/>
                <a:gd name="T36" fmla="*/ 616 w 846"/>
                <a:gd name="T37" fmla="*/ 422 h 433"/>
                <a:gd name="T38" fmla="*/ 565 w 846"/>
                <a:gd name="T39" fmla="*/ 426 h 433"/>
                <a:gd name="T40" fmla="*/ 517 w 846"/>
                <a:gd name="T41" fmla="*/ 412 h 433"/>
                <a:gd name="T42" fmla="*/ 516 w 846"/>
                <a:gd name="T43" fmla="*/ 412 h 433"/>
                <a:gd name="T44" fmla="*/ 510 w 846"/>
                <a:gd name="T45" fmla="*/ 410 h 433"/>
                <a:gd name="T46" fmla="*/ 452 w 846"/>
                <a:gd name="T47" fmla="*/ 392 h 433"/>
                <a:gd name="T48" fmla="*/ 452 w 846"/>
                <a:gd name="T49" fmla="*/ 392 h 433"/>
                <a:gd name="T50" fmla="*/ 407 w 846"/>
                <a:gd name="T51" fmla="*/ 378 h 433"/>
                <a:gd name="T52" fmla="*/ 348 w 846"/>
                <a:gd name="T53" fmla="*/ 360 h 433"/>
                <a:gd name="T54" fmla="*/ 329 w 846"/>
                <a:gd name="T55" fmla="*/ 353 h 433"/>
                <a:gd name="T56" fmla="*/ 276 w 846"/>
                <a:gd name="T57" fmla="*/ 328 h 433"/>
                <a:gd name="T58" fmla="*/ 225 w 846"/>
                <a:gd name="T59" fmla="*/ 292 h 433"/>
                <a:gd name="T60" fmla="*/ 205 w 846"/>
                <a:gd name="T61" fmla="*/ 265 h 433"/>
                <a:gd name="T62" fmla="*/ 0 w 846"/>
                <a:gd name="T63" fmla="*/ 221 h 433"/>
                <a:gd name="T64" fmla="*/ 0 w 846"/>
                <a:gd name="T65" fmla="*/ 220 h 433"/>
                <a:gd name="T66" fmla="*/ 0 w 846"/>
                <a:gd name="T67" fmla="*/ 207 h 433"/>
                <a:gd name="T68" fmla="*/ 43 w 846"/>
                <a:gd name="T69" fmla="*/ 5 h 433"/>
                <a:gd name="T70" fmla="*/ 46 w 846"/>
                <a:gd name="T71" fmla="*/ 0 h 433"/>
                <a:gd name="T72" fmla="*/ 176 w 846"/>
                <a:gd name="T73" fmla="*/ 53 h 433"/>
                <a:gd name="T74" fmla="*/ 296 w 846"/>
                <a:gd name="T75" fmla="*/ 92 h 433"/>
                <a:gd name="T76" fmla="*/ 367 w 846"/>
                <a:gd name="T77" fmla="*/ 97 h 433"/>
                <a:gd name="T78" fmla="*/ 371 w 846"/>
                <a:gd name="T79" fmla="*/ 98 h 433"/>
                <a:gd name="T80" fmla="*/ 375 w 846"/>
                <a:gd name="T81" fmla="*/ 98 h 433"/>
                <a:gd name="T82" fmla="*/ 434 w 846"/>
                <a:gd name="T83" fmla="*/ 113 h 433"/>
                <a:gd name="T84" fmla="*/ 590 w 846"/>
                <a:gd name="T85" fmla="*/ 161 h 433"/>
                <a:gd name="T86" fmla="*/ 758 w 846"/>
                <a:gd name="T87" fmla="*/ 235 h 433"/>
                <a:gd name="T88" fmla="*/ 797 w 846"/>
                <a:gd name="T89" fmla="*/ 254 h 433"/>
                <a:gd name="T90" fmla="*/ 775 w 846"/>
                <a:gd name="T91" fmla="*/ 302 h 433"/>
                <a:gd name="T92" fmla="*/ 728 w 846"/>
                <a:gd name="T93" fmla="*/ 282 h 433"/>
                <a:gd name="T94" fmla="*/ 560 w 846"/>
                <a:gd name="T95" fmla="*/ 222 h 433"/>
                <a:gd name="T96" fmla="*/ 721 w 846"/>
                <a:gd name="T97" fmla="*/ 29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46" h="433">
                  <a:moveTo>
                    <a:pt x="721" y="293"/>
                  </a:moveTo>
                  <a:cubicBezTo>
                    <a:pt x="745" y="303"/>
                    <a:pt x="763" y="310"/>
                    <a:pt x="767" y="313"/>
                  </a:cubicBezTo>
                  <a:cubicBezTo>
                    <a:pt x="781" y="323"/>
                    <a:pt x="791" y="332"/>
                    <a:pt x="788" y="343"/>
                  </a:cubicBezTo>
                  <a:cubicBezTo>
                    <a:pt x="785" y="355"/>
                    <a:pt x="770" y="375"/>
                    <a:pt x="732" y="361"/>
                  </a:cubicBezTo>
                  <a:cubicBezTo>
                    <a:pt x="720" y="356"/>
                    <a:pt x="700" y="347"/>
                    <a:pt x="677" y="336"/>
                  </a:cubicBezTo>
                  <a:cubicBezTo>
                    <a:pt x="627" y="312"/>
                    <a:pt x="562" y="281"/>
                    <a:pt x="528" y="280"/>
                  </a:cubicBezTo>
                  <a:cubicBezTo>
                    <a:pt x="487" y="280"/>
                    <a:pt x="611" y="315"/>
                    <a:pt x="671" y="340"/>
                  </a:cubicBezTo>
                  <a:cubicBezTo>
                    <a:pt x="682" y="345"/>
                    <a:pt x="691" y="349"/>
                    <a:pt x="696" y="353"/>
                  </a:cubicBezTo>
                  <a:cubicBezTo>
                    <a:pt x="729" y="376"/>
                    <a:pt x="704" y="395"/>
                    <a:pt x="690" y="396"/>
                  </a:cubicBezTo>
                  <a:cubicBezTo>
                    <a:pt x="681" y="397"/>
                    <a:pt x="646" y="387"/>
                    <a:pt x="614" y="377"/>
                  </a:cubicBezTo>
                  <a:cubicBezTo>
                    <a:pt x="595" y="371"/>
                    <a:pt x="578" y="366"/>
                    <a:pt x="567" y="362"/>
                  </a:cubicBezTo>
                  <a:cubicBezTo>
                    <a:pt x="535" y="352"/>
                    <a:pt x="482" y="332"/>
                    <a:pt x="485" y="340"/>
                  </a:cubicBezTo>
                  <a:cubicBezTo>
                    <a:pt x="486" y="344"/>
                    <a:pt x="507" y="354"/>
                    <a:pt x="532" y="364"/>
                  </a:cubicBezTo>
                  <a:cubicBezTo>
                    <a:pt x="532" y="364"/>
                    <a:pt x="532" y="364"/>
                    <a:pt x="532" y="364"/>
                  </a:cubicBezTo>
                  <a:cubicBezTo>
                    <a:pt x="532" y="364"/>
                    <a:pt x="532" y="364"/>
                    <a:pt x="532" y="364"/>
                  </a:cubicBezTo>
                  <a:cubicBezTo>
                    <a:pt x="533" y="364"/>
                    <a:pt x="533" y="364"/>
                    <a:pt x="533" y="364"/>
                  </a:cubicBezTo>
                  <a:cubicBezTo>
                    <a:pt x="554" y="373"/>
                    <a:pt x="578" y="382"/>
                    <a:pt x="593" y="388"/>
                  </a:cubicBezTo>
                  <a:cubicBezTo>
                    <a:pt x="596" y="389"/>
                    <a:pt x="599" y="390"/>
                    <a:pt x="601" y="390"/>
                  </a:cubicBezTo>
                  <a:cubicBezTo>
                    <a:pt x="625" y="398"/>
                    <a:pt x="623" y="416"/>
                    <a:pt x="616" y="422"/>
                  </a:cubicBezTo>
                  <a:cubicBezTo>
                    <a:pt x="611" y="427"/>
                    <a:pt x="600" y="433"/>
                    <a:pt x="565" y="426"/>
                  </a:cubicBezTo>
                  <a:cubicBezTo>
                    <a:pt x="553" y="424"/>
                    <a:pt x="537" y="419"/>
                    <a:pt x="517" y="412"/>
                  </a:cubicBezTo>
                  <a:cubicBezTo>
                    <a:pt x="517" y="412"/>
                    <a:pt x="516" y="412"/>
                    <a:pt x="516" y="412"/>
                  </a:cubicBezTo>
                  <a:cubicBezTo>
                    <a:pt x="514" y="411"/>
                    <a:pt x="512" y="411"/>
                    <a:pt x="510" y="410"/>
                  </a:cubicBezTo>
                  <a:cubicBezTo>
                    <a:pt x="490" y="403"/>
                    <a:pt x="471" y="397"/>
                    <a:pt x="452" y="392"/>
                  </a:cubicBezTo>
                  <a:cubicBezTo>
                    <a:pt x="452" y="392"/>
                    <a:pt x="452" y="392"/>
                    <a:pt x="452" y="392"/>
                  </a:cubicBezTo>
                  <a:cubicBezTo>
                    <a:pt x="437" y="387"/>
                    <a:pt x="421" y="383"/>
                    <a:pt x="407" y="378"/>
                  </a:cubicBezTo>
                  <a:cubicBezTo>
                    <a:pt x="386" y="372"/>
                    <a:pt x="366" y="367"/>
                    <a:pt x="348" y="360"/>
                  </a:cubicBezTo>
                  <a:cubicBezTo>
                    <a:pt x="341" y="358"/>
                    <a:pt x="335" y="355"/>
                    <a:pt x="329" y="353"/>
                  </a:cubicBezTo>
                  <a:cubicBezTo>
                    <a:pt x="311" y="345"/>
                    <a:pt x="293" y="337"/>
                    <a:pt x="276" y="328"/>
                  </a:cubicBezTo>
                  <a:cubicBezTo>
                    <a:pt x="258" y="318"/>
                    <a:pt x="240" y="307"/>
                    <a:pt x="225" y="292"/>
                  </a:cubicBezTo>
                  <a:cubicBezTo>
                    <a:pt x="218" y="284"/>
                    <a:pt x="211" y="275"/>
                    <a:pt x="205" y="265"/>
                  </a:cubicBezTo>
                  <a:cubicBezTo>
                    <a:pt x="0" y="221"/>
                    <a:pt x="0" y="221"/>
                    <a:pt x="0" y="221"/>
                  </a:cubicBezTo>
                  <a:cubicBezTo>
                    <a:pt x="0" y="220"/>
                    <a:pt x="0" y="220"/>
                    <a:pt x="0" y="220"/>
                  </a:cubicBezTo>
                  <a:cubicBezTo>
                    <a:pt x="0" y="216"/>
                    <a:pt x="0" y="212"/>
                    <a:pt x="0" y="207"/>
                  </a:cubicBezTo>
                  <a:cubicBezTo>
                    <a:pt x="0" y="135"/>
                    <a:pt x="16" y="67"/>
                    <a:pt x="43" y="5"/>
                  </a:cubicBezTo>
                  <a:cubicBezTo>
                    <a:pt x="44" y="4"/>
                    <a:pt x="45" y="2"/>
                    <a:pt x="46" y="0"/>
                  </a:cubicBezTo>
                  <a:cubicBezTo>
                    <a:pt x="176" y="53"/>
                    <a:pt x="176" y="53"/>
                    <a:pt x="176" y="53"/>
                  </a:cubicBezTo>
                  <a:cubicBezTo>
                    <a:pt x="176" y="53"/>
                    <a:pt x="247" y="94"/>
                    <a:pt x="296" y="92"/>
                  </a:cubicBezTo>
                  <a:cubicBezTo>
                    <a:pt x="322" y="91"/>
                    <a:pt x="344" y="93"/>
                    <a:pt x="367" y="97"/>
                  </a:cubicBezTo>
                  <a:cubicBezTo>
                    <a:pt x="368" y="97"/>
                    <a:pt x="370" y="97"/>
                    <a:pt x="371" y="98"/>
                  </a:cubicBezTo>
                  <a:cubicBezTo>
                    <a:pt x="372" y="98"/>
                    <a:pt x="373" y="98"/>
                    <a:pt x="375" y="98"/>
                  </a:cubicBezTo>
                  <a:cubicBezTo>
                    <a:pt x="393" y="102"/>
                    <a:pt x="413" y="107"/>
                    <a:pt x="434" y="113"/>
                  </a:cubicBezTo>
                  <a:cubicBezTo>
                    <a:pt x="483" y="126"/>
                    <a:pt x="533" y="138"/>
                    <a:pt x="590" y="161"/>
                  </a:cubicBezTo>
                  <a:cubicBezTo>
                    <a:pt x="630" y="177"/>
                    <a:pt x="709" y="213"/>
                    <a:pt x="758" y="235"/>
                  </a:cubicBezTo>
                  <a:cubicBezTo>
                    <a:pt x="778" y="245"/>
                    <a:pt x="793" y="252"/>
                    <a:pt x="797" y="254"/>
                  </a:cubicBezTo>
                  <a:cubicBezTo>
                    <a:pt x="810" y="261"/>
                    <a:pt x="846" y="303"/>
                    <a:pt x="775" y="302"/>
                  </a:cubicBezTo>
                  <a:cubicBezTo>
                    <a:pt x="775" y="302"/>
                    <a:pt x="756" y="293"/>
                    <a:pt x="728" y="282"/>
                  </a:cubicBezTo>
                  <a:cubicBezTo>
                    <a:pt x="669" y="258"/>
                    <a:pt x="574" y="220"/>
                    <a:pt x="560" y="222"/>
                  </a:cubicBezTo>
                  <a:cubicBezTo>
                    <a:pt x="545" y="224"/>
                    <a:pt x="655" y="266"/>
                    <a:pt x="721" y="293"/>
                  </a:cubicBezTo>
                  <a:close/>
                </a:path>
              </a:pathLst>
            </a:custGeom>
            <a:solidFill>
              <a:srgbClr val="F9C5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7">
              <a:extLst>
                <a:ext uri="{FF2B5EF4-FFF2-40B4-BE49-F238E27FC236}">
                  <a16:creationId xmlns:a16="http://schemas.microsoft.com/office/drawing/2014/main" id="{AB97158A-3A6C-45F9-AA59-AACD25CE7320}"/>
                </a:ext>
              </a:extLst>
            </p:cNvPr>
            <p:cNvSpPr>
              <a:spLocks/>
            </p:cNvSpPr>
            <p:nvPr/>
          </p:nvSpPr>
          <p:spPr bwMode="auto">
            <a:xfrm>
              <a:off x="8853488" y="6861175"/>
              <a:ext cx="3440113" cy="2347913"/>
            </a:xfrm>
            <a:custGeom>
              <a:avLst/>
              <a:gdLst>
                <a:gd name="T0" fmla="*/ 631 w 787"/>
                <a:gd name="T1" fmla="*/ 286 h 536"/>
                <a:gd name="T2" fmla="*/ 558 w 787"/>
                <a:gd name="T3" fmla="*/ 325 h 536"/>
                <a:gd name="T4" fmla="*/ 521 w 787"/>
                <a:gd name="T5" fmla="*/ 383 h 536"/>
                <a:gd name="T6" fmla="*/ 477 w 787"/>
                <a:gd name="T7" fmla="*/ 426 h 536"/>
                <a:gd name="T8" fmla="*/ 414 w 787"/>
                <a:gd name="T9" fmla="*/ 467 h 536"/>
                <a:gd name="T10" fmla="*/ 393 w 787"/>
                <a:gd name="T11" fmla="*/ 478 h 536"/>
                <a:gd name="T12" fmla="*/ 365 w 787"/>
                <a:gd name="T13" fmla="*/ 516 h 536"/>
                <a:gd name="T14" fmla="*/ 317 w 787"/>
                <a:gd name="T15" fmla="*/ 502 h 536"/>
                <a:gd name="T16" fmla="*/ 335 w 787"/>
                <a:gd name="T17" fmla="*/ 465 h 536"/>
                <a:gd name="T18" fmla="*/ 333 w 787"/>
                <a:gd name="T19" fmla="*/ 454 h 536"/>
                <a:gd name="T20" fmla="*/ 327 w 787"/>
                <a:gd name="T21" fmla="*/ 456 h 536"/>
                <a:gd name="T22" fmla="*/ 310 w 787"/>
                <a:gd name="T23" fmla="*/ 500 h 536"/>
                <a:gd name="T24" fmla="*/ 265 w 787"/>
                <a:gd name="T25" fmla="*/ 498 h 536"/>
                <a:gd name="T26" fmla="*/ 252 w 787"/>
                <a:gd name="T27" fmla="*/ 480 h 536"/>
                <a:gd name="T28" fmla="*/ 273 w 787"/>
                <a:gd name="T29" fmla="*/ 402 h 536"/>
                <a:gd name="T30" fmla="*/ 206 w 787"/>
                <a:gd name="T31" fmla="*/ 471 h 536"/>
                <a:gd name="T32" fmla="*/ 151 w 787"/>
                <a:gd name="T33" fmla="*/ 481 h 536"/>
                <a:gd name="T34" fmla="*/ 148 w 787"/>
                <a:gd name="T35" fmla="*/ 442 h 536"/>
                <a:gd name="T36" fmla="*/ 218 w 787"/>
                <a:gd name="T37" fmla="*/ 347 h 536"/>
                <a:gd name="T38" fmla="*/ 79 w 787"/>
                <a:gd name="T39" fmla="*/ 416 h 536"/>
                <a:gd name="T40" fmla="*/ 29 w 787"/>
                <a:gd name="T41" fmla="*/ 433 h 536"/>
                <a:gd name="T42" fmla="*/ 25 w 787"/>
                <a:gd name="T43" fmla="*/ 382 h 536"/>
                <a:gd name="T44" fmla="*/ 98 w 787"/>
                <a:gd name="T45" fmla="*/ 334 h 536"/>
                <a:gd name="T46" fmla="*/ 103 w 787"/>
                <a:gd name="T47" fmla="*/ 330 h 536"/>
                <a:gd name="T48" fmla="*/ 132 w 787"/>
                <a:gd name="T49" fmla="*/ 314 h 536"/>
                <a:gd name="T50" fmla="*/ 261 w 787"/>
                <a:gd name="T51" fmla="*/ 250 h 536"/>
                <a:gd name="T52" fmla="*/ 268 w 787"/>
                <a:gd name="T53" fmla="*/ 242 h 536"/>
                <a:gd name="T54" fmla="*/ 223 w 787"/>
                <a:gd name="T55" fmla="*/ 225 h 536"/>
                <a:gd name="T56" fmla="*/ 163 w 787"/>
                <a:gd name="T57" fmla="*/ 180 h 536"/>
                <a:gd name="T58" fmla="*/ 155 w 787"/>
                <a:gd name="T59" fmla="*/ 117 h 536"/>
                <a:gd name="T60" fmla="*/ 159 w 787"/>
                <a:gd name="T61" fmla="*/ 112 h 536"/>
                <a:gd name="T62" fmla="*/ 211 w 787"/>
                <a:gd name="T63" fmla="*/ 142 h 536"/>
                <a:gd name="T64" fmla="*/ 394 w 787"/>
                <a:gd name="T65" fmla="*/ 158 h 536"/>
                <a:gd name="T66" fmla="*/ 589 w 787"/>
                <a:gd name="T67" fmla="*/ 60 h 536"/>
                <a:gd name="T68" fmla="*/ 707 w 787"/>
                <a:gd name="T69" fmla="*/ 19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7" h="536">
                  <a:moveTo>
                    <a:pt x="787" y="228"/>
                  </a:moveTo>
                  <a:cubicBezTo>
                    <a:pt x="631" y="286"/>
                    <a:pt x="631" y="286"/>
                    <a:pt x="631" y="286"/>
                  </a:cubicBezTo>
                  <a:cubicBezTo>
                    <a:pt x="631" y="286"/>
                    <a:pt x="581" y="307"/>
                    <a:pt x="570" y="312"/>
                  </a:cubicBezTo>
                  <a:cubicBezTo>
                    <a:pt x="567" y="313"/>
                    <a:pt x="562" y="318"/>
                    <a:pt x="558" y="325"/>
                  </a:cubicBezTo>
                  <a:cubicBezTo>
                    <a:pt x="549" y="337"/>
                    <a:pt x="539" y="355"/>
                    <a:pt x="528" y="372"/>
                  </a:cubicBezTo>
                  <a:cubicBezTo>
                    <a:pt x="526" y="376"/>
                    <a:pt x="523" y="379"/>
                    <a:pt x="521" y="383"/>
                  </a:cubicBezTo>
                  <a:cubicBezTo>
                    <a:pt x="519" y="385"/>
                    <a:pt x="518" y="387"/>
                    <a:pt x="517" y="389"/>
                  </a:cubicBezTo>
                  <a:cubicBezTo>
                    <a:pt x="508" y="400"/>
                    <a:pt x="493" y="413"/>
                    <a:pt x="477" y="426"/>
                  </a:cubicBezTo>
                  <a:cubicBezTo>
                    <a:pt x="475" y="427"/>
                    <a:pt x="473" y="429"/>
                    <a:pt x="471" y="430"/>
                  </a:cubicBezTo>
                  <a:cubicBezTo>
                    <a:pt x="450" y="446"/>
                    <a:pt x="428" y="460"/>
                    <a:pt x="414" y="467"/>
                  </a:cubicBezTo>
                  <a:cubicBezTo>
                    <a:pt x="411" y="468"/>
                    <a:pt x="409" y="469"/>
                    <a:pt x="407" y="470"/>
                  </a:cubicBezTo>
                  <a:cubicBezTo>
                    <a:pt x="402" y="472"/>
                    <a:pt x="397" y="475"/>
                    <a:pt x="393" y="478"/>
                  </a:cubicBezTo>
                  <a:cubicBezTo>
                    <a:pt x="378" y="489"/>
                    <a:pt x="369" y="506"/>
                    <a:pt x="367" y="514"/>
                  </a:cubicBezTo>
                  <a:cubicBezTo>
                    <a:pt x="366" y="514"/>
                    <a:pt x="366" y="515"/>
                    <a:pt x="365" y="516"/>
                  </a:cubicBezTo>
                  <a:cubicBezTo>
                    <a:pt x="359" y="526"/>
                    <a:pt x="341" y="536"/>
                    <a:pt x="323" y="527"/>
                  </a:cubicBezTo>
                  <a:cubicBezTo>
                    <a:pt x="311" y="521"/>
                    <a:pt x="313" y="511"/>
                    <a:pt x="317" y="502"/>
                  </a:cubicBezTo>
                  <a:cubicBezTo>
                    <a:pt x="320" y="497"/>
                    <a:pt x="323" y="491"/>
                    <a:pt x="324" y="488"/>
                  </a:cubicBezTo>
                  <a:cubicBezTo>
                    <a:pt x="327" y="479"/>
                    <a:pt x="333" y="470"/>
                    <a:pt x="335" y="465"/>
                  </a:cubicBezTo>
                  <a:cubicBezTo>
                    <a:pt x="336" y="463"/>
                    <a:pt x="336" y="460"/>
                    <a:pt x="335" y="458"/>
                  </a:cubicBezTo>
                  <a:cubicBezTo>
                    <a:pt x="335" y="456"/>
                    <a:pt x="334" y="455"/>
                    <a:pt x="333" y="454"/>
                  </a:cubicBezTo>
                  <a:cubicBezTo>
                    <a:pt x="333" y="454"/>
                    <a:pt x="332" y="454"/>
                    <a:pt x="332" y="454"/>
                  </a:cubicBezTo>
                  <a:cubicBezTo>
                    <a:pt x="330" y="453"/>
                    <a:pt x="328" y="454"/>
                    <a:pt x="327" y="456"/>
                  </a:cubicBezTo>
                  <a:cubicBezTo>
                    <a:pt x="321" y="463"/>
                    <a:pt x="313" y="475"/>
                    <a:pt x="314" y="478"/>
                  </a:cubicBezTo>
                  <a:cubicBezTo>
                    <a:pt x="314" y="482"/>
                    <a:pt x="316" y="492"/>
                    <a:pt x="310" y="500"/>
                  </a:cubicBezTo>
                  <a:cubicBezTo>
                    <a:pt x="307" y="503"/>
                    <a:pt x="304" y="506"/>
                    <a:pt x="299" y="508"/>
                  </a:cubicBezTo>
                  <a:cubicBezTo>
                    <a:pt x="280" y="515"/>
                    <a:pt x="265" y="498"/>
                    <a:pt x="265" y="498"/>
                  </a:cubicBezTo>
                  <a:cubicBezTo>
                    <a:pt x="265" y="498"/>
                    <a:pt x="255" y="487"/>
                    <a:pt x="252" y="482"/>
                  </a:cubicBezTo>
                  <a:cubicBezTo>
                    <a:pt x="252" y="481"/>
                    <a:pt x="252" y="480"/>
                    <a:pt x="252" y="480"/>
                  </a:cubicBezTo>
                  <a:cubicBezTo>
                    <a:pt x="251" y="463"/>
                    <a:pt x="275" y="427"/>
                    <a:pt x="277" y="420"/>
                  </a:cubicBezTo>
                  <a:cubicBezTo>
                    <a:pt x="280" y="414"/>
                    <a:pt x="278" y="401"/>
                    <a:pt x="273" y="402"/>
                  </a:cubicBezTo>
                  <a:cubicBezTo>
                    <a:pt x="268" y="404"/>
                    <a:pt x="214" y="454"/>
                    <a:pt x="207" y="468"/>
                  </a:cubicBezTo>
                  <a:cubicBezTo>
                    <a:pt x="206" y="470"/>
                    <a:pt x="206" y="470"/>
                    <a:pt x="206" y="471"/>
                  </a:cubicBezTo>
                  <a:cubicBezTo>
                    <a:pt x="206" y="480"/>
                    <a:pt x="193" y="499"/>
                    <a:pt x="176" y="499"/>
                  </a:cubicBezTo>
                  <a:cubicBezTo>
                    <a:pt x="159" y="500"/>
                    <a:pt x="153" y="487"/>
                    <a:pt x="151" y="481"/>
                  </a:cubicBezTo>
                  <a:cubicBezTo>
                    <a:pt x="150" y="477"/>
                    <a:pt x="149" y="460"/>
                    <a:pt x="148" y="450"/>
                  </a:cubicBezTo>
                  <a:cubicBezTo>
                    <a:pt x="148" y="446"/>
                    <a:pt x="148" y="444"/>
                    <a:pt x="148" y="442"/>
                  </a:cubicBezTo>
                  <a:cubicBezTo>
                    <a:pt x="148" y="438"/>
                    <a:pt x="216" y="365"/>
                    <a:pt x="223" y="357"/>
                  </a:cubicBezTo>
                  <a:cubicBezTo>
                    <a:pt x="230" y="349"/>
                    <a:pt x="222" y="346"/>
                    <a:pt x="218" y="347"/>
                  </a:cubicBezTo>
                  <a:cubicBezTo>
                    <a:pt x="213" y="347"/>
                    <a:pt x="154" y="376"/>
                    <a:pt x="145" y="378"/>
                  </a:cubicBezTo>
                  <a:cubicBezTo>
                    <a:pt x="137" y="381"/>
                    <a:pt x="104" y="400"/>
                    <a:pt x="79" y="416"/>
                  </a:cubicBezTo>
                  <a:cubicBezTo>
                    <a:pt x="78" y="417"/>
                    <a:pt x="77" y="418"/>
                    <a:pt x="76" y="418"/>
                  </a:cubicBezTo>
                  <a:cubicBezTo>
                    <a:pt x="53" y="433"/>
                    <a:pt x="36" y="434"/>
                    <a:pt x="29" y="433"/>
                  </a:cubicBezTo>
                  <a:cubicBezTo>
                    <a:pt x="21" y="432"/>
                    <a:pt x="10" y="429"/>
                    <a:pt x="5" y="417"/>
                  </a:cubicBezTo>
                  <a:cubicBezTo>
                    <a:pt x="0" y="406"/>
                    <a:pt x="9" y="394"/>
                    <a:pt x="25" y="382"/>
                  </a:cubicBezTo>
                  <a:cubicBezTo>
                    <a:pt x="27" y="381"/>
                    <a:pt x="28" y="380"/>
                    <a:pt x="30" y="379"/>
                  </a:cubicBezTo>
                  <a:cubicBezTo>
                    <a:pt x="46" y="368"/>
                    <a:pt x="83" y="345"/>
                    <a:pt x="98" y="334"/>
                  </a:cubicBezTo>
                  <a:cubicBezTo>
                    <a:pt x="99" y="333"/>
                    <a:pt x="100" y="332"/>
                    <a:pt x="101" y="332"/>
                  </a:cubicBezTo>
                  <a:cubicBezTo>
                    <a:pt x="102" y="331"/>
                    <a:pt x="102" y="331"/>
                    <a:pt x="103" y="330"/>
                  </a:cubicBezTo>
                  <a:cubicBezTo>
                    <a:pt x="103" y="330"/>
                    <a:pt x="103" y="330"/>
                    <a:pt x="103" y="330"/>
                  </a:cubicBezTo>
                  <a:cubicBezTo>
                    <a:pt x="111" y="321"/>
                    <a:pt x="124" y="317"/>
                    <a:pt x="132" y="314"/>
                  </a:cubicBezTo>
                  <a:cubicBezTo>
                    <a:pt x="139" y="312"/>
                    <a:pt x="179" y="292"/>
                    <a:pt x="200" y="277"/>
                  </a:cubicBezTo>
                  <a:cubicBezTo>
                    <a:pt x="216" y="266"/>
                    <a:pt x="246" y="256"/>
                    <a:pt x="261" y="250"/>
                  </a:cubicBezTo>
                  <a:cubicBezTo>
                    <a:pt x="266" y="248"/>
                    <a:pt x="270" y="246"/>
                    <a:pt x="269" y="244"/>
                  </a:cubicBezTo>
                  <a:cubicBezTo>
                    <a:pt x="269" y="244"/>
                    <a:pt x="269" y="243"/>
                    <a:pt x="268" y="242"/>
                  </a:cubicBezTo>
                  <a:cubicBezTo>
                    <a:pt x="268" y="242"/>
                    <a:pt x="267" y="242"/>
                    <a:pt x="267" y="242"/>
                  </a:cubicBezTo>
                  <a:cubicBezTo>
                    <a:pt x="262" y="237"/>
                    <a:pt x="246" y="230"/>
                    <a:pt x="223" y="225"/>
                  </a:cubicBezTo>
                  <a:cubicBezTo>
                    <a:pt x="201" y="221"/>
                    <a:pt x="184" y="202"/>
                    <a:pt x="171" y="188"/>
                  </a:cubicBezTo>
                  <a:cubicBezTo>
                    <a:pt x="168" y="185"/>
                    <a:pt x="166" y="182"/>
                    <a:pt x="163" y="180"/>
                  </a:cubicBezTo>
                  <a:cubicBezTo>
                    <a:pt x="150" y="167"/>
                    <a:pt x="147" y="135"/>
                    <a:pt x="154" y="119"/>
                  </a:cubicBezTo>
                  <a:cubicBezTo>
                    <a:pt x="154" y="118"/>
                    <a:pt x="154" y="117"/>
                    <a:pt x="155" y="117"/>
                  </a:cubicBezTo>
                  <a:cubicBezTo>
                    <a:pt x="156" y="115"/>
                    <a:pt x="157" y="113"/>
                    <a:pt x="159" y="112"/>
                  </a:cubicBezTo>
                  <a:cubicBezTo>
                    <a:pt x="159" y="112"/>
                    <a:pt x="159" y="112"/>
                    <a:pt x="159" y="112"/>
                  </a:cubicBezTo>
                  <a:cubicBezTo>
                    <a:pt x="159" y="112"/>
                    <a:pt x="159" y="111"/>
                    <a:pt x="159" y="111"/>
                  </a:cubicBezTo>
                  <a:cubicBezTo>
                    <a:pt x="169" y="104"/>
                    <a:pt x="189" y="116"/>
                    <a:pt x="211" y="142"/>
                  </a:cubicBezTo>
                  <a:cubicBezTo>
                    <a:pt x="238" y="172"/>
                    <a:pt x="274" y="164"/>
                    <a:pt x="288" y="165"/>
                  </a:cubicBezTo>
                  <a:cubicBezTo>
                    <a:pt x="302" y="165"/>
                    <a:pt x="371" y="160"/>
                    <a:pt x="394" y="158"/>
                  </a:cubicBezTo>
                  <a:cubicBezTo>
                    <a:pt x="418" y="155"/>
                    <a:pt x="465" y="151"/>
                    <a:pt x="465" y="151"/>
                  </a:cubicBezTo>
                  <a:cubicBezTo>
                    <a:pt x="465" y="151"/>
                    <a:pt x="533" y="95"/>
                    <a:pt x="589" y="60"/>
                  </a:cubicBezTo>
                  <a:cubicBezTo>
                    <a:pt x="614" y="44"/>
                    <a:pt x="652" y="22"/>
                    <a:pt x="693" y="0"/>
                  </a:cubicBezTo>
                  <a:cubicBezTo>
                    <a:pt x="698" y="6"/>
                    <a:pt x="702" y="13"/>
                    <a:pt x="707" y="19"/>
                  </a:cubicBezTo>
                  <a:cubicBezTo>
                    <a:pt x="748" y="80"/>
                    <a:pt x="777" y="151"/>
                    <a:pt x="787" y="228"/>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8">
              <a:extLst>
                <a:ext uri="{FF2B5EF4-FFF2-40B4-BE49-F238E27FC236}">
                  <a16:creationId xmlns:a16="http://schemas.microsoft.com/office/drawing/2014/main" id="{5144419B-FA69-4EC3-9D1C-DAD5FD6A7B8F}"/>
                </a:ext>
              </a:extLst>
            </p:cNvPr>
            <p:cNvSpPr>
              <a:spLocks/>
            </p:cNvSpPr>
            <p:nvPr/>
          </p:nvSpPr>
          <p:spPr bwMode="auto">
            <a:xfrm>
              <a:off x="8831263" y="7689850"/>
              <a:ext cx="1443038" cy="642938"/>
            </a:xfrm>
            <a:custGeom>
              <a:avLst/>
              <a:gdLst>
                <a:gd name="T0" fmla="*/ 115 w 330"/>
                <a:gd name="T1" fmla="*/ 10 h 147"/>
                <a:gd name="T2" fmla="*/ 210 w 330"/>
                <a:gd name="T3" fmla="*/ 33 h 147"/>
                <a:gd name="T4" fmla="*/ 283 w 330"/>
                <a:gd name="T5" fmla="*/ 60 h 147"/>
                <a:gd name="T6" fmla="*/ 328 w 330"/>
                <a:gd name="T7" fmla="*/ 65 h 147"/>
                <a:gd name="T8" fmla="*/ 292 w 330"/>
                <a:gd name="T9" fmla="*/ 116 h 147"/>
                <a:gd name="T10" fmla="*/ 224 w 330"/>
                <a:gd name="T11" fmla="*/ 117 h 147"/>
                <a:gd name="T12" fmla="*/ 160 w 330"/>
                <a:gd name="T13" fmla="*/ 133 h 147"/>
                <a:gd name="T14" fmla="*/ 60 w 330"/>
                <a:gd name="T15" fmla="*/ 134 h 147"/>
                <a:gd name="T16" fmla="*/ 17 w 330"/>
                <a:gd name="T17" fmla="*/ 33 h 147"/>
                <a:gd name="T18" fmla="*/ 115 w 330"/>
                <a:gd name="T19" fmla="*/ 1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0" h="147">
                  <a:moveTo>
                    <a:pt x="115" y="10"/>
                  </a:moveTo>
                  <a:cubicBezTo>
                    <a:pt x="115" y="10"/>
                    <a:pt x="180" y="13"/>
                    <a:pt x="210" y="33"/>
                  </a:cubicBezTo>
                  <a:cubicBezTo>
                    <a:pt x="241" y="54"/>
                    <a:pt x="261" y="66"/>
                    <a:pt x="283" y="60"/>
                  </a:cubicBezTo>
                  <a:cubicBezTo>
                    <a:pt x="305" y="55"/>
                    <a:pt x="325" y="46"/>
                    <a:pt x="328" y="65"/>
                  </a:cubicBezTo>
                  <a:cubicBezTo>
                    <a:pt x="330" y="83"/>
                    <a:pt x="319" y="111"/>
                    <a:pt x="292" y="116"/>
                  </a:cubicBezTo>
                  <a:cubicBezTo>
                    <a:pt x="265" y="122"/>
                    <a:pt x="245" y="122"/>
                    <a:pt x="224" y="117"/>
                  </a:cubicBezTo>
                  <a:cubicBezTo>
                    <a:pt x="204" y="112"/>
                    <a:pt x="183" y="119"/>
                    <a:pt x="160" y="133"/>
                  </a:cubicBezTo>
                  <a:cubicBezTo>
                    <a:pt x="136" y="147"/>
                    <a:pt x="85" y="145"/>
                    <a:pt x="60" y="134"/>
                  </a:cubicBezTo>
                  <a:cubicBezTo>
                    <a:pt x="36" y="123"/>
                    <a:pt x="0" y="65"/>
                    <a:pt x="17" y="33"/>
                  </a:cubicBezTo>
                  <a:cubicBezTo>
                    <a:pt x="34" y="0"/>
                    <a:pt x="115" y="10"/>
                    <a:pt x="115" y="10"/>
                  </a:cubicBezTo>
                  <a:close/>
                </a:path>
              </a:pathLst>
            </a:custGeom>
            <a:solidFill>
              <a:srgbClr val="F9C5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9">
              <a:extLst>
                <a:ext uri="{FF2B5EF4-FFF2-40B4-BE49-F238E27FC236}">
                  <a16:creationId xmlns:a16="http://schemas.microsoft.com/office/drawing/2014/main" id="{42D7854F-830F-479E-99C4-DD3098B898B1}"/>
                </a:ext>
              </a:extLst>
            </p:cNvPr>
            <p:cNvSpPr>
              <a:spLocks/>
            </p:cNvSpPr>
            <p:nvPr/>
          </p:nvSpPr>
          <p:spPr bwMode="auto">
            <a:xfrm>
              <a:off x="9072563" y="7931150"/>
              <a:ext cx="1196975" cy="398463"/>
            </a:xfrm>
            <a:custGeom>
              <a:avLst/>
              <a:gdLst>
                <a:gd name="T0" fmla="*/ 270 w 274"/>
                <a:gd name="T1" fmla="*/ 3 h 91"/>
                <a:gd name="T2" fmla="*/ 274 w 274"/>
                <a:gd name="T3" fmla="*/ 13 h 91"/>
                <a:gd name="T4" fmla="*/ 274 w 274"/>
                <a:gd name="T5" fmla="*/ 18 h 91"/>
                <a:gd name="T6" fmla="*/ 273 w 274"/>
                <a:gd name="T7" fmla="*/ 24 h 91"/>
                <a:gd name="T8" fmla="*/ 271 w 274"/>
                <a:gd name="T9" fmla="*/ 34 h 91"/>
                <a:gd name="T10" fmla="*/ 269 w 274"/>
                <a:gd name="T11" fmla="*/ 39 h 91"/>
                <a:gd name="T12" fmla="*/ 237 w 274"/>
                <a:gd name="T13" fmla="*/ 65 h 91"/>
                <a:gd name="T14" fmla="*/ 175 w 274"/>
                <a:gd name="T15" fmla="*/ 67 h 91"/>
                <a:gd name="T16" fmla="*/ 156 w 274"/>
                <a:gd name="T17" fmla="*/ 65 h 91"/>
                <a:gd name="T18" fmla="*/ 137 w 274"/>
                <a:gd name="T19" fmla="*/ 67 h 91"/>
                <a:gd name="T20" fmla="*/ 110 w 274"/>
                <a:gd name="T21" fmla="*/ 79 h 91"/>
                <a:gd name="T22" fmla="*/ 106 w 274"/>
                <a:gd name="T23" fmla="*/ 81 h 91"/>
                <a:gd name="T24" fmla="*/ 103 w 274"/>
                <a:gd name="T25" fmla="*/ 83 h 91"/>
                <a:gd name="T26" fmla="*/ 100 w 274"/>
                <a:gd name="T27" fmla="*/ 84 h 91"/>
                <a:gd name="T28" fmla="*/ 90 w 274"/>
                <a:gd name="T29" fmla="*/ 87 h 91"/>
                <a:gd name="T30" fmla="*/ 70 w 274"/>
                <a:gd name="T31" fmla="*/ 90 h 91"/>
                <a:gd name="T32" fmla="*/ 49 w 274"/>
                <a:gd name="T33" fmla="*/ 90 h 91"/>
                <a:gd name="T34" fmla="*/ 41 w 274"/>
                <a:gd name="T35" fmla="*/ 90 h 91"/>
                <a:gd name="T36" fmla="*/ 19 w 274"/>
                <a:gd name="T37" fmla="*/ 85 h 91"/>
                <a:gd name="T38" fmla="*/ 11 w 274"/>
                <a:gd name="T39" fmla="*/ 83 h 91"/>
                <a:gd name="T40" fmla="*/ 9 w 274"/>
                <a:gd name="T41" fmla="*/ 82 h 91"/>
                <a:gd name="T42" fmla="*/ 0 w 274"/>
                <a:gd name="T43" fmla="*/ 77 h 91"/>
                <a:gd name="T44" fmla="*/ 9 w 274"/>
                <a:gd name="T45" fmla="*/ 81 h 91"/>
                <a:gd name="T46" fmla="*/ 12 w 274"/>
                <a:gd name="T47" fmla="*/ 82 h 91"/>
                <a:gd name="T48" fmla="*/ 19 w 274"/>
                <a:gd name="T49" fmla="*/ 83 h 91"/>
                <a:gd name="T50" fmla="*/ 42 w 274"/>
                <a:gd name="T51" fmla="*/ 86 h 91"/>
                <a:gd name="T52" fmla="*/ 49 w 274"/>
                <a:gd name="T53" fmla="*/ 86 h 91"/>
                <a:gd name="T54" fmla="*/ 69 w 274"/>
                <a:gd name="T55" fmla="*/ 85 h 91"/>
                <a:gd name="T56" fmla="*/ 98 w 274"/>
                <a:gd name="T57" fmla="*/ 78 h 91"/>
                <a:gd name="T58" fmla="*/ 100 w 274"/>
                <a:gd name="T59" fmla="*/ 77 h 91"/>
                <a:gd name="T60" fmla="*/ 103 w 274"/>
                <a:gd name="T61" fmla="*/ 76 h 91"/>
                <a:gd name="T62" fmla="*/ 106 w 274"/>
                <a:gd name="T63" fmla="*/ 74 h 91"/>
                <a:gd name="T64" fmla="*/ 135 w 274"/>
                <a:gd name="T65" fmla="*/ 61 h 91"/>
                <a:gd name="T66" fmla="*/ 167 w 274"/>
                <a:gd name="T67" fmla="*/ 59 h 91"/>
                <a:gd name="T68" fmla="*/ 196 w 274"/>
                <a:gd name="T69" fmla="*/ 63 h 91"/>
                <a:gd name="T70" fmla="*/ 241 w 274"/>
                <a:gd name="T71" fmla="*/ 58 h 91"/>
                <a:gd name="T72" fmla="*/ 249 w 274"/>
                <a:gd name="T73" fmla="*/ 54 h 91"/>
                <a:gd name="T74" fmla="*/ 254 w 274"/>
                <a:gd name="T75" fmla="*/ 52 h 91"/>
                <a:gd name="T76" fmla="*/ 272 w 274"/>
                <a:gd name="T77" fmla="*/ 18 h 91"/>
                <a:gd name="T78" fmla="*/ 272 w 274"/>
                <a:gd name="T79" fmla="*/ 13 h 91"/>
                <a:gd name="T80" fmla="*/ 270 w 274"/>
                <a:gd name="T81" fmla="*/ 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4" h="91">
                  <a:moveTo>
                    <a:pt x="266" y="0"/>
                  </a:moveTo>
                  <a:cubicBezTo>
                    <a:pt x="268" y="1"/>
                    <a:pt x="269" y="2"/>
                    <a:pt x="270" y="3"/>
                  </a:cubicBezTo>
                  <a:cubicBezTo>
                    <a:pt x="271" y="5"/>
                    <a:pt x="272" y="6"/>
                    <a:pt x="273" y="8"/>
                  </a:cubicBezTo>
                  <a:cubicBezTo>
                    <a:pt x="273" y="10"/>
                    <a:pt x="273" y="11"/>
                    <a:pt x="274" y="13"/>
                  </a:cubicBezTo>
                  <a:cubicBezTo>
                    <a:pt x="274" y="14"/>
                    <a:pt x="274" y="15"/>
                    <a:pt x="274" y="16"/>
                  </a:cubicBezTo>
                  <a:cubicBezTo>
                    <a:pt x="274" y="17"/>
                    <a:pt x="274" y="17"/>
                    <a:pt x="274" y="18"/>
                  </a:cubicBezTo>
                  <a:cubicBezTo>
                    <a:pt x="274" y="21"/>
                    <a:pt x="274" y="21"/>
                    <a:pt x="274" y="21"/>
                  </a:cubicBezTo>
                  <a:cubicBezTo>
                    <a:pt x="274" y="22"/>
                    <a:pt x="274" y="23"/>
                    <a:pt x="273" y="24"/>
                  </a:cubicBezTo>
                  <a:cubicBezTo>
                    <a:pt x="273" y="25"/>
                    <a:pt x="273" y="27"/>
                    <a:pt x="273" y="29"/>
                  </a:cubicBezTo>
                  <a:cubicBezTo>
                    <a:pt x="272" y="30"/>
                    <a:pt x="272" y="32"/>
                    <a:pt x="271" y="34"/>
                  </a:cubicBezTo>
                  <a:cubicBezTo>
                    <a:pt x="270" y="36"/>
                    <a:pt x="270" y="36"/>
                    <a:pt x="270" y="36"/>
                  </a:cubicBezTo>
                  <a:cubicBezTo>
                    <a:pt x="270" y="37"/>
                    <a:pt x="269" y="38"/>
                    <a:pt x="269" y="39"/>
                  </a:cubicBezTo>
                  <a:cubicBezTo>
                    <a:pt x="266" y="45"/>
                    <a:pt x="262" y="51"/>
                    <a:pt x="256" y="55"/>
                  </a:cubicBezTo>
                  <a:cubicBezTo>
                    <a:pt x="251" y="60"/>
                    <a:pt x="244" y="63"/>
                    <a:pt x="237" y="65"/>
                  </a:cubicBezTo>
                  <a:cubicBezTo>
                    <a:pt x="224" y="68"/>
                    <a:pt x="210" y="70"/>
                    <a:pt x="196" y="70"/>
                  </a:cubicBezTo>
                  <a:cubicBezTo>
                    <a:pt x="189" y="69"/>
                    <a:pt x="182" y="69"/>
                    <a:pt x="175" y="67"/>
                  </a:cubicBezTo>
                  <a:cubicBezTo>
                    <a:pt x="172" y="67"/>
                    <a:pt x="169" y="66"/>
                    <a:pt x="165" y="65"/>
                  </a:cubicBezTo>
                  <a:cubicBezTo>
                    <a:pt x="162" y="65"/>
                    <a:pt x="159" y="65"/>
                    <a:pt x="156" y="65"/>
                  </a:cubicBezTo>
                  <a:cubicBezTo>
                    <a:pt x="153" y="65"/>
                    <a:pt x="150" y="65"/>
                    <a:pt x="146" y="65"/>
                  </a:cubicBezTo>
                  <a:cubicBezTo>
                    <a:pt x="143" y="66"/>
                    <a:pt x="140" y="67"/>
                    <a:pt x="137" y="67"/>
                  </a:cubicBezTo>
                  <a:cubicBezTo>
                    <a:pt x="131" y="69"/>
                    <a:pt x="124" y="72"/>
                    <a:pt x="118" y="75"/>
                  </a:cubicBezTo>
                  <a:cubicBezTo>
                    <a:pt x="116" y="76"/>
                    <a:pt x="113" y="78"/>
                    <a:pt x="110" y="79"/>
                  </a:cubicBezTo>
                  <a:cubicBezTo>
                    <a:pt x="107" y="80"/>
                    <a:pt x="107" y="80"/>
                    <a:pt x="107" y="80"/>
                  </a:cubicBezTo>
                  <a:cubicBezTo>
                    <a:pt x="106" y="81"/>
                    <a:pt x="106" y="81"/>
                    <a:pt x="106" y="81"/>
                  </a:cubicBezTo>
                  <a:cubicBezTo>
                    <a:pt x="105" y="82"/>
                    <a:pt x="105" y="82"/>
                    <a:pt x="105" y="82"/>
                  </a:cubicBezTo>
                  <a:cubicBezTo>
                    <a:pt x="103" y="83"/>
                    <a:pt x="103" y="83"/>
                    <a:pt x="103" y="83"/>
                  </a:cubicBezTo>
                  <a:cubicBezTo>
                    <a:pt x="101" y="84"/>
                    <a:pt x="101" y="84"/>
                    <a:pt x="101" y="84"/>
                  </a:cubicBezTo>
                  <a:cubicBezTo>
                    <a:pt x="100" y="84"/>
                    <a:pt x="100" y="84"/>
                    <a:pt x="100" y="84"/>
                  </a:cubicBezTo>
                  <a:cubicBezTo>
                    <a:pt x="99" y="85"/>
                    <a:pt x="97" y="85"/>
                    <a:pt x="95" y="86"/>
                  </a:cubicBezTo>
                  <a:cubicBezTo>
                    <a:pt x="90" y="87"/>
                    <a:pt x="90" y="87"/>
                    <a:pt x="90" y="87"/>
                  </a:cubicBezTo>
                  <a:cubicBezTo>
                    <a:pt x="87" y="88"/>
                    <a:pt x="83" y="89"/>
                    <a:pt x="80" y="89"/>
                  </a:cubicBezTo>
                  <a:cubicBezTo>
                    <a:pt x="76" y="90"/>
                    <a:pt x="73" y="90"/>
                    <a:pt x="70" y="90"/>
                  </a:cubicBezTo>
                  <a:cubicBezTo>
                    <a:pt x="66" y="90"/>
                    <a:pt x="63" y="91"/>
                    <a:pt x="59" y="91"/>
                  </a:cubicBezTo>
                  <a:cubicBezTo>
                    <a:pt x="56" y="91"/>
                    <a:pt x="52" y="90"/>
                    <a:pt x="49" y="90"/>
                  </a:cubicBezTo>
                  <a:cubicBezTo>
                    <a:pt x="47" y="90"/>
                    <a:pt x="46" y="90"/>
                    <a:pt x="44" y="90"/>
                  </a:cubicBezTo>
                  <a:cubicBezTo>
                    <a:pt x="41" y="90"/>
                    <a:pt x="41" y="90"/>
                    <a:pt x="41" y="90"/>
                  </a:cubicBezTo>
                  <a:cubicBezTo>
                    <a:pt x="39" y="89"/>
                    <a:pt x="39" y="89"/>
                    <a:pt x="39" y="89"/>
                  </a:cubicBezTo>
                  <a:cubicBezTo>
                    <a:pt x="32" y="88"/>
                    <a:pt x="25" y="87"/>
                    <a:pt x="19" y="85"/>
                  </a:cubicBezTo>
                  <a:cubicBezTo>
                    <a:pt x="17" y="85"/>
                    <a:pt x="15" y="84"/>
                    <a:pt x="14" y="84"/>
                  </a:cubicBezTo>
                  <a:cubicBezTo>
                    <a:pt x="11" y="83"/>
                    <a:pt x="11" y="83"/>
                    <a:pt x="11" y="83"/>
                  </a:cubicBezTo>
                  <a:cubicBezTo>
                    <a:pt x="10" y="82"/>
                    <a:pt x="10" y="82"/>
                    <a:pt x="10" y="82"/>
                  </a:cubicBezTo>
                  <a:cubicBezTo>
                    <a:pt x="9" y="82"/>
                    <a:pt x="9" y="82"/>
                    <a:pt x="9" y="82"/>
                  </a:cubicBezTo>
                  <a:cubicBezTo>
                    <a:pt x="7" y="81"/>
                    <a:pt x="6" y="80"/>
                    <a:pt x="4" y="80"/>
                  </a:cubicBezTo>
                  <a:cubicBezTo>
                    <a:pt x="3" y="79"/>
                    <a:pt x="1" y="78"/>
                    <a:pt x="0" y="77"/>
                  </a:cubicBezTo>
                  <a:cubicBezTo>
                    <a:pt x="1" y="78"/>
                    <a:pt x="3" y="78"/>
                    <a:pt x="5" y="79"/>
                  </a:cubicBezTo>
                  <a:cubicBezTo>
                    <a:pt x="6" y="80"/>
                    <a:pt x="8" y="80"/>
                    <a:pt x="9" y="81"/>
                  </a:cubicBezTo>
                  <a:cubicBezTo>
                    <a:pt x="10" y="81"/>
                    <a:pt x="10" y="81"/>
                    <a:pt x="10" y="81"/>
                  </a:cubicBezTo>
                  <a:cubicBezTo>
                    <a:pt x="12" y="82"/>
                    <a:pt x="12" y="82"/>
                    <a:pt x="12" y="82"/>
                  </a:cubicBezTo>
                  <a:cubicBezTo>
                    <a:pt x="14" y="82"/>
                    <a:pt x="14" y="82"/>
                    <a:pt x="14" y="82"/>
                  </a:cubicBezTo>
                  <a:cubicBezTo>
                    <a:pt x="16" y="83"/>
                    <a:pt x="17" y="83"/>
                    <a:pt x="19" y="83"/>
                  </a:cubicBezTo>
                  <a:cubicBezTo>
                    <a:pt x="26" y="85"/>
                    <a:pt x="32" y="85"/>
                    <a:pt x="39" y="86"/>
                  </a:cubicBezTo>
                  <a:cubicBezTo>
                    <a:pt x="42" y="86"/>
                    <a:pt x="42" y="86"/>
                    <a:pt x="42" y="86"/>
                  </a:cubicBezTo>
                  <a:cubicBezTo>
                    <a:pt x="44" y="86"/>
                    <a:pt x="44" y="86"/>
                    <a:pt x="44" y="86"/>
                  </a:cubicBezTo>
                  <a:cubicBezTo>
                    <a:pt x="46" y="86"/>
                    <a:pt x="47" y="86"/>
                    <a:pt x="49" y="86"/>
                  </a:cubicBezTo>
                  <a:cubicBezTo>
                    <a:pt x="52" y="86"/>
                    <a:pt x="56" y="86"/>
                    <a:pt x="59" y="86"/>
                  </a:cubicBezTo>
                  <a:cubicBezTo>
                    <a:pt x="62" y="86"/>
                    <a:pt x="66" y="85"/>
                    <a:pt x="69" y="85"/>
                  </a:cubicBezTo>
                  <a:cubicBezTo>
                    <a:pt x="72" y="85"/>
                    <a:pt x="76" y="84"/>
                    <a:pt x="79" y="84"/>
                  </a:cubicBezTo>
                  <a:cubicBezTo>
                    <a:pt x="85" y="83"/>
                    <a:pt x="92" y="81"/>
                    <a:pt x="98" y="78"/>
                  </a:cubicBezTo>
                  <a:cubicBezTo>
                    <a:pt x="99" y="78"/>
                    <a:pt x="99" y="78"/>
                    <a:pt x="99" y="78"/>
                  </a:cubicBezTo>
                  <a:cubicBezTo>
                    <a:pt x="100" y="77"/>
                    <a:pt x="100" y="77"/>
                    <a:pt x="100" y="77"/>
                  </a:cubicBezTo>
                  <a:cubicBezTo>
                    <a:pt x="102" y="76"/>
                    <a:pt x="102" y="76"/>
                    <a:pt x="102" y="76"/>
                  </a:cubicBezTo>
                  <a:cubicBezTo>
                    <a:pt x="103" y="76"/>
                    <a:pt x="103" y="76"/>
                    <a:pt x="103" y="76"/>
                  </a:cubicBezTo>
                  <a:cubicBezTo>
                    <a:pt x="104" y="75"/>
                    <a:pt x="104" y="75"/>
                    <a:pt x="104" y="75"/>
                  </a:cubicBezTo>
                  <a:cubicBezTo>
                    <a:pt x="106" y="74"/>
                    <a:pt x="106" y="74"/>
                    <a:pt x="106" y="74"/>
                  </a:cubicBezTo>
                  <a:cubicBezTo>
                    <a:pt x="109" y="72"/>
                    <a:pt x="112" y="70"/>
                    <a:pt x="116" y="69"/>
                  </a:cubicBezTo>
                  <a:cubicBezTo>
                    <a:pt x="122" y="66"/>
                    <a:pt x="128" y="63"/>
                    <a:pt x="135" y="61"/>
                  </a:cubicBezTo>
                  <a:cubicBezTo>
                    <a:pt x="142" y="59"/>
                    <a:pt x="149" y="58"/>
                    <a:pt x="156" y="58"/>
                  </a:cubicBezTo>
                  <a:cubicBezTo>
                    <a:pt x="160" y="58"/>
                    <a:pt x="163" y="58"/>
                    <a:pt x="167" y="59"/>
                  </a:cubicBezTo>
                  <a:cubicBezTo>
                    <a:pt x="170" y="59"/>
                    <a:pt x="173" y="60"/>
                    <a:pt x="177" y="61"/>
                  </a:cubicBezTo>
                  <a:cubicBezTo>
                    <a:pt x="183" y="62"/>
                    <a:pt x="190" y="63"/>
                    <a:pt x="196" y="63"/>
                  </a:cubicBezTo>
                  <a:cubicBezTo>
                    <a:pt x="210" y="64"/>
                    <a:pt x="223" y="62"/>
                    <a:pt x="236" y="59"/>
                  </a:cubicBezTo>
                  <a:cubicBezTo>
                    <a:pt x="238" y="59"/>
                    <a:pt x="239" y="59"/>
                    <a:pt x="241" y="58"/>
                  </a:cubicBezTo>
                  <a:cubicBezTo>
                    <a:pt x="242" y="58"/>
                    <a:pt x="244" y="57"/>
                    <a:pt x="245" y="57"/>
                  </a:cubicBezTo>
                  <a:cubicBezTo>
                    <a:pt x="247" y="56"/>
                    <a:pt x="248" y="55"/>
                    <a:pt x="249" y="54"/>
                  </a:cubicBezTo>
                  <a:cubicBezTo>
                    <a:pt x="252" y="53"/>
                    <a:pt x="252" y="53"/>
                    <a:pt x="252" y="53"/>
                  </a:cubicBezTo>
                  <a:cubicBezTo>
                    <a:pt x="252" y="53"/>
                    <a:pt x="253" y="52"/>
                    <a:pt x="254" y="52"/>
                  </a:cubicBezTo>
                  <a:cubicBezTo>
                    <a:pt x="259" y="48"/>
                    <a:pt x="263" y="43"/>
                    <a:pt x="266" y="37"/>
                  </a:cubicBezTo>
                  <a:cubicBezTo>
                    <a:pt x="269" y="31"/>
                    <a:pt x="271" y="25"/>
                    <a:pt x="272" y="18"/>
                  </a:cubicBezTo>
                  <a:cubicBezTo>
                    <a:pt x="272" y="17"/>
                    <a:pt x="272" y="17"/>
                    <a:pt x="272" y="16"/>
                  </a:cubicBezTo>
                  <a:cubicBezTo>
                    <a:pt x="272" y="15"/>
                    <a:pt x="272" y="14"/>
                    <a:pt x="272" y="13"/>
                  </a:cubicBezTo>
                  <a:cubicBezTo>
                    <a:pt x="272" y="12"/>
                    <a:pt x="272" y="10"/>
                    <a:pt x="272" y="8"/>
                  </a:cubicBezTo>
                  <a:cubicBezTo>
                    <a:pt x="271" y="7"/>
                    <a:pt x="271" y="5"/>
                    <a:pt x="270" y="4"/>
                  </a:cubicBezTo>
                  <a:cubicBezTo>
                    <a:pt x="269" y="2"/>
                    <a:pt x="268" y="1"/>
                    <a:pt x="266"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0">
              <a:extLst>
                <a:ext uri="{FF2B5EF4-FFF2-40B4-BE49-F238E27FC236}">
                  <a16:creationId xmlns:a16="http://schemas.microsoft.com/office/drawing/2014/main" id="{EE1050AC-2876-4342-B3D7-C7AB637725A7}"/>
                </a:ext>
              </a:extLst>
            </p:cNvPr>
            <p:cNvSpPr>
              <a:spLocks/>
            </p:cNvSpPr>
            <p:nvPr/>
          </p:nvSpPr>
          <p:spPr bwMode="auto">
            <a:xfrm>
              <a:off x="9496426" y="7339013"/>
              <a:ext cx="533400" cy="592138"/>
            </a:xfrm>
            <a:custGeom>
              <a:avLst/>
              <a:gdLst>
                <a:gd name="T0" fmla="*/ 14 w 122"/>
                <a:gd name="T1" fmla="*/ 0 h 135"/>
                <a:gd name="T2" fmla="*/ 7 w 122"/>
                <a:gd name="T3" fmla="*/ 11 h 135"/>
                <a:gd name="T4" fmla="*/ 4 w 122"/>
                <a:gd name="T5" fmla="*/ 23 h 135"/>
                <a:gd name="T6" fmla="*/ 7 w 122"/>
                <a:gd name="T7" fmla="*/ 47 h 135"/>
                <a:gd name="T8" fmla="*/ 19 w 122"/>
                <a:gd name="T9" fmla="*/ 69 h 135"/>
                <a:gd name="T10" fmla="*/ 36 w 122"/>
                <a:gd name="T11" fmla="*/ 88 h 135"/>
                <a:gd name="T12" fmla="*/ 54 w 122"/>
                <a:gd name="T13" fmla="*/ 104 h 135"/>
                <a:gd name="T14" fmla="*/ 57 w 122"/>
                <a:gd name="T15" fmla="*/ 106 h 135"/>
                <a:gd name="T16" fmla="*/ 60 w 122"/>
                <a:gd name="T17" fmla="*/ 107 h 135"/>
                <a:gd name="T18" fmla="*/ 61 w 122"/>
                <a:gd name="T19" fmla="*/ 108 h 135"/>
                <a:gd name="T20" fmla="*/ 62 w 122"/>
                <a:gd name="T21" fmla="*/ 109 h 135"/>
                <a:gd name="T22" fmla="*/ 65 w 122"/>
                <a:gd name="T23" fmla="*/ 110 h 135"/>
                <a:gd name="T24" fmla="*/ 77 w 122"/>
                <a:gd name="T25" fmla="*/ 114 h 135"/>
                <a:gd name="T26" fmla="*/ 101 w 122"/>
                <a:gd name="T27" fmla="*/ 122 h 135"/>
                <a:gd name="T28" fmla="*/ 113 w 122"/>
                <a:gd name="T29" fmla="*/ 127 h 135"/>
                <a:gd name="T30" fmla="*/ 118 w 122"/>
                <a:gd name="T31" fmla="*/ 131 h 135"/>
                <a:gd name="T32" fmla="*/ 122 w 122"/>
                <a:gd name="T33" fmla="*/ 135 h 135"/>
                <a:gd name="T34" fmla="*/ 118 w 122"/>
                <a:gd name="T35" fmla="*/ 131 h 135"/>
                <a:gd name="T36" fmla="*/ 112 w 122"/>
                <a:gd name="T37" fmla="*/ 128 h 135"/>
                <a:gd name="T38" fmla="*/ 101 w 122"/>
                <a:gd name="T39" fmla="*/ 124 h 135"/>
                <a:gd name="T40" fmla="*/ 76 w 122"/>
                <a:gd name="T41" fmla="*/ 117 h 135"/>
                <a:gd name="T42" fmla="*/ 64 w 122"/>
                <a:gd name="T43" fmla="*/ 114 h 135"/>
                <a:gd name="T44" fmla="*/ 60 w 122"/>
                <a:gd name="T45" fmla="*/ 113 h 135"/>
                <a:gd name="T46" fmla="*/ 59 w 122"/>
                <a:gd name="T47" fmla="*/ 112 h 135"/>
                <a:gd name="T48" fmla="*/ 57 w 122"/>
                <a:gd name="T49" fmla="*/ 112 h 135"/>
                <a:gd name="T50" fmla="*/ 54 w 122"/>
                <a:gd name="T51" fmla="*/ 110 h 135"/>
                <a:gd name="T52" fmla="*/ 52 w 122"/>
                <a:gd name="T53" fmla="*/ 108 h 135"/>
                <a:gd name="T54" fmla="*/ 32 w 122"/>
                <a:gd name="T55" fmla="*/ 92 h 135"/>
                <a:gd name="T56" fmla="*/ 15 w 122"/>
                <a:gd name="T57" fmla="*/ 72 h 135"/>
                <a:gd name="T58" fmla="*/ 4 w 122"/>
                <a:gd name="T59" fmla="*/ 49 h 135"/>
                <a:gd name="T60" fmla="*/ 2 w 122"/>
                <a:gd name="T61" fmla="*/ 23 h 135"/>
                <a:gd name="T62" fmla="*/ 14 w 122"/>
                <a:gd name="T6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2" h="135">
                  <a:moveTo>
                    <a:pt x="14" y="0"/>
                  </a:moveTo>
                  <a:cubicBezTo>
                    <a:pt x="11" y="4"/>
                    <a:pt x="9" y="7"/>
                    <a:pt x="7" y="11"/>
                  </a:cubicBezTo>
                  <a:cubicBezTo>
                    <a:pt x="6" y="15"/>
                    <a:pt x="4" y="19"/>
                    <a:pt x="4" y="23"/>
                  </a:cubicBezTo>
                  <a:cubicBezTo>
                    <a:pt x="3" y="31"/>
                    <a:pt x="4" y="40"/>
                    <a:pt x="7" y="47"/>
                  </a:cubicBezTo>
                  <a:cubicBezTo>
                    <a:pt x="10" y="55"/>
                    <a:pt x="14" y="62"/>
                    <a:pt x="19" y="69"/>
                  </a:cubicBezTo>
                  <a:cubicBezTo>
                    <a:pt x="24" y="76"/>
                    <a:pt x="30" y="82"/>
                    <a:pt x="36" y="88"/>
                  </a:cubicBezTo>
                  <a:cubicBezTo>
                    <a:pt x="41" y="94"/>
                    <a:pt x="48" y="99"/>
                    <a:pt x="54" y="104"/>
                  </a:cubicBezTo>
                  <a:cubicBezTo>
                    <a:pt x="57" y="106"/>
                    <a:pt x="57" y="106"/>
                    <a:pt x="57" y="106"/>
                  </a:cubicBezTo>
                  <a:cubicBezTo>
                    <a:pt x="60" y="107"/>
                    <a:pt x="60" y="107"/>
                    <a:pt x="60" y="107"/>
                  </a:cubicBezTo>
                  <a:cubicBezTo>
                    <a:pt x="60" y="108"/>
                    <a:pt x="60" y="108"/>
                    <a:pt x="61" y="108"/>
                  </a:cubicBezTo>
                  <a:cubicBezTo>
                    <a:pt x="62" y="109"/>
                    <a:pt x="62" y="109"/>
                    <a:pt x="62" y="109"/>
                  </a:cubicBezTo>
                  <a:cubicBezTo>
                    <a:pt x="63" y="109"/>
                    <a:pt x="64" y="110"/>
                    <a:pt x="65" y="110"/>
                  </a:cubicBezTo>
                  <a:cubicBezTo>
                    <a:pt x="69" y="111"/>
                    <a:pt x="73" y="113"/>
                    <a:pt x="77" y="114"/>
                  </a:cubicBezTo>
                  <a:cubicBezTo>
                    <a:pt x="85" y="117"/>
                    <a:pt x="93" y="119"/>
                    <a:pt x="101" y="122"/>
                  </a:cubicBezTo>
                  <a:cubicBezTo>
                    <a:pt x="105" y="123"/>
                    <a:pt x="109" y="125"/>
                    <a:pt x="113" y="127"/>
                  </a:cubicBezTo>
                  <a:cubicBezTo>
                    <a:pt x="115" y="128"/>
                    <a:pt x="117" y="129"/>
                    <a:pt x="118" y="131"/>
                  </a:cubicBezTo>
                  <a:cubicBezTo>
                    <a:pt x="120" y="132"/>
                    <a:pt x="121" y="133"/>
                    <a:pt x="122" y="135"/>
                  </a:cubicBezTo>
                  <a:cubicBezTo>
                    <a:pt x="121" y="134"/>
                    <a:pt x="120" y="132"/>
                    <a:pt x="118" y="131"/>
                  </a:cubicBezTo>
                  <a:cubicBezTo>
                    <a:pt x="116" y="130"/>
                    <a:pt x="114" y="129"/>
                    <a:pt x="112" y="128"/>
                  </a:cubicBezTo>
                  <a:cubicBezTo>
                    <a:pt x="109" y="126"/>
                    <a:pt x="105" y="125"/>
                    <a:pt x="101" y="124"/>
                  </a:cubicBezTo>
                  <a:cubicBezTo>
                    <a:pt x="93" y="121"/>
                    <a:pt x="84" y="119"/>
                    <a:pt x="76" y="117"/>
                  </a:cubicBezTo>
                  <a:cubicBezTo>
                    <a:pt x="72" y="116"/>
                    <a:pt x="68" y="115"/>
                    <a:pt x="64" y="114"/>
                  </a:cubicBezTo>
                  <a:cubicBezTo>
                    <a:pt x="63" y="114"/>
                    <a:pt x="62" y="113"/>
                    <a:pt x="60" y="113"/>
                  </a:cubicBezTo>
                  <a:cubicBezTo>
                    <a:pt x="59" y="112"/>
                    <a:pt x="59" y="112"/>
                    <a:pt x="59" y="112"/>
                  </a:cubicBezTo>
                  <a:cubicBezTo>
                    <a:pt x="58" y="112"/>
                    <a:pt x="58" y="112"/>
                    <a:pt x="57" y="112"/>
                  </a:cubicBezTo>
                  <a:cubicBezTo>
                    <a:pt x="54" y="110"/>
                    <a:pt x="54" y="110"/>
                    <a:pt x="54" y="110"/>
                  </a:cubicBezTo>
                  <a:cubicBezTo>
                    <a:pt x="52" y="108"/>
                    <a:pt x="52" y="108"/>
                    <a:pt x="52" y="108"/>
                  </a:cubicBezTo>
                  <a:cubicBezTo>
                    <a:pt x="44" y="104"/>
                    <a:pt x="38" y="98"/>
                    <a:pt x="32" y="92"/>
                  </a:cubicBezTo>
                  <a:cubicBezTo>
                    <a:pt x="26" y="86"/>
                    <a:pt x="20" y="79"/>
                    <a:pt x="15" y="72"/>
                  </a:cubicBezTo>
                  <a:cubicBezTo>
                    <a:pt x="11" y="65"/>
                    <a:pt x="6" y="57"/>
                    <a:pt x="4" y="49"/>
                  </a:cubicBezTo>
                  <a:cubicBezTo>
                    <a:pt x="1" y="40"/>
                    <a:pt x="0" y="31"/>
                    <a:pt x="2" y="23"/>
                  </a:cubicBezTo>
                  <a:cubicBezTo>
                    <a:pt x="4" y="14"/>
                    <a:pt x="8" y="6"/>
                    <a:pt x="14"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7" name="Group 36">
            <a:extLst>
              <a:ext uri="{FF2B5EF4-FFF2-40B4-BE49-F238E27FC236}">
                <a16:creationId xmlns:a16="http://schemas.microsoft.com/office/drawing/2014/main" id="{36F79BBA-BB8E-47C9-8E02-8381A1BF899A}"/>
              </a:ext>
            </a:extLst>
          </p:cNvPr>
          <p:cNvGrpSpPr/>
          <p:nvPr/>
        </p:nvGrpSpPr>
        <p:grpSpPr>
          <a:xfrm>
            <a:off x="18135723" y="8863013"/>
            <a:ext cx="3170238" cy="3175000"/>
            <a:chOff x="16975138" y="6577013"/>
            <a:chExt cx="3170238" cy="3175000"/>
          </a:xfrm>
        </p:grpSpPr>
        <p:sp>
          <p:nvSpPr>
            <p:cNvPr id="13" name="Freeform 11">
              <a:extLst>
                <a:ext uri="{FF2B5EF4-FFF2-40B4-BE49-F238E27FC236}">
                  <a16:creationId xmlns:a16="http://schemas.microsoft.com/office/drawing/2014/main" id="{DD0A6135-8AD3-420C-8614-15F2E71C405F}"/>
                </a:ext>
              </a:extLst>
            </p:cNvPr>
            <p:cNvSpPr>
              <a:spLocks/>
            </p:cNvSpPr>
            <p:nvPr/>
          </p:nvSpPr>
          <p:spPr bwMode="auto">
            <a:xfrm>
              <a:off x="16975138" y="6577013"/>
              <a:ext cx="3170238" cy="3175000"/>
            </a:xfrm>
            <a:custGeom>
              <a:avLst/>
              <a:gdLst>
                <a:gd name="T0" fmla="*/ 725 w 725"/>
                <a:gd name="T1" fmla="*/ 362 h 725"/>
                <a:gd name="T2" fmla="*/ 628 w 725"/>
                <a:gd name="T3" fmla="*/ 609 h 725"/>
                <a:gd name="T4" fmla="*/ 620 w 725"/>
                <a:gd name="T5" fmla="*/ 617 h 725"/>
                <a:gd name="T6" fmla="*/ 542 w 725"/>
                <a:gd name="T7" fmla="*/ 677 h 725"/>
                <a:gd name="T8" fmla="*/ 502 w 725"/>
                <a:gd name="T9" fmla="*/ 697 h 725"/>
                <a:gd name="T10" fmla="*/ 468 w 725"/>
                <a:gd name="T11" fmla="*/ 709 h 725"/>
                <a:gd name="T12" fmla="*/ 463 w 725"/>
                <a:gd name="T13" fmla="*/ 710 h 725"/>
                <a:gd name="T14" fmla="*/ 452 w 725"/>
                <a:gd name="T15" fmla="*/ 713 h 725"/>
                <a:gd name="T16" fmla="*/ 444 w 725"/>
                <a:gd name="T17" fmla="*/ 715 h 725"/>
                <a:gd name="T18" fmla="*/ 441 w 725"/>
                <a:gd name="T19" fmla="*/ 716 h 725"/>
                <a:gd name="T20" fmla="*/ 363 w 725"/>
                <a:gd name="T21" fmla="*/ 725 h 725"/>
                <a:gd name="T22" fmla="*/ 355 w 725"/>
                <a:gd name="T23" fmla="*/ 724 h 725"/>
                <a:gd name="T24" fmla="*/ 328 w 725"/>
                <a:gd name="T25" fmla="*/ 723 h 725"/>
                <a:gd name="T26" fmla="*/ 313 w 725"/>
                <a:gd name="T27" fmla="*/ 721 h 725"/>
                <a:gd name="T28" fmla="*/ 313 w 725"/>
                <a:gd name="T29" fmla="*/ 721 h 725"/>
                <a:gd name="T30" fmla="*/ 268 w 725"/>
                <a:gd name="T31" fmla="*/ 712 h 725"/>
                <a:gd name="T32" fmla="*/ 250 w 725"/>
                <a:gd name="T33" fmla="*/ 707 h 725"/>
                <a:gd name="T34" fmla="*/ 229 w 725"/>
                <a:gd name="T35" fmla="*/ 699 h 725"/>
                <a:gd name="T36" fmla="*/ 217 w 725"/>
                <a:gd name="T37" fmla="*/ 694 h 725"/>
                <a:gd name="T38" fmla="*/ 194 w 725"/>
                <a:gd name="T39" fmla="*/ 683 h 725"/>
                <a:gd name="T40" fmla="*/ 122 w 725"/>
                <a:gd name="T41" fmla="*/ 633 h 725"/>
                <a:gd name="T42" fmla="*/ 82 w 725"/>
                <a:gd name="T43" fmla="*/ 591 h 725"/>
                <a:gd name="T44" fmla="*/ 0 w 725"/>
                <a:gd name="T45" fmla="*/ 362 h 725"/>
                <a:gd name="T46" fmla="*/ 32 w 725"/>
                <a:gd name="T47" fmla="*/ 215 h 725"/>
                <a:gd name="T48" fmla="*/ 35 w 725"/>
                <a:gd name="T49" fmla="*/ 209 h 725"/>
                <a:gd name="T50" fmla="*/ 42 w 725"/>
                <a:gd name="T51" fmla="*/ 193 h 725"/>
                <a:gd name="T52" fmla="*/ 44 w 725"/>
                <a:gd name="T53" fmla="*/ 190 h 725"/>
                <a:gd name="T54" fmla="*/ 55 w 725"/>
                <a:gd name="T55" fmla="*/ 171 h 725"/>
                <a:gd name="T56" fmla="*/ 67 w 725"/>
                <a:gd name="T57" fmla="*/ 153 h 725"/>
                <a:gd name="T58" fmla="*/ 87 w 725"/>
                <a:gd name="T59" fmla="*/ 127 h 725"/>
                <a:gd name="T60" fmla="*/ 363 w 725"/>
                <a:gd name="T61" fmla="*/ 0 h 725"/>
                <a:gd name="T62" fmla="*/ 548 w 725"/>
                <a:gd name="T63" fmla="*/ 51 h 725"/>
                <a:gd name="T64" fmla="*/ 603 w 725"/>
                <a:gd name="T65" fmla="*/ 92 h 725"/>
                <a:gd name="T66" fmla="*/ 662 w 725"/>
                <a:gd name="T67" fmla="*/ 159 h 725"/>
                <a:gd name="T68" fmla="*/ 725 w 725"/>
                <a:gd name="T69" fmla="*/ 362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5" h="725">
                  <a:moveTo>
                    <a:pt x="725" y="362"/>
                  </a:moveTo>
                  <a:cubicBezTo>
                    <a:pt x="725" y="458"/>
                    <a:pt x="688" y="544"/>
                    <a:pt x="628" y="609"/>
                  </a:cubicBezTo>
                  <a:cubicBezTo>
                    <a:pt x="625" y="612"/>
                    <a:pt x="623" y="614"/>
                    <a:pt x="620" y="617"/>
                  </a:cubicBezTo>
                  <a:cubicBezTo>
                    <a:pt x="597" y="640"/>
                    <a:pt x="571" y="660"/>
                    <a:pt x="542" y="677"/>
                  </a:cubicBezTo>
                  <a:cubicBezTo>
                    <a:pt x="529" y="684"/>
                    <a:pt x="516" y="691"/>
                    <a:pt x="502" y="697"/>
                  </a:cubicBezTo>
                  <a:cubicBezTo>
                    <a:pt x="491" y="701"/>
                    <a:pt x="479" y="706"/>
                    <a:pt x="468" y="709"/>
                  </a:cubicBezTo>
                  <a:cubicBezTo>
                    <a:pt x="466" y="710"/>
                    <a:pt x="464" y="710"/>
                    <a:pt x="463" y="710"/>
                  </a:cubicBezTo>
                  <a:cubicBezTo>
                    <a:pt x="459" y="712"/>
                    <a:pt x="456" y="712"/>
                    <a:pt x="452" y="713"/>
                  </a:cubicBezTo>
                  <a:cubicBezTo>
                    <a:pt x="450" y="714"/>
                    <a:pt x="447" y="715"/>
                    <a:pt x="444" y="715"/>
                  </a:cubicBezTo>
                  <a:cubicBezTo>
                    <a:pt x="443" y="715"/>
                    <a:pt x="442" y="716"/>
                    <a:pt x="441" y="716"/>
                  </a:cubicBezTo>
                  <a:cubicBezTo>
                    <a:pt x="416" y="722"/>
                    <a:pt x="390" y="725"/>
                    <a:pt x="363" y="725"/>
                  </a:cubicBezTo>
                  <a:cubicBezTo>
                    <a:pt x="360" y="725"/>
                    <a:pt x="357" y="724"/>
                    <a:pt x="355" y="724"/>
                  </a:cubicBezTo>
                  <a:cubicBezTo>
                    <a:pt x="346" y="724"/>
                    <a:pt x="337" y="724"/>
                    <a:pt x="328" y="723"/>
                  </a:cubicBezTo>
                  <a:cubicBezTo>
                    <a:pt x="323" y="722"/>
                    <a:pt x="318" y="722"/>
                    <a:pt x="313" y="721"/>
                  </a:cubicBezTo>
                  <a:cubicBezTo>
                    <a:pt x="313" y="721"/>
                    <a:pt x="313" y="721"/>
                    <a:pt x="313" y="721"/>
                  </a:cubicBezTo>
                  <a:cubicBezTo>
                    <a:pt x="298" y="719"/>
                    <a:pt x="283" y="716"/>
                    <a:pt x="268" y="712"/>
                  </a:cubicBezTo>
                  <a:cubicBezTo>
                    <a:pt x="262" y="710"/>
                    <a:pt x="256" y="709"/>
                    <a:pt x="250" y="707"/>
                  </a:cubicBezTo>
                  <a:cubicBezTo>
                    <a:pt x="243" y="704"/>
                    <a:pt x="236" y="702"/>
                    <a:pt x="229" y="699"/>
                  </a:cubicBezTo>
                  <a:cubicBezTo>
                    <a:pt x="225" y="697"/>
                    <a:pt x="221" y="696"/>
                    <a:pt x="217" y="694"/>
                  </a:cubicBezTo>
                  <a:cubicBezTo>
                    <a:pt x="209" y="691"/>
                    <a:pt x="201" y="687"/>
                    <a:pt x="194" y="683"/>
                  </a:cubicBezTo>
                  <a:cubicBezTo>
                    <a:pt x="168" y="669"/>
                    <a:pt x="144" y="652"/>
                    <a:pt x="122" y="633"/>
                  </a:cubicBezTo>
                  <a:cubicBezTo>
                    <a:pt x="107" y="620"/>
                    <a:pt x="94" y="606"/>
                    <a:pt x="82" y="591"/>
                  </a:cubicBezTo>
                  <a:cubicBezTo>
                    <a:pt x="31" y="529"/>
                    <a:pt x="0" y="449"/>
                    <a:pt x="0" y="362"/>
                  </a:cubicBezTo>
                  <a:cubicBezTo>
                    <a:pt x="0" y="310"/>
                    <a:pt x="12" y="260"/>
                    <a:pt x="32" y="215"/>
                  </a:cubicBezTo>
                  <a:cubicBezTo>
                    <a:pt x="33" y="213"/>
                    <a:pt x="34" y="211"/>
                    <a:pt x="35" y="209"/>
                  </a:cubicBezTo>
                  <a:cubicBezTo>
                    <a:pt x="37" y="204"/>
                    <a:pt x="40" y="199"/>
                    <a:pt x="42" y="193"/>
                  </a:cubicBezTo>
                  <a:cubicBezTo>
                    <a:pt x="43" y="192"/>
                    <a:pt x="43" y="191"/>
                    <a:pt x="44" y="190"/>
                  </a:cubicBezTo>
                  <a:cubicBezTo>
                    <a:pt x="48" y="184"/>
                    <a:pt x="51" y="177"/>
                    <a:pt x="55" y="171"/>
                  </a:cubicBezTo>
                  <a:cubicBezTo>
                    <a:pt x="59" y="165"/>
                    <a:pt x="63" y="159"/>
                    <a:pt x="67" y="153"/>
                  </a:cubicBezTo>
                  <a:cubicBezTo>
                    <a:pt x="73" y="144"/>
                    <a:pt x="80" y="136"/>
                    <a:pt x="87" y="127"/>
                  </a:cubicBezTo>
                  <a:cubicBezTo>
                    <a:pt x="153" y="50"/>
                    <a:pt x="252" y="0"/>
                    <a:pt x="363" y="0"/>
                  </a:cubicBezTo>
                  <a:cubicBezTo>
                    <a:pt x="430" y="0"/>
                    <a:pt x="494" y="19"/>
                    <a:pt x="548" y="51"/>
                  </a:cubicBezTo>
                  <a:cubicBezTo>
                    <a:pt x="568" y="63"/>
                    <a:pt x="586" y="77"/>
                    <a:pt x="603" y="92"/>
                  </a:cubicBezTo>
                  <a:cubicBezTo>
                    <a:pt x="625" y="112"/>
                    <a:pt x="645" y="134"/>
                    <a:pt x="662" y="159"/>
                  </a:cubicBezTo>
                  <a:cubicBezTo>
                    <a:pt x="702" y="217"/>
                    <a:pt x="725" y="287"/>
                    <a:pt x="725"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4" name="Freeform 12">
              <a:extLst>
                <a:ext uri="{FF2B5EF4-FFF2-40B4-BE49-F238E27FC236}">
                  <a16:creationId xmlns:a16="http://schemas.microsoft.com/office/drawing/2014/main" id="{167F9298-73B5-4286-BB53-681FAC77EAAC}"/>
                </a:ext>
              </a:extLst>
            </p:cNvPr>
            <p:cNvSpPr>
              <a:spLocks/>
            </p:cNvSpPr>
            <p:nvPr/>
          </p:nvSpPr>
          <p:spPr bwMode="auto">
            <a:xfrm>
              <a:off x="17194213" y="7177088"/>
              <a:ext cx="2632075" cy="2173288"/>
            </a:xfrm>
            <a:custGeom>
              <a:avLst/>
              <a:gdLst>
                <a:gd name="T0" fmla="*/ 602 w 602"/>
                <a:gd name="T1" fmla="*/ 214 h 496"/>
                <a:gd name="T2" fmla="*/ 437 w 602"/>
                <a:gd name="T3" fmla="*/ 49 h 496"/>
                <a:gd name="T4" fmla="*/ 406 w 602"/>
                <a:gd name="T5" fmla="*/ 52 h 496"/>
                <a:gd name="T6" fmla="*/ 300 w 602"/>
                <a:gd name="T7" fmla="*/ 0 h 496"/>
                <a:gd name="T8" fmla="*/ 195 w 602"/>
                <a:gd name="T9" fmla="*/ 51 h 496"/>
                <a:gd name="T10" fmla="*/ 134 w 602"/>
                <a:gd name="T11" fmla="*/ 25 h 496"/>
                <a:gd name="T12" fmla="*/ 51 w 602"/>
                <a:gd name="T13" fmla="*/ 108 h 496"/>
                <a:gd name="T14" fmla="*/ 52 w 602"/>
                <a:gd name="T15" fmla="*/ 120 h 496"/>
                <a:gd name="T16" fmla="*/ 0 w 602"/>
                <a:gd name="T17" fmla="*/ 180 h 496"/>
                <a:gd name="T18" fmla="*/ 48 w 602"/>
                <a:gd name="T19" fmla="*/ 240 h 496"/>
                <a:gd name="T20" fmla="*/ 45 w 602"/>
                <a:gd name="T21" fmla="*/ 268 h 496"/>
                <a:gd name="T22" fmla="*/ 122 w 602"/>
                <a:gd name="T23" fmla="*/ 376 h 496"/>
                <a:gd name="T24" fmla="*/ 273 w 602"/>
                <a:gd name="T25" fmla="*/ 496 h 496"/>
                <a:gd name="T26" fmla="*/ 394 w 602"/>
                <a:gd name="T27" fmla="*/ 438 h 496"/>
                <a:gd name="T28" fmla="*/ 434 w 602"/>
                <a:gd name="T29" fmla="*/ 452 h 496"/>
                <a:gd name="T30" fmla="*/ 500 w 602"/>
                <a:gd name="T31" fmla="*/ 387 h 496"/>
                <a:gd name="T32" fmla="*/ 497 w 602"/>
                <a:gd name="T33" fmla="*/ 367 h 496"/>
                <a:gd name="T34" fmla="*/ 602 w 602"/>
                <a:gd name="T35" fmla="*/ 214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2" h="496">
                  <a:moveTo>
                    <a:pt x="602" y="214"/>
                  </a:moveTo>
                  <a:cubicBezTo>
                    <a:pt x="602" y="123"/>
                    <a:pt x="528" y="49"/>
                    <a:pt x="437" y="49"/>
                  </a:cubicBezTo>
                  <a:cubicBezTo>
                    <a:pt x="427" y="49"/>
                    <a:pt x="416" y="50"/>
                    <a:pt x="406" y="52"/>
                  </a:cubicBezTo>
                  <a:cubicBezTo>
                    <a:pt x="381" y="21"/>
                    <a:pt x="343" y="0"/>
                    <a:pt x="300" y="0"/>
                  </a:cubicBezTo>
                  <a:cubicBezTo>
                    <a:pt x="257" y="0"/>
                    <a:pt x="219" y="20"/>
                    <a:pt x="195" y="51"/>
                  </a:cubicBezTo>
                  <a:cubicBezTo>
                    <a:pt x="179" y="35"/>
                    <a:pt x="158" y="25"/>
                    <a:pt x="134" y="25"/>
                  </a:cubicBezTo>
                  <a:cubicBezTo>
                    <a:pt x="88" y="25"/>
                    <a:pt x="51" y="62"/>
                    <a:pt x="51" y="108"/>
                  </a:cubicBezTo>
                  <a:cubicBezTo>
                    <a:pt x="51" y="112"/>
                    <a:pt x="51" y="116"/>
                    <a:pt x="52" y="120"/>
                  </a:cubicBezTo>
                  <a:cubicBezTo>
                    <a:pt x="23" y="124"/>
                    <a:pt x="0" y="150"/>
                    <a:pt x="0" y="180"/>
                  </a:cubicBezTo>
                  <a:cubicBezTo>
                    <a:pt x="0" y="210"/>
                    <a:pt x="21" y="234"/>
                    <a:pt x="48" y="240"/>
                  </a:cubicBezTo>
                  <a:cubicBezTo>
                    <a:pt x="46" y="249"/>
                    <a:pt x="45" y="258"/>
                    <a:pt x="45" y="268"/>
                  </a:cubicBezTo>
                  <a:cubicBezTo>
                    <a:pt x="45" y="318"/>
                    <a:pt x="77" y="361"/>
                    <a:pt x="122" y="376"/>
                  </a:cubicBezTo>
                  <a:cubicBezTo>
                    <a:pt x="138" y="445"/>
                    <a:pt x="199" y="496"/>
                    <a:pt x="273" y="496"/>
                  </a:cubicBezTo>
                  <a:cubicBezTo>
                    <a:pt x="322" y="496"/>
                    <a:pt x="366" y="474"/>
                    <a:pt x="394" y="438"/>
                  </a:cubicBezTo>
                  <a:cubicBezTo>
                    <a:pt x="405" y="447"/>
                    <a:pt x="419" y="452"/>
                    <a:pt x="434" y="452"/>
                  </a:cubicBezTo>
                  <a:cubicBezTo>
                    <a:pt x="470" y="452"/>
                    <a:pt x="500" y="423"/>
                    <a:pt x="500" y="387"/>
                  </a:cubicBezTo>
                  <a:cubicBezTo>
                    <a:pt x="500" y="380"/>
                    <a:pt x="499" y="373"/>
                    <a:pt x="497" y="367"/>
                  </a:cubicBezTo>
                  <a:cubicBezTo>
                    <a:pt x="558" y="343"/>
                    <a:pt x="602" y="284"/>
                    <a:pt x="602" y="2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13">
              <a:extLst>
                <a:ext uri="{FF2B5EF4-FFF2-40B4-BE49-F238E27FC236}">
                  <a16:creationId xmlns:a16="http://schemas.microsoft.com/office/drawing/2014/main" id="{8F3311C5-FC99-4904-9AF8-0BA1B36BD590}"/>
                </a:ext>
              </a:extLst>
            </p:cNvPr>
            <p:cNvSpPr>
              <a:spLocks noChangeArrowheads="1"/>
            </p:cNvSpPr>
            <p:nvPr/>
          </p:nvSpPr>
          <p:spPr bwMode="auto">
            <a:xfrm>
              <a:off x="18916651" y="6975475"/>
              <a:ext cx="336550" cy="336550"/>
            </a:xfrm>
            <a:prstGeom prst="ellipse">
              <a:avLst/>
            </a:pr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Oval 14">
              <a:extLst>
                <a:ext uri="{FF2B5EF4-FFF2-40B4-BE49-F238E27FC236}">
                  <a16:creationId xmlns:a16="http://schemas.microsoft.com/office/drawing/2014/main" id="{ADE604B4-9237-4247-9D92-2D19842B8387}"/>
                </a:ext>
              </a:extLst>
            </p:cNvPr>
            <p:cNvSpPr>
              <a:spLocks noChangeArrowheads="1"/>
            </p:cNvSpPr>
            <p:nvPr/>
          </p:nvSpPr>
          <p:spPr bwMode="auto">
            <a:xfrm>
              <a:off x="17478376" y="8855075"/>
              <a:ext cx="209550" cy="209550"/>
            </a:xfrm>
            <a:prstGeom prst="ellipse">
              <a:avLst/>
            </a:pr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Oval 15">
              <a:extLst>
                <a:ext uri="{FF2B5EF4-FFF2-40B4-BE49-F238E27FC236}">
                  <a16:creationId xmlns:a16="http://schemas.microsoft.com/office/drawing/2014/main" id="{1AA0F1E4-9726-40A0-9ACA-54F95651B1DF}"/>
                </a:ext>
              </a:extLst>
            </p:cNvPr>
            <p:cNvSpPr>
              <a:spLocks noChangeArrowheads="1"/>
            </p:cNvSpPr>
            <p:nvPr/>
          </p:nvSpPr>
          <p:spPr bwMode="auto">
            <a:xfrm>
              <a:off x="19462751" y="8705850"/>
              <a:ext cx="463550" cy="468313"/>
            </a:xfrm>
            <a:prstGeom prst="ellipse">
              <a:avLst/>
            </a:pr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6">
              <a:extLst>
                <a:ext uri="{FF2B5EF4-FFF2-40B4-BE49-F238E27FC236}">
                  <a16:creationId xmlns:a16="http://schemas.microsoft.com/office/drawing/2014/main" id="{550B2890-42A3-47E9-80E7-14609BD70542}"/>
                </a:ext>
              </a:extLst>
            </p:cNvPr>
            <p:cNvSpPr>
              <a:spLocks/>
            </p:cNvSpPr>
            <p:nvPr/>
          </p:nvSpPr>
          <p:spPr bwMode="auto">
            <a:xfrm>
              <a:off x="17578388" y="7715250"/>
              <a:ext cx="354013" cy="342900"/>
            </a:xfrm>
            <a:custGeom>
              <a:avLst/>
              <a:gdLst>
                <a:gd name="T0" fmla="*/ 9 w 81"/>
                <a:gd name="T1" fmla="*/ 39 h 78"/>
                <a:gd name="T2" fmla="*/ 16 w 81"/>
                <a:gd name="T3" fmla="*/ 38 h 78"/>
                <a:gd name="T4" fmla="*/ 17 w 81"/>
                <a:gd name="T5" fmla="*/ 37 h 78"/>
                <a:gd name="T6" fmla="*/ 17 w 81"/>
                <a:gd name="T7" fmla="*/ 36 h 78"/>
                <a:gd name="T8" fmla="*/ 17 w 81"/>
                <a:gd name="T9" fmla="*/ 34 h 78"/>
                <a:gd name="T10" fmla="*/ 18 w 81"/>
                <a:gd name="T11" fmla="*/ 33 h 78"/>
                <a:gd name="T12" fmla="*/ 22 w 81"/>
                <a:gd name="T13" fmla="*/ 24 h 78"/>
                <a:gd name="T14" fmla="*/ 18 w 81"/>
                <a:gd name="T15" fmla="*/ 19 h 78"/>
                <a:gd name="T16" fmla="*/ 17 w 81"/>
                <a:gd name="T17" fmla="*/ 14 h 78"/>
                <a:gd name="T18" fmla="*/ 21 w 81"/>
                <a:gd name="T19" fmla="*/ 16 h 78"/>
                <a:gd name="T20" fmla="*/ 26 w 81"/>
                <a:gd name="T21" fmla="*/ 20 h 78"/>
                <a:gd name="T22" fmla="*/ 28 w 81"/>
                <a:gd name="T23" fmla="*/ 19 h 78"/>
                <a:gd name="T24" fmla="*/ 39 w 81"/>
                <a:gd name="T25" fmla="*/ 11 h 78"/>
                <a:gd name="T26" fmla="*/ 40 w 81"/>
                <a:gd name="T27" fmla="*/ 4 h 78"/>
                <a:gd name="T28" fmla="*/ 50 w 81"/>
                <a:gd name="T29" fmla="*/ 2 h 78"/>
                <a:gd name="T30" fmla="*/ 50 w 81"/>
                <a:gd name="T31" fmla="*/ 9 h 78"/>
                <a:gd name="T32" fmla="*/ 61 w 81"/>
                <a:gd name="T33" fmla="*/ 20 h 78"/>
                <a:gd name="T34" fmla="*/ 63 w 81"/>
                <a:gd name="T35" fmla="*/ 19 h 78"/>
                <a:gd name="T36" fmla="*/ 68 w 81"/>
                <a:gd name="T37" fmla="*/ 17 h 78"/>
                <a:gd name="T38" fmla="*/ 66 w 81"/>
                <a:gd name="T39" fmla="*/ 22 h 78"/>
                <a:gd name="T40" fmla="*/ 65 w 81"/>
                <a:gd name="T41" fmla="*/ 24 h 78"/>
                <a:gd name="T42" fmla="*/ 74 w 81"/>
                <a:gd name="T43" fmla="*/ 37 h 78"/>
                <a:gd name="T44" fmla="*/ 79 w 81"/>
                <a:gd name="T45" fmla="*/ 37 h 78"/>
                <a:gd name="T46" fmla="*/ 78 w 81"/>
                <a:gd name="T47" fmla="*/ 44 h 78"/>
                <a:gd name="T48" fmla="*/ 73 w 81"/>
                <a:gd name="T49" fmla="*/ 45 h 78"/>
                <a:gd name="T50" fmla="*/ 67 w 81"/>
                <a:gd name="T51" fmla="*/ 56 h 78"/>
                <a:gd name="T52" fmla="*/ 71 w 81"/>
                <a:gd name="T53" fmla="*/ 62 h 78"/>
                <a:gd name="T54" fmla="*/ 77 w 81"/>
                <a:gd name="T55" fmla="*/ 67 h 78"/>
                <a:gd name="T56" fmla="*/ 71 w 81"/>
                <a:gd name="T57" fmla="*/ 70 h 78"/>
                <a:gd name="T58" fmla="*/ 65 w 81"/>
                <a:gd name="T59" fmla="*/ 66 h 78"/>
                <a:gd name="T60" fmla="*/ 50 w 81"/>
                <a:gd name="T61" fmla="*/ 68 h 78"/>
                <a:gd name="T62" fmla="*/ 48 w 81"/>
                <a:gd name="T63" fmla="*/ 69 h 78"/>
                <a:gd name="T64" fmla="*/ 47 w 81"/>
                <a:gd name="T65" fmla="*/ 71 h 78"/>
                <a:gd name="T66" fmla="*/ 46 w 81"/>
                <a:gd name="T67" fmla="*/ 75 h 78"/>
                <a:gd name="T68" fmla="*/ 39 w 81"/>
                <a:gd name="T69" fmla="*/ 77 h 78"/>
                <a:gd name="T70" fmla="*/ 39 w 81"/>
                <a:gd name="T71" fmla="*/ 72 h 78"/>
                <a:gd name="T72" fmla="*/ 40 w 81"/>
                <a:gd name="T73" fmla="*/ 69 h 78"/>
                <a:gd name="T74" fmla="*/ 37 w 81"/>
                <a:gd name="T75" fmla="*/ 68 h 78"/>
                <a:gd name="T76" fmla="*/ 35 w 81"/>
                <a:gd name="T77" fmla="*/ 68 h 78"/>
                <a:gd name="T78" fmla="*/ 34 w 81"/>
                <a:gd name="T79" fmla="*/ 67 h 78"/>
                <a:gd name="T80" fmla="*/ 32 w 81"/>
                <a:gd name="T81" fmla="*/ 67 h 78"/>
                <a:gd name="T82" fmla="*/ 31 w 81"/>
                <a:gd name="T83" fmla="*/ 66 h 78"/>
                <a:gd name="T84" fmla="*/ 29 w 81"/>
                <a:gd name="T85" fmla="*/ 65 h 78"/>
                <a:gd name="T86" fmla="*/ 27 w 81"/>
                <a:gd name="T87" fmla="*/ 64 h 78"/>
                <a:gd name="T88" fmla="*/ 26 w 81"/>
                <a:gd name="T89" fmla="*/ 63 h 78"/>
                <a:gd name="T90" fmla="*/ 25 w 81"/>
                <a:gd name="T91" fmla="*/ 65 h 78"/>
                <a:gd name="T92" fmla="*/ 22 w 81"/>
                <a:gd name="T93" fmla="*/ 68 h 78"/>
                <a:gd name="T94" fmla="*/ 19 w 81"/>
                <a:gd name="T95" fmla="*/ 63 h 78"/>
                <a:gd name="T96" fmla="*/ 22 w 81"/>
                <a:gd name="T97" fmla="*/ 60 h 78"/>
                <a:gd name="T98" fmla="*/ 22 w 81"/>
                <a:gd name="T99" fmla="*/ 59 h 78"/>
                <a:gd name="T100" fmla="*/ 21 w 81"/>
                <a:gd name="T101" fmla="*/ 58 h 78"/>
                <a:gd name="T102" fmla="*/ 20 w 81"/>
                <a:gd name="T103" fmla="*/ 55 h 78"/>
                <a:gd name="T104" fmla="*/ 19 w 81"/>
                <a:gd name="T105" fmla="*/ 54 h 78"/>
                <a:gd name="T106" fmla="*/ 19 w 81"/>
                <a:gd name="T107" fmla="*/ 53 h 78"/>
                <a:gd name="T108" fmla="*/ 18 w 81"/>
                <a:gd name="T109" fmla="*/ 52 h 78"/>
                <a:gd name="T110" fmla="*/ 18 w 81"/>
                <a:gd name="T111" fmla="*/ 51 h 78"/>
                <a:gd name="T112" fmla="*/ 18 w 81"/>
                <a:gd name="T113" fmla="*/ 51 h 78"/>
                <a:gd name="T114" fmla="*/ 17 w 81"/>
                <a:gd name="T115" fmla="*/ 49 h 78"/>
                <a:gd name="T116" fmla="*/ 16 w 81"/>
                <a:gd name="T117" fmla="*/ 46 h 78"/>
                <a:gd name="T118" fmla="*/ 11 w 81"/>
                <a:gd name="T119" fmla="*/ 46 h 78"/>
                <a:gd name="T120" fmla="*/ 3 w 81"/>
                <a:gd name="T121" fmla="*/ 4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1" h="78">
                  <a:moveTo>
                    <a:pt x="3" y="38"/>
                  </a:moveTo>
                  <a:cubicBezTo>
                    <a:pt x="4" y="38"/>
                    <a:pt x="4" y="38"/>
                    <a:pt x="5" y="39"/>
                  </a:cubicBezTo>
                  <a:cubicBezTo>
                    <a:pt x="9" y="39"/>
                    <a:pt x="9" y="39"/>
                    <a:pt x="9" y="39"/>
                  </a:cubicBezTo>
                  <a:cubicBezTo>
                    <a:pt x="9" y="38"/>
                    <a:pt x="10" y="38"/>
                    <a:pt x="11" y="38"/>
                  </a:cubicBezTo>
                  <a:cubicBezTo>
                    <a:pt x="11" y="38"/>
                    <a:pt x="12" y="38"/>
                    <a:pt x="12" y="39"/>
                  </a:cubicBezTo>
                  <a:cubicBezTo>
                    <a:pt x="16" y="38"/>
                    <a:pt x="16" y="38"/>
                    <a:pt x="16" y="38"/>
                  </a:cubicBezTo>
                  <a:cubicBezTo>
                    <a:pt x="16" y="38"/>
                    <a:pt x="16" y="38"/>
                    <a:pt x="16" y="38"/>
                  </a:cubicBezTo>
                  <a:cubicBezTo>
                    <a:pt x="16" y="38"/>
                    <a:pt x="16" y="38"/>
                    <a:pt x="16" y="37"/>
                  </a:cubicBezTo>
                  <a:cubicBezTo>
                    <a:pt x="16" y="37"/>
                    <a:pt x="16" y="37"/>
                    <a:pt x="17" y="37"/>
                  </a:cubicBezTo>
                  <a:cubicBezTo>
                    <a:pt x="17" y="37"/>
                    <a:pt x="17" y="37"/>
                    <a:pt x="17" y="37"/>
                  </a:cubicBezTo>
                  <a:cubicBezTo>
                    <a:pt x="17" y="36"/>
                    <a:pt x="17" y="36"/>
                    <a:pt x="17" y="36"/>
                  </a:cubicBezTo>
                  <a:cubicBezTo>
                    <a:pt x="17" y="36"/>
                    <a:pt x="17" y="36"/>
                    <a:pt x="17" y="36"/>
                  </a:cubicBezTo>
                  <a:cubicBezTo>
                    <a:pt x="17" y="35"/>
                    <a:pt x="17" y="35"/>
                    <a:pt x="17" y="35"/>
                  </a:cubicBezTo>
                  <a:cubicBezTo>
                    <a:pt x="17" y="35"/>
                    <a:pt x="17" y="35"/>
                    <a:pt x="17" y="35"/>
                  </a:cubicBezTo>
                  <a:cubicBezTo>
                    <a:pt x="17" y="35"/>
                    <a:pt x="17" y="34"/>
                    <a:pt x="17" y="34"/>
                  </a:cubicBezTo>
                  <a:cubicBezTo>
                    <a:pt x="17" y="34"/>
                    <a:pt x="17" y="34"/>
                    <a:pt x="17" y="34"/>
                  </a:cubicBezTo>
                  <a:cubicBezTo>
                    <a:pt x="17" y="34"/>
                    <a:pt x="17" y="33"/>
                    <a:pt x="17" y="33"/>
                  </a:cubicBezTo>
                  <a:cubicBezTo>
                    <a:pt x="17" y="33"/>
                    <a:pt x="18" y="33"/>
                    <a:pt x="18" y="33"/>
                  </a:cubicBezTo>
                  <a:cubicBezTo>
                    <a:pt x="18" y="33"/>
                    <a:pt x="18" y="33"/>
                    <a:pt x="18" y="32"/>
                  </a:cubicBezTo>
                  <a:cubicBezTo>
                    <a:pt x="18" y="32"/>
                    <a:pt x="18" y="32"/>
                    <a:pt x="18" y="32"/>
                  </a:cubicBezTo>
                  <a:cubicBezTo>
                    <a:pt x="19" y="29"/>
                    <a:pt x="20" y="27"/>
                    <a:pt x="22" y="24"/>
                  </a:cubicBezTo>
                  <a:cubicBezTo>
                    <a:pt x="19" y="20"/>
                    <a:pt x="19" y="20"/>
                    <a:pt x="19" y="20"/>
                  </a:cubicBezTo>
                  <a:cubicBezTo>
                    <a:pt x="19" y="21"/>
                    <a:pt x="18" y="21"/>
                    <a:pt x="18" y="20"/>
                  </a:cubicBezTo>
                  <a:cubicBezTo>
                    <a:pt x="18" y="20"/>
                    <a:pt x="18" y="19"/>
                    <a:pt x="18" y="19"/>
                  </a:cubicBezTo>
                  <a:cubicBezTo>
                    <a:pt x="17" y="17"/>
                    <a:pt x="17" y="17"/>
                    <a:pt x="17" y="17"/>
                  </a:cubicBezTo>
                  <a:cubicBezTo>
                    <a:pt x="16" y="18"/>
                    <a:pt x="15" y="18"/>
                    <a:pt x="15" y="18"/>
                  </a:cubicBezTo>
                  <a:cubicBezTo>
                    <a:pt x="15" y="17"/>
                    <a:pt x="15" y="16"/>
                    <a:pt x="17" y="14"/>
                  </a:cubicBezTo>
                  <a:cubicBezTo>
                    <a:pt x="18" y="13"/>
                    <a:pt x="19" y="12"/>
                    <a:pt x="20" y="13"/>
                  </a:cubicBezTo>
                  <a:cubicBezTo>
                    <a:pt x="20" y="13"/>
                    <a:pt x="20" y="14"/>
                    <a:pt x="19" y="15"/>
                  </a:cubicBezTo>
                  <a:cubicBezTo>
                    <a:pt x="21" y="16"/>
                    <a:pt x="21" y="16"/>
                    <a:pt x="21" y="16"/>
                  </a:cubicBezTo>
                  <a:cubicBezTo>
                    <a:pt x="22" y="16"/>
                    <a:pt x="22" y="15"/>
                    <a:pt x="22" y="16"/>
                  </a:cubicBezTo>
                  <a:cubicBezTo>
                    <a:pt x="23" y="16"/>
                    <a:pt x="23" y="16"/>
                    <a:pt x="22" y="17"/>
                  </a:cubicBezTo>
                  <a:cubicBezTo>
                    <a:pt x="26" y="20"/>
                    <a:pt x="26" y="20"/>
                    <a:pt x="26" y="20"/>
                  </a:cubicBezTo>
                  <a:cubicBezTo>
                    <a:pt x="26" y="20"/>
                    <a:pt x="26" y="20"/>
                    <a:pt x="26" y="20"/>
                  </a:cubicBezTo>
                  <a:cubicBezTo>
                    <a:pt x="26" y="20"/>
                    <a:pt x="26" y="20"/>
                    <a:pt x="26" y="20"/>
                  </a:cubicBezTo>
                  <a:cubicBezTo>
                    <a:pt x="27" y="20"/>
                    <a:pt x="28" y="19"/>
                    <a:pt x="28" y="19"/>
                  </a:cubicBezTo>
                  <a:cubicBezTo>
                    <a:pt x="28" y="19"/>
                    <a:pt x="28" y="19"/>
                    <a:pt x="28" y="19"/>
                  </a:cubicBezTo>
                  <a:cubicBezTo>
                    <a:pt x="31" y="17"/>
                    <a:pt x="35" y="15"/>
                    <a:pt x="38" y="15"/>
                  </a:cubicBezTo>
                  <a:cubicBezTo>
                    <a:pt x="39" y="11"/>
                    <a:pt x="39" y="11"/>
                    <a:pt x="39" y="11"/>
                  </a:cubicBezTo>
                  <a:cubicBezTo>
                    <a:pt x="38" y="10"/>
                    <a:pt x="38" y="10"/>
                    <a:pt x="38" y="9"/>
                  </a:cubicBezTo>
                  <a:cubicBezTo>
                    <a:pt x="38" y="9"/>
                    <a:pt x="38" y="8"/>
                    <a:pt x="40" y="8"/>
                  </a:cubicBezTo>
                  <a:cubicBezTo>
                    <a:pt x="40" y="4"/>
                    <a:pt x="40" y="4"/>
                    <a:pt x="40" y="4"/>
                  </a:cubicBezTo>
                  <a:cubicBezTo>
                    <a:pt x="39" y="3"/>
                    <a:pt x="37" y="3"/>
                    <a:pt x="37" y="2"/>
                  </a:cubicBezTo>
                  <a:cubicBezTo>
                    <a:pt x="37" y="1"/>
                    <a:pt x="40" y="0"/>
                    <a:pt x="44" y="0"/>
                  </a:cubicBezTo>
                  <a:cubicBezTo>
                    <a:pt x="47" y="0"/>
                    <a:pt x="50" y="1"/>
                    <a:pt x="50" y="2"/>
                  </a:cubicBezTo>
                  <a:cubicBezTo>
                    <a:pt x="50" y="3"/>
                    <a:pt x="49" y="3"/>
                    <a:pt x="47" y="4"/>
                  </a:cubicBezTo>
                  <a:cubicBezTo>
                    <a:pt x="48" y="8"/>
                    <a:pt x="48" y="8"/>
                    <a:pt x="48" y="8"/>
                  </a:cubicBezTo>
                  <a:cubicBezTo>
                    <a:pt x="49" y="8"/>
                    <a:pt x="50" y="9"/>
                    <a:pt x="50" y="9"/>
                  </a:cubicBezTo>
                  <a:cubicBezTo>
                    <a:pt x="50" y="10"/>
                    <a:pt x="49" y="10"/>
                    <a:pt x="48" y="11"/>
                  </a:cubicBezTo>
                  <a:cubicBezTo>
                    <a:pt x="49" y="15"/>
                    <a:pt x="49" y="15"/>
                    <a:pt x="49" y="15"/>
                  </a:cubicBezTo>
                  <a:cubicBezTo>
                    <a:pt x="53" y="15"/>
                    <a:pt x="58" y="18"/>
                    <a:pt x="61" y="20"/>
                  </a:cubicBezTo>
                  <a:cubicBezTo>
                    <a:pt x="62" y="20"/>
                    <a:pt x="62" y="20"/>
                    <a:pt x="62" y="20"/>
                  </a:cubicBezTo>
                  <a:cubicBezTo>
                    <a:pt x="62" y="19"/>
                    <a:pt x="62" y="19"/>
                    <a:pt x="62" y="19"/>
                  </a:cubicBezTo>
                  <a:cubicBezTo>
                    <a:pt x="62" y="18"/>
                    <a:pt x="63" y="18"/>
                    <a:pt x="63" y="19"/>
                  </a:cubicBezTo>
                  <a:cubicBezTo>
                    <a:pt x="65" y="18"/>
                    <a:pt x="65" y="18"/>
                    <a:pt x="65" y="18"/>
                  </a:cubicBezTo>
                  <a:cubicBezTo>
                    <a:pt x="65" y="17"/>
                    <a:pt x="64" y="16"/>
                    <a:pt x="65" y="16"/>
                  </a:cubicBezTo>
                  <a:cubicBezTo>
                    <a:pt x="65" y="15"/>
                    <a:pt x="67" y="16"/>
                    <a:pt x="68" y="17"/>
                  </a:cubicBezTo>
                  <a:cubicBezTo>
                    <a:pt x="69" y="19"/>
                    <a:pt x="70" y="20"/>
                    <a:pt x="70" y="21"/>
                  </a:cubicBezTo>
                  <a:cubicBezTo>
                    <a:pt x="69" y="21"/>
                    <a:pt x="69" y="21"/>
                    <a:pt x="68" y="20"/>
                  </a:cubicBezTo>
                  <a:cubicBezTo>
                    <a:pt x="66" y="22"/>
                    <a:pt x="66" y="22"/>
                    <a:pt x="66" y="22"/>
                  </a:cubicBezTo>
                  <a:cubicBezTo>
                    <a:pt x="67" y="23"/>
                    <a:pt x="67" y="23"/>
                    <a:pt x="67" y="24"/>
                  </a:cubicBezTo>
                  <a:cubicBezTo>
                    <a:pt x="66" y="24"/>
                    <a:pt x="66" y="24"/>
                    <a:pt x="65" y="23"/>
                  </a:cubicBezTo>
                  <a:cubicBezTo>
                    <a:pt x="65" y="24"/>
                    <a:pt x="65" y="24"/>
                    <a:pt x="65" y="24"/>
                  </a:cubicBezTo>
                  <a:cubicBezTo>
                    <a:pt x="68" y="28"/>
                    <a:pt x="70" y="33"/>
                    <a:pt x="71" y="38"/>
                  </a:cubicBezTo>
                  <a:cubicBezTo>
                    <a:pt x="73" y="38"/>
                    <a:pt x="73" y="38"/>
                    <a:pt x="73" y="38"/>
                  </a:cubicBezTo>
                  <a:cubicBezTo>
                    <a:pt x="73" y="38"/>
                    <a:pt x="73" y="37"/>
                    <a:pt x="74" y="37"/>
                  </a:cubicBezTo>
                  <a:cubicBezTo>
                    <a:pt x="74" y="37"/>
                    <a:pt x="75" y="38"/>
                    <a:pt x="75" y="39"/>
                  </a:cubicBezTo>
                  <a:cubicBezTo>
                    <a:pt x="78" y="39"/>
                    <a:pt x="78" y="39"/>
                    <a:pt x="78" y="39"/>
                  </a:cubicBezTo>
                  <a:cubicBezTo>
                    <a:pt x="78" y="38"/>
                    <a:pt x="78" y="37"/>
                    <a:pt x="79" y="37"/>
                  </a:cubicBezTo>
                  <a:cubicBezTo>
                    <a:pt x="80" y="37"/>
                    <a:pt x="81" y="39"/>
                    <a:pt x="81" y="42"/>
                  </a:cubicBezTo>
                  <a:cubicBezTo>
                    <a:pt x="81" y="44"/>
                    <a:pt x="80" y="46"/>
                    <a:pt x="79" y="46"/>
                  </a:cubicBezTo>
                  <a:cubicBezTo>
                    <a:pt x="78" y="46"/>
                    <a:pt x="78" y="45"/>
                    <a:pt x="78" y="44"/>
                  </a:cubicBezTo>
                  <a:cubicBezTo>
                    <a:pt x="75" y="44"/>
                    <a:pt x="75" y="44"/>
                    <a:pt x="75" y="44"/>
                  </a:cubicBezTo>
                  <a:cubicBezTo>
                    <a:pt x="75" y="45"/>
                    <a:pt x="74" y="46"/>
                    <a:pt x="74" y="46"/>
                  </a:cubicBezTo>
                  <a:cubicBezTo>
                    <a:pt x="73" y="46"/>
                    <a:pt x="73" y="46"/>
                    <a:pt x="73" y="45"/>
                  </a:cubicBezTo>
                  <a:cubicBezTo>
                    <a:pt x="71" y="45"/>
                    <a:pt x="71" y="45"/>
                    <a:pt x="71" y="45"/>
                  </a:cubicBezTo>
                  <a:cubicBezTo>
                    <a:pt x="71" y="46"/>
                    <a:pt x="71" y="46"/>
                    <a:pt x="71" y="47"/>
                  </a:cubicBezTo>
                  <a:cubicBezTo>
                    <a:pt x="70" y="50"/>
                    <a:pt x="69" y="53"/>
                    <a:pt x="67" y="56"/>
                  </a:cubicBezTo>
                  <a:cubicBezTo>
                    <a:pt x="67" y="56"/>
                    <a:pt x="67" y="57"/>
                    <a:pt x="66" y="57"/>
                  </a:cubicBezTo>
                  <a:cubicBezTo>
                    <a:pt x="69" y="61"/>
                    <a:pt x="69" y="61"/>
                    <a:pt x="69" y="61"/>
                  </a:cubicBezTo>
                  <a:cubicBezTo>
                    <a:pt x="70" y="61"/>
                    <a:pt x="70" y="61"/>
                    <a:pt x="71" y="62"/>
                  </a:cubicBezTo>
                  <a:cubicBezTo>
                    <a:pt x="71" y="62"/>
                    <a:pt x="71" y="63"/>
                    <a:pt x="71" y="64"/>
                  </a:cubicBezTo>
                  <a:cubicBezTo>
                    <a:pt x="74" y="67"/>
                    <a:pt x="74" y="67"/>
                    <a:pt x="74" y="67"/>
                  </a:cubicBezTo>
                  <a:cubicBezTo>
                    <a:pt x="75" y="67"/>
                    <a:pt x="77" y="67"/>
                    <a:pt x="77" y="67"/>
                  </a:cubicBezTo>
                  <a:cubicBezTo>
                    <a:pt x="78" y="68"/>
                    <a:pt x="78" y="71"/>
                    <a:pt x="76" y="72"/>
                  </a:cubicBezTo>
                  <a:cubicBezTo>
                    <a:pt x="74" y="74"/>
                    <a:pt x="72" y="75"/>
                    <a:pt x="71" y="74"/>
                  </a:cubicBezTo>
                  <a:cubicBezTo>
                    <a:pt x="70" y="73"/>
                    <a:pt x="70" y="72"/>
                    <a:pt x="71" y="70"/>
                  </a:cubicBezTo>
                  <a:cubicBezTo>
                    <a:pt x="67" y="68"/>
                    <a:pt x="67" y="68"/>
                    <a:pt x="67" y="68"/>
                  </a:cubicBezTo>
                  <a:cubicBezTo>
                    <a:pt x="67" y="68"/>
                    <a:pt x="66" y="68"/>
                    <a:pt x="65" y="67"/>
                  </a:cubicBezTo>
                  <a:cubicBezTo>
                    <a:pt x="65" y="67"/>
                    <a:pt x="65" y="66"/>
                    <a:pt x="65" y="66"/>
                  </a:cubicBezTo>
                  <a:cubicBezTo>
                    <a:pt x="61" y="63"/>
                    <a:pt x="61" y="63"/>
                    <a:pt x="61" y="63"/>
                  </a:cubicBezTo>
                  <a:cubicBezTo>
                    <a:pt x="61" y="63"/>
                    <a:pt x="61" y="63"/>
                    <a:pt x="60" y="64"/>
                  </a:cubicBezTo>
                  <a:cubicBezTo>
                    <a:pt x="57" y="66"/>
                    <a:pt x="54" y="68"/>
                    <a:pt x="50" y="68"/>
                  </a:cubicBezTo>
                  <a:cubicBezTo>
                    <a:pt x="50" y="68"/>
                    <a:pt x="50" y="68"/>
                    <a:pt x="50" y="68"/>
                  </a:cubicBezTo>
                  <a:cubicBezTo>
                    <a:pt x="50" y="68"/>
                    <a:pt x="50" y="68"/>
                    <a:pt x="50" y="68"/>
                  </a:cubicBezTo>
                  <a:cubicBezTo>
                    <a:pt x="49" y="69"/>
                    <a:pt x="48" y="69"/>
                    <a:pt x="48" y="69"/>
                  </a:cubicBezTo>
                  <a:cubicBezTo>
                    <a:pt x="48" y="69"/>
                    <a:pt x="47" y="69"/>
                    <a:pt x="47" y="69"/>
                  </a:cubicBezTo>
                  <a:cubicBezTo>
                    <a:pt x="47" y="69"/>
                    <a:pt x="47" y="69"/>
                    <a:pt x="47" y="69"/>
                  </a:cubicBezTo>
                  <a:cubicBezTo>
                    <a:pt x="47" y="71"/>
                    <a:pt x="47" y="71"/>
                    <a:pt x="47" y="71"/>
                  </a:cubicBezTo>
                  <a:cubicBezTo>
                    <a:pt x="47" y="71"/>
                    <a:pt x="48" y="71"/>
                    <a:pt x="48" y="72"/>
                  </a:cubicBezTo>
                  <a:cubicBezTo>
                    <a:pt x="48" y="72"/>
                    <a:pt x="47" y="72"/>
                    <a:pt x="46" y="73"/>
                  </a:cubicBezTo>
                  <a:cubicBezTo>
                    <a:pt x="46" y="75"/>
                    <a:pt x="46" y="75"/>
                    <a:pt x="46" y="75"/>
                  </a:cubicBezTo>
                  <a:cubicBezTo>
                    <a:pt x="47" y="76"/>
                    <a:pt x="48" y="76"/>
                    <a:pt x="48" y="77"/>
                  </a:cubicBezTo>
                  <a:cubicBezTo>
                    <a:pt x="48" y="77"/>
                    <a:pt x="46" y="78"/>
                    <a:pt x="44" y="78"/>
                  </a:cubicBezTo>
                  <a:cubicBezTo>
                    <a:pt x="41" y="78"/>
                    <a:pt x="39" y="77"/>
                    <a:pt x="39" y="77"/>
                  </a:cubicBezTo>
                  <a:cubicBezTo>
                    <a:pt x="39" y="76"/>
                    <a:pt x="40" y="76"/>
                    <a:pt x="41" y="75"/>
                  </a:cubicBezTo>
                  <a:cubicBezTo>
                    <a:pt x="41" y="73"/>
                    <a:pt x="41" y="73"/>
                    <a:pt x="41" y="73"/>
                  </a:cubicBezTo>
                  <a:cubicBezTo>
                    <a:pt x="40" y="72"/>
                    <a:pt x="39" y="72"/>
                    <a:pt x="39" y="72"/>
                  </a:cubicBezTo>
                  <a:cubicBezTo>
                    <a:pt x="39" y="71"/>
                    <a:pt x="40" y="71"/>
                    <a:pt x="41" y="71"/>
                  </a:cubicBezTo>
                  <a:cubicBezTo>
                    <a:pt x="40" y="69"/>
                    <a:pt x="40" y="69"/>
                    <a:pt x="40" y="69"/>
                  </a:cubicBezTo>
                  <a:cubicBezTo>
                    <a:pt x="40" y="69"/>
                    <a:pt x="40" y="69"/>
                    <a:pt x="40" y="69"/>
                  </a:cubicBezTo>
                  <a:cubicBezTo>
                    <a:pt x="40" y="69"/>
                    <a:pt x="40" y="69"/>
                    <a:pt x="40" y="69"/>
                  </a:cubicBezTo>
                  <a:cubicBezTo>
                    <a:pt x="39" y="69"/>
                    <a:pt x="38" y="69"/>
                    <a:pt x="37" y="68"/>
                  </a:cubicBezTo>
                  <a:cubicBezTo>
                    <a:pt x="37" y="68"/>
                    <a:pt x="37" y="68"/>
                    <a:pt x="37" y="68"/>
                  </a:cubicBezTo>
                  <a:cubicBezTo>
                    <a:pt x="37" y="68"/>
                    <a:pt x="37" y="68"/>
                    <a:pt x="36" y="68"/>
                  </a:cubicBezTo>
                  <a:cubicBezTo>
                    <a:pt x="36" y="68"/>
                    <a:pt x="36" y="68"/>
                    <a:pt x="36" y="68"/>
                  </a:cubicBezTo>
                  <a:cubicBezTo>
                    <a:pt x="36" y="68"/>
                    <a:pt x="35" y="68"/>
                    <a:pt x="35" y="68"/>
                  </a:cubicBezTo>
                  <a:cubicBezTo>
                    <a:pt x="35" y="68"/>
                    <a:pt x="35" y="68"/>
                    <a:pt x="35" y="68"/>
                  </a:cubicBezTo>
                  <a:cubicBezTo>
                    <a:pt x="34" y="68"/>
                    <a:pt x="34" y="67"/>
                    <a:pt x="34" y="67"/>
                  </a:cubicBezTo>
                  <a:cubicBezTo>
                    <a:pt x="34" y="67"/>
                    <a:pt x="34" y="67"/>
                    <a:pt x="34" y="67"/>
                  </a:cubicBezTo>
                  <a:cubicBezTo>
                    <a:pt x="34" y="67"/>
                    <a:pt x="33" y="67"/>
                    <a:pt x="33" y="67"/>
                  </a:cubicBezTo>
                  <a:cubicBezTo>
                    <a:pt x="33" y="67"/>
                    <a:pt x="33" y="67"/>
                    <a:pt x="33" y="67"/>
                  </a:cubicBezTo>
                  <a:cubicBezTo>
                    <a:pt x="33" y="67"/>
                    <a:pt x="33" y="67"/>
                    <a:pt x="32" y="67"/>
                  </a:cubicBezTo>
                  <a:cubicBezTo>
                    <a:pt x="32" y="67"/>
                    <a:pt x="32" y="67"/>
                    <a:pt x="32" y="67"/>
                  </a:cubicBezTo>
                  <a:cubicBezTo>
                    <a:pt x="32" y="66"/>
                    <a:pt x="32" y="66"/>
                    <a:pt x="32" y="66"/>
                  </a:cubicBezTo>
                  <a:cubicBezTo>
                    <a:pt x="31" y="66"/>
                    <a:pt x="31" y="66"/>
                    <a:pt x="31" y="66"/>
                  </a:cubicBezTo>
                  <a:cubicBezTo>
                    <a:pt x="31" y="66"/>
                    <a:pt x="31" y="66"/>
                    <a:pt x="31" y="66"/>
                  </a:cubicBezTo>
                  <a:cubicBezTo>
                    <a:pt x="30" y="66"/>
                    <a:pt x="30" y="66"/>
                    <a:pt x="29" y="65"/>
                  </a:cubicBezTo>
                  <a:cubicBezTo>
                    <a:pt x="29" y="65"/>
                    <a:pt x="29" y="65"/>
                    <a:pt x="29" y="65"/>
                  </a:cubicBezTo>
                  <a:cubicBezTo>
                    <a:pt x="29" y="65"/>
                    <a:pt x="29" y="65"/>
                    <a:pt x="29" y="65"/>
                  </a:cubicBezTo>
                  <a:cubicBezTo>
                    <a:pt x="29" y="65"/>
                    <a:pt x="29" y="65"/>
                    <a:pt x="29" y="65"/>
                  </a:cubicBezTo>
                  <a:cubicBezTo>
                    <a:pt x="28" y="64"/>
                    <a:pt x="28" y="64"/>
                    <a:pt x="27" y="64"/>
                  </a:cubicBezTo>
                  <a:cubicBezTo>
                    <a:pt x="27" y="64"/>
                    <a:pt x="27" y="64"/>
                    <a:pt x="27" y="64"/>
                  </a:cubicBezTo>
                  <a:cubicBezTo>
                    <a:pt x="27" y="64"/>
                    <a:pt x="27" y="63"/>
                    <a:pt x="27" y="63"/>
                  </a:cubicBezTo>
                  <a:cubicBezTo>
                    <a:pt x="27" y="63"/>
                    <a:pt x="27" y="63"/>
                    <a:pt x="26" y="63"/>
                  </a:cubicBezTo>
                  <a:cubicBezTo>
                    <a:pt x="26" y="63"/>
                    <a:pt x="26" y="63"/>
                    <a:pt x="26" y="63"/>
                  </a:cubicBezTo>
                  <a:cubicBezTo>
                    <a:pt x="25" y="64"/>
                    <a:pt x="25" y="64"/>
                    <a:pt x="25" y="64"/>
                  </a:cubicBezTo>
                  <a:cubicBezTo>
                    <a:pt x="26" y="64"/>
                    <a:pt x="26" y="65"/>
                    <a:pt x="25" y="65"/>
                  </a:cubicBezTo>
                  <a:cubicBezTo>
                    <a:pt x="25" y="65"/>
                    <a:pt x="25" y="65"/>
                    <a:pt x="24" y="65"/>
                  </a:cubicBezTo>
                  <a:cubicBezTo>
                    <a:pt x="22" y="66"/>
                    <a:pt x="22" y="66"/>
                    <a:pt x="22" y="66"/>
                  </a:cubicBezTo>
                  <a:cubicBezTo>
                    <a:pt x="23" y="67"/>
                    <a:pt x="23" y="68"/>
                    <a:pt x="22" y="68"/>
                  </a:cubicBezTo>
                  <a:cubicBezTo>
                    <a:pt x="22" y="69"/>
                    <a:pt x="20" y="68"/>
                    <a:pt x="19" y="66"/>
                  </a:cubicBezTo>
                  <a:cubicBezTo>
                    <a:pt x="17" y="65"/>
                    <a:pt x="17" y="63"/>
                    <a:pt x="17" y="63"/>
                  </a:cubicBezTo>
                  <a:cubicBezTo>
                    <a:pt x="18" y="63"/>
                    <a:pt x="18" y="63"/>
                    <a:pt x="19" y="63"/>
                  </a:cubicBezTo>
                  <a:cubicBezTo>
                    <a:pt x="21" y="61"/>
                    <a:pt x="21" y="61"/>
                    <a:pt x="21" y="61"/>
                  </a:cubicBezTo>
                  <a:cubicBezTo>
                    <a:pt x="20" y="61"/>
                    <a:pt x="20" y="60"/>
                    <a:pt x="20" y="60"/>
                  </a:cubicBezTo>
                  <a:cubicBezTo>
                    <a:pt x="21" y="60"/>
                    <a:pt x="21" y="60"/>
                    <a:pt x="22" y="60"/>
                  </a:cubicBezTo>
                  <a:cubicBezTo>
                    <a:pt x="22" y="59"/>
                    <a:pt x="22" y="59"/>
                    <a:pt x="22" y="59"/>
                  </a:cubicBezTo>
                  <a:cubicBezTo>
                    <a:pt x="22" y="59"/>
                    <a:pt x="22" y="59"/>
                    <a:pt x="22" y="59"/>
                  </a:cubicBezTo>
                  <a:cubicBezTo>
                    <a:pt x="22" y="59"/>
                    <a:pt x="22" y="59"/>
                    <a:pt x="22" y="59"/>
                  </a:cubicBezTo>
                  <a:cubicBezTo>
                    <a:pt x="22" y="58"/>
                    <a:pt x="22" y="58"/>
                    <a:pt x="22" y="58"/>
                  </a:cubicBezTo>
                  <a:cubicBezTo>
                    <a:pt x="22" y="58"/>
                    <a:pt x="22" y="58"/>
                    <a:pt x="22" y="58"/>
                  </a:cubicBezTo>
                  <a:cubicBezTo>
                    <a:pt x="21" y="58"/>
                    <a:pt x="21" y="58"/>
                    <a:pt x="21" y="58"/>
                  </a:cubicBezTo>
                  <a:cubicBezTo>
                    <a:pt x="21" y="58"/>
                    <a:pt x="21" y="58"/>
                    <a:pt x="21" y="58"/>
                  </a:cubicBezTo>
                  <a:cubicBezTo>
                    <a:pt x="21" y="57"/>
                    <a:pt x="20" y="56"/>
                    <a:pt x="20" y="55"/>
                  </a:cubicBezTo>
                  <a:cubicBezTo>
                    <a:pt x="20" y="55"/>
                    <a:pt x="20" y="55"/>
                    <a:pt x="20" y="55"/>
                  </a:cubicBezTo>
                  <a:cubicBezTo>
                    <a:pt x="20" y="55"/>
                    <a:pt x="20" y="55"/>
                    <a:pt x="19" y="55"/>
                  </a:cubicBezTo>
                  <a:cubicBezTo>
                    <a:pt x="19" y="55"/>
                    <a:pt x="19" y="55"/>
                    <a:pt x="19" y="55"/>
                  </a:cubicBezTo>
                  <a:cubicBezTo>
                    <a:pt x="19" y="55"/>
                    <a:pt x="19" y="54"/>
                    <a:pt x="19" y="54"/>
                  </a:cubicBezTo>
                  <a:cubicBezTo>
                    <a:pt x="19" y="54"/>
                    <a:pt x="19" y="54"/>
                    <a:pt x="19" y="54"/>
                  </a:cubicBezTo>
                  <a:cubicBezTo>
                    <a:pt x="19" y="54"/>
                    <a:pt x="19" y="54"/>
                    <a:pt x="19" y="54"/>
                  </a:cubicBezTo>
                  <a:cubicBezTo>
                    <a:pt x="19" y="54"/>
                    <a:pt x="19" y="54"/>
                    <a:pt x="19" y="53"/>
                  </a:cubicBezTo>
                  <a:cubicBezTo>
                    <a:pt x="19" y="53"/>
                    <a:pt x="19" y="53"/>
                    <a:pt x="19" y="53"/>
                  </a:cubicBezTo>
                  <a:cubicBezTo>
                    <a:pt x="19" y="53"/>
                    <a:pt x="19" y="53"/>
                    <a:pt x="18" y="53"/>
                  </a:cubicBezTo>
                  <a:cubicBezTo>
                    <a:pt x="18" y="53"/>
                    <a:pt x="18" y="53"/>
                    <a:pt x="18" y="52"/>
                  </a:cubicBezTo>
                  <a:cubicBezTo>
                    <a:pt x="18" y="52"/>
                    <a:pt x="18" y="52"/>
                    <a:pt x="18" y="52"/>
                  </a:cubicBezTo>
                  <a:cubicBezTo>
                    <a:pt x="18" y="52"/>
                    <a:pt x="18" y="52"/>
                    <a:pt x="18" y="52"/>
                  </a:cubicBezTo>
                  <a:cubicBezTo>
                    <a:pt x="18" y="52"/>
                    <a:pt x="18" y="52"/>
                    <a:pt x="18" y="51"/>
                  </a:cubicBezTo>
                  <a:cubicBezTo>
                    <a:pt x="18" y="51"/>
                    <a:pt x="18" y="51"/>
                    <a:pt x="18" y="51"/>
                  </a:cubicBezTo>
                  <a:cubicBezTo>
                    <a:pt x="18" y="51"/>
                    <a:pt x="18" y="51"/>
                    <a:pt x="18" y="51"/>
                  </a:cubicBezTo>
                  <a:cubicBezTo>
                    <a:pt x="18" y="51"/>
                    <a:pt x="18" y="51"/>
                    <a:pt x="18" y="51"/>
                  </a:cubicBezTo>
                  <a:cubicBezTo>
                    <a:pt x="18" y="51"/>
                    <a:pt x="18" y="50"/>
                    <a:pt x="17" y="50"/>
                  </a:cubicBezTo>
                  <a:cubicBezTo>
                    <a:pt x="17" y="50"/>
                    <a:pt x="17" y="50"/>
                    <a:pt x="17" y="50"/>
                  </a:cubicBezTo>
                  <a:cubicBezTo>
                    <a:pt x="17" y="50"/>
                    <a:pt x="17" y="50"/>
                    <a:pt x="17" y="49"/>
                  </a:cubicBezTo>
                  <a:cubicBezTo>
                    <a:pt x="17" y="49"/>
                    <a:pt x="17" y="49"/>
                    <a:pt x="17" y="49"/>
                  </a:cubicBezTo>
                  <a:cubicBezTo>
                    <a:pt x="17" y="48"/>
                    <a:pt x="17" y="47"/>
                    <a:pt x="16" y="46"/>
                  </a:cubicBezTo>
                  <a:cubicBezTo>
                    <a:pt x="16" y="46"/>
                    <a:pt x="16" y="46"/>
                    <a:pt x="16" y="46"/>
                  </a:cubicBezTo>
                  <a:cubicBezTo>
                    <a:pt x="16" y="45"/>
                    <a:pt x="16" y="45"/>
                    <a:pt x="16" y="45"/>
                  </a:cubicBezTo>
                  <a:cubicBezTo>
                    <a:pt x="12" y="45"/>
                    <a:pt x="12" y="45"/>
                    <a:pt x="12" y="45"/>
                  </a:cubicBezTo>
                  <a:cubicBezTo>
                    <a:pt x="12" y="45"/>
                    <a:pt x="11" y="46"/>
                    <a:pt x="11" y="46"/>
                  </a:cubicBezTo>
                  <a:cubicBezTo>
                    <a:pt x="10" y="46"/>
                    <a:pt x="9" y="45"/>
                    <a:pt x="9" y="44"/>
                  </a:cubicBezTo>
                  <a:cubicBezTo>
                    <a:pt x="5" y="44"/>
                    <a:pt x="5" y="44"/>
                    <a:pt x="5" y="44"/>
                  </a:cubicBezTo>
                  <a:cubicBezTo>
                    <a:pt x="4" y="45"/>
                    <a:pt x="4" y="46"/>
                    <a:pt x="3" y="46"/>
                  </a:cubicBezTo>
                  <a:cubicBezTo>
                    <a:pt x="1" y="46"/>
                    <a:pt x="0" y="44"/>
                    <a:pt x="0" y="42"/>
                  </a:cubicBezTo>
                  <a:cubicBezTo>
                    <a:pt x="0" y="39"/>
                    <a:pt x="1" y="38"/>
                    <a:pt x="3"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7">
              <a:extLst>
                <a:ext uri="{FF2B5EF4-FFF2-40B4-BE49-F238E27FC236}">
                  <a16:creationId xmlns:a16="http://schemas.microsoft.com/office/drawing/2014/main" id="{C6D9462D-B588-4F39-95A7-F60E65693C05}"/>
                </a:ext>
              </a:extLst>
            </p:cNvPr>
            <p:cNvSpPr>
              <a:spLocks/>
            </p:cNvSpPr>
            <p:nvPr/>
          </p:nvSpPr>
          <p:spPr bwMode="auto">
            <a:xfrm>
              <a:off x="18221326" y="7351713"/>
              <a:ext cx="485775" cy="508000"/>
            </a:xfrm>
            <a:custGeom>
              <a:avLst/>
              <a:gdLst>
                <a:gd name="T0" fmla="*/ 97 w 111"/>
                <a:gd name="T1" fmla="*/ 40 h 116"/>
                <a:gd name="T2" fmla="*/ 87 w 111"/>
                <a:gd name="T3" fmla="*/ 42 h 116"/>
                <a:gd name="T4" fmla="*/ 86 w 111"/>
                <a:gd name="T5" fmla="*/ 40 h 116"/>
                <a:gd name="T6" fmla="*/ 85 w 111"/>
                <a:gd name="T7" fmla="*/ 39 h 116"/>
                <a:gd name="T8" fmla="*/ 84 w 111"/>
                <a:gd name="T9" fmla="*/ 37 h 116"/>
                <a:gd name="T10" fmla="*/ 83 w 111"/>
                <a:gd name="T11" fmla="*/ 35 h 116"/>
                <a:gd name="T12" fmla="*/ 72 w 111"/>
                <a:gd name="T13" fmla="*/ 26 h 116"/>
                <a:gd name="T14" fmla="*/ 76 w 111"/>
                <a:gd name="T15" fmla="*/ 16 h 116"/>
                <a:gd name="T16" fmla="*/ 76 w 111"/>
                <a:gd name="T17" fmla="*/ 10 h 116"/>
                <a:gd name="T18" fmla="*/ 71 w 111"/>
                <a:gd name="T19" fmla="*/ 14 h 116"/>
                <a:gd name="T20" fmla="*/ 65 w 111"/>
                <a:gd name="T21" fmla="*/ 22 h 116"/>
                <a:gd name="T22" fmla="*/ 62 w 111"/>
                <a:gd name="T23" fmla="*/ 21 h 116"/>
                <a:gd name="T24" fmla="*/ 44 w 111"/>
                <a:gd name="T25" fmla="*/ 15 h 116"/>
                <a:gd name="T26" fmla="*/ 39 w 111"/>
                <a:gd name="T27" fmla="*/ 6 h 116"/>
                <a:gd name="T28" fmla="*/ 25 w 111"/>
                <a:gd name="T29" fmla="*/ 7 h 116"/>
                <a:gd name="T30" fmla="*/ 29 w 111"/>
                <a:gd name="T31" fmla="*/ 17 h 116"/>
                <a:gd name="T32" fmla="*/ 18 w 111"/>
                <a:gd name="T33" fmla="*/ 37 h 116"/>
                <a:gd name="T34" fmla="*/ 14 w 111"/>
                <a:gd name="T35" fmla="*/ 36 h 116"/>
                <a:gd name="T36" fmla="*/ 7 w 111"/>
                <a:gd name="T37" fmla="*/ 36 h 116"/>
                <a:gd name="T38" fmla="*/ 12 w 111"/>
                <a:gd name="T39" fmla="*/ 42 h 116"/>
                <a:gd name="T40" fmla="*/ 15 w 111"/>
                <a:gd name="T41" fmla="*/ 44 h 116"/>
                <a:gd name="T42" fmla="*/ 8 w 111"/>
                <a:gd name="T43" fmla="*/ 66 h 116"/>
                <a:gd name="T44" fmla="*/ 1 w 111"/>
                <a:gd name="T45" fmla="*/ 68 h 116"/>
                <a:gd name="T46" fmla="*/ 6 w 111"/>
                <a:gd name="T47" fmla="*/ 77 h 116"/>
                <a:gd name="T48" fmla="*/ 13 w 111"/>
                <a:gd name="T49" fmla="*/ 76 h 116"/>
                <a:gd name="T50" fmla="*/ 25 w 111"/>
                <a:gd name="T51" fmla="*/ 88 h 116"/>
                <a:gd name="T52" fmla="*/ 23 w 111"/>
                <a:gd name="T53" fmla="*/ 98 h 116"/>
                <a:gd name="T54" fmla="*/ 17 w 111"/>
                <a:gd name="T55" fmla="*/ 108 h 116"/>
                <a:gd name="T56" fmla="*/ 27 w 111"/>
                <a:gd name="T57" fmla="*/ 110 h 116"/>
                <a:gd name="T58" fmla="*/ 33 w 111"/>
                <a:gd name="T59" fmla="*/ 100 h 116"/>
                <a:gd name="T60" fmla="*/ 54 w 111"/>
                <a:gd name="T61" fmla="*/ 98 h 116"/>
                <a:gd name="T62" fmla="*/ 58 w 111"/>
                <a:gd name="T63" fmla="*/ 97 h 116"/>
                <a:gd name="T64" fmla="*/ 60 w 111"/>
                <a:gd name="T65" fmla="*/ 99 h 116"/>
                <a:gd name="T66" fmla="*/ 63 w 111"/>
                <a:gd name="T67" fmla="*/ 105 h 116"/>
                <a:gd name="T68" fmla="*/ 72 w 111"/>
                <a:gd name="T69" fmla="*/ 104 h 116"/>
                <a:gd name="T70" fmla="*/ 70 w 111"/>
                <a:gd name="T71" fmla="*/ 97 h 116"/>
                <a:gd name="T72" fmla="*/ 68 w 111"/>
                <a:gd name="T73" fmla="*/ 94 h 116"/>
                <a:gd name="T74" fmla="*/ 72 w 111"/>
                <a:gd name="T75" fmla="*/ 92 h 116"/>
                <a:gd name="T76" fmla="*/ 75 w 111"/>
                <a:gd name="T77" fmla="*/ 90 h 116"/>
                <a:gd name="T78" fmla="*/ 76 w 111"/>
                <a:gd name="T79" fmla="*/ 89 h 116"/>
                <a:gd name="T80" fmla="*/ 78 w 111"/>
                <a:gd name="T81" fmla="*/ 88 h 116"/>
                <a:gd name="T82" fmla="*/ 79 w 111"/>
                <a:gd name="T83" fmla="*/ 86 h 116"/>
                <a:gd name="T84" fmla="*/ 81 w 111"/>
                <a:gd name="T85" fmla="*/ 84 h 116"/>
                <a:gd name="T86" fmla="*/ 83 w 111"/>
                <a:gd name="T87" fmla="*/ 81 h 116"/>
                <a:gd name="T88" fmla="*/ 84 w 111"/>
                <a:gd name="T89" fmla="*/ 80 h 116"/>
                <a:gd name="T90" fmla="*/ 86 w 111"/>
                <a:gd name="T91" fmla="*/ 82 h 116"/>
                <a:gd name="T92" fmla="*/ 92 w 111"/>
                <a:gd name="T93" fmla="*/ 85 h 116"/>
                <a:gd name="T94" fmla="*/ 94 w 111"/>
                <a:gd name="T95" fmla="*/ 77 h 116"/>
                <a:gd name="T96" fmla="*/ 89 w 111"/>
                <a:gd name="T97" fmla="*/ 74 h 116"/>
                <a:gd name="T98" fmla="*/ 88 w 111"/>
                <a:gd name="T99" fmla="*/ 72 h 116"/>
                <a:gd name="T100" fmla="*/ 89 w 111"/>
                <a:gd name="T101" fmla="*/ 70 h 116"/>
                <a:gd name="T102" fmla="*/ 90 w 111"/>
                <a:gd name="T103" fmla="*/ 67 h 116"/>
                <a:gd name="T104" fmla="*/ 90 w 111"/>
                <a:gd name="T105" fmla="*/ 65 h 116"/>
                <a:gd name="T106" fmla="*/ 90 w 111"/>
                <a:gd name="T107" fmla="*/ 64 h 116"/>
                <a:gd name="T108" fmla="*/ 90 w 111"/>
                <a:gd name="T109" fmla="*/ 62 h 116"/>
                <a:gd name="T110" fmla="*/ 90 w 111"/>
                <a:gd name="T111" fmla="*/ 61 h 116"/>
                <a:gd name="T112" fmla="*/ 90 w 111"/>
                <a:gd name="T113" fmla="*/ 59 h 116"/>
                <a:gd name="T114" fmla="*/ 90 w 111"/>
                <a:gd name="T115" fmla="*/ 58 h 116"/>
                <a:gd name="T116" fmla="*/ 90 w 111"/>
                <a:gd name="T117" fmla="*/ 52 h 116"/>
                <a:gd name="T118" fmla="*/ 98 w 111"/>
                <a:gd name="T119" fmla="*/ 50 h 116"/>
                <a:gd name="T120" fmla="*/ 108 w 111"/>
                <a:gd name="T121" fmla="*/ 4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6">
                  <a:moveTo>
                    <a:pt x="105" y="35"/>
                  </a:moveTo>
                  <a:cubicBezTo>
                    <a:pt x="104" y="35"/>
                    <a:pt x="103" y="37"/>
                    <a:pt x="103" y="38"/>
                  </a:cubicBezTo>
                  <a:cubicBezTo>
                    <a:pt x="97" y="40"/>
                    <a:pt x="97" y="40"/>
                    <a:pt x="97" y="40"/>
                  </a:cubicBezTo>
                  <a:cubicBezTo>
                    <a:pt x="96" y="39"/>
                    <a:pt x="95" y="38"/>
                    <a:pt x="94" y="38"/>
                  </a:cubicBezTo>
                  <a:cubicBezTo>
                    <a:pt x="93" y="39"/>
                    <a:pt x="93" y="40"/>
                    <a:pt x="92" y="41"/>
                  </a:cubicBezTo>
                  <a:cubicBezTo>
                    <a:pt x="87" y="42"/>
                    <a:pt x="87" y="42"/>
                    <a:pt x="87" y="42"/>
                  </a:cubicBezTo>
                  <a:cubicBezTo>
                    <a:pt x="87" y="42"/>
                    <a:pt x="87" y="42"/>
                    <a:pt x="87" y="42"/>
                  </a:cubicBezTo>
                  <a:cubicBezTo>
                    <a:pt x="86" y="41"/>
                    <a:pt x="86" y="41"/>
                    <a:pt x="86" y="41"/>
                  </a:cubicBezTo>
                  <a:cubicBezTo>
                    <a:pt x="86" y="41"/>
                    <a:pt x="86" y="41"/>
                    <a:pt x="86" y="40"/>
                  </a:cubicBezTo>
                  <a:cubicBezTo>
                    <a:pt x="86" y="40"/>
                    <a:pt x="86" y="40"/>
                    <a:pt x="86" y="40"/>
                  </a:cubicBezTo>
                  <a:cubicBezTo>
                    <a:pt x="85" y="40"/>
                    <a:pt x="85" y="39"/>
                    <a:pt x="85" y="39"/>
                  </a:cubicBezTo>
                  <a:cubicBezTo>
                    <a:pt x="85" y="39"/>
                    <a:pt x="85" y="39"/>
                    <a:pt x="85" y="39"/>
                  </a:cubicBezTo>
                  <a:cubicBezTo>
                    <a:pt x="85" y="38"/>
                    <a:pt x="85" y="38"/>
                    <a:pt x="84" y="38"/>
                  </a:cubicBezTo>
                  <a:cubicBezTo>
                    <a:pt x="84" y="38"/>
                    <a:pt x="84" y="38"/>
                    <a:pt x="84" y="37"/>
                  </a:cubicBezTo>
                  <a:cubicBezTo>
                    <a:pt x="84" y="37"/>
                    <a:pt x="84" y="37"/>
                    <a:pt x="84" y="37"/>
                  </a:cubicBezTo>
                  <a:cubicBezTo>
                    <a:pt x="84" y="37"/>
                    <a:pt x="84" y="37"/>
                    <a:pt x="84" y="36"/>
                  </a:cubicBezTo>
                  <a:cubicBezTo>
                    <a:pt x="83" y="36"/>
                    <a:pt x="83" y="36"/>
                    <a:pt x="83" y="36"/>
                  </a:cubicBezTo>
                  <a:cubicBezTo>
                    <a:pt x="83" y="35"/>
                    <a:pt x="83" y="35"/>
                    <a:pt x="83" y="35"/>
                  </a:cubicBezTo>
                  <a:cubicBezTo>
                    <a:pt x="83" y="35"/>
                    <a:pt x="82" y="35"/>
                    <a:pt x="82" y="35"/>
                  </a:cubicBezTo>
                  <a:cubicBezTo>
                    <a:pt x="82" y="34"/>
                    <a:pt x="82" y="34"/>
                    <a:pt x="82" y="34"/>
                  </a:cubicBezTo>
                  <a:cubicBezTo>
                    <a:pt x="79" y="31"/>
                    <a:pt x="76" y="28"/>
                    <a:pt x="72" y="26"/>
                  </a:cubicBezTo>
                  <a:cubicBezTo>
                    <a:pt x="75" y="19"/>
                    <a:pt x="75" y="19"/>
                    <a:pt x="75" y="19"/>
                  </a:cubicBezTo>
                  <a:cubicBezTo>
                    <a:pt x="76" y="19"/>
                    <a:pt x="76" y="19"/>
                    <a:pt x="77" y="18"/>
                  </a:cubicBezTo>
                  <a:cubicBezTo>
                    <a:pt x="77" y="18"/>
                    <a:pt x="77" y="17"/>
                    <a:pt x="76" y="16"/>
                  </a:cubicBezTo>
                  <a:cubicBezTo>
                    <a:pt x="77" y="14"/>
                    <a:pt x="77" y="14"/>
                    <a:pt x="77" y="14"/>
                  </a:cubicBezTo>
                  <a:cubicBezTo>
                    <a:pt x="78" y="14"/>
                    <a:pt x="79" y="14"/>
                    <a:pt x="79" y="13"/>
                  </a:cubicBezTo>
                  <a:cubicBezTo>
                    <a:pt x="80" y="13"/>
                    <a:pt x="78" y="11"/>
                    <a:pt x="76" y="10"/>
                  </a:cubicBezTo>
                  <a:cubicBezTo>
                    <a:pt x="74" y="9"/>
                    <a:pt x="71" y="8"/>
                    <a:pt x="71" y="9"/>
                  </a:cubicBezTo>
                  <a:cubicBezTo>
                    <a:pt x="71" y="10"/>
                    <a:pt x="71" y="11"/>
                    <a:pt x="72" y="11"/>
                  </a:cubicBezTo>
                  <a:cubicBezTo>
                    <a:pt x="71" y="14"/>
                    <a:pt x="71" y="14"/>
                    <a:pt x="71" y="14"/>
                  </a:cubicBezTo>
                  <a:cubicBezTo>
                    <a:pt x="70" y="14"/>
                    <a:pt x="69" y="14"/>
                    <a:pt x="68" y="14"/>
                  </a:cubicBezTo>
                  <a:cubicBezTo>
                    <a:pt x="68" y="15"/>
                    <a:pt x="69" y="15"/>
                    <a:pt x="69" y="16"/>
                  </a:cubicBezTo>
                  <a:cubicBezTo>
                    <a:pt x="65" y="22"/>
                    <a:pt x="65" y="22"/>
                    <a:pt x="65" y="22"/>
                  </a:cubicBezTo>
                  <a:cubicBezTo>
                    <a:pt x="65" y="22"/>
                    <a:pt x="65" y="22"/>
                    <a:pt x="65" y="22"/>
                  </a:cubicBezTo>
                  <a:cubicBezTo>
                    <a:pt x="65" y="22"/>
                    <a:pt x="65" y="22"/>
                    <a:pt x="65" y="22"/>
                  </a:cubicBezTo>
                  <a:cubicBezTo>
                    <a:pt x="64" y="22"/>
                    <a:pt x="63" y="21"/>
                    <a:pt x="62" y="21"/>
                  </a:cubicBezTo>
                  <a:cubicBezTo>
                    <a:pt x="62" y="21"/>
                    <a:pt x="62" y="21"/>
                    <a:pt x="62" y="21"/>
                  </a:cubicBezTo>
                  <a:cubicBezTo>
                    <a:pt x="57" y="19"/>
                    <a:pt x="52" y="19"/>
                    <a:pt x="46" y="20"/>
                  </a:cubicBezTo>
                  <a:cubicBezTo>
                    <a:pt x="44" y="15"/>
                    <a:pt x="44" y="15"/>
                    <a:pt x="44" y="15"/>
                  </a:cubicBezTo>
                  <a:cubicBezTo>
                    <a:pt x="45" y="14"/>
                    <a:pt x="45" y="13"/>
                    <a:pt x="45" y="12"/>
                  </a:cubicBezTo>
                  <a:cubicBezTo>
                    <a:pt x="45" y="11"/>
                    <a:pt x="43" y="11"/>
                    <a:pt x="41" y="11"/>
                  </a:cubicBezTo>
                  <a:cubicBezTo>
                    <a:pt x="39" y="6"/>
                    <a:pt x="39" y="6"/>
                    <a:pt x="39" y="6"/>
                  </a:cubicBezTo>
                  <a:cubicBezTo>
                    <a:pt x="41" y="4"/>
                    <a:pt x="42" y="3"/>
                    <a:pt x="42" y="2"/>
                  </a:cubicBezTo>
                  <a:cubicBezTo>
                    <a:pt x="41" y="0"/>
                    <a:pt x="37" y="0"/>
                    <a:pt x="33" y="2"/>
                  </a:cubicBezTo>
                  <a:cubicBezTo>
                    <a:pt x="28" y="3"/>
                    <a:pt x="25" y="6"/>
                    <a:pt x="25" y="7"/>
                  </a:cubicBezTo>
                  <a:cubicBezTo>
                    <a:pt x="26" y="8"/>
                    <a:pt x="28" y="9"/>
                    <a:pt x="30" y="9"/>
                  </a:cubicBezTo>
                  <a:cubicBezTo>
                    <a:pt x="31" y="14"/>
                    <a:pt x="31" y="14"/>
                    <a:pt x="31" y="14"/>
                  </a:cubicBezTo>
                  <a:cubicBezTo>
                    <a:pt x="29" y="15"/>
                    <a:pt x="28" y="16"/>
                    <a:pt x="29" y="17"/>
                  </a:cubicBezTo>
                  <a:cubicBezTo>
                    <a:pt x="29" y="18"/>
                    <a:pt x="30" y="19"/>
                    <a:pt x="31" y="19"/>
                  </a:cubicBezTo>
                  <a:cubicBezTo>
                    <a:pt x="32" y="24"/>
                    <a:pt x="32" y="24"/>
                    <a:pt x="32" y="24"/>
                  </a:cubicBezTo>
                  <a:cubicBezTo>
                    <a:pt x="26" y="27"/>
                    <a:pt x="22" y="32"/>
                    <a:pt x="18" y="37"/>
                  </a:cubicBezTo>
                  <a:cubicBezTo>
                    <a:pt x="17" y="37"/>
                    <a:pt x="17" y="37"/>
                    <a:pt x="17" y="37"/>
                  </a:cubicBezTo>
                  <a:cubicBezTo>
                    <a:pt x="17" y="36"/>
                    <a:pt x="17" y="36"/>
                    <a:pt x="16" y="35"/>
                  </a:cubicBezTo>
                  <a:cubicBezTo>
                    <a:pt x="16" y="35"/>
                    <a:pt x="15" y="36"/>
                    <a:pt x="14" y="36"/>
                  </a:cubicBezTo>
                  <a:cubicBezTo>
                    <a:pt x="11" y="35"/>
                    <a:pt x="11" y="35"/>
                    <a:pt x="11" y="35"/>
                  </a:cubicBezTo>
                  <a:cubicBezTo>
                    <a:pt x="12" y="34"/>
                    <a:pt x="12" y="33"/>
                    <a:pt x="11" y="33"/>
                  </a:cubicBezTo>
                  <a:cubicBezTo>
                    <a:pt x="10" y="32"/>
                    <a:pt x="9" y="34"/>
                    <a:pt x="7" y="36"/>
                  </a:cubicBezTo>
                  <a:cubicBezTo>
                    <a:pt x="6" y="39"/>
                    <a:pt x="6" y="41"/>
                    <a:pt x="7" y="42"/>
                  </a:cubicBezTo>
                  <a:cubicBezTo>
                    <a:pt x="7" y="42"/>
                    <a:pt x="8" y="41"/>
                    <a:pt x="9" y="40"/>
                  </a:cubicBezTo>
                  <a:cubicBezTo>
                    <a:pt x="12" y="42"/>
                    <a:pt x="12" y="42"/>
                    <a:pt x="12" y="42"/>
                  </a:cubicBezTo>
                  <a:cubicBezTo>
                    <a:pt x="11" y="43"/>
                    <a:pt x="11" y="44"/>
                    <a:pt x="12" y="44"/>
                  </a:cubicBezTo>
                  <a:cubicBezTo>
                    <a:pt x="12" y="44"/>
                    <a:pt x="13" y="44"/>
                    <a:pt x="14" y="44"/>
                  </a:cubicBezTo>
                  <a:cubicBezTo>
                    <a:pt x="15" y="44"/>
                    <a:pt x="15" y="44"/>
                    <a:pt x="15" y="44"/>
                  </a:cubicBezTo>
                  <a:cubicBezTo>
                    <a:pt x="12" y="51"/>
                    <a:pt x="11" y="58"/>
                    <a:pt x="13" y="66"/>
                  </a:cubicBezTo>
                  <a:cubicBezTo>
                    <a:pt x="10" y="67"/>
                    <a:pt x="10" y="67"/>
                    <a:pt x="10" y="67"/>
                  </a:cubicBezTo>
                  <a:cubicBezTo>
                    <a:pt x="10" y="66"/>
                    <a:pt x="9" y="66"/>
                    <a:pt x="8" y="66"/>
                  </a:cubicBezTo>
                  <a:cubicBezTo>
                    <a:pt x="8" y="66"/>
                    <a:pt x="7" y="67"/>
                    <a:pt x="7" y="69"/>
                  </a:cubicBezTo>
                  <a:cubicBezTo>
                    <a:pt x="4" y="71"/>
                    <a:pt x="4" y="71"/>
                    <a:pt x="4" y="71"/>
                  </a:cubicBezTo>
                  <a:cubicBezTo>
                    <a:pt x="3" y="69"/>
                    <a:pt x="2" y="68"/>
                    <a:pt x="1" y="68"/>
                  </a:cubicBezTo>
                  <a:cubicBezTo>
                    <a:pt x="0" y="69"/>
                    <a:pt x="0" y="72"/>
                    <a:pt x="1" y="75"/>
                  </a:cubicBezTo>
                  <a:cubicBezTo>
                    <a:pt x="2" y="78"/>
                    <a:pt x="4" y="81"/>
                    <a:pt x="5" y="80"/>
                  </a:cubicBezTo>
                  <a:cubicBezTo>
                    <a:pt x="6" y="80"/>
                    <a:pt x="6" y="79"/>
                    <a:pt x="6" y="77"/>
                  </a:cubicBezTo>
                  <a:cubicBezTo>
                    <a:pt x="10" y="76"/>
                    <a:pt x="10" y="76"/>
                    <a:pt x="10" y="76"/>
                  </a:cubicBezTo>
                  <a:cubicBezTo>
                    <a:pt x="11" y="77"/>
                    <a:pt x="12" y="78"/>
                    <a:pt x="12" y="78"/>
                  </a:cubicBezTo>
                  <a:cubicBezTo>
                    <a:pt x="13" y="78"/>
                    <a:pt x="13" y="77"/>
                    <a:pt x="13" y="76"/>
                  </a:cubicBezTo>
                  <a:cubicBezTo>
                    <a:pt x="16" y="75"/>
                    <a:pt x="16" y="75"/>
                    <a:pt x="16" y="75"/>
                  </a:cubicBezTo>
                  <a:cubicBezTo>
                    <a:pt x="16" y="76"/>
                    <a:pt x="16" y="77"/>
                    <a:pt x="17" y="77"/>
                  </a:cubicBezTo>
                  <a:cubicBezTo>
                    <a:pt x="19" y="82"/>
                    <a:pt x="22" y="85"/>
                    <a:pt x="25" y="88"/>
                  </a:cubicBezTo>
                  <a:cubicBezTo>
                    <a:pt x="26" y="89"/>
                    <a:pt x="27" y="89"/>
                    <a:pt x="28" y="90"/>
                  </a:cubicBezTo>
                  <a:cubicBezTo>
                    <a:pt x="25" y="96"/>
                    <a:pt x="25" y="96"/>
                    <a:pt x="25" y="96"/>
                  </a:cubicBezTo>
                  <a:cubicBezTo>
                    <a:pt x="24" y="97"/>
                    <a:pt x="24" y="97"/>
                    <a:pt x="23" y="98"/>
                  </a:cubicBezTo>
                  <a:cubicBezTo>
                    <a:pt x="23" y="99"/>
                    <a:pt x="23" y="100"/>
                    <a:pt x="24" y="101"/>
                  </a:cubicBezTo>
                  <a:cubicBezTo>
                    <a:pt x="21" y="107"/>
                    <a:pt x="21" y="107"/>
                    <a:pt x="21" y="107"/>
                  </a:cubicBezTo>
                  <a:cubicBezTo>
                    <a:pt x="19" y="107"/>
                    <a:pt x="18" y="107"/>
                    <a:pt x="17" y="108"/>
                  </a:cubicBezTo>
                  <a:cubicBezTo>
                    <a:pt x="16" y="110"/>
                    <a:pt x="18" y="113"/>
                    <a:pt x="21" y="115"/>
                  </a:cubicBezTo>
                  <a:cubicBezTo>
                    <a:pt x="24" y="116"/>
                    <a:pt x="27" y="116"/>
                    <a:pt x="28" y="114"/>
                  </a:cubicBezTo>
                  <a:cubicBezTo>
                    <a:pt x="29" y="113"/>
                    <a:pt x="28" y="111"/>
                    <a:pt x="27" y="110"/>
                  </a:cubicBezTo>
                  <a:cubicBezTo>
                    <a:pt x="30" y="104"/>
                    <a:pt x="30" y="104"/>
                    <a:pt x="30" y="104"/>
                  </a:cubicBezTo>
                  <a:cubicBezTo>
                    <a:pt x="32" y="104"/>
                    <a:pt x="32" y="104"/>
                    <a:pt x="33" y="103"/>
                  </a:cubicBezTo>
                  <a:cubicBezTo>
                    <a:pt x="33" y="102"/>
                    <a:pt x="33" y="101"/>
                    <a:pt x="33" y="100"/>
                  </a:cubicBezTo>
                  <a:cubicBezTo>
                    <a:pt x="36" y="95"/>
                    <a:pt x="36" y="95"/>
                    <a:pt x="36" y="95"/>
                  </a:cubicBezTo>
                  <a:cubicBezTo>
                    <a:pt x="37" y="95"/>
                    <a:pt x="38" y="95"/>
                    <a:pt x="38" y="96"/>
                  </a:cubicBezTo>
                  <a:cubicBezTo>
                    <a:pt x="43" y="97"/>
                    <a:pt x="49" y="98"/>
                    <a:pt x="54" y="98"/>
                  </a:cubicBezTo>
                  <a:cubicBezTo>
                    <a:pt x="54" y="98"/>
                    <a:pt x="54" y="98"/>
                    <a:pt x="54" y="98"/>
                  </a:cubicBezTo>
                  <a:cubicBezTo>
                    <a:pt x="54" y="98"/>
                    <a:pt x="55" y="98"/>
                    <a:pt x="55" y="98"/>
                  </a:cubicBezTo>
                  <a:cubicBezTo>
                    <a:pt x="56" y="98"/>
                    <a:pt x="57" y="97"/>
                    <a:pt x="58" y="97"/>
                  </a:cubicBezTo>
                  <a:cubicBezTo>
                    <a:pt x="58" y="97"/>
                    <a:pt x="58" y="97"/>
                    <a:pt x="58" y="97"/>
                  </a:cubicBezTo>
                  <a:cubicBezTo>
                    <a:pt x="58" y="97"/>
                    <a:pt x="59" y="97"/>
                    <a:pt x="59" y="97"/>
                  </a:cubicBezTo>
                  <a:cubicBezTo>
                    <a:pt x="60" y="99"/>
                    <a:pt x="60" y="99"/>
                    <a:pt x="60" y="99"/>
                  </a:cubicBezTo>
                  <a:cubicBezTo>
                    <a:pt x="59" y="100"/>
                    <a:pt x="59" y="101"/>
                    <a:pt x="59" y="101"/>
                  </a:cubicBezTo>
                  <a:cubicBezTo>
                    <a:pt x="59" y="102"/>
                    <a:pt x="60" y="102"/>
                    <a:pt x="61" y="102"/>
                  </a:cubicBezTo>
                  <a:cubicBezTo>
                    <a:pt x="63" y="105"/>
                    <a:pt x="63" y="105"/>
                    <a:pt x="63" y="105"/>
                  </a:cubicBezTo>
                  <a:cubicBezTo>
                    <a:pt x="62" y="106"/>
                    <a:pt x="61" y="107"/>
                    <a:pt x="61" y="108"/>
                  </a:cubicBezTo>
                  <a:cubicBezTo>
                    <a:pt x="61" y="109"/>
                    <a:pt x="64" y="109"/>
                    <a:pt x="67" y="108"/>
                  </a:cubicBezTo>
                  <a:cubicBezTo>
                    <a:pt x="70" y="107"/>
                    <a:pt x="73" y="105"/>
                    <a:pt x="72" y="104"/>
                  </a:cubicBezTo>
                  <a:cubicBezTo>
                    <a:pt x="72" y="103"/>
                    <a:pt x="71" y="103"/>
                    <a:pt x="69" y="103"/>
                  </a:cubicBezTo>
                  <a:cubicBezTo>
                    <a:pt x="69" y="100"/>
                    <a:pt x="69" y="100"/>
                    <a:pt x="69" y="100"/>
                  </a:cubicBezTo>
                  <a:cubicBezTo>
                    <a:pt x="70" y="99"/>
                    <a:pt x="70" y="98"/>
                    <a:pt x="70" y="97"/>
                  </a:cubicBezTo>
                  <a:cubicBezTo>
                    <a:pt x="70" y="97"/>
                    <a:pt x="69" y="97"/>
                    <a:pt x="68" y="96"/>
                  </a:cubicBezTo>
                  <a:cubicBezTo>
                    <a:pt x="68" y="94"/>
                    <a:pt x="68" y="94"/>
                    <a:pt x="68" y="94"/>
                  </a:cubicBezTo>
                  <a:cubicBezTo>
                    <a:pt x="68" y="94"/>
                    <a:pt x="68" y="94"/>
                    <a:pt x="68" y="94"/>
                  </a:cubicBezTo>
                  <a:cubicBezTo>
                    <a:pt x="69" y="94"/>
                    <a:pt x="69" y="94"/>
                    <a:pt x="69" y="94"/>
                  </a:cubicBezTo>
                  <a:cubicBezTo>
                    <a:pt x="70" y="93"/>
                    <a:pt x="71" y="93"/>
                    <a:pt x="72" y="92"/>
                  </a:cubicBezTo>
                  <a:cubicBezTo>
                    <a:pt x="72" y="92"/>
                    <a:pt x="72" y="92"/>
                    <a:pt x="72" y="92"/>
                  </a:cubicBezTo>
                  <a:cubicBezTo>
                    <a:pt x="72" y="92"/>
                    <a:pt x="72" y="92"/>
                    <a:pt x="73" y="91"/>
                  </a:cubicBezTo>
                  <a:cubicBezTo>
                    <a:pt x="73" y="91"/>
                    <a:pt x="73" y="91"/>
                    <a:pt x="73" y="91"/>
                  </a:cubicBezTo>
                  <a:cubicBezTo>
                    <a:pt x="74" y="91"/>
                    <a:pt x="74" y="90"/>
                    <a:pt x="75" y="90"/>
                  </a:cubicBezTo>
                  <a:cubicBezTo>
                    <a:pt x="75" y="90"/>
                    <a:pt x="75" y="90"/>
                    <a:pt x="75" y="90"/>
                  </a:cubicBezTo>
                  <a:cubicBezTo>
                    <a:pt x="75" y="90"/>
                    <a:pt x="75" y="89"/>
                    <a:pt x="76" y="89"/>
                  </a:cubicBezTo>
                  <a:cubicBezTo>
                    <a:pt x="76" y="89"/>
                    <a:pt x="76" y="89"/>
                    <a:pt x="76" y="89"/>
                  </a:cubicBezTo>
                  <a:cubicBezTo>
                    <a:pt x="76" y="89"/>
                    <a:pt x="76" y="89"/>
                    <a:pt x="77" y="89"/>
                  </a:cubicBezTo>
                  <a:cubicBezTo>
                    <a:pt x="77" y="88"/>
                    <a:pt x="77" y="88"/>
                    <a:pt x="77" y="88"/>
                  </a:cubicBezTo>
                  <a:cubicBezTo>
                    <a:pt x="77" y="88"/>
                    <a:pt x="77" y="88"/>
                    <a:pt x="78" y="88"/>
                  </a:cubicBezTo>
                  <a:cubicBezTo>
                    <a:pt x="78" y="87"/>
                    <a:pt x="78" y="87"/>
                    <a:pt x="78" y="87"/>
                  </a:cubicBezTo>
                  <a:cubicBezTo>
                    <a:pt x="78" y="87"/>
                    <a:pt x="78" y="87"/>
                    <a:pt x="78" y="87"/>
                  </a:cubicBezTo>
                  <a:cubicBezTo>
                    <a:pt x="79" y="87"/>
                    <a:pt x="79" y="87"/>
                    <a:pt x="79" y="86"/>
                  </a:cubicBezTo>
                  <a:cubicBezTo>
                    <a:pt x="79" y="86"/>
                    <a:pt x="79" y="86"/>
                    <a:pt x="79" y="86"/>
                  </a:cubicBezTo>
                  <a:cubicBezTo>
                    <a:pt x="80" y="86"/>
                    <a:pt x="80" y="85"/>
                    <a:pt x="81" y="84"/>
                  </a:cubicBezTo>
                  <a:cubicBezTo>
                    <a:pt x="81" y="84"/>
                    <a:pt x="81" y="84"/>
                    <a:pt x="81" y="84"/>
                  </a:cubicBezTo>
                  <a:cubicBezTo>
                    <a:pt x="81" y="84"/>
                    <a:pt x="81" y="84"/>
                    <a:pt x="81" y="84"/>
                  </a:cubicBezTo>
                  <a:cubicBezTo>
                    <a:pt x="82" y="83"/>
                    <a:pt x="82" y="83"/>
                    <a:pt x="82" y="83"/>
                  </a:cubicBezTo>
                  <a:cubicBezTo>
                    <a:pt x="82" y="83"/>
                    <a:pt x="83" y="82"/>
                    <a:pt x="83" y="81"/>
                  </a:cubicBezTo>
                  <a:cubicBezTo>
                    <a:pt x="83" y="81"/>
                    <a:pt x="83" y="81"/>
                    <a:pt x="83" y="81"/>
                  </a:cubicBezTo>
                  <a:cubicBezTo>
                    <a:pt x="83" y="81"/>
                    <a:pt x="84" y="81"/>
                    <a:pt x="84" y="81"/>
                  </a:cubicBezTo>
                  <a:cubicBezTo>
                    <a:pt x="84" y="80"/>
                    <a:pt x="84" y="80"/>
                    <a:pt x="84" y="80"/>
                  </a:cubicBezTo>
                  <a:cubicBezTo>
                    <a:pt x="84" y="80"/>
                    <a:pt x="84" y="80"/>
                    <a:pt x="84" y="80"/>
                  </a:cubicBezTo>
                  <a:cubicBezTo>
                    <a:pt x="86" y="80"/>
                    <a:pt x="86" y="80"/>
                    <a:pt x="86" y="80"/>
                  </a:cubicBezTo>
                  <a:cubicBezTo>
                    <a:pt x="86" y="81"/>
                    <a:pt x="86" y="82"/>
                    <a:pt x="86" y="82"/>
                  </a:cubicBezTo>
                  <a:cubicBezTo>
                    <a:pt x="87" y="82"/>
                    <a:pt x="87" y="82"/>
                    <a:pt x="88" y="81"/>
                  </a:cubicBezTo>
                  <a:cubicBezTo>
                    <a:pt x="91" y="82"/>
                    <a:pt x="91" y="82"/>
                    <a:pt x="91" y="82"/>
                  </a:cubicBezTo>
                  <a:cubicBezTo>
                    <a:pt x="91" y="84"/>
                    <a:pt x="91" y="85"/>
                    <a:pt x="92" y="85"/>
                  </a:cubicBezTo>
                  <a:cubicBezTo>
                    <a:pt x="93" y="86"/>
                    <a:pt x="94" y="84"/>
                    <a:pt x="96" y="81"/>
                  </a:cubicBezTo>
                  <a:cubicBezTo>
                    <a:pt x="97" y="79"/>
                    <a:pt x="97" y="76"/>
                    <a:pt x="96" y="76"/>
                  </a:cubicBezTo>
                  <a:cubicBezTo>
                    <a:pt x="96" y="75"/>
                    <a:pt x="95" y="76"/>
                    <a:pt x="94" y="77"/>
                  </a:cubicBezTo>
                  <a:cubicBezTo>
                    <a:pt x="91" y="75"/>
                    <a:pt x="91" y="75"/>
                    <a:pt x="91" y="75"/>
                  </a:cubicBezTo>
                  <a:cubicBezTo>
                    <a:pt x="92" y="74"/>
                    <a:pt x="91" y="73"/>
                    <a:pt x="91" y="73"/>
                  </a:cubicBezTo>
                  <a:cubicBezTo>
                    <a:pt x="90" y="73"/>
                    <a:pt x="90" y="73"/>
                    <a:pt x="89" y="74"/>
                  </a:cubicBezTo>
                  <a:cubicBezTo>
                    <a:pt x="88" y="73"/>
                    <a:pt x="88" y="73"/>
                    <a:pt x="88" y="73"/>
                  </a:cubicBezTo>
                  <a:cubicBezTo>
                    <a:pt x="88" y="72"/>
                    <a:pt x="88" y="72"/>
                    <a:pt x="88" y="72"/>
                  </a:cubicBezTo>
                  <a:cubicBezTo>
                    <a:pt x="88" y="72"/>
                    <a:pt x="88" y="72"/>
                    <a:pt x="88" y="72"/>
                  </a:cubicBezTo>
                  <a:cubicBezTo>
                    <a:pt x="88" y="72"/>
                    <a:pt x="88" y="71"/>
                    <a:pt x="88" y="71"/>
                  </a:cubicBezTo>
                  <a:cubicBezTo>
                    <a:pt x="88" y="71"/>
                    <a:pt x="88" y="71"/>
                    <a:pt x="88" y="71"/>
                  </a:cubicBezTo>
                  <a:cubicBezTo>
                    <a:pt x="88" y="71"/>
                    <a:pt x="89" y="71"/>
                    <a:pt x="89" y="70"/>
                  </a:cubicBezTo>
                  <a:cubicBezTo>
                    <a:pt x="89" y="70"/>
                    <a:pt x="89" y="70"/>
                    <a:pt x="89" y="70"/>
                  </a:cubicBezTo>
                  <a:cubicBezTo>
                    <a:pt x="89" y="69"/>
                    <a:pt x="89" y="68"/>
                    <a:pt x="90" y="67"/>
                  </a:cubicBezTo>
                  <a:cubicBezTo>
                    <a:pt x="90" y="67"/>
                    <a:pt x="90" y="67"/>
                    <a:pt x="90" y="67"/>
                  </a:cubicBezTo>
                  <a:cubicBezTo>
                    <a:pt x="90" y="66"/>
                    <a:pt x="90" y="66"/>
                    <a:pt x="90" y="66"/>
                  </a:cubicBezTo>
                  <a:cubicBezTo>
                    <a:pt x="90" y="66"/>
                    <a:pt x="90" y="66"/>
                    <a:pt x="90" y="66"/>
                  </a:cubicBezTo>
                  <a:cubicBezTo>
                    <a:pt x="90" y="65"/>
                    <a:pt x="90" y="65"/>
                    <a:pt x="90" y="65"/>
                  </a:cubicBezTo>
                  <a:cubicBezTo>
                    <a:pt x="90" y="65"/>
                    <a:pt x="90" y="65"/>
                    <a:pt x="90" y="65"/>
                  </a:cubicBezTo>
                  <a:cubicBezTo>
                    <a:pt x="90" y="64"/>
                    <a:pt x="90" y="64"/>
                    <a:pt x="90" y="64"/>
                  </a:cubicBezTo>
                  <a:cubicBezTo>
                    <a:pt x="90" y="64"/>
                    <a:pt x="90" y="64"/>
                    <a:pt x="90" y="64"/>
                  </a:cubicBezTo>
                  <a:cubicBezTo>
                    <a:pt x="90" y="63"/>
                    <a:pt x="90" y="63"/>
                    <a:pt x="90" y="63"/>
                  </a:cubicBezTo>
                  <a:cubicBezTo>
                    <a:pt x="90" y="63"/>
                    <a:pt x="90" y="63"/>
                    <a:pt x="90" y="63"/>
                  </a:cubicBezTo>
                  <a:cubicBezTo>
                    <a:pt x="90" y="62"/>
                    <a:pt x="90" y="62"/>
                    <a:pt x="90" y="62"/>
                  </a:cubicBezTo>
                  <a:cubicBezTo>
                    <a:pt x="90" y="62"/>
                    <a:pt x="90" y="62"/>
                    <a:pt x="90" y="62"/>
                  </a:cubicBezTo>
                  <a:cubicBezTo>
                    <a:pt x="90" y="61"/>
                    <a:pt x="90" y="61"/>
                    <a:pt x="90" y="61"/>
                  </a:cubicBezTo>
                  <a:cubicBezTo>
                    <a:pt x="90" y="61"/>
                    <a:pt x="90" y="61"/>
                    <a:pt x="90" y="61"/>
                  </a:cubicBezTo>
                  <a:cubicBezTo>
                    <a:pt x="90" y="61"/>
                    <a:pt x="90" y="60"/>
                    <a:pt x="90" y="60"/>
                  </a:cubicBezTo>
                  <a:cubicBezTo>
                    <a:pt x="90" y="60"/>
                    <a:pt x="90" y="60"/>
                    <a:pt x="90" y="60"/>
                  </a:cubicBezTo>
                  <a:cubicBezTo>
                    <a:pt x="90" y="60"/>
                    <a:pt x="90" y="59"/>
                    <a:pt x="90" y="59"/>
                  </a:cubicBezTo>
                  <a:cubicBezTo>
                    <a:pt x="90" y="59"/>
                    <a:pt x="90" y="59"/>
                    <a:pt x="90" y="59"/>
                  </a:cubicBezTo>
                  <a:cubicBezTo>
                    <a:pt x="90" y="59"/>
                    <a:pt x="90" y="59"/>
                    <a:pt x="90" y="58"/>
                  </a:cubicBezTo>
                  <a:cubicBezTo>
                    <a:pt x="90" y="58"/>
                    <a:pt x="90" y="58"/>
                    <a:pt x="90" y="58"/>
                  </a:cubicBezTo>
                  <a:cubicBezTo>
                    <a:pt x="90" y="58"/>
                    <a:pt x="90" y="58"/>
                    <a:pt x="90" y="58"/>
                  </a:cubicBezTo>
                  <a:cubicBezTo>
                    <a:pt x="90" y="56"/>
                    <a:pt x="90" y="54"/>
                    <a:pt x="90" y="52"/>
                  </a:cubicBezTo>
                  <a:cubicBezTo>
                    <a:pt x="90" y="52"/>
                    <a:pt x="90" y="52"/>
                    <a:pt x="90" y="52"/>
                  </a:cubicBezTo>
                  <a:cubicBezTo>
                    <a:pt x="90" y="52"/>
                    <a:pt x="90" y="51"/>
                    <a:pt x="90" y="51"/>
                  </a:cubicBezTo>
                  <a:cubicBezTo>
                    <a:pt x="95" y="49"/>
                    <a:pt x="95" y="49"/>
                    <a:pt x="95" y="49"/>
                  </a:cubicBezTo>
                  <a:cubicBezTo>
                    <a:pt x="96" y="50"/>
                    <a:pt x="97" y="50"/>
                    <a:pt x="98" y="50"/>
                  </a:cubicBezTo>
                  <a:cubicBezTo>
                    <a:pt x="99" y="49"/>
                    <a:pt x="99" y="48"/>
                    <a:pt x="100" y="47"/>
                  </a:cubicBezTo>
                  <a:cubicBezTo>
                    <a:pt x="105" y="44"/>
                    <a:pt x="105" y="44"/>
                    <a:pt x="105" y="44"/>
                  </a:cubicBezTo>
                  <a:cubicBezTo>
                    <a:pt x="106" y="46"/>
                    <a:pt x="107" y="46"/>
                    <a:pt x="108" y="46"/>
                  </a:cubicBezTo>
                  <a:cubicBezTo>
                    <a:pt x="110" y="46"/>
                    <a:pt x="111" y="43"/>
                    <a:pt x="110" y="39"/>
                  </a:cubicBezTo>
                  <a:cubicBezTo>
                    <a:pt x="109" y="36"/>
                    <a:pt x="107" y="34"/>
                    <a:pt x="105" y="3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8">
              <a:extLst>
                <a:ext uri="{FF2B5EF4-FFF2-40B4-BE49-F238E27FC236}">
                  <a16:creationId xmlns:a16="http://schemas.microsoft.com/office/drawing/2014/main" id="{78488B76-0BEB-4DCE-933C-197EFC64D1DF}"/>
                </a:ext>
              </a:extLst>
            </p:cNvPr>
            <p:cNvSpPr>
              <a:spLocks/>
            </p:cNvSpPr>
            <p:nvPr/>
          </p:nvSpPr>
          <p:spPr bwMode="auto">
            <a:xfrm>
              <a:off x="19011901" y="8048625"/>
              <a:ext cx="236538" cy="236538"/>
            </a:xfrm>
            <a:custGeom>
              <a:avLst/>
              <a:gdLst>
                <a:gd name="T0" fmla="*/ 33 w 54"/>
                <a:gd name="T1" fmla="*/ 48 h 54"/>
                <a:gd name="T2" fmla="*/ 32 w 54"/>
                <a:gd name="T3" fmla="*/ 43 h 54"/>
                <a:gd name="T4" fmla="*/ 33 w 54"/>
                <a:gd name="T5" fmla="*/ 42 h 54"/>
                <a:gd name="T6" fmla="*/ 34 w 54"/>
                <a:gd name="T7" fmla="*/ 42 h 54"/>
                <a:gd name="T8" fmla="*/ 35 w 54"/>
                <a:gd name="T9" fmla="*/ 42 h 54"/>
                <a:gd name="T10" fmla="*/ 35 w 54"/>
                <a:gd name="T11" fmla="*/ 41 h 54"/>
                <a:gd name="T12" fmla="*/ 41 w 54"/>
                <a:gd name="T13" fmla="*/ 37 h 54"/>
                <a:gd name="T14" fmla="*/ 45 w 54"/>
                <a:gd name="T15" fmla="*/ 39 h 54"/>
                <a:gd name="T16" fmla="*/ 48 w 54"/>
                <a:gd name="T17" fmla="*/ 39 h 54"/>
                <a:gd name="T18" fmla="*/ 46 w 54"/>
                <a:gd name="T19" fmla="*/ 36 h 54"/>
                <a:gd name="T20" fmla="*/ 43 w 54"/>
                <a:gd name="T21" fmla="*/ 33 h 54"/>
                <a:gd name="T22" fmla="*/ 43 w 54"/>
                <a:gd name="T23" fmla="*/ 32 h 54"/>
                <a:gd name="T24" fmla="*/ 47 w 54"/>
                <a:gd name="T25" fmla="*/ 24 h 54"/>
                <a:gd name="T26" fmla="*/ 52 w 54"/>
                <a:gd name="T27" fmla="*/ 22 h 54"/>
                <a:gd name="T28" fmla="*/ 52 w 54"/>
                <a:gd name="T29" fmla="*/ 15 h 54"/>
                <a:gd name="T30" fmla="*/ 47 w 54"/>
                <a:gd name="T31" fmla="*/ 16 h 54"/>
                <a:gd name="T32" fmla="*/ 38 w 54"/>
                <a:gd name="T33" fmla="*/ 10 h 54"/>
                <a:gd name="T34" fmla="*/ 38 w 54"/>
                <a:gd name="T35" fmla="*/ 9 h 54"/>
                <a:gd name="T36" fmla="*/ 39 w 54"/>
                <a:gd name="T37" fmla="*/ 5 h 54"/>
                <a:gd name="T38" fmla="*/ 36 w 54"/>
                <a:gd name="T39" fmla="*/ 7 h 54"/>
                <a:gd name="T40" fmla="*/ 35 w 54"/>
                <a:gd name="T41" fmla="*/ 8 h 54"/>
                <a:gd name="T42" fmla="*/ 25 w 54"/>
                <a:gd name="T43" fmla="*/ 4 h 54"/>
                <a:gd name="T44" fmla="*/ 24 w 54"/>
                <a:gd name="T45" fmla="*/ 1 h 54"/>
                <a:gd name="T46" fmla="*/ 20 w 54"/>
                <a:gd name="T47" fmla="*/ 3 h 54"/>
                <a:gd name="T48" fmla="*/ 20 w 54"/>
                <a:gd name="T49" fmla="*/ 6 h 54"/>
                <a:gd name="T50" fmla="*/ 13 w 54"/>
                <a:gd name="T51" fmla="*/ 11 h 54"/>
                <a:gd name="T52" fmla="*/ 9 w 54"/>
                <a:gd name="T53" fmla="*/ 10 h 54"/>
                <a:gd name="T54" fmla="*/ 4 w 54"/>
                <a:gd name="T55" fmla="*/ 6 h 54"/>
                <a:gd name="T56" fmla="*/ 3 w 54"/>
                <a:gd name="T57" fmla="*/ 11 h 54"/>
                <a:gd name="T58" fmla="*/ 7 w 54"/>
                <a:gd name="T59" fmla="*/ 14 h 54"/>
                <a:gd name="T60" fmla="*/ 7 w 54"/>
                <a:gd name="T61" fmla="*/ 25 h 54"/>
                <a:gd name="T62" fmla="*/ 7 w 54"/>
                <a:gd name="T63" fmla="*/ 26 h 54"/>
                <a:gd name="T64" fmla="*/ 6 w 54"/>
                <a:gd name="T65" fmla="*/ 27 h 54"/>
                <a:gd name="T66" fmla="*/ 3 w 54"/>
                <a:gd name="T67" fmla="*/ 28 h 54"/>
                <a:gd name="T68" fmla="*/ 3 w 54"/>
                <a:gd name="T69" fmla="*/ 33 h 54"/>
                <a:gd name="T70" fmla="*/ 7 w 54"/>
                <a:gd name="T71" fmla="*/ 32 h 54"/>
                <a:gd name="T72" fmla="*/ 9 w 54"/>
                <a:gd name="T73" fmla="*/ 31 h 54"/>
                <a:gd name="T74" fmla="*/ 9 w 54"/>
                <a:gd name="T75" fmla="*/ 33 h 54"/>
                <a:gd name="T76" fmla="*/ 10 w 54"/>
                <a:gd name="T77" fmla="*/ 35 h 54"/>
                <a:gd name="T78" fmla="*/ 10 w 54"/>
                <a:gd name="T79" fmla="*/ 35 h 54"/>
                <a:gd name="T80" fmla="*/ 11 w 54"/>
                <a:gd name="T81" fmla="*/ 36 h 54"/>
                <a:gd name="T82" fmla="*/ 12 w 54"/>
                <a:gd name="T83" fmla="*/ 37 h 54"/>
                <a:gd name="T84" fmla="*/ 12 w 54"/>
                <a:gd name="T85" fmla="*/ 38 h 54"/>
                <a:gd name="T86" fmla="*/ 14 w 54"/>
                <a:gd name="T87" fmla="*/ 39 h 54"/>
                <a:gd name="T88" fmla="*/ 14 w 54"/>
                <a:gd name="T89" fmla="*/ 39 h 54"/>
                <a:gd name="T90" fmla="*/ 13 w 54"/>
                <a:gd name="T91" fmla="*/ 40 h 54"/>
                <a:gd name="T92" fmla="*/ 11 w 54"/>
                <a:gd name="T93" fmla="*/ 43 h 54"/>
                <a:gd name="T94" fmla="*/ 15 w 54"/>
                <a:gd name="T95" fmla="*/ 44 h 54"/>
                <a:gd name="T96" fmla="*/ 17 w 54"/>
                <a:gd name="T97" fmla="*/ 42 h 54"/>
                <a:gd name="T98" fmla="*/ 18 w 54"/>
                <a:gd name="T99" fmla="*/ 42 h 54"/>
                <a:gd name="T100" fmla="*/ 19 w 54"/>
                <a:gd name="T101" fmla="*/ 42 h 54"/>
                <a:gd name="T102" fmla="*/ 20 w 54"/>
                <a:gd name="T103" fmla="*/ 43 h 54"/>
                <a:gd name="T104" fmla="*/ 21 w 54"/>
                <a:gd name="T105" fmla="*/ 43 h 54"/>
                <a:gd name="T106" fmla="*/ 22 w 54"/>
                <a:gd name="T107" fmla="*/ 43 h 54"/>
                <a:gd name="T108" fmla="*/ 22 w 54"/>
                <a:gd name="T109" fmla="*/ 43 h 54"/>
                <a:gd name="T110" fmla="*/ 23 w 54"/>
                <a:gd name="T111" fmla="*/ 43 h 54"/>
                <a:gd name="T112" fmla="*/ 24 w 54"/>
                <a:gd name="T113" fmla="*/ 44 h 54"/>
                <a:gd name="T114" fmla="*/ 25 w 54"/>
                <a:gd name="T115" fmla="*/ 44 h 54"/>
                <a:gd name="T116" fmla="*/ 27 w 54"/>
                <a:gd name="T117" fmla="*/ 44 h 54"/>
                <a:gd name="T118" fmla="*/ 28 w 54"/>
                <a:gd name="T119" fmla="*/ 47 h 54"/>
                <a:gd name="T120" fmla="*/ 29 w 54"/>
                <a:gd name="T121"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 h="54">
                  <a:moveTo>
                    <a:pt x="35" y="52"/>
                  </a:moveTo>
                  <a:cubicBezTo>
                    <a:pt x="34" y="51"/>
                    <a:pt x="34" y="51"/>
                    <a:pt x="33" y="50"/>
                  </a:cubicBezTo>
                  <a:cubicBezTo>
                    <a:pt x="33" y="48"/>
                    <a:pt x="33" y="48"/>
                    <a:pt x="33" y="48"/>
                  </a:cubicBezTo>
                  <a:cubicBezTo>
                    <a:pt x="33" y="47"/>
                    <a:pt x="34" y="47"/>
                    <a:pt x="33" y="46"/>
                  </a:cubicBezTo>
                  <a:cubicBezTo>
                    <a:pt x="33" y="46"/>
                    <a:pt x="33" y="46"/>
                    <a:pt x="32" y="45"/>
                  </a:cubicBezTo>
                  <a:cubicBezTo>
                    <a:pt x="32" y="43"/>
                    <a:pt x="32" y="43"/>
                    <a:pt x="32" y="43"/>
                  </a:cubicBezTo>
                  <a:cubicBezTo>
                    <a:pt x="32" y="43"/>
                    <a:pt x="32" y="43"/>
                    <a:pt x="32" y="43"/>
                  </a:cubicBezTo>
                  <a:cubicBezTo>
                    <a:pt x="32" y="43"/>
                    <a:pt x="33" y="42"/>
                    <a:pt x="33" y="42"/>
                  </a:cubicBezTo>
                  <a:cubicBezTo>
                    <a:pt x="33" y="42"/>
                    <a:pt x="33" y="42"/>
                    <a:pt x="33" y="42"/>
                  </a:cubicBezTo>
                  <a:cubicBezTo>
                    <a:pt x="33" y="42"/>
                    <a:pt x="33" y="42"/>
                    <a:pt x="33" y="42"/>
                  </a:cubicBezTo>
                  <a:cubicBezTo>
                    <a:pt x="33" y="42"/>
                    <a:pt x="33" y="42"/>
                    <a:pt x="33" y="42"/>
                  </a:cubicBezTo>
                  <a:cubicBezTo>
                    <a:pt x="34" y="42"/>
                    <a:pt x="34" y="42"/>
                    <a:pt x="34" y="42"/>
                  </a:cubicBezTo>
                  <a:cubicBezTo>
                    <a:pt x="34" y="42"/>
                    <a:pt x="34" y="42"/>
                    <a:pt x="34" y="42"/>
                  </a:cubicBezTo>
                  <a:cubicBezTo>
                    <a:pt x="34" y="42"/>
                    <a:pt x="34" y="42"/>
                    <a:pt x="34" y="42"/>
                  </a:cubicBezTo>
                  <a:cubicBezTo>
                    <a:pt x="35" y="42"/>
                    <a:pt x="35" y="42"/>
                    <a:pt x="35" y="42"/>
                  </a:cubicBezTo>
                  <a:cubicBezTo>
                    <a:pt x="35" y="41"/>
                    <a:pt x="35" y="41"/>
                    <a:pt x="35" y="41"/>
                  </a:cubicBezTo>
                  <a:cubicBezTo>
                    <a:pt x="35" y="41"/>
                    <a:pt x="35" y="41"/>
                    <a:pt x="35" y="41"/>
                  </a:cubicBezTo>
                  <a:cubicBezTo>
                    <a:pt x="35" y="41"/>
                    <a:pt x="35" y="41"/>
                    <a:pt x="35" y="41"/>
                  </a:cubicBezTo>
                  <a:cubicBezTo>
                    <a:pt x="36" y="41"/>
                    <a:pt x="36" y="41"/>
                    <a:pt x="36" y="41"/>
                  </a:cubicBezTo>
                  <a:cubicBezTo>
                    <a:pt x="36" y="41"/>
                    <a:pt x="36" y="41"/>
                    <a:pt x="36" y="41"/>
                  </a:cubicBezTo>
                  <a:cubicBezTo>
                    <a:pt x="38" y="40"/>
                    <a:pt x="39" y="38"/>
                    <a:pt x="41" y="37"/>
                  </a:cubicBezTo>
                  <a:cubicBezTo>
                    <a:pt x="44" y="38"/>
                    <a:pt x="44" y="38"/>
                    <a:pt x="44" y="38"/>
                  </a:cubicBezTo>
                  <a:cubicBezTo>
                    <a:pt x="44" y="39"/>
                    <a:pt x="44" y="39"/>
                    <a:pt x="44" y="39"/>
                  </a:cubicBezTo>
                  <a:cubicBezTo>
                    <a:pt x="44" y="39"/>
                    <a:pt x="44" y="39"/>
                    <a:pt x="45" y="39"/>
                  </a:cubicBezTo>
                  <a:cubicBezTo>
                    <a:pt x="46" y="39"/>
                    <a:pt x="46" y="39"/>
                    <a:pt x="46" y="39"/>
                  </a:cubicBezTo>
                  <a:cubicBezTo>
                    <a:pt x="46" y="40"/>
                    <a:pt x="46" y="40"/>
                    <a:pt x="46" y="41"/>
                  </a:cubicBezTo>
                  <a:cubicBezTo>
                    <a:pt x="46" y="41"/>
                    <a:pt x="47" y="40"/>
                    <a:pt x="48" y="39"/>
                  </a:cubicBezTo>
                  <a:cubicBezTo>
                    <a:pt x="49" y="38"/>
                    <a:pt x="49" y="37"/>
                    <a:pt x="48" y="37"/>
                  </a:cubicBezTo>
                  <a:cubicBezTo>
                    <a:pt x="48" y="37"/>
                    <a:pt x="48" y="37"/>
                    <a:pt x="47" y="37"/>
                  </a:cubicBezTo>
                  <a:cubicBezTo>
                    <a:pt x="46" y="36"/>
                    <a:pt x="46" y="36"/>
                    <a:pt x="46" y="36"/>
                  </a:cubicBezTo>
                  <a:cubicBezTo>
                    <a:pt x="46" y="36"/>
                    <a:pt x="46" y="36"/>
                    <a:pt x="46" y="35"/>
                  </a:cubicBezTo>
                  <a:cubicBezTo>
                    <a:pt x="46" y="35"/>
                    <a:pt x="46" y="35"/>
                    <a:pt x="45" y="36"/>
                  </a:cubicBezTo>
                  <a:cubicBezTo>
                    <a:pt x="43" y="33"/>
                    <a:pt x="43" y="33"/>
                    <a:pt x="43" y="33"/>
                  </a:cubicBezTo>
                  <a:cubicBezTo>
                    <a:pt x="43" y="33"/>
                    <a:pt x="43" y="33"/>
                    <a:pt x="43" y="33"/>
                  </a:cubicBezTo>
                  <a:cubicBezTo>
                    <a:pt x="43" y="33"/>
                    <a:pt x="43" y="33"/>
                    <a:pt x="43" y="33"/>
                  </a:cubicBezTo>
                  <a:cubicBezTo>
                    <a:pt x="43" y="33"/>
                    <a:pt x="43" y="33"/>
                    <a:pt x="43" y="32"/>
                  </a:cubicBezTo>
                  <a:cubicBezTo>
                    <a:pt x="43" y="32"/>
                    <a:pt x="43" y="32"/>
                    <a:pt x="43" y="32"/>
                  </a:cubicBezTo>
                  <a:cubicBezTo>
                    <a:pt x="44" y="30"/>
                    <a:pt x="45" y="27"/>
                    <a:pt x="45" y="25"/>
                  </a:cubicBezTo>
                  <a:cubicBezTo>
                    <a:pt x="47" y="24"/>
                    <a:pt x="47" y="24"/>
                    <a:pt x="47" y="24"/>
                  </a:cubicBezTo>
                  <a:cubicBezTo>
                    <a:pt x="48" y="24"/>
                    <a:pt x="48" y="25"/>
                    <a:pt x="48" y="24"/>
                  </a:cubicBezTo>
                  <a:cubicBezTo>
                    <a:pt x="49" y="24"/>
                    <a:pt x="49" y="24"/>
                    <a:pt x="49" y="23"/>
                  </a:cubicBezTo>
                  <a:cubicBezTo>
                    <a:pt x="52" y="22"/>
                    <a:pt x="52" y="22"/>
                    <a:pt x="52" y="22"/>
                  </a:cubicBezTo>
                  <a:cubicBezTo>
                    <a:pt x="52" y="23"/>
                    <a:pt x="53" y="24"/>
                    <a:pt x="53" y="23"/>
                  </a:cubicBezTo>
                  <a:cubicBezTo>
                    <a:pt x="54" y="23"/>
                    <a:pt x="54" y="21"/>
                    <a:pt x="54" y="19"/>
                  </a:cubicBezTo>
                  <a:cubicBezTo>
                    <a:pt x="53" y="17"/>
                    <a:pt x="52" y="15"/>
                    <a:pt x="52" y="15"/>
                  </a:cubicBezTo>
                  <a:cubicBezTo>
                    <a:pt x="51" y="15"/>
                    <a:pt x="51" y="16"/>
                    <a:pt x="51" y="17"/>
                  </a:cubicBezTo>
                  <a:cubicBezTo>
                    <a:pt x="48" y="18"/>
                    <a:pt x="48" y="18"/>
                    <a:pt x="48" y="18"/>
                  </a:cubicBezTo>
                  <a:cubicBezTo>
                    <a:pt x="48" y="17"/>
                    <a:pt x="47" y="16"/>
                    <a:pt x="47" y="16"/>
                  </a:cubicBezTo>
                  <a:cubicBezTo>
                    <a:pt x="46" y="16"/>
                    <a:pt x="46" y="17"/>
                    <a:pt x="46" y="18"/>
                  </a:cubicBezTo>
                  <a:cubicBezTo>
                    <a:pt x="43" y="18"/>
                    <a:pt x="43" y="18"/>
                    <a:pt x="43" y="18"/>
                  </a:cubicBezTo>
                  <a:cubicBezTo>
                    <a:pt x="42" y="15"/>
                    <a:pt x="40" y="12"/>
                    <a:pt x="38" y="10"/>
                  </a:cubicBezTo>
                  <a:cubicBezTo>
                    <a:pt x="38" y="10"/>
                    <a:pt x="38" y="10"/>
                    <a:pt x="38" y="10"/>
                  </a:cubicBezTo>
                  <a:cubicBezTo>
                    <a:pt x="38" y="10"/>
                    <a:pt x="39" y="10"/>
                    <a:pt x="39" y="10"/>
                  </a:cubicBezTo>
                  <a:cubicBezTo>
                    <a:pt x="39" y="10"/>
                    <a:pt x="39" y="9"/>
                    <a:pt x="38" y="9"/>
                  </a:cubicBezTo>
                  <a:cubicBezTo>
                    <a:pt x="39" y="7"/>
                    <a:pt x="39" y="7"/>
                    <a:pt x="39" y="7"/>
                  </a:cubicBezTo>
                  <a:cubicBezTo>
                    <a:pt x="40" y="8"/>
                    <a:pt x="40" y="8"/>
                    <a:pt x="40" y="7"/>
                  </a:cubicBezTo>
                  <a:cubicBezTo>
                    <a:pt x="41" y="7"/>
                    <a:pt x="40" y="6"/>
                    <a:pt x="39" y="5"/>
                  </a:cubicBezTo>
                  <a:cubicBezTo>
                    <a:pt x="38" y="5"/>
                    <a:pt x="37" y="4"/>
                    <a:pt x="36" y="5"/>
                  </a:cubicBezTo>
                  <a:cubicBezTo>
                    <a:pt x="36" y="5"/>
                    <a:pt x="36" y="6"/>
                    <a:pt x="37" y="6"/>
                  </a:cubicBezTo>
                  <a:cubicBezTo>
                    <a:pt x="36" y="7"/>
                    <a:pt x="36" y="7"/>
                    <a:pt x="36" y="7"/>
                  </a:cubicBezTo>
                  <a:cubicBezTo>
                    <a:pt x="35" y="7"/>
                    <a:pt x="35" y="7"/>
                    <a:pt x="35" y="7"/>
                  </a:cubicBezTo>
                  <a:cubicBezTo>
                    <a:pt x="35" y="7"/>
                    <a:pt x="35" y="8"/>
                    <a:pt x="35" y="8"/>
                  </a:cubicBezTo>
                  <a:cubicBezTo>
                    <a:pt x="35" y="8"/>
                    <a:pt x="35" y="8"/>
                    <a:pt x="35" y="8"/>
                  </a:cubicBezTo>
                  <a:cubicBezTo>
                    <a:pt x="32" y="7"/>
                    <a:pt x="28" y="6"/>
                    <a:pt x="24" y="6"/>
                  </a:cubicBezTo>
                  <a:cubicBezTo>
                    <a:pt x="24" y="5"/>
                    <a:pt x="24" y="5"/>
                    <a:pt x="24" y="5"/>
                  </a:cubicBezTo>
                  <a:cubicBezTo>
                    <a:pt x="24" y="5"/>
                    <a:pt x="25" y="5"/>
                    <a:pt x="25" y="4"/>
                  </a:cubicBezTo>
                  <a:cubicBezTo>
                    <a:pt x="25" y="4"/>
                    <a:pt x="24" y="4"/>
                    <a:pt x="23" y="4"/>
                  </a:cubicBezTo>
                  <a:cubicBezTo>
                    <a:pt x="23" y="2"/>
                    <a:pt x="23" y="2"/>
                    <a:pt x="23" y="2"/>
                  </a:cubicBezTo>
                  <a:cubicBezTo>
                    <a:pt x="24" y="2"/>
                    <a:pt x="24" y="1"/>
                    <a:pt x="24" y="1"/>
                  </a:cubicBezTo>
                  <a:cubicBezTo>
                    <a:pt x="24" y="0"/>
                    <a:pt x="22" y="0"/>
                    <a:pt x="21" y="0"/>
                  </a:cubicBezTo>
                  <a:cubicBezTo>
                    <a:pt x="19" y="1"/>
                    <a:pt x="18" y="2"/>
                    <a:pt x="18" y="2"/>
                  </a:cubicBezTo>
                  <a:cubicBezTo>
                    <a:pt x="18" y="3"/>
                    <a:pt x="19" y="3"/>
                    <a:pt x="20" y="3"/>
                  </a:cubicBezTo>
                  <a:cubicBezTo>
                    <a:pt x="20" y="5"/>
                    <a:pt x="20" y="5"/>
                    <a:pt x="20" y="5"/>
                  </a:cubicBezTo>
                  <a:cubicBezTo>
                    <a:pt x="19" y="5"/>
                    <a:pt x="19" y="5"/>
                    <a:pt x="19" y="6"/>
                  </a:cubicBezTo>
                  <a:cubicBezTo>
                    <a:pt x="19" y="6"/>
                    <a:pt x="19" y="6"/>
                    <a:pt x="20" y="6"/>
                  </a:cubicBezTo>
                  <a:cubicBezTo>
                    <a:pt x="20" y="7"/>
                    <a:pt x="20" y="7"/>
                    <a:pt x="20" y="7"/>
                  </a:cubicBezTo>
                  <a:cubicBezTo>
                    <a:pt x="19" y="8"/>
                    <a:pt x="19" y="8"/>
                    <a:pt x="19" y="8"/>
                  </a:cubicBezTo>
                  <a:cubicBezTo>
                    <a:pt x="17" y="9"/>
                    <a:pt x="15" y="10"/>
                    <a:pt x="13" y="11"/>
                  </a:cubicBezTo>
                  <a:cubicBezTo>
                    <a:pt x="13" y="12"/>
                    <a:pt x="13" y="12"/>
                    <a:pt x="12" y="12"/>
                  </a:cubicBezTo>
                  <a:cubicBezTo>
                    <a:pt x="9" y="11"/>
                    <a:pt x="9" y="11"/>
                    <a:pt x="9" y="11"/>
                  </a:cubicBezTo>
                  <a:cubicBezTo>
                    <a:pt x="9" y="10"/>
                    <a:pt x="9" y="10"/>
                    <a:pt x="9" y="10"/>
                  </a:cubicBezTo>
                  <a:cubicBezTo>
                    <a:pt x="8" y="10"/>
                    <a:pt x="8" y="10"/>
                    <a:pt x="7" y="10"/>
                  </a:cubicBezTo>
                  <a:cubicBezTo>
                    <a:pt x="5" y="8"/>
                    <a:pt x="5" y="8"/>
                    <a:pt x="5" y="8"/>
                  </a:cubicBezTo>
                  <a:cubicBezTo>
                    <a:pt x="5" y="8"/>
                    <a:pt x="5" y="7"/>
                    <a:pt x="4" y="6"/>
                  </a:cubicBezTo>
                  <a:cubicBezTo>
                    <a:pt x="3" y="6"/>
                    <a:pt x="2" y="7"/>
                    <a:pt x="1" y="8"/>
                  </a:cubicBezTo>
                  <a:cubicBezTo>
                    <a:pt x="0" y="9"/>
                    <a:pt x="0" y="11"/>
                    <a:pt x="1" y="11"/>
                  </a:cubicBezTo>
                  <a:cubicBezTo>
                    <a:pt x="1" y="12"/>
                    <a:pt x="2" y="12"/>
                    <a:pt x="3" y="11"/>
                  </a:cubicBezTo>
                  <a:cubicBezTo>
                    <a:pt x="5" y="13"/>
                    <a:pt x="5" y="13"/>
                    <a:pt x="5" y="13"/>
                  </a:cubicBezTo>
                  <a:cubicBezTo>
                    <a:pt x="5" y="13"/>
                    <a:pt x="6" y="14"/>
                    <a:pt x="6" y="14"/>
                  </a:cubicBezTo>
                  <a:cubicBezTo>
                    <a:pt x="6" y="14"/>
                    <a:pt x="7" y="14"/>
                    <a:pt x="7" y="14"/>
                  </a:cubicBezTo>
                  <a:cubicBezTo>
                    <a:pt x="10" y="16"/>
                    <a:pt x="10" y="16"/>
                    <a:pt x="10" y="16"/>
                  </a:cubicBezTo>
                  <a:cubicBezTo>
                    <a:pt x="9" y="17"/>
                    <a:pt x="9" y="17"/>
                    <a:pt x="9" y="17"/>
                  </a:cubicBezTo>
                  <a:cubicBezTo>
                    <a:pt x="8" y="19"/>
                    <a:pt x="7" y="22"/>
                    <a:pt x="7" y="25"/>
                  </a:cubicBezTo>
                  <a:cubicBezTo>
                    <a:pt x="7" y="25"/>
                    <a:pt x="7" y="25"/>
                    <a:pt x="7" y="25"/>
                  </a:cubicBezTo>
                  <a:cubicBezTo>
                    <a:pt x="7" y="25"/>
                    <a:pt x="7" y="25"/>
                    <a:pt x="7" y="25"/>
                  </a:cubicBezTo>
                  <a:cubicBezTo>
                    <a:pt x="7" y="25"/>
                    <a:pt x="7" y="26"/>
                    <a:pt x="7" y="26"/>
                  </a:cubicBezTo>
                  <a:cubicBezTo>
                    <a:pt x="7" y="26"/>
                    <a:pt x="7" y="26"/>
                    <a:pt x="7" y="26"/>
                  </a:cubicBezTo>
                  <a:cubicBezTo>
                    <a:pt x="7" y="27"/>
                    <a:pt x="7" y="27"/>
                    <a:pt x="7" y="27"/>
                  </a:cubicBezTo>
                  <a:cubicBezTo>
                    <a:pt x="6" y="27"/>
                    <a:pt x="6" y="27"/>
                    <a:pt x="6" y="27"/>
                  </a:cubicBezTo>
                  <a:cubicBezTo>
                    <a:pt x="6" y="27"/>
                    <a:pt x="6" y="26"/>
                    <a:pt x="6" y="27"/>
                  </a:cubicBezTo>
                  <a:cubicBezTo>
                    <a:pt x="5" y="27"/>
                    <a:pt x="5" y="27"/>
                    <a:pt x="5" y="28"/>
                  </a:cubicBezTo>
                  <a:cubicBezTo>
                    <a:pt x="3" y="28"/>
                    <a:pt x="3" y="28"/>
                    <a:pt x="3" y="28"/>
                  </a:cubicBezTo>
                  <a:cubicBezTo>
                    <a:pt x="3" y="28"/>
                    <a:pt x="3" y="27"/>
                    <a:pt x="2" y="27"/>
                  </a:cubicBezTo>
                  <a:cubicBezTo>
                    <a:pt x="2" y="27"/>
                    <a:pt x="2" y="29"/>
                    <a:pt x="2" y="30"/>
                  </a:cubicBezTo>
                  <a:cubicBezTo>
                    <a:pt x="2" y="32"/>
                    <a:pt x="3" y="33"/>
                    <a:pt x="3" y="33"/>
                  </a:cubicBezTo>
                  <a:cubicBezTo>
                    <a:pt x="4" y="33"/>
                    <a:pt x="4" y="32"/>
                    <a:pt x="4" y="31"/>
                  </a:cubicBezTo>
                  <a:cubicBezTo>
                    <a:pt x="6" y="31"/>
                    <a:pt x="6" y="31"/>
                    <a:pt x="6" y="31"/>
                  </a:cubicBezTo>
                  <a:cubicBezTo>
                    <a:pt x="6" y="32"/>
                    <a:pt x="6" y="32"/>
                    <a:pt x="7" y="32"/>
                  </a:cubicBezTo>
                  <a:cubicBezTo>
                    <a:pt x="7" y="32"/>
                    <a:pt x="7" y="32"/>
                    <a:pt x="7" y="31"/>
                  </a:cubicBezTo>
                  <a:cubicBezTo>
                    <a:pt x="8" y="31"/>
                    <a:pt x="8" y="31"/>
                    <a:pt x="8" y="31"/>
                  </a:cubicBezTo>
                  <a:cubicBezTo>
                    <a:pt x="8" y="31"/>
                    <a:pt x="8" y="31"/>
                    <a:pt x="9" y="31"/>
                  </a:cubicBezTo>
                  <a:cubicBezTo>
                    <a:pt x="9" y="31"/>
                    <a:pt x="9" y="31"/>
                    <a:pt x="9" y="32"/>
                  </a:cubicBezTo>
                  <a:cubicBezTo>
                    <a:pt x="9" y="32"/>
                    <a:pt x="9" y="33"/>
                    <a:pt x="9" y="33"/>
                  </a:cubicBezTo>
                  <a:cubicBezTo>
                    <a:pt x="9" y="33"/>
                    <a:pt x="9" y="33"/>
                    <a:pt x="9" y="33"/>
                  </a:cubicBezTo>
                  <a:cubicBezTo>
                    <a:pt x="9" y="33"/>
                    <a:pt x="9" y="33"/>
                    <a:pt x="9" y="34"/>
                  </a:cubicBezTo>
                  <a:cubicBezTo>
                    <a:pt x="9" y="34"/>
                    <a:pt x="9" y="34"/>
                    <a:pt x="9" y="34"/>
                  </a:cubicBezTo>
                  <a:cubicBezTo>
                    <a:pt x="10" y="34"/>
                    <a:pt x="10" y="34"/>
                    <a:pt x="10" y="35"/>
                  </a:cubicBezTo>
                  <a:cubicBezTo>
                    <a:pt x="10" y="35"/>
                    <a:pt x="10" y="35"/>
                    <a:pt x="10" y="35"/>
                  </a:cubicBezTo>
                  <a:cubicBezTo>
                    <a:pt x="10" y="35"/>
                    <a:pt x="10" y="35"/>
                    <a:pt x="10" y="35"/>
                  </a:cubicBezTo>
                  <a:cubicBezTo>
                    <a:pt x="10" y="35"/>
                    <a:pt x="10" y="35"/>
                    <a:pt x="10" y="35"/>
                  </a:cubicBezTo>
                  <a:cubicBezTo>
                    <a:pt x="10" y="35"/>
                    <a:pt x="11" y="35"/>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7"/>
                    <a:pt x="11" y="37"/>
                    <a:pt x="12" y="37"/>
                  </a:cubicBezTo>
                  <a:cubicBezTo>
                    <a:pt x="12" y="37"/>
                    <a:pt x="12" y="37"/>
                    <a:pt x="12" y="37"/>
                  </a:cubicBezTo>
                  <a:cubicBezTo>
                    <a:pt x="12" y="37"/>
                    <a:pt x="12" y="37"/>
                    <a:pt x="12" y="38"/>
                  </a:cubicBezTo>
                  <a:cubicBezTo>
                    <a:pt x="12" y="38"/>
                    <a:pt x="12" y="38"/>
                    <a:pt x="12" y="38"/>
                  </a:cubicBezTo>
                  <a:cubicBezTo>
                    <a:pt x="13" y="38"/>
                    <a:pt x="13" y="38"/>
                    <a:pt x="13" y="38"/>
                  </a:cubicBezTo>
                  <a:cubicBezTo>
                    <a:pt x="13" y="38"/>
                    <a:pt x="13" y="38"/>
                    <a:pt x="13" y="38"/>
                  </a:cubicBezTo>
                  <a:cubicBezTo>
                    <a:pt x="13" y="38"/>
                    <a:pt x="13" y="39"/>
                    <a:pt x="14" y="39"/>
                  </a:cubicBezTo>
                  <a:cubicBezTo>
                    <a:pt x="14" y="39"/>
                    <a:pt x="14" y="39"/>
                    <a:pt x="14" y="39"/>
                  </a:cubicBezTo>
                  <a:cubicBezTo>
                    <a:pt x="14" y="39"/>
                    <a:pt x="14" y="39"/>
                    <a:pt x="14" y="39"/>
                  </a:cubicBezTo>
                  <a:cubicBezTo>
                    <a:pt x="14" y="39"/>
                    <a:pt x="14" y="39"/>
                    <a:pt x="14" y="39"/>
                  </a:cubicBezTo>
                  <a:cubicBezTo>
                    <a:pt x="14" y="39"/>
                    <a:pt x="14" y="40"/>
                    <a:pt x="14" y="40"/>
                  </a:cubicBezTo>
                  <a:cubicBezTo>
                    <a:pt x="14" y="40"/>
                    <a:pt x="14" y="40"/>
                    <a:pt x="14" y="40"/>
                  </a:cubicBezTo>
                  <a:cubicBezTo>
                    <a:pt x="14" y="40"/>
                    <a:pt x="13" y="40"/>
                    <a:pt x="13" y="40"/>
                  </a:cubicBezTo>
                  <a:cubicBezTo>
                    <a:pt x="13" y="41"/>
                    <a:pt x="13" y="41"/>
                    <a:pt x="14" y="41"/>
                  </a:cubicBezTo>
                  <a:cubicBezTo>
                    <a:pt x="13" y="43"/>
                    <a:pt x="13" y="43"/>
                    <a:pt x="13" y="43"/>
                  </a:cubicBezTo>
                  <a:cubicBezTo>
                    <a:pt x="12" y="43"/>
                    <a:pt x="12" y="43"/>
                    <a:pt x="11" y="43"/>
                  </a:cubicBezTo>
                  <a:cubicBezTo>
                    <a:pt x="11" y="43"/>
                    <a:pt x="12" y="44"/>
                    <a:pt x="13" y="45"/>
                  </a:cubicBezTo>
                  <a:cubicBezTo>
                    <a:pt x="14" y="46"/>
                    <a:pt x="15" y="46"/>
                    <a:pt x="16" y="46"/>
                  </a:cubicBezTo>
                  <a:cubicBezTo>
                    <a:pt x="16" y="45"/>
                    <a:pt x="16" y="45"/>
                    <a:pt x="15" y="44"/>
                  </a:cubicBezTo>
                  <a:cubicBezTo>
                    <a:pt x="16" y="43"/>
                    <a:pt x="16" y="43"/>
                    <a:pt x="16" y="43"/>
                  </a:cubicBezTo>
                  <a:cubicBezTo>
                    <a:pt x="17" y="43"/>
                    <a:pt x="17" y="43"/>
                    <a:pt x="17" y="43"/>
                  </a:cubicBezTo>
                  <a:cubicBezTo>
                    <a:pt x="17" y="43"/>
                    <a:pt x="17" y="43"/>
                    <a:pt x="17"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9" y="42"/>
                    <a:pt x="19" y="42"/>
                  </a:cubicBezTo>
                  <a:cubicBezTo>
                    <a:pt x="19" y="42"/>
                    <a:pt x="19" y="42"/>
                    <a:pt x="19" y="42"/>
                  </a:cubicBezTo>
                  <a:cubicBezTo>
                    <a:pt x="19" y="42"/>
                    <a:pt x="20" y="43"/>
                    <a:pt x="20" y="43"/>
                  </a:cubicBezTo>
                  <a:cubicBezTo>
                    <a:pt x="20" y="43"/>
                    <a:pt x="20" y="43"/>
                    <a:pt x="20" y="43"/>
                  </a:cubicBezTo>
                  <a:cubicBezTo>
                    <a:pt x="20" y="43"/>
                    <a:pt x="21" y="43"/>
                    <a:pt x="21" y="43"/>
                  </a:cubicBezTo>
                  <a:cubicBezTo>
                    <a:pt x="21" y="43"/>
                    <a:pt x="21" y="43"/>
                    <a:pt x="21" y="43"/>
                  </a:cubicBezTo>
                  <a:cubicBezTo>
                    <a:pt x="21" y="43"/>
                    <a:pt x="21" y="43"/>
                    <a:pt x="21" y="43"/>
                  </a:cubicBezTo>
                  <a:cubicBezTo>
                    <a:pt x="21" y="43"/>
                    <a:pt x="21" y="43"/>
                    <a:pt x="21" y="43"/>
                  </a:cubicBezTo>
                  <a:cubicBezTo>
                    <a:pt x="21" y="43"/>
                    <a:pt x="21"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4" y="44"/>
                    <a:pt x="24" y="44"/>
                  </a:cubicBezTo>
                  <a:cubicBezTo>
                    <a:pt x="24" y="44"/>
                    <a:pt x="24" y="44"/>
                    <a:pt x="24" y="44"/>
                  </a:cubicBezTo>
                  <a:cubicBezTo>
                    <a:pt x="24" y="44"/>
                    <a:pt x="24" y="44"/>
                    <a:pt x="24" y="44"/>
                  </a:cubicBezTo>
                  <a:cubicBezTo>
                    <a:pt x="24" y="44"/>
                    <a:pt x="24" y="44"/>
                    <a:pt x="24" y="44"/>
                  </a:cubicBezTo>
                  <a:cubicBezTo>
                    <a:pt x="24" y="44"/>
                    <a:pt x="24" y="44"/>
                    <a:pt x="25" y="44"/>
                  </a:cubicBezTo>
                  <a:cubicBezTo>
                    <a:pt x="25" y="44"/>
                    <a:pt x="25" y="44"/>
                    <a:pt x="25" y="44"/>
                  </a:cubicBezTo>
                  <a:cubicBezTo>
                    <a:pt x="25" y="44"/>
                    <a:pt x="26" y="44"/>
                    <a:pt x="27" y="44"/>
                  </a:cubicBezTo>
                  <a:cubicBezTo>
                    <a:pt x="27" y="44"/>
                    <a:pt x="27" y="44"/>
                    <a:pt x="27" y="44"/>
                  </a:cubicBezTo>
                  <a:cubicBezTo>
                    <a:pt x="27" y="44"/>
                    <a:pt x="28" y="44"/>
                    <a:pt x="28" y="44"/>
                  </a:cubicBezTo>
                  <a:cubicBezTo>
                    <a:pt x="28" y="46"/>
                    <a:pt x="28" y="46"/>
                    <a:pt x="28" y="46"/>
                  </a:cubicBezTo>
                  <a:cubicBezTo>
                    <a:pt x="28" y="47"/>
                    <a:pt x="28" y="47"/>
                    <a:pt x="28" y="47"/>
                  </a:cubicBezTo>
                  <a:cubicBezTo>
                    <a:pt x="28" y="48"/>
                    <a:pt x="29" y="48"/>
                    <a:pt x="29" y="48"/>
                  </a:cubicBezTo>
                  <a:cubicBezTo>
                    <a:pt x="30" y="51"/>
                    <a:pt x="30" y="51"/>
                    <a:pt x="30" y="51"/>
                  </a:cubicBezTo>
                  <a:cubicBezTo>
                    <a:pt x="29" y="52"/>
                    <a:pt x="29" y="52"/>
                    <a:pt x="29" y="53"/>
                  </a:cubicBezTo>
                  <a:cubicBezTo>
                    <a:pt x="29" y="54"/>
                    <a:pt x="31" y="54"/>
                    <a:pt x="32" y="54"/>
                  </a:cubicBezTo>
                  <a:cubicBezTo>
                    <a:pt x="34" y="53"/>
                    <a:pt x="35" y="52"/>
                    <a:pt x="35" y="5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9">
              <a:extLst>
                <a:ext uri="{FF2B5EF4-FFF2-40B4-BE49-F238E27FC236}">
                  <a16:creationId xmlns:a16="http://schemas.microsoft.com/office/drawing/2014/main" id="{05A64802-E917-497E-A01C-8DBFBD3DB89F}"/>
                </a:ext>
              </a:extLst>
            </p:cNvPr>
            <p:cNvSpPr>
              <a:spLocks/>
            </p:cNvSpPr>
            <p:nvPr/>
          </p:nvSpPr>
          <p:spPr bwMode="auto">
            <a:xfrm>
              <a:off x="17907001" y="8770938"/>
              <a:ext cx="366713" cy="311150"/>
            </a:xfrm>
            <a:custGeom>
              <a:avLst/>
              <a:gdLst>
                <a:gd name="T0" fmla="*/ 72 w 84"/>
                <a:gd name="T1" fmla="*/ 58 h 71"/>
                <a:gd name="T2" fmla="*/ 67 w 84"/>
                <a:gd name="T3" fmla="*/ 52 h 71"/>
                <a:gd name="T4" fmla="*/ 68 w 84"/>
                <a:gd name="T5" fmla="*/ 51 h 71"/>
                <a:gd name="T6" fmla="*/ 69 w 84"/>
                <a:gd name="T7" fmla="*/ 50 h 71"/>
                <a:gd name="T8" fmla="*/ 69 w 84"/>
                <a:gd name="T9" fmla="*/ 49 h 71"/>
                <a:gd name="T10" fmla="*/ 70 w 84"/>
                <a:gd name="T11" fmla="*/ 48 h 71"/>
                <a:gd name="T12" fmla="*/ 73 w 84"/>
                <a:gd name="T13" fmla="*/ 38 h 71"/>
                <a:gd name="T14" fmla="*/ 80 w 84"/>
                <a:gd name="T15" fmla="*/ 37 h 71"/>
                <a:gd name="T16" fmla="*/ 84 w 84"/>
                <a:gd name="T17" fmla="*/ 35 h 71"/>
                <a:gd name="T18" fmla="*/ 80 w 84"/>
                <a:gd name="T19" fmla="*/ 33 h 71"/>
                <a:gd name="T20" fmla="*/ 73 w 84"/>
                <a:gd name="T21" fmla="*/ 32 h 71"/>
                <a:gd name="T22" fmla="*/ 73 w 84"/>
                <a:gd name="T23" fmla="*/ 30 h 71"/>
                <a:gd name="T24" fmla="*/ 71 w 84"/>
                <a:gd name="T25" fmla="*/ 16 h 71"/>
                <a:gd name="T26" fmla="*/ 75 w 84"/>
                <a:gd name="T27" fmla="*/ 11 h 71"/>
                <a:gd name="T28" fmla="*/ 69 w 84"/>
                <a:gd name="T29" fmla="*/ 3 h 71"/>
                <a:gd name="T30" fmla="*/ 64 w 84"/>
                <a:gd name="T31" fmla="*/ 8 h 71"/>
                <a:gd name="T32" fmla="*/ 48 w 84"/>
                <a:gd name="T33" fmla="*/ 8 h 71"/>
                <a:gd name="T34" fmla="*/ 48 w 84"/>
                <a:gd name="T35" fmla="*/ 5 h 71"/>
                <a:gd name="T36" fmla="*/ 45 w 84"/>
                <a:gd name="T37" fmla="*/ 0 h 71"/>
                <a:gd name="T38" fmla="*/ 43 w 84"/>
                <a:gd name="T39" fmla="*/ 5 h 71"/>
                <a:gd name="T40" fmla="*/ 43 w 84"/>
                <a:gd name="T41" fmla="*/ 8 h 71"/>
                <a:gd name="T42" fmla="*/ 27 w 84"/>
                <a:gd name="T43" fmla="*/ 10 h 71"/>
                <a:gd name="T44" fmla="*/ 23 w 84"/>
                <a:gd name="T45" fmla="*/ 7 h 71"/>
                <a:gd name="T46" fmla="*/ 19 w 84"/>
                <a:gd name="T47" fmla="*/ 12 h 71"/>
                <a:gd name="T48" fmla="*/ 22 w 84"/>
                <a:gd name="T49" fmla="*/ 17 h 71"/>
                <a:gd name="T50" fmla="*/ 18 w 84"/>
                <a:gd name="T51" fmla="*/ 28 h 71"/>
                <a:gd name="T52" fmla="*/ 12 w 84"/>
                <a:gd name="T53" fmla="*/ 30 h 71"/>
                <a:gd name="T54" fmla="*/ 3 w 84"/>
                <a:gd name="T55" fmla="*/ 29 h 71"/>
                <a:gd name="T56" fmla="*/ 5 w 84"/>
                <a:gd name="T57" fmla="*/ 36 h 71"/>
                <a:gd name="T58" fmla="*/ 13 w 84"/>
                <a:gd name="T59" fmla="*/ 37 h 71"/>
                <a:gd name="T60" fmla="*/ 22 w 84"/>
                <a:gd name="T61" fmla="*/ 50 h 71"/>
                <a:gd name="T62" fmla="*/ 23 w 84"/>
                <a:gd name="T63" fmla="*/ 52 h 71"/>
                <a:gd name="T64" fmla="*/ 22 w 84"/>
                <a:gd name="T65" fmla="*/ 54 h 71"/>
                <a:gd name="T66" fmla="*/ 20 w 84"/>
                <a:gd name="T67" fmla="*/ 58 h 71"/>
                <a:gd name="T68" fmla="*/ 23 w 84"/>
                <a:gd name="T69" fmla="*/ 63 h 71"/>
                <a:gd name="T70" fmla="*/ 27 w 84"/>
                <a:gd name="T71" fmla="*/ 59 h 71"/>
                <a:gd name="T72" fmla="*/ 28 w 84"/>
                <a:gd name="T73" fmla="*/ 57 h 71"/>
                <a:gd name="T74" fmla="*/ 31 w 84"/>
                <a:gd name="T75" fmla="*/ 59 h 71"/>
                <a:gd name="T76" fmla="*/ 33 w 84"/>
                <a:gd name="T77" fmla="*/ 60 h 71"/>
                <a:gd name="T78" fmla="*/ 34 w 84"/>
                <a:gd name="T79" fmla="*/ 61 h 71"/>
                <a:gd name="T80" fmla="*/ 35 w 84"/>
                <a:gd name="T81" fmla="*/ 61 h 71"/>
                <a:gd name="T82" fmla="*/ 36 w 84"/>
                <a:gd name="T83" fmla="*/ 62 h 71"/>
                <a:gd name="T84" fmla="*/ 39 w 84"/>
                <a:gd name="T85" fmla="*/ 62 h 71"/>
                <a:gd name="T86" fmla="*/ 41 w 84"/>
                <a:gd name="T87" fmla="*/ 63 h 71"/>
                <a:gd name="T88" fmla="*/ 42 w 84"/>
                <a:gd name="T89" fmla="*/ 63 h 71"/>
                <a:gd name="T90" fmla="*/ 41 w 84"/>
                <a:gd name="T91" fmla="*/ 65 h 71"/>
                <a:gd name="T92" fmla="*/ 41 w 84"/>
                <a:gd name="T93" fmla="*/ 69 h 71"/>
                <a:gd name="T94" fmla="*/ 47 w 84"/>
                <a:gd name="T95" fmla="*/ 68 h 71"/>
                <a:gd name="T96" fmla="*/ 48 w 84"/>
                <a:gd name="T97" fmla="*/ 64 h 71"/>
                <a:gd name="T98" fmla="*/ 48 w 84"/>
                <a:gd name="T99" fmla="*/ 63 h 71"/>
                <a:gd name="T100" fmla="*/ 50 w 84"/>
                <a:gd name="T101" fmla="*/ 63 h 71"/>
                <a:gd name="T102" fmla="*/ 52 w 84"/>
                <a:gd name="T103" fmla="*/ 62 h 71"/>
                <a:gd name="T104" fmla="*/ 54 w 84"/>
                <a:gd name="T105" fmla="*/ 62 h 71"/>
                <a:gd name="T106" fmla="*/ 54 w 84"/>
                <a:gd name="T107" fmla="*/ 61 h 71"/>
                <a:gd name="T108" fmla="*/ 55 w 84"/>
                <a:gd name="T109" fmla="*/ 61 h 71"/>
                <a:gd name="T110" fmla="*/ 56 w 84"/>
                <a:gd name="T111" fmla="*/ 61 h 71"/>
                <a:gd name="T112" fmla="*/ 57 w 84"/>
                <a:gd name="T113" fmla="*/ 60 h 71"/>
                <a:gd name="T114" fmla="*/ 58 w 84"/>
                <a:gd name="T115" fmla="*/ 60 h 71"/>
                <a:gd name="T116" fmla="*/ 62 w 84"/>
                <a:gd name="T117" fmla="*/ 58 h 71"/>
                <a:gd name="T118" fmla="*/ 66 w 84"/>
                <a:gd name="T119" fmla="*/ 62 h 71"/>
                <a:gd name="T120" fmla="*/ 71 w 84"/>
                <a:gd name="T121" fmla="*/ 6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 h="71">
                  <a:moveTo>
                    <a:pt x="77" y="62"/>
                  </a:moveTo>
                  <a:cubicBezTo>
                    <a:pt x="77" y="61"/>
                    <a:pt x="76" y="61"/>
                    <a:pt x="74" y="62"/>
                  </a:cubicBezTo>
                  <a:cubicBezTo>
                    <a:pt x="72" y="58"/>
                    <a:pt x="72" y="58"/>
                    <a:pt x="72" y="58"/>
                  </a:cubicBezTo>
                  <a:cubicBezTo>
                    <a:pt x="72" y="57"/>
                    <a:pt x="72" y="57"/>
                    <a:pt x="72" y="56"/>
                  </a:cubicBezTo>
                  <a:cubicBezTo>
                    <a:pt x="71" y="56"/>
                    <a:pt x="70" y="55"/>
                    <a:pt x="70" y="56"/>
                  </a:cubicBezTo>
                  <a:cubicBezTo>
                    <a:pt x="67" y="52"/>
                    <a:pt x="67" y="52"/>
                    <a:pt x="67" y="52"/>
                  </a:cubicBezTo>
                  <a:cubicBezTo>
                    <a:pt x="67" y="52"/>
                    <a:pt x="67" y="52"/>
                    <a:pt x="67" y="52"/>
                  </a:cubicBezTo>
                  <a:cubicBezTo>
                    <a:pt x="67" y="52"/>
                    <a:pt x="67" y="52"/>
                    <a:pt x="68" y="52"/>
                  </a:cubicBezTo>
                  <a:cubicBezTo>
                    <a:pt x="68" y="52"/>
                    <a:pt x="68" y="51"/>
                    <a:pt x="68" y="51"/>
                  </a:cubicBezTo>
                  <a:cubicBezTo>
                    <a:pt x="68" y="51"/>
                    <a:pt x="68" y="51"/>
                    <a:pt x="68" y="51"/>
                  </a:cubicBezTo>
                  <a:cubicBezTo>
                    <a:pt x="68" y="51"/>
                    <a:pt x="68" y="51"/>
                    <a:pt x="68" y="51"/>
                  </a:cubicBezTo>
                  <a:cubicBezTo>
                    <a:pt x="68" y="50"/>
                    <a:pt x="69" y="50"/>
                    <a:pt x="69" y="50"/>
                  </a:cubicBezTo>
                  <a:cubicBezTo>
                    <a:pt x="69" y="50"/>
                    <a:pt x="69" y="50"/>
                    <a:pt x="69" y="50"/>
                  </a:cubicBezTo>
                  <a:cubicBezTo>
                    <a:pt x="69" y="50"/>
                    <a:pt x="69" y="49"/>
                    <a:pt x="69" y="49"/>
                  </a:cubicBezTo>
                  <a:cubicBezTo>
                    <a:pt x="69" y="49"/>
                    <a:pt x="69" y="49"/>
                    <a:pt x="69" y="49"/>
                  </a:cubicBezTo>
                  <a:cubicBezTo>
                    <a:pt x="69" y="49"/>
                    <a:pt x="69" y="49"/>
                    <a:pt x="70" y="49"/>
                  </a:cubicBezTo>
                  <a:cubicBezTo>
                    <a:pt x="70" y="48"/>
                    <a:pt x="70" y="48"/>
                    <a:pt x="70" y="48"/>
                  </a:cubicBezTo>
                  <a:cubicBezTo>
                    <a:pt x="70" y="48"/>
                    <a:pt x="70" y="48"/>
                    <a:pt x="70" y="48"/>
                  </a:cubicBezTo>
                  <a:cubicBezTo>
                    <a:pt x="70" y="48"/>
                    <a:pt x="70" y="47"/>
                    <a:pt x="70" y="47"/>
                  </a:cubicBezTo>
                  <a:cubicBezTo>
                    <a:pt x="70" y="47"/>
                    <a:pt x="70" y="47"/>
                    <a:pt x="70" y="47"/>
                  </a:cubicBezTo>
                  <a:cubicBezTo>
                    <a:pt x="72" y="44"/>
                    <a:pt x="73" y="41"/>
                    <a:pt x="73" y="38"/>
                  </a:cubicBezTo>
                  <a:cubicBezTo>
                    <a:pt x="78" y="37"/>
                    <a:pt x="78" y="37"/>
                    <a:pt x="78" y="37"/>
                  </a:cubicBezTo>
                  <a:cubicBezTo>
                    <a:pt x="78" y="38"/>
                    <a:pt x="78" y="39"/>
                    <a:pt x="79" y="39"/>
                  </a:cubicBezTo>
                  <a:cubicBezTo>
                    <a:pt x="79" y="39"/>
                    <a:pt x="80" y="38"/>
                    <a:pt x="80" y="37"/>
                  </a:cubicBezTo>
                  <a:cubicBezTo>
                    <a:pt x="82" y="37"/>
                    <a:pt x="82" y="37"/>
                    <a:pt x="82" y="37"/>
                  </a:cubicBezTo>
                  <a:cubicBezTo>
                    <a:pt x="82" y="38"/>
                    <a:pt x="82" y="39"/>
                    <a:pt x="83" y="39"/>
                  </a:cubicBezTo>
                  <a:cubicBezTo>
                    <a:pt x="83" y="39"/>
                    <a:pt x="84" y="37"/>
                    <a:pt x="84" y="35"/>
                  </a:cubicBezTo>
                  <a:cubicBezTo>
                    <a:pt x="84" y="33"/>
                    <a:pt x="83" y="32"/>
                    <a:pt x="83" y="32"/>
                  </a:cubicBezTo>
                  <a:cubicBezTo>
                    <a:pt x="82" y="32"/>
                    <a:pt x="82" y="33"/>
                    <a:pt x="82" y="34"/>
                  </a:cubicBezTo>
                  <a:cubicBezTo>
                    <a:pt x="80" y="33"/>
                    <a:pt x="80" y="33"/>
                    <a:pt x="80" y="33"/>
                  </a:cubicBezTo>
                  <a:cubicBezTo>
                    <a:pt x="80" y="33"/>
                    <a:pt x="79" y="32"/>
                    <a:pt x="79" y="32"/>
                  </a:cubicBezTo>
                  <a:cubicBezTo>
                    <a:pt x="79" y="32"/>
                    <a:pt x="78" y="32"/>
                    <a:pt x="78" y="33"/>
                  </a:cubicBezTo>
                  <a:cubicBezTo>
                    <a:pt x="73" y="32"/>
                    <a:pt x="73" y="32"/>
                    <a:pt x="73" y="32"/>
                  </a:cubicBezTo>
                  <a:cubicBezTo>
                    <a:pt x="73" y="32"/>
                    <a:pt x="73" y="32"/>
                    <a:pt x="73" y="32"/>
                  </a:cubicBezTo>
                  <a:cubicBezTo>
                    <a:pt x="73" y="32"/>
                    <a:pt x="73" y="32"/>
                    <a:pt x="73" y="32"/>
                  </a:cubicBezTo>
                  <a:cubicBezTo>
                    <a:pt x="73" y="32"/>
                    <a:pt x="73" y="31"/>
                    <a:pt x="73" y="30"/>
                  </a:cubicBezTo>
                  <a:cubicBezTo>
                    <a:pt x="73" y="30"/>
                    <a:pt x="73" y="30"/>
                    <a:pt x="73" y="30"/>
                  </a:cubicBezTo>
                  <a:cubicBezTo>
                    <a:pt x="72" y="27"/>
                    <a:pt x="70" y="23"/>
                    <a:pt x="68" y="20"/>
                  </a:cubicBezTo>
                  <a:cubicBezTo>
                    <a:pt x="71" y="16"/>
                    <a:pt x="71" y="16"/>
                    <a:pt x="71" y="16"/>
                  </a:cubicBezTo>
                  <a:cubicBezTo>
                    <a:pt x="72" y="17"/>
                    <a:pt x="72" y="17"/>
                    <a:pt x="73" y="17"/>
                  </a:cubicBezTo>
                  <a:cubicBezTo>
                    <a:pt x="73" y="16"/>
                    <a:pt x="73" y="15"/>
                    <a:pt x="73" y="14"/>
                  </a:cubicBezTo>
                  <a:cubicBezTo>
                    <a:pt x="75" y="11"/>
                    <a:pt x="75" y="11"/>
                    <a:pt x="75" y="11"/>
                  </a:cubicBezTo>
                  <a:cubicBezTo>
                    <a:pt x="76" y="12"/>
                    <a:pt x="78" y="12"/>
                    <a:pt x="78" y="11"/>
                  </a:cubicBezTo>
                  <a:cubicBezTo>
                    <a:pt x="79" y="10"/>
                    <a:pt x="78" y="8"/>
                    <a:pt x="75" y="5"/>
                  </a:cubicBezTo>
                  <a:cubicBezTo>
                    <a:pt x="73" y="3"/>
                    <a:pt x="70" y="2"/>
                    <a:pt x="69" y="3"/>
                  </a:cubicBezTo>
                  <a:cubicBezTo>
                    <a:pt x="69" y="3"/>
                    <a:pt x="69" y="4"/>
                    <a:pt x="70" y="6"/>
                  </a:cubicBezTo>
                  <a:cubicBezTo>
                    <a:pt x="67" y="8"/>
                    <a:pt x="67" y="8"/>
                    <a:pt x="67" y="8"/>
                  </a:cubicBezTo>
                  <a:cubicBezTo>
                    <a:pt x="66" y="7"/>
                    <a:pt x="65" y="7"/>
                    <a:pt x="64" y="8"/>
                  </a:cubicBezTo>
                  <a:cubicBezTo>
                    <a:pt x="64" y="8"/>
                    <a:pt x="64" y="9"/>
                    <a:pt x="64" y="10"/>
                  </a:cubicBezTo>
                  <a:cubicBezTo>
                    <a:pt x="61" y="12"/>
                    <a:pt x="61" y="12"/>
                    <a:pt x="61" y="12"/>
                  </a:cubicBezTo>
                  <a:cubicBezTo>
                    <a:pt x="57" y="10"/>
                    <a:pt x="53" y="8"/>
                    <a:pt x="48" y="8"/>
                  </a:cubicBezTo>
                  <a:cubicBezTo>
                    <a:pt x="48" y="7"/>
                    <a:pt x="48" y="7"/>
                    <a:pt x="48" y="7"/>
                  </a:cubicBezTo>
                  <a:cubicBezTo>
                    <a:pt x="49" y="6"/>
                    <a:pt x="49" y="6"/>
                    <a:pt x="49" y="6"/>
                  </a:cubicBezTo>
                  <a:cubicBezTo>
                    <a:pt x="49" y="5"/>
                    <a:pt x="48" y="5"/>
                    <a:pt x="48" y="5"/>
                  </a:cubicBezTo>
                  <a:cubicBezTo>
                    <a:pt x="47" y="3"/>
                    <a:pt x="47" y="3"/>
                    <a:pt x="47" y="3"/>
                  </a:cubicBezTo>
                  <a:cubicBezTo>
                    <a:pt x="48" y="2"/>
                    <a:pt x="49" y="2"/>
                    <a:pt x="49" y="2"/>
                  </a:cubicBezTo>
                  <a:cubicBezTo>
                    <a:pt x="49" y="1"/>
                    <a:pt x="47" y="0"/>
                    <a:pt x="45" y="0"/>
                  </a:cubicBezTo>
                  <a:cubicBezTo>
                    <a:pt x="43" y="0"/>
                    <a:pt x="42" y="1"/>
                    <a:pt x="42" y="2"/>
                  </a:cubicBezTo>
                  <a:cubicBezTo>
                    <a:pt x="42" y="2"/>
                    <a:pt x="43" y="2"/>
                    <a:pt x="44" y="3"/>
                  </a:cubicBezTo>
                  <a:cubicBezTo>
                    <a:pt x="43" y="5"/>
                    <a:pt x="43" y="5"/>
                    <a:pt x="43" y="5"/>
                  </a:cubicBezTo>
                  <a:cubicBezTo>
                    <a:pt x="42" y="5"/>
                    <a:pt x="42" y="5"/>
                    <a:pt x="42" y="6"/>
                  </a:cubicBezTo>
                  <a:cubicBezTo>
                    <a:pt x="42" y="6"/>
                    <a:pt x="42" y="6"/>
                    <a:pt x="43" y="7"/>
                  </a:cubicBezTo>
                  <a:cubicBezTo>
                    <a:pt x="43" y="8"/>
                    <a:pt x="43" y="8"/>
                    <a:pt x="43" y="8"/>
                  </a:cubicBezTo>
                  <a:cubicBezTo>
                    <a:pt x="38" y="8"/>
                    <a:pt x="33" y="10"/>
                    <a:pt x="28" y="13"/>
                  </a:cubicBezTo>
                  <a:cubicBezTo>
                    <a:pt x="27" y="12"/>
                    <a:pt x="27" y="12"/>
                    <a:pt x="27" y="12"/>
                  </a:cubicBezTo>
                  <a:cubicBezTo>
                    <a:pt x="27" y="11"/>
                    <a:pt x="27" y="11"/>
                    <a:pt x="27" y="10"/>
                  </a:cubicBezTo>
                  <a:cubicBezTo>
                    <a:pt x="27" y="10"/>
                    <a:pt x="26" y="10"/>
                    <a:pt x="25" y="11"/>
                  </a:cubicBezTo>
                  <a:cubicBezTo>
                    <a:pt x="23" y="9"/>
                    <a:pt x="23" y="9"/>
                    <a:pt x="23" y="9"/>
                  </a:cubicBezTo>
                  <a:cubicBezTo>
                    <a:pt x="23" y="8"/>
                    <a:pt x="24" y="7"/>
                    <a:pt x="23" y="7"/>
                  </a:cubicBezTo>
                  <a:cubicBezTo>
                    <a:pt x="23" y="6"/>
                    <a:pt x="21" y="7"/>
                    <a:pt x="19" y="9"/>
                  </a:cubicBezTo>
                  <a:cubicBezTo>
                    <a:pt x="17" y="10"/>
                    <a:pt x="16" y="12"/>
                    <a:pt x="17" y="13"/>
                  </a:cubicBezTo>
                  <a:cubicBezTo>
                    <a:pt x="17" y="13"/>
                    <a:pt x="18" y="13"/>
                    <a:pt x="19" y="12"/>
                  </a:cubicBezTo>
                  <a:cubicBezTo>
                    <a:pt x="21" y="15"/>
                    <a:pt x="21" y="15"/>
                    <a:pt x="21" y="15"/>
                  </a:cubicBezTo>
                  <a:cubicBezTo>
                    <a:pt x="20" y="16"/>
                    <a:pt x="20" y="16"/>
                    <a:pt x="21" y="17"/>
                  </a:cubicBezTo>
                  <a:cubicBezTo>
                    <a:pt x="21" y="17"/>
                    <a:pt x="22" y="17"/>
                    <a:pt x="22" y="17"/>
                  </a:cubicBezTo>
                  <a:cubicBezTo>
                    <a:pt x="23" y="18"/>
                    <a:pt x="23" y="18"/>
                    <a:pt x="23" y="18"/>
                  </a:cubicBezTo>
                  <a:cubicBezTo>
                    <a:pt x="23" y="19"/>
                    <a:pt x="23" y="19"/>
                    <a:pt x="22" y="19"/>
                  </a:cubicBezTo>
                  <a:cubicBezTo>
                    <a:pt x="21" y="22"/>
                    <a:pt x="19" y="25"/>
                    <a:pt x="18" y="28"/>
                  </a:cubicBezTo>
                  <a:cubicBezTo>
                    <a:pt x="18" y="29"/>
                    <a:pt x="18" y="30"/>
                    <a:pt x="18" y="30"/>
                  </a:cubicBezTo>
                  <a:cubicBezTo>
                    <a:pt x="13" y="31"/>
                    <a:pt x="13" y="31"/>
                    <a:pt x="13" y="31"/>
                  </a:cubicBezTo>
                  <a:cubicBezTo>
                    <a:pt x="13" y="30"/>
                    <a:pt x="12" y="30"/>
                    <a:pt x="12" y="30"/>
                  </a:cubicBezTo>
                  <a:cubicBezTo>
                    <a:pt x="11" y="30"/>
                    <a:pt x="10" y="30"/>
                    <a:pt x="10" y="31"/>
                  </a:cubicBezTo>
                  <a:cubicBezTo>
                    <a:pt x="5" y="32"/>
                    <a:pt x="5" y="32"/>
                    <a:pt x="5" y="32"/>
                  </a:cubicBezTo>
                  <a:cubicBezTo>
                    <a:pt x="5" y="30"/>
                    <a:pt x="4" y="29"/>
                    <a:pt x="3" y="29"/>
                  </a:cubicBezTo>
                  <a:cubicBezTo>
                    <a:pt x="1" y="29"/>
                    <a:pt x="0" y="31"/>
                    <a:pt x="0" y="34"/>
                  </a:cubicBezTo>
                  <a:cubicBezTo>
                    <a:pt x="0" y="36"/>
                    <a:pt x="1" y="38"/>
                    <a:pt x="3" y="38"/>
                  </a:cubicBezTo>
                  <a:cubicBezTo>
                    <a:pt x="4" y="38"/>
                    <a:pt x="5" y="37"/>
                    <a:pt x="5" y="36"/>
                  </a:cubicBezTo>
                  <a:cubicBezTo>
                    <a:pt x="10" y="37"/>
                    <a:pt x="10" y="37"/>
                    <a:pt x="10" y="37"/>
                  </a:cubicBezTo>
                  <a:cubicBezTo>
                    <a:pt x="10" y="37"/>
                    <a:pt x="11" y="38"/>
                    <a:pt x="12" y="38"/>
                  </a:cubicBezTo>
                  <a:cubicBezTo>
                    <a:pt x="12" y="38"/>
                    <a:pt x="13" y="37"/>
                    <a:pt x="13" y="37"/>
                  </a:cubicBezTo>
                  <a:cubicBezTo>
                    <a:pt x="18" y="37"/>
                    <a:pt x="18" y="37"/>
                    <a:pt x="18" y="37"/>
                  </a:cubicBezTo>
                  <a:cubicBezTo>
                    <a:pt x="18" y="38"/>
                    <a:pt x="18" y="38"/>
                    <a:pt x="18" y="39"/>
                  </a:cubicBezTo>
                  <a:cubicBezTo>
                    <a:pt x="18" y="43"/>
                    <a:pt x="19" y="46"/>
                    <a:pt x="22" y="50"/>
                  </a:cubicBezTo>
                  <a:cubicBezTo>
                    <a:pt x="22" y="50"/>
                    <a:pt x="22" y="50"/>
                    <a:pt x="22" y="50"/>
                  </a:cubicBezTo>
                  <a:cubicBezTo>
                    <a:pt x="22" y="50"/>
                    <a:pt x="22" y="50"/>
                    <a:pt x="22" y="50"/>
                  </a:cubicBezTo>
                  <a:cubicBezTo>
                    <a:pt x="22" y="50"/>
                    <a:pt x="22" y="51"/>
                    <a:pt x="23" y="52"/>
                  </a:cubicBezTo>
                  <a:cubicBezTo>
                    <a:pt x="23" y="52"/>
                    <a:pt x="23" y="52"/>
                    <a:pt x="23" y="52"/>
                  </a:cubicBezTo>
                  <a:cubicBezTo>
                    <a:pt x="23" y="52"/>
                    <a:pt x="23" y="52"/>
                    <a:pt x="23" y="52"/>
                  </a:cubicBezTo>
                  <a:cubicBezTo>
                    <a:pt x="22" y="54"/>
                    <a:pt x="22" y="54"/>
                    <a:pt x="22" y="54"/>
                  </a:cubicBezTo>
                  <a:cubicBezTo>
                    <a:pt x="22" y="53"/>
                    <a:pt x="21" y="53"/>
                    <a:pt x="21" y="53"/>
                  </a:cubicBezTo>
                  <a:cubicBezTo>
                    <a:pt x="20" y="54"/>
                    <a:pt x="21" y="55"/>
                    <a:pt x="21" y="55"/>
                  </a:cubicBezTo>
                  <a:cubicBezTo>
                    <a:pt x="20" y="58"/>
                    <a:pt x="20" y="58"/>
                    <a:pt x="20" y="58"/>
                  </a:cubicBezTo>
                  <a:cubicBezTo>
                    <a:pt x="18" y="57"/>
                    <a:pt x="18" y="57"/>
                    <a:pt x="17" y="57"/>
                  </a:cubicBezTo>
                  <a:cubicBezTo>
                    <a:pt x="17" y="58"/>
                    <a:pt x="17" y="59"/>
                    <a:pt x="19" y="61"/>
                  </a:cubicBezTo>
                  <a:cubicBezTo>
                    <a:pt x="21" y="63"/>
                    <a:pt x="23" y="64"/>
                    <a:pt x="23" y="63"/>
                  </a:cubicBezTo>
                  <a:cubicBezTo>
                    <a:pt x="24" y="63"/>
                    <a:pt x="23" y="62"/>
                    <a:pt x="23" y="61"/>
                  </a:cubicBezTo>
                  <a:cubicBezTo>
                    <a:pt x="25" y="59"/>
                    <a:pt x="25" y="59"/>
                    <a:pt x="25" y="59"/>
                  </a:cubicBezTo>
                  <a:cubicBezTo>
                    <a:pt x="26" y="60"/>
                    <a:pt x="26" y="60"/>
                    <a:pt x="27" y="59"/>
                  </a:cubicBezTo>
                  <a:cubicBezTo>
                    <a:pt x="27" y="59"/>
                    <a:pt x="27" y="59"/>
                    <a:pt x="27" y="58"/>
                  </a:cubicBezTo>
                  <a:cubicBezTo>
                    <a:pt x="28" y="57"/>
                    <a:pt x="28" y="57"/>
                    <a:pt x="28" y="57"/>
                  </a:cubicBezTo>
                  <a:cubicBezTo>
                    <a:pt x="28" y="57"/>
                    <a:pt x="28" y="57"/>
                    <a:pt x="28" y="57"/>
                  </a:cubicBezTo>
                  <a:cubicBezTo>
                    <a:pt x="28" y="57"/>
                    <a:pt x="29" y="57"/>
                    <a:pt x="29" y="57"/>
                  </a:cubicBezTo>
                  <a:cubicBezTo>
                    <a:pt x="29" y="58"/>
                    <a:pt x="30" y="58"/>
                    <a:pt x="31" y="59"/>
                  </a:cubicBezTo>
                  <a:cubicBezTo>
                    <a:pt x="31" y="59"/>
                    <a:pt x="31" y="59"/>
                    <a:pt x="31" y="59"/>
                  </a:cubicBezTo>
                  <a:cubicBezTo>
                    <a:pt x="31" y="59"/>
                    <a:pt x="31" y="59"/>
                    <a:pt x="31" y="59"/>
                  </a:cubicBezTo>
                  <a:cubicBezTo>
                    <a:pt x="31" y="59"/>
                    <a:pt x="31" y="59"/>
                    <a:pt x="31" y="59"/>
                  </a:cubicBezTo>
                  <a:cubicBezTo>
                    <a:pt x="32" y="60"/>
                    <a:pt x="32" y="60"/>
                    <a:pt x="33" y="60"/>
                  </a:cubicBezTo>
                  <a:cubicBezTo>
                    <a:pt x="33" y="60"/>
                    <a:pt x="33" y="60"/>
                    <a:pt x="33" y="60"/>
                  </a:cubicBezTo>
                  <a:cubicBezTo>
                    <a:pt x="33" y="60"/>
                    <a:pt x="33" y="60"/>
                    <a:pt x="34" y="60"/>
                  </a:cubicBezTo>
                  <a:cubicBezTo>
                    <a:pt x="34" y="60"/>
                    <a:pt x="34" y="60"/>
                    <a:pt x="34" y="61"/>
                  </a:cubicBezTo>
                  <a:cubicBezTo>
                    <a:pt x="34" y="61"/>
                    <a:pt x="34" y="61"/>
                    <a:pt x="34" y="61"/>
                  </a:cubicBezTo>
                  <a:cubicBezTo>
                    <a:pt x="34" y="61"/>
                    <a:pt x="35" y="61"/>
                    <a:pt x="35" y="61"/>
                  </a:cubicBezTo>
                  <a:cubicBezTo>
                    <a:pt x="35" y="61"/>
                    <a:pt x="35" y="61"/>
                    <a:pt x="35" y="61"/>
                  </a:cubicBezTo>
                  <a:cubicBezTo>
                    <a:pt x="35" y="61"/>
                    <a:pt x="36" y="61"/>
                    <a:pt x="36" y="61"/>
                  </a:cubicBezTo>
                  <a:cubicBezTo>
                    <a:pt x="36" y="61"/>
                    <a:pt x="36" y="61"/>
                    <a:pt x="36" y="61"/>
                  </a:cubicBezTo>
                  <a:cubicBezTo>
                    <a:pt x="36" y="61"/>
                    <a:pt x="36" y="61"/>
                    <a:pt x="36" y="62"/>
                  </a:cubicBezTo>
                  <a:cubicBezTo>
                    <a:pt x="37" y="62"/>
                    <a:pt x="37" y="62"/>
                    <a:pt x="37" y="62"/>
                  </a:cubicBezTo>
                  <a:cubicBezTo>
                    <a:pt x="37" y="62"/>
                    <a:pt x="38" y="62"/>
                    <a:pt x="38" y="62"/>
                  </a:cubicBezTo>
                  <a:cubicBezTo>
                    <a:pt x="38" y="62"/>
                    <a:pt x="38" y="62"/>
                    <a:pt x="39" y="62"/>
                  </a:cubicBezTo>
                  <a:cubicBezTo>
                    <a:pt x="39" y="62"/>
                    <a:pt x="39" y="62"/>
                    <a:pt x="39" y="62"/>
                  </a:cubicBezTo>
                  <a:cubicBezTo>
                    <a:pt x="39" y="62"/>
                    <a:pt x="39" y="62"/>
                    <a:pt x="39" y="62"/>
                  </a:cubicBezTo>
                  <a:cubicBezTo>
                    <a:pt x="40" y="62"/>
                    <a:pt x="40" y="63"/>
                    <a:pt x="41" y="63"/>
                  </a:cubicBezTo>
                  <a:cubicBezTo>
                    <a:pt x="41" y="63"/>
                    <a:pt x="41" y="63"/>
                    <a:pt x="41" y="63"/>
                  </a:cubicBezTo>
                  <a:cubicBezTo>
                    <a:pt x="41" y="63"/>
                    <a:pt x="42" y="63"/>
                    <a:pt x="42" y="63"/>
                  </a:cubicBezTo>
                  <a:cubicBezTo>
                    <a:pt x="42" y="63"/>
                    <a:pt x="42" y="63"/>
                    <a:pt x="42" y="63"/>
                  </a:cubicBezTo>
                  <a:cubicBezTo>
                    <a:pt x="42" y="63"/>
                    <a:pt x="42" y="63"/>
                    <a:pt x="42" y="63"/>
                  </a:cubicBezTo>
                  <a:cubicBezTo>
                    <a:pt x="42" y="64"/>
                    <a:pt x="42" y="64"/>
                    <a:pt x="42" y="64"/>
                  </a:cubicBezTo>
                  <a:cubicBezTo>
                    <a:pt x="42" y="64"/>
                    <a:pt x="41" y="64"/>
                    <a:pt x="41" y="65"/>
                  </a:cubicBezTo>
                  <a:cubicBezTo>
                    <a:pt x="41" y="65"/>
                    <a:pt x="42" y="66"/>
                    <a:pt x="43" y="66"/>
                  </a:cubicBezTo>
                  <a:cubicBezTo>
                    <a:pt x="43" y="68"/>
                    <a:pt x="43" y="68"/>
                    <a:pt x="43" y="68"/>
                  </a:cubicBezTo>
                  <a:cubicBezTo>
                    <a:pt x="42" y="68"/>
                    <a:pt x="41" y="69"/>
                    <a:pt x="41" y="69"/>
                  </a:cubicBezTo>
                  <a:cubicBezTo>
                    <a:pt x="41" y="70"/>
                    <a:pt x="43" y="71"/>
                    <a:pt x="45" y="71"/>
                  </a:cubicBezTo>
                  <a:cubicBezTo>
                    <a:pt x="47" y="71"/>
                    <a:pt x="49" y="70"/>
                    <a:pt x="49" y="69"/>
                  </a:cubicBezTo>
                  <a:cubicBezTo>
                    <a:pt x="49" y="69"/>
                    <a:pt x="48" y="68"/>
                    <a:pt x="47" y="68"/>
                  </a:cubicBezTo>
                  <a:cubicBezTo>
                    <a:pt x="47" y="66"/>
                    <a:pt x="47" y="66"/>
                    <a:pt x="47" y="66"/>
                  </a:cubicBezTo>
                  <a:cubicBezTo>
                    <a:pt x="48" y="66"/>
                    <a:pt x="49" y="65"/>
                    <a:pt x="49" y="65"/>
                  </a:cubicBezTo>
                  <a:cubicBezTo>
                    <a:pt x="49" y="64"/>
                    <a:pt x="48" y="64"/>
                    <a:pt x="48" y="64"/>
                  </a:cubicBezTo>
                  <a:cubicBezTo>
                    <a:pt x="48" y="63"/>
                    <a:pt x="48" y="63"/>
                    <a:pt x="48" y="63"/>
                  </a:cubicBezTo>
                  <a:cubicBezTo>
                    <a:pt x="48" y="63"/>
                    <a:pt x="48" y="63"/>
                    <a:pt x="48" y="63"/>
                  </a:cubicBezTo>
                  <a:cubicBezTo>
                    <a:pt x="48" y="63"/>
                    <a:pt x="48" y="63"/>
                    <a:pt x="48" y="63"/>
                  </a:cubicBezTo>
                  <a:cubicBezTo>
                    <a:pt x="49" y="63"/>
                    <a:pt x="49" y="63"/>
                    <a:pt x="49" y="63"/>
                  </a:cubicBezTo>
                  <a:cubicBezTo>
                    <a:pt x="49" y="63"/>
                    <a:pt x="49" y="63"/>
                    <a:pt x="49" y="63"/>
                  </a:cubicBezTo>
                  <a:cubicBezTo>
                    <a:pt x="49" y="63"/>
                    <a:pt x="50" y="63"/>
                    <a:pt x="50" y="63"/>
                  </a:cubicBezTo>
                  <a:cubicBezTo>
                    <a:pt x="50" y="63"/>
                    <a:pt x="50" y="63"/>
                    <a:pt x="50" y="63"/>
                  </a:cubicBezTo>
                  <a:cubicBezTo>
                    <a:pt x="51" y="62"/>
                    <a:pt x="52" y="62"/>
                    <a:pt x="52" y="62"/>
                  </a:cubicBezTo>
                  <a:cubicBezTo>
                    <a:pt x="52" y="62"/>
                    <a:pt x="52" y="62"/>
                    <a:pt x="52" y="62"/>
                  </a:cubicBezTo>
                  <a:cubicBezTo>
                    <a:pt x="53" y="62"/>
                    <a:pt x="53" y="62"/>
                    <a:pt x="53" y="62"/>
                  </a:cubicBezTo>
                  <a:cubicBezTo>
                    <a:pt x="53" y="62"/>
                    <a:pt x="53" y="62"/>
                    <a:pt x="53" y="62"/>
                  </a:cubicBezTo>
                  <a:cubicBezTo>
                    <a:pt x="53" y="62"/>
                    <a:pt x="53" y="62"/>
                    <a:pt x="54" y="62"/>
                  </a:cubicBezTo>
                  <a:cubicBezTo>
                    <a:pt x="54" y="62"/>
                    <a:pt x="54" y="62"/>
                    <a:pt x="54" y="62"/>
                  </a:cubicBezTo>
                  <a:cubicBezTo>
                    <a:pt x="54" y="62"/>
                    <a:pt x="54" y="62"/>
                    <a:pt x="54" y="61"/>
                  </a:cubicBezTo>
                  <a:cubicBezTo>
                    <a:pt x="54" y="61"/>
                    <a:pt x="54" y="61"/>
                    <a:pt x="54" y="61"/>
                  </a:cubicBezTo>
                  <a:cubicBezTo>
                    <a:pt x="55" y="61"/>
                    <a:pt x="55" y="61"/>
                    <a:pt x="55" y="61"/>
                  </a:cubicBezTo>
                  <a:cubicBezTo>
                    <a:pt x="55" y="61"/>
                    <a:pt x="55" y="61"/>
                    <a:pt x="55" y="61"/>
                  </a:cubicBezTo>
                  <a:cubicBezTo>
                    <a:pt x="55" y="61"/>
                    <a:pt x="55" y="61"/>
                    <a:pt x="55" y="61"/>
                  </a:cubicBezTo>
                  <a:cubicBezTo>
                    <a:pt x="56" y="61"/>
                    <a:pt x="56" y="61"/>
                    <a:pt x="56" y="61"/>
                  </a:cubicBezTo>
                  <a:cubicBezTo>
                    <a:pt x="56" y="61"/>
                    <a:pt x="56" y="61"/>
                    <a:pt x="56" y="61"/>
                  </a:cubicBezTo>
                  <a:cubicBezTo>
                    <a:pt x="56" y="61"/>
                    <a:pt x="56" y="61"/>
                    <a:pt x="56" y="61"/>
                  </a:cubicBezTo>
                  <a:cubicBezTo>
                    <a:pt x="56" y="61"/>
                    <a:pt x="57" y="61"/>
                    <a:pt x="57" y="61"/>
                  </a:cubicBezTo>
                  <a:cubicBezTo>
                    <a:pt x="57" y="60"/>
                    <a:pt x="57" y="60"/>
                    <a:pt x="57" y="60"/>
                  </a:cubicBezTo>
                  <a:cubicBezTo>
                    <a:pt x="57" y="60"/>
                    <a:pt x="57" y="60"/>
                    <a:pt x="57" y="60"/>
                  </a:cubicBezTo>
                  <a:cubicBezTo>
                    <a:pt x="57" y="60"/>
                    <a:pt x="58" y="60"/>
                    <a:pt x="58" y="60"/>
                  </a:cubicBezTo>
                  <a:cubicBezTo>
                    <a:pt x="58" y="60"/>
                    <a:pt x="58" y="60"/>
                    <a:pt x="58" y="60"/>
                  </a:cubicBezTo>
                  <a:cubicBezTo>
                    <a:pt x="58" y="60"/>
                    <a:pt x="58" y="60"/>
                    <a:pt x="58" y="60"/>
                  </a:cubicBezTo>
                  <a:cubicBezTo>
                    <a:pt x="58" y="60"/>
                    <a:pt x="58" y="60"/>
                    <a:pt x="58" y="60"/>
                  </a:cubicBezTo>
                  <a:cubicBezTo>
                    <a:pt x="60" y="59"/>
                    <a:pt x="61" y="58"/>
                    <a:pt x="62" y="58"/>
                  </a:cubicBezTo>
                  <a:cubicBezTo>
                    <a:pt x="62" y="58"/>
                    <a:pt x="62" y="58"/>
                    <a:pt x="62" y="58"/>
                  </a:cubicBezTo>
                  <a:cubicBezTo>
                    <a:pt x="62" y="57"/>
                    <a:pt x="62" y="57"/>
                    <a:pt x="62" y="57"/>
                  </a:cubicBezTo>
                  <a:cubicBezTo>
                    <a:pt x="65" y="60"/>
                    <a:pt x="65" y="60"/>
                    <a:pt x="65" y="60"/>
                  </a:cubicBezTo>
                  <a:cubicBezTo>
                    <a:pt x="65" y="61"/>
                    <a:pt x="65" y="61"/>
                    <a:pt x="66" y="62"/>
                  </a:cubicBezTo>
                  <a:cubicBezTo>
                    <a:pt x="66" y="62"/>
                    <a:pt x="67" y="62"/>
                    <a:pt x="68" y="62"/>
                  </a:cubicBezTo>
                  <a:cubicBezTo>
                    <a:pt x="71" y="65"/>
                    <a:pt x="71" y="65"/>
                    <a:pt x="71" y="65"/>
                  </a:cubicBezTo>
                  <a:cubicBezTo>
                    <a:pt x="71" y="66"/>
                    <a:pt x="71" y="67"/>
                    <a:pt x="71" y="67"/>
                  </a:cubicBezTo>
                  <a:cubicBezTo>
                    <a:pt x="72" y="68"/>
                    <a:pt x="74" y="68"/>
                    <a:pt x="76" y="66"/>
                  </a:cubicBezTo>
                  <a:cubicBezTo>
                    <a:pt x="78" y="65"/>
                    <a:pt x="78" y="63"/>
                    <a:pt x="77" y="6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0">
              <a:extLst>
                <a:ext uri="{FF2B5EF4-FFF2-40B4-BE49-F238E27FC236}">
                  <a16:creationId xmlns:a16="http://schemas.microsoft.com/office/drawing/2014/main" id="{B3F7196D-0CD3-4099-B2E8-416203D0333E}"/>
                </a:ext>
              </a:extLst>
            </p:cNvPr>
            <p:cNvSpPr>
              <a:spLocks/>
            </p:cNvSpPr>
            <p:nvPr/>
          </p:nvSpPr>
          <p:spPr bwMode="auto">
            <a:xfrm>
              <a:off x="18151476" y="7908925"/>
              <a:ext cx="812800" cy="792163"/>
            </a:xfrm>
            <a:custGeom>
              <a:avLst/>
              <a:gdLst>
                <a:gd name="T0" fmla="*/ 166 w 186"/>
                <a:gd name="T1" fmla="*/ 91 h 181"/>
                <a:gd name="T2" fmla="*/ 149 w 186"/>
                <a:gd name="T3" fmla="*/ 89 h 181"/>
                <a:gd name="T4" fmla="*/ 148 w 186"/>
                <a:gd name="T5" fmla="*/ 86 h 181"/>
                <a:gd name="T6" fmla="*/ 148 w 186"/>
                <a:gd name="T7" fmla="*/ 83 h 181"/>
                <a:gd name="T8" fmla="*/ 147 w 186"/>
                <a:gd name="T9" fmla="*/ 80 h 181"/>
                <a:gd name="T10" fmla="*/ 146 w 186"/>
                <a:gd name="T11" fmla="*/ 77 h 181"/>
                <a:gd name="T12" fmla="*/ 135 w 186"/>
                <a:gd name="T13" fmla="*/ 57 h 181"/>
                <a:gd name="T14" fmla="*/ 145 w 186"/>
                <a:gd name="T15" fmla="*/ 44 h 181"/>
                <a:gd name="T16" fmla="*/ 148 w 186"/>
                <a:gd name="T17" fmla="*/ 34 h 181"/>
                <a:gd name="T18" fmla="*/ 138 w 186"/>
                <a:gd name="T19" fmla="*/ 38 h 181"/>
                <a:gd name="T20" fmla="*/ 126 w 186"/>
                <a:gd name="T21" fmla="*/ 48 h 181"/>
                <a:gd name="T22" fmla="*/ 122 w 186"/>
                <a:gd name="T23" fmla="*/ 45 h 181"/>
                <a:gd name="T24" fmla="*/ 96 w 186"/>
                <a:gd name="T25" fmla="*/ 26 h 181"/>
                <a:gd name="T26" fmla="*/ 93 w 186"/>
                <a:gd name="T27" fmla="*/ 9 h 181"/>
                <a:gd name="T28" fmla="*/ 72 w 186"/>
                <a:gd name="T29" fmla="*/ 5 h 181"/>
                <a:gd name="T30" fmla="*/ 72 w 186"/>
                <a:gd name="T31" fmla="*/ 22 h 181"/>
                <a:gd name="T32" fmla="*/ 45 w 186"/>
                <a:gd name="T33" fmla="*/ 48 h 181"/>
                <a:gd name="T34" fmla="*/ 40 w 186"/>
                <a:gd name="T35" fmla="*/ 44 h 181"/>
                <a:gd name="T36" fmla="*/ 29 w 186"/>
                <a:gd name="T37" fmla="*/ 41 h 181"/>
                <a:gd name="T38" fmla="*/ 33 w 186"/>
                <a:gd name="T39" fmla="*/ 52 h 181"/>
                <a:gd name="T40" fmla="*/ 37 w 186"/>
                <a:gd name="T41" fmla="*/ 57 h 181"/>
                <a:gd name="T42" fmla="*/ 16 w 186"/>
                <a:gd name="T43" fmla="*/ 87 h 181"/>
                <a:gd name="T44" fmla="*/ 4 w 186"/>
                <a:gd name="T45" fmla="*/ 87 h 181"/>
                <a:gd name="T46" fmla="*/ 7 w 186"/>
                <a:gd name="T47" fmla="*/ 102 h 181"/>
                <a:gd name="T48" fmla="*/ 18 w 186"/>
                <a:gd name="T49" fmla="*/ 104 h 181"/>
                <a:gd name="T50" fmla="*/ 31 w 186"/>
                <a:gd name="T51" fmla="*/ 129 h 181"/>
                <a:gd name="T52" fmla="*/ 23 w 186"/>
                <a:gd name="T53" fmla="*/ 144 h 181"/>
                <a:gd name="T54" fmla="*/ 8 w 186"/>
                <a:gd name="T55" fmla="*/ 157 h 181"/>
                <a:gd name="T56" fmla="*/ 23 w 186"/>
                <a:gd name="T57" fmla="*/ 164 h 181"/>
                <a:gd name="T58" fmla="*/ 37 w 186"/>
                <a:gd name="T59" fmla="*/ 152 h 181"/>
                <a:gd name="T60" fmla="*/ 71 w 186"/>
                <a:gd name="T61" fmla="*/ 159 h 181"/>
                <a:gd name="T62" fmla="*/ 76 w 186"/>
                <a:gd name="T63" fmla="*/ 160 h 181"/>
                <a:gd name="T64" fmla="*/ 79 w 186"/>
                <a:gd name="T65" fmla="*/ 164 h 181"/>
                <a:gd name="T66" fmla="*/ 81 w 186"/>
                <a:gd name="T67" fmla="*/ 175 h 181"/>
                <a:gd name="T68" fmla="*/ 95 w 186"/>
                <a:gd name="T69" fmla="*/ 178 h 181"/>
                <a:gd name="T70" fmla="*/ 95 w 186"/>
                <a:gd name="T71" fmla="*/ 166 h 181"/>
                <a:gd name="T72" fmla="*/ 95 w 186"/>
                <a:gd name="T73" fmla="*/ 160 h 181"/>
                <a:gd name="T74" fmla="*/ 101 w 186"/>
                <a:gd name="T75" fmla="*/ 159 h 181"/>
                <a:gd name="T76" fmla="*/ 106 w 186"/>
                <a:gd name="T77" fmla="*/ 157 h 181"/>
                <a:gd name="T78" fmla="*/ 109 w 186"/>
                <a:gd name="T79" fmla="*/ 156 h 181"/>
                <a:gd name="T80" fmla="*/ 112 w 186"/>
                <a:gd name="T81" fmla="*/ 155 h 181"/>
                <a:gd name="T82" fmla="*/ 114 w 186"/>
                <a:gd name="T83" fmla="*/ 154 h 181"/>
                <a:gd name="T84" fmla="*/ 119 w 186"/>
                <a:gd name="T85" fmla="*/ 151 h 181"/>
                <a:gd name="T86" fmla="*/ 123 w 186"/>
                <a:gd name="T87" fmla="*/ 148 h 181"/>
                <a:gd name="T88" fmla="*/ 125 w 186"/>
                <a:gd name="T89" fmla="*/ 147 h 181"/>
                <a:gd name="T90" fmla="*/ 128 w 186"/>
                <a:gd name="T91" fmla="*/ 151 h 181"/>
                <a:gd name="T92" fmla="*/ 135 w 186"/>
                <a:gd name="T93" fmla="*/ 158 h 181"/>
                <a:gd name="T94" fmla="*/ 142 w 186"/>
                <a:gd name="T95" fmla="*/ 147 h 181"/>
                <a:gd name="T96" fmla="*/ 137 w 186"/>
                <a:gd name="T97" fmla="*/ 139 h 181"/>
                <a:gd name="T98" fmla="*/ 136 w 186"/>
                <a:gd name="T99" fmla="*/ 136 h 181"/>
                <a:gd name="T100" fmla="*/ 138 w 186"/>
                <a:gd name="T101" fmla="*/ 134 h 181"/>
                <a:gd name="T102" fmla="*/ 141 w 186"/>
                <a:gd name="T103" fmla="*/ 129 h 181"/>
                <a:gd name="T104" fmla="*/ 142 w 186"/>
                <a:gd name="T105" fmla="*/ 126 h 181"/>
                <a:gd name="T106" fmla="*/ 143 w 186"/>
                <a:gd name="T107" fmla="*/ 124 h 181"/>
                <a:gd name="T108" fmla="*/ 144 w 186"/>
                <a:gd name="T109" fmla="*/ 122 h 181"/>
                <a:gd name="T110" fmla="*/ 145 w 186"/>
                <a:gd name="T111" fmla="*/ 120 h 181"/>
                <a:gd name="T112" fmla="*/ 146 w 186"/>
                <a:gd name="T113" fmla="*/ 118 h 181"/>
                <a:gd name="T114" fmla="*/ 147 w 186"/>
                <a:gd name="T115" fmla="*/ 115 h 181"/>
                <a:gd name="T116" fmla="*/ 149 w 186"/>
                <a:gd name="T117" fmla="*/ 106 h 181"/>
                <a:gd name="T118" fmla="*/ 162 w 186"/>
                <a:gd name="T119" fmla="*/ 106 h 181"/>
                <a:gd name="T120" fmla="*/ 180 w 186"/>
                <a:gd name="T121" fmla="*/ 107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 h="181">
                  <a:moveTo>
                    <a:pt x="180" y="88"/>
                  </a:moveTo>
                  <a:cubicBezTo>
                    <a:pt x="178" y="88"/>
                    <a:pt x="177" y="89"/>
                    <a:pt x="176" y="92"/>
                  </a:cubicBezTo>
                  <a:cubicBezTo>
                    <a:pt x="166" y="91"/>
                    <a:pt x="166" y="91"/>
                    <a:pt x="166" y="91"/>
                  </a:cubicBezTo>
                  <a:cubicBezTo>
                    <a:pt x="165" y="89"/>
                    <a:pt x="164" y="88"/>
                    <a:pt x="162" y="88"/>
                  </a:cubicBezTo>
                  <a:cubicBezTo>
                    <a:pt x="161" y="88"/>
                    <a:pt x="159" y="89"/>
                    <a:pt x="158" y="90"/>
                  </a:cubicBezTo>
                  <a:cubicBezTo>
                    <a:pt x="149" y="89"/>
                    <a:pt x="149" y="89"/>
                    <a:pt x="149" y="89"/>
                  </a:cubicBezTo>
                  <a:cubicBezTo>
                    <a:pt x="149" y="89"/>
                    <a:pt x="149" y="89"/>
                    <a:pt x="149" y="89"/>
                  </a:cubicBezTo>
                  <a:cubicBezTo>
                    <a:pt x="149" y="88"/>
                    <a:pt x="149" y="88"/>
                    <a:pt x="149" y="87"/>
                  </a:cubicBezTo>
                  <a:cubicBezTo>
                    <a:pt x="149" y="87"/>
                    <a:pt x="149" y="87"/>
                    <a:pt x="148" y="86"/>
                  </a:cubicBezTo>
                  <a:cubicBezTo>
                    <a:pt x="148" y="86"/>
                    <a:pt x="148" y="86"/>
                    <a:pt x="148" y="85"/>
                  </a:cubicBezTo>
                  <a:cubicBezTo>
                    <a:pt x="148" y="85"/>
                    <a:pt x="148" y="85"/>
                    <a:pt x="148" y="84"/>
                  </a:cubicBezTo>
                  <a:cubicBezTo>
                    <a:pt x="148" y="84"/>
                    <a:pt x="148" y="84"/>
                    <a:pt x="148" y="83"/>
                  </a:cubicBezTo>
                  <a:cubicBezTo>
                    <a:pt x="148" y="83"/>
                    <a:pt x="148" y="82"/>
                    <a:pt x="148" y="82"/>
                  </a:cubicBezTo>
                  <a:cubicBezTo>
                    <a:pt x="147" y="82"/>
                    <a:pt x="147" y="81"/>
                    <a:pt x="147" y="81"/>
                  </a:cubicBezTo>
                  <a:cubicBezTo>
                    <a:pt x="147" y="81"/>
                    <a:pt x="147" y="80"/>
                    <a:pt x="147" y="80"/>
                  </a:cubicBezTo>
                  <a:cubicBezTo>
                    <a:pt x="147" y="80"/>
                    <a:pt x="147" y="79"/>
                    <a:pt x="147" y="79"/>
                  </a:cubicBezTo>
                  <a:cubicBezTo>
                    <a:pt x="147" y="79"/>
                    <a:pt x="146" y="78"/>
                    <a:pt x="146" y="77"/>
                  </a:cubicBezTo>
                  <a:cubicBezTo>
                    <a:pt x="146" y="77"/>
                    <a:pt x="146" y="77"/>
                    <a:pt x="146" y="77"/>
                  </a:cubicBezTo>
                  <a:cubicBezTo>
                    <a:pt x="146" y="76"/>
                    <a:pt x="146" y="76"/>
                    <a:pt x="146" y="75"/>
                  </a:cubicBezTo>
                  <a:cubicBezTo>
                    <a:pt x="146" y="75"/>
                    <a:pt x="146" y="75"/>
                    <a:pt x="145" y="75"/>
                  </a:cubicBezTo>
                  <a:cubicBezTo>
                    <a:pt x="143" y="69"/>
                    <a:pt x="140" y="62"/>
                    <a:pt x="135" y="57"/>
                  </a:cubicBezTo>
                  <a:cubicBezTo>
                    <a:pt x="142" y="47"/>
                    <a:pt x="142" y="47"/>
                    <a:pt x="142" y="47"/>
                  </a:cubicBezTo>
                  <a:cubicBezTo>
                    <a:pt x="144" y="48"/>
                    <a:pt x="145" y="48"/>
                    <a:pt x="145" y="48"/>
                  </a:cubicBezTo>
                  <a:cubicBezTo>
                    <a:pt x="146" y="47"/>
                    <a:pt x="146" y="46"/>
                    <a:pt x="145" y="44"/>
                  </a:cubicBezTo>
                  <a:cubicBezTo>
                    <a:pt x="148" y="41"/>
                    <a:pt x="148" y="41"/>
                    <a:pt x="148" y="41"/>
                  </a:cubicBezTo>
                  <a:cubicBezTo>
                    <a:pt x="149" y="42"/>
                    <a:pt x="151" y="42"/>
                    <a:pt x="152" y="41"/>
                  </a:cubicBezTo>
                  <a:cubicBezTo>
                    <a:pt x="153" y="40"/>
                    <a:pt x="151" y="37"/>
                    <a:pt x="148" y="34"/>
                  </a:cubicBezTo>
                  <a:cubicBezTo>
                    <a:pt x="145" y="31"/>
                    <a:pt x="142" y="30"/>
                    <a:pt x="141" y="31"/>
                  </a:cubicBezTo>
                  <a:cubicBezTo>
                    <a:pt x="140" y="31"/>
                    <a:pt x="141" y="33"/>
                    <a:pt x="142" y="35"/>
                  </a:cubicBezTo>
                  <a:cubicBezTo>
                    <a:pt x="138" y="38"/>
                    <a:pt x="138" y="38"/>
                    <a:pt x="138" y="38"/>
                  </a:cubicBezTo>
                  <a:cubicBezTo>
                    <a:pt x="137" y="37"/>
                    <a:pt x="135" y="37"/>
                    <a:pt x="135" y="37"/>
                  </a:cubicBezTo>
                  <a:cubicBezTo>
                    <a:pt x="134" y="38"/>
                    <a:pt x="134" y="39"/>
                    <a:pt x="135" y="40"/>
                  </a:cubicBezTo>
                  <a:cubicBezTo>
                    <a:pt x="126" y="48"/>
                    <a:pt x="126" y="48"/>
                    <a:pt x="126" y="48"/>
                  </a:cubicBezTo>
                  <a:cubicBezTo>
                    <a:pt x="126" y="48"/>
                    <a:pt x="126" y="47"/>
                    <a:pt x="126" y="47"/>
                  </a:cubicBezTo>
                  <a:cubicBezTo>
                    <a:pt x="125" y="47"/>
                    <a:pt x="125" y="47"/>
                    <a:pt x="125" y="47"/>
                  </a:cubicBezTo>
                  <a:cubicBezTo>
                    <a:pt x="124" y="46"/>
                    <a:pt x="123" y="45"/>
                    <a:pt x="122" y="45"/>
                  </a:cubicBezTo>
                  <a:cubicBezTo>
                    <a:pt x="122" y="45"/>
                    <a:pt x="122" y="45"/>
                    <a:pt x="122" y="45"/>
                  </a:cubicBezTo>
                  <a:cubicBezTo>
                    <a:pt x="115" y="40"/>
                    <a:pt x="106" y="36"/>
                    <a:pt x="98" y="35"/>
                  </a:cubicBezTo>
                  <a:cubicBezTo>
                    <a:pt x="96" y="26"/>
                    <a:pt x="96" y="26"/>
                    <a:pt x="96" y="26"/>
                  </a:cubicBezTo>
                  <a:cubicBezTo>
                    <a:pt x="98" y="25"/>
                    <a:pt x="100" y="23"/>
                    <a:pt x="100" y="22"/>
                  </a:cubicBezTo>
                  <a:cubicBezTo>
                    <a:pt x="100" y="20"/>
                    <a:pt x="98" y="19"/>
                    <a:pt x="95" y="18"/>
                  </a:cubicBezTo>
                  <a:cubicBezTo>
                    <a:pt x="93" y="9"/>
                    <a:pt x="93" y="9"/>
                    <a:pt x="93" y="9"/>
                  </a:cubicBezTo>
                  <a:cubicBezTo>
                    <a:pt x="97" y="8"/>
                    <a:pt x="100" y="7"/>
                    <a:pt x="100" y="5"/>
                  </a:cubicBezTo>
                  <a:cubicBezTo>
                    <a:pt x="100" y="2"/>
                    <a:pt x="94" y="0"/>
                    <a:pt x="86" y="0"/>
                  </a:cubicBezTo>
                  <a:cubicBezTo>
                    <a:pt x="78" y="0"/>
                    <a:pt x="72" y="2"/>
                    <a:pt x="72" y="5"/>
                  </a:cubicBezTo>
                  <a:cubicBezTo>
                    <a:pt x="72" y="7"/>
                    <a:pt x="74" y="8"/>
                    <a:pt x="78" y="9"/>
                  </a:cubicBezTo>
                  <a:cubicBezTo>
                    <a:pt x="77" y="18"/>
                    <a:pt x="77" y="18"/>
                    <a:pt x="77" y="18"/>
                  </a:cubicBezTo>
                  <a:cubicBezTo>
                    <a:pt x="74" y="19"/>
                    <a:pt x="72" y="20"/>
                    <a:pt x="72" y="22"/>
                  </a:cubicBezTo>
                  <a:cubicBezTo>
                    <a:pt x="72" y="23"/>
                    <a:pt x="73" y="25"/>
                    <a:pt x="75" y="26"/>
                  </a:cubicBezTo>
                  <a:cubicBezTo>
                    <a:pt x="74" y="35"/>
                    <a:pt x="74" y="35"/>
                    <a:pt x="74" y="35"/>
                  </a:cubicBezTo>
                  <a:cubicBezTo>
                    <a:pt x="63" y="37"/>
                    <a:pt x="53" y="41"/>
                    <a:pt x="45" y="48"/>
                  </a:cubicBezTo>
                  <a:cubicBezTo>
                    <a:pt x="44" y="47"/>
                    <a:pt x="44" y="47"/>
                    <a:pt x="44" y="47"/>
                  </a:cubicBezTo>
                  <a:cubicBezTo>
                    <a:pt x="44" y="45"/>
                    <a:pt x="44" y="44"/>
                    <a:pt x="44" y="44"/>
                  </a:cubicBezTo>
                  <a:cubicBezTo>
                    <a:pt x="43" y="43"/>
                    <a:pt x="42" y="43"/>
                    <a:pt x="40" y="44"/>
                  </a:cubicBezTo>
                  <a:cubicBezTo>
                    <a:pt x="36" y="41"/>
                    <a:pt x="36" y="41"/>
                    <a:pt x="36" y="41"/>
                  </a:cubicBezTo>
                  <a:cubicBezTo>
                    <a:pt x="37" y="39"/>
                    <a:pt x="38" y="38"/>
                    <a:pt x="37" y="37"/>
                  </a:cubicBezTo>
                  <a:cubicBezTo>
                    <a:pt x="36" y="36"/>
                    <a:pt x="32" y="37"/>
                    <a:pt x="29" y="41"/>
                  </a:cubicBezTo>
                  <a:cubicBezTo>
                    <a:pt x="26" y="44"/>
                    <a:pt x="24" y="47"/>
                    <a:pt x="26" y="48"/>
                  </a:cubicBezTo>
                  <a:cubicBezTo>
                    <a:pt x="26" y="49"/>
                    <a:pt x="28" y="49"/>
                    <a:pt x="30" y="47"/>
                  </a:cubicBezTo>
                  <a:cubicBezTo>
                    <a:pt x="33" y="52"/>
                    <a:pt x="33" y="52"/>
                    <a:pt x="33" y="52"/>
                  </a:cubicBezTo>
                  <a:cubicBezTo>
                    <a:pt x="32" y="53"/>
                    <a:pt x="32" y="55"/>
                    <a:pt x="33" y="55"/>
                  </a:cubicBezTo>
                  <a:cubicBezTo>
                    <a:pt x="33" y="56"/>
                    <a:pt x="34" y="56"/>
                    <a:pt x="35" y="55"/>
                  </a:cubicBezTo>
                  <a:cubicBezTo>
                    <a:pt x="37" y="57"/>
                    <a:pt x="37" y="57"/>
                    <a:pt x="37" y="57"/>
                  </a:cubicBezTo>
                  <a:cubicBezTo>
                    <a:pt x="29" y="66"/>
                    <a:pt x="24" y="77"/>
                    <a:pt x="23" y="89"/>
                  </a:cubicBezTo>
                  <a:cubicBezTo>
                    <a:pt x="18" y="90"/>
                    <a:pt x="18" y="90"/>
                    <a:pt x="18" y="90"/>
                  </a:cubicBezTo>
                  <a:cubicBezTo>
                    <a:pt x="18" y="88"/>
                    <a:pt x="17" y="87"/>
                    <a:pt x="16" y="87"/>
                  </a:cubicBezTo>
                  <a:cubicBezTo>
                    <a:pt x="15" y="87"/>
                    <a:pt x="14" y="88"/>
                    <a:pt x="13" y="91"/>
                  </a:cubicBezTo>
                  <a:cubicBezTo>
                    <a:pt x="7" y="92"/>
                    <a:pt x="7" y="92"/>
                    <a:pt x="7" y="92"/>
                  </a:cubicBezTo>
                  <a:cubicBezTo>
                    <a:pt x="6" y="89"/>
                    <a:pt x="5" y="87"/>
                    <a:pt x="4" y="87"/>
                  </a:cubicBezTo>
                  <a:cubicBezTo>
                    <a:pt x="2" y="87"/>
                    <a:pt x="0" y="91"/>
                    <a:pt x="0" y="97"/>
                  </a:cubicBezTo>
                  <a:cubicBezTo>
                    <a:pt x="0" y="103"/>
                    <a:pt x="2" y="107"/>
                    <a:pt x="4" y="107"/>
                  </a:cubicBezTo>
                  <a:cubicBezTo>
                    <a:pt x="5" y="107"/>
                    <a:pt x="6" y="105"/>
                    <a:pt x="7" y="102"/>
                  </a:cubicBezTo>
                  <a:cubicBezTo>
                    <a:pt x="13" y="104"/>
                    <a:pt x="13" y="104"/>
                    <a:pt x="13" y="104"/>
                  </a:cubicBezTo>
                  <a:cubicBezTo>
                    <a:pt x="14" y="106"/>
                    <a:pt x="15" y="107"/>
                    <a:pt x="16" y="107"/>
                  </a:cubicBezTo>
                  <a:cubicBezTo>
                    <a:pt x="17" y="107"/>
                    <a:pt x="18" y="106"/>
                    <a:pt x="18" y="104"/>
                  </a:cubicBezTo>
                  <a:cubicBezTo>
                    <a:pt x="23" y="105"/>
                    <a:pt x="23" y="105"/>
                    <a:pt x="23" y="105"/>
                  </a:cubicBezTo>
                  <a:cubicBezTo>
                    <a:pt x="23" y="106"/>
                    <a:pt x="23" y="108"/>
                    <a:pt x="23" y="109"/>
                  </a:cubicBezTo>
                  <a:cubicBezTo>
                    <a:pt x="25" y="116"/>
                    <a:pt x="27" y="123"/>
                    <a:pt x="31" y="129"/>
                  </a:cubicBezTo>
                  <a:cubicBezTo>
                    <a:pt x="32" y="131"/>
                    <a:pt x="33" y="132"/>
                    <a:pt x="34" y="134"/>
                  </a:cubicBezTo>
                  <a:cubicBezTo>
                    <a:pt x="27" y="142"/>
                    <a:pt x="27" y="142"/>
                    <a:pt x="27" y="142"/>
                  </a:cubicBezTo>
                  <a:cubicBezTo>
                    <a:pt x="25" y="142"/>
                    <a:pt x="24" y="143"/>
                    <a:pt x="23" y="144"/>
                  </a:cubicBezTo>
                  <a:cubicBezTo>
                    <a:pt x="22" y="145"/>
                    <a:pt x="22" y="147"/>
                    <a:pt x="22" y="148"/>
                  </a:cubicBezTo>
                  <a:cubicBezTo>
                    <a:pt x="15" y="157"/>
                    <a:pt x="15" y="157"/>
                    <a:pt x="15" y="157"/>
                  </a:cubicBezTo>
                  <a:cubicBezTo>
                    <a:pt x="12" y="155"/>
                    <a:pt x="10" y="155"/>
                    <a:pt x="8" y="157"/>
                  </a:cubicBezTo>
                  <a:cubicBezTo>
                    <a:pt x="6" y="159"/>
                    <a:pt x="7" y="164"/>
                    <a:pt x="11" y="168"/>
                  </a:cubicBezTo>
                  <a:cubicBezTo>
                    <a:pt x="15" y="172"/>
                    <a:pt x="20" y="173"/>
                    <a:pt x="22" y="171"/>
                  </a:cubicBezTo>
                  <a:cubicBezTo>
                    <a:pt x="24" y="170"/>
                    <a:pt x="24" y="167"/>
                    <a:pt x="23" y="164"/>
                  </a:cubicBezTo>
                  <a:cubicBezTo>
                    <a:pt x="31" y="157"/>
                    <a:pt x="31" y="157"/>
                    <a:pt x="31" y="157"/>
                  </a:cubicBezTo>
                  <a:cubicBezTo>
                    <a:pt x="33" y="158"/>
                    <a:pt x="34" y="157"/>
                    <a:pt x="35" y="156"/>
                  </a:cubicBezTo>
                  <a:cubicBezTo>
                    <a:pt x="36" y="155"/>
                    <a:pt x="37" y="154"/>
                    <a:pt x="37" y="152"/>
                  </a:cubicBezTo>
                  <a:cubicBezTo>
                    <a:pt x="45" y="146"/>
                    <a:pt x="45" y="146"/>
                    <a:pt x="45" y="146"/>
                  </a:cubicBezTo>
                  <a:cubicBezTo>
                    <a:pt x="46" y="146"/>
                    <a:pt x="46" y="147"/>
                    <a:pt x="47" y="148"/>
                  </a:cubicBezTo>
                  <a:cubicBezTo>
                    <a:pt x="54" y="153"/>
                    <a:pt x="62" y="157"/>
                    <a:pt x="71" y="159"/>
                  </a:cubicBezTo>
                  <a:cubicBezTo>
                    <a:pt x="71" y="159"/>
                    <a:pt x="71" y="159"/>
                    <a:pt x="71" y="159"/>
                  </a:cubicBezTo>
                  <a:cubicBezTo>
                    <a:pt x="71" y="159"/>
                    <a:pt x="71" y="159"/>
                    <a:pt x="71" y="159"/>
                  </a:cubicBezTo>
                  <a:cubicBezTo>
                    <a:pt x="73" y="159"/>
                    <a:pt x="75" y="160"/>
                    <a:pt x="76" y="160"/>
                  </a:cubicBezTo>
                  <a:cubicBezTo>
                    <a:pt x="77" y="160"/>
                    <a:pt x="77" y="160"/>
                    <a:pt x="77" y="160"/>
                  </a:cubicBezTo>
                  <a:cubicBezTo>
                    <a:pt x="77" y="160"/>
                    <a:pt x="78" y="160"/>
                    <a:pt x="78" y="160"/>
                  </a:cubicBezTo>
                  <a:cubicBezTo>
                    <a:pt x="79" y="164"/>
                    <a:pt x="79" y="164"/>
                    <a:pt x="79" y="164"/>
                  </a:cubicBezTo>
                  <a:cubicBezTo>
                    <a:pt x="77" y="165"/>
                    <a:pt x="76" y="165"/>
                    <a:pt x="76" y="166"/>
                  </a:cubicBezTo>
                  <a:cubicBezTo>
                    <a:pt x="76" y="167"/>
                    <a:pt x="77" y="168"/>
                    <a:pt x="80" y="169"/>
                  </a:cubicBezTo>
                  <a:cubicBezTo>
                    <a:pt x="81" y="175"/>
                    <a:pt x="81" y="175"/>
                    <a:pt x="81" y="175"/>
                  </a:cubicBezTo>
                  <a:cubicBezTo>
                    <a:pt x="78" y="176"/>
                    <a:pt x="76" y="177"/>
                    <a:pt x="76" y="178"/>
                  </a:cubicBezTo>
                  <a:cubicBezTo>
                    <a:pt x="76" y="180"/>
                    <a:pt x="80" y="181"/>
                    <a:pt x="86" y="181"/>
                  </a:cubicBezTo>
                  <a:cubicBezTo>
                    <a:pt x="91" y="181"/>
                    <a:pt x="95" y="180"/>
                    <a:pt x="95" y="178"/>
                  </a:cubicBezTo>
                  <a:cubicBezTo>
                    <a:pt x="95" y="177"/>
                    <a:pt x="94" y="176"/>
                    <a:pt x="91" y="175"/>
                  </a:cubicBezTo>
                  <a:cubicBezTo>
                    <a:pt x="92" y="169"/>
                    <a:pt x="92" y="169"/>
                    <a:pt x="92" y="169"/>
                  </a:cubicBezTo>
                  <a:cubicBezTo>
                    <a:pt x="94" y="168"/>
                    <a:pt x="95" y="167"/>
                    <a:pt x="95" y="166"/>
                  </a:cubicBezTo>
                  <a:cubicBezTo>
                    <a:pt x="95" y="165"/>
                    <a:pt x="94" y="165"/>
                    <a:pt x="93" y="164"/>
                  </a:cubicBezTo>
                  <a:cubicBezTo>
                    <a:pt x="93" y="160"/>
                    <a:pt x="93" y="160"/>
                    <a:pt x="93" y="160"/>
                  </a:cubicBezTo>
                  <a:cubicBezTo>
                    <a:pt x="94" y="160"/>
                    <a:pt x="94" y="160"/>
                    <a:pt x="95" y="160"/>
                  </a:cubicBezTo>
                  <a:cubicBezTo>
                    <a:pt x="95" y="160"/>
                    <a:pt x="95" y="160"/>
                    <a:pt x="95" y="160"/>
                  </a:cubicBezTo>
                  <a:cubicBezTo>
                    <a:pt x="97" y="160"/>
                    <a:pt x="99" y="159"/>
                    <a:pt x="101" y="159"/>
                  </a:cubicBezTo>
                  <a:cubicBezTo>
                    <a:pt x="101" y="159"/>
                    <a:pt x="101" y="159"/>
                    <a:pt x="101" y="159"/>
                  </a:cubicBezTo>
                  <a:cubicBezTo>
                    <a:pt x="101" y="159"/>
                    <a:pt x="102" y="159"/>
                    <a:pt x="103" y="158"/>
                  </a:cubicBezTo>
                  <a:cubicBezTo>
                    <a:pt x="103" y="158"/>
                    <a:pt x="103" y="158"/>
                    <a:pt x="103" y="158"/>
                  </a:cubicBezTo>
                  <a:cubicBezTo>
                    <a:pt x="104" y="158"/>
                    <a:pt x="105" y="158"/>
                    <a:pt x="106" y="157"/>
                  </a:cubicBezTo>
                  <a:cubicBezTo>
                    <a:pt x="106" y="157"/>
                    <a:pt x="107" y="157"/>
                    <a:pt x="107" y="157"/>
                  </a:cubicBezTo>
                  <a:cubicBezTo>
                    <a:pt x="107" y="157"/>
                    <a:pt x="108" y="157"/>
                    <a:pt x="108" y="157"/>
                  </a:cubicBezTo>
                  <a:cubicBezTo>
                    <a:pt x="108" y="157"/>
                    <a:pt x="108" y="157"/>
                    <a:pt x="109" y="156"/>
                  </a:cubicBezTo>
                  <a:cubicBezTo>
                    <a:pt x="109" y="156"/>
                    <a:pt x="109" y="156"/>
                    <a:pt x="110" y="156"/>
                  </a:cubicBezTo>
                  <a:cubicBezTo>
                    <a:pt x="110" y="156"/>
                    <a:pt x="110" y="156"/>
                    <a:pt x="110" y="156"/>
                  </a:cubicBezTo>
                  <a:cubicBezTo>
                    <a:pt x="111" y="156"/>
                    <a:pt x="111" y="155"/>
                    <a:pt x="112" y="155"/>
                  </a:cubicBezTo>
                  <a:cubicBezTo>
                    <a:pt x="112" y="155"/>
                    <a:pt x="112" y="155"/>
                    <a:pt x="113" y="155"/>
                  </a:cubicBezTo>
                  <a:cubicBezTo>
                    <a:pt x="113" y="155"/>
                    <a:pt x="113" y="154"/>
                    <a:pt x="114" y="154"/>
                  </a:cubicBezTo>
                  <a:cubicBezTo>
                    <a:pt x="114" y="154"/>
                    <a:pt x="114" y="154"/>
                    <a:pt x="114" y="154"/>
                  </a:cubicBezTo>
                  <a:cubicBezTo>
                    <a:pt x="115" y="154"/>
                    <a:pt x="115" y="154"/>
                    <a:pt x="115" y="154"/>
                  </a:cubicBezTo>
                  <a:cubicBezTo>
                    <a:pt x="116" y="153"/>
                    <a:pt x="117" y="152"/>
                    <a:pt x="119" y="152"/>
                  </a:cubicBezTo>
                  <a:cubicBezTo>
                    <a:pt x="119" y="152"/>
                    <a:pt x="119" y="151"/>
                    <a:pt x="119" y="151"/>
                  </a:cubicBezTo>
                  <a:cubicBezTo>
                    <a:pt x="119" y="151"/>
                    <a:pt x="120" y="151"/>
                    <a:pt x="120" y="151"/>
                  </a:cubicBezTo>
                  <a:cubicBezTo>
                    <a:pt x="120" y="151"/>
                    <a:pt x="120" y="151"/>
                    <a:pt x="120" y="151"/>
                  </a:cubicBezTo>
                  <a:cubicBezTo>
                    <a:pt x="121" y="150"/>
                    <a:pt x="122" y="149"/>
                    <a:pt x="123" y="148"/>
                  </a:cubicBezTo>
                  <a:cubicBezTo>
                    <a:pt x="124" y="148"/>
                    <a:pt x="124" y="148"/>
                    <a:pt x="124" y="148"/>
                  </a:cubicBezTo>
                  <a:cubicBezTo>
                    <a:pt x="124" y="148"/>
                    <a:pt x="125" y="147"/>
                    <a:pt x="125" y="147"/>
                  </a:cubicBezTo>
                  <a:cubicBezTo>
                    <a:pt x="125" y="147"/>
                    <a:pt x="125" y="147"/>
                    <a:pt x="125" y="147"/>
                  </a:cubicBezTo>
                  <a:cubicBezTo>
                    <a:pt x="126" y="147"/>
                    <a:pt x="126" y="147"/>
                    <a:pt x="126" y="146"/>
                  </a:cubicBezTo>
                  <a:cubicBezTo>
                    <a:pt x="128" y="148"/>
                    <a:pt x="128" y="148"/>
                    <a:pt x="128" y="148"/>
                  </a:cubicBezTo>
                  <a:cubicBezTo>
                    <a:pt x="127" y="149"/>
                    <a:pt x="127" y="150"/>
                    <a:pt x="128" y="151"/>
                  </a:cubicBezTo>
                  <a:cubicBezTo>
                    <a:pt x="128" y="152"/>
                    <a:pt x="130" y="151"/>
                    <a:pt x="132" y="151"/>
                  </a:cubicBezTo>
                  <a:cubicBezTo>
                    <a:pt x="136" y="154"/>
                    <a:pt x="136" y="154"/>
                    <a:pt x="136" y="154"/>
                  </a:cubicBezTo>
                  <a:cubicBezTo>
                    <a:pt x="135" y="156"/>
                    <a:pt x="134" y="157"/>
                    <a:pt x="135" y="158"/>
                  </a:cubicBezTo>
                  <a:cubicBezTo>
                    <a:pt x="136" y="159"/>
                    <a:pt x="140" y="158"/>
                    <a:pt x="143" y="154"/>
                  </a:cubicBezTo>
                  <a:cubicBezTo>
                    <a:pt x="146" y="151"/>
                    <a:pt x="148" y="147"/>
                    <a:pt x="147" y="146"/>
                  </a:cubicBezTo>
                  <a:cubicBezTo>
                    <a:pt x="146" y="145"/>
                    <a:pt x="144" y="146"/>
                    <a:pt x="142" y="147"/>
                  </a:cubicBezTo>
                  <a:cubicBezTo>
                    <a:pt x="139" y="143"/>
                    <a:pt x="139" y="143"/>
                    <a:pt x="139" y="143"/>
                  </a:cubicBezTo>
                  <a:cubicBezTo>
                    <a:pt x="140" y="141"/>
                    <a:pt x="140" y="140"/>
                    <a:pt x="140" y="139"/>
                  </a:cubicBezTo>
                  <a:cubicBezTo>
                    <a:pt x="139" y="138"/>
                    <a:pt x="138" y="139"/>
                    <a:pt x="137" y="139"/>
                  </a:cubicBezTo>
                  <a:cubicBezTo>
                    <a:pt x="135" y="137"/>
                    <a:pt x="135" y="137"/>
                    <a:pt x="135" y="137"/>
                  </a:cubicBezTo>
                  <a:cubicBezTo>
                    <a:pt x="135" y="137"/>
                    <a:pt x="136" y="137"/>
                    <a:pt x="136" y="136"/>
                  </a:cubicBezTo>
                  <a:cubicBezTo>
                    <a:pt x="136" y="136"/>
                    <a:pt x="136" y="136"/>
                    <a:pt x="136" y="136"/>
                  </a:cubicBezTo>
                  <a:cubicBezTo>
                    <a:pt x="136" y="136"/>
                    <a:pt x="136" y="136"/>
                    <a:pt x="137" y="135"/>
                  </a:cubicBezTo>
                  <a:cubicBezTo>
                    <a:pt x="137" y="135"/>
                    <a:pt x="137" y="135"/>
                    <a:pt x="137" y="135"/>
                  </a:cubicBezTo>
                  <a:cubicBezTo>
                    <a:pt x="137" y="135"/>
                    <a:pt x="137" y="134"/>
                    <a:pt x="138" y="134"/>
                  </a:cubicBezTo>
                  <a:cubicBezTo>
                    <a:pt x="138" y="134"/>
                    <a:pt x="138" y="134"/>
                    <a:pt x="138" y="134"/>
                  </a:cubicBezTo>
                  <a:cubicBezTo>
                    <a:pt x="139" y="132"/>
                    <a:pt x="140" y="130"/>
                    <a:pt x="141" y="129"/>
                  </a:cubicBezTo>
                  <a:cubicBezTo>
                    <a:pt x="141" y="129"/>
                    <a:pt x="141" y="129"/>
                    <a:pt x="141" y="129"/>
                  </a:cubicBezTo>
                  <a:cubicBezTo>
                    <a:pt x="141" y="128"/>
                    <a:pt x="141" y="128"/>
                    <a:pt x="142" y="127"/>
                  </a:cubicBezTo>
                  <a:cubicBezTo>
                    <a:pt x="142" y="127"/>
                    <a:pt x="142" y="127"/>
                    <a:pt x="142" y="127"/>
                  </a:cubicBezTo>
                  <a:cubicBezTo>
                    <a:pt x="142" y="127"/>
                    <a:pt x="142" y="127"/>
                    <a:pt x="142" y="126"/>
                  </a:cubicBezTo>
                  <a:cubicBezTo>
                    <a:pt x="142" y="126"/>
                    <a:pt x="142" y="126"/>
                    <a:pt x="142" y="126"/>
                  </a:cubicBezTo>
                  <a:cubicBezTo>
                    <a:pt x="143" y="126"/>
                    <a:pt x="143" y="125"/>
                    <a:pt x="143" y="125"/>
                  </a:cubicBezTo>
                  <a:cubicBezTo>
                    <a:pt x="143" y="125"/>
                    <a:pt x="143" y="125"/>
                    <a:pt x="143" y="124"/>
                  </a:cubicBezTo>
                  <a:cubicBezTo>
                    <a:pt x="143" y="124"/>
                    <a:pt x="144" y="124"/>
                    <a:pt x="144" y="123"/>
                  </a:cubicBezTo>
                  <a:cubicBezTo>
                    <a:pt x="144" y="123"/>
                    <a:pt x="144" y="123"/>
                    <a:pt x="144" y="123"/>
                  </a:cubicBezTo>
                  <a:cubicBezTo>
                    <a:pt x="144" y="123"/>
                    <a:pt x="144" y="122"/>
                    <a:pt x="144" y="122"/>
                  </a:cubicBezTo>
                  <a:cubicBezTo>
                    <a:pt x="144" y="122"/>
                    <a:pt x="144" y="122"/>
                    <a:pt x="145" y="121"/>
                  </a:cubicBezTo>
                  <a:cubicBezTo>
                    <a:pt x="145" y="121"/>
                    <a:pt x="145" y="121"/>
                    <a:pt x="145" y="121"/>
                  </a:cubicBezTo>
                  <a:cubicBezTo>
                    <a:pt x="145" y="120"/>
                    <a:pt x="145" y="120"/>
                    <a:pt x="145" y="120"/>
                  </a:cubicBezTo>
                  <a:cubicBezTo>
                    <a:pt x="145" y="120"/>
                    <a:pt x="145" y="120"/>
                    <a:pt x="145" y="119"/>
                  </a:cubicBezTo>
                  <a:cubicBezTo>
                    <a:pt x="145" y="119"/>
                    <a:pt x="146" y="119"/>
                    <a:pt x="146" y="118"/>
                  </a:cubicBezTo>
                  <a:cubicBezTo>
                    <a:pt x="146" y="118"/>
                    <a:pt x="146" y="118"/>
                    <a:pt x="146" y="118"/>
                  </a:cubicBezTo>
                  <a:cubicBezTo>
                    <a:pt x="146" y="118"/>
                    <a:pt x="146" y="117"/>
                    <a:pt x="146" y="117"/>
                  </a:cubicBezTo>
                  <a:cubicBezTo>
                    <a:pt x="146" y="117"/>
                    <a:pt x="146" y="117"/>
                    <a:pt x="146" y="117"/>
                  </a:cubicBezTo>
                  <a:cubicBezTo>
                    <a:pt x="146" y="116"/>
                    <a:pt x="147" y="116"/>
                    <a:pt x="147" y="115"/>
                  </a:cubicBezTo>
                  <a:cubicBezTo>
                    <a:pt x="147" y="115"/>
                    <a:pt x="147" y="115"/>
                    <a:pt x="147" y="115"/>
                  </a:cubicBezTo>
                  <a:cubicBezTo>
                    <a:pt x="148" y="112"/>
                    <a:pt x="148" y="109"/>
                    <a:pt x="149" y="106"/>
                  </a:cubicBezTo>
                  <a:cubicBezTo>
                    <a:pt x="149" y="106"/>
                    <a:pt x="149" y="106"/>
                    <a:pt x="149" y="106"/>
                  </a:cubicBezTo>
                  <a:cubicBezTo>
                    <a:pt x="149" y="106"/>
                    <a:pt x="149" y="105"/>
                    <a:pt x="149" y="105"/>
                  </a:cubicBezTo>
                  <a:cubicBezTo>
                    <a:pt x="158" y="104"/>
                    <a:pt x="158" y="104"/>
                    <a:pt x="158" y="104"/>
                  </a:cubicBezTo>
                  <a:cubicBezTo>
                    <a:pt x="159" y="106"/>
                    <a:pt x="161" y="106"/>
                    <a:pt x="162" y="106"/>
                  </a:cubicBezTo>
                  <a:cubicBezTo>
                    <a:pt x="164" y="106"/>
                    <a:pt x="165" y="105"/>
                    <a:pt x="166" y="103"/>
                  </a:cubicBezTo>
                  <a:cubicBezTo>
                    <a:pt x="176" y="102"/>
                    <a:pt x="176" y="102"/>
                    <a:pt x="176" y="102"/>
                  </a:cubicBezTo>
                  <a:cubicBezTo>
                    <a:pt x="177" y="105"/>
                    <a:pt x="178" y="107"/>
                    <a:pt x="180" y="107"/>
                  </a:cubicBezTo>
                  <a:cubicBezTo>
                    <a:pt x="183" y="107"/>
                    <a:pt x="186" y="102"/>
                    <a:pt x="186" y="97"/>
                  </a:cubicBezTo>
                  <a:cubicBezTo>
                    <a:pt x="186" y="92"/>
                    <a:pt x="183" y="88"/>
                    <a:pt x="180" y="8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4" name="Group 33">
            <a:extLst>
              <a:ext uri="{FF2B5EF4-FFF2-40B4-BE49-F238E27FC236}">
                <a16:creationId xmlns:a16="http://schemas.microsoft.com/office/drawing/2014/main" id="{17A612C0-1690-48DF-874E-80FB10282835}"/>
              </a:ext>
            </a:extLst>
          </p:cNvPr>
          <p:cNvGrpSpPr/>
          <p:nvPr/>
        </p:nvGrpSpPr>
        <p:grpSpPr>
          <a:xfrm>
            <a:off x="2276782" y="8437563"/>
            <a:ext cx="3165475" cy="3600450"/>
            <a:chOff x="4246563" y="6151563"/>
            <a:chExt cx="3165475" cy="3600450"/>
          </a:xfrm>
        </p:grpSpPr>
        <p:sp>
          <p:nvSpPr>
            <p:cNvPr id="23" name="Freeform 21">
              <a:extLst>
                <a:ext uri="{FF2B5EF4-FFF2-40B4-BE49-F238E27FC236}">
                  <a16:creationId xmlns:a16="http://schemas.microsoft.com/office/drawing/2014/main" id="{DFD2206C-F3AC-4A1C-BCF4-4BBD283C232C}"/>
                </a:ext>
              </a:extLst>
            </p:cNvPr>
            <p:cNvSpPr>
              <a:spLocks/>
            </p:cNvSpPr>
            <p:nvPr/>
          </p:nvSpPr>
          <p:spPr bwMode="auto">
            <a:xfrm>
              <a:off x="4246563" y="6577013"/>
              <a:ext cx="3165475" cy="3175000"/>
            </a:xfrm>
            <a:custGeom>
              <a:avLst/>
              <a:gdLst>
                <a:gd name="T0" fmla="*/ 724 w 724"/>
                <a:gd name="T1" fmla="*/ 362 h 725"/>
                <a:gd name="T2" fmla="*/ 627 w 724"/>
                <a:gd name="T3" fmla="*/ 609 h 725"/>
                <a:gd name="T4" fmla="*/ 619 w 724"/>
                <a:gd name="T5" fmla="*/ 617 h 725"/>
                <a:gd name="T6" fmla="*/ 542 w 724"/>
                <a:gd name="T7" fmla="*/ 677 h 725"/>
                <a:gd name="T8" fmla="*/ 501 w 724"/>
                <a:gd name="T9" fmla="*/ 697 h 725"/>
                <a:gd name="T10" fmla="*/ 467 w 724"/>
                <a:gd name="T11" fmla="*/ 709 h 725"/>
                <a:gd name="T12" fmla="*/ 462 w 724"/>
                <a:gd name="T13" fmla="*/ 710 h 725"/>
                <a:gd name="T14" fmla="*/ 451 w 724"/>
                <a:gd name="T15" fmla="*/ 713 h 725"/>
                <a:gd name="T16" fmla="*/ 444 w 724"/>
                <a:gd name="T17" fmla="*/ 715 h 725"/>
                <a:gd name="T18" fmla="*/ 440 w 724"/>
                <a:gd name="T19" fmla="*/ 716 h 725"/>
                <a:gd name="T20" fmla="*/ 362 w 724"/>
                <a:gd name="T21" fmla="*/ 725 h 725"/>
                <a:gd name="T22" fmla="*/ 354 w 724"/>
                <a:gd name="T23" fmla="*/ 724 h 725"/>
                <a:gd name="T24" fmla="*/ 327 w 724"/>
                <a:gd name="T25" fmla="*/ 723 h 725"/>
                <a:gd name="T26" fmla="*/ 313 w 724"/>
                <a:gd name="T27" fmla="*/ 721 h 725"/>
                <a:gd name="T28" fmla="*/ 313 w 724"/>
                <a:gd name="T29" fmla="*/ 721 h 725"/>
                <a:gd name="T30" fmla="*/ 267 w 724"/>
                <a:gd name="T31" fmla="*/ 712 h 725"/>
                <a:gd name="T32" fmla="*/ 249 w 724"/>
                <a:gd name="T33" fmla="*/ 707 h 725"/>
                <a:gd name="T34" fmla="*/ 228 w 724"/>
                <a:gd name="T35" fmla="*/ 699 h 725"/>
                <a:gd name="T36" fmla="*/ 216 w 724"/>
                <a:gd name="T37" fmla="*/ 694 h 725"/>
                <a:gd name="T38" fmla="*/ 193 w 724"/>
                <a:gd name="T39" fmla="*/ 683 h 725"/>
                <a:gd name="T40" fmla="*/ 121 w 724"/>
                <a:gd name="T41" fmla="*/ 633 h 725"/>
                <a:gd name="T42" fmla="*/ 81 w 724"/>
                <a:gd name="T43" fmla="*/ 591 h 725"/>
                <a:gd name="T44" fmla="*/ 0 w 724"/>
                <a:gd name="T45" fmla="*/ 362 h 725"/>
                <a:gd name="T46" fmla="*/ 31 w 724"/>
                <a:gd name="T47" fmla="*/ 215 h 725"/>
                <a:gd name="T48" fmla="*/ 34 w 724"/>
                <a:gd name="T49" fmla="*/ 209 h 725"/>
                <a:gd name="T50" fmla="*/ 42 w 724"/>
                <a:gd name="T51" fmla="*/ 193 h 725"/>
                <a:gd name="T52" fmla="*/ 43 w 724"/>
                <a:gd name="T53" fmla="*/ 190 h 725"/>
                <a:gd name="T54" fmla="*/ 54 w 724"/>
                <a:gd name="T55" fmla="*/ 171 h 725"/>
                <a:gd name="T56" fmla="*/ 66 w 724"/>
                <a:gd name="T57" fmla="*/ 153 h 725"/>
                <a:gd name="T58" fmla="*/ 86 w 724"/>
                <a:gd name="T59" fmla="*/ 127 h 725"/>
                <a:gd name="T60" fmla="*/ 362 w 724"/>
                <a:gd name="T61" fmla="*/ 0 h 725"/>
                <a:gd name="T62" fmla="*/ 547 w 724"/>
                <a:gd name="T63" fmla="*/ 51 h 725"/>
                <a:gd name="T64" fmla="*/ 602 w 724"/>
                <a:gd name="T65" fmla="*/ 92 h 725"/>
                <a:gd name="T66" fmla="*/ 661 w 724"/>
                <a:gd name="T67" fmla="*/ 159 h 725"/>
                <a:gd name="T68" fmla="*/ 724 w 724"/>
                <a:gd name="T69" fmla="*/ 362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5">
                  <a:moveTo>
                    <a:pt x="724" y="362"/>
                  </a:moveTo>
                  <a:cubicBezTo>
                    <a:pt x="724" y="458"/>
                    <a:pt x="687" y="544"/>
                    <a:pt x="627" y="609"/>
                  </a:cubicBezTo>
                  <a:cubicBezTo>
                    <a:pt x="625" y="612"/>
                    <a:pt x="622" y="614"/>
                    <a:pt x="619" y="617"/>
                  </a:cubicBezTo>
                  <a:cubicBezTo>
                    <a:pt x="596" y="640"/>
                    <a:pt x="570" y="660"/>
                    <a:pt x="542" y="677"/>
                  </a:cubicBezTo>
                  <a:cubicBezTo>
                    <a:pt x="529" y="684"/>
                    <a:pt x="515" y="691"/>
                    <a:pt x="501" y="697"/>
                  </a:cubicBezTo>
                  <a:cubicBezTo>
                    <a:pt x="490" y="701"/>
                    <a:pt x="479" y="706"/>
                    <a:pt x="467" y="709"/>
                  </a:cubicBezTo>
                  <a:cubicBezTo>
                    <a:pt x="465" y="710"/>
                    <a:pt x="464" y="710"/>
                    <a:pt x="462" y="710"/>
                  </a:cubicBezTo>
                  <a:cubicBezTo>
                    <a:pt x="458" y="712"/>
                    <a:pt x="455" y="712"/>
                    <a:pt x="451" y="713"/>
                  </a:cubicBezTo>
                  <a:cubicBezTo>
                    <a:pt x="449" y="714"/>
                    <a:pt x="446" y="715"/>
                    <a:pt x="444" y="715"/>
                  </a:cubicBezTo>
                  <a:cubicBezTo>
                    <a:pt x="443" y="715"/>
                    <a:pt x="442" y="716"/>
                    <a:pt x="440" y="716"/>
                  </a:cubicBezTo>
                  <a:cubicBezTo>
                    <a:pt x="415" y="722"/>
                    <a:pt x="389" y="725"/>
                    <a:pt x="362" y="725"/>
                  </a:cubicBezTo>
                  <a:cubicBezTo>
                    <a:pt x="359" y="725"/>
                    <a:pt x="356" y="724"/>
                    <a:pt x="354" y="724"/>
                  </a:cubicBezTo>
                  <a:cubicBezTo>
                    <a:pt x="345" y="724"/>
                    <a:pt x="336" y="724"/>
                    <a:pt x="327" y="723"/>
                  </a:cubicBezTo>
                  <a:cubicBezTo>
                    <a:pt x="322" y="722"/>
                    <a:pt x="318" y="722"/>
                    <a:pt x="313" y="721"/>
                  </a:cubicBezTo>
                  <a:cubicBezTo>
                    <a:pt x="313" y="721"/>
                    <a:pt x="313" y="721"/>
                    <a:pt x="313" y="721"/>
                  </a:cubicBezTo>
                  <a:cubicBezTo>
                    <a:pt x="297" y="719"/>
                    <a:pt x="282" y="716"/>
                    <a:pt x="267" y="712"/>
                  </a:cubicBezTo>
                  <a:cubicBezTo>
                    <a:pt x="261" y="710"/>
                    <a:pt x="255" y="709"/>
                    <a:pt x="249" y="707"/>
                  </a:cubicBezTo>
                  <a:cubicBezTo>
                    <a:pt x="242" y="704"/>
                    <a:pt x="235" y="702"/>
                    <a:pt x="228" y="699"/>
                  </a:cubicBezTo>
                  <a:cubicBezTo>
                    <a:pt x="224" y="697"/>
                    <a:pt x="220" y="696"/>
                    <a:pt x="216" y="694"/>
                  </a:cubicBezTo>
                  <a:cubicBezTo>
                    <a:pt x="208" y="691"/>
                    <a:pt x="201" y="687"/>
                    <a:pt x="193" y="683"/>
                  </a:cubicBezTo>
                  <a:cubicBezTo>
                    <a:pt x="167" y="669"/>
                    <a:pt x="143" y="652"/>
                    <a:pt x="121" y="633"/>
                  </a:cubicBezTo>
                  <a:cubicBezTo>
                    <a:pt x="107" y="620"/>
                    <a:pt x="93" y="606"/>
                    <a:pt x="81" y="591"/>
                  </a:cubicBezTo>
                  <a:cubicBezTo>
                    <a:pt x="30" y="529"/>
                    <a:pt x="0" y="449"/>
                    <a:pt x="0" y="362"/>
                  </a:cubicBezTo>
                  <a:cubicBezTo>
                    <a:pt x="0" y="310"/>
                    <a:pt x="11" y="260"/>
                    <a:pt x="31" y="215"/>
                  </a:cubicBezTo>
                  <a:cubicBezTo>
                    <a:pt x="32" y="213"/>
                    <a:pt x="33" y="211"/>
                    <a:pt x="34" y="209"/>
                  </a:cubicBezTo>
                  <a:cubicBezTo>
                    <a:pt x="36" y="204"/>
                    <a:pt x="39" y="199"/>
                    <a:pt x="42" y="193"/>
                  </a:cubicBezTo>
                  <a:cubicBezTo>
                    <a:pt x="42" y="192"/>
                    <a:pt x="43" y="191"/>
                    <a:pt x="43" y="190"/>
                  </a:cubicBezTo>
                  <a:cubicBezTo>
                    <a:pt x="47" y="184"/>
                    <a:pt x="51" y="177"/>
                    <a:pt x="54" y="171"/>
                  </a:cubicBezTo>
                  <a:cubicBezTo>
                    <a:pt x="58" y="165"/>
                    <a:pt x="62" y="159"/>
                    <a:pt x="66" y="153"/>
                  </a:cubicBezTo>
                  <a:cubicBezTo>
                    <a:pt x="72" y="144"/>
                    <a:pt x="79" y="136"/>
                    <a:pt x="86" y="127"/>
                  </a:cubicBezTo>
                  <a:cubicBezTo>
                    <a:pt x="153" y="50"/>
                    <a:pt x="252" y="0"/>
                    <a:pt x="362" y="0"/>
                  </a:cubicBezTo>
                  <a:cubicBezTo>
                    <a:pt x="430" y="0"/>
                    <a:pt x="493" y="19"/>
                    <a:pt x="547" y="51"/>
                  </a:cubicBezTo>
                  <a:cubicBezTo>
                    <a:pt x="567" y="63"/>
                    <a:pt x="585" y="77"/>
                    <a:pt x="602" y="92"/>
                  </a:cubicBezTo>
                  <a:cubicBezTo>
                    <a:pt x="625" y="112"/>
                    <a:pt x="645" y="134"/>
                    <a:pt x="661" y="159"/>
                  </a:cubicBezTo>
                  <a:cubicBezTo>
                    <a:pt x="701" y="217"/>
                    <a:pt x="724" y="287"/>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Freeform 22">
              <a:extLst>
                <a:ext uri="{FF2B5EF4-FFF2-40B4-BE49-F238E27FC236}">
                  <a16:creationId xmlns:a16="http://schemas.microsoft.com/office/drawing/2014/main" id="{582BCB55-AC27-467D-9F39-FDC2AD233001}"/>
                </a:ext>
              </a:extLst>
            </p:cNvPr>
            <p:cNvSpPr>
              <a:spLocks/>
            </p:cNvSpPr>
            <p:nvPr/>
          </p:nvSpPr>
          <p:spPr bwMode="auto">
            <a:xfrm>
              <a:off x="5243513" y="6340475"/>
              <a:ext cx="1166813" cy="3232150"/>
            </a:xfrm>
            <a:custGeom>
              <a:avLst/>
              <a:gdLst>
                <a:gd name="T0" fmla="*/ 134 w 267"/>
                <a:gd name="T1" fmla="*/ 738 h 738"/>
                <a:gd name="T2" fmla="*/ 231 w 267"/>
                <a:gd name="T3" fmla="*/ 738 h 738"/>
                <a:gd name="T4" fmla="*/ 267 w 267"/>
                <a:gd name="T5" fmla="*/ 684 h 738"/>
                <a:gd name="T6" fmla="*/ 267 w 267"/>
                <a:gd name="T7" fmla="*/ 410 h 738"/>
                <a:gd name="T8" fmla="*/ 235 w 267"/>
                <a:gd name="T9" fmla="*/ 352 h 738"/>
                <a:gd name="T10" fmla="*/ 267 w 267"/>
                <a:gd name="T11" fmla="*/ 305 h 738"/>
                <a:gd name="T12" fmla="*/ 237 w 267"/>
                <a:gd name="T13" fmla="*/ 259 h 738"/>
                <a:gd name="T14" fmla="*/ 266 w 267"/>
                <a:gd name="T15" fmla="*/ 187 h 738"/>
                <a:gd name="T16" fmla="*/ 221 w 267"/>
                <a:gd name="T17" fmla="*/ 84 h 738"/>
                <a:gd name="T18" fmla="*/ 173 w 267"/>
                <a:gd name="T19" fmla="*/ 0 h 738"/>
                <a:gd name="T20" fmla="*/ 134 w 267"/>
                <a:gd name="T21" fmla="*/ 0 h 738"/>
                <a:gd name="T22" fmla="*/ 95 w 267"/>
                <a:gd name="T23" fmla="*/ 0 h 738"/>
                <a:gd name="T24" fmla="*/ 47 w 267"/>
                <a:gd name="T25" fmla="*/ 84 h 738"/>
                <a:gd name="T26" fmla="*/ 1 w 267"/>
                <a:gd name="T27" fmla="*/ 187 h 738"/>
                <a:gd name="T28" fmla="*/ 31 w 267"/>
                <a:gd name="T29" fmla="*/ 259 h 738"/>
                <a:gd name="T30" fmla="*/ 0 w 267"/>
                <a:gd name="T31" fmla="*/ 305 h 738"/>
                <a:gd name="T32" fmla="*/ 32 w 267"/>
                <a:gd name="T33" fmla="*/ 352 h 738"/>
                <a:gd name="T34" fmla="*/ 0 w 267"/>
                <a:gd name="T35" fmla="*/ 410 h 738"/>
                <a:gd name="T36" fmla="*/ 0 w 267"/>
                <a:gd name="T37" fmla="*/ 684 h 738"/>
                <a:gd name="T38" fmla="*/ 36 w 267"/>
                <a:gd name="T39" fmla="*/ 738 h 738"/>
                <a:gd name="T40" fmla="*/ 134 w 267"/>
                <a:gd name="T41"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7" h="738">
                  <a:moveTo>
                    <a:pt x="134" y="738"/>
                  </a:moveTo>
                  <a:cubicBezTo>
                    <a:pt x="134" y="738"/>
                    <a:pt x="196" y="738"/>
                    <a:pt x="231" y="738"/>
                  </a:cubicBezTo>
                  <a:cubicBezTo>
                    <a:pt x="266" y="738"/>
                    <a:pt x="267" y="698"/>
                    <a:pt x="267" y="684"/>
                  </a:cubicBezTo>
                  <a:cubicBezTo>
                    <a:pt x="267" y="669"/>
                    <a:pt x="267" y="449"/>
                    <a:pt x="267" y="410"/>
                  </a:cubicBezTo>
                  <a:cubicBezTo>
                    <a:pt x="267" y="371"/>
                    <a:pt x="235" y="352"/>
                    <a:pt x="235" y="352"/>
                  </a:cubicBezTo>
                  <a:cubicBezTo>
                    <a:pt x="235" y="352"/>
                    <a:pt x="267" y="341"/>
                    <a:pt x="267" y="305"/>
                  </a:cubicBezTo>
                  <a:cubicBezTo>
                    <a:pt x="267" y="268"/>
                    <a:pt x="237" y="259"/>
                    <a:pt x="237" y="259"/>
                  </a:cubicBezTo>
                  <a:cubicBezTo>
                    <a:pt x="247" y="248"/>
                    <a:pt x="267" y="248"/>
                    <a:pt x="266" y="187"/>
                  </a:cubicBezTo>
                  <a:cubicBezTo>
                    <a:pt x="265" y="127"/>
                    <a:pt x="235" y="112"/>
                    <a:pt x="221" y="84"/>
                  </a:cubicBezTo>
                  <a:cubicBezTo>
                    <a:pt x="206" y="55"/>
                    <a:pt x="173" y="9"/>
                    <a:pt x="173" y="0"/>
                  </a:cubicBezTo>
                  <a:cubicBezTo>
                    <a:pt x="134" y="0"/>
                    <a:pt x="134" y="0"/>
                    <a:pt x="134" y="0"/>
                  </a:cubicBezTo>
                  <a:cubicBezTo>
                    <a:pt x="95" y="0"/>
                    <a:pt x="95" y="0"/>
                    <a:pt x="95" y="0"/>
                  </a:cubicBezTo>
                  <a:cubicBezTo>
                    <a:pt x="95" y="9"/>
                    <a:pt x="61" y="55"/>
                    <a:pt x="47" y="84"/>
                  </a:cubicBezTo>
                  <a:cubicBezTo>
                    <a:pt x="32" y="112"/>
                    <a:pt x="2" y="127"/>
                    <a:pt x="1" y="187"/>
                  </a:cubicBezTo>
                  <a:cubicBezTo>
                    <a:pt x="0" y="248"/>
                    <a:pt x="20" y="248"/>
                    <a:pt x="31" y="259"/>
                  </a:cubicBezTo>
                  <a:cubicBezTo>
                    <a:pt x="31" y="259"/>
                    <a:pt x="0" y="268"/>
                    <a:pt x="0" y="305"/>
                  </a:cubicBezTo>
                  <a:cubicBezTo>
                    <a:pt x="0" y="341"/>
                    <a:pt x="32" y="352"/>
                    <a:pt x="32" y="352"/>
                  </a:cubicBezTo>
                  <a:cubicBezTo>
                    <a:pt x="32" y="352"/>
                    <a:pt x="0" y="371"/>
                    <a:pt x="0" y="410"/>
                  </a:cubicBezTo>
                  <a:cubicBezTo>
                    <a:pt x="0" y="449"/>
                    <a:pt x="0" y="669"/>
                    <a:pt x="0" y="684"/>
                  </a:cubicBezTo>
                  <a:cubicBezTo>
                    <a:pt x="0" y="698"/>
                    <a:pt x="1" y="738"/>
                    <a:pt x="36" y="738"/>
                  </a:cubicBezTo>
                  <a:cubicBezTo>
                    <a:pt x="71" y="738"/>
                    <a:pt x="134" y="738"/>
                    <a:pt x="134" y="738"/>
                  </a:cubicBezTo>
                  <a:close/>
                </a:path>
              </a:pathLst>
            </a:custGeom>
            <a:solidFill>
              <a:srgbClr val="E6EAF3"/>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3">
              <a:extLst>
                <a:ext uri="{FF2B5EF4-FFF2-40B4-BE49-F238E27FC236}">
                  <a16:creationId xmlns:a16="http://schemas.microsoft.com/office/drawing/2014/main" id="{C5CE6FA5-B404-4EB0-B214-E6100B29112C}"/>
                </a:ext>
              </a:extLst>
            </p:cNvPr>
            <p:cNvSpPr>
              <a:spLocks/>
            </p:cNvSpPr>
            <p:nvPr/>
          </p:nvSpPr>
          <p:spPr bwMode="auto">
            <a:xfrm>
              <a:off x="5597526" y="6151563"/>
              <a:ext cx="458788" cy="241300"/>
            </a:xfrm>
            <a:custGeom>
              <a:avLst/>
              <a:gdLst>
                <a:gd name="T0" fmla="*/ 96 w 105"/>
                <a:gd name="T1" fmla="*/ 55 h 55"/>
                <a:gd name="T2" fmla="*/ 10 w 105"/>
                <a:gd name="T3" fmla="*/ 55 h 55"/>
                <a:gd name="T4" fmla="*/ 0 w 105"/>
                <a:gd name="T5" fmla="*/ 45 h 55"/>
                <a:gd name="T6" fmla="*/ 0 w 105"/>
                <a:gd name="T7" fmla="*/ 9 h 55"/>
                <a:gd name="T8" fmla="*/ 10 w 105"/>
                <a:gd name="T9" fmla="*/ 0 h 55"/>
                <a:gd name="T10" fmla="*/ 96 w 105"/>
                <a:gd name="T11" fmla="*/ 0 h 55"/>
                <a:gd name="T12" fmla="*/ 105 w 105"/>
                <a:gd name="T13" fmla="*/ 9 h 55"/>
                <a:gd name="T14" fmla="*/ 105 w 105"/>
                <a:gd name="T15" fmla="*/ 45 h 55"/>
                <a:gd name="T16" fmla="*/ 96 w 105"/>
                <a:gd name="T17"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55">
                  <a:moveTo>
                    <a:pt x="96" y="55"/>
                  </a:moveTo>
                  <a:cubicBezTo>
                    <a:pt x="10" y="55"/>
                    <a:pt x="10" y="55"/>
                    <a:pt x="10" y="55"/>
                  </a:cubicBezTo>
                  <a:cubicBezTo>
                    <a:pt x="4" y="55"/>
                    <a:pt x="0" y="50"/>
                    <a:pt x="0" y="45"/>
                  </a:cubicBezTo>
                  <a:cubicBezTo>
                    <a:pt x="0" y="9"/>
                    <a:pt x="0" y="9"/>
                    <a:pt x="0" y="9"/>
                  </a:cubicBezTo>
                  <a:cubicBezTo>
                    <a:pt x="0" y="4"/>
                    <a:pt x="4" y="0"/>
                    <a:pt x="10" y="0"/>
                  </a:cubicBezTo>
                  <a:cubicBezTo>
                    <a:pt x="96" y="0"/>
                    <a:pt x="96" y="0"/>
                    <a:pt x="96" y="0"/>
                  </a:cubicBezTo>
                  <a:cubicBezTo>
                    <a:pt x="101" y="0"/>
                    <a:pt x="105" y="4"/>
                    <a:pt x="105" y="9"/>
                  </a:cubicBezTo>
                  <a:cubicBezTo>
                    <a:pt x="105" y="45"/>
                    <a:pt x="105" y="45"/>
                    <a:pt x="105" y="45"/>
                  </a:cubicBezTo>
                  <a:cubicBezTo>
                    <a:pt x="105" y="50"/>
                    <a:pt x="101" y="55"/>
                    <a:pt x="96" y="5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Rectangle 24">
              <a:extLst>
                <a:ext uri="{FF2B5EF4-FFF2-40B4-BE49-F238E27FC236}">
                  <a16:creationId xmlns:a16="http://schemas.microsoft.com/office/drawing/2014/main" id="{8ECF6FC5-8FF4-4D3A-9DEF-8DD8F8108037}"/>
                </a:ext>
              </a:extLst>
            </p:cNvPr>
            <p:cNvSpPr>
              <a:spLocks noChangeArrowheads="1"/>
            </p:cNvSpPr>
            <p:nvPr/>
          </p:nvSpPr>
          <p:spPr bwMode="auto">
            <a:xfrm>
              <a:off x="5243513" y="8280400"/>
              <a:ext cx="1166813" cy="684213"/>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Rectangle 25">
              <a:extLst>
                <a:ext uri="{FF2B5EF4-FFF2-40B4-BE49-F238E27FC236}">
                  <a16:creationId xmlns:a16="http://schemas.microsoft.com/office/drawing/2014/main" id="{FA709FF6-ECB5-4EF0-B6A2-C110F6C9A06B}"/>
                </a:ext>
              </a:extLst>
            </p:cNvPr>
            <p:cNvSpPr>
              <a:spLocks noChangeArrowheads="1"/>
            </p:cNvSpPr>
            <p:nvPr/>
          </p:nvSpPr>
          <p:spPr bwMode="auto">
            <a:xfrm>
              <a:off x="5243513" y="9034463"/>
              <a:ext cx="1166813" cy="122238"/>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6" name="Group 35">
            <a:extLst>
              <a:ext uri="{FF2B5EF4-FFF2-40B4-BE49-F238E27FC236}">
                <a16:creationId xmlns:a16="http://schemas.microsoft.com/office/drawing/2014/main" id="{973DCBF2-682C-4CA8-B87F-524D96C2D5A2}"/>
              </a:ext>
            </a:extLst>
          </p:cNvPr>
          <p:cNvGrpSpPr/>
          <p:nvPr/>
        </p:nvGrpSpPr>
        <p:grpSpPr>
          <a:xfrm>
            <a:off x="13268365" y="8863013"/>
            <a:ext cx="3168650" cy="3175000"/>
            <a:chOff x="13033376" y="6577013"/>
            <a:chExt cx="3168650" cy="3175000"/>
          </a:xfrm>
        </p:grpSpPr>
        <p:sp>
          <p:nvSpPr>
            <p:cNvPr id="28" name="Freeform 26">
              <a:extLst>
                <a:ext uri="{FF2B5EF4-FFF2-40B4-BE49-F238E27FC236}">
                  <a16:creationId xmlns:a16="http://schemas.microsoft.com/office/drawing/2014/main" id="{D4BA7A11-3F4D-4AC5-B7D5-5E4B47BB6CCF}"/>
                </a:ext>
              </a:extLst>
            </p:cNvPr>
            <p:cNvSpPr>
              <a:spLocks/>
            </p:cNvSpPr>
            <p:nvPr/>
          </p:nvSpPr>
          <p:spPr bwMode="auto">
            <a:xfrm>
              <a:off x="13033376" y="6577013"/>
              <a:ext cx="3168650" cy="3175000"/>
            </a:xfrm>
            <a:custGeom>
              <a:avLst/>
              <a:gdLst>
                <a:gd name="T0" fmla="*/ 725 w 725"/>
                <a:gd name="T1" fmla="*/ 362 h 725"/>
                <a:gd name="T2" fmla="*/ 628 w 725"/>
                <a:gd name="T3" fmla="*/ 609 h 725"/>
                <a:gd name="T4" fmla="*/ 620 w 725"/>
                <a:gd name="T5" fmla="*/ 617 h 725"/>
                <a:gd name="T6" fmla="*/ 542 w 725"/>
                <a:gd name="T7" fmla="*/ 677 h 725"/>
                <a:gd name="T8" fmla="*/ 502 w 725"/>
                <a:gd name="T9" fmla="*/ 697 h 725"/>
                <a:gd name="T10" fmla="*/ 468 w 725"/>
                <a:gd name="T11" fmla="*/ 709 h 725"/>
                <a:gd name="T12" fmla="*/ 463 w 725"/>
                <a:gd name="T13" fmla="*/ 710 h 725"/>
                <a:gd name="T14" fmla="*/ 452 w 725"/>
                <a:gd name="T15" fmla="*/ 713 h 725"/>
                <a:gd name="T16" fmla="*/ 444 w 725"/>
                <a:gd name="T17" fmla="*/ 715 h 725"/>
                <a:gd name="T18" fmla="*/ 441 w 725"/>
                <a:gd name="T19" fmla="*/ 716 h 725"/>
                <a:gd name="T20" fmla="*/ 363 w 725"/>
                <a:gd name="T21" fmla="*/ 725 h 725"/>
                <a:gd name="T22" fmla="*/ 355 w 725"/>
                <a:gd name="T23" fmla="*/ 724 h 725"/>
                <a:gd name="T24" fmla="*/ 328 w 725"/>
                <a:gd name="T25" fmla="*/ 723 h 725"/>
                <a:gd name="T26" fmla="*/ 313 w 725"/>
                <a:gd name="T27" fmla="*/ 721 h 725"/>
                <a:gd name="T28" fmla="*/ 313 w 725"/>
                <a:gd name="T29" fmla="*/ 721 h 725"/>
                <a:gd name="T30" fmla="*/ 268 w 725"/>
                <a:gd name="T31" fmla="*/ 712 h 725"/>
                <a:gd name="T32" fmla="*/ 250 w 725"/>
                <a:gd name="T33" fmla="*/ 707 h 725"/>
                <a:gd name="T34" fmla="*/ 229 w 725"/>
                <a:gd name="T35" fmla="*/ 699 h 725"/>
                <a:gd name="T36" fmla="*/ 217 w 725"/>
                <a:gd name="T37" fmla="*/ 694 h 725"/>
                <a:gd name="T38" fmla="*/ 194 w 725"/>
                <a:gd name="T39" fmla="*/ 683 h 725"/>
                <a:gd name="T40" fmla="*/ 122 w 725"/>
                <a:gd name="T41" fmla="*/ 633 h 725"/>
                <a:gd name="T42" fmla="*/ 82 w 725"/>
                <a:gd name="T43" fmla="*/ 591 h 725"/>
                <a:gd name="T44" fmla="*/ 0 w 725"/>
                <a:gd name="T45" fmla="*/ 362 h 725"/>
                <a:gd name="T46" fmla="*/ 32 w 725"/>
                <a:gd name="T47" fmla="*/ 215 h 725"/>
                <a:gd name="T48" fmla="*/ 35 w 725"/>
                <a:gd name="T49" fmla="*/ 209 h 725"/>
                <a:gd name="T50" fmla="*/ 42 w 725"/>
                <a:gd name="T51" fmla="*/ 193 h 725"/>
                <a:gd name="T52" fmla="*/ 44 w 725"/>
                <a:gd name="T53" fmla="*/ 190 h 725"/>
                <a:gd name="T54" fmla="*/ 55 w 725"/>
                <a:gd name="T55" fmla="*/ 171 h 725"/>
                <a:gd name="T56" fmla="*/ 67 w 725"/>
                <a:gd name="T57" fmla="*/ 153 h 725"/>
                <a:gd name="T58" fmla="*/ 87 w 725"/>
                <a:gd name="T59" fmla="*/ 127 h 725"/>
                <a:gd name="T60" fmla="*/ 363 w 725"/>
                <a:gd name="T61" fmla="*/ 0 h 725"/>
                <a:gd name="T62" fmla="*/ 548 w 725"/>
                <a:gd name="T63" fmla="*/ 51 h 725"/>
                <a:gd name="T64" fmla="*/ 603 w 725"/>
                <a:gd name="T65" fmla="*/ 92 h 725"/>
                <a:gd name="T66" fmla="*/ 662 w 725"/>
                <a:gd name="T67" fmla="*/ 159 h 725"/>
                <a:gd name="T68" fmla="*/ 725 w 725"/>
                <a:gd name="T69" fmla="*/ 362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5" h="725">
                  <a:moveTo>
                    <a:pt x="725" y="362"/>
                  </a:moveTo>
                  <a:cubicBezTo>
                    <a:pt x="725" y="458"/>
                    <a:pt x="688" y="544"/>
                    <a:pt x="628" y="609"/>
                  </a:cubicBezTo>
                  <a:cubicBezTo>
                    <a:pt x="625" y="612"/>
                    <a:pt x="623" y="614"/>
                    <a:pt x="620" y="617"/>
                  </a:cubicBezTo>
                  <a:cubicBezTo>
                    <a:pt x="597" y="640"/>
                    <a:pt x="571" y="660"/>
                    <a:pt x="542" y="677"/>
                  </a:cubicBezTo>
                  <a:cubicBezTo>
                    <a:pt x="529" y="684"/>
                    <a:pt x="516" y="691"/>
                    <a:pt x="502" y="697"/>
                  </a:cubicBezTo>
                  <a:cubicBezTo>
                    <a:pt x="491" y="701"/>
                    <a:pt x="479" y="706"/>
                    <a:pt x="468" y="709"/>
                  </a:cubicBezTo>
                  <a:cubicBezTo>
                    <a:pt x="466" y="710"/>
                    <a:pt x="464" y="710"/>
                    <a:pt x="463" y="710"/>
                  </a:cubicBezTo>
                  <a:cubicBezTo>
                    <a:pt x="459" y="712"/>
                    <a:pt x="456" y="712"/>
                    <a:pt x="452" y="713"/>
                  </a:cubicBezTo>
                  <a:cubicBezTo>
                    <a:pt x="450" y="714"/>
                    <a:pt x="447" y="715"/>
                    <a:pt x="444" y="715"/>
                  </a:cubicBezTo>
                  <a:cubicBezTo>
                    <a:pt x="443" y="715"/>
                    <a:pt x="442" y="716"/>
                    <a:pt x="441" y="716"/>
                  </a:cubicBezTo>
                  <a:cubicBezTo>
                    <a:pt x="416" y="722"/>
                    <a:pt x="390" y="725"/>
                    <a:pt x="363" y="725"/>
                  </a:cubicBezTo>
                  <a:cubicBezTo>
                    <a:pt x="360" y="725"/>
                    <a:pt x="357" y="724"/>
                    <a:pt x="355" y="724"/>
                  </a:cubicBezTo>
                  <a:cubicBezTo>
                    <a:pt x="346" y="724"/>
                    <a:pt x="337" y="724"/>
                    <a:pt x="328" y="723"/>
                  </a:cubicBezTo>
                  <a:cubicBezTo>
                    <a:pt x="323" y="722"/>
                    <a:pt x="318" y="722"/>
                    <a:pt x="313" y="721"/>
                  </a:cubicBezTo>
                  <a:cubicBezTo>
                    <a:pt x="313" y="721"/>
                    <a:pt x="313" y="721"/>
                    <a:pt x="313" y="721"/>
                  </a:cubicBezTo>
                  <a:cubicBezTo>
                    <a:pt x="298" y="719"/>
                    <a:pt x="283" y="716"/>
                    <a:pt x="268" y="712"/>
                  </a:cubicBezTo>
                  <a:cubicBezTo>
                    <a:pt x="262" y="710"/>
                    <a:pt x="256" y="709"/>
                    <a:pt x="250" y="707"/>
                  </a:cubicBezTo>
                  <a:cubicBezTo>
                    <a:pt x="243" y="704"/>
                    <a:pt x="236" y="702"/>
                    <a:pt x="229" y="699"/>
                  </a:cubicBezTo>
                  <a:cubicBezTo>
                    <a:pt x="225" y="697"/>
                    <a:pt x="221" y="696"/>
                    <a:pt x="217" y="694"/>
                  </a:cubicBezTo>
                  <a:cubicBezTo>
                    <a:pt x="209" y="691"/>
                    <a:pt x="201" y="687"/>
                    <a:pt x="194" y="683"/>
                  </a:cubicBezTo>
                  <a:cubicBezTo>
                    <a:pt x="168" y="669"/>
                    <a:pt x="144" y="652"/>
                    <a:pt x="122" y="633"/>
                  </a:cubicBezTo>
                  <a:cubicBezTo>
                    <a:pt x="108" y="620"/>
                    <a:pt x="94" y="606"/>
                    <a:pt x="82" y="591"/>
                  </a:cubicBezTo>
                  <a:cubicBezTo>
                    <a:pt x="31" y="529"/>
                    <a:pt x="0" y="449"/>
                    <a:pt x="0" y="362"/>
                  </a:cubicBezTo>
                  <a:cubicBezTo>
                    <a:pt x="0" y="310"/>
                    <a:pt x="12" y="260"/>
                    <a:pt x="32" y="215"/>
                  </a:cubicBezTo>
                  <a:cubicBezTo>
                    <a:pt x="33" y="213"/>
                    <a:pt x="34" y="211"/>
                    <a:pt x="35" y="209"/>
                  </a:cubicBezTo>
                  <a:cubicBezTo>
                    <a:pt x="37" y="204"/>
                    <a:pt x="40" y="199"/>
                    <a:pt x="42" y="193"/>
                  </a:cubicBezTo>
                  <a:cubicBezTo>
                    <a:pt x="43" y="192"/>
                    <a:pt x="43" y="191"/>
                    <a:pt x="44" y="190"/>
                  </a:cubicBezTo>
                  <a:cubicBezTo>
                    <a:pt x="48" y="184"/>
                    <a:pt x="51" y="177"/>
                    <a:pt x="55" y="171"/>
                  </a:cubicBezTo>
                  <a:cubicBezTo>
                    <a:pt x="59" y="165"/>
                    <a:pt x="63" y="159"/>
                    <a:pt x="67" y="153"/>
                  </a:cubicBezTo>
                  <a:cubicBezTo>
                    <a:pt x="73" y="144"/>
                    <a:pt x="80" y="136"/>
                    <a:pt x="87" y="127"/>
                  </a:cubicBezTo>
                  <a:cubicBezTo>
                    <a:pt x="153" y="50"/>
                    <a:pt x="252" y="0"/>
                    <a:pt x="363" y="0"/>
                  </a:cubicBezTo>
                  <a:cubicBezTo>
                    <a:pt x="430" y="0"/>
                    <a:pt x="494" y="19"/>
                    <a:pt x="548" y="51"/>
                  </a:cubicBezTo>
                  <a:cubicBezTo>
                    <a:pt x="568" y="63"/>
                    <a:pt x="586" y="77"/>
                    <a:pt x="603" y="92"/>
                  </a:cubicBezTo>
                  <a:cubicBezTo>
                    <a:pt x="625" y="112"/>
                    <a:pt x="645" y="134"/>
                    <a:pt x="662" y="159"/>
                  </a:cubicBezTo>
                  <a:cubicBezTo>
                    <a:pt x="702" y="217"/>
                    <a:pt x="725" y="287"/>
                    <a:pt x="725"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9" name="Freeform 27">
              <a:extLst>
                <a:ext uri="{FF2B5EF4-FFF2-40B4-BE49-F238E27FC236}">
                  <a16:creationId xmlns:a16="http://schemas.microsoft.com/office/drawing/2014/main" id="{D8346E9E-0CD1-4313-BB63-5B7BCEECAFEB}"/>
                </a:ext>
              </a:extLst>
            </p:cNvPr>
            <p:cNvSpPr>
              <a:spLocks/>
            </p:cNvSpPr>
            <p:nvPr/>
          </p:nvSpPr>
          <p:spPr bwMode="auto">
            <a:xfrm>
              <a:off x="13504863" y="7523163"/>
              <a:ext cx="598488" cy="520700"/>
            </a:xfrm>
            <a:custGeom>
              <a:avLst/>
              <a:gdLst>
                <a:gd name="T0" fmla="*/ 96 w 137"/>
                <a:gd name="T1" fmla="*/ 22 h 119"/>
                <a:gd name="T2" fmla="*/ 122 w 137"/>
                <a:gd name="T3" fmla="*/ 98 h 119"/>
                <a:gd name="T4" fmla="*/ 41 w 137"/>
                <a:gd name="T5" fmla="*/ 97 h 119"/>
                <a:gd name="T6" fmla="*/ 15 w 137"/>
                <a:gd name="T7" fmla="*/ 20 h 119"/>
                <a:gd name="T8" fmla="*/ 96 w 137"/>
                <a:gd name="T9" fmla="*/ 22 h 119"/>
              </a:gdLst>
              <a:ahLst/>
              <a:cxnLst>
                <a:cxn ang="0">
                  <a:pos x="T0" y="T1"/>
                </a:cxn>
                <a:cxn ang="0">
                  <a:pos x="T2" y="T3"/>
                </a:cxn>
                <a:cxn ang="0">
                  <a:pos x="T4" y="T5"/>
                </a:cxn>
                <a:cxn ang="0">
                  <a:pos x="T6" y="T7"/>
                </a:cxn>
                <a:cxn ang="0">
                  <a:pos x="T8" y="T9"/>
                </a:cxn>
              </a:cxnLst>
              <a:rect l="0" t="0" r="r" b="b"/>
              <a:pathLst>
                <a:path w="137" h="119">
                  <a:moveTo>
                    <a:pt x="96" y="22"/>
                  </a:moveTo>
                  <a:cubicBezTo>
                    <a:pt x="125" y="43"/>
                    <a:pt x="137" y="78"/>
                    <a:pt x="122" y="98"/>
                  </a:cubicBezTo>
                  <a:cubicBezTo>
                    <a:pt x="107" y="119"/>
                    <a:pt x="71" y="118"/>
                    <a:pt x="41" y="97"/>
                  </a:cubicBezTo>
                  <a:cubicBezTo>
                    <a:pt x="12" y="75"/>
                    <a:pt x="0" y="41"/>
                    <a:pt x="15" y="20"/>
                  </a:cubicBezTo>
                  <a:cubicBezTo>
                    <a:pt x="30" y="0"/>
                    <a:pt x="66" y="0"/>
                    <a:pt x="96" y="22"/>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28">
              <a:extLst>
                <a:ext uri="{FF2B5EF4-FFF2-40B4-BE49-F238E27FC236}">
                  <a16:creationId xmlns:a16="http://schemas.microsoft.com/office/drawing/2014/main" id="{E15CA2EE-D2FE-4C12-9968-ADD34FA93118}"/>
                </a:ext>
              </a:extLst>
            </p:cNvPr>
            <p:cNvSpPr>
              <a:spLocks/>
            </p:cNvSpPr>
            <p:nvPr/>
          </p:nvSpPr>
          <p:spPr bwMode="auto">
            <a:xfrm>
              <a:off x="15122526" y="7545388"/>
              <a:ext cx="608013" cy="515938"/>
            </a:xfrm>
            <a:custGeom>
              <a:avLst/>
              <a:gdLst>
                <a:gd name="T0" fmla="*/ 125 w 139"/>
                <a:gd name="T1" fmla="*/ 24 h 118"/>
                <a:gd name="T2" fmla="*/ 95 w 139"/>
                <a:gd name="T3" fmla="*/ 98 h 118"/>
                <a:gd name="T4" fmla="*/ 14 w 139"/>
                <a:gd name="T5" fmla="*/ 95 h 118"/>
                <a:gd name="T6" fmla="*/ 45 w 139"/>
                <a:gd name="T7" fmla="*/ 20 h 118"/>
                <a:gd name="T8" fmla="*/ 125 w 139"/>
                <a:gd name="T9" fmla="*/ 24 h 118"/>
              </a:gdLst>
              <a:ahLst/>
              <a:cxnLst>
                <a:cxn ang="0">
                  <a:pos x="T0" y="T1"/>
                </a:cxn>
                <a:cxn ang="0">
                  <a:pos x="T2" y="T3"/>
                </a:cxn>
                <a:cxn ang="0">
                  <a:pos x="T4" y="T5"/>
                </a:cxn>
                <a:cxn ang="0">
                  <a:pos x="T6" y="T7"/>
                </a:cxn>
                <a:cxn ang="0">
                  <a:pos x="T8" y="T9"/>
                </a:cxn>
              </a:cxnLst>
              <a:rect l="0" t="0" r="r" b="b"/>
              <a:pathLst>
                <a:path w="139" h="118">
                  <a:moveTo>
                    <a:pt x="125" y="24"/>
                  </a:moveTo>
                  <a:cubicBezTo>
                    <a:pt x="139" y="45"/>
                    <a:pt x="126" y="79"/>
                    <a:pt x="95" y="98"/>
                  </a:cubicBezTo>
                  <a:cubicBezTo>
                    <a:pt x="64" y="118"/>
                    <a:pt x="28" y="117"/>
                    <a:pt x="14" y="95"/>
                  </a:cubicBezTo>
                  <a:cubicBezTo>
                    <a:pt x="0" y="73"/>
                    <a:pt x="14" y="40"/>
                    <a:pt x="45" y="20"/>
                  </a:cubicBezTo>
                  <a:cubicBezTo>
                    <a:pt x="75" y="0"/>
                    <a:pt x="111" y="2"/>
                    <a:pt x="125" y="24"/>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29">
              <a:extLst>
                <a:ext uri="{FF2B5EF4-FFF2-40B4-BE49-F238E27FC236}">
                  <a16:creationId xmlns:a16="http://schemas.microsoft.com/office/drawing/2014/main" id="{8AAAC8E3-44EC-4EEF-847D-F0DE3616B6EB}"/>
                </a:ext>
              </a:extLst>
            </p:cNvPr>
            <p:cNvSpPr>
              <a:spLocks/>
            </p:cNvSpPr>
            <p:nvPr/>
          </p:nvSpPr>
          <p:spPr bwMode="auto">
            <a:xfrm>
              <a:off x="14671676" y="7058025"/>
              <a:ext cx="533400" cy="684213"/>
            </a:xfrm>
            <a:custGeom>
              <a:avLst/>
              <a:gdLst>
                <a:gd name="T0" fmla="*/ 85 w 122"/>
                <a:gd name="T1" fmla="*/ 10 h 156"/>
                <a:gd name="T2" fmla="*/ 109 w 122"/>
                <a:gd name="T3" fmla="*/ 95 h 156"/>
                <a:gd name="T4" fmla="*/ 37 w 122"/>
                <a:gd name="T5" fmla="*/ 147 h 156"/>
                <a:gd name="T6" fmla="*/ 13 w 122"/>
                <a:gd name="T7" fmla="*/ 61 h 156"/>
                <a:gd name="T8" fmla="*/ 85 w 122"/>
                <a:gd name="T9" fmla="*/ 10 h 156"/>
              </a:gdLst>
              <a:ahLst/>
              <a:cxnLst>
                <a:cxn ang="0">
                  <a:pos x="T0" y="T1"/>
                </a:cxn>
                <a:cxn ang="0">
                  <a:pos x="T2" y="T3"/>
                </a:cxn>
                <a:cxn ang="0">
                  <a:pos x="T4" y="T5"/>
                </a:cxn>
                <a:cxn ang="0">
                  <a:pos x="T6" y="T7"/>
                </a:cxn>
                <a:cxn ang="0">
                  <a:pos x="T8" y="T9"/>
                </a:cxn>
              </a:cxnLst>
              <a:rect l="0" t="0" r="r" b="b"/>
              <a:pathLst>
                <a:path w="122" h="156">
                  <a:moveTo>
                    <a:pt x="85" y="10"/>
                  </a:moveTo>
                  <a:cubicBezTo>
                    <a:pt x="112" y="19"/>
                    <a:pt x="122" y="57"/>
                    <a:pt x="109" y="95"/>
                  </a:cubicBezTo>
                  <a:cubicBezTo>
                    <a:pt x="96" y="133"/>
                    <a:pt x="63" y="156"/>
                    <a:pt x="37" y="147"/>
                  </a:cubicBezTo>
                  <a:cubicBezTo>
                    <a:pt x="10" y="137"/>
                    <a:pt x="0" y="99"/>
                    <a:pt x="13" y="61"/>
                  </a:cubicBezTo>
                  <a:cubicBezTo>
                    <a:pt x="26" y="23"/>
                    <a:pt x="58" y="0"/>
                    <a:pt x="85" y="10"/>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30">
              <a:extLst>
                <a:ext uri="{FF2B5EF4-FFF2-40B4-BE49-F238E27FC236}">
                  <a16:creationId xmlns:a16="http://schemas.microsoft.com/office/drawing/2014/main" id="{7BFCFA69-A4C7-4F2B-85A0-A1B5082D7887}"/>
                </a:ext>
              </a:extLst>
            </p:cNvPr>
            <p:cNvSpPr>
              <a:spLocks/>
            </p:cNvSpPr>
            <p:nvPr/>
          </p:nvSpPr>
          <p:spPr bwMode="auto">
            <a:xfrm>
              <a:off x="14050963" y="7067550"/>
              <a:ext cx="525463" cy="679450"/>
            </a:xfrm>
            <a:custGeom>
              <a:avLst/>
              <a:gdLst>
                <a:gd name="T0" fmla="*/ 109 w 120"/>
                <a:gd name="T1" fmla="*/ 64 h 155"/>
                <a:gd name="T2" fmla="*/ 80 w 120"/>
                <a:gd name="T3" fmla="*/ 148 h 155"/>
                <a:gd name="T4" fmla="*/ 11 w 120"/>
                <a:gd name="T5" fmla="*/ 92 h 155"/>
                <a:gd name="T6" fmla="*/ 40 w 120"/>
                <a:gd name="T7" fmla="*/ 8 h 155"/>
                <a:gd name="T8" fmla="*/ 109 w 120"/>
                <a:gd name="T9" fmla="*/ 64 h 155"/>
              </a:gdLst>
              <a:ahLst/>
              <a:cxnLst>
                <a:cxn ang="0">
                  <a:pos x="T0" y="T1"/>
                </a:cxn>
                <a:cxn ang="0">
                  <a:pos x="T2" y="T3"/>
                </a:cxn>
                <a:cxn ang="0">
                  <a:pos x="T4" y="T5"/>
                </a:cxn>
                <a:cxn ang="0">
                  <a:pos x="T6" y="T7"/>
                </a:cxn>
                <a:cxn ang="0">
                  <a:pos x="T8" y="T9"/>
                </a:cxn>
              </a:cxnLst>
              <a:rect l="0" t="0" r="r" b="b"/>
              <a:pathLst>
                <a:path w="120" h="155">
                  <a:moveTo>
                    <a:pt x="109" y="64"/>
                  </a:moveTo>
                  <a:cubicBezTo>
                    <a:pt x="120" y="102"/>
                    <a:pt x="107" y="140"/>
                    <a:pt x="80" y="148"/>
                  </a:cubicBezTo>
                  <a:cubicBezTo>
                    <a:pt x="53" y="155"/>
                    <a:pt x="22" y="131"/>
                    <a:pt x="11" y="92"/>
                  </a:cubicBezTo>
                  <a:cubicBezTo>
                    <a:pt x="0" y="53"/>
                    <a:pt x="13" y="16"/>
                    <a:pt x="40" y="8"/>
                  </a:cubicBezTo>
                  <a:cubicBezTo>
                    <a:pt x="67" y="0"/>
                    <a:pt x="98" y="25"/>
                    <a:pt x="109" y="64"/>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31">
              <a:extLst>
                <a:ext uri="{FF2B5EF4-FFF2-40B4-BE49-F238E27FC236}">
                  <a16:creationId xmlns:a16="http://schemas.microsoft.com/office/drawing/2014/main" id="{8A8C1F52-7EDF-4D4D-BA29-89AE5C287611}"/>
                </a:ext>
              </a:extLst>
            </p:cNvPr>
            <p:cNvSpPr>
              <a:spLocks/>
            </p:cNvSpPr>
            <p:nvPr/>
          </p:nvSpPr>
          <p:spPr bwMode="auto">
            <a:xfrm>
              <a:off x="13609638" y="7697788"/>
              <a:ext cx="2011363" cy="1717675"/>
            </a:xfrm>
            <a:custGeom>
              <a:avLst/>
              <a:gdLst>
                <a:gd name="T0" fmla="*/ 405 w 460"/>
                <a:gd name="T1" fmla="*/ 214 h 392"/>
                <a:gd name="T2" fmla="*/ 290 w 460"/>
                <a:gd name="T3" fmla="*/ 334 h 392"/>
                <a:gd name="T4" fmla="*/ 177 w 460"/>
                <a:gd name="T5" fmla="*/ 338 h 392"/>
                <a:gd name="T6" fmla="*/ 55 w 460"/>
                <a:gd name="T7" fmla="*/ 214 h 392"/>
                <a:gd name="T8" fmla="*/ 128 w 460"/>
                <a:gd name="T9" fmla="*/ 71 h 392"/>
                <a:gd name="T10" fmla="*/ 332 w 460"/>
                <a:gd name="T11" fmla="*/ 71 h 392"/>
                <a:gd name="T12" fmla="*/ 405 w 460"/>
                <a:gd name="T13" fmla="*/ 214 h 392"/>
              </a:gdLst>
              <a:ahLst/>
              <a:cxnLst>
                <a:cxn ang="0">
                  <a:pos x="T0" y="T1"/>
                </a:cxn>
                <a:cxn ang="0">
                  <a:pos x="T2" y="T3"/>
                </a:cxn>
                <a:cxn ang="0">
                  <a:pos x="T4" y="T5"/>
                </a:cxn>
                <a:cxn ang="0">
                  <a:pos x="T6" y="T7"/>
                </a:cxn>
                <a:cxn ang="0">
                  <a:pos x="T8" y="T9"/>
                </a:cxn>
                <a:cxn ang="0">
                  <a:pos x="T10" y="T11"/>
                </a:cxn>
                <a:cxn ang="0">
                  <a:pos x="T12" y="T13"/>
                </a:cxn>
              </a:cxnLst>
              <a:rect l="0" t="0" r="r" b="b"/>
              <a:pathLst>
                <a:path w="460" h="392">
                  <a:moveTo>
                    <a:pt x="405" y="214"/>
                  </a:moveTo>
                  <a:cubicBezTo>
                    <a:pt x="460" y="262"/>
                    <a:pt x="393" y="377"/>
                    <a:pt x="290" y="334"/>
                  </a:cubicBezTo>
                  <a:cubicBezTo>
                    <a:pt x="253" y="319"/>
                    <a:pt x="213" y="319"/>
                    <a:pt x="177" y="338"/>
                  </a:cubicBezTo>
                  <a:cubicBezTo>
                    <a:pt x="77" y="392"/>
                    <a:pt x="0" y="263"/>
                    <a:pt x="55" y="214"/>
                  </a:cubicBezTo>
                  <a:cubicBezTo>
                    <a:pt x="120" y="156"/>
                    <a:pt x="90" y="142"/>
                    <a:pt x="128" y="71"/>
                  </a:cubicBezTo>
                  <a:cubicBezTo>
                    <a:pt x="166" y="0"/>
                    <a:pt x="294" y="0"/>
                    <a:pt x="332" y="71"/>
                  </a:cubicBezTo>
                  <a:cubicBezTo>
                    <a:pt x="370" y="142"/>
                    <a:pt x="340" y="156"/>
                    <a:pt x="405" y="214"/>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9" name="TextBox 38">
            <a:extLst>
              <a:ext uri="{FF2B5EF4-FFF2-40B4-BE49-F238E27FC236}">
                <a16:creationId xmlns:a16="http://schemas.microsoft.com/office/drawing/2014/main" id="{40C98D72-CD33-4B5B-8C05-971719D05BE4}"/>
              </a:ext>
            </a:extLst>
          </p:cNvPr>
          <p:cNvSpPr txBox="1"/>
          <p:nvPr/>
        </p:nvSpPr>
        <p:spPr>
          <a:xfrm>
            <a:off x="2276782" y="12654072"/>
            <a:ext cx="3165475" cy="954107"/>
          </a:xfrm>
          <a:prstGeom prst="rect">
            <a:avLst/>
          </a:prstGeom>
          <a:noFill/>
        </p:spPr>
        <p:txBody>
          <a:bodyPr wrap="square" rtlCol="0">
            <a:spAutoFit/>
          </a:bodyPr>
          <a:lstStyle/>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AIR BY COUGH</a:t>
            </a:r>
          </a:p>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OR SNEEZE</a:t>
            </a:r>
          </a:p>
        </p:txBody>
      </p:sp>
      <p:sp>
        <p:nvSpPr>
          <p:cNvPr id="41" name="TextBox 40">
            <a:extLst>
              <a:ext uri="{FF2B5EF4-FFF2-40B4-BE49-F238E27FC236}">
                <a16:creationId xmlns:a16="http://schemas.microsoft.com/office/drawing/2014/main" id="{92147268-CC6B-4AE7-A116-D2B9C422A2BD}"/>
              </a:ext>
            </a:extLst>
          </p:cNvPr>
          <p:cNvSpPr txBox="1"/>
          <p:nvPr/>
        </p:nvSpPr>
        <p:spPr>
          <a:xfrm>
            <a:off x="7788234" y="12654072"/>
            <a:ext cx="3165475" cy="954107"/>
          </a:xfrm>
          <a:prstGeom prst="rect">
            <a:avLst/>
          </a:prstGeom>
          <a:noFill/>
        </p:spPr>
        <p:txBody>
          <a:bodyPr wrap="square" rtlCol="0">
            <a:spAutoFit/>
          </a:bodyPr>
          <a:lstStyle/>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PERSONAL</a:t>
            </a:r>
          </a:p>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CONTACT</a:t>
            </a:r>
          </a:p>
        </p:txBody>
      </p:sp>
      <p:sp>
        <p:nvSpPr>
          <p:cNvPr id="42" name="TextBox 41">
            <a:extLst>
              <a:ext uri="{FF2B5EF4-FFF2-40B4-BE49-F238E27FC236}">
                <a16:creationId xmlns:a16="http://schemas.microsoft.com/office/drawing/2014/main" id="{ED6E0735-2C36-4F1F-A4C5-F007BB2024B6}"/>
              </a:ext>
            </a:extLst>
          </p:cNvPr>
          <p:cNvSpPr txBox="1"/>
          <p:nvPr/>
        </p:nvSpPr>
        <p:spPr>
          <a:xfrm>
            <a:off x="13228678" y="12654072"/>
            <a:ext cx="3165475" cy="954107"/>
          </a:xfrm>
          <a:prstGeom prst="rect">
            <a:avLst/>
          </a:prstGeom>
          <a:noFill/>
        </p:spPr>
        <p:txBody>
          <a:bodyPr wrap="square" rtlCol="0">
            <a:spAutoFit/>
          </a:bodyPr>
          <a:lstStyle/>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ANIMAL CONTACT</a:t>
            </a:r>
          </a:p>
        </p:txBody>
      </p:sp>
      <p:sp>
        <p:nvSpPr>
          <p:cNvPr id="43" name="TextBox 42">
            <a:extLst>
              <a:ext uri="{FF2B5EF4-FFF2-40B4-BE49-F238E27FC236}">
                <a16:creationId xmlns:a16="http://schemas.microsoft.com/office/drawing/2014/main" id="{A75D682E-6D51-4107-BCE9-E121D4B5023B}"/>
              </a:ext>
            </a:extLst>
          </p:cNvPr>
          <p:cNvSpPr txBox="1"/>
          <p:nvPr/>
        </p:nvSpPr>
        <p:spPr>
          <a:xfrm>
            <a:off x="18284949" y="12654072"/>
            <a:ext cx="3165475" cy="954107"/>
          </a:xfrm>
          <a:prstGeom prst="rect">
            <a:avLst/>
          </a:prstGeom>
          <a:noFill/>
        </p:spPr>
        <p:txBody>
          <a:bodyPr wrap="square" rtlCol="0">
            <a:spAutoFit/>
          </a:bodyPr>
          <a:lstStyle/>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CONTAMINATED</a:t>
            </a:r>
          </a:p>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OBJECTS</a:t>
            </a:r>
          </a:p>
        </p:txBody>
      </p:sp>
    </p:spTree>
    <p:extLst>
      <p:ext uri="{BB962C8B-B14F-4D97-AF65-F5344CB8AC3E}">
        <p14:creationId xmlns:p14="http://schemas.microsoft.com/office/powerpoint/2010/main" val="4271773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7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grpId="0" nodeType="withEffect">
                                  <p:stCondLst>
                                    <p:cond delay="180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childTnLst>
                          </p:cTn>
                        </p:par>
                        <p:par>
                          <p:cTn id="11" fill="hold">
                            <p:stCondLst>
                              <p:cond delay="2300"/>
                            </p:stCondLst>
                            <p:childTnLst>
                              <p:par>
                                <p:cTn id="12" presetID="10" presetClass="entr" presetSubtype="0" fill="hold" nodeType="afterEffect">
                                  <p:stCondLst>
                                    <p:cond delay="0"/>
                                  </p:stCondLst>
                                  <p:childTnLst>
                                    <p:set>
                                      <p:cBhvr>
                                        <p:cTn id="13" dur="1" fill="hold">
                                          <p:stCondLst>
                                            <p:cond delay="0"/>
                                          </p:stCondLst>
                                        </p:cTn>
                                        <p:tgtEl>
                                          <p:spTgt spid="34"/>
                                        </p:tgtEl>
                                        <p:attrNameLst>
                                          <p:attrName>style.visibility</p:attrName>
                                        </p:attrNameLst>
                                      </p:cBhvr>
                                      <p:to>
                                        <p:strVal val="visible"/>
                                      </p:to>
                                    </p:set>
                                    <p:animEffect transition="in" filter="fade">
                                      <p:cBhvr>
                                        <p:cTn id="14" dur="300"/>
                                        <p:tgtEl>
                                          <p:spTgt spid="34"/>
                                        </p:tgtEl>
                                      </p:cBhvr>
                                    </p:animEffect>
                                  </p:childTnLst>
                                </p:cTn>
                              </p:par>
                            </p:childTnLst>
                          </p:cTn>
                        </p:par>
                        <p:par>
                          <p:cTn id="15" fill="hold">
                            <p:stCondLst>
                              <p:cond delay="2600"/>
                            </p:stCondLst>
                            <p:childTnLst>
                              <p:par>
                                <p:cTn id="16" presetID="10" presetClass="entr" presetSubtype="0" fill="hold" grpId="0" nodeType="afterEffect">
                                  <p:stCondLst>
                                    <p:cond delay="0"/>
                                  </p:stCondLst>
                                  <p:childTnLst>
                                    <p:set>
                                      <p:cBhvr>
                                        <p:cTn id="17" dur="1" fill="hold">
                                          <p:stCondLst>
                                            <p:cond delay="0"/>
                                          </p:stCondLst>
                                        </p:cTn>
                                        <p:tgtEl>
                                          <p:spTgt spid="39"/>
                                        </p:tgtEl>
                                        <p:attrNameLst>
                                          <p:attrName>style.visibility</p:attrName>
                                        </p:attrNameLst>
                                      </p:cBhvr>
                                      <p:to>
                                        <p:strVal val="visible"/>
                                      </p:to>
                                    </p:set>
                                    <p:animEffect transition="in" filter="fade">
                                      <p:cBhvr>
                                        <p:cTn id="18" dur="300"/>
                                        <p:tgtEl>
                                          <p:spTgt spid="39"/>
                                        </p:tgtEl>
                                      </p:cBhvr>
                                    </p:animEffect>
                                  </p:childTnLst>
                                </p:cTn>
                              </p:par>
                            </p:childTnLst>
                          </p:cTn>
                        </p:par>
                        <p:par>
                          <p:cTn id="19" fill="hold">
                            <p:stCondLst>
                              <p:cond delay="2900"/>
                            </p:stCondLst>
                            <p:childTnLst>
                              <p:par>
                                <p:cTn id="20" presetID="10" presetClass="entr" presetSubtype="0" fill="hold" nodeType="afterEffect">
                                  <p:stCondLst>
                                    <p:cond delay="0"/>
                                  </p:stCondLst>
                                  <p:childTnLst>
                                    <p:set>
                                      <p:cBhvr>
                                        <p:cTn id="21" dur="1" fill="hold">
                                          <p:stCondLst>
                                            <p:cond delay="0"/>
                                          </p:stCondLst>
                                        </p:cTn>
                                        <p:tgtEl>
                                          <p:spTgt spid="35"/>
                                        </p:tgtEl>
                                        <p:attrNameLst>
                                          <p:attrName>style.visibility</p:attrName>
                                        </p:attrNameLst>
                                      </p:cBhvr>
                                      <p:to>
                                        <p:strVal val="visible"/>
                                      </p:to>
                                    </p:set>
                                    <p:animEffect transition="in" filter="fade">
                                      <p:cBhvr>
                                        <p:cTn id="22" dur="300"/>
                                        <p:tgtEl>
                                          <p:spTgt spid="35"/>
                                        </p:tgtEl>
                                      </p:cBhvr>
                                    </p:animEffect>
                                  </p:childTnLst>
                                </p:cTn>
                              </p:par>
                            </p:childTnLst>
                          </p:cTn>
                        </p:par>
                        <p:par>
                          <p:cTn id="23" fill="hold">
                            <p:stCondLst>
                              <p:cond delay="3200"/>
                            </p:stCondLst>
                            <p:childTnLst>
                              <p:par>
                                <p:cTn id="24" presetID="10" presetClass="entr" presetSubtype="0" fill="hold" grpId="0" nodeType="afterEffect">
                                  <p:stCondLst>
                                    <p:cond delay="0"/>
                                  </p:stCondLst>
                                  <p:childTnLst>
                                    <p:set>
                                      <p:cBhvr>
                                        <p:cTn id="25" dur="1" fill="hold">
                                          <p:stCondLst>
                                            <p:cond delay="0"/>
                                          </p:stCondLst>
                                        </p:cTn>
                                        <p:tgtEl>
                                          <p:spTgt spid="41"/>
                                        </p:tgtEl>
                                        <p:attrNameLst>
                                          <p:attrName>style.visibility</p:attrName>
                                        </p:attrNameLst>
                                      </p:cBhvr>
                                      <p:to>
                                        <p:strVal val="visible"/>
                                      </p:to>
                                    </p:set>
                                    <p:animEffect transition="in" filter="fade">
                                      <p:cBhvr>
                                        <p:cTn id="26" dur="300"/>
                                        <p:tgtEl>
                                          <p:spTgt spid="41"/>
                                        </p:tgtEl>
                                      </p:cBhvr>
                                    </p:animEffect>
                                  </p:childTnLst>
                                </p:cTn>
                              </p:par>
                            </p:childTnLst>
                          </p:cTn>
                        </p:par>
                        <p:par>
                          <p:cTn id="27" fill="hold">
                            <p:stCondLst>
                              <p:cond delay="3500"/>
                            </p:stCondLst>
                            <p:childTnLst>
                              <p:par>
                                <p:cTn id="28" presetID="10" presetClass="entr" presetSubtype="0" fill="hold" nodeType="after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fade">
                                      <p:cBhvr>
                                        <p:cTn id="30" dur="300"/>
                                        <p:tgtEl>
                                          <p:spTgt spid="36"/>
                                        </p:tgtEl>
                                      </p:cBhvr>
                                    </p:animEffect>
                                  </p:childTnLst>
                                </p:cTn>
                              </p:par>
                            </p:childTnLst>
                          </p:cTn>
                        </p:par>
                        <p:par>
                          <p:cTn id="31" fill="hold">
                            <p:stCondLst>
                              <p:cond delay="3800"/>
                            </p:stCondLst>
                            <p:childTnLst>
                              <p:par>
                                <p:cTn id="32" presetID="10" presetClass="entr" presetSubtype="0" fill="hold" grpId="0" nodeType="afterEffect">
                                  <p:stCondLst>
                                    <p:cond delay="0"/>
                                  </p:stCondLst>
                                  <p:childTnLst>
                                    <p:set>
                                      <p:cBhvr>
                                        <p:cTn id="33" dur="1" fill="hold">
                                          <p:stCondLst>
                                            <p:cond delay="0"/>
                                          </p:stCondLst>
                                        </p:cTn>
                                        <p:tgtEl>
                                          <p:spTgt spid="42"/>
                                        </p:tgtEl>
                                        <p:attrNameLst>
                                          <p:attrName>style.visibility</p:attrName>
                                        </p:attrNameLst>
                                      </p:cBhvr>
                                      <p:to>
                                        <p:strVal val="visible"/>
                                      </p:to>
                                    </p:set>
                                    <p:animEffect transition="in" filter="fade">
                                      <p:cBhvr>
                                        <p:cTn id="34" dur="300"/>
                                        <p:tgtEl>
                                          <p:spTgt spid="42"/>
                                        </p:tgtEl>
                                      </p:cBhvr>
                                    </p:animEffect>
                                  </p:childTnLst>
                                </p:cTn>
                              </p:par>
                            </p:childTnLst>
                          </p:cTn>
                        </p:par>
                        <p:par>
                          <p:cTn id="35" fill="hold">
                            <p:stCondLst>
                              <p:cond delay="4100"/>
                            </p:stCondLst>
                            <p:childTnLst>
                              <p:par>
                                <p:cTn id="36" presetID="10" presetClass="entr" presetSubtype="0" fill="hold" nodeType="after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fade">
                                      <p:cBhvr>
                                        <p:cTn id="38" dur="300"/>
                                        <p:tgtEl>
                                          <p:spTgt spid="37"/>
                                        </p:tgtEl>
                                      </p:cBhvr>
                                    </p:animEffect>
                                  </p:childTnLst>
                                </p:cTn>
                              </p:par>
                            </p:childTnLst>
                          </p:cTn>
                        </p:par>
                        <p:par>
                          <p:cTn id="39" fill="hold">
                            <p:stCondLst>
                              <p:cond delay="4400"/>
                            </p:stCondLst>
                            <p:childTnLst>
                              <p:par>
                                <p:cTn id="40" presetID="10" presetClass="entr" presetSubtype="0" fill="hold" grpId="0" nodeType="afterEffect">
                                  <p:stCondLst>
                                    <p:cond delay="0"/>
                                  </p:stCondLst>
                                  <p:childTnLst>
                                    <p:set>
                                      <p:cBhvr>
                                        <p:cTn id="41" dur="1" fill="hold">
                                          <p:stCondLst>
                                            <p:cond delay="0"/>
                                          </p:stCondLst>
                                        </p:cTn>
                                        <p:tgtEl>
                                          <p:spTgt spid="43"/>
                                        </p:tgtEl>
                                        <p:attrNameLst>
                                          <p:attrName>style.visibility</p:attrName>
                                        </p:attrNameLst>
                                      </p:cBhvr>
                                      <p:to>
                                        <p:strVal val="visible"/>
                                      </p:to>
                                    </p:set>
                                    <p:animEffect transition="in" filter="fade">
                                      <p:cBhvr>
                                        <p:cTn id="42"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39" grpId="0"/>
      <p:bldP spid="41" grpId="0"/>
      <p:bldP spid="42" grpId="0"/>
      <p:bldP spid="43" grpId="0"/>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 name="Group 56">
            <a:extLst>
              <a:ext uri="{FF2B5EF4-FFF2-40B4-BE49-F238E27FC236}">
                <a16:creationId xmlns:a16="http://schemas.microsoft.com/office/drawing/2014/main" id="{B3300467-5B3F-40E6-9C0E-4275085A8D52}"/>
              </a:ext>
            </a:extLst>
          </p:cNvPr>
          <p:cNvGrpSpPr/>
          <p:nvPr/>
        </p:nvGrpSpPr>
        <p:grpSpPr>
          <a:xfrm>
            <a:off x="2079095" y="6788055"/>
            <a:ext cx="3418564" cy="4711891"/>
            <a:chOff x="1309143" y="2701411"/>
            <a:chExt cx="5505631" cy="7588548"/>
          </a:xfrm>
        </p:grpSpPr>
        <p:sp>
          <p:nvSpPr>
            <p:cNvPr id="2" name="Oval 1">
              <a:extLst>
                <a:ext uri="{FF2B5EF4-FFF2-40B4-BE49-F238E27FC236}">
                  <a16:creationId xmlns:a16="http://schemas.microsoft.com/office/drawing/2014/main" id="{01B3734F-C84A-4F79-88BB-853954AB0FD3}"/>
                </a:ext>
              </a:extLst>
            </p:cNvPr>
            <p:cNvSpPr/>
            <p:nvPr/>
          </p:nvSpPr>
          <p:spPr>
            <a:xfrm>
              <a:off x="1309143"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3" name="Group 2">
              <a:extLst>
                <a:ext uri="{FF2B5EF4-FFF2-40B4-BE49-F238E27FC236}">
                  <a16:creationId xmlns:a16="http://schemas.microsoft.com/office/drawing/2014/main" id="{965E4C09-DA05-40F2-B097-BBA3EA6809B5}"/>
                </a:ext>
              </a:extLst>
            </p:cNvPr>
            <p:cNvGrpSpPr/>
            <p:nvPr/>
          </p:nvGrpSpPr>
          <p:grpSpPr>
            <a:xfrm>
              <a:off x="1788121" y="2701411"/>
              <a:ext cx="4547675" cy="7588548"/>
              <a:chOff x="9692366" y="2684299"/>
              <a:chExt cx="5002443" cy="8347403"/>
            </a:xfrm>
          </p:grpSpPr>
          <p:sp>
            <p:nvSpPr>
              <p:cNvPr id="4" name="Freeform 61">
                <a:extLst>
                  <a:ext uri="{FF2B5EF4-FFF2-40B4-BE49-F238E27FC236}">
                    <a16:creationId xmlns:a16="http://schemas.microsoft.com/office/drawing/2014/main" id="{89EC3973-D10D-4455-BB14-DC52D33D8EE0}"/>
                  </a:ext>
                </a:extLst>
              </p:cNvPr>
              <p:cNvSpPr>
                <a:spLocks/>
              </p:cNvSpPr>
              <p:nvPr/>
            </p:nvSpPr>
            <p:spPr bwMode="auto">
              <a:xfrm>
                <a:off x="9842364" y="5661766"/>
                <a:ext cx="4267452" cy="5369936"/>
              </a:xfrm>
              <a:custGeom>
                <a:avLst/>
                <a:gdLst>
                  <a:gd name="T0" fmla="*/ 645 w 647"/>
                  <a:gd name="T1" fmla="*/ 609 h 816"/>
                  <a:gd name="T2" fmla="*/ 641 w 647"/>
                  <a:gd name="T3" fmla="*/ 631 h 816"/>
                  <a:gd name="T4" fmla="*/ 449 w 647"/>
                  <a:gd name="T5" fmla="*/ 774 h 816"/>
                  <a:gd name="T6" fmla="*/ 2 w 647"/>
                  <a:gd name="T7" fmla="*/ 573 h 816"/>
                  <a:gd name="T8" fmla="*/ 2 w 647"/>
                  <a:gd name="T9" fmla="*/ 498 h 816"/>
                  <a:gd name="T10" fmla="*/ 52 w 647"/>
                  <a:gd name="T11" fmla="*/ 223 h 816"/>
                  <a:gd name="T12" fmla="*/ 276 w 647"/>
                  <a:gd name="T13" fmla="*/ 0 h 816"/>
                  <a:gd name="T14" fmla="*/ 388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9" y="774"/>
                    </a:cubicBezTo>
                    <a:cubicBezTo>
                      <a:pt x="211" y="816"/>
                      <a:pt x="12" y="694"/>
                      <a:pt x="2" y="573"/>
                    </a:cubicBezTo>
                    <a:cubicBezTo>
                      <a:pt x="0" y="547"/>
                      <a:pt x="1" y="522"/>
                      <a:pt x="2" y="498"/>
                    </a:cubicBezTo>
                    <a:cubicBezTo>
                      <a:pt x="8" y="406"/>
                      <a:pt x="35" y="318"/>
                      <a:pt x="52" y="223"/>
                    </a:cubicBezTo>
                    <a:cubicBezTo>
                      <a:pt x="74" y="103"/>
                      <a:pt x="152" y="0"/>
                      <a:pt x="276" y="0"/>
                    </a:cubicBezTo>
                    <a:cubicBezTo>
                      <a:pt x="388" y="0"/>
                      <a:pt x="388" y="0"/>
                      <a:pt x="388" y="0"/>
                    </a:cubicBezTo>
                    <a:cubicBezTo>
                      <a:pt x="511" y="0"/>
                      <a:pt x="611" y="100"/>
                      <a:pt x="611" y="223"/>
                    </a:cubicBezTo>
                    <a:cubicBezTo>
                      <a:pt x="644" y="537"/>
                      <a:pt x="644" y="537"/>
                      <a:pt x="644" y="537"/>
                    </a:cubicBezTo>
                    <a:cubicBezTo>
                      <a:pt x="645" y="547"/>
                      <a:pt x="645" y="547"/>
                      <a:pt x="645" y="547"/>
                    </a:cubicBezTo>
                    <a:cubicBezTo>
                      <a:pt x="647" y="569"/>
                      <a:pt x="647" y="590"/>
                      <a:pt x="645" y="609"/>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Freeform 62">
                <a:extLst>
                  <a:ext uri="{FF2B5EF4-FFF2-40B4-BE49-F238E27FC236}">
                    <a16:creationId xmlns:a16="http://schemas.microsoft.com/office/drawing/2014/main" id="{CAE583D0-C9EE-468E-A807-60A51C6180B8}"/>
                  </a:ext>
                </a:extLst>
              </p:cNvPr>
              <p:cNvSpPr>
                <a:spLocks/>
              </p:cNvSpPr>
              <p:nvPr/>
            </p:nvSpPr>
            <p:spPr bwMode="auto">
              <a:xfrm>
                <a:off x="14072314" y="9014224"/>
                <a:ext cx="59999" cy="487497"/>
              </a:xfrm>
              <a:custGeom>
                <a:avLst/>
                <a:gdLst>
                  <a:gd name="T0" fmla="*/ 0 w 9"/>
                  <a:gd name="T1" fmla="*/ 0 h 74"/>
                  <a:gd name="T2" fmla="*/ 3 w 9"/>
                  <a:gd name="T3" fmla="*/ 27 h 74"/>
                  <a:gd name="T4" fmla="*/ 4 w 9"/>
                  <a:gd name="T5" fmla="*/ 37 h 74"/>
                  <a:gd name="T6" fmla="*/ 5 w 9"/>
                  <a:gd name="T7" fmla="*/ 74 h 74"/>
                  <a:gd name="T8" fmla="*/ 6 w 9"/>
                  <a:gd name="T9" fmla="*/ 74 h 74"/>
                  <a:gd name="T10" fmla="*/ 6 w 9"/>
                  <a:gd name="T11" fmla="*/ 11 h 74"/>
                  <a:gd name="T12" fmla="*/ 5 w 9"/>
                  <a:gd name="T13" fmla="*/ 2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7"/>
                      <a:pt x="4" y="37"/>
                      <a:pt x="4" y="37"/>
                    </a:cubicBezTo>
                    <a:cubicBezTo>
                      <a:pt x="5" y="50"/>
                      <a:pt x="6" y="62"/>
                      <a:pt x="5" y="74"/>
                    </a:cubicBezTo>
                    <a:cubicBezTo>
                      <a:pt x="6" y="74"/>
                      <a:pt x="6" y="74"/>
                      <a:pt x="6" y="74"/>
                    </a:cubicBezTo>
                    <a:cubicBezTo>
                      <a:pt x="9" y="54"/>
                      <a:pt x="8" y="33"/>
                      <a:pt x="6" y="11"/>
                    </a:cubicBezTo>
                    <a:cubicBezTo>
                      <a:pt x="5" y="2"/>
                      <a:pt x="5" y="2"/>
                      <a:pt x="5" y="2"/>
                    </a:cubicBezTo>
                    <a:cubicBezTo>
                      <a:pt x="3" y="1"/>
                      <a:pt x="2" y="1"/>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Freeform 63">
                <a:extLst>
                  <a:ext uri="{FF2B5EF4-FFF2-40B4-BE49-F238E27FC236}">
                    <a16:creationId xmlns:a16="http://schemas.microsoft.com/office/drawing/2014/main" id="{2CEC0D03-675A-4D99-BCA9-F5771682C3E1}"/>
                  </a:ext>
                </a:extLst>
              </p:cNvPr>
              <p:cNvSpPr>
                <a:spLocks/>
              </p:cNvSpPr>
              <p:nvPr/>
            </p:nvSpPr>
            <p:spPr bwMode="auto">
              <a:xfrm>
                <a:off x="11042350" y="8954224"/>
                <a:ext cx="3067466" cy="974988"/>
              </a:xfrm>
              <a:custGeom>
                <a:avLst/>
                <a:gdLst>
                  <a:gd name="T0" fmla="*/ 392 w 465"/>
                  <a:gd name="T1" fmla="*/ 0 h 149"/>
                  <a:gd name="T2" fmla="*/ 390 w 465"/>
                  <a:gd name="T3" fmla="*/ 0 h 149"/>
                  <a:gd name="T4" fmla="*/ 0 w 465"/>
                  <a:gd name="T5" fmla="*/ 24 h 149"/>
                  <a:gd name="T6" fmla="*/ 162 w 465"/>
                  <a:gd name="T7" fmla="*/ 147 h 149"/>
                  <a:gd name="T8" fmla="*/ 200 w 465"/>
                  <a:gd name="T9" fmla="*/ 149 h 149"/>
                  <a:gd name="T10" fmla="*/ 464 w 465"/>
                  <a:gd name="T11" fmla="*/ 84 h 149"/>
                  <a:gd name="T12" fmla="*/ 463 w 465"/>
                  <a:gd name="T13" fmla="*/ 47 h 149"/>
                  <a:gd name="T14" fmla="*/ 462 w 465"/>
                  <a:gd name="T15" fmla="*/ 37 h 149"/>
                  <a:gd name="T16" fmla="*/ 459 w 465"/>
                  <a:gd name="T17" fmla="*/ 10 h 149"/>
                  <a:gd name="T18" fmla="*/ 392 w 465"/>
                  <a:gd name="T1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5" h="149">
                    <a:moveTo>
                      <a:pt x="392" y="0"/>
                    </a:moveTo>
                    <a:cubicBezTo>
                      <a:pt x="391" y="0"/>
                      <a:pt x="391" y="0"/>
                      <a:pt x="390" y="0"/>
                    </a:cubicBezTo>
                    <a:cubicBezTo>
                      <a:pt x="378" y="2"/>
                      <a:pt x="0" y="24"/>
                      <a:pt x="0" y="24"/>
                    </a:cubicBezTo>
                    <a:cubicBezTo>
                      <a:pt x="0" y="24"/>
                      <a:pt x="14" y="132"/>
                      <a:pt x="162" y="147"/>
                    </a:cubicBezTo>
                    <a:cubicBezTo>
                      <a:pt x="174" y="148"/>
                      <a:pt x="187" y="149"/>
                      <a:pt x="200" y="149"/>
                    </a:cubicBezTo>
                    <a:cubicBezTo>
                      <a:pt x="298" y="149"/>
                      <a:pt x="404" y="115"/>
                      <a:pt x="464" y="84"/>
                    </a:cubicBezTo>
                    <a:cubicBezTo>
                      <a:pt x="465" y="72"/>
                      <a:pt x="464" y="60"/>
                      <a:pt x="463" y="47"/>
                    </a:cubicBezTo>
                    <a:cubicBezTo>
                      <a:pt x="462" y="37"/>
                      <a:pt x="462" y="37"/>
                      <a:pt x="462" y="37"/>
                    </a:cubicBezTo>
                    <a:cubicBezTo>
                      <a:pt x="459" y="10"/>
                      <a:pt x="459" y="10"/>
                      <a:pt x="459" y="10"/>
                    </a:cubicBezTo>
                    <a:cubicBezTo>
                      <a:pt x="431" y="4"/>
                      <a:pt x="402" y="0"/>
                      <a:pt x="392"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64">
                <a:extLst>
                  <a:ext uri="{FF2B5EF4-FFF2-40B4-BE49-F238E27FC236}">
                    <a16:creationId xmlns:a16="http://schemas.microsoft.com/office/drawing/2014/main" id="{88C2A33B-E74F-454D-835F-DE5D59AA2F19}"/>
                  </a:ext>
                </a:extLst>
              </p:cNvPr>
              <p:cNvSpPr>
                <a:spLocks/>
              </p:cNvSpPr>
              <p:nvPr/>
            </p:nvSpPr>
            <p:spPr bwMode="auto">
              <a:xfrm>
                <a:off x="12797329" y="7731741"/>
                <a:ext cx="1394983" cy="922491"/>
              </a:xfrm>
              <a:custGeom>
                <a:avLst/>
                <a:gdLst>
                  <a:gd name="T0" fmla="*/ 209 w 212"/>
                  <a:gd name="T1" fmla="*/ 14 h 140"/>
                  <a:gd name="T2" fmla="*/ 209 w 212"/>
                  <a:gd name="T3" fmla="*/ 18 h 140"/>
                  <a:gd name="T4" fmla="*/ 202 w 212"/>
                  <a:gd name="T5" fmla="*/ 28 h 140"/>
                  <a:gd name="T6" fmla="*/ 193 w 212"/>
                  <a:gd name="T7" fmla="*/ 35 h 140"/>
                  <a:gd name="T8" fmla="*/ 195 w 212"/>
                  <a:gd name="T9" fmla="*/ 37 h 140"/>
                  <a:gd name="T10" fmla="*/ 191 w 212"/>
                  <a:gd name="T11" fmla="*/ 44 h 140"/>
                  <a:gd name="T12" fmla="*/ 173 w 212"/>
                  <a:gd name="T13" fmla="*/ 61 h 140"/>
                  <a:gd name="T14" fmla="*/ 176 w 212"/>
                  <a:gd name="T15" fmla="*/ 67 h 140"/>
                  <a:gd name="T16" fmla="*/ 165 w 212"/>
                  <a:gd name="T17" fmla="*/ 80 h 140"/>
                  <a:gd name="T18" fmla="*/ 153 w 212"/>
                  <a:gd name="T19" fmla="*/ 94 h 140"/>
                  <a:gd name="T20" fmla="*/ 128 w 212"/>
                  <a:gd name="T21" fmla="*/ 114 h 140"/>
                  <a:gd name="T22" fmla="*/ 99 w 212"/>
                  <a:gd name="T23" fmla="*/ 126 h 140"/>
                  <a:gd name="T24" fmla="*/ 65 w 212"/>
                  <a:gd name="T25" fmla="*/ 134 h 140"/>
                  <a:gd name="T26" fmla="*/ 49 w 212"/>
                  <a:gd name="T27" fmla="*/ 140 h 140"/>
                  <a:gd name="T28" fmla="*/ 0 w 212"/>
                  <a:gd name="T29" fmla="*/ 95 h 140"/>
                  <a:gd name="T30" fmla="*/ 27 w 212"/>
                  <a:gd name="T31" fmla="*/ 82 h 140"/>
                  <a:gd name="T32" fmla="*/ 47 w 212"/>
                  <a:gd name="T33" fmla="*/ 49 h 140"/>
                  <a:gd name="T34" fmla="*/ 69 w 212"/>
                  <a:gd name="T35" fmla="*/ 35 h 140"/>
                  <a:gd name="T36" fmla="*/ 85 w 212"/>
                  <a:gd name="T37" fmla="*/ 14 h 140"/>
                  <a:gd name="T38" fmla="*/ 97 w 212"/>
                  <a:gd name="T39" fmla="*/ 3 h 140"/>
                  <a:gd name="T40" fmla="*/ 100 w 212"/>
                  <a:gd name="T41" fmla="*/ 6 h 140"/>
                  <a:gd name="T42" fmla="*/ 102 w 212"/>
                  <a:gd name="T43" fmla="*/ 26 h 140"/>
                  <a:gd name="T44" fmla="*/ 94 w 212"/>
                  <a:gd name="T45" fmla="*/ 41 h 140"/>
                  <a:gd name="T46" fmla="*/ 100 w 212"/>
                  <a:gd name="T47" fmla="*/ 41 h 140"/>
                  <a:gd name="T48" fmla="*/ 109 w 212"/>
                  <a:gd name="T49" fmla="*/ 39 h 140"/>
                  <a:gd name="T50" fmla="*/ 173 w 212"/>
                  <a:gd name="T51" fmla="*/ 13 h 140"/>
                  <a:gd name="T52" fmla="*/ 201 w 212"/>
                  <a:gd name="T53" fmla="*/ 1 h 140"/>
                  <a:gd name="T54" fmla="*/ 209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209" y="14"/>
                    </a:moveTo>
                    <a:cubicBezTo>
                      <a:pt x="209" y="14"/>
                      <a:pt x="210" y="17"/>
                      <a:pt x="209" y="18"/>
                    </a:cubicBezTo>
                    <a:cubicBezTo>
                      <a:pt x="208" y="20"/>
                      <a:pt x="204" y="26"/>
                      <a:pt x="202" y="28"/>
                    </a:cubicBezTo>
                    <a:cubicBezTo>
                      <a:pt x="199" y="30"/>
                      <a:pt x="194" y="33"/>
                      <a:pt x="193" y="35"/>
                    </a:cubicBezTo>
                    <a:cubicBezTo>
                      <a:pt x="193" y="35"/>
                      <a:pt x="195" y="35"/>
                      <a:pt x="195" y="37"/>
                    </a:cubicBezTo>
                    <a:cubicBezTo>
                      <a:pt x="195" y="39"/>
                      <a:pt x="195" y="42"/>
                      <a:pt x="191" y="44"/>
                    </a:cubicBezTo>
                    <a:cubicBezTo>
                      <a:pt x="188" y="47"/>
                      <a:pt x="175" y="59"/>
                      <a:pt x="173" y="61"/>
                    </a:cubicBezTo>
                    <a:cubicBezTo>
                      <a:pt x="173" y="61"/>
                      <a:pt x="179" y="63"/>
                      <a:pt x="176" y="67"/>
                    </a:cubicBezTo>
                    <a:cubicBezTo>
                      <a:pt x="173" y="71"/>
                      <a:pt x="169" y="73"/>
                      <a:pt x="165" y="80"/>
                    </a:cubicBezTo>
                    <a:cubicBezTo>
                      <a:pt x="160" y="86"/>
                      <a:pt x="157" y="91"/>
                      <a:pt x="153" y="94"/>
                    </a:cubicBezTo>
                    <a:cubicBezTo>
                      <a:pt x="149" y="98"/>
                      <a:pt x="131" y="113"/>
                      <a:pt x="128" y="114"/>
                    </a:cubicBezTo>
                    <a:cubicBezTo>
                      <a:pt x="126" y="115"/>
                      <a:pt x="108" y="120"/>
                      <a:pt x="99" y="126"/>
                    </a:cubicBezTo>
                    <a:cubicBezTo>
                      <a:pt x="91" y="131"/>
                      <a:pt x="72" y="133"/>
                      <a:pt x="65" y="134"/>
                    </a:cubicBezTo>
                    <a:cubicBezTo>
                      <a:pt x="58" y="136"/>
                      <a:pt x="55" y="135"/>
                      <a:pt x="49" y="140"/>
                    </a:cubicBezTo>
                    <a:cubicBezTo>
                      <a:pt x="49" y="140"/>
                      <a:pt x="0" y="95"/>
                      <a:pt x="0" y="95"/>
                    </a:cubicBezTo>
                    <a:cubicBezTo>
                      <a:pt x="0" y="95"/>
                      <a:pt x="21" y="88"/>
                      <a:pt x="27" y="82"/>
                    </a:cubicBezTo>
                    <a:cubicBezTo>
                      <a:pt x="33" y="75"/>
                      <a:pt x="42" y="55"/>
                      <a:pt x="47" y="49"/>
                    </a:cubicBezTo>
                    <a:cubicBezTo>
                      <a:pt x="52" y="42"/>
                      <a:pt x="61" y="42"/>
                      <a:pt x="69" y="35"/>
                    </a:cubicBezTo>
                    <a:cubicBezTo>
                      <a:pt x="77" y="28"/>
                      <a:pt x="81" y="24"/>
                      <a:pt x="85" y="14"/>
                    </a:cubicBezTo>
                    <a:cubicBezTo>
                      <a:pt x="89" y="4"/>
                      <a:pt x="92" y="0"/>
                      <a:pt x="97" y="3"/>
                    </a:cubicBezTo>
                    <a:cubicBezTo>
                      <a:pt x="98" y="3"/>
                      <a:pt x="99" y="4"/>
                      <a:pt x="100" y="6"/>
                    </a:cubicBezTo>
                    <a:cubicBezTo>
                      <a:pt x="103" y="11"/>
                      <a:pt x="104" y="20"/>
                      <a:pt x="102" y="26"/>
                    </a:cubicBezTo>
                    <a:cubicBezTo>
                      <a:pt x="98" y="33"/>
                      <a:pt x="97" y="39"/>
                      <a:pt x="94" y="41"/>
                    </a:cubicBezTo>
                    <a:cubicBezTo>
                      <a:pt x="92" y="42"/>
                      <a:pt x="95" y="42"/>
                      <a:pt x="100" y="41"/>
                    </a:cubicBezTo>
                    <a:cubicBezTo>
                      <a:pt x="103" y="40"/>
                      <a:pt x="106" y="40"/>
                      <a:pt x="109" y="39"/>
                    </a:cubicBezTo>
                    <a:cubicBezTo>
                      <a:pt x="117" y="36"/>
                      <a:pt x="160" y="18"/>
                      <a:pt x="173" y="13"/>
                    </a:cubicBezTo>
                    <a:cubicBezTo>
                      <a:pt x="186" y="8"/>
                      <a:pt x="196" y="1"/>
                      <a:pt x="201" y="1"/>
                    </a:cubicBezTo>
                    <a:cubicBezTo>
                      <a:pt x="206" y="2"/>
                      <a:pt x="212" y="8"/>
                      <a:pt x="209"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65">
                <a:extLst>
                  <a:ext uri="{FF2B5EF4-FFF2-40B4-BE49-F238E27FC236}">
                    <a16:creationId xmlns:a16="http://schemas.microsoft.com/office/drawing/2014/main" id="{45648CC1-1A7C-4BDE-83EC-9D54E216220C}"/>
                  </a:ext>
                </a:extLst>
              </p:cNvPr>
              <p:cNvSpPr>
                <a:spLocks/>
              </p:cNvSpPr>
              <p:nvPr/>
            </p:nvSpPr>
            <p:spPr bwMode="auto">
              <a:xfrm>
                <a:off x="12797329" y="7746741"/>
                <a:ext cx="614993" cy="614993"/>
              </a:xfrm>
              <a:custGeom>
                <a:avLst/>
                <a:gdLst>
                  <a:gd name="T0" fmla="*/ 0 w 93"/>
                  <a:gd name="T1" fmla="*/ 93 h 93"/>
                  <a:gd name="T2" fmla="*/ 15 w 93"/>
                  <a:gd name="T3" fmla="*/ 86 h 93"/>
                  <a:gd name="T4" fmla="*/ 28 w 93"/>
                  <a:gd name="T5" fmla="*/ 76 h 93"/>
                  <a:gd name="T6" fmla="*/ 36 w 93"/>
                  <a:gd name="T7" fmla="*/ 61 h 93"/>
                  <a:gd name="T8" fmla="*/ 44 w 93"/>
                  <a:gd name="T9" fmla="*/ 46 h 93"/>
                  <a:gd name="T10" fmla="*/ 52 w 93"/>
                  <a:gd name="T11" fmla="*/ 40 h 93"/>
                  <a:gd name="T12" fmla="*/ 60 w 93"/>
                  <a:gd name="T13" fmla="*/ 36 h 93"/>
                  <a:gd name="T14" fmla="*/ 67 w 93"/>
                  <a:gd name="T15" fmla="*/ 32 h 93"/>
                  <a:gd name="T16" fmla="*/ 74 w 93"/>
                  <a:gd name="T17" fmla="*/ 27 h 93"/>
                  <a:gd name="T18" fmla="*/ 84 w 93"/>
                  <a:gd name="T19" fmla="*/ 14 h 93"/>
                  <a:gd name="T20" fmla="*/ 87 w 93"/>
                  <a:gd name="T21" fmla="*/ 6 h 93"/>
                  <a:gd name="T22" fmla="*/ 93 w 93"/>
                  <a:gd name="T23" fmla="*/ 0 h 93"/>
                  <a:gd name="T24" fmla="*/ 88 w 93"/>
                  <a:gd name="T25" fmla="*/ 7 h 93"/>
                  <a:gd name="T26" fmla="*/ 85 w 93"/>
                  <a:gd name="T27" fmla="*/ 15 h 93"/>
                  <a:gd name="T28" fmla="*/ 75 w 93"/>
                  <a:gd name="T29" fmla="*/ 29 h 93"/>
                  <a:gd name="T30" fmla="*/ 69 w 93"/>
                  <a:gd name="T31" fmla="*/ 35 h 93"/>
                  <a:gd name="T32" fmla="*/ 62 w 93"/>
                  <a:gd name="T33" fmla="*/ 40 h 93"/>
                  <a:gd name="T34" fmla="*/ 49 w 93"/>
                  <a:gd name="T35" fmla="*/ 49 h 93"/>
                  <a:gd name="T36" fmla="*/ 40 w 93"/>
                  <a:gd name="T37" fmla="*/ 63 h 93"/>
                  <a:gd name="T38" fmla="*/ 31 w 93"/>
                  <a:gd name="T39" fmla="*/ 78 h 93"/>
                  <a:gd name="T40" fmla="*/ 24 w 93"/>
                  <a:gd name="T41" fmla="*/ 84 h 93"/>
                  <a:gd name="T42" fmla="*/ 16 w 93"/>
                  <a:gd name="T43" fmla="*/ 87 h 93"/>
                  <a:gd name="T44" fmla="*/ 0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0" y="93"/>
                    </a:moveTo>
                    <a:cubicBezTo>
                      <a:pt x="5" y="91"/>
                      <a:pt x="10" y="89"/>
                      <a:pt x="15" y="86"/>
                    </a:cubicBezTo>
                    <a:cubicBezTo>
                      <a:pt x="20" y="83"/>
                      <a:pt x="25" y="81"/>
                      <a:pt x="28" y="76"/>
                    </a:cubicBezTo>
                    <a:cubicBezTo>
                      <a:pt x="31" y="71"/>
                      <a:pt x="34" y="66"/>
                      <a:pt x="36" y="61"/>
                    </a:cubicBezTo>
                    <a:cubicBezTo>
                      <a:pt x="39" y="56"/>
                      <a:pt x="41" y="51"/>
                      <a:pt x="44" y="46"/>
                    </a:cubicBezTo>
                    <a:cubicBezTo>
                      <a:pt x="46" y="43"/>
                      <a:pt x="49" y="41"/>
                      <a:pt x="52" y="40"/>
                    </a:cubicBezTo>
                    <a:cubicBezTo>
                      <a:pt x="55" y="38"/>
                      <a:pt x="57" y="37"/>
                      <a:pt x="60" y="36"/>
                    </a:cubicBezTo>
                    <a:cubicBezTo>
                      <a:pt x="62" y="35"/>
                      <a:pt x="65" y="34"/>
                      <a:pt x="67" y="32"/>
                    </a:cubicBezTo>
                    <a:cubicBezTo>
                      <a:pt x="69" y="31"/>
                      <a:pt x="71" y="29"/>
                      <a:pt x="74" y="27"/>
                    </a:cubicBezTo>
                    <a:cubicBezTo>
                      <a:pt x="78" y="24"/>
                      <a:pt x="81" y="19"/>
                      <a:pt x="84" y="14"/>
                    </a:cubicBezTo>
                    <a:cubicBezTo>
                      <a:pt x="85" y="12"/>
                      <a:pt x="86" y="9"/>
                      <a:pt x="87" y="6"/>
                    </a:cubicBezTo>
                    <a:cubicBezTo>
                      <a:pt x="89" y="4"/>
                      <a:pt x="90" y="1"/>
                      <a:pt x="93" y="0"/>
                    </a:cubicBezTo>
                    <a:cubicBezTo>
                      <a:pt x="90" y="1"/>
                      <a:pt x="89" y="4"/>
                      <a:pt x="88" y="7"/>
                    </a:cubicBezTo>
                    <a:cubicBezTo>
                      <a:pt x="87" y="9"/>
                      <a:pt x="86" y="12"/>
                      <a:pt x="85" y="15"/>
                    </a:cubicBezTo>
                    <a:cubicBezTo>
                      <a:pt x="83" y="20"/>
                      <a:pt x="80" y="25"/>
                      <a:pt x="75" y="29"/>
                    </a:cubicBezTo>
                    <a:cubicBezTo>
                      <a:pt x="73" y="31"/>
                      <a:pt x="71" y="33"/>
                      <a:pt x="69" y="35"/>
                    </a:cubicBezTo>
                    <a:cubicBezTo>
                      <a:pt x="67" y="37"/>
                      <a:pt x="64" y="39"/>
                      <a:pt x="62" y="40"/>
                    </a:cubicBezTo>
                    <a:cubicBezTo>
                      <a:pt x="56" y="43"/>
                      <a:pt x="51" y="45"/>
                      <a:pt x="49" y="49"/>
                    </a:cubicBezTo>
                    <a:cubicBezTo>
                      <a:pt x="46" y="53"/>
                      <a:pt x="43" y="58"/>
                      <a:pt x="40" y="63"/>
                    </a:cubicBezTo>
                    <a:cubicBezTo>
                      <a:pt x="37" y="68"/>
                      <a:pt x="34" y="73"/>
                      <a:pt x="31" y="78"/>
                    </a:cubicBezTo>
                    <a:cubicBezTo>
                      <a:pt x="29" y="80"/>
                      <a:pt x="26" y="82"/>
                      <a:pt x="24" y="84"/>
                    </a:cubicBezTo>
                    <a:cubicBezTo>
                      <a:pt x="21" y="85"/>
                      <a:pt x="19" y="86"/>
                      <a:pt x="16" y="87"/>
                    </a:cubicBezTo>
                    <a:cubicBezTo>
                      <a:pt x="11" y="90"/>
                      <a:pt x="5" y="92"/>
                      <a:pt x="0"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66">
                <a:extLst>
                  <a:ext uri="{FF2B5EF4-FFF2-40B4-BE49-F238E27FC236}">
                    <a16:creationId xmlns:a16="http://schemas.microsoft.com/office/drawing/2014/main" id="{FBAEF44A-DBEF-494D-8BA1-B491F7D942EE}"/>
                  </a:ext>
                </a:extLst>
              </p:cNvPr>
              <p:cNvSpPr>
                <a:spLocks/>
              </p:cNvSpPr>
              <p:nvPr/>
            </p:nvSpPr>
            <p:spPr bwMode="auto">
              <a:xfrm>
                <a:off x="13674821" y="7964236"/>
                <a:ext cx="397498" cy="299996"/>
              </a:xfrm>
              <a:custGeom>
                <a:avLst/>
                <a:gdLst>
                  <a:gd name="T0" fmla="*/ 60 w 60"/>
                  <a:gd name="T1" fmla="*/ 0 h 45"/>
                  <a:gd name="T2" fmla="*/ 46 w 60"/>
                  <a:gd name="T3" fmla="*/ 12 h 45"/>
                  <a:gd name="T4" fmla="*/ 42 w 60"/>
                  <a:gd name="T5" fmla="*/ 15 h 45"/>
                  <a:gd name="T6" fmla="*/ 40 w 60"/>
                  <a:gd name="T7" fmla="*/ 16 h 45"/>
                  <a:gd name="T8" fmla="*/ 38 w 60"/>
                  <a:gd name="T9" fmla="*/ 18 h 45"/>
                  <a:gd name="T10" fmla="*/ 30 w 60"/>
                  <a:gd name="T11" fmla="*/ 23 h 45"/>
                  <a:gd name="T12" fmla="*/ 22 w 60"/>
                  <a:gd name="T13" fmla="*/ 28 h 45"/>
                  <a:gd name="T14" fmla="*/ 14 w 60"/>
                  <a:gd name="T15" fmla="*/ 33 h 45"/>
                  <a:gd name="T16" fmla="*/ 12 w 60"/>
                  <a:gd name="T17" fmla="*/ 34 h 45"/>
                  <a:gd name="T18" fmla="*/ 10 w 60"/>
                  <a:gd name="T19" fmla="*/ 35 h 45"/>
                  <a:gd name="T20" fmla="*/ 7 w 60"/>
                  <a:gd name="T21" fmla="*/ 38 h 45"/>
                  <a:gd name="T22" fmla="*/ 0 w 60"/>
                  <a:gd name="T23" fmla="*/ 45 h 45"/>
                  <a:gd name="T24" fmla="*/ 0 w 60"/>
                  <a:gd name="T25" fmla="*/ 45 h 45"/>
                  <a:gd name="T26" fmla="*/ 3 w 60"/>
                  <a:gd name="T27" fmla="*/ 41 h 45"/>
                  <a:gd name="T28" fmla="*/ 6 w 60"/>
                  <a:gd name="T29" fmla="*/ 38 h 45"/>
                  <a:gd name="T30" fmla="*/ 10 w 60"/>
                  <a:gd name="T31" fmla="*/ 35 h 45"/>
                  <a:gd name="T32" fmla="*/ 12 w 60"/>
                  <a:gd name="T33" fmla="*/ 33 h 45"/>
                  <a:gd name="T34" fmla="*/ 14 w 60"/>
                  <a:gd name="T35" fmla="*/ 32 h 45"/>
                  <a:gd name="T36" fmla="*/ 18 w 60"/>
                  <a:gd name="T37" fmla="*/ 29 h 45"/>
                  <a:gd name="T38" fmla="*/ 22 w 60"/>
                  <a:gd name="T39" fmla="*/ 27 h 45"/>
                  <a:gd name="T40" fmla="*/ 30 w 60"/>
                  <a:gd name="T41" fmla="*/ 22 h 45"/>
                  <a:gd name="T42" fmla="*/ 38 w 60"/>
                  <a:gd name="T43" fmla="*/ 17 h 45"/>
                  <a:gd name="T44" fmla="*/ 45 w 60"/>
                  <a:gd name="T45" fmla="*/ 11 h 45"/>
                  <a:gd name="T46" fmla="*/ 53 w 60"/>
                  <a:gd name="T47" fmla="*/ 6 h 45"/>
                  <a:gd name="T48" fmla="*/ 6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60" y="0"/>
                    </a:moveTo>
                    <a:cubicBezTo>
                      <a:pt x="55" y="4"/>
                      <a:pt x="51" y="8"/>
                      <a:pt x="46" y="12"/>
                    </a:cubicBezTo>
                    <a:cubicBezTo>
                      <a:pt x="44" y="13"/>
                      <a:pt x="43" y="14"/>
                      <a:pt x="42" y="15"/>
                    </a:cubicBezTo>
                    <a:cubicBezTo>
                      <a:pt x="40" y="16"/>
                      <a:pt x="40" y="16"/>
                      <a:pt x="40" y="16"/>
                    </a:cubicBezTo>
                    <a:cubicBezTo>
                      <a:pt x="38" y="18"/>
                      <a:pt x="38" y="18"/>
                      <a:pt x="38" y="18"/>
                    </a:cubicBezTo>
                    <a:cubicBezTo>
                      <a:pt x="36" y="20"/>
                      <a:pt x="33" y="21"/>
                      <a:pt x="30" y="23"/>
                    </a:cubicBezTo>
                    <a:cubicBezTo>
                      <a:pt x="28" y="25"/>
                      <a:pt x="25" y="26"/>
                      <a:pt x="22" y="28"/>
                    </a:cubicBezTo>
                    <a:cubicBezTo>
                      <a:pt x="20" y="29"/>
                      <a:pt x="17" y="31"/>
                      <a:pt x="14" y="33"/>
                    </a:cubicBezTo>
                    <a:cubicBezTo>
                      <a:pt x="14" y="33"/>
                      <a:pt x="13" y="33"/>
                      <a:pt x="12" y="34"/>
                    </a:cubicBezTo>
                    <a:cubicBezTo>
                      <a:pt x="12" y="34"/>
                      <a:pt x="11" y="35"/>
                      <a:pt x="10" y="35"/>
                    </a:cubicBezTo>
                    <a:cubicBezTo>
                      <a:pt x="9" y="36"/>
                      <a:pt x="8" y="37"/>
                      <a:pt x="7" y="38"/>
                    </a:cubicBezTo>
                    <a:cubicBezTo>
                      <a:pt x="4" y="40"/>
                      <a:pt x="2" y="42"/>
                      <a:pt x="0" y="45"/>
                    </a:cubicBezTo>
                    <a:cubicBezTo>
                      <a:pt x="0" y="45"/>
                      <a:pt x="0" y="45"/>
                      <a:pt x="0" y="45"/>
                    </a:cubicBezTo>
                    <a:cubicBezTo>
                      <a:pt x="1" y="43"/>
                      <a:pt x="2" y="42"/>
                      <a:pt x="3" y="41"/>
                    </a:cubicBezTo>
                    <a:cubicBezTo>
                      <a:pt x="4" y="40"/>
                      <a:pt x="5" y="39"/>
                      <a:pt x="6" y="38"/>
                    </a:cubicBezTo>
                    <a:cubicBezTo>
                      <a:pt x="8" y="37"/>
                      <a:pt x="9" y="36"/>
                      <a:pt x="10" y="35"/>
                    </a:cubicBezTo>
                    <a:cubicBezTo>
                      <a:pt x="11" y="34"/>
                      <a:pt x="11" y="34"/>
                      <a:pt x="12" y="33"/>
                    </a:cubicBezTo>
                    <a:cubicBezTo>
                      <a:pt x="13" y="33"/>
                      <a:pt x="13" y="32"/>
                      <a:pt x="14" y="32"/>
                    </a:cubicBezTo>
                    <a:cubicBezTo>
                      <a:pt x="15" y="31"/>
                      <a:pt x="16" y="30"/>
                      <a:pt x="18" y="29"/>
                    </a:cubicBezTo>
                    <a:cubicBezTo>
                      <a:pt x="22" y="27"/>
                      <a:pt x="22" y="27"/>
                      <a:pt x="22" y="27"/>
                    </a:cubicBezTo>
                    <a:cubicBezTo>
                      <a:pt x="24" y="25"/>
                      <a:pt x="27" y="24"/>
                      <a:pt x="30" y="22"/>
                    </a:cubicBezTo>
                    <a:cubicBezTo>
                      <a:pt x="32" y="20"/>
                      <a:pt x="35" y="19"/>
                      <a:pt x="38" y="17"/>
                    </a:cubicBezTo>
                    <a:cubicBezTo>
                      <a:pt x="40" y="15"/>
                      <a:pt x="43" y="13"/>
                      <a:pt x="45" y="11"/>
                    </a:cubicBezTo>
                    <a:cubicBezTo>
                      <a:pt x="48" y="10"/>
                      <a:pt x="50" y="8"/>
                      <a:pt x="53" y="6"/>
                    </a:cubicBezTo>
                    <a:cubicBezTo>
                      <a:pt x="55" y="4"/>
                      <a:pt x="57" y="2"/>
                      <a:pt x="6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67">
                <a:extLst>
                  <a:ext uri="{FF2B5EF4-FFF2-40B4-BE49-F238E27FC236}">
                    <a16:creationId xmlns:a16="http://schemas.microsoft.com/office/drawing/2014/main" id="{14F165B1-4121-4520-93A1-4396343EFF81}"/>
                  </a:ext>
                </a:extLst>
              </p:cNvPr>
              <p:cNvSpPr>
                <a:spLocks/>
              </p:cNvSpPr>
              <p:nvPr/>
            </p:nvSpPr>
            <p:spPr bwMode="auto">
              <a:xfrm>
                <a:off x="13689821" y="8136736"/>
                <a:ext cx="247499" cy="217500"/>
              </a:xfrm>
              <a:custGeom>
                <a:avLst/>
                <a:gdLst>
                  <a:gd name="T0" fmla="*/ 0 w 37"/>
                  <a:gd name="T1" fmla="*/ 33 h 33"/>
                  <a:gd name="T2" fmla="*/ 1 w 37"/>
                  <a:gd name="T3" fmla="*/ 33 h 33"/>
                  <a:gd name="T4" fmla="*/ 1 w 37"/>
                  <a:gd name="T5" fmla="*/ 32 h 33"/>
                  <a:gd name="T6" fmla="*/ 1 w 37"/>
                  <a:gd name="T7" fmla="*/ 32 h 33"/>
                  <a:gd name="T8" fmla="*/ 1 w 37"/>
                  <a:gd name="T9" fmla="*/ 31 h 33"/>
                  <a:gd name="T10" fmla="*/ 2 w 37"/>
                  <a:gd name="T11" fmla="*/ 30 h 33"/>
                  <a:gd name="T12" fmla="*/ 2 w 37"/>
                  <a:gd name="T13" fmla="*/ 29 h 33"/>
                  <a:gd name="T14" fmla="*/ 3 w 37"/>
                  <a:gd name="T15" fmla="*/ 28 h 33"/>
                  <a:gd name="T16" fmla="*/ 6 w 37"/>
                  <a:gd name="T17" fmla="*/ 26 h 33"/>
                  <a:gd name="T18" fmla="*/ 7 w 37"/>
                  <a:gd name="T19" fmla="*/ 25 h 33"/>
                  <a:gd name="T20" fmla="*/ 8 w 37"/>
                  <a:gd name="T21" fmla="*/ 24 h 33"/>
                  <a:gd name="T22" fmla="*/ 9 w 37"/>
                  <a:gd name="T23" fmla="*/ 23 h 33"/>
                  <a:gd name="T24" fmla="*/ 10 w 37"/>
                  <a:gd name="T25" fmla="*/ 22 h 33"/>
                  <a:gd name="T26" fmla="*/ 13 w 37"/>
                  <a:gd name="T27" fmla="*/ 20 h 33"/>
                  <a:gd name="T28" fmla="*/ 15 w 37"/>
                  <a:gd name="T29" fmla="*/ 18 h 33"/>
                  <a:gd name="T30" fmla="*/ 18 w 37"/>
                  <a:gd name="T31" fmla="*/ 16 h 33"/>
                  <a:gd name="T32" fmla="*/ 27 w 37"/>
                  <a:gd name="T33" fmla="*/ 8 h 33"/>
                  <a:gd name="T34" fmla="*/ 37 w 37"/>
                  <a:gd name="T35" fmla="*/ 0 h 33"/>
                  <a:gd name="T36" fmla="*/ 37 w 37"/>
                  <a:gd name="T37" fmla="*/ 0 h 33"/>
                  <a:gd name="T38" fmla="*/ 28 w 37"/>
                  <a:gd name="T39" fmla="*/ 9 h 33"/>
                  <a:gd name="T40" fmla="*/ 18 w 37"/>
                  <a:gd name="T41" fmla="*/ 17 h 33"/>
                  <a:gd name="T42" fmla="*/ 16 w 37"/>
                  <a:gd name="T43" fmla="*/ 19 h 33"/>
                  <a:gd name="T44" fmla="*/ 13 w 37"/>
                  <a:gd name="T45" fmla="*/ 21 h 33"/>
                  <a:gd name="T46" fmla="*/ 11 w 37"/>
                  <a:gd name="T47" fmla="*/ 22 h 33"/>
                  <a:gd name="T48" fmla="*/ 10 w 37"/>
                  <a:gd name="T49" fmla="*/ 23 h 33"/>
                  <a:gd name="T50" fmla="*/ 8 w 37"/>
                  <a:gd name="T51" fmla="*/ 24 h 33"/>
                  <a:gd name="T52" fmla="*/ 7 w 37"/>
                  <a:gd name="T53" fmla="*/ 25 h 33"/>
                  <a:gd name="T54" fmla="*/ 6 w 37"/>
                  <a:gd name="T55" fmla="*/ 26 h 33"/>
                  <a:gd name="T56" fmla="*/ 4 w 37"/>
                  <a:gd name="T57" fmla="*/ 28 h 33"/>
                  <a:gd name="T58" fmla="*/ 3 w 37"/>
                  <a:gd name="T59" fmla="*/ 29 h 33"/>
                  <a:gd name="T60" fmla="*/ 3 w 37"/>
                  <a:gd name="T61" fmla="*/ 29 h 33"/>
                  <a:gd name="T62" fmla="*/ 2 w 37"/>
                  <a:gd name="T63" fmla="*/ 31 h 33"/>
                  <a:gd name="T64" fmla="*/ 1 w 37"/>
                  <a:gd name="T65" fmla="*/ 31 h 33"/>
                  <a:gd name="T66" fmla="*/ 1 w 37"/>
                  <a:gd name="T67" fmla="*/ 32 h 33"/>
                  <a:gd name="T68" fmla="*/ 1 w 37"/>
                  <a:gd name="T69" fmla="*/ 32 h 33"/>
                  <a:gd name="T70" fmla="*/ 1 w 37"/>
                  <a:gd name="T71" fmla="*/ 33 h 33"/>
                  <a:gd name="T72" fmla="*/ 0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0" y="33"/>
                    </a:moveTo>
                    <a:cubicBezTo>
                      <a:pt x="1" y="33"/>
                      <a:pt x="1" y="33"/>
                      <a:pt x="1" y="33"/>
                    </a:cubicBezTo>
                    <a:cubicBezTo>
                      <a:pt x="1" y="32"/>
                      <a:pt x="1" y="32"/>
                      <a:pt x="1" y="32"/>
                    </a:cubicBezTo>
                    <a:cubicBezTo>
                      <a:pt x="1" y="32"/>
                      <a:pt x="1" y="32"/>
                      <a:pt x="1" y="32"/>
                    </a:cubicBezTo>
                    <a:cubicBezTo>
                      <a:pt x="1" y="31"/>
                      <a:pt x="1" y="31"/>
                      <a:pt x="1" y="31"/>
                    </a:cubicBezTo>
                    <a:cubicBezTo>
                      <a:pt x="2" y="30"/>
                      <a:pt x="2" y="30"/>
                      <a:pt x="2" y="30"/>
                    </a:cubicBezTo>
                    <a:cubicBezTo>
                      <a:pt x="2" y="30"/>
                      <a:pt x="2" y="30"/>
                      <a:pt x="2" y="29"/>
                    </a:cubicBezTo>
                    <a:cubicBezTo>
                      <a:pt x="3" y="29"/>
                      <a:pt x="3" y="28"/>
                      <a:pt x="3" y="28"/>
                    </a:cubicBezTo>
                    <a:cubicBezTo>
                      <a:pt x="4" y="27"/>
                      <a:pt x="5" y="26"/>
                      <a:pt x="6" y="26"/>
                    </a:cubicBezTo>
                    <a:cubicBezTo>
                      <a:pt x="6" y="25"/>
                      <a:pt x="6" y="25"/>
                      <a:pt x="7" y="25"/>
                    </a:cubicBezTo>
                    <a:cubicBezTo>
                      <a:pt x="7" y="24"/>
                      <a:pt x="8" y="24"/>
                      <a:pt x="8" y="24"/>
                    </a:cubicBezTo>
                    <a:cubicBezTo>
                      <a:pt x="9" y="23"/>
                      <a:pt x="9" y="23"/>
                      <a:pt x="9" y="23"/>
                    </a:cubicBezTo>
                    <a:cubicBezTo>
                      <a:pt x="10" y="22"/>
                      <a:pt x="10" y="22"/>
                      <a:pt x="10" y="22"/>
                    </a:cubicBezTo>
                    <a:cubicBezTo>
                      <a:pt x="13" y="20"/>
                      <a:pt x="13" y="20"/>
                      <a:pt x="13" y="20"/>
                    </a:cubicBezTo>
                    <a:cubicBezTo>
                      <a:pt x="14" y="19"/>
                      <a:pt x="15" y="19"/>
                      <a:pt x="15" y="18"/>
                    </a:cubicBezTo>
                    <a:cubicBezTo>
                      <a:pt x="18" y="16"/>
                      <a:pt x="18" y="16"/>
                      <a:pt x="18" y="16"/>
                    </a:cubicBezTo>
                    <a:cubicBezTo>
                      <a:pt x="21" y="14"/>
                      <a:pt x="24" y="11"/>
                      <a:pt x="27" y="8"/>
                    </a:cubicBezTo>
                    <a:cubicBezTo>
                      <a:pt x="31" y="6"/>
                      <a:pt x="34" y="3"/>
                      <a:pt x="37" y="0"/>
                    </a:cubicBezTo>
                    <a:cubicBezTo>
                      <a:pt x="37" y="0"/>
                      <a:pt x="37" y="0"/>
                      <a:pt x="37" y="0"/>
                    </a:cubicBezTo>
                    <a:cubicBezTo>
                      <a:pt x="34" y="3"/>
                      <a:pt x="31" y="6"/>
                      <a:pt x="28" y="9"/>
                    </a:cubicBezTo>
                    <a:cubicBezTo>
                      <a:pt x="25" y="11"/>
                      <a:pt x="22" y="14"/>
                      <a:pt x="18" y="17"/>
                    </a:cubicBezTo>
                    <a:cubicBezTo>
                      <a:pt x="16" y="19"/>
                      <a:pt x="16" y="19"/>
                      <a:pt x="16" y="19"/>
                    </a:cubicBezTo>
                    <a:cubicBezTo>
                      <a:pt x="15" y="19"/>
                      <a:pt x="14" y="20"/>
                      <a:pt x="13" y="21"/>
                    </a:cubicBezTo>
                    <a:cubicBezTo>
                      <a:pt x="11" y="22"/>
                      <a:pt x="11" y="22"/>
                      <a:pt x="11" y="22"/>
                    </a:cubicBezTo>
                    <a:cubicBezTo>
                      <a:pt x="10" y="23"/>
                      <a:pt x="10" y="23"/>
                      <a:pt x="10" y="23"/>
                    </a:cubicBezTo>
                    <a:cubicBezTo>
                      <a:pt x="8" y="24"/>
                      <a:pt x="8" y="24"/>
                      <a:pt x="8" y="24"/>
                    </a:cubicBezTo>
                    <a:cubicBezTo>
                      <a:pt x="8" y="25"/>
                      <a:pt x="8" y="25"/>
                      <a:pt x="7" y="25"/>
                    </a:cubicBezTo>
                    <a:cubicBezTo>
                      <a:pt x="7" y="26"/>
                      <a:pt x="6" y="26"/>
                      <a:pt x="6" y="26"/>
                    </a:cubicBezTo>
                    <a:cubicBezTo>
                      <a:pt x="5" y="27"/>
                      <a:pt x="5" y="28"/>
                      <a:pt x="4" y="28"/>
                    </a:cubicBezTo>
                    <a:cubicBezTo>
                      <a:pt x="3" y="29"/>
                      <a:pt x="3" y="29"/>
                      <a:pt x="3" y="29"/>
                    </a:cubicBezTo>
                    <a:cubicBezTo>
                      <a:pt x="3" y="29"/>
                      <a:pt x="3" y="29"/>
                      <a:pt x="3" y="29"/>
                    </a:cubicBezTo>
                    <a:cubicBezTo>
                      <a:pt x="2" y="30"/>
                      <a:pt x="2" y="30"/>
                      <a:pt x="2" y="31"/>
                    </a:cubicBezTo>
                    <a:cubicBezTo>
                      <a:pt x="1" y="31"/>
                      <a:pt x="1" y="31"/>
                      <a:pt x="1" y="31"/>
                    </a:cubicBezTo>
                    <a:cubicBezTo>
                      <a:pt x="1" y="32"/>
                      <a:pt x="1" y="32"/>
                      <a:pt x="1" y="32"/>
                    </a:cubicBezTo>
                    <a:cubicBezTo>
                      <a:pt x="1" y="32"/>
                      <a:pt x="1" y="32"/>
                      <a:pt x="1" y="32"/>
                    </a:cubicBezTo>
                    <a:cubicBezTo>
                      <a:pt x="1" y="33"/>
                      <a:pt x="1" y="33"/>
                      <a:pt x="1" y="33"/>
                    </a:cubicBezTo>
                    <a:cubicBezTo>
                      <a:pt x="0" y="33"/>
                      <a:pt x="0" y="33"/>
                      <a:pt x="0"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68">
                <a:extLst>
                  <a:ext uri="{FF2B5EF4-FFF2-40B4-BE49-F238E27FC236}">
                    <a16:creationId xmlns:a16="http://schemas.microsoft.com/office/drawing/2014/main" id="{37241730-A7B0-4429-A323-7DAEB199F9F2}"/>
                  </a:ext>
                </a:extLst>
              </p:cNvPr>
              <p:cNvSpPr>
                <a:spLocks/>
              </p:cNvSpPr>
              <p:nvPr/>
            </p:nvSpPr>
            <p:spPr bwMode="auto">
              <a:xfrm>
                <a:off x="13689821" y="7829238"/>
                <a:ext cx="487497" cy="254997"/>
              </a:xfrm>
              <a:custGeom>
                <a:avLst/>
                <a:gdLst>
                  <a:gd name="T0" fmla="*/ 0 w 73"/>
                  <a:gd name="T1" fmla="*/ 39 h 39"/>
                  <a:gd name="T2" fmla="*/ 9 w 73"/>
                  <a:gd name="T3" fmla="*/ 34 h 39"/>
                  <a:gd name="T4" fmla="*/ 11 w 73"/>
                  <a:gd name="T5" fmla="*/ 33 h 39"/>
                  <a:gd name="T6" fmla="*/ 14 w 73"/>
                  <a:gd name="T7" fmla="*/ 32 h 39"/>
                  <a:gd name="T8" fmla="*/ 18 w 73"/>
                  <a:gd name="T9" fmla="*/ 29 h 39"/>
                  <a:gd name="T10" fmla="*/ 21 w 73"/>
                  <a:gd name="T11" fmla="*/ 28 h 39"/>
                  <a:gd name="T12" fmla="*/ 23 w 73"/>
                  <a:gd name="T13" fmla="*/ 27 h 39"/>
                  <a:gd name="T14" fmla="*/ 26 w 73"/>
                  <a:gd name="T15" fmla="*/ 26 h 39"/>
                  <a:gd name="T16" fmla="*/ 27 w 73"/>
                  <a:gd name="T17" fmla="*/ 26 h 39"/>
                  <a:gd name="T18" fmla="*/ 28 w 73"/>
                  <a:gd name="T19" fmla="*/ 25 h 39"/>
                  <a:gd name="T20" fmla="*/ 30 w 73"/>
                  <a:gd name="T21" fmla="*/ 24 h 39"/>
                  <a:gd name="T22" fmla="*/ 33 w 73"/>
                  <a:gd name="T23" fmla="*/ 23 h 39"/>
                  <a:gd name="T24" fmla="*/ 33 w 73"/>
                  <a:gd name="T25" fmla="*/ 23 h 39"/>
                  <a:gd name="T26" fmla="*/ 34 w 73"/>
                  <a:gd name="T27" fmla="*/ 23 h 39"/>
                  <a:gd name="T28" fmla="*/ 35 w 73"/>
                  <a:gd name="T29" fmla="*/ 22 h 39"/>
                  <a:gd name="T30" fmla="*/ 36 w 73"/>
                  <a:gd name="T31" fmla="*/ 22 h 39"/>
                  <a:gd name="T32" fmla="*/ 37 w 73"/>
                  <a:gd name="T33" fmla="*/ 21 h 39"/>
                  <a:gd name="T34" fmla="*/ 39 w 73"/>
                  <a:gd name="T35" fmla="*/ 21 h 39"/>
                  <a:gd name="T36" fmla="*/ 40 w 73"/>
                  <a:gd name="T37" fmla="*/ 20 h 39"/>
                  <a:gd name="T38" fmla="*/ 42 w 73"/>
                  <a:gd name="T39" fmla="*/ 19 h 39"/>
                  <a:gd name="T40" fmla="*/ 46 w 73"/>
                  <a:gd name="T41" fmla="*/ 16 h 39"/>
                  <a:gd name="T42" fmla="*/ 48 w 73"/>
                  <a:gd name="T43" fmla="*/ 16 h 39"/>
                  <a:gd name="T44" fmla="*/ 49 w 73"/>
                  <a:gd name="T45" fmla="*/ 15 h 39"/>
                  <a:gd name="T46" fmla="*/ 51 w 73"/>
                  <a:gd name="T47" fmla="*/ 13 h 39"/>
                  <a:gd name="T48" fmla="*/ 55 w 73"/>
                  <a:gd name="T49" fmla="*/ 11 h 39"/>
                  <a:gd name="T50" fmla="*/ 57 w 73"/>
                  <a:gd name="T51" fmla="*/ 9 h 39"/>
                  <a:gd name="T52" fmla="*/ 59 w 73"/>
                  <a:gd name="T53" fmla="*/ 8 h 39"/>
                  <a:gd name="T54" fmla="*/ 64 w 73"/>
                  <a:gd name="T55" fmla="*/ 5 h 39"/>
                  <a:gd name="T56" fmla="*/ 73 w 73"/>
                  <a:gd name="T57" fmla="*/ 0 h 39"/>
                  <a:gd name="T58" fmla="*/ 73 w 73"/>
                  <a:gd name="T59" fmla="*/ 0 h 39"/>
                  <a:gd name="T60" fmla="*/ 64 w 73"/>
                  <a:gd name="T61" fmla="*/ 6 h 39"/>
                  <a:gd name="T62" fmla="*/ 63 w 73"/>
                  <a:gd name="T63" fmla="*/ 6 h 39"/>
                  <a:gd name="T64" fmla="*/ 62 w 73"/>
                  <a:gd name="T65" fmla="*/ 7 h 39"/>
                  <a:gd name="T66" fmla="*/ 60 w 73"/>
                  <a:gd name="T67" fmla="*/ 9 h 39"/>
                  <a:gd name="T68" fmla="*/ 56 w 73"/>
                  <a:gd name="T69" fmla="*/ 12 h 39"/>
                  <a:gd name="T70" fmla="*/ 52 w 73"/>
                  <a:gd name="T71" fmla="*/ 15 h 39"/>
                  <a:gd name="T72" fmla="*/ 49 w 73"/>
                  <a:gd name="T73" fmla="*/ 16 h 39"/>
                  <a:gd name="T74" fmla="*/ 48 w 73"/>
                  <a:gd name="T75" fmla="*/ 17 h 39"/>
                  <a:gd name="T76" fmla="*/ 47 w 73"/>
                  <a:gd name="T77" fmla="*/ 18 h 39"/>
                  <a:gd name="T78" fmla="*/ 43 w 73"/>
                  <a:gd name="T79" fmla="*/ 20 h 39"/>
                  <a:gd name="T80" fmla="*/ 41 w 73"/>
                  <a:gd name="T81" fmla="*/ 22 h 39"/>
                  <a:gd name="T82" fmla="*/ 39 w 73"/>
                  <a:gd name="T83" fmla="*/ 22 h 39"/>
                  <a:gd name="T84" fmla="*/ 38 w 73"/>
                  <a:gd name="T85" fmla="*/ 23 h 39"/>
                  <a:gd name="T86" fmla="*/ 37 w 73"/>
                  <a:gd name="T87" fmla="*/ 23 h 39"/>
                  <a:gd name="T88" fmla="*/ 36 w 73"/>
                  <a:gd name="T89" fmla="*/ 24 h 39"/>
                  <a:gd name="T90" fmla="*/ 35 w 73"/>
                  <a:gd name="T91" fmla="*/ 24 h 39"/>
                  <a:gd name="T92" fmla="*/ 34 w 73"/>
                  <a:gd name="T93" fmla="*/ 25 h 39"/>
                  <a:gd name="T94" fmla="*/ 33 w 73"/>
                  <a:gd name="T95" fmla="*/ 25 h 39"/>
                  <a:gd name="T96" fmla="*/ 31 w 73"/>
                  <a:gd name="T97" fmla="*/ 26 h 39"/>
                  <a:gd name="T98" fmla="*/ 29 w 73"/>
                  <a:gd name="T99" fmla="*/ 27 h 39"/>
                  <a:gd name="T100" fmla="*/ 27 w 73"/>
                  <a:gd name="T101" fmla="*/ 27 h 39"/>
                  <a:gd name="T102" fmla="*/ 26 w 73"/>
                  <a:gd name="T103" fmla="*/ 28 h 39"/>
                  <a:gd name="T104" fmla="*/ 24 w 73"/>
                  <a:gd name="T105" fmla="*/ 29 h 39"/>
                  <a:gd name="T106" fmla="*/ 21 w 73"/>
                  <a:gd name="T107" fmla="*/ 30 h 39"/>
                  <a:gd name="T108" fmla="*/ 19 w 73"/>
                  <a:gd name="T109" fmla="*/ 31 h 39"/>
                  <a:gd name="T110" fmla="*/ 0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0" y="39"/>
                    </a:moveTo>
                    <a:cubicBezTo>
                      <a:pt x="3" y="37"/>
                      <a:pt x="6" y="36"/>
                      <a:pt x="9" y="34"/>
                    </a:cubicBezTo>
                    <a:cubicBezTo>
                      <a:pt x="10" y="34"/>
                      <a:pt x="11" y="33"/>
                      <a:pt x="11" y="33"/>
                    </a:cubicBezTo>
                    <a:cubicBezTo>
                      <a:pt x="12" y="32"/>
                      <a:pt x="13" y="32"/>
                      <a:pt x="14" y="32"/>
                    </a:cubicBezTo>
                    <a:cubicBezTo>
                      <a:pt x="15" y="31"/>
                      <a:pt x="17" y="30"/>
                      <a:pt x="18" y="29"/>
                    </a:cubicBezTo>
                    <a:cubicBezTo>
                      <a:pt x="19" y="29"/>
                      <a:pt x="20" y="29"/>
                      <a:pt x="21" y="28"/>
                    </a:cubicBezTo>
                    <a:cubicBezTo>
                      <a:pt x="23" y="27"/>
                      <a:pt x="23" y="27"/>
                      <a:pt x="23" y="27"/>
                    </a:cubicBezTo>
                    <a:cubicBezTo>
                      <a:pt x="24" y="27"/>
                      <a:pt x="25" y="27"/>
                      <a:pt x="26" y="26"/>
                    </a:cubicBezTo>
                    <a:cubicBezTo>
                      <a:pt x="27" y="26"/>
                      <a:pt x="27" y="26"/>
                      <a:pt x="27" y="26"/>
                    </a:cubicBezTo>
                    <a:cubicBezTo>
                      <a:pt x="28" y="25"/>
                      <a:pt x="28" y="25"/>
                      <a:pt x="28" y="25"/>
                    </a:cubicBezTo>
                    <a:cubicBezTo>
                      <a:pt x="30" y="24"/>
                      <a:pt x="30" y="24"/>
                      <a:pt x="30" y="24"/>
                    </a:cubicBezTo>
                    <a:cubicBezTo>
                      <a:pt x="33" y="23"/>
                      <a:pt x="33" y="23"/>
                      <a:pt x="33" y="23"/>
                    </a:cubicBezTo>
                    <a:cubicBezTo>
                      <a:pt x="33" y="23"/>
                      <a:pt x="33" y="23"/>
                      <a:pt x="33" y="23"/>
                    </a:cubicBezTo>
                    <a:cubicBezTo>
                      <a:pt x="34" y="23"/>
                      <a:pt x="34" y="23"/>
                      <a:pt x="34" y="23"/>
                    </a:cubicBezTo>
                    <a:cubicBezTo>
                      <a:pt x="35" y="22"/>
                      <a:pt x="35" y="22"/>
                      <a:pt x="35" y="22"/>
                    </a:cubicBezTo>
                    <a:cubicBezTo>
                      <a:pt x="36" y="22"/>
                      <a:pt x="36" y="22"/>
                      <a:pt x="36" y="22"/>
                    </a:cubicBezTo>
                    <a:cubicBezTo>
                      <a:pt x="37" y="22"/>
                      <a:pt x="37" y="21"/>
                      <a:pt x="37" y="21"/>
                    </a:cubicBezTo>
                    <a:cubicBezTo>
                      <a:pt x="39" y="21"/>
                      <a:pt x="39" y="21"/>
                      <a:pt x="39" y="21"/>
                    </a:cubicBezTo>
                    <a:cubicBezTo>
                      <a:pt x="39" y="20"/>
                      <a:pt x="39" y="20"/>
                      <a:pt x="40" y="20"/>
                    </a:cubicBezTo>
                    <a:cubicBezTo>
                      <a:pt x="42" y="19"/>
                      <a:pt x="42" y="19"/>
                      <a:pt x="42" y="19"/>
                    </a:cubicBezTo>
                    <a:cubicBezTo>
                      <a:pt x="43" y="18"/>
                      <a:pt x="45" y="17"/>
                      <a:pt x="46" y="16"/>
                    </a:cubicBezTo>
                    <a:cubicBezTo>
                      <a:pt x="47" y="16"/>
                      <a:pt x="47" y="16"/>
                      <a:pt x="48" y="16"/>
                    </a:cubicBezTo>
                    <a:cubicBezTo>
                      <a:pt x="49" y="15"/>
                      <a:pt x="49" y="15"/>
                      <a:pt x="49" y="15"/>
                    </a:cubicBezTo>
                    <a:cubicBezTo>
                      <a:pt x="49" y="14"/>
                      <a:pt x="50" y="14"/>
                      <a:pt x="51" y="13"/>
                    </a:cubicBezTo>
                    <a:cubicBezTo>
                      <a:pt x="52" y="12"/>
                      <a:pt x="54" y="11"/>
                      <a:pt x="55" y="11"/>
                    </a:cubicBezTo>
                    <a:cubicBezTo>
                      <a:pt x="57" y="9"/>
                      <a:pt x="57" y="9"/>
                      <a:pt x="57" y="9"/>
                    </a:cubicBezTo>
                    <a:cubicBezTo>
                      <a:pt x="59" y="8"/>
                      <a:pt x="59" y="8"/>
                      <a:pt x="59" y="8"/>
                    </a:cubicBezTo>
                    <a:cubicBezTo>
                      <a:pt x="61" y="7"/>
                      <a:pt x="62" y="6"/>
                      <a:pt x="64" y="5"/>
                    </a:cubicBezTo>
                    <a:cubicBezTo>
                      <a:pt x="67" y="3"/>
                      <a:pt x="70" y="1"/>
                      <a:pt x="73" y="0"/>
                    </a:cubicBezTo>
                    <a:cubicBezTo>
                      <a:pt x="73" y="0"/>
                      <a:pt x="73" y="0"/>
                      <a:pt x="73" y="0"/>
                    </a:cubicBezTo>
                    <a:cubicBezTo>
                      <a:pt x="70" y="2"/>
                      <a:pt x="67" y="4"/>
                      <a:pt x="64" y="6"/>
                    </a:cubicBezTo>
                    <a:cubicBezTo>
                      <a:pt x="63" y="6"/>
                      <a:pt x="63" y="6"/>
                      <a:pt x="63" y="6"/>
                    </a:cubicBezTo>
                    <a:cubicBezTo>
                      <a:pt x="62" y="7"/>
                      <a:pt x="62" y="7"/>
                      <a:pt x="62" y="7"/>
                    </a:cubicBezTo>
                    <a:cubicBezTo>
                      <a:pt x="60" y="9"/>
                      <a:pt x="60" y="9"/>
                      <a:pt x="60" y="9"/>
                    </a:cubicBezTo>
                    <a:cubicBezTo>
                      <a:pt x="56" y="12"/>
                      <a:pt x="56" y="12"/>
                      <a:pt x="56" y="12"/>
                    </a:cubicBezTo>
                    <a:cubicBezTo>
                      <a:pt x="54" y="13"/>
                      <a:pt x="53" y="14"/>
                      <a:pt x="52" y="15"/>
                    </a:cubicBezTo>
                    <a:cubicBezTo>
                      <a:pt x="51" y="15"/>
                      <a:pt x="50" y="16"/>
                      <a:pt x="49" y="16"/>
                    </a:cubicBezTo>
                    <a:cubicBezTo>
                      <a:pt x="48" y="17"/>
                      <a:pt x="48" y="17"/>
                      <a:pt x="48" y="17"/>
                    </a:cubicBezTo>
                    <a:cubicBezTo>
                      <a:pt x="48" y="17"/>
                      <a:pt x="48" y="17"/>
                      <a:pt x="47" y="18"/>
                    </a:cubicBezTo>
                    <a:cubicBezTo>
                      <a:pt x="46" y="18"/>
                      <a:pt x="44" y="19"/>
                      <a:pt x="43" y="20"/>
                    </a:cubicBezTo>
                    <a:cubicBezTo>
                      <a:pt x="41" y="22"/>
                      <a:pt x="41" y="22"/>
                      <a:pt x="41" y="22"/>
                    </a:cubicBezTo>
                    <a:cubicBezTo>
                      <a:pt x="40" y="22"/>
                      <a:pt x="40" y="22"/>
                      <a:pt x="39" y="22"/>
                    </a:cubicBezTo>
                    <a:cubicBezTo>
                      <a:pt x="38" y="23"/>
                      <a:pt x="38" y="23"/>
                      <a:pt x="38" y="23"/>
                    </a:cubicBezTo>
                    <a:cubicBezTo>
                      <a:pt x="38" y="23"/>
                      <a:pt x="37" y="23"/>
                      <a:pt x="37" y="23"/>
                    </a:cubicBezTo>
                    <a:cubicBezTo>
                      <a:pt x="36" y="24"/>
                      <a:pt x="36" y="24"/>
                      <a:pt x="36" y="24"/>
                    </a:cubicBezTo>
                    <a:cubicBezTo>
                      <a:pt x="35" y="24"/>
                      <a:pt x="35" y="24"/>
                      <a:pt x="35" y="24"/>
                    </a:cubicBezTo>
                    <a:cubicBezTo>
                      <a:pt x="34" y="25"/>
                      <a:pt x="34" y="25"/>
                      <a:pt x="34" y="25"/>
                    </a:cubicBezTo>
                    <a:cubicBezTo>
                      <a:pt x="33" y="25"/>
                      <a:pt x="33" y="25"/>
                      <a:pt x="33" y="25"/>
                    </a:cubicBezTo>
                    <a:cubicBezTo>
                      <a:pt x="31" y="26"/>
                      <a:pt x="31" y="26"/>
                      <a:pt x="31" y="26"/>
                    </a:cubicBezTo>
                    <a:cubicBezTo>
                      <a:pt x="29" y="27"/>
                      <a:pt x="29" y="27"/>
                      <a:pt x="29" y="27"/>
                    </a:cubicBezTo>
                    <a:cubicBezTo>
                      <a:pt x="27" y="27"/>
                      <a:pt x="27" y="27"/>
                      <a:pt x="27" y="27"/>
                    </a:cubicBezTo>
                    <a:cubicBezTo>
                      <a:pt x="26" y="28"/>
                      <a:pt x="26" y="28"/>
                      <a:pt x="26" y="28"/>
                    </a:cubicBezTo>
                    <a:cubicBezTo>
                      <a:pt x="25" y="28"/>
                      <a:pt x="25" y="28"/>
                      <a:pt x="24" y="29"/>
                    </a:cubicBezTo>
                    <a:cubicBezTo>
                      <a:pt x="21" y="30"/>
                      <a:pt x="21" y="30"/>
                      <a:pt x="21" y="30"/>
                    </a:cubicBezTo>
                    <a:cubicBezTo>
                      <a:pt x="19" y="31"/>
                      <a:pt x="19" y="31"/>
                      <a:pt x="19" y="31"/>
                    </a:cubicBezTo>
                    <a:cubicBezTo>
                      <a:pt x="13" y="33"/>
                      <a:pt x="6" y="36"/>
                      <a:pt x="0"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69">
                <a:extLst>
                  <a:ext uri="{FF2B5EF4-FFF2-40B4-BE49-F238E27FC236}">
                    <a16:creationId xmlns:a16="http://schemas.microsoft.com/office/drawing/2014/main" id="{9C37C4B4-D7D1-4A30-BDC2-03F477B88E09}"/>
                  </a:ext>
                </a:extLst>
              </p:cNvPr>
              <p:cNvSpPr>
                <a:spLocks/>
              </p:cNvSpPr>
              <p:nvPr/>
            </p:nvSpPr>
            <p:spPr bwMode="auto">
              <a:xfrm>
                <a:off x="13292323" y="7776741"/>
                <a:ext cx="187500" cy="232500"/>
              </a:xfrm>
              <a:custGeom>
                <a:avLst/>
                <a:gdLst>
                  <a:gd name="T0" fmla="*/ 25 w 29"/>
                  <a:gd name="T1" fmla="*/ 0 h 36"/>
                  <a:gd name="T2" fmla="*/ 27 w 29"/>
                  <a:gd name="T3" fmla="*/ 20 h 36"/>
                  <a:gd name="T4" fmla="*/ 19 w 29"/>
                  <a:gd name="T5" fmla="*/ 35 h 36"/>
                  <a:gd name="T6" fmla="*/ 0 w 29"/>
                  <a:gd name="T7" fmla="*/ 35 h 36"/>
                  <a:gd name="T8" fmla="*/ 16 w 29"/>
                  <a:gd name="T9" fmla="*/ 29 h 36"/>
                  <a:gd name="T10" fmla="*/ 25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25" y="0"/>
                    </a:moveTo>
                    <a:cubicBezTo>
                      <a:pt x="28" y="5"/>
                      <a:pt x="29" y="14"/>
                      <a:pt x="27" y="20"/>
                    </a:cubicBezTo>
                    <a:cubicBezTo>
                      <a:pt x="23" y="27"/>
                      <a:pt x="22" y="33"/>
                      <a:pt x="19" y="35"/>
                    </a:cubicBezTo>
                    <a:cubicBezTo>
                      <a:pt x="17" y="36"/>
                      <a:pt x="0" y="35"/>
                      <a:pt x="0" y="35"/>
                    </a:cubicBezTo>
                    <a:cubicBezTo>
                      <a:pt x="0" y="35"/>
                      <a:pt x="10" y="36"/>
                      <a:pt x="16" y="29"/>
                    </a:cubicBezTo>
                    <a:cubicBezTo>
                      <a:pt x="23" y="22"/>
                      <a:pt x="28" y="13"/>
                      <a:pt x="25"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70">
                <a:extLst>
                  <a:ext uri="{FF2B5EF4-FFF2-40B4-BE49-F238E27FC236}">
                    <a16:creationId xmlns:a16="http://schemas.microsoft.com/office/drawing/2014/main" id="{5C3EA377-161A-4778-BE91-3C9C67CF1313}"/>
                  </a:ext>
                </a:extLst>
              </p:cNvPr>
              <p:cNvSpPr>
                <a:spLocks/>
              </p:cNvSpPr>
              <p:nvPr/>
            </p:nvSpPr>
            <p:spPr bwMode="auto">
              <a:xfrm>
                <a:off x="9692366" y="5736765"/>
                <a:ext cx="3584957" cy="3524958"/>
              </a:xfrm>
              <a:custGeom>
                <a:avLst/>
                <a:gdLst>
                  <a:gd name="T0" fmla="*/ 198 w 543"/>
                  <a:gd name="T1" fmla="*/ 252 h 535"/>
                  <a:gd name="T2" fmla="*/ 194 w 543"/>
                  <a:gd name="T3" fmla="*/ 378 h 535"/>
                  <a:gd name="T4" fmla="*/ 468 w 543"/>
                  <a:gd name="T5" fmla="*/ 359 h 535"/>
                  <a:gd name="T6" fmla="*/ 515 w 543"/>
                  <a:gd name="T7" fmla="*/ 381 h 535"/>
                  <a:gd name="T8" fmla="*/ 535 w 543"/>
                  <a:gd name="T9" fmla="*/ 474 h 535"/>
                  <a:gd name="T10" fmla="*/ 149 w 543"/>
                  <a:gd name="T11" fmla="*/ 535 h 535"/>
                  <a:gd name="T12" fmla="*/ 3 w 543"/>
                  <a:gd name="T13" fmla="*/ 301 h 535"/>
                  <a:gd name="T14" fmla="*/ 228 w 543"/>
                  <a:gd name="T15" fmla="*/ 0 h 535"/>
                  <a:gd name="T16" fmla="*/ 198 w 543"/>
                  <a:gd name="T17" fmla="*/ 252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3" h="535">
                    <a:moveTo>
                      <a:pt x="198" y="252"/>
                    </a:moveTo>
                    <a:cubicBezTo>
                      <a:pt x="198" y="252"/>
                      <a:pt x="182" y="361"/>
                      <a:pt x="194" y="378"/>
                    </a:cubicBezTo>
                    <a:cubicBezTo>
                      <a:pt x="204" y="393"/>
                      <a:pt x="385" y="374"/>
                      <a:pt x="468" y="359"/>
                    </a:cubicBezTo>
                    <a:cubicBezTo>
                      <a:pt x="487" y="356"/>
                      <a:pt x="506" y="365"/>
                      <a:pt x="515" y="381"/>
                    </a:cubicBezTo>
                    <a:cubicBezTo>
                      <a:pt x="529" y="405"/>
                      <a:pt x="543" y="441"/>
                      <a:pt x="535" y="474"/>
                    </a:cubicBezTo>
                    <a:cubicBezTo>
                      <a:pt x="519" y="530"/>
                      <a:pt x="149" y="535"/>
                      <a:pt x="149" y="535"/>
                    </a:cubicBezTo>
                    <a:cubicBezTo>
                      <a:pt x="149" y="535"/>
                      <a:pt x="7" y="509"/>
                      <a:pt x="3" y="301"/>
                    </a:cubicBezTo>
                    <a:cubicBezTo>
                      <a:pt x="0" y="93"/>
                      <a:pt x="228" y="0"/>
                      <a:pt x="228" y="0"/>
                    </a:cubicBezTo>
                    <a:lnTo>
                      <a:pt x="198"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71">
                <a:extLst>
                  <a:ext uri="{FF2B5EF4-FFF2-40B4-BE49-F238E27FC236}">
                    <a16:creationId xmlns:a16="http://schemas.microsoft.com/office/drawing/2014/main" id="{0490EAF4-AF9A-453C-97B6-BE9190F1BB0A}"/>
                  </a:ext>
                </a:extLst>
              </p:cNvPr>
              <p:cNvSpPr>
                <a:spLocks/>
              </p:cNvSpPr>
              <p:nvPr/>
            </p:nvSpPr>
            <p:spPr bwMode="auto">
              <a:xfrm>
                <a:off x="10884854" y="7214245"/>
                <a:ext cx="2324972" cy="1477485"/>
              </a:xfrm>
              <a:custGeom>
                <a:avLst/>
                <a:gdLst>
                  <a:gd name="T0" fmla="*/ 12 w 353"/>
                  <a:gd name="T1" fmla="*/ 76 h 225"/>
                  <a:gd name="T2" fmla="*/ 14 w 353"/>
                  <a:gd name="T3" fmla="*/ 131 h 225"/>
                  <a:gd name="T4" fmla="*/ 19 w 353"/>
                  <a:gd name="T5" fmla="*/ 147 h 225"/>
                  <a:gd name="T6" fmla="*/ 19 w 353"/>
                  <a:gd name="T7" fmla="*/ 147 h 225"/>
                  <a:gd name="T8" fmla="*/ 19 w 353"/>
                  <a:gd name="T9" fmla="*/ 147 h 225"/>
                  <a:gd name="T10" fmla="*/ 27 w 353"/>
                  <a:gd name="T11" fmla="*/ 148 h 225"/>
                  <a:gd name="T12" fmla="*/ 81 w 353"/>
                  <a:gd name="T13" fmla="*/ 145 h 225"/>
                  <a:gd name="T14" fmla="*/ 230 w 353"/>
                  <a:gd name="T15" fmla="*/ 134 h 225"/>
                  <a:gd name="T16" fmla="*/ 305 w 353"/>
                  <a:gd name="T17" fmla="*/ 133 h 225"/>
                  <a:gd name="T18" fmla="*/ 327 w 353"/>
                  <a:gd name="T19" fmla="*/ 141 h 225"/>
                  <a:gd name="T20" fmla="*/ 329 w 353"/>
                  <a:gd name="T21" fmla="*/ 143 h 225"/>
                  <a:gd name="T22" fmla="*/ 332 w 353"/>
                  <a:gd name="T23" fmla="*/ 147 h 225"/>
                  <a:gd name="T24" fmla="*/ 347 w 353"/>
                  <a:gd name="T25" fmla="*/ 171 h 225"/>
                  <a:gd name="T26" fmla="*/ 352 w 353"/>
                  <a:gd name="T27" fmla="*/ 199 h 225"/>
                  <a:gd name="T28" fmla="*/ 336 w 353"/>
                  <a:gd name="T29" fmla="*/ 221 h 225"/>
                  <a:gd name="T30" fmla="*/ 298 w 353"/>
                  <a:gd name="T31" fmla="*/ 225 h 225"/>
                  <a:gd name="T32" fmla="*/ 299 w 353"/>
                  <a:gd name="T33" fmla="*/ 223 h 225"/>
                  <a:gd name="T34" fmla="*/ 299 w 353"/>
                  <a:gd name="T35" fmla="*/ 223 h 225"/>
                  <a:gd name="T36" fmla="*/ 349 w 353"/>
                  <a:gd name="T37" fmla="*/ 208 h 225"/>
                  <a:gd name="T38" fmla="*/ 342 w 353"/>
                  <a:gd name="T39" fmla="*/ 173 h 225"/>
                  <a:gd name="T40" fmla="*/ 327 w 353"/>
                  <a:gd name="T41" fmla="*/ 151 h 225"/>
                  <a:gd name="T42" fmla="*/ 324 w 353"/>
                  <a:gd name="T43" fmla="*/ 148 h 225"/>
                  <a:gd name="T44" fmla="*/ 322 w 353"/>
                  <a:gd name="T45" fmla="*/ 147 h 225"/>
                  <a:gd name="T46" fmla="*/ 304 w 353"/>
                  <a:gd name="T47" fmla="*/ 142 h 225"/>
                  <a:gd name="T48" fmla="*/ 232 w 353"/>
                  <a:gd name="T49" fmla="*/ 150 h 225"/>
                  <a:gd name="T50" fmla="*/ 120 w 353"/>
                  <a:gd name="T51" fmla="*/ 165 h 225"/>
                  <a:gd name="T52" fmla="*/ 45 w 353"/>
                  <a:gd name="T53" fmla="*/ 168 h 225"/>
                  <a:gd name="T54" fmla="*/ 15 w 353"/>
                  <a:gd name="T55" fmla="*/ 164 h 225"/>
                  <a:gd name="T56" fmla="*/ 13 w 353"/>
                  <a:gd name="T57" fmla="*/ 163 h 225"/>
                  <a:gd name="T58" fmla="*/ 7 w 353"/>
                  <a:gd name="T59" fmla="*/ 159 h 225"/>
                  <a:gd name="T60" fmla="*/ 3 w 353"/>
                  <a:gd name="T61" fmla="*/ 153 h 225"/>
                  <a:gd name="T62" fmla="*/ 0 w 353"/>
                  <a:gd name="T63" fmla="*/ 113 h 225"/>
                  <a:gd name="T64" fmla="*/ 16 w 353"/>
                  <a:gd name="T65" fmla="*/ 1 h 225"/>
                  <a:gd name="T66" fmla="*/ 19 w 353"/>
                  <a:gd name="T67" fmla="*/ 2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3" h="225">
                    <a:moveTo>
                      <a:pt x="19" y="2"/>
                    </a:moveTo>
                    <a:cubicBezTo>
                      <a:pt x="15" y="26"/>
                      <a:pt x="13" y="51"/>
                      <a:pt x="12" y="76"/>
                    </a:cubicBezTo>
                    <a:cubicBezTo>
                      <a:pt x="12" y="88"/>
                      <a:pt x="12" y="100"/>
                      <a:pt x="12" y="113"/>
                    </a:cubicBezTo>
                    <a:cubicBezTo>
                      <a:pt x="12" y="119"/>
                      <a:pt x="13" y="125"/>
                      <a:pt x="14" y="131"/>
                    </a:cubicBezTo>
                    <a:cubicBezTo>
                      <a:pt x="15" y="136"/>
                      <a:pt x="16" y="142"/>
                      <a:pt x="18" y="146"/>
                    </a:cubicBezTo>
                    <a:cubicBezTo>
                      <a:pt x="18" y="146"/>
                      <a:pt x="19" y="147"/>
                      <a:pt x="19" y="147"/>
                    </a:cubicBezTo>
                    <a:cubicBezTo>
                      <a:pt x="19" y="147"/>
                      <a:pt x="19" y="147"/>
                      <a:pt x="19" y="147"/>
                    </a:cubicBezTo>
                    <a:cubicBezTo>
                      <a:pt x="19" y="147"/>
                      <a:pt x="19" y="147"/>
                      <a:pt x="19" y="147"/>
                    </a:cubicBezTo>
                    <a:cubicBezTo>
                      <a:pt x="19" y="147"/>
                      <a:pt x="19" y="147"/>
                      <a:pt x="19" y="147"/>
                    </a:cubicBezTo>
                    <a:cubicBezTo>
                      <a:pt x="19" y="147"/>
                      <a:pt x="19" y="147"/>
                      <a:pt x="19" y="147"/>
                    </a:cubicBezTo>
                    <a:cubicBezTo>
                      <a:pt x="20" y="147"/>
                      <a:pt x="20" y="147"/>
                      <a:pt x="20" y="147"/>
                    </a:cubicBezTo>
                    <a:cubicBezTo>
                      <a:pt x="22" y="147"/>
                      <a:pt x="24" y="148"/>
                      <a:pt x="27" y="148"/>
                    </a:cubicBezTo>
                    <a:cubicBezTo>
                      <a:pt x="33" y="148"/>
                      <a:pt x="39" y="147"/>
                      <a:pt x="45" y="147"/>
                    </a:cubicBezTo>
                    <a:cubicBezTo>
                      <a:pt x="57" y="146"/>
                      <a:pt x="69" y="146"/>
                      <a:pt x="81" y="145"/>
                    </a:cubicBezTo>
                    <a:cubicBezTo>
                      <a:pt x="155" y="139"/>
                      <a:pt x="155" y="139"/>
                      <a:pt x="155" y="139"/>
                    </a:cubicBezTo>
                    <a:cubicBezTo>
                      <a:pt x="230" y="134"/>
                      <a:pt x="230" y="134"/>
                      <a:pt x="230" y="134"/>
                    </a:cubicBezTo>
                    <a:cubicBezTo>
                      <a:pt x="267" y="131"/>
                      <a:pt x="267" y="131"/>
                      <a:pt x="267" y="131"/>
                    </a:cubicBezTo>
                    <a:cubicBezTo>
                      <a:pt x="280" y="130"/>
                      <a:pt x="293" y="131"/>
                      <a:pt x="305" y="133"/>
                    </a:cubicBezTo>
                    <a:cubicBezTo>
                      <a:pt x="312" y="134"/>
                      <a:pt x="318" y="136"/>
                      <a:pt x="324" y="139"/>
                    </a:cubicBezTo>
                    <a:cubicBezTo>
                      <a:pt x="327" y="141"/>
                      <a:pt x="327" y="141"/>
                      <a:pt x="327" y="141"/>
                    </a:cubicBezTo>
                    <a:cubicBezTo>
                      <a:pt x="328" y="142"/>
                      <a:pt x="328" y="142"/>
                      <a:pt x="328" y="142"/>
                    </a:cubicBezTo>
                    <a:cubicBezTo>
                      <a:pt x="329" y="143"/>
                      <a:pt x="329" y="143"/>
                      <a:pt x="329" y="143"/>
                    </a:cubicBezTo>
                    <a:cubicBezTo>
                      <a:pt x="331" y="145"/>
                      <a:pt x="331" y="145"/>
                      <a:pt x="331" y="145"/>
                    </a:cubicBezTo>
                    <a:cubicBezTo>
                      <a:pt x="331" y="146"/>
                      <a:pt x="332" y="146"/>
                      <a:pt x="332" y="147"/>
                    </a:cubicBezTo>
                    <a:cubicBezTo>
                      <a:pt x="337" y="155"/>
                      <a:pt x="337" y="155"/>
                      <a:pt x="337" y="155"/>
                    </a:cubicBezTo>
                    <a:cubicBezTo>
                      <a:pt x="341" y="160"/>
                      <a:pt x="344" y="165"/>
                      <a:pt x="347" y="171"/>
                    </a:cubicBezTo>
                    <a:cubicBezTo>
                      <a:pt x="349" y="177"/>
                      <a:pt x="350" y="184"/>
                      <a:pt x="351" y="190"/>
                    </a:cubicBezTo>
                    <a:cubicBezTo>
                      <a:pt x="352" y="193"/>
                      <a:pt x="352" y="196"/>
                      <a:pt x="352" y="199"/>
                    </a:cubicBezTo>
                    <a:cubicBezTo>
                      <a:pt x="353" y="203"/>
                      <a:pt x="352" y="206"/>
                      <a:pt x="351" y="209"/>
                    </a:cubicBezTo>
                    <a:cubicBezTo>
                      <a:pt x="348" y="215"/>
                      <a:pt x="342" y="218"/>
                      <a:pt x="336" y="221"/>
                    </a:cubicBezTo>
                    <a:cubicBezTo>
                      <a:pt x="330" y="223"/>
                      <a:pt x="323" y="224"/>
                      <a:pt x="317" y="224"/>
                    </a:cubicBezTo>
                    <a:cubicBezTo>
                      <a:pt x="311" y="225"/>
                      <a:pt x="305" y="225"/>
                      <a:pt x="298" y="225"/>
                    </a:cubicBezTo>
                    <a:cubicBezTo>
                      <a:pt x="298" y="225"/>
                      <a:pt x="297" y="225"/>
                      <a:pt x="297" y="224"/>
                    </a:cubicBezTo>
                    <a:cubicBezTo>
                      <a:pt x="297" y="223"/>
                      <a:pt x="298" y="223"/>
                      <a:pt x="299" y="223"/>
                    </a:cubicBezTo>
                    <a:cubicBezTo>
                      <a:pt x="299" y="223"/>
                      <a:pt x="299" y="223"/>
                      <a:pt x="299" y="223"/>
                    </a:cubicBezTo>
                    <a:cubicBezTo>
                      <a:pt x="299" y="223"/>
                      <a:pt x="299" y="223"/>
                      <a:pt x="299" y="223"/>
                    </a:cubicBezTo>
                    <a:cubicBezTo>
                      <a:pt x="311" y="224"/>
                      <a:pt x="324" y="223"/>
                      <a:pt x="335" y="219"/>
                    </a:cubicBezTo>
                    <a:cubicBezTo>
                      <a:pt x="341" y="217"/>
                      <a:pt x="346" y="213"/>
                      <a:pt x="349" y="208"/>
                    </a:cubicBezTo>
                    <a:cubicBezTo>
                      <a:pt x="351" y="203"/>
                      <a:pt x="349" y="196"/>
                      <a:pt x="348" y="190"/>
                    </a:cubicBezTo>
                    <a:cubicBezTo>
                      <a:pt x="347" y="184"/>
                      <a:pt x="345" y="179"/>
                      <a:pt x="342" y="173"/>
                    </a:cubicBezTo>
                    <a:cubicBezTo>
                      <a:pt x="340" y="168"/>
                      <a:pt x="337" y="163"/>
                      <a:pt x="333" y="158"/>
                    </a:cubicBezTo>
                    <a:cubicBezTo>
                      <a:pt x="327" y="151"/>
                      <a:pt x="327" y="151"/>
                      <a:pt x="327" y="151"/>
                    </a:cubicBezTo>
                    <a:cubicBezTo>
                      <a:pt x="326" y="150"/>
                      <a:pt x="326" y="150"/>
                      <a:pt x="325" y="149"/>
                    </a:cubicBezTo>
                    <a:cubicBezTo>
                      <a:pt x="324" y="148"/>
                      <a:pt x="324" y="148"/>
                      <a:pt x="324" y="148"/>
                    </a:cubicBezTo>
                    <a:cubicBezTo>
                      <a:pt x="323" y="147"/>
                      <a:pt x="323" y="147"/>
                      <a:pt x="323" y="147"/>
                    </a:cubicBezTo>
                    <a:cubicBezTo>
                      <a:pt x="322" y="147"/>
                      <a:pt x="322" y="147"/>
                      <a:pt x="322" y="147"/>
                    </a:cubicBezTo>
                    <a:cubicBezTo>
                      <a:pt x="321" y="146"/>
                      <a:pt x="321" y="146"/>
                      <a:pt x="321" y="146"/>
                    </a:cubicBezTo>
                    <a:cubicBezTo>
                      <a:pt x="316" y="144"/>
                      <a:pt x="310" y="143"/>
                      <a:pt x="304" y="142"/>
                    </a:cubicBezTo>
                    <a:cubicBezTo>
                      <a:pt x="292" y="141"/>
                      <a:pt x="280" y="142"/>
                      <a:pt x="268" y="144"/>
                    </a:cubicBezTo>
                    <a:cubicBezTo>
                      <a:pt x="256" y="146"/>
                      <a:pt x="244" y="148"/>
                      <a:pt x="232" y="150"/>
                    </a:cubicBezTo>
                    <a:cubicBezTo>
                      <a:pt x="207" y="155"/>
                      <a:pt x="182" y="158"/>
                      <a:pt x="158" y="161"/>
                    </a:cubicBezTo>
                    <a:cubicBezTo>
                      <a:pt x="145" y="163"/>
                      <a:pt x="133" y="164"/>
                      <a:pt x="120" y="165"/>
                    </a:cubicBezTo>
                    <a:cubicBezTo>
                      <a:pt x="108" y="166"/>
                      <a:pt x="95" y="167"/>
                      <a:pt x="83" y="168"/>
                    </a:cubicBezTo>
                    <a:cubicBezTo>
                      <a:pt x="70" y="169"/>
                      <a:pt x="58" y="169"/>
                      <a:pt x="45" y="168"/>
                    </a:cubicBezTo>
                    <a:cubicBezTo>
                      <a:pt x="39" y="168"/>
                      <a:pt x="32" y="168"/>
                      <a:pt x="25" y="167"/>
                    </a:cubicBezTo>
                    <a:cubicBezTo>
                      <a:pt x="22" y="166"/>
                      <a:pt x="19" y="165"/>
                      <a:pt x="15" y="164"/>
                    </a:cubicBezTo>
                    <a:cubicBezTo>
                      <a:pt x="14" y="164"/>
                      <a:pt x="14" y="164"/>
                      <a:pt x="14" y="164"/>
                    </a:cubicBezTo>
                    <a:cubicBezTo>
                      <a:pt x="13" y="163"/>
                      <a:pt x="13" y="163"/>
                      <a:pt x="13" y="163"/>
                    </a:cubicBezTo>
                    <a:cubicBezTo>
                      <a:pt x="12" y="163"/>
                      <a:pt x="11" y="163"/>
                      <a:pt x="11" y="162"/>
                    </a:cubicBezTo>
                    <a:cubicBezTo>
                      <a:pt x="9" y="162"/>
                      <a:pt x="8" y="161"/>
                      <a:pt x="7" y="159"/>
                    </a:cubicBezTo>
                    <a:cubicBezTo>
                      <a:pt x="6" y="158"/>
                      <a:pt x="5" y="157"/>
                      <a:pt x="5" y="156"/>
                    </a:cubicBezTo>
                    <a:cubicBezTo>
                      <a:pt x="4" y="155"/>
                      <a:pt x="3" y="154"/>
                      <a:pt x="3" y="153"/>
                    </a:cubicBezTo>
                    <a:cubicBezTo>
                      <a:pt x="0" y="145"/>
                      <a:pt x="0" y="138"/>
                      <a:pt x="0" y="132"/>
                    </a:cubicBezTo>
                    <a:cubicBezTo>
                      <a:pt x="0" y="125"/>
                      <a:pt x="0" y="119"/>
                      <a:pt x="0" y="113"/>
                    </a:cubicBezTo>
                    <a:cubicBezTo>
                      <a:pt x="1" y="100"/>
                      <a:pt x="3" y="87"/>
                      <a:pt x="5" y="75"/>
                    </a:cubicBezTo>
                    <a:cubicBezTo>
                      <a:pt x="8" y="50"/>
                      <a:pt x="12" y="26"/>
                      <a:pt x="16" y="1"/>
                    </a:cubicBezTo>
                    <a:cubicBezTo>
                      <a:pt x="16" y="1"/>
                      <a:pt x="17" y="0"/>
                      <a:pt x="18" y="0"/>
                    </a:cubicBezTo>
                    <a:cubicBezTo>
                      <a:pt x="18" y="0"/>
                      <a:pt x="19" y="1"/>
                      <a:pt x="19" y="2"/>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72">
                <a:extLst>
                  <a:ext uri="{FF2B5EF4-FFF2-40B4-BE49-F238E27FC236}">
                    <a16:creationId xmlns:a16="http://schemas.microsoft.com/office/drawing/2014/main" id="{0F1ACEEA-AB35-4D09-ABCE-50BDE9CE90D8}"/>
                  </a:ext>
                </a:extLst>
              </p:cNvPr>
              <p:cNvSpPr>
                <a:spLocks/>
              </p:cNvSpPr>
              <p:nvPr/>
            </p:nvSpPr>
            <p:spPr bwMode="auto">
              <a:xfrm>
                <a:off x="9812365" y="8106737"/>
                <a:ext cx="1402486" cy="929989"/>
              </a:xfrm>
              <a:custGeom>
                <a:avLst/>
                <a:gdLst>
                  <a:gd name="T0" fmla="*/ 3 w 212"/>
                  <a:gd name="T1" fmla="*/ 14 h 141"/>
                  <a:gd name="T2" fmla="*/ 3 w 212"/>
                  <a:gd name="T3" fmla="*/ 19 h 141"/>
                  <a:gd name="T4" fmla="*/ 10 w 212"/>
                  <a:gd name="T5" fmla="*/ 28 h 141"/>
                  <a:gd name="T6" fmla="*/ 19 w 212"/>
                  <a:gd name="T7" fmla="*/ 35 h 141"/>
                  <a:gd name="T8" fmla="*/ 17 w 212"/>
                  <a:gd name="T9" fmla="*/ 37 h 141"/>
                  <a:gd name="T10" fmla="*/ 21 w 212"/>
                  <a:gd name="T11" fmla="*/ 44 h 141"/>
                  <a:gd name="T12" fmla="*/ 39 w 212"/>
                  <a:gd name="T13" fmla="*/ 62 h 141"/>
                  <a:gd name="T14" fmla="*/ 36 w 212"/>
                  <a:gd name="T15" fmla="*/ 67 h 141"/>
                  <a:gd name="T16" fmla="*/ 48 w 212"/>
                  <a:gd name="T17" fmla="*/ 80 h 141"/>
                  <a:gd name="T18" fmla="*/ 59 w 212"/>
                  <a:gd name="T19" fmla="*/ 95 h 141"/>
                  <a:gd name="T20" fmla="*/ 84 w 212"/>
                  <a:gd name="T21" fmla="*/ 115 h 141"/>
                  <a:gd name="T22" fmla="*/ 113 w 212"/>
                  <a:gd name="T23" fmla="*/ 126 h 141"/>
                  <a:gd name="T24" fmla="*/ 147 w 212"/>
                  <a:gd name="T25" fmla="*/ 135 h 141"/>
                  <a:gd name="T26" fmla="*/ 163 w 212"/>
                  <a:gd name="T27" fmla="*/ 141 h 141"/>
                  <a:gd name="T28" fmla="*/ 212 w 212"/>
                  <a:gd name="T29" fmla="*/ 96 h 141"/>
                  <a:gd name="T30" fmla="*/ 185 w 212"/>
                  <a:gd name="T31" fmla="*/ 82 h 141"/>
                  <a:gd name="T32" fmla="*/ 165 w 212"/>
                  <a:gd name="T33" fmla="*/ 49 h 141"/>
                  <a:gd name="T34" fmla="*/ 143 w 212"/>
                  <a:gd name="T35" fmla="*/ 35 h 141"/>
                  <a:gd name="T36" fmla="*/ 127 w 212"/>
                  <a:gd name="T37" fmla="*/ 15 h 141"/>
                  <a:gd name="T38" fmla="*/ 115 w 212"/>
                  <a:gd name="T39" fmla="*/ 3 h 141"/>
                  <a:gd name="T40" fmla="*/ 112 w 212"/>
                  <a:gd name="T41" fmla="*/ 6 h 141"/>
                  <a:gd name="T42" fmla="*/ 110 w 212"/>
                  <a:gd name="T43" fmla="*/ 26 h 141"/>
                  <a:gd name="T44" fmla="*/ 118 w 212"/>
                  <a:gd name="T45" fmla="*/ 41 h 141"/>
                  <a:gd name="T46" fmla="*/ 112 w 212"/>
                  <a:gd name="T47" fmla="*/ 41 h 141"/>
                  <a:gd name="T48" fmla="*/ 103 w 212"/>
                  <a:gd name="T49" fmla="*/ 39 h 141"/>
                  <a:gd name="T50" fmla="*/ 39 w 212"/>
                  <a:gd name="T51" fmla="*/ 13 h 141"/>
                  <a:gd name="T52" fmla="*/ 11 w 212"/>
                  <a:gd name="T53" fmla="*/ 2 h 141"/>
                  <a:gd name="T54" fmla="*/ 3 w 212"/>
                  <a:gd name="T55" fmla="*/ 1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1">
                    <a:moveTo>
                      <a:pt x="3" y="14"/>
                    </a:moveTo>
                    <a:cubicBezTo>
                      <a:pt x="3" y="14"/>
                      <a:pt x="3" y="17"/>
                      <a:pt x="3" y="19"/>
                    </a:cubicBezTo>
                    <a:cubicBezTo>
                      <a:pt x="4" y="20"/>
                      <a:pt x="8" y="26"/>
                      <a:pt x="10" y="28"/>
                    </a:cubicBezTo>
                    <a:cubicBezTo>
                      <a:pt x="13" y="30"/>
                      <a:pt x="18" y="34"/>
                      <a:pt x="19" y="35"/>
                    </a:cubicBezTo>
                    <a:cubicBezTo>
                      <a:pt x="19" y="35"/>
                      <a:pt x="17" y="36"/>
                      <a:pt x="17" y="37"/>
                    </a:cubicBezTo>
                    <a:cubicBezTo>
                      <a:pt x="17" y="39"/>
                      <a:pt x="18" y="42"/>
                      <a:pt x="21" y="44"/>
                    </a:cubicBezTo>
                    <a:cubicBezTo>
                      <a:pt x="24" y="47"/>
                      <a:pt x="38" y="59"/>
                      <a:pt x="39" y="62"/>
                    </a:cubicBezTo>
                    <a:cubicBezTo>
                      <a:pt x="39" y="62"/>
                      <a:pt x="33" y="63"/>
                      <a:pt x="36" y="67"/>
                    </a:cubicBezTo>
                    <a:cubicBezTo>
                      <a:pt x="39" y="71"/>
                      <a:pt x="43" y="74"/>
                      <a:pt x="48" y="80"/>
                    </a:cubicBezTo>
                    <a:cubicBezTo>
                      <a:pt x="52" y="87"/>
                      <a:pt x="55" y="92"/>
                      <a:pt x="59" y="95"/>
                    </a:cubicBezTo>
                    <a:cubicBezTo>
                      <a:pt x="63" y="98"/>
                      <a:pt x="81" y="114"/>
                      <a:pt x="84" y="115"/>
                    </a:cubicBezTo>
                    <a:cubicBezTo>
                      <a:pt x="86" y="116"/>
                      <a:pt x="104" y="121"/>
                      <a:pt x="113" y="126"/>
                    </a:cubicBezTo>
                    <a:cubicBezTo>
                      <a:pt x="121" y="132"/>
                      <a:pt x="140" y="133"/>
                      <a:pt x="147" y="135"/>
                    </a:cubicBezTo>
                    <a:cubicBezTo>
                      <a:pt x="154" y="136"/>
                      <a:pt x="157" y="136"/>
                      <a:pt x="163" y="141"/>
                    </a:cubicBezTo>
                    <a:cubicBezTo>
                      <a:pt x="163" y="141"/>
                      <a:pt x="212" y="96"/>
                      <a:pt x="212" y="96"/>
                    </a:cubicBezTo>
                    <a:cubicBezTo>
                      <a:pt x="212" y="96"/>
                      <a:pt x="191" y="88"/>
                      <a:pt x="185" y="82"/>
                    </a:cubicBezTo>
                    <a:cubicBezTo>
                      <a:pt x="179" y="75"/>
                      <a:pt x="170" y="55"/>
                      <a:pt x="165" y="49"/>
                    </a:cubicBezTo>
                    <a:cubicBezTo>
                      <a:pt x="160" y="43"/>
                      <a:pt x="152" y="42"/>
                      <a:pt x="143" y="35"/>
                    </a:cubicBezTo>
                    <a:cubicBezTo>
                      <a:pt x="135" y="28"/>
                      <a:pt x="131" y="25"/>
                      <a:pt x="127" y="15"/>
                    </a:cubicBezTo>
                    <a:cubicBezTo>
                      <a:pt x="123" y="4"/>
                      <a:pt x="120" y="0"/>
                      <a:pt x="115" y="3"/>
                    </a:cubicBezTo>
                    <a:cubicBezTo>
                      <a:pt x="114" y="4"/>
                      <a:pt x="113" y="5"/>
                      <a:pt x="112" y="6"/>
                    </a:cubicBezTo>
                    <a:cubicBezTo>
                      <a:pt x="109" y="11"/>
                      <a:pt x="108" y="20"/>
                      <a:pt x="110" y="26"/>
                    </a:cubicBezTo>
                    <a:cubicBezTo>
                      <a:pt x="114" y="34"/>
                      <a:pt x="115" y="39"/>
                      <a:pt x="118" y="41"/>
                    </a:cubicBezTo>
                    <a:cubicBezTo>
                      <a:pt x="120" y="42"/>
                      <a:pt x="117" y="42"/>
                      <a:pt x="112" y="41"/>
                    </a:cubicBezTo>
                    <a:cubicBezTo>
                      <a:pt x="109" y="41"/>
                      <a:pt x="106" y="40"/>
                      <a:pt x="103" y="39"/>
                    </a:cubicBezTo>
                    <a:cubicBezTo>
                      <a:pt x="96" y="37"/>
                      <a:pt x="52" y="18"/>
                      <a:pt x="39" y="13"/>
                    </a:cubicBezTo>
                    <a:cubicBezTo>
                      <a:pt x="26" y="8"/>
                      <a:pt x="16" y="1"/>
                      <a:pt x="11" y="2"/>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73">
                <a:extLst>
                  <a:ext uri="{FF2B5EF4-FFF2-40B4-BE49-F238E27FC236}">
                    <a16:creationId xmlns:a16="http://schemas.microsoft.com/office/drawing/2014/main" id="{2E04A6E1-4BFC-4CC6-9CF5-33B8D1BC0784}"/>
                  </a:ext>
                </a:extLst>
              </p:cNvPr>
              <p:cNvSpPr>
                <a:spLocks/>
              </p:cNvSpPr>
              <p:nvPr/>
            </p:nvSpPr>
            <p:spPr bwMode="auto">
              <a:xfrm>
                <a:off x="10599858" y="8121737"/>
                <a:ext cx="614993" cy="622495"/>
              </a:xfrm>
              <a:custGeom>
                <a:avLst/>
                <a:gdLst>
                  <a:gd name="T0" fmla="*/ 93 w 93"/>
                  <a:gd name="T1" fmla="*/ 94 h 94"/>
                  <a:gd name="T2" fmla="*/ 77 w 93"/>
                  <a:gd name="T3" fmla="*/ 88 h 94"/>
                  <a:gd name="T4" fmla="*/ 69 w 93"/>
                  <a:gd name="T5" fmla="*/ 84 h 94"/>
                  <a:gd name="T6" fmla="*/ 63 w 93"/>
                  <a:gd name="T7" fmla="*/ 78 h 94"/>
                  <a:gd name="T8" fmla="*/ 53 w 93"/>
                  <a:gd name="T9" fmla="*/ 63 h 94"/>
                  <a:gd name="T10" fmla="*/ 44 w 93"/>
                  <a:gd name="T11" fmla="*/ 49 h 94"/>
                  <a:gd name="T12" fmla="*/ 32 w 93"/>
                  <a:gd name="T13" fmla="*/ 40 h 94"/>
                  <a:gd name="T14" fmla="*/ 24 w 93"/>
                  <a:gd name="T15" fmla="*/ 35 h 94"/>
                  <a:gd name="T16" fmla="*/ 18 w 93"/>
                  <a:gd name="T17" fmla="*/ 30 h 94"/>
                  <a:gd name="T18" fmla="*/ 8 w 93"/>
                  <a:gd name="T19" fmla="*/ 15 h 94"/>
                  <a:gd name="T20" fmla="*/ 5 w 93"/>
                  <a:gd name="T21" fmla="*/ 7 h 94"/>
                  <a:gd name="T22" fmla="*/ 0 w 93"/>
                  <a:gd name="T23" fmla="*/ 0 h 94"/>
                  <a:gd name="T24" fmla="*/ 6 w 93"/>
                  <a:gd name="T25" fmla="*/ 7 h 94"/>
                  <a:gd name="T26" fmla="*/ 9 w 93"/>
                  <a:gd name="T27" fmla="*/ 15 h 94"/>
                  <a:gd name="T28" fmla="*/ 20 w 93"/>
                  <a:gd name="T29" fmla="*/ 28 h 94"/>
                  <a:gd name="T30" fmla="*/ 26 w 93"/>
                  <a:gd name="T31" fmla="*/ 33 h 94"/>
                  <a:gd name="T32" fmla="*/ 33 w 93"/>
                  <a:gd name="T33" fmla="*/ 37 h 94"/>
                  <a:gd name="T34" fmla="*/ 41 w 93"/>
                  <a:gd name="T35" fmla="*/ 40 h 94"/>
                  <a:gd name="T36" fmla="*/ 49 w 93"/>
                  <a:gd name="T37" fmla="*/ 46 h 94"/>
                  <a:gd name="T38" fmla="*/ 57 w 93"/>
                  <a:gd name="T39" fmla="*/ 61 h 94"/>
                  <a:gd name="T40" fmla="*/ 65 w 93"/>
                  <a:gd name="T41" fmla="*/ 76 h 94"/>
                  <a:gd name="T42" fmla="*/ 78 w 93"/>
                  <a:gd name="T43" fmla="*/ 86 h 94"/>
                  <a:gd name="T44" fmla="*/ 93 w 93"/>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4">
                    <a:moveTo>
                      <a:pt x="93" y="94"/>
                    </a:moveTo>
                    <a:cubicBezTo>
                      <a:pt x="88" y="92"/>
                      <a:pt x="82" y="90"/>
                      <a:pt x="77" y="88"/>
                    </a:cubicBezTo>
                    <a:cubicBezTo>
                      <a:pt x="74" y="87"/>
                      <a:pt x="72" y="86"/>
                      <a:pt x="69" y="84"/>
                    </a:cubicBezTo>
                    <a:cubicBezTo>
                      <a:pt x="67" y="83"/>
                      <a:pt x="64" y="80"/>
                      <a:pt x="63" y="78"/>
                    </a:cubicBezTo>
                    <a:cubicBezTo>
                      <a:pt x="59" y="73"/>
                      <a:pt x="56" y="68"/>
                      <a:pt x="53" y="63"/>
                    </a:cubicBezTo>
                    <a:cubicBezTo>
                      <a:pt x="50" y="59"/>
                      <a:pt x="48" y="53"/>
                      <a:pt x="44" y="49"/>
                    </a:cubicBezTo>
                    <a:cubicBezTo>
                      <a:pt x="42" y="45"/>
                      <a:pt x="37" y="43"/>
                      <a:pt x="32" y="40"/>
                    </a:cubicBezTo>
                    <a:cubicBezTo>
                      <a:pt x="29" y="39"/>
                      <a:pt x="26" y="37"/>
                      <a:pt x="24" y="35"/>
                    </a:cubicBezTo>
                    <a:cubicBezTo>
                      <a:pt x="22" y="33"/>
                      <a:pt x="20" y="32"/>
                      <a:pt x="18" y="30"/>
                    </a:cubicBezTo>
                    <a:cubicBezTo>
                      <a:pt x="13" y="26"/>
                      <a:pt x="10" y="21"/>
                      <a:pt x="8" y="15"/>
                    </a:cubicBezTo>
                    <a:cubicBezTo>
                      <a:pt x="7" y="12"/>
                      <a:pt x="6" y="10"/>
                      <a:pt x="5" y="7"/>
                    </a:cubicBezTo>
                    <a:cubicBezTo>
                      <a:pt x="4" y="5"/>
                      <a:pt x="3" y="2"/>
                      <a:pt x="0" y="0"/>
                    </a:cubicBezTo>
                    <a:cubicBezTo>
                      <a:pt x="3" y="2"/>
                      <a:pt x="5" y="4"/>
                      <a:pt x="6" y="7"/>
                    </a:cubicBezTo>
                    <a:cubicBezTo>
                      <a:pt x="7" y="9"/>
                      <a:pt x="8" y="12"/>
                      <a:pt x="9" y="15"/>
                    </a:cubicBezTo>
                    <a:cubicBezTo>
                      <a:pt x="12" y="20"/>
                      <a:pt x="15" y="24"/>
                      <a:pt x="20" y="28"/>
                    </a:cubicBezTo>
                    <a:cubicBezTo>
                      <a:pt x="22" y="29"/>
                      <a:pt x="24" y="31"/>
                      <a:pt x="26" y="33"/>
                    </a:cubicBezTo>
                    <a:cubicBezTo>
                      <a:pt x="28" y="34"/>
                      <a:pt x="31" y="35"/>
                      <a:pt x="33" y="37"/>
                    </a:cubicBezTo>
                    <a:cubicBezTo>
                      <a:pt x="36" y="38"/>
                      <a:pt x="39" y="39"/>
                      <a:pt x="41" y="40"/>
                    </a:cubicBezTo>
                    <a:cubicBezTo>
                      <a:pt x="44" y="42"/>
                      <a:pt x="47" y="43"/>
                      <a:pt x="49" y="46"/>
                    </a:cubicBezTo>
                    <a:cubicBezTo>
                      <a:pt x="52" y="51"/>
                      <a:pt x="54" y="56"/>
                      <a:pt x="57" y="61"/>
                    </a:cubicBezTo>
                    <a:cubicBezTo>
                      <a:pt x="60" y="67"/>
                      <a:pt x="62" y="72"/>
                      <a:pt x="65" y="76"/>
                    </a:cubicBezTo>
                    <a:cubicBezTo>
                      <a:pt x="68" y="81"/>
                      <a:pt x="73" y="84"/>
                      <a:pt x="78" y="86"/>
                    </a:cubicBezTo>
                    <a:cubicBezTo>
                      <a:pt x="83" y="89"/>
                      <a:pt x="88" y="91"/>
                      <a:pt x="93" y="9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74">
                <a:extLst>
                  <a:ext uri="{FF2B5EF4-FFF2-40B4-BE49-F238E27FC236}">
                    <a16:creationId xmlns:a16="http://schemas.microsoft.com/office/drawing/2014/main" id="{FC8AA50D-3AA7-45F3-9843-3F966AB2C24A}"/>
                  </a:ext>
                </a:extLst>
              </p:cNvPr>
              <p:cNvSpPr>
                <a:spLocks/>
              </p:cNvSpPr>
              <p:nvPr/>
            </p:nvSpPr>
            <p:spPr bwMode="auto">
              <a:xfrm>
                <a:off x="9939865" y="8339232"/>
                <a:ext cx="397498" cy="299996"/>
              </a:xfrm>
              <a:custGeom>
                <a:avLst/>
                <a:gdLst>
                  <a:gd name="T0" fmla="*/ 0 w 60"/>
                  <a:gd name="T1" fmla="*/ 0 h 45"/>
                  <a:gd name="T2" fmla="*/ 14 w 60"/>
                  <a:gd name="T3" fmla="*/ 13 h 45"/>
                  <a:gd name="T4" fmla="*/ 18 w 60"/>
                  <a:gd name="T5" fmla="*/ 15 h 45"/>
                  <a:gd name="T6" fmla="*/ 20 w 60"/>
                  <a:gd name="T7" fmla="*/ 17 h 45"/>
                  <a:gd name="T8" fmla="*/ 22 w 60"/>
                  <a:gd name="T9" fmla="*/ 18 h 45"/>
                  <a:gd name="T10" fmla="*/ 30 w 60"/>
                  <a:gd name="T11" fmla="*/ 23 h 45"/>
                  <a:gd name="T12" fmla="*/ 38 w 60"/>
                  <a:gd name="T13" fmla="*/ 28 h 45"/>
                  <a:gd name="T14" fmla="*/ 46 w 60"/>
                  <a:gd name="T15" fmla="*/ 33 h 45"/>
                  <a:gd name="T16" fmla="*/ 48 w 60"/>
                  <a:gd name="T17" fmla="*/ 34 h 45"/>
                  <a:gd name="T18" fmla="*/ 50 w 60"/>
                  <a:gd name="T19" fmla="*/ 36 h 45"/>
                  <a:gd name="T20" fmla="*/ 53 w 60"/>
                  <a:gd name="T21" fmla="*/ 39 h 45"/>
                  <a:gd name="T22" fmla="*/ 60 w 60"/>
                  <a:gd name="T23" fmla="*/ 45 h 45"/>
                  <a:gd name="T24" fmla="*/ 60 w 60"/>
                  <a:gd name="T25" fmla="*/ 45 h 45"/>
                  <a:gd name="T26" fmla="*/ 57 w 60"/>
                  <a:gd name="T27" fmla="*/ 41 h 45"/>
                  <a:gd name="T28" fmla="*/ 54 w 60"/>
                  <a:gd name="T29" fmla="*/ 38 h 45"/>
                  <a:gd name="T30" fmla="*/ 50 w 60"/>
                  <a:gd name="T31" fmla="*/ 35 h 45"/>
                  <a:gd name="T32" fmla="*/ 48 w 60"/>
                  <a:gd name="T33" fmla="*/ 34 h 45"/>
                  <a:gd name="T34" fmla="*/ 46 w 60"/>
                  <a:gd name="T35" fmla="*/ 32 h 45"/>
                  <a:gd name="T36" fmla="*/ 42 w 60"/>
                  <a:gd name="T37" fmla="*/ 30 h 45"/>
                  <a:gd name="T38" fmla="*/ 38 w 60"/>
                  <a:gd name="T39" fmla="*/ 27 h 45"/>
                  <a:gd name="T40" fmla="*/ 30 w 60"/>
                  <a:gd name="T41" fmla="*/ 22 h 45"/>
                  <a:gd name="T42" fmla="*/ 23 w 60"/>
                  <a:gd name="T43" fmla="*/ 17 h 45"/>
                  <a:gd name="T44" fmla="*/ 15 w 60"/>
                  <a:gd name="T45" fmla="*/ 12 h 45"/>
                  <a:gd name="T46" fmla="*/ 8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5"/>
                      <a:pt x="9" y="9"/>
                      <a:pt x="14" y="13"/>
                    </a:cubicBezTo>
                    <a:cubicBezTo>
                      <a:pt x="16" y="13"/>
                      <a:pt x="17" y="14"/>
                      <a:pt x="18" y="15"/>
                    </a:cubicBezTo>
                    <a:cubicBezTo>
                      <a:pt x="20" y="17"/>
                      <a:pt x="20" y="17"/>
                      <a:pt x="20" y="17"/>
                    </a:cubicBezTo>
                    <a:cubicBezTo>
                      <a:pt x="22" y="18"/>
                      <a:pt x="22" y="18"/>
                      <a:pt x="22" y="18"/>
                    </a:cubicBezTo>
                    <a:cubicBezTo>
                      <a:pt x="25" y="20"/>
                      <a:pt x="27" y="22"/>
                      <a:pt x="30" y="23"/>
                    </a:cubicBezTo>
                    <a:cubicBezTo>
                      <a:pt x="32" y="25"/>
                      <a:pt x="35" y="27"/>
                      <a:pt x="38" y="28"/>
                    </a:cubicBezTo>
                    <a:cubicBezTo>
                      <a:pt x="40" y="30"/>
                      <a:pt x="43" y="31"/>
                      <a:pt x="46" y="33"/>
                    </a:cubicBezTo>
                    <a:cubicBezTo>
                      <a:pt x="47" y="33"/>
                      <a:pt x="47" y="34"/>
                      <a:pt x="48" y="34"/>
                    </a:cubicBezTo>
                    <a:cubicBezTo>
                      <a:pt x="48" y="35"/>
                      <a:pt x="49" y="35"/>
                      <a:pt x="50" y="36"/>
                    </a:cubicBezTo>
                    <a:cubicBezTo>
                      <a:pt x="51" y="37"/>
                      <a:pt x="52" y="38"/>
                      <a:pt x="53" y="39"/>
                    </a:cubicBezTo>
                    <a:cubicBezTo>
                      <a:pt x="56" y="41"/>
                      <a:pt x="58" y="43"/>
                      <a:pt x="60" y="45"/>
                    </a:cubicBezTo>
                    <a:cubicBezTo>
                      <a:pt x="60" y="45"/>
                      <a:pt x="60" y="45"/>
                      <a:pt x="60" y="45"/>
                    </a:cubicBezTo>
                    <a:cubicBezTo>
                      <a:pt x="59" y="44"/>
                      <a:pt x="58" y="43"/>
                      <a:pt x="57" y="41"/>
                    </a:cubicBezTo>
                    <a:cubicBezTo>
                      <a:pt x="56" y="40"/>
                      <a:pt x="55" y="39"/>
                      <a:pt x="54" y="38"/>
                    </a:cubicBezTo>
                    <a:cubicBezTo>
                      <a:pt x="53" y="37"/>
                      <a:pt x="51" y="36"/>
                      <a:pt x="50" y="35"/>
                    </a:cubicBezTo>
                    <a:cubicBezTo>
                      <a:pt x="50" y="35"/>
                      <a:pt x="49" y="34"/>
                      <a:pt x="48" y="34"/>
                    </a:cubicBezTo>
                    <a:cubicBezTo>
                      <a:pt x="48" y="33"/>
                      <a:pt x="47" y="33"/>
                      <a:pt x="46" y="32"/>
                    </a:cubicBezTo>
                    <a:cubicBezTo>
                      <a:pt x="45" y="31"/>
                      <a:pt x="44" y="31"/>
                      <a:pt x="42" y="30"/>
                    </a:cubicBezTo>
                    <a:cubicBezTo>
                      <a:pt x="38" y="27"/>
                      <a:pt x="38" y="27"/>
                      <a:pt x="38" y="27"/>
                    </a:cubicBezTo>
                    <a:cubicBezTo>
                      <a:pt x="36" y="26"/>
                      <a:pt x="33" y="24"/>
                      <a:pt x="30" y="22"/>
                    </a:cubicBezTo>
                    <a:cubicBezTo>
                      <a:pt x="28" y="21"/>
                      <a:pt x="25" y="19"/>
                      <a:pt x="23" y="17"/>
                    </a:cubicBezTo>
                    <a:cubicBezTo>
                      <a:pt x="20" y="16"/>
                      <a:pt x="17" y="14"/>
                      <a:pt x="15" y="12"/>
                    </a:cubicBezTo>
                    <a:cubicBezTo>
                      <a:pt x="12" y="10"/>
                      <a:pt x="10" y="8"/>
                      <a:pt x="8"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75">
                <a:extLst>
                  <a:ext uri="{FF2B5EF4-FFF2-40B4-BE49-F238E27FC236}">
                    <a16:creationId xmlns:a16="http://schemas.microsoft.com/office/drawing/2014/main" id="{7231C52D-8DF8-4F1A-8EB2-8BCB883F22D8}"/>
                  </a:ext>
                </a:extLst>
              </p:cNvPr>
              <p:cNvSpPr>
                <a:spLocks/>
              </p:cNvSpPr>
              <p:nvPr/>
            </p:nvSpPr>
            <p:spPr bwMode="auto">
              <a:xfrm>
                <a:off x="10067362" y="8519230"/>
                <a:ext cx="247499" cy="217500"/>
              </a:xfrm>
              <a:custGeom>
                <a:avLst/>
                <a:gdLst>
                  <a:gd name="T0" fmla="*/ 37 w 37"/>
                  <a:gd name="T1" fmla="*/ 33 h 33"/>
                  <a:gd name="T2" fmla="*/ 37 w 37"/>
                  <a:gd name="T3" fmla="*/ 32 h 33"/>
                  <a:gd name="T4" fmla="*/ 37 w 37"/>
                  <a:gd name="T5" fmla="*/ 32 h 33"/>
                  <a:gd name="T6" fmla="*/ 36 w 37"/>
                  <a:gd name="T7" fmla="*/ 31 h 33"/>
                  <a:gd name="T8" fmla="*/ 36 w 37"/>
                  <a:gd name="T9" fmla="*/ 31 h 33"/>
                  <a:gd name="T10" fmla="*/ 36 w 37"/>
                  <a:gd name="T11" fmla="*/ 30 h 33"/>
                  <a:gd name="T12" fmla="*/ 35 w 37"/>
                  <a:gd name="T13" fmla="*/ 29 h 33"/>
                  <a:gd name="T14" fmla="*/ 34 w 37"/>
                  <a:gd name="T15" fmla="*/ 27 h 33"/>
                  <a:gd name="T16" fmla="*/ 31 w 37"/>
                  <a:gd name="T17" fmla="*/ 25 h 33"/>
                  <a:gd name="T18" fmla="*/ 30 w 37"/>
                  <a:gd name="T19" fmla="*/ 24 h 33"/>
                  <a:gd name="T20" fmla="*/ 29 w 37"/>
                  <a:gd name="T21" fmla="*/ 23 h 33"/>
                  <a:gd name="T22" fmla="*/ 28 w 37"/>
                  <a:gd name="T23" fmla="*/ 22 h 33"/>
                  <a:gd name="T24" fmla="*/ 27 w 37"/>
                  <a:gd name="T25" fmla="*/ 21 h 33"/>
                  <a:gd name="T26" fmla="*/ 24 w 37"/>
                  <a:gd name="T27" fmla="*/ 19 h 33"/>
                  <a:gd name="T28" fmla="*/ 22 w 37"/>
                  <a:gd name="T29" fmla="*/ 17 h 33"/>
                  <a:gd name="T30" fmla="*/ 19 w 37"/>
                  <a:gd name="T31" fmla="*/ 16 h 33"/>
                  <a:gd name="T32" fmla="*/ 10 w 37"/>
                  <a:gd name="T33" fmla="*/ 8 h 33"/>
                  <a:gd name="T34" fmla="*/ 0 w 37"/>
                  <a:gd name="T35" fmla="*/ 0 h 33"/>
                  <a:gd name="T36" fmla="*/ 0 w 37"/>
                  <a:gd name="T37" fmla="*/ 0 h 33"/>
                  <a:gd name="T38" fmla="*/ 9 w 37"/>
                  <a:gd name="T39" fmla="*/ 8 h 33"/>
                  <a:gd name="T40" fmla="*/ 19 w 37"/>
                  <a:gd name="T41" fmla="*/ 16 h 33"/>
                  <a:gd name="T42" fmla="*/ 21 w 37"/>
                  <a:gd name="T43" fmla="*/ 18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8 h 33"/>
                  <a:gd name="T60" fmla="*/ 34 w 37"/>
                  <a:gd name="T61" fmla="*/ 29 h 33"/>
                  <a:gd name="T62" fmla="*/ 35 w 37"/>
                  <a:gd name="T63" fmla="*/ 30 h 33"/>
                  <a:gd name="T64" fmla="*/ 36 w 37"/>
                  <a:gd name="T65" fmla="*/ 31 h 33"/>
                  <a:gd name="T66" fmla="*/ 36 w 37"/>
                  <a:gd name="T67" fmla="*/ 31 h 33"/>
                  <a:gd name="T68" fmla="*/ 36 w 37"/>
                  <a:gd name="T69" fmla="*/ 32 h 33"/>
                  <a:gd name="T70" fmla="*/ 37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7" y="32"/>
                      <a:pt x="37" y="32"/>
                      <a:pt x="37" y="32"/>
                    </a:cubicBezTo>
                    <a:cubicBezTo>
                      <a:pt x="37" y="32"/>
                      <a:pt x="37" y="32"/>
                      <a:pt x="37" y="32"/>
                    </a:cubicBezTo>
                    <a:cubicBezTo>
                      <a:pt x="36" y="31"/>
                      <a:pt x="36" y="31"/>
                      <a:pt x="36" y="31"/>
                    </a:cubicBezTo>
                    <a:cubicBezTo>
                      <a:pt x="36" y="31"/>
                      <a:pt x="36" y="31"/>
                      <a:pt x="36" y="31"/>
                    </a:cubicBezTo>
                    <a:cubicBezTo>
                      <a:pt x="36" y="30"/>
                      <a:pt x="36" y="30"/>
                      <a:pt x="36" y="30"/>
                    </a:cubicBezTo>
                    <a:cubicBezTo>
                      <a:pt x="35" y="29"/>
                      <a:pt x="35" y="29"/>
                      <a:pt x="35" y="29"/>
                    </a:cubicBezTo>
                    <a:cubicBezTo>
                      <a:pt x="34" y="28"/>
                      <a:pt x="34" y="28"/>
                      <a:pt x="34" y="27"/>
                    </a:cubicBezTo>
                    <a:cubicBezTo>
                      <a:pt x="33" y="27"/>
                      <a:pt x="32" y="26"/>
                      <a:pt x="31" y="25"/>
                    </a:cubicBezTo>
                    <a:cubicBezTo>
                      <a:pt x="31" y="25"/>
                      <a:pt x="31" y="24"/>
                      <a:pt x="30" y="24"/>
                    </a:cubicBezTo>
                    <a:cubicBezTo>
                      <a:pt x="30" y="24"/>
                      <a:pt x="30" y="23"/>
                      <a:pt x="29" y="23"/>
                    </a:cubicBezTo>
                    <a:cubicBezTo>
                      <a:pt x="28" y="22"/>
                      <a:pt x="28" y="22"/>
                      <a:pt x="28" y="22"/>
                    </a:cubicBezTo>
                    <a:cubicBezTo>
                      <a:pt x="27" y="21"/>
                      <a:pt x="27" y="21"/>
                      <a:pt x="27" y="21"/>
                    </a:cubicBezTo>
                    <a:cubicBezTo>
                      <a:pt x="24" y="19"/>
                      <a:pt x="24" y="19"/>
                      <a:pt x="24" y="19"/>
                    </a:cubicBezTo>
                    <a:cubicBezTo>
                      <a:pt x="23" y="19"/>
                      <a:pt x="23" y="18"/>
                      <a:pt x="22" y="17"/>
                    </a:cubicBezTo>
                    <a:cubicBezTo>
                      <a:pt x="19" y="16"/>
                      <a:pt x="19" y="16"/>
                      <a:pt x="19" y="16"/>
                    </a:cubicBezTo>
                    <a:cubicBezTo>
                      <a:pt x="16" y="13"/>
                      <a:pt x="13" y="10"/>
                      <a:pt x="10" y="8"/>
                    </a:cubicBezTo>
                    <a:cubicBezTo>
                      <a:pt x="7" y="5"/>
                      <a:pt x="3" y="2"/>
                      <a:pt x="0" y="0"/>
                    </a:cubicBezTo>
                    <a:cubicBezTo>
                      <a:pt x="0" y="0"/>
                      <a:pt x="0" y="0"/>
                      <a:pt x="0" y="0"/>
                    </a:cubicBezTo>
                    <a:cubicBezTo>
                      <a:pt x="3" y="2"/>
                      <a:pt x="6" y="5"/>
                      <a:pt x="9" y="8"/>
                    </a:cubicBezTo>
                    <a:cubicBezTo>
                      <a:pt x="12" y="11"/>
                      <a:pt x="16" y="14"/>
                      <a:pt x="19" y="16"/>
                    </a:cubicBezTo>
                    <a:cubicBezTo>
                      <a:pt x="21" y="18"/>
                      <a:pt x="21" y="18"/>
                      <a:pt x="21" y="18"/>
                    </a:cubicBezTo>
                    <a:cubicBezTo>
                      <a:pt x="22" y="19"/>
                      <a:pt x="23" y="19"/>
                      <a:pt x="24" y="20"/>
                    </a:cubicBezTo>
                    <a:cubicBezTo>
                      <a:pt x="26" y="22"/>
                      <a:pt x="26" y="22"/>
                      <a:pt x="26" y="22"/>
                    </a:cubicBezTo>
                    <a:cubicBezTo>
                      <a:pt x="27" y="23"/>
                      <a:pt x="27" y="23"/>
                      <a:pt x="27" y="23"/>
                    </a:cubicBezTo>
                    <a:cubicBezTo>
                      <a:pt x="29" y="24"/>
                      <a:pt x="29" y="24"/>
                      <a:pt x="29" y="24"/>
                    </a:cubicBezTo>
                    <a:cubicBezTo>
                      <a:pt x="29" y="24"/>
                      <a:pt x="29" y="24"/>
                      <a:pt x="30" y="25"/>
                    </a:cubicBezTo>
                    <a:cubicBezTo>
                      <a:pt x="30" y="25"/>
                      <a:pt x="31" y="25"/>
                      <a:pt x="31" y="26"/>
                    </a:cubicBezTo>
                    <a:cubicBezTo>
                      <a:pt x="32" y="26"/>
                      <a:pt x="33" y="27"/>
                      <a:pt x="33" y="28"/>
                    </a:cubicBezTo>
                    <a:cubicBezTo>
                      <a:pt x="34" y="28"/>
                      <a:pt x="34" y="28"/>
                      <a:pt x="34" y="28"/>
                    </a:cubicBezTo>
                    <a:cubicBezTo>
                      <a:pt x="34" y="29"/>
                      <a:pt x="34" y="29"/>
                      <a:pt x="34" y="29"/>
                    </a:cubicBezTo>
                    <a:cubicBezTo>
                      <a:pt x="35" y="29"/>
                      <a:pt x="35" y="30"/>
                      <a:pt x="35" y="30"/>
                    </a:cubicBezTo>
                    <a:cubicBezTo>
                      <a:pt x="36" y="31"/>
                      <a:pt x="36" y="31"/>
                      <a:pt x="36" y="31"/>
                    </a:cubicBezTo>
                    <a:cubicBezTo>
                      <a:pt x="36" y="31"/>
                      <a:pt x="36" y="31"/>
                      <a:pt x="36" y="31"/>
                    </a:cubicBezTo>
                    <a:cubicBezTo>
                      <a:pt x="36" y="32"/>
                      <a:pt x="36" y="32"/>
                      <a:pt x="36" y="32"/>
                    </a:cubicBezTo>
                    <a:cubicBezTo>
                      <a:pt x="37" y="32"/>
                      <a:pt x="37" y="32"/>
                      <a:pt x="37"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76">
                <a:extLst>
                  <a:ext uri="{FF2B5EF4-FFF2-40B4-BE49-F238E27FC236}">
                    <a16:creationId xmlns:a16="http://schemas.microsoft.com/office/drawing/2014/main" id="{7952DBCE-1370-47AD-86A2-6999A7C37FDA}"/>
                  </a:ext>
                </a:extLst>
              </p:cNvPr>
              <p:cNvSpPr>
                <a:spLocks/>
              </p:cNvSpPr>
              <p:nvPr/>
            </p:nvSpPr>
            <p:spPr bwMode="auto">
              <a:xfrm>
                <a:off x="9834867" y="8204233"/>
                <a:ext cx="479994" cy="262499"/>
              </a:xfrm>
              <a:custGeom>
                <a:avLst/>
                <a:gdLst>
                  <a:gd name="T0" fmla="*/ 73 w 73"/>
                  <a:gd name="T1" fmla="*/ 40 h 40"/>
                  <a:gd name="T2" fmla="*/ 64 w 73"/>
                  <a:gd name="T3" fmla="*/ 34 h 40"/>
                  <a:gd name="T4" fmla="*/ 62 w 73"/>
                  <a:gd name="T5" fmla="*/ 33 h 40"/>
                  <a:gd name="T6" fmla="*/ 59 w 73"/>
                  <a:gd name="T7" fmla="*/ 32 h 40"/>
                  <a:gd name="T8" fmla="*/ 55 w 73"/>
                  <a:gd name="T9" fmla="*/ 30 h 40"/>
                  <a:gd name="T10" fmla="*/ 52 w 73"/>
                  <a:gd name="T11" fmla="*/ 29 h 40"/>
                  <a:gd name="T12" fmla="*/ 50 w 73"/>
                  <a:gd name="T13" fmla="*/ 28 h 40"/>
                  <a:gd name="T14" fmla="*/ 48 w 73"/>
                  <a:gd name="T15" fmla="*/ 27 h 40"/>
                  <a:gd name="T16" fmla="*/ 46 w 73"/>
                  <a:gd name="T17" fmla="*/ 26 h 40"/>
                  <a:gd name="T18" fmla="*/ 45 w 73"/>
                  <a:gd name="T19" fmla="*/ 26 h 40"/>
                  <a:gd name="T20" fmla="*/ 43 w 73"/>
                  <a:gd name="T21" fmla="*/ 25 h 40"/>
                  <a:gd name="T22" fmla="*/ 40 w 73"/>
                  <a:gd name="T23" fmla="*/ 24 h 40"/>
                  <a:gd name="T24" fmla="*/ 40 w 73"/>
                  <a:gd name="T25" fmla="*/ 23 h 40"/>
                  <a:gd name="T26" fmla="*/ 39 w 73"/>
                  <a:gd name="T27" fmla="*/ 23 h 40"/>
                  <a:gd name="T28" fmla="*/ 38 w 73"/>
                  <a:gd name="T29" fmla="*/ 23 h 40"/>
                  <a:gd name="T30" fmla="*/ 37 w 73"/>
                  <a:gd name="T31" fmla="*/ 22 h 40"/>
                  <a:gd name="T32" fmla="*/ 36 w 73"/>
                  <a:gd name="T33" fmla="*/ 22 h 40"/>
                  <a:gd name="T34" fmla="*/ 35 w 73"/>
                  <a:gd name="T35" fmla="*/ 21 h 40"/>
                  <a:gd name="T36" fmla="*/ 33 w 73"/>
                  <a:gd name="T37" fmla="*/ 20 h 40"/>
                  <a:gd name="T38" fmla="*/ 31 w 73"/>
                  <a:gd name="T39" fmla="*/ 19 h 40"/>
                  <a:gd name="T40" fmla="*/ 27 w 73"/>
                  <a:gd name="T41" fmla="*/ 17 h 40"/>
                  <a:gd name="T42" fmla="*/ 26 w 73"/>
                  <a:gd name="T43" fmla="*/ 16 h 40"/>
                  <a:gd name="T44" fmla="*/ 25 w 73"/>
                  <a:gd name="T45" fmla="*/ 15 h 40"/>
                  <a:gd name="T46" fmla="*/ 22 w 73"/>
                  <a:gd name="T47" fmla="*/ 14 h 40"/>
                  <a:gd name="T48" fmla="*/ 18 w 73"/>
                  <a:gd name="T49" fmla="*/ 11 h 40"/>
                  <a:gd name="T50" fmla="*/ 16 w 73"/>
                  <a:gd name="T51" fmla="*/ 9 h 40"/>
                  <a:gd name="T52" fmla="*/ 14 w 73"/>
                  <a:gd name="T53" fmla="*/ 8 h 40"/>
                  <a:gd name="T54" fmla="*/ 9 w 73"/>
                  <a:gd name="T55" fmla="*/ 5 h 40"/>
                  <a:gd name="T56" fmla="*/ 0 w 73"/>
                  <a:gd name="T57" fmla="*/ 0 h 40"/>
                  <a:gd name="T58" fmla="*/ 0 w 73"/>
                  <a:gd name="T59" fmla="*/ 0 h 40"/>
                  <a:gd name="T60" fmla="*/ 9 w 73"/>
                  <a:gd name="T61" fmla="*/ 6 h 40"/>
                  <a:gd name="T62" fmla="*/ 10 w 73"/>
                  <a:gd name="T63" fmla="*/ 7 h 40"/>
                  <a:gd name="T64" fmla="*/ 11 w 73"/>
                  <a:gd name="T65" fmla="*/ 7 h 40"/>
                  <a:gd name="T66" fmla="*/ 13 w 73"/>
                  <a:gd name="T67" fmla="*/ 9 h 40"/>
                  <a:gd name="T68" fmla="*/ 17 w 73"/>
                  <a:gd name="T69" fmla="*/ 12 h 40"/>
                  <a:gd name="T70" fmla="*/ 22 w 73"/>
                  <a:gd name="T71" fmla="*/ 15 h 40"/>
                  <a:gd name="T72" fmla="*/ 24 w 73"/>
                  <a:gd name="T73" fmla="*/ 17 h 40"/>
                  <a:gd name="T74" fmla="*/ 25 w 73"/>
                  <a:gd name="T75" fmla="*/ 17 h 40"/>
                  <a:gd name="T76" fmla="*/ 26 w 73"/>
                  <a:gd name="T77" fmla="*/ 18 h 40"/>
                  <a:gd name="T78" fmla="*/ 30 w 73"/>
                  <a:gd name="T79" fmla="*/ 21 h 40"/>
                  <a:gd name="T80" fmla="*/ 33 w 73"/>
                  <a:gd name="T81" fmla="*/ 22 h 40"/>
                  <a:gd name="T82" fmla="*/ 34 w 73"/>
                  <a:gd name="T83" fmla="*/ 23 h 40"/>
                  <a:gd name="T84" fmla="*/ 35 w 73"/>
                  <a:gd name="T85" fmla="*/ 23 h 40"/>
                  <a:gd name="T86" fmla="*/ 36 w 73"/>
                  <a:gd name="T87" fmla="*/ 24 h 40"/>
                  <a:gd name="T88" fmla="*/ 37 w 73"/>
                  <a:gd name="T89" fmla="*/ 24 h 40"/>
                  <a:gd name="T90" fmla="*/ 38 w 73"/>
                  <a:gd name="T91" fmla="*/ 25 h 40"/>
                  <a:gd name="T92" fmla="*/ 39 w 73"/>
                  <a:gd name="T93" fmla="*/ 25 h 40"/>
                  <a:gd name="T94" fmla="*/ 40 w 73"/>
                  <a:gd name="T95" fmla="*/ 25 h 40"/>
                  <a:gd name="T96" fmla="*/ 42 w 73"/>
                  <a:gd name="T97" fmla="*/ 26 h 40"/>
                  <a:gd name="T98" fmla="*/ 45 w 73"/>
                  <a:gd name="T99" fmla="*/ 27 h 40"/>
                  <a:gd name="T100" fmla="*/ 46 w 73"/>
                  <a:gd name="T101" fmla="*/ 28 h 40"/>
                  <a:gd name="T102" fmla="*/ 47 w 73"/>
                  <a:gd name="T103" fmla="*/ 28 h 40"/>
                  <a:gd name="T104" fmla="*/ 49 w 73"/>
                  <a:gd name="T105" fmla="*/ 29 h 40"/>
                  <a:gd name="T106" fmla="*/ 52 w 73"/>
                  <a:gd name="T107" fmla="*/ 30 h 40"/>
                  <a:gd name="T108" fmla="*/ 54 w 73"/>
                  <a:gd name="T109" fmla="*/ 31 h 40"/>
                  <a:gd name="T110" fmla="*/ 73 w 73"/>
                  <a:gd name="T111"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40">
                    <a:moveTo>
                      <a:pt x="73" y="40"/>
                    </a:moveTo>
                    <a:cubicBezTo>
                      <a:pt x="70" y="38"/>
                      <a:pt x="67" y="36"/>
                      <a:pt x="64" y="34"/>
                    </a:cubicBezTo>
                    <a:cubicBezTo>
                      <a:pt x="63" y="34"/>
                      <a:pt x="63" y="34"/>
                      <a:pt x="62" y="33"/>
                    </a:cubicBezTo>
                    <a:cubicBezTo>
                      <a:pt x="61" y="33"/>
                      <a:pt x="60" y="32"/>
                      <a:pt x="59" y="32"/>
                    </a:cubicBezTo>
                    <a:cubicBezTo>
                      <a:pt x="58" y="31"/>
                      <a:pt x="56" y="30"/>
                      <a:pt x="55" y="30"/>
                    </a:cubicBezTo>
                    <a:cubicBezTo>
                      <a:pt x="54" y="29"/>
                      <a:pt x="53" y="29"/>
                      <a:pt x="52" y="29"/>
                    </a:cubicBezTo>
                    <a:cubicBezTo>
                      <a:pt x="50" y="28"/>
                      <a:pt x="50" y="28"/>
                      <a:pt x="50" y="28"/>
                    </a:cubicBezTo>
                    <a:cubicBezTo>
                      <a:pt x="49" y="27"/>
                      <a:pt x="48" y="27"/>
                      <a:pt x="48" y="27"/>
                    </a:cubicBezTo>
                    <a:cubicBezTo>
                      <a:pt x="46" y="26"/>
                      <a:pt x="46" y="26"/>
                      <a:pt x="46" y="26"/>
                    </a:cubicBezTo>
                    <a:cubicBezTo>
                      <a:pt x="45" y="26"/>
                      <a:pt x="45" y="26"/>
                      <a:pt x="45" y="26"/>
                    </a:cubicBezTo>
                    <a:cubicBezTo>
                      <a:pt x="43" y="25"/>
                      <a:pt x="43" y="25"/>
                      <a:pt x="43" y="25"/>
                    </a:cubicBezTo>
                    <a:cubicBezTo>
                      <a:pt x="40" y="24"/>
                      <a:pt x="40" y="24"/>
                      <a:pt x="40" y="24"/>
                    </a:cubicBezTo>
                    <a:cubicBezTo>
                      <a:pt x="40" y="23"/>
                      <a:pt x="40" y="23"/>
                      <a:pt x="40" y="23"/>
                    </a:cubicBezTo>
                    <a:cubicBezTo>
                      <a:pt x="39" y="23"/>
                      <a:pt x="39" y="23"/>
                      <a:pt x="39" y="23"/>
                    </a:cubicBezTo>
                    <a:cubicBezTo>
                      <a:pt x="38" y="23"/>
                      <a:pt x="38" y="23"/>
                      <a:pt x="38" y="23"/>
                    </a:cubicBezTo>
                    <a:cubicBezTo>
                      <a:pt x="37" y="22"/>
                      <a:pt x="37" y="22"/>
                      <a:pt x="37" y="22"/>
                    </a:cubicBezTo>
                    <a:cubicBezTo>
                      <a:pt x="36" y="22"/>
                      <a:pt x="36" y="22"/>
                      <a:pt x="36" y="22"/>
                    </a:cubicBezTo>
                    <a:cubicBezTo>
                      <a:pt x="35" y="21"/>
                      <a:pt x="35" y="21"/>
                      <a:pt x="35" y="21"/>
                    </a:cubicBezTo>
                    <a:cubicBezTo>
                      <a:pt x="34" y="21"/>
                      <a:pt x="34" y="21"/>
                      <a:pt x="33" y="20"/>
                    </a:cubicBezTo>
                    <a:cubicBezTo>
                      <a:pt x="31" y="19"/>
                      <a:pt x="31" y="19"/>
                      <a:pt x="31" y="19"/>
                    </a:cubicBezTo>
                    <a:cubicBezTo>
                      <a:pt x="30" y="18"/>
                      <a:pt x="28" y="18"/>
                      <a:pt x="27" y="17"/>
                    </a:cubicBezTo>
                    <a:cubicBezTo>
                      <a:pt x="26" y="16"/>
                      <a:pt x="26" y="16"/>
                      <a:pt x="26" y="16"/>
                    </a:cubicBezTo>
                    <a:cubicBezTo>
                      <a:pt x="25" y="15"/>
                      <a:pt x="25" y="15"/>
                      <a:pt x="25" y="15"/>
                    </a:cubicBezTo>
                    <a:cubicBezTo>
                      <a:pt x="24" y="15"/>
                      <a:pt x="23" y="14"/>
                      <a:pt x="22" y="14"/>
                    </a:cubicBezTo>
                    <a:cubicBezTo>
                      <a:pt x="21" y="13"/>
                      <a:pt x="19" y="12"/>
                      <a:pt x="18" y="11"/>
                    </a:cubicBezTo>
                    <a:cubicBezTo>
                      <a:pt x="16" y="9"/>
                      <a:pt x="16" y="9"/>
                      <a:pt x="16" y="9"/>
                    </a:cubicBezTo>
                    <a:cubicBezTo>
                      <a:pt x="14" y="8"/>
                      <a:pt x="14" y="8"/>
                      <a:pt x="14" y="8"/>
                    </a:cubicBezTo>
                    <a:cubicBezTo>
                      <a:pt x="12" y="7"/>
                      <a:pt x="11" y="6"/>
                      <a:pt x="9" y="5"/>
                    </a:cubicBezTo>
                    <a:cubicBezTo>
                      <a:pt x="6" y="4"/>
                      <a:pt x="3" y="2"/>
                      <a:pt x="0" y="0"/>
                    </a:cubicBezTo>
                    <a:cubicBezTo>
                      <a:pt x="0" y="0"/>
                      <a:pt x="0" y="0"/>
                      <a:pt x="0" y="0"/>
                    </a:cubicBezTo>
                    <a:cubicBezTo>
                      <a:pt x="3" y="2"/>
                      <a:pt x="6" y="4"/>
                      <a:pt x="9" y="6"/>
                    </a:cubicBezTo>
                    <a:cubicBezTo>
                      <a:pt x="10" y="7"/>
                      <a:pt x="10" y="7"/>
                      <a:pt x="10" y="7"/>
                    </a:cubicBezTo>
                    <a:cubicBezTo>
                      <a:pt x="11" y="7"/>
                      <a:pt x="11" y="7"/>
                      <a:pt x="11" y="7"/>
                    </a:cubicBezTo>
                    <a:cubicBezTo>
                      <a:pt x="13" y="9"/>
                      <a:pt x="13" y="9"/>
                      <a:pt x="13" y="9"/>
                    </a:cubicBezTo>
                    <a:cubicBezTo>
                      <a:pt x="17" y="12"/>
                      <a:pt x="17" y="12"/>
                      <a:pt x="17" y="12"/>
                    </a:cubicBezTo>
                    <a:cubicBezTo>
                      <a:pt x="19" y="13"/>
                      <a:pt x="20" y="14"/>
                      <a:pt x="22" y="15"/>
                    </a:cubicBezTo>
                    <a:cubicBezTo>
                      <a:pt x="22" y="16"/>
                      <a:pt x="23" y="16"/>
                      <a:pt x="24" y="17"/>
                    </a:cubicBezTo>
                    <a:cubicBezTo>
                      <a:pt x="25" y="17"/>
                      <a:pt x="25" y="17"/>
                      <a:pt x="25" y="17"/>
                    </a:cubicBezTo>
                    <a:cubicBezTo>
                      <a:pt x="25" y="17"/>
                      <a:pt x="25" y="18"/>
                      <a:pt x="26" y="18"/>
                    </a:cubicBezTo>
                    <a:cubicBezTo>
                      <a:pt x="27" y="19"/>
                      <a:pt x="29" y="20"/>
                      <a:pt x="30" y="21"/>
                    </a:cubicBezTo>
                    <a:cubicBezTo>
                      <a:pt x="33" y="22"/>
                      <a:pt x="33" y="22"/>
                      <a:pt x="33" y="22"/>
                    </a:cubicBezTo>
                    <a:cubicBezTo>
                      <a:pt x="33" y="22"/>
                      <a:pt x="33" y="22"/>
                      <a:pt x="34" y="23"/>
                    </a:cubicBezTo>
                    <a:cubicBezTo>
                      <a:pt x="35" y="23"/>
                      <a:pt x="35" y="23"/>
                      <a:pt x="35" y="23"/>
                    </a:cubicBezTo>
                    <a:cubicBezTo>
                      <a:pt x="35" y="23"/>
                      <a:pt x="36" y="24"/>
                      <a:pt x="36" y="24"/>
                    </a:cubicBezTo>
                    <a:cubicBezTo>
                      <a:pt x="37" y="24"/>
                      <a:pt x="37" y="24"/>
                      <a:pt x="37" y="24"/>
                    </a:cubicBezTo>
                    <a:cubicBezTo>
                      <a:pt x="38" y="25"/>
                      <a:pt x="38" y="25"/>
                      <a:pt x="38" y="25"/>
                    </a:cubicBezTo>
                    <a:cubicBezTo>
                      <a:pt x="39" y="25"/>
                      <a:pt x="39" y="25"/>
                      <a:pt x="39" y="25"/>
                    </a:cubicBezTo>
                    <a:cubicBezTo>
                      <a:pt x="40" y="25"/>
                      <a:pt x="40" y="25"/>
                      <a:pt x="40" y="25"/>
                    </a:cubicBezTo>
                    <a:cubicBezTo>
                      <a:pt x="42" y="26"/>
                      <a:pt x="42" y="26"/>
                      <a:pt x="42" y="26"/>
                    </a:cubicBezTo>
                    <a:cubicBezTo>
                      <a:pt x="45" y="27"/>
                      <a:pt x="45" y="27"/>
                      <a:pt x="45" y="27"/>
                    </a:cubicBezTo>
                    <a:cubicBezTo>
                      <a:pt x="46" y="28"/>
                      <a:pt x="46" y="28"/>
                      <a:pt x="46" y="28"/>
                    </a:cubicBezTo>
                    <a:cubicBezTo>
                      <a:pt x="47" y="28"/>
                      <a:pt x="47" y="28"/>
                      <a:pt x="47" y="28"/>
                    </a:cubicBezTo>
                    <a:cubicBezTo>
                      <a:pt x="48" y="28"/>
                      <a:pt x="49" y="29"/>
                      <a:pt x="49" y="29"/>
                    </a:cubicBezTo>
                    <a:cubicBezTo>
                      <a:pt x="52" y="30"/>
                      <a:pt x="52" y="30"/>
                      <a:pt x="52" y="30"/>
                    </a:cubicBezTo>
                    <a:cubicBezTo>
                      <a:pt x="54" y="31"/>
                      <a:pt x="54" y="31"/>
                      <a:pt x="54" y="31"/>
                    </a:cubicBezTo>
                    <a:cubicBezTo>
                      <a:pt x="61" y="34"/>
                      <a:pt x="67" y="37"/>
                      <a:pt x="73" y="4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77">
                <a:extLst>
                  <a:ext uri="{FF2B5EF4-FFF2-40B4-BE49-F238E27FC236}">
                    <a16:creationId xmlns:a16="http://schemas.microsoft.com/office/drawing/2014/main" id="{2CEC2AE5-F4EE-4CAE-A1E1-4B02B5F5503B}"/>
                  </a:ext>
                </a:extLst>
              </p:cNvPr>
              <p:cNvSpPr>
                <a:spLocks/>
              </p:cNvSpPr>
              <p:nvPr/>
            </p:nvSpPr>
            <p:spPr bwMode="auto">
              <a:xfrm>
                <a:off x="10524858" y="8151736"/>
                <a:ext cx="194998" cy="232500"/>
              </a:xfrm>
              <a:custGeom>
                <a:avLst/>
                <a:gdLst>
                  <a:gd name="T0" fmla="*/ 4 w 29"/>
                  <a:gd name="T1" fmla="*/ 0 h 36"/>
                  <a:gd name="T2" fmla="*/ 2 w 29"/>
                  <a:gd name="T3" fmla="*/ 20 h 36"/>
                  <a:gd name="T4" fmla="*/ 10 w 29"/>
                  <a:gd name="T5" fmla="*/ 35 h 36"/>
                  <a:gd name="T6" fmla="*/ 29 w 29"/>
                  <a:gd name="T7" fmla="*/ 36 h 36"/>
                  <a:gd name="T8" fmla="*/ 13 w 29"/>
                  <a:gd name="T9" fmla="*/ 30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4"/>
                      <a:pt x="2" y="20"/>
                    </a:cubicBezTo>
                    <a:cubicBezTo>
                      <a:pt x="6" y="28"/>
                      <a:pt x="7" y="33"/>
                      <a:pt x="10" y="35"/>
                    </a:cubicBezTo>
                    <a:cubicBezTo>
                      <a:pt x="12" y="36"/>
                      <a:pt x="29" y="36"/>
                      <a:pt x="29" y="36"/>
                    </a:cubicBezTo>
                    <a:cubicBezTo>
                      <a:pt x="29" y="36"/>
                      <a:pt x="19" y="36"/>
                      <a:pt x="13" y="30"/>
                    </a:cubicBezTo>
                    <a:cubicBezTo>
                      <a:pt x="6" y="22"/>
                      <a:pt x="1" y="13"/>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78">
                <a:extLst>
                  <a:ext uri="{FF2B5EF4-FFF2-40B4-BE49-F238E27FC236}">
                    <a16:creationId xmlns:a16="http://schemas.microsoft.com/office/drawing/2014/main" id="{D2D0F06D-C667-47B8-9E68-03F10FC6E27C}"/>
                  </a:ext>
                </a:extLst>
              </p:cNvPr>
              <p:cNvSpPr>
                <a:spLocks/>
              </p:cNvSpPr>
              <p:nvPr/>
            </p:nvSpPr>
            <p:spPr bwMode="auto">
              <a:xfrm>
                <a:off x="11192348" y="9314220"/>
                <a:ext cx="2947467" cy="307499"/>
              </a:xfrm>
              <a:custGeom>
                <a:avLst/>
                <a:gdLst>
                  <a:gd name="T0" fmla="*/ 1 w 447"/>
                  <a:gd name="T1" fmla="*/ 15 h 47"/>
                  <a:gd name="T2" fmla="*/ 110 w 447"/>
                  <a:gd name="T3" fmla="*/ 35 h 47"/>
                  <a:gd name="T4" fmla="*/ 221 w 447"/>
                  <a:gd name="T5" fmla="*/ 39 h 47"/>
                  <a:gd name="T6" fmla="*/ 331 w 447"/>
                  <a:gd name="T7" fmla="*/ 27 h 47"/>
                  <a:gd name="T8" fmla="*/ 344 w 447"/>
                  <a:gd name="T9" fmla="*/ 25 h 47"/>
                  <a:gd name="T10" fmla="*/ 351 w 447"/>
                  <a:gd name="T11" fmla="*/ 24 h 47"/>
                  <a:gd name="T12" fmla="*/ 358 w 447"/>
                  <a:gd name="T13" fmla="*/ 22 h 47"/>
                  <a:gd name="T14" fmla="*/ 385 w 447"/>
                  <a:gd name="T15" fmla="*/ 16 h 47"/>
                  <a:gd name="T16" fmla="*/ 411 w 447"/>
                  <a:gd name="T17" fmla="*/ 9 h 47"/>
                  <a:gd name="T18" fmla="*/ 438 w 447"/>
                  <a:gd name="T19" fmla="*/ 1 h 47"/>
                  <a:gd name="T20" fmla="*/ 438 w 447"/>
                  <a:gd name="T21" fmla="*/ 1 h 47"/>
                  <a:gd name="T22" fmla="*/ 446 w 447"/>
                  <a:gd name="T23" fmla="*/ 5 h 47"/>
                  <a:gd name="T24" fmla="*/ 442 w 447"/>
                  <a:gd name="T25" fmla="*/ 13 h 47"/>
                  <a:gd name="T26" fmla="*/ 442 w 447"/>
                  <a:gd name="T27" fmla="*/ 13 h 47"/>
                  <a:gd name="T28" fmla="*/ 415 w 447"/>
                  <a:gd name="T29" fmla="*/ 20 h 47"/>
                  <a:gd name="T30" fmla="*/ 387 w 447"/>
                  <a:gd name="T31" fmla="*/ 27 h 47"/>
                  <a:gd name="T32" fmla="*/ 360 w 447"/>
                  <a:gd name="T33" fmla="*/ 33 h 47"/>
                  <a:gd name="T34" fmla="*/ 353 w 447"/>
                  <a:gd name="T35" fmla="*/ 34 h 47"/>
                  <a:gd name="T36" fmla="*/ 346 w 447"/>
                  <a:gd name="T37" fmla="*/ 35 h 47"/>
                  <a:gd name="T38" fmla="*/ 332 w 447"/>
                  <a:gd name="T39" fmla="*/ 37 h 47"/>
                  <a:gd name="T40" fmla="*/ 221 w 447"/>
                  <a:gd name="T41" fmla="*/ 46 h 47"/>
                  <a:gd name="T42" fmla="*/ 110 w 447"/>
                  <a:gd name="T43" fmla="*/ 39 h 47"/>
                  <a:gd name="T44" fmla="*/ 1 w 447"/>
                  <a:gd name="T45" fmla="*/ 16 h 47"/>
                  <a:gd name="T46" fmla="*/ 0 w 447"/>
                  <a:gd name="T47" fmla="*/ 15 h 47"/>
                  <a:gd name="T48" fmla="*/ 1 w 447"/>
                  <a:gd name="T4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5"/>
                    </a:moveTo>
                    <a:cubicBezTo>
                      <a:pt x="37" y="25"/>
                      <a:pt x="74" y="31"/>
                      <a:pt x="110" y="35"/>
                    </a:cubicBezTo>
                    <a:cubicBezTo>
                      <a:pt x="147" y="39"/>
                      <a:pt x="184" y="40"/>
                      <a:pt x="221" y="39"/>
                    </a:cubicBezTo>
                    <a:cubicBezTo>
                      <a:pt x="258" y="37"/>
                      <a:pt x="295" y="34"/>
                      <a:pt x="331" y="27"/>
                    </a:cubicBezTo>
                    <a:cubicBezTo>
                      <a:pt x="344" y="25"/>
                      <a:pt x="344" y="25"/>
                      <a:pt x="344" y="25"/>
                    </a:cubicBezTo>
                    <a:cubicBezTo>
                      <a:pt x="351" y="24"/>
                      <a:pt x="351" y="24"/>
                      <a:pt x="351" y="24"/>
                    </a:cubicBezTo>
                    <a:cubicBezTo>
                      <a:pt x="358" y="22"/>
                      <a:pt x="358" y="22"/>
                      <a:pt x="358" y="22"/>
                    </a:cubicBezTo>
                    <a:cubicBezTo>
                      <a:pt x="385" y="16"/>
                      <a:pt x="385" y="16"/>
                      <a:pt x="385" y="16"/>
                    </a:cubicBezTo>
                    <a:cubicBezTo>
                      <a:pt x="394" y="14"/>
                      <a:pt x="403" y="11"/>
                      <a:pt x="411" y="9"/>
                    </a:cubicBezTo>
                    <a:cubicBezTo>
                      <a:pt x="438" y="1"/>
                      <a:pt x="438" y="1"/>
                      <a:pt x="438" y="1"/>
                    </a:cubicBezTo>
                    <a:cubicBezTo>
                      <a:pt x="438" y="1"/>
                      <a:pt x="438" y="1"/>
                      <a:pt x="438" y="1"/>
                    </a:cubicBezTo>
                    <a:cubicBezTo>
                      <a:pt x="442" y="0"/>
                      <a:pt x="445" y="2"/>
                      <a:pt x="446" y="5"/>
                    </a:cubicBezTo>
                    <a:cubicBezTo>
                      <a:pt x="447" y="8"/>
                      <a:pt x="445" y="12"/>
                      <a:pt x="442" y="13"/>
                    </a:cubicBezTo>
                    <a:cubicBezTo>
                      <a:pt x="442" y="13"/>
                      <a:pt x="442" y="13"/>
                      <a:pt x="442" y="13"/>
                    </a:cubicBezTo>
                    <a:cubicBezTo>
                      <a:pt x="415" y="20"/>
                      <a:pt x="415" y="20"/>
                      <a:pt x="415" y="20"/>
                    </a:cubicBezTo>
                    <a:cubicBezTo>
                      <a:pt x="406" y="23"/>
                      <a:pt x="397" y="25"/>
                      <a:pt x="387" y="27"/>
                    </a:cubicBezTo>
                    <a:cubicBezTo>
                      <a:pt x="360" y="33"/>
                      <a:pt x="360" y="33"/>
                      <a:pt x="360" y="33"/>
                    </a:cubicBezTo>
                    <a:cubicBezTo>
                      <a:pt x="353" y="34"/>
                      <a:pt x="353" y="34"/>
                      <a:pt x="353" y="34"/>
                    </a:cubicBezTo>
                    <a:cubicBezTo>
                      <a:pt x="346" y="35"/>
                      <a:pt x="346" y="35"/>
                      <a:pt x="346" y="35"/>
                    </a:cubicBezTo>
                    <a:cubicBezTo>
                      <a:pt x="332" y="37"/>
                      <a:pt x="332" y="37"/>
                      <a:pt x="332" y="37"/>
                    </a:cubicBezTo>
                    <a:cubicBezTo>
                      <a:pt x="296" y="43"/>
                      <a:pt x="258" y="45"/>
                      <a:pt x="221" y="46"/>
                    </a:cubicBezTo>
                    <a:cubicBezTo>
                      <a:pt x="184" y="47"/>
                      <a:pt x="147" y="44"/>
                      <a:pt x="110" y="39"/>
                    </a:cubicBezTo>
                    <a:cubicBezTo>
                      <a:pt x="73" y="35"/>
                      <a:pt x="36" y="28"/>
                      <a:pt x="1" y="16"/>
                    </a:cubicBezTo>
                    <a:cubicBezTo>
                      <a:pt x="1" y="16"/>
                      <a:pt x="0" y="16"/>
                      <a:pt x="0" y="15"/>
                    </a:cubicBezTo>
                    <a:cubicBezTo>
                      <a:pt x="1" y="15"/>
                      <a:pt x="1" y="15"/>
                      <a:pt x="1" y="1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79">
                <a:extLst>
                  <a:ext uri="{FF2B5EF4-FFF2-40B4-BE49-F238E27FC236}">
                    <a16:creationId xmlns:a16="http://schemas.microsoft.com/office/drawing/2014/main" id="{030582B1-FD4F-4AB6-B142-8340FA4A1564}"/>
                  </a:ext>
                </a:extLst>
              </p:cNvPr>
              <p:cNvSpPr>
                <a:spLocks/>
              </p:cNvSpPr>
              <p:nvPr/>
            </p:nvSpPr>
            <p:spPr bwMode="auto">
              <a:xfrm>
                <a:off x="10892352" y="5961762"/>
                <a:ext cx="3802457" cy="3809955"/>
              </a:xfrm>
              <a:custGeom>
                <a:avLst/>
                <a:gdLst>
                  <a:gd name="T0" fmla="*/ 358 w 576"/>
                  <a:gd name="T1" fmla="*/ 0 h 578"/>
                  <a:gd name="T2" fmla="*/ 534 w 576"/>
                  <a:gd name="T3" fmla="*/ 240 h 578"/>
                  <a:gd name="T4" fmla="*/ 523 w 576"/>
                  <a:gd name="T5" fmla="*/ 494 h 578"/>
                  <a:gd name="T6" fmla="*/ 46 w 576"/>
                  <a:gd name="T7" fmla="*/ 525 h 578"/>
                  <a:gd name="T8" fmla="*/ 2 w 576"/>
                  <a:gd name="T9" fmla="*/ 458 h 578"/>
                  <a:gd name="T10" fmla="*/ 51 w 576"/>
                  <a:gd name="T11" fmla="*/ 379 h 578"/>
                  <a:gd name="T12" fmla="*/ 378 w 576"/>
                  <a:gd name="T13" fmla="*/ 383 h 578"/>
                  <a:gd name="T14" fmla="*/ 358 w 576"/>
                  <a:gd name="T15" fmla="*/ 161 h 578"/>
                  <a:gd name="T16" fmla="*/ 358 w 576"/>
                  <a:gd name="T17"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78">
                    <a:moveTo>
                      <a:pt x="358" y="0"/>
                    </a:moveTo>
                    <a:cubicBezTo>
                      <a:pt x="358" y="0"/>
                      <a:pt x="488" y="59"/>
                      <a:pt x="534" y="240"/>
                    </a:cubicBezTo>
                    <a:cubicBezTo>
                      <a:pt x="566" y="368"/>
                      <a:pt x="576" y="423"/>
                      <a:pt x="523" y="494"/>
                    </a:cubicBezTo>
                    <a:cubicBezTo>
                      <a:pt x="496" y="531"/>
                      <a:pt x="193" y="578"/>
                      <a:pt x="46" y="525"/>
                    </a:cubicBezTo>
                    <a:cubicBezTo>
                      <a:pt x="18" y="515"/>
                      <a:pt x="0" y="488"/>
                      <a:pt x="2" y="458"/>
                    </a:cubicBezTo>
                    <a:cubicBezTo>
                      <a:pt x="3" y="426"/>
                      <a:pt x="23" y="397"/>
                      <a:pt x="51" y="379"/>
                    </a:cubicBezTo>
                    <a:cubicBezTo>
                      <a:pt x="101" y="347"/>
                      <a:pt x="309" y="438"/>
                      <a:pt x="378" y="383"/>
                    </a:cubicBezTo>
                    <a:cubicBezTo>
                      <a:pt x="434" y="339"/>
                      <a:pt x="358" y="161"/>
                      <a:pt x="358" y="161"/>
                    </a:cubicBezTo>
                    <a:lnTo>
                      <a:pt x="358"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80">
                <a:extLst>
                  <a:ext uri="{FF2B5EF4-FFF2-40B4-BE49-F238E27FC236}">
                    <a16:creationId xmlns:a16="http://schemas.microsoft.com/office/drawing/2014/main" id="{5C72EF56-037E-4D30-B20A-F083A27692C8}"/>
                  </a:ext>
                </a:extLst>
              </p:cNvPr>
              <p:cNvSpPr>
                <a:spLocks/>
              </p:cNvSpPr>
              <p:nvPr/>
            </p:nvSpPr>
            <p:spPr bwMode="auto">
              <a:xfrm>
                <a:off x="11342346" y="6899249"/>
                <a:ext cx="2212476" cy="1784979"/>
              </a:xfrm>
              <a:custGeom>
                <a:avLst/>
                <a:gdLst>
                  <a:gd name="T0" fmla="*/ 0 w 335"/>
                  <a:gd name="T1" fmla="*/ 229 h 271"/>
                  <a:gd name="T2" fmla="*/ 72 w 335"/>
                  <a:gd name="T3" fmla="*/ 235 h 271"/>
                  <a:gd name="T4" fmla="*/ 143 w 335"/>
                  <a:gd name="T5" fmla="*/ 245 h 271"/>
                  <a:gd name="T6" fmla="*/ 179 w 335"/>
                  <a:gd name="T7" fmla="*/ 250 h 271"/>
                  <a:gd name="T8" fmla="*/ 214 w 335"/>
                  <a:gd name="T9" fmla="*/ 254 h 271"/>
                  <a:gd name="T10" fmla="*/ 250 w 335"/>
                  <a:gd name="T11" fmla="*/ 258 h 271"/>
                  <a:gd name="T12" fmla="*/ 258 w 335"/>
                  <a:gd name="T13" fmla="*/ 259 h 271"/>
                  <a:gd name="T14" fmla="*/ 267 w 335"/>
                  <a:gd name="T15" fmla="*/ 258 h 271"/>
                  <a:gd name="T16" fmla="*/ 283 w 335"/>
                  <a:gd name="T17" fmla="*/ 255 h 271"/>
                  <a:gd name="T18" fmla="*/ 309 w 335"/>
                  <a:gd name="T19" fmla="*/ 237 h 271"/>
                  <a:gd name="T20" fmla="*/ 322 w 335"/>
                  <a:gd name="T21" fmla="*/ 207 h 271"/>
                  <a:gd name="T22" fmla="*/ 321 w 335"/>
                  <a:gd name="T23" fmla="*/ 137 h 271"/>
                  <a:gd name="T24" fmla="*/ 306 w 335"/>
                  <a:gd name="T25" fmla="*/ 68 h 271"/>
                  <a:gd name="T26" fmla="*/ 283 w 335"/>
                  <a:gd name="T27" fmla="*/ 0 h 271"/>
                  <a:gd name="T28" fmla="*/ 283 w 335"/>
                  <a:gd name="T29" fmla="*/ 0 h 271"/>
                  <a:gd name="T30" fmla="*/ 283 w 335"/>
                  <a:gd name="T31" fmla="*/ 0 h 271"/>
                  <a:gd name="T32" fmla="*/ 329 w 335"/>
                  <a:gd name="T33" fmla="*/ 136 h 271"/>
                  <a:gd name="T34" fmla="*/ 334 w 335"/>
                  <a:gd name="T35" fmla="*/ 172 h 271"/>
                  <a:gd name="T36" fmla="*/ 332 w 335"/>
                  <a:gd name="T37" fmla="*/ 209 h 271"/>
                  <a:gd name="T38" fmla="*/ 319 w 335"/>
                  <a:gd name="T39" fmla="*/ 245 h 271"/>
                  <a:gd name="T40" fmla="*/ 287 w 335"/>
                  <a:gd name="T41" fmla="*/ 267 h 271"/>
                  <a:gd name="T42" fmla="*/ 249 w 335"/>
                  <a:gd name="T43" fmla="*/ 269 h 271"/>
                  <a:gd name="T44" fmla="*/ 213 w 335"/>
                  <a:gd name="T45" fmla="*/ 262 h 271"/>
                  <a:gd name="T46" fmla="*/ 178 w 335"/>
                  <a:gd name="T47" fmla="*/ 254 h 271"/>
                  <a:gd name="T48" fmla="*/ 143 w 335"/>
                  <a:gd name="T49" fmla="*/ 248 h 271"/>
                  <a:gd name="T50" fmla="*/ 72 w 335"/>
                  <a:gd name="T51" fmla="*/ 236 h 271"/>
                  <a:gd name="T52" fmla="*/ 0 w 335"/>
                  <a:gd name="T53" fmla="*/ 229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5" h="271">
                    <a:moveTo>
                      <a:pt x="0" y="229"/>
                    </a:moveTo>
                    <a:cubicBezTo>
                      <a:pt x="24" y="230"/>
                      <a:pt x="48" y="233"/>
                      <a:pt x="72" y="235"/>
                    </a:cubicBezTo>
                    <a:cubicBezTo>
                      <a:pt x="96" y="238"/>
                      <a:pt x="119" y="241"/>
                      <a:pt x="143" y="245"/>
                    </a:cubicBezTo>
                    <a:cubicBezTo>
                      <a:pt x="179" y="250"/>
                      <a:pt x="179" y="250"/>
                      <a:pt x="179" y="250"/>
                    </a:cubicBezTo>
                    <a:cubicBezTo>
                      <a:pt x="190" y="252"/>
                      <a:pt x="202" y="253"/>
                      <a:pt x="214" y="254"/>
                    </a:cubicBezTo>
                    <a:cubicBezTo>
                      <a:pt x="226" y="256"/>
                      <a:pt x="238" y="258"/>
                      <a:pt x="250" y="258"/>
                    </a:cubicBezTo>
                    <a:cubicBezTo>
                      <a:pt x="252" y="259"/>
                      <a:pt x="255" y="258"/>
                      <a:pt x="258" y="259"/>
                    </a:cubicBezTo>
                    <a:cubicBezTo>
                      <a:pt x="261" y="258"/>
                      <a:pt x="264" y="258"/>
                      <a:pt x="267" y="258"/>
                    </a:cubicBezTo>
                    <a:cubicBezTo>
                      <a:pt x="272" y="258"/>
                      <a:pt x="278" y="256"/>
                      <a:pt x="283" y="255"/>
                    </a:cubicBezTo>
                    <a:cubicBezTo>
                      <a:pt x="293" y="252"/>
                      <a:pt x="302" y="246"/>
                      <a:pt x="309" y="237"/>
                    </a:cubicBezTo>
                    <a:cubicBezTo>
                      <a:pt x="316" y="229"/>
                      <a:pt x="319" y="218"/>
                      <a:pt x="322" y="207"/>
                    </a:cubicBezTo>
                    <a:cubicBezTo>
                      <a:pt x="326" y="185"/>
                      <a:pt x="324" y="161"/>
                      <a:pt x="321" y="137"/>
                    </a:cubicBezTo>
                    <a:cubicBezTo>
                      <a:pt x="318" y="114"/>
                      <a:pt x="312" y="91"/>
                      <a:pt x="306" y="68"/>
                    </a:cubicBezTo>
                    <a:cubicBezTo>
                      <a:pt x="299" y="45"/>
                      <a:pt x="291" y="22"/>
                      <a:pt x="283" y="0"/>
                    </a:cubicBezTo>
                    <a:cubicBezTo>
                      <a:pt x="283" y="0"/>
                      <a:pt x="283" y="0"/>
                      <a:pt x="283" y="0"/>
                    </a:cubicBezTo>
                    <a:cubicBezTo>
                      <a:pt x="283" y="0"/>
                      <a:pt x="283" y="0"/>
                      <a:pt x="283" y="0"/>
                    </a:cubicBezTo>
                    <a:cubicBezTo>
                      <a:pt x="303" y="43"/>
                      <a:pt x="320" y="89"/>
                      <a:pt x="329" y="136"/>
                    </a:cubicBezTo>
                    <a:cubicBezTo>
                      <a:pt x="332" y="148"/>
                      <a:pt x="333" y="160"/>
                      <a:pt x="334" y="172"/>
                    </a:cubicBezTo>
                    <a:cubicBezTo>
                      <a:pt x="335" y="184"/>
                      <a:pt x="334" y="197"/>
                      <a:pt x="332" y="209"/>
                    </a:cubicBezTo>
                    <a:cubicBezTo>
                      <a:pt x="330" y="221"/>
                      <a:pt x="326" y="234"/>
                      <a:pt x="319" y="245"/>
                    </a:cubicBezTo>
                    <a:cubicBezTo>
                      <a:pt x="311" y="256"/>
                      <a:pt x="299" y="264"/>
                      <a:pt x="287" y="267"/>
                    </a:cubicBezTo>
                    <a:cubicBezTo>
                      <a:pt x="274" y="271"/>
                      <a:pt x="261" y="271"/>
                      <a:pt x="249" y="269"/>
                    </a:cubicBezTo>
                    <a:cubicBezTo>
                      <a:pt x="236" y="267"/>
                      <a:pt x="225" y="265"/>
                      <a:pt x="213" y="262"/>
                    </a:cubicBezTo>
                    <a:cubicBezTo>
                      <a:pt x="201" y="259"/>
                      <a:pt x="190" y="256"/>
                      <a:pt x="178" y="254"/>
                    </a:cubicBezTo>
                    <a:cubicBezTo>
                      <a:pt x="143" y="248"/>
                      <a:pt x="143" y="248"/>
                      <a:pt x="143" y="248"/>
                    </a:cubicBezTo>
                    <a:cubicBezTo>
                      <a:pt x="119" y="244"/>
                      <a:pt x="96" y="240"/>
                      <a:pt x="72" y="236"/>
                    </a:cubicBezTo>
                    <a:cubicBezTo>
                      <a:pt x="48" y="233"/>
                      <a:pt x="24" y="230"/>
                      <a:pt x="0" y="22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81">
                <a:extLst>
                  <a:ext uri="{FF2B5EF4-FFF2-40B4-BE49-F238E27FC236}">
                    <a16:creationId xmlns:a16="http://schemas.microsoft.com/office/drawing/2014/main" id="{76C9A027-141E-43F2-9BDD-61B8E47581B7}"/>
                  </a:ext>
                </a:extLst>
              </p:cNvPr>
              <p:cNvSpPr>
                <a:spLocks/>
              </p:cNvSpPr>
              <p:nvPr/>
            </p:nvSpPr>
            <p:spPr bwMode="auto">
              <a:xfrm>
                <a:off x="10884854" y="8399231"/>
                <a:ext cx="599993" cy="982491"/>
              </a:xfrm>
              <a:custGeom>
                <a:avLst/>
                <a:gdLst>
                  <a:gd name="T0" fmla="*/ 38 w 90"/>
                  <a:gd name="T1" fmla="*/ 149 h 149"/>
                  <a:gd name="T2" fmla="*/ 5 w 90"/>
                  <a:gd name="T3" fmla="*/ 110 h 149"/>
                  <a:gd name="T4" fmla="*/ 0 w 90"/>
                  <a:gd name="T5" fmla="*/ 84 h 149"/>
                  <a:gd name="T6" fmla="*/ 7 w 90"/>
                  <a:gd name="T7" fmla="*/ 59 h 149"/>
                  <a:gd name="T8" fmla="*/ 44 w 90"/>
                  <a:gd name="T9" fmla="*/ 22 h 149"/>
                  <a:gd name="T10" fmla="*/ 90 w 90"/>
                  <a:gd name="T11" fmla="*/ 0 h 149"/>
                  <a:gd name="T12" fmla="*/ 46 w 90"/>
                  <a:gd name="T13" fmla="*/ 25 h 149"/>
                  <a:gd name="T14" fmla="*/ 11 w 90"/>
                  <a:gd name="T15" fmla="*/ 60 h 149"/>
                  <a:gd name="T16" fmla="*/ 4 w 90"/>
                  <a:gd name="T17" fmla="*/ 84 h 149"/>
                  <a:gd name="T18" fmla="*/ 8 w 90"/>
                  <a:gd name="T19" fmla="*/ 108 h 149"/>
                  <a:gd name="T20" fmla="*/ 21 w 90"/>
                  <a:gd name="T21" fmla="*/ 130 h 149"/>
                  <a:gd name="T22" fmla="*/ 38 w 90"/>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49">
                    <a:moveTo>
                      <a:pt x="38" y="149"/>
                    </a:moveTo>
                    <a:cubicBezTo>
                      <a:pt x="24" y="139"/>
                      <a:pt x="12" y="126"/>
                      <a:pt x="5" y="110"/>
                    </a:cubicBezTo>
                    <a:cubicBezTo>
                      <a:pt x="2" y="102"/>
                      <a:pt x="0" y="93"/>
                      <a:pt x="0" y="84"/>
                    </a:cubicBezTo>
                    <a:cubicBezTo>
                      <a:pt x="0" y="75"/>
                      <a:pt x="3" y="66"/>
                      <a:pt x="7" y="59"/>
                    </a:cubicBezTo>
                    <a:cubicBezTo>
                      <a:pt x="16" y="43"/>
                      <a:pt x="29" y="31"/>
                      <a:pt x="44" y="22"/>
                    </a:cubicBezTo>
                    <a:cubicBezTo>
                      <a:pt x="59" y="13"/>
                      <a:pt x="74" y="6"/>
                      <a:pt x="90" y="0"/>
                    </a:cubicBezTo>
                    <a:cubicBezTo>
                      <a:pt x="75" y="8"/>
                      <a:pt x="60" y="15"/>
                      <a:pt x="46" y="25"/>
                    </a:cubicBezTo>
                    <a:cubicBezTo>
                      <a:pt x="32" y="34"/>
                      <a:pt x="18" y="46"/>
                      <a:pt x="11" y="60"/>
                    </a:cubicBezTo>
                    <a:cubicBezTo>
                      <a:pt x="7" y="68"/>
                      <a:pt x="4" y="76"/>
                      <a:pt x="4" y="84"/>
                    </a:cubicBezTo>
                    <a:cubicBezTo>
                      <a:pt x="3" y="92"/>
                      <a:pt x="5" y="101"/>
                      <a:pt x="8" y="108"/>
                    </a:cubicBezTo>
                    <a:cubicBezTo>
                      <a:pt x="11" y="116"/>
                      <a:pt x="16" y="124"/>
                      <a:pt x="21" y="130"/>
                    </a:cubicBezTo>
                    <a:cubicBezTo>
                      <a:pt x="26" y="137"/>
                      <a:pt x="31" y="144"/>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82">
                <a:extLst>
                  <a:ext uri="{FF2B5EF4-FFF2-40B4-BE49-F238E27FC236}">
                    <a16:creationId xmlns:a16="http://schemas.microsoft.com/office/drawing/2014/main" id="{955C52CC-A21A-43DB-9FCA-4A5C3AE14F2E}"/>
                  </a:ext>
                </a:extLst>
              </p:cNvPr>
              <p:cNvSpPr>
                <a:spLocks/>
              </p:cNvSpPr>
              <p:nvPr/>
            </p:nvSpPr>
            <p:spPr bwMode="auto">
              <a:xfrm>
                <a:off x="11657343" y="3246795"/>
                <a:ext cx="1837481" cy="2864966"/>
              </a:xfrm>
              <a:custGeom>
                <a:avLst/>
                <a:gdLst>
                  <a:gd name="T0" fmla="*/ 272 w 278"/>
                  <a:gd name="T1" fmla="*/ 119 h 435"/>
                  <a:gd name="T2" fmla="*/ 258 w 278"/>
                  <a:gd name="T3" fmla="*/ 248 h 435"/>
                  <a:gd name="T4" fmla="*/ 160 w 278"/>
                  <a:gd name="T5" fmla="*/ 326 h 435"/>
                  <a:gd name="T6" fmla="*/ 152 w 278"/>
                  <a:gd name="T7" fmla="*/ 325 h 435"/>
                  <a:gd name="T8" fmla="*/ 148 w 278"/>
                  <a:gd name="T9" fmla="*/ 324 h 435"/>
                  <a:gd name="T10" fmla="*/ 138 w 278"/>
                  <a:gd name="T11" fmla="*/ 357 h 435"/>
                  <a:gd name="T12" fmla="*/ 133 w 278"/>
                  <a:gd name="T13" fmla="*/ 374 h 435"/>
                  <a:gd name="T14" fmla="*/ 96 w 278"/>
                  <a:gd name="T15" fmla="*/ 425 h 435"/>
                  <a:gd name="T16" fmla="*/ 83 w 278"/>
                  <a:gd name="T17" fmla="*/ 429 h 435"/>
                  <a:gd name="T18" fmla="*/ 11 w 278"/>
                  <a:gd name="T19" fmla="*/ 404 h 435"/>
                  <a:gd name="T20" fmla="*/ 7 w 278"/>
                  <a:gd name="T21" fmla="*/ 351 h 435"/>
                  <a:gd name="T22" fmla="*/ 21 w 278"/>
                  <a:gd name="T23" fmla="*/ 262 h 435"/>
                  <a:gd name="T24" fmla="*/ 8 w 278"/>
                  <a:gd name="T25" fmla="*/ 116 h 435"/>
                  <a:gd name="T26" fmla="*/ 143 w 278"/>
                  <a:gd name="T27" fmla="*/ 8 h 435"/>
                  <a:gd name="T28" fmla="*/ 189 w 278"/>
                  <a:gd name="T29" fmla="*/ 13 h 435"/>
                  <a:gd name="T30" fmla="*/ 272 w 278"/>
                  <a:gd name="T31" fmla="*/ 11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8" h="435">
                    <a:moveTo>
                      <a:pt x="272" y="119"/>
                    </a:moveTo>
                    <a:cubicBezTo>
                      <a:pt x="258" y="248"/>
                      <a:pt x="258" y="248"/>
                      <a:pt x="258" y="248"/>
                    </a:cubicBezTo>
                    <a:cubicBezTo>
                      <a:pt x="252" y="297"/>
                      <a:pt x="208" y="331"/>
                      <a:pt x="160" y="326"/>
                    </a:cubicBezTo>
                    <a:cubicBezTo>
                      <a:pt x="152" y="325"/>
                      <a:pt x="152" y="325"/>
                      <a:pt x="152" y="325"/>
                    </a:cubicBezTo>
                    <a:cubicBezTo>
                      <a:pt x="148" y="324"/>
                      <a:pt x="148" y="324"/>
                      <a:pt x="148" y="324"/>
                    </a:cubicBezTo>
                    <a:cubicBezTo>
                      <a:pt x="138" y="357"/>
                      <a:pt x="138" y="357"/>
                      <a:pt x="138" y="357"/>
                    </a:cubicBezTo>
                    <a:cubicBezTo>
                      <a:pt x="133" y="374"/>
                      <a:pt x="133" y="374"/>
                      <a:pt x="133" y="374"/>
                    </a:cubicBezTo>
                    <a:cubicBezTo>
                      <a:pt x="128" y="398"/>
                      <a:pt x="113" y="420"/>
                      <a:pt x="96" y="425"/>
                    </a:cubicBezTo>
                    <a:cubicBezTo>
                      <a:pt x="92" y="427"/>
                      <a:pt x="88" y="428"/>
                      <a:pt x="83" y="429"/>
                    </a:cubicBezTo>
                    <a:cubicBezTo>
                      <a:pt x="54" y="435"/>
                      <a:pt x="30" y="427"/>
                      <a:pt x="11" y="404"/>
                    </a:cubicBezTo>
                    <a:cubicBezTo>
                      <a:pt x="1" y="393"/>
                      <a:pt x="0" y="372"/>
                      <a:pt x="7" y="351"/>
                    </a:cubicBezTo>
                    <a:cubicBezTo>
                      <a:pt x="7" y="351"/>
                      <a:pt x="19" y="299"/>
                      <a:pt x="21" y="262"/>
                    </a:cubicBezTo>
                    <a:cubicBezTo>
                      <a:pt x="22" y="226"/>
                      <a:pt x="8" y="116"/>
                      <a:pt x="8" y="116"/>
                    </a:cubicBezTo>
                    <a:cubicBezTo>
                      <a:pt x="15" y="49"/>
                      <a:pt x="76" y="0"/>
                      <a:pt x="143" y="8"/>
                    </a:cubicBezTo>
                    <a:cubicBezTo>
                      <a:pt x="189" y="13"/>
                      <a:pt x="189" y="13"/>
                      <a:pt x="189" y="13"/>
                    </a:cubicBezTo>
                    <a:cubicBezTo>
                      <a:pt x="241" y="19"/>
                      <a:pt x="278" y="66"/>
                      <a:pt x="272" y="119"/>
                    </a:cubicBezTo>
                    <a:close/>
                  </a:path>
                </a:pathLst>
              </a:custGeom>
              <a:gradFill flip="none" rotWithShape="1">
                <a:gsLst>
                  <a:gs pos="0">
                    <a:srgbClr val="FF0000"/>
                  </a:gs>
                  <a:gs pos="47000">
                    <a:srgbClr val="FFB2BA"/>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83">
                <a:extLst>
                  <a:ext uri="{FF2B5EF4-FFF2-40B4-BE49-F238E27FC236}">
                    <a16:creationId xmlns:a16="http://schemas.microsoft.com/office/drawing/2014/main" id="{D7E02981-B385-46E1-9CE8-B4F4ACF34B6C}"/>
                  </a:ext>
                </a:extLst>
              </p:cNvPr>
              <p:cNvSpPr>
                <a:spLocks/>
              </p:cNvSpPr>
              <p:nvPr/>
            </p:nvSpPr>
            <p:spPr bwMode="auto">
              <a:xfrm>
                <a:off x="11379848" y="2849297"/>
                <a:ext cx="2609969" cy="1717482"/>
              </a:xfrm>
              <a:custGeom>
                <a:avLst/>
                <a:gdLst>
                  <a:gd name="T0" fmla="*/ 389 w 395"/>
                  <a:gd name="T1" fmla="*/ 130 h 261"/>
                  <a:gd name="T2" fmla="*/ 336 w 395"/>
                  <a:gd name="T3" fmla="*/ 170 h 261"/>
                  <a:gd name="T4" fmla="*/ 242 w 395"/>
                  <a:gd name="T5" fmla="*/ 149 h 261"/>
                  <a:gd name="T6" fmla="*/ 208 w 395"/>
                  <a:gd name="T7" fmla="*/ 128 h 261"/>
                  <a:gd name="T8" fmla="*/ 199 w 395"/>
                  <a:gd name="T9" fmla="*/ 123 h 261"/>
                  <a:gd name="T10" fmla="*/ 155 w 395"/>
                  <a:gd name="T11" fmla="*/ 128 h 261"/>
                  <a:gd name="T12" fmla="*/ 145 w 395"/>
                  <a:gd name="T13" fmla="*/ 178 h 261"/>
                  <a:gd name="T14" fmla="*/ 140 w 395"/>
                  <a:gd name="T15" fmla="*/ 192 h 261"/>
                  <a:gd name="T16" fmla="*/ 122 w 395"/>
                  <a:gd name="T17" fmla="*/ 188 h 261"/>
                  <a:gd name="T18" fmla="*/ 121 w 395"/>
                  <a:gd name="T19" fmla="*/ 182 h 261"/>
                  <a:gd name="T20" fmla="*/ 112 w 395"/>
                  <a:gd name="T21" fmla="*/ 149 h 261"/>
                  <a:gd name="T22" fmla="*/ 96 w 395"/>
                  <a:gd name="T23" fmla="*/ 154 h 261"/>
                  <a:gd name="T24" fmla="*/ 84 w 395"/>
                  <a:gd name="T25" fmla="*/ 183 h 261"/>
                  <a:gd name="T26" fmla="*/ 84 w 395"/>
                  <a:gd name="T27" fmla="*/ 187 h 261"/>
                  <a:gd name="T28" fmla="*/ 79 w 395"/>
                  <a:gd name="T29" fmla="*/ 246 h 261"/>
                  <a:gd name="T30" fmla="*/ 37 w 395"/>
                  <a:gd name="T31" fmla="*/ 229 h 261"/>
                  <a:gd name="T32" fmla="*/ 26 w 395"/>
                  <a:gd name="T33" fmla="*/ 90 h 261"/>
                  <a:gd name="T34" fmla="*/ 158 w 395"/>
                  <a:gd name="T35" fmla="*/ 4 h 261"/>
                  <a:gd name="T36" fmla="*/ 246 w 395"/>
                  <a:gd name="T37" fmla="*/ 42 h 261"/>
                  <a:gd name="T38" fmla="*/ 369 w 395"/>
                  <a:gd name="T39" fmla="*/ 70 h 261"/>
                  <a:gd name="T40" fmla="*/ 389 w 395"/>
                  <a:gd name="T41" fmla="*/ 13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5" h="261">
                    <a:moveTo>
                      <a:pt x="389" y="130"/>
                    </a:moveTo>
                    <a:cubicBezTo>
                      <a:pt x="381" y="157"/>
                      <a:pt x="347" y="166"/>
                      <a:pt x="336" y="170"/>
                    </a:cubicBezTo>
                    <a:cubicBezTo>
                      <a:pt x="316" y="177"/>
                      <a:pt x="294" y="178"/>
                      <a:pt x="242" y="149"/>
                    </a:cubicBezTo>
                    <a:cubicBezTo>
                      <a:pt x="232" y="143"/>
                      <a:pt x="221" y="137"/>
                      <a:pt x="208" y="128"/>
                    </a:cubicBezTo>
                    <a:cubicBezTo>
                      <a:pt x="205" y="126"/>
                      <a:pt x="202" y="125"/>
                      <a:pt x="199" y="123"/>
                    </a:cubicBezTo>
                    <a:cubicBezTo>
                      <a:pt x="173" y="109"/>
                      <a:pt x="161" y="115"/>
                      <a:pt x="155" y="128"/>
                    </a:cubicBezTo>
                    <a:cubicBezTo>
                      <a:pt x="148" y="142"/>
                      <a:pt x="148" y="163"/>
                      <a:pt x="145" y="178"/>
                    </a:cubicBezTo>
                    <a:cubicBezTo>
                      <a:pt x="144" y="184"/>
                      <a:pt x="142" y="189"/>
                      <a:pt x="140" y="192"/>
                    </a:cubicBezTo>
                    <a:cubicBezTo>
                      <a:pt x="135" y="199"/>
                      <a:pt x="124" y="196"/>
                      <a:pt x="122" y="188"/>
                    </a:cubicBezTo>
                    <a:cubicBezTo>
                      <a:pt x="122" y="186"/>
                      <a:pt x="121" y="184"/>
                      <a:pt x="121" y="182"/>
                    </a:cubicBezTo>
                    <a:cubicBezTo>
                      <a:pt x="119" y="171"/>
                      <a:pt x="116" y="153"/>
                      <a:pt x="112" y="149"/>
                    </a:cubicBezTo>
                    <a:cubicBezTo>
                      <a:pt x="107" y="144"/>
                      <a:pt x="101" y="148"/>
                      <a:pt x="96" y="154"/>
                    </a:cubicBezTo>
                    <a:cubicBezTo>
                      <a:pt x="89" y="162"/>
                      <a:pt x="85" y="172"/>
                      <a:pt x="84" y="183"/>
                    </a:cubicBezTo>
                    <a:cubicBezTo>
                      <a:pt x="84" y="187"/>
                      <a:pt x="84" y="187"/>
                      <a:pt x="84" y="187"/>
                    </a:cubicBezTo>
                    <a:cubicBezTo>
                      <a:pt x="84" y="187"/>
                      <a:pt x="84" y="232"/>
                      <a:pt x="79" y="246"/>
                    </a:cubicBezTo>
                    <a:cubicBezTo>
                      <a:pt x="73" y="261"/>
                      <a:pt x="45" y="252"/>
                      <a:pt x="37" y="229"/>
                    </a:cubicBezTo>
                    <a:cubicBezTo>
                      <a:pt x="31" y="214"/>
                      <a:pt x="0" y="154"/>
                      <a:pt x="26" y="90"/>
                    </a:cubicBezTo>
                    <a:cubicBezTo>
                      <a:pt x="44" y="46"/>
                      <a:pt x="94" y="0"/>
                      <a:pt x="158" y="4"/>
                    </a:cubicBezTo>
                    <a:cubicBezTo>
                      <a:pt x="190" y="5"/>
                      <a:pt x="200" y="46"/>
                      <a:pt x="246" y="42"/>
                    </a:cubicBezTo>
                    <a:cubicBezTo>
                      <a:pt x="301" y="37"/>
                      <a:pt x="346" y="56"/>
                      <a:pt x="369" y="70"/>
                    </a:cubicBezTo>
                    <a:cubicBezTo>
                      <a:pt x="386" y="81"/>
                      <a:pt x="395" y="106"/>
                      <a:pt x="389" y="13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4">
                <a:extLst>
                  <a:ext uri="{FF2B5EF4-FFF2-40B4-BE49-F238E27FC236}">
                    <a16:creationId xmlns:a16="http://schemas.microsoft.com/office/drawing/2014/main" id="{FBE0C9F3-5823-4FD6-A898-FD3011AA2074}"/>
                  </a:ext>
                </a:extLst>
              </p:cNvPr>
              <p:cNvSpPr>
                <a:spLocks/>
              </p:cNvSpPr>
              <p:nvPr/>
            </p:nvSpPr>
            <p:spPr bwMode="auto">
              <a:xfrm>
                <a:off x="11874842" y="2684299"/>
                <a:ext cx="352498" cy="359996"/>
              </a:xfrm>
              <a:custGeom>
                <a:avLst/>
                <a:gdLst>
                  <a:gd name="T0" fmla="*/ 2 w 53"/>
                  <a:gd name="T1" fmla="*/ 30 h 54"/>
                  <a:gd name="T2" fmla="*/ 21 w 53"/>
                  <a:gd name="T3" fmla="*/ 34 h 54"/>
                  <a:gd name="T4" fmla="*/ 30 w 53"/>
                  <a:gd name="T5" fmla="*/ 38 h 54"/>
                  <a:gd name="T6" fmla="*/ 35 w 53"/>
                  <a:gd name="T7" fmla="*/ 41 h 54"/>
                  <a:gd name="T8" fmla="*/ 38 w 53"/>
                  <a:gd name="T9" fmla="*/ 48 h 54"/>
                  <a:gd name="T10" fmla="*/ 38 w 53"/>
                  <a:gd name="T11" fmla="*/ 48 h 54"/>
                  <a:gd name="T12" fmla="*/ 38 w 53"/>
                  <a:gd name="T13" fmla="*/ 48 h 54"/>
                  <a:gd name="T14" fmla="*/ 35 w 53"/>
                  <a:gd name="T15" fmla="*/ 53 h 54"/>
                  <a:gd name="T16" fmla="*/ 29 w 53"/>
                  <a:gd name="T17" fmla="*/ 49 h 54"/>
                  <a:gd name="T18" fmla="*/ 29 w 53"/>
                  <a:gd name="T19" fmla="*/ 35 h 54"/>
                  <a:gd name="T20" fmla="*/ 31 w 53"/>
                  <a:gd name="T21" fmla="*/ 21 h 54"/>
                  <a:gd name="T22" fmla="*/ 39 w 53"/>
                  <a:gd name="T23" fmla="*/ 9 h 54"/>
                  <a:gd name="T24" fmla="*/ 51 w 53"/>
                  <a:gd name="T25" fmla="*/ 1 h 54"/>
                  <a:gd name="T26" fmla="*/ 53 w 53"/>
                  <a:gd name="T27" fmla="*/ 2 h 54"/>
                  <a:gd name="T28" fmla="*/ 52 w 53"/>
                  <a:gd name="T29" fmla="*/ 4 h 54"/>
                  <a:gd name="T30" fmla="*/ 52 w 53"/>
                  <a:gd name="T31" fmla="*/ 4 h 54"/>
                  <a:gd name="T32" fmla="*/ 42 w 53"/>
                  <a:gd name="T33" fmla="*/ 12 h 54"/>
                  <a:gd name="T34" fmla="*/ 37 w 53"/>
                  <a:gd name="T35" fmla="*/ 23 h 54"/>
                  <a:gd name="T36" fmla="*/ 36 w 53"/>
                  <a:gd name="T37" fmla="*/ 35 h 54"/>
                  <a:gd name="T38" fmla="*/ 38 w 53"/>
                  <a:gd name="T39" fmla="*/ 47 h 54"/>
                  <a:gd name="T40" fmla="*/ 29 w 53"/>
                  <a:gd name="T41" fmla="*/ 49 h 54"/>
                  <a:gd name="T42" fmla="*/ 26 w 53"/>
                  <a:gd name="T43" fmla="*/ 45 h 54"/>
                  <a:gd name="T44" fmla="*/ 18 w 53"/>
                  <a:gd name="T45" fmla="*/ 40 h 54"/>
                  <a:gd name="T46" fmla="*/ 1 w 53"/>
                  <a:gd name="T47" fmla="*/ 34 h 54"/>
                  <a:gd name="T48" fmla="*/ 1 w 53"/>
                  <a:gd name="T49" fmla="*/ 34 h 54"/>
                  <a:gd name="T50" fmla="*/ 0 w 53"/>
                  <a:gd name="T51" fmla="*/ 32 h 54"/>
                  <a:gd name="T52" fmla="*/ 2 w 53"/>
                  <a:gd name="T53" fmla="*/ 3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54">
                    <a:moveTo>
                      <a:pt x="2" y="30"/>
                    </a:moveTo>
                    <a:cubicBezTo>
                      <a:pt x="8" y="31"/>
                      <a:pt x="14" y="32"/>
                      <a:pt x="21" y="34"/>
                    </a:cubicBezTo>
                    <a:cubicBezTo>
                      <a:pt x="24" y="35"/>
                      <a:pt x="27" y="36"/>
                      <a:pt x="30" y="38"/>
                    </a:cubicBezTo>
                    <a:cubicBezTo>
                      <a:pt x="32" y="39"/>
                      <a:pt x="33" y="40"/>
                      <a:pt x="35" y="41"/>
                    </a:cubicBezTo>
                    <a:cubicBezTo>
                      <a:pt x="36" y="43"/>
                      <a:pt x="38" y="45"/>
                      <a:pt x="38" y="48"/>
                    </a:cubicBezTo>
                    <a:cubicBezTo>
                      <a:pt x="38" y="48"/>
                      <a:pt x="38" y="48"/>
                      <a:pt x="38" y="48"/>
                    </a:cubicBezTo>
                    <a:cubicBezTo>
                      <a:pt x="38" y="48"/>
                      <a:pt x="38" y="48"/>
                      <a:pt x="38" y="48"/>
                    </a:cubicBezTo>
                    <a:cubicBezTo>
                      <a:pt x="39" y="50"/>
                      <a:pt x="37" y="53"/>
                      <a:pt x="35" y="53"/>
                    </a:cubicBezTo>
                    <a:cubicBezTo>
                      <a:pt x="32" y="54"/>
                      <a:pt x="30" y="52"/>
                      <a:pt x="29" y="49"/>
                    </a:cubicBezTo>
                    <a:cubicBezTo>
                      <a:pt x="28" y="44"/>
                      <a:pt x="28" y="40"/>
                      <a:pt x="29" y="35"/>
                    </a:cubicBezTo>
                    <a:cubicBezTo>
                      <a:pt x="29" y="30"/>
                      <a:pt x="30" y="25"/>
                      <a:pt x="31" y="21"/>
                    </a:cubicBezTo>
                    <a:cubicBezTo>
                      <a:pt x="33" y="16"/>
                      <a:pt x="35" y="12"/>
                      <a:pt x="39" y="9"/>
                    </a:cubicBezTo>
                    <a:cubicBezTo>
                      <a:pt x="42" y="5"/>
                      <a:pt x="46" y="2"/>
                      <a:pt x="51" y="1"/>
                    </a:cubicBezTo>
                    <a:cubicBezTo>
                      <a:pt x="51" y="0"/>
                      <a:pt x="52" y="1"/>
                      <a:pt x="53" y="2"/>
                    </a:cubicBezTo>
                    <a:cubicBezTo>
                      <a:pt x="53" y="2"/>
                      <a:pt x="53" y="3"/>
                      <a:pt x="52" y="4"/>
                    </a:cubicBezTo>
                    <a:cubicBezTo>
                      <a:pt x="52" y="4"/>
                      <a:pt x="52" y="4"/>
                      <a:pt x="52" y="4"/>
                    </a:cubicBezTo>
                    <a:cubicBezTo>
                      <a:pt x="48" y="6"/>
                      <a:pt x="45" y="8"/>
                      <a:pt x="42" y="12"/>
                    </a:cubicBezTo>
                    <a:cubicBezTo>
                      <a:pt x="40" y="15"/>
                      <a:pt x="38" y="19"/>
                      <a:pt x="37" y="23"/>
                    </a:cubicBezTo>
                    <a:cubicBezTo>
                      <a:pt x="36" y="27"/>
                      <a:pt x="36" y="31"/>
                      <a:pt x="36" y="35"/>
                    </a:cubicBezTo>
                    <a:cubicBezTo>
                      <a:pt x="37" y="39"/>
                      <a:pt x="37" y="44"/>
                      <a:pt x="38" y="47"/>
                    </a:cubicBezTo>
                    <a:cubicBezTo>
                      <a:pt x="29" y="49"/>
                      <a:pt x="29" y="49"/>
                      <a:pt x="29" y="49"/>
                    </a:cubicBezTo>
                    <a:cubicBezTo>
                      <a:pt x="30" y="49"/>
                      <a:pt x="28" y="46"/>
                      <a:pt x="26" y="45"/>
                    </a:cubicBezTo>
                    <a:cubicBezTo>
                      <a:pt x="24" y="43"/>
                      <a:pt x="21" y="41"/>
                      <a:pt x="18" y="40"/>
                    </a:cubicBezTo>
                    <a:cubicBezTo>
                      <a:pt x="13" y="38"/>
                      <a:pt x="7" y="35"/>
                      <a:pt x="1" y="34"/>
                    </a:cubicBezTo>
                    <a:cubicBezTo>
                      <a:pt x="1" y="34"/>
                      <a:pt x="1" y="34"/>
                      <a:pt x="1" y="34"/>
                    </a:cubicBezTo>
                    <a:cubicBezTo>
                      <a:pt x="0" y="33"/>
                      <a:pt x="0" y="32"/>
                      <a:pt x="0" y="32"/>
                    </a:cubicBezTo>
                    <a:cubicBezTo>
                      <a:pt x="0" y="31"/>
                      <a:pt x="1" y="30"/>
                      <a:pt x="2" y="3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85">
                <a:extLst>
                  <a:ext uri="{FF2B5EF4-FFF2-40B4-BE49-F238E27FC236}">
                    <a16:creationId xmlns:a16="http://schemas.microsoft.com/office/drawing/2014/main" id="{E6010EEF-EBA8-4129-B49A-A3C4F7D76211}"/>
                  </a:ext>
                </a:extLst>
              </p:cNvPr>
              <p:cNvSpPr>
                <a:spLocks/>
              </p:cNvSpPr>
              <p:nvPr/>
            </p:nvSpPr>
            <p:spPr bwMode="auto">
              <a:xfrm>
                <a:off x="12654833" y="3651790"/>
                <a:ext cx="712494" cy="307499"/>
              </a:xfrm>
              <a:custGeom>
                <a:avLst/>
                <a:gdLst>
                  <a:gd name="T0" fmla="*/ 106 w 108"/>
                  <a:gd name="T1" fmla="*/ 40 h 46"/>
                  <a:gd name="T2" fmla="*/ 102 w 108"/>
                  <a:gd name="T3" fmla="*/ 43 h 46"/>
                  <a:gd name="T4" fmla="*/ 100 w 108"/>
                  <a:gd name="T5" fmla="*/ 44 h 46"/>
                  <a:gd name="T6" fmla="*/ 98 w 108"/>
                  <a:gd name="T7" fmla="*/ 44 h 46"/>
                  <a:gd name="T8" fmla="*/ 90 w 108"/>
                  <a:gd name="T9" fmla="*/ 46 h 46"/>
                  <a:gd name="T10" fmla="*/ 82 w 108"/>
                  <a:gd name="T11" fmla="*/ 45 h 46"/>
                  <a:gd name="T12" fmla="*/ 75 w 108"/>
                  <a:gd name="T13" fmla="*/ 44 h 46"/>
                  <a:gd name="T14" fmla="*/ 47 w 108"/>
                  <a:gd name="T15" fmla="*/ 33 h 46"/>
                  <a:gd name="T16" fmla="*/ 35 w 108"/>
                  <a:gd name="T17" fmla="*/ 26 h 46"/>
                  <a:gd name="T18" fmla="*/ 23 w 108"/>
                  <a:gd name="T19" fmla="*/ 18 h 46"/>
                  <a:gd name="T20" fmla="*/ 0 w 108"/>
                  <a:gd name="T21" fmla="*/ 0 h 46"/>
                  <a:gd name="T22" fmla="*/ 24 w 108"/>
                  <a:gd name="T23" fmla="*/ 16 h 46"/>
                  <a:gd name="T24" fmla="*/ 36 w 108"/>
                  <a:gd name="T25" fmla="*/ 23 h 46"/>
                  <a:gd name="T26" fmla="*/ 49 w 108"/>
                  <a:gd name="T27" fmla="*/ 29 h 46"/>
                  <a:gd name="T28" fmla="*/ 76 w 108"/>
                  <a:gd name="T29" fmla="*/ 37 h 46"/>
                  <a:gd name="T30" fmla="*/ 83 w 108"/>
                  <a:gd name="T31" fmla="*/ 38 h 46"/>
                  <a:gd name="T32" fmla="*/ 89 w 108"/>
                  <a:gd name="T33" fmla="*/ 38 h 46"/>
                  <a:gd name="T34" fmla="*/ 95 w 108"/>
                  <a:gd name="T35" fmla="*/ 37 h 46"/>
                  <a:gd name="T36" fmla="*/ 96 w 108"/>
                  <a:gd name="T37" fmla="*/ 36 h 46"/>
                  <a:gd name="T38" fmla="*/ 98 w 108"/>
                  <a:gd name="T39" fmla="*/ 35 h 46"/>
                  <a:gd name="T40" fmla="*/ 99 w 108"/>
                  <a:gd name="T41" fmla="*/ 35 h 46"/>
                  <a:gd name="T42" fmla="*/ 99 w 108"/>
                  <a:gd name="T43" fmla="*/ 34 h 46"/>
                  <a:gd name="T44" fmla="*/ 99 w 108"/>
                  <a:gd name="T45" fmla="*/ 34 h 46"/>
                  <a:gd name="T46" fmla="*/ 105 w 108"/>
                  <a:gd name="T47" fmla="*/ 33 h 46"/>
                  <a:gd name="T48" fmla="*/ 106 w 108"/>
                  <a:gd name="T49"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 h="46">
                    <a:moveTo>
                      <a:pt x="106" y="40"/>
                    </a:moveTo>
                    <a:cubicBezTo>
                      <a:pt x="104" y="41"/>
                      <a:pt x="103" y="42"/>
                      <a:pt x="102" y="43"/>
                    </a:cubicBezTo>
                    <a:cubicBezTo>
                      <a:pt x="100" y="44"/>
                      <a:pt x="100" y="44"/>
                      <a:pt x="100" y="44"/>
                    </a:cubicBezTo>
                    <a:cubicBezTo>
                      <a:pt x="98" y="44"/>
                      <a:pt x="98" y="44"/>
                      <a:pt x="98" y="44"/>
                    </a:cubicBezTo>
                    <a:cubicBezTo>
                      <a:pt x="95" y="45"/>
                      <a:pt x="92" y="46"/>
                      <a:pt x="90" y="46"/>
                    </a:cubicBezTo>
                    <a:cubicBezTo>
                      <a:pt x="87" y="46"/>
                      <a:pt x="85" y="45"/>
                      <a:pt x="82" y="45"/>
                    </a:cubicBezTo>
                    <a:cubicBezTo>
                      <a:pt x="79" y="45"/>
                      <a:pt x="77" y="44"/>
                      <a:pt x="75" y="44"/>
                    </a:cubicBezTo>
                    <a:cubicBezTo>
                      <a:pt x="65" y="41"/>
                      <a:pt x="56" y="37"/>
                      <a:pt x="47" y="33"/>
                    </a:cubicBezTo>
                    <a:cubicBezTo>
                      <a:pt x="43" y="30"/>
                      <a:pt x="39" y="28"/>
                      <a:pt x="35" y="26"/>
                    </a:cubicBezTo>
                    <a:cubicBezTo>
                      <a:pt x="31" y="23"/>
                      <a:pt x="27" y="20"/>
                      <a:pt x="23" y="18"/>
                    </a:cubicBezTo>
                    <a:cubicBezTo>
                      <a:pt x="15" y="12"/>
                      <a:pt x="7" y="6"/>
                      <a:pt x="0" y="0"/>
                    </a:cubicBezTo>
                    <a:cubicBezTo>
                      <a:pt x="8" y="6"/>
                      <a:pt x="16" y="11"/>
                      <a:pt x="24" y="16"/>
                    </a:cubicBezTo>
                    <a:cubicBezTo>
                      <a:pt x="28" y="18"/>
                      <a:pt x="32" y="20"/>
                      <a:pt x="36" y="23"/>
                    </a:cubicBezTo>
                    <a:cubicBezTo>
                      <a:pt x="41" y="25"/>
                      <a:pt x="45" y="27"/>
                      <a:pt x="49" y="29"/>
                    </a:cubicBezTo>
                    <a:cubicBezTo>
                      <a:pt x="58" y="33"/>
                      <a:pt x="67" y="36"/>
                      <a:pt x="76" y="37"/>
                    </a:cubicBezTo>
                    <a:cubicBezTo>
                      <a:pt x="78" y="38"/>
                      <a:pt x="80" y="38"/>
                      <a:pt x="83" y="38"/>
                    </a:cubicBezTo>
                    <a:cubicBezTo>
                      <a:pt x="85" y="38"/>
                      <a:pt x="87" y="38"/>
                      <a:pt x="89" y="38"/>
                    </a:cubicBezTo>
                    <a:cubicBezTo>
                      <a:pt x="91" y="38"/>
                      <a:pt x="93" y="37"/>
                      <a:pt x="95" y="37"/>
                    </a:cubicBezTo>
                    <a:cubicBezTo>
                      <a:pt x="96" y="36"/>
                      <a:pt x="96" y="36"/>
                      <a:pt x="96" y="36"/>
                    </a:cubicBezTo>
                    <a:cubicBezTo>
                      <a:pt x="98" y="35"/>
                      <a:pt x="98" y="35"/>
                      <a:pt x="98" y="35"/>
                    </a:cubicBezTo>
                    <a:cubicBezTo>
                      <a:pt x="98" y="35"/>
                      <a:pt x="98" y="35"/>
                      <a:pt x="99" y="35"/>
                    </a:cubicBezTo>
                    <a:cubicBezTo>
                      <a:pt x="99" y="34"/>
                      <a:pt x="99" y="34"/>
                      <a:pt x="99" y="34"/>
                    </a:cubicBezTo>
                    <a:cubicBezTo>
                      <a:pt x="99" y="34"/>
                      <a:pt x="99" y="34"/>
                      <a:pt x="99" y="34"/>
                    </a:cubicBezTo>
                    <a:cubicBezTo>
                      <a:pt x="101" y="32"/>
                      <a:pt x="103" y="32"/>
                      <a:pt x="105" y="33"/>
                    </a:cubicBezTo>
                    <a:cubicBezTo>
                      <a:pt x="107" y="35"/>
                      <a:pt x="108" y="38"/>
                      <a:pt x="106" y="4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86">
                <a:extLst>
                  <a:ext uri="{FF2B5EF4-FFF2-40B4-BE49-F238E27FC236}">
                    <a16:creationId xmlns:a16="http://schemas.microsoft.com/office/drawing/2014/main" id="{2F893525-0C58-437E-AE53-BEF6235FBC11}"/>
                  </a:ext>
                </a:extLst>
              </p:cNvPr>
              <p:cNvSpPr>
                <a:spLocks/>
              </p:cNvSpPr>
              <p:nvPr/>
            </p:nvSpPr>
            <p:spPr bwMode="auto">
              <a:xfrm>
                <a:off x="12557332" y="2871799"/>
                <a:ext cx="1034988" cy="299996"/>
              </a:xfrm>
              <a:custGeom>
                <a:avLst/>
                <a:gdLst>
                  <a:gd name="T0" fmla="*/ 0 w 157"/>
                  <a:gd name="T1" fmla="*/ 0 h 46"/>
                  <a:gd name="T2" fmla="*/ 35 w 157"/>
                  <a:gd name="T3" fmla="*/ 24 h 46"/>
                  <a:gd name="T4" fmla="*/ 44 w 157"/>
                  <a:gd name="T5" fmla="*/ 28 h 46"/>
                  <a:gd name="T6" fmla="*/ 53 w 157"/>
                  <a:gd name="T7" fmla="*/ 30 h 46"/>
                  <a:gd name="T8" fmla="*/ 74 w 157"/>
                  <a:gd name="T9" fmla="*/ 30 h 46"/>
                  <a:gd name="T10" fmla="*/ 117 w 157"/>
                  <a:gd name="T11" fmla="*/ 32 h 46"/>
                  <a:gd name="T12" fmla="*/ 157 w 157"/>
                  <a:gd name="T13" fmla="*/ 46 h 46"/>
                  <a:gd name="T14" fmla="*/ 116 w 157"/>
                  <a:gd name="T15" fmla="*/ 36 h 46"/>
                  <a:gd name="T16" fmla="*/ 74 w 157"/>
                  <a:gd name="T17" fmla="*/ 35 h 46"/>
                  <a:gd name="T18" fmla="*/ 53 w 157"/>
                  <a:gd name="T19" fmla="*/ 36 h 46"/>
                  <a:gd name="T20" fmla="*/ 42 w 157"/>
                  <a:gd name="T21" fmla="*/ 34 h 46"/>
                  <a:gd name="T22" fmla="*/ 32 w 157"/>
                  <a:gd name="T23" fmla="*/ 29 h 46"/>
                  <a:gd name="T24" fmla="*/ 0 w 157"/>
                  <a:gd name="T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46">
                    <a:moveTo>
                      <a:pt x="0" y="0"/>
                    </a:moveTo>
                    <a:cubicBezTo>
                      <a:pt x="11" y="9"/>
                      <a:pt x="23" y="17"/>
                      <a:pt x="35" y="24"/>
                    </a:cubicBezTo>
                    <a:cubicBezTo>
                      <a:pt x="38" y="26"/>
                      <a:pt x="41" y="27"/>
                      <a:pt x="44" y="28"/>
                    </a:cubicBezTo>
                    <a:cubicBezTo>
                      <a:pt x="47" y="30"/>
                      <a:pt x="50" y="30"/>
                      <a:pt x="53" y="30"/>
                    </a:cubicBezTo>
                    <a:cubicBezTo>
                      <a:pt x="60" y="30"/>
                      <a:pt x="67" y="30"/>
                      <a:pt x="74" y="30"/>
                    </a:cubicBezTo>
                    <a:cubicBezTo>
                      <a:pt x="88" y="30"/>
                      <a:pt x="103" y="30"/>
                      <a:pt x="117" y="32"/>
                    </a:cubicBezTo>
                    <a:cubicBezTo>
                      <a:pt x="131" y="35"/>
                      <a:pt x="145" y="39"/>
                      <a:pt x="157" y="46"/>
                    </a:cubicBezTo>
                    <a:cubicBezTo>
                      <a:pt x="144" y="41"/>
                      <a:pt x="130" y="38"/>
                      <a:pt x="116" y="36"/>
                    </a:cubicBezTo>
                    <a:cubicBezTo>
                      <a:pt x="102" y="35"/>
                      <a:pt x="88" y="35"/>
                      <a:pt x="74" y="35"/>
                    </a:cubicBezTo>
                    <a:cubicBezTo>
                      <a:pt x="67" y="36"/>
                      <a:pt x="60" y="36"/>
                      <a:pt x="53" y="36"/>
                    </a:cubicBezTo>
                    <a:cubicBezTo>
                      <a:pt x="49" y="35"/>
                      <a:pt x="45" y="35"/>
                      <a:pt x="42" y="34"/>
                    </a:cubicBezTo>
                    <a:cubicBezTo>
                      <a:pt x="38" y="32"/>
                      <a:pt x="35" y="30"/>
                      <a:pt x="32" y="29"/>
                    </a:cubicBezTo>
                    <a:cubicBezTo>
                      <a:pt x="20" y="21"/>
                      <a:pt x="9" y="11"/>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87">
                <a:extLst>
                  <a:ext uri="{FF2B5EF4-FFF2-40B4-BE49-F238E27FC236}">
                    <a16:creationId xmlns:a16="http://schemas.microsoft.com/office/drawing/2014/main" id="{DBD9A288-6C54-41ED-9461-09B7FADD3970}"/>
                  </a:ext>
                </a:extLst>
              </p:cNvPr>
              <p:cNvSpPr>
                <a:spLocks/>
              </p:cNvSpPr>
              <p:nvPr/>
            </p:nvSpPr>
            <p:spPr bwMode="auto">
              <a:xfrm>
                <a:off x="11402346" y="3269292"/>
                <a:ext cx="209998" cy="1034988"/>
              </a:xfrm>
              <a:custGeom>
                <a:avLst/>
                <a:gdLst>
                  <a:gd name="T0" fmla="*/ 22 w 32"/>
                  <a:gd name="T1" fmla="*/ 158 h 158"/>
                  <a:gd name="T2" fmla="*/ 17 w 32"/>
                  <a:gd name="T3" fmla="*/ 149 h 158"/>
                  <a:gd name="T4" fmla="*/ 12 w 32"/>
                  <a:gd name="T5" fmla="*/ 140 h 158"/>
                  <a:gd name="T6" fmla="*/ 5 w 32"/>
                  <a:gd name="T7" fmla="*/ 119 h 158"/>
                  <a:gd name="T8" fmla="*/ 0 w 32"/>
                  <a:gd name="T9" fmla="*/ 77 h 158"/>
                  <a:gd name="T10" fmla="*/ 9 w 32"/>
                  <a:gd name="T11" fmla="*/ 35 h 158"/>
                  <a:gd name="T12" fmla="*/ 32 w 32"/>
                  <a:gd name="T13" fmla="*/ 0 h 158"/>
                  <a:gd name="T14" fmla="*/ 13 w 32"/>
                  <a:gd name="T15" fmla="*/ 37 h 158"/>
                  <a:gd name="T16" fmla="*/ 7 w 32"/>
                  <a:gd name="T17" fmla="*/ 77 h 158"/>
                  <a:gd name="T18" fmla="*/ 10 w 32"/>
                  <a:gd name="T19" fmla="*/ 118 h 158"/>
                  <a:gd name="T20" fmla="*/ 15 w 32"/>
                  <a:gd name="T21" fmla="*/ 138 h 158"/>
                  <a:gd name="T22" fmla="*/ 18 w 32"/>
                  <a:gd name="T23" fmla="*/ 148 h 158"/>
                  <a:gd name="T24" fmla="*/ 20 w 32"/>
                  <a:gd name="T25" fmla="*/ 153 h 158"/>
                  <a:gd name="T26" fmla="*/ 22 w 32"/>
                  <a:gd name="T2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58">
                    <a:moveTo>
                      <a:pt x="22" y="158"/>
                    </a:moveTo>
                    <a:cubicBezTo>
                      <a:pt x="20" y="155"/>
                      <a:pt x="18" y="152"/>
                      <a:pt x="17" y="149"/>
                    </a:cubicBezTo>
                    <a:cubicBezTo>
                      <a:pt x="15" y="146"/>
                      <a:pt x="14" y="143"/>
                      <a:pt x="12" y="140"/>
                    </a:cubicBezTo>
                    <a:cubicBezTo>
                      <a:pt x="9" y="133"/>
                      <a:pt x="7" y="126"/>
                      <a:pt x="5" y="119"/>
                    </a:cubicBezTo>
                    <a:cubicBezTo>
                      <a:pt x="2" y="106"/>
                      <a:pt x="0" y="91"/>
                      <a:pt x="0" y="77"/>
                    </a:cubicBezTo>
                    <a:cubicBezTo>
                      <a:pt x="1" y="63"/>
                      <a:pt x="3" y="48"/>
                      <a:pt x="9" y="35"/>
                    </a:cubicBezTo>
                    <a:cubicBezTo>
                      <a:pt x="14" y="22"/>
                      <a:pt x="22" y="10"/>
                      <a:pt x="32" y="0"/>
                    </a:cubicBezTo>
                    <a:cubicBezTo>
                      <a:pt x="24" y="11"/>
                      <a:pt x="18" y="24"/>
                      <a:pt x="13" y="37"/>
                    </a:cubicBezTo>
                    <a:cubicBezTo>
                      <a:pt x="9" y="50"/>
                      <a:pt x="7" y="63"/>
                      <a:pt x="7" y="77"/>
                    </a:cubicBezTo>
                    <a:cubicBezTo>
                      <a:pt x="6" y="91"/>
                      <a:pt x="8" y="105"/>
                      <a:pt x="10" y="118"/>
                    </a:cubicBezTo>
                    <a:cubicBezTo>
                      <a:pt x="12" y="125"/>
                      <a:pt x="13" y="132"/>
                      <a:pt x="15" y="138"/>
                    </a:cubicBezTo>
                    <a:cubicBezTo>
                      <a:pt x="16" y="142"/>
                      <a:pt x="17" y="145"/>
                      <a:pt x="18" y="148"/>
                    </a:cubicBezTo>
                    <a:cubicBezTo>
                      <a:pt x="19" y="150"/>
                      <a:pt x="20" y="152"/>
                      <a:pt x="20" y="153"/>
                    </a:cubicBezTo>
                    <a:cubicBezTo>
                      <a:pt x="21" y="155"/>
                      <a:pt x="21" y="157"/>
                      <a:pt x="22" y="15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88">
                <a:extLst>
                  <a:ext uri="{FF2B5EF4-FFF2-40B4-BE49-F238E27FC236}">
                    <a16:creationId xmlns:a16="http://schemas.microsoft.com/office/drawing/2014/main" id="{CDCBBB2B-E044-47BE-94EC-8E035D30AB5A}"/>
                  </a:ext>
                </a:extLst>
              </p:cNvPr>
              <p:cNvSpPr>
                <a:spLocks/>
              </p:cNvSpPr>
              <p:nvPr/>
            </p:nvSpPr>
            <p:spPr bwMode="auto">
              <a:xfrm>
                <a:off x="12504835" y="4176784"/>
                <a:ext cx="322499" cy="74999"/>
              </a:xfrm>
              <a:custGeom>
                <a:avLst/>
                <a:gdLst>
                  <a:gd name="T0" fmla="*/ 1 w 49"/>
                  <a:gd name="T1" fmla="*/ 6 h 11"/>
                  <a:gd name="T2" fmla="*/ 12 w 49"/>
                  <a:gd name="T3" fmla="*/ 2 h 11"/>
                  <a:gd name="T4" fmla="*/ 24 w 49"/>
                  <a:gd name="T5" fmla="*/ 0 h 11"/>
                  <a:gd name="T6" fmla="*/ 36 w 49"/>
                  <a:gd name="T7" fmla="*/ 0 h 11"/>
                  <a:gd name="T8" fmla="*/ 48 w 49"/>
                  <a:gd name="T9" fmla="*/ 2 h 11"/>
                  <a:gd name="T10" fmla="*/ 49 w 49"/>
                  <a:gd name="T11" fmla="*/ 4 h 11"/>
                  <a:gd name="T12" fmla="*/ 48 w 49"/>
                  <a:gd name="T13" fmla="*/ 5 h 11"/>
                  <a:gd name="T14" fmla="*/ 36 w 49"/>
                  <a:gd name="T15" fmla="*/ 9 h 11"/>
                  <a:gd name="T16" fmla="*/ 25 w 49"/>
                  <a:gd name="T17" fmla="*/ 10 h 11"/>
                  <a:gd name="T18" fmla="*/ 13 w 49"/>
                  <a:gd name="T19" fmla="*/ 10 h 11"/>
                  <a:gd name="T20" fmla="*/ 1 w 49"/>
                  <a:gd name="T21" fmla="*/ 9 h 11"/>
                  <a:gd name="T22" fmla="*/ 0 w 49"/>
                  <a:gd name="T23" fmla="*/ 7 h 11"/>
                  <a:gd name="T24" fmla="*/ 1 w 49"/>
                  <a:gd name="T2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1">
                    <a:moveTo>
                      <a:pt x="1" y="6"/>
                    </a:moveTo>
                    <a:cubicBezTo>
                      <a:pt x="5" y="4"/>
                      <a:pt x="8" y="3"/>
                      <a:pt x="12" y="2"/>
                    </a:cubicBezTo>
                    <a:cubicBezTo>
                      <a:pt x="16" y="1"/>
                      <a:pt x="20" y="1"/>
                      <a:pt x="24" y="0"/>
                    </a:cubicBezTo>
                    <a:cubicBezTo>
                      <a:pt x="28" y="0"/>
                      <a:pt x="32" y="0"/>
                      <a:pt x="36" y="0"/>
                    </a:cubicBezTo>
                    <a:cubicBezTo>
                      <a:pt x="40" y="0"/>
                      <a:pt x="44" y="0"/>
                      <a:pt x="48" y="2"/>
                    </a:cubicBezTo>
                    <a:cubicBezTo>
                      <a:pt x="48" y="2"/>
                      <a:pt x="49" y="3"/>
                      <a:pt x="49" y="4"/>
                    </a:cubicBezTo>
                    <a:cubicBezTo>
                      <a:pt x="49" y="4"/>
                      <a:pt x="48" y="5"/>
                      <a:pt x="48" y="5"/>
                    </a:cubicBezTo>
                    <a:cubicBezTo>
                      <a:pt x="44" y="7"/>
                      <a:pt x="40" y="8"/>
                      <a:pt x="36" y="9"/>
                    </a:cubicBezTo>
                    <a:cubicBezTo>
                      <a:pt x="33" y="10"/>
                      <a:pt x="29" y="10"/>
                      <a:pt x="25" y="10"/>
                    </a:cubicBezTo>
                    <a:cubicBezTo>
                      <a:pt x="21" y="11"/>
                      <a:pt x="17" y="11"/>
                      <a:pt x="13" y="10"/>
                    </a:cubicBezTo>
                    <a:cubicBezTo>
                      <a:pt x="9" y="10"/>
                      <a:pt x="5" y="10"/>
                      <a:pt x="1" y="9"/>
                    </a:cubicBezTo>
                    <a:cubicBezTo>
                      <a:pt x="0" y="9"/>
                      <a:pt x="0" y="8"/>
                      <a:pt x="0" y="7"/>
                    </a:cubicBezTo>
                    <a:cubicBezTo>
                      <a:pt x="0" y="6"/>
                      <a:pt x="0" y="6"/>
                      <a:pt x="1" y="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89">
                <a:extLst>
                  <a:ext uri="{FF2B5EF4-FFF2-40B4-BE49-F238E27FC236}">
                    <a16:creationId xmlns:a16="http://schemas.microsoft.com/office/drawing/2014/main" id="{FF135EC0-AFE1-4EAC-BA56-808ECC946227}"/>
                  </a:ext>
                </a:extLst>
              </p:cNvPr>
              <p:cNvSpPr>
                <a:spLocks/>
              </p:cNvSpPr>
              <p:nvPr/>
            </p:nvSpPr>
            <p:spPr bwMode="auto">
              <a:xfrm>
                <a:off x="13097326" y="4244280"/>
                <a:ext cx="232500" cy="97501"/>
              </a:xfrm>
              <a:custGeom>
                <a:avLst/>
                <a:gdLst>
                  <a:gd name="T0" fmla="*/ 2 w 35"/>
                  <a:gd name="T1" fmla="*/ 1 h 14"/>
                  <a:gd name="T2" fmla="*/ 11 w 35"/>
                  <a:gd name="T3" fmla="*/ 0 h 14"/>
                  <a:gd name="T4" fmla="*/ 19 w 35"/>
                  <a:gd name="T5" fmla="*/ 2 h 14"/>
                  <a:gd name="T6" fmla="*/ 27 w 35"/>
                  <a:gd name="T7" fmla="*/ 5 h 14"/>
                  <a:gd name="T8" fmla="*/ 34 w 35"/>
                  <a:gd name="T9" fmla="*/ 11 h 14"/>
                  <a:gd name="T10" fmla="*/ 34 w 35"/>
                  <a:gd name="T11" fmla="*/ 13 h 14"/>
                  <a:gd name="T12" fmla="*/ 33 w 35"/>
                  <a:gd name="T13" fmla="*/ 14 h 14"/>
                  <a:gd name="T14" fmla="*/ 33 w 35"/>
                  <a:gd name="T15" fmla="*/ 14 h 14"/>
                  <a:gd name="T16" fmla="*/ 24 w 35"/>
                  <a:gd name="T17" fmla="*/ 14 h 14"/>
                  <a:gd name="T18" fmla="*/ 16 w 35"/>
                  <a:gd name="T19" fmla="*/ 12 h 14"/>
                  <a:gd name="T20" fmla="*/ 8 w 35"/>
                  <a:gd name="T21" fmla="*/ 8 h 14"/>
                  <a:gd name="T22" fmla="*/ 1 w 35"/>
                  <a:gd name="T23" fmla="*/ 4 h 14"/>
                  <a:gd name="T24" fmla="*/ 1 w 35"/>
                  <a:gd name="T25" fmla="*/ 4 h 14"/>
                  <a:gd name="T26" fmla="*/ 1 w 35"/>
                  <a:gd name="T27" fmla="*/ 1 h 14"/>
                  <a:gd name="T28" fmla="*/ 2 w 35"/>
                  <a:gd name="T2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14">
                    <a:moveTo>
                      <a:pt x="2" y="1"/>
                    </a:moveTo>
                    <a:cubicBezTo>
                      <a:pt x="5" y="0"/>
                      <a:pt x="8" y="0"/>
                      <a:pt x="11" y="0"/>
                    </a:cubicBezTo>
                    <a:cubicBezTo>
                      <a:pt x="14" y="0"/>
                      <a:pt x="16" y="1"/>
                      <a:pt x="19" y="2"/>
                    </a:cubicBezTo>
                    <a:cubicBezTo>
                      <a:pt x="22" y="3"/>
                      <a:pt x="25" y="4"/>
                      <a:pt x="27" y="5"/>
                    </a:cubicBezTo>
                    <a:cubicBezTo>
                      <a:pt x="30" y="6"/>
                      <a:pt x="32" y="8"/>
                      <a:pt x="34" y="11"/>
                    </a:cubicBezTo>
                    <a:cubicBezTo>
                      <a:pt x="35" y="12"/>
                      <a:pt x="35" y="13"/>
                      <a:pt x="34" y="13"/>
                    </a:cubicBezTo>
                    <a:cubicBezTo>
                      <a:pt x="33" y="14"/>
                      <a:pt x="33" y="14"/>
                      <a:pt x="33" y="14"/>
                    </a:cubicBezTo>
                    <a:cubicBezTo>
                      <a:pt x="33" y="14"/>
                      <a:pt x="33" y="14"/>
                      <a:pt x="33" y="14"/>
                    </a:cubicBezTo>
                    <a:cubicBezTo>
                      <a:pt x="30" y="14"/>
                      <a:pt x="27" y="14"/>
                      <a:pt x="24" y="14"/>
                    </a:cubicBezTo>
                    <a:cubicBezTo>
                      <a:pt x="21" y="13"/>
                      <a:pt x="19" y="13"/>
                      <a:pt x="16" y="12"/>
                    </a:cubicBezTo>
                    <a:cubicBezTo>
                      <a:pt x="13" y="11"/>
                      <a:pt x="11" y="10"/>
                      <a:pt x="8" y="8"/>
                    </a:cubicBezTo>
                    <a:cubicBezTo>
                      <a:pt x="6" y="7"/>
                      <a:pt x="3" y="6"/>
                      <a:pt x="1" y="4"/>
                    </a:cubicBezTo>
                    <a:cubicBezTo>
                      <a:pt x="1" y="4"/>
                      <a:pt x="1" y="4"/>
                      <a:pt x="1" y="4"/>
                    </a:cubicBezTo>
                    <a:cubicBezTo>
                      <a:pt x="0" y="3"/>
                      <a:pt x="0" y="2"/>
                      <a:pt x="1" y="1"/>
                    </a:cubicBezTo>
                    <a:cubicBezTo>
                      <a:pt x="1" y="1"/>
                      <a:pt x="1" y="1"/>
                      <a:pt x="2" y="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90">
                <a:extLst>
                  <a:ext uri="{FF2B5EF4-FFF2-40B4-BE49-F238E27FC236}">
                    <a16:creationId xmlns:a16="http://schemas.microsoft.com/office/drawing/2014/main" id="{FA76F84B-5CC6-4C6C-8198-F8CCDD2EDEBA}"/>
                  </a:ext>
                </a:extLst>
              </p:cNvPr>
              <p:cNvSpPr>
                <a:spLocks/>
              </p:cNvSpPr>
              <p:nvPr/>
            </p:nvSpPr>
            <p:spPr bwMode="auto">
              <a:xfrm>
                <a:off x="12594834" y="4289280"/>
                <a:ext cx="104999" cy="127501"/>
              </a:xfrm>
              <a:custGeom>
                <a:avLst/>
                <a:gdLst>
                  <a:gd name="T0" fmla="*/ 13 w 15"/>
                  <a:gd name="T1" fmla="*/ 11 h 19"/>
                  <a:gd name="T2" fmla="*/ 4 w 15"/>
                  <a:gd name="T3" fmla="*/ 18 h 19"/>
                  <a:gd name="T4" fmla="*/ 1 w 15"/>
                  <a:gd name="T5" fmla="*/ 7 h 19"/>
                  <a:gd name="T6" fmla="*/ 10 w 15"/>
                  <a:gd name="T7" fmla="*/ 1 h 19"/>
                  <a:gd name="T8" fmla="*/ 13 w 15"/>
                  <a:gd name="T9" fmla="*/ 11 h 19"/>
                </a:gdLst>
                <a:ahLst/>
                <a:cxnLst>
                  <a:cxn ang="0">
                    <a:pos x="T0" y="T1"/>
                  </a:cxn>
                  <a:cxn ang="0">
                    <a:pos x="T2" y="T3"/>
                  </a:cxn>
                  <a:cxn ang="0">
                    <a:pos x="T4" y="T5"/>
                  </a:cxn>
                  <a:cxn ang="0">
                    <a:pos x="T6" y="T7"/>
                  </a:cxn>
                  <a:cxn ang="0">
                    <a:pos x="T8" y="T9"/>
                  </a:cxn>
                </a:cxnLst>
                <a:rect l="0" t="0" r="r" b="b"/>
                <a:pathLst>
                  <a:path w="15" h="19">
                    <a:moveTo>
                      <a:pt x="13" y="11"/>
                    </a:moveTo>
                    <a:cubicBezTo>
                      <a:pt x="12" y="16"/>
                      <a:pt x="8" y="19"/>
                      <a:pt x="4" y="18"/>
                    </a:cubicBezTo>
                    <a:cubicBezTo>
                      <a:pt x="1" y="17"/>
                      <a:pt x="0" y="12"/>
                      <a:pt x="1" y="7"/>
                    </a:cubicBezTo>
                    <a:cubicBezTo>
                      <a:pt x="3" y="3"/>
                      <a:pt x="7" y="0"/>
                      <a:pt x="10" y="1"/>
                    </a:cubicBezTo>
                    <a:cubicBezTo>
                      <a:pt x="13" y="2"/>
                      <a:pt x="15" y="6"/>
                      <a:pt x="13" y="1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91">
                <a:extLst>
                  <a:ext uri="{FF2B5EF4-FFF2-40B4-BE49-F238E27FC236}">
                    <a16:creationId xmlns:a16="http://schemas.microsoft.com/office/drawing/2014/main" id="{26D48C03-D215-40BE-9538-00D61D69518F}"/>
                  </a:ext>
                </a:extLst>
              </p:cNvPr>
              <p:cNvSpPr>
                <a:spLocks/>
              </p:cNvSpPr>
              <p:nvPr/>
            </p:nvSpPr>
            <p:spPr bwMode="auto">
              <a:xfrm>
                <a:off x="13119828" y="4364279"/>
                <a:ext cx="97501" cy="149998"/>
              </a:xfrm>
              <a:custGeom>
                <a:avLst/>
                <a:gdLst>
                  <a:gd name="T0" fmla="*/ 13 w 15"/>
                  <a:gd name="T1" fmla="*/ 13 h 23"/>
                  <a:gd name="T2" fmla="*/ 5 w 15"/>
                  <a:gd name="T3" fmla="*/ 22 h 23"/>
                  <a:gd name="T4" fmla="*/ 1 w 15"/>
                  <a:gd name="T5" fmla="*/ 10 h 23"/>
                  <a:gd name="T6" fmla="*/ 9 w 15"/>
                  <a:gd name="T7" fmla="*/ 1 h 23"/>
                  <a:gd name="T8" fmla="*/ 13 w 15"/>
                  <a:gd name="T9" fmla="*/ 13 h 23"/>
                </a:gdLst>
                <a:ahLst/>
                <a:cxnLst>
                  <a:cxn ang="0">
                    <a:pos x="T0" y="T1"/>
                  </a:cxn>
                  <a:cxn ang="0">
                    <a:pos x="T2" y="T3"/>
                  </a:cxn>
                  <a:cxn ang="0">
                    <a:pos x="T4" y="T5"/>
                  </a:cxn>
                  <a:cxn ang="0">
                    <a:pos x="T6" y="T7"/>
                  </a:cxn>
                  <a:cxn ang="0">
                    <a:pos x="T8" y="T9"/>
                  </a:cxn>
                </a:cxnLst>
                <a:rect l="0" t="0" r="r" b="b"/>
                <a:pathLst>
                  <a:path w="15" h="23">
                    <a:moveTo>
                      <a:pt x="13" y="13"/>
                    </a:moveTo>
                    <a:cubicBezTo>
                      <a:pt x="12" y="19"/>
                      <a:pt x="9" y="23"/>
                      <a:pt x="5" y="22"/>
                    </a:cubicBezTo>
                    <a:cubicBezTo>
                      <a:pt x="2" y="21"/>
                      <a:pt x="0" y="16"/>
                      <a:pt x="1" y="10"/>
                    </a:cubicBezTo>
                    <a:cubicBezTo>
                      <a:pt x="2" y="5"/>
                      <a:pt x="6" y="0"/>
                      <a:pt x="9" y="1"/>
                    </a:cubicBezTo>
                    <a:cubicBezTo>
                      <a:pt x="13" y="2"/>
                      <a:pt x="15" y="7"/>
                      <a:pt x="13" y="1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92">
                <a:extLst>
                  <a:ext uri="{FF2B5EF4-FFF2-40B4-BE49-F238E27FC236}">
                    <a16:creationId xmlns:a16="http://schemas.microsoft.com/office/drawing/2014/main" id="{F796B0BE-2183-475B-9D4E-96CAC28B6485}"/>
                  </a:ext>
                </a:extLst>
              </p:cNvPr>
              <p:cNvSpPr>
                <a:spLocks/>
              </p:cNvSpPr>
              <p:nvPr/>
            </p:nvSpPr>
            <p:spPr bwMode="auto">
              <a:xfrm>
                <a:off x="12744832" y="4364279"/>
                <a:ext cx="239997" cy="404995"/>
              </a:xfrm>
              <a:custGeom>
                <a:avLst/>
                <a:gdLst>
                  <a:gd name="T0" fmla="*/ 33 w 37"/>
                  <a:gd name="T1" fmla="*/ 0 h 62"/>
                  <a:gd name="T2" fmla="*/ 35 w 37"/>
                  <a:gd name="T3" fmla="*/ 22 h 62"/>
                  <a:gd name="T4" fmla="*/ 37 w 37"/>
                  <a:gd name="T5" fmla="*/ 43 h 62"/>
                  <a:gd name="T6" fmla="*/ 36 w 37"/>
                  <a:gd name="T7" fmla="*/ 55 h 62"/>
                  <a:gd name="T8" fmla="*/ 33 w 37"/>
                  <a:gd name="T9" fmla="*/ 60 h 62"/>
                  <a:gd name="T10" fmla="*/ 27 w 37"/>
                  <a:gd name="T11" fmla="*/ 61 h 62"/>
                  <a:gd name="T12" fmla="*/ 15 w 37"/>
                  <a:gd name="T13" fmla="*/ 61 h 62"/>
                  <a:gd name="T14" fmla="*/ 4 w 37"/>
                  <a:gd name="T15" fmla="*/ 59 h 62"/>
                  <a:gd name="T16" fmla="*/ 1 w 37"/>
                  <a:gd name="T17" fmla="*/ 55 h 62"/>
                  <a:gd name="T18" fmla="*/ 6 w 37"/>
                  <a:gd name="T19" fmla="*/ 51 h 62"/>
                  <a:gd name="T20" fmla="*/ 7 w 37"/>
                  <a:gd name="T21" fmla="*/ 52 h 62"/>
                  <a:gd name="T22" fmla="*/ 7 w 37"/>
                  <a:gd name="T23" fmla="*/ 52 h 62"/>
                  <a:gd name="T24" fmla="*/ 27 w 37"/>
                  <a:gd name="T25" fmla="*/ 58 h 62"/>
                  <a:gd name="T26" fmla="*/ 34 w 37"/>
                  <a:gd name="T27" fmla="*/ 54 h 62"/>
                  <a:gd name="T28" fmla="*/ 35 w 37"/>
                  <a:gd name="T29" fmla="*/ 43 h 62"/>
                  <a:gd name="T30" fmla="*/ 35 w 37"/>
                  <a:gd name="T31" fmla="*/ 22 h 62"/>
                  <a:gd name="T32" fmla="*/ 33 w 37"/>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62">
                    <a:moveTo>
                      <a:pt x="33" y="0"/>
                    </a:moveTo>
                    <a:cubicBezTo>
                      <a:pt x="33" y="7"/>
                      <a:pt x="34" y="14"/>
                      <a:pt x="35" y="22"/>
                    </a:cubicBezTo>
                    <a:cubicBezTo>
                      <a:pt x="36" y="29"/>
                      <a:pt x="37" y="36"/>
                      <a:pt x="37" y="43"/>
                    </a:cubicBezTo>
                    <a:cubicBezTo>
                      <a:pt x="37" y="47"/>
                      <a:pt x="37" y="51"/>
                      <a:pt x="36" y="55"/>
                    </a:cubicBezTo>
                    <a:cubicBezTo>
                      <a:pt x="36" y="57"/>
                      <a:pt x="35" y="59"/>
                      <a:pt x="33" y="60"/>
                    </a:cubicBezTo>
                    <a:cubicBezTo>
                      <a:pt x="31" y="61"/>
                      <a:pt x="29" y="61"/>
                      <a:pt x="27" y="61"/>
                    </a:cubicBezTo>
                    <a:cubicBezTo>
                      <a:pt x="23" y="62"/>
                      <a:pt x="19" y="62"/>
                      <a:pt x="15" y="61"/>
                    </a:cubicBezTo>
                    <a:cubicBezTo>
                      <a:pt x="12" y="61"/>
                      <a:pt x="8" y="60"/>
                      <a:pt x="4" y="59"/>
                    </a:cubicBezTo>
                    <a:cubicBezTo>
                      <a:pt x="2" y="59"/>
                      <a:pt x="0" y="57"/>
                      <a:pt x="1" y="55"/>
                    </a:cubicBezTo>
                    <a:cubicBezTo>
                      <a:pt x="1" y="52"/>
                      <a:pt x="3" y="51"/>
                      <a:pt x="6" y="51"/>
                    </a:cubicBezTo>
                    <a:cubicBezTo>
                      <a:pt x="6" y="51"/>
                      <a:pt x="6" y="52"/>
                      <a:pt x="7" y="52"/>
                    </a:cubicBezTo>
                    <a:cubicBezTo>
                      <a:pt x="7" y="52"/>
                      <a:pt x="7" y="52"/>
                      <a:pt x="7" y="52"/>
                    </a:cubicBezTo>
                    <a:cubicBezTo>
                      <a:pt x="13" y="55"/>
                      <a:pt x="20" y="58"/>
                      <a:pt x="27" y="58"/>
                    </a:cubicBezTo>
                    <a:cubicBezTo>
                      <a:pt x="30" y="59"/>
                      <a:pt x="33" y="57"/>
                      <a:pt x="34" y="54"/>
                    </a:cubicBezTo>
                    <a:cubicBezTo>
                      <a:pt x="35" y="51"/>
                      <a:pt x="35" y="47"/>
                      <a:pt x="35" y="43"/>
                    </a:cubicBezTo>
                    <a:cubicBezTo>
                      <a:pt x="35" y="36"/>
                      <a:pt x="35" y="29"/>
                      <a:pt x="35" y="22"/>
                    </a:cubicBezTo>
                    <a:cubicBezTo>
                      <a:pt x="34" y="14"/>
                      <a:pt x="33" y="7"/>
                      <a:pt x="3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93">
                <a:extLst>
                  <a:ext uri="{FF2B5EF4-FFF2-40B4-BE49-F238E27FC236}">
                    <a16:creationId xmlns:a16="http://schemas.microsoft.com/office/drawing/2014/main" id="{4BB138C5-0A80-4BD5-A150-C7EA3FB7960B}"/>
                  </a:ext>
                </a:extLst>
              </p:cNvPr>
              <p:cNvSpPr>
                <a:spLocks/>
              </p:cNvSpPr>
              <p:nvPr/>
            </p:nvSpPr>
            <p:spPr bwMode="auto">
              <a:xfrm>
                <a:off x="12437333" y="4949272"/>
                <a:ext cx="202500" cy="179998"/>
              </a:xfrm>
              <a:custGeom>
                <a:avLst/>
                <a:gdLst>
                  <a:gd name="T0" fmla="*/ 29 w 30"/>
                  <a:gd name="T1" fmla="*/ 20 h 27"/>
                  <a:gd name="T2" fmla="*/ 11 w 30"/>
                  <a:gd name="T3" fmla="*/ 2 h 27"/>
                  <a:gd name="T4" fmla="*/ 10 w 30"/>
                  <a:gd name="T5" fmla="*/ 1 h 27"/>
                  <a:gd name="T6" fmla="*/ 29 w 30"/>
                  <a:gd name="T7" fmla="*/ 21 h 27"/>
                  <a:gd name="T8" fmla="*/ 29 w 30"/>
                  <a:gd name="T9" fmla="*/ 20 h 27"/>
                </a:gdLst>
                <a:ahLst/>
                <a:cxnLst>
                  <a:cxn ang="0">
                    <a:pos x="T0" y="T1"/>
                  </a:cxn>
                  <a:cxn ang="0">
                    <a:pos x="T2" y="T3"/>
                  </a:cxn>
                  <a:cxn ang="0">
                    <a:pos x="T4" y="T5"/>
                  </a:cxn>
                  <a:cxn ang="0">
                    <a:pos x="T6" y="T7"/>
                  </a:cxn>
                  <a:cxn ang="0">
                    <a:pos x="T8" y="T9"/>
                  </a:cxn>
                </a:cxnLst>
                <a:rect l="0" t="0" r="r" b="b"/>
                <a:pathLst>
                  <a:path w="30" h="27">
                    <a:moveTo>
                      <a:pt x="29" y="20"/>
                    </a:moveTo>
                    <a:cubicBezTo>
                      <a:pt x="24" y="20"/>
                      <a:pt x="6" y="21"/>
                      <a:pt x="11" y="2"/>
                    </a:cubicBezTo>
                    <a:cubicBezTo>
                      <a:pt x="11" y="1"/>
                      <a:pt x="10" y="0"/>
                      <a:pt x="10" y="1"/>
                    </a:cubicBezTo>
                    <a:cubicBezTo>
                      <a:pt x="0" y="21"/>
                      <a:pt x="19" y="27"/>
                      <a:pt x="29" y="21"/>
                    </a:cubicBezTo>
                    <a:cubicBezTo>
                      <a:pt x="30" y="20"/>
                      <a:pt x="30" y="20"/>
                      <a:pt x="29" y="2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94">
                <a:extLst>
                  <a:ext uri="{FF2B5EF4-FFF2-40B4-BE49-F238E27FC236}">
                    <a16:creationId xmlns:a16="http://schemas.microsoft.com/office/drawing/2014/main" id="{83AD76DA-8ED8-4891-A365-E9A592D2CA26}"/>
                  </a:ext>
                </a:extLst>
              </p:cNvPr>
              <p:cNvSpPr>
                <a:spLocks/>
              </p:cNvSpPr>
              <p:nvPr/>
            </p:nvSpPr>
            <p:spPr bwMode="auto">
              <a:xfrm>
                <a:off x="12084840" y="5316770"/>
                <a:ext cx="554993" cy="749991"/>
              </a:xfrm>
              <a:custGeom>
                <a:avLst/>
                <a:gdLst>
                  <a:gd name="T0" fmla="*/ 84 w 84"/>
                  <a:gd name="T1" fmla="*/ 9 h 114"/>
                  <a:gd name="T2" fmla="*/ 74 w 84"/>
                  <a:gd name="T3" fmla="*/ 42 h 114"/>
                  <a:gd name="T4" fmla="*/ 69 w 84"/>
                  <a:gd name="T5" fmla="*/ 59 h 114"/>
                  <a:gd name="T6" fmla="*/ 32 w 84"/>
                  <a:gd name="T7" fmla="*/ 110 h 114"/>
                  <a:gd name="T8" fmla="*/ 19 w 84"/>
                  <a:gd name="T9" fmla="*/ 114 h 114"/>
                  <a:gd name="T10" fmla="*/ 19 w 84"/>
                  <a:gd name="T11" fmla="*/ 114 h 114"/>
                  <a:gd name="T12" fmla="*/ 23 w 84"/>
                  <a:gd name="T13" fmla="*/ 57 h 114"/>
                  <a:gd name="T14" fmla="*/ 36 w 84"/>
                  <a:gd name="T15" fmla="*/ 16 h 114"/>
                  <a:gd name="T16" fmla="*/ 51 w 84"/>
                  <a:gd name="T17" fmla="*/ 1 h 114"/>
                  <a:gd name="T18" fmla="*/ 84 w 84"/>
                  <a:gd name="T19" fmla="*/ 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14">
                    <a:moveTo>
                      <a:pt x="84" y="9"/>
                    </a:moveTo>
                    <a:cubicBezTo>
                      <a:pt x="74" y="42"/>
                      <a:pt x="74" y="42"/>
                      <a:pt x="74" y="42"/>
                    </a:cubicBezTo>
                    <a:cubicBezTo>
                      <a:pt x="69" y="59"/>
                      <a:pt x="69" y="59"/>
                      <a:pt x="69" y="59"/>
                    </a:cubicBezTo>
                    <a:cubicBezTo>
                      <a:pt x="64" y="83"/>
                      <a:pt x="49" y="105"/>
                      <a:pt x="32" y="110"/>
                    </a:cubicBezTo>
                    <a:cubicBezTo>
                      <a:pt x="28" y="112"/>
                      <a:pt x="24" y="113"/>
                      <a:pt x="19" y="114"/>
                    </a:cubicBezTo>
                    <a:cubicBezTo>
                      <a:pt x="19" y="114"/>
                      <a:pt x="19" y="114"/>
                      <a:pt x="19" y="114"/>
                    </a:cubicBezTo>
                    <a:cubicBezTo>
                      <a:pt x="11" y="114"/>
                      <a:pt x="0" y="79"/>
                      <a:pt x="23" y="57"/>
                    </a:cubicBezTo>
                    <a:cubicBezTo>
                      <a:pt x="37" y="44"/>
                      <a:pt x="44" y="27"/>
                      <a:pt x="36" y="16"/>
                    </a:cubicBezTo>
                    <a:cubicBezTo>
                      <a:pt x="31" y="9"/>
                      <a:pt x="42" y="0"/>
                      <a:pt x="51" y="1"/>
                    </a:cubicBezTo>
                    <a:lnTo>
                      <a:pt x="84" y="9"/>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95">
                <a:extLst>
                  <a:ext uri="{FF2B5EF4-FFF2-40B4-BE49-F238E27FC236}">
                    <a16:creationId xmlns:a16="http://schemas.microsoft.com/office/drawing/2014/main" id="{2F21F7D0-34B3-4496-8AA6-BBE5C66F410D}"/>
                  </a:ext>
                </a:extLst>
              </p:cNvPr>
              <p:cNvSpPr>
                <a:spLocks/>
              </p:cNvSpPr>
              <p:nvPr/>
            </p:nvSpPr>
            <p:spPr bwMode="auto">
              <a:xfrm>
                <a:off x="11979841" y="5954260"/>
                <a:ext cx="419995" cy="262499"/>
              </a:xfrm>
              <a:custGeom>
                <a:avLst/>
                <a:gdLst>
                  <a:gd name="T0" fmla="*/ 50 w 64"/>
                  <a:gd name="T1" fmla="*/ 0 h 40"/>
                  <a:gd name="T2" fmla="*/ 64 w 64"/>
                  <a:gd name="T3" fmla="*/ 30 h 40"/>
                  <a:gd name="T4" fmla="*/ 13 w 64"/>
                  <a:gd name="T5" fmla="*/ 21 h 40"/>
                  <a:gd name="T6" fmla="*/ 50 w 64"/>
                  <a:gd name="T7" fmla="*/ 0 h 40"/>
                </a:gdLst>
                <a:ahLst/>
                <a:cxnLst>
                  <a:cxn ang="0">
                    <a:pos x="T0" y="T1"/>
                  </a:cxn>
                  <a:cxn ang="0">
                    <a:pos x="T2" y="T3"/>
                  </a:cxn>
                  <a:cxn ang="0">
                    <a:pos x="T4" y="T5"/>
                  </a:cxn>
                  <a:cxn ang="0">
                    <a:pos x="T6" y="T7"/>
                  </a:cxn>
                </a:cxnLst>
                <a:rect l="0" t="0" r="r" b="b"/>
                <a:pathLst>
                  <a:path w="64" h="40">
                    <a:moveTo>
                      <a:pt x="50" y="0"/>
                    </a:moveTo>
                    <a:cubicBezTo>
                      <a:pt x="64" y="30"/>
                      <a:pt x="64" y="30"/>
                      <a:pt x="64" y="30"/>
                    </a:cubicBezTo>
                    <a:cubicBezTo>
                      <a:pt x="64" y="30"/>
                      <a:pt x="26" y="40"/>
                      <a:pt x="13" y="21"/>
                    </a:cubicBezTo>
                    <a:cubicBezTo>
                      <a:pt x="0" y="2"/>
                      <a:pt x="50" y="0"/>
                      <a:pt x="5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96">
                <a:extLst>
                  <a:ext uri="{FF2B5EF4-FFF2-40B4-BE49-F238E27FC236}">
                    <a16:creationId xmlns:a16="http://schemas.microsoft.com/office/drawing/2014/main" id="{1C75441B-2841-4390-81CE-3ACFDF68FEBF}"/>
                  </a:ext>
                </a:extLst>
              </p:cNvPr>
              <p:cNvSpPr>
                <a:spLocks/>
              </p:cNvSpPr>
              <p:nvPr/>
            </p:nvSpPr>
            <p:spPr bwMode="auto">
              <a:xfrm>
                <a:off x="11537344" y="5414267"/>
                <a:ext cx="772493" cy="832492"/>
              </a:xfrm>
              <a:custGeom>
                <a:avLst/>
                <a:gdLst>
                  <a:gd name="T0" fmla="*/ 27 w 117"/>
                  <a:gd name="T1" fmla="*/ 0 h 126"/>
                  <a:gd name="T2" fmla="*/ 117 w 117"/>
                  <a:gd name="T3" fmla="*/ 81 h 126"/>
                  <a:gd name="T4" fmla="*/ 82 w 117"/>
                  <a:gd name="T5" fmla="*/ 126 h 126"/>
                  <a:gd name="T6" fmla="*/ 0 w 117"/>
                  <a:gd name="T7" fmla="*/ 30 h 126"/>
                  <a:gd name="T8" fmla="*/ 27 w 117"/>
                  <a:gd name="T9" fmla="*/ 0 h 126"/>
                </a:gdLst>
                <a:ahLst/>
                <a:cxnLst>
                  <a:cxn ang="0">
                    <a:pos x="T0" y="T1"/>
                  </a:cxn>
                  <a:cxn ang="0">
                    <a:pos x="T2" y="T3"/>
                  </a:cxn>
                  <a:cxn ang="0">
                    <a:pos x="T4" y="T5"/>
                  </a:cxn>
                  <a:cxn ang="0">
                    <a:pos x="T6" y="T7"/>
                  </a:cxn>
                  <a:cxn ang="0">
                    <a:pos x="T8" y="T9"/>
                  </a:cxn>
                </a:cxnLst>
                <a:rect l="0" t="0" r="r" b="b"/>
                <a:pathLst>
                  <a:path w="117" h="126">
                    <a:moveTo>
                      <a:pt x="27" y="0"/>
                    </a:moveTo>
                    <a:cubicBezTo>
                      <a:pt x="117" y="81"/>
                      <a:pt x="117" y="81"/>
                      <a:pt x="117" y="81"/>
                    </a:cubicBezTo>
                    <a:cubicBezTo>
                      <a:pt x="82" y="126"/>
                      <a:pt x="82" y="126"/>
                      <a:pt x="82" y="126"/>
                    </a:cubicBezTo>
                    <a:cubicBezTo>
                      <a:pt x="43" y="98"/>
                      <a:pt x="14" y="67"/>
                      <a:pt x="0" y="30"/>
                    </a:cubicBez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97">
                <a:extLst>
                  <a:ext uri="{FF2B5EF4-FFF2-40B4-BE49-F238E27FC236}">
                    <a16:creationId xmlns:a16="http://schemas.microsoft.com/office/drawing/2014/main" id="{BF8791A5-12A7-4B82-8D1A-D5F5153E2549}"/>
                  </a:ext>
                </a:extLst>
              </p:cNvPr>
              <p:cNvSpPr>
                <a:spLocks/>
              </p:cNvSpPr>
              <p:nvPr/>
            </p:nvSpPr>
            <p:spPr bwMode="auto">
              <a:xfrm>
                <a:off x="12399836" y="5714263"/>
                <a:ext cx="194998" cy="434995"/>
              </a:xfrm>
              <a:custGeom>
                <a:avLst/>
                <a:gdLst>
                  <a:gd name="T0" fmla="*/ 12 w 30"/>
                  <a:gd name="T1" fmla="*/ 20 h 66"/>
                  <a:gd name="T2" fmla="*/ 0 w 30"/>
                  <a:gd name="T3" fmla="*/ 66 h 66"/>
                  <a:gd name="T4" fmla="*/ 29 w 30"/>
                  <a:gd name="T5" fmla="*/ 22 h 66"/>
                  <a:gd name="T6" fmla="*/ 12 w 30"/>
                  <a:gd name="T7" fmla="*/ 20 h 66"/>
                </a:gdLst>
                <a:ahLst/>
                <a:cxnLst>
                  <a:cxn ang="0">
                    <a:pos x="T0" y="T1"/>
                  </a:cxn>
                  <a:cxn ang="0">
                    <a:pos x="T2" y="T3"/>
                  </a:cxn>
                  <a:cxn ang="0">
                    <a:pos x="T4" y="T5"/>
                  </a:cxn>
                  <a:cxn ang="0">
                    <a:pos x="T6" y="T7"/>
                  </a:cxn>
                </a:cxnLst>
                <a:rect l="0" t="0" r="r" b="b"/>
                <a:pathLst>
                  <a:path w="30" h="66">
                    <a:moveTo>
                      <a:pt x="12" y="20"/>
                    </a:moveTo>
                    <a:cubicBezTo>
                      <a:pt x="0" y="66"/>
                      <a:pt x="0" y="66"/>
                      <a:pt x="0" y="66"/>
                    </a:cubicBezTo>
                    <a:cubicBezTo>
                      <a:pt x="0" y="66"/>
                      <a:pt x="29" y="44"/>
                      <a:pt x="29" y="22"/>
                    </a:cubicBezTo>
                    <a:cubicBezTo>
                      <a:pt x="30" y="0"/>
                      <a:pt x="12" y="20"/>
                      <a:pt x="12" y="2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98">
                <a:extLst>
                  <a:ext uri="{FF2B5EF4-FFF2-40B4-BE49-F238E27FC236}">
                    <a16:creationId xmlns:a16="http://schemas.microsoft.com/office/drawing/2014/main" id="{A43A70CD-9180-4A01-9901-53D2E16015B5}"/>
                  </a:ext>
                </a:extLst>
              </p:cNvPr>
              <p:cNvSpPr>
                <a:spLocks/>
              </p:cNvSpPr>
              <p:nvPr/>
            </p:nvSpPr>
            <p:spPr bwMode="auto">
              <a:xfrm>
                <a:off x="12482333" y="5579265"/>
                <a:ext cx="112501" cy="479994"/>
              </a:xfrm>
              <a:custGeom>
                <a:avLst/>
                <a:gdLst>
                  <a:gd name="T0" fmla="*/ 13 w 15"/>
                  <a:gd name="T1" fmla="*/ 0 h 64"/>
                  <a:gd name="T2" fmla="*/ 0 w 15"/>
                  <a:gd name="T3" fmla="*/ 36 h 64"/>
                  <a:gd name="T4" fmla="*/ 15 w 15"/>
                  <a:gd name="T5" fmla="*/ 64 h 64"/>
                  <a:gd name="T6" fmla="*/ 15 w 15"/>
                  <a:gd name="T7" fmla="*/ 5 h 64"/>
                  <a:gd name="T8" fmla="*/ 13 w 15"/>
                  <a:gd name="T9" fmla="*/ 0 h 64"/>
                </a:gdLst>
                <a:ahLst/>
                <a:cxnLst>
                  <a:cxn ang="0">
                    <a:pos x="T0" y="T1"/>
                  </a:cxn>
                  <a:cxn ang="0">
                    <a:pos x="T2" y="T3"/>
                  </a:cxn>
                  <a:cxn ang="0">
                    <a:pos x="T4" y="T5"/>
                  </a:cxn>
                  <a:cxn ang="0">
                    <a:pos x="T6" y="T7"/>
                  </a:cxn>
                  <a:cxn ang="0">
                    <a:pos x="T8" y="T9"/>
                  </a:cxn>
                </a:cxnLst>
                <a:rect l="0" t="0" r="r" b="b"/>
                <a:pathLst>
                  <a:path w="15" h="64">
                    <a:moveTo>
                      <a:pt x="13" y="0"/>
                    </a:moveTo>
                    <a:lnTo>
                      <a:pt x="0" y="36"/>
                    </a:lnTo>
                    <a:lnTo>
                      <a:pt x="15" y="64"/>
                    </a:lnTo>
                    <a:lnTo>
                      <a:pt x="15" y="5"/>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99">
                <a:extLst>
                  <a:ext uri="{FF2B5EF4-FFF2-40B4-BE49-F238E27FC236}">
                    <a16:creationId xmlns:a16="http://schemas.microsoft.com/office/drawing/2014/main" id="{48B17F97-AC8E-404A-BA50-C45AADA4C8DF}"/>
                  </a:ext>
                </a:extLst>
              </p:cNvPr>
              <p:cNvSpPr>
                <a:spLocks/>
              </p:cNvSpPr>
              <p:nvPr/>
            </p:nvSpPr>
            <p:spPr bwMode="auto">
              <a:xfrm>
                <a:off x="12287335" y="5856764"/>
                <a:ext cx="194998" cy="292499"/>
              </a:xfrm>
              <a:custGeom>
                <a:avLst/>
                <a:gdLst>
                  <a:gd name="T0" fmla="*/ 23 w 26"/>
                  <a:gd name="T1" fmla="*/ 0 h 39"/>
                  <a:gd name="T2" fmla="*/ 26 w 26"/>
                  <a:gd name="T3" fmla="*/ 9 h 39"/>
                  <a:gd name="T4" fmla="*/ 15 w 26"/>
                  <a:gd name="T5" fmla="*/ 39 h 39"/>
                  <a:gd name="T6" fmla="*/ 5 w 26"/>
                  <a:gd name="T7" fmla="*/ 34 h 39"/>
                  <a:gd name="T8" fmla="*/ 0 w 26"/>
                  <a:gd name="T9" fmla="*/ 18 h 39"/>
                  <a:gd name="T10" fmla="*/ 23 w 26"/>
                  <a:gd name="T11" fmla="*/ 0 h 39"/>
                </a:gdLst>
                <a:ahLst/>
                <a:cxnLst>
                  <a:cxn ang="0">
                    <a:pos x="T0" y="T1"/>
                  </a:cxn>
                  <a:cxn ang="0">
                    <a:pos x="T2" y="T3"/>
                  </a:cxn>
                  <a:cxn ang="0">
                    <a:pos x="T4" y="T5"/>
                  </a:cxn>
                  <a:cxn ang="0">
                    <a:pos x="T6" y="T7"/>
                  </a:cxn>
                  <a:cxn ang="0">
                    <a:pos x="T8" y="T9"/>
                  </a:cxn>
                  <a:cxn ang="0">
                    <a:pos x="T10" y="T11"/>
                  </a:cxn>
                </a:cxnLst>
                <a:rect l="0" t="0" r="r" b="b"/>
                <a:pathLst>
                  <a:path w="26" h="39">
                    <a:moveTo>
                      <a:pt x="23" y="0"/>
                    </a:moveTo>
                    <a:lnTo>
                      <a:pt x="26" y="9"/>
                    </a:lnTo>
                    <a:lnTo>
                      <a:pt x="15" y="39"/>
                    </a:lnTo>
                    <a:lnTo>
                      <a:pt x="5" y="34"/>
                    </a:lnTo>
                    <a:lnTo>
                      <a:pt x="0" y="18"/>
                    </a:lnTo>
                    <a:lnTo>
                      <a:pt x="2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100">
                <a:extLst>
                  <a:ext uri="{FF2B5EF4-FFF2-40B4-BE49-F238E27FC236}">
                    <a16:creationId xmlns:a16="http://schemas.microsoft.com/office/drawing/2014/main" id="{7F2237F8-1ABE-43DF-AC0F-30E690D7F5A2}"/>
                  </a:ext>
                </a:extLst>
              </p:cNvPr>
              <p:cNvSpPr>
                <a:spLocks/>
              </p:cNvSpPr>
              <p:nvPr/>
            </p:nvSpPr>
            <p:spPr bwMode="auto">
              <a:xfrm>
                <a:off x="12287335" y="5856764"/>
                <a:ext cx="194998" cy="292499"/>
              </a:xfrm>
              <a:custGeom>
                <a:avLst/>
                <a:gdLst>
                  <a:gd name="T0" fmla="*/ 23 w 26"/>
                  <a:gd name="T1" fmla="*/ 0 h 39"/>
                  <a:gd name="T2" fmla="*/ 26 w 26"/>
                  <a:gd name="T3" fmla="*/ 9 h 39"/>
                  <a:gd name="T4" fmla="*/ 15 w 26"/>
                  <a:gd name="T5" fmla="*/ 39 h 39"/>
                  <a:gd name="T6" fmla="*/ 5 w 26"/>
                  <a:gd name="T7" fmla="*/ 34 h 39"/>
                  <a:gd name="T8" fmla="*/ 0 w 26"/>
                  <a:gd name="T9" fmla="*/ 18 h 39"/>
                </a:gdLst>
                <a:ahLst/>
                <a:cxnLst>
                  <a:cxn ang="0">
                    <a:pos x="T0" y="T1"/>
                  </a:cxn>
                  <a:cxn ang="0">
                    <a:pos x="T2" y="T3"/>
                  </a:cxn>
                  <a:cxn ang="0">
                    <a:pos x="T4" y="T5"/>
                  </a:cxn>
                  <a:cxn ang="0">
                    <a:pos x="T6" y="T7"/>
                  </a:cxn>
                  <a:cxn ang="0">
                    <a:pos x="T8" y="T9"/>
                  </a:cxn>
                </a:cxnLst>
                <a:rect l="0" t="0" r="r" b="b"/>
                <a:pathLst>
                  <a:path w="26" h="39">
                    <a:moveTo>
                      <a:pt x="23" y="0"/>
                    </a:moveTo>
                    <a:lnTo>
                      <a:pt x="26" y="9"/>
                    </a:lnTo>
                    <a:lnTo>
                      <a:pt x="15" y="39"/>
                    </a:lnTo>
                    <a:lnTo>
                      <a:pt x="5" y="34"/>
                    </a:lnTo>
                    <a:lnTo>
                      <a:pt x="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101">
                <a:extLst>
                  <a:ext uri="{FF2B5EF4-FFF2-40B4-BE49-F238E27FC236}">
                    <a16:creationId xmlns:a16="http://schemas.microsoft.com/office/drawing/2014/main" id="{E861E066-3A60-49AC-B077-EC996E1D470A}"/>
                  </a:ext>
                </a:extLst>
              </p:cNvPr>
              <p:cNvSpPr>
                <a:spLocks/>
              </p:cNvSpPr>
              <p:nvPr/>
            </p:nvSpPr>
            <p:spPr bwMode="auto">
              <a:xfrm>
                <a:off x="12422334" y="3839285"/>
                <a:ext cx="149998" cy="269997"/>
              </a:xfrm>
              <a:custGeom>
                <a:avLst/>
                <a:gdLst>
                  <a:gd name="T0" fmla="*/ 23 w 23"/>
                  <a:gd name="T1" fmla="*/ 23 h 41"/>
                  <a:gd name="T2" fmla="*/ 20 w 23"/>
                  <a:gd name="T3" fmla="*/ 22 h 41"/>
                  <a:gd name="T4" fmla="*/ 11 w 23"/>
                  <a:gd name="T5" fmla="*/ 37 h 41"/>
                  <a:gd name="T6" fmla="*/ 4 w 23"/>
                  <a:gd name="T7" fmla="*/ 35 h 41"/>
                  <a:gd name="T8" fmla="*/ 4 w 23"/>
                  <a:gd name="T9" fmla="*/ 28 h 41"/>
                  <a:gd name="T10" fmla="*/ 15 w 23"/>
                  <a:gd name="T11" fmla="*/ 15 h 41"/>
                  <a:gd name="T12" fmla="*/ 22 w 23"/>
                  <a:gd name="T13" fmla="*/ 2 h 41"/>
                  <a:gd name="T14" fmla="*/ 19 w 23"/>
                  <a:gd name="T15" fmla="*/ 2 h 41"/>
                  <a:gd name="T16" fmla="*/ 11 w 23"/>
                  <a:gd name="T17" fmla="*/ 14 h 41"/>
                  <a:gd name="T18" fmla="*/ 1 w 23"/>
                  <a:gd name="T19" fmla="*/ 26 h 41"/>
                  <a:gd name="T20" fmla="*/ 3 w 23"/>
                  <a:gd name="T21" fmla="*/ 38 h 41"/>
                  <a:gd name="T22" fmla="*/ 15 w 23"/>
                  <a:gd name="T23" fmla="*/ 38 h 41"/>
                  <a:gd name="T24" fmla="*/ 23 w 23"/>
                  <a:gd name="T25"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41">
                    <a:moveTo>
                      <a:pt x="23" y="23"/>
                    </a:moveTo>
                    <a:cubicBezTo>
                      <a:pt x="23" y="21"/>
                      <a:pt x="21" y="21"/>
                      <a:pt x="20" y="22"/>
                    </a:cubicBezTo>
                    <a:cubicBezTo>
                      <a:pt x="19" y="28"/>
                      <a:pt x="17" y="35"/>
                      <a:pt x="11" y="37"/>
                    </a:cubicBezTo>
                    <a:cubicBezTo>
                      <a:pt x="8" y="38"/>
                      <a:pt x="6" y="37"/>
                      <a:pt x="4" y="35"/>
                    </a:cubicBezTo>
                    <a:cubicBezTo>
                      <a:pt x="3" y="33"/>
                      <a:pt x="3" y="30"/>
                      <a:pt x="4" y="28"/>
                    </a:cubicBezTo>
                    <a:cubicBezTo>
                      <a:pt x="5" y="21"/>
                      <a:pt x="11" y="19"/>
                      <a:pt x="15" y="15"/>
                    </a:cubicBezTo>
                    <a:cubicBezTo>
                      <a:pt x="19" y="12"/>
                      <a:pt x="23" y="7"/>
                      <a:pt x="22" y="2"/>
                    </a:cubicBezTo>
                    <a:cubicBezTo>
                      <a:pt x="22" y="0"/>
                      <a:pt x="19" y="0"/>
                      <a:pt x="19" y="2"/>
                    </a:cubicBezTo>
                    <a:cubicBezTo>
                      <a:pt x="20" y="8"/>
                      <a:pt x="15" y="11"/>
                      <a:pt x="11" y="14"/>
                    </a:cubicBezTo>
                    <a:cubicBezTo>
                      <a:pt x="7" y="18"/>
                      <a:pt x="3" y="21"/>
                      <a:pt x="1" y="26"/>
                    </a:cubicBezTo>
                    <a:cubicBezTo>
                      <a:pt x="0" y="30"/>
                      <a:pt x="0" y="35"/>
                      <a:pt x="3" y="38"/>
                    </a:cubicBezTo>
                    <a:cubicBezTo>
                      <a:pt x="6" y="41"/>
                      <a:pt x="11" y="41"/>
                      <a:pt x="15" y="38"/>
                    </a:cubicBezTo>
                    <a:cubicBezTo>
                      <a:pt x="20" y="35"/>
                      <a:pt x="21" y="29"/>
                      <a:pt x="23"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102">
                <a:extLst>
                  <a:ext uri="{FF2B5EF4-FFF2-40B4-BE49-F238E27FC236}">
                    <a16:creationId xmlns:a16="http://schemas.microsoft.com/office/drawing/2014/main" id="{E7AE74C4-4259-436D-8AD0-636DF9D0B833}"/>
                  </a:ext>
                </a:extLst>
              </p:cNvPr>
              <p:cNvSpPr>
                <a:spLocks/>
              </p:cNvSpPr>
              <p:nvPr/>
            </p:nvSpPr>
            <p:spPr bwMode="auto">
              <a:xfrm>
                <a:off x="12197336" y="4034283"/>
                <a:ext cx="187500" cy="307499"/>
              </a:xfrm>
              <a:custGeom>
                <a:avLst/>
                <a:gdLst>
                  <a:gd name="T0" fmla="*/ 16 w 29"/>
                  <a:gd name="T1" fmla="*/ 35 h 46"/>
                  <a:gd name="T2" fmla="*/ 10 w 29"/>
                  <a:gd name="T3" fmla="*/ 42 h 46"/>
                  <a:gd name="T4" fmla="*/ 4 w 29"/>
                  <a:gd name="T5" fmla="*/ 38 h 46"/>
                  <a:gd name="T6" fmla="*/ 8 w 29"/>
                  <a:gd name="T7" fmla="*/ 31 h 46"/>
                  <a:gd name="T8" fmla="*/ 15 w 29"/>
                  <a:gd name="T9" fmla="*/ 27 h 46"/>
                  <a:gd name="T10" fmla="*/ 14 w 29"/>
                  <a:gd name="T11" fmla="*/ 21 h 46"/>
                  <a:gd name="T12" fmla="*/ 18 w 29"/>
                  <a:gd name="T13" fmla="*/ 14 h 46"/>
                  <a:gd name="T14" fmla="*/ 28 w 29"/>
                  <a:gd name="T15" fmla="*/ 2 h 46"/>
                  <a:gd name="T16" fmla="*/ 25 w 29"/>
                  <a:gd name="T17" fmla="*/ 2 h 46"/>
                  <a:gd name="T18" fmla="*/ 14 w 29"/>
                  <a:gd name="T19" fmla="*/ 13 h 46"/>
                  <a:gd name="T20" fmla="*/ 11 w 29"/>
                  <a:gd name="T21" fmla="*/ 19 h 46"/>
                  <a:gd name="T22" fmla="*/ 11 w 29"/>
                  <a:gd name="T23" fmla="*/ 22 h 46"/>
                  <a:gd name="T24" fmla="*/ 12 w 29"/>
                  <a:gd name="T25" fmla="*/ 25 h 46"/>
                  <a:gd name="T26" fmla="*/ 10 w 29"/>
                  <a:gd name="T27" fmla="*/ 28 h 46"/>
                  <a:gd name="T28" fmla="*/ 6 w 29"/>
                  <a:gd name="T29" fmla="*/ 29 h 46"/>
                  <a:gd name="T30" fmla="*/ 1 w 29"/>
                  <a:gd name="T31" fmla="*/ 35 h 46"/>
                  <a:gd name="T32" fmla="*/ 6 w 29"/>
                  <a:gd name="T33" fmla="*/ 45 h 46"/>
                  <a:gd name="T34" fmla="*/ 18 w 29"/>
                  <a:gd name="T35" fmla="*/ 36 h 46"/>
                  <a:gd name="T36" fmla="*/ 16 w 29"/>
                  <a:gd name="T37" fmla="*/ 3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46">
                    <a:moveTo>
                      <a:pt x="16" y="35"/>
                    </a:moveTo>
                    <a:cubicBezTo>
                      <a:pt x="14" y="37"/>
                      <a:pt x="13" y="41"/>
                      <a:pt x="10" y="42"/>
                    </a:cubicBezTo>
                    <a:cubicBezTo>
                      <a:pt x="7" y="43"/>
                      <a:pt x="4" y="41"/>
                      <a:pt x="4" y="38"/>
                    </a:cubicBezTo>
                    <a:cubicBezTo>
                      <a:pt x="3" y="35"/>
                      <a:pt x="6" y="33"/>
                      <a:pt x="8" y="31"/>
                    </a:cubicBezTo>
                    <a:cubicBezTo>
                      <a:pt x="10" y="30"/>
                      <a:pt x="14" y="30"/>
                      <a:pt x="15" y="27"/>
                    </a:cubicBezTo>
                    <a:cubicBezTo>
                      <a:pt x="16" y="25"/>
                      <a:pt x="15" y="23"/>
                      <a:pt x="14" y="21"/>
                    </a:cubicBezTo>
                    <a:cubicBezTo>
                      <a:pt x="13" y="18"/>
                      <a:pt x="15" y="15"/>
                      <a:pt x="18" y="14"/>
                    </a:cubicBezTo>
                    <a:cubicBezTo>
                      <a:pt x="22" y="11"/>
                      <a:pt x="29" y="9"/>
                      <a:pt x="28" y="2"/>
                    </a:cubicBezTo>
                    <a:cubicBezTo>
                      <a:pt x="28" y="0"/>
                      <a:pt x="25" y="0"/>
                      <a:pt x="25" y="2"/>
                    </a:cubicBezTo>
                    <a:cubicBezTo>
                      <a:pt x="26" y="8"/>
                      <a:pt x="17" y="10"/>
                      <a:pt x="14" y="13"/>
                    </a:cubicBezTo>
                    <a:cubicBezTo>
                      <a:pt x="12" y="15"/>
                      <a:pt x="11" y="17"/>
                      <a:pt x="11" y="19"/>
                    </a:cubicBezTo>
                    <a:cubicBezTo>
                      <a:pt x="11" y="20"/>
                      <a:pt x="11" y="21"/>
                      <a:pt x="11" y="22"/>
                    </a:cubicBezTo>
                    <a:cubicBezTo>
                      <a:pt x="12" y="23"/>
                      <a:pt x="12" y="24"/>
                      <a:pt x="12" y="25"/>
                    </a:cubicBezTo>
                    <a:cubicBezTo>
                      <a:pt x="12" y="27"/>
                      <a:pt x="11" y="27"/>
                      <a:pt x="10" y="28"/>
                    </a:cubicBezTo>
                    <a:cubicBezTo>
                      <a:pt x="9" y="28"/>
                      <a:pt x="7" y="29"/>
                      <a:pt x="6" y="29"/>
                    </a:cubicBezTo>
                    <a:cubicBezTo>
                      <a:pt x="4" y="30"/>
                      <a:pt x="2" y="32"/>
                      <a:pt x="1" y="35"/>
                    </a:cubicBezTo>
                    <a:cubicBezTo>
                      <a:pt x="0" y="39"/>
                      <a:pt x="1" y="44"/>
                      <a:pt x="6" y="45"/>
                    </a:cubicBezTo>
                    <a:cubicBezTo>
                      <a:pt x="12" y="46"/>
                      <a:pt x="16" y="41"/>
                      <a:pt x="18" y="36"/>
                    </a:cubicBezTo>
                    <a:cubicBezTo>
                      <a:pt x="19" y="34"/>
                      <a:pt x="17" y="33"/>
                      <a:pt x="16"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103">
                <a:extLst>
                  <a:ext uri="{FF2B5EF4-FFF2-40B4-BE49-F238E27FC236}">
                    <a16:creationId xmlns:a16="http://schemas.microsoft.com/office/drawing/2014/main" id="{DAAD362B-8ADA-45DF-AA22-6D4AE5DF1B4E}"/>
                  </a:ext>
                </a:extLst>
              </p:cNvPr>
              <p:cNvSpPr>
                <a:spLocks/>
              </p:cNvSpPr>
              <p:nvPr/>
            </p:nvSpPr>
            <p:spPr bwMode="auto">
              <a:xfrm>
                <a:off x="12399836" y="4146784"/>
                <a:ext cx="89999" cy="104999"/>
              </a:xfrm>
              <a:custGeom>
                <a:avLst/>
                <a:gdLst>
                  <a:gd name="T0" fmla="*/ 14 w 14"/>
                  <a:gd name="T1" fmla="*/ 8 h 16"/>
                  <a:gd name="T2" fmla="*/ 12 w 14"/>
                  <a:gd name="T3" fmla="*/ 9 h 16"/>
                  <a:gd name="T4" fmla="*/ 10 w 14"/>
                  <a:gd name="T5" fmla="*/ 10 h 16"/>
                  <a:gd name="T6" fmla="*/ 9 w 14"/>
                  <a:gd name="T7" fmla="*/ 11 h 16"/>
                  <a:gd name="T8" fmla="*/ 7 w 14"/>
                  <a:gd name="T9" fmla="*/ 12 h 16"/>
                  <a:gd name="T10" fmla="*/ 7 w 14"/>
                  <a:gd name="T11" fmla="*/ 12 h 16"/>
                  <a:gd name="T12" fmla="*/ 7 w 14"/>
                  <a:gd name="T13" fmla="*/ 12 h 16"/>
                  <a:gd name="T14" fmla="*/ 6 w 14"/>
                  <a:gd name="T15" fmla="*/ 12 h 16"/>
                  <a:gd name="T16" fmla="*/ 6 w 14"/>
                  <a:gd name="T17" fmla="*/ 12 h 16"/>
                  <a:gd name="T18" fmla="*/ 6 w 14"/>
                  <a:gd name="T19" fmla="*/ 12 h 16"/>
                  <a:gd name="T20" fmla="*/ 5 w 14"/>
                  <a:gd name="T21" fmla="*/ 12 h 16"/>
                  <a:gd name="T22" fmla="*/ 5 w 14"/>
                  <a:gd name="T23" fmla="*/ 12 h 16"/>
                  <a:gd name="T24" fmla="*/ 5 w 14"/>
                  <a:gd name="T25" fmla="*/ 12 h 16"/>
                  <a:gd name="T26" fmla="*/ 5 w 14"/>
                  <a:gd name="T27" fmla="*/ 12 h 16"/>
                  <a:gd name="T28" fmla="*/ 5 w 14"/>
                  <a:gd name="T29" fmla="*/ 12 h 16"/>
                  <a:gd name="T30" fmla="*/ 4 w 14"/>
                  <a:gd name="T31" fmla="*/ 12 h 16"/>
                  <a:gd name="T32" fmla="*/ 4 w 14"/>
                  <a:gd name="T33" fmla="*/ 12 h 16"/>
                  <a:gd name="T34" fmla="*/ 4 w 14"/>
                  <a:gd name="T35" fmla="*/ 12 h 16"/>
                  <a:gd name="T36" fmla="*/ 4 w 14"/>
                  <a:gd name="T37" fmla="*/ 11 h 16"/>
                  <a:gd name="T38" fmla="*/ 4 w 14"/>
                  <a:gd name="T39" fmla="*/ 11 h 16"/>
                  <a:gd name="T40" fmla="*/ 4 w 14"/>
                  <a:gd name="T41" fmla="*/ 11 h 16"/>
                  <a:gd name="T42" fmla="*/ 4 w 14"/>
                  <a:gd name="T43" fmla="*/ 11 h 16"/>
                  <a:gd name="T44" fmla="*/ 4 w 14"/>
                  <a:gd name="T45" fmla="*/ 11 h 16"/>
                  <a:gd name="T46" fmla="*/ 4 w 14"/>
                  <a:gd name="T47" fmla="*/ 10 h 16"/>
                  <a:gd name="T48" fmla="*/ 4 w 14"/>
                  <a:gd name="T49" fmla="*/ 9 h 16"/>
                  <a:gd name="T50" fmla="*/ 5 w 14"/>
                  <a:gd name="T51" fmla="*/ 8 h 16"/>
                  <a:gd name="T52" fmla="*/ 7 w 14"/>
                  <a:gd name="T53" fmla="*/ 3 h 16"/>
                  <a:gd name="T54" fmla="*/ 7 w 14"/>
                  <a:gd name="T55" fmla="*/ 1 h 16"/>
                  <a:gd name="T56" fmla="*/ 5 w 14"/>
                  <a:gd name="T57" fmla="*/ 1 h 16"/>
                  <a:gd name="T58" fmla="*/ 2 w 14"/>
                  <a:gd name="T59" fmla="*/ 7 h 16"/>
                  <a:gd name="T60" fmla="*/ 1 w 14"/>
                  <a:gd name="T61" fmla="*/ 12 h 16"/>
                  <a:gd name="T62" fmla="*/ 5 w 14"/>
                  <a:gd name="T63" fmla="*/ 15 h 16"/>
                  <a:gd name="T64" fmla="*/ 9 w 14"/>
                  <a:gd name="T65" fmla="*/ 14 h 16"/>
                  <a:gd name="T66" fmla="*/ 14 w 14"/>
                  <a:gd name="T67" fmla="*/ 10 h 16"/>
                  <a:gd name="T68" fmla="*/ 14 w 14"/>
                  <a:gd name="T69"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16">
                    <a:moveTo>
                      <a:pt x="14" y="8"/>
                    </a:moveTo>
                    <a:cubicBezTo>
                      <a:pt x="13" y="8"/>
                      <a:pt x="12" y="8"/>
                      <a:pt x="12" y="9"/>
                    </a:cubicBezTo>
                    <a:cubicBezTo>
                      <a:pt x="11" y="9"/>
                      <a:pt x="11" y="10"/>
                      <a:pt x="10" y="10"/>
                    </a:cubicBezTo>
                    <a:cubicBezTo>
                      <a:pt x="10" y="11"/>
                      <a:pt x="9" y="11"/>
                      <a:pt x="9" y="11"/>
                    </a:cubicBezTo>
                    <a:cubicBezTo>
                      <a:pt x="8" y="12"/>
                      <a:pt x="8"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4" y="12"/>
                      <a:pt x="4" y="12"/>
                      <a:pt x="4" y="12"/>
                    </a:cubicBezTo>
                    <a:cubicBezTo>
                      <a:pt x="4" y="12"/>
                      <a:pt x="4" y="12"/>
                      <a:pt x="4" y="12"/>
                    </a:cubicBezTo>
                    <a:cubicBezTo>
                      <a:pt x="4" y="12"/>
                      <a:pt x="4" y="12"/>
                      <a:pt x="4" y="12"/>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0"/>
                      <a:pt x="4" y="10"/>
                      <a:pt x="4" y="10"/>
                    </a:cubicBezTo>
                    <a:cubicBezTo>
                      <a:pt x="4" y="9"/>
                      <a:pt x="4" y="9"/>
                      <a:pt x="4" y="9"/>
                    </a:cubicBezTo>
                    <a:cubicBezTo>
                      <a:pt x="4" y="9"/>
                      <a:pt x="4" y="8"/>
                      <a:pt x="5" y="8"/>
                    </a:cubicBezTo>
                    <a:cubicBezTo>
                      <a:pt x="6" y="6"/>
                      <a:pt x="7" y="4"/>
                      <a:pt x="7" y="3"/>
                    </a:cubicBezTo>
                    <a:cubicBezTo>
                      <a:pt x="8" y="2"/>
                      <a:pt x="7" y="1"/>
                      <a:pt x="7" y="1"/>
                    </a:cubicBezTo>
                    <a:cubicBezTo>
                      <a:pt x="6" y="0"/>
                      <a:pt x="5" y="1"/>
                      <a:pt x="5" y="1"/>
                    </a:cubicBezTo>
                    <a:cubicBezTo>
                      <a:pt x="4" y="3"/>
                      <a:pt x="3" y="5"/>
                      <a:pt x="2" y="7"/>
                    </a:cubicBezTo>
                    <a:cubicBezTo>
                      <a:pt x="1" y="9"/>
                      <a:pt x="0" y="10"/>
                      <a:pt x="1" y="12"/>
                    </a:cubicBezTo>
                    <a:cubicBezTo>
                      <a:pt x="2" y="14"/>
                      <a:pt x="3" y="15"/>
                      <a:pt x="5" y="15"/>
                    </a:cubicBezTo>
                    <a:cubicBezTo>
                      <a:pt x="6" y="16"/>
                      <a:pt x="8" y="15"/>
                      <a:pt x="9" y="14"/>
                    </a:cubicBezTo>
                    <a:cubicBezTo>
                      <a:pt x="11" y="13"/>
                      <a:pt x="13" y="12"/>
                      <a:pt x="14" y="10"/>
                    </a:cubicBezTo>
                    <a:cubicBezTo>
                      <a:pt x="14" y="10"/>
                      <a:pt x="14" y="9"/>
                      <a:pt x="14"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104">
                <a:extLst>
                  <a:ext uri="{FF2B5EF4-FFF2-40B4-BE49-F238E27FC236}">
                    <a16:creationId xmlns:a16="http://schemas.microsoft.com/office/drawing/2014/main" id="{9FD7CB66-7EA7-4455-B60B-A5D43DF4BE64}"/>
                  </a:ext>
                </a:extLst>
              </p:cNvPr>
              <p:cNvSpPr>
                <a:spLocks/>
              </p:cNvSpPr>
              <p:nvPr/>
            </p:nvSpPr>
            <p:spPr bwMode="auto">
              <a:xfrm>
                <a:off x="11702342" y="3779286"/>
                <a:ext cx="442497" cy="524994"/>
              </a:xfrm>
              <a:custGeom>
                <a:avLst/>
                <a:gdLst>
                  <a:gd name="T0" fmla="*/ 66 w 67"/>
                  <a:gd name="T1" fmla="*/ 22 h 80"/>
                  <a:gd name="T2" fmla="*/ 46 w 67"/>
                  <a:gd name="T3" fmla="*/ 0 h 80"/>
                  <a:gd name="T4" fmla="*/ 21 w 67"/>
                  <a:gd name="T5" fmla="*/ 17 h 80"/>
                  <a:gd name="T6" fmla="*/ 47 w 67"/>
                  <a:gd name="T7" fmla="*/ 79 h 80"/>
                  <a:gd name="T8" fmla="*/ 57 w 67"/>
                  <a:gd name="T9" fmla="*/ 75 h 80"/>
                  <a:gd name="T10" fmla="*/ 60 w 67"/>
                  <a:gd name="T11" fmla="*/ 64 h 80"/>
                  <a:gd name="T12" fmla="*/ 59 w 67"/>
                  <a:gd name="T13" fmla="*/ 49 h 80"/>
                  <a:gd name="T14" fmla="*/ 66 w 67"/>
                  <a:gd name="T15" fmla="*/ 22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80">
                    <a:moveTo>
                      <a:pt x="66" y="22"/>
                    </a:moveTo>
                    <a:cubicBezTo>
                      <a:pt x="67" y="11"/>
                      <a:pt x="58" y="0"/>
                      <a:pt x="46" y="0"/>
                    </a:cubicBezTo>
                    <a:cubicBezTo>
                      <a:pt x="39" y="0"/>
                      <a:pt x="30" y="4"/>
                      <a:pt x="21" y="17"/>
                    </a:cubicBezTo>
                    <a:cubicBezTo>
                      <a:pt x="0" y="46"/>
                      <a:pt x="17" y="75"/>
                      <a:pt x="47" y="79"/>
                    </a:cubicBezTo>
                    <a:cubicBezTo>
                      <a:pt x="51" y="80"/>
                      <a:pt x="54" y="78"/>
                      <a:pt x="57" y="75"/>
                    </a:cubicBezTo>
                    <a:cubicBezTo>
                      <a:pt x="60" y="73"/>
                      <a:pt x="61" y="68"/>
                      <a:pt x="60" y="64"/>
                    </a:cubicBezTo>
                    <a:cubicBezTo>
                      <a:pt x="58" y="59"/>
                      <a:pt x="58" y="54"/>
                      <a:pt x="59" y="49"/>
                    </a:cubicBezTo>
                    <a:lnTo>
                      <a:pt x="66" y="22"/>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05">
                <a:extLst>
                  <a:ext uri="{FF2B5EF4-FFF2-40B4-BE49-F238E27FC236}">
                    <a16:creationId xmlns:a16="http://schemas.microsoft.com/office/drawing/2014/main" id="{CA043366-C629-40C3-87C1-C726ADA1DA73}"/>
                  </a:ext>
                </a:extLst>
              </p:cNvPr>
              <p:cNvSpPr>
                <a:spLocks/>
              </p:cNvSpPr>
              <p:nvPr/>
            </p:nvSpPr>
            <p:spPr bwMode="auto">
              <a:xfrm>
                <a:off x="11927339" y="3869285"/>
                <a:ext cx="149998" cy="299996"/>
              </a:xfrm>
              <a:custGeom>
                <a:avLst/>
                <a:gdLst>
                  <a:gd name="T0" fmla="*/ 1 w 23"/>
                  <a:gd name="T1" fmla="*/ 43 h 45"/>
                  <a:gd name="T2" fmla="*/ 1 w 23"/>
                  <a:gd name="T3" fmla="*/ 40 h 45"/>
                  <a:gd name="T4" fmla="*/ 10 w 23"/>
                  <a:gd name="T5" fmla="*/ 4 h 45"/>
                  <a:gd name="T6" fmla="*/ 10 w 23"/>
                  <a:gd name="T7" fmla="*/ 4 h 45"/>
                  <a:gd name="T8" fmla="*/ 12 w 23"/>
                  <a:gd name="T9" fmla="*/ 1 h 45"/>
                  <a:gd name="T10" fmla="*/ 15 w 23"/>
                  <a:gd name="T11" fmla="*/ 2 h 45"/>
                  <a:gd name="T12" fmla="*/ 15 w 23"/>
                  <a:gd name="T13" fmla="*/ 3 h 45"/>
                  <a:gd name="T14" fmla="*/ 5 w 23"/>
                  <a:gd name="T15" fmla="*/ 44 h 45"/>
                  <a:gd name="T16" fmla="*/ 1 w 23"/>
                  <a:gd name="T17" fmla="*/ 44 h 45"/>
                  <a:gd name="T18" fmla="*/ 1 w 23"/>
                  <a:gd name="T19"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45">
                    <a:moveTo>
                      <a:pt x="1" y="43"/>
                    </a:moveTo>
                    <a:cubicBezTo>
                      <a:pt x="0" y="42"/>
                      <a:pt x="0" y="41"/>
                      <a:pt x="1" y="40"/>
                    </a:cubicBezTo>
                    <a:cubicBezTo>
                      <a:pt x="1" y="40"/>
                      <a:pt x="17" y="24"/>
                      <a:pt x="10" y="4"/>
                    </a:cubicBezTo>
                    <a:cubicBezTo>
                      <a:pt x="10" y="4"/>
                      <a:pt x="10" y="4"/>
                      <a:pt x="10" y="4"/>
                    </a:cubicBezTo>
                    <a:cubicBezTo>
                      <a:pt x="10" y="3"/>
                      <a:pt x="10" y="1"/>
                      <a:pt x="12" y="1"/>
                    </a:cubicBezTo>
                    <a:cubicBezTo>
                      <a:pt x="13" y="0"/>
                      <a:pt x="15" y="1"/>
                      <a:pt x="15" y="2"/>
                    </a:cubicBezTo>
                    <a:cubicBezTo>
                      <a:pt x="15" y="3"/>
                      <a:pt x="15" y="3"/>
                      <a:pt x="15" y="3"/>
                    </a:cubicBezTo>
                    <a:cubicBezTo>
                      <a:pt x="23" y="25"/>
                      <a:pt x="6" y="43"/>
                      <a:pt x="5" y="44"/>
                    </a:cubicBezTo>
                    <a:cubicBezTo>
                      <a:pt x="4" y="45"/>
                      <a:pt x="2" y="45"/>
                      <a:pt x="1" y="44"/>
                    </a:cubicBezTo>
                    <a:cubicBezTo>
                      <a:pt x="1" y="44"/>
                      <a:pt x="1" y="43"/>
                      <a:pt x="1" y="4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106">
                <a:extLst>
                  <a:ext uri="{FF2B5EF4-FFF2-40B4-BE49-F238E27FC236}">
                    <a16:creationId xmlns:a16="http://schemas.microsoft.com/office/drawing/2014/main" id="{53581C73-477A-45C5-89F2-76AAF857A6A8}"/>
                  </a:ext>
                </a:extLst>
              </p:cNvPr>
              <p:cNvSpPr>
                <a:spLocks/>
              </p:cNvSpPr>
              <p:nvPr/>
            </p:nvSpPr>
            <p:spPr bwMode="auto">
              <a:xfrm>
                <a:off x="11912340" y="3936786"/>
                <a:ext cx="127501" cy="74999"/>
              </a:xfrm>
              <a:custGeom>
                <a:avLst/>
                <a:gdLst>
                  <a:gd name="T0" fmla="*/ 0 w 20"/>
                  <a:gd name="T1" fmla="*/ 5 h 11"/>
                  <a:gd name="T2" fmla="*/ 0 w 20"/>
                  <a:gd name="T3" fmla="*/ 4 h 11"/>
                  <a:gd name="T4" fmla="*/ 3 w 20"/>
                  <a:gd name="T5" fmla="*/ 1 h 11"/>
                  <a:gd name="T6" fmla="*/ 18 w 20"/>
                  <a:gd name="T7" fmla="*/ 5 h 11"/>
                  <a:gd name="T8" fmla="*/ 19 w 20"/>
                  <a:gd name="T9" fmla="*/ 9 h 11"/>
                  <a:gd name="T10" fmla="*/ 16 w 20"/>
                  <a:gd name="T11" fmla="*/ 10 h 11"/>
                  <a:gd name="T12" fmla="*/ 4 w 20"/>
                  <a:gd name="T13" fmla="*/ 7 h 11"/>
                  <a:gd name="T14" fmla="*/ 0 w 20"/>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0" y="5"/>
                    </a:moveTo>
                    <a:cubicBezTo>
                      <a:pt x="0" y="4"/>
                      <a:pt x="0" y="4"/>
                      <a:pt x="0" y="4"/>
                    </a:cubicBezTo>
                    <a:cubicBezTo>
                      <a:pt x="0" y="3"/>
                      <a:pt x="1" y="1"/>
                      <a:pt x="3" y="1"/>
                    </a:cubicBezTo>
                    <a:cubicBezTo>
                      <a:pt x="12" y="0"/>
                      <a:pt x="18" y="5"/>
                      <a:pt x="18" y="5"/>
                    </a:cubicBezTo>
                    <a:cubicBezTo>
                      <a:pt x="19" y="6"/>
                      <a:pt x="20" y="7"/>
                      <a:pt x="19" y="9"/>
                    </a:cubicBezTo>
                    <a:cubicBezTo>
                      <a:pt x="19" y="10"/>
                      <a:pt x="17" y="11"/>
                      <a:pt x="16" y="10"/>
                    </a:cubicBezTo>
                    <a:cubicBezTo>
                      <a:pt x="15" y="10"/>
                      <a:pt x="11" y="5"/>
                      <a:pt x="4" y="7"/>
                    </a:cubicBezTo>
                    <a:cubicBezTo>
                      <a:pt x="2" y="7"/>
                      <a:pt x="1" y="6"/>
                      <a:pt x="0" y="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107">
                <a:extLst>
                  <a:ext uri="{FF2B5EF4-FFF2-40B4-BE49-F238E27FC236}">
                    <a16:creationId xmlns:a16="http://schemas.microsoft.com/office/drawing/2014/main" id="{AED35D1F-43C3-4988-B272-C9448D036F13}"/>
                  </a:ext>
                </a:extLst>
              </p:cNvPr>
              <p:cNvSpPr>
                <a:spLocks/>
              </p:cNvSpPr>
              <p:nvPr/>
            </p:nvSpPr>
            <p:spPr bwMode="auto">
              <a:xfrm>
                <a:off x="12369837" y="4401781"/>
                <a:ext cx="322499" cy="584993"/>
              </a:xfrm>
              <a:custGeom>
                <a:avLst/>
                <a:gdLst>
                  <a:gd name="T0" fmla="*/ 24 w 48"/>
                  <a:gd name="T1" fmla="*/ 8 h 88"/>
                  <a:gd name="T2" fmla="*/ 23 w 48"/>
                  <a:gd name="T3" fmla="*/ 8 h 88"/>
                  <a:gd name="T4" fmla="*/ 23 w 48"/>
                  <a:gd name="T5" fmla="*/ 12 h 88"/>
                  <a:gd name="T6" fmla="*/ 20 w 48"/>
                  <a:gd name="T7" fmla="*/ 20 h 88"/>
                  <a:gd name="T8" fmla="*/ 20 w 48"/>
                  <a:gd name="T9" fmla="*/ 20 h 88"/>
                  <a:gd name="T10" fmla="*/ 45 w 48"/>
                  <a:gd name="T11" fmla="*/ 83 h 88"/>
                  <a:gd name="T12" fmla="*/ 39 w 48"/>
                  <a:gd name="T13" fmla="*/ 85 h 88"/>
                  <a:gd name="T14" fmla="*/ 13 w 48"/>
                  <a:gd name="T15" fmla="*/ 23 h 88"/>
                  <a:gd name="T16" fmla="*/ 13 w 48"/>
                  <a:gd name="T17" fmla="*/ 23 h 88"/>
                  <a:gd name="T18" fmla="*/ 3 w 48"/>
                  <a:gd name="T19" fmla="*/ 16 h 88"/>
                  <a:gd name="T20" fmla="*/ 3 w 48"/>
                  <a:gd name="T21" fmla="*/ 12 h 88"/>
                  <a:gd name="T22" fmla="*/ 9 w 48"/>
                  <a:gd name="T23" fmla="*/ 3 h 88"/>
                  <a:gd name="T24" fmla="*/ 13 w 48"/>
                  <a:gd name="T25" fmla="*/ 2 h 88"/>
                  <a:gd name="T26" fmla="*/ 23 w 48"/>
                  <a:gd name="T27" fmla="*/ 8 h 88"/>
                  <a:gd name="T28" fmla="*/ 24 w 48"/>
                  <a:gd name="T29" fmla="*/ 8 h 88"/>
                  <a:gd name="T30" fmla="*/ 25 w 48"/>
                  <a:gd name="T31" fmla="*/ 7 h 88"/>
                  <a:gd name="T32" fmla="*/ 13 w 48"/>
                  <a:gd name="T33" fmla="*/ 0 h 88"/>
                  <a:gd name="T34" fmla="*/ 8 w 48"/>
                  <a:gd name="T35" fmla="*/ 0 h 88"/>
                  <a:gd name="T36" fmla="*/ 0 w 48"/>
                  <a:gd name="T37" fmla="*/ 12 h 88"/>
                  <a:gd name="T38" fmla="*/ 1 w 48"/>
                  <a:gd name="T39" fmla="*/ 17 h 88"/>
                  <a:gd name="T40" fmla="*/ 13 w 48"/>
                  <a:gd name="T41" fmla="*/ 25 h 88"/>
                  <a:gd name="T42" fmla="*/ 13 w 48"/>
                  <a:gd name="T43" fmla="*/ 24 h 88"/>
                  <a:gd name="T44" fmla="*/ 12 w 48"/>
                  <a:gd name="T45" fmla="*/ 24 h 88"/>
                  <a:gd name="T46" fmla="*/ 37 w 48"/>
                  <a:gd name="T47" fmla="*/ 88 h 88"/>
                  <a:gd name="T48" fmla="*/ 48 w 48"/>
                  <a:gd name="T49" fmla="*/ 84 h 88"/>
                  <a:gd name="T50" fmla="*/ 22 w 48"/>
                  <a:gd name="T51" fmla="*/ 20 h 88"/>
                  <a:gd name="T52" fmla="*/ 21 w 48"/>
                  <a:gd name="T53" fmla="*/ 20 h 88"/>
                  <a:gd name="T54" fmla="*/ 22 w 48"/>
                  <a:gd name="T55" fmla="*/ 21 h 88"/>
                  <a:gd name="T56" fmla="*/ 26 w 48"/>
                  <a:gd name="T57" fmla="*/ 12 h 88"/>
                  <a:gd name="T58" fmla="*/ 25 w 48"/>
                  <a:gd name="T59" fmla="*/ 7 h 88"/>
                  <a:gd name="T60" fmla="*/ 24 w 48"/>
                  <a:gd name="T61" fmla="*/ 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88">
                    <a:moveTo>
                      <a:pt x="24" y="8"/>
                    </a:moveTo>
                    <a:cubicBezTo>
                      <a:pt x="23" y="8"/>
                      <a:pt x="23" y="8"/>
                      <a:pt x="23" y="8"/>
                    </a:cubicBezTo>
                    <a:cubicBezTo>
                      <a:pt x="23" y="10"/>
                      <a:pt x="23" y="11"/>
                      <a:pt x="23" y="12"/>
                    </a:cubicBezTo>
                    <a:cubicBezTo>
                      <a:pt x="23" y="15"/>
                      <a:pt x="22" y="18"/>
                      <a:pt x="20" y="20"/>
                    </a:cubicBezTo>
                    <a:cubicBezTo>
                      <a:pt x="20" y="20"/>
                      <a:pt x="20" y="20"/>
                      <a:pt x="20" y="20"/>
                    </a:cubicBezTo>
                    <a:cubicBezTo>
                      <a:pt x="45" y="83"/>
                      <a:pt x="45" y="83"/>
                      <a:pt x="45" y="83"/>
                    </a:cubicBezTo>
                    <a:cubicBezTo>
                      <a:pt x="39" y="85"/>
                      <a:pt x="39" y="85"/>
                      <a:pt x="39" y="85"/>
                    </a:cubicBezTo>
                    <a:cubicBezTo>
                      <a:pt x="13" y="23"/>
                      <a:pt x="13" y="23"/>
                      <a:pt x="13" y="23"/>
                    </a:cubicBezTo>
                    <a:cubicBezTo>
                      <a:pt x="13" y="23"/>
                      <a:pt x="13" y="23"/>
                      <a:pt x="13" y="23"/>
                    </a:cubicBezTo>
                    <a:cubicBezTo>
                      <a:pt x="9" y="23"/>
                      <a:pt x="5" y="20"/>
                      <a:pt x="3" y="16"/>
                    </a:cubicBezTo>
                    <a:cubicBezTo>
                      <a:pt x="3" y="15"/>
                      <a:pt x="3" y="13"/>
                      <a:pt x="3" y="12"/>
                    </a:cubicBezTo>
                    <a:cubicBezTo>
                      <a:pt x="3" y="8"/>
                      <a:pt x="5" y="4"/>
                      <a:pt x="9" y="3"/>
                    </a:cubicBezTo>
                    <a:cubicBezTo>
                      <a:pt x="10" y="2"/>
                      <a:pt x="12" y="2"/>
                      <a:pt x="13" y="2"/>
                    </a:cubicBezTo>
                    <a:cubicBezTo>
                      <a:pt x="17" y="2"/>
                      <a:pt x="21" y="4"/>
                      <a:pt x="23" y="8"/>
                    </a:cubicBezTo>
                    <a:cubicBezTo>
                      <a:pt x="24" y="8"/>
                      <a:pt x="24" y="8"/>
                      <a:pt x="24" y="8"/>
                    </a:cubicBezTo>
                    <a:cubicBezTo>
                      <a:pt x="25" y="7"/>
                      <a:pt x="25" y="7"/>
                      <a:pt x="25" y="7"/>
                    </a:cubicBezTo>
                    <a:cubicBezTo>
                      <a:pt x="23" y="3"/>
                      <a:pt x="18" y="0"/>
                      <a:pt x="13" y="0"/>
                    </a:cubicBezTo>
                    <a:cubicBezTo>
                      <a:pt x="11" y="0"/>
                      <a:pt x="10" y="0"/>
                      <a:pt x="8" y="0"/>
                    </a:cubicBezTo>
                    <a:cubicBezTo>
                      <a:pt x="3" y="2"/>
                      <a:pt x="0" y="7"/>
                      <a:pt x="0" y="12"/>
                    </a:cubicBezTo>
                    <a:cubicBezTo>
                      <a:pt x="0" y="14"/>
                      <a:pt x="1" y="15"/>
                      <a:pt x="1" y="17"/>
                    </a:cubicBezTo>
                    <a:cubicBezTo>
                      <a:pt x="3" y="22"/>
                      <a:pt x="8" y="25"/>
                      <a:pt x="13" y="25"/>
                    </a:cubicBezTo>
                    <a:cubicBezTo>
                      <a:pt x="13" y="24"/>
                      <a:pt x="13" y="24"/>
                      <a:pt x="13" y="24"/>
                    </a:cubicBezTo>
                    <a:cubicBezTo>
                      <a:pt x="12" y="24"/>
                      <a:pt x="12" y="24"/>
                      <a:pt x="12" y="24"/>
                    </a:cubicBezTo>
                    <a:cubicBezTo>
                      <a:pt x="37" y="88"/>
                      <a:pt x="37" y="88"/>
                      <a:pt x="37" y="88"/>
                    </a:cubicBezTo>
                    <a:cubicBezTo>
                      <a:pt x="48" y="84"/>
                      <a:pt x="48" y="84"/>
                      <a:pt x="48" y="84"/>
                    </a:cubicBezTo>
                    <a:cubicBezTo>
                      <a:pt x="22" y="20"/>
                      <a:pt x="22" y="20"/>
                      <a:pt x="22" y="20"/>
                    </a:cubicBezTo>
                    <a:cubicBezTo>
                      <a:pt x="21" y="20"/>
                      <a:pt x="21" y="20"/>
                      <a:pt x="21" y="20"/>
                    </a:cubicBezTo>
                    <a:cubicBezTo>
                      <a:pt x="22" y="21"/>
                      <a:pt x="22" y="21"/>
                      <a:pt x="22" y="21"/>
                    </a:cubicBezTo>
                    <a:cubicBezTo>
                      <a:pt x="24" y="19"/>
                      <a:pt x="26" y="16"/>
                      <a:pt x="26" y="12"/>
                    </a:cubicBezTo>
                    <a:cubicBezTo>
                      <a:pt x="26" y="11"/>
                      <a:pt x="25" y="9"/>
                      <a:pt x="25" y="7"/>
                    </a:cubicBezTo>
                    <a:lnTo>
                      <a:pt x="24" y="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108">
                <a:extLst>
                  <a:ext uri="{FF2B5EF4-FFF2-40B4-BE49-F238E27FC236}">
                    <a16:creationId xmlns:a16="http://schemas.microsoft.com/office/drawing/2014/main" id="{3914A37F-52EC-4CF1-A489-55D82DD45E18}"/>
                  </a:ext>
                </a:extLst>
              </p:cNvPr>
              <p:cNvSpPr>
                <a:spLocks/>
              </p:cNvSpPr>
              <p:nvPr/>
            </p:nvSpPr>
            <p:spPr bwMode="auto">
              <a:xfrm>
                <a:off x="12542332" y="4919272"/>
                <a:ext cx="427497" cy="119999"/>
              </a:xfrm>
              <a:custGeom>
                <a:avLst/>
                <a:gdLst>
                  <a:gd name="T0" fmla="*/ 1 w 64"/>
                  <a:gd name="T1" fmla="*/ 7 h 18"/>
                  <a:gd name="T2" fmla="*/ 5 w 64"/>
                  <a:gd name="T3" fmla="*/ 4 h 18"/>
                  <a:gd name="T4" fmla="*/ 9 w 64"/>
                  <a:gd name="T5" fmla="*/ 2 h 18"/>
                  <a:gd name="T6" fmla="*/ 19 w 64"/>
                  <a:gd name="T7" fmla="*/ 0 h 18"/>
                  <a:gd name="T8" fmla="*/ 28 w 64"/>
                  <a:gd name="T9" fmla="*/ 2 h 18"/>
                  <a:gd name="T10" fmla="*/ 35 w 64"/>
                  <a:gd name="T11" fmla="*/ 6 h 18"/>
                  <a:gd name="T12" fmla="*/ 49 w 64"/>
                  <a:gd name="T13" fmla="*/ 13 h 18"/>
                  <a:gd name="T14" fmla="*/ 64 w 64"/>
                  <a:gd name="T15" fmla="*/ 16 h 18"/>
                  <a:gd name="T16" fmla="*/ 64 w 64"/>
                  <a:gd name="T17" fmla="*/ 16 h 18"/>
                  <a:gd name="T18" fmla="*/ 64 w 64"/>
                  <a:gd name="T19" fmla="*/ 16 h 18"/>
                  <a:gd name="T20" fmla="*/ 48 w 64"/>
                  <a:gd name="T21" fmla="*/ 17 h 18"/>
                  <a:gd name="T22" fmla="*/ 40 w 64"/>
                  <a:gd name="T23" fmla="*/ 15 h 18"/>
                  <a:gd name="T24" fmla="*/ 32 w 64"/>
                  <a:gd name="T25" fmla="*/ 13 h 18"/>
                  <a:gd name="T26" fmla="*/ 25 w 64"/>
                  <a:gd name="T27" fmla="*/ 10 h 18"/>
                  <a:gd name="T28" fmla="*/ 19 w 64"/>
                  <a:gd name="T29" fmla="*/ 9 h 18"/>
                  <a:gd name="T30" fmla="*/ 7 w 64"/>
                  <a:gd name="T31" fmla="*/ 13 h 18"/>
                  <a:gd name="T32" fmla="*/ 6 w 64"/>
                  <a:gd name="T33" fmla="*/ 13 h 18"/>
                  <a:gd name="T34" fmla="*/ 1 w 64"/>
                  <a:gd name="T35" fmla="*/ 12 h 18"/>
                  <a:gd name="T36" fmla="*/ 1 w 64"/>
                  <a:gd name="T3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8">
                    <a:moveTo>
                      <a:pt x="1" y="7"/>
                    </a:moveTo>
                    <a:cubicBezTo>
                      <a:pt x="3" y="6"/>
                      <a:pt x="4" y="5"/>
                      <a:pt x="5" y="4"/>
                    </a:cubicBezTo>
                    <a:cubicBezTo>
                      <a:pt x="6" y="3"/>
                      <a:pt x="8" y="2"/>
                      <a:pt x="9" y="2"/>
                    </a:cubicBezTo>
                    <a:cubicBezTo>
                      <a:pt x="12" y="1"/>
                      <a:pt x="15" y="0"/>
                      <a:pt x="19" y="0"/>
                    </a:cubicBezTo>
                    <a:cubicBezTo>
                      <a:pt x="22" y="0"/>
                      <a:pt x="25" y="1"/>
                      <a:pt x="28" y="2"/>
                    </a:cubicBezTo>
                    <a:cubicBezTo>
                      <a:pt x="30" y="3"/>
                      <a:pt x="33" y="5"/>
                      <a:pt x="35" y="6"/>
                    </a:cubicBezTo>
                    <a:cubicBezTo>
                      <a:pt x="40" y="9"/>
                      <a:pt x="44" y="11"/>
                      <a:pt x="49" y="13"/>
                    </a:cubicBezTo>
                    <a:cubicBezTo>
                      <a:pt x="54" y="14"/>
                      <a:pt x="59" y="15"/>
                      <a:pt x="64" y="16"/>
                    </a:cubicBezTo>
                    <a:cubicBezTo>
                      <a:pt x="64" y="16"/>
                      <a:pt x="64" y="16"/>
                      <a:pt x="64" y="16"/>
                    </a:cubicBezTo>
                    <a:cubicBezTo>
                      <a:pt x="64" y="16"/>
                      <a:pt x="64" y="16"/>
                      <a:pt x="64" y="16"/>
                    </a:cubicBezTo>
                    <a:cubicBezTo>
                      <a:pt x="59" y="17"/>
                      <a:pt x="54" y="18"/>
                      <a:pt x="48" y="17"/>
                    </a:cubicBezTo>
                    <a:cubicBezTo>
                      <a:pt x="45" y="17"/>
                      <a:pt x="42" y="16"/>
                      <a:pt x="40" y="15"/>
                    </a:cubicBezTo>
                    <a:cubicBezTo>
                      <a:pt x="37" y="15"/>
                      <a:pt x="34" y="14"/>
                      <a:pt x="32" y="13"/>
                    </a:cubicBezTo>
                    <a:cubicBezTo>
                      <a:pt x="29" y="12"/>
                      <a:pt x="27" y="11"/>
                      <a:pt x="25" y="10"/>
                    </a:cubicBezTo>
                    <a:cubicBezTo>
                      <a:pt x="22" y="9"/>
                      <a:pt x="21" y="9"/>
                      <a:pt x="19" y="9"/>
                    </a:cubicBezTo>
                    <a:cubicBezTo>
                      <a:pt x="15" y="9"/>
                      <a:pt x="10" y="11"/>
                      <a:pt x="7" y="13"/>
                    </a:cubicBezTo>
                    <a:cubicBezTo>
                      <a:pt x="6" y="13"/>
                      <a:pt x="6" y="13"/>
                      <a:pt x="6" y="13"/>
                    </a:cubicBezTo>
                    <a:cubicBezTo>
                      <a:pt x="5" y="14"/>
                      <a:pt x="2" y="14"/>
                      <a:pt x="1" y="12"/>
                    </a:cubicBezTo>
                    <a:cubicBezTo>
                      <a:pt x="0" y="11"/>
                      <a:pt x="0" y="9"/>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109">
                <a:extLst>
                  <a:ext uri="{FF2B5EF4-FFF2-40B4-BE49-F238E27FC236}">
                    <a16:creationId xmlns:a16="http://schemas.microsoft.com/office/drawing/2014/main" id="{06B642B7-5A4C-4928-B96F-26A2420FCC80}"/>
                  </a:ext>
                </a:extLst>
              </p:cNvPr>
              <p:cNvSpPr>
                <a:spLocks/>
              </p:cNvSpPr>
              <p:nvPr/>
            </p:nvSpPr>
            <p:spPr bwMode="auto">
              <a:xfrm>
                <a:off x="12609834" y="4446780"/>
                <a:ext cx="142501" cy="82501"/>
              </a:xfrm>
              <a:custGeom>
                <a:avLst/>
                <a:gdLst>
                  <a:gd name="T0" fmla="*/ 21 w 21"/>
                  <a:gd name="T1" fmla="*/ 2 h 13"/>
                  <a:gd name="T2" fmla="*/ 16 w 21"/>
                  <a:gd name="T3" fmla="*/ 7 h 13"/>
                  <a:gd name="T4" fmla="*/ 11 w 21"/>
                  <a:gd name="T5" fmla="*/ 10 h 13"/>
                  <a:gd name="T6" fmla="*/ 0 w 21"/>
                  <a:gd name="T7" fmla="*/ 13 h 13"/>
                  <a:gd name="T8" fmla="*/ 11 w 21"/>
                  <a:gd name="T9" fmla="*/ 9 h 13"/>
                  <a:gd name="T10" fmla="*/ 15 w 21"/>
                  <a:gd name="T11" fmla="*/ 5 h 13"/>
                  <a:gd name="T12" fmla="*/ 19 w 21"/>
                  <a:gd name="T13" fmla="*/ 1 h 13"/>
                  <a:gd name="T14" fmla="*/ 19 w 21"/>
                  <a:gd name="T15" fmla="*/ 1 h 13"/>
                  <a:gd name="T16" fmla="*/ 20 w 21"/>
                  <a:gd name="T17" fmla="*/ 0 h 13"/>
                  <a:gd name="T18" fmla="*/ 21 w 21"/>
                  <a:gd name="T1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3">
                    <a:moveTo>
                      <a:pt x="21" y="2"/>
                    </a:moveTo>
                    <a:cubicBezTo>
                      <a:pt x="19" y="4"/>
                      <a:pt x="18" y="5"/>
                      <a:pt x="16" y="7"/>
                    </a:cubicBezTo>
                    <a:cubicBezTo>
                      <a:pt x="15" y="8"/>
                      <a:pt x="13" y="9"/>
                      <a:pt x="11" y="10"/>
                    </a:cubicBezTo>
                    <a:cubicBezTo>
                      <a:pt x="8" y="12"/>
                      <a:pt x="4" y="13"/>
                      <a:pt x="0" y="13"/>
                    </a:cubicBezTo>
                    <a:cubicBezTo>
                      <a:pt x="4" y="13"/>
                      <a:pt x="8" y="11"/>
                      <a:pt x="11" y="9"/>
                    </a:cubicBezTo>
                    <a:cubicBezTo>
                      <a:pt x="12" y="8"/>
                      <a:pt x="14" y="7"/>
                      <a:pt x="15" y="5"/>
                    </a:cubicBezTo>
                    <a:cubicBezTo>
                      <a:pt x="17" y="4"/>
                      <a:pt x="18" y="2"/>
                      <a:pt x="19" y="1"/>
                    </a:cubicBezTo>
                    <a:cubicBezTo>
                      <a:pt x="19" y="1"/>
                      <a:pt x="19" y="1"/>
                      <a:pt x="19" y="1"/>
                    </a:cubicBezTo>
                    <a:cubicBezTo>
                      <a:pt x="19" y="0"/>
                      <a:pt x="20" y="0"/>
                      <a:pt x="20" y="0"/>
                    </a:cubicBezTo>
                    <a:cubicBezTo>
                      <a:pt x="21" y="1"/>
                      <a:pt x="21" y="1"/>
                      <a:pt x="2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110">
                <a:extLst>
                  <a:ext uri="{FF2B5EF4-FFF2-40B4-BE49-F238E27FC236}">
                    <a16:creationId xmlns:a16="http://schemas.microsoft.com/office/drawing/2014/main" id="{CD6336BA-3B6B-42D4-BEFD-74F9637EAF38}"/>
                  </a:ext>
                </a:extLst>
              </p:cNvPr>
              <p:cNvSpPr>
                <a:spLocks/>
              </p:cNvSpPr>
              <p:nvPr/>
            </p:nvSpPr>
            <p:spPr bwMode="auto">
              <a:xfrm>
                <a:off x="13022326" y="4469278"/>
                <a:ext cx="59999" cy="149998"/>
              </a:xfrm>
              <a:custGeom>
                <a:avLst/>
                <a:gdLst>
                  <a:gd name="T0" fmla="*/ 2 w 9"/>
                  <a:gd name="T1" fmla="*/ 1 h 23"/>
                  <a:gd name="T2" fmla="*/ 2 w 9"/>
                  <a:gd name="T3" fmla="*/ 7 h 23"/>
                  <a:gd name="T4" fmla="*/ 3 w 9"/>
                  <a:gd name="T5" fmla="*/ 13 h 23"/>
                  <a:gd name="T6" fmla="*/ 9 w 9"/>
                  <a:gd name="T7" fmla="*/ 23 h 23"/>
                  <a:gd name="T8" fmla="*/ 2 w 9"/>
                  <a:gd name="T9" fmla="*/ 13 h 23"/>
                  <a:gd name="T10" fmla="*/ 0 w 9"/>
                  <a:gd name="T11" fmla="*/ 7 h 23"/>
                  <a:gd name="T12" fmla="*/ 0 w 9"/>
                  <a:gd name="T13" fmla="*/ 1 h 23"/>
                  <a:gd name="T14" fmla="*/ 1 w 9"/>
                  <a:gd name="T15" fmla="*/ 0 h 23"/>
                  <a:gd name="T16" fmla="*/ 2 w 9"/>
                  <a:gd name="T17" fmla="*/ 1 h 23"/>
                  <a:gd name="T18" fmla="*/ 2 w 9"/>
                  <a:gd name="T1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3">
                    <a:moveTo>
                      <a:pt x="2" y="1"/>
                    </a:moveTo>
                    <a:cubicBezTo>
                      <a:pt x="2" y="3"/>
                      <a:pt x="2" y="5"/>
                      <a:pt x="2" y="7"/>
                    </a:cubicBezTo>
                    <a:cubicBezTo>
                      <a:pt x="2" y="9"/>
                      <a:pt x="2" y="11"/>
                      <a:pt x="3" y="13"/>
                    </a:cubicBezTo>
                    <a:cubicBezTo>
                      <a:pt x="4" y="16"/>
                      <a:pt x="6" y="20"/>
                      <a:pt x="9" y="23"/>
                    </a:cubicBezTo>
                    <a:cubicBezTo>
                      <a:pt x="6" y="20"/>
                      <a:pt x="4" y="17"/>
                      <a:pt x="2" y="13"/>
                    </a:cubicBezTo>
                    <a:cubicBezTo>
                      <a:pt x="1" y="11"/>
                      <a:pt x="1" y="9"/>
                      <a:pt x="0" y="7"/>
                    </a:cubicBezTo>
                    <a:cubicBezTo>
                      <a:pt x="0" y="5"/>
                      <a:pt x="0" y="3"/>
                      <a:pt x="0" y="1"/>
                    </a:cubicBezTo>
                    <a:cubicBezTo>
                      <a:pt x="0" y="1"/>
                      <a:pt x="0" y="0"/>
                      <a:pt x="1" y="0"/>
                    </a:cubicBezTo>
                    <a:cubicBezTo>
                      <a:pt x="2" y="0"/>
                      <a:pt x="2" y="1"/>
                      <a:pt x="2" y="1"/>
                    </a:cubicBezTo>
                    <a:cubicBezTo>
                      <a:pt x="2" y="1"/>
                      <a:pt x="2" y="1"/>
                      <a:pt x="2" y="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111">
                <a:extLst>
                  <a:ext uri="{FF2B5EF4-FFF2-40B4-BE49-F238E27FC236}">
                    <a16:creationId xmlns:a16="http://schemas.microsoft.com/office/drawing/2014/main" id="{883FD98D-7765-45AE-9922-40D422187C74}"/>
                  </a:ext>
                </a:extLst>
              </p:cNvPr>
              <p:cNvSpPr>
                <a:spLocks/>
              </p:cNvSpPr>
              <p:nvPr/>
            </p:nvSpPr>
            <p:spPr bwMode="auto">
              <a:xfrm>
                <a:off x="12579834" y="4536779"/>
                <a:ext cx="202500" cy="104999"/>
              </a:xfrm>
              <a:custGeom>
                <a:avLst/>
                <a:gdLst>
                  <a:gd name="T0" fmla="*/ 31 w 31"/>
                  <a:gd name="T1" fmla="*/ 2 h 16"/>
                  <a:gd name="T2" fmla="*/ 24 w 31"/>
                  <a:gd name="T3" fmla="*/ 8 h 16"/>
                  <a:gd name="T4" fmla="*/ 17 w 31"/>
                  <a:gd name="T5" fmla="*/ 13 h 16"/>
                  <a:gd name="T6" fmla="*/ 8 w 31"/>
                  <a:gd name="T7" fmla="*/ 15 h 16"/>
                  <a:gd name="T8" fmla="*/ 0 w 31"/>
                  <a:gd name="T9" fmla="*/ 16 h 16"/>
                  <a:gd name="T10" fmla="*/ 8 w 31"/>
                  <a:gd name="T11" fmla="*/ 15 h 16"/>
                  <a:gd name="T12" fmla="*/ 16 w 31"/>
                  <a:gd name="T13" fmla="*/ 12 h 16"/>
                  <a:gd name="T14" fmla="*/ 23 w 31"/>
                  <a:gd name="T15" fmla="*/ 7 h 16"/>
                  <a:gd name="T16" fmla="*/ 29 w 31"/>
                  <a:gd name="T17" fmla="*/ 1 h 16"/>
                  <a:gd name="T18" fmla="*/ 29 w 31"/>
                  <a:gd name="T19" fmla="*/ 0 h 16"/>
                  <a:gd name="T20" fmla="*/ 30 w 31"/>
                  <a:gd name="T21" fmla="*/ 0 h 16"/>
                  <a:gd name="T22" fmla="*/ 31 w 31"/>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6">
                    <a:moveTo>
                      <a:pt x="31" y="2"/>
                    </a:moveTo>
                    <a:cubicBezTo>
                      <a:pt x="29" y="4"/>
                      <a:pt x="27" y="6"/>
                      <a:pt x="24" y="8"/>
                    </a:cubicBezTo>
                    <a:cubicBezTo>
                      <a:pt x="22" y="10"/>
                      <a:pt x="19" y="12"/>
                      <a:pt x="17" y="13"/>
                    </a:cubicBezTo>
                    <a:cubicBezTo>
                      <a:pt x="14" y="14"/>
                      <a:pt x="11" y="15"/>
                      <a:pt x="8" y="15"/>
                    </a:cubicBezTo>
                    <a:cubicBezTo>
                      <a:pt x="5" y="16"/>
                      <a:pt x="2" y="16"/>
                      <a:pt x="0" y="16"/>
                    </a:cubicBezTo>
                    <a:cubicBezTo>
                      <a:pt x="2" y="16"/>
                      <a:pt x="5" y="16"/>
                      <a:pt x="8" y="15"/>
                    </a:cubicBezTo>
                    <a:cubicBezTo>
                      <a:pt x="11" y="14"/>
                      <a:pt x="14" y="13"/>
                      <a:pt x="16" y="12"/>
                    </a:cubicBezTo>
                    <a:cubicBezTo>
                      <a:pt x="19" y="10"/>
                      <a:pt x="21" y="9"/>
                      <a:pt x="23" y="7"/>
                    </a:cubicBezTo>
                    <a:cubicBezTo>
                      <a:pt x="25" y="5"/>
                      <a:pt x="27" y="3"/>
                      <a:pt x="29" y="1"/>
                    </a:cubicBezTo>
                    <a:cubicBezTo>
                      <a:pt x="29" y="0"/>
                      <a:pt x="29" y="0"/>
                      <a:pt x="29" y="0"/>
                    </a:cubicBezTo>
                    <a:cubicBezTo>
                      <a:pt x="29" y="0"/>
                      <a:pt x="30" y="0"/>
                      <a:pt x="30" y="0"/>
                    </a:cubicBezTo>
                    <a:cubicBezTo>
                      <a:pt x="31" y="1"/>
                      <a:pt x="31" y="1"/>
                      <a:pt x="3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112">
                <a:extLst>
                  <a:ext uri="{FF2B5EF4-FFF2-40B4-BE49-F238E27FC236}">
                    <a16:creationId xmlns:a16="http://schemas.microsoft.com/office/drawing/2014/main" id="{33B451B0-73CB-493C-B03F-805FED956FBD}"/>
                  </a:ext>
                </a:extLst>
              </p:cNvPr>
              <p:cNvSpPr>
                <a:spLocks/>
              </p:cNvSpPr>
              <p:nvPr/>
            </p:nvSpPr>
            <p:spPr bwMode="auto">
              <a:xfrm>
                <a:off x="13824819" y="6261759"/>
                <a:ext cx="644992" cy="1124987"/>
              </a:xfrm>
              <a:custGeom>
                <a:avLst/>
                <a:gdLst>
                  <a:gd name="T0" fmla="*/ 0 w 98"/>
                  <a:gd name="T1" fmla="*/ 0 h 171"/>
                  <a:gd name="T2" fmla="*/ 34 w 98"/>
                  <a:gd name="T3" fmla="*/ 37 h 171"/>
                  <a:gd name="T4" fmla="*/ 62 w 98"/>
                  <a:gd name="T5" fmla="*/ 79 h 171"/>
                  <a:gd name="T6" fmla="*/ 84 w 98"/>
                  <a:gd name="T7" fmla="*/ 123 h 171"/>
                  <a:gd name="T8" fmla="*/ 98 w 98"/>
                  <a:gd name="T9" fmla="*/ 171 h 171"/>
                  <a:gd name="T10" fmla="*/ 79 w 98"/>
                  <a:gd name="T11" fmla="*/ 125 h 171"/>
                  <a:gd name="T12" fmla="*/ 56 w 98"/>
                  <a:gd name="T13" fmla="*/ 82 h 171"/>
                  <a:gd name="T14" fmla="*/ 29 w 98"/>
                  <a:gd name="T15" fmla="*/ 41 h 171"/>
                  <a:gd name="T16" fmla="*/ 0 w 98"/>
                  <a:gd name="T17"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71">
                    <a:moveTo>
                      <a:pt x="0" y="0"/>
                    </a:moveTo>
                    <a:cubicBezTo>
                      <a:pt x="12" y="12"/>
                      <a:pt x="23" y="24"/>
                      <a:pt x="34" y="37"/>
                    </a:cubicBezTo>
                    <a:cubicBezTo>
                      <a:pt x="44" y="50"/>
                      <a:pt x="53" y="64"/>
                      <a:pt x="62" y="79"/>
                    </a:cubicBezTo>
                    <a:cubicBezTo>
                      <a:pt x="70" y="93"/>
                      <a:pt x="78" y="108"/>
                      <a:pt x="84" y="123"/>
                    </a:cubicBezTo>
                    <a:cubicBezTo>
                      <a:pt x="90" y="139"/>
                      <a:pt x="95" y="155"/>
                      <a:pt x="98" y="171"/>
                    </a:cubicBezTo>
                    <a:cubicBezTo>
                      <a:pt x="92" y="155"/>
                      <a:pt x="86" y="140"/>
                      <a:pt x="79" y="125"/>
                    </a:cubicBezTo>
                    <a:cubicBezTo>
                      <a:pt x="72" y="111"/>
                      <a:pt x="64" y="96"/>
                      <a:pt x="56" y="82"/>
                    </a:cubicBezTo>
                    <a:cubicBezTo>
                      <a:pt x="47" y="68"/>
                      <a:pt x="38" y="54"/>
                      <a:pt x="29" y="41"/>
                    </a:cubicBezTo>
                    <a:cubicBezTo>
                      <a:pt x="20" y="27"/>
                      <a:pt x="10" y="14"/>
                      <a:pt x="0"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113">
                <a:extLst>
                  <a:ext uri="{FF2B5EF4-FFF2-40B4-BE49-F238E27FC236}">
                    <a16:creationId xmlns:a16="http://schemas.microsoft.com/office/drawing/2014/main" id="{A9D9FC4A-5B1F-4114-A6B2-B4E16ECAEA4C}"/>
                  </a:ext>
                </a:extLst>
              </p:cNvPr>
              <p:cNvSpPr>
                <a:spLocks/>
              </p:cNvSpPr>
              <p:nvPr/>
            </p:nvSpPr>
            <p:spPr bwMode="auto">
              <a:xfrm>
                <a:off x="9782365" y="6194257"/>
                <a:ext cx="577496" cy="787493"/>
              </a:xfrm>
              <a:custGeom>
                <a:avLst/>
                <a:gdLst>
                  <a:gd name="T0" fmla="*/ 88 w 88"/>
                  <a:gd name="T1" fmla="*/ 0 h 120"/>
                  <a:gd name="T2" fmla="*/ 75 w 88"/>
                  <a:gd name="T3" fmla="*/ 13 h 120"/>
                  <a:gd name="T4" fmla="*/ 62 w 88"/>
                  <a:gd name="T5" fmla="*/ 27 h 120"/>
                  <a:gd name="T6" fmla="*/ 38 w 88"/>
                  <a:gd name="T7" fmla="*/ 56 h 120"/>
                  <a:gd name="T8" fmla="*/ 17 w 88"/>
                  <a:gd name="T9" fmla="*/ 87 h 120"/>
                  <a:gd name="T10" fmla="*/ 0 w 88"/>
                  <a:gd name="T11" fmla="*/ 120 h 120"/>
                  <a:gd name="T12" fmla="*/ 15 w 88"/>
                  <a:gd name="T13" fmla="*/ 86 h 120"/>
                  <a:gd name="T14" fmla="*/ 36 w 88"/>
                  <a:gd name="T15" fmla="*/ 54 h 120"/>
                  <a:gd name="T16" fmla="*/ 60 w 88"/>
                  <a:gd name="T17" fmla="*/ 26 h 120"/>
                  <a:gd name="T18" fmla="*/ 88 w 88"/>
                  <a:gd name="T1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20">
                    <a:moveTo>
                      <a:pt x="88" y="0"/>
                    </a:moveTo>
                    <a:cubicBezTo>
                      <a:pt x="83" y="4"/>
                      <a:pt x="79" y="9"/>
                      <a:pt x="75" y="13"/>
                    </a:cubicBezTo>
                    <a:cubicBezTo>
                      <a:pt x="71" y="18"/>
                      <a:pt x="66" y="23"/>
                      <a:pt x="62" y="27"/>
                    </a:cubicBezTo>
                    <a:cubicBezTo>
                      <a:pt x="54" y="37"/>
                      <a:pt x="46" y="46"/>
                      <a:pt x="38" y="56"/>
                    </a:cubicBezTo>
                    <a:cubicBezTo>
                      <a:pt x="31" y="66"/>
                      <a:pt x="24" y="76"/>
                      <a:pt x="17" y="87"/>
                    </a:cubicBezTo>
                    <a:cubicBezTo>
                      <a:pt x="11" y="98"/>
                      <a:pt x="5" y="109"/>
                      <a:pt x="0" y="120"/>
                    </a:cubicBezTo>
                    <a:cubicBezTo>
                      <a:pt x="3" y="108"/>
                      <a:pt x="9" y="97"/>
                      <a:pt x="15" y="86"/>
                    </a:cubicBezTo>
                    <a:cubicBezTo>
                      <a:pt x="21" y="75"/>
                      <a:pt x="28" y="64"/>
                      <a:pt x="36" y="54"/>
                    </a:cubicBezTo>
                    <a:cubicBezTo>
                      <a:pt x="43" y="44"/>
                      <a:pt x="52" y="35"/>
                      <a:pt x="60" y="26"/>
                    </a:cubicBezTo>
                    <a:cubicBezTo>
                      <a:pt x="69" y="16"/>
                      <a:pt x="78" y="8"/>
                      <a:pt x="88"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115" name="Group 114">
            <a:extLst>
              <a:ext uri="{FF2B5EF4-FFF2-40B4-BE49-F238E27FC236}">
                <a16:creationId xmlns:a16="http://schemas.microsoft.com/office/drawing/2014/main" id="{6BE550C1-51F6-4F85-914E-C84642C19692}"/>
              </a:ext>
            </a:extLst>
          </p:cNvPr>
          <p:cNvGrpSpPr/>
          <p:nvPr/>
        </p:nvGrpSpPr>
        <p:grpSpPr>
          <a:xfrm>
            <a:off x="6275767" y="6788054"/>
            <a:ext cx="3418564" cy="4588388"/>
            <a:chOff x="9440772" y="2701411"/>
            <a:chExt cx="5505631" cy="7389646"/>
          </a:xfrm>
        </p:grpSpPr>
        <p:sp>
          <p:nvSpPr>
            <p:cNvPr id="58" name="Oval 57">
              <a:extLst>
                <a:ext uri="{FF2B5EF4-FFF2-40B4-BE49-F238E27FC236}">
                  <a16:creationId xmlns:a16="http://schemas.microsoft.com/office/drawing/2014/main" id="{77470035-5128-456D-AA0B-B71C09B5BD96}"/>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59" name="Group 58">
              <a:extLst>
                <a:ext uri="{FF2B5EF4-FFF2-40B4-BE49-F238E27FC236}">
                  <a16:creationId xmlns:a16="http://schemas.microsoft.com/office/drawing/2014/main" id="{A5C5718F-2022-499A-BD67-652228F75E07}"/>
                </a:ext>
              </a:extLst>
            </p:cNvPr>
            <p:cNvGrpSpPr/>
            <p:nvPr/>
          </p:nvGrpSpPr>
          <p:grpSpPr>
            <a:xfrm>
              <a:off x="9928470" y="2701411"/>
              <a:ext cx="4530233" cy="7389646"/>
              <a:chOff x="17616488" y="2070100"/>
              <a:chExt cx="1058863" cy="1727201"/>
            </a:xfrm>
          </p:grpSpPr>
          <p:sp>
            <p:nvSpPr>
              <p:cNvPr id="60" name="Freeform 5">
                <a:extLst>
                  <a:ext uri="{FF2B5EF4-FFF2-40B4-BE49-F238E27FC236}">
                    <a16:creationId xmlns:a16="http://schemas.microsoft.com/office/drawing/2014/main" id="{6541D8C0-7913-40C6-9105-47164D116C6C}"/>
                  </a:ext>
                </a:extLst>
              </p:cNvPr>
              <p:cNvSpPr>
                <a:spLocks/>
              </p:cNvSpPr>
              <p:nvPr/>
            </p:nvSpPr>
            <p:spPr bwMode="auto">
              <a:xfrm>
                <a:off x="17648238" y="2659063"/>
                <a:ext cx="903288" cy="1138238"/>
              </a:xfrm>
              <a:custGeom>
                <a:avLst/>
                <a:gdLst>
                  <a:gd name="T0" fmla="*/ 645 w 647"/>
                  <a:gd name="T1" fmla="*/ 609 h 816"/>
                  <a:gd name="T2" fmla="*/ 641 w 647"/>
                  <a:gd name="T3" fmla="*/ 631 h 816"/>
                  <a:gd name="T4" fmla="*/ 449 w 647"/>
                  <a:gd name="T5" fmla="*/ 774 h 816"/>
                  <a:gd name="T6" fmla="*/ 2 w 647"/>
                  <a:gd name="T7" fmla="*/ 573 h 816"/>
                  <a:gd name="T8" fmla="*/ 2 w 647"/>
                  <a:gd name="T9" fmla="*/ 498 h 816"/>
                  <a:gd name="T10" fmla="*/ 52 w 647"/>
                  <a:gd name="T11" fmla="*/ 223 h 816"/>
                  <a:gd name="T12" fmla="*/ 276 w 647"/>
                  <a:gd name="T13" fmla="*/ 0 h 816"/>
                  <a:gd name="T14" fmla="*/ 388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9" y="774"/>
                    </a:cubicBezTo>
                    <a:cubicBezTo>
                      <a:pt x="211" y="816"/>
                      <a:pt x="12" y="694"/>
                      <a:pt x="2" y="573"/>
                    </a:cubicBezTo>
                    <a:cubicBezTo>
                      <a:pt x="0" y="547"/>
                      <a:pt x="1" y="522"/>
                      <a:pt x="2" y="498"/>
                    </a:cubicBezTo>
                    <a:cubicBezTo>
                      <a:pt x="8" y="405"/>
                      <a:pt x="35" y="318"/>
                      <a:pt x="52" y="223"/>
                    </a:cubicBezTo>
                    <a:cubicBezTo>
                      <a:pt x="74" y="103"/>
                      <a:pt x="146" y="5"/>
                      <a:pt x="276" y="0"/>
                    </a:cubicBezTo>
                    <a:cubicBezTo>
                      <a:pt x="388" y="0"/>
                      <a:pt x="388" y="0"/>
                      <a:pt x="388" y="0"/>
                    </a:cubicBezTo>
                    <a:cubicBezTo>
                      <a:pt x="511" y="0"/>
                      <a:pt x="611" y="100"/>
                      <a:pt x="611" y="223"/>
                    </a:cubicBezTo>
                    <a:cubicBezTo>
                      <a:pt x="644" y="537"/>
                      <a:pt x="644" y="537"/>
                      <a:pt x="644" y="537"/>
                    </a:cubicBezTo>
                    <a:cubicBezTo>
                      <a:pt x="645" y="547"/>
                      <a:pt x="645" y="547"/>
                      <a:pt x="645" y="547"/>
                    </a:cubicBezTo>
                    <a:cubicBezTo>
                      <a:pt x="647" y="569"/>
                      <a:pt x="647" y="590"/>
                      <a:pt x="645" y="609"/>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6">
                <a:extLst>
                  <a:ext uri="{FF2B5EF4-FFF2-40B4-BE49-F238E27FC236}">
                    <a16:creationId xmlns:a16="http://schemas.microsoft.com/office/drawing/2014/main" id="{8C3F3681-7BA0-45A7-ACBD-4C9CFB0A1732}"/>
                  </a:ext>
                </a:extLst>
              </p:cNvPr>
              <p:cNvSpPr>
                <a:spLocks/>
              </p:cNvSpPr>
              <p:nvPr/>
            </p:nvSpPr>
            <p:spPr bwMode="auto">
              <a:xfrm>
                <a:off x="18056226" y="2182813"/>
                <a:ext cx="476250" cy="585788"/>
              </a:xfrm>
              <a:custGeom>
                <a:avLst/>
                <a:gdLst>
                  <a:gd name="T0" fmla="*/ 324 w 341"/>
                  <a:gd name="T1" fmla="*/ 157 h 420"/>
                  <a:gd name="T2" fmla="*/ 281 w 341"/>
                  <a:gd name="T3" fmla="*/ 281 h 420"/>
                  <a:gd name="T4" fmla="*/ 169 w 341"/>
                  <a:gd name="T5" fmla="*/ 336 h 420"/>
                  <a:gd name="T6" fmla="*/ 161 w 341"/>
                  <a:gd name="T7" fmla="*/ 333 h 420"/>
                  <a:gd name="T8" fmla="*/ 158 w 341"/>
                  <a:gd name="T9" fmla="*/ 332 h 420"/>
                  <a:gd name="T10" fmla="*/ 141 w 341"/>
                  <a:gd name="T11" fmla="*/ 361 h 420"/>
                  <a:gd name="T12" fmla="*/ 132 w 341"/>
                  <a:gd name="T13" fmla="*/ 376 h 420"/>
                  <a:gd name="T14" fmla="*/ 86 w 341"/>
                  <a:gd name="T15" fmla="*/ 419 h 420"/>
                  <a:gd name="T16" fmla="*/ 72 w 341"/>
                  <a:gd name="T17" fmla="*/ 420 h 420"/>
                  <a:gd name="T18" fmla="*/ 7 w 341"/>
                  <a:gd name="T19" fmla="*/ 380 h 420"/>
                  <a:gd name="T20" fmla="*/ 14 w 341"/>
                  <a:gd name="T21" fmla="*/ 327 h 420"/>
                  <a:gd name="T22" fmla="*/ 47 w 341"/>
                  <a:gd name="T23" fmla="*/ 244 h 420"/>
                  <a:gd name="T24" fmla="*/ 66 w 341"/>
                  <a:gd name="T25" fmla="*/ 98 h 420"/>
                  <a:gd name="T26" fmla="*/ 221 w 341"/>
                  <a:gd name="T27" fmla="*/ 22 h 420"/>
                  <a:gd name="T28" fmla="*/ 265 w 341"/>
                  <a:gd name="T29" fmla="*/ 37 h 420"/>
                  <a:gd name="T30" fmla="*/ 324 w 341"/>
                  <a:gd name="T31" fmla="*/ 157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1" h="420">
                    <a:moveTo>
                      <a:pt x="324" y="157"/>
                    </a:moveTo>
                    <a:cubicBezTo>
                      <a:pt x="281" y="281"/>
                      <a:pt x="281" y="281"/>
                      <a:pt x="281" y="281"/>
                    </a:cubicBezTo>
                    <a:cubicBezTo>
                      <a:pt x="265" y="327"/>
                      <a:pt x="215" y="352"/>
                      <a:pt x="169" y="336"/>
                    </a:cubicBezTo>
                    <a:cubicBezTo>
                      <a:pt x="161" y="333"/>
                      <a:pt x="161" y="333"/>
                      <a:pt x="161" y="333"/>
                    </a:cubicBezTo>
                    <a:cubicBezTo>
                      <a:pt x="158" y="332"/>
                      <a:pt x="158" y="332"/>
                      <a:pt x="158" y="332"/>
                    </a:cubicBezTo>
                    <a:cubicBezTo>
                      <a:pt x="141" y="361"/>
                      <a:pt x="141" y="361"/>
                      <a:pt x="141" y="361"/>
                    </a:cubicBezTo>
                    <a:cubicBezTo>
                      <a:pt x="132" y="376"/>
                      <a:pt x="132" y="376"/>
                      <a:pt x="132" y="376"/>
                    </a:cubicBezTo>
                    <a:cubicBezTo>
                      <a:pt x="123" y="400"/>
                      <a:pt x="103" y="417"/>
                      <a:pt x="86" y="419"/>
                    </a:cubicBezTo>
                    <a:cubicBezTo>
                      <a:pt x="81" y="420"/>
                      <a:pt x="77" y="420"/>
                      <a:pt x="72" y="420"/>
                    </a:cubicBezTo>
                    <a:cubicBezTo>
                      <a:pt x="43" y="420"/>
                      <a:pt x="20" y="407"/>
                      <a:pt x="7" y="380"/>
                    </a:cubicBezTo>
                    <a:cubicBezTo>
                      <a:pt x="0" y="367"/>
                      <a:pt x="3" y="346"/>
                      <a:pt x="14" y="327"/>
                    </a:cubicBezTo>
                    <a:cubicBezTo>
                      <a:pt x="14" y="327"/>
                      <a:pt x="38" y="279"/>
                      <a:pt x="47" y="244"/>
                    </a:cubicBezTo>
                    <a:cubicBezTo>
                      <a:pt x="56" y="209"/>
                      <a:pt x="66" y="98"/>
                      <a:pt x="66" y="98"/>
                    </a:cubicBezTo>
                    <a:cubicBezTo>
                      <a:pt x="88" y="34"/>
                      <a:pt x="157" y="0"/>
                      <a:pt x="221" y="22"/>
                    </a:cubicBezTo>
                    <a:cubicBezTo>
                      <a:pt x="265" y="37"/>
                      <a:pt x="265" y="37"/>
                      <a:pt x="265" y="37"/>
                    </a:cubicBezTo>
                    <a:cubicBezTo>
                      <a:pt x="314" y="54"/>
                      <a:pt x="341" y="108"/>
                      <a:pt x="324" y="157"/>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7">
                <a:extLst>
                  <a:ext uri="{FF2B5EF4-FFF2-40B4-BE49-F238E27FC236}">
                    <a16:creationId xmlns:a16="http://schemas.microsoft.com/office/drawing/2014/main" id="{C056CD09-500E-424E-9B90-9B4FBC481C62}"/>
                  </a:ext>
                </a:extLst>
              </p:cNvPr>
              <p:cNvSpPr>
                <a:spLocks/>
              </p:cNvSpPr>
              <p:nvPr/>
            </p:nvSpPr>
            <p:spPr bwMode="auto">
              <a:xfrm>
                <a:off x="18084801" y="2093913"/>
                <a:ext cx="554038" cy="347663"/>
              </a:xfrm>
              <a:custGeom>
                <a:avLst/>
                <a:gdLst>
                  <a:gd name="T0" fmla="*/ 386 w 397"/>
                  <a:gd name="T1" fmla="*/ 190 h 250"/>
                  <a:gd name="T2" fmla="*/ 325 w 397"/>
                  <a:gd name="T3" fmla="*/ 218 h 250"/>
                  <a:gd name="T4" fmla="*/ 239 w 397"/>
                  <a:gd name="T5" fmla="*/ 177 h 250"/>
                  <a:gd name="T6" fmla="*/ 210 w 397"/>
                  <a:gd name="T7" fmla="*/ 150 h 250"/>
                  <a:gd name="T8" fmla="*/ 202 w 397"/>
                  <a:gd name="T9" fmla="*/ 143 h 250"/>
                  <a:gd name="T10" fmla="*/ 158 w 397"/>
                  <a:gd name="T11" fmla="*/ 138 h 250"/>
                  <a:gd name="T12" fmla="*/ 137 w 397"/>
                  <a:gd name="T13" fmla="*/ 185 h 250"/>
                  <a:gd name="T14" fmla="*/ 130 w 397"/>
                  <a:gd name="T15" fmla="*/ 197 h 250"/>
                  <a:gd name="T16" fmla="*/ 113 w 397"/>
                  <a:gd name="T17" fmla="*/ 189 h 250"/>
                  <a:gd name="T18" fmla="*/ 113 w 397"/>
                  <a:gd name="T19" fmla="*/ 183 h 250"/>
                  <a:gd name="T20" fmla="*/ 111 w 397"/>
                  <a:gd name="T21" fmla="*/ 149 h 250"/>
                  <a:gd name="T22" fmla="*/ 95 w 397"/>
                  <a:gd name="T23" fmla="*/ 150 h 250"/>
                  <a:gd name="T24" fmla="*/ 77 w 397"/>
                  <a:gd name="T25" fmla="*/ 177 h 250"/>
                  <a:gd name="T26" fmla="*/ 76 w 397"/>
                  <a:gd name="T27" fmla="*/ 181 h 250"/>
                  <a:gd name="T28" fmla="*/ 58 w 397"/>
                  <a:gd name="T29" fmla="*/ 237 h 250"/>
                  <a:gd name="T30" fmla="*/ 21 w 397"/>
                  <a:gd name="T31" fmla="*/ 211 h 250"/>
                  <a:gd name="T32" fmla="*/ 40 w 397"/>
                  <a:gd name="T33" fmla="*/ 73 h 250"/>
                  <a:gd name="T34" fmla="*/ 188 w 397"/>
                  <a:gd name="T35" fmla="*/ 17 h 250"/>
                  <a:gd name="T36" fmla="*/ 265 w 397"/>
                  <a:gd name="T37" fmla="*/ 73 h 250"/>
                  <a:gd name="T38" fmla="*/ 380 w 397"/>
                  <a:gd name="T39" fmla="*/ 127 h 250"/>
                  <a:gd name="T40" fmla="*/ 386 w 397"/>
                  <a:gd name="T41" fmla="*/ 19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7" h="250">
                    <a:moveTo>
                      <a:pt x="386" y="190"/>
                    </a:moveTo>
                    <a:cubicBezTo>
                      <a:pt x="373" y="214"/>
                      <a:pt x="338" y="216"/>
                      <a:pt x="325" y="218"/>
                    </a:cubicBezTo>
                    <a:cubicBezTo>
                      <a:pt x="304" y="220"/>
                      <a:pt x="283" y="216"/>
                      <a:pt x="239" y="177"/>
                    </a:cubicBezTo>
                    <a:cubicBezTo>
                      <a:pt x="230" y="169"/>
                      <a:pt x="220" y="160"/>
                      <a:pt x="210" y="150"/>
                    </a:cubicBezTo>
                    <a:cubicBezTo>
                      <a:pt x="207" y="147"/>
                      <a:pt x="205" y="145"/>
                      <a:pt x="202" y="143"/>
                    </a:cubicBezTo>
                    <a:cubicBezTo>
                      <a:pt x="179" y="123"/>
                      <a:pt x="166" y="126"/>
                      <a:pt x="158" y="138"/>
                    </a:cubicBezTo>
                    <a:cubicBezTo>
                      <a:pt x="148" y="150"/>
                      <a:pt x="144" y="171"/>
                      <a:pt x="137" y="185"/>
                    </a:cubicBezTo>
                    <a:cubicBezTo>
                      <a:pt x="135" y="190"/>
                      <a:pt x="133" y="194"/>
                      <a:pt x="130" y="197"/>
                    </a:cubicBezTo>
                    <a:cubicBezTo>
                      <a:pt x="123" y="203"/>
                      <a:pt x="113" y="198"/>
                      <a:pt x="113" y="189"/>
                    </a:cubicBezTo>
                    <a:cubicBezTo>
                      <a:pt x="113" y="188"/>
                      <a:pt x="113" y="186"/>
                      <a:pt x="113" y="183"/>
                    </a:cubicBezTo>
                    <a:cubicBezTo>
                      <a:pt x="113" y="172"/>
                      <a:pt x="114" y="154"/>
                      <a:pt x="111" y="149"/>
                    </a:cubicBezTo>
                    <a:cubicBezTo>
                      <a:pt x="108" y="143"/>
                      <a:pt x="101" y="146"/>
                      <a:pt x="95" y="150"/>
                    </a:cubicBezTo>
                    <a:cubicBezTo>
                      <a:pt x="86" y="157"/>
                      <a:pt x="80" y="166"/>
                      <a:pt x="77" y="177"/>
                    </a:cubicBezTo>
                    <a:cubicBezTo>
                      <a:pt x="76" y="181"/>
                      <a:pt x="76" y="181"/>
                      <a:pt x="76" y="181"/>
                    </a:cubicBezTo>
                    <a:cubicBezTo>
                      <a:pt x="76" y="181"/>
                      <a:pt x="66" y="224"/>
                      <a:pt x="58" y="237"/>
                    </a:cubicBezTo>
                    <a:cubicBezTo>
                      <a:pt x="49" y="250"/>
                      <a:pt x="24" y="235"/>
                      <a:pt x="21" y="211"/>
                    </a:cubicBezTo>
                    <a:cubicBezTo>
                      <a:pt x="18" y="195"/>
                      <a:pt x="0" y="130"/>
                      <a:pt x="40" y="73"/>
                    </a:cubicBezTo>
                    <a:cubicBezTo>
                      <a:pt x="67" y="34"/>
                      <a:pt x="125" y="0"/>
                      <a:pt x="188" y="17"/>
                    </a:cubicBezTo>
                    <a:cubicBezTo>
                      <a:pt x="218" y="25"/>
                      <a:pt x="219" y="67"/>
                      <a:pt x="265" y="73"/>
                    </a:cubicBezTo>
                    <a:cubicBezTo>
                      <a:pt x="320" y="81"/>
                      <a:pt x="360" y="108"/>
                      <a:pt x="380" y="127"/>
                    </a:cubicBezTo>
                    <a:cubicBezTo>
                      <a:pt x="394" y="141"/>
                      <a:pt x="397" y="168"/>
                      <a:pt x="386" y="19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8">
                <a:extLst>
                  <a:ext uri="{FF2B5EF4-FFF2-40B4-BE49-F238E27FC236}">
                    <a16:creationId xmlns:a16="http://schemas.microsoft.com/office/drawing/2014/main" id="{EE1BCBD6-A750-4A8C-94ED-B241461B0779}"/>
                  </a:ext>
                </a:extLst>
              </p:cNvPr>
              <p:cNvSpPr>
                <a:spLocks/>
              </p:cNvSpPr>
              <p:nvPr/>
            </p:nvSpPr>
            <p:spPr bwMode="auto">
              <a:xfrm>
                <a:off x="18230851" y="2070100"/>
                <a:ext cx="82550" cy="66675"/>
              </a:xfrm>
              <a:custGeom>
                <a:avLst/>
                <a:gdLst>
                  <a:gd name="T0" fmla="*/ 3 w 59"/>
                  <a:gd name="T1" fmla="*/ 18 h 48"/>
                  <a:gd name="T2" fmla="*/ 20 w 59"/>
                  <a:gd name="T3" fmla="*/ 26 h 48"/>
                  <a:gd name="T4" fmla="*/ 29 w 59"/>
                  <a:gd name="T5" fmla="*/ 32 h 48"/>
                  <a:gd name="T6" fmla="*/ 33 w 59"/>
                  <a:gd name="T7" fmla="*/ 36 h 48"/>
                  <a:gd name="T8" fmla="*/ 35 w 59"/>
                  <a:gd name="T9" fmla="*/ 43 h 48"/>
                  <a:gd name="T10" fmla="*/ 35 w 59"/>
                  <a:gd name="T11" fmla="*/ 43 h 48"/>
                  <a:gd name="T12" fmla="*/ 30 w 59"/>
                  <a:gd name="T13" fmla="*/ 48 h 48"/>
                  <a:gd name="T14" fmla="*/ 26 w 59"/>
                  <a:gd name="T15" fmla="*/ 43 h 48"/>
                  <a:gd name="T16" fmla="*/ 28 w 59"/>
                  <a:gd name="T17" fmla="*/ 28 h 48"/>
                  <a:gd name="T18" fmla="*/ 34 w 59"/>
                  <a:gd name="T19" fmla="*/ 15 h 48"/>
                  <a:gd name="T20" fmla="*/ 44 w 59"/>
                  <a:gd name="T21" fmla="*/ 5 h 48"/>
                  <a:gd name="T22" fmla="*/ 57 w 59"/>
                  <a:gd name="T23" fmla="*/ 0 h 48"/>
                  <a:gd name="T24" fmla="*/ 59 w 59"/>
                  <a:gd name="T25" fmla="*/ 1 h 48"/>
                  <a:gd name="T26" fmla="*/ 58 w 59"/>
                  <a:gd name="T27" fmla="*/ 3 h 48"/>
                  <a:gd name="T28" fmla="*/ 57 w 59"/>
                  <a:gd name="T29" fmla="*/ 3 h 48"/>
                  <a:gd name="T30" fmla="*/ 46 w 59"/>
                  <a:gd name="T31" fmla="*/ 9 h 48"/>
                  <a:gd name="T32" fmla="*/ 39 w 59"/>
                  <a:gd name="T33" fmla="*/ 18 h 48"/>
                  <a:gd name="T34" fmla="*/ 35 w 59"/>
                  <a:gd name="T35" fmla="*/ 30 h 48"/>
                  <a:gd name="T36" fmla="*/ 35 w 59"/>
                  <a:gd name="T37" fmla="*/ 42 h 48"/>
                  <a:gd name="T38" fmla="*/ 26 w 59"/>
                  <a:gd name="T39" fmla="*/ 42 h 48"/>
                  <a:gd name="T40" fmla="*/ 23 w 59"/>
                  <a:gd name="T41" fmla="*/ 37 h 48"/>
                  <a:gd name="T42" fmla="*/ 17 w 59"/>
                  <a:gd name="T43" fmla="*/ 31 h 48"/>
                  <a:gd name="T44" fmla="*/ 1 w 59"/>
                  <a:gd name="T45" fmla="*/ 21 h 48"/>
                  <a:gd name="T46" fmla="*/ 1 w 59"/>
                  <a:gd name="T47" fmla="*/ 21 h 48"/>
                  <a:gd name="T48" fmla="*/ 1 w 59"/>
                  <a:gd name="T49" fmla="*/ 19 h 48"/>
                  <a:gd name="T50" fmla="*/ 3 w 59"/>
                  <a:gd name="T51"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 h="48">
                    <a:moveTo>
                      <a:pt x="3" y="18"/>
                    </a:moveTo>
                    <a:cubicBezTo>
                      <a:pt x="9" y="20"/>
                      <a:pt x="15" y="23"/>
                      <a:pt x="20" y="26"/>
                    </a:cubicBezTo>
                    <a:cubicBezTo>
                      <a:pt x="23" y="28"/>
                      <a:pt x="26" y="30"/>
                      <a:pt x="29" y="32"/>
                    </a:cubicBezTo>
                    <a:cubicBezTo>
                      <a:pt x="30" y="33"/>
                      <a:pt x="31" y="34"/>
                      <a:pt x="33" y="36"/>
                    </a:cubicBezTo>
                    <a:cubicBezTo>
                      <a:pt x="34" y="38"/>
                      <a:pt x="35" y="40"/>
                      <a:pt x="35" y="43"/>
                    </a:cubicBezTo>
                    <a:cubicBezTo>
                      <a:pt x="35" y="43"/>
                      <a:pt x="35" y="43"/>
                      <a:pt x="35" y="43"/>
                    </a:cubicBezTo>
                    <a:cubicBezTo>
                      <a:pt x="35" y="46"/>
                      <a:pt x="32" y="48"/>
                      <a:pt x="30" y="48"/>
                    </a:cubicBezTo>
                    <a:cubicBezTo>
                      <a:pt x="27" y="47"/>
                      <a:pt x="25" y="45"/>
                      <a:pt x="26" y="43"/>
                    </a:cubicBezTo>
                    <a:cubicBezTo>
                      <a:pt x="26" y="38"/>
                      <a:pt x="27" y="33"/>
                      <a:pt x="28" y="28"/>
                    </a:cubicBezTo>
                    <a:cubicBezTo>
                      <a:pt x="29" y="24"/>
                      <a:pt x="31" y="19"/>
                      <a:pt x="34" y="15"/>
                    </a:cubicBezTo>
                    <a:cubicBezTo>
                      <a:pt x="36" y="11"/>
                      <a:pt x="40" y="7"/>
                      <a:pt x="44" y="5"/>
                    </a:cubicBezTo>
                    <a:cubicBezTo>
                      <a:pt x="48" y="2"/>
                      <a:pt x="52" y="0"/>
                      <a:pt x="57" y="0"/>
                    </a:cubicBezTo>
                    <a:cubicBezTo>
                      <a:pt x="58" y="0"/>
                      <a:pt x="59" y="0"/>
                      <a:pt x="59" y="1"/>
                    </a:cubicBezTo>
                    <a:cubicBezTo>
                      <a:pt x="59" y="2"/>
                      <a:pt x="58" y="3"/>
                      <a:pt x="58" y="3"/>
                    </a:cubicBezTo>
                    <a:cubicBezTo>
                      <a:pt x="57" y="3"/>
                      <a:pt x="57" y="3"/>
                      <a:pt x="57" y="3"/>
                    </a:cubicBezTo>
                    <a:cubicBezTo>
                      <a:pt x="53" y="4"/>
                      <a:pt x="50" y="6"/>
                      <a:pt x="46" y="9"/>
                    </a:cubicBezTo>
                    <a:cubicBezTo>
                      <a:pt x="43" y="11"/>
                      <a:pt x="41" y="15"/>
                      <a:pt x="39" y="18"/>
                    </a:cubicBezTo>
                    <a:cubicBezTo>
                      <a:pt x="37" y="22"/>
                      <a:pt x="36" y="26"/>
                      <a:pt x="35" y="30"/>
                    </a:cubicBezTo>
                    <a:cubicBezTo>
                      <a:pt x="35" y="34"/>
                      <a:pt x="35" y="39"/>
                      <a:pt x="35" y="42"/>
                    </a:cubicBezTo>
                    <a:cubicBezTo>
                      <a:pt x="26" y="42"/>
                      <a:pt x="26" y="42"/>
                      <a:pt x="26" y="42"/>
                    </a:cubicBezTo>
                    <a:cubicBezTo>
                      <a:pt x="26" y="42"/>
                      <a:pt x="25" y="39"/>
                      <a:pt x="23" y="37"/>
                    </a:cubicBezTo>
                    <a:cubicBezTo>
                      <a:pt x="21" y="35"/>
                      <a:pt x="19" y="33"/>
                      <a:pt x="17" y="31"/>
                    </a:cubicBezTo>
                    <a:cubicBezTo>
                      <a:pt x="12" y="28"/>
                      <a:pt x="7" y="24"/>
                      <a:pt x="1" y="21"/>
                    </a:cubicBezTo>
                    <a:cubicBezTo>
                      <a:pt x="1" y="21"/>
                      <a:pt x="1" y="21"/>
                      <a:pt x="1" y="21"/>
                    </a:cubicBezTo>
                    <a:cubicBezTo>
                      <a:pt x="1" y="21"/>
                      <a:pt x="0" y="20"/>
                      <a:pt x="1" y="19"/>
                    </a:cubicBezTo>
                    <a:cubicBezTo>
                      <a:pt x="1" y="18"/>
                      <a:pt x="2" y="18"/>
                      <a:pt x="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9">
                <a:extLst>
                  <a:ext uri="{FF2B5EF4-FFF2-40B4-BE49-F238E27FC236}">
                    <a16:creationId xmlns:a16="http://schemas.microsoft.com/office/drawing/2014/main" id="{10442C22-2906-4DC6-BEDD-9184C9C163F8}"/>
                  </a:ext>
                </a:extLst>
              </p:cNvPr>
              <p:cNvSpPr>
                <a:spLocks/>
              </p:cNvSpPr>
              <p:nvPr/>
            </p:nvSpPr>
            <p:spPr bwMode="auto">
              <a:xfrm>
                <a:off x="18359438" y="2289175"/>
                <a:ext cx="134938" cy="90488"/>
              </a:xfrm>
              <a:custGeom>
                <a:avLst/>
                <a:gdLst>
                  <a:gd name="T0" fmla="*/ 95 w 97"/>
                  <a:gd name="T1" fmla="*/ 62 h 65"/>
                  <a:gd name="T2" fmla="*/ 91 w 97"/>
                  <a:gd name="T3" fmla="*/ 64 h 65"/>
                  <a:gd name="T4" fmla="*/ 88 w 97"/>
                  <a:gd name="T5" fmla="*/ 64 h 65"/>
                  <a:gd name="T6" fmla="*/ 86 w 97"/>
                  <a:gd name="T7" fmla="*/ 64 h 65"/>
                  <a:gd name="T8" fmla="*/ 78 w 97"/>
                  <a:gd name="T9" fmla="*/ 64 h 65"/>
                  <a:gd name="T10" fmla="*/ 71 w 97"/>
                  <a:gd name="T11" fmla="*/ 62 h 65"/>
                  <a:gd name="T12" fmla="*/ 64 w 97"/>
                  <a:gd name="T13" fmla="*/ 59 h 65"/>
                  <a:gd name="T14" fmla="*/ 39 w 97"/>
                  <a:gd name="T15" fmla="*/ 42 h 65"/>
                  <a:gd name="T16" fmla="*/ 29 w 97"/>
                  <a:gd name="T17" fmla="*/ 32 h 65"/>
                  <a:gd name="T18" fmla="*/ 19 w 97"/>
                  <a:gd name="T19" fmla="*/ 22 h 65"/>
                  <a:gd name="T20" fmla="*/ 0 w 97"/>
                  <a:gd name="T21" fmla="*/ 0 h 65"/>
                  <a:gd name="T22" fmla="*/ 20 w 97"/>
                  <a:gd name="T23" fmla="*/ 21 h 65"/>
                  <a:gd name="T24" fmla="*/ 31 w 97"/>
                  <a:gd name="T25" fmla="*/ 30 h 65"/>
                  <a:gd name="T26" fmla="*/ 42 w 97"/>
                  <a:gd name="T27" fmla="*/ 39 h 65"/>
                  <a:gd name="T28" fmla="*/ 66 w 97"/>
                  <a:gd name="T29" fmla="*/ 53 h 65"/>
                  <a:gd name="T30" fmla="*/ 73 w 97"/>
                  <a:gd name="T31" fmla="*/ 55 h 65"/>
                  <a:gd name="T32" fmla="*/ 79 w 97"/>
                  <a:gd name="T33" fmla="*/ 56 h 65"/>
                  <a:gd name="T34" fmla="*/ 85 w 97"/>
                  <a:gd name="T35" fmla="*/ 56 h 65"/>
                  <a:gd name="T36" fmla="*/ 87 w 97"/>
                  <a:gd name="T37" fmla="*/ 56 h 65"/>
                  <a:gd name="T38" fmla="*/ 88 w 97"/>
                  <a:gd name="T39" fmla="*/ 56 h 65"/>
                  <a:gd name="T40" fmla="*/ 89 w 97"/>
                  <a:gd name="T41" fmla="*/ 55 h 65"/>
                  <a:gd name="T42" fmla="*/ 90 w 97"/>
                  <a:gd name="T43" fmla="*/ 55 h 65"/>
                  <a:gd name="T44" fmla="*/ 90 w 97"/>
                  <a:gd name="T45" fmla="*/ 55 h 65"/>
                  <a:gd name="T46" fmla="*/ 96 w 97"/>
                  <a:gd name="T47" fmla="*/ 55 h 65"/>
                  <a:gd name="T48" fmla="*/ 95 w 97"/>
                  <a:gd name="T49"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7" h="65">
                    <a:moveTo>
                      <a:pt x="95" y="62"/>
                    </a:moveTo>
                    <a:cubicBezTo>
                      <a:pt x="93" y="63"/>
                      <a:pt x="92" y="63"/>
                      <a:pt x="91" y="64"/>
                    </a:cubicBezTo>
                    <a:cubicBezTo>
                      <a:pt x="88" y="64"/>
                      <a:pt x="88" y="64"/>
                      <a:pt x="88" y="64"/>
                    </a:cubicBezTo>
                    <a:cubicBezTo>
                      <a:pt x="86" y="64"/>
                      <a:pt x="86" y="64"/>
                      <a:pt x="86" y="64"/>
                    </a:cubicBezTo>
                    <a:cubicBezTo>
                      <a:pt x="83" y="65"/>
                      <a:pt x="81" y="64"/>
                      <a:pt x="78" y="64"/>
                    </a:cubicBezTo>
                    <a:cubicBezTo>
                      <a:pt x="75" y="64"/>
                      <a:pt x="73" y="63"/>
                      <a:pt x="71" y="62"/>
                    </a:cubicBezTo>
                    <a:cubicBezTo>
                      <a:pt x="68" y="61"/>
                      <a:pt x="66" y="60"/>
                      <a:pt x="64" y="59"/>
                    </a:cubicBezTo>
                    <a:cubicBezTo>
                      <a:pt x="55" y="54"/>
                      <a:pt x="47" y="48"/>
                      <a:pt x="39" y="42"/>
                    </a:cubicBezTo>
                    <a:cubicBezTo>
                      <a:pt x="36" y="39"/>
                      <a:pt x="32" y="36"/>
                      <a:pt x="29" y="32"/>
                    </a:cubicBezTo>
                    <a:cubicBezTo>
                      <a:pt x="25" y="29"/>
                      <a:pt x="22" y="26"/>
                      <a:pt x="19" y="22"/>
                    </a:cubicBezTo>
                    <a:cubicBezTo>
                      <a:pt x="12" y="15"/>
                      <a:pt x="6" y="8"/>
                      <a:pt x="0" y="0"/>
                    </a:cubicBezTo>
                    <a:cubicBezTo>
                      <a:pt x="7" y="7"/>
                      <a:pt x="13" y="14"/>
                      <a:pt x="20" y="21"/>
                    </a:cubicBezTo>
                    <a:cubicBezTo>
                      <a:pt x="24" y="24"/>
                      <a:pt x="27" y="27"/>
                      <a:pt x="31" y="30"/>
                    </a:cubicBezTo>
                    <a:cubicBezTo>
                      <a:pt x="34" y="33"/>
                      <a:pt x="38" y="36"/>
                      <a:pt x="42" y="39"/>
                    </a:cubicBezTo>
                    <a:cubicBezTo>
                      <a:pt x="50" y="44"/>
                      <a:pt x="58" y="49"/>
                      <a:pt x="66" y="53"/>
                    </a:cubicBezTo>
                    <a:cubicBezTo>
                      <a:pt x="68" y="54"/>
                      <a:pt x="71" y="54"/>
                      <a:pt x="73" y="55"/>
                    </a:cubicBezTo>
                    <a:cubicBezTo>
                      <a:pt x="75" y="55"/>
                      <a:pt x="77" y="56"/>
                      <a:pt x="79" y="56"/>
                    </a:cubicBezTo>
                    <a:cubicBezTo>
                      <a:pt x="81" y="57"/>
                      <a:pt x="83" y="56"/>
                      <a:pt x="85" y="56"/>
                    </a:cubicBezTo>
                    <a:cubicBezTo>
                      <a:pt x="87" y="56"/>
                      <a:pt x="87" y="56"/>
                      <a:pt x="87" y="56"/>
                    </a:cubicBezTo>
                    <a:cubicBezTo>
                      <a:pt x="88" y="56"/>
                      <a:pt x="88" y="56"/>
                      <a:pt x="88" y="56"/>
                    </a:cubicBezTo>
                    <a:cubicBezTo>
                      <a:pt x="88" y="55"/>
                      <a:pt x="89" y="55"/>
                      <a:pt x="89" y="55"/>
                    </a:cubicBezTo>
                    <a:cubicBezTo>
                      <a:pt x="90" y="55"/>
                      <a:pt x="90" y="55"/>
                      <a:pt x="90" y="55"/>
                    </a:cubicBezTo>
                    <a:cubicBezTo>
                      <a:pt x="90" y="55"/>
                      <a:pt x="90" y="55"/>
                      <a:pt x="90" y="55"/>
                    </a:cubicBezTo>
                    <a:cubicBezTo>
                      <a:pt x="92" y="53"/>
                      <a:pt x="94" y="53"/>
                      <a:pt x="96" y="55"/>
                    </a:cubicBezTo>
                    <a:cubicBezTo>
                      <a:pt x="97" y="57"/>
                      <a:pt x="97" y="60"/>
                      <a:pt x="95" y="6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10">
                <a:extLst>
                  <a:ext uri="{FF2B5EF4-FFF2-40B4-BE49-F238E27FC236}">
                    <a16:creationId xmlns:a16="http://schemas.microsoft.com/office/drawing/2014/main" id="{D3CC05AE-9361-402A-8D36-2BD7A249120D}"/>
                  </a:ext>
                </a:extLst>
              </p:cNvPr>
              <p:cNvSpPr>
                <a:spLocks/>
              </p:cNvSpPr>
              <p:nvPr/>
            </p:nvSpPr>
            <p:spPr bwMode="auto">
              <a:xfrm>
                <a:off x="18373726" y="2122488"/>
                <a:ext cx="201613" cy="109538"/>
              </a:xfrm>
              <a:custGeom>
                <a:avLst/>
                <a:gdLst>
                  <a:gd name="T0" fmla="*/ 0 w 144"/>
                  <a:gd name="T1" fmla="*/ 0 h 78"/>
                  <a:gd name="T2" fmla="*/ 29 w 144"/>
                  <a:gd name="T3" fmla="*/ 30 h 78"/>
                  <a:gd name="T4" fmla="*/ 37 w 144"/>
                  <a:gd name="T5" fmla="*/ 37 h 78"/>
                  <a:gd name="T6" fmla="*/ 46 w 144"/>
                  <a:gd name="T7" fmla="*/ 40 h 78"/>
                  <a:gd name="T8" fmla="*/ 66 w 144"/>
                  <a:gd name="T9" fmla="*/ 45 h 78"/>
                  <a:gd name="T10" fmla="*/ 107 w 144"/>
                  <a:gd name="T11" fmla="*/ 56 h 78"/>
                  <a:gd name="T12" fmla="*/ 144 w 144"/>
                  <a:gd name="T13" fmla="*/ 78 h 78"/>
                  <a:gd name="T14" fmla="*/ 106 w 144"/>
                  <a:gd name="T15" fmla="*/ 60 h 78"/>
                  <a:gd name="T16" fmla="*/ 65 w 144"/>
                  <a:gd name="T17" fmla="*/ 50 h 78"/>
                  <a:gd name="T18" fmla="*/ 44 w 144"/>
                  <a:gd name="T19" fmla="*/ 46 h 78"/>
                  <a:gd name="T20" fmla="*/ 34 w 144"/>
                  <a:gd name="T21" fmla="*/ 41 h 78"/>
                  <a:gd name="T22" fmla="*/ 25 w 144"/>
                  <a:gd name="T23" fmla="*/ 34 h 78"/>
                  <a:gd name="T24" fmla="*/ 0 w 144"/>
                  <a:gd name="T2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78">
                    <a:moveTo>
                      <a:pt x="0" y="0"/>
                    </a:moveTo>
                    <a:cubicBezTo>
                      <a:pt x="9" y="10"/>
                      <a:pt x="19" y="21"/>
                      <a:pt x="29" y="30"/>
                    </a:cubicBezTo>
                    <a:cubicBezTo>
                      <a:pt x="31" y="33"/>
                      <a:pt x="34" y="35"/>
                      <a:pt x="37" y="37"/>
                    </a:cubicBezTo>
                    <a:cubicBezTo>
                      <a:pt x="39" y="38"/>
                      <a:pt x="42" y="39"/>
                      <a:pt x="46" y="40"/>
                    </a:cubicBezTo>
                    <a:cubicBezTo>
                      <a:pt x="52" y="42"/>
                      <a:pt x="59" y="43"/>
                      <a:pt x="66" y="45"/>
                    </a:cubicBezTo>
                    <a:cubicBezTo>
                      <a:pt x="80" y="48"/>
                      <a:pt x="94" y="51"/>
                      <a:pt x="107" y="56"/>
                    </a:cubicBezTo>
                    <a:cubicBezTo>
                      <a:pt x="120" y="62"/>
                      <a:pt x="133" y="69"/>
                      <a:pt x="144" y="78"/>
                    </a:cubicBezTo>
                    <a:cubicBezTo>
                      <a:pt x="132" y="70"/>
                      <a:pt x="119" y="64"/>
                      <a:pt x="106" y="60"/>
                    </a:cubicBezTo>
                    <a:cubicBezTo>
                      <a:pt x="93" y="55"/>
                      <a:pt x="79" y="52"/>
                      <a:pt x="65" y="50"/>
                    </a:cubicBezTo>
                    <a:cubicBezTo>
                      <a:pt x="58" y="49"/>
                      <a:pt x="51" y="48"/>
                      <a:pt x="44" y="46"/>
                    </a:cubicBezTo>
                    <a:cubicBezTo>
                      <a:pt x="41" y="45"/>
                      <a:pt x="37" y="44"/>
                      <a:pt x="34" y="41"/>
                    </a:cubicBezTo>
                    <a:cubicBezTo>
                      <a:pt x="31" y="39"/>
                      <a:pt x="28" y="37"/>
                      <a:pt x="25" y="34"/>
                    </a:cubicBezTo>
                    <a:cubicBezTo>
                      <a:pt x="15" y="24"/>
                      <a:pt x="7" y="12"/>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11">
                <a:extLst>
                  <a:ext uri="{FF2B5EF4-FFF2-40B4-BE49-F238E27FC236}">
                    <a16:creationId xmlns:a16="http://schemas.microsoft.com/office/drawing/2014/main" id="{D4056F42-6203-406E-84A8-4C336BE41010}"/>
                  </a:ext>
                </a:extLst>
              </p:cNvPr>
              <p:cNvSpPr>
                <a:spLocks/>
              </p:cNvSpPr>
              <p:nvPr/>
            </p:nvSpPr>
            <p:spPr bwMode="auto">
              <a:xfrm>
                <a:off x="18087976" y="2160588"/>
                <a:ext cx="73025" cy="212725"/>
              </a:xfrm>
              <a:custGeom>
                <a:avLst/>
                <a:gdLst>
                  <a:gd name="T0" fmla="*/ 9 w 53"/>
                  <a:gd name="T1" fmla="*/ 153 h 153"/>
                  <a:gd name="T2" fmla="*/ 6 w 53"/>
                  <a:gd name="T3" fmla="*/ 143 h 153"/>
                  <a:gd name="T4" fmla="*/ 3 w 53"/>
                  <a:gd name="T5" fmla="*/ 133 h 153"/>
                  <a:gd name="T6" fmla="*/ 1 w 53"/>
                  <a:gd name="T7" fmla="*/ 111 h 153"/>
                  <a:gd name="T8" fmla="*/ 5 w 53"/>
                  <a:gd name="T9" fmla="*/ 69 h 153"/>
                  <a:gd name="T10" fmla="*/ 22 w 53"/>
                  <a:gd name="T11" fmla="*/ 30 h 153"/>
                  <a:gd name="T12" fmla="*/ 53 w 53"/>
                  <a:gd name="T13" fmla="*/ 0 h 153"/>
                  <a:gd name="T14" fmla="*/ 27 w 53"/>
                  <a:gd name="T15" fmla="*/ 32 h 153"/>
                  <a:gd name="T16" fmla="*/ 11 w 53"/>
                  <a:gd name="T17" fmla="*/ 70 h 153"/>
                  <a:gd name="T18" fmla="*/ 6 w 53"/>
                  <a:gd name="T19" fmla="*/ 111 h 153"/>
                  <a:gd name="T20" fmla="*/ 6 w 53"/>
                  <a:gd name="T21" fmla="*/ 132 h 153"/>
                  <a:gd name="T22" fmla="*/ 7 w 53"/>
                  <a:gd name="T23" fmla="*/ 143 h 153"/>
                  <a:gd name="T24" fmla="*/ 8 w 53"/>
                  <a:gd name="T25" fmla="*/ 148 h 153"/>
                  <a:gd name="T26" fmla="*/ 9 w 53"/>
                  <a:gd name="T27"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153">
                    <a:moveTo>
                      <a:pt x="9" y="153"/>
                    </a:moveTo>
                    <a:cubicBezTo>
                      <a:pt x="7" y="150"/>
                      <a:pt x="7" y="146"/>
                      <a:pt x="6" y="143"/>
                    </a:cubicBezTo>
                    <a:cubicBezTo>
                      <a:pt x="5" y="140"/>
                      <a:pt x="4" y="136"/>
                      <a:pt x="3" y="133"/>
                    </a:cubicBezTo>
                    <a:cubicBezTo>
                      <a:pt x="2" y="126"/>
                      <a:pt x="1" y="119"/>
                      <a:pt x="1" y="111"/>
                    </a:cubicBezTo>
                    <a:cubicBezTo>
                      <a:pt x="0" y="97"/>
                      <a:pt x="2" y="83"/>
                      <a:pt x="5" y="69"/>
                    </a:cubicBezTo>
                    <a:cubicBezTo>
                      <a:pt x="8" y="55"/>
                      <a:pt x="14" y="42"/>
                      <a:pt x="22" y="30"/>
                    </a:cubicBezTo>
                    <a:cubicBezTo>
                      <a:pt x="30" y="18"/>
                      <a:pt x="41" y="8"/>
                      <a:pt x="53" y="0"/>
                    </a:cubicBezTo>
                    <a:cubicBezTo>
                      <a:pt x="42" y="10"/>
                      <a:pt x="33" y="21"/>
                      <a:pt x="27" y="32"/>
                    </a:cubicBezTo>
                    <a:cubicBezTo>
                      <a:pt x="20" y="44"/>
                      <a:pt x="14" y="57"/>
                      <a:pt x="11" y="70"/>
                    </a:cubicBezTo>
                    <a:cubicBezTo>
                      <a:pt x="8" y="84"/>
                      <a:pt x="6" y="98"/>
                      <a:pt x="6" y="111"/>
                    </a:cubicBezTo>
                    <a:cubicBezTo>
                      <a:pt x="6" y="118"/>
                      <a:pt x="6" y="125"/>
                      <a:pt x="6" y="132"/>
                    </a:cubicBezTo>
                    <a:cubicBezTo>
                      <a:pt x="7" y="136"/>
                      <a:pt x="7" y="139"/>
                      <a:pt x="7" y="143"/>
                    </a:cubicBezTo>
                    <a:cubicBezTo>
                      <a:pt x="8" y="144"/>
                      <a:pt x="8" y="146"/>
                      <a:pt x="8" y="148"/>
                    </a:cubicBezTo>
                    <a:cubicBezTo>
                      <a:pt x="8" y="149"/>
                      <a:pt x="9" y="151"/>
                      <a:pt x="9" y="15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12">
                <a:extLst>
                  <a:ext uri="{FF2B5EF4-FFF2-40B4-BE49-F238E27FC236}">
                    <a16:creationId xmlns:a16="http://schemas.microsoft.com/office/drawing/2014/main" id="{1DF1A7B7-52B8-41F1-BE72-C3C09C7F22B2}"/>
                  </a:ext>
                </a:extLst>
              </p:cNvPr>
              <p:cNvSpPr>
                <a:spLocks/>
              </p:cNvSpPr>
              <p:nvPr/>
            </p:nvSpPr>
            <p:spPr bwMode="auto">
              <a:xfrm>
                <a:off x="18300701" y="2397125"/>
                <a:ext cx="69850" cy="17463"/>
              </a:xfrm>
              <a:custGeom>
                <a:avLst/>
                <a:gdLst>
                  <a:gd name="T0" fmla="*/ 1 w 49"/>
                  <a:gd name="T1" fmla="*/ 1 h 12"/>
                  <a:gd name="T2" fmla="*/ 13 w 49"/>
                  <a:gd name="T3" fmla="*/ 0 h 12"/>
                  <a:gd name="T4" fmla="*/ 25 w 49"/>
                  <a:gd name="T5" fmla="*/ 1 h 12"/>
                  <a:gd name="T6" fmla="*/ 36 w 49"/>
                  <a:gd name="T7" fmla="*/ 3 h 12"/>
                  <a:gd name="T8" fmla="*/ 48 w 49"/>
                  <a:gd name="T9" fmla="*/ 7 h 12"/>
                  <a:gd name="T10" fmla="*/ 48 w 49"/>
                  <a:gd name="T11" fmla="*/ 10 h 12"/>
                  <a:gd name="T12" fmla="*/ 47 w 49"/>
                  <a:gd name="T13" fmla="*/ 10 h 12"/>
                  <a:gd name="T14" fmla="*/ 35 w 49"/>
                  <a:gd name="T15" fmla="*/ 12 h 12"/>
                  <a:gd name="T16" fmla="*/ 24 w 49"/>
                  <a:gd name="T17" fmla="*/ 11 h 12"/>
                  <a:gd name="T18" fmla="*/ 12 w 49"/>
                  <a:gd name="T19" fmla="*/ 8 h 12"/>
                  <a:gd name="T20" fmla="*/ 1 w 49"/>
                  <a:gd name="T21" fmla="*/ 4 h 12"/>
                  <a:gd name="T22" fmla="*/ 0 w 49"/>
                  <a:gd name="T23" fmla="*/ 2 h 12"/>
                  <a:gd name="T24" fmla="*/ 1 w 49"/>
                  <a:gd name="T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2">
                    <a:moveTo>
                      <a:pt x="1" y="1"/>
                    </a:moveTo>
                    <a:cubicBezTo>
                      <a:pt x="5" y="0"/>
                      <a:pt x="9" y="0"/>
                      <a:pt x="13" y="0"/>
                    </a:cubicBezTo>
                    <a:cubicBezTo>
                      <a:pt x="17" y="0"/>
                      <a:pt x="21" y="0"/>
                      <a:pt x="25" y="1"/>
                    </a:cubicBezTo>
                    <a:cubicBezTo>
                      <a:pt x="29" y="1"/>
                      <a:pt x="33" y="2"/>
                      <a:pt x="36" y="3"/>
                    </a:cubicBezTo>
                    <a:cubicBezTo>
                      <a:pt x="40" y="4"/>
                      <a:pt x="44" y="5"/>
                      <a:pt x="48" y="7"/>
                    </a:cubicBezTo>
                    <a:cubicBezTo>
                      <a:pt x="48" y="8"/>
                      <a:pt x="49" y="9"/>
                      <a:pt x="48" y="10"/>
                    </a:cubicBezTo>
                    <a:cubicBezTo>
                      <a:pt x="48" y="10"/>
                      <a:pt x="48" y="10"/>
                      <a:pt x="47" y="10"/>
                    </a:cubicBezTo>
                    <a:cubicBezTo>
                      <a:pt x="43" y="12"/>
                      <a:pt x="39" y="12"/>
                      <a:pt x="35" y="12"/>
                    </a:cubicBezTo>
                    <a:cubicBezTo>
                      <a:pt x="31" y="12"/>
                      <a:pt x="27" y="11"/>
                      <a:pt x="24" y="11"/>
                    </a:cubicBezTo>
                    <a:cubicBezTo>
                      <a:pt x="20" y="10"/>
                      <a:pt x="16" y="9"/>
                      <a:pt x="12" y="8"/>
                    </a:cubicBezTo>
                    <a:cubicBezTo>
                      <a:pt x="8" y="7"/>
                      <a:pt x="4" y="6"/>
                      <a:pt x="1" y="4"/>
                    </a:cubicBezTo>
                    <a:cubicBezTo>
                      <a:pt x="0" y="4"/>
                      <a:pt x="0" y="3"/>
                      <a:pt x="0" y="2"/>
                    </a:cubicBezTo>
                    <a:cubicBezTo>
                      <a:pt x="0" y="1"/>
                      <a:pt x="1" y="1"/>
                      <a:pt x="1" y="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13">
                <a:extLst>
                  <a:ext uri="{FF2B5EF4-FFF2-40B4-BE49-F238E27FC236}">
                    <a16:creationId xmlns:a16="http://schemas.microsoft.com/office/drawing/2014/main" id="{74B0F8A3-C6E0-4EA6-BCDA-82F8C90704F3}"/>
                  </a:ext>
                </a:extLst>
              </p:cNvPr>
              <p:cNvSpPr>
                <a:spLocks/>
              </p:cNvSpPr>
              <p:nvPr/>
            </p:nvSpPr>
            <p:spPr bwMode="auto">
              <a:xfrm>
                <a:off x="18422938" y="2432050"/>
                <a:ext cx="44450" cy="28575"/>
              </a:xfrm>
              <a:custGeom>
                <a:avLst/>
                <a:gdLst>
                  <a:gd name="T0" fmla="*/ 2 w 32"/>
                  <a:gd name="T1" fmla="*/ 0 h 20"/>
                  <a:gd name="T2" fmla="*/ 11 w 32"/>
                  <a:gd name="T3" fmla="*/ 2 h 20"/>
                  <a:gd name="T4" fmla="*/ 19 w 32"/>
                  <a:gd name="T5" fmla="*/ 5 h 20"/>
                  <a:gd name="T6" fmla="*/ 26 w 32"/>
                  <a:gd name="T7" fmla="*/ 10 h 20"/>
                  <a:gd name="T8" fmla="*/ 31 w 32"/>
                  <a:gd name="T9" fmla="*/ 17 h 20"/>
                  <a:gd name="T10" fmla="*/ 31 w 32"/>
                  <a:gd name="T11" fmla="*/ 20 h 20"/>
                  <a:gd name="T12" fmla="*/ 30 w 32"/>
                  <a:gd name="T13" fmla="*/ 20 h 20"/>
                  <a:gd name="T14" fmla="*/ 30 w 32"/>
                  <a:gd name="T15" fmla="*/ 20 h 20"/>
                  <a:gd name="T16" fmla="*/ 21 w 32"/>
                  <a:gd name="T17" fmla="*/ 18 h 20"/>
                  <a:gd name="T18" fmla="*/ 14 w 32"/>
                  <a:gd name="T19" fmla="*/ 14 h 20"/>
                  <a:gd name="T20" fmla="*/ 7 w 32"/>
                  <a:gd name="T21" fmla="*/ 9 h 20"/>
                  <a:gd name="T22" fmla="*/ 0 w 32"/>
                  <a:gd name="T23" fmla="*/ 3 h 20"/>
                  <a:gd name="T24" fmla="*/ 0 w 32"/>
                  <a:gd name="T25" fmla="*/ 3 h 20"/>
                  <a:gd name="T26" fmla="*/ 1 w 32"/>
                  <a:gd name="T27" fmla="*/ 1 h 20"/>
                  <a:gd name="T28" fmla="*/ 2 w 32"/>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20">
                    <a:moveTo>
                      <a:pt x="2" y="0"/>
                    </a:moveTo>
                    <a:cubicBezTo>
                      <a:pt x="5" y="0"/>
                      <a:pt x="8" y="1"/>
                      <a:pt x="11" y="2"/>
                    </a:cubicBezTo>
                    <a:cubicBezTo>
                      <a:pt x="13" y="3"/>
                      <a:pt x="16" y="4"/>
                      <a:pt x="19" y="5"/>
                    </a:cubicBezTo>
                    <a:cubicBezTo>
                      <a:pt x="21" y="7"/>
                      <a:pt x="24" y="8"/>
                      <a:pt x="26" y="10"/>
                    </a:cubicBezTo>
                    <a:cubicBezTo>
                      <a:pt x="28" y="12"/>
                      <a:pt x="30" y="14"/>
                      <a:pt x="31" y="17"/>
                    </a:cubicBezTo>
                    <a:cubicBezTo>
                      <a:pt x="32" y="18"/>
                      <a:pt x="31" y="19"/>
                      <a:pt x="31" y="20"/>
                    </a:cubicBezTo>
                    <a:cubicBezTo>
                      <a:pt x="30" y="20"/>
                      <a:pt x="30" y="20"/>
                      <a:pt x="30" y="20"/>
                    </a:cubicBezTo>
                    <a:cubicBezTo>
                      <a:pt x="30" y="20"/>
                      <a:pt x="30" y="20"/>
                      <a:pt x="30" y="20"/>
                    </a:cubicBezTo>
                    <a:cubicBezTo>
                      <a:pt x="26" y="20"/>
                      <a:pt x="24" y="19"/>
                      <a:pt x="21" y="18"/>
                    </a:cubicBezTo>
                    <a:cubicBezTo>
                      <a:pt x="18" y="17"/>
                      <a:pt x="16" y="16"/>
                      <a:pt x="14" y="14"/>
                    </a:cubicBezTo>
                    <a:cubicBezTo>
                      <a:pt x="11" y="13"/>
                      <a:pt x="9" y="11"/>
                      <a:pt x="7" y="9"/>
                    </a:cubicBezTo>
                    <a:cubicBezTo>
                      <a:pt x="5" y="7"/>
                      <a:pt x="2" y="6"/>
                      <a:pt x="0" y="3"/>
                    </a:cubicBezTo>
                    <a:cubicBezTo>
                      <a:pt x="0" y="3"/>
                      <a:pt x="0" y="3"/>
                      <a:pt x="0" y="3"/>
                    </a:cubicBezTo>
                    <a:cubicBezTo>
                      <a:pt x="0" y="2"/>
                      <a:pt x="0" y="1"/>
                      <a:pt x="1" y="1"/>
                    </a:cubicBezTo>
                    <a:cubicBezTo>
                      <a:pt x="1" y="0"/>
                      <a:pt x="1" y="0"/>
                      <a:pt x="2"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14">
                <a:extLst>
                  <a:ext uri="{FF2B5EF4-FFF2-40B4-BE49-F238E27FC236}">
                    <a16:creationId xmlns:a16="http://schemas.microsoft.com/office/drawing/2014/main" id="{259FB96B-1B29-4C09-9A66-726D2ED1E815}"/>
                  </a:ext>
                </a:extLst>
              </p:cNvPr>
              <p:cNvSpPr>
                <a:spLocks/>
              </p:cNvSpPr>
              <p:nvPr/>
            </p:nvSpPr>
            <p:spPr bwMode="auto">
              <a:xfrm>
                <a:off x="18327688" y="2449513"/>
                <a:ext cx="60325" cy="82550"/>
              </a:xfrm>
              <a:custGeom>
                <a:avLst/>
                <a:gdLst>
                  <a:gd name="T0" fmla="*/ 43 w 43"/>
                  <a:gd name="T1" fmla="*/ 0 h 59"/>
                  <a:gd name="T2" fmla="*/ 41 w 43"/>
                  <a:gd name="T3" fmla="*/ 22 h 59"/>
                  <a:gd name="T4" fmla="*/ 38 w 43"/>
                  <a:gd name="T5" fmla="*/ 44 h 59"/>
                  <a:gd name="T6" fmla="*/ 35 w 43"/>
                  <a:gd name="T7" fmla="*/ 54 h 59"/>
                  <a:gd name="T8" fmla="*/ 31 w 43"/>
                  <a:gd name="T9" fmla="*/ 59 h 59"/>
                  <a:gd name="T10" fmla="*/ 25 w 43"/>
                  <a:gd name="T11" fmla="*/ 59 h 59"/>
                  <a:gd name="T12" fmla="*/ 14 w 43"/>
                  <a:gd name="T13" fmla="*/ 56 h 59"/>
                  <a:gd name="T14" fmla="*/ 3 w 43"/>
                  <a:gd name="T15" fmla="*/ 52 h 59"/>
                  <a:gd name="T16" fmla="*/ 1 w 43"/>
                  <a:gd name="T17" fmla="*/ 47 h 59"/>
                  <a:gd name="T18" fmla="*/ 6 w 43"/>
                  <a:gd name="T19" fmla="*/ 45 h 59"/>
                  <a:gd name="T20" fmla="*/ 7 w 43"/>
                  <a:gd name="T21" fmla="*/ 45 h 59"/>
                  <a:gd name="T22" fmla="*/ 7 w 43"/>
                  <a:gd name="T23" fmla="*/ 45 h 59"/>
                  <a:gd name="T24" fmla="*/ 25 w 43"/>
                  <a:gd name="T25" fmla="*/ 56 h 59"/>
                  <a:gd name="T26" fmla="*/ 34 w 43"/>
                  <a:gd name="T27" fmla="*/ 54 h 59"/>
                  <a:gd name="T28" fmla="*/ 37 w 43"/>
                  <a:gd name="T29" fmla="*/ 43 h 59"/>
                  <a:gd name="T30" fmla="*/ 41 w 43"/>
                  <a:gd name="T31" fmla="*/ 22 h 59"/>
                  <a:gd name="T32" fmla="*/ 43 w 43"/>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59">
                    <a:moveTo>
                      <a:pt x="43" y="0"/>
                    </a:moveTo>
                    <a:cubicBezTo>
                      <a:pt x="43" y="8"/>
                      <a:pt x="42" y="15"/>
                      <a:pt x="41" y="22"/>
                    </a:cubicBezTo>
                    <a:cubicBezTo>
                      <a:pt x="41" y="29"/>
                      <a:pt x="40" y="37"/>
                      <a:pt x="38" y="44"/>
                    </a:cubicBezTo>
                    <a:cubicBezTo>
                      <a:pt x="38" y="47"/>
                      <a:pt x="37" y="51"/>
                      <a:pt x="35" y="54"/>
                    </a:cubicBezTo>
                    <a:cubicBezTo>
                      <a:pt x="34" y="56"/>
                      <a:pt x="33" y="58"/>
                      <a:pt x="31" y="59"/>
                    </a:cubicBezTo>
                    <a:cubicBezTo>
                      <a:pt x="29" y="59"/>
                      <a:pt x="27" y="59"/>
                      <a:pt x="25" y="59"/>
                    </a:cubicBezTo>
                    <a:cubicBezTo>
                      <a:pt x="21" y="59"/>
                      <a:pt x="17" y="58"/>
                      <a:pt x="14" y="56"/>
                    </a:cubicBezTo>
                    <a:cubicBezTo>
                      <a:pt x="10" y="55"/>
                      <a:pt x="7" y="54"/>
                      <a:pt x="3" y="52"/>
                    </a:cubicBezTo>
                    <a:cubicBezTo>
                      <a:pt x="1" y="51"/>
                      <a:pt x="0" y="49"/>
                      <a:pt x="1" y="47"/>
                    </a:cubicBezTo>
                    <a:cubicBezTo>
                      <a:pt x="2" y="45"/>
                      <a:pt x="4" y="44"/>
                      <a:pt x="6" y="45"/>
                    </a:cubicBezTo>
                    <a:cubicBezTo>
                      <a:pt x="7" y="45"/>
                      <a:pt x="7" y="45"/>
                      <a:pt x="7" y="45"/>
                    </a:cubicBezTo>
                    <a:cubicBezTo>
                      <a:pt x="7" y="45"/>
                      <a:pt x="7" y="45"/>
                      <a:pt x="7" y="45"/>
                    </a:cubicBezTo>
                    <a:cubicBezTo>
                      <a:pt x="12" y="50"/>
                      <a:pt x="19" y="54"/>
                      <a:pt x="25" y="56"/>
                    </a:cubicBezTo>
                    <a:cubicBezTo>
                      <a:pt x="29" y="57"/>
                      <a:pt x="32" y="56"/>
                      <a:pt x="34" y="54"/>
                    </a:cubicBezTo>
                    <a:cubicBezTo>
                      <a:pt x="35" y="50"/>
                      <a:pt x="36" y="47"/>
                      <a:pt x="37" y="43"/>
                    </a:cubicBezTo>
                    <a:cubicBezTo>
                      <a:pt x="38" y="36"/>
                      <a:pt x="40" y="29"/>
                      <a:pt x="41" y="22"/>
                    </a:cubicBezTo>
                    <a:cubicBezTo>
                      <a:pt x="42" y="15"/>
                      <a:pt x="43" y="8"/>
                      <a:pt x="4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15">
                <a:extLst>
                  <a:ext uri="{FF2B5EF4-FFF2-40B4-BE49-F238E27FC236}">
                    <a16:creationId xmlns:a16="http://schemas.microsoft.com/office/drawing/2014/main" id="{8A2B7314-3AA7-4C0D-8A29-815E72D5BB05}"/>
                  </a:ext>
                </a:extLst>
              </p:cNvPr>
              <p:cNvSpPr>
                <a:spLocks/>
              </p:cNvSpPr>
              <p:nvPr/>
            </p:nvSpPr>
            <p:spPr bwMode="auto">
              <a:xfrm>
                <a:off x="18264188" y="2579688"/>
                <a:ext cx="41275" cy="38100"/>
              </a:xfrm>
              <a:custGeom>
                <a:avLst/>
                <a:gdLst>
                  <a:gd name="T0" fmla="*/ 28 w 30"/>
                  <a:gd name="T1" fmla="*/ 23 h 28"/>
                  <a:gd name="T2" fmla="*/ 14 w 30"/>
                  <a:gd name="T3" fmla="*/ 2 h 28"/>
                  <a:gd name="T4" fmla="*/ 14 w 30"/>
                  <a:gd name="T5" fmla="*/ 1 h 28"/>
                  <a:gd name="T6" fmla="*/ 28 w 30"/>
                  <a:gd name="T7" fmla="*/ 25 h 28"/>
                  <a:gd name="T8" fmla="*/ 28 w 30"/>
                  <a:gd name="T9" fmla="*/ 23 h 28"/>
                </a:gdLst>
                <a:ahLst/>
                <a:cxnLst>
                  <a:cxn ang="0">
                    <a:pos x="T0" y="T1"/>
                  </a:cxn>
                  <a:cxn ang="0">
                    <a:pos x="T2" y="T3"/>
                  </a:cxn>
                  <a:cxn ang="0">
                    <a:pos x="T4" y="T5"/>
                  </a:cxn>
                  <a:cxn ang="0">
                    <a:pos x="T6" y="T7"/>
                  </a:cxn>
                  <a:cxn ang="0">
                    <a:pos x="T8" y="T9"/>
                  </a:cxn>
                </a:cxnLst>
                <a:rect l="0" t="0" r="r" b="b"/>
                <a:pathLst>
                  <a:path w="30" h="28">
                    <a:moveTo>
                      <a:pt x="28" y="23"/>
                    </a:moveTo>
                    <a:cubicBezTo>
                      <a:pt x="23" y="22"/>
                      <a:pt x="6" y="19"/>
                      <a:pt x="14" y="2"/>
                    </a:cubicBezTo>
                    <a:cubicBezTo>
                      <a:pt x="15" y="1"/>
                      <a:pt x="14" y="0"/>
                      <a:pt x="14" y="1"/>
                    </a:cubicBezTo>
                    <a:cubicBezTo>
                      <a:pt x="0" y="18"/>
                      <a:pt x="17" y="28"/>
                      <a:pt x="28" y="25"/>
                    </a:cubicBezTo>
                    <a:cubicBezTo>
                      <a:pt x="30" y="24"/>
                      <a:pt x="29" y="23"/>
                      <a:pt x="28" y="2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16">
                <a:extLst>
                  <a:ext uri="{FF2B5EF4-FFF2-40B4-BE49-F238E27FC236}">
                    <a16:creationId xmlns:a16="http://schemas.microsoft.com/office/drawing/2014/main" id="{4F829F04-8365-46AA-B015-468F7F237CE9}"/>
                  </a:ext>
                </a:extLst>
              </p:cNvPr>
              <p:cNvSpPr>
                <a:spLocks/>
              </p:cNvSpPr>
              <p:nvPr/>
            </p:nvSpPr>
            <p:spPr bwMode="auto">
              <a:xfrm>
                <a:off x="18291176" y="2544763"/>
                <a:ext cx="65088" cy="63500"/>
              </a:xfrm>
              <a:custGeom>
                <a:avLst/>
                <a:gdLst>
                  <a:gd name="T0" fmla="*/ 30 w 46"/>
                  <a:gd name="T1" fmla="*/ 40 h 46"/>
                  <a:gd name="T2" fmla="*/ 29 w 46"/>
                  <a:gd name="T3" fmla="*/ 41 h 46"/>
                  <a:gd name="T4" fmla="*/ 4 w 46"/>
                  <a:gd name="T5" fmla="*/ 21 h 46"/>
                  <a:gd name="T6" fmla="*/ 10 w 46"/>
                  <a:gd name="T7" fmla="*/ 11 h 46"/>
                  <a:gd name="T8" fmla="*/ 19 w 46"/>
                  <a:gd name="T9" fmla="*/ 3 h 46"/>
                  <a:gd name="T10" fmla="*/ 28 w 46"/>
                  <a:gd name="T11" fmla="*/ 1 h 46"/>
                  <a:gd name="T12" fmla="*/ 39 w 46"/>
                  <a:gd name="T13" fmla="*/ 5 h 46"/>
                  <a:gd name="T14" fmla="*/ 43 w 46"/>
                  <a:gd name="T15" fmla="*/ 12 h 46"/>
                  <a:gd name="T16" fmla="*/ 30 w 46"/>
                  <a:gd name="T17"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30" y="40"/>
                    </a:moveTo>
                    <a:cubicBezTo>
                      <a:pt x="30" y="41"/>
                      <a:pt x="29" y="41"/>
                      <a:pt x="29" y="41"/>
                    </a:cubicBezTo>
                    <a:cubicBezTo>
                      <a:pt x="16" y="46"/>
                      <a:pt x="0" y="36"/>
                      <a:pt x="4" y="21"/>
                    </a:cubicBezTo>
                    <a:cubicBezTo>
                      <a:pt x="5" y="18"/>
                      <a:pt x="8" y="14"/>
                      <a:pt x="10" y="11"/>
                    </a:cubicBezTo>
                    <a:cubicBezTo>
                      <a:pt x="13" y="8"/>
                      <a:pt x="16" y="5"/>
                      <a:pt x="19" y="3"/>
                    </a:cubicBezTo>
                    <a:cubicBezTo>
                      <a:pt x="22" y="2"/>
                      <a:pt x="25" y="1"/>
                      <a:pt x="28" y="1"/>
                    </a:cubicBezTo>
                    <a:cubicBezTo>
                      <a:pt x="32" y="0"/>
                      <a:pt x="36" y="1"/>
                      <a:pt x="39" y="5"/>
                    </a:cubicBezTo>
                    <a:cubicBezTo>
                      <a:pt x="41" y="7"/>
                      <a:pt x="42" y="9"/>
                      <a:pt x="43" y="12"/>
                    </a:cubicBezTo>
                    <a:cubicBezTo>
                      <a:pt x="46" y="22"/>
                      <a:pt x="40" y="35"/>
                      <a:pt x="30" y="4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17">
                <a:extLst>
                  <a:ext uri="{FF2B5EF4-FFF2-40B4-BE49-F238E27FC236}">
                    <a16:creationId xmlns:a16="http://schemas.microsoft.com/office/drawing/2014/main" id="{1ED2F389-0A5C-40E2-8F6C-88AB729D9BFB}"/>
                  </a:ext>
                </a:extLst>
              </p:cNvPr>
              <p:cNvSpPr>
                <a:spLocks/>
              </p:cNvSpPr>
              <p:nvPr/>
            </p:nvSpPr>
            <p:spPr bwMode="auto">
              <a:xfrm>
                <a:off x="18291176" y="2559050"/>
                <a:ext cx="46038" cy="49213"/>
              </a:xfrm>
              <a:custGeom>
                <a:avLst/>
                <a:gdLst>
                  <a:gd name="T0" fmla="*/ 30 w 33"/>
                  <a:gd name="T1" fmla="*/ 29 h 35"/>
                  <a:gd name="T2" fmla="*/ 29 w 33"/>
                  <a:gd name="T3" fmla="*/ 30 h 35"/>
                  <a:gd name="T4" fmla="*/ 4 w 33"/>
                  <a:gd name="T5" fmla="*/ 10 h 35"/>
                  <a:gd name="T6" fmla="*/ 10 w 33"/>
                  <a:gd name="T7" fmla="*/ 0 h 35"/>
                  <a:gd name="T8" fmla="*/ 24 w 33"/>
                  <a:gd name="T9" fmla="*/ 6 h 35"/>
                  <a:gd name="T10" fmla="*/ 30 w 33"/>
                  <a:gd name="T11" fmla="*/ 29 h 35"/>
                </a:gdLst>
                <a:ahLst/>
                <a:cxnLst>
                  <a:cxn ang="0">
                    <a:pos x="T0" y="T1"/>
                  </a:cxn>
                  <a:cxn ang="0">
                    <a:pos x="T2" y="T3"/>
                  </a:cxn>
                  <a:cxn ang="0">
                    <a:pos x="T4" y="T5"/>
                  </a:cxn>
                  <a:cxn ang="0">
                    <a:pos x="T6" y="T7"/>
                  </a:cxn>
                  <a:cxn ang="0">
                    <a:pos x="T8" y="T9"/>
                  </a:cxn>
                  <a:cxn ang="0">
                    <a:pos x="T10" y="T11"/>
                  </a:cxn>
                </a:cxnLst>
                <a:rect l="0" t="0" r="r" b="b"/>
                <a:pathLst>
                  <a:path w="33" h="35">
                    <a:moveTo>
                      <a:pt x="30" y="29"/>
                    </a:moveTo>
                    <a:cubicBezTo>
                      <a:pt x="30" y="30"/>
                      <a:pt x="29" y="30"/>
                      <a:pt x="29" y="30"/>
                    </a:cubicBezTo>
                    <a:cubicBezTo>
                      <a:pt x="16" y="35"/>
                      <a:pt x="0" y="25"/>
                      <a:pt x="4" y="10"/>
                    </a:cubicBezTo>
                    <a:cubicBezTo>
                      <a:pt x="5" y="7"/>
                      <a:pt x="8" y="3"/>
                      <a:pt x="10" y="0"/>
                    </a:cubicBezTo>
                    <a:cubicBezTo>
                      <a:pt x="15" y="0"/>
                      <a:pt x="20" y="2"/>
                      <a:pt x="24" y="6"/>
                    </a:cubicBezTo>
                    <a:cubicBezTo>
                      <a:pt x="31" y="11"/>
                      <a:pt x="33" y="21"/>
                      <a:pt x="30" y="29"/>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18">
                <a:extLst>
                  <a:ext uri="{FF2B5EF4-FFF2-40B4-BE49-F238E27FC236}">
                    <a16:creationId xmlns:a16="http://schemas.microsoft.com/office/drawing/2014/main" id="{DDC015E6-B38F-4DC7-AECB-C893DE527988}"/>
                  </a:ext>
                </a:extLst>
              </p:cNvPr>
              <p:cNvSpPr>
                <a:spLocks/>
              </p:cNvSpPr>
              <p:nvPr/>
            </p:nvSpPr>
            <p:spPr bwMode="auto">
              <a:xfrm>
                <a:off x="18318163" y="2544763"/>
                <a:ext cx="33338" cy="15875"/>
              </a:xfrm>
              <a:custGeom>
                <a:avLst/>
                <a:gdLst>
                  <a:gd name="T0" fmla="*/ 24 w 24"/>
                  <a:gd name="T1" fmla="*/ 12 h 12"/>
                  <a:gd name="T2" fmla="*/ 0 w 24"/>
                  <a:gd name="T3" fmla="*/ 3 h 12"/>
                  <a:gd name="T4" fmla="*/ 9 w 24"/>
                  <a:gd name="T5" fmla="*/ 1 h 12"/>
                  <a:gd name="T6" fmla="*/ 20 w 24"/>
                  <a:gd name="T7" fmla="*/ 5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cubicBezTo>
                      <a:pt x="16" y="8"/>
                      <a:pt x="8" y="6"/>
                      <a:pt x="0" y="3"/>
                    </a:cubicBezTo>
                    <a:cubicBezTo>
                      <a:pt x="3" y="2"/>
                      <a:pt x="6" y="1"/>
                      <a:pt x="9" y="1"/>
                    </a:cubicBezTo>
                    <a:cubicBezTo>
                      <a:pt x="13" y="0"/>
                      <a:pt x="17" y="1"/>
                      <a:pt x="20" y="5"/>
                    </a:cubicBezTo>
                    <a:cubicBezTo>
                      <a:pt x="22" y="7"/>
                      <a:pt x="23" y="9"/>
                      <a:pt x="24"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19">
                <a:extLst>
                  <a:ext uri="{FF2B5EF4-FFF2-40B4-BE49-F238E27FC236}">
                    <a16:creationId xmlns:a16="http://schemas.microsoft.com/office/drawing/2014/main" id="{EFABCB04-4FD7-444A-B13C-80A9496E122B}"/>
                  </a:ext>
                </a:extLst>
              </p:cNvPr>
              <p:cNvSpPr>
                <a:spLocks/>
              </p:cNvSpPr>
              <p:nvPr/>
            </p:nvSpPr>
            <p:spPr bwMode="auto">
              <a:xfrm>
                <a:off x="18140363" y="2619375"/>
                <a:ext cx="136525" cy="174625"/>
              </a:xfrm>
              <a:custGeom>
                <a:avLst/>
                <a:gdLst>
                  <a:gd name="T0" fmla="*/ 97 w 97"/>
                  <a:gd name="T1" fmla="*/ 19 h 125"/>
                  <a:gd name="T2" fmla="*/ 80 w 97"/>
                  <a:gd name="T3" fmla="*/ 48 h 125"/>
                  <a:gd name="T4" fmla="*/ 71 w 97"/>
                  <a:gd name="T5" fmla="*/ 63 h 125"/>
                  <a:gd name="T6" fmla="*/ 56 w 97"/>
                  <a:gd name="T7" fmla="*/ 88 h 125"/>
                  <a:gd name="T8" fmla="*/ 56 w 97"/>
                  <a:gd name="T9" fmla="*/ 94 h 125"/>
                  <a:gd name="T10" fmla="*/ 36 w 97"/>
                  <a:gd name="T11" fmla="*/ 125 h 125"/>
                  <a:gd name="T12" fmla="*/ 27 w 97"/>
                  <a:gd name="T13" fmla="*/ 118 h 125"/>
                  <a:gd name="T14" fmla="*/ 26 w 97"/>
                  <a:gd name="T15" fmla="*/ 106 h 125"/>
                  <a:gd name="T16" fmla="*/ 25 w 97"/>
                  <a:gd name="T17" fmla="*/ 106 h 125"/>
                  <a:gd name="T18" fmla="*/ 11 w 97"/>
                  <a:gd name="T19" fmla="*/ 107 h 125"/>
                  <a:gd name="T20" fmla="*/ 11 w 97"/>
                  <a:gd name="T21" fmla="*/ 107 h 125"/>
                  <a:gd name="T22" fmla="*/ 28 w 97"/>
                  <a:gd name="T23" fmla="*/ 52 h 125"/>
                  <a:gd name="T24" fmla="*/ 49 w 97"/>
                  <a:gd name="T25" fmla="*/ 15 h 125"/>
                  <a:gd name="T26" fmla="*/ 66 w 97"/>
                  <a:gd name="T27" fmla="*/ 3 h 125"/>
                  <a:gd name="T28" fmla="*/ 97 w 97"/>
                  <a:gd name="T29" fmla="*/ 1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125">
                    <a:moveTo>
                      <a:pt x="97" y="19"/>
                    </a:moveTo>
                    <a:cubicBezTo>
                      <a:pt x="80" y="48"/>
                      <a:pt x="80" y="48"/>
                      <a:pt x="80" y="48"/>
                    </a:cubicBezTo>
                    <a:cubicBezTo>
                      <a:pt x="71" y="63"/>
                      <a:pt x="71" y="63"/>
                      <a:pt x="71" y="63"/>
                    </a:cubicBezTo>
                    <a:cubicBezTo>
                      <a:pt x="67" y="73"/>
                      <a:pt x="62" y="81"/>
                      <a:pt x="56" y="88"/>
                    </a:cubicBezTo>
                    <a:cubicBezTo>
                      <a:pt x="56" y="94"/>
                      <a:pt x="56" y="94"/>
                      <a:pt x="56" y="94"/>
                    </a:cubicBezTo>
                    <a:cubicBezTo>
                      <a:pt x="36" y="125"/>
                      <a:pt x="36" y="125"/>
                      <a:pt x="36" y="125"/>
                    </a:cubicBezTo>
                    <a:cubicBezTo>
                      <a:pt x="27" y="118"/>
                      <a:pt x="27" y="118"/>
                      <a:pt x="27" y="118"/>
                    </a:cubicBezTo>
                    <a:cubicBezTo>
                      <a:pt x="26" y="106"/>
                      <a:pt x="26" y="106"/>
                      <a:pt x="26" y="106"/>
                    </a:cubicBezTo>
                    <a:cubicBezTo>
                      <a:pt x="26" y="106"/>
                      <a:pt x="25" y="106"/>
                      <a:pt x="25" y="106"/>
                    </a:cubicBezTo>
                    <a:cubicBezTo>
                      <a:pt x="20" y="107"/>
                      <a:pt x="16" y="107"/>
                      <a:pt x="11" y="107"/>
                    </a:cubicBezTo>
                    <a:cubicBezTo>
                      <a:pt x="11" y="107"/>
                      <a:pt x="11" y="107"/>
                      <a:pt x="11" y="107"/>
                    </a:cubicBezTo>
                    <a:cubicBezTo>
                      <a:pt x="3" y="105"/>
                      <a:pt x="0" y="69"/>
                      <a:pt x="28" y="52"/>
                    </a:cubicBezTo>
                    <a:cubicBezTo>
                      <a:pt x="43" y="42"/>
                      <a:pt x="54" y="27"/>
                      <a:pt x="49" y="15"/>
                    </a:cubicBezTo>
                    <a:cubicBezTo>
                      <a:pt x="45" y="7"/>
                      <a:pt x="58" y="0"/>
                      <a:pt x="66" y="3"/>
                    </a:cubicBezTo>
                    <a:lnTo>
                      <a:pt x="97" y="19"/>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20">
                <a:extLst>
                  <a:ext uri="{FF2B5EF4-FFF2-40B4-BE49-F238E27FC236}">
                    <a16:creationId xmlns:a16="http://schemas.microsoft.com/office/drawing/2014/main" id="{4369C7A4-7837-4715-A246-A9E28EF7FF0C}"/>
                  </a:ext>
                </a:extLst>
              </p:cNvPr>
              <p:cNvSpPr>
                <a:spLocks/>
              </p:cNvSpPr>
              <p:nvPr/>
            </p:nvSpPr>
            <p:spPr bwMode="auto">
              <a:xfrm>
                <a:off x="18113376" y="2736850"/>
                <a:ext cx="79375" cy="60325"/>
              </a:xfrm>
              <a:custGeom>
                <a:avLst/>
                <a:gdLst>
                  <a:gd name="T0" fmla="*/ 49 w 57"/>
                  <a:gd name="T1" fmla="*/ 9 h 43"/>
                  <a:gd name="T2" fmla="*/ 57 w 57"/>
                  <a:gd name="T3" fmla="*/ 41 h 43"/>
                  <a:gd name="T4" fmla="*/ 9 w 57"/>
                  <a:gd name="T5" fmla="*/ 21 h 43"/>
                  <a:gd name="T6" fmla="*/ 49 w 57"/>
                  <a:gd name="T7" fmla="*/ 9 h 43"/>
                </a:gdLst>
                <a:ahLst/>
                <a:cxnLst>
                  <a:cxn ang="0">
                    <a:pos x="T0" y="T1"/>
                  </a:cxn>
                  <a:cxn ang="0">
                    <a:pos x="T2" y="T3"/>
                  </a:cxn>
                  <a:cxn ang="0">
                    <a:pos x="T4" y="T5"/>
                  </a:cxn>
                  <a:cxn ang="0">
                    <a:pos x="T6" y="T7"/>
                  </a:cxn>
                </a:cxnLst>
                <a:rect l="0" t="0" r="r" b="b"/>
                <a:pathLst>
                  <a:path w="57" h="43">
                    <a:moveTo>
                      <a:pt x="49" y="9"/>
                    </a:moveTo>
                    <a:cubicBezTo>
                      <a:pt x="57" y="41"/>
                      <a:pt x="57" y="41"/>
                      <a:pt x="57" y="41"/>
                    </a:cubicBezTo>
                    <a:cubicBezTo>
                      <a:pt x="57" y="41"/>
                      <a:pt x="18" y="43"/>
                      <a:pt x="9" y="21"/>
                    </a:cubicBezTo>
                    <a:cubicBezTo>
                      <a:pt x="0" y="0"/>
                      <a:pt x="49" y="9"/>
                      <a:pt x="49" y="9"/>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21">
                <a:extLst>
                  <a:ext uri="{FF2B5EF4-FFF2-40B4-BE49-F238E27FC236}">
                    <a16:creationId xmlns:a16="http://schemas.microsoft.com/office/drawing/2014/main" id="{71D68E78-18E5-41BA-8B99-64D94C66681A}"/>
                  </a:ext>
                </a:extLst>
              </p:cNvPr>
              <p:cNvSpPr>
                <a:spLocks/>
              </p:cNvSpPr>
              <p:nvPr/>
            </p:nvSpPr>
            <p:spPr bwMode="auto">
              <a:xfrm>
                <a:off x="18037176" y="2611438"/>
                <a:ext cx="144463" cy="187325"/>
              </a:xfrm>
              <a:custGeom>
                <a:avLst/>
                <a:gdLst>
                  <a:gd name="T0" fmla="*/ 33 w 103"/>
                  <a:gd name="T1" fmla="*/ 0 h 135"/>
                  <a:gd name="T2" fmla="*/ 103 w 103"/>
                  <a:gd name="T3" fmla="*/ 99 h 135"/>
                  <a:gd name="T4" fmla="*/ 59 w 103"/>
                  <a:gd name="T5" fmla="*/ 135 h 135"/>
                  <a:gd name="T6" fmla="*/ 0 w 103"/>
                  <a:gd name="T7" fmla="*/ 24 h 135"/>
                  <a:gd name="T8" fmla="*/ 33 w 103"/>
                  <a:gd name="T9" fmla="*/ 0 h 135"/>
                </a:gdLst>
                <a:ahLst/>
                <a:cxnLst>
                  <a:cxn ang="0">
                    <a:pos x="T0" y="T1"/>
                  </a:cxn>
                  <a:cxn ang="0">
                    <a:pos x="T2" y="T3"/>
                  </a:cxn>
                  <a:cxn ang="0">
                    <a:pos x="T4" y="T5"/>
                  </a:cxn>
                  <a:cxn ang="0">
                    <a:pos x="T6" y="T7"/>
                  </a:cxn>
                  <a:cxn ang="0">
                    <a:pos x="T8" y="T9"/>
                  </a:cxn>
                </a:cxnLst>
                <a:rect l="0" t="0" r="r" b="b"/>
                <a:pathLst>
                  <a:path w="103" h="135">
                    <a:moveTo>
                      <a:pt x="33" y="0"/>
                    </a:moveTo>
                    <a:cubicBezTo>
                      <a:pt x="103" y="99"/>
                      <a:pt x="103" y="99"/>
                      <a:pt x="103" y="99"/>
                    </a:cubicBezTo>
                    <a:cubicBezTo>
                      <a:pt x="59" y="135"/>
                      <a:pt x="59" y="135"/>
                      <a:pt x="59" y="135"/>
                    </a:cubicBezTo>
                    <a:cubicBezTo>
                      <a:pt x="27" y="99"/>
                      <a:pt x="6" y="63"/>
                      <a:pt x="0" y="24"/>
                    </a:cubicBez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2">
                <a:extLst>
                  <a:ext uri="{FF2B5EF4-FFF2-40B4-BE49-F238E27FC236}">
                    <a16:creationId xmlns:a16="http://schemas.microsoft.com/office/drawing/2014/main" id="{92D6606A-1381-4D29-9450-3145061DD96F}"/>
                  </a:ext>
                </a:extLst>
              </p:cNvPr>
              <p:cNvSpPr>
                <a:spLocks/>
              </p:cNvSpPr>
              <p:nvPr/>
            </p:nvSpPr>
            <p:spPr bwMode="auto">
              <a:xfrm>
                <a:off x="18191163" y="2713038"/>
                <a:ext cx="61913" cy="80963"/>
              </a:xfrm>
              <a:custGeom>
                <a:avLst/>
                <a:gdLst>
                  <a:gd name="T0" fmla="*/ 22 w 44"/>
                  <a:gd name="T1" fmla="*/ 16 h 58"/>
                  <a:gd name="T2" fmla="*/ 0 w 44"/>
                  <a:gd name="T3" fmla="*/ 58 h 58"/>
                  <a:gd name="T4" fmla="*/ 39 w 44"/>
                  <a:gd name="T5" fmla="*/ 21 h 58"/>
                  <a:gd name="T6" fmla="*/ 22 w 44"/>
                  <a:gd name="T7" fmla="*/ 16 h 58"/>
                </a:gdLst>
                <a:ahLst/>
                <a:cxnLst>
                  <a:cxn ang="0">
                    <a:pos x="T0" y="T1"/>
                  </a:cxn>
                  <a:cxn ang="0">
                    <a:pos x="T2" y="T3"/>
                  </a:cxn>
                  <a:cxn ang="0">
                    <a:pos x="T4" y="T5"/>
                  </a:cxn>
                  <a:cxn ang="0">
                    <a:pos x="T6" y="T7"/>
                  </a:cxn>
                </a:cxnLst>
                <a:rect l="0" t="0" r="r" b="b"/>
                <a:pathLst>
                  <a:path w="44" h="58">
                    <a:moveTo>
                      <a:pt x="22" y="16"/>
                    </a:moveTo>
                    <a:cubicBezTo>
                      <a:pt x="0" y="58"/>
                      <a:pt x="0" y="58"/>
                      <a:pt x="0" y="58"/>
                    </a:cubicBezTo>
                    <a:cubicBezTo>
                      <a:pt x="0" y="58"/>
                      <a:pt x="34" y="42"/>
                      <a:pt x="39" y="21"/>
                    </a:cubicBezTo>
                    <a:cubicBezTo>
                      <a:pt x="44" y="0"/>
                      <a:pt x="22" y="16"/>
                      <a:pt x="22" y="16"/>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23">
                <a:extLst>
                  <a:ext uri="{FF2B5EF4-FFF2-40B4-BE49-F238E27FC236}">
                    <a16:creationId xmlns:a16="http://schemas.microsoft.com/office/drawing/2014/main" id="{B05D6178-E69D-42AB-97E3-73C1AF6276B4}"/>
                  </a:ext>
                </a:extLst>
              </p:cNvPr>
              <p:cNvSpPr>
                <a:spLocks/>
              </p:cNvSpPr>
              <p:nvPr/>
            </p:nvSpPr>
            <p:spPr bwMode="auto">
              <a:xfrm>
                <a:off x="18221326" y="2682875"/>
                <a:ext cx="36513" cy="101600"/>
              </a:xfrm>
              <a:custGeom>
                <a:avLst/>
                <a:gdLst>
                  <a:gd name="T0" fmla="*/ 21 w 23"/>
                  <a:gd name="T1" fmla="*/ 0 h 64"/>
                  <a:gd name="T2" fmla="*/ 0 w 23"/>
                  <a:gd name="T3" fmla="*/ 33 h 64"/>
                  <a:gd name="T4" fmla="*/ 9 w 23"/>
                  <a:gd name="T5" fmla="*/ 64 h 64"/>
                  <a:gd name="T6" fmla="*/ 23 w 23"/>
                  <a:gd name="T7" fmla="*/ 6 h 64"/>
                  <a:gd name="T8" fmla="*/ 21 w 23"/>
                  <a:gd name="T9" fmla="*/ 0 h 64"/>
                </a:gdLst>
                <a:ahLst/>
                <a:cxnLst>
                  <a:cxn ang="0">
                    <a:pos x="T0" y="T1"/>
                  </a:cxn>
                  <a:cxn ang="0">
                    <a:pos x="T2" y="T3"/>
                  </a:cxn>
                  <a:cxn ang="0">
                    <a:pos x="T4" y="T5"/>
                  </a:cxn>
                  <a:cxn ang="0">
                    <a:pos x="T6" y="T7"/>
                  </a:cxn>
                  <a:cxn ang="0">
                    <a:pos x="T8" y="T9"/>
                  </a:cxn>
                </a:cxnLst>
                <a:rect l="0" t="0" r="r" b="b"/>
                <a:pathLst>
                  <a:path w="23" h="64">
                    <a:moveTo>
                      <a:pt x="21" y="0"/>
                    </a:moveTo>
                    <a:lnTo>
                      <a:pt x="0" y="33"/>
                    </a:lnTo>
                    <a:lnTo>
                      <a:pt x="9" y="64"/>
                    </a:lnTo>
                    <a:lnTo>
                      <a:pt x="23" y="6"/>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24">
                <a:extLst>
                  <a:ext uri="{FF2B5EF4-FFF2-40B4-BE49-F238E27FC236}">
                    <a16:creationId xmlns:a16="http://schemas.microsoft.com/office/drawing/2014/main" id="{7BEDFA8D-33CA-4870-A795-C298774604CE}"/>
                  </a:ext>
                </a:extLst>
              </p:cNvPr>
              <p:cNvSpPr>
                <a:spLocks/>
              </p:cNvSpPr>
              <p:nvPr/>
            </p:nvSpPr>
            <p:spPr bwMode="auto">
              <a:xfrm>
                <a:off x="18141951" y="2282825"/>
                <a:ext cx="101600" cy="112713"/>
              </a:xfrm>
              <a:custGeom>
                <a:avLst/>
                <a:gdLst>
                  <a:gd name="T0" fmla="*/ 69 w 73"/>
                  <a:gd name="T1" fmla="*/ 27 h 80"/>
                  <a:gd name="T2" fmla="*/ 55 w 73"/>
                  <a:gd name="T3" fmla="*/ 2 h 80"/>
                  <a:gd name="T4" fmla="*/ 27 w 73"/>
                  <a:gd name="T5" fmla="*/ 12 h 80"/>
                  <a:gd name="T6" fmla="*/ 38 w 73"/>
                  <a:gd name="T7" fmla="*/ 79 h 80"/>
                  <a:gd name="T8" fmla="*/ 49 w 73"/>
                  <a:gd name="T9" fmla="*/ 77 h 80"/>
                  <a:gd name="T10" fmla="*/ 54 w 73"/>
                  <a:gd name="T11" fmla="*/ 67 h 80"/>
                  <a:gd name="T12" fmla="*/ 57 w 73"/>
                  <a:gd name="T13" fmla="*/ 53 h 80"/>
                  <a:gd name="T14" fmla="*/ 69 w 73"/>
                  <a:gd name="T15" fmla="*/ 2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0">
                    <a:moveTo>
                      <a:pt x="69" y="27"/>
                    </a:moveTo>
                    <a:cubicBezTo>
                      <a:pt x="73" y="16"/>
                      <a:pt x="66" y="4"/>
                      <a:pt x="55" y="2"/>
                    </a:cubicBezTo>
                    <a:cubicBezTo>
                      <a:pt x="48" y="0"/>
                      <a:pt x="38" y="2"/>
                      <a:pt x="27" y="12"/>
                    </a:cubicBezTo>
                    <a:cubicBezTo>
                      <a:pt x="0" y="37"/>
                      <a:pt x="10" y="68"/>
                      <a:pt x="38" y="79"/>
                    </a:cubicBezTo>
                    <a:cubicBezTo>
                      <a:pt x="42" y="80"/>
                      <a:pt x="46" y="80"/>
                      <a:pt x="49" y="77"/>
                    </a:cubicBezTo>
                    <a:cubicBezTo>
                      <a:pt x="52" y="75"/>
                      <a:pt x="54" y="71"/>
                      <a:pt x="54" y="67"/>
                    </a:cubicBezTo>
                    <a:cubicBezTo>
                      <a:pt x="54" y="62"/>
                      <a:pt x="55" y="57"/>
                      <a:pt x="57" y="53"/>
                    </a:cubicBezTo>
                    <a:lnTo>
                      <a:pt x="69" y="27"/>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25">
                <a:extLst>
                  <a:ext uri="{FF2B5EF4-FFF2-40B4-BE49-F238E27FC236}">
                    <a16:creationId xmlns:a16="http://schemas.microsoft.com/office/drawing/2014/main" id="{01DE4372-8667-438C-9492-09B5FF7C70B0}"/>
                  </a:ext>
                </a:extLst>
              </p:cNvPr>
              <p:cNvSpPr>
                <a:spLocks/>
              </p:cNvSpPr>
              <p:nvPr/>
            </p:nvSpPr>
            <p:spPr bwMode="auto">
              <a:xfrm>
                <a:off x="18184813" y="2305050"/>
                <a:ext cx="34925" cy="57150"/>
              </a:xfrm>
              <a:custGeom>
                <a:avLst/>
                <a:gdLst>
                  <a:gd name="T0" fmla="*/ 0 w 25"/>
                  <a:gd name="T1" fmla="*/ 39 h 42"/>
                  <a:gd name="T2" fmla="*/ 1 w 25"/>
                  <a:gd name="T3" fmla="*/ 37 h 42"/>
                  <a:gd name="T4" fmla="*/ 18 w 25"/>
                  <a:gd name="T5" fmla="*/ 4 h 42"/>
                  <a:gd name="T6" fmla="*/ 18 w 25"/>
                  <a:gd name="T7" fmla="*/ 4 h 42"/>
                  <a:gd name="T8" fmla="*/ 20 w 25"/>
                  <a:gd name="T9" fmla="*/ 1 h 42"/>
                  <a:gd name="T10" fmla="*/ 23 w 25"/>
                  <a:gd name="T11" fmla="*/ 3 h 42"/>
                  <a:gd name="T12" fmla="*/ 23 w 25"/>
                  <a:gd name="T13" fmla="*/ 4 h 42"/>
                  <a:gd name="T14" fmla="*/ 4 w 25"/>
                  <a:gd name="T15" fmla="*/ 41 h 42"/>
                  <a:gd name="T16" fmla="*/ 0 w 25"/>
                  <a:gd name="T17" fmla="*/ 41 h 42"/>
                  <a:gd name="T18" fmla="*/ 0 w 25"/>
                  <a:gd name="T19" fmla="*/ 3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42">
                    <a:moveTo>
                      <a:pt x="0" y="39"/>
                    </a:moveTo>
                    <a:cubicBezTo>
                      <a:pt x="0" y="38"/>
                      <a:pt x="0" y="37"/>
                      <a:pt x="1" y="37"/>
                    </a:cubicBezTo>
                    <a:cubicBezTo>
                      <a:pt x="1" y="37"/>
                      <a:pt x="20" y="24"/>
                      <a:pt x="18" y="4"/>
                    </a:cubicBezTo>
                    <a:cubicBezTo>
                      <a:pt x="18" y="4"/>
                      <a:pt x="18" y="4"/>
                      <a:pt x="18" y="4"/>
                    </a:cubicBezTo>
                    <a:cubicBezTo>
                      <a:pt x="17" y="2"/>
                      <a:pt x="19" y="1"/>
                      <a:pt x="20" y="1"/>
                    </a:cubicBezTo>
                    <a:cubicBezTo>
                      <a:pt x="22" y="0"/>
                      <a:pt x="23" y="2"/>
                      <a:pt x="23" y="3"/>
                    </a:cubicBezTo>
                    <a:cubicBezTo>
                      <a:pt x="23" y="4"/>
                      <a:pt x="23" y="4"/>
                      <a:pt x="23" y="4"/>
                    </a:cubicBezTo>
                    <a:cubicBezTo>
                      <a:pt x="25" y="27"/>
                      <a:pt x="5" y="41"/>
                      <a:pt x="4" y="41"/>
                    </a:cubicBezTo>
                    <a:cubicBezTo>
                      <a:pt x="3" y="42"/>
                      <a:pt x="1" y="42"/>
                      <a:pt x="0" y="41"/>
                    </a:cubicBezTo>
                    <a:cubicBezTo>
                      <a:pt x="0" y="40"/>
                      <a:pt x="0" y="40"/>
                      <a:pt x="0" y="39"/>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26">
                <a:extLst>
                  <a:ext uri="{FF2B5EF4-FFF2-40B4-BE49-F238E27FC236}">
                    <a16:creationId xmlns:a16="http://schemas.microsoft.com/office/drawing/2014/main" id="{735FA54B-6615-4BD0-88A9-C233B519AD2D}"/>
                  </a:ext>
                </a:extLst>
              </p:cNvPr>
              <p:cNvSpPr>
                <a:spLocks/>
              </p:cNvSpPr>
              <p:nvPr/>
            </p:nvSpPr>
            <p:spPr bwMode="auto">
              <a:xfrm>
                <a:off x="18191163" y="2316163"/>
                <a:ext cx="25400" cy="17463"/>
              </a:xfrm>
              <a:custGeom>
                <a:avLst/>
                <a:gdLst>
                  <a:gd name="T0" fmla="*/ 0 w 18"/>
                  <a:gd name="T1" fmla="*/ 4 h 13"/>
                  <a:gd name="T2" fmla="*/ 0 w 18"/>
                  <a:gd name="T3" fmla="*/ 3 h 13"/>
                  <a:gd name="T4" fmla="*/ 3 w 18"/>
                  <a:gd name="T5" fmla="*/ 1 h 13"/>
                  <a:gd name="T6" fmla="*/ 17 w 18"/>
                  <a:gd name="T7" fmla="*/ 8 h 13"/>
                  <a:gd name="T8" fmla="*/ 18 w 18"/>
                  <a:gd name="T9" fmla="*/ 11 h 13"/>
                  <a:gd name="T10" fmla="*/ 14 w 18"/>
                  <a:gd name="T11" fmla="*/ 12 h 13"/>
                  <a:gd name="T12" fmla="*/ 3 w 18"/>
                  <a:gd name="T13" fmla="*/ 6 h 13"/>
                  <a:gd name="T14" fmla="*/ 0 w 18"/>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3">
                    <a:moveTo>
                      <a:pt x="0" y="4"/>
                    </a:moveTo>
                    <a:cubicBezTo>
                      <a:pt x="0" y="3"/>
                      <a:pt x="0" y="3"/>
                      <a:pt x="0" y="3"/>
                    </a:cubicBezTo>
                    <a:cubicBezTo>
                      <a:pt x="0" y="2"/>
                      <a:pt x="1" y="0"/>
                      <a:pt x="3" y="1"/>
                    </a:cubicBezTo>
                    <a:cubicBezTo>
                      <a:pt x="13" y="1"/>
                      <a:pt x="17" y="7"/>
                      <a:pt x="17" y="8"/>
                    </a:cubicBezTo>
                    <a:cubicBezTo>
                      <a:pt x="18" y="9"/>
                      <a:pt x="18" y="10"/>
                      <a:pt x="18" y="11"/>
                    </a:cubicBezTo>
                    <a:cubicBezTo>
                      <a:pt x="17" y="13"/>
                      <a:pt x="15" y="13"/>
                      <a:pt x="14" y="12"/>
                    </a:cubicBezTo>
                    <a:cubicBezTo>
                      <a:pt x="14" y="12"/>
                      <a:pt x="11" y="6"/>
                      <a:pt x="3" y="6"/>
                    </a:cubicBezTo>
                    <a:cubicBezTo>
                      <a:pt x="1" y="6"/>
                      <a:pt x="0" y="5"/>
                      <a:pt x="0"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27">
                <a:extLst>
                  <a:ext uri="{FF2B5EF4-FFF2-40B4-BE49-F238E27FC236}">
                    <a16:creationId xmlns:a16="http://schemas.microsoft.com/office/drawing/2014/main" id="{77BAE4DB-6B59-4CD5-91F3-0F6ABA334D45}"/>
                  </a:ext>
                </a:extLst>
              </p:cNvPr>
              <p:cNvSpPr>
                <a:spLocks/>
              </p:cNvSpPr>
              <p:nvPr/>
            </p:nvSpPr>
            <p:spPr bwMode="auto">
              <a:xfrm>
                <a:off x="18392776" y="2559050"/>
                <a:ext cx="198438" cy="225425"/>
              </a:xfrm>
              <a:custGeom>
                <a:avLst/>
                <a:gdLst>
                  <a:gd name="T0" fmla="*/ 83 w 142"/>
                  <a:gd name="T1" fmla="*/ 43 h 161"/>
                  <a:gd name="T2" fmla="*/ 77 w 142"/>
                  <a:gd name="T3" fmla="*/ 18 h 161"/>
                  <a:gd name="T4" fmla="*/ 96 w 142"/>
                  <a:gd name="T5" fmla="*/ 2 h 161"/>
                  <a:gd name="T6" fmla="*/ 120 w 142"/>
                  <a:gd name="T7" fmla="*/ 11 h 161"/>
                  <a:gd name="T8" fmla="*/ 123 w 142"/>
                  <a:gd name="T9" fmla="*/ 35 h 161"/>
                  <a:gd name="T10" fmla="*/ 123 w 142"/>
                  <a:gd name="T11" fmla="*/ 36 h 161"/>
                  <a:gd name="T12" fmla="*/ 123 w 142"/>
                  <a:gd name="T13" fmla="*/ 34 h 161"/>
                  <a:gd name="T14" fmla="*/ 136 w 142"/>
                  <a:gd name="T15" fmla="*/ 46 h 161"/>
                  <a:gd name="T16" fmla="*/ 142 w 142"/>
                  <a:gd name="T17" fmla="*/ 64 h 161"/>
                  <a:gd name="T18" fmla="*/ 137 w 142"/>
                  <a:gd name="T19" fmla="*/ 83 h 161"/>
                  <a:gd name="T20" fmla="*/ 123 w 142"/>
                  <a:gd name="T21" fmla="*/ 96 h 161"/>
                  <a:gd name="T22" fmla="*/ 123 w 142"/>
                  <a:gd name="T23" fmla="*/ 96 h 161"/>
                  <a:gd name="T24" fmla="*/ 125 w 142"/>
                  <a:gd name="T25" fmla="*/ 90 h 161"/>
                  <a:gd name="T26" fmla="*/ 129 w 142"/>
                  <a:gd name="T27" fmla="*/ 123 h 161"/>
                  <a:gd name="T28" fmla="*/ 112 w 142"/>
                  <a:gd name="T29" fmla="*/ 151 h 161"/>
                  <a:gd name="T30" fmla="*/ 82 w 142"/>
                  <a:gd name="T31" fmla="*/ 161 h 161"/>
                  <a:gd name="T32" fmla="*/ 53 w 142"/>
                  <a:gd name="T33" fmla="*/ 149 h 161"/>
                  <a:gd name="T34" fmla="*/ 53 w 142"/>
                  <a:gd name="T35" fmla="*/ 149 h 161"/>
                  <a:gd name="T36" fmla="*/ 54 w 142"/>
                  <a:gd name="T37" fmla="*/ 149 h 161"/>
                  <a:gd name="T38" fmla="*/ 37 w 142"/>
                  <a:gd name="T39" fmla="*/ 153 h 161"/>
                  <a:gd name="T40" fmla="*/ 20 w 142"/>
                  <a:gd name="T41" fmla="*/ 149 h 161"/>
                  <a:gd name="T42" fmla="*/ 1 w 142"/>
                  <a:gd name="T43" fmla="*/ 120 h 161"/>
                  <a:gd name="T44" fmla="*/ 14 w 142"/>
                  <a:gd name="T45" fmla="*/ 89 h 161"/>
                  <a:gd name="T46" fmla="*/ 47 w 142"/>
                  <a:gd name="T47" fmla="*/ 82 h 161"/>
                  <a:gd name="T48" fmla="*/ 47 w 142"/>
                  <a:gd name="T49" fmla="*/ 82 h 161"/>
                  <a:gd name="T50" fmla="*/ 48 w 142"/>
                  <a:gd name="T51" fmla="*/ 83 h 161"/>
                  <a:gd name="T52" fmla="*/ 46 w 142"/>
                  <a:gd name="T53" fmla="*/ 84 h 161"/>
                  <a:gd name="T54" fmla="*/ 15 w 142"/>
                  <a:gd name="T55" fmla="*/ 91 h 161"/>
                  <a:gd name="T56" fmla="*/ 3 w 142"/>
                  <a:gd name="T57" fmla="*/ 120 h 161"/>
                  <a:gd name="T58" fmla="*/ 21 w 142"/>
                  <a:gd name="T59" fmla="*/ 147 h 161"/>
                  <a:gd name="T60" fmla="*/ 37 w 142"/>
                  <a:gd name="T61" fmla="*/ 151 h 161"/>
                  <a:gd name="T62" fmla="*/ 53 w 142"/>
                  <a:gd name="T63" fmla="*/ 147 h 161"/>
                  <a:gd name="T64" fmla="*/ 54 w 142"/>
                  <a:gd name="T65" fmla="*/ 147 h 161"/>
                  <a:gd name="T66" fmla="*/ 54 w 142"/>
                  <a:gd name="T67" fmla="*/ 147 h 161"/>
                  <a:gd name="T68" fmla="*/ 54 w 142"/>
                  <a:gd name="T69" fmla="*/ 147 h 161"/>
                  <a:gd name="T70" fmla="*/ 82 w 142"/>
                  <a:gd name="T71" fmla="*/ 157 h 161"/>
                  <a:gd name="T72" fmla="*/ 109 w 142"/>
                  <a:gd name="T73" fmla="*/ 147 h 161"/>
                  <a:gd name="T74" fmla="*/ 123 w 142"/>
                  <a:gd name="T75" fmla="*/ 122 h 161"/>
                  <a:gd name="T76" fmla="*/ 117 w 142"/>
                  <a:gd name="T77" fmla="*/ 94 h 161"/>
                  <a:gd name="T78" fmla="*/ 119 w 142"/>
                  <a:gd name="T79" fmla="*/ 89 h 161"/>
                  <a:gd name="T80" fmla="*/ 119 w 142"/>
                  <a:gd name="T81" fmla="*/ 89 h 161"/>
                  <a:gd name="T82" fmla="*/ 119 w 142"/>
                  <a:gd name="T83" fmla="*/ 89 h 161"/>
                  <a:gd name="T84" fmla="*/ 119 w 142"/>
                  <a:gd name="T85" fmla="*/ 89 h 161"/>
                  <a:gd name="T86" fmla="*/ 132 w 142"/>
                  <a:gd name="T87" fmla="*/ 79 h 161"/>
                  <a:gd name="T88" fmla="*/ 137 w 142"/>
                  <a:gd name="T89" fmla="*/ 64 h 161"/>
                  <a:gd name="T90" fmla="*/ 133 w 142"/>
                  <a:gd name="T91" fmla="*/ 48 h 161"/>
                  <a:gd name="T92" fmla="*/ 121 w 142"/>
                  <a:gd name="T93" fmla="*/ 36 h 161"/>
                  <a:gd name="T94" fmla="*/ 121 w 142"/>
                  <a:gd name="T95" fmla="*/ 35 h 161"/>
                  <a:gd name="T96" fmla="*/ 121 w 142"/>
                  <a:gd name="T97" fmla="*/ 35 h 161"/>
                  <a:gd name="T98" fmla="*/ 118 w 142"/>
                  <a:gd name="T99" fmla="*/ 12 h 161"/>
                  <a:gd name="T100" fmla="*/ 97 w 142"/>
                  <a:gd name="T101" fmla="*/ 4 h 161"/>
                  <a:gd name="T102" fmla="*/ 80 w 142"/>
                  <a:gd name="T103" fmla="*/ 19 h 161"/>
                  <a:gd name="T104" fmla="*/ 84 w 142"/>
                  <a:gd name="T105" fmla="*/ 41 h 161"/>
                  <a:gd name="T106" fmla="*/ 84 w 142"/>
                  <a:gd name="T107" fmla="*/ 43 h 161"/>
                  <a:gd name="T108" fmla="*/ 83 w 142"/>
                  <a:gd name="T109" fmla="*/ 4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2" h="161">
                    <a:moveTo>
                      <a:pt x="83" y="43"/>
                    </a:moveTo>
                    <a:cubicBezTo>
                      <a:pt x="77" y="36"/>
                      <a:pt x="75" y="27"/>
                      <a:pt x="77" y="18"/>
                    </a:cubicBezTo>
                    <a:cubicBezTo>
                      <a:pt x="80" y="10"/>
                      <a:pt x="88" y="4"/>
                      <a:pt x="96" y="2"/>
                    </a:cubicBezTo>
                    <a:cubicBezTo>
                      <a:pt x="105" y="0"/>
                      <a:pt x="114" y="4"/>
                      <a:pt x="120" y="11"/>
                    </a:cubicBezTo>
                    <a:cubicBezTo>
                      <a:pt x="125" y="18"/>
                      <a:pt x="127" y="27"/>
                      <a:pt x="123" y="35"/>
                    </a:cubicBezTo>
                    <a:cubicBezTo>
                      <a:pt x="123" y="36"/>
                      <a:pt x="123" y="36"/>
                      <a:pt x="123" y="36"/>
                    </a:cubicBezTo>
                    <a:cubicBezTo>
                      <a:pt x="123" y="34"/>
                      <a:pt x="123" y="34"/>
                      <a:pt x="123" y="34"/>
                    </a:cubicBezTo>
                    <a:cubicBezTo>
                      <a:pt x="128" y="37"/>
                      <a:pt x="133" y="41"/>
                      <a:pt x="136" y="46"/>
                    </a:cubicBezTo>
                    <a:cubicBezTo>
                      <a:pt x="140" y="51"/>
                      <a:pt x="142" y="58"/>
                      <a:pt x="142" y="64"/>
                    </a:cubicBezTo>
                    <a:cubicBezTo>
                      <a:pt x="142" y="70"/>
                      <a:pt x="141" y="77"/>
                      <a:pt x="137" y="83"/>
                    </a:cubicBezTo>
                    <a:cubicBezTo>
                      <a:pt x="134" y="88"/>
                      <a:pt x="129" y="93"/>
                      <a:pt x="123" y="96"/>
                    </a:cubicBezTo>
                    <a:cubicBezTo>
                      <a:pt x="123" y="96"/>
                      <a:pt x="123" y="96"/>
                      <a:pt x="123" y="96"/>
                    </a:cubicBezTo>
                    <a:cubicBezTo>
                      <a:pt x="125" y="90"/>
                      <a:pt x="125" y="90"/>
                      <a:pt x="125" y="90"/>
                    </a:cubicBezTo>
                    <a:cubicBezTo>
                      <a:pt x="130" y="100"/>
                      <a:pt x="132" y="112"/>
                      <a:pt x="129" y="123"/>
                    </a:cubicBezTo>
                    <a:cubicBezTo>
                      <a:pt x="127" y="134"/>
                      <a:pt x="121" y="144"/>
                      <a:pt x="112" y="151"/>
                    </a:cubicBezTo>
                    <a:cubicBezTo>
                      <a:pt x="104" y="157"/>
                      <a:pt x="93" y="161"/>
                      <a:pt x="82" y="161"/>
                    </a:cubicBezTo>
                    <a:cubicBezTo>
                      <a:pt x="71" y="160"/>
                      <a:pt x="61" y="156"/>
                      <a:pt x="53" y="149"/>
                    </a:cubicBezTo>
                    <a:cubicBezTo>
                      <a:pt x="53" y="149"/>
                      <a:pt x="53" y="149"/>
                      <a:pt x="53" y="149"/>
                    </a:cubicBezTo>
                    <a:cubicBezTo>
                      <a:pt x="54" y="149"/>
                      <a:pt x="54" y="149"/>
                      <a:pt x="54" y="149"/>
                    </a:cubicBezTo>
                    <a:cubicBezTo>
                      <a:pt x="49" y="152"/>
                      <a:pt x="43" y="153"/>
                      <a:pt x="37" y="153"/>
                    </a:cubicBezTo>
                    <a:cubicBezTo>
                      <a:pt x="31" y="153"/>
                      <a:pt x="25" y="151"/>
                      <a:pt x="20" y="149"/>
                    </a:cubicBezTo>
                    <a:cubicBezTo>
                      <a:pt x="9" y="143"/>
                      <a:pt x="2" y="132"/>
                      <a:pt x="1" y="120"/>
                    </a:cubicBezTo>
                    <a:cubicBezTo>
                      <a:pt x="0" y="109"/>
                      <a:pt x="5" y="97"/>
                      <a:pt x="14" y="89"/>
                    </a:cubicBezTo>
                    <a:cubicBezTo>
                      <a:pt x="23" y="81"/>
                      <a:pt x="36" y="79"/>
                      <a:pt x="47" y="82"/>
                    </a:cubicBezTo>
                    <a:cubicBezTo>
                      <a:pt x="47" y="82"/>
                      <a:pt x="47" y="82"/>
                      <a:pt x="47" y="82"/>
                    </a:cubicBezTo>
                    <a:cubicBezTo>
                      <a:pt x="48" y="82"/>
                      <a:pt x="48" y="83"/>
                      <a:pt x="48" y="83"/>
                    </a:cubicBezTo>
                    <a:cubicBezTo>
                      <a:pt x="48" y="84"/>
                      <a:pt x="47" y="84"/>
                      <a:pt x="46" y="84"/>
                    </a:cubicBezTo>
                    <a:cubicBezTo>
                      <a:pt x="36" y="81"/>
                      <a:pt x="24" y="84"/>
                      <a:pt x="15" y="91"/>
                    </a:cubicBezTo>
                    <a:cubicBezTo>
                      <a:pt x="7" y="98"/>
                      <a:pt x="2" y="109"/>
                      <a:pt x="3" y="120"/>
                    </a:cubicBezTo>
                    <a:cubicBezTo>
                      <a:pt x="4" y="131"/>
                      <a:pt x="11" y="141"/>
                      <a:pt x="21" y="147"/>
                    </a:cubicBezTo>
                    <a:cubicBezTo>
                      <a:pt x="26" y="149"/>
                      <a:pt x="31" y="151"/>
                      <a:pt x="37" y="151"/>
                    </a:cubicBezTo>
                    <a:cubicBezTo>
                      <a:pt x="42" y="151"/>
                      <a:pt x="48" y="150"/>
                      <a:pt x="53" y="147"/>
                    </a:cubicBezTo>
                    <a:cubicBezTo>
                      <a:pt x="53" y="147"/>
                      <a:pt x="54" y="147"/>
                      <a:pt x="54" y="147"/>
                    </a:cubicBezTo>
                    <a:cubicBezTo>
                      <a:pt x="54" y="147"/>
                      <a:pt x="54" y="147"/>
                      <a:pt x="54" y="147"/>
                    </a:cubicBezTo>
                    <a:cubicBezTo>
                      <a:pt x="54" y="147"/>
                      <a:pt x="54" y="147"/>
                      <a:pt x="54" y="147"/>
                    </a:cubicBezTo>
                    <a:cubicBezTo>
                      <a:pt x="62" y="154"/>
                      <a:pt x="72" y="157"/>
                      <a:pt x="82" y="157"/>
                    </a:cubicBezTo>
                    <a:cubicBezTo>
                      <a:pt x="92" y="157"/>
                      <a:pt x="102" y="153"/>
                      <a:pt x="109" y="147"/>
                    </a:cubicBezTo>
                    <a:cubicBezTo>
                      <a:pt x="116" y="140"/>
                      <a:pt x="121" y="131"/>
                      <a:pt x="123" y="122"/>
                    </a:cubicBezTo>
                    <a:cubicBezTo>
                      <a:pt x="124" y="112"/>
                      <a:pt x="122" y="103"/>
                      <a:pt x="117" y="94"/>
                    </a:cubicBezTo>
                    <a:cubicBezTo>
                      <a:pt x="116" y="93"/>
                      <a:pt x="117" y="90"/>
                      <a:pt x="119" y="89"/>
                    </a:cubicBezTo>
                    <a:cubicBezTo>
                      <a:pt x="119" y="89"/>
                      <a:pt x="119" y="89"/>
                      <a:pt x="119" y="89"/>
                    </a:cubicBezTo>
                    <a:cubicBezTo>
                      <a:pt x="119" y="89"/>
                      <a:pt x="119" y="89"/>
                      <a:pt x="119" y="89"/>
                    </a:cubicBezTo>
                    <a:cubicBezTo>
                      <a:pt x="119" y="89"/>
                      <a:pt x="119" y="89"/>
                      <a:pt x="119" y="89"/>
                    </a:cubicBezTo>
                    <a:cubicBezTo>
                      <a:pt x="124" y="87"/>
                      <a:pt x="129" y="83"/>
                      <a:pt x="132" y="79"/>
                    </a:cubicBezTo>
                    <a:cubicBezTo>
                      <a:pt x="135" y="75"/>
                      <a:pt x="137" y="69"/>
                      <a:pt x="137" y="64"/>
                    </a:cubicBezTo>
                    <a:cubicBezTo>
                      <a:pt x="137" y="58"/>
                      <a:pt x="136" y="53"/>
                      <a:pt x="133" y="48"/>
                    </a:cubicBezTo>
                    <a:cubicBezTo>
                      <a:pt x="131" y="43"/>
                      <a:pt x="126" y="39"/>
                      <a:pt x="121" y="36"/>
                    </a:cubicBezTo>
                    <a:cubicBezTo>
                      <a:pt x="121" y="36"/>
                      <a:pt x="121" y="35"/>
                      <a:pt x="121" y="35"/>
                    </a:cubicBezTo>
                    <a:cubicBezTo>
                      <a:pt x="121" y="35"/>
                      <a:pt x="121" y="35"/>
                      <a:pt x="121" y="35"/>
                    </a:cubicBezTo>
                    <a:cubicBezTo>
                      <a:pt x="124" y="27"/>
                      <a:pt x="123" y="18"/>
                      <a:pt x="118" y="12"/>
                    </a:cubicBezTo>
                    <a:cubicBezTo>
                      <a:pt x="113" y="6"/>
                      <a:pt x="104" y="3"/>
                      <a:pt x="97" y="4"/>
                    </a:cubicBezTo>
                    <a:cubicBezTo>
                      <a:pt x="89" y="6"/>
                      <a:pt x="82" y="12"/>
                      <a:pt x="80" y="19"/>
                    </a:cubicBezTo>
                    <a:cubicBezTo>
                      <a:pt x="77" y="27"/>
                      <a:pt x="79" y="35"/>
                      <a:pt x="84" y="41"/>
                    </a:cubicBezTo>
                    <a:cubicBezTo>
                      <a:pt x="85" y="42"/>
                      <a:pt x="85" y="42"/>
                      <a:pt x="84" y="43"/>
                    </a:cubicBezTo>
                    <a:cubicBezTo>
                      <a:pt x="84" y="43"/>
                      <a:pt x="83" y="43"/>
                      <a:pt x="83" y="43"/>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28">
                <a:extLst>
                  <a:ext uri="{FF2B5EF4-FFF2-40B4-BE49-F238E27FC236}">
                    <a16:creationId xmlns:a16="http://schemas.microsoft.com/office/drawing/2014/main" id="{E7E0536F-9405-4DD6-B529-C681D1EFC4AA}"/>
                  </a:ext>
                </a:extLst>
              </p:cNvPr>
              <p:cNvSpPr>
                <a:spLocks/>
              </p:cNvSpPr>
              <p:nvPr/>
            </p:nvSpPr>
            <p:spPr bwMode="auto">
              <a:xfrm>
                <a:off x="18454688" y="2660650"/>
                <a:ext cx="6350" cy="15875"/>
              </a:xfrm>
              <a:custGeom>
                <a:avLst/>
                <a:gdLst>
                  <a:gd name="T0" fmla="*/ 2 w 4"/>
                  <a:gd name="T1" fmla="*/ 1 h 11"/>
                  <a:gd name="T2" fmla="*/ 0 w 4"/>
                  <a:gd name="T3" fmla="*/ 10 h 11"/>
                  <a:gd name="T4" fmla="*/ 1 w 4"/>
                  <a:gd name="T5" fmla="*/ 11 h 11"/>
                  <a:gd name="T6" fmla="*/ 3 w 4"/>
                  <a:gd name="T7" fmla="*/ 10 h 11"/>
                  <a:gd name="T8" fmla="*/ 4 w 4"/>
                  <a:gd name="T9" fmla="*/ 1 h 11"/>
                  <a:gd name="T10" fmla="*/ 3 w 4"/>
                  <a:gd name="T11" fmla="*/ 0 h 11"/>
                  <a:gd name="T12" fmla="*/ 2 w 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2" y="1"/>
                    </a:moveTo>
                    <a:cubicBezTo>
                      <a:pt x="2" y="1"/>
                      <a:pt x="1" y="5"/>
                      <a:pt x="0" y="10"/>
                    </a:cubicBezTo>
                    <a:cubicBezTo>
                      <a:pt x="0" y="10"/>
                      <a:pt x="1" y="11"/>
                      <a:pt x="1" y="11"/>
                    </a:cubicBezTo>
                    <a:cubicBezTo>
                      <a:pt x="2" y="11"/>
                      <a:pt x="3" y="11"/>
                      <a:pt x="3" y="10"/>
                    </a:cubicBezTo>
                    <a:cubicBezTo>
                      <a:pt x="3" y="6"/>
                      <a:pt x="4" y="1"/>
                      <a:pt x="4" y="1"/>
                    </a:cubicBezTo>
                    <a:cubicBezTo>
                      <a:pt x="4" y="1"/>
                      <a:pt x="4" y="0"/>
                      <a:pt x="3" y="0"/>
                    </a:cubicBezTo>
                    <a:cubicBezTo>
                      <a:pt x="3" y="0"/>
                      <a:pt x="2" y="0"/>
                      <a:pt x="2" y="1"/>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29">
                <a:extLst>
                  <a:ext uri="{FF2B5EF4-FFF2-40B4-BE49-F238E27FC236}">
                    <a16:creationId xmlns:a16="http://schemas.microsoft.com/office/drawing/2014/main" id="{65111CA9-B808-402F-81DE-42793A13B46C}"/>
                  </a:ext>
                </a:extLst>
              </p:cNvPr>
              <p:cNvSpPr>
                <a:spLocks/>
              </p:cNvSpPr>
              <p:nvPr/>
            </p:nvSpPr>
            <p:spPr bwMode="auto">
              <a:xfrm>
                <a:off x="18481676" y="2613025"/>
                <a:ext cx="28575" cy="6350"/>
              </a:xfrm>
              <a:custGeom>
                <a:avLst/>
                <a:gdLst>
                  <a:gd name="T0" fmla="*/ 20 w 21"/>
                  <a:gd name="T1" fmla="*/ 3 h 5"/>
                  <a:gd name="T2" fmla="*/ 1 w 21"/>
                  <a:gd name="T3" fmla="*/ 0 h 5"/>
                  <a:gd name="T4" fmla="*/ 0 w 21"/>
                  <a:gd name="T5" fmla="*/ 1 h 5"/>
                  <a:gd name="T6" fmla="*/ 1 w 21"/>
                  <a:gd name="T7" fmla="*/ 3 h 5"/>
                  <a:gd name="T8" fmla="*/ 19 w 21"/>
                  <a:gd name="T9" fmla="*/ 5 h 5"/>
                  <a:gd name="T10" fmla="*/ 21 w 21"/>
                  <a:gd name="T11" fmla="*/ 4 h 5"/>
                  <a:gd name="T12" fmla="*/ 20 w 21"/>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1" h="5">
                    <a:moveTo>
                      <a:pt x="20" y="3"/>
                    </a:moveTo>
                    <a:cubicBezTo>
                      <a:pt x="1" y="0"/>
                      <a:pt x="1" y="0"/>
                      <a:pt x="1" y="0"/>
                    </a:cubicBezTo>
                    <a:cubicBezTo>
                      <a:pt x="1" y="0"/>
                      <a:pt x="0" y="1"/>
                      <a:pt x="0" y="1"/>
                    </a:cubicBezTo>
                    <a:cubicBezTo>
                      <a:pt x="0" y="2"/>
                      <a:pt x="0" y="3"/>
                      <a:pt x="1" y="3"/>
                    </a:cubicBezTo>
                    <a:cubicBezTo>
                      <a:pt x="19" y="5"/>
                      <a:pt x="19" y="5"/>
                      <a:pt x="19" y="5"/>
                    </a:cubicBezTo>
                    <a:cubicBezTo>
                      <a:pt x="20" y="5"/>
                      <a:pt x="21" y="5"/>
                      <a:pt x="21" y="4"/>
                    </a:cubicBezTo>
                    <a:cubicBezTo>
                      <a:pt x="21" y="3"/>
                      <a:pt x="20" y="3"/>
                      <a:pt x="20" y="3"/>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30">
                <a:extLst>
                  <a:ext uri="{FF2B5EF4-FFF2-40B4-BE49-F238E27FC236}">
                    <a16:creationId xmlns:a16="http://schemas.microsoft.com/office/drawing/2014/main" id="{88D245F6-0750-4A1C-8CFB-11E59562A3F5}"/>
                  </a:ext>
                </a:extLst>
              </p:cNvPr>
              <p:cNvSpPr>
                <a:spLocks/>
              </p:cNvSpPr>
              <p:nvPr/>
            </p:nvSpPr>
            <p:spPr bwMode="auto">
              <a:xfrm>
                <a:off x="18411826" y="2609850"/>
                <a:ext cx="74613" cy="23813"/>
              </a:xfrm>
              <a:custGeom>
                <a:avLst/>
                <a:gdLst>
                  <a:gd name="T0" fmla="*/ 52 w 53"/>
                  <a:gd name="T1" fmla="*/ 15 h 17"/>
                  <a:gd name="T2" fmla="*/ 2 w 53"/>
                  <a:gd name="T3" fmla="*/ 0 h 17"/>
                  <a:gd name="T4" fmla="*/ 0 w 53"/>
                  <a:gd name="T5" fmla="*/ 1 h 17"/>
                  <a:gd name="T6" fmla="*/ 1 w 53"/>
                  <a:gd name="T7" fmla="*/ 3 h 17"/>
                  <a:gd name="T8" fmla="*/ 51 w 53"/>
                  <a:gd name="T9" fmla="*/ 17 h 17"/>
                  <a:gd name="T10" fmla="*/ 53 w 53"/>
                  <a:gd name="T11" fmla="*/ 16 h 17"/>
                  <a:gd name="T12" fmla="*/ 52 w 53"/>
                  <a:gd name="T13" fmla="*/ 15 h 17"/>
                </a:gdLst>
                <a:ahLst/>
                <a:cxnLst>
                  <a:cxn ang="0">
                    <a:pos x="T0" y="T1"/>
                  </a:cxn>
                  <a:cxn ang="0">
                    <a:pos x="T2" y="T3"/>
                  </a:cxn>
                  <a:cxn ang="0">
                    <a:pos x="T4" y="T5"/>
                  </a:cxn>
                  <a:cxn ang="0">
                    <a:pos x="T6" y="T7"/>
                  </a:cxn>
                  <a:cxn ang="0">
                    <a:pos x="T8" y="T9"/>
                  </a:cxn>
                  <a:cxn ang="0">
                    <a:pos x="T10" y="T11"/>
                  </a:cxn>
                  <a:cxn ang="0">
                    <a:pos x="T12" y="T13"/>
                  </a:cxn>
                </a:cxnLst>
                <a:rect l="0" t="0" r="r" b="b"/>
                <a:pathLst>
                  <a:path w="53" h="17">
                    <a:moveTo>
                      <a:pt x="52" y="15"/>
                    </a:moveTo>
                    <a:cubicBezTo>
                      <a:pt x="2" y="0"/>
                      <a:pt x="2" y="0"/>
                      <a:pt x="2" y="0"/>
                    </a:cubicBezTo>
                    <a:cubicBezTo>
                      <a:pt x="1" y="0"/>
                      <a:pt x="1" y="1"/>
                      <a:pt x="0" y="1"/>
                    </a:cubicBezTo>
                    <a:cubicBezTo>
                      <a:pt x="0" y="2"/>
                      <a:pt x="1" y="2"/>
                      <a:pt x="1" y="3"/>
                    </a:cubicBezTo>
                    <a:cubicBezTo>
                      <a:pt x="51" y="17"/>
                      <a:pt x="51" y="17"/>
                      <a:pt x="51" y="17"/>
                    </a:cubicBezTo>
                    <a:cubicBezTo>
                      <a:pt x="52" y="17"/>
                      <a:pt x="53" y="17"/>
                      <a:pt x="53" y="16"/>
                    </a:cubicBezTo>
                    <a:cubicBezTo>
                      <a:pt x="53" y="16"/>
                      <a:pt x="53" y="15"/>
                      <a:pt x="52" y="15"/>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31">
                <a:extLst>
                  <a:ext uri="{FF2B5EF4-FFF2-40B4-BE49-F238E27FC236}">
                    <a16:creationId xmlns:a16="http://schemas.microsoft.com/office/drawing/2014/main" id="{85752C16-C68A-43B1-8F14-F7BA7C9E93D1}"/>
                  </a:ext>
                </a:extLst>
              </p:cNvPr>
              <p:cNvSpPr>
                <a:spLocks/>
              </p:cNvSpPr>
              <p:nvPr/>
            </p:nvSpPr>
            <p:spPr bwMode="auto">
              <a:xfrm>
                <a:off x="18367376" y="2601913"/>
                <a:ext cx="98425" cy="46038"/>
              </a:xfrm>
              <a:custGeom>
                <a:avLst/>
                <a:gdLst>
                  <a:gd name="T0" fmla="*/ 71 w 71"/>
                  <a:gd name="T1" fmla="*/ 31 h 33"/>
                  <a:gd name="T2" fmla="*/ 2 w 71"/>
                  <a:gd name="T3" fmla="*/ 0 h 33"/>
                  <a:gd name="T4" fmla="*/ 1 w 71"/>
                  <a:gd name="T5" fmla="*/ 0 h 33"/>
                  <a:gd name="T6" fmla="*/ 1 w 71"/>
                  <a:gd name="T7" fmla="*/ 2 h 33"/>
                  <a:gd name="T8" fmla="*/ 70 w 71"/>
                  <a:gd name="T9" fmla="*/ 33 h 33"/>
                  <a:gd name="T10" fmla="*/ 71 w 71"/>
                  <a:gd name="T11" fmla="*/ 33 h 33"/>
                  <a:gd name="T12" fmla="*/ 71 w 71"/>
                  <a:gd name="T13" fmla="*/ 31 h 33"/>
                </a:gdLst>
                <a:ahLst/>
                <a:cxnLst>
                  <a:cxn ang="0">
                    <a:pos x="T0" y="T1"/>
                  </a:cxn>
                  <a:cxn ang="0">
                    <a:pos x="T2" y="T3"/>
                  </a:cxn>
                  <a:cxn ang="0">
                    <a:pos x="T4" y="T5"/>
                  </a:cxn>
                  <a:cxn ang="0">
                    <a:pos x="T6" y="T7"/>
                  </a:cxn>
                  <a:cxn ang="0">
                    <a:pos x="T8" y="T9"/>
                  </a:cxn>
                  <a:cxn ang="0">
                    <a:pos x="T10" y="T11"/>
                  </a:cxn>
                  <a:cxn ang="0">
                    <a:pos x="T12" y="T13"/>
                  </a:cxn>
                </a:cxnLst>
                <a:rect l="0" t="0" r="r" b="b"/>
                <a:pathLst>
                  <a:path w="71" h="33">
                    <a:moveTo>
                      <a:pt x="71" y="31"/>
                    </a:moveTo>
                    <a:cubicBezTo>
                      <a:pt x="2" y="0"/>
                      <a:pt x="2" y="0"/>
                      <a:pt x="2" y="0"/>
                    </a:cubicBezTo>
                    <a:cubicBezTo>
                      <a:pt x="2" y="0"/>
                      <a:pt x="1" y="0"/>
                      <a:pt x="1" y="0"/>
                    </a:cubicBezTo>
                    <a:cubicBezTo>
                      <a:pt x="0" y="1"/>
                      <a:pt x="1" y="2"/>
                      <a:pt x="1" y="2"/>
                    </a:cubicBezTo>
                    <a:cubicBezTo>
                      <a:pt x="70" y="33"/>
                      <a:pt x="70" y="33"/>
                      <a:pt x="70" y="33"/>
                    </a:cubicBezTo>
                    <a:cubicBezTo>
                      <a:pt x="70" y="33"/>
                      <a:pt x="71" y="33"/>
                      <a:pt x="71" y="33"/>
                    </a:cubicBezTo>
                    <a:cubicBezTo>
                      <a:pt x="71" y="32"/>
                      <a:pt x="71" y="31"/>
                      <a:pt x="71" y="31"/>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32">
                <a:extLst>
                  <a:ext uri="{FF2B5EF4-FFF2-40B4-BE49-F238E27FC236}">
                    <a16:creationId xmlns:a16="http://schemas.microsoft.com/office/drawing/2014/main" id="{E0EF2CBF-D344-48B9-A80B-969A52CBD442}"/>
                  </a:ext>
                </a:extLst>
              </p:cNvPr>
              <p:cNvSpPr>
                <a:spLocks/>
              </p:cNvSpPr>
              <p:nvPr/>
            </p:nvSpPr>
            <p:spPr bwMode="auto">
              <a:xfrm>
                <a:off x="18380076" y="2617788"/>
                <a:ext cx="71438" cy="41275"/>
              </a:xfrm>
              <a:custGeom>
                <a:avLst/>
                <a:gdLst>
                  <a:gd name="T0" fmla="*/ 51 w 52"/>
                  <a:gd name="T1" fmla="*/ 27 h 30"/>
                  <a:gd name="T2" fmla="*/ 2 w 52"/>
                  <a:gd name="T3" fmla="*/ 1 h 30"/>
                  <a:gd name="T4" fmla="*/ 1 w 52"/>
                  <a:gd name="T5" fmla="*/ 1 h 30"/>
                  <a:gd name="T6" fmla="*/ 1 w 52"/>
                  <a:gd name="T7" fmla="*/ 3 h 30"/>
                  <a:gd name="T8" fmla="*/ 50 w 52"/>
                  <a:gd name="T9" fmla="*/ 29 h 30"/>
                  <a:gd name="T10" fmla="*/ 52 w 52"/>
                  <a:gd name="T11" fmla="*/ 29 h 30"/>
                  <a:gd name="T12" fmla="*/ 51 w 52"/>
                  <a:gd name="T13" fmla="*/ 27 h 30"/>
                </a:gdLst>
                <a:ahLst/>
                <a:cxnLst>
                  <a:cxn ang="0">
                    <a:pos x="T0" y="T1"/>
                  </a:cxn>
                  <a:cxn ang="0">
                    <a:pos x="T2" y="T3"/>
                  </a:cxn>
                  <a:cxn ang="0">
                    <a:pos x="T4" y="T5"/>
                  </a:cxn>
                  <a:cxn ang="0">
                    <a:pos x="T6" y="T7"/>
                  </a:cxn>
                  <a:cxn ang="0">
                    <a:pos x="T8" y="T9"/>
                  </a:cxn>
                  <a:cxn ang="0">
                    <a:pos x="T10" y="T11"/>
                  </a:cxn>
                  <a:cxn ang="0">
                    <a:pos x="T12" y="T13"/>
                  </a:cxn>
                </a:cxnLst>
                <a:rect l="0" t="0" r="r" b="b"/>
                <a:pathLst>
                  <a:path w="52" h="30">
                    <a:moveTo>
                      <a:pt x="51" y="27"/>
                    </a:moveTo>
                    <a:cubicBezTo>
                      <a:pt x="2" y="1"/>
                      <a:pt x="2" y="1"/>
                      <a:pt x="2" y="1"/>
                    </a:cubicBezTo>
                    <a:cubicBezTo>
                      <a:pt x="2" y="0"/>
                      <a:pt x="1" y="1"/>
                      <a:pt x="1" y="1"/>
                    </a:cubicBezTo>
                    <a:cubicBezTo>
                      <a:pt x="0" y="2"/>
                      <a:pt x="0" y="2"/>
                      <a:pt x="1" y="3"/>
                    </a:cubicBezTo>
                    <a:cubicBezTo>
                      <a:pt x="50" y="29"/>
                      <a:pt x="50" y="29"/>
                      <a:pt x="50" y="29"/>
                    </a:cubicBezTo>
                    <a:cubicBezTo>
                      <a:pt x="51" y="30"/>
                      <a:pt x="52" y="29"/>
                      <a:pt x="52" y="29"/>
                    </a:cubicBezTo>
                    <a:cubicBezTo>
                      <a:pt x="52" y="28"/>
                      <a:pt x="52" y="28"/>
                      <a:pt x="51" y="27"/>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33">
                <a:extLst>
                  <a:ext uri="{FF2B5EF4-FFF2-40B4-BE49-F238E27FC236}">
                    <a16:creationId xmlns:a16="http://schemas.microsoft.com/office/drawing/2014/main" id="{4F17A98E-7C80-4F49-972E-7E8BAF163CAA}"/>
                  </a:ext>
                </a:extLst>
              </p:cNvPr>
              <p:cNvSpPr>
                <a:spLocks/>
              </p:cNvSpPr>
              <p:nvPr/>
            </p:nvSpPr>
            <p:spPr bwMode="auto">
              <a:xfrm>
                <a:off x="18280063" y="2454275"/>
                <a:ext cx="33338" cy="7938"/>
              </a:xfrm>
              <a:custGeom>
                <a:avLst/>
                <a:gdLst>
                  <a:gd name="T0" fmla="*/ 23 w 24"/>
                  <a:gd name="T1" fmla="*/ 4 h 5"/>
                  <a:gd name="T2" fmla="*/ 17 w 24"/>
                  <a:gd name="T3" fmla="*/ 5 h 5"/>
                  <a:gd name="T4" fmla="*/ 11 w 24"/>
                  <a:gd name="T5" fmla="*/ 5 h 5"/>
                  <a:gd name="T6" fmla="*/ 0 w 24"/>
                  <a:gd name="T7" fmla="*/ 0 h 5"/>
                  <a:gd name="T8" fmla="*/ 11 w 24"/>
                  <a:gd name="T9" fmla="*/ 3 h 5"/>
                  <a:gd name="T10" fmla="*/ 16 w 24"/>
                  <a:gd name="T11" fmla="*/ 3 h 5"/>
                  <a:gd name="T12" fmla="*/ 22 w 24"/>
                  <a:gd name="T13" fmla="*/ 2 h 5"/>
                  <a:gd name="T14" fmla="*/ 22 w 24"/>
                  <a:gd name="T15" fmla="*/ 2 h 5"/>
                  <a:gd name="T16" fmla="*/ 23 w 24"/>
                  <a:gd name="T17" fmla="*/ 3 h 5"/>
                  <a:gd name="T18" fmla="*/ 23 w 2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5">
                    <a:moveTo>
                      <a:pt x="23" y="4"/>
                    </a:moveTo>
                    <a:cubicBezTo>
                      <a:pt x="21" y="5"/>
                      <a:pt x="19" y="5"/>
                      <a:pt x="17" y="5"/>
                    </a:cubicBezTo>
                    <a:cubicBezTo>
                      <a:pt x="15" y="5"/>
                      <a:pt x="13" y="5"/>
                      <a:pt x="11" y="5"/>
                    </a:cubicBezTo>
                    <a:cubicBezTo>
                      <a:pt x="7" y="4"/>
                      <a:pt x="3" y="2"/>
                      <a:pt x="0" y="0"/>
                    </a:cubicBezTo>
                    <a:cubicBezTo>
                      <a:pt x="3" y="2"/>
                      <a:pt x="7" y="3"/>
                      <a:pt x="11" y="3"/>
                    </a:cubicBezTo>
                    <a:cubicBezTo>
                      <a:pt x="13" y="4"/>
                      <a:pt x="15" y="4"/>
                      <a:pt x="16" y="3"/>
                    </a:cubicBezTo>
                    <a:cubicBezTo>
                      <a:pt x="18" y="3"/>
                      <a:pt x="20" y="3"/>
                      <a:pt x="22" y="2"/>
                    </a:cubicBezTo>
                    <a:cubicBezTo>
                      <a:pt x="22" y="2"/>
                      <a:pt x="22" y="2"/>
                      <a:pt x="22" y="2"/>
                    </a:cubicBezTo>
                    <a:cubicBezTo>
                      <a:pt x="23" y="2"/>
                      <a:pt x="23" y="2"/>
                      <a:pt x="23" y="3"/>
                    </a:cubicBezTo>
                    <a:cubicBezTo>
                      <a:pt x="24" y="4"/>
                      <a:pt x="23" y="4"/>
                      <a:pt x="23"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34">
                <a:extLst>
                  <a:ext uri="{FF2B5EF4-FFF2-40B4-BE49-F238E27FC236}">
                    <a16:creationId xmlns:a16="http://schemas.microsoft.com/office/drawing/2014/main" id="{8C593013-8959-4431-9965-6929DDB9F71E}"/>
                  </a:ext>
                </a:extLst>
              </p:cNvPr>
              <p:cNvSpPr>
                <a:spLocks/>
              </p:cNvSpPr>
              <p:nvPr/>
            </p:nvSpPr>
            <p:spPr bwMode="auto">
              <a:xfrm>
                <a:off x="18394363" y="2474913"/>
                <a:ext cx="7938" cy="33338"/>
              </a:xfrm>
              <a:custGeom>
                <a:avLst/>
                <a:gdLst>
                  <a:gd name="T0" fmla="*/ 3 w 5"/>
                  <a:gd name="T1" fmla="*/ 2 h 24"/>
                  <a:gd name="T2" fmla="*/ 2 w 5"/>
                  <a:gd name="T3" fmla="*/ 7 h 24"/>
                  <a:gd name="T4" fmla="*/ 2 w 5"/>
                  <a:gd name="T5" fmla="*/ 13 h 24"/>
                  <a:gd name="T6" fmla="*/ 5 w 5"/>
                  <a:gd name="T7" fmla="*/ 24 h 24"/>
                  <a:gd name="T8" fmla="*/ 0 w 5"/>
                  <a:gd name="T9" fmla="*/ 13 h 24"/>
                  <a:gd name="T10" fmla="*/ 0 w 5"/>
                  <a:gd name="T11" fmla="*/ 7 h 24"/>
                  <a:gd name="T12" fmla="*/ 1 w 5"/>
                  <a:gd name="T13" fmla="*/ 1 h 24"/>
                  <a:gd name="T14" fmla="*/ 2 w 5"/>
                  <a:gd name="T15" fmla="*/ 0 h 24"/>
                  <a:gd name="T16" fmla="*/ 3 w 5"/>
                  <a:gd name="T17" fmla="*/ 2 h 24"/>
                  <a:gd name="T18" fmla="*/ 3 w 5"/>
                  <a:gd name="T19"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4">
                    <a:moveTo>
                      <a:pt x="3" y="2"/>
                    </a:moveTo>
                    <a:cubicBezTo>
                      <a:pt x="2" y="3"/>
                      <a:pt x="2" y="5"/>
                      <a:pt x="2" y="7"/>
                    </a:cubicBezTo>
                    <a:cubicBezTo>
                      <a:pt x="1" y="9"/>
                      <a:pt x="1" y="11"/>
                      <a:pt x="2" y="13"/>
                    </a:cubicBezTo>
                    <a:cubicBezTo>
                      <a:pt x="2" y="17"/>
                      <a:pt x="3" y="21"/>
                      <a:pt x="5" y="24"/>
                    </a:cubicBezTo>
                    <a:cubicBezTo>
                      <a:pt x="3" y="21"/>
                      <a:pt x="1" y="17"/>
                      <a:pt x="0" y="13"/>
                    </a:cubicBezTo>
                    <a:cubicBezTo>
                      <a:pt x="0" y="11"/>
                      <a:pt x="0" y="9"/>
                      <a:pt x="0" y="7"/>
                    </a:cubicBezTo>
                    <a:cubicBezTo>
                      <a:pt x="0" y="5"/>
                      <a:pt x="0" y="3"/>
                      <a:pt x="1" y="1"/>
                    </a:cubicBezTo>
                    <a:cubicBezTo>
                      <a:pt x="1" y="0"/>
                      <a:pt x="2" y="0"/>
                      <a:pt x="2" y="0"/>
                    </a:cubicBezTo>
                    <a:cubicBezTo>
                      <a:pt x="3" y="0"/>
                      <a:pt x="3" y="1"/>
                      <a:pt x="3" y="2"/>
                    </a:cubicBezTo>
                    <a:cubicBezTo>
                      <a:pt x="3" y="2"/>
                      <a:pt x="3" y="2"/>
                      <a:pt x="3"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35">
                <a:extLst>
                  <a:ext uri="{FF2B5EF4-FFF2-40B4-BE49-F238E27FC236}">
                    <a16:creationId xmlns:a16="http://schemas.microsoft.com/office/drawing/2014/main" id="{44C59E46-0F4F-4F8E-9299-47C3B4794EB5}"/>
                  </a:ext>
                </a:extLst>
              </p:cNvPr>
              <p:cNvSpPr>
                <a:spLocks/>
              </p:cNvSpPr>
              <p:nvPr/>
            </p:nvSpPr>
            <p:spPr bwMode="auto">
              <a:xfrm>
                <a:off x="18254663" y="2457450"/>
                <a:ext cx="46038" cy="14288"/>
              </a:xfrm>
              <a:custGeom>
                <a:avLst/>
                <a:gdLst>
                  <a:gd name="T0" fmla="*/ 32 w 33"/>
                  <a:gd name="T1" fmla="*/ 9 h 10"/>
                  <a:gd name="T2" fmla="*/ 23 w 33"/>
                  <a:gd name="T3" fmla="*/ 10 h 10"/>
                  <a:gd name="T4" fmla="*/ 15 w 33"/>
                  <a:gd name="T5" fmla="*/ 9 h 10"/>
                  <a:gd name="T6" fmla="*/ 7 w 33"/>
                  <a:gd name="T7" fmla="*/ 6 h 10"/>
                  <a:gd name="T8" fmla="*/ 0 w 33"/>
                  <a:gd name="T9" fmla="*/ 0 h 10"/>
                  <a:gd name="T10" fmla="*/ 7 w 33"/>
                  <a:gd name="T11" fmla="*/ 5 h 10"/>
                  <a:gd name="T12" fmla="*/ 15 w 33"/>
                  <a:gd name="T13" fmla="*/ 8 h 10"/>
                  <a:gd name="T14" fmla="*/ 23 w 33"/>
                  <a:gd name="T15" fmla="*/ 9 h 10"/>
                  <a:gd name="T16" fmla="*/ 32 w 33"/>
                  <a:gd name="T17" fmla="*/ 7 h 10"/>
                  <a:gd name="T18" fmla="*/ 32 w 33"/>
                  <a:gd name="T19" fmla="*/ 7 h 10"/>
                  <a:gd name="T20" fmla="*/ 33 w 33"/>
                  <a:gd name="T21" fmla="*/ 8 h 10"/>
                  <a:gd name="T22" fmla="*/ 32 w 33"/>
                  <a:gd name="T2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10">
                    <a:moveTo>
                      <a:pt x="32" y="9"/>
                    </a:moveTo>
                    <a:cubicBezTo>
                      <a:pt x="29" y="10"/>
                      <a:pt x="26" y="10"/>
                      <a:pt x="23" y="10"/>
                    </a:cubicBezTo>
                    <a:cubicBezTo>
                      <a:pt x="20" y="10"/>
                      <a:pt x="18" y="10"/>
                      <a:pt x="15" y="9"/>
                    </a:cubicBezTo>
                    <a:cubicBezTo>
                      <a:pt x="12" y="8"/>
                      <a:pt x="9" y="7"/>
                      <a:pt x="7" y="6"/>
                    </a:cubicBezTo>
                    <a:cubicBezTo>
                      <a:pt x="4" y="4"/>
                      <a:pt x="2" y="2"/>
                      <a:pt x="0" y="0"/>
                    </a:cubicBezTo>
                    <a:cubicBezTo>
                      <a:pt x="2" y="2"/>
                      <a:pt x="4" y="4"/>
                      <a:pt x="7" y="5"/>
                    </a:cubicBezTo>
                    <a:cubicBezTo>
                      <a:pt x="9" y="6"/>
                      <a:pt x="12" y="7"/>
                      <a:pt x="15" y="8"/>
                    </a:cubicBezTo>
                    <a:cubicBezTo>
                      <a:pt x="18" y="8"/>
                      <a:pt x="21" y="9"/>
                      <a:pt x="23" y="9"/>
                    </a:cubicBezTo>
                    <a:cubicBezTo>
                      <a:pt x="26" y="8"/>
                      <a:pt x="29" y="8"/>
                      <a:pt x="32" y="7"/>
                    </a:cubicBezTo>
                    <a:cubicBezTo>
                      <a:pt x="32" y="7"/>
                      <a:pt x="32" y="7"/>
                      <a:pt x="32" y="7"/>
                    </a:cubicBezTo>
                    <a:cubicBezTo>
                      <a:pt x="32" y="7"/>
                      <a:pt x="33" y="7"/>
                      <a:pt x="33" y="8"/>
                    </a:cubicBezTo>
                    <a:cubicBezTo>
                      <a:pt x="33" y="9"/>
                      <a:pt x="33" y="9"/>
                      <a:pt x="32" y="9"/>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36">
                <a:extLst>
                  <a:ext uri="{FF2B5EF4-FFF2-40B4-BE49-F238E27FC236}">
                    <a16:creationId xmlns:a16="http://schemas.microsoft.com/office/drawing/2014/main" id="{3CD1F29D-BA50-43C0-83BF-F013336F3526}"/>
                  </a:ext>
                </a:extLst>
              </p:cNvPr>
              <p:cNvSpPr>
                <a:spLocks/>
              </p:cNvSpPr>
              <p:nvPr/>
            </p:nvSpPr>
            <p:spPr bwMode="auto">
              <a:xfrm>
                <a:off x="18303876" y="2430463"/>
                <a:ext cx="31750" cy="15875"/>
              </a:xfrm>
              <a:custGeom>
                <a:avLst/>
                <a:gdLst>
                  <a:gd name="T0" fmla="*/ 0 w 22"/>
                  <a:gd name="T1" fmla="*/ 4 h 12"/>
                  <a:gd name="T2" fmla="*/ 6 w 22"/>
                  <a:gd name="T3" fmla="*/ 1 h 12"/>
                  <a:gd name="T4" fmla="*/ 13 w 22"/>
                  <a:gd name="T5" fmla="*/ 0 h 12"/>
                  <a:gd name="T6" fmla="*/ 20 w 22"/>
                  <a:gd name="T7" fmla="*/ 4 h 12"/>
                  <a:gd name="T8" fmla="*/ 22 w 22"/>
                  <a:gd name="T9" fmla="*/ 11 h 12"/>
                  <a:gd name="T10" fmla="*/ 22 w 22"/>
                  <a:gd name="T11" fmla="*/ 12 h 12"/>
                  <a:gd name="T12" fmla="*/ 21 w 22"/>
                  <a:gd name="T13" fmla="*/ 12 h 12"/>
                  <a:gd name="T14" fmla="*/ 21 w 22"/>
                  <a:gd name="T15" fmla="*/ 12 h 12"/>
                  <a:gd name="T16" fmla="*/ 17 w 22"/>
                  <a:gd name="T17" fmla="*/ 8 h 12"/>
                  <a:gd name="T18" fmla="*/ 12 w 22"/>
                  <a:gd name="T19" fmla="*/ 6 h 12"/>
                  <a:gd name="T20" fmla="*/ 0 w 22"/>
                  <a:gd name="T21" fmla="*/ 5 h 12"/>
                  <a:gd name="T22" fmla="*/ 0 w 22"/>
                  <a:gd name="T23" fmla="*/ 5 h 12"/>
                  <a:gd name="T24" fmla="*/ 0 w 22"/>
                  <a:gd name="T25" fmla="*/ 5 h 12"/>
                  <a:gd name="T26" fmla="*/ 0 w 22"/>
                  <a:gd name="T2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2">
                    <a:moveTo>
                      <a:pt x="0" y="4"/>
                    </a:moveTo>
                    <a:cubicBezTo>
                      <a:pt x="1" y="2"/>
                      <a:pt x="4" y="1"/>
                      <a:pt x="6" y="1"/>
                    </a:cubicBezTo>
                    <a:cubicBezTo>
                      <a:pt x="8" y="0"/>
                      <a:pt x="11" y="0"/>
                      <a:pt x="13" y="0"/>
                    </a:cubicBezTo>
                    <a:cubicBezTo>
                      <a:pt x="16" y="1"/>
                      <a:pt x="18" y="2"/>
                      <a:pt x="20" y="4"/>
                    </a:cubicBezTo>
                    <a:cubicBezTo>
                      <a:pt x="21" y="6"/>
                      <a:pt x="22" y="9"/>
                      <a:pt x="22" y="11"/>
                    </a:cubicBezTo>
                    <a:cubicBezTo>
                      <a:pt x="22" y="12"/>
                      <a:pt x="22" y="12"/>
                      <a:pt x="22" y="12"/>
                    </a:cubicBezTo>
                    <a:cubicBezTo>
                      <a:pt x="21" y="12"/>
                      <a:pt x="21" y="12"/>
                      <a:pt x="21" y="12"/>
                    </a:cubicBezTo>
                    <a:cubicBezTo>
                      <a:pt x="21" y="12"/>
                      <a:pt x="21" y="12"/>
                      <a:pt x="21" y="12"/>
                    </a:cubicBezTo>
                    <a:cubicBezTo>
                      <a:pt x="19" y="10"/>
                      <a:pt x="18" y="9"/>
                      <a:pt x="17" y="8"/>
                    </a:cubicBezTo>
                    <a:cubicBezTo>
                      <a:pt x="15" y="7"/>
                      <a:pt x="14" y="6"/>
                      <a:pt x="12" y="6"/>
                    </a:cubicBezTo>
                    <a:cubicBezTo>
                      <a:pt x="9" y="5"/>
                      <a:pt x="5" y="5"/>
                      <a:pt x="0" y="5"/>
                    </a:cubicBezTo>
                    <a:cubicBezTo>
                      <a:pt x="0" y="5"/>
                      <a:pt x="0" y="5"/>
                      <a:pt x="0" y="5"/>
                    </a:cubicBezTo>
                    <a:cubicBezTo>
                      <a:pt x="0" y="5"/>
                      <a:pt x="0" y="5"/>
                      <a:pt x="0" y="5"/>
                    </a:cubicBezTo>
                    <a:lnTo>
                      <a:pt x="0" y="4"/>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37">
                <a:extLst>
                  <a:ext uri="{FF2B5EF4-FFF2-40B4-BE49-F238E27FC236}">
                    <a16:creationId xmlns:a16="http://schemas.microsoft.com/office/drawing/2014/main" id="{CF1BAD0F-73FD-4629-94FB-34066AC8051A}"/>
                  </a:ext>
                </a:extLst>
              </p:cNvPr>
              <p:cNvSpPr>
                <a:spLocks/>
              </p:cNvSpPr>
              <p:nvPr/>
            </p:nvSpPr>
            <p:spPr bwMode="auto">
              <a:xfrm>
                <a:off x="18413413" y="2470150"/>
                <a:ext cx="28575" cy="20638"/>
              </a:xfrm>
              <a:custGeom>
                <a:avLst/>
                <a:gdLst>
                  <a:gd name="T0" fmla="*/ 1 w 21"/>
                  <a:gd name="T1" fmla="*/ 3 h 15"/>
                  <a:gd name="T2" fmla="*/ 7 w 21"/>
                  <a:gd name="T3" fmla="*/ 0 h 15"/>
                  <a:gd name="T4" fmla="*/ 15 w 21"/>
                  <a:gd name="T5" fmla="*/ 2 h 15"/>
                  <a:gd name="T6" fmla="*/ 20 w 21"/>
                  <a:gd name="T7" fmla="*/ 7 h 15"/>
                  <a:gd name="T8" fmla="*/ 21 w 21"/>
                  <a:gd name="T9" fmla="*/ 14 h 15"/>
                  <a:gd name="T10" fmla="*/ 20 w 21"/>
                  <a:gd name="T11" fmla="*/ 15 h 15"/>
                  <a:gd name="T12" fmla="*/ 20 w 21"/>
                  <a:gd name="T13" fmla="*/ 15 h 15"/>
                  <a:gd name="T14" fmla="*/ 20 w 21"/>
                  <a:gd name="T15" fmla="*/ 15 h 15"/>
                  <a:gd name="T16" fmla="*/ 16 w 21"/>
                  <a:gd name="T17" fmla="*/ 10 h 15"/>
                  <a:gd name="T18" fmla="*/ 12 w 21"/>
                  <a:gd name="T19" fmla="*/ 7 h 15"/>
                  <a:gd name="T20" fmla="*/ 1 w 21"/>
                  <a:gd name="T21" fmla="*/ 3 h 15"/>
                  <a:gd name="T22" fmla="*/ 1 w 21"/>
                  <a:gd name="T23" fmla="*/ 3 h 15"/>
                  <a:gd name="T24" fmla="*/ 0 w 21"/>
                  <a:gd name="T25" fmla="*/ 3 h 15"/>
                  <a:gd name="T26" fmla="*/ 1 w 21"/>
                  <a:gd name="T27"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15">
                    <a:moveTo>
                      <a:pt x="1" y="3"/>
                    </a:moveTo>
                    <a:cubicBezTo>
                      <a:pt x="3" y="1"/>
                      <a:pt x="5" y="0"/>
                      <a:pt x="7" y="0"/>
                    </a:cubicBezTo>
                    <a:cubicBezTo>
                      <a:pt x="10" y="0"/>
                      <a:pt x="12" y="1"/>
                      <a:pt x="15" y="2"/>
                    </a:cubicBezTo>
                    <a:cubicBezTo>
                      <a:pt x="17" y="3"/>
                      <a:pt x="19" y="5"/>
                      <a:pt x="20" y="7"/>
                    </a:cubicBezTo>
                    <a:cubicBezTo>
                      <a:pt x="21" y="10"/>
                      <a:pt x="21" y="12"/>
                      <a:pt x="21" y="14"/>
                    </a:cubicBezTo>
                    <a:cubicBezTo>
                      <a:pt x="20" y="15"/>
                      <a:pt x="20" y="15"/>
                      <a:pt x="20" y="15"/>
                    </a:cubicBezTo>
                    <a:cubicBezTo>
                      <a:pt x="20" y="15"/>
                      <a:pt x="20" y="15"/>
                      <a:pt x="20" y="15"/>
                    </a:cubicBezTo>
                    <a:cubicBezTo>
                      <a:pt x="20" y="15"/>
                      <a:pt x="20" y="15"/>
                      <a:pt x="20" y="15"/>
                    </a:cubicBezTo>
                    <a:cubicBezTo>
                      <a:pt x="18" y="13"/>
                      <a:pt x="17" y="11"/>
                      <a:pt x="16" y="10"/>
                    </a:cubicBezTo>
                    <a:cubicBezTo>
                      <a:pt x="15" y="8"/>
                      <a:pt x="14" y="7"/>
                      <a:pt x="12" y="7"/>
                    </a:cubicBezTo>
                    <a:cubicBezTo>
                      <a:pt x="9" y="5"/>
                      <a:pt x="5" y="5"/>
                      <a:pt x="1" y="3"/>
                    </a:cubicBezTo>
                    <a:cubicBezTo>
                      <a:pt x="1" y="3"/>
                      <a:pt x="1" y="3"/>
                      <a:pt x="1" y="3"/>
                    </a:cubicBezTo>
                    <a:cubicBezTo>
                      <a:pt x="0" y="3"/>
                      <a:pt x="0" y="3"/>
                      <a:pt x="0" y="3"/>
                    </a:cubicBezTo>
                    <a:lnTo>
                      <a:pt x="1" y="3"/>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38">
                <a:extLst>
                  <a:ext uri="{FF2B5EF4-FFF2-40B4-BE49-F238E27FC236}">
                    <a16:creationId xmlns:a16="http://schemas.microsoft.com/office/drawing/2014/main" id="{5DA6EAF0-94BD-4302-A58C-690CEF652B70}"/>
                  </a:ext>
                </a:extLst>
              </p:cNvPr>
              <p:cNvSpPr>
                <a:spLocks/>
              </p:cNvSpPr>
              <p:nvPr/>
            </p:nvSpPr>
            <p:spPr bwMode="auto">
              <a:xfrm>
                <a:off x="18246726" y="2614613"/>
                <a:ext cx="171450" cy="168275"/>
              </a:xfrm>
              <a:custGeom>
                <a:avLst/>
                <a:gdLst>
                  <a:gd name="T0" fmla="*/ 110 w 123"/>
                  <a:gd name="T1" fmla="*/ 93 h 120"/>
                  <a:gd name="T2" fmla="*/ 89 w 123"/>
                  <a:gd name="T3" fmla="*/ 102 h 120"/>
                  <a:gd name="T4" fmla="*/ 65 w 123"/>
                  <a:gd name="T5" fmla="*/ 114 h 120"/>
                  <a:gd name="T6" fmla="*/ 30 w 123"/>
                  <a:gd name="T7" fmla="*/ 110 h 120"/>
                  <a:gd name="T8" fmla="*/ 6 w 123"/>
                  <a:gd name="T9" fmla="*/ 91 h 120"/>
                  <a:gd name="T10" fmla="*/ 2 w 123"/>
                  <a:gd name="T11" fmla="*/ 76 h 120"/>
                  <a:gd name="T12" fmla="*/ 12 w 123"/>
                  <a:gd name="T13" fmla="*/ 48 h 120"/>
                  <a:gd name="T14" fmla="*/ 23 w 123"/>
                  <a:gd name="T15" fmla="*/ 31 h 120"/>
                  <a:gd name="T16" fmla="*/ 39 w 123"/>
                  <a:gd name="T17" fmla="*/ 10 h 120"/>
                  <a:gd name="T18" fmla="*/ 62 w 123"/>
                  <a:gd name="T19" fmla="*/ 2 h 120"/>
                  <a:gd name="T20" fmla="*/ 72 w 123"/>
                  <a:gd name="T21" fmla="*/ 11 h 120"/>
                  <a:gd name="T22" fmla="*/ 74 w 123"/>
                  <a:gd name="T23" fmla="*/ 15 h 120"/>
                  <a:gd name="T24" fmla="*/ 78 w 123"/>
                  <a:gd name="T25" fmla="*/ 16 h 120"/>
                  <a:gd name="T26" fmla="*/ 87 w 123"/>
                  <a:gd name="T27" fmla="*/ 24 h 120"/>
                  <a:gd name="T28" fmla="*/ 90 w 123"/>
                  <a:gd name="T29" fmla="*/ 28 h 120"/>
                  <a:gd name="T30" fmla="*/ 94 w 123"/>
                  <a:gd name="T31" fmla="*/ 29 h 120"/>
                  <a:gd name="T32" fmla="*/ 104 w 123"/>
                  <a:gd name="T33" fmla="*/ 38 h 120"/>
                  <a:gd name="T34" fmla="*/ 107 w 123"/>
                  <a:gd name="T35" fmla="*/ 43 h 120"/>
                  <a:gd name="T36" fmla="*/ 110 w 123"/>
                  <a:gd name="T37" fmla="*/ 44 h 120"/>
                  <a:gd name="T38" fmla="*/ 119 w 123"/>
                  <a:gd name="T39" fmla="*/ 51 h 120"/>
                  <a:gd name="T40" fmla="*/ 122 w 123"/>
                  <a:gd name="T41" fmla="*/ 57 h 120"/>
                  <a:gd name="T42" fmla="*/ 123 w 123"/>
                  <a:gd name="T43" fmla="*/ 72 h 120"/>
                  <a:gd name="T44" fmla="*/ 110 w 123"/>
                  <a:gd name="T45" fmla="*/ 9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110" y="93"/>
                    </a:moveTo>
                    <a:cubicBezTo>
                      <a:pt x="89" y="102"/>
                      <a:pt x="89" y="102"/>
                      <a:pt x="89" y="102"/>
                    </a:cubicBezTo>
                    <a:cubicBezTo>
                      <a:pt x="65" y="114"/>
                      <a:pt x="65" y="114"/>
                      <a:pt x="65" y="114"/>
                    </a:cubicBezTo>
                    <a:cubicBezTo>
                      <a:pt x="53" y="120"/>
                      <a:pt x="40" y="118"/>
                      <a:pt x="30" y="110"/>
                    </a:cubicBezTo>
                    <a:cubicBezTo>
                      <a:pt x="6" y="91"/>
                      <a:pt x="6" y="91"/>
                      <a:pt x="6" y="91"/>
                    </a:cubicBezTo>
                    <a:cubicBezTo>
                      <a:pt x="2" y="87"/>
                      <a:pt x="0" y="81"/>
                      <a:pt x="2" y="76"/>
                    </a:cubicBezTo>
                    <a:cubicBezTo>
                      <a:pt x="12" y="48"/>
                      <a:pt x="12" y="48"/>
                      <a:pt x="12" y="48"/>
                    </a:cubicBezTo>
                    <a:cubicBezTo>
                      <a:pt x="15" y="42"/>
                      <a:pt x="18" y="36"/>
                      <a:pt x="23" y="31"/>
                    </a:cubicBezTo>
                    <a:cubicBezTo>
                      <a:pt x="39" y="10"/>
                      <a:pt x="39" y="10"/>
                      <a:pt x="39" y="10"/>
                    </a:cubicBezTo>
                    <a:cubicBezTo>
                      <a:pt x="45" y="3"/>
                      <a:pt x="54" y="0"/>
                      <a:pt x="62" y="2"/>
                    </a:cubicBezTo>
                    <a:cubicBezTo>
                      <a:pt x="66" y="3"/>
                      <a:pt x="70" y="7"/>
                      <a:pt x="72" y="11"/>
                    </a:cubicBezTo>
                    <a:cubicBezTo>
                      <a:pt x="74" y="15"/>
                      <a:pt x="74" y="15"/>
                      <a:pt x="74" y="15"/>
                    </a:cubicBezTo>
                    <a:cubicBezTo>
                      <a:pt x="78" y="16"/>
                      <a:pt x="78" y="16"/>
                      <a:pt x="78" y="16"/>
                    </a:cubicBezTo>
                    <a:cubicBezTo>
                      <a:pt x="82" y="17"/>
                      <a:pt x="85" y="20"/>
                      <a:pt x="87" y="24"/>
                    </a:cubicBezTo>
                    <a:cubicBezTo>
                      <a:pt x="90" y="28"/>
                      <a:pt x="90" y="28"/>
                      <a:pt x="90" y="28"/>
                    </a:cubicBezTo>
                    <a:cubicBezTo>
                      <a:pt x="94" y="29"/>
                      <a:pt x="94" y="29"/>
                      <a:pt x="94" y="29"/>
                    </a:cubicBezTo>
                    <a:cubicBezTo>
                      <a:pt x="99" y="31"/>
                      <a:pt x="102" y="34"/>
                      <a:pt x="104" y="38"/>
                    </a:cubicBezTo>
                    <a:cubicBezTo>
                      <a:pt x="107" y="43"/>
                      <a:pt x="107" y="43"/>
                      <a:pt x="107" y="43"/>
                    </a:cubicBezTo>
                    <a:cubicBezTo>
                      <a:pt x="110" y="44"/>
                      <a:pt x="110" y="44"/>
                      <a:pt x="110" y="44"/>
                    </a:cubicBezTo>
                    <a:cubicBezTo>
                      <a:pt x="114" y="45"/>
                      <a:pt x="117" y="48"/>
                      <a:pt x="119" y="51"/>
                    </a:cubicBezTo>
                    <a:cubicBezTo>
                      <a:pt x="122" y="57"/>
                      <a:pt x="122" y="57"/>
                      <a:pt x="122" y="57"/>
                    </a:cubicBezTo>
                    <a:cubicBezTo>
                      <a:pt x="123" y="72"/>
                      <a:pt x="123" y="72"/>
                      <a:pt x="123" y="72"/>
                    </a:cubicBezTo>
                    <a:cubicBezTo>
                      <a:pt x="123" y="81"/>
                      <a:pt x="118" y="90"/>
                      <a:pt x="110" y="9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9">
                <a:extLst>
                  <a:ext uri="{FF2B5EF4-FFF2-40B4-BE49-F238E27FC236}">
                    <a16:creationId xmlns:a16="http://schemas.microsoft.com/office/drawing/2014/main" id="{1BC7273E-1AF3-458D-8A91-CDC85807B966}"/>
                  </a:ext>
                </a:extLst>
              </p:cNvPr>
              <p:cNvSpPr>
                <a:spLocks/>
              </p:cNvSpPr>
              <p:nvPr/>
            </p:nvSpPr>
            <p:spPr bwMode="auto">
              <a:xfrm>
                <a:off x="18368963" y="2717800"/>
                <a:ext cx="38100" cy="41275"/>
              </a:xfrm>
              <a:custGeom>
                <a:avLst/>
                <a:gdLst>
                  <a:gd name="T0" fmla="*/ 1 w 28"/>
                  <a:gd name="T1" fmla="*/ 29 h 29"/>
                  <a:gd name="T2" fmla="*/ 2 w 28"/>
                  <a:gd name="T3" fmla="*/ 18 h 29"/>
                  <a:gd name="T4" fmla="*/ 8 w 28"/>
                  <a:gd name="T5" fmla="*/ 8 h 29"/>
                  <a:gd name="T6" fmla="*/ 17 w 28"/>
                  <a:gd name="T7" fmla="*/ 2 h 29"/>
                  <a:gd name="T8" fmla="*/ 28 w 28"/>
                  <a:gd name="T9" fmla="*/ 0 h 29"/>
                  <a:gd name="T10" fmla="*/ 19 w 28"/>
                  <a:gd name="T11" fmla="*/ 6 h 29"/>
                  <a:gd name="T12" fmla="*/ 12 w 28"/>
                  <a:gd name="T13" fmla="*/ 12 h 29"/>
                  <a:gd name="T14" fmla="*/ 2 w 28"/>
                  <a:gd name="T15" fmla="*/ 29 h 29"/>
                  <a:gd name="T16" fmla="*/ 2 w 28"/>
                  <a:gd name="T17" fmla="*/ 29 h 29"/>
                  <a:gd name="T18" fmla="*/ 1 w 2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9">
                    <a:moveTo>
                      <a:pt x="1" y="29"/>
                    </a:moveTo>
                    <a:cubicBezTo>
                      <a:pt x="0" y="25"/>
                      <a:pt x="1" y="21"/>
                      <a:pt x="2" y="18"/>
                    </a:cubicBezTo>
                    <a:cubicBezTo>
                      <a:pt x="4" y="14"/>
                      <a:pt x="5" y="11"/>
                      <a:pt x="8" y="8"/>
                    </a:cubicBezTo>
                    <a:cubicBezTo>
                      <a:pt x="10" y="5"/>
                      <a:pt x="14" y="3"/>
                      <a:pt x="17" y="2"/>
                    </a:cubicBezTo>
                    <a:cubicBezTo>
                      <a:pt x="21" y="0"/>
                      <a:pt x="24" y="0"/>
                      <a:pt x="28" y="0"/>
                    </a:cubicBezTo>
                    <a:cubicBezTo>
                      <a:pt x="25" y="2"/>
                      <a:pt x="22" y="4"/>
                      <a:pt x="19" y="6"/>
                    </a:cubicBezTo>
                    <a:cubicBezTo>
                      <a:pt x="16" y="7"/>
                      <a:pt x="14" y="10"/>
                      <a:pt x="12" y="12"/>
                    </a:cubicBezTo>
                    <a:cubicBezTo>
                      <a:pt x="8" y="17"/>
                      <a:pt x="5" y="22"/>
                      <a:pt x="2" y="29"/>
                    </a:cubicBezTo>
                    <a:cubicBezTo>
                      <a:pt x="2" y="29"/>
                      <a:pt x="2" y="29"/>
                      <a:pt x="2" y="29"/>
                    </a:cubicBezTo>
                    <a:cubicBezTo>
                      <a:pt x="1" y="29"/>
                      <a:pt x="1" y="29"/>
                      <a:pt x="1" y="29"/>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40">
                <a:extLst>
                  <a:ext uri="{FF2B5EF4-FFF2-40B4-BE49-F238E27FC236}">
                    <a16:creationId xmlns:a16="http://schemas.microsoft.com/office/drawing/2014/main" id="{AF6C6E8E-1381-4497-80FC-10C560CC4155}"/>
                  </a:ext>
                </a:extLst>
              </p:cNvPr>
              <p:cNvSpPr>
                <a:spLocks/>
              </p:cNvSpPr>
              <p:nvPr/>
            </p:nvSpPr>
            <p:spPr bwMode="auto">
              <a:xfrm>
                <a:off x="18381663" y="2727325"/>
                <a:ext cx="26988" cy="9525"/>
              </a:xfrm>
              <a:custGeom>
                <a:avLst/>
                <a:gdLst>
                  <a:gd name="T0" fmla="*/ 3 w 20"/>
                  <a:gd name="T1" fmla="*/ 0 h 6"/>
                  <a:gd name="T2" fmla="*/ 11 w 20"/>
                  <a:gd name="T3" fmla="*/ 4 h 6"/>
                  <a:gd name="T4" fmla="*/ 20 w 20"/>
                  <a:gd name="T5" fmla="*/ 5 h 6"/>
                  <a:gd name="T6" fmla="*/ 11 w 20"/>
                  <a:gd name="T7" fmla="*/ 6 h 6"/>
                  <a:gd name="T8" fmla="*/ 2 w 20"/>
                  <a:gd name="T9" fmla="*/ 3 h 6"/>
                  <a:gd name="T10" fmla="*/ 1 w 20"/>
                  <a:gd name="T11" fmla="*/ 1 h 6"/>
                  <a:gd name="T12" fmla="*/ 3 w 20"/>
                  <a:gd name="T13" fmla="*/ 0 h 6"/>
                  <a:gd name="T14" fmla="*/ 3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3" y="0"/>
                    </a:moveTo>
                    <a:cubicBezTo>
                      <a:pt x="6" y="2"/>
                      <a:pt x="8" y="3"/>
                      <a:pt x="11" y="4"/>
                    </a:cubicBezTo>
                    <a:cubicBezTo>
                      <a:pt x="14" y="5"/>
                      <a:pt x="17" y="6"/>
                      <a:pt x="20" y="5"/>
                    </a:cubicBezTo>
                    <a:cubicBezTo>
                      <a:pt x="17" y="6"/>
                      <a:pt x="14" y="6"/>
                      <a:pt x="11" y="6"/>
                    </a:cubicBezTo>
                    <a:cubicBezTo>
                      <a:pt x="8" y="5"/>
                      <a:pt x="5" y="4"/>
                      <a:pt x="2" y="3"/>
                    </a:cubicBezTo>
                    <a:cubicBezTo>
                      <a:pt x="1" y="3"/>
                      <a:pt x="0" y="2"/>
                      <a:pt x="1" y="1"/>
                    </a:cubicBezTo>
                    <a:cubicBezTo>
                      <a:pt x="1" y="0"/>
                      <a:pt x="2" y="0"/>
                      <a:pt x="3" y="0"/>
                    </a:cubicBezTo>
                    <a:cubicBezTo>
                      <a:pt x="3" y="0"/>
                      <a:pt x="3" y="0"/>
                      <a:pt x="3"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41">
                <a:extLst>
                  <a:ext uri="{FF2B5EF4-FFF2-40B4-BE49-F238E27FC236}">
                    <a16:creationId xmlns:a16="http://schemas.microsoft.com/office/drawing/2014/main" id="{20384D5C-C32C-43C2-A01A-6EC67858C739}"/>
                  </a:ext>
                </a:extLst>
              </p:cNvPr>
              <p:cNvSpPr>
                <a:spLocks/>
              </p:cNvSpPr>
              <p:nvPr/>
            </p:nvSpPr>
            <p:spPr bwMode="auto">
              <a:xfrm>
                <a:off x="18213388" y="2720975"/>
                <a:ext cx="103188" cy="128588"/>
              </a:xfrm>
              <a:custGeom>
                <a:avLst/>
                <a:gdLst>
                  <a:gd name="T0" fmla="*/ 23 w 65"/>
                  <a:gd name="T1" fmla="*/ 0 h 81"/>
                  <a:gd name="T2" fmla="*/ 0 w 65"/>
                  <a:gd name="T3" fmla="*/ 54 h 81"/>
                  <a:gd name="T4" fmla="*/ 32 w 65"/>
                  <a:gd name="T5" fmla="*/ 81 h 81"/>
                  <a:gd name="T6" fmla="*/ 65 w 65"/>
                  <a:gd name="T7" fmla="*/ 30 h 81"/>
                  <a:gd name="T8" fmla="*/ 23 w 65"/>
                  <a:gd name="T9" fmla="*/ 0 h 81"/>
                </a:gdLst>
                <a:ahLst/>
                <a:cxnLst>
                  <a:cxn ang="0">
                    <a:pos x="T0" y="T1"/>
                  </a:cxn>
                  <a:cxn ang="0">
                    <a:pos x="T2" y="T3"/>
                  </a:cxn>
                  <a:cxn ang="0">
                    <a:pos x="T4" y="T5"/>
                  </a:cxn>
                  <a:cxn ang="0">
                    <a:pos x="T6" y="T7"/>
                  </a:cxn>
                  <a:cxn ang="0">
                    <a:pos x="T8" y="T9"/>
                  </a:cxn>
                </a:cxnLst>
                <a:rect l="0" t="0" r="r" b="b"/>
                <a:pathLst>
                  <a:path w="65" h="81">
                    <a:moveTo>
                      <a:pt x="23" y="0"/>
                    </a:moveTo>
                    <a:lnTo>
                      <a:pt x="0" y="54"/>
                    </a:lnTo>
                    <a:lnTo>
                      <a:pt x="32" y="81"/>
                    </a:lnTo>
                    <a:lnTo>
                      <a:pt x="65" y="30"/>
                    </a:lnTo>
                    <a:lnTo>
                      <a:pt x="2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42">
                <a:extLst>
                  <a:ext uri="{FF2B5EF4-FFF2-40B4-BE49-F238E27FC236}">
                    <a16:creationId xmlns:a16="http://schemas.microsoft.com/office/drawing/2014/main" id="{3B48E5EE-DC79-4E3D-9191-5FE70271C12F}"/>
                  </a:ext>
                </a:extLst>
              </p:cNvPr>
              <p:cNvSpPr>
                <a:spLocks/>
              </p:cNvSpPr>
              <p:nvPr/>
            </p:nvSpPr>
            <p:spPr bwMode="auto">
              <a:xfrm>
                <a:off x="18213388" y="2720975"/>
                <a:ext cx="103188" cy="128588"/>
              </a:xfrm>
              <a:custGeom>
                <a:avLst/>
                <a:gdLst>
                  <a:gd name="T0" fmla="*/ 23 w 65"/>
                  <a:gd name="T1" fmla="*/ 0 h 81"/>
                  <a:gd name="T2" fmla="*/ 0 w 65"/>
                  <a:gd name="T3" fmla="*/ 54 h 81"/>
                  <a:gd name="T4" fmla="*/ 32 w 65"/>
                  <a:gd name="T5" fmla="*/ 81 h 81"/>
                  <a:gd name="T6" fmla="*/ 65 w 65"/>
                  <a:gd name="T7" fmla="*/ 30 h 81"/>
                </a:gdLst>
                <a:ahLst/>
                <a:cxnLst>
                  <a:cxn ang="0">
                    <a:pos x="T0" y="T1"/>
                  </a:cxn>
                  <a:cxn ang="0">
                    <a:pos x="T2" y="T3"/>
                  </a:cxn>
                  <a:cxn ang="0">
                    <a:pos x="T4" y="T5"/>
                  </a:cxn>
                  <a:cxn ang="0">
                    <a:pos x="T6" y="T7"/>
                  </a:cxn>
                </a:cxnLst>
                <a:rect l="0" t="0" r="r" b="b"/>
                <a:pathLst>
                  <a:path w="65" h="81">
                    <a:moveTo>
                      <a:pt x="23" y="0"/>
                    </a:moveTo>
                    <a:lnTo>
                      <a:pt x="0" y="54"/>
                    </a:lnTo>
                    <a:lnTo>
                      <a:pt x="32" y="81"/>
                    </a:lnTo>
                    <a:lnTo>
                      <a:pt x="65"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43">
                <a:extLst>
                  <a:ext uri="{FF2B5EF4-FFF2-40B4-BE49-F238E27FC236}">
                    <a16:creationId xmlns:a16="http://schemas.microsoft.com/office/drawing/2014/main" id="{2AACEBC8-388A-448C-8184-95D1D93E6A98}"/>
                  </a:ext>
                </a:extLst>
              </p:cNvPr>
              <p:cNvSpPr>
                <a:spLocks/>
              </p:cNvSpPr>
              <p:nvPr/>
            </p:nvSpPr>
            <p:spPr bwMode="auto">
              <a:xfrm>
                <a:off x="17616488" y="2676525"/>
                <a:ext cx="695325" cy="765175"/>
              </a:xfrm>
              <a:custGeom>
                <a:avLst/>
                <a:gdLst>
                  <a:gd name="T0" fmla="*/ 198 w 498"/>
                  <a:gd name="T1" fmla="*/ 252 h 549"/>
                  <a:gd name="T2" fmla="*/ 206 w 498"/>
                  <a:gd name="T3" fmla="*/ 291 h 549"/>
                  <a:gd name="T4" fmla="*/ 412 w 498"/>
                  <a:gd name="T5" fmla="*/ 81 h 549"/>
                  <a:gd name="T6" fmla="*/ 474 w 498"/>
                  <a:gd name="T7" fmla="*/ 172 h 549"/>
                  <a:gd name="T8" fmla="*/ 149 w 498"/>
                  <a:gd name="T9" fmla="*/ 535 h 549"/>
                  <a:gd name="T10" fmla="*/ 3 w 498"/>
                  <a:gd name="T11" fmla="*/ 301 h 549"/>
                  <a:gd name="T12" fmla="*/ 228 w 498"/>
                  <a:gd name="T13" fmla="*/ 0 h 549"/>
                  <a:gd name="T14" fmla="*/ 198 w 498"/>
                  <a:gd name="T15" fmla="*/ 252 h 5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8" h="549">
                    <a:moveTo>
                      <a:pt x="198" y="252"/>
                    </a:moveTo>
                    <a:cubicBezTo>
                      <a:pt x="198" y="252"/>
                      <a:pt x="194" y="274"/>
                      <a:pt x="206" y="291"/>
                    </a:cubicBezTo>
                    <a:cubicBezTo>
                      <a:pt x="216" y="306"/>
                      <a:pt x="329" y="97"/>
                      <a:pt x="412" y="81"/>
                    </a:cubicBezTo>
                    <a:cubicBezTo>
                      <a:pt x="431" y="78"/>
                      <a:pt x="498" y="98"/>
                      <a:pt x="474" y="172"/>
                    </a:cubicBezTo>
                    <a:cubicBezTo>
                      <a:pt x="457" y="227"/>
                      <a:pt x="249" y="549"/>
                      <a:pt x="149" y="535"/>
                    </a:cubicBezTo>
                    <a:cubicBezTo>
                      <a:pt x="49" y="521"/>
                      <a:pt x="7" y="509"/>
                      <a:pt x="3" y="301"/>
                    </a:cubicBezTo>
                    <a:cubicBezTo>
                      <a:pt x="0" y="93"/>
                      <a:pt x="228" y="0"/>
                      <a:pt x="228" y="0"/>
                    </a:cubicBezTo>
                    <a:cubicBezTo>
                      <a:pt x="198" y="252"/>
                      <a:pt x="198" y="252"/>
                      <a:pt x="198" y="252"/>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44">
                <a:extLst>
                  <a:ext uri="{FF2B5EF4-FFF2-40B4-BE49-F238E27FC236}">
                    <a16:creationId xmlns:a16="http://schemas.microsoft.com/office/drawing/2014/main" id="{35C54F39-3E58-441D-9945-AA9B576B2732}"/>
                  </a:ext>
                </a:extLst>
              </p:cNvPr>
              <p:cNvSpPr>
                <a:spLocks/>
              </p:cNvSpPr>
              <p:nvPr/>
            </p:nvSpPr>
            <p:spPr bwMode="auto">
              <a:xfrm>
                <a:off x="18543588" y="3370263"/>
                <a:ext cx="12700" cy="103188"/>
              </a:xfrm>
              <a:custGeom>
                <a:avLst/>
                <a:gdLst>
                  <a:gd name="T0" fmla="*/ 0 w 9"/>
                  <a:gd name="T1" fmla="*/ 0 h 74"/>
                  <a:gd name="T2" fmla="*/ 3 w 9"/>
                  <a:gd name="T3" fmla="*/ 27 h 74"/>
                  <a:gd name="T4" fmla="*/ 4 w 9"/>
                  <a:gd name="T5" fmla="*/ 37 h 74"/>
                  <a:gd name="T6" fmla="*/ 5 w 9"/>
                  <a:gd name="T7" fmla="*/ 74 h 74"/>
                  <a:gd name="T8" fmla="*/ 6 w 9"/>
                  <a:gd name="T9" fmla="*/ 74 h 74"/>
                  <a:gd name="T10" fmla="*/ 6 w 9"/>
                  <a:gd name="T11" fmla="*/ 11 h 74"/>
                  <a:gd name="T12" fmla="*/ 5 w 9"/>
                  <a:gd name="T13" fmla="*/ 2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7"/>
                      <a:pt x="4" y="37"/>
                      <a:pt x="4" y="37"/>
                    </a:cubicBezTo>
                    <a:cubicBezTo>
                      <a:pt x="5" y="49"/>
                      <a:pt x="6" y="62"/>
                      <a:pt x="5" y="74"/>
                    </a:cubicBezTo>
                    <a:cubicBezTo>
                      <a:pt x="6" y="74"/>
                      <a:pt x="6" y="74"/>
                      <a:pt x="6" y="74"/>
                    </a:cubicBezTo>
                    <a:cubicBezTo>
                      <a:pt x="9" y="54"/>
                      <a:pt x="8" y="33"/>
                      <a:pt x="6" y="11"/>
                    </a:cubicBezTo>
                    <a:cubicBezTo>
                      <a:pt x="5" y="2"/>
                      <a:pt x="5" y="2"/>
                      <a:pt x="5" y="2"/>
                    </a:cubicBezTo>
                    <a:cubicBezTo>
                      <a:pt x="3" y="1"/>
                      <a:pt x="2" y="1"/>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45">
                <a:extLst>
                  <a:ext uri="{FF2B5EF4-FFF2-40B4-BE49-F238E27FC236}">
                    <a16:creationId xmlns:a16="http://schemas.microsoft.com/office/drawing/2014/main" id="{BBF54A8F-BB45-408E-9937-2442E961F7FE}"/>
                  </a:ext>
                </a:extLst>
              </p:cNvPr>
              <p:cNvSpPr>
                <a:spLocks/>
              </p:cNvSpPr>
              <p:nvPr/>
            </p:nvSpPr>
            <p:spPr bwMode="auto">
              <a:xfrm>
                <a:off x="17903826" y="3357563"/>
                <a:ext cx="647700" cy="206375"/>
              </a:xfrm>
              <a:custGeom>
                <a:avLst/>
                <a:gdLst>
                  <a:gd name="T0" fmla="*/ 391 w 464"/>
                  <a:gd name="T1" fmla="*/ 0 h 149"/>
                  <a:gd name="T2" fmla="*/ 389 w 464"/>
                  <a:gd name="T3" fmla="*/ 0 h 149"/>
                  <a:gd name="T4" fmla="*/ 9 w 464"/>
                  <a:gd name="T5" fmla="*/ 23 h 149"/>
                  <a:gd name="T6" fmla="*/ 0 w 464"/>
                  <a:gd name="T7" fmla="*/ 29 h 149"/>
                  <a:gd name="T8" fmla="*/ 161 w 464"/>
                  <a:gd name="T9" fmla="*/ 147 h 149"/>
                  <a:gd name="T10" fmla="*/ 199 w 464"/>
                  <a:gd name="T11" fmla="*/ 149 h 149"/>
                  <a:gd name="T12" fmla="*/ 463 w 464"/>
                  <a:gd name="T13" fmla="*/ 84 h 149"/>
                  <a:gd name="T14" fmla="*/ 462 w 464"/>
                  <a:gd name="T15" fmla="*/ 47 h 149"/>
                  <a:gd name="T16" fmla="*/ 461 w 464"/>
                  <a:gd name="T17" fmla="*/ 37 h 149"/>
                  <a:gd name="T18" fmla="*/ 458 w 464"/>
                  <a:gd name="T19" fmla="*/ 10 h 149"/>
                  <a:gd name="T20" fmla="*/ 391 w 464"/>
                  <a:gd name="T21"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4" h="149">
                    <a:moveTo>
                      <a:pt x="391" y="0"/>
                    </a:moveTo>
                    <a:cubicBezTo>
                      <a:pt x="390" y="0"/>
                      <a:pt x="390" y="0"/>
                      <a:pt x="389" y="0"/>
                    </a:cubicBezTo>
                    <a:cubicBezTo>
                      <a:pt x="378" y="2"/>
                      <a:pt x="70" y="20"/>
                      <a:pt x="9" y="23"/>
                    </a:cubicBezTo>
                    <a:cubicBezTo>
                      <a:pt x="6" y="26"/>
                      <a:pt x="3" y="28"/>
                      <a:pt x="0" y="29"/>
                    </a:cubicBezTo>
                    <a:cubicBezTo>
                      <a:pt x="5" y="52"/>
                      <a:pt x="33" y="134"/>
                      <a:pt x="161" y="147"/>
                    </a:cubicBezTo>
                    <a:cubicBezTo>
                      <a:pt x="173" y="148"/>
                      <a:pt x="186" y="149"/>
                      <a:pt x="199" y="149"/>
                    </a:cubicBezTo>
                    <a:cubicBezTo>
                      <a:pt x="297" y="149"/>
                      <a:pt x="403" y="115"/>
                      <a:pt x="463" y="84"/>
                    </a:cubicBezTo>
                    <a:cubicBezTo>
                      <a:pt x="464" y="72"/>
                      <a:pt x="463" y="59"/>
                      <a:pt x="462" y="47"/>
                    </a:cubicBezTo>
                    <a:cubicBezTo>
                      <a:pt x="461" y="37"/>
                      <a:pt x="461" y="37"/>
                      <a:pt x="461" y="37"/>
                    </a:cubicBezTo>
                    <a:cubicBezTo>
                      <a:pt x="458" y="10"/>
                      <a:pt x="458" y="10"/>
                      <a:pt x="458" y="10"/>
                    </a:cubicBezTo>
                    <a:cubicBezTo>
                      <a:pt x="430" y="3"/>
                      <a:pt x="401" y="0"/>
                      <a:pt x="391"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46">
                <a:extLst>
                  <a:ext uri="{FF2B5EF4-FFF2-40B4-BE49-F238E27FC236}">
                    <a16:creationId xmlns:a16="http://schemas.microsoft.com/office/drawing/2014/main" id="{4477760B-1673-4A89-8C2D-25B37D136493}"/>
                  </a:ext>
                </a:extLst>
              </p:cNvPr>
              <p:cNvSpPr>
                <a:spLocks/>
              </p:cNvSpPr>
              <p:nvPr/>
            </p:nvSpPr>
            <p:spPr bwMode="auto">
              <a:xfrm>
                <a:off x="17902238" y="3389313"/>
                <a:ext cx="14288" cy="7938"/>
              </a:xfrm>
              <a:custGeom>
                <a:avLst/>
                <a:gdLst>
                  <a:gd name="T0" fmla="*/ 10 w 10"/>
                  <a:gd name="T1" fmla="*/ 0 h 6"/>
                  <a:gd name="T2" fmla="*/ 0 w 10"/>
                  <a:gd name="T3" fmla="*/ 1 h 6"/>
                  <a:gd name="T4" fmla="*/ 1 w 10"/>
                  <a:gd name="T5" fmla="*/ 6 h 6"/>
                  <a:gd name="T6" fmla="*/ 10 w 10"/>
                  <a:gd name="T7" fmla="*/ 0 h 6"/>
                </a:gdLst>
                <a:ahLst/>
                <a:cxnLst>
                  <a:cxn ang="0">
                    <a:pos x="T0" y="T1"/>
                  </a:cxn>
                  <a:cxn ang="0">
                    <a:pos x="T2" y="T3"/>
                  </a:cxn>
                  <a:cxn ang="0">
                    <a:pos x="T4" y="T5"/>
                  </a:cxn>
                  <a:cxn ang="0">
                    <a:pos x="T6" y="T7"/>
                  </a:cxn>
                </a:cxnLst>
                <a:rect l="0" t="0" r="r" b="b"/>
                <a:pathLst>
                  <a:path w="10" h="6">
                    <a:moveTo>
                      <a:pt x="10" y="0"/>
                    </a:moveTo>
                    <a:cubicBezTo>
                      <a:pt x="4" y="1"/>
                      <a:pt x="0" y="1"/>
                      <a:pt x="0" y="1"/>
                    </a:cubicBezTo>
                    <a:cubicBezTo>
                      <a:pt x="0" y="1"/>
                      <a:pt x="0" y="3"/>
                      <a:pt x="1" y="6"/>
                    </a:cubicBezTo>
                    <a:cubicBezTo>
                      <a:pt x="4" y="5"/>
                      <a:pt x="7" y="3"/>
                      <a:pt x="10"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47">
                <a:extLst>
                  <a:ext uri="{FF2B5EF4-FFF2-40B4-BE49-F238E27FC236}">
                    <a16:creationId xmlns:a16="http://schemas.microsoft.com/office/drawing/2014/main" id="{4B389B41-ADD9-4F59-B83B-6068B07B24D4}"/>
                  </a:ext>
                </a:extLst>
              </p:cNvPr>
              <p:cNvSpPr>
                <a:spLocks/>
              </p:cNvSpPr>
              <p:nvPr/>
            </p:nvSpPr>
            <p:spPr bwMode="auto">
              <a:xfrm>
                <a:off x="17641888" y="3175000"/>
                <a:ext cx="296863" cy="195263"/>
              </a:xfrm>
              <a:custGeom>
                <a:avLst/>
                <a:gdLst>
                  <a:gd name="T0" fmla="*/ 3 w 212"/>
                  <a:gd name="T1" fmla="*/ 14 h 140"/>
                  <a:gd name="T2" fmla="*/ 3 w 212"/>
                  <a:gd name="T3" fmla="*/ 18 h 140"/>
                  <a:gd name="T4" fmla="*/ 10 w 212"/>
                  <a:gd name="T5" fmla="*/ 27 h 140"/>
                  <a:gd name="T6" fmla="*/ 19 w 212"/>
                  <a:gd name="T7" fmla="*/ 34 h 140"/>
                  <a:gd name="T8" fmla="*/ 17 w 212"/>
                  <a:gd name="T9" fmla="*/ 37 h 140"/>
                  <a:gd name="T10" fmla="*/ 21 w 212"/>
                  <a:gd name="T11" fmla="*/ 44 h 140"/>
                  <a:gd name="T12" fmla="*/ 39 w 212"/>
                  <a:gd name="T13" fmla="*/ 61 h 140"/>
                  <a:gd name="T14" fmla="*/ 36 w 212"/>
                  <a:gd name="T15" fmla="*/ 67 h 140"/>
                  <a:gd name="T16" fmla="*/ 48 w 212"/>
                  <a:gd name="T17" fmla="*/ 80 h 140"/>
                  <a:gd name="T18" fmla="*/ 59 w 212"/>
                  <a:gd name="T19" fmla="*/ 94 h 140"/>
                  <a:gd name="T20" fmla="*/ 84 w 212"/>
                  <a:gd name="T21" fmla="*/ 114 h 140"/>
                  <a:gd name="T22" fmla="*/ 113 w 212"/>
                  <a:gd name="T23" fmla="*/ 125 h 140"/>
                  <a:gd name="T24" fmla="*/ 147 w 212"/>
                  <a:gd name="T25" fmla="*/ 134 h 140"/>
                  <a:gd name="T26" fmla="*/ 163 w 212"/>
                  <a:gd name="T27" fmla="*/ 140 h 140"/>
                  <a:gd name="T28" fmla="*/ 212 w 212"/>
                  <a:gd name="T29" fmla="*/ 95 h 140"/>
                  <a:gd name="T30" fmla="*/ 185 w 212"/>
                  <a:gd name="T31" fmla="*/ 81 h 140"/>
                  <a:gd name="T32" fmla="*/ 165 w 212"/>
                  <a:gd name="T33" fmla="*/ 48 h 140"/>
                  <a:gd name="T34" fmla="*/ 143 w 212"/>
                  <a:gd name="T35" fmla="*/ 35 h 140"/>
                  <a:gd name="T36" fmla="*/ 127 w 212"/>
                  <a:gd name="T37" fmla="*/ 14 h 140"/>
                  <a:gd name="T38" fmla="*/ 115 w 212"/>
                  <a:gd name="T39" fmla="*/ 2 h 140"/>
                  <a:gd name="T40" fmla="*/ 112 w 212"/>
                  <a:gd name="T41" fmla="*/ 6 h 140"/>
                  <a:gd name="T42" fmla="*/ 110 w 212"/>
                  <a:gd name="T43" fmla="*/ 25 h 140"/>
                  <a:gd name="T44" fmla="*/ 118 w 212"/>
                  <a:gd name="T45" fmla="*/ 40 h 140"/>
                  <a:gd name="T46" fmla="*/ 112 w 212"/>
                  <a:gd name="T47" fmla="*/ 41 h 140"/>
                  <a:gd name="T48" fmla="*/ 103 w 212"/>
                  <a:gd name="T49" fmla="*/ 39 h 140"/>
                  <a:gd name="T50" fmla="*/ 39 w 212"/>
                  <a:gd name="T51" fmla="*/ 12 h 140"/>
                  <a:gd name="T52" fmla="*/ 11 w 212"/>
                  <a:gd name="T53" fmla="*/ 1 h 140"/>
                  <a:gd name="T54" fmla="*/ 3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3" y="14"/>
                    </a:moveTo>
                    <a:cubicBezTo>
                      <a:pt x="3" y="14"/>
                      <a:pt x="3" y="16"/>
                      <a:pt x="3" y="18"/>
                    </a:cubicBezTo>
                    <a:cubicBezTo>
                      <a:pt x="4" y="20"/>
                      <a:pt x="8" y="25"/>
                      <a:pt x="10" y="27"/>
                    </a:cubicBezTo>
                    <a:cubicBezTo>
                      <a:pt x="13" y="30"/>
                      <a:pt x="18" y="33"/>
                      <a:pt x="19" y="34"/>
                    </a:cubicBezTo>
                    <a:cubicBezTo>
                      <a:pt x="19" y="34"/>
                      <a:pt x="17" y="35"/>
                      <a:pt x="17" y="37"/>
                    </a:cubicBezTo>
                    <a:cubicBezTo>
                      <a:pt x="17" y="38"/>
                      <a:pt x="18" y="41"/>
                      <a:pt x="21" y="44"/>
                    </a:cubicBezTo>
                    <a:cubicBezTo>
                      <a:pt x="24" y="46"/>
                      <a:pt x="38" y="58"/>
                      <a:pt x="39" y="61"/>
                    </a:cubicBezTo>
                    <a:cubicBezTo>
                      <a:pt x="39" y="61"/>
                      <a:pt x="33" y="62"/>
                      <a:pt x="36" y="67"/>
                    </a:cubicBezTo>
                    <a:cubicBezTo>
                      <a:pt x="39" y="71"/>
                      <a:pt x="43" y="73"/>
                      <a:pt x="48" y="80"/>
                    </a:cubicBezTo>
                    <a:cubicBezTo>
                      <a:pt x="52" y="86"/>
                      <a:pt x="55" y="91"/>
                      <a:pt x="59" y="94"/>
                    </a:cubicBezTo>
                    <a:cubicBezTo>
                      <a:pt x="63" y="97"/>
                      <a:pt x="81" y="113"/>
                      <a:pt x="84" y="114"/>
                    </a:cubicBezTo>
                    <a:cubicBezTo>
                      <a:pt x="86" y="115"/>
                      <a:pt x="104" y="120"/>
                      <a:pt x="113" y="125"/>
                    </a:cubicBezTo>
                    <a:cubicBezTo>
                      <a:pt x="121" y="131"/>
                      <a:pt x="140" y="132"/>
                      <a:pt x="147" y="134"/>
                    </a:cubicBezTo>
                    <a:cubicBezTo>
                      <a:pt x="154" y="135"/>
                      <a:pt x="157" y="135"/>
                      <a:pt x="163" y="140"/>
                    </a:cubicBezTo>
                    <a:cubicBezTo>
                      <a:pt x="163" y="140"/>
                      <a:pt x="212" y="95"/>
                      <a:pt x="212" y="95"/>
                    </a:cubicBezTo>
                    <a:cubicBezTo>
                      <a:pt x="212" y="95"/>
                      <a:pt x="191" y="88"/>
                      <a:pt x="185" y="81"/>
                    </a:cubicBezTo>
                    <a:cubicBezTo>
                      <a:pt x="179" y="75"/>
                      <a:pt x="170" y="55"/>
                      <a:pt x="165" y="48"/>
                    </a:cubicBezTo>
                    <a:cubicBezTo>
                      <a:pt x="160" y="42"/>
                      <a:pt x="151" y="41"/>
                      <a:pt x="143" y="35"/>
                    </a:cubicBezTo>
                    <a:cubicBezTo>
                      <a:pt x="135" y="28"/>
                      <a:pt x="131" y="24"/>
                      <a:pt x="127" y="14"/>
                    </a:cubicBezTo>
                    <a:cubicBezTo>
                      <a:pt x="123" y="4"/>
                      <a:pt x="120" y="0"/>
                      <a:pt x="115" y="2"/>
                    </a:cubicBezTo>
                    <a:cubicBezTo>
                      <a:pt x="114" y="3"/>
                      <a:pt x="113" y="4"/>
                      <a:pt x="112" y="6"/>
                    </a:cubicBezTo>
                    <a:cubicBezTo>
                      <a:pt x="109" y="11"/>
                      <a:pt x="108" y="19"/>
                      <a:pt x="110" y="25"/>
                    </a:cubicBezTo>
                    <a:cubicBezTo>
                      <a:pt x="114" y="33"/>
                      <a:pt x="115" y="38"/>
                      <a:pt x="118" y="40"/>
                    </a:cubicBezTo>
                    <a:cubicBezTo>
                      <a:pt x="120" y="42"/>
                      <a:pt x="117" y="41"/>
                      <a:pt x="112" y="41"/>
                    </a:cubicBezTo>
                    <a:cubicBezTo>
                      <a:pt x="109" y="40"/>
                      <a:pt x="106" y="39"/>
                      <a:pt x="103" y="39"/>
                    </a:cubicBezTo>
                    <a:cubicBezTo>
                      <a:pt x="96" y="36"/>
                      <a:pt x="52" y="17"/>
                      <a:pt x="39" y="12"/>
                    </a:cubicBezTo>
                    <a:cubicBezTo>
                      <a:pt x="26" y="8"/>
                      <a:pt x="16" y="0"/>
                      <a:pt x="11" y="1"/>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48">
                <a:extLst>
                  <a:ext uri="{FF2B5EF4-FFF2-40B4-BE49-F238E27FC236}">
                    <a16:creationId xmlns:a16="http://schemas.microsoft.com/office/drawing/2014/main" id="{B2502E59-8EEC-4D6A-B7CE-FFAECB3AFA63}"/>
                  </a:ext>
                </a:extLst>
              </p:cNvPr>
              <p:cNvSpPr>
                <a:spLocks/>
              </p:cNvSpPr>
              <p:nvPr/>
            </p:nvSpPr>
            <p:spPr bwMode="auto">
              <a:xfrm>
                <a:off x="17808576" y="3178175"/>
                <a:ext cx="130175" cy="130175"/>
              </a:xfrm>
              <a:custGeom>
                <a:avLst/>
                <a:gdLst>
                  <a:gd name="T0" fmla="*/ 93 w 93"/>
                  <a:gd name="T1" fmla="*/ 93 h 93"/>
                  <a:gd name="T2" fmla="*/ 77 w 93"/>
                  <a:gd name="T3" fmla="*/ 87 h 93"/>
                  <a:gd name="T4" fmla="*/ 69 w 93"/>
                  <a:gd name="T5" fmla="*/ 83 h 93"/>
                  <a:gd name="T6" fmla="*/ 63 w 93"/>
                  <a:gd name="T7" fmla="*/ 77 h 93"/>
                  <a:gd name="T8" fmla="*/ 53 w 93"/>
                  <a:gd name="T9" fmla="*/ 63 h 93"/>
                  <a:gd name="T10" fmla="*/ 44 w 93"/>
                  <a:gd name="T11" fmla="*/ 49 h 93"/>
                  <a:gd name="T12" fmla="*/ 32 w 93"/>
                  <a:gd name="T13" fmla="*/ 40 h 93"/>
                  <a:gd name="T14" fmla="*/ 24 w 93"/>
                  <a:gd name="T15" fmla="*/ 35 h 93"/>
                  <a:gd name="T16" fmla="*/ 18 w 93"/>
                  <a:gd name="T17" fmla="*/ 29 h 93"/>
                  <a:gd name="T18" fmla="*/ 8 w 93"/>
                  <a:gd name="T19" fmla="*/ 14 h 93"/>
                  <a:gd name="T20" fmla="*/ 5 w 93"/>
                  <a:gd name="T21" fmla="*/ 6 h 93"/>
                  <a:gd name="T22" fmla="*/ 0 w 93"/>
                  <a:gd name="T23" fmla="*/ 0 h 93"/>
                  <a:gd name="T24" fmla="*/ 6 w 93"/>
                  <a:gd name="T25" fmla="*/ 6 h 93"/>
                  <a:gd name="T26" fmla="*/ 9 w 93"/>
                  <a:gd name="T27" fmla="*/ 14 h 93"/>
                  <a:gd name="T28" fmla="*/ 20 w 93"/>
                  <a:gd name="T29" fmla="*/ 27 h 93"/>
                  <a:gd name="T30" fmla="*/ 26 w 93"/>
                  <a:gd name="T31" fmla="*/ 32 h 93"/>
                  <a:gd name="T32" fmla="*/ 33 w 93"/>
                  <a:gd name="T33" fmla="*/ 36 h 93"/>
                  <a:gd name="T34" fmla="*/ 41 w 93"/>
                  <a:gd name="T35" fmla="*/ 39 h 93"/>
                  <a:gd name="T36" fmla="*/ 49 w 93"/>
                  <a:gd name="T37" fmla="*/ 45 h 93"/>
                  <a:gd name="T38" fmla="*/ 57 w 93"/>
                  <a:gd name="T39" fmla="*/ 61 h 93"/>
                  <a:gd name="T40" fmla="*/ 65 w 93"/>
                  <a:gd name="T41" fmla="*/ 76 h 93"/>
                  <a:gd name="T42" fmla="*/ 78 w 93"/>
                  <a:gd name="T43" fmla="*/ 86 h 93"/>
                  <a:gd name="T44" fmla="*/ 93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93" y="93"/>
                    </a:moveTo>
                    <a:cubicBezTo>
                      <a:pt x="88" y="91"/>
                      <a:pt x="82" y="89"/>
                      <a:pt x="77" y="87"/>
                    </a:cubicBezTo>
                    <a:cubicBezTo>
                      <a:pt x="74" y="86"/>
                      <a:pt x="72" y="85"/>
                      <a:pt x="69" y="83"/>
                    </a:cubicBezTo>
                    <a:cubicBezTo>
                      <a:pt x="67" y="82"/>
                      <a:pt x="64" y="80"/>
                      <a:pt x="63" y="77"/>
                    </a:cubicBezTo>
                    <a:cubicBezTo>
                      <a:pt x="59" y="73"/>
                      <a:pt x="56" y="68"/>
                      <a:pt x="53" y="63"/>
                    </a:cubicBezTo>
                    <a:cubicBezTo>
                      <a:pt x="50" y="58"/>
                      <a:pt x="48" y="53"/>
                      <a:pt x="44" y="49"/>
                    </a:cubicBezTo>
                    <a:cubicBezTo>
                      <a:pt x="42" y="45"/>
                      <a:pt x="37" y="42"/>
                      <a:pt x="32" y="40"/>
                    </a:cubicBezTo>
                    <a:cubicBezTo>
                      <a:pt x="29" y="38"/>
                      <a:pt x="26" y="37"/>
                      <a:pt x="24" y="35"/>
                    </a:cubicBezTo>
                    <a:cubicBezTo>
                      <a:pt x="22" y="33"/>
                      <a:pt x="20" y="31"/>
                      <a:pt x="18" y="29"/>
                    </a:cubicBezTo>
                    <a:cubicBezTo>
                      <a:pt x="13" y="25"/>
                      <a:pt x="10" y="20"/>
                      <a:pt x="8" y="14"/>
                    </a:cubicBezTo>
                    <a:cubicBezTo>
                      <a:pt x="7" y="12"/>
                      <a:pt x="6" y="9"/>
                      <a:pt x="5" y="6"/>
                    </a:cubicBezTo>
                    <a:cubicBezTo>
                      <a:pt x="4" y="4"/>
                      <a:pt x="3" y="1"/>
                      <a:pt x="0" y="0"/>
                    </a:cubicBezTo>
                    <a:cubicBezTo>
                      <a:pt x="3" y="1"/>
                      <a:pt x="5" y="4"/>
                      <a:pt x="6" y="6"/>
                    </a:cubicBezTo>
                    <a:cubicBezTo>
                      <a:pt x="7" y="9"/>
                      <a:pt x="8" y="11"/>
                      <a:pt x="9" y="14"/>
                    </a:cubicBezTo>
                    <a:cubicBezTo>
                      <a:pt x="12" y="19"/>
                      <a:pt x="15" y="23"/>
                      <a:pt x="20" y="27"/>
                    </a:cubicBezTo>
                    <a:cubicBezTo>
                      <a:pt x="22" y="29"/>
                      <a:pt x="24" y="30"/>
                      <a:pt x="26" y="32"/>
                    </a:cubicBezTo>
                    <a:cubicBezTo>
                      <a:pt x="28" y="33"/>
                      <a:pt x="31" y="35"/>
                      <a:pt x="33" y="36"/>
                    </a:cubicBezTo>
                    <a:cubicBezTo>
                      <a:pt x="36" y="37"/>
                      <a:pt x="39" y="38"/>
                      <a:pt x="41" y="39"/>
                    </a:cubicBezTo>
                    <a:cubicBezTo>
                      <a:pt x="44" y="41"/>
                      <a:pt x="47" y="43"/>
                      <a:pt x="49" y="45"/>
                    </a:cubicBezTo>
                    <a:cubicBezTo>
                      <a:pt x="52" y="50"/>
                      <a:pt x="54" y="56"/>
                      <a:pt x="57" y="61"/>
                    </a:cubicBezTo>
                    <a:cubicBezTo>
                      <a:pt x="60" y="66"/>
                      <a:pt x="62" y="71"/>
                      <a:pt x="65" y="76"/>
                    </a:cubicBezTo>
                    <a:cubicBezTo>
                      <a:pt x="68" y="80"/>
                      <a:pt x="73" y="83"/>
                      <a:pt x="78" y="86"/>
                    </a:cubicBezTo>
                    <a:cubicBezTo>
                      <a:pt x="83" y="88"/>
                      <a:pt x="88" y="91"/>
                      <a:pt x="93"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49">
                <a:extLst>
                  <a:ext uri="{FF2B5EF4-FFF2-40B4-BE49-F238E27FC236}">
                    <a16:creationId xmlns:a16="http://schemas.microsoft.com/office/drawing/2014/main" id="{983CB419-6A5A-4F00-8C1E-E957BBE8ED66}"/>
                  </a:ext>
                </a:extLst>
              </p:cNvPr>
              <p:cNvSpPr>
                <a:spLocks/>
              </p:cNvSpPr>
              <p:nvPr/>
            </p:nvSpPr>
            <p:spPr bwMode="auto">
              <a:xfrm>
                <a:off x="17668876" y="3222625"/>
                <a:ext cx="84138" cy="63500"/>
              </a:xfrm>
              <a:custGeom>
                <a:avLst/>
                <a:gdLst>
                  <a:gd name="T0" fmla="*/ 0 w 60"/>
                  <a:gd name="T1" fmla="*/ 0 h 45"/>
                  <a:gd name="T2" fmla="*/ 14 w 60"/>
                  <a:gd name="T3" fmla="*/ 13 h 45"/>
                  <a:gd name="T4" fmla="*/ 18 w 60"/>
                  <a:gd name="T5" fmla="*/ 16 h 45"/>
                  <a:gd name="T6" fmla="*/ 20 w 60"/>
                  <a:gd name="T7" fmla="*/ 17 h 45"/>
                  <a:gd name="T8" fmla="*/ 22 w 60"/>
                  <a:gd name="T9" fmla="*/ 18 h 45"/>
                  <a:gd name="T10" fmla="*/ 30 w 60"/>
                  <a:gd name="T11" fmla="*/ 24 h 45"/>
                  <a:gd name="T12" fmla="*/ 38 w 60"/>
                  <a:gd name="T13" fmla="*/ 28 h 45"/>
                  <a:gd name="T14" fmla="*/ 46 w 60"/>
                  <a:gd name="T15" fmla="*/ 33 h 45"/>
                  <a:gd name="T16" fmla="*/ 48 w 60"/>
                  <a:gd name="T17" fmla="*/ 35 h 45"/>
                  <a:gd name="T18" fmla="*/ 50 w 60"/>
                  <a:gd name="T19" fmla="*/ 36 h 45"/>
                  <a:gd name="T20" fmla="*/ 53 w 60"/>
                  <a:gd name="T21" fmla="*/ 39 h 45"/>
                  <a:gd name="T22" fmla="*/ 60 w 60"/>
                  <a:gd name="T23" fmla="*/ 45 h 45"/>
                  <a:gd name="T24" fmla="*/ 60 w 60"/>
                  <a:gd name="T25" fmla="*/ 45 h 45"/>
                  <a:gd name="T26" fmla="*/ 57 w 60"/>
                  <a:gd name="T27" fmla="*/ 42 h 45"/>
                  <a:gd name="T28" fmla="*/ 54 w 60"/>
                  <a:gd name="T29" fmla="*/ 38 h 45"/>
                  <a:gd name="T30" fmla="*/ 50 w 60"/>
                  <a:gd name="T31" fmla="*/ 35 h 45"/>
                  <a:gd name="T32" fmla="*/ 48 w 60"/>
                  <a:gd name="T33" fmla="*/ 34 h 45"/>
                  <a:gd name="T34" fmla="*/ 46 w 60"/>
                  <a:gd name="T35" fmla="*/ 33 h 45"/>
                  <a:gd name="T36" fmla="*/ 42 w 60"/>
                  <a:gd name="T37" fmla="*/ 30 h 45"/>
                  <a:gd name="T38" fmla="*/ 38 w 60"/>
                  <a:gd name="T39" fmla="*/ 28 h 45"/>
                  <a:gd name="T40" fmla="*/ 30 w 60"/>
                  <a:gd name="T41" fmla="*/ 23 h 45"/>
                  <a:gd name="T42" fmla="*/ 23 w 60"/>
                  <a:gd name="T43" fmla="*/ 18 h 45"/>
                  <a:gd name="T44" fmla="*/ 15 w 60"/>
                  <a:gd name="T45" fmla="*/ 12 h 45"/>
                  <a:gd name="T46" fmla="*/ 8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5"/>
                      <a:pt x="9" y="9"/>
                      <a:pt x="14" y="13"/>
                    </a:cubicBezTo>
                    <a:cubicBezTo>
                      <a:pt x="16" y="14"/>
                      <a:pt x="17" y="15"/>
                      <a:pt x="18" y="16"/>
                    </a:cubicBezTo>
                    <a:cubicBezTo>
                      <a:pt x="20" y="17"/>
                      <a:pt x="20" y="17"/>
                      <a:pt x="20" y="17"/>
                    </a:cubicBezTo>
                    <a:cubicBezTo>
                      <a:pt x="22" y="18"/>
                      <a:pt x="22" y="18"/>
                      <a:pt x="22" y="18"/>
                    </a:cubicBezTo>
                    <a:cubicBezTo>
                      <a:pt x="25" y="20"/>
                      <a:pt x="27" y="22"/>
                      <a:pt x="30" y="24"/>
                    </a:cubicBezTo>
                    <a:cubicBezTo>
                      <a:pt x="32" y="25"/>
                      <a:pt x="35" y="27"/>
                      <a:pt x="38" y="28"/>
                    </a:cubicBezTo>
                    <a:cubicBezTo>
                      <a:pt x="40" y="30"/>
                      <a:pt x="43" y="32"/>
                      <a:pt x="46" y="33"/>
                    </a:cubicBezTo>
                    <a:cubicBezTo>
                      <a:pt x="47" y="34"/>
                      <a:pt x="47" y="34"/>
                      <a:pt x="48" y="35"/>
                    </a:cubicBezTo>
                    <a:cubicBezTo>
                      <a:pt x="48" y="35"/>
                      <a:pt x="49" y="35"/>
                      <a:pt x="50" y="36"/>
                    </a:cubicBezTo>
                    <a:cubicBezTo>
                      <a:pt x="51" y="37"/>
                      <a:pt x="52" y="38"/>
                      <a:pt x="53" y="39"/>
                    </a:cubicBezTo>
                    <a:cubicBezTo>
                      <a:pt x="56" y="41"/>
                      <a:pt x="58" y="43"/>
                      <a:pt x="60" y="45"/>
                    </a:cubicBezTo>
                    <a:cubicBezTo>
                      <a:pt x="60" y="45"/>
                      <a:pt x="60" y="45"/>
                      <a:pt x="60" y="45"/>
                    </a:cubicBezTo>
                    <a:cubicBezTo>
                      <a:pt x="59" y="44"/>
                      <a:pt x="58" y="43"/>
                      <a:pt x="57" y="42"/>
                    </a:cubicBezTo>
                    <a:cubicBezTo>
                      <a:pt x="56" y="41"/>
                      <a:pt x="55" y="40"/>
                      <a:pt x="54" y="38"/>
                    </a:cubicBezTo>
                    <a:cubicBezTo>
                      <a:pt x="53" y="37"/>
                      <a:pt x="51" y="36"/>
                      <a:pt x="50" y="35"/>
                    </a:cubicBezTo>
                    <a:cubicBezTo>
                      <a:pt x="49" y="35"/>
                      <a:pt x="49" y="34"/>
                      <a:pt x="48" y="34"/>
                    </a:cubicBezTo>
                    <a:cubicBezTo>
                      <a:pt x="48" y="33"/>
                      <a:pt x="47" y="33"/>
                      <a:pt x="46" y="33"/>
                    </a:cubicBezTo>
                    <a:cubicBezTo>
                      <a:pt x="45" y="32"/>
                      <a:pt x="44" y="31"/>
                      <a:pt x="42" y="30"/>
                    </a:cubicBezTo>
                    <a:cubicBezTo>
                      <a:pt x="38" y="28"/>
                      <a:pt x="38" y="28"/>
                      <a:pt x="38" y="28"/>
                    </a:cubicBezTo>
                    <a:cubicBezTo>
                      <a:pt x="36" y="26"/>
                      <a:pt x="33" y="24"/>
                      <a:pt x="30" y="23"/>
                    </a:cubicBezTo>
                    <a:cubicBezTo>
                      <a:pt x="28" y="21"/>
                      <a:pt x="25" y="19"/>
                      <a:pt x="23" y="18"/>
                    </a:cubicBezTo>
                    <a:cubicBezTo>
                      <a:pt x="20" y="16"/>
                      <a:pt x="17" y="14"/>
                      <a:pt x="15" y="12"/>
                    </a:cubicBezTo>
                    <a:cubicBezTo>
                      <a:pt x="12" y="10"/>
                      <a:pt x="10" y="8"/>
                      <a:pt x="8"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50">
                <a:extLst>
                  <a:ext uri="{FF2B5EF4-FFF2-40B4-BE49-F238E27FC236}">
                    <a16:creationId xmlns:a16="http://schemas.microsoft.com/office/drawing/2014/main" id="{FC03C536-1581-43B8-A85E-09EF67135B2B}"/>
                  </a:ext>
                </a:extLst>
              </p:cNvPr>
              <p:cNvSpPr>
                <a:spLocks/>
              </p:cNvSpPr>
              <p:nvPr/>
            </p:nvSpPr>
            <p:spPr bwMode="auto">
              <a:xfrm>
                <a:off x="17695863" y="3260725"/>
                <a:ext cx="52388" cy="46038"/>
              </a:xfrm>
              <a:custGeom>
                <a:avLst/>
                <a:gdLst>
                  <a:gd name="T0" fmla="*/ 37 w 37"/>
                  <a:gd name="T1" fmla="*/ 33 h 33"/>
                  <a:gd name="T2" fmla="*/ 37 w 37"/>
                  <a:gd name="T3" fmla="*/ 32 h 33"/>
                  <a:gd name="T4" fmla="*/ 36 w 37"/>
                  <a:gd name="T5" fmla="*/ 32 h 33"/>
                  <a:gd name="T6" fmla="*/ 36 w 37"/>
                  <a:gd name="T7" fmla="*/ 31 h 33"/>
                  <a:gd name="T8" fmla="*/ 36 w 37"/>
                  <a:gd name="T9" fmla="*/ 31 h 33"/>
                  <a:gd name="T10" fmla="*/ 36 w 37"/>
                  <a:gd name="T11" fmla="*/ 30 h 33"/>
                  <a:gd name="T12" fmla="*/ 35 w 37"/>
                  <a:gd name="T13" fmla="*/ 29 h 33"/>
                  <a:gd name="T14" fmla="*/ 34 w 37"/>
                  <a:gd name="T15" fmla="*/ 28 h 33"/>
                  <a:gd name="T16" fmla="*/ 31 w 37"/>
                  <a:gd name="T17" fmla="*/ 25 h 33"/>
                  <a:gd name="T18" fmla="*/ 30 w 37"/>
                  <a:gd name="T19" fmla="*/ 24 h 33"/>
                  <a:gd name="T20" fmla="*/ 29 w 37"/>
                  <a:gd name="T21" fmla="*/ 23 h 33"/>
                  <a:gd name="T22" fmla="*/ 28 w 37"/>
                  <a:gd name="T23" fmla="*/ 22 h 33"/>
                  <a:gd name="T24" fmla="*/ 27 w 37"/>
                  <a:gd name="T25" fmla="*/ 21 h 33"/>
                  <a:gd name="T26" fmla="*/ 24 w 37"/>
                  <a:gd name="T27" fmla="*/ 20 h 33"/>
                  <a:gd name="T28" fmla="*/ 22 w 37"/>
                  <a:gd name="T29" fmla="*/ 18 h 33"/>
                  <a:gd name="T30" fmla="*/ 19 w 37"/>
                  <a:gd name="T31" fmla="*/ 16 h 33"/>
                  <a:gd name="T32" fmla="*/ 10 w 37"/>
                  <a:gd name="T33" fmla="*/ 8 h 33"/>
                  <a:gd name="T34" fmla="*/ 0 w 37"/>
                  <a:gd name="T35" fmla="*/ 0 h 33"/>
                  <a:gd name="T36" fmla="*/ 0 w 37"/>
                  <a:gd name="T37" fmla="*/ 0 h 33"/>
                  <a:gd name="T38" fmla="*/ 9 w 37"/>
                  <a:gd name="T39" fmla="*/ 8 h 33"/>
                  <a:gd name="T40" fmla="*/ 19 w 37"/>
                  <a:gd name="T41" fmla="*/ 16 h 33"/>
                  <a:gd name="T42" fmla="*/ 21 w 37"/>
                  <a:gd name="T43" fmla="*/ 18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9 h 33"/>
                  <a:gd name="T60" fmla="*/ 34 w 37"/>
                  <a:gd name="T61" fmla="*/ 29 h 33"/>
                  <a:gd name="T62" fmla="*/ 35 w 37"/>
                  <a:gd name="T63" fmla="*/ 30 h 33"/>
                  <a:gd name="T64" fmla="*/ 36 w 37"/>
                  <a:gd name="T65" fmla="*/ 31 h 33"/>
                  <a:gd name="T66" fmla="*/ 36 w 37"/>
                  <a:gd name="T67" fmla="*/ 32 h 33"/>
                  <a:gd name="T68" fmla="*/ 36 w 37"/>
                  <a:gd name="T69" fmla="*/ 32 h 33"/>
                  <a:gd name="T70" fmla="*/ 37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7" y="32"/>
                      <a:pt x="37" y="32"/>
                      <a:pt x="37" y="32"/>
                    </a:cubicBezTo>
                    <a:cubicBezTo>
                      <a:pt x="36" y="32"/>
                      <a:pt x="36" y="32"/>
                      <a:pt x="36" y="32"/>
                    </a:cubicBezTo>
                    <a:cubicBezTo>
                      <a:pt x="36" y="31"/>
                      <a:pt x="36" y="31"/>
                      <a:pt x="36" y="31"/>
                    </a:cubicBezTo>
                    <a:cubicBezTo>
                      <a:pt x="36" y="31"/>
                      <a:pt x="36" y="31"/>
                      <a:pt x="36" y="31"/>
                    </a:cubicBezTo>
                    <a:cubicBezTo>
                      <a:pt x="36" y="30"/>
                      <a:pt x="36" y="30"/>
                      <a:pt x="36" y="30"/>
                    </a:cubicBezTo>
                    <a:cubicBezTo>
                      <a:pt x="35" y="30"/>
                      <a:pt x="35" y="29"/>
                      <a:pt x="35" y="29"/>
                    </a:cubicBezTo>
                    <a:cubicBezTo>
                      <a:pt x="34" y="28"/>
                      <a:pt x="34" y="28"/>
                      <a:pt x="34" y="28"/>
                    </a:cubicBezTo>
                    <a:cubicBezTo>
                      <a:pt x="33" y="27"/>
                      <a:pt x="32" y="26"/>
                      <a:pt x="31" y="25"/>
                    </a:cubicBezTo>
                    <a:cubicBezTo>
                      <a:pt x="31" y="25"/>
                      <a:pt x="31" y="25"/>
                      <a:pt x="30" y="24"/>
                    </a:cubicBezTo>
                    <a:cubicBezTo>
                      <a:pt x="30" y="24"/>
                      <a:pt x="29" y="24"/>
                      <a:pt x="29" y="23"/>
                    </a:cubicBezTo>
                    <a:cubicBezTo>
                      <a:pt x="28" y="22"/>
                      <a:pt x="28" y="22"/>
                      <a:pt x="28" y="22"/>
                    </a:cubicBezTo>
                    <a:cubicBezTo>
                      <a:pt x="27" y="21"/>
                      <a:pt x="27" y="21"/>
                      <a:pt x="27" y="21"/>
                    </a:cubicBezTo>
                    <a:cubicBezTo>
                      <a:pt x="24" y="20"/>
                      <a:pt x="24" y="20"/>
                      <a:pt x="24" y="20"/>
                    </a:cubicBezTo>
                    <a:cubicBezTo>
                      <a:pt x="23" y="19"/>
                      <a:pt x="22" y="18"/>
                      <a:pt x="22" y="18"/>
                    </a:cubicBezTo>
                    <a:cubicBezTo>
                      <a:pt x="19" y="16"/>
                      <a:pt x="19" y="16"/>
                      <a:pt x="19" y="16"/>
                    </a:cubicBezTo>
                    <a:cubicBezTo>
                      <a:pt x="16" y="13"/>
                      <a:pt x="13" y="11"/>
                      <a:pt x="10" y="8"/>
                    </a:cubicBezTo>
                    <a:cubicBezTo>
                      <a:pt x="6" y="5"/>
                      <a:pt x="3" y="3"/>
                      <a:pt x="0" y="0"/>
                    </a:cubicBezTo>
                    <a:cubicBezTo>
                      <a:pt x="0" y="0"/>
                      <a:pt x="0" y="0"/>
                      <a:pt x="0" y="0"/>
                    </a:cubicBezTo>
                    <a:cubicBezTo>
                      <a:pt x="3" y="3"/>
                      <a:pt x="6" y="6"/>
                      <a:pt x="9" y="8"/>
                    </a:cubicBezTo>
                    <a:cubicBezTo>
                      <a:pt x="12" y="11"/>
                      <a:pt x="16" y="14"/>
                      <a:pt x="19" y="16"/>
                    </a:cubicBezTo>
                    <a:cubicBezTo>
                      <a:pt x="21" y="18"/>
                      <a:pt x="21" y="18"/>
                      <a:pt x="21" y="18"/>
                    </a:cubicBezTo>
                    <a:cubicBezTo>
                      <a:pt x="22" y="19"/>
                      <a:pt x="23" y="20"/>
                      <a:pt x="24" y="20"/>
                    </a:cubicBezTo>
                    <a:cubicBezTo>
                      <a:pt x="26" y="22"/>
                      <a:pt x="26" y="22"/>
                      <a:pt x="26" y="22"/>
                    </a:cubicBezTo>
                    <a:cubicBezTo>
                      <a:pt x="27" y="23"/>
                      <a:pt x="27" y="23"/>
                      <a:pt x="27" y="23"/>
                    </a:cubicBezTo>
                    <a:cubicBezTo>
                      <a:pt x="29" y="24"/>
                      <a:pt x="29" y="24"/>
                      <a:pt x="29" y="24"/>
                    </a:cubicBezTo>
                    <a:cubicBezTo>
                      <a:pt x="29" y="24"/>
                      <a:pt x="29" y="25"/>
                      <a:pt x="30" y="25"/>
                    </a:cubicBezTo>
                    <a:cubicBezTo>
                      <a:pt x="30" y="25"/>
                      <a:pt x="31" y="26"/>
                      <a:pt x="31" y="26"/>
                    </a:cubicBezTo>
                    <a:cubicBezTo>
                      <a:pt x="32" y="27"/>
                      <a:pt x="33" y="27"/>
                      <a:pt x="33" y="28"/>
                    </a:cubicBezTo>
                    <a:cubicBezTo>
                      <a:pt x="34" y="29"/>
                      <a:pt x="34" y="29"/>
                      <a:pt x="34" y="29"/>
                    </a:cubicBezTo>
                    <a:cubicBezTo>
                      <a:pt x="34" y="29"/>
                      <a:pt x="34" y="29"/>
                      <a:pt x="34" y="29"/>
                    </a:cubicBezTo>
                    <a:cubicBezTo>
                      <a:pt x="35" y="29"/>
                      <a:pt x="35" y="30"/>
                      <a:pt x="35" y="30"/>
                    </a:cubicBezTo>
                    <a:cubicBezTo>
                      <a:pt x="36" y="31"/>
                      <a:pt x="36" y="31"/>
                      <a:pt x="36" y="31"/>
                    </a:cubicBezTo>
                    <a:cubicBezTo>
                      <a:pt x="36" y="32"/>
                      <a:pt x="36" y="32"/>
                      <a:pt x="36" y="32"/>
                    </a:cubicBezTo>
                    <a:cubicBezTo>
                      <a:pt x="36" y="32"/>
                      <a:pt x="36" y="32"/>
                      <a:pt x="36" y="32"/>
                    </a:cubicBezTo>
                    <a:cubicBezTo>
                      <a:pt x="37" y="32"/>
                      <a:pt x="37" y="32"/>
                      <a:pt x="37"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51">
                <a:extLst>
                  <a:ext uri="{FF2B5EF4-FFF2-40B4-BE49-F238E27FC236}">
                    <a16:creationId xmlns:a16="http://schemas.microsoft.com/office/drawing/2014/main" id="{9AE382C5-B449-4105-A0AE-400F3B9D6281}"/>
                  </a:ext>
                </a:extLst>
              </p:cNvPr>
              <p:cNvSpPr>
                <a:spLocks/>
              </p:cNvSpPr>
              <p:nvPr/>
            </p:nvSpPr>
            <p:spPr bwMode="auto">
              <a:xfrm>
                <a:off x="17646651" y="3195638"/>
                <a:ext cx="101600" cy="53975"/>
              </a:xfrm>
              <a:custGeom>
                <a:avLst/>
                <a:gdLst>
                  <a:gd name="T0" fmla="*/ 73 w 73"/>
                  <a:gd name="T1" fmla="*/ 39 h 39"/>
                  <a:gd name="T2" fmla="*/ 64 w 73"/>
                  <a:gd name="T3" fmla="*/ 34 h 39"/>
                  <a:gd name="T4" fmla="*/ 62 w 73"/>
                  <a:gd name="T5" fmla="*/ 32 h 39"/>
                  <a:gd name="T6" fmla="*/ 59 w 73"/>
                  <a:gd name="T7" fmla="*/ 31 h 39"/>
                  <a:gd name="T8" fmla="*/ 55 w 73"/>
                  <a:gd name="T9" fmla="*/ 29 h 39"/>
                  <a:gd name="T10" fmla="*/ 52 w 73"/>
                  <a:gd name="T11" fmla="*/ 28 h 39"/>
                  <a:gd name="T12" fmla="*/ 50 w 73"/>
                  <a:gd name="T13" fmla="*/ 27 h 39"/>
                  <a:gd name="T14" fmla="*/ 48 w 73"/>
                  <a:gd name="T15" fmla="*/ 26 h 39"/>
                  <a:gd name="T16" fmla="*/ 46 w 73"/>
                  <a:gd name="T17" fmla="*/ 25 h 39"/>
                  <a:gd name="T18" fmla="*/ 45 w 73"/>
                  <a:gd name="T19" fmla="*/ 25 h 39"/>
                  <a:gd name="T20" fmla="*/ 43 w 73"/>
                  <a:gd name="T21" fmla="*/ 24 h 39"/>
                  <a:gd name="T22" fmla="*/ 40 w 73"/>
                  <a:gd name="T23" fmla="*/ 23 h 39"/>
                  <a:gd name="T24" fmla="*/ 40 w 73"/>
                  <a:gd name="T25" fmla="*/ 23 h 39"/>
                  <a:gd name="T26" fmla="*/ 39 w 73"/>
                  <a:gd name="T27" fmla="*/ 22 h 39"/>
                  <a:gd name="T28" fmla="*/ 38 w 73"/>
                  <a:gd name="T29" fmla="*/ 22 h 39"/>
                  <a:gd name="T30" fmla="*/ 37 w 73"/>
                  <a:gd name="T31" fmla="*/ 21 h 39"/>
                  <a:gd name="T32" fmla="*/ 36 w 73"/>
                  <a:gd name="T33" fmla="*/ 21 h 39"/>
                  <a:gd name="T34" fmla="*/ 35 w 73"/>
                  <a:gd name="T35" fmla="*/ 20 h 39"/>
                  <a:gd name="T36" fmla="*/ 33 w 73"/>
                  <a:gd name="T37" fmla="*/ 20 h 39"/>
                  <a:gd name="T38" fmla="*/ 31 w 73"/>
                  <a:gd name="T39" fmla="*/ 18 h 39"/>
                  <a:gd name="T40" fmla="*/ 27 w 73"/>
                  <a:gd name="T41" fmla="*/ 16 h 39"/>
                  <a:gd name="T42" fmla="*/ 26 w 73"/>
                  <a:gd name="T43" fmla="*/ 15 h 39"/>
                  <a:gd name="T44" fmla="*/ 25 w 73"/>
                  <a:gd name="T45" fmla="*/ 14 h 39"/>
                  <a:gd name="T46" fmla="*/ 22 w 73"/>
                  <a:gd name="T47" fmla="*/ 13 h 39"/>
                  <a:gd name="T48" fmla="*/ 18 w 73"/>
                  <a:gd name="T49" fmla="*/ 10 h 39"/>
                  <a:gd name="T50" fmla="*/ 16 w 73"/>
                  <a:gd name="T51" fmla="*/ 9 h 39"/>
                  <a:gd name="T52" fmla="*/ 14 w 73"/>
                  <a:gd name="T53" fmla="*/ 7 h 39"/>
                  <a:gd name="T54" fmla="*/ 9 w 73"/>
                  <a:gd name="T55" fmla="*/ 5 h 39"/>
                  <a:gd name="T56" fmla="*/ 0 w 73"/>
                  <a:gd name="T57" fmla="*/ 0 h 39"/>
                  <a:gd name="T58" fmla="*/ 0 w 73"/>
                  <a:gd name="T59" fmla="*/ 0 h 39"/>
                  <a:gd name="T60" fmla="*/ 9 w 73"/>
                  <a:gd name="T61" fmla="*/ 5 h 39"/>
                  <a:gd name="T62" fmla="*/ 10 w 73"/>
                  <a:gd name="T63" fmla="*/ 6 h 39"/>
                  <a:gd name="T64" fmla="*/ 11 w 73"/>
                  <a:gd name="T65" fmla="*/ 7 h 39"/>
                  <a:gd name="T66" fmla="*/ 13 w 73"/>
                  <a:gd name="T67" fmla="*/ 8 h 39"/>
                  <a:gd name="T68" fmla="*/ 17 w 73"/>
                  <a:gd name="T69" fmla="*/ 11 h 39"/>
                  <a:gd name="T70" fmla="*/ 22 w 73"/>
                  <a:gd name="T71" fmla="*/ 14 h 39"/>
                  <a:gd name="T72" fmla="*/ 24 w 73"/>
                  <a:gd name="T73" fmla="*/ 16 h 39"/>
                  <a:gd name="T74" fmla="*/ 25 w 73"/>
                  <a:gd name="T75" fmla="*/ 17 h 39"/>
                  <a:gd name="T76" fmla="*/ 26 w 73"/>
                  <a:gd name="T77" fmla="*/ 17 h 39"/>
                  <a:gd name="T78" fmla="*/ 30 w 73"/>
                  <a:gd name="T79" fmla="*/ 20 h 39"/>
                  <a:gd name="T80" fmla="*/ 33 w 73"/>
                  <a:gd name="T81" fmla="*/ 21 h 39"/>
                  <a:gd name="T82" fmla="*/ 34 w 73"/>
                  <a:gd name="T83" fmla="*/ 22 h 39"/>
                  <a:gd name="T84" fmla="*/ 35 w 73"/>
                  <a:gd name="T85" fmla="*/ 22 h 39"/>
                  <a:gd name="T86" fmla="*/ 36 w 73"/>
                  <a:gd name="T87" fmla="*/ 23 h 39"/>
                  <a:gd name="T88" fmla="*/ 37 w 73"/>
                  <a:gd name="T89" fmla="*/ 24 h 39"/>
                  <a:gd name="T90" fmla="*/ 38 w 73"/>
                  <a:gd name="T91" fmla="*/ 24 h 39"/>
                  <a:gd name="T92" fmla="*/ 39 w 73"/>
                  <a:gd name="T93" fmla="*/ 24 h 39"/>
                  <a:gd name="T94" fmla="*/ 40 w 73"/>
                  <a:gd name="T95" fmla="*/ 25 h 39"/>
                  <a:gd name="T96" fmla="*/ 42 w 73"/>
                  <a:gd name="T97" fmla="*/ 26 h 39"/>
                  <a:gd name="T98" fmla="*/ 45 w 73"/>
                  <a:gd name="T99" fmla="*/ 26 h 39"/>
                  <a:gd name="T100" fmla="*/ 46 w 73"/>
                  <a:gd name="T101" fmla="*/ 27 h 39"/>
                  <a:gd name="T102" fmla="*/ 47 w 73"/>
                  <a:gd name="T103" fmla="*/ 27 h 39"/>
                  <a:gd name="T104" fmla="*/ 49 w 73"/>
                  <a:gd name="T105" fmla="*/ 28 h 39"/>
                  <a:gd name="T106" fmla="*/ 52 w 73"/>
                  <a:gd name="T107" fmla="*/ 29 h 39"/>
                  <a:gd name="T108" fmla="*/ 54 w 73"/>
                  <a:gd name="T109" fmla="*/ 30 h 39"/>
                  <a:gd name="T110" fmla="*/ 73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73" y="39"/>
                    </a:moveTo>
                    <a:cubicBezTo>
                      <a:pt x="70" y="37"/>
                      <a:pt x="67" y="35"/>
                      <a:pt x="64" y="34"/>
                    </a:cubicBezTo>
                    <a:cubicBezTo>
                      <a:pt x="63" y="33"/>
                      <a:pt x="62" y="33"/>
                      <a:pt x="62" y="32"/>
                    </a:cubicBezTo>
                    <a:cubicBezTo>
                      <a:pt x="61" y="32"/>
                      <a:pt x="60" y="32"/>
                      <a:pt x="59" y="31"/>
                    </a:cubicBezTo>
                    <a:cubicBezTo>
                      <a:pt x="58" y="30"/>
                      <a:pt x="56" y="30"/>
                      <a:pt x="55" y="29"/>
                    </a:cubicBezTo>
                    <a:cubicBezTo>
                      <a:pt x="54" y="29"/>
                      <a:pt x="53" y="28"/>
                      <a:pt x="52" y="28"/>
                    </a:cubicBezTo>
                    <a:cubicBezTo>
                      <a:pt x="50" y="27"/>
                      <a:pt x="50" y="27"/>
                      <a:pt x="50" y="27"/>
                    </a:cubicBezTo>
                    <a:cubicBezTo>
                      <a:pt x="49" y="27"/>
                      <a:pt x="48" y="26"/>
                      <a:pt x="48" y="26"/>
                    </a:cubicBezTo>
                    <a:cubicBezTo>
                      <a:pt x="46" y="25"/>
                      <a:pt x="46" y="25"/>
                      <a:pt x="46" y="25"/>
                    </a:cubicBezTo>
                    <a:cubicBezTo>
                      <a:pt x="45" y="25"/>
                      <a:pt x="45" y="25"/>
                      <a:pt x="45" y="25"/>
                    </a:cubicBezTo>
                    <a:cubicBezTo>
                      <a:pt x="43" y="24"/>
                      <a:pt x="43" y="24"/>
                      <a:pt x="43" y="24"/>
                    </a:cubicBezTo>
                    <a:cubicBezTo>
                      <a:pt x="40" y="23"/>
                      <a:pt x="40" y="23"/>
                      <a:pt x="40" y="23"/>
                    </a:cubicBezTo>
                    <a:cubicBezTo>
                      <a:pt x="40" y="23"/>
                      <a:pt x="40" y="23"/>
                      <a:pt x="40" y="23"/>
                    </a:cubicBezTo>
                    <a:cubicBezTo>
                      <a:pt x="39" y="22"/>
                      <a:pt x="39" y="22"/>
                      <a:pt x="39" y="22"/>
                    </a:cubicBezTo>
                    <a:cubicBezTo>
                      <a:pt x="38" y="22"/>
                      <a:pt x="38" y="22"/>
                      <a:pt x="38" y="22"/>
                    </a:cubicBezTo>
                    <a:cubicBezTo>
                      <a:pt x="37" y="21"/>
                      <a:pt x="37" y="21"/>
                      <a:pt x="37" y="21"/>
                    </a:cubicBezTo>
                    <a:cubicBezTo>
                      <a:pt x="36" y="21"/>
                      <a:pt x="36" y="21"/>
                      <a:pt x="36" y="21"/>
                    </a:cubicBezTo>
                    <a:cubicBezTo>
                      <a:pt x="35" y="20"/>
                      <a:pt x="35" y="20"/>
                      <a:pt x="35" y="20"/>
                    </a:cubicBezTo>
                    <a:cubicBezTo>
                      <a:pt x="34" y="20"/>
                      <a:pt x="34" y="20"/>
                      <a:pt x="33" y="20"/>
                    </a:cubicBezTo>
                    <a:cubicBezTo>
                      <a:pt x="31" y="18"/>
                      <a:pt x="31" y="18"/>
                      <a:pt x="31" y="18"/>
                    </a:cubicBezTo>
                    <a:cubicBezTo>
                      <a:pt x="30" y="18"/>
                      <a:pt x="28" y="17"/>
                      <a:pt x="27" y="16"/>
                    </a:cubicBezTo>
                    <a:cubicBezTo>
                      <a:pt x="26" y="16"/>
                      <a:pt x="26" y="15"/>
                      <a:pt x="26" y="15"/>
                    </a:cubicBezTo>
                    <a:cubicBezTo>
                      <a:pt x="25" y="14"/>
                      <a:pt x="25" y="14"/>
                      <a:pt x="25" y="14"/>
                    </a:cubicBezTo>
                    <a:cubicBezTo>
                      <a:pt x="24" y="14"/>
                      <a:pt x="23" y="14"/>
                      <a:pt x="22" y="13"/>
                    </a:cubicBezTo>
                    <a:cubicBezTo>
                      <a:pt x="21" y="12"/>
                      <a:pt x="19" y="11"/>
                      <a:pt x="18" y="10"/>
                    </a:cubicBezTo>
                    <a:cubicBezTo>
                      <a:pt x="16" y="9"/>
                      <a:pt x="16" y="9"/>
                      <a:pt x="16" y="9"/>
                    </a:cubicBezTo>
                    <a:cubicBezTo>
                      <a:pt x="14" y="7"/>
                      <a:pt x="14" y="7"/>
                      <a:pt x="14" y="7"/>
                    </a:cubicBezTo>
                    <a:cubicBezTo>
                      <a:pt x="12" y="6"/>
                      <a:pt x="11" y="5"/>
                      <a:pt x="9" y="5"/>
                    </a:cubicBezTo>
                    <a:cubicBezTo>
                      <a:pt x="6" y="3"/>
                      <a:pt x="3" y="1"/>
                      <a:pt x="0" y="0"/>
                    </a:cubicBezTo>
                    <a:cubicBezTo>
                      <a:pt x="0" y="0"/>
                      <a:pt x="0" y="0"/>
                      <a:pt x="0" y="0"/>
                    </a:cubicBezTo>
                    <a:cubicBezTo>
                      <a:pt x="3" y="1"/>
                      <a:pt x="6" y="3"/>
                      <a:pt x="9" y="5"/>
                    </a:cubicBezTo>
                    <a:cubicBezTo>
                      <a:pt x="10" y="6"/>
                      <a:pt x="10" y="6"/>
                      <a:pt x="10" y="6"/>
                    </a:cubicBezTo>
                    <a:cubicBezTo>
                      <a:pt x="11" y="7"/>
                      <a:pt x="11" y="7"/>
                      <a:pt x="11" y="7"/>
                    </a:cubicBezTo>
                    <a:cubicBezTo>
                      <a:pt x="13" y="8"/>
                      <a:pt x="13" y="8"/>
                      <a:pt x="13" y="8"/>
                    </a:cubicBezTo>
                    <a:cubicBezTo>
                      <a:pt x="17" y="11"/>
                      <a:pt x="17" y="11"/>
                      <a:pt x="17" y="11"/>
                    </a:cubicBezTo>
                    <a:cubicBezTo>
                      <a:pt x="19" y="12"/>
                      <a:pt x="20" y="13"/>
                      <a:pt x="22" y="14"/>
                    </a:cubicBezTo>
                    <a:cubicBezTo>
                      <a:pt x="22" y="15"/>
                      <a:pt x="23" y="15"/>
                      <a:pt x="24" y="16"/>
                    </a:cubicBezTo>
                    <a:cubicBezTo>
                      <a:pt x="25" y="17"/>
                      <a:pt x="25" y="17"/>
                      <a:pt x="25" y="17"/>
                    </a:cubicBezTo>
                    <a:cubicBezTo>
                      <a:pt x="25" y="17"/>
                      <a:pt x="25" y="17"/>
                      <a:pt x="26" y="17"/>
                    </a:cubicBezTo>
                    <a:cubicBezTo>
                      <a:pt x="27" y="18"/>
                      <a:pt x="29" y="19"/>
                      <a:pt x="30" y="20"/>
                    </a:cubicBezTo>
                    <a:cubicBezTo>
                      <a:pt x="33" y="21"/>
                      <a:pt x="33" y="21"/>
                      <a:pt x="33" y="21"/>
                    </a:cubicBezTo>
                    <a:cubicBezTo>
                      <a:pt x="33" y="21"/>
                      <a:pt x="33" y="22"/>
                      <a:pt x="34" y="22"/>
                    </a:cubicBezTo>
                    <a:cubicBezTo>
                      <a:pt x="35" y="22"/>
                      <a:pt x="35" y="22"/>
                      <a:pt x="35" y="22"/>
                    </a:cubicBezTo>
                    <a:cubicBezTo>
                      <a:pt x="35" y="23"/>
                      <a:pt x="36" y="23"/>
                      <a:pt x="36" y="23"/>
                    </a:cubicBezTo>
                    <a:cubicBezTo>
                      <a:pt x="37" y="24"/>
                      <a:pt x="37" y="24"/>
                      <a:pt x="37" y="24"/>
                    </a:cubicBezTo>
                    <a:cubicBezTo>
                      <a:pt x="38" y="24"/>
                      <a:pt x="38" y="24"/>
                      <a:pt x="38" y="24"/>
                    </a:cubicBezTo>
                    <a:cubicBezTo>
                      <a:pt x="39" y="24"/>
                      <a:pt x="39" y="24"/>
                      <a:pt x="39" y="24"/>
                    </a:cubicBezTo>
                    <a:cubicBezTo>
                      <a:pt x="40" y="25"/>
                      <a:pt x="40" y="25"/>
                      <a:pt x="40" y="25"/>
                    </a:cubicBezTo>
                    <a:cubicBezTo>
                      <a:pt x="42" y="26"/>
                      <a:pt x="42" y="26"/>
                      <a:pt x="42" y="26"/>
                    </a:cubicBezTo>
                    <a:cubicBezTo>
                      <a:pt x="45" y="26"/>
                      <a:pt x="45" y="26"/>
                      <a:pt x="45" y="26"/>
                    </a:cubicBezTo>
                    <a:cubicBezTo>
                      <a:pt x="46" y="27"/>
                      <a:pt x="46" y="27"/>
                      <a:pt x="46" y="27"/>
                    </a:cubicBezTo>
                    <a:cubicBezTo>
                      <a:pt x="47" y="27"/>
                      <a:pt x="47" y="27"/>
                      <a:pt x="47" y="27"/>
                    </a:cubicBezTo>
                    <a:cubicBezTo>
                      <a:pt x="48" y="28"/>
                      <a:pt x="49" y="28"/>
                      <a:pt x="49" y="28"/>
                    </a:cubicBezTo>
                    <a:cubicBezTo>
                      <a:pt x="52" y="29"/>
                      <a:pt x="52" y="29"/>
                      <a:pt x="52" y="29"/>
                    </a:cubicBezTo>
                    <a:cubicBezTo>
                      <a:pt x="54" y="30"/>
                      <a:pt x="54" y="30"/>
                      <a:pt x="54" y="30"/>
                    </a:cubicBezTo>
                    <a:cubicBezTo>
                      <a:pt x="60" y="33"/>
                      <a:pt x="67" y="36"/>
                      <a:pt x="73"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52">
                <a:extLst>
                  <a:ext uri="{FF2B5EF4-FFF2-40B4-BE49-F238E27FC236}">
                    <a16:creationId xmlns:a16="http://schemas.microsoft.com/office/drawing/2014/main" id="{CD71F1BB-15D9-49E1-8829-911A4CAFDBDC}"/>
                  </a:ext>
                </a:extLst>
              </p:cNvPr>
              <p:cNvSpPr>
                <a:spLocks/>
              </p:cNvSpPr>
              <p:nvPr/>
            </p:nvSpPr>
            <p:spPr bwMode="auto">
              <a:xfrm>
                <a:off x="17792701" y="3184525"/>
                <a:ext cx="41275" cy="49213"/>
              </a:xfrm>
              <a:custGeom>
                <a:avLst/>
                <a:gdLst>
                  <a:gd name="T0" fmla="*/ 4 w 29"/>
                  <a:gd name="T1" fmla="*/ 0 h 36"/>
                  <a:gd name="T2" fmla="*/ 2 w 29"/>
                  <a:gd name="T3" fmla="*/ 19 h 36"/>
                  <a:gd name="T4" fmla="*/ 10 w 29"/>
                  <a:gd name="T5" fmla="*/ 34 h 36"/>
                  <a:gd name="T6" fmla="*/ 29 w 29"/>
                  <a:gd name="T7" fmla="*/ 35 h 36"/>
                  <a:gd name="T8" fmla="*/ 13 w 29"/>
                  <a:gd name="T9" fmla="*/ 29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3"/>
                      <a:pt x="2" y="19"/>
                    </a:cubicBezTo>
                    <a:cubicBezTo>
                      <a:pt x="6" y="27"/>
                      <a:pt x="7" y="32"/>
                      <a:pt x="10" y="34"/>
                    </a:cubicBezTo>
                    <a:cubicBezTo>
                      <a:pt x="12" y="36"/>
                      <a:pt x="29" y="35"/>
                      <a:pt x="29" y="35"/>
                    </a:cubicBezTo>
                    <a:cubicBezTo>
                      <a:pt x="29" y="35"/>
                      <a:pt x="19" y="35"/>
                      <a:pt x="13" y="29"/>
                    </a:cubicBezTo>
                    <a:cubicBezTo>
                      <a:pt x="6" y="21"/>
                      <a:pt x="1" y="12"/>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53">
                <a:extLst>
                  <a:ext uri="{FF2B5EF4-FFF2-40B4-BE49-F238E27FC236}">
                    <a16:creationId xmlns:a16="http://schemas.microsoft.com/office/drawing/2014/main" id="{929EB44A-D64A-4A83-80D6-3C2B7257DFA9}"/>
                  </a:ext>
                </a:extLst>
              </p:cNvPr>
              <p:cNvSpPr>
                <a:spLocks/>
              </p:cNvSpPr>
              <p:nvPr/>
            </p:nvSpPr>
            <p:spPr bwMode="auto">
              <a:xfrm>
                <a:off x="17933988" y="3433763"/>
                <a:ext cx="623888" cy="65088"/>
              </a:xfrm>
              <a:custGeom>
                <a:avLst/>
                <a:gdLst>
                  <a:gd name="T0" fmla="*/ 1 w 447"/>
                  <a:gd name="T1" fmla="*/ 15 h 47"/>
                  <a:gd name="T2" fmla="*/ 110 w 447"/>
                  <a:gd name="T3" fmla="*/ 35 h 47"/>
                  <a:gd name="T4" fmla="*/ 221 w 447"/>
                  <a:gd name="T5" fmla="*/ 39 h 47"/>
                  <a:gd name="T6" fmla="*/ 331 w 447"/>
                  <a:gd name="T7" fmla="*/ 27 h 47"/>
                  <a:gd name="T8" fmla="*/ 344 w 447"/>
                  <a:gd name="T9" fmla="*/ 25 h 47"/>
                  <a:gd name="T10" fmla="*/ 351 w 447"/>
                  <a:gd name="T11" fmla="*/ 24 h 47"/>
                  <a:gd name="T12" fmla="*/ 358 w 447"/>
                  <a:gd name="T13" fmla="*/ 22 h 47"/>
                  <a:gd name="T14" fmla="*/ 385 w 447"/>
                  <a:gd name="T15" fmla="*/ 16 h 47"/>
                  <a:gd name="T16" fmla="*/ 411 w 447"/>
                  <a:gd name="T17" fmla="*/ 9 h 47"/>
                  <a:gd name="T18" fmla="*/ 438 w 447"/>
                  <a:gd name="T19" fmla="*/ 1 h 47"/>
                  <a:gd name="T20" fmla="*/ 438 w 447"/>
                  <a:gd name="T21" fmla="*/ 1 h 47"/>
                  <a:gd name="T22" fmla="*/ 446 w 447"/>
                  <a:gd name="T23" fmla="*/ 5 h 47"/>
                  <a:gd name="T24" fmla="*/ 442 w 447"/>
                  <a:gd name="T25" fmla="*/ 13 h 47"/>
                  <a:gd name="T26" fmla="*/ 442 w 447"/>
                  <a:gd name="T27" fmla="*/ 13 h 47"/>
                  <a:gd name="T28" fmla="*/ 415 w 447"/>
                  <a:gd name="T29" fmla="*/ 20 h 47"/>
                  <a:gd name="T30" fmla="*/ 387 w 447"/>
                  <a:gd name="T31" fmla="*/ 27 h 47"/>
                  <a:gd name="T32" fmla="*/ 360 w 447"/>
                  <a:gd name="T33" fmla="*/ 32 h 47"/>
                  <a:gd name="T34" fmla="*/ 353 w 447"/>
                  <a:gd name="T35" fmla="*/ 34 h 47"/>
                  <a:gd name="T36" fmla="*/ 346 w 447"/>
                  <a:gd name="T37" fmla="*/ 35 h 47"/>
                  <a:gd name="T38" fmla="*/ 332 w 447"/>
                  <a:gd name="T39" fmla="*/ 37 h 47"/>
                  <a:gd name="T40" fmla="*/ 221 w 447"/>
                  <a:gd name="T41" fmla="*/ 46 h 47"/>
                  <a:gd name="T42" fmla="*/ 110 w 447"/>
                  <a:gd name="T43" fmla="*/ 39 h 47"/>
                  <a:gd name="T44" fmla="*/ 1 w 447"/>
                  <a:gd name="T45" fmla="*/ 16 h 47"/>
                  <a:gd name="T46" fmla="*/ 0 w 447"/>
                  <a:gd name="T47" fmla="*/ 15 h 47"/>
                  <a:gd name="T48" fmla="*/ 1 w 447"/>
                  <a:gd name="T4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5"/>
                    </a:moveTo>
                    <a:cubicBezTo>
                      <a:pt x="37" y="25"/>
                      <a:pt x="74" y="31"/>
                      <a:pt x="110" y="35"/>
                    </a:cubicBezTo>
                    <a:cubicBezTo>
                      <a:pt x="147" y="39"/>
                      <a:pt x="184" y="40"/>
                      <a:pt x="221" y="39"/>
                    </a:cubicBezTo>
                    <a:cubicBezTo>
                      <a:pt x="258" y="37"/>
                      <a:pt x="295" y="34"/>
                      <a:pt x="331" y="27"/>
                    </a:cubicBezTo>
                    <a:cubicBezTo>
                      <a:pt x="344" y="25"/>
                      <a:pt x="344" y="25"/>
                      <a:pt x="344" y="25"/>
                    </a:cubicBezTo>
                    <a:cubicBezTo>
                      <a:pt x="351" y="24"/>
                      <a:pt x="351" y="24"/>
                      <a:pt x="351" y="24"/>
                    </a:cubicBezTo>
                    <a:cubicBezTo>
                      <a:pt x="358" y="22"/>
                      <a:pt x="358" y="22"/>
                      <a:pt x="358" y="22"/>
                    </a:cubicBezTo>
                    <a:cubicBezTo>
                      <a:pt x="385" y="16"/>
                      <a:pt x="385" y="16"/>
                      <a:pt x="385" y="16"/>
                    </a:cubicBezTo>
                    <a:cubicBezTo>
                      <a:pt x="394" y="14"/>
                      <a:pt x="403" y="11"/>
                      <a:pt x="411" y="9"/>
                    </a:cubicBezTo>
                    <a:cubicBezTo>
                      <a:pt x="438" y="1"/>
                      <a:pt x="438" y="1"/>
                      <a:pt x="438" y="1"/>
                    </a:cubicBezTo>
                    <a:cubicBezTo>
                      <a:pt x="438" y="1"/>
                      <a:pt x="438" y="1"/>
                      <a:pt x="438" y="1"/>
                    </a:cubicBezTo>
                    <a:cubicBezTo>
                      <a:pt x="442" y="0"/>
                      <a:pt x="445" y="2"/>
                      <a:pt x="446" y="5"/>
                    </a:cubicBezTo>
                    <a:cubicBezTo>
                      <a:pt x="447" y="8"/>
                      <a:pt x="445" y="12"/>
                      <a:pt x="442" y="13"/>
                    </a:cubicBezTo>
                    <a:cubicBezTo>
                      <a:pt x="442" y="13"/>
                      <a:pt x="442" y="13"/>
                      <a:pt x="442" y="13"/>
                    </a:cubicBezTo>
                    <a:cubicBezTo>
                      <a:pt x="415" y="20"/>
                      <a:pt x="415" y="20"/>
                      <a:pt x="415" y="20"/>
                    </a:cubicBezTo>
                    <a:cubicBezTo>
                      <a:pt x="406" y="23"/>
                      <a:pt x="397" y="25"/>
                      <a:pt x="387" y="27"/>
                    </a:cubicBezTo>
                    <a:cubicBezTo>
                      <a:pt x="360" y="32"/>
                      <a:pt x="360" y="32"/>
                      <a:pt x="360" y="32"/>
                    </a:cubicBezTo>
                    <a:cubicBezTo>
                      <a:pt x="353" y="34"/>
                      <a:pt x="353" y="34"/>
                      <a:pt x="353" y="34"/>
                    </a:cubicBezTo>
                    <a:cubicBezTo>
                      <a:pt x="346" y="35"/>
                      <a:pt x="346" y="35"/>
                      <a:pt x="346" y="35"/>
                    </a:cubicBezTo>
                    <a:cubicBezTo>
                      <a:pt x="332" y="37"/>
                      <a:pt x="332" y="37"/>
                      <a:pt x="332" y="37"/>
                    </a:cubicBezTo>
                    <a:cubicBezTo>
                      <a:pt x="296" y="43"/>
                      <a:pt x="258" y="45"/>
                      <a:pt x="221" y="46"/>
                    </a:cubicBezTo>
                    <a:cubicBezTo>
                      <a:pt x="184" y="47"/>
                      <a:pt x="147" y="44"/>
                      <a:pt x="110" y="39"/>
                    </a:cubicBezTo>
                    <a:cubicBezTo>
                      <a:pt x="73" y="35"/>
                      <a:pt x="36" y="28"/>
                      <a:pt x="1" y="16"/>
                    </a:cubicBezTo>
                    <a:cubicBezTo>
                      <a:pt x="1" y="16"/>
                      <a:pt x="0" y="16"/>
                      <a:pt x="0" y="15"/>
                    </a:cubicBezTo>
                    <a:cubicBezTo>
                      <a:pt x="1" y="15"/>
                      <a:pt x="1" y="15"/>
                      <a:pt x="1" y="1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54">
                <a:extLst>
                  <a:ext uri="{FF2B5EF4-FFF2-40B4-BE49-F238E27FC236}">
                    <a16:creationId xmlns:a16="http://schemas.microsoft.com/office/drawing/2014/main" id="{A5D733B3-881F-4D6B-8821-986D2A3B7A76}"/>
                  </a:ext>
                </a:extLst>
              </p:cNvPr>
              <p:cNvSpPr>
                <a:spLocks/>
              </p:cNvSpPr>
              <p:nvPr/>
            </p:nvSpPr>
            <p:spPr bwMode="auto">
              <a:xfrm>
                <a:off x="17870488" y="2746375"/>
                <a:ext cx="804863" cy="782638"/>
              </a:xfrm>
              <a:custGeom>
                <a:avLst/>
                <a:gdLst>
                  <a:gd name="T0" fmla="*/ 385 w 576"/>
                  <a:gd name="T1" fmla="*/ 0 h 562"/>
                  <a:gd name="T2" fmla="*/ 534 w 576"/>
                  <a:gd name="T3" fmla="*/ 224 h 562"/>
                  <a:gd name="T4" fmla="*/ 523 w 576"/>
                  <a:gd name="T5" fmla="*/ 478 h 562"/>
                  <a:gd name="T6" fmla="*/ 46 w 576"/>
                  <a:gd name="T7" fmla="*/ 509 h 562"/>
                  <a:gd name="T8" fmla="*/ 2 w 576"/>
                  <a:gd name="T9" fmla="*/ 442 h 562"/>
                  <a:gd name="T10" fmla="*/ 51 w 576"/>
                  <a:gd name="T11" fmla="*/ 363 h 562"/>
                  <a:gd name="T12" fmla="*/ 378 w 576"/>
                  <a:gd name="T13" fmla="*/ 367 h 562"/>
                  <a:gd name="T14" fmla="*/ 358 w 576"/>
                  <a:gd name="T15" fmla="*/ 145 h 562"/>
                  <a:gd name="T16" fmla="*/ 385 w 576"/>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62">
                    <a:moveTo>
                      <a:pt x="385" y="0"/>
                    </a:moveTo>
                    <a:cubicBezTo>
                      <a:pt x="385" y="0"/>
                      <a:pt x="488" y="43"/>
                      <a:pt x="534" y="224"/>
                    </a:cubicBezTo>
                    <a:cubicBezTo>
                      <a:pt x="566" y="352"/>
                      <a:pt x="576" y="407"/>
                      <a:pt x="523" y="478"/>
                    </a:cubicBezTo>
                    <a:cubicBezTo>
                      <a:pt x="496" y="515"/>
                      <a:pt x="193" y="562"/>
                      <a:pt x="46" y="509"/>
                    </a:cubicBezTo>
                    <a:cubicBezTo>
                      <a:pt x="18" y="498"/>
                      <a:pt x="0" y="472"/>
                      <a:pt x="2" y="442"/>
                    </a:cubicBezTo>
                    <a:cubicBezTo>
                      <a:pt x="3" y="410"/>
                      <a:pt x="23" y="381"/>
                      <a:pt x="51" y="363"/>
                    </a:cubicBezTo>
                    <a:cubicBezTo>
                      <a:pt x="101" y="331"/>
                      <a:pt x="309" y="422"/>
                      <a:pt x="378" y="367"/>
                    </a:cubicBezTo>
                    <a:cubicBezTo>
                      <a:pt x="434" y="322"/>
                      <a:pt x="358" y="145"/>
                      <a:pt x="358" y="145"/>
                    </a:cubicBezTo>
                    <a:lnTo>
                      <a:pt x="385"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55">
                <a:extLst>
                  <a:ext uri="{FF2B5EF4-FFF2-40B4-BE49-F238E27FC236}">
                    <a16:creationId xmlns:a16="http://schemas.microsoft.com/office/drawing/2014/main" id="{C59B82B7-522A-40A0-86F2-FD8F78905F94}"/>
                  </a:ext>
                </a:extLst>
              </p:cNvPr>
              <p:cNvSpPr>
                <a:spLocks/>
              </p:cNvSpPr>
              <p:nvPr/>
            </p:nvSpPr>
            <p:spPr bwMode="auto">
              <a:xfrm>
                <a:off x="17965738" y="2921000"/>
                <a:ext cx="468313" cy="379413"/>
              </a:xfrm>
              <a:custGeom>
                <a:avLst/>
                <a:gdLst>
                  <a:gd name="T0" fmla="*/ 0 w 335"/>
                  <a:gd name="T1" fmla="*/ 230 h 272"/>
                  <a:gd name="T2" fmla="*/ 72 w 335"/>
                  <a:gd name="T3" fmla="*/ 236 h 272"/>
                  <a:gd name="T4" fmla="*/ 143 w 335"/>
                  <a:gd name="T5" fmla="*/ 246 h 272"/>
                  <a:gd name="T6" fmla="*/ 179 w 335"/>
                  <a:gd name="T7" fmla="*/ 251 h 272"/>
                  <a:gd name="T8" fmla="*/ 214 w 335"/>
                  <a:gd name="T9" fmla="*/ 255 h 272"/>
                  <a:gd name="T10" fmla="*/ 250 w 335"/>
                  <a:gd name="T11" fmla="*/ 259 h 272"/>
                  <a:gd name="T12" fmla="*/ 258 w 335"/>
                  <a:gd name="T13" fmla="*/ 259 h 272"/>
                  <a:gd name="T14" fmla="*/ 267 w 335"/>
                  <a:gd name="T15" fmla="*/ 259 h 272"/>
                  <a:gd name="T16" fmla="*/ 283 w 335"/>
                  <a:gd name="T17" fmla="*/ 256 h 272"/>
                  <a:gd name="T18" fmla="*/ 309 w 335"/>
                  <a:gd name="T19" fmla="*/ 238 h 272"/>
                  <a:gd name="T20" fmla="*/ 322 w 335"/>
                  <a:gd name="T21" fmla="*/ 208 h 272"/>
                  <a:gd name="T22" fmla="*/ 321 w 335"/>
                  <a:gd name="T23" fmla="*/ 138 h 272"/>
                  <a:gd name="T24" fmla="*/ 306 w 335"/>
                  <a:gd name="T25" fmla="*/ 69 h 272"/>
                  <a:gd name="T26" fmla="*/ 283 w 335"/>
                  <a:gd name="T27" fmla="*/ 1 h 272"/>
                  <a:gd name="T28" fmla="*/ 283 w 335"/>
                  <a:gd name="T29" fmla="*/ 0 h 272"/>
                  <a:gd name="T30" fmla="*/ 283 w 335"/>
                  <a:gd name="T31" fmla="*/ 1 h 272"/>
                  <a:gd name="T32" fmla="*/ 329 w 335"/>
                  <a:gd name="T33" fmla="*/ 137 h 272"/>
                  <a:gd name="T34" fmla="*/ 334 w 335"/>
                  <a:gd name="T35" fmla="*/ 173 h 272"/>
                  <a:gd name="T36" fmla="*/ 332 w 335"/>
                  <a:gd name="T37" fmla="*/ 210 h 272"/>
                  <a:gd name="T38" fmla="*/ 319 w 335"/>
                  <a:gd name="T39" fmla="*/ 246 h 272"/>
                  <a:gd name="T40" fmla="*/ 287 w 335"/>
                  <a:gd name="T41" fmla="*/ 268 h 272"/>
                  <a:gd name="T42" fmla="*/ 249 w 335"/>
                  <a:gd name="T43" fmla="*/ 270 h 272"/>
                  <a:gd name="T44" fmla="*/ 213 w 335"/>
                  <a:gd name="T45" fmla="*/ 263 h 272"/>
                  <a:gd name="T46" fmla="*/ 178 w 335"/>
                  <a:gd name="T47" fmla="*/ 255 h 272"/>
                  <a:gd name="T48" fmla="*/ 143 w 335"/>
                  <a:gd name="T49" fmla="*/ 248 h 272"/>
                  <a:gd name="T50" fmla="*/ 72 w 335"/>
                  <a:gd name="T51" fmla="*/ 237 h 272"/>
                  <a:gd name="T52" fmla="*/ 0 w 335"/>
                  <a:gd name="T53" fmla="*/ 23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5" h="272">
                    <a:moveTo>
                      <a:pt x="0" y="230"/>
                    </a:moveTo>
                    <a:cubicBezTo>
                      <a:pt x="24" y="231"/>
                      <a:pt x="48" y="234"/>
                      <a:pt x="72" y="236"/>
                    </a:cubicBezTo>
                    <a:cubicBezTo>
                      <a:pt x="96" y="239"/>
                      <a:pt x="119" y="242"/>
                      <a:pt x="143" y="246"/>
                    </a:cubicBezTo>
                    <a:cubicBezTo>
                      <a:pt x="179" y="251"/>
                      <a:pt x="179" y="251"/>
                      <a:pt x="179" y="251"/>
                    </a:cubicBezTo>
                    <a:cubicBezTo>
                      <a:pt x="190" y="253"/>
                      <a:pt x="202" y="254"/>
                      <a:pt x="214" y="255"/>
                    </a:cubicBezTo>
                    <a:cubicBezTo>
                      <a:pt x="226" y="256"/>
                      <a:pt x="238" y="259"/>
                      <a:pt x="250" y="259"/>
                    </a:cubicBezTo>
                    <a:cubicBezTo>
                      <a:pt x="252" y="259"/>
                      <a:pt x="255" y="259"/>
                      <a:pt x="258" y="259"/>
                    </a:cubicBezTo>
                    <a:cubicBezTo>
                      <a:pt x="261" y="259"/>
                      <a:pt x="264" y="259"/>
                      <a:pt x="267" y="259"/>
                    </a:cubicBezTo>
                    <a:cubicBezTo>
                      <a:pt x="272" y="258"/>
                      <a:pt x="278" y="257"/>
                      <a:pt x="283" y="256"/>
                    </a:cubicBezTo>
                    <a:cubicBezTo>
                      <a:pt x="293" y="253"/>
                      <a:pt x="302" y="247"/>
                      <a:pt x="309" y="238"/>
                    </a:cubicBezTo>
                    <a:cubicBezTo>
                      <a:pt x="316" y="230"/>
                      <a:pt x="319" y="219"/>
                      <a:pt x="322" y="208"/>
                    </a:cubicBezTo>
                    <a:cubicBezTo>
                      <a:pt x="326" y="186"/>
                      <a:pt x="324" y="162"/>
                      <a:pt x="321" y="138"/>
                    </a:cubicBezTo>
                    <a:cubicBezTo>
                      <a:pt x="318" y="115"/>
                      <a:pt x="312" y="92"/>
                      <a:pt x="306" y="69"/>
                    </a:cubicBezTo>
                    <a:cubicBezTo>
                      <a:pt x="299" y="46"/>
                      <a:pt x="291" y="23"/>
                      <a:pt x="283" y="1"/>
                    </a:cubicBezTo>
                    <a:cubicBezTo>
                      <a:pt x="283" y="0"/>
                      <a:pt x="283" y="0"/>
                      <a:pt x="283" y="0"/>
                    </a:cubicBezTo>
                    <a:cubicBezTo>
                      <a:pt x="283" y="1"/>
                      <a:pt x="283" y="1"/>
                      <a:pt x="283" y="1"/>
                    </a:cubicBezTo>
                    <a:cubicBezTo>
                      <a:pt x="303" y="44"/>
                      <a:pt x="320" y="89"/>
                      <a:pt x="329" y="137"/>
                    </a:cubicBezTo>
                    <a:cubicBezTo>
                      <a:pt x="332" y="149"/>
                      <a:pt x="333" y="161"/>
                      <a:pt x="334" y="173"/>
                    </a:cubicBezTo>
                    <a:cubicBezTo>
                      <a:pt x="335" y="185"/>
                      <a:pt x="334" y="198"/>
                      <a:pt x="332" y="210"/>
                    </a:cubicBezTo>
                    <a:cubicBezTo>
                      <a:pt x="330" y="222"/>
                      <a:pt x="326" y="235"/>
                      <a:pt x="319" y="246"/>
                    </a:cubicBezTo>
                    <a:cubicBezTo>
                      <a:pt x="311" y="256"/>
                      <a:pt x="299" y="265"/>
                      <a:pt x="287" y="268"/>
                    </a:cubicBezTo>
                    <a:cubicBezTo>
                      <a:pt x="274" y="272"/>
                      <a:pt x="261" y="272"/>
                      <a:pt x="249" y="270"/>
                    </a:cubicBezTo>
                    <a:cubicBezTo>
                      <a:pt x="236" y="268"/>
                      <a:pt x="225" y="265"/>
                      <a:pt x="213" y="263"/>
                    </a:cubicBezTo>
                    <a:cubicBezTo>
                      <a:pt x="201" y="260"/>
                      <a:pt x="190" y="257"/>
                      <a:pt x="178" y="255"/>
                    </a:cubicBezTo>
                    <a:cubicBezTo>
                      <a:pt x="143" y="248"/>
                      <a:pt x="143" y="248"/>
                      <a:pt x="143" y="248"/>
                    </a:cubicBezTo>
                    <a:cubicBezTo>
                      <a:pt x="119" y="244"/>
                      <a:pt x="96" y="241"/>
                      <a:pt x="72" y="237"/>
                    </a:cubicBezTo>
                    <a:cubicBezTo>
                      <a:pt x="48" y="234"/>
                      <a:pt x="24" y="231"/>
                      <a:pt x="0" y="23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56">
                <a:extLst>
                  <a:ext uri="{FF2B5EF4-FFF2-40B4-BE49-F238E27FC236}">
                    <a16:creationId xmlns:a16="http://schemas.microsoft.com/office/drawing/2014/main" id="{7801EFED-5E66-425C-A265-F1246B7FC12C}"/>
                  </a:ext>
                </a:extLst>
              </p:cNvPr>
              <p:cNvSpPr>
                <a:spLocks/>
              </p:cNvSpPr>
              <p:nvPr/>
            </p:nvSpPr>
            <p:spPr bwMode="auto">
              <a:xfrm>
                <a:off x="17870488" y="3240088"/>
                <a:ext cx="125413" cy="207963"/>
              </a:xfrm>
              <a:custGeom>
                <a:avLst/>
                <a:gdLst>
                  <a:gd name="T0" fmla="*/ 38 w 90"/>
                  <a:gd name="T1" fmla="*/ 149 h 149"/>
                  <a:gd name="T2" fmla="*/ 5 w 90"/>
                  <a:gd name="T3" fmla="*/ 109 h 149"/>
                  <a:gd name="T4" fmla="*/ 0 w 90"/>
                  <a:gd name="T5" fmla="*/ 84 h 149"/>
                  <a:gd name="T6" fmla="*/ 7 w 90"/>
                  <a:gd name="T7" fmla="*/ 58 h 149"/>
                  <a:gd name="T8" fmla="*/ 44 w 90"/>
                  <a:gd name="T9" fmla="*/ 22 h 149"/>
                  <a:gd name="T10" fmla="*/ 90 w 90"/>
                  <a:gd name="T11" fmla="*/ 0 h 149"/>
                  <a:gd name="T12" fmla="*/ 46 w 90"/>
                  <a:gd name="T13" fmla="*/ 25 h 149"/>
                  <a:gd name="T14" fmla="*/ 11 w 90"/>
                  <a:gd name="T15" fmla="*/ 60 h 149"/>
                  <a:gd name="T16" fmla="*/ 4 w 90"/>
                  <a:gd name="T17" fmla="*/ 84 h 149"/>
                  <a:gd name="T18" fmla="*/ 8 w 90"/>
                  <a:gd name="T19" fmla="*/ 108 h 149"/>
                  <a:gd name="T20" fmla="*/ 21 w 90"/>
                  <a:gd name="T21" fmla="*/ 130 h 149"/>
                  <a:gd name="T22" fmla="*/ 38 w 90"/>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49">
                    <a:moveTo>
                      <a:pt x="38" y="149"/>
                    </a:moveTo>
                    <a:cubicBezTo>
                      <a:pt x="24" y="139"/>
                      <a:pt x="12" y="125"/>
                      <a:pt x="5" y="109"/>
                    </a:cubicBezTo>
                    <a:cubicBezTo>
                      <a:pt x="2" y="101"/>
                      <a:pt x="0" y="93"/>
                      <a:pt x="0" y="84"/>
                    </a:cubicBezTo>
                    <a:cubicBezTo>
                      <a:pt x="0" y="75"/>
                      <a:pt x="3" y="66"/>
                      <a:pt x="7" y="58"/>
                    </a:cubicBezTo>
                    <a:cubicBezTo>
                      <a:pt x="16" y="43"/>
                      <a:pt x="29" y="31"/>
                      <a:pt x="44" y="22"/>
                    </a:cubicBezTo>
                    <a:cubicBezTo>
                      <a:pt x="59" y="13"/>
                      <a:pt x="74" y="6"/>
                      <a:pt x="90" y="0"/>
                    </a:cubicBezTo>
                    <a:cubicBezTo>
                      <a:pt x="75" y="7"/>
                      <a:pt x="60" y="15"/>
                      <a:pt x="46" y="25"/>
                    </a:cubicBezTo>
                    <a:cubicBezTo>
                      <a:pt x="32" y="34"/>
                      <a:pt x="18" y="45"/>
                      <a:pt x="11" y="60"/>
                    </a:cubicBezTo>
                    <a:cubicBezTo>
                      <a:pt x="7" y="68"/>
                      <a:pt x="4" y="76"/>
                      <a:pt x="4" y="84"/>
                    </a:cubicBezTo>
                    <a:cubicBezTo>
                      <a:pt x="3" y="92"/>
                      <a:pt x="5" y="100"/>
                      <a:pt x="8" y="108"/>
                    </a:cubicBezTo>
                    <a:cubicBezTo>
                      <a:pt x="11" y="116"/>
                      <a:pt x="16" y="123"/>
                      <a:pt x="21" y="130"/>
                    </a:cubicBezTo>
                    <a:cubicBezTo>
                      <a:pt x="26" y="137"/>
                      <a:pt x="31" y="143"/>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57">
                <a:extLst>
                  <a:ext uri="{FF2B5EF4-FFF2-40B4-BE49-F238E27FC236}">
                    <a16:creationId xmlns:a16="http://schemas.microsoft.com/office/drawing/2014/main" id="{D29F46DD-A490-4B82-91A0-2DD1B1F3E764}"/>
                  </a:ext>
                </a:extLst>
              </p:cNvPr>
              <p:cNvSpPr>
                <a:spLocks/>
              </p:cNvSpPr>
              <p:nvPr/>
            </p:nvSpPr>
            <p:spPr bwMode="auto">
              <a:xfrm>
                <a:off x="17881601" y="2817813"/>
                <a:ext cx="254000" cy="276225"/>
              </a:xfrm>
              <a:custGeom>
                <a:avLst/>
                <a:gdLst>
                  <a:gd name="T0" fmla="*/ 17 w 182"/>
                  <a:gd name="T1" fmla="*/ 71 h 199"/>
                  <a:gd name="T2" fmla="*/ 12 w 182"/>
                  <a:gd name="T3" fmla="*/ 118 h 199"/>
                  <a:gd name="T4" fmla="*/ 12 w 182"/>
                  <a:gd name="T5" fmla="*/ 165 h 199"/>
                  <a:gd name="T6" fmla="*/ 14 w 182"/>
                  <a:gd name="T7" fmla="*/ 175 h 199"/>
                  <a:gd name="T8" fmla="*/ 19 w 182"/>
                  <a:gd name="T9" fmla="*/ 184 h 199"/>
                  <a:gd name="T10" fmla="*/ 20 w 182"/>
                  <a:gd name="T11" fmla="*/ 185 h 199"/>
                  <a:gd name="T12" fmla="*/ 21 w 182"/>
                  <a:gd name="T13" fmla="*/ 186 h 199"/>
                  <a:gd name="T14" fmla="*/ 21 w 182"/>
                  <a:gd name="T15" fmla="*/ 186 h 199"/>
                  <a:gd name="T16" fmla="*/ 21 w 182"/>
                  <a:gd name="T17" fmla="*/ 186 h 199"/>
                  <a:gd name="T18" fmla="*/ 22 w 182"/>
                  <a:gd name="T19" fmla="*/ 185 h 199"/>
                  <a:gd name="T20" fmla="*/ 30 w 182"/>
                  <a:gd name="T21" fmla="*/ 180 h 199"/>
                  <a:gd name="T22" fmla="*/ 44 w 182"/>
                  <a:gd name="T23" fmla="*/ 162 h 199"/>
                  <a:gd name="T24" fmla="*/ 58 w 182"/>
                  <a:gd name="T25" fmla="*/ 143 h 199"/>
                  <a:gd name="T26" fmla="*/ 111 w 182"/>
                  <a:gd name="T27" fmla="*/ 63 h 199"/>
                  <a:gd name="T28" fmla="*/ 143 w 182"/>
                  <a:gd name="T29" fmla="*/ 27 h 199"/>
                  <a:gd name="T30" fmla="*/ 161 w 182"/>
                  <a:gd name="T31" fmla="*/ 11 h 199"/>
                  <a:gd name="T32" fmla="*/ 182 w 182"/>
                  <a:gd name="T33" fmla="*/ 0 h 199"/>
                  <a:gd name="T34" fmla="*/ 163 w 182"/>
                  <a:gd name="T35" fmla="*/ 13 h 199"/>
                  <a:gd name="T36" fmla="*/ 146 w 182"/>
                  <a:gd name="T37" fmla="*/ 30 h 199"/>
                  <a:gd name="T38" fmla="*/ 119 w 182"/>
                  <a:gd name="T39" fmla="*/ 69 h 199"/>
                  <a:gd name="T40" fmla="*/ 68 w 182"/>
                  <a:gd name="T41" fmla="*/ 150 h 199"/>
                  <a:gd name="T42" fmla="*/ 54 w 182"/>
                  <a:gd name="T43" fmla="*/ 170 h 199"/>
                  <a:gd name="T44" fmla="*/ 38 w 182"/>
                  <a:gd name="T45" fmla="*/ 189 h 199"/>
                  <a:gd name="T46" fmla="*/ 27 w 182"/>
                  <a:gd name="T47" fmla="*/ 197 h 199"/>
                  <a:gd name="T48" fmla="*/ 16 w 182"/>
                  <a:gd name="T49" fmla="*/ 197 h 199"/>
                  <a:gd name="T50" fmla="*/ 14 w 182"/>
                  <a:gd name="T51" fmla="*/ 196 h 199"/>
                  <a:gd name="T52" fmla="*/ 13 w 182"/>
                  <a:gd name="T53" fmla="*/ 195 h 199"/>
                  <a:gd name="T54" fmla="*/ 12 w 182"/>
                  <a:gd name="T55" fmla="*/ 194 h 199"/>
                  <a:gd name="T56" fmla="*/ 9 w 182"/>
                  <a:gd name="T57" fmla="*/ 191 h 199"/>
                  <a:gd name="T58" fmla="*/ 3 w 182"/>
                  <a:gd name="T59" fmla="*/ 179 h 199"/>
                  <a:gd name="T60" fmla="*/ 1 w 182"/>
                  <a:gd name="T61" fmla="*/ 166 h 199"/>
                  <a:gd name="T62" fmla="*/ 1 w 182"/>
                  <a:gd name="T63" fmla="*/ 141 h 199"/>
                  <a:gd name="T64" fmla="*/ 4 w 182"/>
                  <a:gd name="T65" fmla="*/ 117 h 199"/>
                  <a:gd name="T66" fmla="*/ 17 w 182"/>
                  <a:gd name="T67" fmla="*/ 7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2" h="199">
                    <a:moveTo>
                      <a:pt x="17" y="71"/>
                    </a:moveTo>
                    <a:cubicBezTo>
                      <a:pt x="15" y="87"/>
                      <a:pt x="13" y="102"/>
                      <a:pt x="12" y="118"/>
                    </a:cubicBezTo>
                    <a:cubicBezTo>
                      <a:pt x="10" y="134"/>
                      <a:pt x="10" y="150"/>
                      <a:pt x="12" y="165"/>
                    </a:cubicBezTo>
                    <a:cubicBezTo>
                      <a:pt x="13" y="168"/>
                      <a:pt x="13" y="172"/>
                      <a:pt x="14" y="175"/>
                    </a:cubicBezTo>
                    <a:cubicBezTo>
                      <a:pt x="16" y="179"/>
                      <a:pt x="17" y="182"/>
                      <a:pt x="19" y="184"/>
                    </a:cubicBezTo>
                    <a:cubicBezTo>
                      <a:pt x="19" y="184"/>
                      <a:pt x="20" y="185"/>
                      <a:pt x="20" y="185"/>
                    </a:cubicBezTo>
                    <a:cubicBezTo>
                      <a:pt x="21" y="186"/>
                      <a:pt x="21" y="186"/>
                      <a:pt x="21" y="186"/>
                    </a:cubicBezTo>
                    <a:cubicBezTo>
                      <a:pt x="21" y="186"/>
                      <a:pt x="21" y="186"/>
                      <a:pt x="21" y="186"/>
                    </a:cubicBezTo>
                    <a:cubicBezTo>
                      <a:pt x="21" y="186"/>
                      <a:pt x="21" y="186"/>
                      <a:pt x="21" y="186"/>
                    </a:cubicBezTo>
                    <a:cubicBezTo>
                      <a:pt x="21" y="186"/>
                      <a:pt x="21" y="186"/>
                      <a:pt x="22" y="185"/>
                    </a:cubicBezTo>
                    <a:cubicBezTo>
                      <a:pt x="24" y="185"/>
                      <a:pt x="27" y="182"/>
                      <a:pt x="30" y="180"/>
                    </a:cubicBezTo>
                    <a:cubicBezTo>
                      <a:pt x="35" y="175"/>
                      <a:pt x="40" y="169"/>
                      <a:pt x="44" y="162"/>
                    </a:cubicBezTo>
                    <a:cubicBezTo>
                      <a:pt x="49" y="156"/>
                      <a:pt x="53" y="149"/>
                      <a:pt x="58" y="143"/>
                    </a:cubicBezTo>
                    <a:cubicBezTo>
                      <a:pt x="75" y="116"/>
                      <a:pt x="92" y="89"/>
                      <a:pt x="111" y="63"/>
                    </a:cubicBezTo>
                    <a:cubicBezTo>
                      <a:pt x="121" y="51"/>
                      <a:pt x="131" y="38"/>
                      <a:pt x="143" y="27"/>
                    </a:cubicBezTo>
                    <a:cubicBezTo>
                      <a:pt x="148" y="21"/>
                      <a:pt x="154" y="15"/>
                      <a:pt x="161" y="11"/>
                    </a:cubicBezTo>
                    <a:cubicBezTo>
                      <a:pt x="167" y="6"/>
                      <a:pt x="175" y="2"/>
                      <a:pt x="182" y="0"/>
                    </a:cubicBezTo>
                    <a:cubicBezTo>
                      <a:pt x="175" y="3"/>
                      <a:pt x="169" y="8"/>
                      <a:pt x="163" y="13"/>
                    </a:cubicBezTo>
                    <a:cubicBezTo>
                      <a:pt x="157" y="18"/>
                      <a:pt x="151" y="24"/>
                      <a:pt x="146" y="30"/>
                    </a:cubicBezTo>
                    <a:cubicBezTo>
                      <a:pt x="136" y="42"/>
                      <a:pt x="127" y="55"/>
                      <a:pt x="119" y="69"/>
                    </a:cubicBezTo>
                    <a:cubicBezTo>
                      <a:pt x="101" y="95"/>
                      <a:pt x="85" y="123"/>
                      <a:pt x="68" y="150"/>
                    </a:cubicBezTo>
                    <a:cubicBezTo>
                      <a:pt x="63" y="156"/>
                      <a:pt x="59" y="163"/>
                      <a:pt x="54" y="170"/>
                    </a:cubicBezTo>
                    <a:cubicBezTo>
                      <a:pt x="49" y="176"/>
                      <a:pt x="45" y="183"/>
                      <a:pt x="38" y="189"/>
                    </a:cubicBezTo>
                    <a:cubicBezTo>
                      <a:pt x="35" y="192"/>
                      <a:pt x="32" y="195"/>
                      <a:pt x="27" y="197"/>
                    </a:cubicBezTo>
                    <a:cubicBezTo>
                      <a:pt x="24" y="198"/>
                      <a:pt x="20" y="199"/>
                      <a:pt x="16" y="197"/>
                    </a:cubicBezTo>
                    <a:cubicBezTo>
                      <a:pt x="15" y="197"/>
                      <a:pt x="14" y="196"/>
                      <a:pt x="14" y="196"/>
                    </a:cubicBezTo>
                    <a:cubicBezTo>
                      <a:pt x="13" y="195"/>
                      <a:pt x="13" y="195"/>
                      <a:pt x="13" y="195"/>
                    </a:cubicBezTo>
                    <a:cubicBezTo>
                      <a:pt x="12" y="194"/>
                      <a:pt x="12" y="194"/>
                      <a:pt x="12" y="194"/>
                    </a:cubicBezTo>
                    <a:cubicBezTo>
                      <a:pt x="11" y="193"/>
                      <a:pt x="10" y="192"/>
                      <a:pt x="9" y="191"/>
                    </a:cubicBezTo>
                    <a:cubicBezTo>
                      <a:pt x="6" y="187"/>
                      <a:pt x="4" y="183"/>
                      <a:pt x="3" y="179"/>
                    </a:cubicBezTo>
                    <a:cubicBezTo>
                      <a:pt x="2" y="174"/>
                      <a:pt x="1" y="170"/>
                      <a:pt x="1" y="166"/>
                    </a:cubicBezTo>
                    <a:cubicBezTo>
                      <a:pt x="0" y="158"/>
                      <a:pt x="0" y="149"/>
                      <a:pt x="1" y="141"/>
                    </a:cubicBezTo>
                    <a:cubicBezTo>
                      <a:pt x="1" y="133"/>
                      <a:pt x="3" y="125"/>
                      <a:pt x="4" y="117"/>
                    </a:cubicBezTo>
                    <a:cubicBezTo>
                      <a:pt x="7" y="101"/>
                      <a:pt x="11" y="86"/>
                      <a:pt x="17" y="7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58">
                <a:extLst>
                  <a:ext uri="{FF2B5EF4-FFF2-40B4-BE49-F238E27FC236}">
                    <a16:creationId xmlns:a16="http://schemas.microsoft.com/office/drawing/2014/main" id="{2B831344-7C94-4717-BEDC-83DCD44CAD45}"/>
                  </a:ext>
                </a:extLst>
              </p:cNvPr>
              <p:cNvSpPr>
                <a:spLocks/>
              </p:cNvSpPr>
              <p:nvPr/>
            </p:nvSpPr>
            <p:spPr bwMode="auto">
              <a:xfrm>
                <a:off x="18062576" y="2901950"/>
                <a:ext cx="219075" cy="342900"/>
              </a:xfrm>
              <a:custGeom>
                <a:avLst/>
                <a:gdLst>
                  <a:gd name="T0" fmla="*/ 157 w 157"/>
                  <a:gd name="T1" fmla="*/ 0 h 246"/>
                  <a:gd name="T2" fmla="*/ 146 w 157"/>
                  <a:gd name="T3" fmla="*/ 35 h 246"/>
                  <a:gd name="T4" fmla="*/ 139 w 157"/>
                  <a:gd name="T5" fmla="*/ 52 h 246"/>
                  <a:gd name="T6" fmla="*/ 131 w 157"/>
                  <a:gd name="T7" fmla="*/ 69 h 246"/>
                  <a:gd name="T8" fmla="*/ 96 w 157"/>
                  <a:gd name="T9" fmla="*/ 134 h 246"/>
                  <a:gd name="T10" fmla="*/ 75 w 157"/>
                  <a:gd name="T11" fmla="*/ 165 h 246"/>
                  <a:gd name="T12" fmla="*/ 52 w 157"/>
                  <a:gd name="T13" fmla="*/ 194 h 246"/>
                  <a:gd name="T14" fmla="*/ 40 w 157"/>
                  <a:gd name="T15" fmla="*/ 208 h 246"/>
                  <a:gd name="T16" fmla="*/ 27 w 157"/>
                  <a:gd name="T17" fmla="*/ 221 h 246"/>
                  <a:gd name="T18" fmla="*/ 21 w 157"/>
                  <a:gd name="T19" fmla="*/ 228 h 246"/>
                  <a:gd name="T20" fmla="*/ 14 w 157"/>
                  <a:gd name="T21" fmla="*/ 234 h 246"/>
                  <a:gd name="T22" fmla="*/ 0 w 157"/>
                  <a:gd name="T23" fmla="*/ 246 h 246"/>
                  <a:gd name="T24" fmla="*/ 44 w 157"/>
                  <a:gd name="T25" fmla="*/ 187 h 246"/>
                  <a:gd name="T26" fmla="*/ 54 w 157"/>
                  <a:gd name="T27" fmla="*/ 172 h 246"/>
                  <a:gd name="T28" fmla="*/ 64 w 157"/>
                  <a:gd name="T29" fmla="*/ 157 h 246"/>
                  <a:gd name="T30" fmla="*/ 74 w 157"/>
                  <a:gd name="T31" fmla="*/ 142 h 246"/>
                  <a:gd name="T32" fmla="*/ 83 w 157"/>
                  <a:gd name="T33" fmla="*/ 126 h 246"/>
                  <a:gd name="T34" fmla="*/ 121 w 157"/>
                  <a:gd name="T35" fmla="*/ 64 h 246"/>
                  <a:gd name="T36" fmla="*/ 157 w 157"/>
                  <a:gd name="T37"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7" h="246">
                    <a:moveTo>
                      <a:pt x="157" y="0"/>
                    </a:moveTo>
                    <a:cubicBezTo>
                      <a:pt x="154" y="12"/>
                      <a:pt x="150" y="24"/>
                      <a:pt x="146" y="35"/>
                    </a:cubicBezTo>
                    <a:cubicBezTo>
                      <a:pt x="144" y="41"/>
                      <a:pt x="141" y="47"/>
                      <a:pt x="139" y="52"/>
                    </a:cubicBezTo>
                    <a:cubicBezTo>
                      <a:pt x="131" y="69"/>
                      <a:pt x="131" y="69"/>
                      <a:pt x="131" y="69"/>
                    </a:cubicBezTo>
                    <a:cubicBezTo>
                      <a:pt x="121" y="91"/>
                      <a:pt x="109" y="113"/>
                      <a:pt x="96" y="134"/>
                    </a:cubicBezTo>
                    <a:cubicBezTo>
                      <a:pt x="89" y="144"/>
                      <a:pt x="82" y="155"/>
                      <a:pt x="75" y="165"/>
                    </a:cubicBezTo>
                    <a:cubicBezTo>
                      <a:pt x="68" y="174"/>
                      <a:pt x="60" y="184"/>
                      <a:pt x="52" y="194"/>
                    </a:cubicBezTo>
                    <a:cubicBezTo>
                      <a:pt x="48" y="198"/>
                      <a:pt x="44" y="203"/>
                      <a:pt x="40" y="208"/>
                    </a:cubicBezTo>
                    <a:cubicBezTo>
                      <a:pt x="36" y="212"/>
                      <a:pt x="32" y="217"/>
                      <a:pt x="27" y="221"/>
                    </a:cubicBezTo>
                    <a:cubicBezTo>
                      <a:pt x="21" y="228"/>
                      <a:pt x="21" y="228"/>
                      <a:pt x="21" y="228"/>
                    </a:cubicBezTo>
                    <a:cubicBezTo>
                      <a:pt x="19" y="230"/>
                      <a:pt x="16" y="232"/>
                      <a:pt x="14" y="234"/>
                    </a:cubicBezTo>
                    <a:cubicBezTo>
                      <a:pt x="9" y="238"/>
                      <a:pt x="5" y="242"/>
                      <a:pt x="0" y="246"/>
                    </a:cubicBezTo>
                    <a:cubicBezTo>
                      <a:pt x="15" y="226"/>
                      <a:pt x="30" y="207"/>
                      <a:pt x="44" y="187"/>
                    </a:cubicBezTo>
                    <a:cubicBezTo>
                      <a:pt x="47" y="182"/>
                      <a:pt x="50" y="177"/>
                      <a:pt x="54" y="172"/>
                    </a:cubicBezTo>
                    <a:cubicBezTo>
                      <a:pt x="57" y="167"/>
                      <a:pt x="61" y="162"/>
                      <a:pt x="64" y="157"/>
                    </a:cubicBezTo>
                    <a:cubicBezTo>
                      <a:pt x="67" y="152"/>
                      <a:pt x="70" y="147"/>
                      <a:pt x="74" y="142"/>
                    </a:cubicBezTo>
                    <a:cubicBezTo>
                      <a:pt x="77" y="136"/>
                      <a:pt x="80" y="131"/>
                      <a:pt x="83" y="126"/>
                    </a:cubicBezTo>
                    <a:cubicBezTo>
                      <a:pt x="96" y="105"/>
                      <a:pt x="109" y="85"/>
                      <a:pt x="121" y="64"/>
                    </a:cubicBezTo>
                    <a:lnTo>
                      <a:pt x="157" y="0"/>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59">
                <a:extLst>
                  <a:ext uri="{FF2B5EF4-FFF2-40B4-BE49-F238E27FC236}">
                    <a16:creationId xmlns:a16="http://schemas.microsoft.com/office/drawing/2014/main" id="{005F42A3-3DA1-417D-B3F7-2CDFA3CF8543}"/>
                  </a:ext>
                </a:extLst>
              </p:cNvPr>
              <p:cNvSpPr>
                <a:spLocks/>
              </p:cNvSpPr>
              <p:nvPr/>
            </p:nvSpPr>
            <p:spPr bwMode="auto">
              <a:xfrm>
                <a:off x="17660938" y="3348038"/>
                <a:ext cx="227013" cy="77788"/>
              </a:xfrm>
              <a:custGeom>
                <a:avLst/>
                <a:gdLst>
                  <a:gd name="T0" fmla="*/ 2 w 162"/>
                  <a:gd name="T1" fmla="*/ 1 h 56"/>
                  <a:gd name="T2" fmla="*/ 37 w 162"/>
                  <a:gd name="T3" fmla="*/ 24 h 56"/>
                  <a:gd name="T4" fmla="*/ 76 w 162"/>
                  <a:gd name="T5" fmla="*/ 37 h 56"/>
                  <a:gd name="T6" fmla="*/ 87 w 162"/>
                  <a:gd name="T7" fmla="*/ 39 h 56"/>
                  <a:gd name="T8" fmla="*/ 97 w 162"/>
                  <a:gd name="T9" fmla="*/ 41 h 56"/>
                  <a:gd name="T10" fmla="*/ 102 w 162"/>
                  <a:gd name="T11" fmla="*/ 41 h 56"/>
                  <a:gd name="T12" fmla="*/ 107 w 162"/>
                  <a:gd name="T13" fmla="*/ 42 h 56"/>
                  <a:gd name="T14" fmla="*/ 118 w 162"/>
                  <a:gd name="T15" fmla="*/ 43 h 56"/>
                  <a:gd name="T16" fmla="*/ 139 w 162"/>
                  <a:gd name="T17" fmla="*/ 44 h 56"/>
                  <a:gd name="T18" fmla="*/ 162 w 162"/>
                  <a:gd name="T19" fmla="*/ 45 h 56"/>
                  <a:gd name="T20" fmla="*/ 140 w 162"/>
                  <a:gd name="T21" fmla="*/ 52 h 56"/>
                  <a:gd name="T22" fmla="*/ 118 w 162"/>
                  <a:gd name="T23" fmla="*/ 56 h 56"/>
                  <a:gd name="T24" fmla="*/ 107 w 162"/>
                  <a:gd name="T25" fmla="*/ 56 h 56"/>
                  <a:gd name="T26" fmla="*/ 101 w 162"/>
                  <a:gd name="T27" fmla="*/ 56 h 56"/>
                  <a:gd name="T28" fmla="*/ 95 w 162"/>
                  <a:gd name="T29" fmla="*/ 56 h 56"/>
                  <a:gd name="T30" fmla="*/ 84 w 162"/>
                  <a:gd name="T31" fmla="*/ 55 h 56"/>
                  <a:gd name="T32" fmla="*/ 73 w 162"/>
                  <a:gd name="T33" fmla="*/ 53 h 56"/>
                  <a:gd name="T34" fmla="*/ 30 w 162"/>
                  <a:gd name="T35" fmla="*/ 36 h 56"/>
                  <a:gd name="T36" fmla="*/ 0 w 162"/>
                  <a:gd name="T37" fmla="*/ 2 h 56"/>
                  <a:gd name="T38" fmla="*/ 0 w 162"/>
                  <a:gd name="T39" fmla="*/ 1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2" y="11"/>
                      <a:pt x="25" y="18"/>
                      <a:pt x="37" y="24"/>
                    </a:cubicBezTo>
                    <a:cubicBezTo>
                      <a:pt x="50" y="30"/>
                      <a:pt x="63" y="34"/>
                      <a:pt x="76" y="37"/>
                    </a:cubicBezTo>
                    <a:cubicBezTo>
                      <a:pt x="80" y="38"/>
                      <a:pt x="83" y="38"/>
                      <a:pt x="87" y="39"/>
                    </a:cubicBezTo>
                    <a:cubicBezTo>
                      <a:pt x="97" y="41"/>
                      <a:pt x="97" y="41"/>
                      <a:pt x="97" y="41"/>
                    </a:cubicBezTo>
                    <a:cubicBezTo>
                      <a:pt x="102" y="41"/>
                      <a:pt x="102" y="41"/>
                      <a:pt x="102" y="41"/>
                    </a:cubicBezTo>
                    <a:cubicBezTo>
                      <a:pt x="104" y="42"/>
                      <a:pt x="106" y="42"/>
                      <a:pt x="107" y="42"/>
                    </a:cubicBezTo>
                    <a:cubicBezTo>
                      <a:pt x="111" y="42"/>
                      <a:pt x="114" y="42"/>
                      <a:pt x="118" y="43"/>
                    </a:cubicBezTo>
                    <a:cubicBezTo>
                      <a:pt x="125" y="43"/>
                      <a:pt x="132" y="44"/>
                      <a:pt x="139" y="44"/>
                    </a:cubicBezTo>
                    <a:cubicBezTo>
                      <a:pt x="147" y="44"/>
                      <a:pt x="154" y="44"/>
                      <a:pt x="162" y="45"/>
                    </a:cubicBezTo>
                    <a:cubicBezTo>
                      <a:pt x="155" y="48"/>
                      <a:pt x="147" y="50"/>
                      <a:pt x="140" y="52"/>
                    </a:cubicBezTo>
                    <a:cubicBezTo>
                      <a:pt x="133" y="54"/>
                      <a:pt x="126" y="55"/>
                      <a:pt x="118" y="56"/>
                    </a:cubicBezTo>
                    <a:cubicBezTo>
                      <a:pt x="114" y="56"/>
                      <a:pt x="111" y="56"/>
                      <a:pt x="107" y="56"/>
                    </a:cubicBezTo>
                    <a:cubicBezTo>
                      <a:pt x="105" y="56"/>
                      <a:pt x="103" y="56"/>
                      <a:pt x="101" y="56"/>
                    </a:cubicBezTo>
                    <a:cubicBezTo>
                      <a:pt x="95" y="56"/>
                      <a:pt x="95" y="56"/>
                      <a:pt x="95" y="56"/>
                    </a:cubicBezTo>
                    <a:cubicBezTo>
                      <a:pt x="92" y="56"/>
                      <a:pt x="88" y="56"/>
                      <a:pt x="84" y="55"/>
                    </a:cubicBezTo>
                    <a:cubicBezTo>
                      <a:pt x="80" y="54"/>
                      <a:pt x="77" y="54"/>
                      <a:pt x="73" y="53"/>
                    </a:cubicBezTo>
                    <a:cubicBezTo>
                      <a:pt x="58" y="50"/>
                      <a:pt x="43" y="44"/>
                      <a:pt x="30" y="36"/>
                    </a:cubicBezTo>
                    <a:cubicBezTo>
                      <a:pt x="18" y="27"/>
                      <a:pt x="6" y="16"/>
                      <a:pt x="0" y="2"/>
                    </a:cubicBezTo>
                    <a:cubicBezTo>
                      <a:pt x="0" y="1"/>
                      <a:pt x="0" y="1"/>
                      <a:pt x="0" y="1"/>
                    </a:cubicBezTo>
                    <a:cubicBezTo>
                      <a:pt x="1" y="0"/>
                      <a:pt x="1" y="1"/>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170" name="Group 169">
            <a:extLst>
              <a:ext uri="{FF2B5EF4-FFF2-40B4-BE49-F238E27FC236}">
                <a16:creationId xmlns:a16="http://schemas.microsoft.com/office/drawing/2014/main" id="{F21E7CE0-782F-4EB2-AD39-C7312711B91A}"/>
              </a:ext>
            </a:extLst>
          </p:cNvPr>
          <p:cNvGrpSpPr/>
          <p:nvPr/>
        </p:nvGrpSpPr>
        <p:grpSpPr>
          <a:xfrm>
            <a:off x="10314620" y="6788055"/>
            <a:ext cx="3418564" cy="4691993"/>
            <a:chOff x="9440772" y="2869034"/>
            <a:chExt cx="5505631" cy="7556501"/>
          </a:xfrm>
        </p:grpSpPr>
        <p:sp>
          <p:nvSpPr>
            <p:cNvPr id="116" name="Oval 115">
              <a:extLst>
                <a:ext uri="{FF2B5EF4-FFF2-40B4-BE49-F238E27FC236}">
                  <a16:creationId xmlns:a16="http://schemas.microsoft.com/office/drawing/2014/main" id="{FAD6E596-60F1-4903-A4E0-EA877D6F6961}"/>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17" name="Group 116">
              <a:extLst>
                <a:ext uri="{FF2B5EF4-FFF2-40B4-BE49-F238E27FC236}">
                  <a16:creationId xmlns:a16="http://schemas.microsoft.com/office/drawing/2014/main" id="{40A31A9A-D11A-40C8-8C42-B32E04BB81F0}"/>
                </a:ext>
              </a:extLst>
            </p:cNvPr>
            <p:cNvGrpSpPr/>
            <p:nvPr/>
          </p:nvGrpSpPr>
          <p:grpSpPr>
            <a:xfrm>
              <a:off x="9921080" y="2869034"/>
              <a:ext cx="4545014" cy="7556501"/>
              <a:chOff x="15359062" y="-2487613"/>
              <a:chExt cx="4545014" cy="7556501"/>
            </a:xfrm>
          </p:grpSpPr>
          <p:sp>
            <p:nvSpPr>
              <p:cNvPr id="118" name="Freeform 63">
                <a:extLst>
                  <a:ext uri="{FF2B5EF4-FFF2-40B4-BE49-F238E27FC236}">
                    <a16:creationId xmlns:a16="http://schemas.microsoft.com/office/drawing/2014/main" id="{AF1F0DD7-108F-4774-8390-27B960AD4277}"/>
                  </a:ext>
                </a:extLst>
              </p:cNvPr>
              <p:cNvSpPr>
                <a:spLocks/>
              </p:cNvSpPr>
              <p:nvPr/>
            </p:nvSpPr>
            <p:spPr bwMode="auto">
              <a:xfrm>
                <a:off x="15495588" y="195262"/>
                <a:ext cx="3875088" cy="4873626"/>
              </a:xfrm>
              <a:custGeom>
                <a:avLst/>
                <a:gdLst>
                  <a:gd name="T0" fmla="*/ 644 w 647"/>
                  <a:gd name="T1" fmla="*/ 610 h 816"/>
                  <a:gd name="T2" fmla="*/ 641 w 647"/>
                  <a:gd name="T3" fmla="*/ 632 h 816"/>
                  <a:gd name="T4" fmla="*/ 448 w 647"/>
                  <a:gd name="T5" fmla="*/ 775 h 816"/>
                  <a:gd name="T6" fmla="*/ 2 w 647"/>
                  <a:gd name="T7" fmla="*/ 574 h 816"/>
                  <a:gd name="T8" fmla="*/ 2 w 647"/>
                  <a:gd name="T9" fmla="*/ 498 h 816"/>
                  <a:gd name="T10" fmla="*/ 52 w 647"/>
                  <a:gd name="T11" fmla="*/ 224 h 816"/>
                  <a:gd name="T12" fmla="*/ 275 w 647"/>
                  <a:gd name="T13" fmla="*/ 0 h 816"/>
                  <a:gd name="T14" fmla="*/ 387 w 647"/>
                  <a:gd name="T15" fmla="*/ 0 h 816"/>
                  <a:gd name="T16" fmla="*/ 611 w 647"/>
                  <a:gd name="T17" fmla="*/ 224 h 816"/>
                  <a:gd name="T18" fmla="*/ 643 w 647"/>
                  <a:gd name="T19" fmla="*/ 538 h 816"/>
                  <a:gd name="T20" fmla="*/ 644 w 647"/>
                  <a:gd name="T21" fmla="*/ 547 h 816"/>
                  <a:gd name="T22" fmla="*/ 644 w 647"/>
                  <a:gd name="T23" fmla="*/ 610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4" y="610"/>
                    </a:moveTo>
                    <a:cubicBezTo>
                      <a:pt x="644" y="617"/>
                      <a:pt x="642" y="625"/>
                      <a:pt x="641" y="632"/>
                    </a:cubicBezTo>
                    <a:cubicBezTo>
                      <a:pt x="624" y="704"/>
                      <a:pt x="568" y="754"/>
                      <a:pt x="448" y="775"/>
                    </a:cubicBezTo>
                    <a:cubicBezTo>
                      <a:pt x="210" y="816"/>
                      <a:pt x="11" y="695"/>
                      <a:pt x="2" y="574"/>
                    </a:cubicBezTo>
                    <a:cubicBezTo>
                      <a:pt x="0" y="548"/>
                      <a:pt x="0" y="523"/>
                      <a:pt x="2" y="498"/>
                    </a:cubicBezTo>
                    <a:cubicBezTo>
                      <a:pt x="8" y="406"/>
                      <a:pt x="35" y="319"/>
                      <a:pt x="52" y="224"/>
                    </a:cubicBezTo>
                    <a:cubicBezTo>
                      <a:pt x="73" y="104"/>
                      <a:pt x="146" y="5"/>
                      <a:pt x="275" y="0"/>
                    </a:cubicBezTo>
                    <a:cubicBezTo>
                      <a:pt x="387" y="0"/>
                      <a:pt x="387" y="0"/>
                      <a:pt x="387" y="0"/>
                    </a:cubicBezTo>
                    <a:cubicBezTo>
                      <a:pt x="511" y="0"/>
                      <a:pt x="611" y="100"/>
                      <a:pt x="611" y="224"/>
                    </a:cubicBezTo>
                    <a:cubicBezTo>
                      <a:pt x="643" y="538"/>
                      <a:pt x="643" y="538"/>
                      <a:pt x="643" y="538"/>
                    </a:cubicBezTo>
                    <a:cubicBezTo>
                      <a:pt x="644" y="547"/>
                      <a:pt x="644" y="547"/>
                      <a:pt x="644" y="547"/>
                    </a:cubicBezTo>
                    <a:cubicBezTo>
                      <a:pt x="646" y="569"/>
                      <a:pt x="647" y="590"/>
                      <a:pt x="644" y="610"/>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65">
                <a:extLst>
                  <a:ext uri="{FF2B5EF4-FFF2-40B4-BE49-F238E27FC236}">
                    <a16:creationId xmlns:a16="http://schemas.microsoft.com/office/drawing/2014/main" id="{830D33C2-B8B8-43B0-9154-40FC1DDA81D7}"/>
                  </a:ext>
                </a:extLst>
              </p:cNvPr>
              <p:cNvSpPr>
                <a:spLocks/>
              </p:cNvSpPr>
              <p:nvPr/>
            </p:nvSpPr>
            <p:spPr bwMode="auto">
              <a:xfrm>
                <a:off x="17059275" y="-2041071"/>
                <a:ext cx="1670050" cy="1892300"/>
              </a:xfrm>
              <a:custGeom>
                <a:avLst/>
                <a:gdLst>
                  <a:gd name="T0" fmla="*/ 194 w 279"/>
                  <a:gd name="T1" fmla="*/ 316 h 317"/>
                  <a:gd name="T2" fmla="*/ 185 w 279"/>
                  <a:gd name="T3" fmla="*/ 316 h 317"/>
                  <a:gd name="T4" fmla="*/ 181 w 279"/>
                  <a:gd name="T5" fmla="*/ 317 h 317"/>
                  <a:gd name="T6" fmla="*/ 45 w 279"/>
                  <a:gd name="T7" fmla="*/ 279 h 317"/>
                  <a:gd name="T8" fmla="*/ 45 w 279"/>
                  <a:gd name="T9" fmla="*/ 279 h 317"/>
                  <a:gd name="T10" fmla="*/ 5 w 279"/>
                  <a:gd name="T11" fmla="*/ 137 h 317"/>
                  <a:gd name="T12" fmla="*/ 118 w 279"/>
                  <a:gd name="T13" fmla="*/ 7 h 317"/>
                  <a:gd name="T14" fmla="*/ 164 w 279"/>
                  <a:gd name="T15" fmla="*/ 3 h 317"/>
                  <a:gd name="T16" fmla="*/ 266 w 279"/>
                  <a:gd name="T17" fmla="*/ 91 h 317"/>
                  <a:gd name="T18" fmla="*/ 275 w 279"/>
                  <a:gd name="T19" fmla="*/ 222 h 317"/>
                  <a:gd name="T20" fmla="*/ 194 w 279"/>
                  <a:gd name="T21"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9" h="317">
                    <a:moveTo>
                      <a:pt x="194" y="316"/>
                    </a:moveTo>
                    <a:cubicBezTo>
                      <a:pt x="185" y="316"/>
                      <a:pt x="185" y="316"/>
                      <a:pt x="185" y="316"/>
                    </a:cubicBezTo>
                    <a:cubicBezTo>
                      <a:pt x="181" y="317"/>
                      <a:pt x="181" y="317"/>
                      <a:pt x="181" y="317"/>
                    </a:cubicBezTo>
                    <a:cubicBezTo>
                      <a:pt x="100" y="311"/>
                      <a:pt x="46" y="280"/>
                      <a:pt x="45" y="279"/>
                    </a:cubicBezTo>
                    <a:cubicBezTo>
                      <a:pt x="45" y="279"/>
                      <a:pt x="45" y="279"/>
                      <a:pt x="45" y="279"/>
                    </a:cubicBezTo>
                    <a:cubicBezTo>
                      <a:pt x="40" y="243"/>
                      <a:pt x="5" y="137"/>
                      <a:pt x="5" y="137"/>
                    </a:cubicBezTo>
                    <a:cubicBezTo>
                      <a:pt x="0" y="70"/>
                      <a:pt x="51" y="12"/>
                      <a:pt x="118" y="7"/>
                    </a:cubicBezTo>
                    <a:cubicBezTo>
                      <a:pt x="164" y="3"/>
                      <a:pt x="164" y="3"/>
                      <a:pt x="164" y="3"/>
                    </a:cubicBezTo>
                    <a:cubicBezTo>
                      <a:pt x="217" y="0"/>
                      <a:pt x="262" y="39"/>
                      <a:pt x="266" y="91"/>
                    </a:cubicBezTo>
                    <a:cubicBezTo>
                      <a:pt x="275" y="222"/>
                      <a:pt x="275" y="222"/>
                      <a:pt x="275" y="222"/>
                    </a:cubicBezTo>
                    <a:cubicBezTo>
                      <a:pt x="279" y="270"/>
                      <a:pt x="242" y="312"/>
                      <a:pt x="194" y="316"/>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66">
                <a:extLst>
                  <a:ext uri="{FF2B5EF4-FFF2-40B4-BE49-F238E27FC236}">
                    <a16:creationId xmlns:a16="http://schemas.microsoft.com/office/drawing/2014/main" id="{AEEDA4E8-46F1-4D0E-B97C-4EAE1AA0991F}"/>
                  </a:ext>
                </a:extLst>
              </p:cNvPr>
              <p:cNvSpPr>
                <a:spLocks/>
              </p:cNvSpPr>
              <p:nvPr/>
            </p:nvSpPr>
            <p:spPr bwMode="auto">
              <a:xfrm>
                <a:off x="16771938" y="-2379663"/>
                <a:ext cx="2268538" cy="1630363"/>
              </a:xfrm>
              <a:custGeom>
                <a:avLst/>
                <a:gdLst>
                  <a:gd name="T0" fmla="*/ 378 w 379"/>
                  <a:gd name="T1" fmla="*/ 86 h 273"/>
                  <a:gd name="T2" fmla="*/ 333 w 379"/>
                  <a:gd name="T3" fmla="*/ 135 h 273"/>
                  <a:gd name="T4" fmla="*/ 238 w 379"/>
                  <a:gd name="T5" fmla="*/ 132 h 273"/>
                  <a:gd name="T6" fmla="*/ 200 w 379"/>
                  <a:gd name="T7" fmla="*/ 118 h 273"/>
                  <a:gd name="T8" fmla="*/ 190 w 379"/>
                  <a:gd name="T9" fmla="*/ 114 h 273"/>
                  <a:gd name="T10" fmla="*/ 147 w 379"/>
                  <a:gd name="T11" fmla="*/ 127 h 273"/>
                  <a:gd name="T12" fmla="*/ 147 w 379"/>
                  <a:gd name="T13" fmla="*/ 179 h 273"/>
                  <a:gd name="T14" fmla="*/ 145 w 379"/>
                  <a:gd name="T15" fmla="*/ 193 h 273"/>
                  <a:gd name="T16" fmla="*/ 127 w 379"/>
                  <a:gd name="T17" fmla="*/ 192 h 273"/>
                  <a:gd name="T18" fmla="*/ 124 w 379"/>
                  <a:gd name="T19" fmla="*/ 186 h 273"/>
                  <a:gd name="T20" fmla="*/ 109 w 379"/>
                  <a:gd name="T21" fmla="*/ 156 h 273"/>
                  <a:gd name="T22" fmla="*/ 95 w 379"/>
                  <a:gd name="T23" fmla="*/ 163 h 273"/>
                  <a:gd name="T24" fmla="*/ 89 w 379"/>
                  <a:gd name="T25" fmla="*/ 194 h 273"/>
                  <a:gd name="T26" fmla="*/ 89 w 379"/>
                  <a:gd name="T27" fmla="*/ 199 h 273"/>
                  <a:gd name="T28" fmla="*/ 94 w 379"/>
                  <a:gd name="T29" fmla="*/ 257 h 273"/>
                  <a:gd name="T30" fmla="*/ 50 w 379"/>
                  <a:gd name="T31" fmla="*/ 249 h 273"/>
                  <a:gd name="T32" fmla="*/ 14 w 379"/>
                  <a:gd name="T33" fmla="*/ 114 h 273"/>
                  <a:gd name="T34" fmla="*/ 128 w 379"/>
                  <a:gd name="T35" fmla="*/ 4 h 273"/>
                  <a:gd name="T36" fmla="*/ 221 w 379"/>
                  <a:gd name="T37" fmla="*/ 26 h 273"/>
                  <a:gd name="T38" fmla="*/ 348 w 379"/>
                  <a:gd name="T39" fmla="*/ 31 h 273"/>
                  <a:gd name="T40" fmla="*/ 378 w 379"/>
                  <a:gd name="T41" fmla="*/ 8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9" h="273">
                    <a:moveTo>
                      <a:pt x="378" y="86"/>
                    </a:moveTo>
                    <a:cubicBezTo>
                      <a:pt x="375" y="113"/>
                      <a:pt x="344" y="129"/>
                      <a:pt x="333" y="135"/>
                    </a:cubicBezTo>
                    <a:cubicBezTo>
                      <a:pt x="315" y="146"/>
                      <a:pt x="294" y="150"/>
                      <a:pt x="238" y="132"/>
                    </a:cubicBezTo>
                    <a:cubicBezTo>
                      <a:pt x="227" y="128"/>
                      <a:pt x="214" y="123"/>
                      <a:pt x="200" y="118"/>
                    </a:cubicBezTo>
                    <a:cubicBezTo>
                      <a:pt x="197" y="116"/>
                      <a:pt x="193" y="115"/>
                      <a:pt x="190" y="114"/>
                    </a:cubicBezTo>
                    <a:cubicBezTo>
                      <a:pt x="162" y="105"/>
                      <a:pt x="151" y="113"/>
                      <a:pt x="147" y="127"/>
                    </a:cubicBezTo>
                    <a:cubicBezTo>
                      <a:pt x="144" y="142"/>
                      <a:pt x="148" y="163"/>
                      <a:pt x="147" y="179"/>
                    </a:cubicBezTo>
                    <a:cubicBezTo>
                      <a:pt x="147" y="184"/>
                      <a:pt x="147" y="189"/>
                      <a:pt x="145" y="193"/>
                    </a:cubicBezTo>
                    <a:cubicBezTo>
                      <a:pt x="141" y="200"/>
                      <a:pt x="130" y="200"/>
                      <a:pt x="127" y="192"/>
                    </a:cubicBezTo>
                    <a:cubicBezTo>
                      <a:pt x="126" y="191"/>
                      <a:pt x="125" y="189"/>
                      <a:pt x="124" y="186"/>
                    </a:cubicBezTo>
                    <a:cubicBezTo>
                      <a:pt x="120" y="176"/>
                      <a:pt x="114" y="159"/>
                      <a:pt x="109" y="156"/>
                    </a:cubicBezTo>
                    <a:cubicBezTo>
                      <a:pt x="104" y="152"/>
                      <a:pt x="99" y="157"/>
                      <a:pt x="95" y="163"/>
                    </a:cubicBezTo>
                    <a:cubicBezTo>
                      <a:pt x="90" y="173"/>
                      <a:pt x="88" y="184"/>
                      <a:pt x="89" y="194"/>
                    </a:cubicBezTo>
                    <a:cubicBezTo>
                      <a:pt x="89" y="199"/>
                      <a:pt x="89" y="199"/>
                      <a:pt x="89" y="199"/>
                    </a:cubicBezTo>
                    <a:cubicBezTo>
                      <a:pt x="89" y="199"/>
                      <a:pt x="97" y="242"/>
                      <a:pt x="94" y="257"/>
                    </a:cubicBezTo>
                    <a:cubicBezTo>
                      <a:pt x="92" y="273"/>
                      <a:pt x="63" y="269"/>
                      <a:pt x="50" y="249"/>
                    </a:cubicBezTo>
                    <a:cubicBezTo>
                      <a:pt x="42" y="234"/>
                      <a:pt x="0" y="181"/>
                      <a:pt x="14" y="114"/>
                    </a:cubicBezTo>
                    <a:cubicBezTo>
                      <a:pt x="24" y="67"/>
                      <a:pt x="64" y="13"/>
                      <a:pt x="128" y="4"/>
                    </a:cubicBezTo>
                    <a:cubicBezTo>
                      <a:pt x="159" y="0"/>
                      <a:pt x="177" y="38"/>
                      <a:pt x="221" y="26"/>
                    </a:cubicBezTo>
                    <a:cubicBezTo>
                      <a:pt x="274" y="11"/>
                      <a:pt x="322" y="21"/>
                      <a:pt x="348" y="31"/>
                    </a:cubicBezTo>
                    <a:cubicBezTo>
                      <a:pt x="366" y="38"/>
                      <a:pt x="379" y="62"/>
                      <a:pt x="378" y="8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67">
                <a:extLst>
                  <a:ext uri="{FF2B5EF4-FFF2-40B4-BE49-F238E27FC236}">
                    <a16:creationId xmlns:a16="http://schemas.microsoft.com/office/drawing/2014/main" id="{3A1F428F-E813-4A8E-BE87-CB9D7DB42BC4}"/>
                  </a:ext>
                </a:extLst>
              </p:cNvPr>
              <p:cNvSpPr>
                <a:spLocks/>
              </p:cNvSpPr>
              <p:nvPr/>
            </p:nvSpPr>
            <p:spPr bwMode="auto">
              <a:xfrm>
                <a:off x="17052925" y="-2487613"/>
                <a:ext cx="276225" cy="334963"/>
              </a:xfrm>
              <a:custGeom>
                <a:avLst/>
                <a:gdLst>
                  <a:gd name="T0" fmla="*/ 1 w 46"/>
                  <a:gd name="T1" fmla="*/ 39 h 56"/>
                  <a:gd name="T2" fmla="*/ 21 w 46"/>
                  <a:gd name="T3" fmla="*/ 39 h 56"/>
                  <a:gd name="T4" fmla="*/ 30 w 46"/>
                  <a:gd name="T5" fmla="*/ 41 h 56"/>
                  <a:gd name="T6" fmla="*/ 36 w 46"/>
                  <a:gd name="T7" fmla="*/ 44 h 56"/>
                  <a:gd name="T8" fmla="*/ 40 w 46"/>
                  <a:gd name="T9" fmla="*/ 49 h 56"/>
                  <a:gd name="T10" fmla="*/ 40 w 46"/>
                  <a:gd name="T11" fmla="*/ 49 h 56"/>
                  <a:gd name="T12" fmla="*/ 41 w 46"/>
                  <a:gd name="T13" fmla="*/ 49 h 56"/>
                  <a:gd name="T14" fmla="*/ 38 w 46"/>
                  <a:gd name="T15" fmla="*/ 55 h 56"/>
                  <a:gd name="T16" fmla="*/ 32 w 46"/>
                  <a:gd name="T17" fmla="*/ 53 h 56"/>
                  <a:gd name="T18" fmla="*/ 28 w 46"/>
                  <a:gd name="T19" fmla="*/ 39 h 56"/>
                  <a:gd name="T20" fmla="*/ 28 w 46"/>
                  <a:gd name="T21" fmla="*/ 24 h 56"/>
                  <a:gd name="T22" fmla="*/ 34 w 46"/>
                  <a:gd name="T23" fmla="*/ 11 h 56"/>
                  <a:gd name="T24" fmla="*/ 44 w 46"/>
                  <a:gd name="T25" fmla="*/ 1 h 56"/>
                  <a:gd name="T26" fmla="*/ 46 w 46"/>
                  <a:gd name="T27" fmla="*/ 1 h 56"/>
                  <a:gd name="T28" fmla="*/ 46 w 46"/>
                  <a:gd name="T29" fmla="*/ 3 h 56"/>
                  <a:gd name="T30" fmla="*/ 46 w 46"/>
                  <a:gd name="T31" fmla="*/ 3 h 56"/>
                  <a:gd name="T32" fmla="*/ 38 w 46"/>
                  <a:gd name="T33" fmla="*/ 13 h 56"/>
                  <a:gd name="T34" fmla="*/ 35 w 46"/>
                  <a:gd name="T35" fmla="*/ 25 h 56"/>
                  <a:gd name="T36" fmla="*/ 36 w 46"/>
                  <a:gd name="T37" fmla="*/ 37 h 56"/>
                  <a:gd name="T38" fmla="*/ 40 w 46"/>
                  <a:gd name="T39" fmla="*/ 49 h 56"/>
                  <a:gd name="T40" fmla="*/ 32 w 46"/>
                  <a:gd name="T41" fmla="*/ 52 h 56"/>
                  <a:gd name="T42" fmla="*/ 28 w 46"/>
                  <a:gd name="T43" fmla="*/ 49 h 56"/>
                  <a:gd name="T44" fmla="*/ 19 w 46"/>
                  <a:gd name="T45" fmla="*/ 46 h 56"/>
                  <a:gd name="T46" fmla="*/ 1 w 46"/>
                  <a:gd name="T47" fmla="*/ 42 h 56"/>
                  <a:gd name="T48" fmla="*/ 1 w 46"/>
                  <a:gd name="T49" fmla="*/ 42 h 56"/>
                  <a:gd name="T50" fmla="*/ 0 w 46"/>
                  <a:gd name="T51" fmla="*/ 40 h 56"/>
                  <a:gd name="T52" fmla="*/ 1 w 46"/>
                  <a:gd name="T53" fmla="*/ 3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56">
                    <a:moveTo>
                      <a:pt x="1" y="39"/>
                    </a:moveTo>
                    <a:cubicBezTo>
                      <a:pt x="8" y="39"/>
                      <a:pt x="14" y="39"/>
                      <a:pt x="21" y="39"/>
                    </a:cubicBezTo>
                    <a:cubicBezTo>
                      <a:pt x="24" y="40"/>
                      <a:pt x="27" y="40"/>
                      <a:pt x="30" y="41"/>
                    </a:cubicBezTo>
                    <a:cubicBezTo>
                      <a:pt x="32" y="42"/>
                      <a:pt x="34" y="43"/>
                      <a:pt x="36" y="44"/>
                    </a:cubicBezTo>
                    <a:cubicBezTo>
                      <a:pt x="37" y="45"/>
                      <a:pt x="39" y="46"/>
                      <a:pt x="40" y="49"/>
                    </a:cubicBezTo>
                    <a:cubicBezTo>
                      <a:pt x="40" y="49"/>
                      <a:pt x="40" y="49"/>
                      <a:pt x="40" y="49"/>
                    </a:cubicBezTo>
                    <a:cubicBezTo>
                      <a:pt x="41" y="49"/>
                      <a:pt x="41" y="49"/>
                      <a:pt x="41" y="49"/>
                    </a:cubicBezTo>
                    <a:cubicBezTo>
                      <a:pt x="41" y="52"/>
                      <a:pt x="40" y="55"/>
                      <a:pt x="38" y="55"/>
                    </a:cubicBezTo>
                    <a:cubicBezTo>
                      <a:pt x="35" y="56"/>
                      <a:pt x="33" y="55"/>
                      <a:pt x="32" y="53"/>
                    </a:cubicBezTo>
                    <a:cubicBezTo>
                      <a:pt x="30" y="48"/>
                      <a:pt x="29" y="43"/>
                      <a:pt x="28" y="39"/>
                    </a:cubicBezTo>
                    <a:cubicBezTo>
                      <a:pt x="28" y="34"/>
                      <a:pt x="28" y="29"/>
                      <a:pt x="28" y="24"/>
                    </a:cubicBezTo>
                    <a:cubicBezTo>
                      <a:pt x="29" y="19"/>
                      <a:pt x="31" y="15"/>
                      <a:pt x="34" y="11"/>
                    </a:cubicBezTo>
                    <a:cubicBezTo>
                      <a:pt x="36" y="7"/>
                      <a:pt x="40" y="3"/>
                      <a:pt x="44" y="1"/>
                    </a:cubicBezTo>
                    <a:cubicBezTo>
                      <a:pt x="45" y="0"/>
                      <a:pt x="46" y="1"/>
                      <a:pt x="46" y="1"/>
                    </a:cubicBezTo>
                    <a:cubicBezTo>
                      <a:pt x="46" y="2"/>
                      <a:pt x="46" y="3"/>
                      <a:pt x="46" y="3"/>
                    </a:cubicBezTo>
                    <a:cubicBezTo>
                      <a:pt x="46" y="3"/>
                      <a:pt x="46" y="3"/>
                      <a:pt x="46" y="3"/>
                    </a:cubicBezTo>
                    <a:cubicBezTo>
                      <a:pt x="42" y="6"/>
                      <a:pt x="39" y="9"/>
                      <a:pt x="38" y="13"/>
                    </a:cubicBezTo>
                    <a:cubicBezTo>
                      <a:pt x="36" y="17"/>
                      <a:pt x="35" y="21"/>
                      <a:pt x="35" y="25"/>
                    </a:cubicBezTo>
                    <a:cubicBezTo>
                      <a:pt x="35" y="29"/>
                      <a:pt x="35" y="33"/>
                      <a:pt x="36" y="37"/>
                    </a:cubicBezTo>
                    <a:cubicBezTo>
                      <a:pt x="37" y="41"/>
                      <a:pt x="39" y="45"/>
                      <a:pt x="40" y="49"/>
                    </a:cubicBezTo>
                    <a:cubicBezTo>
                      <a:pt x="32" y="52"/>
                      <a:pt x="32" y="52"/>
                      <a:pt x="32" y="52"/>
                    </a:cubicBezTo>
                    <a:cubicBezTo>
                      <a:pt x="32" y="52"/>
                      <a:pt x="30" y="50"/>
                      <a:pt x="28" y="49"/>
                    </a:cubicBezTo>
                    <a:cubicBezTo>
                      <a:pt x="25" y="47"/>
                      <a:pt x="22" y="46"/>
                      <a:pt x="19" y="46"/>
                    </a:cubicBezTo>
                    <a:cubicBezTo>
                      <a:pt x="14" y="44"/>
                      <a:pt x="7" y="43"/>
                      <a:pt x="1" y="42"/>
                    </a:cubicBezTo>
                    <a:cubicBezTo>
                      <a:pt x="1" y="42"/>
                      <a:pt x="1" y="42"/>
                      <a:pt x="1" y="42"/>
                    </a:cubicBezTo>
                    <a:cubicBezTo>
                      <a:pt x="0" y="42"/>
                      <a:pt x="0" y="41"/>
                      <a:pt x="0" y="40"/>
                    </a:cubicBezTo>
                    <a:cubicBezTo>
                      <a:pt x="0" y="40"/>
                      <a:pt x="1" y="39"/>
                      <a:pt x="1" y="3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68">
                <a:extLst>
                  <a:ext uri="{FF2B5EF4-FFF2-40B4-BE49-F238E27FC236}">
                    <a16:creationId xmlns:a16="http://schemas.microsoft.com/office/drawing/2014/main" id="{9E1FCEAA-5F30-47D1-A766-847FA6BF41CA}"/>
                  </a:ext>
                </a:extLst>
              </p:cNvPr>
              <p:cNvSpPr>
                <a:spLocks/>
              </p:cNvSpPr>
              <p:nvPr/>
            </p:nvSpPr>
            <p:spPr bwMode="auto">
              <a:xfrm>
                <a:off x="17873663" y="-1692275"/>
                <a:ext cx="676275" cy="173038"/>
              </a:xfrm>
              <a:custGeom>
                <a:avLst/>
                <a:gdLst>
                  <a:gd name="T0" fmla="*/ 112 w 113"/>
                  <a:gd name="T1" fmla="*/ 19 h 29"/>
                  <a:gd name="T2" fmla="*/ 108 w 113"/>
                  <a:gd name="T3" fmla="*/ 22 h 29"/>
                  <a:gd name="T4" fmla="*/ 106 w 113"/>
                  <a:gd name="T5" fmla="*/ 24 h 29"/>
                  <a:gd name="T6" fmla="*/ 104 w 113"/>
                  <a:gd name="T7" fmla="*/ 25 h 29"/>
                  <a:gd name="T8" fmla="*/ 97 w 113"/>
                  <a:gd name="T9" fmla="*/ 27 h 29"/>
                  <a:gd name="T10" fmla="*/ 89 w 113"/>
                  <a:gd name="T11" fmla="*/ 29 h 29"/>
                  <a:gd name="T12" fmla="*/ 81 w 113"/>
                  <a:gd name="T13" fmla="*/ 29 h 29"/>
                  <a:gd name="T14" fmla="*/ 53 w 113"/>
                  <a:gd name="T15" fmla="*/ 23 h 29"/>
                  <a:gd name="T16" fmla="*/ 39 w 113"/>
                  <a:gd name="T17" fmla="*/ 18 h 29"/>
                  <a:gd name="T18" fmla="*/ 26 w 113"/>
                  <a:gd name="T19" fmla="*/ 12 h 29"/>
                  <a:gd name="T20" fmla="*/ 0 w 113"/>
                  <a:gd name="T21" fmla="*/ 0 h 29"/>
                  <a:gd name="T22" fmla="*/ 26 w 113"/>
                  <a:gd name="T23" fmla="*/ 10 h 29"/>
                  <a:gd name="T24" fmla="*/ 40 w 113"/>
                  <a:gd name="T25" fmla="*/ 15 h 29"/>
                  <a:gd name="T26" fmla="*/ 54 w 113"/>
                  <a:gd name="T27" fmla="*/ 18 h 29"/>
                  <a:gd name="T28" fmla="*/ 81 w 113"/>
                  <a:gd name="T29" fmla="*/ 22 h 29"/>
                  <a:gd name="T30" fmla="*/ 88 w 113"/>
                  <a:gd name="T31" fmla="*/ 21 h 29"/>
                  <a:gd name="T32" fmla="*/ 95 w 113"/>
                  <a:gd name="T33" fmla="*/ 20 h 29"/>
                  <a:gd name="T34" fmla="*/ 100 w 113"/>
                  <a:gd name="T35" fmla="*/ 18 h 29"/>
                  <a:gd name="T36" fmla="*/ 101 w 113"/>
                  <a:gd name="T37" fmla="*/ 17 h 29"/>
                  <a:gd name="T38" fmla="*/ 102 w 113"/>
                  <a:gd name="T39" fmla="*/ 16 h 29"/>
                  <a:gd name="T40" fmla="*/ 103 w 113"/>
                  <a:gd name="T41" fmla="*/ 15 h 29"/>
                  <a:gd name="T42" fmla="*/ 104 w 113"/>
                  <a:gd name="T43" fmla="*/ 15 h 29"/>
                  <a:gd name="T44" fmla="*/ 104 w 113"/>
                  <a:gd name="T45" fmla="*/ 14 h 29"/>
                  <a:gd name="T46" fmla="*/ 110 w 113"/>
                  <a:gd name="T47" fmla="*/ 13 h 29"/>
                  <a:gd name="T48" fmla="*/ 112 w 113"/>
                  <a:gd name="T4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29">
                    <a:moveTo>
                      <a:pt x="112" y="19"/>
                    </a:moveTo>
                    <a:cubicBezTo>
                      <a:pt x="110" y="21"/>
                      <a:pt x="109" y="21"/>
                      <a:pt x="108" y="22"/>
                    </a:cubicBezTo>
                    <a:cubicBezTo>
                      <a:pt x="106" y="24"/>
                      <a:pt x="106" y="24"/>
                      <a:pt x="106" y="24"/>
                    </a:cubicBezTo>
                    <a:cubicBezTo>
                      <a:pt x="104" y="25"/>
                      <a:pt x="104" y="25"/>
                      <a:pt x="104" y="25"/>
                    </a:cubicBezTo>
                    <a:cubicBezTo>
                      <a:pt x="102" y="26"/>
                      <a:pt x="99" y="27"/>
                      <a:pt x="97" y="27"/>
                    </a:cubicBezTo>
                    <a:cubicBezTo>
                      <a:pt x="94" y="28"/>
                      <a:pt x="91" y="28"/>
                      <a:pt x="89" y="29"/>
                    </a:cubicBezTo>
                    <a:cubicBezTo>
                      <a:pt x="86" y="29"/>
                      <a:pt x="84" y="29"/>
                      <a:pt x="81" y="29"/>
                    </a:cubicBezTo>
                    <a:cubicBezTo>
                      <a:pt x="71" y="28"/>
                      <a:pt x="62" y="25"/>
                      <a:pt x="53" y="23"/>
                    </a:cubicBezTo>
                    <a:cubicBezTo>
                      <a:pt x="48" y="21"/>
                      <a:pt x="43" y="20"/>
                      <a:pt x="39" y="18"/>
                    </a:cubicBezTo>
                    <a:cubicBezTo>
                      <a:pt x="34" y="16"/>
                      <a:pt x="30" y="14"/>
                      <a:pt x="26" y="12"/>
                    </a:cubicBezTo>
                    <a:cubicBezTo>
                      <a:pt x="17" y="8"/>
                      <a:pt x="8" y="4"/>
                      <a:pt x="0" y="0"/>
                    </a:cubicBezTo>
                    <a:cubicBezTo>
                      <a:pt x="9" y="3"/>
                      <a:pt x="17" y="7"/>
                      <a:pt x="26" y="10"/>
                    </a:cubicBezTo>
                    <a:cubicBezTo>
                      <a:pt x="31" y="12"/>
                      <a:pt x="35" y="13"/>
                      <a:pt x="40" y="15"/>
                    </a:cubicBezTo>
                    <a:cubicBezTo>
                      <a:pt x="44" y="16"/>
                      <a:pt x="49" y="17"/>
                      <a:pt x="54" y="18"/>
                    </a:cubicBezTo>
                    <a:cubicBezTo>
                      <a:pt x="63" y="20"/>
                      <a:pt x="72" y="22"/>
                      <a:pt x="81" y="22"/>
                    </a:cubicBezTo>
                    <a:cubicBezTo>
                      <a:pt x="84" y="22"/>
                      <a:pt x="86" y="22"/>
                      <a:pt x="88" y="21"/>
                    </a:cubicBezTo>
                    <a:cubicBezTo>
                      <a:pt x="90" y="21"/>
                      <a:pt x="93" y="21"/>
                      <a:pt x="95" y="20"/>
                    </a:cubicBezTo>
                    <a:cubicBezTo>
                      <a:pt x="97" y="19"/>
                      <a:pt x="99" y="19"/>
                      <a:pt x="100" y="18"/>
                    </a:cubicBezTo>
                    <a:cubicBezTo>
                      <a:pt x="101" y="17"/>
                      <a:pt x="101" y="17"/>
                      <a:pt x="101" y="17"/>
                    </a:cubicBezTo>
                    <a:cubicBezTo>
                      <a:pt x="102" y="16"/>
                      <a:pt x="102" y="16"/>
                      <a:pt x="102" y="16"/>
                    </a:cubicBezTo>
                    <a:cubicBezTo>
                      <a:pt x="103" y="16"/>
                      <a:pt x="103" y="15"/>
                      <a:pt x="103" y="15"/>
                    </a:cubicBezTo>
                    <a:cubicBezTo>
                      <a:pt x="104" y="15"/>
                      <a:pt x="104" y="15"/>
                      <a:pt x="104" y="15"/>
                    </a:cubicBezTo>
                    <a:cubicBezTo>
                      <a:pt x="104" y="14"/>
                      <a:pt x="104" y="14"/>
                      <a:pt x="104" y="14"/>
                    </a:cubicBezTo>
                    <a:cubicBezTo>
                      <a:pt x="105" y="12"/>
                      <a:pt x="108" y="11"/>
                      <a:pt x="110" y="13"/>
                    </a:cubicBezTo>
                    <a:cubicBezTo>
                      <a:pt x="112" y="14"/>
                      <a:pt x="113" y="16"/>
                      <a:pt x="112"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69">
                <a:extLst>
                  <a:ext uri="{FF2B5EF4-FFF2-40B4-BE49-F238E27FC236}">
                    <a16:creationId xmlns:a16="http://schemas.microsoft.com/office/drawing/2014/main" id="{5BA201C5-2E10-4C3C-824F-9E0399ED8BC6}"/>
                  </a:ext>
                </a:extLst>
              </p:cNvPr>
              <p:cNvSpPr>
                <a:spLocks/>
              </p:cNvSpPr>
              <p:nvPr/>
            </p:nvSpPr>
            <p:spPr bwMode="auto">
              <a:xfrm>
                <a:off x="17651413" y="-2379663"/>
                <a:ext cx="976313" cy="155575"/>
              </a:xfrm>
              <a:custGeom>
                <a:avLst/>
                <a:gdLst>
                  <a:gd name="T0" fmla="*/ 0 w 163"/>
                  <a:gd name="T1" fmla="*/ 0 h 26"/>
                  <a:gd name="T2" fmla="*/ 39 w 163"/>
                  <a:gd name="T3" fmla="*/ 17 h 26"/>
                  <a:gd name="T4" fmla="*/ 48 w 163"/>
                  <a:gd name="T5" fmla="*/ 20 h 26"/>
                  <a:gd name="T6" fmla="*/ 58 w 163"/>
                  <a:gd name="T7" fmla="*/ 20 h 26"/>
                  <a:gd name="T8" fmla="*/ 79 w 163"/>
                  <a:gd name="T9" fmla="*/ 16 h 26"/>
                  <a:gd name="T10" fmla="*/ 121 w 163"/>
                  <a:gd name="T11" fmla="*/ 10 h 26"/>
                  <a:gd name="T12" fmla="*/ 163 w 163"/>
                  <a:gd name="T13" fmla="*/ 16 h 26"/>
                  <a:gd name="T14" fmla="*/ 121 w 163"/>
                  <a:gd name="T15" fmla="*/ 14 h 26"/>
                  <a:gd name="T16" fmla="*/ 80 w 163"/>
                  <a:gd name="T17" fmla="*/ 21 h 26"/>
                  <a:gd name="T18" fmla="*/ 59 w 163"/>
                  <a:gd name="T19" fmla="*/ 25 h 26"/>
                  <a:gd name="T20" fmla="*/ 47 w 163"/>
                  <a:gd name="T21" fmla="*/ 25 h 26"/>
                  <a:gd name="T22" fmla="*/ 37 w 163"/>
                  <a:gd name="T23" fmla="*/ 22 h 26"/>
                  <a:gd name="T24" fmla="*/ 0 w 163"/>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26">
                    <a:moveTo>
                      <a:pt x="0" y="0"/>
                    </a:moveTo>
                    <a:cubicBezTo>
                      <a:pt x="13" y="6"/>
                      <a:pt x="26" y="12"/>
                      <a:pt x="39" y="17"/>
                    </a:cubicBezTo>
                    <a:cubicBezTo>
                      <a:pt x="42" y="18"/>
                      <a:pt x="45" y="19"/>
                      <a:pt x="48" y="20"/>
                    </a:cubicBezTo>
                    <a:cubicBezTo>
                      <a:pt x="52" y="20"/>
                      <a:pt x="55" y="20"/>
                      <a:pt x="58" y="20"/>
                    </a:cubicBezTo>
                    <a:cubicBezTo>
                      <a:pt x="65" y="19"/>
                      <a:pt x="72" y="17"/>
                      <a:pt x="79" y="16"/>
                    </a:cubicBezTo>
                    <a:cubicBezTo>
                      <a:pt x="93" y="13"/>
                      <a:pt x="107" y="11"/>
                      <a:pt x="121" y="10"/>
                    </a:cubicBezTo>
                    <a:cubicBezTo>
                      <a:pt x="135" y="10"/>
                      <a:pt x="150" y="12"/>
                      <a:pt x="163" y="16"/>
                    </a:cubicBezTo>
                    <a:cubicBezTo>
                      <a:pt x="149" y="14"/>
                      <a:pt x="135" y="13"/>
                      <a:pt x="121" y="14"/>
                    </a:cubicBezTo>
                    <a:cubicBezTo>
                      <a:pt x="107" y="15"/>
                      <a:pt x="93" y="18"/>
                      <a:pt x="80" y="21"/>
                    </a:cubicBezTo>
                    <a:cubicBezTo>
                      <a:pt x="73" y="22"/>
                      <a:pt x="66" y="24"/>
                      <a:pt x="59" y="25"/>
                    </a:cubicBezTo>
                    <a:cubicBezTo>
                      <a:pt x="55" y="26"/>
                      <a:pt x="51" y="26"/>
                      <a:pt x="47" y="25"/>
                    </a:cubicBezTo>
                    <a:cubicBezTo>
                      <a:pt x="44" y="25"/>
                      <a:pt x="40" y="23"/>
                      <a:pt x="37" y="22"/>
                    </a:cubicBezTo>
                    <a:cubicBezTo>
                      <a:pt x="23" y="17"/>
                      <a:pt x="11"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70">
                <a:extLst>
                  <a:ext uri="{FF2B5EF4-FFF2-40B4-BE49-F238E27FC236}">
                    <a16:creationId xmlns:a16="http://schemas.microsoft.com/office/drawing/2014/main" id="{57C0B3E4-ED7A-4C18-AE33-933D676B6240}"/>
                  </a:ext>
                </a:extLst>
              </p:cNvPr>
              <p:cNvSpPr>
                <a:spLocks/>
              </p:cNvSpPr>
              <p:nvPr/>
            </p:nvSpPr>
            <p:spPr bwMode="auto">
              <a:xfrm>
                <a:off x="16765588" y="-1871663"/>
                <a:ext cx="233363" cy="936625"/>
              </a:xfrm>
              <a:custGeom>
                <a:avLst/>
                <a:gdLst>
                  <a:gd name="T0" fmla="*/ 39 w 39"/>
                  <a:gd name="T1" fmla="*/ 157 h 157"/>
                  <a:gd name="T2" fmla="*/ 31 w 39"/>
                  <a:gd name="T3" fmla="*/ 150 h 157"/>
                  <a:gd name="T4" fmla="*/ 25 w 39"/>
                  <a:gd name="T5" fmla="*/ 141 h 157"/>
                  <a:gd name="T6" fmla="*/ 15 w 39"/>
                  <a:gd name="T7" fmla="*/ 123 h 157"/>
                  <a:gd name="T8" fmla="*/ 2 w 39"/>
                  <a:gd name="T9" fmla="*/ 82 h 157"/>
                  <a:gd name="T10" fmla="*/ 2 w 39"/>
                  <a:gd name="T11" fmla="*/ 39 h 157"/>
                  <a:gd name="T12" fmla="*/ 19 w 39"/>
                  <a:gd name="T13" fmla="*/ 0 h 157"/>
                  <a:gd name="T14" fmla="*/ 7 w 39"/>
                  <a:gd name="T15" fmla="*/ 40 h 157"/>
                  <a:gd name="T16" fmla="*/ 8 w 39"/>
                  <a:gd name="T17" fmla="*/ 81 h 157"/>
                  <a:gd name="T18" fmla="*/ 19 w 39"/>
                  <a:gd name="T19" fmla="*/ 121 h 157"/>
                  <a:gd name="T20" fmla="*/ 28 w 39"/>
                  <a:gd name="T21" fmla="*/ 140 h 157"/>
                  <a:gd name="T22" fmla="*/ 33 w 39"/>
                  <a:gd name="T23" fmla="*/ 149 h 157"/>
                  <a:gd name="T24" fmla="*/ 36 w 39"/>
                  <a:gd name="T25" fmla="*/ 153 h 157"/>
                  <a:gd name="T26" fmla="*/ 39 w 39"/>
                  <a:gd name="T2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57">
                    <a:moveTo>
                      <a:pt x="39" y="157"/>
                    </a:moveTo>
                    <a:cubicBezTo>
                      <a:pt x="36" y="155"/>
                      <a:pt x="34" y="152"/>
                      <a:pt x="31" y="150"/>
                    </a:cubicBezTo>
                    <a:cubicBezTo>
                      <a:pt x="29" y="147"/>
                      <a:pt x="27" y="144"/>
                      <a:pt x="25" y="141"/>
                    </a:cubicBezTo>
                    <a:cubicBezTo>
                      <a:pt x="21" y="135"/>
                      <a:pt x="18" y="129"/>
                      <a:pt x="15" y="123"/>
                    </a:cubicBezTo>
                    <a:cubicBezTo>
                      <a:pt x="8" y="110"/>
                      <a:pt x="4" y="96"/>
                      <a:pt x="2" y="82"/>
                    </a:cubicBezTo>
                    <a:cubicBezTo>
                      <a:pt x="0" y="68"/>
                      <a:pt x="0" y="53"/>
                      <a:pt x="2" y="39"/>
                    </a:cubicBezTo>
                    <a:cubicBezTo>
                      <a:pt x="5" y="25"/>
                      <a:pt x="11" y="12"/>
                      <a:pt x="19" y="0"/>
                    </a:cubicBezTo>
                    <a:cubicBezTo>
                      <a:pt x="13" y="13"/>
                      <a:pt x="9" y="26"/>
                      <a:pt x="7" y="40"/>
                    </a:cubicBezTo>
                    <a:cubicBezTo>
                      <a:pt x="6" y="54"/>
                      <a:pt x="6" y="67"/>
                      <a:pt x="8" y="81"/>
                    </a:cubicBezTo>
                    <a:cubicBezTo>
                      <a:pt x="10" y="94"/>
                      <a:pt x="14" y="108"/>
                      <a:pt x="19" y="121"/>
                    </a:cubicBezTo>
                    <a:cubicBezTo>
                      <a:pt x="22" y="127"/>
                      <a:pt x="25" y="133"/>
                      <a:pt x="28" y="140"/>
                    </a:cubicBezTo>
                    <a:cubicBezTo>
                      <a:pt x="29" y="143"/>
                      <a:pt x="31" y="146"/>
                      <a:pt x="33" y="149"/>
                    </a:cubicBezTo>
                    <a:cubicBezTo>
                      <a:pt x="34" y="150"/>
                      <a:pt x="35" y="152"/>
                      <a:pt x="36" y="153"/>
                    </a:cubicBezTo>
                    <a:cubicBezTo>
                      <a:pt x="36" y="155"/>
                      <a:pt x="37" y="156"/>
                      <a:pt x="39" y="15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71">
                <a:extLst>
                  <a:ext uri="{FF2B5EF4-FFF2-40B4-BE49-F238E27FC236}">
                    <a16:creationId xmlns:a16="http://schemas.microsoft.com/office/drawing/2014/main" id="{C5497038-2F66-41BA-8CCF-62B852F39235}"/>
                  </a:ext>
                </a:extLst>
              </p:cNvPr>
              <p:cNvSpPr>
                <a:spLocks/>
              </p:cNvSpPr>
              <p:nvPr/>
            </p:nvSpPr>
            <p:spPr bwMode="auto">
              <a:xfrm>
                <a:off x="17819688" y="-1363663"/>
                <a:ext cx="263525" cy="149225"/>
              </a:xfrm>
              <a:custGeom>
                <a:avLst/>
                <a:gdLst>
                  <a:gd name="T0" fmla="*/ 0 w 44"/>
                  <a:gd name="T1" fmla="*/ 22 h 25"/>
                  <a:gd name="T2" fmla="*/ 9 w 44"/>
                  <a:gd name="T3" fmla="*/ 14 h 25"/>
                  <a:gd name="T4" fmla="*/ 19 w 44"/>
                  <a:gd name="T5" fmla="*/ 8 h 25"/>
                  <a:gd name="T6" fmla="*/ 30 w 44"/>
                  <a:gd name="T7" fmla="*/ 3 h 25"/>
                  <a:gd name="T8" fmla="*/ 42 w 44"/>
                  <a:gd name="T9" fmla="*/ 0 h 25"/>
                  <a:gd name="T10" fmla="*/ 43 w 44"/>
                  <a:gd name="T11" fmla="*/ 2 h 25"/>
                  <a:gd name="T12" fmla="*/ 43 w 44"/>
                  <a:gd name="T13" fmla="*/ 3 h 25"/>
                  <a:gd name="T14" fmla="*/ 34 w 44"/>
                  <a:gd name="T15" fmla="*/ 11 h 25"/>
                  <a:gd name="T16" fmla="*/ 24 w 44"/>
                  <a:gd name="T17" fmla="*/ 17 h 25"/>
                  <a:gd name="T18" fmla="*/ 13 w 44"/>
                  <a:gd name="T19" fmla="*/ 22 h 25"/>
                  <a:gd name="T20" fmla="*/ 2 w 44"/>
                  <a:gd name="T21" fmla="*/ 25 h 25"/>
                  <a:gd name="T22" fmla="*/ 0 w 44"/>
                  <a:gd name="T23" fmla="*/ 24 h 25"/>
                  <a:gd name="T24" fmla="*/ 0 w 44"/>
                  <a:gd name="T25"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25">
                    <a:moveTo>
                      <a:pt x="0" y="22"/>
                    </a:moveTo>
                    <a:cubicBezTo>
                      <a:pt x="3" y="19"/>
                      <a:pt x="6" y="17"/>
                      <a:pt x="9" y="14"/>
                    </a:cubicBezTo>
                    <a:cubicBezTo>
                      <a:pt x="13" y="12"/>
                      <a:pt x="16" y="10"/>
                      <a:pt x="19" y="8"/>
                    </a:cubicBezTo>
                    <a:cubicBezTo>
                      <a:pt x="23" y="6"/>
                      <a:pt x="26" y="4"/>
                      <a:pt x="30" y="3"/>
                    </a:cubicBezTo>
                    <a:cubicBezTo>
                      <a:pt x="34" y="2"/>
                      <a:pt x="37" y="0"/>
                      <a:pt x="42" y="0"/>
                    </a:cubicBezTo>
                    <a:cubicBezTo>
                      <a:pt x="43" y="0"/>
                      <a:pt x="43" y="1"/>
                      <a:pt x="43" y="2"/>
                    </a:cubicBezTo>
                    <a:cubicBezTo>
                      <a:pt x="44" y="2"/>
                      <a:pt x="43" y="3"/>
                      <a:pt x="43" y="3"/>
                    </a:cubicBezTo>
                    <a:cubicBezTo>
                      <a:pt x="40" y="6"/>
                      <a:pt x="37" y="9"/>
                      <a:pt x="34" y="11"/>
                    </a:cubicBezTo>
                    <a:cubicBezTo>
                      <a:pt x="31" y="14"/>
                      <a:pt x="28" y="15"/>
                      <a:pt x="24" y="17"/>
                    </a:cubicBezTo>
                    <a:cubicBezTo>
                      <a:pt x="21" y="19"/>
                      <a:pt x="17" y="21"/>
                      <a:pt x="13" y="22"/>
                    </a:cubicBezTo>
                    <a:cubicBezTo>
                      <a:pt x="10" y="23"/>
                      <a:pt x="6" y="24"/>
                      <a:pt x="2" y="25"/>
                    </a:cubicBezTo>
                    <a:cubicBezTo>
                      <a:pt x="1" y="25"/>
                      <a:pt x="0" y="25"/>
                      <a:pt x="0" y="24"/>
                    </a:cubicBezTo>
                    <a:cubicBezTo>
                      <a:pt x="0" y="23"/>
                      <a:pt x="0" y="23"/>
                      <a:pt x="0" y="2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72">
                <a:extLst>
                  <a:ext uri="{FF2B5EF4-FFF2-40B4-BE49-F238E27FC236}">
                    <a16:creationId xmlns:a16="http://schemas.microsoft.com/office/drawing/2014/main" id="{F8FB4C9D-15A6-420E-BDA9-667A68A80048}"/>
                  </a:ext>
                </a:extLst>
              </p:cNvPr>
              <p:cNvSpPr>
                <a:spLocks/>
              </p:cNvSpPr>
              <p:nvPr/>
            </p:nvSpPr>
            <p:spPr bwMode="auto">
              <a:xfrm>
                <a:off x="18376900" y="-1262063"/>
                <a:ext cx="203200" cy="82550"/>
              </a:xfrm>
              <a:custGeom>
                <a:avLst/>
                <a:gdLst>
                  <a:gd name="T0" fmla="*/ 1 w 34"/>
                  <a:gd name="T1" fmla="*/ 0 h 14"/>
                  <a:gd name="T2" fmla="*/ 10 w 34"/>
                  <a:gd name="T3" fmla="*/ 0 h 14"/>
                  <a:gd name="T4" fmla="*/ 19 w 34"/>
                  <a:gd name="T5" fmla="*/ 2 h 14"/>
                  <a:gd name="T6" fmla="*/ 27 w 34"/>
                  <a:gd name="T7" fmla="*/ 5 h 14"/>
                  <a:gd name="T8" fmla="*/ 34 w 34"/>
                  <a:gd name="T9" fmla="*/ 11 h 14"/>
                  <a:gd name="T10" fmla="*/ 33 w 34"/>
                  <a:gd name="T11" fmla="*/ 13 h 14"/>
                  <a:gd name="T12" fmla="*/ 33 w 34"/>
                  <a:gd name="T13" fmla="*/ 14 h 14"/>
                  <a:gd name="T14" fmla="*/ 32 w 34"/>
                  <a:gd name="T15" fmla="*/ 14 h 14"/>
                  <a:gd name="T16" fmla="*/ 24 w 34"/>
                  <a:gd name="T17" fmla="*/ 14 h 14"/>
                  <a:gd name="T18" fmla="*/ 15 w 34"/>
                  <a:gd name="T19" fmla="*/ 11 h 14"/>
                  <a:gd name="T20" fmla="*/ 8 w 34"/>
                  <a:gd name="T21" fmla="*/ 8 h 14"/>
                  <a:gd name="T22" fmla="*/ 0 w 34"/>
                  <a:gd name="T23" fmla="*/ 3 h 14"/>
                  <a:gd name="T24" fmla="*/ 0 w 34"/>
                  <a:gd name="T25" fmla="*/ 3 h 14"/>
                  <a:gd name="T26" fmla="*/ 0 w 34"/>
                  <a:gd name="T27" fmla="*/ 1 h 14"/>
                  <a:gd name="T28" fmla="*/ 1 w 3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14">
                    <a:moveTo>
                      <a:pt x="1" y="0"/>
                    </a:moveTo>
                    <a:cubicBezTo>
                      <a:pt x="4" y="0"/>
                      <a:pt x="7" y="0"/>
                      <a:pt x="10" y="0"/>
                    </a:cubicBezTo>
                    <a:cubicBezTo>
                      <a:pt x="13" y="0"/>
                      <a:pt x="16" y="1"/>
                      <a:pt x="19" y="2"/>
                    </a:cubicBezTo>
                    <a:cubicBezTo>
                      <a:pt x="21" y="3"/>
                      <a:pt x="24" y="4"/>
                      <a:pt x="27" y="5"/>
                    </a:cubicBezTo>
                    <a:cubicBezTo>
                      <a:pt x="29" y="6"/>
                      <a:pt x="32" y="8"/>
                      <a:pt x="34" y="11"/>
                    </a:cubicBezTo>
                    <a:cubicBezTo>
                      <a:pt x="34" y="12"/>
                      <a:pt x="34" y="13"/>
                      <a:pt x="33" y="13"/>
                    </a:cubicBezTo>
                    <a:cubicBezTo>
                      <a:pt x="33" y="14"/>
                      <a:pt x="33" y="14"/>
                      <a:pt x="33" y="14"/>
                    </a:cubicBezTo>
                    <a:cubicBezTo>
                      <a:pt x="32" y="14"/>
                      <a:pt x="32" y="14"/>
                      <a:pt x="32" y="14"/>
                    </a:cubicBezTo>
                    <a:cubicBezTo>
                      <a:pt x="29" y="14"/>
                      <a:pt x="26" y="14"/>
                      <a:pt x="24" y="14"/>
                    </a:cubicBezTo>
                    <a:cubicBezTo>
                      <a:pt x="21" y="13"/>
                      <a:pt x="18" y="12"/>
                      <a:pt x="15" y="11"/>
                    </a:cubicBezTo>
                    <a:cubicBezTo>
                      <a:pt x="13" y="11"/>
                      <a:pt x="10" y="9"/>
                      <a:pt x="8" y="8"/>
                    </a:cubicBezTo>
                    <a:cubicBezTo>
                      <a:pt x="5" y="7"/>
                      <a:pt x="3" y="5"/>
                      <a:pt x="0" y="3"/>
                    </a:cubicBezTo>
                    <a:cubicBezTo>
                      <a:pt x="0" y="3"/>
                      <a:pt x="0" y="3"/>
                      <a:pt x="0" y="3"/>
                    </a:cubicBezTo>
                    <a:cubicBezTo>
                      <a:pt x="0" y="3"/>
                      <a:pt x="0" y="2"/>
                      <a:pt x="0" y="1"/>
                    </a:cubicBezTo>
                    <a:cubicBezTo>
                      <a:pt x="0" y="1"/>
                      <a:pt x="1" y="0"/>
                      <a:pt x="1"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73">
                <a:extLst>
                  <a:ext uri="{FF2B5EF4-FFF2-40B4-BE49-F238E27FC236}">
                    <a16:creationId xmlns:a16="http://schemas.microsoft.com/office/drawing/2014/main" id="{9826F7F8-13E9-4616-942F-2FEBD68681D9}"/>
                  </a:ext>
                </a:extLst>
              </p:cNvPr>
              <p:cNvSpPr>
                <a:spLocks/>
              </p:cNvSpPr>
              <p:nvPr/>
            </p:nvSpPr>
            <p:spPr bwMode="auto">
              <a:xfrm>
                <a:off x="17921288" y="-1155700"/>
                <a:ext cx="119063" cy="168275"/>
              </a:xfrm>
              <a:custGeom>
                <a:avLst/>
                <a:gdLst>
                  <a:gd name="T0" fmla="*/ 19 w 20"/>
                  <a:gd name="T1" fmla="*/ 15 h 28"/>
                  <a:gd name="T2" fmla="*/ 8 w 20"/>
                  <a:gd name="T3" fmla="*/ 27 h 28"/>
                  <a:gd name="T4" fmla="*/ 1 w 20"/>
                  <a:gd name="T5" fmla="*/ 13 h 28"/>
                  <a:gd name="T6" fmla="*/ 12 w 20"/>
                  <a:gd name="T7" fmla="*/ 1 h 28"/>
                  <a:gd name="T8" fmla="*/ 19 w 20"/>
                  <a:gd name="T9" fmla="*/ 15 h 28"/>
                </a:gdLst>
                <a:ahLst/>
                <a:cxnLst>
                  <a:cxn ang="0">
                    <a:pos x="T0" y="T1"/>
                  </a:cxn>
                  <a:cxn ang="0">
                    <a:pos x="T2" y="T3"/>
                  </a:cxn>
                  <a:cxn ang="0">
                    <a:pos x="T4" y="T5"/>
                  </a:cxn>
                  <a:cxn ang="0">
                    <a:pos x="T6" y="T7"/>
                  </a:cxn>
                  <a:cxn ang="0">
                    <a:pos x="T8" y="T9"/>
                  </a:cxn>
                </a:cxnLst>
                <a:rect l="0" t="0" r="r" b="b"/>
                <a:pathLst>
                  <a:path w="20" h="28">
                    <a:moveTo>
                      <a:pt x="19" y="15"/>
                    </a:moveTo>
                    <a:cubicBezTo>
                      <a:pt x="18" y="22"/>
                      <a:pt x="13" y="28"/>
                      <a:pt x="8" y="27"/>
                    </a:cubicBezTo>
                    <a:cubicBezTo>
                      <a:pt x="3" y="26"/>
                      <a:pt x="0" y="20"/>
                      <a:pt x="1" y="13"/>
                    </a:cubicBezTo>
                    <a:cubicBezTo>
                      <a:pt x="2" y="6"/>
                      <a:pt x="7" y="0"/>
                      <a:pt x="12" y="1"/>
                    </a:cubicBezTo>
                    <a:cubicBezTo>
                      <a:pt x="17" y="2"/>
                      <a:pt x="20" y="8"/>
                      <a:pt x="19" y="1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74">
                <a:extLst>
                  <a:ext uri="{FF2B5EF4-FFF2-40B4-BE49-F238E27FC236}">
                    <a16:creationId xmlns:a16="http://schemas.microsoft.com/office/drawing/2014/main" id="{AEBED9D9-601B-4254-9844-8D9B0E33DD68}"/>
                  </a:ext>
                </a:extLst>
              </p:cNvPr>
              <p:cNvSpPr>
                <a:spLocks/>
              </p:cNvSpPr>
              <p:nvPr/>
            </p:nvSpPr>
            <p:spPr bwMode="auto">
              <a:xfrm>
                <a:off x="18418175" y="-1160463"/>
                <a:ext cx="90488" cy="160338"/>
              </a:xfrm>
              <a:custGeom>
                <a:avLst/>
                <a:gdLst>
                  <a:gd name="T0" fmla="*/ 15 w 15"/>
                  <a:gd name="T1" fmla="*/ 13 h 27"/>
                  <a:gd name="T2" fmla="*/ 7 w 15"/>
                  <a:gd name="T3" fmla="*/ 26 h 27"/>
                  <a:gd name="T4" fmla="*/ 0 w 15"/>
                  <a:gd name="T5" fmla="*/ 13 h 27"/>
                  <a:gd name="T6" fmla="*/ 7 w 15"/>
                  <a:gd name="T7" fmla="*/ 0 h 27"/>
                  <a:gd name="T8" fmla="*/ 15 w 15"/>
                  <a:gd name="T9" fmla="*/ 13 h 27"/>
                </a:gdLst>
                <a:ahLst/>
                <a:cxnLst>
                  <a:cxn ang="0">
                    <a:pos x="T0" y="T1"/>
                  </a:cxn>
                  <a:cxn ang="0">
                    <a:pos x="T2" y="T3"/>
                  </a:cxn>
                  <a:cxn ang="0">
                    <a:pos x="T4" y="T5"/>
                  </a:cxn>
                  <a:cxn ang="0">
                    <a:pos x="T6" y="T7"/>
                  </a:cxn>
                  <a:cxn ang="0">
                    <a:pos x="T8" y="T9"/>
                  </a:cxn>
                </a:cxnLst>
                <a:rect l="0" t="0" r="r" b="b"/>
                <a:pathLst>
                  <a:path w="15" h="27">
                    <a:moveTo>
                      <a:pt x="15" y="13"/>
                    </a:moveTo>
                    <a:cubicBezTo>
                      <a:pt x="15" y="21"/>
                      <a:pt x="11" y="27"/>
                      <a:pt x="7" y="26"/>
                    </a:cubicBezTo>
                    <a:cubicBezTo>
                      <a:pt x="3" y="26"/>
                      <a:pt x="0" y="21"/>
                      <a:pt x="0" y="13"/>
                    </a:cubicBezTo>
                    <a:cubicBezTo>
                      <a:pt x="0" y="6"/>
                      <a:pt x="3" y="0"/>
                      <a:pt x="7" y="0"/>
                    </a:cubicBezTo>
                    <a:cubicBezTo>
                      <a:pt x="11" y="0"/>
                      <a:pt x="15" y="6"/>
                      <a:pt x="15" y="1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75">
                <a:extLst>
                  <a:ext uri="{FF2B5EF4-FFF2-40B4-BE49-F238E27FC236}">
                    <a16:creationId xmlns:a16="http://schemas.microsoft.com/office/drawing/2014/main" id="{2908A9C3-FB62-4EE9-BE4C-F6662FF9CF52}"/>
                  </a:ext>
                </a:extLst>
              </p:cNvPr>
              <p:cNvSpPr>
                <a:spLocks/>
              </p:cNvSpPr>
              <p:nvPr/>
            </p:nvSpPr>
            <p:spPr bwMode="auto">
              <a:xfrm>
                <a:off x="18137188" y="-1112838"/>
                <a:ext cx="203200" cy="381000"/>
              </a:xfrm>
              <a:custGeom>
                <a:avLst/>
                <a:gdLst>
                  <a:gd name="T0" fmla="*/ 21 w 34"/>
                  <a:gd name="T1" fmla="*/ 0 h 64"/>
                  <a:gd name="T2" fmla="*/ 27 w 34"/>
                  <a:gd name="T3" fmla="*/ 21 h 64"/>
                  <a:gd name="T4" fmla="*/ 33 w 34"/>
                  <a:gd name="T5" fmla="*/ 42 h 64"/>
                  <a:gd name="T6" fmla="*/ 34 w 34"/>
                  <a:gd name="T7" fmla="*/ 53 h 64"/>
                  <a:gd name="T8" fmla="*/ 32 w 34"/>
                  <a:gd name="T9" fmla="*/ 58 h 64"/>
                  <a:gd name="T10" fmla="*/ 26 w 34"/>
                  <a:gd name="T11" fmla="*/ 61 h 64"/>
                  <a:gd name="T12" fmla="*/ 15 w 34"/>
                  <a:gd name="T13" fmla="*/ 63 h 64"/>
                  <a:gd name="T14" fmla="*/ 4 w 34"/>
                  <a:gd name="T15" fmla="*/ 63 h 64"/>
                  <a:gd name="T16" fmla="*/ 0 w 34"/>
                  <a:gd name="T17" fmla="*/ 59 h 64"/>
                  <a:gd name="T18" fmla="*/ 4 w 34"/>
                  <a:gd name="T19" fmla="*/ 55 h 64"/>
                  <a:gd name="T20" fmla="*/ 5 w 34"/>
                  <a:gd name="T21" fmla="*/ 56 h 64"/>
                  <a:gd name="T22" fmla="*/ 5 w 34"/>
                  <a:gd name="T23" fmla="*/ 56 h 64"/>
                  <a:gd name="T24" fmla="*/ 26 w 34"/>
                  <a:gd name="T25" fmla="*/ 58 h 64"/>
                  <a:gd name="T26" fmla="*/ 32 w 34"/>
                  <a:gd name="T27" fmla="*/ 53 h 64"/>
                  <a:gd name="T28" fmla="*/ 31 w 34"/>
                  <a:gd name="T29" fmla="*/ 42 h 64"/>
                  <a:gd name="T30" fmla="*/ 27 w 34"/>
                  <a:gd name="T31" fmla="*/ 21 h 64"/>
                  <a:gd name="T32" fmla="*/ 21 w 34"/>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64">
                    <a:moveTo>
                      <a:pt x="21" y="0"/>
                    </a:moveTo>
                    <a:cubicBezTo>
                      <a:pt x="23" y="7"/>
                      <a:pt x="25" y="14"/>
                      <a:pt x="27" y="21"/>
                    </a:cubicBezTo>
                    <a:cubicBezTo>
                      <a:pt x="29" y="28"/>
                      <a:pt x="31" y="35"/>
                      <a:pt x="33" y="42"/>
                    </a:cubicBezTo>
                    <a:cubicBezTo>
                      <a:pt x="34" y="45"/>
                      <a:pt x="34" y="49"/>
                      <a:pt x="34" y="53"/>
                    </a:cubicBezTo>
                    <a:cubicBezTo>
                      <a:pt x="34" y="55"/>
                      <a:pt x="33" y="57"/>
                      <a:pt x="32" y="58"/>
                    </a:cubicBezTo>
                    <a:cubicBezTo>
                      <a:pt x="30" y="60"/>
                      <a:pt x="28" y="61"/>
                      <a:pt x="26" y="61"/>
                    </a:cubicBezTo>
                    <a:cubicBezTo>
                      <a:pt x="23" y="62"/>
                      <a:pt x="19" y="63"/>
                      <a:pt x="15" y="63"/>
                    </a:cubicBezTo>
                    <a:cubicBezTo>
                      <a:pt x="11" y="63"/>
                      <a:pt x="8" y="64"/>
                      <a:pt x="4" y="63"/>
                    </a:cubicBezTo>
                    <a:cubicBezTo>
                      <a:pt x="1" y="63"/>
                      <a:pt x="0" y="62"/>
                      <a:pt x="0" y="59"/>
                    </a:cubicBezTo>
                    <a:cubicBezTo>
                      <a:pt x="0" y="57"/>
                      <a:pt x="1" y="55"/>
                      <a:pt x="4" y="55"/>
                    </a:cubicBezTo>
                    <a:cubicBezTo>
                      <a:pt x="4" y="55"/>
                      <a:pt x="5" y="55"/>
                      <a:pt x="5" y="56"/>
                    </a:cubicBezTo>
                    <a:cubicBezTo>
                      <a:pt x="5" y="56"/>
                      <a:pt x="5" y="56"/>
                      <a:pt x="5" y="56"/>
                    </a:cubicBezTo>
                    <a:cubicBezTo>
                      <a:pt x="12" y="58"/>
                      <a:pt x="19" y="59"/>
                      <a:pt x="26" y="58"/>
                    </a:cubicBezTo>
                    <a:cubicBezTo>
                      <a:pt x="29" y="58"/>
                      <a:pt x="32" y="56"/>
                      <a:pt x="32" y="53"/>
                    </a:cubicBezTo>
                    <a:cubicBezTo>
                      <a:pt x="33" y="49"/>
                      <a:pt x="32" y="46"/>
                      <a:pt x="31" y="42"/>
                    </a:cubicBezTo>
                    <a:cubicBezTo>
                      <a:pt x="30" y="35"/>
                      <a:pt x="28" y="28"/>
                      <a:pt x="27" y="21"/>
                    </a:cubicBezTo>
                    <a:cubicBezTo>
                      <a:pt x="25" y="14"/>
                      <a:pt x="23" y="7"/>
                      <a:pt x="21"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76">
                <a:extLst>
                  <a:ext uri="{FF2B5EF4-FFF2-40B4-BE49-F238E27FC236}">
                    <a16:creationId xmlns:a16="http://schemas.microsoft.com/office/drawing/2014/main" id="{134E7383-3C05-4641-A657-8CB5D226AA51}"/>
                  </a:ext>
                </a:extLst>
              </p:cNvPr>
              <p:cNvSpPr>
                <a:spLocks/>
              </p:cNvSpPr>
              <p:nvPr/>
            </p:nvSpPr>
            <p:spPr bwMode="auto">
              <a:xfrm>
                <a:off x="17921288" y="-515938"/>
                <a:ext cx="179388" cy="149225"/>
              </a:xfrm>
              <a:custGeom>
                <a:avLst/>
                <a:gdLst>
                  <a:gd name="T0" fmla="*/ 28 w 30"/>
                  <a:gd name="T1" fmla="*/ 16 h 25"/>
                  <a:gd name="T2" fmla="*/ 7 w 30"/>
                  <a:gd name="T3" fmla="*/ 2 h 25"/>
                  <a:gd name="T4" fmla="*/ 6 w 30"/>
                  <a:gd name="T5" fmla="*/ 1 h 25"/>
                  <a:gd name="T6" fmla="*/ 29 w 30"/>
                  <a:gd name="T7" fmla="*/ 17 h 25"/>
                  <a:gd name="T8" fmla="*/ 28 w 30"/>
                  <a:gd name="T9" fmla="*/ 16 h 25"/>
                </a:gdLst>
                <a:ahLst/>
                <a:cxnLst>
                  <a:cxn ang="0">
                    <a:pos x="T0" y="T1"/>
                  </a:cxn>
                  <a:cxn ang="0">
                    <a:pos x="T2" y="T3"/>
                  </a:cxn>
                  <a:cxn ang="0">
                    <a:pos x="T4" y="T5"/>
                  </a:cxn>
                  <a:cxn ang="0">
                    <a:pos x="T6" y="T7"/>
                  </a:cxn>
                  <a:cxn ang="0">
                    <a:pos x="T8" y="T9"/>
                  </a:cxn>
                </a:cxnLst>
                <a:rect l="0" t="0" r="r" b="b"/>
                <a:pathLst>
                  <a:path w="30" h="25">
                    <a:moveTo>
                      <a:pt x="28" y="16"/>
                    </a:moveTo>
                    <a:cubicBezTo>
                      <a:pt x="23" y="17"/>
                      <a:pt x="6" y="21"/>
                      <a:pt x="7" y="2"/>
                    </a:cubicBezTo>
                    <a:cubicBezTo>
                      <a:pt x="7" y="1"/>
                      <a:pt x="6" y="0"/>
                      <a:pt x="6" y="1"/>
                    </a:cubicBezTo>
                    <a:cubicBezTo>
                      <a:pt x="0" y="22"/>
                      <a:pt x="20" y="25"/>
                      <a:pt x="29" y="17"/>
                    </a:cubicBezTo>
                    <a:cubicBezTo>
                      <a:pt x="30" y="16"/>
                      <a:pt x="29" y="16"/>
                      <a:pt x="28" y="16"/>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Shape 130">
                <a:extLst>
                  <a:ext uri="{FF2B5EF4-FFF2-40B4-BE49-F238E27FC236}">
                    <a16:creationId xmlns:a16="http://schemas.microsoft.com/office/drawing/2014/main" id="{F8665A86-E5FE-4DD5-8FF8-4C2032F4A215}"/>
                  </a:ext>
                </a:extLst>
              </p:cNvPr>
              <p:cNvSpPr>
                <a:spLocks/>
              </p:cNvSpPr>
              <p:nvPr/>
            </p:nvSpPr>
            <p:spPr bwMode="auto">
              <a:xfrm>
                <a:off x="17329150" y="-379413"/>
                <a:ext cx="814388" cy="951985"/>
              </a:xfrm>
              <a:custGeom>
                <a:avLst/>
                <a:gdLst>
                  <a:gd name="connsiteX0" fmla="*/ 0 w 814388"/>
                  <a:gd name="connsiteY0" fmla="*/ 0 h 951985"/>
                  <a:gd name="connsiteX1" fmla="*/ 814388 w 814388"/>
                  <a:gd name="connsiteY1" fmla="*/ 227322 h 951985"/>
                  <a:gd name="connsiteX2" fmla="*/ 814370 w 814388"/>
                  <a:gd name="connsiteY2" fmla="*/ 227478 h 951985"/>
                  <a:gd name="connsiteX3" fmla="*/ 814388 w 814388"/>
                  <a:gd name="connsiteY3" fmla="*/ 227479 h 951985"/>
                  <a:gd name="connsiteX4" fmla="*/ 809342 w 814388"/>
                  <a:gd name="connsiteY4" fmla="*/ 268905 h 951985"/>
                  <a:gd name="connsiteX5" fmla="*/ 806482 w 814388"/>
                  <a:gd name="connsiteY5" fmla="*/ 292483 h 951985"/>
                  <a:gd name="connsiteX6" fmla="*/ 790436 w 814388"/>
                  <a:gd name="connsiteY6" fmla="*/ 424734 h 951985"/>
                  <a:gd name="connsiteX7" fmla="*/ 778460 w 814388"/>
                  <a:gd name="connsiteY7" fmla="*/ 532413 h 951985"/>
                  <a:gd name="connsiteX8" fmla="*/ 622768 w 814388"/>
                  <a:gd name="connsiteY8" fmla="*/ 873396 h 951985"/>
                  <a:gd name="connsiteX9" fmla="*/ 550910 w 814388"/>
                  <a:gd name="connsiteY9" fmla="*/ 909289 h 951985"/>
                  <a:gd name="connsiteX10" fmla="*/ 95810 w 814388"/>
                  <a:gd name="connsiteY10" fmla="*/ 849467 h 951985"/>
                  <a:gd name="connsiteX11" fmla="*/ 17964 w 814388"/>
                  <a:gd name="connsiteY11" fmla="*/ 538395 h 951985"/>
                  <a:gd name="connsiteX12" fmla="*/ 0 w 814388"/>
                  <a:gd name="connsiteY12" fmla="*/ 0 h 95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4388" h="951985">
                    <a:moveTo>
                      <a:pt x="0" y="0"/>
                    </a:moveTo>
                    <a:cubicBezTo>
                      <a:pt x="5988" y="5982"/>
                      <a:pt x="329348" y="191429"/>
                      <a:pt x="814388" y="227322"/>
                    </a:cubicBezTo>
                    <a:lnTo>
                      <a:pt x="814370" y="227478"/>
                    </a:lnTo>
                    <a:lnTo>
                      <a:pt x="814388" y="227479"/>
                    </a:lnTo>
                    <a:lnTo>
                      <a:pt x="809342" y="268905"/>
                    </a:lnTo>
                    <a:lnTo>
                      <a:pt x="806482" y="292483"/>
                    </a:lnTo>
                    <a:cubicBezTo>
                      <a:pt x="790436" y="424734"/>
                      <a:pt x="790436" y="424734"/>
                      <a:pt x="790436" y="424734"/>
                    </a:cubicBezTo>
                    <a:cubicBezTo>
                      <a:pt x="778460" y="532413"/>
                      <a:pt x="778460" y="532413"/>
                      <a:pt x="778460" y="532413"/>
                    </a:cubicBezTo>
                    <a:cubicBezTo>
                      <a:pt x="784448" y="681967"/>
                      <a:pt x="718578" y="825539"/>
                      <a:pt x="622768" y="873396"/>
                    </a:cubicBezTo>
                    <a:cubicBezTo>
                      <a:pt x="598814" y="891343"/>
                      <a:pt x="574862" y="903307"/>
                      <a:pt x="550910" y="909289"/>
                    </a:cubicBezTo>
                    <a:cubicBezTo>
                      <a:pt x="389230" y="981075"/>
                      <a:pt x="233538" y="963129"/>
                      <a:pt x="95810" y="849467"/>
                    </a:cubicBezTo>
                    <a:cubicBezTo>
                      <a:pt x="29940" y="789646"/>
                      <a:pt x="0" y="670002"/>
                      <a:pt x="17964" y="538395"/>
                    </a:cubicBezTo>
                    <a:cubicBezTo>
                      <a:pt x="17964" y="538395"/>
                      <a:pt x="29940" y="215358"/>
                      <a:pt x="0" y="0"/>
                    </a:cubicBezTo>
                    <a:close/>
                  </a:path>
                </a:pathLst>
              </a:custGeom>
              <a:gradFill flip="none" rotWithShape="1">
                <a:gsLst>
                  <a:gs pos="0">
                    <a:srgbClr val="FF0000"/>
                  </a:gs>
                  <a:gs pos="58000">
                    <a:srgbClr val="FFB2BA"/>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32" name="Freeform 78">
                <a:extLst>
                  <a:ext uri="{FF2B5EF4-FFF2-40B4-BE49-F238E27FC236}">
                    <a16:creationId xmlns:a16="http://schemas.microsoft.com/office/drawing/2014/main" id="{BF9962DC-0B27-4D58-8973-C469EFA98D89}"/>
                  </a:ext>
                </a:extLst>
              </p:cNvPr>
              <p:cNvSpPr>
                <a:spLocks/>
              </p:cNvSpPr>
              <p:nvPr/>
            </p:nvSpPr>
            <p:spPr bwMode="auto">
              <a:xfrm>
                <a:off x="17651413" y="409575"/>
                <a:ext cx="407988" cy="263525"/>
              </a:xfrm>
              <a:custGeom>
                <a:avLst/>
                <a:gdLst>
                  <a:gd name="T0" fmla="*/ 49 w 68"/>
                  <a:gd name="T1" fmla="*/ 0 h 44"/>
                  <a:gd name="T2" fmla="*/ 68 w 68"/>
                  <a:gd name="T3" fmla="*/ 27 h 44"/>
                  <a:gd name="T4" fmla="*/ 17 w 68"/>
                  <a:gd name="T5" fmla="*/ 28 h 44"/>
                  <a:gd name="T6" fmla="*/ 49 w 68"/>
                  <a:gd name="T7" fmla="*/ 0 h 44"/>
                </a:gdLst>
                <a:ahLst/>
                <a:cxnLst>
                  <a:cxn ang="0">
                    <a:pos x="T0" y="T1"/>
                  </a:cxn>
                  <a:cxn ang="0">
                    <a:pos x="T2" y="T3"/>
                  </a:cxn>
                  <a:cxn ang="0">
                    <a:pos x="T4" y="T5"/>
                  </a:cxn>
                  <a:cxn ang="0">
                    <a:pos x="T6" y="T7"/>
                  </a:cxn>
                </a:cxnLst>
                <a:rect l="0" t="0" r="r" b="b"/>
                <a:pathLst>
                  <a:path w="68" h="44">
                    <a:moveTo>
                      <a:pt x="49" y="0"/>
                    </a:moveTo>
                    <a:cubicBezTo>
                      <a:pt x="68" y="27"/>
                      <a:pt x="68" y="27"/>
                      <a:pt x="68" y="27"/>
                    </a:cubicBezTo>
                    <a:cubicBezTo>
                      <a:pt x="68" y="27"/>
                      <a:pt x="33" y="44"/>
                      <a:pt x="17" y="28"/>
                    </a:cubicBezTo>
                    <a:cubicBezTo>
                      <a:pt x="0" y="12"/>
                      <a:pt x="49" y="0"/>
                      <a:pt x="49"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79">
                <a:extLst>
                  <a:ext uri="{FF2B5EF4-FFF2-40B4-BE49-F238E27FC236}">
                    <a16:creationId xmlns:a16="http://schemas.microsoft.com/office/drawing/2014/main" id="{351671FC-00B2-45AC-87AA-006E28F861EF}"/>
                  </a:ext>
                </a:extLst>
              </p:cNvPr>
              <p:cNvSpPr>
                <a:spLocks/>
              </p:cNvSpPr>
              <p:nvPr/>
            </p:nvSpPr>
            <p:spPr bwMode="auto">
              <a:xfrm>
                <a:off x="17202150" y="33337"/>
                <a:ext cx="742950" cy="681038"/>
              </a:xfrm>
              <a:custGeom>
                <a:avLst/>
                <a:gdLst>
                  <a:gd name="T0" fmla="*/ 21 w 124"/>
                  <a:gd name="T1" fmla="*/ 0 h 114"/>
                  <a:gd name="T2" fmla="*/ 124 w 124"/>
                  <a:gd name="T3" fmla="*/ 63 h 114"/>
                  <a:gd name="T4" fmla="*/ 98 w 124"/>
                  <a:gd name="T5" fmla="*/ 114 h 114"/>
                  <a:gd name="T6" fmla="*/ 0 w 124"/>
                  <a:gd name="T7" fmla="*/ 35 h 114"/>
                  <a:gd name="T8" fmla="*/ 21 w 124"/>
                  <a:gd name="T9" fmla="*/ 0 h 114"/>
                </a:gdLst>
                <a:ahLst/>
                <a:cxnLst>
                  <a:cxn ang="0">
                    <a:pos x="T0" y="T1"/>
                  </a:cxn>
                  <a:cxn ang="0">
                    <a:pos x="T2" y="T3"/>
                  </a:cxn>
                  <a:cxn ang="0">
                    <a:pos x="T4" y="T5"/>
                  </a:cxn>
                  <a:cxn ang="0">
                    <a:pos x="T6" y="T7"/>
                  </a:cxn>
                  <a:cxn ang="0">
                    <a:pos x="T8" y="T9"/>
                  </a:cxn>
                </a:cxnLst>
                <a:rect l="0" t="0" r="r" b="b"/>
                <a:pathLst>
                  <a:path w="124" h="114">
                    <a:moveTo>
                      <a:pt x="21" y="0"/>
                    </a:moveTo>
                    <a:cubicBezTo>
                      <a:pt x="124" y="63"/>
                      <a:pt x="124" y="63"/>
                      <a:pt x="124" y="63"/>
                    </a:cubicBezTo>
                    <a:cubicBezTo>
                      <a:pt x="98" y="114"/>
                      <a:pt x="98" y="114"/>
                      <a:pt x="98" y="114"/>
                    </a:cubicBezTo>
                    <a:cubicBezTo>
                      <a:pt x="55" y="94"/>
                      <a:pt x="20" y="68"/>
                      <a:pt x="0" y="35"/>
                    </a:cubicBez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80">
                <a:extLst>
                  <a:ext uri="{FF2B5EF4-FFF2-40B4-BE49-F238E27FC236}">
                    <a16:creationId xmlns:a16="http://schemas.microsoft.com/office/drawing/2014/main" id="{8AC6E2FE-31F8-41D5-B682-A48598CA4FD5}"/>
                  </a:ext>
                </a:extLst>
              </p:cNvPr>
              <p:cNvSpPr>
                <a:spLocks/>
              </p:cNvSpPr>
              <p:nvPr/>
            </p:nvSpPr>
            <p:spPr bwMode="auto">
              <a:xfrm>
                <a:off x="18059400" y="152400"/>
                <a:ext cx="149225" cy="419100"/>
              </a:xfrm>
              <a:custGeom>
                <a:avLst/>
                <a:gdLst>
                  <a:gd name="T0" fmla="*/ 4 w 25"/>
                  <a:gd name="T1" fmla="*/ 23 h 70"/>
                  <a:gd name="T2" fmla="*/ 0 w 25"/>
                  <a:gd name="T3" fmla="*/ 70 h 70"/>
                  <a:gd name="T4" fmla="*/ 21 w 25"/>
                  <a:gd name="T5" fmla="*/ 21 h 70"/>
                  <a:gd name="T6" fmla="*/ 4 w 25"/>
                  <a:gd name="T7" fmla="*/ 23 h 70"/>
                </a:gdLst>
                <a:ahLst/>
                <a:cxnLst>
                  <a:cxn ang="0">
                    <a:pos x="T0" y="T1"/>
                  </a:cxn>
                  <a:cxn ang="0">
                    <a:pos x="T2" y="T3"/>
                  </a:cxn>
                  <a:cxn ang="0">
                    <a:pos x="T4" y="T5"/>
                  </a:cxn>
                  <a:cxn ang="0">
                    <a:pos x="T6" y="T7"/>
                  </a:cxn>
                </a:cxnLst>
                <a:rect l="0" t="0" r="r" b="b"/>
                <a:pathLst>
                  <a:path w="25" h="70">
                    <a:moveTo>
                      <a:pt x="4" y="23"/>
                    </a:moveTo>
                    <a:cubicBezTo>
                      <a:pt x="0" y="70"/>
                      <a:pt x="0" y="70"/>
                      <a:pt x="0" y="70"/>
                    </a:cubicBezTo>
                    <a:cubicBezTo>
                      <a:pt x="0" y="70"/>
                      <a:pt x="25" y="43"/>
                      <a:pt x="21" y="21"/>
                    </a:cubicBezTo>
                    <a:cubicBezTo>
                      <a:pt x="18" y="0"/>
                      <a:pt x="4" y="23"/>
                      <a:pt x="4"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81">
                <a:extLst>
                  <a:ext uri="{FF2B5EF4-FFF2-40B4-BE49-F238E27FC236}">
                    <a16:creationId xmlns:a16="http://schemas.microsoft.com/office/drawing/2014/main" id="{35AA4977-7C08-444D-8F1C-D86F82318D54}"/>
                  </a:ext>
                </a:extLst>
              </p:cNvPr>
              <p:cNvSpPr>
                <a:spLocks/>
              </p:cNvSpPr>
              <p:nvPr/>
            </p:nvSpPr>
            <p:spPr bwMode="auto">
              <a:xfrm>
                <a:off x="18083213" y="26987"/>
                <a:ext cx="138113" cy="430213"/>
              </a:xfrm>
              <a:custGeom>
                <a:avLst/>
                <a:gdLst>
                  <a:gd name="T0" fmla="*/ 26 w 87"/>
                  <a:gd name="T1" fmla="*/ 0 h 271"/>
                  <a:gd name="T2" fmla="*/ 0 w 87"/>
                  <a:gd name="T3" fmla="*/ 166 h 271"/>
                  <a:gd name="T4" fmla="*/ 87 w 87"/>
                  <a:gd name="T5" fmla="*/ 271 h 271"/>
                  <a:gd name="T6" fmla="*/ 45 w 87"/>
                  <a:gd name="T7" fmla="*/ 23 h 271"/>
                  <a:gd name="T8" fmla="*/ 26 w 87"/>
                  <a:gd name="T9" fmla="*/ 0 h 271"/>
                </a:gdLst>
                <a:ahLst/>
                <a:cxnLst>
                  <a:cxn ang="0">
                    <a:pos x="T0" y="T1"/>
                  </a:cxn>
                  <a:cxn ang="0">
                    <a:pos x="T2" y="T3"/>
                  </a:cxn>
                  <a:cxn ang="0">
                    <a:pos x="T4" y="T5"/>
                  </a:cxn>
                  <a:cxn ang="0">
                    <a:pos x="T6" y="T7"/>
                  </a:cxn>
                  <a:cxn ang="0">
                    <a:pos x="T8" y="T9"/>
                  </a:cxn>
                </a:cxnLst>
                <a:rect l="0" t="0" r="r" b="b"/>
                <a:pathLst>
                  <a:path w="87" h="271">
                    <a:moveTo>
                      <a:pt x="26" y="0"/>
                    </a:moveTo>
                    <a:lnTo>
                      <a:pt x="0" y="166"/>
                    </a:lnTo>
                    <a:lnTo>
                      <a:pt x="87" y="271"/>
                    </a:lnTo>
                    <a:lnTo>
                      <a:pt x="45" y="23"/>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82">
                <a:extLst>
                  <a:ext uri="{FF2B5EF4-FFF2-40B4-BE49-F238E27FC236}">
                    <a16:creationId xmlns:a16="http://schemas.microsoft.com/office/drawing/2014/main" id="{24F68982-3A1F-458D-B3A7-3898E0B74D0D}"/>
                  </a:ext>
                </a:extLst>
              </p:cNvPr>
              <p:cNvSpPr>
                <a:spLocks/>
              </p:cNvSpPr>
              <p:nvPr/>
            </p:nvSpPr>
            <p:spPr bwMode="auto">
              <a:xfrm>
                <a:off x="17938750" y="301625"/>
                <a:ext cx="155575" cy="269875"/>
              </a:xfrm>
              <a:custGeom>
                <a:avLst/>
                <a:gdLst>
                  <a:gd name="T0" fmla="*/ 83 w 98"/>
                  <a:gd name="T1" fmla="*/ 0 h 170"/>
                  <a:gd name="T2" fmla="*/ 98 w 98"/>
                  <a:gd name="T3" fmla="*/ 34 h 170"/>
                  <a:gd name="T4" fmla="*/ 76 w 98"/>
                  <a:gd name="T5" fmla="*/ 170 h 170"/>
                  <a:gd name="T6" fmla="*/ 34 w 98"/>
                  <a:gd name="T7" fmla="*/ 158 h 170"/>
                  <a:gd name="T8" fmla="*/ 0 w 98"/>
                  <a:gd name="T9" fmla="*/ 91 h 170"/>
                  <a:gd name="T10" fmla="*/ 83 w 98"/>
                  <a:gd name="T11" fmla="*/ 0 h 170"/>
                </a:gdLst>
                <a:ahLst/>
                <a:cxnLst>
                  <a:cxn ang="0">
                    <a:pos x="T0" y="T1"/>
                  </a:cxn>
                  <a:cxn ang="0">
                    <a:pos x="T2" y="T3"/>
                  </a:cxn>
                  <a:cxn ang="0">
                    <a:pos x="T4" y="T5"/>
                  </a:cxn>
                  <a:cxn ang="0">
                    <a:pos x="T6" y="T7"/>
                  </a:cxn>
                  <a:cxn ang="0">
                    <a:pos x="T8" y="T9"/>
                  </a:cxn>
                  <a:cxn ang="0">
                    <a:pos x="T10" y="T11"/>
                  </a:cxn>
                </a:cxnLst>
                <a:rect l="0" t="0" r="r" b="b"/>
                <a:pathLst>
                  <a:path w="98" h="170">
                    <a:moveTo>
                      <a:pt x="83" y="0"/>
                    </a:moveTo>
                    <a:lnTo>
                      <a:pt x="98" y="34"/>
                    </a:lnTo>
                    <a:lnTo>
                      <a:pt x="76" y="170"/>
                    </a:lnTo>
                    <a:lnTo>
                      <a:pt x="34" y="158"/>
                    </a:lnTo>
                    <a:lnTo>
                      <a:pt x="0" y="91"/>
                    </a:lnTo>
                    <a:lnTo>
                      <a:pt x="8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83">
                <a:extLst>
                  <a:ext uri="{FF2B5EF4-FFF2-40B4-BE49-F238E27FC236}">
                    <a16:creationId xmlns:a16="http://schemas.microsoft.com/office/drawing/2014/main" id="{CEFE7D87-3B11-46C6-99B5-4ACFA69E08FE}"/>
                  </a:ext>
                </a:extLst>
              </p:cNvPr>
              <p:cNvSpPr>
                <a:spLocks/>
              </p:cNvSpPr>
              <p:nvPr/>
            </p:nvSpPr>
            <p:spPr bwMode="auto">
              <a:xfrm>
                <a:off x="17938750" y="301625"/>
                <a:ext cx="155575" cy="269875"/>
              </a:xfrm>
              <a:custGeom>
                <a:avLst/>
                <a:gdLst>
                  <a:gd name="T0" fmla="*/ 83 w 98"/>
                  <a:gd name="T1" fmla="*/ 0 h 170"/>
                  <a:gd name="T2" fmla="*/ 98 w 98"/>
                  <a:gd name="T3" fmla="*/ 34 h 170"/>
                  <a:gd name="T4" fmla="*/ 76 w 98"/>
                  <a:gd name="T5" fmla="*/ 170 h 170"/>
                  <a:gd name="T6" fmla="*/ 34 w 98"/>
                  <a:gd name="T7" fmla="*/ 158 h 170"/>
                  <a:gd name="T8" fmla="*/ 0 w 98"/>
                  <a:gd name="T9" fmla="*/ 91 h 170"/>
                </a:gdLst>
                <a:ahLst/>
                <a:cxnLst>
                  <a:cxn ang="0">
                    <a:pos x="T0" y="T1"/>
                  </a:cxn>
                  <a:cxn ang="0">
                    <a:pos x="T2" y="T3"/>
                  </a:cxn>
                  <a:cxn ang="0">
                    <a:pos x="T4" y="T5"/>
                  </a:cxn>
                  <a:cxn ang="0">
                    <a:pos x="T6" y="T7"/>
                  </a:cxn>
                  <a:cxn ang="0">
                    <a:pos x="T8" y="T9"/>
                  </a:cxn>
                </a:cxnLst>
                <a:rect l="0" t="0" r="r" b="b"/>
                <a:pathLst>
                  <a:path w="98" h="170">
                    <a:moveTo>
                      <a:pt x="83" y="0"/>
                    </a:moveTo>
                    <a:lnTo>
                      <a:pt x="98" y="34"/>
                    </a:lnTo>
                    <a:lnTo>
                      <a:pt x="76" y="170"/>
                    </a:lnTo>
                    <a:lnTo>
                      <a:pt x="34" y="158"/>
                    </a:lnTo>
                    <a:lnTo>
                      <a:pt x="0" y="9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84">
                <a:extLst>
                  <a:ext uri="{FF2B5EF4-FFF2-40B4-BE49-F238E27FC236}">
                    <a16:creationId xmlns:a16="http://schemas.microsoft.com/office/drawing/2014/main" id="{CC4B89A8-FFA3-4057-8B97-0D4E0017BDEA}"/>
                  </a:ext>
                </a:extLst>
              </p:cNvPr>
              <p:cNvSpPr>
                <a:spLocks/>
              </p:cNvSpPr>
              <p:nvPr/>
            </p:nvSpPr>
            <p:spPr bwMode="auto">
              <a:xfrm>
                <a:off x="17095788" y="-1489075"/>
                <a:ext cx="376238" cy="482600"/>
              </a:xfrm>
              <a:custGeom>
                <a:avLst/>
                <a:gdLst>
                  <a:gd name="T0" fmla="*/ 60 w 63"/>
                  <a:gd name="T1" fmla="*/ 20 h 81"/>
                  <a:gd name="T2" fmla="*/ 37 w 63"/>
                  <a:gd name="T3" fmla="*/ 2 h 81"/>
                  <a:gd name="T4" fmla="*/ 15 w 63"/>
                  <a:gd name="T5" fmla="*/ 23 h 81"/>
                  <a:gd name="T6" fmla="*/ 51 w 63"/>
                  <a:gd name="T7" fmla="*/ 80 h 81"/>
                  <a:gd name="T8" fmla="*/ 61 w 63"/>
                  <a:gd name="T9" fmla="*/ 74 h 81"/>
                  <a:gd name="T10" fmla="*/ 62 w 63"/>
                  <a:gd name="T11" fmla="*/ 63 h 81"/>
                  <a:gd name="T12" fmla="*/ 59 w 63"/>
                  <a:gd name="T13" fmla="*/ 48 h 81"/>
                  <a:gd name="T14" fmla="*/ 60 w 63"/>
                  <a:gd name="T15" fmla="*/ 20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81">
                    <a:moveTo>
                      <a:pt x="60" y="20"/>
                    </a:moveTo>
                    <a:cubicBezTo>
                      <a:pt x="59" y="9"/>
                      <a:pt x="48" y="0"/>
                      <a:pt x="37" y="2"/>
                    </a:cubicBezTo>
                    <a:cubicBezTo>
                      <a:pt x="29" y="4"/>
                      <a:pt x="22" y="9"/>
                      <a:pt x="15" y="23"/>
                    </a:cubicBezTo>
                    <a:cubicBezTo>
                      <a:pt x="0" y="56"/>
                      <a:pt x="22" y="81"/>
                      <a:pt x="51" y="80"/>
                    </a:cubicBezTo>
                    <a:cubicBezTo>
                      <a:pt x="55" y="80"/>
                      <a:pt x="59" y="77"/>
                      <a:pt x="61" y="74"/>
                    </a:cubicBezTo>
                    <a:cubicBezTo>
                      <a:pt x="63" y="71"/>
                      <a:pt x="63" y="67"/>
                      <a:pt x="62" y="63"/>
                    </a:cubicBezTo>
                    <a:cubicBezTo>
                      <a:pt x="59" y="58"/>
                      <a:pt x="58" y="53"/>
                      <a:pt x="59" y="48"/>
                    </a:cubicBezTo>
                    <a:lnTo>
                      <a:pt x="60" y="20"/>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85">
                <a:extLst>
                  <a:ext uri="{FF2B5EF4-FFF2-40B4-BE49-F238E27FC236}">
                    <a16:creationId xmlns:a16="http://schemas.microsoft.com/office/drawing/2014/main" id="{96B2604D-C0D3-4B7D-AB01-14F0658F6CBA}"/>
                  </a:ext>
                </a:extLst>
              </p:cNvPr>
              <p:cNvSpPr>
                <a:spLocks/>
              </p:cNvSpPr>
              <p:nvPr/>
            </p:nvSpPr>
            <p:spPr bwMode="auto">
              <a:xfrm>
                <a:off x="17305338" y="-1393825"/>
                <a:ext cx="112713" cy="274638"/>
              </a:xfrm>
              <a:custGeom>
                <a:avLst/>
                <a:gdLst>
                  <a:gd name="T0" fmla="*/ 0 w 19"/>
                  <a:gd name="T1" fmla="*/ 44 h 46"/>
                  <a:gd name="T2" fmla="*/ 1 w 19"/>
                  <a:gd name="T3" fmla="*/ 41 h 46"/>
                  <a:gd name="T4" fmla="*/ 3 w 19"/>
                  <a:gd name="T5" fmla="*/ 4 h 46"/>
                  <a:gd name="T6" fmla="*/ 3 w 19"/>
                  <a:gd name="T7" fmla="*/ 4 h 46"/>
                  <a:gd name="T8" fmla="*/ 4 w 19"/>
                  <a:gd name="T9" fmla="*/ 1 h 46"/>
                  <a:gd name="T10" fmla="*/ 7 w 19"/>
                  <a:gd name="T11" fmla="*/ 2 h 46"/>
                  <a:gd name="T12" fmla="*/ 8 w 19"/>
                  <a:gd name="T13" fmla="*/ 2 h 46"/>
                  <a:gd name="T14" fmla="*/ 5 w 19"/>
                  <a:gd name="T15" fmla="*/ 44 h 46"/>
                  <a:gd name="T16" fmla="*/ 1 w 19"/>
                  <a:gd name="T17" fmla="*/ 45 h 46"/>
                  <a:gd name="T18" fmla="*/ 0 w 19"/>
                  <a:gd name="T19"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46">
                    <a:moveTo>
                      <a:pt x="0" y="44"/>
                    </a:moveTo>
                    <a:cubicBezTo>
                      <a:pt x="0" y="43"/>
                      <a:pt x="0" y="42"/>
                      <a:pt x="1" y="41"/>
                    </a:cubicBezTo>
                    <a:cubicBezTo>
                      <a:pt x="1" y="41"/>
                      <a:pt x="13" y="22"/>
                      <a:pt x="3" y="4"/>
                    </a:cubicBezTo>
                    <a:cubicBezTo>
                      <a:pt x="3" y="4"/>
                      <a:pt x="3" y="4"/>
                      <a:pt x="3" y="4"/>
                    </a:cubicBezTo>
                    <a:cubicBezTo>
                      <a:pt x="2" y="3"/>
                      <a:pt x="2" y="1"/>
                      <a:pt x="4" y="1"/>
                    </a:cubicBezTo>
                    <a:cubicBezTo>
                      <a:pt x="5" y="0"/>
                      <a:pt x="7" y="0"/>
                      <a:pt x="7" y="2"/>
                    </a:cubicBezTo>
                    <a:cubicBezTo>
                      <a:pt x="8" y="2"/>
                      <a:pt x="8" y="2"/>
                      <a:pt x="8" y="2"/>
                    </a:cubicBezTo>
                    <a:cubicBezTo>
                      <a:pt x="19" y="23"/>
                      <a:pt x="6" y="43"/>
                      <a:pt x="5" y="44"/>
                    </a:cubicBezTo>
                    <a:cubicBezTo>
                      <a:pt x="4" y="45"/>
                      <a:pt x="2" y="46"/>
                      <a:pt x="1" y="45"/>
                    </a:cubicBezTo>
                    <a:cubicBezTo>
                      <a:pt x="1" y="45"/>
                      <a:pt x="1" y="44"/>
                      <a:pt x="0"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86">
                <a:extLst>
                  <a:ext uri="{FF2B5EF4-FFF2-40B4-BE49-F238E27FC236}">
                    <a16:creationId xmlns:a16="http://schemas.microsoft.com/office/drawing/2014/main" id="{96632B89-6992-42B3-92B3-58873D76040A}"/>
                  </a:ext>
                </a:extLst>
              </p:cNvPr>
              <p:cNvSpPr>
                <a:spLocks/>
              </p:cNvSpPr>
              <p:nvPr/>
            </p:nvSpPr>
            <p:spPr bwMode="auto">
              <a:xfrm>
                <a:off x="17262475" y="-1335088"/>
                <a:ext cx="120650" cy="60325"/>
              </a:xfrm>
              <a:custGeom>
                <a:avLst/>
                <a:gdLst>
                  <a:gd name="T0" fmla="*/ 0 w 20"/>
                  <a:gd name="T1" fmla="*/ 7 h 10"/>
                  <a:gd name="T2" fmla="*/ 0 w 20"/>
                  <a:gd name="T3" fmla="*/ 6 h 10"/>
                  <a:gd name="T4" fmla="*/ 2 w 20"/>
                  <a:gd name="T5" fmla="*/ 3 h 10"/>
                  <a:gd name="T6" fmla="*/ 18 w 20"/>
                  <a:gd name="T7" fmla="*/ 4 h 10"/>
                  <a:gd name="T8" fmla="*/ 19 w 20"/>
                  <a:gd name="T9" fmla="*/ 7 h 10"/>
                  <a:gd name="T10" fmla="*/ 16 w 20"/>
                  <a:gd name="T11" fmla="*/ 9 h 10"/>
                  <a:gd name="T12" fmla="*/ 4 w 20"/>
                  <a:gd name="T13" fmla="*/ 8 h 10"/>
                  <a:gd name="T14" fmla="*/ 0 w 20"/>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0" y="7"/>
                    </a:moveTo>
                    <a:cubicBezTo>
                      <a:pt x="0" y="6"/>
                      <a:pt x="0" y="6"/>
                      <a:pt x="0" y="6"/>
                    </a:cubicBezTo>
                    <a:cubicBezTo>
                      <a:pt x="0" y="5"/>
                      <a:pt x="0" y="3"/>
                      <a:pt x="2" y="3"/>
                    </a:cubicBezTo>
                    <a:cubicBezTo>
                      <a:pt x="11" y="0"/>
                      <a:pt x="17" y="4"/>
                      <a:pt x="18" y="4"/>
                    </a:cubicBezTo>
                    <a:cubicBezTo>
                      <a:pt x="19" y="4"/>
                      <a:pt x="20" y="6"/>
                      <a:pt x="19" y="7"/>
                    </a:cubicBezTo>
                    <a:cubicBezTo>
                      <a:pt x="19" y="9"/>
                      <a:pt x="17" y="10"/>
                      <a:pt x="16" y="9"/>
                    </a:cubicBezTo>
                    <a:cubicBezTo>
                      <a:pt x="16" y="9"/>
                      <a:pt x="11" y="5"/>
                      <a:pt x="4" y="8"/>
                    </a:cubicBezTo>
                    <a:cubicBezTo>
                      <a:pt x="2" y="9"/>
                      <a:pt x="1" y="8"/>
                      <a:pt x="0"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87">
                <a:extLst>
                  <a:ext uri="{FF2B5EF4-FFF2-40B4-BE49-F238E27FC236}">
                    <a16:creationId xmlns:a16="http://schemas.microsoft.com/office/drawing/2014/main" id="{4D8A005D-7C90-47E1-AC6E-D542541227D5}"/>
                  </a:ext>
                </a:extLst>
              </p:cNvPr>
              <p:cNvSpPr>
                <a:spLocks/>
              </p:cNvSpPr>
              <p:nvPr/>
            </p:nvSpPr>
            <p:spPr bwMode="auto">
              <a:xfrm>
                <a:off x="17999075" y="-576263"/>
                <a:ext cx="382588" cy="101600"/>
              </a:xfrm>
              <a:custGeom>
                <a:avLst/>
                <a:gdLst>
                  <a:gd name="T0" fmla="*/ 0 w 64"/>
                  <a:gd name="T1" fmla="*/ 11 h 17"/>
                  <a:gd name="T2" fmla="*/ 3 w 64"/>
                  <a:gd name="T3" fmla="*/ 7 h 17"/>
                  <a:gd name="T4" fmla="*/ 7 w 64"/>
                  <a:gd name="T5" fmla="*/ 4 h 17"/>
                  <a:gd name="T6" fmla="*/ 16 w 64"/>
                  <a:gd name="T7" fmla="*/ 0 h 17"/>
                  <a:gd name="T8" fmla="*/ 26 w 64"/>
                  <a:gd name="T9" fmla="*/ 1 h 17"/>
                  <a:gd name="T10" fmla="*/ 33 w 64"/>
                  <a:gd name="T11" fmla="*/ 4 h 17"/>
                  <a:gd name="T12" fmla="*/ 48 w 64"/>
                  <a:gd name="T13" fmla="*/ 8 h 17"/>
                  <a:gd name="T14" fmla="*/ 64 w 64"/>
                  <a:gd name="T15" fmla="*/ 8 h 17"/>
                  <a:gd name="T16" fmla="*/ 64 w 64"/>
                  <a:gd name="T17" fmla="*/ 8 h 17"/>
                  <a:gd name="T18" fmla="*/ 64 w 64"/>
                  <a:gd name="T19" fmla="*/ 8 h 17"/>
                  <a:gd name="T20" fmla="*/ 48 w 64"/>
                  <a:gd name="T21" fmla="*/ 12 h 17"/>
                  <a:gd name="T22" fmla="*/ 40 w 64"/>
                  <a:gd name="T23" fmla="*/ 12 h 17"/>
                  <a:gd name="T24" fmla="*/ 31 w 64"/>
                  <a:gd name="T25" fmla="*/ 10 h 17"/>
                  <a:gd name="T26" fmla="*/ 24 w 64"/>
                  <a:gd name="T27" fmla="*/ 9 h 17"/>
                  <a:gd name="T28" fmla="*/ 18 w 64"/>
                  <a:gd name="T29" fmla="*/ 9 h 17"/>
                  <a:gd name="T30" fmla="*/ 7 w 64"/>
                  <a:gd name="T31" fmla="*/ 16 h 17"/>
                  <a:gd name="T32" fmla="*/ 6 w 64"/>
                  <a:gd name="T33" fmla="*/ 16 h 17"/>
                  <a:gd name="T34" fmla="*/ 1 w 64"/>
                  <a:gd name="T35" fmla="*/ 16 h 17"/>
                  <a:gd name="T36" fmla="*/ 0 w 64"/>
                  <a:gd name="T37"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7">
                    <a:moveTo>
                      <a:pt x="0" y="11"/>
                    </a:moveTo>
                    <a:cubicBezTo>
                      <a:pt x="1" y="9"/>
                      <a:pt x="2" y="8"/>
                      <a:pt x="3" y="7"/>
                    </a:cubicBezTo>
                    <a:cubicBezTo>
                      <a:pt x="4" y="6"/>
                      <a:pt x="6" y="5"/>
                      <a:pt x="7" y="4"/>
                    </a:cubicBezTo>
                    <a:cubicBezTo>
                      <a:pt x="10" y="2"/>
                      <a:pt x="13" y="1"/>
                      <a:pt x="16" y="0"/>
                    </a:cubicBezTo>
                    <a:cubicBezTo>
                      <a:pt x="19" y="0"/>
                      <a:pt x="23" y="0"/>
                      <a:pt x="26" y="1"/>
                    </a:cubicBezTo>
                    <a:cubicBezTo>
                      <a:pt x="28" y="2"/>
                      <a:pt x="31" y="3"/>
                      <a:pt x="33" y="4"/>
                    </a:cubicBezTo>
                    <a:cubicBezTo>
                      <a:pt x="38" y="5"/>
                      <a:pt x="43" y="7"/>
                      <a:pt x="48" y="8"/>
                    </a:cubicBezTo>
                    <a:cubicBezTo>
                      <a:pt x="53" y="8"/>
                      <a:pt x="59" y="8"/>
                      <a:pt x="64" y="8"/>
                    </a:cubicBezTo>
                    <a:cubicBezTo>
                      <a:pt x="64" y="8"/>
                      <a:pt x="64" y="8"/>
                      <a:pt x="64" y="8"/>
                    </a:cubicBezTo>
                    <a:cubicBezTo>
                      <a:pt x="64" y="8"/>
                      <a:pt x="64" y="8"/>
                      <a:pt x="64" y="8"/>
                    </a:cubicBezTo>
                    <a:cubicBezTo>
                      <a:pt x="59" y="10"/>
                      <a:pt x="54" y="12"/>
                      <a:pt x="48" y="12"/>
                    </a:cubicBezTo>
                    <a:cubicBezTo>
                      <a:pt x="45" y="12"/>
                      <a:pt x="42" y="12"/>
                      <a:pt x="40" y="12"/>
                    </a:cubicBezTo>
                    <a:cubicBezTo>
                      <a:pt x="37" y="12"/>
                      <a:pt x="34" y="11"/>
                      <a:pt x="31" y="10"/>
                    </a:cubicBezTo>
                    <a:cubicBezTo>
                      <a:pt x="29" y="10"/>
                      <a:pt x="26" y="9"/>
                      <a:pt x="24" y="9"/>
                    </a:cubicBezTo>
                    <a:cubicBezTo>
                      <a:pt x="21" y="9"/>
                      <a:pt x="20" y="9"/>
                      <a:pt x="18" y="9"/>
                    </a:cubicBezTo>
                    <a:cubicBezTo>
                      <a:pt x="14" y="10"/>
                      <a:pt x="10" y="13"/>
                      <a:pt x="7" y="16"/>
                    </a:cubicBezTo>
                    <a:cubicBezTo>
                      <a:pt x="6" y="16"/>
                      <a:pt x="6" y="16"/>
                      <a:pt x="6" y="16"/>
                    </a:cubicBezTo>
                    <a:cubicBezTo>
                      <a:pt x="5" y="17"/>
                      <a:pt x="2" y="17"/>
                      <a:pt x="1" y="16"/>
                    </a:cubicBezTo>
                    <a:cubicBezTo>
                      <a:pt x="0" y="14"/>
                      <a:pt x="0" y="12"/>
                      <a:pt x="0" y="1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88">
                <a:extLst>
                  <a:ext uri="{FF2B5EF4-FFF2-40B4-BE49-F238E27FC236}">
                    <a16:creationId xmlns:a16="http://schemas.microsoft.com/office/drawing/2014/main" id="{A6AD3296-C341-49C3-AA0A-3D9216EA75C5}"/>
                  </a:ext>
                </a:extLst>
              </p:cNvPr>
              <p:cNvSpPr>
                <a:spLocks/>
              </p:cNvSpPr>
              <p:nvPr/>
            </p:nvSpPr>
            <p:spPr bwMode="auto">
              <a:xfrm>
                <a:off x="17279938" y="-14288"/>
                <a:ext cx="708025" cy="704850"/>
              </a:xfrm>
              <a:custGeom>
                <a:avLst/>
                <a:gdLst>
                  <a:gd name="T0" fmla="*/ 112 w 118"/>
                  <a:gd name="T1" fmla="*/ 72 h 118"/>
                  <a:gd name="T2" fmla="*/ 106 w 118"/>
                  <a:gd name="T3" fmla="*/ 69 h 118"/>
                  <a:gd name="T4" fmla="*/ 103 w 118"/>
                  <a:gd name="T5" fmla="*/ 68 h 118"/>
                  <a:gd name="T6" fmla="*/ 100 w 118"/>
                  <a:gd name="T7" fmla="*/ 66 h 118"/>
                  <a:gd name="T8" fmla="*/ 95 w 118"/>
                  <a:gd name="T9" fmla="*/ 63 h 118"/>
                  <a:gd name="T10" fmla="*/ 91 w 118"/>
                  <a:gd name="T11" fmla="*/ 61 h 118"/>
                  <a:gd name="T12" fmla="*/ 79 w 118"/>
                  <a:gd name="T13" fmla="*/ 101 h 118"/>
                  <a:gd name="T14" fmla="*/ 79 w 118"/>
                  <a:gd name="T15" fmla="*/ 101 h 118"/>
                  <a:gd name="T16" fmla="*/ 71 w 118"/>
                  <a:gd name="T17" fmla="*/ 107 h 118"/>
                  <a:gd name="T18" fmla="*/ 36 w 118"/>
                  <a:gd name="T19" fmla="*/ 113 h 118"/>
                  <a:gd name="T20" fmla="*/ 9 w 118"/>
                  <a:gd name="T21" fmla="*/ 101 h 118"/>
                  <a:gd name="T22" fmla="*/ 1 w 118"/>
                  <a:gd name="T23" fmla="*/ 87 h 118"/>
                  <a:gd name="T24" fmla="*/ 3 w 118"/>
                  <a:gd name="T25" fmla="*/ 58 h 118"/>
                  <a:gd name="T26" fmla="*/ 8 w 118"/>
                  <a:gd name="T27" fmla="*/ 39 h 118"/>
                  <a:gd name="T28" fmla="*/ 19 w 118"/>
                  <a:gd name="T29" fmla="*/ 14 h 118"/>
                  <a:gd name="T30" fmla="*/ 38 w 118"/>
                  <a:gd name="T31" fmla="*/ 1 h 118"/>
                  <a:gd name="T32" fmla="*/ 51 w 118"/>
                  <a:gd name="T33" fmla="*/ 6 h 118"/>
                  <a:gd name="T34" fmla="*/ 53 w 118"/>
                  <a:gd name="T35" fmla="*/ 9 h 118"/>
                  <a:gd name="T36" fmla="*/ 57 w 118"/>
                  <a:gd name="T37" fmla="*/ 9 h 118"/>
                  <a:gd name="T38" fmla="*/ 69 w 118"/>
                  <a:gd name="T39" fmla="*/ 14 h 118"/>
                  <a:gd name="T40" fmla="*/ 72 w 118"/>
                  <a:gd name="T41" fmla="*/ 18 h 118"/>
                  <a:gd name="T42" fmla="*/ 76 w 118"/>
                  <a:gd name="T43" fmla="*/ 18 h 118"/>
                  <a:gd name="T44" fmla="*/ 89 w 118"/>
                  <a:gd name="T45" fmla="*/ 23 h 118"/>
                  <a:gd name="T46" fmla="*/ 93 w 118"/>
                  <a:gd name="T47" fmla="*/ 28 h 118"/>
                  <a:gd name="T48" fmla="*/ 96 w 118"/>
                  <a:gd name="T49" fmla="*/ 28 h 118"/>
                  <a:gd name="T50" fmla="*/ 107 w 118"/>
                  <a:gd name="T51" fmla="*/ 32 h 118"/>
                  <a:gd name="T52" fmla="*/ 111 w 118"/>
                  <a:gd name="T53" fmla="*/ 36 h 118"/>
                  <a:gd name="T54" fmla="*/ 116 w 118"/>
                  <a:gd name="T55" fmla="*/ 51 h 118"/>
                  <a:gd name="T56" fmla="*/ 112 w 118"/>
                  <a:gd name="T57" fmla="*/ 7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18">
                    <a:moveTo>
                      <a:pt x="112" y="72"/>
                    </a:moveTo>
                    <a:cubicBezTo>
                      <a:pt x="106" y="69"/>
                      <a:pt x="106" y="69"/>
                      <a:pt x="106" y="69"/>
                    </a:cubicBezTo>
                    <a:cubicBezTo>
                      <a:pt x="103" y="68"/>
                      <a:pt x="103" y="68"/>
                      <a:pt x="103" y="68"/>
                    </a:cubicBezTo>
                    <a:cubicBezTo>
                      <a:pt x="100" y="66"/>
                      <a:pt x="100" y="66"/>
                      <a:pt x="100" y="66"/>
                    </a:cubicBezTo>
                    <a:cubicBezTo>
                      <a:pt x="95" y="63"/>
                      <a:pt x="95" y="63"/>
                      <a:pt x="95" y="63"/>
                    </a:cubicBezTo>
                    <a:cubicBezTo>
                      <a:pt x="91" y="61"/>
                      <a:pt x="91" y="61"/>
                      <a:pt x="91" y="61"/>
                    </a:cubicBezTo>
                    <a:cubicBezTo>
                      <a:pt x="91" y="61"/>
                      <a:pt x="85" y="86"/>
                      <a:pt x="79" y="101"/>
                    </a:cubicBezTo>
                    <a:cubicBezTo>
                      <a:pt x="79" y="101"/>
                      <a:pt x="79" y="101"/>
                      <a:pt x="79" y="101"/>
                    </a:cubicBezTo>
                    <a:cubicBezTo>
                      <a:pt x="71" y="107"/>
                      <a:pt x="71" y="107"/>
                      <a:pt x="71" y="107"/>
                    </a:cubicBezTo>
                    <a:cubicBezTo>
                      <a:pt x="62" y="116"/>
                      <a:pt x="48" y="118"/>
                      <a:pt x="36" y="113"/>
                    </a:cubicBezTo>
                    <a:cubicBezTo>
                      <a:pt x="9" y="101"/>
                      <a:pt x="9" y="101"/>
                      <a:pt x="9" y="101"/>
                    </a:cubicBezTo>
                    <a:cubicBezTo>
                      <a:pt x="3" y="99"/>
                      <a:pt x="0" y="93"/>
                      <a:pt x="1" y="87"/>
                    </a:cubicBezTo>
                    <a:cubicBezTo>
                      <a:pt x="3" y="58"/>
                      <a:pt x="3" y="58"/>
                      <a:pt x="3" y="58"/>
                    </a:cubicBezTo>
                    <a:cubicBezTo>
                      <a:pt x="4" y="51"/>
                      <a:pt x="5" y="45"/>
                      <a:pt x="8" y="39"/>
                    </a:cubicBezTo>
                    <a:cubicBezTo>
                      <a:pt x="19" y="14"/>
                      <a:pt x="19" y="14"/>
                      <a:pt x="19" y="14"/>
                    </a:cubicBezTo>
                    <a:cubicBezTo>
                      <a:pt x="22" y="6"/>
                      <a:pt x="30" y="1"/>
                      <a:pt x="38" y="1"/>
                    </a:cubicBezTo>
                    <a:cubicBezTo>
                      <a:pt x="43" y="0"/>
                      <a:pt x="48" y="3"/>
                      <a:pt x="51" y="6"/>
                    </a:cubicBezTo>
                    <a:cubicBezTo>
                      <a:pt x="53" y="9"/>
                      <a:pt x="53" y="9"/>
                      <a:pt x="53" y="9"/>
                    </a:cubicBezTo>
                    <a:cubicBezTo>
                      <a:pt x="57" y="9"/>
                      <a:pt x="57" y="9"/>
                      <a:pt x="57" y="9"/>
                    </a:cubicBezTo>
                    <a:cubicBezTo>
                      <a:pt x="62" y="9"/>
                      <a:pt x="66" y="11"/>
                      <a:pt x="69" y="14"/>
                    </a:cubicBezTo>
                    <a:cubicBezTo>
                      <a:pt x="72" y="18"/>
                      <a:pt x="72" y="18"/>
                      <a:pt x="72" y="18"/>
                    </a:cubicBezTo>
                    <a:cubicBezTo>
                      <a:pt x="76" y="18"/>
                      <a:pt x="76" y="18"/>
                      <a:pt x="76" y="18"/>
                    </a:cubicBezTo>
                    <a:cubicBezTo>
                      <a:pt x="81" y="18"/>
                      <a:pt x="86" y="20"/>
                      <a:pt x="89" y="23"/>
                    </a:cubicBezTo>
                    <a:cubicBezTo>
                      <a:pt x="93" y="28"/>
                      <a:pt x="93" y="28"/>
                      <a:pt x="93" y="28"/>
                    </a:cubicBezTo>
                    <a:cubicBezTo>
                      <a:pt x="96" y="28"/>
                      <a:pt x="96" y="28"/>
                      <a:pt x="96" y="28"/>
                    </a:cubicBezTo>
                    <a:cubicBezTo>
                      <a:pt x="100" y="28"/>
                      <a:pt x="104" y="29"/>
                      <a:pt x="107" y="32"/>
                    </a:cubicBezTo>
                    <a:cubicBezTo>
                      <a:pt x="111" y="36"/>
                      <a:pt x="111" y="36"/>
                      <a:pt x="111" y="36"/>
                    </a:cubicBezTo>
                    <a:cubicBezTo>
                      <a:pt x="116" y="51"/>
                      <a:pt x="116" y="51"/>
                      <a:pt x="116" y="51"/>
                    </a:cubicBezTo>
                    <a:cubicBezTo>
                      <a:pt x="118" y="59"/>
                      <a:pt x="117" y="66"/>
                      <a:pt x="112" y="7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89">
                <a:extLst>
                  <a:ext uri="{FF2B5EF4-FFF2-40B4-BE49-F238E27FC236}">
                    <a16:creationId xmlns:a16="http://schemas.microsoft.com/office/drawing/2014/main" id="{C866560B-D13F-4F85-A1CD-FE5617E85EFF}"/>
                  </a:ext>
                </a:extLst>
              </p:cNvPr>
              <p:cNvSpPr>
                <a:spLocks/>
              </p:cNvSpPr>
              <p:nvPr/>
            </p:nvSpPr>
            <p:spPr bwMode="auto">
              <a:xfrm>
                <a:off x="17849850" y="314325"/>
                <a:ext cx="84138" cy="65088"/>
              </a:xfrm>
              <a:custGeom>
                <a:avLst/>
                <a:gdLst>
                  <a:gd name="T0" fmla="*/ 14 w 14"/>
                  <a:gd name="T1" fmla="*/ 0 h 11"/>
                  <a:gd name="T2" fmla="*/ 7 w 14"/>
                  <a:gd name="T3" fmla="*/ 8 h 11"/>
                  <a:gd name="T4" fmla="*/ 5 w 14"/>
                  <a:gd name="T5" fmla="*/ 11 h 11"/>
                  <a:gd name="T6" fmla="*/ 0 w 14"/>
                  <a:gd name="T7" fmla="*/ 8 h 11"/>
                  <a:gd name="T8" fmla="*/ 4 w 14"/>
                  <a:gd name="T9" fmla="*/ 5 h 11"/>
                  <a:gd name="T10" fmla="*/ 14 w 14"/>
                  <a:gd name="T11" fmla="*/ 0 h 11"/>
                </a:gdLst>
                <a:ahLst/>
                <a:cxnLst>
                  <a:cxn ang="0">
                    <a:pos x="T0" y="T1"/>
                  </a:cxn>
                  <a:cxn ang="0">
                    <a:pos x="T2" y="T3"/>
                  </a:cxn>
                  <a:cxn ang="0">
                    <a:pos x="T4" y="T5"/>
                  </a:cxn>
                  <a:cxn ang="0">
                    <a:pos x="T6" y="T7"/>
                  </a:cxn>
                  <a:cxn ang="0">
                    <a:pos x="T8" y="T9"/>
                  </a:cxn>
                  <a:cxn ang="0">
                    <a:pos x="T10" y="T11"/>
                  </a:cxn>
                </a:cxnLst>
                <a:rect l="0" t="0" r="r" b="b"/>
                <a:pathLst>
                  <a:path w="14" h="11">
                    <a:moveTo>
                      <a:pt x="14" y="0"/>
                    </a:moveTo>
                    <a:cubicBezTo>
                      <a:pt x="11" y="3"/>
                      <a:pt x="9" y="5"/>
                      <a:pt x="7" y="8"/>
                    </a:cubicBezTo>
                    <a:cubicBezTo>
                      <a:pt x="6" y="9"/>
                      <a:pt x="5" y="10"/>
                      <a:pt x="5" y="11"/>
                    </a:cubicBezTo>
                    <a:cubicBezTo>
                      <a:pt x="0" y="8"/>
                      <a:pt x="0" y="8"/>
                      <a:pt x="0" y="8"/>
                    </a:cubicBezTo>
                    <a:cubicBezTo>
                      <a:pt x="1" y="7"/>
                      <a:pt x="2" y="6"/>
                      <a:pt x="4" y="5"/>
                    </a:cubicBezTo>
                    <a:cubicBezTo>
                      <a:pt x="7" y="2"/>
                      <a:pt x="10" y="1"/>
                      <a:pt x="14"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90">
                <a:extLst>
                  <a:ext uri="{FF2B5EF4-FFF2-40B4-BE49-F238E27FC236}">
                    <a16:creationId xmlns:a16="http://schemas.microsoft.com/office/drawing/2014/main" id="{DADAFEA1-BFFF-483D-A1CD-054AEFAD0019}"/>
                  </a:ext>
                </a:extLst>
              </p:cNvPr>
              <p:cNvSpPr>
                <a:spLocks/>
              </p:cNvSpPr>
              <p:nvPr/>
            </p:nvSpPr>
            <p:spPr bwMode="auto">
              <a:xfrm>
                <a:off x="17897475" y="385762"/>
                <a:ext cx="60325" cy="12700"/>
              </a:xfrm>
              <a:custGeom>
                <a:avLst/>
                <a:gdLst>
                  <a:gd name="T0" fmla="*/ 10 w 10"/>
                  <a:gd name="T1" fmla="*/ 0 h 2"/>
                  <a:gd name="T2" fmla="*/ 3 w 10"/>
                  <a:gd name="T3" fmla="*/ 2 h 2"/>
                  <a:gd name="T4" fmla="*/ 0 w 10"/>
                  <a:gd name="T5" fmla="*/ 1 h 2"/>
                  <a:gd name="T6" fmla="*/ 1 w 10"/>
                  <a:gd name="T7" fmla="*/ 1 h 2"/>
                  <a:gd name="T8" fmla="*/ 10 w 10"/>
                  <a:gd name="T9" fmla="*/ 0 h 2"/>
                </a:gdLst>
                <a:ahLst/>
                <a:cxnLst>
                  <a:cxn ang="0">
                    <a:pos x="T0" y="T1"/>
                  </a:cxn>
                  <a:cxn ang="0">
                    <a:pos x="T2" y="T3"/>
                  </a:cxn>
                  <a:cxn ang="0">
                    <a:pos x="T4" y="T5"/>
                  </a:cxn>
                  <a:cxn ang="0">
                    <a:pos x="T6" y="T7"/>
                  </a:cxn>
                  <a:cxn ang="0">
                    <a:pos x="T8" y="T9"/>
                  </a:cxn>
                </a:cxnLst>
                <a:rect l="0" t="0" r="r" b="b"/>
                <a:pathLst>
                  <a:path w="10" h="2">
                    <a:moveTo>
                      <a:pt x="10" y="0"/>
                    </a:moveTo>
                    <a:cubicBezTo>
                      <a:pt x="8" y="1"/>
                      <a:pt x="6" y="2"/>
                      <a:pt x="3" y="2"/>
                    </a:cubicBezTo>
                    <a:cubicBezTo>
                      <a:pt x="0" y="1"/>
                      <a:pt x="0" y="1"/>
                      <a:pt x="0" y="1"/>
                    </a:cubicBezTo>
                    <a:cubicBezTo>
                      <a:pt x="1" y="1"/>
                      <a:pt x="1" y="1"/>
                      <a:pt x="1" y="1"/>
                    </a:cubicBezTo>
                    <a:cubicBezTo>
                      <a:pt x="4" y="1"/>
                      <a:pt x="8" y="1"/>
                      <a:pt x="1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91">
                <a:extLst>
                  <a:ext uri="{FF2B5EF4-FFF2-40B4-BE49-F238E27FC236}">
                    <a16:creationId xmlns:a16="http://schemas.microsoft.com/office/drawing/2014/main" id="{B6EAE7B3-B70C-4174-AD18-D4AE32D339F5}"/>
                  </a:ext>
                </a:extLst>
              </p:cNvPr>
              <p:cNvSpPr>
                <a:spLocks/>
              </p:cNvSpPr>
              <p:nvPr/>
            </p:nvSpPr>
            <p:spPr bwMode="auto">
              <a:xfrm>
                <a:off x="17472025" y="-14288"/>
                <a:ext cx="520700" cy="417513"/>
              </a:xfrm>
              <a:custGeom>
                <a:avLst/>
                <a:gdLst>
                  <a:gd name="T0" fmla="*/ 0 w 87"/>
                  <a:gd name="T1" fmla="*/ 2 h 70"/>
                  <a:gd name="T2" fmla="*/ 13 w 87"/>
                  <a:gd name="T3" fmla="*/ 1 h 70"/>
                  <a:gd name="T4" fmla="*/ 18 w 87"/>
                  <a:gd name="T5" fmla="*/ 4 h 70"/>
                  <a:gd name="T6" fmla="*/ 23 w 87"/>
                  <a:gd name="T7" fmla="*/ 9 h 70"/>
                  <a:gd name="T8" fmla="*/ 23 w 87"/>
                  <a:gd name="T9" fmla="*/ 9 h 70"/>
                  <a:gd name="T10" fmla="*/ 22 w 87"/>
                  <a:gd name="T11" fmla="*/ 8 h 70"/>
                  <a:gd name="T12" fmla="*/ 28 w 87"/>
                  <a:gd name="T13" fmla="*/ 9 h 70"/>
                  <a:gd name="T14" fmla="*/ 33 w 87"/>
                  <a:gd name="T15" fmla="*/ 10 h 70"/>
                  <a:gd name="T16" fmla="*/ 38 w 87"/>
                  <a:gd name="T17" fmla="*/ 13 h 70"/>
                  <a:gd name="T18" fmla="*/ 42 w 87"/>
                  <a:gd name="T19" fmla="*/ 17 h 70"/>
                  <a:gd name="T20" fmla="*/ 42 w 87"/>
                  <a:gd name="T21" fmla="*/ 17 h 70"/>
                  <a:gd name="T22" fmla="*/ 41 w 87"/>
                  <a:gd name="T23" fmla="*/ 17 h 70"/>
                  <a:gd name="T24" fmla="*/ 47 w 87"/>
                  <a:gd name="T25" fmla="*/ 17 h 70"/>
                  <a:gd name="T26" fmla="*/ 53 w 87"/>
                  <a:gd name="T27" fmla="*/ 19 h 70"/>
                  <a:gd name="T28" fmla="*/ 58 w 87"/>
                  <a:gd name="T29" fmla="*/ 23 h 70"/>
                  <a:gd name="T30" fmla="*/ 62 w 87"/>
                  <a:gd name="T31" fmla="*/ 27 h 70"/>
                  <a:gd name="T32" fmla="*/ 62 w 87"/>
                  <a:gd name="T33" fmla="*/ 27 h 70"/>
                  <a:gd name="T34" fmla="*/ 61 w 87"/>
                  <a:gd name="T35" fmla="*/ 27 h 70"/>
                  <a:gd name="T36" fmla="*/ 67 w 87"/>
                  <a:gd name="T37" fmla="*/ 27 h 70"/>
                  <a:gd name="T38" fmla="*/ 72 w 87"/>
                  <a:gd name="T39" fmla="*/ 29 h 70"/>
                  <a:gd name="T40" fmla="*/ 77 w 87"/>
                  <a:gd name="T41" fmla="*/ 32 h 70"/>
                  <a:gd name="T42" fmla="*/ 81 w 87"/>
                  <a:gd name="T43" fmla="*/ 36 h 70"/>
                  <a:gd name="T44" fmla="*/ 81 w 87"/>
                  <a:gd name="T45" fmla="*/ 36 h 70"/>
                  <a:gd name="T46" fmla="*/ 81 w 87"/>
                  <a:gd name="T47" fmla="*/ 36 h 70"/>
                  <a:gd name="T48" fmla="*/ 81 w 87"/>
                  <a:gd name="T49" fmla="*/ 36 h 70"/>
                  <a:gd name="T50" fmla="*/ 83 w 87"/>
                  <a:gd name="T51" fmla="*/ 45 h 70"/>
                  <a:gd name="T52" fmla="*/ 86 w 87"/>
                  <a:gd name="T53" fmla="*/ 53 h 70"/>
                  <a:gd name="T54" fmla="*/ 82 w 87"/>
                  <a:gd name="T55" fmla="*/ 70 h 70"/>
                  <a:gd name="T56" fmla="*/ 85 w 87"/>
                  <a:gd name="T57" fmla="*/ 54 h 70"/>
                  <a:gd name="T58" fmla="*/ 82 w 87"/>
                  <a:gd name="T59" fmla="*/ 45 h 70"/>
                  <a:gd name="T60" fmla="*/ 79 w 87"/>
                  <a:gd name="T61" fmla="*/ 37 h 70"/>
                  <a:gd name="T62" fmla="*/ 79 w 87"/>
                  <a:gd name="T63" fmla="*/ 37 h 70"/>
                  <a:gd name="T64" fmla="*/ 79 w 87"/>
                  <a:gd name="T65" fmla="*/ 37 h 70"/>
                  <a:gd name="T66" fmla="*/ 75 w 87"/>
                  <a:gd name="T67" fmla="*/ 34 h 70"/>
                  <a:gd name="T68" fmla="*/ 71 w 87"/>
                  <a:gd name="T69" fmla="*/ 31 h 70"/>
                  <a:gd name="T70" fmla="*/ 67 w 87"/>
                  <a:gd name="T71" fmla="*/ 29 h 70"/>
                  <a:gd name="T72" fmla="*/ 61 w 87"/>
                  <a:gd name="T73" fmla="*/ 29 h 70"/>
                  <a:gd name="T74" fmla="*/ 61 w 87"/>
                  <a:gd name="T75" fmla="*/ 29 h 70"/>
                  <a:gd name="T76" fmla="*/ 61 w 87"/>
                  <a:gd name="T77" fmla="*/ 29 h 70"/>
                  <a:gd name="T78" fmla="*/ 60 w 87"/>
                  <a:gd name="T79" fmla="*/ 29 h 70"/>
                  <a:gd name="T80" fmla="*/ 57 w 87"/>
                  <a:gd name="T81" fmla="*/ 24 h 70"/>
                  <a:gd name="T82" fmla="*/ 52 w 87"/>
                  <a:gd name="T83" fmla="*/ 21 h 70"/>
                  <a:gd name="T84" fmla="*/ 47 w 87"/>
                  <a:gd name="T85" fmla="*/ 20 h 70"/>
                  <a:gd name="T86" fmla="*/ 41 w 87"/>
                  <a:gd name="T87" fmla="*/ 20 h 70"/>
                  <a:gd name="T88" fmla="*/ 41 w 87"/>
                  <a:gd name="T89" fmla="*/ 20 h 70"/>
                  <a:gd name="T90" fmla="*/ 40 w 87"/>
                  <a:gd name="T91" fmla="*/ 19 h 70"/>
                  <a:gd name="T92" fmla="*/ 40 w 87"/>
                  <a:gd name="T93" fmla="*/ 19 h 70"/>
                  <a:gd name="T94" fmla="*/ 36 w 87"/>
                  <a:gd name="T95" fmla="*/ 15 h 70"/>
                  <a:gd name="T96" fmla="*/ 32 w 87"/>
                  <a:gd name="T97" fmla="*/ 12 h 70"/>
                  <a:gd name="T98" fmla="*/ 27 w 87"/>
                  <a:gd name="T99" fmla="*/ 11 h 70"/>
                  <a:gd name="T100" fmla="*/ 22 w 87"/>
                  <a:gd name="T101" fmla="*/ 11 h 70"/>
                  <a:gd name="T102" fmla="*/ 21 w 87"/>
                  <a:gd name="T103" fmla="*/ 11 h 70"/>
                  <a:gd name="T104" fmla="*/ 21 w 87"/>
                  <a:gd name="T105" fmla="*/ 10 h 70"/>
                  <a:gd name="T106" fmla="*/ 21 w 87"/>
                  <a:gd name="T107" fmla="*/ 10 h 70"/>
                  <a:gd name="T108" fmla="*/ 17 w 87"/>
                  <a:gd name="T109" fmla="*/ 6 h 70"/>
                  <a:gd name="T110" fmla="*/ 12 w 87"/>
                  <a:gd name="T111" fmla="*/ 2 h 70"/>
                  <a:gd name="T112" fmla="*/ 0 w 87"/>
                  <a:gd name="T113"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0">
                    <a:moveTo>
                      <a:pt x="0" y="2"/>
                    </a:moveTo>
                    <a:cubicBezTo>
                      <a:pt x="4" y="1"/>
                      <a:pt x="8" y="0"/>
                      <a:pt x="13" y="1"/>
                    </a:cubicBezTo>
                    <a:cubicBezTo>
                      <a:pt x="15" y="2"/>
                      <a:pt x="17" y="3"/>
                      <a:pt x="18" y="4"/>
                    </a:cubicBezTo>
                    <a:cubicBezTo>
                      <a:pt x="20" y="6"/>
                      <a:pt x="21" y="7"/>
                      <a:pt x="23" y="9"/>
                    </a:cubicBezTo>
                    <a:cubicBezTo>
                      <a:pt x="23" y="9"/>
                      <a:pt x="23" y="9"/>
                      <a:pt x="23" y="9"/>
                    </a:cubicBezTo>
                    <a:cubicBezTo>
                      <a:pt x="22" y="8"/>
                      <a:pt x="22" y="8"/>
                      <a:pt x="22" y="8"/>
                    </a:cubicBezTo>
                    <a:cubicBezTo>
                      <a:pt x="24" y="8"/>
                      <a:pt x="26" y="8"/>
                      <a:pt x="28" y="9"/>
                    </a:cubicBezTo>
                    <a:cubicBezTo>
                      <a:pt x="30" y="9"/>
                      <a:pt x="32" y="9"/>
                      <a:pt x="33" y="10"/>
                    </a:cubicBezTo>
                    <a:cubicBezTo>
                      <a:pt x="35" y="11"/>
                      <a:pt x="37" y="12"/>
                      <a:pt x="38" y="13"/>
                    </a:cubicBezTo>
                    <a:cubicBezTo>
                      <a:pt x="42" y="17"/>
                      <a:pt x="42" y="17"/>
                      <a:pt x="42" y="17"/>
                    </a:cubicBezTo>
                    <a:cubicBezTo>
                      <a:pt x="42" y="17"/>
                      <a:pt x="42" y="17"/>
                      <a:pt x="42" y="17"/>
                    </a:cubicBezTo>
                    <a:cubicBezTo>
                      <a:pt x="41" y="17"/>
                      <a:pt x="41" y="17"/>
                      <a:pt x="41" y="17"/>
                    </a:cubicBezTo>
                    <a:cubicBezTo>
                      <a:pt x="43" y="17"/>
                      <a:pt x="45" y="17"/>
                      <a:pt x="47" y="17"/>
                    </a:cubicBezTo>
                    <a:cubicBezTo>
                      <a:pt x="49" y="17"/>
                      <a:pt x="51" y="18"/>
                      <a:pt x="53" y="19"/>
                    </a:cubicBezTo>
                    <a:cubicBezTo>
                      <a:pt x="55" y="20"/>
                      <a:pt x="57" y="21"/>
                      <a:pt x="58" y="23"/>
                    </a:cubicBezTo>
                    <a:cubicBezTo>
                      <a:pt x="62" y="27"/>
                      <a:pt x="62" y="27"/>
                      <a:pt x="62" y="27"/>
                    </a:cubicBezTo>
                    <a:cubicBezTo>
                      <a:pt x="62" y="27"/>
                      <a:pt x="62" y="27"/>
                      <a:pt x="62" y="27"/>
                    </a:cubicBezTo>
                    <a:cubicBezTo>
                      <a:pt x="61" y="27"/>
                      <a:pt x="61" y="27"/>
                      <a:pt x="61" y="27"/>
                    </a:cubicBezTo>
                    <a:cubicBezTo>
                      <a:pt x="63" y="27"/>
                      <a:pt x="65" y="27"/>
                      <a:pt x="67" y="27"/>
                    </a:cubicBezTo>
                    <a:cubicBezTo>
                      <a:pt x="69" y="27"/>
                      <a:pt x="71" y="28"/>
                      <a:pt x="72" y="29"/>
                    </a:cubicBezTo>
                    <a:cubicBezTo>
                      <a:pt x="74" y="30"/>
                      <a:pt x="76" y="31"/>
                      <a:pt x="77" y="32"/>
                    </a:cubicBezTo>
                    <a:cubicBezTo>
                      <a:pt x="81" y="36"/>
                      <a:pt x="81" y="36"/>
                      <a:pt x="81" y="36"/>
                    </a:cubicBezTo>
                    <a:cubicBezTo>
                      <a:pt x="81" y="36"/>
                      <a:pt x="81" y="36"/>
                      <a:pt x="81" y="36"/>
                    </a:cubicBezTo>
                    <a:cubicBezTo>
                      <a:pt x="81" y="36"/>
                      <a:pt x="81" y="36"/>
                      <a:pt x="81" y="36"/>
                    </a:cubicBezTo>
                    <a:cubicBezTo>
                      <a:pt x="81" y="36"/>
                      <a:pt x="81" y="36"/>
                      <a:pt x="81" y="36"/>
                    </a:cubicBezTo>
                    <a:cubicBezTo>
                      <a:pt x="83" y="45"/>
                      <a:pt x="83" y="45"/>
                      <a:pt x="83" y="45"/>
                    </a:cubicBezTo>
                    <a:cubicBezTo>
                      <a:pt x="84" y="48"/>
                      <a:pt x="85" y="50"/>
                      <a:pt x="86" y="53"/>
                    </a:cubicBezTo>
                    <a:cubicBezTo>
                      <a:pt x="87" y="59"/>
                      <a:pt x="86" y="66"/>
                      <a:pt x="82" y="70"/>
                    </a:cubicBezTo>
                    <a:cubicBezTo>
                      <a:pt x="86" y="65"/>
                      <a:pt x="86" y="59"/>
                      <a:pt x="85" y="54"/>
                    </a:cubicBezTo>
                    <a:cubicBezTo>
                      <a:pt x="84" y="51"/>
                      <a:pt x="83" y="48"/>
                      <a:pt x="82" y="45"/>
                    </a:cubicBezTo>
                    <a:cubicBezTo>
                      <a:pt x="79" y="37"/>
                      <a:pt x="79" y="37"/>
                      <a:pt x="79" y="37"/>
                    </a:cubicBezTo>
                    <a:cubicBezTo>
                      <a:pt x="79" y="37"/>
                      <a:pt x="79" y="37"/>
                      <a:pt x="79" y="37"/>
                    </a:cubicBezTo>
                    <a:cubicBezTo>
                      <a:pt x="79" y="37"/>
                      <a:pt x="79" y="37"/>
                      <a:pt x="79" y="37"/>
                    </a:cubicBezTo>
                    <a:cubicBezTo>
                      <a:pt x="75" y="34"/>
                      <a:pt x="75" y="34"/>
                      <a:pt x="75" y="34"/>
                    </a:cubicBezTo>
                    <a:cubicBezTo>
                      <a:pt x="74" y="33"/>
                      <a:pt x="73" y="32"/>
                      <a:pt x="71" y="31"/>
                    </a:cubicBezTo>
                    <a:cubicBezTo>
                      <a:pt x="70" y="30"/>
                      <a:pt x="68" y="30"/>
                      <a:pt x="67" y="29"/>
                    </a:cubicBezTo>
                    <a:cubicBezTo>
                      <a:pt x="65" y="29"/>
                      <a:pt x="63" y="29"/>
                      <a:pt x="61" y="29"/>
                    </a:cubicBezTo>
                    <a:cubicBezTo>
                      <a:pt x="61" y="29"/>
                      <a:pt x="61" y="29"/>
                      <a:pt x="61" y="29"/>
                    </a:cubicBezTo>
                    <a:cubicBezTo>
                      <a:pt x="61" y="29"/>
                      <a:pt x="61" y="29"/>
                      <a:pt x="61" y="29"/>
                    </a:cubicBezTo>
                    <a:cubicBezTo>
                      <a:pt x="60" y="29"/>
                      <a:pt x="60" y="29"/>
                      <a:pt x="60" y="29"/>
                    </a:cubicBezTo>
                    <a:cubicBezTo>
                      <a:pt x="57" y="24"/>
                      <a:pt x="57" y="24"/>
                      <a:pt x="57" y="24"/>
                    </a:cubicBezTo>
                    <a:cubicBezTo>
                      <a:pt x="55" y="23"/>
                      <a:pt x="54" y="22"/>
                      <a:pt x="52" y="21"/>
                    </a:cubicBezTo>
                    <a:cubicBezTo>
                      <a:pt x="51" y="20"/>
                      <a:pt x="49" y="20"/>
                      <a:pt x="47" y="20"/>
                    </a:cubicBezTo>
                    <a:cubicBezTo>
                      <a:pt x="45" y="20"/>
                      <a:pt x="43" y="20"/>
                      <a:pt x="41" y="20"/>
                    </a:cubicBezTo>
                    <a:cubicBezTo>
                      <a:pt x="41" y="20"/>
                      <a:pt x="41" y="20"/>
                      <a:pt x="41" y="20"/>
                    </a:cubicBezTo>
                    <a:cubicBezTo>
                      <a:pt x="40" y="19"/>
                      <a:pt x="40" y="19"/>
                      <a:pt x="40" y="19"/>
                    </a:cubicBezTo>
                    <a:cubicBezTo>
                      <a:pt x="40" y="19"/>
                      <a:pt x="40" y="19"/>
                      <a:pt x="40" y="19"/>
                    </a:cubicBezTo>
                    <a:cubicBezTo>
                      <a:pt x="36" y="15"/>
                      <a:pt x="36" y="15"/>
                      <a:pt x="36" y="15"/>
                    </a:cubicBezTo>
                    <a:cubicBezTo>
                      <a:pt x="35" y="14"/>
                      <a:pt x="34" y="13"/>
                      <a:pt x="32" y="12"/>
                    </a:cubicBezTo>
                    <a:cubicBezTo>
                      <a:pt x="31" y="12"/>
                      <a:pt x="29" y="11"/>
                      <a:pt x="27" y="11"/>
                    </a:cubicBezTo>
                    <a:cubicBezTo>
                      <a:pt x="26" y="11"/>
                      <a:pt x="24" y="11"/>
                      <a:pt x="22" y="11"/>
                    </a:cubicBezTo>
                    <a:cubicBezTo>
                      <a:pt x="21" y="11"/>
                      <a:pt x="21" y="11"/>
                      <a:pt x="21" y="11"/>
                    </a:cubicBezTo>
                    <a:cubicBezTo>
                      <a:pt x="21" y="10"/>
                      <a:pt x="21" y="10"/>
                      <a:pt x="21" y="10"/>
                    </a:cubicBezTo>
                    <a:cubicBezTo>
                      <a:pt x="21" y="10"/>
                      <a:pt x="21" y="10"/>
                      <a:pt x="21" y="10"/>
                    </a:cubicBezTo>
                    <a:cubicBezTo>
                      <a:pt x="20" y="9"/>
                      <a:pt x="19" y="7"/>
                      <a:pt x="17" y="6"/>
                    </a:cubicBezTo>
                    <a:cubicBezTo>
                      <a:pt x="16" y="4"/>
                      <a:pt x="14" y="3"/>
                      <a:pt x="12" y="2"/>
                    </a:cubicBezTo>
                    <a:cubicBezTo>
                      <a:pt x="8" y="1"/>
                      <a:pt x="4" y="1"/>
                      <a:pt x="0"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92">
                <a:extLst>
                  <a:ext uri="{FF2B5EF4-FFF2-40B4-BE49-F238E27FC236}">
                    <a16:creationId xmlns:a16="http://schemas.microsoft.com/office/drawing/2014/main" id="{DDA76369-E961-4379-AE90-EBEE2443CF6F}"/>
                  </a:ext>
                </a:extLst>
              </p:cNvPr>
              <p:cNvSpPr>
                <a:spLocks/>
              </p:cNvSpPr>
              <p:nvPr/>
            </p:nvSpPr>
            <p:spPr bwMode="auto">
              <a:xfrm>
                <a:off x="17232313" y="504825"/>
                <a:ext cx="384175" cy="520700"/>
              </a:xfrm>
              <a:custGeom>
                <a:avLst/>
                <a:gdLst>
                  <a:gd name="T0" fmla="*/ 34 w 242"/>
                  <a:gd name="T1" fmla="*/ 0 h 328"/>
                  <a:gd name="T2" fmla="*/ 0 w 242"/>
                  <a:gd name="T3" fmla="*/ 249 h 328"/>
                  <a:gd name="T4" fmla="*/ 162 w 242"/>
                  <a:gd name="T5" fmla="*/ 328 h 328"/>
                  <a:gd name="T6" fmla="*/ 242 w 242"/>
                  <a:gd name="T7" fmla="*/ 76 h 328"/>
                  <a:gd name="T8" fmla="*/ 34 w 242"/>
                  <a:gd name="T9" fmla="*/ 0 h 328"/>
                </a:gdLst>
                <a:ahLst/>
                <a:cxnLst>
                  <a:cxn ang="0">
                    <a:pos x="T0" y="T1"/>
                  </a:cxn>
                  <a:cxn ang="0">
                    <a:pos x="T2" y="T3"/>
                  </a:cxn>
                  <a:cxn ang="0">
                    <a:pos x="T4" y="T5"/>
                  </a:cxn>
                  <a:cxn ang="0">
                    <a:pos x="T6" y="T7"/>
                  </a:cxn>
                  <a:cxn ang="0">
                    <a:pos x="T8" y="T9"/>
                  </a:cxn>
                </a:cxnLst>
                <a:rect l="0" t="0" r="r" b="b"/>
                <a:pathLst>
                  <a:path w="242" h="328">
                    <a:moveTo>
                      <a:pt x="34" y="0"/>
                    </a:moveTo>
                    <a:lnTo>
                      <a:pt x="0" y="249"/>
                    </a:lnTo>
                    <a:lnTo>
                      <a:pt x="162" y="328"/>
                    </a:lnTo>
                    <a:lnTo>
                      <a:pt x="242" y="76"/>
                    </a:lnTo>
                    <a:lnTo>
                      <a:pt x="34"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93">
                <a:extLst>
                  <a:ext uri="{FF2B5EF4-FFF2-40B4-BE49-F238E27FC236}">
                    <a16:creationId xmlns:a16="http://schemas.microsoft.com/office/drawing/2014/main" id="{4D6FF076-98B8-4783-A2B9-5FC412A0EE13}"/>
                  </a:ext>
                </a:extLst>
              </p:cNvPr>
              <p:cNvSpPr>
                <a:spLocks/>
              </p:cNvSpPr>
              <p:nvPr/>
            </p:nvSpPr>
            <p:spPr bwMode="auto">
              <a:xfrm>
                <a:off x="17711738" y="636587"/>
                <a:ext cx="12700" cy="12700"/>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2" y="0"/>
                      <a:pt x="2" y="0"/>
                      <a:pt x="2" y="0"/>
                    </a:cubicBezTo>
                    <a:cubicBezTo>
                      <a:pt x="1" y="1"/>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94">
                <a:extLst>
                  <a:ext uri="{FF2B5EF4-FFF2-40B4-BE49-F238E27FC236}">
                    <a16:creationId xmlns:a16="http://schemas.microsoft.com/office/drawing/2014/main" id="{7C790D9B-4C30-46CE-85A2-06D8A4D03D6B}"/>
                  </a:ext>
                </a:extLst>
              </p:cNvPr>
              <p:cNvSpPr>
                <a:spLocks/>
              </p:cNvSpPr>
              <p:nvPr/>
            </p:nvSpPr>
            <p:spPr bwMode="auto">
              <a:xfrm>
                <a:off x="15359062" y="273050"/>
                <a:ext cx="2311400" cy="3273425"/>
              </a:xfrm>
              <a:custGeom>
                <a:avLst/>
                <a:gdLst>
                  <a:gd name="T0" fmla="*/ 198 w 386"/>
                  <a:gd name="T1" fmla="*/ 252 h 548"/>
                  <a:gd name="T2" fmla="*/ 206 w 386"/>
                  <a:gd name="T3" fmla="*/ 291 h 548"/>
                  <a:gd name="T4" fmla="*/ 320 w 386"/>
                  <a:gd name="T5" fmla="*/ 89 h 548"/>
                  <a:gd name="T6" fmla="*/ 362 w 386"/>
                  <a:gd name="T7" fmla="*/ 163 h 548"/>
                  <a:gd name="T8" fmla="*/ 150 w 386"/>
                  <a:gd name="T9" fmla="*/ 535 h 548"/>
                  <a:gd name="T10" fmla="*/ 4 w 386"/>
                  <a:gd name="T11" fmla="*/ 300 h 548"/>
                  <a:gd name="T12" fmla="*/ 229 w 386"/>
                  <a:gd name="T13" fmla="*/ 0 h 548"/>
                  <a:gd name="T14" fmla="*/ 198 w 386"/>
                  <a:gd name="T15" fmla="*/ 252 h 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6" h="548">
                    <a:moveTo>
                      <a:pt x="198" y="252"/>
                    </a:moveTo>
                    <a:cubicBezTo>
                      <a:pt x="198" y="252"/>
                      <a:pt x="194" y="274"/>
                      <a:pt x="206" y="291"/>
                    </a:cubicBezTo>
                    <a:cubicBezTo>
                      <a:pt x="216" y="306"/>
                      <a:pt x="237" y="104"/>
                      <a:pt x="320" y="89"/>
                    </a:cubicBezTo>
                    <a:cubicBezTo>
                      <a:pt x="339" y="85"/>
                      <a:pt x="386" y="90"/>
                      <a:pt x="362" y="163"/>
                    </a:cubicBezTo>
                    <a:cubicBezTo>
                      <a:pt x="344" y="218"/>
                      <a:pt x="250" y="548"/>
                      <a:pt x="150" y="535"/>
                    </a:cubicBezTo>
                    <a:cubicBezTo>
                      <a:pt x="50" y="521"/>
                      <a:pt x="7" y="508"/>
                      <a:pt x="4" y="300"/>
                    </a:cubicBezTo>
                    <a:cubicBezTo>
                      <a:pt x="0" y="92"/>
                      <a:pt x="229" y="0"/>
                      <a:pt x="229" y="0"/>
                    </a:cubicBezTo>
                    <a:lnTo>
                      <a:pt x="198"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95">
                <a:extLst>
                  <a:ext uri="{FF2B5EF4-FFF2-40B4-BE49-F238E27FC236}">
                    <a16:creationId xmlns:a16="http://schemas.microsoft.com/office/drawing/2014/main" id="{0D38DC2E-CC1F-4097-9780-C947A7B87ACD}"/>
                  </a:ext>
                </a:extLst>
              </p:cNvPr>
              <p:cNvSpPr>
                <a:spLocks/>
              </p:cNvSpPr>
              <p:nvPr/>
            </p:nvSpPr>
            <p:spPr bwMode="auto">
              <a:xfrm>
                <a:off x="16490950" y="815975"/>
                <a:ext cx="706438" cy="1243013"/>
              </a:xfrm>
              <a:custGeom>
                <a:avLst/>
                <a:gdLst>
                  <a:gd name="T0" fmla="*/ 17 w 118"/>
                  <a:gd name="T1" fmla="*/ 80 h 208"/>
                  <a:gd name="T2" fmla="*/ 12 w 118"/>
                  <a:gd name="T3" fmla="*/ 125 h 208"/>
                  <a:gd name="T4" fmla="*/ 12 w 118"/>
                  <a:gd name="T5" fmla="*/ 168 h 208"/>
                  <a:gd name="T6" fmla="*/ 16 w 118"/>
                  <a:gd name="T7" fmla="*/ 188 h 208"/>
                  <a:gd name="T8" fmla="*/ 21 w 118"/>
                  <a:gd name="T9" fmla="*/ 195 h 208"/>
                  <a:gd name="T10" fmla="*/ 21 w 118"/>
                  <a:gd name="T11" fmla="*/ 196 h 208"/>
                  <a:gd name="T12" fmla="*/ 20 w 118"/>
                  <a:gd name="T13" fmla="*/ 195 h 208"/>
                  <a:gd name="T14" fmla="*/ 21 w 118"/>
                  <a:gd name="T15" fmla="*/ 194 h 208"/>
                  <a:gd name="T16" fmla="*/ 26 w 118"/>
                  <a:gd name="T17" fmla="*/ 186 h 208"/>
                  <a:gd name="T18" fmla="*/ 30 w 118"/>
                  <a:gd name="T19" fmla="*/ 176 h 208"/>
                  <a:gd name="T20" fmla="*/ 36 w 118"/>
                  <a:gd name="T21" fmla="*/ 155 h 208"/>
                  <a:gd name="T22" fmla="*/ 63 w 118"/>
                  <a:gd name="T23" fmla="*/ 70 h 208"/>
                  <a:gd name="T24" fmla="*/ 84 w 118"/>
                  <a:gd name="T25" fmla="*/ 29 h 208"/>
                  <a:gd name="T26" fmla="*/ 98 w 118"/>
                  <a:gd name="T27" fmla="*/ 12 h 208"/>
                  <a:gd name="T28" fmla="*/ 118 w 118"/>
                  <a:gd name="T29" fmla="*/ 0 h 208"/>
                  <a:gd name="T30" fmla="*/ 100 w 118"/>
                  <a:gd name="T31" fmla="*/ 14 h 208"/>
                  <a:gd name="T32" fmla="*/ 88 w 118"/>
                  <a:gd name="T33" fmla="*/ 32 h 208"/>
                  <a:gd name="T34" fmla="*/ 72 w 118"/>
                  <a:gd name="T35" fmla="*/ 73 h 208"/>
                  <a:gd name="T36" fmla="*/ 48 w 118"/>
                  <a:gd name="T37" fmla="*/ 158 h 208"/>
                  <a:gd name="T38" fmla="*/ 42 w 118"/>
                  <a:gd name="T39" fmla="*/ 180 h 208"/>
                  <a:gd name="T40" fmla="*/ 37 w 118"/>
                  <a:gd name="T41" fmla="*/ 191 h 208"/>
                  <a:gd name="T42" fmla="*/ 31 w 118"/>
                  <a:gd name="T43" fmla="*/ 202 h 208"/>
                  <a:gd name="T44" fmla="*/ 23 w 118"/>
                  <a:gd name="T45" fmla="*/ 208 h 208"/>
                  <a:gd name="T46" fmla="*/ 17 w 118"/>
                  <a:gd name="T47" fmla="*/ 207 h 208"/>
                  <a:gd name="T48" fmla="*/ 13 w 118"/>
                  <a:gd name="T49" fmla="*/ 204 h 208"/>
                  <a:gd name="T50" fmla="*/ 5 w 118"/>
                  <a:gd name="T51" fmla="*/ 193 h 208"/>
                  <a:gd name="T52" fmla="*/ 1 w 118"/>
                  <a:gd name="T53" fmla="*/ 169 h 208"/>
                  <a:gd name="T54" fmla="*/ 2 w 118"/>
                  <a:gd name="T55" fmla="*/ 146 h 208"/>
                  <a:gd name="T56" fmla="*/ 5 w 118"/>
                  <a:gd name="T57" fmla="*/ 124 h 208"/>
                  <a:gd name="T58" fmla="*/ 17 w 118"/>
                  <a:gd name="T59" fmla="*/ 8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8" h="208">
                    <a:moveTo>
                      <a:pt x="17" y="80"/>
                    </a:moveTo>
                    <a:cubicBezTo>
                      <a:pt x="15" y="95"/>
                      <a:pt x="14" y="110"/>
                      <a:pt x="12" y="125"/>
                    </a:cubicBezTo>
                    <a:cubicBezTo>
                      <a:pt x="11" y="139"/>
                      <a:pt x="10" y="154"/>
                      <a:pt x="12" y="168"/>
                    </a:cubicBezTo>
                    <a:cubicBezTo>
                      <a:pt x="12" y="175"/>
                      <a:pt x="14" y="182"/>
                      <a:pt x="16" y="188"/>
                    </a:cubicBezTo>
                    <a:cubicBezTo>
                      <a:pt x="18" y="191"/>
                      <a:pt x="19" y="194"/>
                      <a:pt x="21" y="195"/>
                    </a:cubicBezTo>
                    <a:cubicBezTo>
                      <a:pt x="21" y="196"/>
                      <a:pt x="22" y="196"/>
                      <a:pt x="21" y="196"/>
                    </a:cubicBezTo>
                    <a:cubicBezTo>
                      <a:pt x="20" y="195"/>
                      <a:pt x="20" y="195"/>
                      <a:pt x="20" y="195"/>
                    </a:cubicBezTo>
                    <a:cubicBezTo>
                      <a:pt x="20" y="196"/>
                      <a:pt x="21" y="195"/>
                      <a:pt x="21" y="194"/>
                    </a:cubicBezTo>
                    <a:cubicBezTo>
                      <a:pt x="23" y="192"/>
                      <a:pt x="24" y="189"/>
                      <a:pt x="26" y="186"/>
                    </a:cubicBezTo>
                    <a:cubicBezTo>
                      <a:pt x="27" y="183"/>
                      <a:pt x="28" y="179"/>
                      <a:pt x="30" y="176"/>
                    </a:cubicBezTo>
                    <a:cubicBezTo>
                      <a:pt x="32" y="169"/>
                      <a:pt x="34" y="162"/>
                      <a:pt x="36" y="155"/>
                    </a:cubicBezTo>
                    <a:cubicBezTo>
                      <a:pt x="44" y="127"/>
                      <a:pt x="52" y="98"/>
                      <a:pt x="63" y="70"/>
                    </a:cubicBezTo>
                    <a:cubicBezTo>
                      <a:pt x="69" y="56"/>
                      <a:pt x="75" y="42"/>
                      <a:pt x="84" y="29"/>
                    </a:cubicBezTo>
                    <a:cubicBezTo>
                      <a:pt x="88" y="23"/>
                      <a:pt x="93" y="17"/>
                      <a:pt x="98" y="12"/>
                    </a:cubicBezTo>
                    <a:cubicBezTo>
                      <a:pt x="104" y="6"/>
                      <a:pt x="110" y="2"/>
                      <a:pt x="118" y="0"/>
                    </a:cubicBezTo>
                    <a:cubicBezTo>
                      <a:pt x="111" y="3"/>
                      <a:pt x="105" y="8"/>
                      <a:pt x="100" y="14"/>
                    </a:cubicBezTo>
                    <a:cubicBezTo>
                      <a:pt x="96" y="19"/>
                      <a:pt x="92" y="25"/>
                      <a:pt x="88" y="32"/>
                    </a:cubicBezTo>
                    <a:cubicBezTo>
                      <a:pt x="81" y="45"/>
                      <a:pt x="76" y="59"/>
                      <a:pt x="72" y="73"/>
                    </a:cubicBezTo>
                    <a:cubicBezTo>
                      <a:pt x="62" y="101"/>
                      <a:pt x="56" y="129"/>
                      <a:pt x="48" y="158"/>
                    </a:cubicBezTo>
                    <a:cubicBezTo>
                      <a:pt x="46" y="166"/>
                      <a:pt x="44" y="173"/>
                      <a:pt x="42" y="180"/>
                    </a:cubicBezTo>
                    <a:cubicBezTo>
                      <a:pt x="40" y="184"/>
                      <a:pt x="39" y="187"/>
                      <a:pt x="37" y="191"/>
                    </a:cubicBezTo>
                    <a:cubicBezTo>
                      <a:pt x="36" y="195"/>
                      <a:pt x="34" y="198"/>
                      <a:pt x="31" y="202"/>
                    </a:cubicBezTo>
                    <a:cubicBezTo>
                      <a:pt x="30" y="204"/>
                      <a:pt x="28" y="206"/>
                      <a:pt x="23" y="208"/>
                    </a:cubicBezTo>
                    <a:cubicBezTo>
                      <a:pt x="21" y="208"/>
                      <a:pt x="19" y="208"/>
                      <a:pt x="17" y="207"/>
                    </a:cubicBezTo>
                    <a:cubicBezTo>
                      <a:pt x="15" y="206"/>
                      <a:pt x="14" y="205"/>
                      <a:pt x="13" y="204"/>
                    </a:cubicBezTo>
                    <a:cubicBezTo>
                      <a:pt x="9" y="201"/>
                      <a:pt x="7" y="197"/>
                      <a:pt x="5" y="193"/>
                    </a:cubicBezTo>
                    <a:cubicBezTo>
                      <a:pt x="2" y="185"/>
                      <a:pt x="1" y="177"/>
                      <a:pt x="1" y="169"/>
                    </a:cubicBezTo>
                    <a:cubicBezTo>
                      <a:pt x="0" y="161"/>
                      <a:pt x="1" y="154"/>
                      <a:pt x="2" y="146"/>
                    </a:cubicBezTo>
                    <a:cubicBezTo>
                      <a:pt x="3" y="139"/>
                      <a:pt x="4" y="131"/>
                      <a:pt x="5" y="124"/>
                    </a:cubicBezTo>
                    <a:cubicBezTo>
                      <a:pt x="8" y="109"/>
                      <a:pt x="12" y="94"/>
                      <a:pt x="17" y="8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96">
                <a:extLst>
                  <a:ext uri="{FF2B5EF4-FFF2-40B4-BE49-F238E27FC236}">
                    <a16:creationId xmlns:a16="http://schemas.microsoft.com/office/drawing/2014/main" id="{F77D02A2-721C-4189-A529-8FF80692B12D}"/>
                  </a:ext>
                </a:extLst>
              </p:cNvPr>
              <p:cNvSpPr>
                <a:spLocks/>
              </p:cNvSpPr>
              <p:nvPr/>
            </p:nvSpPr>
            <p:spPr bwMode="auto">
              <a:xfrm>
                <a:off x="17275175" y="935037"/>
                <a:ext cx="544513" cy="1708150"/>
              </a:xfrm>
              <a:custGeom>
                <a:avLst/>
                <a:gdLst>
                  <a:gd name="T0" fmla="*/ 66 w 91"/>
                  <a:gd name="T1" fmla="*/ 0 h 286"/>
                  <a:gd name="T2" fmla="*/ 80 w 91"/>
                  <a:gd name="T3" fmla="*/ 37 h 286"/>
                  <a:gd name="T4" fmla="*/ 85 w 91"/>
                  <a:gd name="T5" fmla="*/ 56 h 286"/>
                  <a:gd name="T6" fmla="*/ 88 w 91"/>
                  <a:gd name="T7" fmla="*/ 76 h 286"/>
                  <a:gd name="T8" fmla="*/ 91 w 91"/>
                  <a:gd name="T9" fmla="*/ 116 h 286"/>
                  <a:gd name="T10" fmla="*/ 86 w 91"/>
                  <a:gd name="T11" fmla="*/ 156 h 286"/>
                  <a:gd name="T12" fmla="*/ 75 w 91"/>
                  <a:gd name="T13" fmla="*/ 195 h 286"/>
                  <a:gd name="T14" fmla="*/ 67 w 91"/>
                  <a:gd name="T15" fmla="*/ 213 h 286"/>
                  <a:gd name="T16" fmla="*/ 57 w 91"/>
                  <a:gd name="T17" fmla="*/ 231 h 286"/>
                  <a:gd name="T18" fmla="*/ 45 w 91"/>
                  <a:gd name="T19" fmla="*/ 247 h 286"/>
                  <a:gd name="T20" fmla="*/ 32 w 91"/>
                  <a:gd name="T21" fmla="*/ 262 h 286"/>
                  <a:gd name="T22" fmla="*/ 0 w 91"/>
                  <a:gd name="T23" fmla="*/ 286 h 286"/>
                  <a:gd name="T24" fmla="*/ 27 w 91"/>
                  <a:gd name="T25" fmla="*/ 257 h 286"/>
                  <a:gd name="T26" fmla="*/ 38 w 91"/>
                  <a:gd name="T27" fmla="*/ 242 h 286"/>
                  <a:gd name="T28" fmla="*/ 43 w 91"/>
                  <a:gd name="T29" fmla="*/ 233 h 286"/>
                  <a:gd name="T30" fmla="*/ 48 w 91"/>
                  <a:gd name="T31" fmla="*/ 225 h 286"/>
                  <a:gd name="T32" fmla="*/ 63 w 91"/>
                  <a:gd name="T33" fmla="*/ 190 h 286"/>
                  <a:gd name="T34" fmla="*/ 68 w 91"/>
                  <a:gd name="T35" fmla="*/ 172 h 286"/>
                  <a:gd name="T36" fmla="*/ 72 w 91"/>
                  <a:gd name="T37" fmla="*/ 153 h 286"/>
                  <a:gd name="T38" fmla="*/ 76 w 91"/>
                  <a:gd name="T39" fmla="*/ 77 h 286"/>
                  <a:gd name="T40" fmla="*/ 66 w 91"/>
                  <a:gd name="T4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286">
                    <a:moveTo>
                      <a:pt x="66" y="0"/>
                    </a:moveTo>
                    <a:cubicBezTo>
                      <a:pt x="72" y="12"/>
                      <a:pt x="76" y="24"/>
                      <a:pt x="80" y="37"/>
                    </a:cubicBezTo>
                    <a:cubicBezTo>
                      <a:pt x="82" y="43"/>
                      <a:pt x="83" y="50"/>
                      <a:pt x="85" y="56"/>
                    </a:cubicBezTo>
                    <a:cubicBezTo>
                      <a:pt x="86" y="63"/>
                      <a:pt x="87" y="69"/>
                      <a:pt x="88" y="76"/>
                    </a:cubicBezTo>
                    <a:cubicBezTo>
                      <a:pt x="90" y="89"/>
                      <a:pt x="91" y="103"/>
                      <a:pt x="91" y="116"/>
                    </a:cubicBezTo>
                    <a:cubicBezTo>
                      <a:pt x="90" y="129"/>
                      <a:pt x="89" y="143"/>
                      <a:pt x="86" y="156"/>
                    </a:cubicBezTo>
                    <a:cubicBezTo>
                      <a:pt x="84" y="169"/>
                      <a:pt x="81" y="182"/>
                      <a:pt x="75" y="195"/>
                    </a:cubicBezTo>
                    <a:cubicBezTo>
                      <a:pt x="73" y="201"/>
                      <a:pt x="70" y="207"/>
                      <a:pt x="67" y="213"/>
                    </a:cubicBezTo>
                    <a:cubicBezTo>
                      <a:pt x="64" y="219"/>
                      <a:pt x="61" y="225"/>
                      <a:pt x="57" y="231"/>
                    </a:cubicBezTo>
                    <a:cubicBezTo>
                      <a:pt x="54" y="237"/>
                      <a:pt x="49" y="242"/>
                      <a:pt x="45" y="247"/>
                    </a:cubicBezTo>
                    <a:cubicBezTo>
                      <a:pt x="41" y="252"/>
                      <a:pt x="37" y="257"/>
                      <a:pt x="32" y="262"/>
                    </a:cubicBezTo>
                    <a:cubicBezTo>
                      <a:pt x="22" y="271"/>
                      <a:pt x="11" y="279"/>
                      <a:pt x="0" y="286"/>
                    </a:cubicBezTo>
                    <a:cubicBezTo>
                      <a:pt x="10" y="277"/>
                      <a:pt x="19" y="268"/>
                      <a:pt x="27" y="257"/>
                    </a:cubicBezTo>
                    <a:cubicBezTo>
                      <a:pt x="31" y="252"/>
                      <a:pt x="34" y="247"/>
                      <a:pt x="38" y="242"/>
                    </a:cubicBezTo>
                    <a:cubicBezTo>
                      <a:pt x="43" y="233"/>
                      <a:pt x="43" y="233"/>
                      <a:pt x="43" y="233"/>
                    </a:cubicBezTo>
                    <a:cubicBezTo>
                      <a:pt x="45" y="231"/>
                      <a:pt x="46" y="228"/>
                      <a:pt x="48" y="225"/>
                    </a:cubicBezTo>
                    <a:cubicBezTo>
                      <a:pt x="54" y="214"/>
                      <a:pt x="59" y="202"/>
                      <a:pt x="63" y="190"/>
                    </a:cubicBezTo>
                    <a:cubicBezTo>
                      <a:pt x="65" y="184"/>
                      <a:pt x="66" y="178"/>
                      <a:pt x="68" y="172"/>
                    </a:cubicBezTo>
                    <a:cubicBezTo>
                      <a:pt x="70" y="166"/>
                      <a:pt x="71" y="160"/>
                      <a:pt x="72" y="153"/>
                    </a:cubicBezTo>
                    <a:cubicBezTo>
                      <a:pt x="76" y="128"/>
                      <a:pt x="78" y="103"/>
                      <a:pt x="76" y="77"/>
                    </a:cubicBezTo>
                    <a:cubicBezTo>
                      <a:pt x="75" y="51"/>
                      <a:pt x="71" y="26"/>
                      <a:pt x="66"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97">
                <a:extLst>
                  <a:ext uri="{FF2B5EF4-FFF2-40B4-BE49-F238E27FC236}">
                    <a16:creationId xmlns:a16="http://schemas.microsoft.com/office/drawing/2014/main" id="{E0B2B65E-1659-4BE4-9707-182481901648}"/>
                  </a:ext>
                </a:extLst>
              </p:cNvPr>
              <p:cNvSpPr>
                <a:spLocks/>
              </p:cNvSpPr>
              <p:nvPr/>
            </p:nvSpPr>
            <p:spPr bwMode="auto">
              <a:xfrm>
                <a:off x="15549563" y="3151188"/>
                <a:ext cx="969963" cy="334963"/>
              </a:xfrm>
              <a:custGeom>
                <a:avLst/>
                <a:gdLst>
                  <a:gd name="T0" fmla="*/ 2 w 162"/>
                  <a:gd name="T1" fmla="*/ 1 h 56"/>
                  <a:gd name="T2" fmla="*/ 38 w 162"/>
                  <a:gd name="T3" fmla="*/ 24 h 56"/>
                  <a:gd name="T4" fmla="*/ 77 w 162"/>
                  <a:gd name="T5" fmla="*/ 37 h 56"/>
                  <a:gd name="T6" fmla="*/ 87 w 162"/>
                  <a:gd name="T7" fmla="*/ 39 h 56"/>
                  <a:gd name="T8" fmla="*/ 97 w 162"/>
                  <a:gd name="T9" fmla="*/ 40 h 56"/>
                  <a:gd name="T10" fmla="*/ 103 w 162"/>
                  <a:gd name="T11" fmla="*/ 41 h 56"/>
                  <a:gd name="T12" fmla="*/ 108 w 162"/>
                  <a:gd name="T13" fmla="*/ 42 h 56"/>
                  <a:gd name="T14" fmla="*/ 118 w 162"/>
                  <a:gd name="T15" fmla="*/ 43 h 56"/>
                  <a:gd name="T16" fmla="*/ 140 w 162"/>
                  <a:gd name="T17" fmla="*/ 44 h 56"/>
                  <a:gd name="T18" fmla="*/ 162 w 162"/>
                  <a:gd name="T19" fmla="*/ 45 h 56"/>
                  <a:gd name="T20" fmla="*/ 141 w 162"/>
                  <a:gd name="T21" fmla="*/ 52 h 56"/>
                  <a:gd name="T22" fmla="*/ 119 w 162"/>
                  <a:gd name="T23" fmla="*/ 55 h 56"/>
                  <a:gd name="T24" fmla="*/ 107 w 162"/>
                  <a:gd name="T25" fmla="*/ 56 h 56"/>
                  <a:gd name="T26" fmla="*/ 102 w 162"/>
                  <a:gd name="T27" fmla="*/ 56 h 56"/>
                  <a:gd name="T28" fmla="*/ 96 w 162"/>
                  <a:gd name="T29" fmla="*/ 56 h 56"/>
                  <a:gd name="T30" fmla="*/ 85 w 162"/>
                  <a:gd name="T31" fmla="*/ 55 h 56"/>
                  <a:gd name="T32" fmla="*/ 73 w 162"/>
                  <a:gd name="T33" fmla="*/ 53 h 56"/>
                  <a:gd name="T34" fmla="*/ 31 w 162"/>
                  <a:gd name="T35" fmla="*/ 35 h 56"/>
                  <a:gd name="T36" fmla="*/ 0 w 162"/>
                  <a:gd name="T37" fmla="*/ 2 h 56"/>
                  <a:gd name="T38" fmla="*/ 1 w 162"/>
                  <a:gd name="T39" fmla="*/ 0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3" y="10"/>
                      <a:pt x="25" y="18"/>
                      <a:pt x="38" y="24"/>
                    </a:cubicBezTo>
                    <a:cubicBezTo>
                      <a:pt x="50" y="29"/>
                      <a:pt x="63" y="34"/>
                      <a:pt x="77" y="37"/>
                    </a:cubicBezTo>
                    <a:cubicBezTo>
                      <a:pt x="80" y="37"/>
                      <a:pt x="84" y="38"/>
                      <a:pt x="87" y="39"/>
                    </a:cubicBezTo>
                    <a:cubicBezTo>
                      <a:pt x="97" y="40"/>
                      <a:pt x="97" y="40"/>
                      <a:pt x="97" y="40"/>
                    </a:cubicBezTo>
                    <a:cubicBezTo>
                      <a:pt x="103" y="41"/>
                      <a:pt x="103" y="41"/>
                      <a:pt x="103" y="41"/>
                    </a:cubicBezTo>
                    <a:cubicBezTo>
                      <a:pt x="104" y="41"/>
                      <a:pt x="106" y="41"/>
                      <a:pt x="108" y="42"/>
                    </a:cubicBezTo>
                    <a:cubicBezTo>
                      <a:pt x="111" y="42"/>
                      <a:pt x="115" y="42"/>
                      <a:pt x="118" y="43"/>
                    </a:cubicBezTo>
                    <a:cubicBezTo>
                      <a:pt x="126" y="43"/>
                      <a:pt x="133" y="43"/>
                      <a:pt x="140" y="44"/>
                    </a:cubicBezTo>
                    <a:cubicBezTo>
                      <a:pt x="147" y="44"/>
                      <a:pt x="155" y="44"/>
                      <a:pt x="162" y="45"/>
                    </a:cubicBezTo>
                    <a:cubicBezTo>
                      <a:pt x="155" y="48"/>
                      <a:pt x="148" y="50"/>
                      <a:pt x="141" y="52"/>
                    </a:cubicBezTo>
                    <a:cubicBezTo>
                      <a:pt x="133" y="53"/>
                      <a:pt x="126" y="55"/>
                      <a:pt x="119" y="55"/>
                    </a:cubicBezTo>
                    <a:cubicBezTo>
                      <a:pt x="115" y="56"/>
                      <a:pt x="111" y="56"/>
                      <a:pt x="107" y="56"/>
                    </a:cubicBezTo>
                    <a:cubicBezTo>
                      <a:pt x="105" y="56"/>
                      <a:pt x="103" y="56"/>
                      <a:pt x="102" y="56"/>
                    </a:cubicBezTo>
                    <a:cubicBezTo>
                      <a:pt x="96" y="56"/>
                      <a:pt x="96" y="56"/>
                      <a:pt x="96" y="56"/>
                    </a:cubicBezTo>
                    <a:cubicBezTo>
                      <a:pt x="92" y="55"/>
                      <a:pt x="88" y="55"/>
                      <a:pt x="85" y="55"/>
                    </a:cubicBezTo>
                    <a:cubicBezTo>
                      <a:pt x="81" y="54"/>
                      <a:pt x="77" y="54"/>
                      <a:pt x="73" y="53"/>
                    </a:cubicBezTo>
                    <a:cubicBezTo>
                      <a:pt x="58" y="49"/>
                      <a:pt x="44" y="44"/>
                      <a:pt x="31" y="35"/>
                    </a:cubicBezTo>
                    <a:cubicBezTo>
                      <a:pt x="18" y="27"/>
                      <a:pt x="7" y="16"/>
                      <a:pt x="0" y="2"/>
                    </a:cubicBezTo>
                    <a:cubicBezTo>
                      <a:pt x="0" y="1"/>
                      <a:pt x="0" y="1"/>
                      <a:pt x="1" y="0"/>
                    </a:cubicBezTo>
                    <a:cubicBezTo>
                      <a:pt x="1" y="0"/>
                      <a:pt x="2" y="0"/>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98">
                <a:extLst>
                  <a:ext uri="{FF2B5EF4-FFF2-40B4-BE49-F238E27FC236}">
                    <a16:creationId xmlns:a16="http://schemas.microsoft.com/office/drawing/2014/main" id="{81E4C14C-5818-4016-A167-70A85067BEF9}"/>
                  </a:ext>
                </a:extLst>
              </p:cNvPr>
              <p:cNvSpPr>
                <a:spLocks/>
              </p:cNvSpPr>
              <p:nvPr/>
            </p:nvSpPr>
            <p:spPr bwMode="auto">
              <a:xfrm>
                <a:off x="18232438" y="-115888"/>
                <a:ext cx="341313" cy="65088"/>
              </a:xfrm>
              <a:custGeom>
                <a:avLst/>
                <a:gdLst>
                  <a:gd name="T0" fmla="*/ 0 w 57"/>
                  <a:gd name="T1" fmla="*/ 11 h 11"/>
                  <a:gd name="T2" fmla="*/ 14 w 57"/>
                  <a:gd name="T3" fmla="*/ 6 h 11"/>
                  <a:gd name="T4" fmla="*/ 28 w 57"/>
                  <a:gd name="T5" fmla="*/ 3 h 11"/>
                  <a:gd name="T6" fmla="*/ 42 w 57"/>
                  <a:gd name="T7" fmla="*/ 1 h 11"/>
                  <a:gd name="T8" fmla="*/ 56 w 57"/>
                  <a:gd name="T9" fmla="*/ 0 h 11"/>
                  <a:gd name="T10" fmla="*/ 57 w 57"/>
                  <a:gd name="T11" fmla="*/ 2 h 11"/>
                  <a:gd name="T12" fmla="*/ 56 w 57"/>
                  <a:gd name="T13" fmla="*/ 3 h 11"/>
                  <a:gd name="T14" fmla="*/ 43 w 57"/>
                  <a:gd name="T15" fmla="*/ 7 h 11"/>
                  <a:gd name="T16" fmla="*/ 29 w 57"/>
                  <a:gd name="T17" fmla="*/ 10 h 11"/>
                  <a:gd name="T18" fmla="*/ 15 w 57"/>
                  <a:gd name="T19" fmla="*/ 11 h 11"/>
                  <a:gd name="T20" fmla="*/ 0 w 57"/>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0" y="11"/>
                    </a:moveTo>
                    <a:cubicBezTo>
                      <a:pt x="5" y="9"/>
                      <a:pt x="9" y="7"/>
                      <a:pt x="14" y="6"/>
                    </a:cubicBezTo>
                    <a:cubicBezTo>
                      <a:pt x="18" y="5"/>
                      <a:pt x="23" y="4"/>
                      <a:pt x="28" y="3"/>
                    </a:cubicBezTo>
                    <a:cubicBezTo>
                      <a:pt x="32" y="2"/>
                      <a:pt x="37" y="1"/>
                      <a:pt x="42" y="1"/>
                    </a:cubicBezTo>
                    <a:cubicBezTo>
                      <a:pt x="46" y="0"/>
                      <a:pt x="51" y="0"/>
                      <a:pt x="56" y="0"/>
                    </a:cubicBezTo>
                    <a:cubicBezTo>
                      <a:pt x="57" y="0"/>
                      <a:pt x="57" y="1"/>
                      <a:pt x="57" y="2"/>
                    </a:cubicBezTo>
                    <a:cubicBezTo>
                      <a:pt x="57" y="2"/>
                      <a:pt x="57" y="3"/>
                      <a:pt x="56" y="3"/>
                    </a:cubicBezTo>
                    <a:cubicBezTo>
                      <a:pt x="52" y="5"/>
                      <a:pt x="47" y="6"/>
                      <a:pt x="43" y="7"/>
                    </a:cubicBezTo>
                    <a:cubicBezTo>
                      <a:pt x="38" y="8"/>
                      <a:pt x="34" y="9"/>
                      <a:pt x="29" y="10"/>
                    </a:cubicBezTo>
                    <a:cubicBezTo>
                      <a:pt x="24" y="10"/>
                      <a:pt x="19" y="11"/>
                      <a:pt x="15" y="11"/>
                    </a:cubicBezTo>
                    <a:cubicBezTo>
                      <a:pt x="10" y="11"/>
                      <a:pt x="5" y="11"/>
                      <a:pt x="0" y="11"/>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99">
                <a:extLst>
                  <a:ext uri="{FF2B5EF4-FFF2-40B4-BE49-F238E27FC236}">
                    <a16:creationId xmlns:a16="http://schemas.microsoft.com/office/drawing/2014/main" id="{D56131C9-4373-473A-A960-44DCA7668ABB}"/>
                  </a:ext>
                </a:extLst>
              </p:cNvPr>
              <p:cNvSpPr>
                <a:spLocks/>
              </p:cNvSpPr>
              <p:nvPr/>
            </p:nvSpPr>
            <p:spPr bwMode="auto">
              <a:xfrm>
                <a:off x="18232438" y="147637"/>
                <a:ext cx="233363" cy="136525"/>
              </a:xfrm>
              <a:custGeom>
                <a:avLst/>
                <a:gdLst>
                  <a:gd name="T0" fmla="*/ 0 w 39"/>
                  <a:gd name="T1" fmla="*/ 0 h 23"/>
                  <a:gd name="T2" fmla="*/ 11 w 39"/>
                  <a:gd name="T3" fmla="*/ 3 h 23"/>
                  <a:gd name="T4" fmla="*/ 21 w 39"/>
                  <a:gd name="T5" fmla="*/ 8 h 23"/>
                  <a:gd name="T6" fmla="*/ 31 w 39"/>
                  <a:gd name="T7" fmla="*/ 14 h 23"/>
                  <a:gd name="T8" fmla="*/ 39 w 39"/>
                  <a:gd name="T9" fmla="*/ 21 h 23"/>
                  <a:gd name="T10" fmla="*/ 39 w 39"/>
                  <a:gd name="T11" fmla="*/ 23 h 23"/>
                  <a:gd name="T12" fmla="*/ 38 w 39"/>
                  <a:gd name="T13" fmla="*/ 23 h 23"/>
                  <a:gd name="T14" fmla="*/ 27 w 39"/>
                  <a:gd name="T15" fmla="*/ 19 h 23"/>
                  <a:gd name="T16" fmla="*/ 18 w 39"/>
                  <a:gd name="T17" fmla="*/ 14 h 23"/>
                  <a:gd name="T18" fmla="*/ 9 w 39"/>
                  <a:gd name="T19" fmla="*/ 8 h 23"/>
                  <a:gd name="T20" fmla="*/ 0 w 39"/>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3">
                    <a:moveTo>
                      <a:pt x="0" y="0"/>
                    </a:moveTo>
                    <a:cubicBezTo>
                      <a:pt x="4" y="0"/>
                      <a:pt x="8" y="2"/>
                      <a:pt x="11" y="3"/>
                    </a:cubicBezTo>
                    <a:cubicBezTo>
                      <a:pt x="15" y="4"/>
                      <a:pt x="18" y="6"/>
                      <a:pt x="21" y="8"/>
                    </a:cubicBezTo>
                    <a:cubicBezTo>
                      <a:pt x="24" y="10"/>
                      <a:pt x="28" y="12"/>
                      <a:pt x="31" y="14"/>
                    </a:cubicBezTo>
                    <a:cubicBezTo>
                      <a:pt x="33" y="16"/>
                      <a:pt x="36" y="18"/>
                      <a:pt x="39" y="21"/>
                    </a:cubicBezTo>
                    <a:cubicBezTo>
                      <a:pt x="39" y="21"/>
                      <a:pt x="39" y="22"/>
                      <a:pt x="39" y="23"/>
                    </a:cubicBezTo>
                    <a:cubicBezTo>
                      <a:pt x="39" y="23"/>
                      <a:pt x="38" y="23"/>
                      <a:pt x="38" y="23"/>
                    </a:cubicBezTo>
                    <a:cubicBezTo>
                      <a:pt x="34" y="22"/>
                      <a:pt x="31" y="21"/>
                      <a:pt x="27" y="19"/>
                    </a:cubicBezTo>
                    <a:cubicBezTo>
                      <a:pt x="24" y="18"/>
                      <a:pt x="21" y="16"/>
                      <a:pt x="18" y="14"/>
                    </a:cubicBezTo>
                    <a:cubicBezTo>
                      <a:pt x="15" y="12"/>
                      <a:pt x="12" y="10"/>
                      <a:pt x="9" y="8"/>
                    </a:cubicBezTo>
                    <a:cubicBezTo>
                      <a:pt x="6" y="5"/>
                      <a:pt x="3"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100">
                <a:extLst>
                  <a:ext uri="{FF2B5EF4-FFF2-40B4-BE49-F238E27FC236}">
                    <a16:creationId xmlns:a16="http://schemas.microsoft.com/office/drawing/2014/main" id="{A400EA6F-5914-4031-94D4-168C23B7FA0D}"/>
                  </a:ext>
                </a:extLst>
              </p:cNvPr>
              <p:cNvSpPr>
                <a:spLocks/>
              </p:cNvSpPr>
              <p:nvPr/>
            </p:nvSpPr>
            <p:spPr bwMode="auto">
              <a:xfrm>
                <a:off x="18238788" y="50800"/>
                <a:ext cx="479425" cy="90488"/>
              </a:xfrm>
              <a:custGeom>
                <a:avLst/>
                <a:gdLst>
                  <a:gd name="T0" fmla="*/ 0 w 80"/>
                  <a:gd name="T1" fmla="*/ 0 h 15"/>
                  <a:gd name="T2" fmla="*/ 20 w 80"/>
                  <a:gd name="T3" fmla="*/ 1 h 15"/>
                  <a:gd name="T4" fmla="*/ 40 w 80"/>
                  <a:gd name="T5" fmla="*/ 3 h 15"/>
                  <a:gd name="T6" fmla="*/ 60 w 80"/>
                  <a:gd name="T7" fmla="*/ 7 h 15"/>
                  <a:gd name="T8" fmla="*/ 79 w 80"/>
                  <a:gd name="T9" fmla="*/ 13 h 15"/>
                  <a:gd name="T10" fmla="*/ 80 w 80"/>
                  <a:gd name="T11" fmla="*/ 15 h 15"/>
                  <a:gd name="T12" fmla="*/ 79 w 80"/>
                  <a:gd name="T13" fmla="*/ 15 h 15"/>
                  <a:gd name="T14" fmla="*/ 59 w 80"/>
                  <a:gd name="T15" fmla="*/ 14 h 15"/>
                  <a:gd name="T16" fmla="*/ 39 w 80"/>
                  <a:gd name="T17" fmla="*/ 10 h 15"/>
                  <a:gd name="T18" fmla="*/ 19 w 80"/>
                  <a:gd name="T19" fmla="*/ 6 h 15"/>
                  <a:gd name="T20" fmla="*/ 0 w 8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5">
                    <a:moveTo>
                      <a:pt x="0" y="0"/>
                    </a:moveTo>
                    <a:cubicBezTo>
                      <a:pt x="7" y="0"/>
                      <a:pt x="13" y="0"/>
                      <a:pt x="20" y="1"/>
                    </a:cubicBezTo>
                    <a:cubicBezTo>
                      <a:pt x="27" y="1"/>
                      <a:pt x="33" y="2"/>
                      <a:pt x="40" y="3"/>
                    </a:cubicBezTo>
                    <a:cubicBezTo>
                      <a:pt x="47" y="5"/>
                      <a:pt x="53" y="6"/>
                      <a:pt x="60" y="7"/>
                    </a:cubicBezTo>
                    <a:cubicBezTo>
                      <a:pt x="66" y="9"/>
                      <a:pt x="73" y="11"/>
                      <a:pt x="79" y="13"/>
                    </a:cubicBezTo>
                    <a:cubicBezTo>
                      <a:pt x="80" y="13"/>
                      <a:pt x="80" y="14"/>
                      <a:pt x="80" y="15"/>
                    </a:cubicBezTo>
                    <a:cubicBezTo>
                      <a:pt x="80" y="15"/>
                      <a:pt x="79" y="15"/>
                      <a:pt x="79" y="15"/>
                    </a:cubicBezTo>
                    <a:cubicBezTo>
                      <a:pt x="72" y="15"/>
                      <a:pt x="65" y="15"/>
                      <a:pt x="59" y="14"/>
                    </a:cubicBezTo>
                    <a:cubicBezTo>
                      <a:pt x="52" y="13"/>
                      <a:pt x="45" y="12"/>
                      <a:pt x="39" y="10"/>
                    </a:cubicBezTo>
                    <a:cubicBezTo>
                      <a:pt x="32" y="9"/>
                      <a:pt x="26" y="8"/>
                      <a:pt x="19" y="6"/>
                    </a:cubicBezTo>
                    <a:cubicBezTo>
                      <a:pt x="13" y="4"/>
                      <a:pt x="6" y="2"/>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101">
                <a:extLst>
                  <a:ext uri="{FF2B5EF4-FFF2-40B4-BE49-F238E27FC236}">
                    <a16:creationId xmlns:a16="http://schemas.microsoft.com/office/drawing/2014/main" id="{ED695D72-1779-4F0D-BC22-A00D18F09F6A}"/>
                  </a:ext>
                </a:extLst>
              </p:cNvPr>
              <p:cNvSpPr>
                <a:spLocks/>
              </p:cNvSpPr>
              <p:nvPr/>
            </p:nvSpPr>
            <p:spPr bwMode="auto">
              <a:xfrm>
                <a:off x="16903700" y="-44450"/>
                <a:ext cx="341313" cy="66675"/>
              </a:xfrm>
              <a:custGeom>
                <a:avLst/>
                <a:gdLst>
                  <a:gd name="T0" fmla="*/ 57 w 57"/>
                  <a:gd name="T1" fmla="*/ 0 h 11"/>
                  <a:gd name="T2" fmla="*/ 44 w 57"/>
                  <a:gd name="T3" fmla="*/ 5 h 11"/>
                  <a:gd name="T4" fmla="*/ 30 w 57"/>
                  <a:gd name="T5" fmla="*/ 8 h 11"/>
                  <a:gd name="T6" fmla="*/ 16 w 57"/>
                  <a:gd name="T7" fmla="*/ 10 h 11"/>
                  <a:gd name="T8" fmla="*/ 2 w 57"/>
                  <a:gd name="T9" fmla="*/ 10 h 11"/>
                  <a:gd name="T10" fmla="*/ 0 w 57"/>
                  <a:gd name="T11" fmla="*/ 9 h 11"/>
                  <a:gd name="T12" fmla="*/ 1 w 57"/>
                  <a:gd name="T13" fmla="*/ 8 h 11"/>
                  <a:gd name="T14" fmla="*/ 15 w 57"/>
                  <a:gd name="T15" fmla="*/ 4 h 11"/>
                  <a:gd name="T16" fmla="*/ 29 w 57"/>
                  <a:gd name="T17" fmla="*/ 1 h 11"/>
                  <a:gd name="T18" fmla="*/ 43 w 57"/>
                  <a:gd name="T19" fmla="*/ 0 h 11"/>
                  <a:gd name="T20" fmla="*/ 57 w 57"/>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57" y="0"/>
                    </a:moveTo>
                    <a:cubicBezTo>
                      <a:pt x="53" y="2"/>
                      <a:pt x="48" y="4"/>
                      <a:pt x="44" y="5"/>
                    </a:cubicBezTo>
                    <a:cubicBezTo>
                      <a:pt x="39" y="6"/>
                      <a:pt x="35" y="7"/>
                      <a:pt x="30" y="8"/>
                    </a:cubicBezTo>
                    <a:cubicBezTo>
                      <a:pt x="25" y="9"/>
                      <a:pt x="21" y="10"/>
                      <a:pt x="16" y="10"/>
                    </a:cubicBezTo>
                    <a:cubicBezTo>
                      <a:pt x="11" y="11"/>
                      <a:pt x="6" y="11"/>
                      <a:pt x="2" y="10"/>
                    </a:cubicBezTo>
                    <a:cubicBezTo>
                      <a:pt x="1" y="10"/>
                      <a:pt x="0" y="10"/>
                      <a:pt x="0" y="9"/>
                    </a:cubicBezTo>
                    <a:cubicBezTo>
                      <a:pt x="0" y="9"/>
                      <a:pt x="1" y="8"/>
                      <a:pt x="1" y="8"/>
                    </a:cubicBezTo>
                    <a:cubicBezTo>
                      <a:pt x="6" y="6"/>
                      <a:pt x="10" y="5"/>
                      <a:pt x="15" y="4"/>
                    </a:cubicBezTo>
                    <a:cubicBezTo>
                      <a:pt x="19" y="3"/>
                      <a:pt x="24" y="2"/>
                      <a:pt x="29" y="1"/>
                    </a:cubicBezTo>
                    <a:cubicBezTo>
                      <a:pt x="33" y="1"/>
                      <a:pt x="38" y="0"/>
                      <a:pt x="43" y="0"/>
                    </a:cubicBezTo>
                    <a:cubicBezTo>
                      <a:pt x="48" y="0"/>
                      <a:pt x="52" y="0"/>
                      <a:pt x="57"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102">
                <a:extLst>
                  <a:ext uri="{FF2B5EF4-FFF2-40B4-BE49-F238E27FC236}">
                    <a16:creationId xmlns:a16="http://schemas.microsoft.com/office/drawing/2014/main" id="{C8C29CEF-3C51-4A2E-A86F-EE2545FA5BAA}"/>
                  </a:ext>
                </a:extLst>
              </p:cNvPr>
              <p:cNvSpPr>
                <a:spLocks/>
              </p:cNvSpPr>
              <p:nvPr/>
            </p:nvSpPr>
            <p:spPr bwMode="auto">
              <a:xfrm>
                <a:off x="17011650" y="-379413"/>
                <a:ext cx="233363" cy="138113"/>
              </a:xfrm>
              <a:custGeom>
                <a:avLst/>
                <a:gdLst>
                  <a:gd name="T0" fmla="*/ 39 w 39"/>
                  <a:gd name="T1" fmla="*/ 23 h 23"/>
                  <a:gd name="T2" fmla="*/ 28 w 39"/>
                  <a:gd name="T3" fmla="*/ 20 h 23"/>
                  <a:gd name="T4" fmla="*/ 18 w 39"/>
                  <a:gd name="T5" fmla="*/ 15 h 23"/>
                  <a:gd name="T6" fmla="*/ 9 w 39"/>
                  <a:gd name="T7" fmla="*/ 9 h 23"/>
                  <a:gd name="T8" fmla="*/ 1 w 39"/>
                  <a:gd name="T9" fmla="*/ 2 h 23"/>
                  <a:gd name="T10" fmla="*/ 1 w 39"/>
                  <a:gd name="T11" fmla="*/ 0 h 23"/>
                  <a:gd name="T12" fmla="*/ 2 w 39"/>
                  <a:gd name="T13" fmla="*/ 0 h 23"/>
                  <a:gd name="T14" fmla="*/ 12 w 39"/>
                  <a:gd name="T15" fmla="*/ 4 h 23"/>
                  <a:gd name="T16" fmla="*/ 22 w 39"/>
                  <a:gd name="T17" fmla="*/ 9 h 23"/>
                  <a:gd name="T18" fmla="*/ 31 w 39"/>
                  <a:gd name="T19" fmla="*/ 15 h 23"/>
                  <a:gd name="T20" fmla="*/ 39 w 39"/>
                  <a:gd name="T2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3">
                    <a:moveTo>
                      <a:pt x="39" y="23"/>
                    </a:moveTo>
                    <a:cubicBezTo>
                      <a:pt x="35" y="22"/>
                      <a:pt x="32" y="21"/>
                      <a:pt x="28" y="20"/>
                    </a:cubicBezTo>
                    <a:cubicBezTo>
                      <a:pt x="25" y="18"/>
                      <a:pt x="22" y="17"/>
                      <a:pt x="18" y="15"/>
                    </a:cubicBezTo>
                    <a:cubicBezTo>
                      <a:pt x="15" y="13"/>
                      <a:pt x="12" y="11"/>
                      <a:pt x="9" y="9"/>
                    </a:cubicBezTo>
                    <a:cubicBezTo>
                      <a:pt x="6" y="7"/>
                      <a:pt x="3" y="5"/>
                      <a:pt x="1" y="2"/>
                    </a:cubicBezTo>
                    <a:cubicBezTo>
                      <a:pt x="0" y="2"/>
                      <a:pt x="0" y="1"/>
                      <a:pt x="1" y="0"/>
                    </a:cubicBezTo>
                    <a:cubicBezTo>
                      <a:pt x="1" y="0"/>
                      <a:pt x="1" y="0"/>
                      <a:pt x="2" y="0"/>
                    </a:cubicBezTo>
                    <a:cubicBezTo>
                      <a:pt x="6" y="1"/>
                      <a:pt x="9" y="2"/>
                      <a:pt x="12" y="4"/>
                    </a:cubicBezTo>
                    <a:cubicBezTo>
                      <a:pt x="16" y="5"/>
                      <a:pt x="19" y="7"/>
                      <a:pt x="22" y="9"/>
                    </a:cubicBezTo>
                    <a:cubicBezTo>
                      <a:pt x="25" y="11"/>
                      <a:pt x="28" y="13"/>
                      <a:pt x="31" y="15"/>
                    </a:cubicBezTo>
                    <a:cubicBezTo>
                      <a:pt x="34" y="18"/>
                      <a:pt x="37" y="20"/>
                      <a:pt x="39"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103">
                <a:extLst>
                  <a:ext uri="{FF2B5EF4-FFF2-40B4-BE49-F238E27FC236}">
                    <a16:creationId xmlns:a16="http://schemas.microsoft.com/office/drawing/2014/main" id="{24980A9F-C2EA-447E-9DA9-19AD4B84EA2B}"/>
                  </a:ext>
                </a:extLst>
              </p:cNvPr>
              <p:cNvSpPr>
                <a:spLocks/>
              </p:cNvSpPr>
              <p:nvPr/>
            </p:nvSpPr>
            <p:spPr bwMode="auto">
              <a:xfrm>
                <a:off x="16759238" y="-234950"/>
                <a:ext cx="485775" cy="88900"/>
              </a:xfrm>
              <a:custGeom>
                <a:avLst/>
                <a:gdLst>
                  <a:gd name="T0" fmla="*/ 81 w 81"/>
                  <a:gd name="T1" fmla="*/ 15 h 15"/>
                  <a:gd name="T2" fmla="*/ 61 w 81"/>
                  <a:gd name="T3" fmla="*/ 14 h 15"/>
                  <a:gd name="T4" fmla="*/ 41 w 81"/>
                  <a:gd name="T5" fmla="*/ 11 h 15"/>
                  <a:gd name="T6" fmla="*/ 21 w 81"/>
                  <a:gd name="T7" fmla="*/ 8 h 15"/>
                  <a:gd name="T8" fmla="*/ 1 w 81"/>
                  <a:gd name="T9" fmla="*/ 2 h 15"/>
                  <a:gd name="T10" fmla="*/ 1 w 81"/>
                  <a:gd name="T11" fmla="*/ 0 h 15"/>
                  <a:gd name="T12" fmla="*/ 2 w 81"/>
                  <a:gd name="T13" fmla="*/ 0 h 15"/>
                  <a:gd name="T14" fmla="*/ 22 w 81"/>
                  <a:gd name="T15" fmla="*/ 1 h 15"/>
                  <a:gd name="T16" fmla="*/ 42 w 81"/>
                  <a:gd name="T17" fmla="*/ 5 h 15"/>
                  <a:gd name="T18" fmla="*/ 62 w 81"/>
                  <a:gd name="T19" fmla="*/ 9 h 15"/>
                  <a:gd name="T20" fmla="*/ 81 w 81"/>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5">
                    <a:moveTo>
                      <a:pt x="81" y="15"/>
                    </a:moveTo>
                    <a:cubicBezTo>
                      <a:pt x="74" y="15"/>
                      <a:pt x="67" y="15"/>
                      <a:pt x="61" y="14"/>
                    </a:cubicBezTo>
                    <a:cubicBezTo>
                      <a:pt x="54" y="14"/>
                      <a:pt x="47" y="13"/>
                      <a:pt x="41" y="11"/>
                    </a:cubicBezTo>
                    <a:cubicBezTo>
                      <a:pt x="34" y="10"/>
                      <a:pt x="27" y="9"/>
                      <a:pt x="21" y="8"/>
                    </a:cubicBezTo>
                    <a:cubicBezTo>
                      <a:pt x="14" y="6"/>
                      <a:pt x="8" y="4"/>
                      <a:pt x="1" y="2"/>
                    </a:cubicBezTo>
                    <a:cubicBezTo>
                      <a:pt x="1" y="2"/>
                      <a:pt x="0" y="1"/>
                      <a:pt x="1" y="0"/>
                    </a:cubicBezTo>
                    <a:cubicBezTo>
                      <a:pt x="1" y="0"/>
                      <a:pt x="1" y="0"/>
                      <a:pt x="2" y="0"/>
                    </a:cubicBezTo>
                    <a:cubicBezTo>
                      <a:pt x="9" y="0"/>
                      <a:pt x="15" y="0"/>
                      <a:pt x="22" y="1"/>
                    </a:cubicBezTo>
                    <a:cubicBezTo>
                      <a:pt x="29" y="2"/>
                      <a:pt x="35" y="3"/>
                      <a:pt x="42" y="5"/>
                    </a:cubicBezTo>
                    <a:cubicBezTo>
                      <a:pt x="48" y="6"/>
                      <a:pt x="55" y="7"/>
                      <a:pt x="62" y="9"/>
                    </a:cubicBezTo>
                    <a:cubicBezTo>
                      <a:pt x="68" y="11"/>
                      <a:pt x="75" y="13"/>
                      <a:pt x="81" y="15"/>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104">
                <a:extLst>
                  <a:ext uri="{FF2B5EF4-FFF2-40B4-BE49-F238E27FC236}">
                    <a16:creationId xmlns:a16="http://schemas.microsoft.com/office/drawing/2014/main" id="{A3E9A161-92BE-488C-8B5C-2B091ED7B722}"/>
                  </a:ext>
                </a:extLst>
              </p:cNvPr>
              <p:cNvSpPr>
                <a:spLocks/>
              </p:cNvSpPr>
              <p:nvPr/>
            </p:nvSpPr>
            <p:spPr bwMode="auto">
              <a:xfrm>
                <a:off x="15501938" y="2351088"/>
                <a:ext cx="1270000" cy="836613"/>
              </a:xfrm>
              <a:custGeom>
                <a:avLst/>
                <a:gdLst>
                  <a:gd name="T0" fmla="*/ 3 w 212"/>
                  <a:gd name="T1" fmla="*/ 14 h 140"/>
                  <a:gd name="T2" fmla="*/ 3 w 212"/>
                  <a:gd name="T3" fmla="*/ 18 h 140"/>
                  <a:gd name="T4" fmla="*/ 10 w 212"/>
                  <a:gd name="T5" fmla="*/ 28 h 140"/>
                  <a:gd name="T6" fmla="*/ 19 w 212"/>
                  <a:gd name="T7" fmla="*/ 35 h 140"/>
                  <a:gd name="T8" fmla="*/ 17 w 212"/>
                  <a:gd name="T9" fmla="*/ 37 h 140"/>
                  <a:gd name="T10" fmla="*/ 21 w 212"/>
                  <a:gd name="T11" fmla="*/ 44 h 140"/>
                  <a:gd name="T12" fmla="*/ 39 w 212"/>
                  <a:gd name="T13" fmla="*/ 61 h 140"/>
                  <a:gd name="T14" fmla="*/ 36 w 212"/>
                  <a:gd name="T15" fmla="*/ 67 h 140"/>
                  <a:gd name="T16" fmla="*/ 47 w 212"/>
                  <a:gd name="T17" fmla="*/ 80 h 140"/>
                  <a:gd name="T18" fmla="*/ 59 w 212"/>
                  <a:gd name="T19" fmla="*/ 94 h 140"/>
                  <a:gd name="T20" fmla="*/ 84 w 212"/>
                  <a:gd name="T21" fmla="*/ 114 h 140"/>
                  <a:gd name="T22" fmla="*/ 113 w 212"/>
                  <a:gd name="T23" fmla="*/ 126 h 140"/>
                  <a:gd name="T24" fmla="*/ 147 w 212"/>
                  <a:gd name="T25" fmla="*/ 134 h 140"/>
                  <a:gd name="T26" fmla="*/ 163 w 212"/>
                  <a:gd name="T27" fmla="*/ 140 h 140"/>
                  <a:gd name="T28" fmla="*/ 212 w 212"/>
                  <a:gd name="T29" fmla="*/ 95 h 140"/>
                  <a:gd name="T30" fmla="*/ 185 w 212"/>
                  <a:gd name="T31" fmla="*/ 81 h 140"/>
                  <a:gd name="T32" fmla="*/ 165 w 212"/>
                  <a:gd name="T33" fmla="*/ 48 h 140"/>
                  <a:gd name="T34" fmla="*/ 143 w 212"/>
                  <a:gd name="T35" fmla="*/ 35 h 140"/>
                  <a:gd name="T36" fmla="*/ 127 w 212"/>
                  <a:gd name="T37" fmla="*/ 14 h 140"/>
                  <a:gd name="T38" fmla="*/ 115 w 212"/>
                  <a:gd name="T39" fmla="*/ 2 h 140"/>
                  <a:gd name="T40" fmla="*/ 112 w 212"/>
                  <a:gd name="T41" fmla="*/ 6 h 140"/>
                  <a:gd name="T42" fmla="*/ 110 w 212"/>
                  <a:gd name="T43" fmla="*/ 25 h 140"/>
                  <a:gd name="T44" fmla="*/ 118 w 212"/>
                  <a:gd name="T45" fmla="*/ 40 h 140"/>
                  <a:gd name="T46" fmla="*/ 112 w 212"/>
                  <a:gd name="T47" fmla="*/ 41 h 140"/>
                  <a:gd name="T48" fmla="*/ 103 w 212"/>
                  <a:gd name="T49" fmla="*/ 39 h 140"/>
                  <a:gd name="T50" fmla="*/ 39 w 212"/>
                  <a:gd name="T51" fmla="*/ 13 h 140"/>
                  <a:gd name="T52" fmla="*/ 11 w 212"/>
                  <a:gd name="T53" fmla="*/ 1 h 140"/>
                  <a:gd name="T54" fmla="*/ 3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3" y="14"/>
                    </a:moveTo>
                    <a:cubicBezTo>
                      <a:pt x="3" y="14"/>
                      <a:pt x="2" y="16"/>
                      <a:pt x="3" y="18"/>
                    </a:cubicBezTo>
                    <a:cubicBezTo>
                      <a:pt x="4" y="20"/>
                      <a:pt x="8" y="26"/>
                      <a:pt x="10" y="28"/>
                    </a:cubicBezTo>
                    <a:cubicBezTo>
                      <a:pt x="13" y="30"/>
                      <a:pt x="18" y="33"/>
                      <a:pt x="19" y="35"/>
                    </a:cubicBezTo>
                    <a:cubicBezTo>
                      <a:pt x="19" y="35"/>
                      <a:pt x="17" y="35"/>
                      <a:pt x="17" y="37"/>
                    </a:cubicBezTo>
                    <a:cubicBezTo>
                      <a:pt x="17" y="38"/>
                      <a:pt x="17" y="41"/>
                      <a:pt x="21" y="44"/>
                    </a:cubicBezTo>
                    <a:cubicBezTo>
                      <a:pt x="24" y="46"/>
                      <a:pt x="37" y="58"/>
                      <a:pt x="39" y="61"/>
                    </a:cubicBezTo>
                    <a:cubicBezTo>
                      <a:pt x="39" y="61"/>
                      <a:pt x="33" y="63"/>
                      <a:pt x="36" y="67"/>
                    </a:cubicBezTo>
                    <a:cubicBezTo>
                      <a:pt x="39" y="71"/>
                      <a:pt x="43" y="73"/>
                      <a:pt x="47" y="80"/>
                    </a:cubicBezTo>
                    <a:cubicBezTo>
                      <a:pt x="52" y="86"/>
                      <a:pt x="55" y="91"/>
                      <a:pt x="59" y="94"/>
                    </a:cubicBezTo>
                    <a:cubicBezTo>
                      <a:pt x="63" y="97"/>
                      <a:pt x="81" y="113"/>
                      <a:pt x="84" y="114"/>
                    </a:cubicBezTo>
                    <a:cubicBezTo>
                      <a:pt x="86" y="115"/>
                      <a:pt x="104" y="120"/>
                      <a:pt x="113" y="126"/>
                    </a:cubicBezTo>
                    <a:cubicBezTo>
                      <a:pt x="121" y="131"/>
                      <a:pt x="140" y="133"/>
                      <a:pt x="147" y="134"/>
                    </a:cubicBezTo>
                    <a:cubicBezTo>
                      <a:pt x="154" y="136"/>
                      <a:pt x="157" y="135"/>
                      <a:pt x="163" y="140"/>
                    </a:cubicBezTo>
                    <a:cubicBezTo>
                      <a:pt x="163" y="140"/>
                      <a:pt x="212" y="95"/>
                      <a:pt x="212" y="95"/>
                    </a:cubicBezTo>
                    <a:cubicBezTo>
                      <a:pt x="212" y="95"/>
                      <a:pt x="191" y="88"/>
                      <a:pt x="185" y="81"/>
                    </a:cubicBezTo>
                    <a:cubicBezTo>
                      <a:pt x="179" y="75"/>
                      <a:pt x="170" y="55"/>
                      <a:pt x="165" y="48"/>
                    </a:cubicBezTo>
                    <a:cubicBezTo>
                      <a:pt x="160" y="42"/>
                      <a:pt x="151" y="41"/>
                      <a:pt x="143" y="35"/>
                    </a:cubicBezTo>
                    <a:cubicBezTo>
                      <a:pt x="135" y="28"/>
                      <a:pt x="131" y="24"/>
                      <a:pt x="127" y="14"/>
                    </a:cubicBezTo>
                    <a:cubicBezTo>
                      <a:pt x="123" y="4"/>
                      <a:pt x="120" y="0"/>
                      <a:pt x="115" y="2"/>
                    </a:cubicBezTo>
                    <a:cubicBezTo>
                      <a:pt x="114" y="3"/>
                      <a:pt x="113" y="4"/>
                      <a:pt x="112" y="6"/>
                    </a:cubicBezTo>
                    <a:cubicBezTo>
                      <a:pt x="109" y="11"/>
                      <a:pt x="108" y="20"/>
                      <a:pt x="110" y="25"/>
                    </a:cubicBezTo>
                    <a:cubicBezTo>
                      <a:pt x="114" y="33"/>
                      <a:pt x="115" y="39"/>
                      <a:pt x="118" y="40"/>
                    </a:cubicBezTo>
                    <a:cubicBezTo>
                      <a:pt x="120" y="42"/>
                      <a:pt x="117" y="42"/>
                      <a:pt x="112" y="41"/>
                    </a:cubicBezTo>
                    <a:cubicBezTo>
                      <a:pt x="109" y="40"/>
                      <a:pt x="106" y="40"/>
                      <a:pt x="103" y="39"/>
                    </a:cubicBezTo>
                    <a:cubicBezTo>
                      <a:pt x="95" y="36"/>
                      <a:pt x="52" y="17"/>
                      <a:pt x="39" y="13"/>
                    </a:cubicBezTo>
                    <a:cubicBezTo>
                      <a:pt x="26" y="8"/>
                      <a:pt x="16" y="1"/>
                      <a:pt x="11" y="1"/>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105">
                <a:extLst>
                  <a:ext uri="{FF2B5EF4-FFF2-40B4-BE49-F238E27FC236}">
                    <a16:creationId xmlns:a16="http://schemas.microsoft.com/office/drawing/2014/main" id="{16E31B7C-169D-453E-AFAF-61BE760A747A}"/>
                  </a:ext>
                </a:extLst>
              </p:cNvPr>
              <p:cNvSpPr>
                <a:spLocks/>
              </p:cNvSpPr>
              <p:nvPr/>
            </p:nvSpPr>
            <p:spPr bwMode="auto">
              <a:xfrm>
                <a:off x="16214725" y="2363788"/>
                <a:ext cx="557213" cy="554038"/>
              </a:xfrm>
              <a:custGeom>
                <a:avLst/>
                <a:gdLst>
                  <a:gd name="T0" fmla="*/ 93 w 93"/>
                  <a:gd name="T1" fmla="*/ 93 h 93"/>
                  <a:gd name="T2" fmla="*/ 77 w 93"/>
                  <a:gd name="T3" fmla="*/ 87 h 93"/>
                  <a:gd name="T4" fmla="*/ 69 w 93"/>
                  <a:gd name="T5" fmla="*/ 83 h 93"/>
                  <a:gd name="T6" fmla="*/ 62 w 93"/>
                  <a:gd name="T7" fmla="*/ 77 h 93"/>
                  <a:gd name="T8" fmla="*/ 53 w 93"/>
                  <a:gd name="T9" fmla="*/ 63 h 93"/>
                  <a:gd name="T10" fmla="*/ 44 w 93"/>
                  <a:gd name="T11" fmla="*/ 49 h 93"/>
                  <a:gd name="T12" fmla="*/ 31 w 93"/>
                  <a:gd name="T13" fmla="*/ 40 h 93"/>
                  <a:gd name="T14" fmla="*/ 24 w 93"/>
                  <a:gd name="T15" fmla="*/ 35 h 93"/>
                  <a:gd name="T16" fmla="*/ 18 w 93"/>
                  <a:gd name="T17" fmla="*/ 29 h 93"/>
                  <a:gd name="T18" fmla="*/ 8 w 93"/>
                  <a:gd name="T19" fmla="*/ 15 h 93"/>
                  <a:gd name="T20" fmla="*/ 5 w 93"/>
                  <a:gd name="T21" fmla="*/ 7 h 93"/>
                  <a:gd name="T22" fmla="*/ 0 w 93"/>
                  <a:gd name="T23" fmla="*/ 0 h 93"/>
                  <a:gd name="T24" fmla="*/ 6 w 93"/>
                  <a:gd name="T25" fmla="*/ 6 h 93"/>
                  <a:gd name="T26" fmla="*/ 9 w 93"/>
                  <a:gd name="T27" fmla="*/ 14 h 93"/>
                  <a:gd name="T28" fmla="*/ 19 w 93"/>
                  <a:gd name="T29" fmla="*/ 27 h 93"/>
                  <a:gd name="T30" fmla="*/ 26 w 93"/>
                  <a:gd name="T31" fmla="*/ 32 h 93"/>
                  <a:gd name="T32" fmla="*/ 33 w 93"/>
                  <a:gd name="T33" fmla="*/ 36 h 93"/>
                  <a:gd name="T34" fmla="*/ 41 w 93"/>
                  <a:gd name="T35" fmla="*/ 40 h 93"/>
                  <a:gd name="T36" fmla="*/ 49 w 93"/>
                  <a:gd name="T37" fmla="*/ 45 h 93"/>
                  <a:gd name="T38" fmla="*/ 57 w 93"/>
                  <a:gd name="T39" fmla="*/ 61 h 93"/>
                  <a:gd name="T40" fmla="*/ 65 w 93"/>
                  <a:gd name="T41" fmla="*/ 76 h 93"/>
                  <a:gd name="T42" fmla="*/ 78 w 93"/>
                  <a:gd name="T43" fmla="*/ 86 h 93"/>
                  <a:gd name="T44" fmla="*/ 93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93" y="93"/>
                    </a:moveTo>
                    <a:cubicBezTo>
                      <a:pt x="88" y="91"/>
                      <a:pt x="82" y="90"/>
                      <a:pt x="77" y="87"/>
                    </a:cubicBezTo>
                    <a:cubicBezTo>
                      <a:pt x="74" y="86"/>
                      <a:pt x="72" y="85"/>
                      <a:pt x="69" y="83"/>
                    </a:cubicBezTo>
                    <a:cubicBezTo>
                      <a:pt x="67" y="82"/>
                      <a:pt x="64" y="80"/>
                      <a:pt x="62" y="77"/>
                    </a:cubicBezTo>
                    <a:cubicBezTo>
                      <a:pt x="59" y="73"/>
                      <a:pt x="56" y="68"/>
                      <a:pt x="53" y="63"/>
                    </a:cubicBezTo>
                    <a:cubicBezTo>
                      <a:pt x="50" y="58"/>
                      <a:pt x="47" y="53"/>
                      <a:pt x="44" y="49"/>
                    </a:cubicBezTo>
                    <a:cubicBezTo>
                      <a:pt x="42" y="45"/>
                      <a:pt x="37" y="43"/>
                      <a:pt x="31" y="40"/>
                    </a:cubicBezTo>
                    <a:cubicBezTo>
                      <a:pt x="29" y="38"/>
                      <a:pt x="26" y="37"/>
                      <a:pt x="24" y="35"/>
                    </a:cubicBezTo>
                    <a:cubicBezTo>
                      <a:pt x="22" y="33"/>
                      <a:pt x="20" y="31"/>
                      <a:pt x="18" y="29"/>
                    </a:cubicBezTo>
                    <a:cubicBezTo>
                      <a:pt x="13" y="25"/>
                      <a:pt x="10" y="20"/>
                      <a:pt x="8" y="15"/>
                    </a:cubicBezTo>
                    <a:cubicBezTo>
                      <a:pt x="7" y="12"/>
                      <a:pt x="6" y="9"/>
                      <a:pt x="5" y="7"/>
                    </a:cubicBezTo>
                    <a:cubicBezTo>
                      <a:pt x="4" y="4"/>
                      <a:pt x="3" y="1"/>
                      <a:pt x="0" y="0"/>
                    </a:cubicBezTo>
                    <a:cubicBezTo>
                      <a:pt x="3" y="1"/>
                      <a:pt x="4" y="4"/>
                      <a:pt x="6" y="6"/>
                    </a:cubicBezTo>
                    <a:cubicBezTo>
                      <a:pt x="7" y="9"/>
                      <a:pt x="8" y="11"/>
                      <a:pt x="9" y="14"/>
                    </a:cubicBezTo>
                    <a:cubicBezTo>
                      <a:pt x="12" y="19"/>
                      <a:pt x="15" y="23"/>
                      <a:pt x="19" y="27"/>
                    </a:cubicBezTo>
                    <a:cubicBezTo>
                      <a:pt x="22" y="29"/>
                      <a:pt x="24" y="30"/>
                      <a:pt x="26" y="32"/>
                    </a:cubicBezTo>
                    <a:cubicBezTo>
                      <a:pt x="28" y="34"/>
                      <a:pt x="31" y="35"/>
                      <a:pt x="33" y="36"/>
                    </a:cubicBezTo>
                    <a:cubicBezTo>
                      <a:pt x="36" y="37"/>
                      <a:pt x="38" y="38"/>
                      <a:pt x="41" y="40"/>
                    </a:cubicBezTo>
                    <a:cubicBezTo>
                      <a:pt x="44" y="41"/>
                      <a:pt x="47" y="43"/>
                      <a:pt x="49" y="45"/>
                    </a:cubicBezTo>
                    <a:cubicBezTo>
                      <a:pt x="52" y="51"/>
                      <a:pt x="54" y="56"/>
                      <a:pt x="57" y="61"/>
                    </a:cubicBezTo>
                    <a:cubicBezTo>
                      <a:pt x="59" y="66"/>
                      <a:pt x="62" y="71"/>
                      <a:pt x="65" y="76"/>
                    </a:cubicBezTo>
                    <a:cubicBezTo>
                      <a:pt x="68" y="80"/>
                      <a:pt x="73" y="83"/>
                      <a:pt x="78" y="86"/>
                    </a:cubicBezTo>
                    <a:cubicBezTo>
                      <a:pt x="83" y="88"/>
                      <a:pt x="88" y="91"/>
                      <a:pt x="93"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106">
                <a:extLst>
                  <a:ext uri="{FF2B5EF4-FFF2-40B4-BE49-F238E27FC236}">
                    <a16:creationId xmlns:a16="http://schemas.microsoft.com/office/drawing/2014/main" id="{99366727-E035-41EB-B9A5-9E133353B0FB}"/>
                  </a:ext>
                </a:extLst>
              </p:cNvPr>
              <p:cNvSpPr>
                <a:spLocks/>
              </p:cNvSpPr>
              <p:nvPr/>
            </p:nvSpPr>
            <p:spPr bwMode="auto">
              <a:xfrm>
                <a:off x="15616238" y="2560638"/>
                <a:ext cx="358775" cy="268288"/>
              </a:xfrm>
              <a:custGeom>
                <a:avLst/>
                <a:gdLst>
                  <a:gd name="T0" fmla="*/ 0 w 60"/>
                  <a:gd name="T1" fmla="*/ 0 h 45"/>
                  <a:gd name="T2" fmla="*/ 14 w 60"/>
                  <a:gd name="T3" fmla="*/ 12 h 45"/>
                  <a:gd name="T4" fmla="*/ 18 w 60"/>
                  <a:gd name="T5" fmla="*/ 15 h 45"/>
                  <a:gd name="T6" fmla="*/ 20 w 60"/>
                  <a:gd name="T7" fmla="*/ 16 h 45"/>
                  <a:gd name="T8" fmla="*/ 22 w 60"/>
                  <a:gd name="T9" fmla="*/ 18 h 45"/>
                  <a:gd name="T10" fmla="*/ 30 w 60"/>
                  <a:gd name="T11" fmla="*/ 23 h 45"/>
                  <a:gd name="T12" fmla="*/ 38 w 60"/>
                  <a:gd name="T13" fmla="*/ 28 h 45"/>
                  <a:gd name="T14" fmla="*/ 46 w 60"/>
                  <a:gd name="T15" fmla="*/ 32 h 45"/>
                  <a:gd name="T16" fmla="*/ 48 w 60"/>
                  <a:gd name="T17" fmla="*/ 34 h 45"/>
                  <a:gd name="T18" fmla="*/ 50 w 60"/>
                  <a:gd name="T19" fmla="*/ 35 h 45"/>
                  <a:gd name="T20" fmla="*/ 53 w 60"/>
                  <a:gd name="T21" fmla="*/ 38 h 45"/>
                  <a:gd name="T22" fmla="*/ 60 w 60"/>
                  <a:gd name="T23" fmla="*/ 45 h 45"/>
                  <a:gd name="T24" fmla="*/ 60 w 60"/>
                  <a:gd name="T25" fmla="*/ 44 h 45"/>
                  <a:gd name="T26" fmla="*/ 57 w 60"/>
                  <a:gd name="T27" fmla="*/ 41 h 45"/>
                  <a:gd name="T28" fmla="*/ 54 w 60"/>
                  <a:gd name="T29" fmla="*/ 38 h 45"/>
                  <a:gd name="T30" fmla="*/ 50 w 60"/>
                  <a:gd name="T31" fmla="*/ 35 h 45"/>
                  <a:gd name="T32" fmla="*/ 48 w 60"/>
                  <a:gd name="T33" fmla="*/ 33 h 45"/>
                  <a:gd name="T34" fmla="*/ 46 w 60"/>
                  <a:gd name="T35" fmla="*/ 32 h 45"/>
                  <a:gd name="T36" fmla="*/ 42 w 60"/>
                  <a:gd name="T37" fmla="*/ 29 h 45"/>
                  <a:gd name="T38" fmla="*/ 38 w 60"/>
                  <a:gd name="T39" fmla="*/ 27 h 45"/>
                  <a:gd name="T40" fmla="*/ 30 w 60"/>
                  <a:gd name="T41" fmla="*/ 22 h 45"/>
                  <a:gd name="T42" fmla="*/ 22 w 60"/>
                  <a:gd name="T43" fmla="*/ 17 h 45"/>
                  <a:gd name="T44" fmla="*/ 15 w 60"/>
                  <a:gd name="T45" fmla="*/ 11 h 45"/>
                  <a:gd name="T46" fmla="*/ 7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4"/>
                      <a:pt x="9" y="8"/>
                      <a:pt x="14" y="12"/>
                    </a:cubicBezTo>
                    <a:cubicBezTo>
                      <a:pt x="16" y="13"/>
                      <a:pt x="17" y="14"/>
                      <a:pt x="18" y="15"/>
                    </a:cubicBezTo>
                    <a:cubicBezTo>
                      <a:pt x="20" y="16"/>
                      <a:pt x="20" y="16"/>
                      <a:pt x="20" y="16"/>
                    </a:cubicBezTo>
                    <a:cubicBezTo>
                      <a:pt x="22" y="18"/>
                      <a:pt x="22" y="18"/>
                      <a:pt x="22" y="18"/>
                    </a:cubicBezTo>
                    <a:cubicBezTo>
                      <a:pt x="24" y="19"/>
                      <a:pt x="27" y="21"/>
                      <a:pt x="30" y="23"/>
                    </a:cubicBezTo>
                    <a:cubicBezTo>
                      <a:pt x="32" y="24"/>
                      <a:pt x="35" y="26"/>
                      <a:pt x="38" y="28"/>
                    </a:cubicBezTo>
                    <a:cubicBezTo>
                      <a:pt x="40" y="29"/>
                      <a:pt x="43" y="31"/>
                      <a:pt x="46" y="32"/>
                    </a:cubicBezTo>
                    <a:cubicBezTo>
                      <a:pt x="46" y="33"/>
                      <a:pt x="47" y="33"/>
                      <a:pt x="48" y="34"/>
                    </a:cubicBezTo>
                    <a:cubicBezTo>
                      <a:pt x="48" y="34"/>
                      <a:pt x="49" y="35"/>
                      <a:pt x="50" y="35"/>
                    </a:cubicBezTo>
                    <a:cubicBezTo>
                      <a:pt x="51" y="36"/>
                      <a:pt x="52" y="37"/>
                      <a:pt x="53" y="38"/>
                    </a:cubicBezTo>
                    <a:cubicBezTo>
                      <a:pt x="56" y="40"/>
                      <a:pt x="58" y="42"/>
                      <a:pt x="60" y="45"/>
                    </a:cubicBezTo>
                    <a:cubicBezTo>
                      <a:pt x="60" y="44"/>
                      <a:pt x="60" y="44"/>
                      <a:pt x="60" y="44"/>
                    </a:cubicBezTo>
                    <a:cubicBezTo>
                      <a:pt x="59" y="43"/>
                      <a:pt x="58" y="42"/>
                      <a:pt x="57" y="41"/>
                    </a:cubicBezTo>
                    <a:cubicBezTo>
                      <a:pt x="56" y="40"/>
                      <a:pt x="55" y="39"/>
                      <a:pt x="54" y="38"/>
                    </a:cubicBezTo>
                    <a:cubicBezTo>
                      <a:pt x="52" y="37"/>
                      <a:pt x="51" y="36"/>
                      <a:pt x="50" y="35"/>
                    </a:cubicBezTo>
                    <a:cubicBezTo>
                      <a:pt x="49" y="34"/>
                      <a:pt x="49" y="34"/>
                      <a:pt x="48" y="33"/>
                    </a:cubicBezTo>
                    <a:cubicBezTo>
                      <a:pt x="47" y="33"/>
                      <a:pt x="47" y="32"/>
                      <a:pt x="46" y="32"/>
                    </a:cubicBezTo>
                    <a:cubicBezTo>
                      <a:pt x="45" y="31"/>
                      <a:pt x="44" y="30"/>
                      <a:pt x="42" y="29"/>
                    </a:cubicBezTo>
                    <a:cubicBezTo>
                      <a:pt x="38" y="27"/>
                      <a:pt x="38" y="27"/>
                      <a:pt x="38" y="27"/>
                    </a:cubicBezTo>
                    <a:cubicBezTo>
                      <a:pt x="36" y="25"/>
                      <a:pt x="33" y="24"/>
                      <a:pt x="30" y="22"/>
                    </a:cubicBezTo>
                    <a:cubicBezTo>
                      <a:pt x="28" y="20"/>
                      <a:pt x="25" y="19"/>
                      <a:pt x="22" y="17"/>
                    </a:cubicBezTo>
                    <a:cubicBezTo>
                      <a:pt x="20" y="15"/>
                      <a:pt x="17" y="13"/>
                      <a:pt x="15" y="11"/>
                    </a:cubicBezTo>
                    <a:cubicBezTo>
                      <a:pt x="12" y="9"/>
                      <a:pt x="10" y="8"/>
                      <a:pt x="7"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07">
                <a:extLst>
                  <a:ext uri="{FF2B5EF4-FFF2-40B4-BE49-F238E27FC236}">
                    <a16:creationId xmlns:a16="http://schemas.microsoft.com/office/drawing/2014/main" id="{80C82E0E-4E39-4633-AB8B-98294BB2E4B3}"/>
                  </a:ext>
                </a:extLst>
              </p:cNvPr>
              <p:cNvSpPr>
                <a:spLocks/>
              </p:cNvSpPr>
              <p:nvPr/>
            </p:nvSpPr>
            <p:spPr bwMode="auto">
              <a:xfrm>
                <a:off x="15735300" y="2716213"/>
                <a:ext cx="222250" cy="196850"/>
              </a:xfrm>
              <a:custGeom>
                <a:avLst/>
                <a:gdLst>
                  <a:gd name="T0" fmla="*/ 37 w 37"/>
                  <a:gd name="T1" fmla="*/ 33 h 33"/>
                  <a:gd name="T2" fmla="*/ 36 w 37"/>
                  <a:gd name="T3" fmla="*/ 32 h 33"/>
                  <a:gd name="T4" fmla="*/ 36 w 37"/>
                  <a:gd name="T5" fmla="*/ 32 h 33"/>
                  <a:gd name="T6" fmla="*/ 36 w 37"/>
                  <a:gd name="T7" fmla="*/ 32 h 33"/>
                  <a:gd name="T8" fmla="*/ 36 w 37"/>
                  <a:gd name="T9" fmla="*/ 31 h 33"/>
                  <a:gd name="T10" fmla="*/ 35 w 37"/>
                  <a:gd name="T11" fmla="*/ 30 h 33"/>
                  <a:gd name="T12" fmla="*/ 35 w 37"/>
                  <a:gd name="T13" fmla="*/ 29 h 33"/>
                  <a:gd name="T14" fmla="*/ 34 w 37"/>
                  <a:gd name="T15" fmla="*/ 28 h 33"/>
                  <a:gd name="T16" fmla="*/ 31 w 37"/>
                  <a:gd name="T17" fmla="*/ 26 h 33"/>
                  <a:gd name="T18" fmla="*/ 30 w 37"/>
                  <a:gd name="T19" fmla="*/ 25 h 33"/>
                  <a:gd name="T20" fmla="*/ 29 w 37"/>
                  <a:gd name="T21" fmla="*/ 24 h 33"/>
                  <a:gd name="T22" fmla="*/ 28 w 37"/>
                  <a:gd name="T23" fmla="*/ 23 h 33"/>
                  <a:gd name="T24" fmla="*/ 27 w 37"/>
                  <a:gd name="T25" fmla="*/ 22 h 33"/>
                  <a:gd name="T26" fmla="*/ 24 w 37"/>
                  <a:gd name="T27" fmla="*/ 20 h 33"/>
                  <a:gd name="T28" fmla="*/ 22 w 37"/>
                  <a:gd name="T29" fmla="*/ 18 h 33"/>
                  <a:gd name="T30" fmla="*/ 19 w 37"/>
                  <a:gd name="T31" fmla="*/ 16 h 33"/>
                  <a:gd name="T32" fmla="*/ 10 w 37"/>
                  <a:gd name="T33" fmla="*/ 8 h 33"/>
                  <a:gd name="T34" fmla="*/ 0 w 37"/>
                  <a:gd name="T35" fmla="*/ 0 h 33"/>
                  <a:gd name="T36" fmla="*/ 0 w 37"/>
                  <a:gd name="T37" fmla="*/ 0 h 33"/>
                  <a:gd name="T38" fmla="*/ 9 w 37"/>
                  <a:gd name="T39" fmla="*/ 9 h 33"/>
                  <a:gd name="T40" fmla="*/ 19 w 37"/>
                  <a:gd name="T41" fmla="*/ 17 h 33"/>
                  <a:gd name="T42" fmla="*/ 21 w 37"/>
                  <a:gd name="T43" fmla="*/ 19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9 h 33"/>
                  <a:gd name="T60" fmla="*/ 34 w 37"/>
                  <a:gd name="T61" fmla="*/ 29 h 33"/>
                  <a:gd name="T62" fmla="*/ 35 w 37"/>
                  <a:gd name="T63" fmla="*/ 30 h 33"/>
                  <a:gd name="T64" fmla="*/ 36 w 37"/>
                  <a:gd name="T65" fmla="*/ 31 h 33"/>
                  <a:gd name="T66" fmla="*/ 36 w 37"/>
                  <a:gd name="T67" fmla="*/ 32 h 33"/>
                  <a:gd name="T68" fmla="*/ 36 w 37"/>
                  <a:gd name="T69" fmla="*/ 32 h 33"/>
                  <a:gd name="T70" fmla="*/ 36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6" y="32"/>
                      <a:pt x="36" y="32"/>
                      <a:pt x="36" y="32"/>
                    </a:cubicBezTo>
                    <a:cubicBezTo>
                      <a:pt x="36" y="32"/>
                      <a:pt x="36" y="32"/>
                      <a:pt x="36" y="32"/>
                    </a:cubicBezTo>
                    <a:cubicBezTo>
                      <a:pt x="36" y="32"/>
                      <a:pt x="36" y="32"/>
                      <a:pt x="36" y="32"/>
                    </a:cubicBezTo>
                    <a:cubicBezTo>
                      <a:pt x="36" y="31"/>
                      <a:pt x="36" y="31"/>
                      <a:pt x="36" y="31"/>
                    </a:cubicBezTo>
                    <a:cubicBezTo>
                      <a:pt x="35" y="30"/>
                      <a:pt x="35" y="30"/>
                      <a:pt x="35" y="30"/>
                    </a:cubicBezTo>
                    <a:cubicBezTo>
                      <a:pt x="35" y="30"/>
                      <a:pt x="35" y="29"/>
                      <a:pt x="35" y="29"/>
                    </a:cubicBezTo>
                    <a:cubicBezTo>
                      <a:pt x="34" y="29"/>
                      <a:pt x="34" y="28"/>
                      <a:pt x="34" y="28"/>
                    </a:cubicBezTo>
                    <a:cubicBezTo>
                      <a:pt x="33" y="27"/>
                      <a:pt x="32" y="26"/>
                      <a:pt x="31" y="26"/>
                    </a:cubicBezTo>
                    <a:cubicBezTo>
                      <a:pt x="31" y="25"/>
                      <a:pt x="31" y="25"/>
                      <a:pt x="30" y="25"/>
                    </a:cubicBezTo>
                    <a:cubicBezTo>
                      <a:pt x="30" y="24"/>
                      <a:pt x="29" y="24"/>
                      <a:pt x="29" y="24"/>
                    </a:cubicBezTo>
                    <a:cubicBezTo>
                      <a:pt x="28" y="23"/>
                      <a:pt x="28" y="23"/>
                      <a:pt x="28" y="23"/>
                    </a:cubicBezTo>
                    <a:cubicBezTo>
                      <a:pt x="27" y="22"/>
                      <a:pt x="27" y="22"/>
                      <a:pt x="27" y="22"/>
                    </a:cubicBezTo>
                    <a:cubicBezTo>
                      <a:pt x="24" y="20"/>
                      <a:pt x="24" y="20"/>
                      <a:pt x="24" y="20"/>
                    </a:cubicBezTo>
                    <a:cubicBezTo>
                      <a:pt x="23" y="19"/>
                      <a:pt x="22" y="19"/>
                      <a:pt x="22" y="18"/>
                    </a:cubicBezTo>
                    <a:cubicBezTo>
                      <a:pt x="19" y="16"/>
                      <a:pt x="19" y="16"/>
                      <a:pt x="19" y="16"/>
                    </a:cubicBezTo>
                    <a:cubicBezTo>
                      <a:pt x="16" y="13"/>
                      <a:pt x="13" y="11"/>
                      <a:pt x="10" y="8"/>
                    </a:cubicBezTo>
                    <a:cubicBezTo>
                      <a:pt x="6" y="5"/>
                      <a:pt x="3" y="3"/>
                      <a:pt x="0" y="0"/>
                    </a:cubicBezTo>
                    <a:cubicBezTo>
                      <a:pt x="0" y="0"/>
                      <a:pt x="0" y="0"/>
                      <a:pt x="0" y="0"/>
                    </a:cubicBezTo>
                    <a:cubicBezTo>
                      <a:pt x="3" y="3"/>
                      <a:pt x="6" y="6"/>
                      <a:pt x="9" y="9"/>
                    </a:cubicBezTo>
                    <a:cubicBezTo>
                      <a:pt x="12" y="11"/>
                      <a:pt x="15" y="14"/>
                      <a:pt x="19" y="17"/>
                    </a:cubicBezTo>
                    <a:cubicBezTo>
                      <a:pt x="21" y="19"/>
                      <a:pt x="21" y="19"/>
                      <a:pt x="21" y="19"/>
                    </a:cubicBezTo>
                    <a:cubicBezTo>
                      <a:pt x="22" y="19"/>
                      <a:pt x="23" y="20"/>
                      <a:pt x="24" y="20"/>
                    </a:cubicBezTo>
                    <a:cubicBezTo>
                      <a:pt x="26" y="22"/>
                      <a:pt x="26" y="22"/>
                      <a:pt x="26" y="22"/>
                    </a:cubicBezTo>
                    <a:cubicBezTo>
                      <a:pt x="27" y="23"/>
                      <a:pt x="27" y="23"/>
                      <a:pt x="27" y="23"/>
                    </a:cubicBezTo>
                    <a:cubicBezTo>
                      <a:pt x="29" y="24"/>
                      <a:pt x="29" y="24"/>
                      <a:pt x="29" y="24"/>
                    </a:cubicBezTo>
                    <a:cubicBezTo>
                      <a:pt x="29" y="24"/>
                      <a:pt x="29" y="25"/>
                      <a:pt x="30" y="25"/>
                    </a:cubicBezTo>
                    <a:cubicBezTo>
                      <a:pt x="30" y="25"/>
                      <a:pt x="31" y="26"/>
                      <a:pt x="31" y="26"/>
                    </a:cubicBezTo>
                    <a:cubicBezTo>
                      <a:pt x="32" y="27"/>
                      <a:pt x="32" y="27"/>
                      <a:pt x="33" y="28"/>
                    </a:cubicBezTo>
                    <a:cubicBezTo>
                      <a:pt x="34" y="29"/>
                      <a:pt x="34" y="29"/>
                      <a:pt x="34" y="29"/>
                    </a:cubicBezTo>
                    <a:cubicBezTo>
                      <a:pt x="34" y="29"/>
                      <a:pt x="34" y="29"/>
                      <a:pt x="34" y="29"/>
                    </a:cubicBezTo>
                    <a:cubicBezTo>
                      <a:pt x="35" y="30"/>
                      <a:pt x="35" y="30"/>
                      <a:pt x="35" y="30"/>
                    </a:cubicBezTo>
                    <a:cubicBezTo>
                      <a:pt x="36" y="31"/>
                      <a:pt x="36" y="31"/>
                      <a:pt x="36" y="31"/>
                    </a:cubicBezTo>
                    <a:cubicBezTo>
                      <a:pt x="36" y="32"/>
                      <a:pt x="36" y="32"/>
                      <a:pt x="36" y="32"/>
                    </a:cubicBezTo>
                    <a:cubicBezTo>
                      <a:pt x="36" y="32"/>
                      <a:pt x="36" y="32"/>
                      <a:pt x="36" y="32"/>
                    </a:cubicBezTo>
                    <a:cubicBezTo>
                      <a:pt x="36" y="32"/>
                      <a:pt x="36" y="32"/>
                      <a:pt x="36"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108">
                <a:extLst>
                  <a:ext uri="{FF2B5EF4-FFF2-40B4-BE49-F238E27FC236}">
                    <a16:creationId xmlns:a16="http://schemas.microsoft.com/office/drawing/2014/main" id="{B482F714-86AF-495E-8229-FF4A89EA73E2}"/>
                  </a:ext>
                </a:extLst>
              </p:cNvPr>
              <p:cNvSpPr>
                <a:spLocks/>
              </p:cNvSpPr>
              <p:nvPr/>
            </p:nvSpPr>
            <p:spPr bwMode="auto">
              <a:xfrm>
                <a:off x="15520988" y="2435225"/>
                <a:ext cx="436563" cy="231775"/>
              </a:xfrm>
              <a:custGeom>
                <a:avLst/>
                <a:gdLst>
                  <a:gd name="T0" fmla="*/ 73 w 73"/>
                  <a:gd name="T1" fmla="*/ 39 h 39"/>
                  <a:gd name="T2" fmla="*/ 64 w 73"/>
                  <a:gd name="T3" fmla="*/ 34 h 39"/>
                  <a:gd name="T4" fmla="*/ 62 w 73"/>
                  <a:gd name="T5" fmla="*/ 33 h 39"/>
                  <a:gd name="T6" fmla="*/ 59 w 73"/>
                  <a:gd name="T7" fmla="*/ 31 h 39"/>
                  <a:gd name="T8" fmla="*/ 55 w 73"/>
                  <a:gd name="T9" fmla="*/ 29 h 39"/>
                  <a:gd name="T10" fmla="*/ 52 w 73"/>
                  <a:gd name="T11" fmla="*/ 28 h 39"/>
                  <a:gd name="T12" fmla="*/ 50 w 73"/>
                  <a:gd name="T13" fmla="*/ 27 h 39"/>
                  <a:gd name="T14" fmla="*/ 47 w 73"/>
                  <a:gd name="T15" fmla="*/ 26 h 39"/>
                  <a:gd name="T16" fmla="*/ 46 w 73"/>
                  <a:gd name="T17" fmla="*/ 26 h 39"/>
                  <a:gd name="T18" fmla="*/ 45 w 73"/>
                  <a:gd name="T19" fmla="*/ 25 h 39"/>
                  <a:gd name="T20" fmla="*/ 43 w 73"/>
                  <a:gd name="T21" fmla="*/ 24 h 39"/>
                  <a:gd name="T22" fmla="*/ 40 w 73"/>
                  <a:gd name="T23" fmla="*/ 23 h 39"/>
                  <a:gd name="T24" fmla="*/ 40 w 73"/>
                  <a:gd name="T25" fmla="*/ 23 h 39"/>
                  <a:gd name="T26" fmla="*/ 39 w 73"/>
                  <a:gd name="T27" fmla="*/ 23 h 39"/>
                  <a:gd name="T28" fmla="*/ 38 w 73"/>
                  <a:gd name="T29" fmla="*/ 22 h 39"/>
                  <a:gd name="T30" fmla="*/ 37 w 73"/>
                  <a:gd name="T31" fmla="*/ 22 h 39"/>
                  <a:gd name="T32" fmla="*/ 36 w 73"/>
                  <a:gd name="T33" fmla="*/ 21 h 39"/>
                  <a:gd name="T34" fmla="*/ 34 w 73"/>
                  <a:gd name="T35" fmla="*/ 20 h 39"/>
                  <a:gd name="T36" fmla="*/ 33 w 73"/>
                  <a:gd name="T37" fmla="*/ 20 h 39"/>
                  <a:gd name="T38" fmla="*/ 31 w 73"/>
                  <a:gd name="T39" fmla="*/ 19 h 39"/>
                  <a:gd name="T40" fmla="*/ 27 w 73"/>
                  <a:gd name="T41" fmla="*/ 16 h 39"/>
                  <a:gd name="T42" fmla="*/ 25 w 73"/>
                  <a:gd name="T43" fmla="*/ 15 h 39"/>
                  <a:gd name="T44" fmla="*/ 24 w 73"/>
                  <a:gd name="T45" fmla="*/ 15 h 39"/>
                  <a:gd name="T46" fmla="*/ 22 w 73"/>
                  <a:gd name="T47" fmla="*/ 13 h 39"/>
                  <a:gd name="T48" fmla="*/ 18 w 73"/>
                  <a:gd name="T49" fmla="*/ 10 h 39"/>
                  <a:gd name="T50" fmla="*/ 16 w 73"/>
                  <a:gd name="T51" fmla="*/ 9 h 39"/>
                  <a:gd name="T52" fmla="*/ 14 w 73"/>
                  <a:gd name="T53" fmla="*/ 8 h 39"/>
                  <a:gd name="T54" fmla="*/ 9 w 73"/>
                  <a:gd name="T55" fmla="*/ 5 h 39"/>
                  <a:gd name="T56" fmla="*/ 0 w 73"/>
                  <a:gd name="T57" fmla="*/ 0 h 39"/>
                  <a:gd name="T58" fmla="*/ 0 w 73"/>
                  <a:gd name="T59" fmla="*/ 0 h 39"/>
                  <a:gd name="T60" fmla="*/ 9 w 73"/>
                  <a:gd name="T61" fmla="*/ 5 h 39"/>
                  <a:gd name="T62" fmla="*/ 10 w 73"/>
                  <a:gd name="T63" fmla="*/ 6 h 39"/>
                  <a:gd name="T64" fmla="*/ 11 w 73"/>
                  <a:gd name="T65" fmla="*/ 7 h 39"/>
                  <a:gd name="T66" fmla="*/ 13 w 73"/>
                  <a:gd name="T67" fmla="*/ 8 h 39"/>
                  <a:gd name="T68" fmla="*/ 17 w 73"/>
                  <a:gd name="T69" fmla="*/ 11 h 39"/>
                  <a:gd name="T70" fmla="*/ 21 w 73"/>
                  <a:gd name="T71" fmla="*/ 14 h 39"/>
                  <a:gd name="T72" fmla="*/ 24 w 73"/>
                  <a:gd name="T73" fmla="*/ 16 h 39"/>
                  <a:gd name="T74" fmla="*/ 25 w 73"/>
                  <a:gd name="T75" fmla="*/ 17 h 39"/>
                  <a:gd name="T76" fmla="*/ 26 w 73"/>
                  <a:gd name="T77" fmla="*/ 17 h 39"/>
                  <a:gd name="T78" fmla="*/ 30 w 73"/>
                  <a:gd name="T79" fmla="*/ 20 h 39"/>
                  <a:gd name="T80" fmla="*/ 32 w 73"/>
                  <a:gd name="T81" fmla="*/ 21 h 39"/>
                  <a:gd name="T82" fmla="*/ 34 w 73"/>
                  <a:gd name="T83" fmla="*/ 22 h 39"/>
                  <a:gd name="T84" fmla="*/ 35 w 73"/>
                  <a:gd name="T85" fmla="*/ 23 h 39"/>
                  <a:gd name="T86" fmla="*/ 36 w 73"/>
                  <a:gd name="T87" fmla="*/ 23 h 39"/>
                  <a:gd name="T88" fmla="*/ 37 w 73"/>
                  <a:gd name="T89" fmla="*/ 24 h 39"/>
                  <a:gd name="T90" fmla="*/ 38 w 73"/>
                  <a:gd name="T91" fmla="*/ 24 h 39"/>
                  <a:gd name="T92" fmla="*/ 39 w 73"/>
                  <a:gd name="T93" fmla="*/ 25 h 39"/>
                  <a:gd name="T94" fmla="*/ 40 w 73"/>
                  <a:gd name="T95" fmla="*/ 25 h 39"/>
                  <a:gd name="T96" fmla="*/ 42 w 73"/>
                  <a:gd name="T97" fmla="*/ 26 h 39"/>
                  <a:gd name="T98" fmla="*/ 44 w 73"/>
                  <a:gd name="T99" fmla="*/ 27 h 39"/>
                  <a:gd name="T100" fmla="*/ 46 w 73"/>
                  <a:gd name="T101" fmla="*/ 27 h 39"/>
                  <a:gd name="T102" fmla="*/ 47 w 73"/>
                  <a:gd name="T103" fmla="*/ 28 h 39"/>
                  <a:gd name="T104" fmla="*/ 49 w 73"/>
                  <a:gd name="T105" fmla="*/ 28 h 39"/>
                  <a:gd name="T106" fmla="*/ 52 w 73"/>
                  <a:gd name="T107" fmla="*/ 29 h 39"/>
                  <a:gd name="T108" fmla="*/ 54 w 73"/>
                  <a:gd name="T109" fmla="*/ 30 h 39"/>
                  <a:gd name="T110" fmla="*/ 73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73" y="39"/>
                    </a:moveTo>
                    <a:cubicBezTo>
                      <a:pt x="70" y="37"/>
                      <a:pt x="67" y="35"/>
                      <a:pt x="64" y="34"/>
                    </a:cubicBezTo>
                    <a:cubicBezTo>
                      <a:pt x="63" y="33"/>
                      <a:pt x="62" y="33"/>
                      <a:pt x="62" y="33"/>
                    </a:cubicBezTo>
                    <a:cubicBezTo>
                      <a:pt x="61" y="32"/>
                      <a:pt x="60" y="32"/>
                      <a:pt x="59" y="31"/>
                    </a:cubicBezTo>
                    <a:cubicBezTo>
                      <a:pt x="58" y="31"/>
                      <a:pt x="56" y="30"/>
                      <a:pt x="55" y="29"/>
                    </a:cubicBezTo>
                    <a:cubicBezTo>
                      <a:pt x="54" y="29"/>
                      <a:pt x="53" y="28"/>
                      <a:pt x="52" y="28"/>
                    </a:cubicBezTo>
                    <a:cubicBezTo>
                      <a:pt x="50" y="27"/>
                      <a:pt x="50" y="27"/>
                      <a:pt x="50" y="27"/>
                    </a:cubicBezTo>
                    <a:cubicBezTo>
                      <a:pt x="49" y="27"/>
                      <a:pt x="48" y="26"/>
                      <a:pt x="47" y="26"/>
                    </a:cubicBezTo>
                    <a:cubicBezTo>
                      <a:pt x="46" y="26"/>
                      <a:pt x="46" y="26"/>
                      <a:pt x="46" y="26"/>
                    </a:cubicBezTo>
                    <a:cubicBezTo>
                      <a:pt x="45" y="25"/>
                      <a:pt x="45" y="25"/>
                      <a:pt x="45" y="25"/>
                    </a:cubicBezTo>
                    <a:cubicBezTo>
                      <a:pt x="43" y="24"/>
                      <a:pt x="43" y="24"/>
                      <a:pt x="43" y="24"/>
                    </a:cubicBezTo>
                    <a:cubicBezTo>
                      <a:pt x="40" y="23"/>
                      <a:pt x="40" y="23"/>
                      <a:pt x="40" y="23"/>
                    </a:cubicBezTo>
                    <a:cubicBezTo>
                      <a:pt x="40" y="23"/>
                      <a:pt x="40" y="23"/>
                      <a:pt x="40" y="23"/>
                    </a:cubicBezTo>
                    <a:cubicBezTo>
                      <a:pt x="39" y="23"/>
                      <a:pt x="39" y="23"/>
                      <a:pt x="39" y="23"/>
                    </a:cubicBezTo>
                    <a:cubicBezTo>
                      <a:pt x="38" y="22"/>
                      <a:pt x="38" y="22"/>
                      <a:pt x="38" y="22"/>
                    </a:cubicBezTo>
                    <a:cubicBezTo>
                      <a:pt x="37" y="22"/>
                      <a:pt x="37" y="22"/>
                      <a:pt x="37" y="22"/>
                    </a:cubicBezTo>
                    <a:cubicBezTo>
                      <a:pt x="36" y="21"/>
                      <a:pt x="36" y="21"/>
                      <a:pt x="36" y="21"/>
                    </a:cubicBezTo>
                    <a:cubicBezTo>
                      <a:pt x="34" y="20"/>
                      <a:pt x="34" y="20"/>
                      <a:pt x="34" y="20"/>
                    </a:cubicBezTo>
                    <a:cubicBezTo>
                      <a:pt x="34" y="20"/>
                      <a:pt x="34" y="20"/>
                      <a:pt x="33" y="20"/>
                    </a:cubicBezTo>
                    <a:cubicBezTo>
                      <a:pt x="31" y="19"/>
                      <a:pt x="31" y="19"/>
                      <a:pt x="31" y="19"/>
                    </a:cubicBezTo>
                    <a:cubicBezTo>
                      <a:pt x="30" y="18"/>
                      <a:pt x="28" y="17"/>
                      <a:pt x="27" y="16"/>
                    </a:cubicBezTo>
                    <a:cubicBezTo>
                      <a:pt x="26" y="16"/>
                      <a:pt x="26" y="16"/>
                      <a:pt x="25" y="15"/>
                    </a:cubicBezTo>
                    <a:cubicBezTo>
                      <a:pt x="24" y="15"/>
                      <a:pt x="24" y="15"/>
                      <a:pt x="24" y="15"/>
                    </a:cubicBezTo>
                    <a:cubicBezTo>
                      <a:pt x="24" y="14"/>
                      <a:pt x="23" y="14"/>
                      <a:pt x="22" y="13"/>
                    </a:cubicBezTo>
                    <a:cubicBezTo>
                      <a:pt x="21" y="12"/>
                      <a:pt x="19" y="11"/>
                      <a:pt x="18" y="10"/>
                    </a:cubicBezTo>
                    <a:cubicBezTo>
                      <a:pt x="16" y="9"/>
                      <a:pt x="16" y="9"/>
                      <a:pt x="16" y="9"/>
                    </a:cubicBezTo>
                    <a:cubicBezTo>
                      <a:pt x="14" y="8"/>
                      <a:pt x="14" y="8"/>
                      <a:pt x="14" y="8"/>
                    </a:cubicBezTo>
                    <a:cubicBezTo>
                      <a:pt x="12" y="7"/>
                      <a:pt x="11" y="6"/>
                      <a:pt x="9" y="5"/>
                    </a:cubicBezTo>
                    <a:cubicBezTo>
                      <a:pt x="6" y="3"/>
                      <a:pt x="3" y="1"/>
                      <a:pt x="0" y="0"/>
                    </a:cubicBezTo>
                    <a:cubicBezTo>
                      <a:pt x="0" y="0"/>
                      <a:pt x="0" y="0"/>
                      <a:pt x="0" y="0"/>
                    </a:cubicBezTo>
                    <a:cubicBezTo>
                      <a:pt x="3" y="2"/>
                      <a:pt x="6" y="3"/>
                      <a:pt x="9" y="5"/>
                    </a:cubicBezTo>
                    <a:cubicBezTo>
                      <a:pt x="10" y="6"/>
                      <a:pt x="10" y="6"/>
                      <a:pt x="10" y="6"/>
                    </a:cubicBezTo>
                    <a:cubicBezTo>
                      <a:pt x="11" y="7"/>
                      <a:pt x="11" y="7"/>
                      <a:pt x="11" y="7"/>
                    </a:cubicBezTo>
                    <a:cubicBezTo>
                      <a:pt x="13" y="8"/>
                      <a:pt x="13" y="8"/>
                      <a:pt x="13" y="8"/>
                    </a:cubicBezTo>
                    <a:cubicBezTo>
                      <a:pt x="17" y="11"/>
                      <a:pt x="17" y="11"/>
                      <a:pt x="17" y="11"/>
                    </a:cubicBezTo>
                    <a:cubicBezTo>
                      <a:pt x="19" y="12"/>
                      <a:pt x="20" y="13"/>
                      <a:pt x="21" y="14"/>
                    </a:cubicBezTo>
                    <a:cubicBezTo>
                      <a:pt x="22" y="15"/>
                      <a:pt x="23" y="15"/>
                      <a:pt x="24" y="16"/>
                    </a:cubicBezTo>
                    <a:cubicBezTo>
                      <a:pt x="25" y="17"/>
                      <a:pt x="25" y="17"/>
                      <a:pt x="25" y="17"/>
                    </a:cubicBezTo>
                    <a:cubicBezTo>
                      <a:pt x="25" y="17"/>
                      <a:pt x="25" y="17"/>
                      <a:pt x="26" y="17"/>
                    </a:cubicBezTo>
                    <a:cubicBezTo>
                      <a:pt x="27" y="18"/>
                      <a:pt x="29" y="19"/>
                      <a:pt x="30" y="20"/>
                    </a:cubicBezTo>
                    <a:cubicBezTo>
                      <a:pt x="32" y="21"/>
                      <a:pt x="32" y="21"/>
                      <a:pt x="32" y="21"/>
                    </a:cubicBezTo>
                    <a:cubicBezTo>
                      <a:pt x="33" y="22"/>
                      <a:pt x="33" y="22"/>
                      <a:pt x="34" y="22"/>
                    </a:cubicBezTo>
                    <a:cubicBezTo>
                      <a:pt x="35" y="23"/>
                      <a:pt x="35" y="23"/>
                      <a:pt x="35" y="23"/>
                    </a:cubicBezTo>
                    <a:cubicBezTo>
                      <a:pt x="35" y="23"/>
                      <a:pt x="36" y="23"/>
                      <a:pt x="36" y="23"/>
                    </a:cubicBezTo>
                    <a:cubicBezTo>
                      <a:pt x="37" y="24"/>
                      <a:pt x="37" y="24"/>
                      <a:pt x="37" y="24"/>
                    </a:cubicBezTo>
                    <a:cubicBezTo>
                      <a:pt x="38" y="24"/>
                      <a:pt x="38" y="24"/>
                      <a:pt x="38" y="24"/>
                    </a:cubicBezTo>
                    <a:cubicBezTo>
                      <a:pt x="39" y="25"/>
                      <a:pt x="39" y="25"/>
                      <a:pt x="39" y="25"/>
                    </a:cubicBezTo>
                    <a:cubicBezTo>
                      <a:pt x="40" y="25"/>
                      <a:pt x="40" y="25"/>
                      <a:pt x="40" y="25"/>
                    </a:cubicBezTo>
                    <a:cubicBezTo>
                      <a:pt x="42" y="26"/>
                      <a:pt x="42" y="26"/>
                      <a:pt x="42" y="26"/>
                    </a:cubicBezTo>
                    <a:cubicBezTo>
                      <a:pt x="44" y="27"/>
                      <a:pt x="44" y="27"/>
                      <a:pt x="44" y="27"/>
                    </a:cubicBezTo>
                    <a:cubicBezTo>
                      <a:pt x="46" y="27"/>
                      <a:pt x="46" y="27"/>
                      <a:pt x="46" y="27"/>
                    </a:cubicBezTo>
                    <a:cubicBezTo>
                      <a:pt x="47" y="28"/>
                      <a:pt x="47" y="28"/>
                      <a:pt x="47" y="28"/>
                    </a:cubicBezTo>
                    <a:cubicBezTo>
                      <a:pt x="48" y="28"/>
                      <a:pt x="48" y="28"/>
                      <a:pt x="49" y="28"/>
                    </a:cubicBezTo>
                    <a:cubicBezTo>
                      <a:pt x="52" y="29"/>
                      <a:pt x="52" y="29"/>
                      <a:pt x="52" y="29"/>
                    </a:cubicBezTo>
                    <a:cubicBezTo>
                      <a:pt x="54" y="30"/>
                      <a:pt x="54" y="30"/>
                      <a:pt x="54" y="30"/>
                    </a:cubicBezTo>
                    <a:cubicBezTo>
                      <a:pt x="60" y="33"/>
                      <a:pt x="67" y="36"/>
                      <a:pt x="73"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109">
                <a:extLst>
                  <a:ext uri="{FF2B5EF4-FFF2-40B4-BE49-F238E27FC236}">
                    <a16:creationId xmlns:a16="http://schemas.microsoft.com/office/drawing/2014/main" id="{98E3B1DC-7F64-496A-9C68-264387789686}"/>
                  </a:ext>
                </a:extLst>
              </p:cNvPr>
              <p:cNvSpPr>
                <a:spLocks/>
              </p:cNvSpPr>
              <p:nvPr/>
            </p:nvSpPr>
            <p:spPr bwMode="auto">
              <a:xfrm>
                <a:off x="16149638" y="2387600"/>
                <a:ext cx="173038" cy="214313"/>
              </a:xfrm>
              <a:custGeom>
                <a:avLst/>
                <a:gdLst>
                  <a:gd name="T0" fmla="*/ 4 w 29"/>
                  <a:gd name="T1" fmla="*/ 0 h 36"/>
                  <a:gd name="T2" fmla="*/ 2 w 29"/>
                  <a:gd name="T3" fmla="*/ 19 h 36"/>
                  <a:gd name="T4" fmla="*/ 10 w 29"/>
                  <a:gd name="T5" fmla="*/ 34 h 36"/>
                  <a:gd name="T6" fmla="*/ 29 w 29"/>
                  <a:gd name="T7" fmla="*/ 35 h 36"/>
                  <a:gd name="T8" fmla="*/ 13 w 29"/>
                  <a:gd name="T9" fmla="*/ 29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4"/>
                      <a:pt x="2" y="19"/>
                    </a:cubicBezTo>
                    <a:cubicBezTo>
                      <a:pt x="6" y="27"/>
                      <a:pt x="7" y="33"/>
                      <a:pt x="10" y="34"/>
                    </a:cubicBezTo>
                    <a:cubicBezTo>
                      <a:pt x="12" y="36"/>
                      <a:pt x="29" y="35"/>
                      <a:pt x="29" y="35"/>
                    </a:cubicBezTo>
                    <a:cubicBezTo>
                      <a:pt x="29" y="35"/>
                      <a:pt x="19" y="36"/>
                      <a:pt x="13" y="29"/>
                    </a:cubicBezTo>
                    <a:cubicBezTo>
                      <a:pt x="6" y="22"/>
                      <a:pt x="1" y="13"/>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10">
                <a:extLst>
                  <a:ext uri="{FF2B5EF4-FFF2-40B4-BE49-F238E27FC236}">
                    <a16:creationId xmlns:a16="http://schemas.microsoft.com/office/drawing/2014/main" id="{4C1CC28C-4835-4699-9C85-D1C842CC812C}"/>
                  </a:ext>
                </a:extLst>
              </p:cNvPr>
              <p:cNvSpPr>
                <a:spLocks/>
              </p:cNvSpPr>
              <p:nvPr/>
            </p:nvSpPr>
            <p:spPr bwMode="auto">
              <a:xfrm>
                <a:off x="19327813" y="3246438"/>
                <a:ext cx="53975" cy="442913"/>
              </a:xfrm>
              <a:custGeom>
                <a:avLst/>
                <a:gdLst>
                  <a:gd name="T0" fmla="*/ 0 w 9"/>
                  <a:gd name="T1" fmla="*/ 0 h 74"/>
                  <a:gd name="T2" fmla="*/ 3 w 9"/>
                  <a:gd name="T3" fmla="*/ 27 h 74"/>
                  <a:gd name="T4" fmla="*/ 4 w 9"/>
                  <a:gd name="T5" fmla="*/ 36 h 74"/>
                  <a:gd name="T6" fmla="*/ 6 w 9"/>
                  <a:gd name="T7" fmla="*/ 74 h 74"/>
                  <a:gd name="T8" fmla="*/ 7 w 9"/>
                  <a:gd name="T9" fmla="*/ 73 h 74"/>
                  <a:gd name="T10" fmla="*/ 7 w 9"/>
                  <a:gd name="T11" fmla="*/ 11 h 74"/>
                  <a:gd name="T12" fmla="*/ 6 w 9"/>
                  <a:gd name="T13" fmla="*/ 1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6"/>
                      <a:pt x="4" y="36"/>
                      <a:pt x="4" y="36"/>
                    </a:cubicBezTo>
                    <a:cubicBezTo>
                      <a:pt x="6" y="49"/>
                      <a:pt x="6" y="62"/>
                      <a:pt x="6" y="74"/>
                    </a:cubicBezTo>
                    <a:cubicBezTo>
                      <a:pt x="6" y="73"/>
                      <a:pt x="7" y="73"/>
                      <a:pt x="7" y="73"/>
                    </a:cubicBezTo>
                    <a:cubicBezTo>
                      <a:pt x="9" y="54"/>
                      <a:pt x="9" y="33"/>
                      <a:pt x="7" y="11"/>
                    </a:cubicBezTo>
                    <a:cubicBezTo>
                      <a:pt x="6" y="1"/>
                      <a:pt x="6" y="1"/>
                      <a:pt x="6" y="1"/>
                    </a:cubicBezTo>
                    <a:cubicBezTo>
                      <a:pt x="4" y="1"/>
                      <a:pt x="2" y="0"/>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111">
                <a:extLst>
                  <a:ext uri="{FF2B5EF4-FFF2-40B4-BE49-F238E27FC236}">
                    <a16:creationId xmlns:a16="http://schemas.microsoft.com/office/drawing/2014/main" id="{D34BE999-8AB0-49C5-9135-0F6C8CC6AC8E}"/>
                  </a:ext>
                </a:extLst>
              </p:cNvPr>
              <p:cNvSpPr>
                <a:spLocks/>
              </p:cNvSpPr>
              <p:nvPr/>
            </p:nvSpPr>
            <p:spPr bwMode="auto">
              <a:xfrm>
                <a:off x="16586200" y="3187700"/>
                <a:ext cx="2778125" cy="884238"/>
              </a:xfrm>
              <a:custGeom>
                <a:avLst/>
                <a:gdLst>
                  <a:gd name="T0" fmla="*/ 392 w 464"/>
                  <a:gd name="T1" fmla="*/ 0 h 148"/>
                  <a:gd name="T2" fmla="*/ 390 w 464"/>
                  <a:gd name="T3" fmla="*/ 0 h 148"/>
                  <a:gd name="T4" fmla="*/ 0 w 464"/>
                  <a:gd name="T5" fmla="*/ 24 h 148"/>
                  <a:gd name="T6" fmla="*/ 161 w 464"/>
                  <a:gd name="T7" fmla="*/ 146 h 148"/>
                  <a:gd name="T8" fmla="*/ 199 w 464"/>
                  <a:gd name="T9" fmla="*/ 148 h 148"/>
                  <a:gd name="T10" fmla="*/ 464 w 464"/>
                  <a:gd name="T11" fmla="*/ 84 h 148"/>
                  <a:gd name="T12" fmla="*/ 462 w 464"/>
                  <a:gd name="T13" fmla="*/ 46 h 148"/>
                  <a:gd name="T14" fmla="*/ 461 w 464"/>
                  <a:gd name="T15" fmla="*/ 37 h 148"/>
                  <a:gd name="T16" fmla="*/ 458 w 464"/>
                  <a:gd name="T17" fmla="*/ 10 h 148"/>
                  <a:gd name="T18" fmla="*/ 392 w 464"/>
                  <a:gd name="T19"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4" h="148">
                    <a:moveTo>
                      <a:pt x="392" y="0"/>
                    </a:moveTo>
                    <a:cubicBezTo>
                      <a:pt x="391" y="0"/>
                      <a:pt x="390" y="0"/>
                      <a:pt x="390" y="0"/>
                    </a:cubicBezTo>
                    <a:cubicBezTo>
                      <a:pt x="378" y="1"/>
                      <a:pt x="0" y="24"/>
                      <a:pt x="0" y="24"/>
                    </a:cubicBezTo>
                    <a:cubicBezTo>
                      <a:pt x="0" y="24"/>
                      <a:pt x="13" y="132"/>
                      <a:pt x="161" y="146"/>
                    </a:cubicBezTo>
                    <a:cubicBezTo>
                      <a:pt x="174" y="148"/>
                      <a:pt x="186" y="148"/>
                      <a:pt x="199" y="148"/>
                    </a:cubicBezTo>
                    <a:cubicBezTo>
                      <a:pt x="297" y="148"/>
                      <a:pt x="403" y="114"/>
                      <a:pt x="464" y="84"/>
                    </a:cubicBezTo>
                    <a:cubicBezTo>
                      <a:pt x="464" y="72"/>
                      <a:pt x="464" y="59"/>
                      <a:pt x="462" y="46"/>
                    </a:cubicBezTo>
                    <a:cubicBezTo>
                      <a:pt x="461" y="37"/>
                      <a:pt x="461" y="37"/>
                      <a:pt x="461" y="37"/>
                    </a:cubicBezTo>
                    <a:cubicBezTo>
                      <a:pt x="458" y="10"/>
                      <a:pt x="458" y="10"/>
                      <a:pt x="458" y="10"/>
                    </a:cubicBezTo>
                    <a:cubicBezTo>
                      <a:pt x="431" y="3"/>
                      <a:pt x="401" y="0"/>
                      <a:pt x="392"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12">
                <a:extLst>
                  <a:ext uri="{FF2B5EF4-FFF2-40B4-BE49-F238E27FC236}">
                    <a16:creationId xmlns:a16="http://schemas.microsoft.com/office/drawing/2014/main" id="{9CD9A430-B537-4A39-95BC-7AD2D49B119A}"/>
                  </a:ext>
                </a:extLst>
              </p:cNvPr>
              <p:cNvSpPr>
                <a:spLocks/>
              </p:cNvSpPr>
              <p:nvPr/>
            </p:nvSpPr>
            <p:spPr bwMode="auto">
              <a:xfrm>
                <a:off x="16724313" y="3509963"/>
                <a:ext cx="2676525" cy="280988"/>
              </a:xfrm>
              <a:custGeom>
                <a:avLst/>
                <a:gdLst>
                  <a:gd name="T0" fmla="*/ 1 w 447"/>
                  <a:gd name="T1" fmla="*/ 16 h 47"/>
                  <a:gd name="T2" fmla="*/ 110 w 447"/>
                  <a:gd name="T3" fmla="*/ 36 h 47"/>
                  <a:gd name="T4" fmla="*/ 220 w 447"/>
                  <a:gd name="T5" fmla="*/ 39 h 47"/>
                  <a:gd name="T6" fmla="*/ 330 w 447"/>
                  <a:gd name="T7" fmla="*/ 28 h 47"/>
                  <a:gd name="T8" fmla="*/ 344 w 447"/>
                  <a:gd name="T9" fmla="*/ 26 h 47"/>
                  <a:gd name="T10" fmla="*/ 351 w 447"/>
                  <a:gd name="T11" fmla="*/ 24 h 47"/>
                  <a:gd name="T12" fmla="*/ 357 w 447"/>
                  <a:gd name="T13" fmla="*/ 23 h 47"/>
                  <a:gd name="T14" fmla="*/ 384 w 447"/>
                  <a:gd name="T15" fmla="*/ 17 h 47"/>
                  <a:gd name="T16" fmla="*/ 411 w 447"/>
                  <a:gd name="T17" fmla="*/ 9 h 47"/>
                  <a:gd name="T18" fmla="*/ 437 w 447"/>
                  <a:gd name="T19" fmla="*/ 2 h 47"/>
                  <a:gd name="T20" fmla="*/ 438 w 447"/>
                  <a:gd name="T21" fmla="*/ 1 h 47"/>
                  <a:gd name="T22" fmla="*/ 446 w 447"/>
                  <a:gd name="T23" fmla="*/ 6 h 47"/>
                  <a:gd name="T24" fmla="*/ 441 w 447"/>
                  <a:gd name="T25" fmla="*/ 14 h 47"/>
                  <a:gd name="T26" fmla="*/ 441 w 447"/>
                  <a:gd name="T27" fmla="*/ 14 h 47"/>
                  <a:gd name="T28" fmla="*/ 414 w 447"/>
                  <a:gd name="T29" fmla="*/ 21 h 47"/>
                  <a:gd name="T30" fmla="*/ 387 w 447"/>
                  <a:gd name="T31" fmla="*/ 28 h 47"/>
                  <a:gd name="T32" fmla="*/ 360 w 447"/>
                  <a:gd name="T33" fmla="*/ 33 h 47"/>
                  <a:gd name="T34" fmla="*/ 353 w 447"/>
                  <a:gd name="T35" fmla="*/ 35 h 47"/>
                  <a:gd name="T36" fmla="*/ 346 w 447"/>
                  <a:gd name="T37" fmla="*/ 36 h 47"/>
                  <a:gd name="T38" fmla="*/ 332 w 447"/>
                  <a:gd name="T39" fmla="*/ 38 h 47"/>
                  <a:gd name="T40" fmla="*/ 221 w 447"/>
                  <a:gd name="T41" fmla="*/ 47 h 47"/>
                  <a:gd name="T42" fmla="*/ 109 w 447"/>
                  <a:gd name="T43" fmla="*/ 40 h 47"/>
                  <a:gd name="T44" fmla="*/ 0 w 447"/>
                  <a:gd name="T45" fmla="*/ 17 h 47"/>
                  <a:gd name="T46" fmla="*/ 0 w 447"/>
                  <a:gd name="T47" fmla="*/ 16 h 47"/>
                  <a:gd name="T48" fmla="*/ 1 w 447"/>
                  <a:gd name="T49" fmla="*/ 1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6"/>
                    </a:moveTo>
                    <a:cubicBezTo>
                      <a:pt x="36" y="26"/>
                      <a:pt x="73" y="32"/>
                      <a:pt x="110" y="36"/>
                    </a:cubicBezTo>
                    <a:cubicBezTo>
                      <a:pt x="147" y="39"/>
                      <a:pt x="184" y="41"/>
                      <a:pt x="220" y="39"/>
                    </a:cubicBezTo>
                    <a:cubicBezTo>
                      <a:pt x="257" y="38"/>
                      <a:pt x="294" y="35"/>
                      <a:pt x="330" y="28"/>
                    </a:cubicBezTo>
                    <a:cubicBezTo>
                      <a:pt x="344" y="26"/>
                      <a:pt x="344" y="26"/>
                      <a:pt x="344" y="26"/>
                    </a:cubicBezTo>
                    <a:cubicBezTo>
                      <a:pt x="351" y="24"/>
                      <a:pt x="351" y="24"/>
                      <a:pt x="351" y="24"/>
                    </a:cubicBezTo>
                    <a:cubicBezTo>
                      <a:pt x="357" y="23"/>
                      <a:pt x="357" y="23"/>
                      <a:pt x="357" y="23"/>
                    </a:cubicBezTo>
                    <a:cubicBezTo>
                      <a:pt x="384" y="17"/>
                      <a:pt x="384" y="17"/>
                      <a:pt x="384" y="17"/>
                    </a:cubicBezTo>
                    <a:cubicBezTo>
                      <a:pt x="393" y="15"/>
                      <a:pt x="402" y="12"/>
                      <a:pt x="411" y="9"/>
                    </a:cubicBezTo>
                    <a:cubicBezTo>
                      <a:pt x="437" y="2"/>
                      <a:pt x="437" y="2"/>
                      <a:pt x="437" y="2"/>
                    </a:cubicBezTo>
                    <a:cubicBezTo>
                      <a:pt x="438" y="1"/>
                      <a:pt x="438" y="1"/>
                      <a:pt x="438" y="1"/>
                    </a:cubicBezTo>
                    <a:cubicBezTo>
                      <a:pt x="441" y="0"/>
                      <a:pt x="445" y="2"/>
                      <a:pt x="446" y="6"/>
                    </a:cubicBezTo>
                    <a:cubicBezTo>
                      <a:pt x="447" y="9"/>
                      <a:pt x="445" y="13"/>
                      <a:pt x="441" y="14"/>
                    </a:cubicBezTo>
                    <a:cubicBezTo>
                      <a:pt x="441" y="14"/>
                      <a:pt x="441" y="14"/>
                      <a:pt x="441" y="14"/>
                    </a:cubicBezTo>
                    <a:cubicBezTo>
                      <a:pt x="414" y="21"/>
                      <a:pt x="414" y="21"/>
                      <a:pt x="414" y="21"/>
                    </a:cubicBezTo>
                    <a:cubicBezTo>
                      <a:pt x="405" y="23"/>
                      <a:pt x="396" y="26"/>
                      <a:pt x="387" y="28"/>
                    </a:cubicBezTo>
                    <a:cubicBezTo>
                      <a:pt x="360" y="33"/>
                      <a:pt x="360" y="33"/>
                      <a:pt x="360" y="33"/>
                    </a:cubicBezTo>
                    <a:cubicBezTo>
                      <a:pt x="353" y="35"/>
                      <a:pt x="353" y="35"/>
                      <a:pt x="353" y="35"/>
                    </a:cubicBezTo>
                    <a:cubicBezTo>
                      <a:pt x="346" y="36"/>
                      <a:pt x="346" y="36"/>
                      <a:pt x="346" y="36"/>
                    </a:cubicBezTo>
                    <a:cubicBezTo>
                      <a:pt x="332" y="38"/>
                      <a:pt x="332" y="38"/>
                      <a:pt x="332" y="38"/>
                    </a:cubicBezTo>
                    <a:cubicBezTo>
                      <a:pt x="295" y="44"/>
                      <a:pt x="258" y="46"/>
                      <a:pt x="221" y="47"/>
                    </a:cubicBezTo>
                    <a:cubicBezTo>
                      <a:pt x="183" y="47"/>
                      <a:pt x="146" y="45"/>
                      <a:pt x="109" y="40"/>
                    </a:cubicBezTo>
                    <a:cubicBezTo>
                      <a:pt x="73" y="35"/>
                      <a:pt x="36" y="28"/>
                      <a:pt x="0" y="17"/>
                    </a:cubicBezTo>
                    <a:cubicBezTo>
                      <a:pt x="0" y="17"/>
                      <a:pt x="0" y="16"/>
                      <a:pt x="0" y="16"/>
                    </a:cubicBezTo>
                    <a:cubicBezTo>
                      <a:pt x="0" y="16"/>
                      <a:pt x="1" y="15"/>
                      <a:pt x="1" y="16"/>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113">
                <a:extLst>
                  <a:ext uri="{FF2B5EF4-FFF2-40B4-BE49-F238E27FC236}">
                    <a16:creationId xmlns:a16="http://schemas.microsoft.com/office/drawing/2014/main" id="{2C92156B-9843-4D23-84B8-19566549BDD6}"/>
                  </a:ext>
                </a:extLst>
              </p:cNvPr>
              <p:cNvSpPr>
                <a:spLocks/>
              </p:cNvSpPr>
              <p:nvPr/>
            </p:nvSpPr>
            <p:spPr bwMode="auto">
              <a:xfrm>
                <a:off x="16454438" y="571500"/>
                <a:ext cx="3449638" cy="3355975"/>
              </a:xfrm>
              <a:custGeom>
                <a:avLst/>
                <a:gdLst>
                  <a:gd name="T0" fmla="*/ 385 w 576"/>
                  <a:gd name="T1" fmla="*/ 0 h 562"/>
                  <a:gd name="T2" fmla="*/ 533 w 576"/>
                  <a:gd name="T3" fmla="*/ 223 h 562"/>
                  <a:gd name="T4" fmla="*/ 523 w 576"/>
                  <a:gd name="T5" fmla="*/ 478 h 562"/>
                  <a:gd name="T6" fmla="*/ 46 w 576"/>
                  <a:gd name="T7" fmla="*/ 508 h 562"/>
                  <a:gd name="T8" fmla="*/ 1 w 576"/>
                  <a:gd name="T9" fmla="*/ 442 h 562"/>
                  <a:gd name="T10" fmla="*/ 50 w 576"/>
                  <a:gd name="T11" fmla="*/ 363 h 562"/>
                  <a:gd name="T12" fmla="*/ 377 w 576"/>
                  <a:gd name="T13" fmla="*/ 367 h 562"/>
                  <a:gd name="T14" fmla="*/ 358 w 576"/>
                  <a:gd name="T15" fmla="*/ 145 h 562"/>
                  <a:gd name="T16" fmla="*/ 385 w 576"/>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62">
                    <a:moveTo>
                      <a:pt x="385" y="0"/>
                    </a:moveTo>
                    <a:cubicBezTo>
                      <a:pt x="385" y="0"/>
                      <a:pt x="488" y="43"/>
                      <a:pt x="533" y="223"/>
                    </a:cubicBezTo>
                    <a:cubicBezTo>
                      <a:pt x="566" y="351"/>
                      <a:pt x="576" y="407"/>
                      <a:pt x="523" y="478"/>
                    </a:cubicBezTo>
                    <a:cubicBezTo>
                      <a:pt x="495" y="515"/>
                      <a:pt x="193" y="562"/>
                      <a:pt x="46" y="508"/>
                    </a:cubicBezTo>
                    <a:cubicBezTo>
                      <a:pt x="18" y="498"/>
                      <a:pt x="0" y="471"/>
                      <a:pt x="1" y="442"/>
                    </a:cubicBezTo>
                    <a:cubicBezTo>
                      <a:pt x="2" y="410"/>
                      <a:pt x="22" y="381"/>
                      <a:pt x="50" y="363"/>
                    </a:cubicBezTo>
                    <a:cubicBezTo>
                      <a:pt x="100" y="331"/>
                      <a:pt x="308" y="422"/>
                      <a:pt x="377" y="367"/>
                    </a:cubicBezTo>
                    <a:cubicBezTo>
                      <a:pt x="434" y="322"/>
                      <a:pt x="358" y="145"/>
                      <a:pt x="358" y="145"/>
                    </a:cubicBezTo>
                    <a:lnTo>
                      <a:pt x="385"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114">
                <a:extLst>
                  <a:ext uri="{FF2B5EF4-FFF2-40B4-BE49-F238E27FC236}">
                    <a16:creationId xmlns:a16="http://schemas.microsoft.com/office/drawing/2014/main" id="{B570D7A6-9A74-4E44-B33F-569BAA59FDDA}"/>
                  </a:ext>
                </a:extLst>
              </p:cNvPr>
              <p:cNvSpPr>
                <a:spLocks/>
              </p:cNvSpPr>
              <p:nvPr/>
            </p:nvSpPr>
            <p:spPr bwMode="auto">
              <a:xfrm>
                <a:off x="16860838" y="1317625"/>
                <a:ext cx="2000250" cy="1619250"/>
              </a:xfrm>
              <a:custGeom>
                <a:avLst/>
                <a:gdLst>
                  <a:gd name="T0" fmla="*/ 0 w 334"/>
                  <a:gd name="T1" fmla="*/ 230 h 271"/>
                  <a:gd name="T2" fmla="*/ 71 w 334"/>
                  <a:gd name="T3" fmla="*/ 236 h 271"/>
                  <a:gd name="T4" fmla="*/ 143 w 334"/>
                  <a:gd name="T5" fmla="*/ 245 h 271"/>
                  <a:gd name="T6" fmla="*/ 178 w 334"/>
                  <a:gd name="T7" fmla="*/ 251 h 271"/>
                  <a:gd name="T8" fmla="*/ 214 w 334"/>
                  <a:gd name="T9" fmla="*/ 255 h 271"/>
                  <a:gd name="T10" fmla="*/ 249 w 334"/>
                  <a:gd name="T11" fmla="*/ 259 h 271"/>
                  <a:gd name="T12" fmla="*/ 258 w 334"/>
                  <a:gd name="T13" fmla="*/ 259 h 271"/>
                  <a:gd name="T14" fmla="*/ 266 w 334"/>
                  <a:gd name="T15" fmla="*/ 259 h 271"/>
                  <a:gd name="T16" fmla="*/ 282 w 334"/>
                  <a:gd name="T17" fmla="*/ 256 h 271"/>
                  <a:gd name="T18" fmla="*/ 308 w 334"/>
                  <a:gd name="T19" fmla="*/ 238 h 271"/>
                  <a:gd name="T20" fmla="*/ 321 w 334"/>
                  <a:gd name="T21" fmla="*/ 208 h 271"/>
                  <a:gd name="T22" fmla="*/ 321 w 334"/>
                  <a:gd name="T23" fmla="*/ 138 h 271"/>
                  <a:gd name="T24" fmla="*/ 305 w 334"/>
                  <a:gd name="T25" fmla="*/ 68 h 271"/>
                  <a:gd name="T26" fmla="*/ 282 w 334"/>
                  <a:gd name="T27" fmla="*/ 1 h 271"/>
                  <a:gd name="T28" fmla="*/ 282 w 334"/>
                  <a:gd name="T29" fmla="*/ 0 h 271"/>
                  <a:gd name="T30" fmla="*/ 283 w 334"/>
                  <a:gd name="T31" fmla="*/ 0 h 271"/>
                  <a:gd name="T32" fmla="*/ 329 w 334"/>
                  <a:gd name="T33" fmla="*/ 137 h 271"/>
                  <a:gd name="T34" fmla="*/ 333 w 334"/>
                  <a:gd name="T35" fmla="*/ 173 h 271"/>
                  <a:gd name="T36" fmla="*/ 332 w 334"/>
                  <a:gd name="T37" fmla="*/ 210 h 271"/>
                  <a:gd name="T38" fmla="*/ 318 w 334"/>
                  <a:gd name="T39" fmla="*/ 245 h 271"/>
                  <a:gd name="T40" fmla="*/ 286 w 334"/>
                  <a:gd name="T41" fmla="*/ 268 h 271"/>
                  <a:gd name="T42" fmla="*/ 248 w 334"/>
                  <a:gd name="T43" fmla="*/ 270 h 271"/>
                  <a:gd name="T44" fmla="*/ 213 w 334"/>
                  <a:gd name="T45" fmla="*/ 262 h 271"/>
                  <a:gd name="T46" fmla="*/ 178 w 334"/>
                  <a:gd name="T47" fmla="*/ 255 h 271"/>
                  <a:gd name="T48" fmla="*/ 142 w 334"/>
                  <a:gd name="T49" fmla="*/ 248 h 271"/>
                  <a:gd name="T50" fmla="*/ 71 w 334"/>
                  <a:gd name="T51" fmla="*/ 237 h 271"/>
                  <a:gd name="T52" fmla="*/ 0 w 334"/>
                  <a:gd name="T53" fmla="*/ 23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4" h="271">
                    <a:moveTo>
                      <a:pt x="0" y="230"/>
                    </a:moveTo>
                    <a:cubicBezTo>
                      <a:pt x="24" y="230"/>
                      <a:pt x="48" y="233"/>
                      <a:pt x="71" y="236"/>
                    </a:cubicBezTo>
                    <a:cubicBezTo>
                      <a:pt x="95" y="239"/>
                      <a:pt x="119" y="242"/>
                      <a:pt x="143" y="245"/>
                    </a:cubicBezTo>
                    <a:cubicBezTo>
                      <a:pt x="178" y="251"/>
                      <a:pt x="178" y="251"/>
                      <a:pt x="178" y="251"/>
                    </a:cubicBezTo>
                    <a:cubicBezTo>
                      <a:pt x="190" y="252"/>
                      <a:pt x="202" y="254"/>
                      <a:pt x="214" y="255"/>
                    </a:cubicBezTo>
                    <a:cubicBezTo>
                      <a:pt x="226" y="256"/>
                      <a:pt x="238" y="258"/>
                      <a:pt x="249" y="259"/>
                    </a:cubicBezTo>
                    <a:cubicBezTo>
                      <a:pt x="252" y="259"/>
                      <a:pt x="255" y="259"/>
                      <a:pt x="258" y="259"/>
                    </a:cubicBezTo>
                    <a:cubicBezTo>
                      <a:pt x="261" y="259"/>
                      <a:pt x="263" y="259"/>
                      <a:pt x="266" y="259"/>
                    </a:cubicBezTo>
                    <a:cubicBezTo>
                      <a:pt x="272" y="258"/>
                      <a:pt x="277" y="257"/>
                      <a:pt x="282" y="256"/>
                    </a:cubicBezTo>
                    <a:cubicBezTo>
                      <a:pt x="293" y="252"/>
                      <a:pt x="302" y="247"/>
                      <a:pt x="308" y="238"/>
                    </a:cubicBezTo>
                    <a:cubicBezTo>
                      <a:pt x="315" y="230"/>
                      <a:pt x="319" y="219"/>
                      <a:pt x="321" y="208"/>
                    </a:cubicBezTo>
                    <a:cubicBezTo>
                      <a:pt x="326" y="185"/>
                      <a:pt x="324" y="161"/>
                      <a:pt x="321" y="138"/>
                    </a:cubicBezTo>
                    <a:cubicBezTo>
                      <a:pt x="317" y="115"/>
                      <a:pt x="312" y="91"/>
                      <a:pt x="305" y="68"/>
                    </a:cubicBezTo>
                    <a:cubicBezTo>
                      <a:pt x="299" y="46"/>
                      <a:pt x="291" y="23"/>
                      <a:pt x="282" y="1"/>
                    </a:cubicBezTo>
                    <a:cubicBezTo>
                      <a:pt x="282" y="0"/>
                      <a:pt x="282" y="0"/>
                      <a:pt x="282" y="0"/>
                    </a:cubicBezTo>
                    <a:cubicBezTo>
                      <a:pt x="283" y="0"/>
                      <a:pt x="283" y="0"/>
                      <a:pt x="283" y="0"/>
                    </a:cubicBezTo>
                    <a:cubicBezTo>
                      <a:pt x="303" y="44"/>
                      <a:pt x="319" y="89"/>
                      <a:pt x="329" y="137"/>
                    </a:cubicBezTo>
                    <a:cubicBezTo>
                      <a:pt x="331" y="149"/>
                      <a:pt x="333" y="161"/>
                      <a:pt x="333" y="173"/>
                    </a:cubicBezTo>
                    <a:cubicBezTo>
                      <a:pt x="334" y="185"/>
                      <a:pt x="334" y="197"/>
                      <a:pt x="332" y="210"/>
                    </a:cubicBezTo>
                    <a:cubicBezTo>
                      <a:pt x="330" y="222"/>
                      <a:pt x="326" y="235"/>
                      <a:pt x="318" y="245"/>
                    </a:cubicBezTo>
                    <a:cubicBezTo>
                      <a:pt x="310" y="256"/>
                      <a:pt x="299" y="264"/>
                      <a:pt x="286" y="268"/>
                    </a:cubicBezTo>
                    <a:cubicBezTo>
                      <a:pt x="273" y="271"/>
                      <a:pt x="260" y="271"/>
                      <a:pt x="248" y="270"/>
                    </a:cubicBezTo>
                    <a:cubicBezTo>
                      <a:pt x="236" y="268"/>
                      <a:pt x="224" y="265"/>
                      <a:pt x="213" y="262"/>
                    </a:cubicBezTo>
                    <a:cubicBezTo>
                      <a:pt x="201" y="259"/>
                      <a:pt x="189" y="257"/>
                      <a:pt x="178" y="255"/>
                    </a:cubicBezTo>
                    <a:cubicBezTo>
                      <a:pt x="142" y="248"/>
                      <a:pt x="142" y="248"/>
                      <a:pt x="142" y="248"/>
                    </a:cubicBezTo>
                    <a:cubicBezTo>
                      <a:pt x="119" y="244"/>
                      <a:pt x="95" y="240"/>
                      <a:pt x="71" y="237"/>
                    </a:cubicBezTo>
                    <a:cubicBezTo>
                      <a:pt x="48" y="234"/>
                      <a:pt x="24" y="231"/>
                      <a:pt x="0" y="23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115">
                <a:extLst>
                  <a:ext uri="{FF2B5EF4-FFF2-40B4-BE49-F238E27FC236}">
                    <a16:creationId xmlns:a16="http://schemas.microsoft.com/office/drawing/2014/main" id="{FBCB9247-0E8C-4F8E-BDEC-5380E9A381C1}"/>
                  </a:ext>
                </a:extLst>
              </p:cNvPr>
              <p:cNvSpPr>
                <a:spLocks/>
              </p:cNvSpPr>
              <p:nvPr/>
            </p:nvSpPr>
            <p:spPr bwMode="auto">
              <a:xfrm>
                <a:off x="16441738" y="2686050"/>
                <a:ext cx="546100" cy="889000"/>
              </a:xfrm>
              <a:custGeom>
                <a:avLst/>
                <a:gdLst>
                  <a:gd name="T0" fmla="*/ 38 w 91"/>
                  <a:gd name="T1" fmla="*/ 149 h 149"/>
                  <a:gd name="T2" fmla="*/ 6 w 91"/>
                  <a:gd name="T3" fmla="*/ 109 h 149"/>
                  <a:gd name="T4" fmla="*/ 1 w 91"/>
                  <a:gd name="T5" fmla="*/ 83 h 149"/>
                  <a:gd name="T6" fmla="*/ 8 w 91"/>
                  <a:gd name="T7" fmla="*/ 58 h 149"/>
                  <a:gd name="T8" fmla="*/ 45 w 91"/>
                  <a:gd name="T9" fmla="*/ 22 h 149"/>
                  <a:gd name="T10" fmla="*/ 91 w 91"/>
                  <a:gd name="T11" fmla="*/ 0 h 149"/>
                  <a:gd name="T12" fmla="*/ 46 w 91"/>
                  <a:gd name="T13" fmla="*/ 24 h 149"/>
                  <a:gd name="T14" fmla="*/ 11 w 91"/>
                  <a:gd name="T15" fmla="*/ 60 h 149"/>
                  <a:gd name="T16" fmla="*/ 4 w 91"/>
                  <a:gd name="T17" fmla="*/ 84 h 149"/>
                  <a:gd name="T18" fmla="*/ 9 w 91"/>
                  <a:gd name="T19" fmla="*/ 108 h 149"/>
                  <a:gd name="T20" fmla="*/ 21 w 91"/>
                  <a:gd name="T21" fmla="*/ 130 h 149"/>
                  <a:gd name="T22" fmla="*/ 38 w 91"/>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149">
                    <a:moveTo>
                      <a:pt x="38" y="149"/>
                    </a:moveTo>
                    <a:cubicBezTo>
                      <a:pt x="25" y="139"/>
                      <a:pt x="13" y="125"/>
                      <a:pt x="6" y="109"/>
                    </a:cubicBezTo>
                    <a:cubicBezTo>
                      <a:pt x="2" y="101"/>
                      <a:pt x="0" y="92"/>
                      <a:pt x="1" y="83"/>
                    </a:cubicBezTo>
                    <a:cubicBezTo>
                      <a:pt x="1" y="75"/>
                      <a:pt x="3" y="66"/>
                      <a:pt x="8" y="58"/>
                    </a:cubicBezTo>
                    <a:cubicBezTo>
                      <a:pt x="16" y="43"/>
                      <a:pt x="30" y="31"/>
                      <a:pt x="45" y="22"/>
                    </a:cubicBezTo>
                    <a:cubicBezTo>
                      <a:pt x="59" y="13"/>
                      <a:pt x="75" y="6"/>
                      <a:pt x="91" y="0"/>
                    </a:cubicBezTo>
                    <a:cubicBezTo>
                      <a:pt x="75" y="7"/>
                      <a:pt x="60" y="15"/>
                      <a:pt x="46" y="24"/>
                    </a:cubicBezTo>
                    <a:cubicBezTo>
                      <a:pt x="32" y="34"/>
                      <a:pt x="19" y="45"/>
                      <a:pt x="11" y="60"/>
                    </a:cubicBezTo>
                    <a:cubicBezTo>
                      <a:pt x="7" y="67"/>
                      <a:pt x="5" y="75"/>
                      <a:pt x="4" y="84"/>
                    </a:cubicBezTo>
                    <a:cubicBezTo>
                      <a:pt x="4" y="92"/>
                      <a:pt x="6" y="100"/>
                      <a:pt x="9" y="108"/>
                    </a:cubicBezTo>
                    <a:cubicBezTo>
                      <a:pt x="12" y="116"/>
                      <a:pt x="16" y="123"/>
                      <a:pt x="21" y="130"/>
                    </a:cubicBezTo>
                    <a:cubicBezTo>
                      <a:pt x="26" y="137"/>
                      <a:pt x="32" y="143"/>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24" name="Group 223">
            <a:extLst>
              <a:ext uri="{FF2B5EF4-FFF2-40B4-BE49-F238E27FC236}">
                <a16:creationId xmlns:a16="http://schemas.microsoft.com/office/drawing/2014/main" id="{6CF1F944-185D-4222-9023-F99524EE3574}"/>
              </a:ext>
            </a:extLst>
          </p:cNvPr>
          <p:cNvGrpSpPr/>
          <p:nvPr/>
        </p:nvGrpSpPr>
        <p:grpSpPr>
          <a:xfrm>
            <a:off x="14200279" y="6788054"/>
            <a:ext cx="4424485" cy="4663584"/>
            <a:chOff x="8630748" y="2869033"/>
            <a:chExt cx="7125678" cy="7510748"/>
          </a:xfrm>
        </p:grpSpPr>
        <p:sp>
          <p:nvSpPr>
            <p:cNvPr id="171" name="Oval 170">
              <a:extLst>
                <a:ext uri="{FF2B5EF4-FFF2-40B4-BE49-F238E27FC236}">
                  <a16:creationId xmlns:a16="http://schemas.microsoft.com/office/drawing/2014/main" id="{2BAA7C8B-E42D-4F09-AA02-1D927120F95D}"/>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72" name="Group 171">
              <a:extLst>
                <a:ext uri="{FF2B5EF4-FFF2-40B4-BE49-F238E27FC236}">
                  <a16:creationId xmlns:a16="http://schemas.microsoft.com/office/drawing/2014/main" id="{CB1B3427-3A00-4474-9517-9AC8F5A27ED2}"/>
                </a:ext>
              </a:extLst>
            </p:cNvPr>
            <p:cNvGrpSpPr/>
            <p:nvPr/>
          </p:nvGrpSpPr>
          <p:grpSpPr>
            <a:xfrm>
              <a:off x="8630748" y="2869033"/>
              <a:ext cx="7125678" cy="7510748"/>
              <a:chOff x="3281362" y="8143874"/>
              <a:chExt cx="5992813" cy="6316663"/>
            </a:xfrm>
          </p:grpSpPr>
          <p:sp>
            <p:nvSpPr>
              <p:cNvPr id="173" name="Freeform 66">
                <a:extLst>
                  <a:ext uri="{FF2B5EF4-FFF2-40B4-BE49-F238E27FC236}">
                    <a16:creationId xmlns:a16="http://schemas.microsoft.com/office/drawing/2014/main" id="{F229FA08-3F14-45D8-81E8-FEE623E5081E}"/>
                  </a:ext>
                </a:extLst>
              </p:cNvPr>
              <p:cNvSpPr>
                <a:spLocks/>
              </p:cNvSpPr>
              <p:nvPr/>
            </p:nvSpPr>
            <p:spPr bwMode="auto">
              <a:xfrm>
                <a:off x="6969124" y="9051925"/>
                <a:ext cx="339725" cy="204788"/>
              </a:xfrm>
              <a:custGeom>
                <a:avLst/>
                <a:gdLst>
                  <a:gd name="T0" fmla="*/ 68 w 68"/>
                  <a:gd name="T1" fmla="*/ 14 h 41"/>
                  <a:gd name="T2" fmla="*/ 58 w 68"/>
                  <a:gd name="T3" fmla="*/ 41 h 41"/>
                  <a:gd name="T4" fmla="*/ 7 w 68"/>
                  <a:gd name="T5" fmla="*/ 19 h 41"/>
                  <a:gd name="T6" fmla="*/ 2 w 68"/>
                  <a:gd name="T7" fmla="*/ 7 h 41"/>
                  <a:gd name="T8" fmla="*/ 2 w 68"/>
                  <a:gd name="T9" fmla="*/ 7 h 41"/>
                  <a:gd name="T10" fmla="*/ 13 w 68"/>
                  <a:gd name="T11" fmla="*/ 1 h 41"/>
                  <a:gd name="T12" fmla="*/ 68 w 68"/>
                  <a:gd name="T13" fmla="*/ 14 h 41"/>
                </a:gdLst>
                <a:ahLst/>
                <a:cxnLst>
                  <a:cxn ang="0">
                    <a:pos x="T0" y="T1"/>
                  </a:cxn>
                  <a:cxn ang="0">
                    <a:pos x="T2" y="T3"/>
                  </a:cxn>
                  <a:cxn ang="0">
                    <a:pos x="T4" y="T5"/>
                  </a:cxn>
                  <a:cxn ang="0">
                    <a:pos x="T6" y="T7"/>
                  </a:cxn>
                  <a:cxn ang="0">
                    <a:pos x="T8" y="T9"/>
                  </a:cxn>
                  <a:cxn ang="0">
                    <a:pos x="T10" y="T11"/>
                  </a:cxn>
                  <a:cxn ang="0">
                    <a:pos x="T12" y="T13"/>
                  </a:cxn>
                </a:cxnLst>
                <a:rect l="0" t="0" r="r" b="b"/>
                <a:pathLst>
                  <a:path w="68" h="41">
                    <a:moveTo>
                      <a:pt x="68" y="14"/>
                    </a:moveTo>
                    <a:cubicBezTo>
                      <a:pt x="58" y="41"/>
                      <a:pt x="58" y="41"/>
                      <a:pt x="58" y="41"/>
                    </a:cubicBezTo>
                    <a:cubicBezTo>
                      <a:pt x="7" y="19"/>
                      <a:pt x="7" y="19"/>
                      <a:pt x="7" y="19"/>
                    </a:cubicBezTo>
                    <a:cubicBezTo>
                      <a:pt x="2" y="17"/>
                      <a:pt x="0" y="12"/>
                      <a:pt x="2" y="7"/>
                    </a:cubicBezTo>
                    <a:cubicBezTo>
                      <a:pt x="2" y="7"/>
                      <a:pt x="2" y="7"/>
                      <a:pt x="2" y="7"/>
                    </a:cubicBezTo>
                    <a:cubicBezTo>
                      <a:pt x="3" y="2"/>
                      <a:pt x="8" y="0"/>
                      <a:pt x="13" y="1"/>
                    </a:cubicBezTo>
                    <a:lnTo>
                      <a:pt x="68" y="14"/>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67">
                <a:extLst>
                  <a:ext uri="{FF2B5EF4-FFF2-40B4-BE49-F238E27FC236}">
                    <a16:creationId xmlns:a16="http://schemas.microsoft.com/office/drawing/2014/main" id="{3FD4B5D0-5689-41A4-8291-372EFAB7F8B2}"/>
                  </a:ext>
                </a:extLst>
              </p:cNvPr>
              <p:cNvSpPr>
                <a:spLocks/>
              </p:cNvSpPr>
              <p:nvPr/>
            </p:nvSpPr>
            <p:spPr bwMode="auto">
              <a:xfrm>
                <a:off x="6904037" y="8737600"/>
                <a:ext cx="300037" cy="255588"/>
              </a:xfrm>
              <a:custGeom>
                <a:avLst/>
                <a:gdLst>
                  <a:gd name="T0" fmla="*/ 60 w 60"/>
                  <a:gd name="T1" fmla="*/ 27 h 51"/>
                  <a:gd name="T2" fmla="*/ 44 w 60"/>
                  <a:gd name="T3" fmla="*/ 51 h 51"/>
                  <a:gd name="T4" fmla="*/ 4 w 60"/>
                  <a:gd name="T5" fmla="*/ 18 h 51"/>
                  <a:gd name="T6" fmla="*/ 2 w 60"/>
                  <a:gd name="T7" fmla="*/ 6 h 51"/>
                  <a:gd name="T8" fmla="*/ 3 w 60"/>
                  <a:gd name="T9" fmla="*/ 6 h 51"/>
                  <a:gd name="T10" fmla="*/ 15 w 60"/>
                  <a:gd name="T11" fmla="*/ 3 h 51"/>
                  <a:gd name="T12" fmla="*/ 60 w 60"/>
                  <a:gd name="T13" fmla="*/ 27 h 51"/>
                </a:gdLst>
                <a:ahLst/>
                <a:cxnLst>
                  <a:cxn ang="0">
                    <a:pos x="T0" y="T1"/>
                  </a:cxn>
                  <a:cxn ang="0">
                    <a:pos x="T2" y="T3"/>
                  </a:cxn>
                  <a:cxn ang="0">
                    <a:pos x="T4" y="T5"/>
                  </a:cxn>
                  <a:cxn ang="0">
                    <a:pos x="T6" y="T7"/>
                  </a:cxn>
                  <a:cxn ang="0">
                    <a:pos x="T8" y="T9"/>
                  </a:cxn>
                  <a:cxn ang="0">
                    <a:pos x="T10" y="T11"/>
                  </a:cxn>
                  <a:cxn ang="0">
                    <a:pos x="T12" y="T13"/>
                  </a:cxn>
                </a:cxnLst>
                <a:rect l="0" t="0" r="r" b="b"/>
                <a:pathLst>
                  <a:path w="60" h="51">
                    <a:moveTo>
                      <a:pt x="60" y="27"/>
                    </a:moveTo>
                    <a:cubicBezTo>
                      <a:pt x="44" y="51"/>
                      <a:pt x="44" y="51"/>
                      <a:pt x="44" y="51"/>
                    </a:cubicBezTo>
                    <a:cubicBezTo>
                      <a:pt x="4" y="18"/>
                      <a:pt x="4" y="18"/>
                      <a:pt x="4" y="18"/>
                    </a:cubicBezTo>
                    <a:cubicBezTo>
                      <a:pt x="1" y="15"/>
                      <a:pt x="0" y="10"/>
                      <a:pt x="2" y="6"/>
                    </a:cubicBezTo>
                    <a:cubicBezTo>
                      <a:pt x="3" y="6"/>
                      <a:pt x="3" y="6"/>
                      <a:pt x="3" y="6"/>
                    </a:cubicBezTo>
                    <a:cubicBezTo>
                      <a:pt x="5" y="1"/>
                      <a:pt x="11" y="0"/>
                      <a:pt x="15" y="3"/>
                    </a:cubicBezTo>
                    <a:lnTo>
                      <a:pt x="60" y="27"/>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68">
                <a:extLst>
                  <a:ext uri="{FF2B5EF4-FFF2-40B4-BE49-F238E27FC236}">
                    <a16:creationId xmlns:a16="http://schemas.microsoft.com/office/drawing/2014/main" id="{AFCA5BCD-68B2-42C3-8003-B6B69D832664}"/>
                  </a:ext>
                </a:extLst>
              </p:cNvPr>
              <p:cNvSpPr>
                <a:spLocks/>
              </p:cNvSpPr>
              <p:nvPr/>
            </p:nvSpPr>
            <p:spPr bwMode="auto">
              <a:xfrm>
                <a:off x="7094538" y="8718550"/>
                <a:ext cx="625475" cy="719138"/>
              </a:xfrm>
              <a:custGeom>
                <a:avLst/>
                <a:gdLst>
                  <a:gd name="T0" fmla="*/ 118 w 125"/>
                  <a:gd name="T1" fmla="*/ 82 h 144"/>
                  <a:gd name="T2" fmla="*/ 72 w 125"/>
                  <a:gd name="T3" fmla="*/ 117 h 144"/>
                  <a:gd name="T4" fmla="*/ 34 w 125"/>
                  <a:gd name="T5" fmla="*/ 91 h 144"/>
                  <a:gd name="T6" fmla="*/ 0 w 125"/>
                  <a:gd name="T7" fmla="*/ 47 h 144"/>
                  <a:gd name="T8" fmla="*/ 71 w 125"/>
                  <a:gd name="T9" fmla="*/ 0 h 144"/>
                  <a:gd name="T10" fmla="*/ 85 w 125"/>
                  <a:gd name="T11" fmla="*/ 8 h 144"/>
                  <a:gd name="T12" fmla="*/ 94 w 125"/>
                  <a:gd name="T13" fmla="*/ 20 h 144"/>
                  <a:gd name="T14" fmla="*/ 113 w 125"/>
                  <a:gd name="T15" fmla="*/ 59 h 144"/>
                  <a:gd name="T16" fmla="*/ 118 w 125"/>
                  <a:gd name="T17" fmla="*/ 8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144">
                    <a:moveTo>
                      <a:pt x="118" y="82"/>
                    </a:moveTo>
                    <a:cubicBezTo>
                      <a:pt x="125" y="130"/>
                      <a:pt x="111" y="144"/>
                      <a:pt x="72" y="117"/>
                    </a:cubicBezTo>
                    <a:cubicBezTo>
                      <a:pt x="34" y="91"/>
                      <a:pt x="34" y="91"/>
                      <a:pt x="34" y="91"/>
                    </a:cubicBezTo>
                    <a:cubicBezTo>
                      <a:pt x="0" y="47"/>
                      <a:pt x="0" y="47"/>
                      <a:pt x="0" y="47"/>
                    </a:cubicBezTo>
                    <a:cubicBezTo>
                      <a:pt x="71" y="0"/>
                      <a:pt x="71" y="0"/>
                      <a:pt x="71" y="0"/>
                    </a:cubicBezTo>
                    <a:cubicBezTo>
                      <a:pt x="85" y="8"/>
                      <a:pt x="85" y="8"/>
                      <a:pt x="85" y="8"/>
                    </a:cubicBezTo>
                    <a:cubicBezTo>
                      <a:pt x="94" y="20"/>
                      <a:pt x="94" y="20"/>
                      <a:pt x="94" y="20"/>
                    </a:cubicBezTo>
                    <a:cubicBezTo>
                      <a:pt x="103" y="32"/>
                      <a:pt x="109" y="45"/>
                      <a:pt x="113" y="59"/>
                    </a:cubicBezTo>
                    <a:lnTo>
                      <a:pt x="118" y="8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69">
                <a:extLst>
                  <a:ext uri="{FF2B5EF4-FFF2-40B4-BE49-F238E27FC236}">
                    <a16:creationId xmlns:a16="http://schemas.microsoft.com/office/drawing/2014/main" id="{718A79BB-9384-4259-8745-D7FAE8BF16FE}"/>
                  </a:ext>
                </a:extLst>
              </p:cNvPr>
              <p:cNvSpPr>
                <a:spLocks/>
              </p:cNvSpPr>
              <p:nvPr/>
            </p:nvSpPr>
            <p:spPr bwMode="auto">
              <a:xfrm>
                <a:off x="7059613" y="9097963"/>
                <a:ext cx="14287" cy="49213"/>
              </a:xfrm>
              <a:custGeom>
                <a:avLst/>
                <a:gdLst>
                  <a:gd name="T0" fmla="*/ 0 w 3"/>
                  <a:gd name="T1" fmla="*/ 10 h 10"/>
                  <a:gd name="T2" fmla="*/ 3 w 3"/>
                  <a:gd name="T3" fmla="*/ 0 h 10"/>
                </a:gdLst>
                <a:ahLst/>
                <a:cxnLst>
                  <a:cxn ang="0">
                    <a:pos x="T0" y="T1"/>
                  </a:cxn>
                  <a:cxn ang="0">
                    <a:pos x="T2" y="T3"/>
                  </a:cxn>
                </a:cxnLst>
                <a:rect l="0" t="0" r="r" b="b"/>
                <a:pathLst>
                  <a:path w="3" h="10">
                    <a:moveTo>
                      <a:pt x="0" y="10"/>
                    </a:moveTo>
                    <a:cubicBezTo>
                      <a:pt x="0" y="10"/>
                      <a:pt x="1" y="2"/>
                      <a:pt x="3"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7" name="Freeform 70">
                <a:extLst>
                  <a:ext uri="{FF2B5EF4-FFF2-40B4-BE49-F238E27FC236}">
                    <a16:creationId xmlns:a16="http://schemas.microsoft.com/office/drawing/2014/main" id="{E2900CED-7220-4740-841A-827BA4C196B7}"/>
                  </a:ext>
                </a:extLst>
              </p:cNvPr>
              <p:cNvSpPr>
                <a:spLocks/>
              </p:cNvSpPr>
              <p:nvPr/>
            </p:nvSpPr>
            <p:spPr bwMode="auto">
              <a:xfrm>
                <a:off x="7043738" y="8818563"/>
                <a:ext cx="25400" cy="44450"/>
              </a:xfrm>
              <a:custGeom>
                <a:avLst/>
                <a:gdLst>
                  <a:gd name="T0" fmla="*/ 0 w 5"/>
                  <a:gd name="T1" fmla="*/ 9 h 9"/>
                  <a:gd name="T2" fmla="*/ 5 w 5"/>
                  <a:gd name="T3" fmla="*/ 0 h 9"/>
                </a:gdLst>
                <a:ahLst/>
                <a:cxnLst>
                  <a:cxn ang="0">
                    <a:pos x="T0" y="T1"/>
                  </a:cxn>
                  <a:cxn ang="0">
                    <a:pos x="T2" y="T3"/>
                  </a:cxn>
                </a:cxnLst>
                <a:rect l="0" t="0" r="r" b="b"/>
                <a:pathLst>
                  <a:path w="5" h="9">
                    <a:moveTo>
                      <a:pt x="0" y="9"/>
                    </a:moveTo>
                    <a:cubicBezTo>
                      <a:pt x="0" y="9"/>
                      <a:pt x="3" y="2"/>
                      <a:pt x="5"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8" name="Freeform 71">
                <a:extLst>
                  <a:ext uri="{FF2B5EF4-FFF2-40B4-BE49-F238E27FC236}">
                    <a16:creationId xmlns:a16="http://schemas.microsoft.com/office/drawing/2014/main" id="{6D70A54B-5122-4BFC-8BB0-F85EBA05F397}"/>
                  </a:ext>
                </a:extLst>
              </p:cNvPr>
              <p:cNvSpPr>
                <a:spLocks/>
              </p:cNvSpPr>
              <p:nvPr/>
            </p:nvSpPr>
            <p:spPr bwMode="auto">
              <a:xfrm>
                <a:off x="6969124" y="8583613"/>
                <a:ext cx="346075" cy="328613"/>
              </a:xfrm>
              <a:custGeom>
                <a:avLst/>
                <a:gdLst>
                  <a:gd name="T0" fmla="*/ 69 w 69"/>
                  <a:gd name="T1" fmla="*/ 45 h 66"/>
                  <a:gd name="T2" fmla="*/ 49 w 69"/>
                  <a:gd name="T3" fmla="*/ 66 h 66"/>
                  <a:gd name="T4" fmla="*/ 4 w 69"/>
                  <a:gd name="T5" fmla="*/ 17 h 66"/>
                  <a:gd name="T6" fmla="*/ 4 w 69"/>
                  <a:gd name="T7" fmla="*/ 4 h 66"/>
                  <a:gd name="T8" fmla="*/ 4 w 69"/>
                  <a:gd name="T9" fmla="*/ 4 h 66"/>
                  <a:gd name="T10" fmla="*/ 17 w 69"/>
                  <a:gd name="T11" fmla="*/ 3 h 66"/>
                  <a:gd name="T12" fmla="*/ 69 w 69"/>
                  <a:gd name="T13" fmla="*/ 45 h 66"/>
                </a:gdLst>
                <a:ahLst/>
                <a:cxnLst>
                  <a:cxn ang="0">
                    <a:pos x="T0" y="T1"/>
                  </a:cxn>
                  <a:cxn ang="0">
                    <a:pos x="T2" y="T3"/>
                  </a:cxn>
                  <a:cxn ang="0">
                    <a:pos x="T4" y="T5"/>
                  </a:cxn>
                  <a:cxn ang="0">
                    <a:pos x="T6" y="T7"/>
                  </a:cxn>
                  <a:cxn ang="0">
                    <a:pos x="T8" y="T9"/>
                  </a:cxn>
                  <a:cxn ang="0">
                    <a:pos x="T10" y="T11"/>
                  </a:cxn>
                  <a:cxn ang="0">
                    <a:pos x="T12" y="T13"/>
                  </a:cxn>
                </a:cxnLst>
                <a:rect l="0" t="0" r="r" b="b"/>
                <a:pathLst>
                  <a:path w="69" h="66">
                    <a:moveTo>
                      <a:pt x="69" y="45"/>
                    </a:moveTo>
                    <a:cubicBezTo>
                      <a:pt x="49" y="66"/>
                      <a:pt x="49" y="66"/>
                      <a:pt x="49" y="66"/>
                    </a:cubicBezTo>
                    <a:cubicBezTo>
                      <a:pt x="4" y="17"/>
                      <a:pt x="4" y="17"/>
                      <a:pt x="4" y="17"/>
                    </a:cubicBezTo>
                    <a:cubicBezTo>
                      <a:pt x="0" y="14"/>
                      <a:pt x="0" y="8"/>
                      <a:pt x="4" y="4"/>
                    </a:cubicBezTo>
                    <a:cubicBezTo>
                      <a:pt x="4" y="4"/>
                      <a:pt x="4" y="4"/>
                      <a:pt x="4" y="4"/>
                    </a:cubicBezTo>
                    <a:cubicBezTo>
                      <a:pt x="7" y="1"/>
                      <a:pt x="13" y="0"/>
                      <a:pt x="17" y="3"/>
                    </a:cubicBezTo>
                    <a:lnTo>
                      <a:pt x="69" y="45"/>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72">
                <a:extLst>
                  <a:ext uri="{FF2B5EF4-FFF2-40B4-BE49-F238E27FC236}">
                    <a16:creationId xmlns:a16="http://schemas.microsoft.com/office/drawing/2014/main" id="{AFF8F961-7FED-49A8-94DC-1EEF2BC093CD}"/>
                  </a:ext>
                </a:extLst>
              </p:cNvPr>
              <p:cNvSpPr>
                <a:spLocks/>
              </p:cNvSpPr>
              <p:nvPr/>
            </p:nvSpPr>
            <p:spPr bwMode="auto">
              <a:xfrm>
                <a:off x="7099300" y="8707437"/>
                <a:ext cx="30162" cy="41275"/>
              </a:xfrm>
              <a:custGeom>
                <a:avLst/>
                <a:gdLst>
                  <a:gd name="T0" fmla="*/ 0 w 6"/>
                  <a:gd name="T1" fmla="*/ 8 h 8"/>
                  <a:gd name="T2" fmla="*/ 6 w 6"/>
                  <a:gd name="T3" fmla="*/ 0 h 8"/>
                </a:gdLst>
                <a:ahLst/>
                <a:cxnLst>
                  <a:cxn ang="0">
                    <a:pos x="T0" y="T1"/>
                  </a:cxn>
                  <a:cxn ang="0">
                    <a:pos x="T2" y="T3"/>
                  </a:cxn>
                </a:cxnLst>
                <a:rect l="0" t="0" r="r" b="b"/>
                <a:pathLst>
                  <a:path w="6" h="8">
                    <a:moveTo>
                      <a:pt x="0" y="8"/>
                    </a:moveTo>
                    <a:cubicBezTo>
                      <a:pt x="0" y="8"/>
                      <a:pt x="3" y="1"/>
                      <a:pt x="6"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0" name="Freeform 73">
                <a:extLst>
                  <a:ext uri="{FF2B5EF4-FFF2-40B4-BE49-F238E27FC236}">
                    <a16:creationId xmlns:a16="http://schemas.microsoft.com/office/drawing/2014/main" id="{0D7EEB06-BC70-40AB-A088-A648043B26B1}"/>
                  </a:ext>
                </a:extLst>
              </p:cNvPr>
              <p:cNvSpPr>
                <a:spLocks/>
              </p:cNvSpPr>
              <p:nvPr/>
            </p:nvSpPr>
            <p:spPr bwMode="auto">
              <a:xfrm>
                <a:off x="7094538" y="8532813"/>
                <a:ext cx="325437" cy="315913"/>
              </a:xfrm>
              <a:custGeom>
                <a:avLst/>
                <a:gdLst>
                  <a:gd name="T0" fmla="*/ 65 w 65"/>
                  <a:gd name="T1" fmla="*/ 42 h 63"/>
                  <a:gd name="T2" fmla="*/ 46 w 65"/>
                  <a:gd name="T3" fmla="*/ 63 h 63"/>
                  <a:gd name="T4" fmla="*/ 3 w 65"/>
                  <a:gd name="T5" fmla="*/ 17 h 63"/>
                  <a:gd name="T6" fmla="*/ 3 w 65"/>
                  <a:gd name="T7" fmla="*/ 4 h 63"/>
                  <a:gd name="T8" fmla="*/ 3 w 65"/>
                  <a:gd name="T9" fmla="*/ 4 h 63"/>
                  <a:gd name="T10" fmla="*/ 16 w 65"/>
                  <a:gd name="T11" fmla="*/ 3 h 63"/>
                  <a:gd name="T12" fmla="*/ 65 w 65"/>
                  <a:gd name="T13" fmla="*/ 42 h 63"/>
                </a:gdLst>
                <a:ahLst/>
                <a:cxnLst>
                  <a:cxn ang="0">
                    <a:pos x="T0" y="T1"/>
                  </a:cxn>
                  <a:cxn ang="0">
                    <a:pos x="T2" y="T3"/>
                  </a:cxn>
                  <a:cxn ang="0">
                    <a:pos x="T4" y="T5"/>
                  </a:cxn>
                  <a:cxn ang="0">
                    <a:pos x="T6" y="T7"/>
                  </a:cxn>
                  <a:cxn ang="0">
                    <a:pos x="T8" y="T9"/>
                  </a:cxn>
                  <a:cxn ang="0">
                    <a:pos x="T10" y="T11"/>
                  </a:cxn>
                  <a:cxn ang="0">
                    <a:pos x="T12" y="T13"/>
                  </a:cxn>
                </a:cxnLst>
                <a:rect l="0" t="0" r="r" b="b"/>
                <a:pathLst>
                  <a:path w="65" h="63">
                    <a:moveTo>
                      <a:pt x="65" y="42"/>
                    </a:moveTo>
                    <a:cubicBezTo>
                      <a:pt x="46" y="63"/>
                      <a:pt x="46" y="63"/>
                      <a:pt x="46" y="63"/>
                    </a:cubicBezTo>
                    <a:cubicBezTo>
                      <a:pt x="3" y="17"/>
                      <a:pt x="3" y="17"/>
                      <a:pt x="3" y="17"/>
                    </a:cubicBezTo>
                    <a:cubicBezTo>
                      <a:pt x="0" y="13"/>
                      <a:pt x="0" y="8"/>
                      <a:pt x="3" y="4"/>
                    </a:cubicBezTo>
                    <a:cubicBezTo>
                      <a:pt x="3" y="4"/>
                      <a:pt x="3" y="4"/>
                      <a:pt x="3" y="4"/>
                    </a:cubicBezTo>
                    <a:cubicBezTo>
                      <a:pt x="6" y="1"/>
                      <a:pt x="12" y="0"/>
                      <a:pt x="16" y="3"/>
                    </a:cubicBezTo>
                    <a:lnTo>
                      <a:pt x="65" y="4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74">
                <a:extLst>
                  <a:ext uri="{FF2B5EF4-FFF2-40B4-BE49-F238E27FC236}">
                    <a16:creationId xmlns:a16="http://schemas.microsoft.com/office/drawing/2014/main" id="{9171D914-1C3E-46AD-B532-207B6AA3E3FD}"/>
                  </a:ext>
                </a:extLst>
              </p:cNvPr>
              <p:cNvSpPr>
                <a:spLocks/>
              </p:cNvSpPr>
              <p:nvPr/>
            </p:nvSpPr>
            <p:spPr bwMode="auto">
              <a:xfrm>
                <a:off x="7194550" y="8628063"/>
                <a:ext cx="30162" cy="34925"/>
              </a:xfrm>
              <a:custGeom>
                <a:avLst/>
                <a:gdLst>
                  <a:gd name="T0" fmla="*/ 0 w 6"/>
                  <a:gd name="T1" fmla="*/ 7 h 7"/>
                  <a:gd name="T2" fmla="*/ 6 w 6"/>
                  <a:gd name="T3" fmla="*/ 0 h 7"/>
                </a:gdLst>
                <a:ahLst/>
                <a:cxnLst>
                  <a:cxn ang="0">
                    <a:pos x="T0" y="T1"/>
                  </a:cxn>
                  <a:cxn ang="0">
                    <a:pos x="T2" y="T3"/>
                  </a:cxn>
                </a:cxnLst>
                <a:rect l="0" t="0" r="r" b="b"/>
                <a:pathLst>
                  <a:path w="6" h="7">
                    <a:moveTo>
                      <a:pt x="0" y="7"/>
                    </a:moveTo>
                    <a:cubicBezTo>
                      <a:pt x="0" y="7"/>
                      <a:pt x="3" y="0"/>
                      <a:pt x="6"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2" name="Freeform 75">
                <a:extLst>
                  <a:ext uri="{FF2B5EF4-FFF2-40B4-BE49-F238E27FC236}">
                    <a16:creationId xmlns:a16="http://schemas.microsoft.com/office/drawing/2014/main" id="{72BF9B7F-D556-4B2D-BA1E-DAD98EB19293}"/>
                  </a:ext>
                </a:extLst>
              </p:cNvPr>
              <p:cNvSpPr>
                <a:spLocks/>
              </p:cNvSpPr>
              <p:nvPr/>
            </p:nvSpPr>
            <p:spPr bwMode="auto">
              <a:xfrm>
                <a:off x="7264399" y="8523288"/>
                <a:ext cx="260350" cy="319088"/>
              </a:xfrm>
              <a:custGeom>
                <a:avLst/>
                <a:gdLst>
                  <a:gd name="T0" fmla="*/ 52 w 52"/>
                  <a:gd name="T1" fmla="*/ 48 h 64"/>
                  <a:gd name="T2" fmla="*/ 28 w 52"/>
                  <a:gd name="T3" fmla="*/ 64 h 64"/>
                  <a:gd name="T4" fmla="*/ 2 w 52"/>
                  <a:gd name="T5" fmla="*/ 15 h 64"/>
                  <a:gd name="T6" fmla="*/ 5 w 52"/>
                  <a:gd name="T7" fmla="*/ 3 h 64"/>
                  <a:gd name="T8" fmla="*/ 5 w 52"/>
                  <a:gd name="T9" fmla="*/ 3 h 64"/>
                  <a:gd name="T10" fmla="*/ 18 w 52"/>
                  <a:gd name="T11" fmla="*/ 5 h 64"/>
                  <a:gd name="T12" fmla="*/ 52 w 52"/>
                  <a:gd name="T13" fmla="*/ 48 h 64"/>
                </a:gdLst>
                <a:ahLst/>
                <a:cxnLst>
                  <a:cxn ang="0">
                    <a:pos x="T0" y="T1"/>
                  </a:cxn>
                  <a:cxn ang="0">
                    <a:pos x="T2" y="T3"/>
                  </a:cxn>
                  <a:cxn ang="0">
                    <a:pos x="T4" y="T5"/>
                  </a:cxn>
                  <a:cxn ang="0">
                    <a:pos x="T6" y="T7"/>
                  </a:cxn>
                  <a:cxn ang="0">
                    <a:pos x="T8" y="T9"/>
                  </a:cxn>
                  <a:cxn ang="0">
                    <a:pos x="T10" y="T11"/>
                  </a:cxn>
                  <a:cxn ang="0">
                    <a:pos x="T12" y="T13"/>
                  </a:cxn>
                </a:cxnLst>
                <a:rect l="0" t="0" r="r" b="b"/>
                <a:pathLst>
                  <a:path w="52" h="64">
                    <a:moveTo>
                      <a:pt x="52" y="48"/>
                    </a:moveTo>
                    <a:cubicBezTo>
                      <a:pt x="28" y="64"/>
                      <a:pt x="28" y="64"/>
                      <a:pt x="28" y="64"/>
                    </a:cubicBezTo>
                    <a:cubicBezTo>
                      <a:pt x="2" y="15"/>
                      <a:pt x="2" y="15"/>
                      <a:pt x="2" y="15"/>
                    </a:cubicBezTo>
                    <a:cubicBezTo>
                      <a:pt x="0" y="11"/>
                      <a:pt x="1" y="6"/>
                      <a:pt x="5" y="3"/>
                    </a:cubicBezTo>
                    <a:cubicBezTo>
                      <a:pt x="5" y="3"/>
                      <a:pt x="5" y="3"/>
                      <a:pt x="5" y="3"/>
                    </a:cubicBezTo>
                    <a:cubicBezTo>
                      <a:pt x="9" y="0"/>
                      <a:pt x="15" y="1"/>
                      <a:pt x="18" y="5"/>
                    </a:cubicBezTo>
                    <a:lnTo>
                      <a:pt x="52" y="48"/>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76">
                <a:extLst>
                  <a:ext uri="{FF2B5EF4-FFF2-40B4-BE49-F238E27FC236}">
                    <a16:creationId xmlns:a16="http://schemas.microsoft.com/office/drawing/2014/main" id="{60E15FF7-1997-4E14-BE4B-86FEDCECA205}"/>
                  </a:ext>
                </a:extLst>
              </p:cNvPr>
              <p:cNvSpPr>
                <a:spLocks/>
              </p:cNvSpPr>
              <p:nvPr/>
            </p:nvSpPr>
            <p:spPr bwMode="auto">
              <a:xfrm>
                <a:off x="7354887" y="8653463"/>
                <a:ext cx="44450" cy="14288"/>
              </a:xfrm>
              <a:custGeom>
                <a:avLst/>
                <a:gdLst>
                  <a:gd name="T0" fmla="*/ 0 w 9"/>
                  <a:gd name="T1" fmla="*/ 3 h 3"/>
                  <a:gd name="T2" fmla="*/ 9 w 9"/>
                  <a:gd name="T3" fmla="*/ 3 h 3"/>
                </a:gdLst>
                <a:ahLst/>
                <a:cxnLst>
                  <a:cxn ang="0">
                    <a:pos x="T0" y="T1"/>
                  </a:cxn>
                  <a:cxn ang="0">
                    <a:pos x="T2" y="T3"/>
                  </a:cxn>
                </a:cxnLst>
                <a:rect l="0" t="0" r="r" b="b"/>
                <a:pathLst>
                  <a:path w="9" h="3">
                    <a:moveTo>
                      <a:pt x="0" y="3"/>
                    </a:moveTo>
                    <a:cubicBezTo>
                      <a:pt x="0" y="3"/>
                      <a:pt x="3" y="0"/>
                      <a:pt x="9" y="3"/>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4" name="Freeform 77">
                <a:extLst>
                  <a:ext uri="{FF2B5EF4-FFF2-40B4-BE49-F238E27FC236}">
                    <a16:creationId xmlns:a16="http://schemas.microsoft.com/office/drawing/2014/main" id="{3AA09482-E15A-424A-874A-F47541B23C5A}"/>
                  </a:ext>
                </a:extLst>
              </p:cNvPr>
              <p:cNvSpPr>
                <a:spLocks/>
              </p:cNvSpPr>
              <p:nvPr/>
            </p:nvSpPr>
            <p:spPr bwMode="auto">
              <a:xfrm>
                <a:off x="7259638" y="9042400"/>
                <a:ext cx="288925" cy="249238"/>
              </a:xfrm>
              <a:custGeom>
                <a:avLst/>
                <a:gdLst>
                  <a:gd name="T0" fmla="*/ 0 w 58"/>
                  <a:gd name="T1" fmla="*/ 43 h 50"/>
                  <a:gd name="T2" fmla="*/ 42 w 58"/>
                  <a:gd name="T3" fmla="*/ 48 h 50"/>
                  <a:gd name="T4" fmla="*/ 38 w 58"/>
                  <a:gd name="T5" fmla="*/ 8 h 50"/>
                  <a:gd name="T6" fmla="*/ 4 w 58"/>
                  <a:gd name="T7" fmla="*/ 0 h 50"/>
                  <a:gd name="T8" fmla="*/ 0 w 58"/>
                  <a:gd name="T9" fmla="*/ 43 h 50"/>
                </a:gdLst>
                <a:ahLst/>
                <a:cxnLst>
                  <a:cxn ang="0">
                    <a:pos x="T0" y="T1"/>
                  </a:cxn>
                  <a:cxn ang="0">
                    <a:pos x="T2" y="T3"/>
                  </a:cxn>
                  <a:cxn ang="0">
                    <a:pos x="T4" y="T5"/>
                  </a:cxn>
                  <a:cxn ang="0">
                    <a:pos x="T6" y="T7"/>
                  </a:cxn>
                  <a:cxn ang="0">
                    <a:pos x="T8" y="T9"/>
                  </a:cxn>
                </a:cxnLst>
                <a:rect l="0" t="0" r="r" b="b"/>
                <a:pathLst>
                  <a:path w="58" h="50">
                    <a:moveTo>
                      <a:pt x="0" y="43"/>
                    </a:moveTo>
                    <a:cubicBezTo>
                      <a:pt x="0" y="43"/>
                      <a:pt x="26" y="50"/>
                      <a:pt x="42" y="48"/>
                    </a:cubicBezTo>
                    <a:cubicBezTo>
                      <a:pt x="58" y="45"/>
                      <a:pt x="38" y="8"/>
                      <a:pt x="38" y="8"/>
                    </a:cubicBezTo>
                    <a:cubicBezTo>
                      <a:pt x="4" y="0"/>
                      <a:pt x="4" y="0"/>
                      <a:pt x="4" y="0"/>
                    </a:cubicBezTo>
                    <a:lnTo>
                      <a:pt x="0" y="43"/>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78">
                <a:extLst>
                  <a:ext uri="{FF2B5EF4-FFF2-40B4-BE49-F238E27FC236}">
                    <a16:creationId xmlns:a16="http://schemas.microsoft.com/office/drawing/2014/main" id="{7C00593E-5594-47E7-B6E7-A4BD08A5EF52}"/>
                  </a:ext>
                </a:extLst>
              </p:cNvPr>
              <p:cNvSpPr>
                <a:spLocks/>
              </p:cNvSpPr>
              <p:nvPr/>
            </p:nvSpPr>
            <p:spPr bwMode="auto">
              <a:xfrm>
                <a:off x="4460875" y="10385424"/>
                <a:ext cx="3233736" cy="4075113"/>
              </a:xfrm>
              <a:custGeom>
                <a:avLst/>
                <a:gdLst>
                  <a:gd name="T0" fmla="*/ 645 w 647"/>
                  <a:gd name="T1" fmla="*/ 609 h 816"/>
                  <a:gd name="T2" fmla="*/ 641 w 647"/>
                  <a:gd name="T3" fmla="*/ 631 h 816"/>
                  <a:gd name="T4" fmla="*/ 448 w 647"/>
                  <a:gd name="T5" fmla="*/ 774 h 816"/>
                  <a:gd name="T6" fmla="*/ 2 w 647"/>
                  <a:gd name="T7" fmla="*/ 573 h 816"/>
                  <a:gd name="T8" fmla="*/ 2 w 647"/>
                  <a:gd name="T9" fmla="*/ 498 h 816"/>
                  <a:gd name="T10" fmla="*/ 52 w 647"/>
                  <a:gd name="T11" fmla="*/ 223 h 816"/>
                  <a:gd name="T12" fmla="*/ 276 w 647"/>
                  <a:gd name="T13" fmla="*/ 0 h 816"/>
                  <a:gd name="T14" fmla="*/ 387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8" y="774"/>
                    </a:cubicBezTo>
                    <a:cubicBezTo>
                      <a:pt x="211" y="816"/>
                      <a:pt x="11" y="694"/>
                      <a:pt x="2" y="573"/>
                    </a:cubicBezTo>
                    <a:cubicBezTo>
                      <a:pt x="0" y="547"/>
                      <a:pt x="0" y="522"/>
                      <a:pt x="2" y="498"/>
                    </a:cubicBezTo>
                    <a:cubicBezTo>
                      <a:pt x="8" y="406"/>
                      <a:pt x="35" y="318"/>
                      <a:pt x="52" y="223"/>
                    </a:cubicBezTo>
                    <a:cubicBezTo>
                      <a:pt x="73" y="103"/>
                      <a:pt x="146" y="5"/>
                      <a:pt x="276" y="0"/>
                    </a:cubicBezTo>
                    <a:cubicBezTo>
                      <a:pt x="387" y="0"/>
                      <a:pt x="387" y="0"/>
                      <a:pt x="387" y="0"/>
                    </a:cubicBezTo>
                    <a:cubicBezTo>
                      <a:pt x="511" y="0"/>
                      <a:pt x="611" y="100"/>
                      <a:pt x="611" y="223"/>
                    </a:cubicBezTo>
                    <a:cubicBezTo>
                      <a:pt x="644" y="537"/>
                      <a:pt x="644" y="537"/>
                      <a:pt x="644" y="537"/>
                    </a:cubicBezTo>
                    <a:cubicBezTo>
                      <a:pt x="645" y="547"/>
                      <a:pt x="645" y="547"/>
                      <a:pt x="645" y="547"/>
                    </a:cubicBezTo>
                    <a:cubicBezTo>
                      <a:pt x="647" y="569"/>
                      <a:pt x="647" y="590"/>
                      <a:pt x="645" y="609"/>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79">
                <a:extLst>
                  <a:ext uri="{FF2B5EF4-FFF2-40B4-BE49-F238E27FC236}">
                    <a16:creationId xmlns:a16="http://schemas.microsoft.com/office/drawing/2014/main" id="{C479B97B-1B9B-4DAF-B4BD-E7BA2813970D}"/>
                  </a:ext>
                </a:extLst>
              </p:cNvPr>
              <p:cNvSpPr>
                <a:spLocks/>
              </p:cNvSpPr>
              <p:nvPr/>
            </p:nvSpPr>
            <p:spPr bwMode="auto">
              <a:xfrm>
                <a:off x="5989638" y="9901238"/>
                <a:ext cx="684212" cy="819150"/>
              </a:xfrm>
              <a:custGeom>
                <a:avLst/>
                <a:gdLst>
                  <a:gd name="T0" fmla="*/ 137 w 137"/>
                  <a:gd name="T1" fmla="*/ 38 h 164"/>
                  <a:gd name="T2" fmla="*/ 133 w 137"/>
                  <a:gd name="T3" fmla="*/ 72 h 164"/>
                  <a:gd name="T4" fmla="*/ 131 w 137"/>
                  <a:gd name="T5" fmla="*/ 89 h 164"/>
                  <a:gd name="T6" fmla="*/ 105 w 137"/>
                  <a:gd name="T7" fmla="*/ 147 h 164"/>
                  <a:gd name="T8" fmla="*/ 93 w 137"/>
                  <a:gd name="T9" fmla="*/ 153 h 164"/>
                  <a:gd name="T10" fmla="*/ 17 w 137"/>
                  <a:gd name="T11" fmla="*/ 142 h 164"/>
                  <a:gd name="T12" fmla="*/ 3 w 137"/>
                  <a:gd name="T13" fmla="*/ 90 h 164"/>
                  <a:gd name="T14" fmla="*/ 0 w 137"/>
                  <a:gd name="T15" fmla="*/ 0 h 164"/>
                  <a:gd name="T16" fmla="*/ 0 w 137"/>
                  <a:gd name="T17" fmla="*/ 0 h 164"/>
                  <a:gd name="T18" fmla="*/ 137 w 137"/>
                  <a:gd name="T19" fmla="*/ 3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 h="164">
                    <a:moveTo>
                      <a:pt x="137" y="38"/>
                    </a:moveTo>
                    <a:cubicBezTo>
                      <a:pt x="133" y="72"/>
                      <a:pt x="133" y="72"/>
                      <a:pt x="133" y="72"/>
                    </a:cubicBezTo>
                    <a:cubicBezTo>
                      <a:pt x="131" y="89"/>
                      <a:pt x="131" y="89"/>
                      <a:pt x="131" y="89"/>
                    </a:cubicBezTo>
                    <a:cubicBezTo>
                      <a:pt x="131" y="114"/>
                      <a:pt x="120" y="138"/>
                      <a:pt x="105" y="147"/>
                    </a:cubicBezTo>
                    <a:cubicBezTo>
                      <a:pt x="101" y="149"/>
                      <a:pt x="97" y="151"/>
                      <a:pt x="93" y="153"/>
                    </a:cubicBezTo>
                    <a:cubicBezTo>
                      <a:pt x="65" y="164"/>
                      <a:pt x="40" y="161"/>
                      <a:pt x="17" y="142"/>
                    </a:cubicBezTo>
                    <a:cubicBezTo>
                      <a:pt x="5" y="133"/>
                      <a:pt x="0" y="112"/>
                      <a:pt x="3" y="90"/>
                    </a:cubicBezTo>
                    <a:cubicBezTo>
                      <a:pt x="3" y="90"/>
                      <a:pt x="5" y="36"/>
                      <a:pt x="0" y="0"/>
                    </a:cubicBezTo>
                    <a:cubicBezTo>
                      <a:pt x="0" y="0"/>
                      <a:pt x="0" y="0"/>
                      <a:pt x="0" y="0"/>
                    </a:cubicBezTo>
                    <a:cubicBezTo>
                      <a:pt x="2" y="1"/>
                      <a:pt x="55" y="33"/>
                      <a:pt x="137" y="3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80">
                <a:extLst>
                  <a:ext uri="{FF2B5EF4-FFF2-40B4-BE49-F238E27FC236}">
                    <a16:creationId xmlns:a16="http://schemas.microsoft.com/office/drawing/2014/main" id="{7B9B10D3-5BB4-41C2-B6AE-85D8FAC59DAB}"/>
                  </a:ext>
                </a:extLst>
              </p:cNvPr>
              <p:cNvSpPr>
                <a:spLocks/>
              </p:cNvSpPr>
              <p:nvPr/>
            </p:nvSpPr>
            <p:spPr bwMode="auto">
              <a:xfrm>
                <a:off x="5770562" y="8512661"/>
                <a:ext cx="1389062" cy="1582738"/>
              </a:xfrm>
              <a:custGeom>
                <a:avLst/>
                <a:gdLst>
                  <a:gd name="T0" fmla="*/ 193 w 278"/>
                  <a:gd name="T1" fmla="*/ 316 h 317"/>
                  <a:gd name="T2" fmla="*/ 185 w 278"/>
                  <a:gd name="T3" fmla="*/ 317 h 317"/>
                  <a:gd name="T4" fmla="*/ 181 w 278"/>
                  <a:gd name="T5" fmla="*/ 317 h 317"/>
                  <a:gd name="T6" fmla="*/ 44 w 278"/>
                  <a:gd name="T7" fmla="*/ 279 h 317"/>
                  <a:gd name="T8" fmla="*/ 44 w 278"/>
                  <a:gd name="T9" fmla="*/ 279 h 317"/>
                  <a:gd name="T10" fmla="*/ 4 w 278"/>
                  <a:gd name="T11" fmla="*/ 138 h 317"/>
                  <a:gd name="T12" fmla="*/ 118 w 278"/>
                  <a:gd name="T13" fmla="*/ 7 h 317"/>
                  <a:gd name="T14" fmla="*/ 164 w 278"/>
                  <a:gd name="T15" fmla="*/ 4 h 317"/>
                  <a:gd name="T16" fmla="*/ 265 w 278"/>
                  <a:gd name="T17" fmla="*/ 92 h 317"/>
                  <a:gd name="T18" fmla="*/ 274 w 278"/>
                  <a:gd name="T19" fmla="*/ 222 h 317"/>
                  <a:gd name="T20" fmla="*/ 193 w 278"/>
                  <a:gd name="T21"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8" h="317">
                    <a:moveTo>
                      <a:pt x="193" y="316"/>
                    </a:moveTo>
                    <a:cubicBezTo>
                      <a:pt x="185" y="317"/>
                      <a:pt x="185" y="317"/>
                      <a:pt x="185" y="317"/>
                    </a:cubicBezTo>
                    <a:cubicBezTo>
                      <a:pt x="181" y="317"/>
                      <a:pt x="181" y="317"/>
                      <a:pt x="181" y="317"/>
                    </a:cubicBezTo>
                    <a:cubicBezTo>
                      <a:pt x="99" y="312"/>
                      <a:pt x="46" y="280"/>
                      <a:pt x="44" y="279"/>
                    </a:cubicBezTo>
                    <a:cubicBezTo>
                      <a:pt x="44" y="279"/>
                      <a:pt x="44" y="279"/>
                      <a:pt x="44" y="279"/>
                    </a:cubicBezTo>
                    <a:cubicBezTo>
                      <a:pt x="39" y="243"/>
                      <a:pt x="4" y="138"/>
                      <a:pt x="4" y="138"/>
                    </a:cubicBezTo>
                    <a:cubicBezTo>
                      <a:pt x="0" y="70"/>
                      <a:pt x="50" y="12"/>
                      <a:pt x="118" y="7"/>
                    </a:cubicBezTo>
                    <a:cubicBezTo>
                      <a:pt x="164" y="4"/>
                      <a:pt x="164" y="4"/>
                      <a:pt x="164" y="4"/>
                    </a:cubicBezTo>
                    <a:cubicBezTo>
                      <a:pt x="216" y="0"/>
                      <a:pt x="261" y="39"/>
                      <a:pt x="265" y="92"/>
                    </a:cubicBezTo>
                    <a:cubicBezTo>
                      <a:pt x="274" y="222"/>
                      <a:pt x="274" y="222"/>
                      <a:pt x="274" y="222"/>
                    </a:cubicBezTo>
                    <a:cubicBezTo>
                      <a:pt x="278" y="271"/>
                      <a:pt x="241" y="313"/>
                      <a:pt x="193" y="316"/>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81">
                <a:extLst>
                  <a:ext uri="{FF2B5EF4-FFF2-40B4-BE49-F238E27FC236}">
                    <a16:creationId xmlns:a16="http://schemas.microsoft.com/office/drawing/2014/main" id="{26F8F589-287F-46FB-AFF5-85ABB5D4A36E}"/>
                  </a:ext>
                </a:extLst>
              </p:cNvPr>
              <p:cNvSpPr>
                <a:spLocks/>
              </p:cNvSpPr>
              <p:nvPr/>
            </p:nvSpPr>
            <p:spPr bwMode="auto">
              <a:xfrm>
                <a:off x="5524499" y="8229600"/>
                <a:ext cx="1900236" cy="1362075"/>
              </a:xfrm>
              <a:custGeom>
                <a:avLst/>
                <a:gdLst>
                  <a:gd name="T0" fmla="*/ 378 w 380"/>
                  <a:gd name="T1" fmla="*/ 86 h 273"/>
                  <a:gd name="T2" fmla="*/ 334 w 380"/>
                  <a:gd name="T3" fmla="*/ 135 h 273"/>
                  <a:gd name="T4" fmla="*/ 238 w 380"/>
                  <a:gd name="T5" fmla="*/ 132 h 273"/>
                  <a:gd name="T6" fmla="*/ 200 w 380"/>
                  <a:gd name="T7" fmla="*/ 118 h 273"/>
                  <a:gd name="T8" fmla="*/ 191 w 380"/>
                  <a:gd name="T9" fmla="*/ 115 h 273"/>
                  <a:gd name="T10" fmla="*/ 148 w 380"/>
                  <a:gd name="T11" fmla="*/ 128 h 273"/>
                  <a:gd name="T12" fmla="*/ 148 w 380"/>
                  <a:gd name="T13" fmla="*/ 179 h 273"/>
                  <a:gd name="T14" fmla="*/ 145 w 380"/>
                  <a:gd name="T15" fmla="*/ 193 h 273"/>
                  <a:gd name="T16" fmla="*/ 127 w 380"/>
                  <a:gd name="T17" fmla="*/ 192 h 273"/>
                  <a:gd name="T18" fmla="*/ 125 w 380"/>
                  <a:gd name="T19" fmla="*/ 187 h 273"/>
                  <a:gd name="T20" fmla="*/ 110 w 380"/>
                  <a:gd name="T21" fmla="*/ 156 h 273"/>
                  <a:gd name="T22" fmla="*/ 95 w 380"/>
                  <a:gd name="T23" fmla="*/ 164 h 273"/>
                  <a:gd name="T24" fmla="*/ 89 w 380"/>
                  <a:gd name="T25" fmla="*/ 195 h 273"/>
                  <a:gd name="T26" fmla="*/ 89 w 380"/>
                  <a:gd name="T27" fmla="*/ 199 h 273"/>
                  <a:gd name="T28" fmla="*/ 95 w 380"/>
                  <a:gd name="T29" fmla="*/ 258 h 273"/>
                  <a:gd name="T30" fmla="*/ 51 w 380"/>
                  <a:gd name="T31" fmla="*/ 249 h 273"/>
                  <a:gd name="T32" fmla="*/ 14 w 380"/>
                  <a:gd name="T33" fmla="*/ 114 h 273"/>
                  <a:gd name="T34" fmla="*/ 128 w 380"/>
                  <a:gd name="T35" fmla="*/ 4 h 273"/>
                  <a:gd name="T36" fmla="*/ 221 w 380"/>
                  <a:gd name="T37" fmla="*/ 26 h 273"/>
                  <a:gd name="T38" fmla="*/ 348 w 380"/>
                  <a:gd name="T39" fmla="*/ 31 h 273"/>
                  <a:gd name="T40" fmla="*/ 378 w 380"/>
                  <a:gd name="T41" fmla="*/ 8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0" h="273">
                    <a:moveTo>
                      <a:pt x="378" y="86"/>
                    </a:moveTo>
                    <a:cubicBezTo>
                      <a:pt x="376" y="114"/>
                      <a:pt x="344" y="129"/>
                      <a:pt x="334" y="135"/>
                    </a:cubicBezTo>
                    <a:cubicBezTo>
                      <a:pt x="315" y="146"/>
                      <a:pt x="294" y="151"/>
                      <a:pt x="238" y="132"/>
                    </a:cubicBezTo>
                    <a:cubicBezTo>
                      <a:pt x="227" y="128"/>
                      <a:pt x="214" y="124"/>
                      <a:pt x="200" y="118"/>
                    </a:cubicBezTo>
                    <a:cubicBezTo>
                      <a:pt x="197" y="117"/>
                      <a:pt x="194" y="115"/>
                      <a:pt x="191" y="115"/>
                    </a:cubicBezTo>
                    <a:cubicBezTo>
                      <a:pt x="162" y="105"/>
                      <a:pt x="151" y="113"/>
                      <a:pt x="148" y="128"/>
                    </a:cubicBezTo>
                    <a:cubicBezTo>
                      <a:pt x="144" y="142"/>
                      <a:pt x="148" y="163"/>
                      <a:pt x="148" y="179"/>
                    </a:cubicBezTo>
                    <a:cubicBezTo>
                      <a:pt x="148" y="184"/>
                      <a:pt x="147" y="189"/>
                      <a:pt x="145" y="193"/>
                    </a:cubicBezTo>
                    <a:cubicBezTo>
                      <a:pt x="142" y="201"/>
                      <a:pt x="130" y="200"/>
                      <a:pt x="127" y="192"/>
                    </a:cubicBezTo>
                    <a:cubicBezTo>
                      <a:pt x="126" y="191"/>
                      <a:pt x="125" y="189"/>
                      <a:pt x="125" y="187"/>
                    </a:cubicBezTo>
                    <a:cubicBezTo>
                      <a:pt x="120" y="176"/>
                      <a:pt x="114" y="160"/>
                      <a:pt x="110" y="156"/>
                    </a:cubicBezTo>
                    <a:cubicBezTo>
                      <a:pt x="104" y="152"/>
                      <a:pt x="99" y="157"/>
                      <a:pt x="95" y="164"/>
                    </a:cubicBezTo>
                    <a:cubicBezTo>
                      <a:pt x="90" y="173"/>
                      <a:pt x="88" y="184"/>
                      <a:pt x="89" y="195"/>
                    </a:cubicBezTo>
                    <a:cubicBezTo>
                      <a:pt x="89" y="199"/>
                      <a:pt x="89" y="199"/>
                      <a:pt x="89" y="199"/>
                    </a:cubicBezTo>
                    <a:cubicBezTo>
                      <a:pt x="89" y="199"/>
                      <a:pt x="98" y="243"/>
                      <a:pt x="95" y="258"/>
                    </a:cubicBezTo>
                    <a:cubicBezTo>
                      <a:pt x="92" y="273"/>
                      <a:pt x="63" y="270"/>
                      <a:pt x="51" y="249"/>
                    </a:cubicBezTo>
                    <a:cubicBezTo>
                      <a:pt x="42" y="234"/>
                      <a:pt x="0" y="182"/>
                      <a:pt x="14" y="114"/>
                    </a:cubicBezTo>
                    <a:cubicBezTo>
                      <a:pt x="24" y="67"/>
                      <a:pt x="64" y="13"/>
                      <a:pt x="128" y="4"/>
                    </a:cubicBezTo>
                    <a:cubicBezTo>
                      <a:pt x="160" y="0"/>
                      <a:pt x="177" y="38"/>
                      <a:pt x="221" y="26"/>
                    </a:cubicBezTo>
                    <a:cubicBezTo>
                      <a:pt x="275" y="11"/>
                      <a:pt x="323" y="21"/>
                      <a:pt x="348" y="31"/>
                    </a:cubicBezTo>
                    <a:cubicBezTo>
                      <a:pt x="367" y="38"/>
                      <a:pt x="380" y="62"/>
                      <a:pt x="378" y="8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82">
                <a:extLst>
                  <a:ext uri="{FF2B5EF4-FFF2-40B4-BE49-F238E27FC236}">
                    <a16:creationId xmlns:a16="http://schemas.microsoft.com/office/drawing/2014/main" id="{AF84B89E-8765-40D6-907B-075B8A6007D8}"/>
                  </a:ext>
                </a:extLst>
              </p:cNvPr>
              <p:cNvSpPr>
                <a:spLocks/>
              </p:cNvSpPr>
              <p:nvPr/>
            </p:nvSpPr>
            <p:spPr bwMode="auto">
              <a:xfrm>
                <a:off x="5759449" y="8143874"/>
                <a:ext cx="234950" cy="279400"/>
              </a:xfrm>
              <a:custGeom>
                <a:avLst/>
                <a:gdLst>
                  <a:gd name="T0" fmla="*/ 2 w 47"/>
                  <a:gd name="T1" fmla="*/ 38 h 56"/>
                  <a:gd name="T2" fmla="*/ 21 w 47"/>
                  <a:gd name="T3" fmla="*/ 39 h 56"/>
                  <a:gd name="T4" fmla="*/ 31 w 47"/>
                  <a:gd name="T5" fmla="*/ 41 h 56"/>
                  <a:gd name="T6" fmla="*/ 36 w 47"/>
                  <a:gd name="T7" fmla="*/ 43 h 56"/>
                  <a:gd name="T8" fmla="*/ 41 w 47"/>
                  <a:gd name="T9" fmla="*/ 49 h 56"/>
                  <a:gd name="T10" fmla="*/ 41 w 47"/>
                  <a:gd name="T11" fmla="*/ 49 h 56"/>
                  <a:gd name="T12" fmla="*/ 41 w 47"/>
                  <a:gd name="T13" fmla="*/ 49 h 56"/>
                  <a:gd name="T14" fmla="*/ 38 w 47"/>
                  <a:gd name="T15" fmla="*/ 55 h 56"/>
                  <a:gd name="T16" fmla="*/ 32 w 47"/>
                  <a:gd name="T17" fmla="*/ 52 h 56"/>
                  <a:gd name="T18" fmla="*/ 29 w 47"/>
                  <a:gd name="T19" fmla="*/ 38 h 56"/>
                  <a:gd name="T20" fmla="*/ 29 w 47"/>
                  <a:gd name="T21" fmla="*/ 24 h 56"/>
                  <a:gd name="T22" fmla="*/ 34 w 47"/>
                  <a:gd name="T23" fmla="*/ 10 h 56"/>
                  <a:gd name="T24" fmla="*/ 44 w 47"/>
                  <a:gd name="T25" fmla="*/ 0 h 56"/>
                  <a:gd name="T26" fmla="*/ 46 w 47"/>
                  <a:gd name="T27" fmla="*/ 1 h 56"/>
                  <a:gd name="T28" fmla="*/ 46 w 47"/>
                  <a:gd name="T29" fmla="*/ 3 h 56"/>
                  <a:gd name="T30" fmla="*/ 46 w 47"/>
                  <a:gd name="T31" fmla="*/ 3 h 56"/>
                  <a:gd name="T32" fmla="*/ 38 w 47"/>
                  <a:gd name="T33" fmla="*/ 12 h 56"/>
                  <a:gd name="T34" fmla="*/ 35 w 47"/>
                  <a:gd name="T35" fmla="*/ 24 h 56"/>
                  <a:gd name="T36" fmla="*/ 36 w 47"/>
                  <a:gd name="T37" fmla="*/ 37 h 56"/>
                  <a:gd name="T38" fmla="*/ 41 w 47"/>
                  <a:gd name="T39" fmla="*/ 48 h 56"/>
                  <a:gd name="T40" fmla="*/ 32 w 47"/>
                  <a:gd name="T41" fmla="*/ 52 h 56"/>
                  <a:gd name="T42" fmla="*/ 32 w 47"/>
                  <a:gd name="T43" fmla="*/ 52 h 56"/>
                  <a:gd name="T44" fmla="*/ 28 w 47"/>
                  <a:gd name="T45" fmla="*/ 48 h 56"/>
                  <a:gd name="T46" fmla="*/ 20 w 47"/>
                  <a:gd name="T47" fmla="*/ 45 h 56"/>
                  <a:gd name="T48" fmla="*/ 2 w 47"/>
                  <a:gd name="T49" fmla="*/ 42 h 56"/>
                  <a:gd name="T50" fmla="*/ 2 w 47"/>
                  <a:gd name="T51" fmla="*/ 42 h 56"/>
                  <a:gd name="T52" fmla="*/ 0 w 47"/>
                  <a:gd name="T53" fmla="*/ 40 h 56"/>
                  <a:gd name="T54" fmla="*/ 2 w 47"/>
                  <a:gd name="T5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56">
                    <a:moveTo>
                      <a:pt x="2" y="38"/>
                    </a:moveTo>
                    <a:cubicBezTo>
                      <a:pt x="8" y="38"/>
                      <a:pt x="14" y="38"/>
                      <a:pt x="21" y="39"/>
                    </a:cubicBezTo>
                    <a:cubicBezTo>
                      <a:pt x="24" y="39"/>
                      <a:pt x="27" y="40"/>
                      <a:pt x="31" y="41"/>
                    </a:cubicBezTo>
                    <a:cubicBezTo>
                      <a:pt x="32" y="41"/>
                      <a:pt x="34" y="42"/>
                      <a:pt x="36" y="43"/>
                    </a:cubicBezTo>
                    <a:cubicBezTo>
                      <a:pt x="38" y="44"/>
                      <a:pt x="40" y="46"/>
                      <a:pt x="41" y="49"/>
                    </a:cubicBezTo>
                    <a:cubicBezTo>
                      <a:pt x="41" y="49"/>
                      <a:pt x="41" y="49"/>
                      <a:pt x="41" y="49"/>
                    </a:cubicBezTo>
                    <a:cubicBezTo>
                      <a:pt x="41" y="49"/>
                      <a:pt x="41" y="49"/>
                      <a:pt x="41" y="49"/>
                    </a:cubicBezTo>
                    <a:cubicBezTo>
                      <a:pt x="42" y="51"/>
                      <a:pt x="41" y="54"/>
                      <a:pt x="38" y="55"/>
                    </a:cubicBezTo>
                    <a:cubicBezTo>
                      <a:pt x="36" y="56"/>
                      <a:pt x="33" y="54"/>
                      <a:pt x="32" y="52"/>
                    </a:cubicBezTo>
                    <a:cubicBezTo>
                      <a:pt x="30" y="47"/>
                      <a:pt x="29" y="43"/>
                      <a:pt x="29" y="38"/>
                    </a:cubicBezTo>
                    <a:cubicBezTo>
                      <a:pt x="28" y="33"/>
                      <a:pt x="28" y="28"/>
                      <a:pt x="29" y="24"/>
                    </a:cubicBezTo>
                    <a:cubicBezTo>
                      <a:pt x="30" y="19"/>
                      <a:pt x="31" y="14"/>
                      <a:pt x="34" y="10"/>
                    </a:cubicBezTo>
                    <a:cubicBezTo>
                      <a:pt x="36" y="6"/>
                      <a:pt x="40" y="3"/>
                      <a:pt x="44" y="0"/>
                    </a:cubicBezTo>
                    <a:cubicBezTo>
                      <a:pt x="45" y="0"/>
                      <a:pt x="46" y="0"/>
                      <a:pt x="46" y="1"/>
                    </a:cubicBezTo>
                    <a:cubicBezTo>
                      <a:pt x="47" y="1"/>
                      <a:pt x="47" y="2"/>
                      <a:pt x="46" y="3"/>
                    </a:cubicBezTo>
                    <a:cubicBezTo>
                      <a:pt x="46" y="3"/>
                      <a:pt x="46" y="3"/>
                      <a:pt x="46" y="3"/>
                    </a:cubicBezTo>
                    <a:cubicBezTo>
                      <a:pt x="43" y="5"/>
                      <a:pt x="40" y="9"/>
                      <a:pt x="38" y="12"/>
                    </a:cubicBezTo>
                    <a:cubicBezTo>
                      <a:pt x="36" y="16"/>
                      <a:pt x="35" y="20"/>
                      <a:pt x="35" y="24"/>
                    </a:cubicBezTo>
                    <a:cubicBezTo>
                      <a:pt x="35" y="28"/>
                      <a:pt x="35" y="32"/>
                      <a:pt x="36" y="37"/>
                    </a:cubicBezTo>
                    <a:cubicBezTo>
                      <a:pt x="37" y="41"/>
                      <a:pt x="39" y="45"/>
                      <a:pt x="41" y="48"/>
                    </a:cubicBezTo>
                    <a:cubicBezTo>
                      <a:pt x="32" y="52"/>
                      <a:pt x="32" y="52"/>
                      <a:pt x="32" y="52"/>
                    </a:cubicBezTo>
                    <a:cubicBezTo>
                      <a:pt x="32" y="52"/>
                      <a:pt x="32" y="52"/>
                      <a:pt x="32" y="52"/>
                    </a:cubicBezTo>
                    <a:cubicBezTo>
                      <a:pt x="32" y="51"/>
                      <a:pt x="30" y="49"/>
                      <a:pt x="28" y="48"/>
                    </a:cubicBezTo>
                    <a:cubicBezTo>
                      <a:pt x="25" y="47"/>
                      <a:pt x="23" y="46"/>
                      <a:pt x="20" y="45"/>
                    </a:cubicBezTo>
                    <a:cubicBezTo>
                      <a:pt x="14" y="43"/>
                      <a:pt x="8" y="42"/>
                      <a:pt x="2" y="42"/>
                    </a:cubicBezTo>
                    <a:cubicBezTo>
                      <a:pt x="2" y="42"/>
                      <a:pt x="2" y="42"/>
                      <a:pt x="2" y="42"/>
                    </a:cubicBezTo>
                    <a:cubicBezTo>
                      <a:pt x="1" y="41"/>
                      <a:pt x="0" y="41"/>
                      <a:pt x="0" y="40"/>
                    </a:cubicBezTo>
                    <a:cubicBezTo>
                      <a:pt x="0" y="39"/>
                      <a:pt x="1" y="38"/>
                      <a:pt x="2" y="3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83">
                <a:extLst>
                  <a:ext uri="{FF2B5EF4-FFF2-40B4-BE49-F238E27FC236}">
                    <a16:creationId xmlns:a16="http://schemas.microsoft.com/office/drawing/2014/main" id="{8F67CCD8-F81F-492D-B235-E128507AA1A4}"/>
                  </a:ext>
                </a:extLst>
              </p:cNvPr>
              <p:cNvSpPr>
                <a:spLocks/>
              </p:cNvSpPr>
              <p:nvPr/>
            </p:nvSpPr>
            <p:spPr bwMode="auto">
              <a:xfrm>
                <a:off x="6445249" y="8802687"/>
                <a:ext cx="563562" cy="144463"/>
              </a:xfrm>
              <a:custGeom>
                <a:avLst/>
                <a:gdLst>
                  <a:gd name="T0" fmla="*/ 112 w 113"/>
                  <a:gd name="T1" fmla="*/ 19 h 29"/>
                  <a:gd name="T2" fmla="*/ 108 w 113"/>
                  <a:gd name="T3" fmla="*/ 23 h 29"/>
                  <a:gd name="T4" fmla="*/ 106 w 113"/>
                  <a:gd name="T5" fmla="*/ 24 h 29"/>
                  <a:gd name="T6" fmla="*/ 105 w 113"/>
                  <a:gd name="T7" fmla="*/ 25 h 29"/>
                  <a:gd name="T8" fmla="*/ 97 w 113"/>
                  <a:gd name="T9" fmla="*/ 28 h 29"/>
                  <a:gd name="T10" fmla="*/ 89 w 113"/>
                  <a:gd name="T11" fmla="*/ 29 h 29"/>
                  <a:gd name="T12" fmla="*/ 82 w 113"/>
                  <a:gd name="T13" fmla="*/ 29 h 29"/>
                  <a:gd name="T14" fmla="*/ 53 w 113"/>
                  <a:gd name="T15" fmla="*/ 23 h 29"/>
                  <a:gd name="T16" fmla="*/ 39 w 113"/>
                  <a:gd name="T17" fmla="*/ 18 h 29"/>
                  <a:gd name="T18" fmla="*/ 26 w 113"/>
                  <a:gd name="T19" fmla="*/ 13 h 29"/>
                  <a:gd name="T20" fmla="*/ 0 w 113"/>
                  <a:gd name="T21" fmla="*/ 0 h 29"/>
                  <a:gd name="T22" fmla="*/ 27 w 113"/>
                  <a:gd name="T23" fmla="*/ 10 h 29"/>
                  <a:gd name="T24" fmla="*/ 40 w 113"/>
                  <a:gd name="T25" fmla="*/ 15 h 29"/>
                  <a:gd name="T26" fmla="*/ 54 w 113"/>
                  <a:gd name="T27" fmla="*/ 19 h 29"/>
                  <a:gd name="T28" fmla="*/ 82 w 113"/>
                  <a:gd name="T29" fmla="*/ 22 h 29"/>
                  <a:gd name="T30" fmla="*/ 89 w 113"/>
                  <a:gd name="T31" fmla="*/ 22 h 29"/>
                  <a:gd name="T32" fmla="*/ 95 w 113"/>
                  <a:gd name="T33" fmla="*/ 20 h 29"/>
                  <a:gd name="T34" fmla="*/ 101 w 113"/>
                  <a:gd name="T35" fmla="*/ 18 h 29"/>
                  <a:gd name="T36" fmla="*/ 102 w 113"/>
                  <a:gd name="T37" fmla="*/ 17 h 29"/>
                  <a:gd name="T38" fmla="*/ 103 w 113"/>
                  <a:gd name="T39" fmla="*/ 16 h 29"/>
                  <a:gd name="T40" fmla="*/ 104 w 113"/>
                  <a:gd name="T41" fmla="*/ 15 h 29"/>
                  <a:gd name="T42" fmla="*/ 104 w 113"/>
                  <a:gd name="T43" fmla="*/ 15 h 29"/>
                  <a:gd name="T44" fmla="*/ 104 w 113"/>
                  <a:gd name="T45" fmla="*/ 15 h 29"/>
                  <a:gd name="T46" fmla="*/ 110 w 113"/>
                  <a:gd name="T47" fmla="*/ 13 h 29"/>
                  <a:gd name="T48" fmla="*/ 112 w 113"/>
                  <a:gd name="T4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29">
                    <a:moveTo>
                      <a:pt x="112" y="19"/>
                    </a:moveTo>
                    <a:cubicBezTo>
                      <a:pt x="111" y="21"/>
                      <a:pt x="110" y="22"/>
                      <a:pt x="108" y="23"/>
                    </a:cubicBezTo>
                    <a:cubicBezTo>
                      <a:pt x="106" y="24"/>
                      <a:pt x="106" y="24"/>
                      <a:pt x="106" y="24"/>
                    </a:cubicBezTo>
                    <a:cubicBezTo>
                      <a:pt x="105" y="25"/>
                      <a:pt x="105" y="25"/>
                      <a:pt x="105" y="25"/>
                    </a:cubicBezTo>
                    <a:cubicBezTo>
                      <a:pt x="102" y="26"/>
                      <a:pt x="100" y="27"/>
                      <a:pt x="97" y="28"/>
                    </a:cubicBezTo>
                    <a:cubicBezTo>
                      <a:pt x="94" y="29"/>
                      <a:pt x="92" y="29"/>
                      <a:pt x="89" y="29"/>
                    </a:cubicBezTo>
                    <a:cubicBezTo>
                      <a:pt x="87" y="29"/>
                      <a:pt x="84" y="29"/>
                      <a:pt x="82" y="29"/>
                    </a:cubicBezTo>
                    <a:cubicBezTo>
                      <a:pt x="72" y="28"/>
                      <a:pt x="62" y="26"/>
                      <a:pt x="53" y="23"/>
                    </a:cubicBezTo>
                    <a:cubicBezTo>
                      <a:pt x="48" y="21"/>
                      <a:pt x="44" y="20"/>
                      <a:pt x="39" y="18"/>
                    </a:cubicBezTo>
                    <a:cubicBezTo>
                      <a:pt x="35" y="16"/>
                      <a:pt x="30" y="15"/>
                      <a:pt x="26" y="13"/>
                    </a:cubicBezTo>
                    <a:cubicBezTo>
                      <a:pt x="17" y="9"/>
                      <a:pt x="9" y="4"/>
                      <a:pt x="0" y="0"/>
                    </a:cubicBezTo>
                    <a:cubicBezTo>
                      <a:pt x="9" y="4"/>
                      <a:pt x="18" y="7"/>
                      <a:pt x="27" y="10"/>
                    </a:cubicBezTo>
                    <a:cubicBezTo>
                      <a:pt x="31" y="12"/>
                      <a:pt x="36" y="14"/>
                      <a:pt x="40" y="15"/>
                    </a:cubicBezTo>
                    <a:cubicBezTo>
                      <a:pt x="45" y="17"/>
                      <a:pt x="49" y="18"/>
                      <a:pt x="54" y="19"/>
                    </a:cubicBezTo>
                    <a:cubicBezTo>
                      <a:pt x="63" y="21"/>
                      <a:pt x="73" y="22"/>
                      <a:pt x="82" y="22"/>
                    </a:cubicBezTo>
                    <a:cubicBezTo>
                      <a:pt x="84" y="22"/>
                      <a:pt x="86" y="22"/>
                      <a:pt x="89" y="22"/>
                    </a:cubicBezTo>
                    <a:cubicBezTo>
                      <a:pt x="91" y="21"/>
                      <a:pt x="93" y="21"/>
                      <a:pt x="95" y="20"/>
                    </a:cubicBezTo>
                    <a:cubicBezTo>
                      <a:pt x="97" y="20"/>
                      <a:pt x="99" y="19"/>
                      <a:pt x="101" y="18"/>
                    </a:cubicBezTo>
                    <a:cubicBezTo>
                      <a:pt x="102" y="17"/>
                      <a:pt x="102" y="17"/>
                      <a:pt x="102" y="17"/>
                    </a:cubicBezTo>
                    <a:cubicBezTo>
                      <a:pt x="103" y="16"/>
                      <a:pt x="103" y="16"/>
                      <a:pt x="103" y="16"/>
                    </a:cubicBezTo>
                    <a:cubicBezTo>
                      <a:pt x="103" y="16"/>
                      <a:pt x="103" y="16"/>
                      <a:pt x="104" y="15"/>
                    </a:cubicBezTo>
                    <a:cubicBezTo>
                      <a:pt x="104" y="15"/>
                      <a:pt x="104" y="15"/>
                      <a:pt x="104" y="15"/>
                    </a:cubicBezTo>
                    <a:cubicBezTo>
                      <a:pt x="104" y="15"/>
                      <a:pt x="104" y="15"/>
                      <a:pt x="104" y="15"/>
                    </a:cubicBezTo>
                    <a:cubicBezTo>
                      <a:pt x="105" y="13"/>
                      <a:pt x="108" y="12"/>
                      <a:pt x="110" y="13"/>
                    </a:cubicBezTo>
                    <a:cubicBezTo>
                      <a:pt x="112" y="14"/>
                      <a:pt x="113" y="17"/>
                      <a:pt x="112"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84">
                <a:extLst>
                  <a:ext uri="{FF2B5EF4-FFF2-40B4-BE49-F238E27FC236}">
                    <a16:creationId xmlns:a16="http://schemas.microsoft.com/office/drawing/2014/main" id="{85F51301-1C20-46F2-B33E-F44B8A080C5B}"/>
                  </a:ext>
                </a:extLst>
              </p:cNvPr>
              <p:cNvSpPr>
                <a:spLocks/>
              </p:cNvSpPr>
              <p:nvPr/>
            </p:nvSpPr>
            <p:spPr bwMode="auto">
              <a:xfrm>
                <a:off x="6259513" y="8234363"/>
                <a:ext cx="814387" cy="123825"/>
              </a:xfrm>
              <a:custGeom>
                <a:avLst/>
                <a:gdLst>
                  <a:gd name="T0" fmla="*/ 0 w 163"/>
                  <a:gd name="T1" fmla="*/ 0 h 25"/>
                  <a:gd name="T2" fmla="*/ 39 w 163"/>
                  <a:gd name="T3" fmla="*/ 16 h 25"/>
                  <a:gd name="T4" fmla="*/ 49 w 163"/>
                  <a:gd name="T5" fmla="*/ 19 h 25"/>
                  <a:gd name="T6" fmla="*/ 58 w 163"/>
                  <a:gd name="T7" fmla="*/ 19 h 25"/>
                  <a:gd name="T8" fmla="*/ 79 w 163"/>
                  <a:gd name="T9" fmla="*/ 15 h 25"/>
                  <a:gd name="T10" fmla="*/ 121 w 163"/>
                  <a:gd name="T11" fmla="*/ 10 h 25"/>
                  <a:gd name="T12" fmla="*/ 163 w 163"/>
                  <a:gd name="T13" fmla="*/ 15 h 25"/>
                  <a:gd name="T14" fmla="*/ 121 w 163"/>
                  <a:gd name="T15" fmla="*/ 13 h 25"/>
                  <a:gd name="T16" fmla="*/ 80 w 163"/>
                  <a:gd name="T17" fmla="*/ 20 h 25"/>
                  <a:gd name="T18" fmla="*/ 59 w 163"/>
                  <a:gd name="T19" fmla="*/ 25 h 25"/>
                  <a:gd name="T20" fmla="*/ 48 w 163"/>
                  <a:gd name="T21" fmla="*/ 25 h 25"/>
                  <a:gd name="T22" fmla="*/ 37 w 163"/>
                  <a:gd name="T23" fmla="*/ 21 h 25"/>
                  <a:gd name="T24" fmla="*/ 0 w 163"/>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25">
                    <a:moveTo>
                      <a:pt x="0" y="0"/>
                    </a:moveTo>
                    <a:cubicBezTo>
                      <a:pt x="13" y="6"/>
                      <a:pt x="26" y="12"/>
                      <a:pt x="39" y="16"/>
                    </a:cubicBezTo>
                    <a:cubicBezTo>
                      <a:pt x="42" y="18"/>
                      <a:pt x="46" y="18"/>
                      <a:pt x="49" y="19"/>
                    </a:cubicBezTo>
                    <a:cubicBezTo>
                      <a:pt x="52" y="20"/>
                      <a:pt x="55" y="19"/>
                      <a:pt x="58" y="19"/>
                    </a:cubicBezTo>
                    <a:cubicBezTo>
                      <a:pt x="65" y="18"/>
                      <a:pt x="72" y="16"/>
                      <a:pt x="79" y="15"/>
                    </a:cubicBezTo>
                    <a:cubicBezTo>
                      <a:pt x="93" y="12"/>
                      <a:pt x="107" y="10"/>
                      <a:pt x="121" y="10"/>
                    </a:cubicBezTo>
                    <a:cubicBezTo>
                      <a:pt x="136" y="9"/>
                      <a:pt x="150" y="11"/>
                      <a:pt x="163" y="15"/>
                    </a:cubicBezTo>
                    <a:cubicBezTo>
                      <a:pt x="149" y="13"/>
                      <a:pt x="135" y="12"/>
                      <a:pt x="121" y="13"/>
                    </a:cubicBezTo>
                    <a:cubicBezTo>
                      <a:pt x="108" y="14"/>
                      <a:pt x="94" y="17"/>
                      <a:pt x="80" y="20"/>
                    </a:cubicBezTo>
                    <a:cubicBezTo>
                      <a:pt x="73" y="22"/>
                      <a:pt x="66" y="23"/>
                      <a:pt x="59" y="25"/>
                    </a:cubicBezTo>
                    <a:cubicBezTo>
                      <a:pt x="56" y="25"/>
                      <a:pt x="52" y="25"/>
                      <a:pt x="48" y="25"/>
                    </a:cubicBezTo>
                    <a:cubicBezTo>
                      <a:pt x="44" y="24"/>
                      <a:pt x="41" y="23"/>
                      <a:pt x="37" y="21"/>
                    </a:cubicBezTo>
                    <a:cubicBezTo>
                      <a:pt x="24" y="16"/>
                      <a:pt x="12"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85">
                <a:extLst>
                  <a:ext uri="{FF2B5EF4-FFF2-40B4-BE49-F238E27FC236}">
                    <a16:creationId xmlns:a16="http://schemas.microsoft.com/office/drawing/2014/main" id="{EBD93A78-8CA9-496A-8A4C-06CC7CA0FCD2}"/>
                  </a:ext>
                </a:extLst>
              </p:cNvPr>
              <p:cNvSpPr>
                <a:spLocks/>
              </p:cNvSpPr>
              <p:nvPr/>
            </p:nvSpPr>
            <p:spPr bwMode="auto">
              <a:xfrm>
                <a:off x="5519738" y="8653462"/>
                <a:ext cx="195262" cy="788988"/>
              </a:xfrm>
              <a:custGeom>
                <a:avLst/>
                <a:gdLst>
                  <a:gd name="T0" fmla="*/ 39 w 39"/>
                  <a:gd name="T1" fmla="*/ 158 h 158"/>
                  <a:gd name="T2" fmla="*/ 32 w 39"/>
                  <a:gd name="T3" fmla="*/ 150 h 158"/>
                  <a:gd name="T4" fmla="*/ 25 w 39"/>
                  <a:gd name="T5" fmla="*/ 141 h 158"/>
                  <a:gd name="T6" fmla="*/ 15 w 39"/>
                  <a:gd name="T7" fmla="*/ 123 h 158"/>
                  <a:gd name="T8" fmla="*/ 2 w 39"/>
                  <a:gd name="T9" fmla="*/ 82 h 158"/>
                  <a:gd name="T10" fmla="*/ 3 w 39"/>
                  <a:gd name="T11" fmla="*/ 39 h 158"/>
                  <a:gd name="T12" fmla="*/ 19 w 39"/>
                  <a:gd name="T13" fmla="*/ 0 h 158"/>
                  <a:gd name="T14" fmla="*/ 8 w 39"/>
                  <a:gd name="T15" fmla="*/ 40 h 158"/>
                  <a:gd name="T16" fmla="*/ 8 w 39"/>
                  <a:gd name="T17" fmla="*/ 81 h 158"/>
                  <a:gd name="T18" fmla="*/ 20 w 39"/>
                  <a:gd name="T19" fmla="*/ 121 h 158"/>
                  <a:gd name="T20" fmla="*/ 28 w 39"/>
                  <a:gd name="T21" fmla="*/ 140 h 158"/>
                  <a:gd name="T22" fmla="*/ 33 w 39"/>
                  <a:gd name="T23" fmla="*/ 149 h 158"/>
                  <a:gd name="T24" fmla="*/ 36 w 39"/>
                  <a:gd name="T25" fmla="*/ 154 h 158"/>
                  <a:gd name="T26" fmla="*/ 39 w 39"/>
                  <a:gd name="T2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58">
                    <a:moveTo>
                      <a:pt x="39" y="158"/>
                    </a:moveTo>
                    <a:cubicBezTo>
                      <a:pt x="36" y="156"/>
                      <a:pt x="34" y="153"/>
                      <a:pt x="32" y="150"/>
                    </a:cubicBezTo>
                    <a:cubicBezTo>
                      <a:pt x="29" y="147"/>
                      <a:pt x="27" y="144"/>
                      <a:pt x="25" y="141"/>
                    </a:cubicBezTo>
                    <a:cubicBezTo>
                      <a:pt x="21" y="136"/>
                      <a:pt x="18" y="129"/>
                      <a:pt x="15" y="123"/>
                    </a:cubicBezTo>
                    <a:cubicBezTo>
                      <a:pt x="9" y="110"/>
                      <a:pt x="4" y="96"/>
                      <a:pt x="2" y="82"/>
                    </a:cubicBezTo>
                    <a:cubicBezTo>
                      <a:pt x="0" y="68"/>
                      <a:pt x="0" y="53"/>
                      <a:pt x="3" y="39"/>
                    </a:cubicBezTo>
                    <a:cubicBezTo>
                      <a:pt x="6" y="25"/>
                      <a:pt x="11" y="12"/>
                      <a:pt x="19" y="0"/>
                    </a:cubicBezTo>
                    <a:cubicBezTo>
                      <a:pt x="13" y="13"/>
                      <a:pt x="9" y="27"/>
                      <a:pt x="8" y="40"/>
                    </a:cubicBezTo>
                    <a:cubicBezTo>
                      <a:pt x="6" y="54"/>
                      <a:pt x="6" y="68"/>
                      <a:pt x="8" y="81"/>
                    </a:cubicBezTo>
                    <a:cubicBezTo>
                      <a:pt x="11" y="95"/>
                      <a:pt x="15" y="108"/>
                      <a:pt x="20" y="121"/>
                    </a:cubicBezTo>
                    <a:cubicBezTo>
                      <a:pt x="22" y="127"/>
                      <a:pt x="25" y="134"/>
                      <a:pt x="28" y="140"/>
                    </a:cubicBezTo>
                    <a:cubicBezTo>
                      <a:pt x="30" y="143"/>
                      <a:pt x="31" y="146"/>
                      <a:pt x="33" y="149"/>
                    </a:cubicBezTo>
                    <a:cubicBezTo>
                      <a:pt x="34" y="151"/>
                      <a:pt x="35" y="152"/>
                      <a:pt x="36" y="154"/>
                    </a:cubicBezTo>
                    <a:cubicBezTo>
                      <a:pt x="37" y="155"/>
                      <a:pt x="38" y="157"/>
                      <a:pt x="39" y="15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86">
                <a:extLst>
                  <a:ext uri="{FF2B5EF4-FFF2-40B4-BE49-F238E27FC236}">
                    <a16:creationId xmlns:a16="http://schemas.microsoft.com/office/drawing/2014/main" id="{F388AA58-8218-4D36-990A-97D38C7F8886}"/>
                  </a:ext>
                </a:extLst>
              </p:cNvPr>
              <p:cNvSpPr>
                <a:spLocks/>
              </p:cNvSpPr>
              <p:nvPr/>
            </p:nvSpPr>
            <p:spPr bwMode="auto">
              <a:xfrm>
                <a:off x="6394449" y="9117012"/>
                <a:ext cx="234950" cy="90488"/>
              </a:xfrm>
              <a:custGeom>
                <a:avLst/>
                <a:gdLst>
                  <a:gd name="T0" fmla="*/ 2 w 47"/>
                  <a:gd name="T1" fmla="*/ 0 h 18"/>
                  <a:gd name="T2" fmla="*/ 14 w 47"/>
                  <a:gd name="T3" fmla="*/ 1 h 18"/>
                  <a:gd name="T4" fmla="*/ 25 w 47"/>
                  <a:gd name="T5" fmla="*/ 4 h 18"/>
                  <a:gd name="T6" fmla="*/ 36 w 47"/>
                  <a:gd name="T7" fmla="*/ 8 h 18"/>
                  <a:gd name="T8" fmla="*/ 46 w 47"/>
                  <a:gd name="T9" fmla="*/ 14 h 18"/>
                  <a:gd name="T10" fmla="*/ 47 w 47"/>
                  <a:gd name="T11" fmla="*/ 16 h 18"/>
                  <a:gd name="T12" fmla="*/ 45 w 47"/>
                  <a:gd name="T13" fmla="*/ 17 h 18"/>
                  <a:gd name="T14" fmla="*/ 33 w 47"/>
                  <a:gd name="T15" fmla="*/ 16 h 18"/>
                  <a:gd name="T16" fmla="*/ 22 w 47"/>
                  <a:gd name="T17" fmla="*/ 13 h 18"/>
                  <a:gd name="T18" fmla="*/ 11 w 47"/>
                  <a:gd name="T19" fmla="*/ 9 h 18"/>
                  <a:gd name="T20" fmla="*/ 1 w 47"/>
                  <a:gd name="T21" fmla="*/ 3 h 18"/>
                  <a:gd name="T22" fmla="*/ 0 w 47"/>
                  <a:gd name="T23" fmla="*/ 1 h 18"/>
                  <a:gd name="T24" fmla="*/ 2 w 4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18">
                    <a:moveTo>
                      <a:pt x="2" y="0"/>
                    </a:moveTo>
                    <a:cubicBezTo>
                      <a:pt x="6" y="0"/>
                      <a:pt x="10" y="0"/>
                      <a:pt x="14" y="1"/>
                    </a:cubicBezTo>
                    <a:cubicBezTo>
                      <a:pt x="17" y="2"/>
                      <a:pt x="21" y="2"/>
                      <a:pt x="25" y="4"/>
                    </a:cubicBezTo>
                    <a:cubicBezTo>
                      <a:pt x="29" y="5"/>
                      <a:pt x="32" y="6"/>
                      <a:pt x="36" y="8"/>
                    </a:cubicBezTo>
                    <a:cubicBezTo>
                      <a:pt x="40" y="9"/>
                      <a:pt x="43" y="11"/>
                      <a:pt x="46" y="14"/>
                    </a:cubicBezTo>
                    <a:cubicBezTo>
                      <a:pt x="47" y="15"/>
                      <a:pt x="47" y="16"/>
                      <a:pt x="47" y="16"/>
                    </a:cubicBezTo>
                    <a:cubicBezTo>
                      <a:pt x="46" y="17"/>
                      <a:pt x="46" y="17"/>
                      <a:pt x="45" y="17"/>
                    </a:cubicBezTo>
                    <a:cubicBezTo>
                      <a:pt x="41" y="18"/>
                      <a:pt x="37" y="17"/>
                      <a:pt x="33" y="16"/>
                    </a:cubicBezTo>
                    <a:cubicBezTo>
                      <a:pt x="29" y="16"/>
                      <a:pt x="26" y="15"/>
                      <a:pt x="22" y="13"/>
                    </a:cubicBezTo>
                    <a:cubicBezTo>
                      <a:pt x="18" y="12"/>
                      <a:pt x="15" y="11"/>
                      <a:pt x="11" y="9"/>
                    </a:cubicBezTo>
                    <a:cubicBezTo>
                      <a:pt x="7" y="7"/>
                      <a:pt x="4" y="5"/>
                      <a:pt x="1" y="3"/>
                    </a:cubicBezTo>
                    <a:cubicBezTo>
                      <a:pt x="0" y="2"/>
                      <a:pt x="0" y="1"/>
                      <a:pt x="0" y="1"/>
                    </a:cubicBezTo>
                    <a:cubicBezTo>
                      <a:pt x="1" y="0"/>
                      <a:pt x="1" y="0"/>
                      <a:pt x="2"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87">
                <a:extLst>
                  <a:ext uri="{FF2B5EF4-FFF2-40B4-BE49-F238E27FC236}">
                    <a16:creationId xmlns:a16="http://schemas.microsoft.com/office/drawing/2014/main" id="{B30472FA-6218-4C7F-8995-E3057D237F07}"/>
                  </a:ext>
                </a:extLst>
              </p:cNvPr>
              <p:cNvSpPr>
                <a:spLocks/>
              </p:cNvSpPr>
              <p:nvPr/>
            </p:nvSpPr>
            <p:spPr bwMode="auto">
              <a:xfrm>
                <a:off x="6864350" y="9112249"/>
                <a:ext cx="165100" cy="85725"/>
              </a:xfrm>
              <a:custGeom>
                <a:avLst/>
                <a:gdLst>
                  <a:gd name="T0" fmla="*/ 0 w 33"/>
                  <a:gd name="T1" fmla="*/ 14 h 17"/>
                  <a:gd name="T2" fmla="*/ 7 w 33"/>
                  <a:gd name="T3" fmla="*/ 8 h 17"/>
                  <a:gd name="T4" fmla="*/ 15 w 33"/>
                  <a:gd name="T5" fmla="*/ 4 h 17"/>
                  <a:gd name="T6" fmla="*/ 23 w 33"/>
                  <a:gd name="T7" fmla="*/ 1 h 17"/>
                  <a:gd name="T8" fmla="*/ 32 w 33"/>
                  <a:gd name="T9" fmla="*/ 1 h 17"/>
                  <a:gd name="T10" fmla="*/ 33 w 33"/>
                  <a:gd name="T11" fmla="*/ 3 h 17"/>
                  <a:gd name="T12" fmla="*/ 33 w 33"/>
                  <a:gd name="T13" fmla="*/ 4 h 17"/>
                  <a:gd name="T14" fmla="*/ 33 w 33"/>
                  <a:gd name="T15" fmla="*/ 4 h 17"/>
                  <a:gd name="T16" fmla="*/ 26 w 33"/>
                  <a:gd name="T17" fmla="*/ 10 h 17"/>
                  <a:gd name="T18" fmla="*/ 19 w 33"/>
                  <a:gd name="T19" fmla="*/ 13 h 17"/>
                  <a:gd name="T20" fmla="*/ 11 w 33"/>
                  <a:gd name="T21" fmla="*/ 16 h 17"/>
                  <a:gd name="T22" fmla="*/ 2 w 33"/>
                  <a:gd name="T23" fmla="*/ 17 h 17"/>
                  <a:gd name="T24" fmla="*/ 2 w 33"/>
                  <a:gd name="T25" fmla="*/ 17 h 17"/>
                  <a:gd name="T26" fmla="*/ 0 w 33"/>
                  <a:gd name="T27" fmla="*/ 15 h 17"/>
                  <a:gd name="T28" fmla="*/ 0 w 33"/>
                  <a:gd name="T29"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17">
                    <a:moveTo>
                      <a:pt x="0" y="14"/>
                    </a:moveTo>
                    <a:cubicBezTo>
                      <a:pt x="2" y="12"/>
                      <a:pt x="5" y="10"/>
                      <a:pt x="7" y="8"/>
                    </a:cubicBezTo>
                    <a:cubicBezTo>
                      <a:pt x="9" y="6"/>
                      <a:pt x="12" y="5"/>
                      <a:pt x="15" y="4"/>
                    </a:cubicBezTo>
                    <a:cubicBezTo>
                      <a:pt x="17" y="2"/>
                      <a:pt x="20" y="1"/>
                      <a:pt x="23" y="1"/>
                    </a:cubicBezTo>
                    <a:cubicBezTo>
                      <a:pt x="26" y="0"/>
                      <a:pt x="29" y="0"/>
                      <a:pt x="32" y="1"/>
                    </a:cubicBezTo>
                    <a:cubicBezTo>
                      <a:pt x="33" y="1"/>
                      <a:pt x="33" y="2"/>
                      <a:pt x="33" y="3"/>
                    </a:cubicBezTo>
                    <a:cubicBezTo>
                      <a:pt x="33" y="3"/>
                      <a:pt x="33" y="3"/>
                      <a:pt x="33" y="4"/>
                    </a:cubicBezTo>
                    <a:cubicBezTo>
                      <a:pt x="33" y="4"/>
                      <a:pt x="33" y="4"/>
                      <a:pt x="33" y="4"/>
                    </a:cubicBezTo>
                    <a:cubicBezTo>
                      <a:pt x="31" y="6"/>
                      <a:pt x="28" y="8"/>
                      <a:pt x="26" y="10"/>
                    </a:cubicBezTo>
                    <a:cubicBezTo>
                      <a:pt x="24" y="11"/>
                      <a:pt x="21" y="12"/>
                      <a:pt x="19" y="13"/>
                    </a:cubicBezTo>
                    <a:cubicBezTo>
                      <a:pt x="16" y="14"/>
                      <a:pt x="13" y="15"/>
                      <a:pt x="11" y="16"/>
                    </a:cubicBezTo>
                    <a:cubicBezTo>
                      <a:pt x="8" y="16"/>
                      <a:pt x="5" y="17"/>
                      <a:pt x="2" y="17"/>
                    </a:cubicBezTo>
                    <a:cubicBezTo>
                      <a:pt x="2" y="17"/>
                      <a:pt x="2" y="17"/>
                      <a:pt x="2" y="17"/>
                    </a:cubicBezTo>
                    <a:cubicBezTo>
                      <a:pt x="1" y="17"/>
                      <a:pt x="0" y="16"/>
                      <a:pt x="0" y="15"/>
                    </a:cubicBezTo>
                    <a:cubicBezTo>
                      <a:pt x="0" y="15"/>
                      <a:pt x="0" y="14"/>
                      <a:pt x="0" y="14"/>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88">
                <a:extLst>
                  <a:ext uri="{FF2B5EF4-FFF2-40B4-BE49-F238E27FC236}">
                    <a16:creationId xmlns:a16="http://schemas.microsoft.com/office/drawing/2014/main" id="{1FA06394-F626-4B3B-82E8-EF2DBFB7CD6E}"/>
                  </a:ext>
                </a:extLst>
              </p:cNvPr>
              <p:cNvSpPr>
                <a:spLocks/>
              </p:cNvSpPr>
              <p:nvPr/>
            </p:nvSpPr>
            <p:spPr bwMode="auto">
              <a:xfrm>
                <a:off x="6664324" y="9286874"/>
                <a:ext cx="174625" cy="320675"/>
              </a:xfrm>
              <a:custGeom>
                <a:avLst/>
                <a:gdLst>
                  <a:gd name="T0" fmla="*/ 21 w 35"/>
                  <a:gd name="T1" fmla="*/ 0 h 64"/>
                  <a:gd name="T2" fmla="*/ 28 w 35"/>
                  <a:gd name="T3" fmla="*/ 21 h 64"/>
                  <a:gd name="T4" fmla="*/ 33 w 35"/>
                  <a:gd name="T5" fmla="*/ 42 h 64"/>
                  <a:gd name="T6" fmla="*/ 35 w 35"/>
                  <a:gd name="T7" fmla="*/ 53 h 64"/>
                  <a:gd name="T8" fmla="*/ 32 w 35"/>
                  <a:gd name="T9" fmla="*/ 59 h 64"/>
                  <a:gd name="T10" fmla="*/ 27 w 35"/>
                  <a:gd name="T11" fmla="*/ 62 h 64"/>
                  <a:gd name="T12" fmla="*/ 15 w 35"/>
                  <a:gd name="T13" fmla="*/ 63 h 64"/>
                  <a:gd name="T14" fmla="*/ 4 w 35"/>
                  <a:gd name="T15" fmla="*/ 64 h 64"/>
                  <a:gd name="T16" fmla="*/ 0 w 35"/>
                  <a:gd name="T17" fmla="*/ 60 h 64"/>
                  <a:gd name="T18" fmla="*/ 4 w 35"/>
                  <a:gd name="T19" fmla="*/ 56 h 64"/>
                  <a:gd name="T20" fmla="*/ 5 w 35"/>
                  <a:gd name="T21" fmla="*/ 56 h 64"/>
                  <a:gd name="T22" fmla="*/ 5 w 35"/>
                  <a:gd name="T23" fmla="*/ 56 h 64"/>
                  <a:gd name="T24" fmla="*/ 26 w 35"/>
                  <a:gd name="T25" fmla="*/ 59 h 64"/>
                  <a:gd name="T26" fmla="*/ 33 w 35"/>
                  <a:gd name="T27" fmla="*/ 53 h 64"/>
                  <a:gd name="T28" fmla="*/ 32 w 35"/>
                  <a:gd name="T29" fmla="*/ 42 h 64"/>
                  <a:gd name="T30" fmla="*/ 27 w 35"/>
                  <a:gd name="T31" fmla="*/ 21 h 64"/>
                  <a:gd name="T32" fmla="*/ 21 w 35"/>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4">
                    <a:moveTo>
                      <a:pt x="21" y="0"/>
                    </a:moveTo>
                    <a:cubicBezTo>
                      <a:pt x="23" y="7"/>
                      <a:pt x="25" y="14"/>
                      <a:pt x="28" y="21"/>
                    </a:cubicBezTo>
                    <a:cubicBezTo>
                      <a:pt x="30" y="28"/>
                      <a:pt x="32" y="35"/>
                      <a:pt x="33" y="42"/>
                    </a:cubicBezTo>
                    <a:cubicBezTo>
                      <a:pt x="34" y="46"/>
                      <a:pt x="35" y="49"/>
                      <a:pt x="35" y="53"/>
                    </a:cubicBezTo>
                    <a:cubicBezTo>
                      <a:pt x="35" y="55"/>
                      <a:pt x="34" y="58"/>
                      <a:pt x="32" y="59"/>
                    </a:cubicBezTo>
                    <a:cubicBezTo>
                      <a:pt x="30" y="60"/>
                      <a:pt x="29" y="61"/>
                      <a:pt x="27" y="62"/>
                    </a:cubicBezTo>
                    <a:cubicBezTo>
                      <a:pt x="23" y="63"/>
                      <a:pt x="19" y="63"/>
                      <a:pt x="15" y="63"/>
                    </a:cubicBezTo>
                    <a:cubicBezTo>
                      <a:pt x="12" y="64"/>
                      <a:pt x="8" y="64"/>
                      <a:pt x="4" y="64"/>
                    </a:cubicBezTo>
                    <a:cubicBezTo>
                      <a:pt x="2" y="64"/>
                      <a:pt x="0" y="62"/>
                      <a:pt x="0" y="60"/>
                    </a:cubicBezTo>
                    <a:cubicBezTo>
                      <a:pt x="0" y="57"/>
                      <a:pt x="2" y="56"/>
                      <a:pt x="4" y="56"/>
                    </a:cubicBezTo>
                    <a:cubicBezTo>
                      <a:pt x="4" y="56"/>
                      <a:pt x="5" y="56"/>
                      <a:pt x="5" y="56"/>
                    </a:cubicBezTo>
                    <a:cubicBezTo>
                      <a:pt x="5" y="56"/>
                      <a:pt x="5" y="56"/>
                      <a:pt x="5" y="56"/>
                    </a:cubicBezTo>
                    <a:cubicBezTo>
                      <a:pt x="12" y="58"/>
                      <a:pt x="19" y="60"/>
                      <a:pt x="26" y="59"/>
                    </a:cubicBezTo>
                    <a:cubicBezTo>
                      <a:pt x="29" y="58"/>
                      <a:pt x="32" y="56"/>
                      <a:pt x="33" y="53"/>
                    </a:cubicBezTo>
                    <a:cubicBezTo>
                      <a:pt x="33" y="50"/>
                      <a:pt x="32" y="46"/>
                      <a:pt x="32" y="42"/>
                    </a:cubicBezTo>
                    <a:cubicBezTo>
                      <a:pt x="30" y="35"/>
                      <a:pt x="29" y="28"/>
                      <a:pt x="27" y="21"/>
                    </a:cubicBezTo>
                    <a:cubicBezTo>
                      <a:pt x="25" y="14"/>
                      <a:pt x="23" y="7"/>
                      <a:pt x="21"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89">
                <a:extLst>
                  <a:ext uri="{FF2B5EF4-FFF2-40B4-BE49-F238E27FC236}">
                    <a16:creationId xmlns:a16="http://schemas.microsoft.com/office/drawing/2014/main" id="{6CDF2A22-4823-42ED-861F-17A667088F1A}"/>
                  </a:ext>
                </a:extLst>
              </p:cNvPr>
              <p:cNvSpPr>
                <a:spLocks/>
              </p:cNvSpPr>
              <p:nvPr/>
            </p:nvSpPr>
            <p:spPr bwMode="auto">
              <a:xfrm>
                <a:off x="6484938" y="9791699"/>
                <a:ext cx="149225" cy="119063"/>
              </a:xfrm>
              <a:custGeom>
                <a:avLst/>
                <a:gdLst>
                  <a:gd name="T0" fmla="*/ 28 w 30"/>
                  <a:gd name="T1" fmla="*/ 15 h 24"/>
                  <a:gd name="T2" fmla="*/ 7 w 30"/>
                  <a:gd name="T3" fmla="*/ 1 h 24"/>
                  <a:gd name="T4" fmla="*/ 6 w 30"/>
                  <a:gd name="T5" fmla="*/ 0 h 24"/>
                  <a:gd name="T6" fmla="*/ 29 w 30"/>
                  <a:gd name="T7" fmla="*/ 16 h 24"/>
                  <a:gd name="T8" fmla="*/ 28 w 30"/>
                  <a:gd name="T9" fmla="*/ 15 h 24"/>
                </a:gdLst>
                <a:ahLst/>
                <a:cxnLst>
                  <a:cxn ang="0">
                    <a:pos x="T0" y="T1"/>
                  </a:cxn>
                  <a:cxn ang="0">
                    <a:pos x="T2" y="T3"/>
                  </a:cxn>
                  <a:cxn ang="0">
                    <a:pos x="T4" y="T5"/>
                  </a:cxn>
                  <a:cxn ang="0">
                    <a:pos x="T6" y="T7"/>
                  </a:cxn>
                  <a:cxn ang="0">
                    <a:pos x="T8" y="T9"/>
                  </a:cxn>
                </a:cxnLst>
                <a:rect l="0" t="0" r="r" b="b"/>
                <a:pathLst>
                  <a:path w="30" h="24">
                    <a:moveTo>
                      <a:pt x="28" y="15"/>
                    </a:moveTo>
                    <a:cubicBezTo>
                      <a:pt x="23" y="16"/>
                      <a:pt x="6" y="20"/>
                      <a:pt x="7" y="1"/>
                    </a:cubicBezTo>
                    <a:cubicBezTo>
                      <a:pt x="7" y="0"/>
                      <a:pt x="7" y="0"/>
                      <a:pt x="6" y="0"/>
                    </a:cubicBezTo>
                    <a:cubicBezTo>
                      <a:pt x="0" y="22"/>
                      <a:pt x="20" y="24"/>
                      <a:pt x="29" y="16"/>
                    </a:cubicBezTo>
                    <a:cubicBezTo>
                      <a:pt x="30" y="16"/>
                      <a:pt x="30" y="15"/>
                      <a:pt x="28" y="1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90">
                <a:extLst>
                  <a:ext uri="{FF2B5EF4-FFF2-40B4-BE49-F238E27FC236}">
                    <a16:creationId xmlns:a16="http://schemas.microsoft.com/office/drawing/2014/main" id="{7E816D56-E19A-4E8D-A38F-6A638B7539BA}"/>
                  </a:ext>
                </a:extLst>
              </p:cNvPr>
              <p:cNvSpPr>
                <a:spLocks/>
              </p:cNvSpPr>
              <p:nvPr/>
            </p:nvSpPr>
            <p:spPr bwMode="auto">
              <a:xfrm>
                <a:off x="6324600" y="10080624"/>
                <a:ext cx="349250" cy="590550"/>
              </a:xfrm>
              <a:custGeom>
                <a:avLst/>
                <a:gdLst>
                  <a:gd name="T0" fmla="*/ 70 w 70"/>
                  <a:gd name="T1" fmla="*/ 2 h 118"/>
                  <a:gd name="T2" fmla="*/ 66 w 70"/>
                  <a:gd name="T3" fmla="*/ 36 h 118"/>
                  <a:gd name="T4" fmla="*/ 64 w 70"/>
                  <a:gd name="T5" fmla="*/ 53 h 118"/>
                  <a:gd name="T6" fmla="*/ 38 w 70"/>
                  <a:gd name="T7" fmla="*/ 111 h 118"/>
                  <a:gd name="T8" fmla="*/ 26 w 70"/>
                  <a:gd name="T9" fmla="*/ 117 h 118"/>
                  <a:gd name="T10" fmla="*/ 25 w 70"/>
                  <a:gd name="T11" fmla="*/ 117 h 118"/>
                  <a:gd name="T12" fmla="*/ 19 w 70"/>
                  <a:gd name="T13" fmla="*/ 60 h 118"/>
                  <a:gd name="T14" fmla="*/ 24 w 70"/>
                  <a:gd name="T15" fmla="*/ 17 h 118"/>
                  <a:gd name="T16" fmla="*/ 35 w 70"/>
                  <a:gd name="T17" fmla="*/ 0 h 118"/>
                  <a:gd name="T18" fmla="*/ 70 w 70"/>
                  <a:gd name="T19" fmla="*/ 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118">
                    <a:moveTo>
                      <a:pt x="70" y="2"/>
                    </a:moveTo>
                    <a:cubicBezTo>
                      <a:pt x="66" y="36"/>
                      <a:pt x="66" y="36"/>
                      <a:pt x="66" y="36"/>
                    </a:cubicBezTo>
                    <a:cubicBezTo>
                      <a:pt x="64" y="53"/>
                      <a:pt x="64" y="53"/>
                      <a:pt x="64" y="53"/>
                    </a:cubicBezTo>
                    <a:cubicBezTo>
                      <a:pt x="64" y="78"/>
                      <a:pt x="53" y="102"/>
                      <a:pt x="38" y="111"/>
                    </a:cubicBezTo>
                    <a:cubicBezTo>
                      <a:pt x="34" y="113"/>
                      <a:pt x="30" y="115"/>
                      <a:pt x="26" y="117"/>
                    </a:cubicBezTo>
                    <a:cubicBezTo>
                      <a:pt x="25" y="117"/>
                      <a:pt x="25" y="117"/>
                      <a:pt x="25" y="117"/>
                    </a:cubicBezTo>
                    <a:cubicBezTo>
                      <a:pt x="17" y="118"/>
                      <a:pt x="0" y="86"/>
                      <a:pt x="19" y="60"/>
                    </a:cubicBezTo>
                    <a:cubicBezTo>
                      <a:pt x="30" y="44"/>
                      <a:pt x="34" y="27"/>
                      <a:pt x="24" y="17"/>
                    </a:cubicBezTo>
                    <a:cubicBezTo>
                      <a:pt x="18" y="11"/>
                      <a:pt x="27" y="0"/>
                      <a:pt x="35" y="0"/>
                    </a:cubicBezTo>
                    <a:lnTo>
                      <a:pt x="70" y="2"/>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91">
                <a:extLst>
                  <a:ext uri="{FF2B5EF4-FFF2-40B4-BE49-F238E27FC236}">
                    <a16:creationId xmlns:a16="http://schemas.microsoft.com/office/drawing/2014/main" id="{C11800D3-647E-4DF3-87FB-3C3091C32347}"/>
                  </a:ext>
                </a:extLst>
              </p:cNvPr>
              <p:cNvSpPr>
                <a:spLocks/>
              </p:cNvSpPr>
              <p:nvPr/>
            </p:nvSpPr>
            <p:spPr bwMode="auto">
              <a:xfrm>
                <a:off x="6264274" y="10564812"/>
                <a:ext cx="339725" cy="215900"/>
              </a:xfrm>
              <a:custGeom>
                <a:avLst/>
                <a:gdLst>
                  <a:gd name="T0" fmla="*/ 49 w 68"/>
                  <a:gd name="T1" fmla="*/ 0 h 43"/>
                  <a:gd name="T2" fmla="*/ 68 w 68"/>
                  <a:gd name="T3" fmla="*/ 26 h 43"/>
                  <a:gd name="T4" fmla="*/ 16 w 68"/>
                  <a:gd name="T5" fmla="*/ 27 h 43"/>
                  <a:gd name="T6" fmla="*/ 49 w 68"/>
                  <a:gd name="T7" fmla="*/ 0 h 43"/>
                </a:gdLst>
                <a:ahLst/>
                <a:cxnLst>
                  <a:cxn ang="0">
                    <a:pos x="T0" y="T1"/>
                  </a:cxn>
                  <a:cxn ang="0">
                    <a:pos x="T2" y="T3"/>
                  </a:cxn>
                  <a:cxn ang="0">
                    <a:pos x="T4" y="T5"/>
                  </a:cxn>
                  <a:cxn ang="0">
                    <a:pos x="T6" y="T7"/>
                  </a:cxn>
                </a:cxnLst>
                <a:rect l="0" t="0" r="r" b="b"/>
                <a:pathLst>
                  <a:path w="68" h="43">
                    <a:moveTo>
                      <a:pt x="49" y="0"/>
                    </a:moveTo>
                    <a:cubicBezTo>
                      <a:pt x="68" y="26"/>
                      <a:pt x="68" y="26"/>
                      <a:pt x="68" y="26"/>
                    </a:cubicBezTo>
                    <a:cubicBezTo>
                      <a:pt x="68" y="26"/>
                      <a:pt x="33" y="43"/>
                      <a:pt x="16" y="27"/>
                    </a:cubicBezTo>
                    <a:cubicBezTo>
                      <a:pt x="0" y="11"/>
                      <a:pt x="49" y="0"/>
                      <a:pt x="49"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92">
                <a:extLst>
                  <a:ext uri="{FF2B5EF4-FFF2-40B4-BE49-F238E27FC236}">
                    <a16:creationId xmlns:a16="http://schemas.microsoft.com/office/drawing/2014/main" id="{18EB574A-EC10-42F3-8DDC-0FC99F3B6D65}"/>
                  </a:ext>
                </a:extLst>
              </p:cNvPr>
              <p:cNvSpPr>
                <a:spLocks/>
              </p:cNvSpPr>
              <p:nvPr/>
            </p:nvSpPr>
            <p:spPr bwMode="auto">
              <a:xfrm>
                <a:off x="5884862" y="10245724"/>
                <a:ext cx="625475" cy="569913"/>
              </a:xfrm>
              <a:custGeom>
                <a:avLst/>
                <a:gdLst>
                  <a:gd name="T0" fmla="*/ 22 w 125"/>
                  <a:gd name="T1" fmla="*/ 0 h 114"/>
                  <a:gd name="T2" fmla="*/ 125 w 125"/>
                  <a:gd name="T3" fmla="*/ 64 h 114"/>
                  <a:gd name="T4" fmla="*/ 98 w 125"/>
                  <a:gd name="T5" fmla="*/ 114 h 114"/>
                  <a:gd name="T6" fmla="*/ 0 w 125"/>
                  <a:gd name="T7" fmla="*/ 35 h 114"/>
                  <a:gd name="T8" fmla="*/ 22 w 125"/>
                  <a:gd name="T9" fmla="*/ 0 h 114"/>
                </a:gdLst>
                <a:ahLst/>
                <a:cxnLst>
                  <a:cxn ang="0">
                    <a:pos x="T0" y="T1"/>
                  </a:cxn>
                  <a:cxn ang="0">
                    <a:pos x="T2" y="T3"/>
                  </a:cxn>
                  <a:cxn ang="0">
                    <a:pos x="T4" y="T5"/>
                  </a:cxn>
                  <a:cxn ang="0">
                    <a:pos x="T6" y="T7"/>
                  </a:cxn>
                  <a:cxn ang="0">
                    <a:pos x="T8" y="T9"/>
                  </a:cxn>
                </a:cxnLst>
                <a:rect l="0" t="0" r="r" b="b"/>
                <a:pathLst>
                  <a:path w="125" h="114">
                    <a:moveTo>
                      <a:pt x="22" y="0"/>
                    </a:moveTo>
                    <a:cubicBezTo>
                      <a:pt x="125" y="64"/>
                      <a:pt x="125" y="64"/>
                      <a:pt x="125" y="64"/>
                    </a:cubicBezTo>
                    <a:cubicBezTo>
                      <a:pt x="98" y="114"/>
                      <a:pt x="98" y="114"/>
                      <a:pt x="98" y="114"/>
                    </a:cubicBezTo>
                    <a:cubicBezTo>
                      <a:pt x="55" y="94"/>
                      <a:pt x="21" y="68"/>
                      <a:pt x="0" y="35"/>
                    </a:cubicBez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93">
                <a:extLst>
                  <a:ext uri="{FF2B5EF4-FFF2-40B4-BE49-F238E27FC236}">
                    <a16:creationId xmlns:a16="http://schemas.microsoft.com/office/drawing/2014/main" id="{455244B5-3A41-408C-995D-ED58E4969551}"/>
                  </a:ext>
                </a:extLst>
              </p:cNvPr>
              <p:cNvSpPr>
                <a:spLocks/>
              </p:cNvSpPr>
              <p:nvPr/>
            </p:nvSpPr>
            <p:spPr bwMode="auto">
              <a:xfrm>
                <a:off x="6604000" y="10345737"/>
                <a:ext cx="120650" cy="349250"/>
              </a:xfrm>
              <a:custGeom>
                <a:avLst/>
                <a:gdLst>
                  <a:gd name="T0" fmla="*/ 4 w 24"/>
                  <a:gd name="T1" fmla="*/ 23 h 70"/>
                  <a:gd name="T2" fmla="*/ 0 w 24"/>
                  <a:gd name="T3" fmla="*/ 70 h 70"/>
                  <a:gd name="T4" fmla="*/ 21 w 24"/>
                  <a:gd name="T5" fmla="*/ 22 h 70"/>
                  <a:gd name="T6" fmla="*/ 4 w 24"/>
                  <a:gd name="T7" fmla="*/ 23 h 70"/>
                </a:gdLst>
                <a:ahLst/>
                <a:cxnLst>
                  <a:cxn ang="0">
                    <a:pos x="T0" y="T1"/>
                  </a:cxn>
                  <a:cxn ang="0">
                    <a:pos x="T2" y="T3"/>
                  </a:cxn>
                  <a:cxn ang="0">
                    <a:pos x="T4" y="T5"/>
                  </a:cxn>
                  <a:cxn ang="0">
                    <a:pos x="T6" y="T7"/>
                  </a:cxn>
                </a:cxnLst>
                <a:rect l="0" t="0" r="r" b="b"/>
                <a:pathLst>
                  <a:path w="24" h="70">
                    <a:moveTo>
                      <a:pt x="4" y="23"/>
                    </a:moveTo>
                    <a:cubicBezTo>
                      <a:pt x="0" y="70"/>
                      <a:pt x="0" y="70"/>
                      <a:pt x="0" y="70"/>
                    </a:cubicBezTo>
                    <a:cubicBezTo>
                      <a:pt x="0" y="70"/>
                      <a:pt x="24" y="43"/>
                      <a:pt x="21" y="22"/>
                    </a:cubicBezTo>
                    <a:cubicBezTo>
                      <a:pt x="17" y="0"/>
                      <a:pt x="4" y="23"/>
                      <a:pt x="4"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94">
                <a:extLst>
                  <a:ext uri="{FF2B5EF4-FFF2-40B4-BE49-F238E27FC236}">
                    <a16:creationId xmlns:a16="http://schemas.microsoft.com/office/drawing/2014/main" id="{8CF3B702-2201-41B1-B006-C0B0A95AFFE5}"/>
                  </a:ext>
                </a:extLst>
              </p:cNvPr>
              <p:cNvSpPr>
                <a:spLocks/>
              </p:cNvSpPr>
              <p:nvPr/>
            </p:nvSpPr>
            <p:spPr bwMode="auto">
              <a:xfrm>
                <a:off x="6624637" y="10240962"/>
                <a:ext cx="109537" cy="358775"/>
              </a:xfrm>
              <a:custGeom>
                <a:avLst/>
                <a:gdLst>
                  <a:gd name="T0" fmla="*/ 19 w 69"/>
                  <a:gd name="T1" fmla="*/ 0 h 226"/>
                  <a:gd name="T2" fmla="*/ 0 w 69"/>
                  <a:gd name="T3" fmla="*/ 138 h 226"/>
                  <a:gd name="T4" fmla="*/ 69 w 69"/>
                  <a:gd name="T5" fmla="*/ 226 h 226"/>
                  <a:gd name="T6" fmla="*/ 35 w 69"/>
                  <a:gd name="T7" fmla="*/ 19 h 226"/>
                  <a:gd name="T8" fmla="*/ 19 w 69"/>
                  <a:gd name="T9" fmla="*/ 0 h 226"/>
                </a:gdLst>
                <a:ahLst/>
                <a:cxnLst>
                  <a:cxn ang="0">
                    <a:pos x="T0" y="T1"/>
                  </a:cxn>
                  <a:cxn ang="0">
                    <a:pos x="T2" y="T3"/>
                  </a:cxn>
                  <a:cxn ang="0">
                    <a:pos x="T4" y="T5"/>
                  </a:cxn>
                  <a:cxn ang="0">
                    <a:pos x="T6" y="T7"/>
                  </a:cxn>
                  <a:cxn ang="0">
                    <a:pos x="T8" y="T9"/>
                  </a:cxn>
                </a:cxnLst>
                <a:rect l="0" t="0" r="r" b="b"/>
                <a:pathLst>
                  <a:path w="69" h="226">
                    <a:moveTo>
                      <a:pt x="19" y="0"/>
                    </a:moveTo>
                    <a:lnTo>
                      <a:pt x="0" y="138"/>
                    </a:lnTo>
                    <a:lnTo>
                      <a:pt x="69" y="226"/>
                    </a:lnTo>
                    <a:lnTo>
                      <a:pt x="35" y="19"/>
                    </a:lnTo>
                    <a:lnTo>
                      <a:pt x="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95">
                <a:extLst>
                  <a:ext uri="{FF2B5EF4-FFF2-40B4-BE49-F238E27FC236}">
                    <a16:creationId xmlns:a16="http://schemas.microsoft.com/office/drawing/2014/main" id="{A99ACFBF-BB44-46E1-BB9A-FE7C059F6F95}"/>
                  </a:ext>
                </a:extLst>
              </p:cNvPr>
              <p:cNvSpPr>
                <a:spLocks/>
              </p:cNvSpPr>
              <p:nvPr/>
            </p:nvSpPr>
            <p:spPr bwMode="auto">
              <a:xfrm>
                <a:off x="6499224" y="10471149"/>
                <a:ext cx="130175" cy="223838"/>
              </a:xfrm>
              <a:custGeom>
                <a:avLst/>
                <a:gdLst>
                  <a:gd name="T0" fmla="*/ 70 w 82"/>
                  <a:gd name="T1" fmla="*/ 0 h 141"/>
                  <a:gd name="T2" fmla="*/ 82 w 82"/>
                  <a:gd name="T3" fmla="*/ 28 h 141"/>
                  <a:gd name="T4" fmla="*/ 66 w 82"/>
                  <a:gd name="T5" fmla="*/ 141 h 141"/>
                  <a:gd name="T6" fmla="*/ 29 w 82"/>
                  <a:gd name="T7" fmla="*/ 135 h 141"/>
                  <a:gd name="T8" fmla="*/ 0 w 82"/>
                  <a:gd name="T9" fmla="*/ 75 h 141"/>
                  <a:gd name="T10" fmla="*/ 70 w 82"/>
                  <a:gd name="T11" fmla="*/ 0 h 141"/>
                </a:gdLst>
                <a:ahLst/>
                <a:cxnLst>
                  <a:cxn ang="0">
                    <a:pos x="T0" y="T1"/>
                  </a:cxn>
                  <a:cxn ang="0">
                    <a:pos x="T2" y="T3"/>
                  </a:cxn>
                  <a:cxn ang="0">
                    <a:pos x="T4" y="T5"/>
                  </a:cxn>
                  <a:cxn ang="0">
                    <a:pos x="T6" y="T7"/>
                  </a:cxn>
                  <a:cxn ang="0">
                    <a:pos x="T8" y="T9"/>
                  </a:cxn>
                  <a:cxn ang="0">
                    <a:pos x="T10" y="T11"/>
                  </a:cxn>
                </a:cxnLst>
                <a:rect l="0" t="0" r="r" b="b"/>
                <a:pathLst>
                  <a:path w="82" h="141">
                    <a:moveTo>
                      <a:pt x="70" y="0"/>
                    </a:moveTo>
                    <a:lnTo>
                      <a:pt x="82" y="28"/>
                    </a:lnTo>
                    <a:lnTo>
                      <a:pt x="66" y="141"/>
                    </a:lnTo>
                    <a:lnTo>
                      <a:pt x="29" y="135"/>
                    </a:lnTo>
                    <a:lnTo>
                      <a:pt x="0" y="75"/>
                    </a:lnTo>
                    <a:lnTo>
                      <a:pt x="70"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96">
                <a:extLst>
                  <a:ext uri="{FF2B5EF4-FFF2-40B4-BE49-F238E27FC236}">
                    <a16:creationId xmlns:a16="http://schemas.microsoft.com/office/drawing/2014/main" id="{4E2CC195-2EFE-4FC2-8047-3270FFCC1D45}"/>
                  </a:ext>
                </a:extLst>
              </p:cNvPr>
              <p:cNvSpPr>
                <a:spLocks/>
              </p:cNvSpPr>
              <p:nvPr/>
            </p:nvSpPr>
            <p:spPr bwMode="auto">
              <a:xfrm>
                <a:off x="6499224" y="10471149"/>
                <a:ext cx="130175" cy="223838"/>
              </a:xfrm>
              <a:custGeom>
                <a:avLst/>
                <a:gdLst>
                  <a:gd name="T0" fmla="*/ 70 w 82"/>
                  <a:gd name="T1" fmla="*/ 0 h 141"/>
                  <a:gd name="T2" fmla="*/ 82 w 82"/>
                  <a:gd name="T3" fmla="*/ 28 h 141"/>
                  <a:gd name="T4" fmla="*/ 66 w 82"/>
                  <a:gd name="T5" fmla="*/ 141 h 141"/>
                  <a:gd name="T6" fmla="*/ 29 w 82"/>
                  <a:gd name="T7" fmla="*/ 135 h 141"/>
                  <a:gd name="T8" fmla="*/ 0 w 82"/>
                  <a:gd name="T9" fmla="*/ 75 h 141"/>
                </a:gdLst>
                <a:ahLst/>
                <a:cxnLst>
                  <a:cxn ang="0">
                    <a:pos x="T0" y="T1"/>
                  </a:cxn>
                  <a:cxn ang="0">
                    <a:pos x="T2" y="T3"/>
                  </a:cxn>
                  <a:cxn ang="0">
                    <a:pos x="T4" y="T5"/>
                  </a:cxn>
                  <a:cxn ang="0">
                    <a:pos x="T6" y="T7"/>
                  </a:cxn>
                  <a:cxn ang="0">
                    <a:pos x="T8" y="T9"/>
                  </a:cxn>
                </a:cxnLst>
                <a:rect l="0" t="0" r="r" b="b"/>
                <a:pathLst>
                  <a:path w="82" h="141">
                    <a:moveTo>
                      <a:pt x="70" y="0"/>
                    </a:moveTo>
                    <a:lnTo>
                      <a:pt x="82" y="28"/>
                    </a:lnTo>
                    <a:lnTo>
                      <a:pt x="66" y="141"/>
                    </a:lnTo>
                    <a:lnTo>
                      <a:pt x="29" y="135"/>
                    </a:lnTo>
                    <a:lnTo>
                      <a:pt x="0" y="7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97">
                <a:extLst>
                  <a:ext uri="{FF2B5EF4-FFF2-40B4-BE49-F238E27FC236}">
                    <a16:creationId xmlns:a16="http://schemas.microsoft.com/office/drawing/2014/main" id="{FB09CFEA-C895-40E1-B723-06EE00FBE8F2}"/>
                  </a:ext>
                </a:extLst>
              </p:cNvPr>
              <p:cNvSpPr>
                <a:spLocks/>
              </p:cNvSpPr>
              <p:nvPr/>
            </p:nvSpPr>
            <p:spPr bwMode="auto">
              <a:xfrm>
                <a:off x="5794375" y="8972549"/>
                <a:ext cx="320675" cy="404813"/>
              </a:xfrm>
              <a:custGeom>
                <a:avLst/>
                <a:gdLst>
                  <a:gd name="T0" fmla="*/ 60 w 64"/>
                  <a:gd name="T1" fmla="*/ 21 h 81"/>
                  <a:gd name="T2" fmla="*/ 37 w 64"/>
                  <a:gd name="T3" fmla="*/ 2 h 81"/>
                  <a:gd name="T4" fmla="*/ 16 w 64"/>
                  <a:gd name="T5" fmla="*/ 23 h 81"/>
                  <a:gd name="T6" fmla="*/ 52 w 64"/>
                  <a:gd name="T7" fmla="*/ 80 h 81"/>
                  <a:gd name="T8" fmla="*/ 61 w 64"/>
                  <a:gd name="T9" fmla="*/ 75 h 81"/>
                  <a:gd name="T10" fmla="*/ 62 w 64"/>
                  <a:gd name="T11" fmla="*/ 63 h 81"/>
                  <a:gd name="T12" fmla="*/ 62 w 64"/>
                  <a:gd name="T13" fmla="*/ 63 h 81"/>
                  <a:gd name="T14" fmla="*/ 59 w 64"/>
                  <a:gd name="T15" fmla="*/ 49 h 81"/>
                  <a:gd name="T16" fmla="*/ 60 w 64"/>
                  <a:gd name="T17"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81">
                    <a:moveTo>
                      <a:pt x="60" y="21"/>
                    </a:moveTo>
                    <a:cubicBezTo>
                      <a:pt x="59" y="9"/>
                      <a:pt x="48" y="0"/>
                      <a:pt x="37" y="2"/>
                    </a:cubicBezTo>
                    <a:cubicBezTo>
                      <a:pt x="30" y="4"/>
                      <a:pt x="22" y="9"/>
                      <a:pt x="16" y="23"/>
                    </a:cubicBezTo>
                    <a:cubicBezTo>
                      <a:pt x="0" y="56"/>
                      <a:pt x="22" y="81"/>
                      <a:pt x="52" y="80"/>
                    </a:cubicBezTo>
                    <a:cubicBezTo>
                      <a:pt x="56" y="80"/>
                      <a:pt x="59" y="78"/>
                      <a:pt x="61" y="75"/>
                    </a:cubicBezTo>
                    <a:cubicBezTo>
                      <a:pt x="64" y="71"/>
                      <a:pt x="64" y="67"/>
                      <a:pt x="62" y="63"/>
                    </a:cubicBezTo>
                    <a:cubicBezTo>
                      <a:pt x="62" y="63"/>
                      <a:pt x="62" y="63"/>
                      <a:pt x="62" y="63"/>
                    </a:cubicBezTo>
                    <a:cubicBezTo>
                      <a:pt x="60" y="59"/>
                      <a:pt x="59" y="54"/>
                      <a:pt x="59" y="49"/>
                    </a:cubicBezTo>
                    <a:lnTo>
                      <a:pt x="60" y="2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98">
                <a:extLst>
                  <a:ext uri="{FF2B5EF4-FFF2-40B4-BE49-F238E27FC236}">
                    <a16:creationId xmlns:a16="http://schemas.microsoft.com/office/drawing/2014/main" id="{D87B0492-131D-4BA3-8451-C0261431A67D}"/>
                  </a:ext>
                </a:extLst>
              </p:cNvPr>
              <p:cNvSpPr>
                <a:spLocks/>
              </p:cNvSpPr>
              <p:nvPr/>
            </p:nvSpPr>
            <p:spPr bwMode="auto">
              <a:xfrm>
                <a:off x="5970587" y="9051924"/>
                <a:ext cx="93662" cy="230188"/>
              </a:xfrm>
              <a:custGeom>
                <a:avLst/>
                <a:gdLst>
                  <a:gd name="T0" fmla="*/ 1 w 19"/>
                  <a:gd name="T1" fmla="*/ 44 h 46"/>
                  <a:gd name="T2" fmla="*/ 1 w 19"/>
                  <a:gd name="T3" fmla="*/ 42 h 46"/>
                  <a:gd name="T4" fmla="*/ 1 w 19"/>
                  <a:gd name="T5" fmla="*/ 42 h 46"/>
                  <a:gd name="T6" fmla="*/ 3 w 19"/>
                  <a:gd name="T7" fmla="*/ 5 h 46"/>
                  <a:gd name="T8" fmla="*/ 3 w 19"/>
                  <a:gd name="T9" fmla="*/ 5 h 46"/>
                  <a:gd name="T10" fmla="*/ 4 w 19"/>
                  <a:gd name="T11" fmla="*/ 1 h 46"/>
                  <a:gd name="T12" fmla="*/ 8 w 19"/>
                  <a:gd name="T13" fmla="*/ 2 h 46"/>
                  <a:gd name="T14" fmla="*/ 8 w 19"/>
                  <a:gd name="T15" fmla="*/ 3 h 46"/>
                  <a:gd name="T16" fmla="*/ 5 w 19"/>
                  <a:gd name="T17" fmla="*/ 45 h 46"/>
                  <a:gd name="T18" fmla="*/ 2 w 19"/>
                  <a:gd name="T19" fmla="*/ 45 h 46"/>
                  <a:gd name="T20" fmla="*/ 1 w 19"/>
                  <a:gd name="T21"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6">
                    <a:moveTo>
                      <a:pt x="1" y="44"/>
                    </a:moveTo>
                    <a:cubicBezTo>
                      <a:pt x="0" y="43"/>
                      <a:pt x="0" y="42"/>
                      <a:pt x="1" y="42"/>
                    </a:cubicBezTo>
                    <a:cubicBezTo>
                      <a:pt x="1" y="42"/>
                      <a:pt x="1" y="42"/>
                      <a:pt x="1" y="42"/>
                    </a:cubicBezTo>
                    <a:cubicBezTo>
                      <a:pt x="1" y="41"/>
                      <a:pt x="13" y="23"/>
                      <a:pt x="3" y="5"/>
                    </a:cubicBezTo>
                    <a:cubicBezTo>
                      <a:pt x="3" y="5"/>
                      <a:pt x="3" y="5"/>
                      <a:pt x="3" y="5"/>
                    </a:cubicBezTo>
                    <a:cubicBezTo>
                      <a:pt x="2" y="3"/>
                      <a:pt x="3" y="2"/>
                      <a:pt x="4" y="1"/>
                    </a:cubicBezTo>
                    <a:cubicBezTo>
                      <a:pt x="5" y="0"/>
                      <a:pt x="7" y="1"/>
                      <a:pt x="8" y="2"/>
                    </a:cubicBezTo>
                    <a:cubicBezTo>
                      <a:pt x="8" y="2"/>
                      <a:pt x="8" y="2"/>
                      <a:pt x="8" y="3"/>
                    </a:cubicBezTo>
                    <a:cubicBezTo>
                      <a:pt x="19" y="23"/>
                      <a:pt x="6" y="44"/>
                      <a:pt x="5" y="45"/>
                    </a:cubicBezTo>
                    <a:cubicBezTo>
                      <a:pt x="5" y="46"/>
                      <a:pt x="3" y="46"/>
                      <a:pt x="2" y="45"/>
                    </a:cubicBezTo>
                    <a:cubicBezTo>
                      <a:pt x="1" y="45"/>
                      <a:pt x="1" y="45"/>
                      <a:pt x="1"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99">
                <a:extLst>
                  <a:ext uri="{FF2B5EF4-FFF2-40B4-BE49-F238E27FC236}">
                    <a16:creationId xmlns:a16="http://schemas.microsoft.com/office/drawing/2014/main" id="{C0C9C957-F7FC-4F82-B6CE-F5757EF12207}"/>
                  </a:ext>
                </a:extLst>
              </p:cNvPr>
              <p:cNvSpPr>
                <a:spLocks/>
              </p:cNvSpPr>
              <p:nvPr/>
            </p:nvSpPr>
            <p:spPr bwMode="auto">
              <a:xfrm>
                <a:off x="5934074" y="9102724"/>
                <a:ext cx="100012" cy="49213"/>
              </a:xfrm>
              <a:custGeom>
                <a:avLst/>
                <a:gdLst>
                  <a:gd name="T0" fmla="*/ 1 w 20"/>
                  <a:gd name="T1" fmla="*/ 7 h 10"/>
                  <a:gd name="T2" fmla="*/ 0 w 20"/>
                  <a:gd name="T3" fmla="*/ 7 h 10"/>
                  <a:gd name="T4" fmla="*/ 2 w 20"/>
                  <a:gd name="T5" fmla="*/ 3 h 10"/>
                  <a:gd name="T6" fmla="*/ 18 w 20"/>
                  <a:gd name="T7" fmla="*/ 4 h 10"/>
                  <a:gd name="T8" fmla="*/ 20 w 20"/>
                  <a:gd name="T9" fmla="*/ 8 h 10"/>
                  <a:gd name="T10" fmla="*/ 16 w 20"/>
                  <a:gd name="T11" fmla="*/ 9 h 10"/>
                  <a:gd name="T12" fmla="*/ 4 w 20"/>
                  <a:gd name="T13" fmla="*/ 8 h 10"/>
                  <a:gd name="T14" fmla="*/ 1 w 20"/>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1" y="7"/>
                    </a:moveTo>
                    <a:cubicBezTo>
                      <a:pt x="0" y="7"/>
                      <a:pt x="0" y="7"/>
                      <a:pt x="0" y="7"/>
                    </a:cubicBezTo>
                    <a:cubicBezTo>
                      <a:pt x="0" y="5"/>
                      <a:pt x="1" y="4"/>
                      <a:pt x="2" y="3"/>
                    </a:cubicBezTo>
                    <a:cubicBezTo>
                      <a:pt x="11" y="0"/>
                      <a:pt x="17" y="4"/>
                      <a:pt x="18" y="4"/>
                    </a:cubicBezTo>
                    <a:cubicBezTo>
                      <a:pt x="19" y="5"/>
                      <a:pt x="20" y="6"/>
                      <a:pt x="20" y="8"/>
                    </a:cubicBezTo>
                    <a:cubicBezTo>
                      <a:pt x="19" y="9"/>
                      <a:pt x="18" y="10"/>
                      <a:pt x="16" y="9"/>
                    </a:cubicBezTo>
                    <a:cubicBezTo>
                      <a:pt x="16" y="9"/>
                      <a:pt x="11" y="6"/>
                      <a:pt x="4" y="8"/>
                    </a:cubicBezTo>
                    <a:cubicBezTo>
                      <a:pt x="3" y="9"/>
                      <a:pt x="1" y="8"/>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100">
                <a:extLst>
                  <a:ext uri="{FF2B5EF4-FFF2-40B4-BE49-F238E27FC236}">
                    <a16:creationId xmlns:a16="http://schemas.microsoft.com/office/drawing/2014/main" id="{7E6A3A8B-87B9-4D96-A47B-3CA8DA6DB07F}"/>
                  </a:ext>
                </a:extLst>
              </p:cNvPr>
              <p:cNvSpPr>
                <a:spLocks/>
              </p:cNvSpPr>
              <p:nvPr/>
            </p:nvSpPr>
            <p:spPr bwMode="auto">
              <a:xfrm>
                <a:off x="6550024" y="9736137"/>
                <a:ext cx="319087" cy="90488"/>
              </a:xfrm>
              <a:custGeom>
                <a:avLst/>
                <a:gdLst>
                  <a:gd name="T0" fmla="*/ 1 w 64"/>
                  <a:gd name="T1" fmla="*/ 11 h 18"/>
                  <a:gd name="T2" fmla="*/ 4 w 64"/>
                  <a:gd name="T3" fmla="*/ 8 h 18"/>
                  <a:gd name="T4" fmla="*/ 7 w 64"/>
                  <a:gd name="T5" fmla="*/ 4 h 18"/>
                  <a:gd name="T6" fmla="*/ 16 w 64"/>
                  <a:gd name="T7" fmla="*/ 1 h 18"/>
                  <a:gd name="T8" fmla="*/ 26 w 64"/>
                  <a:gd name="T9" fmla="*/ 1 h 18"/>
                  <a:gd name="T10" fmla="*/ 34 w 64"/>
                  <a:gd name="T11" fmla="*/ 4 h 18"/>
                  <a:gd name="T12" fmla="*/ 48 w 64"/>
                  <a:gd name="T13" fmla="*/ 8 h 18"/>
                  <a:gd name="T14" fmla="*/ 64 w 64"/>
                  <a:gd name="T15" fmla="*/ 8 h 18"/>
                  <a:gd name="T16" fmla="*/ 64 w 64"/>
                  <a:gd name="T17" fmla="*/ 8 h 18"/>
                  <a:gd name="T18" fmla="*/ 64 w 64"/>
                  <a:gd name="T19" fmla="*/ 9 h 18"/>
                  <a:gd name="T20" fmla="*/ 48 w 64"/>
                  <a:gd name="T21" fmla="*/ 12 h 18"/>
                  <a:gd name="T22" fmla="*/ 40 w 64"/>
                  <a:gd name="T23" fmla="*/ 12 h 18"/>
                  <a:gd name="T24" fmla="*/ 32 w 64"/>
                  <a:gd name="T25" fmla="*/ 11 h 18"/>
                  <a:gd name="T26" fmla="*/ 24 w 64"/>
                  <a:gd name="T27" fmla="*/ 9 h 18"/>
                  <a:gd name="T28" fmla="*/ 18 w 64"/>
                  <a:gd name="T29" fmla="*/ 10 h 18"/>
                  <a:gd name="T30" fmla="*/ 7 w 64"/>
                  <a:gd name="T31" fmla="*/ 16 h 18"/>
                  <a:gd name="T32" fmla="*/ 7 w 64"/>
                  <a:gd name="T33" fmla="*/ 16 h 18"/>
                  <a:gd name="T34" fmla="*/ 1 w 64"/>
                  <a:gd name="T35" fmla="*/ 16 h 18"/>
                  <a:gd name="T36" fmla="*/ 1 w 64"/>
                  <a:gd name="T37"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8">
                    <a:moveTo>
                      <a:pt x="1" y="11"/>
                    </a:moveTo>
                    <a:cubicBezTo>
                      <a:pt x="2" y="10"/>
                      <a:pt x="3" y="9"/>
                      <a:pt x="4" y="8"/>
                    </a:cubicBezTo>
                    <a:cubicBezTo>
                      <a:pt x="5" y="6"/>
                      <a:pt x="6" y="5"/>
                      <a:pt x="7" y="4"/>
                    </a:cubicBezTo>
                    <a:cubicBezTo>
                      <a:pt x="10" y="3"/>
                      <a:pt x="13" y="1"/>
                      <a:pt x="16" y="1"/>
                    </a:cubicBezTo>
                    <a:cubicBezTo>
                      <a:pt x="19" y="0"/>
                      <a:pt x="23" y="1"/>
                      <a:pt x="26" y="1"/>
                    </a:cubicBezTo>
                    <a:cubicBezTo>
                      <a:pt x="29" y="2"/>
                      <a:pt x="31" y="3"/>
                      <a:pt x="34" y="4"/>
                    </a:cubicBezTo>
                    <a:cubicBezTo>
                      <a:pt x="39" y="6"/>
                      <a:pt x="43" y="7"/>
                      <a:pt x="48" y="8"/>
                    </a:cubicBezTo>
                    <a:cubicBezTo>
                      <a:pt x="54" y="9"/>
                      <a:pt x="59" y="9"/>
                      <a:pt x="64" y="8"/>
                    </a:cubicBezTo>
                    <a:cubicBezTo>
                      <a:pt x="64" y="8"/>
                      <a:pt x="64" y="8"/>
                      <a:pt x="64" y="8"/>
                    </a:cubicBezTo>
                    <a:cubicBezTo>
                      <a:pt x="64" y="8"/>
                      <a:pt x="64" y="9"/>
                      <a:pt x="64" y="9"/>
                    </a:cubicBezTo>
                    <a:cubicBezTo>
                      <a:pt x="59" y="10"/>
                      <a:pt x="54" y="12"/>
                      <a:pt x="48" y="12"/>
                    </a:cubicBezTo>
                    <a:cubicBezTo>
                      <a:pt x="46" y="13"/>
                      <a:pt x="43" y="13"/>
                      <a:pt x="40" y="12"/>
                    </a:cubicBezTo>
                    <a:cubicBezTo>
                      <a:pt x="37" y="12"/>
                      <a:pt x="34" y="11"/>
                      <a:pt x="32" y="11"/>
                    </a:cubicBezTo>
                    <a:cubicBezTo>
                      <a:pt x="29" y="10"/>
                      <a:pt x="27" y="10"/>
                      <a:pt x="24" y="9"/>
                    </a:cubicBezTo>
                    <a:cubicBezTo>
                      <a:pt x="22" y="9"/>
                      <a:pt x="20" y="9"/>
                      <a:pt x="18" y="10"/>
                    </a:cubicBezTo>
                    <a:cubicBezTo>
                      <a:pt x="14" y="10"/>
                      <a:pt x="10" y="13"/>
                      <a:pt x="7" y="16"/>
                    </a:cubicBezTo>
                    <a:cubicBezTo>
                      <a:pt x="7" y="16"/>
                      <a:pt x="7" y="16"/>
                      <a:pt x="7" y="16"/>
                    </a:cubicBezTo>
                    <a:cubicBezTo>
                      <a:pt x="5" y="18"/>
                      <a:pt x="3" y="18"/>
                      <a:pt x="1" y="16"/>
                    </a:cubicBezTo>
                    <a:cubicBezTo>
                      <a:pt x="0" y="15"/>
                      <a:pt x="0" y="13"/>
                      <a:pt x="1" y="1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Freeform 101">
                <a:extLst>
                  <a:ext uri="{FF2B5EF4-FFF2-40B4-BE49-F238E27FC236}">
                    <a16:creationId xmlns:a16="http://schemas.microsoft.com/office/drawing/2014/main" id="{2B344183-6C4C-4F30-B0B2-DAEFE6C6E5DC}"/>
                  </a:ext>
                </a:extLst>
              </p:cNvPr>
              <p:cNvSpPr>
                <a:spLocks/>
              </p:cNvSpPr>
              <p:nvPr/>
            </p:nvSpPr>
            <p:spPr bwMode="auto">
              <a:xfrm>
                <a:off x="6434138" y="9282112"/>
                <a:ext cx="169862" cy="104775"/>
              </a:xfrm>
              <a:custGeom>
                <a:avLst/>
                <a:gdLst>
                  <a:gd name="T0" fmla="*/ 34 w 34"/>
                  <a:gd name="T1" fmla="*/ 10 h 21"/>
                  <a:gd name="T2" fmla="*/ 33 w 34"/>
                  <a:gd name="T3" fmla="*/ 11 h 21"/>
                  <a:gd name="T4" fmla="*/ 33 w 34"/>
                  <a:gd name="T5" fmla="*/ 11 h 21"/>
                  <a:gd name="T6" fmla="*/ 32 w 34"/>
                  <a:gd name="T7" fmla="*/ 11 h 21"/>
                  <a:gd name="T8" fmla="*/ 30 w 34"/>
                  <a:gd name="T9" fmla="*/ 11 h 21"/>
                  <a:gd name="T10" fmla="*/ 26 w 34"/>
                  <a:gd name="T11" fmla="*/ 12 h 21"/>
                  <a:gd name="T12" fmla="*/ 13 w 34"/>
                  <a:gd name="T13" fmla="*/ 15 h 21"/>
                  <a:gd name="T14" fmla="*/ 6 w 34"/>
                  <a:gd name="T15" fmla="*/ 17 h 21"/>
                  <a:gd name="T16" fmla="*/ 0 w 34"/>
                  <a:gd name="T17" fmla="*/ 21 h 21"/>
                  <a:gd name="T18" fmla="*/ 5 w 34"/>
                  <a:gd name="T19" fmla="*/ 16 h 21"/>
                  <a:gd name="T20" fmla="*/ 12 w 34"/>
                  <a:gd name="T21" fmla="*/ 13 h 21"/>
                  <a:gd name="T22" fmla="*/ 26 w 34"/>
                  <a:gd name="T23" fmla="*/ 9 h 21"/>
                  <a:gd name="T24" fmla="*/ 24 w 34"/>
                  <a:gd name="T25" fmla="*/ 8 h 21"/>
                  <a:gd name="T26" fmla="*/ 12 w 34"/>
                  <a:gd name="T27" fmla="*/ 0 h 21"/>
                  <a:gd name="T28" fmla="*/ 12 w 34"/>
                  <a:gd name="T29" fmla="*/ 0 h 21"/>
                  <a:gd name="T30" fmla="*/ 12 w 34"/>
                  <a:gd name="T31" fmla="*/ 0 h 21"/>
                  <a:gd name="T32" fmla="*/ 25 w 34"/>
                  <a:gd name="T33" fmla="*/ 6 h 21"/>
                  <a:gd name="T34" fmla="*/ 32 w 34"/>
                  <a:gd name="T35" fmla="*/ 7 h 21"/>
                  <a:gd name="T36" fmla="*/ 32 w 34"/>
                  <a:gd name="T37" fmla="*/ 7 h 21"/>
                  <a:gd name="T38" fmla="*/ 33 w 34"/>
                  <a:gd name="T39" fmla="*/ 8 h 21"/>
                  <a:gd name="T40" fmla="*/ 34 w 34"/>
                  <a:gd name="T41" fmla="*/ 8 h 21"/>
                  <a:gd name="T42" fmla="*/ 34 w 34"/>
                  <a:gd name="T43"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21">
                    <a:moveTo>
                      <a:pt x="34" y="10"/>
                    </a:moveTo>
                    <a:cubicBezTo>
                      <a:pt x="33" y="11"/>
                      <a:pt x="33" y="10"/>
                      <a:pt x="33" y="11"/>
                    </a:cubicBezTo>
                    <a:cubicBezTo>
                      <a:pt x="33" y="11"/>
                      <a:pt x="33" y="11"/>
                      <a:pt x="33" y="11"/>
                    </a:cubicBezTo>
                    <a:cubicBezTo>
                      <a:pt x="32" y="11"/>
                      <a:pt x="32" y="11"/>
                      <a:pt x="32" y="11"/>
                    </a:cubicBezTo>
                    <a:cubicBezTo>
                      <a:pt x="30" y="11"/>
                      <a:pt x="30" y="11"/>
                      <a:pt x="30" y="11"/>
                    </a:cubicBezTo>
                    <a:cubicBezTo>
                      <a:pt x="26" y="12"/>
                      <a:pt x="26" y="12"/>
                      <a:pt x="26" y="12"/>
                    </a:cubicBezTo>
                    <a:cubicBezTo>
                      <a:pt x="22" y="13"/>
                      <a:pt x="17" y="14"/>
                      <a:pt x="13" y="15"/>
                    </a:cubicBezTo>
                    <a:cubicBezTo>
                      <a:pt x="10" y="16"/>
                      <a:pt x="8" y="16"/>
                      <a:pt x="6" y="17"/>
                    </a:cubicBezTo>
                    <a:cubicBezTo>
                      <a:pt x="4" y="18"/>
                      <a:pt x="1" y="19"/>
                      <a:pt x="0" y="21"/>
                    </a:cubicBezTo>
                    <a:cubicBezTo>
                      <a:pt x="1" y="19"/>
                      <a:pt x="3" y="17"/>
                      <a:pt x="5" y="16"/>
                    </a:cubicBezTo>
                    <a:cubicBezTo>
                      <a:pt x="7" y="15"/>
                      <a:pt x="10" y="14"/>
                      <a:pt x="12" y="13"/>
                    </a:cubicBezTo>
                    <a:cubicBezTo>
                      <a:pt x="16" y="11"/>
                      <a:pt x="21" y="10"/>
                      <a:pt x="26" y="9"/>
                    </a:cubicBezTo>
                    <a:cubicBezTo>
                      <a:pt x="25" y="9"/>
                      <a:pt x="25" y="9"/>
                      <a:pt x="24" y="8"/>
                    </a:cubicBezTo>
                    <a:cubicBezTo>
                      <a:pt x="20" y="6"/>
                      <a:pt x="16" y="4"/>
                      <a:pt x="12" y="0"/>
                    </a:cubicBezTo>
                    <a:cubicBezTo>
                      <a:pt x="12" y="0"/>
                      <a:pt x="12" y="0"/>
                      <a:pt x="12" y="0"/>
                    </a:cubicBezTo>
                    <a:cubicBezTo>
                      <a:pt x="12" y="0"/>
                      <a:pt x="12" y="0"/>
                      <a:pt x="12" y="0"/>
                    </a:cubicBezTo>
                    <a:cubicBezTo>
                      <a:pt x="17" y="2"/>
                      <a:pt x="21" y="4"/>
                      <a:pt x="25" y="6"/>
                    </a:cubicBezTo>
                    <a:cubicBezTo>
                      <a:pt x="27" y="6"/>
                      <a:pt x="30" y="7"/>
                      <a:pt x="32" y="7"/>
                    </a:cubicBezTo>
                    <a:cubicBezTo>
                      <a:pt x="32" y="7"/>
                      <a:pt x="32" y="7"/>
                      <a:pt x="32" y="7"/>
                    </a:cubicBezTo>
                    <a:cubicBezTo>
                      <a:pt x="32" y="7"/>
                      <a:pt x="32" y="7"/>
                      <a:pt x="33" y="8"/>
                    </a:cubicBezTo>
                    <a:cubicBezTo>
                      <a:pt x="33" y="8"/>
                      <a:pt x="34" y="8"/>
                      <a:pt x="34" y="8"/>
                    </a:cubicBezTo>
                    <a:cubicBezTo>
                      <a:pt x="34" y="9"/>
                      <a:pt x="34" y="9"/>
                      <a:pt x="34" y="1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102">
                <a:extLst>
                  <a:ext uri="{FF2B5EF4-FFF2-40B4-BE49-F238E27FC236}">
                    <a16:creationId xmlns:a16="http://schemas.microsoft.com/office/drawing/2014/main" id="{98D6495D-FBF5-43E8-A8C4-E9767A200EBF}"/>
                  </a:ext>
                </a:extLst>
              </p:cNvPr>
              <p:cNvSpPr>
                <a:spLocks noEditPoints="1"/>
              </p:cNvSpPr>
              <p:nvPr/>
            </p:nvSpPr>
            <p:spPr bwMode="auto">
              <a:xfrm>
                <a:off x="6869112" y="9251949"/>
                <a:ext cx="174625" cy="95250"/>
              </a:xfrm>
              <a:custGeom>
                <a:avLst/>
                <a:gdLst>
                  <a:gd name="T0" fmla="*/ 29 w 35"/>
                  <a:gd name="T1" fmla="*/ 15 h 19"/>
                  <a:gd name="T2" fmla="*/ 22 w 35"/>
                  <a:gd name="T3" fmla="*/ 12 h 19"/>
                  <a:gd name="T4" fmla="*/ 8 w 35"/>
                  <a:gd name="T5" fmla="*/ 10 h 19"/>
                  <a:gd name="T6" fmla="*/ 10 w 35"/>
                  <a:gd name="T7" fmla="*/ 9 h 19"/>
                  <a:gd name="T8" fmla="*/ 21 w 35"/>
                  <a:gd name="T9" fmla="*/ 0 h 19"/>
                  <a:gd name="T10" fmla="*/ 21 w 35"/>
                  <a:gd name="T11" fmla="*/ 0 h 19"/>
                  <a:gd name="T12" fmla="*/ 21 w 35"/>
                  <a:gd name="T13" fmla="*/ 0 h 19"/>
                  <a:gd name="T14" fmla="*/ 8 w 35"/>
                  <a:gd name="T15" fmla="*/ 7 h 19"/>
                  <a:gd name="T16" fmla="*/ 2 w 35"/>
                  <a:gd name="T17" fmla="*/ 9 h 19"/>
                  <a:gd name="T18" fmla="*/ 2 w 35"/>
                  <a:gd name="T19" fmla="*/ 9 h 19"/>
                  <a:gd name="T20" fmla="*/ 1 w 35"/>
                  <a:gd name="T21" fmla="*/ 9 h 19"/>
                  <a:gd name="T22" fmla="*/ 0 w 35"/>
                  <a:gd name="T23" fmla="*/ 10 h 19"/>
                  <a:gd name="T24" fmla="*/ 0 w 35"/>
                  <a:gd name="T25" fmla="*/ 11 h 19"/>
                  <a:gd name="T26" fmla="*/ 1 w 35"/>
                  <a:gd name="T27" fmla="*/ 12 h 19"/>
                  <a:gd name="T28" fmla="*/ 1 w 35"/>
                  <a:gd name="T29" fmla="*/ 12 h 19"/>
                  <a:gd name="T30" fmla="*/ 2 w 35"/>
                  <a:gd name="T31" fmla="*/ 13 h 19"/>
                  <a:gd name="T32" fmla="*/ 4 w 35"/>
                  <a:gd name="T33" fmla="*/ 13 h 19"/>
                  <a:gd name="T34" fmla="*/ 8 w 35"/>
                  <a:gd name="T35" fmla="*/ 13 h 19"/>
                  <a:gd name="T36" fmla="*/ 22 w 35"/>
                  <a:gd name="T37" fmla="*/ 15 h 19"/>
                  <a:gd name="T38" fmla="*/ 29 w 35"/>
                  <a:gd name="T39" fmla="*/ 16 h 19"/>
                  <a:gd name="T40" fmla="*/ 35 w 35"/>
                  <a:gd name="T41" fmla="*/ 19 h 19"/>
                  <a:gd name="T42" fmla="*/ 29 w 35"/>
                  <a:gd name="T43" fmla="*/ 15 h 19"/>
                  <a:gd name="T44" fmla="*/ 2 w 35"/>
                  <a:gd name="T45" fmla="*/ 12 h 19"/>
                  <a:gd name="T46" fmla="*/ 2 w 35"/>
                  <a:gd name="T47" fmla="*/ 12 h 19"/>
                  <a:gd name="T48" fmla="*/ 2 w 35"/>
                  <a:gd name="T49"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29" y="15"/>
                    </a:moveTo>
                    <a:cubicBezTo>
                      <a:pt x="27" y="14"/>
                      <a:pt x="25" y="13"/>
                      <a:pt x="22" y="12"/>
                    </a:cubicBezTo>
                    <a:cubicBezTo>
                      <a:pt x="18" y="11"/>
                      <a:pt x="13" y="11"/>
                      <a:pt x="8" y="10"/>
                    </a:cubicBezTo>
                    <a:cubicBezTo>
                      <a:pt x="9" y="10"/>
                      <a:pt x="9" y="9"/>
                      <a:pt x="10" y="9"/>
                    </a:cubicBezTo>
                    <a:cubicBezTo>
                      <a:pt x="14" y="7"/>
                      <a:pt x="18" y="4"/>
                      <a:pt x="21" y="0"/>
                    </a:cubicBezTo>
                    <a:cubicBezTo>
                      <a:pt x="21" y="0"/>
                      <a:pt x="21" y="0"/>
                      <a:pt x="21" y="0"/>
                    </a:cubicBezTo>
                    <a:cubicBezTo>
                      <a:pt x="21" y="0"/>
                      <a:pt x="21" y="0"/>
                      <a:pt x="21" y="0"/>
                    </a:cubicBezTo>
                    <a:cubicBezTo>
                      <a:pt x="16" y="2"/>
                      <a:pt x="12" y="5"/>
                      <a:pt x="8" y="7"/>
                    </a:cubicBezTo>
                    <a:cubicBezTo>
                      <a:pt x="6" y="8"/>
                      <a:pt x="4" y="8"/>
                      <a:pt x="2" y="9"/>
                    </a:cubicBezTo>
                    <a:cubicBezTo>
                      <a:pt x="2" y="9"/>
                      <a:pt x="2" y="9"/>
                      <a:pt x="2" y="9"/>
                    </a:cubicBezTo>
                    <a:cubicBezTo>
                      <a:pt x="1" y="9"/>
                      <a:pt x="1" y="9"/>
                      <a:pt x="1" y="9"/>
                    </a:cubicBezTo>
                    <a:cubicBezTo>
                      <a:pt x="1" y="9"/>
                      <a:pt x="0" y="10"/>
                      <a:pt x="0" y="10"/>
                    </a:cubicBezTo>
                    <a:cubicBezTo>
                      <a:pt x="0" y="11"/>
                      <a:pt x="0" y="11"/>
                      <a:pt x="0" y="11"/>
                    </a:cubicBezTo>
                    <a:cubicBezTo>
                      <a:pt x="1" y="12"/>
                      <a:pt x="1" y="12"/>
                      <a:pt x="1" y="12"/>
                    </a:cubicBezTo>
                    <a:cubicBezTo>
                      <a:pt x="1" y="12"/>
                      <a:pt x="1" y="12"/>
                      <a:pt x="1" y="12"/>
                    </a:cubicBezTo>
                    <a:cubicBezTo>
                      <a:pt x="2" y="12"/>
                      <a:pt x="2" y="13"/>
                      <a:pt x="2" y="13"/>
                    </a:cubicBezTo>
                    <a:cubicBezTo>
                      <a:pt x="4" y="13"/>
                      <a:pt x="4" y="13"/>
                      <a:pt x="4" y="13"/>
                    </a:cubicBezTo>
                    <a:cubicBezTo>
                      <a:pt x="8" y="13"/>
                      <a:pt x="8" y="13"/>
                      <a:pt x="8" y="13"/>
                    </a:cubicBezTo>
                    <a:cubicBezTo>
                      <a:pt x="12" y="14"/>
                      <a:pt x="17" y="14"/>
                      <a:pt x="22" y="15"/>
                    </a:cubicBezTo>
                    <a:cubicBezTo>
                      <a:pt x="24" y="15"/>
                      <a:pt x="26" y="15"/>
                      <a:pt x="29" y="16"/>
                    </a:cubicBezTo>
                    <a:cubicBezTo>
                      <a:pt x="31" y="17"/>
                      <a:pt x="33" y="17"/>
                      <a:pt x="35" y="19"/>
                    </a:cubicBezTo>
                    <a:cubicBezTo>
                      <a:pt x="34" y="17"/>
                      <a:pt x="31" y="16"/>
                      <a:pt x="29" y="15"/>
                    </a:cubicBezTo>
                    <a:close/>
                    <a:moveTo>
                      <a:pt x="2" y="12"/>
                    </a:moveTo>
                    <a:cubicBezTo>
                      <a:pt x="2" y="12"/>
                      <a:pt x="2" y="12"/>
                      <a:pt x="2" y="12"/>
                    </a:cubicBezTo>
                    <a:cubicBezTo>
                      <a:pt x="2" y="12"/>
                      <a:pt x="2" y="12"/>
                      <a:pt x="2" y="1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103">
                <a:extLst>
                  <a:ext uri="{FF2B5EF4-FFF2-40B4-BE49-F238E27FC236}">
                    <a16:creationId xmlns:a16="http://schemas.microsoft.com/office/drawing/2014/main" id="{45CBEBE7-C1BF-4DE5-ACA6-7434E4D9B77D}"/>
                  </a:ext>
                </a:extLst>
              </p:cNvPr>
              <p:cNvSpPr>
                <a:spLocks/>
              </p:cNvSpPr>
              <p:nvPr/>
            </p:nvSpPr>
            <p:spPr bwMode="auto">
              <a:xfrm>
                <a:off x="5675312" y="8602662"/>
                <a:ext cx="939800" cy="765175"/>
              </a:xfrm>
              <a:custGeom>
                <a:avLst/>
                <a:gdLst>
                  <a:gd name="T0" fmla="*/ 185 w 188"/>
                  <a:gd name="T1" fmla="*/ 81 h 153"/>
                  <a:gd name="T2" fmla="*/ 173 w 188"/>
                  <a:gd name="T3" fmla="*/ 77 h 153"/>
                  <a:gd name="T4" fmla="*/ 163 w 188"/>
                  <a:gd name="T5" fmla="*/ 82 h 153"/>
                  <a:gd name="T6" fmla="*/ 185 w 188"/>
                  <a:gd name="T7" fmla="*/ 58 h 153"/>
                  <a:gd name="T8" fmla="*/ 185 w 188"/>
                  <a:gd name="T9" fmla="*/ 45 h 153"/>
                  <a:gd name="T10" fmla="*/ 185 w 188"/>
                  <a:gd name="T11" fmla="*/ 45 h 153"/>
                  <a:gd name="T12" fmla="*/ 172 w 188"/>
                  <a:gd name="T13" fmla="*/ 44 h 153"/>
                  <a:gd name="T14" fmla="*/ 150 w 188"/>
                  <a:gd name="T15" fmla="*/ 61 h 153"/>
                  <a:gd name="T16" fmla="*/ 177 w 188"/>
                  <a:gd name="T17" fmla="*/ 33 h 153"/>
                  <a:gd name="T18" fmla="*/ 177 w 188"/>
                  <a:gd name="T19" fmla="*/ 20 h 153"/>
                  <a:gd name="T20" fmla="*/ 177 w 188"/>
                  <a:gd name="T21" fmla="*/ 20 h 153"/>
                  <a:gd name="T22" fmla="*/ 164 w 188"/>
                  <a:gd name="T23" fmla="*/ 19 h 153"/>
                  <a:gd name="T24" fmla="*/ 126 w 188"/>
                  <a:gd name="T25" fmla="*/ 49 h 153"/>
                  <a:gd name="T26" fmla="*/ 148 w 188"/>
                  <a:gd name="T27" fmla="*/ 16 h 153"/>
                  <a:gd name="T28" fmla="*/ 146 w 188"/>
                  <a:gd name="T29" fmla="*/ 3 h 153"/>
                  <a:gd name="T30" fmla="*/ 146 w 188"/>
                  <a:gd name="T31" fmla="*/ 3 h 153"/>
                  <a:gd name="T32" fmla="*/ 133 w 188"/>
                  <a:gd name="T33" fmla="*/ 4 h 153"/>
                  <a:gd name="T34" fmla="*/ 98 w 188"/>
                  <a:gd name="T35" fmla="*/ 40 h 153"/>
                  <a:gd name="T36" fmla="*/ 74 w 188"/>
                  <a:gd name="T37" fmla="*/ 56 h 153"/>
                  <a:gd name="T38" fmla="*/ 86 w 188"/>
                  <a:gd name="T39" fmla="*/ 22 h 153"/>
                  <a:gd name="T40" fmla="*/ 81 w 188"/>
                  <a:gd name="T41" fmla="*/ 10 h 153"/>
                  <a:gd name="T42" fmla="*/ 68 w 188"/>
                  <a:gd name="T43" fmla="*/ 14 h 153"/>
                  <a:gd name="T44" fmla="*/ 42 w 188"/>
                  <a:gd name="T45" fmla="*/ 64 h 153"/>
                  <a:gd name="T46" fmla="*/ 34 w 188"/>
                  <a:gd name="T47" fmla="*/ 96 h 153"/>
                  <a:gd name="T48" fmla="*/ 30 w 188"/>
                  <a:gd name="T49" fmla="*/ 102 h 153"/>
                  <a:gd name="T50" fmla="*/ 61 w 188"/>
                  <a:gd name="T51" fmla="*/ 150 h 153"/>
                  <a:gd name="T52" fmla="*/ 84 w 188"/>
                  <a:gd name="T53" fmla="*/ 147 h 153"/>
                  <a:gd name="T54" fmla="*/ 124 w 188"/>
                  <a:gd name="T55" fmla="*/ 132 h 153"/>
                  <a:gd name="T56" fmla="*/ 136 w 188"/>
                  <a:gd name="T57" fmla="*/ 124 h 153"/>
                  <a:gd name="T58" fmla="*/ 136 w 188"/>
                  <a:gd name="T59" fmla="*/ 124 h 153"/>
                  <a:gd name="T60" fmla="*/ 182 w 188"/>
                  <a:gd name="T61" fmla="*/ 94 h 153"/>
                  <a:gd name="T62" fmla="*/ 185 w 188"/>
                  <a:gd name="T63" fmla="*/ 82 h 153"/>
                  <a:gd name="T64" fmla="*/ 185 w 188"/>
                  <a:gd name="T65" fmla="*/ 8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 h="153">
                    <a:moveTo>
                      <a:pt x="185" y="81"/>
                    </a:moveTo>
                    <a:cubicBezTo>
                      <a:pt x="183" y="77"/>
                      <a:pt x="178" y="75"/>
                      <a:pt x="173" y="77"/>
                    </a:cubicBezTo>
                    <a:cubicBezTo>
                      <a:pt x="163" y="82"/>
                      <a:pt x="163" y="82"/>
                      <a:pt x="163" y="82"/>
                    </a:cubicBezTo>
                    <a:cubicBezTo>
                      <a:pt x="185" y="58"/>
                      <a:pt x="185" y="58"/>
                      <a:pt x="185" y="58"/>
                    </a:cubicBezTo>
                    <a:cubicBezTo>
                      <a:pt x="188" y="54"/>
                      <a:pt x="188" y="49"/>
                      <a:pt x="185" y="45"/>
                    </a:cubicBezTo>
                    <a:cubicBezTo>
                      <a:pt x="185" y="45"/>
                      <a:pt x="185" y="45"/>
                      <a:pt x="185" y="45"/>
                    </a:cubicBezTo>
                    <a:cubicBezTo>
                      <a:pt x="182" y="41"/>
                      <a:pt x="176" y="41"/>
                      <a:pt x="172" y="44"/>
                    </a:cubicBezTo>
                    <a:cubicBezTo>
                      <a:pt x="150" y="61"/>
                      <a:pt x="150" y="61"/>
                      <a:pt x="150" y="61"/>
                    </a:cubicBezTo>
                    <a:cubicBezTo>
                      <a:pt x="177" y="33"/>
                      <a:pt x="177" y="33"/>
                      <a:pt x="177" y="33"/>
                    </a:cubicBezTo>
                    <a:cubicBezTo>
                      <a:pt x="180" y="29"/>
                      <a:pt x="180" y="24"/>
                      <a:pt x="177" y="20"/>
                    </a:cubicBezTo>
                    <a:cubicBezTo>
                      <a:pt x="177" y="20"/>
                      <a:pt x="177" y="20"/>
                      <a:pt x="177" y="20"/>
                    </a:cubicBezTo>
                    <a:cubicBezTo>
                      <a:pt x="173" y="17"/>
                      <a:pt x="168" y="16"/>
                      <a:pt x="164" y="19"/>
                    </a:cubicBezTo>
                    <a:cubicBezTo>
                      <a:pt x="126" y="49"/>
                      <a:pt x="126" y="49"/>
                      <a:pt x="126" y="49"/>
                    </a:cubicBezTo>
                    <a:cubicBezTo>
                      <a:pt x="148" y="16"/>
                      <a:pt x="148" y="16"/>
                      <a:pt x="148" y="16"/>
                    </a:cubicBezTo>
                    <a:cubicBezTo>
                      <a:pt x="151" y="12"/>
                      <a:pt x="150" y="6"/>
                      <a:pt x="146" y="3"/>
                    </a:cubicBezTo>
                    <a:cubicBezTo>
                      <a:pt x="146" y="3"/>
                      <a:pt x="146" y="3"/>
                      <a:pt x="146" y="3"/>
                    </a:cubicBezTo>
                    <a:cubicBezTo>
                      <a:pt x="142" y="0"/>
                      <a:pt x="136" y="1"/>
                      <a:pt x="133" y="4"/>
                    </a:cubicBezTo>
                    <a:cubicBezTo>
                      <a:pt x="98" y="40"/>
                      <a:pt x="98" y="40"/>
                      <a:pt x="98" y="40"/>
                    </a:cubicBezTo>
                    <a:cubicBezTo>
                      <a:pt x="74" y="56"/>
                      <a:pt x="74" y="56"/>
                      <a:pt x="74" y="56"/>
                    </a:cubicBezTo>
                    <a:cubicBezTo>
                      <a:pt x="86" y="22"/>
                      <a:pt x="86" y="22"/>
                      <a:pt x="86" y="22"/>
                    </a:cubicBezTo>
                    <a:cubicBezTo>
                      <a:pt x="87" y="17"/>
                      <a:pt x="85" y="12"/>
                      <a:pt x="81" y="10"/>
                    </a:cubicBezTo>
                    <a:cubicBezTo>
                      <a:pt x="76" y="8"/>
                      <a:pt x="71" y="10"/>
                      <a:pt x="68" y="14"/>
                    </a:cubicBezTo>
                    <a:cubicBezTo>
                      <a:pt x="42" y="64"/>
                      <a:pt x="42" y="64"/>
                      <a:pt x="42" y="64"/>
                    </a:cubicBezTo>
                    <a:cubicBezTo>
                      <a:pt x="42" y="64"/>
                      <a:pt x="36" y="81"/>
                      <a:pt x="34" y="96"/>
                    </a:cubicBezTo>
                    <a:cubicBezTo>
                      <a:pt x="30" y="102"/>
                      <a:pt x="30" y="102"/>
                      <a:pt x="30" y="102"/>
                    </a:cubicBezTo>
                    <a:cubicBezTo>
                      <a:pt x="0" y="138"/>
                      <a:pt x="13" y="153"/>
                      <a:pt x="61" y="150"/>
                    </a:cubicBezTo>
                    <a:cubicBezTo>
                      <a:pt x="84" y="147"/>
                      <a:pt x="84" y="147"/>
                      <a:pt x="84" y="147"/>
                    </a:cubicBezTo>
                    <a:cubicBezTo>
                      <a:pt x="98" y="145"/>
                      <a:pt x="112" y="140"/>
                      <a:pt x="124" y="132"/>
                    </a:cubicBezTo>
                    <a:cubicBezTo>
                      <a:pt x="136" y="124"/>
                      <a:pt x="136" y="124"/>
                      <a:pt x="136" y="124"/>
                    </a:cubicBezTo>
                    <a:cubicBezTo>
                      <a:pt x="136" y="124"/>
                      <a:pt x="136" y="124"/>
                      <a:pt x="136" y="124"/>
                    </a:cubicBezTo>
                    <a:cubicBezTo>
                      <a:pt x="182" y="94"/>
                      <a:pt x="182" y="94"/>
                      <a:pt x="182" y="94"/>
                    </a:cubicBezTo>
                    <a:cubicBezTo>
                      <a:pt x="186" y="91"/>
                      <a:pt x="188" y="86"/>
                      <a:pt x="185" y="82"/>
                    </a:cubicBezTo>
                    <a:lnTo>
                      <a:pt x="185" y="81"/>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104">
                <a:extLst>
                  <a:ext uri="{FF2B5EF4-FFF2-40B4-BE49-F238E27FC236}">
                    <a16:creationId xmlns:a16="http://schemas.microsoft.com/office/drawing/2014/main" id="{FF3F774F-D59F-490C-8A23-2DFE86AAB3B0}"/>
                  </a:ext>
                </a:extLst>
              </p:cNvPr>
              <p:cNvSpPr>
                <a:spLocks/>
              </p:cNvSpPr>
              <p:nvPr/>
            </p:nvSpPr>
            <p:spPr bwMode="auto">
              <a:xfrm>
                <a:off x="6010275" y="8728075"/>
                <a:ext cx="49212" cy="20638"/>
              </a:xfrm>
              <a:custGeom>
                <a:avLst/>
                <a:gdLst>
                  <a:gd name="T0" fmla="*/ 0 w 10"/>
                  <a:gd name="T1" fmla="*/ 0 h 4"/>
                  <a:gd name="T2" fmla="*/ 10 w 10"/>
                  <a:gd name="T3" fmla="*/ 4 h 4"/>
                </a:gdLst>
                <a:ahLst/>
                <a:cxnLst>
                  <a:cxn ang="0">
                    <a:pos x="T0" y="T1"/>
                  </a:cxn>
                  <a:cxn ang="0">
                    <a:pos x="T2" y="T3"/>
                  </a:cxn>
                </a:cxnLst>
                <a:rect l="0" t="0" r="r" b="b"/>
                <a:pathLst>
                  <a:path w="10" h="4">
                    <a:moveTo>
                      <a:pt x="0" y="0"/>
                    </a:moveTo>
                    <a:cubicBezTo>
                      <a:pt x="0" y="0"/>
                      <a:pt x="8" y="2"/>
                      <a:pt x="10" y="4"/>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2" name="Freeform 105">
                <a:extLst>
                  <a:ext uri="{FF2B5EF4-FFF2-40B4-BE49-F238E27FC236}">
                    <a16:creationId xmlns:a16="http://schemas.microsoft.com/office/drawing/2014/main" id="{8373391D-E987-4308-B47A-2B107ADE7866}"/>
                  </a:ext>
                </a:extLst>
              </p:cNvPr>
              <p:cNvSpPr>
                <a:spLocks/>
              </p:cNvSpPr>
              <p:nvPr/>
            </p:nvSpPr>
            <p:spPr bwMode="auto">
              <a:xfrm>
                <a:off x="6294437" y="8737599"/>
                <a:ext cx="46037" cy="30163"/>
              </a:xfrm>
              <a:custGeom>
                <a:avLst/>
                <a:gdLst>
                  <a:gd name="T0" fmla="*/ 0 w 9"/>
                  <a:gd name="T1" fmla="*/ 0 h 6"/>
                  <a:gd name="T2" fmla="*/ 9 w 9"/>
                  <a:gd name="T3" fmla="*/ 6 h 6"/>
                </a:gdLst>
                <a:ahLst/>
                <a:cxnLst>
                  <a:cxn ang="0">
                    <a:pos x="T0" y="T1"/>
                  </a:cxn>
                  <a:cxn ang="0">
                    <a:pos x="T2" y="T3"/>
                  </a:cxn>
                </a:cxnLst>
                <a:rect l="0" t="0" r="r" b="b"/>
                <a:pathLst>
                  <a:path w="9" h="6">
                    <a:moveTo>
                      <a:pt x="0" y="0"/>
                    </a:moveTo>
                    <a:cubicBezTo>
                      <a:pt x="0" y="0"/>
                      <a:pt x="7" y="4"/>
                      <a:pt x="9" y="6"/>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3" name="Freeform 106">
                <a:extLst>
                  <a:ext uri="{FF2B5EF4-FFF2-40B4-BE49-F238E27FC236}">
                    <a16:creationId xmlns:a16="http://schemas.microsoft.com/office/drawing/2014/main" id="{EDC78190-2EDF-4E12-8723-66D625AF2A89}"/>
                  </a:ext>
                </a:extLst>
              </p:cNvPr>
              <p:cNvSpPr>
                <a:spLocks/>
              </p:cNvSpPr>
              <p:nvPr/>
            </p:nvSpPr>
            <p:spPr bwMode="auto">
              <a:xfrm>
                <a:off x="6410324" y="8802687"/>
                <a:ext cx="34925" cy="34925"/>
              </a:xfrm>
              <a:custGeom>
                <a:avLst/>
                <a:gdLst>
                  <a:gd name="T0" fmla="*/ 0 w 7"/>
                  <a:gd name="T1" fmla="*/ 0 h 7"/>
                  <a:gd name="T2" fmla="*/ 7 w 7"/>
                  <a:gd name="T3" fmla="*/ 7 h 7"/>
                </a:gdLst>
                <a:ahLst/>
                <a:cxnLst>
                  <a:cxn ang="0">
                    <a:pos x="T0" y="T1"/>
                  </a:cxn>
                  <a:cxn ang="0">
                    <a:pos x="T2" y="T3"/>
                  </a:cxn>
                </a:cxnLst>
                <a:rect l="0" t="0" r="r" b="b"/>
                <a:pathLst>
                  <a:path w="7" h="7">
                    <a:moveTo>
                      <a:pt x="0" y="0"/>
                    </a:moveTo>
                    <a:cubicBezTo>
                      <a:pt x="0" y="0"/>
                      <a:pt x="6" y="4"/>
                      <a:pt x="7" y="7"/>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4" name="Freeform 107">
                <a:extLst>
                  <a:ext uri="{FF2B5EF4-FFF2-40B4-BE49-F238E27FC236}">
                    <a16:creationId xmlns:a16="http://schemas.microsoft.com/office/drawing/2014/main" id="{AA64FE69-2A5D-4203-B0EE-40F084EC691D}"/>
                  </a:ext>
                </a:extLst>
              </p:cNvPr>
              <p:cNvSpPr>
                <a:spLocks/>
              </p:cNvSpPr>
              <p:nvPr/>
            </p:nvSpPr>
            <p:spPr bwMode="auto">
              <a:xfrm>
                <a:off x="6484938" y="8902699"/>
                <a:ext cx="30162" cy="34925"/>
              </a:xfrm>
              <a:custGeom>
                <a:avLst/>
                <a:gdLst>
                  <a:gd name="T0" fmla="*/ 0 w 6"/>
                  <a:gd name="T1" fmla="*/ 0 h 7"/>
                  <a:gd name="T2" fmla="*/ 6 w 6"/>
                  <a:gd name="T3" fmla="*/ 7 h 7"/>
                </a:gdLst>
                <a:ahLst/>
                <a:cxnLst>
                  <a:cxn ang="0">
                    <a:pos x="T0" y="T1"/>
                  </a:cxn>
                  <a:cxn ang="0">
                    <a:pos x="T2" y="T3"/>
                  </a:cxn>
                </a:cxnLst>
                <a:rect l="0" t="0" r="r" b="b"/>
                <a:pathLst>
                  <a:path w="6" h="7">
                    <a:moveTo>
                      <a:pt x="0" y="0"/>
                    </a:moveTo>
                    <a:cubicBezTo>
                      <a:pt x="0" y="0"/>
                      <a:pt x="6" y="3"/>
                      <a:pt x="6" y="7"/>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 name="Freeform 108">
                <a:extLst>
                  <a:ext uri="{FF2B5EF4-FFF2-40B4-BE49-F238E27FC236}">
                    <a16:creationId xmlns:a16="http://schemas.microsoft.com/office/drawing/2014/main" id="{F6F21B48-3082-47CB-A80C-CA715F513F41}"/>
                  </a:ext>
                </a:extLst>
              </p:cNvPr>
              <p:cNvSpPr>
                <a:spLocks/>
              </p:cNvSpPr>
              <p:nvPr/>
            </p:nvSpPr>
            <p:spPr bwMode="auto">
              <a:xfrm>
                <a:off x="6464299" y="9063037"/>
                <a:ext cx="15875" cy="44450"/>
              </a:xfrm>
              <a:custGeom>
                <a:avLst/>
                <a:gdLst>
                  <a:gd name="T0" fmla="*/ 0 w 3"/>
                  <a:gd name="T1" fmla="*/ 0 h 9"/>
                  <a:gd name="T2" fmla="*/ 0 w 3"/>
                  <a:gd name="T3" fmla="*/ 9 h 9"/>
                </a:gdLst>
                <a:ahLst/>
                <a:cxnLst>
                  <a:cxn ang="0">
                    <a:pos x="T0" y="T1"/>
                  </a:cxn>
                  <a:cxn ang="0">
                    <a:pos x="T2" y="T3"/>
                  </a:cxn>
                </a:cxnLst>
                <a:rect l="0" t="0" r="r" b="b"/>
                <a:pathLst>
                  <a:path w="3" h="9">
                    <a:moveTo>
                      <a:pt x="0" y="0"/>
                    </a:moveTo>
                    <a:cubicBezTo>
                      <a:pt x="0" y="0"/>
                      <a:pt x="3" y="3"/>
                      <a:pt x="0" y="9"/>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6" name="Freeform 109">
                <a:extLst>
                  <a:ext uri="{FF2B5EF4-FFF2-40B4-BE49-F238E27FC236}">
                    <a16:creationId xmlns:a16="http://schemas.microsoft.com/office/drawing/2014/main" id="{7DDCC81E-DCD4-4EA4-825C-F4FB85E48537}"/>
                  </a:ext>
                </a:extLst>
              </p:cNvPr>
              <p:cNvSpPr>
                <a:spLocks/>
              </p:cNvSpPr>
              <p:nvPr/>
            </p:nvSpPr>
            <p:spPr bwMode="auto">
              <a:xfrm>
                <a:off x="7678737" y="8178800"/>
                <a:ext cx="590550" cy="234950"/>
              </a:xfrm>
              <a:custGeom>
                <a:avLst/>
                <a:gdLst>
                  <a:gd name="T0" fmla="*/ 0 w 118"/>
                  <a:gd name="T1" fmla="*/ 47 h 47"/>
                  <a:gd name="T2" fmla="*/ 28 w 118"/>
                  <a:gd name="T3" fmla="*/ 34 h 47"/>
                  <a:gd name="T4" fmla="*/ 57 w 118"/>
                  <a:gd name="T5" fmla="*/ 21 h 47"/>
                  <a:gd name="T6" fmla="*/ 86 w 118"/>
                  <a:gd name="T7" fmla="*/ 10 h 47"/>
                  <a:gd name="T8" fmla="*/ 116 w 118"/>
                  <a:gd name="T9" fmla="*/ 0 h 47"/>
                  <a:gd name="T10" fmla="*/ 118 w 118"/>
                  <a:gd name="T11" fmla="*/ 1 h 47"/>
                  <a:gd name="T12" fmla="*/ 117 w 118"/>
                  <a:gd name="T13" fmla="*/ 3 h 47"/>
                  <a:gd name="T14" fmla="*/ 89 w 118"/>
                  <a:gd name="T15" fmla="*/ 16 h 47"/>
                  <a:gd name="T16" fmla="*/ 60 w 118"/>
                  <a:gd name="T17" fmla="*/ 28 h 47"/>
                  <a:gd name="T18" fmla="*/ 30 w 118"/>
                  <a:gd name="T19" fmla="*/ 38 h 47"/>
                  <a:gd name="T20" fmla="*/ 0 w 118"/>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47">
                    <a:moveTo>
                      <a:pt x="0" y="47"/>
                    </a:moveTo>
                    <a:cubicBezTo>
                      <a:pt x="9" y="42"/>
                      <a:pt x="19" y="38"/>
                      <a:pt x="28" y="34"/>
                    </a:cubicBezTo>
                    <a:cubicBezTo>
                      <a:pt x="38" y="29"/>
                      <a:pt x="47" y="25"/>
                      <a:pt x="57" y="21"/>
                    </a:cubicBezTo>
                    <a:cubicBezTo>
                      <a:pt x="67" y="17"/>
                      <a:pt x="77" y="14"/>
                      <a:pt x="86" y="10"/>
                    </a:cubicBezTo>
                    <a:cubicBezTo>
                      <a:pt x="96" y="7"/>
                      <a:pt x="106" y="3"/>
                      <a:pt x="116" y="0"/>
                    </a:cubicBezTo>
                    <a:cubicBezTo>
                      <a:pt x="117" y="0"/>
                      <a:pt x="118" y="1"/>
                      <a:pt x="118" y="1"/>
                    </a:cubicBezTo>
                    <a:cubicBezTo>
                      <a:pt x="118" y="2"/>
                      <a:pt x="118" y="2"/>
                      <a:pt x="117" y="3"/>
                    </a:cubicBezTo>
                    <a:cubicBezTo>
                      <a:pt x="108" y="8"/>
                      <a:pt x="98" y="12"/>
                      <a:pt x="89" y="16"/>
                    </a:cubicBezTo>
                    <a:cubicBezTo>
                      <a:pt x="79" y="20"/>
                      <a:pt x="69" y="24"/>
                      <a:pt x="60" y="28"/>
                    </a:cubicBezTo>
                    <a:cubicBezTo>
                      <a:pt x="50" y="32"/>
                      <a:pt x="40" y="35"/>
                      <a:pt x="30" y="38"/>
                    </a:cubicBezTo>
                    <a:cubicBezTo>
                      <a:pt x="20" y="42"/>
                      <a:pt x="10" y="45"/>
                      <a:pt x="0" y="47"/>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110">
                <a:extLst>
                  <a:ext uri="{FF2B5EF4-FFF2-40B4-BE49-F238E27FC236}">
                    <a16:creationId xmlns:a16="http://schemas.microsoft.com/office/drawing/2014/main" id="{61D62E88-ADBC-430E-8D40-3629AE88C665}"/>
                  </a:ext>
                </a:extLst>
              </p:cNvPr>
              <p:cNvSpPr>
                <a:spLocks/>
              </p:cNvSpPr>
              <p:nvPr/>
            </p:nvSpPr>
            <p:spPr bwMode="auto">
              <a:xfrm>
                <a:off x="7754938" y="8772525"/>
                <a:ext cx="469900" cy="160338"/>
              </a:xfrm>
              <a:custGeom>
                <a:avLst/>
                <a:gdLst>
                  <a:gd name="T0" fmla="*/ 0 w 94"/>
                  <a:gd name="T1" fmla="*/ 0 h 32"/>
                  <a:gd name="T2" fmla="*/ 24 w 94"/>
                  <a:gd name="T3" fmla="*/ 5 h 32"/>
                  <a:gd name="T4" fmla="*/ 48 w 94"/>
                  <a:gd name="T5" fmla="*/ 12 h 32"/>
                  <a:gd name="T6" fmla="*/ 71 w 94"/>
                  <a:gd name="T7" fmla="*/ 20 h 32"/>
                  <a:gd name="T8" fmla="*/ 93 w 94"/>
                  <a:gd name="T9" fmla="*/ 29 h 32"/>
                  <a:gd name="T10" fmla="*/ 94 w 94"/>
                  <a:gd name="T11" fmla="*/ 31 h 32"/>
                  <a:gd name="T12" fmla="*/ 93 w 94"/>
                  <a:gd name="T13" fmla="*/ 32 h 32"/>
                  <a:gd name="T14" fmla="*/ 69 w 94"/>
                  <a:gd name="T15" fmla="*/ 26 h 32"/>
                  <a:gd name="T16" fmla="*/ 45 w 94"/>
                  <a:gd name="T17" fmla="*/ 19 h 32"/>
                  <a:gd name="T18" fmla="*/ 23 w 94"/>
                  <a:gd name="T19" fmla="*/ 10 h 32"/>
                  <a:gd name="T20" fmla="*/ 0 w 94"/>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32">
                    <a:moveTo>
                      <a:pt x="0" y="0"/>
                    </a:moveTo>
                    <a:cubicBezTo>
                      <a:pt x="8" y="1"/>
                      <a:pt x="16" y="3"/>
                      <a:pt x="24" y="5"/>
                    </a:cubicBezTo>
                    <a:cubicBezTo>
                      <a:pt x="32" y="7"/>
                      <a:pt x="40" y="9"/>
                      <a:pt x="48" y="12"/>
                    </a:cubicBezTo>
                    <a:cubicBezTo>
                      <a:pt x="55" y="14"/>
                      <a:pt x="63" y="17"/>
                      <a:pt x="71" y="20"/>
                    </a:cubicBezTo>
                    <a:cubicBezTo>
                      <a:pt x="78" y="23"/>
                      <a:pt x="86" y="26"/>
                      <a:pt x="93" y="29"/>
                    </a:cubicBezTo>
                    <a:cubicBezTo>
                      <a:pt x="94" y="30"/>
                      <a:pt x="94" y="30"/>
                      <a:pt x="94" y="31"/>
                    </a:cubicBezTo>
                    <a:cubicBezTo>
                      <a:pt x="94" y="31"/>
                      <a:pt x="93" y="32"/>
                      <a:pt x="93" y="32"/>
                    </a:cubicBezTo>
                    <a:cubicBezTo>
                      <a:pt x="84" y="30"/>
                      <a:pt x="77" y="28"/>
                      <a:pt x="69" y="26"/>
                    </a:cubicBezTo>
                    <a:cubicBezTo>
                      <a:pt x="61" y="24"/>
                      <a:pt x="53" y="21"/>
                      <a:pt x="45" y="19"/>
                    </a:cubicBezTo>
                    <a:cubicBezTo>
                      <a:pt x="38" y="16"/>
                      <a:pt x="30" y="13"/>
                      <a:pt x="23" y="10"/>
                    </a:cubicBezTo>
                    <a:cubicBezTo>
                      <a:pt x="15" y="7"/>
                      <a:pt x="8" y="4"/>
                      <a:pt x="0" y="0"/>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111">
                <a:extLst>
                  <a:ext uri="{FF2B5EF4-FFF2-40B4-BE49-F238E27FC236}">
                    <a16:creationId xmlns:a16="http://schemas.microsoft.com/office/drawing/2014/main" id="{D9DB9964-9DD7-4DF2-ACEC-4BBD2DD1890F}"/>
                  </a:ext>
                </a:extLst>
              </p:cNvPr>
              <p:cNvSpPr>
                <a:spLocks/>
              </p:cNvSpPr>
              <p:nvPr/>
            </p:nvSpPr>
            <p:spPr bwMode="auto">
              <a:xfrm>
                <a:off x="7720013" y="8558213"/>
                <a:ext cx="898525" cy="50800"/>
              </a:xfrm>
              <a:custGeom>
                <a:avLst/>
                <a:gdLst>
                  <a:gd name="T0" fmla="*/ 0 w 180"/>
                  <a:gd name="T1" fmla="*/ 8 h 10"/>
                  <a:gd name="T2" fmla="*/ 90 w 180"/>
                  <a:gd name="T3" fmla="*/ 2 h 10"/>
                  <a:gd name="T4" fmla="*/ 179 w 180"/>
                  <a:gd name="T5" fmla="*/ 1 h 10"/>
                  <a:gd name="T6" fmla="*/ 180 w 180"/>
                  <a:gd name="T7" fmla="*/ 3 h 10"/>
                  <a:gd name="T8" fmla="*/ 179 w 180"/>
                  <a:gd name="T9" fmla="*/ 4 h 10"/>
                  <a:gd name="T10" fmla="*/ 90 w 180"/>
                  <a:gd name="T11" fmla="*/ 9 h 10"/>
                  <a:gd name="T12" fmla="*/ 0 w 180"/>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180" h="10">
                    <a:moveTo>
                      <a:pt x="0" y="8"/>
                    </a:moveTo>
                    <a:cubicBezTo>
                      <a:pt x="30" y="4"/>
                      <a:pt x="60" y="3"/>
                      <a:pt x="90" y="2"/>
                    </a:cubicBezTo>
                    <a:cubicBezTo>
                      <a:pt x="120" y="1"/>
                      <a:pt x="149" y="0"/>
                      <a:pt x="179" y="1"/>
                    </a:cubicBezTo>
                    <a:cubicBezTo>
                      <a:pt x="180" y="1"/>
                      <a:pt x="180" y="2"/>
                      <a:pt x="180" y="3"/>
                    </a:cubicBezTo>
                    <a:cubicBezTo>
                      <a:pt x="180" y="3"/>
                      <a:pt x="180" y="4"/>
                      <a:pt x="179" y="4"/>
                    </a:cubicBezTo>
                    <a:cubicBezTo>
                      <a:pt x="150" y="7"/>
                      <a:pt x="120" y="8"/>
                      <a:pt x="90" y="9"/>
                    </a:cubicBezTo>
                    <a:cubicBezTo>
                      <a:pt x="60" y="9"/>
                      <a:pt x="30" y="10"/>
                      <a:pt x="0" y="8"/>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112">
                <a:extLst>
                  <a:ext uri="{FF2B5EF4-FFF2-40B4-BE49-F238E27FC236}">
                    <a16:creationId xmlns:a16="http://schemas.microsoft.com/office/drawing/2014/main" id="{E221D085-1DF9-4CED-8F97-8D728DECFADD}"/>
                  </a:ext>
                </a:extLst>
              </p:cNvPr>
              <p:cNvSpPr>
                <a:spLocks/>
              </p:cNvSpPr>
              <p:nvPr/>
            </p:nvSpPr>
            <p:spPr bwMode="auto">
              <a:xfrm>
                <a:off x="4870449" y="8718550"/>
                <a:ext cx="509587" cy="88900"/>
              </a:xfrm>
              <a:custGeom>
                <a:avLst/>
                <a:gdLst>
                  <a:gd name="T0" fmla="*/ 102 w 102"/>
                  <a:gd name="T1" fmla="*/ 0 h 18"/>
                  <a:gd name="T2" fmla="*/ 77 w 102"/>
                  <a:gd name="T3" fmla="*/ 7 h 18"/>
                  <a:gd name="T4" fmla="*/ 52 w 102"/>
                  <a:gd name="T5" fmla="*/ 12 h 18"/>
                  <a:gd name="T6" fmla="*/ 27 w 102"/>
                  <a:gd name="T7" fmla="*/ 15 h 18"/>
                  <a:gd name="T8" fmla="*/ 2 w 102"/>
                  <a:gd name="T9" fmla="*/ 18 h 18"/>
                  <a:gd name="T10" fmla="*/ 0 w 102"/>
                  <a:gd name="T11" fmla="*/ 16 h 18"/>
                  <a:gd name="T12" fmla="*/ 1 w 102"/>
                  <a:gd name="T13" fmla="*/ 15 h 18"/>
                  <a:gd name="T14" fmla="*/ 26 w 102"/>
                  <a:gd name="T15" fmla="*/ 9 h 18"/>
                  <a:gd name="T16" fmla="*/ 51 w 102"/>
                  <a:gd name="T17" fmla="*/ 5 h 18"/>
                  <a:gd name="T18" fmla="*/ 76 w 102"/>
                  <a:gd name="T19" fmla="*/ 1 h 18"/>
                  <a:gd name="T20" fmla="*/ 102 w 10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8">
                    <a:moveTo>
                      <a:pt x="102" y="0"/>
                    </a:moveTo>
                    <a:cubicBezTo>
                      <a:pt x="94" y="3"/>
                      <a:pt x="85" y="5"/>
                      <a:pt x="77" y="7"/>
                    </a:cubicBezTo>
                    <a:cubicBezTo>
                      <a:pt x="69" y="9"/>
                      <a:pt x="61" y="10"/>
                      <a:pt x="52" y="12"/>
                    </a:cubicBezTo>
                    <a:cubicBezTo>
                      <a:pt x="44" y="13"/>
                      <a:pt x="36" y="14"/>
                      <a:pt x="27" y="15"/>
                    </a:cubicBezTo>
                    <a:cubicBezTo>
                      <a:pt x="19" y="16"/>
                      <a:pt x="10" y="17"/>
                      <a:pt x="2" y="18"/>
                    </a:cubicBezTo>
                    <a:cubicBezTo>
                      <a:pt x="1" y="18"/>
                      <a:pt x="0" y="17"/>
                      <a:pt x="0" y="16"/>
                    </a:cubicBezTo>
                    <a:cubicBezTo>
                      <a:pt x="0" y="16"/>
                      <a:pt x="1" y="15"/>
                      <a:pt x="1" y="15"/>
                    </a:cubicBezTo>
                    <a:cubicBezTo>
                      <a:pt x="10" y="13"/>
                      <a:pt x="18" y="11"/>
                      <a:pt x="26" y="9"/>
                    </a:cubicBezTo>
                    <a:cubicBezTo>
                      <a:pt x="34" y="7"/>
                      <a:pt x="43" y="6"/>
                      <a:pt x="51" y="5"/>
                    </a:cubicBezTo>
                    <a:cubicBezTo>
                      <a:pt x="60" y="3"/>
                      <a:pt x="68" y="2"/>
                      <a:pt x="76" y="1"/>
                    </a:cubicBezTo>
                    <a:cubicBezTo>
                      <a:pt x="85" y="1"/>
                      <a:pt x="93" y="0"/>
                      <a:pt x="102" y="0"/>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113">
                <a:extLst>
                  <a:ext uri="{FF2B5EF4-FFF2-40B4-BE49-F238E27FC236}">
                    <a16:creationId xmlns:a16="http://schemas.microsoft.com/office/drawing/2014/main" id="{908D9063-4033-4565-8CB3-C4CD3F8BF067}"/>
                  </a:ext>
                </a:extLst>
              </p:cNvPr>
              <p:cNvSpPr>
                <a:spLocks/>
              </p:cNvSpPr>
              <p:nvPr/>
            </p:nvSpPr>
            <p:spPr bwMode="auto">
              <a:xfrm>
                <a:off x="5030787" y="8218489"/>
                <a:ext cx="349250" cy="204788"/>
              </a:xfrm>
              <a:custGeom>
                <a:avLst/>
                <a:gdLst>
                  <a:gd name="T0" fmla="*/ 70 w 70"/>
                  <a:gd name="T1" fmla="*/ 41 h 41"/>
                  <a:gd name="T2" fmla="*/ 51 w 70"/>
                  <a:gd name="T3" fmla="*/ 33 h 41"/>
                  <a:gd name="T4" fmla="*/ 34 w 70"/>
                  <a:gd name="T5" fmla="*/ 24 h 41"/>
                  <a:gd name="T6" fmla="*/ 17 w 70"/>
                  <a:gd name="T7" fmla="*/ 14 h 41"/>
                  <a:gd name="T8" fmla="*/ 1 w 70"/>
                  <a:gd name="T9" fmla="*/ 2 h 41"/>
                  <a:gd name="T10" fmla="*/ 1 w 70"/>
                  <a:gd name="T11" fmla="*/ 0 h 41"/>
                  <a:gd name="T12" fmla="*/ 2 w 70"/>
                  <a:gd name="T13" fmla="*/ 0 h 41"/>
                  <a:gd name="T14" fmla="*/ 20 w 70"/>
                  <a:gd name="T15" fmla="*/ 8 h 41"/>
                  <a:gd name="T16" fmla="*/ 37 w 70"/>
                  <a:gd name="T17" fmla="*/ 18 h 41"/>
                  <a:gd name="T18" fmla="*/ 54 w 70"/>
                  <a:gd name="T19" fmla="*/ 29 h 41"/>
                  <a:gd name="T20" fmla="*/ 70 w 70"/>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41">
                    <a:moveTo>
                      <a:pt x="70" y="41"/>
                    </a:moveTo>
                    <a:cubicBezTo>
                      <a:pt x="63" y="39"/>
                      <a:pt x="57" y="36"/>
                      <a:pt x="51" y="33"/>
                    </a:cubicBezTo>
                    <a:cubicBezTo>
                      <a:pt x="45" y="30"/>
                      <a:pt x="40" y="27"/>
                      <a:pt x="34" y="24"/>
                    </a:cubicBezTo>
                    <a:cubicBezTo>
                      <a:pt x="28" y="21"/>
                      <a:pt x="23" y="17"/>
                      <a:pt x="17" y="14"/>
                    </a:cubicBezTo>
                    <a:cubicBezTo>
                      <a:pt x="12" y="10"/>
                      <a:pt x="6" y="6"/>
                      <a:pt x="1" y="2"/>
                    </a:cubicBezTo>
                    <a:cubicBezTo>
                      <a:pt x="1" y="2"/>
                      <a:pt x="0" y="1"/>
                      <a:pt x="1" y="0"/>
                    </a:cubicBezTo>
                    <a:cubicBezTo>
                      <a:pt x="1" y="0"/>
                      <a:pt x="2" y="0"/>
                      <a:pt x="2" y="0"/>
                    </a:cubicBezTo>
                    <a:cubicBezTo>
                      <a:pt x="8" y="2"/>
                      <a:pt x="14" y="5"/>
                      <a:pt x="20" y="8"/>
                    </a:cubicBezTo>
                    <a:cubicBezTo>
                      <a:pt x="26" y="11"/>
                      <a:pt x="32" y="15"/>
                      <a:pt x="37" y="18"/>
                    </a:cubicBezTo>
                    <a:cubicBezTo>
                      <a:pt x="43" y="21"/>
                      <a:pt x="49" y="25"/>
                      <a:pt x="54" y="29"/>
                    </a:cubicBezTo>
                    <a:cubicBezTo>
                      <a:pt x="59" y="32"/>
                      <a:pt x="65" y="36"/>
                      <a:pt x="70" y="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114">
                <a:extLst>
                  <a:ext uri="{FF2B5EF4-FFF2-40B4-BE49-F238E27FC236}">
                    <a16:creationId xmlns:a16="http://schemas.microsoft.com/office/drawing/2014/main" id="{A866A5AD-880D-4628-97EA-B8BA4CD54F6D}"/>
                  </a:ext>
                </a:extLst>
              </p:cNvPr>
              <p:cNvSpPr>
                <a:spLocks/>
              </p:cNvSpPr>
              <p:nvPr/>
            </p:nvSpPr>
            <p:spPr bwMode="auto">
              <a:xfrm>
                <a:off x="4660900" y="8428038"/>
                <a:ext cx="714375" cy="139700"/>
              </a:xfrm>
              <a:custGeom>
                <a:avLst/>
                <a:gdLst>
                  <a:gd name="T0" fmla="*/ 143 w 143"/>
                  <a:gd name="T1" fmla="*/ 28 h 28"/>
                  <a:gd name="T2" fmla="*/ 71 w 143"/>
                  <a:gd name="T3" fmla="*/ 18 h 28"/>
                  <a:gd name="T4" fmla="*/ 1 w 143"/>
                  <a:gd name="T5" fmla="*/ 3 h 28"/>
                  <a:gd name="T6" fmla="*/ 0 w 143"/>
                  <a:gd name="T7" fmla="*/ 1 h 28"/>
                  <a:gd name="T8" fmla="*/ 1 w 143"/>
                  <a:gd name="T9" fmla="*/ 1 h 28"/>
                  <a:gd name="T10" fmla="*/ 73 w 143"/>
                  <a:gd name="T11" fmla="*/ 11 h 28"/>
                  <a:gd name="T12" fmla="*/ 143 w 14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3" h="28">
                    <a:moveTo>
                      <a:pt x="143" y="28"/>
                    </a:moveTo>
                    <a:cubicBezTo>
                      <a:pt x="119" y="26"/>
                      <a:pt x="95" y="22"/>
                      <a:pt x="71" y="18"/>
                    </a:cubicBezTo>
                    <a:cubicBezTo>
                      <a:pt x="48" y="14"/>
                      <a:pt x="24" y="9"/>
                      <a:pt x="1" y="3"/>
                    </a:cubicBezTo>
                    <a:cubicBezTo>
                      <a:pt x="0" y="3"/>
                      <a:pt x="0" y="2"/>
                      <a:pt x="0" y="1"/>
                    </a:cubicBezTo>
                    <a:cubicBezTo>
                      <a:pt x="0" y="1"/>
                      <a:pt x="1" y="0"/>
                      <a:pt x="1" y="1"/>
                    </a:cubicBezTo>
                    <a:cubicBezTo>
                      <a:pt x="25" y="3"/>
                      <a:pt x="49" y="7"/>
                      <a:pt x="73" y="11"/>
                    </a:cubicBezTo>
                    <a:cubicBezTo>
                      <a:pt x="96" y="16"/>
                      <a:pt x="120" y="21"/>
                      <a:pt x="143" y="28"/>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115">
                <a:extLst>
                  <a:ext uri="{FF2B5EF4-FFF2-40B4-BE49-F238E27FC236}">
                    <a16:creationId xmlns:a16="http://schemas.microsoft.com/office/drawing/2014/main" id="{13D01FB3-F408-40EB-AB01-4E8F81DAFACD}"/>
                  </a:ext>
                </a:extLst>
              </p:cNvPr>
              <p:cNvSpPr>
                <a:spLocks/>
              </p:cNvSpPr>
              <p:nvPr/>
            </p:nvSpPr>
            <p:spPr bwMode="auto">
              <a:xfrm>
                <a:off x="3281362" y="9047163"/>
                <a:ext cx="2738436" cy="2751138"/>
              </a:xfrm>
              <a:custGeom>
                <a:avLst/>
                <a:gdLst>
                  <a:gd name="T0" fmla="*/ 435 w 548"/>
                  <a:gd name="T1" fmla="*/ 283 h 551"/>
                  <a:gd name="T2" fmla="*/ 282 w 548"/>
                  <a:gd name="T3" fmla="*/ 312 h 551"/>
                  <a:gd name="T4" fmla="*/ 280 w 548"/>
                  <a:gd name="T5" fmla="*/ 295 h 551"/>
                  <a:gd name="T6" fmla="*/ 544 w 548"/>
                  <a:gd name="T7" fmla="*/ 85 h 551"/>
                  <a:gd name="T8" fmla="*/ 437 w 548"/>
                  <a:gd name="T9" fmla="*/ 11 h 551"/>
                  <a:gd name="T10" fmla="*/ 55 w 548"/>
                  <a:gd name="T11" fmla="*/ 353 h 551"/>
                  <a:gd name="T12" fmla="*/ 366 w 548"/>
                  <a:gd name="T13" fmla="*/ 516 h 551"/>
                </a:gdLst>
                <a:ahLst/>
                <a:cxnLst>
                  <a:cxn ang="0">
                    <a:pos x="T0" y="T1"/>
                  </a:cxn>
                  <a:cxn ang="0">
                    <a:pos x="T2" y="T3"/>
                  </a:cxn>
                  <a:cxn ang="0">
                    <a:pos x="T4" y="T5"/>
                  </a:cxn>
                  <a:cxn ang="0">
                    <a:pos x="T6" y="T7"/>
                  </a:cxn>
                  <a:cxn ang="0">
                    <a:pos x="T8" y="T9"/>
                  </a:cxn>
                  <a:cxn ang="0">
                    <a:pos x="T10" y="T11"/>
                  </a:cxn>
                  <a:cxn ang="0">
                    <a:pos x="T12" y="T13"/>
                  </a:cxn>
                </a:cxnLst>
                <a:rect l="0" t="0" r="r" b="b"/>
                <a:pathLst>
                  <a:path w="548" h="551">
                    <a:moveTo>
                      <a:pt x="435" y="283"/>
                    </a:moveTo>
                    <a:cubicBezTo>
                      <a:pt x="435" y="283"/>
                      <a:pt x="359" y="328"/>
                      <a:pt x="282" y="312"/>
                    </a:cubicBezTo>
                    <a:cubicBezTo>
                      <a:pt x="274" y="310"/>
                      <a:pt x="273" y="298"/>
                      <a:pt x="280" y="295"/>
                    </a:cubicBezTo>
                    <a:cubicBezTo>
                      <a:pt x="355" y="262"/>
                      <a:pt x="541" y="135"/>
                      <a:pt x="544" y="85"/>
                    </a:cubicBezTo>
                    <a:cubicBezTo>
                      <a:pt x="548" y="23"/>
                      <a:pt x="508" y="0"/>
                      <a:pt x="437" y="11"/>
                    </a:cubicBezTo>
                    <a:cubicBezTo>
                      <a:pt x="367" y="21"/>
                      <a:pt x="0" y="228"/>
                      <a:pt x="55" y="353"/>
                    </a:cubicBezTo>
                    <a:cubicBezTo>
                      <a:pt x="110" y="478"/>
                      <a:pt x="236" y="551"/>
                      <a:pt x="366" y="516"/>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116">
                <a:extLst>
                  <a:ext uri="{FF2B5EF4-FFF2-40B4-BE49-F238E27FC236}">
                    <a16:creationId xmlns:a16="http://schemas.microsoft.com/office/drawing/2014/main" id="{FCE4922E-5AFE-4596-850F-DE8A51149406}"/>
                  </a:ext>
                </a:extLst>
              </p:cNvPr>
              <p:cNvSpPr>
                <a:spLocks/>
              </p:cNvSpPr>
              <p:nvPr/>
            </p:nvSpPr>
            <p:spPr bwMode="auto">
              <a:xfrm>
                <a:off x="7008813" y="8823325"/>
                <a:ext cx="2265362" cy="3225800"/>
              </a:xfrm>
              <a:custGeom>
                <a:avLst/>
                <a:gdLst>
                  <a:gd name="T0" fmla="*/ 0 w 453"/>
                  <a:gd name="T1" fmla="*/ 351 h 646"/>
                  <a:gd name="T2" fmla="*/ 214 w 453"/>
                  <a:gd name="T3" fmla="*/ 387 h 646"/>
                  <a:gd name="T4" fmla="*/ 74 w 453"/>
                  <a:gd name="T5" fmla="*/ 108 h 646"/>
                  <a:gd name="T6" fmla="*/ 160 w 453"/>
                  <a:gd name="T7" fmla="*/ 40 h 646"/>
                  <a:gd name="T8" fmla="*/ 414 w 453"/>
                  <a:gd name="T9" fmla="*/ 324 h 646"/>
                  <a:gd name="T10" fmla="*/ 279 w 453"/>
                  <a:gd name="T11" fmla="*/ 570 h 646"/>
                  <a:gd name="T12" fmla="*/ 112 w 453"/>
                  <a:gd name="T13" fmla="*/ 646 h 646"/>
                </a:gdLst>
                <a:ahLst/>
                <a:cxnLst>
                  <a:cxn ang="0">
                    <a:pos x="T0" y="T1"/>
                  </a:cxn>
                  <a:cxn ang="0">
                    <a:pos x="T2" y="T3"/>
                  </a:cxn>
                  <a:cxn ang="0">
                    <a:pos x="T4" y="T5"/>
                  </a:cxn>
                  <a:cxn ang="0">
                    <a:pos x="T6" y="T7"/>
                  </a:cxn>
                  <a:cxn ang="0">
                    <a:pos x="T8" y="T9"/>
                  </a:cxn>
                  <a:cxn ang="0">
                    <a:pos x="T10" y="T11"/>
                  </a:cxn>
                  <a:cxn ang="0">
                    <a:pos x="T12" y="T13"/>
                  </a:cxn>
                </a:cxnLst>
                <a:rect l="0" t="0" r="r" b="b"/>
                <a:pathLst>
                  <a:path w="453" h="646">
                    <a:moveTo>
                      <a:pt x="0" y="351"/>
                    </a:moveTo>
                    <a:cubicBezTo>
                      <a:pt x="0" y="351"/>
                      <a:pt x="138" y="428"/>
                      <a:pt x="214" y="387"/>
                    </a:cubicBezTo>
                    <a:cubicBezTo>
                      <a:pt x="288" y="347"/>
                      <a:pt x="122" y="134"/>
                      <a:pt x="74" y="108"/>
                    </a:cubicBezTo>
                    <a:cubicBezTo>
                      <a:pt x="27" y="81"/>
                      <a:pt x="104" y="0"/>
                      <a:pt x="160" y="40"/>
                    </a:cubicBezTo>
                    <a:cubicBezTo>
                      <a:pt x="216" y="80"/>
                      <a:pt x="379" y="227"/>
                      <a:pt x="414" y="324"/>
                    </a:cubicBezTo>
                    <a:cubicBezTo>
                      <a:pt x="453" y="428"/>
                      <a:pt x="448" y="515"/>
                      <a:pt x="279" y="570"/>
                    </a:cubicBezTo>
                    <a:cubicBezTo>
                      <a:pt x="138" y="617"/>
                      <a:pt x="112" y="646"/>
                      <a:pt x="112" y="646"/>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77" name="Group 276">
            <a:extLst>
              <a:ext uri="{FF2B5EF4-FFF2-40B4-BE49-F238E27FC236}">
                <a16:creationId xmlns:a16="http://schemas.microsoft.com/office/drawing/2014/main" id="{C3AEBAC4-2984-4E39-B8C9-E3EDF805E380}"/>
              </a:ext>
            </a:extLst>
          </p:cNvPr>
          <p:cNvGrpSpPr/>
          <p:nvPr/>
        </p:nvGrpSpPr>
        <p:grpSpPr>
          <a:xfrm>
            <a:off x="19055769" y="6788054"/>
            <a:ext cx="3418564" cy="4699878"/>
            <a:chOff x="9440772" y="3073400"/>
            <a:chExt cx="5505631" cy="7569201"/>
          </a:xfrm>
        </p:grpSpPr>
        <p:sp>
          <p:nvSpPr>
            <p:cNvPr id="225" name="Oval 224">
              <a:extLst>
                <a:ext uri="{FF2B5EF4-FFF2-40B4-BE49-F238E27FC236}">
                  <a16:creationId xmlns:a16="http://schemas.microsoft.com/office/drawing/2014/main" id="{2D2735FC-EE95-47A1-B5A6-6FE7B66E11AF}"/>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26" name="Group 225">
              <a:extLst>
                <a:ext uri="{FF2B5EF4-FFF2-40B4-BE49-F238E27FC236}">
                  <a16:creationId xmlns:a16="http://schemas.microsoft.com/office/drawing/2014/main" id="{3C486A69-32BD-4F9D-927D-01819EF644EF}"/>
                </a:ext>
              </a:extLst>
            </p:cNvPr>
            <p:cNvGrpSpPr/>
            <p:nvPr/>
          </p:nvGrpSpPr>
          <p:grpSpPr>
            <a:xfrm>
              <a:off x="9988550" y="3073400"/>
              <a:ext cx="4410075" cy="7569201"/>
              <a:chOff x="6743701" y="9817100"/>
              <a:chExt cx="4410075" cy="7569201"/>
            </a:xfrm>
          </p:grpSpPr>
          <p:sp>
            <p:nvSpPr>
              <p:cNvPr id="227" name="Freeform 6">
                <a:extLst>
                  <a:ext uri="{FF2B5EF4-FFF2-40B4-BE49-F238E27FC236}">
                    <a16:creationId xmlns:a16="http://schemas.microsoft.com/office/drawing/2014/main" id="{D113D5E6-8E2F-4B10-8ECA-01F0F8BBF4C8}"/>
                  </a:ext>
                </a:extLst>
              </p:cNvPr>
              <p:cNvSpPr>
                <a:spLocks/>
              </p:cNvSpPr>
              <p:nvPr/>
            </p:nvSpPr>
            <p:spPr bwMode="auto">
              <a:xfrm>
                <a:off x="6880226" y="12501563"/>
                <a:ext cx="3878263" cy="4884738"/>
              </a:xfrm>
              <a:custGeom>
                <a:avLst/>
                <a:gdLst>
                  <a:gd name="T0" fmla="*/ 645 w 647"/>
                  <a:gd name="T1" fmla="*/ 610 h 817"/>
                  <a:gd name="T2" fmla="*/ 641 w 647"/>
                  <a:gd name="T3" fmla="*/ 632 h 817"/>
                  <a:gd name="T4" fmla="*/ 448 w 647"/>
                  <a:gd name="T5" fmla="*/ 775 h 817"/>
                  <a:gd name="T6" fmla="*/ 2 w 647"/>
                  <a:gd name="T7" fmla="*/ 574 h 817"/>
                  <a:gd name="T8" fmla="*/ 2 w 647"/>
                  <a:gd name="T9" fmla="*/ 499 h 817"/>
                  <a:gd name="T10" fmla="*/ 52 w 647"/>
                  <a:gd name="T11" fmla="*/ 224 h 817"/>
                  <a:gd name="T12" fmla="*/ 276 w 647"/>
                  <a:gd name="T13" fmla="*/ 0 h 817"/>
                  <a:gd name="T14" fmla="*/ 387 w 647"/>
                  <a:gd name="T15" fmla="*/ 0 h 817"/>
                  <a:gd name="T16" fmla="*/ 611 w 647"/>
                  <a:gd name="T17" fmla="*/ 224 h 817"/>
                  <a:gd name="T18" fmla="*/ 643 w 647"/>
                  <a:gd name="T19" fmla="*/ 538 h 817"/>
                  <a:gd name="T20" fmla="*/ 644 w 647"/>
                  <a:gd name="T21" fmla="*/ 547 h 817"/>
                  <a:gd name="T22" fmla="*/ 645 w 647"/>
                  <a:gd name="T23" fmla="*/ 610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7">
                    <a:moveTo>
                      <a:pt x="645" y="610"/>
                    </a:moveTo>
                    <a:cubicBezTo>
                      <a:pt x="644" y="618"/>
                      <a:pt x="643" y="625"/>
                      <a:pt x="641" y="632"/>
                    </a:cubicBezTo>
                    <a:cubicBezTo>
                      <a:pt x="625" y="704"/>
                      <a:pt x="568" y="754"/>
                      <a:pt x="448" y="775"/>
                    </a:cubicBezTo>
                    <a:cubicBezTo>
                      <a:pt x="211" y="817"/>
                      <a:pt x="11" y="695"/>
                      <a:pt x="2" y="574"/>
                    </a:cubicBezTo>
                    <a:cubicBezTo>
                      <a:pt x="0" y="548"/>
                      <a:pt x="0" y="523"/>
                      <a:pt x="2" y="499"/>
                    </a:cubicBezTo>
                    <a:cubicBezTo>
                      <a:pt x="8" y="406"/>
                      <a:pt x="35" y="319"/>
                      <a:pt x="52" y="224"/>
                    </a:cubicBezTo>
                    <a:cubicBezTo>
                      <a:pt x="73" y="104"/>
                      <a:pt x="146" y="5"/>
                      <a:pt x="276" y="0"/>
                    </a:cubicBezTo>
                    <a:cubicBezTo>
                      <a:pt x="387" y="0"/>
                      <a:pt x="387" y="0"/>
                      <a:pt x="387" y="0"/>
                    </a:cubicBezTo>
                    <a:cubicBezTo>
                      <a:pt x="511" y="0"/>
                      <a:pt x="611" y="101"/>
                      <a:pt x="611" y="224"/>
                    </a:cubicBezTo>
                    <a:cubicBezTo>
                      <a:pt x="643" y="538"/>
                      <a:pt x="643" y="538"/>
                      <a:pt x="643" y="538"/>
                    </a:cubicBezTo>
                    <a:cubicBezTo>
                      <a:pt x="644" y="547"/>
                      <a:pt x="644" y="547"/>
                      <a:pt x="644" y="547"/>
                    </a:cubicBezTo>
                    <a:cubicBezTo>
                      <a:pt x="647" y="570"/>
                      <a:pt x="647" y="590"/>
                      <a:pt x="645" y="610"/>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7">
                <a:extLst>
                  <a:ext uri="{FF2B5EF4-FFF2-40B4-BE49-F238E27FC236}">
                    <a16:creationId xmlns:a16="http://schemas.microsoft.com/office/drawing/2014/main" id="{AB64219A-849F-416B-8AAF-C394273228B5}"/>
                  </a:ext>
                </a:extLst>
              </p:cNvPr>
              <p:cNvSpPr>
                <a:spLocks/>
              </p:cNvSpPr>
              <p:nvPr/>
            </p:nvSpPr>
            <p:spPr bwMode="auto">
              <a:xfrm>
                <a:off x="8499476" y="10283825"/>
                <a:ext cx="1641475" cy="2630488"/>
              </a:xfrm>
              <a:custGeom>
                <a:avLst/>
                <a:gdLst>
                  <a:gd name="T0" fmla="*/ 265 w 274"/>
                  <a:gd name="T1" fmla="*/ 92 h 440"/>
                  <a:gd name="T2" fmla="*/ 272 w 274"/>
                  <a:gd name="T3" fmla="*/ 223 h 440"/>
                  <a:gd name="T4" fmla="*/ 188 w 274"/>
                  <a:gd name="T5" fmla="*/ 315 h 440"/>
                  <a:gd name="T6" fmla="*/ 180 w 274"/>
                  <a:gd name="T7" fmla="*/ 316 h 440"/>
                  <a:gd name="T8" fmla="*/ 176 w 274"/>
                  <a:gd name="T9" fmla="*/ 316 h 440"/>
                  <a:gd name="T10" fmla="*/ 171 w 274"/>
                  <a:gd name="T11" fmla="*/ 349 h 440"/>
                  <a:gd name="T12" fmla="*/ 169 w 274"/>
                  <a:gd name="T13" fmla="*/ 367 h 440"/>
                  <a:gd name="T14" fmla="*/ 141 w 274"/>
                  <a:gd name="T15" fmla="*/ 424 h 440"/>
                  <a:gd name="T16" fmla="*/ 129 w 274"/>
                  <a:gd name="T17" fmla="*/ 429 h 440"/>
                  <a:gd name="T18" fmla="*/ 54 w 274"/>
                  <a:gd name="T19" fmla="*/ 417 h 440"/>
                  <a:gd name="T20" fmla="*/ 41 w 274"/>
                  <a:gd name="T21" fmla="*/ 365 h 440"/>
                  <a:gd name="T22" fmla="*/ 40 w 274"/>
                  <a:gd name="T23" fmla="*/ 275 h 440"/>
                  <a:gd name="T24" fmla="*/ 4 w 274"/>
                  <a:gd name="T25" fmla="*/ 133 h 440"/>
                  <a:gd name="T26" fmla="*/ 120 w 274"/>
                  <a:gd name="T27" fmla="*/ 4 h 440"/>
                  <a:gd name="T28" fmla="*/ 166 w 274"/>
                  <a:gd name="T29" fmla="*/ 2 h 440"/>
                  <a:gd name="T30" fmla="*/ 265 w 274"/>
                  <a:gd name="T31" fmla="*/ 92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4" h="440">
                    <a:moveTo>
                      <a:pt x="265" y="92"/>
                    </a:moveTo>
                    <a:cubicBezTo>
                      <a:pt x="272" y="223"/>
                      <a:pt x="272" y="223"/>
                      <a:pt x="272" y="223"/>
                    </a:cubicBezTo>
                    <a:cubicBezTo>
                      <a:pt x="274" y="271"/>
                      <a:pt x="237" y="313"/>
                      <a:pt x="188" y="315"/>
                    </a:cubicBezTo>
                    <a:cubicBezTo>
                      <a:pt x="180" y="316"/>
                      <a:pt x="180" y="316"/>
                      <a:pt x="180" y="316"/>
                    </a:cubicBezTo>
                    <a:cubicBezTo>
                      <a:pt x="176" y="316"/>
                      <a:pt x="176" y="316"/>
                      <a:pt x="176" y="316"/>
                    </a:cubicBezTo>
                    <a:cubicBezTo>
                      <a:pt x="171" y="349"/>
                      <a:pt x="171" y="349"/>
                      <a:pt x="171" y="349"/>
                    </a:cubicBezTo>
                    <a:cubicBezTo>
                      <a:pt x="169" y="367"/>
                      <a:pt x="169" y="367"/>
                      <a:pt x="169" y="367"/>
                    </a:cubicBezTo>
                    <a:cubicBezTo>
                      <a:pt x="168" y="392"/>
                      <a:pt x="157" y="416"/>
                      <a:pt x="141" y="424"/>
                    </a:cubicBezTo>
                    <a:cubicBezTo>
                      <a:pt x="137" y="426"/>
                      <a:pt x="133" y="428"/>
                      <a:pt x="129" y="429"/>
                    </a:cubicBezTo>
                    <a:cubicBezTo>
                      <a:pt x="102" y="440"/>
                      <a:pt x="76" y="437"/>
                      <a:pt x="54" y="417"/>
                    </a:cubicBezTo>
                    <a:cubicBezTo>
                      <a:pt x="43" y="407"/>
                      <a:pt x="38" y="387"/>
                      <a:pt x="41" y="365"/>
                    </a:cubicBezTo>
                    <a:cubicBezTo>
                      <a:pt x="41" y="365"/>
                      <a:pt x="45" y="311"/>
                      <a:pt x="40" y="275"/>
                    </a:cubicBezTo>
                    <a:cubicBezTo>
                      <a:pt x="36" y="239"/>
                      <a:pt x="4" y="133"/>
                      <a:pt x="4" y="133"/>
                    </a:cubicBezTo>
                    <a:cubicBezTo>
                      <a:pt x="0" y="65"/>
                      <a:pt x="52" y="8"/>
                      <a:pt x="120" y="4"/>
                    </a:cubicBezTo>
                    <a:cubicBezTo>
                      <a:pt x="166" y="2"/>
                      <a:pt x="166" y="2"/>
                      <a:pt x="166" y="2"/>
                    </a:cubicBezTo>
                    <a:cubicBezTo>
                      <a:pt x="218" y="0"/>
                      <a:pt x="263" y="40"/>
                      <a:pt x="265" y="92"/>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8">
                <a:extLst>
                  <a:ext uri="{FF2B5EF4-FFF2-40B4-BE49-F238E27FC236}">
                    <a16:creationId xmlns:a16="http://schemas.microsoft.com/office/drawing/2014/main" id="{0479C69D-8A1C-4819-BC7E-E407DAD5DAB6}"/>
                  </a:ext>
                </a:extLst>
              </p:cNvPr>
              <p:cNvSpPr>
                <a:spLocks/>
              </p:cNvSpPr>
              <p:nvPr/>
            </p:nvSpPr>
            <p:spPr bwMode="auto">
              <a:xfrm>
                <a:off x="8205788" y="9936163"/>
                <a:ext cx="2289175" cy="1620838"/>
              </a:xfrm>
              <a:custGeom>
                <a:avLst/>
                <a:gdLst>
                  <a:gd name="T0" fmla="*/ 379 w 382"/>
                  <a:gd name="T1" fmla="*/ 90 h 271"/>
                  <a:gd name="T2" fmla="*/ 334 w 382"/>
                  <a:gd name="T3" fmla="*/ 139 h 271"/>
                  <a:gd name="T4" fmla="*/ 238 w 382"/>
                  <a:gd name="T5" fmla="*/ 133 h 271"/>
                  <a:gd name="T6" fmla="*/ 201 w 382"/>
                  <a:gd name="T7" fmla="*/ 118 h 271"/>
                  <a:gd name="T8" fmla="*/ 192 w 382"/>
                  <a:gd name="T9" fmla="*/ 114 h 271"/>
                  <a:gd name="T10" fmla="*/ 148 w 382"/>
                  <a:gd name="T11" fmla="*/ 127 h 271"/>
                  <a:gd name="T12" fmla="*/ 147 w 382"/>
                  <a:gd name="T13" fmla="*/ 178 h 271"/>
                  <a:gd name="T14" fmla="*/ 144 w 382"/>
                  <a:gd name="T15" fmla="*/ 192 h 271"/>
                  <a:gd name="T16" fmla="*/ 126 w 382"/>
                  <a:gd name="T17" fmla="*/ 191 h 271"/>
                  <a:gd name="T18" fmla="*/ 124 w 382"/>
                  <a:gd name="T19" fmla="*/ 185 h 271"/>
                  <a:gd name="T20" fmla="*/ 110 w 382"/>
                  <a:gd name="T21" fmla="*/ 155 h 271"/>
                  <a:gd name="T22" fmla="*/ 95 w 382"/>
                  <a:gd name="T23" fmla="*/ 161 h 271"/>
                  <a:gd name="T24" fmla="*/ 88 w 382"/>
                  <a:gd name="T25" fmla="*/ 192 h 271"/>
                  <a:gd name="T26" fmla="*/ 88 w 382"/>
                  <a:gd name="T27" fmla="*/ 197 h 271"/>
                  <a:gd name="T28" fmla="*/ 93 w 382"/>
                  <a:gd name="T29" fmla="*/ 256 h 271"/>
                  <a:gd name="T30" fmla="*/ 49 w 382"/>
                  <a:gd name="T31" fmla="*/ 246 h 271"/>
                  <a:gd name="T32" fmla="*/ 15 w 382"/>
                  <a:gd name="T33" fmla="*/ 110 h 271"/>
                  <a:gd name="T34" fmla="*/ 131 w 382"/>
                  <a:gd name="T35" fmla="*/ 3 h 271"/>
                  <a:gd name="T36" fmla="*/ 224 w 382"/>
                  <a:gd name="T37" fmla="*/ 27 h 271"/>
                  <a:gd name="T38" fmla="*/ 351 w 382"/>
                  <a:gd name="T39" fmla="*/ 34 h 271"/>
                  <a:gd name="T40" fmla="*/ 379 w 382"/>
                  <a:gd name="T41" fmla="*/ 9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2" h="271">
                    <a:moveTo>
                      <a:pt x="379" y="90"/>
                    </a:moveTo>
                    <a:cubicBezTo>
                      <a:pt x="377" y="118"/>
                      <a:pt x="345" y="133"/>
                      <a:pt x="334" y="139"/>
                    </a:cubicBezTo>
                    <a:cubicBezTo>
                      <a:pt x="315" y="149"/>
                      <a:pt x="294" y="153"/>
                      <a:pt x="238" y="133"/>
                    </a:cubicBezTo>
                    <a:cubicBezTo>
                      <a:pt x="227" y="129"/>
                      <a:pt x="215" y="124"/>
                      <a:pt x="201" y="118"/>
                    </a:cubicBezTo>
                    <a:cubicBezTo>
                      <a:pt x="198" y="117"/>
                      <a:pt x="195" y="115"/>
                      <a:pt x="192" y="114"/>
                    </a:cubicBezTo>
                    <a:cubicBezTo>
                      <a:pt x="163" y="105"/>
                      <a:pt x="152" y="112"/>
                      <a:pt x="148" y="127"/>
                    </a:cubicBezTo>
                    <a:cubicBezTo>
                      <a:pt x="144" y="141"/>
                      <a:pt x="148" y="162"/>
                      <a:pt x="147" y="178"/>
                    </a:cubicBezTo>
                    <a:cubicBezTo>
                      <a:pt x="147" y="183"/>
                      <a:pt x="146" y="188"/>
                      <a:pt x="144" y="192"/>
                    </a:cubicBezTo>
                    <a:cubicBezTo>
                      <a:pt x="141" y="200"/>
                      <a:pt x="129" y="199"/>
                      <a:pt x="126" y="191"/>
                    </a:cubicBezTo>
                    <a:cubicBezTo>
                      <a:pt x="125" y="189"/>
                      <a:pt x="125" y="188"/>
                      <a:pt x="124" y="185"/>
                    </a:cubicBezTo>
                    <a:cubicBezTo>
                      <a:pt x="120" y="175"/>
                      <a:pt x="114" y="158"/>
                      <a:pt x="110" y="155"/>
                    </a:cubicBezTo>
                    <a:cubicBezTo>
                      <a:pt x="104" y="150"/>
                      <a:pt x="99" y="155"/>
                      <a:pt x="95" y="161"/>
                    </a:cubicBezTo>
                    <a:cubicBezTo>
                      <a:pt x="89" y="171"/>
                      <a:pt x="87" y="182"/>
                      <a:pt x="88" y="192"/>
                    </a:cubicBezTo>
                    <a:cubicBezTo>
                      <a:pt x="88" y="197"/>
                      <a:pt x="88" y="197"/>
                      <a:pt x="88" y="197"/>
                    </a:cubicBezTo>
                    <a:cubicBezTo>
                      <a:pt x="88" y="197"/>
                      <a:pt x="96" y="241"/>
                      <a:pt x="93" y="256"/>
                    </a:cubicBezTo>
                    <a:cubicBezTo>
                      <a:pt x="89" y="271"/>
                      <a:pt x="60" y="267"/>
                      <a:pt x="49" y="246"/>
                    </a:cubicBezTo>
                    <a:cubicBezTo>
                      <a:pt x="40" y="231"/>
                      <a:pt x="0" y="177"/>
                      <a:pt x="15" y="110"/>
                    </a:cubicBezTo>
                    <a:cubicBezTo>
                      <a:pt x="26" y="63"/>
                      <a:pt x="67" y="10"/>
                      <a:pt x="131" y="3"/>
                    </a:cubicBezTo>
                    <a:cubicBezTo>
                      <a:pt x="163" y="0"/>
                      <a:pt x="180" y="38"/>
                      <a:pt x="224" y="27"/>
                    </a:cubicBezTo>
                    <a:cubicBezTo>
                      <a:pt x="278" y="13"/>
                      <a:pt x="325" y="24"/>
                      <a:pt x="351" y="34"/>
                    </a:cubicBezTo>
                    <a:cubicBezTo>
                      <a:pt x="369" y="42"/>
                      <a:pt x="382" y="66"/>
                      <a:pt x="379" y="9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9">
                <a:extLst>
                  <a:ext uri="{FF2B5EF4-FFF2-40B4-BE49-F238E27FC236}">
                    <a16:creationId xmlns:a16="http://schemas.microsoft.com/office/drawing/2014/main" id="{D78F4515-2BFC-44EB-B4F4-02B81D8BCF1B}"/>
                  </a:ext>
                </a:extLst>
              </p:cNvPr>
              <p:cNvSpPr>
                <a:spLocks/>
              </p:cNvSpPr>
              <p:nvPr/>
            </p:nvSpPr>
            <p:spPr bwMode="auto">
              <a:xfrm>
                <a:off x="8504238" y="9817100"/>
                <a:ext cx="282575" cy="334963"/>
              </a:xfrm>
              <a:custGeom>
                <a:avLst/>
                <a:gdLst>
                  <a:gd name="T0" fmla="*/ 2 w 47"/>
                  <a:gd name="T1" fmla="*/ 38 h 56"/>
                  <a:gd name="T2" fmla="*/ 21 w 47"/>
                  <a:gd name="T3" fmla="*/ 39 h 56"/>
                  <a:gd name="T4" fmla="*/ 31 w 47"/>
                  <a:gd name="T5" fmla="*/ 41 h 56"/>
                  <a:gd name="T6" fmla="*/ 36 w 47"/>
                  <a:gd name="T7" fmla="*/ 44 h 56"/>
                  <a:gd name="T8" fmla="*/ 40 w 47"/>
                  <a:gd name="T9" fmla="*/ 49 h 56"/>
                  <a:gd name="T10" fmla="*/ 40 w 47"/>
                  <a:gd name="T11" fmla="*/ 49 h 56"/>
                  <a:gd name="T12" fmla="*/ 41 w 47"/>
                  <a:gd name="T13" fmla="*/ 49 h 56"/>
                  <a:gd name="T14" fmla="*/ 38 w 47"/>
                  <a:gd name="T15" fmla="*/ 55 h 56"/>
                  <a:gd name="T16" fmla="*/ 32 w 47"/>
                  <a:gd name="T17" fmla="*/ 53 h 56"/>
                  <a:gd name="T18" fmla="*/ 29 w 47"/>
                  <a:gd name="T19" fmla="*/ 38 h 56"/>
                  <a:gd name="T20" fmla="*/ 29 w 47"/>
                  <a:gd name="T21" fmla="*/ 24 h 56"/>
                  <a:gd name="T22" fmla="*/ 34 w 47"/>
                  <a:gd name="T23" fmla="*/ 11 h 56"/>
                  <a:gd name="T24" fmla="*/ 45 w 47"/>
                  <a:gd name="T25" fmla="*/ 1 h 56"/>
                  <a:gd name="T26" fmla="*/ 47 w 47"/>
                  <a:gd name="T27" fmla="*/ 1 h 56"/>
                  <a:gd name="T28" fmla="*/ 47 w 47"/>
                  <a:gd name="T29" fmla="*/ 4 h 56"/>
                  <a:gd name="T30" fmla="*/ 47 w 47"/>
                  <a:gd name="T31" fmla="*/ 4 h 56"/>
                  <a:gd name="T32" fmla="*/ 38 w 47"/>
                  <a:gd name="T33" fmla="*/ 13 h 56"/>
                  <a:gd name="T34" fmla="*/ 35 w 47"/>
                  <a:gd name="T35" fmla="*/ 25 h 56"/>
                  <a:gd name="T36" fmla="*/ 36 w 47"/>
                  <a:gd name="T37" fmla="*/ 37 h 56"/>
                  <a:gd name="T38" fmla="*/ 40 w 47"/>
                  <a:gd name="T39" fmla="*/ 49 h 56"/>
                  <a:gd name="T40" fmla="*/ 32 w 47"/>
                  <a:gd name="T41" fmla="*/ 52 h 56"/>
                  <a:gd name="T42" fmla="*/ 32 w 47"/>
                  <a:gd name="T43" fmla="*/ 52 h 56"/>
                  <a:gd name="T44" fmla="*/ 28 w 47"/>
                  <a:gd name="T45" fmla="*/ 48 h 56"/>
                  <a:gd name="T46" fmla="*/ 19 w 47"/>
                  <a:gd name="T47" fmla="*/ 45 h 56"/>
                  <a:gd name="T48" fmla="*/ 1 w 47"/>
                  <a:gd name="T49" fmla="*/ 41 h 56"/>
                  <a:gd name="T50" fmla="*/ 1 w 47"/>
                  <a:gd name="T51" fmla="*/ 41 h 56"/>
                  <a:gd name="T52" fmla="*/ 0 w 47"/>
                  <a:gd name="T53" fmla="*/ 40 h 56"/>
                  <a:gd name="T54" fmla="*/ 2 w 47"/>
                  <a:gd name="T5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56">
                    <a:moveTo>
                      <a:pt x="2" y="38"/>
                    </a:moveTo>
                    <a:cubicBezTo>
                      <a:pt x="8" y="38"/>
                      <a:pt x="14" y="38"/>
                      <a:pt x="21" y="39"/>
                    </a:cubicBezTo>
                    <a:cubicBezTo>
                      <a:pt x="24" y="39"/>
                      <a:pt x="27" y="40"/>
                      <a:pt x="31" y="41"/>
                    </a:cubicBezTo>
                    <a:cubicBezTo>
                      <a:pt x="32" y="42"/>
                      <a:pt x="34" y="42"/>
                      <a:pt x="36" y="44"/>
                    </a:cubicBezTo>
                    <a:cubicBezTo>
                      <a:pt x="37" y="45"/>
                      <a:pt x="39" y="46"/>
                      <a:pt x="40" y="49"/>
                    </a:cubicBezTo>
                    <a:cubicBezTo>
                      <a:pt x="40" y="49"/>
                      <a:pt x="40" y="49"/>
                      <a:pt x="40" y="49"/>
                    </a:cubicBezTo>
                    <a:cubicBezTo>
                      <a:pt x="41" y="49"/>
                      <a:pt x="41" y="49"/>
                      <a:pt x="41" y="49"/>
                    </a:cubicBezTo>
                    <a:cubicBezTo>
                      <a:pt x="41" y="52"/>
                      <a:pt x="40" y="55"/>
                      <a:pt x="38" y="55"/>
                    </a:cubicBezTo>
                    <a:cubicBezTo>
                      <a:pt x="35" y="56"/>
                      <a:pt x="33" y="55"/>
                      <a:pt x="32" y="53"/>
                    </a:cubicBezTo>
                    <a:cubicBezTo>
                      <a:pt x="30" y="48"/>
                      <a:pt x="29" y="43"/>
                      <a:pt x="29" y="38"/>
                    </a:cubicBezTo>
                    <a:cubicBezTo>
                      <a:pt x="28" y="34"/>
                      <a:pt x="28" y="29"/>
                      <a:pt x="29" y="24"/>
                    </a:cubicBezTo>
                    <a:cubicBezTo>
                      <a:pt x="30" y="19"/>
                      <a:pt x="32" y="15"/>
                      <a:pt x="34" y="11"/>
                    </a:cubicBezTo>
                    <a:cubicBezTo>
                      <a:pt x="37" y="7"/>
                      <a:pt x="41" y="3"/>
                      <a:pt x="45" y="1"/>
                    </a:cubicBezTo>
                    <a:cubicBezTo>
                      <a:pt x="46" y="0"/>
                      <a:pt x="47" y="1"/>
                      <a:pt x="47" y="1"/>
                    </a:cubicBezTo>
                    <a:cubicBezTo>
                      <a:pt x="47" y="2"/>
                      <a:pt x="47" y="3"/>
                      <a:pt x="47" y="4"/>
                    </a:cubicBezTo>
                    <a:cubicBezTo>
                      <a:pt x="47" y="4"/>
                      <a:pt x="47" y="4"/>
                      <a:pt x="47" y="4"/>
                    </a:cubicBezTo>
                    <a:cubicBezTo>
                      <a:pt x="43" y="6"/>
                      <a:pt x="40" y="9"/>
                      <a:pt x="38" y="13"/>
                    </a:cubicBezTo>
                    <a:cubicBezTo>
                      <a:pt x="37" y="17"/>
                      <a:pt x="36" y="21"/>
                      <a:pt x="35" y="25"/>
                    </a:cubicBezTo>
                    <a:cubicBezTo>
                      <a:pt x="35" y="29"/>
                      <a:pt x="35" y="33"/>
                      <a:pt x="36" y="37"/>
                    </a:cubicBezTo>
                    <a:cubicBezTo>
                      <a:pt x="37" y="41"/>
                      <a:pt x="39" y="45"/>
                      <a:pt x="40" y="49"/>
                    </a:cubicBezTo>
                    <a:cubicBezTo>
                      <a:pt x="32" y="52"/>
                      <a:pt x="32" y="52"/>
                      <a:pt x="32" y="52"/>
                    </a:cubicBezTo>
                    <a:cubicBezTo>
                      <a:pt x="32" y="52"/>
                      <a:pt x="32" y="52"/>
                      <a:pt x="32" y="52"/>
                    </a:cubicBezTo>
                    <a:cubicBezTo>
                      <a:pt x="32" y="52"/>
                      <a:pt x="30" y="50"/>
                      <a:pt x="28" y="48"/>
                    </a:cubicBezTo>
                    <a:cubicBezTo>
                      <a:pt x="25" y="47"/>
                      <a:pt x="22" y="46"/>
                      <a:pt x="19" y="45"/>
                    </a:cubicBezTo>
                    <a:cubicBezTo>
                      <a:pt x="14" y="43"/>
                      <a:pt x="8" y="42"/>
                      <a:pt x="1" y="41"/>
                    </a:cubicBezTo>
                    <a:cubicBezTo>
                      <a:pt x="1" y="41"/>
                      <a:pt x="1" y="41"/>
                      <a:pt x="1" y="41"/>
                    </a:cubicBezTo>
                    <a:cubicBezTo>
                      <a:pt x="0" y="41"/>
                      <a:pt x="0" y="40"/>
                      <a:pt x="0" y="40"/>
                    </a:cubicBezTo>
                    <a:cubicBezTo>
                      <a:pt x="0" y="39"/>
                      <a:pt x="1" y="38"/>
                      <a:pt x="2" y="3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10">
                <a:extLst>
                  <a:ext uri="{FF2B5EF4-FFF2-40B4-BE49-F238E27FC236}">
                    <a16:creationId xmlns:a16="http://schemas.microsoft.com/office/drawing/2014/main" id="{45972D52-2C09-4426-A279-57D33562F2E4}"/>
                  </a:ext>
                </a:extLst>
              </p:cNvPr>
              <p:cNvSpPr>
                <a:spLocks/>
              </p:cNvSpPr>
              <p:nvPr/>
            </p:nvSpPr>
            <p:spPr bwMode="auto">
              <a:xfrm>
                <a:off x="9313863" y="10625138"/>
                <a:ext cx="671513" cy="184150"/>
              </a:xfrm>
              <a:custGeom>
                <a:avLst/>
                <a:gdLst>
                  <a:gd name="T0" fmla="*/ 111 w 112"/>
                  <a:gd name="T1" fmla="*/ 21 h 31"/>
                  <a:gd name="T2" fmla="*/ 108 w 112"/>
                  <a:gd name="T3" fmla="*/ 25 h 31"/>
                  <a:gd name="T4" fmla="*/ 106 w 112"/>
                  <a:gd name="T5" fmla="*/ 26 h 31"/>
                  <a:gd name="T6" fmla="*/ 104 w 112"/>
                  <a:gd name="T7" fmla="*/ 27 h 31"/>
                  <a:gd name="T8" fmla="*/ 96 w 112"/>
                  <a:gd name="T9" fmla="*/ 30 h 31"/>
                  <a:gd name="T10" fmla="*/ 88 w 112"/>
                  <a:gd name="T11" fmla="*/ 31 h 31"/>
                  <a:gd name="T12" fmla="*/ 81 w 112"/>
                  <a:gd name="T13" fmla="*/ 30 h 31"/>
                  <a:gd name="T14" fmla="*/ 52 w 112"/>
                  <a:gd name="T15" fmla="*/ 24 h 31"/>
                  <a:gd name="T16" fmla="*/ 39 w 112"/>
                  <a:gd name="T17" fmla="*/ 19 h 31"/>
                  <a:gd name="T18" fmla="*/ 25 w 112"/>
                  <a:gd name="T19" fmla="*/ 13 h 31"/>
                  <a:gd name="T20" fmla="*/ 0 w 112"/>
                  <a:gd name="T21" fmla="*/ 0 h 31"/>
                  <a:gd name="T22" fmla="*/ 26 w 112"/>
                  <a:gd name="T23" fmla="*/ 11 h 31"/>
                  <a:gd name="T24" fmla="*/ 40 w 112"/>
                  <a:gd name="T25" fmla="*/ 16 h 31"/>
                  <a:gd name="T26" fmla="*/ 53 w 112"/>
                  <a:gd name="T27" fmla="*/ 20 h 31"/>
                  <a:gd name="T28" fmla="*/ 81 w 112"/>
                  <a:gd name="T29" fmla="*/ 24 h 31"/>
                  <a:gd name="T30" fmla="*/ 88 w 112"/>
                  <a:gd name="T31" fmla="*/ 23 h 31"/>
                  <a:gd name="T32" fmla="*/ 94 w 112"/>
                  <a:gd name="T33" fmla="*/ 22 h 31"/>
                  <a:gd name="T34" fmla="*/ 100 w 112"/>
                  <a:gd name="T35" fmla="*/ 20 h 31"/>
                  <a:gd name="T36" fmla="*/ 101 w 112"/>
                  <a:gd name="T37" fmla="*/ 19 h 31"/>
                  <a:gd name="T38" fmla="*/ 102 w 112"/>
                  <a:gd name="T39" fmla="*/ 18 h 31"/>
                  <a:gd name="T40" fmla="*/ 103 w 112"/>
                  <a:gd name="T41" fmla="*/ 17 h 31"/>
                  <a:gd name="T42" fmla="*/ 103 w 112"/>
                  <a:gd name="T43" fmla="*/ 17 h 31"/>
                  <a:gd name="T44" fmla="*/ 104 w 112"/>
                  <a:gd name="T45" fmla="*/ 17 h 31"/>
                  <a:gd name="T46" fmla="*/ 110 w 112"/>
                  <a:gd name="T47" fmla="*/ 15 h 31"/>
                  <a:gd name="T48" fmla="*/ 111 w 112"/>
                  <a:gd name="T49"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2" h="31">
                    <a:moveTo>
                      <a:pt x="111" y="21"/>
                    </a:moveTo>
                    <a:cubicBezTo>
                      <a:pt x="110" y="23"/>
                      <a:pt x="109" y="24"/>
                      <a:pt x="108" y="25"/>
                    </a:cubicBezTo>
                    <a:cubicBezTo>
                      <a:pt x="106" y="26"/>
                      <a:pt x="106" y="26"/>
                      <a:pt x="106" y="26"/>
                    </a:cubicBezTo>
                    <a:cubicBezTo>
                      <a:pt x="104" y="27"/>
                      <a:pt x="104" y="27"/>
                      <a:pt x="104" y="27"/>
                    </a:cubicBezTo>
                    <a:cubicBezTo>
                      <a:pt x="101" y="28"/>
                      <a:pt x="99" y="29"/>
                      <a:pt x="96" y="30"/>
                    </a:cubicBezTo>
                    <a:cubicBezTo>
                      <a:pt x="94" y="30"/>
                      <a:pt x="91" y="30"/>
                      <a:pt x="88" y="31"/>
                    </a:cubicBezTo>
                    <a:cubicBezTo>
                      <a:pt x="86" y="31"/>
                      <a:pt x="83" y="31"/>
                      <a:pt x="81" y="30"/>
                    </a:cubicBezTo>
                    <a:cubicBezTo>
                      <a:pt x="71" y="30"/>
                      <a:pt x="61" y="27"/>
                      <a:pt x="52" y="24"/>
                    </a:cubicBezTo>
                    <a:cubicBezTo>
                      <a:pt x="48" y="22"/>
                      <a:pt x="43" y="21"/>
                      <a:pt x="39" y="19"/>
                    </a:cubicBezTo>
                    <a:cubicBezTo>
                      <a:pt x="34" y="17"/>
                      <a:pt x="30" y="15"/>
                      <a:pt x="25" y="13"/>
                    </a:cubicBezTo>
                    <a:cubicBezTo>
                      <a:pt x="17" y="9"/>
                      <a:pt x="8" y="4"/>
                      <a:pt x="0" y="0"/>
                    </a:cubicBezTo>
                    <a:cubicBezTo>
                      <a:pt x="9" y="4"/>
                      <a:pt x="17" y="8"/>
                      <a:pt x="26" y="11"/>
                    </a:cubicBezTo>
                    <a:cubicBezTo>
                      <a:pt x="31" y="13"/>
                      <a:pt x="35" y="14"/>
                      <a:pt x="40" y="16"/>
                    </a:cubicBezTo>
                    <a:cubicBezTo>
                      <a:pt x="44" y="17"/>
                      <a:pt x="49" y="18"/>
                      <a:pt x="53" y="20"/>
                    </a:cubicBezTo>
                    <a:cubicBezTo>
                      <a:pt x="63" y="22"/>
                      <a:pt x="72" y="24"/>
                      <a:pt x="81" y="24"/>
                    </a:cubicBezTo>
                    <a:cubicBezTo>
                      <a:pt x="83" y="24"/>
                      <a:pt x="86" y="24"/>
                      <a:pt x="88" y="23"/>
                    </a:cubicBezTo>
                    <a:cubicBezTo>
                      <a:pt x="90" y="23"/>
                      <a:pt x="92" y="23"/>
                      <a:pt x="94" y="22"/>
                    </a:cubicBezTo>
                    <a:cubicBezTo>
                      <a:pt x="96" y="22"/>
                      <a:pt x="98" y="21"/>
                      <a:pt x="100" y="20"/>
                    </a:cubicBezTo>
                    <a:cubicBezTo>
                      <a:pt x="101" y="19"/>
                      <a:pt x="101" y="19"/>
                      <a:pt x="101" y="19"/>
                    </a:cubicBezTo>
                    <a:cubicBezTo>
                      <a:pt x="102" y="18"/>
                      <a:pt x="102" y="18"/>
                      <a:pt x="102" y="18"/>
                    </a:cubicBezTo>
                    <a:cubicBezTo>
                      <a:pt x="103" y="18"/>
                      <a:pt x="103" y="18"/>
                      <a:pt x="103" y="17"/>
                    </a:cubicBezTo>
                    <a:cubicBezTo>
                      <a:pt x="103" y="17"/>
                      <a:pt x="103" y="17"/>
                      <a:pt x="103" y="17"/>
                    </a:cubicBezTo>
                    <a:cubicBezTo>
                      <a:pt x="104" y="17"/>
                      <a:pt x="104" y="17"/>
                      <a:pt x="104" y="17"/>
                    </a:cubicBezTo>
                    <a:cubicBezTo>
                      <a:pt x="105" y="15"/>
                      <a:pt x="107" y="14"/>
                      <a:pt x="110" y="15"/>
                    </a:cubicBezTo>
                    <a:cubicBezTo>
                      <a:pt x="112" y="16"/>
                      <a:pt x="112" y="19"/>
                      <a:pt x="111" y="2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11">
                <a:extLst>
                  <a:ext uri="{FF2B5EF4-FFF2-40B4-BE49-F238E27FC236}">
                    <a16:creationId xmlns:a16="http://schemas.microsoft.com/office/drawing/2014/main" id="{6280DBF8-79C2-4C33-BC0A-DDFD6232605B}"/>
                  </a:ext>
                </a:extLst>
              </p:cNvPr>
              <p:cNvSpPr>
                <a:spLocks/>
              </p:cNvSpPr>
              <p:nvPr/>
            </p:nvSpPr>
            <p:spPr bwMode="auto">
              <a:xfrm>
                <a:off x="9110663" y="9936163"/>
                <a:ext cx="969963" cy="161925"/>
              </a:xfrm>
              <a:custGeom>
                <a:avLst/>
                <a:gdLst>
                  <a:gd name="T0" fmla="*/ 0 w 162"/>
                  <a:gd name="T1" fmla="*/ 0 h 27"/>
                  <a:gd name="T2" fmla="*/ 38 w 162"/>
                  <a:gd name="T3" fmla="*/ 17 h 27"/>
                  <a:gd name="T4" fmla="*/ 48 w 162"/>
                  <a:gd name="T5" fmla="*/ 20 h 27"/>
                  <a:gd name="T6" fmla="*/ 57 w 162"/>
                  <a:gd name="T7" fmla="*/ 20 h 27"/>
                  <a:gd name="T8" fmla="*/ 78 w 162"/>
                  <a:gd name="T9" fmla="*/ 17 h 27"/>
                  <a:gd name="T10" fmla="*/ 120 w 162"/>
                  <a:gd name="T11" fmla="*/ 12 h 27"/>
                  <a:gd name="T12" fmla="*/ 162 w 162"/>
                  <a:gd name="T13" fmla="*/ 19 h 27"/>
                  <a:gd name="T14" fmla="*/ 120 w 162"/>
                  <a:gd name="T15" fmla="*/ 16 h 27"/>
                  <a:gd name="T16" fmla="*/ 79 w 162"/>
                  <a:gd name="T17" fmla="*/ 22 h 27"/>
                  <a:gd name="T18" fmla="*/ 58 w 162"/>
                  <a:gd name="T19" fmla="*/ 26 h 27"/>
                  <a:gd name="T20" fmla="*/ 47 w 162"/>
                  <a:gd name="T21" fmla="*/ 26 h 27"/>
                  <a:gd name="T22" fmla="*/ 36 w 162"/>
                  <a:gd name="T23" fmla="*/ 22 h 27"/>
                  <a:gd name="T24" fmla="*/ 0 w 162"/>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 h="27">
                    <a:moveTo>
                      <a:pt x="0" y="0"/>
                    </a:moveTo>
                    <a:cubicBezTo>
                      <a:pt x="13" y="6"/>
                      <a:pt x="25" y="12"/>
                      <a:pt x="38" y="17"/>
                    </a:cubicBezTo>
                    <a:cubicBezTo>
                      <a:pt x="41" y="18"/>
                      <a:pt x="44" y="19"/>
                      <a:pt x="48" y="20"/>
                    </a:cubicBezTo>
                    <a:cubicBezTo>
                      <a:pt x="51" y="21"/>
                      <a:pt x="54" y="21"/>
                      <a:pt x="57" y="20"/>
                    </a:cubicBezTo>
                    <a:cubicBezTo>
                      <a:pt x="64" y="20"/>
                      <a:pt x="71" y="18"/>
                      <a:pt x="78" y="17"/>
                    </a:cubicBezTo>
                    <a:cubicBezTo>
                      <a:pt x="92" y="14"/>
                      <a:pt x="106" y="12"/>
                      <a:pt x="120" y="12"/>
                    </a:cubicBezTo>
                    <a:cubicBezTo>
                      <a:pt x="135" y="12"/>
                      <a:pt x="149" y="15"/>
                      <a:pt x="162" y="19"/>
                    </a:cubicBezTo>
                    <a:cubicBezTo>
                      <a:pt x="148" y="16"/>
                      <a:pt x="134" y="15"/>
                      <a:pt x="120" y="16"/>
                    </a:cubicBezTo>
                    <a:cubicBezTo>
                      <a:pt x="107" y="17"/>
                      <a:pt x="93" y="19"/>
                      <a:pt x="79" y="22"/>
                    </a:cubicBezTo>
                    <a:cubicBezTo>
                      <a:pt x="72" y="23"/>
                      <a:pt x="65" y="25"/>
                      <a:pt x="58" y="26"/>
                    </a:cubicBezTo>
                    <a:cubicBezTo>
                      <a:pt x="54" y="26"/>
                      <a:pt x="50" y="27"/>
                      <a:pt x="47" y="26"/>
                    </a:cubicBezTo>
                    <a:cubicBezTo>
                      <a:pt x="43" y="25"/>
                      <a:pt x="39" y="24"/>
                      <a:pt x="36" y="22"/>
                    </a:cubicBezTo>
                    <a:cubicBezTo>
                      <a:pt x="23" y="17"/>
                      <a:pt x="11"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12">
                <a:extLst>
                  <a:ext uri="{FF2B5EF4-FFF2-40B4-BE49-F238E27FC236}">
                    <a16:creationId xmlns:a16="http://schemas.microsoft.com/office/drawing/2014/main" id="{EC88E540-9150-4C1F-9650-3BDD79E89E4D}"/>
                  </a:ext>
                </a:extLst>
              </p:cNvPr>
              <p:cNvSpPr>
                <a:spLocks/>
              </p:cNvSpPr>
              <p:nvPr/>
            </p:nvSpPr>
            <p:spPr bwMode="auto">
              <a:xfrm>
                <a:off x="8199438" y="10426700"/>
                <a:ext cx="222250" cy="939800"/>
              </a:xfrm>
              <a:custGeom>
                <a:avLst/>
                <a:gdLst>
                  <a:gd name="T0" fmla="*/ 37 w 37"/>
                  <a:gd name="T1" fmla="*/ 157 h 157"/>
                  <a:gd name="T2" fmla="*/ 30 w 37"/>
                  <a:gd name="T3" fmla="*/ 149 h 157"/>
                  <a:gd name="T4" fmla="*/ 24 w 37"/>
                  <a:gd name="T5" fmla="*/ 141 h 157"/>
                  <a:gd name="T6" fmla="*/ 14 w 37"/>
                  <a:gd name="T7" fmla="*/ 122 h 157"/>
                  <a:gd name="T8" fmla="*/ 2 w 37"/>
                  <a:gd name="T9" fmla="*/ 81 h 157"/>
                  <a:gd name="T10" fmla="*/ 3 w 37"/>
                  <a:gd name="T11" fmla="*/ 38 h 157"/>
                  <a:gd name="T12" fmla="*/ 21 w 37"/>
                  <a:gd name="T13" fmla="*/ 0 h 157"/>
                  <a:gd name="T14" fmla="*/ 8 w 37"/>
                  <a:gd name="T15" fmla="*/ 39 h 157"/>
                  <a:gd name="T16" fmla="*/ 8 w 37"/>
                  <a:gd name="T17" fmla="*/ 80 h 157"/>
                  <a:gd name="T18" fmla="*/ 19 w 37"/>
                  <a:gd name="T19" fmla="*/ 120 h 157"/>
                  <a:gd name="T20" fmla="*/ 27 w 37"/>
                  <a:gd name="T21" fmla="*/ 139 h 157"/>
                  <a:gd name="T22" fmla="*/ 31 w 37"/>
                  <a:gd name="T23" fmla="*/ 148 h 157"/>
                  <a:gd name="T24" fmla="*/ 34 w 37"/>
                  <a:gd name="T25" fmla="*/ 153 h 157"/>
                  <a:gd name="T26" fmla="*/ 37 w 37"/>
                  <a:gd name="T2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157">
                    <a:moveTo>
                      <a:pt x="37" y="157"/>
                    </a:moveTo>
                    <a:cubicBezTo>
                      <a:pt x="34" y="155"/>
                      <a:pt x="32" y="152"/>
                      <a:pt x="30" y="149"/>
                    </a:cubicBezTo>
                    <a:cubicBezTo>
                      <a:pt x="28" y="147"/>
                      <a:pt x="26" y="144"/>
                      <a:pt x="24" y="141"/>
                    </a:cubicBezTo>
                    <a:cubicBezTo>
                      <a:pt x="20" y="135"/>
                      <a:pt x="17" y="128"/>
                      <a:pt x="14" y="122"/>
                    </a:cubicBezTo>
                    <a:cubicBezTo>
                      <a:pt x="8" y="109"/>
                      <a:pt x="4" y="95"/>
                      <a:pt x="2" y="81"/>
                    </a:cubicBezTo>
                    <a:cubicBezTo>
                      <a:pt x="0" y="67"/>
                      <a:pt x="0" y="52"/>
                      <a:pt x="3" y="38"/>
                    </a:cubicBezTo>
                    <a:cubicBezTo>
                      <a:pt x="6" y="24"/>
                      <a:pt x="12" y="11"/>
                      <a:pt x="21" y="0"/>
                    </a:cubicBezTo>
                    <a:cubicBezTo>
                      <a:pt x="15" y="12"/>
                      <a:pt x="10" y="26"/>
                      <a:pt x="8" y="39"/>
                    </a:cubicBezTo>
                    <a:cubicBezTo>
                      <a:pt x="6" y="53"/>
                      <a:pt x="6" y="67"/>
                      <a:pt x="8" y="80"/>
                    </a:cubicBezTo>
                    <a:cubicBezTo>
                      <a:pt x="10" y="94"/>
                      <a:pt x="14" y="107"/>
                      <a:pt x="19" y="120"/>
                    </a:cubicBezTo>
                    <a:cubicBezTo>
                      <a:pt x="21" y="126"/>
                      <a:pt x="24" y="133"/>
                      <a:pt x="27" y="139"/>
                    </a:cubicBezTo>
                    <a:cubicBezTo>
                      <a:pt x="28" y="142"/>
                      <a:pt x="30" y="145"/>
                      <a:pt x="31" y="148"/>
                    </a:cubicBezTo>
                    <a:cubicBezTo>
                      <a:pt x="32" y="150"/>
                      <a:pt x="33" y="152"/>
                      <a:pt x="34" y="153"/>
                    </a:cubicBezTo>
                    <a:cubicBezTo>
                      <a:pt x="35" y="154"/>
                      <a:pt x="36" y="156"/>
                      <a:pt x="37" y="15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13">
                <a:extLst>
                  <a:ext uri="{FF2B5EF4-FFF2-40B4-BE49-F238E27FC236}">
                    <a16:creationId xmlns:a16="http://schemas.microsoft.com/office/drawing/2014/main" id="{F8DB2A95-A373-4E62-8F7E-8CE5B2B1FC89}"/>
                  </a:ext>
                </a:extLst>
              </p:cNvPr>
              <p:cNvSpPr>
                <a:spLocks/>
              </p:cNvSpPr>
              <p:nvPr/>
            </p:nvSpPr>
            <p:spPr bwMode="auto">
              <a:xfrm>
                <a:off x="9259888" y="11072813"/>
                <a:ext cx="287338" cy="95250"/>
              </a:xfrm>
              <a:custGeom>
                <a:avLst/>
                <a:gdLst>
                  <a:gd name="T0" fmla="*/ 1 w 48"/>
                  <a:gd name="T1" fmla="*/ 12 h 16"/>
                  <a:gd name="T2" fmla="*/ 12 w 48"/>
                  <a:gd name="T3" fmla="*/ 7 h 16"/>
                  <a:gd name="T4" fmla="*/ 23 w 48"/>
                  <a:gd name="T5" fmla="*/ 3 h 16"/>
                  <a:gd name="T6" fmla="*/ 35 w 48"/>
                  <a:gd name="T7" fmla="*/ 1 h 16"/>
                  <a:gd name="T8" fmla="*/ 47 w 48"/>
                  <a:gd name="T9" fmla="*/ 1 h 16"/>
                  <a:gd name="T10" fmla="*/ 48 w 48"/>
                  <a:gd name="T11" fmla="*/ 3 h 16"/>
                  <a:gd name="T12" fmla="*/ 48 w 48"/>
                  <a:gd name="T13" fmla="*/ 4 h 16"/>
                  <a:gd name="T14" fmla="*/ 37 w 48"/>
                  <a:gd name="T15" fmla="*/ 10 h 16"/>
                  <a:gd name="T16" fmla="*/ 26 w 48"/>
                  <a:gd name="T17" fmla="*/ 13 h 16"/>
                  <a:gd name="T18" fmla="*/ 14 w 48"/>
                  <a:gd name="T19" fmla="*/ 15 h 16"/>
                  <a:gd name="T20" fmla="*/ 2 w 48"/>
                  <a:gd name="T21" fmla="*/ 15 h 16"/>
                  <a:gd name="T22" fmla="*/ 0 w 48"/>
                  <a:gd name="T23" fmla="*/ 14 h 16"/>
                  <a:gd name="T24" fmla="*/ 1 w 48"/>
                  <a:gd name="T2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6">
                    <a:moveTo>
                      <a:pt x="1" y="12"/>
                    </a:moveTo>
                    <a:cubicBezTo>
                      <a:pt x="5" y="10"/>
                      <a:pt x="8" y="8"/>
                      <a:pt x="12" y="7"/>
                    </a:cubicBezTo>
                    <a:cubicBezTo>
                      <a:pt x="16" y="6"/>
                      <a:pt x="19" y="4"/>
                      <a:pt x="23" y="3"/>
                    </a:cubicBezTo>
                    <a:cubicBezTo>
                      <a:pt x="27" y="2"/>
                      <a:pt x="31" y="1"/>
                      <a:pt x="35" y="1"/>
                    </a:cubicBezTo>
                    <a:cubicBezTo>
                      <a:pt x="39" y="0"/>
                      <a:pt x="43" y="0"/>
                      <a:pt x="47" y="1"/>
                    </a:cubicBezTo>
                    <a:cubicBezTo>
                      <a:pt x="48" y="1"/>
                      <a:pt x="48" y="2"/>
                      <a:pt x="48" y="3"/>
                    </a:cubicBezTo>
                    <a:cubicBezTo>
                      <a:pt x="48" y="3"/>
                      <a:pt x="48" y="4"/>
                      <a:pt x="48" y="4"/>
                    </a:cubicBezTo>
                    <a:cubicBezTo>
                      <a:pt x="44" y="7"/>
                      <a:pt x="41" y="8"/>
                      <a:pt x="37" y="10"/>
                    </a:cubicBezTo>
                    <a:cubicBezTo>
                      <a:pt x="33" y="11"/>
                      <a:pt x="29" y="12"/>
                      <a:pt x="26" y="13"/>
                    </a:cubicBezTo>
                    <a:cubicBezTo>
                      <a:pt x="22" y="14"/>
                      <a:pt x="18" y="15"/>
                      <a:pt x="14" y="15"/>
                    </a:cubicBezTo>
                    <a:cubicBezTo>
                      <a:pt x="10" y="16"/>
                      <a:pt x="6" y="16"/>
                      <a:pt x="2" y="15"/>
                    </a:cubicBezTo>
                    <a:cubicBezTo>
                      <a:pt x="1" y="15"/>
                      <a:pt x="0" y="15"/>
                      <a:pt x="0" y="14"/>
                    </a:cubicBezTo>
                    <a:cubicBezTo>
                      <a:pt x="0" y="13"/>
                      <a:pt x="1" y="13"/>
                      <a:pt x="1" y="1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14">
                <a:extLst>
                  <a:ext uri="{FF2B5EF4-FFF2-40B4-BE49-F238E27FC236}">
                    <a16:creationId xmlns:a16="http://schemas.microsoft.com/office/drawing/2014/main" id="{D719AD6D-1415-48D1-9D06-C84323AE3B93}"/>
                  </a:ext>
                </a:extLst>
              </p:cNvPr>
              <p:cNvSpPr>
                <a:spLocks/>
              </p:cNvSpPr>
              <p:nvPr/>
            </p:nvSpPr>
            <p:spPr bwMode="auto">
              <a:xfrm>
                <a:off x="9799638" y="11072813"/>
                <a:ext cx="215900" cy="71438"/>
              </a:xfrm>
              <a:custGeom>
                <a:avLst/>
                <a:gdLst>
                  <a:gd name="T0" fmla="*/ 2 w 36"/>
                  <a:gd name="T1" fmla="*/ 2 h 12"/>
                  <a:gd name="T2" fmla="*/ 10 w 36"/>
                  <a:gd name="T3" fmla="*/ 1 h 12"/>
                  <a:gd name="T4" fmla="*/ 19 w 36"/>
                  <a:gd name="T5" fmla="*/ 1 h 12"/>
                  <a:gd name="T6" fmla="*/ 28 w 36"/>
                  <a:gd name="T7" fmla="*/ 3 h 12"/>
                  <a:gd name="T8" fmla="*/ 35 w 36"/>
                  <a:gd name="T9" fmla="*/ 7 h 12"/>
                  <a:gd name="T10" fmla="*/ 36 w 36"/>
                  <a:gd name="T11" fmla="*/ 10 h 12"/>
                  <a:gd name="T12" fmla="*/ 35 w 36"/>
                  <a:gd name="T13" fmla="*/ 10 h 12"/>
                  <a:gd name="T14" fmla="*/ 35 w 36"/>
                  <a:gd name="T15" fmla="*/ 10 h 12"/>
                  <a:gd name="T16" fmla="*/ 26 w 36"/>
                  <a:gd name="T17" fmla="*/ 12 h 12"/>
                  <a:gd name="T18" fmla="*/ 18 w 36"/>
                  <a:gd name="T19" fmla="*/ 11 h 12"/>
                  <a:gd name="T20" fmla="*/ 10 w 36"/>
                  <a:gd name="T21" fmla="*/ 9 h 12"/>
                  <a:gd name="T22" fmla="*/ 1 w 36"/>
                  <a:gd name="T23" fmla="*/ 6 h 12"/>
                  <a:gd name="T24" fmla="*/ 1 w 36"/>
                  <a:gd name="T25" fmla="*/ 6 h 12"/>
                  <a:gd name="T26" fmla="*/ 1 w 36"/>
                  <a:gd name="T27" fmla="*/ 3 h 12"/>
                  <a:gd name="T28" fmla="*/ 2 w 36"/>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12">
                    <a:moveTo>
                      <a:pt x="2" y="2"/>
                    </a:moveTo>
                    <a:cubicBezTo>
                      <a:pt x="5" y="1"/>
                      <a:pt x="7" y="1"/>
                      <a:pt x="10" y="1"/>
                    </a:cubicBezTo>
                    <a:cubicBezTo>
                      <a:pt x="13" y="0"/>
                      <a:pt x="16" y="0"/>
                      <a:pt x="19" y="1"/>
                    </a:cubicBezTo>
                    <a:cubicBezTo>
                      <a:pt x="22" y="1"/>
                      <a:pt x="25" y="2"/>
                      <a:pt x="28" y="3"/>
                    </a:cubicBezTo>
                    <a:cubicBezTo>
                      <a:pt x="30" y="4"/>
                      <a:pt x="33" y="5"/>
                      <a:pt x="35" y="7"/>
                    </a:cubicBezTo>
                    <a:cubicBezTo>
                      <a:pt x="36" y="8"/>
                      <a:pt x="36" y="9"/>
                      <a:pt x="36" y="10"/>
                    </a:cubicBezTo>
                    <a:cubicBezTo>
                      <a:pt x="35" y="10"/>
                      <a:pt x="35" y="10"/>
                      <a:pt x="35" y="10"/>
                    </a:cubicBezTo>
                    <a:cubicBezTo>
                      <a:pt x="35" y="10"/>
                      <a:pt x="35" y="10"/>
                      <a:pt x="35" y="10"/>
                    </a:cubicBezTo>
                    <a:cubicBezTo>
                      <a:pt x="32" y="12"/>
                      <a:pt x="29" y="12"/>
                      <a:pt x="26" y="12"/>
                    </a:cubicBezTo>
                    <a:cubicBezTo>
                      <a:pt x="23" y="12"/>
                      <a:pt x="20" y="12"/>
                      <a:pt x="18" y="11"/>
                    </a:cubicBezTo>
                    <a:cubicBezTo>
                      <a:pt x="15" y="11"/>
                      <a:pt x="12" y="10"/>
                      <a:pt x="10" y="9"/>
                    </a:cubicBezTo>
                    <a:cubicBezTo>
                      <a:pt x="7" y="8"/>
                      <a:pt x="4" y="7"/>
                      <a:pt x="1" y="6"/>
                    </a:cubicBezTo>
                    <a:cubicBezTo>
                      <a:pt x="1" y="6"/>
                      <a:pt x="1" y="6"/>
                      <a:pt x="1" y="6"/>
                    </a:cubicBezTo>
                    <a:cubicBezTo>
                      <a:pt x="1" y="5"/>
                      <a:pt x="0" y="4"/>
                      <a:pt x="1" y="3"/>
                    </a:cubicBezTo>
                    <a:cubicBezTo>
                      <a:pt x="1" y="3"/>
                      <a:pt x="1" y="3"/>
                      <a:pt x="2" y="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15">
                <a:extLst>
                  <a:ext uri="{FF2B5EF4-FFF2-40B4-BE49-F238E27FC236}">
                    <a16:creationId xmlns:a16="http://schemas.microsoft.com/office/drawing/2014/main" id="{3C7EA1EF-3131-4E84-A08B-50E4C23654AB}"/>
                  </a:ext>
                </a:extLst>
              </p:cNvPr>
              <p:cNvSpPr>
                <a:spLocks/>
              </p:cNvSpPr>
              <p:nvPr/>
            </p:nvSpPr>
            <p:spPr bwMode="auto">
              <a:xfrm>
                <a:off x="9337676" y="11180763"/>
                <a:ext cx="144463" cy="196850"/>
              </a:xfrm>
              <a:custGeom>
                <a:avLst/>
                <a:gdLst>
                  <a:gd name="T0" fmla="*/ 23 w 24"/>
                  <a:gd name="T1" fmla="*/ 18 h 33"/>
                  <a:gd name="T2" fmla="*/ 10 w 24"/>
                  <a:gd name="T3" fmla="*/ 32 h 33"/>
                  <a:gd name="T4" fmla="*/ 1 w 24"/>
                  <a:gd name="T5" fmla="*/ 15 h 33"/>
                  <a:gd name="T6" fmla="*/ 15 w 24"/>
                  <a:gd name="T7" fmla="*/ 1 h 33"/>
                  <a:gd name="T8" fmla="*/ 23 w 24"/>
                  <a:gd name="T9" fmla="*/ 18 h 33"/>
                </a:gdLst>
                <a:ahLst/>
                <a:cxnLst>
                  <a:cxn ang="0">
                    <a:pos x="T0" y="T1"/>
                  </a:cxn>
                  <a:cxn ang="0">
                    <a:pos x="T2" y="T3"/>
                  </a:cxn>
                  <a:cxn ang="0">
                    <a:pos x="T4" y="T5"/>
                  </a:cxn>
                  <a:cxn ang="0">
                    <a:pos x="T6" y="T7"/>
                  </a:cxn>
                  <a:cxn ang="0">
                    <a:pos x="T8" y="T9"/>
                  </a:cxn>
                </a:cxnLst>
                <a:rect l="0" t="0" r="r" b="b"/>
                <a:pathLst>
                  <a:path w="24" h="33">
                    <a:moveTo>
                      <a:pt x="23" y="18"/>
                    </a:moveTo>
                    <a:cubicBezTo>
                      <a:pt x="22" y="27"/>
                      <a:pt x="16" y="33"/>
                      <a:pt x="10" y="32"/>
                    </a:cubicBezTo>
                    <a:cubicBezTo>
                      <a:pt x="4" y="31"/>
                      <a:pt x="0" y="24"/>
                      <a:pt x="1" y="15"/>
                    </a:cubicBezTo>
                    <a:cubicBezTo>
                      <a:pt x="3" y="6"/>
                      <a:pt x="9" y="0"/>
                      <a:pt x="15" y="1"/>
                    </a:cubicBezTo>
                    <a:cubicBezTo>
                      <a:pt x="21" y="2"/>
                      <a:pt x="24" y="10"/>
                      <a:pt x="2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16">
                <a:extLst>
                  <a:ext uri="{FF2B5EF4-FFF2-40B4-BE49-F238E27FC236}">
                    <a16:creationId xmlns:a16="http://schemas.microsoft.com/office/drawing/2014/main" id="{F21717E9-1D5C-4BE4-9C02-18FC32FF4856}"/>
                  </a:ext>
                </a:extLst>
              </p:cNvPr>
              <p:cNvSpPr>
                <a:spLocks/>
              </p:cNvSpPr>
              <p:nvPr/>
            </p:nvSpPr>
            <p:spPr bwMode="auto">
              <a:xfrm>
                <a:off x="9834563" y="11163300"/>
                <a:ext cx="114300" cy="196850"/>
              </a:xfrm>
              <a:custGeom>
                <a:avLst/>
                <a:gdLst>
                  <a:gd name="T0" fmla="*/ 19 w 19"/>
                  <a:gd name="T1" fmla="*/ 17 h 33"/>
                  <a:gd name="T2" fmla="*/ 9 w 19"/>
                  <a:gd name="T3" fmla="*/ 33 h 33"/>
                  <a:gd name="T4" fmla="*/ 0 w 19"/>
                  <a:gd name="T5" fmla="*/ 16 h 33"/>
                  <a:gd name="T6" fmla="*/ 10 w 19"/>
                  <a:gd name="T7" fmla="*/ 0 h 33"/>
                  <a:gd name="T8" fmla="*/ 19 w 19"/>
                  <a:gd name="T9" fmla="*/ 17 h 33"/>
                </a:gdLst>
                <a:ahLst/>
                <a:cxnLst>
                  <a:cxn ang="0">
                    <a:pos x="T0" y="T1"/>
                  </a:cxn>
                  <a:cxn ang="0">
                    <a:pos x="T2" y="T3"/>
                  </a:cxn>
                  <a:cxn ang="0">
                    <a:pos x="T4" y="T5"/>
                  </a:cxn>
                  <a:cxn ang="0">
                    <a:pos x="T6" y="T7"/>
                  </a:cxn>
                  <a:cxn ang="0">
                    <a:pos x="T8" y="T9"/>
                  </a:cxn>
                </a:cxnLst>
                <a:rect l="0" t="0" r="r" b="b"/>
                <a:pathLst>
                  <a:path w="19" h="33">
                    <a:moveTo>
                      <a:pt x="19" y="17"/>
                    </a:moveTo>
                    <a:cubicBezTo>
                      <a:pt x="18" y="26"/>
                      <a:pt x="14" y="33"/>
                      <a:pt x="9" y="33"/>
                    </a:cubicBezTo>
                    <a:cubicBezTo>
                      <a:pt x="4" y="33"/>
                      <a:pt x="0" y="25"/>
                      <a:pt x="0" y="16"/>
                    </a:cubicBezTo>
                    <a:cubicBezTo>
                      <a:pt x="0" y="7"/>
                      <a:pt x="5" y="0"/>
                      <a:pt x="10" y="0"/>
                    </a:cubicBezTo>
                    <a:cubicBezTo>
                      <a:pt x="15" y="0"/>
                      <a:pt x="19" y="8"/>
                      <a:pt x="19" y="1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Freeform 17">
                <a:extLst>
                  <a:ext uri="{FF2B5EF4-FFF2-40B4-BE49-F238E27FC236}">
                    <a16:creationId xmlns:a16="http://schemas.microsoft.com/office/drawing/2014/main" id="{764CB4BA-119A-4BBD-AA72-14B52BCE671F}"/>
                  </a:ext>
                </a:extLst>
              </p:cNvPr>
              <p:cNvSpPr>
                <a:spLocks/>
              </p:cNvSpPr>
              <p:nvPr/>
            </p:nvSpPr>
            <p:spPr bwMode="auto">
              <a:xfrm>
                <a:off x="9553576" y="11210925"/>
                <a:ext cx="209550" cy="382588"/>
              </a:xfrm>
              <a:custGeom>
                <a:avLst/>
                <a:gdLst>
                  <a:gd name="T0" fmla="*/ 23 w 35"/>
                  <a:gd name="T1" fmla="*/ 0 h 64"/>
                  <a:gd name="T2" fmla="*/ 29 w 35"/>
                  <a:gd name="T3" fmla="*/ 21 h 64"/>
                  <a:gd name="T4" fmla="*/ 34 w 35"/>
                  <a:gd name="T5" fmla="*/ 43 h 64"/>
                  <a:gd name="T6" fmla="*/ 35 w 35"/>
                  <a:gd name="T7" fmla="*/ 54 h 64"/>
                  <a:gd name="T8" fmla="*/ 32 w 35"/>
                  <a:gd name="T9" fmla="*/ 59 h 64"/>
                  <a:gd name="T10" fmla="*/ 27 w 35"/>
                  <a:gd name="T11" fmla="*/ 62 h 64"/>
                  <a:gd name="T12" fmla="*/ 16 w 35"/>
                  <a:gd name="T13" fmla="*/ 64 h 64"/>
                  <a:gd name="T14" fmla="*/ 4 w 35"/>
                  <a:gd name="T15" fmla="*/ 64 h 64"/>
                  <a:gd name="T16" fmla="*/ 0 w 35"/>
                  <a:gd name="T17" fmla="*/ 59 h 64"/>
                  <a:gd name="T18" fmla="*/ 4 w 35"/>
                  <a:gd name="T19" fmla="*/ 55 h 64"/>
                  <a:gd name="T20" fmla="*/ 6 w 35"/>
                  <a:gd name="T21" fmla="*/ 56 h 64"/>
                  <a:gd name="T22" fmla="*/ 6 w 35"/>
                  <a:gd name="T23" fmla="*/ 56 h 64"/>
                  <a:gd name="T24" fmla="*/ 26 w 35"/>
                  <a:gd name="T25" fmla="*/ 59 h 64"/>
                  <a:gd name="T26" fmla="*/ 33 w 35"/>
                  <a:gd name="T27" fmla="*/ 54 h 64"/>
                  <a:gd name="T28" fmla="*/ 32 w 35"/>
                  <a:gd name="T29" fmla="*/ 43 h 64"/>
                  <a:gd name="T30" fmla="*/ 28 w 35"/>
                  <a:gd name="T31" fmla="*/ 22 h 64"/>
                  <a:gd name="T32" fmla="*/ 23 w 35"/>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4">
                    <a:moveTo>
                      <a:pt x="23" y="0"/>
                    </a:moveTo>
                    <a:cubicBezTo>
                      <a:pt x="25" y="7"/>
                      <a:pt x="27" y="14"/>
                      <a:pt x="29" y="21"/>
                    </a:cubicBezTo>
                    <a:cubicBezTo>
                      <a:pt x="31" y="28"/>
                      <a:pt x="33" y="35"/>
                      <a:pt x="34" y="43"/>
                    </a:cubicBezTo>
                    <a:cubicBezTo>
                      <a:pt x="35" y="46"/>
                      <a:pt x="35" y="50"/>
                      <a:pt x="35" y="54"/>
                    </a:cubicBezTo>
                    <a:cubicBezTo>
                      <a:pt x="35" y="56"/>
                      <a:pt x="34" y="58"/>
                      <a:pt x="32" y="59"/>
                    </a:cubicBezTo>
                    <a:cubicBezTo>
                      <a:pt x="31" y="61"/>
                      <a:pt x="29" y="61"/>
                      <a:pt x="27" y="62"/>
                    </a:cubicBezTo>
                    <a:cubicBezTo>
                      <a:pt x="23" y="63"/>
                      <a:pt x="19" y="63"/>
                      <a:pt x="16" y="64"/>
                    </a:cubicBezTo>
                    <a:cubicBezTo>
                      <a:pt x="12" y="64"/>
                      <a:pt x="8" y="64"/>
                      <a:pt x="4" y="64"/>
                    </a:cubicBezTo>
                    <a:cubicBezTo>
                      <a:pt x="2" y="63"/>
                      <a:pt x="0" y="62"/>
                      <a:pt x="0" y="59"/>
                    </a:cubicBezTo>
                    <a:cubicBezTo>
                      <a:pt x="0" y="57"/>
                      <a:pt x="2" y="55"/>
                      <a:pt x="4" y="55"/>
                    </a:cubicBezTo>
                    <a:cubicBezTo>
                      <a:pt x="5" y="56"/>
                      <a:pt x="5" y="56"/>
                      <a:pt x="6" y="56"/>
                    </a:cubicBezTo>
                    <a:cubicBezTo>
                      <a:pt x="6" y="56"/>
                      <a:pt x="6" y="56"/>
                      <a:pt x="6" y="56"/>
                    </a:cubicBezTo>
                    <a:cubicBezTo>
                      <a:pt x="12" y="58"/>
                      <a:pt x="20" y="60"/>
                      <a:pt x="26" y="59"/>
                    </a:cubicBezTo>
                    <a:cubicBezTo>
                      <a:pt x="30" y="59"/>
                      <a:pt x="33" y="57"/>
                      <a:pt x="33" y="54"/>
                    </a:cubicBezTo>
                    <a:cubicBezTo>
                      <a:pt x="33" y="50"/>
                      <a:pt x="33" y="46"/>
                      <a:pt x="32" y="43"/>
                    </a:cubicBezTo>
                    <a:cubicBezTo>
                      <a:pt x="31" y="36"/>
                      <a:pt x="30" y="29"/>
                      <a:pt x="28" y="22"/>
                    </a:cubicBezTo>
                    <a:cubicBezTo>
                      <a:pt x="27" y="14"/>
                      <a:pt x="25" y="7"/>
                      <a:pt x="2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 name="Freeform 18">
                <a:extLst>
                  <a:ext uri="{FF2B5EF4-FFF2-40B4-BE49-F238E27FC236}">
                    <a16:creationId xmlns:a16="http://schemas.microsoft.com/office/drawing/2014/main" id="{D1203C3A-4AA9-4D61-BC88-0BACABE6A53E}"/>
                  </a:ext>
                </a:extLst>
              </p:cNvPr>
              <p:cNvSpPr>
                <a:spLocks/>
              </p:cNvSpPr>
              <p:nvPr/>
            </p:nvSpPr>
            <p:spPr bwMode="auto">
              <a:xfrm>
                <a:off x="9128126" y="12155488"/>
                <a:ext cx="425450" cy="704850"/>
              </a:xfrm>
              <a:custGeom>
                <a:avLst/>
                <a:gdLst>
                  <a:gd name="T0" fmla="*/ 71 w 71"/>
                  <a:gd name="T1" fmla="*/ 3 h 118"/>
                  <a:gd name="T2" fmla="*/ 66 w 71"/>
                  <a:gd name="T3" fmla="*/ 36 h 118"/>
                  <a:gd name="T4" fmla="*/ 64 w 71"/>
                  <a:gd name="T5" fmla="*/ 54 h 118"/>
                  <a:gd name="T6" fmla="*/ 36 w 71"/>
                  <a:gd name="T7" fmla="*/ 111 h 118"/>
                  <a:gd name="T8" fmla="*/ 24 w 71"/>
                  <a:gd name="T9" fmla="*/ 116 h 118"/>
                  <a:gd name="T10" fmla="*/ 24 w 71"/>
                  <a:gd name="T11" fmla="*/ 117 h 118"/>
                  <a:gd name="T12" fmla="*/ 19 w 71"/>
                  <a:gd name="T13" fmla="*/ 59 h 118"/>
                  <a:gd name="T14" fmla="*/ 25 w 71"/>
                  <a:gd name="T15" fmla="*/ 17 h 118"/>
                  <a:gd name="T16" fmla="*/ 37 w 71"/>
                  <a:gd name="T17" fmla="*/ 0 h 118"/>
                  <a:gd name="T18" fmla="*/ 71 w 71"/>
                  <a:gd name="T19" fmla="*/ 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118">
                    <a:moveTo>
                      <a:pt x="71" y="3"/>
                    </a:moveTo>
                    <a:cubicBezTo>
                      <a:pt x="66" y="36"/>
                      <a:pt x="66" y="36"/>
                      <a:pt x="66" y="36"/>
                    </a:cubicBezTo>
                    <a:cubicBezTo>
                      <a:pt x="64" y="54"/>
                      <a:pt x="64" y="54"/>
                      <a:pt x="64" y="54"/>
                    </a:cubicBezTo>
                    <a:cubicBezTo>
                      <a:pt x="63" y="79"/>
                      <a:pt x="52" y="103"/>
                      <a:pt x="36" y="111"/>
                    </a:cubicBezTo>
                    <a:cubicBezTo>
                      <a:pt x="32" y="113"/>
                      <a:pt x="28" y="115"/>
                      <a:pt x="24" y="116"/>
                    </a:cubicBezTo>
                    <a:cubicBezTo>
                      <a:pt x="24" y="116"/>
                      <a:pt x="24" y="116"/>
                      <a:pt x="24" y="117"/>
                    </a:cubicBezTo>
                    <a:cubicBezTo>
                      <a:pt x="16" y="118"/>
                      <a:pt x="0" y="85"/>
                      <a:pt x="19" y="59"/>
                    </a:cubicBezTo>
                    <a:cubicBezTo>
                      <a:pt x="30" y="44"/>
                      <a:pt x="35" y="27"/>
                      <a:pt x="25" y="17"/>
                    </a:cubicBezTo>
                    <a:cubicBezTo>
                      <a:pt x="19" y="11"/>
                      <a:pt x="28" y="0"/>
                      <a:pt x="37" y="0"/>
                    </a:cubicBezTo>
                    <a:lnTo>
                      <a:pt x="71" y="3"/>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19">
                <a:extLst>
                  <a:ext uri="{FF2B5EF4-FFF2-40B4-BE49-F238E27FC236}">
                    <a16:creationId xmlns:a16="http://schemas.microsoft.com/office/drawing/2014/main" id="{8C287316-DB26-435A-BD3C-228F8A4A9873}"/>
                  </a:ext>
                </a:extLst>
              </p:cNvPr>
              <p:cNvSpPr>
                <a:spLocks/>
              </p:cNvSpPr>
              <p:nvPr/>
            </p:nvSpPr>
            <p:spPr bwMode="auto">
              <a:xfrm>
                <a:off x="9043988" y="12734925"/>
                <a:ext cx="407988" cy="257175"/>
              </a:xfrm>
              <a:custGeom>
                <a:avLst/>
                <a:gdLst>
                  <a:gd name="T0" fmla="*/ 50 w 68"/>
                  <a:gd name="T1" fmla="*/ 0 h 43"/>
                  <a:gd name="T2" fmla="*/ 68 w 68"/>
                  <a:gd name="T3" fmla="*/ 26 h 43"/>
                  <a:gd name="T4" fmla="*/ 17 w 68"/>
                  <a:gd name="T5" fmla="*/ 26 h 43"/>
                  <a:gd name="T6" fmla="*/ 50 w 68"/>
                  <a:gd name="T7" fmla="*/ 0 h 43"/>
                </a:gdLst>
                <a:ahLst/>
                <a:cxnLst>
                  <a:cxn ang="0">
                    <a:pos x="T0" y="T1"/>
                  </a:cxn>
                  <a:cxn ang="0">
                    <a:pos x="T2" y="T3"/>
                  </a:cxn>
                  <a:cxn ang="0">
                    <a:pos x="T4" y="T5"/>
                  </a:cxn>
                  <a:cxn ang="0">
                    <a:pos x="T6" y="T7"/>
                  </a:cxn>
                </a:cxnLst>
                <a:rect l="0" t="0" r="r" b="b"/>
                <a:pathLst>
                  <a:path w="68" h="43">
                    <a:moveTo>
                      <a:pt x="50" y="0"/>
                    </a:moveTo>
                    <a:cubicBezTo>
                      <a:pt x="68" y="26"/>
                      <a:pt x="68" y="26"/>
                      <a:pt x="68" y="26"/>
                    </a:cubicBezTo>
                    <a:cubicBezTo>
                      <a:pt x="68" y="26"/>
                      <a:pt x="33" y="43"/>
                      <a:pt x="17" y="26"/>
                    </a:cubicBezTo>
                    <a:cubicBezTo>
                      <a:pt x="0" y="10"/>
                      <a:pt x="50" y="0"/>
                      <a:pt x="5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Freeform 20">
                <a:extLst>
                  <a:ext uri="{FF2B5EF4-FFF2-40B4-BE49-F238E27FC236}">
                    <a16:creationId xmlns:a16="http://schemas.microsoft.com/office/drawing/2014/main" id="{1F9B6055-F3E2-4A54-968E-34606A1FF40E}"/>
                  </a:ext>
                </a:extLst>
              </p:cNvPr>
              <p:cNvSpPr>
                <a:spLocks/>
              </p:cNvSpPr>
              <p:nvPr/>
            </p:nvSpPr>
            <p:spPr bwMode="auto">
              <a:xfrm>
                <a:off x="8601076" y="12339638"/>
                <a:ext cx="742950" cy="693738"/>
              </a:xfrm>
              <a:custGeom>
                <a:avLst/>
                <a:gdLst>
                  <a:gd name="T0" fmla="*/ 22 w 124"/>
                  <a:gd name="T1" fmla="*/ 0 h 116"/>
                  <a:gd name="T2" fmla="*/ 124 w 124"/>
                  <a:gd name="T3" fmla="*/ 66 h 116"/>
                  <a:gd name="T4" fmla="*/ 96 w 124"/>
                  <a:gd name="T5" fmla="*/ 116 h 116"/>
                  <a:gd name="T6" fmla="*/ 0 w 124"/>
                  <a:gd name="T7" fmla="*/ 34 h 116"/>
                  <a:gd name="T8" fmla="*/ 22 w 124"/>
                  <a:gd name="T9" fmla="*/ 0 h 116"/>
                </a:gdLst>
                <a:ahLst/>
                <a:cxnLst>
                  <a:cxn ang="0">
                    <a:pos x="T0" y="T1"/>
                  </a:cxn>
                  <a:cxn ang="0">
                    <a:pos x="T2" y="T3"/>
                  </a:cxn>
                  <a:cxn ang="0">
                    <a:pos x="T4" y="T5"/>
                  </a:cxn>
                  <a:cxn ang="0">
                    <a:pos x="T6" y="T7"/>
                  </a:cxn>
                  <a:cxn ang="0">
                    <a:pos x="T8" y="T9"/>
                  </a:cxn>
                </a:cxnLst>
                <a:rect l="0" t="0" r="r" b="b"/>
                <a:pathLst>
                  <a:path w="124" h="116">
                    <a:moveTo>
                      <a:pt x="22" y="0"/>
                    </a:moveTo>
                    <a:cubicBezTo>
                      <a:pt x="124" y="66"/>
                      <a:pt x="124" y="66"/>
                      <a:pt x="124" y="66"/>
                    </a:cubicBezTo>
                    <a:cubicBezTo>
                      <a:pt x="96" y="116"/>
                      <a:pt x="96" y="116"/>
                      <a:pt x="96" y="116"/>
                    </a:cubicBezTo>
                    <a:cubicBezTo>
                      <a:pt x="53" y="94"/>
                      <a:pt x="20" y="68"/>
                      <a:pt x="0" y="34"/>
                    </a:cubicBez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Freeform 21">
                <a:extLst>
                  <a:ext uri="{FF2B5EF4-FFF2-40B4-BE49-F238E27FC236}">
                    <a16:creationId xmlns:a16="http://schemas.microsoft.com/office/drawing/2014/main" id="{389F7D07-A11C-4817-8778-EB2362ABDD7D}"/>
                  </a:ext>
                </a:extLst>
              </p:cNvPr>
              <p:cNvSpPr>
                <a:spLocks/>
              </p:cNvSpPr>
              <p:nvPr/>
            </p:nvSpPr>
            <p:spPr bwMode="auto">
              <a:xfrm>
                <a:off x="9451976" y="12477750"/>
                <a:ext cx="149225" cy="419100"/>
              </a:xfrm>
              <a:custGeom>
                <a:avLst/>
                <a:gdLst>
                  <a:gd name="T0" fmla="*/ 5 w 25"/>
                  <a:gd name="T1" fmla="*/ 23 h 70"/>
                  <a:gd name="T2" fmla="*/ 0 w 25"/>
                  <a:gd name="T3" fmla="*/ 70 h 70"/>
                  <a:gd name="T4" fmla="*/ 22 w 25"/>
                  <a:gd name="T5" fmla="*/ 21 h 70"/>
                  <a:gd name="T6" fmla="*/ 5 w 25"/>
                  <a:gd name="T7" fmla="*/ 23 h 70"/>
                </a:gdLst>
                <a:ahLst/>
                <a:cxnLst>
                  <a:cxn ang="0">
                    <a:pos x="T0" y="T1"/>
                  </a:cxn>
                  <a:cxn ang="0">
                    <a:pos x="T2" y="T3"/>
                  </a:cxn>
                  <a:cxn ang="0">
                    <a:pos x="T4" y="T5"/>
                  </a:cxn>
                  <a:cxn ang="0">
                    <a:pos x="T6" y="T7"/>
                  </a:cxn>
                </a:cxnLst>
                <a:rect l="0" t="0" r="r" b="b"/>
                <a:pathLst>
                  <a:path w="25" h="70">
                    <a:moveTo>
                      <a:pt x="5" y="23"/>
                    </a:moveTo>
                    <a:cubicBezTo>
                      <a:pt x="0" y="70"/>
                      <a:pt x="0" y="70"/>
                      <a:pt x="0" y="70"/>
                    </a:cubicBezTo>
                    <a:cubicBezTo>
                      <a:pt x="0" y="70"/>
                      <a:pt x="25" y="43"/>
                      <a:pt x="22" y="21"/>
                    </a:cubicBezTo>
                    <a:cubicBezTo>
                      <a:pt x="19" y="0"/>
                      <a:pt x="5" y="23"/>
                      <a:pt x="5"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22">
                <a:extLst>
                  <a:ext uri="{FF2B5EF4-FFF2-40B4-BE49-F238E27FC236}">
                    <a16:creationId xmlns:a16="http://schemas.microsoft.com/office/drawing/2014/main" id="{BBC67197-16B0-47C1-A1FA-AA92678D3E22}"/>
                  </a:ext>
                </a:extLst>
              </p:cNvPr>
              <p:cNvSpPr>
                <a:spLocks/>
              </p:cNvSpPr>
              <p:nvPr/>
            </p:nvSpPr>
            <p:spPr bwMode="auto">
              <a:xfrm>
                <a:off x="9482138" y="12352338"/>
                <a:ext cx="131763" cy="430213"/>
              </a:xfrm>
              <a:custGeom>
                <a:avLst/>
                <a:gdLst>
                  <a:gd name="T0" fmla="*/ 30 w 83"/>
                  <a:gd name="T1" fmla="*/ 0 h 271"/>
                  <a:gd name="T2" fmla="*/ 0 w 83"/>
                  <a:gd name="T3" fmla="*/ 166 h 271"/>
                  <a:gd name="T4" fmla="*/ 83 w 83"/>
                  <a:gd name="T5" fmla="*/ 271 h 271"/>
                  <a:gd name="T6" fmla="*/ 45 w 83"/>
                  <a:gd name="T7" fmla="*/ 23 h 271"/>
                  <a:gd name="T8" fmla="*/ 30 w 83"/>
                  <a:gd name="T9" fmla="*/ 0 h 271"/>
                </a:gdLst>
                <a:ahLst/>
                <a:cxnLst>
                  <a:cxn ang="0">
                    <a:pos x="T0" y="T1"/>
                  </a:cxn>
                  <a:cxn ang="0">
                    <a:pos x="T2" y="T3"/>
                  </a:cxn>
                  <a:cxn ang="0">
                    <a:pos x="T4" y="T5"/>
                  </a:cxn>
                  <a:cxn ang="0">
                    <a:pos x="T6" y="T7"/>
                  </a:cxn>
                  <a:cxn ang="0">
                    <a:pos x="T8" y="T9"/>
                  </a:cxn>
                </a:cxnLst>
                <a:rect l="0" t="0" r="r" b="b"/>
                <a:pathLst>
                  <a:path w="83" h="271">
                    <a:moveTo>
                      <a:pt x="30" y="0"/>
                    </a:moveTo>
                    <a:lnTo>
                      <a:pt x="0" y="166"/>
                    </a:lnTo>
                    <a:lnTo>
                      <a:pt x="83" y="271"/>
                    </a:lnTo>
                    <a:lnTo>
                      <a:pt x="45" y="23"/>
                    </a:lnTo>
                    <a:lnTo>
                      <a:pt x="3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Freeform 23">
                <a:extLst>
                  <a:ext uri="{FF2B5EF4-FFF2-40B4-BE49-F238E27FC236}">
                    <a16:creationId xmlns:a16="http://schemas.microsoft.com/office/drawing/2014/main" id="{1AD031DD-7BEA-427D-B35B-5584E77EBBA5}"/>
                  </a:ext>
                </a:extLst>
              </p:cNvPr>
              <p:cNvSpPr>
                <a:spLocks/>
              </p:cNvSpPr>
              <p:nvPr/>
            </p:nvSpPr>
            <p:spPr bwMode="auto">
              <a:xfrm>
                <a:off x="9331326" y="12626975"/>
                <a:ext cx="155575" cy="269875"/>
              </a:xfrm>
              <a:custGeom>
                <a:avLst/>
                <a:gdLst>
                  <a:gd name="T0" fmla="*/ 87 w 98"/>
                  <a:gd name="T1" fmla="*/ 0 h 170"/>
                  <a:gd name="T2" fmla="*/ 98 w 98"/>
                  <a:gd name="T3" fmla="*/ 34 h 170"/>
                  <a:gd name="T4" fmla="*/ 76 w 98"/>
                  <a:gd name="T5" fmla="*/ 170 h 170"/>
                  <a:gd name="T6" fmla="*/ 31 w 98"/>
                  <a:gd name="T7" fmla="*/ 158 h 170"/>
                  <a:gd name="T8" fmla="*/ 0 w 98"/>
                  <a:gd name="T9" fmla="*/ 87 h 170"/>
                  <a:gd name="T10" fmla="*/ 87 w 98"/>
                  <a:gd name="T11" fmla="*/ 0 h 170"/>
                </a:gdLst>
                <a:ahLst/>
                <a:cxnLst>
                  <a:cxn ang="0">
                    <a:pos x="T0" y="T1"/>
                  </a:cxn>
                  <a:cxn ang="0">
                    <a:pos x="T2" y="T3"/>
                  </a:cxn>
                  <a:cxn ang="0">
                    <a:pos x="T4" y="T5"/>
                  </a:cxn>
                  <a:cxn ang="0">
                    <a:pos x="T6" y="T7"/>
                  </a:cxn>
                  <a:cxn ang="0">
                    <a:pos x="T8" y="T9"/>
                  </a:cxn>
                  <a:cxn ang="0">
                    <a:pos x="T10" y="T11"/>
                  </a:cxn>
                </a:cxnLst>
                <a:rect l="0" t="0" r="r" b="b"/>
                <a:pathLst>
                  <a:path w="98" h="170">
                    <a:moveTo>
                      <a:pt x="87" y="0"/>
                    </a:moveTo>
                    <a:lnTo>
                      <a:pt x="98" y="34"/>
                    </a:lnTo>
                    <a:lnTo>
                      <a:pt x="76" y="170"/>
                    </a:lnTo>
                    <a:lnTo>
                      <a:pt x="31" y="158"/>
                    </a:lnTo>
                    <a:lnTo>
                      <a:pt x="0" y="87"/>
                    </a:lnTo>
                    <a:lnTo>
                      <a:pt x="87"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 name="Freeform 24">
                <a:extLst>
                  <a:ext uri="{FF2B5EF4-FFF2-40B4-BE49-F238E27FC236}">
                    <a16:creationId xmlns:a16="http://schemas.microsoft.com/office/drawing/2014/main" id="{79FE5089-5340-449A-B948-475216F659D7}"/>
                  </a:ext>
                </a:extLst>
              </p:cNvPr>
              <p:cNvSpPr>
                <a:spLocks/>
              </p:cNvSpPr>
              <p:nvPr/>
            </p:nvSpPr>
            <p:spPr bwMode="auto">
              <a:xfrm>
                <a:off x="9331326" y="12626975"/>
                <a:ext cx="155575" cy="269875"/>
              </a:xfrm>
              <a:custGeom>
                <a:avLst/>
                <a:gdLst>
                  <a:gd name="T0" fmla="*/ 87 w 98"/>
                  <a:gd name="T1" fmla="*/ 0 h 170"/>
                  <a:gd name="T2" fmla="*/ 98 w 98"/>
                  <a:gd name="T3" fmla="*/ 34 h 170"/>
                  <a:gd name="T4" fmla="*/ 76 w 98"/>
                  <a:gd name="T5" fmla="*/ 170 h 170"/>
                  <a:gd name="T6" fmla="*/ 31 w 98"/>
                  <a:gd name="T7" fmla="*/ 158 h 170"/>
                  <a:gd name="T8" fmla="*/ 0 w 98"/>
                  <a:gd name="T9" fmla="*/ 87 h 170"/>
                </a:gdLst>
                <a:ahLst/>
                <a:cxnLst>
                  <a:cxn ang="0">
                    <a:pos x="T0" y="T1"/>
                  </a:cxn>
                  <a:cxn ang="0">
                    <a:pos x="T2" y="T3"/>
                  </a:cxn>
                  <a:cxn ang="0">
                    <a:pos x="T4" y="T5"/>
                  </a:cxn>
                  <a:cxn ang="0">
                    <a:pos x="T6" y="T7"/>
                  </a:cxn>
                  <a:cxn ang="0">
                    <a:pos x="T8" y="T9"/>
                  </a:cxn>
                </a:cxnLst>
                <a:rect l="0" t="0" r="r" b="b"/>
                <a:pathLst>
                  <a:path w="98" h="170">
                    <a:moveTo>
                      <a:pt x="87" y="0"/>
                    </a:moveTo>
                    <a:lnTo>
                      <a:pt x="98" y="34"/>
                    </a:lnTo>
                    <a:lnTo>
                      <a:pt x="76" y="170"/>
                    </a:lnTo>
                    <a:lnTo>
                      <a:pt x="31" y="158"/>
                    </a:lnTo>
                    <a:lnTo>
                      <a:pt x="0" y="8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 name="Freeform 25">
                <a:extLst>
                  <a:ext uri="{FF2B5EF4-FFF2-40B4-BE49-F238E27FC236}">
                    <a16:creationId xmlns:a16="http://schemas.microsoft.com/office/drawing/2014/main" id="{35E8DA97-61FC-4D97-A78B-3237F4FF420D}"/>
                  </a:ext>
                </a:extLst>
              </p:cNvPr>
              <p:cNvSpPr>
                <a:spLocks/>
              </p:cNvSpPr>
              <p:nvPr/>
            </p:nvSpPr>
            <p:spPr bwMode="auto">
              <a:xfrm>
                <a:off x="8523288" y="10815638"/>
                <a:ext cx="377825" cy="484188"/>
              </a:xfrm>
              <a:custGeom>
                <a:avLst/>
                <a:gdLst>
                  <a:gd name="T0" fmla="*/ 61 w 63"/>
                  <a:gd name="T1" fmla="*/ 21 h 81"/>
                  <a:gd name="T2" fmla="*/ 38 w 63"/>
                  <a:gd name="T3" fmla="*/ 2 h 81"/>
                  <a:gd name="T4" fmla="*/ 16 w 63"/>
                  <a:gd name="T5" fmla="*/ 23 h 81"/>
                  <a:gd name="T6" fmla="*/ 51 w 63"/>
                  <a:gd name="T7" fmla="*/ 80 h 81"/>
                  <a:gd name="T8" fmla="*/ 61 w 63"/>
                  <a:gd name="T9" fmla="*/ 75 h 81"/>
                  <a:gd name="T10" fmla="*/ 62 w 63"/>
                  <a:gd name="T11" fmla="*/ 63 h 81"/>
                  <a:gd name="T12" fmla="*/ 62 w 63"/>
                  <a:gd name="T13" fmla="*/ 63 h 81"/>
                  <a:gd name="T14" fmla="*/ 59 w 63"/>
                  <a:gd name="T15" fmla="*/ 49 h 81"/>
                  <a:gd name="T16" fmla="*/ 61 w 63"/>
                  <a:gd name="T17"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1">
                    <a:moveTo>
                      <a:pt x="61" y="21"/>
                    </a:moveTo>
                    <a:cubicBezTo>
                      <a:pt x="60" y="9"/>
                      <a:pt x="49" y="0"/>
                      <a:pt x="38" y="2"/>
                    </a:cubicBezTo>
                    <a:cubicBezTo>
                      <a:pt x="31" y="4"/>
                      <a:pt x="23" y="9"/>
                      <a:pt x="16" y="23"/>
                    </a:cubicBezTo>
                    <a:cubicBezTo>
                      <a:pt x="0" y="55"/>
                      <a:pt x="21" y="81"/>
                      <a:pt x="51" y="80"/>
                    </a:cubicBezTo>
                    <a:cubicBezTo>
                      <a:pt x="55" y="80"/>
                      <a:pt x="59" y="78"/>
                      <a:pt x="61" y="75"/>
                    </a:cubicBezTo>
                    <a:cubicBezTo>
                      <a:pt x="63" y="72"/>
                      <a:pt x="63" y="67"/>
                      <a:pt x="62" y="63"/>
                    </a:cubicBezTo>
                    <a:cubicBezTo>
                      <a:pt x="62" y="63"/>
                      <a:pt x="62" y="63"/>
                      <a:pt x="62" y="63"/>
                    </a:cubicBezTo>
                    <a:cubicBezTo>
                      <a:pt x="60" y="59"/>
                      <a:pt x="59" y="54"/>
                      <a:pt x="59" y="49"/>
                    </a:cubicBezTo>
                    <a:lnTo>
                      <a:pt x="61" y="2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Freeform 26">
                <a:extLst>
                  <a:ext uri="{FF2B5EF4-FFF2-40B4-BE49-F238E27FC236}">
                    <a16:creationId xmlns:a16="http://schemas.microsoft.com/office/drawing/2014/main" id="{5098D5B2-405B-4D43-A980-3CB66545F8F1}"/>
                  </a:ext>
                </a:extLst>
              </p:cNvPr>
              <p:cNvSpPr>
                <a:spLocks/>
              </p:cNvSpPr>
              <p:nvPr/>
            </p:nvSpPr>
            <p:spPr bwMode="auto">
              <a:xfrm>
                <a:off x="8732838" y="10910888"/>
                <a:ext cx="119063" cy="276225"/>
              </a:xfrm>
              <a:custGeom>
                <a:avLst/>
                <a:gdLst>
                  <a:gd name="T0" fmla="*/ 0 w 20"/>
                  <a:gd name="T1" fmla="*/ 44 h 46"/>
                  <a:gd name="T2" fmla="*/ 1 w 20"/>
                  <a:gd name="T3" fmla="*/ 41 h 46"/>
                  <a:gd name="T4" fmla="*/ 1 w 20"/>
                  <a:gd name="T5" fmla="*/ 41 h 46"/>
                  <a:gd name="T6" fmla="*/ 4 w 20"/>
                  <a:gd name="T7" fmla="*/ 4 h 46"/>
                  <a:gd name="T8" fmla="*/ 4 w 20"/>
                  <a:gd name="T9" fmla="*/ 4 h 46"/>
                  <a:gd name="T10" fmla="*/ 5 w 20"/>
                  <a:gd name="T11" fmla="*/ 1 h 46"/>
                  <a:gd name="T12" fmla="*/ 8 w 20"/>
                  <a:gd name="T13" fmla="*/ 2 h 46"/>
                  <a:gd name="T14" fmla="*/ 9 w 20"/>
                  <a:gd name="T15" fmla="*/ 2 h 46"/>
                  <a:gd name="T16" fmla="*/ 5 w 20"/>
                  <a:gd name="T17" fmla="*/ 44 h 46"/>
                  <a:gd name="T18" fmla="*/ 1 w 20"/>
                  <a:gd name="T19" fmla="*/ 45 h 46"/>
                  <a:gd name="T20" fmla="*/ 0 w 20"/>
                  <a:gd name="T21"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46">
                    <a:moveTo>
                      <a:pt x="0" y="44"/>
                    </a:moveTo>
                    <a:cubicBezTo>
                      <a:pt x="0" y="43"/>
                      <a:pt x="0" y="42"/>
                      <a:pt x="1" y="41"/>
                    </a:cubicBezTo>
                    <a:cubicBezTo>
                      <a:pt x="1" y="41"/>
                      <a:pt x="1" y="41"/>
                      <a:pt x="1" y="41"/>
                    </a:cubicBezTo>
                    <a:cubicBezTo>
                      <a:pt x="1" y="41"/>
                      <a:pt x="13" y="23"/>
                      <a:pt x="4" y="4"/>
                    </a:cubicBezTo>
                    <a:cubicBezTo>
                      <a:pt x="4" y="4"/>
                      <a:pt x="4" y="4"/>
                      <a:pt x="4" y="4"/>
                    </a:cubicBezTo>
                    <a:cubicBezTo>
                      <a:pt x="3" y="3"/>
                      <a:pt x="3" y="1"/>
                      <a:pt x="5" y="1"/>
                    </a:cubicBezTo>
                    <a:cubicBezTo>
                      <a:pt x="6" y="0"/>
                      <a:pt x="8" y="0"/>
                      <a:pt x="8" y="2"/>
                    </a:cubicBezTo>
                    <a:cubicBezTo>
                      <a:pt x="9" y="2"/>
                      <a:pt x="9" y="2"/>
                      <a:pt x="9" y="2"/>
                    </a:cubicBezTo>
                    <a:cubicBezTo>
                      <a:pt x="20" y="23"/>
                      <a:pt x="6" y="43"/>
                      <a:pt x="5" y="44"/>
                    </a:cubicBezTo>
                    <a:cubicBezTo>
                      <a:pt x="4" y="46"/>
                      <a:pt x="3" y="46"/>
                      <a:pt x="1" y="45"/>
                    </a:cubicBezTo>
                    <a:cubicBezTo>
                      <a:pt x="1" y="45"/>
                      <a:pt x="1" y="44"/>
                      <a:pt x="0"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Freeform 27">
                <a:extLst>
                  <a:ext uri="{FF2B5EF4-FFF2-40B4-BE49-F238E27FC236}">
                    <a16:creationId xmlns:a16="http://schemas.microsoft.com/office/drawing/2014/main" id="{D21E1D30-1B21-4FB5-8131-CD3D0FB260B2}"/>
                  </a:ext>
                </a:extLst>
              </p:cNvPr>
              <p:cNvSpPr>
                <a:spLocks/>
              </p:cNvSpPr>
              <p:nvPr/>
            </p:nvSpPr>
            <p:spPr bwMode="auto">
              <a:xfrm>
                <a:off x="8689976" y="10971213"/>
                <a:ext cx="127000" cy="60325"/>
              </a:xfrm>
              <a:custGeom>
                <a:avLst/>
                <a:gdLst>
                  <a:gd name="T0" fmla="*/ 1 w 21"/>
                  <a:gd name="T1" fmla="*/ 7 h 10"/>
                  <a:gd name="T2" fmla="*/ 1 w 21"/>
                  <a:gd name="T3" fmla="*/ 6 h 10"/>
                  <a:gd name="T4" fmla="*/ 3 w 21"/>
                  <a:gd name="T5" fmla="*/ 3 h 10"/>
                  <a:gd name="T6" fmla="*/ 18 w 21"/>
                  <a:gd name="T7" fmla="*/ 4 h 10"/>
                  <a:gd name="T8" fmla="*/ 20 w 21"/>
                  <a:gd name="T9" fmla="*/ 8 h 10"/>
                  <a:gd name="T10" fmla="*/ 17 w 21"/>
                  <a:gd name="T11" fmla="*/ 9 h 10"/>
                  <a:gd name="T12" fmla="*/ 4 w 21"/>
                  <a:gd name="T13" fmla="*/ 8 h 10"/>
                  <a:gd name="T14" fmla="*/ 1 w 21"/>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0">
                    <a:moveTo>
                      <a:pt x="1" y="7"/>
                    </a:moveTo>
                    <a:cubicBezTo>
                      <a:pt x="1" y="7"/>
                      <a:pt x="1" y="6"/>
                      <a:pt x="1" y="6"/>
                    </a:cubicBezTo>
                    <a:cubicBezTo>
                      <a:pt x="0" y="5"/>
                      <a:pt x="1" y="3"/>
                      <a:pt x="3" y="3"/>
                    </a:cubicBezTo>
                    <a:cubicBezTo>
                      <a:pt x="12" y="0"/>
                      <a:pt x="18" y="4"/>
                      <a:pt x="18" y="4"/>
                    </a:cubicBezTo>
                    <a:cubicBezTo>
                      <a:pt x="20" y="5"/>
                      <a:pt x="21" y="6"/>
                      <a:pt x="20" y="8"/>
                    </a:cubicBezTo>
                    <a:cubicBezTo>
                      <a:pt x="20" y="9"/>
                      <a:pt x="18" y="10"/>
                      <a:pt x="17" y="9"/>
                    </a:cubicBezTo>
                    <a:cubicBezTo>
                      <a:pt x="16" y="9"/>
                      <a:pt x="12" y="5"/>
                      <a:pt x="4" y="8"/>
                    </a:cubicBezTo>
                    <a:cubicBezTo>
                      <a:pt x="3" y="8"/>
                      <a:pt x="2" y="8"/>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Freeform 28">
                <a:extLst>
                  <a:ext uri="{FF2B5EF4-FFF2-40B4-BE49-F238E27FC236}">
                    <a16:creationId xmlns:a16="http://schemas.microsoft.com/office/drawing/2014/main" id="{0E0AC0F1-54F6-4DCA-83CE-B7259199E1AE}"/>
                  </a:ext>
                </a:extLst>
              </p:cNvPr>
              <p:cNvSpPr>
                <a:spLocks/>
              </p:cNvSpPr>
              <p:nvPr/>
            </p:nvSpPr>
            <p:spPr bwMode="auto">
              <a:xfrm>
                <a:off x="9463088" y="11688763"/>
                <a:ext cx="312738" cy="388938"/>
              </a:xfrm>
              <a:custGeom>
                <a:avLst/>
                <a:gdLst>
                  <a:gd name="T0" fmla="*/ 41 w 52"/>
                  <a:gd name="T1" fmla="*/ 51 h 65"/>
                  <a:gd name="T2" fmla="*/ 39 w 52"/>
                  <a:gd name="T3" fmla="*/ 53 h 65"/>
                  <a:gd name="T4" fmla="*/ 0 w 52"/>
                  <a:gd name="T5" fmla="*/ 39 h 65"/>
                  <a:gd name="T6" fmla="*/ 3 w 52"/>
                  <a:gd name="T7" fmla="*/ 23 h 65"/>
                  <a:gd name="T8" fmla="*/ 10 w 52"/>
                  <a:gd name="T9" fmla="*/ 10 h 65"/>
                  <a:gd name="T10" fmla="*/ 21 w 52"/>
                  <a:gd name="T11" fmla="*/ 3 h 65"/>
                  <a:gd name="T12" fmla="*/ 36 w 52"/>
                  <a:gd name="T13" fmla="*/ 3 h 65"/>
                  <a:gd name="T14" fmla="*/ 44 w 52"/>
                  <a:gd name="T15" fmla="*/ 10 h 65"/>
                  <a:gd name="T16" fmla="*/ 41 w 52"/>
                  <a:gd name="T17" fmla="*/ 5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65">
                    <a:moveTo>
                      <a:pt x="41" y="51"/>
                    </a:moveTo>
                    <a:cubicBezTo>
                      <a:pt x="40" y="52"/>
                      <a:pt x="40" y="52"/>
                      <a:pt x="39" y="53"/>
                    </a:cubicBezTo>
                    <a:cubicBezTo>
                      <a:pt x="26" y="65"/>
                      <a:pt x="2" y="59"/>
                      <a:pt x="0" y="39"/>
                    </a:cubicBezTo>
                    <a:cubicBezTo>
                      <a:pt x="0" y="35"/>
                      <a:pt x="1" y="29"/>
                      <a:pt x="3" y="23"/>
                    </a:cubicBezTo>
                    <a:cubicBezTo>
                      <a:pt x="5" y="19"/>
                      <a:pt x="7" y="14"/>
                      <a:pt x="10" y="10"/>
                    </a:cubicBezTo>
                    <a:cubicBezTo>
                      <a:pt x="13" y="7"/>
                      <a:pt x="17" y="4"/>
                      <a:pt x="21" y="3"/>
                    </a:cubicBezTo>
                    <a:cubicBezTo>
                      <a:pt x="25" y="1"/>
                      <a:pt x="30" y="0"/>
                      <a:pt x="36" y="3"/>
                    </a:cubicBezTo>
                    <a:cubicBezTo>
                      <a:pt x="39" y="5"/>
                      <a:pt x="42" y="7"/>
                      <a:pt x="44" y="10"/>
                    </a:cubicBezTo>
                    <a:cubicBezTo>
                      <a:pt x="52" y="22"/>
                      <a:pt x="50" y="41"/>
                      <a:pt x="41" y="5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Freeform 29">
                <a:extLst>
                  <a:ext uri="{FF2B5EF4-FFF2-40B4-BE49-F238E27FC236}">
                    <a16:creationId xmlns:a16="http://schemas.microsoft.com/office/drawing/2014/main" id="{400045C5-FB22-4A82-9F8E-78AD6ECD6C61}"/>
                  </a:ext>
                </a:extLst>
              </p:cNvPr>
              <p:cNvSpPr>
                <a:spLocks/>
              </p:cNvSpPr>
              <p:nvPr/>
            </p:nvSpPr>
            <p:spPr bwMode="auto">
              <a:xfrm>
                <a:off x="9463088" y="11820525"/>
                <a:ext cx="246063" cy="257175"/>
              </a:xfrm>
              <a:custGeom>
                <a:avLst/>
                <a:gdLst>
                  <a:gd name="T0" fmla="*/ 41 w 41"/>
                  <a:gd name="T1" fmla="*/ 29 h 43"/>
                  <a:gd name="T2" fmla="*/ 39 w 41"/>
                  <a:gd name="T3" fmla="*/ 31 h 43"/>
                  <a:gd name="T4" fmla="*/ 0 w 41"/>
                  <a:gd name="T5" fmla="*/ 17 h 43"/>
                  <a:gd name="T6" fmla="*/ 3 w 41"/>
                  <a:gd name="T7" fmla="*/ 1 h 43"/>
                  <a:gd name="T8" fmla="*/ 23 w 41"/>
                  <a:gd name="T9" fmla="*/ 2 h 43"/>
                  <a:gd name="T10" fmla="*/ 41 w 41"/>
                  <a:gd name="T11" fmla="*/ 29 h 43"/>
                </a:gdLst>
                <a:ahLst/>
                <a:cxnLst>
                  <a:cxn ang="0">
                    <a:pos x="T0" y="T1"/>
                  </a:cxn>
                  <a:cxn ang="0">
                    <a:pos x="T2" y="T3"/>
                  </a:cxn>
                  <a:cxn ang="0">
                    <a:pos x="T4" y="T5"/>
                  </a:cxn>
                  <a:cxn ang="0">
                    <a:pos x="T6" y="T7"/>
                  </a:cxn>
                  <a:cxn ang="0">
                    <a:pos x="T8" y="T9"/>
                  </a:cxn>
                  <a:cxn ang="0">
                    <a:pos x="T10" y="T11"/>
                  </a:cxn>
                </a:cxnLst>
                <a:rect l="0" t="0" r="r" b="b"/>
                <a:pathLst>
                  <a:path w="41" h="43">
                    <a:moveTo>
                      <a:pt x="41" y="29"/>
                    </a:moveTo>
                    <a:cubicBezTo>
                      <a:pt x="40" y="30"/>
                      <a:pt x="40" y="30"/>
                      <a:pt x="39" y="31"/>
                    </a:cubicBezTo>
                    <a:cubicBezTo>
                      <a:pt x="26" y="43"/>
                      <a:pt x="2" y="37"/>
                      <a:pt x="0" y="17"/>
                    </a:cubicBezTo>
                    <a:cubicBezTo>
                      <a:pt x="0" y="13"/>
                      <a:pt x="1" y="7"/>
                      <a:pt x="3" y="1"/>
                    </a:cubicBezTo>
                    <a:cubicBezTo>
                      <a:pt x="9" y="0"/>
                      <a:pt x="16" y="0"/>
                      <a:pt x="23" y="2"/>
                    </a:cubicBezTo>
                    <a:cubicBezTo>
                      <a:pt x="34" y="7"/>
                      <a:pt x="41" y="17"/>
                      <a:pt x="41" y="29"/>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30">
                <a:extLst>
                  <a:ext uri="{FF2B5EF4-FFF2-40B4-BE49-F238E27FC236}">
                    <a16:creationId xmlns:a16="http://schemas.microsoft.com/office/drawing/2014/main" id="{1EF02404-B5A7-4B15-B148-F92EBA088CE0}"/>
                  </a:ext>
                </a:extLst>
              </p:cNvPr>
              <p:cNvSpPr>
                <a:spLocks/>
              </p:cNvSpPr>
              <p:nvPr/>
            </p:nvSpPr>
            <p:spPr bwMode="auto">
              <a:xfrm>
                <a:off x="9523413" y="11688763"/>
                <a:ext cx="203200" cy="60325"/>
              </a:xfrm>
              <a:custGeom>
                <a:avLst/>
                <a:gdLst>
                  <a:gd name="T0" fmla="*/ 34 w 34"/>
                  <a:gd name="T1" fmla="*/ 10 h 10"/>
                  <a:gd name="T2" fmla="*/ 0 w 34"/>
                  <a:gd name="T3" fmla="*/ 10 h 10"/>
                  <a:gd name="T4" fmla="*/ 11 w 34"/>
                  <a:gd name="T5" fmla="*/ 3 h 10"/>
                  <a:gd name="T6" fmla="*/ 26 w 34"/>
                  <a:gd name="T7" fmla="*/ 3 h 10"/>
                  <a:gd name="T8" fmla="*/ 34 w 34"/>
                  <a:gd name="T9" fmla="*/ 10 h 10"/>
                </a:gdLst>
                <a:ahLst/>
                <a:cxnLst>
                  <a:cxn ang="0">
                    <a:pos x="T0" y="T1"/>
                  </a:cxn>
                  <a:cxn ang="0">
                    <a:pos x="T2" y="T3"/>
                  </a:cxn>
                  <a:cxn ang="0">
                    <a:pos x="T4" y="T5"/>
                  </a:cxn>
                  <a:cxn ang="0">
                    <a:pos x="T6" y="T7"/>
                  </a:cxn>
                  <a:cxn ang="0">
                    <a:pos x="T8" y="T9"/>
                  </a:cxn>
                </a:cxnLst>
                <a:rect l="0" t="0" r="r" b="b"/>
                <a:pathLst>
                  <a:path w="34" h="10">
                    <a:moveTo>
                      <a:pt x="34" y="10"/>
                    </a:moveTo>
                    <a:cubicBezTo>
                      <a:pt x="22" y="9"/>
                      <a:pt x="11" y="9"/>
                      <a:pt x="0" y="10"/>
                    </a:cubicBezTo>
                    <a:cubicBezTo>
                      <a:pt x="3" y="7"/>
                      <a:pt x="7" y="4"/>
                      <a:pt x="11" y="3"/>
                    </a:cubicBezTo>
                    <a:cubicBezTo>
                      <a:pt x="15" y="1"/>
                      <a:pt x="20" y="0"/>
                      <a:pt x="26" y="3"/>
                    </a:cubicBezTo>
                    <a:cubicBezTo>
                      <a:pt x="29" y="5"/>
                      <a:pt x="32" y="7"/>
                      <a:pt x="3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31">
                <a:extLst>
                  <a:ext uri="{FF2B5EF4-FFF2-40B4-BE49-F238E27FC236}">
                    <a16:creationId xmlns:a16="http://schemas.microsoft.com/office/drawing/2014/main" id="{21669441-CC6D-4C8C-BEB9-F15B2B543E34}"/>
                  </a:ext>
                </a:extLst>
              </p:cNvPr>
              <p:cNvSpPr>
                <a:spLocks/>
              </p:cNvSpPr>
              <p:nvPr/>
            </p:nvSpPr>
            <p:spPr bwMode="auto">
              <a:xfrm>
                <a:off x="9458326" y="11317288"/>
                <a:ext cx="125413" cy="77788"/>
              </a:xfrm>
              <a:custGeom>
                <a:avLst/>
                <a:gdLst>
                  <a:gd name="T0" fmla="*/ 21 w 21"/>
                  <a:gd name="T1" fmla="*/ 2 h 13"/>
                  <a:gd name="T2" fmla="*/ 16 w 21"/>
                  <a:gd name="T3" fmla="*/ 6 h 13"/>
                  <a:gd name="T4" fmla="*/ 11 w 21"/>
                  <a:gd name="T5" fmla="*/ 9 h 13"/>
                  <a:gd name="T6" fmla="*/ 0 w 21"/>
                  <a:gd name="T7" fmla="*/ 13 h 13"/>
                  <a:gd name="T8" fmla="*/ 11 w 21"/>
                  <a:gd name="T9" fmla="*/ 9 h 13"/>
                  <a:gd name="T10" fmla="*/ 15 w 21"/>
                  <a:gd name="T11" fmla="*/ 5 h 13"/>
                  <a:gd name="T12" fmla="*/ 19 w 21"/>
                  <a:gd name="T13" fmla="*/ 0 h 13"/>
                  <a:gd name="T14" fmla="*/ 19 w 21"/>
                  <a:gd name="T15" fmla="*/ 0 h 13"/>
                  <a:gd name="T16" fmla="*/ 20 w 21"/>
                  <a:gd name="T17" fmla="*/ 0 h 13"/>
                  <a:gd name="T18" fmla="*/ 21 w 21"/>
                  <a:gd name="T19" fmla="*/ 2 h 13"/>
                  <a:gd name="T20" fmla="*/ 21 w 21"/>
                  <a:gd name="T2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21" y="2"/>
                    </a:moveTo>
                    <a:cubicBezTo>
                      <a:pt x="19" y="3"/>
                      <a:pt x="18" y="5"/>
                      <a:pt x="16" y="6"/>
                    </a:cubicBezTo>
                    <a:cubicBezTo>
                      <a:pt x="15" y="7"/>
                      <a:pt x="13" y="9"/>
                      <a:pt x="11" y="9"/>
                    </a:cubicBezTo>
                    <a:cubicBezTo>
                      <a:pt x="8" y="11"/>
                      <a:pt x="4" y="12"/>
                      <a:pt x="0" y="13"/>
                    </a:cubicBezTo>
                    <a:cubicBezTo>
                      <a:pt x="4" y="12"/>
                      <a:pt x="8" y="11"/>
                      <a:pt x="11" y="9"/>
                    </a:cubicBezTo>
                    <a:cubicBezTo>
                      <a:pt x="12" y="7"/>
                      <a:pt x="14" y="6"/>
                      <a:pt x="15" y="5"/>
                    </a:cubicBezTo>
                    <a:cubicBezTo>
                      <a:pt x="17" y="4"/>
                      <a:pt x="18" y="2"/>
                      <a:pt x="19" y="0"/>
                    </a:cubicBezTo>
                    <a:cubicBezTo>
                      <a:pt x="19" y="0"/>
                      <a:pt x="19" y="0"/>
                      <a:pt x="19" y="0"/>
                    </a:cubicBezTo>
                    <a:cubicBezTo>
                      <a:pt x="19" y="0"/>
                      <a:pt x="20" y="0"/>
                      <a:pt x="20" y="0"/>
                    </a:cubicBezTo>
                    <a:cubicBezTo>
                      <a:pt x="21" y="0"/>
                      <a:pt x="21" y="1"/>
                      <a:pt x="21" y="2"/>
                    </a:cubicBezTo>
                    <a:cubicBezTo>
                      <a:pt x="21" y="2"/>
                      <a:pt x="21" y="2"/>
                      <a:pt x="2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 name="Freeform 32">
                <a:extLst>
                  <a:ext uri="{FF2B5EF4-FFF2-40B4-BE49-F238E27FC236}">
                    <a16:creationId xmlns:a16="http://schemas.microsoft.com/office/drawing/2014/main" id="{814F6DEE-4361-426B-8E48-8E4DBC1DE0EF}"/>
                  </a:ext>
                </a:extLst>
              </p:cNvPr>
              <p:cNvSpPr>
                <a:spLocks/>
              </p:cNvSpPr>
              <p:nvPr/>
            </p:nvSpPr>
            <p:spPr bwMode="auto">
              <a:xfrm>
                <a:off x="9775826" y="11299825"/>
                <a:ext cx="58738" cy="138113"/>
              </a:xfrm>
              <a:custGeom>
                <a:avLst/>
                <a:gdLst>
                  <a:gd name="T0" fmla="*/ 3 w 10"/>
                  <a:gd name="T1" fmla="*/ 2 h 23"/>
                  <a:gd name="T2" fmla="*/ 3 w 10"/>
                  <a:gd name="T3" fmla="*/ 7 h 23"/>
                  <a:gd name="T4" fmla="*/ 4 w 10"/>
                  <a:gd name="T5" fmla="*/ 13 h 23"/>
                  <a:gd name="T6" fmla="*/ 10 w 10"/>
                  <a:gd name="T7" fmla="*/ 23 h 23"/>
                  <a:gd name="T8" fmla="*/ 3 w 10"/>
                  <a:gd name="T9" fmla="*/ 13 h 23"/>
                  <a:gd name="T10" fmla="*/ 1 w 10"/>
                  <a:gd name="T11" fmla="*/ 7 h 23"/>
                  <a:gd name="T12" fmla="*/ 1 w 10"/>
                  <a:gd name="T13" fmla="*/ 1 h 23"/>
                  <a:gd name="T14" fmla="*/ 2 w 10"/>
                  <a:gd name="T15" fmla="*/ 0 h 23"/>
                  <a:gd name="T16" fmla="*/ 3 w 10"/>
                  <a:gd name="T17" fmla="*/ 1 h 23"/>
                  <a:gd name="T18" fmla="*/ 3 w 10"/>
                  <a:gd name="T19" fmla="*/ 1 h 23"/>
                  <a:gd name="T20" fmla="*/ 3 w 10"/>
                  <a:gd name="T21"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3">
                    <a:moveTo>
                      <a:pt x="3" y="2"/>
                    </a:moveTo>
                    <a:cubicBezTo>
                      <a:pt x="3" y="3"/>
                      <a:pt x="3" y="5"/>
                      <a:pt x="3" y="7"/>
                    </a:cubicBezTo>
                    <a:cubicBezTo>
                      <a:pt x="3" y="9"/>
                      <a:pt x="3" y="11"/>
                      <a:pt x="4" y="13"/>
                    </a:cubicBezTo>
                    <a:cubicBezTo>
                      <a:pt x="5" y="16"/>
                      <a:pt x="7" y="20"/>
                      <a:pt x="10" y="23"/>
                    </a:cubicBezTo>
                    <a:cubicBezTo>
                      <a:pt x="7" y="20"/>
                      <a:pt x="4" y="17"/>
                      <a:pt x="3" y="13"/>
                    </a:cubicBezTo>
                    <a:cubicBezTo>
                      <a:pt x="2" y="11"/>
                      <a:pt x="1" y="9"/>
                      <a:pt x="1" y="7"/>
                    </a:cubicBezTo>
                    <a:cubicBezTo>
                      <a:pt x="1" y="5"/>
                      <a:pt x="0" y="3"/>
                      <a:pt x="1" y="1"/>
                    </a:cubicBezTo>
                    <a:cubicBezTo>
                      <a:pt x="1" y="1"/>
                      <a:pt x="1" y="0"/>
                      <a:pt x="2" y="0"/>
                    </a:cubicBezTo>
                    <a:cubicBezTo>
                      <a:pt x="2" y="0"/>
                      <a:pt x="3" y="1"/>
                      <a:pt x="3" y="1"/>
                    </a:cubicBezTo>
                    <a:cubicBezTo>
                      <a:pt x="3" y="1"/>
                      <a:pt x="3" y="1"/>
                      <a:pt x="3" y="1"/>
                    </a:cubicBezTo>
                    <a:lnTo>
                      <a:pt x="3" y="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 name="Freeform 33">
                <a:extLst>
                  <a:ext uri="{FF2B5EF4-FFF2-40B4-BE49-F238E27FC236}">
                    <a16:creationId xmlns:a16="http://schemas.microsoft.com/office/drawing/2014/main" id="{BBFE12F7-E111-4563-AD95-170E272C4064}"/>
                  </a:ext>
                </a:extLst>
              </p:cNvPr>
              <p:cNvSpPr>
                <a:spLocks/>
              </p:cNvSpPr>
              <p:nvPr/>
            </p:nvSpPr>
            <p:spPr bwMode="auto">
              <a:xfrm>
                <a:off x="9428163" y="11395075"/>
                <a:ext cx="185738" cy="96838"/>
              </a:xfrm>
              <a:custGeom>
                <a:avLst/>
                <a:gdLst>
                  <a:gd name="T0" fmla="*/ 31 w 31"/>
                  <a:gd name="T1" fmla="*/ 2 h 16"/>
                  <a:gd name="T2" fmla="*/ 24 w 31"/>
                  <a:gd name="T3" fmla="*/ 9 h 16"/>
                  <a:gd name="T4" fmla="*/ 17 w 31"/>
                  <a:gd name="T5" fmla="*/ 13 h 16"/>
                  <a:gd name="T6" fmla="*/ 8 w 31"/>
                  <a:gd name="T7" fmla="*/ 16 h 16"/>
                  <a:gd name="T8" fmla="*/ 0 w 31"/>
                  <a:gd name="T9" fmla="*/ 16 h 16"/>
                  <a:gd name="T10" fmla="*/ 8 w 31"/>
                  <a:gd name="T11" fmla="*/ 15 h 16"/>
                  <a:gd name="T12" fmla="*/ 16 w 31"/>
                  <a:gd name="T13" fmla="*/ 12 h 16"/>
                  <a:gd name="T14" fmla="*/ 23 w 31"/>
                  <a:gd name="T15" fmla="*/ 7 h 16"/>
                  <a:gd name="T16" fmla="*/ 29 w 31"/>
                  <a:gd name="T17" fmla="*/ 1 h 16"/>
                  <a:gd name="T18" fmla="*/ 29 w 31"/>
                  <a:gd name="T19" fmla="*/ 1 h 16"/>
                  <a:gd name="T20" fmla="*/ 30 w 31"/>
                  <a:gd name="T21" fmla="*/ 1 h 16"/>
                  <a:gd name="T22" fmla="*/ 31 w 31"/>
                  <a:gd name="T23" fmla="*/ 2 h 16"/>
                  <a:gd name="T24" fmla="*/ 31 w 31"/>
                  <a:gd name="T25"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6">
                    <a:moveTo>
                      <a:pt x="31" y="2"/>
                    </a:moveTo>
                    <a:cubicBezTo>
                      <a:pt x="29" y="5"/>
                      <a:pt x="27" y="7"/>
                      <a:pt x="24" y="9"/>
                    </a:cubicBezTo>
                    <a:cubicBezTo>
                      <a:pt x="22" y="11"/>
                      <a:pt x="19" y="12"/>
                      <a:pt x="17" y="13"/>
                    </a:cubicBezTo>
                    <a:cubicBezTo>
                      <a:pt x="14" y="15"/>
                      <a:pt x="11" y="15"/>
                      <a:pt x="8" y="16"/>
                    </a:cubicBezTo>
                    <a:cubicBezTo>
                      <a:pt x="5" y="16"/>
                      <a:pt x="2" y="16"/>
                      <a:pt x="0" y="16"/>
                    </a:cubicBezTo>
                    <a:cubicBezTo>
                      <a:pt x="3" y="16"/>
                      <a:pt x="5" y="16"/>
                      <a:pt x="8" y="15"/>
                    </a:cubicBezTo>
                    <a:cubicBezTo>
                      <a:pt x="11" y="15"/>
                      <a:pt x="14" y="14"/>
                      <a:pt x="16" y="12"/>
                    </a:cubicBezTo>
                    <a:cubicBezTo>
                      <a:pt x="19" y="11"/>
                      <a:pt x="21" y="9"/>
                      <a:pt x="23" y="7"/>
                    </a:cubicBezTo>
                    <a:cubicBezTo>
                      <a:pt x="25" y="6"/>
                      <a:pt x="27" y="3"/>
                      <a:pt x="29" y="1"/>
                    </a:cubicBezTo>
                    <a:cubicBezTo>
                      <a:pt x="29" y="1"/>
                      <a:pt x="29" y="1"/>
                      <a:pt x="29" y="1"/>
                    </a:cubicBezTo>
                    <a:cubicBezTo>
                      <a:pt x="29" y="1"/>
                      <a:pt x="30" y="0"/>
                      <a:pt x="30" y="1"/>
                    </a:cubicBezTo>
                    <a:cubicBezTo>
                      <a:pt x="31" y="1"/>
                      <a:pt x="31" y="2"/>
                      <a:pt x="31" y="2"/>
                    </a:cubicBezTo>
                    <a:cubicBezTo>
                      <a:pt x="31" y="2"/>
                      <a:pt x="31" y="2"/>
                      <a:pt x="3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 name="Freeform 34">
                <a:extLst>
                  <a:ext uri="{FF2B5EF4-FFF2-40B4-BE49-F238E27FC236}">
                    <a16:creationId xmlns:a16="http://schemas.microsoft.com/office/drawing/2014/main" id="{E3C9CAD5-4B29-49BD-9F39-8B5CE0EF7ED1}"/>
                  </a:ext>
                </a:extLst>
              </p:cNvPr>
              <p:cNvSpPr>
                <a:spLocks/>
              </p:cNvSpPr>
              <p:nvPr/>
            </p:nvSpPr>
            <p:spPr bwMode="auto">
              <a:xfrm>
                <a:off x="8666163" y="12298363"/>
                <a:ext cx="714375" cy="700088"/>
              </a:xfrm>
              <a:custGeom>
                <a:avLst/>
                <a:gdLst>
                  <a:gd name="T0" fmla="*/ 112 w 119"/>
                  <a:gd name="T1" fmla="*/ 71 h 117"/>
                  <a:gd name="T2" fmla="*/ 107 w 119"/>
                  <a:gd name="T3" fmla="*/ 68 h 117"/>
                  <a:gd name="T4" fmla="*/ 104 w 119"/>
                  <a:gd name="T5" fmla="*/ 67 h 117"/>
                  <a:gd name="T6" fmla="*/ 100 w 119"/>
                  <a:gd name="T7" fmla="*/ 65 h 117"/>
                  <a:gd name="T8" fmla="*/ 95 w 119"/>
                  <a:gd name="T9" fmla="*/ 63 h 117"/>
                  <a:gd name="T10" fmla="*/ 91 w 119"/>
                  <a:gd name="T11" fmla="*/ 60 h 117"/>
                  <a:gd name="T12" fmla="*/ 79 w 119"/>
                  <a:gd name="T13" fmla="*/ 100 h 117"/>
                  <a:gd name="T14" fmla="*/ 79 w 119"/>
                  <a:gd name="T15" fmla="*/ 100 h 117"/>
                  <a:gd name="T16" fmla="*/ 72 w 119"/>
                  <a:gd name="T17" fmla="*/ 106 h 117"/>
                  <a:gd name="T18" fmla="*/ 37 w 119"/>
                  <a:gd name="T19" fmla="*/ 112 h 117"/>
                  <a:gd name="T20" fmla="*/ 9 w 119"/>
                  <a:gd name="T21" fmla="*/ 100 h 117"/>
                  <a:gd name="T22" fmla="*/ 1 w 119"/>
                  <a:gd name="T23" fmla="*/ 86 h 117"/>
                  <a:gd name="T24" fmla="*/ 3 w 119"/>
                  <a:gd name="T25" fmla="*/ 57 h 117"/>
                  <a:gd name="T26" fmla="*/ 8 w 119"/>
                  <a:gd name="T27" fmla="*/ 38 h 117"/>
                  <a:gd name="T28" fmla="*/ 19 w 119"/>
                  <a:gd name="T29" fmla="*/ 13 h 117"/>
                  <a:gd name="T30" fmla="*/ 38 w 119"/>
                  <a:gd name="T31" fmla="*/ 0 h 117"/>
                  <a:gd name="T32" fmla="*/ 51 w 119"/>
                  <a:gd name="T33" fmla="*/ 6 h 117"/>
                  <a:gd name="T34" fmla="*/ 53 w 119"/>
                  <a:gd name="T35" fmla="*/ 8 h 117"/>
                  <a:gd name="T36" fmla="*/ 57 w 119"/>
                  <a:gd name="T37" fmla="*/ 8 h 117"/>
                  <a:gd name="T38" fmla="*/ 69 w 119"/>
                  <a:gd name="T39" fmla="*/ 13 h 117"/>
                  <a:gd name="T40" fmla="*/ 73 w 119"/>
                  <a:gd name="T41" fmla="*/ 17 h 117"/>
                  <a:gd name="T42" fmla="*/ 77 w 119"/>
                  <a:gd name="T43" fmla="*/ 17 h 117"/>
                  <a:gd name="T44" fmla="*/ 89 w 119"/>
                  <a:gd name="T45" fmla="*/ 23 h 117"/>
                  <a:gd name="T46" fmla="*/ 93 w 119"/>
                  <a:gd name="T47" fmla="*/ 27 h 117"/>
                  <a:gd name="T48" fmla="*/ 96 w 119"/>
                  <a:gd name="T49" fmla="*/ 27 h 117"/>
                  <a:gd name="T50" fmla="*/ 107 w 119"/>
                  <a:gd name="T51" fmla="*/ 31 h 117"/>
                  <a:gd name="T52" fmla="*/ 111 w 119"/>
                  <a:gd name="T53" fmla="*/ 35 h 117"/>
                  <a:gd name="T54" fmla="*/ 116 w 119"/>
                  <a:gd name="T55" fmla="*/ 51 h 117"/>
                  <a:gd name="T56" fmla="*/ 112 w 119"/>
                  <a:gd name="T57" fmla="*/ 7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9" h="117">
                    <a:moveTo>
                      <a:pt x="112" y="71"/>
                    </a:moveTo>
                    <a:cubicBezTo>
                      <a:pt x="107" y="68"/>
                      <a:pt x="107" y="68"/>
                      <a:pt x="107" y="68"/>
                    </a:cubicBezTo>
                    <a:cubicBezTo>
                      <a:pt x="104" y="67"/>
                      <a:pt x="104" y="67"/>
                      <a:pt x="104" y="67"/>
                    </a:cubicBezTo>
                    <a:cubicBezTo>
                      <a:pt x="100" y="65"/>
                      <a:pt x="100" y="65"/>
                      <a:pt x="100" y="65"/>
                    </a:cubicBezTo>
                    <a:cubicBezTo>
                      <a:pt x="95" y="63"/>
                      <a:pt x="95" y="63"/>
                      <a:pt x="95" y="63"/>
                    </a:cubicBezTo>
                    <a:cubicBezTo>
                      <a:pt x="91" y="60"/>
                      <a:pt x="91" y="60"/>
                      <a:pt x="91" y="60"/>
                    </a:cubicBezTo>
                    <a:cubicBezTo>
                      <a:pt x="91" y="60"/>
                      <a:pt x="85" y="85"/>
                      <a:pt x="79" y="100"/>
                    </a:cubicBezTo>
                    <a:cubicBezTo>
                      <a:pt x="79" y="100"/>
                      <a:pt x="79" y="100"/>
                      <a:pt x="79" y="100"/>
                    </a:cubicBezTo>
                    <a:cubicBezTo>
                      <a:pt x="72" y="106"/>
                      <a:pt x="72" y="106"/>
                      <a:pt x="72" y="106"/>
                    </a:cubicBezTo>
                    <a:cubicBezTo>
                      <a:pt x="62" y="115"/>
                      <a:pt x="48" y="117"/>
                      <a:pt x="37" y="112"/>
                    </a:cubicBezTo>
                    <a:cubicBezTo>
                      <a:pt x="9" y="100"/>
                      <a:pt x="9" y="100"/>
                      <a:pt x="9" y="100"/>
                    </a:cubicBezTo>
                    <a:cubicBezTo>
                      <a:pt x="4" y="98"/>
                      <a:pt x="0" y="92"/>
                      <a:pt x="1" y="86"/>
                    </a:cubicBezTo>
                    <a:cubicBezTo>
                      <a:pt x="3" y="57"/>
                      <a:pt x="3" y="57"/>
                      <a:pt x="3" y="57"/>
                    </a:cubicBezTo>
                    <a:cubicBezTo>
                      <a:pt x="4" y="51"/>
                      <a:pt x="6" y="44"/>
                      <a:pt x="8" y="38"/>
                    </a:cubicBezTo>
                    <a:cubicBezTo>
                      <a:pt x="19" y="13"/>
                      <a:pt x="19" y="13"/>
                      <a:pt x="19" y="13"/>
                    </a:cubicBezTo>
                    <a:cubicBezTo>
                      <a:pt x="22" y="5"/>
                      <a:pt x="30" y="0"/>
                      <a:pt x="38" y="0"/>
                    </a:cubicBezTo>
                    <a:cubicBezTo>
                      <a:pt x="43" y="0"/>
                      <a:pt x="48" y="2"/>
                      <a:pt x="51" y="6"/>
                    </a:cubicBezTo>
                    <a:cubicBezTo>
                      <a:pt x="53" y="8"/>
                      <a:pt x="53" y="8"/>
                      <a:pt x="53" y="8"/>
                    </a:cubicBezTo>
                    <a:cubicBezTo>
                      <a:pt x="57" y="8"/>
                      <a:pt x="57" y="8"/>
                      <a:pt x="57" y="8"/>
                    </a:cubicBezTo>
                    <a:cubicBezTo>
                      <a:pt x="62" y="8"/>
                      <a:pt x="66" y="10"/>
                      <a:pt x="69" y="13"/>
                    </a:cubicBezTo>
                    <a:cubicBezTo>
                      <a:pt x="73" y="17"/>
                      <a:pt x="73" y="17"/>
                      <a:pt x="73" y="17"/>
                    </a:cubicBezTo>
                    <a:cubicBezTo>
                      <a:pt x="77" y="17"/>
                      <a:pt x="77" y="17"/>
                      <a:pt x="77" y="17"/>
                    </a:cubicBezTo>
                    <a:cubicBezTo>
                      <a:pt x="81" y="17"/>
                      <a:pt x="86" y="19"/>
                      <a:pt x="89" y="23"/>
                    </a:cubicBezTo>
                    <a:cubicBezTo>
                      <a:pt x="93" y="27"/>
                      <a:pt x="93" y="27"/>
                      <a:pt x="93" y="27"/>
                    </a:cubicBezTo>
                    <a:cubicBezTo>
                      <a:pt x="96" y="27"/>
                      <a:pt x="96" y="27"/>
                      <a:pt x="96" y="27"/>
                    </a:cubicBezTo>
                    <a:cubicBezTo>
                      <a:pt x="100" y="27"/>
                      <a:pt x="104" y="28"/>
                      <a:pt x="107" y="31"/>
                    </a:cubicBezTo>
                    <a:cubicBezTo>
                      <a:pt x="111" y="35"/>
                      <a:pt x="111" y="35"/>
                      <a:pt x="111" y="35"/>
                    </a:cubicBezTo>
                    <a:cubicBezTo>
                      <a:pt x="116" y="51"/>
                      <a:pt x="116" y="51"/>
                      <a:pt x="116" y="51"/>
                    </a:cubicBezTo>
                    <a:cubicBezTo>
                      <a:pt x="119" y="58"/>
                      <a:pt x="117" y="65"/>
                      <a:pt x="112" y="7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 name="Freeform 35">
                <a:extLst>
                  <a:ext uri="{FF2B5EF4-FFF2-40B4-BE49-F238E27FC236}">
                    <a16:creationId xmlns:a16="http://schemas.microsoft.com/office/drawing/2014/main" id="{7B8560E3-BB8E-4250-AE8C-1E0C544C83BB}"/>
                  </a:ext>
                </a:extLst>
              </p:cNvPr>
              <p:cNvSpPr>
                <a:spLocks/>
              </p:cNvSpPr>
              <p:nvPr/>
            </p:nvSpPr>
            <p:spPr bwMode="auto">
              <a:xfrm>
                <a:off x="9236076" y="12626975"/>
                <a:ext cx="84138" cy="60325"/>
              </a:xfrm>
              <a:custGeom>
                <a:avLst/>
                <a:gdLst>
                  <a:gd name="T0" fmla="*/ 14 w 14"/>
                  <a:gd name="T1" fmla="*/ 0 h 10"/>
                  <a:gd name="T2" fmla="*/ 7 w 14"/>
                  <a:gd name="T3" fmla="*/ 7 h 10"/>
                  <a:gd name="T4" fmla="*/ 5 w 14"/>
                  <a:gd name="T5" fmla="*/ 10 h 10"/>
                  <a:gd name="T6" fmla="*/ 0 w 14"/>
                  <a:gd name="T7" fmla="*/ 8 h 10"/>
                  <a:gd name="T8" fmla="*/ 4 w 14"/>
                  <a:gd name="T9" fmla="*/ 4 h 10"/>
                  <a:gd name="T10" fmla="*/ 14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14" y="0"/>
                    </a:moveTo>
                    <a:cubicBezTo>
                      <a:pt x="11" y="2"/>
                      <a:pt x="9" y="4"/>
                      <a:pt x="7" y="7"/>
                    </a:cubicBezTo>
                    <a:cubicBezTo>
                      <a:pt x="6" y="8"/>
                      <a:pt x="6" y="9"/>
                      <a:pt x="5" y="10"/>
                    </a:cubicBezTo>
                    <a:cubicBezTo>
                      <a:pt x="0" y="8"/>
                      <a:pt x="0" y="8"/>
                      <a:pt x="0" y="8"/>
                    </a:cubicBezTo>
                    <a:cubicBezTo>
                      <a:pt x="1" y="6"/>
                      <a:pt x="3" y="5"/>
                      <a:pt x="4" y="4"/>
                    </a:cubicBezTo>
                    <a:cubicBezTo>
                      <a:pt x="7" y="2"/>
                      <a:pt x="10" y="0"/>
                      <a:pt x="14"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Freeform 36">
                <a:extLst>
                  <a:ext uri="{FF2B5EF4-FFF2-40B4-BE49-F238E27FC236}">
                    <a16:creationId xmlns:a16="http://schemas.microsoft.com/office/drawing/2014/main" id="{6750B0D5-397B-440C-821D-2594CDF09F67}"/>
                  </a:ext>
                </a:extLst>
              </p:cNvPr>
              <p:cNvSpPr>
                <a:spLocks/>
              </p:cNvSpPr>
              <p:nvPr/>
            </p:nvSpPr>
            <p:spPr bwMode="auto">
              <a:xfrm>
                <a:off x="9290051" y="12693650"/>
                <a:ext cx="60325" cy="11113"/>
              </a:xfrm>
              <a:custGeom>
                <a:avLst/>
                <a:gdLst>
                  <a:gd name="T0" fmla="*/ 10 w 10"/>
                  <a:gd name="T1" fmla="*/ 0 h 2"/>
                  <a:gd name="T2" fmla="*/ 3 w 10"/>
                  <a:gd name="T3" fmla="*/ 2 h 2"/>
                  <a:gd name="T4" fmla="*/ 0 w 10"/>
                  <a:gd name="T5" fmla="*/ 1 h 2"/>
                  <a:gd name="T6" fmla="*/ 1 w 10"/>
                  <a:gd name="T7" fmla="*/ 1 h 2"/>
                  <a:gd name="T8" fmla="*/ 10 w 10"/>
                  <a:gd name="T9" fmla="*/ 0 h 2"/>
                </a:gdLst>
                <a:ahLst/>
                <a:cxnLst>
                  <a:cxn ang="0">
                    <a:pos x="T0" y="T1"/>
                  </a:cxn>
                  <a:cxn ang="0">
                    <a:pos x="T2" y="T3"/>
                  </a:cxn>
                  <a:cxn ang="0">
                    <a:pos x="T4" y="T5"/>
                  </a:cxn>
                  <a:cxn ang="0">
                    <a:pos x="T6" y="T7"/>
                  </a:cxn>
                  <a:cxn ang="0">
                    <a:pos x="T8" y="T9"/>
                  </a:cxn>
                </a:cxnLst>
                <a:rect l="0" t="0" r="r" b="b"/>
                <a:pathLst>
                  <a:path w="10" h="2">
                    <a:moveTo>
                      <a:pt x="10" y="0"/>
                    </a:moveTo>
                    <a:cubicBezTo>
                      <a:pt x="8" y="1"/>
                      <a:pt x="5" y="2"/>
                      <a:pt x="3" y="2"/>
                    </a:cubicBezTo>
                    <a:cubicBezTo>
                      <a:pt x="0" y="1"/>
                      <a:pt x="0" y="1"/>
                      <a:pt x="0" y="1"/>
                    </a:cubicBezTo>
                    <a:cubicBezTo>
                      <a:pt x="0" y="1"/>
                      <a:pt x="0" y="1"/>
                      <a:pt x="1" y="1"/>
                    </a:cubicBezTo>
                    <a:cubicBezTo>
                      <a:pt x="4" y="1"/>
                      <a:pt x="7" y="1"/>
                      <a:pt x="1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Freeform 37">
                <a:extLst>
                  <a:ext uri="{FF2B5EF4-FFF2-40B4-BE49-F238E27FC236}">
                    <a16:creationId xmlns:a16="http://schemas.microsoft.com/office/drawing/2014/main" id="{838CDBA7-FEA9-45F3-8F6B-5BEA41407578}"/>
                  </a:ext>
                </a:extLst>
              </p:cNvPr>
              <p:cNvSpPr>
                <a:spLocks/>
              </p:cNvSpPr>
              <p:nvPr/>
            </p:nvSpPr>
            <p:spPr bwMode="auto">
              <a:xfrm>
                <a:off x="8858251" y="12292013"/>
                <a:ext cx="522288" cy="425450"/>
              </a:xfrm>
              <a:custGeom>
                <a:avLst/>
                <a:gdLst>
                  <a:gd name="T0" fmla="*/ 0 w 87"/>
                  <a:gd name="T1" fmla="*/ 2 h 71"/>
                  <a:gd name="T2" fmla="*/ 13 w 87"/>
                  <a:gd name="T3" fmla="*/ 1 h 71"/>
                  <a:gd name="T4" fmla="*/ 18 w 87"/>
                  <a:gd name="T5" fmla="*/ 4 h 71"/>
                  <a:gd name="T6" fmla="*/ 23 w 87"/>
                  <a:gd name="T7" fmla="*/ 9 h 71"/>
                  <a:gd name="T8" fmla="*/ 23 w 87"/>
                  <a:gd name="T9" fmla="*/ 9 h 71"/>
                  <a:gd name="T10" fmla="*/ 22 w 87"/>
                  <a:gd name="T11" fmla="*/ 9 h 71"/>
                  <a:gd name="T12" fmla="*/ 28 w 87"/>
                  <a:gd name="T13" fmla="*/ 9 h 71"/>
                  <a:gd name="T14" fmla="*/ 34 w 87"/>
                  <a:gd name="T15" fmla="*/ 10 h 71"/>
                  <a:gd name="T16" fmla="*/ 39 w 87"/>
                  <a:gd name="T17" fmla="*/ 13 h 71"/>
                  <a:gd name="T18" fmla="*/ 43 w 87"/>
                  <a:gd name="T19" fmla="*/ 17 h 71"/>
                  <a:gd name="T20" fmla="*/ 43 w 87"/>
                  <a:gd name="T21" fmla="*/ 17 h 71"/>
                  <a:gd name="T22" fmla="*/ 42 w 87"/>
                  <a:gd name="T23" fmla="*/ 17 h 71"/>
                  <a:gd name="T24" fmla="*/ 48 w 87"/>
                  <a:gd name="T25" fmla="*/ 17 h 71"/>
                  <a:gd name="T26" fmla="*/ 54 w 87"/>
                  <a:gd name="T27" fmla="*/ 19 h 71"/>
                  <a:gd name="T28" fmla="*/ 59 w 87"/>
                  <a:gd name="T29" fmla="*/ 23 h 71"/>
                  <a:gd name="T30" fmla="*/ 62 w 87"/>
                  <a:gd name="T31" fmla="*/ 27 h 71"/>
                  <a:gd name="T32" fmla="*/ 62 w 87"/>
                  <a:gd name="T33" fmla="*/ 27 h 71"/>
                  <a:gd name="T34" fmla="*/ 62 w 87"/>
                  <a:gd name="T35" fmla="*/ 27 h 71"/>
                  <a:gd name="T36" fmla="*/ 67 w 87"/>
                  <a:gd name="T37" fmla="*/ 27 h 71"/>
                  <a:gd name="T38" fmla="*/ 72 w 87"/>
                  <a:gd name="T39" fmla="*/ 29 h 71"/>
                  <a:gd name="T40" fmla="*/ 77 w 87"/>
                  <a:gd name="T41" fmla="*/ 32 h 71"/>
                  <a:gd name="T42" fmla="*/ 81 w 87"/>
                  <a:gd name="T43" fmla="*/ 36 h 71"/>
                  <a:gd name="T44" fmla="*/ 81 w 87"/>
                  <a:gd name="T45" fmla="*/ 36 h 71"/>
                  <a:gd name="T46" fmla="*/ 81 w 87"/>
                  <a:gd name="T47" fmla="*/ 36 h 71"/>
                  <a:gd name="T48" fmla="*/ 81 w 87"/>
                  <a:gd name="T49" fmla="*/ 37 h 71"/>
                  <a:gd name="T50" fmla="*/ 84 w 87"/>
                  <a:gd name="T51" fmla="*/ 45 h 71"/>
                  <a:gd name="T52" fmla="*/ 86 w 87"/>
                  <a:gd name="T53" fmla="*/ 54 h 71"/>
                  <a:gd name="T54" fmla="*/ 83 w 87"/>
                  <a:gd name="T55" fmla="*/ 71 h 71"/>
                  <a:gd name="T56" fmla="*/ 85 w 87"/>
                  <a:gd name="T57" fmla="*/ 54 h 71"/>
                  <a:gd name="T58" fmla="*/ 82 w 87"/>
                  <a:gd name="T59" fmla="*/ 45 h 71"/>
                  <a:gd name="T60" fmla="*/ 79 w 87"/>
                  <a:gd name="T61" fmla="*/ 37 h 71"/>
                  <a:gd name="T62" fmla="*/ 79 w 87"/>
                  <a:gd name="T63" fmla="*/ 38 h 71"/>
                  <a:gd name="T64" fmla="*/ 79 w 87"/>
                  <a:gd name="T65" fmla="*/ 38 h 71"/>
                  <a:gd name="T66" fmla="*/ 75 w 87"/>
                  <a:gd name="T67" fmla="*/ 34 h 71"/>
                  <a:gd name="T68" fmla="*/ 71 w 87"/>
                  <a:gd name="T69" fmla="*/ 31 h 71"/>
                  <a:gd name="T70" fmla="*/ 67 w 87"/>
                  <a:gd name="T71" fmla="*/ 29 h 71"/>
                  <a:gd name="T72" fmla="*/ 62 w 87"/>
                  <a:gd name="T73" fmla="*/ 29 h 71"/>
                  <a:gd name="T74" fmla="*/ 61 w 87"/>
                  <a:gd name="T75" fmla="*/ 29 h 71"/>
                  <a:gd name="T76" fmla="*/ 61 w 87"/>
                  <a:gd name="T77" fmla="*/ 29 h 71"/>
                  <a:gd name="T78" fmla="*/ 61 w 87"/>
                  <a:gd name="T79" fmla="*/ 29 h 71"/>
                  <a:gd name="T80" fmla="*/ 57 w 87"/>
                  <a:gd name="T81" fmla="*/ 25 h 71"/>
                  <a:gd name="T82" fmla="*/ 52 w 87"/>
                  <a:gd name="T83" fmla="*/ 21 h 71"/>
                  <a:gd name="T84" fmla="*/ 47 w 87"/>
                  <a:gd name="T85" fmla="*/ 20 h 71"/>
                  <a:gd name="T86" fmla="*/ 42 w 87"/>
                  <a:gd name="T87" fmla="*/ 20 h 71"/>
                  <a:gd name="T88" fmla="*/ 41 w 87"/>
                  <a:gd name="T89" fmla="*/ 20 h 71"/>
                  <a:gd name="T90" fmla="*/ 40 w 87"/>
                  <a:gd name="T91" fmla="*/ 20 h 71"/>
                  <a:gd name="T92" fmla="*/ 40 w 87"/>
                  <a:gd name="T93" fmla="*/ 19 h 71"/>
                  <a:gd name="T94" fmla="*/ 37 w 87"/>
                  <a:gd name="T95" fmla="*/ 15 h 71"/>
                  <a:gd name="T96" fmla="*/ 32 w 87"/>
                  <a:gd name="T97" fmla="*/ 13 h 71"/>
                  <a:gd name="T98" fmla="*/ 28 w 87"/>
                  <a:gd name="T99" fmla="*/ 11 h 71"/>
                  <a:gd name="T100" fmla="*/ 22 w 87"/>
                  <a:gd name="T101" fmla="*/ 11 h 71"/>
                  <a:gd name="T102" fmla="*/ 22 w 87"/>
                  <a:gd name="T103" fmla="*/ 11 h 71"/>
                  <a:gd name="T104" fmla="*/ 21 w 87"/>
                  <a:gd name="T105" fmla="*/ 10 h 71"/>
                  <a:gd name="T106" fmla="*/ 21 w 87"/>
                  <a:gd name="T107" fmla="*/ 10 h 71"/>
                  <a:gd name="T108" fmla="*/ 17 w 87"/>
                  <a:gd name="T109" fmla="*/ 6 h 71"/>
                  <a:gd name="T110" fmla="*/ 12 w 87"/>
                  <a:gd name="T111" fmla="*/ 2 h 71"/>
                  <a:gd name="T112" fmla="*/ 0 w 87"/>
                  <a:gd name="T113"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1">
                    <a:moveTo>
                      <a:pt x="0" y="2"/>
                    </a:moveTo>
                    <a:cubicBezTo>
                      <a:pt x="4" y="1"/>
                      <a:pt x="9" y="0"/>
                      <a:pt x="13" y="1"/>
                    </a:cubicBezTo>
                    <a:cubicBezTo>
                      <a:pt x="15" y="2"/>
                      <a:pt x="17" y="3"/>
                      <a:pt x="18" y="4"/>
                    </a:cubicBezTo>
                    <a:cubicBezTo>
                      <a:pt x="20" y="6"/>
                      <a:pt x="22" y="8"/>
                      <a:pt x="23" y="9"/>
                    </a:cubicBezTo>
                    <a:cubicBezTo>
                      <a:pt x="23" y="9"/>
                      <a:pt x="23" y="9"/>
                      <a:pt x="23" y="9"/>
                    </a:cubicBezTo>
                    <a:cubicBezTo>
                      <a:pt x="22" y="9"/>
                      <a:pt x="22" y="9"/>
                      <a:pt x="22" y="9"/>
                    </a:cubicBezTo>
                    <a:cubicBezTo>
                      <a:pt x="24" y="9"/>
                      <a:pt x="26" y="9"/>
                      <a:pt x="28" y="9"/>
                    </a:cubicBezTo>
                    <a:cubicBezTo>
                      <a:pt x="30" y="9"/>
                      <a:pt x="32" y="9"/>
                      <a:pt x="34" y="10"/>
                    </a:cubicBezTo>
                    <a:cubicBezTo>
                      <a:pt x="35" y="11"/>
                      <a:pt x="37" y="12"/>
                      <a:pt x="39" y="13"/>
                    </a:cubicBezTo>
                    <a:cubicBezTo>
                      <a:pt x="43" y="17"/>
                      <a:pt x="43" y="17"/>
                      <a:pt x="43" y="17"/>
                    </a:cubicBezTo>
                    <a:cubicBezTo>
                      <a:pt x="43" y="17"/>
                      <a:pt x="43" y="17"/>
                      <a:pt x="43" y="17"/>
                    </a:cubicBezTo>
                    <a:cubicBezTo>
                      <a:pt x="42" y="17"/>
                      <a:pt x="42" y="17"/>
                      <a:pt x="42" y="17"/>
                    </a:cubicBezTo>
                    <a:cubicBezTo>
                      <a:pt x="43" y="17"/>
                      <a:pt x="45" y="17"/>
                      <a:pt x="48" y="17"/>
                    </a:cubicBezTo>
                    <a:cubicBezTo>
                      <a:pt x="50" y="17"/>
                      <a:pt x="52" y="18"/>
                      <a:pt x="54" y="19"/>
                    </a:cubicBezTo>
                    <a:cubicBezTo>
                      <a:pt x="55" y="20"/>
                      <a:pt x="57" y="21"/>
                      <a:pt x="59" y="23"/>
                    </a:cubicBezTo>
                    <a:cubicBezTo>
                      <a:pt x="62" y="27"/>
                      <a:pt x="62" y="27"/>
                      <a:pt x="62" y="27"/>
                    </a:cubicBezTo>
                    <a:cubicBezTo>
                      <a:pt x="62" y="27"/>
                      <a:pt x="62" y="27"/>
                      <a:pt x="62" y="27"/>
                    </a:cubicBezTo>
                    <a:cubicBezTo>
                      <a:pt x="62" y="27"/>
                      <a:pt x="62" y="27"/>
                      <a:pt x="62" y="27"/>
                    </a:cubicBezTo>
                    <a:cubicBezTo>
                      <a:pt x="63" y="27"/>
                      <a:pt x="65" y="27"/>
                      <a:pt x="67" y="27"/>
                    </a:cubicBezTo>
                    <a:cubicBezTo>
                      <a:pt x="69" y="28"/>
                      <a:pt x="71" y="28"/>
                      <a:pt x="72" y="29"/>
                    </a:cubicBezTo>
                    <a:cubicBezTo>
                      <a:pt x="74" y="30"/>
                      <a:pt x="76" y="31"/>
                      <a:pt x="77" y="32"/>
                    </a:cubicBezTo>
                    <a:cubicBezTo>
                      <a:pt x="81" y="36"/>
                      <a:pt x="81" y="36"/>
                      <a:pt x="81" y="36"/>
                    </a:cubicBezTo>
                    <a:cubicBezTo>
                      <a:pt x="81" y="36"/>
                      <a:pt x="81" y="36"/>
                      <a:pt x="81" y="36"/>
                    </a:cubicBezTo>
                    <a:cubicBezTo>
                      <a:pt x="81" y="36"/>
                      <a:pt x="81" y="36"/>
                      <a:pt x="81" y="36"/>
                    </a:cubicBezTo>
                    <a:cubicBezTo>
                      <a:pt x="81" y="37"/>
                      <a:pt x="81" y="37"/>
                      <a:pt x="81" y="37"/>
                    </a:cubicBezTo>
                    <a:cubicBezTo>
                      <a:pt x="84" y="45"/>
                      <a:pt x="84" y="45"/>
                      <a:pt x="84" y="45"/>
                    </a:cubicBezTo>
                    <a:cubicBezTo>
                      <a:pt x="84" y="48"/>
                      <a:pt x="85" y="51"/>
                      <a:pt x="86" y="54"/>
                    </a:cubicBezTo>
                    <a:cubicBezTo>
                      <a:pt x="87" y="59"/>
                      <a:pt x="86" y="66"/>
                      <a:pt x="83" y="71"/>
                    </a:cubicBezTo>
                    <a:cubicBezTo>
                      <a:pt x="86" y="66"/>
                      <a:pt x="87" y="59"/>
                      <a:pt x="85" y="54"/>
                    </a:cubicBezTo>
                    <a:cubicBezTo>
                      <a:pt x="84" y="51"/>
                      <a:pt x="83" y="48"/>
                      <a:pt x="82" y="45"/>
                    </a:cubicBezTo>
                    <a:cubicBezTo>
                      <a:pt x="79" y="37"/>
                      <a:pt x="79" y="37"/>
                      <a:pt x="79" y="37"/>
                    </a:cubicBezTo>
                    <a:cubicBezTo>
                      <a:pt x="79" y="38"/>
                      <a:pt x="79" y="38"/>
                      <a:pt x="79" y="38"/>
                    </a:cubicBezTo>
                    <a:cubicBezTo>
                      <a:pt x="79" y="38"/>
                      <a:pt x="79" y="38"/>
                      <a:pt x="79" y="38"/>
                    </a:cubicBezTo>
                    <a:cubicBezTo>
                      <a:pt x="75" y="34"/>
                      <a:pt x="75" y="34"/>
                      <a:pt x="75" y="34"/>
                    </a:cubicBezTo>
                    <a:cubicBezTo>
                      <a:pt x="74" y="33"/>
                      <a:pt x="73" y="32"/>
                      <a:pt x="71" y="31"/>
                    </a:cubicBezTo>
                    <a:cubicBezTo>
                      <a:pt x="70" y="30"/>
                      <a:pt x="68" y="30"/>
                      <a:pt x="67" y="29"/>
                    </a:cubicBezTo>
                    <a:cubicBezTo>
                      <a:pt x="65" y="29"/>
                      <a:pt x="63" y="29"/>
                      <a:pt x="62" y="29"/>
                    </a:cubicBezTo>
                    <a:cubicBezTo>
                      <a:pt x="61" y="29"/>
                      <a:pt x="61" y="29"/>
                      <a:pt x="61" y="29"/>
                    </a:cubicBezTo>
                    <a:cubicBezTo>
                      <a:pt x="61" y="29"/>
                      <a:pt x="61" y="29"/>
                      <a:pt x="61" y="29"/>
                    </a:cubicBezTo>
                    <a:cubicBezTo>
                      <a:pt x="61" y="29"/>
                      <a:pt x="61" y="29"/>
                      <a:pt x="61" y="29"/>
                    </a:cubicBezTo>
                    <a:cubicBezTo>
                      <a:pt x="57" y="25"/>
                      <a:pt x="57" y="25"/>
                      <a:pt x="57" y="25"/>
                    </a:cubicBezTo>
                    <a:cubicBezTo>
                      <a:pt x="55" y="23"/>
                      <a:pt x="54" y="22"/>
                      <a:pt x="52" y="21"/>
                    </a:cubicBezTo>
                    <a:cubicBezTo>
                      <a:pt x="51" y="21"/>
                      <a:pt x="49" y="20"/>
                      <a:pt x="47" y="20"/>
                    </a:cubicBezTo>
                    <a:cubicBezTo>
                      <a:pt x="45" y="20"/>
                      <a:pt x="43" y="20"/>
                      <a:pt x="42" y="20"/>
                    </a:cubicBezTo>
                    <a:cubicBezTo>
                      <a:pt x="41" y="20"/>
                      <a:pt x="41" y="20"/>
                      <a:pt x="41" y="20"/>
                    </a:cubicBezTo>
                    <a:cubicBezTo>
                      <a:pt x="40" y="20"/>
                      <a:pt x="40" y="20"/>
                      <a:pt x="40" y="20"/>
                    </a:cubicBezTo>
                    <a:cubicBezTo>
                      <a:pt x="40" y="19"/>
                      <a:pt x="40" y="19"/>
                      <a:pt x="40" y="19"/>
                    </a:cubicBezTo>
                    <a:cubicBezTo>
                      <a:pt x="37" y="15"/>
                      <a:pt x="37" y="15"/>
                      <a:pt x="37" y="15"/>
                    </a:cubicBezTo>
                    <a:cubicBezTo>
                      <a:pt x="35" y="14"/>
                      <a:pt x="34" y="13"/>
                      <a:pt x="32" y="13"/>
                    </a:cubicBezTo>
                    <a:cubicBezTo>
                      <a:pt x="31" y="12"/>
                      <a:pt x="29" y="11"/>
                      <a:pt x="28" y="11"/>
                    </a:cubicBezTo>
                    <a:cubicBezTo>
                      <a:pt x="26" y="11"/>
                      <a:pt x="24" y="11"/>
                      <a:pt x="22" y="11"/>
                    </a:cubicBezTo>
                    <a:cubicBezTo>
                      <a:pt x="22" y="11"/>
                      <a:pt x="22" y="11"/>
                      <a:pt x="22" y="11"/>
                    </a:cubicBezTo>
                    <a:cubicBezTo>
                      <a:pt x="21" y="10"/>
                      <a:pt x="21" y="10"/>
                      <a:pt x="21" y="10"/>
                    </a:cubicBezTo>
                    <a:cubicBezTo>
                      <a:pt x="21" y="10"/>
                      <a:pt x="21" y="10"/>
                      <a:pt x="21" y="10"/>
                    </a:cubicBezTo>
                    <a:cubicBezTo>
                      <a:pt x="20" y="9"/>
                      <a:pt x="19" y="7"/>
                      <a:pt x="17" y="6"/>
                    </a:cubicBezTo>
                    <a:cubicBezTo>
                      <a:pt x="16" y="4"/>
                      <a:pt x="14" y="3"/>
                      <a:pt x="12" y="2"/>
                    </a:cubicBezTo>
                    <a:cubicBezTo>
                      <a:pt x="9" y="1"/>
                      <a:pt x="4" y="1"/>
                      <a:pt x="0"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Freeform 38">
                <a:extLst>
                  <a:ext uri="{FF2B5EF4-FFF2-40B4-BE49-F238E27FC236}">
                    <a16:creationId xmlns:a16="http://schemas.microsoft.com/office/drawing/2014/main" id="{6C97A604-7EE4-4D83-9F18-905352204E9D}"/>
                  </a:ext>
                </a:extLst>
              </p:cNvPr>
              <p:cNvSpPr>
                <a:spLocks/>
              </p:cNvSpPr>
              <p:nvPr/>
            </p:nvSpPr>
            <p:spPr bwMode="auto">
              <a:xfrm>
                <a:off x="8618538" y="12812713"/>
                <a:ext cx="388938" cy="520700"/>
              </a:xfrm>
              <a:custGeom>
                <a:avLst/>
                <a:gdLst>
                  <a:gd name="T0" fmla="*/ 34 w 245"/>
                  <a:gd name="T1" fmla="*/ 0 h 328"/>
                  <a:gd name="T2" fmla="*/ 0 w 245"/>
                  <a:gd name="T3" fmla="*/ 249 h 328"/>
                  <a:gd name="T4" fmla="*/ 166 w 245"/>
                  <a:gd name="T5" fmla="*/ 328 h 328"/>
                  <a:gd name="T6" fmla="*/ 245 w 245"/>
                  <a:gd name="T7" fmla="*/ 75 h 328"/>
                  <a:gd name="T8" fmla="*/ 34 w 245"/>
                  <a:gd name="T9" fmla="*/ 0 h 328"/>
                </a:gdLst>
                <a:ahLst/>
                <a:cxnLst>
                  <a:cxn ang="0">
                    <a:pos x="T0" y="T1"/>
                  </a:cxn>
                  <a:cxn ang="0">
                    <a:pos x="T2" y="T3"/>
                  </a:cxn>
                  <a:cxn ang="0">
                    <a:pos x="T4" y="T5"/>
                  </a:cxn>
                  <a:cxn ang="0">
                    <a:pos x="T6" y="T7"/>
                  </a:cxn>
                  <a:cxn ang="0">
                    <a:pos x="T8" y="T9"/>
                  </a:cxn>
                </a:cxnLst>
                <a:rect l="0" t="0" r="r" b="b"/>
                <a:pathLst>
                  <a:path w="245" h="328">
                    <a:moveTo>
                      <a:pt x="34" y="0"/>
                    </a:moveTo>
                    <a:lnTo>
                      <a:pt x="0" y="249"/>
                    </a:lnTo>
                    <a:lnTo>
                      <a:pt x="166" y="328"/>
                    </a:lnTo>
                    <a:lnTo>
                      <a:pt x="245" y="75"/>
                    </a:lnTo>
                    <a:lnTo>
                      <a:pt x="34"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Freeform 39">
                <a:extLst>
                  <a:ext uri="{FF2B5EF4-FFF2-40B4-BE49-F238E27FC236}">
                    <a16:creationId xmlns:a16="http://schemas.microsoft.com/office/drawing/2014/main" id="{C2580435-13A1-4E9A-8C9E-F6FEFD2E3D25}"/>
                  </a:ext>
                </a:extLst>
              </p:cNvPr>
              <p:cNvSpPr>
                <a:spLocks/>
              </p:cNvSpPr>
              <p:nvPr/>
            </p:nvSpPr>
            <p:spPr bwMode="auto">
              <a:xfrm>
                <a:off x="9097963" y="12944475"/>
                <a:ext cx="12700" cy="1111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2" y="0"/>
                      <a:pt x="2" y="0"/>
                      <a:pt x="2" y="0"/>
                    </a:cubicBezTo>
                    <a:cubicBezTo>
                      <a:pt x="2" y="1"/>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Freeform 40">
                <a:extLst>
                  <a:ext uri="{FF2B5EF4-FFF2-40B4-BE49-F238E27FC236}">
                    <a16:creationId xmlns:a16="http://schemas.microsoft.com/office/drawing/2014/main" id="{0C526F93-8A19-4C10-AF02-87BE1077C45F}"/>
                  </a:ext>
                </a:extLst>
              </p:cNvPr>
              <p:cNvSpPr>
                <a:spLocks/>
              </p:cNvSpPr>
              <p:nvPr/>
            </p:nvSpPr>
            <p:spPr bwMode="auto">
              <a:xfrm>
                <a:off x="6743701" y="12579350"/>
                <a:ext cx="2312988" cy="3276600"/>
              </a:xfrm>
              <a:custGeom>
                <a:avLst/>
                <a:gdLst>
                  <a:gd name="T0" fmla="*/ 199 w 386"/>
                  <a:gd name="T1" fmla="*/ 252 h 548"/>
                  <a:gd name="T2" fmla="*/ 206 w 386"/>
                  <a:gd name="T3" fmla="*/ 291 h 548"/>
                  <a:gd name="T4" fmla="*/ 321 w 386"/>
                  <a:gd name="T5" fmla="*/ 89 h 548"/>
                  <a:gd name="T6" fmla="*/ 362 w 386"/>
                  <a:gd name="T7" fmla="*/ 163 h 548"/>
                  <a:gd name="T8" fmla="*/ 150 w 386"/>
                  <a:gd name="T9" fmla="*/ 535 h 548"/>
                  <a:gd name="T10" fmla="*/ 4 w 386"/>
                  <a:gd name="T11" fmla="*/ 301 h 548"/>
                  <a:gd name="T12" fmla="*/ 229 w 386"/>
                  <a:gd name="T13" fmla="*/ 0 h 548"/>
                  <a:gd name="T14" fmla="*/ 199 w 386"/>
                  <a:gd name="T15" fmla="*/ 252 h 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6" h="548">
                    <a:moveTo>
                      <a:pt x="199" y="252"/>
                    </a:moveTo>
                    <a:cubicBezTo>
                      <a:pt x="199" y="252"/>
                      <a:pt x="195" y="274"/>
                      <a:pt x="206" y="291"/>
                    </a:cubicBezTo>
                    <a:cubicBezTo>
                      <a:pt x="217" y="306"/>
                      <a:pt x="237" y="104"/>
                      <a:pt x="321" y="89"/>
                    </a:cubicBezTo>
                    <a:cubicBezTo>
                      <a:pt x="340" y="86"/>
                      <a:pt x="386" y="90"/>
                      <a:pt x="362" y="163"/>
                    </a:cubicBezTo>
                    <a:cubicBezTo>
                      <a:pt x="345" y="219"/>
                      <a:pt x="250" y="548"/>
                      <a:pt x="150" y="535"/>
                    </a:cubicBezTo>
                    <a:cubicBezTo>
                      <a:pt x="50" y="521"/>
                      <a:pt x="8" y="509"/>
                      <a:pt x="4" y="301"/>
                    </a:cubicBezTo>
                    <a:cubicBezTo>
                      <a:pt x="0" y="93"/>
                      <a:pt x="229" y="0"/>
                      <a:pt x="229" y="0"/>
                    </a:cubicBezTo>
                    <a:lnTo>
                      <a:pt x="199"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Freeform 41">
                <a:extLst>
                  <a:ext uri="{FF2B5EF4-FFF2-40B4-BE49-F238E27FC236}">
                    <a16:creationId xmlns:a16="http://schemas.microsoft.com/office/drawing/2014/main" id="{C1EB2F4D-9B44-4954-A8A5-674511DE67B8}"/>
                  </a:ext>
                </a:extLst>
              </p:cNvPr>
              <p:cNvSpPr>
                <a:spLocks/>
              </p:cNvSpPr>
              <p:nvPr/>
            </p:nvSpPr>
            <p:spPr bwMode="auto">
              <a:xfrm>
                <a:off x="7881938" y="13130213"/>
                <a:ext cx="700088" cy="1236663"/>
              </a:xfrm>
              <a:custGeom>
                <a:avLst/>
                <a:gdLst>
                  <a:gd name="T0" fmla="*/ 16 w 117"/>
                  <a:gd name="T1" fmla="*/ 80 h 207"/>
                  <a:gd name="T2" fmla="*/ 12 w 117"/>
                  <a:gd name="T3" fmla="*/ 124 h 207"/>
                  <a:gd name="T4" fmla="*/ 11 w 117"/>
                  <a:gd name="T5" fmla="*/ 168 h 207"/>
                  <a:gd name="T6" fmla="*/ 15 w 117"/>
                  <a:gd name="T7" fmla="*/ 187 h 207"/>
                  <a:gd name="T8" fmla="*/ 20 w 117"/>
                  <a:gd name="T9" fmla="*/ 194 h 207"/>
                  <a:gd name="T10" fmla="*/ 21 w 117"/>
                  <a:gd name="T11" fmla="*/ 195 h 207"/>
                  <a:gd name="T12" fmla="*/ 20 w 117"/>
                  <a:gd name="T13" fmla="*/ 195 h 207"/>
                  <a:gd name="T14" fmla="*/ 21 w 117"/>
                  <a:gd name="T15" fmla="*/ 193 h 207"/>
                  <a:gd name="T16" fmla="*/ 25 w 117"/>
                  <a:gd name="T17" fmla="*/ 185 h 207"/>
                  <a:gd name="T18" fmla="*/ 29 w 117"/>
                  <a:gd name="T19" fmla="*/ 175 h 207"/>
                  <a:gd name="T20" fmla="*/ 35 w 117"/>
                  <a:gd name="T21" fmla="*/ 154 h 207"/>
                  <a:gd name="T22" fmla="*/ 62 w 117"/>
                  <a:gd name="T23" fmla="*/ 69 h 207"/>
                  <a:gd name="T24" fmla="*/ 83 w 117"/>
                  <a:gd name="T25" fmla="*/ 28 h 207"/>
                  <a:gd name="T26" fmla="*/ 97 w 117"/>
                  <a:gd name="T27" fmla="*/ 11 h 207"/>
                  <a:gd name="T28" fmla="*/ 117 w 117"/>
                  <a:gd name="T29" fmla="*/ 0 h 207"/>
                  <a:gd name="T30" fmla="*/ 100 w 117"/>
                  <a:gd name="T31" fmla="*/ 13 h 207"/>
                  <a:gd name="T32" fmla="*/ 87 w 117"/>
                  <a:gd name="T33" fmla="*/ 31 h 207"/>
                  <a:gd name="T34" fmla="*/ 71 w 117"/>
                  <a:gd name="T35" fmla="*/ 72 h 207"/>
                  <a:gd name="T36" fmla="*/ 47 w 117"/>
                  <a:gd name="T37" fmla="*/ 158 h 207"/>
                  <a:gd name="T38" fmla="*/ 41 w 117"/>
                  <a:gd name="T39" fmla="*/ 179 h 207"/>
                  <a:gd name="T40" fmla="*/ 37 w 117"/>
                  <a:gd name="T41" fmla="*/ 190 h 207"/>
                  <a:gd name="T42" fmla="*/ 30 w 117"/>
                  <a:gd name="T43" fmla="*/ 201 h 207"/>
                  <a:gd name="T44" fmla="*/ 22 w 117"/>
                  <a:gd name="T45" fmla="*/ 207 h 207"/>
                  <a:gd name="T46" fmla="*/ 16 w 117"/>
                  <a:gd name="T47" fmla="*/ 206 h 207"/>
                  <a:gd name="T48" fmla="*/ 12 w 117"/>
                  <a:gd name="T49" fmla="*/ 203 h 207"/>
                  <a:gd name="T50" fmla="*/ 4 w 117"/>
                  <a:gd name="T51" fmla="*/ 192 h 207"/>
                  <a:gd name="T52" fmla="*/ 0 w 117"/>
                  <a:gd name="T53" fmla="*/ 168 h 207"/>
                  <a:gd name="T54" fmla="*/ 1 w 117"/>
                  <a:gd name="T55" fmla="*/ 145 h 207"/>
                  <a:gd name="T56" fmla="*/ 4 w 117"/>
                  <a:gd name="T57" fmla="*/ 123 h 207"/>
                  <a:gd name="T58" fmla="*/ 16 w 117"/>
                  <a:gd name="T59" fmla="*/ 8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7" h="207">
                    <a:moveTo>
                      <a:pt x="16" y="80"/>
                    </a:moveTo>
                    <a:cubicBezTo>
                      <a:pt x="14" y="94"/>
                      <a:pt x="13" y="109"/>
                      <a:pt x="12" y="124"/>
                    </a:cubicBezTo>
                    <a:cubicBezTo>
                      <a:pt x="10" y="139"/>
                      <a:pt x="10" y="153"/>
                      <a:pt x="11" y="168"/>
                    </a:cubicBezTo>
                    <a:cubicBezTo>
                      <a:pt x="12" y="175"/>
                      <a:pt x="13" y="182"/>
                      <a:pt x="15" y="187"/>
                    </a:cubicBezTo>
                    <a:cubicBezTo>
                      <a:pt x="17" y="190"/>
                      <a:pt x="18" y="193"/>
                      <a:pt x="20" y="194"/>
                    </a:cubicBezTo>
                    <a:cubicBezTo>
                      <a:pt x="21" y="195"/>
                      <a:pt x="21" y="195"/>
                      <a:pt x="21" y="195"/>
                    </a:cubicBezTo>
                    <a:cubicBezTo>
                      <a:pt x="21" y="195"/>
                      <a:pt x="20" y="195"/>
                      <a:pt x="20" y="195"/>
                    </a:cubicBezTo>
                    <a:cubicBezTo>
                      <a:pt x="19" y="195"/>
                      <a:pt x="20" y="195"/>
                      <a:pt x="21" y="193"/>
                    </a:cubicBezTo>
                    <a:cubicBezTo>
                      <a:pt x="22" y="191"/>
                      <a:pt x="24" y="188"/>
                      <a:pt x="25" y="185"/>
                    </a:cubicBezTo>
                    <a:cubicBezTo>
                      <a:pt x="26" y="182"/>
                      <a:pt x="28" y="179"/>
                      <a:pt x="29" y="175"/>
                    </a:cubicBezTo>
                    <a:cubicBezTo>
                      <a:pt x="31" y="168"/>
                      <a:pt x="33" y="161"/>
                      <a:pt x="35" y="154"/>
                    </a:cubicBezTo>
                    <a:cubicBezTo>
                      <a:pt x="43" y="126"/>
                      <a:pt x="51" y="97"/>
                      <a:pt x="62" y="69"/>
                    </a:cubicBezTo>
                    <a:cubicBezTo>
                      <a:pt x="68" y="55"/>
                      <a:pt x="74" y="41"/>
                      <a:pt x="83" y="28"/>
                    </a:cubicBezTo>
                    <a:cubicBezTo>
                      <a:pt x="87" y="22"/>
                      <a:pt x="92" y="16"/>
                      <a:pt x="97" y="11"/>
                    </a:cubicBezTo>
                    <a:cubicBezTo>
                      <a:pt x="103" y="6"/>
                      <a:pt x="110" y="1"/>
                      <a:pt x="117" y="0"/>
                    </a:cubicBezTo>
                    <a:cubicBezTo>
                      <a:pt x="110" y="2"/>
                      <a:pt x="104" y="7"/>
                      <a:pt x="100" y="13"/>
                    </a:cubicBezTo>
                    <a:cubicBezTo>
                      <a:pt x="95" y="18"/>
                      <a:pt x="91" y="25"/>
                      <a:pt x="87" y="31"/>
                    </a:cubicBezTo>
                    <a:cubicBezTo>
                      <a:pt x="81" y="44"/>
                      <a:pt x="75" y="58"/>
                      <a:pt x="71" y="72"/>
                    </a:cubicBezTo>
                    <a:cubicBezTo>
                      <a:pt x="62" y="100"/>
                      <a:pt x="55" y="129"/>
                      <a:pt x="47" y="158"/>
                    </a:cubicBezTo>
                    <a:cubicBezTo>
                      <a:pt x="45" y="165"/>
                      <a:pt x="43" y="172"/>
                      <a:pt x="41" y="179"/>
                    </a:cubicBezTo>
                    <a:cubicBezTo>
                      <a:pt x="39" y="183"/>
                      <a:pt x="38" y="186"/>
                      <a:pt x="37" y="190"/>
                    </a:cubicBezTo>
                    <a:cubicBezTo>
                      <a:pt x="35" y="194"/>
                      <a:pt x="33" y="197"/>
                      <a:pt x="30" y="201"/>
                    </a:cubicBezTo>
                    <a:cubicBezTo>
                      <a:pt x="29" y="203"/>
                      <a:pt x="27" y="206"/>
                      <a:pt x="22" y="207"/>
                    </a:cubicBezTo>
                    <a:cubicBezTo>
                      <a:pt x="20" y="207"/>
                      <a:pt x="18" y="207"/>
                      <a:pt x="16" y="206"/>
                    </a:cubicBezTo>
                    <a:cubicBezTo>
                      <a:pt x="14" y="205"/>
                      <a:pt x="13" y="204"/>
                      <a:pt x="12" y="203"/>
                    </a:cubicBezTo>
                    <a:cubicBezTo>
                      <a:pt x="8" y="200"/>
                      <a:pt x="6" y="196"/>
                      <a:pt x="4" y="192"/>
                    </a:cubicBezTo>
                    <a:cubicBezTo>
                      <a:pt x="1" y="184"/>
                      <a:pt x="0" y="176"/>
                      <a:pt x="0" y="168"/>
                    </a:cubicBezTo>
                    <a:cubicBezTo>
                      <a:pt x="0" y="160"/>
                      <a:pt x="0" y="153"/>
                      <a:pt x="1" y="145"/>
                    </a:cubicBezTo>
                    <a:cubicBezTo>
                      <a:pt x="2" y="138"/>
                      <a:pt x="3" y="130"/>
                      <a:pt x="4" y="123"/>
                    </a:cubicBezTo>
                    <a:cubicBezTo>
                      <a:pt x="7" y="108"/>
                      <a:pt x="11" y="94"/>
                      <a:pt x="16" y="8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Freeform 42">
                <a:extLst>
                  <a:ext uri="{FF2B5EF4-FFF2-40B4-BE49-F238E27FC236}">
                    <a16:creationId xmlns:a16="http://schemas.microsoft.com/office/drawing/2014/main" id="{22CCA3BF-7599-4209-B87D-608380006644}"/>
                  </a:ext>
                </a:extLst>
              </p:cNvPr>
              <p:cNvSpPr>
                <a:spLocks/>
              </p:cNvSpPr>
              <p:nvPr/>
            </p:nvSpPr>
            <p:spPr bwMode="auto">
              <a:xfrm>
                <a:off x="8074026" y="13242925"/>
                <a:ext cx="1023938" cy="2397125"/>
              </a:xfrm>
              <a:custGeom>
                <a:avLst/>
                <a:gdLst>
                  <a:gd name="T0" fmla="*/ 164 w 171"/>
                  <a:gd name="T1" fmla="*/ 0 h 401"/>
                  <a:gd name="T2" fmla="*/ 171 w 171"/>
                  <a:gd name="T3" fmla="*/ 58 h 401"/>
                  <a:gd name="T4" fmla="*/ 171 w 171"/>
                  <a:gd name="T5" fmla="*/ 87 h 401"/>
                  <a:gd name="T6" fmla="*/ 171 w 171"/>
                  <a:gd name="T7" fmla="*/ 116 h 401"/>
                  <a:gd name="T8" fmla="*/ 164 w 171"/>
                  <a:gd name="T9" fmla="*/ 175 h 401"/>
                  <a:gd name="T10" fmla="*/ 151 w 171"/>
                  <a:gd name="T11" fmla="*/ 232 h 401"/>
                  <a:gd name="T12" fmla="*/ 129 w 171"/>
                  <a:gd name="T13" fmla="*/ 287 h 401"/>
                  <a:gd name="T14" fmla="*/ 96 w 171"/>
                  <a:gd name="T15" fmla="*/ 336 h 401"/>
                  <a:gd name="T16" fmla="*/ 53 w 171"/>
                  <a:gd name="T17" fmla="*/ 376 h 401"/>
                  <a:gd name="T18" fmla="*/ 0 w 171"/>
                  <a:gd name="T19" fmla="*/ 401 h 401"/>
                  <a:gd name="T20" fmla="*/ 49 w 171"/>
                  <a:gd name="T21" fmla="*/ 371 h 401"/>
                  <a:gd name="T22" fmla="*/ 88 w 171"/>
                  <a:gd name="T23" fmla="*/ 329 h 401"/>
                  <a:gd name="T24" fmla="*/ 96 w 171"/>
                  <a:gd name="T25" fmla="*/ 318 h 401"/>
                  <a:gd name="T26" fmla="*/ 103 w 171"/>
                  <a:gd name="T27" fmla="*/ 306 h 401"/>
                  <a:gd name="T28" fmla="*/ 110 w 171"/>
                  <a:gd name="T29" fmla="*/ 293 h 401"/>
                  <a:gd name="T30" fmla="*/ 114 w 171"/>
                  <a:gd name="T31" fmla="*/ 287 h 401"/>
                  <a:gd name="T32" fmla="*/ 117 w 171"/>
                  <a:gd name="T33" fmla="*/ 281 h 401"/>
                  <a:gd name="T34" fmla="*/ 137 w 171"/>
                  <a:gd name="T35" fmla="*/ 228 h 401"/>
                  <a:gd name="T36" fmla="*/ 158 w 171"/>
                  <a:gd name="T37" fmla="*/ 115 h 401"/>
                  <a:gd name="T38" fmla="*/ 164 w 171"/>
                  <a:gd name="T3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 h="401">
                    <a:moveTo>
                      <a:pt x="164" y="0"/>
                    </a:moveTo>
                    <a:cubicBezTo>
                      <a:pt x="168" y="19"/>
                      <a:pt x="170" y="39"/>
                      <a:pt x="171" y="58"/>
                    </a:cubicBezTo>
                    <a:cubicBezTo>
                      <a:pt x="171" y="68"/>
                      <a:pt x="171" y="77"/>
                      <a:pt x="171" y="87"/>
                    </a:cubicBezTo>
                    <a:cubicBezTo>
                      <a:pt x="171" y="97"/>
                      <a:pt x="171" y="107"/>
                      <a:pt x="171" y="116"/>
                    </a:cubicBezTo>
                    <a:cubicBezTo>
                      <a:pt x="169" y="136"/>
                      <a:pt x="167" y="155"/>
                      <a:pt x="164" y="175"/>
                    </a:cubicBezTo>
                    <a:cubicBezTo>
                      <a:pt x="161" y="194"/>
                      <a:pt x="157" y="213"/>
                      <a:pt x="151" y="232"/>
                    </a:cubicBezTo>
                    <a:cubicBezTo>
                      <a:pt x="145" y="251"/>
                      <a:pt x="138" y="269"/>
                      <a:pt x="129" y="287"/>
                    </a:cubicBezTo>
                    <a:cubicBezTo>
                      <a:pt x="120" y="304"/>
                      <a:pt x="109" y="321"/>
                      <a:pt x="96" y="336"/>
                    </a:cubicBezTo>
                    <a:cubicBezTo>
                      <a:pt x="84" y="351"/>
                      <a:pt x="69" y="365"/>
                      <a:pt x="53" y="376"/>
                    </a:cubicBezTo>
                    <a:cubicBezTo>
                      <a:pt x="36" y="387"/>
                      <a:pt x="18" y="395"/>
                      <a:pt x="0" y="401"/>
                    </a:cubicBezTo>
                    <a:cubicBezTo>
                      <a:pt x="17" y="392"/>
                      <a:pt x="34" y="382"/>
                      <a:pt x="49" y="371"/>
                    </a:cubicBezTo>
                    <a:cubicBezTo>
                      <a:pt x="63" y="358"/>
                      <a:pt x="76" y="344"/>
                      <a:pt x="88" y="329"/>
                    </a:cubicBezTo>
                    <a:cubicBezTo>
                      <a:pt x="96" y="318"/>
                      <a:pt x="96" y="318"/>
                      <a:pt x="96" y="318"/>
                    </a:cubicBezTo>
                    <a:cubicBezTo>
                      <a:pt x="103" y="306"/>
                      <a:pt x="103" y="306"/>
                      <a:pt x="103" y="306"/>
                    </a:cubicBezTo>
                    <a:cubicBezTo>
                      <a:pt x="106" y="302"/>
                      <a:pt x="108" y="298"/>
                      <a:pt x="110" y="293"/>
                    </a:cubicBezTo>
                    <a:cubicBezTo>
                      <a:pt x="111" y="291"/>
                      <a:pt x="113" y="289"/>
                      <a:pt x="114" y="287"/>
                    </a:cubicBezTo>
                    <a:cubicBezTo>
                      <a:pt x="117" y="281"/>
                      <a:pt x="117" y="281"/>
                      <a:pt x="117" y="281"/>
                    </a:cubicBezTo>
                    <a:cubicBezTo>
                      <a:pt x="125" y="264"/>
                      <a:pt x="131" y="246"/>
                      <a:pt x="137" y="228"/>
                    </a:cubicBezTo>
                    <a:cubicBezTo>
                      <a:pt x="148" y="191"/>
                      <a:pt x="154" y="154"/>
                      <a:pt x="158" y="115"/>
                    </a:cubicBezTo>
                    <a:cubicBezTo>
                      <a:pt x="163" y="77"/>
                      <a:pt x="164" y="39"/>
                      <a:pt x="16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Freeform 43">
                <a:extLst>
                  <a:ext uri="{FF2B5EF4-FFF2-40B4-BE49-F238E27FC236}">
                    <a16:creationId xmlns:a16="http://schemas.microsoft.com/office/drawing/2014/main" id="{6E7062DE-CBBB-4452-98E1-2E120C78059D}"/>
                  </a:ext>
                </a:extLst>
              </p:cNvPr>
              <p:cNvSpPr>
                <a:spLocks/>
              </p:cNvSpPr>
              <p:nvPr/>
            </p:nvSpPr>
            <p:spPr bwMode="auto">
              <a:xfrm>
                <a:off x="6934201" y="15460663"/>
                <a:ext cx="971550" cy="334963"/>
              </a:xfrm>
              <a:custGeom>
                <a:avLst/>
                <a:gdLst>
                  <a:gd name="T0" fmla="*/ 2 w 162"/>
                  <a:gd name="T1" fmla="*/ 1 h 56"/>
                  <a:gd name="T2" fmla="*/ 38 w 162"/>
                  <a:gd name="T3" fmla="*/ 24 h 56"/>
                  <a:gd name="T4" fmla="*/ 77 w 162"/>
                  <a:gd name="T5" fmla="*/ 37 h 56"/>
                  <a:gd name="T6" fmla="*/ 87 w 162"/>
                  <a:gd name="T7" fmla="*/ 39 h 56"/>
                  <a:gd name="T8" fmla="*/ 98 w 162"/>
                  <a:gd name="T9" fmla="*/ 40 h 56"/>
                  <a:gd name="T10" fmla="*/ 103 w 162"/>
                  <a:gd name="T11" fmla="*/ 41 h 56"/>
                  <a:gd name="T12" fmla="*/ 108 w 162"/>
                  <a:gd name="T13" fmla="*/ 42 h 56"/>
                  <a:gd name="T14" fmla="*/ 119 w 162"/>
                  <a:gd name="T15" fmla="*/ 43 h 56"/>
                  <a:gd name="T16" fmla="*/ 140 w 162"/>
                  <a:gd name="T17" fmla="*/ 44 h 56"/>
                  <a:gd name="T18" fmla="*/ 162 w 162"/>
                  <a:gd name="T19" fmla="*/ 45 h 56"/>
                  <a:gd name="T20" fmla="*/ 141 w 162"/>
                  <a:gd name="T21" fmla="*/ 52 h 56"/>
                  <a:gd name="T22" fmla="*/ 119 w 162"/>
                  <a:gd name="T23" fmla="*/ 56 h 56"/>
                  <a:gd name="T24" fmla="*/ 107 w 162"/>
                  <a:gd name="T25" fmla="*/ 56 h 56"/>
                  <a:gd name="T26" fmla="*/ 102 w 162"/>
                  <a:gd name="T27" fmla="*/ 56 h 56"/>
                  <a:gd name="T28" fmla="*/ 96 w 162"/>
                  <a:gd name="T29" fmla="*/ 56 h 56"/>
                  <a:gd name="T30" fmla="*/ 85 w 162"/>
                  <a:gd name="T31" fmla="*/ 55 h 56"/>
                  <a:gd name="T32" fmla="*/ 73 w 162"/>
                  <a:gd name="T33" fmla="*/ 53 h 56"/>
                  <a:gd name="T34" fmla="*/ 31 w 162"/>
                  <a:gd name="T35" fmla="*/ 35 h 56"/>
                  <a:gd name="T36" fmla="*/ 1 w 162"/>
                  <a:gd name="T37" fmla="*/ 2 h 56"/>
                  <a:gd name="T38" fmla="*/ 1 w 162"/>
                  <a:gd name="T39" fmla="*/ 1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3" y="10"/>
                      <a:pt x="25" y="18"/>
                      <a:pt x="38" y="24"/>
                    </a:cubicBezTo>
                    <a:cubicBezTo>
                      <a:pt x="50" y="30"/>
                      <a:pt x="64" y="34"/>
                      <a:pt x="77" y="37"/>
                    </a:cubicBezTo>
                    <a:cubicBezTo>
                      <a:pt x="80" y="37"/>
                      <a:pt x="84" y="38"/>
                      <a:pt x="87" y="39"/>
                    </a:cubicBezTo>
                    <a:cubicBezTo>
                      <a:pt x="98" y="40"/>
                      <a:pt x="98" y="40"/>
                      <a:pt x="98" y="40"/>
                    </a:cubicBezTo>
                    <a:cubicBezTo>
                      <a:pt x="103" y="41"/>
                      <a:pt x="103" y="41"/>
                      <a:pt x="103" y="41"/>
                    </a:cubicBezTo>
                    <a:cubicBezTo>
                      <a:pt x="105" y="41"/>
                      <a:pt x="106" y="41"/>
                      <a:pt x="108" y="42"/>
                    </a:cubicBezTo>
                    <a:cubicBezTo>
                      <a:pt x="112" y="42"/>
                      <a:pt x="115" y="42"/>
                      <a:pt x="119" y="43"/>
                    </a:cubicBezTo>
                    <a:cubicBezTo>
                      <a:pt x="126" y="43"/>
                      <a:pt x="133" y="43"/>
                      <a:pt x="140" y="44"/>
                    </a:cubicBezTo>
                    <a:cubicBezTo>
                      <a:pt x="147" y="44"/>
                      <a:pt x="155" y="44"/>
                      <a:pt x="162" y="45"/>
                    </a:cubicBezTo>
                    <a:cubicBezTo>
                      <a:pt x="155" y="48"/>
                      <a:pt x="148" y="50"/>
                      <a:pt x="141" y="52"/>
                    </a:cubicBezTo>
                    <a:cubicBezTo>
                      <a:pt x="134" y="53"/>
                      <a:pt x="126" y="55"/>
                      <a:pt x="119" y="56"/>
                    </a:cubicBezTo>
                    <a:cubicBezTo>
                      <a:pt x="115" y="56"/>
                      <a:pt x="111" y="56"/>
                      <a:pt x="107" y="56"/>
                    </a:cubicBezTo>
                    <a:cubicBezTo>
                      <a:pt x="106" y="56"/>
                      <a:pt x="104" y="56"/>
                      <a:pt x="102" y="56"/>
                    </a:cubicBezTo>
                    <a:cubicBezTo>
                      <a:pt x="96" y="56"/>
                      <a:pt x="96" y="56"/>
                      <a:pt x="96" y="56"/>
                    </a:cubicBezTo>
                    <a:cubicBezTo>
                      <a:pt x="92" y="56"/>
                      <a:pt x="89" y="55"/>
                      <a:pt x="85" y="55"/>
                    </a:cubicBezTo>
                    <a:cubicBezTo>
                      <a:pt x="81" y="54"/>
                      <a:pt x="77" y="54"/>
                      <a:pt x="73" y="53"/>
                    </a:cubicBezTo>
                    <a:cubicBezTo>
                      <a:pt x="59" y="50"/>
                      <a:pt x="44" y="44"/>
                      <a:pt x="31" y="35"/>
                    </a:cubicBezTo>
                    <a:cubicBezTo>
                      <a:pt x="18" y="27"/>
                      <a:pt x="7" y="16"/>
                      <a:pt x="1" y="2"/>
                    </a:cubicBezTo>
                    <a:cubicBezTo>
                      <a:pt x="0" y="1"/>
                      <a:pt x="1" y="1"/>
                      <a:pt x="1" y="1"/>
                    </a:cubicBezTo>
                    <a:cubicBezTo>
                      <a:pt x="2" y="0"/>
                      <a:pt x="2" y="0"/>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44">
                <a:extLst>
                  <a:ext uri="{FF2B5EF4-FFF2-40B4-BE49-F238E27FC236}">
                    <a16:creationId xmlns:a16="http://schemas.microsoft.com/office/drawing/2014/main" id="{E253F645-E863-4237-A41B-6ACC7B1DB8A9}"/>
                  </a:ext>
                </a:extLst>
              </p:cNvPr>
              <p:cNvSpPr>
                <a:spLocks/>
              </p:cNvSpPr>
              <p:nvPr/>
            </p:nvSpPr>
            <p:spPr bwMode="auto">
              <a:xfrm>
                <a:off x="9415463" y="12298363"/>
                <a:ext cx="708025" cy="700088"/>
              </a:xfrm>
              <a:custGeom>
                <a:avLst/>
                <a:gdLst>
                  <a:gd name="T0" fmla="*/ 6 w 118"/>
                  <a:gd name="T1" fmla="*/ 71 h 117"/>
                  <a:gd name="T2" fmla="*/ 12 w 118"/>
                  <a:gd name="T3" fmla="*/ 68 h 117"/>
                  <a:gd name="T4" fmla="*/ 15 w 118"/>
                  <a:gd name="T5" fmla="*/ 67 h 117"/>
                  <a:gd name="T6" fmla="*/ 19 w 118"/>
                  <a:gd name="T7" fmla="*/ 65 h 117"/>
                  <a:gd name="T8" fmla="*/ 24 w 118"/>
                  <a:gd name="T9" fmla="*/ 63 h 117"/>
                  <a:gd name="T10" fmla="*/ 28 w 118"/>
                  <a:gd name="T11" fmla="*/ 60 h 117"/>
                  <a:gd name="T12" fmla="*/ 40 w 118"/>
                  <a:gd name="T13" fmla="*/ 100 h 117"/>
                  <a:gd name="T14" fmla="*/ 40 w 118"/>
                  <a:gd name="T15" fmla="*/ 100 h 117"/>
                  <a:gd name="T16" fmla="*/ 47 w 118"/>
                  <a:gd name="T17" fmla="*/ 106 h 117"/>
                  <a:gd name="T18" fmla="*/ 82 w 118"/>
                  <a:gd name="T19" fmla="*/ 112 h 117"/>
                  <a:gd name="T20" fmla="*/ 110 w 118"/>
                  <a:gd name="T21" fmla="*/ 100 h 117"/>
                  <a:gd name="T22" fmla="*/ 118 w 118"/>
                  <a:gd name="T23" fmla="*/ 86 h 117"/>
                  <a:gd name="T24" fmla="*/ 115 w 118"/>
                  <a:gd name="T25" fmla="*/ 57 h 117"/>
                  <a:gd name="T26" fmla="*/ 110 w 118"/>
                  <a:gd name="T27" fmla="*/ 38 h 117"/>
                  <a:gd name="T28" fmla="*/ 100 w 118"/>
                  <a:gd name="T29" fmla="*/ 13 h 117"/>
                  <a:gd name="T30" fmla="*/ 80 w 118"/>
                  <a:gd name="T31" fmla="*/ 0 h 117"/>
                  <a:gd name="T32" fmla="*/ 68 w 118"/>
                  <a:gd name="T33" fmla="*/ 6 h 117"/>
                  <a:gd name="T34" fmla="*/ 65 w 118"/>
                  <a:gd name="T35" fmla="*/ 8 h 117"/>
                  <a:gd name="T36" fmla="*/ 61 w 118"/>
                  <a:gd name="T37" fmla="*/ 8 h 117"/>
                  <a:gd name="T38" fmla="*/ 50 w 118"/>
                  <a:gd name="T39" fmla="*/ 13 h 117"/>
                  <a:gd name="T40" fmla="*/ 46 w 118"/>
                  <a:gd name="T41" fmla="*/ 17 h 117"/>
                  <a:gd name="T42" fmla="*/ 42 w 118"/>
                  <a:gd name="T43" fmla="*/ 17 h 117"/>
                  <a:gd name="T44" fmla="*/ 30 w 118"/>
                  <a:gd name="T45" fmla="*/ 23 h 117"/>
                  <a:gd name="T46" fmla="*/ 26 w 118"/>
                  <a:gd name="T47" fmla="*/ 27 h 117"/>
                  <a:gd name="T48" fmla="*/ 23 w 118"/>
                  <a:gd name="T49" fmla="*/ 27 h 117"/>
                  <a:gd name="T50" fmla="*/ 12 w 118"/>
                  <a:gd name="T51" fmla="*/ 31 h 117"/>
                  <a:gd name="T52" fmla="*/ 7 w 118"/>
                  <a:gd name="T53" fmla="*/ 35 h 117"/>
                  <a:gd name="T54" fmla="*/ 3 w 118"/>
                  <a:gd name="T55" fmla="*/ 51 h 117"/>
                  <a:gd name="T56" fmla="*/ 6 w 118"/>
                  <a:gd name="T57" fmla="*/ 7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17">
                    <a:moveTo>
                      <a:pt x="6" y="71"/>
                    </a:moveTo>
                    <a:cubicBezTo>
                      <a:pt x="12" y="68"/>
                      <a:pt x="12" y="68"/>
                      <a:pt x="12" y="68"/>
                    </a:cubicBezTo>
                    <a:cubicBezTo>
                      <a:pt x="15" y="67"/>
                      <a:pt x="15" y="67"/>
                      <a:pt x="15" y="67"/>
                    </a:cubicBezTo>
                    <a:cubicBezTo>
                      <a:pt x="19" y="65"/>
                      <a:pt x="19" y="65"/>
                      <a:pt x="19" y="65"/>
                    </a:cubicBezTo>
                    <a:cubicBezTo>
                      <a:pt x="24" y="63"/>
                      <a:pt x="24" y="63"/>
                      <a:pt x="24" y="63"/>
                    </a:cubicBezTo>
                    <a:cubicBezTo>
                      <a:pt x="28" y="60"/>
                      <a:pt x="28" y="60"/>
                      <a:pt x="28" y="60"/>
                    </a:cubicBezTo>
                    <a:cubicBezTo>
                      <a:pt x="28" y="60"/>
                      <a:pt x="34" y="85"/>
                      <a:pt x="40" y="100"/>
                    </a:cubicBezTo>
                    <a:cubicBezTo>
                      <a:pt x="40" y="100"/>
                      <a:pt x="40" y="100"/>
                      <a:pt x="40" y="100"/>
                    </a:cubicBezTo>
                    <a:cubicBezTo>
                      <a:pt x="47" y="106"/>
                      <a:pt x="47" y="106"/>
                      <a:pt x="47" y="106"/>
                    </a:cubicBezTo>
                    <a:cubicBezTo>
                      <a:pt x="57" y="115"/>
                      <a:pt x="70" y="117"/>
                      <a:pt x="82" y="112"/>
                    </a:cubicBezTo>
                    <a:cubicBezTo>
                      <a:pt x="110" y="100"/>
                      <a:pt x="110" y="100"/>
                      <a:pt x="110" y="100"/>
                    </a:cubicBezTo>
                    <a:cubicBezTo>
                      <a:pt x="115" y="98"/>
                      <a:pt x="118" y="92"/>
                      <a:pt x="118" y="86"/>
                    </a:cubicBezTo>
                    <a:cubicBezTo>
                      <a:pt x="115" y="57"/>
                      <a:pt x="115" y="57"/>
                      <a:pt x="115" y="57"/>
                    </a:cubicBezTo>
                    <a:cubicBezTo>
                      <a:pt x="115" y="51"/>
                      <a:pt x="113" y="44"/>
                      <a:pt x="110" y="38"/>
                    </a:cubicBezTo>
                    <a:cubicBezTo>
                      <a:pt x="100" y="13"/>
                      <a:pt x="100" y="13"/>
                      <a:pt x="100" y="13"/>
                    </a:cubicBezTo>
                    <a:cubicBezTo>
                      <a:pt x="96" y="5"/>
                      <a:pt x="89" y="0"/>
                      <a:pt x="80" y="0"/>
                    </a:cubicBezTo>
                    <a:cubicBezTo>
                      <a:pt x="76" y="0"/>
                      <a:pt x="71" y="2"/>
                      <a:pt x="68" y="6"/>
                    </a:cubicBezTo>
                    <a:cubicBezTo>
                      <a:pt x="65" y="8"/>
                      <a:pt x="65" y="8"/>
                      <a:pt x="65" y="8"/>
                    </a:cubicBezTo>
                    <a:cubicBezTo>
                      <a:pt x="61" y="8"/>
                      <a:pt x="61" y="8"/>
                      <a:pt x="61" y="8"/>
                    </a:cubicBezTo>
                    <a:cubicBezTo>
                      <a:pt x="57" y="8"/>
                      <a:pt x="53" y="10"/>
                      <a:pt x="50" y="13"/>
                    </a:cubicBezTo>
                    <a:cubicBezTo>
                      <a:pt x="46" y="17"/>
                      <a:pt x="46" y="17"/>
                      <a:pt x="46" y="17"/>
                    </a:cubicBezTo>
                    <a:cubicBezTo>
                      <a:pt x="42" y="17"/>
                      <a:pt x="42" y="17"/>
                      <a:pt x="42" y="17"/>
                    </a:cubicBezTo>
                    <a:cubicBezTo>
                      <a:pt x="37" y="17"/>
                      <a:pt x="33" y="19"/>
                      <a:pt x="30" y="23"/>
                    </a:cubicBezTo>
                    <a:cubicBezTo>
                      <a:pt x="26" y="27"/>
                      <a:pt x="26" y="27"/>
                      <a:pt x="26" y="27"/>
                    </a:cubicBezTo>
                    <a:cubicBezTo>
                      <a:pt x="23" y="27"/>
                      <a:pt x="23" y="27"/>
                      <a:pt x="23" y="27"/>
                    </a:cubicBezTo>
                    <a:cubicBezTo>
                      <a:pt x="19" y="27"/>
                      <a:pt x="15" y="28"/>
                      <a:pt x="12" y="31"/>
                    </a:cubicBezTo>
                    <a:cubicBezTo>
                      <a:pt x="7" y="35"/>
                      <a:pt x="7" y="35"/>
                      <a:pt x="7" y="35"/>
                    </a:cubicBezTo>
                    <a:cubicBezTo>
                      <a:pt x="3" y="51"/>
                      <a:pt x="3" y="51"/>
                      <a:pt x="3" y="51"/>
                    </a:cubicBezTo>
                    <a:cubicBezTo>
                      <a:pt x="0" y="58"/>
                      <a:pt x="2" y="65"/>
                      <a:pt x="6" y="7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 name="Freeform 45">
                <a:extLst>
                  <a:ext uri="{FF2B5EF4-FFF2-40B4-BE49-F238E27FC236}">
                    <a16:creationId xmlns:a16="http://schemas.microsoft.com/office/drawing/2014/main" id="{F71F6868-AB40-43A7-B56F-24B234F92326}"/>
                  </a:ext>
                </a:extLst>
              </p:cNvPr>
              <p:cNvSpPr>
                <a:spLocks/>
              </p:cNvSpPr>
              <p:nvPr/>
            </p:nvSpPr>
            <p:spPr bwMode="auto">
              <a:xfrm>
                <a:off x="9475788" y="12626975"/>
                <a:ext cx="84138" cy="60325"/>
              </a:xfrm>
              <a:custGeom>
                <a:avLst/>
                <a:gdLst>
                  <a:gd name="T0" fmla="*/ 0 w 14"/>
                  <a:gd name="T1" fmla="*/ 0 h 10"/>
                  <a:gd name="T2" fmla="*/ 7 w 14"/>
                  <a:gd name="T3" fmla="*/ 7 h 10"/>
                  <a:gd name="T4" fmla="*/ 9 w 14"/>
                  <a:gd name="T5" fmla="*/ 10 h 10"/>
                  <a:gd name="T6" fmla="*/ 14 w 14"/>
                  <a:gd name="T7" fmla="*/ 8 h 10"/>
                  <a:gd name="T8" fmla="*/ 10 w 14"/>
                  <a:gd name="T9" fmla="*/ 4 h 10"/>
                  <a:gd name="T10" fmla="*/ 0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0" y="0"/>
                    </a:moveTo>
                    <a:cubicBezTo>
                      <a:pt x="2" y="2"/>
                      <a:pt x="5" y="4"/>
                      <a:pt x="7" y="7"/>
                    </a:cubicBezTo>
                    <a:cubicBezTo>
                      <a:pt x="7" y="8"/>
                      <a:pt x="8" y="9"/>
                      <a:pt x="9" y="10"/>
                    </a:cubicBezTo>
                    <a:cubicBezTo>
                      <a:pt x="14" y="8"/>
                      <a:pt x="14" y="8"/>
                      <a:pt x="14" y="8"/>
                    </a:cubicBezTo>
                    <a:cubicBezTo>
                      <a:pt x="12" y="6"/>
                      <a:pt x="11" y="5"/>
                      <a:pt x="10" y="4"/>
                    </a:cubicBezTo>
                    <a:cubicBezTo>
                      <a:pt x="7" y="2"/>
                      <a:pt x="3" y="0"/>
                      <a:pt x="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 name="Freeform 46">
                <a:extLst>
                  <a:ext uri="{FF2B5EF4-FFF2-40B4-BE49-F238E27FC236}">
                    <a16:creationId xmlns:a16="http://schemas.microsoft.com/office/drawing/2014/main" id="{89B6A461-5383-4E73-B9E5-71FC5FD0DD72}"/>
                  </a:ext>
                </a:extLst>
              </p:cNvPr>
              <p:cNvSpPr>
                <a:spLocks/>
              </p:cNvSpPr>
              <p:nvPr/>
            </p:nvSpPr>
            <p:spPr bwMode="auto">
              <a:xfrm>
                <a:off x="9445626" y="12693650"/>
                <a:ext cx="60325" cy="11113"/>
              </a:xfrm>
              <a:custGeom>
                <a:avLst/>
                <a:gdLst>
                  <a:gd name="T0" fmla="*/ 0 w 10"/>
                  <a:gd name="T1" fmla="*/ 0 h 2"/>
                  <a:gd name="T2" fmla="*/ 7 w 10"/>
                  <a:gd name="T3" fmla="*/ 2 h 2"/>
                  <a:gd name="T4" fmla="*/ 10 w 10"/>
                  <a:gd name="T5" fmla="*/ 1 h 2"/>
                  <a:gd name="T6" fmla="*/ 9 w 10"/>
                  <a:gd name="T7" fmla="*/ 1 h 2"/>
                  <a:gd name="T8" fmla="*/ 0 w 10"/>
                  <a:gd name="T9" fmla="*/ 0 h 2"/>
                </a:gdLst>
                <a:ahLst/>
                <a:cxnLst>
                  <a:cxn ang="0">
                    <a:pos x="T0" y="T1"/>
                  </a:cxn>
                  <a:cxn ang="0">
                    <a:pos x="T2" y="T3"/>
                  </a:cxn>
                  <a:cxn ang="0">
                    <a:pos x="T4" y="T5"/>
                  </a:cxn>
                  <a:cxn ang="0">
                    <a:pos x="T6" y="T7"/>
                  </a:cxn>
                  <a:cxn ang="0">
                    <a:pos x="T8" y="T9"/>
                  </a:cxn>
                </a:cxnLst>
                <a:rect l="0" t="0" r="r" b="b"/>
                <a:pathLst>
                  <a:path w="10" h="2">
                    <a:moveTo>
                      <a:pt x="0" y="0"/>
                    </a:moveTo>
                    <a:cubicBezTo>
                      <a:pt x="2" y="1"/>
                      <a:pt x="5" y="2"/>
                      <a:pt x="7" y="2"/>
                    </a:cubicBezTo>
                    <a:cubicBezTo>
                      <a:pt x="10" y="1"/>
                      <a:pt x="10" y="1"/>
                      <a:pt x="10" y="1"/>
                    </a:cubicBezTo>
                    <a:cubicBezTo>
                      <a:pt x="10" y="1"/>
                      <a:pt x="9" y="1"/>
                      <a:pt x="9" y="1"/>
                    </a:cubicBezTo>
                    <a:cubicBezTo>
                      <a:pt x="6" y="1"/>
                      <a:pt x="3" y="1"/>
                      <a:pt x="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Freeform 47">
                <a:extLst>
                  <a:ext uri="{FF2B5EF4-FFF2-40B4-BE49-F238E27FC236}">
                    <a16:creationId xmlns:a16="http://schemas.microsoft.com/office/drawing/2014/main" id="{E050B53E-AB94-4D5B-AC51-648FAEDA2BFF}"/>
                  </a:ext>
                </a:extLst>
              </p:cNvPr>
              <p:cNvSpPr>
                <a:spLocks/>
              </p:cNvSpPr>
              <p:nvPr/>
            </p:nvSpPr>
            <p:spPr bwMode="auto">
              <a:xfrm>
                <a:off x="9409113" y="12292013"/>
                <a:ext cx="522288" cy="425450"/>
              </a:xfrm>
              <a:custGeom>
                <a:avLst/>
                <a:gdLst>
                  <a:gd name="T0" fmla="*/ 87 w 87"/>
                  <a:gd name="T1" fmla="*/ 2 h 71"/>
                  <a:gd name="T2" fmla="*/ 75 w 87"/>
                  <a:gd name="T3" fmla="*/ 2 h 71"/>
                  <a:gd name="T4" fmla="*/ 70 w 87"/>
                  <a:gd name="T5" fmla="*/ 6 h 71"/>
                  <a:gd name="T6" fmla="*/ 66 w 87"/>
                  <a:gd name="T7" fmla="*/ 10 h 71"/>
                  <a:gd name="T8" fmla="*/ 66 w 87"/>
                  <a:gd name="T9" fmla="*/ 10 h 71"/>
                  <a:gd name="T10" fmla="*/ 66 w 87"/>
                  <a:gd name="T11" fmla="*/ 11 h 71"/>
                  <a:gd name="T12" fmla="*/ 66 w 87"/>
                  <a:gd name="T13" fmla="*/ 11 h 71"/>
                  <a:gd name="T14" fmla="*/ 60 w 87"/>
                  <a:gd name="T15" fmla="*/ 11 h 71"/>
                  <a:gd name="T16" fmla="*/ 55 w 87"/>
                  <a:gd name="T17" fmla="*/ 13 h 71"/>
                  <a:gd name="T18" fmla="*/ 51 w 87"/>
                  <a:gd name="T19" fmla="*/ 15 h 71"/>
                  <a:gd name="T20" fmla="*/ 47 w 87"/>
                  <a:gd name="T21" fmla="*/ 19 h 71"/>
                  <a:gd name="T22" fmla="*/ 47 w 87"/>
                  <a:gd name="T23" fmla="*/ 20 h 71"/>
                  <a:gd name="T24" fmla="*/ 47 w 87"/>
                  <a:gd name="T25" fmla="*/ 20 h 71"/>
                  <a:gd name="T26" fmla="*/ 46 w 87"/>
                  <a:gd name="T27" fmla="*/ 20 h 71"/>
                  <a:gd name="T28" fmla="*/ 40 w 87"/>
                  <a:gd name="T29" fmla="*/ 20 h 71"/>
                  <a:gd name="T30" fmla="*/ 35 w 87"/>
                  <a:gd name="T31" fmla="*/ 21 h 71"/>
                  <a:gd name="T32" fmla="*/ 31 w 87"/>
                  <a:gd name="T33" fmla="*/ 25 h 71"/>
                  <a:gd name="T34" fmla="*/ 27 w 87"/>
                  <a:gd name="T35" fmla="*/ 29 h 71"/>
                  <a:gd name="T36" fmla="*/ 27 w 87"/>
                  <a:gd name="T37" fmla="*/ 29 h 71"/>
                  <a:gd name="T38" fmla="*/ 27 w 87"/>
                  <a:gd name="T39" fmla="*/ 29 h 71"/>
                  <a:gd name="T40" fmla="*/ 26 w 87"/>
                  <a:gd name="T41" fmla="*/ 29 h 71"/>
                  <a:gd name="T42" fmla="*/ 21 w 87"/>
                  <a:gd name="T43" fmla="*/ 29 h 71"/>
                  <a:gd name="T44" fmla="*/ 16 w 87"/>
                  <a:gd name="T45" fmla="*/ 31 h 71"/>
                  <a:gd name="T46" fmla="*/ 12 w 87"/>
                  <a:gd name="T47" fmla="*/ 34 h 71"/>
                  <a:gd name="T48" fmla="*/ 8 w 87"/>
                  <a:gd name="T49" fmla="*/ 38 h 71"/>
                  <a:gd name="T50" fmla="*/ 8 w 87"/>
                  <a:gd name="T51" fmla="*/ 38 h 71"/>
                  <a:gd name="T52" fmla="*/ 9 w 87"/>
                  <a:gd name="T53" fmla="*/ 37 h 71"/>
                  <a:gd name="T54" fmla="*/ 6 w 87"/>
                  <a:gd name="T55" fmla="*/ 45 h 71"/>
                  <a:gd name="T56" fmla="*/ 3 w 87"/>
                  <a:gd name="T57" fmla="*/ 54 h 71"/>
                  <a:gd name="T58" fmla="*/ 5 w 87"/>
                  <a:gd name="T59" fmla="*/ 71 h 71"/>
                  <a:gd name="T60" fmla="*/ 2 w 87"/>
                  <a:gd name="T61" fmla="*/ 54 h 71"/>
                  <a:gd name="T62" fmla="*/ 4 w 87"/>
                  <a:gd name="T63" fmla="*/ 45 h 71"/>
                  <a:gd name="T64" fmla="*/ 6 w 87"/>
                  <a:gd name="T65" fmla="*/ 37 h 71"/>
                  <a:gd name="T66" fmla="*/ 6 w 87"/>
                  <a:gd name="T67" fmla="*/ 36 h 71"/>
                  <a:gd name="T68" fmla="*/ 7 w 87"/>
                  <a:gd name="T69" fmla="*/ 36 h 71"/>
                  <a:gd name="T70" fmla="*/ 7 w 87"/>
                  <a:gd name="T71" fmla="*/ 36 h 71"/>
                  <a:gd name="T72" fmla="*/ 11 w 87"/>
                  <a:gd name="T73" fmla="*/ 32 h 71"/>
                  <a:gd name="T74" fmla="*/ 15 w 87"/>
                  <a:gd name="T75" fmla="*/ 29 h 71"/>
                  <a:gd name="T76" fmla="*/ 21 w 87"/>
                  <a:gd name="T77" fmla="*/ 27 h 71"/>
                  <a:gd name="T78" fmla="*/ 26 w 87"/>
                  <a:gd name="T79" fmla="*/ 27 h 71"/>
                  <a:gd name="T80" fmla="*/ 25 w 87"/>
                  <a:gd name="T81" fmla="*/ 27 h 71"/>
                  <a:gd name="T82" fmla="*/ 25 w 87"/>
                  <a:gd name="T83" fmla="*/ 27 h 71"/>
                  <a:gd name="T84" fmla="*/ 29 w 87"/>
                  <a:gd name="T85" fmla="*/ 23 h 71"/>
                  <a:gd name="T86" fmla="*/ 34 w 87"/>
                  <a:gd name="T87" fmla="*/ 19 h 71"/>
                  <a:gd name="T88" fmla="*/ 40 w 87"/>
                  <a:gd name="T89" fmla="*/ 17 h 71"/>
                  <a:gd name="T90" fmla="*/ 46 w 87"/>
                  <a:gd name="T91" fmla="*/ 17 h 71"/>
                  <a:gd name="T92" fmla="*/ 45 w 87"/>
                  <a:gd name="T93" fmla="*/ 17 h 71"/>
                  <a:gd name="T94" fmla="*/ 45 w 87"/>
                  <a:gd name="T95" fmla="*/ 17 h 71"/>
                  <a:gd name="T96" fmla="*/ 49 w 87"/>
                  <a:gd name="T97" fmla="*/ 13 h 71"/>
                  <a:gd name="T98" fmla="*/ 54 w 87"/>
                  <a:gd name="T99" fmla="*/ 10 h 71"/>
                  <a:gd name="T100" fmla="*/ 60 w 87"/>
                  <a:gd name="T101" fmla="*/ 9 h 71"/>
                  <a:gd name="T102" fmla="*/ 66 w 87"/>
                  <a:gd name="T103" fmla="*/ 9 h 71"/>
                  <a:gd name="T104" fmla="*/ 65 w 87"/>
                  <a:gd name="T105" fmla="*/ 9 h 71"/>
                  <a:gd name="T106" fmla="*/ 65 w 87"/>
                  <a:gd name="T107" fmla="*/ 9 h 71"/>
                  <a:gd name="T108" fmla="*/ 69 w 87"/>
                  <a:gd name="T109" fmla="*/ 4 h 71"/>
                  <a:gd name="T110" fmla="*/ 75 w 87"/>
                  <a:gd name="T111" fmla="*/ 1 h 71"/>
                  <a:gd name="T112" fmla="*/ 87 w 87"/>
                  <a:gd name="T113"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1">
                    <a:moveTo>
                      <a:pt x="87" y="2"/>
                    </a:moveTo>
                    <a:cubicBezTo>
                      <a:pt x="83" y="1"/>
                      <a:pt x="79" y="1"/>
                      <a:pt x="75" y="2"/>
                    </a:cubicBezTo>
                    <a:cubicBezTo>
                      <a:pt x="73" y="3"/>
                      <a:pt x="72" y="4"/>
                      <a:pt x="70" y="6"/>
                    </a:cubicBezTo>
                    <a:cubicBezTo>
                      <a:pt x="69" y="7"/>
                      <a:pt x="68" y="9"/>
                      <a:pt x="66" y="10"/>
                    </a:cubicBezTo>
                    <a:cubicBezTo>
                      <a:pt x="66" y="10"/>
                      <a:pt x="66" y="10"/>
                      <a:pt x="66" y="10"/>
                    </a:cubicBezTo>
                    <a:cubicBezTo>
                      <a:pt x="66" y="11"/>
                      <a:pt x="66" y="11"/>
                      <a:pt x="66" y="11"/>
                    </a:cubicBezTo>
                    <a:cubicBezTo>
                      <a:pt x="66" y="11"/>
                      <a:pt x="66" y="11"/>
                      <a:pt x="66" y="11"/>
                    </a:cubicBezTo>
                    <a:cubicBezTo>
                      <a:pt x="64" y="11"/>
                      <a:pt x="62" y="11"/>
                      <a:pt x="60" y="11"/>
                    </a:cubicBezTo>
                    <a:cubicBezTo>
                      <a:pt x="58" y="11"/>
                      <a:pt x="57" y="12"/>
                      <a:pt x="55" y="13"/>
                    </a:cubicBezTo>
                    <a:cubicBezTo>
                      <a:pt x="54" y="13"/>
                      <a:pt x="52" y="14"/>
                      <a:pt x="51" y="15"/>
                    </a:cubicBezTo>
                    <a:cubicBezTo>
                      <a:pt x="47" y="19"/>
                      <a:pt x="47" y="19"/>
                      <a:pt x="47" y="19"/>
                    </a:cubicBezTo>
                    <a:cubicBezTo>
                      <a:pt x="47" y="20"/>
                      <a:pt x="47" y="20"/>
                      <a:pt x="47" y="20"/>
                    </a:cubicBezTo>
                    <a:cubicBezTo>
                      <a:pt x="47" y="20"/>
                      <a:pt x="47" y="20"/>
                      <a:pt x="47" y="20"/>
                    </a:cubicBezTo>
                    <a:cubicBezTo>
                      <a:pt x="46" y="20"/>
                      <a:pt x="46" y="20"/>
                      <a:pt x="46" y="20"/>
                    </a:cubicBezTo>
                    <a:cubicBezTo>
                      <a:pt x="44" y="20"/>
                      <a:pt x="42" y="20"/>
                      <a:pt x="40" y="20"/>
                    </a:cubicBezTo>
                    <a:cubicBezTo>
                      <a:pt x="39" y="20"/>
                      <a:pt x="37" y="21"/>
                      <a:pt x="35" y="21"/>
                    </a:cubicBezTo>
                    <a:cubicBezTo>
                      <a:pt x="34" y="22"/>
                      <a:pt x="32" y="23"/>
                      <a:pt x="31" y="25"/>
                    </a:cubicBezTo>
                    <a:cubicBezTo>
                      <a:pt x="27" y="29"/>
                      <a:pt x="27" y="29"/>
                      <a:pt x="27" y="29"/>
                    </a:cubicBezTo>
                    <a:cubicBezTo>
                      <a:pt x="27" y="29"/>
                      <a:pt x="27" y="29"/>
                      <a:pt x="27" y="29"/>
                    </a:cubicBezTo>
                    <a:cubicBezTo>
                      <a:pt x="27" y="29"/>
                      <a:pt x="27" y="29"/>
                      <a:pt x="27" y="29"/>
                    </a:cubicBezTo>
                    <a:cubicBezTo>
                      <a:pt x="26" y="29"/>
                      <a:pt x="26" y="29"/>
                      <a:pt x="26" y="29"/>
                    </a:cubicBezTo>
                    <a:cubicBezTo>
                      <a:pt x="24" y="29"/>
                      <a:pt x="23" y="29"/>
                      <a:pt x="21" y="29"/>
                    </a:cubicBezTo>
                    <a:cubicBezTo>
                      <a:pt x="19" y="30"/>
                      <a:pt x="18" y="30"/>
                      <a:pt x="16" y="31"/>
                    </a:cubicBezTo>
                    <a:cubicBezTo>
                      <a:pt x="15" y="32"/>
                      <a:pt x="13" y="33"/>
                      <a:pt x="12" y="34"/>
                    </a:cubicBezTo>
                    <a:cubicBezTo>
                      <a:pt x="8" y="38"/>
                      <a:pt x="8" y="38"/>
                      <a:pt x="8" y="38"/>
                    </a:cubicBezTo>
                    <a:cubicBezTo>
                      <a:pt x="8" y="38"/>
                      <a:pt x="8" y="38"/>
                      <a:pt x="8" y="38"/>
                    </a:cubicBezTo>
                    <a:cubicBezTo>
                      <a:pt x="9" y="37"/>
                      <a:pt x="9" y="37"/>
                      <a:pt x="9" y="37"/>
                    </a:cubicBezTo>
                    <a:cubicBezTo>
                      <a:pt x="6" y="45"/>
                      <a:pt x="6" y="45"/>
                      <a:pt x="6" y="45"/>
                    </a:cubicBezTo>
                    <a:cubicBezTo>
                      <a:pt x="5" y="48"/>
                      <a:pt x="4" y="51"/>
                      <a:pt x="3" y="54"/>
                    </a:cubicBezTo>
                    <a:cubicBezTo>
                      <a:pt x="1" y="59"/>
                      <a:pt x="2" y="66"/>
                      <a:pt x="5" y="71"/>
                    </a:cubicBezTo>
                    <a:cubicBezTo>
                      <a:pt x="2" y="66"/>
                      <a:pt x="0" y="59"/>
                      <a:pt x="2" y="54"/>
                    </a:cubicBezTo>
                    <a:cubicBezTo>
                      <a:pt x="2" y="51"/>
                      <a:pt x="3" y="48"/>
                      <a:pt x="4" y="45"/>
                    </a:cubicBezTo>
                    <a:cubicBezTo>
                      <a:pt x="6" y="37"/>
                      <a:pt x="6" y="37"/>
                      <a:pt x="6" y="37"/>
                    </a:cubicBezTo>
                    <a:cubicBezTo>
                      <a:pt x="6" y="36"/>
                      <a:pt x="6" y="36"/>
                      <a:pt x="6" y="36"/>
                    </a:cubicBezTo>
                    <a:cubicBezTo>
                      <a:pt x="7" y="36"/>
                      <a:pt x="7" y="36"/>
                      <a:pt x="7" y="36"/>
                    </a:cubicBezTo>
                    <a:cubicBezTo>
                      <a:pt x="7" y="36"/>
                      <a:pt x="7" y="36"/>
                      <a:pt x="7" y="36"/>
                    </a:cubicBezTo>
                    <a:cubicBezTo>
                      <a:pt x="11" y="32"/>
                      <a:pt x="11" y="32"/>
                      <a:pt x="11" y="32"/>
                    </a:cubicBezTo>
                    <a:cubicBezTo>
                      <a:pt x="12" y="31"/>
                      <a:pt x="14" y="30"/>
                      <a:pt x="15" y="29"/>
                    </a:cubicBezTo>
                    <a:cubicBezTo>
                      <a:pt x="17" y="28"/>
                      <a:pt x="19" y="28"/>
                      <a:pt x="21" y="27"/>
                    </a:cubicBezTo>
                    <a:cubicBezTo>
                      <a:pt x="23" y="27"/>
                      <a:pt x="24" y="27"/>
                      <a:pt x="26" y="27"/>
                    </a:cubicBezTo>
                    <a:cubicBezTo>
                      <a:pt x="25" y="27"/>
                      <a:pt x="25" y="27"/>
                      <a:pt x="25" y="27"/>
                    </a:cubicBezTo>
                    <a:cubicBezTo>
                      <a:pt x="25" y="27"/>
                      <a:pt x="25" y="27"/>
                      <a:pt x="25" y="27"/>
                    </a:cubicBezTo>
                    <a:cubicBezTo>
                      <a:pt x="29" y="23"/>
                      <a:pt x="29" y="23"/>
                      <a:pt x="29" y="23"/>
                    </a:cubicBezTo>
                    <a:cubicBezTo>
                      <a:pt x="31" y="21"/>
                      <a:pt x="32" y="20"/>
                      <a:pt x="34" y="19"/>
                    </a:cubicBezTo>
                    <a:cubicBezTo>
                      <a:pt x="36" y="18"/>
                      <a:pt x="38" y="17"/>
                      <a:pt x="40" y="17"/>
                    </a:cubicBezTo>
                    <a:cubicBezTo>
                      <a:pt x="42" y="17"/>
                      <a:pt x="44" y="17"/>
                      <a:pt x="46" y="17"/>
                    </a:cubicBezTo>
                    <a:cubicBezTo>
                      <a:pt x="45" y="17"/>
                      <a:pt x="45" y="17"/>
                      <a:pt x="45" y="17"/>
                    </a:cubicBezTo>
                    <a:cubicBezTo>
                      <a:pt x="45" y="17"/>
                      <a:pt x="45" y="17"/>
                      <a:pt x="45" y="17"/>
                    </a:cubicBezTo>
                    <a:cubicBezTo>
                      <a:pt x="49" y="13"/>
                      <a:pt x="49" y="13"/>
                      <a:pt x="49" y="13"/>
                    </a:cubicBezTo>
                    <a:cubicBezTo>
                      <a:pt x="51" y="12"/>
                      <a:pt x="52" y="11"/>
                      <a:pt x="54" y="10"/>
                    </a:cubicBezTo>
                    <a:cubicBezTo>
                      <a:pt x="56" y="9"/>
                      <a:pt x="58" y="9"/>
                      <a:pt x="60" y="9"/>
                    </a:cubicBezTo>
                    <a:cubicBezTo>
                      <a:pt x="62" y="9"/>
                      <a:pt x="64" y="9"/>
                      <a:pt x="66" y="9"/>
                    </a:cubicBezTo>
                    <a:cubicBezTo>
                      <a:pt x="65" y="9"/>
                      <a:pt x="65" y="9"/>
                      <a:pt x="65" y="9"/>
                    </a:cubicBezTo>
                    <a:cubicBezTo>
                      <a:pt x="65" y="9"/>
                      <a:pt x="65" y="9"/>
                      <a:pt x="65" y="9"/>
                    </a:cubicBezTo>
                    <a:cubicBezTo>
                      <a:pt x="66" y="8"/>
                      <a:pt x="67" y="6"/>
                      <a:pt x="69" y="4"/>
                    </a:cubicBezTo>
                    <a:cubicBezTo>
                      <a:pt x="71" y="3"/>
                      <a:pt x="73" y="2"/>
                      <a:pt x="75" y="1"/>
                    </a:cubicBezTo>
                    <a:cubicBezTo>
                      <a:pt x="79" y="0"/>
                      <a:pt x="84" y="1"/>
                      <a:pt x="87"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 name="Freeform 48">
                <a:extLst>
                  <a:ext uri="{FF2B5EF4-FFF2-40B4-BE49-F238E27FC236}">
                    <a16:creationId xmlns:a16="http://schemas.microsoft.com/office/drawing/2014/main" id="{63693B18-63F4-4C5C-82D6-1463A9582896}"/>
                  </a:ext>
                </a:extLst>
              </p:cNvPr>
              <p:cNvSpPr>
                <a:spLocks/>
              </p:cNvSpPr>
              <p:nvPr/>
            </p:nvSpPr>
            <p:spPr bwMode="auto">
              <a:xfrm>
                <a:off x="9786938" y="12812713"/>
                <a:ext cx="390525" cy="520700"/>
              </a:xfrm>
              <a:custGeom>
                <a:avLst/>
                <a:gdLst>
                  <a:gd name="T0" fmla="*/ 212 w 246"/>
                  <a:gd name="T1" fmla="*/ 0 h 328"/>
                  <a:gd name="T2" fmla="*/ 246 w 246"/>
                  <a:gd name="T3" fmla="*/ 249 h 328"/>
                  <a:gd name="T4" fmla="*/ 79 w 246"/>
                  <a:gd name="T5" fmla="*/ 328 h 328"/>
                  <a:gd name="T6" fmla="*/ 0 w 246"/>
                  <a:gd name="T7" fmla="*/ 75 h 328"/>
                  <a:gd name="T8" fmla="*/ 212 w 246"/>
                  <a:gd name="T9" fmla="*/ 0 h 328"/>
                </a:gdLst>
                <a:ahLst/>
                <a:cxnLst>
                  <a:cxn ang="0">
                    <a:pos x="T0" y="T1"/>
                  </a:cxn>
                  <a:cxn ang="0">
                    <a:pos x="T2" y="T3"/>
                  </a:cxn>
                  <a:cxn ang="0">
                    <a:pos x="T4" y="T5"/>
                  </a:cxn>
                  <a:cxn ang="0">
                    <a:pos x="T6" y="T7"/>
                  </a:cxn>
                  <a:cxn ang="0">
                    <a:pos x="T8" y="T9"/>
                  </a:cxn>
                </a:cxnLst>
                <a:rect l="0" t="0" r="r" b="b"/>
                <a:pathLst>
                  <a:path w="246" h="328">
                    <a:moveTo>
                      <a:pt x="212" y="0"/>
                    </a:moveTo>
                    <a:lnTo>
                      <a:pt x="246" y="249"/>
                    </a:lnTo>
                    <a:lnTo>
                      <a:pt x="79" y="328"/>
                    </a:lnTo>
                    <a:lnTo>
                      <a:pt x="0" y="75"/>
                    </a:lnTo>
                    <a:lnTo>
                      <a:pt x="212"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 name="Freeform 49">
                <a:extLst>
                  <a:ext uri="{FF2B5EF4-FFF2-40B4-BE49-F238E27FC236}">
                    <a16:creationId xmlns:a16="http://schemas.microsoft.com/office/drawing/2014/main" id="{1843B446-B046-4AC7-85B0-9B474DE6A50D}"/>
                  </a:ext>
                </a:extLst>
              </p:cNvPr>
              <p:cNvSpPr>
                <a:spLocks/>
              </p:cNvSpPr>
              <p:nvPr/>
            </p:nvSpPr>
            <p:spPr bwMode="auto">
              <a:xfrm>
                <a:off x="9678988" y="12944475"/>
                <a:ext cx="12700" cy="11113"/>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2" y="2"/>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 name="Freeform 50">
                <a:extLst>
                  <a:ext uri="{FF2B5EF4-FFF2-40B4-BE49-F238E27FC236}">
                    <a16:creationId xmlns:a16="http://schemas.microsoft.com/office/drawing/2014/main" id="{764FF926-2881-4A74-BBBD-3857C52F79DC}"/>
                  </a:ext>
                </a:extLst>
              </p:cNvPr>
              <p:cNvSpPr>
                <a:spLocks/>
              </p:cNvSpPr>
              <p:nvPr/>
            </p:nvSpPr>
            <p:spPr bwMode="auto">
              <a:xfrm>
                <a:off x="10231438" y="11699875"/>
                <a:ext cx="341313" cy="66675"/>
              </a:xfrm>
              <a:custGeom>
                <a:avLst/>
                <a:gdLst>
                  <a:gd name="T0" fmla="*/ 0 w 57"/>
                  <a:gd name="T1" fmla="*/ 10 h 11"/>
                  <a:gd name="T2" fmla="*/ 13 w 57"/>
                  <a:gd name="T3" fmla="*/ 6 h 11"/>
                  <a:gd name="T4" fmla="*/ 27 w 57"/>
                  <a:gd name="T5" fmla="*/ 2 h 11"/>
                  <a:gd name="T6" fmla="*/ 41 w 57"/>
                  <a:gd name="T7" fmla="*/ 0 h 11"/>
                  <a:gd name="T8" fmla="*/ 56 w 57"/>
                  <a:gd name="T9" fmla="*/ 0 h 11"/>
                  <a:gd name="T10" fmla="*/ 57 w 57"/>
                  <a:gd name="T11" fmla="*/ 1 h 11"/>
                  <a:gd name="T12" fmla="*/ 56 w 57"/>
                  <a:gd name="T13" fmla="*/ 2 h 11"/>
                  <a:gd name="T14" fmla="*/ 42 w 57"/>
                  <a:gd name="T15" fmla="*/ 7 h 11"/>
                  <a:gd name="T16" fmla="*/ 28 w 57"/>
                  <a:gd name="T17" fmla="*/ 9 h 11"/>
                  <a:gd name="T18" fmla="*/ 14 w 57"/>
                  <a:gd name="T19" fmla="*/ 11 h 11"/>
                  <a:gd name="T20" fmla="*/ 0 w 57"/>
                  <a:gd name="T2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0" y="10"/>
                    </a:moveTo>
                    <a:cubicBezTo>
                      <a:pt x="4" y="8"/>
                      <a:pt x="9" y="7"/>
                      <a:pt x="13" y="6"/>
                    </a:cubicBezTo>
                    <a:cubicBezTo>
                      <a:pt x="18" y="4"/>
                      <a:pt x="23" y="3"/>
                      <a:pt x="27" y="2"/>
                    </a:cubicBezTo>
                    <a:cubicBezTo>
                      <a:pt x="32" y="1"/>
                      <a:pt x="37" y="1"/>
                      <a:pt x="41" y="0"/>
                    </a:cubicBezTo>
                    <a:cubicBezTo>
                      <a:pt x="46" y="0"/>
                      <a:pt x="51" y="0"/>
                      <a:pt x="56" y="0"/>
                    </a:cubicBezTo>
                    <a:cubicBezTo>
                      <a:pt x="56" y="0"/>
                      <a:pt x="57" y="1"/>
                      <a:pt x="57" y="1"/>
                    </a:cubicBezTo>
                    <a:cubicBezTo>
                      <a:pt x="57" y="2"/>
                      <a:pt x="56" y="2"/>
                      <a:pt x="56" y="2"/>
                    </a:cubicBezTo>
                    <a:cubicBezTo>
                      <a:pt x="51" y="4"/>
                      <a:pt x="47" y="6"/>
                      <a:pt x="42" y="7"/>
                    </a:cubicBezTo>
                    <a:cubicBezTo>
                      <a:pt x="38" y="8"/>
                      <a:pt x="33" y="9"/>
                      <a:pt x="28" y="9"/>
                    </a:cubicBezTo>
                    <a:cubicBezTo>
                      <a:pt x="24" y="10"/>
                      <a:pt x="19" y="10"/>
                      <a:pt x="14" y="11"/>
                    </a:cubicBezTo>
                    <a:cubicBezTo>
                      <a:pt x="9" y="11"/>
                      <a:pt x="5" y="11"/>
                      <a:pt x="0" y="1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51">
                <a:extLst>
                  <a:ext uri="{FF2B5EF4-FFF2-40B4-BE49-F238E27FC236}">
                    <a16:creationId xmlns:a16="http://schemas.microsoft.com/office/drawing/2014/main" id="{1537273A-117A-411A-B238-BFB3D8629F6C}"/>
                  </a:ext>
                </a:extLst>
              </p:cNvPr>
              <p:cNvSpPr>
                <a:spLocks/>
              </p:cNvSpPr>
              <p:nvPr/>
            </p:nvSpPr>
            <p:spPr bwMode="auto">
              <a:xfrm>
                <a:off x="10231438" y="11957050"/>
                <a:ext cx="233363" cy="144463"/>
              </a:xfrm>
              <a:custGeom>
                <a:avLst/>
                <a:gdLst>
                  <a:gd name="T0" fmla="*/ 0 w 39"/>
                  <a:gd name="T1" fmla="*/ 0 h 24"/>
                  <a:gd name="T2" fmla="*/ 11 w 39"/>
                  <a:gd name="T3" fmla="*/ 4 h 24"/>
                  <a:gd name="T4" fmla="*/ 21 w 39"/>
                  <a:gd name="T5" fmla="*/ 8 h 24"/>
                  <a:gd name="T6" fmla="*/ 30 w 39"/>
                  <a:gd name="T7" fmla="*/ 14 h 24"/>
                  <a:gd name="T8" fmla="*/ 38 w 39"/>
                  <a:gd name="T9" fmla="*/ 22 h 24"/>
                  <a:gd name="T10" fmla="*/ 38 w 39"/>
                  <a:gd name="T11" fmla="*/ 23 h 24"/>
                  <a:gd name="T12" fmla="*/ 37 w 39"/>
                  <a:gd name="T13" fmla="*/ 24 h 24"/>
                  <a:gd name="T14" fmla="*/ 27 w 39"/>
                  <a:gd name="T15" fmla="*/ 20 h 24"/>
                  <a:gd name="T16" fmla="*/ 17 w 39"/>
                  <a:gd name="T17" fmla="*/ 15 h 24"/>
                  <a:gd name="T18" fmla="*/ 8 w 39"/>
                  <a:gd name="T19" fmla="*/ 8 h 24"/>
                  <a:gd name="T20" fmla="*/ 0 w 39"/>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4">
                    <a:moveTo>
                      <a:pt x="0" y="0"/>
                    </a:moveTo>
                    <a:cubicBezTo>
                      <a:pt x="4" y="1"/>
                      <a:pt x="7" y="2"/>
                      <a:pt x="11" y="4"/>
                    </a:cubicBezTo>
                    <a:cubicBezTo>
                      <a:pt x="14" y="5"/>
                      <a:pt x="17" y="7"/>
                      <a:pt x="21" y="8"/>
                    </a:cubicBezTo>
                    <a:cubicBezTo>
                      <a:pt x="24" y="10"/>
                      <a:pt x="27" y="12"/>
                      <a:pt x="30" y="14"/>
                    </a:cubicBezTo>
                    <a:cubicBezTo>
                      <a:pt x="33" y="16"/>
                      <a:pt x="36" y="19"/>
                      <a:pt x="38" y="22"/>
                    </a:cubicBezTo>
                    <a:cubicBezTo>
                      <a:pt x="39" y="22"/>
                      <a:pt x="39" y="23"/>
                      <a:pt x="38" y="23"/>
                    </a:cubicBezTo>
                    <a:cubicBezTo>
                      <a:pt x="38" y="24"/>
                      <a:pt x="38" y="24"/>
                      <a:pt x="37" y="24"/>
                    </a:cubicBezTo>
                    <a:cubicBezTo>
                      <a:pt x="34" y="23"/>
                      <a:pt x="30" y="21"/>
                      <a:pt x="27" y="20"/>
                    </a:cubicBezTo>
                    <a:cubicBezTo>
                      <a:pt x="23" y="18"/>
                      <a:pt x="20" y="16"/>
                      <a:pt x="17" y="15"/>
                    </a:cubicBezTo>
                    <a:cubicBezTo>
                      <a:pt x="14" y="13"/>
                      <a:pt x="11" y="10"/>
                      <a:pt x="8" y="8"/>
                    </a:cubicBezTo>
                    <a:cubicBezTo>
                      <a:pt x="5" y="6"/>
                      <a:pt x="2"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 name="Freeform 52">
                <a:extLst>
                  <a:ext uri="{FF2B5EF4-FFF2-40B4-BE49-F238E27FC236}">
                    <a16:creationId xmlns:a16="http://schemas.microsoft.com/office/drawing/2014/main" id="{B48A8C7F-8AED-4A61-A152-3EA0C3452277}"/>
                  </a:ext>
                </a:extLst>
              </p:cNvPr>
              <p:cNvSpPr>
                <a:spLocks/>
              </p:cNvSpPr>
              <p:nvPr/>
            </p:nvSpPr>
            <p:spPr bwMode="auto">
              <a:xfrm>
                <a:off x="10231438" y="11861800"/>
                <a:ext cx="484188" cy="95250"/>
              </a:xfrm>
              <a:custGeom>
                <a:avLst/>
                <a:gdLst>
                  <a:gd name="T0" fmla="*/ 0 w 81"/>
                  <a:gd name="T1" fmla="*/ 0 h 16"/>
                  <a:gd name="T2" fmla="*/ 21 w 81"/>
                  <a:gd name="T3" fmla="*/ 1 h 16"/>
                  <a:gd name="T4" fmla="*/ 41 w 81"/>
                  <a:gd name="T5" fmla="*/ 4 h 16"/>
                  <a:gd name="T6" fmla="*/ 60 w 81"/>
                  <a:gd name="T7" fmla="*/ 8 h 16"/>
                  <a:gd name="T8" fmla="*/ 80 w 81"/>
                  <a:gd name="T9" fmla="*/ 14 h 16"/>
                  <a:gd name="T10" fmla="*/ 80 w 81"/>
                  <a:gd name="T11" fmla="*/ 15 h 16"/>
                  <a:gd name="T12" fmla="*/ 79 w 81"/>
                  <a:gd name="T13" fmla="*/ 16 h 16"/>
                  <a:gd name="T14" fmla="*/ 59 w 81"/>
                  <a:gd name="T15" fmla="*/ 14 h 16"/>
                  <a:gd name="T16" fmla="*/ 39 w 81"/>
                  <a:gd name="T17" fmla="*/ 11 h 16"/>
                  <a:gd name="T18" fmla="*/ 20 w 81"/>
                  <a:gd name="T19" fmla="*/ 6 h 16"/>
                  <a:gd name="T20" fmla="*/ 0 w 81"/>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6">
                    <a:moveTo>
                      <a:pt x="0" y="0"/>
                    </a:moveTo>
                    <a:cubicBezTo>
                      <a:pt x="7" y="0"/>
                      <a:pt x="14" y="1"/>
                      <a:pt x="21" y="1"/>
                    </a:cubicBezTo>
                    <a:cubicBezTo>
                      <a:pt x="27" y="2"/>
                      <a:pt x="34" y="3"/>
                      <a:pt x="41" y="4"/>
                    </a:cubicBezTo>
                    <a:cubicBezTo>
                      <a:pt x="47" y="5"/>
                      <a:pt x="54" y="6"/>
                      <a:pt x="60" y="8"/>
                    </a:cubicBezTo>
                    <a:cubicBezTo>
                      <a:pt x="67" y="10"/>
                      <a:pt x="73" y="11"/>
                      <a:pt x="80" y="14"/>
                    </a:cubicBezTo>
                    <a:cubicBezTo>
                      <a:pt x="80" y="14"/>
                      <a:pt x="81" y="15"/>
                      <a:pt x="80" y="15"/>
                    </a:cubicBezTo>
                    <a:cubicBezTo>
                      <a:pt x="80" y="16"/>
                      <a:pt x="80" y="16"/>
                      <a:pt x="79" y="16"/>
                    </a:cubicBezTo>
                    <a:cubicBezTo>
                      <a:pt x="72" y="16"/>
                      <a:pt x="66" y="15"/>
                      <a:pt x="59" y="14"/>
                    </a:cubicBezTo>
                    <a:cubicBezTo>
                      <a:pt x="52" y="13"/>
                      <a:pt x="46" y="12"/>
                      <a:pt x="39" y="11"/>
                    </a:cubicBezTo>
                    <a:cubicBezTo>
                      <a:pt x="33" y="10"/>
                      <a:pt x="26" y="8"/>
                      <a:pt x="20" y="6"/>
                    </a:cubicBezTo>
                    <a:cubicBezTo>
                      <a:pt x="13" y="5"/>
                      <a:pt x="7"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Freeform 53">
                <a:extLst>
                  <a:ext uri="{FF2B5EF4-FFF2-40B4-BE49-F238E27FC236}">
                    <a16:creationId xmlns:a16="http://schemas.microsoft.com/office/drawing/2014/main" id="{DB2A9DC8-D78D-436D-80F7-376B1134A19D}"/>
                  </a:ext>
                </a:extLst>
              </p:cNvPr>
              <p:cNvSpPr>
                <a:spLocks/>
              </p:cNvSpPr>
              <p:nvPr/>
            </p:nvSpPr>
            <p:spPr bwMode="auto">
              <a:xfrm>
                <a:off x="9691688" y="13242925"/>
                <a:ext cx="1030288" cy="2397125"/>
              </a:xfrm>
              <a:custGeom>
                <a:avLst/>
                <a:gdLst>
                  <a:gd name="T0" fmla="*/ 7 w 172"/>
                  <a:gd name="T1" fmla="*/ 0 h 401"/>
                  <a:gd name="T2" fmla="*/ 13 w 172"/>
                  <a:gd name="T3" fmla="*/ 115 h 401"/>
                  <a:gd name="T4" fmla="*/ 35 w 172"/>
                  <a:gd name="T5" fmla="*/ 228 h 401"/>
                  <a:gd name="T6" fmla="*/ 55 w 172"/>
                  <a:gd name="T7" fmla="*/ 281 h 401"/>
                  <a:gd name="T8" fmla="*/ 58 w 172"/>
                  <a:gd name="T9" fmla="*/ 287 h 401"/>
                  <a:gd name="T10" fmla="*/ 61 w 172"/>
                  <a:gd name="T11" fmla="*/ 293 h 401"/>
                  <a:gd name="T12" fmla="*/ 68 w 172"/>
                  <a:gd name="T13" fmla="*/ 306 h 401"/>
                  <a:gd name="T14" fmla="*/ 76 w 172"/>
                  <a:gd name="T15" fmla="*/ 318 h 401"/>
                  <a:gd name="T16" fmla="*/ 84 w 172"/>
                  <a:gd name="T17" fmla="*/ 329 h 401"/>
                  <a:gd name="T18" fmla="*/ 123 w 172"/>
                  <a:gd name="T19" fmla="*/ 371 h 401"/>
                  <a:gd name="T20" fmla="*/ 172 w 172"/>
                  <a:gd name="T21" fmla="*/ 401 h 401"/>
                  <a:gd name="T22" fmla="*/ 119 w 172"/>
                  <a:gd name="T23" fmla="*/ 376 h 401"/>
                  <a:gd name="T24" fmla="*/ 75 w 172"/>
                  <a:gd name="T25" fmla="*/ 336 h 401"/>
                  <a:gd name="T26" fmla="*/ 43 w 172"/>
                  <a:gd name="T27" fmla="*/ 287 h 401"/>
                  <a:gd name="T28" fmla="*/ 21 w 172"/>
                  <a:gd name="T29" fmla="*/ 232 h 401"/>
                  <a:gd name="T30" fmla="*/ 7 w 172"/>
                  <a:gd name="T31" fmla="*/ 175 h 401"/>
                  <a:gd name="T32" fmla="*/ 1 w 172"/>
                  <a:gd name="T33" fmla="*/ 116 h 401"/>
                  <a:gd name="T34" fmla="*/ 0 w 172"/>
                  <a:gd name="T35" fmla="*/ 87 h 401"/>
                  <a:gd name="T36" fmla="*/ 1 w 172"/>
                  <a:gd name="T37" fmla="*/ 58 h 401"/>
                  <a:gd name="T38" fmla="*/ 7 w 172"/>
                  <a:gd name="T3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2" h="401">
                    <a:moveTo>
                      <a:pt x="7" y="0"/>
                    </a:moveTo>
                    <a:cubicBezTo>
                      <a:pt x="7" y="39"/>
                      <a:pt x="9" y="77"/>
                      <a:pt x="13" y="115"/>
                    </a:cubicBezTo>
                    <a:cubicBezTo>
                      <a:pt x="17" y="154"/>
                      <a:pt x="24" y="191"/>
                      <a:pt x="35" y="228"/>
                    </a:cubicBezTo>
                    <a:cubicBezTo>
                      <a:pt x="40" y="246"/>
                      <a:pt x="47" y="264"/>
                      <a:pt x="55" y="281"/>
                    </a:cubicBezTo>
                    <a:cubicBezTo>
                      <a:pt x="58" y="287"/>
                      <a:pt x="58" y="287"/>
                      <a:pt x="58" y="287"/>
                    </a:cubicBezTo>
                    <a:cubicBezTo>
                      <a:pt x="59" y="289"/>
                      <a:pt x="60" y="291"/>
                      <a:pt x="61" y="293"/>
                    </a:cubicBezTo>
                    <a:cubicBezTo>
                      <a:pt x="64" y="298"/>
                      <a:pt x="66" y="302"/>
                      <a:pt x="68" y="306"/>
                    </a:cubicBezTo>
                    <a:cubicBezTo>
                      <a:pt x="76" y="318"/>
                      <a:pt x="76" y="318"/>
                      <a:pt x="76" y="318"/>
                    </a:cubicBezTo>
                    <a:cubicBezTo>
                      <a:pt x="84" y="329"/>
                      <a:pt x="84" y="329"/>
                      <a:pt x="84" y="329"/>
                    </a:cubicBezTo>
                    <a:cubicBezTo>
                      <a:pt x="95" y="344"/>
                      <a:pt x="108" y="358"/>
                      <a:pt x="123" y="371"/>
                    </a:cubicBezTo>
                    <a:cubicBezTo>
                      <a:pt x="138" y="382"/>
                      <a:pt x="155" y="392"/>
                      <a:pt x="172" y="401"/>
                    </a:cubicBezTo>
                    <a:cubicBezTo>
                      <a:pt x="153" y="395"/>
                      <a:pt x="136" y="387"/>
                      <a:pt x="119" y="376"/>
                    </a:cubicBezTo>
                    <a:cubicBezTo>
                      <a:pt x="103" y="365"/>
                      <a:pt x="88" y="351"/>
                      <a:pt x="75" y="336"/>
                    </a:cubicBezTo>
                    <a:cubicBezTo>
                      <a:pt x="62" y="321"/>
                      <a:pt x="52" y="304"/>
                      <a:pt x="43" y="287"/>
                    </a:cubicBezTo>
                    <a:cubicBezTo>
                      <a:pt x="34" y="269"/>
                      <a:pt x="27" y="251"/>
                      <a:pt x="21" y="232"/>
                    </a:cubicBezTo>
                    <a:cubicBezTo>
                      <a:pt x="15" y="213"/>
                      <a:pt x="11" y="194"/>
                      <a:pt x="7" y="175"/>
                    </a:cubicBezTo>
                    <a:cubicBezTo>
                      <a:pt x="4" y="155"/>
                      <a:pt x="2" y="136"/>
                      <a:pt x="1" y="116"/>
                    </a:cubicBezTo>
                    <a:cubicBezTo>
                      <a:pt x="1" y="107"/>
                      <a:pt x="0" y="97"/>
                      <a:pt x="0" y="87"/>
                    </a:cubicBezTo>
                    <a:cubicBezTo>
                      <a:pt x="0" y="77"/>
                      <a:pt x="1" y="68"/>
                      <a:pt x="1" y="58"/>
                    </a:cubicBezTo>
                    <a:cubicBezTo>
                      <a:pt x="2" y="39"/>
                      <a:pt x="4" y="19"/>
                      <a:pt x="7"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Freeform 54">
                <a:extLst>
                  <a:ext uri="{FF2B5EF4-FFF2-40B4-BE49-F238E27FC236}">
                    <a16:creationId xmlns:a16="http://schemas.microsoft.com/office/drawing/2014/main" id="{0F1F33DC-72E5-481A-9857-4991E24AB947}"/>
                  </a:ext>
                </a:extLst>
              </p:cNvPr>
              <p:cNvSpPr>
                <a:spLocks/>
              </p:cNvSpPr>
              <p:nvPr/>
            </p:nvSpPr>
            <p:spPr bwMode="auto">
              <a:xfrm>
                <a:off x="10152063" y="12914313"/>
                <a:ext cx="1001713" cy="2894013"/>
              </a:xfrm>
              <a:custGeom>
                <a:avLst/>
                <a:gdLst>
                  <a:gd name="T0" fmla="*/ 0 w 167"/>
                  <a:gd name="T1" fmla="*/ 0 h 484"/>
                  <a:gd name="T2" fmla="*/ 148 w 167"/>
                  <a:gd name="T3" fmla="*/ 260 h 484"/>
                  <a:gd name="T4" fmla="*/ 70 w 167"/>
                  <a:gd name="T5" fmla="*/ 448 h 484"/>
                </a:gdLst>
                <a:ahLst/>
                <a:cxnLst>
                  <a:cxn ang="0">
                    <a:pos x="T0" y="T1"/>
                  </a:cxn>
                  <a:cxn ang="0">
                    <a:pos x="T2" y="T3"/>
                  </a:cxn>
                  <a:cxn ang="0">
                    <a:pos x="T4" y="T5"/>
                  </a:cxn>
                </a:cxnLst>
                <a:rect l="0" t="0" r="r" b="b"/>
                <a:pathLst>
                  <a:path w="167" h="484">
                    <a:moveTo>
                      <a:pt x="0" y="0"/>
                    </a:moveTo>
                    <a:cubicBezTo>
                      <a:pt x="0" y="0"/>
                      <a:pt x="129" y="121"/>
                      <a:pt x="148" y="260"/>
                    </a:cubicBezTo>
                    <a:cubicBezTo>
                      <a:pt x="167" y="399"/>
                      <a:pt x="140" y="484"/>
                      <a:pt x="70" y="448"/>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Freeform 55">
                <a:extLst>
                  <a:ext uri="{FF2B5EF4-FFF2-40B4-BE49-F238E27FC236}">
                    <a16:creationId xmlns:a16="http://schemas.microsoft.com/office/drawing/2014/main" id="{422B0C72-4298-4646-8900-DC9F9DE25CA7}"/>
                  </a:ext>
                </a:extLst>
              </p:cNvPr>
              <p:cNvSpPr>
                <a:spLocks/>
              </p:cNvSpPr>
              <p:nvPr/>
            </p:nvSpPr>
            <p:spPr bwMode="auto">
              <a:xfrm>
                <a:off x="10212388" y="13130213"/>
                <a:ext cx="641350" cy="1236663"/>
              </a:xfrm>
              <a:custGeom>
                <a:avLst/>
                <a:gdLst>
                  <a:gd name="T0" fmla="*/ 104 w 107"/>
                  <a:gd name="T1" fmla="*/ 191 h 207"/>
                  <a:gd name="T2" fmla="*/ 107 w 107"/>
                  <a:gd name="T3" fmla="*/ 196 h 207"/>
                  <a:gd name="T4" fmla="*/ 106 w 107"/>
                  <a:gd name="T5" fmla="*/ 202 h 207"/>
                  <a:gd name="T6" fmla="*/ 105 w 107"/>
                  <a:gd name="T7" fmla="*/ 204 h 207"/>
                  <a:gd name="T8" fmla="*/ 102 w 107"/>
                  <a:gd name="T9" fmla="*/ 206 h 207"/>
                  <a:gd name="T10" fmla="*/ 98 w 107"/>
                  <a:gd name="T11" fmla="*/ 207 h 207"/>
                  <a:gd name="T12" fmla="*/ 93 w 107"/>
                  <a:gd name="T13" fmla="*/ 207 h 207"/>
                  <a:gd name="T14" fmla="*/ 87 w 107"/>
                  <a:gd name="T15" fmla="*/ 203 h 207"/>
                  <a:gd name="T16" fmla="*/ 84 w 107"/>
                  <a:gd name="T17" fmla="*/ 199 h 207"/>
                  <a:gd name="T18" fmla="*/ 81 w 107"/>
                  <a:gd name="T19" fmla="*/ 191 h 207"/>
                  <a:gd name="T20" fmla="*/ 71 w 107"/>
                  <a:gd name="T21" fmla="*/ 161 h 207"/>
                  <a:gd name="T22" fmla="*/ 55 w 107"/>
                  <a:gd name="T23" fmla="*/ 103 h 207"/>
                  <a:gd name="T24" fmla="*/ 36 w 107"/>
                  <a:gd name="T25" fmla="*/ 45 h 207"/>
                  <a:gd name="T26" fmla="*/ 22 w 107"/>
                  <a:gd name="T27" fmla="*/ 19 h 207"/>
                  <a:gd name="T28" fmla="*/ 0 w 107"/>
                  <a:gd name="T29" fmla="*/ 0 h 207"/>
                  <a:gd name="T30" fmla="*/ 25 w 107"/>
                  <a:gd name="T31" fmla="*/ 17 h 207"/>
                  <a:gd name="T32" fmla="*/ 42 w 107"/>
                  <a:gd name="T33" fmla="*/ 42 h 207"/>
                  <a:gd name="T34" fmla="*/ 65 w 107"/>
                  <a:gd name="T35" fmla="*/ 99 h 207"/>
                  <a:gd name="T36" fmla="*/ 83 w 107"/>
                  <a:gd name="T37" fmla="*/ 158 h 207"/>
                  <a:gd name="T38" fmla="*/ 92 w 107"/>
                  <a:gd name="T39" fmla="*/ 186 h 207"/>
                  <a:gd name="T40" fmla="*/ 95 w 107"/>
                  <a:gd name="T41" fmla="*/ 192 h 207"/>
                  <a:gd name="T42" fmla="*/ 97 w 107"/>
                  <a:gd name="T43" fmla="*/ 194 h 207"/>
                  <a:gd name="T44" fmla="*/ 97 w 107"/>
                  <a:gd name="T45" fmla="*/ 195 h 207"/>
                  <a:gd name="T46" fmla="*/ 96 w 107"/>
                  <a:gd name="T47" fmla="*/ 195 h 207"/>
                  <a:gd name="T48" fmla="*/ 96 w 107"/>
                  <a:gd name="T49" fmla="*/ 195 h 207"/>
                  <a:gd name="T50" fmla="*/ 97 w 107"/>
                  <a:gd name="T51" fmla="*/ 194 h 207"/>
                  <a:gd name="T52" fmla="*/ 104 w 107"/>
                  <a:gd name="T53" fmla="*/ 19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7" h="207">
                    <a:moveTo>
                      <a:pt x="104" y="191"/>
                    </a:moveTo>
                    <a:cubicBezTo>
                      <a:pt x="106" y="192"/>
                      <a:pt x="107" y="194"/>
                      <a:pt x="107" y="196"/>
                    </a:cubicBezTo>
                    <a:cubicBezTo>
                      <a:pt x="107" y="198"/>
                      <a:pt x="107" y="200"/>
                      <a:pt x="106" y="202"/>
                    </a:cubicBezTo>
                    <a:cubicBezTo>
                      <a:pt x="106" y="202"/>
                      <a:pt x="105" y="203"/>
                      <a:pt x="105" y="204"/>
                    </a:cubicBezTo>
                    <a:cubicBezTo>
                      <a:pt x="104" y="204"/>
                      <a:pt x="103" y="205"/>
                      <a:pt x="102" y="206"/>
                    </a:cubicBezTo>
                    <a:cubicBezTo>
                      <a:pt x="101" y="206"/>
                      <a:pt x="99" y="207"/>
                      <a:pt x="98" y="207"/>
                    </a:cubicBezTo>
                    <a:cubicBezTo>
                      <a:pt x="96" y="207"/>
                      <a:pt x="94" y="207"/>
                      <a:pt x="93" y="207"/>
                    </a:cubicBezTo>
                    <a:cubicBezTo>
                      <a:pt x="90" y="206"/>
                      <a:pt x="89" y="204"/>
                      <a:pt x="87" y="203"/>
                    </a:cubicBezTo>
                    <a:cubicBezTo>
                      <a:pt x="86" y="201"/>
                      <a:pt x="85" y="200"/>
                      <a:pt x="84" y="199"/>
                    </a:cubicBezTo>
                    <a:cubicBezTo>
                      <a:pt x="83" y="196"/>
                      <a:pt x="82" y="194"/>
                      <a:pt x="81" y="191"/>
                    </a:cubicBezTo>
                    <a:cubicBezTo>
                      <a:pt x="76" y="181"/>
                      <a:pt x="74" y="171"/>
                      <a:pt x="71" y="161"/>
                    </a:cubicBezTo>
                    <a:cubicBezTo>
                      <a:pt x="65" y="142"/>
                      <a:pt x="61" y="122"/>
                      <a:pt x="55" y="103"/>
                    </a:cubicBezTo>
                    <a:cubicBezTo>
                      <a:pt x="50" y="83"/>
                      <a:pt x="44" y="64"/>
                      <a:pt x="36" y="45"/>
                    </a:cubicBezTo>
                    <a:cubicBezTo>
                      <a:pt x="32" y="36"/>
                      <a:pt x="28" y="27"/>
                      <a:pt x="22" y="19"/>
                    </a:cubicBezTo>
                    <a:cubicBezTo>
                      <a:pt x="16" y="11"/>
                      <a:pt x="9" y="4"/>
                      <a:pt x="0" y="0"/>
                    </a:cubicBezTo>
                    <a:cubicBezTo>
                      <a:pt x="10" y="2"/>
                      <a:pt x="18" y="9"/>
                      <a:pt x="25" y="17"/>
                    </a:cubicBezTo>
                    <a:cubicBezTo>
                      <a:pt x="32" y="25"/>
                      <a:pt x="38" y="33"/>
                      <a:pt x="42" y="42"/>
                    </a:cubicBezTo>
                    <a:cubicBezTo>
                      <a:pt x="52" y="61"/>
                      <a:pt x="59" y="80"/>
                      <a:pt x="65" y="99"/>
                    </a:cubicBezTo>
                    <a:cubicBezTo>
                      <a:pt x="72" y="119"/>
                      <a:pt x="77" y="139"/>
                      <a:pt x="83" y="158"/>
                    </a:cubicBezTo>
                    <a:cubicBezTo>
                      <a:pt x="86" y="168"/>
                      <a:pt x="89" y="177"/>
                      <a:pt x="92" y="186"/>
                    </a:cubicBezTo>
                    <a:cubicBezTo>
                      <a:pt x="93" y="188"/>
                      <a:pt x="94" y="190"/>
                      <a:pt x="95" y="192"/>
                    </a:cubicBezTo>
                    <a:cubicBezTo>
                      <a:pt x="96" y="193"/>
                      <a:pt x="96" y="194"/>
                      <a:pt x="97" y="194"/>
                    </a:cubicBezTo>
                    <a:cubicBezTo>
                      <a:pt x="97" y="195"/>
                      <a:pt x="98" y="195"/>
                      <a:pt x="97" y="195"/>
                    </a:cubicBezTo>
                    <a:cubicBezTo>
                      <a:pt x="97" y="195"/>
                      <a:pt x="96" y="195"/>
                      <a:pt x="96" y="195"/>
                    </a:cubicBezTo>
                    <a:cubicBezTo>
                      <a:pt x="96" y="195"/>
                      <a:pt x="96" y="195"/>
                      <a:pt x="96" y="195"/>
                    </a:cubicBezTo>
                    <a:cubicBezTo>
                      <a:pt x="96" y="194"/>
                      <a:pt x="97" y="194"/>
                      <a:pt x="97" y="194"/>
                    </a:cubicBezTo>
                    <a:cubicBezTo>
                      <a:pt x="99" y="193"/>
                      <a:pt x="101" y="193"/>
                      <a:pt x="104" y="19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279" name="TextBox 278">
            <a:extLst>
              <a:ext uri="{FF2B5EF4-FFF2-40B4-BE49-F238E27FC236}">
                <a16:creationId xmlns:a16="http://schemas.microsoft.com/office/drawing/2014/main" id="{A02F9044-F46A-4E1C-98A9-F4775A67F033}"/>
              </a:ext>
            </a:extLst>
          </p:cNvPr>
          <p:cNvSpPr txBox="1"/>
          <p:nvPr/>
        </p:nvSpPr>
        <p:spPr>
          <a:xfrm>
            <a:off x="1775098" y="2308570"/>
            <a:ext cx="7038643" cy="2308324"/>
          </a:xfrm>
          <a:prstGeom prst="rect">
            <a:avLst/>
          </a:prstGeom>
          <a:noFill/>
        </p:spPr>
        <p:txBody>
          <a:bodyPr wrap="square" rtlCol="0" anchor="b">
            <a:spAutoFit/>
          </a:bodyPr>
          <a:lstStyle/>
          <a:p>
            <a:r>
              <a:rPr lang="en-US" sz="72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the </a:t>
            </a:r>
            <a:r>
              <a:rPr lang="en-US" sz="7200" b="1">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r>
              <a:rPr lang="en-US" sz="72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0" name="TextBox 279">
            <a:extLst>
              <a:ext uri="{FF2B5EF4-FFF2-40B4-BE49-F238E27FC236}">
                <a16:creationId xmlns:a16="http://schemas.microsoft.com/office/drawing/2014/main" id="{59283692-6717-469E-95C2-AC7862C5DD6D}"/>
              </a:ext>
            </a:extLst>
          </p:cNvPr>
          <p:cNvSpPr txBox="1"/>
          <p:nvPr/>
        </p:nvSpPr>
        <p:spPr>
          <a:xfrm>
            <a:off x="8189862" y="3730613"/>
            <a:ext cx="3577644" cy="562630"/>
          </a:xfrm>
          <a:prstGeom prst="roundRect">
            <a:avLst>
              <a:gd name="adj" fmla="val 50000"/>
            </a:avLst>
          </a:prstGeom>
          <a:solidFill>
            <a:schemeClr val="accent3"/>
          </a:solidFill>
        </p:spPr>
        <p:txBody>
          <a:bodyPr wrap="square" rtlCol="0" anchor="ctr">
            <a:spAutoFit/>
          </a:bodyPr>
          <a:lstStyle/>
          <a:p>
            <a:pPr algn="ctr"/>
            <a:r>
              <a:rPr lang="en-US" sz="20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0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1" name="TextBox 280">
            <a:extLst>
              <a:ext uri="{FF2B5EF4-FFF2-40B4-BE49-F238E27FC236}">
                <a16:creationId xmlns:a16="http://schemas.microsoft.com/office/drawing/2014/main" id="{4D70D195-718C-4BBE-9B4D-A55CEEE4014B}"/>
              </a:ext>
            </a:extLst>
          </p:cNvPr>
          <p:cNvSpPr txBox="1"/>
          <p:nvPr/>
        </p:nvSpPr>
        <p:spPr>
          <a:xfrm>
            <a:off x="2228928" y="12528905"/>
            <a:ext cx="3082139" cy="1569660"/>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High fever</a:t>
            </a:r>
          </a:p>
          <a:p>
            <a:pPr algn="ctr"/>
            <a:endParaRPr lang="en-US" sz="20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ctr"/>
            <a:r>
              <a:rPr lang="nb-NO" sz="2000"/>
              <a:t>Duis elementum metus vel tellus imperdiet lobortis.</a:t>
            </a:r>
            <a:endParaRPr lang="en-US" sz="2000"/>
          </a:p>
        </p:txBody>
      </p:sp>
      <p:sp>
        <p:nvSpPr>
          <p:cNvPr id="282" name="TextBox 281">
            <a:extLst>
              <a:ext uri="{FF2B5EF4-FFF2-40B4-BE49-F238E27FC236}">
                <a16:creationId xmlns:a16="http://schemas.microsoft.com/office/drawing/2014/main" id="{718B8797-E52B-4708-8FA7-7081CA559978}"/>
              </a:ext>
            </a:extLst>
          </p:cNvPr>
          <p:cNvSpPr txBox="1"/>
          <p:nvPr/>
        </p:nvSpPr>
        <p:spPr>
          <a:xfrm>
            <a:off x="6427729" y="12528905"/>
            <a:ext cx="2762200" cy="2492990"/>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a:t>
            </a:r>
          </a:p>
          <a:p>
            <a:pPr algn="ctr"/>
            <a:endParaRPr lang="en-US" sz="2000"/>
          </a:p>
          <a:p>
            <a:pPr algn="ctr"/>
            <a:r>
              <a:rPr lang="en-US" sz="2000"/>
              <a:t>diam nisi efficitur erat, id sagittis eros tellus sed erat. Morbi pretium ornare magna, feugiat posuere nisi.</a:t>
            </a:r>
          </a:p>
        </p:txBody>
      </p:sp>
      <p:sp>
        <p:nvSpPr>
          <p:cNvPr id="288" name="TextBox 287">
            <a:extLst>
              <a:ext uri="{FF2B5EF4-FFF2-40B4-BE49-F238E27FC236}">
                <a16:creationId xmlns:a16="http://schemas.microsoft.com/office/drawing/2014/main" id="{5E0A2E99-9933-4FEA-8CD6-913E14CD7DA9}"/>
              </a:ext>
            </a:extLst>
          </p:cNvPr>
          <p:cNvSpPr txBox="1"/>
          <p:nvPr/>
        </p:nvSpPr>
        <p:spPr>
          <a:xfrm>
            <a:off x="10612854" y="12528906"/>
            <a:ext cx="2762200" cy="2431435"/>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Sore Troath</a:t>
            </a:r>
          </a:p>
          <a:p>
            <a:pPr algn="ctr"/>
            <a:r>
              <a:rPr lang="en-US" sz="2000"/>
              <a:t>diam nisi efficitur erat, id sagittis eros tellus sed erat. Morbi pretium ornare magna.</a:t>
            </a:r>
          </a:p>
        </p:txBody>
      </p:sp>
      <p:sp>
        <p:nvSpPr>
          <p:cNvPr id="289" name="TextBox 288">
            <a:extLst>
              <a:ext uri="{FF2B5EF4-FFF2-40B4-BE49-F238E27FC236}">
                <a16:creationId xmlns:a16="http://schemas.microsoft.com/office/drawing/2014/main" id="{DC41F7F3-763C-4912-9241-DBE6EF566880}"/>
              </a:ext>
            </a:extLst>
          </p:cNvPr>
          <p:cNvSpPr txBox="1"/>
          <p:nvPr/>
        </p:nvSpPr>
        <p:spPr>
          <a:xfrm>
            <a:off x="14972231" y="12528905"/>
            <a:ext cx="2762200" cy="2185214"/>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Headache</a:t>
            </a:r>
          </a:p>
          <a:p>
            <a:pPr algn="ctr"/>
            <a:endParaRPr lang="en-US" sz="2000"/>
          </a:p>
          <a:p>
            <a:pPr algn="ctr"/>
            <a:r>
              <a:rPr lang="en-US" sz="2000"/>
              <a:t>diam nisi efficitur erat, id sagittis eros tellus sed erat. Morbi pretium ornare magna.</a:t>
            </a:r>
          </a:p>
        </p:txBody>
      </p:sp>
      <p:sp>
        <p:nvSpPr>
          <p:cNvPr id="290" name="TextBox 289">
            <a:extLst>
              <a:ext uri="{FF2B5EF4-FFF2-40B4-BE49-F238E27FC236}">
                <a16:creationId xmlns:a16="http://schemas.microsoft.com/office/drawing/2014/main" id="{29517F23-25D6-49B3-AA18-7A71A8E555BE}"/>
              </a:ext>
            </a:extLst>
          </p:cNvPr>
          <p:cNvSpPr txBox="1"/>
          <p:nvPr/>
        </p:nvSpPr>
        <p:spPr>
          <a:xfrm>
            <a:off x="19420422" y="12528906"/>
            <a:ext cx="2762200" cy="2431435"/>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Shortness</a:t>
            </a:r>
          </a:p>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breath</a:t>
            </a:r>
          </a:p>
          <a:p>
            <a:pPr algn="ctr"/>
            <a:r>
              <a:rPr lang="en-US" sz="2000"/>
              <a:t>diam nisi efficitur erat, id sagittis eros tellus sed erat. Morbi pretium ornare magna.</a:t>
            </a:r>
          </a:p>
        </p:txBody>
      </p:sp>
    </p:spTree>
    <p:extLst>
      <p:ext uri="{BB962C8B-B14F-4D97-AF65-F5344CB8AC3E}">
        <p14:creationId xmlns:p14="http://schemas.microsoft.com/office/powerpoint/2010/main" val="4066403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7"/>
                                        </p:tgtEl>
                                        <p:attrNameLst>
                                          <p:attrName>style.visibility</p:attrName>
                                        </p:attrNameLst>
                                      </p:cBhvr>
                                      <p:to>
                                        <p:strVal val="visible"/>
                                      </p:to>
                                    </p:set>
                                    <p:animEffect transition="in" filter="fade">
                                      <p:cBhvr>
                                        <p:cTn id="7" dur="300"/>
                                        <p:tgtEl>
                                          <p:spTgt spid="57"/>
                                        </p:tgtEl>
                                      </p:cBhvr>
                                    </p:animEffect>
                                  </p:childTnLst>
                                </p:cTn>
                              </p:par>
                            </p:childTnLst>
                          </p:cTn>
                        </p:par>
                        <p:par>
                          <p:cTn id="8" fill="hold">
                            <p:stCondLst>
                              <p:cond delay="300"/>
                            </p:stCondLst>
                            <p:childTnLst>
                              <p:par>
                                <p:cTn id="9" presetID="10" presetClass="entr" presetSubtype="0" fill="hold" grpId="0" nodeType="afterEffect">
                                  <p:stCondLst>
                                    <p:cond delay="0"/>
                                  </p:stCondLst>
                                  <p:childTnLst>
                                    <p:set>
                                      <p:cBhvr>
                                        <p:cTn id="10" dur="1" fill="hold">
                                          <p:stCondLst>
                                            <p:cond delay="0"/>
                                          </p:stCondLst>
                                        </p:cTn>
                                        <p:tgtEl>
                                          <p:spTgt spid="281"/>
                                        </p:tgtEl>
                                        <p:attrNameLst>
                                          <p:attrName>style.visibility</p:attrName>
                                        </p:attrNameLst>
                                      </p:cBhvr>
                                      <p:to>
                                        <p:strVal val="visible"/>
                                      </p:to>
                                    </p:set>
                                    <p:animEffect transition="in" filter="fade">
                                      <p:cBhvr>
                                        <p:cTn id="11" dur="300"/>
                                        <p:tgtEl>
                                          <p:spTgt spid="281"/>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15"/>
                                        </p:tgtEl>
                                        <p:attrNameLst>
                                          <p:attrName>style.visibility</p:attrName>
                                        </p:attrNameLst>
                                      </p:cBhvr>
                                      <p:to>
                                        <p:strVal val="visible"/>
                                      </p:to>
                                    </p:set>
                                    <p:animEffect transition="in" filter="fade">
                                      <p:cBhvr>
                                        <p:cTn id="16" dur="300"/>
                                        <p:tgtEl>
                                          <p:spTgt spid="115"/>
                                        </p:tgtEl>
                                      </p:cBhvr>
                                    </p:animEffect>
                                  </p:childTnLst>
                                </p:cTn>
                              </p:par>
                            </p:childTnLst>
                          </p:cTn>
                        </p:par>
                        <p:par>
                          <p:cTn id="17" fill="hold">
                            <p:stCondLst>
                              <p:cond delay="300"/>
                            </p:stCondLst>
                            <p:childTnLst>
                              <p:par>
                                <p:cTn id="18" presetID="10" presetClass="entr" presetSubtype="0" fill="hold" grpId="0" nodeType="afterEffect">
                                  <p:stCondLst>
                                    <p:cond delay="0"/>
                                  </p:stCondLst>
                                  <p:childTnLst>
                                    <p:set>
                                      <p:cBhvr>
                                        <p:cTn id="19" dur="1" fill="hold">
                                          <p:stCondLst>
                                            <p:cond delay="0"/>
                                          </p:stCondLst>
                                        </p:cTn>
                                        <p:tgtEl>
                                          <p:spTgt spid="282"/>
                                        </p:tgtEl>
                                        <p:attrNameLst>
                                          <p:attrName>style.visibility</p:attrName>
                                        </p:attrNameLst>
                                      </p:cBhvr>
                                      <p:to>
                                        <p:strVal val="visible"/>
                                      </p:to>
                                    </p:set>
                                    <p:animEffect transition="in" filter="fade">
                                      <p:cBhvr>
                                        <p:cTn id="20" dur="300"/>
                                        <p:tgtEl>
                                          <p:spTgt spid="28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70"/>
                                        </p:tgtEl>
                                        <p:attrNameLst>
                                          <p:attrName>style.visibility</p:attrName>
                                        </p:attrNameLst>
                                      </p:cBhvr>
                                      <p:to>
                                        <p:strVal val="visible"/>
                                      </p:to>
                                    </p:set>
                                    <p:animEffect transition="in" filter="fade">
                                      <p:cBhvr>
                                        <p:cTn id="25" dur="300"/>
                                        <p:tgtEl>
                                          <p:spTgt spid="170"/>
                                        </p:tgtEl>
                                      </p:cBhvr>
                                    </p:animEffect>
                                  </p:childTnLst>
                                </p:cTn>
                              </p:par>
                            </p:childTnLst>
                          </p:cTn>
                        </p:par>
                        <p:par>
                          <p:cTn id="26" fill="hold">
                            <p:stCondLst>
                              <p:cond delay="300"/>
                            </p:stCondLst>
                            <p:childTnLst>
                              <p:par>
                                <p:cTn id="27" presetID="10" presetClass="entr" presetSubtype="0" fill="hold" grpId="0" nodeType="afterEffect">
                                  <p:stCondLst>
                                    <p:cond delay="0"/>
                                  </p:stCondLst>
                                  <p:childTnLst>
                                    <p:set>
                                      <p:cBhvr>
                                        <p:cTn id="28" dur="1" fill="hold">
                                          <p:stCondLst>
                                            <p:cond delay="0"/>
                                          </p:stCondLst>
                                        </p:cTn>
                                        <p:tgtEl>
                                          <p:spTgt spid="288"/>
                                        </p:tgtEl>
                                        <p:attrNameLst>
                                          <p:attrName>style.visibility</p:attrName>
                                        </p:attrNameLst>
                                      </p:cBhvr>
                                      <p:to>
                                        <p:strVal val="visible"/>
                                      </p:to>
                                    </p:set>
                                    <p:animEffect transition="in" filter="fade">
                                      <p:cBhvr>
                                        <p:cTn id="29" dur="300"/>
                                        <p:tgtEl>
                                          <p:spTgt spid="288"/>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224"/>
                                        </p:tgtEl>
                                        <p:attrNameLst>
                                          <p:attrName>style.visibility</p:attrName>
                                        </p:attrNameLst>
                                      </p:cBhvr>
                                      <p:to>
                                        <p:strVal val="visible"/>
                                      </p:to>
                                    </p:set>
                                    <p:animEffect transition="in" filter="fade">
                                      <p:cBhvr>
                                        <p:cTn id="34" dur="300"/>
                                        <p:tgtEl>
                                          <p:spTgt spid="224"/>
                                        </p:tgtEl>
                                      </p:cBhvr>
                                    </p:animEffect>
                                  </p:childTnLst>
                                </p:cTn>
                              </p:par>
                            </p:childTnLst>
                          </p:cTn>
                        </p:par>
                        <p:par>
                          <p:cTn id="35" fill="hold">
                            <p:stCondLst>
                              <p:cond delay="300"/>
                            </p:stCondLst>
                            <p:childTnLst>
                              <p:par>
                                <p:cTn id="36" presetID="10" presetClass="entr" presetSubtype="0" fill="hold" grpId="0" nodeType="afterEffect">
                                  <p:stCondLst>
                                    <p:cond delay="0"/>
                                  </p:stCondLst>
                                  <p:childTnLst>
                                    <p:set>
                                      <p:cBhvr>
                                        <p:cTn id="37" dur="1" fill="hold">
                                          <p:stCondLst>
                                            <p:cond delay="0"/>
                                          </p:stCondLst>
                                        </p:cTn>
                                        <p:tgtEl>
                                          <p:spTgt spid="289"/>
                                        </p:tgtEl>
                                        <p:attrNameLst>
                                          <p:attrName>style.visibility</p:attrName>
                                        </p:attrNameLst>
                                      </p:cBhvr>
                                      <p:to>
                                        <p:strVal val="visible"/>
                                      </p:to>
                                    </p:set>
                                    <p:animEffect transition="in" filter="fade">
                                      <p:cBhvr>
                                        <p:cTn id="38" dur="300"/>
                                        <p:tgtEl>
                                          <p:spTgt spid="28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277"/>
                                        </p:tgtEl>
                                        <p:attrNameLst>
                                          <p:attrName>style.visibility</p:attrName>
                                        </p:attrNameLst>
                                      </p:cBhvr>
                                      <p:to>
                                        <p:strVal val="visible"/>
                                      </p:to>
                                    </p:set>
                                    <p:animEffect transition="in" filter="fade">
                                      <p:cBhvr>
                                        <p:cTn id="43" dur="300"/>
                                        <p:tgtEl>
                                          <p:spTgt spid="277"/>
                                        </p:tgtEl>
                                      </p:cBhvr>
                                    </p:animEffect>
                                  </p:childTnLst>
                                </p:cTn>
                              </p:par>
                            </p:childTnLst>
                          </p:cTn>
                        </p:par>
                        <p:par>
                          <p:cTn id="44" fill="hold">
                            <p:stCondLst>
                              <p:cond delay="300"/>
                            </p:stCondLst>
                            <p:childTnLst>
                              <p:par>
                                <p:cTn id="45" presetID="10" presetClass="entr" presetSubtype="0" fill="hold" grpId="0" nodeType="afterEffect">
                                  <p:stCondLst>
                                    <p:cond delay="0"/>
                                  </p:stCondLst>
                                  <p:childTnLst>
                                    <p:set>
                                      <p:cBhvr>
                                        <p:cTn id="46" dur="1" fill="hold">
                                          <p:stCondLst>
                                            <p:cond delay="0"/>
                                          </p:stCondLst>
                                        </p:cTn>
                                        <p:tgtEl>
                                          <p:spTgt spid="290"/>
                                        </p:tgtEl>
                                        <p:attrNameLst>
                                          <p:attrName>style.visibility</p:attrName>
                                        </p:attrNameLst>
                                      </p:cBhvr>
                                      <p:to>
                                        <p:strVal val="visible"/>
                                      </p:to>
                                    </p:set>
                                    <p:animEffect transition="in" filter="fade">
                                      <p:cBhvr>
                                        <p:cTn id="47" dur="300"/>
                                        <p:tgtEl>
                                          <p:spTgt spid="2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1" grpId="0"/>
      <p:bldP spid="282" grpId="0"/>
      <p:bldP spid="288" grpId="0"/>
      <p:bldP spid="289" grpId="0"/>
      <p:bldP spid="290" grpId="0"/>
    </p:bldLst>
  </p:timing>
</p:sld>
</file>

<file path=ppt/slides/slide29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23" name="Group 122">
            <a:extLst>
              <a:ext uri="{FF2B5EF4-FFF2-40B4-BE49-F238E27FC236}">
                <a16:creationId xmlns:a16="http://schemas.microsoft.com/office/drawing/2014/main" id="{7D700920-F934-4562-A685-A970A09F6D9D}"/>
              </a:ext>
            </a:extLst>
          </p:cNvPr>
          <p:cNvGrpSpPr/>
          <p:nvPr/>
        </p:nvGrpSpPr>
        <p:grpSpPr>
          <a:xfrm>
            <a:off x="2796521" y="7729054"/>
            <a:ext cx="2410648" cy="5122795"/>
            <a:chOff x="2796521" y="5443053"/>
            <a:chExt cx="2410648" cy="5122795"/>
          </a:xfrm>
        </p:grpSpPr>
        <p:grpSp>
          <p:nvGrpSpPr>
            <p:cNvPr id="101" name="Group 100">
              <a:extLst>
                <a:ext uri="{FF2B5EF4-FFF2-40B4-BE49-F238E27FC236}">
                  <a16:creationId xmlns:a16="http://schemas.microsoft.com/office/drawing/2014/main" id="{424E07EB-114E-4CDA-8822-8FA0C07BA146}"/>
                </a:ext>
              </a:extLst>
            </p:cNvPr>
            <p:cNvGrpSpPr/>
            <p:nvPr/>
          </p:nvGrpSpPr>
          <p:grpSpPr>
            <a:xfrm>
              <a:off x="2796521" y="5443053"/>
              <a:ext cx="2410648" cy="2829894"/>
              <a:chOff x="8204201" y="6257925"/>
              <a:chExt cx="1022350" cy="1200151"/>
            </a:xfrm>
          </p:grpSpPr>
          <p:sp>
            <p:nvSpPr>
              <p:cNvPr id="5" name="Freeform 5">
                <a:extLst>
                  <a:ext uri="{FF2B5EF4-FFF2-40B4-BE49-F238E27FC236}">
                    <a16:creationId xmlns:a16="http://schemas.microsoft.com/office/drawing/2014/main" id="{8B43FB1F-B7C1-495A-AF6F-60C89700591A}"/>
                  </a:ext>
                </a:extLst>
              </p:cNvPr>
              <p:cNvSpPr>
                <a:spLocks/>
              </p:cNvSpPr>
              <p:nvPr/>
            </p:nvSpPr>
            <p:spPr bwMode="auto">
              <a:xfrm>
                <a:off x="8218488" y="6448425"/>
                <a:ext cx="1008063" cy="1009650"/>
              </a:xfrm>
              <a:custGeom>
                <a:avLst/>
                <a:gdLst>
                  <a:gd name="T0" fmla="*/ 724 w 724"/>
                  <a:gd name="T1" fmla="*/ 362 h 724"/>
                  <a:gd name="T2" fmla="*/ 628 w 724"/>
                  <a:gd name="T3" fmla="*/ 608 h 724"/>
                  <a:gd name="T4" fmla="*/ 620 w 724"/>
                  <a:gd name="T5" fmla="*/ 616 h 724"/>
                  <a:gd name="T6" fmla="*/ 542 w 724"/>
                  <a:gd name="T7" fmla="*/ 676 h 724"/>
                  <a:gd name="T8" fmla="*/ 502 w 724"/>
                  <a:gd name="T9" fmla="*/ 696 h 724"/>
                  <a:gd name="T10" fmla="*/ 368 w 724"/>
                  <a:gd name="T11" fmla="*/ 724 h 724"/>
                  <a:gd name="T12" fmla="*/ 366 w 724"/>
                  <a:gd name="T13" fmla="*/ 724 h 724"/>
                  <a:gd name="T14" fmla="*/ 362 w 724"/>
                  <a:gd name="T15" fmla="*/ 724 h 724"/>
                  <a:gd name="T16" fmla="*/ 347 w 724"/>
                  <a:gd name="T17" fmla="*/ 723 h 724"/>
                  <a:gd name="T18" fmla="*/ 327 w 724"/>
                  <a:gd name="T19" fmla="*/ 722 h 724"/>
                  <a:gd name="T20" fmla="*/ 324 w 724"/>
                  <a:gd name="T21" fmla="*/ 722 h 724"/>
                  <a:gd name="T22" fmla="*/ 313 w 724"/>
                  <a:gd name="T23" fmla="*/ 720 h 724"/>
                  <a:gd name="T24" fmla="*/ 313 w 724"/>
                  <a:gd name="T25" fmla="*/ 720 h 724"/>
                  <a:gd name="T26" fmla="*/ 306 w 724"/>
                  <a:gd name="T27" fmla="*/ 719 h 724"/>
                  <a:gd name="T28" fmla="*/ 296 w 724"/>
                  <a:gd name="T29" fmla="*/ 718 h 724"/>
                  <a:gd name="T30" fmla="*/ 283 w 724"/>
                  <a:gd name="T31" fmla="*/ 715 h 724"/>
                  <a:gd name="T32" fmla="*/ 268 w 724"/>
                  <a:gd name="T33" fmla="*/ 711 h 724"/>
                  <a:gd name="T34" fmla="*/ 265 w 724"/>
                  <a:gd name="T35" fmla="*/ 711 h 724"/>
                  <a:gd name="T36" fmla="*/ 250 w 724"/>
                  <a:gd name="T37" fmla="*/ 706 h 724"/>
                  <a:gd name="T38" fmla="*/ 245 w 724"/>
                  <a:gd name="T39" fmla="*/ 704 h 724"/>
                  <a:gd name="T40" fmla="*/ 229 w 724"/>
                  <a:gd name="T41" fmla="*/ 698 h 724"/>
                  <a:gd name="T42" fmla="*/ 122 w 724"/>
                  <a:gd name="T43" fmla="*/ 632 h 724"/>
                  <a:gd name="T44" fmla="*/ 114 w 724"/>
                  <a:gd name="T45" fmla="*/ 625 h 724"/>
                  <a:gd name="T46" fmla="*/ 93 w 724"/>
                  <a:gd name="T47" fmla="*/ 604 h 724"/>
                  <a:gd name="T48" fmla="*/ 82 w 724"/>
                  <a:gd name="T49" fmla="*/ 590 h 724"/>
                  <a:gd name="T50" fmla="*/ 0 w 724"/>
                  <a:gd name="T51" fmla="*/ 362 h 724"/>
                  <a:gd name="T52" fmla="*/ 22 w 724"/>
                  <a:gd name="T53" fmla="*/ 238 h 724"/>
                  <a:gd name="T54" fmla="*/ 26 w 724"/>
                  <a:gd name="T55" fmla="*/ 229 h 724"/>
                  <a:gd name="T56" fmla="*/ 26 w 724"/>
                  <a:gd name="T57" fmla="*/ 229 h 724"/>
                  <a:gd name="T58" fmla="*/ 32 w 724"/>
                  <a:gd name="T59" fmla="*/ 214 h 724"/>
                  <a:gd name="T60" fmla="*/ 33 w 724"/>
                  <a:gd name="T61" fmla="*/ 212 h 724"/>
                  <a:gd name="T62" fmla="*/ 34 w 724"/>
                  <a:gd name="T63" fmla="*/ 208 h 724"/>
                  <a:gd name="T64" fmla="*/ 42 w 724"/>
                  <a:gd name="T65" fmla="*/ 193 h 724"/>
                  <a:gd name="T66" fmla="*/ 87 w 724"/>
                  <a:gd name="T67" fmla="*/ 127 h 724"/>
                  <a:gd name="T68" fmla="*/ 99 w 724"/>
                  <a:gd name="T69" fmla="*/ 113 h 724"/>
                  <a:gd name="T70" fmla="*/ 362 w 724"/>
                  <a:gd name="T71" fmla="*/ 0 h 724"/>
                  <a:gd name="T72" fmla="*/ 506 w 724"/>
                  <a:gd name="T73" fmla="*/ 29 h 724"/>
                  <a:gd name="T74" fmla="*/ 548 w 724"/>
                  <a:gd name="T75" fmla="*/ 51 h 724"/>
                  <a:gd name="T76" fmla="*/ 603 w 724"/>
                  <a:gd name="T77" fmla="*/ 91 h 724"/>
                  <a:gd name="T78" fmla="*/ 631 w 724"/>
                  <a:gd name="T79" fmla="*/ 119 h 724"/>
                  <a:gd name="T80" fmla="*/ 724 w 724"/>
                  <a:gd name="T81"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24" h="724">
                    <a:moveTo>
                      <a:pt x="724" y="362"/>
                    </a:moveTo>
                    <a:cubicBezTo>
                      <a:pt x="724" y="457"/>
                      <a:pt x="688" y="544"/>
                      <a:pt x="628" y="608"/>
                    </a:cubicBezTo>
                    <a:cubicBezTo>
                      <a:pt x="625" y="611"/>
                      <a:pt x="622" y="614"/>
                      <a:pt x="620" y="616"/>
                    </a:cubicBezTo>
                    <a:cubicBezTo>
                      <a:pt x="597" y="640"/>
                      <a:pt x="571" y="660"/>
                      <a:pt x="542" y="676"/>
                    </a:cubicBezTo>
                    <a:cubicBezTo>
                      <a:pt x="529" y="684"/>
                      <a:pt x="516" y="690"/>
                      <a:pt x="502" y="696"/>
                    </a:cubicBezTo>
                    <a:cubicBezTo>
                      <a:pt x="460" y="713"/>
                      <a:pt x="415" y="723"/>
                      <a:pt x="368" y="724"/>
                    </a:cubicBezTo>
                    <a:cubicBezTo>
                      <a:pt x="367" y="724"/>
                      <a:pt x="366" y="724"/>
                      <a:pt x="366" y="724"/>
                    </a:cubicBezTo>
                    <a:cubicBezTo>
                      <a:pt x="365" y="724"/>
                      <a:pt x="363" y="724"/>
                      <a:pt x="362" y="724"/>
                    </a:cubicBezTo>
                    <a:cubicBezTo>
                      <a:pt x="357" y="724"/>
                      <a:pt x="352" y="724"/>
                      <a:pt x="347" y="723"/>
                    </a:cubicBezTo>
                    <a:cubicBezTo>
                      <a:pt x="340" y="723"/>
                      <a:pt x="333" y="723"/>
                      <a:pt x="327" y="722"/>
                    </a:cubicBezTo>
                    <a:cubicBezTo>
                      <a:pt x="326" y="722"/>
                      <a:pt x="325" y="722"/>
                      <a:pt x="324" y="722"/>
                    </a:cubicBezTo>
                    <a:cubicBezTo>
                      <a:pt x="321" y="721"/>
                      <a:pt x="317" y="721"/>
                      <a:pt x="313" y="720"/>
                    </a:cubicBezTo>
                    <a:cubicBezTo>
                      <a:pt x="313" y="720"/>
                      <a:pt x="313" y="720"/>
                      <a:pt x="313" y="720"/>
                    </a:cubicBezTo>
                    <a:cubicBezTo>
                      <a:pt x="311" y="720"/>
                      <a:pt x="309" y="720"/>
                      <a:pt x="306" y="719"/>
                    </a:cubicBezTo>
                    <a:cubicBezTo>
                      <a:pt x="303" y="719"/>
                      <a:pt x="299" y="718"/>
                      <a:pt x="296" y="718"/>
                    </a:cubicBezTo>
                    <a:cubicBezTo>
                      <a:pt x="291" y="717"/>
                      <a:pt x="287" y="716"/>
                      <a:pt x="283" y="715"/>
                    </a:cubicBezTo>
                    <a:cubicBezTo>
                      <a:pt x="278" y="714"/>
                      <a:pt x="273" y="713"/>
                      <a:pt x="268" y="711"/>
                    </a:cubicBezTo>
                    <a:cubicBezTo>
                      <a:pt x="267" y="711"/>
                      <a:pt x="266" y="711"/>
                      <a:pt x="265" y="711"/>
                    </a:cubicBezTo>
                    <a:cubicBezTo>
                      <a:pt x="260" y="709"/>
                      <a:pt x="255" y="708"/>
                      <a:pt x="250" y="706"/>
                    </a:cubicBezTo>
                    <a:cubicBezTo>
                      <a:pt x="248" y="705"/>
                      <a:pt x="246" y="705"/>
                      <a:pt x="245" y="704"/>
                    </a:cubicBezTo>
                    <a:cubicBezTo>
                      <a:pt x="239" y="702"/>
                      <a:pt x="234" y="700"/>
                      <a:pt x="229" y="698"/>
                    </a:cubicBezTo>
                    <a:cubicBezTo>
                      <a:pt x="189" y="683"/>
                      <a:pt x="153" y="660"/>
                      <a:pt x="122" y="632"/>
                    </a:cubicBezTo>
                    <a:cubicBezTo>
                      <a:pt x="119" y="630"/>
                      <a:pt x="117" y="628"/>
                      <a:pt x="114" y="625"/>
                    </a:cubicBezTo>
                    <a:cubicBezTo>
                      <a:pt x="107" y="618"/>
                      <a:pt x="100" y="611"/>
                      <a:pt x="93" y="604"/>
                    </a:cubicBezTo>
                    <a:cubicBezTo>
                      <a:pt x="89" y="599"/>
                      <a:pt x="85" y="595"/>
                      <a:pt x="82" y="590"/>
                    </a:cubicBezTo>
                    <a:cubicBezTo>
                      <a:pt x="31" y="528"/>
                      <a:pt x="0" y="448"/>
                      <a:pt x="0" y="362"/>
                    </a:cubicBezTo>
                    <a:cubicBezTo>
                      <a:pt x="0" y="318"/>
                      <a:pt x="8" y="277"/>
                      <a:pt x="22" y="238"/>
                    </a:cubicBezTo>
                    <a:cubicBezTo>
                      <a:pt x="23" y="235"/>
                      <a:pt x="24" y="232"/>
                      <a:pt x="26" y="229"/>
                    </a:cubicBezTo>
                    <a:cubicBezTo>
                      <a:pt x="26" y="229"/>
                      <a:pt x="26" y="229"/>
                      <a:pt x="26" y="229"/>
                    </a:cubicBezTo>
                    <a:cubicBezTo>
                      <a:pt x="27" y="224"/>
                      <a:pt x="30" y="219"/>
                      <a:pt x="32" y="214"/>
                    </a:cubicBezTo>
                    <a:cubicBezTo>
                      <a:pt x="32" y="213"/>
                      <a:pt x="32" y="213"/>
                      <a:pt x="33" y="212"/>
                    </a:cubicBezTo>
                    <a:cubicBezTo>
                      <a:pt x="33" y="211"/>
                      <a:pt x="34" y="209"/>
                      <a:pt x="34" y="208"/>
                    </a:cubicBezTo>
                    <a:cubicBezTo>
                      <a:pt x="37" y="203"/>
                      <a:pt x="39" y="198"/>
                      <a:pt x="42" y="193"/>
                    </a:cubicBezTo>
                    <a:cubicBezTo>
                      <a:pt x="55" y="169"/>
                      <a:pt x="70" y="147"/>
                      <a:pt x="87" y="127"/>
                    </a:cubicBezTo>
                    <a:cubicBezTo>
                      <a:pt x="91" y="122"/>
                      <a:pt x="95" y="118"/>
                      <a:pt x="99" y="113"/>
                    </a:cubicBezTo>
                    <a:cubicBezTo>
                      <a:pt x="165" y="43"/>
                      <a:pt x="259" y="0"/>
                      <a:pt x="362" y="0"/>
                    </a:cubicBezTo>
                    <a:cubicBezTo>
                      <a:pt x="413" y="0"/>
                      <a:pt x="462" y="10"/>
                      <a:pt x="506" y="29"/>
                    </a:cubicBezTo>
                    <a:cubicBezTo>
                      <a:pt x="521" y="36"/>
                      <a:pt x="535" y="43"/>
                      <a:pt x="548" y="51"/>
                    </a:cubicBezTo>
                    <a:cubicBezTo>
                      <a:pt x="568" y="62"/>
                      <a:pt x="586" y="76"/>
                      <a:pt x="603" y="91"/>
                    </a:cubicBezTo>
                    <a:cubicBezTo>
                      <a:pt x="613" y="100"/>
                      <a:pt x="622" y="109"/>
                      <a:pt x="631" y="119"/>
                    </a:cubicBezTo>
                    <a:cubicBezTo>
                      <a:pt x="689" y="183"/>
                      <a:pt x="724" y="268"/>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Freeform 6">
                <a:extLst>
                  <a:ext uri="{FF2B5EF4-FFF2-40B4-BE49-F238E27FC236}">
                    <a16:creationId xmlns:a16="http://schemas.microsoft.com/office/drawing/2014/main" id="{657F1287-6F8F-4E85-A702-9D12A202FE38}"/>
                  </a:ext>
                </a:extLst>
              </p:cNvPr>
              <p:cNvSpPr>
                <a:spLocks/>
              </p:cNvSpPr>
              <p:nvPr/>
            </p:nvSpPr>
            <p:spPr bwMode="auto">
              <a:xfrm>
                <a:off x="8334376" y="6413500"/>
                <a:ext cx="660400" cy="1038225"/>
              </a:xfrm>
              <a:custGeom>
                <a:avLst/>
                <a:gdLst>
                  <a:gd name="T0" fmla="*/ 474 w 474"/>
                  <a:gd name="T1" fmla="*/ 181 h 744"/>
                  <a:gd name="T2" fmla="*/ 468 w 474"/>
                  <a:gd name="T3" fmla="*/ 361 h 744"/>
                  <a:gd name="T4" fmla="*/ 465 w 474"/>
                  <a:gd name="T5" fmla="*/ 437 h 744"/>
                  <a:gd name="T6" fmla="*/ 448 w 474"/>
                  <a:gd name="T7" fmla="*/ 485 h 744"/>
                  <a:gd name="T8" fmla="*/ 447 w 474"/>
                  <a:gd name="T9" fmla="*/ 488 h 744"/>
                  <a:gd name="T10" fmla="*/ 421 w 474"/>
                  <a:gd name="T11" fmla="*/ 522 h 744"/>
                  <a:gd name="T12" fmla="*/ 419 w 474"/>
                  <a:gd name="T13" fmla="*/ 524 h 744"/>
                  <a:gd name="T14" fmla="*/ 418 w 474"/>
                  <a:gd name="T15" fmla="*/ 525 h 744"/>
                  <a:gd name="T16" fmla="*/ 304 w 474"/>
                  <a:gd name="T17" fmla="*/ 569 h 744"/>
                  <a:gd name="T18" fmla="*/ 282 w 474"/>
                  <a:gd name="T19" fmla="*/ 568 h 744"/>
                  <a:gd name="T20" fmla="*/ 269 w 474"/>
                  <a:gd name="T21" fmla="*/ 627 h 744"/>
                  <a:gd name="T22" fmla="*/ 269 w 474"/>
                  <a:gd name="T23" fmla="*/ 629 h 744"/>
                  <a:gd name="T24" fmla="*/ 261 w 474"/>
                  <a:gd name="T25" fmla="*/ 664 h 744"/>
                  <a:gd name="T26" fmla="*/ 260 w 474"/>
                  <a:gd name="T27" fmla="*/ 672 h 744"/>
                  <a:gd name="T28" fmla="*/ 259 w 474"/>
                  <a:gd name="T29" fmla="*/ 679 h 744"/>
                  <a:gd name="T30" fmla="*/ 257 w 474"/>
                  <a:gd name="T31" fmla="*/ 685 h 744"/>
                  <a:gd name="T32" fmla="*/ 255 w 474"/>
                  <a:gd name="T33" fmla="*/ 693 h 744"/>
                  <a:gd name="T34" fmla="*/ 253 w 474"/>
                  <a:gd name="T35" fmla="*/ 697 h 744"/>
                  <a:gd name="T36" fmla="*/ 252 w 474"/>
                  <a:gd name="T37" fmla="*/ 701 h 744"/>
                  <a:gd name="T38" fmla="*/ 251 w 474"/>
                  <a:gd name="T39" fmla="*/ 702 h 744"/>
                  <a:gd name="T40" fmla="*/ 249 w 474"/>
                  <a:gd name="T41" fmla="*/ 709 h 744"/>
                  <a:gd name="T42" fmla="*/ 248 w 474"/>
                  <a:gd name="T43" fmla="*/ 709 h 744"/>
                  <a:gd name="T44" fmla="*/ 213 w 474"/>
                  <a:gd name="T45" fmla="*/ 743 h 744"/>
                  <a:gd name="T46" fmla="*/ 185 w 474"/>
                  <a:gd name="T47" fmla="*/ 736 h 744"/>
                  <a:gd name="T48" fmla="*/ 167 w 474"/>
                  <a:gd name="T49" fmla="*/ 731 h 744"/>
                  <a:gd name="T50" fmla="*/ 146 w 474"/>
                  <a:gd name="T51" fmla="*/ 723 h 744"/>
                  <a:gd name="T52" fmla="*/ 31 w 474"/>
                  <a:gd name="T53" fmla="*/ 650 h 744"/>
                  <a:gd name="T54" fmla="*/ 38 w 474"/>
                  <a:gd name="T55" fmla="*/ 602 h 744"/>
                  <a:gd name="T56" fmla="*/ 27 w 474"/>
                  <a:gd name="T57" fmla="*/ 350 h 744"/>
                  <a:gd name="T58" fmla="*/ 0 w 474"/>
                  <a:gd name="T59" fmla="*/ 216 h 744"/>
                  <a:gd name="T60" fmla="*/ 226 w 474"/>
                  <a:gd name="T61" fmla="*/ 3 h 744"/>
                  <a:gd name="T62" fmla="*/ 423 w 474"/>
                  <a:gd name="T63" fmla="*/ 54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744">
                    <a:moveTo>
                      <a:pt x="474" y="173"/>
                    </a:moveTo>
                    <a:cubicBezTo>
                      <a:pt x="474" y="175"/>
                      <a:pt x="474" y="178"/>
                      <a:pt x="474" y="181"/>
                    </a:cubicBezTo>
                    <a:cubicBezTo>
                      <a:pt x="469" y="351"/>
                      <a:pt x="469" y="351"/>
                      <a:pt x="469" y="351"/>
                    </a:cubicBezTo>
                    <a:cubicBezTo>
                      <a:pt x="468" y="361"/>
                      <a:pt x="468" y="361"/>
                      <a:pt x="468" y="361"/>
                    </a:cubicBezTo>
                    <a:cubicBezTo>
                      <a:pt x="467" y="415"/>
                      <a:pt x="467" y="415"/>
                      <a:pt x="467" y="415"/>
                    </a:cubicBezTo>
                    <a:cubicBezTo>
                      <a:pt x="467" y="423"/>
                      <a:pt x="466" y="430"/>
                      <a:pt x="465" y="437"/>
                    </a:cubicBezTo>
                    <a:cubicBezTo>
                      <a:pt x="465" y="438"/>
                      <a:pt x="464" y="439"/>
                      <a:pt x="464" y="440"/>
                    </a:cubicBezTo>
                    <a:cubicBezTo>
                      <a:pt x="461" y="456"/>
                      <a:pt x="456" y="472"/>
                      <a:pt x="448" y="485"/>
                    </a:cubicBezTo>
                    <a:cubicBezTo>
                      <a:pt x="448" y="486"/>
                      <a:pt x="447" y="487"/>
                      <a:pt x="447" y="488"/>
                    </a:cubicBezTo>
                    <a:cubicBezTo>
                      <a:pt x="447" y="488"/>
                      <a:pt x="447" y="488"/>
                      <a:pt x="447" y="488"/>
                    </a:cubicBezTo>
                    <a:cubicBezTo>
                      <a:pt x="446" y="489"/>
                      <a:pt x="446" y="489"/>
                      <a:pt x="446" y="489"/>
                    </a:cubicBezTo>
                    <a:cubicBezTo>
                      <a:pt x="439" y="501"/>
                      <a:pt x="431" y="512"/>
                      <a:pt x="421" y="522"/>
                    </a:cubicBezTo>
                    <a:cubicBezTo>
                      <a:pt x="420" y="524"/>
                      <a:pt x="420" y="524"/>
                      <a:pt x="420" y="524"/>
                    </a:cubicBezTo>
                    <a:cubicBezTo>
                      <a:pt x="419" y="524"/>
                      <a:pt x="419" y="524"/>
                      <a:pt x="419" y="524"/>
                    </a:cubicBezTo>
                    <a:cubicBezTo>
                      <a:pt x="419" y="524"/>
                      <a:pt x="419" y="524"/>
                      <a:pt x="419" y="524"/>
                    </a:cubicBezTo>
                    <a:cubicBezTo>
                      <a:pt x="419" y="524"/>
                      <a:pt x="419" y="524"/>
                      <a:pt x="418" y="525"/>
                    </a:cubicBezTo>
                    <a:cubicBezTo>
                      <a:pt x="410" y="533"/>
                      <a:pt x="401" y="540"/>
                      <a:pt x="391" y="546"/>
                    </a:cubicBezTo>
                    <a:cubicBezTo>
                      <a:pt x="366" y="561"/>
                      <a:pt x="336" y="570"/>
                      <a:pt x="304" y="569"/>
                    </a:cubicBezTo>
                    <a:cubicBezTo>
                      <a:pt x="289" y="568"/>
                      <a:pt x="289" y="568"/>
                      <a:pt x="289" y="568"/>
                    </a:cubicBezTo>
                    <a:cubicBezTo>
                      <a:pt x="282" y="568"/>
                      <a:pt x="282" y="568"/>
                      <a:pt x="282" y="568"/>
                    </a:cubicBezTo>
                    <a:cubicBezTo>
                      <a:pt x="269" y="626"/>
                      <a:pt x="269" y="626"/>
                      <a:pt x="269" y="626"/>
                    </a:cubicBezTo>
                    <a:cubicBezTo>
                      <a:pt x="269" y="627"/>
                      <a:pt x="269" y="627"/>
                      <a:pt x="269" y="627"/>
                    </a:cubicBezTo>
                    <a:cubicBezTo>
                      <a:pt x="269" y="629"/>
                      <a:pt x="269" y="629"/>
                      <a:pt x="269" y="629"/>
                    </a:cubicBezTo>
                    <a:cubicBezTo>
                      <a:pt x="269" y="629"/>
                      <a:pt x="269" y="629"/>
                      <a:pt x="269" y="629"/>
                    </a:cubicBezTo>
                    <a:cubicBezTo>
                      <a:pt x="262" y="658"/>
                      <a:pt x="262" y="658"/>
                      <a:pt x="262" y="658"/>
                    </a:cubicBezTo>
                    <a:cubicBezTo>
                      <a:pt x="262" y="660"/>
                      <a:pt x="262" y="662"/>
                      <a:pt x="261" y="664"/>
                    </a:cubicBezTo>
                    <a:cubicBezTo>
                      <a:pt x="261" y="665"/>
                      <a:pt x="261" y="666"/>
                      <a:pt x="261" y="666"/>
                    </a:cubicBezTo>
                    <a:cubicBezTo>
                      <a:pt x="261" y="668"/>
                      <a:pt x="261" y="670"/>
                      <a:pt x="260" y="672"/>
                    </a:cubicBezTo>
                    <a:cubicBezTo>
                      <a:pt x="260" y="674"/>
                      <a:pt x="260" y="676"/>
                      <a:pt x="259" y="678"/>
                    </a:cubicBezTo>
                    <a:cubicBezTo>
                      <a:pt x="259" y="678"/>
                      <a:pt x="259" y="678"/>
                      <a:pt x="259" y="679"/>
                    </a:cubicBezTo>
                    <a:cubicBezTo>
                      <a:pt x="258" y="681"/>
                      <a:pt x="258" y="683"/>
                      <a:pt x="257" y="684"/>
                    </a:cubicBezTo>
                    <a:cubicBezTo>
                      <a:pt x="257" y="685"/>
                      <a:pt x="257" y="685"/>
                      <a:pt x="257" y="685"/>
                    </a:cubicBezTo>
                    <a:cubicBezTo>
                      <a:pt x="257" y="687"/>
                      <a:pt x="256" y="688"/>
                      <a:pt x="256" y="690"/>
                    </a:cubicBezTo>
                    <a:cubicBezTo>
                      <a:pt x="255" y="691"/>
                      <a:pt x="255" y="692"/>
                      <a:pt x="255" y="693"/>
                    </a:cubicBezTo>
                    <a:cubicBezTo>
                      <a:pt x="255" y="693"/>
                      <a:pt x="255" y="693"/>
                      <a:pt x="255" y="693"/>
                    </a:cubicBezTo>
                    <a:cubicBezTo>
                      <a:pt x="254" y="695"/>
                      <a:pt x="254" y="696"/>
                      <a:pt x="253" y="697"/>
                    </a:cubicBezTo>
                    <a:cubicBezTo>
                      <a:pt x="253" y="698"/>
                      <a:pt x="252" y="700"/>
                      <a:pt x="252" y="701"/>
                    </a:cubicBezTo>
                    <a:cubicBezTo>
                      <a:pt x="252" y="701"/>
                      <a:pt x="252" y="701"/>
                      <a:pt x="252" y="701"/>
                    </a:cubicBezTo>
                    <a:cubicBezTo>
                      <a:pt x="252" y="701"/>
                      <a:pt x="252" y="701"/>
                      <a:pt x="252" y="701"/>
                    </a:cubicBezTo>
                    <a:cubicBezTo>
                      <a:pt x="251" y="702"/>
                      <a:pt x="251" y="702"/>
                      <a:pt x="251" y="702"/>
                    </a:cubicBezTo>
                    <a:cubicBezTo>
                      <a:pt x="251" y="703"/>
                      <a:pt x="251" y="703"/>
                      <a:pt x="251" y="704"/>
                    </a:cubicBezTo>
                    <a:cubicBezTo>
                      <a:pt x="250" y="705"/>
                      <a:pt x="249" y="707"/>
                      <a:pt x="249" y="709"/>
                    </a:cubicBezTo>
                    <a:cubicBezTo>
                      <a:pt x="249" y="709"/>
                      <a:pt x="249" y="709"/>
                      <a:pt x="249" y="709"/>
                    </a:cubicBezTo>
                    <a:cubicBezTo>
                      <a:pt x="248" y="709"/>
                      <a:pt x="248" y="709"/>
                      <a:pt x="248" y="709"/>
                    </a:cubicBezTo>
                    <a:cubicBezTo>
                      <a:pt x="242" y="723"/>
                      <a:pt x="233" y="736"/>
                      <a:pt x="223" y="744"/>
                    </a:cubicBezTo>
                    <a:cubicBezTo>
                      <a:pt x="220" y="744"/>
                      <a:pt x="216" y="743"/>
                      <a:pt x="213" y="743"/>
                    </a:cubicBezTo>
                    <a:cubicBezTo>
                      <a:pt x="208" y="742"/>
                      <a:pt x="204" y="741"/>
                      <a:pt x="200" y="740"/>
                    </a:cubicBezTo>
                    <a:cubicBezTo>
                      <a:pt x="195" y="739"/>
                      <a:pt x="190" y="738"/>
                      <a:pt x="185" y="736"/>
                    </a:cubicBezTo>
                    <a:cubicBezTo>
                      <a:pt x="184" y="736"/>
                      <a:pt x="183" y="736"/>
                      <a:pt x="182" y="736"/>
                    </a:cubicBezTo>
                    <a:cubicBezTo>
                      <a:pt x="177" y="734"/>
                      <a:pt x="172" y="733"/>
                      <a:pt x="167" y="731"/>
                    </a:cubicBezTo>
                    <a:cubicBezTo>
                      <a:pt x="165" y="730"/>
                      <a:pt x="163" y="730"/>
                      <a:pt x="162" y="729"/>
                    </a:cubicBezTo>
                    <a:cubicBezTo>
                      <a:pt x="156" y="727"/>
                      <a:pt x="151" y="725"/>
                      <a:pt x="146" y="723"/>
                    </a:cubicBezTo>
                    <a:cubicBezTo>
                      <a:pt x="106" y="708"/>
                      <a:pt x="70" y="685"/>
                      <a:pt x="39" y="657"/>
                    </a:cubicBezTo>
                    <a:cubicBezTo>
                      <a:pt x="36" y="655"/>
                      <a:pt x="34" y="653"/>
                      <a:pt x="31" y="650"/>
                    </a:cubicBezTo>
                    <a:cubicBezTo>
                      <a:pt x="32" y="646"/>
                      <a:pt x="33" y="641"/>
                      <a:pt x="34" y="637"/>
                    </a:cubicBezTo>
                    <a:cubicBezTo>
                      <a:pt x="34" y="637"/>
                      <a:pt x="36" y="623"/>
                      <a:pt x="38" y="602"/>
                    </a:cubicBezTo>
                    <a:cubicBezTo>
                      <a:pt x="42" y="568"/>
                      <a:pt x="47" y="516"/>
                      <a:pt x="45" y="476"/>
                    </a:cubicBezTo>
                    <a:cubicBezTo>
                      <a:pt x="44" y="449"/>
                      <a:pt x="36" y="399"/>
                      <a:pt x="27" y="350"/>
                    </a:cubicBezTo>
                    <a:cubicBezTo>
                      <a:pt x="27" y="350"/>
                      <a:pt x="27" y="350"/>
                      <a:pt x="27" y="350"/>
                    </a:cubicBezTo>
                    <a:cubicBezTo>
                      <a:pt x="14" y="282"/>
                      <a:pt x="0" y="216"/>
                      <a:pt x="0" y="216"/>
                    </a:cubicBezTo>
                    <a:cubicBezTo>
                      <a:pt x="0" y="188"/>
                      <a:pt x="6" y="162"/>
                      <a:pt x="16" y="138"/>
                    </a:cubicBezTo>
                    <a:cubicBezTo>
                      <a:pt x="50" y="56"/>
                      <a:pt x="132" y="0"/>
                      <a:pt x="226" y="3"/>
                    </a:cubicBezTo>
                    <a:cubicBezTo>
                      <a:pt x="308" y="5"/>
                      <a:pt x="308" y="5"/>
                      <a:pt x="308" y="5"/>
                    </a:cubicBezTo>
                    <a:cubicBezTo>
                      <a:pt x="353" y="6"/>
                      <a:pt x="393" y="25"/>
                      <a:pt x="423" y="54"/>
                    </a:cubicBezTo>
                    <a:cubicBezTo>
                      <a:pt x="454" y="85"/>
                      <a:pt x="473" y="127"/>
                      <a:pt x="474" y="173"/>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7">
                <a:extLst>
                  <a:ext uri="{FF2B5EF4-FFF2-40B4-BE49-F238E27FC236}">
                    <a16:creationId xmlns:a16="http://schemas.microsoft.com/office/drawing/2014/main" id="{02FC3E4C-73D4-4F23-BF0A-DF0848802CD7}"/>
                  </a:ext>
                </a:extLst>
              </p:cNvPr>
              <p:cNvSpPr>
                <a:spLocks/>
              </p:cNvSpPr>
              <p:nvPr/>
            </p:nvSpPr>
            <p:spPr bwMode="auto">
              <a:xfrm>
                <a:off x="8204201" y="6259513"/>
                <a:ext cx="974725" cy="661988"/>
              </a:xfrm>
              <a:custGeom>
                <a:avLst/>
                <a:gdLst>
                  <a:gd name="T0" fmla="*/ 692 w 700"/>
                  <a:gd name="T1" fmla="*/ 193 h 475"/>
                  <a:gd name="T2" fmla="*/ 604 w 700"/>
                  <a:gd name="T3" fmla="*/ 273 h 475"/>
                  <a:gd name="T4" fmla="*/ 433 w 700"/>
                  <a:gd name="T5" fmla="*/ 250 h 475"/>
                  <a:gd name="T6" fmla="*/ 369 w 700"/>
                  <a:gd name="T7" fmla="*/ 218 h 475"/>
                  <a:gd name="T8" fmla="*/ 352 w 700"/>
                  <a:gd name="T9" fmla="*/ 210 h 475"/>
                  <a:gd name="T10" fmla="*/ 273 w 700"/>
                  <a:gd name="T11" fmla="*/ 226 h 475"/>
                  <a:gd name="T12" fmla="*/ 264 w 700"/>
                  <a:gd name="T13" fmla="*/ 317 h 475"/>
                  <a:gd name="T14" fmla="*/ 257 w 700"/>
                  <a:gd name="T15" fmla="*/ 342 h 475"/>
                  <a:gd name="T16" fmla="*/ 224 w 700"/>
                  <a:gd name="T17" fmla="*/ 338 h 475"/>
                  <a:gd name="T18" fmla="*/ 221 w 700"/>
                  <a:gd name="T19" fmla="*/ 327 h 475"/>
                  <a:gd name="T20" fmla="*/ 200 w 700"/>
                  <a:gd name="T21" fmla="*/ 270 h 475"/>
                  <a:gd name="T22" fmla="*/ 173 w 700"/>
                  <a:gd name="T23" fmla="*/ 280 h 475"/>
                  <a:gd name="T24" fmla="*/ 156 w 700"/>
                  <a:gd name="T25" fmla="*/ 335 h 475"/>
                  <a:gd name="T26" fmla="*/ 156 w 700"/>
                  <a:gd name="T27" fmla="*/ 342 h 475"/>
                  <a:gd name="T28" fmla="*/ 155 w 700"/>
                  <a:gd name="T29" fmla="*/ 449 h 475"/>
                  <a:gd name="T30" fmla="*/ 78 w 700"/>
                  <a:gd name="T31" fmla="*/ 425 h 475"/>
                  <a:gd name="T32" fmla="*/ 37 w 700"/>
                  <a:gd name="T33" fmla="*/ 177 h 475"/>
                  <a:gd name="T34" fmla="*/ 261 w 700"/>
                  <a:gd name="T35" fmla="*/ 2 h 475"/>
                  <a:gd name="T36" fmla="*/ 423 w 700"/>
                  <a:gd name="T37" fmla="*/ 58 h 475"/>
                  <a:gd name="T38" fmla="*/ 649 w 700"/>
                  <a:gd name="T39" fmla="*/ 89 h 475"/>
                  <a:gd name="T40" fmla="*/ 692 w 700"/>
                  <a:gd name="T41" fmla="*/ 193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0" h="475">
                    <a:moveTo>
                      <a:pt x="692" y="193"/>
                    </a:moveTo>
                    <a:cubicBezTo>
                      <a:pt x="683" y="242"/>
                      <a:pt x="624" y="264"/>
                      <a:pt x="604" y="273"/>
                    </a:cubicBezTo>
                    <a:cubicBezTo>
                      <a:pt x="569" y="289"/>
                      <a:pt x="531" y="294"/>
                      <a:pt x="433" y="250"/>
                    </a:cubicBezTo>
                    <a:cubicBezTo>
                      <a:pt x="414" y="241"/>
                      <a:pt x="393" y="231"/>
                      <a:pt x="369" y="218"/>
                    </a:cubicBezTo>
                    <a:cubicBezTo>
                      <a:pt x="363" y="215"/>
                      <a:pt x="358" y="212"/>
                      <a:pt x="352" y="210"/>
                    </a:cubicBezTo>
                    <a:cubicBezTo>
                      <a:pt x="303" y="188"/>
                      <a:pt x="282" y="201"/>
                      <a:pt x="273" y="226"/>
                    </a:cubicBezTo>
                    <a:cubicBezTo>
                      <a:pt x="264" y="251"/>
                      <a:pt x="267" y="289"/>
                      <a:pt x="264" y="317"/>
                    </a:cubicBezTo>
                    <a:cubicBezTo>
                      <a:pt x="263" y="327"/>
                      <a:pt x="261" y="336"/>
                      <a:pt x="257" y="342"/>
                    </a:cubicBezTo>
                    <a:cubicBezTo>
                      <a:pt x="249" y="355"/>
                      <a:pt x="229" y="352"/>
                      <a:pt x="224" y="338"/>
                    </a:cubicBezTo>
                    <a:cubicBezTo>
                      <a:pt x="223" y="335"/>
                      <a:pt x="222" y="331"/>
                      <a:pt x="221" y="327"/>
                    </a:cubicBezTo>
                    <a:cubicBezTo>
                      <a:pt x="216" y="308"/>
                      <a:pt x="207" y="277"/>
                      <a:pt x="200" y="270"/>
                    </a:cubicBezTo>
                    <a:cubicBezTo>
                      <a:pt x="191" y="261"/>
                      <a:pt x="181" y="269"/>
                      <a:pt x="173" y="280"/>
                    </a:cubicBezTo>
                    <a:cubicBezTo>
                      <a:pt x="162" y="296"/>
                      <a:pt x="156" y="315"/>
                      <a:pt x="156" y="335"/>
                    </a:cubicBezTo>
                    <a:cubicBezTo>
                      <a:pt x="156" y="342"/>
                      <a:pt x="156" y="342"/>
                      <a:pt x="156" y="342"/>
                    </a:cubicBezTo>
                    <a:cubicBezTo>
                      <a:pt x="156" y="342"/>
                      <a:pt x="163" y="422"/>
                      <a:pt x="155" y="449"/>
                    </a:cubicBezTo>
                    <a:cubicBezTo>
                      <a:pt x="147" y="475"/>
                      <a:pt x="96" y="464"/>
                      <a:pt x="78" y="425"/>
                    </a:cubicBezTo>
                    <a:cubicBezTo>
                      <a:pt x="65" y="397"/>
                      <a:pt x="0" y="296"/>
                      <a:pt x="37" y="177"/>
                    </a:cubicBezTo>
                    <a:cubicBezTo>
                      <a:pt x="63" y="95"/>
                      <a:pt x="145" y="6"/>
                      <a:pt x="261" y="2"/>
                    </a:cubicBezTo>
                    <a:cubicBezTo>
                      <a:pt x="318" y="0"/>
                      <a:pt x="342" y="72"/>
                      <a:pt x="423" y="58"/>
                    </a:cubicBezTo>
                    <a:cubicBezTo>
                      <a:pt x="521" y="41"/>
                      <a:pt x="605" y="67"/>
                      <a:pt x="649" y="89"/>
                    </a:cubicBezTo>
                    <a:cubicBezTo>
                      <a:pt x="680" y="106"/>
                      <a:pt x="700" y="150"/>
                      <a:pt x="692" y="19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8">
                <a:extLst>
                  <a:ext uri="{FF2B5EF4-FFF2-40B4-BE49-F238E27FC236}">
                    <a16:creationId xmlns:a16="http://schemas.microsoft.com/office/drawing/2014/main" id="{9EC0FEEE-0DB1-40D2-94E8-0E5ADEF62A01}"/>
                  </a:ext>
                </a:extLst>
              </p:cNvPr>
              <p:cNvSpPr>
                <a:spLocks/>
              </p:cNvSpPr>
              <p:nvPr/>
            </p:nvSpPr>
            <p:spPr bwMode="auto">
              <a:xfrm>
                <a:off x="8677276" y="6550025"/>
                <a:ext cx="277813" cy="95250"/>
              </a:xfrm>
              <a:custGeom>
                <a:avLst/>
                <a:gdLst>
                  <a:gd name="T0" fmla="*/ 197 w 199"/>
                  <a:gd name="T1" fmla="*/ 55 h 68"/>
                  <a:gd name="T2" fmla="*/ 196 w 199"/>
                  <a:gd name="T3" fmla="*/ 56 h 68"/>
                  <a:gd name="T4" fmla="*/ 195 w 199"/>
                  <a:gd name="T5" fmla="*/ 57 h 68"/>
                  <a:gd name="T6" fmla="*/ 193 w 199"/>
                  <a:gd name="T7" fmla="*/ 58 h 68"/>
                  <a:gd name="T8" fmla="*/ 190 w 199"/>
                  <a:gd name="T9" fmla="*/ 61 h 68"/>
                  <a:gd name="T10" fmla="*/ 186 w 199"/>
                  <a:gd name="T11" fmla="*/ 63 h 68"/>
                  <a:gd name="T12" fmla="*/ 183 w 199"/>
                  <a:gd name="T13" fmla="*/ 64 h 68"/>
                  <a:gd name="T14" fmla="*/ 168 w 199"/>
                  <a:gd name="T15" fmla="*/ 68 h 68"/>
                  <a:gd name="T16" fmla="*/ 165 w 199"/>
                  <a:gd name="T17" fmla="*/ 68 h 68"/>
                  <a:gd name="T18" fmla="*/ 161 w 199"/>
                  <a:gd name="T19" fmla="*/ 68 h 68"/>
                  <a:gd name="T20" fmla="*/ 154 w 199"/>
                  <a:gd name="T21" fmla="*/ 68 h 68"/>
                  <a:gd name="T22" fmla="*/ 141 w 199"/>
                  <a:gd name="T23" fmla="*/ 67 h 68"/>
                  <a:gd name="T24" fmla="*/ 91 w 199"/>
                  <a:gd name="T25" fmla="*/ 51 h 68"/>
                  <a:gd name="T26" fmla="*/ 67 w 199"/>
                  <a:gd name="T27" fmla="*/ 40 h 68"/>
                  <a:gd name="T28" fmla="*/ 44 w 199"/>
                  <a:gd name="T29" fmla="*/ 28 h 68"/>
                  <a:gd name="T30" fmla="*/ 0 w 199"/>
                  <a:gd name="T31" fmla="*/ 0 h 68"/>
                  <a:gd name="T32" fmla="*/ 46 w 199"/>
                  <a:gd name="T33" fmla="*/ 24 h 68"/>
                  <a:gd name="T34" fmla="*/ 70 w 199"/>
                  <a:gd name="T35" fmla="*/ 35 h 68"/>
                  <a:gd name="T36" fmla="*/ 93 w 199"/>
                  <a:gd name="T37" fmla="*/ 44 h 68"/>
                  <a:gd name="T38" fmla="*/ 142 w 199"/>
                  <a:gd name="T39" fmla="*/ 55 h 68"/>
                  <a:gd name="T40" fmla="*/ 154 w 199"/>
                  <a:gd name="T41" fmla="*/ 56 h 68"/>
                  <a:gd name="T42" fmla="*/ 160 w 199"/>
                  <a:gd name="T43" fmla="*/ 55 h 68"/>
                  <a:gd name="T44" fmla="*/ 163 w 199"/>
                  <a:gd name="T45" fmla="*/ 55 h 68"/>
                  <a:gd name="T46" fmla="*/ 166 w 199"/>
                  <a:gd name="T47" fmla="*/ 54 h 68"/>
                  <a:gd name="T48" fmla="*/ 172 w 199"/>
                  <a:gd name="T49" fmla="*/ 53 h 68"/>
                  <a:gd name="T50" fmla="*/ 177 w 199"/>
                  <a:gd name="T51" fmla="*/ 51 h 68"/>
                  <a:gd name="T52" fmla="*/ 179 w 199"/>
                  <a:gd name="T53" fmla="*/ 50 h 68"/>
                  <a:gd name="T54" fmla="*/ 181 w 199"/>
                  <a:gd name="T55" fmla="*/ 48 h 68"/>
                  <a:gd name="T56" fmla="*/ 183 w 199"/>
                  <a:gd name="T57" fmla="*/ 47 h 68"/>
                  <a:gd name="T58" fmla="*/ 183 w 199"/>
                  <a:gd name="T59" fmla="*/ 46 h 68"/>
                  <a:gd name="T60" fmla="*/ 184 w 199"/>
                  <a:gd name="T61" fmla="*/ 46 h 68"/>
                  <a:gd name="T62" fmla="*/ 184 w 199"/>
                  <a:gd name="T63" fmla="*/ 46 h 68"/>
                  <a:gd name="T64" fmla="*/ 194 w 199"/>
                  <a:gd name="T65" fmla="*/ 44 h 68"/>
                  <a:gd name="T66" fmla="*/ 197 w 199"/>
                  <a:gd name="T67" fmla="*/ 5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68">
                    <a:moveTo>
                      <a:pt x="197" y="55"/>
                    </a:moveTo>
                    <a:cubicBezTo>
                      <a:pt x="196" y="55"/>
                      <a:pt x="196" y="56"/>
                      <a:pt x="196" y="56"/>
                    </a:cubicBezTo>
                    <a:cubicBezTo>
                      <a:pt x="195" y="57"/>
                      <a:pt x="195" y="57"/>
                      <a:pt x="195" y="57"/>
                    </a:cubicBezTo>
                    <a:cubicBezTo>
                      <a:pt x="194" y="57"/>
                      <a:pt x="194" y="58"/>
                      <a:pt x="193" y="58"/>
                    </a:cubicBezTo>
                    <a:cubicBezTo>
                      <a:pt x="192" y="59"/>
                      <a:pt x="191" y="60"/>
                      <a:pt x="190" y="61"/>
                    </a:cubicBezTo>
                    <a:cubicBezTo>
                      <a:pt x="186" y="63"/>
                      <a:pt x="186" y="63"/>
                      <a:pt x="186" y="63"/>
                    </a:cubicBezTo>
                    <a:cubicBezTo>
                      <a:pt x="183" y="64"/>
                      <a:pt x="183" y="64"/>
                      <a:pt x="183" y="64"/>
                    </a:cubicBezTo>
                    <a:cubicBezTo>
                      <a:pt x="178" y="66"/>
                      <a:pt x="173" y="67"/>
                      <a:pt x="168" y="68"/>
                    </a:cubicBezTo>
                    <a:cubicBezTo>
                      <a:pt x="165" y="68"/>
                      <a:pt x="165" y="68"/>
                      <a:pt x="165" y="68"/>
                    </a:cubicBezTo>
                    <a:cubicBezTo>
                      <a:pt x="164" y="68"/>
                      <a:pt x="163" y="68"/>
                      <a:pt x="161" y="68"/>
                    </a:cubicBezTo>
                    <a:cubicBezTo>
                      <a:pt x="154" y="68"/>
                      <a:pt x="154" y="68"/>
                      <a:pt x="154" y="68"/>
                    </a:cubicBezTo>
                    <a:cubicBezTo>
                      <a:pt x="150" y="68"/>
                      <a:pt x="145" y="68"/>
                      <a:pt x="141" y="67"/>
                    </a:cubicBezTo>
                    <a:cubicBezTo>
                      <a:pt x="123" y="64"/>
                      <a:pt x="107" y="58"/>
                      <a:pt x="91" y="51"/>
                    </a:cubicBezTo>
                    <a:cubicBezTo>
                      <a:pt x="83" y="48"/>
                      <a:pt x="75" y="44"/>
                      <a:pt x="67" y="40"/>
                    </a:cubicBezTo>
                    <a:cubicBezTo>
                      <a:pt x="59" y="36"/>
                      <a:pt x="52" y="32"/>
                      <a:pt x="44" y="28"/>
                    </a:cubicBezTo>
                    <a:cubicBezTo>
                      <a:pt x="29" y="19"/>
                      <a:pt x="15" y="10"/>
                      <a:pt x="0" y="0"/>
                    </a:cubicBezTo>
                    <a:cubicBezTo>
                      <a:pt x="16" y="9"/>
                      <a:pt x="31" y="17"/>
                      <a:pt x="46" y="24"/>
                    </a:cubicBezTo>
                    <a:cubicBezTo>
                      <a:pt x="54" y="28"/>
                      <a:pt x="62" y="31"/>
                      <a:pt x="70" y="35"/>
                    </a:cubicBezTo>
                    <a:cubicBezTo>
                      <a:pt x="77" y="38"/>
                      <a:pt x="85" y="41"/>
                      <a:pt x="93" y="44"/>
                    </a:cubicBezTo>
                    <a:cubicBezTo>
                      <a:pt x="109" y="49"/>
                      <a:pt x="126" y="54"/>
                      <a:pt x="142" y="55"/>
                    </a:cubicBezTo>
                    <a:cubicBezTo>
                      <a:pt x="146" y="56"/>
                      <a:pt x="150" y="55"/>
                      <a:pt x="154" y="56"/>
                    </a:cubicBezTo>
                    <a:cubicBezTo>
                      <a:pt x="160" y="55"/>
                      <a:pt x="160" y="55"/>
                      <a:pt x="160" y="55"/>
                    </a:cubicBezTo>
                    <a:cubicBezTo>
                      <a:pt x="161" y="55"/>
                      <a:pt x="162" y="55"/>
                      <a:pt x="163" y="55"/>
                    </a:cubicBezTo>
                    <a:cubicBezTo>
                      <a:pt x="166" y="54"/>
                      <a:pt x="166" y="54"/>
                      <a:pt x="166" y="54"/>
                    </a:cubicBezTo>
                    <a:cubicBezTo>
                      <a:pt x="168" y="54"/>
                      <a:pt x="170" y="54"/>
                      <a:pt x="172" y="53"/>
                    </a:cubicBezTo>
                    <a:cubicBezTo>
                      <a:pt x="173" y="52"/>
                      <a:pt x="175" y="52"/>
                      <a:pt x="177" y="51"/>
                    </a:cubicBezTo>
                    <a:cubicBezTo>
                      <a:pt x="179" y="50"/>
                      <a:pt x="179" y="50"/>
                      <a:pt x="179" y="50"/>
                    </a:cubicBezTo>
                    <a:cubicBezTo>
                      <a:pt x="181" y="48"/>
                      <a:pt x="181" y="48"/>
                      <a:pt x="181" y="48"/>
                    </a:cubicBezTo>
                    <a:cubicBezTo>
                      <a:pt x="182" y="48"/>
                      <a:pt x="182" y="47"/>
                      <a:pt x="183" y="47"/>
                    </a:cubicBezTo>
                    <a:cubicBezTo>
                      <a:pt x="183" y="46"/>
                      <a:pt x="183" y="46"/>
                      <a:pt x="183" y="46"/>
                    </a:cubicBezTo>
                    <a:cubicBezTo>
                      <a:pt x="184" y="46"/>
                      <a:pt x="184" y="46"/>
                      <a:pt x="184" y="46"/>
                    </a:cubicBezTo>
                    <a:cubicBezTo>
                      <a:pt x="184" y="46"/>
                      <a:pt x="184" y="46"/>
                      <a:pt x="184" y="46"/>
                    </a:cubicBezTo>
                    <a:cubicBezTo>
                      <a:pt x="186" y="42"/>
                      <a:pt x="191" y="41"/>
                      <a:pt x="194" y="44"/>
                    </a:cubicBezTo>
                    <a:cubicBezTo>
                      <a:pt x="198" y="46"/>
                      <a:pt x="199" y="51"/>
                      <a:pt x="197" y="5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9">
                <a:extLst>
                  <a:ext uri="{FF2B5EF4-FFF2-40B4-BE49-F238E27FC236}">
                    <a16:creationId xmlns:a16="http://schemas.microsoft.com/office/drawing/2014/main" id="{00A5EE2D-5A4F-4B5F-883C-5AF3046AF6A1}"/>
                  </a:ext>
                </a:extLst>
              </p:cNvPr>
              <p:cNvSpPr>
                <a:spLocks/>
              </p:cNvSpPr>
              <p:nvPr/>
            </p:nvSpPr>
            <p:spPr bwMode="auto">
              <a:xfrm>
                <a:off x="8616951" y="6257925"/>
                <a:ext cx="401638" cy="79375"/>
              </a:xfrm>
              <a:custGeom>
                <a:avLst/>
                <a:gdLst>
                  <a:gd name="T0" fmla="*/ 0 w 288"/>
                  <a:gd name="T1" fmla="*/ 0 h 57"/>
                  <a:gd name="T2" fmla="*/ 66 w 288"/>
                  <a:gd name="T3" fmla="*/ 37 h 57"/>
                  <a:gd name="T4" fmla="*/ 82 w 288"/>
                  <a:gd name="T5" fmla="*/ 43 h 57"/>
                  <a:gd name="T6" fmla="*/ 100 w 288"/>
                  <a:gd name="T7" fmla="*/ 45 h 57"/>
                  <a:gd name="T8" fmla="*/ 137 w 288"/>
                  <a:gd name="T9" fmla="*/ 41 h 57"/>
                  <a:gd name="T10" fmla="*/ 175 w 288"/>
                  <a:gd name="T11" fmla="*/ 39 h 57"/>
                  <a:gd name="T12" fmla="*/ 214 w 288"/>
                  <a:gd name="T13" fmla="*/ 40 h 57"/>
                  <a:gd name="T14" fmla="*/ 288 w 288"/>
                  <a:gd name="T15" fmla="*/ 57 h 57"/>
                  <a:gd name="T16" fmla="*/ 270 w 288"/>
                  <a:gd name="T17" fmla="*/ 53 h 57"/>
                  <a:gd name="T18" fmla="*/ 251 w 288"/>
                  <a:gd name="T19" fmla="*/ 49 h 57"/>
                  <a:gd name="T20" fmla="*/ 232 w 288"/>
                  <a:gd name="T21" fmla="*/ 47 h 57"/>
                  <a:gd name="T22" fmla="*/ 223 w 288"/>
                  <a:gd name="T23" fmla="*/ 47 h 57"/>
                  <a:gd name="T24" fmla="*/ 213 w 288"/>
                  <a:gd name="T25" fmla="*/ 46 h 57"/>
                  <a:gd name="T26" fmla="*/ 138 w 288"/>
                  <a:gd name="T27" fmla="*/ 51 h 57"/>
                  <a:gd name="T28" fmla="*/ 100 w 288"/>
                  <a:gd name="T29" fmla="*/ 55 h 57"/>
                  <a:gd name="T30" fmla="*/ 95 w 288"/>
                  <a:gd name="T31" fmla="*/ 55 h 57"/>
                  <a:gd name="T32" fmla="*/ 90 w 288"/>
                  <a:gd name="T33" fmla="*/ 55 h 57"/>
                  <a:gd name="T34" fmla="*/ 85 w 288"/>
                  <a:gd name="T35" fmla="*/ 54 h 57"/>
                  <a:gd name="T36" fmla="*/ 80 w 288"/>
                  <a:gd name="T37" fmla="*/ 53 h 57"/>
                  <a:gd name="T38" fmla="*/ 61 w 288"/>
                  <a:gd name="T39" fmla="*/ 45 h 57"/>
                  <a:gd name="T40" fmla="*/ 45 w 288"/>
                  <a:gd name="T41" fmla="*/ 36 h 57"/>
                  <a:gd name="T42" fmla="*/ 29 w 288"/>
                  <a:gd name="T43" fmla="*/ 25 h 57"/>
                  <a:gd name="T44" fmla="*/ 0 w 288"/>
                  <a:gd name="T4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8" h="57">
                    <a:moveTo>
                      <a:pt x="0" y="0"/>
                    </a:moveTo>
                    <a:cubicBezTo>
                      <a:pt x="22" y="13"/>
                      <a:pt x="43" y="26"/>
                      <a:pt x="66" y="37"/>
                    </a:cubicBezTo>
                    <a:cubicBezTo>
                      <a:pt x="71" y="39"/>
                      <a:pt x="77" y="42"/>
                      <a:pt x="82" y="43"/>
                    </a:cubicBezTo>
                    <a:cubicBezTo>
                      <a:pt x="88" y="45"/>
                      <a:pt x="94" y="45"/>
                      <a:pt x="100" y="45"/>
                    </a:cubicBezTo>
                    <a:cubicBezTo>
                      <a:pt x="112" y="44"/>
                      <a:pt x="125" y="43"/>
                      <a:pt x="137" y="41"/>
                    </a:cubicBezTo>
                    <a:cubicBezTo>
                      <a:pt x="150" y="40"/>
                      <a:pt x="163" y="39"/>
                      <a:pt x="175" y="39"/>
                    </a:cubicBezTo>
                    <a:cubicBezTo>
                      <a:pt x="188" y="38"/>
                      <a:pt x="201" y="38"/>
                      <a:pt x="214" y="40"/>
                    </a:cubicBezTo>
                    <a:cubicBezTo>
                      <a:pt x="239" y="42"/>
                      <a:pt x="265" y="48"/>
                      <a:pt x="288" y="57"/>
                    </a:cubicBezTo>
                    <a:cubicBezTo>
                      <a:pt x="270" y="53"/>
                      <a:pt x="270" y="53"/>
                      <a:pt x="270" y="53"/>
                    </a:cubicBezTo>
                    <a:cubicBezTo>
                      <a:pt x="263" y="52"/>
                      <a:pt x="257" y="50"/>
                      <a:pt x="251" y="49"/>
                    </a:cubicBezTo>
                    <a:cubicBezTo>
                      <a:pt x="245" y="49"/>
                      <a:pt x="238" y="48"/>
                      <a:pt x="232" y="47"/>
                    </a:cubicBezTo>
                    <a:cubicBezTo>
                      <a:pt x="223" y="47"/>
                      <a:pt x="223" y="47"/>
                      <a:pt x="223" y="47"/>
                    </a:cubicBezTo>
                    <a:cubicBezTo>
                      <a:pt x="213" y="46"/>
                      <a:pt x="213" y="46"/>
                      <a:pt x="213" y="46"/>
                    </a:cubicBezTo>
                    <a:cubicBezTo>
                      <a:pt x="188" y="45"/>
                      <a:pt x="163" y="48"/>
                      <a:pt x="138" y="51"/>
                    </a:cubicBezTo>
                    <a:cubicBezTo>
                      <a:pt x="126" y="53"/>
                      <a:pt x="113" y="54"/>
                      <a:pt x="100" y="55"/>
                    </a:cubicBezTo>
                    <a:cubicBezTo>
                      <a:pt x="95" y="55"/>
                      <a:pt x="95" y="55"/>
                      <a:pt x="95" y="55"/>
                    </a:cubicBezTo>
                    <a:cubicBezTo>
                      <a:pt x="93" y="55"/>
                      <a:pt x="92" y="55"/>
                      <a:pt x="90" y="55"/>
                    </a:cubicBezTo>
                    <a:cubicBezTo>
                      <a:pt x="88" y="55"/>
                      <a:pt x="86" y="55"/>
                      <a:pt x="85" y="54"/>
                    </a:cubicBezTo>
                    <a:cubicBezTo>
                      <a:pt x="80" y="53"/>
                      <a:pt x="80" y="53"/>
                      <a:pt x="80" y="53"/>
                    </a:cubicBezTo>
                    <a:cubicBezTo>
                      <a:pt x="73" y="51"/>
                      <a:pt x="67" y="48"/>
                      <a:pt x="61" y="45"/>
                    </a:cubicBezTo>
                    <a:cubicBezTo>
                      <a:pt x="56" y="42"/>
                      <a:pt x="50" y="39"/>
                      <a:pt x="45" y="36"/>
                    </a:cubicBezTo>
                    <a:cubicBezTo>
                      <a:pt x="39" y="32"/>
                      <a:pt x="34" y="29"/>
                      <a:pt x="29" y="25"/>
                    </a:cubicBezTo>
                    <a:cubicBezTo>
                      <a:pt x="19" y="17"/>
                      <a:pt x="9"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10">
                <a:extLst>
                  <a:ext uri="{FF2B5EF4-FFF2-40B4-BE49-F238E27FC236}">
                    <a16:creationId xmlns:a16="http://schemas.microsoft.com/office/drawing/2014/main" id="{487E2E6D-62B9-4FA9-9ADE-598FD68A300E}"/>
                  </a:ext>
                </a:extLst>
              </p:cNvPr>
              <p:cNvSpPr>
                <a:spLocks/>
              </p:cNvSpPr>
              <p:nvPr/>
            </p:nvSpPr>
            <p:spPr bwMode="auto">
              <a:xfrm>
                <a:off x="8639176" y="6745288"/>
                <a:ext cx="122238" cy="33338"/>
              </a:xfrm>
              <a:custGeom>
                <a:avLst/>
                <a:gdLst>
                  <a:gd name="T0" fmla="*/ 2 w 88"/>
                  <a:gd name="T1" fmla="*/ 16 h 23"/>
                  <a:gd name="T2" fmla="*/ 22 w 88"/>
                  <a:gd name="T3" fmla="*/ 8 h 23"/>
                  <a:gd name="T4" fmla="*/ 43 w 88"/>
                  <a:gd name="T5" fmla="*/ 3 h 23"/>
                  <a:gd name="T6" fmla="*/ 64 w 88"/>
                  <a:gd name="T7" fmla="*/ 1 h 23"/>
                  <a:gd name="T8" fmla="*/ 85 w 88"/>
                  <a:gd name="T9" fmla="*/ 3 h 23"/>
                  <a:gd name="T10" fmla="*/ 85 w 88"/>
                  <a:gd name="T11" fmla="*/ 3 h 23"/>
                  <a:gd name="T12" fmla="*/ 88 w 88"/>
                  <a:gd name="T13" fmla="*/ 6 h 23"/>
                  <a:gd name="T14" fmla="*/ 86 w 88"/>
                  <a:gd name="T15" fmla="*/ 8 h 23"/>
                  <a:gd name="T16" fmla="*/ 66 w 88"/>
                  <a:gd name="T17" fmla="*/ 17 h 23"/>
                  <a:gd name="T18" fmla="*/ 46 w 88"/>
                  <a:gd name="T19" fmla="*/ 21 h 23"/>
                  <a:gd name="T20" fmla="*/ 25 w 88"/>
                  <a:gd name="T21" fmla="*/ 23 h 23"/>
                  <a:gd name="T22" fmla="*/ 3 w 88"/>
                  <a:gd name="T23" fmla="*/ 22 h 23"/>
                  <a:gd name="T24" fmla="*/ 1 w 88"/>
                  <a:gd name="T25" fmla="*/ 19 h 23"/>
                  <a:gd name="T26" fmla="*/ 2 w 88"/>
                  <a:gd name="T2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23">
                    <a:moveTo>
                      <a:pt x="2" y="16"/>
                    </a:moveTo>
                    <a:cubicBezTo>
                      <a:pt x="9" y="13"/>
                      <a:pt x="16" y="10"/>
                      <a:pt x="22" y="8"/>
                    </a:cubicBezTo>
                    <a:cubicBezTo>
                      <a:pt x="29" y="6"/>
                      <a:pt x="36" y="4"/>
                      <a:pt x="43" y="3"/>
                    </a:cubicBezTo>
                    <a:cubicBezTo>
                      <a:pt x="50" y="2"/>
                      <a:pt x="57" y="1"/>
                      <a:pt x="64" y="1"/>
                    </a:cubicBezTo>
                    <a:cubicBezTo>
                      <a:pt x="71" y="0"/>
                      <a:pt x="78" y="1"/>
                      <a:pt x="85" y="3"/>
                    </a:cubicBezTo>
                    <a:cubicBezTo>
                      <a:pt x="85" y="3"/>
                      <a:pt x="85" y="3"/>
                      <a:pt x="85" y="3"/>
                    </a:cubicBezTo>
                    <a:cubicBezTo>
                      <a:pt x="87" y="3"/>
                      <a:pt x="88" y="5"/>
                      <a:pt x="88" y="6"/>
                    </a:cubicBezTo>
                    <a:cubicBezTo>
                      <a:pt x="87" y="7"/>
                      <a:pt x="87" y="8"/>
                      <a:pt x="86" y="8"/>
                    </a:cubicBezTo>
                    <a:cubicBezTo>
                      <a:pt x="80" y="12"/>
                      <a:pt x="73" y="15"/>
                      <a:pt x="66" y="17"/>
                    </a:cubicBezTo>
                    <a:cubicBezTo>
                      <a:pt x="60" y="19"/>
                      <a:pt x="53" y="20"/>
                      <a:pt x="46" y="21"/>
                    </a:cubicBezTo>
                    <a:cubicBezTo>
                      <a:pt x="39" y="22"/>
                      <a:pt x="32" y="23"/>
                      <a:pt x="25" y="23"/>
                    </a:cubicBezTo>
                    <a:cubicBezTo>
                      <a:pt x="18" y="23"/>
                      <a:pt x="10" y="23"/>
                      <a:pt x="3" y="22"/>
                    </a:cubicBezTo>
                    <a:cubicBezTo>
                      <a:pt x="2" y="22"/>
                      <a:pt x="0" y="20"/>
                      <a:pt x="1" y="19"/>
                    </a:cubicBezTo>
                    <a:cubicBezTo>
                      <a:pt x="1" y="18"/>
                      <a:pt x="1" y="17"/>
                      <a:pt x="2" y="1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1">
                <a:extLst>
                  <a:ext uri="{FF2B5EF4-FFF2-40B4-BE49-F238E27FC236}">
                    <a16:creationId xmlns:a16="http://schemas.microsoft.com/office/drawing/2014/main" id="{019509B7-82D4-4530-B595-8366B2B880F6}"/>
                  </a:ext>
                </a:extLst>
              </p:cNvPr>
              <p:cNvSpPr>
                <a:spLocks/>
              </p:cNvSpPr>
              <p:nvPr/>
            </p:nvSpPr>
            <p:spPr bwMode="auto">
              <a:xfrm>
                <a:off x="8866188" y="6757988"/>
                <a:ext cx="88900" cy="31750"/>
              </a:xfrm>
              <a:custGeom>
                <a:avLst/>
                <a:gdLst>
                  <a:gd name="T0" fmla="*/ 2 w 64"/>
                  <a:gd name="T1" fmla="*/ 2 h 23"/>
                  <a:gd name="T2" fmla="*/ 18 w 64"/>
                  <a:gd name="T3" fmla="*/ 0 h 23"/>
                  <a:gd name="T4" fmla="*/ 34 w 64"/>
                  <a:gd name="T5" fmla="*/ 2 h 23"/>
                  <a:gd name="T6" fmla="*/ 49 w 64"/>
                  <a:gd name="T7" fmla="*/ 7 h 23"/>
                  <a:gd name="T8" fmla="*/ 62 w 64"/>
                  <a:gd name="T9" fmla="*/ 16 h 23"/>
                  <a:gd name="T10" fmla="*/ 62 w 64"/>
                  <a:gd name="T11" fmla="*/ 21 h 23"/>
                  <a:gd name="T12" fmla="*/ 61 w 64"/>
                  <a:gd name="T13" fmla="*/ 21 h 23"/>
                  <a:gd name="T14" fmla="*/ 61 w 64"/>
                  <a:gd name="T15" fmla="*/ 21 h 23"/>
                  <a:gd name="T16" fmla="*/ 45 w 64"/>
                  <a:gd name="T17" fmla="*/ 23 h 23"/>
                  <a:gd name="T18" fmla="*/ 30 w 64"/>
                  <a:gd name="T19" fmla="*/ 20 h 23"/>
                  <a:gd name="T20" fmla="*/ 16 w 64"/>
                  <a:gd name="T21" fmla="*/ 15 h 23"/>
                  <a:gd name="T22" fmla="*/ 2 w 64"/>
                  <a:gd name="T23" fmla="*/ 8 h 23"/>
                  <a:gd name="T24" fmla="*/ 2 w 64"/>
                  <a:gd name="T25" fmla="*/ 8 h 23"/>
                  <a:gd name="T26" fmla="*/ 1 w 64"/>
                  <a:gd name="T27" fmla="*/ 4 h 23"/>
                  <a:gd name="T28" fmla="*/ 2 w 64"/>
                  <a:gd name="T29"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23">
                    <a:moveTo>
                      <a:pt x="2" y="2"/>
                    </a:moveTo>
                    <a:cubicBezTo>
                      <a:pt x="8" y="1"/>
                      <a:pt x="13" y="0"/>
                      <a:pt x="18" y="0"/>
                    </a:cubicBezTo>
                    <a:cubicBezTo>
                      <a:pt x="24" y="1"/>
                      <a:pt x="29" y="1"/>
                      <a:pt x="34" y="2"/>
                    </a:cubicBezTo>
                    <a:cubicBezTo>
                      <a:pt x="39" y="3"/>
                      <a:pt x="44" y="4"/>
                      <a:pt x="49" y="7"/>
                    </a:cubicBezTo>
                    <a:cubicBezTo>
                      <a:pt x="54" y="9"/>
                      <a:pt x="58" y="11"/>
                      <a:pt x="62" y="16"/>
                    </a:cubicBezTo>
                    <a:cubicBezTo>
                      <a:pt x="64" y="17"/>
                      <a:pt x="63" y="19"/>
                      <a:pt x="62" y="21"/>
                    </a:cubicBezTo>
                    <a:cubicBezTo>
                      <a:pt x="62" y="21"/>
                      <a:pt x="61" y="21"/>
                      <a:pt x="61" y="21"/>
                    </a:cubicBezTo>
                    <a:cubicBezTo>
                      <a:pt x="61" y="21"/>
                      <a:pt x="61" y="21"/>
                      <a:pt x="61" y="21"/>
                    </a:cubicBezTo>
                    <a:cubicBezTo>
                      <a:pt x="55" y="23"/>
                      <a:pt x="50" y="23"/>
                      <a:pt x="45" y="23"/>
                    </a:cubicBezTo>
                    <a:cubicBezTo>
                      <a:pt x="40" y="22"/>
                      <a:pt x="35" y="21"/>
                      <a:pt x="30" y="20"/>
                    </a:cubicBezTo>
                    <a:cubicBezTo>
                      <a:pt x="25" y="19"/>
                      <a:pt x="20" y="17"/>
                      <a:pt x="16" y="15"/>
                    </a:cubicBezTo>
                    <a:cubicBezTo>
                      <a:pt x="11" y="13"/>
                      <a:pt x="6" y="11"/>
                      <a:pt x="2" y="8"/>
                    </a:cubicBezTo>
                    <a:cubicBezTo>
                      <a:pt x="2" y="8"/>
                      <a:pt x="2" y="8"/>
                      <a:pt x="2" y="8"/>
                    </a:cubicBezTo>
                    <a:cubicBezTo>
                      <a:pt x="0" y="7"/>
                      <a:pt x="0" y="5"/>
                      <a:pt x="1" y="4"/>
                    </a:cubicBezTo>
                    <a:cubicBezTo>
                      <a:pt x="1" y="3"/>
                      <a:pt x="2" y="3"/>
                      <a:pt x="2" y="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C7A19674-6057-49E6-A40E-A6D4A2EE6E55}"/>
                  </a:ext>
                </a:extLst>
              </p:cNvPr>
              <p:cNvSpPr>
                <a:spLocks/>
              </p:cNvSpPr>
              <p:nvPr/>
            </p:nvSpPr>
            <p:spPr bwMode="auto">
              <a:xfrm>
                <a:off x="8747126" y="6810375"/>
                <a:ext cx="88900" cy="155575"/>
              </a:xfrm>
              <a:custGeom>
                <a:avLst/>
                <a:gdLst>
                  <a:gd name="T0" fmla="*/ 49 w 64"/>
                  <a:gd name="T1" fmla="*/ 0 h 112"/>
                  <a:gd name="T2" fmla="*/ 57 w 64"/>
                  <a:gd name="T3" fmla="*/ 39 h 112"/>
                  <a:gd name="T4" fmla="*/ 63 w 64"/>
                  <a:gd name="T5" fmla="*/ 77 h 112"/>
                  <a:gd name="T6" fmla="*/ 64 w 64"/>
                  <a:gd name="T7" fmla="*/ 97 h 112"/>
                  <a:gd name="T8" fmla="*/ 58 w 64"/>
                  <a:gd name="T9" fmla="*/ 107 h 112"/>
                  <a:gd name="T10" fmla="*/ 48 w 64"/>
                  <a:gd name="T11" fmla="*/ 111 h 112"/>
                  <a:gd name="T12" fmla="*/ 27 w 64"/>
                  <a:gd name="T13" fmla="*/ 112 h 112"/>
                  <a:gd name="T14" fmla="*/ 7 w 64"/>
                  <a:gd name="T15" fmla="*/ 111 h 112"/>
                  <a:gd name="T16" fmla="*/ 0 w 64"/>
                  <a:gd name="T17" fmla="*/ 103 h 112"/>
                  <a:gd name="T18" fmla="*/ 8 w 64"/>
                  <a:gd name="T19" fmla="*/ 96 h 112"/>
                  <a:gd name="T20" fmla="*/ 11 w 64"/>
                  <a:gd name="T21" fmla="*/ 97 h 112"/>
                  <a:gd name="T22" fmla="*/ 29 w 64"/>
                  <a:gd name="T23" fmla="*/ 103 h 112"/>
                  <a:gd name="T24" fmla="*/ 47 w 64"/>
                  <a:gd name="T25" fmla="*/ 106 h 112"/>
                  <a:gd name="T26" fmla="*/ 60 w 64"/>
                  <a:gd name="T27" fmla="*/ 97 h 112"/>
                  <a:gd name="T28" fmla="*/ 60 w 64"/>
                  <a:gd name="T29" fmla="*/ 78 h 112"/>
                  <a:gd name="T30" fmla="*/ 56 w 64"/>
                  <a:gd name="T31" fmla="*/ 39 h 112"/>
                  <a:gd name="T32" fmla="*/ 49 w 64"/>
                  <a:gd name="T3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112">
                    <a:moveTo>
                      <a:pt x="49" y="0"/>
                    </a:moveTo>
                    <a:cubicBezTo>
                      <a:pt x="52" y="13"/>
                      <a:pt x="54" y="26"/>
                      <a:pt x="57" y="39"/>
                    </a:cubicBezTo>
                    <a:cubicBezTo>
                      <a:pt x="59" y="51"/>
                      <a:pt x="61" y="64"/>
                      <a:pt x="63" y="77"/>
                    </a:cubicBezTo>
                    <a:cubicBezTo>
                      <a:pt x="64" y="84"/>
                      <a:pt x="64" y="90"/>
                      <a:pt x="64" y="97"/>
                    </a:cubicBezTo>
                    <a:cubicBezTo>
                      <a:pt x="63" y="101"/>
                      <a:pt x="61" y="105"/>
                      <a:pt x="58" y="107"/>
                    </a:cubicBezTo>
                    <a:cubicBezTo>
                      <a:pt x="55" y="109"/>
                      <a:pt x="51" y="110"/>
                      <a:pt x="48" y="111"/>
                    </a:cubicBezTo>
                    <a:cubicBezTo>
                      <a:pt x="41" y="112"/>
                      <a:pt x="34" y="112"/>
                      <a:pt x="27" y="112"/>
                    </a:cubicBezTo>
                    <a:cubicBezTo>
                      <a:pt x="20" y="112"/>
                      <a:pt x="14" y="111"/>
                      <a:pt x="7" y="111"/>
                    </a:cubicBezTo>
                    <a:cubicBezTo>
                      <a:pt x="3" y="110"/>
                      <a:pt x="0" y="107"/>
                      <a:pt x="0" y="103"/>
                    </a:cubicBezTo>
                    <a:cubicBezTo>
                      <a:pt x="1" y="99"/>
                      <a:pt x="4" y="96"/>
                      <a:pt x="8" y="96"/>
                    </a:cubicBezTo>
                    <a:cubicBezTo>
                      <a:pt x="9" y="96"/>
                      <a:pt x="10" y="97"/>
                      <a:pt x="11" y="97"/>
                    </a:cubicBezTo>
                    <a:cubicBezTo>
                      <a:pt x="16" y="100"/>
                      <a:pt x="22" y="102"/>
                      <a:pt x="29" y="103"/>
                    </a:cubicBezTo>
                    <a:cubicBezTo>
                      <a:pt x="35" y="105"/>
                      <a:pt x="41" y="106"/>
                      <a:pt x="47" y="106"/>
                    </a:cubicBezTo>
                    <a:cubicBezTo>
                      <a:pt x="53" y="105"/>
                      <a:pt x="59" y="103"/>
                      <a:pt x="60" y="97"/>
                    </a:cubicBezTo>
                    <a:cubicBezTo>
                      <a:pt x="61" y="91"/>
                      <a:pt x="61" y="84"/>
                      <a:pt x="60" y="78"/>
                    </a:cubicBezTo>
                    <a:cubicBezTo>
                      <a:pt x="59" y="65"/>
                      <a:pt x="58" y="52"/>
                      <a:pt x="56" y="39"/>
                    </a:cubicBezTo>
                    <a:cubicBezTo>
                      <a:pt x="54" y="26"/>
                      <a:pt x="51" y="13"/>
                      <a:pt x="49"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3">
                <a:extLst>
                  <a:ext uri="{FF2B5EF4-FFF2-40B4-BE49-F238E27FC236}">
                    <a16:creationId xmlns:a16="http://schemas.microsoft.com/office/drawing/2014/main" id="{41C57B50-5DC8-4534-BE3F-1D216428EC64}"/>
                  </a:ext>
                </a:extLst>
              </p:cNvPr>
              <p:cNvSpPr>
                <a:spLocks/>
              </p:cNvSpPr>
              <p:nvPr/>
            </p:nvSpPr>
            <p:spPr bwMode="auto">
              <a:xfrm>
                <a:off x="8683626" y="7086600"/>
                <a:ext cx="74613" cy="66675"/>
              </a:xfrm>
              <a:custGeom>
                <a:avLst/>
                <a:gdLst>
                  <a:gd name="T0" fmla="*/ 51 w 54"/>
                  <a:gd name="T1" fmla="*/ 32 h 47"/>
                  <a:gd name="T2" fmla="*/ 16 w 54"/>
                  <a:gd name="T3" fmla="*/ 3 h 47"/>
                  <a:gd name="T4" fmla="*/ 15 w 54"/>
                  <a:gd name="T5" fmla="*/ 2 h 47"/>
                  <a:gd name="T6" fmla="*/ 52 w 54"/>
                  <a:gd name="T7" fmla="*/ 35 h 47"/>
                  <a:gd name="T8" fmla="*/ 51 w 54"/>
                  <a:gd name="T9" fmla="*/ 32 h 47"/>
                </a:gdLst>
                <a:ahLst/>
                <a:cxnLst>
                  <a:cxn ang="0">
                    <a:pos x="T0" y="T1"/>
                  </a:cxn>
                  <a:cxn ang="0">
                    <a:pos x="T2" y="T3"/>
                  </a:cxn>
                  <a:cxn ang="0">
                    <a:pos x="T4" y="T5"/>
                  </a:cxn>
                  <a:cxn ang="0">
                    <a:pos x="T6" y="T7"/>
                  </a:cxn>
                  <a:cxn ang="0">
                    <a:pos x="T8" y="T9"/>
                  </a:cxn>
                </a:cxnLst>
                <a:rect l="0" t="0" r="r" b="b"/>
                <a:pathLst>
                  <a:path w="54" h="47">
                    <a:moveTo>
                      <a:pt x="51" y="32"/>
                    </a:moveTo>
                    <a:cubicBezTo>
                      <a:pt x="42" y="33"/>
                      <a:pt x="11" y="38"/>
                      <a:pt x="16" y="3"/>
                    </a:cubicBezTo>
                    <a:cubicBezTo>
                      <a:pt x="17" y="2"/>
                      <a:pt x="15" y="0"/>
                      <a:pt x="15" y="2"/>
                    </a:cubicBezTo>
                    <a:cubicBezTo>
                      <a:pt x="0" y="39"/>
                      <a:pt x="35" y="47"/>
                      <a:pt x="52" y="35"/>
                    </a:cubicBezTo>
                    <a:cubicBezTo>
                      <a:pt x="54" y="33"/>
                      <a:pt x="54" y="32"/>
                      <a:pt x="51" y="3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D8749500-EA54-49EA-86BF-07F91103B4C9}"/>
                  </a:ext>
                </a:extLst>
              </p:cNvPr>
              <p:cNvSpPr>
                <a:spLocks/>
              </p:cNvSpPr>
              <p:nvPr/>
            </p:nvSpPr>
            <p:spPr bwMode="auto">
              <a:xfrm>
                <a:off x="8724901" y="6999288"/>
                <a:ext cx="100013" cy="122238"/>
              </a:xfrm>
              <a:custGeom>
                <a:avLst/>
                <a:gdLst>
                  <a:gd name="T0" fmla="*/ 55 w 72"/>
                  <a:gd name="T1" fmla="*/ 70 h 88"/>
                  <a:gd name="T2" fmla="*/ 52 w 72"/>
                  <a:gd name="T3" fmla="*/ 72 h 88"/>
                  <a:gd name="T4" fmla="*/ 0 w 72"/>
                  <a:gd name="T5" fmla="*/ 52 h 88"/>
                  <a:gd name="T6" fmla="*/ 5 w 72"/>
                  <a:gd name="T7" fmla="*/ 30 h 88"/>
                  <a:gd name="T8" fmla="*/ 16 w 72"/>
                  <a:gd name="T9" fmla="*/ 13 h 88"/>
                  <a:gd name="T10" fmla="*/ 31 w 72"/>
                  <a:gd name="T11" fmla="*/ 3 h 88"/>
                  <a:gd name="T12" fmla="*/ 51 w 72"/>
                  <a:gd name="T13" fmla="*/ 5 h 88"/>
                  <a:gd name="T14" fmla="*/ 62 w 72"/>
                  <a:gd name="T15" fmla="*/ 15 h 88"/>
                  <a:gd name="T16" fmla="*/ 55 w 72"/>
                  <a:gd name="T17" fmla="*/ 7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88">
                    <a:moveTo>
                      <a:pt x="55" y="70"/>
                    </a:moveTo>
                    <a:cubicBezTo>
                      <a:pt x="54" y="71"/>
                      <a:pt x="53" y="72"/>
                      <a:pt x="52" y="72"/>
                    </a:cubicBezTo>
                    <a:cubicBezTo>
                      <a:pt x="33" y="88"/>
                      <a:pt x="1" y="79"/>
                      <a:pt x="0" y="52"/>
                    </a:cubicBezTo>
                    <a:cubicBezTo>
                      <a:pt x="0" y="45"/>
                      <a:pt x="2" y="37"/>
                      <a:pt x="5" y="30"/>
                    </a:cubicBezTo>
                    <a:cubicBezTo>
                      <a:pt x="8" y="24"/>
                      <a:pt x="12" y="18"/>
                      <a:pt x="16" y="13"/>
                    </a:cubicBezTo>
                    <a:cubicBezTo>
                      <a:pt x="20" y="8"/>
                      <a:pt x="25" y="5"/>
                      <a:pt x="31" y="3"/>
                    </a:cubicBezTo>
                    <a:cubicBezTo>
                      <a:pt x="37" y="1"/>
                      <a:pt x="43" y="0"/>
                      <a:pt x="51" y="5"/>
                    </a:cubicBezTo>
                    <a:cubicBezTo>
                      <a:pt x="55" y="7"/>
                      <a:pt x="59" y="11"/>
                      <a:pt x="62" y="15"/>
                    </a:cubicBezTo>
                    <a:cubicBezTo>
                      <a:pt x="72" y="31"/>
                      <a:pt x="68" y="57"/>
                      <a:pt x="55" y="7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4C6FD860-D0AF-48CA-BBF2-68258F163F56}"/>
                  </a:ext>
                </a:extLst>
              </p:cNvPr>
              <p:cNvSpPr>
                <a:spLocks/>
              </p:cNvSpPr>
              <p:nvPr/>
            </p:nvSpPr>
            <p:spPr bwMode="auto">
              <a:xfrm>
                <a:off x="8724901" y="7038975"/>
                <a:ext cx="77788" cy="82550"/>
              </a:xfrm>
              <a:custGeom>
                <a:avLst/>
                <a:gdLst>
                  <a:gd name="T0" fmla="*/ 55 w 56"/>
                  <a:gd name="T1" fmla="*/ 42 h 60"/>
                  <a:gd name="T2" fmla="*/ 52 w 56"/>
                  <a:gd name="T3" fmla="*/ 44 h 60"/>
                  <a:gd name="T4" fmla="*/ 0 w 56"/>
                  <a:gd name="T5" fmla="*/ 24 h 60"/>
                  <a:gd name="T6" fmla="*/ 5 w 56"/>
                  <a:gd name="T7" fmla="*/ 2 h 60"/>
                  <a:gd name="T8" fmla="*/ 32 w 56"/>
                  <a:gd name="T9" fmla="*/ 5 h 60"/>
                  <a:gd name="T10" fmla="*/ 55 w 56"/>
                  <a:gd name="T11" fmla="*/ 42 h 60"/>
                </a:gdLst>
                <a:ahLst/>
                <a:cxnLst>
                  <a:cxn ang="0">
                    <a:pos x="T0" y="T1"/>
                  </a:cxn>
                  <a:cxn ang="0">
                    <a:pos x="T2" y="T3"/>
                  </a:cxn>
                  <a:cxn ang="0">
                    <a:pos x="T4" y="T5"/>
                  </a:cxn>
                  <a:cxn ang="0">
                    <a:pos x="T6" y="T7"/>
                  </a:cxn>
                  <a:cxn ang="0">
                    <a:pos x="T8" y="T9"/>
                  </a:cxn>
                  <a:cxn ang="0">
                    <a:pos x="T10" y="T11"/>
                  </a:cxn>
                </a:cxnLst>
                <a:rect l="0" t="0" r="r" b="b"/>
                <a:pathLst>
                  <a:path w="56" h="60">
                    <a:moveTo>
                      <a:pt x="55" y="42"/>
                    </a:moveTo>
                    <a:cubicBezTo>
                      <a:pt x="54" y="43"/>
                      <a:pt x="53" y="44"/>
                      <a:pt x="52" y="44"/>
                    </a:cubicBezTo>
                    <a:cubicBezTo>
                      <a:pt x="33" y="60"/>
                      <a:pt x="1" y="51"/>
                      <a:pt x="0" y="24"/>
                    </a:cubicBezTo>
                    <a:cubicBezTo>
                      <a:pt x="0" y="17"/>
                      <a:pt x="2" y="9"/>
                      <a:pt x="5" y="2"/>
                    </a:cubicBezTo>
                    <a:cubicBezTo>
                      <a:pt x="14" y="0"/>
                      <a:pt x="23" y="1"/>
                      <a:pt x="32" y="5"/>
                    </a:cubicBezTo>
                    <a:cubicBezTo>
                      <a:pt x="47" y="11"/>
                      <a:pt x="56" y="26"/>
                      <a:pt x="55" y="42"/>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7EE7E38C-0437-42E4-BE8C-FE4BD5E4AA80}"/>
                  </a:ext>
                </a:extLst>
              </p:cNvPr>
              <p:cNvSpPr>
                <a:spLocks/>
              </p:cNvSpPr>
              <p:nvPr/>
            </p:nvSpPr>
            <p:spPr bwMode="auto">
              <a:xfrm>
                <a:off x="8747126" y="6999288"/>
                <a:ext cx="65088" cy="20638"/>
              </a:xfrm>
              <a:custGeom>
                <a:avLst/>
                <a:gdLst>
                  <a:gd name="T0" fmla="*/ 46 w 46"/>
                  <a:gd name="T1" fmla="*/ 15 h 15"/>
                  <a:gd name="T2" fmla="*/ 0 w 46"/>
                  <a:gd name="T3" fmla="*/ 13 h 15"/>
                  <a:gd name="T4" fmla="*/ 15 w 46"/>
                  <a:gd name="T5" fmla="*/ 3 h 15"/>
                  <a:gd name="T6" fmla="*/ 35 w 46"/>
                  <a:gd name="T7" fmla="*/ 5 h 15"/>
                  <a:gd name="T8" fmla="*/ 46 w 46"/>
                  <a:gd name="T9" fmla="*/ 15 h 15"/>
                </a:gdLst>
                <a:ahLst/>
                <a:cxnLst>
                  <a:cxn ang="0">
                    <a:pos x="T0" y="T1"/>
                  </a:cxn>
                  <a:cxn ang="0">
                    <a:pos x="T2" y="T3"/>
                  </a:cxn>
                  <a:cxn ang="0">
                    <a:pos x="T4" y="T5"/>
                  </a:cxn>
                  <a:cxn ang="0">
                    <a:pos x="T6" y="T7"/>
                  </a:cxn>
                  <a:cxn ang="0">
                    <a:pos x="T8" y="T9"/>
                  </a:cxn>
                </a:cxnLst>
                <a:rect l="0" t="0" r="r" b="b"/>
                <a:pathLst>
                  <a:path w="46" h="15">
                    <a:moveTo>
                      <a:pt x="46" y="15"/>
                    </a:moveTo>
                    <a:cubicBezTo>
                      <a:pt x="30" y="13"/>
                      <a:pt x="15" y="12"/>
                      <a:pt x="0" y="13"/>
                    </a:cubicBezTo>
                    <a:cubicBezTo>
                      <a:pt x="4" y="8"/>
                      <a:pt x="9" y="5"/>
                      <a:pt x="15" y="3"/>
                    </a:cubicBezTo>
                    <a:cubicBezTo>
                      <a:pt x="21" y="1"/>
                      <a:pt x="27" y="0"/>
                      <a:pt x="35" y="5"/>
                    </a:cubicBezTo>
                    <a:cubicBezTo>
                      <a:pt x="39" y="7"/>
                      <a:pt x="43" y="11"/>
                      <a:pt x="46"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7">
                <a:extLst>
                  <a:ext uri="{FF2B5EF4-FFF2-40B4-BE49-F238E27FC236}">
                    <a16:creationId xmlns:a16="http://schemas.microsoft.com/office/drawing/2014/main" id="{A28EC8A8-DDA5-45F0-BE5D-50F28F4FCACF}"/>
                  </a:ext>
                </a:extLst>
              </p:cNvPr>
              <p:cNvSpPr>
                <a:spLocks/>
              </p:cNvSpPr>
              <p:nvPr/>
            </p:nvSpPr>
            <p:spPr bwMode="auto">
              <a:xfrm>
                <a:off x="8556626" y="7189788"/>
                <a:ext cx="169863" cy="265113"/>
              </a:xfrm>
              <a:custGeom>
                <a:avLst/>
                <a:gdLst>
                  <a:gd name="T0" fmla="*/ 122 w 122"/>
                  <a:gd name="T1" fmla="*/ 11 h 190"/>
                  <a:gd name="T2" fmla="*/ 109 w 122"/>
                  <a:gd name="T3" fmla="*/ 69 h 190"/>
                  <a:gd name="T4" fmla="*/ 109 w 122"/>
                  <a:gd name="T5" fmla="*/ 70 h 190"/>
                  <a:gd name="T6" fmla="*/ 109 w 122"/>
                  <a:gd name="T7" fmla="*/ 72 h 190"/>
                  <a:gd name="T8" fmla="*/ 109 w 122"/>
                  <a:gd name="T9" fmla="*/ 72 h 190"/>
                  <a:gd name="T10" fmla="*/ 102 w 122"/>
                  <a:gd name="T11" fmla="*/ 101 h 190"/>
                  <a:gd name="T12" fmla="*/ 101 w 122"/>
                  <a:gd name="T13" fmla="*/ 107 h 190"/>
                  <a:gd name="T14" fmla="*/ 101 w 122"/>
                  <a:gd name="T15" fmla="*/ 109 h 190"/>
                  <a:gd name="T16" fmla="*/ 100 w 122"/>
                  <a:gd name="T17" fmla="*/ 115 h 190"/>
                  <a:gd name="T18" fmla="*/ 99 w 122"/>
                  <a:gd name="T19" fmla="*/ 121 h 190"/>
                  <a:gd name="T20" fmla="*/ 99 w 122"/>
                  <a:gd name="T21" fmla="*/ 122 h 190"/>
                  <a:gd name="T22" fmla="*/ 97 w 122"/>
                  <a:gd name="T23" fmla="*/ 127 h 190"/>
                  <a:gd name="T24" fmla="*/ 97 w 122"/>
                  <a:gd name="T25" fmla="*/ 128 h 190"/>
                  <a:gd name="T26" fmla="*/ 96 w 122"/>
                  <a:gd name="T27" fmla="*/ 133 h 190"/>
                  <a:gd name="T28" fmla="*/ 95 w 122"/>
                  <a:gd name="T29" fmla="*/ 136 h 190"/>
                  <a:gd name="T30" fmla="*/ 95 w 122"/>
                  <a:gd name="T31" fmla="*/ 136 h 190"/>
                  <a:gd name="T32" fmla="*/ 93 w 122"/>
                  <a:gd name="T33" fmla="*/ 140 h 190"/>
                  <a:gd name="T34" fmla="*/ 92 w 122"/>
                  <a:gd name="T35" fmla="*/ 144 h 190"/>
                  <a:gd name="T36" fmla="*/ 92 w 122"/>
                  <a:gd name="T37" fmla="*/ 144 h 190"/>
                  <a:gd name="T38" fmla="*/ 91 w 122"/>
                  <a:gd name="T39" fmla="*/ 145 h 190"/>
                  <a:gd name="T40" fmla="*/ 91 w 122"/>
                  <a:gd name="T41" fmla="*/ 147 h 190"/>
                  <a:gd name="T42" fmla="*/ 89 w 122"/>
                  <a:gd name="T43" fmla="*/ 152 h 190"/>
                  <a:gd name="T44" fmla="*/ 89 w 122"/>
                  <a:gd name="T45" fmla="*/ 152 h 190"/>
                  <a:gd name="T46" fmla="*/ 88 w 122"/>
                  <a:gd name="T47" fmla="*/ 152 h 190"/>
                  <a:gd name="T48" fmla="*/ 88 w 122"/>
                  <a:gd name="T49" fmla="*/ 152 h 190"/>
                  <a:gd name="T50" fmla="*/ 91 w 122"/>
                  <a:gd name="T51" fmla="*/ 162 h 190"/>
                  <a:gd name="T52" fmla="*/ 84 w 122"/>
                  <a:gd name="T53" fmla="*/ 190 h 190"/>
                  <a:gd name="T54" fmla="*/ 81 w 122"/>
                  <a:gd name="T55" fmla="*/ 190 h 190"/>
                  <a:gd name="T56" fmla="*/ 70 w 122"/>
                  <a:gd name="T57" fmla="*/ 188 h 190"/>
                  <a:gd name="T58" fmla="*/ 70 w 122"/>
                  <a:gd name="T59" fmla="*/ 188 h 190"/>
                  <a:gd name="T60" fmla="*/ 63 w 122"/>
                  <a:gd name="T61" fmla="*/ 187 h 190"/>
                  <a:gd name="T62" fmla="*/ 53 w 122"/>
                  <a:gd name="T63" fmla="*/ 186 h 190"/>
                  <a:gd name="T64" fmla="*/ 40 w 122"/>
                  <a:gd name="T65" fmla="*/ 183 h 190"/>
                  <a:gd name="T66" fmla="*/ 25 w 122"/>
                  <a:gd name="T67" fmla="*/ 179 h 190"/>
                  <a:gd name="T68" fmla="*/ 22 w 122"/>
                  <a:gd name="T69" fmla="*/ 179 h 190"/>
                  <a:gd name="T70" fmla="*/ 7 w 122"/>
                  <a:gd name="T71" fmla="*/ 174 h 190"/>
                  <a:gd name="T72" fmla="*/ 2 w 122"/>
                  <a:gd name="T73" fmla="*/ 172 h 190"/>
                  <a:gd name="T74" fmla="*/ 3 w 122"/>
                  <a:gd name="T75" fmla="*/ 141 h 190"/>
                  <a:gd name="T76" fmla="*/ 21 w 122"/>
                  <a:gd name="T77" fmla="*/ 105 h 190"/>
                  <a:gd name="T78" fmla="*/ 44 w 122"/>
                  <a:gd name="T79" fmla="*/ 41 h 190"/>
                  <a:gd name="T80" fmla="*/ 38 w 122"/>
                  <a:gd name="T81" fmla="*/ 30 h 190"/>
                  <a:gd name="T82" fmla="*/ 37 w 122"/>
                  <a:gd name="T83" fmla="*/ 14 h 190"/>
                  <a:gd name="T84" fmla="*/ 61 w 122"/>
                  <a:gd name="T85" fmla="*/ 1 h 190"/>
                  <a:gd name="T86" fmla="*/ 86 w 122"/>
                  <a:gd name="T87" fmla="*/ 5 h 190"/>
                  <a:gd name="T88" fmla="*/ 86 w 122"/>
                  <a:gd name="T89" fmla="*/ 5 h 190"/>
                  <a:gd name="T90" fmla="*/ 122 w 122"/>
                  <a:gd name="T91" fmla="*/ 1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2" h="190">
                    <a:moveTo>
                      <a:pt x="122" y="11"/>
                    </a:moveTo>
                    <a:cubicBezTo>
                      <a:pt x="109" y="69"/>
                      <a:pt x="109" y="69"/>
                      <a:pt x="109" y="69"/>
                    </a:cubicBezTo>
                    <a:cubicBezTo>
                      <a:pt x="109" y="70"/>
                      <a:pt x="109" y="70"/>
                      <a:pt x="109" y="70"/>
                    </a:cubicBezTo>
                    <a:cubicBezTo>
                      <a:pt x="109" y="72"/>
                      <a:pt x="109" y="72"/>
                      <a:pt x="109" y="72"/>
                    </a:cubicBezTo>
                    <a:cubicBezTo>
                      <a:pt x="109" y="72"/>
                      <a:pt x="109" y="72"/>
                      <a:pt x="109" y="72"/>
                    </a:cubicBezTo>
                    <a:cubicBezTo>
                      <a:pt x="102" y="101"/>
                      <a:pt x="102" y="101"/>
                      <a:pt x="102" y="101"/>
                    </a:cubicBezTo>
                    <a:cubicBezTo>
                      <a:pt x="102" y="103"/>
                      <a:pt x="102" y="105"/>
                      <a:pt x="101" y="107"/>
                    </a:cubicBezTo>
                    <a:cubicBezTo>
                      <a:pt x="101" y="108"/>
                      <a:pt x="101" y="109"/>
                      <a:pt x="101" y="109"/>
                    </a:cubicBezTo>
                    <a:cubicBezTo>
                      <a:pt x="101" y="111"/>
                      <a:pt x="101" y="113"/>
                      <a:pt x="100" y="115"/>
                    </a:cubicBezTo>
                    <a:cubicBezTo>
                      <a:pt x="100" y="117"/>
                      <a:pt x="100" y="119"/>
                      <a:pt x="99" y="121"/>
                    </a:cubicBezTo>
                    <a:cubicBezTo>
                      <a:pt x="99" y="121"/>
                      <a:pt x="99" y="121"/>
                      <a:pt x="99" y="122"/>
                    </a:cubicBezTo>
                    <a:cubicBezTo>
                      <a:pt x="98" y="124"/>
                      <a:pt x="98" y="126"/>
                      <a:pt x="97" y="127"/>
                    </a:cubicBezTo>
                    <a:cubicBezTo>
                      <a:pt x="97" y="128"/>
                      <a:pt x="97" y="128"/>
                      <a:pt x="97" y="128"/>
                    </a:cubicBezTo>
                    <a:cubicBezTo>
                      <a:pt x="97" y="130"/>
                      <a:pt x="96" y="131"/>
                      <a:pt x="96" y="133"/>
                    </a:cubicBezTo>
                    <a:cubicBezTo>
                      <a:pt x="95" y="134"/>
                      <a:pt x="95" y="135"/>
                      <a:pt x="95" y="136"/>
                    </a:cubicBezTo>
                    <a:cubicBezTo>
                      <a:pt x="95" y="136"/>
                      <a:pt x="95" y="136"/>
                      <a:pt x="95" y="136"/>
                    </a:cubicBezTo>
                    <a:cubicBezTo>
                      <a:pt x="94" y="138"/>
                      <a:pt x="94" y="139"/>
                      <a:pt x="93" y="140"/>
                    </a:cubicBezTo>
                    <a:cubicBezTo>
                      <a:pt x="93" y="141"/>
                      <a:pt x="92" y="143"/>
                      <a:pt x="92" y="144"/>
                    </a:cubicBezTo>
                    <a:cubicBezTo>
                      <a:pt x="92" y="144"/>
                      <a:pt x="92" y="144"/>
                      <a:pt x="92" y="144"/>
                    </a:cubicBezTo>
                    <a:cubicBezTo>
                      <a:pt x="91" y="145"/>
                      <a:pt x="91" y="145"/>
                      <a:pt x="91" y="145"/>
                    </a:cubicBezTo>
                    <a:cubicBezTo>
                      <a:pt x="91" y="146"/>
                      <a:pt x="91" y="146"/>
                      <a:pt x="91" y="147"/>
                    </a:cubicBezTo>
                    <a:cubicBezTo>
                      <a:pt x="90" y="148"/>
                      <a:pt x="89" y="150"/>
                      <a:pt x="89" y="152"/>
                    </a:cubicBezTo>
                    <a:cubicBezTo>
                      <a:pt x="89" y="152"/>
                      <a:pt x="89" y="152"/>
                      <a:pt x="89" y="152"/>
                    </a:cubicBezTo>
                    <a:cubicBezTo>
                      <a:pt x="88" y="152"/>
                      <a:pt x="88" y="152"/>
                      <a:pt x="88" y="152"/>
                    </a:cubicBezTo>
                    <a:cubicBezTo>
                      <a:pt x="88" y="152"/>
                      <a:pt x="88" y="152"/>
                      <a:pt x="88" y="152"/>
                    </a:cubicBezTo>
                    <a:cubicBezTo>
                      <a:pt x="91" y="162"/>
                      <a:pt x="91" y="162"/>
                      <a:pt x="91" y="162"/>
                    </a:cubicBezTo>
                    <a:cubicBezTo>
                      <a:pt x="84" y="190"/>
                      <a:pt x="84" y="190"/>
                      <a:pt x="84" y="190"/>
                    </a:cubicBezTo>
                    <a:cubicBezTo>
                      <a:pt x="83" y="190"/>
                      <a:pt x="82" y="190"/>
                      <a:pt x="81" y="190"/>
                    </a:cubicBezTo>
                    <a:cubicBezTo>
                      <a:pt x="78" y="189"/>
                      <a:pt x="74" y="189"/>
                      <a:pt x="70" y="188"/>
                    </a:cubicBezTo>
                    <a:cubicBezTo>
                      <a:pt x="70" y="188"/>
                      <a:pt x="70" y="188"/>
                      <a:pt x="70" y="188"/>
                    </a:cubicBezTo>
                    <a:cubicBezTo>
                      <a:pt x="68" y="188"/>
                      <a:pt x="66" y="188"/>
                      <a:pt x="63" y="187"/>
                    </a:cubicBezTo>
                    <a:cubicBezTo>
                      <a:pt x="60" y="187"/>
                      <a:pt x="56" y="186"/>
                      <a:pt x="53" y="186"/>
                    </a:cubicBezTo>
                    <a:cubicBezTo>
                      <a:pt x="48" y="185"/>
                      <a:pt x="44" y="184"/>
                      <a:pt x="40" y="183"/>
                    </a:cubicBezTo>
                    <a:cubicBezTo>
                      <a:pt x="35" y="182"/>
                      <a:pt x="30" y="181"/>
                      <a:pt x="25" y="179"/>
                    </a:cubicBezTo>
                    <a:cubicBezTo>
                      <a:pt x="24" y="179"/>
                      <a:pt x="23" y="179"/>
                      <a:pt x="22" y="179"/>
                    </a:cubicBezTo>
                    <a:cubicBezTo>
                      <a:pt x="17" y="177"/>
                      <a:pt x="12" y="176"/>
                      <a:pt x="7" y="174"/>
                    </a:cubicBezTo>
                    <a:cubicBezTo>
                      <a:pt x="5" y="173"/>
                      <a:pt x="3" y="173"/>
                      <a:pt x="2" y="172"/>
                    </a:cubicBezTo>
                    <a:cubicBezTo>
                      <a:pt x="0" y="163"/>
                      <a:pt x="0" y="152"/>
                      <a:pt x="3" y="141"/>
                    </a:cubicBezTo>
                    <a:cubicBezTo>
                      <a:pt x="6" y="129"/>
                      <a:pt x="11" y="116"/>
                      <a:pt x="21" y="105"/>
                    </a:cubicBezTo>
                    <a:cubicBezTo>
                      <a:pt x="39" y="84"/>
                      <a:pt x="50" y="59"/>
                      <a:pt x="44" y="41"/>
                    </a:cubicBezTo>
                    <a:cubicBezTo>
                      <a:pt x="43" y="37"/>
                      <a:pt x="41" y="33"/>
                      <a:pt x="38" y="30"/>
                    </a:cubicBezTo>
                    <a:cubicBezTo>
                      <a:pt x="34" y="25"/>
                      <a:pt x="34" y="19"/>
                      <a:pt x="37" y="14"/>
                    </a:cubicBezTo>
                    <a:cubicBezTo>
                      <a:pt x="42" y="7"/>
                      <a:pt x="52" y="0"/>
                      <a:pt x="61" y="1"/>
                    </a:cubicBezTo>
                    <a:cubicBezTo>
                      <a:pt x="86" y="5"/>
                      <a:pt x="86" y="5"/>
                      <a:pt x="86" y="5"/>
                    </a:cubicBezTo>
                    <a:cubicBezTo>
                      <a:pt x="86" y="5"/>
                      <a:pt x="86" y="5"/>
                      <a:pt x="86" y="5"/>
                    </a:cubicBezTo>
                    <a:lnTo>
                      <a:pt x="122" y="11"/>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8">
                <a:extLst>
                  <a:ext uri="{FF2B5EF4-FFF2-40B4-BE49-F238E27FC236}">
                    <a16:creationId xmlns:a16="http://schemas.microsoft.com/office/drawing/2014/main" id="{7D4606EF-2A42-4020-9CBB-3EE4A4436D82}"/>
                  </a:ext>
                </a:extLst>
              </p:cNvPr>
              <p:cNvSpPr>
                <a:spLocks/>
              </p:cNvSpPr>
              <p:nvPr/>
            </p:nvSpPr>
            <p:spPr bwMode="auto">
              <a:xfrm>
                <a:off x="8586788" y="7432675"/>
                <a:ext cx="44450" cy="17463"/>
              </a:xfrm>
              <a:custGeom>
                <a:avLst/>
                <a:gdLst>
                  <a:gd name="T0" fmla="*/ 24 w 31"/>
                  <a:gd name="T1" fmla="*/ 0 h 12"/>
                  <a:gd name="T2" fmla="*/ 31 w 31"/>
                  <a:gd name="T3" fmla="*/ 12 h 12"/>
                  <a:gd name="T4" fmla="*/ 18 w 31"/>
                  <a:gd name="T5" fmla="*/ 9 h 12"/>
                  <a:gd name="T6" fmla="*/ 3 w 31"/>
                  <a:gd name="T7" fmla="*/ 5 h 12"/>
                  <a:gd name="T8" fmla="*/ 0 w 31"/>
                  <a:gd name="T9" fmla="*/ 5 h 12"/>
                  <a:gd name="T10" fmla="*/ 24 w 31"/>
                  <a:gd name="T11" fmla="*/ 0 h 12"/>
                </a:gdLst>
                <a:ahLst/>
                <a:cxnLst>
                  <a:cxn ang="0">
                    <a:pos x="T0" y="T1"/>
                  </a:cxn>
                  <a:cxn ang="0">
                    <a:pos x="T2" y="T3"/>
                  </a:cxn>
                  <a:cxn ang="0">
                    <a:pos x="T4" y="T5"/>
                  </a:cxn>
                  <a:cxn ang="0">
                    <a:pos x="T6" y="T7"/>
                  </a:cxn>
                  <a:cxn ang="0">
                    <a:pos x="T8" y="T9"/>
                  </a:cxn>
                  <a:cxn ang="0">
                    <a:pos x="T10" y="T11"/>
                  </a:cxn>
                </a:cxnLst>
                <a:rect l="0" t="0" r="r" b="b"/>
                <a:pathLst>
                  <a:path w="31" h="12">
                    <a:moveTo>
                      <a:pt x="24" y="0"/>
                    </a:moveTo>
                    <a:cubicBezTo>
                      <a:pt x="31" y="12"/>
                      <a:pt x="31" y="12"/>
                      <a:pt x="31" y="12"/>
                    </a:cubicBezTo>
                    <a:cubicBezTo>
                      <a:pt x="26" y="11"/>
                      <a:pt x="22" y="10"/>
                      <a:pt x="18" y="9"/>
                    </a:cubicBezTo>
                    <a:cubicBezTo>
                      <a:pt x="13" y="8"/>
                      <a:pt x="8" y="7"/>
                      <a:pt x="3" y="5"/>
                    </a:cubicBezTo>
                    <a:cubicBezTo>
                      <a:pt x="2" y="5"/>
                      <a:pt x="1" y="5"/>
                      <a:pt x="0" y="5"/>
                    </a:cubicBezTo>
                    <a:cubicBezTo>
                      <a:pt x="13" y="2"/>
                      <a:pt x="24" y="0"/>
                      <a:pt x="24"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9">
                <a:extLst>
                  <a:ext uri="{FF2B5EF4-FFF2-40B4-BE49-F238E27FC236}">
                    <a16:creationId xmlns:a16="http://schemas.microsoft.com/office/drawing/2014/main" id="{45129152-3971-4844-8D87-DA7D4D04CFF6}"/>
                  </a:ext>
                </a:extLst>
              </p:cNvPr>
              <p:cNvSpPr>
                <a:spLocks/>
              </p:cNvSpPr>
              <p:nvPr/>
            </p:nvSpPr>
            <p:spPr bwMode="auto">
              <a:xfrm>
                <a:off x="8348663" y="7248525"/>
                <a:ext cx="273050" cy="196850"/>
              </a:xfrm>
              <a:custGeom>
                <a:avLst/>
                <a:gdLst>
                  <a:gd name="T0" fmla="*/ 196 w 196"/>
                  <a:gd name="T1" fmla="*/ 132 h 141"/>
                  <a:gd name="T2" fmla="*/ 190 w 196"/>
                  <a:gd name="T3" fmla="*/ 141 h 141"/>
                  <a:gd name="T4" fmla="*/ 175 w 196"/>
                  <a:gd name="T5" fmla="*/ 137 h 141"/>
                  <a:gd name="T6" fmla="*/ 172 w 196"/>
                  <a:gd name="T7" fmla="*/ 137 h 141"/>
                  <a:gd name="T8" fmla="*/ 157 w 196"/>
                  <a:gd name="T9" fmla="*/ 132 h 141"/>
                  <a:gd name="T10" fmla="*/ 152 w 196"/>
                  <a:gd name="T11" fmla="*/ 130 h 141"/>
                  <a:gd name="T12" fmla="*/ 136 w 196"/>
                  <a:gd name="T13" fmla="*/ 124 h 141"/>
                  <a:gd name="T14" fmla="*/ 29 w 196"/>
                  <a:gd name="T15" fmla="*/ 58 h 141"/>
                  <a:gd name="T16" fmla="*/ 21 w 196"/>
                  <a:gd name="T17" fmla="*/ 51 h 141"/>
                  <a:gd name="T18" fmla="*/ 0 w 196"/>
                  <a:gd name="T19" fmla="*/ 30 h 141"/>
                  <a:gd name="T20" fmla="*/ 23 w 196"/>
                  <a:gd name="T21" fmla="*/ 0 h 141"/>
                  <a:gd name="T22" fmla="*/ 28 w 196"/>
                  <a:gd name="T23" fmla="*/ 3 h 141"/>
                  <a:gd name="T24" fmla="*/ 153 w 196"/>
                  <a:gd name="T25" fmla="*/ 99 h 141"/>
                  <a:gd name="T26" fmla="*/ 196 w 196"/>
                  <a:gd name="T27" fmla="*/ 13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6" h="141">
                    <a:moveTo>
                      <a:pt x="196" y="132"/>
                    </a:moveTo>
                    <a:cubicBezTo>
                      <a:pt x="190" y="141"/>
                      <a:pt x="190" y="141"/>
                      <a:pt x="190" y="141"/>
                    </a:cubicBezTo>
                    <a:cubicBezTo>
                      <a:pt x="185" y="140"/>
                      <a:pt x="180" y="139"/>
                      <a:pt x="175" y="137"/>
                    </a:cubicBezTo>
                    <a:cubicBezTo>
                      <a:pt x="174" y="137"/>
                      <a:pt x="173" y="137"/>
                      <a:pt x="172" y="137"/>
                    </a:cubicBezTo>
                    <a:cubicBezTo>
                      <a:pt x="167" y="135"/>
                      <a:pt x="162" y="134"/>
                      <a:pt x="157" y="132"/>
                    </a:cubicBezTo>
                    <a:cubicBezTo>
                      <a:pt x="155" y="131"/>
                      <a:pt x="153" y="131"/>
                      <a:pt x="152" y="130"/>
                    </a:cubicBezTo>
                    <a:cubicBezTo>
                      <a:pt x="146" y="128"/>
                      <a:pt x="141" y="126"/>
                      <a:pt x="136" y="124"/>
                    </a:cubicBezTo>
                    <a:cubicBezTo>
                      <a:pt x="96" y="109"/>
                      <a:pt x="60" y="86"/>
                      <a:pt x="29" y="58"/>
                    </a:cubicBezTo>
                    <a:cubicBezTo>
                      <a:pt x="26" y="56"/>
                      <a:pt x="24" y="54"/>
                      <a:pt x="21" y="51"/>
                    </a:cubicBezTo>
                    <a:cubicBezTo>
                      <a:pt x="14" y="44"/>
                      <a:pt x="7" y="37"/>
                      <a:pt x="0" y="30"/>
                    </a:cubicBezTo>
                    <a:cubicBezTo>
                      <a:pt x="23" y="0"/>
                      <a:pt x="23" y="0"/>
                      <a:pt x="23" y="0"/>
                    </a:cubicBezTo>
                    <a:cubicBezTo>
                      <a:pt x="28" y="3"/>
                      <a:pt x="28" y="3"/>
                      <a:pt x="28" y="3"/>
                    </a:cubicBezTo>
                    <a:cubicBezTo>
                      <a:pt x="153" y="99"/>
                      <a:pt x="153" y="99"/>
                      <a:pt x="153" y="99"/>
                    </a:cubicBezTo>
                    <a:lnTo>
                      <a:pt x="196" y="1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
                <a:extLst>
                  <a:ext uri="{FF2B5EF4-FFF2-40B4-BE49-F238E27FC236}">
                    <a16:creationId xmlns:a16="http://schemas.microsoft.com/office/drawing/2014/main" id="{38E8B354-9B61-4694-8660-3AB36ED820D4}"/>
                  </a:ext>
                </a:extLst>
              </p:cNvPr>
              <p:cNvSpPr>
                <a:spLocks/>
              </p:cNvSpPr>
              <p:nvPr/>
            </p:nvSpPr>
            <p:spPr bwMode="auto">
              <a:xfrm>
                <a:off x="8669338" y="7346950"/>
                <a:ext cx="57150" cy="109538"/>
              </a:xfrm>
              <a:custGeom>
                <a:avLst/>
                <a:gdLst>
                  <a:gd name="T0" fmla="*/ 32 w 41"/>
                  <a:gd name="T1" fmla="*/ 64 h 79"/>
                  <a:gd name="T2" fmla="*/ 23 w 41"/>
                  <a:gd name="T3" fmla="*/ 79 h 79"/>
                  <a:gd name="T4" fmla="*/ 3 w 41"/>
                  <a:gd name="T5" fmla="*/ 78 h 79"/>
                  <a:gd name="T6" fmla="*/ 0 w 41"/>
                  <a:gd name="T7" fmla="*/ 78 h 79"/>
                  <a:gd name="T8" fmla="*/ 7 w 41"/>
                  <a:gd name="T9" fmla="*/ 40 h 79"/>
                  <a:gd name="T10" fmla="*/ 8 w 41"/>
                  <a:gd name="T11" fmla="*/ 40 h 79"/>
                  <a:gd name="T12" fmla="*/ 8 w 41"/>
                  <a:gd name="T13" fmla="*/ 40 h 79"/>
                  <a:gd name="T14" fmla="*/ 9 w 41"/>
                  <a:gd name="T15" fmla="*/ 29 h 79"/>
                  <a:gd name="T16" fmla="*/ 14 w 41"/>
                  <a:gd name="T17" fmla="*/ 24 h 79"/>
                  <a:gd name="T18" fmla="*/ 14 w 41"/>
                  <a:gd name="T19" fmla="*/ 24 h 79"/>
                  <a:gd name="T20" fmla="*/ 40 w 41"/>
                  <a:gd name="T21" fmla="*/ 30 h 79"/>
                  <a:gd name="T22" fmla="*/ 32 w 41"/>
                  <a:gd name="T23" fmla="*/ 6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79">
                    <a:moveTo>
                      <a:pt x="32" y="64"/>
                    </a:moveTo>
                    <a:cubicBezTo>
                      <a:pt x="29" y="70"/>
                      <a:pt x="26" y="75"/>
                      <a:pt x="23" y="79"/>
                    </a:cubicBezTo>
                    <a:cubicBezTo>
                      <a:pt x="16" y="79"/>
                      <a:pt x="9" y="79"/>
                      <a:pt x="3" y="78"/>
                    </a:cubicBezTo>
                    <a:cubicBezTo>
                      <a:pt x="2" y="78"/>
                      <a:pt x="1" y="78"/>
                      <a:pt x="0" y="78"/>
                    </a:cubicBezTo>
                    <a:cubicBezTo>
                      <a:pt x="7" y="40"/>
                      <a:pt x="7" y="40"/>
                      <a:pt x="7" y="40"/>
                    </a:cubicBezTo>
                    <a:cubicBezTo>
                      <a:pt x="8" y="40"/>
                      <a:pt x="8" y="40"/>
                      <a:pt x="8" y="40"/>
                    </a:cubicBezTo>
                    <a:cubicBezTo>
                      <a:pt x="8" y="40"/>
                      <a:pt x="8" y="40"/>
                      <a:pt x="8" y="40"/>
                    </a:cubicBezTo>
                    <a:cubicBezTo>
                      <a:pt x="9" y="29"/>
                      <a:pt x="9" y="29"/>
                      <a:pt x="9" y="29"/>
                    </a:cubicBezTo>
                    <a:cubicBezTo>
                      <a:pt x="9" y="29"/>
                      <a:pt x="11" y="27"/>
                      <a:pt x="14" y="24"/>
                    </a:cubicBezTo>
                    <a:cubicBezTo>
                      <a:pt x="14" y="24"/>
                      <a:pt x="14" y="24"/>
                      <a:pt x="14" y="24"/>
                    </a:cubicBezTo>
                    <a:cubicBezTo>
                      <a:pt x="22" y="15"/>
                      <a:pt x="39" y="0"/>
                      <a:pt x="40" y="30"/>
                    </a:cubicBezTo>
                    <a:cubicBezTo>
                      <a:pt x="41" y="41"/>
                      <a:pt x="37" y="53"/>
                      <a:pt x="32" y="64"/>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1">
                <a:extLst>
                  <a:ext uri="{FF2B5EF4-FFF2-40B4-BE49-F238E27FC236}">
                    <a16:creationId xmlns:a16="http://schemas.microsoft.com/office/drawing/2014/main" id="{CFCFD478-5FF2-4B84-BA91-53E5745FFE06}"/>
                  </a:ext>
                </a:extLst>
              </p:cNvPr>
              <p:cNvSpPr>
                <a:spLocks/>
              </p:cNvSpPr>
              <p:nvPr/>
            </p:nvSpPr>
            <p:spPr bwMode="auto">
              <a:xfrm>
                <a:off x="8682038" y="7281863"/>
                <a:ext cx="49213" cy="176213"/>
              </a:xfrm>
              <a:custGeom>
                <a:avLst/>
                <a:gdLst>
                  <a:gd name="T0" fmla="*/ 35 w 35"/>
                  <a:gd name="T1" fmla="*/ 127 h 127"/>
                  <a:gd name="T2" fmla="*/ 33 w 35"/>
                  <a:gd name="T3" fmla="*/ 127 h 127"/>
                  <a:gd name="T4" fmla="*/ 23 w 35"/>
                  <a:gd name="T5" fmla="*/ 111 h 127"/>
                  <a:gd name="T6" fmla="*/ 2 w 35"/>
                  <a:gd name="T7" fmla="*/ 79 h 127"/>
                  <a:gd name="T8" fmla="*/ 2 w 35"/>
                  <a:gd name="T9" fmla="*/ 79 h 127"/>
                  <a:gd name="T10" fmla="*/ 2 w 35"/>
                  <a:gd name="T11" fmla="*/ 79 h 127"/>
                  <a:gd name="T12" fmla="*/ 0 w 35"/>
                  <a:gd name="T13" fmla="*/ 76 h 127"/>
                  <a:gd name="T14" fmla="*/ 19 w 35"/>
                  <a:gd name="T15" fmla="*/ 7 h 127"/>
                  <a:gd name="T16" fmla="*/ 19 w 35"/>
                  <a:gd name="T17" fmla="*/ 7 h 127"/>
                  <a:gd name="T18" fmla="*/ 19 w 35"/>
                  <a:gd name="T19" fmla="*/ 4 h 127"/>
                  <a:gd name="T20" fmla="*/ 21 w 35"/>
                  <a:gd name="T21" fmla="*/ 0 h 127"/>
                  <a:gd name="T22" fmla="*/ 26 w 35"/>
                  <a:gd name="T23" fmla="*/ 8 h 127"/>
                  <a:gd name="T24" fmla="*/ 28 w 35"/>
                  <a:gd name="T25" fmla="*/ 11 h 127"/>
                  <a:gd name="T26" fmla="*/ 35 w 35"/>
                  <a:gd name="T2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127">
                    <a:moveTo>
                      <a:pt x="35" y="127"/>
                    </a:moveTo>
                    <a:cubicBezTo>
                      <a:pt x="34" y="127"/>
                      <a:pt x="33" y="127"/>
                      <a:pt x="33" y="127"/>
                    </a:cubicBezTo>
                    <a:cubicBezTo>
                      <a:pt x="23" y="111"/>
                      <a:pt x="23" y="111"/>
                      <a:pt x="23" y="111"/>
                    </a:cubicBezTo>
                    <a:cubicBezTo>
                      <a:pt x="2" y="79"/>
                      <a:pt x="2" y="79"/>
                      <a:pt x="2" y="79"/>
                    </a:cubicBezTo>
                    <a:cubicBezTo>
                      <a:pt x="2" y="79"/>
                      <a:pt x="2" y="79"/>
                      <a:pt x="2" y="79"/>
                    </a:cubicBezTo>
                    <a:cubicBezTo>
                      <a:pt x="2" y="79"/>
                      <a:pt x="2" y="79"/>
                      <a:pt x="2" y="79"/>
                    </a:cubicBezTo>
                    <a:cubicBezTo>
                      <a:pt x="0" y="76"/>
                      <a:pt x="0" y="76"/>
                      <a:pt x="0" y="76"/>
                    </a:cubicBezTo>
                    <a:cubicBezTo>
                      <a:pt x="19" y="7"/>
                      <a:pt x="19" y="7"/>
                      <a:pt x="19" y="7"/>
                    </a:cubicBezTo>
                    <a:cubicBezTo>
                      <a:pt x="19" y="7"/>
                      <a:pt x="19" y="7"/>
                      <a:pt x="19" y="7"/>
                    </a:cubicBezTo>
                    <a:cubicBezTo>
                      <a:pt x="19" y="4"/>
                      <a:pt x="19" y="4"/>
                      <a:pt x="19" y="4"/>
                    </a:cubicBezTo>
                    <a:cubicBezTo>
                      <a:pt x="21" y="0"/>
                      <a:pt x="21" y="0"/>
                      <a:pt x="21" y="0"/>
                    </a:cubicBezTo>
                    <a:cubicBezTo>
                      <a:pt x="26" y="8"/>
                      <a:pt x="26" y="8"/>
                      <a:pt x="26" y="8"/>
                    </a:cubicBezTo>
                    <a:cubicBezTo>
                      <a:pt x="28" y="11"/>
                      <a:pt x="28" y="11"/>
                      <a:pt x="28" y="11"/>
                    </a:cubicBezTo>
                    <a:lnTo>
                      <a:pt x="35" y="1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2">
                <a:extLst>
                  <a:ext uri="{FF2B5EF4-FFF2-40B4-BE49-F238E27FC236}">
                    <a16:creationId xmlns:a16="http://schemas.microsoft.com/office/drawing/2014/main" id="{EB2EDA29-6DD4-4299-8122-788A315011CF}"/>
                  </a:ext>
                </a:extLst>
              </p:cNvPr>
              <p:cNvSpPr>
                <a:spLocks/>
              </p:cNvSpPr>
              <p:nvPr/>
            </p:nvSpPr>
            <p:spPr bwMode="auto">
              <a:xfrm>
                <a:off x="8332788" y="6616700"/>
                <a:ext cx="158750" cy="200025"/>
              </a:xfrm>
              <a:custGeom>
                <a:avLst/>
                <a:gdLst>
                  <a:gd name="T0" fmla="*/ 113 w 114"/>
                  <a:gd name="T1" fmla="*/ 39 h 144"/>
                  <a:gd name="T2" fmla="*/ 75 w 114"/>
                  <a:gd name="T3" fmla="*/ 2 h 144"/>
                  <a:gd name="T4" fmla="*/ 33 w 114"/>
                  <a:gd name="T5" fmla="*/ 36 h 144"/>
                  <a:gd name="T6" fmla="*/ 88 w 114"/>
                  <a:gd name="T7" fmla="*/ 143 h 144"/>
                  <a:gd name="T8" fmla="*/ 106 w 114"/>
                  <a:gd name="T9" fmla="*/ 135 h 144"/>
                  <a:gd name="T10" fmla="*/ 109 w 114"/>
                  <a:gd name="T11" fmla="*/ 115 h 144"/>
                  <a:gd name="T12" fmla="*/ 106 w 114"/>
                  <a:gd name="T13" fmla="*/ 88 h 144"/>
                  <a:gd name="T14" fmla="*/ 113 w 114"/>
                  <a:gd name="T15" fmla="*/ 39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144">
                    <a:moveTo>
                      <a:pt x="113" y="39"/>
                    </a:moveTo>
                    <a:cubicBezTo>
                      <a:pt x="114" y="18"/>
                      <a:pt x="96" y="0"/>
                      <a:pt x="75" y="2"/>
                    </a:cubicBezTo>
                    <a:cubicBezTo>
                      <a:pt x="62" y="3"/>
                      <a:pt x="47" y="12"/>
                      <a:pt x="33" y="36"/>
                    </a:cubicBezTo>
                    <a:cubicBezTo>
                      <a:pt x="0" y="91"/>
                      <a:pt x="34" y="140"/>
                      <a:pt x="88" y="143"/>
                    </a:cubicBezTo>
                    <a:cubicBezTo>
                      <a:pt x="95" y="144"/>
                      <a:pt x="101" y="141"/>
                      <a:pt x="106" y="135"/>
                    </a:cubicBezTo>
                    <a:cubicBezTo>
                      <a:pt x="110" y="130"/>
                      <a:pt x="111" y="122"/>
                      <a:pt x="109" y="115"/>
                    </a:cubicBezTo>
                    <a:cubicBezTo>
                      <a:pt x="106" y="106"/>
                      <a:pt x="105" y="97"/>
                      <a:pt x="106" y="88"/>
                    </a:cubicBezTo>
                    <a:lnTo>
                      <a:pt x="113" y="39"/>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3">
                <a:extLst>
                  <a:ext uri="{FF2B5EF4-FFF2-40B4-BE49-F238E27FC236}">
                    <a16:creationId xmlns:a16="http://schemas.microsoft.com/office/drawing/2014/main" id="{86EFAE93-BF0F-4A07-BC9F-DDBF5AF1FAAB}"/>
                  </a:ext>
                </a:extLst>
              </p:cNvPr>
              <p:cNvSpPr>
                <a:spLocks/>
              </p:cNvSpPr>
              <p:nvPr/>
            </p:nvSpPr>
            <p:spPr bwMode="auto">
              <a:xfrm>
                <a:off x="8632826" y="6864350"/>
                <a:ext cx="58738" cy="15875"/>
              </a:xfrm>
              <a:custGeom>
                <a:avLst/>
                <a:gdLst>
                  <a:gd name="T0" fmla="*/ 42 w 43"/>
                  <a:gd name="T1" fmla="*/ 4 h 11"/>
                  <a:gd name="T2" fmla="*/ 32 w 43"/>
                  <a:gd name="T3" fmla="*/ 9 h 11"/>
                  <a:gd name="T4" fmla="*/ 21 w 43"/>
                  <a:gd name="T5" fmla="*/ 11 h 11"/>
                  <a:gd name="T6" fmla="*/ 11 w 43"/>
                  <a:gd name="T7" fmla="*/ 11 h 11"/>
                  <a:gd name="T8" fmla="*/ 0 w 43"/>
                  <a:gd name="T9" fmla="*/ 9 h 11"/>
                  <a:gd name="T10" fmla="*/ 11 w 43"/>
                  <a:gd name="T11" fmla="*/ 10 h 11"/>
                  <a:gd name="T12" fmla="*/ 21 w 43"/>
                  <a:gd name="T13" fmla="*/ 9 h 11"/>
                  <a:gd name="T14" fmla="*/ 31 w 43"/>
                  <a:gd name="T15" fmla="*/ 6 h 11"/>
                  <a:gd name="T16" fmla="*/ 40 w 43"/>
                  <a:gd name="T17" fmla="*/ 1 h 11"/>
                  <a:gd name="T18" fmla="*/ 40 w 43"/>
                  <a:gd name="T19" fmla="*/ 1 h 11"/>
                  <a:gd name="T20" fmla="*/ 43 w 43"/>
                  <a:gd name="T21" fmla="*/ 1 h 11"/>
                  <a:gd name="T22" fmla="*/ 42 w 43"/>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11">
                    <a:moveTo>
                      <a:pt x="42" y="4"/>
                    </a:moveTo>
                    <a:cubicBezTo>
                      <a:pt x="39" y="6"/>
                      <a:pt x="35" y="8"/>
                      <a:pt x="32" y="9"/>
                    </a:cubicBezTo>
                    <a:cubicBezTo>
                      <a:pt x="29" y="10"/>
                      <a:pt x="25" y="11"/>
                      <a:pt x="21" y="11"/>
                    </a:cubicBezTo>
                    <a:cubicBezTo>
                      <a:pt x="18" y="11"/>
                      <a:pt x="14" y="11"/>
                      <a:pt x="11" y="11"/>
                    </a:cubicBezTo>
                    <a:cubicBezTo>
                      <a:pt x="7" y="11"/>
                      <a:pt x="4" y="10"/>
                      <a:pt x="0" y="9"/>
                    </a:cubicBezTo>
                    <a:cubicBezTo>
                      <a:pt x="4" y="9"/>
                      <a:pt x="7" y="10"/>
                      <a:pt x="11" y="10"/>
                    </a:cubicBezTo>
                    <a:cubicBezTo>
                      <a:pt x="14" y="10"/>
                      <a:pt x="18" y="10"/>
                      <a:pt x="21" y="9"/>
                    </a:cubicBezTo>
                    <a:cubicBezTo>
                      <a:pt x="25" y="8"/>
                      <a:pt x="28" y="7"/>
                      <a:pt x="31" y="6"/>
                    </a:cubicBezTo>
                    <a:cubicBezTo>
                      <a:pt x="34" y="5"/>
                      <a:pt x="37" y="3"/>
                      <a:pt x="40" y="1"/>
                    </a:cubicBezTo>
                    <a:cubicBezTo>
                      <a:pt x="40" y="1"/>
                      <a:pt x="40" y="1"/>
                      <a:pt x="40" y="1"/>
                    </a:cubicBezTo>
                    <a:cubicBezTo>
                      <a:pt x="41" y="0"/>
                      <a:pt x="42" y="0"/>
                      <a:pt x="43" y="1"/>
                    </a:cubicBezTo>
                    <a:cubicBezTo>
                      <a:pt x="43" y="2"/>
                      <a:pt x="43" y="3"/>
                      <a:pt x="42"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a:extLst>
                  <a:ext uri="{FF2B5EF4-FFF2-40B4-BE49-F238E27FC236}">
                    <a16:creationId xmlns:a16="http://schemas.microsoft.com/office/drawing/2014/main" id="{8B2CCC73-E203-4FF2-A84E-6FF72A921348}"/>
                  </a:ext>
                </a:extLst>
              </p:cNvPr>
              <p:cNvSpPr>
                <a:spLocks/>
              </p:cNvSpPr>
              <p:nvPr/>
            </p:nvSpPr>
            <p:spPr bwMode="auto">
              <a:xfrm>
                <a:off x="8842376" y="6846888"/>
                <a:ext cx="26988" cy="57150"/>
              </a:xfrm>
              <a:custGeom>
                <a:avLst/>
                <a:gdLst>
                  <a:gd name="T0" fmla="*/ 4 w 19"/>
                  <a:gd name="T1" fmla="*/ 3 h 40"/>
                  <a:gd name="T2" fmla="*/ 5 w 19"/>
                  <a:gd name="T3" fmla="*/ 13 h 40"/>
                  <a:gd name="T4" fmla="*/ 8 w 19"/>
                  <a:gd name="T5" fmla="*/ 23 h 40"/>
                  <a:gd name="T6" fmla="*/ 13 w 19"/>
                  <a:gd name="T7" fmla="*/ 32 h 40"/>
                  <a:gd name="T8" fmla="*/ 19 w 19"/>
                  <a:gd name="T9" fmla="*/ 40 h 40"/>
                  <a:gd name="T10" fmla="*/ 12 w 19"/>
                  <a:gd name="T11" fmla="*/ 32 h 40"/>
                  <a:gd name="T12" fmla="*/ 6 w 19"/>
                  <a:gd name="T13" fmla="*/ 23 h 40"/>
                  <a:gd name="T14" fmla="*/ 2 w 19"/>
                  <a:gd name="T15" fmla="*/ 13 h 40"/>
                  <a:gd name="T16" fmla="*/ 0 w 19"/>
                  <a:gd name="T17" fmla="*/ 3 h 40"/>
                  <a:gd name="T18" fmla="*/ 2 w 19"/>
                  <a:gd name="T19" fmla="*/ 0 h 40"/>
                  <a:gd name="T20" fmla="*/ 4 w 19"/>
                  <a:gd name="T21" fmla="*/ 2 h 40"/>
                  <a:gd name="T22" fmla="*/ 4 w 19"/>
                  <a:gd name="T23"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40">
                    <a:moveTo>
                      <a:pt x="4" y="3"/>
                    </a:moveTo>
                    <a:cubicBezTo>
                      <a:pt x="4" y="6"/>
                      <a:pt x="4" y="9"/>
                      <a:pt x="5" y="13"/>
                    </a:cubicBezTo>
                    <a:cubicBezTo>
                      <a:pt x="5" y="16"/>
                      <a:pt x="6" y="19"/>
                      <a:pt x="8" y="23"/>
                    </a:cubicBezTo>
                    <a:cubicBezTo>
                      <a:pt x="9" y="26"/>
                      <a:pt x="11" y="29"/>
                      <a:pt x="13" y="32"/>
                    </a:cubicBezTo>
                    <a:cubicBezTo>
                      <a:pt x="15" y="35"/>
                      <a:pt x="17" y="37"/>
                      <a:pt x="19" y="40"/>
                    </a:cubicBezTo>
                    <a:cubicBezTo>
                      <a:pt x="17" y="37"/>
                      <a:pt x="14" y="35"/>
                      <a:pt x="12" y="32"/>
                    </a:cubicBezTo>
                    <a:cubicBezTo>
                      <a:pt x="9" y="30"/>
                      <a:pt x="7" y="27"/>
                      <a:pt x="6" y="23"/>
                    </a:cubicBezTo>
                    <a:cubicBezTo>
                      <a:pt x="4" y="20"/>
                      <a:pt x="3" y="17"/>
                      <a:pt x="2" y="13"/>
                    </a:cubicBezTo>
                    <a:cubicBezTo>
                      <a:pt x="1" y="10"/>
                      <a:pt x="0" y="6"/>
                      <a:pt x="0" y="3"/>
                    </a:cubicBezTo>
                    <a:cubicBezTo>
                      <a:pt x="0" y="1"/>
                      <a:pt x="1" y="0"/>
                      <a:pt x="2" y="0"/>
                    </a:cubicBezTo>
                    <a:cubicBezTo>
                      <a:pt x="3" y="0"/>
                      <a:pt x="4" y="1"/>
                      <a:pt x="4" y="2"/>
                    </a:cubicBezTo>
                    <a:cubicBezTo>
                      <a:pt x="4" y="3"/>
                      <a:pt x="4" y="3"/>
                      <a:pt x="4" y="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5">
                <a:extLst>
                  <a:ext uri="{FF2B5EF4-FFF2-40B4-BE49-F238E27FC236}">
                    <a16:creationId xmlns:a16="http://schemas.microsoft.com/office/drawing/2014/main" id="{7530FCC1-E254-427C-8FB6-3561C0B51364}"/>
                  </a:ext>
                </a:extLst>
              </p:cNvPr>
              <p:cNvSpPr>
                <a:spLocks/>
              </p:cNvSpPr>
              <p:nvPr/>
            </p:nvSpPr>
            <p:spPr bwMode="auto">
              <a:xfrm>
                <a:off x="8588376" y="6888163"/>
                <a:ext cx="87313" cy="17463"/>
              </a:xfrm>
              <a:custGeom>
                <a:avLst/>
                <a:gdLst>
                  <a:gd name="T0" fmla="*/ 61 w 62"/>
                  <a:gd name="T1" fmla="*/ 4 h 13"/>
                  <a:gd name="T2" fmla="*/ 46 w 62"/>
                  <a:gd name="T3" fmla="*/ 10 h 13"/>
                  <a:gd name="T4" fmla="*/ 30 w 62"/>
                  <a:gd name="T5" fmla="*/ 13 h 13"/>
                  <a:gd name="T6" fmla="*/ 15 w 62"/>
                  <a:gd name="T7" fmla="*/ 12 h 13"/>
                  <a:gd name="T8" fmla="*/ 0 w 62"/>
                  <a:gd name="T9" fmla="*/ 6 h 13"/>
                  <a:gd name="T10" fmla="*/ 15 w 62"/>
                  <a:gd name="T11" fmla="*/ 11 h 13"/>
                  <a:gd name="T12" fmla="*/ 30 w 62"/>
                  <a:gd name="T13" fmla="*/ 11 h 13"/>
                  <a:gd name="T14" fmla="*/ 45 w 62"/>
                  <a:gd name="T15" fmla="*/ 8 h 13"/>
                  <a:gd name="T16" fmla="*/ 59 w 62"/>
                  <a:gd name="T17" fmla="*/ 1 h 13"/>
                  <a:gd name="T18" fmla="*/ 59 w 62"/>
                  <a:gd name="T19" fmla="*/ 1 h 13"/>
                  <a:gd name="T20" fmla="*/ 61 w 62"/>
                  <a:gd name="T21" fmla="*/ 1 h 13"/>
                  <a:gd name="T22" fmla="*/ 61 w 62"/>
                  <a:gd name="T23"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13">
                    <a:moveTo>
                      <a:pt x="61" y="4"/>
                    </a:moveTo>
                    <a:cubicBezTo>
                      <a:pt x="56" y="7"/>
                      <a:pt x="51" y="9"/>
                      <a:pt x="46" y="10"/>
                    </a:cubicBezTo>
                    <a:cubicBezTo>
                      <a:pt x="41" y="12"/>
                      <a:pt x="36" y="13"/>
                      <a:pt x="30" y="13"/>
                    </a:cubicBezTo>
                    <a:cubicBezTo>
                      <a:pt x="25" y="13"/>
                      <a:pt x="20" y="13"/>
                      <a:pt x="15" y="12"/>
                    </a:cubicBezTo>
                    <a:cubicBezTo>
                      <a:pt x="9" y="10"/>
                      <a:pt x="5" y="8"/>
                      <a:pt x="0" y="6"/>
                    </a:cubicBezTo>
                    <a:cubicBezTo>
                      <a:pt x="5" y="8"/>
                      <a:pt x="10" y="10"/>
                      <a:pt x="15" y="11"/>
                    </a:cubicBezTo>
                    <a:cubicBezTo>
                      <a:pt x="20" y="11"/>
                      <a:pt x="25" y="12"/>
                      <a:pt x="30" y="11"/>
                    </a:cubicBezTo>
                    <a:cubicBezTo>
                      <a:pt x="35" y="10"/>
                      <a:pt x="40" y="9"/>
                      <a:pt x="45" y="8"/>
                    </a:cubicBezTo>
                    <a:cubicBezTo>
                      <a:pt x="50" y="6"/>
                      <a:pt x="55" y="4"/>
                      <a:pt x="59" y="1"/>
                    </a:cubicBezTo>
                    <a:cubicBezTo>
                      <a:pt x="59" y="1"/>
                      <a:pt x="59" y="1"/>
                      <a:pt x="59" y="1"/>
                    </a:cubicBezTo>
                    <a:cubicBezTo>
                      <a:pt x="60" y="0"/>
                      <a:pt x="61" y="0"/>
                      <a:pt x="61" y="1"/>
                    </a:cubicBezTo>
                    <a:cubicBezTo>
                      <a:pt x="62" y="2"/>
                      <a:pt x="62" y="4"/>
                      <a:pt x="61"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6">
                <a:extLst>
                  <a:ext uri="{FF2B5EF4-FFF2-40B4-BE49-F238E27FC236}">
                    <a16:creationId xmlns:a16="http://schemas.microsoft.com/office/drawing/2014/main" id="{855549D5-F716-4527-8453-848EA71DB5EB}"/>
                  </a:ext>
                </a:extLst>
              </p:cNvPr>
              <p:cNvSpPr>
                <a:spLocks/>
              </p:cNvSpPr>
              <p:nvPr/>
            </p:nvSpPr>
            <p:spPr bwMode="auto">
              <a:xfrm>
                <a:off x="8662988" y="6811963"/>
                <a:ext cx="58738" cy="22225"/>
              </a:xfrm>
              <a:custGeom>
                <a:avLst/>
                <a:gdLst>
                  <a:gd name="T0" fmla="*/ 0 w 42"/>
                  <a:gd name="T1" fmla="*/ 14 h 16"/>
                  <a:gd name="T2" fmla="*/ 9 w 42"/>
                  <a:gd name="T3" fmla="*/ 5 h 16"/>
                  <a:gd name="T4" fmla="*/ 21 w 42"/>
                  <a:gd name="T5" fmla="*/ 0 h 16"/>
                  <a:gd name="T6" fmla="*/ 35 w 42"/>
                  <a:gd name="T7" fmla="*/ 4 h 16"/>
                  <a:gd name="T8" fmla="*/ 42 w 42"/>
                  <a:gd name="T9" fmla="*/ 14 h 16"/>
                  <a:gd name="T10" fmla="*/ 42 w 42"/>
                  <a:gd name="T11" fmla="*/ 15 h 16"/>
                  <a:gd name="T12" fmla="*/ 41 w 42"/>
                  <a:gd name="T13" fmla="*/ 15 h 16"/>
                  <a:gd name="T14" fmla="*/ 41 w 42"/>
                  <a:gd name="T15" fmla="*/ 15 h 16"/>
                  <a:gd name="T16" fmla="*/ 31 w 42"/>
                  <a:gd name="T17" fmla="*/ 11 h 16"/>
                  <a:gd name="T18" fmla="*/ 22 w 42"/>
                  <a:gd name="T19" fmla="*/ 10 h 16"/>
                  <a:gd name="T20" fmla="*/ 2 w 42"/>
                  <a:gd name="T21" fmla="*/ 15 h 16"/>
                  <a:gd name="T22" fmla="*/ 1 w 42"/>
                  <a:gd name="T23" fmla="*/ 15 h 16"/>
                  <a:gd name="T24" fmla="*/ 0 w 42"/>
                  <a:gd name="T25" fmla="*/ 15 h 16"/>
                  <a:gd name="T26" fmla="*/ 0 w 42"/>
                  <a:gd name="T2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16">
                    <a:moveTo>
                      <a:pt x="0" y="14"/>
                    </a:moveTo>
                    <a:cubicBezTo>
                      <a:pt x="2" y="10"/>
                      <a:pt x="5" y="7"/>
                      <a:pt x="9" y="5"/>
                    </a:cubicBezTo>
                    <a:cubicBezTo>
                      <a:pt x="12" y="2"/>
                      <a:pt x="17" y="1"/>
                      <a:pt x="21" y="0"/>
                    </a:cubicBezTo>
                    <a:cubicBezTo>
                      <a:pt x="26" y="0"/>
                      <a:pt x="31" y="1"/>
                      <a:pt x="35" y="4"/>
                    </a:cubicBezTo>
                    <a:cubicBezTo>
                      <a:pt x="39" y="6"/>
                      <a:pt x="41" y="10"/>
                      <a:pt x="42" y="14"/>
                    </a:cubicBezTo>
                    <a:cubicBezTo>
                      <a:pt x="42" y="15"/>
                      <a:pt x="42" y="15"/>
                      <a:pt x="42" y="15"/>
                    </a:cubicBezTo>
                    <a:cubicBezTo>
                      <a:pt x="41" y="15"/>
                      <a:pt x="41" y="15"/>
                      <a:pt x="41" y="15"/>
                    </a:cubicBezTo>
                    <a:cubicBezTo>
                      <a:pt x="41" y="15"/>
                      <a:pt x="41" y="15"/>
                      <a:pt x="41" y="15"/>
                    </a:cubicBezTo>
                    <a:cubicBezTo>
                      <a:pt x="37" y="14"/>
                      <a:pt x="34" y="12"/>
                      <a:pt x="31" y="11"/>
                    </a:cubicBezTo>
                    <a:cubicBezTo>
                      <a:pt x="28" y="10"/>
                      <a:pt x="25" y="10"/>
                      <a:pt x="22" y="10"/>
                    </a:cubicBezTo>
                    <a:cubicBezTo>
                      <a:pt x="16" y="11"/>
                      <a:pt x="9" y="13"/>
                      <a:pt x="2" y="15"/>
                    </a:cubicBezTo>
                    <a:cubicBezTo>
                      <a:pt x="1" y="15"/>
                      <a:pt x="1" y="15"/>
                      <a:pt x="1" y="15"/>
                    </a:cubicBezTo>
                    <a:cubicBezTo>
                      <a:pt x="1" y="16"/>
                      <a:pt x="0" y="15"/>
                      <a:pt x="0" y="15"/>
                    </a:cubicBezTo>
                    <a:lnTo>
                      <a:pt x="0" y="14"/>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7">
                <a:extLst>
                  <a:ext uri="{FF2B5EF4-FFF2-40B4-BE49-F238E27FC236}">
                    <a16:creationId xmlns:a16="http://schemas.microsoft.com/office/drawing/2014/main" id="{90431EC6-412A-4DF0-82D7-629B36044835}"/>
                  </a:ext>
                </a:extLst>
              </p:cNvPr>
              <p:cNvSpPr>
                <a:spLocks/>
              </p:cNvSpPr>
              <p:nvPr/>
            </p:nvSpPr>
            <p:spPr bwMode="auto">
              <a:xfrm>
                <a:off x="8870951" y="6824663"/>
                <a:ext cx="57150" cy="28575"/>
              </a:xfrm>
              <a:custGeom>
                <a:avLst/>
                <a:gdLst>
                  <a:gd name="T0" fmla="*/ 0 w 41"/>
                  <a:gd name="T1" fmla="*/ 10 h 21"/>
                  <a:gd name="T2" fmla="*/ 10 w 41"/>
                  <a:gd name="T3" fmla="*/ 3 h 21"/>
                  <a:gd name="T4" fmla="*/ 23 w 41"/>
                  <a:gd name="T5" fmla="*/ 1 h 21"/>
                  <a:gd name="T6" fmla="*/ 36 w 41"/>
                  <a:gd name="T7" fmla="*/ 8 h 21"/>
                  <a:gd name="T8" fmla="*/ 41 w 41"/>
                  <a:gd name="T9" fmla="*/ 20 h 21"/>
                  <a:gd name="T10" fmla="*/ 40 w 41"/>
                  <a:gd name="T11" fmla="*/ 21 h 21"/>
                  <a:gd name="T12" fmla="*/ 39 w 41"/>
                  <a:gd name="T13" fmla="*/ 20 h 21"/>
                  <a:gd name="T14" fmla="*/ 39 w 41"/>
                  <a:gd name="T15" fmla="*/ 20 h 21"/>
                  <a:gd name="T16" fmla="*/ 30 w 41"/>
                  <a:gd name="T17" fmla="*/ 14 h 21"/>
                  <a:gd name="T18" fmla="*/ 22 w 41"/>
                  <a:gd name="T19" fmla="*/ 11 h 21"/>
                  <a:gd name="T20" fmla="*/ 1 w 41"/>
                  <a:gd name="T21" fmla="*/ 12 h 21"/>
                  <a:gd name="T22" fmla="*/ 1 w 41"/>
                  <a:gd name="T23" fmla="*/ 12 h 21"/>
                  <a:gd name="T24" fmla="*/ 0 w 41"/>
                  <a:gd name="T25" fmla="*/ 11 h 21"/>
                  <a:gd name="T26" fmla="*/ 0 w 41"/>
                  <a:gd name="T27"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21">
                    <a:moveTo>
                      <a:pt x="0" y="10"/>
                    </a:moveTo>
                    <a:cubicBezTo>
                      <a:pt x="3" y="7"/>
                      <a:pt x="6" y="4"/>
                      <a:pt x="10" y="3"/>
                    </a:cubicBezTo>
                    <a:cubicBezTo>
                      <a:pt x="14" y="1"/>
                      <a:pt x="19" y="0"/>
                      <a:pt x="23" y="1"/>
                    </a:cubicBezTo>
                    <a:cubicBezTo>
                      <a:pt x="28" y="2"/>
                      <a:pt x="33" y="4"/>
                      <a:pt x="36" y="8"/>
                    </a:cubicBezTo>
                    <a:cubicBezTo>
                      <a:pt x="39" y="11"/>
                      <a:pt x="40" y="15"/>
                      <a:pt x="41" y="20"/>
                    </a:cubicBezTo>
                    <a:cubicBezTo>
                      <a:pt x="41" y="20"/>
                      <a:pt x="40" y="21"/>
                      <a:pt x="40" y="21"/>
                    </a:cubicBezTo>
                    <a:cubicBezTo>
                      <a:pt x="39" y="20"/>
                      <a:pt x="39" y="20"/>
                      <a:pt x="39" y="20"/>
                    </a:cubicBezTo>
                    <a:cubicBezTo>
                      <a:pt x="39" y="20"/>
                      <a:pt x="39" y="20"/>
                      <a:pt x="39" y="20"/>
                    </a:cubicBezTo>
                    <a:cubicBezTo>
                      <a:pt x="36" y="18"/>
                      <a:pt x="33" y="16"/>
                      <a:pt x="30" y="14"/>
                    </a:cubicBezTo>
                    <a:cubicBezTo>
                      <a:pt x="28" y="13"/>
                      <a:pt x="25" y="12"/>
                      <a:pt x="22" y="11"/>
                    </a:cubicBezTo>
                    <a:cubicBezTo>
                      <a:pt x="16" y="10"/>
                      <a:pt x="9" y="11"/>
                      <a:pt x="1" y="12"/>
                    </a:cubicBezTo>
                    <a:cubicBezTo>
                      <a:pt x="1" y="12"/>
                      <a:pt x="1" y="12"/>
                      <a:pt x="1" y="12"/>
                    </a:cubicBezTo>
                    <a:cubicBezTo>
                      <a:pt x="0" y="12"/>
                      <a:pt x="0" y="11"/>
                      <a:pt x="0" y="11"/>
                    </a:cubicBezTo>
                    <a:lnTo>
                      <a:pt x="0" y="10"/>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8">
                <a:extLst>
                  <a:ext uri="{FF2B5EF4-FFF2-40B4-BE49-F238E27FC236}">
                    <a16:creationId xmlns:a16="http://schemas.microsoft.com/office/drawing/2014/main" id="{2AC7A55A-02C9-4388-93DE-E9108B1DD1BC}"/>
                  </a:ext>
                </a:extLst>
              </p:cNvPr>
              <p:cNvSpPr>
                <a:spLocks/>
              </p:cNvSpPr>
              <p:nvPr/>
            </p:nvSpPr>
            <p:spPr bwMode="auto">
              <a:xfrm>
                <a:off x="8523288" y="6869113"/>
                <a:ext cx="569913" cy="549275"/>
              </a:xfrm>
              <a:custGeom>
                <a:avLst/>
                <a:gdLst>
                  <a:gd name="T0" fmla="*/ 409 w 409"/>
                  <a:gd name="T1" fmla="*/ 306 h 394"/>
                  <a:gd name="T2" fmla="*/ 401 w 409"/>
                  <a:gd name="T3" fmla="*/ 314 h 394"/>
                  <a:gd name="T4" fmla="*/ 323 w 409"/>
                  <a:gd name="T5" fmla="*/ 374 h 394"/>
                  <a:gd name="T6" fmla="*/ 283 w 409"/>
                  <a:gd name="T7" fmla="*/ 394 h 394"/>
                  <a:gd name="T8" fmla="*/ 159 w 409"/>
                  <a:gd name="T9" fmla="*/ 317 h 394"/>
                  <a:gd name="T10" fmla="*/ 152 w 409"/>
                  <a:gd name="T11" fmla="*/ 311 h 394"/>
                  <a:gd name="T12" fmla="*/ 132 w 409"/>
                  <a:gd name="T13" fmla="*/ 298 h 394"/>
                  <a:gd name="T14" fmla="*/ 132 w 409"/>
                  <a:gd name="T15" fmla="*/ 298 h 394"/>
                  <a:gd name="T16" fmla="*/ 130 w 409"/>
                  <a:gd name="T17" fmla="*/ 297 h 394"/>
                  <a:gd name="T18" fmla="*/ 68 w 409"/>
                  <a:gd name="T19" fmla="*/ 271 h 394"/>
                  <a:gd name="T20" fmla="*/ 8 w 409"/>
                  <a:gd name="T21" fmla="*/ 264 h 394"/>
                  <a:gd name="T22" fmla="*/ 5 w 409"/>
                  <a:gd name="T23" fmla="*/ 254 h 394"/>
                  <a:gd name="T24" fmla="*/ 76 w 409"/>
                  <a:gd name="T25" fmla="*/ 243 h 394"/>
                  <a:gd name="T26" fmla="*/ 113 w 409"/>
                  <a:gd name="T27" fmla="*/ 233 h 394"/>
                  <a:gd name="T28" fmla="*/ 149 w 409"/>
                  <a:gd name="T29" fmla="*/ 200 h 394"/>
                  <a:gd name="T30" fmla="*/ 163 w 409"/>
                  <a:gd name="T31" fmla="*/ 154 h 394"/>
                  <a:gd name="T32" fmla="*/ 164 w 409"/>
                  <a:gd name="T33" fmla="*/ 148 h 394"/>
                  <a:gd name="T34" fmla="*/ 167 w 409"/>
                  <a:gd name="T35" fmla="*/ 129 h 394"/>
                  <a:gd name="T36" fmla="*/ 171 w 409"/>
                  <a:gd name="T37" fmla="*/ 106 h 394"/>
                  <a:gd name="T38" fmla="*/ 176 w 409"/>
                  <a:gd name="T39" fmla="*/ 83 h 394"/>
                  <a:gd name="T40" fmla="*/ 183 w 409"/>
                  <a:gd name="T41" fmla="*/ 65 h 394"/>
                  <a:gd name="T42" fmla="*/ 188 w 409"/>
                  <a:gd name="T43" fmla="*/ 53 h 394"/>
                  <a:gd name="T44" fmla="*/ 207 w 409"/>
                  <a:gd name="T45" fmla="*/ 28 h 394"/>
                  <a:gd name="T46" fmla="*/ 213 w 409"/>
                  <a:gd name="T47" fmla="*/ 21 h 394"/>
                  <a:gd name="T48" fmla="*/ 225 w 409"/>
                  <a:gd name="T49" fmla="*/ 12 h 394"/>
                  <a:gd name="T50" fmla="*/ 229 w 409"/>
                  <a:gd name="T51" fmla="*/ 10 h 394"/>
                  <a:gd name="T52" fmla="*/ 237 w 409"/>
                  <a:gd name="T53" fmla="*/ 6 h 394"/>
                  <a:gd name="T54" fmla="*/ 257 w 409"/>
                  <a:gd name="T55" fmla="*/ 1 h 394"/>
                  <a:gd name="T56" fmla="*/ 272 w 409"/>
                  <a:gd name="T57" fmla="*/ 2 h 394"/>
                  <a:gd name="T58" fmla="*/ 289 w 409"/>
                  <a:gd name="T59" fmla="*/ 5 h 394"/>
                  <a:gd name="T60" fmla="*/ 327 w 409"/>
                  <a:gd name="T61" fmla="*/ 21 h 394"/>
                  <a:gd name="T62" fmla="*/ 335 w 409"/>
                  <a:gd name="T63" fmla="*/ 26 h 394"/>
                  <a:gd name="T64" fmla="*/ 379 w 409"/>
                  <a:gd name="T65" fmla="*/ 86 h 394"/>
                  <a:gd name="T66" fmla="*/ 378 w 409"/>
                  <a:gd name="T67" fmla="*/ 141 h 394"/>
                  <a:gd name="T68" fmla="*/ 382 w 409"/>
                  <a:gd name="T69" fmla="*/ 249 h 394"/>
                  <a:gd name="T70" fmla="*/ 396 w 409"/>
                  <a:gd name="T71" fmla="*/ 284 h 394"/>
                  <a:gd name="T72" fmla="*/ 409 w 409"/>
                  <a:gd name="T73" fmla="*/ 306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9" h="394">
                    <a:moveTo>
                      <a:pt x="409" y="306"/>
                    </a:moveTo>
                    <a:cubicBezTo>
                      <a:pt x="406" y="309"/>
                      <a:pt x="403" y="312"/>
                      <a:pt x="401" y="314"/>
                    </a:cubicBezTo>
                    <a:cubicBezTo>
                      <a:pt x="378" y="338"/>
                      <a:pt x="352" y="358"/>
                      <a:pt x="323" y="374"/>
                    </a:cubicBezTo>
                    <a:cubicBezTo>
                      <a:pt x="310" y="382"/>
                      <a:pt x="297" y="388"/>
                      <a:pt x="283" y="394"/>
                    </a:cubicBezTo>
                    <a:cubicBezTo>
                      <a:pt x="232" y="384"/>
                      <a:pt x="232" y="379"/>
                      <a:pt x="159" y="317"/>
                    </a:cubicBezTo>
                    <a:cubicBezTo>
                      <a:pt x="156" y="315"/>
                      <a:pt x="154" y="313"/>
                      <a:pt x="152" y="311"/>
                    </a:cubicBezTo>
                    <a:cubicBezTo>
                      <a:pt x="145" y="306"/>
                      <a:pt x="139" y="302"/>
                      <a:pt x="132" y="298"/>
                    </a:cubicBezTo>
                    <a:cubicBezTo>
                      <a:pt x="132" y="298"/>
                      <a:pt x="132" y="298"/>
                      <a:pt x="132" y="298"/>
                    </a:cubicBezTo>
                    <a:cubicBezTo>
                      <a:pt x="132" y="297"/>
                      <a:pt x="131" y="297"/>
                      <a:pt x="130" y="297"/>
                    </a:cubicBezTo>
                    <a:cubicBezTo>
                      <a:pt x="109" y="284"/>
                      <a:pt x="87" y="276"/>
                      <a:pt x="68" y="271"/>
                    </a:cubicBezTo>
                    <a:cubicBezTo>
                      <a:pt x="43" y="265"/>
                      <a:pt x="21" y="264"/>
                      <a:pt x="8" y="264"/>
                    </a:cubicBezTo>
                    <a:cubicBezTo>
                      <a:pt x="2" y="264"/>
                      <a:pt x="0" y="257"/>
                      <a:pt x="5" y="254"/>
                    </a:cubicBezTo>
                    <a:cubicBezTo>
                      <a:pt x="23" y="245"/>
                      <a:pt x="50" y="246"/>
                      <a:pt x="76" y="243"/>
                    </a:cubicBezTo>
                    <a:cubicBezTo>
                      <a:pt x="89" y="241"/>
                      <a:pt x="102" y="239"/>
                      <a:pt x="113" y="233"/>
                    </a:cubicBezTo>
                    <a:cubicBezTo>
                      <a:pt x="131" y="226"/>
                      <a:pt x="141" y="215"/>
                      <a:pt x="149" y="200"/>
                    </a:cubicBezTo>
                    <a:cubicBezTo>
                      <a:pt x="155" y="188"/>
                      <a:pt x="159" y="173"/>
                      <a:pt x="163" y="154"/>
                    </a:cubicBezTo>
                    <a:cubicBezTo>
                      <a:pt x="163" y="152"/>
                      <a:pt x="163" y="150"/>
                      <a:pt x="164" y="148"/>
                    </a:cubicBezTo>
                    <a:cubicBezTo>
                      <a:pt x="165" y="142"/>
                      <a:pt x="166" y="136"/>
                      <a:pt x="167" y="129"/>
                    </a:cubicBezTo>
                    <a:cubicBezTo>
                      <a:pt x="168" y="122"/>
                      <a:pt x="169" y="114"/>
                      <a:pt x="171" y="106"/>
                    </a:cubicBezTo>
                    <a:cubicBezTo>
                      <a:pt x="172" y="98"/>
                      <a:pt x="174" y="90"/>
                      <a:pt x="176" y="83"/>
                    </a:cubicBezTo>
                    <a:cubicBezTo>
                      <a:pt x="178" y="76"/>
                      <a:pt x="180" y="70"/>
                      <a:pt x="183" y="65"/>
                    </a:cubicBezTo>
                    <a:cubicBezTo>
                      <a:pt x="185" y="61"/>
                      <a:pt x="186" y="57"/>
                      <a:pt x="188" y="53"/>
                    </a:cubicBezTo>
                    <a:cubicBezTo>
                      <a:pt x="194" y="43"/>
                      <a:pt x="200" y="35"/>
                      <a:pt x="207" y="28"/>
                    </a:cubicBezTo>
                    <a:cubicBezTo>
                      <a:pt x="209" y="25"/>
                      <a:pt x="211" y="23"/>
                      <a:pt x="213" y="21"/>
                    </a:cubicBezTo>
                    <a:cubicBezTo>
                      <a:pt x="217" y="18"/>
                      <a:pt x="221" y="15"/>
                      <a:pt x="225" y="12"/>
                    </a:cubicBezTo>
                    <a:cubicBezTo>
                      <a:pt x="226" y="11"/>
                      <a:pt x="227" y="11"/>
                      <a:pt x="229" y="10"/>
                    </a:cubicBezTo>
                    <a:cubicBezTo>
                      <a:pt x="232" y="8"/>
                      <a:pt x="234" y="7"/>
                      <a:pt x="237" y="6"/>
                    </a:cubicBezTo>
                    <a:cubicBezTo>
                      <a:pt x="244" y="3"/>
                      <a:pt x="251" y="1"/>
                      <a:pt x="257" y="1"/>
                    </a:cubicBezTo>
                    <a:cubicBezTo>
                      <a:pt x="262" y="0"/>
                      <a:pt x="267" y="1"/>
                      <a:pt x="272" y="2"/>
                    </a:cubicBezTo>
                    <a:cubicBezTo>
                      <a:pt x="278" y="3"/>
                      <a:pt x="284" y="4"/>
                      <a:pt x="289" y="5"/>
                    </a:cubicBezTo>
                    <a:cubicBezTo>
                      <a:pt x="303" y="9"/>
                      <a:pt x="316" y="14"/>
                      <a:pt x="327" y="21"/>
                    </a:cubicBezTo>
                    <a:cubicBezTo>
                      <a:pt x="330" y="22"/>
                      <a:pt x="333" y="24"/>
                      <a:pt x="335" y="26"/>
                    </a:cubicBezTo>
                    <a:cubicBezTo>
                      <a:pt x="359" y="41"/>
                      <a:pt x="372" y="62"/>
                      <a:pt x="379" y="86"/>
                    </a:cubicBezTo>
                    <a:cubicBezTo>
                      <a:pt x="383" y="102"/>
                      <a:pt x="381" y="120"/>
                      <a:pt x="378" y="141"/>
                    </a:cubicBezTo>
                    <a:cubicBezTo>
                      <a:pt x="375" y="173"/>
                      <a:pt x="370" y="209"/>
                      <a:pt x="382" y="249"/>
                    </a:cubicBezTo>
                    <a:cubicBezTo>
                      <a:pt x="387" y="262"/>
                      <a:pt x="391" y="273"/>
                      <a:pt x="396" y="284"/>
                    </a:cubicBezTo>
                    <a:cubicBezTo>
                      <a:pt x="400" y="292"/>
                      <a:pt x="405" y="300"/>
                      <a:pt x="409" y="306"/>
                    </a:cubicBezTo>
                    <a:close/>
                  </a:path>
                </a:pathLst>
              </a:custGeom>
              <a:solidFill>
                <a:srgbClr val="864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9">
                <a:extLst>
                  <a:ext uri="{FF2B5EF4-FFF2-40B4-BE49-F238E27FC236}">
                    <a16:creationId xmlns:a16="http://schemas.microsoft.com/office/drawing/2014/main" id="{118540F8-7A3C-49DC-88B0-28169E8F166A}"/>
                  </a:ext>
                </a:extLst>
              </p:cNvPr>
              <p:cNvSpPr>
                <a:spLocks/>
              </p:cNvSpPr>
              <p:nvPr/>
            </p:nvSpPr>
            <p:spPr bwMode="auto">
              <a:xfrm>
                <a:off x="8807451" y="6843713"/>
                <a:ext cx="274638" cy="547688"/>
              </a:xfrm>
              <a:custGeom>
                <a:avLst/>
                <a:gdLst>
                  <a:gd name="T0" fmla="*/ 197 w 197"/>
                  <a:gd name="T1" fmla="*/ 333 h 393"/>
                  <a:gd name="T2" fmla="*/ 119 w 197"/>
                  <a:gd name="T3" fmla="*/ 393 h 393"/>
                  <a:gd name="T4" fmla="*/ 119 w 197"/>
                  <a:gd name="T5" fmla="*/ 392 h 393"/>
                  <a:gd name="T6" fmla="*/ 67 w 197"/>
                  <a:gd name="T7" fmla="*/ 292 h 393"/>
                  <a:gd name="T8" fmla="*/ 38 w 197"/>
                  <a:gd name="T9" fmla="*/ 206 h 393"/>
                  <a:gd name="T10" fmla="*/ 38 w 197"/>
                  <a:gd name="T11" fmla="*/ 206 h 393"/>
                  <a:gd name="T12" fmla="*/ 30 w 197"/>
                  <a:gd name="T13" fmla="*/ 191 h 393"/>
                  <a:gd name="T14" fmla="*/ 0 w 197"/>
                  <a:gd name="T15" fmla="*/ 143 h 393"/>
                  <a:gd name="T16" fmla="*/ 0 w 197"/>
                  <a:gd name="T17" fmla="*/ 142 h 393"/>
                  <a:gd name="T18" fmla="*/ 1 w 197"/>
                  <a:gd name="T19" fmla="*/ 136 h 393"/>
                  <a:gd name="T20" fmla="*/ 9 w 197"/>
                  <a:gd name="T21" fmla="*/ 128 h 393"/>
                  <a:gd name="T22" fmla="*/ 15 w 197"/>
                  <a:gd name="T23" fmla="*/ 128 h 393"/>
                  <a:gd name="T24" fmla="*/ 48 w 197"/>
                  <a:gd name="T25" fmla="*/ 166 h 393"/>
                  <a:gd name="T26" fmla="*/ 65 w 197"/>
                  <a:gd name="T27" fmla="*/ 188 h 393"/>
                  <a:gd name="T28" fmla="*/ 65 w 197"/>
                  <a:gd name="T29" fmla="*/ 188 h 393"/>
                  <a:gd name="T30" fmla="*/ 66 w 197"/>
                  <a:gd name="T31" fmla="*/ 189 h 393"/>
                  <a:gd name="T32" fmla="*/ 66 w 197"/>
                  <a:gd name="T33" fmla="*/ 190 h 393"/>
                  <a:gd name="T34" fmla="*/ 79 w 197"/>
                  <a:gd name="T35" fmla="*/ 216 h 393"/>
                  <a:gd name="T36" fmla="*/ 66 w 197"/>
                  <a:gd name="T37" fmla="*/ 190 h 393"/>
                  <a:gd name="T38" fmla="*/ 65 w 197"/>
                  <a:gd name="T39" fmla="*/ 187 h 393"/>
                  <a:gd name="T40" fmla="*/ 42 w 197"/>
                  <a:gd name="T41" fmla="*/ 146 h 393"/>
                  <a:gd name="T42" fmla="*/ 13 w 197"/>
                  <a:gd name="T43" fmla="*/ 90 h 393"/>
                  <a:gd name="T44" fmla="*/ 21 w 197"/>
                  <a:gd name="T45" fmla="*/ 65 h 393"/>
                  <a:gd name="T46" fmla="*/ 52 w 197"/>
                  <a:gd name="T47" fmla="*/ 92 h 393"/>
                  <a:gd name="T48" fmla="*/ 80 w 197"/>
                  <a:gd name="T49" fmla="*/ 134 h 393"/>
                  <a:gd name="T50" fmla="*/ 96 w 197"/>
                  <a:gd name="T51" fmla="*/ 161 h 393"/>
                  <a:gd name="T52" fmla="*/ 96 w 197"/>
                  <a:gd name="T53" fmla="*/ 162 h 393"/>
                  <a:gd name="T54" fmla="*/ 96 w 197"/>
                  <a:gd name="T55" fmla="*/ 162 h 393"/>
                  <a:gd name="T56" fmla="*/ 97 w 197"/>
                  <a:gd name="T57" fmla="*/ 163 h 393"/>
                  <a:gd name="T58" fmla="*/ 103 w 197"/>
                  <a:gd name="T59" fmla="*/ 174 h 393"/>
                  <a:gd name="T60" fmla="*/ 103 w 197"/>
                  <a:gd name="T61" fmla="*/ 174 h 393"/>
                  <a:gd name="T62" fmla="*/ 110 w 197"/>
                  <a:gd name="T63" fmla="*/ 186 h 393"/>
                  <a:gd name="T64" fmla="*/ 97 w 197"/>
                  <a:gd name="T65" fmla="*/ 162 h 393"/>
                  <a:gd name="T66" fmla="*/ 96 w 197"/>
                  <a:gd name="T67" fmla="*/ 161 h 393"/>
                  <a:gd name="T68" fmla="*/ 73 w 197"/>
                  <a:gd name="T69" fmla="*/ 115 h 393"/>
                  <a:gd name="T70" fmla="*/ 50 w 197"/>
                  <a:gd name="T71" fmla="*/ 72 h 393"/>
                  <a:gd name="T72" fmla="*/ 31 w 197"/>
                  <a:gd name="T73" fmla="*/ 42 h 393"/>
                  <a:gd name="T74" fmla="*/ 33 w 197"/>
                  <a:gd name="T75" fmla="*/ 25 h 393"/>
                  <a:gd name="T76" fmla="*/ 40 w 197"/>
                  <a:gd name="T77" fmla="*/ 19 h 393"/>
                  <a:gd name="T78" fmla="*/ 53 w 197"/>
                  <a:gd name="T79" fmla="*/ 20 h 393"/>
                  <a:gd name="T80" fmla="*/ 68 w 197"/>
                  <a:gd name="T81" fmla="*/ 36 h 393"/>
                  <a:gd name="T82" fmla="*/ 96 w 197"/>
                  <a:gd name="T83" fmla="*/ 80 h 393"/>
                  <a:gd name="T84" fmla="*/ 113 w 197"/>
                  <a:gd name="T85" fmla="*/ 105 h 393"/>
                  <a:gd name="T86" fmla="*/ 87 w 197"/>
                  <a:gd name="T87" fmla="*/ 35 h 393"/>
                  <a:gd name="T88" fmla="*/ 85 w 197"/>
                  <a:gd name="T89" fmla="*/ 24 h 393"/>
                  <a:gd name="T90" fmla="*/ 90 w 197"/>
                  <a:gd name="T91" fmla="*/ 5 h 393"/>
                  <a:gd name="T92" fmla="*/ 109 w 197"/>
                  <a:gd name="T93" fmla="*/ 9 h 393"/>
                  <a:gd name="T94" fmla="*/ 123 w 197"/>
                  <a:gd name="T95" fmla="*/ 40 h 393"/>
                  <a:gd name="T96" fmla="*/ 131 w 197"/>
                  <a:gd name="T97" fmla="*/ 59 h 393"/>
                  <a:gd name="T98" fmla="*/ 131 w 197"/>
                  <a:gd name="T99" fmla="*/ 59 h 393"/>
                  <a:gd name="T100" fmla="*/ 132 w 197"/>
                  <a:gd name="T101" fmla="*/ 61 h 393"/>
                  <a:gd name="T102" fmla="*/ 143 w 197"/>
                  <a:gd name="T103" fmla="*/ 85 h 393"/>
                  <a:gd name="T104" fmla="*/ 154 w 197"/>
                  <a:gd name="T105" fmla="*/ 108 h 393"/>
                  <a:gd name="T106" fmla="*/ 168 w 197"/>
                  <a:gd name="T107" fmla="*/ 150 h 393"/>
                  <a:gd name="T108" fmla="*/ 174 w 197"/>
                  <a:gd name="T109" fmla="*/ 160 h 393"/>
                  <a:gd name="T110" fmla="*/ 177 w 197"/>
                  <a:gd name="T111" fmla="*/ 165 h 393"/>
                  <a:gd name="T112" fmla="*/ 192 w 197"/>
                  <a:gd name="T113" fmla="*/ 298 h 393"/>
                  <a:gd name="T114" fmla="*/ 192 w 197"/>
                  <a:gd name="T115" fmla="*/ 303 h 393"/>
                  <a:gd name="T116" fmla="*/ 197 w 197"/>
                  <a:gd name="T117" fmla="*/ 333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7" h="393">
                    <a:moveTo>
                      <a:pt x="197" y="333"/>
                    </a:moveTo>
                    <a:cubicBezTo>
                      <a:pt x="174" y="357"/>
                      <a:pt x="148" y="377"/>
                      <a:pt x="119" y="393"/>
                    </a:cubicBezTo>
                    <a:cubicBezTo>
                      <a:pt x="119" y="392"/>
                      <a:pt x="119" y="392"/>
                      <a:pt x="119" y="392"/>
                    </a:cubicBezTo>
                    <a:cubicBezTo>
                      <a:pt x="119" y="392"/>
                      <a:pt x="82" y="347"/>
                      <a:pt x="67" y="292"/>
                    </a:cubicBezTo>
                    <a:cubicBezTo>
                      <a:pt x="55" y="248"/>
                      <a:pt x="48" y="225"/>
                      <a:pt x="38" y="206"/>
                    </a:cubicBezTo>
                    <a:cubicBezTo>
                      <a:pt x="38" y="206"/>
                      <a:pt x="38" y="206"/>
                      <a:pt x="38" y="206"/>
                    </a:cubicBezTo>
                    <a:cubicBezTo>
                      <a:pt x="36" y="201"/>
                      <a:pt x="33" y="196"/>
                      <a:pt x="30" y="191"/>
                    </a:cubicBezTo>
                    <a:cubicBezTo>
                      <a:pt x="14" y="167"/>
                      <a:pt x="0" y="156"/>
                      <a:pt x="0" y="143"/>
                    </a:cubicBezTo>
                    <a:cubicBezTo>
                      <a:pt x="0" y="142"/>
                      <a:pt x="0" y="142"/>
                      <a:pt x="0" y="142"/>
                    </a:cubicBezTo>
                    <a:cubicBezTo>
                      <a:pt x="0" y="140"/>
                      <a:pt x="0" y="138"/>
                      <a:pt x="1" y="136"/>
                    </a:cubicBezTo>
                    <a:cubicBezTo>
                      <a:pt x="2" y="132"/>
                      <a:pt x="6" y="129"/>
                      <a:pt x="9" y="128"/>
                    </a:cubicBezTo>
                    <a:cubicBezTo>
                      <a:pt x="12" y="127"/>
                      <a:pt x="14" y="127"/>
                      <a:pt x="15" y="128"/>
                    </a:cubicBezTo>
                    <a:cubicBezTo>
                      <a:pt x="20" y="129"/>
                      <a:pt x="44" y="159"/>
                      <a:pt x="48" y="166"/>
                    </a:cubicBezTo>
                    <a:cubicBezTo>
                      <a:pt x="52" y="173"/>
                      <a:pt x="61" y="182"/>
                      <a:pt x="65" y="188"/>
                    </a:cubicBezTo>
                    <a:cubicBezTo>
                      <a:pt x="65" y="188"/>
                      <a:pt x="65" y="188"/>
                      <a:pt x="65" y="188"/>
                    </a:cubicBezTo>
                    <a:cubicBezTo>
                      <a:pt x="65" y="188"/>
                      <a:pt x="65" y="189"/>
                      <a:pt x="66" y="189"/>
                    </a:cubicBezTo>
                    <a:cubicBezTo>
                      <a:pt x="66" y="190"/>
                      <a:pt x="66" y="190"/>
                      <a:pt x="66" y="190"/>
                    </a:cubicBezTo>
                    <a:cubicBezTo>
                      <a:pt x="68" y="195"/>
                      <a:pt x="77" y="214"/>
                      <a:pt x="79" y="216"/>
                    </a:cubicBezTo>
                    <a:cubicBezTo>
                      <a:pt x="80" y="216"/>
                      <a:pt x="74" y="204"/>
                      <a:pt x="66" y="190"/>
                    </a:cubicBezTo>
                    <a:cubicBezTo>
                      <a:pt x="66" y="189"/>
                      <a:pt x="65" y="188"/>
                      <a:pt x="65" y="187"/>
                    </a:cubicBezTo>
                    <a:cubicBezTo>
                      <a:pt x="55" y="169"/>
                      <a:pt x="44" y="149"/>
                      <a:pt x="42" y="146"/>
                    </a:cubicBezTo>
                    <a:cubicBezTo>
                      <a:pt x="40" y="141"/>
                      <a:pt x="14" y="96"/>
                      <a:pt x="13" y="90"/>
                    </a:cubicBezTo>
                    <a:cubicBezTo>
                      <a:pt x="11" y="84"/>
                      <a:pt x="13" y="69"/>
                      <a:pt x="21" y="65"/>
                    </a:cubicBezTo>
                    <a:cubicBezTo>
                      <a:pt x="29" y="62"/>
                      <a:pt x="45" y="82"/>
                      <a:pt x="52" y="92"/>
                    </a:cubicBezTo>
                    <a:cubicBezTo>
                      <a:pt x="59" y="103"/>
                      <a:pt x="75" y="126"/>
                      <a:pt x="80" y="134"/>
                    </a:cubicBezTo>
                    <a:cubicBezTo>
                      <a:pt x="82" y="137"/>
                      <a:pt x="89" y="149"/>
                      <a:pt x="96" y="161"/>
                    </a:cubicBezTo>
                    <a:cubicBezTo>
                      <a:pt x="96" y="162"/>
                      <a:pt x="96" y="162"/>
                      <a:pt x="96" y="162"/>
                    </a:cubicBezTo>
                    <a:cubicBezTo>
                      <a:pt x="96" y="162"/>
                      <a:pt x="96" y="162"/>
                      <a:pt x="96" y="162"/>
                    </a:cubicBezTo>
                    <a:cubicBezTo>
                      <a:pt x="96" y="163"/>
                      <a:pt x="97" y="163"/>
                      <a:pt x="97" y="163"/>
                    </a:cubicBezTo>
                    <a:cubicBezTo>
                      <a:pt x="99" y="167"/>
                      <a:pt x="101" y="170"/>
                      <a:pt x="103" y="174"/>
                    </a:cubicBezTo>
                    <a:cubicBezTo>
                      <a:pt x="103" y="174"/>
                      <a:pt x="103" y="174"/>
                      <a:pt x="103" y="174"/>
                    </a:cubicBezTo>
                    <a:cubicBezTo>
                      <a:pt x="106" y="179"/>
                      <a:pt x="109" y="184"/>
                      <a:pt x="110" y="186"/>
                    </a:cubicBezTo>
                    <a:cubicBezTo>
                      <a:pt x="109" y="183"/>
                      <a:pt x="103" y="174"/>
                      <a:pt x="97" y="162"/>
                    </a:cubicBezTo>
                    <a:cubicBezTo>
                      <a:pt x="97" y="162"/>
                      <a:pt x="97" y="161"/>
                      <a:pt x="96" y="161"/>
                    </a:cubicBezTo>
                    <a:cubicBezTo>
                      <a:pt x="87" y="143"/>
                      <a:pt x="77" y="123"/>
                      <a:pt x="73" y="115"/>
                    </a:cubicBezTo>
                    <a:cubicBezTo>
                      <a:pt x="67" y="100"/>
                      <a:pt x="56" y="79"/>
                      <a:pt x="50" y="72"/>
                    </a:cubicBezTo>
                    <a:cubicBezTo>
                      <a:pt x="44" y="65"/>
                      <a:pt x="32" y="47"/>
                      <a:pt x="31" y="42"/>
                    </a:cubicBezTo>
                    <a:cubicBezTo>
                      <a:pt x="30" y="38"/>
                      <a:pt x="30" y="30"/>
                      <a:pt x="33" y="25"/>
                    </a:cubicBezTo>
                    <a:cubicBezTo>
                      <a:pt x="35" y="22"/>
                      <a:pt x="37" y="20"/>
                      <a:pt x="40" y="19"/>
                    </a:cubicBezTo>
                    <a:cubicBezTo>
                      <a:pt x="45" y="18"/>
                      <a:pt x="49" y="18"/>
                      <a:pt x="53" y="20"/>
                    </a:cubicBezTo>
                    <a:cubicBezTo>
                      <a:pt x="58" y="22"/>
                      <a:pt x="63" y="27"/>
                      <a:pt x="68" y="36"/>
                    </a:cubicBezTo>
                    <a:cubicBezTo>
                      <a:pt x="78" y="52"/>
                      <a:pt x="89" y="67"/>
                      <a:pt x="96" y="80"/>
                    </a:cubicBezTo>
                    <a:cubicBezTo>
                      <a:pt x="96" y="80"/>
                      <a:pt x="109" y="98"/>
                      <a:pt x="113" y="105"/>
                    </a:cubicBezTo>
                    <a:cubicBezTo>
                      <a:pt x="111" y="102"/>
                      <a:pt x="89" y="44"/>
                      <a:pt x="87" y="35"/>
                    </a:cubicBezTo>
                    <a:cubicBezTo>
                      <a:pt x="86" y="32"/>
                      <a:pt x="85" y="28"/>
                      <a:pt x="85" y="24"/>
                    </a:cubicBezTo>
                    <a:cubicBezTo>
                      <a:pt x="84" y="17"/>
                      <a:pt x="85" y="9"/>
                      <a:pt x="90" y="5"/>
                    </a:cubicBezTo>
                    <a:cubicBezTo>
                      <a:pt x="97" y="0"/>
                      <a:pt x="107" y="4"/>
                      <a:pt x="109" y="9"/>
                    </a:cubicBezTo>
                    <a:cubicBezTo>
                      <a:pt x="111" y="12"/>
                      <a:pt x="117" y="26"/>
                      <a:pt x="123" y="40"/>
                    </a:cubicBezTo>
                    <a:cubicBezTo>
                      <a:pt x="126" y="47"/>
                      <a:pt x="129" y="55"/>
                      <a:pt x="131" y="59"/>
                    </a:cubicBezTo>
                    <a:cubicBezTo>
                      <a:pt x="131" y="59"/>
                      <a:pt x="131" y="59"/>
                      <a:pt x="131" y="59"/>
                    </a:cubicBezTo>
                    <a:cubicBezTo>
                      <a:pt x="131" y="60"/>
                      <a:pt x="132" y="60"/>
                      <a:pt x="132" y="61"/>
                    </a:cubicBezTo>
                    <a:cubicBezTo>
                      <a:pt x="136" y="70"/>
                      <a:pt x="139" y="79"/>
                      <a:pt x="143" y="85"/>
                    </a:cubicBezTo>
                    <a:cubicBezTo>
                      <a:pt x="148" y="92"/>
                      <a:pt x="151" y="100"/>
                      <a:pt x="154" y="108"/>
                    </a:cubicBezTo>
                    <a:cubicBezTo>
                      <a:pt x="157" y="117"/>
                      <a:pt x="166" y="146"/>
                      <a:pt x="168" y="150"/>
                    </a:cubicBezTo>
                    <a:cubicBezTo>
                      <a:pt x="169" y="153"/>
                      <a:pt x="172" y="156"/>
                      <a:pt x="174" y="160"/>
                    </a:cubicBezTo>
                    <a:cubicBezTo>
                      <a:pt x="175" y="162"/>
                      <a:pt x="176" y="163"/>
                      <a:pt x="177" y="165"/>
                    </a:cubicBezTo>
                    <a:cubicBezTo>
                      <a:pt x="181" y="175"/>
                      <a:pt x="189" y="268"/>
                      <a:pt x="192" y="298"/>
                    </a:cubicBezTo>
                    <a:cubicBezTo>
                      <a:pt x="192" y="300"/>
                      <a:pt x="192" y="301"/>
                      <a:pt x="192" y="303"/>
                    </a:cubicBezTo>
                    <a:cubicBezTo>
                      <a:pt x="194" y="318"/>
                      <a:pt x="196" y="327"/>
                      <a:pt x="197" y="33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30">
                <a:extLst>
                  <a:ext uri="{FF2B5EF4-FFF2-40B4-BE49-F238E27FC236}">
                    <a16:creationId xmlns:a16="http://schemas.microsoft.com/office/drawing/2014/main" id="{69EB327C-B55C-4F74-88F3-4B87407306A7}"/>
                  </a:ext>
                </a:extLst>
              </p:cNvPr>
              <p:cNvSpPr>
                <a:spLocks/>
              </p:cNvSpPr>
              <p:nvPr/>
            </p:nvSpPr>
            <p:spPr bwMode="auto">
              <a:xfrm>
                <a:off x="8964613" y="6989763"/>
                <a:ext cx="39688" cy="87313"/>
              </a:xfrm>
              <a:custGeom>
                <a:avLst/>
                <a:gdLst>
                  <a:gd name="T0" fmla="*/ 0 w 28"/>
                  <a:gd name="T1" fmla="*/ 0 h 63"/>
                  <a:gd name="T2" fmla="*/ 15 w 28"/>
                  <a:gd name="T3" fmla="*/ 30 h 63"/>
                  <a:gd name="T4" fmla="*/ 22 w 28"/>
                  <a:gd name="T5" fmla="*/ 45 h 63"/>
                  <a:gd name="T6" fmla="*/ 28 w 28"/>
                  <a:gd name="T7" fmla="*/ 60 h 63"/>
                  <a:gd name="T8" fmla="*/ 27 w 28"/>
                  <a:gd name="T9" fmla="*/ 63 h 63"/>
                  <a:gd name="T10" fmla="*/ 24 w 28"/>
                  <a:gd name="T11" fmla="*/ 62 h 63"/>
                  <a:gd name="T12" fmla="*/ 24 w 28"/>
                  <a:gd name="T13" fmla="*/ 61 h 63"/>
                  <a:gd name="T14" fmla="*/ 24 w 28"/>
                  <a:gd name="T15" fmla="*/ 61 h 63"/>
                  <a:gd name="T16" fmla="*/ 19 w 28"/>
                  <a:gd name="T17" fmla="*/ 46 h 63"/>
                  <a:gd name="T18" fmla="*/ 13 w 28"/>
                  <a:gd name="T19" fmla="*/ 31 h 63"/>
                  <a:gd name="T20" fmla="*/ 0 w 28"/>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63">
                    <a:moveTo>
                      <a:pt x="0" y="0"/>
                    </a:moveTo>
                    <a:cubicBezTo>
                      <a:pt x="5" y="10"/>
                      <a:pt x="10" y="20"/>
                      <a:pt x="15" y="30"/>
                    </a:cubicBezTo>
                    <a:cubicBezTo>
                      <a:pt x="17" y="35"/>
                      <a:pt x="19" y="40"/>
                      <a:pt x="22" y="45"/>
                    </a:cubicBezTo>
                    <a:cubicBezTo>
                      <a:pt x="24" y="50"/>
                      <a:pt x="26" y="55"/>
                      <a:pt x="28" y="60"/>
                    </a:cubicBezTo>
                    <a:cubicBezTo>
                      <a:pt x="28" y="61"/>
                      <a:pt x="28" y="63"/>
                      <a:pt x="27" y="63"/>
                    </a:cubicBezTo>
                    <a:cubicBezTo>
                      <a:pt x="26" y="63"/>
                      <a:pt x="25" y="63"/>
                      <a:pt x="24" y="62"/>
                    </a:cubicBezTo>
                    <a:cubicBezTo>
                      <a:pt x="24" y="61"/>
                      <a:pt x="24" y="61"/>
                      <a:pt x="24" y="61"/>
                    </a:cubicBezTo>
                    <a:cubicBezTo>
                      <a:pt x="24" y="61"/>
                      <a:pt x="24" y="61"/>
                      <a:pt x="24" y="61"/>
                    </a:cubicBezTo>
                    <a:cubicBezTo>
                      <a:pt x="23" y="56"/>
                      <a:pt x="21" y="51"/>
                      <a:pt x="19" y="46"/>
                    </a:cubicBezTo>
                    <a:cubicBezTo>
                      <a:pt x="17" y="41"/>
                      <a:pt x="15" y="36"/>
                      <a:pt x="13" y="31"/>
                    </a:cubicBezTo>
                    <a:cubicBezTo>
                      <a:pt x="8" y="21"/>
                      <a:pt x="4" y="11"/>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1">
                <a:extLst>
                  <a:ext uri="{FF2B5EF4-FFF2-40B4-BE49-F238E27FC236}">
                    <a16:creationId xmlns:a16="http://schemas.microsoft.com/office/drawing/2014/main" id="{520DF068-A209-4DB9-9E17-1C3C9AE8A700}"/>
                  </a:ext>
                </a:extLst>
              </p:cNvPr>
              <p:cNvSpPr>
                <a:spLocks/>
              </p:cNvSpPr>
              <p:nvPr/>
            </p:nvSpPr>
            <p:spPr bwMode="auto">
              <a:xfrm>
                <a:off x="8940801" y="7069138"/>
                <a:ext cx="20638" cy="34925"/>
              </a:xfrm>
              <a:custGeom>
                <a:avLst/>
                <a:gdLst>
                  <a:gd name="T0" fmla="*/ 1 w 15"/>
                  <a:gd name="T1" fmla="*/ 0 h 25"/>
                  <a:gd name="T2" fmla="*/ 9 w 15"/>
                  <a:gd name="T3" fmla="*/ 10 h 25"/>
                  <a:gd name="T4" fmla="*/ 13 w 15"/>
                  <a:gd name="T5" fmla="*/ 16 h 25"/>
                  <a:gd name="T6" fmla="*/ 15 w 15"/>
                  <a:gd name="T7" fmla="*/ 23 h 25"/>
                  <a:gd name="T8" fmla="*/ 14 w 15"/>
                  <a:gd name="T9" fmla="*/ 25 h 25"/>
                  <a:gd name="T10" fmla="*/ 11 w 15"/>
                  <a:gd name="T11" fmla="*/ 24 h 25"/>
                  <a:gd name="T12" fmla="*/ 11 w 15"/>
                  <a:gd name="T13" fmla="*/ 23 h 25"/>
                  <a:gd name="T14" fmla="*/ 9 w 15"/>
                  <a:gd name="T15" fmla="*/ 18 h 25"/>
                  <a:gd name="T16" fmla="*/ 7 w 15"/>
                  <a:gd name="T17" fmla="*/ 12 h 25"/>
                  <a:gd name="T18" fmla="*/ 0 w 15"/>
                  <a:gd name="T19" fmla="*/ 0 h 25"/>
                  <a:gd name="T20" fmla="*/ 0 w 15"/>
                  <a:gd name="T21" fmla="*/ 0 h 25"/>
                  <a:gd name="T22" fmla="*/ 1 w 15"/>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5">
                    <a:moveTo>
                      <a:pt x="1" y="0"/>
                    </a:moveTo>
                    <a:cubicBezTo>
                      <a:pt x="4" y="3"/>
                      <a:pt x="7" y="7"/>
                      <a:pt x="9" y="10"/>
                    </a:cubicBezTo>
                    <a:cubicBezTo>
                      <a:pt x="10" y="12"/>
                      <a:pt x="11" y="14"/>
                      <a:pt x="13" y="16"/>
                    </a:cubicBezTo>
                    <a:cubicBezTo>
                      <a:pt x="14" y="18"/>
                      <a:pt x="15" y="20"/>
                      <a:pt x="15" y="23"/>
                    </a:cubicBezTo>
                    <a:cubicBezTo>
                      <a:pt x="15" y="24"/>
                      <a:pt x="15" y="25"/>
                      <a:pt x="14" y="25"/>
                    </a:cubicBezTo>
                    <a:cubicBezTo>
                      <a:pt x="13" y="25"/>
                      <a:pt x="11" y="25"/>
                      <a:pt x="11" y="24"/>
                    </a:cubicBezTo>
                    <a:cubicBezTo>
                      <a:pt x="11" y="23"/>
                      <a:pt x="11" y="23"/>
                      <a:pt x="11" y="23"/>
                    </a:cubicBezTo>
                    <a:cubicBezTo>
                      <a:pt x="11" y="22"/>
                      <a:pt x="10" y="19"/>
                      <a:pt x="9" y="18"/>
                    </a:cubicBezTo>
                    <a:cubicBezTo>
                      <a:pt x="9" y="16"/>
                      <a:pt x="8" y="14"/>
                      <a:pt x="7" y="12"/>
                    </a:cubicBezTo>
                    <a:cubicBezTo>
                      <a:pt x="5" y="8"/>
                      <a:pt x="3" y="4"/>
                      <a:pt x="0" y="0"/>
                    </a:cubicBezTo>
                    <a:cubicBezTo>
                      <a:pt x="0" y="0"/>
                      <a:pt x="0" y="0"/>
                      <a:pt x="0" y="0"/>
                    </a:cubicBezTo>
                    <a:lnTo>
                      <a:pt x="1" y="0"/>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2">
                <a:extLst>
                  <a:ext uri="{FF2B5EF4-FFF2-40B4-BE49-F238E27FC236}">
                    <a16:creationId xmlns:a16="http://schemas.microsoft.com/office/drawing/2014/main" id="{70689691-6839-4BE7-A2A8-6FE8846ADF35}"/>
                  </a:ext>
                </a:extLst>
              </p:cNvPr>
              <p:cNvSpPr>
                <a:spLocks/>
              </p:cNvSpPr>
              <p:nvPr/>
            </p:nvSpPr>
            <p:spPr bwMode="auto">
              <a:xfrm>
                <a:off x="8897938" y="7104063"/>
                <a:ext cx="22225" cy="41275"/>
              </a:xfrm>
              <a:custGeom>
                <a:avLst/>
                <a:gdLst>
                  <a:gd name="T0" fmla="*/ 0 w 16"/>
                  <a:gd name="T1" fmla="*/ 0 h 30"/>
                  <a:gd name="T2" fmla="*/ 16 w 16"/>
                  <a:gd name="T3" fmla="*/ 27 h 30"/>
                  <a:gd name="T4" fmla="*/ 15 w 16"/>
                  <a:gd name="T5" fmla="*/ 30 h 30"/>
                  <a:gd name="T6" fmla="*/ 12 w 16"/>
                  <a:gd name="T7" fmla="*/ 29 h 30"/>
                  <a:gd name="T8" fmla="*/ 12 w 16"/>
                  <a:gd name="T9" fmla="*/ 29 h 30"/>
                  <a:gd name="T10" fmla="*/ 0 w 16"/>
                  <a:gd name="T11" fmla="*/ 1 h 30"/>
                  <a:gd name="T12" fmla="*/ 0 w 16"/>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6" h="30">
                    <a:moveTo>
                      <a:pt x="0" y="0"/>
                    </a:moveTo>
                    <a:cubicBezTo>
                      <a:pt x="5" y="9"/>
                      <a:pt x="10" y="18"/>
                      <a:pt x="16" y="27"/>
                    </a:cubicBezTo>
                    <a:cubicBezTo>
                      <a:pt x="16" y="28"/>
                      <a:pt x="16" y="29"/>
                      <a:pt x="15" y="30"/>
                    </a:cubicBezTo>
                    <a:cubicBezTo>
                      <a:pt x="14" y="30"/>
                      <a:pt x="13" y="30"/>
                      <a:pt x="12" y="29"/>
                    </a:cubicBezTo>
                    <a:cubicBezTo>
                      <a:pt x="12" y="29"/>
                      <a:pt x="12" y="29"/>
                      <a:pt x="12" y="29"/>
                    </a:cubicBezTo>
                    <a:cubicBezTo>
                      <a:pt x="7" y="20"/>
                      <a:pt x="3" y="10"/>
                      <a:pt x="0" y="1"/>
                    </a:cubicBezTo>
                    <a:cubicBezTo>
                      <a:pt x="0" y="0"/>
                      <a:pt x="0" y="0"/>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7" name="TextBox 106">
              <a:extLst>
                <a:ext uri="{FF2B5EF4-FFF2-40B4-BE49-F238E27FC236}">
                  <a16:creationId xmlns:a16="http://schemas.microsoft.com/office/drawing/2014/main" id="{FAFEFD52-D5D4-4573-A3E8-F3DE7D2194AF}"/>
                </a:ext>
              </a:extLst>
            </p:cNvPr>
            <p:cNvSpPr txBox="1"/>
            <p:nvPr/>
          </p:nvSpPr>
          <p:spPr>
            <a:xfrm>
              <a:off x="2969245" y="8749966"/>
              <a:ext cx="2237924" cy="1815882"/>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Always cover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your</a:t>
              </a:r>
            </a:p>
            <a:p>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 </a:t>
              </a:r>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or sneeze</a:t>
              </a:r>
            </a:p>
          </p:txBody>
        </p:sp>
      </p:grpSp>
      <p:grpSp>
        <p:nvGrpSpPr>
          <p:cNvPr id="124" name="Group 123">
            <a:extLst>
              <a:ext uri="{FF2B5EF4-FFF2-40B4-BE49-F238E27FC236}">
                <a16:creationId xmlns:a16="http://schemas.microsoft.com/office/drawing/2014/main" id="{B0E2F13A-9A41-4A6E-951F-939FA0AFF7FB}"/>
              </a:ext>
            </a:extLst>
          </p:cNvPr>
          <p:cNvGrpSpPr/>
          <p:nvPr/>
        </p:nvGrpSpPr>
        <p:grpSpPr>
          <a:xfrm>
            <a:off x="7191088" y="7833865"/>
            <a:ext cx="2384444" cy="4156209"/>
            <a:chOff x="7191088" y="5547864"/>
            <a:chExt cx="2384444" cy="4156209"/>
          </a:xfrm>
        </p:grpSpPr>
        <p:grpSp>
          <p:nvGrpSpPr>
            <p:cNvPr id="102" name="Group 101">
              <a:extLst>
                <a:ext uri="{FF2B5EF4-FFF2-40B4-BE49-F238E27FC236}">
                  <a16:creationId xmlns:a16="http://schemas.microsoft.com/office/drawing/2014/main" id="{3BAD8E45-1836-4FB8-9084-397EF0FBC0F0}"/>
                </a:ext>
              </a:extLst>
            </p:cNvPr>
            <p:cNvGrpSpPr/>
            <p:nvPr/>
          </p:nvGrpSpPr>
          <p:grpSpPr>
            <a:xfrm>
              <a:off x="7191088" y="5547864"/>
              <a:ext cx="2384444" cy="2725083"/>
              <a:chOff x="10067926" y="6302375"/>
              <a:chExt cx="1011237" cy="1155701"/>
            </a:xfrm>
          </p:grpSpPr>
          <p:sp>
            <p:nvSpPr>
              <p:cNvPr id="33" name="Freeform 33">
                <a:extLst>
                  <a:ext uri="{FF2B5EF4-FFF2-40B4-BE49-F238E27FC236}">
                    <a16:creationId xmlns:a16="http://schemas.microsoft.com/office/drawing/2014/main" id="{762451F2-788D-4305-AA78-8C96940537B9}"/>
                  </a:ext>
                </a:extLst>
              </p:cNvPr>
              <p:cNvSpPr>
                <a:spLocks/>
              </p:cNvSpPr>
              <p:nvPr/>
            </p:nvSpPr>
            <p:spPr bwMode="auto">
              <a:xfrm>
                <a:off x="10067926" y="6448425"/>
                <a:ext cx="1008063" cy="1009650"/>
              </a:xfrm>
              <a:custGeom>
                <a:avLst/>
                <a:gdLst>
                  <a:gd name="T0" fmla="*/ 724 w 724"/>
                  <a:gd name="T1" fmla="*/ 362 h 724"/>
                  <a:gd name="T2" fmla="*/ 627 w 724"/>
                  <a:gd name="T3" fmla="*/ 608 h 724"/>
                  <a:gd name="T4" fmla="*/ 619 w 724"/>
                  <a:gd name="T5" fmla="*/ 616 h 724"/>
                  <a:gd name="T6" fmla="*/ 542 w 724"/>
                  <a:gd name="T7" fmla="*/ 676 h 724"/>
                  <a:gd name="T8" fmla="*/ 501 w 724"/>
                  <a:gd name="T9" fmla="*/ 696 h 724"/>
                  <a:gd name="T10" fmla="*/ 467 w 724"/>
                  <a:gd name="T11" fmla="*/ 708 h 724"/>
                  <a:gd name="T12" fmla="*/ 462 w 724"/>
                  <a:gd name="T13" fmla="*/ 710 h 724"/>
                  <a:gd name="T14" fmla="*/ 451 w 724"/>
                  <a:gd name="T15" fmla="*/ 713 h 724"/>
                  <a:gd name="T16" fmla="*/ 444 w 724"/>
                  <a:gd name="T17" fmla="*/ 715 h 724"/>
                  <a:gd name="T18" fmla="*/ 440 w 724"/>
                  <a:gd name="T19" fmla="*/ 715 h 724"/>
                  <a:gd name="T20" fmla="*/ 362 w 724"/>
                  <a:gd name="T21" fmla="*/ 724 h 724"/>
                  <a:gd name="T22" fmla="*/ 354 w 724"/>
                  <a:gd name="T23" fmla="*/ 724 h 724"/>
                  <a:gd name="T24" fmla="*/ 327 w 724"/>
                  <a:gd name="T25" fmla="*/ 722 h 724"/>
                  <a:gd name="T26" fmla="*/ 313 w 724"/>
                  <a:gd name="T27" fmla="*/ 720 h 724"/>
                  <a:gd name="T28" fmla="*/ 313 w 724"/>
                  <a:gd name="T29" fmla="*/ 720 h 724"/>
                  <a:gd name="T30" fmla="*/ 267 w 724"/>
                  <a:gd name="T31" fmla="*/ 711 h 724"/>
                  <a:gd name="T32" fmla="*/ 249 w 724"/>
                  <a:gd name="T33" fmla="*/ 706 h 724"/>
                  <a:gd name="T34" fmla="*/ 228 w 724"/>
                  <a:gd name="T35" fmla="*/ 698 h 724"/>
                  <a:gd name="T36" fmla="*/ 216 w 724"/>
                  <a:gd name="T37" fmla="*/ 693 h 724"/>
                  <a:gd name="T38" fmla="*/ 193 w 724"/>
                  <a:gd name="T39" fmla="*/ 682 h 724"/>
                  <a:gd name="T40" fmla="*/ 121 w 724"/>
                  <a:gd name="T41" fmla="*/ 632 h 724"/>
                  <a:gd name="T42" fmla="*/ 81 w 724"/>
                  <a:gd name="T43" fmla="*/ 590 h 724"/>
                  <a:gd name="T44" fmla="*/ 0 w 724"/>
                  <a:gd name="T45" fmla="*/ 362 h 724"/>
                  <a:gd name="T46" fmla="*/ 31 w 724"/>
                  <a:gd name="T47" fmla="*/ 214 h 724"/>
                  <a:gd name="T48" fmla="*/ 34 w 724"/>
                  <a:gd name="T49" fmla="*/ 208 h 724"/>
                  <a:gd name="T50" fmla="*/ 42 w 724"/>
                  <a:gd name="T51" fmla="*/ 193 h 724"/>
                  <a:gd name="T52" fmla="*/ 43 w 724"/>
                  <a:gd name="T53" fmla="*/ 189 h 724"/>
                  <a:gd name="T54" fmla="*/ 54 w 724"/>
                  <a:gd name="T55" fmla="*/ 170 h 724"/>
                  <a:gd name="T56" fmla="*/ 66 w 724"/>
                  <a:gd name="T57" fmla="*/ 153 h 724"/>
                  <a:gd name="T58" fmla="*/ 86 w 724"/>
                  <a:gd name="T59" fmla="*/ 127 h 724"/>
                  <a:gd name="T60" fmla="*/ 362 w 724"/>
                  <a:gd name="T61" fmla="*/ 0 h 724"/>
                  <a:gd name="T62" fmla="*/ 547 w 724"/>
                  <a:gd name="T63" fmla="*/ 51 h 724"/>
                  <a:gd name="T64" fmla="*/ 602 w 724"/>
                  <a:gd name="T65" fmla="*/ 91 h 724"/>
                  <a:gd name="T66" fmla="*/ 661 w 724"/>
                  <a:gd name="T67" fmla="*/ 158 h 724"/>
                  <a:gd name="T68" fmla="*/ 724 w 724"/>
                  <a:gd name="T69"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4">
                    <a:moveTo>
                      <a:pt x="724" y="362"/>
                    </a:moveTo>
                    <a:cubicBezTo>
                      <a:pt x="724" y="457"/>
                      <a:pt x="687" y="544"/>
                      <a:pt x="627" y="608"/>
                    </a:cubicBezTo>
                    <a:cubicBezTo>
                      <a:pt x="624" y="611"/>
                      <a:pt x="622" y="614"/>
                      <a:pt x="619" y="616"/>
                    </a:cubicBezTo>
                    <a:cubicBezTo>
                      <a:pt x="596" y="640"/>
                      <a:pt x="570" y="660"/>
                      <a:pt x="542" y="676"/>
                    </a:cubicBezTo>
                    <a:cubicBezTo>
                      <a:pt x="529" y="684"/>
                      <a:pt x="515" y="690"/>
                      <a:pt x="501" y="696"/>
                    </a:cubicBezTo>
                    <a:cubicBezTo>
                      <a:pt x="490" y="701"/>
                      <a:pt x="478" y="705"/>
                      <a:pt x="467" y="708"/>
                    </a:cubicBezTo>
                    <a:cubicBezTo>
                      <a:pt x="465" y="709"/>
                      <a:pt x="463" y="709"/>
                      <a:pt x="462" y="710"/>
                    </a:cubicBezTo>
                    <a:cubicBezTo>
                      <a:pt x="458" y="711"/>
                      <a:pt x="455" y="712"/>
                      <a:pt x="451" y="713"/>
                    </a:cubicBezTo>
                    <a:cubicBezTo>
                      <a:pt x="449" y="713"/>
                      <a:pt x="446" y="714"/>
                      <a:pt x="444" y="715"/>
                    </a:cubicBezTo>
                    <a:cubicBezTo>
                      <a:pt x="443" y="715"/>
                      <a:pt x="442" y="715"/>
                      <a:pt x="440" y="715"/>
                    </a:cubicBezTo>
                    <a:cubicBezTo>
                      <a:pt x="415" y="721"/>
                      <a:pt x="389" y="724"/>
                      <a:pt x="362" y="724"/>
                    </a:cubicBezTo>
                    <a:cubicBezTo>
                      <a:pt x="359" y="724"/>
                      <a:pt x="356" y="724"/>
                      <a:pt x="354" y="724"/>
                    </a:cubicBezTo>
                    <a:cubicBezTo>
                      <a:pt x="345" y="724"/>
                      <a:pt x="336" y="723"/>
                      <a:pt x="327" y="722"/>
                    </a:cubicBezTo>
                    <a:cubicBezTo>
                      <a:pt x="322" y="722"/>
                      <a:pt x="317" y="721"/>
                      <a:pt x="313" y="720"/>
                    </a:cubicBezTo>
                    <a:cubicBezTo>
                      <a:pt x="313" y="720"/>
                      <a:pt x="313" y="720"/>
                      <a:pt x="313" y="720"/>
                    </a:cubicBezTo>
                    <a:cubicBezTo>
                      <a:pt x="297" y="718"/>
                      <a:pt x="282" y="715"/>
                      <a:pt x="267" y="711"/>
                    </a:cubicBezTo>
                    <a:cubicBezTo>
                      <a:pt x="261" y="710"/>
                      <a:pt x="255" y="708"/>
                      <a:pt x="249" y="706"/>
                    </a:cubicBezTo>
                    <a:cubicBezTo>
                      <a:pt x="242" y="704"/>
                      <a:pt x="235" y="701"/>
                      <a:pt x="228" y="698"/>
                    </a:cubicBezTo>
                    <a:cubicBezTo>
                      <a:pt x="224" y="697"/>
                      <a:pt x="220" y="695"/>
                      <a:pt x="216" y="693"/>
                    </a:cubicBezTo>
                    <a:cubicBezTo>
                      <a:pt x="208" y="690"/>
                      <a:pt x="201" y="686"/>
                      <a:pt x="193" y="682"/>
                    </a:cubicBezTo>
                    <a:cubicBezTo>
                      <a:pt x="167" y="669"/>
                      <a:pt x="143" y="652"/>
                      <a:pt x="121" y="632"/>
                    </a:cubicBezTo>
                    <a:cubicBezTo>
                      <a:pt x="107" y="620"/>
                      <a:pt x="93" y="605"/>
                      <a:pt x="81" y="590"/>
                    </a:cubicBezTo>
                    <a:cubicBezTo>
                      <a:pt x="30" y="528"/>
                      <a:pt x="0" y="448"/>
                      <a:pt x="0" y="362"/>
                    </a:cubicBezTo>
                    <a:cubicBezTo>
                      <a:pt x="0" y="309"/>
                      <a:pt x="11" y="259"/>
                      <a:pt x="31" y="214"/>
                    </a:cubicBezTo>
                    <a:cubicBezTo>
                      <a:pt x="32" y="212"/>
                      <a:pt x="33" y="210"/>
                      <a:pt x="34" y="208"/>
                    </a:cubicBezTo>
                    <a:cubicBezTo>
                      <a:pt x="36" y="203"/>
                      <a:pt x="39" y="198"/>
                      <a:pt x="42" y="193"/>
                    </a:cubicBezTo>
                    <a:cubicBezTo>
                      <a:pt x="42" y="192"/>
                      <a:pt x="43" y="191"/>
                      <a:pt x="43" y="189"/>
                    </a:cubicBezTo>
                    <a:cubicBezTo>
                      <a:pt x="47" y="183"/>
                      <a:pt x="50" y="177"/>
                      <a:pt x="54" y="170"/>
                    </a:cubicBezTo>
                    <a:cubicBezTo>
                      <a:pt x="58" y="164"/>
                      <a:pt x="62" y="158"/>
                      <a:pt x="66" y="153"/>
                    </a:cubicBezTo>
                    <a:cubicBezTo>
                      <a:pt x="72" y="144"/>
                      <a:pt x="79" y="135"/>
                      <a:pt x="86" y="127"/>
                    </a:cubicBezTo>
                    <a:cubicBezTo>
                      <a:pt x="153" y="49"/>
                      <a:pt x="251" y="0"/>
                      <a:pt x="362" y="0"/>
                    </a:cubicBezTo>
                    <a:cubicBezTo>
                      <a:pt x="430" y="0"/>
                      <a:pt x="493" y="18"/>
                      <a:pt x="547" y="51"/>
                    </a:cubicBezTo>
                    <a:cubicBezTo>
                      <a:pt x="567" y="62"/>
                      <a:pt x="585" y="76"/>
                      <a:pt x="602" y="91"/>
                    </a:cubicBezTo>
                    <a:cubicBezTo>
                      <a:pt x="625" y="111"/>
                      <a:pt x="644" y="134"/>
                      <a:pt x="661" y="158"/>
                    </a:cubicBezTo>
                    <a:cubicBezTo>
                      <a:pt x="701" y="216"/>
                      <a:pt x="724" y="286"/>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4" name="Freeform 34">
                <a:extLst>
                  <a:ext uri="{FF2B5EF4-FFF2-40B4-BE49-F238E27FC236}">
                    <a16:creationId xmlns:a16="http://schemas.microsoft.com/office/drawing/2014/main" id="{B589E20A-CAE6-4BBE-A292-5CF8737A1A3D}"/>
                  </a:ext>
                </a:extLst>
              </p:cNvPr>
              <p:cNvSpPr>
                <a:spLocks/>
              </p:cNvSpPr>
              <p:nvPr/>
            </p:nvSpPr>
            <p:spPr bwMode="auto">
              <a:xfrm>
                <a:off x="10361613" y="7185025"/>
                <a:ext cx="341313" cy="273050"/>
              </a:xfrm>
              <a:custGeom>
                <a:avLst/>
                <a:gdLst>
                  <a:gd name="T0" fmla="*/ 245 w 245"/>
                  <a:gd name="T1" fmla="*/ 68 h 196"/>
                  <a:gd name="T2" fmla="*/ 243 w 245"/>
                  <a:gd name="T3" fmla="*/ 90 h 196"/>
                  <a:gd name="T4" fmla="*/ 239 w 245"/>
                  <a:gd name="T5" fmla="*/ 128 h 196"/>
                  <a:gd name="T6" fmla="*/ 238 w 245"/>
                  <a:gd name="T7" fmla="*/ 129 h 196"/>
                  <a:gd name="T8" fmla="*/ 235 w 245"/>
                  <a:gd name="T9" fmla="*/ 159 h 196"/>
                  <a:gd name="T10" fmla="*/ 233 w 245"/>
                  <a:gd name="T11" fmla="*/ 187 h 196"/>
                  <a:gd name="T12" fmla="*/ 229 w 245"/>
                  <a:gd name="T13" fmla="*/ 187 h 196"/>
                  <a:gd name="T14" fmla="*/ 151 w 245"/>
                  <a:gd name="T15" fmla="*/ 196 h 196"/>
                  <a:gd name="T16" fmla="*/ 143 w 245"/>
                  <a:gd name="T17" fmla="*/ 196 h 196"/>
                  <a:gd name="T18" fmla="*/ 116 w 245"/>
                  <a:gd name="T19" fmla="*/ 194 h 196"/>
                  <a:gd name="T20" fmla="*/ 102 w 245"/>
                  <a:gd name="T21" fmla="*/ 192 h 196"/>
                  <a:gd name="T22" fmla="*/ 102 w 245"/>
                  <a:gd name="T23" fmla="*/ 192 h 196"/>
                  <a:gd name="T24" fmla="*/ 56 w 245"/>
                  <a:gd name="T25" fmla="*/ 183 h 196"/>
                  <a:gd name="T26" fmla="*/ 38 w 245"/>
                  <a:gd name="T27" fmla="*/ 178 h 196"/>
                  <a:gd name="T28" fmla="*/ 17 w 245"/>
                  <a:gd name="T29" fmla="*/ 170 h 196"/>
                  <a:gd name="T30" fmla="*/ 5 w 245"/>
                  <a:gd name="T31" fmla="*/ 165 h 196"/>
                  <a:gd name="T32" fmla="*/ 6 w 245"/>
                  <a:gd name="T33" fmla="*/ 161 h 196"/>
                  <a:gd name="T34" fmla="*/ 6 w 245"/>
                  <a:gd name="T35" fmla="*/ 126 h 196"/>
                  <a:gd name="T36" fmla="*/ 0 w 245"/>
                  <a:gd name="T37" fmla="*/ 0 h 196"/>
                  <a:gd name="T38" fmla="*/ 0 w 245"/>
                  <a:gd name="T39" fmla="*/ 0 h 196"/>
                  <a:gd name="T40" fmla="*/ 13 w 245"/>
                  <a:gd name="T41" fmla="*/ 7 h 196"/>
                  <a:gd name="T42" fmla="*/ 15 w 245"/>
                  <a:gd name="T43" fmla="*/ 8 h 196"/>
                  <a:gd name="T44" fmla="*/ 25 w 245"/>
                  <a:gd name="T45" fmla="*/ 13 h 196"/>
                  <a:gd name="T46" fmla="*/ 29 w 245"/>
                  <a:gd name="T47" fmla="*/ 15 h 196"/>
                  <a:gd name="T48" fmla="*/ 47 w 245"/>
                  <a:gd name="T49" fmla="*/ 22 h 196"/>
                  <a:gd name="T50" fmla="*/ 51 w 245"/>
                  <a:gd name="T51" fmla="*/ 24 h 196"/>
                  <a:gd name="T52" fmla="*/ 54 w 245"/>
                  <a:gd name="T53" fmla="*/ 25 h 196"/>
                  <a:gd name="T54" fmla="*/ 61 w 245"/>
                  <a:gd name="T55" fmla="*/ 28 h 196"/>
                  <a:gd name="T56" fmla="*/ 69 w 245"/>
                  <a:gd name="T57" fmla="*/ 31 h 196"/>
                  <a:gd name="T58" fmla="*/ 73 w 245"/>
                  <a:gd name="T59" fmla="*/ 32 h 196"/>
                  <a:gd name="T60" fmla="*/ 82 w 245"/>
                  <a:gd name="T61" fmla="*/ 35 h 196"/>
                  <a:gd name="T62" fmla="*/ 86 w 245"/>
                  <a:gd name="T63" fmla="*/ 37 h 196"/>
                  <a:gd name="T64" fmla="*/ 94 w 245"/>
                  <a:gd name="T65" fmla="*/ 39 h 196"/>
                  <a:gd name="T66" fmla="*/ 100 w 245"/>
                  <a:gd name="T67" fmla="*/ 41 h 196"/>
                  <a:gd name="T68" fmla="*/ 104 w 245"/>
                  <a:gd name="T69" fmla="*/ 42 h 196"/>
                  <a:gd name="T70" fmla="*/ 111 w 245"/>
                  <a:gd name="T71" fmla="*/ 44 h 196"/>
                  <a:gd name="T72" fmla="*/ 118 w 245"/>
                  <a:gd name="T73" fmla="*/ 46 h 196"/>
                  <a:gd name="T74" fmla="*/ 119 w 245"/>
                  <a:gd name="T75" fmla="*/ 47 h 196"/>
                  <a:gd name="T76" fmla="*/ 129 w 245"/>
                  <a:gd name="T77" fmla="*/ 49 h 196"/>
                  <a:gd name="T78" fmla="*/ 146 w 245"/>
                  <a:gd name="T79" fmla="*/ 53 h 196"/>
                  <a:gd name="T80" fmla="*/ 151 w 245"/>
                  <a:gd name="T81" fmla="*/ 54 h 196"/>
                  <a:gd name="T82" fmla="*/ 162 w 245"/>
                  <a:gd name="T83" fmla="*/ 57 h 196"/>
                  <a:gd name="T84" fmla="*/ 162 w 245"/>
                  <a:gd name="T85" fmla="*/ 57 h 196"/>
                  <a:gd name="T86" fmla="*/ 190 w 245"/>
                  <a:gd name="T87" fmla="*/ 62 h 196"/>
                  <a:gd name="T88" fmla="*/ 199 w 245"/>
                  <a:gd name="T89" fmla="*/ 63 h 196"/>
                  <a:gd name="T90" fmla="*/ 206 w 245"/>
                  <a:gd name="T91" fmla="*/ 64 h 196"/>
                  <a:gd name="T92" fmla="*/ 217 w 245"/>
                  <a:gd name="T93" fmla="*/ 65 h 196"/>
                  <a:gd name="T94" fmla="*/ 230 w 245"/>
                  <a:gd name="T95" fmla="*/ 66 h 196"/>
                  <a:gd name="T96" fmla="*/ 239 w 245"/>
                  <a:gd name="T97" fmla="*/ 67 h 196"/>
                  <a:gd name="T98" fmla="*/ 245 w 245"/>
                  <a:gd name="T99" fmla="*/ 68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5" h="196">
                    <a:moveTo>
                      <a:pt x="245" y="68"/>
                    </a:moveTo>
                    <a:cubicBezTo>
                      <a:pt x="243" y="90"/>
                      <a:pt x="243" y="90"/>
                      <a:pt x="243" y="90"/>
                    </a:cubicBezTo>
                    <a:cubicBezTo>
                      <a:pt x="239" y="128"/>
                      <a:pt x="239" y="128"/>
                      <a:pt x="239" y="128"/>
                    </a:cubicBezTo>
                    <a:cubicBezTo>
                      <a:pt x="238" y="129"/>
                      <a:pt x="238" y="129"/>
                      <a:pt x="238" y="129"/>
                    </a:cubicBezTo>
                    <a:cubicBezTo>
                      <a:pt x="235" y="159"/>
                      <a:pt x="235" y="159"/>
                      <a:pt x="235" y="159"/>
                    </a:cubicBezTo>
                    <a:cubicBezTo>
                      <a:pt x="235" y="168"/>
                      <a:pt x="234" y="178"/>
                      <a:pt x="233" y="187"/>
                    </a:cubicBezTo>
                    <a:cubicBezTo>
                      <a:pt x="232" y="187"/>
                      <a:pt x="231" y="187"/>
                      <a:pt x="229" y="187"/>
                    </a:cubicBezTo>
                    <a:cubicBezTo>
                      <a:pt x="204" y="193"/>
                      <a:pt x="178" y="196"/>
                      <a:pt x="151" y="196"/>
                    </a:cubicBezTo>
                    <a:cubicBezTo>
                      <a:pt x="148" y="196"/>
                      <a:pt x="145" y="196"/>
                      <a:pt x="143" y="196"/>
                    </a:cubicBezTo>
                    <a:cubicBezTo>
                      <a:pt x="134" y="196"/>
                      <a:pt x="125" y="195"/>
                      <a:pt x="116" y="194"/>
                    </a:cubicBezTo>
                    <a:cubicBezTo>
                      <a:pt x="111" y="194"/>
                      <a:pt x="106" y="193"/>
                      <a:pt x="102" y="192"/>
                    </a:cubicBezTo>
                    <a:cubicBezTo>
                      <a:pt x="102" y="192"/>
                      <a:pt x="102" y="192"/>
                      <a:pt x="102" y="192"/>
                    </a:cubicBezTo>
                    <a:cubicBezTo>
                      <a:pt x="86" y="190"/>
                      <a:pt x="71" y="187"/>
                      <a:pt x="56" y="183"/>
                    </a:cubicBezTo>
                    <a:cubicBezTo>
                      <a:pt x="50" y="182"/>
                      <a:pt x="44" y="180"/>
                      <a:pt x="38" y="178"/>
                    </a:cubicBezTo>
                    <a:cubicBezTo>
                      <a:pt x="31" y="176"/>
                      <a:pt x="24" y="173"/>
                      <a:pt x="17" y="170"/>
                    </a:cubicBezTo>
                    <a:cubicBezTo>
                      <a:pt x="13" y="169"/>
                      <a:pt x="9" y="167"/>
                      <a:pt x="5" y="165"/>
                    </a:cubicBezTo>
                    <a:cubicBezTo>
                      <a:pt x="5" y="164"/>
                      <a:pt x="5" y="163"/>
                      <a:pt x="6" y="161"/>
                    </a:cubicBezTo>
                    <a:cubicBezTo>
                      <a:pt x="6" y="161"/>
                      <a:pt x="6" y="147"/>
                      <a:pt x="6" y="126"/>
                    </a:cubicBezTo>
                    <a:cubicBezTo>
                      <a:pt x="7" y="92"/>
                      <a:pt x="6" y="40"/>
                      <a:pt x="0" y="0"/>
                    </a:cubicBezTo>
                    <a:cubicBezTo>
                      <a:pt x="0" y="0"/>
                      <a:pt x="0" y="0"/>
                      <a:pt x="0" y="0"/>
                    </a:cubicBezTo>
                    <a:cubicBezTo>
                      <a:pt x="1" y="0"/>
                      <a:pt x="6" y="3"/>
                      <a:pt x="13" y="7"/>
                    </a:cubicBezTo>
                    <a:cubicBezTo>
                      <a:pt x="14" y="7"/>
                      <a:pt x="15" y="8"/>
                      <a:pt x="15" y="8"/>
                    </a:cubicBezTo>
                    <a:cubicBezTo>
                      <a:pt x="18" y="9"/>
                      <a:pt x="21" y="11"/>
                      <a:pt x="25" y="13"/>
                    </a:cubicBezTo>
                    <a:cubicBezTo>
                      <a:pt x="26" y="13"/>
                      <a:pt x="28" y="14"/>
                      <a:pt x="29" y="15"/>
                    </a:cubicBezTo>
                    <a:cubicBezTo>
                      <a:pt x="34" y="17"/>
                      <a:pt x="40" y="20"/>
                      <a:pt x="47" y="22"/>
                    </a:cubicBezTo>
                    <a:cubicBezTo>
                      <a:pt x="48" y="23"/>
                      <a:pt x="49" y="23"/>
                      <a:pt x="51" y="24"/>
                    </a:cubicBezTo>
                    <a:cubicBezTo>
                      <a:pt x="52" y="24"/>
                      <a:pt x="53" y="25"/>
                      <a:pt x="54" y="25"/>
                    </a:cubicBezTo>
                    <a:cubicBezTo>
                      <a:pt x="56" y="26"/>
                      <a:pt x="59" y="27"/>
                      <a:pt x="61" y="28"/>
                    </a:cubicBezTo>
                    <a:cubicBezTo>
                      <a:pt x="64" y="29"/>
                      <a:pt x="66" y="30"/>
                      <a:pt x="69" y="31"/>
                    </a:cubicBezTo>
                    <a:cubicBezTo>
                      <a:pt x="70" y="31"/>
                      <a:pt x="72" y="32"/>
                      <a:pt x="73" y="32"/>
                    </a:cubicBezTo>
                    <a:cubicBezTo>
                      <a:pt x="76" y="33"/>
                      <a:pt x="79" y="34"/>
                      <a:pt x="82" y="35"/>
                    </a:cubicBezTo>
                    <a:cubicBezTo>
                      <a:pt x="83" y="36"/>
                      <a:pt x="84" y="36"/>
                      <a:pt x="86" y="37"/>
                    </a:cubicBezTo>
                    <a:cubicBezTo>
                      <a:pt x="88" y="38"/>
                      <a:pt x="91" y="38"/>
                      <a:pt x="94" y="39"/>
                    </a:cubicBezTo>
                    <a:cubicBezTo>
                      <a:pt x="96" y="40"/>
                      <a:pt x="98" y="40"/>
                      <a:pt x="100" y="41"/>
                    </a:cubicBezTo>
                    <a:cubicBezTo>
                      <a:pt x="101" y="42"/>
                      <a:pt x="103" y="42"/>
                      <a:pt x="104" y="42"/>
                    </a:cubicBezTo>
                    <a:cubicBezTo>
                      <a:pt x="107" y="43"/>
                      <a:pt x="109" y="44"/>
                      <a:pt x="111" y="44"/>
                    </a:cubicBezTo>
                    <a:cubicBezTo>
                      <a:pt x="113" y="45"/>
                      <a:pt x="115" y="46"/>
                      <a:pt x="118" y="46"/>
                    </a:cubicBezTo>
                    <a:cubicBezTo>
                      <a:pt x="118" y="46"/>
                      <a:pt x="119" y="47"/>
                      <a:pt x="119" y="47"/>
                    </a:cubicBezTo>
                    <a:cubicBezTo>
                      <a:pt x="122" y="48"/>
                      <a:pt x="126" y="48"/>
                      <a:pt x="129" y="49"/>
                    </a:cubicBezTo>
                    <a:cubicBezTo>
                      <a:pt x="134" y="51"/>
                      <a:pt x="140" y="52"/>
                      <a:pt x="146" y="53"/>
                    </a:cubicBezTo>
                    <a:cubicBezTo>
                      <a:pt x="148" y="54"/>
                      <a:pt x="149" y="54"/>
                      <a:pt x="151" y="54"/>
                    </a:cubicBezTo>
                    <a:cubicBezTo>
                      <a:pt x="155" y="55"/>
                      <a:pt x="158" y="56"/>
                      <a:pt x="162" y="57"/>
                    </a:cubicBezTo>
                    <a:cubicBezTo>
                      <a:pt x="162" y="57"/>
                      <a:pt x="162" y="57"/>
                      <a:pt x="162" y="57"/>
                    </a:cubicBezTo>
                    <a:cubicBezTo>
                      <a:pt x="171" y="58"/>
                      <a:pt x="181" y="60"/>
                      <a:pt x="190" y="62"/>
                    </a:cubicBezTo>
                    <a:cubicBezTo>
                      <a:pt x="193" y="62"/>
                      <a:pt x="196" y="62"/>
                      <a:pt x="199" y="63"/>
                    </a:cubicBezTo>
                    <a:cubicBezTo>
                      <a:pt x="201" y="63"/>
                      <a:pt x="204" y="63"/>
                      <a:pt x="206" y="64"/>
                    </a:cubicBezTo>
                    <a:cubicBezTo>
                      <a:pt x="210" y="64"/>
                      <a:pt x="213" y="65"/>
                      <a:pt x="217" y="65"/>
                    </a:cubicBezTo>
                    <a:cubicBezTo>
                      <a:pt x="221" y="66"/>
                      <a:pt x="226" y="66"/>
                      <a:pt x="230" y="66"/>
                    </a:cubicBezTo>
                    <a:cubicBezTo>
                      <a:pt x="233" y="67"/>
                      <a:pt x="236" y="67"/>
                      <a:pt x="239" y="67"/>
                    </a:cubicBezTo>
                    <a:lnTo>
                      <a:pt x="245" y="68"/>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5">
                <a:extLst>
                  <a:ext uri="{FF2B5EF4-FFF2-40B4-BE49-F238E27FC236}">
                    <a16:creationId xmlns:a16="http://schemas.microsoft.com/office/drawing/2014/main" id="{FB13B3AB-9CF1-4E16-BF32-71956089B52C}"/>
                  </a:ext>
                </a:extLst>
              </p:cNvPr>
              <p:cNvSpPr>
                <a:spLocks/>
              </p:cNvSpPr>
              <p:nvPr/>
            </p:nvSpPr>
            <p:spPr bwMode="auto">
              <a:xfrm>
                <a:off x="10250488" y="6484938"/>
                <a:ext cx="695325" cy="795338"/>
              </a:xfrm>
              <a:custGeom>
                <a:avLst/>
                <a:gdLst>
                  <a:gd name="T0" fmla="*/ 348 w 500"/>
                  <a:gd name="T1" fmla="*/ 568 h 570"/>
                  <a:gd name="T2" fmla="*/ 333 w 500"/>
                  <a:gd name="T3" fmla="*/ 569 h 570"/>
                  <a:gd name="T4" fmla="*/ 326 w 500"/>
                  <a:gd name="T5" fmla="*/ 570 h 570"/>
                  <a:gd name="T6" fmla="*/ 81 w 500"/>
                  <a:gd name="T7" fmla="*/ 502 h 570"/>
                  <a:gd name="T8" fmla="*/ 80 w 500"/>
                  <a:gd name="T9" fmla="*/ 502 h 570"/>
                  <a:gd name="T10" fmla="*/ 9 w 500"/>
                  <a:gd name="T11" fmla="*/ 248 h 570"/>
                  <a:gd name="T12" fmla="*/ 213 w 500"/>
                  <a:gd name="T13" fmla="*/ 13 h 570"/>
                  <a:gd name="T14" fmla="*/ 295 w 500"/>
                  <a:gd name="T15" fmla="*/ 7 h 570"/>
                  <a:gd name="T16" fmla="*/ 477 w 500"/>
                  <a:gd name="T17" fmla="*/ 165 h 570"/>
                  <a:gd name="T18" fmla="*/ 494 w 500"/>
                  <a:gd name="T19" fmla="*/ 399 h 570"/>
                  <a:gd name="T20" fmla="*/ 348 w 500"/>
                  <a:gd name="T21" fmla="*/ 568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0" h="570">
                    <a:moveTo>
                      <a:pt x="348" y="568"/>
                    </a:moveTo>
                    <a:cubicBezTo>
                      <a:pt x="333" y="569"/>
                      <a:pt x="333" y="569"/>
                      <a:pt x="333" y="569"/>
                    </a:cubicBezTo>
                    <a:cubicBezTo>
                      <a:pt x="326" y="570"/>
                      <a:pt x="326" y="570"/>
                      <a:pt x="326" y="570"/>
                    </a:cubicBezTo>
                    <a:cubicBezTo>
                      <a:pt x="179" y="560"/>
                      <a:pt x="83" y="504"/>
                      <a:pt x="81" y="502"/>
                    </a:cubicBezTo>
                    <a:cubicBezTo>
                      <a:pt x="80" y="502"/>
                      <a:pt x="80" y="502"/>
                      <a:pt x="80" y="502"/>
                    </a:cubicBezTo>
                    <a:cubicBezTo>
                      <a:pt x="71" y="437"/>
                      <a:pt x="9" y="248"/>
                      <a:pt x="9" y="248"/>
                    </a:cubicBezTo>
                    <a:cubicBezTo>
                      <a:pt x="0" y="127"/>
                      <a:pt x="91" y="22"/>
                      <a:pt x="213" y="13"/>
                    </a:cubicBezTo>
                    <a:cubicBezTo>
                      <a:pt x="295" y="7"/>
                      <a:pt x="295" y="7"/>
                      <a:pt x="295" y="7"/>
                    </a:cubicBezTo>
                    <a:cubicBezTo>
                      <a:pt x="389" y="0"/>
                      <a:pt x="470" y="71"/>
                      <a:pt x="477" y="165"/>
                    </a:cubicBezTo>
                    <a:cubicBezTo>
                      <a:pt x="494" y="399"/>
                      <a:pt x="494" y="399"/>
                      <a:pt x="494" y="399"/>
                    </a:cubicBezTo>
                    <a:cubicBezTo>
                      <a:pt x="500" y="486"/>
                      <a:pt x="435" y="562"/>
                      <a:pt x="348" y="56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6">
                <a:extLst>
                  <a:ext uri="{FF2B5EF4-FFF2-40B4-BE49-F238E27FC236}">
                    <a16:creationId xmlns:a16="http://schemas.microsoft.com/office/drawing/2014/main" id="{4622F607-81C7-46DF-AF3F-63021F8E7A24}"/>
                  </a:ext>
                </a:extLst>
              </p:cNvPr>
              <p:cNvSpPr>
                <a:spLocks/>
              </p:cNvSpPr>
              <p:nvPr/>
            </p:nvSpPr>
            <p:spPr bwMode="auto">
              <a:xfrm>
                <a:off x="10129838" y="6345238"/>
                <a:ext cx="949325" cy="684213"/>
              </a:xfrm>
              <a:custGeom>
                <a:avLst/>
                <a:gdLst>
                  <a:gd name="T0" fmla="*/ 678 w 681"/>
                  <a:gd name="T1" fmla="*/ 154 h 490"/>
                  <a:gd name="T2" fmla="*/ 598 w 681"/>
                  <a:gd name="T3" fmla="*/ 243 h 490"/>
                  <a:gd name="T4" fmla="*/ 426 w 681"/>
                  <a:gd name="T5" fmla="*/ 236 h 490"/>
                  <a:gd name="T6" fmla="*/ 359 w 681"/>
                  <a:gd name="T7" fmla="*/ 212 h 490"/>
                  <a:gd name="T8" fmla="*/ 342 w 681"/>
                  <a:gd name="T9" fmla="*/ 205 h 490"/>
                  <a:gd name="T10" fmla="*/ 265 w 681"/>
                  <a:gd name="T11" fmla="*/ 229 h 490"/>
                  <a:gd name="T12" fmla="*/ 264 w 681"/>
                  <a:gd name="T13" fmla="*/ 321 h 490"/>
                  <a:gd name="T14" fmla="*/ 260 w 681"/>
                  <a:gd name="T15" fmla="*/ 346 h 490"/>
                  <a:gd name="T16" fmla="*/ 227 w 681"/>
                  <a:gd name="T17" fmla="*/ 345 h 490"/>
                  <a:gd name="T18" fmla="*/ 223 w 681"/>
                  <a:gd name="T19" fmla="*/ 335 h 490"/>
                  <a:gd name="T20" fmla="*/ 196 w 681"/>
                  <a:gd name="T21" fmla="*/ 280 h 490"/>
                  <a:gd name="T22" fmla="*/ 170 w 681"/>
                  <a:gd name="T23" fmla="*/ 293 h 490"/>
                  <a:gd name="T24" fmla="*/ 159 w 681"/>
                  <a:gd name="T25" fmla="*/ 349 h 490"/>
                  <a:gd name="T26" fmla="*/ 160 w 681"/>
                  <a:gd name="T27" fmla="*/ 357 h 490"/>
                  <a:gd name="T28" fmla="*/ 169 w 681"/>
                  <a:gd name="T29" fmla="*/ 463 h 490"/>
                  <a:gd name="T30" fmla="*/ 90 w 681"/>
                  <a:gd name="T31" fmla="*/ 447 h 490"/>
                  <a:gd name="T32" fmla="*/ 25 w 681"/>
                  <a:gd name="T33" fmla="*/ 204 h 490"/>
                  <a:gd name="T34" fmla="*/ 229 w 681"/>
                  <a:gd name="T35" fmla="*/ 8 h 490"/>
                  <a:gd name="T36" fmla="*/ 396 w 681"/>
                  <a:gd name="T37" fmla="*/ 47 h 490"/>
                  <a:gd name="T38" fmla="*/ 624 w 681"/>
                  <a:gd name="T39" fmla="*/ 55 h 490"/>
                  <a:gd name="T40" fmla="*/ 678 w 681"/>
                  <a:gd name="T41" fmla="*/ 154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1" h="490">
                    <a:moveTo>
                      <a:pt x="678" y="154"/>
                    </a:moveTo>
                    <a:cubicBezTo>
                      <a:pt x="674" y="204"/>
                      <a:pt x="617" y="232"/>
                      <a:pt x="598" y="243"/>
                    </a:cubicBezTo>
                    <a:cubicBezTo>
                      <a:pt x="565" y="262"/>
                      <a:pt x="528" y="270"/>
                      <a:pt x="426" y="236"/>
                    </a:cubicBezTo>
                    <a:cubicBezTo>
                      <a:pt x="407" y="230"/>
                      <a:pt x="384" y="222"/>
                      <a:pt x="359" y="212"/>
                    </a:cubicBezTo>
                    <a:cubicBezTo>
                      <a:pt x="353" y="209"/>
                      <a:pt x="347" y="207"/>
                      <a:pt x="342" y="205"/>
                    </a:cubicBezTo>
                    <a:cubicBezTo>
                      <a:pt x="290" y="189"/>
                      <a:pt x="271" y="203"/>
                      <a:pt x="265" y="229"/>
                    </a:cubicBezTo>
                    <a:cubicBezTo>
                      <a:pt x="258" y="255"/>
                      <a:pt x="265" y="293"/>
                      <a:pt x="264" y="321"/>
                    </a:cubicBezTo>
                    <a:cubicBezTo>
                      <a:pt x="264" y="331"/>
                      <a:pt x="263" y="339"/>
                      <a:pt x="260" y="346"/>
                    </a:cubicBezTo>
                    <a:cubicBezTo>
                      <a:pt x="254" y="360"/>
                      <a:pt x="233" y="359"/>
                      <a:pt x="227" y="345"/>
                    </a:cubicBezTo>
                    <a:cubicBezTo>
                      <a:pt x="226" y="343"/>
                      <a:pt x="225" y="339"/>
                      <a:pt x="223" y="335"/>
                    </a:cubicBezTo>
                    <a:cubicBezTo>
                      <a:pt x="216" y="317"/>
                      <a:pt x="204" y="286"/>
                      <a:pt x="196" y="280"/>
                    </a:cubicBezTo>
                    <a:cubicBezTo>
                      <a:pt x="186" y="273"/>
                      <a:pt x="177" y="281"/>
                      <a:pt x="170" y="293"/>
                    </a:cubicBezTo>
                    <a:cubicBezTo>
                      <a:pt x="161" y="310"/>
                      <a:pt x="157" y="330"/>
                      <a:pt x="159" y="349"/>
                    </a:cubicBezTo>
                    <a:cubicBezTo>
                      <a:pt x="160" y="357"/>
                      <a:pt x="160" y="357"/>
                      <a:pt x="160" y="357"/>
                    </a:cubicBezTo>
                    <a:cubicBezTo>
                      <a:pt x="160" y="357"/>
                      <a:pt x="175" y="436"/>
                      <a:pt x="169" y="463"/>
                    </a:cubicBezTo>
                    <a:cubicBezTo>
                      <a:pt x="164" y="490"/>
                      <a:pt x="112" y="484"/>
                      <a:pt x="90" y="447"/>
                    </a:cubicBezTo>
                    <a:cubicBezTo>
                      <a:pt x="75" y="421"/>
                      <a:pt x="0" y="326"/>
                      <a:pt x="25" y="204"/>
                    </a:cubicBezTo>
                    <a:cubicBezTo>
                      <a:pt x="42" y="120"/>
                      <a:pt x="114" y="23"/>
                      <a:pt x="229" y="8"/>
                    </a:cubicBezTo>
                    <a:cubicBezTo>
                      <a:pt x="286" y="0"/>
                      <a:pt x="318" y="69"/>
                      <a:pt x="396" y="47"/>
                    </a:cubicBezTo>
                    <a:cubicBezTo>
                      <a:pt x="493" y="20"/>
                      <a:pt x="578" y="37"/>
                      <a:pt x="624" y="55"/>
                    </a:cubicBezTo>
                    <a:cubicBezTo>
                      <a:pt x="657" y="68"/>
                      <a:pt x="681" y="111"/>
                      <a:pt x="678" y="154"/>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7">
                <a:extLst>
                  <a:ext uri="{FF2B5EF4-FFF2-40B4-BE49-F238E27FC236}">
                    <a16:creationId xmlns:a16="http://schemas.microsoft.com/office/drawing/2014/main" id="{A1291F70-D51F-42B2-AB38-C8671894867B}"/>
                  </a:ext>
                </a:extLst>
              </p:cNvPr>
              <p:cNvSpPr>
                <a:spLocks/>
              </p:cNvSpPr>
              <p:nvPr/>
            </p:nvSpPr>
            <p:spPr bwMode="auto">
              <a:xfrm>
                <a:off x="10247313" y="6302375"/>
                <a:ext cx="117475" cy="139700"/>
              </a:xfrm>
              <a:custGeom>
                <a:avLst/>
                <a:gdLst>
                  <a:gd name="T0" fmla="*/ 3 w 84"/>
                  <a:gd name="T1" fmla="*/ 69 h 100"/>
                  <a:gd name="T2" fmla="*/ 37 w 84"/>
                  <a:gd name="T3" fmla="*/ 70 h 100"/>
                  <a:gd name="T4" fmla="*/ 55 w 84"/>
                  <a:gd name="T5" fmla="*/ 73 h 100"/>
                  <a:gd name="T6" fmla="*/ 64 w 84"/>
                  <a:gd name="T7" fmla="*/ 77 h 100"/>
                  <a:gd name="T8" fmla="*/ 73 w 84"/>
                  <a:gd name="T9" fmla="*/ 87 h 100"/>
                  <a:gd name="T10" fmla="*/ 73 w 84"/>
                  <a:gd name="T11" fmla="*/ 87 h 100"/>
                  <a:gd name="T12" fmla="*/ 73 w 84"/>
                  <a:gd name="T13" fmla="*/ 88 h 100"/>
                  <a:gd name="T14" fmla="*/ 68 w 84"/>
                  <a:gd name="T15" fmla="*/ 98 h 100"/>
                  <a:gd name="T16" fmla="*/ 57 w 84"/>
                  <a:gd name="T17" fmla="*/ 94 h 100"/>
                  <a:gd name="T18" fmla="*/ 53 w 84"/>
                  <a:gd name="T19" fmla="*/ 81 h 100"/>
                  <a:gd name="T20" fmla="*/ 51 w 84"/>
                  <a:gd name="T21" fmla="*/ 68 h 100"/>
                  <a:gd name="T22" fmla="*/ 51 w 84"/>
                  <a:gd name="T23" fmla="*/ 42 h 100"/>
                  <a:gd name="T24" fmla="*/ 60 w 84"/>
                  <a:gd name="T25" fmla="*/ 18 h 100"/>
                  <a:gd name="T26" fmla="*/ 79 w 84"/>
                  <a:gd name="T27" fmla="*/ 0 h 100"/>
                  <a:gd name="T28" fmla="*/ 83 w 84"/>
                  <a:gd name="T29" fmla="*/ 1 h 100"/>
                  <a:gd name="T30" fmla="*/ 82 w 84"/>
                  <a:gd name="T31" fmla="*/ 5 h 100"/>
                  <a:gd name="T32" fmla="*/ 82 w 84"/>
                  <a:gd name="T33" fmla="*/ 5 h 100"/>
                  <a:gd name="T34" fmla="*/ 68 w 84"/>
                  <a:gd name="T35" fmla="*/ 22 h 100"/>
                  <a:gd name="T36" fmla="*/ 63 w 84"/>
                  <a:gd name="T37" fmla="*/ 44 h 100"/>
                  <a:gd name="T38" fmla="*/ 65 w 84"/>
                  <a:gd name="T39" fmla="*/ 66 h 100"/>
                  <a:gd name="T40" fmla="*/ 68 w 84"/>
                  <a:gd name="T41" fmla="*/ 77 h 100"/>
                  <a:gd name="T42" fmla="*/ 73 w 84"/>
                  <a:gd name="T43" fmla="*/ 86 h 100"/>
                  <a:gd name="T44" fmla="*/ 57 w 84"/>
                  <a:gd name="T45" fmla="*/ 93 h 100"/>
                  <a:gd name="T46" fmla="*/ 57 w 84"/>
                  <a:gd name="T47" fmla="*/ 93 h 100"/>
                  <a:gd name="T48" fmla="*/ 55 w 84"/>
                  <a:gd name="T49" fmla="*/ 90 h 100"/>
                  <a:gd name="T50" fmla="*/ 50 w 84"/>
                  <a:gd name="T51" fmla="*/ 86 h 100"/>
                  <a:gd name="T52" fmla="*/ 35 w 84"/>
                  <a:gd name="T53" fmla="*/ 81 h 100"/>
                  <a:gd name="T54" fmla="*/ 2 w 84"/>
                  <a:gd name="T55" fmla="*/ 75 h 100"/>
                  <a:gd name="T56" fmla="*/ 2 w 84"/>
                  <a:gd name="T57" fmla="*/ 75 h 100"/>
                  <a:gd name="T58" fmla="*/ 0 w 84"/>
                  <a:gd name="T59" fmla="*/ 72 h 100"/>
                  <a:gd name="T60" fmla="*/ 3 w 84"/>
                  <a:gd name="T61" fmla="*/ 6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100">
                    <a:moveTo>
                      <a:pt x="3" y="69"/>
                    </a:moveTo>
                    <a:cubicBezTo>
                      <a:pt x="14" y="68"/>
                      <a:pt x="25" y="68"/>
                      <a:pt x="37" y="70"/>
                    </a:cubicBezTo>
                    <a:cubicBezTo>
                      <a:pt x="43" y="70"/>
                      <a:pt x="49" y="71"/>
                      <a:pt x="55" y="73"/>
                    </a:cubicBezTo>
                    <a:cubicBezTo>
                      <a:pt x="58" y="74"/>
                      <a:pt x="61" y="75"/>
                      <a:pt x="64" y="77"/>
                    </a:cubicBezTo>
                    <a:cubicBezTo>
                      <a:pt x="67" y="79"/>
                      <a:pt x="71" y="82"/>
                      <a:pt x="73" y="87"/>
                    </a:cubicBezTo>
                    <a:cubicBezTo>
                      <a:pt x="73" y="87"/>
                      <a:pt x="73" y="87"/>
                      <a:pt x="73" y="87"/>
                    </a:cubicBezTo>
                    <a:cubicBezTo>
                      <a:pt x="73" y="88"/>
                      <a:pt x="73" y="88"/>
                      <a:pt x="73" y="88"/>
                    </a:cubicBezTo>
                    <a:cubicBezTo>
                      <a:pt x="75" y="92"/>
                      <a:pt x="72" y="97"/>
                      <a:pt x="68" y="98"/>
                    </a:cubicBezTo>
                    <a:cubicBezTo>
                      <a:pt x="64" y="100"/>
                      <a:pt x="59" y="98"/>
                      <a:pt x="57" y="94"/>
                    </a:cubicBezTo>
                    <a:cubicBezTo>
                      <a:pt x="56" y="89"/>
                      <a:pt x="55" y="85"/>
                      <a:pt x="53" y="81"/>
                    </a:cubicBezTo>
                    <a:cubicBezTo>
                      <a:pt x="52" y="77"/>
                      <a:pt x="52" y="73"/>
                      <a:pt x="51" y="68"/>
                    </a:cubicBezTo>
                    <a:cubicBezTo>
                      <a:pt x="50" y="60"/>
                      <a:pt x="50" y="51"/>
                      <a:pt x="51" y="42"/>
                    </a:cubicBezTo>
                    <a:cubicBezTo>
                      <a:pt x="53" y="34"/>
                      <a:pt x="56" y="25"/>
                      <a:pt x="60" y="18"/>
                    </a:cubicBezTo>
                    <a:cubicBezTo>
                      <a:pt x="65" y="11"/>
                      <a:pt x="72" y="5"/>
                      <a:pt x="79" y="0"/>
                    </a:cubicBezTo>
                    <a:cubicBezTo>
                      <a:pt x="80" y="0"/>
                      <a:pt x="82" y="0"/>
                      <a:pt x="83" y="1"/>
                    </a:cubicBezTo>
                    <a:cubicBezTo>
                      <a:pt x="84" y="3"/>
                      <a:pt x="83" y="4"/>
                      <a:pt x="82" y="5"/>
                    </a:cubicBezTo>
                    <a:cubicBezTo>
                      <a:pt x="82" y="5"/>
                      <a:pt x="82" y="5"/>
                      <a:pt x="82" y="5"/>
                    </a:cubicBezTo>
                    <a:cubicBezTo>
                      <a:pt x="76" y="10"/>
                      <a:pt x="71" y="16"/>
                      <a:pt x="68" y="22"/>
                    </a:cubicBezTo>
                    <a:cubicBezTo>
                      <a:pt x="64" y="29"/>
                      <a:pt x="63" y="36"/>
                      <a:pt x="63" y="44"/>
                    </a:cubicBezTo>
                    <a:cubicBezTo>
                      <a:pt x="62" y="51"/>
                      <a:pt x="63" y="58"/>
                      <a:pt x="65" y="66"/>
                    </a:cubicBezTo>
                    <a:cubicBezTo>
                      <a:pt x="66" y="69"/>
                      <a:pt x="67" y="73"/>
                      <a:pt x="68" y="77"/>
                    </a:cubicBezTo>
                    <a:cubicBezTo>
                      <a:pt x="69" y="80"/>
                      <a:pt x="71" y="84"/>
                      <a:pt x="73" y="86"/>
                    </a:cubicBezTo>
                    <a:cubicBezTo>
                      <a:pt x="57" y="93"/>
                      <a:pt x="57" y="93"/>
                      <a:pt x="57" y="93"/>
                    </a:cubicBezTo>
                    <a:cubicBezTo>
                      <a:pt x="57" y="93"/>
                      <a:pt x="57" y="93"/>
                      <a:pt x="57" y="93"/>
                    </a:cubicBezTo>
                    <a:cubicBezTo>
                      <a:pt x="57" y="92"/>
                      <a:pt x="57" y="91"/>
                      <a:pt x="55" y="90"/>
                    </a:cubicBezTo>
                    <a:cubicBezTo>
                      <a:pt x="54" y="89"/>
                      <a:pt x="52" y="87"/>
                      <a:pt x="50" y="86"/>
                    </a:cubicBezTo>
                    <a:cubicBezTo>
                      <a:pt x="45" y="84"/>
                      <a:pt x="40" y="82"/>
                      <a:pt x="35" y="81"/>
                    </a:cubicBezTo>
                    <a:cubicBezTo>
                      <a:pt x="25" y="78"/>
                      <a:pt x="13" y="76"/>
                      <a:pt x="2" y="75"/>
                    </a:cubicBezTo>
                    <a:cubicBezTo>
                      <a:pt x="2" y="75"/>
                      <a:pt x="2" y="75"/>
                      <a:pt x="2" y="75"/>
                    </a:cubicBezTo>
                    <a:cubicBezTo>
                      <a:pt x="1" y="75"/>
                      <a:pt x="0" y="73"/>
                      <a:pt x="0" y="72"/>
                    </a:cubicBezTo>
                    <a:cubicBezTo>
                      <a:pt x="0" y="70"/>
                      <a:pt x="1" y="69"/>
                      <a:pt x="3" y="6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8">
                <a:extLst>
                  <a:ext uri="{FF2B5EF4-FFF2-40B4-BE49-F238E27FC236}">
                    <a16:creationId xmlns:a16="http://schemas.microsoft.com/office/drawing/2014/main" id="{6EE47828-9F0A-4203-AA0C-8F7B789D4B8C}"/>
                  </a:ext>
                </a:extLst>
              </p:cNvPr>
              <p:cNvSpPr>
                <a:spLocks/>
              </p:cNvSpPr>
              <p:nvPr/>
            </p:nvSpPr>
            <p:spPr bwMode="auto">
              <a:xfrm>
                <a:off x="10590213" y="6632575"/>
                <a:ext cx="282575" cy="73025"/>
              </a:xfrm>
              <a:custGeom>
                <a:avLst/>
                <a:gdLst>
                  <a:gd name="T0" fmla="*/ 200 w 203"/>
                  <a:gd name="T1" fmla="*/ 34 h 52"/>
                  <a:gd name="T2" fmla="*/ 200 w 203"/>
                  <a:gd name="T3" fmla="*/ 35 h 52"/>
                  <a:gd name="T4" fmla="*/ 199 w 203"/>
                  <a:gd name="T5" fmla="*/ 36 h 52"/>
                  <a:gd name="T6" fmla="*/ 197 w 203"/>
                  <a:gd name="T7" fmla="*/ 38 h 52"/>
                  <a:gd name="T8" fmla="*/ 194 w 203"/>
                  <a:gd name="T9" fmla="*/ 41 h 52"/>
                  <a:gd name="T10" fmla="*/ 191 w 203"/>
                  <a:gd name="T11" fmla="*/ 43 h 52"/>
                  <a:gd name="T12" fmla="*/ 188 w 203"/>
                  <a:gd name="T13" fmla="*/ 45 h 52"/>
                  <a:gd name="T14" fmla="*/ 174 w 203"/>
                  <a:gd name="T15" fmla="*/ 50 h 52"/>
                  <a:gd name="T16" fmla="*/ 170 w 203"/>
                  <a:gd name="T17" fmla="*/ 51 h 52"/>
                  <a:gd name="T18" fmla="*/ 167 w 203"/>
                  <a:gd name="T19" fmla="*/ 51 h 52"/>
                  <a:gd name="T20" fmla="*/ 160 w 203"/>
                  <a:gd name="T21" fmla="*/ 52 h 52"/>
                  <a:gd name="T22" fmla="*/ 146 w 203"/>
                  <a:gd name="T23" fmla="*/ 52 h 52"/>
                  <a:gd name="T24" fmla="*/ 95 w 203"/>
                  <a:gd name="T25" fmla="*/ 41 h 52"/>
                  <a:gd name="T26" fmla="*/ 70 w 203"/>
                  <a:gd name="T27" fmla="*/ 33 h 52"/>
                  <a:gd name="T28" fmla="*/ 46 w 203"/>
                  <a:gd name="T29" fmla="*/ 23 h 52"/>
                  <a:gd name="T30" fmla="*/ 0 w 203"/>
                  <a:gd name="T31" fmla="*/ 0 h 52"/>
                  <a:gd name="T32" fmla="*/ 48 w 203"/>
                  <a:gd name="T33" fmla="*/ 19 h 52"/>
                  <a:gd name="T34" fmla="*/ 72 w 203"/>
                  <a:gd name="T35" fmla="*/ 27 h 52"/>
                  <a:gd name="T36" fmla="*/ 97 w 203"/>
                  <a:gd name="T37" fmla="*/ 34 h 52"/>
                  <a:gd name="T38" fmla="*/ 146 w 203"/>
                  <a:gd name="T39" fmla="*/ 40 h 52"/>
                  <a:gd name="T40" fmla="*/ 159 w 203"/>
                  <a:gd name="T41" fmla="*/ 39 h 52"/>
                  <a:gd name="T42" fmla="*/ 164 w 203"/>
                  <a:gd name="T43" fmla="*/ 38 h 52"/>
                  <a:gd name="T44" fmla="*/ 167 w 203"/>
                  <a:gd name="T45" fmla="*/ 38 h 52"/>
                  <a:gd name="T46" fmla="*/ 170 w 203"/>
                  <a:gd name="T47" fmla="*/ 37 h 52"/>
                  <a:gd name="T48" fmla="*/ 175 w 203"/>
                  <a:gd name="T49" fmla="*/ 35 h 52"/>
                  <a:gd name="T50" fmla="*/ 180 w 203"/>
                  <a:gd name="T51" fmla="*/ 32 h 52"/>
                  <a:gd name="T52" fmla="*/ 182 w 203"/>
                  <a:gd name="T53" fmla="*/ 31 h 52"/>
                  <a:gd name="T54" fmla="*/ 184 w 203"/>
                  <a:gd name="T55" fmla="*/ 29 h 52"/>
                  <a:gd name="T56" fmla="*/ 186 w 203"/>
                  <a:gd name="T57" fmla="*/ 28 h 52"/>
                  <a:gd name="T58" fmla="*/ 186 w 203"/>
                  <a:gd name="T59" fmla="*/ 27 h 52"/>
                  <a:gd name="T60" fmla="*/ 187 w 203"/>
                  <a:gd name="T61" fmla="*/ 26 h 52"/>
                  <a:gd name="T62" fmla="*/ 187 w 203"/>
                  <a:gd name="T63" fmla="*/ 27 h 52"/>
                  <a:gd name="T64" fmla="*/ 197 w 203"/>
                  <a:gd name="T65" fmla="*/ 23 h 52"/>
                  <a:gd name="T66" fmla="*/ 200 w 203"/>
                  <a:gd name="T67" fmla="*/ 3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3" h="52">
                    <a:moveTo>
                      <a:pt x="200" y="34"/>
                    </a:moveTo>
                    <a:cubicBezTo>
                      <a:pt x="200" y="34"/>
                      <a:pt x="200" y="35"/>
                      <a:pt x="200" y="35"/>
                    </a:cubicBezTo>
                    <a:cubicBezTo>
                      <a:pt x="199" y="36"/>
                      <a:pt x="199" y="36"/>
                      <a:pt x="199" y="36"/>
                    </a:cubicBezTo>
                    <a:cubicBezTo>
                      <a:pt x="198" y="37"/>
                      <a:pt x="198" y="38"/>
                      <a:pt x="197" y="38"/>
                    </a:cubicBezTo>
                    <a:cubicBezTo>
                      <a:pt x="196" y="39"/>
                      <a:pt x="195" y="40"/>
                      <a:pt x="194" y="41"/>
                    </a:cubicBezTo>
                    <a:cubicBezTo>
                      <a:pt x="191" y="43"/>
                      <a:pt x="191" y="43"/>
                      <a:pt x="191" y="43"/>
                    </a:cubicBezTo>
                    <a:cubicBezTo>
                      <a:pt x="188" y="45"/>
                      <a:pt x="188" y="45"/>
                      <a:pt x="188" y="45"/>
                    </a:cubicBezTo>
                    <a:cubicBezTo>
                      <a:pt x="183" y="47"/>
                      <a:pt x="178" y="49"/>
                      <a:pt x="174" y="50"/>
                    </a:cubicBezTo>
                    <a:cubicBezTo>
                      <a:pt x="170" y="51"/>
                      <a:pt x="170" y="51"/>
                      <a:pt x="170" y="51"/>
                    </a:cubicBezTo>
                    <a:cubicBezTo>
                      <a:pt x="169" y="51"/>
                      <a:pt x="168" y="51"/>
                      <a:pt x="167" y="51"/>
                    </a:cubicBezTo>
                    <a:cubicBezTo>
                      <a:pt x="160" y="52"/>
                      <a:pt x="160" y="52"/>
                      <a:pt x="160" y="52"/>
                    </a:cubicBezTo>
                    <a:cubicBezTo>
                      <a:pt x="155" y="52"/>
                      <a:pt x="151" y="52"/>
                      <a:pt x="146" y="52"/>
                    </a:cubicBezTo>
                    <a:cubicBezTo>
                      <a:pt x="128" y="51"/>
                      <a:pt x="111" y="46"/>
                      <a:pt x="95" y="41"/>
                    </a:cubicBezTo>
                    <a:cubicBezTo>
                      <a:pt x="86" y="39"/>
                      <a:pt x="78" y="36"/>
                      <a:pt x="70" y="33"/>
                    </a:cubicBezTo>
                    <a:cubicBezTo>
                      <a:pt x="62" y="30"/>
                      <a:pt x="54" y="26"/>
                      <a:pt x="46" y="23"/>
                    </a:cubicBezTo>
                    <a:cubicBezTo>
                      <a:pt x="30" y="16"/>
                      <a:pt x="15" y="8"/>
                      <a:pt x="0" y="0"/>
                    </a:cubicBezTo>
                    <a:cubicBezTo>
                      <a:pt x="16" y="6"/>
                      <a:pt x="31" y="13"/>
                      <a:pt x="48" y="19"/>
                    </a:cubicBezTo>
                    <a:cubicBezTo>
                      <a:pt x="56" y="22"/>
                      <a:pt x="64" y="25"/>
                      <a:pt x="72" y="27"/>
                    </a:cubicBezTo>
                    <a:cubicBezTo>
                      <a:pt x="80" y="30"/>
                      <a:pt x="88" y="32"/>
                      <a:pt x="97" y="34"/>
                    </a:cubicBezTo>
                    <a:cubicBezTo>
                      <a:pt x="113" y="37"/>
                      <a:pt x="130" y="40"/>
                      <a:pt x="146" y="40"/>
                    </a:cubicBezTo>
                    <a:cubicBezTo>
                      <a:pt x="151" y="40"/>
                      <a:pt x="155" y="39"/>
                      <a:pt x="159" y="39"/>
                    </a:cubicBezTo>
                    <a:cubicBezTo>
                      <a:pt x="164" y="38"/>
                      <a:pt x="164" y="38"/>
                      <a:pt x="164" y="38"/>
                    </a:cubicBezTo>
                    <a:cubicBezTo>
                      <a:pt x="165" y="38"/>
                      <a:pt x="166" y="38"/>
                      <a:pt x="167" y="38"/>
                    </a:cubicBezTo>
                    <a:cubicBezTo>
                      <a:pt x="170" y="37"/>
                      <a:pt x="170" y="37"/>
                      <a:pt x="170" y="37"/>
                    </a:cubicBezTo>
                    <a:cubicBezTo>
                      <a:pt x="172" y="36"/>
                      <a:pt x="174" y="36"/>
                      <a:pt x="175" y="35"/>
                    </a:cubicBezTo>
                    <a:cubicBezTo>
                      <a:pt x="177" y="34"/>
                      <a:pt x="179" y="33"/>
                      <a:pt x="180" y="32"/>
                    </a:cubicBezTo>
                    <a:cubicBezTo>
                      <a:pt x="182" y="31"/>
                      <a:pt x="182" y="31"/>
                      <a:pt x="182" y="31"/>
                    </a:cubicBezTo>
                    <a:cubicBezTo>
                      <a:pt x="184" y="29"/>
                      <a:pt x="184" y="29"/>
                      <a:pt x="184" y="29"/>
                    </a:cubicBezTo>
                    <a:cubicBezTo>
                      <a:pt x="185" y="29"/>
                      <a:pt x="185" y="28"/>
                      <a:pt x="186" y="28"/>
                    </a:cubicBezTo>
                    <a:cubicBezTo>
                      <a:pt x="186" y="27"/>
                      <a:pt x="186" y="27"/>
                      <a:pt x="186" y="27"/>
                    </a:cubicBezTo>
                    <a:cubicBezTo>
                      <a:pt x="187" y="26"/>
                      <a:pt x="187" y="26"/>
                      <a:pt x="187" y="26"/>
                    </a:cubicBezTo>
                    <a:cubicBezTo>
                      <a:pt x="187" y="27"/>
                      <a:pt x="187" y="27"/>
                      <a:pt x="187" y="27"/>
                    </a:cubicBezTo>
                    <a:cubicBezTo>
                      <a:pt x="189" y="23"/>
                      <a:pt x="193" y="21"/>
                      <a:pt x="197" y="23"/>
                    </a:cubicBezTo>
                    <a:cubicBezTo>
                      <a:pt x="201" y="25"/>
                      <a:pt x="203" y="30"/>
                      <a:pt x="200" y="34"/>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9">
                <a:extLst>
                  <a:ext uri="{FF2B5EF4-FFF2-40B4-BE49-F238E27FC236}">
                    <a16:creationId xmlns:a16="http://schemas.microsoft.com/office/drawing/2014/main" id="{E67C42F1-50D5-48A5-8B0B-9F9AEBDC1BBE}"/>
                  </a:ext>
                </a:extLst>
              </p:cNvPr>
              <p:cNvSpPr>
                <a:spLocks/>
              </p:cNvSpPr>
              <p:nvPr/>
            </p:nvSpPr>
            <p:spPr bwMode="auto">
              <a:xfrm>
                <a:off x="10498138" y="6346825"/>
                <a:ext cx="407988" cy="65088"/>
              </a:xfrm>
              <a:custGeom>
                <a:avLst/>
                <a:gdLst>
                  <a:gd name="T0" fmla="*/ 0 w 293"/>
                  <a:gd name="T1" fmla="*/ 0 h 46"/>
                  <a:gd name="T2" fmla="*/ 69 w 293"/>
                  <a:gd name="T3" fmla="*/ 30 h 46"/>
                  <a:gd name="T4" fmla="*/ 87 w 293"/>
                  <a:gd name="T5" fmla="*/ 35 h 46"/>
                  <a:gd name="T6" fmla="*/ 104 w 293"/>
                  <a:gd name="T7" fmla="*/ 35 h 46"/>
                  <a:gd name="T8" fmla="*/ 141 w 293"/>
                  <a:gd name="T9" fmla="*/ 27 h 46"/>
                  <a:gd name="T10" fmla="*/ 179 w 293"/>
                  <a:gd name="T11" fmla="*/ 21 h 46"/>
                  <a:gd name="T12" fmla="*/ 217 w 293"/>
                  <a:gd name="T13" fmla="*/ 18 h 46"/>
                  <a:gd name="T14" fmla="*/ 293 w 293"/>
                  <a:gd name="T15" fmla="*/ 28 h 46"/>
                  <a:gd name="T16" fmla="*/ 274 w 293"/>
                  <a:gd name="T17" fmla="*/ 25 h 46"/>
                  <a:gd name="T18" fmla="*/ 255 w 293"/>
                  <a:gd name="T19" fmla="*/ 24 h 46"/>
                  <a:gd name="T20" fmla="*/ 236 w 293"/>
                  <a:gd name="T21" fmla="*/ 24 h 46"/>
                  <a:gd name="T22" fmla="*/ 227 w 293"/>
                  <a:gd name="T23" fmla="*/ 24 h 46"/>
                  <a:gd name="T24" fmla="*/ 217 w 293"/>
                  <a:gd name="T25" fmla="*/ 25 h 46"/>
                  <a:gd name="T26" fmla="*/ 143 w 293"/>
                  <a:gd name="T27" fmla="*/ 37 h 46"/>
                  <a:gd name="T28" fmla="*/ 105 w 293"/>
                  <a:gd name="T29" fmla="*/ 45 h 46"/>
                  <a:gd name="T30" fmla="*/ 101 w 293"/>
                  <a:gd name="T31" fmla="*/ 45 h 46"/>
                  <a:gd name="T32" fmla="*/ 95 w 293"/>
                  <a:gd name="T33" fmla="*/ 46 h 46"/>
                  <a:gd name="T34" fmla="*/ 90 w 293"/>
                  <a:gd name="T35" fmla="*/ 45 h 46"/>
                  <a:gd name="T36" fmla="*/ 85 w 293"/>
                  <a:gd name="T37" fmla="*/ 45 h 46"/>
                  <a:gd name="T38" fmla="*/ 66 w 293"/>
                  <a:gd name="T39" fmla="*/ 39 h 46"/>
                  <a:gd name="T40" fmla="*/ 48 w 293"/>
                  <a:gd name="T41" fmla="*/ 31 h 46"/>
                  <a:gd name="T42" fmla="*/ 31 w 293"/>
                  <a:gd name="T43" fmla="*/ 22 h 46"/>
                  <a:gd name="T44" fmla="*/ 0 w 293"/>
                  <a:gd name="T4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3" h="46">
                    <a:moveTo>
                      <a:pt x="0" y="0"/>
                    </a:moveTo>
                    <a:cubicBezTo>
                      <a:pt x="23" y="10"/>
                      <a:pt x="46" y="22"/>
                      <a:pt x="69" y="30"/>
                    </a:cubicBezTo>
                    <a:cubicBezTo>
                      <a:pt x="75" y="32"/>
                      <a:pt x="81" y="34"/>
                      <a:pt x="87" y="35"/>
                    </a:cubicBezTo>
                    <a:cubicBezTo>
                      <a:pt x="92" y="36"/>
                      <a:pt x="98" y="35"/>
                      <a:pt x="104" y="35"/>
                    </a:cubicBezTo>
                    <a:cubicBezTo>
                      <a:pt x="116" y="33"/>
                      <a:pt x="129" y="30"/>
                      <a:pt x="141" y="27"/>
                    </a:cubicBezTo>
                    <a:cubicBezTo>
                      <a:pt x="153" y="25"/>
                      <a:pt x="166" y="22"/>
                      <a:pt x="179" y="21"/>
                    </a:cubicBezTo>
                    <a:cubicBezTo>
                      <a:pt x="191" y="19"/>
                      <a:pt x="204" y="18"/>
                      <a:pt x="217" y="18"/>
                    </a:cubicBezTo>
                    <a:cubicBezTo>
                      <a:pt x="243" y="17"/>
                      <a:pt x="268" y="21"/>
                      <a:pt x="293" y="28"/>
                    </a:cubicBezTo>
                    <a:cubicBezTo>
                      <a:pt x="274" y="25"/>
                      <a:pt x="274" y="25"/>
                      <a:pt x="274" y="25"/>
                    </a:cubicBezTo>
                    <a:cubicBezTo>
                      <a:pt x="267" y="25"/>
                      <a:pt x="261" y="24"/>
                      <a:pt x="255" y="24"/>
                    </a:cubicBezTo>
                    <a:cubicBezTo>
                      <a:pt x="249" y="24"/>
                      <a:pt x="242" y="23"/>
                      <a:pt x="236" y="24"/>
                    </a:cubicBezTo>
                    <a:cubicBezTo>
                      <a:pt x="227" y="24"/>
                      <a:pt x="227" y="24"/>
                      <a:pt x="227" y="24"/>
                    </a:cubicBezTo>
                    <a:cubicBezTo>
                      <a:pt x="217" y="25"/>
                      <a:pt x="217" y="25"/>
                      <a:pt x="217" y="25"/>
                    </a:cubicBezTo>
                    <a:cubicBezTo>
                      <a:pt x="192" y="26"/>
                      <a:pt x="168" y="31"/>
                      <a:pt x="143" y="37"/>
                    </a:cubicBezTo>
                    <a:cubicBezTo>
                      <a:pt x="131" y="40"/>
                      <a:pt x="118" y="43"/>
                      <a:pt x="105" y="45"/>
                    </a:cubicBezTo>
                    <a:cubicBezTo>
                      <a:pt x="101" y="45"/>
                      <a:pt x="101" y="45"/>
                      <a:pt x="101" y="45"/>
                    </a:cubicBezTo>
                    <a:cubicBezTo>
                      <a:pt x="99" y="45"/>
                      <a:pt x="97" y="46"/>
                      <a:pt x="95" y="46"/>
                    </a:cubicBezTo>
                    <a:cubicBezTo>
                      <a:pt x="94" y="45"/>
                      <a:pt x="92" y="46"/>
                      <a:pt x="90" y="45"/>
                    </a:cubicBezTo>
                    <a:cubicBezTo>
                      <a:pt x="85" y="45"/>
                      <a:pt x="85" y="45"/>
                      <a:pt x="85" y="45"/>
                    </a:cubicBezTo>
                    <a:cubicBezTo>
                      <a:pt x="78" y="43"/>
                      <a:pt x="72" y="41"/>
                      <a:pt x="66" y="39"/>
                    </a:cubicBezTo>
                    <a:cubicBezTo>
                      <a:pt x="60" y="37"/>
                      <a:pt x="54" y="34"/>
                      <a:pt x="48" y="31"/>
                    </a:cubicBezTo>
                    <a:cubicBezTo>
                      <a:pt x="43" y="28"/>
                      <a:pt x="37" y="25"/>
                      <a:pt x="31" y="22"/>
                    </a:cubicBezTo>
                    <a:cubicBezTo>
                      <a:pt x="21" y="15"/>
                      <a:pt x="10" y="8"/>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0">
                <a:extLst>
                  <a:ext uri="{FF2B5EF4-FFF2-40B4-BE49-F238E27FC236}">
                    <a16:creationId xmlns:a16="http://schemas.microsoft.com/office/drawing/2014/main" id="{2899875A-2AAD-4755-AF17-E97147501F92}"/>
                  </a:ext>
                </a:extLst>
              </p:cNvPr>
              <p:cNvSpPr>
                <a:spLocks/>
              </p:cNvSpPr>
              <p:nvPr/>
            </p:nvSpPr>
            <p:spPr bwMode="auto">
              <a:xfrm>
                <a:off x="10126663" y="6559550"/>
                <a:ext cx="96838" cy="393700"/>
              </a:xfrm>
              <a:custGeom>
                <a:avLst/>
                <a:gdLst>
                  <a:gd name="T0" fmla="*/ 70 w 70"/>
                  <a:gd name="T1" fmla="*/ 283 h 283"/>
                  <a:gd name="T2" fmla="*/ 67 w 70"/>
                  <a:gd name="T3" fmla="*/ 280 h 283"/>
                  <a:gd name="T4" fmla="*/ 63 w 70"/>
                  <a:gd name="T5" fmla="*/ 276 h 283"/>
                  <a:gd name="T6" fmla="*/ 57 w 70"/>
                  <a:gd name="T7" fmla="*/ 269 h 283"/>
                  <a:gd name="T8" fmla="*/ 46 w 70"/>
                  <a:gd name="T9" fmla="*/ 253 h 283"/>
                  <a:gd name="T10" fmla="*/ 27 w 70"/>
                  <a:gd name="T11" fmla="*/ 220 h 283"/>
                  <a:gd name="T12" fmla="*/ 13 w 70"/>
                  <a:gd name="T13" fmla="*/ 184 h 283"/>
                  <a:gd name="T14" fmla="*/ 4 w 70"/>
                  <a:gd name="T15" fmla="*/ 147 h 283"/>
                  <a:gd name="T16" fmla="*/ 5 w 70"/>
                  <a:gd name="T17" fmla="*/ 70 h 283"/>
                  <a:gd name="T18" fmla="*/ 35 w 70"/>
                  <a:gd name="T19" fmla="*/ 0 h 283"/>
                  <a:gd name="T20" fmla="*/ 14 w 70"/>
                  <a:gd name="T21" fmla="*/ 72 h 283"/>
                  <a:gd name="T22" fmla="*/ 16 w 70"/>
                  <a:gd name="T23" fmla="*/ 145 h 283"/>
                  <a:gd name="T24" fmla="*/ 24 w 70"/>
                  <a:gd name="T25" fmla="*/ 181 h 283"/>
                  <a:gd name="T26" fmla="*/ 36 w 70"/>
                  <a:gd name="T27" fmla="*/ 216 h 283"/>
                  <a:gd name="T28" fmla="*/ 51 w 70"/>
                  <a:gd name="T29" fmla="*/ 250 h 283"/>
                  <a:gd name="T30" fmla="*/ 60 w 70"/>
                  <a:gd name="T31" fmla="*/ 267 h 283"/>
                  <a:gd name="T32" fmla="*/ 65 w 70"/>
                  <a:gd name="T33" fmla="*/ 275 h 283"/>
                  <a:gd name="T34" fmla="*/ 67 w 70"/>
                  <a:gd name="T35" fmla="*/ 279 h 283"/>
                  <a:gd name="T36" fmla="*/ 70 w 70"/>
                  <a:gd name="T37" fmla="*/ 283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283">
                    <a:moveTo>
                      <a:pt x="70" y="283"/>
                    </a:moveTo>
                    <a:cubicBezTo>
                      <a:pt x="69" y="282"/>
                      <a:pt x="68" y="281"/>
                      <a:pt x="67" y="280"/>
                    </a:cubicBezTo>
                    <a:cubicBezTo>
                      <a:pt x="66" y="278"/>
                      <a:pt x="64" y="277"/>
                      <a:pt x="63" y="276"/>
                    </a:cubicBezTo>
                    <a:cubicBezTo>
                      <a:pt x="61" y="274"/>
                      <a:pt x="59" y="271"/>
                      <a:pt x="57" y="269"/>
                    </a:cubicBezTo>
                    <a:cubicBezTo>
                      <a:pt x="53" y="264"/>
                      <a:pt x="50" y="259"/>
                      <a:pt x="46" y="253"/>
                    </a:cubicBezTo>
                    <a:cubicBezTo>
                      <a:pt x="39" y="243"/>
                      <a:pt x="33" y="232"/>
                      <a:pt x="27" y="220"/>
                    </a:cubicBezTo>
                    <a:cubicBezTo>
                      <a:pt x="22" y="209"/>
                      <a:pt x="17" y="197"/>
                      <a:pt x="13" y="184"/>
                    </a:cubicBezTo>
                    <a:cubicBezTo>
                      <a:pt x="9" y="172"/>
                      <a:pt x="6" y="160"/>
                      <a:pt x="4" y="147"/>
                    </a:cubicBezTo>
                    <a:cubicBezTo>
                      <a:pt x="0" y="122"/>
                      <a:pt x="0" y="95"/>
                      <a:pt x="5" y="70"/>
                    </a:cubicBezTo>
                    <a:cubicBezTo>
                      <a:pt x="10" y="45"/>
                      <a:pt x="20" y="21"/>
                      <a:pt x="35" y="0"/>
                    </a:cubicBezTo>
                    <a:cubicBezTo>
                      <a:pt x="25" y="23"/>
                      <a:pt x="17" y="47"/>
                      <a:pt x="14" y="72"/>
                    </a:cubicBezTo>
                    <a:cubicBezTo>
                      <a:pt x="11" y="96"/>
                      <a:pt x="12" y="121"/>
                      <a:pt x="16" y="145"/>
                    </a:cubicBezTo>
                    <a:cubicBezTo>
                      <a:pt x="18" y="157"/>
                      <a:pt x="20" y="169"/>
                      <a:pt x="24" y="181"/>
                    </a:cubicBezTo>
                    <a:cubicBezTo>
                      <a:pt x="27" y="193"/>
                      <a:pt x="31" y="205"/>
                      <a:pt x="36" y="216"/>
                    </a:cubicBezTo>
                    <a:cubicBezTo>
                      <a:pt x="40" y="228"/>
                      <a:pt x="45" y="239"/>
                      <a:pt x="51" y="250"/>
                    </a:cubicBezTo>
                    <a:cubicBezTo>
                      <a:pt x="54" y="256"/>
                      <a:pt x="57" y="262"/>
                      <a:pt x="60" y="267"/>
                    </a:cubicBezTo>
                    <a:cubicBezTo>
                      <a:pt x="61" y="270"/>
                      <a:pt x="63" y="272"/>
                      <a:pt x="65" y="275"/>
                    </a:cubicBezTo>
                    <a:cubicBezTo>
                      <a:pt x="66" y="276"/>
                      <a:pt x="66" y="278"/>
                      <a:pt x="67" y="279"/>
                    </a:cubicBezTo>
                    <a:cubicBezTo>
                      <a:pt x="68" y="280"/>
                      <a:pt x="69" y="282"/>
                      <a:pt x="70" y="28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1">
                <a:extLst>
                  <a:ext uri="{FF2B5EF4-FFF2-40B4-BE49-F238E27FC236}">
                    <a16:creationId xmlns:a16="http://schemas.microsoft.com/office/drawing/2014/main" id="{F89F33FE-FA22-4FC8-9D87-7A10CFE63F72}"/>
                  </a:ext>
                </a:extLst>
              </p:cNvPr>
              <p:cNvSpPr>
                <a:spLocks/>
              </p:cNvSpPr>
              <p:nvPr/>
            </p:nvSpPr>
            <p:spPr bwMode="auto">
              <a:xfrm>
                <a:off x="10564813" y="6800850"/>
                <a:ext cx="123825" cy="25400"/>
              </a:xfrm>
              <a:custGeom>
                <a:avLst/>
                <a:gdLst>
                  <a:gd name="T0" fmla="*/ 3 w 89"/>
                  <a:gd name="T1" fmla="*/ 5 h 19"/>
                  <a:gd name="T2" fmla="*/ 24 w 89"/>
                  <a:gd name="T3" fmla="*/ 1 h 19"/>
                  <a:gd name="T4" fmla="*/ 45 w 89"/>
                  <a:gd name="T5" fmla="*/ 0 h 19"/>
                  <a:gd name="T6" fmla="*/ 66 w 89"/>
                  <a:gd name="T7" fmla="*/ 1 h 19"/>
                  <a:gd name="T8" fmla="*/ 87 w 89"/>
                  <a:gd name="T9" fmla="*/ 7 h 19"/>
                  <a:gd name="T10" fmla="*/ 87 w 89"/>
                  <a:gd name="T11" fmla="*/ 7 h 19"/>
                  <a:gd name="T12" fmla="*/ 89 w 89"/>
                  <a:gd name="T13" fmla="*/ 11 h 19"/>
                  <a:gd name="T14" fmla="*/ 87 w 89"/>
                  <a:gd name="T15" fmla="*/ 12 h 19"/>
                  <a:gd name="T16" fmla="*/ 66 w 89"/>
                  <a:gd name="T17" fmla="*/ 18 h 19"/>
                  <a:gd name="T18" fmla="*/ 45 w 89"/>
                  <a:gd name="T19" fmla="*/ 18 h 19"/>
                  <a:gd name="T20" fmla="*/ 24 w 89"/>
                  <a:gd name="T21" fmla="*/ 16 h 19"/>
                  <a:gd name="T22" fmla="*/ 3 w 89"/>
                  <a:gd name="T23" fmla="*/ 11 h 19"/>
                  <a:gd name="T24" fmla="*/ 1 w 89"/>
                  <a:gd name="T25" fmla="*/ 7 h 19"/>
                  <a:gd name="T26" fmla="*/ 3 w 89"/>
                  <a:gd name="T27"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9" h="19">
                    <a:moveTo>
                      <a:pt x="3" y="5"/>
                    </a:moveTo>
                    <a:cubicBezTo>
                      <a:pt x="10" y="3"/>
                      <a:pt x="17" y="2"/>
                      <a:pt x="24" y="1"/>
                    </a:cubicBezTo>
                    <a:cubicBezTo>
                      <a:pt x="31" y="0"/>
                      <a:pt x="38" y="0"/>
                      <a:pt x="45" y="0"/>
                    </a:cubicBezTo>
                    <a:cubicBezTo>
                      <a:pt x="52" y="0"/>
                      <a:pt x="59" y="0"/>
                      <a:pt x="66" y="1"/>
                    </a:cubicBezTo>
                    <a:cubicBezTo>
                      <a:pt x="73" y="2"/>
                      <a:pt x="80" y="3"/>
                      <a:pt x="87" y="7"/>
                    </a:cubicBezTo>
                    <a:cubicBezTo>
                      <a:pt x="87" y="7"/>
                      <a:pt x="87" y="7"/>
                      <a:pt x="87" y="7"/>
                    </a:cubicBezTo>
                    <a:cubicBezTo>
                      <a:pt x="89" y="7"/>
                      <a:pt x="89" y="9"/>
                      <a:pt x="89" y="11"/>
                    </a:cubicBezTo>
                    <a:cubicBezTo>
                      <a:pt x="88" y="12"/>
                      <a:pt x="88" y="12"/>
                      <a:pt x="87" y="12"/>
                    </a:cubicBezTo>
                    <a:cubicBezTo>
                      <a:pt x="80" y="15"/>
                      <a:pt x="73" y="17"/>
                      <a:pt x="66" y="18"/>
                    </a:cubicBezTo>
                    <a:cubicBezTo>
                      <a:pt x="59" y="18"/>
                      <a:pt x="52" y="19"/>
                      <a:pt x="45" y="18"/>
                    </a:cubicBezTo>
                    <a:cubicBezTo>
                      <a:pt x="38" y="18"/>
                      <a:pt x="31" y="17"/>
                      <a:pt x="24" y="16"/>
                    </a:cubicBezTo>
                    <a:cubicBezTo>
                      <a:pt x="17" y="15"/>
                      <a:pt x="10" y="14"/>
                      <a:pt x="3" y="11"/>
                    </a:cubicBezTo>
                    <a:cubicBezTo>
                      <a:pt x="1" y="11"/>
                      <a:pt x="0" y="9"/>
                      <a:pt x="1" y="7"/>
                    </a:cubicBezTo>
                    <a:cubicBezTo>
                      <a:pt x="1" y="6"/>
                      <a:pt x="2" y="6"/>
                      <a:pt x="3" y="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2">
                <a:extLst>
                  <a:ext uri="{FF2B5EF4-FFF2-40B4-BE49-F238E27FC236}">
                    <a16:creationId xmlns:a16="http://schemas.microsoft.com/office/drawing/2014/main" id="{23FB0551-D709-4085-A75A-7C5DCFFE3752}"/>
                  </a:ext>
                </a:extLst>
              </p:cNvPr>
              <p:cNvSpPr>
                <a:spLocks/>
              </p:cNvSpPr>
              <p:nvPr/>
            </p:nvSpPr>
            <p:spPr bwMode="auto">
              <a:xfrm>
                <a:off x="10798176" y="6799263"/>
                <a:ext cx="90488" cy="25400"/>
              </a:xfrm>
              <a:custGeom>
                <a:avLst/>
                <a:gdLst>
                  <a:gd name="T0" fmla="*/ 2 w 65"/>
                  <a:gd name="T1" fmla="*/ 5 h 19"/>
                  <a:gd name="T2" fmla="*/ 18 w 65"/>
                  <a:gd name="T3" fmla="*/ 0 h 19"/>
                  <a:gd name="T4" fmla="*/ 33 w 65"/>
                  <a:gd name="T5" fmla="*/ 0 h 19"/>
                  <a:gd name="T6" fmla="*/ 49 w 65"/>
                  <a:gd name="T7" fmla="*/ 2 h 19"/>
                  <a:gd name="T8" fmla="*/ 63 w 65"/>
                  <a:gd name="T9" fmla="*/ 10 h 19"/>
                  <a:gd name="T10" fmla="*/ 64 w 65"/>
                  <a:gd name="T11" fmla="*/ 14 h 19"/>
                  <a:gd name="T12" fmla="*/ 62 w 65"/>
                  <a:gd name="T13" fmla="*/ 15 h 19"/>
                  <a:gd name="T14" fmla="*/ 62 w 65"/>
                  <a:gd name="T15" fmla="*/ 15 h 19"/>
                  <a:gd name="T16" fmla="*/ 47 w 65"/>
                  <a:gd name="T17" fmla="*/ 19 h 19"/>
                  <a:gd name="T18" fmla="*/ 32 w 65"/>
                  <a:gd name="T19" fmla="*/ 18 h 19"/>
                  <a:gd name="T20" fmla="*/ 17 w 65"/>
                  <a:gd name="T21" fmla="*/ 16 h 19"/>
                  <a:gd name="T22" fmla="*/ 2 w 65"/>
                  <a:gd name="T23" fmla="*/ 10 h 19"/>
                  <a:gd name="T24" fmla="*/ 2 w 65"/>
                  <a:gd name="T25" fmla="*/ 10 h 19"/>
                  <a:gd name="T26" fmla="*/ 0 w 65"/>
                  <a:gd name="T27" fmla="*/ 6 h 19"/>
                  <a:gd name="T28" fmla="*/ 2 w 65"/>
                  <a:gd name="T29"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9">
                    <a:moveTo>
                      <a:pt x="2" y="5"/>
                    </a:moveTo>
                    <a:cubicBezTo>
                      <a:pt x="7" y="2"/>
                      <a:pt x="12" y="1"/>
                      <a:pt x="18" y="0"/>
                    </a:cubicBezTo>
                    <a:cubicBezTo>
                      <a:pt x="23" y="0"/>
                      <a:pt x="28" y="0"/>
                      <a:pt x="33" y="0"/>
                    </a:cubicBezTo>
                    <a:cubicBezTo>
                      <a:pt x="38" y="0"/>
                      <a:pt x="44" y="1"/>
                      <a:pt x="49" y="2"/>
                    </a:cubicBezTo>
                    <a:cubicBezTo>
                      <a:pt x="54" y="4"/>
                      <a:pt x="59" y="6"/>
                      <a:pt x="63" y="10"/>
                    </a:cubicBezTo>
                    <a:cubicBezTo>
                      <a:pt x="65" y="11"/>
                      <a:pt x="65" y="13"/>
                      <a:pt x="64" y="14"/>
                    </a:cubicBezTo>
                    <a:cubicBezTo>
                      <a:pt x="63" y="15"/>
                      <a:pt x="63" y="15"/>
                      <a:pt x="62" y="15"/>
                    </a:cubicBezTo>
                    <a:cubicBezTo>
                      <a:pt x="62" y="15"/>
                      <a:pt x="62" y="15"/>
                      <a:pt x="62" y="15"/>
                    </a:cubicBezTo>
                    <a:cubicBezTo>
                      <a:pt x="57" y="18"/>
                      <a:pt x="52" y="18"/>
                      <a:pt x="47" y="19"/>
                    </a:cubicBezTo>
                    <a:cubicBezTo>
                      <a:pt x="42" y="19"/>
                      <a:pt x="37" y="19"/>
                      <a:pt x="32" y="18"/>
                    </a:cubicBezTo>
                    <a:cubicBezTo>
                      <a:pt x="27" y="18"/>
                      <a:pt x="22" y="17"/>
                      <a:pt x="17" y="16"/>
                    </a:cubicBezTo>
                    <a:cubicBezTo>
                      <a:pt x="12" y="14"/>
                      <a:pt x="7" y="13"/>
                      <a:pt x="2" y="10"/>
                    </a:cubicBezTo>
                    <a:cubicBezTo>
                      <a:pt x="2" y="10"/>
                      <a:pt x="2" y="10"/>
                      <a:pt x="2" y="10"/>
                    </a:cubicBezTo>
                    <a:cubicBezTo>
                      <a:pt x="0" y="10"/>
                      <a:pt x="0" y="8"/>
                      <a:pt x="0" y="6"/>
                    </a:cubicBezTo>
                    <a:cubicBezTo>
                      <a:pt x="1" y="5"/>
                      <a:pt x="1" y="5"/>
                      <a:pt x="2" y="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3">
                <a:extLst>
                  <a:ext uri="{FF2B5EF4-FFF2-40B4-BE49-F238E27FC236}">
                    <a16:creationId xmlns:a16="http://schemas.microsoft.com/office/drawing/2014/main" id="{EFAFB1F3-2A95-4A86-BD09-3631DADA7980}"/>
                  </a:ext>
                </a:extLst>
              </p:cNvPr>
              <p:cNvSpPr>
                <a:spLocks/>
              </p:cNvSpPr>
              <p:nvPr/>
            </p:nvSpPr>
            <p:spPr bwMode="auto">
              <a:xfrm>
                <a:off x="10614026" y="6859588"/>
                <a:ext cx="47625" cy="41275"/>
              </a:xfrm>
              <a:custGeom>
                <a:avLst/>
                <a:gdLst>
                  <a:gd name="T0" fmla="*/ 33 w 34"/>
                  <a:gd name="T1" fmla="*/ 16 h 29"/>
                  <a:gd name="T2" fmla="*/ 15 w 34"/>
                  <a:gd name="T3" fmla="*/ 27 h 29"/>
                  <a:gd name="T4" fmla="*/ 1 w 34"/>
                  <a:gd name="T5" fmla="*/ 12 h 29"/>
                  <a:gd name="T6" fmla="*/ 19 w 34"/>
                  <a:gd name="T7" fmla="*/ 1 h 29"/>
                  <a:gd name="T8" fmla="*/ 33 w 34"/>
                  <a:gd name="T9" fmla="*/ 16 h 29"/>
                </a:gdLst>
                <a:ahLst/>
                <a:cxnLst>
                  <a:cxn ang="0">
                    <a:pos x="T0" y="T1"/>
                  </a:cxn>
                  <a:cxn ang="0">
                    <a:pos x="T2" y="T3"/>
                  </a:cxn>
                  <a:cxn ang="0">
                    <a:pos x="T4" y="T5"/>
                  </a:cxn>
                  <a:cxn ang="0">
                    <a:pos x="T6" y="T7"/>
                  </a:cxn>
                  <a:cxn ang="0">
                    <a:pos x="T8" y="T9"/>
                  </a:cxn>
                </a:cxnLst>
                <a:rect l="0" t="0" r="r" b="b"/>
                <a:pathLst>
                  <a:path w="34" h="29">
                    <a:moveTo>
                      <a:pt x="33" y="16"/>
                    </a:moveTo>
                    <a:cubicBezTo>
                      <a:pt x="32" y="24"/>
                      <a:pt x="24" y="29"/>
                      <a:pt x="15" y="27"/>
                    </a:cubicBezTo>
                    <a:cubicBezTo>
                      <a:pt x="6" y="26"/>
                      <a:pt x="0" y="19"/>
                      <a:pt x="1" y="12"/>
                    </a:cubicBezTo>
                    <a:cubicBezTo>
                      <a:pt x="2" y="5"/>
                      <a:pt x="10" y="0"/>
                      <a:pt x="19" y="1"/>
                    </a:cubicBezTo>
                    <a:cubicBezTo>
                      <a:pt x="27" y="2"/>
                      <a:pt x="34" y="9"/>
                      <a:pt x="33" y="1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4">
                <a:extLst>
                  <a:ext uri="{FF2B5EF4-FFF2-40B4-BE49-F238E27FC236}">
                    <a16:creationId xmlns:a16="http://schemas.microsoft.com/office/drawing/2014/main" id="{468C23BC-C0F2-453E-A302-44A7B7B599ED}"/>
                  </a:ext>
                </a:extLst>
              </p:cNvPr>
              <p:cNvSpPr>
                <a:spLocks/>
              </p:cNvSpPr>
              <p:nvPr/>
            </p:nvSpPr>
            <p:spPr bwMode="auto">
              <a:xfrm>
                <a:off x="10817226" y="6858000"/>
                <a:ext cx="38100" cy="39688"/>
              </a:xfrm>
              <a:custGeom>
                <a:avLst/>
                <a:gdLst>
                  <a:gd name="T0" fmla="*/ 27 w 27"/>
                  <a:gd name="T1" fmla="*/ 15 h 29"/>
                  <a:gd name="T2" fmla="*/ 13 w 27"/>
                  <a:gd name="T3" fmla="*/ 29 h 29"/>
                  <a:gd name="T4" fmla="*/ 0 w 27"/>
                  <a:gd name="T5" fmla="*/ 14 h 29"/>
                  <a:gd name="T6" fmla="*/ 14 w 27"/>
                  <a:gd name="T7" fmla="*/ 0 h 29"/>
                  <a:gd name="T8" fmla="*/ 27 w 27"/>
                  <a:gd name="T9" fmla="*/ 15 h 29"/>
                </a:gdLst>
                <a:ahLst/>
                <a:cxnLst>
                  <a:cxn ang="0">
                    <a:pos x="T0" y="T1"/>
                  </a:cxn>
                  <a:cxn ang="0">
                    <a:pos x="T2" y="T3"/>
                  </a:cxn>
                  <a:cxn ang="0">
                    <a:pos x="T4" y="T5"/>
                  </a:cxn>
                  <a:cxn ang="0">
                    <a:pos x="T6" y="T7"/>
                  </a:cxn>
                  <a:cxn ang="0">
                    <a:pos x="T8" y="T9"/>
                  </a:cxn>
                </a:cxnLst>
                <a:rect l="0" t="0" r="r" b="b"/>
                <a:pathLst>
                  <a:path w="27" h="29">
                    <a:moveTo>
                      <a:pt x="27" y="15"/>
                    </a:moveTo>
                    <a:cubicBezTo>
                      <a:pt x="27" y="23"/>
                      <a:pt x="21" y="29"/>
                      <a:pt x="13" y="29"/>
                    </a:cubicBezTo>
                    <a:cubicBezTo>
                      <a:pt x="6" y="29"/>
                      <a:pt x="0" y="22"/>
                      <a:pt x="0" y="14"/>
                    </a:cubicBezTo>
                    <a:cubicBezTo>
                      <a:pt x="0" y="6"/>
                      <a:pt x="6" y="0"/>
                      <a:pt x="14" y="0"/>
                    </a:cubicBezTo>
                    <a:cubicBezTo>
                      <a:pt x="21" y="0"/>
                      <a:pt x="27" y="7"/>
                      <a:pt x="27" y="1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5">
                <a:extLst>
                  <a:ext uri="{FF2B5EF4-FFF2-40B4-BE49-F238E27FC236}">
                    <a16:creationId xmlns:a16="http://schemas.microsoft.com/office/drawing/2014/main" id="{0F5BC32A-2398-4245-97B5-D087E5EE6431}"/>
                  </a:ext>
                </a:extLst>
              </p:cNvPr>
              <p:cNvSpPr>
                <a:spLocks/>
              </p:cNvSpPr>
              <p:nvPr/>
            </p:nvSpPr>
            <p:spPr bwMode="auto">
              <a:xfrm>
                <a:off x="10698163" y="6877050"/>
                <a:ext cx="88900" cy="158750"/>
              </a:xfrm>
              <a:custGeom>
                <a:avLst/>
                <a:gdLst>
                  <a:gd name="T0" fmla="*/ 38 w 63"/>
                  <a:gd name="T1" fmla="*/ 0 h 114"/>
                  <a:gd name="T2" fmla="*/ 50 w 63"/>
                  <a:gd name="T3" fmla="*/ 37 h 114"/>
                  <a:gd name="T4" fmla="*/ 60 w 63"/>
                  <a:gd name="T5" fmla="*/ 75 h 114"/>
                  <a:gd name="T6" fmla="*/ 63 w 63"/>
                  <a:gd name="T7" fmla="*/ 95 h 114"/>
                  <a:gd name="T8" fmla="*/ 58 w 63"/>
                  <a:gd name="T9" fmla="*/ 105 h 114"/>
                  <a:gd name="T10" fmla="*/ 49 w 63"/>
                  <a:gd name="T11" fmla="*/ 110 h 114"/>
                  <a:gd name="T12" fmla="*/ 28 w 63"/>
                  <a:gd name="T13" fmla="*/ 113 h 114"/>
                  <a:gd name="T14" fmla="*/ 8 w 63"/>
                  <a:gd name="T15" fmla="*/ 114 h 114"/>
                  <a:gd name="T16" fmla="*/ 0 w 63"/>
                  <a:gd name="T17" fmla="*/ 107 h 114"/>
                  <a:gd name="T18" fmla="*/ 8 w 63"/>
                  <a:gd name="T19" fmla="*/ 99 h 114"/>
                  <a:gd name="T20" fmla="*/ 10 w 63"/>
                  <a:gd name="T21" fmla="*/ 100 h 114"/>
                  <a:gd name="T22" fmla="*/ 29 w 63"/>
                  <a:gd name="T23" fmla="*/ 105 h 114"/>
                  <a:gd name="T24" fmla="*/ 47 w 63"/>
                  <a:gd name="T25" fmla="*/ 105 h 114"/>
                  <a:gd name="T26" fmla="*/ 59 w 63"/>
                  <a:gd name="T27" fmla="*/ 95 h 114"/>
                  <a:gd name="T28" fmla="*/ 58 w 63"/>
                  <a:gd name="T29" fmla="*/ 76 h 114"/>
                  <a:gd name="T30" fmla="*/ 49 w 63"/>
                  <a:gd name="T31" fmla="*/ 37 h 114"/>
                  <a:gd name="T32" fmla="*/ 38 w 63"/>
                  <a:gd name="T3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114">
                    <a:moveTo>
                      <a:pt x="38" y="0"/>
                    </a:moveTo>
                    <a:cubicBezTo>
                      <a:pt x="42" y="12"/>
                      <a:pt x="46" y="25"/>
                      <a:pt x="50" y="37"/>
                    </a:cubicBezTo>
                    <a:cubicBezTo>
                      <a:pt x="54" y="50"/>
                      <a:pt x="57" y="62"/>
                      <a:pt x="60" y="75"/>
                    </a:cubicBezTo>
                    <a:cubicBezTo>
                      <a:pt x="62" y="82"/>
                      <a:pt x="63" y="88"/>
                      <a:pt x="63" y="95"/>
                    </a:cubicBezTo>
                    <a:cubicBezTo>
                      <a:pt x="63" y="99"/>
                      <a:pt x="61" y="103"/>
                      <a:pt x="58" y="105"/>
                    </a:cubicBezTo>
                    <a:cubicBezTo>
                      <a:pt x="55" y="107"/>
                      <a:pt x="52" y="109"/>
                      <a:pt x="49" y="110"/>
                    </a:cubicBezTo>
                    <a:cubicBezTo>
                      <a:pt x="42" y="112"/>
                      <a:pt x="35" y="113"/>
                      <a:pt x="28" y="113"/>
                    </a:cubicBezTo>
                    <a:cubicBezTo>
                      <a:pt x="21" y="114"/>
                      <a:pt x="15" y="114"/>
                      <a:pt x="8" y="114"/>
                    </a:cubicBezTo>
                    <a:cubicBezTo>
                      <a:pt x="4" y="114"/>
                      <a:pt x="0" y="111"/>
                      <a:pt x="0" y="107"/>
                    </a:cubicBezTo>
                    <a:cubicBezTo>
                      <a:pt x="0" y="103"/>
                      <a:pt x="4" y="99"/>
                      <a:pt x="8" y="99"/>
                    </a:cubicBezTo>
                    <a:cubicBezTo>
                      <a:pt x="9" y="99"/>
                      <a:pt x="10" y="99"/>
                      <a:pt x="10" y="100"/>
                    </a:cubicBezTo>
                    <a:cubicBezTo>
                      <a:pt x="16" y="102"/>
                      <a:pt x="22" y="104"/>
                      <a:pt x="29" y="105"/>
                    </a:cubicBezTo>
                    <a:cubicBezTo>
                      <a:pt x="35" y="105"/>
                      <a:pt x="41" y="106"/>
                      <a:pt x="47" y="105"/>
                    </a:cubicBezTo>
                    <a:cubicBezTo>
                      <a:pt x="53" y="104"/>
                      <a:pt x="59" y="101"/>
                      <a:pt x="59" y="95"/>
                    </a:cubicBezTo>
                    <a:cubicBezTo>
                      <a:pt x="60" y="89"/>
                      <a:pt x="59" y="82"/>
                      <a:pt x="58" y="76"/>
                    </a:cubicBezTo>
                    <a:cubicBezTo>
                      <a:pt x="56" y="63"/>
                      <a:pt x="53" y="50"/>
                      <a:pt x="49" y="37"/>
                    </a:cubicBezTo>
                    <a:cubicBezTo>
                      <a:pt x="46" y="25"/>
                      <a:pt x="42" y="12"/>
                      <a:pt x="38"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6">
                <a:extLst>
                  <a:ext uri="{FF2B5EF4-FFF2-40B4-BE49-F238E27FC236}">
                    <a16:creationId xmlns:a16="http://schemas.microsoft.com/office/drawing/2014/main" id="{59A5BDDA-B782-4EBA-933B-D0DA96FB056D}"/>
                  </a:ext>
                </a:extLst>
              </p:cNvPr>
              <p:cNvSpPr>
                <a:spLocks/>
              </p:cNvSpPr>
              <p:nvPr/>
            </p:nvSpPr>
            <p:spPr bwMode="auto">
              <a:xfrm>
                <a:off x="10610851" y="7127875"/>
                <a:ext cx="74613" cy="61913"/>
              </a:xfrm>
              <a:custGeom>
                <a:avLst/>
                <a:gdLst>
                  <a:gd name="T0" fmla="*/ 50 w 53"/>
                  <a:gd name="T1" fmla="*/ 28 h 44"/>
                  <a:gd name="T2" fmla="*/ 12 w 53"/>
                  <a:gd name="T3" fmla="*/ 3 h 44"/>
                  <a:gd name="T4" fmla="*/ 10 w 53"/>
                  <a:gd name="T5" fmla="*/ 1 h 44"/>
                  <a:gd name="T6" fmla="*/ 51 w 53"/>
                  <a:gd name="T7" fmla="*/ 30 h 44"/>
                  <a:gd name="T8" fmla="*/ 50 w 53"/>
                  <a:gd name="T9" fmla="*/ 28 h 44"/>
                </a:gdLst>
                <a:ahLst/>
                <a:cxnLst>
                  <a:cxn ang="0">
                    <a:pos x="T0" y="T1"/>
                  </a:cxn>
                  <a:cxn ang="0">
                    <a:pos x="T2" y="T3"/>
                  </a:cxn>
                  <a:cxn ang="0">
                    <a:pos x="T4" y="T5"/>
                  </a:cxn>
                  <a:cxn ang="0">
                    <a:pos x="T6" y="T7"/>
                  </a:cxn>
                  <a:cxn ang="0">
                    <a:pos x="T8" y="T9"/>
                  </a:cxn>
                </a:cxnLst>
                <a:rect l="0" t="0" r="r" b="b"/>
                <a:pathLst>
                  <a:path w="53" h="44">
                    <a:moveTo>
                      <a:pt x="50" y="28"/>
                    </a:moveTo>
                    <a:cubicBezTo>
                      <a:pt x="41" y="30"/>
                      <a:pt x="10" y="37"/>
                      <a:pt x="12" y="3"/>
                    </a:cubicBezTo>
                    <a:cubicBezTo>
                      <a:pt x="12" y="1"/>
                      <a:pt x="11" y="0"/>
                      <a:pt x="10" y="1"/>
                    </a:cubicBezTo>
                    <a:cubicBezTo>
                      <a:pt x="0" y="39"/>
                      <a:pt x="35" y="44"/>
                      <a:pt x="51" y="30"/>
                    </a:cubicBezTo>
                    <a:cubicBezTo>
                      <a:pt x="53" y="29"/>
                      <a:pt x="52" y="28"/>
                      <a:pt x="50" y="28"/>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7">
                <a:extLst>
                  <a:ext uri="{FF2B5EF4-FFF2-40B4-BE49-F238E27FC236}">
                    <a16:creationId xmlns:a16="http://schemas.microsoft.com/office/drawing/2014/main" id="{BC0F18EF-A6A1-46F1-8B77-E72EADC64E6F}"/>
                  </a:ext>
                </a:extLst>
              </p:cNvPr>
              <p:cNvSpPr>
                <a:spLocks/>
              </p:cNvSpPr>
              <p:nvPr/>
            </p:nvSpPr>
            <p:spPr bwMode="auto">
              <a:xfrm>
                <a:off x="10560051" y="7272338"/>
                <a:ext cx="142875" cy="185738"/>
              </a:xfrm>
              <a:custGeom>
                <a:avLst/>
                <a:gdLst>
                  <a:gd name="T0" fmla="*/ 102 w 102"/>
                  <a:gd name="T1" fmla="*/ 5 h 133"/>
                  <a:gd name="T2" fmla="*/ 100 w 102"/>
                  <a:gd name="T3" fmla="*/ 27 h 133"/>
                  <a:gd name="T4" fmla="*/ 96 w 102"/>
                  <a:gd name="T5" fmla="*/ 65 h 133"/>
                  <a:gd name="T6" fmla="*/ 95 w 102"/>
                  <a:gd name="T7" fmla="*/ 67 h 133"/>
                  <a:gd name="T8" fmla="*/ 92 w 102"/>
                  <a:gd name="T9" fmla="*/ 96 h 133"/>
                  <a:gd name="T10" fmla="*/ 90 w 102"/>
                  <a:gd name="T11" fmla="*/ 124 h 133"/>
                  <a:gd name="T12" fmla="*/ 86 w 102"/>
                  <a:gd name="T13" fmla="*/ 124 h 133"/>
                  <a:gd name="T14" fmla="*/ 8 w 102"/>
                  <a:gd name="T15" fmla="*/ 133 h 133"/>
                  <a:gd name="T16" fmla="*/ 0 w 102"/>
                  <a:gd name="T17" fmla="*/ 133 h 133"/>
                  <a:gd name="T18" fmla="*/ 12 w 102"/>
                  <a:gd name="T19" fmla="*/ 108 h 133"/>
                  <a:gd name="T20" fmla="*/ 21 w 102"/>
                  <a:gd name="T21" fmla="*/ 32 h 133"/>
                  <a:gd name="T22" fmla="*/ 32 w 102"/>
                  <a:gd name="T23" fmla="*/ 3 h 133"/>
                  <a:gd name="T24" fmla="*/ 41 w 102"/>
                  <a:gd name="T25" fmla="*/ 0 h 133"/>
                  <a:gd name="T26" fmla="*/ 96 w 102"/>
                  <a:gd name="T27" fmla="*/ 4 h 133"/>
                  <a:gd name="T28" fmla="*/ 102 w 102"/>
                  <a:gd name="T29" fmla="*/ 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133">
                    <a:moveTo>
                      <a:pt x="102" y="5"/>
                    </a:moveTo>
                    <a:cubicBezTo>
                      <a:pt x="100" y="27"/>
                      <a:pt x="100" y="27"/>
                      <a:pt x="100" y="27"/>
                    </a:cubicBezTo>
                    <a:cubicBezTo>
                      <a:pt x="96" y="65"/>
                      <a:pt x="96" y="65"/>
                      <a:pt x="96" y="65"/>
                    </a:cubicBezTo>
                    <a:cubicBezTo>
                      <a:pt x="95" y="67"/>
                      <a:pt x="95" y="67"/>
                      <a:pt x="95" y="67"/>
                    </a:cubicBezTo>
                    <a:cubicBezTo>
                      <a:pt x="92" y="96"/>
                      <a:pt x="92" y="96"/>
                      <a:pt x="92" y="96"/>
                    </a:cubicBezTo>
                    <a:cubicBezTo>
                      <a:pt x="92" y="105"/>
                      <a:pt x="91" y="115"/>
                      <a:pt x="90" y="124"/>
                    </a:cubicBezTo>
                    <a:cubicBezTo>
                      <a:pt x="89" y="124"/>
                      <a:pt x="88" y="124"/>
                      <a:pt x="86" y="124"/>
                    </a:cubicBezTo>
                    <a:cubicBezTo>
                      <a:pt x="61" y="130"/>
                      <a:pt x="35" y="133"/>
                      <a:pt x="8" y="133"/>
                    </a:cubicBezTo>
                    <a:cubicBezTo>
                      <a:pt x="5" y="133"/>
                      <a:pt x="2" y="133"/>
                      <a:pt x="0" y="133"/>
                    </a:cubicBezTo>
                    <a:cubicBezTo>
                      <a:pt x="2" y="124"/>
                      <a:pt x="6" y="116"/>
                      <a:pt x="12" y="108"/>
                    </a:cubicBezTo>
                    <a:cubicBezTo>
                      <a:pt x="31" y="81"/>
                      <a:pt x="39" y="49"/>
                      <a:pt x="21" y="32"/>
                    </a:cubicBezTo>
                    <a:cubicBezTo>
                      <a:pt x="12" y="24"/>
                      <a:pt x="20" y="9"/>
                      <a:pt x="32" y="3"/>
                    </a:cubicBezTo>
                    <a:cubicBezTo>
                      <a:pt x="35" y="2"/>
                      <a:pt x="38" y="1"/>
                      <a:pt x="41" y="0"/>
                    </a:cubicBezTo>
                    <a:cubicBezTo>
                      <a:pt x="96" y="4"/>
                      <a:pt x="96" y="4"/>
                      <a:pt x="96" y="4"/>
                    </a:cubicBezTo>
                    <a:lnTo>
                      <a:pt x="102" y="5"/>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8">
                <a:extLst>
                  <a:ext uri="{FF2B5EF4-FFF2-40B4-BE49-F238E27FC236}">
                    <a16:creationId xmlns:a16="http://schemas.microsoft.com/office/drawing/2014/main" id="{F9F65005-7F87-4070-B7FF-7DB3B8AF49A7}"/>
                  </a:ext>
                </a:extLst>
              </p:cNvPr>
              <p:cNvSpPr>
                <a:spLocks/>
              </p:cNvSpPr>
              <p:nvPr/>
            </p:nvSpPr>
            <p:spPr bwMode="auto">
              <a:xfrm>
                <a:off x="10336213" y="7356475"/>
                <a:ext cx="187325" cy="98425"/>
              </a:xfrm>
              <a:custGeom>
                <a:avLst/>
                <a:gdLst>
                  <a:gd name="T0" fmla="*/ 24 w 134"/>
                  <a:gd name="T1" fmla="*/ 3 h 71"/>
                  <a:gd name="T2" fmla="*/ 134 w 134"/>
                  <a:gd name="T3" fmla="*/ 71 h 71"/>
                  <a:gd name="T4" fmla="*/ 120 w 134"/>
                  <a:gd name="T5" fmla="*/ 69 h 71"/>
                  <a:gd name="T6" fmla="*/ 120 w 134"/>
                  <a:gd name="T7" fmla="*/ 69 h 71"/>
                  <a:gd name="T8" fmla="*/ 74 w 134"/>
                  <a:gd name="T9" fmla="*/ 60 h 71"/>
                  <a:gd name="T10" fmla="*/ 56 w 134"/>
                  <a:gd name="T11" fmla="*/ 55 h 71"/>
                  <a:gd name="T12" fmla="*/ 35 w 134"/>
                  <a:gd name="T13" fmla="*/ 47 h 71"/>
                  <a:gd name="T14" fmla="*/ 23 w 134"/>
                  <a:gd name="T15" fmla="*/ 42 h 71"/>
                  <a:gd name="T16" fmla="*/ 0 w 134"/>
                  <a:gd name="T17" fmla="*/ 31 h 71"/>
                  <a:gd name="T18" fmla="*/ 19 w 134"/>
                  <a:gd name="T19" fmla="*/ 0 h 71"/>
                  <a:gd name="T20" fmla="*/ 24 w 134"/>
                  <a:gd name="T21" fmla="*/ 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71">
                    <a:moveTo>
                      <a:pt x="24" y="3"/>
                    </a:moveTo>
                    <a:cubicBezTo>
                      <a:pt x="134" y="71"/>
                      <a:pt x="134" y="71"/>
                      <a:pt x="134" y="71"/>
                    </a:cubicBezTo>
                    <a:cubicBezTo>
                      <a:pt x="129" y="71"/>
                      <a:pt x="124" y="70"/>
                      <a:pt x="120" y="69"/>
                    </a:cubicBezTo>
                    <a:cubicBezTo>
                      <a:pt x="120" y="69"/>
                      <a:pt x="120" y="69"/>
                      <a:pt x="120" y="69"/>
                    </a:cubicBezTo>
                    <a:cubicBezTo>
                      <a:pt x="104" y="67"/>
                      <a:pt x="89" y="64"/>
                      <a:pt x="74" y="60"/>
                    </a:cubicBezTo>
                    <a:cubicBezTo>
                      <a:pt x="68" y="59"/>
                      <a:pt x="62" y="57"/>
                      <a:pt x="56" y="55"/>
                    </a:cubicBezTo>
                    <a:cubicBezTo>
                      <a:pt x="49" y="53"/>
                      <a:pt x="42" y="50"/>
                      <a:pt x="35" y="47"/>
                    </a:cubicBezTo>
                    <a:cubicBezTo>
                      <a:pt x="31" y="46"/>
                      <a:pt x="27" y="44"/>
                      <a:pt x="23" y="42"/>
                    </a:cubicBezTo>
                    <a:cubicBezTo>
                      <a:pt x="15" y="39"/>
                      <a:pt x="8" y="35"/>
                      <a:pt x="0" y="31"/>
                    </a:cubicBezTo>
                    <a:cubicBezTo>
                      <a:pt x="19" y="0"/>
                      <a:pt x="19" y="0"/>
                      <a:pt x="19" y="0"/>
                    </a:cubicBezTo>
                    <a:lnTo>
                      <a:pt x="24"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9">
                <a:extLst>
                  <a:ext uri="{FF2B5EF4-FFF2-40B4-BE49-F238E27FC236}">
                    <a16:creationId xmlns:a16="http://schemas.microsoft.com/office/drawing/2014/main" id="{5CC7379C-E21C-4C97-AEF1-99A0FC687125}"/>
                  </a:ext>
                </a:extLst>
              </p:cNvPr>
              <p:cNvSpPr>
                <a:spLocks/>
              </p:cNvSpPr>
              <p:nvPr/>
            </p:nvSpPr>
            <p:spPr bwMode="auto">
              <a:xfrm>
                <a:off x="10696576" y="7435850"/>
                <a:ext cx="14288" cy="6350"/>
              </a:xfrm>
              <a:custGeom>
                <a:avLst/>
                <a:gdLst>
                  <a:gd name="T0" fmla="*/ 11 w 11"/>
                  <a:gd name="T1" fmla="*/ 2 h 5"/>
                  <a:gd name="T2" fmla="*/ 0 w 11"/>
                  <a:gd name="T3" fmla="*/ 5 h 5"/>
                  <a:gd name="T4" fmla="*/ 11 w 11"/>
                  <a:gd name="T5" fmla="*/ 2 h 5"/>
                </a:gdLst>
                <a:ahLst/>
                <a:cxnLst>
                  <a:cxn ang="0">
                    <a:pos x="T0" y="T1"/>
                  </a:cxn>
                  <a:cxn ang="0">
                    <a:pos x="T2" y="T3"/>
                  </a:cxn>
                  <a:cxn ang="0">
                    <a:pos x="T4" y="T5"/>
                  </a:cxn>
                </a:cxnLst>
                <a:rect l="0" t="0" r="r" b="b"/>
                <a:pathLst>
                  <a:path w="11" h="5">
                    <a:moveTo>
                      <a:pt x="11" y="2"/>
                    </a:moveTo>
                    <a:cubicBezTo>
                      <a:pt x="7" y="3"/>
                      <a:pt x="4" y="4"/>
                      <a:pt x="0" y="5"/>
                    </a:cubicBezTo>
                    <a:cubicBezTo>
                      <a:pt x="4" y="2"/>
                      <a:pt x="8" y="0"/>
                      <a:pt x="11" y="2"/>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50">
                <a:extLst>
                  <a:ext uri="{FF2B5EF4-FFF2-40B4-BE49-F238E27FC236}">
                    <a16:creationId xmlns:a16="http://schemas.microsoft.com/office/drawing/2014/main" id="{3AD7AF24-A606-407D-B5BC-7719AB142A63}"/>
                  </a:ext>
                </a:extLst>
              </p:cNvPr>
              <p:cNvSpPr>
                <a:spLocks/>
              </p:cNvSpPr>
              <p:nvPr/>
            </p:nvSpPr>
            <p:spPr bwMode="auto">
              <a:xfrm>
                <a:off x="10680701" y="7354888"/>
                <a:ext cx="38100" cy="90488"/>
              </a:xfrm>
              <a:custGeom>
                <a:avLst/>
                <a:gdLst>
                  <a:gd name="T0" fmla="*/ 27 w 27"/>
                  <a:gd name="T1" fmla="*/ 58 h 65"/>
                  <a:gd name="T2" fmla="*/ 22 w 27"/>
                  <a:gd name="T3" fmla="*/ 60 h 65"/>
                  <a:gd name="T4" fmla="*/ 11 w 27"/>
                  <a:gd name="T5" fmla="*/ 63 h 65"/>
                  <a:gd name="T6" fmla="*/ 4 w 27"/>
                  <a:gd name="T7" fmla="*/ 65 h 65"/>
                  <a:gd name="T8" fmla="*/ 0 w 27"/>
                  <a:gd name="T9" fmla="*/ 65 h 65"/>
                  <a:gd name="T10" fmla="*/ 9 w 27"/>
                  <a:gd name="T11" fmla="*/ 8 h 65"/>
                  <a:gd name="T12" fmla="*/ 9 w 27"/>
                  <a:gd name="T13" fmla="*/ 7 h 65"/>
                  <a:gd name="T14" fmla="*/ 11 w 27"/>
                  <a:gd name="T15" fmla="*/ 0 h 65"/>
                  <a:gd name="T16" fmla="*/ 19 w 27"/>
                  <a:gd name="T17" fmla="*/ 10 h 65"/>
                  <a:gd name="T18" fmla="*/ 27 w 27"/>
                  <a:gd name="T19" fmla="*/ 5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65">
                    <a:moveTo>
                      <a:pt x="27" y="58"/>
                    </a:moveTo>
                    <a:cubicBezTo>
                      <a:pt x="25" y="59"/>
                      <a:pt x="23" y="59"/>
                      <a:pt x="22" y="60"/>
                    </a:cubicBezTo>
                    <a:cubicBezTo>
                      <a:pt x="18" y="61"/>
                      <a:pt x="15" y="62"/>
                      <a:pt x="11" y="63"/>
                    </a:cubicBezTo>
                    <a:cubicBezTo>
                      <a:pt x="9" y="63"/>
                      <a:pt x="6" y="64"/>
                      <a:pt x="4" y="65"/>
                    </a:cubicBezTo>
                    <a:cubicBezTo>
                      <a:pt x="3" y="65"/>
                      <a:pt x="2" y="65"/>
                      <a:pt x="0" y="65"/>
                    </a:cubicBezTo>
                    <a:cubicBezTo>
                      <a:pt x="9" y="8"/>
                      <a:pt x="9" y="8"/>
                      <a:pt x="9" y="8"/>
                    </a:cubicBezTo>
                    <a:cubicBezTo>
                      <a:pt x="9" y="7"/>
                      <a:pt x="9" y="7"/>
                      <a:pt x="9" y="7"/>
                    </a:cubicBezTo>
                    <a:cubicBezTo>
                      <a:pt x="11" y="0"/>
                      <a:pt x="11" y="0"/>
                      <a:pt x="11" y="0"/>
                    </a:cubicBezTo>
                    <a:cubicBezTo>
                      <a:pt x="19" y="10"/>
                      <a:pt x="19" y="10"/>
                      <a:pt x="19" y="10"/>
                    </a:cubicBezTo>
                    <a:lnTo>
                      <a:pt x="27" y="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51">
                <a:extLst>
                  <a:ext uri="{FF2B5EF4-FFF2-40B4-BE49-F238E27FC236}">
                    <a16:creationId xmlns:a16="http://schemas.microsoft.com/office/drawing/2014/main" id="{1165DE48-AAA1-4645-9684-D5C3B57E2B6F}"/>
                  </a:ext>
                </a:extLst>
              </p:cNvPr>
              <p:cNvSpPr>
                <a:spLocks/>
              </p:cNvSpPr>
              <p:nvPr/>
            </p:nvSpPr>
            <p:spPr bwMode="auto">
              <a:xfrm>
                <a:off x="10266363" y="6718300"/>
                <a:ext cx="157163" cy="204788"/>
              </a:xfrm>
              <a:custGeom>
                <a:avLst/>
                <a:gdLst>
                  <a:gd name="T0" fmla="*/ 107 w 113"/>
                  <a:gd name="T1" fmla="*/ 37 h 147"/>
                  <a:gd name="T2" fmla="*/ 65 w 113"/>
                  <a:gd name="T3" fmla="*/ 5 h 147"/>
                  <a:gd name="T4" fmla="*/ 27 w 113"/>
                  <a:gd name="T5" fmla="*/ 42 h 147"/>
                  <a:gd name="T6" fmla="*/ 92 w 113"/>
                  <a:gd name="T7" fmla="*/ 144 h 147"/>
                  <a:gd name="T8" fmla="*/ 109 w 113"/>
                  <a:gd name="T9" fmla="*/ 134 h 147"/>
                  <a:gd name="T10" fmla="*/ 110 w 113"/>
                  <a:gd name="T11" fmla="*/ 114 h 147"/>
                  <a:gd name="T12" fmla="*/ 105 w 113"/>
                  <a:gd name="T13" fmla="*/ 87 h 147"/>
                  <a:gd name="T14" fmla="*/ 107 w 113"/>
                  <a:gd name="T15" fmla="*/ 37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 h="147">
                    <a:moveTo>
                      <a:pt x="107" y="37"/>
                    </a:moveTo>
                    <a:cubicBezTo>
                      <a:pt x="105" y="16"/>
                      <a:pt x="86" y="0"/>
                      <a:pt x="65" y="5"/>
                    </a:cubicBezTo>
                    <a:cubicBezTo>
                      <a:pt x="53" y="7"/>
                      <a:pt x="39" y="17"/>
                      <a:pt x="27" y="42"/>
                    </a:cubicBezTo>
                    <a:cubicBezTo>
                      <a:pt x="0" y="101"/>
                      <a:pt x="39" y="147"/>
                      <a:pt x="92" y="144"/>
                    </a:cubicBezTo>
                    <a:cubicBezTo>
                      <a:pt x="99" y="144"/>
                      <a:pt x="105" y="140"/>
                      <a:pt x="109" y="134"/>
                    </a:cubicBezTo>
                    <a:cubicBezTo>
                      <a:pt x="113" y="128"/>
                      <a:pt x="113" y="120"/>
                      <a:pt x="110" y="114"/>
                    </a:cubicBezTo>
                    <a:cubicBezTo>
                      <a:pt x="106" y="105"/>
                      <a:pt x="105" y="96"/>
                      <a:pt x="105" y="87"/>
                    </a:cubicBezTo>
                    <a:lnTo>
                      <a:pt x="107" y="37"/>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52">
                <a:extLst>
                  <a:ext uri="{FF2B5EF4-FFF2-40B4-BE49-F238E27FC236}">
                    <a16:creationId xmlns:a16="http://schemas.microsoft.com/office/drawing/2014/main" id="{CB1C0CAB-B0EA-49A3-B8B1-6DC0E536E05D}"/>
                  </a:ext>
                </a:extLst>
              </p:cNvPr>
              <p:cNvSpPr>
                <a:spLocks/>
              </p:cNvSpPr>
              <p:nvPr/>
            </p:nvSpPr>
            <p:spPr bwMode="auto">
              <a:xfrm>
                <a:off x="10352088" y="6757988"/>
                <a:ext cx="49213" cy="115888"/>
              </a:xfrm>
              <a:custGeom>
                <a:avLst/>
                <a:gdLst>
                  <a:gd name="T0" fmla="*/ 1 w 35"/>
                  <a:gd name="T1" fmla="*/ 80 h 83"/>
                  <a:gd name="T2" fmla="*/ 2 w 35"/>
                  <a:gd name="T3" fmla="*/ 75 h 83"/>
                  <a:gd name="T4" fmla="*/ 5 w 35"/>
                  <a:gd name="T5" fmla="*/ 8 h 83"/>
                  <a:gd name="T6" fmla="*/ 5 w 35"/>
                  <a:gd name="T7" fmla="*/ 8 h 83"/>
                  <a:gd name="T8" fmla="*/ 7 w 35"/>
                  <a:gd name="T9" fmla="*/ 2 h 83"/>
                  <a:gd name="T10" fmla="*/ 14 w 35"/>
                  <a:gd name="T11" fmla="*/ 3 h 83"/>
                  <a:gd name="T12" fmla="*/ 14 w 35"/>
                  <a:gd name="T13" fmla="*/ 4 h 83"/>
                  <a:gd name="T14" fmla="*/ 10 w 35"/>
                  <a:gd name="T15" fmla="*/ 80 h 83"/>
                  <a:gd name="T16" fmla="*/ 3 w 35"/>
                  <a:gd name="T17" fmla="*/ 81 h 83"/>
                  <a:gd name="T18" fmla="*/ 1 w 35"/>
                  <a:gd name="T19" fmla="*/ 8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83">
                    <a:moveTo>
                      <a:pt x="1" y="80"/>
                    </a:moveTo>
                    <a:cubicBezTo>
                      <a:pt x="0" y="78"/>
                      <a:pt x="1" y="76"/>
                      <a:pt x="2" y="75"/>
                    </a:cubicBezTo>
                    <a:cubicBezTo>
                      <a:pt x="2" y="74"/>
                      <a:pt x="24" y="41"/>
                      <a:pt x="5" y="8"/>
                    </a:cubicBezTo>
                    <a:cubicBezTo>
                      <a:pt x="5" y="8"/>
                      <a:pt x="5" y="8"/>
                      <a:pt x="5" y="8"/>
                    </a:cubicBezTo>
                    <a:cubicBezTo>
                      <a:pt x="4" y="6"/>
                      <a:pt x="5" y="3"/>
                      <a:pt x="7" y="2"/>
                    </a:cubicBezTo>
                    <a:cubicBezTo>
                      <a:pt x="10" y="0"/>
                      <a:pt x="13" y="1"/>
                      <a:pt x="14" y="3"/>
                    </a:cubicBezTo>
                    <a:cubicBezTo>
                      <a:pt x="14" y="4"/>
                      <a:pt x="14" y="4"/>
                      <a:pt x="14" y="4"/>
                    </a:cubicBezTo>
                    <a:cubicBezTo>
                      <a:pt x="35" y="42"/>
                      <a:pt x="11" y="78"/>
                      <a:pt x="10" y="80"/>
                    </a:cubicBezTo>
                    <a:cubicBezTo>
                      <a:pt x="8" y="82"/>
                      <a:pt x="5" y="83"/>
                      <a:pt x="3" y="81"/>
                    </a:cubicBezTo>
                    <a:cubicBezTo>
                      <a:pt x="2" y="81"/>
                      <a:pt x="2" y="80"/>
                      <a:pt x="1" y="8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3">
                <a:extLst>
                  <a:ext uri="{FF2B5EF4-FFF2-40B4-BE49-F238E27FC236}">
                    <a16:creationId xmlns:a16="http://schemas.microsoft.com/office/drawing/2014/main" id="{43181B81-0A6C-4393-8498-8963314C9A67}"/>
                  </a:ext>
                </a:extLst>
              </p:cNvPr>
              <p:cNvSpPr>
                <a:spLocks/>
              </p:cNvSpPr>
              <p:nvPr/>
            </p:nvSpPr>
            <p:spPr bwMode="auto">
              <a:xfrm>
                <a:off x="10333038" y="6783388"/>
                <a:ext cx="52388" cy="25400"/>
              </a:xfrm>
              <a:custGeom>
                <a:avLst/>
                <a:gdLst>
                  <a:gd name="T0" fmla="*/ 1 w 37"/>
                  <a:gd name="T1" fmla="*/ 13 h 18"/>
                  <a:gd name="T2" fmla="*/ 1 w 37"/>
                  <a:gd name="T3" fmla="*/ 12 h 18"/>
                  <a:gd name="T4" fmla="*/ 4 w 37"/>
                  <a:gd name="T5" fmla="*/ 6 h 18"/>
                  <a:gd name="T6" fmla="*/ 33 w 37"/>
                  <a:gd name="T7" fmla="*/ 8 h 18"/>
                  <a:gd name="T8" fmla="*/ 36 w 37"/>
                  <a:gd name="T9" fmla="*/ 14 h 18"/>
                  <a:gd name="T10" fmla="*/ 30 w 37"/>
                  <a:gd name="T11" fmla="*/ 17 h 18"/>
                  <a:gd name="T12" fmla="*/ 7 w 37"/>
                  <a:gd name="T13" fmla="*/ 15 h 18"/>
                  <a:gd name="T14" fmla="*/ 1 w 37"/>
                  <a:gd name="T15" fmla="*/ 13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18">
                    <a:moveTo>
                      <a:pt x="1" y="13"/>
                    </a:moveTo>
                    <a:cubicBezTo>
                      <a:pt x="1" y="12"/>
                      <a:pt x="1" y="12"/>
                      <a:pt x="1" y="12"/>
                    </a:cubicBezTo>
                    <a:cubicBezTo>
                      <a:pt x="0" y="10"/>
                      <a:pt x="2" y="7"/>
                      <a:pt x="4" y="6"/>
                    </a:cubicBezTo>
                    <a:cubicBezTo>
                      <a:pt x="21" y="0"/>
                      <a:pt x="32" y="7"/>
                      <a:pt x="33" y="8"/>
                    </a:cubicBezTo>
                    <a:cubicBezTo>
                      <a:pt x="35" y="8"/>
                      <a:pt x="37" y="11"/>
                      <a:pt x="36" y="14"/>
                    </a:cubicBezTo>
                    <a:cubicBezTo>
                      <a:pt x="35" y="16"/>
                      <a:pt x="32" y="18"/>
                      <a:pt x="30" y="17"/>
                    </a:cubicBezTo>
                    <a:cubicBezTo>
                      <a:pt x="29" y="17"/>
                      <a:pt x="21" y="10"/>
                      <a:pt x="7" y="15"/>
                    </a:cubicBezTo>
                    <a:cubicBezTo>
                      <a:pt x="5" y="16"/>
                      <a:pt x="3" y="15"/>
                      <a:pt x="1" y="1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4">
                <a:extLst>
                  <a:ext uri="{FF2B5EF4-FFF2-40B4-BE49-F238E27FC236}">
                    <a16:creationId xmlns:a16="http://schemas.microsoft.com/office/drawing/2014/main" id="{5D13E5CD-FE4E-4C1D-B23C-B1E75B42C47D}"/>
                  </a:ext>
                </a:extLst>
              </p:cNvPr>
              <p:cNvSpPr>
                <a:spLocks/>
              </p:cNvSpPr>
              <p:nvPr/>
            </p:nvSpPr>
            <p:spPr bwMode="auto">
              <a:xfrm>
                <a:off x="10641013" y="7100888"/>
                <a:ext cx="161925" cy="44450"/>
              </a:xfrm>
              <a:custGeom>
                <a:avLst/>
                <a:gdLst>
                  <a:gd name="T0" fmla="*/ 2 w 116"/>
                  <a:gd name="T1" fmla="*/ 20 h 32"/>
                  <a:gd name="T2" fmla="*/ 7 w 116"/>
                  <a:gd name="T3" fmla="*/ 13 h 32"/>
                  <a:gd name="T4" fmla="*/ 13 w 116"/>
                  <a:gd name="T5" fmla="*/ 8 h 32"/>
                  <a:gd name="T6" fmla="*/ 30 w 116"/>
                  <a:gd name="T7" fmla="*/ 1 h 32"/>
                  <a:gd name="T8" fmla="*/ 47 w 116"/>
                  <a:gd name="T9" fmla="*/ 2 h 32"/>
                  <a:gd name="T10" fmla="*/ 61 w 116"/>
                  <a:gd name="T11" fmla="*/ 7 h 32"/>
                  <a:gd name="T12" fmla="*/ 87 w 116"/>
                  <a:gd name="T13" fmla="*/ 14 h 32"/>
                  <a:gd name="T14" fmla="*/ 116 w 116"/>
                  <a:gd name="T15" fmla="*/ 15 h 32"/>
                  <a:gd name="T16" fmla="*/ 116 w 116"/>
                  <a:gd name="T17" fmla="*/ 15 h 32"/>
                  <a:gd name="T18" fmla="*/ 116 w 116"/>
                  <a:gd name="T19" fmla="*/ 15 h 32"/>
                  <a:gd name="T20" fmla="*/ 87 w 116"/>
                  <a:gd name="T21" fmla="*/ 22 h 32"/>
                  <a:gd name="T22" fmla="*/ 72 w 116"/>
                  <a:gd name="T23" fmla="*/ 22 h 32"/>
                  <a:gd name="T24" fmla="*/ 57 w 116"/>
                  <a:gd name="T25" fmla="*/ 19 h 32"/>
                  <a:gd name="T26" fmla="*/ 44 w 116"/>
                  <a:gd name="T27" fmla="*/ 17 h 32"/>
                  <a:gd name="T28" fmla="*/ 41 w 116"/>
                  <a:gd name="T29" fmla="*/ 17 h 32"/>
                  <a:gd name="T30" fmla="*/ 38 w 116"/>
                  <a:gd name="T31" fmla="*/ 17 h 32"/>
                  <a:gd name="T32" fmla="*/ 33 w 116"/>
                  <a:gd name="T33" fmla="*/ 17 h 32"/>
                  <a:gd name="T34" fmla="*/ 22 w 116"/>
                  <a:gd name="T35" fmla="*/ 21 h 32"/>
                  <a:gd name="T36" fmla="*/ 17 w 116"/>
                  <a:gd name="T37" fmla="*/ 25 h 32"/>
                  <a:gd name="T38" fmla="*/ 13 w 116"/>
                  <a:gd name="T39" fmla="*/ 28 h 32"/>
                  <a:gd name="T40" fmla="*/ 12 w 116"/>
                  <a:gd name="T41" fmla="*/ 29 h 32"/>
                  <a:gd name="T42" fmla="*/ 2 w 116"/>
                  <a:gd name="T43" fmla="*/ 29 h 32"/>
                  <a:gd name="T44" fmla="*/ 2 w 116"/>
                  <a:gd name="T45"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6" h="32">
                    <a:moveTo>
                      <a:pt x="2" y="20"/>
                    </a:moveTo>
                    <a:cubicBezTo>
                      <a:pt x="3" y="17"/>
                      <a:pt x="5" y="16"/>
                      <a:pt x="7" y="13"/>
                    </a:cubicBezTo>
                    <a:cubicBezTo>
                      <a:pt x="9" y="11"/>
                      <a:pt x="11" y="10"/>
                      <a:pt x="13" y="8"/>
                    </a:cubicBezTo>
                    <a:cubicBezTo>
                      <a:pt x="18" y="5"/>
                      <a:pt x="24" y="2"/>
                      <a:pt x="30" y="1"/>
                    </a:cubicBezTo>
                    <a:cubicBezTo>
                      <a:pt x="35" y="0"/>
                      <a:pt x="42" y="1"/>
                      <a:pt x="47" y="2"/>
                    </a:cubicBezTo>
                    <a:cubicBezTo>
                      <a:pt x="52" y="4"/>
                      <a:pt x="56" y="5"/>
                      <a:pt x="61" y="7"/>
                    </a:cubicBezTo>
                    <a:cubicBezTo>
                      <a:pt x="70" y="10"/>
                      <a:pt x="78" y="13"/>
                      <a:pt x="87" y="14"/>
                    </a:cubicBezTo>
                    <a:cubicBezTo>
                      <a:pt x="96" y="15"/>
                      <a:pt x="106" y="15"/>
                      <a:pt x="116" y="15"/>
                    </a:cubicBezTo>
                    <a:cubicBezTo>
                      <a:pt x="116" y="15"/>
                      <a:pt x="116" y="15"/>
                      <a:pt x="116" y="15"/>
                    </a:cubicBezTo>
                    <a:cubicBezTo>
                      <a:pt x="116" y="15"/>
                      <a:pt x="116" y="15"/>
                      <a:pt x="116" y="15"/>
                    </a:cubicBezTo>
                    <a:cubicBezTo>
                      <a:pt x="107" y="19"/>
                      <a:pt x="97" y="21"/>
                      <a:pt x="87" y="22"/>
                    </a:cubicBezTo>
                    <a:cubicBezTo>
                      <a:pt x="82" y="22"/>
                      <a:pt x="77" y="22"/>
                      <a:pt x="72" y="22"/>
                    </a:cubicBezTo>
                    <a:cubicBezTo>
                      <a:pt x="67" y="21"/>
                      <a:pt x="62" y="20"/>
                      <a:pt x="57" y="19"/>
                    </a:cubicBezTo>
                    <a:cubicBezTo>
                      <a:pt x="53" y="18"/>
                      <a:pt x="48" y="17"/>
                      <a:pt x="44" y="17"/>
                    </a:cubicBezTo>
                    <a:cubicBezTo>
                      <a:pt x="43" y="17"/>
                      <a:pt x="42" y="17"/>
                      <a:pt x="41" y="17"/>
                    </a:cubicBezTo>
                    <a:cubicBezTo>
                      <a:pt x="40" y="17"/>
                      <a:pt x="39" y="16"/>
                      <a:pt x="38" y="17"/>
                    </a:cubicBezTo>
                    <a:cubicBezTo>
                      <a:pt x="36" y="17"/>
                      <a:pt x="34" y="17"/>
                      <a:pt x="33" y="17"/>
                    </a:cubicBezTo>
                    <a:cubicBezTo>
                      <a:pt x="29" y="18"/>
                      <a:pt x="26" y="19"/>
                      <a:pt x="22" y="21"/>
                    </a:cubicBezTo>
                    <a:cubicBezTo>
                      <a:pt x="21" y="22"/>
                      <a:pt x="19" y="24"/>
                      <a:pt x="17" y="25"/>
                    </a:cubicBezTo>
                    <a:cubicBezTo>
                      <a:pt x="16" y="26"/>
                      <a:pt x="14" y="27"/>
                      <a:pt x="13" y="28"/>
                    </a:cubicBezTo>
                    <a:cubicBezTo>
                      <a:pt x="12" y="29"/>
                      <a:pt x="12" y="29"/>
                      <a:pt x="12" y="29"/>
                    </a:cubicBezTo>
                    <a:cubicBezTo>
                      <a:pt x="9" y="32"/>
                      <a:pt x="5" y="31"/>
                      <a:pt x="2" y="29"/>
                    </a:cubicBezTo>
                    <a:cubicBezTo>
                      <a:pt x="0" y="26"/>
                      <a:pt x="0" y="23"/>
                      <a:pt x="2" y="2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55">
                <a:extLst>
                  <a:ext uri="{FF2B5EF4-FFF2-40B4-BE49-F238E27FC236}">
                    <a16:creationId xmlns:a16="http://schemas.microsoft.com/office/drawing/2014/main" id="{D8E80D26-A359-4D45-ACD8-CBF6F844C520}"/>
                  </a:ext>
                </a:extLst>
              </p:cNvPr>
              <p:cNvSpPr>
                <a:spLocks/>
              </p:cNvSpPr>
              <p:nvPr/>
            </p:nvSpPr>
            <p:spPr bwMode="auto">
              <a:xfrm>
                <a:off x="10488613" y="6900863"/>
                <a:ext cx="490538" cy="420688"/>
              </a:xfrm>
              <a:custGeom>
                <a:avLst/>
                <a:gdLst>
                  <a:gd name="T0" fmla="*/ 6 w 352"/>
                  <a:gd name="T1" fmla="*/ 127 h 302"/>
                  <a:gd name="T2" fmla="*/ 119 w 352"/>
                  <a:gd name="T3" fmla="*/ 21 h 302"/>
                  <a:gd name="T4" fmla="*/ 195 w 352"/>
                  <a:gd name="T5" fmla="*/ 0 h 302"/>
                  <a:gd name="T6" fmla="*/ 235 w 352"/>
                  <a:gd name="T7" fmla="*/ 15 h 302"/>
                  <a:gd name="T8" fmla="*/ 320 w 352"/>
                  <a:gd name="T9" fmla="*/ 59 h 302"/>
                  <a:gd name="T10" fmla="*/ 326 w 352"/>
                  <a:gd name="T11" fmla="*/ 207 h 302"/>
                  <a:gd name="T12" fmla="*/ 200 w 352"/>
                  <a:gd name="T13" fmla="*/ 294 h 302"/>
                  <a:gd name="T14" fmla="*/ 6 w 352"/>
                  <a:gd name="T15" fmla="*/ 127 h 3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2" h="302">
                    <a:moveTo>
                      <a:pt x="6" y="127"/>
                    </a:moveTo>
                    <a:cubicBezTo>
                      <a:pt x="0" y="88"/>
                      <a:pt x="68" y="33"/>
                      <a:pt x="119" y="21"/>
                    </a:cubicBezTo>
                    <a:cubicBezTo>
                      <a:pt x="148" y="14"/>
                      <a:pt x="174" y="1"/>
                      <a:pt x="195" y="0"/>
                    </a:cubicBezTo>
                    <a:cubicBezTo>
                      <a:pt x="211" y="0"/>
                      <a:pt x="223" y="10"/>
                      <a:pt x="235" y="15"/>
                    </a:cubicBezTo>
                    <a:cubicBezTo>
                      <a:pt x="262" y="25"/>
                      <a:pt x="305" y="42"/>
                      <a:pt x="320" y="59"/>
                    </a:cubicBezTo>
                    <a:cubicBezTo>
                      <a:pt x="352" y="100"/>
                      <a:pt x="351" y="168"/>
                      <a:pt x="326" y="207"/>
                    </a:cubicBezTo>
                    <a:cubicBezTo>
                      <a:pt x="301" y="246"/>
                      <a:pt x="263" y="287"/>
                      <a:pt x="200" y="294"/>
                    </a:cubicBezTo>
                    <a:cubicBezTo>
                      <a:pt x="136" y="302"/>
                      <a:pt x="29" y="285"/>
                      <a:pt x="6" y="127"/>
                    </a:cubicBezTo>
                    <a:close/>
                  </a:path>
                </a:pathLst>
              </a:custGeom>
              <a:solidFill>
                <a:srgbClr val="E4EC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6">
                <a:extLst>
                  <a:ext uri="{FF2B5EF4-FFF2-40B4-BE49-F238E27FC236}">
                    <a16:creationId xmlns:a16="http://schemas.microsoft.com/office/drawing/2014/main" id="{48E9412C-3A5B-423D-80A4-306E09561097}"/>
                  </a:ext>
                </a:extLst>
              </p:cNvPr>
              <p:cNvSpPr>
                <a:spLocks/>
              </p:cNvSpPr>
              <p:nvPr/>
            </p:nvSpPr>
            <p:spPr bwMode="auto">
              <a:xfrm>
                <a:off x="10669588" y="6953250"/>
                <a:ext cx="180975" cy="61913"/>
              </a:xfrm>
              <a:custGeom>
                <a:avLst/>
                <a:gdLst>
                  <a:gd name="T0" fmla="*/ 3 w 130"/>
                  <a:gd name="T1" fmla="*/ 31 h 44"/>
                  <a:gd name="T2" fmla="*/ 83 w 130"/>
                  <a:gd name="T3" fmla="*/ 1 h 44"/>
                  <a:gd name="T4" fmla="*/ 83 w 130"/>
                  <a:gd name="T5" fmla="*/ 1 h 44"/>
                  <a:gd name="T6" fmla="*/ 91 w 130"/>
                  <a:gd name="T7" fmla="*/ 3 h 44"/>
                  <a:gd name="T8" fmla="*/ 129 w 130"/>
                  <a:gd name="T9" fmla="*/ 37 h 44"/>
                  <a:gd name="T10" fmla="*/ 129 w 130"/>
                  <a:gd name="T11" fmla="*/ 42 h 44"/>
                  <a:gd name="T12" fmla="*/ 124 w 130"/>
                  <a:gd name="T13" fmla="*/ 43 h 44"/>
                  <a:gd name="T14" fmla="*/ 80 w 130"/>
                  <a:gd name="T15" fmla="*/ 17 h 44"/>
                  <a:gd name="T16" fmla="*/ 88 w 130"/>
                  <a:gd name="T17" fmla="*/ 19 h 44"/>
                  <a:gd name="T18" fmla="*/ 5 w 130"/>
                  <a:gd name="T19" fmla="*/ 38 h 44"/>
                  <a:gd name="T20" fmla="*/ 0 w 130"/>
                  <a:gd name="T21" fmla="*/ 35 h 44"/>
                  <a:gd name="T22" fmla="*/ 3 w 130"/>
                  <a:gd name="T23" fmla="*/ 3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0" h="44">
                    <a:moveTo>
                      <a:pt x="3" y="31"/>
                    </a:moveTo>
                    <a:cubicBezTo>
                      <a:pt x="83" y="1"/>
                      <a:pt x="83" y="1"/>
                      <a:pt x="83" y="1"/>
                    </a:cubicBezTo>
                    <a:cubicBezTo>
                      <a:pt x="83" y="1"/>
                      <a:pt x="83" y="1"/>
                      <a:pt x="83" y="1"/>
                    </a:cubicBezTo>
                    <a:cubicBezTo>
                      <a:pt x="86" y="0"/>
                      <a:pt x="89" y="1"/>
                      <a:pt x="91" y="3"/>
                    </a:cubicBezTo>
                    <a:cubicBezTo>
                      <a:pt x="129" y="37"/>
                      <a:pt x="129" y="37"/>
                      <a:pt x="129" y="37"/>
                    </a:cubicBezTo>
                    <a:cubicBezTo>
                      <a:pt x="130" y="38"/>
                      <a:pt x="130" y="41"/>
                      <a:pt x="129" y="42"/>
                    </a:cubicBezTo>
                    <a:cubicBezTo>
                      <a:pt x="128" y="44"/>
                      <a:pt x="125" y="44"/>
                      <a:pt x="124" y="43"/>
                    </a:cubicBezTo>
                    <a:cubicBezTo>
                      <a:pt x="80" y="17"/>
                      <a:pt x="80" y="17"/>
                      <a:pt x="80" y="17"/>
                    </a:cubicBezTo>
                    <a:cubicBezTo>
                      <a:pt x="88" y="19"/>
                      <a:pt x="88" y="19"/>
                      <a:pt x="88" y="19"/>
                    </a:cubicBezTo>
                    <a:cubicBezTo>
                      <a:pt x="5" y="38"/>
                      <a:pt x="5" y="38"/>
                      <a:pt x="5" y="38"/>
                    </a:cubicBezTo>
                    <a:cubicBezTo>
                      <a:pt x="3" y="39"/>
                      <a:pt x="1" y="38"/>
                      <a:pt x="0" y="35"/>
                    </a:cubicBezTo>
                    <a:cubicBezTo>
                      <a:pt x="0" y="33"/>
                      <a:pt x="1" y="31"/>
                      <a:pt x="3" y="31"/>
                    </a:cubicBezTo>
                    <a:close/>
                  </a:path>
                </a:pathLst>
              </a:cu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57">
                <a:extLst>
                  <a:ext uri="{FF2B5EF4-FFF2-40B4-BE49-F238E27FC236}">
                    <a16:creationId xmlns:a16="http://schemas.microsoft.com/office/drawing/2014/main" id="{6AF4A425-70EB-48EB-9C3E-88FDBF296E48}"/>
                  </a:ext>
                </a:extLst>
              </p:cNvPr>
              <p:cNvSpPr>
                <a:spLocks/>
              </p:cNvSpPr>
              <p:nvPr/>
            </p:nvSpPr>
            <p:spPr bwMode="auto">
              <a:xfrm>
                <a:off x="10391776" y="6727825"/>
                <a:ext cx="206375" cy="269875"/>
              </a:xfrm>
              <a:custGeom>
                <a:avLst/>
                <a:gdLst>
                  <a:gd name="T0" fmla="*/ 139 w 148"/>
                  <a:gd name="T1" fmla="*/ 191 h 194"/>
                  <a:gd name="T2" fmla="*/ 107 w 148"/>
                  <a:gd name="T3" fmla="*/ 140 h 194"/>
                  <a:gd name="T4" fmla="*/ 75 w 148"/>
                  <a:gd name="T5" fmla="*/ 90 h 194"/>
                  <a:gd name="T6" fmla="*/ 41 w 148"/>
                  <a:gd name="T7" fmla="*/ 42 h 194"/>
                  <a:gd name="T8" fmla="*/ 23 w 148"/>
                  <a:gd name="T9" fmla="*/ 18 h 194"/>
                  <a:gd name="T10" fmla="*/ 18 w 148"/>
                  <a:gd name="T11" fmla="*/ 13 h 194"/>
                  <a:gd name="T12" fmla="*/ 13 w 148"/>
                  <a:gd name="T13" fmla="*/ 8 h 194"/>
                  <a:gd name="T14" fmla="*/ 1 w 148"/>
                  <a:gd name="T15" fmla="*/ 0 h 194"/>
                  <a:gd name="T16" fmla="*/ 0 w 148"/>
                  <a:gd name="T17" fmla="*/ 0 h 194"/>
                  <a:gd name="T18" fmla="*/ 1 w 148"/>
                  <a:gd name="T19" fmla="*/ 0 h 194"/>
                  <a:gd name="T20" fmla="*/ 14 w 148"/>
                  <a:gd name="T21" fmla="*/ 6 h 194"/>
                  <a:gd name="T22" fmla="*/ 26 w 148"/>
                  <a:gd name="T23" fmla="*/ 15 h 194"/>
                  <a:gd name="T24" fmla="*/ 47 w 148"/>
                  <a:gd name="T25" fmla="*/ 37 h 194"/>
                  <a:gd name="T26" fmla="*/ 83 w 148"/>
                  <a:gd name="T27" fmla="*/ 85 h 194"/>
                  <a:gd name="T28" fmla="*/ 116 w 148"/>
                  <a:gd name="T29" fmla="*/ 135 h 194"/>
                  <a:gd name="T30" fmla="*/ 147 w 148"/>
                  <a:gd name="T31" fmla="*/ 186 h 194"/>
                  <a:gd name="T32" fmla="*/ 145 w 148"/>
                  <a:gd name="T33" fmla="*/ 193 h 194"/>
                  <a:gd name="T34" fmla="*/ 139 w 148"/>
                  <a:gd name="T35" fmla="*/ 191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8" h="194">
                    <a:moveTo>
                      <a:pt x="139" y="191"/>
                    </a:moveTo>
                    <a:cubicBezTo>
                      <a:pt x="107" y="140"/>
                      <a:pt x="107" y="140"/>
                      <a:pt x="107" y="140"/>
                    </a:cubicBezTo>
                    <a:cubicBezTo>
                      <a:pt x="97" y="124"/>
                      <a:pt x="86" y="107"/>
                      <a:pt x="75" y="90"/>
                    </a:cubicBezTo>
                    <a:cubicBezTo>
                      <a:pt x="64" y="74"/>
                      <a:pt x="53" y="58"/>
                      <a:pt x="41" y="42"/>
                    </a:cubicBezTo>
                    <a:cubicBezTo>
                      <a:pt x="35" y="34"/>
                      <a:pt x="30" y="26"/>
                      <a:pt x="23" y="18"/>
                    </a:cubicBezTo>
                    <a:cubicBezTo>
                      <a:pt x="21" y="17"/>
                      <a:pt x="20" y="15"/>
                      <a:pt x="18" y="13"/>
                    </a:cubicBezTo>
                    <a:cubicBezTo>
                      <a:pt x="16" y="11"/>
                      <a:pt x="15" y="9"/>
                      <a:pt x="13" y="8"/>
                    </a:cubicBezTo>
                    <a:cubicBezTo>
                      <a:pt x="9" y="5"/>
                      <a:pt x="5" y="1"/>
                      <a:pt x="1" y="0"/>
                    </a:cubicBezTo>
                    <a:cubicBezTo>
                      <a:pt x="0" y="0"/>
                      <a:pt x="0" y="0"/>
                      <a:pt x="0" y="0"/>
                    </a:cubicBezTo>
                    <a:cubicBezTo>
                      <a:pt x="1" y="0"/>
                      <a:pt x="1" y="0"/>
                      <a:pt x="1" y="0"/>
                    </a:cubicBezTo>
                    <a:cubicBezTo>
                      <a:pt x="6" y="0"/>
                      <a:pt x="10" y="3"/>
                      <a:pt x="14" y="6"/>
                    </a:cubicBezTo>
                    <a:cubicBezTo>
                      <a:pt x="19" y="9"/>
                      <a:pt x="22" y="12"/>
                      <a:pt x="26" y="15"/>
                    </a:cubicBezTo>
                    <a:cubicBezTo>
                      <a:pt x="33" y="22"/>
                      <a:pt x="40" y="30"/>
                      <a:pt x="47" y="37"/>
                    </a:cubicBezTo>
                    <a:cubicBezTo>
                      <a:pt x="60" y="52"/>
                      <a:pt x="72" y="69"/>
                      <a:pt x="83" y="85"/>
                    </a:cubicBezTo>
                    <a:cubicBezTo>
                      <a:pt x="95" y="101"/>
                      <a:pt x="106" y="118"/>
                      <a:pt x="116" y="135"/>
                    </a:cubicBezTo>
                    <a:cubicBezTo>
                      <a:pt x="127" y="151"/>
                      <a:pt x="137" y="168"/>
                      <a:pt x="147" y="186"/>
                    </a:cubicBezTo>
                    <a:cubicBezTo>
                      <a:pt x="148" y="188"/>
                      <a:pt x="148" y="191"/>
                      <a:pt x="145" y="193"/>
                    </a:cubicBezTo>
                    <a:cubicBezTo>
                      <a:pt x="143" y="194"/>
                      <a:pt x="140" y="193"/>
                      <a:pt x="139" y="191"/>
                    </a:cubicBezTo>
                    <a:close/>
                  </a:path>
                </a:pathLst>
              </a:cu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Oval 58">
                <a:extLst>
                  <a:ext uri="{FF2B5EF4-FFF2-40B4-BE49-F238E27FC236}">
                    <a16:creationId xmlns:a16="http://schemas.microsoft.com/office/drawing/2014/main" id="{A1C63D87-CE90-43C0-BADB-C7FBDDFCBCDD}"/>
                  </a:ext>
                </a:extLst>
              </p:cNvPr>
              <p:cNvSpPr>
                <a:spLocks noChangeArrowheads="1"/>
              </p:cNvSpPr>
              <p:nvPr/>
            </p:nvSpPr>
            <p:spPr bwMode="auto">
              <a:xfrm>
                <a:off x="10580688" y="6981825"/>
                <a:ext cx="33338" cy="33338"/>
              </a:xfrm>
              <a:prstGeom prst="ellipse">
                <a:avLst/>
              </a:pr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Oval 59">
                <a:extLst>
                  <a:ext uri="{FF2B5EF4-FFF2-40B4-BE49-F238E27FC236}">
                    <a16:creationId xmlns:a16="http://schemas.microsoft.com/office/drawing/2014/main" id="{2557C646-40E8-4935-9C41-B42D7422C9F9}"/>
                  </a:ext>
                </a:extLst>
              </p:cNvPr>
              <p:cNvSpPr>
                <a:spLocks noChangeArrowheads="1"/>
              </p:cNvSpPr>
              <p:nvPr/>
            </p:nvSpPr>
            <p:spPr bwMode="auto">
              <a:xfrm>
                <a:off x="10537826" y="7142163"/>
                <a:ext cx="33338" cy="33338"/>
              </a:xfrm>
              <a:prstGeom prst="ellipse">
                <a:avLst/>
              </a:pr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60">
                <a:extLst>
                  <a:ext uri="{FF2B5EF4-FFF2-40B4-BE49-F238E27FC236}">
                    <a16:creationId xmlns:a16="http://schemas.microsoft.com/office/drawing/2014/main" id="{8DD523FF-7FB2-4868-9500-3753E01D374A}"/>
                  </a:ext>
                </a:extLst>
              </p:cNvPr>
              <p:cNvSpPr>
                <a:spLocks/>
              </p:cNvSpPr>
              <p:nvPr/>
            </p:nvSpPr>
            <p:spPr bwMode="auto">
              <a:xfrm>
                <a:off x="10353676" y="6915150"/>
                <a:ext cx="203200" cy="247650"/>
              </a:xfrm>
              <a:custGeom>
                <a:avLst/>
                <a:gdLst>
                  <a:gd name="T0" fmla="*/ 0 w 146"/>
                  <a:gd name="T1" fmla="*/ 0 h 178"/>
                  <a:gd name="T2" fmla="*/ 67 w 146"/>
                  <a:gd name="T3" fmla="*/ 89 h 178"/>
                  <a:gd name="T4" fmla="*/ 103 w 146"/>
                  <a:gd name="T5" fmla="*/ 132 h 178"/>
                  <a:gd name="T6" fmla="*/ 122 w 146"/>
                  <a:gd name="T7" fmla="*/ 152 h 178"/>
                  <a:gd name="T8" fmla="*/ 132 w 146"/>
                  <a:gd name="T9" fmla="*/ 161 h 178"/>
                  <a:gd name="T10" fmla="*/ 142 w 146"/>
                  <a:gd name="T11" fmla="*/ 168 h 178"/>
                  <a:gd name="T12" fmla="*/ 142 w 146"/>
                  <a:gd name="T13" fmla="*/ 168 h 178"/>
                  <a:gd name="T14" fmla="*/ 145 w 146"/>
                  <a:gd name="T15" fmla="*/ 174 h 178"/>
                  <a:gd name="T16" fmla="*/ 139 w 146"/>
                  <a:gd name="T17" fmla="*/ 177 h 178"/>
                  <a:gd name="T18" fmla="*/ 139 w 146"/>
                  <a:gd name="T19" fmla="*/ 177 h 178"/>
                  <a:gd name="T20" fmla="*/ 126 w 146"/>
                  <a:gd name="T21" fmla="*/ 168 h 178"/>
                  <a:gd name="T22" fmla="*/ 116 w 146"/>
                  <a:gd name="T23" fmla="*/ 158 h 178"/>
                  <a:gd name="T24" fmla="*/ 97 w 146"/>
                  <a:gd name="T25" fmla="*/ 137 h 178"/>
                  <a:gd name="T26" fmla="*/ 63 w 146"/>
                  <a:gd name="T27" fmla="*/ 92 h 178"/>
                  <a:gd name="T28" fmla="*/ 31 w 146"/>
                  <a:gd name="T29" fmla="*/ 47 h 178"/>
                  <a:gd name="T30" fmla="*/ 0 w 146"/>
                  <a:gd name="T3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6" h="178">
                    <a:moveTo>
                      <a:pt x="0" y="0"/>
                    </a:moveTo>
                    <a:cubicBezTo>
                      <a:pt x="22" y="30"/>
                      <a:pt x="45" y="60"/>
                      <a:pt x="67" y="89"/>
                    </a:cubicBezTo>
                    <a:cubicBezTo>
                      <a:pt x="79" y="104"/>
                      <a:pt x="91" y="118"/>
                      <a:pt x="103" y="132"/>
                    </a:cubicBezTo>
                    <a:cubicBezTo>
                      <a:pt x="109" y="139"/>
                      <a:pt x="115" y="146"/>
                      <a:pt x="122" y="152"/>
                    </a:cubicBezTo>
                    <a:cubicBezTo>
                      <a:pt x="125" y="156"/>
                      <a:pt x="128" y="159"/>
                      <a:pt x="132" y="161"/>
                    </a:cubicBezTo>
                    <a:cubicBezTo>
                      <a:pt x="135" y="164"/>
                      <a:pt x="139" y="167"/>
                      <a:pt x="142" y="168"/>
                    </a:cubicBezTo>
                    <a:cubicBezTo>
                      <a:pt x="142" y="168"/>
                      <a:pt x="142" y="168"/>
                      <a:pt x="142" y="168"/>
                    </a:cubicBezTo>
                    <a:cubicBezTo>
                      <a:pt x="145" y="169"/>
                      <a:pt x="146" y="172"/>
                      <a:pt x="145" y="174"/>
                    </a:cubicBezTo>
                    <a:cubicBezTo>
                      <a:pt x="144" y="177"/>
                      <a:pt x="141" y="178"/>
                      <a:pt x="139" y="177"/>
                    </a:cubicBezTo>
                    <a:cubicBezTo>
                      <a:pt x="139" y="177"/>
                      <a:pt x="139" y="177"/>
                      <a:pt x="139" y="177"/>
                    </a:cubicBezTo>
                    <a:cubicBezTo>
                      <a:pt x="133" y="175"/>
                      <a:pt x="130" y="171"/>
                      <a:pt x="126" y="168"/>
                    </a:cubicBezTo>
                    <a:cubicBezTo>
                      <a:pt x="122" y="165"/>
                      <a:pt x="119" y="162"/>
                      <a:pt x="116" y="158"/>
                    </a:cubicBezTo>
                    <a:cubicBezTo>
                      <a:pt x="109" y="151"/>
                      <a:pt x="103" y="144"/>
                      <a:pt x="97" y="137"/>
                    </a:cubicBezTo>
                    <a:cubicBezTo>
                      <a:pt x="85" y="122"/>
                      <a:pt x="74" y="107"/>
                      <a:pt x="63" y="92"/>
                    </a:cubicBezTo>
                    <a:cubicBezTo>
                      <a:pt x="52" y="77"/>
                      <a:pt x="42" y="62"/>
                      <a:pt x="31" y="47"/>
                    </a:cubicBezTo>
                    <a:cubicBezTo>
                      <a:pt x="21" y="31"/>
                      <a:pt x="10" y="16"/>
                      <a:pt x="0" y="0"/>
                    </a:cubicBezTo>
                    <a:close/>
                  </a:path>
                </a:pathLst>
              </a:cu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Oval 61">
                <a:extLst>
                  <a:ext uri="{FF2B5EF4-FFF2-40B4-BE49-F238E27FC236}">
                    <a16:creationId xmlns:a16="http://schemas.microsoft.com/office/drawing/2014/main" id="{ECAFEF49-D22C-4920-9A57-C17EE8D9D7E9}"/>
                  </a:ext>
                </a:extLst>
              </p:cNvPr>
              <p:cNvSpPr>
                <a:spLocks noChangeArrowheads="1"/>
              </p:cNvSpPr>
              <p:nvPr/>
            </p:nvSpPr>
            <p:spPr bwMode="auto">
              <a:xfrm>
                <a:off x="10768013" y="7132638"/>
                <a:ext cx="55563" cy="68263"/>
              </a:xfrm>
              <a:prstGeom prst="ellipse">
                <a:avLst/>
              </a:prstGeom>
              <a:solidFill>
                <a:srgbClr val="F9BD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Oval 62">
                <a:extLst>
                  <a:ext uri="{FF2B5EF4-FFF2-40B4-BE49-F238E27FC236}">
                    <a16:creationId xmlns:a16="http://schemas.microsoft.com/office/drawing/2014/main" id="{E9312B49-61F8-4E01-A9B5-A6DA7BC90364}"/>
                  </a:ext>
                </a:extLst>
              </p:cNvPr>
              <p:cNvSpPr>
                <a:spLocks noChangeArrowheads="1"/>
              </p:cNvSpPr>
              <p:nvPr/>
            </p:nvSpPr>
            <p:spPr bwMode="auto">
              <a:xfrm>
                <a:off x="10775951" y="7132638"/>
                <a:ext cx="55563" cy="68263"/>
              </a:xfrm>
              <a:prstGeom prst="ellipse">
                <a:avLst/>
              </a:prstGeom>
              <a:solidFill>
                <a:srgbClr val="F7C6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8" name="TextBox 107">
              <a:extLst>
                <a:ext uri="{FF2B5EF4-FFF2-40B4-BE49-F238E27FC236}">
                  <a16:creationId xmlns:a16="http://schemas.microsoft.com/office/drawing/2014/main" id="{C274C8B1-256A-4583-88A8-D9239828196A}"/>
                </a:ext>
              </a:extLst>
            </p:cNvPr>
            <p:cNvSpPr txBox="1"/>
            <p:nvPr/>
          </p:nvSpPr>
          <p:spPr>
            <a:xfrm>
              <a:off x="7320496" y="8749966"/>
              <a:ext cx="2237924" cy="954107"/>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Wear a face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mask</a:t>
              </a:r>
            </a:p>
          </p:txBody>
        </p:sp>
      </p:grpSp>
      <p:grpSp>
        <p:nvGrpSpPr>
          <p:cNvPr id="125" name="Group 124">
            <a:extLst>
              <a:ext uri="{FF2B5EF4-FFF2-40B4-BE49-F238E27FC236}">
                <a16:creationId xmlns:a16="http://schemas.microsoft.com/office/drawing/2014/main" id="{CDAA2AA4-6D77-45C1-A436-6DB4D5504915}"/>
              </a:ext>
            </a:extLst>
          </p:cNvPr>
          <p:cNvGrpSpPr/>
          <p:nvPr/>
        </p:nvGrpSpPr>
        <p:grpSpPr>
          <a:xfrm>
            <a:off x="10889411" y="7830122"/>
            <a:ext cx="3237904" cy="5021726"/>
            <a:chOff x="10889411" y="5544122"/>
            <a:chExt cx="3237904" cy="5021726"/>
          </a:xfrm>
        </p:grpSpPr>
        <p:grpSp>
          <p:nvGrpSpPr>
            <p:cNvPr id="103" name="Group 102">
              <a:extLst>
                <a:ext uri="{FF2B5EF4-FFF2-40B4-BE49-F238E27FC236}">
                  <a16:creationId xmlns:a16="http://schemas.microsoft.com/office/drawing/2014/main" id="{B42012B7-5DB8-4548-87F7-601DC6128E2A}"/>
                </a:ext>
              </a:extLst>
            </p:cNvPr>
            <p:cNvGrpSpPr/>
            <p:nvPr/>
          </p:nvGrpSpPr>
          <p:grpSpPr>
            <a:xfrm>
              <a:off x="10889411" y="5544122"/>
              <a:ext cx="3237904" cy="2728823"/>
              <a:chOff x="11636376" y="6300788"/>
              <a:chExt cx="1373187" cy="1157287"/>
            </a:xfrm>
          </p:grpSpPr>
          <p:sp>
            <p:nvSpPr>
              <p:cNvPr id="63" name="Freeform 63">
                <a:extLst>
                  <a:ext uri="{FF2B5EF4-FFF2-40B4-BE49-F238E27FC236}">
                    <a16:creationId xmlns:a16="http://schemas.microsoft.com/office/drawing/2014/main" id="{F0BCBB9C-DE9E-422E-8692-ADC589B75B7E}"/>
                  </a:ext>
                </a:extLst>
              </p:cNvPr>
              <p:cNvSpPr>
                <a:spLocks/>
              </p:cNvSpPr>
              <p:nvPr/>
            </p:nvSpPr>
            <p:spPr bwMode="auto">
              <a:xfrm>
                <a:off x="11822113" y="6448425"/>
                <a:ext cx="1008063" cy="1009650"/>
              </a:xfrm>
              <a:custGeom>
                <a:avLst/>
                <a:gdLst>
                  <a:gd name="T0" fmla="*/ 724 w 724"/>
                  <a:gd name="T1" fmla="*/ 362 h 724"/>
                  <a:gd name="T2" fmla="*/ 627 w 724"/>
                  <a:gd name="T3" fmla="*/ 608 h 724"/>
                  <a:gd name="T4" fmla="*/ 619 w 724"/>
                  <a:gd name="T5" fmla="*/ 616 h 724"/>
                  <a:gd name="T6" fmla="*/ 542 w 724"/>
                  <a:gd name="T7" fmla="*/ 676 h 724"/>
                  <a:gd name="T8" fmla="*/ 501 w 724"/>
                  <a:gd name="T9" fmla="*/ 696 h 724"/>
                  <a:gd name="T10" fmla="*/ 467 w 724"/>
                  <a:gd name="T11" fmla="*/ 708 h 724"/>
                  <a:gd name="T12" fmla="*/ 462 w 724"/>
                  <a:gd name="T13" fmla="*/ 710 h 724"/>
                  <a:gd name="T14" fmla="*/ 452 w 724"/>
                  <a:gd name="T15" fmla="*/ 713 h 724"/>
                  <a:gd name="T16" fmla="*/ 444 w 724"/>
                  <a:gd name="T17" fmla="*/ 715 h 724"/>
                  <a:gd name="T18" fmla="*/ 441 w 724"/>
                  <a:gd name="T19" fmla="*/ 715 h 724"/>
                  <a:gd name="T20" fmla="*/ 362 w 724"/>
                  <a:gd name="T21" fmla="*/ 724 h 724"/>
                  <a:gd name="T22" fmla="*/ 354 w 724"/>
                  <a:gd name="T23" fmla="*/ 724 h 724"/>
                  <a:gd name="T24" fmla="*/ 328 w 724"/>
                  <a:gd name="T25" fmla="*/ 722 h 724"/>
                  <a:gd name="T26" fmla="*/ 313 w 724"/>
                  <a:gd name="T27" fmla="*/ 720 h 724"/>
                  <a:gd name="T28" fmla="*/ 313 w 724"/>
                  <a:gd name="T29" fmla="*/ 720 h 724"/>
                  <a:gd name="T30" fmla="*/ 267 w 724"/>
                  <a:gd name="T31" fmla="*/ 711 h 724"/>
                  <a:gd name="T32" fmla="*/ 249 w 724"/>
                  <a:gd name="T33" fmla="*/ 706 h 724"/>
                  <a:gd name="T34" fmla="*/ 229 w 724"/>
                  <a:gd name="T35" fmla="*/ 698 h 724"/>
                  <a:gd name="T36" fmla="*/ 216 w 724"/>
                  <a:gd name="T37" fmla="*/ 693 h 724"/>
                  <a:gd name="T38" fmla="*/ 193 w 724"/>
                  <a:gd name="T39" fmla="*/ 682 h 724"/>
                  <a:gd name="T40" fmla="*/ 122 w 724"/>
                  <a:gd name="T41" fmla="*/ 632 h 724"/>
                  <a:gd name="T42" fmla="*/ 81 w 724"/>
                  <a:gd name="T43" fmla="*/ 590 h 724"/>
                  <a:gd name="T44" fmla="*/ 0 w 724"/>
                  <a:gd name="T45" fmla="*/ 362 h 724"/>
                  <a:gd name="T46" fmla="*/ 31 w 724"/>
                  <a:gd name="T47" fmla="*/ 214 h 724"/>
                  <a:gd name="T48" fmla="*/ 34 w 724"/>
                  <a:gd name="T49" fmla="*/ 208 h 724"/>
                  <a:gd name="T50" fmla="*/ 42 w 724"/>
                  <a:gd name="T51" fmla="*/ 193 h 724"/>
                  <a:gd name="T52" fmla="*/ 44 w 724"/>
                  <a:gd name="T53" fmla="*/ 189 h 724"/>
                  <a:gd name="T54" fmla="*/ 55 w 724"/>
                  <a:gd name="T55" fmla="*/ 170 h 724"/>
                  <a:gd name="T56" fmla="*/ 66 w 724"/>
                  <a:gd name="T57" fmla="*/ 153 h 724"/>
                  <a:gd name="T58" fmla="*/ 87 w 724"/>
                  <a:gd name="T59" fmla="*/ 127 h 724"/>
                  <a:gd name="T60" fmla="*/ 362 w 724"/>
                  <a:gd name="T61" fmla="*/ 0 h 724"/>
                  <a:gd name="T62" fmla="*/ 548 w 724"/>
                  <a:gd name="T63" fmla="*/ 51 h 724"/>
                  <a:gd name="T64" fmla="*/ 602 w 724"/>
                  <a:gd name="T65" fmla="*/ 91 h 724"/>
                  <a:gd name="T66" fmla="*/ 662 w 724"/>
                  <a:gd name="T67" fmla="*/ 158 h 724"/>
                  <a:gd name="T68" fmla="*/ 724 w 724"/>
                  <a:gd name="T69"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4">
                    <a:moveTo>
                      <a:pt x="724" y="362"/>
                    </a:moveTo>
                    <a:cubicBezTo>
                      <a:pt x="724" y="457"/>
                      <a:pt x="687" y="544"/>
                      <a:pt x="627" y="608"/>
                    </a:cubicBezTo>
                    <a:cubicBezTo>
                      <a:pt x="625" y="611"/>
                      <a:pt x="622" y="614"/>
                      <a:pt x="619" y="616"/>
                    </a:cubicBezTo>
                    <a:cubicBezTo>
                      <a:pt x="597" y="640"/>
                      <a:pt x="570" y="660"/>
                      <a:pt x="542" y="676"/>
                    </a:cubicBezTo>
                    <a:cubicBezTo>
                      <a:pt x="529" y="684"/>
                      <a:pt x="515" y="690"/>
                      <a:pt x="501" y="696"/>
                    </a:cubicBezTo>
                    <a:cubicBezTo>
                      <a:pt x="490" y="701"/>
                      <a:pt x="479" y="705"/>
                      <a:pt x="467" y="708"/>
                    </a:cubicBezTo>
                    <a:cubicBezTo>
                      <a:pt x="465" y="709"/>
                      <a:pt x="464" y="709"/>
                      <a:pt x="462" y="710"/>
                    </a:cubicBezTo>
                    <a:cubicBezTo>
                      <a:pt x="459" y="711"/>
                      <a:pt x="455" y="712"/>
                      <a:pt x="452" y="713"/>
                    </a:cubicBezTo>
                    <a:cubicBezTo>
                      <a:pt x="449" y="713"/>
                      <a:pt x="447" y="714"/>
                      <a:pt x="444" y="715"/>
                    </a:cubicBezTo>
                    <a:cubicBezTo>
                      <a:pt x="443" y="715"/>
                      <a:pt x="442" y="715"/>
                      <a:pt x="441" y="715"/>
                    </a:cubicBezTo>
                    <a:cubicBezTo>
                      <a:pt x="415" y="721"/>
                      <a:pt x="389" y="724"/>
                      <a:pt x="362" y="724"/>
                    </a:cubicBezTo>
                    <a:cubicBezTo>
                      <a:pt x="359" y="724"/>
                      <a:pt x="357" y="724"/>
                      <a:pt x="354" y="724"/>
                    </a:cubicBezTo>
                    <a:cubicBezTo>
                      <a:pt x="345" y="724"/>
                      <a:pt x="336" y="723"/>
                      <a:pt x="328" y="722"/>
                    </a:cubicBezTo>
                    <a:cubicBezTo>
                      <a:pt x="323" y="722"/>
                      <a:pt x="318" y="721"/>
                      <a:pt x="313" y="720"/>
                    </a:cubicBezTo>
                    <a:cubicBezTo>
                      <a:pt x="313" y="720"/>
                      <a:pt x="313" y="720"/>
                      <a:pt x="313" y="720"/>
                    </a:cubicBezTo>
                    <a:cubicBezTo>
                      <a:pt x="297" y="718"/>
                      <a:pt x="282" y="715"/>
                      <a:pt x="267" y="711"/>
                    </a:cubicBezTo>
                    <a:cubicBezTo>
                      <a:pt x="261" y="710"/>
                      <a:pt x="255" y="708"/>
                      <a:pt x="249" y="706"/>
                    </a:cubicBezTo>
                    <a:cubicBezTo>
                      <a:pt x="242" y="704"/>
                      <a:pt x="235" y="701"/>
                      <a:pt x="229" y="698"/>
                    </a:cubicBezTo>
                    <a:cubicBezTo>
                      <a:pt x="224" y="697"/>
                      <a:pt x="220" y="695"/>
                      <a:pt x="216" y="693"/>
                    </a:cubicBezTo>
                    <a:cubicBezTo>
                      <a:pt x="209" y="690"/>
                      <a:pt x="201" y="686"/>
                      <a:pt x="193" y="682"/>
                    </a:cubicBezTo>
                    <a:cubicBezTo>
                      <a:pt x="167" y="669"/>
                      <a:pt x="143" y="652"/>
                      <a:pt x="122" y="632"/>
                    </a:cubicBezTo>
                    <a:cubicBezTo>
                      <a:pt x="107" y="620"/>
                      <a:pt x="94" y="605"/>
                      <a:pt x="81" y="590"/>
                    </a:cubicBezTo>
                    <a:cubicBezTo>
                      <a:pt x="30" y="528"/>
                      <a:pt x="0" y="448"/>
                      <a:pt x="0" y="362"/>
                    </a:cubicBezTo>
                    <a:cubicBezTo>
                      <a:pt x="0" y="309"/>
                      <a:pt x="11" y="259"/>
                      <a:pt x="31" y="214"/>
                    </a:cubicBezTo>
                    <a:cubicBezTo>
                      <a:pt x="32" y="212"/>
                      <a:pt x="33" y="210"/>
                      <a:pt x="34" y="208"/>
                    </a:cubicBezTo>
                    <a:cubicBezTo>
                      <a:pt x="37" y="203"/>
                      <a:pt x="39" y="198"/>
                      <a:pt x="42" y="193"/>
                    </a:cubicBezTo>
                    <a:cubicBezTo>
                      <a:pt x="42" y="192"/>
                      <a:pt x="43" y="191"/>
                      <a:pt x="44" y="189"/>
                    </a:cubicBezTo>
                    <a:cubicBezTo>
                      <a:pt x="47" y="183"/>
                      <a:pt x="51" y="177"/>
                      <a:pt x="55" y="170"/>
                    </a:cubicBezTo>
                    <a:cubicBezTo>
                      <a:pt x="58" y="164"/>
                      <a:pt x="62" y="158"/>
                      <a:pt x="66" y="153"/>
                    </a:cubicBezTo>
                    <a:cubicBezTo>
                      <a:pt x="73" y="144"/>
                      <a:pt x="79" y="135"/>
                      <a:pt x="87" y="127"/>
                    </a:cubicBezTo>
                    <a:cubicBezTo>
                      <a:pt x="153" y="49"/>
                      <a:pt x="252" y="0"/>
                      <a:pt x="362" y="0"/>
                    </a:cubicBezTo>
                    <a:cubicBezTo>
                      <a:pt x="430" y="0"/>
                      <a:pt x="493" y="18"/>
                      <a:pt x="548" y="51"/>
                    </a:cubicBezTo>
                    <a:cubicBezTo>
                      <a:pt x="567" y="62"/>
                      <a:pt x="586" y="76"/>
                      <a:pt x="602" y="91"/>
                    </a:cubicBezTo>
                    <a:cubicBezTo>
                      <a:pt x="625" y="111"/>
                      <a:pt x="645" y="134"/>
                      <a:pt x="662" y="158"/>
                    </a:cubicBezTo>
                    <a:cubicBezTo>
                      <a:pt x="701" y="216"/>
                      <a:pt x="724" y="286"/>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6" name="Freeform 66">
                <a:extLst>
                  <a:ext uri="{FF2B5EF4-FFF2-40B4-BE49-F238E27FC236}">
                    <a16:creationId xmlns:a16="http://schemas.microsoft.com/office/drawing/2014/main" id="{5D67B84E-4380-48FE-97C4-62E3054F4EF6}"/>
                  </a:ext>
                </a:extLst>
              </p:cNvPr>
              <p:cNvSpPr>
                <a:spLocks/>
              </p:cNvSpPr>
              <p:nvPr/>
            </p:nvSpPr>
            <p:spPr bwMode="auto">
              <a:xfrm>
                <a:off x="11636376" y="6664325"/>
                <a:ext cx="1177925" cy="604838"/>
              </a:xfrm>
              <a:custGeom>
                <a:avLst/>
                <a:gdLst>
                  <a:gd name="T0" fmla="*/ 721 w 846"/>
                  <a:gd name="T1" fmla="*/ 292 h 433"/>
                  <a:gd name="T2" fmla="*/ 766 w 846"/>
                  <a:gd name="T3" fmla="*/ 312 h 433"/>
                  <a:gd name="T4" fmla="*/ 788 w 846"/>
                  <a:gd name="T5" fmla="*/ 343 h 433"/>
                  <a:gd name="T6" fmla="*/ 732 w 846"/>
                  <a:gd name="T7" fmla="*/ 360 h 433"/>
                  <a:gd name="T8" fmla="*/ 677 w 846"/>
                  <a:gd name="T9" fmla="*/ 335 h 433"/>
                  <a:gd name="T10" fmla="*/ 528 w 846"/>
                  <a:gd name="T11" fmla="*/ 280 h 433"/>
                  <a:gd name="T12" fmla="*/ 671 w 846"/>
                  <a:gd name="T13" fmla="*/ 340 h 433"/>
                  <a:gd name="T14" fmla="*/ 696 w 846"/>
                  <a:gd name="T15" fmla="*/ 352 h 433"/>
                  <a:gd name="T16" fmla="*/ 690 w 846"/>
                  <a:gd name="T17" fmla="*/ 395 h 433"/>
                  <a:gd name="T18" fmla="*/ 614 w 846"/>
                  <a:gd name="T19" fmla="*/ 376 h 433"/>
                  <a:gd name="T20" fmla="*/ 566 w 846"/>
                  <a:gd name="T21" fmla="*/ 362 h 433"/>
                  <a:gd name="T22" fmla="*/ 484 w 846"/>
                  <a:gd name="T23" fmla="*/ 339 h 433"/>
                  <a:gd name="T24" fmla="*/ 532 w 846"/>
                  <a:gd name="T25" fmla="*/ 363 h 433"/>
                  <a:gd name="T26" fmla="*/ 532 w 846"/>
                  <a:gd name="T27" fmla="*/ 363 h 433"/>
                  <a:gd name="T28" fmla="*/ 532 w 846"/>
                  <a:gd name="T29" fmla="*/ 364 h 433"/>
                  <a:gd name="T30" fmla="*/ 533 w 846"/>
                  <a:gd name="T31" fmla="*/ 364 h 433"/>
                  <a:gd name="T32" fmla="*/ 593 w 846"/>
                  <a:gd name="T33" fmla="*/ 387 h 433"/>
                  <a:gd name="T34" fmla="*/ 601 w 846"/>
                  <a:gd name="T35" fmla="*/ 390 h 433"/>
                  <a:gd name="T36" fmla="*/ 616 w 846"/>
                  <a:gd name="T37" fmla="*/ 422 h 433"/>
                  <a:gd name="T38" fmla="*/ 565 w 846"/>
                  <a:gd name="T39" fmla="*/ 426 h 433"/>
                  <a:gd name="T40" fmla="*/ 517 w 846"/>
                  <a:gd name="T41" fmla="*/ 412 h 433"/>
                  <a:gd name="T42" fmla="*/ 516 w 846"/>
                  <a:gd name="T43" fmla="*/ 411 h 433"/>
                  <a:gd name="T44" fmla="*/ 509 w 846"/>
                  <a:gd name="T45" fmla="*/ 409 h 433"/>
                  <a:gd name="T46" fmla="*/ 452 w 846"/>
                  <a:gd name="T47" fmla="*/ 391 h 433"/>
                  <a:gd name="T48" fmla="*/ 452 w 846"/>
                  <a:gd name="T49" fmla="*/ 391 h 433"/>
                  <a:gd name="T50" fmla="*/ 407 w 846"/>
                  <a:gd name="T51" fmla="*/ 378 h 433"/>
                  <a:gd name="T52" fmla="*/ 348 w 846"/>
                  <a:gd name="T53" fmla="*/ 359 h 433"/>
                  <a:gd name="T54" fmla="*/ 329 w 846"/>
                  <a:gd name="T55" fmla="*/ 352 h 433"/>
                  <a:gd name="T56" fmla="*/ 276 w 846"/>
                  <a:gd name="T57" fmla="*/ 328 h 433"/>
                  <a:gd name="T58" fmla="*/ 225 w 846"/>
                  <a:gd name="T59" fmla="*/ 291 h 433"/>
                  <a:gd name="T60" fmla="*/ 205 w 846"/>
                  <a:gd name="T61" fmla="*/ 265 h 433"/>
                  <a:gd name="T62" fmla="*/ 0 w 846"/>
                  <a:gd name="T63" fmla="*/ 220 h 433"/>
                  <a:gd name="T64" fmla="*/ 0 w 846"/>
                  <a:gd name="T65" fmla="*/ 220 h 433"/>
                  <a:gd name="T66" fmla="*/ 0 w 846"/>
                  <a:gd name="T67" fmla="*/ 207 h 433"/>
                  <a:gd name="T68" fmla="*/ 43 w 846"/>
                  <a:gd name="T69" fmla="*/ 5 h 433"/>
                  <a:gd name="T70" fmla="*/ 45 w 846"/>
                  <a:gd name="T71" fmla="*/ 0 h 433"/>
                  <a:gd name="T72" fmla="*/ 176 w 846"/>
                  <a:gd name="T73" fmla="*/ 53 h 433"/>
                  <a:gd name="T74" fmla="*/ 296 w 846"/>
                  <a:gd name="T75" fmla="*/ 91 h 433"/>
                  <a:gd name="T76" fmla="*/ 367 w 846"/>
                  <a:gd name="T77" fmla="*/ 96 h 433"/>
                  <a:gd name="T78" fmla="*/ 371 w 846"/>
                  <a:gd name="T79" fmla="*/ 97 h 433"/>
                  <a:gd name="T80" fmla="*/ 374 w 846"/>
                  <a:gd name="T81" fmla="*/ 98 h 433"/>
                  <a:gd name="T82" fmla="*/ 433 w 846"/>
                  <a:gd name="T83" fmla="*/ 112 h 433"/>
                  <a:gd name="T84" fmla="*/ 590 w 846"/>
                  <a:gd name="T85" fmla="*/ 160 h 433"/>
                  <a:gd name="T86" fmla="*/ 757 w 846"/>
                  <a:gd name="T87" fmla="*/ 235 h 433"/>
                  <a:gd name="T88" fmla="*/ 797 w 846"/>
                  <a:gd name="T89" fmla="*/ 253 h 433"/>
                  <a:gd name="T90" fmla="*/ 775 w 846"/>
                  <a:gd name="T91" fmla="*/ 301 h 433"/>
                  <a:gd name="T92" fmla="*/ 728 w 846"/>
                  <a:gd name="T93" fmla="*/ 281 h 433"/>
                  <a:gd name="T94" fmla="*/ 560 w 846"/>
                  <a:gd name="T95" fmla="*/ 221 h 433"/>
                  <a:gd name="T96" fmla="*/ 721 w 846"/>
                  <a:gd name="T97" fmla="*/ 29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46" h="433">
                    <a:moveTo>
                      <a:pt x="721" y="292"/>
                    </a:moveTo>
                    <a:cubicBezTo>
                      <a:pt x="745" y="302"/>
                      <a:pt x="763" y="310"/>
                      <a:pt x="766" y="312"/>
                    </a:cubicBezTo>
                    <a:cubicBezTo>
                      <a:pt x="781" y="323"/>
                      <a:pt x="791" y="332"/>
                      <a:pt x="788" y="343"/>
                    </a:cubicBezTo>
                    <a:cubicBezTo>
                      <a:pt x="785" y="354"/>
                      <a:pt x="770" y="374"/>
                      <a:pt x="732" y="360"/>
                    </a:cubicBezTo>
                    <a:cubicBezTo>
                      <a:pt x="719" y="355"/>
                      <a:pt x="700" y="346"/>
                      <a:pt x="677" y="335"/>
                    </a:cubicBezTo>
                    <a:cubicBezTo>
                      <a:pt x="627" y="311"/>
                      <a:pt x="562" y="280"/>
                      <a:pt x="528" y="280"/>
                    </a:cubicBezTo>
                    <a:cubicBezTo>
                      <a:pt x="486" y="279"/>
                      <a:pt x="611" y="315"/>
                      <a:pt x="671" y="340"/>
                    </a:cubicBezTo>
                    <a:cubicBezTo>
                      <a:pt x="682" y="344"/>
                      <a:pt x="691" y="349"/>
                      <a:pt x="696" y="352"/>
                    </a:cubicBezTo>
                    <a:cubicBezTo>
                      <a:pt x="729" y="376"/>
                      <a:pt x="704" y="395"/>
                      <a:pt x="690" y="395"/>
                    </a:cubicBezTo>
                    <a:cubicBezTo>
                      <a:pt x="681" y="396"/>
                      <a:pt x="646" y="386"/>
                      <a:pt x="614" y="376"/>
                    </a:cubicBezTo>
                    <a:cubicBezTo>
                      <a:pt x="595" y="371"/>
                      <a:pt x="578" y="365"/>
                      <a:pt x="566" y="362"/>
                    </a:cubicBezTo>
                    <a:cubicBezTo>
                      <a:pt x="535" y="352"/>
                      <a:pt x="482" y="331"/>
                      <a:pt x="484" y="339"/>
                    </a:cubicBezTo>
                    <a:cubicBezTo>
                      <a:pt x="486" y="343"/>
                      <a:pt x="507" y="353"/>
                      <a:pt x="532" y="363"/>
                    </a:cubicBezTo>
                    <a:cubicBezTo>
                      <a:pt x="532" y="363"/>
                      <a:pt x="532" y="363"/>
                      <a:pt x="532" y="363"/>
                    </a:cubicBezTo>
                    <a:cubicBezTo>
                      <a:pt x="532" y="364"/>
                      <a:pt x="532" y="364"/>
                      <a:pt x="532" y="364"/>
                    </a:cubicBezTo>
                    <a:cubicBezTo>
                      <a:pt x="533" y="364"/>
                      <a:pt x="533" y="364"/>
                      <a:pt x="533" y="364"/>
                    </a:cubicBezTo>
                    <a:cubicBezTo>
                      <a:pt x="554" y="373"/>
                      <a:pt x="578" y="382"/>
                      <a:pt x="593" y="387"/>
                    </a:cubicBezTo>
                    <a:cubicBezTo>
                      <a:pt x="596" y="388"/>
                      <a:pt x="599" y="389"/>
                      <a:pt x="601" y="390"/>
                    </a:cubicBezTo>
                    <a:cubicBezTo>
                      <a:pt x="625" y="397"/>
                      <a:pt x="623" y="416"/>
                      <a:pt x="616" y="422"/>
                    </a:cubicBezTo>
                    <a:cubicBezTo>
                      <a:pt x="611" y="426"/>
                      <a:pt x="599" y="433"/>
                      <a:pt x="565" y="426"/>
                    </a:cubicBezTo>
                    <a:cubicBezTo>
                      <a:pt x="552" y="423"/>
                      <a:pt x="537" y="419"/>
                      <a:pt x="517" y="412"/>
                    </a:cubicBezTo>
                    <a:cubicBezTo>
                      <a:pt x="516" y="411"/>
                      <a:pt x="516" y="411"/>
                      <a:pt x="516" y="411"/>
                    </a:cubicBezTo>
                    <a:cubicBezTo>
                      <a:pt x="514" y="411"/>
                      <a:pt x="512" y="410"/>
                      <a:pt x="509" y="409"/>
                    </a:cubicBezTo>
                    <a:cubicBezTo>
                      <a:pt x="490" y="402"/>
                      <a:pt x="471" y="396"/>
                      <a:pt x="452" y="391"/>
                    </a:cubicBezTo>
                    <a:cubicBezTo>
                      <a:pt x="452" y="391"/>
                      <a:pt x="452" y="391"/>
                      <a:pt x="452" y="391"/>
                    </a:cubicBezTo>
                    <a:cubicBezTo>
                      <a:pt x="436" y="386"/>
                      <a:pt x="421" y="382"/>
                      <a:pt x="407" y="378"/>
                    </a:cubicBezTo>
                    <a:cubicBezTo>
                      <a:pt x="385" y="372"/>
                      <a:pt x="366" y="366"/>
                      <a:pt x="348" y="359"/>
                    </a:cubicBezTo>
                    <a:cubicBezTo>
                      <a:pt x="341" y="357"/>
                      <a:pt x="335" y="355"/>
                      <a:pt x="329" y="352"/>
                    </a:cubicBezTo>
                    <a:cubicBezTo>
                      <a:pt x="311" y="344"/>
                      <a:pt x="293" y="337"/>
                      <a:pt x="276" y="328"/>
                    </a:cubicBezTo>
                    <a:cubicBezTo>
                      <a:pt x="257" y="318"/>
                      <a:pt x="240" y="306"/>
                      <a:pt x="225" y="291"/>
                    </a:cubicBezTo>
                    <a:cubicBezTo>
                      <a:pt x="218" y="283"/>
                      <a:pt x="211" y="275"/>
                      <a:pt x="205" y="265"/>
                    </a:cubicBezTo>
                    <a:cubicBezTo>
                      <a:pt x="0" y="220"/>
                      <a:pt x="0" y="220"/>
                      <a:pt x="0" y="220"/>
                    </a:cubicBezTo>
                    <a:cubicBezTo>
                      <a:pt x="0" y="220"/>
                      <a:pt x="0" y="220"/>
                      <a:pt x="0" y="220"/>
                    </a:cubicBezTo>
                    <a:cubicBezTo>
                      <a:pt x="0" y="215"/>
                      <a:pt x="0" y="211"/>
                      <a:pt x="0" y="207"/>
                    </a:cubicBezTo>
                    <a:cubicBezTo>
                      <a:pt x="0" y="135"/>
                      <a:pt x="15" y="66"/>
                      <a:pt x="43" y="5"/>
                    </a:cubicBezTo>
                    <a:cubicBezTo>
                      <a:pt x="44" y="3"/>
                      <a:pt x="45" y="1"/>
                      <a:pt x="45" y="0"/>
                    </a:cubicBezTo>
                    <a:cubicBezTo>
                      <a:pt x="176" y="53"/>
                      <a:pt x="176" y="53"/>
                      <a:pt x="176" y="53"/>
                    </a:cubicBezTo>
                    <a:cubicBezTo>
                      <a:pt x="176" y="53"/>
                      <a:pt x="246" y="93"/>
                      <a:pt x="296" y="91"/>
                    </a:cubicBezTo>
                    <a:cubicBezTo>
                      <a:pt x="321" y="90"/>
                      <a:pt x="344" y="92"/>
                      <a:pt x="367" y="96"/>
                    </a:cubicBezTo>
                    <a:cubicBezTo>
                      <a:pt x="368" y="96"/>
                      <a:pt x="369" y="97"/>
                      <a:pt x="371" y="97"/>
                    </a:cubicBezTo>
                    <a:cubicBezTo>
                      <a:pt x="372" y="97"/>
                      <a:pt x="373" y="97"/>
                      <a:pt x="374" y="98"/>
                    </a:cubicBezTo>
                    <a:cubicBezTo>
                      <a:pt x="393" y="102"/>
                      <a:pt x="412" y="107"/>
                      <a:pt x="433" y="112"/>
                    </a:cubicBezTo>
                    <a:cubicBezTo>
                      <a:pt x="483" y="126"/>
                      <a:pt x="532" y="138"/>
                      <a:pt x="590" y="160"/>
                    </a:cubicBezTo>
                    <a:cubicBezTo>
                      <a:pt x="630" y="176"/>
                      <a:pt x="709" y="212"/>
                      <a:pt x="757" y="235"/>
                    </a:cubicBezTo>
                    <a:cubicBezTo>
                      <a:pt x="778" y="244"/>
                      <a:pt x="793" y="251"/>
                      <a:pt x="797" y="253"/>
                    </a:cubicBezTo>
                    <a:cubicBezTo>
                      <a:pt x="810" y="260"/>
                      <a:pt x="846" y="303"/>
                      <a:pt x="775" y="301"/>
                    </a:cubicBezTo>
                    <a:cubicBezTo>
                      <a:pt x="775" y="301"/>
                      <a:pt x="756" y="293"/>
                      <a:pt x="728" y="281"/>
                    </a:cubicBezTo>
                    <a:cubicBezTo>
                      <a:pt x="669" y="257"/>
                      <a:pt x="574" y="219"/>
                      <a:pt x="560" y="221"/>
                    </a:cubicBezTo>
                    <a:cubicBezTo>
                      <a:pt x="545" y="224"/>
                      <a:pt x="655" y="266"/>
                      <a:pt x="721" y="292"/>
                    </a:cubicBezTo>
                    <a:close/>
                  </a:path>
                </a:pathLst>
              </a:custGeom>
              <a:solidFill>
                <a:srgbClr val="F9C5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67">
                <a:extLst>
                  <a:ext uri="{FF2B5EF4-FFF2-40B4-BE49-F238E27FC236}">
                    <a16:creationId xmlns:a16="http://schemas.microsoft.com/office/drawing/2014/main" id="{F8ECB721-8A3A-4FB7-A207-D640B146A02F}"/>
                  </a:ext>
                </a:extLst>
              </p:cNvPr>
              <p:cNvSpPr>
                <a:spLocks/>
              </p:cNvSpPr>
              <p:nvPr/>
            </p:nvSpPr>
            <p:spPr bwMode="auto">
              <a:xfrm>
                <a:off x="11914188" y="6538913"/>
                <a:ext cx="1095375" cy="746125"/>
              </a:xfrm>
              <a:custGeom>
                <a:avLst/>
                <a:gdLst>
                  <a:gd name="T0" fmla="*/ 631 w 787"/>
                  <a:gd name="T1" fmla="*/ 285 h 535"/>
                  <a:gd name="T2" fmla="*/ 557 w 787"/>
                  <a:gd name="T3" fmla="*/ 325 h 535"/>
                  <a:gd name="T4" fmla="*/ 521 w 787"/>
                  <a:gd name="T5" fmla="*/ 382 h 535"/>
                  <a:gd name="T6" fmla="*/ 477 w 787"/>
                  <a:gd name="T7" fmla="*/ 425 h 535"/>
                  <a:gd name="T8" fmla="*/ 414 w 787"/>
                  <a:gd name="T9" fmla="*/ 466 h 535"/>
                  <a:gd name="T10" fmla="*/ 393 w 787"/>
                  <a:gd name="T11" fmla="*/ 477 h 535"/>
                  <a:gd name="T12" fmla="*/ 365 w 787"/>
                  <a:gd name="T13" fmla="*/ 516 h 535"/>
                  <a:gd name="T14" fmla="*/ 317 w 787"/>
                  <a:gd name="T15" fmla="*/ 502 h 535"/>
                  <a:gd name="T16" fmla="*/ 335 w 787"/>
                  <a:gd name="T17" fmla="*/ 464 h 535"/>
                  <a:gd name="T18" fmla="*/ 333 w 787"/>
                  <a:gd name="T19" fmla="*/ 454 h 535"/>
                  <a:gd name="T20" fmla="*/ 327 w 787"/>
                  <a:gd name="T21" fmla="*/ 455 h 535"/>
                  <a:gd name="T22" fmla="*/ 309 w 787"/>
                  <a:gd name="T23" fmla="*/ 499 h 535"/>
                  <a:gd name="T24" fmla="*/ 265 w 787"/>
                  <a:gd name="T25" fmla="*/ 498 h 535"/>
                  <a:gd name="T26" fmla="*/ 252 w 787"/>
                  <a:gd name="T27" fmla="*/ 479 h 535"/>
                  <a:gd name="T28" fmla="*/ 273 w 787"/>
                  <a:gd name="T29" fmla="*/ 402 h 535"/>
                  <a:gd name="T30" fmla="*/ 206 w 787"/>
                  <a:gd name="T31" fmla="*/ 470 h 535"/>
                  <a:gd name="T32" fmla="*/ 151 w 787"/>
                  <a:gd name="T33" fmla="*/ 480 h 535"/>
                  <a:gd name="T34" fmla="*/ 148 w 787"/>
                  <a:gd name="T35" fmla="*/ 442 h 535"/>
                  <a:gd name="T36" fmla="*/ 217 w 787"/>
                  <a:gd name="T37" fmla="*/ 346 h 535"/>
                  <a:gd name="T38" fmla="*/ 79 w 787"/>
                  <a:gd name="T39" fmla="*/ 416 h 535"/>
                  <a:gd name="T40" fmla="*/ 28 w 787"/>
                  <a:gd name="T41" fmla="*/ 432 h 535"/>
                  <a:gd name="T42" fmla="*/ 25 w 787"/>
                  <a:gd name="T43" fmla="*/ 381 h 535"/>
                  <a:gd name="T44" fmla="*/ 98 w 787"/>
                  <a:gd name="T45" fmla="*/ 334 h 535"/>
                  <a:gd name="T46" fmla="*/ 102 w 787"/>
                  <a:gd name="T47" fmla="*/ 330 h 535"/>
                  <a:gd name="T48" fmla="*/ 132 w 787"/>
                  <a:gd name="T49" fmla="*/ 314 h 535"/>
                  <a:gd name="T50" fmla="*/ 261 w 787"/>
                  <a:gd name="T51" fmla="*/ 249 h 535"/>
                  <a:gd name="T52" fmla="*/ 267 w 787"/>
                  <a:gd name="T53" fmla="*/ 241 h 535"/>
                  <a:gd name="T54" fmla="*/ 223 w 787"/>
                  <a:gd name="T55" fmla="*/ 225 h 535"/>
                  <a:gd name="T56" fmla="*/ 163 w 787"/>
                  <a:gd name="T57" fmla="*/ 179 h 535"/>
                  <a:gd name="T58" fmla="*/ 155 w 787"/>
                  <a:gd name="T59" fmla="*/ 116 h 535"/>
                  <a:gd name="T60" fmla="*/ 158 w 787"/>
                  <a:gd name="T61" fmla="*/ 111 h 535"/>
                  <a:gd name="T62" fmla="*/ 211 w 787"/>
                  <a:gd name="T63" fmla="*/ 141 h 535"/>
                  <a:gd name="T64" fmla="*/ 394 w 787"/>
                  <a:gd name="T65" fmla="*/ 157 h 535"/>
                  <a:gd name="T66" fmla="*/ 589 w 787"/>
                  <a:gd name="T67" fmla="*/ 59 h 535"/>
                  <a:gd name="T68" fmla="*/ 706 w 787"/>
                  <a:gd name="T69" fmla="*/ 18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7" h="535">
                    <a:moveTo>
                      <a:pt x="787" y="228"/>
                    </a:moveTo>
                    <a:cubicBezTo>
                      <a:pt x="631" y="285"/>
                      <a:pt x="631" y="285"/>
                      <a:pt x="631" y="285"/>
                    </a:cubicBezTo>
                    <a:cubicBezTo>
                      <a:pt x="631" y="285"/>
                      <a:pt x="581" y="306"/>
                      <a:pt x="570" y="311"/>
                    </a:cubicBezTo>
                    <a:cubicBezTo>
                      <a:pt x="566" y="313"/>
                      <a:pt x="562" y="318"/>
                      <a:pt x="557" y="325"/>
                    </a:cubicBezTo>
                    <a:cubicBezTo>
                      <a:pt x="549" y="337"/>
                      <a:pt x="539" y="355"/>
                      <a:pt x="528" y="371"/>
                    </a:cubicBezTo>
                    <a:cubicBezTo>
                      <a:pt x="526" y="375"/>
                      <a:pt x="523" y="379"/>
                      <a:pt x="521" y="382"/>
                    </a:cubicBezTo>
                    <a:cubicBezTo>
                      <a:pt x="519" y="384"/>
                      <a:pt x="518" y="386"/>
                      <a:pt x="516" y="388"/>
                    </a:cubicBezTo>
                    <a:cubicBezTo>
                      <a:pt x="508" y="399"/>
                      <a:pt x="493" y="412"/>
                      <a:pt x="477" y="425"/>
                    </a:cubicBezTo>
                    <a:cubicBezTo>
                      <a:pt x="475" y="427"/>
                      <a:pt x="473" y="428"/>
                      <a:pt x="471" y="430"/>
                    </a:cubicBezTo>
                    <a:cubicBezTo>
                      <a:pt x="450" y="445"/>
                      <a:pt x="428" y="459"/>
                      <a:pt x="414" y="466"/>
                    </a:cubicBezTo>
                    <a:cubicBezTo>
                      <a:pt x="411" y="468"/>
                      <a:pt x="409" y="469"/>
                      <a:pt x="406" y="469"/>
                    </a:cubicBezTo>
                    <a:cubicBezTo>
                      <a:pt x="401" y="471"/>
                      <a:pt x="397" y="474"/>
                      <a:pt x="393" y="477"/>
                    </a:cubicBezTo>
                    <a:cubicBezTo>
                      <a:pt x="378" y="488"/>
                      <a:pt x="369" y="505"/>
                      <a:pt x="366" y="513"/>
                    </a:cubicBezTo>
                    <a:cubicBezTo>
                      <a:pt x="366" y="514"/>
                      <a:pt x="366" y="515"/>
                      <a:pt x="365" y="516"/>
                    </a:cubicBezTo>
                    <a:cubicBezTo>
                      <a:pt x="359" y="525"/>
                      <a:pt x="341" y="535"/>
                      <a:pt x="323" y="526"/>
                    </a:cubicBezTo>
                    <a:cubicBezTo>
                      <a:pt x="311" y="520"/>
                      <a:pt x="313" y="510"/>
                      <a:pt x="317" y="502"/>
                    </a:cubicBezTo>
                    <a:cubicBezTo>
                      <a:pt x="320" y="496"/>
                      <a:pt x="323" y="491"/>
                      <a:pt x="324" y="487"/>
                    </a:cubicBezTo>
                    <a:cubicBezTo>
                      <a:pt x="327" y="478"/>
                      <a:pt x="332" y="469"/>
                      <a:pt x="335" y="464"/>
                    </a:cubicBezTo>
                    <a:cubicBezTo>
                      <a:pt x="335" y="462"/>
                      <a:pt x="335" y="459"/>
                      <a:pt x="335" y="457"/>
                    </a:cubicBezTo>
                    <a:cubicBezTo>
                      <a:pt x="335" y="455"/>
                      <a:pt x="334" y="454"/>
                      <a:pt x="333" y="454"/>
                    </a:cubicBezTo>
                    <a:cubicBezTo>
                      <a:pt x="332" y="454"/>
                      <a:pt x="332" y="453"/>
                      <a:pt x="332" y="453"/>
                    </a:cubicBezTo>
                    <a:cubicBezTo>
                      <a:pt x="330" y="453"/>
                      <a:pt x="328" y="453"/>
                      <a:pt x="327" y="455"/>
                    </a:cubicBezTo>
                    <a:cubicBezTo>
                      <a:pt x="321" y="463"/>
                      <a:pt x="313" y="474"/>
                      <a:pt x="314" y="478"/>
                    </a:cubicBezTo>
                    <a:cubicBezTo>
                      <a:pt x="314" y="481"/>
                      <a:pt x="315" y="491"/>
                      <a:pt x="309" y="499"/>
                    </a:cubicBezTo>
                    <a:cubicBezTo>
                      <a:pt x="307" y="502"/>
                      <a:pt x="304" y="505"/>
                      <a:pt x="298" y="507"/>
                    </a:cubicBezTo>
                    <a:cubicBezTo>
                      <a:pt x="280" y="515"/>
                      <a:pt x="265" y="498"/>
                      <a:pt x="265" y="498"/>
                    </a:cubicBezTo>
                    <a:cubicBezTo>
                      <a:pt x="265" y="498"/>
                      <a:pt x="255" y="487"/>
                      <a:pt x="252" y="481"/>
                    </a:cubicBezTo>
                    <a:cubicBezTo>
                      <a:pt x="252" y="480"/>
                      <a:pt x="252" y="480"/>
                      <a:pt x="252" y="479"/>
                    </a:cubicBezTo>
                    <a:cubicBezTo>
                      <a:pt x="251" y="462"/>
                      <a:pt x="275" y="426"/>
                      <a:pt x="277" y="420"/>
                    </a:cubicBezTo>
                    <a:cubicBezTo>
                      <a:pt x="280" y="413"/>
                      <a:pt x="278" y="400"/>
                      <a:pt x="273" y="402"/>
                    </a:cubicBezTo>
                    <a:cubicBezTo>
                      <a:pt x="268" y="403"/>
                      <a:pt x="214" y="453"/>
                      <a:pt x="207" y="468"/>
                    </a:cubicBezTo>
                    <a:cubicBezTo>
                      <a:pt x="206" y="469"/>
                      <a:pt x="206" y="470"/>
                      <a:pt x="206" y="470"/>
                    </a:cubicBezTo>
                    <a:cubicBezTo>
                      <a:pt x="206" y="480"/>
                      <a:pt x="193" y="498"/>
                      <a:pt x="176" y="499"/>
                    </a:cubicBezTo>
                    <a:cubicBezTo>
                      <a:pt x="159" y="499"/>
                      <a:pt x="153" y="486"/>
                      <a:pt x="151" y="480"/>
                    </a:cubicBezTo>
                    <a:cubicBezTo>
                      <a:pt x="150" y="476"/>
                      <a:pt x="149" y="460"/>
                      <a:pt x="148" y="449"/>
                    </a:cubicBezTo>
                    <a:cubicBezTo>
                      <a:pt x="148" y="446"/>
                      <a:pt x="148" y="443"/>
                      <a:pt x="148" y="442"/>
                    </a:cubicBezTo>
                    <a:cubicBezTo>
                      <a:pt x="148" y="437"/>
                      <a:pt x="216" y="365"/>
                      <a:pt x="223" y="356"/>
                    </a:cubicBezTo>
                    <a:cubicBezTo>
                      <a:pt x="230" y="348"/>
                      <a:pt x="222" y="346"/>
                      <a:pt x="217" y="346"/>
                    </a:cubicBezTo>
                    <a:cubicBezTo>
                      <a:pt x="213" y="346"/>
                      <a:pt x="153" y="375"/>
                      <a:pt x="145" y="378"/>
                    </a:cubicBezTo>
                    <a:cubicBezTo>
                      <a:pt x="136" y="380"/>
                      <a:pt x="104" y="399"/>
                      <a:pt x="79" y="416"/>
                    </a:cubicBezTo>
                    <a:cubicBezTo>
                      <a:pt x="78" y="416"/>
                      <a:pt x="77" y="417"/>
                      <a:pt x="76" y="418"/>
                    </a:cubicBezTo>
                    <a:cubicBezTo>
                      <a:pt x="53" y="433"/>
                      <a:pt x="36" y="433"/>
                      <a:pt x="28" y="432"/>
                    </a:cubicBezTo>
                    <a:cubicBezTo>
                      <a:pt x="21" y="431"/>
                      <a:pt x="10" y="428"/>
                      <a:pt x="5" y="416"/>
                    </a:cubicBezTo>
                    <a:cubicBezTo>
                      <a:pt x="0" y="406"/>
                      <a:pt x="9" y="393"/>
                      <a:pt x="25" y="381"/>
                    </a:cubicBezTo>
                    <a:cubicBezTo>
                      <a:pt x="27" y="380"/>
                      <a:pt x="28" y="379"/>
                      <a:pt x="30" y="378"/>
                    </a:cubicBezTo>
                    <a:cubicBezTo>
                      <a:pt x="46" y="367"/>
                      <a:pt x="83" y="345"/>
                      <a:pt x="98" y="334"/>
                    </a:cubicBezTo>
                    <a:cubicBezTo>
                      <a:pt x="99" y="333"/>
                      <a:pt x="100" y="332"/>
                      <a:pt x="101" y="331"/>
                    </a:cubicBezTo>
                    <a:cubicBezTo>
                      <a:pt x="101" y="331"/>
                      <a:pt x="102" y="330"/>
                      <a:pt x="102" y="330"/>
                    </a:cubicBezTo>
                    <a:cubicBezTo>
                      <a:pt x="103" y="329"/>
                      <a:pt x="103" y="329"/>
                      <a:pt x="103" y="329"/>
                    </a:cubicBezTo>
                    <a:cubicBezTo>
                      <a:pt x="111" y="321"/>
                      <a:pt x="124" y="316"/>
                      <a:pt x="132" y="314"/>
                    </a:cubicBezTo>
                    <a:cubicBezTo>
                      <a:pt x="139" y="312"/>
                      <a:pt x="179" y="291"/>
                      <a:pt x="200" y="276"/>
                    </a:cubicBezTo>
                    <a:cubicBezTo>
                      <a:pt x="216" y="266"/>
                      <a:pt x="246" y="256"/>
                      <a:pt x="261" y="249"/>
                    </a:cubicBezTo>
                    <a:cubicBezTo>
                      <a:pt x="266" y="247"/>
                      <a:pt x="270" y="245"/>
                      <a:pt x="269" y="244"/>
                    </a:cubicBezTo>
                    <a:cubicBezTo>
                      <a:pt x="269" y="243"/>
                      <a:pt x="268" y="242"/>
                      <a:pt x="267" y="241"/>
                    </a:cubicBezTo>
                    <a:cubicBezTo>
                      <a:pt x="267" y="241"/>
                      <a:pt x="267" y="241"/>
                      <a:pt x="267" y="241"/>
                    </a:cubicBezTo>
                    <a:cubicBezTo>
                      <a:pt x="262" y="236"/>
                      <a:pt x="245" y="229"/>
                      <a:pt x="223" y="225"/>
                    </a:cubicBezTo>
                    <a:cubicBezTo>
                      <a:pt x="201" y="220"/>
                      <a:pt x="184" y="201"/>
                      <a:pt x="171" y="187"/>
                    </a:cubicBezTo>
                    <a:cubicBezTo>
                      <a:pt x="168" y="184"/>
                      <a:pt x="166" y="182"/>
                      <a:pt x="163" y="179"/>
                    </a:cubicBezTo>
                    <a:cubicBezTo>
                      <a:pt x="150" y="167"/>
                      <a:pt x="147" y="134"/>
                      <a:pt x="154" y="118"/>
                    </a:cubicBezTo>
                    <a:cubicBezTo>
                      <a:pt x="154" y="117"/>
                      <a:pt x="154" y="116"/>
                      <a:pt x="155" y="116"/>
                    </a:cubicBezTo>
                    <a:cubicBezTo>
                      <a:pt x="156" y="114"/>
                      <a:pt x="157" y="112"/>
                      <a:pt x="158" y="111"/>
                    </a:cubicBezTo>
                    <a:cubicBezTo>
                      <a:pt x="158" y="111"/>
                      <a:pt x="158" y="111"/>
                      <a:pt x="158" y="111"/>
                    </a:cubicBezTo>
                    <a:cubicBezTo>
                      <a:pt x="159" y="111"/>
                      <a:pt x="159" y="111"/>
                      <a:pt x="159" y="111"/>
                    </a:cubicBezTo>
                    <a:cubicBezTo>
                      <a:pt x="169" y="104"/>
                      <a:pt x="189" y="115"/>
                      <a:pt x="211" y="141"/>
                    </a:cubicBezTo>
                    <a:cubicBezTo>
                      <a:pt x="238" y="172"/>
                      <a:pt x="274" y="164"/>
                      <a:pt x="288" y="164"/>
                    </a:cubicBezTo>
                    <a:cubicBezTo>
                      <a:pt x="302" y="164"/>
                      <a:pt x="371" y="160"/>
                      <a:pt x="394" y="157"/>
                    </a:cubicBezTo>
                    <a:cubicBezTo>
                      <a:pt x="418" y="155"/>
                      <a:pt x="464" y="151"/>
                      <a:pt x="464" y="151"/>
                    </a:cubicBezTo>
                    <a:cubicBezTo>
                      <a:pt x="464" y="151"/>
                      <a:pt x="533" y="94"/>
                      <a:pt x="589" y="59"/>
                    </a:cubicBezTo>
                    <a:cubicBezTo>
                      <a:pt x="614" y="43"/>
                      <a:pt x="652" y="22"/>
                      <a:pt x="693" y="0"/>
                    </a:cubicBezTo>
                    <a:cubicBezTo>
                      <a:pt x="698" y="6"/>
                      <a:pt x="702" y="12"/>
                      <a:pt x="706" y="18"/>
                    </a:cubicBezTo>
                    <a:cubicBezTo>
                      <a:pt x="748" y="79"/>
                      <a:pt x="777" y="151"/>
                      <a:pt x="787" y="228"/>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68">
                <a:extLst>
                  <a:ext uri="{FF2B5EF4-FFF2-40B4-BE49-F238E27FC236}">
                    <a16:creationId xmlns:a16="http://schemas.microsoft.com/office/drawing/2014/main" id="{289B997F-9FD3-4C50-813A-8C1C51CD72D6}"/>
                  </a:ext>
                </a:extLst>
              </p:cNvPr>
              <p:cNvSpPr>
                <a:spLocks/>
              </p:cNvSpPr>
              <p:nvPr/>
            </p:nvSpPr>
            <p:spPr bwMode="auto">
              <a:xfrm>
                <a:off x="11906251" y="6802438"/>
                <a:ext cx="460375" cy="204788"/>
              </a:xfrm>
              <a:custGeom>
                <a:avLst/>
                <a:gdLst>
                  <a:gd name="T0" fmla="*/ 116 w 331"/>
                  <a:gd name="T1" fmla="*/ 9 h 146"/>
                  <a:gd name="T2" fmla="*/ 211 w 331"/>
                  <a:gd name="T3" fmla="*/ 33 h 146"/>
                  <a:gd name="T4" fmla="*/ 284 w 331"/>
                  <a:gd name="T5" fmla="*/ 59 h 146"/>
                  <a:gd name="T6" fmla="*/ 328 w 331"/>
                  <a:gd name="T7" fmla="*/ 64 h 146"/>
                  <a:gd name="T8" fmla="*/ 293 w 331"/>
                  <a:gd name="T9" fmla="*/ 116 h 146"/>
                  <a:gd name="T10" fmla="*/ 225 w 331"/>
                  <a:gd name="T11" fmla="*/ 117 h 146"/>
                  <a:gd name="T12" fmla="*/ 161 w 331"/>
                  <a:gd name="T13" fmla="*/ 132 h 146"/>
                  <a:gd name="T14" fmla="*/ 61 w 331"/>
                  <a:gd name="T15" fmla="*/ 134 h 146"/>
                  <a:gd name="T16" fmla="*/ 17 w 331"/>
                  <a:gd name="T17" fmla="*/ 32 h 146"/>
                  <a:gd name="T18" fmla="*/ 116 w 331"/>
                  <a:gd name="T19" fmla="*/ 9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1" h="146">
                    <a:moveTo>
                      <a:pt x="116" y="9"/>
                    </a:moveTo>
                    <a:cubicBezTo>
                      <a:pt x="116" y="9"/>
                      <a:pt x="180" y="12"/>
                      <a:pt x="211" y="33"/>
                    </a:cubicBezTo>
                    <a:cubicBezTo>
                      <a:pt x="242" y="53"/>
                      <a:pt x="262" y="65"/>
                      <a:pt x="284" y="59"/>
                    </a:cubicBezTo>
                    <a:cubicBezTo>
                      <a:pt x="306" y="54"/>
                      <a:pt x="325" y="45"/>
                      <a:pt x="328" y="64"/>
                    </a:cubicBezTo>
                    <a:cubicBezTo>
                      <a:pt x="331" y="82"/>
                      <a:pt x="320" y="110"/>
                      <a:pt x="293" y="116"/>
                    </a:cubicBezTo>
                    <a:cubicBezTo>
                      <a:pt x="266" y="122"/>
                      <a:pt x="246" y="121"/>
                      <a:pt x="225" y="117"/>
                    </a:cubicBezTo>
                    <a:cubicBezTo>
                      <a:pt x="204" y="112"/>
                      <a:pt x="184" y="118"/>
                      <a:pt x="161" y="132"/>
                    </a:cubicBezTo>
                    <a:cubicBezTo>
                      <a:pt x="137" y="146"/>
                      <a:pt x="86" y="145"/>
                      <a:pt x="61" y="134"/>
                    </a:cubicBezTo>
                    <a:cubicBezTo>
                      <a:pt x="37" y="122"/>
                      <a:pt x="0" y="64"/>
                      <a:pt x="17" y="32"/>
                    </a:cubicBezTo>
                    <a:cubicBezTo>
                      <a:pt x="35" y="0"/>
                      <a:pt x="116" y="9"/>
                      <a:pt x="116" y="9"/>
                    </a:cubicBezTo>
                    <a:close/>
                  </a:path>
                </a:pathLst>
              </a:custGeom>
              <a:solidFill>
                <a:srgbClr val="F9C5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9">
                <a:extLst>
                  <a:ext uri="{FF2B5EF4-FFF2-40B4-BE49-F238E27FC236}">
                    <a16:creationId xmlns:a16="http://schemas.microsoft.com/office/drawing/2014/main" id="{7382423A-0A60-467B-BDF9-F918A4E2DD89}"/>
                  </a:ext>
                </a:extLst>
              </p:cNvPr>
              <p:cNvSpPr>
                <a:spLocks/>
              </p:cNvSpPr>
              <p:nvPr/>
            </p:nvSpPr>
            <p:spPr bwMode="auto">
              <a:xfrm>
                <a:off x="11984038" y="6878638"/>
                <a:ext cx="381000" cy="127000"/>
              </a:xfrm>
              <a:custGeom>
                <a:avLst/>
                <a:gdLst>
                  <a:gd name="T0" fmla="*/ 270 w 274"/>
                  <a:gd name="T1" fmla="*/ 4 h 91"/>
                  <a:gd name="T2" fmla="*/ 273 w 274"/>
                  <a:gd name="T3" fmla="*/ 13 h 91"/>
                  <a:gd name="T4" fmla="*/ 274 w 274"/>
                  <a:gd name="T5" fmla="*/ 19 h 91"/>
                  <a:gd name="T6" fmla="*/ 273 w 274"/>
                  <a:gd name="T7" fmla="*/ 24 h 91"/>
                  <a:gd name="T8" fmla="*/ 271 w 274"/>
                  <a:gd name="T9" fmla="*/ 34 h 91"/>
                  <a:gd name="T10" fmla="*/ 269 w 274"/>
                  <a:gd name="T11" fmla="*/ 39 h 91"/>
                  <a:gd name="T12" fmla="*/ 237 w 274"/>
                  <a:gd name="T13" fmla="*/ 65 h 91"/>
                  <a:gd name="T14" fmla="*/ 175 w 274"/>
                  <a:gd name="T15" fmla="*/ 68 h 91"/>
                  <a:gd name="T16" fmla="*/ 156 w 274"/>
                  <a:gd name="T17" fmla="*/ 65 h 91"/>
                  <a:gd name="T18" fmla="*/ 137 w 274"/>
                  <a:gd name="T19" fmla="*/ 68 h 91"/>
                  <a:gd name="T20" fmla="*/ 109 w 274"/>
                  <a:gd name="T21" fmla="*/ 80 h 91"/>
                  <a:gd name="T22" fmla="*/ 106 w 274"/>
                  <a:gd name="T23" fmla="*/ 81 h 91"/>
                  <a:gd name="T24" fmla="*/ 103 w 274"/>
                  <a:gd name="T25" fmla="*/ 83 h 91"/>
                  <a:gd name="T26" fmla="*/ 100 w 274"/>
                  <a:gd name="T27" fmla="*/ 84 h 91"/>
                  <a:gd name="T28" fmla="*/ 90 w 274"/>
                  <a:gd name="T29" fmla="*/ 88 h 91"/>
                  <a:gd name="T30" fmla="*/ 69 w 274"/>
                  <a:gd name="T31" fmla="*/ 91 h 91"/>
                  <a:gd name="T32" fmla="*/ 49 w 274"/>
                  <a:gd name="T33" fmla="*/ 91 h 91"/>
                  <a:gd name="T34" fmla="*/ 41 w 274"/>
                  <a:gd name="T35" fmla="*/ 90 h 91"/>
                  <a:gd name="T36" fmla="*/ 18 w 274"/>
                  <a:gd name="T37" fmla="*/ 86 h 91"/>
                  <a:gd name="T38" fmla="*/ 11 w 274"/>
                  <a:gd name="T39" fmla="*/ 83 h 91"/>
                  <a:gd name="T40" fmla="*/ 9 w 274"/>
                  <a:gd name="T41" fmla="*/ 82 h 91"/>
                  <a:gd name="T42" fmla="*/ 0 w 274"/>
                  <a:gd name="T43" fmla="*/ 77 h 91"/>
                  <a:gd name="T44" fmla="*/ 9 w 274"/>
                  <a:gd name="T45" fmla="*/ 81 h 91"/>
                  <a:gd name="T46" fmla="*/ 12 w 274"/>
                  <a:gd name="T47" fmla="*/ 82 h 91"/>
                  <a:gd name="T48" fmla="*/ 19 w 274"/>
                  <a:gd name="T49" fmla="*/ 84 h 91"/>
                  <a:gd name="T50" fmla="*/ 41 w 274"/>
                  <a:gd name="T51" fmla="*/ 86 h 91"/>
                  <a:gd name="T52" fmla="*/ 49 w 274"/>
                  <a:gd name="T53" fmla="*/ 87 h 91"/>
                  <a:gd name="T54" fmla="*/ 69 w 274"/>
                  <a:gd name="T55" fmla="*/ 86 h 91"/>
                  <a:gd name="T56" fmla="*/ 98 w 274"/>
                  <a:gd name="T57" fmla="*/ 79 h 91"/>
                  <a:gd name="T58" fmla="*/ 100 w 274"/>
                  <a:gd name="T59" fmla="*/ 78 h 91"/>
                  <a:gd name="T60" fmla="*/ 103 w 274"/>
                  <a:gd name="T61" fmla="*/ 76 h 91"/>
                  <a:gd name="T62" fmla="*/ 106 w 274"/>
                  <a:gd name="T63" fmla="*/ 74 h 91"/>
                  <a:gd name="T64" fmla="*/ 135 w 274"/>
                  <a:gd name="T65" fmla="*/ 61 h 91"/>
                  <a:gd name="T66" fmla="*/ 167 w 274"/>
                  <a:gd name="T67" fmla="*/ 59 h 91"/>
                  <a:gd name="T68" fmla="*/ 196 w 274"/>
                  <a:gd name="T69" fmla="*/ 63 h 91"/>
                  <a:gd name="T70" fmla="*/ 241 w 274"/>
                  <a:gd name="T71" fmla="*/ 59 h 91"/>
                  <a:gd name="T72" fmla="*/ 249 w 274"/>
                  <a:gd name="T73" fmla="*/ 55 h 91"/>
                  <a:gd name="T74" fmla="*/ 253 w 274"/>
                  <a:gd name="T75" fmla="*/ 52 h 91"/>
                  <a:gd name="T76" fmla="*/ 272 w 274"/>
                  <a:gd name="T77" fmla="*/ 19 h 91"/>
                  <a:gd name="T78" fmla="*/ 272 w 274"/>
                  <a:gd name="T79" fmla="*/ 14 h 91"/>
                  <a:gd name="T80" fmla="*/ 270 w 274"/>
                  <a:gd name="T81" fmla="*/ 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4" h="91">
                    <a:moveTo>
                      <a:pt x="266" y="0"/>
                    </a:moveTo>
                    <a:cubicBezTo>
                      <a:pt x="268" y="1"/>
                      <a:pt x="269" y="2"/>
                      <a:pt x="270" y="4"/>
                    </a:cubicBezTo>
                    <a:cubicBezTo>
                      <a:pt x="271" y="5"/>
                      <a:pt x="272" y="7"/>
                      <a:pt x="272" y="8"/>
                    </a:cubicBezTo>
                    <a:cubicBezTo>
                      <a:pt x="273" y="10"/>
                      <a:pt x="273" y="12"/>
                      <a:pt x="273" y="13"/>
                    </a:cubicBezTo>
                    <a:cubicBezTo>
                      <a:pt x="274" y="14"/>
                      <a:pt x="274" y="15"/>
                      <a:pt x="274" y="16"/>
                    </a:cubicBezTo>
                    <a:cubicBezTo>
                      <a:pt x="274" y="17"/>
                      <a:pt x="274" y="18"/>
                      <a:pt x="274" y="19"/>
                    </a:cubicBezTo>
                    <a:cubicBezTo>
                      <a:pt x="274" y="21"/>
                      <a:pt x="274" y="21"/>
                      <a:pt x="274" y="21"/>
                    </a:cubicBezTo>
                    <a:cubicBezTo>
                      <a:pt x="274" y="22"/>
                      <a:pt x="273" y="23"/>
                      <a:pt x="273" y="24"/>
                    </a:cubicBezTo>
                    <a:cubicBezTo>
                      <a:pt x="273" y="26"/>
                      <a:pt x="273" y="27"/>
                      <a:pt x="272" y="29"/>
                    </a:cubicBezTo>
                    <a:cubicBezTo>
                      <a:pt x="272" y="31"/>
                      <a:pt x="271" y="32"/>
                      <a:pt x="271" y="34"/>
                    </a:cubicBezTo>
                    <a:cubicBezTo>
                      <a:pt x="270" y="36"/>
                      <a:pt x="270" y="36"/>
                      <a:pt x="270" y="36"/>
                    </a:cubicBezTo>
                    <a:cubicBezTo>
                      <a:pt x="270" y="37"/>
                      <a:pt x="269" y="38"/>
                      <a:pt x="269" y="39"/>
                    </a:cubicBezTo>
                    <a:cubicBezTo>
                      <a:pt x="266" y="45"/>
                      <a:pt x="262" y="51"/>
                      <a:pt x="256" y="56"/>
                    </a:cubicBezTo>
                    <a:cubicBezTo>
                      <a:pt x="251" y="60"/>
                      <a:pt x="244" y="63"/>
                      <a:pt x="237" y="65"/>
                    </a:cubicBezTo>
                    <a:cubicBezTo>
                      <a:pt x="224" y="68"/>
                      <a:pt x="210" y="70"/>
                      <a:pt x="196" y="70"/>
                    </a:cubicBezTo>
                    <a:cubicBezTo>
                      <a:pt x="189" y="70"/>
                      <a:pt x="182" y="69"/>
                      <a:pt x="175" y="68"/>
                    </a:cubicBezTo>
                    <a:cubicBezTo>
                      <a:pt x="172" y="67"/>
                      <a:pt x="168" y="66"/>
                      <a:pt x="165" y="66"/>
                    </a:cubicBezTo>
                    <a:cubicBezTo>
                      <a:pt x="162" y="65"/>
                      <a:pt x="159" y="65"/>
                      <a:pt x="156" y="65"/>
                    </a:cubicBezTo>
                    <a:cubicBezTo>
                      <a:pt x="153" y="65"/>
                      <a:pt x="149" y="65"/>
                      <a:pt x="146" y="66"/>
                    </a:cubicBezTo>
                    <a:cubicBezTo>
                      <a:pt x="143" y="66"/>
                      <a:pt x="140" y="67"/>
                      <a:pt x="137" y="68"/>
                    </a:cubicBezTo>
                    <a:cubicBezTo>
                      <a:pt x="130" y="70"/>
                      <a:pt x="124" y="72"/>
                      <a:pt x="118" y="75"/>
                    </a:cubicBezTo>
                    <a:cubicBezTo>
                      <a:pt x="115" y="76"/>
                      <a:pt x="112" y="78"/>
                      <a:pt x="109" y="80"/>
                    </a:cubicBezTo>
                    <a:cubicBezTo>
                      <a:pt x="107" y="81"/>
                      <a:pt x="107" y="81"/>
                      <a:pt x="107" y="81"/>
                    </a:cubicBezTo>
                    <a:cubicBezTo>
                      <a:pt x="106" y="81"/>
                      <a:pt x="106" y="81"/>
                      <a:pt x="106" y="81"/>
                    </a:cubicBezTo>
                    <a:cubicBezTo>
                      <a:pt x="105" y="82"/>
                      <a:pt x="105" y="82"/>
                      <a:pt x="105" y="82"/>
                    </a:cubicBezTo>
                    <a:cubicBezTo>
                      <a:pt x="103" y="83"/>
                      <a:pt x="103" y="83"/>
                      <a:pt x="103" y="83"/>
                    </a:cubicBezTo>
                    <a:cubicBezTo>
                      <a:pt x="101" y="84"/>
                      <a:pt x="101" y="84"/>
                      <a:pt x="101" y="84"/>
                    </a:cubicBezTo>
                    <a:cubicBezTo>
                      <a:pt x="100" y="84"/>
                      <a:pt x="100" y="84"/>
                      <a:pt x="100" y="84"/>
                    </a:cubicBezTo>
                    <a:cubicBezTo>
                      <a:pt x="98" y="85"/>
                      <a:pt x="97" y="86"/>
                      <a:pt x="95" y="86"/>
                    </a:cubicBezTo>
                    <a:cubicBezTo>
                      <a:pt x="90" y="88"/>
                      <a:pt x="90" y="88"/>
                      <a:pt x="90" y="88"/>
                    </a:cubicBezTo>
                    <a:cubicBezTo>
                      <a:pt x="87" y="88"/>
                      <a:pt x="83" y="89"/>
                      <a:pt x="80" y="90"/>
                    </a:cubicBezTo>
                    <a:cubicBezTo>
                      <a:pt x="76" y="90"/>
                      <a:pt x="73" y="90"/>
                      <a:pt x="69" y="91"/>
                    </a:cubicBezTo>
                    <a:cubicBezTo>
                      <a:pt x="66" y="91"/>
                      <a:pt x="63" y="91"/>
                      <a:pt x="59" y="91"/>
                    </a:cubicBezTo>
                    <a:cubicBezTo>
                      <a:pt x="56" y="91"/>
                      <a:pt x="52" y="91"/>
                      <a:pt x="49" y="91"/>
                    </a:cubicBezTo>
                    <a:cubicBezTo>
                      <a:pt x="47" y="91"/>
                      <a:pt x="45" y="90"/>
                      <a:pt x="44" y="90"/>
                    </a:cubicBezTo>
                    <a:cubicBezTo>
                      <a:pt x="41" y="90"/>
                      <a:pt x="41" y="90"/>
                      <a:pt x="41" y="90"/>
                    </a:cubicBezTo>
                    <a:cubicBezTo>
                      <a:pt x="39" y="90"/>
                      <a:pt x="39" y="90"/>
                      <a:pt x="39" y="90"/>
                    </a:cubicBezTo>
                    <a:cubicBezTo>
                      <a:pt x="32" y="89"/>
                      <a:pt x="25" y="87"/>
                      <a:pt x="18" y="86"/>
                    </a:cubicBezTo>
                    <a:cubicBezTo>
                      <a:pt x="17" y="85"/>
                      <a:pt x="15" y="85"/>
                      <a:pt x="14" y="84"/>
                    </a:cubicBezTo>
                    <a:cubicBezTo>
                      <a:pt x="11" y="83"/>
                      <a:pt x="11" y="83"/>
                      <a:pt x="11" y="83"/>
                    </a:cubicBezTo>
                    <a:cubicBezTo>
                      <a:pt x="10" y="83"/>
                      <a:pt x="10" y="83"/>
                      <a:pt x="10" y="83"/>
                    </a:cubicBezTo>
                    <a:cubicBezTo>
                      <a:pt x="9" y="82"/>
                      <a:pt x="9" y="82"/>
                      <a:pt x="9" y="82"/>
                    </a:cubicBezTo>
                    <a:cubicBezTo>
                      <a:pt x="7" y="81"/>
                      <a:pt x="6" y="81"/>
                      <a:pt x="4" y="80"/>
                    </a:cubicBezTo>
                    <a:cubicBezTo>
                      <a:pt x="3" y="79"/>
                      <a:pt x="1" y="78"/>
                      <a:pt x="0" y="77"/>
                    </a:cubicBezTo>
                    <a:cubicBezTo>
                      <a:pt x="1" y="78"/>
                      <a:pt x="3" y="79"/>
                      <a:pt x="4" y="79"/>
                    </a:cubicBezTo>
                    <a:cubicBezTo>
                      <a:pt x="6" y="80"/>
                      <a:pt x="8" y="81"/>
                      <a:pt x="9" y="81"/>
                    </a:cubicBezTo>
                    <a:cubicBezTo>
                      <a:pt x="10" y="81"/>
                      <a:pt x="10" y="81"/>
                      <a:pt x="10" y="81"/>
                    </a:cubicBezTo>
                    <a:cubicBezTo>
                      <a:pt x="12" y="82"/>
                      <a:pt x="12" y="82"/>
                      <a:pt x="12" y="82"/>
                    </a:cubicBezTo>
                    <a:cubicBezTo>
                      <a:pt x="14" y="82"/>
                      <a:pt x="14" y="82"/>
                      <a:pt x="14" y="82"/>
                    </a:cubicBezTo>
                    <a:cubicBezTo>
                      <a:pt x="16" y="83"/>
                      <a:pt x="17" y="83"/>
                      <a:pt x="19" y="84"/>
                    </a:cubicBezTo>
                    <a:cubicBezTo>
                      <a:pt x="25" y="85"/>
                      <a:pt x="32" y="86"/>
                      <a:pt x="39" y="86"/>
                    </a:cubicBezTo>
                    <a:cubicBezTo>
                      <a:pt x="41" y="86"/>
                      <a:pt x="41" y="86"/>
                      <a:pt x="41" y="86"/>
                    </a:cubicBezTo>
                    <a:cubicBezTo>
                      <a:pt x="44" y="86"/>
                      <a:pt x="44" y="86"/>
                      <a:pt x="44" y="86"/>
                    </a:cubicBezTo>
                    <a:cubicBezTo>
                      <a:pt x="46" y="86"/>
                      <a:pt x="47" y="87"/>
                      <a:pt x="49" y="87"/>
                    </a:cubicBezTo>
                    <a:cubicBezTo>
                      <a:pt x="52" y="86"/>
                      <a:pt x="56" y="87"/>
                      <a:pt x="59" y="86"/>
                    </a:cubicBezTo>
                    <a:cubicBezTo>
                      <a:pt x="62" y="86"/>
                      <a:pt x="66" y="86"/>
                      <a:pt x="69" y="86"/>
                    </a:cubicBezTo>
                    <a:cubicBezTo>
                      <a:pt x="72" y="85"/>
                      <a:pt x="76" y="85"/>
                      <a:pt x="79" y="84"/>
                    </a:cubicBezTo>
                    <a:cubicBezTo>
                      <a:pt x="85" y="83"/>
                      <a:pt x="92" y="81"/>
                      <a:pt x="98" y="79"/>
                    </a:cubicBezTo>
                    <a:cubicBezTo>
                      <a:pt x="99" y="78"/>
                      <a:pt x="99" y="78"/>
                      <a:pt x="99" y="78"/>
                    </a:cubicBezTo>
                    <a:cubicBezTo>
                      <a:pt x="100" y="78"/>
                      <a:pt x="100" y="78"/>
                      <a:pt x="100" y="78"/>
                    </a:cubicBezTo>
                    <a:cubicBezTo>
                      <a:pt x="102" y="76"/>
                      <a:pt x="102" y="76"/>
                      <a:pt x="102" y="76"/>
                    </a:cubicBezTo>
                    <a:cubicBezTo>
                      <a:pt x="103" y="76"/>
                      <a:pt x="103" y="76"/>
                      <a:pt x="103" y="76"/>
                    </a:cubicBezTo>
                    <a:cubicBezTo>
                      <a:pt x="104" y="75"/>
                      <a:pt x="104" y="75"/>
                      <a:pt x="104" y="75"/>
                    </a:cubicBezTo>
                    <a:cubicBezTo>
                      <a:pt x="106" y="74"/>
                      <a:pt x="106" y="74"/>
                      <a:pt x="106" y="74"/>
                    </a:cubicBezTo>
                    <a:cubicBezTo>
                      <a:pt x="109" y="72"/>
                      <a:pt x="112" y="71"/>
                      <a:pt x="115" y="69"/>
                    </a:cubicBezTo>
                    <a:cubicBezTo>
                      <a:pt x="122" y="66"/>
                      <a:pt x="128" y="63"/>
                      <a:pt x="135" y="61"/>
                    </a:cubicBezTo>
                    <a:cubicBezTo>
                      <a:pt x="142" y="59"/>
                      <a:pt x="149" y="58"/>
                      <a:pt x="156" y="58"/>
                    </a:cubicBezTo>
                    <a:cubicBezTo>
                      <a:pt x="159" y="58"/>
                      <a:pt x="163" y="58"/>
                      <a:pt x="167" y="59"/>
                    </a:cubicBezTo>
                    <a:cubicBezTo>
                      <a:pt x="170" y="60"/>
                      <a:pt x="173" y="60"/>
                      <a:pt x="177" y="61"/>
                    </a:cubicBezTo>
                    <a:cubicBezTo>
                      <a:pt x="183" y="62"/>
                      <a:pt x="190" y="63"/>
                      <a:pt x="196" y="63"/>
                    </a:cubicBezTo>
                    <a:cubicBezTo>
                      <a:pt x="209" y="64"/>
                      <a:pt x="223" y="62"/>
                      <a:pt x="236" y="60"/>
                    </a:cubicBezTo>
                    <a:cubicBezTo>
                      <a:pt x="237" y="59"/>
                      <a:pt x="239" y="59"/>
                      <a:pt x="241" y="59"/>
                    </a:cubicBezTo>
                    <a:cubicBezTo>
                      <a:pt x="242" y="58"/>
                      <a:pt x="244" y="57"/>
                      <a:pt x="245" y="57"/>
                    </a:cubicBezTo>
                    <a:cubicBezTo>
                      <a:pt x="246" y="56"/>
                      <a:pt x="248" y="55"/>
                      <a:pt x="249" y="55"/>
                    </a:cubicBezTo>
                    <a:cubicBezTo>
                      <a:pt x="251" y="53"/>
                      <a:pt x="251" y="53"/>
                      <a:pt x="251" y="53"/>
                    </a:cubicBezTo>
                    <a:cubicBezTo>
                      <a:pt x="252" y="53"/>
                      <a:pt x="253" y="53"/>
                      <a:pt x="253" y="52"/>
                    </a:cubicBezTo>
                    <a:cubicBezTo>
                      <a:pt x="259" y="48"/>
                      <a:pt x="263" y="43"/>
                      <a:pt x="266" y="37"/>
                    </a:cubicBezTo>
                    <a:cubicBezTo>
                      <a:pt x="269" y="32"/>
                      <a:pt x="271" y="25"/>
                      <a:pt x="272" y="19"/>
                    </a:cubicBezTo>
                    <a:cubicBezTo>
                      <a:pt x="272" y="18"/>
                      <a:pt x="272" y="17"/>
                      <a:pt x="272" y="16"/>
                    </a:cubicBezTo>
                    <a:cubicBezTo>
                      <a:pt x="272" y="15"/>
                      <a:pt x="272" y="14"/>
                      <a:pt x="272" y="14"/>
                    </a:cubicBezTo>
                    <a:cubicBezTo>
                      <a:pt x="272" y="12"/>
                      <a:pt x="272" y="10"/>
                      <a:pt x="271" y="9"/>
                    </a:cubicBezTo>
                    <a:cubicBezTo>
                      <a:pt x="271" y="7"/>
                      <a:pt x="271" y="5"/>
                      <a:pt x="270" y="4"/>
                    </a:cubicBezTo>
                    <a:cubicBezTo>
                      <a:pt x="269" y="3"/>
                      <a:pt x="268" y="1"/>
                      <a:pt x="266"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70">
                <a:extLst>
                  <a:ext uri="{FF2B5EF4-FFF2-40B4-BE49-F238E27FC236}">
                    <a16:creationId xmlns:a16="http://schemas.microsoft.com/office/drawing/2014/main" id="{4FC0372B-3C67-4DDA-94F7-834ED28E07E0}"/>
                  </a:ext>
                </a:extLst>
              </p:cNvPr>
              <p:cNvSpPr>
                <a:spLocks/>
              </p:cNvSpPr>
              <p:nvPr/>
            </p:nvSpPr>
            <p:spPr bwMode="auto">
              <a:xfrm>
                <a:off x="12118976" y="6691313"/>
                <a:ext cx="169863" cy="188913"/>
              </a:xfrm>
              <a:custGeom>
                <a:avLst/>
                <a:gdLst>
                  <a:gd name="T0" fmla="*/ 14 w 122"/>
                  <a:gd name="T1" fmla="*/ 0 h 135"/>
                  <a:gd name="T2" fmla="*/ 7 w 122"/>
                  <a:gd name="T3" fmla="*/ 11 h 135"/>
                  <a:gd name="T4" fmla="*/ 4 w 122"/>
                  <a:gd name="T5" fmla="*/ 23 h 135"/>
                  <a:gd name="T6" fmla="*/ 7 w 122"/>
                  <a:gd name="T7" fmla="*/ 47 h 135"/>
                  <a:gd name="T8" fmla="*/ 19 w 122"/>
                  <a:gd name="T9" fmla="*/ 68 h 135"/>
                  <a:gd name="T10" fmla="*/ 35 w 122"/>
                  <a:gd name="T11" fmla="*/ 87 h 135"/>
                  <a:gd name="T12" fmla="*/ 54 w 122"/>
                  <a:gd name="T13" fmla="*/ 103 h 135"/>
                  <a:gd name="T14" fmla="*/ 57 w 122"/>
                  <a:gd name="T15" fmla="*/ 105 h 135"/>
                  <a:gd name="T16" fmla="*/ 59 w 122"/>
                  <a:gd name="T17" fmla="*/ 107 h 135"/>
                  <a:gd name="T18" fmla="*/ 61 w 122"/>
                  <a:gd name="T19" fmla="*/ 107 h 135"/>
                  <a:gd name="T20" fmla="*/ 62 w 122"/>
                  <a:gd name="T21" fmla="*/ 108 h 135"/>
                  <a:gd name="T22" fmla="*/ 65 w 122"/>
                  <a:gd name="T23" fmla="*/ 109 h 135"/>
                  <a:gd name="T24" fmla="*/ 77 w 122"/>
                  <a:gd name="T25" fmla="*/ 113 h 135"/>
                  <a:gd name="T26" fmla="*/ 101 w 122"/>
                  <a:gd name="T27" fmla="*/ 121 h 135"/>
                  <a:gd name="T28" fmla="*/ 113 w 122"/>
                  <a:gd name="T29" fmla="*/ 126 h 135"/>
                  <a:gd name="T30" fmla="*/ 118 w 122"/>
                  <a:gd name="T31" fmla="*/ 130 h 135"/>
                  <a:gd name="T32" fmla="*/ 122 w 122"/>
                  <a:gd name="T33" fmla="*/ 135 h 135"/>
                  <a:gd name="T34" fmla="*/ 118 w 122"/>
                  <a:gd name="T35" fmla="*/ 130 h 135"/>
                  <a:gd name="T36" fmla="*/ 112 w 122"/>
                  <a:gd name="T37" fmla="*/ 127 h 135"/>
                  <a:gd name="T38" fmla="*/ 100 w 122"/>
                  <a:gd name="T39" fmla="*/ 123 h 135"/>
                  <a:gd name="T40" fmla="*/ 76 w 122"/>
                  <a:gd name="T41" fmla="*/ 117 h 135"/>
                  <a:gd name="T42" fmla="*/ 63 w 122"/>
                  <a:gd name="T43" fmla="*/ 113 h 135"/>
                  <a:gd name="T44" fmla="*/ 60 w 122"/>
                  <a:gd name="T45" fmla="*/ 112 h 135"/>
                  <a:gd name="T46" fmla="*/ 59 w 122"/>
                  <a:gd name="T47" fmla="*/ 112 h 135"/>
                  <a:gd name="T48" fmla="*/ 57 w 122"/>
                  <a:gd name="T49" fmla="*/ 111 h 135"/>
                  <a:gd name="T50" fmla="*/ 54 w 122"/>
                  <a:gd name="T51" fmla="*/ 109 h 135"/>
                  <a:gd name="T52" fmla="*/ 51 w 122"/>
                  <a:gd name="T53" fmla="*/ 108 h 135"/>
                  <a:gd name="T54" fmla="*/ 31 w 122"/>
                  <a:gd name="T55" fmla="*/ 91 h 135"/>
                  <a:gd name="T56" fmla="*/ 15 w 122"/>
                  <a:gd name="T57" fmla="*/ 71 h 135"/>
                  <a:gd name="T58" fmla="*/ 4 w 122"/>
                  <a:gd name="T59" fmla="*/ 48 h 135"/>
                  <a:gd name="T60" fmla="*/ 2 w 122"/>
                  <a:gd name="T61" fmla="*/ 22 h 135"/>
                  <a:gd name="T62" fmla="*/ 14 w 122"/>
                  <a:gd name="T6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2" h="135">
                    <a:moveTo>
                      <a:pt x="14" y="0"/>
                    </a:moveTo>
                    <a:cubicBezTo>
                      <a:pt x="11" y="3"/>
                      <a:pt x="9" y="7"/>
                      <a:pt x="7" y="11"/>
                    </a:cubicBezTo>
                    <a:cubicBezTo>
                      <a:pt x="5" y="14"/>
                      <a:pt x="4" y="18"/>
                      <a:pt x="4" y="23"/>
                    </a:cubicBezTo>
                    <a:cubicBezTo>
                      <a:pt x="3" y="31"/>
                      <a:pt x="4" y="39"/>
                      <a:pt x="7" y="47"/>
                    </a:cubicBezTo>
                    <a:cubicBezTo>
                      <a:pt x="10" y="54"/>
                      <a:pt x="14" y="62"/>
                      <a:pt x="19" y="68"/>
                    </a:cubicBezTo>
                    <a:cubicBezTo>
                      <a:pt x="24" y="75"/>
                      <a:pt x="30" y="81"/>
                      <a:pt x="35" y="87"/>
                    </a:cubicBezTo>
                    <a:cubicBezTo>
                      <a:pt x="41" y="93"/>
                      <a:pt x="48" y="99"/>
                      <a:pt x="54" y="103"/>
                    </a:cubicBezTo>
                    <a:cubicBezTo>
                      <a:pt x="57" y="105"/>
                      <a:pt x="57" y="105"/>
                      <a:pt x="57" y="105"/>
                    </a:cubicBezTo>
                    <a:cubicBezTo>
                      <a:pt x="59" y="107"/>
                      <a:pt x="59" y="107"/>
                      <a:pt x="59" y="107"/>
                    </a:cubicBezTo>
                    <a:cubicBezTo>
                      <a:pt x="60" y="107"/>
                      <a:pt x="60" y="107"/>
                      <a:pt x="61" y="107"/>
                    </a:cubicBezTo>
                    <a:cubicBezTo>
                      <a:pt x="62" y="108"/>
                      <a:pt x="62" y="108"/>
                      <a:pt x="62" y="108"/>
                    </a:cubicBezTo>
                    <a:cubicBezTo>
                      <a:pt x="63" y="108"/>
                      <a:pt x="64" y="109"/>
                      <a:pt x="65" y="109"/>
                    </a:cubicBezTo>
                    <a:cubicBezTo>
                      <a:pt x="69" y="111"/>
                      <a:pt x="73" y="112"/>
                      <a:pt x="77" y="113"/>
                    </a:cubicBezTo>
                    <a:cubicBezTo>
                      <a:pt x="85" y="116"/>
                      <a:pt x="93" y="118"/>
                      <a:pt x="101" y="121"/>
                    </a:cubicBezTo>
                    <a:cubicBezTo>
                      <a:pt x="105" y="123"/>
                      <a:pt x="109" y="124"/>
                      <a:pt x="113" y="126"/>
                    </a:cubicBezTo>
                    <a:cubicBezTo>
                      <a:pt x="115" y="127"/>
                      <a:pt x="116" y="129"/>
                      <a:pt x="118" y="130"/>
                    </a:cubicBezTo>
                    <a:cubicBezTo>
                      <a:pt x="120" y="131"/>
                      <a:pt x="121" y="133"/>
                      <a:pt x="122" y="135"/>
                    </a:cubicBezTo>
                    <a:cubicBezTo>
                      <a:pt x="121" y="133"/>
                      <a:pt x="120" y="131"/>
                      <a:pt x="118" y="130"/>
                    </a:cubicBezTo>
                    <a:cubicBezTo>
                      <a:pt x="116" y="129"/>
                      <a:pt x="114" y="128"/>
                      <a:pt x="112" y="127"/>
                    </a:cubicBezTo>
                    <a:cubicBezTo>
                      <a:pt x="108" y="125"/>
                      <a:pt x="104" y="124"/>
                      <a:pt x="100" y="123"/>
                    </a:cubicBezTo>
                    <a:cubicBezTo>
                      <a:pt x="92" y="121"/>
                      <a:pt x="84" y="119"/>
                      <a:pt x="76" y="117"/>
                    </a:cubicBezTo>
                    <a:cubicBezTo>
                      <a:pt x="72" y="116"/>
                      <a:pt x="68" y="115"/>
                      <a:pt x="63" y="113"/>
                    </a:cubicBezTo>
                    <a:cubicBezTo>
                      <a:pt x="62" y="113"/>
                      <a:pt x="61" y="113"/>
                      <a:pt x="60" y="112"/>
                    </a:cubicBezTo>
                    <a:cubicBezTo>
                      <a:pt x="59" y="112"/>
                      <a:pt x="59" y="112"/>
                      <a:pt x="59" y="112"/>
                    </a:cubicBezTo>
                    <a:cubicBezTo>
                      <a:pt x="58" y="111"/>
                      <a:pt x="58" y="111"/>
                      <a:pt x="57" y="111"/>
                    </a:cubicBezTo>
                    <a:cubicBezTo>
                      <a:pt x="54" y="109"/>
                      <a:pt x="54" y="109"/>
                      <a:pt x="54" y="109"/>
                    </a:cubicBezTo>
                    <a:cubicBezTo>
                      <a:pt x="51" y="108"/>
                      <a:pt x="51" y="108"/>
                      <a:pt x="51" y="108"/>
                    </a:cubicBezTo>
                    <a:cubicBezTo>
                      <a:pt x="44" y="103"/>
                      <a:pt x="37" y="97"/>
                      <a:pt x="31" y="91"/>
                    </a:cubicBezTo>
                    <a:cubicBezTo>
                      <a:pt x="25" y="85"/>
                      <a:pt x="20" y="78"/>
                      <a:pt x="15" y="71"/>
                    </a:cubicBezTo>
                    <a:cubicBezTo>
                      <a:pt x="11" y="64"/>
                      <a:pt x="6" y="56"/>
                      <a:pt x="4" y="48"/>
                    </a:cubicBezTo>
                    <a:cubicBezTo>
                      <a:pt x="1" y="40"/>
                      <a:pt x="0" y="31"/>
                      <a:pt x="2" y="22"/>
                    </a:cubicBezTo>
                    <a:cubicBezTo>
                      <a:pt x="4" y="14"/>
                      <a:pt x="8" y="6"/>
                      <a:pt x="14"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Oval 71">
                <a:extLst>
                  <a:ext uri="{FF2B5EF4-FFF2-40B4-BE49-F238E27FC236}">
                    <a16:creationId xmlns:a16="http://schemas.microsoft.com/office/drawing/2014/main" id="{DD79FB40-F31D-4550-8151-C3803D295693}"/>
                  </a:ext>
                </a:extLst>
              </p:cNvPr>
              <p:cNvSpPr>
                <a:spLocks noChangeArrowheads="1"/>
              </p:cNvSpPr>
              <p:nvPr/>
            </p:nvSpPr>
            <p:spPr bwMode="auto">
              <a:xfrm>
                <a:off x="12190413" y="6315075"/>
                <a:ext cx="274638" cy="274638"/>
              </a:xfrm>
              <a:prstGeom prst="ellipse">
                <a:avLst/>
              </a:pr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72">
                <a:extLst>
                  <a:ext uri="{FF2B5EF4-FFF2-40B4-BE49-F238E27FC236}">
                    <a16:creationId xmlns:a16="http://schemas.microsoft.com/office/drawing/2014/main" id="{CB9E8036-568C-4C37-95FE-EFFBA7B08673}"/>
                  </a:ext>
                </a:extLst>
              </p:cNvPr>
              <p:cNvSpPr>
                <a:spLocks/>
              </p:cNvSpPr>
              <p:nvPr/>
            </p:nvSpPr>
            <p:spPr bwMode="auto">
              <a:xfrm>
                <a:off x="12176126" y="6300788"/>
                <a:ext cx="301625" cy="303213"/>
              </a:xfrm>
              <a:custGeom>
                <a:avLst/>
                <a:gdLst>
                  <a:gd name="T0" fmla="*/ 207 w 217"/>
                  <a:gd name="T1" fmla="*/ 108 h 217"/>
                  <a:gd name="T2" fmla="*/ 197 w 217"/>
                  <a:gd name="T3" fmla="*/ 108 h 217"/>
                  <a:gd name="T4" fmla="*/ 171 w 217"/>
                  <a:gd name="T5" fmla="*/ 171 h 217"/>
                  <a:gd name="T6" fmla="*/ 108 w 217"/>
                  <a:gd name="T7" fmla="*/ 197 h 217"/>
                  <a:gd name="T8" fmla="*/ 45 w 217"/>
                  <a:gd name="T9" fmla="*/ 171 h 217"/>
                  <a:gd name="T10" fmla="*/ 20 w 217"/>
                  <a:gd name="T11" fmla="*/ 108 h 217"/>
                  <a:gd name="T12" fmla="*/ 45 w 217"/>
                  <a:gd name="T13" fmla="*/ 46 h 217"/>
                  <a:gd name="T14" fmla="*/ 108 w 217"/>
                  <a:gd name="T15" fmla="*/ 20 h 217"/>
                  <a:gd name="T16" fmla="*/ 171 w 217"/>
                  <a:gd name="T17" fmla="*/ 46 h 217"/>
                  <a:gd name="T18" fmla="*/ 197 w 217"/>
                  <a:gd name="T19" fmla="*/ 108 h 217"/>
                  <a:gd name="T20" fmla="*/ 207 w 217"/>
                  <a:gd name="T21" fmla="*/ 108 h 217"/>
                  <a:gd name="T22" fmla="*/ 217 w 217"/>
                  <a:gd name="T23" fmla="*/ 108 h 217"/>
                  <a:gd name="T24" fmla="*/ 108 w 217"/>
                  <a:gd name="T25" fmla="*/ 0 h 217"/>
                  <a:gd name="T26" fmla="*/ 0 w 217"/>
                  <a:gd name="T27" fmla="*/ 108 h 217"/>
                  <a:gd name="T28" fmla="*/ 108 w 217"/>
                  <a:gd name="T29" fmla="*/ 217 h 217"/>
                  <a:gd name="T30" fmla="*/ 217 w 217"/>
                  <a:gd name="T31" fmla="*/ 108 h 217"/>
                  <a:gd name="T32" fmla="*/ 207 w 217"/>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7" h="217">
                    <a:moveTo>
                      <a:pt x="207" y="108"/>
                    </a:moveTo>
                    <a:cubicBezTo>
                      <a:pt x="197" y="108"/>
                      <a:pt x="197" y="108"/>
                      <a:pt x="197" y="108"/>
                    </a:cubicBezTo>
                    <a:cubicBezTo>
                      <a:pt x="197" y="133"/>
                      <a:pt x="187" y="155"/>
                      <a:pt x="171" y="171"/>
                    </a:cubicBezTo>
                    <a:cubicBezTo>
                      <a:pt x="155" y="187"/>
                      <a:pt x="133" y="197"/>
                      <a:pt x="108" y="197"/>
                    </a:cubicBezTo>
                    <a:cubicBezTo>
                      <a:pt x="84" y="197"/>
                      <a:pt x="62" y="187"/>
                      <a:pt x="45" y="171"/>
                    </a:cubicBezTo>
                    <a:cubicBezTo>
                      <a:pt x="29" y="155"/>
                      <a:pt x="20" y="133"/>
                      <a:pt x="20" y="108"/>
                    </a:cubicBezTo>
                    <a:cubicBezTo>
                      <a:pt x="20" y="84"/>
                      <a:pt x="29" y="62"/>
                      <a:pt x="45" y="46"/>
                    </a:cubicBezTo>
                    <a:cubicBezTo>
                      <a:pt x="62" y="30"/>
                      <a:pt x="84" y="20"/>
                      <a:pt x="108" y="20"/>
                    </a:cubicBezTo>
                    <a:cubicBezTo>
                      <a:pt x="133" y="20"/>
                      <a:pt x="155" y="30"/>
                      <a:pt x="171" y="46"/>
                    </a:cubicBezTo>
                    <a:cubicBezTo>
                      <a:pt x="187" y="62"/>
                      <a:pt x="197" y="84"/>
                      <a:pt x="197" y="108"/>
                    </a:cubicBezTo>
                    <a:cubicBezTo>
                      <a:pt x="207" y="108"/>
                      <a:pt x="207" y="108"/>
                      <a:pt x="207" y="108"/>
                    </a:cubicBezTo>
                    <a:cubicBezTo>
                      <a:pt x="217" y="108"/>
                      <a:pt x="217" y="108"/>
                      <a:pt x="217" y="108"/>
                    </a:cubicBezTo>
                    <a:cubicBezTo>
                      <a:pt x="217" y="48"/>
                      <a:pt x="168" y="0"/>
                      <a:pt x="108" y="0"/>
                    </a:cubicBezTo>
                    <a:cubicBezTo>
                      <a:pt x="48" y="0"/>
                      <a:pt x="0" y="48"/>
                      <a:pt x="0" y="108"/>
                    </a:cubicBezTo>
                    <a:cubicBezTo>
                      <a:pt x="0" y="168"/>
                      <a:pt x="48" y="217"/>
                      <a:pt x="108" y="217"/>
                    </a:cubicBezTo>
                    <a:cubicBezTo>
                      <a:pt x="168" y="217"/>
                      <a:pt x="217" y="168"/>
                      <a:pt x="217" y="108"/>
                    </a:cubicBezTo>
                    <a:lnTo>
                      <a:pt x="207" y="108"/>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73">
                <a:extLst>
                  <a:ext uri="{FF2B5EF4-FFF2-40B4-BE49-F238E27FC236}">
                    <a16:creationId xmlns:a16="http://schemas.microsoft.com/office/drawing/2014/main" id="{1DF48F71-C23F-4D59-95E0-D81154651ED9}"/>
                  </a:ext>
                </a:extLst>
              </p:cNvPr>
              <p:cNvSpPr>
                <a:spLocks/>
              </p:cNvSpPr>
              <p:nvPr/>
            </p:nvSpPr>
            <p:spPr bwMode="auto">
              <a:xfrm>
                <a:off x="12247563" y="6372225"/>
                <a:ext cx="158750" cy="160338"/>
              </a:xfrm>
              <a:custGeom>
                <a:avLst/>
                <a:gdLst>
                  <a:gd name="T0" fmla="*/ 18 w 114"/>
                  <a:gd name="T1" fmla="*/ 111 h 115"/>
                  <a:gd name="T2" fmla="*/ 110 w 114"/>
                  <a:gd name="T3" fmla="*/ 18 h 115"/>
                  <a:gd name="T4" fmla="*/ 110 w 114"/>
                  <a:gd name="T5" fmla="*/ 4 h 115"/>
                  <a:gd name="T6" fmla="*/ 96 w 114"/>
                  <a:gd name="T7" fmla="*/ 4 h 115"/>
                  <a:gd name="T8" fmla="*/ 4 w 114"/>
                  <a:gd name="T9" fmla="*/ 97 h 115"/>
                  <a:gd name="T10" fmla="*/ 4 w 114"/>
                  <a:gd name="T11" fmla="*/ 111 h 115"/>
                  <a:gd name="T12" fmla="*/ 18 w 114"/>
                  <a:gd name="T13" fmla="*/ 111 h 115"/>
                </a:gdLst>
                <a:ahLst/>
                <a:cxnLst>
                  <a:cxn ang="0">
                    <a:pos x="T0" y="T1"/>
                  </a:cxn>
                  <a:cxn ang="0">
                    <a:pos x="T2" y="T3"/>
                  </a:cxn>
                  <a:cxn ang="0">
                    <a:pos x="T4" y="T5"/>
                  </a:cxn>
                  <a:cxn ang="0">
                    <a:pos x="T6" y="T7"/>
                  </a:cxn>
                  <a:cxn ang="0">
                    <a:pos x="T8" y="T9"/>
                  </a:cxn>
                  <a:cxn ang="0">
                    <a:pos x="T10" y="T11"/>
                  </a:cxn>
                  <a:cxn ang="0">
                    <a:pos x="T12" y="T13"/>
                  </a:cxn>
                </a:cxnLst>
                <a:rect l="0" t="0" r="r" b="b"/>
                <a:pathLst>
                  <a:path w="114" h="115">
                    <a:moveTo>
                      <a:pt x="18" y="111"/>
                    </a:moveTo>
                    <a:cubicBezTo>
                      <a:pt x="110" y="18"/>
                      <a:pt x="110" y="18"/>
                      <a:pt x="110" y="18"/>
                    </a:cubicBezTo>
                    <a:cubicBezTo>
                      <a:pt x="114" y="14"/>
                      <a:pt x="114" y="8"/>
                      <a:pt x="110" y="4"/>
                    </a:cubicBezTo>
                    <a:cubicBezTo>
                      <a:pt x="106" y="0"/>
                      <a:pt x="100" y="0"/>
                      <a:pt x="96" y="4"/>
                    </a:cubicBezTo>
                    <a:cubicBezTo>
                      <a:pt x="4" y="97"/>
                      <a:pt x="4" y="97"/>
                      <a:pt x="4" y="97"/>
                    </a:cubicBezTo>
                    <a:cubicBezTo>
                      <a:pt x="0" y="100"/>
                      <a:pt x="0" y="107"/>
                      <a:pt x="4" y="111"/>
                    </a:cubicBezTo>
                    <a:cubicBezTo>
                      <a:pt x="8" y="115"/>
                      <a:pt x="14" y="115"/>
                      <a:pt x="18" y="111"/>
                    </a:cubicBezTo>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74">
                <a:extLst>
                  <a:ext uri="{FF2B5EF4-FFF2-40B4-BE49-F238E27FC236}">
                    <a16:creationId xmlns:a16="http://schemas.microsoft.com/office/drawing/2014/main" id="{6AB83BCE-32BE-4BB1-BEF6-8010A93F544A}"/>
                  </a:ext>
                </a:extLst>
              </p:cNvPr>
              <p:cNvSpPr>
                <a:spLocks/>
              </p:cNvSpPr>
              <p:nvPr/>
            </p:nvSpPr>
            <p:spPr bwMode="auto">
              <a:xfrm>
                <a:off x="12247563" y="6372225"/>
                <a:ext cx="158750" cy="160338"/>
              </a:xfrm>
              <a:custGeom>
                <a:avLst/>
                <a:gdLst>
                  <a:gd name="T0" fmla="*/ 110 w 114"/>
                  <a:gd name="T1" fmla="*/ 97 h 115"/>
                  <a:gd name="T2" fmla="*/ 18 w 114"/>
                  <a:gd name="T3" fmla="*/ 4 h 115"/>
                  <a:gd name="T4" fmla="*/ 4 w 114"/>
                  <a:gd name="T5" fmla="*/ 4 h 115"/>
                  <a:gd name="T6" fmla="*/ 4 w 114"/>
                  <a:gd name="T7" fmla="*/ 18 h 115"/>
                  <a:gd name="T8" fmla="*/ 96 w 114"/>
                  <a:gd name="T9" fmla="*/ 111 h 115"/>
                  <a:gd name="T10" fmla="*/ 110 w 114"/>
                  <a:gd name="T11" fmla="*/ 111 h 115"/>
                  <a:gd name="T12" fmla="*/ 110 w 114"/>
                  <a:gd name="T13" fmla="*/ 97 h 115"/>
                </a:gdLst>
                <a:ahLst/>
                <a:cxnLst>
                  <a:cxn ang="0">
                    <a:pos x="T0" y="T1"/>
                  </a:cxn>
                  <a:cxn ang="0">
                    <a:pos x="T2" y="T3"/>
                  </a:cxn>
                  <a:cxn ang="0">
                    <a:pos x="T4" y="T5"/>
                  </a:cxn>
                  <a:cxn ang="0">
                    <a:pos x="T6" y="T7"/>
                  </a:cxn>
                  <a:cxn ang="0">
                    <a:pos x="T8" y="T9"/>
                  </a:cxn>
                  <a:cxn ang="0">
                    <a:pos x="T10" y="T11"/>
                  </a:cxn>
                  <a:cxn ang="0">
                    <a:pos x="T12" y="T13"/>
                  </a:cxn>
                </a:cxnLst>
                <a:rect l="0" t="0" r="r" b="b"/>
                <a:pathLst>
                  <a:path w="114" h="115">
                    <a:moveTo>
                      <a:pt x="110" y="97"/>
                    </a:moveTo>
                    <a:cubicBezTo>
                      <a:pt x="18" y="4"/>
                      <a:pt x="18" y="4"/>
                      <a:pt x="18" y="4"/>
                    </a:cubicBezTo>
                    <a:cubicBezTo>
                      <a:pt x="14" y="0"/>
                      <a:pt x="8" y="0"/>
                      <a:pt x="4" y="4"/>
                    </a:cubicBezTo>
                    <a:cubicBezTo>
                      <a:pt x="0" y="8"/>
                      <a:pt x="0" y="14"/>
                      <a:pt x="4" y="18"/>
                    </a:cubicBezTo>
                    <a:cubicBezTo>
                      <a:pt x="96" y="111"/>
                      <a:pt x="96" y="111"/>
                      <a:pt x="96" y="111"/>
                    </a:cubicBezTo>
                    <a:cubicBezTo>
                      <a:pt x="100" y="115"/>
                      <a:pt x="106" y="115"/>
                      <a:pt x="110" y="111"/>
                    </a:cubicBezTo>
                    <a:cubicBezTo>
                      <a:pt x="114" y="107"/>
                      <a:pt x="114" y="100"/>
                      <a:pt x="110" y="97"/>
                    </a:cubicBezTo>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9" name="TextBox 108">
              <a:extLst>
                <a:ext uri="{FF2B5EF4-FFF2-40B4-BE49-F238E27FC236}">
                  <a16:creationId xmlns:a16="http://schemas.microsoft.com/office/drawing/2014/main" id="{2E9DF1FD-B3B2-40A5-AB6C-A085B7909CFE}"/>
                </a:ext>
              </a:extLst>
            </p:cNvPr>
            <p:cNvSpPr txBox="1"/>
            <p:nvPr/>
          </p:nvSpPr>
          <p:spPr>
            <a:xfrm>
              <a:off x="11488596" y="8749966"/>
              <a:ext cx="2237924" cy="1815882"/>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Avoid contact</a:t>
              </a:r>
            </a:p>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with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sick people</a:t>
              </a:r>
            </a:p>
          </p:txBody>
        </p:sp>
      </p:grpSp>
      <p:grpSp>
        <p:nvGrpSpPr>
          <p:cNvPr id="126" name="Group 125">
            <a:extLst>
              <a:ext uri="{FF2B5EF4-FFF2-40B4-BE49-F238E27FC236}">
                <a16:creationId xmlns:a16="http://schemas.microsoft.com/office/drawing/2014/main" id="{EE4BA768-0B95-40B6-85FA-4C1EB78EA7CF}"/>
              </a:ext>
            </a:extLst>
          </p:cNvPr>
          <p:cNvGrpSpPr/>
          <p:nvPr/>
        </p:nvGrpSpPr>
        <p:grpSpPr>
          <a:xfrm>
            <a:off x="15212855" y="8178243"/>
            <a:ext cx="2877508" cy="3811831"/>
            <a:chOff x="15212855" y="5892242"/>
            <a:chExt cx="2877508" cy="3811831"/>
          </a:xfrm>
        </p:grpSpPr>
        <p:grpSp>
          <p:nvGrpSpPr>
            <p:cNvPr id="104" name="Group 103">
              <a:extLst>
                <a:ext uri="{FF2B5EF4-FFF2-40B4-BE49-F238E27FC236}">
                  <a16:creationId xmlns:a16="http://schemas.microsoft.com/office/drawing/2014/main" id="{8FEA0EE7-5568-4E09-853F-E9A26F8AFA28}"/>
                </a:ext>
              </a:extLst>
            </p:cNvPr>
            <p:cNvGrpSpPr/>
            <p:nvPr/>
          </p:nvGrpSpPr>
          <p:grpSpPr>
            <a:xfrm>
              <a:off x="15212855" y="5892242"/>
              <a:ext cx="2818663" cy="2380702"/>
              <a:chOff x="13469938" y="6448425"/>
              <a:chExt cx="1195388" cy="1009650"/>
            </a:xfrm>
          </p:grpSpPr>
          <p:sp>
            <p:nvSpPr>
              <p:cNvPr id="64" name="Freeform 64">
                <a:extLst>
                  <a:ext uri="{FF2B5EF4-FFF2-40B4-BE49-F238E27FC236}">
                    <a16:creationId xmlns:a16="http://schemas.microsoft.com/office/drawing/2014/main" id="{319F0908-37E7-4BA7-94A3-045672104477}"/>
                  </a:ext>
                </a:extLst>
              </p:cNvPr>
              <p:cNvSpPr>
                <a:spLocks/>
              </p:cNvSpPr>
              <p:nvPr/>
            </p:nvSpPr>
            <p:spPr bwMode="auto">
              <a:xfrm>
                <a:off x="13614401" y="6448425"/>
                <a:ext cx="1008063" cy="1009650"/>
              </a:xfrm>
              <a:custGeom>
                <a:avLst/>
                <a:gdLst>
                  <a:gd name="T0" fmla="*/ 724 w 724"/>
                  <a:gd name="T1" fmla="*/ 362 h 724"/>
                  <a:gd name="T2" fmla="*/ 627 w 724"/>
                  <a:gd name="T3" fmla="*/ 608 h 724"/>
                  <a:gd name="T4" fmla="*/ 619 w 724"/>
                  <a:gd name="T5" fmla="*/ 616 h 724"/>
                  <a:gd name="T6" fmla="*/ 542 w 724"/>
                  <a:gd name="T7" fmla="*/ 676 h 724"/>
                  <a:gd name="T8" fmla="*/ 501 w 724"/>
                  <a:gd name="T9" fmla="*/ 696 h 724"/>
                  <a:gd name="T10" fmla="*/ 467 w 724"/>
                  <a:gd name="T11" fmla="*/ 708 h 724"/>
                  <a:gd name="T12" fmla="*/ 462 w 724"/>
                  <a:gd name="T13" fmla="*/ 710 h 724"/>
                  <a:gd name="T14" fmla="*/ 452 w 724"/>
                  <a:gd name="T15" fmla="*/ 713 h 724"/>
                  <a:gd name="T16" fmla="*/ 444 w 724"/>
                  <a:gd name="T17" fmla="*/ 715 h 724"/>
                  <a:gd name="T18" fmla="*/ 441 w 724"/>
                  <a:gd name="T19" fmla="*/ 715 h 724"/>
                  <a:gd name="T20" fmla="*/ 362 w 724"/>
                  <a:gd name="T21" fmla="*/ 724 h 724"/>
                  <a:gd name="T22" fmla="*/ 354 w 724"/>
                  <a:gd name="T23" fmla="*/ 724 h 724"/>
                  <a:gd name="T24" fmla="*/ 327 w 724"/>
                  <a:gd name="T25" fmla="*/ 722 h 724"/>
                  <a:gd name="T26" fmla="*/ 313 w 724"/>
                  <a:gd name="T27" fmla="*/ 720 h 724"/>
                  <a:gd name="T28" fmla="*/ 313 w 724"/>
                  <a:gd name="T29" fmla="*/ 720 h 724"/>
                  <a:gd name="T30" fmla="*/ 267 w 724"/>
                  <a:gd name="T31" fmla="*/ 711 h 724"/>
                  <a:gd name="T32" fmla="*/ 249 w 724"/>
                  <a:gd name="T33" fmla="*/ 706 h 724"/>
                  <a:gd name="T34" fmla="*/ 228 w 724"/>
                  <a:gd name="T35" fmla="*/ 698 h 724"/>
                  <a:gd name="T36" fmla="*/ 216 w 724"/>
                  <a:gd name="T37" fmla="*/ 693 h 724"/>
                  <a:gd name="T38" fmla="*/ 193 w 724"/>
                  <a:gd name="T39" fmla="*/ 682 h 724"/>
                  <a:gd name="T40" fmla="*/ 122 w 724"/>
                  <a:gd name="T41" fmla="*/ 632 h 724"/>
                  <a:gd name="T42" fmla="*/ 81 w 724"/>
                  <a:gd name="T43" fmla="*/ 590 h 724"/>
                  <a:gd name="T44" fmla="*/ 0 w 724"/>
                  <a:gd name="T45" fmla="*/ 362 h 724"/>
                  <a:gd name="T46" fmla="*/ 31 w 724"/>
                  <a:gd name="T47" fmla="*/ 214 h 724"/>
                  <a:gd name="T48" fmla="*/ 34 w 724"/>
                  <a:gd name="T49" fmla="*/ 208 h 724"/>
                  <a:gd name="T50" fmla="*/ 42 w 724"/>
                  <a:gd name="T51" fmla="*/ 193 h 724"/>
                  <a:gd name="T52" fmla="*/ 44 w 724"/>
                  <a:gd name="T53" fmla="*/ 189 h 724"/>
                  <a:gd name="T54" fmla="*/ 55 w 724"/>
                  <a:gd name="T55" fmla="*/ 170 h 724"/>
                  <a:gd name="T56" fmla="*/ 66 w 724"/>
                  <a:gd name="T57" fmla="*/ 153 h 724"/>
                  <a:gd name="T58" fmla="*/ 87 w 724"/>
                  <a:gd name="T59" fmla="*/ 127 h 724"/>
                  <a:gd name="T60" fmla="*/ 362 w 724"/>
                  <a:gd name="T61" fmla="*/ 0 h 724"/>
                  <a:gd name="T62" fmla="*/ 548 w 724"/>
                  <a:gd name="T63" fmla="*/ 51 h 724"/>
                  <a:gd name="T64" fmla="*/ 602 w 724"/>
                  <a:gd name="T65" fmla="*/ 91 h 724"/>
                  <a:gd name="T66" fmla="*/ 662 w 724"/>
                  <a:gd name="T67" fmla="*/ 158 h 724"/>
                  <a:gd name="T68" fmla="*/ 724 w 724"/>
                  <a:gd name="T69"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4">
                    <a:moveTo>
                      <a:pt x="724" y="362"/>
                    </a:moveTo>
                    <a:cubicBezTo>
                      <a:pt x="724" y="457"/>
                      <a:pt x="687" y="544"/>
                      <a:pt x="627" y="608"/>
                    </a:cubicBezTo>
                    <a:cubicBezTo>
                      <a:pt x="625" y="611"/>
                      <a:pt x="622" y="614"/>
                      <a:pt x="619" y="616"/>
                    </a:cubicBezTo>
                    <a:cubicBezTo>
                      <a:pt x="596" y="640"/>
                      <a:pt x="570" y="660"/>
                      <a:pt x="542" y="676"/>
                    </a:cubicBezTo>
                    <a:cubicBezTo>
                      <a:pt x="529" y="684"/>
                      <a:pt x="515" y="690"/>
                      <a:pt x="501" y="696"/>
                    </a:cubicBezTo>
                    <a:cubicBezTo>
                      <a:pt x="490" y="701"/>
                      <a:pt x="479" y="705"/>
                      <a:pt x="467" y="708"/>
                    </a:cubicBezTo>
                    <a:cubicBezTo>
                      <a:pt x="465" y="709"/>
                      <a:pt x="464" y="709"/>
                      <a:pt x="462" y="710"/>
                    </a:cubicBezTo>
                    <a:cubicBezTo>
                      <a:pt x="459" y="711"/>
                      <a:pt x="455" y="712"/>
                      <a:pt x="452" y="713"/>
                    </a:cubicBezTo>
                    <a:cubicBezTo>
                      <a:pt x="449" y="713"/>
                      <a:pt x="447" y="714"/>
                      <a:pt x="444" y="715"/>
                    </a:cubicBezTo>
                    <a:cubicBezTo>
                      <a:pt x="443" y="715"/>
                      <a:pt x="442" y="715"/>
                      <a:pt x="441" y="715"/>
                    </a:cubicBezTo>
                    <a:cubicBezTo>
                      <a:pt x="415" y="721"/>
                      <a:pt x="389" y="724"/>
                      <a:pt x="362" y="724"/>
                    </a:cubicBezTo>
                    <a:cubicBezTo>
                      <a:pt x="359" y="724"/>
                      <a:pt x="357" y="724"/>
                      <a:pt x="354" y="724"/>
                    </a:cubicBezTo>
                    <a:cubicBezTo>
                      <a:pt x="345" y="724"/>
                      <a:pt x="336" y="723"/>
                      <a:pt x="327" y="722"/>
                    </a:cubicBezTo>
                    <a:cubicBezTo>
                      <a:pt x="323" y="722"/>
                      <a:pt x="318" y="721"/>
                      <a:pt x="313" y="720"/>
                    </a:cubicBezTo>
                    <a:cubicBezTo>
                      <a:pt x="313" y="720"/>
                      <a:pt x="313" y="720"/>
                      <a:pt x="313" y="720"/>
                    </a:cubicBezTo>
                    <a:cubicBezTo>
                      <a:pt x="297" y="718"/>
                      <a:pt x="282" y="715"/>
                      <a:pt x="267" y="711"/>
                    </a:cubicBezTo>
                    <a:cubicBezTo>
                      <a:pt x="261" y="710"/>
                      <a:pt x="255" y="708"/>
                      <a:pt x="249" y="706"/>
                    </a:cubicBezTo>
                    <a:cubicBezTo>
                      <a:pt x="242" y="704"/>
                      <a:pt x="235" y="701"/>
                      <a:pt x="228" y="698"/>
                    </a:cubicBezTo>
                    <a:cubicBezTo>
                      <a:pt x="224" y="697"/>
                      <a:pt x="220" y="695"/>
                      <a:pt x="216" y="693"/>
                    </a:cubicBezTo>
                    <a:cubicBezTo>
                      <a:pt x="208" y="690"/>
                      <a:pt x="201" y="686"/>
                      <a:pt x="193" y="682"/>
                    </a:cubicBezTo>
                    <a:cubicBezTo>
                      <a:pt x="167" y="669"/>
                      <a:pt x="143" y="652"/>
                      <a:pt x="122" y="632"/>
                    </a:cubicBezTo>
                    <a:cubicBezTo>
                      <a:pt x="107" y="620"/>
                      <a:pt x="93" y="605"/>
                      <a:pt x="81" y="590"/>
                    </a:cubicBezTo>
                    <a:cubicBezTo>
                      <a:pt x="30" y="528"/>
                      <a:pt x="0" y="448"/>
                      <a:pt x="0" y="362"/>
                    </a:cubicBezTo>
                    <a:cubicBezTo>
                      <a:pt x="0" y="309"/>
                      <a:pt x="11" y="259"/>
                      <a:pt x="31" y="214"/>
                    </a:cubicBezTo>
                    <a:cubicBezTo>
                      <a:pt x="32" y="212"/>
                      <a:pt x="33" y="210"/>
                      <a:pt x="34" y="208"/>
                    </a:cubicBezTo>
                    <a:cubicBezTo>
                      <a:pt x="36" y="203"/>
                      <a:pt x="39" y="198"/>
                      <a:pt x="42" y="193"/>
                    </a:cubicBezTo>
                    <a:cubicBezTo>
                      <a:pt x="42" y="192"/>
                      <a:pt x="43" y="191"/>
                      <a:pt x="44" y="189"/>
                    </a:cubicBezTo>
                    <a:cubicBezTo>
                      <a:pt x="47" y="183"/>
                      <a:pt x="51" y="177"/>
                      <a:pt x="55" y="170"/>
                    </a:cubicBezTo>
                    <a:cubicBezTo>
                      <a:pt x="58" y="164"/>
                      <a:pt x="62" y="158"/>
                      <a:pt x="66" y="153"/>
                    </a:cubicBezTo>
                    <a:cubicBezTo>
                      <a:pt x="73" y="144"/>
                      <a:pt x="79" y="135"/>
                      <a:pt x="87" y="127"/>
                    </a:cubicBezTo>
                    <a:cubicBezTo>
                      <a:pt x="153" y="49"/>
                      <a:pt x="252" y="0"/>
                      <a:pt x="362" y="0"/>
                    </a:cubicBezTo>
                    <a:cubicBezTo>
                      <a:pt x="430" y="0"/>
                      <a:pt x="493" y="18"/>
                      <a:pt x="548" y="51"/>
                    </a:cubicBezTo>
                    <a:cubicBezTo>
                      <a:pt x="567" y="62"/>
                      <a:pt x="586" y="76"/>
                      <a:pt x="602" y="91"/>
                    </a:cubicBezTo>
                    <a:cubicBezTo>
                      <a:pt x="625" y="111"/>
                      <a:pt x="645" y="134"/>
                      <a:pt x="662" y="158"/>
                    </a:cubicBezTo>
                    <a:cubicBezTo>
                      <a:pt x="701" y="216"/>
                      <a:pt x="724" y="286"/>
                      <a:pt x="724" y="362"/>
                    </a:cubicBezTo>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5" name="Freeform 75">
                <a:extLst>
                  <a:ext uri="{FF2B5EF4-FFF2-40B4-BE49-F238E27FC236}">
                    <a16:creationId xmlns:a16="http://schemas.microsoft.com/office/drawing/2014/main" id="{B05B055D-CDAD-4FE7-A884-7F0FB9B227D3}"/>
                  </a:ext>
                </a:extLst>
              </p:cNvPr>
              <p:cNvSpPr>
                <a:spLocks/>
              </p:cNvSpPr>
              <p:nvPr/>
            </p:nvSpPr>
            <p:spPr bwMode="auto">
              <a:xfrm>
                <a:off x="13482638" y="6604000"/>
                <a:ext cx="906463" cy="450850"/>
              </a:xfrm>
              <a:custGeom>
                <a:avLst/>
                <a:gdLst>
                  <a:gd name="T0" fmla="*/ 421 w 651"/>
                  <a:gd name="T1" fmla="*/ 158 h 324"/>
                  <a:gd name="T2" fmla="*/ 587 w 651"/>
                  <a:gd name="T3" fmla="*/ 228 h 324"/>
                  <a:gd name="T4" fmla="*/ 604 w 651"/>
                  <a:gd name="T5" fmla="*/ 253 h 324"/>
                  <a:gd name="T6" fmla="*/ 558 w 651"/>
                  <a:gd name="T7" fmla="*/ 267 h 324"/>
                  <a:gd name="T8" fmla="*/ 505 w 651"/>
                  <a:gd name="T9" fmla="*/ 243 h 324"/>
                  <a:gd name="T10" fmla="*/ 500 w 651"/>
                  <a:gd name="T11" fmla="*/ 240 h 324"/>
                  <a:gd name="T12" fmla="*/ 392 w 651"/>
                  <a:gd name="T13" fmla="*/ 201 h 324"/>
                  <a:gd name="T14" fmla="*/ 502 w 651"/>
                  <a:gd name="T15" fmla="*/ 248 h 324"/>
                  <a:gd name="T16" fmla="*/ 504 w 651"/>
                  <a:gd name="T17" fmla="*/ 249 h 324"/>
                  <a:gd name="T18" fmla="*/ 529 w 651"/>
                  <a:gd name="T19" fmla="*/ 261 h 324"/>
                  <a:gd name="T20" fmla="*/ 524 w 651"/>
                  <a:gd name="T21" fmla="*/ 296 h 324"/>
                  <a:gd name="T22" fmla="*/ 423 w 651"/>
                  <a:gd name="T23" fmla="*/ 268 h 324"/>
                  <a:gd name="T24" fmla="*/ 383 w 651"/>
                  <a:gd name="T25" fmla="*/ 255 h 324"/>
                  <a:gd name="T26" fmla="*/ 356 w 651"/>
                  <a:gd name="T27" fmla="*/ 250 h 324"/>
                  <a:gd name="T28" fmla="*/ 389 w 651"/>
                  <a:gd name="T29" fmla="*/ 268 h 324"/>
                  <a:gd name="T30" fmla="*/ 451 w 651"/>
                  <a:gd name="T31" fmla="*/ 291 h 324"/>
                  <a:gd name="T32" fmla="*/ 463 w 651"/>
                  <a:gd name="T33" fmla="*/ 318 h 324"/>
                  <a:gd name="T34" fmla="*/ 448 w 651"/>
                  <a:gd name="T35" fmla="*/ 323 h 324"/>
                  <a:gd name="T36" fmla="*/ 407 w 651"/>
                  <a:gd name="T37" fmla="*/ 317 h 324"/>
                  <a:gd name="T38" fmla="*/ 382 w 651"/>
                  <a:gd name="T39" fmla="*/ 309 h 324"/>
                  <a:gd name="T40" fmla="*/ 230 w 651"/>
                  <a:gd name="T41" fmla="*/ 261 h 324"/>
                  <a:gd name="T42" fmla="*/ 229 w 651"/>
                  <a:gd name="T43" fmla="*/ 260 h 324"/>
                  <a:gd name="T44" fmla="*/ 127 w 651"/>
                  <a:gd name="T45" fmla="*/ 189 h 324"/>
                  <a:gd name="T46" fmla="*/ 0 w 651"/>
                  <a:gd name="T47" fmla="*/ 161 h 324"/>
                  <a:gd name="T48" fmla="*/ 2 w 651"/>
                  <a:gd name="T49" fmla="*/ 151 h 324"/>
                  <a:gd name="T50" fmla="*/ 32 w 651"/>
                  <a:gd name="T51" fmla="*/ 61 h 324"/>
                  <a:gd name="T52" fmla="*/ 35 w 651"/>
                  <a:gd name="T53" fmla="*/ 53 h 324"/>
                  <a:gd name="T54" fmla="*/ 45 w 651"/>
                  <a:gd name="T55" fmla="*/ 33 h 324"/>
                  <a:gd name="T56" fmla="*/ 47 w 651"/>
                  <a:gd name="T57" fmla="*/ 29 h 324"/>
                  <a:gd name="T58" fmla="*/ 62 w 651"/>
                  <a:gd name="T59" fmla="*/ 5 h 324"/>
                  <a:gd name="T60" fmla="*/ 65 w 651"/>
                  <a:gd name="T61" fmla="*/ 0 h 324"/>
                  <a:gd name="T62" fmla="*/ 104 w 651"/>
                  <a:gd name="T63" fmla="*/ 16 h 324"/>
                  <a:gd name="T64" fmla="*/ 202 w 651"/>
                  <a:gd name="T65" fmla="*/ 47 h 324"/>
                  <a:gd name="T66" fmla="*/ 314 w 651"/>
                  <a:gd name="T67" fmla="*/ 65 h 324"/>
                  <a:gd name="T68" fmla="*/ 424 w 651"/>
                  <a:gd name="T69" fmla="*/ 97 h 324"/>
                  <a:gd name="T70" fmla="*/ 442 w 651"/>
                  <a:gd name="T71" fmla="*/ 104 h 324"/>
                  <a:gd name="T72" fmla="*/ 479 w 651"/>
                  <a:gd name="T73" fmla="*/ 119 h 324"/>
                  <a:gd name="T74" fmla="*/ 479 w 651"/>
                  <a:gd name="T75" fmla="*/ 119 h 324"/>
                  <a:gd name="T76" fmla="*/ 611 w 651"/>
                  <a:gd name="T77" fmla="*/ 180 h 324"/>
                  <a:gd name="T78" fmla="*/ 594 w 651"/>
                  <a:gd name="T79" fmla="*/ 219 h 324"/>
                  <a:gd name="T80" fmla="*/ 428 w 651"/>
                  <a:gd name="T81" fmla="*/ 155 h 324"/>
                  <a:gd name="T82" fmla="*/ 418 w 651"/>
                  <a:gd name="T83" fmla="*/ 154 h 324"/>
                  <a:gd name="T84" fmla="*/ 421 w 651"/>
                  <a:gd name="T85" fmla="*/ 158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1" h="324">
                    <a:moveTo>
                      <a:pt x="421" y="158"/>
                    </a:moveTo>
                    <a:cubicBezTo>
                      <a:pt x="446" y="173"/>
                      <a:pt x="576" y="221"/>
                      <a:pt x="587" y="228"/>
                    </a:cubicBezTo>
                    <a:cubicBezTo>
                      <a:pt x="598" y="237"/>
                      <a:pt x="606" y="244"/>
                      <a:pt x="604" y="253"/>
                    </a:cubicBezTo>
                    <a:cubicBezTo>
                      <a:pt x="601" y="262"/>
                      <a:pt x="589" y="278"/>
                      <a:pt x="558" y="267"/>
                    </a:cubicBezTo>
                    <a:cubicBezTo>
                      <a:pt x="547" y="263"/>
                      <a:pt x="527" y="253"/>
                      <a:pt x="505" y="243"/>
                    </a:cubicBezTo>
                    <a:cubicBezTo>
                      <a:pt x="504" y="242"/>
                      <a:pt x="502" y="241"/>
                      <a:pt x="500" y="240"/>
                    </a:cubicBezTo>
                    <a:cubicBezTo>
                      <a:pt x="462" y="222"/>
                      <a:pt x="416" y="202"/>
                      <a:pt x="392" y="201"/>
                    </a:cubicBezTo>
                    <a:cubicBezTo>
                      <a:pt x="359" y="201"/>
                      <a:pt x="451" y="228"/>
                      <a:pt x="502" y="248"/>
                    </a:cubicBezTo>
                    <a:cubicBezTo>
                      <a:pt x="502" y="248"/>
                      <a:pt x="503" y="249"/>
                      <a:pt x="504" y="249"/>
                    </a:cubicBezTo>
                    <a:cubicBezTo>
                      <a:pt x="515" y="253"/>
                      <a:pt x="524" y="258"/>
                      <a:pt x="529" y="261"/>
                    </a:cubicBezTo>
                    <a:cubicBezTo>
                      <a:pt x="556" y="280"/>
                      <a:pt x="536" y="295"/>
                      <a:pt x="524" y="296"/>
                    </a:cubicBezTo>
                    <a:cubicBezTo>
                      <a:pt x="513" y="297"/>
                      <a:pt x="449" y="277"/>
                      <a:pt x="423" y="268"/>
                    </a:cubicBezTo>
                    <a:cubicBezTo>
                      <a:pt x="411" y="265"/>
                      <a:pt x="396" y="259"/>
                      <a:pt x="383" y="255"/>
                    </a:cubicBezTo>
                    <a:cubicBezTo>
                      <a:pt x="367" y="250"/>
                      <a:pt x="355" y="247"/>
                      <a:pt x="356" y="250"/>
                    </a:cubicBezTo>
                    <a:cubicBezTo>
                      <a:pt x="357" y="253"/>
                      <a:pt x="372" y="260"/>
                      <a:pt x="389" y="268"/>
                    </a:cubicBezTo>
                    <a:cubicBezTo>
                      <a:pt x="412" y="277"/>
                      <a:pt x="440" y="288"/>
                      <a:pt x="451" y="291"/>
                    </a:cubicBezTo>
                    <a:cubicBezTo>
                      <a:pt x="471" y="298"/>
                      <a:pt x="469" y="313"/>
                      <a:pt x="463" y="318"/>
                    </a:cubicBezTo>
                    <a:cubicBezTo>
                      <a:pt x="461" y="320"/>
                      <a:pt x="457" y="322"/>
                      <a:pt x="448" y="323"/>
                    </a:cubicBezTo>
                    <a:cubicBezTo>
                      <a:pt x="440" y="324"/>
                      <a:pt x="427" y="323"/>
                      <a:pt x="407" y="317"/>
                    </a:cubicBezTo>
                    <a:cubicBezTo>
                      <a:pt x="400" y="315"/>
                      <a:pt x="391" y="313"/>
                      <a:pt x="382" y="309"/>
                    </a:cubicBezTo>
                    <a:cubicBezTo>
                      <a:pt x="322" y="288"/>
                      <a:pt x="269" y="277"/>
                      <a:pt x="230" y="261"/>
                    </a:cubicBezTo>
                    <a:cubicBezTo>
                      <a:pt x="229" y="260"/>
                      <a:pt x="229" y="260"/>
                      <a:pt x="229" y="260"/>
                    </a:cubicBezTo>
                    <a:cubicBezTo>
                      <a:pt x="189" y="244"/>
                      <a:pt x="150" y="227"/>
                      <a:pt x="127" y="189"/>
                    </a:cubicBezTo>
                    <a:cubicBezTo>
                      <a:pt x="0" y="161"/>
                      <a:pt x="0" y="161"/>
                      <a:pt x="0" y="161"/>
                    </a:cubicBezTo>
                    <a:cubicBezTo>
                      <a:pt x="1" y="158"/>
                      <a:pt x="1" y="155"/>
                      <a:pt x="2" y="151"/>
                    </a:cubicBezTo>
                    <a:cubicBezTo>
                      <a:pt x="9" y="120"/>
                      <a:pt x="19" y="90"/>
                      <a:pt x="32" y="61"/>
                    </a:cubicBezTo>
                    <a:cubicBezTo>
                      <a:pt x="33" y="58"/>
                      <a:pt x="34" y="56"/>
                      <a:pt x="35" y="53"/>
                    </a:cubicBezTo>
                    <a:cubicBezTo>
                      <a:pt x="38" y="47"/>
                      <a:pt x="42" y="40"/>
                      <a:pt x="45" y="33"/>
                    </a:cubicBezTo>
                    <a:cubicBezTo>
                      <a:pt x="46" y="32"/>
                      <a:pt x="47" y="31"/>
                      <a:pt x="47" y="29"/>
                    </a:cubicBezTo>
                    <a:cubicBezTo>
                      <a:pt x="52" y="21"/>
                      <a:pt x="57" y="13"/>
                      <a:pt x="62" y="5"/>
                    </a:cubicBezTo>
                    <a:cubicBezTo>
                      <a:pt x="63" y="3"/>
                      <a:pt x="64" y="1"/>
                      <a:pt x="65" y="0"/>
                    </a:cubicBezTo>
                    <a:cubicBezTo>
                      <a:pt x="104" y="16"/>
                      <a:pt x="104" y="16"/>
                      <a:pt x="104" y="16"/>
                    </a:cubicBezTo>
                    <a:cubicBezTo>
                      <a:pt x="104" y="16"/>
                      <a:pt x="161" y="49"/>
                      <a:pt x="202" y="47"/>
                    </a:cubicBezTo>
                    <a:cubicBezTo>
                      <a:pt x="242" y="46"/>
                      <a:pt x="274" y="54"/>
                      <a:pt x="314" y="65"/>
                    </a:cubicBezTo>
                    <a:cubicBezTo>
                      <a:pt x="350" y="74"/>
                      <a:pt x="385" y="83"/>
                      <a:pt x="424" y="97"/>
                    </a:cubicBezTo>
                    <a:cubicBezTo>
                      <a:pt x="430" y="99"/>
                      <a:pt x="436" y="102"/>
                      <a:pt x="442" y="104"/>
                    </a:cubicBezTo>
                    <a:cubicBezTo>
                      <a:pt x="452" y="108"/>
                      <a:pt x="465" y="113"/>
                      <a:pt x="479" y="119"/>
                    </a:cubicBezTo>
                    <a:cubicBezTo>
                      <a:pt x="479" y="119"/>
                      <a:pt x="479" y="119"/>
                      <a:pt x="479" y="119"/>
                    </a:cubicBezTo>
                    <a:cubicBezTo>
                      <a:pt x="532" y="142"/>
                      <a:pt x="603" y="175"/>
                      <a:pt x="611" y="180"/>
                    </a:cubicBezTo>
                    <a:cubicBezTo>
                      <a:pt x="622" y="185"/>
                      <a:pt x="651" y="220"/>
                      <a:pt x="594" y="219"/>
                    </a:cubicBezTo>
                    <a:cubicBezTo>
                      <a:pt x="594" y="219"/>
                      <a:pt x="467" y="165"/>
                      <a:pt x="428" y="155"/>
                    </a:cubicBezTo>
                    <a:cubicBezTo>
                      <a:pt x="423" y="154"/>
                      <a:pt x="420" y="153"/>
                      <a:pt x="418" y="154"/>
                    </a:cubicBezTo>
                    <a:cubicBezTo>
                      <a:pt x="416" y="154"/>
                      <a:pt x="417" y="156"/>
                      <a:pt x="421" y="158"/>
                    </a:cubicBezTo>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76">
                <a:extLst>
                  <a:ext uri="{FF2B5EF4-FFF2-40B4-BE49-F238E27FC236}">
                    <a16:creationId xmlns:a16="http://schemas.microsoft.com/office/drawing/2014/main" id="{2D66F1D9-622C-4F5B-B649-864E29A4797B}"/>
                  </a:ext>
                </a:extLst>
              </p:cNvPr>
              <p:cNvSpPr>
                <a:spLocks/>
              </p:cNvSpPr>
              <p:nvPr/>
            </p:nvSpPr>
            <p:spPr bwMode="auto">
              <a:xfrm>
                <a:off x="13796963" y="6713538"/>
                <a:ext cx="657225" cy="579438"/>
              </a:xfrm>
              <a:custGeom>
                <a:avLst/>
                <a:gdLst>
                  <a:gd name="T0" fmla="*/ 454 w 472"/>
                  <a:gd name="T1" fmla="*/ 164 h 416"/>
                  <a:gd name="T2" fmla="*/ 465 w 472"/>
                  <a:gd name="T3" fmla="*/ 212 h 416"/>
                  <a:gd name="T4" fmla="*/ 354 w 472"/>
                  <a:gd name="T5" fmla="*/ 323 h 416"/>
                  <a:gd name="T6" fmla="*/ 338 w 472"/>
                  <a:gd name="T7" fmla="*/ 322 h 416"/>
                  <a:gd name="T8" fmla="*/ 339 w 472"/>
                  <a:gd name="T9" fmla="*/ 339 h 416"/>
                  <a:gd name="T10" fmla="*/ 262 w 472"/>
                  <a:gd name="T11" fmla="*/ 416 h 416"/>
                  <a:gd name="T12" fmla="*/ 189 w 472"/>
                  <a:gd name="T13" fmla="*/ 366 h 416"/>
                  <a:gd name="T14" fmla="*/ 138 w 472"/>
                  <a:gd name="T15" fmla="*/ 385 h 416"/>
                  <a:gd name="T16" fmla="*/ 61 w 472"/>
                  <a:gd name="T17" fmla="*/ 308 h 416"/>
                  <a:gd name="T18" fmla="*/ 65 w 472"/>
                  <a:gd name="T19" fmla="*/ 282 h 416"/>
                  <a:gd name="T20" fmla="*/ 0 w 472"/>
                  <a:gd name="T21" fmla="*/ 205 h 416"/>
                  <a:gd name="T22" fmla="*/ 53 w 472"/>
                  <a:gd name="T23" fmla="*/ 132 h 416"/>
                  <a:gd name="T24" fmla="*/ 44 w 472"/>
                  <a:gd name="T25" fmla="*/ 95 h 416"/>
                  <a:gd name="T26" fmla="*/ 121 w 472"/>
                  <a:gd name="T27" fmla="*/ 18 h 416"/>
                  <a:gd name="T28" fmla="*/ 193 w 472"/>
                  <a:gd name="T29" fmla="*/ 67 h 416"/>
                  <a:gd name="T30" fmla="*/ 252 w 472"/>
                  <a:gd name="T31" fmla="*/ 40 h 416"/>
                  <a:gd name="T32" fmla="*/ 279 w 472"/>
                  <a:gd name="T33" fmla="*/ 45 h 416"/>
                  <a:gd name="T34" fmla="*/ 366 w 472"/>
                  <a:gd name="T35" fmla="*/ 0 h 416"/>
                  <a:gd name="T36" fmla="*/ 472 w 472"/>
                  <a:gd name="T37" fmla="*/ 105 h 416"/>
                  <a:gd name="T38" fmla="*/ 454 w 472"/>
                  <a:gd name="T39" fmla="*/ 164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2" h="416">
                    <a:moveTo>
                      <a:pt x="454" y="164"/>
                    </a:moveTo>
                    <a:cubicBezTo>
                      <a:pt x="461" y="179"/>
                      <a:pt x="465" y="195"/>
                      <a:pt x="465" y="212"/>
                    </a:cubicBezTo>
                    <a:cubicBezTo>
                      <a:pt x="465" y="274"/>
                      <a:pt x="415" y="323"/>
                      <a:pt x="354" y="323"/>
                    </a:cubicBezTo>
                    <a:cubicBezTo>
                      <a:pt x="348" y="323"/>
                      <a:pt x="343" y="323"/>
                      <a:pt x="338" y="322"/>
                    </a:cubicBezTo>
                    <a:cubicBezTo>
                      <a:pt x="339" y="328"/>
                      <a:pt x="339" y="333"/>
                      <a:pt x="339" y="339"/>
                    </a:cubicBezTo>
                    <a:cubicBezTo>
                      <a:pt x="339" y="382"/>
                      <a:pt x="305" y="416"/>
                      <a:pt x="262" y="416"/>
                    </a:cubicBezTo>
                    <a:cubicBezTo>
                      <a:pt x="229" y="416"/>
                      <a:pt x="200" y="395"/>
                      <a:pt x="189" y="366"/>
                    </a:cubicBezTo>
                    <a:cubicBezTo>
                      <a:pt x="176" y="378"/>
                      <a:pt x="158" y="385"/>
                      <a:pt x="138" y="385"/>
                    </a:cubicBezTo>
                    <a:cubicBezTo>
                      <a:pt x="95" y="385"/>
                      <a:pt x="61" y="351"/>
                      <a:pt x="61" y="308"/>
                    </a:cubicBezTo>
                    <a:cubicBezTo>
                      <a:pt x="61" y="299"/>
                      <a:pt x="62" y="290"/>
                      <a:pt x="65" y="282"/>
                    </a:cubicBezTo>
                    <a:cubicBezTo>
                      <a:pt x="28" y="276"/>
                      <a:pt x="0" y="244"/>
                      <a:pt x="0" y="205"/>
                    </a:cubicBezTo>
                    <a:cubicBezTo>
                      <a:pt x="0" y="171"/>
                      <a:pt x="22" y="142"/>
                      <a:pt x="53" y="132"/>
                    </a:cubicBezTo>
                    <a:cubicBezTo>
                      <a:pt x="47" y="121"/>
                      <a:pt x="44" y="108"/>
                      <a:pt x="44" y="95"/>
                    </a:cubicBezTo>
                    <a:cubicBezTo>
                      <a:pt x="44" y="52"/>
                      <a:pt x="78" y="18"/>
                      <a:pt x="121" y="18"/>
                    </a:cubicBezTo>
                    <a:cubicBezTo>
                      <a:pt x="154" y="18"/>
                      <a:pt x="182" y="38"/>
                      <a:pt x="193" y="67"/>
                    </a:cubicBezTo>
                    <a:cubicBezTo>
                      <a:pt x="208" y="51"/>
                      <a:pt x="229" y="40"/>
                      <a:pt x="252" y="40"/>
                    </a:cubicBezTo>
                    <a:cubicBezTo>
                      <a:pt x="262" y="40"/>
                      <a:pt x="271" y="42"/>
                      <a:pt x="279" y="45"/>
                    </a:cubicBezTo>
                    <a:cubicBezTo>
                      <a:pt x="298" y="18"/>
                      <a:pt x="330" y="0"/>
                      <a:pt x="366" y="0"/>
                    </a:cubicBezTo>
                    <a:cubicBezTo>
                      <a:pt x="425" y="0"/>
                      <a:pt x="472" y="47"/>
                      <a:pt x="472" y="105"/>
                    </a:cubicBezTo>
                    <a:cubicBezTo>
                      <a:pt x="472" y="127"/>
                      <a:pt x="465" y="147"/>
                      <a:pt x="454" y="164"/>
                    </a:cubicBezTo>
                  </a:path>
                </a:pathLst>
              </a:custGeom>
              <a:solidFill>
                <a:srgbClr val="6586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77">
                <a:extLst>
                  <a:ext uri="{FF2B5EF4-FFF2-40B4-BE49-F238E27FC236}">
                    <a16:creationId xmlns:a16="http://schemas.microsoft.com/office/drawing/2014/main" id="{53A9A89B-C157-4479-8396-C86D166AC66A}"/>
                  </a:ext>
                </a:extLst>
              </p:cNvPr>
              <p:cNvSpPr>
                <a:spLocks/>
              </p:cNvSpPr>
              <p:nvPr/>
            </p:nvSpPr>
            <p:spPr bwMode="auto">
              <a:xfrm>
                <a:off x="14460538" y="6578600"/>
                <a:ext cx="204788" cy="295275"/>
              </a:xfrm>
              <a:custGeom>
                <a:avLst/>
                <a:gdLst>
                  <a:gd name="T0" fmla="*/ 22 w 148"/>
                  <a:gd name="T1" fmla="*/ 0 h 212"/>
                  <a:gd name="T2" fmla="*/ 0 w 148"/>
                  <a:gd name="T3" fmla="*/ 2 h 212"/>
                  <a:gd name="T4" fmla="*/ 55 w 148"/>
                  <a:gd name="T5" fmla="*/ 65 h 212"/>
                  <a:gd name="T6" fmla="*/ 113 w 148"/>
                  <a:gd name="T7" fmla="*/ 212 h 212"/>
                  <a:gd name="T8" fmla="*/ 148 w 148"/>
                  <a:gd name="T9" fmla="*/ 126 h 212"/>
                  <a:gd name="T10" fmla="*/ 22 w 148"/>
                  <a:gd name="T11" fmla="*/ 0 h 212"/>
                </a:gdLst>
                <a:ahLst/>
                <a:cxnLst>
                  <a:cxn ang="0">
                    <a:pos x="T0" y="T1"/>
                  </a:cxn>
                  <a:cxn ang="0">
                    <a:pos x="T2" y="T3"/>
                  </a:cxn>
                  <a:cxn ang="0">
                    <a:pos x="T4" y="T5"/>
                  </a:cxn>
                  <a:cxn ang="0">
                    <a:pos x="T6" y="T7"/>
                  </a:cxn>
                  <a:cxn ang="0">
                    <a:pos x="T8" y="T9"/>
                  </a:cxn>
                  <a:cxn ang="0">
                    <a:pos x="T10" y="T11"/>
                  </a:cxn>
                </a:cxnLst>
                <a:rect l="0" t="0" r="r" b="b"/>
                <a:pathLst>
                  <a:path w="148" h="212">
                    <a:moveTo>
                      <a:pt x="22" y="0"/>
                    </a:moveTo>
                    <a:cubicBezTo>
                      <a:pt x="15" y="0"/>
                      <a:pt x="7" y="1"/>
                      <a:pt x="0" y="2"/>
                    </a:cubicBezTo>
                    <a:cubicBezTo>
                      <a:pt x="21" y="21"/>
                      <a:pt x="39" y="42"/>
                      <a:pt x="55" y="65"/>
                    </a:cubicBezTo>
                    <a:cubicBezTo>
                      <a:pt x="84" y="109"/>
                      <a:pt x="104" y="159"/>
                      <a:pt x="113" y="212"/>
                    </a:cubicBezTo>
                    <a:cubicBezTo>
                      <a:pt x="134" y="190"/>
                      <a:pt x="148" y="159"/>
                      <a:pt x="148" y="126"/>
                    </a:cubicBezTo>
                    <a:cubicBezTo>
                      <a:pt x="148" y="56"/>
                      <a:pt x="92" y="0"/>
                      <a:pt x="22" y="0"/>
                    </a:cubicBezTo>
                  </a:path>
                </a:pathLst>
              </a:custGeom>
              <a:solidFill>
                <a:srgbClr val="BECC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78">
                <a:extLst>
                  <a:ext uri="{FF2B5EF4-FFF2-40B4-BE49-F238E27FC236}">
                    <a16:creationId xmlns:a16="http://schemas.microsoft.com/office/drawing/2014/main" id="{8D68D1E0-C809-42EB-8392-15A753FDA0F2}"/>
                  </a:ext>
                </a:extLst>
              </p:cNvPr>
              <p:cNvSpPr>
                <a:spLocks noEditPoints="1"/>
              </p:cNvSpPr>
              <p:nvPr/>
            </p:nvSpPr>
            <p:spPr bwMode="auto">
              <a:xfrm>
                <a:off x="14073188" y="6581775"/>
                <a:ext cx="544513" cy="631825"/>
              </a:xfrm>
              <a:custGeom>
                <a:avLst/>
                <a:gdLst>
                  <a:gd name="T0" fmla="*/ 75 w 391"/>
                  <a:gd name="T1" fmla="*/ 56 h 454"/>
                  <a:gd name="T2" fmla="*/ 0 w 391"/>
                  <a:gd name="T3" fmla="*/ 113 h 454"/>
                  <a:gd name="T4" fmla="*/ 0 w 391"/>
                  <a:gd name="T5" fmla="*/ 113 h 454"/>
                  <a:gd name="T6" fmla="*/ 18 w 391"/>
                  <a:gd name="T7" fmla="*/ 120 h 454"/>
                  <a:gd name="T8" fmla="*/ 55 w 391"/>
                  <a:gd name="T9" fmla="*/ 135 h 454"/>
                  <a:gd name="T10" fmla="*/ 55 w 391"/>
                  <a:gd name="T11" fmla="*/ 135 h 454"/>
                  <a:gd name="T12" fmla="*/ 55 w 391"/>
                  <a:gd name="T13" fmla="*/ 135 h 454"/>
                  <a:gd name="T14" fmla="*/ 81 w 391"/>
                  <a:gd name="T15" fmla="*/ 140 h 454"/>
                  <a:gd name="T16" fmla="*/ 144 w 391"/>
                  <a:gd name="T17" fmla="*/ 97 h 454"/>
                  <a:gd name="T18" fmla="*/ 75 w 391"/>
                  <a:gd name="T19" fmla="*/ 56 h 454"/>
                  <a:gd name="T20" fmla="*/ 278 w 391"/>
                  <a:gd name="T21" fmla="*/ 0 h 454"/>
                  <a:gd name="T22" fmla="*/ 182 w 391"/>
                  <a:gd name="T23" fmla="*/ 82 h 454"/>
                  <a:gd name="T24" fmla="*/ 158 w 391"/>
                  <a:gd name="T25" fmla="*/ 95 h 454"/>
                  <a:gd name="T26" fmla="*/ 168 w 391"/>
                  <a:gd name="T27" fmla="*/ 95 h 454"/>
                  <a:gd name="T28" fmla="*/ 274 w 391"/>
                  <a:gd name="T29" fmla="*/ 200 h 454"/>
                  <a:gd name="T30" fmla="*/ 256 w 391"/>
                  <a:gd name="T31" fmla="*/ 259 h 454"/>
                  <a:gd name="T32" fmla="*/ 267 w 391"/>
                  <a:gd name="T33" fmla="*/ 307 h 454"/>
                  <a:gd name="T34" fmla="*/ 159 w 391"/>
                  <a:gd name="T35" fmla="*/ 418 h 454"/>
                  <a:gd name="T36" fmla="*/ 230 w 391"/>
                  <a:gd name="T37" fmla="*/ 454 h 454"/>
                  <a:gd name="T38" fmla="*/ 321 w 391"/>
                  <a:gd name="T39" fmla="*/ 363 h 454"/>
                  <a:gd name="T40" fmla="*/ 311 w 391"/>
                  <a:gd name="T41" fmla="*/ 322 h 454"/>
                  <a:gd name="T42" fmla="*/ 382 w 391"/>
                  <a:gd name="T43" fmla="*/ 232 h 454"/>
                  <a:gd name="T44" fmla="*/ 381 w 391"/>
                  <a:gd name="T45" fmla="*/ 219 h 454"/>
                  <a:gd name="T46" fmla="*/ 391 w 391"/>
                  <a:gd name="T47" fmla="*/ 210 h 454"/>
                  <a:gd name="T48" fmla="*/ 333 w 391"/>
                  <a:gd name="T49" fmla="*/ 63 h 454"/>
                  <a:gd name="T50" fmla="*/ 278 w 391"/>
                  <a:gd name="T51"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1" h="454">
                    <a:moveTo>
                      <a:pt x="75" y="56"/>
                    </a:moveTo>
                    <a:cubicBezTo>
                      <a:pt x="39" y="56"/>
                      <a:pt x="9" y="80"/>
                      <a:pt x="0" y="113"/>
                    </a:cubicBezTo>
                    <a:cubicBezTo>
                      <a:pt x="0" y="113"/>
                      <a:pt x="0" y="113"/>
                      <a:pt x="0" y="113"/>
                    </a:cubicBezTo>
                    <a:cubicBezTo>
                      <a:pt x="6" y="115"/>
                      <a:pt x="12" y="118"/>
                      <a:pt x="18" y="120"/>
                    </a:cubicBezTo>
                    <a:cubicBezTo>
                      <a:pt x="28" y="124"/>
                      <a:pt x="41" y="129"/>
                      <a:pt x="55" y="135"/>
                    </a:cubicBezTo>
                    <a:cubicBezTo>
                      <a:pt x="55" y="135"/>
                      <a:pt x="55" y="135"/>
                      <a:pt x="55" y="135"/>
                    </a:cubicBezTo>
                    <a:cubicBezTo>
                      <a:pt x="55" y="135"/>
                      <a:pt x="55" y="135"/>
                      <a:pt x="55" y="135"/>
                    </a:cubicBezTo>
                    <a:cubicBezTo>
                      <a:pt x="64" y="135"/>
                      <a:pt x="73" y="137"/>
                      <a:pt x="81" y="140"/>
                    </a:cubicBezTo>
                    <a:cubicBezTo>
                      <a:pt x="96" y="119"/>
                      <a:pt x="118" y="104"/>
                      <a:pt x="144" y="97"/>
                    </a:cubicBezTo>
                    <a:cubicBezTo>
                      <a:pt x="131" y="73"/>
                      <a:pt x="105" y="56"/>
                      <a:pt x="75" y="56"/>
                    </a:cubicBezTo>
                    <a:moveTo>
                      <a:pt x="278" y="0"/>
                    </a:moveTo>
                    <a:cubicBezTo>
                      <a:pt x="233" y="8"/>
                      <a:pt x="197" y="40"/>
                      <a:pt x="182" y="82"/>
                    </a:cubicBezTo>
                    <a:cubicBezTo>
                      <a:pt x="173" y="85"/>
                      <a:pt x="165" y="89"/>
                      <a:pt x="158" y="95"/>
                    </a:cubicBezTo>
                    <a:cubicBezTo>
                      <a:pt x="162" y="95"/>
                      <a:pt x="165" y="95"/>
                      <a:pt x="168" y="95"/>
                    </a:cubicBezTo>
                    <a:cubicBezTo>
                      <a:pt x="227" y="95"/>
                      <a:pt x="274" y="142"/>
                      <a:pt x="274" y="200"/>
                    </a:cubicBezTo>
                    <a:cubicBezTo>
                      <a:pt x="274" y="222"/>
                      <a:pt x="267" y="242"/>
                      <a:pt x="256" y="259"/>
                    </a:cubicBezTo>
                    <a:cubicBezTo>
                      <a:pt x="263" y="274"/>
                      <a:pt x="267" y="290"/>
                      <a:pt x="267" y="307"/>
                    </a:cubicBezTo>
                    <a:cubicBezTo>
                      <a:pt x="267" y="368"/>
                      <a:pt x="219" y="417"/>
                      <a:pt x="159" y="418"/>
                    </a:cubicBezTo>
                    <a:cubicBezTo>
                      <a:pt x="175" y="440"/>
                      <a:pt x="201" y="454"/>
                      <a:pt x="230" y="454"/>
                    </a:cubicBezTo>
                    <a:cubicBezTo>
                      <a:pt x="280" y="454"/>
                      <a:pt x="321" y="413"/>
                      <a:pt x="321" y="363"/>
                    </a:cubicBezTo>
                    <a:cubicBezTo>
                      <a:pt x="321" y="349"/>
                      <a:pt x="317" y="335"/>
                      <a:pt x="311" y="322"/>
                    </a:cubicBezTo>
                    <a:cubicBezTo>
                      <a:pt x="352" y="313"/>
                      <a:pt x="382" y="276"/>
                      <a:pt x="382" y="232"/>
                    </a:cubicBezTo>
                    <a:cubicBezTo>
                      <a:pt x="382" y="228"/>
                      <a:pt x="382" y="224"/>
                      <a:pt x="381" y="219"/>
                    </a:cubicBezTo>
                    <a:cubicBezTo>
                      <a:pt x="385" y="217"/>
                      <a:pt x="388" y="214"/>
                      <a:pt x="391" y="210"/>
                    </a:cubicBezTo>
                    <a:cubicBezTo>
                      <a:pt x="382" y="157"/>
                      <a:pt x="362" y="107"/>
                      <a:pt x="333" y="63"/>
                    </a:cubicBezTo>
                    <a:cubicBezTo>
                      <a:pt x="317" y="40"/>
                      <a:pt x="299" y="19"/>
                      <a:pt x="278" y="0"/>
                    </a:cubicBezTo>
                  </a:path>
                </a:pathLst>
              </a:custGeom>
              <a:solidFill>
                <a:srgbClr val="92AF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9">
                <a:extLst>
                  <a:ext uri="{FF2B5EF4-FFF2-40B4-BE49-F238E27FC236}">
                    <a16:creationId xmlns:a16="http://schemas.microsoft.com/office/drawing/2014/main" id="{2D8C5C00-F95A-4FB8-89B5-FD62350D2046}"/>
                  </a:ext>
                </a:extLst>
              </p:cNvPr>
              <p:cNvSpPr>
                <a:spLocks/>
              </p:cNvSpPr>
              <p:nvPr/>
            </p:nvSpPr>
            <p:spPr bwMode="auto">
              <a:xfrm>
                <a:off x="14070013" y="6738938"/>
                <a:ext cx="79375" cy="60325"/>
              </a:xfrm>
              <a:custGeom>
                <a:avLst/>
                <a:gdLst>
                  <a:gd name="T0" fmla="*/ 2 w 57"/>
                  <a:gd name="T1" fmla="*/ 0 h 43"/>
                  <a:gd name="T2" fmla="*/ 0 w 57"/>
                  <a:gd name="T3" fmla="*/ 20 h 43"/>
                  <a:gd name="T4" fmla="*/ 3 w 57"/>
                  <a:gd name="T5" fmla="*/ 43 h 43"/>
                  <a:gd name="T6" fmla="*/ 56 w 57"/>
                  <a:gd name="T7" fmla="*/ 22 h 43"/>
                  <a:gd name="T8" fmla="*/ 57 w 57"/>
                  <a:gd name="T9" fmla="*/ 22 h 43"/>
                  <a:gd name="T10" fmla="*/ 57 w 57"/>
                  <a:gd name="T11" fmla="*/ 22 h 43"/>
                  <a:gd name="T12" fmla="*/ 57 w 57"/>
                  <a:gd name="T13" fmla="*/ 22 h 43"/>
                  <a:gd name="T14" fmla="*/ 20 w 57"/>
                  <a:gd name="T15" fmla="*/ 7 h 43"/>
                  <a:gd name="T16" fmla="*/ 2 w 57"/>
                  <a:gd name="T17" fmla="*/ 0 h 43"/>
                  <a:gd name="T18" fmla="*/ 2 w 57"/>
                  <a:gd name="T1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3">
                    <a:moveTo>
                      <a:pt x="2" y="0"/>
                    </a:moveTo>
                    <a:cubicBezTo>
                      <a:pt x="1" y="7"/>
                      <a:pt x="0" y="13"/>
                      <a:pt x="0" y="20"/>
                    </a:cubicBezTo>
                    <a:cubicBezTo>
                      <a:pt x="0" y="28"/>
                      <a:pt x="1" y="36"/>
                      <a:pt x="3" y="43"/>
                    </a:cubicBezTo>
                    <a:cubicBezTo>
                      <a:pt x="17" y="30"/>
                      <a:pt x="36" y="22"/>
                      <a:pt x="56" y="22"/>
                    </a:cubicBezTo>
                    <a:cubicBezTo>
                      <a:pt x="56" y="22"/>
                      <a:pt x="57" y="22"/>
                      <a:pt x="57" y="22"/>
                    </a:cubicBezTo>
                    <a:cubicBezTo>
                      <a:pt x="57" y="22"/>
                      <a:pt x="57" y="22"/>
                      <a:pt x="57" y="22"/>
                    </a:cubicBezTo>
                    <a:cubicBezTo>
                      <a:pt x="57" y="22"/>
                      <a:pt x="57" y="22"/>
                      <a:pt x="57" y="22"/>
                    </a:cubicBezTo>
                    <a:cubicBezTo>
                      <a:pt x="43" y="16"/>
                      <a:pt x="30" y="11"/>
                      <a:pt x="20" y="7"/>
                    </a:cubicBezTo>
                    <a:cubicBezTo>
                      <a:pt x="14" y="5"/>
                      <a:pt x="8" y="2"/>
                      <a:pt x="2" y="0"/>
                    </a:cubicBezTo>
                    <a:cubicBezTo>
                      <a:pt x="2" y="0"/>
                      <a:pt x="2" y="0"/>
                      <a:pt x="2" y="0"/>
                    </a:cubicBezTo>
                  </a:path>
                </a:pathLst>
              </a:custGeom>
              <a:solidFill>
                <a:srgbClr val="BEA0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80">
                <a:extLst>
                  <a:ext uri="{FF2B5EF4-FFF2-40B4-BE49-F238E27FC236}">
                    <a16:creationId xmlns:a16="http://schemas.microsoft.com/office/drawing/2014/main" id="{23635FA1-2F17-4DA2-BE0C-C19B3D8F6C88}"/>
                  </a:ext>
                </a:extLst>
              </p:cNvPr>
              <p:cNvSpPr>
                <a:spLocks/>
              </p:cNvSpPr>
              <p:nvPr/>
            </p:nvSpPr>
            <p:spPr bwMode="auto">
              <a:xfrm>
                <a:off x="14268451" y="7162800"/>
                <a:ext cx="17463" cy="20638"/>
              </a:xfrm>
              <a:custGeom>
                <a:avLst/>
                <a:gdLst>
                  <a:gd name="T0" fmla="*/ 0 w 13"/>
                  <a:gd name="T1" fmla="*/ 0 h 15"/>
                  <a:gd name="T2" fmla="*/ 1 w 13"/>
                  <a:gd name="T3" fmla="*/ 15 h 15"/>
                  <a:gd name="T4" fmla="*/ 13 w 13"/>
                  <a:gd name="T5" fmla="*/ 1 h 15"/>
                  <a:gd name="T6" fmla="*/ 0 w 13"/>
                  <a:gd name="T7" fmla="*/ 0 h 15"/>
                </a:gdLst>
                <a:ahLst/>
                <a:cxnLst>
                  <a:cxn ang="0">
                    <a:pos x="T0" y="T1"/>
                  </a:cxn>
                  <a:cxn ang="0">
                    <a:pos x="T2" y="T3"/>
                  </a:cxn>
                  <a:cxn ang="0">
                    <a:pos x="T4" y="T5"/>
                  </a:cxn>
                  <a:cxn ang="0">
                    <a:pos x="T6" y="T7"/>
                  </a:cxn>
                </a:cxnLst>
                <a:rect l="0" t="0" r="r" b="b"/>
                <a:pathLst>
                  <a:path w="13" h="15">
                    <a:moveTo>
                      <a:pt x="0" y="0"/>
                    </a:moveTo>
                    <a:cubicBezTo>
                      <a:pt x="1" y="5"/>
                      <a:pt x="1" y="10"/>
                      <a:pt x="1" y="15"/>
                    </a:cubicBezTo>
                    <a:cubicBezTo>
                      <a:pt x="6" y="11"/>
                      <a:pt x="9" y="6"/>
                      <a:pt x="13" y="1"/>
                    </a:cubicBezTo>
                    <a:cubicBezTo>
                      <a:pt x="8" y="1"/>
                      <a:pt x="4" y="1"/>
                      <a:pt x="0" y="0"/>
                    </a:cubicBezTo>
                  </a:path>
                </a:pathLst>
              </a:custGeom>
              <a:solidFill>
                <a:srgbClr val="92AF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81">
                <a:extLst>
                  <a:ext uri="{FF2B5EF4-FFF2-40B4-BE49-F238E27FC236}">
                    <a16:creationId xmlns:a16="http://schemas.microsoft.com/office/drawing/2014/main" id="{B16FABE6-091F-433D-915F-259F57982C96}"/>
                  </a:ext>
                </a:extLst>
              </p:cNvPr>
              <p:cNvSpPr>
                <a:spLocks/>
              </p:cNvSpPr>
              <p:nvPr/>
            </p:nvSpPr>
            <p:spPr bwMode="auto">
              <a:xfrm>
                <a:off x="14008101" y="6713538"/>
                <a:ext cx="446088" cy="509588"/>
              </a:xfrm>
              <a:custGeom>
                <a:avLst/>
                <a:gdLst>
                  <a:gd name="T0" fmla="*/ 214 w 320"/>
                  <a:gd name="T1" fmla="*/ 0 h 365"/>
                  <a:gd name="T2" fmla="*/ 204 w 320"/>
                  <a:gd name="T3" fmla="*/ 0 h 365"/>
                  <a:gd name="T4" fmla="*/ 193 w 320"/>
                  <a:gd name="T5" fmla="*/ 11 h 365"/>
                  <a:gd name="T6" fmla="*/ 190 w 320"/>
                  <a:gd name="T7" fmla="*/ 2 h 365"/>
                  <a:gd name="T8" fmla="*/ 127 w 320"/>
                  <a:gd name="T9" fmla="*/ 45 h 365"/>
                  <a:gd name="T10" fmla="*/ 101 w 320"/>
                  <a:gd name="T11" fmla="*/ 40 h 365"/>
                  <a:gd name="T12" fmla="*/ 100 w 320"/>
                  <a:gd name="T13" fmla="*/ 40 h 365"/>
                  <a:gd name="T14" fmla="*/ 47 w 320"/>
                  <a:gd name="T15" fmla="*/ 61 h 365"/>
                  <a:gd name="T16" fmla="*/ 53 w 320"/>
                  <a:gd name="T17" fmla="*/ 75 h 365"/>
                  <a:gd name="T18" fmla="*/ 0 w 320"/>
                  <a:gd name="T19" fmla="*/ 148 h 365"/>
                  <a:gd name="T20" fmla="*/ 40 w 320"/>
                  <a:gd name="T21" fmla="*/ 216 h 365"/>
                  <a:gd name="T22" fmla="*/ 24 w 320"/>
                  <a:gd name="T23" fmla="*/ 269 h 365"/>
                  <a:gd name="T24" fmla="*/ 120 w 320"/>
                  <a:gd name="T25" fmla="*/ 365 h 365"/>
                  <a:gd name="T26" fmla="*/ 187 w 320"/>
                  <a:gd name="T27" fmla="*/ 337 h 365"/>
                  <a:gd name="T28" fmla="*/ 186 w 320"/>
                  <a:gd name="T29" fmla="*/ 322 h 365"/>
                  <a:gd name="T30" fmla="*/ 199 w 320"/>
                  <a:gd name="T31" fmla="*/ 323 h 365"/>
                  <a:gd name="T32" fmla="*/ 202 w 320"/>
                  <a:gd name="T33" fmla="*/ 319 h 365"/>
                  <a:gd name="T34" fmla="*/ 205 w 320"/>
                  <a:gd name="T35" fmla="*/ 323 h 365"/>
                  <a:gd name="T36" fmla="*/ 313 w 320"/>
                  <a:gd name="T37" fmla="*/ 212 h 365"/>
                  <a:gd name="T38" fmla="*/ 302 w 320"/>
                  <a:gd name="T39" fmla="*/ 164 h 365"/>
                  <a:gd name="T40" fmla="*/ 320 w 320"/>
                  <a:gd name="T41" fmla="*/ 105 h 365"/>
                  <a:gd name="T42" fmla="*/ 214 w 320"/>
                  <a:gd name="T4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0" h="365">
                    <a:moveTo>
                      <a:pt x="214" y="0"/>
                    </a:moveTo>
                    <a:cubicBezTo>
                      <a:pt x="211" y="0"/>
                      <a:pt x="208" y="0"/>
                      <a:pt x="204" y="0"/>
                    </a:cubicBezTo>
                    <a:cubicBezTo>
                      <a:pt x="200" y="3"/>
                      <a:pt x="197" y="7"/>
                      <a:pt x="193" y="11"/>
                    </a:cubicBezTo>
                    <a:cubicBezTo>
                      <a:pt x="192" y="8"/>
                      <a:pt x="191" y="5"/>
                      <a:pt x="190" y="2"/>
                    </a:cubicBezTo>
                    <a:cubicBezTo>
                      <a:pt x="164" y="9"/>
                      <a:pt x="142" y="24"/>
                      <a:pt x="127" y="45"/>
                    </a:cubicBezTo>
                    <a:cubicBezTo>
                      <a:pt x="119" y="42"/>
                      <a:pt x="110" y="40"/>
                      <a:pt x="101" y="40"/>
                    </a:cubicBezTo>
                    <a:cubicBezTo>
                      <a:pt x="101" y="40"/>
                      <a:pt x="100" y="40"/>
                      <a:pt x="100" y="40"/>
                    </a:cubicBezTo>
                    <a:cubicBezTo>
                      <a:pt x="80" y="40"/>
                      <a:pt x="61" y="48"/>
                      <a:pt x="47" y="61"/>
                    </a:cubicBezTo>
                    <a:cubicBezTo>
                      <a:pt x="49" y="66"/>
                      <a:pt x="50" y="71"/>
                      <a:pt x="53" y="75"/>
                    </a:cubicBezTo>
                    <a:cubicBezTo>
                      <a:pt x="22" y="85"/>
                      <a:pt x="0" y="114"/>
                      <a:pt x="0" y="148"/>
                    </a:cubicBezTo>
                    <a:cubicBezTo>
                      <a:pt x="0" y="178"/>
                      <a:pt x="16" y="203"/>
                      <a:pt x="40" y="216"/>
                    </a:cubicBezTo>
                    <a:cubicBezTo>
                      <a:pt x="30" y="231"/>
                      <a:pt x="24" y="250"/>
                      <a:pt x="24" y="269"/>
                    </a:cubicBezTo>
                    <a:cubicBezTo>
                      <a:pt x="24" y="322"/>
                      <a:pt x="67" y="365"/>
                      <a:pt x="120" y="365"/>
                    </a:cubicBezTo>
                    <a:cubicBezTo>
                      <a:pt x="146" y="365"/>
                      <a:pt x="170" y="354"/>
                      <a:pt x="187" y="337"/>
                    </a:cubicBezTo>
                    <a:cubicBezTo>
                      <a:pt x="187" y="332"/>
                      <a:pt x="187" y="327"/>
                      <a:pt x="186" y="322"/>
                    </a:cubicBezTo>
                    <a:cubicBezTo>
                      <a:pt x="190" y="323"/>
                      <a:pt x="194" y="323"/>
                      <a:pt x="199" y="323"/>
                    </a:cubicBezTo>
                    <a:cubicBezTo>
                      <a:pt x="200" y="322"/>
                      <a:pt x="201" y="321"/>
                      <a:pt x="202" y="319"/>
                    </a:cubicBezTo>
                    <a:cubicBezTo>
                      <a:pt x="203" y="321"/>
                      <a:pt x="204" y="322"/>
                      <a:pt x="205" y="323"/>
                    </a:cubicBezTo>
                    <a:cubicBezTo>
                      <a:pt x="265" y="322"/>
                      <a:pt x="313" y="273"/>
                      <a:pt x="313" y="212"/>
                    </a:cubicBezTo>
                    <a:cubicBezTo>
                      <a:pt x="313" y="195"/>
                      <a:pt x="309" y="179"/>
                      <a:pt x="302" y="164"/>
                    </a:cubicBezTo>
                    <a:cubicBezTo>
                      <a:pt x="313" y="147"/>
                      <a:pt x="320" y="127"/>
                      <a:pt x="320" y="105"/>
                    </a:cubicBezTo>
                    <a:cubicBezTo>
                      <a:pt x="320" y="47"/>
                      <a:pt x="273" y="0"/>
                      <a:pt x="214" y="0"/>
                    </a:cubicBezTo>
                  </a:path>
                </a:pathLst>
              </a:custGeom>
              <a:solidFill>
                <a:srgbClr val="6586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82">
                <a:extLst>
                  <a:ext uri="{FF2B5EF4-FFF2-40B4-BE49-F238E27FC236}">
                    <a16:creationId xmlns:a16="http://schemas.microsoft.com/office/drawing/2014/main" id="{2F2B6B66-1803-4F0D-AFC2-CD7EF96EEE1A}"/>
                  </a:ext>
                </a:extLst>
              </p:cNvPr>
              <p:cNvSpPr>
                <a:spLocks/>
              </p:cNvSpPr>
              <p:nvPr/>
            </p:nvSpPr>
            <p:spPr bwMode="auto">
              <a:xfrm>
                <a:off x="14150976" y="6878638"/>
                <a:ext cx="61913" cy="82550"/>
              </a:xfrm>
              <a:custGeom>
                <a:avLst/>
                <a:gdLst>
                  <a:gd name="T0" fmla="*/ 20 w 39"/>
                  <a:gd name="T1" fmla="*/ 0 h 52"/>
                  <a:gd name="T2" fmla="*/ 24 w 39"/>
                  <a:gd name="T3" fmla="*/ 15 h 52"/>
                  <a:gd name="T4" fmla="*/ 39 w 39"/>
                  <a:gd name="T5" fmla="*/ 20 h 52"/>
                  <a:gd name="T6" fmla="*/ 24 w 39"/>
                  <a:gd name="T7" fmla="*/ 24 h 52"/>
                  <a:gd name="T8" fmla="*/ 20 w 39"/>
                  <a:gd name="T9" fmla="*/ 52 h 52"/>
                  <a:gd name="T10" fmla="*/ 15 w 39"/>
                  <a:gd name="T11" fmla="*/ 24 h 52"/>
                  <a:gd name="T12" fmla="*/ 0 w 39"/>
                  <a:gd name="T13" fmla="*/ 20 h 52"/>
                  <a:gd name="T14" fmla="*/ 15 w 39"/>
                  <a:gd name="T15" fmla="*/ 15 h 52"/>
                  <a:gd name="T16" fmla="*/ 20 w 39"/>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2">
                    <a:moveTo>
                      <a:pt x="20" y="0"/>
                    </a:moveTo>
                    <a:lnTo>
                      <a:pt x="24" y="15"/>
                    </a:lnTo>
                    <a:lnTo>
                      <a:pt x="39" y="20"/>
                    </a:lnTo>
                    <a:lnTo>
                      <a:pt x="24" y="24"/>
                    </a:lnTo>
                    <a:lnTo>
                      <a:pt x="20" y="52"/>
                    </a:lnTo>
                    <a:lnTo>
                      <a:pt x="15" y="24"/>
                    </a:lnTo>
                    <a:lnTo>
                      <a:pt x="0" y="20"/>
                    </a:lnTo>
                    <a:lnTo>
                      <a:pt x="15" y="15"/>
                    </a:ln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83">
                <a:extLst>
                  <a:ext uri="{FF2B5EF4-FFF2-40B4-BE49-F238E27FC236}">
                    <a16:creationId xmlns:a16="http://schemas.microsoft.com/office/drawing/2014/main" id="{166087C7-B3E6-41A6-81EE-429A40713102}"/>
                  </a:ext>
                </a:extLst>
              </p:cNvPr>
              <p:cNvSpPr>
                <a:spLocks/>
              </p:cNvSpPr>
              <p:nvPr/>
            </p:nvSpPr>
            <p:spPr bwMode="auto">
              <a:xfrm>
                <a:off x="14506576" y="6664325"/>
                <a:ext cx="41275" cy="55563"/>
              </a:xfrm>
              <a:custGeom>
                <a:avLst/>
                <a:gdLst>
                  <a:gd name="T0" fmla="*/ 13 w 26"/>
                  <a:gd name="T1" fmla="*/ 0 h 35"/>
                  <a:gd name="T2" fmla="*/ 16 w 26"/>
                  <a:gd name="T3" fmla="*/ 10 h 35"/>
                  <a:gd name="T4" fmla="*/ 26 w 26"/>
                  <a:gd name="T5" fmla="*/ 14 h 35"/>
                  <a:gd name="T6" fmla="*/ 16 w 26"/>
                  <a:gd name="T7" fmla="*/ 16 h 35"/>
                  <a:gd name="T8" fmla="*/ 13 w 26"/>
                  <a:gd name="T9" fmla="*/ 35 h 35"/>
                  <a:gd name="T10" fmla="*/ 9 w 26"/>
                  <a:gd name="T11" fmla="*/ 16 h 35"/>
                  <a:gd name="T12" fmla="*/ 0 w 26"/>
                  <a:gd name="T13" fmla="*/ 14 h 35"/>
                  <a:gd name="T14" fmla="*/ 9 w 26"/>
                  <a:gd name="T15" fmla="*/ 10 h 35"/>
                  <a:gd name="T16" fmla="*/ 13 w 26"/>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35">
                    <a:moveTo>
                      <a:pt x="13" y="0"/>
                    </a:moveTo>
                    <a:lnTo>
                      <a:pt x="16" y="10"/>
                    </a:lnTo>
                    <a:lnTo>
                      <a:pt x="26" y="14"/>
                    </a:lnTo>
                    <a:lnTo>
                      <a:pt x="16" y="16"/>
                    </a:lnTo>
                    <a:lnTo>
                      <a:pt x="13" y="35"/>
                    </a:lnTo>
                    <a:lnTo>
                      <a:pt x="9" y="16"/>
                    </a:lnTo>
                    <a:lnTo>
                      <a:pt x="0" y="14"/>
                    </a:lnTo>
                    <a:lnTo>
                      <a:pt x="9" y="10"/>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84">
                <a:extLst>
                  <a:ext uri="{FF2B5EF4-FFF2-40B4-BE49-F238E27FC236}">
                    <a16:creationId xmlns:a16="http://schemas.microsoft.com/office/drawing/2014/main" id="{DCE77D4A-1F8D-4935-9546-0A0332291DB9}"/>
                  </a:ext>
                </a:extLst>
              </p:cNvPr>
              <p:cNvSpPr>
                <a:spLocks/>
              </p:cNvSpPr>
              <p:nvPr/>
            </p:nvSpPr>
            <p:spPr bwMode="auto">
              <a:xfrm>
                <a:off x="14417676" y="7021513"/>
                <a:ext cx="60325" cy="76200"/>
              </a:xfrm>
              <a:custGeom>
                <a:avLst/>
                <a:gdLst>
                  <a:gd name="T0" fmla="*/ 19 w 38"/>
                  <a:gd name="T1" fmla="*/ 0 h 48"/>
                  <a:gd name="T2" fmla="*/ 23 w 38"/>
                  <a:gd name="T3" fmla="*/ 14 h 48"/>
                  <a:gd name="T4" fmla="*/ 38 w 38"/>
                  <a:gd name="T5" fmla="*/ 19 h 48"/>
                  <a:gd name="T6" fmla="*/ 23 w 38"/>
                  <a:gd name="T7" fmla="*/ 23 h 48"/>
                  <a:gd name="T8" fmla="*/ 19 w 38"/>
                  <a:gd name="T9" fmla="*/ 48 h 48"/>
                  <a:gd name="T10" fmla="*/ 14 w 38"/>
                  <a:gd name="T11" fmla="*/ 23 h 48"/>
                  <a:gd name="T12" fmla="*/ 0 w 38"/>
                  <a:gd name="T13" fmla="*/ 19 h 48"/>
                  <a:gd name="T14" fmla="*/ 14 w 38"/>
                  <a:gd name="T15" fmla="*/ 14 h 48"/>
                  <a:gd name="T16" fmla="*/ 19 w 38"/>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8">
                    <a:moveTo>
                      <a:pt x="19" y="0"/>
                    </a:moveTo>
                    <a:lnTo>
                      <a:pt x="23" y="14"/>
                    </a:lnTo>
                    <a:lnTo>
                      <a:pt x="38" y="19"/>
                    </a:lnTo>
                    <a:lnTo>
                      <a:pt x="23" y="23"/>
                    </a:lnTo>
                    <a:lnTo>
                      <a:pt x="19" y="48"/>
                    </a:lnTo>
                    <a:lnTo>
                      <a:pt x="14" y="23"/>
                    </a:lnTo>
                    <a:lnTo>
                      <a:pt x="0" y="19"/>
                    </a:lnTo>
                    <a:lnTo>
                      <a:pt x="14" y="14"/>
                    </a:lnTo>
                    <a:lnTo>
                      <a:pt x="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85">
                <a:extLst>
                  <a:ext uri="{FF2B5EF4-FFF2-40B4-BE49-F238E27FC236}">
                    <a16:creationId xmlns:a16="http://schemas.microsoft.com/office/drawing/2014/main" id="{9A22B0E7-9FD8-49BB-AFDF-F217AE11F069}"/>
                  </a:ext>
                </a:extLst>
              </p:cNvPr>
              <p:cNvSpPr>
                <a:spLocks/>
              </p:cNvSpPr>
              <p:nvPr/>
            </p:nvSpPr>
            <p:spPr bwMode="auto">
              <a:xfrm>
                <a:off x="13919201" y="7064375"/>
                <a:ext cx="47625" cy="60325"/>
              </a:xfrm>
              <a:custGeom>
                <a:avLst/>
                <a:gdLst>
                  <a:gd name="T0" fmla="*/ 15 w 30"/>
                  <a:gd name="T1" fmla="*/ 0 h 38"/>
                  <a:gd name="T2" fmla="*/ 19 w 30"/>
                  <a:gd name="T3" fmla="*/ 11 h 38"/>
                  <a:gd name="T4" fmla="*/ 30 w 30"/>
                  <a:gd name="T5" fmla="*/ 14 h 38"/>
                  <a:gd name="T6" fmla="*/ 19 w 30"/>
                  <a:gd name="T7" fmla="*/ 18 h 38"/>
                  <a:gd name="T8" fmla="*/ 15 w 30"/>
                  <a:gd name="T9" fmla="*/ 38 h 38"/>
                  <a:gd name="T10" fmla="*/ 12 w 30"/>
                  <a:gd name="T11" fmla="*/ 18 h 38"/>
                  <a:gd name="T12" fmla="*/ 0 w 30"/>
                  <a:gd name="T13" fmla="*/ 14 h 38"/>
                  <a:gd name="T14" fmla="*/ 12 w 30"/>
                  <a:gd name="T15" fmla="*/ 11 h 38"/>
                  <a:gd name="T16" fmla="*/ 15 w 30"/>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8">
                    <a:moveTo>
                      <a:pt x="15" y="0"/>
                    </a:moveTo>
                    <a:lnTo>
                      <a:pt x="19" y="11"/>
                    </a:lnTo>
                    <a:lnTo>
                      <a:pt x="30" y="14"/>
                    </a:lnTo>
                    <a:lnTo>
                      <a:pt x="19" y="18"/>
                    </a:lnTo>
                    <a:lnTo>
                      <a:pt x="15" y="38"/>
                    </a:lnTo>
                    <a:lnTo>
                      <a:pt x="12" y="18"/>
                    </a:lnTo>
                    <a:lnTo>
                      <a:pt x="0" y="14"/>
                    </a:lnTo>
                    <a:lnTo>
                      <a:pt x="12" y="11"/>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86">
                <a:extLst>
                  <a:ext uri="{FF2B5EF4-FFF2-40B4-BE49-F238E27FC236}">
                    <a16:creationId xmlns:a16="http://schemas.microsoft.com/office/drawing/2014/main" id="{F9BE694B-1BB3-4854-9A10-2247F6AD248A}"/>
                  </a:ext>
                </a:extLst>
              </p:cNvPr>
              <p:cNvSpPr>
                <a:spLocks/>
              </p:cNvSpPr>
              <p:nvPr/>
            </p:nvSpPr>
            <p:spPr bwMode="auto">
              <a:xfrm>
                <a:off x="13647738" y="6677025"/>
                <a:ext cx="376238" cy="168275"/>
              </a:xfrm>
              <a:custGeom>
                <a:avLst/>
                <a:gdLst>
                  <a:gd name="T0" fmla="*/ 95 w 270"/>
                  <a:gd name="T1" fmla="*/ 8 h 120"/>
                  <a:gd name="T2" fmla="*/ 172 w 270"/>
                  <a:gd name="T3" fmla="*/ 27 h 120"/>
                  <a:gd name="T4" fmla="*/ 232 w 270"/>
                  <a:gd name="T5" fmla="*/ 49 h 120"/>
                  <a:gd name="T6" fmla="*/ 268 w 270"/>
                  <a:gd name="T7" fmla="*/ 53 h 120"/>
                  <a:gd name="T8" fmla="*/ 239 w 270"/>
                  <a:gd name="T9" fmla="*/ 95 h 120"/>
                  <a:gd name="T10" fmla="*/ 184 w 270"/>
                  <a:gd name="T11" fmla="*/ 96 h 120"/>
                  <a:gd name="T12" fmla="*/ 131 w 270"/>
                  <a:gd name="T13" fmla="*/ 109 h 120"/>
                  <a:gd name="T14" fmla="*/ 50 w 270"/>
                  <a:gd name="T15" fmla="*/ 110 h 120"/>
                  <a:gd name="T16" fmla="*/ 14 w 270"/>
                  <a:gd name="T17" fmla="*/ 27 h 120"/>
                  <a:gd name="T18" fmla="*/ 95 w 270"/>
                  <a:gd name="T19" fmla="*/ 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0" h="120">
                    <a:moveTo>
                      <a:pt x="95" y="8"/>
                    </a:moveTo>
                    <a:cubicBezTo>
                      <a:pt x="95" y="8"/>
                      <a:pt x="147" y="11"/>
                      <a:pt x="172" y="27"/>
                    </a:cubicBezTo>
                    <a:cubicBezTo>
                      <a:pt x="197" y="44"/>
                      <a:pt x="214" y="54"/>
                      <a:pt x="232" y="49"/>
                    </a:cubicBezTo>
                    <a:cubicBezTo>
                      <a:pt x="249" y="45"/>
                      <a:pt x="266" y="38"/>
                      <a:pt x="268" y="53"/>
                    </a:cubicBezTo>
                    <a:cubicBezTo>
                      <a:pt x="270" y="68"/>
                      <a:pt x="261" y="91"/>
                      <a:pt x="239" y="95"/>
                    </a:cubicBezTo>
                    <a:cubicBezTo>
                      <a:pt x="217" y="100"/>
                      <a:pt x="201" y="100"/>
                      <a:pt x="184" y="96"/>
                    </a:cubicBezTo>
                    <a:cubicBezTo>
                      <a:pt x="167" y="92"/>
                      <a:pt x="150" y="98"/>
                      <a:pt x="131" y="109"/>
                    </a:cubicBezTo>
                    <a:cubicBezTo>
                      <a:pt x="112" y="120"/>
                      <a:pt x="70" y="119"/>
                      <a:pt x="50" y="110"/>
                    </a:cubicBezTo>
                    <a:cubicBezTo>
                      <a:pt x="30" y="101"/>
                      <a:pt x="0" y="53"/>
                      <a:pt x="14" y="27"/>
                    </a:cubicBezTo>
                    <a:cubicBezTo>
                      <a:pt x="28" y="0"/>
                      <a:pt x="95" y="8"/>
                      <a:pt x="95" y="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87">
                <a:extLst>
                  <a:ext uri="{FF2B5EF4-FFF2-40B4-BE49-F238E27FC236}">
                    <a16:creationId xmlns:a16="http://schemas.microsoft.com/office/drawing/2014/main" id="{B79E0204-35EA-429A-8BAF-03199F871EF0}"/>
                  </a:ext>
                </a:extLst>
              </p:cNvPr>
              <p:cNvSpPr>
                <a:spLocks/>
              </p:cNvSpPr>
              <p:nvPr/>
            </p:nvSpPr>
            <p:spPr bwMode="auto">
              <a:xfrm>
                <a:off x="13820776" y="6691313"/>
                <a:ext cx="195263" cy="65088"/>
              </a:xfrm>
              <a:custGeom>
                <a:avLst/>
                <a:gdLst>
                  <a:gd name="T0" fmla="*/ 0 w 140"/>
                  <a:gd name="T1" fmla="*/ 1 h 47"/>
                  <a:gd name="T2" fmla="*/ 38 w 140"/>
                  <a:gd name="T3" fmla="*/ 6 h 47"/>
                  <a:gd name="T4" fmla="*/ 48 w 140"/>
                  <a:gd name="T5" fmla="*/ 9 h 47"/>
                  <a:gd name="T6" fmla="*/ 52 w 140"/>
                  <a:gd name="T7" fmla="*/ 12 h 47"/>
                  <a:gd name="T8" fmla="*/ 56 w 140"/>
                  <a:gd name="T9" fmla="*/ 14 h 47"/>
                  <a:gd name="T10" fmla="*/ 72 w 140"/>
                  <a:gd name="T11" fmla="*/ 24 h 47"/>
                  <a:gd name="T12" fmla="*/ 103 w 140"/>
                  <a:gd name="T13" fmla="*/ 34 h 47"/>
                  <a:gd name="T14" fmla="*/ 112 w 140"/>
                  <a:gd name="T15" fmla="*/ 33 h 47"/>
                  <a:gd name="T16" fmla="*/ 121 w 140"/>
                  <a:gd name="T17" fmla="*/ 32 h 47"/>
                  <a:gd name="T18" fmla="*/ 131 w 140"/>
                  <a:gd name="T19" fmla="*/ 32 h 47"/>
                  <a:gd name="T20" fmla="*/ 136 w 140"/>
                  <a:gd name="T21" fmla="*/ 33 h 47"/>
                  <a:gd name="T22" fmla="*/ 140 w 140"/>
                  <a:gd name="T23" fmla="*/ 36 h 47"/>
                  <a:gd name="T24" fmla="*/ 131 w 140"/>
                  <a:gd name="T25" fmla="*/ 36 h 47"/>
                  <a:gd name="T26" fmla="*/ 123 w 140"/>
                  <a:gd name="T27" fmla="*/ 39 h 47"/>
                  <a:gd name="T28" fmla="*/ 114 w 140"/>
                  <a:gd name="T29" fmla="*/ 42 h 47"/>
                  <a:gd name="T30" fmla="*/ 105 w 140"/>
                  <a:gd name="T31" fmla="*/ 46 h 47"/>
                  <a:gd name="T32" fmla="*/ 83 w 140"/>
                  <a:gd name="T33" fmla="*/ 45 h 47"/>
                  <a:gd name="T34" fmla="*/ 65 w 140"/>
                  <a:gd name="T35" fmla="*/ 36 h 47"/>
                  <a:gd name="T36" fmla="*/ 48 w 140"/>
                  <a:gd name="T37" fmla="*/ 26 h 47"/>
                  <a:gd name="T38" fmla="*/ 45 w 140"/>
                  <a:gd name="T39" fmla="*/ 23 h 47"/>
                  <a:gd name="T40" fmla="*/ 41 w 140"/>
                  <a:gd name="T41" fmla="*/ 21 h 47"/>
                  <a:gd name="T42" fmla="*/ 34 w 140"/>
                  <a:gd name="T43" fmla="*/ 17 h 47"/>
                  <a:gd name="T44" fmla="*/ 0 w 140"/>
                  <a:gd name="T45"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0" h="47">
                    <a:moveTo>
                      <a:pt x="0" y="1"/>
                    </a:moveTo>
                    <a:cubicBezTo>
                      <a:pt x="13" y="0"/>
                      <a:pt x="25" y="2"/>
                      <a:pt x="38" y="6"/>
                    </a:cubicBezTo>
                    <a:cubicBezTo>
                      <a:pt x="41" y="7"/>
                      <a:pt x="45" y="8"/>
                      <a:pt x="48" y="9"/>
                    </a:cubicBezTo>
                    <a:cubicBezTo>
                      <a:pt x="49" y="10"/>
                      <a:pt x="51" y="11"/>
                      <a:pt x="52" y="12"/>
                    </a:cubicBezTo>
                    <a:cubicBezTo>
                      <a:pt x="56" y="14"/>
                      <a:pt x="56" y="14"/>
                      <a:pt x="56" y="14"/>
                    </a:cubicBezTo>
                    <a:cubicBezTo>
                      <a:pt x="72" y="24"/>
                      <a:pt x="72" y="24"/>
                      <a:pt x="72" y="24"/>
                    </a:cubicBezTo>
                    <a:cubicBezTo>
                      <a:pt x="82" y="30"/>
                      <a:pt x="92" y="35"/>
                      <a:pt x="103" y="34"/>
                    </a:cubicBezTo>
                    <a:cubicBezTo>
                      <a:pt x="106" y="34"/>
                      <a:pt x="109" y="34"/>
                      <a:pt x="112" y="33"/>
                    </a:cubicBezTo>
                    <a:cubicBezTo>
                      <a:pt x="115" y="33"/>
                      <a:pt x="118" y="32"/>
                      <a:pt x="121" y="32"/>
                    </a:cubicBezTo>
                    <a:cubicBezTo>
                      <a:pt x="124" y="32"/>
                      <a:pt x="128" y="31"/>
                      <a:pt x="131" y="32"/>
                    </a:cubicBezTo>
                    <a:cubicBezTo>
                      <a:pt x="133" y="32"/>
                      <a:pt x="134" y="32"/>
                      <a:pt x="136" y="33"/>
                    </a:cubicBezTo>
                    <a:cubicBezTo>
                      <a:pt x="138" y="34"/>
                      <a:pt x="139" y="34"/>
                      <a:pt x="140" y="36"/>
                    </a:cubicBezTo>
                    <a:cubicBezTo>
                      <a:pt x="137" y="34"/>
                      <a:pt x="134" y="35"/>
                      <a:pt x="131" y="36"/>
                    </a:cubicBezTo>
                    <a:cubicBezTo>
                      <a:pt x="129" y="37"/>
                      <a:pt x="126" y="38"/>
                      <a:pt x="123" y="39"/>
                    </a:cubicBezTo>
                    <a:cubicBezTo>
                      <a:pt x="114" y="42"/>
                      <a:pt x="114" y="42"/>
                      <a:pt x="114" y="42"/>
                    </a:cubicBezTo>
                    <a:cubicBezTo>
                      <a:pt x="111" y="44"/>
                      <a:pt x="108" y="45"/>
                      <a:pt x="105" y="46"/>
                    </a:cubicBezTo>
                    <a:cubicBezTo>
                      <a:pt x="97" y="47"/>
                      <a:pt x="90" y="47"/>
                      <a:pt x="83" y="45"/>
                    </a:cubicBezTo>
                    <a:cubicBezTo>
                      <a:pt x="76" y="43"/>
                      <a:pt x="70" y="40"/>
                      <a:pt x="65" y="36"/>
                    </a:cubicBezTo>
                    <a:cubicBezTo>
                      <a:pt x="59" y="33"/>
                      <a:pt x="54" y="30"/>
                      <a:pt x="48" y="26"/>
                    </a:cubicBezTo>
                    <a:cubicBezTo>
                      <a:pt x="45" y="23"/>
                      <a:pt x="45" y="23"/>
                      <a:pt x="45" y="23"/>
                    </a:cubicBezTo>
                    <a:cubicBezTo>
                      <a:pt x="43" y="23"/>
                      <a:pt x="42" y="22"/>
                      <a:pt x="41" y="21"/>
                    </a:cubicBezTo>
                    <a:cubicBezTo>
                      <a:pt x="39" y="19"/>
                      <a:pt x="36" y="18"/>
                      <a:pt x="34" y="17"/>
                    </a:cubicBezTo>
                    <a:cubicBezTo>
                      <a:pt x="23" y="11"/>
                      <a:pt x="11" y="7"/>
                      <a:pt x="0" y="1"/>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88">
                <a:extLst>
                  <a:ext uri="{FF2B5EF4-FFF2-40B4-BE49-F238E27FC236}">
                    <a16:creationId xmlns:a16="http://schemas.microsoft.com/office/drawing/2014/main" id="{46399BF9-AEE1-438C-90E6-E51C2FD0B33F}"/>
                  </a:ext>
                </a:extLst>
              </p:cNvPr>
              <p:cNvSpPr>
                <a:spLocks/>
              </p:cNvSpPr>
              <p:nvPr/>
            </p:nvSpPr>
            <p:spPr bwMode="auto">
              <a:xfrm>
                <a:off x="13469938" y="6811963"/>
                <a:ext cx="866775" cy="466725"/>
              </a:xfrm>
              <a:custGeom>
                <a:avLst/>
                <a:gdLst>
                  <a:gd name="T0" fmla="*/ 619 w 623"/>
                  <a:gd name="T1" fmla="*/ 276 h 334"/>
                  <a:gd name="T2" fmla="*/ 604 w 623"/>
                  <a:gd name="T3" fmla="*/ 291 h 334"/>
                  <a:gd name="T4" fmla="*/ 604 w 623"/>
                  <a:gd name="T5" fmla="*/ 291 h 334"/>
                  <a:gd name="T6" fmla="*/ 594 w 623"/>
                  <a:gd name="T7" fmla="*/ 300 h 334"/>
                  <a:gd name="T8" fmla="*/ 566 w 623"/>
                  <a:gd name="T9" fmla="*/ 303 h 334"/>
                  <a:gd name="T10" fmla="*/ 558 w 623"/>
                  <a:gd name="T11" fmla="*/ 303 h 334"/>
                  <a:gd name="T12" fmla="*/ 525 w 623"/>
                  <a:gd name="T13" fmla="*/ 298 h 334"/>
                  <a:gd name="T14" fmla="*/ 525 w 623"/>
                  <a:gd name="T15" fmla="*/ 298 h 334"/>
                  <a:gd name="T16" fmla="*/ 525 w 623"/>
                  <a:gd name="T17" fmla="*/ 307 h 334"/>
                  <a:gd name="T18" fmla="*/ 501 w 623"/>
                  <a:gd name="T19" fmla="*/ 313 h 334"/>
                  <a:gd name="T20" fmla="*/ 430 w 623"/>
                  <a:gd name="T21" fmla="*/ 307 h 334"/>
                  <a:gd name="T22" fmla="*/ 425 w 623"/>
                  <a:gd name="T23" fmla="*/ 308 h 334"/>
                  <a:gd name="T24" fmla="*/ 425 w 623"/>
                  <a:gd name="T25" fmla="*/ 308 h 334"/>
                  <a:gd name="T26" fmla="*/ 418 w 623"/>
                  <a:gd name="T27" fmla="*/ 326 h 334"/>
                  <a:gd name="T28" fmla="*/ 366 w 623"/>
                  <a:gd name="T29" fmla="*/ 328 h 334"/>
                  <a:gd name="T30" fmla="*/ 309 w 623"/>
                  <a:gd name="T31" fmla="*/ 331 h 334"/>
                  <a:gd name="T32" fmla="*/ 215 w 623"/>
                  <a:gd name="T33" fmla="*/ 318 h 334"/>
                  <a:gd name="T34" fmla="*/ 129 w 623"/>
                  <a:gd name="T35" fmla="*/ 276 h 334"/>
                  <a:gd name="T36" fmla="*/ 40 w 623"/>
                  <a:gd name="T37" fmla="*/ 218 h 334"/>
                  <a:gd name="T38" fmla="*/ 11 w 623"/>
                  <a:gd name="T39" fmla="*/ 199 h 334"/>
                  <a:gd name="T40" fmla="*/ 0 w 623"/>
                  <a:gd name="T41" fmla="*/ 101 h 334"/>
                  <a:gd name="T42" fmla="*/ 9 w 623"/>
                  <a:gd name="T43" fmla="*/ 11 h 334"/>
                  <a:gd name="T44" fmla="*/ 11 w 623"/>
                  <a:gd name="T45" fmla="*/ 1 h 334"/>
                  <a:gd name="T46" fmla="*/ 11 w 623"/>
                  <a:gd name="T47" fmla="*/ 1 h 334"/>
                  <a:gd name="T48" fmla="*/ 14 w 623"/>
                  <a:gd name="T49" fmla="*/ 3 h 334"/>
                  <a:gd name="T50" fmla="*/ 16 w 623"/>
                  <a:gd name="T51" fmla="*/ 4 h 334"/>
                  <a:gd name="T52" fmla="*/ 19 w 623"/>
                  <a:gd name="T53" fmla="*/ 5 h 334"/>
                  <a:gd name="T54" fmla="*/ 20 w 623"/>
                  <a:gd name="T55" fmla="*/ 5 h 334"/>
                  <a:gd name="T56" fmla="*/ 23 w 623"/>
                  <a:gd name="T57" fmla="*/ 7 h 334"/>
                  <a:gd name="T58" fmla="*/ 32 w 623"/>
                  <a:gd name="T59" fmla="*/ 11 h 334"/>
                  <a:gd name="T60" fmla="*/ 39 w 623"/>
                  <a:gd name="T61" fmla="*/ 14 h 334"/>
                  <a:gd name="T62" fmla="*/ 40 w 623"/>
                  <a:gd name="T63" fmla="*/ 14 h 334"/>
                  <a:gd name="T64" fmla="*/ 49 w 623"/>
                  <a:gd name="T65" fmla="*/ 17 h 334"/>
                  <a:gd name="T66" fmla="*/ 54 w 623"/>
                  <a:gd name="T67" fmla="*/ 19 h 334"/>
                  <a:gd name="T68" fmla="*/ 58 w 623"/>
                  <a:gd name="T69" fmla="*/ 20 h 334"/>
                  <a:gd name="T70" fmla="*/ 61 w 623"/>
                  <a:gd name="T71" fmla="*/ 22 h 334"/>
                  <a:gd name="T72" fmla="*/ 66 w 623"/>
                  <a:gd name="T73" fmla="*/ 23 h 334"/>
                  <a:gd name="T74" fmla="*/ 73 w 623"/>
                  <a:gd name="T75" fmla="*/ 24 h 334"/>
                  <a:gd name="T76" fmla="*/ 79 w 623"/>
                  <a:gd name="T77" fmla="*/ 24 h 334"/>
                  <a:gd name="T78" fmla="*/ 167 w 623"/>
                  <a:gd name="T79" fmla="*/ 6 h 334"/>
                  <a:gd name="T80" fmla="*/ 193 w 623"/>
                  <a:gd name="T81" fmla="*/ 1 h 334"/>
                  <a:gd name="T82" fmla="*/ 248 w 623"/>
                  <a:gd name="T83" fmla="*/ 16 h 334"/>
                  <a:gd name="T84" fmla="*/ 248 w 623"/>
                  <a:gd name="T85" fmla="*/ 16 h 334"/>
                  <a:gd name="T86" fmla="*/ 248 w 623"/>
                  <a:gd name="T87" fmla="*/ 16 h 334"/>
                  <a:gd name="T88" fmla="*/ 269 w 623"/>
                  <a:gd name="T89" fmla="*/ 21 h 334"/>
                  <a:gd name="T90" fmla="*/ 279 w 623"/>
                  <a:gd name="T91" fmla="*/ 23 h 334"/>
                  <a:gd name="T92" fmla="*/ 349 w 623"/>
                  <a:gd name="T93" fmla="*/ 15 h 334"/>
                  <a:gd name="T94" fmla="*/ 386 w 623"/>
                  <a:gd name="T95" fmla="*/ 6 h 334"/>
                  <a:gd name="T96" fmla="*/ 388 w 623"/>
                  <a:gd name="T97" fmla="*/ 6 h 334"/>
                  <a:gd name="T98" fmla="*/ 390 w 623"/>
                  <a:gd name="T99" fmla="*/ 7 h 334"/>
                  <a:gd name="T100" fmla="*/ 391 w 623"/>
                  <a:gd name="T101" fmla="*/ 7 h 334"/>
                  <a:gd name="T102" fmla="*/ 399 w 623"/>
                  <a:gd name="T103" fmla="*/ 18 h 334"/>
                  <a:gd name="T104" fmla="*/ 398 w 623"/>
                  <a:gd name="T105" fmla="*/ 31 h 334"/>
                  <a:gd name="T106" fmla="*/ 357 w 623"/>
                  <a:gd name="T107" fmla="*/ 76 h 334"/>
                  <a:gd name="T108" fmla="*/ 307 w 623"/>
                  <a:gd name="T109" fmla="*/ 89 h 334"/>
                  <a:gd name="T110" fmla="*/ 319 w 623"/>
                  <a:gd name="T111" fmla="*/ 103 h 334"/>
                  <a:gd name="T112" fmla="*/ 342 w 623"/>
                  <a:gd name="T113" fmla="*/ 118 h 334"/>
                  <a:gd name="T114" fmla="*/ 421 w 623"/>
                  <a:gd name="T115" fmla="*/ 156 h 334"/>
                  <a:gd name="T116" fmla="*/ 457 w 623"/>
                  <a:gd name="T117" fmla="*/ 173 h 334"/>
                  <a:gd name="T118" fmla="*/ 533 w 623"/>
                  <a:gd name="T119" fmla="*/ 208 h 334"/>
                  <a:gd name="T120" fmla="*/ 616 w 623"/>
                  <a:gd name="T121" fmla="*/ 247 h 334"/>
                  <a:gd name="T122" fmla="*/ 617 w 623"/>
                  <a:gd name="T123" fmla="*/ 249 h 334"/>
                  <a:gd name="T124" fmla="*/ 619 w 623"/>
                  <a:gd name="T125" fmla="*/ 276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3" h="334">
                    <a:moveTo>
                      <a:pt x="619" y="276"/>
                    </a:moveTo>
                    <a:cubicBezTo>
                      <a:pt x="617" y="283"/>
                      <a:pt x="612" y="289"/>
                      <a:pt x="604" y="291"/>
                    </a:cubicBezTo>
                    <a:cubicBezTo>
                      <a:pt x="604" y="291"/>
                      <a:pt x="604" y="291"/>
                      <a:pt x="604" y="291"/>
                    </a:cubicBezTo>
                    <a:cubicBezTo>
                      <a:pt x="604" y="292"/>
                      <a:pt x="599" y="298"/>
                      <a:pt x="594" y="300"/>
                    </a:cubicBezTo>
                    <a:cubicBezTo>
                      <a:pt x="590" y="301"/>
                      <a:pt x="576" y="303"/>
                      <a:pt x="566" y="303"/>
                    </a:cubicBezTo>
                    <a:cubicBezTo>
                      <a:pt x="563" y="303"/>
                      <a:pt x="560" y="303"/>
                      <a:pt x="558" y="303"/>
                    </a:cubicBezTo>
                    <a:cubicBezTo>
                      <a:pt x="549" y="302"/>
                      <a:pt x="530" y="297"/>
                      <a:pt x="525" y="298"/>
                    </a:cubicBezTo>
                    <a:cubicBezTo>
                      <a:pt x="525" y="298"/>
                      <a:pt x="525" y="298"/>
                      <a:pt x="525" y="298"/>
                    </a:cubicBezTo>
                    <a:cubicBezTo>
                      <a:pt x="525" y="298"/>
                      <a:pt x="528" y="304"/>
                      <a:pt x="525" y="307"/>
                    </a:cubicBezTo>
                    <a:cubicBezTo>
                      <a:pt x="520" y="311"/>
                      <a:pt x="513" y="316"/>
                      <a:pt x="501" y="313"/>
                    </a:cubicBezTo>
                    <a:cubicBezTo>
                      <a:pt x="490" y="312"/>
                      <a:pt x="447" y="307"/>
                      <a:pt x="430" y="307"/>
                    </a:cubicBezTo>
                    <a:cubicBezTo>
                      <a:pt x="428" y="307"/>
                      <a:pt x="426" y="307"/>
                      <a:pt x="425" y="308"/>
                    </a:cubicBezTo>
                    <a:cubicBezTo>
                      <a:pt x="425" y="308"/>
                      <a:pt x="425" y="308"/>
                      <a:pt x="425" y="308"/>
                    </a:cubicBezTo>
                    <a:cubicBezTo>
                      <a:pt x="425" y="308"/>
                      <a:pt x="433" y="324"/>
                      <a:pt x="418" y="326"/>
                    </a:cubicBezTo>
                    <a:cubicBezTo>
                      <a:pt x="403" y="328"/>
                      <a:pt x="390" y="325"/>
                      <a:pt x="366" y="328"/>
                    </a:cubicBezTo>
                    <a:cubicBezTo>
                      <a:pt x="341" y="330"/>
                      <a:pt x="324" y="334"/>
                      <a:pt x="309" y="331"/>
                    </a:cubicBezTo>
                    <a:cubicBezTo>
                      <a:pt x="294" y="329"/>
                      <a:pt x="222" y="322"/>
                      <a:pt x="215" y="318"/>
                    </a:cubicBezTo>
                    <a:cubicBezTo>
                      <a:pt x="207" y="314"/>
                      <a:pt x="159" y="284"/>
                      <a:pt x="129" y="276"/>
                    </a:cubicBezTo>
                    <a:cubicBezTo>
                      <a:pt x="99" y="269"/>
                      <a:pt x="57" y="230"/>
                      <a:pt x="40" y="218"/>
                    </a:cubicBezTo>
                    <a:cubicBezTo>
                      <a:pt x="28" y="209"/>
                      <a:pt x="21" y="203"/>
                      <a:pt x="11" y="199"/>
                    </a:cubicBezTo>
                    <a:cubicBezTo>
                      <a:pt x="4" y="167"/>
                      <a:pt x="0" y="134"/>
                      <a:pt x="0" y="101"/>
                    </a:cubicBezTo>
                    <a:cubicBezTo>
                      <a:pt x="0" y="70"/>
                      <a:pt x="3" y="40"/>
                      <a:pt x="9" y="11"/>
                    </a:cubicBezTo>
                    <a:cubicBezTo>
                      <a:pt x="10" y="8"/>
                      <a:pt x="10" y="5"/>
                      <a:pt x="11" y="1"/>
                    </a:cubicBezTo>
                    <a:cubicBezTo>
                      <a:pt x="11" y="1"/>
                      <a:pt x="11" y="1"/>
                      <a:pt x="11" y="1"/>
                    </a:cubicBezTo>
                    <a:cubicBezTo>
                      <a:pt x="12" y="2"/>
                      <a:pt x="13" y="2"/>
                      <a:pt x="14" y="3"/>
                    </a:cubicBezTo>
                    <a:cubicBezTo>
                      <a:pt x="14" y="3"/>
                      <a:pt x="15" y="3"/>
                      <a:pt x="16" y="4"/>
                    </a:cubicBezTo>
                    <a:cubicBezTo>
                      <a:pt x="17" y="4"/>
                      <a:pt x="18" y="5"/>
                      <a:pt x="19" y="5"/>
                    </a:cubicBezTo>
                    <a:cubicBezTo>
                      <a:pt x="20" y="5"/>
                      <a:pt x="20" y="5"/>
                      <a:pt x="20" y="5"/>
                    </a:cubicBezTo>
                    <a:cubicBezTo>
                      <a:pt x="21" y="6"/>
                      <a:pt x="22" y="6"/>
                      <a:pt x="23" y="7"/>
                    </a:cubicBezTo>
                    <a:cubicBezTo>
                      <a:pt x="26" y="8"/>
                      <a:pt x="29" y="10"/>
                      <a:pt x="32" y="11"/>
                    </a:cubicBezTo>
                    <a:cubicBezTo>
                      <a:pt x="35" y="12"/>
                      <a:pt x="37" y="13"/>
                      <a:pt x="39" y="14"/>
                    </a:cubicBezTo>
                    <a:cubicBezTo>
                      <a:pt x="40" y="14"/>
                      <a:pt x="40" y="14"/>
                      <a:pt x="40" y="14"/>
                    </a:cubicBezTo>
                    <a:cubicBezTo>
                      <a:pt x="43" y="15"/>
                      <a:pt x="46" y="16"/>
                      <a:pt x="49" y="17"/>
                    </a:cubicBezTo>
                    <a:cubicBezTo>
                      <a:pt x="50" y="18"/>
                      <a:pt x="52" y="19"/>
                      <a:pt x="54" y="19"/>
                    </a:cubicBezTo>
                    <a:cubicBezTo>
                      <a:pt x="55" y="20"/>
                      <a:pt x="56" y="20"/>
                      <a:pt x="58" y="20"/>
                    </a:cubicBezTo>
                    <a:cubicBezTo>
                      <a:pt x="59" y="21"/>
                      <a:pt x="60" y="21"/>
                      <a:pt x="61" y="22"/>
                    </a:cubicBezTo>
                    <a:cubicBezTo>
                      <a:pt x="63" y="22"/>
                      <a:pt x="64" y="22"/>
                      <a:pt x="66" y="23"/>
                    </a:cubicBezTo>
                    <a:cubicBezTo>
                      <a:pt x="68" y="23"/>
                      <a:pt x="71" y="24"/>
                      <a:pt x="73" y="24"/>
                    </a:cubicBezTo>
                    <a:cubicBezTo>
                      <a:pt x="75" y="24"/>
                      <a:pt x="77" y="24"/>
                      <a:pt x="79" y="24"/>
                    </a:cubicBezTo>
                    <a:cubicBezTo>
                      <a:pt x="99" y="25"/>
                      <a:pt x="138" y="13"/>
                      <a:pt x="167" y="6"/>
                    </a:cubicBezTo>
                    <a:cubicBezTo>
                      <a:pt x="178" y="3"/>
                      <a:pt x="187" y="1"/>
                      <a:pt x="193" y="1"/>
                    </a:cubicBezTo>
                    <a:cubicBezTo>
                      <a:pt x="212" y="0"/>
                      <a:pt x="227" y="10"/>
                      <a:pt x="248" y="16"/>
                    </a:cubicBezTo>
                    <a:cubicBezTo>
                      <a:pt x="248" y="16"/>
                      <a:pt x="248" y="16"/>
                      <a:pt x="248" y="16"/>
                    </a:cubicBezTo>
                    <a:cubicBezTo>
                      <a:pt x="248" y="16"/>
                      <a:pt x="248" y="16"/>
                      <a:pt x="248" y="16"/>
                    </a:cubicBezTo>
                    <a:cubicBezTo>
                      <a:pt x="254" y="19"/>
                      <a:pt x="261" y="20"/>
                      <a:pt x="269" y="21"/>
                    </a:cubicBezTo>
                    <a:cubicBezTo>
                      <a:pt x="272" y="22"/>
                      <a:pt x="276" y="22"/>
                      <a:pt x="279" y="23"/>
                    </a:cubicBezTo>
                    <a:cubicBezTo>
                      <a:pt x="305" y="26"/>
                      <a:pt x="321" y="27"/>
                      <a:pt x="349" y="15"/>
                    </a:cubicBezTo>
                    <a:cubicBezTo>
                      <a:pt x="366" y="8"/>
                      <a:pt x="378" y="5"/>
                      <a:pt x="386" y="6"/>
                    </a:cubicBezTo>
                    <a:cubicBezTo>
                      <a:pt x="387" y="6"/>
                      <a:pt x="387" y="6"/>
                      <a:pt x="388" y="6"/>
                    </a:cubicBezTo>
                    <a:cubicBezTo>
                      <a:pt x="389" y="6"/>
                      <a:pt x="389" y="6"/>
                      <a:pt x="390" y="7"/>
                    </a:cubicBezTo>
                    <a:cubicBezTo>
                      <a:pt x="390" y="7"/>
                      <a:pt x="391" y="7"/>
                      <a:pt x="391" y="7"/>
                    </a:cubicBezTo>
                    <a:cubicBezTo>
                      <a:pt x="395" y="9"/>
                      <a:pt x="397" y="13"/>
                      <a:pt x="399" y="18"/>
                    </a:cubicBezTo>
                    <a:cubicBezTo>
                      <a:pt x="400" y="22"/>
                      <a:pt x="399" y="26"/>
                      <a:pt x="398" y="31"/>
                    </a:cubicBezTo>
                    <a:cubicBezTo>
                      <a:pt x="393" y="48"/>
                      <a:pt x="376" y="70"/>
                      <a:pt x="357" y="76"/>
                    </a:cubicBezTo>
                    <a:cubicBezTo>
                      <a:pt x="333" y="83"/>
                      <a:pt x="318" y="91"/>
                      <a:pt x="307" y="89"/>
                    </a:cubicBezTo>
                    <a:cubicBezTo>
                      <a:pt x="301" y="87"/>
                      <a:pt x="308" y="95"/>
                      <a:pt x="319" y="103"/>
                    </a:cubicBezTo>
                    <a:cubicBezTo>
                      <a:pt x="326" y="108"/>
                      <a:pt x="334" y="114"/>
                      <a:pt x="342" y="118"/>
                    </a:cubicBezTo>
                    <a:cubicBezTo>
                      <a:pt x="352" y="124"/>
                      <a:pt x="384" y="140"/>
                      <a:pt x="421" y="156"/>
                    </a:cubicBezTo>
                    <a:cubicBezTo>
                      <a:pt x="433" y="162"/>
                      <a:pt x="445" y="168"/>
                      <a:pt x="457" y="173"/>
                    </a:cubicBezTo>
                    <a:cubicBezTo>
                      <a:pt x="489" y="188"/>
                      <a:pt x="518" y="201"/>
                      <a:pt x="533" y="208"/>
                    </a:cubicBezTo>
                    <a:cubicBezTo>
                      <a:pt x="570" y="227"/>
                      <a:pt x="607" y="235"/>
                      <a:pt x="616" y="247"/>
                    </a:cubicBezTo>
                    <a:cubicBezTo>
                      <a:pt x="616" y="248"/>
                      <a:pt x="617" y="248"/>
                      <a:pt x="617" y="249"/>
                    </a:cubicBezTo>
                    <a:cubicBezTo>
                      <a:pt x="621" y="256"/>
                      <a:pt x="623" y="267"/>
                      <a:pt x="619" y="276"/>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89">
                <a:extLst>
                  <a:ext uri="{FF2B5EF4-FFF2-40B4-BE49-F238E27FC236}">
                    <a16:creationId xmlns:a16="http://schemas.microsoft.com/office/drawing/2014/main" id="{E0CB151B-732D-408B-BD15-ACF15CBC4382}"/>
                  </a:ext>
                </a:extLst>
              </p:cNvPr>
              <p:cNvSpPr>
                <a:spLocks/>
              </p:cNvSpPr>
              <p:nvPr/>
            </p:nvSpPr>
            <p:spPr bwMode="auto">
              <a:xfrm>
                <a:off x="13485813" y="6800850"/>
                <a:ext cx="530225" cy="53975"/>
              </a:xfrm>
              <a:custGeom>
                <a:avLst/>
                <a:gdLst>
                  <a:gd name="T0" fmla="*/ 380 w 381"/>
                  <a:gd name="T1" fmla="*/ 16 h 39"/>
                  <a:gd name="T2" fmla="*/ 363 w 381"/>
                  <a:gd name="T3" fmla="*/ 17 h 39"/>
                  <a:gd name="T4" fmla="*/ 346 w 381"/>
                  <a:gd name="T5" fmla="*/ 24 h 39"/>
                  <a:gd name="T6" fmla="*/ 310 w 381"/>
                  <a:gd name="T7" fmla="*/ 37 h 39"/>
                  <a:gd name="T8" fmla="*/ 272 w 381"/>
                  <a:gd name="T9" fmla="*/ 38 h 39"/>
                  <a:gd name="T10" fmla="*/ 254 w 381"/>
                  <a:gd name="T11" fmla="*/ 37 h 39"/>
                  <a:gd name="T12" fmla="*/ 234 w 381"/>
                  <a:gd name="T13" fmla="*/ 33 h 39"/>
                  <a:gd name="T14" fmla="*/ 237 w 381"/>
                  <a:gd name="T15" fmla="*/ 33 h 39"/>
                  <a:gd name="T16" fmla="*/ 231 w 381"/>
                  <a:gd name="T17" fmla="*/ 31 h 39"/>
                  <a:gd name="T18" fmla="*/ 237 w 381"/>
                  <a:gd name="T19" fmla="*/ 33 h 39"/>
                  <a:gd name="T20" fmla="*/ 237 w 381"/>
                  <a:gd name="T21" fmla="*/ 33 h 39"/>
                  <a:gd name="T22" fmla="*/ 236 w 381"/>
                  <a:gd name="T23" fmla="*/ 33 h 39"/>
                  <a:gd name="T24" fmla="*/ 234 w 381"/>
                  <a:gd name="T25" fmla="*/ 32 h 39"/>
                  <a:gd name="T26" fmla="*/ 205 w 381"/>
                  <a:gd name="T27" fmla="*/ 23 h 39"/>
                  <a:gd name="T28" fmla="*/ 192 w 381"/>
                  <a:gd name="T29" fmla="*/ 20 h 39"/>
                  <a:gd name="T30" fmla="*/ 179 w 381"/>
                  <a:gd name="T31" fmla="*/ 20 h 39"/>
                  <a:gd name="T32" fmla="*/ 150 w 381"/>
                  <a:gd name="T33" fmla="*/ 25 h 39"/>
                  <a:gd name="T34" fmla="*/ 119 w 381"/>
                  <a:gd name="T35" fmla="*/ 31 h 39"/>
                  <a:gd name="T36" fmla="*/ 89 w 381"/>
                  <a:gd name="T37" fmla="*/ 36 h 39"/>
                  <a:gd name="T38" fmla="*/ 73 w 381"/>
                  <a:gd name="T39" fmla="*/ 38 h 39"/>
                  <a:gd name="T40" fmla="*/ 57 w 381"/>
                  <a:gd name="T41" fmla="*/ 36 h 39"/>
                  <a:gd name="T42" fmla="*/ 27 w 381"/>
                  <a:gd name="T43" fmla="*/ 25 h 39"/>
                  <a:gd name="T44" fmla="*/ 0 w 381"/>
                  <a:gd name="T45" fmla="*/ 10 h 39"/>
                  <a:gd name="T46" fmla="*/ 29 w 381"/>
                  <a:gd name="T47" fmla="*/ 21 h 39"/>
                  <a:gd name="T48" fmla="*/ 58 w 381"/>
                  <a:gd name="T49" fmla="*/ 29 h 39"/>
                  <a:gd name="T50" fmla="*/ 65 w 381"/>
                  <a:gd name="T51" fmla="*/ 29 h 39"/>
                  <a:gd name="T52" fmla="*/ 72 w 381"/>
                  <a:gd name="T53" fmla="*/ 29 h 39"/>
                  <a:gd name="T54" fmla="*/ 87 w 381"/>
                  <a:gd name="T55" fmla="*/ 26 h 39"/>
                  <a:gd name="T56" fmla="*/ 116 w 381"/>
                  <a:gd name="T57" fmla="*/ 18 h 39"/>
                  <a:gd name="T58" fmla="*/ 146 w 381"/>
                  <a:gd name="T59" fmla="*/ 9 h 39"/>
                  <a:gd name="T60" fmla="*/ 176 w 381"/>
                  <a:gd name="T61" fmla="*/ 1 h 39"/>
                  <a:gd name="T62" fmla="*/ 185 w 381"/>
                  <a:gd name="T63" fmla="*/ 0 h 39"/>
                  <a:gd name="T64" fmla="*/ 194 w 381"/>
                  <a:gd name="T65" fmla="*/ 1 h 39"/>
                  <a:gd name="T66" fmla="*/ 211 w 381"/>
                  <a:gd name="T67" fmla="*/ 6 h 39"/>
                  <a:gd name="T68" fmla="*/ 239 w 381"/>
                  <a:gd name="T69" fmla="*/ 18 h 39"/>
                  <a:gd name="T70" fmla="*/ 237 w 381"/>
                  <a:gd name="T71" fmla="*/ 18 h 39"/>
                  <a:gd name="T72" fmla="*/ 237 w 381"/>
                  <a:gd name="T73" fmla="*/ 18 h 39"/>
                  <a:gd name="T74" fmla="*/ 242 w 381"/>
                  <a:gd name="T75" fmla="*/ 20 h 39"/>
                  <a:gd name="T76" fmla="*/ 237 w 381"/>
                  <a:gd name="T77" fmla="*/ 18 h 39"/>
                  <a:gd name="T78" fmla="*/ 239 w 381"/>
                  <a:gd name="T79" fmla="*/ 18 h 39"/>
                  <a:gd name="T80" fmla="*/ 256 w 381"/>
                  <a:gd name="T81" fmla="*/ 23 h 39"/>
                  <a:gd name="T82" fmla="*/ 274 w 381"/>
                  <a:gd name="T83" fmla="*/ 27 h 39"/>
                  <a:gd name="T84" fmla="*/ 309 w 381"/>
                  <a:gd name="T85" fmla="*/ 29 h 39"/>
                  <a:gd name="T86" fmla="*/ 327 w 381"/>
                  <a:gd name="T87" fmla="*/ 25 h 39"/>
                  <a:gd name="T88" fmla="*/ 344 w 381"/>
                  <a:gd name="T89" fmla="*/ 20 h 39"/>
                  <a:gd name="T90" fmla="*/ 362 w 381"/>
                  <a:gd name="T91" fmla="*/ 15 h 39"/>
                  <a:gd name="T92" fmla="*/ 381 w 381"/>
                  <a:gd name="T93" fmla="*/ 16 h 39"/>
                  <a:gd name="T94" fmla="*/ 380 w 381"/>
                  <a:gd name="T95" fmla="*/ 1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1" h="39">
                    <a:moveTo>
                      <a:pt x="380" y="16"/>
                    </a:moveTo>
                    <a:cubicBezTo>
                      <a:pt x="375" y="14"/>
                      <a:pt x="368" y="15"/>
                      <a:pt x="363" y="17"/>
                    </a:cubicBezTo>
                    <a:cubicBezTo>
                      <a:pt x="357" y="19"/>
                      <a:pt x="351" y="21"/>
                      <a:pt x="346" y="24"/>
                    </a:cubicBezTo>
                    <a:cubicBezTo>
                      <a:pt x="335" y="29"/>
                      <a:pt x="323" y="34"/>
                      <a:pt x="310" y="37"/>
                    </a:cubicBezTo>
                    <a:cubicBezTo>
                      <a:pt x="298" y="39"/>
                      <a:pt x="285" y="39"/>
                      <a:pt x="272" y="38"/>
                    </a:cubicBezTo>
                    <a:cubicBezTo>
                      <a:pt x="266" y="38"/>
                      <a:pt x="260" y="37"/>
                      <a:pt x="254" y="37"/>
                    </a:cubicBezTo>
                    <a:cubicBezTo>
                      <a:pt x="247" y="36"/>
                      <a:pt x="241" y="34"/>
                      <a:pt x="234" y="33"/>
                    </a:cubicBezTo>
                    <a:cubicBezTo>
                      <a:pt x="237" y="33"/>
                      <a:pt x="237" y="33"/>
                      <a:pt x="237" y="33"/>
                    </a:cubicBezTo>
                    <a:cubicBezTo>
                      <a:pt x="235" y="33"/>
                      <a:pt x="233" y="32"/>
                      <a:pt x="231" y="31"/>
                    </a:cubicBezTo>
                    <a:cubicBezTo>
                      <a:pt x="237" y="33"/>
                      <a:pt x="237" y="33"/>
                      <a:pt x="237" y="33"/>
                    </a:cubicBezTo>
                    <a:cubicBezTo>
                      <a:pt x="237" y="33"/>
                      <a:pt x="237" y="33"/>
                      <a:pt x="237" y="33"/>
                    </a:cubicBezTo>
                    <a:cubicBezTo>
                      <a:pt x="236" y="33"/>
                      <a:pt x="236" y="33"/>
                      <a:pt x="236" y="33"/>
                    </a:cubicBezTo>
                    <a:cubicBezTo>
                      <a:pt x="234" y="32"/>
                      <a:pt x="234" y="32"/>
                      <a:pt x="234" y="32"/>
                    </a:cubicBezTo>
                    <a:cubicBezTo>
                      <a:pt x="224" y="30"/>
                      <a:pt x="214" y="26"/>
                      <a:pt x="205" y="23"/>
                    </a:cubicBezTo>
                    <a:cubicBezTo>
                      <a:pt x="200" y="21"/>
                      <a:pt x="196" y="20"/>
                      <a:pt x="192" y="20"/>
                    </a:cubicBezTo>
                    <a:cubicBezTo>
                      <a:pt x="187" y="20"/>
                      <a:pt x="183" y="20"/>
                      <a:pt x="179" y="20"/>
                    </a:cubicBezTo>
                    <a:cubicBezTo>
                      <a:pt x="170" y="21"/>
                      <a:pt x="159" y="23"/>
                      <a:pt x="150" y="25"/>
                    </a:cubicBezTo>
                    <a:cubicBezTo>
                      <a:pt x="119" y="31"/>
                      <a:pt x="119" y="31"/>
                      <a:pt x="119" y="31"/>
                    </a:cubicBezTo>
                    <a:cubicBezTo>
                      <a:pt x="109" y="33"/>
                      <a:pt x="99" y="35"/>
                      <a:pt x="89" y="36"/>
                    </a:cubicBezTo>
                    <a:cubicBezTo>
                      <a:pt x="84" y="37"/>
                      <a:pt x="78" y="38"/>
                      <a:pt x="73" y="38"/>
                    </a:cubicBezTo>
                    <a:cubicBezTo>
                      <a:pt x="68" y="38"/>
                      <a:pt x="62" y="37"/>
                      <a:pt x="57" y="36"/>
                    </a:cubicBezTo>
                    <a:cubicBezTo>
                      <a:pt x="46" y="33"/>
                      <a:pt x="37" y="29"/>
                      <a:pt x="27" y="25"/>
                    </a:cubicBezTo>
                    <a:cubicBezTo>
                      <a:pt x="18" y="20"/>
                      <a:pt x="9" y="15"/>
                      <a:pt x="0" y="10"/>
                    </a:cubicBezTo>
                    <a:cubicBezTo>
                      <a:pt x="9" y="14"/>
                      <a:pt x="19" y="18"/>
                      <a:pt x="29" y="21"/>
                    </a:cubicBezTo>
                    <a:cubicBezTo>
                      <a:pt x="38" y="24"/>
                      <a:pt x="48" y="27"/>
                      <a:pt x="58" y="29"/>
                    </a:cubicBezTo>
                    <a:cubicBezTo>
                      <a:pt x="60" y="29"/>
                      <a:pt x="63" y="29"/>
                      <a:pt x="65" y="29"/>
                    </a:cubicBezTo>
                    <a:cubicBezTo>
                      <a:pt x="67" y="29"/>
                      <a:pt x="70" y="29"/>
                      <a:pt x="72" y="29"/>
                    </a:cubicBezTo>
                    <a:cubicBezTo>
                      <a:pt x="77" y="28"/>
                      <a:pt x="82" y="27"/>
                      <a:pt x="87" y="26"/>
                    </a:cubicBezTo>
                    <a:cubicBezTo>
                      <a:pt x="97" y="24"/>
                      <a:pt x="106" y="21"/>
                      <a:pt x="116" y="18"/>
                    </a:cubicBezTo>
                    <a:cubicBezTo>
                      <a:pt x="146" y="9"/>
                      <a:pt x="146" y="9"/>
                      <a:pt x="146" y="9"/>
                    </a:cubicBezTo>
                    <a:cubicBezTo>
                      <a:pt x="156" y="6"/>
                      <a:pt x="165" y="3"/>
                      <a:pt x="176" y="1"/>
                    </a:cubicBezTo>
                    <a:cubicBezTo>
                      <a:pt x="179" y="1"/>
                      <a:pt x="182" y="0"/>
                      <a:pt x="185" y="0"/>
                    </a:cubicBezTo>
                    <a:cubicBezTo>
                      <a:pt x="188" y="0"/>
                      <a:pt x="191" y="1"/>
                      <a:pt x="194" y="1"/>
                    </a:cubicBezTo>
                    <a:cubicBezTo>
                      <a:pt x="200" y="2"/>
                      <a:pt x="206" y="4"/>
                      <a:pt x="211" y="6"/>
                    </a:cubicBezTo>
                    <a:cubicBezTo>
                      <a:pt x="221" y="10"/>
                      <a:pt x="230" y="15"/>
                      <a:pt x="239" y="18"/>
                    </a:cubicBezTo>
                    <a:cubicBezTo>
                      <a:pt x="237" y="18"/>
                      <a:pt x="237" y="18"/>
                      <a:pt x="237" y="18"/>
                    </a:cubicBezTo>
                    <a:cubicBezTo>
                      <a:pt x="237" y="18"/>
                      <a:pt x="237" y="18"/>
                      <a:pt x="237" y="18"/>
                    </a:cubicBezTo>
                    <a:cubicBezTo>
                      <a:pt x="242" y="20"/>
                      <a:pt x="242" y="20"/>
                      <a:pt x="242" y="20"/>
                    </a:cubicBezTo>
                    <a:cubicBezTo>
                      <a:pt x="241" y="19"/>
                      <a:pt x="238" y="18"/>
                      <a:pt x="237" y="18"/>
                    </a:cubicBezTo>
                    <a:cubicBezTo>
                      <a:pt x="239" y="18"/>
                      <a:pt x="239" y="18"/>
                      <a:pt x="239" y="18"/>
                    </a:cubicBezTo>
                    <a:cubicBezTo>
                      <a:pt x="245" y="20"/>
                      <a:pt x="250" y="22"/>
                      <a:pt x="256" y="23"/>
                    </a:cubicBezTo>
                    <a:cubicBezTo>
                      <a:pt x="261" y="24"/>
                      <a:pt x="268" y="26"/>
                      <a:pt x="274" y="27"/>
                    </a:cubicBezTo>
                    <a:cubicBezTo>
                      <a:pt x="286" y="29"/>
                      <a:pt x="297" y="30"/>
                      <a:pt x="309" y="29"/>
                    </a:cubicBezTo>
                    <a:cubicBezTo>
                      <a:pt x="315" y="28"/>
                      <a:pt x="321" y="27"/>
                      <a:pt x="327" y="25"/>
                    </a:cubicBezTo>
                    <a:cubicBezTo>
                      <a:pt x="332" y="24"/>
                      <a:pt x="338" y="21"/>
                      <a:pt x="344" y="20"/>
                    </a:cubicBezTo>
                    <a:cubicBezTo>
                      <a:pt x="350" y="18"/>
                      <a:pt x="356" y="16"/>
                      <a:pt x="362" y="15"/>
                    </a:cubicBezTo>
                    <a:cubicBezTo>
                      <a:pt x="368" y="14"/>
                      <a:pt x="375" y="13"/>
                      <a:pt x="381" y="16"/>
                    </a:cubicBezTo>
                    <a:lnTo>
                      <a:pt x="380" y="16"/>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90">
                <a:extLst>
                  <a:ext uri="{FF2B5EF4-FFF2-40B4-BE49-F238E27FC236}">
                    <a16:creationId xmlns:a16="http://schemas.microsoft.com/office/drawing/2014/main" id="{E0520E8C-D9D6-45D8-8D08-984548FA10D2}"/>
                  </a:ext>
                </a:extLst>
              </p:cNvPr>
              <p:cNvSpPr>
                <a:spLocks/>
              </p:cNvSpPr>
              <p:nvPr/>
            </p:nvSpPr>
            <p:spPr bwMode="auto">
              <a:xfrm>
                <a:off x="13889038" y="7169150"/>
                <a:ext cx="311150" cy="58738"/>
              </a:xfrm>
              <a:custGeom>
                <a:avLst/>
                <a:gdLst>
                  <a:gd name="T0" fmla="*/ 224 w 224"/>
                  <a:gd name="T1" fmla="*/ 42 h 42"/>
                  <a:gd name="T2" fmla="*/ 167 w 224"/>
                  <a:gd name="T3" fmla="*/ 36 h 42"/>
                  <a:gd name="T4" fmla="*/ 153 w 224"/>
                  <a:gd name="T5" fmla="*/ 33 h 42"/>
                  <a:gd name="T6" fmla="*/ 146 w 224"/>
                  <a:gd name="T7" fmla="*/ 32 h 42"/>
                  <a:gd name="T8" fmla="*/ 139 w 224"/>
                  <a:gd name="T9" fmla="*/ 30 h 42"/>
                  <a:gd name="T10" fmla="*/ 111 w 224"/>
                  <a:gd name="T11" fmla="*/ 24 h 42"/>
                  <a:gd name="T12" fmla="*/ 84 w 224"/>
                  <a:gd name="T13" fmla="*/ 16 h 42"/>
                  <a:gd name="T14" fmla="*/ 56 w 224"/>
                  <a:gd name="T15" fmla="*/ 8 h 42"/>
                  <a:gd name="T16" fmla="*/ 50 w 224"/>
                  <a:gd name="T17" fmla="*/ 6 h 42"/>
                  <a:gd name="T18" fmla="*/ 43 w 224"/>
                  <a:gd name="T19" fmla="*/ 5 h 42"/>
                  <a:gd name="T20" fmla="*/ 29 w 224"/>
                  <a:gd name="T21" fmla="*/ 3 h 42"/>
                  <a:gd name="T22" fmla="*/ 0 w 224"/>
                  <a:gd name="T23" fmla="*/ 1 h 42"/>
                  <a:gd name="T24" fmla="*/ 0 w 224"/>
                  <a:gd name="T25" fmla="*/ 1 h 42"/>
                  <a:gd name="T26" fmla="*/ 15 w 224"/>
                  <a:gd name="T27" fmla="*/ 0 h 42"/>
                  <a:gd name="T28" fmla="*/ 29 w 224"/>
                  <a:gd name="T29" fmla="*/ 1 h 42"/>
                  <a:gd name="T30" fmla="*/ 43 w 224"/>
                  <a:gd name="T31" fmla="*/ 3 h 42"/>
                  <a:gd name="T32" fmla="*/ 50 w 224"/>
                  <a:gd name="T33" fmla="*/ 4 h 42"/>
                  <a:gd name="T34" fmla="*/ 57 w 224"/>
                  <a:gd name="T35" fmla="*/ 5 h 42"/>
                  <a:gd name="T36" fmla="*/ 71 w 224"/>
                  <a:gd name="T37" fmla="*/ 9 h 42"/>
                  <a:gd name="T38" fmla="*/ 85 w 224"/>
                  <a:gd name="T39" fmla="*/ 13 h 42"/>
                  <a:gd name="T40" fmla="*/ 112 w 224"/>
                  <a:gd name="T41" fmla="*/ 20 h 42"/>
                  <a:gd name="T42" fmla="*/ 139 w 224"/>
                  <a:gd name="T43" fmla="*/ 27 h 42"/>
                  <a:gd name="T44" fmla="*/ 167 w 224"/>
                  <a:gd name="T45" fmla="*/ 33 h 42"/>
                  <a:gd name="T46" fmla="*/ 195 w 224"/>
                  <a:gd name="T47" fmla="*/ 38 h 42"/>
                  <a:gd name="T48" fmla="*/ 224 w 224"/>
                  <a:gd name="T4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4" h="42">
                    <a:moveTo>
                      <a:pt x="224" y="42"/>
                    </a:moveTo>
                    <a:cubicBezTo>
                      <a:pt x="205" y="41"/>
                      <a:pt x="186" y="39"/>
                      <a:pt x="167" y="36"/>
                    </a:cubicBezTo>
                    <a:cubicBezTo>
                      <a:pt x="162" y="35"/>
                      <a:pt x="158" y="34"/>
                      <a:pt x="153" y="33"/>
                    </a:cubicBezTo>
                    <a:cubicBezTo>
                      <a:pt x="146" y="32"/>
                      <a:pt x="146" y="32"/>
                      <a:pt x="146" y="32"/>
                    </a:cubicBezTo>
                    <a:cubicBezTo>
                      <a:pt x="139" y="30"/>
                      <a:pt x="139" y="30"/>
                      <a:pt x="139" y="30"/>
                    </a:cubicBezTo>
                    <a:cubicBezTo>
                      <a:pt x="130" y="28"/>
                      <a:pt x="120" y="26"/>
                      <a:pt x="111" y="24"/>
                    </a:cubicBezTo>
                    <a:cubicBezTo>
                      <a:pt x="102" y="21"/>
                      <a:pt x="93" y="19"/>
                      <a:pt x="84" y="16"/>
                    </a:cubicBezTo>
                    <a:cubicBezTo>
                      <a:pt x="75" y="13"/>
                      <a:pt x="66" y="10"/>
                      <a:pt x="56" y="8"/>
                    </a:cubicBezTo>
                    <a:cubicBezTo>
                      <a:pt x="54" y="7"/>
                      <a:pt x="52" y="6"/>
                      <a:pt x="50" y="6"/>
                    </a:cubicBezTo>
                    <a:cubicBezTo>
                      <a:pt x="47" y="5"/>
                      <a:pt x="45" y="5"/>
                      <a:pt x="43" y="5"/>
                    </a:cubicBezTo>
                    <a:cubicBezTo>
                      <a:pt x="38" y="4"/>
                      <a:pt x="33" y="3"/>
                      <a:pt x="29" y="3"/>
                    </a:cubicBezTo>
                    <a:cubicBezTo>
                      <a:pt x="19" y="1"/>
                      <a:pt x="10" y="0"/>
                      <a:pt x="0" y="1"/>
                    </a:cubicBezTo>
                    <a:cubicBezTo>
                      <a:pt x="0" y="1"/>
                      <a:pt x="0" y="1"/>
                      <a:pt x="0" y="1"/>
                    </a:cubicBezTo>
                    <a:cubicBezTo>
                      <a:pt x="5" y="0"/>
                      <a:pt x="10" y="0"/>
                      <a:pt x="15" y="0"/>
                    </a:cubicBezTo>
                    <a:cubicBezTo>
                      <a:pt x="19" y="0"/>
                      <a:pt x="24" y="1"/>
                      <a:pt x="29" y="1"/>
                    </a:cubicBezTo>
                    <a:cubicBezTo>
                      <a:pt x="34" y="1"/>
                      <a:pt x="38" y="2"/>
                      <a:pt x="43" y="3"/>
                    </a:cubicBezTo>
                    <a:cubicBezTo>
                      <a:pt x="45" y="3"/>
                      <a:pt x="48" y="3"/>
                      <a:pt x="50" y="4"/>
                    </a:cubicBezTo>
                    <a:cubicBezTo>
                      <a:pt x="52" y="4"/>
                      <a:pt x="55" y="5"/>
                      <a:pt x="57" y="5"/>
                    </a:cubicBezTo>
                    <a:cubicBezTo>
                      <a:pt x="62" y="6"/>
                      <a:pt x="66" y="8"/>
                      <a:pt x="71" y="9"/>
                    </a:cubicBezTo>
                    <a:cubicBezTo>
                      <a:pt x="85" y="13"/>
                      <a:pt x="85" y="13"/>
                      <a:pt x="85" y="13"/>
                    </a:cubicBezTo>
                    <a:cubicBezTo>
                      <a:pt x="94" y="16"/>
                      <a:pt x="103" y="18"/>
                      <a:pt x="112" y="20"/>
                    </a:cubicBezTo>
                    <a:cubicBezTo>
                      <a:pt x="121" y="23"/>
                      <a:pt x="130" y="25"/>
                      <a:pt x="139" y="27"/>
                    </a:cubicBezTo>
                    <a:cubicBezTo>
                      <a:pt x="149" y="30"/>
                      <a:pt x="158" y="31"/>
                      <a:pt x="167" y="33"/>
                    </a:cubicBezTo>
                    <a:cubicBezTo>
                      <a:pt x="177" y="35"/>
                      <a:pt x="186" y="36"/>
                      <a:pt x="195" y="38"/>
                    </a:cubicBezTo>
                    <a:cubicBezTo>
                      <a:pt x="205" y="39"/>
                      <a:pt x="214" y="40"/>
                      <a:pt x="224" y="42"/>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91">
                <a:extLst>
                  <a:ext uri="{FF2B5EF4-FFF2-40B4-BE49-F238E27FC236}">
                    <a16:creationId xmlns:a16="http://schemas.microsoft.com/office/drawing/2014/main" id="{5CA3F425-DD56-46BB-A56F-17D9EECCD5B0}"/>
                  </a:ext>
                </a:extLst>
              </p:cNvPr>
              <p:cNvSpPr>
                <a:spLocks/>
              </p:cNvSpPr>
              <p:nvPr/>
            </p:nvSpPr>
            <p:spPr bwMode="auto">
              <a:xfrm>
                <a:off x="13852526" y="7216775"/>
                <a:ext cx="209550" cy="25400"/>
              </a:xfrm>
              <a:custGeom>
                <a:avLst/>
                <a:gdLst>
                  <a:gd name="T0" fmla="*/ 0 w 150"/>
                  <a:gd name="T1" fmla="*/ 4 h 18"/>
                  <a:gd name="T2" fmla="*/ 2 w 150"/>
                  <a:gd name="T3" fmla="*/ 3 h 18"/>
                  <a:gd name="T4" fmla="*/ 3 w 150"/>
                  <a:gd name="T5" fmla="*/ 3 h 18"/>
                  <a:gd name="T6" fmla="*/ 5 w 150"/>
                  <a:gd name="T7" fmla="*/ 2 h 18"/>
                  <a:gd name="T8" fmla="*/ 7 w 150"/>
                  <a:gd name="T9" fmla="*/ 2 h 18"/>
                  <a:gd name="T10" fmla="*/ 9 w 150"/>
                  <a:gd name="T11" fmla="*/ 1 h 18"/>
                  <a:gd name="T12" fmla="*/ 14 w 150"/>
                  <a:gd name="T13" fmla="*/ 1 h 18"/>
                  <a:gd name="T14" fmla="*/ 19 w 150"/>
                  <a:gd name="T15" fmla="*/ 0 h 18"/>
                  <a:gd name="T16" fmla="*/ 28 w 150"/>
                  <a:gd name="T17" fmla="*/ 1 h 18"/>
                  <a:gd name="T18" fmla="*/ 33 w 150"/>
                  <a:gd name="T19" fmla="*/ 1 h 18"/>
                  <a:gd name="T20" fmla="*/ 38 w 150"/>
                  <a:gd name="T21" fmla="*/ 2 h 18"/>
                  <a:gd name="T22" fmla="*/ 42 w 150"/>
                  <a:gd name="T23" fmla="*/ 2 h 18"/>
                  <a:gd name="T24" fmla="*/ 47 w 150"/>
                  <a:gd name="T25" fmla="*/ 3 h 18"/>
                  <a:gd name="T26" fmla="*/ 56 w 150"/>
                  <a:gd name="T27" fmla="*/ 5 h 18"/>
                  <a:gd name="T28" fmla="*/ 65 w 150"/>
                  <a:gd name="T29" fmla="*/ 7 h 18"/>
                  <a:gd name="T30" fmla="*/ 75 w 150"/>
                  <a:gd name="T31" fmla="*/ 8 h 18"/>
                  <a:gd name="T32" fmla="*/ 112 w 150"/>
                  <a:gd name="T33" fmla="*/ 13 h 18"/>
                  <a:gd name="T34" fmla="*/ 150 w 150"/>
                  <a:gd name="T35" fmla="*/ 17 h 18"/>
                  <a:gd name="T36" fmla="*/ 150 w 150"/>
                  <a:gd name="T37" fmla="*/ 18 h 18"/>
                  <a:gd name="T38" fmla="*/ 112 w 150"/>
                  <a:gd name="T39" fmla="*/ 15 h 18"/>
                  <a:gd name="T40" fmla="*/ 74 w 150"/>
                  <a:gd name="T41" fmla="*/ 10 h 18"/>
                  <a:gd name="T42" fmla="*/ 65 w 150"/>
                  <a:gd name="T43" fmla="*/ 9 h 18"/>
                  <a:gd name="T44" fmla="*/ 56 w 150"/>
                  <a:gd name="T45" fmla="*/ 7 h 18"/>
                  <a:gd name="T46" fmla="*/ 47 w 150"/>
                  <a:gd name="T47" fmla="*/ 5 h 18"/>
                  <a:gd name="T48" fmla="*/ 42 w 150"/>
                  <a:gd name="T49" fmla="*/ 5 h 18"/>
                  <a:gd name="T50" fmla="*/ 37 w 150"/>
                  <a:gd name="T51" fmla="*/ 4 h 18"/>
                  <a:gd name="T52" fmla="*/ 33 w 150"/>
                  <a:gd name="T53" fmla="*/ 3 h 18"/>
                  <a:gd name="T54" fmla="*/ 28 w 150"/>
                  <a:gd name="T55" fmla="*/ 2 h 18"/>
                  <a:gd name="T56" fmla="*/ 19 w 150"/>
                  <a:gd name="T57" fmla="*/ 2 h 18"/>
                  <a:gd name="T58" fmla="*/ 16 w 150"/>
                  <a:gd name="T59" fmla="*/ 2 h 18"/>
                  <a:gd name="T60" fmla="*/ 14 w 150"/>
                  <a:gd name="T61" fmla="*/ 2 h 18"/>
                  <a:gd name="T62" fmla="*/ 9 w 150"/>
                  <a:gd name="T63" fmla="*/ 2 h 18"/>
                  <a:gd name="T64" fmla="*/ 7 w 150"/>
                  <a:gd name="T65" fmla="*/ 2 h 18"/>
                  <a:gd name="T66" fmla="*/ 5 w 150"/>
                  <a:gd name="T67" fmla="*/ 3 h 18"/>
                  <a:gd name="T68" fmla="*/ 4 w 150"/>
                  <a:gd name="T69" fmla="*/ 3 h 18"/>
                  <a:gd name="T70" fmla="*/ 3 w 150"/>
                  <a:gd name="T71" fmla="*/ 3 h 18"/>
                  <a:gd name="T72" fmla="*/ 0 w 150"/>
                  <a:gd name="T73" fmla="*/ 5 h 18"/>
                  <a:gd name="T74" fmla="*/ 0 w 150"/>
                  <a:gd name="T75"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8">
                    <a:moveTo>
                      <a:pt x="0" y="4"/>
                    </a:moveTo>
                    <a:cubicBezTo>
                      <a:pt x="1" y="4"/>
                      <a:pt x="2" y="4"/>
                      <a:pt x="2" y="3"/>
                    </a:cubicBezTo>
                    <a:cubicBezTo>
                      <a:pt x="3" y="3"/>
                      <a:pt x="3" y="3"/>
                      <a:pt x="3" y="3"/>
                    </a:cubicBezTo>
                    <a:cubicBezTo>
                      <a:pt x="5" y="2"/>
                      <a:pt x="5" y="2"/>
                      <a:pt x="5" y="2"/>
                    </a:cubicBezTo>
                    <a:cubicBezTo>
                      <a:pt x="5" y="2"/>
                      <a:pt x="6" y="2"/>
                      <a:pt x="7" y="2"/>
                    </a:cubicBezTo>
                    <a:cubicBezTo>
                      <a:pt x="9" y="1"/>
                      <a:pt x="9" y="1"/>
                      <a:pt x="9" y="1"/>
                    </a:cubicBezTo>
                    <a:cubicBezTo>
                      <a:pt x="11" y="1"/>
                      <a:pt x="12" y="1"/>
                      <a:pt x="14" y="1"/>
                    </a:cubicBezTo>
                    <a:cubicBezTo>
                      <a:pt x="16" y="0"/>
                      <a:pt x="17" y="0"/>
                      <a:pt x="19" y="0"/>
                    </a:cubicBezTo>
                    <a:cubicBezTo>
                      <a:pt x="22" y="0"/>
                      <a:pt x="25" y="0"/>
                      <a:pt x="28" y="1"/>
                    </a:cubicBezTo>
                    <a:cubicBezTo>
                      <a:pt x="30" y="1"/>
                      <a:pt x="31" y="1"/>
                      <a:pt x="33" y="1"/>
                    </a:cubicBezTo>
                    <a:cubicBezTo>
                      <a:pt x="34" y="1"/>
                      <a:pt x="36" y="1"/>
                      <a:pt x="38" y="2"/>
                    </a:cubicBezTo>
                    <a:cubicBezTo>
                      <a:pt x="42" y="2"/>
                      <a:pt x="42" y="2"/>
                      <a:pt x="42" y="2"/>
                    </a:cubicBezTo>
                    <a:cubicBezTo>
                      <a:pt x="47" y="3"/>
                      <a:pt x="47" y="3"/>
                      <a:pt x="47" y="3"/>
                    </a:cubicBezTo>
                    <a:cubicBezTo>
                      <a:pt x="56" y="5"/>
                      <a:pt x="56" y="5"/>
                      <a:pt x="56" y="5"/>
                    </a:cubicBezTo>
                    <a:cubicBezTo>
                      <a:pt x="59" y="6"/>
                      <a:pt x="62" y="6"/>
                      <a:pt x="65" y="7"/>
                    </a:cubicBezTo>
                    <a:cubicBezTo>
                      <a:pt x="75" y="8"/>
                      <a:pt x="75" y="8"/>
                      <a:pt x="75" y="8"/>
                    </a:cubicBezTo>
                    <a:cubicBezTo>
                      <a:pt x="87" y="10"/>
                      <a:pt x="100" y="12"/>
                      <a:pt x="112" y="13"/>
                    </a:cubicBezTo>
                    <a:cubicBezTo>
                      <a:pt x="125" y="15"/>
                      <a:pt x="137" y="16"/>
                      <a:pt x="150" y="17"/>
                    </a:cubicBezTo>
                    <a:cubicBezTo>
                      <a:pt x="150" y="18"/>
                      <a:pt x="150" y="18"/>
                      <a:pt x="150" y="18"/>
                    </a:cubicBezTo>
                    <a:cubicBezTo>
                      <a:pt x="137" y="17"/>
                      <a:pt x="124" y="16"/>
                      <a:pt x="112" y="15"/>
                    </a:cubicBezTo>
                    <a:cubicBezTo>
                      <a:pt x="99" y="14"/>
                      <a:pt x="87" y="12"/>
                      <a:pt x="74" y="10"/>
                    </a:cubicBezTo>
                    <a:cubicBezTo>
                      <a:pt x="65" y="9"/>
                      <a:pt x="65" y="9"/>
                      <a:pt x="65" y="9"/>
                    </a:cubicBezTo>
                    <a:cubicBezTo>
                      <a:pt x="62" y="8"/>
                      <a:pt x="59" y="8"/>
                      <a:pt x="56" y="7"/>
                    </a:cubicBezTo>
                    <a:cubicBezTo>
                      <a:pt x="47" y="5"/>
                      <a:pt x="47" y="5"/>
                      <a:pt x="47" y="5"/>
                    </a:cubicBezTo>
                    <a:cubicBezTo>
                      <a:pt x="42" y="5"/>
                      <a:pt x="42" y="5"/>
                      <a:pt x="42" y="5"/>
                    </a:cubicBezTo>
                    <a:cubicBezTo>
                      <a:pt x="37" y="4"/>
                      <a:pt x="37" y="4"/>
                      <a:pt x="37" y="4"/>
                    </a:cubicBezTo>
                    <a:cubicBezTo>
                      <a:pt x="36" y="3"/>
                      <a:pt x="34" y="3"/>
                      <a:pt x="33" y="3"/>
                    </a:cubicBezTo>
                    <a:cubicBezTo>
                      <a:pt x="31" y="3"/>
                      <a:pt x="30" y="3"/>
                      <a:pt x="28" y="2"/>
                    </a:cubicBezTo>
                    <a:cubicBezTo>
                      <a:pt x="25" y="2"/>
                      <a:pt x="22" y="2"/>
                      <a:pt x="19" y="2"/>
                    </a:cubicBezTo>
                    <a:cubicBezTo>
                      <a:pt x="16" y="2"/>
                      <a:pt x="16" y="2"/>
                      <a:pt x="16" y="2"/>
                    </a:cubicBezTo>
                    <a:cubicBezTo>
                      <a:pt x="16" y="2"/>
                      <a:pt x="15" y="2"/>
                      <a:pt x="14" y="2"/>
                    </a:cubicBezTo>
                    <a:cubicBezTo>
                      <a:pt x="12" y="2"/>
                      <a:pt x="11" y="2"/>
                      <a:pt x="9" y="2"/>
                    </a:cubicBezTo>
                    <a:cubicBezTo>
                      <a:pt x="7" y="2"/>
                      <a:pt x="7" y="2"/>
                      <a:pt x="7" y="2"/>
                    </a:cubicBezTo>
                    <a:cubicBezTo>
                      <a:pt x="6" y="2"/>
                      <a:pt x="6" y="3"/>
                      <a:pt x="5" y="3"/>
                    </a:cubicBezTo>
                    <a:cubicBezTo>
                      <a:pt x="4" y="3"/>
                      <a:pt x="4" y="3"/>
                      <a:pt x="4" y="3"/>
                    </a:cubicBezTo>
                    <a:cubicBezTo>
                      <a:pt x="3" y="3"/>
                      <a:pt x="3" y="3"/>
                      <a:pt x="3" y="3"/>
                    </a:cubicBezTo>
                    <a:cubicBezTo>
                      <a:pt x="2" y="4"/>
                      <a:pt x="1" y="4"/>
                      <a:pt x="0" y="5"/>
                    </a:cubicBezTo>
                    <a:lnTo>
                      <a:pt x="0" y="4"/>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92">
                <a:extLst>
                  <a:ext uri="{FF2B5EF4-FFF2-40B4-BE49-F238E27FC236}">
                    <a16:creationId xmlns:a16="http://schemas.microsoft.com/office/drawing/2014/main" id="{D97C5887-85C1-4925-909F-136D16ABFB0F}"/>
                  </a:ext>
                </a:extLst>
              </p:cNvPr>
              <p:cNvSpPr>
                <a:spLocks/>
              </p:cNvSpPr>
              <p:nvPr/>
            </p:nvSpPr>
            <p:spPr bwMode="auto">
              <a:xfrm>
                <a:off x="13979526" y="7105650"/>
                <a:ext cx="331788" cy="112713"/>
              </a:xfrm>
              <a:custGeom>
                <a:avLst/>
                <a:gdLst>
                  <a:gd name="T0" fmla="*/ 0 w 238"/>
                  <a:gd name="T1" fmla="*/ 0 h 81"/>
                  <a:gd name="T2" fmla="*/ 31 w 238"/>
                  <a:gd name="T3" fmla="*/ 8 h 81"/>
                  <a:gd name="T4" fmla="*/ 38 w 238"/>
                  <a:gd name="T5" fmla="*/ 11 h 81"/>
                  <a:gd name="T6" fmla="*/ 46 w 238"/>
                  <a:gd name="T7" fmla="*/ 14 h 81"/>
                  <a:gd name="T8" fmla="*/ 60 w 238"/>
                  <a:gd name="T9" fmla="*/ 20 h 81"/>
                  <a:gd name="T10" fmla="*/ 68 w 238"/>
                  <a:gd name="T11" fmla="*/ 23 h 81"/>
                  <a:gd name="T12" fmla="*/ 75 w 238"/>
                  <a:gd name="T13" fmla="*/ 26 h 81"/>
                  <a:gd name="T14" fmla="*/ 82 w 238"/>
                  <a:gd name="T15" fmla="*/ 29 h 81"/>
                  <a:gd name="T16" fmla="*/ 86 w 238"/>
                  <a:gd name="T17" fmla="*/ 31 h 81"/>
                  <a:gd name="T18" fmla="*/ 89 w 238"/>
                  <a:gd name="T19" fmla="*/ 32 h 81"/>
                  <a:gd name="T20" fmla="*/ 96 w 238"/>
                  <a:gd name="T21" fmla="*/ 36 h 81"/>
                  <a:gd name="T22" fmla="*/ 103 w 238"/>
                  <a:gd name="T23" fmla="*/ 39 h 81"/>
                  <a:gd name="T24" fmla="*/ 105 w 238"/>
                  <a:gd name="T25" fmla="*/ 40 h 81"/>
                  <a:gd name="T26" fmla="*/ 107 w 238"/>
                  <a:gd name="T27" fmla="*/ 41 h 81"/>
                  <a:gd name="T28" fmla="*/ 110 w 238"/>
                  <a:gd name="T29" fmla="*/ 42 h 81"/>
                  <a:gd name="T30" fmla="*/ 114 w 238"/>
                  <a:gd name="T31" fmla="*/ 44 h 81"/>
                  <a:gd name="T32" fmla="*/ 118 w 238"/>
                  <a:gd name="T33" fmla="*/ 45 h 81"/>
                  <a:gd name="T34" fmla="*/ 121 w 238"/>
                  <a:gd name="T35" fmla="*/ 47 h 81"/>
                  <a:gd name="T36" fmla="*/ 125 w 238"/>
                  <a:gd name="T37" fmla="*/ 48 h 81"/>
                  <a:gd name="T38" fmla="*/ 132 w 238"/>
                  <a:gd name="T39" fmla="*/ 51 h 81"/>
                  <a:gd name="T40" fmla="*/ 147 w 238"/>
                  <a:gd name="T41" fmla="*/ 55 h 81"/>
                  <a:gd name="T42" fmla="*/ 151 w 238"/>
                  <a:gd name="T43" fmla="*/ 56 h 81"/>
                  <a:gd name="T44" fmla="*/ 155 w 238"/>
                  <a:gd name="T45" fmla="*/ 57 h 81"/>
                  <a:gd name="T46" fmla="*/ 162 w 238"/>
                  <a:gd name="T47" fmla="*/ 59 h 81"/>
                  <a:gd name="T48" fmla="*/ 178 w 238"/>
                  <a:gd name="T49" fmla="*/ 63 h 81"/>
                  <a:gd name="T50" fmla="*/ 185 w 238"/>
                  <a:gd name="T51" fmla="*/ 65 h 81"/>
                  <a:gd name="T52" fmla="*/ 193 w 238"/>
                  <a:gd name="T53" fmla="*/ 66 h 81"/>
                  <a:gd name="T54" fmla="*/ 208 w 238"/>
                  <a:gd name="T55" fmla="*/ 71 h 81"/>
                  <a:gd name="T56" fmla="*/ 238 w 238"/>
                  <a:gd name="T57" fmla="*/ 81 h 81"/>
                  <a:gd name="T58" fmla="*/ 238 w 238"/>
                  <a:gd name="T59" fmla="*/ 81 h 81"/>
                  <a:gd name="T60" fmla="*/ 208 w 238"/>
                  <a:gd name="T61" fmla="*/ 73 h 81"/>
                  <a:gd name="T62" fmla="*/ 204 w 238"/>
                  <a:gd name="T63" fmla="*/ 72 h 81"/>
                  <a:gd name="T64" fmla="*/ 200 w 238"/>
                  <a:gd name="T65" fmla="*/ 71 h 81"/>
                  <a:gd name="T66" fmla="*/ 192 w 238"/>
                  <a:gd name="T67" fmla="*/ 70 h 81"/>
                  <a:gd name="T68" fmla="*/ 177 w 238"/>
                  <a:gd name="T69" fmla="*/ 67 h 81"/>
                  <a:gd name="T70" fmla="*/ 161 w 238"/>
                  <a:gd name="T71" fmla="*/ 63 h 81"/>
                  <a:gd name="T72" fmla="*/ 154 w 238"/>
                  <a:gd name="T73" fmla="*/ 62 h 81"/>
                  <a:gd name="T74" fmla="*/ 150 w 238"/>
                  <a:gd name="T75" fmla="*/ 61 h 81"/>
                  <a:gd name="T76" fmla="*/ 146 w 238"/>
                  <a:gd name="T77" fmla="*/ 60 h 81"/>
                  <a:gd name="T78" fmla="*/ 131 w 238"/>
                  <a:gd name="T79" fmla="*/ 55 h 81"/>
                  <a:gd name="T80" fmla="*/ 123 w 238"/>
                  <a:gd name="T81" fmla="*/ 53 h 81"/>
                  <a:gd name="T82" fmla="*/ 119 w 238"/>
                  <a:gd name="T83" fmla="*/ 52 h 81"/>
                  <a:gd name="T84" fmla="*/ 116 w 238"/>
                  <a:gd name="T85" fmla="*/ 50 h 81"/>
                  <a:gd name="T86" fmla="*/ 112 w 238"/>
                  <a:gd name="T87" fmla="*/ 49 h 81"/>
                  <a:gd name="T88" fmla="*/ 108 w 238"/>
                  <a:gd name="T89" fmla="*/ 47 h 81"/>
                  <a:gd name="T90" fmla="*/ 105 w 238"/>
                  <a:gd name="T91" fmla="*/ 46 h 81"/>
                  <a:gd name="T92" fmla="*/ 103 w 238"/>
                  <a:gd name="T93" fmla="*/ 45 h 81"/>
                  <a:gd name="T94" fmla="*/ 101 w 238"/>
                  <a:gd name="T95" fmla="*/ 44 h 81"/>
                  <a:gd name="T96" fmla="*/ 94 w 238"/>
                  <a:gd name="T97" fmla="*/ 41 h 81"/>
                  <a:gd name="T98" fmla="*/ 87 w 238"/>
                  <a:gd name="T99" fmla="*/ 37 h 81"/>
                  <a:gd name="T100" fmla="*/ 83 w 238"/>
                  <a:gd name="T101" fmla="*/ 35 h 81"/>
                  <a:gd name="T102" fmla="*/ 80 w 238"/>
                  <a:gd name="T103" fmla="*/ 34 h 81"/>
                  <a:gd name="T104" fmla="*/ 73 w 238"/>
                  <a:gd name="T105" fmla="*/ 30 h 81"/>
                  <a:gd name="T106" fmla="*/ 66 w 238"/>
                  <a:gd name="T107" fmla="*/ 27 h 81"/>
                  <a:gd name="T108" fmla="*/ 59 w 238"/>
                  <a:gd name="T109" fmla="*/ 24 h 81"/>
                  <a:gd name="T110" fmla="*/ 0 w 238"/>
                  <a:gd name="T11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8" h="81">
                    <a:moveTo>
                      <a:pt x="0" y="0"/>
                    </a:moveTo>
                    <a:cubicBezTo>
                      <a:pt x="11" y="2"/>
                      <a:pt x="21" y="5"/>
                      <a:pt x="31" y="8"/>
                    </a:cubicBezTo>
                    <a:cubicBezTo>
                      <a:pt x="33" y="9"/>
                      <a:pt x="36" y="10"/>
                      <a:pt x="38" y="11"/>
                    </a:cubicBezTo>
                    <a:cubicBezTo>
                      <a:pt x="41" y="12"/>
                      <a:pt x="43" y="13"/>
                      <a:pt x="46" y="14"/>
                    </a:cubicBezTo>
                    <a:cubicBezTo>
                      <a:pt x="51" y="16"/>
                      <a:pt x="55" y="18"/>
                      <a:pt x="60" y="20"/>
                    </a:cubicBezTo>
                    <a:cubicBezTo>
                      <a:pt x="63" y="21"/>
                      <a:pt x="65" y="22"/>
                      <a:pt x="68" y="23"/>
                    </a:cubicBezTo>
                    <a:cubicBezTo>
                      <a:pt x="75" y="26"/>
                      <a:pt x="75" y="26"/>
                      <a:pt x="75" y="26"/>
                    </a:cubicBezTo>
                    <a:cubicBezTo>
                      <a:pt x="77" y="27"/>
                      <a:pt x="80" y="28"/>
                      <a:pt x="82" y="29"/>
                    </a:cubicBezTo>
                    <a:cubicBezTo>
                      <a:pt x="86" y="31"/>
                      <a:pt x="86" y="31"/>
                      <a:pt x="86" y="31"/>
                    </a:cubicBezTo>
                    <a:cubicBezTo>
                      <a:pt x="89" y="32"/>
                      <a:pt x="89" y="32"/>
                      <a:pt x="89" y="32"/>
                    </a:cubicBezTo>
                    <a:cubicBezTo>
                      <a:pt x="96" y="36"/>
                      <a:pt x="96" y="36"/>
                      <a:pt x="96" y="36"/>
                    </a:cubicBezTo>
                    <a:cubicBezTo>
                      <a:pt x="103" y="39"/>
                      <a:pt x="103" y="39"/>
                      <a:pt x="103" y="39"/>
                    </a:cubicBezTo>
                    <a:cubicBezTo>
                      <a:pt x="105" y="40"/>
                      <a:pt x="105" y="40"/>
                      <a:pt x="105" y="40"/>
                    </a:cubicBezTo>
                    <a:cubicBezTo>
                      <a:pt x="107" y="41"/>
                      <a:pt x="107" y="41"/>
                      <a:pt x="107" y="41"/>
                    </a:cubicBezTo>
                    <a:cubicBezTo>
                      <a:pt x="110" y="42"/>
                      <a:pt x="110" y="42"/>
                      <a:pt x="110" y="42"/>
                    </a:cubicBezTo>
                    <a:cubicBezTo>
                      <a:pt x="114" y="44"/>
                      <a:pt x="114" y="44"/>
                      <a:pt x="114" y="44"/>
                    </a:cubicBezTo>
                    <a:cubicBezTo>
                      <a:pt x="115" y="44"/>
                      <a:pt x="116" y="45"/>
                      <a:pt x="118" y="45"/>
                    </a:cubicBezTo>
                    <a:cubicBezTo>
                      <a:pt x="121" y="47"/>
                      <a:pt x="121" y="47"/>
                      <a:pt x="121" y="47"/>
                    </a:cubicBezTo>
                    <a:cubicBezTo>
                      <a:pt x="123" y="47"/>
                      <a:pt x="124" y="48"/>
                      <a:pt x="125" y="48"/>
                    </a:cubicBezTo>
                    <a:cubicBezTo>
                      <a:pt x="132" y="51"/>
                      <a:pt x="132" y="51"/>
                      <a:pt x="132" y="51"/>
                    </a:cubicBezTo>
                    <a:cubicBezTo>
                      <a:pt x="137" y="52"/>
                      <a:pt x="142" y="54"/>
                      <a:pt x="147" y="55"/>
                    </a:cubicBezTo>
                    <a:cubicBezTo>
                      <a:pt x="149" y="55"/>
                      <a:pt x="150" y="56"/>
                      <a:pt x="151" y="56"/>
                    </a:cubicBezTo>
                    <a:cubicBezTo>
                      <a:pt x="155" y="57"/>
                      <a:pt x="155" y="57"/>
                      <a:pt x="155" y="57"/>
                    </a:cubicBezTo>
                    <a:cubicBezTo>
                      <a:pt x="157" y="58"/>
                      <a:pt x="160" y="58"/>
                      <a:pt x="162" y="59"/>
                    </a:cubicBezTo>
                    <a:cubicBezTo>
                      <a:pt x="168" y="60"/>
                      <a:pt x="173" y="62"/>
                      <a:pt x="178" y="63"/>
                    </a:cubicBezTo>
                    <a:cubicBezTo>
                      <a:pt x="185" y="65"/>
                      <a:pt x="185" y="65"/>
                      <a:pt x="185" y="65"/>
                    </a:cubicBezTo>
                    <a:cubicBezTo>
                      <a:pt x="193" y="66"/>
                      <a:pt x="193" y="66"/>
                      <a:pt x="193" y="66"/>
                    </a:cubicBezTo>
                    <a:cubicBezTo>
                      <a:pt x="198" y="68"/>
                      <a:pt x="203" y="69"/>
                      <a:pt x="208" y="71"/>
                    </a:cubicBezTo>
                    <a:cubicBezTo>
                      <a:pt x="218" y="74"/>
                      <a:pt x="228" y="77"/>
                      <a:pt x="238" y="81"/>
                    </a:cubicBezTo>
                    <a:cubicBezTo>
                      <a:pt x="238" y="81"/>
                      <a:pt x="238" y="81"/>
                      <a:pt x="238" y="81"/>
                    </a:cubicBezTo>
                    <a:cubicBezTo>
                      <a:pt x="228" y="78"/>
                      <a:pt x="218" y="75"/>
                      <a:pt x="208" y="73"/>
                    </a:cubicBezTo>
                    <a:cubicBezTo>
                      <a:pt x="204" y="72"/>
                      <a:pt x="204" y="72"/>
                      <a:pt x="204" y="72"/>
                    </a:cubicBezTo>
                    <a:cubicBezTo>
                      <a:pt x="203" y="72"/>
                      <a:pt x="201" y="72"/>
                      <a:pt x="200" y="71"/>
                    </a:cubicBezTo>
                    <a:cubicBezTo>
                      <a:pt x="192" y="70"/>
                      <a:pt x="192" y="70"/>
                      <a:pt x="192" y="70"/>
                    </a:cubicBezTo>
                    <a:cubicBezTo>
                      <a:pt x="177" y="67"/>
                      <a:pt x="177" y="67"/>
                      <a:pt x="177" y="67"/>
                    </a:cubicBezTo>
                    <a:cubicBezTo>
                      <a:pt x="172" y="66"/>
                      <a:pt x="167" y="65"/>
                      <a:pt x="161" y="63"/>
                    </a:cubicBezTo>
                    <a:cubicBezTo>
                      <a:pt x="159" y="63"/>
                      <a:pt x="156" y="62"/>
                      <a:pt x="154" y="62"/>
                    </a:cubicBezTo>
                    <a:cubicBezTo>
                      <a:pt x="150" y="61"/>
                      <a:pt x="150" y="61"/>
                      <a:pt x="150" y="61"/>
                    </a:cubicBezTo>
                    <a:cubicBezTo>
                      <a:pt x="149" y="60"/>
                      <a:pt x="147" y="60"/>
                      <a:pt x="146" y="60"/>
                    </a:cubicBezTo>
                    <a:cubicBezTo>
                      <a:pt x="141" y="59"/>
                      <a:pt x="136" y="57"/>
                      <a:pt x="131" y="55"/>
                    </a:cubicBezTo>
                    <a:cubicBezTo>
                      <a:pt x="123" y="53"/>
                      <a:pt x="123" y="53"/>
                      <a:pt x="123" y="53"/>
                    </a:cubicBezTo>
                    <a:cubicBezTo>
                      <a:pt x="122" y="53"/>
                      <a:pt x="121" y="52"/>
                      <a:pt x="119" y="52"/>
                    </a:cubicBezTo>
                    <a:cubicBezTo>
                      <a:pt x="116" y="50"/>
                      <a:pt x="116" y="50"/>
                      <a:pt x="116" y="50"/>
                    </a:cubicBezTo>
                    <a:cubicBezTo>
                      <a:pt x="115" y="50"/>
                      <a:pt x="113" y="49"/>
                      <a:pt x="112" y="49"/>
                    </a:cubicBezTo>
                    <a:cubicBezTo>
                      <a:pt x="108" y="47"/>
                      <a:pt x="108" y="47"/>
                      <a:pt x="108" y="47"/>
                    </a:cubicBezTo>
                    <a:cubicBezTo>
                      <a:pt x="105" y="46"/>
                      <a:pt x="105" y="46"/>
                      <a:pt x="105" y="46"/>
                    </a:cubicBezTo>
                    <a:cubicBezTo>
                      <a:pt x="103" y="45"/>
                      <a:pt x="103" y="45"/>
                      <a:pt x="103" y="45"/>
                    </a:cubicBezTo>
                    <a:cubicBezTo>
                      <a:pt x="101" y="44"/>
                      <a:pt x="101" y="44"/>
                      <a:pt x="101" y="44"/>
                    </a:cubicBezTo>
                    <a:cubicBezTo>
                      <a:pt x="94" y="41"/>
                      <a:pt x="94" y="41"/>
                      <a:pt x="94" y="41"/>
                    </a:cubicBezTo>
                    <a:cubicBezTo>
                      <a:pt x="87" y="37"/>
                      <a:pt x="87" y="37"/>
                      <a:pt x="87" y="37"/>
                    </a:cubicBezTo>
                    <a:cubicBezTo>
                      <a:pt x="83" y="35"/>
                      <a:pt x="83" y="35"/>
                      <a:pt x="83" y="35"/>
                    </a:cubicBezTo>
                    <a:cubicBezTo>
                      <a:pt x="80" y="34"/>
                      <a:pt x="80" y="34"/>
                      <a:pt x="80" y="34"/>
                    </a:cubicBezTo>
                    <a:cubicBezTo>
                      <a:pt x="78" y="32"/>
                      <a:pt x="75" y="31"/>
                      <a:pt x="73" y="30"/>
                    </a:cubicBezTo>
                    <a:cubicBezTo>
                      <a:pt x="66" y="27"/>
                      <a:pt x="66" y="27"/>
                      <a:pt x="66" y="27"/>
                    </a:cubicBezTo>
                    <a:cubicBezTo>
                      <a:pt x="59" y="24"/>
                      <a:pt x="59" y="24"/>
                      <a:pt x="59" y="24"/>
                    </a:cubicBezTo>
                    <a:cubicBezTo>
                      <a:pt x="39" y="15"/>
                      <a:pt x="20" y="7"/>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93">
                <a:extLst>
                  <a:ext uri="{FF2B5EF4-FFF2-40B4-BE49-F238E27FC236}">
                    <a16:creationId xmlns:a16="http://schemas.microsoft.com/office/drawing/2014/main" id="{C2E1647A-AFE3-444F-8D05-E59642430B84}"/>
                  </a:ext>
                </a:extLst>
              </p:cNvPr>
              <p:cNvSpPr>
                <a:spLocks/>
              </p:cNvSpPr>
              <p:nvPr/>
            </p:nvSpPr>
            <p:spPr bwMode="auto">
              <a:xfrm>
                <a:off x="13841413" y="6856413"/>
                <a:ext cx="182563" cy="82550"/>
              </a:xfrm>
              <a:custGeom>
                <a:avLst/>
                <a:gdLst>
                  <a:gd name="T0" fmla="*/ 131 w 131"/>
                  <a:gd name="T1" fmla="*/ 0 h 60"/>
                  <a:gd name="T2" fmla="*/ 90 w 131"/>
                  <a:gd name="T3" fmla="*/ 45 h 60"/>
                  <a:gd name="T4" fmla="*/ 40 w 131"/>
                  <a:gd name="T5" fmla="*/ 58 h 60"/>
                  <a:gd name="T6" fmla="*/ 0 w 131"/>
                  <a:gd name="T7" fmla="*/ 17 h 60"/>
                  <a:gd name="T8" fmla="*/ 47 w 131"/>
                  <a:gd name="T9" fmla="*/ 41 h 60"/>
                  <a:gd name="T10" fmla="*/ 131 w 131"/>
                  <a:gd name="T11" fmla="*/ 0 h 60"/>
                </a:gdLst>
                <a:ahLst/>
                <a:cxnLst>
                  <a:cxn ang="0">
                    <a:pos x="T0" y="T1"/>
                  </a:cxn>
                  <a:cxn ang="0">
                    <a:pos x="T2" y="T3"/>
                  </a:cxn>
                  <a:cxn ang="0">
                    <a:pos x="T4" y="T5"/>
                  </a:cxn>
                  <a:cxn ang="0">
                    <a:pos x="T6" y="T7"/>
                  </a:cxn>
                  <a:cxn ang="0">
                    <a:pos x="T8" y="T9"/>
                  </a:cxn>
                  <a:cxn ang="0">
                    <a:pos x="T10" y="T11"/>
                  </a:cxn>
                </a:cxnLst>
                <a:rect l="0" t="0" r="r" b="b"/>
                <a:pathLst>
                  <a:path w="131" h="60">
                    <a:moveTo>
                      <a:pt x="131" y="0"/>
                    </a:moveTo>
                    <a:cubicBezTo>
                      <a:pt x="126" y="17"/>
                      <a:pt x="109" y="39"/>
                      <a:pt x="90" y="45"/>
                    </a:cubicBezTo>
                    <a:cubicBezTo>
                      <a:pt x="66" y="52"/>
                      <a:pt x="51" y="60"/>
                      <a:pt x="40" y="58"/>
                    </a:cubicBezTo>
                    <a:cubicBezTo>
                      <a:pt x="34" y="56"/>
                      <a:pt x="0" y="17"/>
                      <a:pt x="0" y="17"/>
                    </a:cubicBezTo>
                    <a:cubicBezTo>
                      <a:pt x="0" y="17"/>
                      <a:pt x="20" y="41"/>
                      <a:pt x="47" y="41"/>
                    </a:cubicBezTo>
                    <a:cubicBezTo>
                      <a:pt x="78" y="41"/>
                      <a:pt x="108" y="34"/>
                      <a:pt x="131"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10" name="TextBox 109">
              <a:extLst>
                <a:ext uri="{FF2B5EF4-FFF2-40B4-BE49-F238E27FC236}">
                  <a16:creationId xmlns:a16="http://schemas.microsoft.com/office/drawing/2014/main" id="{84C2762F-5E2B-4B87-973D-25AAAA3C13E9}"/>
                </a:ext>
              </a:extLst>
            </p:cNvPr>
            <p:cNvSpPr txBox="1"/>
            <p:nvPr/>
          </p:nvSpPr>
          <p:spPr>
            <a:xfrm>
              <a:off x="15520849" y="8749966"/>
              <a:ext cx="2569514" cy="954107"/>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Wash your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hands</a:t>
              </a:r>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 often</a:t>
              </a:r>
              <a:endPar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grpSp>
        <p:nvGrpSpPr>
          <p:cNvPr id="127" name="Group 126">
            <a:extLst>
              <a:ext uri="{FF2B5EF4-FFF2-40B4-BE49-F238E27FC236}">
                <a16:creationId xmlns:a16="http://schemas.microsoft.com/office/drawing/2014/main" id="{246D4D5B-A25F-4FF8-85FD-91BA7BC9EF20}"/>
              </a:ext>
            </a:extLst>
          </p:cNvPr>
          <p:cNvGrpSpPr/>
          <p:nvPr/>
        </p:nvGrpSpPr>
        <p:grpSpPr>
          <a:xfrm>
            <a:off x="19172382" y="8178243"/>
            <a:ext cx="2569514" cy="4242719"/>
            <a:chOff x="19172382" y="5892242"/>
            <a:chExt cx="2569514" cy="4242719"/>
          </a:xfrm>
        </p:grpSpPr>
        <p:grpSp>
          <p:nvGrpSpPr>
            <p:cNvPr id="105" name="Group 104">
              <a:extLst>
                <a:ext uri="{FF2B5EF4-FFF2-40B4-BE49-F238E27FC236}">
                  <a16:creationId xmlns:a16="http://schemas.microsoft.com/office/drawing/2014/main" id="{F938C7C0-876A-4658-A154-53C5972050C2}"/>
                </a:ext>
              </a:extLst>
            </p:cNvPr>
            <p:cNvGrpSpPr/>
            <p:nvPr/>
          </p:nvGrpSpPr>
          <p:grpSpPr>
            <a:xfrm>
              <a:off x="19195665" y="5892242"/>
              <a:ext cx="2380702" cy="2380702"/>
              <a:chOff x="15159038" y="6448425"/>
              <a:chExt cx="1009650" cy="1009650"/>
            </a:xfrm>
          </p:grpSpPr>
          <p:sp>
            <p:nvSpPr>
              <p:cNvPr id="65" name="Freeform 65">
                <a:extLst>
                  <a:ext uri="{FF2B5EF4-FFF2-40B4-BE49-F238E27FC236}">
                    <a16:creationId xmlns:a16="http://schemas.microsoft.com/office/drawing/2014/main" id="{4226D1D9-82A4-4D95-9A0E-474E248EE1B0}"/>
                  </a:ext>
                </a:extLst>
              </p:cNvPr>
              <p:cNvSpPr>
                <a:spLocks/>
              </p:cNvSpPr>
              <p:nvPr/>
            </p:nvSpPr>
            <p:spPr bwMode="auto">
              <a:xfrm>
                <a:off x="15159038" y="6448425"/>
                <a:ext cx="1009650" cy="1009650"/>
              </a:xfrm>
              <a:custGeom>
                <a:avLst/>
                <a:gdLst>
                  <a:gd name="T0" fmla="*/ 725 w 725"/>
                  <a:gd name="T1" fmla="*/ 362 h 724"/>
                  <a:gd name="T2" fmla="*/ 628 w 725"/>
                  <a:gd name="T3" fmla="*/ 608 h 724"/>
                  <a:gd name="T4" fmla="*/ 620 w 725"/>
                  <a:gd name="T5" fmla="*/ 616 h 724"/>
                  <a:gd name="T6" fmla="*/ 542 w 725"/>
                  <a:gd name="T7" fmla="*/ 676 h 724"/>
                  <a:gd name="T8" fmla="*/ 502 w 725"/>
                  <a:gd name="T9" fmla="*/ 696 h 724"/>
                  <a:gd name="T10" fmla="*/ 467 w 725"/>
                  <a:gd name="T11" fmla="*/ 708 h 724"/>
                  <a:gd name="T12" fmla="*/ 462 w 725"/>
                  <a:gd name="T13" fmla="*/ 710 h 724"/>
                  <a:gd name="T14" fmla="*/ 452 w 725"/>
                  <a:gd name="T15" fmla="*/ 713 h 724"/>
                  <a:gd name="T16" fmla="*/ 444 w 725"/>
                  <a:gd name="T17" fmla="*/ 715 h 724"/>
                  <a:gd name="T18" fmla="*/ 441 w 725"/>
                  <a:gd name="T19" fmla="*/ 715 h 724"/>
                  <a:gd name="T20" fmla="*/ 362 w 725"/>
                  <a:gd name="T21" fmla="*/ 724 h 724"/>
                  <a:gd name="T22" fmla="*/ 354 w 725"/>
                  <a:gd name="T23" fmla="*/ 724 h 724"/>
                  <a:gd name="T24" fmla="*/ 328 w 725"/>
                  <a:gd name="T25" fmla="*/ 722 h 724"/>
                  <a:gd name="T26" fmla="*/ 313 w 725"/>
                  <a:gd name="T27" fmla="*/ 720 h 724"/>
                  <a:gd name="T28" fmla="*/ 313 w 725"/>
                  <a:gd name="T29" fmla="*/ 720 h 724"/>
                  <a:gd name="T30" fmla="*/ 268 w 725"/>
                  <a:gd name="T31" fmla="*/ 711 h 724"/>
                  <a:gd name="T32" fmla="*/ 250 w 725"/>
                  <a:gd name="T33" fmla="*/ 706 h 724"/>
                  <a:gd name="T34" fmla="*/ 229 w 725"/>
                  <a:gd name="T35" fmla="*/ 698 h 724"/>
                  <a:gd name="T36" fmla="*/ 217 w 725"/>
                  <a:gd name="T37" fmla="*/ 693 h 724"/>
                  <a:gd name="T38" fmla="*/ 194 w 725"/>
                  <a:gd name="T39" fmla="*/ 682 h 724"/>
                  <a:gd name="T40" fmla="*/ 122 w 725"/>
                  <a:gd name="T41" fmla="*/ 632 h 724"/>
                  <a:gd name="T42" fmla="*/ 82 w 725"/>
                  <a:gd name="T43" fmla="*/ 590 h 724"/>
                  <a:gd name="T44" fmla="*/ 0 w 725"/>
                  <a:gd name="T45" fmla="*/ 362 h 724"/>
                  <a:gd name="T46" fmla="*/ 32 w 725"/>
                  <a:gd name="T47" fmla="*/ 214 h 724"/>
                  <a:gd name="T48" fmla="*/ 34 w 725"/>
                  <a:gd name="T49" fmla="*/ 208 h 724"/>
                  <a:gd name="T50" fmla="*/ 42 w 725"/>
                  <a:gd name="T51" fmla="*/ 193 h 724"/>
                  <a:gd name="T52" fmla="*/ 44 w 725"/>
                  <a:gd name="T53" fmla="*/ 189 h 724"/>
                  <a:gd name="T54" fmla="*/ 55 w 725"/>
                  <a:gd name="T55" fmla="*/ 170 h 724"/>
                  <a:gd name="T56" fmla="*/ 67 w 725"/>
                  <a:gd name="T57" fmla="*/ 153 h 724"/>
                  <a:gd name="T58" fmla="*/ 87 w 725"/>
                  <a:gd name="T59" fmla="*/ 127 h 724"/>
                  <a:gd name="T60" fmla="*/ 362 w 725"/>
                  <a:gd name="T61" fmla="*/ 0 h 724"/>
                  <a:gd name="T62" fmla="*/ 548 w 725"/>
                  <a:gd name="T63" fmla="*/ 51 h 724"/>
                  <a:gd name="T64" fmla="*/ 603 w 725"/>
                  <a:gd name="T65" fmla="*/ 91 h 724"/>
                  <a:gd name="T66" fmla="*/ 662 w 725"/>
                  <a:gd name="T67" fmla="*/ 158 h 724"/>
                  <a:gd name="T68" fmla="*/ 725 w 725"/>
                  <a:gd name="T69"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5" h="724">
                    <a:moveTo>
                      <a:pt x="725" y="362"/>
                    </a:moveTo>
                    <a:cubicBezTo>
                      <a:pt x="725" y="457"/>
                      <a:pt x="688" y="544"/>
                      <a:pt x="628" y="608"/>
                    </a:cubicBezTo>
                    <a:cubicBezTo>
                      <a:pt x="625" y="611"/>
                      <a:pt x="623" y="614"/>
                      <a:pt x="620" y="616"/>
                    </a:cubicBezTo>
                    <a:cubicBezTo>
                      <a:pt x="597" y="640"/>
                      <a:pt x="571" y="660"/>
                      <a:pt x="542" y="676"/>
                    </a:cubicBezTo>
                    <a:cubicBezTo>
                      <a:pt x="529" y="684"/>
                      <a:pt x="516" y="690"/>
                      <a:pt x="502" y="696"/>
                    </a:cubicBezTo>
                    <a:cubicBezTo>
                      <a:pt x="491" y="701"/>
                      <a:pt x="479" y="705"/>
                      <a:pt x="467" y="708"/>
                    </a:cubicBezTo>
                    <a:cubicBezTo>
                      <a:pt x="466" y="709"/>
                      <a:pt x="464" y="709"/>
                      <a:pt x="462" y="710"/>
                    </a:cubicBezTo>
                    <a:cubicBezTo>
                      <a:pt x="459" y="711"/>
                      <a:pt x="455" y="712"/>
                      <a:pt x="452" y="713"/>
                    </a:cubicBezTo>
                    <a:cubicBezTo>
                      <a:pt x="449" y="713"/>
                      <a:pt x="447" y="714"/>
                      <a:pt x="444" y="715"/>
                    </a:cubicBezTo>
                    <a:cubicBezTo>
                      <a:pt x="443" y="715"/>
                      <a:pt x="442" y="715"/>
                      <a:pt x="441" y="715"/>
                    </a:cubicBezTo>
                    <a:cubicBezTo>
                      <a:pt x="416" y="721"/>
                      <a:pt x="389" y="724"/>
                      <a:pt x="362" y="724"/>
                    </a:cubicBezTo>
                    <a:cubicBezTo>
                      <a:pt x="360" y="724"/>
                      <a:pt x="357" y="724"/>
                      <a:pt x="354" y="724"/>
                    </a:cubicBezTo>
                    <a:cubicBezTo>
                      <a:pt x="345" y="724"/>
                      <a:pt x="337" y="723"/>
                      <a:pt x="328" y="722"/>
                    </a:cubicBezTo>
                    <a:cubicBezTo>
                      <a:pt x="323" y="722"/>
                      <a:pt x="318" y="721"/>
                      <a:pt x="313" y="720"/>
                    </a:cubicBezTo>
                    <a:cubicBezTo>
                      <a:pt x="313" y="720"/>
                      <a:pt x="313" y="720"/>
                      <a:pt x="313" y="720"/>
                    </a:cubicBezTo>
                    <a:cubicBezTo>
                      <a:pt x="298" y="718"/>
                      <a:pt x="283" y="715"/>
                      <a:pt x="268" y="711"/>
                    </a:cubicBezTo>
                    <a:cubicBezTo>
                      <a:pt x="262" y="710"/>
                      <a:pt x="256" y="708"/>
                      <a:pt x="250" y="706"/>
                    </a:cubicBezTo>
                    <a:cubicBezTo>
                      <a:pt x="243" y="704"/>
                      <a:pt x="236" y="701"/>
                      <a:pt x="229" y="698"/>
                    </a:cubicBezTo>
                    <a:cubicBezTo>
                      <a:pt x="225" y="697"/>
                      <a:pt x="221" y="695"/>
                      <a:pt x="217" y="693"/>
                    </a:cubicBezTo>
                    <a:cubicBezTo>
                      <a:pt x="209" y="690"/>
                      <a:pt x="201" y="686"/>
                      <a:pt x="194" y="682"/>
                    </a:cubicBezTo>
                    <a:cubicBezTo>
                      <a:pt x="168" y="669"/>
                      <a:pt x="144" y="652"/>
                      <a:pt x="122" y="632"/>
                    </a:cubicBezTo>
                    <a:cubicBezTo>
                      <a:pt x="107" y="620"/>
                      <a:pt x="94" y="605"/>
                      <a:pt x="82" y="590"/>
                    </a:cubicBezTo>
                    <a:cubicBezTo>
                      <a:pt x="31" y="528"/>
                      <a:pt x="0" y="448"/>
                      <a:pt x="0" y="362"/>
                    </a:cubicBezTo>
                    <a:cubicBezTo>
                      <a:pt x="0" y="309"/>
                      <a:pt x="12" y="259"/>
                      <a:pt x="32" y="214"/>
                    </a:cubicBezTo>
                    <a:cubicBezTo>
                      <a:pt x="33" y="212"/>
                      <a:pt x="34" y="210"/>
                      <a:pt x="34" y="208"/>
                    </a:cubicBezTo>
                    <a:cubicBezTo>
                      <a:pt x="37" y="203"/>
                      <a:pt x="39" y="198"/>
                      <a:pt x="42" y="193"/>
                    </a:cubicBezTo>
                    <a:cubicBezTo>
                      <a:pt x="43" y="192"/>
                      <a:pt x="43" y="191"/>
                      <a:pt x="44" y="189"/>
                    </a:cubicBezTo>
                    <a:cubicBezTo>
                      <a:pt x="47" y="183"/>
                      <a:pt x="51" y="177"/>
                      <a:pt x="55" y="170"/>
                    </a:cubicBezTo>
                    <a:cubicBezTo>
                      <a:pt x="59" y="164"/>
                      <a:pt x="63" y="158"/>
                      <a:pt x="67" y="153"/>
                    </a:cubicBezTo>
                    <a:cubicBezTo>
                      <a:pt x="73" y="144"/>
                      <a:pt x="80" y="135"/>
                      <a:pt x="87" y="127"/>
                    </a:cubicBezTo>
                    <a:cubicBezTo>
                      <a:pt x="153" y="49"/>
                      <a:pt x="252" y="0"/>
                      <a:pt x="362" y="0"/>
                    </a:cubicBezTo>
                    <a:cubicBezTo>
                      <a:pt x="430" y="0"/>
                      <a:pt x="494" y="18"/>
                      <a:pt x="548" y="51"/>
                    </a:cubicBezTo>
                    <a:cubicBezTo>
                      <a:pt x="568" y="62"/>
                      <a:pt x="586" y="76"/>
                      <a:pt x="603" y="91"/>
                    </a:cubicBezTo>
                    <a:cubicBezTo>
                      <a:pt x="625" y="111"/>
                      <a:pt x="645" y="134"/>
                      <a:pt x="662" y="158"/>
                    </a:cubicBezTo>
                    <a:cubicBezTo>
                      <a:pt x="701" y="216"/>
                      <a:pt x="725" y="286"/>
                      <a:pt x="725"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4" name="Freeform 94">
                <a:extLst>
                  <a:ext uri="{FF2B5EF4-FFF2-40B4-BE49-F238E27FC236}">
                    <a16:creationId xmlns:a16="http://schemas.microsoft.com/office/drawing/2014/main" id="{B2E54404-AF63-46C3-93F8-4A322DA292F8}"/>
                  </a:ext>
                </a:extLst>
              </p:cNvPr>
              <p:cNvSpPr>
                <a:spLocks/>
              </p:cNvSpPr>
              <p:nvPr/>
            </p:nvSpPr>
            <p:spPr bwMode="auto">
              <a:xfrm>
                <a:off x="15322551" y="6746875"/>
                <a:ext cx="190500" cy="166688"/>
              </a:xfrm>
              <a:custGeom>
                <a:avLst/>
                <a:gdLst>
                  <a:gd name="T0" fmla="*/ 96 w 137"/>
                  <a:gd name="T1" fmla="*/ 22 h 119"/>
                  <a:gd name="T2" fmla="*/ 122 w 137"/>
                  <a:gd name="T3" fmla="*/ 99 h 119"/>
                  <a:gd name="T4" fmla="*/ 41 w 137"/>
                  <a:gd name="T5" fmla="*/ 97 h 119"/>
                  <a:gd name="T6" fmla="*/ 15 w 137"/>
                  <a:gd name="T7" fmla="*/ 21 h 119"/>
                  <a:gd name="T8" fmla="*/ 96 w 137"/>
                  <a:gd name="T9" fmla="*/ 22 h 119"/>
                </a:gdLst>
                <a:ahLst/>
                <a:cxnLst>
                  <a:cxn ang="0">
                    <a:pos x="T0" y="T1"/>
                  </a:cxn>
                  <a:cxn ang="0">
                    <a:pos x="T2" y="T3"/>
                  </a:cxn>
                  <a:cxn ang="0">
                    <a:pos x="T4" y="T5"/>
                  </a:cxn>
                  <a:cxn ang="0">
                    <a:pos x="T6" y="T7"/>
                  </a:cxn>
                  <a:cxn ang="0">
                    <a:pos x="T8" y="T9"/>
                  </a:cxn>
                </a:cxnLst>
                <a:rect l="0" t="0" r="r" b="b"/>
                <a:pathLst>
                  <a:path w="137" h="119">
                    <a:moveTo>
                      <a:pt x="96" y="22"/>
                    </a:moveTo>
                    <a:cubicBezTo>
                      <a:pt x="125" y="44"/>
                      <a:pt x="137" y="78"/>
                      <a:pt x="122" y="99"/>
                    </a:cubicBezTo>
                    <a:cubicBezTo>
                      <a:pt x="107" y="119"/>
                      <a:pt x="71" y="119"/>
                      <a:pt x="41" y="97"/>
                    </a:cubicBezTo>
                    <a:cubicBezTo>
                      <a:pt x="12" y="76"/>
                      <a:pt x="0" y="42"/>
                      <a:pt x="15" y="21"/>
                    </a:cubicBezTo>
                    <a:cubicBezTo>
                      <a:pt x="30" y="0"/>
                      <a:pt x="66" y="1"/>
                      <a:pt x="96" y="22"/>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95">
                <a:extLst>
                  <a:ext uri="{FF2B5EF4-FFF2-40B4-BE49-F238E27FC236}">
                    <a16:creationId xmlns:a16="http://schemas.microsoft.com/office/drawing/2014/main" id="{AC288E52-B871-4B9B-9267-D7FB603E8338}"/>
                  </a:ext>
                </a:extLst>
              </p:cNvPr>
              <p:cNvSpPr>
                <a:spLocks/>
              </p:cNvSpPr>
              <p:nvPr/>
            </p:nvSpPr>
            <p:spPr bwMode="auto">
              <a:xfrm>
                <a:off x="15836901" y="6754813"/>
                <a:ext cx="193675" cy="165100"/>
              </a:xfrm>
              <a:custGeom>
                <a:avLst/>
                <a:gdLst>
                  <a:gd name="T0" fmla="*/ 125 w 139"/>
                  <a:gd name="T1" fmla="*/ 23 h 118"/>
                  <a:gd name="T2" fmla="*/ 95 w 139"/>
                  <a:gd name="T3" fmla="*/ 98 h 118"/>
                  <a:gd name="T4" fmla="*/ 14 w 139"/>
                  <a:gd name="T5" fmla="*/ 94 h 118"/>
                  <a:gd name="T6" fmla="*/ 45 w 139"/>
                  <a:gd name="T7" fmla="*/ 20 h 118"/>
                  <a:gd name="T8" fmla="*/ 125 w 139"/>
                  <a:gd name="T9" fmla="*/ 23 h 118"/>
                </a:gdLst>
                <a:ahLst/>
                <a:cxnLst>
                  <a:cxn ang="0">
                    <a:pos x="T0" y="T1"/>
                  </a:cxn>
                  <a:cxn ang="0">
                    <a:pos x="T2" y="T3"/>
                  </a:cxn>
                  <a:cxn ang="0">
                    <a:pos x="T4" y="T5"/>
                  </a:cxn>
                  <a:cxn ang="0">
                    <a:pos x="T6" y="T7"/>
                  </a:cxn>
                  <a:cxn ang="0">
                    <a:pos x="T8" y="T9"/>
                  </a:cxn>
                </a:cxnLst>
                <a:rect l="0" t="0" r="r" b="b"/>
                <a:pathLst>
                  <a:path w="139" h="118">
                    <a:moveTo>
                      <a:pt x="125" y="23"/>
                    </a:moveTo>
                    <a:cubicBezTo>
                      <a:pt x="139" y="45"/>
                      <a:pt x="126" y="78"/>
                      <a:pt x="95" y="98"/>
                    </a:cubicBezTo>
                    <a:cubicBezTo>
                      <a:pt x="64" y="118"/>
                      <a:pt x="28" y="116"/>
                      <a:pt x="14" y="94"/>
                    </a:cubicBezTo>
                    <a:cubicBezTo>
                      <a:pt x="0" y="73"/>
                      <a:pt x="14" y="39"/>
                      <a:pt x="45" y="20"/>
                    </a:cubicBezTo>
                    <a:cubicBezTo>
                      <a:pt x="75" y="0"/>
                      <a:pt x="112" y="1"/>
                      <a:pt x="125" y="23"/>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96">
                <a:extLst>
                  <a:ext uri="{FF2B5EF4-FFF2-40B4-BE49-F238E27FC236}">
                    <a16:creationId xmlns:a16="http://schemas.microsoft.com/office/drawing/2014/main" id="{5BF90465-D43F-495B-9329-008E9204FD34}"/>
                  </a:ext>
                </a:extLst>
              </p:cNvPr>
              <p:cNvSpPr>
                <a:spLocks/>
              </p:cNvSpPr>
              <p:nvPr/>
            </p:nvSpPr>
            <p:spPr bwMode="auto">
              <a:xfrm>
                <a:off x="15694026" y="6600825"/>
                <a:ext cx="171450" cy="217488"/>
              </a:xfrm>
              <a:custGeom>
                <a:avLst/>
                <a:gdLst>
                  <a:gd name="T0" fmla="*/ 85 w 123"/>
                  <a:gd name="T1" fmla="*/ 9 h 156"/>
                  <a:gd name="T2" fmla="*/ 109 w 123"/>
                  <a:gd name="T3" fmla="*/ 95 h 156"/>
                  <a:gd name="T4" fmla="*/ 37 w 123"/>
                  <a:gd name="T5" fmla="*/ 146 h 156"/>
                  <a:gd name="T6" fmla="*/ 13 w 123"/>
                  <a:gd name="T7" fmla="*/ 61 h 156"/>
                  <a:gd name="T8" fmla="*/ 85 w 123"/>
                  <a:gd name="T9" fmla="*/ 9 h 156"/>
                </a:gdLst>
                <a:ahLst/>
                <a:cxnLst>
                  <a:cxn ang="0">
                    <a:pos x="T0" y="T1"/>
                  </a:cxn>
                  <a:cxn ang="0">
                    <a:pos x="T2" y="T3"/>
                  </a:cxn>
                  <a:cxn ang="0">
                    <a:pos x="T4" y="T5"/>
                  </a:cxn>
                  <a:cxn ang="0">
                    <a:pos x="T6" y="T7"/>
                  </a:cxn>
                  <a:cxn ang="0">
                    <a:pos x="T8" y="T9"/>
                  </a:cxn>
                </a:cxnLst>
                <a:rect l="0" t="0" r="r" b="b"/>
                <a:pathLst>
                  <a:path w="123" h="156">
                    <a:moveTo>
                      <a:pt x="85" y="9"/>
                    </a:moveTo>
                    <a:cubicBezTo>
                      <a:pt x="112" y="18"/>
                      <a:pt x="123" y="57"/>
                      <a:pt x="109" y="95"/>
                    </a:cubicBezTo>
                    <a:cubicBezTo>
                      <a:pt x="96" y="132"/>
                      <a:pt x="64" y="156"/>
                      <a:pt x="37" y="146"/>
                    </a:cubicBezTo>
                    <a:cubicBezTo>
                      <a:pt x="10" y="137"/>
                      <a:pt x="0" y="99"/>
                      <a:pt x="13" y="61"/>
                    </a:cubicBezTo>
                    <a:cubicBezTo>
                      <a:pt x="26" y="23"/>
                      <a:pt x="59" y="0"/>
                      <a:pt x="85" y="9"/>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97">
                <a:extLst>
                  <a:ext uri="{FF2B5EF4-FFF2-40B4-BE49-F238E27FC236}">
                    <a16:creationId xmlns:a16="http://schemas.microsoft.com/office/drawing/2014/main" id="{FB99FBCE-1A73-4DF0-8D94-B581F61F17AB}"/>
                  </a:ext>
                </a:extLst>
              </p:cNvPr>
              <p:cNvSpPr>
                <a:spLocks/>
              </p:cNvSpPr>
              <p:nvPr/>
            </p:nvSpPr>
            <p:spPr bwMode="auto">
              <a:xfrm>
                <a:off x="15495588" y="6604000"/>
                <a:ext cx="168275" cy="215900"/>
              </a:xfrm>
              <a:custGeom>
                <a:avLst/>
                <a:gdLst>
                  <a:gd name="T0" fmla="*/ 109 w 121"/>
                  <a:gd name="T1" fmla="*/ 63 h 155"/>
                  <a:gd name="T2" fmla="*/ 80 w 121"/>
                  <a:gd name="T3" fmla="*/ 147 h 155"/>
                  <a:gd name="T4" fmla="*/ 11 w 121"/>
                  <a:gd name="T5" fmla="*/ 91 h 155"/>
                  <a:gd name="T6" fmla="*/ 40 w 121"/>
                  <a:gd name="T7" fmla="*/ 7 h 155"/>
                  <a:gd name="T8" fmla="*/ 109 w 121"/>
                  <a:gd name="T9" fmla="*/ 63 h 155"/>
                </a:gdLst>
                <a:ahLst/>
                <a:cxnLst>
                  <a:cxn ang="0">
                    <a:pos x="T0" y="T1"/>
                  </a:cxn>
                  <a:cxn ang="0">
                    <a:pos x="T2" y="T3"/>
                  </a:cxn>
                  <a:cxn ang="0">
                    <a:pos x="T4" y="T5"/>
                  </a:cxn>
                  <a:cxn ang="0">
                    <a:pos x="T6" y="T7"/>
                  </a:cxn>
                  <a:cxn ang="0">
                    <a:pos x="T8" y="T9"/>
                  </a:cxn>
                </a:cxnLst>
                <a:rect l="0" t="0" r="r" b="b"/>
                <a:pathLst>
                  <a:path w="121" h="155">
                    <a:moveTo>
                      <a:pt x="109" y="63"/>
                    </a:moveTo>
                    <a:cubicBezTo>
                      <a:pt x="121" y="102"/>
                      <a:pt x="108" y="139"/>
                      <a:pt x="80" y="147"/>
                    </a:cubicBezTo>
                    <a:cubicBezTo>
                      <a:pt x="53" y="155"/>
                      <a:pt x="22" y="130"/>
                      <a:pt x="11" y="91"/>
                    </a:cubicBezTo>
                    <a:cubicBezTo>
                      <a:pt x="0" y="53"/>
                      <a:pt x="13" y="15"/>
                      <a:pt x="40" y="7"/>
                    </a:cubicBezTo>
                    <a:cubicBezTo>
                      <a:pt x="67" y="0"/>
                      <a:pt x="98" y="25"/>
                      <a:pt x="109" y="63"/>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98">
                <a:extLst>
                  <a:ext uri="{FF2B5EF4-FFF2-40B4-BE49-F238E27FC236}">
                    <a16:creationId xmlns:a16="http://schemas.microsoft.com/office/drawing/2014/main" id="{BC998525-B2F8-40A9-B516-196510490733}"/>
                  </a:ext>
                </a:extLst>
              </p:cNvPr>
              <p:cNvSpPr>
                <a:spLocks/>
              </p:cNvSpPr>
              <p:nvPr/>
            </p:nvSpPr>
            <p:spPr bwMode="auto">
              <a:xfrm>
                <a:off x="15355888" y="6804025"/>
                <a:ext cx="639763" cy="546100"/>
              </a:xfrm>
              <a:custGeom>
                <a:avLst/>
                <a:gdLst>
                  <a:gd name="T0" fmla="*/ 405 w 460"/>
                  <a:gd name="T1" fmla="*/ 213 h 392"/>
                  <a:gd name="T2" fmla="*/ 290 w 460"/>
                  <a:gd name="T3" fmla="*/ 334 h 392"/>
                  <a:gd name="T4" fmla="*/ 177 w 460"/>
                  <a:gd name="T5" fmla="*/ 338 h 392"/>
                  <a:gd name="T6" fmla="*/ 56 w 460"/>
                  <a:gd name="T7" fmla="*/ 213 h 392"/>
                  <a:gd name="T8" fmla="*/ 128 w 460"/>
                  <a:gd name="T9" fmla="*/ 71 h 392"/>
                  <a:gd name="T10" fmla="*/ 332 w 460"/>
                  <a:gd name="T11" fmla="*/ 70 h 392"/>
                  <a:gd name="T12" fmla="*/ 405 w 460"/>
                  <a:gd name="T13" fmla="*/ 213 h 392"/>
                </a:gdLst>
                <a:ahLst/>
                <a:cxnLst>
                  <a:cxn ang="0">
                    <a:pos x="T0" y="T1"/>
                  </a:cxn>
                  <a:cxn ang="0">
                    <a:pos x="T2" y="T3"/>
                  </a:cxn>
                  <a:cxn ang="0">
                    <a:pos x="T4" y="T5"/>
                  </a:cxn>
                  <a:cxn ang="0">
                    <a:pos x="T6" y="T7"/>
                  </a:cxn>
                  <a:cxn ang="0">
                    <a:pos x="T8" y="T9"/>
                  </a:cxn>
                  <a:cxn ang="0">
                    <a:pos x="T10" y="T11"/>
                  </a:cxn>
                  <a:cxn ang="0">
                    <a:pos x="T12" y="T13"/>
                  </a:cxn>
                </a:cxnLst>
                <a:rect l="0" t="0" r="r" b="b"/>
                <a:pathLst>
                  <a:path w="460" h="392">
                    <a:moveTo>
                      <a:pt x="405" y="213"/>
                    </a:moveTo>
                    <a:cubicBezTo>
                      <a:pt x="460" y="262"/>
                      <a:pt x="393" y="377"/>
                      <a:pt x="290" y="334"/>
                    </a:cubicBezTo>
                    <a:cubicBezTo>
                      <a:pt x="253" y="318"/>
                      <a:pt x="213" y="319"/>
                      <a:pt x="177" y="338"/>
                    </a:cubicBezTo>
                    <a:cubicBezTo>
                      <a:pt x="77" y="392"/>
                      <a:pt x="0" y="263"/>
                      <a:pt x="56" y="213"/>
                    </a:cubicBezTo>
                    <a:cubicBezTo>
                      <a:pt x="120" y="156"/>
                      <a:pt x="91" y="142"/>
                      <a:pt x="128" y="71"/>
                    </a:cubicBezTo>
                    <a:cubicBezTo>
                      <a:pt x="166" y="0"/>
                      <a:pt x="294" y="0"/>
                      <a:pt x="332" y="70"/>
                    </a:cubicBezTo>
                    <a:cubicBezTo>
                      <a:pt x="370" y="141"/>
                      <a:pt x="340" y="156"/>
                      <a:pt x="405" y="213"/>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99">
                <a:extLst>
                  <a:ext uri="{FF2B5EF4-FFF2-40B4-BE49-F238E27FC236}">
                    <a16:creationId xmlns:a16="http://schemas.microsoft.com/office/drawing/2014/main" id="{81D5895D-A3AC-49D1-95C3-5EBEBEED5BAE}"/>
                  </a:ext>
                </a:extLst>
              </p:cNvPr>
              <p:cNvSpPr>
                <a:spLocks noEditPoints="1"/>
              </p:cNvSpPr>
              <p:nvPr/>
            </p:nvSpPr>
            <p:spPr bwMode="auto">
              <a:xfrm>
                <a:off x="15168563" y="6457950"/>
                <a:ext cx="990600" cy="990600"/>
              </a:xfrm>
              <a:custGeom>
                <a:avLst/>
                <a:gdLst>
                  <a:gd name="T0" fmla="*/ 356 w 711"/>
                  <a:gd name="T1" fmla="*/ 711 h 711"/>
                  <a:gd name="T2" fmla="*/ 0 w 711"/>
                  <a:gd name="T3" fmla="*/ 356 h 711"/>
                  <a:gd name="T4" fmla="*/ 355 w 711"/>
                  <a:gd name="T5" fmla="*/ 1 h 711"/>
                  <a:gd name="T6" fmla="*/ 711 w 711"/>
                  <a:gd name="T7" fmla="*/ 355 h 711"/>
                  <a:gd name="T8" fmla="*/ 356 w 711"/>
                  <a:gd name="T9" fmla="*/ 711 h 711"/>
                  <a:gd name="T10" fmla="*/ 355 w 711"/>
                  <a:gd name="T11" fmla="*/ 56 h 711"/>
                  <a:gd name="T12" fmla="*/ 55 w 711"/>
                  <a:gd name="T13" fmla="*/ 356 h 711"/>
                  <a:gd name="T14" fmla="*/ 356 w 711"/>
                  <a:gd name="T15" fmla="*/ 656 h 711"/>
                  <a:gd name="T16" fmla="*/ 656 w 711"/>
                  <a:gd name="T17" fmla="*/ 355 h 711"/>
                  <a:gd name="T18" fmla="*/ 355 w 711"/>
                  <a:gd name="T19" fmla="*/ 56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356" y="711"/>
                    </a:moveTo>
                    <a:cubicBezTo>
                      <a:pt x="160" y="711"/>
                      <a:pt x="1" y="552"/>
                      <a:pt x="0" y="356"/>
                    </a:cubicBezTo>
                    <a:cubicBezTo>
                      <a:pt x="0" y="160"/>
                      <a:pt x="159" y="1"/>
                      <a:pt x="355" y="1"/>
                    </a:cubicBezTo>
                    <a:cubicBezTo>
                      <a:pt x="551" y="0"/>
                      <a:pt x="710" y="160"/>
                      <a:pt x="711" y="355"/>
                    </a:cubicBezTo>
                    <a:cubicBezTo>
                      <a:pt x="711" y="551"/>
                      <a:pt x="552" y="711"/>
                      <a:pt x="356" y="711"/>
                    </a:cubicBezTo>
                    <a:close/>
                    <a:moveTo>
                      <a:pt x="355" y="56"/>
                    </a:moveTo>
                    <a:cubicBezTo>
                      <a:pt x="190" y="56"/>
                      <a:pt x="55" y="191"/>
                      <a:pt x="55" y="356"/>
                    </a:cubicBezTo>
                    <a:cubicBezTo>
                      <a:pt x="56" y="522"/>
                      <a:pt x="190" y="656"/>
                      <a:pt x="356" y="656"/>
                    </a:cubicBezTo>
                    <a:cubicBezTo>
                      <a:pt x="521" y="656"/>
                      <a:pt x="656" y="521"/>
                      <a:pt x="656" y="355"/>
                    </a:cubicBezTo>
                    <a:cubicBezTo>
                      <a:pt x="655" y="190"/>
                      <a:pt x="521" y="55"/>
                      <a:pt x="355" y="56"/>
                    </a:cubicBezTo>
                    <a:close/>
                  </a:path>
                </a:pathLst>
              </a:custGeom>
              <a:solidFill>
                <a:srgbClr val="E053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100">
                <a:extLst>
                  <a:ext uri="{FF2B5EF4-FFF2-40B4-BE49-F238E27FC236}">
                    <a16:creationId xmlns:a16="http://schemas.microsoft.com/office/drawing/2014/main" id="{DBB28240-1057-4AB4-905B-286A63CB7EFB}"/>
                  </a:ext>
                </a:extLst>
              </p:cNvPr>
              <p:cNvSpPr>
                <a:spLocks/>
              </p:cNvSpPr>
              <p:nvPr/>
            </p:nvSpPr>
            <p:spPr bwMode="auto">
              <a:xfrm>
                <a:off x="15303501" y="6623050"/>
                <a:ext cx="681038" cy="673100"/>
              </a:xfrm>
              <a:custGeom>
                <a:avLst/>
                <a:gdLst>
                  <a:gd name="T0" fmla="*/ 34 w 429"/>
                  <a:gd name="T1" fmla="*/ 424 h 424"/>
                  <a:gd name="T2" fmla="*/ 0 w 429"/>
                  <a:gd name="T3" fmla="*/ 390 h 424"/>
                  <a:gd name="T4" fmla="*/ 389 w 429"/>
                  <a:gd name="T5" fmla="*/ 0 h 424"/>
                  <a:gd name="T6" fmla="*/ 429 w 429"/>
                  <a:gd name="T7" fmla="*/ 30 h 424"/>
                  <a:gd name="T8" fmla="*/ 34 w 429"/>
                  <a:gd name="T9" fmla="*/ 424 h 424"/>
                </a:gdLst>
                <a:ahLst/>
                <a:cxnLst>
                  <a:cxn ang="0">
                    <a:pos x="T0" y="T1"/>
                  </a:cxn>
                  <a:cxn ang="0">
                    <a:pos x="T2" y="T3"/>
                  </a:cxn>
                  <a:cxn ang="0">
                    <a:pos x="T4" y="T5"/>
                  </a:cxn>
                  <a:cxn ang="0">
                    <a:pos x="T6" y="T7"/>
                  </a:cxn>
                  <a:cxn ang="0">
                    <a:pos x="T8" y="T9"/>
                  </a:cxn>
                </a:cxnLst>
                <a:rect l="0" t="0" r="r" b="b"/>
                <a:pathLst>
                  <a:path w="429" h="424">
                    <a:moveTo>
                      <a:pt x="34" y="424"/>
                    </a:moveTo>
                    <a:lnTo>
                      <a:pt x="0" y="390"/>
                    </a:lnTo>
                    <a:lnTo>
                      <a:pt x="389" y="0"/>
                    </a:lnTo>
                    <a:lnTo>
                      <a:pt x="429" y="30"/>
                    </a:lnTo>
                    <a:lnTo>
                      <a:pt x="34" y="424"/>
                    </a:lnTo>
                    <a:close/>
                  </a:path>
                </a:pathLst>
              </a:custGeom>
              <a:solidFill>
                <a:srgbClr val="E053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11" name="TextBox 110">
              <a:extLst>
                <a:ext uri="{FF2B5EF4-FFF2-40B4-BE49-F238E27FC236}">
                  <a16:creationId xmlns:a16="http://schemas.microsoft.com/office/drawing/2014/main" id="{7DE24471-4533-41C3-9C4F-A19E6B8AB6A1}"/>
                </a:ext>
              </a:extLst>
            </p:cNvPr>
            <p:cNvSpPr txBox="1"/>
            <p:nvPr/>
          </p:nvSpPr>
          <p:spPr>
            <a:xfrm>
              <a:off x="19172382" y="8749966"/>
              <a:ext cx="2569514" cy="1384995"/>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Avoid contact with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animals</a:t>
              </a:r>
            </a:p>
          </p:txBody>
        </p:sp>
      </p:grpSp>
      <p:sp>
        <p:nvSpPr>
          <p:cNvPr id="112" name="TextBox 111">
            <a:extLst>
              <a:ext uri="{FF2B5EF4-FFF2-40B4-BE49-F238E27FC236}">
                <a16:creationId xmlns:a16="http://schemas.microsoft.com/office/drawing/2014/main" id="{83C86AA4-BBBF-4685-9DAB-76F59DE6FD0B}"/>
              </a:ext>
            </a:extLst>
          </p:cNvPr>
          <p:cNvSpPr txBox="1"/>
          <p:nvPr/>
        </p:nvSpPr>
        <p:spPr>
          <a:xfrm>
            <a:off x="5022516" y="3066881"/>
            <a:ext cx="14342145" cy="1446550"/>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How to </a:t>
            </a:r>
            <a:r>
              <a:rPr lang="en-US" sz="8800" b="1">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Protect</a:t>
            </a: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 yourself!</a:t>
            </a:r>
            <a:endParaRPr lang="en-US" sz="1380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3" name="TextBox 112">
            <a:extLst>
              <a:ext uri="{FF2B5EF4-FFF2-40B4-BE49-F238E27FC236}">
                <a16:creationId xmlns:a16="http://schemas.microsoft.com/office/drawing/2014/main" id="{C10ED894-D74A-4275-8930-544473943CBA}"/>
              </a:ext>
            </a:extLst>
          </p:cNvPr>
          <p:cNvSpPr txBox="1"/>
          <p:nvPr/>
        </p:nvSpPr>
        <p:spPr>
          <a:xfrm>
            <a:off x="10056122" y="4738225"/>
            <a:ext cx="4274933"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Prevention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14" name="Group 113">
            <a:extLst>
              <a:ext uri="{FF2B5EF4-FFF2-40B4-BE49-F238E27FC236}">
                <a16:creationId xmlns:a16="http://schemas.microsoft.com/office/drawing/2014/main" id="{E0142130-3C6E-4BF7-841D-20A3C9499EDC}"/>
              </a:ext>
            </a:extLst>
          </p:cNvPr>
          <p:cNvGrpSpPr/>
          <p:nvPr/>
        </p:nvGrpSpPr>
        <p:grpSpPr>
          <a:xfrm>
            <a:off x="684926" y="8246885"/>
            <a:ext cx="1061783" cy="1794230"/>
            <a:chOff x="684925" y="5960885"/>
            <a:chExt cx="1061783" cy="1794230"/>
          </a:xfrm>
        </p:grpSpPr>
        <p:cxnSp>
          <p:nvCxnSpPr>
            <p:cNvPr id="115" name="Straight Connector 114">
              <a:extLst>
                <a:ext uri="{FF2B5EF4-FFF2-40B4-BE49-F238E27FC236}">
                  <a16:creationId xmlns:a16="http://schemas.microsoft.com/office/drawing/2014/main" id="{03CCF9DB-062F-4D44-B07A-8DE4F76FA0F2}"/>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273427F1-6D52-4993-ACBD-A0D72DA4C474}"/>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1DA10A8C-128D-46BD-B186-31E4ADAC8CB7}"/>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28AEA6D5-3828-473E-BD3A-D7ED9204ABC3}"/>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1B4E1F33-7B55-4A41-8DB6-4EE8FBE1003B}"/>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8A8AF545-092A-42D4-A7C8-E92CB55C0A5B}"/>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2A43FF2A-8B69-40B3-B316-1733F1B3B7E0}"/>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22" name="TextBox 121">
            <a:extLst>
              <a:ext uri="{FF2B5EF4-FFF2-40B4-BE49-F238E27FC236}">
                <a16:creationId xmlns:a16="http://schemas.microsoft.com/office/drawing/2014/main" id="{4ED9E4DE-A0B6-49C2-99C5-3486C8B6CEC2}"/>
              </a:ext>
            </a:extLst>
          </p:cNvPr>
          <p:cNvSpPr txBox="1"/>
          <p:nvPr/>
        </p:nvSpPr>
        <p:spPr>
          <a:xfrm rot="16200000">
            <a:off x="-649020" y="365743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99366478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70000"/>
                                  </p:iterate>
                                  <p:childTnLst>
                                    <p:set>
                                      <p:cBhvr>
                                        <p:cTn id="6" dur="1" fill="hold">
                                          <p:stCondLst>
                                            <p:cond delay="0"/>
                                          </p:stCondLst>
                                        </p:cTn>
                                        <p:tgtEl>
                                          <p:spTgt spid="112"/>
                                        </p:tgtEl>
                                        <p:attrNameLst>
                                          <p:attrName>style.visibility</p:attrName>
                                        </p:attrNameLst>
                                      </p:cBhvr>
                                      <p:to>
                                        <p:strVal val="visible"/>
                                      </p:to>
                                    </p:set>
                                    <p:animEffect transition="in" filter="fade">
                                      <p:cBhvr>
                                        <p:cTn id="7" dur="500"/>
                                        <p:tgtEl>
                                          <p:spTgt spid="112"/>
                                        </p:tgtEl>
                                      </p:cBhvr>
                                    </p:animEffect>
                                  </p:childTnLst>
                                </p:cTn>
                              </p:par>
                              <p:par>
                                <p:cTn id="8" presetID="10" presetClass="entr" presetSubtype="0" fill="hold" grpId="0" nodeType="withEffect">
                                  <p:stCondLst>
                                    <p:cond delay="1800"/>
                                  </p:stCondLst>
                                  <p:childTnLst>
                                    <p:set>
                                      <p:cBhvr>
                                        <p:cTn id="9" dur="1" fill="hold">
                                          <p:stCondLst>
                                            <p:cond delay="0"/>
                                          </p:stCondLst>
                                        </p:cTn>
                                        <p:tgtEl>
                                          <p:spTgt spid="113"/>
                                        </p:tgtEl>
                                        <p:attrNameLst>
                                          <p:attrName>style.visibility</p:attrName>
                                        </p:attrNameLst>
                                      </p:cBhvr>
                                      <p:to>
                                        <p:strVal val="visible"/>
                                      </p:to>
                                    </p:set>
                                    <p:animEffect transition="in" filter="fade">
                                      <p:cBhvr>
                                        <p:cTn id="10" dur="500"/>
                                        <p:tgtEl>
                                          <p:spTgt spid="113"/>
                                        </p:tgtEl>
                                      </p:cBhvr>
                                    </p:animEffect>
                                  </p:childTnLst>
                                </p:cTn>
                              </p:par>
                            </p:childTnLst>
                          </p:cTn>
                        </p:par>
                        <p:par>
                          <p:cTn id="11" fill="hold">
                            <p:stCondLst>
                              <p:cond delay="2300"/>
                            </p:stCondLst>
                            <p:childTnLst>
                              <p:par>
                                <p:cTn id="12" presetID="10" presetClass="entr" presetSubtype="0" fill="hold" nodeType="afterEffect">
                                  <p:stCondLst>
                                    <p:cond delay="0"/>
                                  </p:stCondLst>
                                  <p:childTnLst>
                                    <p:set>
                                      <p:cBhvr>
                                        <p:cTn id="13" dur="1" fill="hold">
                                          <p:stCondLst>
                                            <p:cond delay="0"/>
                                          </p:stCondLst>
                                        </p:cTn>
                                        <p:tgtEl>
                                          <p:spTgt spid="123"/>
                                        </p:tgtEl>
                                        <p:attrNameLst>
                                          <p:attrName>style.visibility</p:attrName>
                                        </p:attrNameLst>
                                      </p:cBhvr>
                                      <p:to>
                                        <p:strVal val="visible"/>
                                      </p:to>
                                    </p:set>
                                    <p:animEffect transition="in" filter="fade">
                                      <p:cBhvr>
                                        <p:cTn id="14" dur="300"/>
                                        <p:tgtEl>
                                          <p:spTgt spid="123"/>
                                        </p:tgtEl>
                                      </p:cBhvr>
                                    </p:animEffect>
                                  </p:childTnLst>
                                </p:cTn>
                              </p:par>
                            </p:childTnLst>
                          </p:cTn>
                        </p:par>
                        <p:par>
                          <p:cTn id="15" fill="hold">
                            <p:stCondLst>
                              <p:cond delay="2600"/>
                            </p:stCondLst>
                            <p:childTnLst>
                              <p:par>
                                <p:cTn id="16" presetID="10" presetClass="entr" presetSubtype="0" fill="hold" nodeType="afterEffect">
                                  <p:stCondLst>
                                    <p:cond delay="0"/>
                                  </p:stCondLst>
                                  <p:childTnLst>
                                    <p:set>
                                      <p:cBhvr>
                                        <p:cTn id="17" dur="1" fill="hold">
                                          <p:stCondLst>
                                            <p:cond delay="0"/>
                                          </p:stCondLst>
                                        </p:cTn>
                                        <p:tgtEl>
                                          <p:spTgt spid="124"/>
                                        </p:tgtEl>
                                        <p:attrNameLst>
                                          <p:attrName>style.visibility</p:attrName>
                                        </p:attrNameLst>
                                      </p:cBhvr>
                                      <p:to>
                                        <p:strVal val="visible"/>
                                      </p:to>
                                    </p:set>
                                    <p:animEffect transition="in" filter="fade">
                                      <p:cBhvr>
                                        <p:cTn id="18" dur="300"/>
                                        <p:tgtEl>
                                          <p:spTgt spid="124"/>
                                        </p:tgtEl>
                                      </p:cBhvr>
                                    </p:animEffect>
                                  </p:childTnLst>
                                </p:cTn>
                              </p:par>
                            </p:childTnLst>
                          </p:cTn>
                        </p:par>
                        <p:par>
                          <p:cTn id="19" fill="hold">
                            <p:stCondLst>
                              <p:cond delay="2900"/>
                            </p:stCondLst>
                            <p:childTnLst>
                              <p:par>
                                <p:cTn id="20" presetID="10" presetClass="entr" presetSubtype="0" fill="hold" nodeType="afterEffect">
                                  <p:stCondLst>
                                    <p:cond delay="0"/>
                                  </p:stCondLst>
                                  <p:childTnLst>
                                    <p:set>
                                      <p:cBhvr>
                                        <p:cTn id="21" dur="1" fill="hold">
                                          <p:stCondLst>
                                            <p:cond delay="0"/>
                                          </p:stCondLst>
                                        </p:cTn>
                                        <p:tgtEl>
                                          <p:spTgt spid="125"/>
                                        </p:tgtEl>
                                        <p:attrNameLst>
                                          <p:attrName>style.visibility</p:attrName>
                                        </p:attrNameLst>
                                      </p:cBhvr>
                                      <p:to>
                                        <p:strVal val="visible"/>
                                      </p:to>
                                    </p:set>
                                    <p:animEffect transition="in" filter="fade">
                                      <p:cBhvr>
                                        <p:cTn id="22" dur="300"/>
                                        <p:tgtEl>
                                          <p:spTgt spid="125"/>
                                        </p:tgtEl>
                                      </p:cBhvr>
                                    </p:animEffect>
                                  </p:childTnLst>
                                </p:cTn>
                              </p:par>
                            </p:childTnLst>
                          </p:cTn>
                        </p:par>
                        <p:par>
                          <p:cTn id="23" fill="hold">
                            <p:stCondLst>
                              <p:cond delay="3200"/>
                            </p:stCondLst>
                            <p:childTnLst>
                              <p:par>
                                <p:cTn id="24" presetID="10" presetClass="entr" presetSubtype="0" fill="hold" nodeType="afterEffect">
                                  <p:stCondLst>
                                    <p:cond delay="0"/>
                                  </p:stCondLst>
                                  <p:childTnLst>
                                    <p:set>
                                      <p:cBhvr>
                                        <p:cTn id="25" dur="1" fill="hold">
                                          <p:stCondLst>
                                            <p:cond delay="0"/>
                                          </p:stCondLst>
                                        </p:cTn>
                                        <p:tgtEl>
                                          <p:spTgt spid="126"/>
                                        </p:tgtEl>
                                        <p:attrNameLst>
                                          <p:attrName>style.visibility</p:attrName>
                                        </p:attrNameLst>
                                      </p:cBhvr>
                                      <p:to>
                                        <p:strVal val="visible"/>
                                      </p:to>
                                    </p:set>
                                    <p:animEffect transition="in" filter="fade">
                                      <p:cBhvr>
                                        <p:cTn id="26" dur="300"/>
                                        <p:tgtEl>
                                          <p:spTgt spid="126"/>
                                        </p:tgtEl>
                                      </p:cBhvr>
                                    </p:animEffect>
                                  </p:childTnLst>
                                </p:cTn>
                              </p:par>
                            </p:childTnLst>
                          </p:cTn>
                        </p:par>
                        <p:par>
                          <p:cTn id="27" fill="hold">
                            <p:stCondLst>
                              <p:cond delay="3500"/>
                            </p:stCondLst>
                            <p:childTnLst>
                              <p:par>
                                <p:cTn id="28" presetID="10" presetClass="entr" presetSubtype="0" fill="hold" nodeType="after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fade">
                                      <p:cBhvr>
                                        <p:cTn id="30" dur="3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p:bldP spid="113" grpId="0" animBg="1"/>
    </p:bldLst>
  </p:timing>
</p:sld>
</file>

<file path=ppt/slides/slide29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D48273A-0956-4F0E-8617-FE1135F4A34F}"/>
              </a:ext>
            </a:extLst>
          </p:cNvPr>
          <p:cNvSpPr txBox="1"/>
          <p:nvPr/>
        </p:nvSpPr>
        <p:spPr>
          <a:xfrm>
            <a:off x="4305624" y="3600295"/>
            <a:ext cx="15775929" cy="1446550"/>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 of the </a:t>
            </a:r>
            <a:r>
              <a:rPr lang="en-US" sz="8800" b="1">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1380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 name="TextBox 2">
            <a:extLst>
              <a:ext uri="{FF2B5EF4-FFF2-40B4-BE49-F238E27FC236}">
                <a16:creationId xmlns:a16="http://schemas.microsoft.com/office/drawing/2014/main" id="{CEB2F10B-F880-46B3-A580-055FA713018B}"/>
              </a:ext>
            </a:extLst>
          </p:cNvPr>
          <p:cNvSpPr txBox="1"/>
          <p:nvPr/>
        </p:nvSpPr>
        <p:spPr>
          <a:xfrm>
            <a:off x="10056122" y="5416796"/>
            <a:ext cx="4274933"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Prevention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35" name="Group 34">
            <a:extLst>
              <a:ext uri="{FF2B5EF4-FFF2-40B4-BE49-F238E27FC236}">
                <a16:creationId xmlns:a16="http://schemas.microsoft.com/office/drawing/2014/main" id="{1EC030DB-DC52-4E3A-8D51-24451D0A459E}"/>
              </a:ext>
            </a:extLst>
          </p:cNvPr>
          <p:cNvGrpSpPr/>
          <p:nvPr/>
        </p:nvGrpSpPr>
        <p:grpSpPr>
          <a:xfrm>
            <a:off x="7254834" y="8863013"/>
            <a:ext cx="4314825" cy="3175000"/>
            <a:chOff x="7978776" y="6577013"/>
            <a:chExt cx="4314825" cy="3175000"/>
          </a:xfrm>
        </p:grpSpPr>
        <p:sp>
          <p:nvSpPr>
            <p:cNvPr id="7" name="Freeform 5">
              <a:extLst>
                <a:ext uri="{FF2B5EF4-FFF2-40B4-BE49-F238E27FC236}">
                  <a16:creationId xmlns:a16="http://schemas.microsoft.com/office/drawing/2014/main" id="{E45292EB-D76B-4B0A-901A-80EBBCE15961}"/>
                </a:ext>
              </a:extLst>
            </p:cNvPr>
            <p:cNvSpPr>
              <a:spLocks/>
            </p:cNvSpPr>
            <p:nvPr/>
          </p:nvSpPr>
          <p:spPr bwMode="auto">
            <a:xfrm>
              <a:off x="8564563" y="6577013"/>
              <a:ext cx="3165475" cy="3175000"/>
            </a:xfrm>
            <a:custGeom>
              <a:avLst/>
              <a:gdLst>
                <a:gd name="T0" fmla="*/ 724 w 724"/>
                <a:gd name="T1" fmla="*/ 362 h 725"/>
                <a:gd name="T2" fmla="*/ 628 w 724"/>
                <a:gd name="T3" fmla="*/ 609 h 725"/>
                <a:gd name="T4" fmla="*/ 620 w 724"/>
                <a:gd name="T5" fmla="*/ 617 h 725"/>
                <a:gd name="T6" fmla="*/ 542 w 724"/>
                <a:gd name="T7" fmla="*/ 677 h 725"/>
                <a:gd name="T8" fmla="*/ 501 w 724"/>
                <a:gd name="T9" fmla="*/ 697 h 725"/>
                <a:gd name="T10" fmla="*/ 467 w 724"/>
                <a:gd name="T11" fmla="*/ 709 h 725"/>
                <a:gd name="T12" fmla="*/ 462 w 724"/>
                <a:gd name="T13" fmla="*/ 710 h 725"/>
                <a:gd name="T14" fmla="*/ 452 w 724"/>
                <a:gd name="T15" fmla="*/ 713 h 725"/>
                <a:gd name="T16" fmla="*/ 444 w 724"/>
                <a:gd name="T17" fmla="*/ 715 h 725"/>
                <a:gd name="T18" fmla="*/ 441 w 724"/>
                <a:gd name="T19" fmla="*/ 716 h 725"/>
                <a:gd name="T20" fmla="*/ 362 w 724"/>
                <a:gd name="T21" fmla="*/ 725 h 725"/>
                <a:gd name="T22" fmla="*/ 354 w 724"/>
                <a:gd name="T23" fmla="*/ 724 h 725"/>
                <a:gd name="T24" fmla="*/ 328 w 724"/>
                <a:gd name="T25" fmla="*/ 723 h 725"/>
                <a:gd name="T26" fmla="*/ 313 w 724"/>
                <a:gd name="T27" fmla="*/ 721 h 725"/>
                <a:gd name="T28" fmla="*/ 313 w 724"/>
                <a:gd name="T29" fmla="*/ 721 h 725"/>
                <a:gd name="T30" fmla="*/ 267 w 724"/>
                <a:gd name="T31" fmla="*/ 712 h 725"/>
                <a:gd name="T32" fmla="*/ 250 w 724"/>
                <a:gd name="T33" fmla="*/ 707 h 725"/>
                <a:gd name="T34" fmla="*/ 229 w 724"/>
                <a:gd name="T35" fmla="*/ 699 h 725"/>
                <a:gd name="T36" fmla="*/ 216 w 724"/>
                <a:gd name="T37" fmla="*/ 694 h 725"/>
                <a:gd name="T38" fmla="*/ 194 w 724"/>
                <a:gd name="T39" fmla="*/ 683 h 725"/>
                <a:gd name="T40" fmla="*/ 122 w 724"/>
                <a:gd name="T41" fmla="*/ 633 h 725"/>
                <a:gd name="T42" fmla="*/ 81 w 724"/>
                <a:gd name="T43" fmla="*/ 591 h 725"/>
                <a:gd name="T44" fmla="*/ 0 w 724"/>
                <a:gd name="T45" fmla="*/ 362 h 725"/>
                <a:gd name="T46" fmla="*/ 32 w 724"/>
                <a:gd name="T47" fmla="*/ 215 h 725"/>
                <a:gd name="T48" fmla="*/ 34 w 724"/>
                <a:gd name="T49" fmla="*/ 209 h 725"/>
                <a:gd name="T50" fmla="*/ 42 w 724"/>
                <a:gd name="T51" fmla="*/ 193 h 725"/>
                <a:gd name="T52" fmla="*/ 44 w 724"/>
                <a:gd name="T53" fmla="*/ 190 h 725"/>
                <a:gd name="T54" fmla="*/ 55 w 724"/>
                <a:gd name="T55" fmla="*/ 171 h 725"/>
                <a:gd name="T56" fmla="*/ 67 w 724"/>
                <a:gd name="T57" fmla="*/ 153 h 725"/>
                <a:gd name="T58" fmla="*/ 87 w 724"/>
                <a:gd name="T59" fmla="*/ 127 h 725"/>
                <a:gd name="T60" fmla="*/ 362 w 724"/>
                <a:gd name="T61" fmla="*/ 0 h 725"/>
                <a:gd name="T62" fmla="*/ 548 w 724"/>
                <a:gd name="T63" fmla="*/ 51 h 725"/>
                <a:gd name="T64" fmla="*/ 603 w 724"/>
                <a:gd name="T65" fmla="*/ 92 h 725"/>
                <a:gd name="T66" fmla="*/ 662 w 724"/>
                <a:gd name="T67" fmla="*/ 159 h 725"/>
                <a:gd name="T68" fmla="*/ 724 w 724"/>
                <a:gd name="T69" fmla="*/ 362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5">
                  <a:moveTo>
                    <a:pt x="724" y="362"/>
                  </a:moveTo>
                  <a:cubicBezTo>
                    <a:pt x="724" y="458"/>
                    <a:pt x="688" y="544"/>
                    <a:pt x="628" y="609"/>
                  </a:cubicBezTo>
                  <a:cubicBezTo>
                    <a:pt x="625" y="612"/>
                    <a:pt x="622" y="614"/>
                    <a:pt x="620" y="617"/>
                  </a:cubicBezTo>
                  <a:cubicBezTo>
                    <a:pt x="597" y="640"/>
                    <a:pt x="571" y="660"/>
                    <a:pt x="542" y="677"/>
                  </a:cubicBezTo>
                  <a:cubicBezTo>
                    <a:pt x="529" y="684"/>
                    <a:pt x="515" y="691"/>
                    <a:pt x="501" y="697"/>
                  </a:cubicBezTo>
                  <a:cubicBezTo>
                    <a:pt x="490" y="701"/>
                    <a:pt x="479" y="706"/>
                    <a:pt x="467" y="709"/>
                  </a:cubicBezTo>
                  <a:cubicBezTo>
                    <a:pt x="466" y="710"/>
                    <a:pt x="464" y="710"/>
                    <a:pt x="462" y="710"/>
                  </a:cubicBezTo>
                  <a:cubicBezTo>
                    <a:pt x="459" y="712"/>
                    <a:pt x="455" y="712"/>
                    <a:pt x="452" y="713"/>
                  </a:cubicBezTo>
                  <a:cubicBezTo>
                    <a:pt x="449" y="714"/>
                    <a:pt x="447" y="715"/>
                    <a:pt x="444" y="715"/>
                  </a:cubicBezTo>
                  <a:cubicBezTo>
                    <a:pt x="443" y="715"/>
                    <a:pt x="442" y="716"/>
                    <a:pt x="441" y="716"/>
                  </a:cubicBezTo>
                  <a:cubicBezTo>
                    <a:pt x="416" y="722"/>
                    <a:pt x="389" y="725"/>
                    <a:pt x="362" y="725"/>
                  </a:cubicBezTo>
                  <a:cubicBezTo>
                    <a:pt x="360" y="725"/>
                    <a:pt x="357" y="724"/>
                    <a:pt x="354" y="724"/>
                  </a:cubicBezTo>
                  <a:cubicBezTo>
                    <a:pt x="345" y="724"/>
                    <a:pt x="336" y="724"/>
                    <a:pt x="328" y="723"/>
                  </a:cubicBezTo>
                  <a:cubicBezTo>
                    <a:pt x="323" y="722"/>
                    <a:pt x="318" y="722"/>
                    <a:pt x="313" y="721"/>
                  </a:cubicBezTo>
                  <a:cubicBezTo>
                    <a:pt x="313" y="721"/>
                    <a:pt x="313" y="721"/>
                    <a:pt x="313" y="721"/>
                  </a:cubicBezTo>
                  <a:cubicBezTo>
                    <a:pt x="298" y="719"/>
                    <a:pt x="282" y="716"/>
                    <a:pt x="267" y="712"/>
                  </a:cubicBezTo>
                  <a:cubicBezTo>
                    <a:pt x="261" y="710"/>
                    <a:pt x="255" y="709"/>
                    <a:pt x="250" y="707"/>
                  </a:cubicBezTo>
                  <a:cubicBezTo>
                    <a:pt x="242" y="704"/>
                    <a:pt x="236" y="702"/>
                    <a:pt x="229" y="699"/>
                  </a:cubicBezTo>
                  <a:cubicBezTo>
                    <a:pt x="225" y="697"/>
                    <a:pt x="221" y="696"/>
                    <a:pt x="216" y="694"/>
                  </a:cubicBezTo>
                  <a:cubicBezTo>
                    <a:pt x="209" y="691"/>
                    <a:pt x="201" y="687"/>
                    <a:pt x="194" y="683"/>
                  </a:cubicBezTo>
                  <a:cubicBezTo>
                    <a:pt x="168" y="669"/>
                    <a:pt x="144" y="652"/>
                    <a:pt x="122" y="633"/>
                  </a:cubicBezTo>
                  <a:cubicBezTo>
                    <a:pt x="107" y="620"/>
                    <a:pt x="94" y="606"/>
                    <a:pt x="81" y="591"/>
                  </a:cubicBezTo>
                  <a:cubicBezTo>
                    <a:pt x="31" y="529"/>
                    <a:pt x="0" y="449"/>
                    <a:pt x="0" y="362"/>
                  </a:cubicBezTo>
                  <a:cubicBezTo>
                    <a:pt x="0" y="310"/>
                    <a:pt x="11" y="260"/>
                    <a:pt x="32" y="215"/>
                  </a:cubicBezTo>
                  <a:cubicBezTo>
                    <a:pt x="32" y="213"/>
                    <a:pt x="33" y="211"/>
                    <a:pt x="34" y="209"/>
                  </a:cubicBezTo>
                  <a:cubicBezTo>
                    <a:pt x="37" y="204"/>
                    <a:pt x="39" y="199"/>
                    <a:pt x="42" y="193"/>
                  </a:cubicBezTo>
                  <a:cubicBezTo>
                    <a:pt x="43" y="192"/>
                    <a:pt x="43" y="191"/>
                    <a:pt x="44" y="190"/>
                  </a:cubicBezTo>
                  <a:cubicBezTo>
                    <a:pt x="47" y="184"/>
                    <a:pt x="51" y="177"/>
                    <a:pt x="55" y="171"/>
                  </a:cubicBezTo>
                  <a:cubicBezTo>
                    <a:pt x="59" y="165"/>
                    <a:pt x="62" y="159"/>
                    <a:pt x="67" y="153"/>
                  </a:cubicBezTo>
                  <a:cubicBezTo>
                    <a:pt x="73" y="144"/>
                    <a:pt x="80" y="136"/>
                    <a:pt x="87" y="127"/>
                  </a:cubicBezTo>
                  <a:cubicBezTo>
                    <a:pt x="153" y="50"/>
                    <a:pt x="252" y="0"/>
                    <a:pt x="362" y="0"/>
                  </a:cubicBezTo>
                  <a:cubicBezTo>
                    <a:pt x="430" y="0"/>
                    <a:pt x="494" y="19"/>
                    <a:pt x="548" y="51"/>
                  </a:cubicBezTo>
                  <a:cubicBezTo>
                    <a:pt x="567" y="63"/>
                    <a:pt x="586" y="77"/>
                    <a:pt x="603" y="92"/>
                  </a:cubicBezTo>
                  <a:cubicBezTo>
                    <a:pt x="625" y="112"/>
                    <a:pt x="645" y="134"/>
                    <a:pt x="662" y="159"/>
                  </a:cubicBezTo>
                  <a:cubicBezTo>
                    <a:pt x="701" y="217"/>
                    <a:pt x="724" y="287"/>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Freeform 6">
              <a:extLst>
                <a:ext uri="{FF2B5EF4-FFF2-40B4-BE49-F238E27FC236}">
                  <a16:creationId xmlns:a16="http://schemas.microsoft.com/office/drawing/2014/main" id="{B45C10CB-04C8-443E-9B3C-C1C64E97032A}"/>
                </a:ext>
              </a:extLst>
            </p:cNvPr>
            <p:cNvSpPr>
              <a:spLocks/>
            </p:cNvSpPr>
            <p:nvPr/>
          </p:nvSpPr>
          <p:spPr bwMode="auto">
            <a:xfrm>
              <a:off x="7978776" y="7256463"/>
              <a:ext cx="3698875" cy="1895475"/>
            </a:xfrm>
            <a:custGeom>
              <a:avLst/>
              <a:gdLst>
                <a:gd name="T0" fmla="*/ 721 w 846"/>
                <a:gd name="T1" fmla="*/ 293 h 433"/>
                <a:gd name="T2" fmla="*/ 767 w 846"/>
                <a:gd name="T3" fmla="*/ 313 h 433"/>
                <a:gd name="T4" fmla="*/ 788 w 846"/>
                <a:gd name="T5" fmla="*/ 343 h 433"/>
                <a:gd name="T6" fmla="*/ 732 w 846"/>
                <a:gd name="T7" fmla="*/ 361 h 433"/>
                <a:gd name="T8" fmla="*/ 677 w 846"/>
                <a:gd name="T9" fmla="*/ 336 h 433"/>
                <a:gd name="T10" fmla="*/ 528 w 846"/>
                <a:gd name="T11" fmla="*/ 280 h 433"/>
                <a:gd name="T12" fmla="*/ 671 w 846"/>
                <a:gd name="T13" fmla="*/ 340 h 433"/>
                <a:gd name="T14" fmla="*/ 696 w 846"/>
                <a:gd name="T15" fmla="*/ 353 h 433"/>
                <a:gd name="T16" fmla="*/ 690 w 846"/>
                <a:gd name="T17" fmla="*/ 396 h 433"/>
                <a:gd name="T18" fmla="*/ 614 w 846"/>
                <a:gd name="T19" fmla="*/ 377 h 433"/>
                <a:gd name="T20" fmla="*/ 567 w 846"/>
                <a:gd name="T21" fmla="*/ 362 h 433"/>
                <a:gd name="T22" fmla="*/ 485 w 846"/>
                <a:gd name="T23" fmla="*/ 340 h 433"/>
                <a:gd name="T24" fmla="*/ 532 w 846"/>
                <a:gd name="T25" fmla="*/ 364 h 433"/>
                <a:gd name="T26" fmla="*/ 532 w 846"/>
                <a:gd name="T27" fmla="*/ 364 h 433"/>
                <a:gd name="T28" fmla="*/ 532 w 846"/>
                <a:gd name="T29" fmla="*/ 364 h 433"/>
                <a:gd name="T30" fmla="*/ 533 w 846"/>
                <a:gd name="T31" fmla="*/ 364 h 433"/>
                <a:gd name="T32" fmla="*/ 593 w 846"/>
                <a:gd name="T33" fmla="*/ 388 h 433"/>
                <a:gd name="T34" fmla="*/ 601 w 846"/>
                <a:gd name="T35" fmla="*/ 390 h 433"/>
                <a:gd name="T36" fmla="*/ 616 w 846"/>
                <a:gd name="T37" fmla="*/ 422 h 433"/>
                <a:gd name="T38" fmla="*/ 565 w 846"/>
                <a:gd name="T39" fmla="*/ 426 h 433"/>
                <a:gd name="T40" fmla="*/ 517 w 846"/>
                <a:gd name="T41" fmla="*/ 412 h 433"/>
                <a:gd name="T42" fmla="*/ 516 w 846"/>
                <a:gd name="T43" fmla="*/ 412 h 433"/>
                <a:gd name="T44" fmla="*/ 510 w 846"/>
                <a:gd name="T45" fmla="*/ 410 h 433"/>
                <a:gd name="T46" fmla="*/ 452 w 846"/>
                <a:gd name="T47" fmla="*/ 392 h 433"/>
                <a:gd name="T48" fmla="*/ 452 w 846"/>
                <a:gd name="T49" fmla="*/ 392 h 433"/>
                <a:gd name="T50" fmla="*/ 407 w 846"/>
                <a:gd name="T51" fmla="*/ 378 h 433"/>
                <a:gd name="T52" fmla="*/ 348 w 846"/>
                <a:gd name="T53" fmla="*/ 360 h 433"/>
                <a:gd name="T54" fmla="*/ 329 w 846"/>
                <a:gd name="T55" fmla="*/ 353 h 433"/>
                <a:gd name="T56" fmla="*/ 276 w 846"/>
                <a:gd name="T57" fmla="*/ 328 h 433"/>
                <a:gd name="T58" fmla="*/ 225 w 846"/>
                <a:gd name="T59" fmla="*/ 292 h 433"/>
                <a:gd name="T60" fmla="*/ 205 w 846"/>
                <a:gd name="T61" fmla="*/ 265 h 433"/>
                <a:gd name="T62" fmla="*/ 0 w 846"/>
                <a:gd name="T63" fmla="*/ 221 h 433"/>
                <a:gd name="T64" fmla="*/ 0 w 846"/>
                <a:gd name="T65" fmla="*/ 220 h 433"/>
                <a:gd name="T66" fmla="*/ 0 w 846"/>
                <a:gd name="T67" fmla="*/ 207 h 433"/>
                <a:gd name="T68" fmla="*/ 43 w 846"/>
                <a:gd name="T69" fmla="*/ 5 h 433"/>
                <a:gd name="T70" fmla="*/ 46 w 846"/>
                <a:gd name="T71" fmla="*/ 0 h 433"/>
                <a:gd name="T72" fmla="*/ 176 w 846"/>
                <a:gd name="T73" fmla="*/ 53 h 433"/>
                <a:gd name="T74" fmla="*/ 296 w 846"/>
                <a:gd name="T75" fmla="*/ 92 h 433"/>
                <a:gd name="T76" fmla="*/ 367 w 846"/>
                <a:gd name="T77" fmla="*/ 97 h 433"/>
                <a:gd name="T78" fmla="*/ 371 w 846"/>
                <a:gd name="T79" fmla="*/ 98 h 433"/>
                <a:gd name="T80" fmla="*/ 375 w 846"/>
                <a:gd name="T81" fmla="*/ 98 h 433"/>
                <a:gd name="T82" fmla="*/ 434 w 846"/>
                <a:gd name="T83" fmla="*/ 113 h 433"/>
                <a:gd name="T84" fmla="*/ 590 w 846"/>
                <a:gd name="T85" fmla="*/ 161 h 433"/>
                <a:gd name="T86" fmla="*/ 758 w 846"/>
                <a:gd name="T87" fmla="*/ 235 h 433"/>
                <a:gd name="T88" fmla="*/ 797 w 846"/>
                <a:gd name="T89" fmla="*/ 254 h 433"/>
                <a:gd name="T90" fmla="*/ 775 w 846"/>
                <a:gd name="T91" fmla="*/ 302 h 433"/>
                <a:gd name="T92" fmla="*/ 728 w 846"/>
                <a:gd name="T93" fmla="*/ 282 h 433"/>
                <a:gd name="T94" fmla="*/ 560 w 846"/>
                <a:gd name="T95" fmla="*/ 222 h 433"/>
                <a:gd name="T96" fmla="*/ 721 w 846"/>
                <a:gd name="T97" fmla="*/ 29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46" h="433">
                  <a:moveTo>
                    <a:pt x="721" y="293"/>
                  </a:moveTo>
                  <a:cubicBezTo>
                    <a:pt x="745" y="303"/>
                    <a:pt x="763" y="310"/>
                    <a:pt x="767" y="313"/>
                  </a:cubicBezTo>
                  <a:cubicBezTo>
                    <a:pt x="781" y="323"/>
                    <a:pt x="791" y="332"/>
                    <a:pt x="788" y="343"/>
                  </a:cubicBezTo>
                  <a:cubicBezTo>
                    <a:pt x="785" y="355"/>
                    <a:pt x="770" y="375"/>
                    <a:pt x="732" y="361"/>
                  </a:cubicBezTo>
                  <a:cubicBezTo>
                    <a:pt x="720" y="356"/>
                    <a:pt x="700" y="347"/>
                    <a:pt x="677" y="336"/>
                  </a:cubicBezTo>
                  <a:cubicBezTo>
                    <a:pt x="627" y="312"/>
                    <a:pt x="562" y="281"/>
                    <a:pt x="528" y="280"/>
                  </a:cubicBezTo>
                  <a:cubicBezTo>
                    <a:pt x="487" y="280"/>
                    <a:pt x="611" y="315"/>
                    <a:pt x="671" y="340"/>
                  </a:cubicBezTo>
                  <a:cubicBezTo>
                    <a:pt x="682" y="345"/>
                    <a:pt x="691" y="349"/>
                    <a:pt x="696" y="353"/>
                  </a:cubicBezTo>
                  <a:cubicBezTo>
                    <a:pt x="729" y="376"/>
                    <a:pt x="704" y="395"/>
                    <a:pt x="690" y="396"/>
                  </a:cubicBezTo>
                  <a:cubicBezTo>
                    <a:pt x="681" y="397"/>
                    <a:pt x="646" y="387"/>
                    <a:pt x="614" y="377"/>
                  </a:cubicBezTo>
                  <a:cubicBezTo>
                    <a:pt x="595" y="371"/>
                    <a:pt x="578" y="366"/>
                    <a:pt x="567" y="362"/>
                  </a:cubicBezTo>
                  <a:cubicBezTo>
                    <a:pt x="535" y="352"/>
                    <a:pt x="482" y="332"/>
                    <a:pt x="485" y="340"/>
                  </a:cubicBezTo>
                  <a:cubicBezTo>
                    <a:pt x="486" y="344"/>
                    <a:pt x="507" y="354"/>
                    <a:pt x="532" y="364"/>
                  </a:cubicBezTo>
                  <a:cubicBezTo>
                    <a:pt x="532" y="364"/>
                    <a:pt x="532" y="364"/>
                    <a:pt x="532" y="364"/>
                  </a:cubicBezTo>
                  <a:cubicBezTo>
                    <a:pt x="532" y="364"/>
                    <a:pt x="532" y="364"/>
                    <a:pt x="532" y="364"/>
                  </a:cubicBezTo>
                  <a:cubicBezTo>
                    <a:pt x="533" y="364"/>
                    <a:pt x="533" y="364"/>
                    <a:pt x="533" y="364"/>
                  </a:cubicBezTo>
                  <a:cubicBezTo>
                    <a:pt x="554" y="373"/>
                    <a:pt x="578" y="382"/>
                    <a:pt x="593" y="388"/>
                  </a:cubicBezTo>
                  <a:cubicBezTo>
                    <a:pt x="596" y="389"/>
                    <a:pt x="599" y="390"/>
                    <a:pt x="601" y="390"/>
                  </a:cubicBezTo>
                  <a:cubicBezTo>
                    <a:pt x="625" y="398"/>
                    <a:pt x="623" y="416"/>
                    <a:pt x="616" y="422"/>
                  </a:cubicBezTo>
                  <a:cubicBezTo>
                    <a:pt x="611" y="427"/>
                    <a:pt x="600" y="433"/>
                    <a:pt x="565" y="426"/>
                  </a:cubicBezTo>
                  <a:cubicBezTo>
                    <a:pt x="553" y="424"/>
                    <a:pt x="537" y="419"/>
                    <a:pt x="517" y="412"/>
                  </a:cubicBezTo>
                  <a:cubicBezTo>
                    <a:pt x="517" y="412"/>
                    <a:pt x="516" y="412"/>
                    <a:pt x="516" y="412"/>
                  </a:cubicBezTo>
                  <a:cubicBezTo>
                    <a:pt x="514" y="411"/>
                    <a:pt x="512" y="411"/>
                    <a:pt x="510" y="410"/>
                  </a:cubicBezTo>
                  <a:cubicBezTo>
                    <a:pt x="490" y="403"/>
                    <a:pt x="471" y="397"/>
                    <a:pt x="452" y="392"/>
                  </a:cubicBezTo>
                  <a:cubicBezTo>
                    <a:pt x="452" y="392"/>
                    <a:pt x="452" y="392"/>
                    <a:pt x="452" y="392"/>
                  </a:cubicBezTo>
                  <a:cubicBezTo>
                    <a:pt x="437" y="387"/>
                    <a:pt x="421" y="383"/>
                    <a:pt x="407" y="378"/>
                  </a:cubicBezTo>
                  <a:cubicBezTo>
                    <a:pt x="386" y="372"/>
                    <a:pt x="366" y="367"/>
                    <a:pt x="348" y="360"/>
                  </a:cubicBezTo>
                  <a:cubicBezTo>
                    <a:pt x="341" y="358"/>
                    <a:pt x="335" y="355"/>
                    <a:pt x="329" y="353"/>
                  </a:cubicBezTo>
                  <a:cubicBezTo>
                    <a:pt x="311" y="345"/>
                    <a:pt x="293" y="337"/>
                    <a:pt x="276" y="328"/>
                  </a:cubicBezTo>
                  <a:cubicBezTo>
                    <a:pt x="258" y="318"/>
                    <a:pt x="240" y="307"/>
                    <a:pt x="225" y="292"/>
                  </a:cubicBezTo>
                  <a:cubicBezTo>
                    <a:pt x="218" y="284"/>
                    <a:pt x="211" y="275"/>
                    <a:pt x="205" y="265"/>
                  </a:cubicBezTo>
                  <a:cubicBezTo>
                    <a:pt x="0" y="221"/>
                    <a:pt x="0" y="221"/>
                    <a:pt x="0" y="221"/>
                  </a:cubicBezTo>
                  <a:cubicBezTo>
                    <a:pt x="0" y="220"/>
                    <a:pt x="0" y="220"/>
                    <a:pt x="0" y="220"/>
                  </a:cubicBezTo>
                  <a:cubicBezTo>
                    <a:pt x="0" y="216"/>
                    <a:pt x="0" y="212"/>
                    <a:pt x="0" y="207"/>
                  </a:cubicBezTo>
                  <a:cubicBezTo>
                    <a:pt x="0" y="135"/>
                    <a:pt x="16" y="67"/>
                    <a:pt x="43" y="5"/>
                  </a:cubicBezTo>
                  <a:cubicBezTo>
                    <a:pt x="44" y="4"/>
                    <a:pt x="45" y="2"/>
                    <a:pt x="46" y="0"/>
                  </a:cubicBezTo>
                  <a:cubicBezTo>
                    <a:pt x="176" y="53"/>
                    <a:pt x="176" y="53"/>
                    <a:pt x="176" y="53"/>
                  </a:cubicBezTo>
                  <a:cubicBezTo>
                    <a:pt x="176" y="53"/>
                    <a:pt x="247" y="94"/>
                    <a:pt x="296" y="92"/>
                  </a:cubicBezTo>
                  <a:cubicBezTo>
                    <a:pt x="322" y="91"/>
                    <a:pt x="344" y="93"/>
                    <a:pt x="367" y="97"/>
                  </a:cubicBezTo>
                  <a:cubicBezTo>
                    <a:pt x="368" y="97"/>
                    <a:pt x="370" y="97"/>
                    <a:pt x="371" y="98"/>
                  </a:cubicBezTo>
                  <a:cubicBezTo>
                    <a:pt x="372" y="98"/>
                    <a:pt x="373" y="98"/>
                    <a:pt x="375" y="98"/>
                  </a:cubicBezTo>
                  <a:cubicBezTo>
                    <a:pt x="393" y="102"/>
                    <a:pt x="413" y="107"/>
                    <a:pt x="434" y="113"/>
                  </a:cubicBezTo>
                  <a:cubicBezTo>
                    <a:pt x="483" y="126"/>
                    <a:pt x="533" y="138"/>
                    <a:pt x="590" y="161"/>
                  </a:cubicBezTo>
                  <a:cubicBezTo>
                    <a:pt x="630" y="177"/>
                    <a:pt x="709" y="213"/>
                    <a:pt x="758" y="235"/>
                  </a:cubicBezTo>
                  <a:cubicBezTo>
                    <a:pt x="778" y="245"/>
                    <a:pt x="793" y="252"/>
                    <a:pt x="797" y="254"/>
                  </a:cubicBezTo>
                  <a:cubicBezTo>
                    <a:pt x="810" y="261"/>
                    <a:pt x="846" y="303"/>
                    <a:pt x="775" y="302"/>
                  </a:cubicBezTo>
                  <a:cubicBezTo>
                    <a:pt x="775" y="302"/>
                    <a:pt x="756" y="293"/>
                    <a:pt x="728" y="282"/>
                  </a:cubicBezTo>
                  <a:cubicBezTo>
                    <a:pt x="669" y="258"/>
                    <a:pt x="574" y="220"/>
                    <a:pt x="560" y="222"/>
                  </a:cubicBezTo>
                  <a:cubicBezTo>
                    <a:pt x="545" y="224"/>
                    <a:pt x="655" y="266"/>
                    <a:pt x="721" y="293"/>
                  </a:cubicBezTo>
                  <a:close/>
                </a:path>
              </a:pathLst>
            </a:custGeom>
            <a:solidFill>
              <a:srgbClr val="F9C5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7">
              <a:extLst>
                <a:ext uri="{FF2B5EF4-FFF2-40B4-BE49-F238E27FC236}">
                  <a16:creationId xmlns:a16="http://schemas.microsoft.com/office/drawing/2014/main" id="{AB97158A-3A6C-45F9-AA59-AACD25CE7320}"/>
                </a:ext>
              </a:extLst>
            </p:cNvPr>
            <p:cNvSpPr>
              <a:spLocks/>
            </p:cNvSpPr>
            <p:nvPr/>
          </p:nvSpPr>
          <p:spPr bwMode="auto">
            <a:xfrm>
              <a:off x="8853488" y="6861175"/>
              <a:ext cx="3440113" cy="2347913"/>
            </a:xfrm>
            <a:custGeom>
              <a:avLst/>
              <a:gdLst>
                <a:gd name="T0" fmla="*/ 631 w 787"/>
                <a:gd name="T1" fmla="*/ 286 h 536"/>
                <a:gd name="T2" fmla="*/ 558 w 787"/>
                <a:gd name="T3" fmla="*/ 325 h 536"/>
                <a:gd name="T4" fmla="*/ 521 w 787"/>
                <a:gd name="T5" fmla="*/ 383 h 536"/>
                <a:gd name="T6" fmla="*/ 477 w 787"/>
                <a:gd name="T7" fmla="*/ 426 h 536"/>
                <a:gd name="T8" fmla="*/ 414 w 787"/>
                <a:gd name="T9" fmla="*/ 467 h 536"/>
                <a:gd name="T10" fmla="*/ 393 w 787"/>
                <a:gd name="T11" fmla="*/ 478 h 536"/>
                <a:gd name="T12" fmla="*/ 365 w 787"/>
                <a:gd name="T13" fmla="*/ 516 h 536"/>
                <a:gd name="T14" fmla="*/ 317 w 787"/>
                <a:gd name="T15" fmla="*/ 502 h 536"/>
                <a:gd name="T16" fmla="*/ 335 w 787"/>
                <a:gd name="T17" fmla="*/ 465 h 536"/>
                <a:gd name="T18" fmla="*/ 333 w 787"/>
                <a:gd name="T19" fmla="*/ 454 h 536"/>
                <a:gd name="T20" fmla="*/ 327 w 787"/>
                <a:gd name="T21" fmla="*/ 456 h 536"/>
                <a:gd name="T22" fmla="*/ 310 w 787"/>
                <a:gd name="T23" fmla="*/ 500 h 536"/>
                <a:gd name="T24" fmla="*/ 265 w 787"/>
                <a:gd name="T25" fmla="*/ 498 h 536"/>
                <a:gd name="T26" fmla="*/ 252 w 787"/>
                <a:gd name="T27" fmla="*/ 480 h 536"/>
                <a:gd name="T28" fmla="*/ 273 w 787"/>
                <a:gd name="T29" fmla="*/ 402 h 536"/>
                <a:gd name="T30" fmla="*/ 206 w 787"/>
                <a:gd name="T31" fmla="*/ 471 h 536"/>
                <a:gd name="T32" fmla="*/ 151 w 787"/>
                <a:gd name="T33" fmla="*/ 481 h 536"/>
                <a:gd name="T34" fmla="*/ 148 w 787"/>
                <a:gd name="T35" fmla="*/ 442 h 536"/>
                <a:gd name="T36" fmla="*/ 218 w 787"/>
                <a:gd name="T37" fmla="*/ 347 h 536"/>
                <a:gd name="T38" fmla="*/ 79 w 787"/>
                <a:gd name="T39" fmla="*/ 416 h 536"/>
                <a:gd name="T40" fmla="*/ 29 w 787"/>
                <a:gd name="T41" fmla="*/ 433 h 536"/>
                <a:gd name="T42" fmla="*/ 25 w 787"/>
                <a:gd name="T43" fmla="*/ 382 h 536"/>
                <a:gd name="T44" fmla="*/ 98 w 787"/>
                <a:gd name="T45" fmla="*/ 334 h 536"/>
                <a:gd name="T46" fmla="*/ 103 w 787"/>
                <a:gd name="T47" fmla="*/ 330 h 536"/>
                <a:gd name="T48" fmla="*/ 132 w 787"/>
                <a:gd name="T49" fmla="*/ 314 h 536"/>
                <a:gd name="T50" fmla="*/ 261 w 787"/>
                <a:gd name="T51" fmla="*/ 250 h 536"/>
                <a:gd name="T52" fmla="*/ 268 w 787"/>
                <a:gd name="T53" fmla="*/ 242 h 536"/>
                <a:gd name="T54" fmla="*/ 223 w 787"/>
                <a:gd name="T55" fmla="*/ 225 h 536"/>
                <a:gd name="T56" fmla="*/ 163 w 787"/>
                <a:gd name="T57" fmla="*/ 180 h 536"/>
                <a:gd name="T58" fmla="*/ 155 w 787"/>
                <a:gd name="T59" fmla="*/ 117 h 536"/>
                <a:gd name="T60" fmla="*/ 159 w 787"/>
                <a:gd name="T61" fmla="*/ 112 h 536"/>
                <a:gd name="T62" fmla="*/ 211 w 787"/>
                <a:gd name="T63" fmla="*/ 142 h 536"/>
                <a:gd name="T64" fmla="*/ 394 w 787"/>
                <a:gd name="T65" fmla="*/ 158 h 536"/>
                <a:gd name="T66" fmla="*/ 589 w 787"/>
                <a:gd name="T67" fmla="*/ 60 h 536"/>
                <a:gd name="T68" fmla="*/ 707 w 787"/>
                <a:gd name="T69" fmla="*/ 19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7" h="536">
                  <a:moveTo>
                    <a:pt x="787" y="228"/>
                  </a:moveTo>
                  <a:cubicBezTo>
                    <a:pt x="631" y="286"/>
                    <a:pt x="631" y="286"/>
                    <a:pt x="631" y="286"/>
                  </a:cubicBezTo>
                  <a:cubicBezTo>
                    <a:pt x="631" y="286"/>
                    <a:pt x="581" y="307"/>
                    <a:pt x="570" y="312"/>
                  </a:cubicBezTo>
                  <a:cubicBezTo>
                    <a:pt x="567" y="313"/>
                    <a:pt x="562" y="318"/>
                    <a:pt x="558" y="325"/>
                  </a:cubicBezTo>
                  <a:cubicBezTo>
                    <a:pt x="549" y="337"/>
                    <a:pt x="539" y="355"/>
                    <a:pt x="528" y="372"/>
                  </a:cubicBezTo>
                  <a:cubicBezTo>
                    <a:pt x="526" y="376"/>
                    <a:pt x="523" y="379"/>
                    <a:pt x="521" y="383"/>
                  </a:cubicBezTo>
                  <a:cubicBezTo>
                    <a:pt x="519" y="385"/>
                    <a:pt x="518" y="387"/>
                    <a:pt x="517" y="389"/>
                  </a:cubicBezTo>
                  <a:cubicBezTo>
                    <a:pt x="508" y="400"/>
                    <a:pt x="493" y="413"/>
                    <a:pt x="477" y="426"/>
                  </a:cubicBezTo>
                  <a:cubicBezTo>
                    <a:pt x="475" y="427"/>
                    <a:pt x="473" y="429"/>
                    <a:pt x="471" y="430"/>
                  </a:cubicBezTo>
                  <a:cubicBezTo>
                    <a:pt x="450" y="446"/>
                    <a:pt x="428" y="460"/>
                    <a:pt x="414" y="467"/>
                  </a:cubicBezTo>
                  <a:cubicBezTo>
                    <a:pt x="411" y="468"/>
                    <a:pt x="409" y="469"/>
                    <a:pt x="407" y="470"/>
                  </a:cubicBezTo>
                  <a:cubicBezTo>
                    <a:pt x="402" y="472"/>
                    <a:pt x="397" y="475"/>
                    <a:pt x="393" y="478"/>
                  </a:cubicBezTo>
                  <a:cubicBezTo>
                    <a:pt x="378" y="489"/>
                    <a:pt x="369" y="506"/>
                    <a:pt x="367" y="514"/>
                  </a:cubicBezTo>
                  <a:cubicBezTo>
                    <a:pt x="366" y="514"/>
                    <a:pt x="366" y="515"/>
                    <a:pt x="365" y="516"/>
                  </a:cubicBezTo>
                  <a:cubicBezTo>
                    <a:pt x="359" y="526"/>
                    <a:pt x="341" y="536"/>
                    <a:pt x="323" y="527"/>
                  </a:cubicBezTo>
                  <a:cubicBezTo>
                    <a:pt x="311" y="521"/>
                    <a:pt x="313" y="511"/>
                    <a:pt x="317" y="502"/>
                  </a:cubicBezTo>
                  <a:cubicBezTo>
                    <a:pt x="320" y="497"/>
                    <a:pt x="323" y="491"/>
                    <a:pt x="324" y="488"/>
                  </a:cubicBezTo>
                  <a:cubicBezTo>
                    <a:pt x="327" y="479"/>
                    <a:pt x="333" y="470"/>
                    <a:pt x="335" y="465"/>
                  </a:cubicBezTo>
                  <a:cubicBezTo>
                    <a:pt x="336" y="463"/>
                    <a:pt x="336" y="460"/>
                    <a:pt x="335" y="458"/>
                  </a:cubicBezTo>
                  <a:cubicBezTo>
                    <a:pt x="335" y="456"/>
                    <a:pt x="334" y="455"/>
                    <a:pt x="333" y="454"/>
                  </a:cubicBezTo>
                  <a:cubicBezTo>
                    <a:pt x="333" y="454"/>
                    <a:pt x="332" y="454"/>
                    <a:pt x="332" y="454"/>
                  </a:cubicBezTo>
                  <a:cubicBezTo>
                    <a:pt x="330" y="453"/>
                    <a:pt x="328" y="454"/>
                    <a:pt x="327" y="456"/>
                  </a:cubicBezTo>
                  <a:cubicBezTo>
                    <a:pt x="321" y="463"/>
                    <a:pt x="313" y="475"/>
                    <a:pt x="314" y="478"/>
                  </a:cubicBezTo>
                  <a:cubicBezTo>
                    <a:pt x="314" y="482"/>
                    <a:pt x="316" y="492"/>
                    <a:pt x="310" y="500"/>
                  </a:cubicBezTo>
                  <a:cubicBezTo>
                    <a:pt x="307" y="503"/>
                    <a:pt x="304" y="506"/>
                    <a:pt x="299" y="508"/>
                  </a:cubicBezTo>
                  <a:cubicBezTo>
                    <a:pt x="280" y="515"/>
                    <a:pt x="265" y="498"/>
                    <a:pt x="265" y="498"/>
                  </a:cubicBezTo>
                  <a:cubicBezTo>
                    <a:pt x="265" y="498"/>
                    <a:pt x="255" y="487"/>
                    <a:pt x="252" y="482"/>
                  </a:cubicBezTo>
                  <a:cubicBezTo>
                    <a:pt x="252" y="481"/>
                    <a:pt x="252" y="480"/>
                    <a:pt x="252" y="480"/>
                  </a:cubicBezTo>
                  <a:cubicBezTo>
                    <a:pt x="251" y="463"/>
                    <a:pt x="275" y="427"/>
                    <a:pt x="277" y="420"/>
                  </a:cubicBezTo>
                  <a:cubicBezTo>
                    <a:pt x="280" y="414"/>
                    <a:pt x="278" y="401"/>
                    <a:pt x="273" y="402"/>
                  </a:cubicBezTo>
                  <a:cubicBezTo>
                    <a:pt x="268" y="404"/>
                    <a:pt x="214" y="454"/>
                    <a:pt x="207" y="468"/>
                  </a:cubicBezTo>
                  <a:cubicBezTo>
                    <a:pt x="206" y="470"/>
                    <a:pt x="206" y="470"/>
                    <a:pt x="206" y="471"/>
                  </a:cubicBezTo>
                  <a:cubicBezTo>
                    <a:pt x="206" y="480"/>
                    <a:pt x="193" y="499"/>
                    <a:pt x="176" y="499"/>
                  </a:cubicBezTo>
                  <a:cubicBezTo>
                    <a:pt x="159" y="500"/>
                    <a:pt x="153" y="487"/>
                    <a:pt x="151" y="481"/>
                  </a:cubicBezTo>
                  <a:cubicBezTo>
                    <a:pt x="150" y="477"/>
                    <a:pt x="149" y="460"/>
                    <a:pt x="148" y="450"/>
                  </a:cubicBezTo>
                  <a:cubicBezTo>
                    <a:pt x="148" y="446"/>
                    <a:pt x="148" y="444"/>
                    <a:pt x="148" y="442"/>
                  </a:cubicBezTo>
                  <a:cubicBezTo>
                    <a:pt x="148" y="438"/>
                    <a:pt x="216" y="365"/>
                    <a:pt x="223" y="357"/>
                  </a:cubicBezTo>
                  <a:cubicBezTo>
                    <a:pt x="230" y="349"/>
                    <a:pt x="222" y="346"/>
                    <a:pt x="218" y="347"/>
                  </a:cubicBezTo>
                  <a:cubicBezTo>
                    <a:pt x="213" y="347"/>
                    <a:pt x="154" y="376"/>
                    <a:pt x="145" y="378"/>
                  </a:cubicBezTo>
                  <a:cubicBezTo>
                    <a:pt x="137" y="381"/>
                    <a:pt x="104" y="400"/>
                    <a:pt x="79" y="416"/>
                  </a:cubicBezTo>
                  <a:cubicBezTo>
                    <a:pt x="78" y="417"/>
                    <a:pt x="77" y="418"/>
                    <a:pt x="76" y="418"/>
                  </a:cubicBezTo>
                  <a:cubicBezTo>
                    <a:pt x="53" y="433"/>
                    <a:pt x="36" y="434"/>
                    <a:pt x="29" y="433"/>
                  </a:cubicBezTo>
                  <a:cubicBezTo>
                    <a:pt x="21" y="432"/>
                    <a:pt x="10" y="429"/>
                    <a:pt x="5" y="417"/>
                  </a:cubicBezTo>
                  <a:cubicBezTo>
                    <a:pt x="0" y="406"/>
                    <a:pt x="9" y="394"/>
                    <a:pt x="25" y="382"/>
                  </a:cubicBezTo>
                  <a:cubicBezTo>
                    <a:pt x="27" y="381"/>
                    <a:pt x="28" y="380"/>
                    <a:pt x="30" y="379"/>
                  </a:cubicBezTo>
                  <a:cubicBezTo>
                    <a:pt x="46" y="368"/>
                    <a:pt x="83" y="345"/>
                    <a:pt x="98" y="334"/>
                  </a:cubicBezTo>
                  <a:cubicBezTo>
                    <a:pt x="99" y="333"/>
                    <a:pt x="100" y="332"/>
                    <a:pt x="101" y="332"/>
                  </a:cubicBezTo>
                  <a:cubicBezTo>
                    <a:pt x="102" y="331"/>
                    <a:pt x="102" y="331"/>
                    <a:pt x="103" y="330"/>
                  </a:cubicBezTo>
                  <a:cubicBezTo>
                    <a:pt x="103" y="330"/>
                    <a:pt x="103" y="330"/>
                    <a:pt x="103" y="330"/>
                  </a:cubicBezTo>
                  <a:cubicBezTo>
                    <a:pt x="111" y="321"/>
                    <a:pt x="124" y="317"/>
                    <a:pt x="132" y="314"/>
                  </a:cubicBezTo>
                  <a:cubicBezTo>
                    <a:pt x="139" y="312"/>
                    <a:pt x="179" y="292"/>
                    <a:pt x="200" y="277"/>
                  </a:cubicBezTo>
                  <a:cubicBezTo>
                    <a:pt x="216" y="266"/>
                    <a:pt x="246" y="256"/>
                    <a:pt x="261" y="250"/>
                  </a:cubicBezTo>
                  <a:cubicBezTo>
                    <a:pt x="266" y="248"/>
                    <a:pt x="270" y="246"/>
                    <a:pt x="269" y="244"/>
                  </a:cubicBezTo>
                  <a:cubicBezTo>
                    <a:pt x="269" y="244"/>
                    <a:pt x="269" y="243"/>
                    <a:pt x="268" y="242"/>
                  </a:cubicBezTo>
                  <a:cubicBezTo>
                    <a:pt x="268" y="242"/>
                    <a:pt x="267" y="242"/>
                    <a:pt x="267" y="242"/>
                  </a:cubicBezTo>
                  <a:cubicBezTo>
                    <a:pt x="262" y="237"/>
                    <a:pt x="246" y="230"/>
                    <a:pt x="223" y="225"/>
                  </a:cubicBezTo>
                  <a:cubicBezTo>
                    <a:pt x="201" y="221"/>
                    <a:pt x="184" y="202"/>
                    <a:pt x="171" y="188"/>
                  </a:cubicBezTo>
                  <a:cubicBezTo>
                    <a:pt x="168" y="185"/>
                    <a:pt x="166" y="182"/>
                    <a:pt x="163" y="180"/>
                  </a:cubicBezTo>
                  <a:cubicBezTo>
                    <a:pt x="150" y="167"/>
                    <a:pt x="147" y="135"/>
                    <a:pt x="154" y="119"/>
                  </a:cubicBezTo>
                  <a:cubicBezTo>
                    <a:pt x="154" y="118"/>
                    <a:pt x="154" y="117"/>
                    <a:pt x="155" y="117"/>
                  </a:cubicBezTo>
                  <a:cubicBezTo>
                    <a:pt x="156" y="115"/>
                    <a:pt x="157" y="113"/>
                    <a:pt x="159" y="112"/>
                  </a:cubicBezTo>
                  <a:cubicBezTo>
                    <a:pt x="159" y="112"/>
                    <a:pt x="159" y="112"/>
                    <a:pt x="159" y="112"/>
                  </a:cubicBezTo>
                  <a:cubicBezTo>
                    <a:pt x="159" y="112"/>
                    <a:pt x="159" y="111"/>
                    <a:pt x="159" y="111"/>
                  </a:cubicBezTo>
                  <a:cubicBezTo>
                    <a:pt x="169" y="104"/>
                    <a:pt x="189" y="116"/>
                    <a:pt x="211" y="142"/>
                  </a:cubicBezTo>
                  <a:cubicBezTo>
                    <a:pt x="238" y="172"/>
                    <a:pt x="274" y="164"/>
                    <a:pt x="288" y="165"/>
                  </a:cubicBezTo>
                  <a:cubicBezTo>
                    <a:pt x="302" y="165"/>
                    <a:pt x="371" y="160"/>
                    <a:pt x="394" y="158"/>
                  </a:cubicBezTo>
                  <a:cubicBezTo>
                    <a:pt x="418" y="155"/>
                    <a:pt x="465" y="151"/>
                    <a:pt x="465" y="151"/>
                  </a:cubicBezTo>
                  <a:cubicBezTo>
                    <a:pt x="465" y="151"/>
                    <a:pt x="533" y="95"/>
                    <a:pt x="589" y="60"/>
                  </a:cubicBezTo>
                  <a:cubicBezTo>
                    <a:pt x="614" y="44"/>
                    <a:pt x="652" y="22"/>
                    <a:pt x="693" y="0"/>
                  </a:cubicBezTo>
                  <a:cubicBezTo>
                    <a:pt x="698" y="6"/>
                    <a:pt x="702" y="13"/>
                    <a:pt x="707" y="19"/>
                  </a:cubicBezTo>
                  <a:cubicBezTo>
                    <a:pt x="748" y="80"/>
                    <a:pt x="777" y="151"/>
                    <a:pt x="787" y="228"/>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8">
              <a:extLst>
                <a:ext uri="{FF2B5EF4-FFF2-40B4-BE49-F238E27FC236}">
                  <a16:creationId xmlns:a16="http://schemas.microsoft.com/office/drawing/2014/main" id="{5144419B-FA69-4EC3-9D1C-DAD5FD6A7B8F}"/>
                </a:ext>
              </a:extLst>
            </p:cNvPr>
            <p:cNvSpPr>
              <a:spLocks/>
            </p:cNvSpPr>
            <p:nvPr/>
          </p:nvSpPr>
          <p:spPr bwMode="auto">
            <a:xfrm>
              <a:off x="8831263" y="7689850"/>
              <a:ext cx="1443038" cy="642938"/>
            </a:xfrm>
            <a:custGeom>
              <a:avLst/>
              <a:gdLst>
                <a:gd name="T0" fmla="*/ 115 w 330"/>
                <a:gd name="T1" fmla="*/ 10 h 147"/>
                <a:gd name="T2" fmla="*/ 210 w 330"/>
                <a:gd name="T3" fmla="*/ 33 h 147"/>
                <a:gd name="T4" fmla="*/ 283 w 330"/>
                <a:gd name="T5" fmla="*/ 60 h 147"/>
                <a:gd name="T6" fmla="*/ 328 w 330"/>
                <a:gd name="T7" fmla="*/ 65 h 147"/>
                <a:gd name="T8" fmla="*/ 292 w 330"/>
                <a:gd name="T9" fmla="*/ 116 h 147"/>
                <a:gd name="T10" fmla="*/ 224 w 330"/>
                <a:gd name="T11" fmla="*/ 117 h 147"/>
                <a:gd name="T12" fmla="*/ 160 w 330"/>
                <a:gd name="T13" fmla="*/ 133 h 147"/>
                <a:gd name="T14" fmla="*/ 60 w 330"/>
                <a:gd name="T15" fmla="*/ 134 h 147"/>
                <a:gd name="T16" fmla="*/ 17 w 330"/>
                <a:gd name="T17" fmla="*/ 33 h 147"/>
                <a:gd name="T18" fmla="*/ 115 w 330"/>
                <a:gd name="T19" fmla="*/ 1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0" h="147">
                  <a:moveTo>
                    <a:pt x="115" y="10"/>
                  </a:moveTo>
                  <a:cubicBezTo>
                    <a:pt x="115" y="10"/>
                    <a:pt x="180" y="13"/>
                    <a:pt x="210" y="33"/>
                  </a:cubicBezTo>
                  <a:cubicBezTo>
                    <a:pt x="241" y="54"/>
                    <a:pt x="261" y="66"/>
                    <a:pt x="283" y="60"/>
                  </a:cubicBezTo>
                  <a:cubicBezTo>
                    <a:pt x="305" y="55"/>
                    <a:pt x="325" y="46"/>
                    <a:pt x="328" y="65"/>
                  </a:cubicBezTo>
                  <a:cubicBezTo>
                    <a:pt x="330" y="83"/>
                    <a:pt x="319" y="111"/>
                    <a:pt x="292" y="116"/>
                  </a:cubicBezTo>
                  <a:cubicBezTo>
                    <a:pt x="265" y="122"/>
                    <a:pt x="245" y="122"/>
                    <a:pt x="224" y="117"/>
                  </a:cubicBezTo>
                  <a:cubicBezTo>
                    <a:pt x="204" y="112"/>
                    <a:pt x="183" y="119"/>
                    <a:pt x="160" y="133"/>
                  </a:cubicBezTo>
                  <a:cubicBezTo>
                    <a:pt x="136" y="147"/>
                    <a:pt x="85" y="145"/>
                    <a:pt x="60" y="134"/>
                  </a:cubicBezTo>
                  <a:cubicBezTo>
                    <a:pt x="36" y="123"/>
                    <a:pt x="0" y="65"/>
                    <a:pt x="17" y="33"/>
                  </a:cubicBezTo>
                  <a:cubicBezTo>
                    <a:pt x="34" y="0"/>
                    <a:pt x="115" y="10"/>
                    <a:pt x="115" y="10"/>
                  </a:cubicBezTo>
                  <a:close/>
                </a:path>
              </a:pathLst>
            </a:custGeom>
            <a:solidFill>
              <a:srgbClr val="F9C5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9">
              <a:extLst>
                <a:ext uri="{FF2B5EF4-FFF2-40B4-BE49-F238E27FC236}">
                  <a16:creationId xmlns:a16="http://schemas.microsoft.com/office/drawing/2014/main" id="{42D7854F-830F-479E-99C4-DD3098B898B1}"/>
                </a:ext>
              </a:extLst>
            </p:cNvPr>
            <p:cNvSpPr>
              <a:spLocks/>
            </p:cNvSpPr>
            <p:nvPr/>
          </p:nvSpPr>
          <p:spPr bwMode="auto">
            <a:xfrm>
              <a:off x="9072563" y="7931150"/>
              <a:ext cx="1196975" cy="398463"/>
            </a:xfrm>
            <a:custGeom>
              <a:avLst/>
              <a:gdLst>
                <a:gd name="T0" fmla="*/ 270 w 274"/>
                <a:gd name="T1" fmla="*/ 3 h 91"/>
                <a:gd name="T2" fmla="*/ 274 w 274"/>
                <a:gd name="T3" fmla="*/ 13 h 91"/>
                <a:gd name="T4" fmla="*/ 274 w 274"/>
                <a:gd name="T5" fmla="*/ 18 h 91"/>
                <a:gd name="T6" fmla="*/ 273 w 274"/>
                <a:gd name="T7" fmla="*/ 24 h 91"/>
                <a:gd name="T8" fmla="*/ 271 w 274"/>
                <a:gd name="T9" fmla="*/ 34 h 91"/>
                <a:gd name="T10" fmla="*/ 269 w 274"/>
                <a:gd name="T11" fmla="*/ 39 h 91"/>
                <a:gd name="T12" fmla="*/ 237 w 274"/>
                <a:gd name="T13" fmla="*/ 65 h 91"/>
                <a:gd name="T14" fmla="*/ 175 w 274"/>
                <a:gd name="T15" fmla="*/ 67 h 91"/>
                <a:gd name="T16" fmla="*/ 156 w 274"/>
                <a:gd name="T17" fmla="*/ 65 h 91"/>
                <a:gd name="T18" fmla="*/ 137 w 274"/>
                <a:gd name="T19" fmla="*/ 67 h 91"/>
                <a:gd name="T20" fmla="*/ 110 w 274"/>
                <a:gd name="T21" fmla="*/ 79 h 91"/>
                <a:gd name="T22" fmla="*/ 106 w 274"/>
                <a:gd name="T23" fmla="*/ 81 h 91"/>
                <a:gd name="T24" fmla="*/ 103 w 274"/>
                <a:gd name="T25" fmla="*/ 83 h 91"/>
                <a:gd name="T26" fmla="*/ 100 w 274"/>
                <a:gd name="T27" fmla="*/ 84 h 91"/>
                <a:gd name="T28" fmla="*/ 90 w 274"/>
                <a:gd name="T29" fmla="*/ 87 h 91"/>
                <a:gd name="T30" fmla="*/ 70 w 274"/>
                <a:gd name="T31" fmla="*/ 90 h 91"/>
                <a:gd name="T32" fmla="*/ 49 w 274"/>
                <a:gd name="T33" fmla="*/ 90 h 91"/>
                <a:gd name="T34" fmla="*/ 41 w 274"/>
                <a:gd name="T35" fmla="*/ 90 h 91"/>
                <a:gd name="T36" fmla="*/ 19 w 274"/>
                <a:gd name="T37" fmla="*/ 85 h 91"/>
                <a:gd name="T38" fmla="*/ 11 w 274"/>
                <a:gd name="T39" fmla="*/ 83 h 91"/>
                <a:gd name="T40" fmla="*/ 9 w 274"/>
                <a:gd name="T41" fmla="*/ 82 h 91"/>
                <a:gd name="T42" fmla="*/ 0 w 274"/>
                <a:gd name="T43" fmla="*/ 77 h 91"/>
                <a:gd name="T44" fmla="*/ 9 w 274"/>
                <a:gd name="T45" fmla="*/ 81 h 91"/>
                <a:gd name="T46" fmla="*/ 12 w 274"/>
                <a:gd name="T47" fmla="*/ 82 h 91"/>
                <a:gd name="T48" fmla="*/ 19 w 274"/>
                <a:gd name="T49" fmla="*/ 83 h 91"/>
                <a:gd name="T50" fmla="*/ 42 w 274"/>
                <a:gd name="T51" fmla="*/ 86 h 91"/>
                <a:gd name="T52" fmla="*/ 49 w 274"/>
                <a:gd name="T53" fmla="*/ 86 h 91"/>
                <a:gd name="T54" fmla="*/ 69 w 274"/>
                <a:gd name="T55" fmla="*/ 85 h 91"/>
                <a:gd name="T56" fmla="*/ 98 w 274"/>
                <a:gd name="T57" fmla="*/ 78 h 91"/>
                <a:gd name="T58" fmla="*/ 100 w 274"/>
                <a:gd name="T59" fmla="*/ 77 h 91"/>
                <a:gd name="T60" fmla="*/ 103 w 274"/>
                <a:gd name="T61" fmla="*/ 76 h 91"/>
                <a:gd name="T62" fmla="*/ 106 w 274"/>
                <a:gd name="T63" fmla="*/ 74 h 91"/>
                <a:gd name="T64" fmla="*/ 135 w 274"/>
                <a:gd name="T65" fmla="*/ 61 h 91"/>
                <a:gd name="T66" fmla="*/ 167 w 274"/>
                <a:gd name="T67" fmla="*/ 59 h 91"/>
                <a:gd name="T68" fmla="*/ 196 w 274"/>
                <a:gd name="T69" fmla="*/ 63 h 91"/>
                <a:gd name="T70" fmla="*/ 241 w 274"/>
                <a:gd name="T71" fmla="*/ 58 h 91"/>
                <a:gd name="T72" fmla="*/ 249 w 274"/>
                <a:gd name="T73" fmla="*/ 54 h 91"/>
                <a:gd name="T74" fmla="*/ 254 w 274"/>
                <a:gd name="T75" fmla="*/ 52 h 91"/>
                <a:gd name="T76" fmla="*/ 272 w 274"/>
                <a:gd name="T77" fmla="*/ 18 h 91"/>
                <a:gd name="T78" fmla="*/ 272 w 274"/>
                <a:gd name="T79" fmla="*/ 13 h 91"/>
                <a:gd name="T80" fmla="*/ 270 w 274"/>
                <a:gd name="T81" fmla="*/ 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4" h="91">
                  <a:moveTo>
                    <a:pt x="266" y="0"/>
                  </a:moveTo>
                  <a:cubicBezTo>
                    <a:pt x="268" y="1"/>
                    <a:pt x="269" y="2"/>
                    <a:pt x="270" y="3"/>
                  </a:cubicBezTo>
                  <a:cubicBezTo>
                    <a:pt x="271" y="5"/>
                    <a:pt x="272" y="6"/>
                    <a:pt x="273" y="8"/>
                  </a:cubicBezTo>
                  <a:cubicBezTo>
                    <a:pt x="273" y="10"/>
                    <a:pt x="273" y="11"/>
                    <a:pt x="274" y="13"/>
                  </a:cubicBezTo>
                  <a:cubicBezTo>
                    <a:pt x="274" y="14"/>
                    <a:pt x="274" y="15"/>
                    <a:pt x="274" y="16"/>
                  </a:cubicBezTo>
                  <a:cubicBezTo>
                    <a:pt x="274" y="17"/>
                    <a:pt x="274" y="17"/>
                    <a:pt x="274" y="18"/>
                  </a:cubicBezTo>
                  <a:cubicBezTo>
                    <a:pt x="274" y="21"/>
                    <a:pt x="274" y="21"/>
                    <a:pt x="274" y="21"/>
                  </a:cubicBezTo>
                  <a:cubicBezTo>
                    <a:pt x="274" y="22"/>
                    <a:pt x="274" y="23"/>
                    <a:pt x="273" y="24"/>
                  </a:cubicBezTo>
                  <a:cubicBezTo>
                    <a:pt x="273" y="25"/>
                    <a:pt x="273" y="27"/>
                    <a:pt x="273" y="29"/>
                  </a:cubicBezTo>
                  <a:cubicBezTo>
                    <a:pt x="272" y="30"/>
                    <a:pt x="272" y="32"/>
                    <a:pt x="271" y="34"/>
                  </a:cubicBezTo>
                  <a:cubicBezTo>
                    <a:pt x="270" y="36"/>
                    <a:pt x="270" y="36"/>
                    <a:pt x="270" y="36"/>
                  </a:cubicBezTo>
                  <a:cubicBezTo>
                    <a:pt x="270" y="37"/>
                    <a:pt x="269" y="38"/>
                    <a:pt x="269" y="39"/>
                  </a:cubicBezTo>
                  <a:cubicBezTo>
                    <a:pt x="266" y="45"/>
                    <a:pt x="262" y="51"/>
                    <a:pt x="256" y="55"/>
                  </a:cubicBezTo>
                  <a:cubicBezTo>
                    <a:pt x="251" y="60"/>
                    <a:pt x="244" y="63"/>
                    <a:pt x="237" y="65"/>
                  </a:cubicBezTo>
                  <a:cubicBezTo>
                    <a:pt x="224" y="68"/>
                    <a:pt x="210" y="70"/>
                    <a:pt x="196" y="70"/>
                  </a:cubicBezTo>
                  <a:cubicBezTo>
                    <a:pt x="189" y="69"/>
                    <a:pt x="182" y="69"/>
                    <a:pt x="175" y="67"/>
                  </a:cubicBezTo>
                  <a:cubicBezTo>
                    <a:pt x="172" y="67"/>
                    <a:pt x="169" y="66"/>
                    <a:pt x="165" y="65"/>
                  </a:cubicBezTo>
                  <a:cubicBezTo>
                    <a:pt x="162" y="65"/>
                    <a:pt x="159" y="65"/>
                    <a:pt x="156" y="65"/>
                  </a:cubicBezTo>
                  <a:cubicBezTo>
                    <a:pt x="153" y="65"/>
                    <a:pt x="150" y="65"/>
                    <a:pt x="146" y="65"/>
                  </a:cubicBezTo>
                  <a:cubicBezTo>
                    <a:pt x="143" y="66"/>
                    <a:pt x="140" y="67"/>
                    <a:pt x="137" y="67"/>
                  </a:cubicBezTo>
                  <a:cubicBezTo>
                    <a:pt x="131" y="69"/>
                    <a:pt x="124" y="72"/>
                    <a:pt x="118" y="75"/>
                  </a:cubicBezTo>
                  <a:cubicBezTo>
                    <a:pt x="116" y="76"/>
                    <a:pt x="113" y="78"/>
                    <a:pt x="110" y="79"/>
                  </a:cubicBezTo>
                  <a:cubicBezTo>
                    <a:pt x="107" y="80"/>
                    <a:pt x="107" y="80"/>
                    <a:pt x="107" y="80"/>
                  </a:cubicBezTo>
                  <a:cubicBezTo>
                    <a:pt x="106" y="81"/>
                    <a:pt x="106" y="81"/>
                    <a:pt x="106" y="81"/>
                  </a:cubicBezTo>
                  <a:cubicBezTo>
                    <a:pt x="105" y="82"/>
                    <a:pt x="105" y="82"/>
                    <a:pt x="105" y="82"/>
                  </a:cubicBezTo>
                  <a:cubicBezTo>
                    <a:pt x="103" y="83"/>
                    <a:pt x="103" y="83"/>
                    <a:pt x="103" y="83"/>
                  </a:cubicBezTo>
                  <a:cubicBezTo>
                    <a:pt x="101" y="84"/>
                    <a:pt x="101" y="84"/>
                    <a:pt x="101" y="84"/>
                  </a:cubicBezTo>
                  <a:cubicBezTo>
                    <a:pt x="100" y="84"/>
                    <a:pt x="100" y="84"/>
                    <a:pt x="100" y="84"/>
                  </a:cubicBezTo>
                  <a:cubicBezTo>
                    <a:pt x="99" y="85"/>
                    <a:pt x="97" y="85"/>
                    <a:pt x="95" y="86"/>
                  </a:cubicBezTo>
                  <a:cubicBezTo>
                    <a:pt x="90" y="87"/>
                    <a:pt x="90" y="87"/>
                    <a:pt x="90" y="87"/>
                  </a:cubicBezTo>
                  <a:cubicBezTo>
                    <a:pt x="87" y="88"/>
                    <a:pt x="83" y="89"/>
                    <a:pt x="80" y="89"/>
                  </a:cubicBezTo>
                  <a:cubicBezTo>
                    <a:pt x="76" y="90"/>
                    <a:pt x="73" y="90"/>
                    <a:pt x="70" y="90"/>
                  </a:cubicBezTo>
                  <a:cubicBezTo>
                    <a:pt x="66" y="90"/>
                    <a:pt x="63" y="91"/>
                    <a:pt x="59" y="91"/>
                  </a:cubicBezTo>
                  <a:cubicBezTo>
                    <a:pt x="56" y="91"/>
                    <a:pt x="52" y="90"/>
                    <a:pt x="49" y="90"/>
                  </a:cubicBezTo>
                  <a:cubicBezTo>
                    <a:pt x="47" y="90"/>
                    <a:pt x="46" y="90"/>
                    <a:pt x="44" y="90"/>
                  </a:cubicBezTo>
                  <a:cubicBezTo>
                    <a:pt x="41" y="90"/>
                    <a:pt x="41" y="90"/>
                    <a:pt x="41" y="90"/>
                  </a:cubicBezTo>
                  <a:cubicBezTo>
                    <a:pt x="39" y="89"/>
                    <a:pt x="39" y="89"/>
                    <a:pt x="39" y="89"/>
                  </a:cubicBezTo>
                  <a:cubicBezTo>
                    <a:pt x="32" y="88"/>
                    <a:pt x="25" y="87"/>
                    <a:pt x="19" y="85"/>
                  </a:cubicBezTo>
                  <a:cubicBezTo>
                    <a:pt x="17" y="85"/>
                    <a:pt x="15" y="84"/>
                    <a:pt x="14" y="84"/>
                  </a:cubicBezTo>
                  <a:cubicBezTo>
                    <a:pt x="11" y="83"/>
                    <a:pt x="11" y="83"/>
                    <a:pt x="11" y="83"/>
                  </a:cubicBezTo>
                  <a:cubicBezTo>
                    <a:pt x="10" y="82"/>
                    <a:pt x="10" y="82"/>
                    <a:pt x="10" y="82"/>
                  </a:cubicBezTo>
                  <a:cubicBezTo>
                    <a:pt x="9" y="82"/>
                    <a:pt x="9" y="82"/>
                    <a:pt x="9" y="82"/>
                  </a:cubicBezTo>
                  <a:cubicBezTo>
                    <a:pt x="7" y="81"/>
                    <a:pt x="6" y="80"/>
                    <a:pt x="4" y="80"/>
                  </a:cubicBezTo>
                  <a:cubicBezTo>
                    <a:pt x="3" y="79"/>
                    <a:pt x="1" y="78"/>
                    <a:pt x="0" y="77"/>
                  </a:cubicBezTo>
                  <a:cubicBezTo>
                    <a:pt x="1" y="78"/>
                    <a:pt x="3" y="78"/>
                    <a:pt x="5" y="79"/>
                  </a:cubicBezTo>
                  <a:cubicBezTo>
                    <a:pt x="6" y="80"/>
                    <a:pt x="8" y="80"/>
                    <a:pt x="9" y="81"/>
                  </a:cubicBezTo>
                  <a:cubicBezTo>
                    <a:pt x="10" y="81"/>
                    <a:pt x="10" y="81"/>
                    <a:pt x="10" y="81"/>
                  </a:cubicBezTo>
                  <a:cubicBezTo>
                    <a:pt x="12" y="82"/>
                    <a:pt x="12" y="82"/>
                    <a:pt x="12" y="82"/>
                  </a:cubicBezTo>
                  <a:cubicBezTo>
                    <a:pt x="14" y="82"/>
                    <a:pt x="14" y="82"/>
                    <a:pt x="14" y="82"/>
                  </a:cubicBezTo>
                  <a:cubicBezTo>
                    <a:pt x="16" y="83"/>
                    <a:pt x="17" y="83"/>
                    <a:pt x="19" y="83"/>
                  </a:cubicBezTo>
                  <a:cubicBezTo>
                    <a:pt x="26" y="85"/>
                    <a:pt x="32" y="85"/>
                    <a:pt x="39" y="86"/>
                  </a:cubicBezTo>
                  <a:cubicBezTo>
                    <a:pt x="42" y="86"/>
                    <a:pt x="42" y="86"/>
                    <a:pt x="42" y="86"/>
                  </a:cubicBezTo>
                  <a:cubicBezTo>
                    <a:pt x="44" y="86"/>
                    <a:pt x="44" y="86"/>
                    <a:pt x="44" y="86"/>
                  </a:cubicBezTo>
                  <a:cubicBezTo>
                    <a:pt x="46" y="86"/>
                    <a:pt x="47" y="86"/>
                    <a:pt x="49" y="86"/>
                  </a:cubicBezTo>
                  <a:cubicBezTo>
                    <a:pt x="52" y="86"/>
                    <a:pt x="56" y="86"/>
                    <a:pt x="59" y="86"/>
                  </a:cubicBezTo>
                  <a:cubicBezTo>
                    <a:pt x="62" y="86"/>
                    <a:pt x="66" y="85"/>
                    <a:pt x="69" y="85"/>
                  </a:cubicBezTo>
                  <a:cubicBezTo>
                    <a:pt x="72" y="85"/>
                    <a:pt x="76" y="84"/>
                    <a:pt x="79" y="84"/>
                  </a:cubicBezTo>
                  <a:cubicBezTo>
                    <a:pt x="85" y="83"/>
                    <a:pt x="92" y="81"/>
                    <a:pt x="98" y="78"/>
                  </a:cubicBezTo>
                  <a:cubicBezTo>
                    <a:pt x="99" y="78"/>
                    <a:pt x="99" y="78"/>
                    <a:pt x="99" y="78"/>
                  </a:cubicBezTo>
                  <a:cubicBezTo>
                    <a:pt x="100" y="77"/>
                    <a:pt x="100" y="77"/>
                    <a:pt x="100" y="77"/>
                  </a:cubicBezTo>
                  <a:cubicBezTo>
                    <a:pt x="102" y="76"/>
                    <a:pt x="102" y="76"/>
                    <a:pt x="102" y="76"/>
                  </a:cubicBezTo>
                  <a:cubicBezTo>
                    <a:pt x="103" y="76"/>
                    <a:pt x="103" y="76"/>
                    <a:pt x="103" y="76"/>
                  </a:cubicBezTo>
                  <a:cubicBezTo>
                    <a:pt x="104" y="75"/>
                    <a:pt x="104" y="75"/>
                    <a:pt x="104" y="75"/>
                  </a:cubicBezTo>
                  <a:cubicBezTo>
                    <a:pt x="106" y="74"/>
                    <a:pt x="106" y="74"/>
                    <a:pt x="106" y="74"/>
                  </a:cubicBezTo>
                  <a:cubicBezTo>
                    <a:pt x="109" y="72"/>
                    <a:pt x="112" y="70"/>
                    <a:pt x="116" y="69"/>
                  </a:cubicBezTo>
                  <a:cubicBezTo>
                    <a:pt x="122" y="66"/>
                    <a:pt x="128" y="63"/>
                    <a:pt x="135" y="61"/>
                  </a:cubicBezTo>
                  <a:cubicBezTo>
                    <a:pt x="142" y="59"/>
                    <a:pt x="149" y="58"/>
                    <a:pt x="156" y="58"/>
                  </a:cubicBezTo>
                  <a:cubicBezTo>
                    <a:pt x="160" y="58"/>
                    <a:pt x="163" y="58"/>
                    <a:pt x="167" y="59"/>
                  </a:cubicBezTo>
                  <a:cubicBezTo>
                    <a:pt x="170" y="59"/>
                    <a:pt x="173" y="60"/>
                    <a:pt x="177" y="61"/>
                  </a:cubicBezTo>
                  <a:cubicBezTo>
                    <a:pt x="183" y="62"/>
                    <a:pt x="190" y="63"/>
                    <a:pt x="196" y="63"/>
                  </a:cubicBezTo>
                  <a:cubicBezTo>
                    <a:pt x="210" y="64"/>
                    <a:pt x="223" y="62"/>
                    <a:pt x="236" y="59"/>
                  </a:cubicBezTo>
                  <a:cubicBezTo>
                    <a:pt x="238" y="59"/>
                    <a:pt x="239" y="59"/>
                    <a:pt x="241" y="58"/>
                  </a:cubicBezTo>
                  <a:cubicBezTo>
                    <a:pt x="242" y="58"/>
                    <a:pt x="244" y="57"/>
                    <a:pt x="245" y="57"/>
                  </a:cubicBezTo>
                  <a:cubicBezTo>
                    <a:pt x="247" y="56"/>
                    <a:pt x="248" y="55"/>
                    <a:pt x="249" y="54"/>
                  </a:cubicBezTo>
                  <a:cubicBezTo>
                    <a:pt x="252" y="53"/>
                    <a:pt x="252" y="53"/>
                    <a:pt x="252" y="53"/>
                  </a:cubicBezTo>
                  <a:cubicBezTo>
                    <a:pt x="252" y="53"/>
                    <a:pt x="253" y="52"/>
                    <a:pt x="254" y="52"/>
                  </a:cubicBezTo>
                  <a:cubicBezTo>
                    <a:pt x="259" y="48"/>
                    <a:pt x="263" y="43"/>
                    <a:pt x="266" y="37"/>
                  </a:cubicBezTo>
                  <a:cubicBezTo>
                    <a:pt x="269" y="31"/>
                    <a:pt x="271" y="25"/>
                    <a:pt x="272" y="18"/>
                  </a:cubicBezTo>
                  <a:cubicBezTo>
                    <a:pt x="272" y="17"/>
                    <a:pt x="272" y="17"/>
                    <a:pt x="272" y="16"/>
                  </a:cubicBezTo>
                  <a:cubicBezTo>
                    <a:pt x="272" y="15"/>
                    <a:pt x="272" y="14"/>
                    <a:pt x="272" y="13"/>
                  </a:cubicBezTo>
                  <a:cubicBezTo>
                    <a:pt x="272" y="12"/>
                    <a:pt x="272" y="10"/>
                    <a:pt x="272" y="8"/>
                  </a:cubicBezTo>
                  <a:cubicBezTo>
                    <a:pt x="271" y="7"/>
                    <a:pt x="271" y="5"/>
                    <a:pt x="270" y="4"/>
                  </a:cubicBezTo>
                  <a:cubicBezTo>
                    <a:pt x="269" y="2"/>
                    <a:pt x="268" y="1"/>
                    <a:pt x="266"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0">
              <a:extLst>
                <a:ext uri="{FF2B5EF4-FFF2-40B4-BE49-F238E27FC236}">
                  <a16:creationId xmlns:a16="http://schemas.microsoft.com/office/drawing/2014/main" id="{EE1050AC-2876-4342-B3D7-C7AB637725A7}"/>
                </a:ext>
              </a:extLst>
            </p:cNvPr>
            <p:cNvSpPr>
              <a:spLocks/>
            </p:cNvSpPr>
            <p:nvPr/>
          </p:nvSpPr>
          <p:spPr bwMode="auto">
            <a:xfrm>
              <a:off x="9496426" y="7339013"/>
              <a:ext cx="533400" cy="592138"/>
            </a:xfrm>
            <a:custGeom>
              <a:avLst/>
              <a:gdLst>
                <a:gd name="T0" fmla="*/ 14 w 122"/>
                <a:gd name="T1" fmla="*/ 0 h 135"/>
                <a:gd name="T2" fmla="*/ 7 w 122"/>
                <a:gd name="T3" fmla="*/ 11 h 135"/>
                <a:gd name="T4" fmla="*/ 4 w 122"/>
                <a:gd name="T5" fmla="*/ 23 h 135"/>
                <a:gd name="T6" fmla="*/ 7 w 122"/>
                <a:gd name="T7" fmla="*/ 47 h 135"/>
                <a:gd name="T8" fmla="*/ 19 w 122"/>
                <a:gd name="T9" fmla="*/ 69 h 135"/>
                <a:gd name="T10" fmla="*/ 36 w 122"/>
                <a:gd name="T11" fmla="*/ 88 h 135"/>
                <a:gd name="T12" fmla="*/ 54 w 122"/>
                <a:gd name="T13" fmla="*/ 104 h 135"/>
                <a:gd name="T14" fmla="*/ 57 w 122"/>
                <a:gd name="T15" fmla="*/ 106 h 135"/>
                <a:gd name="T16" fmla="*/ 60 w 122"/>
                <a:gd name="T17" fmla="*/ 107 h 135"/>
                <a:gd name="T18" fmla="*/ 61 w 122"/>
                <a:gd name="T19" fmla="*/ 108 h 135"/>
                <a:gd name="T20" fmla="*/ 62 w 122"/>
                <a:gd name="T21" fmla="*/ 109 h 135"/>
                <a:gd name="T22" fmla="*/ 65 w 122"/>
                <a:gd name="T23" fmla="*/ 110 h 135"/>
                <a:gd name="T24" fmla="*/ 77 w 122"/>
                <a:gd name="T25" fmla="*/ 114 h 135"/>
                <a:gd name="T26" fmla="*/ 101 w 122"/>
                <a:gd name="T27" fmla="*/ 122 h 135"/>
                <a:gd name="T28" fmla="*/ 113 w 122"/>
                <a:gd name="T29" fmla="*/ 127 h 135"/>
                <a:gd name="T30" fmla="*/ 118 w 122"/>
                <a:gd name="T31" fmla="*/ 131 h 135"/>
                <a:gd name="T32" fmla="*/ 122 w 122"/>
                <a:gd name="T33" fmla="*/ 135 h 135"/>
                <a:gd name="T34" fmla="*/ 118 w 122"/>
                <a:gd name="T35" fmla="*/ 131 h 135"/>
                <a:gd name="T36" fmla="*/ 112 w 122"/>
                <a:gd name="T37" fmla="*/ 128 h 135"/>
                <a:gd name="T38" fmla="*/ 101 w 122"/>
                <a:gd name="T39" fmla="*/ 124 h 135"/>
                <a:gd name="T40" fmla="*/ 76 w 122"/>
                <a:gd name="T41" fmla="*/ 117 h 135"/>
                <a:gd name="T42" fmla="*/ 64 w 122"/>
                <a:gd name="T43" fmla="*/ 114 h 135"/>
                <a:gd name="T44" fmla="*/ 60 w 122"/>
                <a:gd name="T45" fmla="*/ 113 h 135"/>
                <a:gd name="T46" fmla="*/ 59 w 122"/>
                <a:gd name="T47" fmla="*/ 112 h 135"/>
                <a:gd name="T48" fmla="*/ 57 w 122"/>
                <a:gd name="T49" fmla="*/ 112 h 135"/>
                <a:gd name="T50" fmla="*/ 54 w 122"/>
                <a:gd name="T51" fmla="*/ 110 h 135"/>
                <a:gd name="T52" fmla="*/ 52 w 122"/>
                <a:gd name="T53" fmla="*/ 108 h 135"/>
                <a:gd name="T54" fmla="*/ 32 w 122"/>
                <a:gd name="T55" fmla="*/ 92 h 135"/>
                <a:gd name="T56" fmla="*/ 15 w 122"/>
                <a:gd name="T57" fmla="*/ 72 h 135"/>
                <a:gd name="T58" fmla="*/ 4 w 122"/>
                <a:gd name="T59" fmla="*/ 49 h 135"/>
                <a:gd name="T60" fmla="*/ 2 w 122"/>
                <a:gd name="T61" fmla="*/ 23 h 135"/>
                <a:gd name="T62" fmla="*/ 14 w 122"/>
                <a:gd name="T6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2" h="135">
                  <a:moveTo>
                    <a:pt x="14" y="0"/>
                  </a:moveTo>
                  <a:cubicBezTo>
                    <a:pt x="11" y="4"/>
                    <a:pt x="9" y="7"/>
                    <a:pt x="7" y="11"/>
                  </a:cubicBezTo>
                  <a:cubicBezTo>
                    <a:pt x="6" y="15"/>
                    <a:pt x="4" y="19"/>
                    <a:pt x="4" y="23"/>
                  </a:cubicBezTo>
                  <a:cubicBezTo>
                    <a:pt x="3" y="31"/>
                    <a:pt x="4" y="40"/>
                    <a:pt x="7" y="47"/>
                  </a:cubicBezTo>
                  <a:cubicBezTo>
                    <a:pt x="10" y="55"/>
                    <a:pt x="14" y="62"/>
                    <a:pt x="19" y="69"/>
                  </a:cubicBezTo>
                  <a:cubicBezTo>
                    <a:pt x="24" y="76"/>
                    <a:pt x="30" y="82"/>
                    <a:pt x="36" y="88"/>
                  </a:cubicBezTo>
                  <a:cubicBezTo>
                    <a:pt x="41" y="94"/>
                    <a:pt x="48" y="99"/>
                    <a:pt x="54" y="104"/>
                  </a:cubicBezTo>
                  <a:cubicBezTo>
                    <a:pt x="57" y="106"/>
                    <a:pt x="57" y="106"/>
                    <a:pt x="57" y="106"/>
                  </a:cubicBezTo>
                  <a:cubicBezTo>
                    <a:pt x="60" y="107"/>
                    <a:pt x="60" y="107"/>
                    <a:pt x="60" y="107"/>
                  </a:cubicBezTo>
                  <a:cubicBezTo>
                    <a:pt x="60" y="108"/>
                    <a:pt x="60" y="108"/>
                    <a:pt x="61" y="108"/>
                  </a:cubicBezTo>
                  <a:cubicBezTo>
                    <a:pt x="62" y="109"/>
                    <a:pt x="62" y="109"/>
                    <a:pt x="62" y="109"/>
                  </a:cubicBezTo>
                  <a:cubicBezTo>
                    <a:pt x="63" y="109"/>
                    <a:pt x="64" y="110"/>
                    <a:pt x="65" y="110"/>
                  </a:cubicBezTo>
                  <a:cubicBezTo>
                    <a:pt x="69" y="111"/>
                    <a:pt x="73" y="113"/>
                    <a:pt x="77" y="114"/>
                  </a:cubicBezTo>
                  <a:cubicBezTo>
                    <a:pt x="85" y="117"/>
                    <a:pt x="93" y="119"/>
                    <a:pt x="101" y="122"/>
                  </a:cubicBezTo>
                  <a:cubicBezTo>
                    <a:pt x="105" y="123"/>
                    <a:pt x="109" y="125"/>
                    <a:pt x="113" y="127"/>
                  </a:cubicBezTo>
                  <a:cubicBezTo>
                    <a:pt x="115" y="128"/>
                    <a:pt x="117" y="129"/>
                    <a:pt x="118" y="131"/>
                  </a:cubicBezTo>
                  <a:cubicBezTo>
                    <a:pt x="120" y="132"/>
                    <a:pt x="121" y="133"/>
                    <a:pt x="122" y="135"/>
                  </a:cubicBezTo>
                  <a:cubicBezTo>
                    <a:pt x="121" y="134"/>
                    <a:pt x="120" y="132"/>
                    <a:pt x="118" y="131"/>
                  </a:cubicBezTo>
                  <a:cubicBezTo>
                    <a:pt x="116" y="130"/>
                    <a:pt x="114" y="129"/>
                    <a:pt x="112" y="128"/>
                  </a:cubicBezTo>
                  <a:cubicBezTo>
                    <a:pt x="109" y="126"/>
                    <a:pt x="105" y="125"/>
                    <a:pt x="101" y="124"/>
                  </a:cubicBezTo>
                  <a:cubicBezTo>
                    <a:pt x="93" y="121"/>
                    <a:pt x="84" y="119"/>
                    <a:pt x="76" y="117"/>
                  </a:cubicBezTo>
                  <a:cubicBezTo>
                    <a:pt x="72" y="116"/>
                    <a:pt x="68" y="115"/>
                    <a:pt x="64" y="114"/>
                  </a:cubicBezTo>
                  <a:cubicBezTo>
                    <a:pt x="63" y="114"/>
                    <a:pt x="62" y="113"/>
                    <a:pt x="60" y="113"/>
                  </a:cubicBezTo>
                  <a:cubicBezTo>
                    <a:pt x="59" y="112"/>
                    <a:pt x="59" y="112"/>
                    <a:pt x="59" y="112"/>
                  </a:cubicBezTo>
                  <a:cubicBezTo>
                    <a:pt x="58" y="112"/>
                    <a:pt x="58" y="112"/>
                    <a:pt x="57" y="112"/>
                  </a:cubicBezTo>
                  <a:cubicBezTo>
                    <a:pt x="54" y="110"/>
                    <a:pt x="54" y="110"/>
                    <a:pt x="54" y="110"/>
                  </a:cubicBezTo>
                  <a:cubicBezTo>
                    <a:pt x="52" y="108"/>
                    <a:pt x="52" y="108"/>
                    <a:pt x="52" y="108"/>
                  </a:cubicBezTo>
                  <a:cubicBezTo>
                    <a:pt x="44" y="104"/>
                    <a:pt x="38" y="98"/>
                    <a:pt x="32" y="92"/>
                  </a:cubicBezTo>
                  <a:cubicBezTo>
                    <a:pt x="26" y="86"/>
                    <a:pt x="20" y="79"/>
                    <a:pt x="15" y="72"/>
                  </a:cubicBezTo>
                  <a:cubicBezTo>
                    <a:pt x="11" y="65"/>
                    <a:pt x="6" y="57"/>
                    <a:pt x="4" y="49"/>
                  </a:cubicBezTo>
                  <a:cubicBezTo>
                    <a:pt x="1" y="40"/>
                    <a:pt x="0" y="31"/>
                    <a:pt x="2" y="23"/>
                  </a:cubicBezTo>
                  <a:cubicBezTo>
                    <a:pt x="4" y="14"/>
                    <a:pt x="8" y="6"/>
                    <a:pt x="14"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7" name="Group 36">
            <a:extLst>
              <a:ext uri="{FF2B5EF4-FFF2-40B4-BE49-F238E27FC236}">
                <a16:creationId xmlns:a16="http://schemas.microsoft.com/office/drawing/2014/main" id="{36F79BBA-BB8E-47C9-8E02-8381A1BF899A}"/>
              </a:ext>
            </a:extLst>
          </p:cNvPr>
          <p:cNvGrpSpPr/>
          <p:nvPr/>
        </p:nvGrpSpPr>
        <p:grpSpPr>
          <a:xfrm>
            <a:off x="18135723" y="8863013"/>
            <a:ext cx="3170238" cy="3175000"/>
            <a:chOff x="16975138" y="6577013"/>
            <a:chExt cx="3170238" cy="3175000"/>
          </a:xfrm>
        </p:grpSpPr>
        <p:sp>
          <p:nvSpPr>
            <p:cNvPr id="13" name="Freeform 11">
              <a:extLst>
                <a:ext uri="{FF2B5EF4-FFF2-40B4-BE49-F238E27FC236}">
                  <a16:creationId xmlns:a16="http://schemas.microsoft.com/office/drawing/2014/main" id="{DD0A6135-8AD3-420C-8614-15F2E71C405F}"/>
                </a:ext>
              </a:extLst>
            </p:cNvPr>
            <p:cNvSpPr>
              <a:spLocks/>
            </p:cNvSpPr>
            <p:nvPr/>
          </p:nvSpPr>
          <p:spPr bwMode="auto">
            <a:xfrm>
              <a:off x="16975138" y="6577013"/>
              <a:ext cx="3170238" cy="3175000"/>
            </a:xfrm>
            <a:custGeom>
              <a:avLst/>
              <a:gdLst>
                <a:gd name="T0" fmla="*/ 725 w 725"/>
                <a:gd name="T1" fmla="*/ 362 h 725"/>
                <a:gd name="T2" fmla="*/ 628 w 725"/>
                <a:gd name="T3" fmla="*/ 609 h 725"/>
                <a:gd name="T4" fmla="*/ 620 w 725"/>
                <a:gd name="T5" fmla="*/ 617 h 725"/>
                <a:gd name="T6" fmla="*/ 542 w 725"/>
                <a:gd name="T7" fmla="*/ 677 h 725"/>
                <a:gd name="T8" fmla="*/ 502 w 725"/>
                <a:gd name="T9" fmla="*/ 697 h 725"/>
                <a:gd name="T10" fmla="*/ 468 w 725"/>
                <a:gd name="T11" fmla="*/ 709 h 725"/>
                <a:gd name="T12" fmla="*/ 463 w 725"/>
                <a:gd name="T13" fmla="*/ 710 h 725"/>
                <a:gd name="T14" fmla="*/ 452 w 725"/>
                <a:gd name="T15" fmla="*/ 713 h 725"/>
                <a:gd name="T16" fmla="*/ 444 w 725"/>
                <a:gd name="T17" fmla="*/ 715 h 725"/>
                <a:gd name="T18" fmla="*/ 441 w 725"/>
                <a:gd name="T19" fmla="*/ 716 h 725"/>
                <a:gd name="T20" fmla="*/ 363 w 725"/>
                <a:gd name="T21" fmla="*/ 725 h 725"/>
                <a:gd name="T22" fmla="*/ 355 w 725"/>
                <a:gd name="T23" fmla="*/ 724 h 725"/>
                <a:gd name="T24" fmla="*/ 328 w 725"/>
                <a:gd name="T25" fmla="*/ 723 h 725"/>
                <a:gd name="T26" fmla="*/ 313 w 725"/>
                <a:gd name="T27" fmla="*/ 721 h 725"/>
                <a:gd name="T28" fmla="*/ 313 w 725"/>
                <a:gd name="T29" fmla="*/ 721 h 725"/>
                <a:gd name="T30" fmla="*/ 268 w 725"/>
                <a:gd name="T31" fmla="*/ 712 h 725"/>
                <a:gd name="T32" fmla="*/ 250 w 725"/>
                <a:gd name="T33" fmla="*/ 707 h 725"/>
                <a:gd name="T34" fmla="*/ 229 w 725"/>
                <a:gd name="T35" fmla="*/ 699 h 725"/>
                <a:gd name="T36" fmla="*/ 217 w 725"/>
                <a:gd name="T37" fmla="*/ 694 h 725"/>
                <a:gd name="T38" fmla="*/ 194 w 725"/>
                <a:gd name="T39" fmla="*/ 683 h 725"/>
                <a:gd name="T40" fmla="*/ 122 w 725"/>
                <a:gd name="T41" fmla="*/ 633 h 725"/>
                <a:gd name="T42" fmla="*/ 82 w 725"/>
                <a:gd name="T43" fmla="*/ 591 h 725"/>
                <a:gd name="T44" fmla="*/ 0 w 725"/>
                <a:gd name="T45" fmla="*/ 362 h 725"/>
                <a:gd name="T46" fmla="*/ 32 w 725"/>
                <a:gd name="T47" fmla="*/ 215 h 725"/>
                <a:gd name="T48" fmla="*/ 35 w 725"/>
                <a:gd name="T49" fmla="*/ 209 h 725"/>
                <a:gd name="T50" fmla="*/ 42 w 725"/>
                <a:gd name="T51" fmla="*/ 193 h 725"/>
                <a:gd name="T52" fmla="*/ 44 w 725"/>
                <a:gd name="T53" fmla="*/ 190 h 725"/>
                <a:gd name="T54" fmla="*/ 55 w 725"/>
                <a:gd name="T55" fmla="*/ 171 h 725"/>
                <a:gd name="T56" fmla="*/ 67 w 725"/>
                <a:gd name="T57" fmla="*/ 153 h 725"/>
                <a:gd name="T58" fmla="*/ 87 w 725"/>
                <a:gd name="T59" fmla="*/ 127 h 725"/>
                <a:gd name="T60" fmla="*/ 363 w 725"/>
                <a:gd name="T61" fmla="*/ 0 h 725"/>
                <a:gd name="T62" fmla="*/ 548 w 725"/>
                <a:gd name="T63" fmla="*/ 51 h 725"/>
                <a:gd name="T64" fmla="*/ 603 w 725"/>
                <a:gd name="T65" fmla="*/ 92 h 725"/>
                <a:gd name="T66" fmla="*/ 662 w 725"/>
                <a:gd name="T67" fmla="*/ 159 h 725"/>
                <a:gd name="T68" fmla="*/ 725 w 725"/>
                <a:gd name="T69" fmla="*/ 362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5" h="725">
                  <a:moveTo>
                    <a:pt x="725" y="362"/>
                  </a:moveTo>
                  <a:cubicBezTo>
                    <a:pt x="725" y="458"/>
                    <a:pt x="688" y="544"/>
                    <a:pt x="628" y="609"/>
                  </a:cubicBezTo>
                  <a:cubicBezTo>
                    <a:pt x="625" y="612"/>
                    <a:pt x="623" y="614"/>
                    <a:pt x="620" y="617"/>
                  </a:cubicBezTo>
                  <a:cubicBezTo>
                    <a:pt x="597" y="640"/>
                    <a:pt x="571" y="660"/>
                    <a:pt x="542" y="677"/>
                  </a:cubicBezTo>
                  <a:cubicBezTo>
                    <a:pt x="529" y="684"/>
                    <a:pt x="516" y="691"/>
                    <a:pt x="502" y="697"/>
                  </a:cubicBezTo>
                  <a:cubicBezTo>
                    <a:pt x="491" y="701"/>
                    <a:pt x="479" y="706"/>
                    <a:pt x="468" y="709"/>
                  </a:cubicBezTo>
                  <a:cubicBezTo>
                    <a:pt x="466" y="710"/>
                    <a:pt x="464" y="710"/>
                    <a:pt x="463" y="710"/>
                  </a:cubicBezTo>
                  <a:cubicBezTo>
                    <a:pt x="459" y="712"/>
                    <a:pt x="456" y="712"/>
                    <a:pt x="452" y="713"/>
                  </a:cubicBezTo>
                  <a:cubicBezTo>
                    <a:pt x="450" y="714"/>
                    <a:pt x="447" y="715"/>
                    <a:pt x="444" y="715"/>
                  </a:cubicBezTo>
                  <a:cubicBezTo>
                    <a:pt x="443" y="715"/>
                    <a:pt x="442" y="716"/>
                    <a:pt x="441" y="716"/>
                  </a:cubicBezTo>
                  <a:cubicBezTo>
                    <a:pt x="416" y="722"/>
                    <a:pt x="390" y="725"/>
                    <a:pt x="363" y="725"/>
                  </a:cubicBezTo>
                  <a:cubicBezTo>
                    <a:pt x="360" y="725"/>
                    <a:pt x="357" y="724"/>
                    <a:pt x="355" y="724"/>
                  </a:cubicBezTo>
                  <a:cubicBezTo>
                    <a:pt x="346" y="724"/>
                    <a:pt x="337" y="724"/>
                    <a:pt x="328" y="723"/>
                  </a:cubicBezTo>
                  <a:cubicBezTo>
                    <a:pt x="323" y="722"/>
                    <a:pt x="318" y="722"/>
                    <a:pt x="313" y="721"/>
                  </a:cubicBezTo>
                  <a:cubicBezTo>
                    <a:pt x="313" y="721"/>
                    <a:pt x="313" y="721"/>
                    <a:pt x="313" y="721"/>
                  </a:cubicBezTo>
                  <a:cubicBezTo>
                    <a:pt x="298" y="719"/>
                    <a:pt x="283" y="716"/>
                    <a:pt x="268" y="712"/>
                  </a:cubicBezTo>
                  <a:cubicBezTo>
                    <a:pt x="262" y="710"/>
                    <a:pt x="256" y="709"/>
                    <a:pt x="250" y="707"/>
                  </a:cubicBezTo>
                  <a:cubicBezTo>
                    <a:pt x="243" y="704"/>
                    <a:pt x="236" y="702"/>
                    <a:pt x="229" y="699"/>
                  </a:cubicBezTo>
                  <a:cubicBezTo>
                    <a:pt x="225" y="697"/>
                    <a:pt x="221" y="696"/>
                    <a:pt x="217" y="694"/>
                  </a:cubicBezTo>
                  <a:cubicBezTo>
                    <a:pt x="209" y="691"/>
                    <a:pt x="201" y="687"/>
                    <a:pt x="194" y="683"/>
                  </a:cubicBezTo>
                  <a:cubicBezTo>
                    <a:pt x="168" y="669"/>
                    <a:pt x="144" y="652"/>
                    <a:pt x="122" y="633"/>
                  </a:cubicBezTo>
                  <a:cubicBezTo>
                    <a:pt x="107" y="620"/>
                    <a:pt x="94" y="606"/>
                    <a:pt x="82" y="591"/>
                  </a:cubicBezTo>
                  <a:cubicBezTo>
                    <a:pt x="31" y="529"/>
                    <a:pt x="0" y="449"/>
                    <a:pt x="0" y="362"/>
                  </a:cubicBezTo>
                  <a:cubicBezTo>
                    <a:pt x="0" y="310"/>
                    <a:pt x="12" y="260"/>
                    <a:pt x="32" y="215"/>
                  </a:cubicBezTo>
                  <a:cubicBezTo>
                    <a:pt x="33" y="213"/>
                    <a:pt x="34" y="211"/>
                    <a:pt x="35" y="209"/>
                  </a:cubicBezTo>
                  <a:cubicBezTo>
                    <a:pt x="37" y="204"/>
                    <a:pt x="40" y="199"/>
                    <a:pt x="42" y="193"/>
                  </a:cubicBezTo>
                  <a:cubicBezTo>
                    <a:pt x="43" y="192"/>
                    <a:pt x="43" y="191"/>
                    <a:pt x="44" y="190"/>
                  </a:cubicBezTo>
                  <a:cubicBezTo>
                    <a:pt x="48" y="184"/>
                    <a:pt x="51" y="177"/>
                    <a:pt x="55" y="171"/>
                  </a:cubicBezTo>
                  <a:cubicBezTo>
                    <a:pt x="59" y="165"/>
                    <a:pt x="63" y="159"/>
                    <a:pt x="67" y="153"/>
                  </a:cubicBezTo>
                  <a:cubicBezTo>
                    <a:pt x="73" y="144"/>
                    <a:pt x="80" y="136"/>
                    <a:pt x="87" y="127"/>
                  </a:cubicBezTo>
                  <a:cubicBezTo>
                    <a:pt x="153" y="50"/>
                    <a:pt x="252" y="0"/>
                    <a:pt x="363" y="0"/>
                  </a:cubicBezTo>
                  <a:cubicBezTo>
                    <a:pt x="430" y="0"/>
                    <a:pt x="494" y="19"/>
                    <a:pt x="548" y="51"/>
                  </a:cubicBezTo>
                  <a:cubicBezTo>
                    <a:pt x="568" y="63"/>
                    <a:pt x="586" y="77"/>
                    <a:pt x="603" y="92"/>
                  </a:cubicBezTo>
                  <a:cubicBezTo>
                    <a:pt x="625" y="112"/>
                    <a:pt x="645" y="134"/>
                    <a:pt x="662" y="159"/>
                  </a:cubicBezTo>
                  <a:cubicBezTo>
                    <a:pt x="702" y="217"/>
                    <a:pt x="725" y="287"/>
                    <a:pt x="725"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4" name="Freeform 12">
              <a:extLst>
                <a:ext uri="{FF2B5EF4-FFF2-40B4-BE49-F238E27FC236}">
                  <a16:creationId xmlns:a16="http://schemas.microsoft.com/office/drawing/2014/main" id="{167F9298-73B5-4286-BB53-681FAC77EAAC}"/>
                </a:ext>
              </a:extLst>
            </p:cNvPr>
            <p:cNvSpPr>
              <a:spLocks/>
            </p:cNvSpPr>
            <p:nvPr/>
          </p:nvSpPr>
          <p:spPr bwMode="auto">
            <a:xfrm>
              <a:off x="17194213" y="7177088"/>
              <a:ext cx="2632075" cy="2173288"/>
            </a:xfrm>
            <a:custGeom>
              <a:avLst/>
              <a:gdLst>
                <a:gd name="T0" fmla="*/ 602 w 602"/>
                <a:gd name="T1" fmla="*/ 214 h 496"/>
                <a:gd name="T2" fmla="*/ 437 w 602"/>
                <a:gd name="T3" fmla="*/ 49 h 496"/>
                <a:gd name="T4" fmla="*/ 406 w 602"/>
                <a:gd name="T5" fmla="*/ 52 h 496"/>
                <a:gd name="T6" fmla="*/ 300 w 602"/>
                <a:gd name="T7" fmla="*/ 0 h 496"/>
                <a:gd name="T8" fmla="*/ 195 w 602"/>
                <a:gd name="T9" fmla="*/ 51 h 496"/>
                <a:gd name="T10" fmla="*/ 134 w 602"/>
                <a:gd name="T11" fmla="*/ 25 h 496"/>
                <a:gd name="T12" fmla="*/ 51 w 602"/>
                <a:gd name="T13" fmla="*/ 108 h 496"/>
                <a:gd name="T14" fmla="*/ 52 w 602"/>
                <a:gd name="T15" fmla="*/ 120 h 496"/>
                <a:gd name="T16" fmla="*/ 0 w 602"/>
                <a:gd name="T17" fmla="*/ 180 h 496"/>
                <a:gd name="T18" fmla="*/ 48 w 602"/>
                <a:gd name="T19" fmla="*/ 240 h 496"/>
                <a:gd name="T20" fmla="*/ 45 w 602"/>
                <a:gd name="T21" fmla="*/ 268 h 496"/>
                <a:gd name="T22" fmla="*/ 122 w 602"/>
                <a:gd name="T23" fmla="*/ 376 h 496"/>
                <a:gd name="T24" fmla="*/ 273 w 602"/>
                <a:gd name="T25" fmla="*/ 496 h 496"/>
                <a:gd name="T26" fmla="*/ 394 w 602"/>
                <a:gd name="T27" fmla="*/ 438 h 496"/>
                <a:gd name="T28" fmla="*/ 434 w 602"/>
                <a:gd name="T29" fmla="*/ 452 h 496"/>
                <a:gd name="T30" fmla="*/ 500 w 602"/>
                <a:gd name="T31" fmla="*/ 387 h 496"/>
                <a:gd name="T32" fmla="*/ 497 w 602"/>
                <a:gd name="T33" fmla="*/ 367 h 496"/>
                <a:gd name="T34" fmla="*/ 602 w 602"/>
                <a:gd name="T35" fmla="*/ 214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2" h="496">
                  <a:moveTo>
                    <a:pt x="602" y="214"/>
                  </a:moveTo>
                  <a:cubicBezTo>
                    <a:pt x="602" y="123"/>
                    <a:pt x="528" y="49"/>
                    <a:pt x="437" y="49"/>
                  </a:cubicBezTo>
                  <a:cubicBezTo>
                    <a:pt x="427" y="49"/>
                    <a:pt x="416" y="50"/>
                    <a:pt x="406" y="52"/>
                  </a:cubicBezTo>
                  <a:cubicBezTo>
                    <a:pt x="381" y="21"/>
                    <a:pt x="343" y="0"/>
                    <a:pt x="300" y="0"/>
                  </a:cubicBezTo>
                  <a:cubicBezTo>
                    <a:pt x="257" y="0"/>
                    <a:pt x="219" y="20"/>
                    <a:pt x="195" y="51"/>
                  </a:cubicBezTo>
                  <a:cubicBezTo>
                    <a:pt x="179" y="35"/>
                    <a:pt x="158" y="25"/>
                    <a:pt x="134" y="25"/>
                  </a:cubicBezTo>
                  <a:cubicBezTo>
                    <a:pt x="88" y="25"/>
                    <a:pt x="51" y="62"/>
                    <a:pt x="51" y="108"/>
                  </a:cubicBezTo>
                  <a:cubicBezTo>
                    <a:pt x="51" y="112"/>
                    <a:pt x="51" y="116"/>
                    <a:pt x="52" y="120"/>
                  </a:cubicBezTo>
                  <a:cubicBezTo>
                    <a:pt x="23" y="124"/>
                    <a:pt x="0" y="150"/>
                    <a:pt x="0" y="180"/>
                  </a:cubicBezTo>
                  <a:cubicBezTo>
                    <a:pt x="0" y="210"/>
                    <a:pt x="21" y="234"/>
                    <a:pt x="48" y="240"/>
                  </a:cubicBezTo>
                  <a:cubicBezTo>
                    <a:pt x="46" y="249"/>
                    <a:pt x="45" y="258"/>
                    <a:pt x="45" y="268"/>
                  </a:cubicBezTo>
                  <a:cubicBezTo>
                    <a:pt x="45" y="318"/>
                    <a:pt x="77" y="361"/>
                    <a:pt x="122" y="376"/>
                  </a:cubicBezTo>
                  <a:cubicBezTo>
                    <a:pt x="138" y="445"/>
                    <a:pt x="199" y="496"/>
                    <a:pt x="273" y="496"/>
                  </a:cubicBezTo>
                  <a:cubicBezTo>
                    <a:pt x="322" y="496"/>
                    <a:pt x="366" y="474"/>
                    <a:pt x="394" y="438"/>
                  </a:cubicBezTo>
                  <a:cubicBezTo>
                    <a:pt x="405" y="447"/>
                    <a:pt x="419" y="452"/>
                    <a:pt x="434" y="452"/>
                  </a:cubicBezTo>
                  <a:cubicBezTo>
                    <a:pt x="470" y="452"/>
                    <a:pt x="500" y="423"/>
                    <a:pt x="500" y="387"/>
                  </a:cubicBezTo>
                  <a:cubicBezTo>
                    <a:pt x="500" y="380"/>
                    <a:pt x="499" y="373"/>
                    <a:pt x="497" y="367"/>
                  </a:cubicBezTo>
                  <a:cubicBezTo>
                    <a:pt x="558" y="343"/>
                    <a:pt x="602" y="284"/>
                    <a:pt x="602" y="2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13">
              <a:extLst>
                <a:ext uri="{FF2B5EF4-FFF2-40B4-BE49-F238E27FC236}">
                  <a16:creationId xmlns:a16="http://schemas.microsoft.com/office/drawing/2014/main" id="{8F3311C5-FC99-4904-9AF8-0BA1B36BD590}"/>
                </a:ext>
              </a:extLst>
            </p:cNvPr>
            <p:cNvSpPr>
              <a:spLocks noChangeArrowheads="1"/>
            </p:cNvSpPr>
            <p:nvPr/>
          </p:nvSpPr>
          <p:spPr bwMode="auto">
            <a:xfrm>
              <a:off x="18916651" y="6975475"/>
              <a:ext cx="336550" cy="336550"/>
            </a:xfrm>
            <a:prstGeom prst="ellipse">
              <a:avLst/>
            </a:pr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Oval 14">
              <a:extLst>
                <a:ext uri="{FF2B5EF4-FFF2-40B4-BE49-F238E27FC236}">
                  <a16:creationId xmlns:a16="http://schemas.microsoft.com/office/drawing/2014/main" id="{ADE604B4-9237-4247-9D92-2D19842B8387}"/>
                </a:ext>
              </a:extLst>
            </p:cNvPr>
            <p:cNvSpPr>
              <a:spLocks noChangeArrowheads="1"/>
            </p:cNvSpPr>
            <p:nvPr/>
          </p:nvSpPr>
          <p:spPr bwMode="auto">
            <a:xfrm>
              <a:off x="17478376" y="8855075"/>
              <a:ext cx="209550" cy="209550"/>
            </a:xfrm>
            <a:prstGeom prst="ellipse">
              <a:avLst/>
            </a:pr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Oval 15">
              <a:extLst>
                <a:ext uri="{FF2B5EF4-FFF2-40B4-BE49-F238E27FC236}">
                  <a16:creationId xmlns:a16="http://schemas.microsoft.com/office/drawing/2014/main" id="{1AA0F1E4-9726-40A0-9ACA-54F95651B1DF}"/>
                </a:ext>
              </a:extLst>
            </p:cNvPr>
            <p:cNvSpPr>
              <a:spLocks noChangeArrowheads="1"/>
            </p:cNvSpPr>
            <p:nvPr/>
          </p:nvSpPr>
          <p:spPr bwMode="auto">
            <a:xfrm>
              <a:off x="19462751" y="8705850"/>
              <a:ext cx="463550" cy="468313"/>
            </a:xfrm>
            <a:prstGeom prst="ellipse">
              <a:avLst/>
            </a:pr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6">
              <a:extLst>
                <a:ext uri="{FF2B5EF4-FFF2-40B4-BE49-F238E27FC236}">
                  <a16:creationId xmlns:a16="http://schemas.microsoft.com/office/drawing/2014/main" id="{550B2890-42A3-47E9-80E7-14609BD70542}"/>
                </a:ext>
              </a:extLst>
            </p:cNvPr>
            <p:cNvSpPr>
              <a:spLocks/>
            </p:cNvSpPr>
            <p:nvPr/>
          </p:nvSpPr>
          <p:spPr bwMode="auto">
            <a:xfrm>
              <a:off x="17578388" y="7715250"/>
              <a:ext cx="354013" cy="342900"/>
            </a:xfrm>
            <a:custGeom>
              <a:avLst/>
              <a:gdLst>
                <a:gd name="T0" fmla="*/ 9 w 81"/>
                <a:gd name="T1" fmla="*/ 39 h 78"/>
                <a:gd name="T2" fmla="*/ 16 w 81"/>
                <a:gd name="T3" fmla="*/ 38 h 78"/>
                <a:gd name="T4" fmla="*/ 17 w 81"/>
                <a:gd name="T5" fmla="*/ 37 h 78"/>
                <a:gd name="T6" fmla="*/ 17 w 81"/>
                <a:gd name="T7" fmla="*/ 36 h 78"/>
                <a:gd name="T8" fmla="*/ 17 w 81"/>
                <a:gd name="T9" fmla="*/ 34 h 78"/>
                <a:gd name="T10" fmla="*/ 18 w 81"/>
                <a:gd name="T11" fmla="*/ 33 h 78"/>
                <a:gd name="T12" fmla="*/ 22 w 81"/>
                <a:gd name="T13" fmla="*/ 24 h 78"/>
                <a:gd name="T14" fmla="*/ 18 w 81"/>
                <a:gd name="T15" fmla="*/ 19 h 78"/>
                <a:gd name="T16" fmla="*/ 17 w 81"/>
                <a:gd name="T17" fmla="*/ 14 h 78"/>
                <a:gd name="T18" fmla="*/ 21 w 81"/>
                <a:gd name="T19" fmla="*/ 16 h 78"/>
                <a:gd name="T20" fmla="*/ 26 w 81"/>
                <a:gd name="T21" fmla="*/ 20 h 78"/>
                <a:gd name="T22" fmla="*/ 28 w 81"/>
                <a:gd name="T23" fmla="*/ 19 h 78"/>
                <a:gd name="T24" fmla="*/ 39 w 81"/>
                <a:gd name="T25" fmla="*/ 11 h 78"/>
                <a:gd name="T26" fmla="*/ 40 w 81"/>
                <a:gd name="T27" fmla="*/ 4 h 78"/>
                <a:gd name="T28" fmla="*/ 50 w 81"/>
                <a:gd name="T29" fmla="*/ 2 h 78"/>
                <a:gd name="T30" fmla="*/ 50 w 81"/>
                <a:gd name="T31" fmla="*/ 9 h 78"/>
                <a:gd name="T32" fmla="*/ 61 w 81"/>
                <a:gd name="T33" fmla="*/ 20 h 78"/>
                <a:gd name="T34" fmla="*/ 63 w 81"/>
                <a:gd name="T35" fmla="*/ 19 h 78"/>
                <a:gd name="T36" fmla="*/ 68 w 81"/>
                <a:gd name="T37" fmla="*/ 17 h 78"/>
                <a:gd name="T38" fmla="*/ 66 w 81"/>
                <a:gd name="T39" fmla="*/ 22 h 78"/>
                <a:gd name="T40" fmla="*/ 65 w 81"/>
                <a:gd name="T41" fmla="*/ 24 h 78"/>
                <a:gd name="T42" fmla="*/ 74 w 81"/>
                <a:gd name="T43" fmla="*/ 37 h 78"/>
                <a:gd name="T44" fmla="*/ 79 w 81"/>
                <a:gd name="T45" fmla="*/ 37 h 78"/>
                <a:gd name="T46" fmla="*/ 78 w 81"/>
                <a:gd name="T47" fmla="*/ 44 h 78"/>
                <a:gd name="T48" fmla="*/ 73 w 81"/>
                <a:gd name="T49" fmla="*/ 45 h 78"/>
                <a:gd name="T50" fmla="*/ 67 w 81"/>
                <a:gd name="T51" fmla="*/ 56 h 78"/>
                <a:gd name="T52" fmla="*/ 71 w 81"/>
                <a:gd name="T53" fmla="*/ 62 h 78"/>
                <a:gd name="T54" fmla="*/ 77 w 81"/>
                <a:gd name="T55" fmla="*/ 67 h 78"/>
                <a:gd name="T56" fmla="*/ 71 w 81"/>
                <a:gd name="T57" fmla="*/ 70 h 78"/>
                <a:gd name="T58" fmla="*/ 65 w 81"/>
                <a:gd name="T59" fmla="*/ 66 h 78"/>
                <a:gd name="T60" fmla="*/ 50 w 81"/>
                <a:gd name="T61" fmla="*/ 68 h 78"/>
                <a:gd name="T62" fmla="*/ 48 w 81"/>
                <a:gd name="T63" fmla="*/ 69 h 78"/>
                <a:gd name="T64" fmla="*/ 47 w 81"/>
                <a:gd name="T65" fmla="*/ 71 h 78"/>
                <a:gd name="T66" fmla="*/ 46 w 81"/>
                <a:gd name="T67" fmla="*/ 75 h 78"/>
                <a:gd name="T68" fmla="*/ 39 w 81"/>
                <a:gd name="T69" fmla="*/ 77 h 78"/>
                <a:gd name="T70" fmla="*/ 39 w 81"/>
                <a:gd name="T71" fmla="*/ 72 h 78"/>
                <a:gd name="T72" fmla="*/ 40 w 81"/>
                <a:gd name="T73" fmla="*/ 69 h 78"/>
                <a:gd name="T74" fmla="*/ 37 w 81"/>
                <a:gd name="T75" fmla="*/ 68 h 78"/>
                <a:gd name="T76" fmla="*/ 35 w 81"/>
                <a:gd name="T77" fmla="*/ 68 h 78"/>
                <a:gd name="T78" fmla="*/ 34 w 81"/>
                <a:gd name="T79" fmla="*/ 67 h 78"/>
                <a:gd name="T80" fmla="*/ 32 w 81"/>
                <a:gd name="T81" fmla="*/ 67 h 78"/>
                <a:gd name="T82" fmla="*/ 31 w 81"/>
                <a:gd name="T83" fmla="*/ 66 h 78"/>
                <a:gd name="T84" fmla="*/ 29 w 81"/>
                <a:gd name="T85" fmla="*/ 65 h 78"/>
                <a:gd name="T86" fmla="*/ 27 w 81"/>
                <a:gd name="T87" fmla="*/ 64 h 78"/>
                <a:gd name="T88" fmla="*/ 26 w 81"/>
                <a:gd name="T89" fmla="*/ 63 h 78"/>
                <a:gd name="T90" fmla="*/ 25 w 81"/>
                <a:gd name="T91" fmla="*/ 65 h 78"/>
                <a:gd name="T92" fmla="*/ 22 w 81"/>
                <a:gd name="T93" fmla="*/ 68 h 78"/>
                <a:gd name="T94" fmla="*/ 19 w 81"/>
                <a:gd name="T95" fmla="*/ 63 h 78"/>
                <a:gd name="T96" fmla="*/ 22 w 81"/>
                <a:gd name="T97" fmla="*/ 60 h 78"/>
                <a:gd name="T98" fmla="*/ 22 w 81"/>
                <a:gd name="T99" fmla="*/ 59 h 78"/>
                <a:gd name="T100" fmla="*/ 21 w 81"/>
                <a:gd name="T101" fmla="*/ 58 h 78"/>
                <a:gd name="T102" fmla="*/ 20 w 81"/>
                <a:gd name="T103" fmla="*/ 55 h 78"/>
                <a:gd name="T104" fmla="*/ 19 w 81"/>
                <a:gd name="T105" fmla="*/ 54 h 78"/>
                <a:gd name="T106" fmla="*/ 19 w 81"/>
                <a:gd name="T107" fmla="*/ 53 h 78"/>
                <a:gd name="T108" fmla="*/ 18 w 81"/>
                <a:gd name="T109" fmla="*/ 52 h 78"/>
                <a:gd name="T110" fmla="*/ 18 w 81"/>
                <a:gd name="T111" fmla="*/ 51 h 78"/>
                <a:gd name="T112" fmla="*/ 18 w 81"/>
                <a:gd name="T113" fmla="*/ 51 h 78"/>
                <a:gd name="T114" fmla="*/ 17 w 81"/>
                <a:gd name="T115" fmla="*/ 49 h 78"/>
                <a:gd name="T116" fmla="*/ 16 w 81"/>
                <a:gd name="T117" fmla="*/ 46 h 78"/>
                <a:gd name="T118" fmla="*/ 11 w 81"/>
                <a:gd name="T119" fmla="*/ 46 h 78"/>
                <a:gd name="T120" fmla="*/ 3 w 81"/>
                <a:gd name="T121" fmla="*/ 4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1" h="78">
                  <a:moveTo>
                    <a:pt x="3" y="38"/>
                  </a:moveTo>
                  <a:cubicBezTo>
                    <a:pt x="4" y="38"/>
                    <a:pt x="4" y="38"/>
                    <a:pt x="5" y="39"/>
                  </a:cubicBezTo>
                  <a:cubicBezTo>
                    <a:pt x="9" y="39"/>
                    <a:pt x="9" y="39"/>
                    <a:pt x="9" y="39"/>
                  </a:cubicBezTo>
                  <a:cubicBezTo>
                    <a:pt x="9" y="38"/>
                    <a:pt x="10" y="38"/>
                    <a:pt x="11" y="38"/>
                  </a:cubicBezTo>
                  <a:cubicBezTo>
                    <a:pt x="11" y="38"/>
                    <a:pt x="12" y="38"/>
                    <a:pt x="12" y="39"/>
                  </a:cubicBezTo>
                  <a:cubicBezTo>
                    <a:pt x="16" y="38"/>
                    <a:pt x="16" y="38"/>
                    <a:pt x="16" y="38"/>
                  </a:cubicBezTo>
                  <a:cubicBezTo>
                    <a:pt x="16" y="38"/>
                    <a:pt x="16" y="38"/>
                    <a:pt x="16" y="38"/>
                  </a:cubicBezTo>
                  <a:cubicBezTo>
                    <a:pt x="16" y="38"/>
                    <a:pt x="16" y="38"/>
                    <a:pt x="16" y="37"/>
                  </a:cubicBezTo>
                  <a:cubicBezTo>
                    <a:pt x="16" y="37"/>
                    <a:pt x="16" y="37"/>
                    <a:pt x="17" y="37"/>
                  </a:cubicBezTo>
                  <a:cubicBezTo>
                    <a:pt x="17" y="37"/>
                    <a:pt x="17" y="37"/>
                    <a:pt x="17" y="37"/>
                  </a:cubicBezTo>
                  <a:cubicBezTo>
                    <a:pt x="17" y="36"/>
                    <a:pt x="17" y="36"/>
                    <a:pt x="17" y="36"/>
                  </a:cubicBezTo>
                  <a:cubicBezTo>
                    <a:pt x="17" y="36"/>
                    <a:pt x="17" y="36"/>
                    <a:pt x="17" y="36"/>
                  </a:cubicBezTo>
                  <a:cubicBezTo>
                    <a:pt x="17" y="35"/>
                    <a:pt x="17" y="35"/>
                    <a:pt x="17" y="35"/>
                  </a:cubicBezTo>
                  <a:cubicBezTo>
                    <a:pt x="17" y="35"/>
                    <a:pt x="17" y="35"/>
                    <a:pt x="17" y="35"/>
                  </a:cubicBezTo>
                  <a:cubicBezTo>
                    <a:pt x="17" y="35"/>
                    <a:pt x="17" y="34"/>
                    <a:pt x="17" y="34"/>
                  </a:cubicBezTo>
                  <a:cubicBezTo>
                    <a:pt x="17" y="34"/>
                    <a:pt x="17" y="34"/>
                    <a:pt x="17" y="34"/>
                  </a:cubicBezTo>
                  <a:cubicBezTo>
                    <a:pt x="17" y="34"/>
                    <a:pt x="17" y="33"/>
                    <a:pt x="17" y="33"/>
                  </a:cubicBezTo>
                  <a:cubicBezTo>
                    <a:pt x="17" y="33"/>
                    <a:pt x="18" y="33"/>
                    <a:pt x="18" y="33"/>
                  </a:cubicBezTo>
                  <a:cubicBezTo>
                    <a:pt x="18" y="33"/>
                    <a:pt x="18" y="33"/>
                    <a:pt x="18" y="32"/>
                  </a:cubicBezTo>
                  <a:cubicBezTo>
                    <a:pt x="18" y="32"/>
                    <a:pt x="18" y="32"/>
                    <a:pt x="18" y="32"/>
                  </a:cubicBezTo>
                  <a:cubicBezTo>
                    <a:pt x="19" y="29"/>
                    <a:pt x="20" y="27"/>
                    <a:pt x="22" y="24"/>
                  </a:cubicBezTo>
                  <a:cubicBezTo>
                    <a:pt x="19" y="20"/>
                    <a:pt x="19" y="20"/>
                    <a:pt x="19" y="20"/>
                  </a:cubicBezTo>
                  <a:cubicBezTo>
                    <a:pt x="19" y="21"/>
                    <a:pt x="18" y="21"/>
                    <a:pt x="18" y="20"/>
                  </a:cubicBezTo>
                  <a:cubicBezTo>
                    <a:pt x="18" y="20"/>
                    <a:pt x="18" y="19"/>
                    <a:pt x="18" y="19"/>
                  </a:cubicBezTo>
                  <a:cubicBezTo>
                    <a:pt x="17" y="17"/>
                    <a:pt x="17" y="17"/>
                    <a:pt x="17" y="17"/>
                  </a:cubicBezTo>
                  <a:cubicBezTo>
                    <a:pt x="16" y="18"/>
                    <a:pt x="15" y="18"/>
                    <a:pt x="15" y="18"/>
                  </a:cubicBezTo>
                  <a:cubicBezTo>
                    <a:pt x="15" y="17"/>
                    <a:pt x="15" y="16"/>
                    <a:pt x="17" y="14"/>
                  </a:cubicBezTo>
                  <a:cubicBezTo>
                    <a:pt x="18" y="13"/>
                    <a:pt x="19" y="12"/>
                    <a:pt x="20" y="13"/>
                  </a:cubicBezTo>
                  <a:cubicBezTo>
                    <a:pt x="20" y="13"/>
                    <a:pt x="20" y="14"/>
                    <a:pt x="19" y="15"/>
                  </a:cubicBezTo>
                  <a:cubicBezTo>
                    <a:pt x="21" y="16"/>
                    <a:pt x="21" y="16"/>
                    <a:pt x="21" y="16"/>
                  </a:cubicBezTo>
                  <a:cubicBezTo>
                    <a:pt x="22" y="16"/>
                    <a:pt x="22" y="15"/>
                    <a:pt x="22" y="16"/>
                  </a:cubicBezTo>
                  <a:cubicBezTo>
                    <a:pt x="23" y="16"/>
                    <a:pt x="23" y="16"/>
                    <a:pt x="22" y="17"/>
                  </a:cubicBezTo>
                  <a:cubicBezTo>
                    <a:pt x="26" y="20"/>
                    <a:pt x="26" y="20"/>
                    <a:pt x="26" y="20"/>
                  </a:cubicBezTo>
                  <a:cubicBezTo>
                    <a:pt x="26" y="20"/>
                    <a:pt x="26" y="20"/>
                    <a:pt x="26" y="20"/>
                  </a:cubicBezTo>
                  <a:cubicBezTo>
                    <a:pt x="26" y="20"/>
                    <a:pt x="26" y="20"/>
                    <a:pt x="26" y="20"/>
                  </a:cubicBezTo>
                  <a:cubicBezTo>
                    <a:pt x="27" y="20"/>
                    <a:pt x="28" y="19"/>
                    <a:pt x="28" y="19"/>
                  </a:cubicBezTo>
                  <a:cubicBezTo>
                    <a:pt x="28" y="19"/>
                    <a:pt x="28" y="19"/>
                    <a:pt x="28" y="19"/>
                  </a:cubicBezTo>
                  <a:cubicBezTo>
                    <a:pt x="31" y="17"/>
                    <a:pt x="35" y="15"/>
                    <a:pt x="38" y="15"/>
                  </a:cubicBezTo>
                  <a:cubicBezTo>
                    <a:pt x="39" y="11"/>
                    <a:pt x="39" y="11"/>
                    <a:pt x="39" y="11"/>
                  </a:cubicBezTo>
                  <a:cubicBezTo>
                    <a:pt x="38" y="10"/>
                    <a:pt x="38" y="10"/>
                    <a:pt x="38" y="9"/>
                  </a:cubicBezTo>
                  <a:cubicBezTo>
                    <a:pt x="38" y="9"/>
                    <a:pt x="38" y="8"/>
                    <a:pt x="40" y="8"/>
                  </a:cubicBezTo>
                  <a:cubicBezTo>
                    <a:pt x="40" y="4"/>
                    <a:pt x="40" y="4"/>
                    <a:pt x="40" y="4"/>
                  </a:cubicBezTo>
                  <a:cubicBezTo>
                    <a:pt x="39" y="3"/>
                    <a:pt x="37" y="3"/>
                    <a:pt x="37" y="2"/>
                  </a:cubicBezTo>
                  <a:cubicBezTo>
                    <a:pt x="37" y="1"/>
                    <a:pt x="40" y="0"/>
                    <a:pt x="44" y="0"/>
                  </a:cubicBezTo>
                  <a:cubicBezTo>
                    <a:pt x="47" y="0"/>
                    <a:pt x="50" y="1"/>
                    <a:pt x="50" y="2"/>
                  </a:cubicBezTo>
                  <a:cubicBezTo>
                    <a:pt x="50" y="3"/>
                    <a:pt x="49" y="3"/>
                    <a:pt x="47" y="4"/>
                  </a:cubicBezTo>
                  <a:cubicBezTo>
                    <a:pt x="48" y="8"/>
                    <a:pt x="48" y="8"/>
                    <a:pt x="48" y="8"/>
                  </a:cubicBezTo>
                  <a:cubicBezTo>
                    <a:pt x="49" y="8"/>
                    <a:pt x="50" y="9"/>
                    <a:pt x="50" y="9"/>
                  </a:cubicBezTo>
                  <a:cubicBezTo>
                    <a:pt x="50" y="10"/>
                    <a:pt x="49" y="10"/>
                    <a:pt x="48" y="11"/>
                  </a:cubicBezTo>
                  <a:cubicBezTo>
                    <a:pt x="49" y="15"/>
                    <a:pt x="49" y="15"/>
                    <a:pt x="49" y="15"/>
                  </a:cubicBezTo>
                  <a:cubicBezTo>
                    <a:pt x="53" y="15"/>
                    <a:pt x="58" y="18"/>
                    <a:pt x="61" y="20"/>
                  </a:cubicBezTo>
                  <a:cubicBezTo>
                    <a:pt x="62" y="20"/>
                    <a:pt x="62" y="20"/>
                    <a:pt x="62" y="20"/>
                  </a:cubicBezTo>
                  <a:cubicBezTo>
                    <a:pt x="62" y="19"/>
                    <a:pt x="62" y="19"/>
                    <a:pt x="62" y="19"/>
                  </a:cubicBezTo>
                  <a:cubicBezTo>
                    <a:pt x="62" y="18"/>
                    <a:pt x="63" y="18"/>
                    <a:pt x="63" y="19"/>
                  </a:cubicBezTo>
                  <a:cubicBezTo>
                    <a:pt x="65" y="18"/>
                    <a:pt x="65" y="18"/>
                    <a:pt x="65" y="18"/>
                  </a:cubicBezTo>
                  <a:cubicBezTo>
                    <a:pt x="65" y="17"/>
                    <a:pt x="64" y="16"/>
                    <a:pt x="65" y="16"/>
                  </a:cubicBezTo>
                  <a:cubicBezTo>
                    <a:pt x="65" y="15"/>
                    <a:pt x="67" y="16"/>
                    <a:pt x="68" y="17"/>
                  </a:cubicBezTo>
                  <a:cubicBezTo>
                    <a:pt x="69" y="19"/>
                    <a:pt x="70" y="20"/>
                    <a:pt x="70" y="21"/>
                  </a:cubicBezTo>
                  <a:cubicBezTo>
                    <a:pt x="69" y="21"/>
                    <a:pt x="69" y="21"/>
                    <a:pt x="68" y="20"/>
                  </a:cubicBezTo>
                  <a:cubicBezTo>
                    <a:pt x="66" y="22"/>
                    <a:pt x="66" y="22"/>
                    <a:pt x="66" y="22"/>
                  </a:cubicBezTo>
                  <a:cubicBezTo>
                    <a:pt x="67" y="23"/>
                    <a:pt x="67" y="23"/>
                    <a:pt x="67" y="24"/>
                  </a:cubicBezTo>
                  <a:cubicBezTo>
                    <a:pt x="66" y="24"/>
                    <a:pt x="66" y="24"/>
                    <a:pt x="65" y="23"/>
                  </a:cubicBezTo>
                  <a:cubicBezTo>
                    <a:pt x="65" y="24"/>
                    <a:pt x="65" y="24"/>
                    <a:pt x="65" y="24"/>
                  </a:cubicBezTo>
                  <a:cubicBezTo>
                    <a:pt x="68" y="28"/>
                    <a:pt x="70" y="33"/>
                    <a:pt x="71" y="38"/>
                  </a:cubicBezTo>
                  <a:cubicBezTo>
                    <a:pt x="73" y="38"/>
                    <a:pt x="73" y="38"/>
                    <a:pt x="73" y="38"/>
                  </a:cubicBezTo>
                  <a:cubicBezTo>
                    <a:pt x="73" y="38"/>
                    <a:pt x="73" y="37"/>
                    <a:pt x="74" y="37"/>
                  </a:cubicBezTo>
                  <a:cubicBezTo>
                    <a:pt x="74" y="37"/>
                    <a:pt x="75" y="38"/>
                    <a:pt x="75" y="39"/>
                  </a:cubicBezTo>
                  <a:cubicBezTo>
                    <a:pt x="78" y="39"/>
                    <a:pt x="78" y="39"/>
                    <a:pt x="78" y="39"/>
                  </a:cubicBezTo>
                  <a:cubicBezTo>
                    <a:pt x="78" y="38"/>
                    <a:pt x="78" y="37"/>
                    <a:pt x="79" y="37"/>
                  </a:cubicBezTo>
                  <a:cubicBezTo>
                    <a:pt x="80" y="37"/>
                    <a:pt x="81" y="39"/>
                    <a:pt x="81" y="42"/>
                  </a:cubicBezTo>
                  <a:cubicBezTo>
                    <a:pt x="81" y="44"/>
                    <a:pt x="80" y="46"/>
                    <a:pt x="79" y="46"/>
                  </a:cubicBezTo>
                  <a:cubicBezTo>
                    <a:pt x="78" y="46"/>
                    <a:pt x="78" y="45"/>
                    <a:pt x="78" y="44"/>
                  </a:cubicBezTo>
                  <a:cubicBezTo>
                    <a:pt x="75" y="44"/>
                    <a:pt x="75" y="44"/>
                    <a:pt x="75" y="44"/>
                  </a:cubicBezTo>
                  <a:cubicBezTo>
                    <a:pt x="75" y="45"/>
                    <a:pt x="74" y="46"/>
                    <a:pt x="74" y="46"/>
                  </a:cubicBezTo>
                  <a:cubicBezTo>
                    <a:pt x="73" y="46"/>
                    <a:pt x="73" y="46"/>
                    <a:pt x="73" y="45"/>
                  </a:cubicBezTo>
                  <a:cubicBezTo>
                    <a:pt x="71" y="45"/>
                    <a:pt x="71" y="45"/>
                    <a:pt x="71" y="45"/>
                  </a:cubicBezTo>
                  <a:cubicBezTo>
                    <a:pt x="71" y="46"/>
                    <a:pt x="71" y="46"/>
                    <a:pt x="71" y="47"/>
                  </a:cubicBezTo>
                  <a:cubicBezTo>
                    <a:pt x="70" y="50"/>
                    <a:pt x="69" y="53"/>
                    <a:pt x="67" y="56"/>
                  </a:cubicBezTo>
                  <a:cubicBezTo>
                    <a:pt x="67" y="56"/>
                    <a:pt x="67" y="57"/>
                    <a:pt x="66" y="57"/>
                  </a:cubicBezTo>
                  <a:cubicBezTo>
                    <a:pt x="69" y="61"/>
                    <a:pt x="69" y="61"/>
                    <a:pt x="69" y="61"/>
                  </a:cubicBezTo>
                  <a:cubicBezTo>
                    <a:pt x="70" y="61"/>
                    <a:pt x="70" y="61"/>
                    <a:pt x="71" y="62"/>
                  </a:cubicBezTo>
                  <a:cubicBezTo>
                    <a:pt x="71" y="62"/>
                    <a:pt x="71" y="63"/>
                    <a:pt x="71" y="64"/>
                  </a:cubicBezTo>
                  <a:cubicBezTo>
                    <a:pt x="74" y="67"/>
                    <a:pt x="74" y="67"/>
                    <a:pt x="74" y="67"/>
                  </a:cubicBezTo>
                  <a:cubicBezTo>
                    <a:pt x="75" y="67"/>
                    <a:pt x="77" y="67"/>
                    <a:pt x="77" y="67"/>
                  </a:cubicBezTo>
                  <a:cubicBezTo>
                    <a:pt x="78" y="68"/>
                    <a:pt x="78" y="71"/>
                    <a:pt x="76" y="72"/>
                  </a:cubicBezTo>
                  <a:cubicBezTo>
                    <a:pt x="74" y="74"/>
                    <a:pt x="72" y="75"/>
                    <a:pt x="71" y="74"/>
                  </a:cubicBezTo>
                  <a:cubicBezTo>
                    <a:pt x="70" y="73"/>
                    <a:pt x="70" y="72"/>
                    <a:pt x="71" y="70"/>
                  </a:cubicBezTo>
                  <a:cubicBezTo>
                    <a:pt x="67" y="68"/>
                    <a:pt x="67" y="68"/>
                    <a:pt x="67" y="68"/>
                  </a:cubicBezTo>
                  <a:cubicBezTo>
                    <a:pt x="67" y="68"/>
                    <a:pt x="66" y="68"/>
                    <a:pt x="65" y="67"/>
                  </a:cubicBezTo>
                  <a:cubicBezTo>
                    <a:pt x="65" y="67"/>
                    <a:pt x="65" y="66"/>
                    <a:pt x="65" y="66"/>
                  </a:cubicBezTo>
                  <a:cubicBezTo>
                    <a:pt x="61" y="63"/>
                    <a:pt x="61" y="63"/>
                    <a:pt x="61" y="63"/>
                  </a:cubicBezTo>
                  <a:cubicBezTo>
                    <a:pt x="61" y="63"/>
                    <a:pt x="61" y="63"/>
                    <a:pt x="60" y="64"/>
                  </a:cubicBezTo>
                  <a:cubicBezTo>
                    <a:pt x="57" y="66"/>
                    <a:pt x="54" y="68"/>
                    <a:pt x="50" y="68"/>
                  </a:cubicBezTo>
                  <a:cubicBezTo>
                    <a:pt x="50" y="68"/>
                    <a:pt x="50" y="68"/>
                    <a:pt x="50" y="68"/>
                  </a:cubicBezTo>
                  <a:cubicBezTo>
                    <a:pt x="50" y="68"/>
                    <a:pt x="50" y="68"/>
                    <a:pt x="50" y="68"/>
                  </a:cubicBezTo>
                  <a:cubicBezTo>
                    <a:pt x="49" y="69"/>
                    <a:pt x="48" y="69"/>
                    <a:pt x="48" y="69"/>
                  </a:cubicBezTo>
                  <a:cubicBezTo>
                    <a:pt x="48" y="69"/>
                    <a:pt x="47" y="69"/>
                    <a:pt x="47" y="69"/>
                  </a:cubicBezTo>
                  <a:cubicBezTo>
                    <a:pt x="47" y="69"/>
                    <a:pt x="47" y="69"/>
                    <a:pt x="47" y="69"/>
                  </a:cubicBezTo>
                  <a:cubicBezTo>
                    <a:pt x="47" y="71"/>
                    <a:pt x="47" y="71"/>
                    <a:pt x="47" y="71"/>
                  </a:cubicBezTo>
                  <a:cubicBezTo>
                    <a:pt x="47" y="71"/>
                    <a:pt x="48" y="71"/>
                    <a:pt x="48" y="72"/>
                  </a:cubicBezTo>
                  <a:cubicBezTo>
                    <a:pt x="48" y="72"/>
                    <a:pt x="47" y="72"/>
                    <a:pt x="46" y="73"/>
                  </a:cubicBezTo>
                  <a:cubicBezTo>
                    <a:pt x="46" y="75"/>
                    <a:pt x="46" y="75"/>
                    <a:pt x="46" y="75"/>
                  </a:cubicBezTo>
                  <a:cubicBezTo>
                    <a:pt x="47" y="76"/>
                    <a:pt x="48" y="76"/>
                    <a:pt x="48" y="77"/>
                  </a:cubicBezTo>
                  <a:cubicBezTo>
                    <a:pt x="48" y="77"/>
                    <a:pt x="46" y="78"/>
                    <a:pt x="44" y="78"/>
                  </a:cubicBezTo>
                  <a:cubicBezTo>
                    <a:pt x="41" y="78"/>
                    <a:pt x="39" y="77"/>
                    <a:pt x="39" y="77"/>
                  </a:cubicBezTo>
                  <a:cubicBezTo>
                    <a:pt x="39" y="76"/>
                    <a:pt x="40" y="76"/>
                    <a:pt x="41" y="75"/>
                  </a:cubicBezTo>
                  <a:cubicBezTo>
                    <a:pt x="41" y="73"/>
                    <a:pt x="41" y="73"/>
                    <a:pt x="41" y="73"/>
                  </a:cubicBezTo>
                  <a:cubicBezTo>
                    <a:pt x="40" y="72"/>
                    <a:pt x="39" y="72"/>
                    <a:pt x="39" y="72"/>
                  </a:cubicBezTo>
                  <a:cubicBezTo>
                    <a:pt x="39" y="71"/>
                    <a:pt x="40" y="71"/>
                    <a:pt x="41" y="71"/>
                  </a:cubicBezTo>
                  <a:cubicBezTo>
                    <a:pt x="40" y="69"/>
                    <a:pt x="40" y="69"/>
                    <a:pt x="40" y="69"/>
                  </a:cubicBezTo>
                  <a:cubicBezTo>
                    <a:pt x="40" y="69"/>
                    <a:pt x="40" y="69"/>
                    <a:pt x="40" y="69"/>
                  </a:cubicBezTo>
                  <a:cubicBezTo>
                    <a:pt x="40" y="69"/>
                    <a:pt x="40" y="69"/>
                    <a:pt x="40" y="69"/>
                  </a:cubicBezTo>
                  <a:cubicBezTo>
                    <a:pt x="39" y="69"/>
                    <a:pt x="38" y="69"/>
                    <a:pt x="37" y="68"/>
                  </a:cubicBezTo>
                  <a:cubicBezTo>
                    <a:pt x="37" y="68"/>
                    <a:pt x="37" y="68"/>
                    <a:pt x="37" y="68"/>
                  </a:cubicBezTo>
                  <a:cubicBezTo>
                    <a:pt x="37" y="68"/>
                    <a:pt x="37" y="68"/>
                    <a:pt x="36" y="68"/>
                  </a:cubicBezTo>
                  <a:cubicBezTo>
                    <a:pt x="36" y="68"/>
                    <a:pt x="36" y="68"/>
                    <a:pt x="36" y="68"/>
                  </a:cubicBezTo>
                  <a:cubicBezTo>
                    <a:pt x="36" y="68"/>
                    <a:pt x="35" y="68"/>
                    <a:pt x="35" y="68"/>
                  </a:cubicBezTo>
                  <a:cubicBezTo>
                    <a:pt x="35" y="68"/>
                    <a:pt x="35" y="68"/>
                    <a:pt x="35" y="68"/>
                  </a:cubicBezTo>
                  <a:cubicBezTo>
                    <a:pt x="34" y="68"/>
                    <a:pt x="34" y="67"/>
                    <a:pt x="34" y="67"/>
                  </a:cubicBezTo>
                  <a:cubicBezTo>
                    <a:pt x="34" y="67"/>
                    <a:pt x="34" y="67"/>
                    <a:pt x="34" y="67"/>
                  </a:cubicBezTo>
                  <a:cubicBezTo>
                    <a:pt x="34" y="67"/>
                    <a:pt x="33" y="67"/>
                    <a:pt x="33" y="67"/>
                  </a:cubicBezTo>
                  <a:cubicBezTo>
                    <a:pt x="33" y="67"/>
                    <a:pt x="33" y="67"/>
                    <a:pt x="33" y="67"/>
                  </a:cubicBezTo>
                  <a:cubicBezTo>
                    <a:pt x="33" y="67"/>
                    <a:pt x="33" y="67"/>
                    <a:pt x="32" y="67"/>
                  </a:cubicBezTo>
                  <a:cubicBezTo>
                    <a:pt x="32" y="67"/>
                    <a:pt x="32" y="67"/>
                    <a:pt x="32" y="67"/>
                  </a:cubicBezTo>
                  <a:cubicBezTo>
                    <a:pt x="32" y="66"/>
                    <a:pt x="32" y="66"/>
                    <a:pt x="32" y="66"/>
                  </a:cubicBezTo>
                  <a:cubicBezTo>
                    <a:pt x="31" y="66"/>
                    <a:pt x="31" y="66"/>
                    <a:pt x="31" y="66"/>
                  </a:cubicBezTo>
                  <a:cubicBezTo>
                    <a:pt x="31" y="66"/>
                    <a:pt x="31" y="66"/>
                    <a:pt x="31" y="66"/>
                  </a:cubicBezTo>
                  <a:cubicBezTo>
                    <a:pt x="30" y="66"/>
                    <a:pt x="30" y="66"/>
                    <a:pt x="29" y="65"/>
                  </a:cubicBezTo>
                  <a:cubicBezTo>
                    <a:pt x="29" y="65"/>
                    <a:pt x="29" y="65"/>
                    <a:pt x="29" y="65"/>
                  </a:cubicBezTo>
                  <a:cubicBezTo>
                    <a:pt x="29" y="65"/>
                    <a:pt x="29" y="65"/>
                    <a:pt x="29" y="65"/>
                  </a:cubicBezTo>
                  <a:cubicBezTo>
                    <a:pt x="29" y="65"/>
                    <a:pt x="29" y="65"/>
                    <a:pt x="29" y="65"/>
                  </a:cubicBezTo>
                  <a:cubicBezTo>
                    <a:pt x="28" y="64"/>
                    <a:pt x="28" y="64"/>
                    <a:pt x="27" y="64"/>
                  </a:cubicBezTo>
                  <a:cubicBezTo>
                    <a:pt x="27" y="64"/>
                    <a:pt x="27" y="64"/>
                    <a:pt x="27" y="64"/>
                  </a:cubicBezTo>
                  <a:cubicBezTo>
                    <a:pt x="27" y="64"/>
                    <a:pt x="27" y="63"/>
                    <a:pt x="27" y="63"/>
                  </a:cubicBezTo>
                  <a:cubicBezTo>
                    <a:pt x="27" y="63"/>
                    <a:pt x="27" y="63"/>
                    <a:pt x="26" y="63"/>
                  </a:cubicBezTo>
                  <a:cubicBezTo>
                    <a:pt x="26" y="63"/>
                    <a:pt x="26" y="63"/>
                    <a:pt x="26" y="63"/>
                  </a:cubicBezTo>
                  <a:cubicBezTo>
                    <a:pt x="25" y="64"/>
                    <a:pt x="25" y="64"/>
                    <a:pt x="25" y="64"/>
                  </a:cubicBezTo>
                  <a:cubicBezTo>
                    <a:pt x="26" y="64"/>
                    <a:pt x="26" y="65"/>
                    <a:pt x="25" y="65"/>
                  </a:cubicBezTo>
                  <a:cubicBezTo>
                    <a:pt x="25" y="65"/>
                    <a:pt x="25" y="65"/>
                    <a:pt x="24" y="65"/>
                  </a:cubicBezTo>
                  <a:cubicBezTo>
                    <a:pt x="22" y="66"/>
                    <a:pt x="22" y="66"/>
                    <a:pt x="22" y="66"/>
                  </a:cubicBezTo>
                  <a:cubicBezTo>
                    <a:pt x="23" y="67"/>
                    <a:pt x="23" y="68"/>
                    <a:pt x="22" y="68"/>
                  </a:cubicBezTo>
                  <a:cubicBezTo>
                    <a:pt x="22" y="69"/>
                    <a:pt x="20" y="68"/>
                    <a:pt x="19" y="66"/>
                  </a:cubicBezTo>
                  <a:cubicBezTo>
                    <a:pt x="17" y="65"/>
                    <a:pt x="17" y="63"/>
                    <a:pt x="17" y="63"/>
                  </a:cubicBezTo>
                  <a:cubicBezTo>
                    <a:pt x="18" y="63"/>
                    <a:pt x="18" y="63"/>
                    <a:pt x="19" y="63"/>
                  </a:cubicBezTo>
                  <a:cubicBezTo>
                    <a:pt x="21" y="61"/>
                    <a:pt x="21" y="61"/>
                    <a:pt x="21" y="61"/>
                  </a:cubicBezTo>
                  <a:cubicBezTo>
                    <a:pt x="20" y="61"/>
                    <a:pt x="20" y="60"/>
                    <a:pt x="20" y="60"/>
                  </a:cubicBezTo>
                  <a:cubicBezTo>
                    <a:pt x="21" y="60"/>
                    <a:pt x="21" y="60"/>
                    <a:pt x="22" y="60"/>
                  </a:cubicBezTo>
                  <a:cubicBezTo>
                    <a:pt x="22" y="59"/>
                    <a:pt x="22" y="59"/>
                    <a:pt x="22" y="59"/>
                  </a:cubicBezTo>
                  <a:cubicBezTo>
                    <a:pt x="22" y="59"/>
                    <a:pt x="22" y="59"/>
                    <a:pt x="22" y="59"/>
                  </a:cubicBezTo>
                  <a:cubicBezTo>
                    <a:pt x="22" y="59"/>
                    <a:pt x="22" y="59"/>
                    <a:pt x="22" y="59"/>
                  </a:cubicBezTo>
                  <a:cubicBezTo>
                    <a:pt x="22" y="58"/>
                    <a:pt x="22" y="58"/>
                    <a:pt x="22" y="58"/>
                  </a:cubicBezTo>
                  <a:cubicBezTo>
                    <a:pt x="22" y="58"/>
                    <a:pt x="22" y="58"/>
                    <a:pt x="22" y="58"/>
                  </a:cubicBezTo>
                  <a:cubicBezTo>
                    <a:pt x="21" y="58"/>
                    <a:pt x="21" y="58"/>
                    <a:pt x="21" y="58"/>
                  </a:cubicBezTo>
                  <a:cubicBezTo>
                    <a:pt x="21" y="58"/>
                    <a:pt x="21" y="58"/>
                    <a:pt x="21" y="58"/>
                  </a:cubicBezTo>
                  <a:cubicBezTo>
                    <a:pt x="21" y="57"/>
                    <a:pt x="20" y="56"/>
                    <a:pt x="20" y="55"/>
                  </a:cubicBezTo>
                  <a:cubicBezTo>
                    <a:pt x="20" y="55"/>
                    <a:pt x="20" y="55"/>
                    <a:pt x="20" y="55"/>
                  </a:cubicBezTo>
                  <a:cubicBezTo>
                    <a:pt x="20" y="55"/>
                    <a:pt x="20" y="55"/>
                    <a:pt x="19" y="55"/>
                  </a:cubicBezTo>
                  <a:cubicBezTo>
                    <a:pt x="19" y="55"/>
                    <a:pt x="19" y="55"/>
                    <a:pt x="19" y="55"/>
                  </a:cubicBezTo>
                  <a:cubicBezTo>
                    <a:pt x="19" y="55"/>
                    <a:pt x="19" y="54"/>
                    <a:pt x="19" y="54"/>
                  </a:cubicBezTo>
                  <a:cubicBezTo>
                    <a:pt x="19" y="54"/>
                    <a:pt x="19" y="54"/>
                    <a:pt x="19" y="54"/>
                  </a:cubicBezTo>
                  <a:cubicBezTo>
                    <a:pt x="19" y="54"/>
                    <a:pt x="19" y="54"/>
                    <a:pt x="19" y="54"/>
                  </a:cubicBezTo>
                  <a:cubicBezTo>
                    <a:pt x="19" y="54"/>
                    <a:pt x="19" y="54"/>
                    <a:pt x="19" y="53"/>
                  </a:cubicBezTo>
                  <a:cubicBezTo>
                    <a:pt x="19" y="53"/>
                    <a:pt x="19" y="53"/>
                    <a:pt x="19" y="53"/>
                  </a:cubicBezTo>
                  <a:cubicBezTo>
                    <a:pt x="19" y="53"/>
                    <a:pt x="19" y="53"/>
                    <a:pt x="18" y="53"/>
                  </a:cubicBezTo>
                  <a:cubicBezTo>
                    <a:pt x="18" y="53"/>
                    <a:pt x="18" y="53"/>
                    <a:pt x="18" y="52"/>
                  </a:cubicBezTo>
                  <a:cubicBezTo>
                    <a:pt x="18" y="52"/>
                    <a:pt x="18" y="52"/>
                    <a:pt x="18" y="52"/>
                  </a:cubicBezTo>
                  <a:cubicBezTo>
                    <a:pt x="18" y="52"/>
                    <a:pt x="18" y="52"/>
                    <a:pt x="18" y="52"/>
                  </a:cubicBezTo>
                  <a:cubicBezTo>
                    <a:pt x="18" y="52"/>
                    <a:pt x="18" y="52"/>
                    <a:pt x="18" y="51"/>
                  </a:cubicBezTo>
                  <a:cubicBezTo>
                    <a:pt x="18" y="51"/>
                    <a:pt x="18" y="51"/>
                    <a:pt x="18" y="51"/>
                  </a:cubicBezTo>
                  <a:cubicBezTo>
                    <a:pt x="18" y="51"/>
                    <a:pt x="18" y="51"/>
                    <a:pt x="18" y="51"/>
                  </a:cubicBezTo>
                  <a:cubicBezTo>
                    <a:pt x="18" y="51"/>
                    <a:pt x="18" y="51"/>
                    <a:pt x="18" y="51"/>
                  </a:cubicBezTo>
                  <a:cubicBezTo>
                    <a:pt x="18" y="51"/>
                    <a:pt x="18" y="50"/>
                    <a:pt x="17" y="50"/>
                  </a:cubicBezTo>
                  <a:cubicBezTo>
                    <a:pt x="17" y="50"/>
                    <a:pt x="17" y="50"/>
                    <a:pt x="17" y="50"/>
                  </a:cubicBezTo>
                  <a:cubicBezTo>
                    <a:pt x="17" y="50"/>
                    <a:pt x="17" y="50"/>
                    <a:pt x="17" y="49"/>
                  </a:cubicBezTo>
                  <a:cubicBezTo>
                    <a:pt x="17" y="49"/>
                    <a:pt x="17" y="49"/>
                    <a:pt x="17" y="49"/>
                  </a:cubicBezTo>
                  <a:cubicBezTo>
                    <a:pt x="17" y="48"/>
                    <a:pt x="17" y="47"/>
                    <a:pt x="16" y="46"/>
                  </a:cubicBezTo>
                  <a:cubicBezTo>
                    <a:pt x="16" y="46"/>
                    <a:pt x="16" y="46"/>
                    <a:pt x="16" y="46"/>
                  </a:cubicBezTo>
                  <a:cubicBezTo>
                    <a:pt x="16" y="45"/>
                    <a:pt x="16" y="45"/>
                    <a:pt x="16" y="45"/>
                  </a:cubicBezTo>
                  <a:cubicBezTo>
                    <a:pt x="12" y="45"/>
                    <a:pt x="12" y="45"/>
                    <a:pt x="12" y="45"/>
                  </a:cubicBezTo>
                  <a:cubicBezTo>
                    <a:pt x="12" y="45"/>
                    <a:pt x="11" y="46"/>
                    <a:pt x="11" y="46"/>
                  </a:cubicBezTo>
                  <a:cubicBezTo>
                    <a:pt x="10" y="46"/>
                    <a:pt x="9" y="45"/>
                    <a:pt x="9" y="44"/>
                  </a:cubicBezTo>
                  <a:cubicBezTo>
                    <a:pt x="5" y="44"/>
                    <a:pt x="5" y="44"/>
                    <a:pt x="5" y="44"/>
                  </a:cubicBezTo>
                  <a:cubicBezTo>
                    <a:pt x="4" y="45"/>
                    <a:pt x="4" y="46"/>
                    <a:pt x="3" y="46"/>
                  </a:cubicBezTo>
                  <a:cubicBezTo>
                    <a:pt x="1" y="46"/>
                    <a:pt x="0" y="44"/>
                    <a:pt x="0" y="42"/>
                  </a:cubicBezTo>
                  <a:cubicBezTo>
                    <a:pt x="0" y="39"/>
                    <a:pt x="1" y="38"/>
                    <a:pt x="3"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7">
              <a:extLst>
                <a:ext uri="{FF2B5EF4-FFF2-40B4-BE49-F238E27FC236}">
                  <a16:creationId xmlns:a16="http://schemas.microsoft.com/office/drawing/2014/main" id="{C6D9462D-B588-4F39-95A7-F60E65693C05}"/>
                </a:ext>
              </a:extLst>
            </p:cNvPr>
            <p:cNvSpPr>
              <a:spLocks/>
            </p:cNvSpPr>
            <p:nvPr/>
          </p:nvSpPr>
          <p:spPr bwMode="auto">
            <a:xfrm>
              <a:off x="18221326" y="7351713"/>
              <a:ext cx="485775" cy="508000"/>
            </a:xfrm>
            <a:custGeom>
              <a:avLst/>
              <a:gdLst>
                <a:gd name="T0" fmla="*/ 97 w 111"/>
                <a:gd name="T1" fmla="*/ 40 h 116"/>
                <a:gd name="T2" fmla="*/ 87 w 111"/>
                <a:gd name="T3" fmla="*/ 42 h 116"/>
                <a:gd name="T4" fmla="*/ 86 w 111"/>
                <a:gd name="T5" fmla="*/ 40 h 116"/>
                <a:gd name="T6" fmla="*/ 85 w 111"/>
                <a:gd name="T7" fmla="*/ 39 h 116"/>
                <a:gd name="T8" fmla="*/ 84 w 111"/>
                <a:gd name="T9" fmla="*/ 37 h 116"/>
                <a:gd name="T10" fmla="*/ 83 w 111"/>
                <a:gd name="T11" fmla="*/ 35 h 116"/>
                <a:gd name="T12" fmla="*/ 72 w 111"/>
                <a:gd name="T13" fmla="*/ 26 h 116"/>
                <a:gd name="T14" fmla="*/ 76 w 111"/>
                <a:gd name="T15" fmla="*/ 16 h 116"/>
                <a:gd name="T16" fmla="*/ 76 w 111"/>
                <a:gd name="T17" fmla="*/ 10 h 116"/>
                <a:gd name="T18" fmla="*/ 71 w 111"/>
                <a:gd name="T19" fmla="*/ 14 h 116"/>
                <a:gd name="T20" fmla="*/ 65 w 111"/>
                <a:gd name="T21" fmla="*/ 22 h 116"/>
                <a:gd name="T22" fmla="*/ 62 w 111"/>
                <a:gd name="T23" fmla="*/ 21 h 116"/>
                <a:gd name="T24" fmla="*/ 44 w 111"/>
                <a:gd name="T25" fmla="*/ 15 h 116"/>
                <a:gd name="T26" fmla="*/ 39 w 111"/>
                <a:gd name="T27" fmla="*/ 6 h 116"/>
                <a:gd name="T28" fmla="*/ 25 w 111"/>
                <a:gd name="T29" fmla="*/ 7 h 116"/>
                <a:gd name="T30" fmla="*/ 29 w 111"/>
                <a:gd name="T31" fmla="*/ 17 h 116"/>
                <a:gd name="T32" fmla="*/ 18 w 111"/>
                <a:gd name="T33" fmla="*/ 37 h 116"/>
                <a:gd name="T34" fmla="*/ 14 w 111"/>
                <a:gd name="T35" fmla="*/ 36 h 116"/>
                <a:gd name="T36" fmla="*/ 7 w 111"/>
                <a:gd name="T37" fmla="*/ 36 h 116"/>
                <a:gd name="T38" fmla="*/ 12 w 111"/>
                <a:gd name="T39" fmla="*/ 42 h 116"/>
                <a:gd name="T40" fmla="*/ 15 w 111"/>
                <a:gd name="T41" fmla="*/ 44 h 116"/>
                <a:gd name="T42" fmla="*/ 8 w 111"/>
                <a:gd name="T43" fmla="*/ 66 h 116"/>
                <a:gd name="T44" fmla="*/ 1 w 111"/>
                <a:gd name="T45" fmla="*/ 68 h 116"/>
                <a:gd name="T46" fmla="*/ 6 w 111"/>
                <a:gd name="T47" fmla="*/ 77 h 116"/>
                <a:gd name="T48" fmla="*/ 13 w 111"/>
                <a:gd name="T49" fmla="*/ 76 h 116"/>
                <a:gd name="T50" fmla="*/ 25 w 111"/>
                <a:gd name="T51" fmla="*/ 88 h 116"/>
                <a:gd name="T52" fmla="*/ 23 w 111"/>
                <a:gd name="T53" fmla="*/ 98 h 116"/>
                <a:gd name="T54" fmla="*/ 17 w 111"/>
                <a:gd name="T55" fmla="*/ 108 h 116"/>
                <a:gd name="T56" fmla="*/ 27 w 111"/>
                <a:gd name="T57" fmla="*/ 110 h 116"/>
                <a:gd name="T58" fmla="*/ 33 w 111"/>
                <a:gd name="T59" fmla="*/ 100 h 116"/>
                <a:gd name="T60" fmla="*/ 54 w 111"/>
                <a:gd name="T61" fmla="*/ 98 h 116"/>
                <a:gd name="T62" fmla="*/ 58 w 111"/>
                <a:gd name="T63" fmla="*/ 97 h 116"/>
                <a:gd name="T64" fmla="*/ 60 w 111"/>
                <a:gd name="T65" fmla="*/ 99 h 116"/>
                <a:gd name="T66" fmla="*/ 63 w 111"/>
                <a:gd name="T67" fmla="*/ 105 h 116"/>
                <a:gd name="T68" fmla="*/ 72 w 111"/>
                <a:gd name="T69" fmla="*/ 104 h 116"/>
                <a:gd name="T70" fmla="*/ 70 w 111"/>
                <a:gd name="T71" fmla="*/ 97 h 116"/>
                <a:gd name="T72" fmla="*/ 68 w 111"/>
                <a:gd name="T73" fmla="*/ 94 h 116"/>
                <a:gd name="T74" fmla="*/ 72 w 111"/>
                <a:gd name="T75" fmla="*/ 92 h 116"/>
                <a:gd name="T76" fmla="*/ 75 w 111"/>
                <a:gd name="T77" fmla="*/ 90 h 116"/>
                <a:gd name="T78" fmla="*/ 76 w 111"/>
                <a:gd name="T79" fmla="*/ 89 h 116"/>
                <a:gd name="T80" fmla="*/ 78 w 111"/>
                <a:gd name="T81" fmla="*/ 88 h 116"/>
                <a:gd name="T82" fmla="*/ 79 w 111"/>
                <a:gd name="T83" fmla="*/ 86 h 116"/>
                <a:gd name="T84" fmla="*/ 81 w 111"/>
                <a:gd name="T85" fmla="*/ 84 h 116"/>
                <a:gd name="T86" fmla="*/ 83 w 111"/>
                <a:gd name="T87" fmla="*/ 81 h 116"/>
                <a:gd name="T88" fmla="*/ 84 w 111"/>
                <a:gd name="T89" fmla="*/ 80 h 116"/>
                <a:gd name="T90" fmla="*/ 86 w 111"/>
                <a:gd name="T91" fmla="*/ 82 h 116"/>
                <a:gd name="T92" fmla="*/ 92 w 111"/>
                <a:gd name="T93" fmla="*/ 85 h 116"/>
                <a:gd name="T94" fmla="*/ 94 w 111"/>
                <a:gd name="T95" fmla="*/ 77 h 116"/>
                <a:gd name="T96" fmla="*/ 89 w 111"/>
                <a:gd name="T97" fmla="*/ 74 h 116"/>
                <a:gd name="T98" fmla="*/ 88 w 111"/>
                <a:gd name="T99" fmla="*/ 72 h 116"/>
                <a:gd name="T100" fmla="*/ 89 w 111"/>
                <a:gd name="T101" fmla="*/ 70 h 116"/>
                <a:gd name="T102" fmla="*/ 90 w 111"/>
                <a:gd name="T103" fmla="*/ 67 h 116"/>
                <a:gd name="T104" fmla="*/ 90 w 111"/>
                <a:gd name="T105" fmla="*/ 65 h 116"/>
                <a:gd name="T106" fmla="*/ 90 w 111"/>
                <a:gd name="T107" fmla="*/ 64 h 116"/>
                <a:gd name="T108" fmla="*/ 90 w 111"/>
                <a:gd name="T109" fmla="*/ 62 h 116"/>
                <a:gd name="T110" fmla="*/ 90 w 111"/>
                <a:gd name="T111" fmla="*/ 61 h 116"/>
                <a:gd name="T112" fmla="*/ 90 w 111"/>
                <a:gd name="T113" fmla="*/ 59 h 116"/>
                <a:gd name="T114" fmla="*/ 90 w 111"/>
                <a:gd name="T115" fmla="*/ 58 h 116"/>
                <a:gd name="T116" fmla="*/ 90 w 111"/>
                <a:gd name="T117" fmla="*/ 52 h 116"/>
                <a:gd name="T118" fmla="*/ 98 w 111"/>
                <a:gd name="T119" fmla="*/ 50 h 116"/>
                <a:gd name="T120" fmla="*/ 108 w 111"/>
                <a:gd name="T121" fmla="*/ 4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6">
                  <a:moveTo>
                    <a:pt x="105" y="35"/>
                  </a:moveTo>
                  <a:cubicBezTo>
                    <a:pt x="104" y="35"/>
                    <a:pt x="103" y="37"/>
                    <a:pt x="103" y="38"/>
                  </a:cubicBezTo>
                  <a:cubicBezTo>
                    <a:pt x="97" y="40"/>
                    <a:pt x="97" y="40"/>
                    <a:pt x="97" y="40"/>
                  </a:cubicBezTo>
                  <a:cubicBezTo>
                    <a:pt x="96" y="39"/>
                    <a:pt x="95" y="38"/>
                    <a:pt x="94" y="38"/>
                  </a:cubicBezTo>
                  <a:cubicBezTo>
                    <a:pt x="93" y="39"/>
                    <a:pt x="93" y="40"/>
                    <a:pt x="92" y="41"/>
                  </a:cubicBezTo>
                  <a:cubicBezTo>
                    <a:pt x="87" y="42"/>
                    <a:pt x="87" y="42"/>
                    <a:pt x="87" y="42"/>
                  </a:cubicBezTo>
                  <a:cubicBezTo>
                    <a:pt x="87" y="42"/>
                    <a:pt x="87" y="42"/>
                    <a:pt x="87" y="42"/>
                  </a:cubicBezTo>
                  <a:cubicBezTo>
                    <a:pt x="86" y="41"/>
                    <a:pt x="86" y="41"/>
                    <a:pt x="86" y="41"/>
                  </a:cubicBezTo>
                  <a:cubicBezTo>
                    <a:pt x="86" y="41"/>
                    <a:pt x="86" y="41"/>
                    <a:pt x="86" y="40"/>
                  </a:cubicBezTo>
                  <a:cubicBezTo>
                    <a:pt x="86" y="40"/>
                    <a:pt x="86" y="40"/>
                    <a:pt x="86" y="40"/>
                  </a:cubicBezTo>
                  <a:cubicBezTo>
                    <a:pt x="85" y="40"/>
                    <a:pt x="85" y="39"/>
                    <a:pt x="85" y="39"/>
                  </a:cubicBezTo>
                  <a:cubicBezTo>
                    <a:pt x="85" y="39"/>
                    <a:pt x="85" y="39"/>
                    <a:pt x="85" y="39"/>
                  </a:cubicBezTo>
                  <a:cubicBezTo>
                    <a:pt x="85" y="38"/>
                    <a:pt x="85" y="38"/>
                    <a:pt x="84" y="38"/>
                  </a:cubicBezTo>
                  <a:cubicBezTo>
                    <a:pt x="84" y="38"/>
                    <a:pt x="84" y="38"/>
                    <a:pt x="84" y="37"/>
                  </a:cubicBezTo>
                  <a:cubicBezTo>
                    <a:pt x="84" y="37"/>
                    <a:pt x="84" y="37"/>
                    <a:pt x="84" y="37"/>
                  </a:cubicBezTo>
                  <a:cubicBezTo>
                    <a:pt x="84" y="37"/>
                    <a:pt x="84" y="37"/>
                    <a:pt x="84" y="36"/>
                  </a:cubicBezTo>
                  <a:cubicBezTo>
                    <a:pt x="83" y="36"/>
                    <a:pt x="83" y="36"/>
                    <a:pt x="83" y="36"/>
                  </a:cubicBezTo>
                  <a:cubicBezTo>
                    <a:pt x="83" y="35"/>
                    <a:pt x="83" y="35"/>
                    <a:pt x="83" y="35"/>
                  </a:cubicBezTo>
                  <a:cubicBezTo>
                    <a:pt x="83" y="35"/>
                    <a:pt x="82" y="35"/>
                    <a:pt x="82" y="35"/>
                  </a:cubicBezTo>
                  <a:cubicBezTo>
                    <a:pt x="82" y="34"/>
                    <a:pt x="82" y="34"/>
                    <a:pt x="82" y="34"/>
                  </a:cubicBezTo>
                  <a:cubicBezTo>
                    <a:pt x="79" y="31"/>
                    <a:pt x="76" y="28"/>
                    <a:pt x="72" y="26"/>
                  </a:cubicBezTo>
                  <a:cubicBezTo>
                    <a:pt x="75" y="19"/>
                    <a:pt x="75" y="19"/>
                    <a:pt x="75" y="19"/>
                  </a:cubicBezTo>
                  <a:cubicBezTo>
                    <a:pt x="76" y="19"/>
                    <a:pt x="76" y="19"/>
                    <a:pt x="77" y="18"/>
                  </a:cubicBezTo>
                  <a:cubicBezTo>
                    <a:pt x="77" y="18"/>
                    <a:pt x="77" y="17"/>
                    <a:pt x="76" y="16"/>
                  </a:cubicBezTo>
                  <a:cubicBezTo>
                    <a:pt x="77" y="14"/>
                    <a:pt x="77" y="14"/>
                    <a:pt x="77" y="14"/>
                  </a:cubicBezTo>
                  <a:cubicBezTo>
                    <a:pt x="78" y="14"/>
                    <a:pt x="79" y="14"/>
                    <a:pt x="79" y="13"/>
                  </a:cubicBezTo>
                  <a:cubicBezTo>
                    <a:pt x="80" y="13"/>
                    <a:pt x="78" y="11"/>
                    <a:pt x="76" y="10"/>
                  </a:cubicBezTo>
                  <a:cubicBezTo>
                    <a:pt x="74" y="9"/>
                    <a:pt x="71" y="8"/>
                    <a:pt x="71" y="9"/>
                  </a:cubicBezTo>
                  <a:cubicBezTo>
                    <a:pt x="71" y="10"/>
                    <a:pt x="71" y="11"/>
                    <a:pt x="72" y="11"/>
                  </a:cubicBezTo>
                  <a:cubicBezTo>
                    <a:pt x="71" y="14"/>
                    <a:pt x="71" y="14"/>
                    <a:pt x="71" y="14"/>
                  </a:cubicBezTo>
                  <a:cubicBezTo>
                    <a:pt x="70" y="14"/>
                    <a:pt x="69" y="14"/>
                    <a:pt x="68" y="14"/>
                  </a:cubicBezTo>
                  <a:cubicBezTo>
                    <a:pt x="68" y="15"/>
                    <a:pt x="69" y="15"/>
                    <a:pt x="69" y="16"/>
                  </a:cubicBezTo>
                  <a:cubicBezTo>
                    <a:pt x="65" y="22"/>
                    <a:pt x="65" y="22"/>
                    <a:pt x="65" y="22"/>
                  </a:cubicBezTo>
                  <a:cubicBezTo>
                    <a:pt x="65" y="22"/>
                    <a:pt x="65" y="22"/>
                    <a:pt x="65" y="22"/>
                  </a:cubicBezTo>
                  <a:cubicBezTo>
                    <a:pt x="65" y="22"/>
                    <a:pt x="65" y="22"/>
                    <a:pt x="65" y="22"/>
                  </a:cubicBezTo>
                  <a:cubicBezTo>
                    <a:pt x="64" y="22"/>
                    <a:pt x="63" y="21"/>
                    <a:pt x="62" y="21"/>
                  </a:cubicBezTo>
                  <a:cubicBezTo>
                    <a:pt x="62" y="21"/>
                    <a:pt x="62" y="21"/>
                    <a:pt x="62" y="21"/>
                  </a:cubicBezTo>
                  <a:cubicBezTo>
                    <a:pt x="57" y="19"/>
                    <a:pt x="52" y="19"/>
                    <a:pt x="46" y="20"/>
                  </a:cubicBezTo>
                  <a:cubicBezTo>
                    <a:pt x="44" y="15"/>
                    <a:pt x="44" y="15"/>
                    <a:pt x="44" y="15"/>
                  </a:cubicBezTo>
                  <a:cubicBezTo>
                    <a:pt x="45" y="14"/>
                    <a:pt x="45" y="13"/>
                    <a:pt x="45" y="12"/>
                  </a:cubicBezTo>
                  <a:cubicBezTo>
                    <a:pt x="45" y="11"/>
                    <a:pt x="43" y="11"/>
                    <a:pt x="41" y="11"/>
                  </a:cubicBezTo>
                  <a:cubicBezTo>
                    <a:pt x="39" y="6"/>
                    <a:pt x="39" y="6"/>
                    <a:pt x="39" y="6"/>
                  </a:cubicBezTo>
                  <a:cubicBezTo>
                    <a:pt x="41" y="4"/>
                    <a:pt x="42" y="3"/>
                    <a:pt x="42" y="2"/>
                  </a:cubicBezTo>
                  <a:cubicBezTo>
                    <a:pt x="41" y="0"/>
                    <a:pt x="37" y="0"/>
                    <a:pt x="33" y="2"/>
                  </a:cubicBezTo>
                  <a:cubicBezTo>
                    <a:pt x="28" y="3"/>
                    <a:pt x="25" y="6"/>
                    <a:pt x="25" y="7"/>
                  </a:cubicBezTo>
                  <a:cubicBezTo>
                    <a:pt x="26" y="8"/>
                    <a:pt x="28" y="9"/>
                    <a:pt x="30" y="9"/>
                  </a:cubicBezTo>
                  <a:cubicBezTo>
                    <a:pt x="31" y="14"/>
                    <a:pt x="31" y="14"/>
                    <a:pt x="31" y="14"/>
                  </a:cubicBezTo>
                  <a:cubicBezTo>
                    <a:pt x="29" y="15"/>
                    <a:pt x="28" y="16"/>
                    <a:pt x="29" y="17"/>
                  </a:cubicBezTo>
                  <a:cubicBezTo>
                    <a:pt x="29" y="18"/>
                    <a:pt x="30" y="19"/>
                    <a:pt x="31" y="19"/>
                  </a:cubicBezTo>
                  <a:cubicBezTo>
                    <a:pt x="32" y="24"/>
                    <a:pt x="32" y="24"/>
                    <a:pt x="32" y="24"/>
                  </a:cubicBezTo>
                  <a:cubicBezTo>
                    <a:pt x="26" y="27"/>
                    <a:pt x="22" y="32"/>
                    <a:pt x="18" y="37"/>
                  </a:cubicBezTo>
                  <a:cubicBezTo>
                    <a:pt x="17" y="37"/>
                    <a:pt x="17" y="37"/>
                    <a:pt x="17" y="37"/>
                  </a:cubicBezTo>
                  <a:cubicBezTo>
                    <a:pt x="17" y="36"/>
                    <a:pt x="17" y="36"/>
                    <a:pt x="16" y="35"/>
                  </a:cubicBezTo>
                  <a:cubicBezTo>
                    <a:pt x="16" y="35"/>
                    <a:pt x="15" y="36"/>
                    <a:pt x="14" y="36"/>
                  </a:cubicBezTo>
                  <a:cubicBezTo>
                    <a:pt x="11" y="35"/>
                    <a:pt x="11" y="35"/>
                    <a:pt x="11" y="35"/>
                  </a:cubicBezTo>
                  <a:cubicBezTo>
                    <a:pt x="12" y="34"/>
                    <a:pt x="12" y="33"/>
                    <a:pt x="11" y="33"/>
                  </a:cubicBezTo>
                  <a:cubicBezTo>
                    <a:pt x="10" y="32"/>
                    <a:pt x="9" y="34"/>
                    <a:pt x="7" y="36"/>
                  </a:cubicBezTo>
                  <a:cubicBezTo>
                    <a:pt x="6" y="39"/>
                    <a:pt x="6" y="41"/>
                    <a:pt x="7" y="42"/>
                  </a:cubicBezTo>
                  <a:cubicBezTo>
                    <a:pt x="7" y="42"/>
                    <a:pt x="8" y="41"/>
                    <a:pt x="9" y="40"/>
                  </a:cubicBezTo>
                  <a:cubicBezTo>
                    <a:pt x="12" y="42"/>
                    <a:pt x="12" y="42"/>
                    <a:pt x="12" y="42"/>
                  </a:cubicBezTo>
                  <a:cubicBezTo>
                    <a:pt x="11" y="43"/>
                    <a:pt x="11" y="44"/>
                    <a:pt x="12" y="44"/>
                  </a:cubicBezTo>
                  <a:cubicBezTo>
                    <a:pt x="12" y="44"/>
                    <a:pt x="13" y="44"/>
                    <a:pt x="14" y="44"/>
                  </a:cubicBezTo>
                  <a:cubicBezTo>
                    <a:pt x="15" y="44"/>
                    <a:pt x="15" y="44"/>
                    <a:pt x="15" y="44"/>
                  </a:cubicBezTo>
                  <a:cubicBezTo>
                    <a:pt x="12" y="51"/>
                    <a:pt x="11" y="58"/>
                    <a:pt x="13" y="66"/>
                  </a:cubicBezTo>
                  <a:cubicBezTo>
                    <a:pt x="10" y="67"/>
                    <a:pt x="10" y="67"/>
                    <a:pt x="10" y="67"/>
                  </a:cubicBezTo>
                  <a:cubicBezTo>
                    <a:pt x="10" y="66"/>
                    <a:pt x="9" y="66"/>
                    <a:pt x="8" y="66"/>
                  </a:cubicBezTo>
                  <a:cubicBezTo>
                    <a:pt x="8" y="66"/>
                    <a:pt x="7" y="67"/>
                    <a:pt x="7" y="69"/>
                  </a:cubicBezTo>
                  <a:cubicBezTo>
                    <a:pt x="4" y="71"/>
                    <a:pt x="4" y="71"/>
                    <a:pt x="4" y="71"/>
                  </a:cubicBezTo>
                  <a:cubicBezTo>
                    <a:pt x="3" y="69"/>
                    <a:pt x="2" y="68"/>
                    <a:pt x="1" y="68"/>
                  </a:cubicBezTo>
                  <a:cubicBezTo>
                    <a:pt x="0" y="69"/>
                    <a:pt x="0" y="72"/>
                    <a:pt x="1" y="75"/>
                  </a:cubicBezTo>
                  <a:cubicBezTo>
                    <a:pt x="2" y="78"/>
                    <a:pt x="4" y="81"/>
                    <a:pt x="5" y="80"/>
                  </a:cubicBezTo>
                  <a:cubicBezTo>
                    <a:pt x="6" y="80"/>
                    <a:pt x="6" y="79"/>
                    <a:pt x="6" y="77"/>
                  </a:cubicBezTo>
                  <a:cubicBezTo>
                    <a:pt x="10" y="76"/>
                    <a:pt x="10" y="76"/>
                    <a:pt x="10" y="76"/>
                  </a:cubicBezTo>
                  <a:cubicBezTo>
                    <a:pt x="11" y="77"/>
                    <a:pt x="12" y="78"/>
                    <a:pt x="12" y="78"/>
                  </a:cubicBezTo>
                  <a:cubicBezTo>
                    <a:pt x="13" y="78"/>
                    <a:pt x="13" y="77"/>
                    <a:pt x="13" y="76"/>
                  </a:cubicBezTo>
                  <a:cubicBezTo>
                    <a:pt x="16" y="75"/>
                    <a:pt x="16" y="75"/>
                    <a:pt x="16" y="75"/>
                  </a:cubicBezTo>
                  <a:cubicBezTo>
                    <a:pt x="16" y="76"/>
                    <a:pt x="16" y="77"/>
                    <a:pt x="17" y="77"/>
                  </a:cubicBezTo>
                  <a:cubicBezTo>
                    <a:pt x="19" y="82"/>
                    <a:pt x="22" y="85"/>
                    <a:pt x="25" y="88"/>
                  </a:cubicBezTo>
                  <a:cubicBezTo>
                    <a:pt x="26" y="89"/>
                    <a:pt x="27" y="89"/>
                    <a:pt x="28" y="90"/>
                  </a:cubicBezTo>
                  <a:cubicBezTo>
                    <a:pt x="25" y="96"/>
                    <a:pt x="25" y="96"/>
                    <a:pt x="25" y="96"/>
                  </a:cubicBezTo>
                  <a:cubicBezTo>
                    <a:pt x="24" y="97"/>
                    <a:pt x="24" y="97"/>
                    <a:pt x="23" y="98"/>
                  </a:cubicBezTo>
                  <a:cubicBezTo>
                    <a:pt x="23" y="99"/>
                    <a:pt x="23" y="100"/>
                    <a:pt x="24" y="101"/>
                  </a:cubicBezTo>
                  <a:cubicBezTo>
                    <a:pt x="21" y="107"/>
                    <a:pt x="21" y="107"/>
                    <a:pt x="21" y="107"/>
                  </a:cubicBezTo>
                  <a:cubicBezTo>
                    <a:pt x="19" y="107"/>
                    <a:pt x="18" y="107"/>
                    <a:pt x="17" y="108"/>
                  </a:cubicBezTo>
                  <a:cubicBezTo>
                    <a:pt x="16" y="110"/>
                    <a:pt x="18" y="113"/>
                    <a:pt x="21" y="115"/>
                  </a:cubicBezTo>
                  <a:cubicBezTo>
                    <a:pt x="24" y="116"/>
                    <a:pt x="27" y="116"/>
                    <a:pt x="28" y="114"/>
                  </a:cubicBezTo>
                  <a:cubicBezTo>
                    <a:pt x="29" y="113"/>
                    <a:pt x="28" y="111"/>
                    <a:pt x="27" y="110"/>
                  </a:cubicBezTo>
                  <a:cubicBezTo>
                    <a:pt x="30" y="104"/>
                    <a:pt x="30" y="104"/>
                    <a:pt x="30" y="104"/>
                  </a:cubicBezTo>
                  <a:cubicBezTo>
                    <a:pt x="32" y="104"/>
                    <a:pt x="32" y="104"/>
                    <a:pt x="33" y="103"/>
                  </a:cubicBezTo>
                  <a:cubicBezTo>
                    <a:pt x="33" y="102"/>
                    <a:pt x="33" y="101"/>
                    <a:pt x="33" y="100"/>
                  </a:cubicBezTo>
                  <a:cubicBezTo>
                    <a:pt x="36" y="95"/>
                    <a:pt x="36" y="95"/>
                    <a:pt x="36" y="95"/>
                  </a:cubicBezTo>
                  <a:cubicBezTo>
                    <a:pt x="37" y="95"/>
                    <a:pt x="38" y="95"/>
                    <a:pt x="38" y="96"/>
                  </a:cubicBezTo>
                  <a:cubicBezTo>
                    <a:pt x="43" y="97"/>
                    <a:pt x="49" y="98"/>
                    <a:pt x="54" y="98"/>
                  </a:cubicBezTo>
                  <a:cubicBezTo>
                    <a:pt x="54" y="98"/>
                    <a:pt x="54" y="98"/>
                    <a:pt x="54" y="98"/>
                  </a:cubicBezTo>
                  <a:cubicBezTo>
                    <a:pt x="54" y="98"/>
                    <a:pt x="55" y="98"/>
                    <a:pt x="55" y="98"/>
                  </a:cubicBezTo>
                  <a:cubicBezTo>
                    <a:pt x="56" y="98"/>
                    <a:pt x="57" y="97"/>
                    <a:pt x="58" y="97"/>
                  </a:cubicBezTo>
                  <a:cubicBezTo>
                    <a:pt x="58" y="97"/>
                    <a:pt x="58" y="97"/>
                    <a:pt x="58" y="97"/>
                  </a:cubicBezTo>
                  <a:cubicBezTo>
                    <a:pt x="58" y="97"/>
                    <a:pt x="59" y="97"/>
                    <a:pt x="59" y="97"/>
                  </a:cubicBezTo>
                  <a:cubicBezTo>
                    <a:pt x="60" y="99"/>
                    <a:pt x="60" y="99"/>
                    <a:pt x="60" y="99"/>
                  </a:cubicBezTo>
                  <a:cubicBezTo>
                    <a:pt x="59" y="100"/>
                    <a:pt x="59" y="101"/>
                    <a:pt x="59" y="101"/>
                  </a:cubicBezTo>
                  <a:cubicBezTo>
                    <a:pt x="59" y="102"/>
                    <a:pt x="60" y="102"/>
                    <a:pt x="61" y="102"/>
                  </a:cubicBezTo>
                  <a:cubicBezTo>
                    <a:pt x="63" y="105"/>
                    <a:pt x="63" y="105"/>
                    <a:pt x="63" y="105"/>
                  </a:cubicBezTo>
                  <a:cubicBezTo>
                    <a:pt x="62" y="106"/>
                    <a:pt x="61" y="107"/>
                    <a:pt x="61" y="108"/>
                  </a:cubicBezTo>
                  <a:cubicBezTo>
                    <a:pt x="61" y="109"/>
                    <a:pt x="64" y="109"/>
                    <a:pt x="67" y="108"/>
                  </a:cubicBezTo>
                  <a:cubicBezTo>
                    <a:pt x="70" y="107"/>
                    <a:pt x="73" y="105"/>
                    <a:pt x="72" y="104"/>
                  </a:cubicBezTo>
                  <a:cubicBezTo>
                    <a:pt x="72" y="103"/>
                    <a:pt x="71" y="103"/>
                    <a:pt x="69" y="103"/>
                  </a:cubicBezTo>
                  <a:cubicBezTo>
                    <a:pt x="69" y="100"/>
                    <a:pt x="69" y="100"/>
                    <a:pt x="69" y="100"/>
                  </a:cubicBezTo>
                  <a:cubicBezTo>
                    <a:pt x="70" y="99"/>
                    <a:pt x="70" y="98"/>
                    <a:pt x="70" y="97"/>
                  </a:cubicBezTo>
                  <a:cubicBezTo>
                    <a:pt x="70" y="97"/>
                    <a:pt x="69" y="97"/>
                    <a:pt x="68" y="96"/>
                  </a:cubicBezTo>
                  <a:cubicBezTo>
                    <a:pt x="68" y="94"/>
                    <a:pt x="68" y="94"/>
                    <a:pt x="68" y="94"/>
                  </a:cubicBezTo>
                  <a:cubicBezTo>
                    <a:pt x="68" y="94"/>
                    <a:pt x="68" y="94"/>
                    <a:pt x="68" y="94"/>
                  </a:cubicBezTo>
                  <a:cubicBezTo>
                    <a:pt x="69" y="94"/>
                    <a:pt x="69" y="94"/>
                    <a:pt x="69" y="94"/>
                  </a:cubicBezTo>
                  <a:cubicBezTo>
                    <a:pt x="70" y="93"/>
                    <a:pt x="71" y="93"/>
                    <a:pt x="72" y="92"/>
                  </a:cubicBezTo>
                  <a:cubicBezTo>
                    <a:pt x="72" y="92"/>
                    <a:pt x="72" y="92"/>
                    <a:pt x="72" y="92"/>
                  </a:cubicBezTo>
                  <a:cubicBezTo>
                    <a:pt x="72" y="92"/>
                    <a:pt x="72" y="92"/>
                    <a:pt x="73" y="91"/>
                  </a:cubicBezTo>
                  <a:cubicBezTo>
                    <a:pt x="73" y="91"/>
                    <a:pt x="73" y="91"/>
                    <a:pt x="73" y="91"/>
                  </a:cubicBezTo>
                  <a:cubicBezTo>
                    <a:pt x="74" y="91"/>
                    <a:pt x="74" y="90"/>
                    <a:pt x="75" y="90"/>
                  </a:cubicBezTo>
                  <a:cubicBezTo>
                    <a:pt x="75" y="90"/>
                    <a:pt x="75" y="90"/>
                    <a:pt x="75" y="90"/>
                  </a:cubicBezTo>
                  <a:cubicBezTo>
                    <a:pt x="75" y="90"/>
                    <a:pt x="75" y="89"/>
                    <a:pt x="76" y="89"/>
                  </a:cubicBezTo>
                  <a:cubicBezTo>
                    <a:pt x="76" y="89"/>
                    <a:pt x="76" y="89"/>
                    <a:pt x="76" y="89"/>
                  </a:cubicBezTo>
                  <a:cubicBezTo>
                    <a:pt x="76" y="89"/>
                    <a:pt x="76" y="89"/>
                    <a:pt x="77" y="89"/>
                  </a:cubicBezTo>
                  <a:cubicBezTo>
                    <a:pt x="77" y="88"/>
                    <a:pt x="77" y="88"/>
                    <a:pt x="77" y="88"/>
                  </a:cubicBezTo>
                  <a:cubicBezTo>
                    <a:pt x="77" y="88"/>
                    <a:pt x="77" y="88"/>
                    <a:pt x="78" y="88"/>
                  </a:cubicBezTo>
                  <a:cubicBezTo>
                    <a:pt x="78" y="87"/>
                    <a:pt x="78" y="87"/>
                    <a:pt x="78" y="87"/>
                  </a:cubicBezTo>
                  <a:cubicBezTo>
                    <a:pt x="78" y="87"/>
                    <a:pt x="78" y="87"/>
                    <a:pt x="78" y="87"/>
                  </a:cubicBezTo>
                  <a:cubicBezTo>
                    <a:pt x="79" y="87"/>
                    <a:pt x="79" y="87"/>
                    <a:pt x="79" y="86"/>
                  </a:cubicBezTo>
                  <a:cubicBezTo>
                    <a:pt x="79" y="86"/>
                    <a:pt x="79" y="86"/>
                    <a:pt x="79" y="86"/>
                  </a:cubicBezTo>
                  <a:cubicBezTo>
                    <a:pt x="80" y="86"/>
                    <a:pt x="80" y="85"/>
                    <a:pt x="81" y="84"/>
                  </a:cubicBezTo>
                  <a:cubicBezTo>
                    <a:pt x="81" y="84"/>
                    <a:pt x="81" y="84"/>
                    <a:pt x="81" y="84"/>
                  </a:cubicBezTo>
                  <a:cubicBezTo>
                    <a:pt x="81" y="84"/>
                    <a:pt x="81" y="84"/>
                    <a:pt x="81" y="84"/>
                  </a:cubicBezTo>
                  <a:cubicBezTo>
                    <a:pt x="82" y="83"/>
                    <a:pt x="82" y="83"/>
                    <a:pt x="82" y="83"/>
                  </a:cubicBezTo>
                  <a:cubicBezTo>
                    <a:pt x="82" y="83"/>
                    <a:pt x="83" y="82"/>
                    <a:pt x="83" y="81"/>
                  </a:cubicBezTo>
                  <a:cubicBezTo>
                    <a:pt x="83" y="81"/>
                    <a:pt x="83" y="81"/>
                    <a:pt x="83" y="81"/>
                  </a:cubicBezTo>
                  <a:cubicBezTo>
                    <a:pt x="83" y="81"/>
                    <a:pt x="84" y="81"/>
                    <a:pt x="84" y="81"/>
                  </a:cubicBezTo>
                  <a:cubicBezTo>
                    <a:pt x="84" y="80"/>
                    <a:pt x="84" y="80"/>
                    <a:pt x="84" y="80"/>
                  </a:cubicBezTo>
                  <a:cubicBezTo>
                    <a:pt x="84" y="80"/>
                    <a:pt x="84" y="80"/>
                    <a:pt x="84" y="80"/>
                  </a:cubicBezTo>
                  <a:cubicBezTo>
                    <a:pt x="86" y="80"/>
                    <a:pt x="86" y="80"/>
                    <a:pt x="86" y="80"/>
                  </a:cubicBezTo>
                  <a:cubicBezTo>
                    <a:pt x="86" y="81"/>
                    <a:pt x="86" y="82"/>
                    <a:pt x="86" y="82"/>
                  </a:cubicBezTo>
                  <a:cubicBezTo>
                    <a:pt x="87" y="82"/>
                    <a:pt x="87" y="82"/>
                    <a:pt x="88" y="81"/>
                  </a:cubicBezTo>
                  <a:cubicBezTo>
                    <a:pt x="91" y="82"/>
                    <a:pt x="91" y="82"/>
                    <a:pt x="91" y="82"/>
                  </a:cubicBezTo>
                  <a:cubicBezTo>
                    <a:pt x="91" y="84"/>
                    <a:pt x="91" y="85"/>
                    <a:pt x="92" y="85"/>
                  </a:cubicBezTo>
                  <a:cubicBezTo>
                    <a:pt x="93" y="86"/>
                    <a:pt x="94" y="84"/>
                    <a:pt x="96" y="81"/>
                  </a:cubicBezTo>
                  <a:cubicBezTo>
                    <a:pt x="97" y="79"/>
                    <a:pt x="97" y="76"/>
                    <a:pt x="96" y="76"/>
                  </a:cubicBezTo>
                  <a:cubicBezTo>
                    <a:pt x="96" y="75"/>
                    <a:pt x="95" y="76"/>
                    <a:pt x="94" y="77"/>
                  </a:cubicBezTo>
                  <a:cubicBezTo>
                    <a:pt x="91" y="75"/>
                    <a:pt x="91" y="75"/>
                    <a:pt x="91" y="75"/>
                  </a:cubicBezTo>
                  <a:cubicBezTo>
                    <a:pt x="92" y="74"/>
                    <a:pt x="91" y="73"/>
                    <a:pt x="91" y="73"/>
                  </a:cubicBezTo>
                  <a:cubicBezTo>
                    <a:pt x="90" y="73"/>
                    <a:pt x="90" y="73"/>
                    <a:pt x="89" y="74"/>
                  </a:cubicBezTo>
                  <a:cubicBezTo>
                    <a:pt x="88" y="73"/>
                    <a:pt x="88" y="73"/>
                    <a:pt x="88" y="73"/>
                  </a:cubicBezTo>
                  <a:cubicBezTo>
                    <a:pt x="88" y="72"/>
                    <a:pt x="88" y="72"/>
                    <a:pt x="88" y="72"/>
                  </a:cubicBezTo>
                  <a:cubicBezTo>
                    <a:pt x="88" y="72"/>
                    <a:pt x="88" y="72"/>
                    <a:pt x="88" y="72"/>
                  </a:cubicBezTo>
                  <a:cubicBezTo>
                    <a:pt x="88" y="72"/>
                    <a:pt x="88" y="71"/>
                    <a:pt x="88" y="71"/>
                  </a:cubicBezTo>
                  <a:cubicBezTo>
                    <a:pt x="88" y="71"/>
                    <a:pt x="88" y="71"/>
                    <a:pt x="88" y="71"/>
                  </a:cubicBezTo>
                  <a:cubicBezTo>
                    <a:pt x="88" y="71"/>
                    <a:pt x="89" y="71"/>
                    <a:pt x="89" y="70"/>
                  </a:cubicBezTo>
                  <a:cubicBezTo>
                    <a:pt x="89" y="70"/>
                    <a:pt x="89" y="70"/>
                    <a:pt x="89" y="70"/>
                  </a:cubicBezTo>
                  <a:cubicBezTo>
                    <a:pt x="89" y="69"/>
                    <a:pt x="89" y="68"/>
                    <a:pt x="90" y="67"/>
                  </a:cubicBezTo>
                  <a:cubicBezTo>
                    <a:pt x="90" y="67"/>
                    <a:pt x="90" y="67"/>
                    <a:pt x="90" y="67"/>
                  </a:cubicBezTo>
                  <a:cubicBezTo>
                    <a:pt x="90" y="66"/>
                    <a:pt x="90" y="66"/>
                    <a:pt x="90" y="66"/>
                  </a:cubicBezTo>
                  <a:cubicBezTo>
                    <a:pt x="90" y="66"/>
                    <a:pt x="90" y="66"/>
                    <a:pt x="90" y="66"/>
                  </a:cubicBezTo>
                  <a:cubicBezTo>
                    <a:pt x="90" y="65"/>
                    <a:pt x="90" y="65"/>
                    <a:pt x="90" y="65"/>
                  </a:cubicBezTo>
                  <a:cubicBezTo>
                    <a:pt x="90" y="65"/>
                    <a:pt x="90" y="65"/>
                    <a:pt x="90" y="65"/>
                  </a:cubicBezTo>
                  <a:cubicBezTo>
                    <a:pt x="90" y="64"/>
                    <a:pt x="90" y="64"/>
                    <a:pt x="90" y="64"/>
                  </a:cubicBezTo>
                  <a:cubicBezTo>
                    <a:pt x="90" y="64"/>
                    <a:pt x="90" y="64"/>
                    <a:pt x="90" y="64"/>
                  </a:cubicBezTo>
                  <a:cubicBezTo>
                    <a:pt x="90" y="63"/>
                    <a:pt x="90" y="63"/>
                    <a:pt x="90" y="63"/>
                  </a:cubicBezTo>
                  <a:cubicBezTo>
                    <a:pt x="90" y="63"/>
                    <a:pt x="90" y="63"/>
                    <a:pt x="90" y="63"/>
                  </a:cubicBezTo>
                  <a:cubicBezTo>
                    <a:pt x="90" y="62"/>
                    <a:pt x="90" y="62"/>
                    <a:pt x="90" y="62"/>
                  </a:cubicBezTo>
                  <a:cubicBezTo>
                    <a:pt x="90" y="62"/>
                    <a:pt x="90" y="62"/>
                    <a:pt x="90" y="62"/>
                  </a:cubicBezTo>
                  <a:cubicBezTo>
                    <a:pt x="90" y="61"/>
                    <a:pt x="90" y="61"/>
                    <a:pt x="90" y="61"/>
                  </a:cubicBezTo>
                  <a:cubicBezTo>
                    <a:pt x="90" y="61"/>
                    <a:pt x="90" y="61"/>
                    <a:pt x="90" y="61"/>
                  </a:cubicBezTo>
                  <a:cubicBezTo>
                    <a:pt x="90" y="61"/>
                    <a:pt x="90" y="60"/>
                    <a:pt x="90" y="60"/>
                  </a:cubicBezTo>
                  <a:cubicBezTo>
                    <a:pt x="90" y="60"/>
                    <a:pt x="90" y="60"/>
                    <a:pt x="90" y="60"/>
                  </a:cubicBezTo>
                  <a:cubicBezTo>
                    <a:pt x="90" y="60"/>
                    <a:pt x="90" y="59"/>
                    <a:pt x="90" y="59"/>
                  </a:cubicBezTo>
                  <a:cubicBezTo>
                    <a:pt x="90" y="59"/>
                    <a:pt x="90" y="59"/>
                    <a:pt x="90" y="59"/>
                  </a:cubicBezTo>
                  <a:cubicBezTo>
                    <a:pt x="90" y="59"/>
                    <a:pt x="90" y="59"/>
                    <a:pt x="90" y="58"/>
                  </a:cubicBezTo>
                  <a:cubicBezTo>
                    <a:pt x="90" y="58"/>
                    <a:pt x="90" y="58"/>
                    <a:pt x="90" y="58"/>
                  </a:cubicBezTo>
                  <a:cubicBezTo>
                    <a:pt x="90" y="58"/>
                    <a:pt x="90" y="58"/>
                    <a:pt x="90" y="58"/>
                  </a:cubicBezTo>
                  <a:cubicBezTo>
                    <a:pt x="90" y="56"/>
                    <a:pt x="90" y="54"/>
                    <a:pt x="90" y="52"/>
                  </a:cubicBezTo>
                  <a:cubicBezTo>
                    <a:pt x="90" y="52"/>
                    <a:pt x="90" y="52"/>
                    <a:pt x="90" y="52"/>
                  </a:cubicBezTo>
                  <a:cubicBezTo>
                    <a:pt x="90" y="52"/>
                    <a:pt x="90" y="51"/>
                    <a:pt x="90" y="51"/>
                  </a:cubicBezTo>
                  <a:cubicBezTo>
                    <a:pt x="95" y="49"/>
                    <a:pt x="95" y="49"/>
                    <a:pt x="95" y="49"/>
                  </a:cubicBezTo>
                  <a:cubicBezTo>
                    <a:pt x="96" y="50"/>
                    <a:pt x="97" y="50"/>
                    <a:pt x="98" y="50"/>
                  </a:cubicBezTo>
                  <a:cubicBezTo>
                    <a:pt x="99" y="49"/>
                    <a:pt x="99" y="48"/>
                    <a:pt x="100" y="47"/>
                  </a:cubicBezTo>
                  <a:cubicBezTo>
                    <a:pt x="105" y="44"/>
                    <a:pt x="105" y="44"/>
                    <a:pt x="105" y="44"/>
                  </a:cubicBezTo>
                  <a:cubicBezTo>
                    <a:pt x="106" y="46"/>
                    <a:pt x="107" y="46"/>
                    <a:pt x="108" y="46"/>
                  </a:cubicBezTo>
                  <a:cubicBezTo>
                    <a:pt x="110" y="46"/>
                    <a:pt x="111" y="43"/>
                    <a:pt x="110" y="39"/>
                  </a:cubicBezTo>
                  <a:cubicBezTo>
                    <a:pt x="109" y="36"/>
                    <a:pt x="107" y="34"/>
                    <a:pt x="105" y="3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8">
              <a:extLst>
                <a:ext uri="{FF2B5EF4-FFF2-40B4-BE49-F238E27FC236}">
                  <a16:creationId xmlns:a16="http://schemas.microsoft.com/office/drawing/2014/main" id="{78488B76-0BEB-4DCE-933C-197EFC64D1DF}"/>
                </a:ext>
              </a:extLst>
            </p:cNvPr>
            <p:cNvSpPr>
              <a:spLocks/>
            </p:cNvSpPr>
            <p:nvPr/>
          </p:nvSpPr>
          <p:spPr bwMode="auto">
            <a:xfrm>
              <a:off x="19011901" y="8048625"/>
              <a:ext cx="236538" cy="236538"/>
            </a:xfrm>
            <a:custGeom>
              <a:avLst/>
              <a:gdLst>
                <a:gd name="T0" fmla="*/ 33 w 54"/>
                <a:gd name="T1" fmla="*/ 48 h 54"/>
                <a:gd name="T2" fmla="*/ 32 w 54"/>
                <a:gd name="T3" fmla="*/ 43 h 54"/>
                <a:gd name="T4" fmla="*/ 33 w 54"/>
                <a:gd name="T5" fmla="*/ 42 h 54"/>
                <a:gd name="T6" fmla="*/ 34 w 54"/>
                <a:gd name="T7" fmla="*/ 42 h 54"/>
                <a:gd name="T8" fmla="*/ 35 w 54"/>
                <a:gd name="T9" fmla="*/ 42 h 54"/>
                <a:gd name="T10" fmla="*/ 35 w 54"/>
                <a:gd name="T11" fmla="*/ 41 h 54"/>
                <a:gd name="T12" fmla="*/ 41 w 54"/>
                <a:gd name="T13" fmla="*/ 37 h 54"/>
                <a:gd name="T14" fmla="*/ 45 w 54"/>
                <a:gd name="T15" fmla="*/ 39 h 54"/>
                <a:gd name="T16" fmla="*/ 48 w 54"/>
                <a:gd name="T17" fmla="*/ 39 h 54"/>
                <a:gd name="T18" fmla="*/ 46 w 54"/>
                <a:gd name="T19" fmla="*/ 36 h 54"/>
                <a:gd name="T20" fmla="*/ 43 w 54"/>
                <a:gd name="T21" fmla="*/ 33 h 54"/>
                <a:gd name="T22" fmla="*/ 43 w 54"/>
                <a:gd name="T23" fmla="*/ 32 h 54"/>
                <a:gd name="T24" fmla="*/ 47 w 54"/>
                <a:gd name="T25" fmla="*/ 24 h 54"/>
                <a:gd name="T26" fmla="*/ 52 w 54"/>
                <a:gd name="T27" fmla="*/ 22 h 54"/>
                <a:gd name="T28" fmla="*/ 52 w 54"/>
                <a:gd name="T29" fmla="*/ 15 h 54"/>
                <a:gd name="T30" fmla="*/ 47 w 54"/>
                <a:gd name="T31" fmla="*/ 16 h 54"/>
                <a:gd name="T32" fmla="*/ 38 w 54"/>
                <a:gd name="T33" fmla="*/ 10 h 54"/>
                <a:gd name="T34" fmla="*/ 38 w 54"/>
                <a:gd name="T35" fmla="*/ 9 h 54"/>
                <a:gd name="T36" fmla="*/ 39 w 54"/>
                <a:gd name="T37" fmla="*/ 5 h 54"/>
                <a:gd name="T38" fmla="*/ 36 w 54"/>
                <a:gd name="T39" fmla="*/ 7 h 54"/>
                <a:gd name="T40" fmla="*/ 35 w 54"/>
                <a:gd name="T41" fmla="*/ 8 h 54"/>
                <a:gd name="T42" fmla="*/ 25 w 54"/>
                <a:gd name="T43" fmla="*/ 4 h 54"/>
                <a:gd name="T44" fmla="*/ 24 w 54"/>
                <a:gd name="T45" fmla="*/ 1 h 54"/>
                <a:gd name="T46" fmla="*/ 20 w 54"/>
                <a:gd name="T47" fmla="*/ 3 h 54"/>
                <a:gd name="T48" fmla="*/ 20 w 54"/>
                <a:gd name="T49" fmla="*/ 6 h 54"/>
                <a:gd name="T50" fmla="*/ 13 w 54"/>
                <a:gd name="T51" fmla="*/ 11 h 54"/>
                <a:gd name="T52" fmla="*/ 9 w 54"/>
                <a:gd name="T53" fmla="*/ 10 h 54"/>
                <a:gd name="T54" fmla="*/ 4 w 54"/>
                <a:gd name="T55" fmla="*/ 6 h 54"/>
                <a:gd name="T56" fmla="*/ 3 w 54"/>
                <a:gd name="T57" fmla="*/ 11 h 54"/>
                <a:gd name="T58" fmla="*/ 7 w 54"/>
                <a:gd name="T59" fmla="*/ 14 h 54"/>
                <a:gd name="T60" fmla="*/ 7 w 54"/>
                <a:gd name="T61" fmla="*/ 25 h 54"/>
                <a:gd name="T62" fmla="*/ 7 w 54"/>
                <a:gd name="T63" fmla="*/ 26 h 54"/>
                <a:gd name="T64" fmla="*/ 6 w 54"/>
                <a:gd name="T65" fmla="*/ 27 h 54"/>
                <a:gd name="T66" fmla="*/ 3 w 54"/>
                <a:gd name="T67" fmla="*/ 28 h 54"/>
                <a:gd name="T68" fmla="*/ 3 w 54"/>
                <a:gd name="T69" fmla="*/ 33 h 54"/>
                <a:gd name="T70" fmla="*/ 7 w 54"/>
                <a:gd name="T71" fmla="*/ 32 h 54"/>
                <a:gd name="T72" fmla="*/ 9 w 54"/>
                <a:gd name="T73" fmla="*/ 31 h 54"/>
                <a:gd name="T74" fmla="*/ 9 w 54"/>
                <a:gd name="T75" fmla="*/ 33 h 54"/>
                <a:gd name="T76" fmla="*/ 10 w 54"/>
                <a:gd name="T77" fmla="*/ 35 h 54"/>
                <a:gd name="T78" fmla="*/ 10 w 54"/>
                <a:gd name="T79" fmla="*/ 35 h 54"/>
                <a:gd name="T80" fmla="*/ 11 w 54"/>
                <a:gd name="T81" fmla="*/ 36 h 54"/>
                <a:gd name="T82" fmla="*/ 12 w 54"/>
                <a:gd name="T83" fmla="*/ 37 h 54"/>
                <a:gd name="T84" fmla="*/ 12 w 54"/>
                <a:gd name="T85" fmla="*/ 38 h 54"/>
                <a:gd name="T86" fmla="*/ 14 w 54"/>
                <a:gd name="T87" fmla="*/ 39 h 54"/>
                <a:gd name="T88" fmla="*/ 14 w 54"/>
                <a:gd name="T89" fmla="*/ 39 h 54"/>
                <a:gd name="T90" fmla="*/ 13 w 54"/>
                <a:gd name="T91" fmla="*/ 40 h 54"/>
                <a:gd name="T92" fmla="*/ 11 w 54"/>
                <a:gd name="T93" fmla="*/ 43 h 54"/>
                <a:gd name="T94" fmla="*/ 15 w 54"/>
                <a:gd name="T95" fmla="*/ 44 h 54"/>
                <a:gd name="T96" fmla="*/ 17 w 54"/>
                <a:gd name="T97" fmla="*/ 42 h 54"/>
                <a:gd name="T98" fmla="*/ 18 w 54"/>
                <a:gd name="T99" fmla="*/ 42 h 54"/>
                <a:gd name="T100" fmla="*/ 19 w 54"/>
                <a:gd name="T101" fmla="*/ 42 h 54"/>
                <a:gd name="T102" fmla="*/ 20 w 54"/>
                <a:gd name="T103" fmla="*/ 43 h 54"/>
                <a:gd name="T104" fmla="*/ 21 w 54"/>
                <a:gd name="T105" fmla="*/ 43 h 54"/>
                <a:gd name="T106" fmla="*/ 22 w 54"/>
                <a:gd name="T107" fmla="*/ 43 h 54"/>
                <a:gd name="T108" fmla="*/ 22 w 54"/>
                <a:gd name="T109" fmla="*/ 43 h 54"/>
                <a:gd name="T110" fmla="*/ 23 w 54"/>
                <a:gd name="T111" fmla="*/ 43 h 54"/>
                <a:gd name="T112" fmla="*/ 24 w 54"/>
                <a:gd name="T113" fmla="*/ 44 h 54"/>
                <a:gd name="T114" fmla="*/ 25 w 54"/>
                <a:gd name="T115" fmla="*/ 44 h 54"/>
                <a:gd name="T116" fmla="*/ 27 w 54"/>
                <a:gd name="T117" fmla="*/ 44 h 54"/>
                <a:gd name="T118" fmla="*/ 28 w 54"/>
                <a:gd name="T119" fmla="*/ 47 h 54"/>
                <a:gd name="T120" fmla="*/ 29 w 54"/>
                <a:gd name="T121"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 h="54">
                  <a:moveTo>
                    <a:pt x="35" y="52"/>
                  </a:moveTo>
                  <a:cubicBezTo>
                    <a:pt x="34" y="51"/>
                    <a:pt x="34" y="51"/>
                    <a:pt x="33" y="50"/>
                  </a:cubicBezTo>
                  <a:cubicBezTo>
                    <a:pt x="33" y="48"/>
                    <a:pt x="33" y="48"/>
                    <a:pt x="33" y="48"/>
                  </a:cubicBezTo>
                  <a:cubicBezTo>
                    <a:pt x="33" y="47"/>
                    <a:pt x="34" y="47"/>
                    <a:pt x="33" y="46"/>
                  </a:cubicBezTo>
                  <a:cubicBezTo>
                    <a:pt x="33" y="46"/>
                    <a:pt x="33" y="46"/>
                    <a:pt x="32" y="45"/>
                  </a:cubicBezTo>
                  <a:cubicBezTo>
                    <a:pt x="32" y="43"/>
                    <a:pt x="32" y="43"/>
                    <a:pt x="32" y="43"/>
                  </a:cubicBezTo>
                  <a:cubicBezTo>
                    <a:pt x="32" y="43"/>
                    <a:pt x="32" y="43"/>
                    <a:pt x="32" y="43"/>
                  </a:cubicBezTo>
                  <a:cubicBezTo>
                    <a:pt x="32" y="43"/>
                    <a:pt x="33" y="42"/>
                    <a:pt x="33" y="42"/>
                  </a:cubicBezTo>
                  <a:cubicBezTo>
                    <a:pt x="33" y="42"/>
                    <a:pt x="33" y="42"/>
                    <a:pt x="33" y="42"/>
                  </a:cubicBezTo>
                  <a:cubicBezTo>
                    <a:pt x="33" y="42"/>
                    <a:pt x="33" y="42"/>
                    <a:pt x="33" y="42"/>
                  </a:cubicBezTo>
                  <a:cubicBezTo>
                    <a:pt x="33" y="42"/>
                    <a:pt x="33" y="42"/>
                    <a:pt x="33" y="42"/>
                  </a:cubicBezTo>
                  <a:cubicBezTo>
                    <a:pt x="34" y="42"/>
                    <a:pt x="34" y="42"/>
                    <a:pt x="34" y="42"/>
                  </a:cubicBezTo>
                  <a:cubicBezTo>
                    <a:pt x="34" y="42"/>
                    <a:pt x="34" y="42"/>
                    <a:pt x="34" y="42"/>
                  </a:cubicBezTo>
                  <a:cubicBezTo>
                    <a:pt x="34" y="42"/>
                    <a:pt x="34" y="42"/>
                    <a:pt x="34" y="42"/>
                  </a:cubicBezTo>
                  <a:cubicBezTo>
                    <a:pt x="35" y="42"/>
                    <a:pt x="35" y="42"/>
                    <a:pt x="35" y="42"/>
                  </a:cubicBezTo>
                  <a:cubicBezTo>
                    <a:pt x="35" y="41"/>
                    <a:pt x="35" y="41"/>
                    <a:pt x="35" y="41"/>
                  </a:cubicBezTo>
                  <a:cubicBezTo>
                    <a:pt x="35" y="41"/>
                    <a:pt x="35" y="41"/>
                    <a:pt x="35" y="41"/>
                  </a:cubicBezTo>
                  <a:cubicBezTo>
                    <a:pt x="35" y="41"/>
                    <a:pt x="35" y="41"/>
                    <a:pt x="35" y="41"/>
                  </a:cubicBezTo>
                  <a:cubicBezTo>
                    <a:pt x="36" y="41"/>
                    <a:pt x="36" y="41"/>
                    <a:pt x="36" y="41"/>
                  </a:cubicBezTo>
                  <a:cubicBezTo>
                    <a:pt x="36" y="41"/>
                    <a:pt x="36" y="41"/>
                    <a:pt x="36" y="41"/>
                  </a:cubicBezTo>
                  <a:cubicBezTo>
                    <a:pt x="38" y="40"/>
                    <a:pt x="39" y="38"/>
                    <a:pt x="41" y="37"/>
                  </a:cubicBezTo>
                  <a:cubicBezTo>
                    <a:pt x="44" y="38"/>
                    <a:pt x="44" y="38"/>
                    <a:pt x="44" y="38"/>
                  </a:cubicBezTo>
                  <a:cubicBezTo>
                    <a:pt x="44" y="39"/>
                    <a:pt x="44" y="39"/>
                    <a:pt x="44" y="39"/>
                  </a:cubicBezTo>
                  <a:cubicBezTo>
                    <a:pt x="44" y="39"/>
                    <a:pt x="44" y="39"/>
                    <a:pt x="45" y="39"/>
                  </a:cubicBezTo>
                  <a:cubicBezTo>
                    <a:pt x="46" y="39"/>
                    <a:pt x="46" y="39"/>
                    <a:pt x="46" y="39"/>
                  </a:cubicBezTo>
                  <a:cubicBezTo>
                    <a:pt x="46" y="40"/>
                    <a:pt x="46" y="40"/>
                    <a:pt x="46" y="41"/>
                  </a:cubicBezTo>
                  <a:cubicBezTo>
                    <a:pt x="46" y="41"/>
                    <a:pt x="47" y="40"/>
                    <a:pt x="48" y="39"/>
                  </a:cubicBezTo>
                  <a:cubicBezTo>
                    <a:pt x="49" y="38"/>
                    <a:pt x="49" y="37"/>
                    <a:pt x="48" y="37"/>
                  </a:cubicBezTo>
                  <a:cubicBezTo>
                    <a:pt x="48" y="37"/>
                    <a:pt x="48" y="37"/>
                    <a:pt x="47" y="37"/>
                  </a:cubicBezTo>
                  <a:cubicBezTo>
                    <a:pt x="46" y="36"/>
                    <a:pt x="46" y="36"/>
                    <a:pt x="46" y="36"/>
                  </a:cubicBezTo>
                  <a:cubicBezTo>
                    <a:pt x="46" y="36"/>
                    <a:pt x="46" y="36"/>
                    <a:pt x="46" y="35"/>
                  </a:cubicBezTo>
                  <a:cubicBezTo>
                    <a:pt x="46" y="35"/>
                    <a:pt x="46" y="35"/>
                    <a:pt x="45" y="36"/>
                  </a:cubicBezTo>
                  <a:cubicBezTo>
                    <a:pt x="43" y="33"/>
                    <a:pt x="43" y="33"/>
                    <a:pt x="43" y="33"/>
                  </a:cubicBezTo>
                  <a:cubicBezTo>
                    <a:pt x="43" y="33"/>
                    <a:pt x="43" y="33"/>
                    <a:pt x="43" y="33"/>
                  </a:cubicBezTo>
                  <a:cubicBezTo>
                    <a:pt x="43" y="33"/>
                    <a:pt x="43" y="33"/>
                    <a:pt x="43" y="33"/>
                  </a:cubicBezTo>
                  <a:cubicBezTo>
                    <a:pt x="43" y="33"/>
                    <a:pt x="43" y="33"/>
                    <a:pt x="43" y="32"/>
                  </a:cubicBezTo>
                  <a:cubicBezTo>
                    <a:pt x="43" y="32"/>
                    <a:pt x="43" y="32"/>
                    <a:pt x="43" y="32"/>
                  </a:cubicBezTo>
                  <a:cubicBezTo>
                    <a:pt x="44" y="30"/>
                    <a:pt x="45" y="27"/>
                    <a:pt x="45" y="25"/>
                  </a:cubicBezTo>
                  <a:cubicBezTo>
                    <a:pt x="47" y="24"/>
                    <a:pt x="47" y="24"/>
                    <a:pt x="47" y="24"/>
                  </a:cubicBezTo>
                  <a:cubicBezTo>
                    <a:pt x="48" y="24"/>
                    <a:pt x="48" y="25"/>
                    <a:pt x="48" y="24"/>
                  </a:cubicBezTo>
                  <a:cubicBezTo>
                    <a:pt x="49" y="24"/>
                    <a:pt x="49" y="24"/>
                    <a:pt x="49" y="23"/>
                  </a:cubicBezTo>
                  <a:cubicBezTo>
                    <a:pt x="52" y="22"/>
                    <a:pt x="52" y="22"/>
                    <a:pt x="52" y="22"/>
                  </a:cubicBezTo>
                  <a:cubicBezTo>
                    <a:pt x="52" y="23"/>
                    <a:pt x="53" y="24"/>
                    <a:pt x="53" y="23"/>
                  </a:cubicBezTo>
                  <a:cubicBezTo>
                    <a:pt x="54" y="23"/>
                    <a:pt x="54" y="21"/>
                    <a:pt x="54" y="19"/>
                  </a:cubicBezTo>
                  <a:cubicBezTo>
                    <a:pt x="53" y="17"/>
                    <a:pt x="52" y="15"/>
                    <a:pt x="52" y="15"/>
                  </a:cubicBezTo>
                  <a:cubicBezTo>
                    <a:pt x="51" y="15"/>
                    <a:pt x="51" y="16"/>
                    <a:pt x="51" y="17"/>
                  </a:cubicBezTo>
                  <a:cubicBezTo>
                    <a:pt x="48" y="18"/>
                    <a:pt x="48" y="18"/>
                    <a:pt x="48" y="18"/>
                  </a:cubicBezTo>
                  <a:cubicBezTo>
                    <a:pt x="48" y="17"/>
                    <a:pt x="47" y="16"/>
                    <a:pt x="47" y="16"/>
                  </a:cubicBezTo>
                  <a:cubicBezTo>
                    <a:pt x="46" y="16"/>
                    <a:pt x="46" y="17"/>
                    <a:pt x="46" y="18"/>
                  </a:cubicBezTo>
                  <a:cubicBezTo>
                    <a:pt x="43" y="18"/>
                    <a:pt x="43" y="18"/>
                    <a:pt x="43" y="18"/>
                  </a:cubicBezTo>
                  <a:cubicBezTo>
                    <a:pt x="42" y="15"/>
                    <a:pt x="40" y="12"/>
                    <a:pt x="38" y="10"/>
                  </a:cubicBezTo>
                  <a:cubicBezTo>
                    <a:pt x="38" y="10"/>
                    <a:pt x="38" y="10"/>
                    <a:pt x="38" y="10"/>
                  </a:cubicBezTo>
                  <a:cubicBezTo>
                    <a:pt x="38" y="10"/>
                    <a:pt x="39" y="10"/>
                    <a:pt x="39" y="10"/>
                  </a:cubicBezTo>
                  <a:cubicBezTo>
                    <a:pt x="39" y="10"/>
                    <a:pt x="39" y="9"/>
                    <a:pt x="38" y="9"/>
                  </a:cubicBezTo>
                  <a:cubicBezTo>
                    <a:pt x="39" y="7"/>
                    <a:pt x="39" y="7"/>
                    <a:pt x="39" y="7"/>
                  </a:cubicBezTo>
                  <a:cubicBezTo>
                    <a:pt x="40" y="8"/>
                    <a:pt x="40" y="8"/>
                    <a:pt x="40" y="7"/>
                  </a:cubicBezTo>
                  <a:cubicBezTo>
                    <a:pt x="41" y="7"/>
                    <a:pt x="40" y="6"/>
                    <a:pt x="39" y="5"/>
                  </a:cubicBezTo>
                  <a:cubicBezTo>
                    <a:pt x="38" y="5"/>
                    <a:pt x="37" y="4"/>
                    <a:pt x="36" y="5"/>
                  </a:cubicBezTo>
                  <a:cubicBezTo>
                    <a:pt x="36" y="5"/>
                    <a:pt x="36" y="6"/>
                    <a:pt x="37" y="6"/>
                  </a:cubicBezTo>
                  <a:cubicBezTo>
                    <a:pt x="36" y="7"/>
                    <a:pt x="36" y="7"/>
                    <a:pt x="36" y="7"/>
                  </a:cubicBezTo>
                  <a:cubicBezTo>
                    <a:pt x="35" y="7"/>
                    <a:pt x="35" y="7"/>
                    <a:pt x="35" y="7"/>
                  </a:cubicBezTo>
                  <a:cubicBezTo>
                    <a:pt x="35" y="7"/>
                    <a:pt x="35" y="8"/>
                    <a:pt x="35" y="8"/>
                  </a:cubicBezTo>
                  <a:cubicBezTo>
                    <a:pt x="35" y="8"/>
                    <a:pt x="35" y="8"/>
                    <a:pt x="35" y="8"/>
                  </a:cubicBezTo>
                  <a:cubicBezTo>
                    <a:pt x="32" y="7"/>
                    <a:pt x="28" y="6"/>
                    <a:pt x="24" y="6"/>
                  </a:cubicBezTo>
                  <a:cubicBezTo>
                    <a:pt x="24" y="5"/>
                    <a:pt x="24" y="5"/>
                    <a:pt x="24" y="5"/>
                  </a:cubicBezTo>
                  <a:cubicBezTo>
                    <a:pt x="24" y="5"/>
                    <a:pt x="25" y="5"/>
                    <a:pt x="25" y="4"/>
                  </a:cubicBezTo>
                  <a:cubicBezTo>
                    <a:pt x="25" y="4"/>
                    <a:pt x="24" y="4"/>
                    <a:pt x="23" y="4"/>
                  </a:cubicBezTo>
                  <a:cubicBezTo>
                    <a:pt x="23" y="2"/>
                    <a:pt x="23" y="2"/>
                    <a:pt x="23" y="2"/>
                  </a:cubicBezTo>
                  <a:cubicBezTo>
                    <a:pt x="24" y="2"/>
                    <a:pt x="24" y="1"/>
                    <a:pt x="24" y="1"/>
                  </a:cubicBezTo>
                  <a:cubicBezTo>
                    <a:pt x="24" y="0"/>
                    <a:pt x="22" y="0"/>
                    <a:pt x="21" y="0"/>
                  </a:cubicBezTo>
                  <a:cubicBezTo>
                    <a:pt x="19" y="1"/>
                    <a:pt x="18" y="2"/>
                    <a:pt x="18" y="2"/>
                  </a:cubicBezTo>
                  <a:cubicBezTo>
                    <a:pt x="18" y="3"/>
                    <a:pt x="19" y="3"/>
                    <a:pt x="20" y="3"/>
                  </a:cubicBezTo>
                  <a:cubicBezTo>
                    <a:pt x="20" y="5"/>
                    <a:pt x="20" y="5"/>
                    <a:pt x="20" y="5"/>
                  </a:cubicBezTo>
                  <a:cubicBezTo>
                    <a:pt x="19" y="5"/>
                    <a:pt x="19" y="5"/>
                    <a:pt x="19" y="6"/>
                  </a:cubicBezTo>
                  <a:cubicBezTo>
                    <a:pt x="19" y="6"/>
                    <a:pt x="19" y="6"/>
                    <a:pt x="20" y="6"/>
                  </a:cubicBezTo>
                  <a:cubicBezTo>
                    <a:pt x="20" y="7"/>
                    <a:pt x="20" y="7"/>
                    <a:pt x="20" y="7"/>
                  </a:cubicBezTo>
                  <a:cubicBezTo>
                    <a:pt x="19" y="8"/>
                    <a:pt x="19" y="8"/>
                    <a:pt x="19" y="8"/>
                  </a:cubicBezTo>
                  <a:cubicBezTo>
                    <a:pt x="17" y="9"/>
                    <a:pt x="15" y="10"/>
                    <a:pt x="13" y="11"/>
                  </a:cubicBezTo>
                  <a:cubicBezTo>
                    <a:pt x="13" y="12"/>
                    <a:pt x="13" y="12"/>
                    <a:pt x="12" y="12"/>
                  </a:cubicBezTo>
                  <a:cubicBezTo>
                    <a:pt x="9" y="11"/>
                    <a:pt x="9" y="11"/>
                    <a:pt x="9" y="11"/>
                  </a:cubicBezTo>
                  <a:cubicBezTo>
                    <a:pt x="9" y="10"/>
                    <a:pt x="9" y="10"/>
                    <a:pt x="9" y="10"/>
                  </a:cubicBezTo>
                  <a:cubicBezTo>
                    <a:pt x="8" y="10"/>
                    <a:pt x="8" y="10"/>
                    <a:pt x="7" y="10"/>
                  </a:cubicBezTo>
                  <a:cubicBezTo>
                    <a:pt x="5" y="8"/>
                    <a:pt x="5" y="8"/>
                    <a:pt x="5" y="8"/>
                  </a:cubicBezTo>
                  <a:cubicBezTo>
                    <a:pt x="5" y="8"/>
                    <a:pt x="5" y="7"/>
                    <a:pt x="4" y="6"/>
                  </a:cubicBezTo>
                  <a:cubicBezTo>
                    <a:pt x="3" y="6"/>
                    <a:pt x="2" y="7"/>
                    <a:pt x="1" y="8"/>
                  </a:cubicBezTo>
                  <a:cubicBezTo>
                    <a:pt x="0" y="9"/>
                    <a:pt x="0" y="11"/>
                    <a:pt x="1" y="11"/>
                  </a:cubicBezTo>
                  <a:cubicBezTo>
                    <a:pt x="1" y="12"/>
                    <a:pt x="2" y="12"/>
                    <a:pt x="3" y="11"/>
                  </a:cubicBezTo>
                  <a:cubicBezTo>
                    <a:pt x="5" y="13"/>
                    <a:pt x="5" y="13"/>
                    <a:pt x="5" y="13"/>
                  </a:cubicBezTo>
                  <a:cubicBezTo>
                    <a:pt x="5" y="13"/>
                    <a:pt x="6" y="14"/>
                    <a:pt x="6" y="14"/>
                  </a:cubicBezTo>
                  <a:cubicBezTo>
                    <a:pt x="6" y="14"/>
                    <a:pt x="7" y="14"/>
                    <a:pt x="7" y="14"/>
                  </a:cubicBezTo>
                  <a:cubicBezTo>
                    <a:pt x="10" y="16"/>
                    <a:pt x="10" y="16"/>
                    <a:pt x="10" y="16"/>
                  </a:cubicBezTo>
                  <a:cubicBezTo>
                    <a:pt x="9" y="17"/>
                    <a:pt x="9" y="17"/>
                    <a:pt x="9" y="17"/>
                  </a:cubicBezTo>
                  <a:cubicBezTo>
                    <a:pt x="8" y="19"/>
                    <a:pt x="7" y="22"/>
                    <a:pt x="7" y="25"/>
                  </a:cubicBezTo>
                  <a:cubicBezTo>
                    <a:pt x="7" y="25"/>
                    <a:pt x="7" y="25"/>
                    <a:pt x="7" y="25"/>
                  </a:cubicBezTo>
                  <a:cubicBezTo>
                    <a:pt x="7" y="25"/>
                    <a:pt x="7" y="25"/>
                    <a:pt x="7" y="25"/>
                  </a:cubicBezTo>
                  <a:cubicBezTo>
                    <a:pt x="7" y="25"/>
                    <a:pt x="7" y="26"/>
                    <a:pt x="7" y="26"/>
                  </a:cubicBezTo>
                  <a:cubicBezTo>
                    <a:pt x="7" y="26"/>
                    <a:pt x="7" y="26"/>
                    <a:pt x="7" y="26"/>
                  </a:cubicBezTo>
                  <a:cubicBezTo>
                    <a:pt x="7" y="27"/>
                    <a:pt x="7" y="27"/>
                    <a:pt x="7" y="27"/>
                  </a:cubicBezTo>
                  <a:cubicBezTo>
                    <a:pt x="6" y="27"/>
                    <a:pt x="6" y="27"/>
                    <a:pt x="6" y="27"/>
                  </a:cubicBezTo>
                  <a:cubicBezTo>
                    <a:pt x="6" y="27"/>
                    <a:pt x="6" y="26"/>
                    <a:pt x="6" y="27"/>
                  </a:cubicBezTo>
                  <a:cubicBezTo>
                    <a:pt x="5" y="27"/>
                    <a:pt x="5" y="27"/>
                    <a:pt x="5" y="28"/>
                  </a:cubicBezTo>
                  <a:cubicBezTo>
                    <a:pt x="3" y="28"/>
                    <a:pt x="3" y="28"/>
                    <a:pt x="3" y="28"/>
                  </a:cubicBezTo>
                  <a:cubicBezTo>
                    <a:pt x="3" y="28"/>
                    <a:pt x="3" y="27"/>
                    <a:pt x="2" y="27"/>
                  </a:cubicBezTo>
                  <a:cubicBezTo>
                    <a:pt x="2" y="27"/>
                    <a:pt x="2" y="29"/>
                    <a:pt x="2" y="30"/>
                  </a:cubicBezTo>
                  <a:cubicBezTo>
                    <a:pt x="2" y="32"/>
                    <a:pt x="3" y="33"/>
                    <a:pt x="3" y="33"/>
                  </a:cubicBezTo>
                  <a:cubicBezTo>
                    <a:pt x="4" y="33"/>
                    <a:pt x="4" y="32"/>
                    <a:pt x="4" y="31"/>
                  </a:cubicBezTo>
                  <a:cubicBezTo>
                    <a:pt x="6" y="31"/>
                    <a:pt x="6" y="31"/>
                    <a:pt x="6" y="31"/>
                  </a:cubicBezTo>
                  <a:cubicBezTo>
                    <a:pt x="6" y="32"/>
                    <a:pt x="6" y="32"/>
                    <a:pt x="7" y="32"/>
                  </a:cubicBezTo>
                  <a:cubicBezTo>
                    <a:pt x="7" y="32"/>
                    <a:pt x="7" y="32"/>
                    <a:pt x="7" y="31"/>
                  </a:cubicBezTo>
                  <a:cubicBezTo>
                    <a:pt x="8" y="31"/>
                    <a:pt x="8" y="31"/>
                    <a:pt x="8" y="31"/>
                  </a:cubicBezTo>
                  <a:cubicBezTo>
                    <a:pt x="8" y="31"/>
                    <a:pt x="8" y="31"/>
                    <a:pt x="9" y="31"/>
                  </a:cubicBezTo>
                  <a:cubicBezTo>
                    <a:pt x="9" y="31"/>
                    <a:pt x="9" y="31"/>
                    <a:pt x="9" y="32"/>
                  </a:cubicBezTo>
                  <a:cubicBezTo>
                    <a:pt x="9" y="32"/>
                    <a:pt x="9" y="33"/>
                    <a:pt x="9" y="33"/>
                  </a:cubicBezTo>
                  <a:cubicBezTo>
                    <a:pt x="9" y="33"/>
                    <a:pt x="9" y="33"/>
                    <a:pt x="9" y="33"/>
                  </a:cubicBezTo>
                  <a:cubicBezTo>
                    <a:pt x="9" y="33"/>
                    <a:pt x="9" y="33"/>
                    <a:pt x="9" y="34"/>
                  </a:cubicBezTo>
                  <a:cubicBezTo>
                    <a:pt x="9" y="34"/>
                    <a:pt x="9" y="34"/>
                    <a:pt x="9" y="34"/>
                  </a:cubicBezTo>
                  <a:cubicBezTo>
                    <a:pt x="10" y="34"/>
                    <a:pt x="10" y="34"/>
                    <a:pt x="10" y="35"/>
                  </a:cubicBezTo>
                  <a:cubicBezTo>
                    <a:pt x="10" y="35"/>
                    <a:pt x="10" y="35"/>
                    <a:pt x="10" y="35"/>
                  </a:cubicBezTo>
                  <a:cubicBezTo>
                    <a:pt x="10" y="35"/>
                    <a:pt x="10" y="35"/>
                    <a:pt x="10" y="35"/>
                  </a:cubicBezTo>
                  <a:cubicBezTo>
                    <a:pt x="10" y="35"/>
                    <a:pt x="10" y="35"/>
                    <a:pt x="10" y="35"/>
                  </a:cubicBezTo>
                  <a:cubicBezTo>
                    <a:pt x="10" y="35"/>
                    <a:pt x="11" y="35"/>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7"/>
                    <a:pt x="11" y="37"/>
                    <a:pt x="12" y="37"/>
                  </a:cubicBezTo>
                  <a:cubicBezTo>
                    <a:pt x="12" y="37"/>
                    <a:pt x="12" y="37"/>
                    <a:pt x="12" y="37"/>
                  </a:cubicBezTo>
                  <a:cubicBezTo>
                    <a:pt x="12" y="37"/>
                    <a:pt x="12" y="37"/>
                    <a:pt x="12" y="38"/>
                  </a:cubicBezTo>
                  <a:cubicBezTo>
                    <a:pt x="12" y="38"/>
                    <a:pt x="12" y="38"/>
                    <a:pt x="12" y="38"/>
                  </a:cubicBezTo>
                  <a:cubicBezTo>
                    <a:pt x="13" y="38"/>
                    <a:pt x="13" y="38"/>
                    <a:pt x="13" y="38"/>
                  </a:cubicBezTo>
                  <a:cubicBezTo>
                    <a:pt x="13" y="38"/>
                    <a:pt x="13" y="38"/>
                    <a:pt x="13" y="38"/>
                  </a:cubicBezTo>
                  <a:cubicBezTo>
                    <a:pt x="13" y="38"/>
                    <a:pt x="13" y="39"/>
                    <a:pt x="14" y="39"/>
                  </a:cubicBezTo>
                  <a:cubicBezTo>
                    <a:pt x="14" y="39"/>
                    <a:pt x="14" y="39"/>
                    <a:pt x="14" y="39"/>
                  </a:cubicBezTo>
                  <a:cubicBezTo>
                    <a:pt x="14" y="39"/>
                    <a:pt x="14" y="39"/>
                    <a:pt x="14" y="39"/>
                  </a:cubicBezTo>
                  <a:cubicBezTo>
                    <a:pt x="14" y="39"/>
                    <a:pt x="14" y="39"/>
                    <a:pt x="14" y="39"/>
                  </a:cubicBezTo>
                  <a:cubicBezTo>
                    <a:pt x="14" y="39"/>
                    <a:pt x="14" y="40"/>
                    <a:pt x="14" y="40"/>
                  </a:cubicBezTo>
                  <a:cubicBezTo>
                    <a:pt x="14" y="40"/>
                    <a:pt x="14" y="40"/>
                    <a:pt x="14" y="40"/>
                  </a:cubicBezTo>
                  <a:cubicBezTo>
                    <a:pt x="14" y="40"/>
                    <a:pt x="13" y="40"/>
                    <a:pt x="13" y="40"/>
                  </a:cubicBezTo>
                  <a:cubicBezTo>
                    <a:pt x="13" y="41"/>
                    <a:pt x="13" y="41"/>
                    <a:pt x="14" y="41"/>
                  </a:cubicBezTo>
                  <a:cubicBezTo>
                    <a:pt x="13" y="43"/>
                    <a:pt x="13" y="43"/>
                    <a:pt x="13" y="43"/>
                  </a:cubicBezTo>
                  <a:cubicBezTo>
                    <a:pt x="12" y="43"/>
                    <a:pt x="12" y="43"/>
                    <a:pt x="11" y="43"/>
                  </a:cubicBezTo>
                  <a:cubicBezTo>
                    <a:pt x="11" y="43"/>
                    <a:pt x="12" y="44"/>
                    <a:pt x="13" y="45"/>
                  </a:cubicBezTo>
                  <a:cubicBezTo>
                    <a:pt x="14" y="46"/>
                    <a:pt x="15" y="46"/>
                    <a:pt x="16" y="46"/>
                  </a:cubicBezTo>
                  <a:cubicBezTo>
                    <a:pt x="16" y="45"/>
                    <a:pt x="16" y="45"/>
                    <a:pt x="15" y="44"/>
                  </a:cubicBezTo>
                  <a:cubicBezTo>
                    <a:pt x="16" y="43"/>
                    <a:pt x="16" y="43"/>
                    <a:pt x="16" y="43"/>
                  </a:cubicBezTo>
                  <a:cubicBezTo>
                    <a:pt x="17" y="43"/>
                    <a:pt x="17" y="43"/>
                    <a:pt x="17" y="43"/>
                  </a:cubicBezTo>
                  <a:cubicBezTo>
                    <a:pt x="17" y="43"/>
                    <a:pt x="17" y="43"/>
                    <a:pt x="17"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9" y="42"/>
                    <a:pt x="19" y="42"/>
                  </a:cubicBezTo>
                  <a:cubicBezTo>
                    <a:pt x="19" y="42"/>
                    <a:pt x="19" y="42"/>
                    <a:pt x="19" y="42"/>
                  </a:cubicBezTo>
                  <a:cubicBezTo>
                    <a:pt x="19" y="42"/>
                    <a:pt x="20" y="43"/>
                    <a:pt x="20" y="43"/>
                  </a:cubicBezTo>
                  <a:cubicBezTo>
                    <a:pt x="20" y="43"/>
                    <a:pt x="20" y="43"/>
                    <a:pt x="20" y="43"/>
                  </a:cubicBezTo>
                  <a:cubicBezTo>
                    <a:pt x="20" y="43"/>
                    <a:pt x="21" y="43"/>
                    <a:pt x="21" y="43"/>
                  </a:cubicBezTo>
                  <a:cubicBezTo>
                    <a:pt x="21" y="43"/>
                    <a:pt x="21" y="43"/>
                    <a:pt x="21" y="43"/>
                  </a:cubicBezTo>
                  <a:cubicBezTo>
                    <a:pt x="21" y="43"/>
                    <a:pt x="21" y="43"/>
                    <a:pt x="21" y="43"/>
                  </a:cubicBezTo>
                  <a:cubicBezTo>
                    <a:pt x="21" y="43"/>
                    <a:pt x="21" y="43"/>
                    <a:pt x="21" y="43"/>
                  </a:cubicBezTo>
                  <a:cubicBezTo>
                    <a:pt x="21" y="43"/>
                    <a:pt x="21"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4" y="44"/>
                    <a:pt x="24" y="44"/>
                  </a:cubicBezTo>
                  <a:cubicBezTo>
                    <a:pt x="24" y="44"/>
                    <a:pt x="24" y="44"/>
                    <a:pt x="24" y="44"/>
                  </a:cubicBezTo>
                  <a:cubicBezTo>
                    <a:pt x="24" y="44"/>
                    <a:pt x="24" y="44"/>
                    <a:pt x="24" y="44"/>
                  </a:cubicBezTo>
                  <a:cubicBezTo>
                    <a:pt x="24" y="44"/>
                    <a:pt x="24" y="44"/>
                    <a:pt x="24" y="44"/>
                  </a:cubicBezTo>
                  <a:cubicBezTo>
                    <a:pt x="24" y="44"/>
                    <a:pt x="24" y="44"/>
                    <a:pt x="25" y="44"/>
                  </a:cubicBezTo>
                  <a:cubicBezTo>
                    <a:pt x="25" y="44"/>
                    <a:pt x="25" y="44"/>
                    <a:pt x="25" y="44"/>
                  </a:cubicBezTo>
                  <a:cubicBezTo>
                    <a:pt x="25" y="44"/>
                    <a:pt x="26" y="44"/>
                    <a:pt x="27" y="44"/>
                  </a:cubicBezTo>
                  <a:cubicBezTo>
                    <a:pt x="27" y="44"/>
                    <a:pt x="27" y="44"/>
                    <a:pt x="27" y="44"/>
                  </a:cubicBezTo>
                  <a:cubicBezTo>
                    <a:pt x="27" y="44"/>
                    <a:pt x="28" y="44"/>
                    <a:pt x="28" y="44"/>
                  </a:cubicBezTo>
                  <a:cubicBezTo>
                    <a:pt x="28" y="46"/>
                    <a:pt x="28" y="46"/>
                    <a:pt x="28" y="46"/>
                  </a:cubicBezTo>
                  <a:cubicBezTo>
                    <a:pt x="28" y="47"/>
                    <a:pt x="28" y="47"/>
                    <a:pt x="28" y="47"/>
                  </a:cubicBezTo>
                  <a:cubicBezTo>
                    <a:pt x="28" y="48"/>
                    <a:pt x="29" y="48"/>
                    <a:pt x="29" y="48"/>
                  </a:cubicBezTo>
                  <a:cubicBezTo>
                    <a:pt x="30" y="51"/>
                    <a:pt x="30" y="51"/>
                    <a:pt x="30" y="51"/>
                  </a:cubicBezTo>
                  <a:cubicBezTo>
                    <a:pt x="29" y="52"/>
                    <a:pt x="29" y="52"/>
                    <a:pt x="29" y="53"/>
                  </a:cubicBezTo>
                  <a:cubicBezTo>
                    <a:pt x="29" y="54"/>
                    <a:pt x="31" y="54"/>
                    <a:pt x="32" y="54"/>
                  </a:cubicBezTo>
                  <a:cubicBezTo>
                    <a:pt x="34" y="53"/>
                    <a:pt x="35" y="52"/>
                    <a:pt x="35" y="5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9">
              <a:extLst>
                <a:ext uri="{FF2B5EF4-FFF2-40B4-BE49-F238E27FC236}">
                  <a16:creationId xmlns:a16="http://schemas.microsoft.com/office/drawing/2014/main" id="{05A64802-E917-497E-A01C-8DBFBD3DB89F}"/>
                </a:ext>
              </a:extLst>
            </p:cNvPr>
            <p:cNvSpPr>
              <a:spLocks/>
            </p:cNvSpPr>
            <p:nvPr/>
          </p:nvSpPr>
          <p:spPr bwMode="auto">
            <a:xfrm>
              <a:off x="17907001" y="8770938"/>
              <a:ext cx="366713" cy="311150"/>
            </a:xfrm>
            <a:custGeom>
              <a:avLst/>
              <a:gdLst>
                <a:gd name="T0" fmla="*/ 72 w 84"/>
                <a:gd name="T1" fmla="*/ 58 h 71"/>
                <a:gd name="T2" fmla="*/ 67 w 84"/>
                <a:gd name="T3" fmla="*/ 52 h 71"/>
                <a:gd name="T4" fmla="*/ 68 w 84"/>
                <a:gd name="T5" fmla="*/ 51 h 71"/>
                <a:gd name="T6" fmla="*/ 69 w 84"/>
                <a:gd name="T7" fmla="*/ 50 h 71"/>
                <a:gd name="T8" fmla="*/ 69 w 84"/>
                <a:gd name="T9" fmla="*/ 49 h 71"/>
                <a:gd name="T10" fmla="*/ 70 w 84"/>
                <a:gd name="T11" fmla="*/ 48 h 71"/>
                <a:gd name="T12" fmla="*/ 73 w 84"/>
                <a:gd name="T13" fmla="*/ 38 h 71"/>
                <a:gd name="T14" fmla="*/ 80 w 84"/>
                <a:gd name="T15" fmla="*/ 37 h 71"/>
                <a:gd name="T16" fmla="*/ 84 w 84"/>
                <a:gd name="T17" fmla="*/ 35 h 71"/>
                <a:gd name="T18" fmla="*/ 80 w 84"/>
                <a:gd name="T19" fmla="*/ 33 h 71"/>
                <a:gd name="T20" fmla="*/ 73 w 84"/>
                <a:gd name="T21" fmla="*/ 32 h 71"/>
                <a:gd name="T22" fmla="*/ 73 w 84"/>
                <a:gd name="T23" fmla="*/ 30 h 71"/>
                <a:gd name="T24" fmla="*/ 71 w 84"/>
                <a:gd name="T25" fmla="*/ 16 h 71"/>
                <a:gd name="T26" fmla="*/ 75 w 84"/>
                <a:gd name="T27" fmla="*/ 11 h 71"/>
                <a:gd name="T28" fmla="*/ 69 w 84"/>
                <a:gd name="T29" fmla="*/ 3 h 71"/>
                <a:gd name="T30" fmla="*/ 64 w 84"/>
                <a:gd name="T31" fmla="*/ 8 h 71"/>
                <a:gd name="T32" fmla="*/ 48 w 84"/>
                <a:gd name="T33" fmla="*/ 8 h 71"/>
                <a:gd name="T34" fmla="*/ 48 w 84"/>
                <a:gd name="T35" fmla="*/ 5 h 71"/>
                <a:gd name="T36" fmla="*/ 45 w 84"/>
                <a:gd name="T37" fmla="*/ 0 h 71"/>
                <a:gd name="T38" fmla="*/ 43 w 84"/>
                <a:gd name="T39" fmla="*/ 5 h 71"/>
                <a:gd name="T40" fmla="*/ 43 w 84"/>
                <a:gd name="T41" fmla="*/ 8 h 71"/>
                <a:gd name="T42" fmla="*/ 27 w 84"/>
                <a:gd name="T43" fmla="*/ 10 h 71"/>
                <a:gd name="T44" fmla="*/ 23 w 84"/>
                <a:gd name="T45" fmla="*/ 7 h 71"/>
                <a:gd name="T46" fmla="*/ 19 w 84"/>
                <a:gd name="T47" fmla="*/ 12 h 71"/>
                <a:gd name="T48" fmla="*/ 22 w 84"/>
                <a:gd name="T49" fmla="*/ 17 h 71"/>
                <a:gd name="T50" fmla="*/ 18 w 84"/>
                <a:gd name="T51" fmla="*/ 28 h 71"/>
                <a:gd name="T52" fmla="*/ 12 w 84"/>
                <a:gd name="T53" fmla="*/ 30 h 71"/>
                <a:gd name="T54" fmla="*/ 3 w 84"/>
                <a:gd name="T55" fmla="*/ 29 h 71"/>
                <a:gd name="T56" fmla="*/ 5 w 84"/>
                <a:gd name="T57" fmla="*/ 36 h 71"/>
                <a:gd name="T58" fmla="*/ 13 w 84"/>
                <a:gd name="T59" fmla="*/ 37 h 71"/>
                <a:gd name="T60" fmla="*/ 22 w 84"/>
                <a:gd name="T61" fmla="*/ 50 h 71"/>
                <a:gd name="T62" fmla="*/ 23 w 84"/>
                <a:gd name="T63" fmla="*/ 52 h 71"/>
                <a:gd name="T64" fmla="*/ 22 w 84"/>
                <a:gd name="T65" fmla="*/ 54 h 71"/>
                <a:gd name="T66" fmla="*/ 20 w 84"/>
                <a:gd name="T67" fmla="*/ 58 h 71"/>
                <a:gd name="T68" fmla="*/ 23 w 84"/>
                <a:gd name="T69" fmla="*/ 63 h 71"/>
                <a:gd name="T70" fmla="*/ 27 w 84"/>
                <a:gd name="T71" fmla="*/ 59 h 71"/>
                <a:gd name="T72" fmla="*/ 28 w 84"/>
                <a:gd name="T73" fmla="*/ 57 h 71"/>
                <a:gd name="T74" fmla="*/ 31 w 84"/>
                <a:gd name="T75" fmla="*/ 59 h 71"/>
                <a:gd name="T76" fmla="*/ 33 w 84"/>
                <a:gd name="T77" fmla="*/ 60 h 71"/>
                <a:gd name="T78" fmla="*/ 34 w 84"/>
                <a:gd name="T79" fmla="*/ 61 h 71"/>
                <a:gd name="T80" fmla="*/ 35 w 84"/>
                <a:gd name="T81" fmla="*/ 61 h 71"/>
                <a:gd name="T82" fmla="*/ 36 w 84"/>
                <a:gd name="T83" fmla="*/ 62 h 71"/>
                <a:gd name="T84" fmla="*/ 39 w 84"/>
                <a:gd name="T85" fmla="*/ 62 h 71"/>
                <a:gd name="T86" fmla="*/ 41 w 84"/>
                <a:gd name="T87" fmla="*/ 63 h 71"/>
                <a:gd name="T88" fmla="*/ 42 w 84"/>
                <a:gd name="T89" fmla="*/ 63 h 71"/>
                <a:gd name="T90" fmla="*/ 41 w 84"/>
                <a:gd name="T91" fmla="*/ 65 h 71"/>
                <a:gd name="T92" fmla="*/ 41 w 84"/>
                <a:gd name="T93" fmla="*/ 69 h 71"/>
                <a:gd name="T94" fmla="*/ 47 w 84"/>
                <a:gd name="T95" fmla="*/ 68 h 71"/>
                <a:gd name="T96" fmla="*/ 48 w 84"/>
                <a:gd name="T97" fmla="*/ 64 h 71"/>
                <a:gd name="T98" fmla="*/ 48 w 84"/>
                <a:gd name="T99" fmla="*/ 63 h 71"/>
                <a:gd name="T100" fmla="*/ 50 w 84"/>
                <a:gd name="T101" fmla="*/ 63 h 71"/>
                <a:gd name="T102" fmla="*/ 52 w 84"/>
                <a:gd name="T103" fmla="*/ 62 h 71"/>
                <a:gd name="T104" fmla="*/ 54 w 84"/>
                <a:gd name="T105" fmla="*/ 62 h 71"/>
                <a:gd name="T106" fmla="*/ 54 w 84"/>
                <a:gd name="T107" fmla="*/ 61 h 71"/>
                <a:gd name="T108" fmla="*/ 55 w 84"/>
                <a:gd name="T109" fmla="*/ 61 h 71"/>
                <a:gd name="T110" fmla="*/ 56 w 84"/>
                <a:gd name="T111" fmla="*/ 61 h 71"/>
                <a:gd name="T112" fmla="*/ 57 w 84"/>
                <a:gd name="T113" fmla="*/ 60 h 71"/>
                <a:gd name="T114" fmla="*/ 58 w 84"/>
                <a:gd name="T115" fmla="*/ 60 h 71"/>
                <a:gd name="T116" fmla="*/ 62 w 84"/>
                <a:gd name="T117" fmla="*/ 58 h 71"/>
                <a:gd name="T118" fmla="*/ 66 w 84"/>
                <a:gd name="T119" fmla="*/ 62 h 71"/>
                <a:gd name="T120" fmla="*/ 71 w 84"/>
                <a:gd name="T121" fmla="*/ 6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 h="71">
                  <a:moveTo>
                    <a:pt x="77" y="62"/>
                  </a:moveTo>
                  <a:cubicBezTo>
                    <a:pt x="77" y="61"/>
                    <a:pt x="76" y="61"/>
                    <a:pt x="74" y="62"/>
                  </a:cubicBezTo>
                  <a:cubicBezTo>
                    <a:pt x="72" y="58"/>
                    <a:pt x="72" y="58"/>
                    <a:pt x="72" y="58"/>
                  </a:cubicBezTo>
                  <a:cubicBezTo>
                    <a:pt x="72" y="57"/>
                    <a:pt x="72" y="57"/>
                    <a:pt x="72" y="56"/>
                  </a:cubicBezTo>
                  <a:cubicBezTo>
                    <a:pt x="71" y="56"/>
                    <a:pt x="70" y="55"/>
                    <a:pt x="70" y="56"/>
                  </a:cubicBezTo>
                  <a:cubicBezTo>
                    <a:pt x="67" y="52"/>
                    <a:pt x="67" y="52"/>
                    <a:pt x="67" y="52"/>
                  </a:cubicBezTo>
                  <a:cubicBezTo>
                    <a:pt x="67" y="52"/>
                    <a:pt x="67" y="52"/>
                    <a:pt x="67" y="52"/>
                  </a:cubicBezTo>
                  <a:cubicBezTo>
                    <a:pt x="67" y="52"/>
                    <a:pt x="67" y="52"/>
                    <a:pt x="68" y="52"/>
                  </a:cubicBezTo>
                  <a:cubicBezTo>
                    <a:pt x="68" y="52"/>
                    <a:pt x="68" y="51"/>
                    <a:pt x="68" y="51"/>
                  </a:cubicBezTo>
                  <a:cubicBezTo>
                    <a:pt x="68" y="51"/>
                    <a:pt x="68" y="51"/>
                    <a:pt x="68" y="51"/>
                  </a:cubicBezTo>
                  <a:cubicBezTo>
                    <a:pt x="68" y="51"/>
                    <a:pt x="68" y="51"/>
                    <a:pt x="68" y="51"/>
                  </a:cubicBezTo>
                  <a:cubicBezTo>
                    <a:pt x="68" y="50"/>
                    <a:pt x="69" y="50"/>
                    <a:pt x="69" y="50"/>
                  </a:cubicBezTo>
                  <a:cubicBezTo>
                    <a:pt x="69" y="50"/>
                    <a:pt x="69" y="50"/>
                    <a:pt x="69" y="50"/>
                  </a:cubicBezTo>
                  <a:cubicBezTo>
                    <a:pt x="69" y="50"/>
                    <a:pt x="69" y="49"/>
                    <a:pt x="69" y="49"/>
                  </a:cubicBezTo>
                  <a:cubicBezTo>
                    <a:pt x="69" y="49"/>
                    <a:pt x="69" y="49"/>
                    <a:pt x="69" y="49"/>
                  </a:cubicBezTo>
                  <a:cubicBezTo>
                    <a:pt x="69" y="49"/>
                    <a:pt x="69" y="49"/>
                    <a:pt x="70" y="49"/>
                  </a:cubicBezTo>
                  <a:cubicBezTo>
                    <a:pt x="70" y="48"/>
                    <a:pt x="70" y="48"/>
                    <a:pt x="70" y="48"/>
                  </a:cubicBezTo>
                  <a:cubicBezTo>
                    <a:pt x="70" y="48"/>
                    <a:pt x="70" y="48"/>
                    <a:pt x="70" y="48"/>
                  </a:cubicBezTo>
                  <a:cubicBezTo>
                    <a:pt x="70" y="48"/>
                    <a:pt x="70" y="47"/>
                    <a:pt x="70" y="47"/>
                  </a:cubicBezTo>
                  <a:cubicBezTo>
                    <a:pt x="70" y="47"/>
                    <a:pt x="70" y="47"/>
                    <a:pt x="70" y="47"/>
                  </a:cubicBezTo>
                  <a:cubicBezTo>
                    <a:pt x="72" y="44"/>
                    <a:pt x="73" y="41"/>
                    <a:pt x="73" y="38"/>
                  </a:cubicBezTo>
                  <a:cubicBezTo>
                    <a:pt x="78" y="37"/>
                    <a:pt x="78" y="37"/>
                    <a:pt x="78" y="37"/>
                  </a:cubicBezTo>
                  <a:cubicBezTo>
                    <a:pt x="78" y="38"/>
                    <a:pt x="78" y="39"/>
                    <a:pt x="79" y="39"/>
                  </a:cubicBezTo>
                  <a:cubicBezTo>
                    <a:pt x="79" y="39"/>
                    <a:pt x="80" y="38"/>
                    <a:pt x="80" y="37"/>
                  </a:cubicBezTo>
                  <a:cubicBezTo>
                    <a:pt x="82" y="37"/>
                    <a:pt x="82" y="37"/>
                    <a:pt x="82" y="37"/>
                  </a:cubicBezTo>
                  <a:cubicBezTo>
                    <a:pt x="82" y="38"/>
                    <a:pt x="82" y="39"/>
                    <a:pt x="83" y="39"/>
                  </a:cubicBezTo>
                  <a:cubicBezTo>
                    <a:pt x="83" y="39"/>
                    <a:pt x="84" y="37"/>
                    <a:pt x="84" y="35"/>
                  </a:cubicBezTo>
                  <a:cubicBezTo>
                    <a:pt x="84" y="33"/>
                    <a:pt x="83" y="32"/>
                    <a:pt x="83" y="32"/>
                  </a:cubicBezTo>
                  <a:cubicBezTo>
                    <a:pt x="82" y="32"/>
                    <a:pt x="82" y="33"/>
                    <a:pt x="82" y="34"/>
                  </a:cubicBezTo>
                  <a:cubicBezTo>
                    <a:pt x="80" y="33"/>
                    <a:pt x="80" y="33"/>
                    <a:pt x="80" y="33"/>
                  </a:cubicBezTo>
                  <a:cubicBezTo>
                    <a:pt x="80" y="33"/>
                    <a:pt x="79" y="32"/>
                    <a:pt x="79" y="32"/>
                  </a:cubicBezTo>
                  <a:cubicBezTo>
                    <a:pt x="79" y="32"/>
                    <a:pt x="78" y="32"/>
                    <a:pt x="78" y="33"/>
                  </a:cubicBezTo>
                  <a:cubicBezTo>
                    <a:pt x="73" y="32"/>
                    <a:pt x="73" y="32"/>
                    <a:pt x="73" y="32"/>
                  </a:cubicBezTo>
                  <a:cubicBezTo>
                    <a:pt x="73" y="32"/>
                    <a:pt x="73" y="32"/>
                    <a:pt x="73" y="32"/>
                  </a:cubicBezTo>
                  <a:cubicBezTo>
                    <a:pt x="73" y="32"/>
                    <a:pt x="73" y="32"/>
                    <a:pt x="73" y="32"/>
                  </a:cubicBezTo>
                  <a:cubicBezTo>
                    <a:pt x="73" y="32"/>
                    <a:pt x="73" y="31"/>
                    <a:pt x="73" y="30"/>
                  </a:cubicBezTo>
                  <a:cubicBezTo>
                    <a:pt x="73" y="30"/>
                    <a:pt x="73" y="30"/>
                    <a:pt x="73" y="30"/>
                  </a:cubicBezTo>
                  <a:cubicBezTo>
                    <a:pt x="72" y="27"/>
                    <a:pt x="70" y="23"/>
                    <a:pt x="68" y="20"/>
                  </a:cubicBezTo>
                  <a:cubicBezTo>
                    <a:pt x="71" y="16"/>
                    <a:pt x="71" y="16"/>
                    <a:pt x="71" y="16"/>
                  </a:cubicBezTo>
                  <a:cubicBezTo>
                    <a:pt x="72" y="17"/>
                    <a:pt x="72" y="17"/>
                    <a:pt x="73" y="17"/>
                  </a:cubicBezTo>
                  <a:cubicBezTo>
                    <a:pt x="73" y="16"/>
                    <a:pt x="73" y="15"/>
                    <a:pt x="73" y="14"/>
                  </a:cubicBezTo>
                  <a:cubicBezTo>
                    <a:pt x="75" y="11"/>
                    <a:pt x="75" y="11"/>
                    <a:pt x="75" y="11"/>
                  </a:cubicBezTo>
                  <a:cubicBezTo>
                    <a:pt x="76" y="12"/>
                    <a:pt x="78" y="12"/>
                    <a:pt x="78" y="11"/>
                  </a:cubicBezTo>
                  <a:cubicBezTo>
                    <a:pt x="79" y="10"/>
                    <a:pt x="78" y="8"/>
                    <a:pt x="75" y="5"/>
                  </a:cubicBezTo>
                  <a:cubicBezTo>
                    <a:pt x="73" y="3"/>
                    <a:pt x="70" y="2"/>
                    <a:pt x="69" y="3"/>
                  </a:cubicBezTo>
                  <a:cubicBezTo>
                    <a:pt x="69" y="3"/>
                    <a:pt x="69" y="4"/>
                    <a:pt x="70" y="6"/>
                  </a:cubicBezTo>
                  <a:cubicBezTo>
                    <a:pt x="67" y="8"/>
                    <a:pt x="67" y="8"/>
                    <a:pt x="67" y="8"/>
                  </a:cubicBezTo>
                  <a:cubicBezTo>
                    <a:pt x="66" y="7"/>
                    <a:pt x="65" y="7"/>
                    <a:pt x="64" y="8"/>
                  </a:cubicBezTo>
                  <a:cubicBezTo>
                    <a:pt x="64" y="8"/>
                    <a:pt x="64" y="9"/>
                    <a:pt x="64" y="10"/>
                  </a:cubicBezTo>
                  <a:cubicBezTo>
                    <a:pt x="61" y="12"/>
                    <a:pt x="61" y="12"/>
                    <a:pt x="61" y="12"/>
                  </a:cubicBezTo>
                  <a:cubicBezTo>
                    <a:pt x="57" y="10"/>
                    <a:pt x="53" y="8"/>
                    <a:pt x="48" y="8"/>
                  </a:cubicBezTo>
                  <a:cubicBezTo>
                    <a:pt x="48" y="7"/>
                    <a:pt x="48" y="7"/>
                    <a:pt x="48" y="7"/>
                  </a:cubicBezTo>
                  <a:cubicBezTo>
                    <a:pt x="49" y="6"/>
                    <a:pt x="49" y="6"/>
                    <a:pt x="49" y="6"/>
                  </a:cubicBezTo>
                  <a:cubicBezTo>
                    <a:pt x="49" y="5"/>
                    <a:pt x="48" y="5"/>
                    <a:pt x="48" y="5"/>
                  </a:cubicBezTo>
                  <a:cubicBezTo>
                    <a:pt x="47" y="3"/>
                    <a:pt x="47" y="3"/>
                    <a:pt x="47" y="3"/>
                  </a:cubicBezTo>
                  <a:cubicBezTo>
                    <a:pt x="48" y="2"/>
                    <a:pt x="49" y="2"/>
                    <a:pt x="49" y="2"/>
                  </a:cubicBezTo>
                  <a:cubicBezTo>
                    <a:pt x="49" y="1"/>
                    <a:pt x="47" y="0"/>
                    <a:pt x="45" y="0"/>
                  </a:cubicBezTo>
                  <a:cubicBezTo>
                    <a:pt x="43" y="0"/>
                    <a:pt x="42" y="1"/>
                    <a:pt x="42" y="2"/>
                  </a:cubicBezTo>
                  <a:cubicBezTo>
                    <a:pt x="42" y="2"/>
                    <a:pt x="43" y="2"/>
                    <a:pt x="44" y="3"/>
                  </a:cubicBezTo>
                  <a:cubicBezTo>
                    <a:pt x="43" y="5"/>
                    <a:pt x="43" y="5"/>
                    <a:pt x="43" y="5"/>
                  </a:cubicBezTo>
                  <a:cubicBezTo>
                    <a:pt x="42" y="5"/>
                    <a:pt x="42" y="5"/>
                    <a:pt x="42" y="6"/>
                  </a:cubicBezTo>
                  <a:cubicBezTo>
                    <a:pt x="42" y="6"/>
                    <a:pt x="42" y="6"/>
                    <a:pt x="43" y="7"/>
                  </a:cubicBezTo>
                  <a:cubicBezTo>
                    <a:pt x="43" y="8"/>
                    <a:pt x="43" y="8"/>
                    <a:pt x="43" y="8"/>
                  </a:cubicBezTo>
                  <a:cubicBezTo>
                    <a:pt x="38" y="8"/>
                    <a:pt x="33" y="10"/>
                    <a:pt x="28" y="13"/>
                  </a:cubicBezTo>
                  <a:cubicBezTo>
                    <a:pt x="27" y="12"/>
                    <a:pt x="27" y="12"/>
                    <a:pt x="27" y="12"/>
                  </a:cubicBezTo>
                  <a:cubicBezTo>
                    <a:pt x="27" y="11"/>
                    <a:pt x="27" y="11"/>
                    <a:pt x="27" y="10"/>
                  </a:cubicBezTo>
                  <a:cubicBezTo>
                    <a:pt x="27" y="10"/>
                    <a:pt x="26" y="10"/>
                    <a:pt x="25" y="11"/>
                  </a:cubicBezTo>
                  <a:cubicBezTo>
                    <a:pt x="23" y="9"/>
                    <a:pt x="23" y="9"/>
                    <a:pt x="23" y="9"/>
                  </a:cubicBezTo>
                  <a:cubicBezTo>
                    <a:pt x="23" y="8"/>
                    <a:pt x="24" y="7"/>
                    <a:pt x="23" y="7"/>
                  </a:cubicBezTo>
                  <a:cubicBezTo>
                    <a:pt x="23" y="6"/>
                    <a:pt x="21" y="7"/>
                    <a:pt x="19" y="9"/>
                  </a:cubicBezTo>
                  <a:cubicBezTo>
                    <a:pt x="17" y="10"/>
                    <a:pt x="16" y="12"/>
                    <a:pt x="17" y="13"/>
                  </a:cubicBezTo>
                  <a:cubicBezTo>
                    <a:pt x="17" y="13"/>
                    <a:pt x="18" y="13"/>
                    <a:pt x="19" y="12"/>
                  </a:cubicBezTo>
                  <a:cubicBezTo>
                    <a:pt x="21" y="15"/>
                    <a:pt x="21" y="15"/>
                    <a:pt x="21" y="15"/>
                  </a:cubicBezTo>
                  <a:cubicBezTo>
                    <a:pt x="20" y="16"/>
                    <a:pt x="20" y="16"/>
                    <a:pt x="21" y="17"/>
                  </a:cubicBezTo>
                  <a:cubicBezTo>
                    <a:pt x="21" y="17"/>
                    <a:pt x="22" y="17"/>
                    <a:pt x="22" y="17"/>
                  </a:cubicBezTo>
                  <a:cubicBezTo>
                    <a:pt x="23" y="18"/>
                    <a:pt x="23" y="18"/>
                    <a:pt x="23" y="18"/>
                  </a:cubicBezTo>
                  <a:cubicBezTo>
                    <a:pt x="23" y="19"/>
                    <a:pt x="23" y="19"/>
                    <a:pt x="22" y="19"/>
                  </a:cubicBezTo>
                  <a:cubicBezTo>
                    <a:pt x="21" y="22"/>
                    <a:pt x="19" y="25"/>
                    <a:pt x="18" y="28"/>
                  </a:cubicBezTo>
                  <a:cubicBezTo>
                    <a:pt x="18" y="29"/>
                    <a:pt x="18" y="30"/>
                    <a:pt x="18" y="30"/>
                  </a:cubicBezTo>
                  <a:cubicBezTo>
                    <a:pt x="13" y="31"/>
                    <a:pt x="13" y="31"/>
                    <a:pt x="13" y="31"/>
                  </a:cubicBezTo>
                  <a:cubicBezTo>
                    <a:pt x="13" y="30"/>
                    <a:pt x="12" y="30"/>
                    <a:pt x="12" y="30"/>
                  </a:cubicBezTo>
                  <a:cubicBezTo>
                    <a:pt x="11" y="30"/>
                    <a:pt x="10" y="30"/>
                    <a:pt x="10" y="31"/>
                  </a:cubicBezTo>
                  <a:cubicBezTo>
                    <a:pt x="5" y="32"/>
                    <a:pt x="5" y="32"/>
                    <a:pt x="5" y="32"/>
                  </a:cubicBezTo>
                  <a:cubicBezTo>
                    <a:pt x="5" y="30"/>
                    <a:pt x="4" y="29"/>
                    <a:pt x="3" y="29"/>
                  </a:cubicBezTo>
                  <a:cubicBezTo>
                    <a:pt x="1" y="29"/>
                    <a:pt x="0" y="31"/>
                    <a:pt x="0" y="34"/>
                  </a:cubicBezTo>
                  <a:cubicBezTo>
                    <a:pt x="0" y="36"/>
                    <a:pt x="1" y="38"/>
                    <a:pt x="3" y="38"/>
                  </a:cubicBezTo>
                  <a:cubicBezTo>
                    <a:pt x="4" y="38"/>
                    <a:pt x="5" y="37"/>
                    <a:pt x="5" y="36"/>
                  </a:cubicBezTo>
                  <a:cubicBezTo>
                    <a:pt x="10" y="37"/>
                    <a:pt x="10" y="37"/>
                    <a:pt x="10" y="37"/>
                  </a:cubicBezTo>
                  <a:cubicBezTo>
                    <a:pt x="10" y="37"/>
                    <a:pt x="11" y="38"/>
                    <a:pt x="12" y="38"/>
                  </a:cubicBezTo>
                  <a:cubicBezTo>
                    <a:pt x="12" y="38"/>
                    <a:pt x="13" y="37"/>
                    <a:pt x="13" y="37"/>
                  </a:cubicBezTo>
                  <a:cubicBezTo>
                    <a:pt x="18" y="37"/>
                    <a:pt x="18" y="37"/>
                    <a:pt x="18" y="37"/>
                  </a:cubicBezTo>
                  <a:cubicBezTo>
                    <a:pt x="18" y="38"/>
                    <a:pt x="18" y="38"/>
                    <a:pt x="18" y="39"/>
                  </a:cubicBezTo>
                  <a:cubicBezTo>
                    <a:pt x="18" y="43"/>
                    <a:pt x="19" y="46"/>
                    <a:pt x="22" y="50"/>
                  </a:cubicBezTo>
                  <a:cubicBezTo>
                    <a:pt x="22" y="50"/>
                    <a:pt x="22" y="50"/>
                    <a:pt x="22" y="50"/>
                  </a:cubicBezTo>
                  <a:cubicBezTo>
                    <a:pt x="22" y="50"/>
                    <a:pt x="22" y="50"/>
                    <a:pt x="22" y="50"/>
                  </a:cubicBezTo>
                  <a:cubicBezTo>
                    <a:pt x="22" y="50"/>
                    <a:pt x="22" y="51"/>
                    <a:pt x="23" y="52"/>
                  </a:cubicBezTo>
                  <a:cubicBezTo>
                    <a:pt x="23" y="52"/>
                    <a:pt x="23" y="52"/>
                    <a:pt x="23" y="52"/>
                  </a:cubicBezTo>
                  <a:cubicBezTo>
                    <a:pt x="23" y="52"/>
                    <a:pt x="23" y="52"/>
                    <a:pt x="23" y="52"/>
                  </a:cubicBezTo>
                  <a:cubicBezTo>
                    <a:pt x="22" y="54"/>
                    <a:pt x="22" y="54"/>
                    <a:pt x="22" y="54"/>
                  </a:cubicBezTo>
                  <a:cubicBezTo>
                    <a:pt x="22" y="53"/>
                    <a:pt x="21" y="53"/>
                    <a:pt x="21" y="53"/>
                  </a:cubicBezTo>
                  <a:cubicBezTo>
                    <a:pt x="20" y="54"/>
                    <a:pt x="21" y="55"/>
                    <a:pt x="21" y="55"/>
                  </a:cubicBezTo>
                  <a:cubicBezTo>
                    <a:pt x="20" y="58"/>
                    <a:pt x="20" y="58"/>
                    <a:pt x="20" y="58"/>
                  </a:cubicBezTo>
                  <a:cubicBezTo>
                    <a:pt x="18" y="57"/>
                    <a:pt x="18" y="57"/>
                    <a:pt x="17" y="57"/>
                  </a:cubicBezTo>
                  <a:cubicBezTo>
                    <a:pt x="17" y="58"/>
                    <a:pt x="17" y="59"/>
                    <a:pt x="19" y="61"/>
                  </a:cubicBezTo>
                  <a:cubicBezTo>
                    <a:pt x="21" y="63"/>
                    <a:pt x="23" y="64"/>
                    <a:pt x="23" y="63"/>
                  </a:cubicBezTo>
                  <a:cubicBezTo>
                    <a:pt x="24" y="63"/>
                    <a:pt x="23" y="62"/>
                    <a:pt x="23" y="61"/>
                  </a:cubicBezTo>
                  <a:cubicBezTo>
                    <a:pt x="25" y="59"/>
                    <a:pt x="25" y="59"/>
                    <a:pt x="25" y="59"/>
                  </a:cubicBezTo>
                  <a:cubicBezTo>
                    <a:pt x="26" y="60"/>
                    <a:pt x="26" y="60"/>
                    <a:pt x="27" y="59"/>
                  </a:cubicBezTo>
                  <a:cubicBezTo>
                    <a:pt x="27" y="59"/>
                    <a:pt x="27" y="59"/>
                    <a:pt x="27" y="58"/>
                  </a:cubicBezTo>
                  <a:cubicBezTo>
                    <a:pt x="28" y="57"/>
                    <a:pt x="28" y="57"/>
                    <a:pt x="28" y="57"/>
                  </a:cubicBezTo>
                  <a:cubicBezTo>
                    <a:pt x="28" y="57"/>
                    <a:pt x="28" y="57"/>
                    <a:pt x="28" y="57"/>
                  </a:cubicBezTo>
                  <a:cubicBezTo>
                    <a:pt x="28" y="57"/>
                    <a:pt x="29" y="57"/>
                    <a:pt x="29" y="57"/>
                  </a:cubicBezTo>
                  <a:cubicBezTo>
                    <a:pt x="29" y="58"/>
                    <a:pt x="30" y="58"/>
                    <a:pt x="31" y="59"/>
                  </a:cubicBezTo>
                  <a:cubicBezTo>
                    <a:pt x="31" y="59"/>
                    <a:pt x="31" y="59"/>
                    <a:pt x="31" y="59"/>
                  </a:cubicBezTo>
                  <a:cubicBezTo>
                    <a:pt x="31" y="59"/>
                    <a:pt x="31" y="59"/>
                    <a:pt x="31" y="59"/>
                  </a:cubicBezTo>
                  <a:cubicBezTo>
                    <a:pt x="31" y="59"/>
                    <a:pt x="31" y="59"/>
                    <a:pt x="31" y="59"/>
                  </a:cubicBezTo>
                  <a:cubicBezTo>
                    <a:pt x="32" y="60"/>
                    <a:pt x="32" y="60"/>
                    <a:pt x="33" y="60"/>
                  </a:cubicBezTo>
                  <a:cubicBezTo>
                    <a:pt x="33" y="60"/>
                    <a:pt x="33" y="60"/>
                    <a:pt x="33" y="60"/>
                  </a:cubicBezTo>
                  <a:cubicBezTo>
                    <a:pt x="33" y="60"/>
                    <a:pt x="33" y="60"/>
                    <a:pt x="34" y="60"/>
                  </a:cubicBezTo>
                  <a:cubicBezTo>
                    <a:pt x="34" y="60"/>
                    <a:pt x="34" y="60"/>
                    <a:pt x="34" y="61"/>
                  </a:cubicBezTo>
                  <a:cubicBezTo>
                    <a:pt x="34" y="61"/>
                    <a:pt x="34" y="61"/>
                    <a:pt x="34" y="61"/>
                  </a:cubicBezTo>
                  <a:cubicBezTo>
                    <a:pt x="34" y="61"/>
                    <a:pt x="35" y="61"/>
                    <a:pt x="35" y="61"/>
                  </a:cubicBezTo>
                  <a:cubicBezTo>
                    <a:pt x="35" y="61"/>
                    <a:pt x="35" y="61"/>
                    <a:pt x="35" y="61"/>
                  </a:cubicBezTo>
                  <a:cubicBezTo>
                    <a:pt x="35" y="61"/>
                    <a:pt x="36" y="61"/>
                    <a:pt x="36" y="61"/>
                  </a:cubicBezTo>
                  <a:cubicBezTo>
                    <a:pt x="36" y="61"/>
                    <a:pt x="36" y="61"/>
                    <a:pt x="36" y="61"/>
                  </a:cubicBezTo>
                  <a:cubicBezTo>
                    <a:pt x="36" y="61"/>
                    <a:pt x="36" y="61"/>
                    <a:pt x="36" y="62"/>
                  </a:cubicBezTo>
                  <a:cubicBezTo>
                    <a:pt x="37" y="62"/>
                    <a:pt x="37" y="62"/>
                    <a:pt x="37" y="62"/>
                  </a:cubicBezTo>
                  <a:cubicBezTo>
                    <a:pt x="37" y="62"/>
                    <a:pt x="38" y="62"/>
                    <a:pt x="38" y="62"/>
                  </a:cubicBezTo>
                  <a:cubicBezTo>
                    <a:pt x="38" y="62"/>
                    <a:pt x="38" y="62"/>
                    <a:pt x="39" y="62"/>
                  </a:cubicBezTo>
                  <a:cubicBezTo>
                    <a:pt x="39" y="62"/>
                    <a:pt x="39" y="62"/>
                    <a:pt x="39" y="62"/>
                  </a:cubicBezTo>
                  <a:cubicBezTo>
                    <a:pt x="39" y="62"/>
                    <a:pt x="39" y="62"/>
                    <a:pt x="39" y="62"/>
                  </a:cubicBezTo>
                  <a:cubicBezTo>
                    <a:pt x="40" y="62"/>
                    <a:pt x="40" y="63"/>
                    <a:pt x="41" y="63"/>
                  </a:cubicBezTo>
                  <a:cubicBezTo>
                    <a:pt x="41" y="63"/>
                    <a:pt x="41" y="63"/>
                    <a:pt x="41" y="63"/>
                  </a:cubicBezTo>
                  <a:cubicBezTo>
                    <a:pt x="41" y="63"/>
                    <a:pt x="42" y="63"/>
                    <a:pt x="42" y="63"/>
                  </a:cubicBezTo>
                  <a:cubicBezTo>
                    <a:pt x="42" y="63"/>
                    <a:pt x="42" y="63"/>
                    <a:pt x="42" y="63"/>
                  </a:cubicBezTo>
                  <a:cubicBezTo>
                    <a:pt x="42" y="63"/>
                    <a:pt x="42" y="63"/>
                    <a:pt x="42" y="63"/>
                  </a:cubicBezTo>
                  <a:cubicBezTo>
                    <a:pt x="42" y="64"/>
                    <a:pt x="42" y="64"/>
                    <a:pt x="42" y="64"/>
                  </a:cubicBezTo>
                  <a:cubicBezTo>
                    <a:pt x="42" y="64"/>
                    <a:pt x="41" y="64"/>
                    <a:pt x="41" y="65"/>
                  </a:cubicBezTo>
                  <a:cubicBezTo>
                    <a:pt x="41" y="65"/>
                    <a:pt x="42" y="66"/>
                    <a:pt x="43" y="66"/>
                  </a:cubicBezTo>
                  <a:cubicBezTo>
                    <a:pt x="43" y="68"/>
                    <a:pt x="43" y="68"/>
                    <a:pt x="43" y="68"/>
                  </a:cubicBezTo>
                  <a:cubicBezTo>
                    <a:pt x="42" y="68"/>
                    <a:pt x="41" y="69"/>
                    <a:pt x="41" y="69"/>
                  </a:cubicBezTo>
                  <a:cubicBezTo>
                    <a:pt x="41" y="70"/>
                    <a:pt x="43" y="71"/>
                    <a:pt x="45" y="71"/>
                  </a:cubicBezTo>
                  <a:cubicBezTo>
                    <a:pt x="47" y="71"/>
                    <a:pt x="49" y="70"/>
                    <a:pt x="49" y="69"/>
                  </a:cubicBezTo>
                  <a:cubicBezTo>
                    <a:pt x="49" y="69"/>
                    <a:pt x="48" y="68"/>
                    <a:pt x="47" y="68"/>
                  </a:cubicBezTo>
                  <a:cubicBezTo>
                    <a:pt x="47" y="66"/>
                    <a:pt x="47" y="66"/>
                    <a:pt x="47" y="66"/>
                  </a:cubicBezTo>
                  <a:cubicBezTo>
                    <a:pt x="48" y="66"/>
                    <a:pt x="49" y="65"/>
                    <a:pt x="49" y="65"/>
                  </a:cubicBezTo>
                  <a:cubicBezTo>
                    <a:pt x="49" y="64"/>
                    <a:pt x="48" y="64"/>
                    <a:pt x="48" y="64"/>
                  </a:cubicBezTo>
                  <a:cubicBezTo>
                    <a:pt x="48" y="63"/>
                    <a:pt x="48" y="63"/>
                    <a:pt x="48" y="63"/>
                  </a:cubicBezTo>
                  <a:cubicBezTo>
                    <a:pt x="48" y="63"/>
                    <a:pt x="48" y="63"/>
                    <a:pt x="48" y="63"/>
                  </a:cubicBezTo>
                  <a:cubicBezTo>
                    <a:pt x="48" y="63"/>
                    <a:pt x="48" y="63"/>
                    <a:pt x="48" y="63"/>
                  </a:cubicBezTo>
                  <a:cubicBezTo>
                    <a:pt x="49" y="63"/>
                    <a:pt x="49" y="63"/>
                    <a:pt x="49" y="63"/>
                  </a:cubicBezTo>
                  <a:cubicBezTo>
                    <a:pt x="49" y="63"/>
                    <a:pt x="49" y="63"/>
                    <a:pt x="49" y="63"/>
                  </a:cubicBezTo>
                  <a:cubicBezTo>
                    <a:pt x="49" y="63"/>
                    <a:pt x="50" y="63"/>
                    <a:pt x="50" y="63"/>
                  </a:cubicBezTo>
                  <a:cubicBezTo>
                    <a:pt x="50" y="63"/>
                    <a:pt x="50" y="63"/>
                    <a:pt x="50" y="63"/>
                  </a:cubicBezTo>
                  <a:cubicBezTo>
                    <a:pt x="51" y="62"/>
                    <a:pt x="52" y="62"/>
                    <a:pt x="52" y="62"/>
                  </a:cubicBezTo>
                  <a:cubicBezTo>
                    <a:pt x="52" y="62"/>
                    <a:pt x="52" y="62"/>
                    <a:pt x="52" y="62"/>
                  </a:cubicBezTo>
                  <a:cubicBezTo>
                    <a:pt x="53" y="62"/>
                    <a:pt x="53" y="62"/>
                    <a:pt x="53" y="62"/>
                  </a:cubicBezTo>
                  <a:cubicBezTo>
                    <a:pt x="53" y="62"/>
                    <a:pt x="53" y="62"/>
                    <a:pt x="53" y="62"/>
                  </a:cubicBezTo>
                  <a:cubicBezTo>
                    <a:pt x="53" y="62"/>
                    <a:pt x="53" y="62"/>
                    <a:pt x="54" y="62"/>
                  </a:cubicBezTo>
                  <a:cubicBezTo>
                    <a:pt x="54" y="62"/>
                    <a:pt x="54" y="62"/>
                    <a:pt x="54" y="62"/>
                  </a:cubicBezTo>
                  <a:cubicBezTo>
                    <a:pt x="54" y="62"/>
                    <a:pt x="54" y="62"/>
                    <a:pt x="54" y="61"/>
                  </a:cubicBezTo>
                  <a:cubicBezTo>
                    <a:pt x="54" y="61"/>
                    <a:pt x="54" y="61"/>
                    <a:pt x="54" y="61"/>
                  </a:cubicBezTo>
                  <a:cubicBezTo>
                    <a:pt x="55" y="61"/>
                    <a:pt x="55" y="61"/>
                    <a:pt x="55" y="61"/>
                  </a:cubicBezTo>
                  <a:cubicBezTo>
                    <a:pt x="55" y="61"/>
                    <a:pt x="55" y="61"/>
                    <a:pt x="55" y="61"/>
                  </a:cubicBezTo>
                  <a:cubicBezTo>
                    <a:pt x="55" y="61"/>
                    <a:pt x="55" y="61"/>
                    <a:pt x="55" y="61"/>
                  </a:cubicBezTo>
                  <a:cubicBezTo>
                    <a:pt x="56" y="61"/>
                    <a:pt x="56" y="61"/>
                    <a:pt x="56" y="61"/>
                  </a:cubicBezTo>
                  <a:cubicBezTo>
                    <a:pt x="56" y="61"/>
                    <a:pt x="56" y="61"/>
                    <a:pt x="56" y="61"/>
                  </a:cubicBezTo>
                  <a:cubicBezTo>
                    <a:pt x="56" y="61"/>
                    <a:pt x="56" y="61"/>
                    <a:pt x="56" y="61"/>
                  </a:cubicBezTo>
                  <a:cubicBezTo>
                    <a:pt x="56" y="61"/>
                    <a:pt x="57" y="61"/>
                    <a:pt x="57" y="61"/>
                  </a:cubicBezTo>
                  <a:cubicBezTo>
                    <a:pt x="57" y="60"/>
                    <a:pt x="57" y="60"/>
                    <a:pt x="57" y="60"/>
                  </a:cubicBezTo>
                  <a:cubicBezTo>
                    <a:pt x="57" y="60"/>
                    <a:pt x="57" y="60"/>
                    <a:pt x="57" y="60"/>
                  </a:cubicBezTo>
                  <a:cubicBezTo>
                    <a:pt x="57" y="60"/>
                    <a:pt x="58" y="60"/>
                    <a:pt x="58" y="60"/>
                  </a:cubicBezTo>
                  <a:cubicBezTo>
                    <a:pt x="58" y="60"/>
                    <a:pt x="58" y="60"/>
                    <a:pt x="58" y="60"/>
                  </a:cubicBezTo>
                  <a:cubicBezTo>
                    <a:pt x="58" y="60"/>
                    <a:pt x="58" y="60"/>
                    <a:pt x="58" y="60"/>
                  </a:cubicBezTo>
                  <a:cubicBezTo>
                    <a:pt x="58" y="60"/>
                    <a:pt x="58" y="60"/>
                    <a:pt x="58" y="60"/>
                  </a:cubicBezTo>
                  <a:cubicBezTo>
                    <a:pt x="60" y="59"/>
                    <a:pt x="61" y="58"/>
                    <a:pt x="62" y="58"/>
                  </a:cubicBezTo>
                  <a:cubicBezTo>
                    <a:pt x="62" y="58"/>
                    <a:pt x="62" y="58"/>
                    <a:pt x="62" y="58"/>
                  </a:cubicBezTo>
                  <a:cubicBezTo>
                    <a:pt x="62" y="57"/>
                    <a:pt x="62" y="57"/>
                    <a:pt x="62" y="57"/>
                  </a:cubicBezTo>
                  <a:cubicBezTo>
                    <a:pt x="65" y="60"/>
                    <a:pt x="65" y="60"/>
                    <a:pt x="65" y="60"/>
                  </a:cubicBezTo>
                  <a:cubicBezTo>
                    <a:pt x="65" y="61"/>
                    <a:pt x="65" y="61"/>
                    <a:pt x="66" y="62"/>
                  </a:cubicBezTo>
                  <a:cubicBezTo>
                    <a:pt x="66" y="62"/>
                    <a:pt x="67" y="62"/>
                    <a:pt x="68" y="62"/>
                  </a:cubicBezTo>
                  <a:cubicBezTo>
                    <a:pt x="71" y="65"/>
                    <a:pt x="71" y="65"/>
                    <a:pt x="71" y="65"/>
                  </a:cubicBezTo>
                  <a:cubicBezTo>
                    <a:pt x="71" y="66"/>
                    <a:pt x="71" y="67"/>
                    <a:pt x="71" y="67"/>
                  </a:cubicBezTo>
                  <a:cubicBezTo>
                    <a:pt x="72" y="68"/>
                    <a:pt x="74" y="68"/>
                    <a:pt x="76" y="66"/>
                  </a:cubicBezTo>
                  <a:cubicBezTo>
                    <a:pt x="78" y="65"/>
                    <a:pt x="78" y="63"/>
                    <a:pt x="77" y="6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0">
              <a:extLst>
                <a:ext uri="{FF2B5EF4-FFF2-40B4-BE49-F238E27FC236}">
                  <a16:creationId xmlns:a16="http://schemas.microsoft.com/office/drawing/2014/main" id="{B3F7196D-0CD3-4099-B2E8-416203D0333E}"/>
                </a:ext>
              </a:extLst>
            </p:cNvPr>
            <p:cNvSpPr>
              <a:spLocks/>
            </p:cNvSpPr>
            <p:nvPr/>
          </p:nvSpPr>
          <p:spPr bwMode="auto">
            <a:xfrm>
              <a:off x="18151476" y="7908925"/>
              <a:ext cx="812800" cy="792163"/>
            </a:xfrm>
            <a:custGeom>
              <a:avLst/>
              <a:gdLst>
                <a:gd name="T0" fmla="*/ 166 w 186"/>
                <a:gd name="T1" fmla="*/ 91 h 181"/>
                <a:gd name="T2" fmla="*/ 149 w 186"/>
                <a:gd name="T3" fmla="*/ 89 h 181"/>
                <a:gd name="T4" fmla="*/ 148 w 186"/>
                <a:gd name="T5" fmla="*/ 86 h 181"/>
                <a:gd name="T6" fmla="*/ 148 w 186"/>
                <a:gd name="T7" fmla="*/ 83 h 181"/>
                <a:gd name="T8" fmla="*/ 147 w 186"/>
                <a:gd name="T9" fmla="*/ 80 h 181"/>
                <a:gd name="T10" fmla="*/ 146 w 186"/>
                <a:gd name="T11" fmla="*/ 77 h 181"/>
                <a:gd name="T12" fmla="*/ 135 w 186"/>
                <a:gd name="T13" fmla="*/ 57 h 181"/>
                <a:gd name="T14" fmla="*/ 145 w 186"/>
                <a:gd name="T15" fmla="*/ 44 h 181"/>
                <a:gd name="T16" fmla="*/ 148 w 186"/>
                <a:gd name="T17" fmla="*/ 34 h 181"/>
                <a:gd name="T18" fmla="*/ 138 w 186"/>
                <a:gd name="T19" fmla="*/ 38 h 181"/>
                <a:gd name="T20" fmla="*/ 126 w 186"/>
                <a:gd name="T21" fmla="*/ 48 h 181"/>
                <a:gd name="T22" fmla="*/ 122 w 186"/>
                <a:gd name="T23" fmla="*/ 45 h 181"/>
                <a:gd name="T24" fmla="*/ 96 w 186"/>
                <a:gd name="T25" fmla="*/ 26 h 181"/>
                <a:gd name="T26" fmla="*/ 93 w 186"/>
                <a:gd name="T27" fmla="*/ 9 h 181"/>
                <a:gd name="T28" fmla="*/ 72 w 186"/>
                <a:gd name="T29" fmla="*/ 5 h 181"/>
                <a:gd name="T30" fmla="*/ 72 w 186"/>
                <a:gd name="T31" fmla="*/ 22 h 181"/>
                <a:gd name="T32" fmla="*/ 45 w 186"/>
                <a:gd name="T33" fmla="*/ 48 h 181"/>
                <a:gd name="T34" fmla="*/ 40 w 186"/>
                <a:gd name="T35" fmla="*/ 44 h 181"/>
                <a:gd name="T36" fmla="*/ 29 w 186"/>
                <a:gd name="T37" fmla="*/ 41 h 181"/>
                <a:gd name="T38" fmla="*/ 33 w 186"/>
                <a:gd name="T39" fmla="*/ 52 h 181"/>
                <a:gd name="T40" fmla="*/ 37 w 186"/>
                <a:gd name="T41" fmla="*/ 57 h 181"/>
                <a:gd name="T42" fmla="*/ 16 w 186"/>
                <a:gd name="T43" fmla="*/ 87 h 181"/>
                <a:gd name="T44" fmla="*/ 4 w 186"/>
                <a:gd name="T45" fmla="*/ 87 h 181"/>
                <a:gd name="T46" fmla="*/ 7 w 186"/>
                <a:gd name="T47" fmla="*/ 102 h 181"/>
                <a:gd name="T48" fmla="*/ 18 w 186"/>
                <a:gd name="T49" fmla="*/ 104 h 181"/>
                <a:gd name="T50" fmla="*/ 31 w 186"/>
                <a:gd name="T51" fmla="*/ 129 h 181"/>
                <a:gd name="T52" fmla="*/ 23 w 186"/>
                <a:gd name="T53" fmla="*/ 144 h 181"/>
                <a:gd name="T54" fmla="*/ 8 w 186"/>
                <a:gd name="T55" fmla="*/ 157 h 181"/>
                <a:gd name="T56" fmla="*/ 23 w 186"/>
                <a:gd name="T57" fmla="*/ 164 h 181"/>
                <a:gd name="T58" fmla="*/ 37 w 186"/>
                <a:gd name="T59" fmla="*/ 152 h 181"/>
                <a:gd name="T60" fmla="*/ 71 w 186"/>
                <a:gd name="T61" fmla="*/ 159 h 181"/>
                <a:gd name="T62" fmla="*/ 76 w 186"/>
                <a:gd name="T63" fmla="*/ 160 h 181"/>
                <a:gd name="T64" fmla="*/ 79 w 186"/>
                <a:gd name="T65" fmla="*/ 164 h 181"/>
                <a:gd name="T66" fmla="*/ 81 w 186"/>
                <a:gd name="T67" fmla="*/ 175 h 181"/>
                <a:gd name="T68" fmla="*/ 95 w 186"/>
                <a:gd name="T69" fmla="*/ 178 h 181"/>
                <a:gd name="T70" fmla="*/ 95 w 186"/>
                <a:gd name="T71" fmla="*/ 166 h 181"/>
                <a:gd name="T72" fmla="*/ 95 w 186"/>
                <a:gd name="T73" fmla="*/ 160 h 181"/>
                <a:gd name="T74" fmla="*/ 101 w 186"/>
                <a:gd name="T75" fmla="*/ 159 h 181"/>
                <a:gd name="T76" fmla="*/ 106 w 186"/>
                <a:gd name="T77" fmla="*/ 157 h 181"/>
                <a:gd name="T78" fmla="*/ 109 w 186"/>
                <a:gd name="T79" fmla="*/ 156 h 181"/>
                <a:gd name="T80" fmla="*/ 112 w 186"/>
                <a:gd name="T81" fmla="*/ 155 h 181"/>
                <a:gd name="T82" fmla="*/ 114 w 186"/>
                <a:gd name="T83" fmla="*/ 154 h 181"/>
                <a:gd name="T84" fmla="*/ 119 w 186"/>
                <a:gd name="T85" fmla="*/ 151 h 181"/>
                <a:gd name="T86" fmla="*/ 123 w 186"/>
                <a:gd name="T87" fmla="*/ 148 h 181"/>
                <a:gd name="T88" fmla="*/ 125 w 186"/>
                <a:gd name="T89" fmla="*/ 147 h 181"/>
                <a:gd name="T90" fmla="*/ 128 w 186"/>
                <a:gd name="T91" fmla="*/ 151 h 181"/>
                <a:gd name="T92" fmla="*/ 135 w 186"/>
                <a:gd name="T93" fmla="*/ 158 h 181"/>
                <a:gd name="T94" fmla="*/ 142 w 186"/>
                <a:gd name="T95" fmla="*/ 147 h 181"/>
                <a:gd name="T96" fmla="*/ 137 w 186"/>
                <a:gd name="T97" fmla="*/ 139 h 181"/>
                <a:gd name="T98" fmla="*/ 136 w 186"/>
                <a:gd name="T99" fmla="*/ 136 h 181"/>
                <a:gd name="T100" fmla="*/ 138 w 186"/>
                <a:gd name="T101" fmla="*/ 134 h 181"/>
                <a:gd name="T102" fmla="*/ 141 w 186"/>
                <a:gd name="T103" fmla="*/ 129 h 181"/>
                <a:gd name="T104" fmla="*/ 142 w 186"/>
                <a:gd name="T105" fmla="*/ 126 h 181"/>
                <a:gd name="T106" fmla="*/ 143 w 186"/>
                <a:gd name="T107" fmla="*/ 124 h 181"/>
                <a:gd name="T108" fmla="*/ 144 w 186"/>
                <a:gd name="T109" fmla="*/ 122 h 181"/>
                <a:gd name="T110" fmla="*/ 145 w 186"/>
                <a:gd name="T111" fmla="*/ 120 h 181"/>
                <a:gd name="T112" fmla="*/ 146 w 186"/>
                <a:gd name="T113" fmla="*/ 118 h 181"/>
                <a:gd name="T114" fmla="*/ 147 w 186"/>
                <a:gd name="T115" fmla="*/ 115 h 181"/>
                <a:gd name="T116" fmla="*/ 149 w 186"/>
                <a:gd name="T117" fmla="*/ 106 h 181"/>
                <a:gd name="T118" fmla="*/ 162 w 186"/>
                <a:gd name="T119" fmla="*/ 106 h 181"/>
                <a:gd name="T120" fmla="*/ 180 w 186"/>
                <a:gd name="T121" fmla="*/ 107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 h="181">
                  <a:moveTo>
                    <a:pt x="180" y="88"/>
                  </a:moveTo>
                  <a:cubicBezTo>
                    <a:pt x="178" y="88"/>
                    <a:pt x="177" y="89"/>
                    <a:pt x="176" y="92"/>
                  </a:cubicBezTo>
                  <a:cubicBezTo>
                    <a:pt x="166" y="91"/>
                    <a:pt x="166" y="91"/>
                    <a:pt x="166" y="91"/>
                  </a:cubicBezTo>
                  <a:cubicBezTo>
                    <a:pt x="165" y="89"/>
                    <a:pt x="164" y="88"/>
                    <a:pt x="162" y="88"/>
                  </a:cubicBezTo>
                  <a:cubicBezTo>
                    <a:pt x="161" y="88"/>
                    <a:pt x="159" y="89"/>
                    <a:pt x="158" y="90"/>
                  </a:cubicBezTo>
                  <a:cubicBezTo>
                    <a:pt x="149" y="89"/>
                    <a:pt x="149" y="89"/>
                    <a:pt x="149" y="89"/>
                  </a:cubicBezTo>
                  <a:cubicBezTo>
                    <a:pt x="149" y="89"/>
                    <a:pt x="149" y="89"/>
                    <a:pt x="149" y="89"/>
                  </a:cubicBezTo>
                  <a:cubicBezTo>
                    <a:pt x="149" y="88"/>
                    <a:pt x="149" y="88"/>
                    <a:pt x="149" y="87"/>
                  </a:cubicBezTo>
                  <a:cubicBezTo>
                    <a:pt x="149" y="87"/>
                    <a:pt x="149" y="87"/>
                    <a:pt x="148" y="86"/>
                  </a:cubicBezTo>
                  <a:cubicBezTo>
                    <a:pt x="148" y="86"/>
                    <a:pt x="148" y="86"/>
                    <a:pt x="148" y="85"/>
                  </a:cubicBezTo>
                  <a:cubicBezTo>
                    <a:pt x="148" y="85"/>
                    <a:pt x="148" y="85"/>
                    <a:pt x="148" y="84"/>
                  </a:cubicBezTo>
                  <a:cubicBezTo>
                    <a:pt x="148" y="84"/>
                    <a:pt x="148" y="84"/>
                    <a:pt x="148" y="83"/>
                  </a:cubicBezTo>
                  <a:cubicBezTo>
                    <a:pt x="148" y="83"/>
                    <a:pt x="148" y="82"/>
                    <a:pt x="148" y="82"/>
                  </a:cubicBezTo>
                  <a:cubicBezTo>
                    <a:pt x="147" y="82"/>
                    <a:pt x="147" y="81"/>
                    <a:pt x="147" y="81"/>
                  </a:cubicBezTo>
                  <a:cubicBezTo>
                    <a:pt x="147" y="81"/>
                    <a:pt x="147" y="80"/>
                    <a:pt x="147" y="80"/>
                  </a:cubicBezTo>
                  <a:cubicBezTo>
                    <a:pt x="147" y="80"/>
                    <a:pt x="147" y="79"/>
                    <a:pt x="147" y="79"/>
                  </a:cubicBezTo>
                  <a:cubicBezTo>
                    <a:pt x="147" y="79"/>
                    <a:pt x="146" y="78"/>
                    <a:pt x="146" y="77"/>
                  </a:cubicBezTo>
                  <a:cubicBezTo>
                    <a:pt x="146" y="77"/>
                    <a:pt x="146" y="77"/>
                    <a:pt x="146" y="77"/>
                  </a:cubicBezTo>
                  <a:cubicBezTo>
                    <a:pt x="146" y="76"/>
                    <a:pt x="146" y="76"/>
                    <a:pt x="146" y="75"/>
                  </a:cubicBezTo>
                  <a:cubicBezTo>
                    <a:pt x="146" y="75"/>
                    <a:pt x="146" y="75"/>
                    <a:pt x="145" y="75"/>
                  </a:cubicBezTo>
                  <a:cubicBezTo>
                    <a:pt x="143" y="69"/>
                    <a:pt x="140" y="62"/>
                    <a:pt x="135" y="57"/>
                  </a:cubicBezTo>
                  <a:cubicBezTo>
                    <a:pt x="142" y="47"/>
                    <a:pt x="142" y="47"/>
                    <a:pt x="142" y="47"/>
                  </a:cubicBezTo>
                  <a:cubicBezTo>
                    <a:pt x="144" y="48"/>
                    <a:pt x="145" y="48"/>
                    <a:pt x="145" y="48"/>
                  </a:cubicBezTo>
                  <a:cubicBezTo>
                    <a:pt x="146" y="47"/>
                    <a:pt x="146" y="46"/>
                    <a:pt x="145" y="44"/>
                  </a:cubicBezTo>
                  <a:cubicBezTo>
                    <a:pt x="148" y="41"/>
                    <a:pt x="148" y="41"/>
                    <a:pt x="148" y="41"/>
                  </a:cubicBezTo>
                  <a:cubicBezTo>
                    <a:pt x="149" y="42"/>
                    <a:pt x="151" y="42"/>
                    <a:pt x="152" y="41"/>
                  </a:cubicBezTo>
                  <a:cubicBezTo>
                    <a:pt x="153" y="40"/>
                    <a:pt x="151" y="37"/>
                    <a:pt x="148" y="34"/>
                  </a:cubicBezTo>
                  <a:cubicBezTo>
                    <a:pt x="145" y="31"/>
                    <a:pt x="142" y="30"/>
                    <a:pt x="141" y="31"/>
                  </a:cubicBezTo>
                  <a:cubicBezTo>
                    <a:pt x="140" y="31"/>
                    <a:pt x="141" y="33"/>
                    <a:pt x="142" y="35"/>
                  </a:cubicBezTo>
                  <a:cubicBezTo>
                    <a:pt x="138" y="38"/>
                    <a:pt x="138" y="38"/>
                    <a:pt x="138" y="38"/>
                  </a:cubicBezTo>
                  <a:cubicBezTo>
                    <a:pt x="137" y="37"/>
                    <a:pt x="135" y="37"/>
                    <a:pt x="135" y="37"/>
                  </a:cubicBezTo>
                  <a:cubicBezTo>
                    <a:pt x="134" y="38"/>
                    <a:pt x="134" y="39"/>
                    <a:pt x="135" y="40"/>
                  </a:cubicBezTo>
                  <a:cubicBezTo>
                    <a:pt x="126" y="48"/>
                    <a:pt x="126" y="48"/>
                    <a:pt x="126" y="48"/>
                  </a:cubicBezTo>
                  <a:cubicBezTo>
                    <a:pt x="126" y="48"/>
                    <a:pt x="126" y="47"/>
                    <a:pt x="126" y="47"/>
                  </a:cubicBezTo>
                  <a:cubicBezTo>
                    <a:pt x="125" y="47"/>
                    <a:pt x="125" y="47"/>
                    <a:pt x="125" y="47"/>
                  </a:cubicBezTo>
                  <a:cubicBezTo>
                    <a:pt x="124" y="46"/>
                    <a:pt x="123" y="45"/>
                    <a:pt x="122" y="45"/>
                  </a:cubicBezTo>
                  <a:cubicBezTo>
                    <a:pt x="122" y="45"/>
                    <a:pt x="122" y="45"/>
                    <a:pt x="122" y="45"/>
                  </a:cubicBezTo>
                  <a:cubicBezTo>
                    <a:pt x="115" y="40"/>
                    <a:pt x="106" y="36"/>
                    <a:pt x="98" y="35"/>
                  </a:cubicBezTo>
                  <a:cubicBezTo>
                    <a:pt x="96" y="26"/>
                    <a:pt x="96" y="26"/>
                    <a:pt x="96" y="26"/>
                  </a:cubicBezTo>
                  <a:cubicBezTo>
                    <a:pt x="98" y="25"/>
                    <a:pt x="100" y="23"/>
                    <a:pt x="100" y="22"/>
                  </a:cubicBezTo>
                  <a:cubicBezTo>
                    <a:pt x="100" y="20"/>
                    <a:pt x="98" y="19"/>
                    <a:pt x="95" y="18"/>
                  </a:cubicBezTo>
                  <a:cubicBezTo>
                    <a:pt x="93" y="9"/>
                    <a:pt x="93" y="9"/>
                    <a:pt x="93" y="9"/>
                  </a:cubicBezTo>
                  <a:cubicBezTo>
                    <a:pt x="97" y="8"/>
                    <a:pt x="100" y="7"/>
                    <a:pt x="100" y="5"/>
                  </a:cubicBezTo>
                  <a:cubicBezTo>
                    <a:pt x="100" y="2"/>
                    <a:pt x="94" y="0"/>
                    <a:pt x="86" y="0"/>
                  </a:cubicBezTo>
                  <a:cubicBezTo>
                    <a:pt x="78" y="0"/>
                    <a:pt x="72" y="2"/>
                    <a:pt x="72" y="5"/>
                  </a:cubicBezTo>
                  <a:cubicBezTo>
                    <a:pt x="72" y="7"/>
                    <a:pt x="74" y="8"/>
                    <a:pt x="78" y="9"/>
                  </a:cubicBezTo>
                  <a:cubicBezTo>
                    <a:pt x="77" y="18"/>
                    <a:pt x="77" y="18"/>
                    <a:pt x="77" y="18"/>
                  </a:cubicBezTo>
                  <a:cubicBezTo>
                    <a:pt x="74" y="19"/>
                    <a:pt x="72" y="20"/>
                    <a:pt x="72" y="22"/>
                  </a:cubicBezTo>
                  <a:cubicBezTo>
                    <a:pt x="72" y="23"/>
                    <a:pt x="73" y="25"/>
                    <a:pt x="75" y="26"/>
                  </a:cubicBezTo>
                  <a:cubicBezTo>
                    <a:pt x="74" y="35"/>
                    <a:pt x="74" y="35"/>
                    <a:pt x="74" y="35"/>
                  </a:cubicBezTo>
                  <a:cubicBezTo>
                    <a:pt x="63" y="37"/>
                    <a:pt x="53" y="41"/>
                    <a:pt x="45" y="48"/>
                  </a:cubicBezTo>
                  <a:cubicBezTo>
                    <a:pt x="44" y="47"/>
                    <a:pt x="44" y="47"/>
                    <a:pt x="44" y="47"/>
                  </a:cubicBezTo>
                  <a:cubicBezTo>
                    <a:pt x="44" y="45"/>
                    <a:pt x="44" y="44"/>
                    <a:pt x="44" y="44"/>
                  </a:cubicBezTo>
                  <a:cubicBezTo>
                    <a:pt x="43" y="43"/>
                    <a:pt x="42" y="43"/>
                    <a:pt x="40" y="44"/>
                  </a:cubicBezTo>
                  <a:cubicBezTo>
                    <a:pt x="36" y="41"/>
                    <a:pt x="36" y="41"/>
                    <a:pt x="36" y="41"/>
                  </a:cubicBezTo>
                  <a:cubicBezTo>
                    <a:pt x="37" y="39"/>
                    <a:pt x="38" y="38"/>
                    <a:pt x="37" y="37"/>
                  </a:cubicBezTo>
                  <a:cubicBezTo>
                    <a:pt x="36" y="36"/>
                    <a:pt x="32" y="37"/>
                    <a:pt x="29" y="41"/>
                  </a:cubicBezTo>
                  <a:cubicBezTo>
                    <a:pt x="26" y="44"/>
                    <a:pt x="24" y="47"/>
                    <a:pt x="26" y="48"/>
                  </a:cubicBezTo>
                  <a:cubicBezTo>
                    <a:pt x="26" y="49"/>
                    <a:pt x="28" y="49"/>
                    <a:pt x="30" y="47"/>
                  </a:cubicBezTo>
                  <a:cubicBezTo>
                    <a:pt x="33" y="52"/>
                    <a:pt x="33" y="52"/>
                    <a:pt x="33" y="52"/>
                  </a:cubicBezTo>
                  <a:cubicBezTo>
                    <a:pt x="32" y="53"/>
                    <a:pt x="32" y="55"/>
                    <a:pt x="33" y="55"/>
                  </a:cubicBezTo>
                  <a:cubicBezTo>
                    <a:pt x="33" y="56"/>
                    <a:pt x="34" y="56"/>
                    <a:pt x="35" y="55"/>
                  </a:cubicBezTo>
                  <a:cubicBezTo>
                    <a:pt x="37" y="57"/>
                    <a:pt x="37" y="57"/>
                    <a:pt x="37" y="57"/>
                  </a:cubicBezTo>
                  <a:cubicBezTo>
                    <a:pt x="29" y="66"/>
                    <a:pt x="24" y="77"/>
                    <a:pt x="23" y="89"/>
                  </a:cubicBezTo>
                  <a:cubicBezTo>
                    <a:pt x="18" y="90"/>
                    <a:pt x="18" y="90"/>
                    <a:pt x="18" y="90"/>
                  </a:cubicBezTo>
                  <a:cubicBezTo>
                    <a:pt x="18" y="88"/>
                    <a:pt x="17" y="87"/>
                    <a:pt x="16" y="87"/>
                  </a:cubicBezTo>
                  <a:cubicBezTo>
                    <a:pt x="15" y="87"/>
                    <a:pt x="14" y="88"/>
                    <a:pt x="13" y="91"/>
                  </a:cubicBezTo>
                  <a:cubicBezTo>
                    <a:pt x="7" y="92"/>
                    <a:pt x="7" y="92"/>
                    <a:pt x="7" y="92"/>
                  </a:cubicBezTo>
                  <a:cubicBezTo>
                    <a:pt x="6" y="89"/>
                    <a:pt x="5" y="87"/>
                    <a:pt x="4" y="87"/>
                  </a:cubicBezTo>
                  <a:cubicBezTo>
                    <a:pt x="2" y="87"/>
                    <a:pt x="0" y="91"/>
                    <a:pt x="0" y="97"/>
                  </a:cubicBezTo>
                  <a:cubicBezTo>
                    <a:pt x="0" y="103"/>
                    <a:pt x="2" y="107"/>
                    <a:pt x="4" y="107"/>
                  </a:cubicBezTo>
                  <a:cubicBezTo>
                    <a:pt x="5" y="107"/>
                    <a:pt x="6" y="105"/>
                    <a:pt x="7" y="102"/>
                  </a:cubicBezTo>
                  <a:cubicBezTo>
                    <a:pt x="13" y="104"/>
                    <a:pt x="13" y="104"/>
                    <a:pt x="13" y="104"/>
                  </a:cubicBezTo>
                  <a:cubicBezTo>
                    <a:pt x="14" y="106"/>
                    <a:pt x="15" y="107"/>
                    <a:pt x="16" y="107"/>
                  </a:cubicBezTo>
                  <a:cubicBezTo>
                    <a:pt x="17" y="107"/>
                    <a:pt x="18" y="106"/>
                    <a:pt x="18" y="104"/>
                  </a:cubicBezTo>
                  <a:cubicBezTo>
                    <a:pt x="23" y="105"/>
                    <a:pt x="23" y="105"/>
                    <a:pt x="23" y="105"/>
                  </a:cubicBezTo>
                  <a:cubicBezTo>
                    <a:pt x="23" y="106"/>
                    <a:pt x="23" y="108"/>
                    <a:pt x="23" y="109"/>
                  </a:cubicBezTo>
                  <a:cubicBezTo>
                    <a:pt x="25" y="116"/>
                    <a:pt x="27" y="123"/>
                    <a:pt x="31" y="129"/>
                  </a:cubicBezTo>
                  <a:cubicBezTo>
                    <a:pt x="32" y="131"/>
                    <a:pt x="33" y="132"/>
                    <a:pt x="34" y="134"/>
                  </a:cubicBezTo>
                  <a:cubicBezTo>
                    <a:pt x="27" y="142"/>
                    <a:pt x="27" y="142"/>
                    <a:pt x="27" y="142"/>
                  </a:cubicBezTo>
                  <a:cubicBezTo>
                    <a:pt x="25" y="142"/>
                    <a:pt x="24" y="143"/>
                    <a:pt x="23" y="144"/>
                  </a:cubicBezTo>
                  <a:cubicBezTo>
                    <a:pt x="22" y="145"/>
                    <a:pt x="22" y="147"/>
                    <a:pt x="22" y="148"/>
                  </a:cubicBezTo>
                  <a:cubicBezTo>
                    <a:pt x="15" y="157"/>
                    <a:pt x="15" y="157"/>
                    <a:pt x="15" y="157"/>
                  </a:cubicBezTo>
                  <a:cubicBezTo>
                    <a:pt x="12" y="155"/>
                    <a:pt x="10" y="155"/>
                    <a:pt x="8" y="157"/>
                  </a:cubicBezTo>
                  <a:cubicBezTo>
                    <a:pt x="6" y="159"/>
                    <a:pt x="7" y="164"/>
                    <a:pt x="11" y="168"/>
                  </a:cubicBezTo>
                  <a:cubicBezTo>
                    <a:pt x="15" y="172"/>
                    <a:pt x="20" y="173"/>
                    <a:pt x="22" y="171"/>
                  </a:cubicBezTo>
                  <a:cubicBezTo>
                    <a:pt x="24" y="170"/>
                    <a:pt x="24" y="167"/>
                    <a:pt x="23" y="164"/>
                  </a:cubicBezTo>
                  <a:cubicBezTo>
                    <a:pt x="31" y="157"/>
                    <a:pt x="31" y="157"/>
                    <a:pt x="31" y="157"/>
                  </a:cubicBezTo>
                  <a:cubicBezTo>
                    <a:pt x="33" y="158"/>
                    <a:pt x="34" y="157"/>
                    <a:pt x="35" y="156"/>
                  </a:cubicBezTo>
                  <a:cubicBezTo>
                    <a:pt x="36" y="155"/>
                    <a:pt x="37" y="154"/>
                    <a:pt x="37" y="152"/>
                  </a:cubicBezTo>
                  <a:cubicBezTo>
                    <a:pt x="45" y="146"/>
                    <a:pt x="45" y="146"/>
                    <a:pt x="45" y="146"/>
                  </a:cubicBezTo>
                  <a:cubicBezTo>
                    <a:pt x="46" y="146"/>
                    <a:pt x="46" y="147"/>
                    <a:pt x="47" y="148"/>
                  </a:cubicBezTo>
                  <a:cubicBezTo>
                    <a:pt x="54" y="153"/>
                    <a:pt x="62" y="157"/>
                    <a:pt x="71" y="159"/>
                  </a:cubicBezTo>
                  <a:cubicBezTo>
                    <a:pt x="71" y="159"/>
                    <a:pt x="71" y="159"/>
                    <a:pt x="71" y="159"/>
                  </a:cubicBezTo>
                  <a:cubicBezTo>
                    <a:pt x="71" y="159"/>
                    <a:pt x="71" y="159"/>
                    <a:pt x="71" y="159"/>
                  </a:cubicBezTo>
                  <a:cubicBezTo>
                    <a:pt x="73" y="159"/>
                    <a:pt x="75" y="160"/>
                    <a:pt x="76" y="160"/>
                  </a:cubicBezTo>
                  <a:cubicBezTo>
                    <a:pt x="77" y="160"/>
                    <a:pt x="77" y="160"/>
                    <a:pt x="77" y="160"/>
                  </a:cubicBezTo>
                  <a:cubicBezTo>
                    <a:pt x="77" y="160"/>
                    <a:pt x="78" y="160"/>
                    <a:pt x="78" y="160"/>
                  </a:cubicBezTo>
                  <a:cubicBezTo>
                    <a:pt x="79" y="164"/>
                    <a:pt x="79" y="164"/>
                    <a:pt x="79" y="164"/>
                  </a:cubicBezTo>
                  <a:cubicBezTo>
                    <a:pt x="77" y="165"/>
                    <a:pt x="76" y="165"/>
                    <a:pt x="76" y="166"/>
                  </a:cubicBezTo>
                  <a:cubicBezTo>
                    <a:pt x="76" y="167"/>
                    <a:pt x="77" y="168"/>
                    <a:pt x="80" y="169"/>
                  </a:cubicBezTo>
                  <a:cubicBezTo>
                    <a:pt x="81" y="175"/>
                    <a:pt x="81" y="175"/>
                    <a:pt x="81" y="175"/>
                  </a:cubicBezTo>
                  <a:cubicBezTo>
                    <a:pt x="78" y="176"/>
                    <a:pt x="76" y="177"/>
                    <a:pt x="76" y="178"/>
                  </a:cubicBezTo>
                  <a:cubicBezTo>
                    <a:pt x="76" y="180"/>
                    <a:pt x="80" y="181"/>
                    <a:pt x="86" y="181"/>
                  </a:cubicBezTo>
                  <a:cubicBezTo>
                    <a:pt x="91" y="181"/>
                    <a:pt x="95" y="180"/>
                    <a:pt x="95" y="178"/>
                  </a:cubicBezTo>
                  <a:cubicBezTo>
                    <a:pt x="95" y="177"/>
                    <a:pt x="94" y="176"/>
                    <a:pt x="91" y="175"/>
                  </a:cubicBezTo>
                  <a:cubicBezTo>
                    <a:pt x="92" y="169"/>
                    <a:pt x="92" y="169"/>
                    <a:pt x="92" y="169"/>
                  </a:cubicBezTo>
                  <a:cubicBezTo>
                    <a:pt x="94" y="168"/>
                    <a:pt x="95" y="167"/>
                    <a:pt x="95" y="166"/>
                  </a:cubicBezTo>
                  <a:cubicBezTo>
                    <a:pt x="95" y="165"/>
                    <a:pt x="94" y="165"/>
                    <a:pt x="93" y="164"/>
                  </a:cubicBezTo>
                  <a:cubicBezTo>
                    <a:pt x="93" y="160"/>
                    <a:pt x="93" y="160"/>
                    <a:pt x="93" y="160"/>
                  </a:cubicBezTo>
                  <a:cubicBezTo>
                    <a:pt x="94" y="160"/>
                    <a:pt x="94" y="160"/>
                    <a:pt x="95" y="160"/>
                  </a:cubicBezTo>
                  <a:cubicBezTo>
                    <a:pt x="95" y="160"/>
                    <a:pt x="95" y="160"/>
                    <a:pt x="95" y="160"/>
                  </a:cubicBezTo>
                  <a:cubicBezTo>
                    <a:pt x="97" y="160"/>
                    <a:pt x="99" y="159"/>
                    <a:pt x="101" y="159"/>
                  </a:cubicBezTo>
                  <a:cubicBezTo>
                    <a:pt x="101" y="159"/>
                    <a:pt x="101" y="159"/>
                    <a:pt x="101" y="159"/>
                  </a:cubicBezTo>
                  <a:cubicBezTo>
                    <a:pt x="101" y="159"/>
                    <a:pt x="102" y="159"/>
                    <a:pt x="103" y="158"/>
                  </a:cubicBezTo>
                  <a:cubicBezTo>
                    <a:pt x="103" y="158"/>
                    <a:pt x="103" y="158"/>
                    <a:pt x="103" y="158"/>
                  </a:cubicBezTo>
                  <a:cubicBezTo>
                    <a:pt x="104" y="158"/>
                    <a:pt x="105" y="158"/>
                    <a:pt x="106" y="157"/>
                  </a:cubicBezTo>
                  <a:cubicBezTo>
                    <a:pt x="106" y="157"/>
                    <a:pt x="107" y="157"/>
                    <a:pt x="107" y="157"/>
                  </a:cubicBezTo>
                  <a:cubicBezTo>
                    <a:pt x="107" y="157"/>
                    <a:pt x="108" y="157"/>
                    <a:pt x="108" y="157"/>
                  </a:cubicBezTo>
                  <a:cubicBezTo>
                    <a:pt x="108" y="157"/>
                    <a:pt x="108" y="157"/>
                    <a:pt x="109" y="156"/>
                  </a:cubicBezTo>
                  <a:cubicBezTo>
                    <a:pt x="109" y="156"/>
                    <a:pt x="109" y="156"/>
                    <a:pt x="110" y="156"/>
                  </a:cubicBezTo>
                  <a:cubicBezTo>
                    <a:pt x="110" y="156"/>
                    <a:pt x="110" y="156"/>
                    <a:pt x="110" y="156"/>
                  </a:cubicBezTo>
                  <a:cubicBezTo>
                    <a:pt x="111" y="156"/>
                    <a:pt x="111" y="155"/>
                    <a:pt x="112" y="155"/>
                  </a:cubicBezTo>
                  <a:cubicBezTo>
                    <a:pt x="112" y="155"/>
                    <a:pt x="112" y="155"/>
                    <a:pt x="113" y="155"/>
                  </a:cubicBezTo>
                  <a:cubicBezTo>
                    <a:pt x="113" y="155"/>
                    <a:pt x="113" y="154"/>
                    <a:pt x="114" y="154"/>
                  </a:cubicBezTo>
                  <a:cubicBezTo>
                    <a:pt x="114" y="154"/>
                    <a:pt x="114" y="154"/>
                    <a:pt x="114" y="154"/>
                  </a:cubicBezTo>
                  <a:cubicBezTo>
                    <a:pt x="115" y="154"/>
                    <a:pt x="115" y="154"/>
                    <a:pt x="115" y="154"/>
                  </a:cubicBezTo>
                  <a:cubicBezTo>
                    <a:pt x="116" y="153"/>
                    <a:pt x="117" y="152"/>
                    <a:pt x="119" y="152"/>
                  </a:cubicBezTo>
                  <a:cubicBezTo>
                    <a:pt x="119" y="152"/>
                    <a:pt x="119" y="151"/>
                    <a:pt x="119" y="151"/>
                  </a:cubicBezTo>
                  <a:cubicBezTo>
                    <a:pt x="119" y="151"/>
                    <a:pt x="120" y="151"/>
                    <a:pt x="120" y="151"/>
                  </a:cubicBezTo>
                  <a:cubicBezTo>
                    <a:pt x="120" y="151"/>
                    <a:pt x="120" y="151"/>
                    <a:pt x="120" y="151"/>
                  </a:cubicBezTo>
                  <a:cubicBezTo>
                    <a:pt x="121" y="150"/>
                    <a:pt x="122" y="149"/>
                    <a:pt x="123" y="148"/>
                  </a:cubicBezTo>
                  <a:cubicBezTo>
                    <a:pt x="124" y="148"/>
                    <a:pt x="124" y="148"/>
                    <a:pt x="124" y="148"/>
                  </a:cubicBezTo>
                  <a:cubicBezTo>
                    <a:pt x="124" y="148"/>
                    <a:pt x="125" y="147"/>
                    <a:pt x="125" y="147"/>
                  </a:cubicBezTo>
                  <a:cubicBezTo>
                    <a:pt x="125" y="147"/>
                    <a:pt x="125" y="147"/>
                    <a:pt x="125" y="147"/>
                  </a:cubicBezTo>
                  <a:cubicBezTo>
                    <a:pt x="126" y="147"/>
                    <a:pt x="126" y="147"/>
                    <a:pt x="126" y="146"/>
                  </a:cubicBezTo>
                  <a:cubicBezTo>
                    <a:pt x="128" y="148"/>
                    <a:pt x="128" y="148"/>
                    <a:pt x="128" y="148"/>
                  </a:cubicBezTo>
                  <a:cubicBezTo>
                    <a:pt x="127" y="149"/>
                    <a:pt x="127" y="150"/>
                    <a:pt x="128" y="151"/>
                  </a:cubicBezTo>
                  <a:cubicBezTo>
                    <a:pt x="128" y="152"/>
                    <a:pt x="130" y="151"/>
                    <a:pt x="132" y="151"/>
                  </a:cubicBezTo>
                  <a:cubicBezTo>
                    <a:pt x="136" y="154"/>
                    <a:pt x="136" y="154"/>
                    <a:pt x="136" y="154"/>
                  </a:cubicBezTo>
                  <a:cubicBezTo>
                    <a:pt x="135" y="156"/>
                    <a:pt x="134" y="157"/>
                    <a:pt x="135" y="158"/>
                  </a:cubicBezTo>
                  <a:cubicBezTo>
                    <a:pt x="136" y="159"/>
                    <a:pt x="140" y="158"/>
                    <a:pt x="143" y="154"/>
                  </a:cubicBezTo>
                  <a:cubicBezTo>
                    <a:pt x="146" y="151"/>
                    <a:pt x="148" y="147"/>
                    <a:pt x="147" y="146"/>
                  </a:cubicBezTo>
                  <a:cubicBezTo>
                    <a:pt x="146" y="145"/>
                    <a:pt x="144" y="146"/>
                    <a:pt x="142" y="147"/>
                  </a:cubicBezTo>
                  <a:cubicBezTo>
                    <a:pt x="139" y="143"/>
                    <a:pt x="139" y="143"/>
                    <a:pt x="139" y="143"/>
                  </a:cubicBezTo>
                  <a:cubicBezTo>
                    <a:pt x="140" y="141"/>
                    <a:pt x="140" y="140"/>
                    <a:pt x="140" y="139"/>
                  </a:cubicBezTo>
                  <a:cubicBezTo>
                    <a:pt x="139" y="138"/>
                    <a:pt x="138" y="139"/>
                    <a:pt x="137" y="139"/>
                  </a:cubicBezTo>
                  <a:cubicBezTo>
                    <a:pt x="135" y="137"/>
                    <a:pt x="135" y="137"/>
                    <a:pt x="135" y="137"/>
                  </a:cubicBezTo>
                  <a:cubicBezTo>
                    <a:pt x="135" y="137"/>
                    <a:pt x="136" y="137"/>
                    <a:pt x="136" y="136"/>
                  </a:cubicBezTo>
                  <a:cubicBezTo>
                    <a:pt x="136" y="136"/>
                    <a:pt x="136" y="136"/>
                    <a:pt x="136" y="136"/>
                  </a:cubicBezTo>
                  <a:cubicBezTo>
                    <a:pt x="136" y="136"/>
                    <a:pt x="136" y="136"/>
                    <a:pt x="137" y="135"/>
                  </a:cubicBezTo>
                  <a:cubicBezTo>
                    <a:pt x="137" y="135"/>
                    <a:pt x="137" y="135"/>
                    <a:pt x="137" y="135"/>
                  </a:cubicBezTo>
                  <a:cubicBezTo>
                    <a:pt x="137" y="135"/>
                    <a:pt x="137" y="134"/>
                    <a:pt x="138" y="134"/>
                  </a:cubicBezTo>
                  <a:cubicBezTo>
                    <a:pt x="138" y="134"/>
                    <a:pt x="138" y="134"/>
                    <a:pt x="138" y="134"/>
                  </a:cubicBezTo>
                  <a:cubicBezTo>
                    <a:pt x="139" y="132"/>
                    <a:pt x="140" y="130"/>
                    <a:pt x="141" y="129"/>
                  </a:cubicBezTo>
                  <a:cubicBezTo>
                    <a:pt x="141" y="129"/>
                    <a:pt x="141" y="129"/>
                    <a:pt x="141" y="129"/>
                  </a:cubicBezTo>
                  <a:cubicBezTo>
                    <a:pt x="141" y="128"/>
                    <a:pt x="141" y="128"/>
                    <a:pt x="142" y="127"/>
                  </a:cubicBezTo>
                  <a:cubicBezTo>
                    <a:pt x="142" y="127"/>
                    <a:pt x="142" y="127"/>
                    <a:pt x="142" y="127"/>
                  </a:cubicBezTo>
                  <a:cubicBezTo>
                    <a:pt x="142" y="127"/>
                    <a:pt x="142" y="127"/>
                    <a:pt x="142" y="126"/>
                  </a:cubicBezTo>
                  <a:cubicBezTo>
                    <a:pt x="142" y="126"/>
                    <a:pt x="142" y="126"/>
                    <a:pt x="142" y="126"/>
                  </a:cubicBezTo>
                  <a:cubicBezTo>
                    <a:pt x="143" y="126"/>
                    <a:pt x="143" y="125"/>
                    <a:pt x="143" y="125"/>
                  </a:cubicBezTo>
                  <a:cubicBezTo>
                    <a:pt x="143" y="125"/>
                    <a:pt x="143" y="125"/>
                    <a:pt x="143" y="124"/>
                  </a:cubicBezTo>
                  <a:cubicBezTo>
                    <a:pt x="143" y="124"/>
                    <a:pt x="144" y="124"/>
                    <a:pt x="144" y="123"/>
                  </a:cubicBezTo>
                  <a:cubicBezTo>
                    <a:pt x="144" y="123"/>
                    <a:pt x="144" y="123"/>
                    <a:pt x="144" y="123"/>
                  </a:cubicBezTo>
                  <a:cubicBezTo>
                    <a:pt x="144" y="123"/>
                    <a:pt x="144" y="122"/>
                    <a:pt x="144" y="122"/>
                  </a:cubicBezTo>
                  <a:cubicBezTo>
                    <a:pt x="144" y="122"/>
                    <a:pt x="144" y="122"/>
                    <a:pt x="145" y="121"/>
                  </a:cubicBezTo>
                  <a:cubicBezTo>
                    <a:pt x="145" y="121"/>
                    <a:pt x="145" y="121"/>
                    <a:pt x="145" y="121"/>
                  </a:cubicBezTo>
                  <a:cubicBezTo>
                    <a:pt x="145" y="120"/>
                    <a:pt x="145" y="120"/>
                    <a:pt x="145" y="120"/>
                  </a:cubicBezTo>
                  <a:cubicBezTo>
                    <a:pt x="145" y="120"/>
                    <a:pt x="145" y="120"/>
                    <a:pt x="145" y="119"/>
                  </a:cubicBezTo>
                  <a:cubicBezTo>
                    <a:pt x="145" y="119"/>
                    <a:pt x="146" y="119"/>
                    <a:pt x="146" y="118"/>
                  </a:cubicBezTo>
                  <a:cubicBezTo>
                    <a:pt x="146" y="118"/>
                    <a:pt x="146" y="118"/>
                    <a:pt x="146" y="118"/>
                  </a:cubicBezTo>
                  <a:cubicBezTo>
                    <a:pt x="146" y="118"/>
                    <a:pt x="146" y="117"/>
                    <a:pt x="146" y="117"/>
                  </a:cubicBezTo>
                  <a:cubicBezTo>
                    <a:pt x="146" y="117"/>
                    <a:pt x="146" y="117"/>
                    <a:pt x="146" y="117"/>
                  </a:cubicBezTo>
                  <a:cubicBezTo>
                    <a:pt x="146" y="116"/>
                    <a:pt x="147" y="116"/>
                    <a:pt x="147" y="115"/>
                  </a:cubicBezTo>
                  <a:cubicBezTo>
                    <a:pt x="147" y="115"/>
                    <a:pt x="147" y="115"/>
                    <a:pt x="147" y="115"/>
                  </a:cubicBezTo>
                  <a:cubicBezTo>
                    <a:pt x="148" y="112"/>
                    <a:pt x="148" y="109"/>
                    <a:pt x="149" y="106"/>
                  </a:cubicBezTo>
                  <a:cubicBezTo>
                    <a:pt x="149" y="106"/>
                    <a:pt x="149" y="106"/>
                    <a:pt x="149" y="106"/>
                  </a:cubicBezTo>
                  <a:cubicBezTo>
                    <a:pt x="149" y="106"/>
                    <a:pt x="149" y="105"/>
                    <a:pt x="149" y="105"/>
                  </a:cubicBezTo>
                  <a:cubicBezTo>
                    <a:pt x="158" y="104"/>
                    <a:pt x="158" y="104"/>
                    <a:pt x="158" y="104"/>
                  </a:cubicBezTo>
                  <a:cubicBezTo>
                    <a:pt x="159" y="106"/>
                    <a:pt x="161" y="106"/>
                    <a:pt x="162" y="106"/>
                  </a:cubicBezTo>
                  <a:cubicBezTo>
                    <a:pt x="164" y="106"/>
                    <a:pt x="165" y="105"/>
                    <a:pt x="166" y="103"/>
                  </a:cubicBezTo>
                  <a:cubicBezTo>
                    <a:pt x="176" y="102"/>
                    <a:pt x="176" y="102"/>
                    <a:pt x="176" y="102"/>
                  </a:cubicBezTo>
                  <a:cubicBezTo>
                    <a:pt x="177" y="105"/>
                    <a:pt x="178" y="107"/>
                    <a:pt x="180" y="107"/>
                  </a:cubicBezTo>
                  <a:cubicBezTo>
                    <a:pt x="183" y="107"/>
                    <a:pt x="186" y="102"/>
                    <a:pt x="186" y="97"/>
                  </a:cubicBezTo>
                  <a:cubicBezTo>
                    <a:pt x="186" y="92"/>
                    <a:pt x="183" y="88"/>
                    <a:pt x="180" y="8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4" name="Group 33">
            <a:extLst>
              <a:ext uri="{FF2B5EF4-FFF2-40B4-BE49-F238E27FC236}">
                <a16:creationId xmlns:a16="http://schemas.microsoft.com/office/drawing/2014/main" id="{17A612C0-1690-48DF-874E-80FB10282835}"/>
              </a:ext>
            </a:extLst>
          </p:cNvPr>
          <p:cNvGrpSpPr/>
          <p:nvPr/>
        </p:nvGrpSpPr>
        <p:grpSpPr>
          <a:xfrm>
            <a:off x="2276782" y="8437563"/>
            <a:ext cx="3165475" cy="3600450"/>
            <a:chOff x="4246563" y="6151563"/>
            <a:chExt cx="3165475" cy="3600450"/>
          </a:xfrm>
        </p:grpSpPr>
        <p:sp>
          <p:nvSpPr>
            <p:cNvPr id="23" name="Freeform 21">
              <a:extLst>
                <a:ext uri="{FF2B5EF4-FFF2-40B4-BE49-F238E27FC236}">
                  <a16:creationId xmlns:a16="http://schemas.microsoft.com/office/drawing/2014/main" id="{DFD2206C-F3AC-4A1C-BCF4-4BBD283C232C}"/>
                </a:ext>
              </a:extLst>
            </p:cNvPr>
            <p:cNvSpPr>
              <a:spLocks/>
            </p:cNvSpPr>
            <p:nvPr/>
          </p:nvSpPr>
          <p:spPr bwMode="auto">
            <a:xfrm>
              <a:off x="4246563" y="6577013"/>
              <a:ext cx="3165475" cy="3175000"/>
            </a:xfrm>
            <a:custGeom>
              <a:avLst/>
              <a:gdLst>
                <a:gd name="T0" fmla="*/ 724 w 724"/>
                <a:gd name="T1" fmla="*/ 362 h 725"/>
                <a:gd name="T2" fmla="*/ 627 w 724"/>
                <a:gd name="T3" fmla="*/ 609 h 725"/>
                <a:gd name="T4" fmla="*/ 619 w 724"/>
                <a:gd name="T5" fmla="*/ 617 h 725"/>
                <a:gd name="T6" fmla="*/ 542 w 724"/>
                <a:gd name="T7" fmla="*/ 677 h 725"/>
                <a:gd name="T8" fmla="*/ 501 w 724"/>
                <a:gd name="T9" fmla="*/ 697 h 725"/>
                <a:gd name="T10" fmla="*/ 467 w 724"/>
                <a:gd name="T11" fmla="*/ 709 h 725"/>
                <a:gd name="T12" fmla="*/ 462 w 724"/>
                <a:gd name="T13" fmla="*/ 710 h 725"/>
                <a:gd name="T14" fmla="*/ 451 w 724"/>
                <a:gd name="T15" fmla="*/ 713 h 725"/>
                <a:gd name="T16" fmla="*/ 444 w 724"/>
                <a:gd name="T17" fmla="*/ 715 h 725"/>
                <a:gd name="T18" fmla="*/ 440 w 724"/>
                <a:gd name="T19" fmla="*/ 716 h 725"/>
                <a:gd name="T20" fmla="*/ 362 w 724"/>
                <a:gd name="T21" fmla="*/ 725 h 725"/>
                <a:gd name="T22" fmla="*/ 354 w 724"/>
                <a:gd name="T23" fmla="*/ 724 h 725"/>
                <a:gd name="T24" fmla="*/ 327 w 724"/>
                <a:gd name="T25" fmla="*/ 723 h 725"/>
                <a:gd name="T26" fmla="*/ 313 w 724"/>
                <a:gd name="T27" fmla="*/ 721 h 725"/>
                <a:gd name="T28" fmla="*/ 313 w 724"/>
                <a:gd name="T29" fmla="*/ 721 h 725"/>
                <a:gd name="T30" fmla="*/ 267 w 724"/>
                <a:gd name="T31" fmla="*/ 712 h 725"/>
                <a:gd name="T32" fmla="*/ 249 w 724"/>
                <a:gd name="T33" fmla="*/ 707 h 725"/>
                <a:gd name="T34" fmla="*/ 228 w 724"/>
                <a:gd name="T35" fmla="*/ 699 h 725"/>
                <a:gd name="T36" fmla="*/ 216 w 724"/>
                <a:gd name="T37" fmla="*/ 694 h 725"/>
                <a:gd name="T38" fmla="*/ 193 w 724"/>
                <a:gd name="T39" fmla="*/ 683 h 725"/>
                <a:gd name="T40" fmla="*/ 121 w 724"/>
                <a:gd name="T41" fmla="*/ 633 h 725"/>
                <a:gd name="T42" fmla="*/ 81 w 724"/>
                <a:gd name="T43" fmla="*/ 591 h 725"/>
                <a:gd name="T44" fmla="*/ 0 w 724"/>
                <a:gd name="T45" fmla="*/ 362 h 725"/>
                <a:gd name="T46" fmla="*/ 31 w 724"/>
                <a:gd name="T47" fmla="*/ 215 h 725"/>
                <a:gd name="T48" fmla="*/ 34 w 724"/>
                <a:gd name="T49" fmla="*/ 209 h 725"/>
                <a:gd name="T50" fmla="*/ 42 w 724"/>
                <a:gd name="T51" fmla="*/ 193 h 725"/>
                <a:gd name="T52" fmla="*/ 43 w 724"/>
                <a:gd name="T53" fmla="*/ 190 h 725"/>
                <a:gd name="T54" fmla="*/ 54 w 724"/>
                <a:gd name="T55" fmla="*/ 171 h 725"/>
                <a:gd name="T56" fmla="*/ 66 w 724"/>
                <a:gd name="T57" fmla="*/ 153 h 725"/>
                <a:gd name="T58" fmla="*/ 86 w 724"/>
                <a:gd name="T59" fmla="*/ 127 h 725"/>
                <a:gd name="T60" fmla="*/ 362 w 724"/>
                <a:gd name="T61" fmla="*/ 0 h 725"/>
                <a:gd name="T62" fmla="*/ 547 w 724"/>
                <a:gd name="T63" fmla="*/ 51 h 725"/>
                <a:gd name="T64" fmla="*/ 602 w 724"/>
                <a:gd name="T65" fmla="*/ 92 h 725"/>
                <a:gd name="T66" fmla="*/ 661 w 724"/>
                <a:gd name="T67" fmla="*/ 159 h 725"/>
                <a:gd name="T68" fmla="*/ 724 w 724"/>
                <a:gd name="T69" fmla="*/ 362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5">
                  <a:moveTo>
                    <a:pt x="724" y="362"/>
                  </a:moveTo>
                  <a:cubicBezTo>
                    <a:pt x="724" y="458"/>
                    <a:pt x="687" y="544"/>
                    <a:pt x="627" y="609"/>
                  </a:cubicBezTo>
                  <a:cubicBezTo>
                    <a:pt x="625" y="612"/>
                    <a:pt x="622" y="614"/>
                    <a:pt x="619" y="617"/>
                  </a:cubicBezTo>
                  <a:cubicBezTo>
                    <a:pt x="596" y="640"/>
                    <a:pt x="570" y="660"/>
                    <a:pt x="542" y="677"/>
                  </a:cubicBezTo>
                  <a:cubicBezTo>
                    <a:pt x="529" y="684"/>
                    <a:pt x="515" y="691"/>
                    <a:pt x="501" y="697"/>
                  </a:cubicBezTo>
                  <a:cubicBezTo>
                    <a:pt x="490" y="701"/>
                    <a:pt x="479" y="706"/>
                    <a:pt x="467" y="709"/>
                  </a:cubicBezTo>
                  <a:cubicBezTo>
                    <a:pt x="465" y="710"/>
                    <a:pt x="464" y="710"/>
                    <a:pt x="462" y="710"/>
                  </a:cubicBezTo>
                  <a:cubicBezTo>
                    <a:pt x="458" y="712"/>
                    <a:pt x="455" y="712"/>
                    <a:pt x="451" y="713"/>
                  </a:cubicBezTo>
                  <a:cubicBezTo>
                    <a:pt x="449" y="714"/>
                    <a:pt x="446" y="715"/>
                    <a:pt x="444" y="715"/>
                  </a:cubicBezTo>
                  <a:cubicBezTo>
                    <a:pt x="443" y="715"/>
                    <a:pt x="442" y="716"/>
                    <a:pt x="440" y="716"/>
                  </a:cubicBezTo>
                  <a:cubicBezTo>
                    <a:pt x="415" y="722"/>
                    <a:pt x="389" y="725"/>
                    <a:pt x="362" y="725"/>
                  </a:cubicBezTo>
                  <a:cubicBezTo>
                    <a:pt x="359" y="725"/>
                    <a:pt x="356" y="724"/>
                    <a:pt x="354" y="724"/>
                  </a:cubicBezTo>
                  <a:cubicBezTo>
                    <a:pt x="345" y="724"/>
                    <a:pt x="336" y="724"/>
                    <a:pt x="327" y="723"/>
                  </a:cubicBezTo>
                  <a:cubicBezTo>
                    <a:pt x="322" y="722"/>
                    <a:pt x="318" y="722"/>
                    <a:pt x="313" y="721"/>
                  </a:cubicBezTo>
                  <a:cubicBezTo>
                    <a:pt x="313" y="721"/>
                    <a:pt x="313" y="721"/>
                    <a:pt x="313" y="721"/>
                  </a:cubicBezTo>
                  <a:cubicBezTo>
                    <a:pt x="297" y="719"/>
                    <a:pt x="282" y="716"/>
                    <a:pt x="267" y="712"/>
                  </a:cubicBezTo>
                  <a:cubicBezTo>
                    <a:pt x="261" y="710"/>
                    <a:pt x="255" y="709"/>
                    <a:pt x="249" y="707"/>
                  </a:cubicBezTo>
                  <a:cubicBezTo>
                    <a:pt x="242" y="704"/>
                    <a:pt x="235" y="702"/>
                    <a:pt x="228" y="699"/>
                  </a:cubicBezTo>
                  <a:cubicBezTo>
                    <a:pt x="224" y="697"/>
                    <a:pt x="220" y="696"/>
                    <a:pt x="216" y="694"/>
                  </a:cubicBezTo>
                  <a:cubicBezTo>
                    <a:pt x="208" y="691"/>
                    <a:pt x="201" y="687"/>
                    <a:pt x="193" y="683"/>
                  </a:cubicBezTo>
                  <a:cubicBezTo>
                    <a:pt x="167" y="669"/>
                    <a:pt x="143" y="652"/>
                    <a:pt x="121" y="633"/>
                  </a:cubicBezTo>
                  <a:cubicBezTo>
                    <a:pt x="107" y="620"/>
                    <a:pt x="93" y="606"/>
                    <a:pt x="81" y="591"/>
                  </a:cubicBezTo>
                  <a:cubicBezTo>
                    <a:pt x="30" y="529"/>
                    <a:pt x="0" y="449"/>
                    <a:pt x="0" y="362"/>
                  </a:cubicBezTo>
                  <a:cubicBezTo>
                    <a:pt x="0" y="310"/>
                    <a:pt x="11" y="260"/>
                    <a:pt x="31" y="215"/>
                  </a:cubicBezTo>
                  <a:cubicBezTo>
                    <a:pt x="32" y="213"/>
                    <a:pt x="33" y="211"/>
                    <a:pt x="34" y="209"/>
                  </a:cubicBezTo>
                  <a:cubicBezTo>
                    <a:pt x="36" y="204"/>
                    <a:pt x="39" y="199"/>
                    <a:pt x="42" y="193"/>
                  </a:cubicBezTo>
                  <a:cubicBezTo>
                    <a:pt x="42" y="192"/>
                    <a:pt x="43" y="191"/>
                    <a:pt x="43" y="190"/>
                  </a:cubicBezTo>
                  <a:cubicBezTo>
                    <a:pt x="47" y="184"/>
                    <a:pt x="51" y="177"/>
                    <a:pt x="54" y="171"/>
                  </a:cubicBezTo>
                  <a:cubicBezTo>
                    <a:pt x="58" y="165"/>
                    <a:pt x="62" y="159"/>
                    <a:pt x="66" y="153"/>
                  </a:cubicBezTo>
                  <a:cubicBezTo>
                    <a:pt x="72" y="144"/>
                    <a:pt x="79" y="136"/>
                    <a:pt x="86" y="127"/>
                  </a:cubicBezTo>
                  <a:cubicBezTo>
                    <a:pt x="153" y="50"/>
                    <a:pt x="252" y="0"/>
                    <a:pt x="362" y="0"/>
                  </a:cubicBezTo>
                  <a:cubicBezTo>
                    <a:pt x="430" y="0"/>
                    <a:pt x="493" y="19"/>
                    <a:pt x="547" y="51"/>
                  </a:cubicBezTo>
                  <a:cubicBezTo>
                    <a:pt x="567" y="63"/>
                    <a:pt x="585" y="77"/>
                    <a:pt x="602" y="92"/>
                  </a:cubicBezTo>
                  <a:cubicBezTo>
                    <a:pt x="625" y="112"/>
                    <a:pt x="645" y="134"/>
                    <a:pt x="661" y="159"/>
                  </a:cubicBezTo>
                  <a:cubicBezTo>
                    <a:pt x="701" y="217"/>
                    <a:pt x="724" y="287"/>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Freeform 22">
              <a:extLst>
                <a:ext uri="{FF2B5EF4-FFF2-40B4-BE49-F238E27FC236}">
                  <a16:creationId xmlns:a16="http://schemas.microsoft.com/office/drawing/2014/main" id="{582BCB55-AC27-467D-9F39-FDC2AD233001}"/>
                </a:ext>
              </a:extLst>
            </p:cNvPr>
            <p:cNvSpPr>
              <a:spLocks/>
            </p:cNvSpPr>
            <p:nvPr/>
          </p:nvSpPr>
          <p:spPr bwMode="auto">
            <a:xfrm>
              <a:off x="5243513" y="6340475"/>
              <a:ext cx="1166813" cy="3232150"/>
            </a:xfrm>
            <a:custGeom>
              <a:avLst/>
              <a:gdLst>
                <a:gd name="T0" fmla="*/ 134 w 267"/>
                <a:gd name="T1" fmla="*/ 738 h 738"/>
                <a:gd name="T2" fmla="*/ 231 w 267"/>
                <a:gd name="T3" fmla="*/ 738 h 738"/>
                <a:gd name="T4" fmla="*/ 267 w 267"/>
                <a:gd name="T5" fmla="*/ 684 h 738"/>
                <a:gd name="T6" fmla="*/ 267 w 267"/>
                <a:gd name="T7" fmla="*/ 410 h 738"/>
                <a:gd name="T8" fmla="*/ 235 w 267"/>
                <a:gd name="T9" fmla="*/ 352 h 738"/>
                <a:gd name="T10" fmla="*/ 267 w 267"/>
                <a:gd name="T11" fmla="*/ 305 h 738"/>
                <a:gd name="T12" fmla="*/ 237 w 267"/>
                <a:gd name="T13" fmla="*/ 259 h 738"/>
                <a:gd name="T14" fmla="*/ 266 w 267"/>
                <a:gd name="T15" fmla="*/ 187 h 738"/>
                <a:gd name="T16" fmla="*/ 221 w 267"/>
                <a:gd name="T17" fmla="*/ 84 h 738"/>
                <a:gd name="T18" fmla="*/ 173 w 267"/>
                <a:gd name="T19" fmla="*/ 0 h 738"/>
                <a:gd name="T20" fmla="*/ 134 w 267"/>
                <a:gd name="T21" fmla="*/ 0 h 738"/>
                <a:gd name="T22" fmla="*/ 95 w 267"/>
                <a:gd name="T23" fmla="*/ 0 h 738"/>
                <a:gd name="T24" fmla="*/ 47 w 267"/>
                <a:gd name="T25" fmla="*/ 84 h 738"/>
                <a:gd name="T26" fmla="*/ 1 w 267"/>
                <a:gd name="T27" fmla="*/ 187 h 738"/>
                <a:gd name="T28" fmla="*/ 31 w 267"/>
                <a:gd name="T29" fmla="*/ 259 h 738"/>
                <a:gd name="T30" fmla="*/ 0 w 267"/>
                <a:gd name="T31" fmla="*/ 305 h 738"/>
                <a:gd name="T32" fmla="*/ 32 w 267"/>
                <a:gd name="T33" fmla="*/ 352 h 738"/>
                <a:gd name="T34" fmla="*/ 0 w 267"/>
                <a:gd name="T35" fmla="*/ 410 h 738"/>
                <a:gd name="T36" fmla="*/ 0 w 267"/>
                <a:gd name="T37" fmla="*/ 684 h 738"/>
                <a:gd name="T38" fmla="*/ 36 w 267"/>
                <a:gd name="T39" fmla="*/ 738 h 738"/>
                <a:gd name="T40" fmla="*/ 134 w 267"/>
                <a:gd name="T41"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7" h="738">
                  <a:moveTo>
                    <a:pt x="134" y="738"/>
                  </a:moveTo>
                  <a:cubicBezTo>
                    <a:pt x="134" y="738"/>
                    <a:pt x="196" y="738"/>
                    <a:pt x="231" y="738"/>
                  </a:cubicBezTo>
                  <a:cubicBezTo>
                    <a:pt x="266" y="738"/>
                    <a:pt x="267" y="698"/>
                    <a:pt x="267" y="684"/>
                  </a:cubicBezTo>
                  <a:cubicBezTo>
                    <a:pt x="267" y="669"/>
                    <a:pt x="267" y="449"/>
                    <a:pt x="267" y="410"/>
                  </a:cubicBezTo>
                  <a:cubicBezTo>
                    <a:pt x="267" y="371"/>
                    <a:pt x="235" y="352"/>
                    <a:pt x="235" y="352"/>
                  </a:cubicBezTo>
                  <a:cubicBezTo>
                    <a:pt x="235" y="352"/>
                    <a:pt x="267" y="341"/>
                    <a:pt x="267" y="305"/>
                  </a:cubicBezTo>
                  <a:cubicBezTo>
                    <a:pt x="267" y="268"/>
                    <a:pt x="237" y="259"/>
                    <a:pt x="237" y="259"/>
                  </a:cubicBezTo>
                  <a:cubicBezTo>
                    <a:pt x="247" y="248"/>
                    <a:pt x="267" y="248"/>
                    <a:pt x="266" y="187"/>
                  </a:cubicBezTo>
                  <a:cubicBezTo>
                    <a:pt x="265" y="127"/>
                    <a:pt x="235" y="112"/>
                    <a:pt x="221" y="84"/>
                  </a:cubicBezTo>
                  <a:cubicBezTo>
                    <a:pt x="206" y="55"/>
                    <a:pt x="173" y="9"/>
                    <a:pt x="173" y="0"/>
                  </a:cubicBezTo>
                  <a:cubicBezTo>
                    <a:pt x="134" y="0"/>
                    <a:pt x="134" y="0"/>
                    <a:pt x="134" y="0"/>
                  </a:cubicBezTo>
                  <a:cubicBezTo>
                    <a:pt x="95" y="0"/>
                    <a:pt x="95" y="0"/>
                    <a:pt x="95" y="0"/>
                  </a:cubicBezTo>
                  <a:cubicBezTo>
                    <a:pt x="95" y="9"/>
                    <a:pt x="61" y="55"/>
                    <a:pt x="47" y="84"/>
                  </a:cubicBezTo>
                  <a:cubicBezTo>
                    <a:pt x="32" y="112"/>
                    <a:pt x="2" y="127"/>
                    <a:pt x="1" y="187"/>
                  </a:cubicBezTo>
                  <a:cubicBezTo>
                    <a:pt x="0" y="248"/>
                    <a:pt x="20" y="248"/>
                    <a:pt x="31" y="259"/>
                  </a:cubicBezTo>
                  <a:cubicBezTo>
                    <a:pt x="31" y="259"/>
                    <a:pt x="0" y="268"/>
                    <a:pt x="0" y="305"/>
                  </a:cubicBezTo>
                  <a:cubicBezTo>
                    <a:pt x="0" y="341"/>
                    <a:pt x="32" y="352"/>
                    <a:pt x="32" y="352"/>
                  </a:cubicBezTo>
                  <a:cubicBezTo>
                    <a:pt x="32" y="352"/>
                    <a:pt x="0" y="371"/>
                    <a:pt x="0" y="410"/>
                  </a:cubicBezTo>
                  <a:cubicBezTo>
                    <a:pt x="0" y="449"/>
                    <a:pt x="0" y="669"/>
                    <a:pt x="0" y="684"/>
                  </a:cubicBezTo>
                  <a:cubicBezTo>
                    <a:pt x="0" y="698"/>
                    <a:pt x="1" y="738"/>
                    <a:pt x="36" y="738"/>
                  </a:cubicBezTo>
                  <a:cubicBezTo>
                    <a:pt x="71" y="738"/>
                    <a:pt x="134" y="738"/>
                    <a:pt x="134" y="738"/>
                  </a:cubicBezTo>
                  <a:close/>
                </a:path>
              </a:pathLst>
            </a:custGeom>
            <a:solidFill>
              <a:srgbClr val="E6EAF3"/>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3">
              <a:extLst>
                <a:ext uri="{FF2B5EF4-FFF2-40B4-BE49-F238E27FC236}">
                  <a16:creationId xmlns:a16="http://schemas.microsoft.com/office/drawing/2014/main" id="{C5CE6FA5-B404-4EB0-B214-E6100B29112C}"/>
                </a:ext>
              </a:extLst>
            </p:cNvPr>
            <p:cNvSpPr>
              <a:spLocks/>
            </p:cNvSpPr>
            <p:nvPr/>
          </p:nvSpPr>
          <p:spPr bwMode="auto">
            <a:xfrm>
              <a:off x="5597526" y="6151563"/>
              <a:ext cx="458788" cy="241300"/>
            </a:xfrm>
            <a:custGeom>
              <a:avLst/>
              <a:gdLst>
                <a:gd name="T0" fmla="*/ 96 w 105"/>
                <a:gd name="T1" fmla="*/ 55 h 55"/>
                <a:gd name="T2" fmla="*/ 10 w 105"/>
                <a:gd name="T3" fmla="*/ 55 h 55"/>
                <a:gd name="T4" fmla="*/ 0 w 105"/>
                <a:gd name="T5" fmla="*/ 45 h 55"/>
                <a:gd name="T6" fmla="*/ 0 w 105"/>
                <a:gd name="T7" fmla="*/ 9 h 55"/>
                <a:gd name="T8" fmla="*/ 10 w 105"/>
                <a:gd name="T9" fmla="*/ 0 h 55"/>
                <a:gd name="T10" fmla="*/ 96 w 105"/>
                <a:gd name="T11" fmla="*/ 0 h 55"/>
                <a:gd name="T12" fmla="*/ 105 w 105"/>
                <a:gd name="T13" fmla="*/ 9 h 55"/>
                <a:gd name="T14" fmla="*/ 105 w 105"/>
                <a:gd name="T15" fmla="*/ 45 h 55"/>
                <a:gd name="T16" fmla="*/ 96 w 105"/>
                <a:gd name="T17"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55">
                  <a:moveTo>
                    <a:pt x="96" y="55"/>
                  </a:moveTo>
                  <a:cubicBezTo>
                    <a:pt x="10" y="55"/>
                    <a:pt x="10" y="55"/>
                    <a:pt x="10" y="55"/>
                  </a:cubicBezTo>
                  <a:cubicBezTo>
                    <a:pt x="4" y="55"/>
                    <a:pt x="0" y="50"/>
                    <a:pt x="0" y="45"/>
                  </a:cubicBezTo>
                  <a:cubicBezTo>
                    <a:pt x="0" y="9"/>
                    <a:pt x="0" y="9"/>
                    <a:pt x="0" y="9"/>
                  </a:cubicBezTo>
                  <a:cubicBezTo>
                    <a:pt x="0" y="4"/>
                    <a:pt x="4" y="0"/>
                    <a:pt x="10" y="0"/>
                  </a:cubicBezTo>
                  <a:cubicBezTo>
                    <a:pt x="96" y="0"/>
                    <a:pt x="96" y="0"/>
                    <a:pt x="96" y="0"/>
                  </a:cubicBezTo>
                  <a:cubicBezTo>
                    <a:pt x="101" y="0"/>
                    <a:pt x="105" y="4"/>
                    <a:pt x="105" y="9"/>
                  </a:cubicBezTo>
                  <a:cubicBezTo>
                    <a:pt x="105" y="45"/>
                    <a:pt x="105" y="45"/>
                    <a:pt x="105" y="45"/>
                  </a:cubicBezTo>
                  <a:cubicBezTo>
                    <a:pt x="105" y="50"/>
                    <a:pt x="101" y="55"/>
                    <a:pt x="96" y="5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Rectangle 24">
              <a:extLst>
                <a:ext uri="{FF2B5EF4-FFF2-40B4-BE49-F238E27FC236}">
                  <a16:creationId xmlns:a16="http://schemas.microsoft.com/office/drawing/2014/main" id="{8ECF6FC5-8FF4-4D3A-9DEF-8DD8F8108037}"/>
                </a:ext>
              </a:extLst>
            </p:cNvPr>
            <p:cNvSpPr>
              <a:spLocks noChangeArrowheads="1"/>
            </p:cNvSpPr>
            <p:nvPr/>
          </p:nvSpPr>
          <p:spPr bwMode="auto">
            <a:xfrm>
              <a:off x="5243513" y="8280400"/>
              <a:ext cx="1166813" cy="684213"/>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Rectangle 25">
              <a:extLst>
                <a:ext uri="{FF2B5EF4-FFF2-40B4-BE49-F238E27FC236}">
                  <a16:creationId xmlns:a16="http://schemas.microsoft.com/office/drawing/2014/main" id="{FA709FF6-ECB5-4EF0-B6A2-C110F6C9A06B}"/>
                </a:ext>
              </a:extLst>
            </p:cNvPr>
            <p:cNvSpPr>
              <a:spLocks noChangeArrowheads="1"/>
            </p:cNvSpPr>
            <p:nvPr/>
          </p:nvSpPr>
          <p:spPr bwMode="auto">
            <a:xfrm>
              <a:off x="5243513" y="9034463"/>
              <a:ext cx="1166813" cy="122238"/>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6" name="Group 35">
            <a:extLst>
              <a:ext uri="{FF2B5EF4-FFF2-40B4-BE49-F238E27FC236}">
                <a16:creationId xmlns:a16="http://schemas.microsoft.com/office/drawing/2014/main" id="{973DCBF2-682C-4CA8-B87F-524D96C2D5A2}"/>
              </a:ext>
            </a:extLst>
          </p:cNvPr>
          <p:cNvGrpSpPr/>
          <p:nvPr/>
        </p:nvGrpSpPr>
        <p:grpSpPr>
          <a:xfrm>
            <a:off x="13268365" y="8863013"/>
            <a:ext cx="3168650" cy="3175000"/>
            <a:chOff x="13033376" y="6577013"/>
            <a:chExt cx="3168650" cy="3175000"/>
          </a:xfrm>
        </p:grpSpPr>
        <p:sp>
          <p:nvSpPr>
            <p:cNvPr id="28" name="Freeform 26">
              <a:extLst>
                <a:ext uri="{FF2B5EF4-FFF2-40B4-BE49-F238E27FC236}">
                  <a16:creationId xmlns:a16="http://schemas.microsoft.com/office/drawing/2014/main" id="{D4BA7A11-3F4D-4AC5-B7D5-5E4B47BB6CCF}"/>
                </a:ext>
              </a:extLst>
            </p:cNvPr>
            <p:cNvSpPr>
              <a:spLocks/>
            </p:cNvSpPr>
            <p:nvPr/>
          </p:nvSpPr>
          <p:spPr bwMode="auto">
            <a:xfrm>
              <a:off x="13033376" y="6577013"/>
              <a:ext cx="3168650" cy="3175000"/>
            </a:xfrm>
            <a:custGeom>
              <a:avLst/>
              <a:gdLst>
                <a:gd name="T0" fmla="*/ 725 w 725"/>
                <a:gd name="T1" fmla="*/ 362 h 725"/>
                <a:gd name="T2" fmla="*/ 628 w 725"/>
                <a:gd name="T3" fmla="*/ 609 h 725"/>
                <a:gd name="T4" fmla="*/ 620 w 725"/>
                <a:gd name="T5" fmla="*/ 617 h 725"/>
                <a:gd name="T6" fmla="*/ 542 w 725"/>
                <a:gd name="T7" fmla="*/ 677 h 725"/>
                <a:gd name="T8" fmla="*/ 502 w 725"/>
                <a:gd name="T9" fmla="*/ 697 h 725"/>
                <a:gd name="T10" fmla="*/ 468 w 725"/>
                <a:gd name="T11" fmla="*/ 709 h 725"/>
                <a:gd name="T12" fmla="*/ 463 w 725"/>
                <a:gd name="T13" fmla="*/ 710 h 725"/>
                <a:gd name="T14" fmla="*/ 452 w 725"/>
                <a:gd name="T15" fmla="*/ 713 h 725"/>
                <a:gd name="T16" fmla="*/ 444 w 725"/>
                <a:gd name="T17" fmla="*/ 715 h 725"/>
                <a:gd name="T18" fmla="*/ 441 w 725"/>
                <a:gd name="T19" fmla="*/ 716 h 725"/>
                <a:gd name="T20" fmla="*/ 363 w 725"/>
                <a:gd name="T21" fmla="*/ 725 h 725"/>
                <a:gd name="T22" fmla="*/ 355 w 725"/>
                <a:gd name="T23" fmla="*/ 724 h 725"/>
                <a:gd name="T24" fmla="*/ 328 w 725"/>
                <a:gd name="T25" fmla="*/ 723 h 725"/>
                <a:gd name="T26" fmla="*/ 313 w 725"/>
                <a:gd name="T27" fmla="*/ 721 h 725"/>
                <a:gd name="T28" fmla="*/ 313 w 725"/>
                <a:gd name="T29" fmla="*/ 721 h 725"/>
                <a:gd name="T30" fmla="*/ 268 w 725"/>
                <a:gd name="T31" fmla="*/ 712 h 725"/>
                <a:gd name="T32" fmla="*/ 250 w 725"/>
                <a:gd name="T33" fmla="*/ 707 h 725"/>
                <a:gd name="T34" fmla="*/ 229 w 725"/>
                <a:gd name="T35" fmla="*/ 699 h 725"/>
                <a:gd name="T36" fmla="*/ 217 w 725"/>
                <a:gd name="T37" fmla="*/ 694 h 725"/>
                <a:gd name="T38" fmla="*/ 194 w 725"/>
                <a:gd name="T39" fmla="*/ 683 h 725"/>
                <a:gd name="T40" fmla="*/ 122 w 725"/>
                <a:gd name="T41" fmla="*/ 633 h 725"/>
                <a:gd name="T42" fmla="*/ 82 w 725"/>
                <a:gd name="T43" fmla="*/ 591 h 725"/>
                <a:gd name="T44" fmla="*/ 0 w 725"/>
                <a:gd name="T45" fmla="*/ 362 h 725"/>
                <a:gd name="T46" fmla="*/ 32 w 725"/>
                <a:gd name="T47" fmla="*/ 215 h 725"/>
                <a:gd name="T48" fmla="*/ 35 w 725"/>
                <a:gd name="T49" fmla="*/ 209 h 725"/>
                <a:gd name="T50" fmla="*/ 42 w 725"/>
                <a:gd name="T51" fmla="*/ 193 h 725"/>
                <a:gd name="T52" fmla="*/ 44 w 725"/>
                <a:gd name="T53" fmla="*/ 190 h 725"/>
                <a:gd name="T54" fmla="*/ 55 w 725"/>
                <a:gd name="T55" fmla="*/ 171 h 725"/>
                <a:gd name="T56" fmla="*/ 67 w 725"/>
                <a:gd name="T57" fmla="*/ 153 h 725"/>
                <a:gd name="T58" fmla="*/ 87 w 725"/>
                <a:gd name="T59" fmla="*/ 127 h 725"/>
                <a:gd name="T60" fmla="*/ 363 w 725"/>
                <a:gd name="T61" fmla="*/ 0 h 725"/>
                <a:gd name="T62" fmla="*/ 548 w 725"/>
                <a:gd name="T63" fmla="*/ 51 h 725"/>
                <a:gd name="T64" fmla="*/ 603 w 725"/>
                <a:gd name="T65" fmla="*/ 92 h 725"/>
                <a:gd name="T66" fmla="*/ 662 w 725"/>
                <a:gd name="T67" fmla="*/ 159 h 725"/>
                <a:gd name="T68" fmla="*/ 725 w 725"/>
                <a:gd name="T69" fmla="*/ 362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5" h="725">
                  <a:moveTo>
                    <a:pt x="725" y="362"/>
                  </a:moveTo>
                  <a:cubicBezTo>
                    <a:pt x="725" y="458"/>
                    <a:pt x="688" y="544"/>
                    <a:pt x="628" y="609"/>
                  </a:cubicBezTo>
                  <a:cubicBezTo>
                    <a:pt x="625" y="612"/>
                    <a:pt x="623" y="614"/>
                    <a:pt x="620" y="617"/>
                  </a:cubicBezTo>
                  <a:cubicBezTo>
                    <a:pt x="597" y="640"/>
                    <a:pt x="571" y="660"/>
                    <a:pt x="542" y="677"/>
                  </a:cubicBezTo>
                  <a:cubicBezTo>
                    <a:pt x="529" y="684"/>
                    <a:pt x="516" y="691"/>
                    <a:pt x="502" y="697"/>
                  </a:cubicBezTo>
                  <a:cubicBezTo>
                    <a:pt x="491" y="701"/>
                    <a:pt x="479" y="706"/>
                    <a:pt x="468" y="709"/>
                  </a:cubicBezTo>
                  <a:cubicBezTo>
                    <a:pt x="466" y="710"/>
                    <a:pt x="464" y="710"/>
                    <a:pt x="463" y="710"/>
                  </a:cubicBezTo>
                  <a:cubicBezTo>
                    <a:pt x="459" y="712"/>
                    <a:pt x="456" y="712"/>
                    <a:pt x="452" y="713"/>
                  </a:cubicBezTo>
                  <a:cubicBezTo>
                    <a:pt x="450" y="714"/>
                    <a:pt x="447" y="715"/>
                    <a:pt x="444" y="715"/>
                  </a:cubicBezTo>
                  <a:cubicBezTo>
                    <a:pt x="443" y="715"/>
                    <a:pt x="442" y="716"/>
                    <a:pt x="441" y="716"/>
                  </a:cubicBezTo>
                  <a:cubicBezTo>
                    <a:pt x="416" y="722"/>
                    <a:pt x="390" y="725"/>
                    <a:pt x="363" y="725"/>
                  </a:cubicBezTo>
                  <a:cubicBezTo>
                    <a:pt x="360" y="725"/>
                    <a:pt x="357" y="724"/>
                    <a:pt x="355" y="724"/>
                  </a:cubicBezTo>
                  <a:cubicBezTo>
                    <a:pt x="346" y="724"/>
                    <a:pt x="337" y="724"/>
                    <a:pt x="328" y="723"/>
                  </a:cubicBezTo>
                  <a:cubicBezTo>
                    <a:pt x="323" y="722"/>
                    <a:pt x="318" y="722"/>
                    <a:pt x="313" y="721"/>
                  </a:cubicBezTo>
                  <a:cubicBezTo>
                    <a:pt x="313" y="721"/>
                    <a:pt x="313" y="721"/>
                    <a:pt x="313" y="721"/>
                  </a:cubicBezTo>
                  <a:cubicBezTo>
                    <a:pt x="298" y="719"/>
                    <a:pt x="283" y="716"/>
                    <a:pt x="268" y="712"/>
                  </a:cubicBezTo>
                  <a:cubicBezTo>
                    <a:pt x="262" y="710"/>
                    <a:pt x="256" y="709"/>
                    <a:pt x="250" y="707"/>
                  </a:cubicBezTo>
                  <a:cubicBezTo>
                    <a:pt x="243" y="704"/>
                    <a:pt x="236" y="702"/>
                    <a:pt x="229" y="699"/>
                  </a:cubicBezTo>
                  <a:cubicBezTo>
                    <a:pt x="225" y="697"/>
                    <a:pt x="221" y="696"/>
                    <a:pt x="217" y="694"/>
                  </a:cubicBezTo>
                  <a:cubicBezTo>
                    <a:pt x="209" y="691"/>
                    <a:pt x="201" y="687"/>
                    <a:pt x="194" y="683"/>
                  </a:cubicBezTo>
                  <a:cubicBezTo>
                    <a:pt x="168" y="669"/>
                    <a:pt x="144" y="652"/>
                    <a:pt x="122" y="633"/>
                  </a:cubicBezTo>
                  <a:cubicBezTo>
                    <a:pt x="108" y="620"/>
                    <a:pt x="94" y="606"/>
                    <a:pt x="82" y="591"/>
                  </a:cubicBezTo>
                  <a:cubicBezTo>
                    <a:pt x="31" y="529"/>
                    <a:pt x="0" y="449"/>
                    <a:pt x="0" y="362"/>
                  </a:cubicBezTo>
                  <a:cubicBezTo>
                    <a:pt x="0" y="310"/>
                    <a:pt x="12" y="260"/>
                    <a:pt x="32" y="215"/>
                  </a:cubicBezTo>
                  <a:cubicBezTo>
                    <a:pt x="33" y="213"/>
                    <a:pt x="34" y="211"/>
                    <a:pt x="35" y="209"/>
                  </a:cubicBezTo>
                  <a:cubicBezTo>
                    <a:pt x="37" y="204"/>
                    <a:pt x="40" y="199"/>
                    <a:pt x="42" y="193"/>
                  </a:cubicBezTo>
                  <a:cubicBezTo>
                    <a:pt x="43" y="192"/>
                    <a:pt x="43" y="191"/>
                    <a:pt x="44" y="190"/>
                  </a:cubicBezTo>
                  <a:cubicBezTo>
                    <a:pt x="48" y="184"/>
                    <a:pt x="51" y="177"/>
                    <a:pt x="55" y="171"/>
                  </a:cubicBezTo>
                  <a:cubicBezTo>
                    <a:pt x="59" y="165"/>
                    <a:pt x="63" y="159"/>
                    <a:pt x="67" y="153"/>
                  </a:cubicBezTo>
                  <a:cubicBezTo>
                    <a:pt x="73" y="144"/>
                    <a:pt x="80" y="136"/>
                    <a:pt x="87" y="127"/>
                  </a:cubicBezTo>
                  <a:cubicBezTo>
                    <a:pt x="153" y="50"/>
                    <a:pt x="252" y="0"/>
                    <a:pt x="363" y="0"/>
                  </a:cubicBezTo>
                  <a:cubicBezTo>
                    <a:pt x="430" y="0"/>
                    <a:pt x="494" y="19"/>
                    <a:pt x="548" y="51"/>
                  </a:cubicBezTo>
                  <a:cubicBezTo>
                    <a:pt x="568" y="63"/>
                    <a:pt x="586" y="77"/>
                    <a:pt x="603" y="92"/>
                  </a:cubicBezTo>
                  <a:cubicBezTo>
                    <a:pt x="625" y="112"/>
                    <a:pt x="645" y="134"/>
                    <a:pt x="662" y="159"/>
                  </a:cubicBezTo>
                  <a:cubicBezTo>
                    <a:pt x="702" y="217"/>
                    <a:pt x="725" y="287"/>
                    <a:pt x="725"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9" name="Freeform 27">
              <a:extLst>
                <a:ext uri="{FF2B5EF4-FFF2-40B4-BE49-F238E27FC236}">
                  <a16:creationId xmlns:a16="http://schemas.microsoft.com/office/drawing/2014/main" id="{D8346E9E-0CD1-4313-BB63-5B7BCEECAFEB}"/>
                </a:ext>
              </a:extLst>
            </p:cNvPr>
            <p:cNvSpPr>
              <a:spLocks/>
            </p:cNvSpPr>
            <p:nvPr/>
          </p:nvSpPr>
          <p:spPr bwMode="auto">
            <a:xfrm>
              <a:off x="13504863" y="7523163"/>
              <a:ext cx="598488" cy="520700"/>
            </a:xfrm>
            <a:custGeom>
              <a:avLst/>
              <a:gdLst>
                <a:gd name="T0" fmla="*/ 96 w 137"/>
                <a:gd name="T1" fmla="*/ 22 h 119"/>
                <a:gd name="T2" fmla="*/ 122 w 137"/>
                <a:gd name="T3" fmla="*/ 98 h 119"/>
                <a:gd name="T4" fmla="*/ 41 w 137"/>
                <a:gd name="T5" fmla="*/ 97 h 119"/>
                <a:gd name="T6" fmla="*/ 15 w 137"/>
                <a:gd name="T7" fmla="*/ 20 h 119"/>
                <a:gd name="T8" fmla="*/ 96 w 137"/>
                <a:gd name="T9" fmla="*/ 22 h 119"/>
              </a:gdLst>
              <a:ahLst/>
              <a:cxnLst>
                <a:cxn ang="0">
                  <a:pos x="T0" y="T1"/>
                </a:cxn>
                <a:cxn ang="0">
                  <a:pos x="T2" y="T3"/>
                </a:cxn>
                <a:cxn ang="0">
                  <a:pos x="T4" y="T5"/>
                </a:cxn>
                <a:cxn ang="0">
                  <a:pos x="T6" y="T7"/>
                </a:cxn>
                <a:cxn ang="0">
                  <a:pos x="T8" y="T9"/>
                </a:cxn>
              </a:cxnLst>
              <a:rect l="0" t="0" r="r" b="b"/>
              <a:pathLst>
                <a:path w="137" h="119">
                  <a:moveTo>
                    <a:pt x="96" y="22"/>
                  </a:moveTo>
                  <a:cubicBezTo>
                    <a:pt x="125" y="43"/>
                    <a:pt x="137" y="78"/>
                    <a:pt x="122" y="98"/>
                  </a:cubicBezTo>
                  <a:cubicBezTo>
                    <a:pt x="107" y="119"/>
                    <a:pt x="71" y="118"/>
                    <a:pt x="41" y="97"/>
                  </a:cubicBezTo>
                  <a:cubicBezTo>
                    <a:pt x="12" y="75"/>
                    <a:pt x="0" y="41"/>
                    <a:pt x="15" y="20"/>
                  </a:cubicBezTo>
                  <a:cubicBezTo>
                    <a:pt x="30" y="0"/>
                    <a:pt x="66" y="0"/>
                    <a:pt x="96" y="22"/>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28">
              <a:extLst>
                <a:ext uri="{FF2B5EF4-FFF2-40B4-BE49-F238E27FC236}">
                  <a16:creationId xmlns:a16="http://schemas.microsoft.com/office/drawing/2014/main" id="{E15CA2EE-D2FE-4C12-9968-ADD34FA93118}"/>
                </a:ext>
              </a:extLst>
            </p:cNvPr>
            <p:cNvSpPr>
              <a:spLocks/>
            </p:cNvSpPr>
            <p:nvPr/>
          </p:nvSpPr>
          <p:spPr bwMode="auto">
            <a:xfrm>
              <a:off x="15122526" y="7545388"/>
              <a:ext cx="608013" cy="515938"/>
            </a:xfrm>
            <a:custGeom>
              <a:avLst/>
              <a:gdLst>
                <a:gd name="T0" fmla="*/ 125 w 139"/>
                <a:gd name="T1" fmla="*/ 24 h 118"/>
                <a:gd name="T2" fmla="*/ 95 w 139"/>
                <a:gd name="T3" fmla="*/ 98 h 118"/>
                <a:gd name="T4" fmla="*/ 14 w 139"/>
                <a:gd name="T5" fmla="*/ 95 h 118"/>
                <a:gd name="T6" fmla="*/ 45 w 139"/>
                <a:gd name="T7" fmla="*/ 20 h 118"/>
                <a:gd name="T8" fmla="*/ 125 w 139"/>
                <a:gd name="T9" fmla="*/ 24 h 118"/>
              </a:gdLst>
              <a:ahLst/>
              <a:cxnLst>
                <a:cxn ang="0">
                  <a:pos x="T0" y="T1"/>
                </a:cxn>
                <a:cxn ang="0">
                  <a:pos x="T2" y="T3"/>
                </a:cxn>
                <a:cxn ang="0">
                  <a:pos x="T4" y="T5"/>
                </a:cxn>
                <a:cxn ang="0">
                  <a:pos x="T6" y="T7"/>
                </a:cxn>
                <a:cxn ang="0">
                  <a:pos x="T8" y="T9"/>
                </a:cxn>
              </a:cxnLst>
              <a:rect l="0" t="0" r="r" b="b"/>
              <a:pathLst>
                <a:path w="139" h="118">
                  <a:moveTo>
                    <a:pt x="125" y="24"/>
                  </a:moveTo>
                  <a:cubicBezTo>
                    <a:pt x="139" y="45"/>
                    <a:pt x="126" y="79"/>
                    <a:pt x="95" y="98"/>
                  </a:cubicBezTo>
                  <a:cubicBezTo>
                    <a:pt x="64" y="118"/>
                    <a:pt x="28" y="117"/>
                    <a:pt x="14" y="95"/>
                  </a:cubicBezTo>
                  <a:cubicBezTo>
                    <a:pt x="0" y="73"/>
                    <a:pt x="14" y="40"/>
                    <a:pt x="45" y="20"/>
                  </a:cubicBezTo>
                  <a:cubicBezTo>
                    <a:pt x="75" y="0"/>
                    <a:pt x="111" y="2"/>
                    <a:pt x="125" y="24"/>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29">
              <a:extLst>
                <a:ext uri="{FF2B5EF4-FFF2-40B4-BE49-F238E27FC236}">
                  <a16:creationId xmlns:a16="http://schemas.microsoft.com/office/drawing/2014/main" id="{8AAAC8E3-44EC-4EEF-847D-F0DE3616B6EB}"/>
                </a:ext>
              </a:extLst>
            </p:cNvPr>
            <p:cNvSpPr>
              <a:spLocks/>
            </p:cNvSpPr>
            <p:nvPr/>
          </p:nvSpPr>
          <p:spPr bwMode="auto">
            <a:xfrm>
              <a:off x="14671676" y="7058025"/>
              <a:ext cx="533400" cy="684213"/>
            </a:xfrm>
            <a:custGeom>
              <a:avLst/>
              <a:gdLst>
                <a:gd name="T0" fmla="*/ 85 w 122"/>
                <a:gd name="T1" fmla="*/ 10 h 156"/>
                <a:gd name="T2" fmla="*/ 109 w 122"/>
                <a:gd name="T3" fmla="*/ 95 h 156"/>
                <a:gd name="T4" fmla="*/ 37 w 122"/>
                <a:gd name="T5" fmla="*/ 147 h 156"/>
                <a:gd name="T6" fmla="*/ 13 w 122"/>
                <a:gd name="T7" fmla="*/ 61 h 156"/>
                <a:gd name="T8" fmla="*/ 85 w 122"/>
                <a:gd name="T9" fmla="*/ 10 h 156"/>
              </a:gdLst>
              <a:ahLst/>
              <a:cxnLst>
                <a:cxn ang="0">
                  <a:pos x="T0" y="T1"/>
                </a:cxn>
                <a:cxn ang="0">
                  <a:pos x="T2" y="T3"/>
                </a:cxn>
                <a:cxn ang="0">
                  <a:pos x="T4" y="T5"/>
                </a:cxn>
                <a:cxn ang="0">
                  <a:pos x="T6" y="T7"/>
                </a:cxn>
                <a:cxn ang="0">
                  <a:pos x="T8" y="T9"/>
                </a:cxn>
              </a:cxnLst>
              <a:rect l="0" t="0" r="r" b="b"/>
              <a:pathLst>
                <a:path w="122" h="156">
                  <a:moveTo>
                    <a:pt x="85" y="10"/>
                  </a:moveTo>
                  <a:cubicBezTo>
                    <a:pt x="112" y="19"/>
                    <a:pt x="122" y="57"/>
                    <a:pt x="109" y="95"/>
                  </a:cubicBezTo>
                  <a:cubicBezTo>
                    <a:pt x="96" y="133"/>
                    <a:pt x="63" y="156"/>
                    <a:pt x="37" y="147"/>
                  </a:cubicBezTo>
                  <a:cubicBezTo>
                    <a:pt x="10" y="137"/>
                    <a:pt x="0" y="99"/>
                    <a:pt x="13" y="61"/>
                  </a:cubicBezTo>
                  <a:cubicBezTo>
                    <a:pt x="26" y="23"/>
                    <a:pt x="58" y="0"/>
                    <a:pt x="85" y="10"/>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30">
              <a:extLst>
                <a:ext uri="{FF2B5EF4-FFF2-40B4-BE49-F238E27FC236}">
                  <a16:creationId xmlns:a16="http://schemas.microsoft.com/office/drawing/2014/main" id="{7BFCFA69-A4C7-4F2B-85A0-A1B5082D7887}"/>
                </a:ext>
              </a:extLst>
            </p:cNvPr>
            <p:cNvSpPr>
              <a:spLocks/>
            </p:cNvSpPr>
            <p:nvPr/>
          </p:nvSpPr>
          <p:spPr bwMode="auto">
            <a:xfrm>
              <a:off x="14050963" y="7067550"/>
              <a:ext cx="525463" cy="679450"/>
            </a:xfrm>
            <a:custGeom>
              <a:avLst/>
              <a:gdLst>
                <a:gd name="T0" fmla="*/ 109 w 120"/>
                <a:gd name="T1" fmla="*/ 64 h 155"/>
                <a:gd name="T2" fmla="*/ 80 w 120"/>
                <a:gd name="T3" fmla="*/ 148 h 155"/>
                <a:gd name="T4" fmla="*/ 11 w 120"/>
                <a:gd name="T5" fmla="*/ 92 h 155"/>
                <a:gd name="T6" fmla="*/ 40 w 120"/>
                <a:gd name="T7" fmla="*/ 8 h 155"/>
                <a:gd name="T8" fmla="*/ 109 w 120"/>
                <a:gd name="T9" fmla="*/ 64 h 155"/>
              </a:gdLst>
              <a:ahLst/>
              <a:cxnLst>
                <a:cxn ang="0">
                  <a:pos x="T0" y="T1"/>
                </a:cxn>
                <a:cxn ang="0">
                  <a:pos x="T2" y="T3"/>
                </a:cxn>
                <a:cxn ang="0">
                  <a:pos x="T4" y="T5"/>
                </a:cxn>
                <a:cxn ang="0">
                  <a:pos x="T6" y="T7"/>
                </a:cxn>
                <a:cxn ang="0">
                  <a:pos x="T8" y="T9"/>
                </a:cxn>
              </a:cxnLst>
              <a:rect l="0" t="0" r="r" b="b"/>
              <a:pathLst>
                <a:path w="120" h="155">
                  <a:moveTo>
                    <a:pt x="109" y="64"/>
                  </a:moveTo>
                  <a:cubicBezTo>
                    <a:pt x="120" y="102"/>
                    <a:pt x="107" y="140"/>
                    <a:pt x="80" y="148"/>
                  </a:cubicBezTo>
                  <a:cubicBezTo>
                    <a:pt x="53" y="155"/>
                    <a:pt x="22" y="131"/>
                    <a:pt x="11" y="92"/>
                  </a:cubicBezTo>
                  <a:cubicBezTo>
                    <a:pt x="0" y="53"/>
                    <a:pt x="13" y="16"/>
                    <a:pt x="40" y="8"/>
                  </a:cubicBezTo>
                  <a:cubicBezTo>
                    <a:pt x="67" y="0"/>
                    <a:pt x="98" y="25"/>
                    <a:pt x="109" y="64"/>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31">
              <a:extLst>
                <a:ext uri="{FF2B5EF4-FFF2-40B4-BE49-F238E27FC236}">
                  <a16:creationId xmlns:a16="http://schemas.microsoft.com/office/drawing/2014/main" id="{8A8C1F52-7EDF-4D4D-BA29-89AE5C287611}"/>
                </a:ext>
              </a:extLst>
            </p:cNvPr>
            <p:cNvSpPr>
              <a:spLocks/>
            </p:cNvSpPr>
            <p:nvPr/>
          </p:nvSpPr>
          <p:spPr bwMode="auto">
            <a:xfrm>
              <a:off x="13609638" y="7697788"/>
              <a:ext cx="2011363" cy="1717675"/>
            </a:xfrm>
            <a:custGeom>
              <a:avLst/>
              <a:gdLst>
                <a:gd name="T0" fmla="*/ 405 w 460"/>
                <a:gd name="T1" fmla="*/ 214 h 392"/>
                <a:gd name="T2" fmla="*/ 290 w 460"/>
                <a:gd name="T3" fmla="*/ 334 h 392"/>
                <a:gd name="T4" fmla="*/ 177 w 460"/>
                <a:gd name="T5" fmla="*/ 338 h 392"/>
                <a:gd name="T6" fmla="*/ 55 w 460"/>
                <a:gd name="T7" fmla="*/ 214 h 392"/>
                <a:gd name="T8" fmla="*/ 128 w 460"/>
                <a:gd name="T9" fmla="*/ 71 h 392"/>
                <a:gd name="T10" fmla="*/ 332 w 460"/>
                <a:gd name="T11" fmla="*/ 71 h 392"/>
                <a:gd name="T12" fmla="*/ 405 w 460"/>
                <a:gd name="T13" fmla="*/ 214 h 392"/>
              </a:gdLst>
              <a:ahLst/>
              <a:cxnLst>
                <a:cxn ang="0">
                  <a:pos x="T0" y="T1"/>
                </a:cxn>
                <a:cxn ang="0">
                  <a:pos x="T2" y="T3"/>
                </a:cxn>
                <a:cxn ang="0">
                  <a:pos x="T4" y="T5"/>
                </a:cxn>
                <a:cxn ang="0">
                  <a:pos x="T6" y="T7"/>
                </a:cxn>
                <a:cxn ang="0">
                  <a:pos x="T8" y="T9"/>
                </a:cxn>
                <a:cxn ang="0">
                  <a:pos x="T10" y="T11"/>
                </a:cxn>
                <a:cxn ang="0">
                  <a:pos x="T12" y="T13"/>
                </a:cxn>
              </a:cxnLst>
              <a:rect l="0" t="0" r="r" b="b"/>
              <a:pathLst>
                <a:path w="460" h="392">
                  <a:moveTo>
                    <a:pt x="405" y="214"/>
                  </a:moveTo>
                  <a:cubicBezTo>
                    <a:pt x="460" y="262"/>
                    <a:pt x="393" y="377"/>
                    <a:pt x="290" y="334"/>
                  </a:cubicBezTo>
                  <a:cubicBezTo>
                    <a:pt x="253" y="319"/>
                    <a:pt x="213" y="319"/>
                    <a:pt x="177" y="338"/>
                  </a:cubicBezTo>
                  <a:cubicBezTo>
                    <a:pt x="77" y="392"/>
                    <a:pt x="0" y="263"/>
                    <a:pt x="55" y="214"/>
                  </a:cubicBezTo>
                  <a:cubicBezTo>
                    <a:pt x="120" y="156"/>
                    <a:pt x="90" y="142"/>
                    <a:pt x="128" y="71"/>
                  </a:cubicBezTo>
                  <a:cubicBezTo>
                    <a:pt x="166" y="0"/>
                    <a:pt x="294" y="0"/>
                    <a:pt x="332" y="71"/>
                  </a:cubicBezTo>
                  <a:cubicBezTo>
                    <a:pt x="370" y="142"/>
                    <a:pt x="340" y="156"/>
                    <a:pt x="405" y="214"/>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9" name="TextBox 38">
            <a:extLst>
              <a:ext uri="{FF2B5EF4-FFF2-40B4-BE49-F238E27FC236}">
                <a16:creationId xmlns:a16="http://schemas.microsoft.com/office/drawing/2014/main" id="{40C98D72-CD33-4B5B-8C05-971719D05BE4}"/>
              </a:ext>
            </a:extLst>
          </p:cNvPr>
          <p:cNvSpPr txBox="1"/>
          <p:nvPr/>
        </p:nvSpPr>
        <p:spPr>
          <a:xfrm>
            <a:off x="2276782" y="12654072"/>
            <a:ext cx="3165475" cy="954107"/>
          </a:xfrm>
          <a:prstGeom prst="rect">
            <a:avLst/>
          </a:prstGeom>
          <a:noFill/>
        </p:spPr>
        <p:txBody>
          <a:bodyPr wrap="square" rtlCol="0">
            <a:spAutoFit/>
          </a:bodyPr>
          <a:lstStyle/>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AIR BY COUGH</a:t>
            </a:r>
          </a:p>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OR SNEEZE</a:t>
            </a:r>
          </a:p>
        </p:txBody>
      </p:sp>
      <p:sp>
        <p:nvSpPr>
          <p:cNvPr id="41" name="TextBox 40">
            <a:extLst>
              <a:ext uri="{FF2B5EF4-FFF2-40B4-BE49-F238E27FC236}">
                <a16:creationId xmlns:a16="http://schemas.microsoft.com/office/drawing/2014/main" id="{92147268-CC6B-4AE7-A116-D2B9C422A2BD}"/>
              </a:ext>
            </a:extLst>
          </p:cNvPr>
          <p:cNvSpPr txBox="1"/>
          <p:nvPr/>
        </p:nvSpPr>
        <p:spPr>
          <a:xfrm>
            <a:off x="7788234" y="12654072"/>
            <a:ext cx="3165475" cy="954107"/>
          </a:xfrm>
          <a:prstGeom prst="rect">
            <a:avLst/>
          </a:prstGeom>
          <a:noFill/>
        </p:spPr>
        <p:txBody>
          <a:bodyPr wrap="square" rtlCol="0">
            <a:spAutoFit/>
          </a:bodyPr>
          <a:lstStyle/>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PERSONAL</a:t>
            </a:r>
          </a:p>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CONTACT</a:t>
            </a:r>
          </a:p>
        </p:txBody>
      </p:sp>
      <p:sp>
        <p:nvSpPr>
          <p:cNvPr id="42" name="TextBox 41">
            <a:extLst>
              <a:ext uri="{FF2B5EF4-FFF2-40B4-BE49-F238E27FC236}">
                <a16:creationId xmlns:a16="http://schemas.microsoft.com/office/drawing/2014/main" id="{ED6E0735-2C36-4F1F-A4C5-F007BB2024B6}"/>
              </a:ext>
            </a:extLst>
          </p:cNvPr>
          <p:cNvSpPr txBox="1"/>
          <p:nvPr/>
        </p:nvSpPr>
        <p:spPr>
          <a:xfrm>
            <a:off x="13228678" y="12654072"/>
            <a:ext cx="3165475" cy="954107"/>
          </a:xfrm>
          <a:prstGeom prst="rect">
            <a:avLst/>
          </a:prstGeom>
          <a:noFill/>
        </p:spPr>
        <p:txBody>
          <a:bodyPr wrap="square" rtlCol="0">
            <a:spAutoFit/>
          </a:bodyPr>
          <a:lstStyle/>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ANIMAL CONTACT</a:t>
            </a:r>
          </a:p>
        </p:txBody>
      </p:sp>
      <p:sp>
        <p:nvSpPr>
          <p:cNvPr id="43" name="TextBox 42">
            <a:extLst>
              <a:ext uri="{FF2B5EF4-FFF2-40B4-BE49-F238E27FC236}">
                <a16:creationId xmlns:a16="http://schemas.microsoft.com/office/drawing/2014/main" id="{A75D682E-6D51-4107-BCE9-E121D4B5023B}"/>
              </a:ext>
            </a:extLst>
          </p:cNvPr>
          <p:cNvSpPr txBox="1"/>
          <p:nvPr/>
        </p:nvSpPr>
        <p:spPr>
          <a:xfrm>
            <a:off x="18284949" y="12654072"/>
            <a:ext cx="3165475" cy="954107"/>
          </a:xfrm>
          <a:prstGeom prst="rect">
            <a:avLst/>
          </a:prstGeom>
          <a:noFill/>
        </p:spPr>
        <p:txBody>
          <a:bodyPr wrap="square" rtlCol="0">
            <a:spAutoFit/>
          </a:bodyPr>
          <a:lstStyle/>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CONTAMINATED</a:t>
            </a:r>
          </a:p>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OBJECTS</a:t>
            </a:r>
          </a:p>
        </p:txBody>
      </p:sp>
    </p:spTree>
    <p:extLst>
      <p:ext uri="{BB962C8B-B14F-4D97-AF65-F5344CB8AC3E}">
        <p14:creationId xmlns:p14="http://schemas.microsoft.com/office/powerpoint/2010/main" val="115806519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7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grpId="0" nodeType="withEffect">
                                  <p:stCondLst>
                                    <p:cond delay="180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childTnLst>
                          </p:cTn>
                        </p:par>
                        <p:par>
                          <p:cTn id="11" fill="hold">
                            <p:stCondLst>
                              <p:cond delay="2300"/>
                            </p:stCondLst>
                            <p:childTnLst>
                              <p:par>
                                <p:cTn id="12" presetID="10" presetClass="entr" presetSubtype="0" fill="hold" nodeType="afterEffect">
                                  <p:stCondLst>
                                    <p:cond delay="0"/>
                                  </p:stCondLst>
                                  <p:childTnLst>
                                    <p:set>
                                      <p:cBhvr>
                                        <p:cTn id="13" dur="1" fill="hold">
                                          <p:stCondLst>
                                            <p:cond delay="0"/>
                                          </p:stCondLst>
                                        </p:cTn>
                                        <p:tgtEl>
                                          <p:spTgt spid="34"/>
                                        </p:tgtEl>
                                        <p:attrNameLst>
                                          <p:attrName>style.visibility</p:attrName>
                                        </p:attrNameLst>
                                      </p:cBhvr>
                                      <p:to>
                                        <p:strVal val="visible"/>
                                      </p:to>
                                    </p:set>
                                    <p:animEffect transition="in" filter="fade">
                                      <p:cBhvr>
                                        <p:cTn id="14" dur="300"/>
                                        <p:tgtEl>
                                          <p:spTgt spid="34"/>
                                        </p:tgtEl>
                                      </p:cBhvr>
                                    </p:animEffect>
                                  </p:childTnLst>
                                </p:cTn>
                              </p:par>
                            </p:childTnLst>
                          </p:cTn>
                        </p:par>
                        <p:par>
                          <p:cTn id="15" fill="hold">
                            <p:stCondLst>
                              <p:cond delay="2600"/>
                            </p:stCondLst>
                            <p:childTnLst>
                              <p:par>
                                <p:cTn id="16" presetID="10" presetClass="entr" presetSubtype="0" fill="hold" grpId="0" nodeType="afterEffect">
                                  <p:stCondLst>
                                    <p:cond delay="0"/>
                                  </p:stCondLst>
                                  <p:childTnLst>
                                    <p:set>
                                      <p:cBhvr>
                                        <p:cTn id="17" dur="1" fill="hold">
                                          <p:stCondLst>
                                            <p:cond delay="0"/>
                                          </p:stCondLst>
                                        </p:cTn>
                                        <p:tgtEl>
                                          <p:spTgt spid="39"/>
                                        </p:tgtEl>
                                        <p:attrNameLst>
                                          <p:attrName>style.visibility</p:attrName>
                                        </p:attrNameLst>
                                      </p:cBhvr>
                                      <p:to>
                                        <p:strVal val="visible"/>
                                      </p:to>
                                    </p:set>
                                    <p:animEffect transition="in" filter="fade">
                                      <p:cBhvr>
                                        <p:cTn id="18" dur="300"/>
                                        <p:tgtEl>
                                          <p:spTgt spid="39"/>
                                        </p:tgtEl>
                                      </p:cBhvr>
                                    </p:animEffect>
                                  </p:childTnLst>
                                </p:cTn>
                              </p:par>
                            </p:childTnLst>
                          </p:cTn>
                        </p:par>
                        <p:par>
                          <p:cTn id="19" fill="hold">
                            <p:stCondLst>
                              <p:cond delay="2900"/>
                            </p:stCondLst>
                            <p:childTnLst>
                              <p:par>
                                <p:cTn id="20" presetID="10" presetClass="entr" presetSubtype="0" fill="hold" nodeType="afterEffect">
                                  <p:stCondLst>
                                    <p:cond delay="0"/>
                                  </p:stCondLst>
                                  <p:childTnLst>
                                    <p:set>
                                      <p:cBhvr>
                                        <p:cTn id="21" dur="1" fill="hold">
                                          <p:stCondLst>
                                            <p:cond delay="0"/>
                                          </p:stCondLst>
                                        </p:cTn>
                                        <p:tgtEl>
                                          <p:spTgt spid="35"/>
                                        </p:tgtEl>
                                        <p:attrNameLst>
                                          <p:attrName>style.visibility</p:attrName>
                                        </p:attrNameLst>
                                      </p:cBhvr>
                                      <p:to>
                                        <p:strVal val="visible"/>
                                      </p:to>
                                    </p:set>
                                    <p:animEffect transition="in" filter="fade">
                                      <p:cBhvr>
                                        <p:cTn id="22" dur="300"/>
                                        <p:tgtEl>
                                          <p:spTgt spid="35"/>
                                        </p:tgtEl>
                                      </p:cBhvr>
                                    </p:animEffect>
                                  </p:childTnLst>
                                </p:cTn>
                              </p:par>
                            </p:childTnLst>
                          </p:cTn>
                        </p:par>
                        <p:par>
                          <p:cTn id="23" fill="hold">
                            <p:stCondLst>
                              <p:cond delay="3200"/>
                            </p:stCondLst>
                            <p:childTnLst>
                              <p:par>
                                <p:cTn id="24" presetID="10" presetClass="entr" presetSubtype="0" fill="hold" grpId="0" nodeType="afterEffect">
                                  <p:stCondLst>
                                    <p:cond delay="0"/>
                                  </p:stCondLst>
                                  <p:childTnLst>
                                    <p:set>
                                      <p:cBhvr>
                                        <p:cTn id="25" dur="1" fill="hold">
                                          <p:stCondLst>
                                            <p:cond delay="0"/>
                                          </p:stCondLst>
                                        </p:cTn>
                                        <p:tgtEl>
                                          <p:spTgt spid="41"/>
                                        </p:tgtEl>
                                        <p:attrNameLst>
                                          <p:attrName>style.visibility</p:attrName>
                                        </p:attrNameLst>
                                      </p:cBhvr>
                                      <p:to>
                                        <p:strVal val="visible"/>
                                      </p:to>
                                    </p:set>
                                    <p:animEffect transition="in" filter="fade">
                                      <p:cBhvr>
                                        <p:cTn id="26" dur="300"/>
                                        <p:tgtEl>
                                          <p:spTgt spid="41"/>
                                        </p:tgtEl>
                                      </p:cBhvr>
                                    </p:animEffect>
                                  </p:childTnLst>
                                </p:cTn>
                              </p:par>
                            </p:childTnLst>
                          </p:cTn>
                        </p:par>
                        <p:par>
                          <p:cTn id="27" fill="hold">
                            <p:stCondLst>
                              <p:cond delay="3500"/>
                            </p:stCondLst>
                            <p:childTnLst>
                              <p:par>
                                <p:cTn id="28" presetID="10" presetClass="entr" presetSubtype="0" fill="hold" nodeType="after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fade">
                                      <p:cBhvr>
                                        <p:cTn id="30" dur="300"/>
                                        <p:tgtEl>
                                          <p:spTgt spid="36"/>
                                        </p:tgtEl>
                                      </p:cBhvr>
                                    </p:animEffect>
                                  </p:childTnLst>
                                </p:cTn>
                              </p:par>
                            </p:childTnLst>
                          </p:cTn>
                        </p:par>
                        <p:par>
                          <p:cTn id="31" fill="hold">
                            <p:stCondLst>
                              <p:cond delay="3800"/>
                            </p:stCondLst>
                            <p:childTnLst>
                              <p:par>
                                <p:cTn id="32" presetID="10" presetClass="entr" presetSubtype="0" fill="hold" grpId="0" nodeType="afterEffect">
                                  <p:stCondLst>
                                    <p:cond delay="0"/>
                                  </p:stCondLst>
                                  <p:childTnLst>
                                    <p:set>
                                      <p:cBhvr>
                                        <p:cTn id="33" dur="1" fill="hold">
                                          <p:stCondLst>
                                            <p:cond delay="0"/>
                                          </p:stCondLst>
                                        </p:cTn>
                                        <p:tgtEl>
                                          <p:spTgt spid="42"/>
                                        </p:tgtEl>
                                        <p:attrNameLst>
                                          <p:attrName>style.visibility</p:attrName>
                                        </p:attrNameLst>
                                      </p:cBhvr>
                                      <p:to>
                                        <p:strVal val="visible"/>
                                      </p:to>
                                    </p:set>
                                    <p:animEffect transition="in" filter="fade">
                                      <p:cBhvr>
                                        <p:cTn id="34" dur="300"/>
                                        <p:tgtEl>
                                          <p:spTgt spid="42"/>
                                        </p:tgtEl>
                                      </p:cBhvr>
                                    </p:animEffect>
                                  </p:childTnLst>
                                </p:cTn>
                              </p:par>
                            </p:childTnLst>
                          </p:cTn>
                        </p:par>
                        <p:par>
                          <p:cTn id="35" fill="hold">
                            <p:stCondLst>
                              <p:cond delay="4100"/>
                            </p:stCondLst>
                            <p:childTnLst>
                              <p:par>
                                <p:cTn id="36" presetID="10" presetClass="entr" presetSubtype="0" fill="hold" nodeType="after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fade">
                                      <p:cBhvr>
                                        <p:cTn id="38" dur="300"/>
                                        <p:tgtEl>
                                          <p:spTgt spid="37"/>
                                        </p:tgtEl>
                                      </p:cBhvr>
                                    </p:animEffect>
                                  </p:childTnLst>
                                </p:cTn>
                              </p:par>
                            </p:childTnLst>
                          </p:cTn>
                        </p:par>
                        <p:par>
                          <p:cTn id="39" fill="hold">
                            <p:stCondLst>
                              <p:cond delay="4400"/>
                            </p:stCondLst>
                            <p:childTnLst>
                              <p:par>
                                <p:cTn id="40" presetID="10" presetClass="entr" presetSubtype="0" fill="hold" grpId="0" nodeType="afterEffect">
                                  <p:stCondLst>
                                    <p:cond delay="0"/>
                                  </p:stCondLst>
                                  <p:childTnLst>
                                    <p:set>
                                      <p:cBhvr>
                                        <p:cTn id="41" dur="1" fill="hold">
                                          <p:stCondLst>
                                            <p:cond delay="0"/>
                                          </p:stCondLst>
                                        </p:cTn>
                                        <p:tgtEl>
                                          <p:spTgt spid="43"/>
                                        </p:tgtEl>
                                        <p:attrNameLst>
                                          <p:attrName>style.visibility</p:attrName>
                                        </p:attrNameLst>
                                      </p:cBhvr>
                                      <p:to>
                                        <p:strVal val="visible"/>
                                      </p:to>
                                    </p:set>
                                    <p:animEffect transition="in" filter="fade">
                                      <p:cBhvr>
                                        <p:cTn id="42"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39" grpId="0"/>
      <p:bldP spid="41" grpId="0"/>
      <p:bldP spid="42" grpId="0"/>
      <p:bldP spid="43" grpId="0"/>
    </p:bldLst>
  </p:timing>
</p:sld>
</file>

<file path=ppt/slides/slide29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7" name="Group 56">
            <a:extLst>
              <a:ext uri="{FF2B5EF4-FFF2-40B4-BE49-F238E27FC236}">
                <a16:creationId xmlns:a16="http://schemas.microsoft.com/office/drawing/2014/main" id="{B3300467-5B3F-40E6-9C0E-4275085A8D52}"/>
              </a:ext>
            </a:extLst>
          </p:cNvPr>
          <p:cNvGrpSpPr/>
          <p:nvPr/>
        </p:nvGrpSpPr>
        <p:grpSpPr>
          <a:xfrm>
            <a:off x="2079095" y="6788055"/>
            <a:ext cx="3418564" cy="4711891"/>
            <a:chOff x="1309143" y="2701411"/>
            <a:chExt cx="5505631" cy="7588548"/>
          </a:xfrm>
        </p:grpSpPr>
        <p:sp>
          <p:nvSpPr>
            <p:cNvPr id="2" name="Oval 1">
              <a:extLst>
                <a:ext uri="{FF2B5EF4-FFF2-40B4-BE49-F238E27FC236}">
                  <a16:creationId xmlns:a16="http://schemas.microsoft.com/office/drawing/2014/main" id="{01B3734F-C84A-4F79-88BB-853954AB0FD3}"/>
                </a:ext>
              </a:extLst>
            </p:cNvPr>
            <p:cNvSpPr/>
            <p:nvPr/>
          </p:nvSpPr>
          <p:spPr>
            <a:xfrm>
              <a:off x="1309143"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3" name="Group 2">
              <a:extLst>
                <a:ext uri="{FF2B5EF4-FFF2-40B4-BE49-F238E27FC236}">
                  <a16:creationId xmlns:a16="http://schemas.microsoft.com/office/drawing/2014/main" id="{965E4C09-DA05-40F2-B097-BBA3EA6809B5}"/>
                </a:ext>
              </a:extLst>
            </p:cNvPr>
            <p:cNvGrpSpPr/>
            <p:nvPr/>
          </p:nvGrpSpPr>
          <p:grpSpPr>
            <a:xfrm>
              <a:off x="1788121" y="2701411"/>
              <a:ext cx="4547675" cy="7588548"/>
              <a:chOff x="9692366" y="2684299"/>
              <a:chExt cx="5002443" cy="8347403"/>
            </a:xfrm>
          </p:grpSpPr>
          <p:sp>
            <p:nvSpPr>
              <p:cNvPr id="4" name="Freeform 61">
                <a:extLst>
                  <a:ext uri="{FF2B5EF4-FFF2-40B4-BE49-F238E27FC236}">
                    <a16:creationId xmlns:a16="http://schemas.microsoft.com/office/drawing/2014/main" id="{89EC3973-D10D-4455-BB14-DC52D33D8EE0}"/>
                  </a:ext>
                </a:extLst>
              </p:cNvPr>
              <p:cNvSpPr>
                <a:spLocks/>
              </p:cNvSpPr>
              <p:nvPr/>
            </p:nvSpPr>
            <p:spPr bwMode="auto">
              <a:xfrm>
                <a:off x="9842364" y="5661766"/>
                <a:ext cx="4267452" cy="5369936"/>
              </a:xfrm>
              <a:custGeom>
                <a:avLst/>
                <a:gdLst>
                  <a:gd name="T0" fmla="*/ 645 w 647"/>
                  <a:gd name="T1" fmla="*/ 609 h 816"/>
                  <a:gd name="T2" fmla="*/ 641 w 647"/>
                  <a:gd name="T3" fmla="*/ 631 h 816"/>
                  <a:gd name="T4" fmla="*/ 449 w 647"/>
                  <a:gd name="T5" fmla="*/ 774 h 816"/>
                  <a:gd name="T6" fmla="*/ 2 w 647"/>
                  <a:gd name="T7" fmla="*/ 573 h 816"/>
                  <a:gd name="T8" fmla="*/ 2 w 647"/>
                  <a:gd name="T9" fmla="*/ 498 h 816"/>
                  <a:gd name="T10" fmla="*/ 52 w 647"/>
                  <a:gd name="T11" fmla="*/ 223 h 816"/>
                  <a:gd name="T12" fmla="*/ 276 w 647"/>
                  <a:gd name="T13" fmla="*/ 0 h 816"/>
                  <a:gd name="T14" fmla="*/ 388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9" y="774"/>
                    </a:cubicBezTo>
                    <a:cubicBezTo>
                      <a:pt x="211" y="816"/>
                      <a:pt x="12" y="694"/>
                      <a:pt x="2" y="573"/>
                    </a:cubicBezTo>
                    <a:cubicBezTo>
                      <a:pt x="0" y="547"/>
                      <a:pt x="1" y="522"/>
                      <a:pt x="2" y="498"/>
                    </a:cubicBezTo>
                    <a:cubicBezTo>
                      <a:pt x="8" y="406"/>
                      <a:pt x="35" y="318"/>
                      <a:pt x="52" y="223"/>
                    </a:cubicBezTo>
                    <a:cubicBezTo>
                      <a:pt x="74" y="103"/>
                      <a:pt x="152" y="0"/>
                      <a:pt x="276" y="0"/>
                    </a:cubicBezTo>
                    <a:cubicBezTo>
                      <a:pt x="388" y="0"/>
                      <a:pt x="388" y="0"/>
                      <a:pt x="388" y="0"/>
                    </a:cubicBezTo>
                    <a:cubicBezTo>
                      <a:pt x="511" y="0"/>
                      <a:pt x="611" y="100"/>
                      <a:pt x="611" y="223"/>
                    </a:cubicBezTo>
                    <a:cubicBezTo>
                      <a:pt x="644" y="537"/>
                      <a:pt x="644" y="537"/>
                      <a:pt x="644" y="537"/>
                    </a:cubicBezTo>
                    <a:cubicBezTo>
                      <a:pt x="645" y="547"/>
                      <a:pt x="645" y="547"/>
                      <a:pt x="645" y="547"/>
                    </a:cubicBezTo>
                    <a:cubicBezTo>
                      <a:pt x="647" y="569"/>
                      <a:pt x="647" y="590"/>
                      <a:pt x="645" y="609"/>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Freeform 62">
                <a:extLst>
                  <a:ext uri="{FF2B5EF4-FFF2-40B4-BE49-F238E27FC236}">
                    <a16:creationId xmlns:a16="http://schemas.microsoft.com/office/drawing/2014/main" id="{CAE583D0-C9EE-468E-A807-60A51C6180B8}"/>
                  </a:ext>
                </a:extLst>
              </p:cNvPr>
              <p:cNvSpPr>
                <a:spLocks/>
              </p:cNvSpPr>
              <p:nvPr/>
            </p:nvSpPr>
            <p:spPr bwMode="auto">
              <a:xfrm>
                <a:off x="14072314" y="9014224"/>
                <a:ext cx="59999" cy="487497"/>
              </a:xfrm>
              <a:custGeom>
                <a:avLst/>
                <a:gdLst>
                  <a:gd name="T0" fmla="*/ 0 w 9"/>
                  <a:gd name="T1" fmla="*/ 0 h 74"/>
                  <a:gd name="T2" fmla="*/ 3 w 9"/>
                  <a:gd name="T3" fmla="*/ 27 h 74"/>
                  <a:gd name="T4" fmla="*/ 4 w 9"/>
                  <a:gd name="T5" fmla="*/ 37 h 74"/>
                  <a:gd name="T6" fmla="*/ 5 w 9"/>
                  <a:gd name="T7" fmla="*/ 74 h 74"/>
                  <a:gd name="T8" fmla="*/ 6 w 9"/>
                  <a:gd name="T9" fmla="*/ 74 h 74"/>
                  <a:gd name="T10" fmla="*/ 6 w 9"/>
                  <a:gd name="T11" fmla="*/ 11 h 74"/>
                  <a:gd name="T12" fmla="*/ 5 w 9"/>
                  <a:gd name="T13" fmla="*/ 2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7"/>
                      <a:pt x="4" y="37"/>
                      <a:pt x="4" y="37"/>
                    </a:cubicBezTo>
                    <a:cubicBezTo>
                      <a:pt x="5" y="50"/>
                      <a:pt x="6" y="62"/>
                      <a:pt x="5" y="74"/>
                    </a:cubicBezTo>
                    <a:cubicBezTo>
                      <a:pt x="6" y="74"/>
                      <a:pt x="6" y="74"/>
                      <a:pt x="6" y="74"/>
                    </a:cubicBezTo>
                    <a:cubicBezTo>
                      <a:pt x="9" y="54"/>
                      <a:pt x="8" y="33"/>
                      <a:pt x="6" y="11"/>
                    </a:cubicBezTo>
                    <a:cubicBezTo>
                      <a:pt x="5" y="2"/>
                      <a:pt x="5" y="2"/>
                      <a:pt x="5" y="2"/>
                    </a:cubicBezTo>
                    <a:cubicBezTo>
                      <a:pt x="3" y="1"/>
                      <a:pt x="2" y="1"/>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Freeform 63">
                <a:extLst>
                  <a:ext uri="{FF2B5EF4-FFF2-40B4-BE49-F238E27FC236}">
                    <a16:creationId xmlns:a16="http://schemas.microsoft.com/office/drawing/2014/main" id="{2CEC0D03-675A-4D99-BCA9-F5771682C3E1}"/>
                  </a:ext>
                </a:extLst>
              </p:cNvPr>
              <p:cNvSpPr>
                <a:spLocks/>
              </p:cNvSpPr>
              <p:nvPr/>
            </p:nvSpPr>
            <p:spPr bwMode="auto">
              <a:xfrm>
                <a:off x="11042350" y="8954224"/>
                <a:ext cx="3067466" cy="974988"/>
              </a:xfrm>
              <a:custGeom>
                <a:avLst/>
                <a:gdLst>
                  <a:gd name="T0" fmla="*/ 392 w 465"/>
                  <a:gd name="T1" fmla="*/ 0 h 149"/>
                  <a:gd name="T2" fmla="*/ 390 w 465"/>
                  <a:gd name="T3" fmla="*/ 0 h 149"/>
                  <a:gd name="T4" fmla="*/ 0 w 465"/>
                  <a:gd name="T5" fmla="*/ 24 h 149"/>
                  <a:gd name="T6" fmla="*/ 162 w 465"/>
                  <a:gd name="T7" fmla="*/ 147 h 149"/>
                  <a:gd name="T8" fmla="*/ 200 w 465"/>
                  <a:gd name="T9" fmla="*/ 149 h 149"/>
                  <a:gd name="T10" fmla="*/ 464 w 465"/>
                  <a:gd name="T11" fmla="*/ 84 h 149"/>
                  <a:gd name="T12" fmla="*/ 463 w 465"/>
                  <a:gd name="T13" fmla="*/ 47 h 149"/>
                  <a:gd name="T14" fmla="*/ 462 w 465"/>
                  <a:gd name="T15" fmla="*/ 37 h 149"/>
                  <a:gd name="T16" fmla="*/ 459 w 465"/>
                  <a:gd name="T17" fmla="*/ 10 h 149"/>
                  <a:gd name="T18" fmla="*/ 392 w 465"/>
                  <a:gd name="T1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5" h="149">
                    <a:moveTo>
                      <a:pt x="392" y="0"/>
                    </a:moveTo>
                    <a:cubicBezTo>
                      <a:pt x="391" y="0"/>
                      <a:pt x="391" y="0"/>
                      <a:pt x="390" y="0"/>
                    </a:cubicBezTo>
                    <a:cubicBezTo>
                      <a:pt x="378" y="2"/>
                      <a:pt x="0" y="24"/>
                      <a:pt x="0" y="24"/>
                    </a:cubicBezTo>
                    <a:cubicBezTo>
                      <a:pt x="0" y="24"/>
                      <a:pt x="14" y="132"/>
                      <a:pt x="162" y="147"/>
                    </a:cubicBezTo>
                    <a:cubicBezTo>
                      <a:pt x="174" y="148"/>
                      <a:pt x="187" y="149"/>
                      <a:pt x="200" y="149"/>
                    </a:cubicBezTo>
                    <a:cubicBezTo>
                      <a:pt x="298" y="149"/>
                      <a:pt x="404" y="115"/>
                      <a:pt x="464" y="84"/>
                    </a:cubicBezTo>
                    <a:cubicBezTo>
                      <a:pt x="465" y="72"/>
                      <a:pt x="464" y="60"/>
                      <a:pt x="463" y="47"/>
                    </a:cubicBezTo>
                    <a:cubicBezTo>
                      <a:pt x="462" y="37"/>
                      <a:pt x="462" y="37"/>
                      <a:pt x="462" y="37"/>
                    </a:cubicBezTo>
                    <a:cubicBezTo>
                      <a:pt x="459" y="10"/>
                      <a:pt x="459" y="10"/>
                      <a:pt x="459" y="10"/>
                    </a:cubicBezTo>
                    <a:cubicBezTo>
                      <a:pt x="431" y="4"/>
                      <a:pt x="402" y="0"/>
                      <a:pt x="392"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64">
                <a:extLst>
                  <a:ext uri="{FF2B5EF4-FFF2-40B4-BE49-F238E27FC236}">
                    <a16:creationId xmlns:a16="http://schemas.microsoft.com/office/drawing/2014/main" id="{88C2A33B-E74F-454D-835F-DE5D59AA2F19}"/>
                  </a:ext>
                </a:extLst>
              </p:cNvPr>
              <p:cNvSpPr>
                <a:spLocks/>
              </p:cNvSpPr>
              <p:nvPr/>
            </p:nvSpPr>
            <p:spPr bwMode="auto">
              <a:xfrm>
                <a:off x="12797329" y="7731741"/>
                <a:ext cx="1394983" cy="922491"/>
              </a:xfrm>
              <a:custGeom>
                <a:avLst/>
                <a:gdLst>
                  <a:gd name="T0" fmla="*/ 209 w 212"/>
                  <a:gd name="T1" fmla="*/ 14 h 140"/>
                  <a:gd name="T2" fmla="*/ 209 w 212"/>
                  <a:gd name="T3" fmla="*/ 18 h 140"/>
                  <a:gd name="T4" fmla="*/ 202 w 212"/>
                  <a:gd name="T5" fmla="*/ 28 h 140"/>
                  <a:gd name="T6" fmla="*/ 193 w 212"/>
                  <a:gd name="T7" fmla="*/ 35 h 140"/>
                  <a:gd name="T8" fmla="*/ 195 w 212"/>
                  <a:gd name="T9" fmla="*/ 37 h 140"/>
                  <a:gd name="T10" fmla="*/ 191 w 212"/>
                  <a:gd name="T11" fmla="*/ 44 h 140"/>
                  <a:gd name="T12" fmla="*/ 173 w 212"/>
                  <a:gd name="T13" fmla="*/ 61 h 140"/>
                  <a:gd name="T14" fmla="*/ 176 w 212"/>
                  <a:gd name="T15" fmla="*/ 67 h 140"/>
                  <a:gd name="T16" fmla="*/ 165 w 212"/>
                  <a:gd name="T17" fmla="*/ 80 h 140"/>
                  <a:gd name="T18" fmla="*/ 153 w 212"/>
                  <a:gd name="T19" fmla="*/ 94 h 140"/>
                  <a:gd name="T20" fmla="*/ 128 w 212"/>
                  <a:gd name="T21" fmla="*/ 114 h 140"/>
                  <a:gd name="T22" fmla="*/ 99 w 212"/>
                  <a:gd name="T23" fmla="*/ 126 h 140"/>
                  <a:gd name="T24" fmla="*/ 65 w 212"/>
                  <a:gd name="T25" fmla="*/ 134 h 140"/>
                  <a:gd name="T26" fmla="*/ 49 w 212"/>
                  <a:gd name="T27" fmla="*/ 140 h 140"/>
                  <a:gd name="T28" fmla="*/ 0 w 212"/>
                  <a:gd name="T29" fmla="*/ 95 h 140"/>
                  <a:gd name="T30" fmla="*/ 27 w 212"/>
                  <a:gd name="T31" fmla="*/ 82 h 140"/>
                  <a:gd name="T32" fmla="*/ 47 w 212"/>
                  <a:gd name="T33" fmla="*/ 49 h 140"/>
                  <a:gd name="T34" fmla="*/ 69 w 212"/>
                  <a:gd name="T35" fmla="*/ 35 h 140"/>
                  <a:gd name="T36" fmla="*/ 85 w 212"/>
                  <a:gd name="T37" fmla="*/ 14 h 140"/>
                  <a:gd name="T38" fmla="*/ 97 w 212"/>
                  <a:gd name="T39" fmla="*/ 3 h 140"/>
                  <a:gd name="T40" fmla="*/ 100 w 212"/>
                  <a:gd name="T41" fmla="*/ 6 h 140"/>
                  <a:gd name="T42" fmla="*/ 102 w 212"/>
                  <a:gd name="T43" fmla="*/ 26 h 140"/>
                  <a:gd name="T44" fmla="*/ 94 w 212"/>
                  <a:gd name="T45" fmla="*/ 41 h 140"/>
                  <a:gd name="T46" fmla="*/ 100 w 212"/>
                  <a:gd name="T47" fmla="*/ 41 h 140"/>
                  <a:gd name="T48" fmla="*/ 109 w 212"/>
                  <a:gd name="T49" fmla="*/ 39 h 140"/>
                  <a:gd name="T50" fmla="*/ 173 w 212"/>
                  <a:gd name="T51" fmla="*/ 13 h 140"/>
                  <a:gd name="T52" fmla="*/ 201 w 212"/>
                  <a:gd name="T53" fmla="*/ 1 h 140"/>
                  <a:gd name="T54" fmla="*/ 209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209" y="14"/>
                    </a:moveTo>
                    <a:cubicBezTo>
                      <a:pt x="209" y="14"/>
                      <a:pt x="210" y="17"/>
                      <a:pt x="209" y="18"/>
                    </a:cubicBezTo>
                    <a:cubicBezTo>
                      <a:pt x="208" y="20"/>
                      <a:pt x="204" y="26"/>
                      <a:pt x="202" y="28"/>
                    </a:cubicBezTo>
                    <a:cubicBezTo>
                      <a:pt x="199" y="30"/>
                      <a:pt x="194" y="33"/>
                      <a:pt x="193" y="35"/>
                    </a:cubicBezTo>
                    <a:cubicBezTo>
                      <a:pt x="193" y="35"/>
                      <a:pt x="195" y="35"/>
                      <a:pt x="195" y="37"/>
                    </a:cubicBezTo>
                    <a:cubicBezTo>
                      <a:pt x="195" y="39"/>
                      <a:pt x="195" y="42"/>
                      <a:pt x="191" y="44"/>
                    </a:cubicBezTo>
                    <a:cubicBezTo>
                      <a:pt x="188" y="47"/>
                      <a:pt x="175" y="59"/>
                      <a:pt x="173" y="61"/>
                    </a:cubicBezTo>
                    <a:cubicBezTo>
                      <a:pt x="173" y="61"/>
                      <a:pt x="179" y="63"/>
                      <a:pt x="176" y="67"/>
                    </a:cubicBezTo>
                    <a:cubicBezTo>
                      <a:pt x="173" y="71"/>
                      <a:pt x="169" y="73"/>
                      <a:pt x="165" y="80"/>
                    </a:cubicBezTo>
                    <a:cubicBezTo>
                      <a:pt x="160" y="86"/>
                      <a:pt x="157" y="91"/>
                      <a:pt x="153" y="94"/>
                    </a:cubicBezTo>
                    <a:cubicBezTo>
                      <a:pt x="149" y="98"/>
                      <a:pt x="131" y="113"/>
                      <a:pt x="128" y="114"/>
                    </a:cubicBezTo>
                    <a:cubicBezTo>
                      <a:pt x="126" y="115"/>
                      <a:pt x="108" y="120"/>
                      <a:pt x="99" y="126"/>
                    </a:cubicBezTo>
                    <a:cubicBezTo>
                      <a:pt x="91" y="131"/>
                      <a:pt x="72" y="133"/>
                      <a:pt x="65" y="134"/>
                    </a:cubicBezTo>
                    <a:cubicBezTo>
                      <a:pt x="58" y="136"/>
                      <a:pt x="55" y="135"/>
                      <a:pt x="49" y="140"/>
                    </a:cubicBezTo>
                    <a:cubicBezTo>
                      <a:pt x="49" y="140"/>
                      <a:pt x="0" y="95"/>
                      <a:pt x="0" y="95"/>
                    </a:cubicBezTo>
                    <a:cubicBezTo>
                      <a:pt x="0" y="95"/>
                      <a:pt x="21" y="88"/>
                      <a:pt x="27" y="82"/>
                    </a:cubicBezTo>
                    <a:cubicBezTo>
                      <a:pt x="33" y="75"/>
                      <a:pt x="42" y="55"/>
                      <a:pt x="47" y="49"/>
                    </a:cubicBezTo>
                    <a:cubicBezTo>
                      <a:pt x="52" y="42"/>
                      <a:pt x="61" y="42"/>
                      <a:pt x="69" y="35"/>
                    </a:cubicBezTo>
                    <a:cubicBezTo>
                      <a:pt x="77" y="28"/>
                      <a:pt x="81" y="24"/>
                      <a:pt x="85" y="14"/>
                    </a:cubicBezTo>
                    <a:cubicBezTo>
                      <a:pt x="89" y="4"/>
                      <a:pt x="92" y="0"/>
                      <a:pt x="97" y="3"/>
                    </a:cubicBezTo>
                    <a:cubicBezTo>
                      <a:pt x="98" y="3"/>
                      <a:pt x="99" y="4"/>
                      <a:pt x="100" y="6"/>
                    </a:cubicBezTo>
                    <a:cubicBezTo>
                      <a:pt x="103" y="11"/>
                      <a:pt x="104" y="20"/>
                      <a:pt x="102" y="26"/>
                    </a:cubicBezTo>
                    <a:cubicBezTo>
                      <a:pt x="98" y="33"/>
                      <a:pt x="97" y="39"/>
                      <a:pt x="94" y="41"/>
                    </a:cubicBezTo>
                    <a:cubicBezTo>
                      <a:pt x="92" y="42"/>
                      <a:pt x="95" y="42"/>
                      <a:pt x="100" y="41"/>
                    </a:cubicBezTo>
                    <a:cubicBezTo>
                      <a:pt x="103" y="40"/>
                      <a:pt x="106" y="40"/>
                      <a:pt x="109" y="39"/>
                    </a:cubicBezTo>
                    <a:cubicBezTo>
                      <a:pt x="117" y="36"/>
                      <a:pt x="160" y="18"/>
                      <a:pt x="173" y="13"/>
                    </a:cubicBezTo>
                    <a:cubicBezTo>
                      <a:pt x="186" y="8"/>
                      <a:pt x="196" y="1"/>
                      <a:pt x="201" y="1"/>
                    </a:cubicBezTo>
                    <a:cubicBezTo>
                      <a:pt x="206" y="2"/>
                      <a:pt x="212" y="8"/>
                      <a:pt x="209"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65">
                <a:extLst>
                  <a:ext uri="{FF2B5EF4-FFF2-40B4-BE49-F238E27FC236}">
                    <a16:creationId xmlns:a16="http://schemas.microsoft.com/office/drawing/2014/main" id="{45648CC1-1A7C-4BDE-83EC-9D54E216220C}"/>
                  </a:ext>
                </a:extLst>
              </p:cNvPr>
              <p:cNvSpPr>
                <a:spLocks/>
              </p:cNvSpPr>
              <p:nvPr/>
            </p:nvSpPr>
            <p:spPr bwMode="auto">
              <a:xfrm>
                <a:off x="12797329" y="7746741"/>
                <a:ext cx="614993" cy="614993"/>
              </a:xfrm>
              <a:custGeom>
                <a:avLst/>
                <a:gdLst>
                  <a:gd name="T0" fmla="*/ 0 w 93"/>
                  <a:gd name="T1" fmla="*/ 93 h 93"/>
                  <a:gd name="T2" fmla="*/ 15 w 93"/>
                  <a:gd name="T3" fmla="*/ 86 h 93"/>
                  <a:gd name="T4" fmla="*/ 28 w 93"/>
                  <a:gd name="T5" fmla="*/ 76 h 93"/>
                  <a:gd name="T6" fmla="*/ 36 w 93"/>
                  <a:gd name="T7" fmla="*/ 61 h 93"/>
                  <a:gd name="T8" fmla="*/ 44 w 93"/>
                  <a:gd name="T9" fmla="*/ 46 h 93"/>
                  <a:gd name="T10" fmla="*/ 52 w 93"/>
                  <a:gd name="T11" fmla="*/ 40 h 93"/>
                  <a:gd name="T12" fmla="*/ 60 w 93"/>
                  <a:gd name="T13" fmla="*/ 36 h 93"/>
                  <a:gd name="T14" fmla="*/ 67 w 93"/>
                  <a:gd name="T15" fmla="*/ 32 h 93"/>
                  <a:gd name="T16" fmla="*/ 74 w 93"/>
                  <a:gd name="T17" fmla="*/ 27 h 93"/>
                  <a:gd name="T18" fmla="*/ 84 w 93"/>
                  <a:gd name="T19" fmla="*/ 14 h 93"/>
                  <a:gd name="T20" fmla="*/ 87 w 93"/>
                  <a:gd name="T21" fmla="*/ 6 h 93"/>
                  <a:gd name="T22" fmla="*/ 93 w 93"/>
                  <a:gd name="T23" fmla="*/ 0 h 93"/>
                  <a:gd name="T24" fmla="*/ 88 w 93"/>
                  <a:gd name="T25" fmla="*/ 7 h 93"/>
                  <a:gd name="T26" fmla="*/ 85 w 93"/>
                  <a:gd name="T27" fmla="*/ 15 h 93"/>
                  <a:gd name="T28" fmla="*/ 75 w 93"/>
                  <a:gd name="T29" fmla="*/ 29 h 93"/>
                  <a:gd name="T30" fmla="*/ 69 w 93"/>
                  <a:gd name="T31" fmla="*/ 35 h 93"/>
                  <a:gd name="T32" fmla="*/ 62 w 93"/>
                  <a:gd name="T33" fmla="*/ 40 h 93"/>
                  <a:gd name="T34" fmla="*/ 49 w 93"/>
                  <a:gd name="T35" fmla="*/ 49 h 93"/>
                  <a:gd name="T36" fmla="*/ 40 w 93"/>
                  <a:gd name="T37" fmla="*/ 63 h 93"/>
                  <a:gd name="T38" fmla="*/ 31 w 93"/>
                  <a:gd name="T39" fmla="*/ 78 h 93"/>
                  <a:gd name="T40" fmla="*/ 24 w 93"/>
                  <a:gd name="T41" fmla="*/ 84 h 93"/>
                  <a:gd name="T42" fmla="*/ 16 w 93"/>
                  <a:gd name="T43" fmla="*/ 87 h 93"/>
                  <a:gd name="T44" fmla="*/ 0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0" y="93"/>
                    </a:moveTo>
                    <a:cubicBezTo>
                      <a:pt x="5" y="91"/>
                      <a:pt x="10" y="89"/>
                      <a:pt x="15" y="86"/>
                    </a:cubicBezTo>
                    <a:cubicBezTo>
                      <a:pt x="20" y="83"/>
                      <a:pt x="25" y="81"/>
                      <a:pt x="28" y="76"/>
                    </a:cubicBezTo>
                    <a:cubicBezTo>
                      <a:pt x="31" y="71"/>
                      <a:pt x="34" y="66"/>
                      <a:pt x="36" y="61"/>
                    </a:cubicBezTo>
                    <a:cubicBezTo>
                      <a:pt x="39" y="56"/>
                      <a:pt x="41" y="51"/>
                      <a:pt x="44" y="46"/>
                    </a:cubicBezTo>
                    <a:cubicBezTo>
                      <a:pt x="46" y="43"/>
                      <a:pt x="49" y="41"/>
                      <a:pt x="52" y="40"/>
                    </a:cubicBezTo>
                    <a:cubicBezTo>
                      <a:pt x="55" y="38"/>
                      <a:pt x="57" y="37"/>
                      <a:pt x="60" y="36"/>
                    </a:cubicBezTo>
                    <a:cubicBezTo>
                      <a:pt x="62" y="35"/>
                      <a:pt x="65" y="34"/>
                      <a:pt x="67" y="32"/>
                    </a:cubicBezTo>
                    <a:cubicBezTo>
                      <a:pt x="69" y="31"/>
                      <a:pt x="71" y="29"/>
                      <a:pt x="74" y="27"/>
                    </a:cubicBezTo>
                    <a:cubicBezTo>
                      <a:pt x="78" y="24"/>
                      <a:pt x="81" y="19"/>
                      <a:pt x="84" y="14"/>
                    </a:cubicBezTo>
                    <a:cubicBezTo>
                      <a:pt x="85" y="12"/>
                      <a:pt x="86" y="9"/>
                      <a:pt x="87" y="6"/>
                    </a:cubicBezTo>
                    <a:cubicBezTo>
                      <a:pt x="89" y="4"/>
                      <a:pt x="90" y="1"/>
                      <a:pt x="93" y="0"/>
                    </a:cubicBezTo>
                    <a:cubicBezTo>
                      <a:pt x="90" y="1"/>
                      <a:pt x="89" y="4"/>
                      <a:pt x="88" y="7"/>
                    </a:cubicBezTo>
                    <a:cubicBezTo>
                      <a:pt x="87" y="9"/>
                      <a:pt x="86" y="12"/>
                      <a:pt x="85" y="15"/>
                    </a:cubicBezTo>
                    <a:cubicBezTo>
                      <a:pt x="83" y="20"/>
                      <a:pt x="80" y="25"/>
                      <a:pt x="75" y="29"/>
                    </a:cubicBezTo>
                    <a:cubicBezTo>
                      <a:pt x="73" y="31"/>
                      <a:pt x="71" y="33"/>
                      <a:pt x="69" y="35"/>
                    </a:cubicBezTo>
                    <a:cubicBezTo>
                      <a:pt x="67" y="37"/>
                      <a:pt x="64" y="39"/>
                      <a:pt x="62" y="40"/>
                    </a:cubicBezTo>
                    <a:cubicBezTo>
                      <a:pt x="56" y="43"/>
                      <a:pt x="51" y="45"/>
                      <a:pt x="49" y="49"/>
                    </a:cubicBezTo>
                    <a:cubicBezTo>
                      <a:pt x="46" y="53"/>
                      <a:pt x="43" y="58"/>
                      <a:pt x="40" y="63"/>
                    </a:cubicBezTo>
                    <a:cubicBezTo>
                      <a:pt x="37" y="68"/>
                      <a:pt x="34" y="73"/>
                      <a:pt x="31" y="78"/>
                    </a:cubicBezTo>
                    <a:cubicBezTo>
                      <a:pt x="29" y="80"/>
                      <a:pt x="26" y="82"/>
                      <a:pt x="24" y="84"/>
                    </a:cubicBezTo>
                    <a:cubicBezTo>
                      <a:pt x="21" y="85"/>
                      <a:pt x="19" y="86"/>
                      <a:pt x="16" y="87"/>
                    </a:cubicBezTo>
                    <a:cubicBezTo>
                      <a:pt x="11" y="90"/>
                      <a:pt x="5" y="92"/>
                      <a:pt x="0"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66">
                <a:extLst>
                  <a:ext uri="{FF2B5EF4-FFF2-40B4-BE49-F238E27FC236}">
                    <a16:creationId xmlns:a16="http://schemas.microsoft.com/office/drawing/2014/main" id="{FBAEF44A-DBEF-494D-8BA1-B491F7D942EE}"/>
                  </a:ext>
                </a:extLst>
              </p:cNvPr>
              <p:cNvSpPr>
                <a:spLocks/>
              </p:cNvSpPr>
              <p:nvPr/>
            </p:nvSpPr>
            <p:spPr bwMode="auto">
              <a:xfrm>
                <a:off x="13674821" y="7964236"/>
                <a:ext cx="397498" cy="299996"/>
              </a:xfrm>
              <a:custGeom>
                <a:avLst/>
                <a:gdLst>
                  <a:gd name="T0" fmla="*/ 60 w 60"/>
                  <a:gd name="T1" fmla="*/ 0 h 45"/>
                  <a:gd name="T2" fmla="*/ 46 w 60"/>
                  <a:gd name="T3" fmla="*/ 12 h 45"/>
                  <a:gd name="T4" fmla="*/ 42 w 60"/>
                  <a:gd name="T5" fmla="*/ 15 h 45"/>
                  <a:gd name="T6" fmla="*/ 40 w 60"/>
                  <a:gd name="T7" fmla="*/ 16 h 45"/>
                  <a:gd name="T8" fmla="*/ 38 w 60"/>
                  <a:gd name="T9" fmla="*/ 18 h 45"/>
                  <a:gd name="T10" fmla="*/ 30 w 60"/>
                  <a:gd name="T11" fmla="*/ 23 h 45"/>
                  <a:gd name="T12" fmla="*/ 22 w 60"/>
                  <a:gd name="T13" fmla="*/ 28 h 45"/>
                  <a:gd name="T14" fmla="*/ 14 w 60"/>
                  <a:gd name="T15" fmla="*/ 33 h 45"/>
                  <a:gd name="T16" fmla="*/ 12 w 60"/>
                  <a:gd name="T17" fmla="*/ 34 h 45"/>
                  <a:gd name="T18" fmla="*/ 10 w 60"/>
                  <a:gd name="T19" fmla="*/ 35 h 45"/>
                  <a:gd name="T20" fmla="*/ 7 w 60"/>
                  <a:gd name="T21" fmla="*/ 38 h 45"/>
                  <a:gd name="T22" fmla="*/ 0 w 60"/>
                  <a:gd name="T23" fmla="*/ 45 h 45"/>
                  <a:gd name="T24" fmla="*/ 0 w 60"/>
                  <a:gd name="T25" fmla="*/ 45 h 45"/>
                  <a:gd name="T26" fmla="*/ 3 w 60"/>
                  <a:gd name="T27" fmla="*/ 41 h 45"/>
                  <a:gd name="T28" fmla="*/ 6 w 60"/>
                  <a:gd name="T29" fmla="*/ 38 h 45"/>
                  <a:gd name="T30" fmla="*/ 10 w 60"/>
                  <a:gd name="T31" fmla="*/ 35 h 45"/>
                  <a:gd name="T32" fmla="*/ 12 w 60"/>
                  <a:gd name="T33" fmla="*/ 33 h 45"/>
                  <a:gd name="T34" fmla="*/ 14 w 60"/>
                  <a:gd name="T35" fmla="*/ 32 h 45"/>
                  <a:gd name="T36" fmla="*/ 18 w 60"/>
                  <a:gd name="T37" fmla="*/ 29 h 45"/>
                  <a:gd name="T38" fmla="*/ 22 w 60"/>
                  <a:gd name="T39" fmla="*/ 27 h 45"/>
                  <a:gd name="T40" fmla="*/ 30 w 60"/>
                  <a:gd name="T41" fmla="*/ 22 h 45"/>
                  <a:gd name="T42" fmla="*/ 38 w 60"/>
                  <a:gd name="T43" fmla="*/ 17 h 45"/>
                  <a:gd name="T44" fmla="*/ 45 w 60"/>
                  <a:gd name="T45" fmla="*/ 11 h 45"/>
                  <a:gd name="T46" fmla="*/ 53 w 60"/>
                  <a:gd name="T47" fmla="*/ 6 h 45"/>
                  <a:gd name="T48" fmla="*/ 6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60" y="0"/>
                    </a:moveTo>
                    <a:cubicBezTo>
                      <a:pt x="55" y="4"/>
                      <a:pt x="51" y="8"/>
                      <a:pt x="46" y="12"/>
                    </a:cubicBezTo>
                    <a:cubicBezTo>
                      <a:pt x="44" y="13"/>
                      <a:pt x="43" y="14"/>
                      <a:pt x="42" y="15"/>
                    </a:cubicBezTo>
                    <a:cubicBezTo>
                      <a:pt x="40" y="16"/>
                      <a:pt x="40" y="16"/>
                      <a:pt x="40" y="16"/>
                    </a:cubicBezTo>
                    <a:cubicBezTo>
                      <a:pt x="38" y="18"/>
                      <a:pt x="38" y="18"/>
                      <a:pt x="38" y="18"/>
                    </a:cubicBezTo>
                    <a:cubicBezTo>
                      <a:pt x="36" y="20"/>
                      <a:pt x="33" y="21"/>
                      <a:pt x="30" y="23"/>
                    </a:cubicBezTo>
                    <a:cubicBezTo>
                      <a:pt x="28" y="25"/>
                      <a:pt x="25" y="26"/>
                      <a:pt x="22" y="28"/>
                    </a:cubicBezTo>
                    <a:cubicBezTo>
                      <a:pt x="20" y="29"/>
                      <a:pt x="17" y="31"/>
                      <a:pt x="14" y="33"/>
                    </a:cubicBezTo>
                    <a:cubicBezTo>
                      <a:pt x="14" y="33"/>
                      <a:pt x="13" y="33"/>
                      <a:pt x="12" y="34"/>
                    </a:cubicBezTo>
                    <a:cubicBezTo>
                      <a:pt x="12" y="34"/>
                      <a:pt x="11" y="35"/>
                      <a:pt x="10" y="35"/>
                    </a:cubicBezTo>
                    <a:cubicBezTo>
                      <a:pt x="9" y="36"/>
                      <a:pt x="8" y="37"/>
                      <a:pt x="7" y="38"/>
                    </a:cubicBezTo>
                    <a:cubicBezTo>
                      <a:pt x="4" y="40"/>
                      <a:pt x="2" y="42"/>
                      <a:pt x="0" y="45"/>
                    </a:cubicBezTo>
                    <a:cubicBezTo>
                      <a:pt x="0" y="45"/>
                      <a:pt x="0" y="45"/>
                      <a:pt x="0" y="45"/>
                    </a:cubicBezTo>
                    <a:cubicBezTo>
                      <a:pt x="1" y="43"/>
                      <a:pt x="2" y="42"/>
                      <a:pt x="3" y="41"/>
                    </a:cubicBezTo>
                    <a:cubicBezTo>
                      <a:pt x="4" y="40"/>
                      <a:pt x="5" y="39"/>
                      <a:pt x="6" y="38"/>
                    </a:cubicBezTo>
                    <a:cubicBezTo>
                      <a:pt x="8" y="37"/>
                      <a:pt x="9" y="36"/>
                      <a:pt x="10" y="35"/>
                    </a:cubicBezTo>
                    <a:cubicBezTo>
                      <a:pt x="11" y="34"/>
                      <a:pt x="11" y="34"/>
                      <a:pt x="12" y="33"/>
                    </a:cubicBezTo>
                    <a:cubicBezTo>
                      <a:pt x="13" y="33"/>
                      <a:pt x="13" y="32"/>
                      <a:pt x="14" y="32"/>
                    </a:cubicBezTo>
                    <a:cubicBezTo>
                      <a:pt x="15" y="31"/>
                      <a:pt x="16" y="30"/>
                      <a:pt x="18" y="29"/>
                    </a:cubicBezTo>
                    <a:cubicBezTo>
                      <a:pt x="22" y="27"/>
                      <a:pt x="22" y="27"/>
                      <a:pt x="22" y="27"/>
                    </a:cubicBezTo>
                    <a:cubicBezTo>
                      <a:pt x="24" y="25"/>
                      <a:pt x="27" y="24"/>
                      <a:pt x="30" y="22"/>
                    </a:cubicBezTo>
                    <a:cubicBezTo>
                      <a:pt x="32" y="20"/>
                      <a:pt x="35" y="19"/>
                      <a:pt x="38" y="17"/>
                    </a:cubicBezTo>
                    <a:cubicBezTo>
                      <a:pt x="40" y="15"/>
                      <a:pt x="43" y="13"/>
                      <a:pt x="45" y="11"/>
                    </a:cubicBezTo>
                    <a:cubicBezTo>
                      <a:pt x="48" y="10"/>
                      <a:pt x="50" y="8"/>
                      <a:pt x="53" y="6"/>
                    </a:cubicBezTo>
                    <a:cubicBezTo>
                      <a:pt x="55" y="4"/>
                      <a:pt x="57" y="2"/>
                      <a:pt x="6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67">
                <a:extLst>
                  <a:ext uri="{FF2B5EF4-FFF2-40B4-BE49-F238E27FC236}">
                    <a16:creationId xmlns:a16="http://schemas.microsoft.com/office/drawing/2014/main" id="{14F165B1-4121-4520-93A1-4396343EFF81}"/>
                  </a:ext>
                </a:extLst>
              </p:cNvPr>
              <p:cNvSpPr>
                <a:spLocks/>
              </p:cNvSpPr>
              <p:nvPr/>
            </p:nvSpPr>
            <p:spPr bwMode="auto">
              <a:xfrm>
                <a:off x="13689821" y="8136736"/>
                <a:ext cx="247499" cy="217500"/>
              </a:xfrm>
              <a:custGeom>
                <a:avLst/>
                <a:gdLst>
                  <a:gd name="T0" fmla="*/ 0 w 37"/>
                  <a:gd name="T1" fmla="*/ 33 h 33"/>
                  <a:gd name="T2" fmla="*/ 1 w 37"/>
                  <a:gd name="T3" fmla="*/ 33 h 33"/>
                  <a:gd name="T4" fmla="*/ 1 w 37"/>
                  <a:gd name="T5" fmla="*/ 32 h 33"/>
                  <a:gd name="T6" fmla="*/ 1 w 37"/>
                  <a:gd name="T7" fmla="*/ 32 h 33"/>
                  <a:gd name="T8" fmla="*/ 1 w 37"/>
                  <a:gd name="T9" fmla="*/ 31 h 33"/>
                  <a:gd name="T10" fmla="*/ 2 w 37"/>
                  <a:gd name="T11" fmla="*/ 30 h 33"/>
                  <a:gd name="T12" fmla="*/ 2 w 37"/>
                  <a:gd name="T13" fmla="*/ 29 h 33"/>
                  <a:gd name="T14" fmla="*/ 3 w 37"/>
                  <a:gd name="T15" fmla="*/ 28 h 33"/>
                  <a:gd name="T16" fmla="*/ 6 w 37"/>
                  <a:gd name="T17" fmla="*/ 26 h 33"/>
                  <a:gd name="T18" fmla="*/ 7 w 37"/>
                  <a:gd name="T19" fmla="*/ 25 h 33"/>
                  <a:gd name="T20" fmla="*/ 8 w 37"/>
                  <a:gd name="T21" fmla="*/ 24 h 33"/>
                  <a:gd name="T22" fmla="*/ 9 w 37"/>
                  <a:gd name="T23" fmla="*/ 23 h 33"/>
                  <a:gd name="T24" fmla="*/ 10 w 37"/>
                  <a:gd name="T25" fmla="*/ 22 h 33"/>
                  <a:gd name="T26" fmla="*/ 13 w 37"/>
                  <a:gd name="T27" fmla="*/ 20 h 33"/>
                  <a:gd name="T28" fmla="*/ 15 w 37"/>
                  <a:gd name="T29" fmla="*/ 18 h 33"/>
                  <a:gd name="T30" fmla="*/ 18 w 37"/>
                  <a:gd name="T31" fmla="*/ 16 h 33"/>
                  <a:gd name="T32" fmla="*/ 27 w 37"/>
                  <a:gd name="T33" fmla="*/ 8 h 33"/>
                  <a:gd name="T34" fmla="*/ 37 w 37"/>
                  <a:gd name="T35" fmla="*/ 0 h 33"/>
                  <a:gd name="T36" fmla="*/ 37 w 37"/>
                  <a:gd name="T37" fmla="*/ 0 h 33"/>
                  <a:gd name="T38" fmla="*/ 28 w 37"/>
                  <a:gd name="T39" fmla="*/ 9 h 33"/>
                  <a:gd name="T40" fmla="*/ 18 w 37"/>
                  <a:gd name="T41" fmla="*/ 17 h 33"/>
                  <a:gd name="T42" fmla="*/ 16 w 37"/>
                  <a:gd name="T43" fmla="*/ 19 h 33"/>
                  <a:gd name="T44" fmla="*/ 13 w 37"/>
                  <a:gd name="T45" fmla="*/ 21 h 33"/>
                  <a:gd name="T46" fmla="*/ 11 w 37"/>
                  <a:gd name="T47" fmla="*/ 22 h 33"/>
                  <a:gd name="T48" fmla="*/ 10 w 37"/>
                  <a:gd name="T49" fmla="*/ 23 h 33"/>
                  <a:gd name="T50" fmla="*/ 8 w 37"/>
                  <a:gd name="T51" fmla="*/ 24 h 33"/>
                  <a:gd name="T52" fmla="*/ 7 w 37"/>
                  <a:gd name="T53" fmla="*/ 25 h 33"/>
                  <a:gd name="T54" fmla="*/ 6 w 37"/>
                  <a:gd name="T55" fmla="*/ 26 h 33"/>
                  <a:gd name="T56" fmla="*/ 4 w 37"/>
                  <a:gd name="T57" fmla="*/ 28 h 33"/>
                  <a:gd name="T58" fmla="*/ 3 w 37"/>
                  <a:gd name="T59" fmla="*/ 29 h 33"/>
                  <a:gd name="T60" fmla="*/ 3 w 37"/>
                  <a:gd name="T61" fmla="*/ 29 h 33"/>
                  <a:gd name="T62" fmla="*/ 2 w 37"/>
                  <a:gd name="T63" fmla="*/ 31 h 33"/>
                  <a:gd name="T64" fmla="*/ 1 w 37"/>
                  <a:gd name="T65" fmla="*/ 31 h 33"/>
                  <a:gd name="T66" fmla="*/ 1 w 37"/>
                  <a:gd name="T67" fmla="*/ 32 h 33"/>
                  <a:gd name="T68" fmla="*/ 1 w 37"/>
                  <a:gd name="T69" fmla="*/ 32 h 33"/>
                  <a:gd name="T70" fmla="*/ 1 w 37"/>
                  <a:gd name="T71" fmla="*/ 33 h 33"/>
                  <a:gd name="T72" fmla="*/ 0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0" y="33"/>
                    </a:moveTo>
                    <a:cubicBezTo>
                      <a:pt x="1" y="33"/>
                      <a:pt x="1" y="33"/>
                      <a:pt x="1" y="33"/>
                    </a:cubicBezTo>
                    <a:cubicBezTo>
                      <a:pt x="1" y="32"/>
                      <a:pt x="1" y="32"/>
                      <a:pt x="1" y="32"/>
                    </a:cubicBezTo>
                    <a:cubicBezTo>
                      <a:pt x="1" y="32"/>
                      <a:pt x="1" y="32"/>
                      <a:pt x="1" y="32"/>
                    </a:cubicBezTo>
                    <a:cubicBezTo>
                      <a:pt x="1" y="31"/>
                      <a:pt x="1" y="31"/>
                      <a:pt x="1" y="31"/>
                    </a:cubicBezTo>
                    <a:cubicBezTo>
                      <a:pt x="2" y="30"/>
                      <a:pt x="2" y="30"/>
                      <a:pt x="2" y="30"/>
                    </a:cubicBezTo>
                    <a:cubicBezTo>
                      <a:pt x="2" y="30"/>
                      <a:pt x="2" y="30"/>
                      <a:pt x="2" y="29"/>
                    </a:cubicBezTo>
                    <a:cubicBezTo>
                      <a:pt x="3" y="29"/>
                      <a:pt x="3" y="28"/>
                      <a:pt x="3" y="28"/>
                    </a:cubicBezTo>
                    <a:cubicBezTo>
                      <a:pt x="4" y="27"/>
                      <a:pt x="5" y="26"/>
                      <a:pt x="6" y="26"/>
                    </a:cubicBezTo>
                    <a:cubicBezTo>
                      <a:pt x="6" y="25"/>
                      <a:pt x="6" y="25"/>
                      <a:pt x="7" y="25"/>
                    </a:cubicBezTo>
                    <a:cubicBezTo>
                      <a:pt x="7" y="24"/>
                      <a:pt x="8" y="24"/>
                      <a:pt x="8" y="24"/>
                    </a:cubicBezTo>
                    <a:cubicBezTo>
                      <a:pt x="9" y="23"/>
                      <a:pt x="9" y="23"/>
                      <a:pt x="9" y="23"/>
                    </a:cubicBezTo>
                    <a:cubicBezTo>
                      <a:pt x="10" y="22"/>
                      <a:pt x="10" y="22"/>
                      <a:pt x="10" y="22"/>
                    </a:cubicBezTo>
                    <a:cubicBezTo>
                      <a:pt x="13" y="20"/>
                      <a:pt x="13" y="20"/>
                      <a:pt x="13" y="20"/>
                    </a:cubicBezTo>
                    <a:cubicBezTo>
                      <a:pt x="14" y="19"/>
                      <a:pt x="15" y="19"/>
                      <a:pt x="15" y="18"/>
                    </a:cubicBezTo>
                    <a:cubicBezTo>
                      <a:pt x="18" y="16"/>
                      <a:pt x="18" y="16"/>
                      <a:pt x="18" y="16"/>
                    </a:cubicBezTo>
                    <a:cubicBezTo>
                      <a:pt x="21" y="14"/>
                      <a:pt x="24" y="11"/>
                      <a:pt x="27" y="8"/>
                    </a:cubicBezTo>
                    <a:cubicBezTo>
                      <a:pt x="31" y="6"/>
                      <a:pt x="34" y="3"/>
                      <a:pt x="37" y="0"/>
                    </a:cubicBezTo>
                    <a:cubicBezTo>
                      <a:pt x="37" y="0"/>
                      <a:pt x="37" y="0"/>
                      <a:pt x="37" y="0"/>
                    </a:cubicBezTo>
                    <a:cubicBezTo>
                      <a:pt x="34" y="3"/>
                      <a:pt x="31" y="6"/>
                      <a:pt x="28" y="9"/>
                    </a:cubicBezTo>
                    <a:cubicBezTo>
                      <a:pt x="25" y="11"/>
                      <a:pt x="22" y="14"/>
                      <a:pt x="18" y="17"/>
                    </a:cubicBezTo>
                    <a:cubicBezTo>
                      <a:pt x="16" y="19"/>
                      <a:pt x="16" y="19"/>
                      <a:pt x="16" y="19"/>
                    </a:cubicBezTo>
                    <a:cubicBezTo>
                      <a:pt x="15" y="19"/>
                      <a:pt x="14" y="20"/>
                      <a:pt x="13" y="21"/>
                    </a:cubicBezTo>
                    <a:cubicBezTo>
                      <a:pt x="11" y="22"/>
                      <a:pt x="11" y="22"/>
                      <a:pt x="11" y="22"/>
                    </a:cubicBezTo>
                    <a:cubicBezTo>
                      <a:pt x="10" y="23"/>
                      <a:pt x="10" y="23"/>
                      <a:pt x="10" y="23"/>
                    </a:cubicBezTo>
                    <a:cubicBezTo>
                      <a:pt x="8" y="24"/>
                      <a:pt x="8" y="24"/>
                      <a:pt x="8" y="24"/>
                    </a:cubicBezTo>
                    <a:cubicBezTo>
                      <a:pt x="8" y="25"/>
                      <a:pt x="8" y="25"/>
                      <a:pt x="7" y="25"/>
                    </a:cubicBezTo>
                    <a:cubicBezTo>
                      <a:pt x="7" y="26"/>
                      <a:pt x="6" y="26"/>
                      <a:pt x="6" y="26"/>
                    </a:cubicBezTo>
                    <a:cubicBezTo>
                      <a:pt x="5" y="27"/>
                      <a:pt x="5" y="28"/>
                      <a:pt x="4" y="28"/>
                    </a:cubicBezTo>
                    <a:cubicBezTo>
                      <a:pt x="3" y="29"/>
                      <a:pt x="3" y="29"/>
                      <a:pt x="3" y="29"/>
                    </a:cubicBezTo>
                    <a:cubicBezTo>
                      <a:pt x="3" y="29"/>
                      <a:pt x="3" y="29"/>
                      <a:pt x="3" y="29"/>
                    </a:cubicBezTo>
                    <a:cubicBezTo>
                      <a:pt x="2" y="30"/>
                      <a:pt x="2" y="30"/>
                      <a:pt x="2" y="31"/>
                    </a:cubicBezTo>
                    <a:cubicBezTo>
                      <a:pt x="1" y="31"/>
                      <a:pt x="1" y="31"/>
                      <a:pt x="1" y="31"/>
                    </a:cubicBezTo>
                    <a:cubicBezTo>
                      <a:pt x="1" y="32"/>
                      <a:pt x="1" y="32"/>
                      <a:pt x="1" y="32"/>
                    </a:cubicBezTo>
                    <a:cubicBezTo>
                      <a:pt x="1" y="32"/>
                      <a:pt x="1" y="32"/>
                      <a:pt x="1" y="32"/>
                    </a:cubicBezTo>
                    <a:cubicBezTo>
                      <a:pt x="1" y="33"/>
                      <a:pt x="1" y="33"/>
                      <a:pt x="1" y="33"/>
                    </a:cubicBezTo>
                    <a:cubicBezTo>
                      <a:pt x="0" y="33"/>
                      <a:pt x="0" y="33"/>
                      <a:pt x="0"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68">
                <a:extLst>
                  <a:ext uri="{FF2B5EF4-FFF2-40B4-BE49-F238E27FC236}">
                    <a16:creationId xmlns:a16="http://schemas.microsoft.com/office/drawing/2014/main" id="{37241730-A7B0-4429-A323-7DAEB199F9F2}"/>
                  </a:ext>
                </a:extLst>
              </p:cNvPr>
              <p:cNvSpPr>
                <a:spLocks/>
              </p:cNvSpPr>
              <p:nvPr/>
            </p:nvSpPr>
            <p:spPr bwMode="auto">
              <a:xfrm>
                <a:off x="13689821" y="7829238"/>
                <a:ext cx="487497" cy="254997"/>
              </a:xfrm>
              <a:custGeom>
                <a:avLst/>
                <a:gdLst>
                  <a:gd name="T0" fmla="*/ 0 w 73"/>
                  <a:gd name="T1" fmla="*/ 39 h 39"/>
                  <a:gd name="T2" fmla="*/ 9 w 73"/>
                  <a:gd name="T3" fmla="*/ 34 h 39"/>
                  <a:gd name="T4" fmla="*/ 11 w 73"/>
                  <a:gd name="T5" fmla="*/ 33 h 39"/>
                  <a:gd name="T6" fmla="*/ 14 w 73"/>
                  <a:gd name="T7" fmla="*/ 32 h 39"/>
                  <a:gd name="T8" fmla="*/ 18 w 73"/>
                  <a:gd name="T9" fmla="*/ 29 h 39"/>
                  <a:gd name="T10" fmla="*/ 21 w 73"/>
                  <a:gd name="T11" fmla="*/ 28 h 39"/>
                  <a:gd name="T12" fmla="*/ 23 w 73"/>
                  <a:gd name="T13" fmla="*/ 27 h 39"/>
                  <a:gd name="T14" fmla="*/ 26 w 73"/>
                  <a:gd name="T15" fmla="*/ 26 h 39"/>
                  <a:gd name="T16" fmla="*/ 27 w 73"/>
                  <a:gd name="T17" fmla="*/ 26 h 39"/>
                  <a:gd name="T18" fmla="*/ 28 w 73"/>
                  <a:gd name="T19" fmla="*/ 25 h 39"/>
                  <a:gd name="T20" fmla="*/ 30 w 73"/>
                  <a:gd name="T21" fmla="*/ 24 h 39"/>
                  <a:gd name="T22" fmla="*/ 33 w 73"/>
                  <a:gd name="T23" fmla="*/ 23 h 39"/>
                  <a:gd name="T24" fmla="*/ 33 w 73"/>
                  <a:gd name="T25" fmla="*/ 23 h 39"/>
                  <a:gd name="T26" fmla="*/ 34 w 73"/>
                  <a:gd name="T27" fmla="*/ 23 h 39"/>
                  <a:gd name="T28" fmla="*/ 35 w 73"/>
                  <a:gd name="T29" fmla="*/ 22 h 39"/>
                  <a:gd name="T30" fmla="*/ 36 w 73"/>
                  <a:gd name="T31" fmla="*/ 22 h 39"/>
                  <a:gd name="T32" fmla="*/ 37 w 73"/>
                  <a:gd name="T33" fmla="*/ 21 h 39"/>
                  <a:gd name="T34" fmla="*/ 39 w 73"/>
                  <a:gd name="T35" fmla="*/ 21 h 39"/>
                  <a:gd name="T36" fmla="*/ 40 w 73"/>
                  <a:gd name="T37" fmla="*/ 20 h 39"/>
                  <a:gd name="T38" fmla="*/ 42 w 73"/>
                  <a:gd name="T39" fmla="*/ 19 h 39"/>
                  <a:gd name="T40" fmla="*/ 46 w 73"/>
                  <a:gd name="T41" fmla="*/ 16 h 39"/>
                  <a:gd name="T42" fmla="*/ 48 w 73"/>
                  <a:gd name="T43" fmla="*/ 16 h 39"/>
                  <a:gd name="T44" fmla="*/ 49 w 73"/>
                  <a:gd name="T45" fmla="*/ 15 h 39"/>
                  <a:gd name="T46" fmla="*/ 51 w 73"/>
                  <a:gd name="T47" fmla="*/ 13 h 39"/>
                  <a:gd name="T48" fmla="*/ 55 w 73"/>
                  <a:gd name="T49" fmla="*/ 11 h 39"/>
                  <a:gd name="T50" fmla="*/ 57 w 73"/>
                  <a:gd name="T51" fmla="*/ 9 h 39"/>
                  <a:gd name="T52" fmla="*/ 59 w 73"/>
                  <a:gd name="T53" fmla="*/ 8 h 39"/>
                  <a:gd name="T54" fmla="*/ 64 w 73"/>
                  <a:gd name="T55" fmla="*/ 5 h 39"/>
                  <a:gd name="T56" fmla="*/ 73 w 73"/>
                  <a:gd name="T57" fmla="*/ 0 h 39"/>
                  <a:gd name="T58" fmla="*/ 73 w 73"/>
                  <a:gd name="T59" fmla="*/ 0 h 39"/>
                  <a:gd name="T60" fmla="*/ 64 w 73"/>
                  <a:gd name="T61" fmla="*/ 6 h 39"/>
                  <a:gd name="T62" fmla="*/ 63 w 73"/>
                  <a:gd name="T63" fmla="*/ 6 h 39"/>
                  <a:gd name="T64" fmla="*/ 62 w 73"/>
                  <a:gd name="T65" fmla="*/ 7 h 39"/>
                  <a:gd name="T66" fmla="*/ 60 w 73"/>
                  <a:gd name="T67" fmla="*/ 9 h 39"/>
                  <a:gd name="T68" fmla="*/ 56 w 73"/>
                  <a:gd name="T69" fmla="*/ 12 h 39"/>
                  <a:gd name="T70" fmla="*/ 52 w 73"/>
                  <a:gd name="T71" fmla="*/ 15 h 39"/>
                  <a:gd name="T72" fmla="*/ 49 w 73"/>
                  <a:gd name="T73" fmla="*/ 16 h 39"/>
                  <a:gd name="T74" fmla="*/ 48 w 73"/>
                  <a:gd name="T75" fmla="*/ 17 h 39"/>
                  <a:gd name="T76" fmla="*/ 47 w 73"/>
                  <a:gd name="T77" fmla="*/ 18 h 39"/>
                  <a:gd name="T78" fmla="*/ 43 w 73"/>
                  <a:gd name="T79" fmla="*/ 20 h 39"/>
                  <a:gd name="T80" fmla="*/ 41 w 73"/>
                  <a:gd name="T81" fmla="*/ 22 h 39"/>
                  <a:gd name="T82" fmla="*/ 39 w 73"/>
                  <a:gd name="T83" fmla="*/ 22 h 39"/>
                  <a:gd name="T84" fmla="*/ 38 w 73"/>
                  <a:gd name="T85" fmla="*/ 23 h 39"/>
                  <a:gd name="T86" fmla="*/ 37 w 73"/>
                  <a:gd name="T87" fmla="*/ 23 h 39"/>
                  <a:gd name="T88" fmla="*/ 36 w 73"/>
                  <a:gd name="T89" fmla="*/ 24 h 39"/>
                  <a:gd name="T90" fmla="*/ 35 w 73"/>
                  <a:gd name="T91" fmla="*/ 24 h 39"/>
                  <a:gd name="T92" fmla="*/ 34 w 73"/>
                  <a:gd name="T93" fmla="*/ 25 h 39"/>
                  <a:gd name="T94" fmla="*/ 33 w 73"/>
                  <a:gd name="T95" fmla="*/ 25 h 39"/>
                  <a:gd name="T96" fmla="*/ 31 w 73"/>
                  <a:gd name="T97" fmla="*/ 26 h 39"/>
                  <a:gd name="T98" fmla="*/ 29 w 73"/>
                  <a:gd name="T99" fmla="*/ 27 h 39"/>
                  <a:gd name="T100" fmla="*/ 27 w 73"/>
                  <a:gd name="T101" fmla="*/ 27 h 39"/>
                  <a:gd name="T102" fmla="*/ 26 w 73"/>
                  <a:gd name="T103" fmla="*/ 28 h 39"/>
                  <a:gd name="T104" fmla="*/ 24 w 73"/>
                  <a:gd name="T105" fmla="*/ 29 h 39"/>
                  <a:gd name="T106" fmla="*/ 21 w 73"/>
                  <a:gd name="T107" fmla="*/ 30 h 39"/>
                  <a:gd name="T108" fmla="*/ 19 w 73"/>
                  <a:gd name="T109" fmla="*/ 31 h 39"/>
                  <a:gd name="T110" fmla="*/ 0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0" y="39"/>
                    </a:moveTo>
                    <a:cubicBezTo>
                      <a:pt x="3" y="37"/>
                      <a:pt x="6" y="36"/>
                      <a:pt x="9" y="34"/>
                    </a:cubicBezTo>
                    <a:cubicBezTo>
                      <a:pt x="10" y="34"/>
                      <a:pt x="11" y="33"/>
                      <a:pt x="11" y="33"/>
                    </a:cubicBezTo>
                    <a:cubicBezTo>
                      <a:pt x="12" y="32"/>
                      <a:pt x="13" y="32"/>
                      <a:pt x="14" y="32"/>
                    </a:cubicBezTo>
                    <a:cubicBezTo>
                      <a:pt x="15" y="31"/>
                      <a:pt x="17" y="30"/>
                      <a:pt x="18" y="29"/>
                    </a:cubicBezTo>
                    <a:cubicBezTo>
                      <a:pt x="19" y="29"/>
                      <a:pt x="20" y="29"/>
                      <a:pt x="21" y="28"/>
                    </a:cubicBezTo>
                    <a:cubicBezTo>
                      <a:pt x="23" y="27"/>
                      <a:pt x="23" y="27"/>
                      <a:pt x="23" y="27"/>
                    </a:cubicBezTo>
                    <a:cubicBezTo>
                      <a:pt x="24" y="27"/>
                      <a:pt x="25" y="27"/>
                      <a:pt x="26" y="26"/>
                    </a:cubicBezTo>
                    <a:cubicBezTo>
                      <a:pt x="27" y="26"/>
                      <a:pt x="27" y="26"/>
                      <a:pt x="27" y="26"/>
                    </a:cubicBezTo>
                    <a:cubicBezTo>
                      <a:pt x="28" y="25"/>
                      <a:pt x="28" y="25"/>
                      <a:pt x="28" y="25"/>
                    </a:cubicBezTo>
                    <a:cubicBezTo>
                      <a:pt x="30" y="24"/>
                      <a:pt x="30" y="24"/>
                      <a:pt x="30" y="24"/>
                    </a:cubicBezTo>
                    <a:cubicBezTo>
                      <a:pt x="33" y="23"/>
                      <a:pt x="33" y="23"/>
                      <a:pt x="33" y="23"/>
                    </a:cubicBezTo>
                    <a:cubicBezTo>
                      <a:pt x="33" y="23"/>
                      <a:pt x="33" y="23"/>
                      <a:pt x="33" y="23"/>
                    </a:cubicBezTo>
                    <a:cubicBezTo>
                      <a:pt x="34" y="23"/>
                      <a:pt x="34" y="23"/>
                      <a:pt x="34" y="23"/>
                    </a:cubicBezTo>
                    <a:cubicBezTo>
                      <a:pt x="35" y="22"/>
                      <a:pt x="35" y="22"/>
                      <a:pt x="35" y="22"/>
                    </a:cubicBezTo>
                    <a:cubicBezTo>
                      <a:pt x="36" y="22"/>
                      <a:pt x="36" y="22"/>
                      <a:pt x="36" y="22"/>
                    </a:cubicBezTo>
                    <a:cubicBezTo>
                      <a:pt x="37" y="22"/>
                      <a:pt x="37" y="21"/>
                      <a:pt x="37" y="21"/>
                    </a:cubicBezTo>
                    <a:cubicBezTo>
                      <a:pt x="39" y="21"/>
                      <a:pt x="39" y="21"/>
                      <a:pt x="39" y="21"/>
                    </a:cubicBezTo>
                    <a:cubicBezTo>
                      <a:pt x="39" y="20"/>
                      <a:pt x="39" y="20"/>
                      <a:pt x="40" y="20"/>
                    </a:cubicBezTo>
                    <a:cubicBezTo>
                      <a:pt x="42" y="19"/>
                      <a:pt x="42" y="19"/>
                      <a:pt x="42" y="19"/>
                    </a:cubicBezTo>
                    <a:cubicBezTo>
                      <a:pt x="43" y="18"/>
                      <a:pt x="45" y="17"/>
                      <a:pt x="46" y="16"/>
                    </a:cubicBezTo>
                    <a:cubicBezTo>
                      <a:pt x="47" y="16"/>
                      <a:pt x="47" y="16"/>
                      <a:pt x="48" y="16"/>
                    </a:cubicBezTo>
                    <a:cubicBezTo>
                      <a:pt x="49" y="15"/>
                      <a:pt x="49" y="15"/>
                      <a:pt x="49" y="15"/>
                    </a:cubicBezTo>
                    <a:cubicBezTo>
                      <a:pt x="49" y="14"/>
                      <a:pt x="50" y="14"/>
                      <a:pt x="51" y="13"/>
                    </a:cubicBezTo>
                    <a:cubicBezTo>
                      <a:pt x="52" y="12"/>
                      <a:pt x="54" y="11"/>
                      <a:pt x="55" y="11"/>
                    </a:cubicBezTo>
                    <a:cubicBezTo>
                      <a:pt x="57" y="9"/>
                      <a:pt x="57" y="9"/>
                      <a:pt x="57" y="9"/>
                    </a:cubicBezTo>
                    <a:cubicBezTo>
                      <a:pt x="59" y="8"/>
                      <a:pt x="59" y="8"/>
                      <a:pt x="59" y="8"/>
                    </a:cubicBezTo>
                    <a:cubicBezTo>
                      <a:pt x="61" y="7"/>
                      <a:pt x="62" y="6"/>
                      <a:pt x="64" y="5"/>
                    </a:cubicBezTo>
                    <a:cubicBezTo>
                      <a:pt x="67" y="3"/>
                      <a:pt x="70" y="1"/>
                      <a:pt x="73" y="0"/>
                    </a:cubicBezTo>
                    <a:cubicBezTo>
                      <a:pt x="73" y="0"/>
                      <a:pt x="73" y="0"/>
                      <a:pt x="73" y="0"/>
                    </a:cubicBezTo>
                    <a:cubicBezTo>
                      <a:pt x="70" y="2"/>
                      <a:pt x="67" y="4"/>
                      <a:pt x="64" y="6"/>
                    </a:cubicBezTo>
                    <a:cubicBezTo>
                      <a:pt x="63" y="6"/>
                      <a:pt x="63" y="6"/>
                      <a:pt x="63" y="6"/>
                    </a:cubicBezTo>
                    <a:cubicBezTo>
                      <a:pt x="62" y="7"/>
                      <a:pt x="62" y="7"/>
                      <a:pt x="62" y="7"/>
                    </a:cubicBezTo>
                    <a:cubicBezTo>
                      <a:pt x="60" y="9"/>
                      <a:pt x="60" y="9"/>
                      <a:pt x="60" y="9"/>
                    </a:cubicBezTo>
                    <a:cubicBezTo>
                      <a:pt x="56" y="12"/>
                      <a:pt x="56" y="12"/>
                      <a:pt x="56" y="12"/>
                    </a:cubicBezTo>
                    <a:cubicBezTo>
                      <a:pt x="54" y="13"/>
                      <a:pt x="53" y="14"/>
                      <a:pt x="52" y="15"/>
                    </a:cubicBezTo>
                    <a:cubicBezTo>
                      <a:pt x="51" y="15"/>
                      <a:pt x="50" y="16"/>
                      <a:pt x="49" y="16"/>
                    </a:cubicBezTo>
                    <a:cubicBezTo>
                      <a:pt x="48" y="17"/>
                      <a:pt x="48" y="17"/>
                      <a:pt x="48" y="17"/>
                    </a:cubicBezTo>
                    <a:cubicBezTo>
                      <a:pt x="48" y="17"/>
                      <a:pt x="48" y="17"/>
                      <a:pt x="47" y="18"/>
                    </a:cubicBezTo>
                    <a:cubicBezTo>
                      <a:pt x="46" y="18"/>
                      <a:pt x="44" y="19"/>
                      <a:pt x="43" y="20"/>
                    </a:cubicBezTo>
                    <a:cubicBezTo>
                      <a:pt x="41" y="22"/>
                      <a:pt x="41" y="22"/>
                      <a:pt x="41" y="22"/>
                    </a:cubicBezTo>
                    <a:cubicBezTo>
                      <a:pt x="40" y="22"/>
                      <a:pt x="40" y="22"/>
                      <a:pt x="39" y="22"/>
                    </a:cubicBezTo>
                    <a:cubicBezTo>
                      <a:pt x="38" y="23"/>
                      <a:pt x="38" y="23"/>
                      <a:pt x="38" y="23"/>
                    </a:cubicBezTo>
                    <a:cubicBezTo>
                      <a:pt x="38" y="23"/>
                      <a:pt x="37" y="23"/>
                      <a:pt x="37" y="23"/>
                    </a:cubicBezTo>
                    <a:cubicBezTo>
                      <a:pt x="36" y="24"/>
                      <a:pt x="36" y="24"/>
                      <a:pt x="36" y="24"/>
                    </a:cubicBezTo>
                    <a:cubicBezTo>
                      <a:pt x="35" y="24"/>
                      <a:pt x="35" y="24"/>
                      <a:pt x="35" y="24"/>
                    </a:cubicBezTo>
                    <a:cubicBezTo>
                      <a:pt x="34" y="25"/>
                      <a:pt x="34" y="25"/>
                      <a:pt x="34" y="25"/>
                    </a:cubicBezTo>
                    <a:cubicBezTo>
                      <a:pt x="33" y="25"/>
                      <a:pt x="33" y="25"/>
                      <a:pt x="33" y="25"/>
                    </a:cubicBezTo>
                    <a:cubicBezTo>
                      <a:pt x="31" y="26"/>
                      <a:pt x="31" y="26"/>
                      <a:pt x="31" y="26"/>
                    </a:cubicBezTo>
                    <a:cubicBezTo>
                      <a:pt x="29" y="27"/>
                      <a:pt x="29" y="27"/>
                      <a:pt x="29" y="27"/>
                    </a:cubicBezTo>
                    <a:cubicBezTo>
                      <a:pt x="27" y="27"/>
                      <a:pt x="27" y="27"/>
                      <a:pt x="27" y="27"/>
                    </a:cubicBezTo>
                    <a:cubicBezTo>
                      <a:pt x="26" y="28"/>
                      <a:pt x="26" y="28"/>
                      <a:pt x="26" y="28"/>
                    </a:cubicBezTo>
                    <a:cubicBezTo>
                      <a:pt x="25" y="28"/>
                      <a:pt x="25" y="28"/>
                      <a:pt x="24" y="29"/>
                    </a:cubicBezTo>
                    <a:cubicBezTo>
                      <a:pt x="21" y="30"/>
                      <a:pt x="21" y="30"/>
                      <a:pt x="21" y="30"/>
                    </a:cubicBezTo>
                    <a:cubicBezTo>
                      <a:pt x="19" y="31"/>
                      <a:pt x="19" y="31"/>
                      <a:pt x="19" y="31"/>
                    </a:cubicBezTo>
                    <a:cubicBezTo>
                      <a:pt x="13" y="33"/>
                      <a:pt x="6" y="36"/>
                      <a:pt x="0"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69">
                <a:extLst>
                  <a:ext uri="{FF2B5EF4-FFF2-40B4-BE49-F238E27FC236}">
                    <a16:creationId xmlns:a16="http://schemas.microsoft.com/office/drawing/2014/main" id="{9C37C4B4-D7D1-4A30-BDC2-03F477B88E09}"/>
                  </a:ext>
                </a:extLst>
              </p:cNvPr>
              <p:cNvSpPr>
                <a:spLocks/>
              </p:cNvSpPr>
              <p:nvPr/>
            </p:nvSpPr>
            <p:spPr bwMode="auto">
              <a:xfrm>
                <a:off x="13292323" y="7776741"/>
                <a:ext cx="187500" cy="232500"/>
              </a:xfrm>
              <a:custGeom>
                <a:avLst/>
                <a:gdLst>
                  <a:gd name="T0" fmla="*/ 25 w 29"/>
                  <a:gd name="T1" fmla="*/ 0 h 36"/>
                  <a:gd name="T2" fmla="*/ 27 w 29"/>
                  <a:gd name="T3" fmla="*/ 20 h 36"/>
                  <a:gd name="T4" fmla="*/ 19 w 29"/>
                  <a:gd name="T5" fmla="*/ 35 h 36"/>
                  <a:gd name="T6" fmla="*/ 0 w 29"/>
                  <a:gd name="T7" fmla="*/ 35 h 36"/>
                  <a:gd name="T8" fmla="*/ 16 w 29"/>
                  <a:gd name="T9" fmla="*/ 29 h 36"/>
                  <a:gd name="T10" fmla="*/ 25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25" y="0"/>
                    </a:moveTo>
                    <a:cubicBezTo>
                      <a:pt x="28" y="5"/>
                      <a:pt x="29" y="14"/>
                      <a:pt x="27" y="20"/>
                    </a:cubicBezTo>
                    <a:cubicBezTo>
                      <a:pt x="23" y="27"/>
                      <a:pt x="22" y="33"/>
                      <a:pt x="19" y="35"/>
                    </a:cubicBezTo>
                    <a:cubicBezTo>
                      <a:pt x="17" y="36"/>
                      <a:pt x="0" y="35"/>
                      <a:pt x="0" y="35"/>
                    </a:cubicBezTo>
                    <a:cubicBezTo>
                      <a:pt x="0" y="35"/>
                      <a:pt x="10" y="36"/>
                      <a:pt x="16" y="29"/>
                    </a:cubicBezTo>
                    <a:cubicBezTo>
                      <a:pt x="23" y="22"/>
                      <a:pt x="28" y="13"/>
                      <a:pt x="25"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70">
                <a:extLst>
                  <a:ext uri="{FF2B5EF4-FFF2-40B4-BE49-F238E27FC236}">
                    <a16:creationId xmlns:a16="http://schemas.microsoft.com/office/drawing/2014/main" id="{5C3EA377-161A-4778-BE91-3C9C67CF1313}"/>
                  </a:ext>
                </a:extLst>
              </p:cNvPr>
              <p:cNvSpPr>
                <a:spLocks/>
              </p:cNvSpPr>
              <p:nvPr/>
            </p:nvSpPr>
            <p:spPr bwMode="auto">
              <a:xfrm>
                <a:off x="9692366" y="5736765"/>
                <a:ext cx="3584957" cy="3524958"/>
              </a:xfrm>
              <a:custGeom>
                <a:avLst/>
                <a:gdLst>
                  <a:gd name="T0" fmla="*/ 198 w 543"/>
                  <a:gd name="T1" fmla="*/ 252 h 535"/>
                  <a:gd name="T2" fmla="*/ 194 w 543"/>
                  <a:gd name="T3" fmla="*/ 378 h 535"/>
                  <a:gd name="T4" fmla="*/ 468 w 543"/>
                  <a:gd name="T5" fmla="*/ 359 h 535"/>
                  <a:gd name="T6" fmla="*/ 515 w 543"/>
                  <a:gd name="T7" fmla="*/ 381 h 535"/>
                  <a:gd name="T8" fmla="*/ 535 w 543"/>
                  <a:gd name="T9" fmla="*/ 474 h 535"/>
                  <a:gd name="T10" fmla="*/ 149 w 543"/>
                  <a:gd name="T11" fmla="*/ 535 h 535"/>
                  <a:gd name="T12" fmla="*/ 3 w 543"/>
                  <a:gd name="T13" fmla="*/ 301 h 535"/>
                  <a:gd name="T14" fmla="*/ 228 w 543"/>
                  <a:gd name="T15" fmla="*/ 0 h 535"/>
                  <a:gd name="T16" fmla="*/ 198 w 543"/>
                  <a:gd name="T17" fmla="*/ 252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3" h="535">
                    <a:moveTo>
                      <a:pt x="198" y="252"/>
                    </a:moveTo>
                    <a:cubicBezTo>
                      <a:pt x="198" y="252"/>
                      <a:pt x="182" y="361"/>
                      <a:pt x="194" y="378"/>
                    </a:cubicBezTo>
                    <a:cubicBezTo>
                      <a:pt x="204" y="393"/>
                      <a:pt x="385" y="374"/>
                      <a:pt x="468" y="359"/>
                    </a:cubicBezTo>
                    <a:cubicBezTo>
                      <a:pt x="487" y="356"/>
                      <a:pt x="506" y="365"/>
                      <a:pt x="515" y="381"/>
                    </a:cubicBezTo>
                    <a:cubicBezTo>
                      <a:pt x="529" y="405"/>
                      <a:pt x="543" y="441"/>
                      <a:pt x="535" y="474"/>
                    </a:cubicBezTo>
                    <a:cubicBezTo>
                      <a:pt x="519" y="530"/>
                      <a:pt x="149" y="535"/>
                      <a:pt x="149" y="535"/>
                    </a:cubicBezTo>
                    <a:cubicBezTo>
                      <a:pt x="149" y="535"/>
                      <a:pt x="7" y="509"/>
                      <a:pt x="3" y="301"/>
                    </a:cubicBezTo>
                    <a:cubicBezTo>
                      <a:pt x="0" y="93"/>
                      <a:pt x="228" y="0"/>
                      <a:pt x="228" y="0"/>
                    </a:cubicBezTo>
                    <a:lnTo>
                      <a:pt x="198"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71">
                <a:extLst>
                  <a:ext uri="{FF2B5EF4-FFF2-40B4-BE49-F238E27FC236}">
                    <a16:creationId xmlns:a16="http://schemas.microsoft.com/office/drawing/2014/main" id="{0490EAF4-AF9A-453C-97B6-BE9190F1BB0A}"/>
                  </a:ext>
                </a:extLst>
              </p:cNvPr>
              <p:cNvSpPr>
                <a:spLocks/>
              </p:cNvSpPr>
              <p:nvPr/>
            </p:nvSpPr>
            <p:spPr bwMode="auto">
              <a:xfrm>
                <a:off x="10884854" y="7214245"/>
                <a:ext cx="2324972" cy="1477485"/>
              </a:xfrm>
              <a:custGeom>
                <a:avLst/>
                <a:gdLst>
                  <a:gd name="T0" fmla="*/ 12 w 353"/>
                  <a:gd name="T1" fmla="*/ 76 h 225"/>
                  <a:gd name="T2" fmla="*/ 14 w 353"/>
                  <a:gd name="T3" fmla="*/ 131 h 225"/>
                  <a:gd name="T4" fmla="*/ 19 w 353"/>
                  <a:gd name="T5" fmla="*/ 147 h 225"/>
                  <a:gd name="T6" fmla="*/ 19 w 353"/>
                  <a:gd name="T7" fmla="*/ 147 h 225"/>
                  <a:gd name="T8" fmla="*/ 19 w 353"/>
                  <a:gd name="T9" fmla="*/ 147 h 225"/>
                  <a:gd name="T10" fmla="*/ 27 w 353"/>
                  <a:gd name="T11" fmla="*/ 148 h 225"/>
                  <a:gd name="T12" fmla="*/ 81 w 353"/>
                  <a:gd name="T13" fmla="*/ 145 h 225"/>
                  <a:gd name="T14" fmla="*/ 230 w 353"/>
                  <a:gd name="T15" fmla="*/ 134 h 225"/>
                  <a:gd name="T16" fmla="*/ 305 w 353"/>
                  <a:gd name="T17" fmla="*/ 133 h 225"/>
                  <a:gd name="T18" fmla="*/ 327 w 353"/>
                  <a:gd name="T19" fmla="*/ 141 h 225"/>
                  <a:gd name="T20" fmla="*/ 329 w 353"/>
                  <a:gd name="T21" fmla="*/ 143 h 225"/>
                  <a:gd name="T22" fmla="*/ 332 w 353"/>
                  <a:gd name="T23" fmla="*/ 147 h 225"/>
                  <a:gd name="T24" fmla="*/ 347 w 353"/>
                  <a:gd name="T25" fmla="*/ 171 h 225"/>
                  <a:gd name="T26" fmla="*/ 352 w 353"/>
                  <a:gd name="T27" fmla="*/ 199 h 225"/>
                  <a:gd name="T28" fmla="*/ 336 w 353"/>
                  <a:gd name="T29" fmla="*/ 221 h 225"/>
                  <a:gd name="T30" fmla="*/ 298 w 353"/>
                  <a:gd name="T31" fmla="*/ 225 h 225"/>
                  <a:gd name="T32" fmla="*/ 299 w 353"/>
                  <a:gd name="T33" fmla="*/ 223 h 225"/>
                  <a:gd name="T34" fmla="*/ 299 w 353"/>
                  <a:gd name="T35" fmla="*/ 223 h 225"/>
                  <a:gd name="T36" fmla="*/ 349 w 353"/>
                  <a:gd name="T37" fmla="*/ 208 h 225"/>
                  <a:gd name="T38" fmla="*/ 342 w 353"/>
                  <a:gd name="T39" fmla="*/ 173 h 225"/>
                  <a:gd name="T40" fmla="*/ 327 w 353"/>
                  <a:gd name="T41" fmla="*/ 151 h 225"/>
                  <a:gd name="T42" fmla="*/ 324 w 353"/>
                  <a:gd name="T43" fmla="*/ 148 h 225"/>
                  <a:gd name="T44" fmla="*/ 322 w 353"/>
                  <a:gd name="T45" fmla="*/ 147 h 225"/>
                  <a:gd name="T46" fmla="*/ 304 w 353"/>
                  <a:gd name="T47" fmla="*/ 142 h 225"/>
                  <a:gd name="T48" fmla="*/ 232 w 353"/>
                  <a:gd name="T49" fmla="*/ 150 h 225"/>
                  <a:gd name="T50" fmla="*/ 120 w 353"/>
                  <a:gd name="T51" fmla="*/ 165 h 225"/>
                  <a:gd name="T52" fmla="*/ 45 w 353"/>
                  <a:gd name="T53" fmla="*/ 168 h 225"/>
                  <a:gd name="T54" fmla="*/ 15 w 353"/>
                  <a:gd name="T55" fmla="*/ 164 h 225"/>
                  <a:gd name="T56" fmla="*/ 13 w 353"/>
                  <a:gd name="T57" fmla="*/ 163 h 225"/>
                  <a:gd name="T58" fmla="*/ 7 w 353"/>
                  <a:gd name="T59" fmla="*/ 159 h 225"/>
                  <a:gd name="T60" fmla="*/ 3 w 353"/>
                  <a:gd name="T61" fmla="*/ 153 h 225"/>
                  <a:gd name="T62" fmla="*/ 0 w 353"/>
                  <a:gd name="T63" fmla="*/ 113 h 225"/>
                  <a:gd name="T64" fmla="*/ 16 w 353"/>
                  <a:gd name="T65" fmla="*/ 1 h 225"/>
                  <a:gd name="T66" fmla="*/ 19 w 353"/>
                  <a:gd name="T67" fmla="*/ 2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3" h="225">
                    <a:moveTo>
                      <a:pt x="19" y="2"/>
                    </a:moveTo>
                    <a:cubicBezTo>
                      <a:pt x="15" y="26"/>
                      <a:pt x="13" y="51"/>
                      <a:pt x="12" y="76"/>
                    </a:cubicBezTo>
                    <a:cubicBezTo>
                      <a:pt x="12" y="88"/>
                      <a:pt x="12" y="100"/>
                      <a:pt x="12" y="113"/>
                    </a:cubicBezTo>
                    <a:cubicBezTo>
                      <a:pt x="12" y="119"/>
                      <a:pt x="13" y="125"/>
                      <a:pt x="14" y="131"/>
                    </a:cubicBezTo>
                    <a:cubicBezTo>
                      <a:pt x="15" y="136"/>
                      <a:pt x="16" y="142"/>
                      <a:pt x="18" y="146"/>
                    </a:cubicBezTo>
                    <a:cubicBezTo>
                      <a:pt x="18" y="146"/>
                      <a:pt x="19" y="147"/>
                      <a:pt x="19" y="147"/>
                    </a:cubicBezTo>
                    <a:cubicBezTo>
                      <a:pt x="19" y="147"/>
                      <a:pt x="19" y="147"/>
                      <a:pt x="19" y="147"/>
                    </a:cubicBezTo>
                    <a:cubicBezTo>
                      <a:pt x="19" y="147"/>
                      <a:pt x="19" y="147"/>
                      <a:pt x="19" y="147"/>
                    </a:cubicBezTo>
                    <a:cubicBezTo>
                      <a:pt x="19" y="147"/>
                      <a:pt x="19" y="147"/>
                      <a:pt x="19" y="147"/>
                    </a:cubicBezTo>
                    <a:cubicBezTo>
                      <a:pt x="19" y="147"/>
                      <a:pt x="19" y="147"/>
                      <a:pt x="19" y="147"/>
                    </a:cubicBezTo>
                    <a:cubicBezTo>
                      <a:pt x="20" y="147"/>
                      <a:pt x="20" y="147"/>
                      <a:pt x="20" y="147"/>
                    </a:cubicBezTo>
                    <a:cubicBezTo>
                      <a:pt x="22" y="147"/>
                      <a:pt x="24" y="148"/>
                      <a:pt x="27" y="148"/>
                    </a:cubicBezTo>
                    <a:cubicBezTo>
                      <a:pt x="33" y="148"/>
                      <a:pt x="39" y="147"/>
                      <a:pt x="45" y="147"/>
                    </a:cubicBezTo>
                    <a:cubicBezTo>
                      <a:pt x="57" y="146"/>
                      <a:pt x="69" y="146"/>
                      <a:pt x="81" y="145"/>
                    </a:cubicBezTo>
                    <a:cubicBezTo>
                      <a:pt x="155" y="139"/>
                      <a:pt x="155" y="139"/>
                      <a:pt x="155" y="139"/>
                    </a:cubicBezTo>
                    <a:cubicBezTo>
                      <a:pt x="230" y="134"/>
                      <a:pt x="230" y="134"/>
                      <a:pt x="230" y="134"/>
                    </a:cubicBezTo>
                    <a:cubicBezTo>
                      <a:pt x="267" y="131"/>
                      <a:pt x="267" y="131"/>
                      <a:pt x="267" y="131"/>
                    </a:cubicBezTo>
                    <a:cubicBezTo>
                      <a:pt x="280" y="130"/>
                      <a:pt x="293" y="131"/>
                      <a:pt x="305" y="133"/>
                    </a:cubicBezTo>
                    <a:cubicBezTo>
                      <a:pt x="312" y="134"/>
                      <a:pt x="318" y="136"/>
                      <a:pt x="324" y="139"/>
                    </a:cubicBezTo>
                    <a:cubicBezTo>
                      <a:pt x="327" y="141"/>
                      <a:pt x="327" y="141"/>
                      <a:pt x="327" y="141"/>
                    </a:cubicBezTo>
                    <a:cubicBezTo>
                      <a:pt x="328" y="142"/>
                      <a:pt x="328" y="142"/>
                      <a:pt x="328" y="142"/>
                    </a:cubicBezTo>
                    <a:cubicBezTo>
                      <a:pt x="329" y="143"/>
                      <a:pt x="329" y="143"/>
                      <a:pt x="329" y="143"/>
                    </a:cubicBezTo>
                    <a:cubicBezTo>
                      <a:pt x="331" y="145"/>
                      <a:pt x="331" y="145"/>
                      <a:pt x="331" y="145"/>
                    </a:cubicBezTo>
                    <a:cubicBezTo>
                      <a:pt x="331" y="146"/>
                      <a:pt x="332" y="146"/>
                      <a:pt x="332" y="147"/>
                    </a:cubicBezTo>
                    <a:cubicBezTo>
                      <a:pt x="337" y="155"/>
                      <a:pt x="337" y="155"/>
                      <a:pt x="337" y="155"/>
                    </a:cubicBezTo>
                    <a:cubicBezTo>
                      <a:pt x="341" y="160"/>
                      <a:pt x="344" y="165"/>
                      <a:pt x="347" y="171"/>
                    </a:cubicBezTo>
                    <a:cubicBezTo>
                      <a:pt x="349" y="177"/>
                      <a:pt x="350" y="184"/>
                      <a:pt x="351" y="190"/>
                    </a:cubicBezTo>
                    <a:cubicBezTo>
                      <a:pt x="352" y="193"/>
                      <a:pt x="352" y="196"/>
                      <a:pt x="352" y="199"/>
                    </a:cubicBezTo>
                    <a:cubicBezTo>
                      <a:pt x="353" y="203"/>
                      <a:pt x="352" y="206"/>
                      <a:pt x="351" y="209"/>
                    </a:cubicBezTo>
                    <a:cubicBezTo>
                      <a:pt x="348" y="215"/>
                      <a:pt x="342" y="218"/>
                      <a:pt x="336" y="221"/>
                    </a:cubicBezTo>
                    <a:cubicBezTo>
                      <a:pt x="330" y="223"/>
                      <a:pt x="323" y="224"/>
                      <a:pt x="317" y="224"/>
                    </a:cubicBezTo>
                    <a:cubicBezTo>
                      <a:pt x="311" y="225"/>
                      <a:pt x="305" y="225"/>
                      <a:pt x="298" y="225"/>
                    </a:cubicBezTo>
                    <a:cubicBezTo>
                      <a:pt x="298" y="225"/>
                      <a:pt x="297" y="225"/>
                      <a:pt x="297" y="224"/>
                    </a:cubicBezTo>
                    <a:cubicBezTo>
                      <a:pt x="297" y="223"/>
                      <a:pt x="298" y="223"/>
                      <a:pt x="299" y="223"/>
                    </a:cubicBezTo>
                    <a:cubicBezTo>
                      <a:pt x="299" y="223"/>
                      <a:pt x="299" y="223"/>
                      <a:pt x="299" y="223"/>
                    </a:cubicBezTo>
                    <a:cubicBezTo>
                      <a:pt x="299" y="223"/>
                      <a:pt x="299" y="223"/>
                      <a:pt x="299" y="223"/>
                    </a:cubicBezTo>
                    <a:cubicBezTo>
                      <a:pt x="311" y="224"/>
                      <a:pt x="324" y="223"/>
                      <a:pt x="335" y="219"/>
                    </a:cubicBezTo>
                    <a:cubicBezTo>
                      <a:pt x="341" y="217"/>
                      <a:pt x="346" y="213"/>
                      <a:pt x="349" y="208"/>
                    </a:cubicBezTo>
                    <a:cubicBezTo>
                      <a:pt x="351" y="203"/>
                      <a:pt x="349" y="196"/>
                      <a:pt x="348" y="190"/>
                    </a:cubicBezTo>
                    <a:cubicBezTo>
                      <a:pt x="347" y="184"/>
                      <a:pt x="345" y="179"/>
                      <a:pt x="342" y="173"/>
                    </a:cubicBezTo>
                    <a:cubicBezTo>
                      <a:pt x="340" y="168"/>
                      <a:pt x="337" y="163"/>
                      <a:pt x="333" y="158"/>
                    </a:cubicBezTo>
                    <a:cubicBezTo>
                      <a:pt x="327" y="151"/>
                      <a:pt x="327" y="151"/>
                      <a:pt x="327" y="151"/>
                    </a:cubicBezTo>
                    <a:cubicBezTo>
                      <a:pt x="326" y="150"/>
                      <a:pt x="326" y="150"/>
                      <a:pt x="325" y="149"/>
                    </a:cubicBezTo>
                    <a:cubicBezTo>
                      <a:pt x="324" y="148"/>
                      <a:pt x="324" y="148"/>
                      <a:pt x="324" y="148"/>
                    </a:cubicBezTo>
                    <a:cubicBezTo>
                      <a:pt x="323" y="147"/>
                      <a:pt x="323" y="147"/>
                      <a:pt x="323" y="147"/>
                    </a:cubicBezTo>
                    <a:cubicBezTo>
                      <a:pt x="322" y="147"/>
                      <a:pt x="322" y="147"/>
                      <a:pt x="322" y="147"/>
                    </a:cubicBezTo>
                    <a:cubicBezTo>
                      <a:pt x="321" y="146"/>
                      <a:pt x="321" y="146"/>
                      <a:pt x="321" y="146"/>
                    </a:cubicBezTo>
                    <a:cubicBezTo>
                      <a:pt x="316" y="144"/>
                      <a:pt x="310" y="143"/>
                      <a:pt x="304" y="142"/>
                    </a:cubicBezTo>
                    <a:cubicBezTo>
                      <a:pt x="292" y="141"/>
                      <a:pt x="280" y="142"/>
                      <a:pt x="268" y="144"/>
                    </a:cubicBezTo>
                    <a:cubicBezTo>
                      <a:pt x="256" y="146"/>
                      <a:pt x="244" y="148"/>
                      <a:pt x="232" y="150"/>
                    </a:cubicBezTo>
                    <a:cubicBezTo>
                      <a:pt x="207" y="155"/>
                      <a:pt x="182" y="158"/>
                      <a:pt x="158" y="161"/>
                    </a:cubicBezTo>
                    <a:cubicBezTo>
                      <a:pt x="145" y="163"/>
                      <a:pt x="133" y="164"/>
                      <a:pt x="120" y="165"/>
                    </a:cubicBezTo>
                    <a:cubicBezTo>
                      <a:pt x="108" y="166"/>
                      <a:pt x="95" y="167"/>
                      <a:pt x="83" y="168"/>
                    </a:cubicBezTo>
                    <a:cubicBezTo>
                      <a:pt x="70" y="169"/>
                      <a:pt x="58" y="169"/>
                      <a:pt x="45" y="168"/>
                    </a:cubicBezTo>
                    <a:cubicBezTo>
                      <a:pt x="39" y="168"/>
                      <a:pt x="32" y="168"/>
                      <a:pt x="25" y="167"/>
                    </a:cubicBezTo>
                    <a:cubicBezTo>
                      <a:pt x="22" y="166"/>
                      <a:pt x="19" y="165"/>
                      <a:pt x="15" y="164"/>
                    </a:cubicBezTo>
                    <a:cubicBezTo>
                      <a:pt x="14" y="164"/>
                      <a:pt x="14" y="164"/>
                      <a:pt x="14" y="164"/>
                    </a:cubicBezTo>
                    <a:cubicBezTo>
                      <a:pt x="13" y="163"/>
                      <a:pt x="13" y="163"/>
                      <a:pt x="13" y="163"/>
                    </a:cubicBezTo>
                    <a:cubicBezTo>
                      <a:pt x="12" y="163"/>
                      <a:pt x="11" y="163"/>
                      <a:pt x="11" y="162"/>
                    </a:cubicBezTo>
                    <a:cubicBezTo>
                      <a:pt x="9" y="162"/>
                      <a:pt x="8" y="161"/>
                      <a:pt x="7" y="159"/>
                    </a:cubicBezTo>
                    <a:cubicBezTo>
                      <a:pt x="6" y="158"/>
                      <a:pt x="5" y="157"/>
                      <a:pt x="5" y="156"/>
                    </a:cubicBezTo>
                    <a:cubicBezTo>
                      <a:pt x="4" y="155"/>
                      <a:pt x="3" y="154"/>
                      <a:pt x="3" y="153"/>
                    </a:cubicBezTo>
                    <a:cubicBezTo>
                      <a:pt x="0" y="145"/>
                      <a:pt x="0" y="138"/>
                      <a:pt x="0" y="132"/>
                    </a:cubicBezTo>
                    <a:cubicBezTo>
                      <a:pt x="0" y="125"/>
                      <a:pt x="0" y="119"/>
                      <a:pt x="0" y="113"/>
                    </a:cubicBezTo>
                    <a:cubicBezTo>
                      <a:pt x="1" y="100"/>
                      <a:pt x="3" y="87"/>
                      <a:pt x="5" y="75"/>
                    </a:cubicBezTo>
                    <a:cubicBezTo>
                      <a:pt x="8" y="50"/>
                      <a:pt x="12" y="26"/>
                      <a:pt x="16" y="1"/>
                    </a:cubicBezTo>
                    <a:cubicBezTo>
                      <a:pt x="16" y="1"/>
                      <a:pt x="17" y="0"/>
                      <a:pt x="18" y="0"/>
                    </a:cubicBezTo>
                    <a:cubicBezTo>
                      <a:pt x="18" y="0"/>
                      <a:pt x="19" y="1"/>
                      <a:pt x="19" y="2"/>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72">
                <a:extLst>
                  <a:ext uri="{FF2B5EF4-FFF2-40B4-BE49-F238E27FC236}">
                    <a16:creationId xmlns:a16="http://schemas.microsoft.com/office/drawing/2014/main" id="{0F1ACEEA-AB35-4D09-ABCE-50BDE9CE90D8}"/>
                  </a:ext>
                </a:extLst>
              </p:cNvPr>
              <p:cNvSpPr>
                <a:spLocks/>
              </p:cNvSpPr>
              <p:nvPr/>
            </p:nvSpPr>
            <p:spPr bwMode="auto">
              <a:xfrm>
                <a:off x="9812365" y="8106737"/>
                <a:ext cx="1402486" cy="929989"/>
              </a:xfrm>
              <a:custGeom>
                <a:avLst/>
                <a:gdLst>
                  <a:gd name="T0" fmla="*/ 3 w 212"/>
                  <a:gd name="T1" fmla="*/ 14 h 141"/>
                  <a:gd name="T2" fmla="*/ 3 w 212"/>
                  <a:gd name="T3" fmla="*/ 19 h 141"/>
                  <a:gd name="T4" fmla="*/ 10 w 212"/>
                  <a:gd name="T5" fmla="*/ 28 h 141"/>
                  <a:gd name="T6" fmla="*/ 19 w 212"/>
                  <a:gd name="T7" fmla="*/ 35 h 141"/>
                  <a:gd name="T8" fmla="*/ 17 w 212"/>
                  <a:gd name="T9" fmla="*/ 37 h 141"/>
                  <a:gd name="T10" fmla="*/ 21 w 212"/>
                  <a:gd name="T11" fmla="*/ 44 h 141"/>
                  <a:gd name="T12" fmla="*/ 39 w 212"/>
                  <a:gd name="T13" fmla="*/ 62 h 141"/>
                  <a:gd name="T14" fmla="*/ 36 w 212"/>
                  <a:gd name="T15" fmla="*/ 67 h 141"/>
                  <a:gd name="T16" fmla="*/ 48 w 212"/>
                  <a:gd name="T17" fmla="*/ 80 h 141"/>
                  <a:gd name="T18" fmla="*/ 59 w 212"/>
                  <a:gd name="T19" fmla="*/ 95 h 141"/>
                  <a:gd name="T20" fmla="*/ 84 w 212"/>
                  <a:gd name="T21" fmla="*/ 115 h 141"/>
                  <a:gd name="T22" fmla="*/ 113 w 212"/>
                  <a:gd name="T23" fmla="*/ 126 h 141"/>
                  <a:gd name="T24" fmla="*/ 147 w 212"/>
                  <a:gd name="T25" fmla="*/ 135 h 141"/>
                  <a:gd name="T26" fmla="*/ 163 w 212"/>
                  <a:gd name="T27" fmla="*/ 141 h 141"/>
                  <a:gd name="T28" fmla="*/ 212 w 212"/>
                  <a:gd name="T29" fmla="*/ 96 h 141"/>
                  <a:gd name="T30" fmla="*/ 185 w 212"/>
                  <a:gd name="T31" fmla="*/ 82 h 141"/>
                  <a:gd name="T32" fmla="*/ 165 w 212"/>
                  <a:gd name="T33" fmla="*/ 49 h 141"/>
                  <a:gd name="T34" fmla="*/ 143 w 212"/>
                  <a:gd name="T35" fmla="*/ 35 h 141"/>
                  <a:gd name="T36" fmla="*/ 127 w 212"/>
                  <a:gd name="T37" fmla="*/ 15 h 141"/>
                  <a:gd name="T38" fmla="*/ 115 w 212"/>
                  <a:gd name="T39" fmla="*/ 3 h 141"/>
                  <a:gd name="T40" fmla="*/ 112 w 212"/>
                  <a:gd name="T41" fmla="*/ 6 h 141"/>
                  <a:gd name="T42" fmla="*/ 110 w 212"/>
                  <a:gd name="T43" fmla="*/ 26 h 141"/>
                  <a:gd name="T44" fmla="*/ 118 w 212"/>
                  <a:gd name="T45" fmla="*/ 41 h 141"/>
                  <a:gd name="T46" fmla="*/ 112 w 212"/>
                  <a:gd name="T47" fmla="*/ 41 h 141"/>
                  <a:gd name="T48" fmla="*/ 103 w 212"/>
                  <a:gd name="T49" fmla="*/ 39 h 141"/>
                  <a:gd name="T50" fmla="*/ 39 w 212"/>
                  <a:gd name="T51" fmla="*/ 13 h 141"/>
                  <a:gd name="T52" fmla="*/ 11 w 212"/>
                  <a:gd name="T53" fmla="*/ 2 h 141"/>
                  <a:gd name="T54" fmla="*/ 3 w 212"/>
                  <a:gd name="T55" fmla="*/ 1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1">
                    <a:moveTo>
                      <a:pt x="3" y="14"/>
                    </a:moveTo>
                    <a:cubicBezTo>
                      <a:pt x="3" y="14"/>
                      <a:pt x="3" y="17"/>
                      <a:pt x="3" y="19"/>
                    </a:cubicBezTo>
                    <a:cubicBezTo>
                      <a:pt x="4" y="20"/>
                      <a:pt x="8" y="26"/>
                      <a:pt x="10" y="28"/>
                    </a:cubicBezTo>
                    <a:cubicBezTo>
                      <a:pt x="13" y="30"/>
                      <a:pt x="18" y="34"/>
                      <a:pt x="19" y="35"/>
                    </a:cubicBezTo>
                    <a:cubicBezTo>
                      <a:pt x="19" y="35"/>
                      <a:pt x="17" y="36"/>
                      <a:pt x="17" y="37"/>
                    </a:cubicBezTo>
                    <a:cubicBezTo>
                      <a:pt x="17" y="39"/>
                      <a:pt x="18" y="42"/>
                      <a:pt x="21" y="44"/>
                    </a:cubicBezTo>
                    <a:cubicBezTo>
                      <a:pt x="24" y="47"/>
                      <a:pt x="38" y="59"/>
                      <a:pt x="39" y="62"/>
                    </a:cubicBezTo>
                    <a:cubicBezTo>
                      <a:pt x="39" y="62"/>
                      <a:pt x="33" y="63"/>
                      <a:pt x="36" y="67"/>
                    </a:cubicBezTo>
                    <a:cubicBezTo>
                      <a:pt x="39" y="71"/>
                      <a:pt x="43" y="74"/>
                      <a:pt x="48" y="80"/>
                    </a:cubicBezTo>
                    <a:cubicBezTo>
                      <a:pt x="52" y="87"/>
                      <a:pt x="55" y="92"/>
                      <a:pt x="59" y="95"/>
                    </a:cubicBezTo>
                    <a:cubicBezTo>
                      <a:pt x="63" y="98"/>
                      <a:pt x="81" y="114"/>
                      <a:pt x="84" y="115"/>
                    </a:cubicBezTo>
                    <a:cubicBezTo>
                      <a:pt x="86" y="116"/>
                      <a:pt x="104" y="121"/>
                      <a:pt x="113" y="126"/>
                    </a:cubicBezTo>
                    <a:cubicBezTo>
                      <a:pt x="121" y="132"/>
                      <a:pt x="140" y="133"/>
                      <a:pt x="147" y="135"/>
                    </a:cubicBezTo>
                    <a:cubicBezTo>
                      <a:pt x="154" y="136"/>
                      <a:pt x="157" y="136"/>
                      <a:pt x="163" y="141"/>
                    </a:cubicBezTo>
                    <a:cubicBezTo>
                      <a:pt x="163" y="141"/>
                      <a:pt x="212" y="96"/>
                      <a:pt x="212" y="96"/>
                    </a:cubicBezTo>
                    <a:cubicBezTo>
                      <a:pt x="212" y="96"/>
                      <a:pt x="191" y="88"/>
                      <a:pt x="185" y="82"/>
                    </a:cubicBezTo>
                    <a:cubicBezTo>
                      <a:pt x="179" y="75"/>
                      <a:pt x="170" y="55"/>
                      <a:pt x="165" y="49"/>
                    </a:cubicBezTo>
                    <a:cubicBezTo>
                      <a:pt x="160" y="43"/>
                      <a:pt x="152" y="42"/>
                      <a:pt x="143" y="35"/>
                    </a:cubicBezTo>
                    <a:cubicBezTo>
                      <a:pt x="135" y="28"/>
                      <a:pt x="131" y="25"/>
                      <a:pt x="127" y="15"/>
                    </a:cubicBezTo>
                    <a:cubicBezTo>
                      <a:pt x="123" y="4"/>
                      <a:pt x="120" y="0"/>
                      <a:pt x="115" y="3"/>
                    </a:cubicBezTo>
                    <a:cubicBezTo>
                      <a:pt x="114" y="4"/>
                      <a:pt x="113" y="5"/>
                      <a:pt x="112" y="6"/>
                    </a:cubicBezTo>
                    <a:cubicBezTo>
                      <a:pt x="109" y="11"/>
                      <a:pt x="108" y="20"/>
                      <a:pt x="110" y="26"/>
                    </a:cubicBezTo>
                    <a:cubicBezTo>
                      <a:pt x="114" y="34"/>
                      <a:pt x="115" y="39"/>
                      <a:pt x="118" y="41"/>
                    </a:cubicBezTo>
                    <a:cubicBezTo>
                      <a:pt x="120" y="42"/>
                      <a:pt x="117" y="42"/>
                      <a:pt x="112" y="41"/>
                    </a:cubicBezTo>
                    <a:cubicBezTo>
                      <a:pt x="109" y="41"/>
                      <a:pt x="106" y="40"/>
                      <a:pt x="103" y="39"/>
                    </a:cubicBezTo>
                    <a:cubicBezTo>
                      <a:pt x="96" y="37"/>
                      <a:pt x="52" y="18"/>
                      <a:pt x="39" y="13"/>
                    </a:cubicBezTo>
                    <a:cubicBezTo>
                      <a:pt x="26" y="8"/>
                      <a:pt x="16" y="1"/>
                      <a:pt x="11" y="2"/>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73">
                <a:extLst>
                  <a:ext uri="{FF2B5EF4-FFF2-40B4-BE49-F238E27FC236}">
                    <a16:creationId xmlns:a16="http://schemas.microsoft.com/office/drawing/2014/main" id="{2E04A6E1-4BFC-4CC6-9CF5-33B8D1BC0784}"/>
                  </a:ext>
                </a:extLst>
              </p:cNvPr>
              <p:cNvSpPr>
                <a:spLocks/>
              </p:cNvSpPr>
              <p:nvPr/>
            </p:nvSpPr>
            <p:spPr bwMode="auto">
              <a:xfrm>
                <a:off x="10599858" y="8121737"/>
                <a:ext cx="614993" cy="622495"/>
              </a:xfrm>
              <a:custGeom>
                <a:avLst/>
                <a:gdLst>
                  <a:gd name="T0" fmla="*/ 93 w 93"/>
                  <a:gd name="T1" fmla="*/ 94 h 94"/>
                  <a:gd name="T2" fmla="*/ 77 w 93"/>
                  <a:gd name="T3" fmla="*/ 88 h 94"/>
                  <a:gd name="T4" fmla="*/ 69 w 93"/>
                  <a:gd name="T5" fmla="*/ 84 h 94"/>
                  <a:gd name="T6" fmla="*/ 63 w 93"/>
                  <a:gd name="T7" fmla="*/ 78 h 94"/>
                  <a:gd name="T8" fmla="*/ 53 w 93"/>
                  <a:gd name="T9" fmla="*/ 63 h 94"/>
                  <a:gd name="T10" fmla="*/ 44 w 93"/>
                  <a:gd name="T11" fmla="*/ 49 h 94"/>
                  <a:gd name="T12" fmla="*/ 32 w 93"/>
                  <a:gd name="T13" fmla="*/ 40 h 94"/>
                  <a:gd name="T14" fmla="*/ 24 w 93"/>
                  <a:gd name="T15" fmla="*/ 35 h 94"/>
                  <a:gd name="T16" fmla="*/ 18 w 93"/>
                  <a:gd name="T17" fmla="*/ 30 h 94"/>
                  <a:gd name="T18" fmla="*/ 8 w 93"/>
                  <a:gd name="T19" fmla="*/ 15 h 94"/>
                  <a:gd name="T20" fmla="*/ 5 w 93"/>
                  <a:gd name="T21" fmla="*/ 7 h 94"/>
                  <a:gd name="T22" fmla="*/ 0 w 93"/>
                  <a:gd name="T23" fmla="*/ 0 h 94"/>
                  <a:gd name="T24" fmla="*/ 6 w 93"/>
                  <a:gd name="T25" fmla="*/ 7 h 94"/>
                  <a:gd name="T26" fmla="*/ 9 w 93"/>
                  <a:gd name="T27" fmla="*/ 15 h 94"/>
                  <a:gd name="T28" fmla="*/ 20 w 93"/>
                  <a:gd name="T29" fmla="*/ 28 h 94"/>
                  <a:gd name="T30" fmla="*/ 26 w 93"/>
                  <a:gd name="T31" fmla="*/ 33 h 94"/>
                  <a:gd name="T32" fmla="*/ 33 w 93"/>
                  <a:gd name="T33" fmla="*/ 37 h 94"/>
                  <a:gd name="T34" fmla="*/ 41 w 93"/>
                  <a:gd name="T35" fmla="*/ 40 h 94"/>
                  <a:gd name="T36" fmla="*/ 49 w 93"/>
                  <a:gd name="T37" fmla="*/ 46 h 94"/>
                  <a:gd name="T38" fmla="*/ 57 w 93"/>
                  <a:gd name="T39" fmla="*/ 61 h 94"/>
                  <a:gd name="T40" fmla="*/ 65 w 93"/>
                  <a:gd name="T41" fmla="*/ 76 h 94"/>
                  <a:gd name="T42" fmla="*/ 78 w 93"/>
                  <a:gd name="T43" fmla="*/ 86 h 94"/>
                  <a:gd name="T44" fmla="*/ 93 w 93"/>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4">
                    <a:moveTo>
                      <a:pt x="93" y="94"/>
                    </a:moveTo>
                    <a:cubicBezTo>
                      <a:pt x="88" y="92"/>
                      <a:pt x="82" y="90"/>
                      <a:pt x="77" y="88"/>
                    </a:cubicBezTo>
                    <a:cubicBezTo>
                      <a:pt x="74" y="87"/>
                      <a:pt x="72" y="86"/>
                      <a:pt x="69" y="84"/>
                    </a:cubicBezTo>
                    <a:cubicBezTo>
                      <a:pt x="67" y="83"/>
                      <a:pt x="64" y="80"/>
                      <a:pt x="63" y="78"/>
                    </a:cubicBezTo>
                    <a:cubicBezTo>
                      <a:pt x="59" y="73"/>
                      <a:pt x="56" y="68"/>
                      <a:pt x="53" y="63"/>
                    </a:cubicBezTo>
                    <a:cubicBezTo>
                      <a:pt x="50" y="59"/>
                      <a:pt x="48" y="53"/>
                      <a:pt x="44" y="49"/>
                    </a:cubicBezTo>
                    <a:cubicBezTo>
                      <a:pt x="42" y="45"/>
                      <a:pt x="37" y="43"/>
                      <a:pt x="32" y="40"/>
                    </a:cubicBezTo>
                    <a:cubicBezTo>
                      <a:pt x="29" y="39"/>
                      <a:pt x="26" y="37"/>
                      <a:pt x="24" y="35"/>
                    </a:cubicBezTo>
                    <a:cubicBezTo>
                      <a:pt x="22" y="33"/>
                      <a:pt x="20" y="32"/>
                      <a:pt x="18" y="30"/>
                    </a:cubicBezTo>
                    <a:cubicBezTo>
                      <a:pt x="13" y="26"/>
                      <a:pt x="10" y="21"/>
                      <a:pt x="8" y="15"/>
                    </a:cubicBezTo>
                    <a:cubicBezTo>
                      <a:pt x="7" y="12"/>
                      <a:pt x="6" y="10"/>
                      <a:pt x="5" y="7"/>
                    </a:cubicBezTo>
                    <a:cubicBezTo>
                      <a:pt x="4" y="5"/>
                      <a:pt x="3" y="2"/>
                      <a:pt x="0" y="0"/>
                    </a:cubicBezTo>
                    <a:cubicBezTo>
                      <a:pt x="3" y="2"/>
                      <a:pt x="5" y="4"/>
                      <a:pt x="6" y="7"/>
                    </a:cubicBezTo>
                    <a:cubicBezTo>
                      <a:pt x="7" y="9"/>
                      <a:pt x="8" y="12"/>
                      <a:pt x="9" y="15"/>
                    </a:cubicBezTo>
                    <a:cubicBezTo>
                      <a:pt x="12" y="20"/>
                      <a:pt x="15" y="24"/>
                      <a:pt x="20" y="28"/>
                    </a:cubicBezTo>
                    <a:cubicBezTo>
                      <a:pt x="22" y="29"/>
                      <a:pt x="24" y="31"/>
                      <a:pt x="26" y="33"/>
                    </a:cubicBezTo>
                    <a:cubicBezTo>
                      <a:pt x="28" y="34"/>
                      <a:pt x="31" y="35"/>
                      <a:pt x="33" y="37"/>
                    </a:cubicBezTo>
                    <a:cubicBezTo>
                      <a:pt x="36" y="38"/>
                      <a:pt x="39" y="39"/>
                      <a:pt x="41" y="40"/>
                    </a:cubicBezTo>
                    <a:cubicBezTo>
                      <a:pt x="44" y="42"/>
                      <a:pt x="47" y="43"/>
                      <a:pt x="49" y="46"/>
                    </a:cubicBezTo>
                    <a:cubicBezTo>
                      <a:pt x="52" y="51"/>
                      <a:pt x="54" y="56"/>
                      <a:pt x="57" y="61"/>
                    </a:cubicBezTo>
                    <a:cubicBezTo>
                      <a:pt x="60" y="67"/>
                      <a:pt x="62" y="72"/>
                      <a:pt x="65" y="76"/>
                    </a:cubicBezTo>
                    <a:cubicBezTo>
                      <a:pt x="68" y="81"/>
                      <a:pt x="73" y="84"/>
                      <a:pt x="78" y="86"/>
                    </a:cubicBezTo>
                    <a:cubicBezTo>
                      <a:pt x="83" y="89"/>
                      <a:pt x="88" y="91"/>
                      <a:pt x="93" y="9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74">
                <a:extLst>
                  <a:ext uri="{FF2B5EF4-FFF2-40B4-BE49-F238E27FC236}">
                    <a16:creationId xmlns:a16="http://schemas.microsoft.com/office/drawing/2014/main" id="{FC8AA50D-3AA7-45F3-9843-3F966AB2C24A}"/>
                  </a:ext>
                </a:extLst>
              </p:cNvPr>
              <p:cNvSpPr>
                <a:spLocks/>
              </p:cNvSpPr>
              <p:nvPr/>
            </p:nvSpPr>
            <p:spPr bwMode="auto">
              <a:xfrm>
                <a:off x="9939865" y="8339232"/>
                <a:ext cx="397498" cy="299996"/>
              </a:xfrm>
              <a:custGeom>
                <a:avLst/>
                <a:gdLst>
                  <a:gd name="T0" fmla="*/ 0 w 60"/>
                  <a:gd name="T1" fmla="*/ 0 h 45"/>
                  <a:gd name="T2" fmla="*/ 14 w 60"/>
                  <a:gd name="T3" fmla="*/ 13 h 45"/>
                  <a:gd name="T4" fmla="*/ 18 w 60"/>
                  <a:gd name="T5" fmla="*/ 15 h 45"/>
                  <a:gd name="T6" fmla="*/ 20 w 60"/>
                  <a:gd name="T7" fmla="*/ 17 h 45"/>
                  <a:gd name="T8" fmla="*/ 22 w 60"/>
                  <a:gd name="T9" fmla="*/ 18 h 45"/>
                  <a:gd name="T10" fmla="*/ 30 w 60"/>
                  <a:gd name="T11" fmla="*/ 23 h 45"/>
                  <a:gd name="T12" fmla="*/ 38 w 60"/>
                  <a:gd name="T13" fmla="*/ 28 h 45"/>
                  <a:gd name="T14" fmla="*/ 46 w 60"/>
                  <a:gd name="T15" fmla="*/ 33 h 45"/>
                  <a:gd name="T16" fmla="*/ 48 w 60"/>
                  <a:gd name="T17" fmla="*/ 34 h 45"/>
                  <a:gd name="T18" fmla="*/ 50 w 60"/>
                  <a:gd name="T19" fmla="*/ 36 h 45"/>
                  <a:gd name="T20" fmla="*/ 53 w 60"/>
                  <a:gd name="T21" fmla="*/ 39 h 45"/>
                  <a:gd name="T22" fmla="*/ 60 w 60"/>
                  <a:gd name="T23" fmla="*/ 45 h 45"/>
                  <a:gd name="T24" fmla="*/ 60 w 60"/>
                  <a:gd name="T25" fmla="*/ 45 h 45"/>
                  <a:gd name="T26" fmla="*/ 57 w 60"/>
                  <a:gd name="T27" fmla="*/ 41 h 45"/>
                  <a:gd name="T28" fmla="*/ 54 w 60"/>
                  <a:gd name="T29" fmla="*/ 38 h 45"/>
                  <a:gd name="T30" fmla="*/ 50 w 60"/>
                  <a:gd name="T31" fmla="*/ 35 h 45"/>
                  <a:gd name="T32" fmla="*/ 48 w 60"/>
                  <a:gd name="T33" fmla="*/ 34 h 45"/>
                  <a:gd name="T34" fmla="*/ 46 w 60"/>
                  <a:gd name="T35" fmla="*/ 32 h 45"/>
                  <a:gd name="T36" fmla="*/ 42 w 60"/>
                  <a:gd name="T37" fmla="*/ 30 h 45"/>
                  <a:gd name="T38" fmla="*/ 38 w 60"/>
                  <a:gd name="T39" fmla="*/ 27 h 45"/>
                  <a:gd name="T40" fmla="*/ 30 w 60"/>
                  <a:gd name="T41" fmla="*/ 22 h 45"/>
                  <a:gd name="T42" fmla="*/ 23 w 60"/>
                  <a:gd name="T43" fmla="*/ 17 h 45"/>
                  <a:gd name="T44" fmla="*/ 15 w 60"/>
                  <a:gd name="T45" fmla="*/ 12 h 45"/>
                  <a:gd name="T46" fmla="*/ 8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5"/>
                      <a:pt x="9" y="9"/>
                      <a:pt x="14" y="13"/>
                    </a:cubicBezTo>
                    <a:cubicBezTo>
                      <a:pt x="16" y="13"/>
                      <a:pt x="17" y="14"/>
                      <a:pt x="18" y="15"/>
                    </a:cubicBezTo>
                    <a:cubicBezTo>
                      <a:pt x="20" y="17"/>
                      <a:pt x="20" y="17"/>
                      <a:pt x="20" y="17"/>
                    </a:cubicBezTo>
                    <a:cubicBezTo>
                      <a:pt x="22" y="18"/>
                      <a:pt x="22" y="18"/>
                      <a:pt x="22" y="18"/>
                    </a:cubicBezTo>
                    <a:cubicBezTo>
                      <a:pt x="25" y="20"/>
                      <a:pt x="27" y="22"/>
                      <a:pt x="30" y="23"/>
                    </a:cubicBezTo>
                    <a:cubicBezTo>
                      <a:pt x="32" y="25"/>
                      <a:pt x="35" y="27"/>
                      <a:pt x="38" y="28"/>
                    </a:cubicBezTo>
                    <a:cubicBezTo>
                      <a:pt x="40" y="30"/>
                      <a:pt x="43" y="31"/>
                      <a:pt x="46" y="33"/>
                    </a:cubicBezTo>
                    <a:cubicBezTo>
                      <a:pt x="47" y="33"/>
                      <a:pt x="47" y="34"/>
                      <a:pt x="48" y="34"/>
                    </a:cubicBezTo>
                    <a:cubicBezTo>
                      <a:pt x="48" y="35"/>
                      <a:pt x="49" y="35"/>
                      <a:pt x="50" y="36"/>
                    </a:cubicBezTo>
                    <a:cubicBezTo>
                      <a:pt x="51" y="37"/>
                      <a:pt x="52" y="38"/>
                      <a:pt x="53" y="39"/>
                    </a:cubicBezTo>
                    <a:cubicBezTo>
                      <a:pt x="56" y="41"/>
                      <a:pt x="58" y="43"/>
                      <a:pt x="60" y="45"/>
                    </a:cubicBezTo>
                    <a:cubicBezTo>
                      <a:pt x="60" y="45"/>
                      <a:pt x="60" y="45"/>
                      <a:pt x="60" y="45"/>
                    </a:cubicBezTo>
                    <a:cubicBezTo>
                      <a:pt x="59" y="44"/>
                      <a:pt x="58" y="43"/>
                      <a:pt x="57" y="41"/>
                    </a:cubicBezTo>
                    <a:cubicBezTo>
                      <a:pt x="56" y="40"/>
                      <a:pt x="55" y="39"/>
                      <a:pt x="54" y="38"/>
                    </a:cubicBezTo>
                    <a:cubicBezTo>
                      <a:pt x="53" y="37"/>
                      <a:pt x="51" y="36"/>
                      <a:pt x="50" y="35"/>
                    </a:cubicBezTo>
                    <a:cubicBezTo>
                      <a:pt x="50" y="35"/>
                      <a:pt x="49" y="34"/>
                      <a:pt x="48" y="34"/>
                    </a:cubicBezTo>
                    <a:cubicBezTo>
                      <a:pt x="48" y="33"/>
                      <a:pt x="47" y="33"/>
                      <a:pt x="46" y="32"/>
                    </a:cubicBezTo>
                    <a:cubicBezTo>
                      <a:pt x="45" y="31"/>
                      <a:pt x="44" y="31"/>
                      <a:pt x="42" y="30"/>
                    </a:cubicBezTo>
                    <a:cubicBezTo>
                      <a:pt x="38" y="27"/>
                      <a:pt x="38" y="27"/>
                      <a:pt x="38" y="27"/>
                    </a:cubicBezTo>
                    <a:cubicBezTo>
                      <a:pt x="36" y="26"/>
                      <a:pt x="33" y="24"/>
                      <a:pt x="30" y="22"/>
                    </a:cubicBezTo>
                    <a:cubicBezTo>
                      <a:pt x="28" y="21"/>
                      <a:pt x="25" y="19"/>
                      <a:pt x="23" y="17"/>
                    </a:cubicBezTo>
                    <a:cubicBezTo>
                      <a:pt x="20" y="16"/>
                      <a:pt x="17" y="14"/>
                      <a:pt x="15" y="12"/>
                    </a:cubicBezTo>
                    <a:cubicBezTo>
                      <a:pt x="12" y="10"/>
                      <a:pt x="10" y="8"/>
                      <a:pt x="8"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75">
                <a:extLst>
                  <a:ext uri="{FF2B5EF4-FFF2-40B4-BE49-F238E27FC236}">
                    <a16:creationId xmlns:a16="http://schemas.microsoft.com/office/drawing/2014/main" id="{7231C52D-8DF8-4F1A-8EB2-8BCB883F22D8}"/>
                  </a:ext>
                </a:extLst>
              </p:cNvPr>
              <p:cNvSpPr>
                <a:spLocks/>
              </p:cNvSpPr>
              <p:nvPr/>
            </p:nvSpPr>
            <p:spPr bwMode="auto">
              <a:xfrm>
                <a:off x="10067362" y="8519230"/>
                <a:ext cx="247499" cy="217500"/>
              </a:xfrm>
              <a:custGeom>
                <a:avLst/>
                <a:gdLst>
                  <a:gd name="T0" fmla="*/ 37 w 37"/>
                  <a:gd name="T1" fmla="*/ 33 h 33"/>
                  <a:gd name="T2" fmla="*/ 37 w 37"/>
                  <a:gd name="T3" fmla="*/ 32 h 33"/>
                  <a:gd name="T4" fmla="*/ 37 w 37"/>
                  <a:gd name="T5" fmla="*/ 32 h 33"/>
                  <a:gd name="T6" fmla="*/ 36 w 37"/>
                  <a:gd name="T7" fmla="*/ 31 h 33"/>
                  <a:gd name="T8" fmla="*/ 36 w 37"/>
                  <a:gd name="T9" fmla="*/ 31 h 33"/>
                  <a:gd name="T10" fmla="*/ 36 w 37"/>
                  <a:gd name="T11" fmla="*/ 30 h 33"/>
                  <a:gd name="T12" fmla="*/ 35 w 37"/>
                  <a:gd name="T13" fmla="*/ 29 h 33"/>
                  <a:gd name="T14" fmla="*/ 34 w 37"/>
                  <a:gd name="T15" fmla="*/ 27 h 33"/>
                  <a:gd name="T16" fmla="*/ 31 w 37"/>
                  <a:gd name="T17" fmla="*/ 25 h 33"/>
                  <a:gd name="T18" fmla="*/ 30 w 37"/>
                  <a:gd name="T19" fmla="*/ 24 h 33"/>
                  <a:gd name="T20" fmla="*/ 29 w 37"/>
                  <a:gd name="T21" fmla="*/ 23 h 33"/>
                  <a:gd name="T22" fmla="*/ 28 w 37"/>
                  <a:gd name="T23" fmla="*/ 22 h 33"/>
                  <a:gd name="T24" fmla="*/ 27 w 37"/>
                  <a:gd name="T25" fmla="*/ 21 h 33"/>
                  <a:gd name="T26" fmla="*/ 24 w 37"/>
                  <a:gd name="T27" fmla="*/ 19 h 33"/>
                  <a:gd name="T28" fmla="*/ 22 w 37"/>
                  <a:gd name="T29" fmla="*/ 17 h 33"/>
                  <a:gd name="T30" fmla="*/ 19 w 37"/>
                  <a:gd name="T31" fmla="*/ 16 h 33"/>
                  <a:gd name="T32" fmla="*/ 10 w 37"/>
                  <a:gd name="T33" fmla="*/ 8 h 33"/>
                  <a:gd name="T34" fmla="*/ 0 w 37"/>
                  <a:gd name="T35" fmla="*/ 0 h 33"/>
                  <a:gd name="T36" fmla="*/ 0 w 37"/>
                  <a:gd name="T37" fmla="*/ 0 h 33"/>
                  <a:gd name="T38" fmla="*/ 9 w 37"/>
                  <a:gd name="T39" fmla="*/ 8 h 33"/>
                  <a:gd name="T40" fmla="*/ 19 w 37"/>
                  <a:gd name="T41" fmla="*/ 16 h 33"/>
                  <a:gd name="T42" fmla="*/ 21 w 37"/>
                  <a:gd name="T43" fmla="*/ 18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8 h 33"/>
                  <a:gd name="T60" fmla="*/ 34 w 37"/>
                  <a:gd name="T61" fmla="*/ 29 h 33"/>
                  <a:gd name="T62" fmla="*/ 35 w 37"/>
                  <a:gd name="T63" fmla="*/ 30 h 33"/>
                  <a:gd name="T64" fmla="*/ 36 w 37"/>
                  <a:gd name="T65" fmla="*/ 31 h 33"/>
                  <a:gd name="T66" fmla="*/ 36 w 37"/>
                  <a:gd name="T67" fmla="*/ 31 h 33"/>
                  <a:gd name="T68" fmla="*/ 36 w 37"/>
                  <a:gd name="T69" fmla="*/ 32 h 33"/>
                  <a:gd name="T70" fmla="*/ 37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7" y="32"/>
                      <a:pt x="37" y="32"/>
                      <a:pt x="37" y="32"/>
                    </a:cubicBezTo>
                    <a:cubicBezTo>
                      <a:pt x="37" y="32"/>
                      <a:pt x="37" y="32"/>
                      <a:pt x="37" y="32"/>
                    </a:cubicBezTo>
                    <a:cubicBezTo>
                      <a:pt x="36" y="31"/>
                      <a:pt x="36" y="31"/>
                      <a:pt x="36" y="31"/>
                    </a:cubicBezTo>
                    <a:cubicBezTo>
                      <a:pt x="36" y="31"/>
                      <a:pt x="36" y="31"/>
                      <a:pt x="36" y="31"/>
                    </a:cubicBezTo>
                    <a:cubicBezTo>
                      <a:pt x="36" y="30"/>
                      <a:pt x="36" y="30"/>
                      <a:pt x="36" y="30"/>
                    </a:cubicBezTo>
                    <a:cubicBezTo>
                      <a:pt x="35" y="29"/>
                      <a:pt x="35" y="29"/>
                      <a:pt x="35" y="29"/>
                    </a:cubicBezTo>
                    <a:cubicBezTo>
                      <a:pt x="34" y="28"/>
                      <a:pt x="34" y="28"/>
                      <a:pt x="34" y="27"/>
                    </a:cubicBezTo>
                    <a:cubicBezTo>
                      <a:pt x="33" y="27"/>
                      <a:pt x="32" y="26"/>
                      <a:pt x="31" y="25"/>
                    </a:cubicBezTo>
                    <a:cubicBezTo>
                      <a:pt x="31" y="25"/>
                      <a:pt x="31" y="24"/>
                      <a:pt x="30" y="24"/>
                    </a:cubicBezTo>
                    <a:cubicBezTo>
                      <a:pt x="30" y="24"/>
                      <a:pt x="30" y="23"/>
                      <a:pt x="29" y="23"/>
                    </a:cubicBezTo>
                    <a:cubicBezTo>
                      <a:pt x="28" y="22"/>
                      <a:pt x="28" y="22"/>
                      <a:pt x="28" y="22"/>
                    </a:cubicBezTo>
                    <a:cubicBezTo>
                      <a:pt x="27" y="21"/>
                      <a:pt x="27" y="21"/>
                      <a:pt x="27" y="21"/>
                    </a:cubicBezTo>
                    <a:cubicBezTo>
                      <a:pt x="24" y="19"/>
                      <a:pt x="24" y="19"/>
                      <a:pt x="24" y="19"/>
                    </a:cubicBezTo>
                    <a:cubicBezTo>
                      <a:pt x="23" y="19"/>
                      <a:pt x="23" y="18"/>
                      <a:pt x="22" y="17"/>
                    </a:cubicBezTo>
                    <a:cubicBezTo>
                      <a:pt x="19" y="16"/>
                      <a:pt x="19" y="16"/>
                      <a:pt x="19" y="16"/>
                    </a:cubicBezTo>
                    <a:cubicBezTo>
                      <a:pt x="16" y="13"/>
                      <a:pt x="13" y="10"/>
                      <a:pt x="10" y="8"/>
                    </a:cubicBezTo>
                    <a:cubicBezTo>
                      <a:pt x="7" y="5"/>
                      <a:pt x="3" y="2"/>
                      <a:pt x="0" y="0"/>
                    </a:cubicBezTo>
                    <a:cubicBezTo>
                      <a:pt x="0" y="0"/>
                      <a:pt x="0" y="0"/>
                      <a:pt x="0" y="0"/>
                    </a:cubicBezTo>
                    <a:cubicBezTo>
                      <a:pt x="3" y="2"/>
                      <a:pt x="6" y="5"/>
                      <a:pt x="9" y="8"/>
                    </a:cubicBezTo>
                    <a:cubicBezTo>
                      <a:pt x="12" y="11"/>
                      <a:pt x="16" y="14"/>
                      <a:pt x="19" y="16"/>
                    </a:cubicBezTo>
                    <a:cubicBezTo>
                      <a:pt x="21" y="18"/>
                      <a:pt x="21" y="18"/>
                      <a:pt x="21" y="18"/>
                    </a:cubicBezTo>
                    <a:cubicBezTo>
                      <a:pt x="22" y="19"/>
                      <a:pt x="23" y="19"/>
                      <a:pt x="24" y="20"/>
                    </a:cubicBezTo>
                    <a:cubicBezTo>
                      <a:pt x="26" y="22"/>
                      <a:pt x="26" y="22"/>
                      <a:pt x="26" y="22"/>
                    </a:cubicBezTo>
                    <a:cubicBezTo>
                      <a:pt x="27" y="23"/>
                      <a:pt x="27" y="23"/>
                      <a:pt x="27" y="23"/>
                    </a:cubicBezTo>
                    <a:cubicBezTo>
                      <a:pt x="29" y="24"/>
                      <a:pt x="29" y="24"/>
                      <a:pt x="29" y="24"/>
                    </a:cubicBezTo>
                    <a:cubicBezTo>
                      <a:pt x="29" y="24"/>
                      <a:pt x="29" y="24"/>
                      <a:pt x="30" y="25"/>
                    </a:cubicBezTo>
                    <a:cubicBezTo>
                      <a:pt x="30" y="25"/>
                      <a:pt x="31" y="25"/>
                      <a:pt x="31" y="26"/>
                    </a:cubicBezTo>
                    <a:cubicBezTo>
                      <a:pt x="32" y="26"/>
                      <a:pt x="33" y="27"/>
                      <a:pt x="33" y="28"/>
                    </a:cubicBezTo>
                    <a:cubicBezTo>
                      <a:pt x="34" y="28"/>
                      <a:pt x="34" y="28"/>
                      <a:pt x="34" y="28"/>
                    </a:cubicBezTo>
                    <a:cubicBezTo>
                      <a:pt x="34" y="29"/>
                      <a:pt x="34" y="29"/>
                      <a:pt x="34" y="29"/>
                    </a:cubicBezTo>
                    <a:cubicBezTo>
                      <a:pt x="35" y="29"/>
                      <a:pt x="35" y="30"/>
                      <a:pt x="35" y="30"/>
                    </a:cubicBezTo>
                    <a:cubicBezTo>
                      <a:pt x="36" y="31"/>
                      <a:pt x="36" y="31"/>
                      <a:pt x="36" y="31"/>
                    </a:cubicBezTo>
                    <a:cubicBezTo>
                      <a:pt x="36" y="31"/>
                      <a:pt x="36" y="31"/>
                      <a:pt x="36" y="31"/>
                    </a:cubicBezTo>
                    <a:cubicBezTo>
                      <a:pt x="36" y="32"/>
                      <a:pt x="36" y="32"/>
                      <a:pt x="36" y="32"/>
                    </a:cubicBezTo>
                    <a:cubicBezTo>
                      <a:pt x="37" y="32"/>
                      <a:pt x="37" y="32"/>
                      <a:pt x="37"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76">
                <a:extLst>
                  <a:ext uri="{FF2B5EF4-FFF2-40B4-BE49-F238E27FC236}">
                    <a16:creationId xmlns:a16="http://schemas.microsoft.com/office/drawing/2014/main" id="{7952DBCE-1370-47AD-86A2-6999A7C37FDA}"/>
                  </a:ext>
                </a:extLst>
              </p:cNvPr>
              <p:cNvSpPr>
                <a:spLocks/>
              </p:cNvSpPr>
              <p:nvPr/>
            </p:nvSpPr>
            <p:spPr bwMode="auto">
              <a:xfrm>
                <a:off x="9834867" y="8204233"/>
                <a:ext cx="479994" cy="262499"/>
              </a:xfrm>
              <a:custGeom>
                <a:avLst/>
                <a:gdLst>
                  <a:gd name="T0" fmla="*/ 73 w 73"/>
                  <a:gd name="T1" fmla="*/ 40 h 40"/>
                  <a:gd name="T2" fmla="*/ 64 w 73"/>
                  <a:gd name="T3" fmla="*/ 34 h 40"/>
                  <a:gd name="T4" fmla="*/ 62 w 73"/>
                  <a:gd name="T5" fmla="*/ 33 h 40"/>
                  <a:gd name="T6" fmla="*/ 59 w 73"/>
                  <a:gd name="T7" fmla="*/ 32 h 40"/>
                  <a:gd name="T8" fmla="*/ 55 w 73"/>
                  <a:gd name="T9" fmla="*/ 30 h 40"/>
                  <a:gd name="T10" fmla="*/ 52 w 73"/>
                  <a:gd name="T11" fmla="*/ 29 h 40"/>
                  <a:gd name="T12" fmla="*/ 50 w 73"/>
                  <a:gd name="T13" fmla="*/ 28 h 40"/>
                  <a:gd name="T14" fmla="*/ 48 w 73"/>
                  <a:gd name="T15" fmla="*/ 27 h 40"/>
                  <a:gd name="T16" fmla="*/ 46 w 73"/>
                  <a:gd name="T17" fmla="*/ 26 h 40"/>
                  <a:gd name="T18" fmla="*/ 45 w 73"/>
                  <a:gd name="T19" fmla="*/ 26 h 40"/>
                  <a:gd name="T20" fmla="*/ 43 w 73"/>
                  <a:gd name="T21" fmla="*/ 25 h 40"/>
                  <a:gd name="T22" fmla="*/ 40 w 73"/>
                  <a:gd name="T23" fmla="*/ 24 h 40"/>
                  <a:gd name="T24" fmla="*/ 40 w 73"/>
                  <a:gd name="T25" fmla="*/ 23 h 40"/>
                  <a:gd name="T26" fmla="*/ 39 w 73"/>
                  <a:gd name="T27" fmla="*/ 23 h 40"/>
                  <a:gd name="T28" fmla="*/ 38 w 73"/>
                  <a:gd name="T29" fmla="*/ 23 h 40"/>
                  <a:gd name="T30" fmla="*/ 37 w 73"/>
                  <a:gd name="T31" fmla="*/ 22 h 40"/>
                  <a:gd name="T32" fmla="*/ 36 w 73"/>
                  <a:gd name="T33" fmla="*/ 22 h 40"/>
                  <a:gd name="T34" fmla="*/ 35 w 73"/>
                  <a:gd name="T35" fmla="*/ 21 h 40"/>
                  <a:gd name="T36" fmla="*/ 33 w 73"/>
                  <a:gd name="T37" fmla="*/ 20 h 40"/>
                  <a:gd name="T38" fmla="*/ 31 w 73"/>
                  <a:gd name="T39" fmla="*/ 19 h 40"/>
                  <a:gd name="T40" fmla="*/ 27 w 73"/>
                  <a:gd name="T41" fmla="*/ 17 h 40"/>
                  <a:gd name="T42" fmla="*/ 26 w 73"/>
                  <a:gd name="T43" fmla="*/ 16 h 40"/>
                  <a:gd name="T44" fmla="*/ 25 w 73"/>
                  <a:gd name="T45" fmla="*/ 15 h 40"/>
                  <a:gd name="T46" fmla="*/ 22 w 73"/>
                  <a:gd name="T47" fmla="*/ 14 h 40"/>
                  <a:gd name="T48" fmla="*/ 18 w 73"/>
                  <a:gd name="T49" fmla="*/ 11 h 40"/>
                  <a:gd name="T50" fmla="*/ 16 w 73"/>
                  <a:gd name="T51" fmla="*/ 9 h 40"/>
                  <a:gd name="T52" fmla="*/ 14 w 73"/>
                  <a:gd name="T53" fmla="*/ 8 h 40"/>
                  <a:gd name="T54" fmla="*/ 9 w 73"/>
                  <a:gd name="T55" fmla="*/ 5 h 40"/>
                  <a:gd name="T56" fmla="*/ 0 w 73"/>
                  <a:gd name="T57" fmla="*/ 0 h 40"/>
                  <a:gd name="T58" fmla="*/ 0 w 73"/>
                  <a:gd name="T59" fmla="*/ 0 h 40"/>
                  <a:gd name="T60" fmla="*/ 9 w 73"/>
                  <a:gd name="T61" fmla="*/ 6 h 40"/>
                  <a:gd name="T62" fmla="*/ 10 w 73"/>
                  <a:gd name="T63" fmla="*/ 7 h 40"/>
                  <a:gd name="T64" fmla="*/ 11 w 73"/>
                  <a:gd name="T65" fmla="*/ 7 h 40"/>
                  <a:gd name="T66" fmla="*/ 13 w 73"/>
                  <a:gd name="T67" fmla="*/ 9 h 40"/>
                  <a:gd name="T68" fmla="*/ 17 w 73"/>
                  <a:gd name="T69" fmla="*/ 12 h 40"/>
                  <a:gd name="T70" fmla="*/ 22 w 73"/>
                  <a:gd name="T71" fmla="*/ 15 h 40"/>
                  <a:gd name="T72" fmla="*/ 24 w 73"/>
                  <a:gd name="T73" fmla="*/ 17 h 40"/>
                  <a:gd name="T74" fmla="*/ 25 w 73"/>
                  <a:gd name="T75" fmla="*/ 17 h 40"/>
                  <a:gd name="T76" fmla="*/ 26 w 73"/>
                  <a:gd name="T77" fmla="*/ 18 h 40"/>
                  <a:gd name="T78" fmla="*/ 30 w 73"/>
                  <a:gd name="T79" fmla="*/ 21 h 40"/>
                  <a:gd name="T80" fmla="*/ 33 w 73"/>
                  <a:gd name="T81" fmla="*/ 22 h 40"/>
                  <a:gd name="T82" fmla="*/ 34 w 73"/>
                  <a:gd name="T83" fmla="*/ 23 h 40"/>
                  <a:gd name="T84" fmla="*/ 35 w 73"/>
                  <a:gd name="T85" fmla="*/ 23 h 40"/>
                  <a:gd name="T86" fmla="*/ 36 w 73"/>
                  <a:gd name="T87" fmla="*/ 24 h 40"/>
                  <a:gd name="T88" fmla="*/ 37 w 73"/>
                  <a:gd name="T89" fmla="*/ 24 h 40"/>
                  <a:gd name="T90" fmla="*/ 38 w 73"/>
                  <a:gd name="T91" fmla="*/ 25 h 40"/>
                  <a:gd name="T92" fmla="*/ 39 w 73"/>
                  <a:gd name="T93" fmla="*/ 25 h 40"/>
                  <a:gd name="T94" fmla="*/ 40 w 73"/>
                  <a:gd name="T95" fmla="*/ 25 h 40"/>
                  <a:gd name="T96" fmla="*/ 42 w 73"/>
                  <a:gd name="T97" fmla="*/ 26 h 40"/>
                  <a:gd name="T98" fmla="*/ 45 w 73"/>
                  <a:gd name="T99" fmla="*/ 27 h 40"/>
                  <a:gd name="T100" fmla="*/ 46 w 73"/>
                  <a:gd name="T101" fmla="*/ 28 h 40"/>
                  <a:gd name="T102" fmla="*/ 47 w 73"/>
                  <a:gd name="T103" fmla="*/ 28 h 40"/>
                  <a:gd name="T104" fmla="*/ 49 w 73"/>
                  <a:gd name="T105" fmla="*/ 29 h 40"/>
                  <a:gd name="T106" fmla="*/ 52 w 73"/>
                  <a:gd name="T107" fmla="*/ 30 h 40"/>
                  <a:gd name="T108" fmla="*/ 54 w 73"/>
                  <a:gd name="T109" fmla="*/ 31 h 40"/>
                  <a:gd name="T110" fmla="*/ 73 w 73"/>
                  <a:gd name="T111"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40">
                    <a:moveTo>
                      <a:pt x="73" y="40"/>
                    </a:moveTo>
                    <a:cubicBezTo>
                      <a:pt x="70" y="38"/>
                      <a:pt x="67" y="36"/>
                      <a:pt x="64" y="34"/>
                    </a:cubicBezTo>
                    <a:cubicBezTo>
                      <a:pt x="63" y="34"/>
                      <a:pt x="63" y="34"/>
                      <a:pt x="62" y="33"/>
                    </a:cubicBezTo>
                    <a:cubicBezTo>
                      <a:pt x="61" y="33"/>
                      <a:pt x="60" y="32"/>
                      <a:pt x="59" y="32"/>
                    </a:cubicBezTo>
                    <a:cubicBezTo>
                      <a:pt x="58" y="31"/>
                      <a:pt x="56" y="30"/>
                      <a:pt x="55" y="30"/>
                    </a:cubicBezTo>
                    <a:cubicBezTo>
                      <a:pt x="54" y="29"/>
                      <a:pt x="53" y="29"/>
                      <a:pt x="52" y="29"/>
                    </a:cubicBezTo>
                    <a:cubicBezTo>
                      <a:pt x="50" y="28"/>
                      <a:pt x="50" y="28"/>
                      <a:pt x="50" y="28"/>
                    </a:cubicBezTo>
                    <a:cubicBezTo>
                      <a:pt x="49" y="27"/>
                      <a:pt x="48" y="27"/>
                      <a:pt x="48" y="27"/>
                    </a:cubicBezTo>
                    <a:cubicBezTo>
                      <a:pt x="46" y="26"/>
                      <a:pt x="46" y="26"/>
                      <a:pt x="46" y="26"/>
                    </a:cubicBezTo>
                    <a:cubicBezTo>
                      <a:pt x="45" y="26"/>
                      <a:pt x="45" y="26"/>
                      <a:pt x="45" y="26"/>
                    </a:cubicBezTo>
                    <a:cubicBezTo>
                      <a:pt x="43" y="25"/>
                      <a:pt x="43" y="25"/>
                      <a:pt x="43" y="25"/>
                    </a:cubicBezTo>
                    <a:cubicBezTo>
                      <a:pt x="40" y="24"/>
                      <a:pt x="40" y="24"/>
                      <a:pt x="40" y="24"/>
                    </a:cubicBezTo>
                    <a:cubicBezTo>
                      <a:pt x="40" y="23"/>
                      <a:pt x="40" y="23"/>
                      <a:pt x="40" y="23"/>
                    </a:cubicBezTo>
                    <a:cubicBezTo>
                      <a:pt x="39" y="23"/>
                      <a:pt x="39" y="23"/>
                      <a:pt x="39" y="23"/>
                    </a:cubicBezTo>
                    <a:cubicBezTo>
                      <a:pt x="38" y="23"/>
                      <a:pt x="38" y="23"/>
                      <a:pt x="38" y="23"/>
                    </a:cubicBezTo>
                    <a:cubicBezTo>
                      <a:pt x="37" y="22"/>
                      <a:pt x="37" y="22"/>
                      <a:pt x="37" y="22"/>
                    </a:cubicBezTo>
                    <a:cubicBezTo>
                      <a:pt x="36" y="22"/>
                      <a:pt x="36" y="22"/>
                      <a:pt x="36" y="22"/>
                    </a:cubicBezTo>
                    <a:cubicBezTo>
                      <a:pt x="35" y="21"/>
                      <a:pt x="35" y="21"/>
                      <a:pt x="35" y="21"/>
                    </a:cubicBezTo>
                    <a:cubicBezTo>
                      <a:pt x="34" y="21"/>
                      <a:pt x="34" y="21"/>
                      <a:pt x="33" y="20"/>
                    </a:cubicBezTo>
                    <a:cubicBezTo>
                      <a:pt x="31" y="19"/>
                      <a:pt x="31" y="19"/>
                      <a:pt x="31" y="19"/>
                    </a:cubicBezTo>
                    <a:cubicBezTo>
                      <a:pt x="30" y="18"/>
                      <a:pt x="28" y="18"/>
                      <a:pt x="27" y="17"/>
                    </a:cubicBezTo>
                    <a:cubicBezTo>
                      <a:pt x="26" y="16"/>
                      <a:pt x="26" y="16"/>
                      <a:pt x="26" y="16"/>
                    </a:cubicBezTo>
                    <a:cubicBezTo>
                      <a:pt x="25" y="15"/>
                      <a:pt x="25" y="15"/>
                      <a:pt x="25" y="15"/>
                    </a:cubicBezTo>
                    <a:cubicBezTo>
                      <a:pt x="24" y="15"/>
                      <a:pt x="23" y="14"/>
                      <a:pt x="22" y="14"/>
                    </a:cubicBezTo>
                    <a:cubicBezTo>
                      <a:pt x="21" y="13"/>
                      <a:pt x="19" y="12"/>
                      <a:pt x="18" y="11"/>
                    </a:cubicBezTo>
                    <a:cubicBezTo>
                      <a:pt x="16" y="9"/>
                      <a:pt x="16" y="9"/>
                      <a:pt x="16" y="9"/>
                    </a:cubicBezTo>
                    <a:cubicBezTo>
                      <a:pt x="14" y="8"/>
                      <a:pt x="14" y="8"/>
                      <a:pt x="14" y="8"/>
                    </a:cubicBezTo>
                    <a:cubicBezTo>
                      <a:pt x="12" y="7"/>
                      <a:pt x="11" y="6"/>
                      <a:pt x="9" y="5"/>
                    </a:cubicBezTo>
                    <a:cubicBezTo>
                      <a:pt x="6" y="4"/>
                      <a:pt x="3" y="2"/>
                      <a:pt x="0" y="0"/>
                    </a:cubicBezTo>
                    <a:cubicBezTo>
                      <a:pt x="0" y="0"/>
                      <a:pt x="0" y="0"/>
                      <a:pt x="0" y="0"/>
                    </a:cubicBezTo>
                    <a:cubicBezTo>
                      <a:pt x="3" y="2"/>
                      <a:pt x="6" y="4"/>
                      <a:pt x="9" y="6"/>
                    </a:cubicBezTo>
                    <a:cubicBezTo>
                      <a:pt x="10" y="7"/>
                      <a:pt x="10" y="7"/>
                      <a:pt x="10" y="7"/>
                    </a:cubicBezTo>
                    <a:cubicBezTo>
                      <a:pt x="11" y="7"/>
                      <a:pt x="11" y="7"/>
                      <a:pt x="11" y="7"/>
                    </a:cubicBezTo>
                    <a:cubicBezTo>
                      <a:pt x="13" y="9"/>
                      <a:pt x="13" y="9"/>
                      <a:pt x="13" y="9"/>
                    </a:cubicBezTo>
                    <a:cubicBezTo>
                      <a:pt x="17" y="12"/>
                      <a:pt x="17" y="12"/>
                      <a:pt x="17" y="12"/>
                    </a:cubicBezTo>
                    <a:cubicBezTo>
                      <a:pt x="19" y="13"/>
                      <a:pt x="20" y="14"/>
                      <a:pt x="22" y="15"/>
                    </a:cubicBezTo>
                    <a:cubicBezTo>
                      <a:pt x="22" y="16"/>
                      <a:pt x="23" y="16"/>
                      <a:pt x="24" y="17"/>
                    </a:cubicBezTo>
                    <a:cubicBezTo>
                      <a:pt x="25" y="17"/>
                      <a:pt x="25" y="17"/>
                      <a:pt x="25" y="17"/>
                    </a:cubicBezTo>
                    <a:cubicBezTo>
                      <a:pt x="25" y="17"/>
                      <a:pt x="25" y="18"/>
                      <a:pt x="26" y="18"/>
                    </a:cubicBezTo>
                    <a:cubicBezTo>
                      <a:pt x="27" y="19"/>
                      <a:pt x="29" y="20"/>
                      <a:pt x="30" y="21"/>
                    </a:cubicBezTo>
                    <a:cubicBezTo>
                      <a:pt x="33" y="22"/>
                      <a:pt x="33" y="22"/>
                      <a:pt x="33" y="22"/>
                    </a:cubicBezTo>
                    <a:cubicBezTo>
                      <a:pt x="33" y="22"/>
                      <a:pt x="33" y="22"/>
                      <a:pt x="34" y="23"/>
                    </a:cubicBezTo>
                    <a:cubicBezTo>
                      <a:pt x="35" y="23"/>
                      <a:pt x="35" y="23"/>
                      <a:pt x="35" y="23"/>
                    </a:cubicBezTo>
                    <a:cubicBezTo>
                      <a:pt x="35" y="23"/>
                      <a:pt x="36" y="24"/>
                      <a:pt x="36" y="24"/>
                    </a:cubicBezTo>
                    <a:cubicBezTo>
                      <a:pt x="37" y="24"/>
                      <a:pt x="37" y="24"/>
                      <a:pt x="37" y="24"/>
                    </a:cubicBezTo>
                    <a:cubicBezTo>
                      <a:pt x="38" y="25"/>
                      <a:pt x="38" y="25"/>
                      <a:pt x="38" y="25"/>
                    </a:cubicBezTo>
                    <a:cubicBezTo>
                      <a:pt x="39" y="25"/>
                      <a:pt x="39" y="25"/>
                      <a:pt x="39" y="25"/>
                    </a:cubicBezTo>
                    <a:cubicBezTo>
                      <a:pt x="40" y="25"/>
                      <a:pt x="40" y="25"/>
                      <a:pt x="40" y="25"/>
                    </a:cubicBezTo>
                    <a:cubicBezTo>
                      <a:pt x="42" y="26"/>
                      <a:pt x="42" y="26"/>
                      <a:pt x="42" y="26"/>
                    </a:cubicBezTo>
                    <a:cubicBezTo>
                      <a:pt x="45" y="27"/>
                      <a:pt x="45" y="27"/>
                      <a:pt x="45" y="27"/>
                    </a:cubicBezTo>
                    <a:cubicBezTo>
                      <a:pt x="46" y="28"/>
                      <a:pt x="46" y="28"/>
                      <a:pt x="46" y="28"/>
                    </a:cubicBezTo>
                    <a:cubicBezTo>
                      <a:pt x="47" y="28"/>
                      <a:pt x="47" y="28"/>
                      <a:pt x="47" y="28"/>
                    </a:cubicBezTo>
                    <a:cubicBezTo>
                      <a:pt x="48" y="28"/>
                      <a:pt x="49" y="29"/>
                      <a:pt x="49" y="29"/>
                    </a:cubicBezTo>
                    <a:cubicBezTo>
                      <a:pt x="52" y="30"/>
                      <a:pt x="52" y="30"/>
                      <a:pt x="52" y="30"/>
                    </a:cubicBezTo>
                    <a:cubicBezTo>
                      <a:pt x="54" y="31"/>
                      <a:pt x="54" y="31"/>
                      <a:pt x="54" y="31"/>
                    </a:cubicBezTo>
                    <a:cubicBezTo>
                      <a:pt x="61" y="34"/>
                      <a:pt x="67" y="37"/>
                      <a:pt x="73" y="4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77">
                <a:extLst>
                  <a:ext uri="{FF2B5EF4-FFF2-40B4-BE49-F238E27FC236}">
                    <a16:creationId xmlns:a16="http://schemas.microsoft.com/office/drawing/2014/main" id="{2CEC2AE5-F4EE-4CAE-A1E1-4B02B5F5503B}"/>
                  </a:ext>
                </a:extLst>
              </p:cNvPr>
              <p:cNvSpPr>
                <a:spLocks/>
              </p:cNvSpPr>
              <p:nvPr/>
            </p:nvSpPr>
            <p:spPr bwMode="auto">
              <a:xfrm>
                <a:off x="10524858" y="8151736"/>
                <a:ext cx="194998" cy="232500"/>
              </a:xfrm>
              <a:custGeom>
                <a:avLst/>
                <a:gdLst>
                  <a:gd name="T0" fmla="*/ 4 w 29"/>
                  <a:gd name="T1" fmla="*/ 0 h 36"/>
                  <a:gd name="T2" fmla="*/ 2 w 29"/>
                  <a:gd name="T3" fmla="*/ 20 h 36"/>
                  <a:gd name="T4" fmla="*/ 10 w 29"/>
                  <a:gd name="T5" fmla="*/ 35 h 36"/>
                  <a:gd name="T6" fmla="*/ 29 w 29"/>
                  <a:gd name="T7" fmla="*/ 36 h 36"/>
                  <a:gd name="T8" fmla="*/ 13 w 29"/>
                  <a:gd name="T9" fmla="*/ 30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4"/>
                      <a:pt x="2" y="20"/>
                    </a:cubicBezTo>
                    <a:cubicBezTo>
                      <a:pt x="6" y="28"/>
                      <a:pt x="7" y="33"/>
                      <a:pt x="10" y="35"/>
                    </a:cubicBezTo>
                    <a:cubicBezTo>
                      <a:pt x="12" y="36"/>
                      <a:pt x="29" y="36"/>
                      <a:pt x="29" y="36"/>
                    </a:cubicBezTo>
                    <a:cubicBezTo>
                      <a:pt x="29" y="36"/>
                      <a:pt x="19" y="36"/>
                      <a:pt x="13" y="30"/>
                    </a:cubicBezTo>
                    <a:cubicBezTo>
                      <a:pt x="6" y="22"/>
                      <a:pt x="1" y="13"/>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78">
                <a:extLst>
                  <a:ext uri="{FF2B5EF4-FFF2-40B4-BE49-F238E27FC236}">
                    <a16:creationId xmlns:a16="http://schemas.microsoft.com/office/drawing/2014/main" id="{D2D0F06D-C667-47B8-9E68-03F10FC6E27C}"/>
                  </a:ext>
                </a:extLst>
              </p:cNvPr>
              <p:cNvSpPr>
                <a:spLocks/>
              </p:cNvSpPr>
              <p:nvPr/>
            </p:nvSpPr>
            <p:spPr bwMode="auto">
              <a:xfrm>
                <a:off x="11192348" y="9314220"/>
                <a:ext cx="2947467" cy="307499"/>
              </a:xfrm>
              <a:custGeom>
                <a:avLst/>
                <a:gdLst>
                  <a:gd name="T0" fmla="*/ 1 w 447"/>
                  <a:gd name="T1" fmla="*/ 15 h 47"/>
                  <a:gd name="T2" fmla="*/ 110 w 447"/>
                  <a:gd name="T3" fmla="*/ 35 h 47"/>
                  <a:gd name="T4" fmla="*/ 221 w 447"/>
                  <a:gd name="T5" fmla="*/ 39 h 47"/>
                  <a:gd name="T6" fmla="*/ 331 w 447"/>
                  <a:gd name="T7" fmla="*/ 27 h 47"/>
                  <a:gd name="T8" fmla="*/ 344 w 447"/>
                  <a:gd name="T9" fmla="*/ 25 h 47"/>
                  <a:gd name="T10" fmla="*/ 351 w 447"/>
                  <a:gd name="T11" fmla="*/ 24 h 47"/>
                  <a:gd name="T12" fmla="*/ 358 w 447"/>
                  <a:gd name="T13" fmla="*/ 22 h 47"/>
                  <a:gd name="T14" fmla="*/ 385 w 447"/>
                  <a:gd name="T15" fmla="*/ 16 h 47"/>
                  <a:gd name="T16" fmla="*/ 411 w 447"/>
                  <a:gd name="T17" fmla="*/ 9 h 47"/>
                  <a:gd name="T18" fmla="*/ 438 w 447"/>
                  <a:gd name="T19" fmla="*/ 1 h 47"/>
                  <a:gd name="T20" fmla="*/ 438 w 447"/>
                  <a:gd name="T21" fmla="*/ 1 h 47"/>
                  <a:gd name="T22" fmla="*/ 446 w 447"/>
                  <a:gd name="T23" fmla="*/ 5 h 47"/>
                  <a:gd name="T24" fmla="*/ 442 w 447"/>
                  <a:gd name="T25" fmla="*/ 13 h 47"/>
                  <a:gd name="T26" fmla="*/ 442 w 447"/>
                  <a:gd name="T27" fmla="*/ 13 h 47"/>
                  <a:gd name="T28" fmla="*/ 415 w 447"/>
                  <a:gd name="T29" fmla="*/ 20 h 47"/>
                  <a:gd name="T30" fmla="*/ 387 w 447"/>
                  <a:gd name="T31" fmla="*/ 27 h 47"/>
                  <a:gd name="T32" fmla="*/ 360 w 447"/>
                  <a:gd name="T33" fmla="*/ 33 h 47"/>
                  <a:gd name="T34" fmla="*/ 353 w 447"/>
                  <a:gd name="T35" fmla="*/ 34 h 47"/>
                  <a:gd name="T36" fmla="*/ 346 w 447"/>
                  <a:gd name="T37" fmla="*/ 35 h 47"/>
                  <a:gd name="T38" fmla="*/ 332 w 447"/>
                  <a:gd name="T39" fmla="*/ 37 h 47"/>
                  <a:gd name="T40" fmla="*/ 221 w 447"/>
                  <a:gd name="T41" fmla="*/ 46 h 47"/>
                  <a:gd name="T42" fmla="*/ 110 w 447"/>
                  <a:gd name="T43" fmla="*/ 39 h 47"/>
                  <a:gd name="T44" fmla="*/ 1 w 447"/>
                  <a:gd name="T45" fmla="*/ 16 h 47"/>
                  <a:gd name="T46" fmla="*/ 0 w 447"/>
                  <a:gd name="T47" fmla="*/ 15 h 47"/>
                  <a:gd name="T48" fmla="*/ 1 w 447"/>
                  <a:gd name="T4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5"/>
                    </a:moveTo>
                    <a:cubicBezTo>
                      <a:pt x="37" y="25"/>
                      <a:pt x="74" y="31"/>
                      <a:pt x="110" y="35"/>
                    </a:cubicBezTo>
                    <a:cubicBezTo>
                      <a:pt x="147" y="39"/>
                      <a:pt x="184" y="40"/>
                      <a:pt x="221" y="39"/>
                    </a:cubicBezTo>
                    <a:cubicBezTo>
                      <a:pt x="258" y="37"/>
                      <a:pt x="295" y="34"/>
                      <a:pt x="331" y="27"/>
                    </a:cubicBezTo>
                    <a:cubicBezTo>
                      <a:pt x="344" y="25"/>
                      <a:pt x="344" y="25"/>
                      <a:pt x="344" y="25"/>
                    </a:cubicBezTo>
                    <a:cubicBezTo>
                      <a:pt x="351" y="24"/>
                      <a:pt x="351" y="24"/>
                      <a:pt x="351" y="24"/>
                    </a:cubicBezTo>
                    <a:cubicBezTo>
                      <a:pt x="358" y="22"/>
                      <a:pt x="358" y="22"/>
                      <a:pt x="358" y="22"/>
                    </a:cubicBezTo>
                    <a:cubicBezTo>
                      <a:pt x="385" y="16"/>
                      <a:pt x="385" y="16"/>
                      <a:pt x="385" y="16"/>
                    </a:cubicBezTo>
                    <a:cubicBezTo>
                      <a:pt x="394" y="14"/>
                      <a:pt x="403" y="11"/>
                      <a:pt x="411" y="9"/>
                    </a:cubicBezTo>
                    <a:cubicBezTo>
                      <a:pt x="438" y="1"/>
                      <a:pt x="438" y="1"/>
                      <a:pt x="438" y="1"/>
                    </a:cubicBezTo>
                    <a:cubicBezTo>
                      <a:pt x="438" y="1"/>
                      <a:pt x="438" y="1"/>
                      <a:pt x="438" y="1"/>
                    </a:cubicBezTo>
                    <a:cubicBezTo>
                      <a:pt x="442" y="0"/>
                      <a:pt x="445" y="2"/>
                      <a:pt x="446" y="5"/>
                    </a:cubicBezTo>
                    <a:cubicBezTo>
                      <a:pt x="447" y="8"/>
                      <a:pt x="445" y="12"/>
                      <a:pt x="442" y="13"/>
                    </a:cubicBezTo>
                    <a:cubicBezTo>
                      <a:pt x="442" y="13"/>
                      <a:pt x="442" y="13"/>
                      <a:pt x="442" y="13"/>
                    </a:cubicBezTo>
                    <a:cubicBezTo>
                      <a:pt x="415" y="20"/>
                      <a:pt x="415" y="20"/>
                      <a:pt x="415" y="20"/>
                    </a:cubicBezTo>
                    <a:cubicBezTo>
                      <a:pt x="406" y="23"/>
                      <a:pt x="397" y="25"/>
                      <a:pt x="387" y="27"/>
                    </a:cubicBezTo>
                    <a:cubicBezTo>
                      <a:pt x="360" y="33"/>
                      <a:pt x="360" y="33"/>
                      <a:pt x="360" y="33"/>
                    </a:cubicBezTo>
                    <a:cubicBezTo>
                      <a:pt x="353" y="34"/>
                      <a:pt x="353" y="34"/>
                      <a:pt x="353" y="34"/>
                    </a:cubicBezTo>
                    <a:cubicBezTo>
                      <a:pt x="346" y="35"/>
                      <a:pt x="346" y="35"/>
                      <a:pt x="346" y="35"/>
                    </a:cubicBezTo>
                    <a:cubicBezTo>
                      <a:pt x="332" y="37"/>
                      <a:pt x="332" y="37"/>
                      <a:pt x="332" y="37"/>
                    </a:cubicBezTo>
                    <a:cubicBezTo>
                      <a:pt x="296" y="43"/>
                      <a:pt x="258" y="45"/>
                      <a:pt x="221" y="46"/>
                    </a:cubicBezTo>
                    <a:cubicBezTo>
                      <a:pt x="184" y="47"/>
                      <a:pt x="147" y="44"/>
                      <a:pt x="110" y="39"/>
                    </a:cubicBezTo>
                    <a:cubicBezTo>
                      <a:pt x="73" y="35"/>
                      <a:pt x="36" y="28"/>
                      <a:pt x="1" y="16"/>
                    </a:cubicBezTo>
                    <a:cubicBezTo>
                      <a:pt x="1" y="16"/>
                      <a:pt x="0" y="16"/>
                      <a:pt x="0" y="15"/>
                    </a:cubicBezTo>
                    <a:cubicBezTo>
                      <a:pt x="1" y="15"/>
                      <a:pt x="1" y="15"/>
                      <a:pt x="1" y="1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79">
                <a:extLst>
                  <a:ext uri="{FF2B5EF4-FFF2-40B4-BE49-F238E27FC236}">
                    <a16:creationId xmlns:a16="http://schemas.microsoft.com/office/drawing/2014/main" id="{030582B1-FD4F-4AB6-B142-8340FA4A1564}"/>
                  </a:ext>
                </a:extLst>
              </p:cNvPr>
              <p:cNvSpPr>
                <a:spLocks/>
              </p:cNvSpPr>
              <p:nvPr/>
            </p:nvSpPr>
            <p:spPr bwMode="auto">
              <a:xfrm>
                <a:off x="10892352" y="5961762"/>
                <a:ext cx="3802457" cy="3809955"/>
              </a:xfrm>
              <a:custGeom>
                <a:avLst/>
                <a:gdLst>
                  <a:gd name="T0" fmla="*/ 358 w 576"/>
                  <a:gd name="T1" fmla="*/ 0 h 578"/>
                  <a:gd name="T2" fmla="*/ 534 w 576"/>
                  <a:gd name="T3" fmla="*/ 240 h 578"/>
                  <a:gd name="T4" fmla="*/ 523 w 576"/>
                  <a:gd name="T5" fmla="*/ 494 h 578"/>
                  <a:gd name="T6" fmla="*/ 46 w 576"/>
                  <a:gd name="T7" fmla="*/ 525 h 578"/>
                  <a:gd name="T8" fmla="*/ 2 w 576"/>
                  <a:gd name="T9" fmla="*/ 458 h 578"/>
                  <a:gd name="T10" fmla="*/ 51 w 576"/>
                  <a:gd name="T11" fmla="*/ 379 h 578"/>
                  <a:gd name="T12" fmla="*/ 378 w 576"/>
                  <a:gd name="T13" fmla="*/ 383 h 578"/>
                  <a:gd name="T14" fmla="*/ 358 w 576"/>
                  <a:gd name="T15" fmla="*/ 161 h 578"/>
                  <a:gd name="T16" fmla="*/ 358 w 576"/>
                  <a:gd name="T17"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78">
                    <a:moveTo>
                      <a:pt x="358" y="0"/>
                    </a:moveTo>
                    <a:cubicBezTo>
                      <a:pt x="358" y="0"/>
                      <a:pt x="488" y="59"/>
                      <a:pt x="534" y="240"/>
                    </a:cubicBezTo>
                    <a:cubicBezTo>
                      <a:pt x="566" y="368"/>
                      <a:pt x="576" y="423"/>
                      <a:pt x="523" y="494"/>
                    </a:cubicBezTo>
                    <a:cubicBezTo>
                      <a:pt x="496" y="531"/>
                      <a:pt x="193" y="578"/>
                      <a:pt x="46" y="525"/>
                    </a:cubicBezTo>
                    <a:cubicBezTo>
                      <a:pt x="18" y="515"/>
                      <a:pt x="0" y="488"/>
                      <a:pt x="2" y="458"/>
                    </a:cubicBezTo>
                    <a:cubicBezTo>
                      <a:pt x="3" y="426"/>
                      <a:pt x="23" y="397"/>
                      <a:pt x="51" y="379"/>
                    </a:cubicBezTo>
                    <a:cubicBezTo>
                      <a:pt x="101" y="347"/>
                      <a:pt x="309" y="438"/>
                      <a:pt x="378" y="383"/>
                    </a:cubicBezTo>
                    <a:cubicBezTo>
                      <a:pt x="434" y="339"/>
                      <a:pt x="358" y="161"/>
                      <a:pt x="358" y="161"/>
                    </a:cubicBezTo>
                    <a:lnTo>
                      <a:pt x="358"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80">
                <a:extLst>
                  <a:ext uri="{FF2B5EF4-FFF2-40B4-BE49-F238E27FC236}">
                    <a16:creationId xmlns:a16="http://schemas.microsoft.com/office/drawing/2014/main" id="{5C72EF56-037E-4D30-B20A-F083A27692C8}"/>
                  </a:ext>
                </a:extLst>
              </p:cNvPr>
              <p:cNvSpPr>
                <a:spLocks/>
              </p:cNvSpPr>
              <p:nvPr/>
            </p:nvSpPr>
            <p:spPr bwMode="auto">
              <a:xfrm>
                <a:off x="11342346" y="6899249"/>
                <a:ext cx="2212476" cy="1784979"/>
              </a:xfrm>
              <a:custGeom>
                <a:avLst/>
                <a:gdLst>
                  <a:gd name="T0" fmla="*/ 0 w 335"/>
                  <a:gd name="T1" fmla="*/ 229 h 271"/>
                  <a:gd name="T2" fmla="*/ 72 w 335"/>
                  <a:gd name="T3" fmla="*/ 235 h 271"/>
                  <a:gd name="T4" fmla="*/ 143 w 335"/>
                  <a:gd name="T5" fmla="*/ 245 h 271"/>
                  <a:gd name="T6" fmla="*/ 179 w 335"/>
                  <a:gd name="T7" fmla="*/ 250 h 271"/>
                  <a:gd name="T8" fmla="*/ 214 w 335"/>
                  <a:gd name="T9" fmla="*/ 254 h 271"/>
                  <a:gd name="T10" fmla="*/ 250 w 335"/>
                  <a:gd name="T11" fmla="*/ 258 h 271"/>
                  <a:gd name="T12" fmla="*/ 258 w 335"/>
                  <a:gd name="T13" fmla="*/ 259 h 271"/>
                  <a:gd name="T14" fmla="*/ 267 w 335"/>
                  <a:gd name="T15" fmla="*/ 258 h 271"/>
                  <a:gd name="T16" fmla="*/ 283 w 335"/>
                  <a:gd name="T17" fmla="*/ 255 h 271"/>
                  <a:gd name="T18" fmla="*/ 309 w 335"/>
                  <a:gd name="T19" fmla="*/ 237 h 271"/>
                  <a:gd name="T20" fmla="*/ 322 w 335"/>
                  <a:gd name="T21" fmla="*/ 207 h 271"/>
                  <a:gd name="T22" fmla="*/ 321 w 335"/>
                  <a:gd name="T23" fmla="*/ 137 h 271"/>
                  <a:gd name="T24" fmla="*/ 306 w 335"/>
                  <a:gd name="T25" fmla="*/ 68 h 271"/>
                  <a:gd name="T26" fmla="*/ 283 w 335"/>
                  <a:gd name="T27" fmla="*/ 0 h 271"/>
                  <a:gd name="T28" fmla="*/ 283 w 335"/>
                  <a:gd name="T29" fmla="*/ 0 h 271"/>
                  <a:gd name="T30" fmla="*/ 283 w 335"/>
                  <a:gd name="T31" fmla="*/ 0 h 271"/>
                  <a:gd name="T32" fmla="*/ 329 w 335"/>
                  <a:gd name="T33" fmla="*/ 136 h 271"/>
                  <a:gd name="T34" fmla="*/ 334 w 335"/>
                  <a:gd name="T35" fmla="*/ 172 h 271"/>
                  <a:gd name="T36" fmla="*/ 332 w 335"/>
                  <a:gd name="T37" fmla="*/ 209 h 271"/>
                  <a:gd name="T38" fmla="*/ 319 w 335"/>
                  <a:gd name="T39" fmla="*/ 245 h 271"/>
                  <a:gd name="T40" fmla="*/ 287 w 335"/>
                  <a:gd name="T41" fmla="*/ 267 h 271"/>
                  <a:gd name="T42" fmla="*/ 249 w 335"/>
                  <a:gd name="T43" fmla="*/ 269 h 271"/>
                  <a:gd name="T44" fmla="*/ 213 w 335"/>
                  <a:gd name="T45" fmla="*/ 262 h 271"/>
                  <a:gd name="T46" fmla="*/ 178 w 335"/>
                  <a:gd name="T47" fmla="*/ 254 h 271"/>
                  <a:gd name="T48" fmla="*/ 143 w 335"/>
                  <a:gd name="T49" fmla="*/ 248 h 271"/>
                  <a:gd name="T50" fmla="*/ 72 w 335"/>
                  <a:gd name="T51" fmla="*/ 236 h 271"/>
                  <a:gd name="T52" fmla="*/ 0 w 335"/>
                  <a:gd name="T53" fmla="*/ 229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5" h="271">
                    <a:moveTo>
                      <a:pt x="0" y="229"/>
                    </a:moveTo>
                    <a:cubicBezTo>
                      <a:pt x="24" y="230"/>
                      <a:pt x="48" y="233"/>
                      <a:pt x="72" y="235"/>
                    </a:cubicBezTo>
                    <a:cubicBezTo>
                      <a:pt x="96" y="238"/>
                      <a:pt x="119" y="241"/>
                      <a:pt x="143" y="245"/>
                    </a:cubicBezTo>
                    <a:cubicBezTo>
                      <a:pt x="179" y="250"/>
                      <a:pt x="179" y="250"/>
                      <a:pt x="179" y="250"/>
                    </a:cubicBezTo>
                    <a:cubicBezTo>
                      <a:pt x="190" y="252"/>
                      <a:pt x="202" y="253"/>
                      <a:pt x="214" y="254"/>
                    </a:cubicBezTo>
                    <a:cubicBezTo>
                      <a:pt x="226" y="256"/>
                      <a:pt x="238" y="258"/>
                      <a:pt x="250" y="258"/>
                    </a:cubicBezTo>
                    <a:cubicBezTo>
                      <a:pt x="252" y="259"/>
                      <a:pt x="255" y="258"/>
                      <a:pt x="258" y="259"/>
                    </a:cubicBezTo>
                    <a:cubicBezTo>
                      <a:pt x="261" y="258"/>
                      <a:pt x="264" y="258"/>
                      <a:pt x="267" y="258"/>
                    </a:cubicBezTo>
                    <a:cubicBezTo>
                      <a:pt x="272" y="258"/>
                      <a:pt x="278" y="256"/>
                      <a:pt x="283" y="255"/>
                    </a:cubicBezTo>
                    <a:cubicBezTo>
                      <a:pt x="293" y="252"/>
                      <a:pt x="302" y="246"/>
                      <a:pt x="309" y="237"/>
                    </a:cubicBezTo>
                    <a:cubicBezTo>
                      <a:pt x="316" y="229"/>
                      <a:pt x="319" y="218"/>
                      <a:pt x="322" y="207"/>
                    </a:cubicBezTo>
                    <a:cubicBezTo>
                      <a:pt x="326" y="185"/>
                      <a:pt x="324" y="161"/>
                      <a:pt x="321" y="137"/>
                    </a:cubicBezTo>
                    <a:cubicBezTo>
                      <a:pt x="318" y="114"/>
                      <a:pt x="312" y="91"/>
                      <a:pt x="306" y="68"/>
                    </a:cubicBezTo>
                    <a:cubicBezTo>
                      <a:pt x="299" y="45"/>
                      <a:pt x="291" y="22"/>
                      <a:pt x="283" y="0"/>
                    </a:cubicBezTo>
                    <a:cubicBezTo>
                      <a:pt x="283" y="0"/>
                      <a:pt x="283" y="0"/>
                      <a:pt x="283" y="0"/>
                    </a:cubicBezTo>
                    <a:cubicBezTo>
                      <a:pt x="283" y="0"/>
                      <a:pt x="283" y="0"/>
                      <a:pt x="283" y="0"/>
                    </a:cubicBezTo>
                    <a:cubicBezTo>
                      <a:pt x="303" y="43"/>
                      <a:pt x="320" y="89"/>
                      <a:pt x="329" y="136"/>
                    </a:cubicBezTo>
                    <a:cubicBezTo>
                      <a:pt x="332" y="148"/>
                      <a:pt x="333" y="160"/>
                      <a:pt x="334" y="172"/>
                    </a:cubicBezTo>
                    <a:cubicBezTo>
                      <a:pt x="335" y="184"/>
                      <a:pt x="334" y="197"/>
                      <a:pt x="332" y="209"/>
                    </a:cubicBezTo>
                    <a:cubicBezTo>
                      <a:pt x="330" y="221"/>
                      <a:pt x="326" y="234"/>
                      <a:pt x="319" y="245"/>
                    </a:cubicBezTo>
                    <a:cubicBezTo>
                      <a:pt x="311" y="256"/>
                      <a:pt x="299" y="264"/>
                      <a:pt x="287" y="267"/>
                    </a:cubicBezTo>
                    <a:cubicBezTo>
                      <a:pt x="274" y="271"/>
                      <a:pt x="261" y="271"/>
                      <a:pt x="249" y="269"/>
                    </a:cubicBezTo>
                    <a:cubicBezTo>
                      <a:pt x="236" y="267"/>
                      <a:pt x="225" y="265"/>
                      <a:pt x="213" y="262"/>
                    </a:cubicBezTo>
                    <a:cubicBezTo>
                      <a:pt x="201" y="259"/>
                      <a:pt x="190" y="256"/>
                      <a:pt x="178" y="254"/>
                    </a:cubicBezTo>
                    <a:cubicBezTo>
                      <a:pt x="143" y="248"/>
                      <a:pt x="143" y="248"/>
                      <a:pt x="143" y="248"/>
                    </a:cubicBezTo>
                    <a:cubicBezTo>
                      <a:pt x="119" y="244"/>
                      <a:pt x="96" y="240"/>
                      <a:pt x="72" y="236"/>
                    </a:cubicBezTo>
                    <a:cubicBezTo>
                      <a:pt x="48" y="233"/>
                      <a:pt x="24" y="230"/>
                      <a:pt x="0" y="22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81">
                <a:extLst>
                  <a:ext uri="{FF2B5EF4-FFF2-40B4-BE49-F238E27FC236}">
                    <a16:creationId xmlns:a16="http://schemas.microsoft.com/office/drawing/2014/main" id="{76C9A027-141E-43F2-9BDD-61B8E47581B7}"/>
                  </a:ext>
                </a:extLst>
              </p:cNvPr>
              <p:cNvSpPr>
                <a:spLocks/>
              </p:cNvSpPr>
              <p:nvPr/>
            </p:nvSpPr>
            <p:spPr bwMode="auto">
              <a:xfrm>
                <a:off x="10884854" y="8399231"/>
                <a:ext cx="599993" cy="982491"/>
              </a:xfrm>
              <a:custGeom>
                <a:avLst/>
                <a:gdLst>
                  <a:gd name="T0" fmla="*/ 38 w 90"/>
                  <a:gd name="T1" fmla="*/ 149 h 149"/>
                  <a:gd name="T2" fmla="*/ 5 w 90"/>
                  <a:gd name="T3" fmla="*/ 110 h 149"/>
                  <a:gd name="T4" fmla="*/ 0 w 90"/>
                  <a:gd name="T5" fmla="*/ 84 h 149"/>
                  <a:gd name="T6" fmla="*/ 7 w 90"/>
                  <a:gd name="T7" fmla="*/ 59 h 149"/>
                  <a:gd name="T8" fmla="*/ 44 w 90"/>
                  <a:gd name="T9" fmla="*/ 22 h 149"/>
                  <a:gd name="T10" fmla="*/ 90 w 90"/>
                  <a:gd name="T11" fmla="*/ 0 h 149"/>
                  <a:gd name="T12" fmla="*/ 46 w 90"/>
                  <a:gd name="T13" fmla="*/ 25 h 149"/>
                  <a:gd name="T14" fmla="*/ 11 w 90"/>
                  <a:gd name="T15" fmla="*/ 60 h 149"/>
                  <a:gd name="T16" fmla="*/ 4 w 90"/>
                  <a:gd name="T17" fmla="*/ 84 h 149"/>
                  <a:gd name="T18" fmla="*/ 8 w 90"/>
                  <a:gd name="T19" fmla="*/ 108 h 149"/>
                  <a:gd name="T20" fmla="*/ 21 w 90"/>
                  <a:gd name="T21" fmla="*/ 130 h 149"/>
                  <a:gd name="T22" fmla="*/ 38 w 90"/>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49">
                    <a:moveTo>
                      <a:pt x="38" y="149"/>
                    </a:moveTo>
                    <a:cubicBezTo>
                      <a:pt x="24" y="139"/>
                      <a:pt x="12" y="126"/>
                      <a:pt x="5" y="110"/>
                    </a:cubicBezTo>
                    <a:cubicBezTo>
                      <a:pt x="2" y="102"/>
                      <a:pt x="0" y="93"/>
                      <a:pt x="0" y="84"/>
                    </a:cubicBezTo>
                    <a:cubicBezTo>
                      <a:pt x="0" y="75"/>
                      <a:pt x="3" y="66"/>
                      <a:pt x="7" y="59"/>
                    </a:cubicBezTo>
                    <a:cubicBezTo>
                      <a:pt x="16" y="43"/>
                      <a:pt x="29" y="31"/>
                      <a:pt x="44" y="22"/>
                    </a:cubicBezTo>
                    <a:cubicBezTo>
                      <a:pt x="59" y="13"/>
                      <a:pt x="74" y="6"/>
                      <a:pt x="90" y="0"/>
                    </a:cubicBezTo>
                    <a:cubicBezTo>
                      <a:pt x="75" y="8"/>
                      <a:pt x="60" y="15"/>
                      <a:pt x="46" y="25"/>
                    </a:cubicBezTo>
                    <a:cubicBezTo>
                      <a:pt x="32" y="34"/>
                      <a:pt x="18" y="46"/>
                      <a:pt x="11" y="60"/>
                    </a:cubicBezTo>
                    <a:cubicBezTo>
                      <a:pt x="7" y="68"/>
                      <a:pt x="4" y="76"/>
                      <a:pt x="4" y="84"/>
                    </a:cubicBezTo>
                    <a:cubicBezTo>
                      <a:pt x="3" y="92"/>
                      <a:pt x="5" y="101"/>
                      <a:pt x="8" y="108"/>
                    </a:cubicBezTo>
                    <a:cubicBezTo>
                      <a:pt x="11" y="116"/>
                      <a:pt x="16" y="124"/>
                      <a:pt x="21" y="130"/>
                    </a:cubicBezTo>
                    <a:cubicBezTo>
                      <a:pt x="26" y="137"/>
                      <a:pt x="31" y="144"/>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82">
                <a:extLst>
                  <a:ext uri="{FF2B5EF4-FFF2-40B4-BE49-F238E27FC236}">
                    <a16:creationId xmlns:a16="http://schemas.microsoft.com/office/drawing/2014/main" id="{955C52CC-A21A-43DB-9FCA-4A5C3AE14F2E}"/>
                  </a:ext>
                </a:extLst>
              </p:cNvPr>
              <p:cNvSpPr>
                <a:spLocks/>
              </p:cNvSpPr>
              <p:nvPr/>
            </p:nvSpPr>
            <p:spPr bwMode="auto">
              <a:xfrm>
                <a:off x="11657343" y="3246795"/>
                <a:ext cx="1837481" cy="2864966"/>
              </a:xfrm>
              <a:custGeom>
                <a:avLst/>
                <a:gdLst>
                  <a:gd name="T0" fmla="*/ 272 w 278"/>
                  <a:gd name="T1" fmla="*/ 119 h 435"/>
                  <a:gd name="T2" fmla="*/ 258 w 278"/>
                  <a:gd name="T3" fmla="*/ 248 h 435"/>
                  <a:gd name="T4" fmla="*/ 160 w 278"/>
                  <a:gd name="T5" fmla="*/ 326 h 435"/>
                  <a:gd name="T6" fmla="*/ 152 w 278"/>
                  <a:gd name="T7" fmla="*/ 325 h 435"/>
                  <a:gd name="T8" fmla="*/ 148 w 278"/>
                  <a:gd name="T9" fmla="*/ 324 h 435"/>
                  <a:gd name="T10" fmla="*/ 138 w 278"/>
                  <a:gd name="T11" fmla="*/ 357 h 435"/>
                  <a:gd name="T12" fmla="*/ 133 w 278"/>
                  <a:gd name="T13" fmla="*/ 374 h 435"/>
                  <a:gd name="T14" fmla="*/ 96 w 278"/>
                  <a:gd name="T15" fmla="*/ 425 h 435"/>
                  <a:gd name="T16" fmla="*/ 83 w 278"/>
                  <a:gd name="T17" fmla="*/ 429 h 435"/>
                  <a:gd name="T18" fmla="*/ 11 w 278"/>
                  <a:gd name="T19" fmla="*/ 404 h 435"/>
                  <a:gd name="T20" fmla="*/ 7 w 278"/>
                  <a:gd name="T21" fmla="*/ 351 h 435"/>
                  <a:gd name="T22" fmla="*/ 21 w 278"/>
                  <a:gd name="T23" fmla="*/ 262 h 435"/>
                  <a:gd name="T24" fmla="*/ 8 w 278"/>
                  <a:gd name="T25" fmla="*/ 116 h 435"/>
                  <a:gd name="T26" fmla="*/ 143 w 278"/>
                  <a:gd name="T27" fmla="*/ 8 h 435"/>
                  <a:gd name="T28" fmla="*/ 189 w 278"/>
                  <a:gd name="T29" fmla="*/ 13 h 435"/>
                  <a:gd name="T30" fmla="*/ 272 w 278"/>
                  <a:gd name="T31" fmla="*/ 11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8" h="435">
                    <a:moveTo>
                      <a:pt x="272" y="119"/>
                    </a:moveTo>
                    <a:cubicBezTo>
                      <a:pt x="258" y="248"/>
                      <a:pt x="258" y="248"/>
                      <a:pt x="258" y="248"/>
                    </a:cubicBezTo>
                    <a:cubicBezTo>
                      <a:pt x="252" y="297"/>
                      <a:pt x="208" y="331"/>
                      <a:pt x="160" y="326"/>
                    </a:cubicBezTo>
                    <a:cubicBezTo>
                      <a:pt x="152" y="325"/>
                      <a:pt x="152" y="325"/>
                      <a:pt x="152" y="325"/>
                    </a:cubicBezTo>
                    <a:cubicBezTo>
                      <a:pt x="148" y="324"/>
                      <a:pt x="148" y="324"/>
                      <a:pt x="148" y="324"/>
                    </a:cubicBezTo>
                    <a:cubicBezTo>
                      <a:pt x="138" y="357"/>
                      <a:pt x="138" y="357"/>
                      <a:pt x="138" y="357"/>
                    </a:cubicBezTo>
                    <a:cubicBezTo>
                      <a:pt x="133" y="374"/>
                      <a:pt x="133" y="374"/>
                      <a:pt x="133" y="374"/>
                    </a:cubicBezTo>
                    <a:cubicBezTo>
                      <a:pt x="128" y="398"/>
                      <a:pt x="113" y="420"/>
                      <a:pt x="96" y="425"/>
                    </a:cubicBezTo>
                    <a:cubicBezTo>
                      <a:pt x="92" y="427"/>
                      <a:pt x="88" y="428"/>
                      <a:pt x="83" y="429"/>
                    </a:cubicBezTo>
                    <a:cubicBezTo>
                      <a:pt x="54" y="435"/>
                      <a:pt x="30" y="427"/>
                      <a:pt x="11" y="404"/>
                    </a:cubicBezTo>
                    <a:cubicBezTo>
                      <a:pt x="1" y="393"/>
                      <a:pt x="0" y="372"/>
                      <a:pt x="7" y="351"/>
                    </a:cubicBezTo>
                    <a:cubicBezTo>
                      <a:pt x="7" y="351"/>
                      <a:pt x="19" y="299"/>
                      <a:pt x="21" y="262"/>
                    </a:cubicBezTo>
                    <a:cubicBezTo>
                      <a:pt x="22" y="226"/>
                      <a:pt x="8" y="116"/>
                      <a:pt x="8" y="116"/>
                    </a:cubicBezTo>
                    <a:cubicBezTo>
                      <a:pt x="15" y="49"/>
                      <a:pt x="76" y="0"/>
                      <a:pt x="143" y="8"/>
                    </a:cubicBezTo>
                    <a:cubicBezTo>
                      <a:pt x="189" y="13"/>
                      <a:pt x="189" y="13"/>
                      <a:pt x="189" y="13"/>
                    </a:cubicBezTo>
                    <a:cubicBezTo>
                      <a:pt x="241" y="19"/>
                      <a:pt x="278" y="66"/>
                      <a:pt x="272" y="119"/>
                    </a:cubicBezTo>
                    <a:close/>
                  </a:path>
                </a:pathLst>
              </a:custGeom>
              <a:gradFill flip="none" rotWithShape="1">
                <a:gsLst>
                  <a:gs pos="0">
                    <a:srgbClr val="FF0000"/>
                  </a:gs>
                  <a:gs pos="47000">
                    <a:srgbClr val="FFB2BA"/>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83">
                <a:extLst>
                  <a:ext uri="{FF2B5EF4-FFF2-40B4-BE49-F238E27FC236}">
                    <a16:creationId xmlns:a16="http://schemas.microsoft.com/office/drawing/2014/main" id="{D7E02981-B385-46E1-9CE8-B4F4ACF34B6C}"/>
                  </a:ext>
                </a:extLst>
              </p:cNvPr>
              <p:cNvSpPr>
                <a:spLocks/>
              </p:cNvSpPr>
              <p:nvPr/>
            </p:nvSpPr>
            <p:spPr bwMode="auto">
              <a:xfrm>
                <a:off x="11379848" y="2849297"/>
                <a:ext cx="2609969" cy="1717482"/>
              </a:xfrm>
              <a:custGeom>
                <a:avLst/>
                <a:gdLst>
                  <a:gd name="T0" fmla="*/ 389 w 395"/>
                  <a:gd name="T1" fmla="*/ 130 h 261"/>
                  <a:gd name="T2" fmla="*/ 336 w 395"/>
                  <a:gd name="T3" fmla="*/ 170 h 261"/>
                  <a:gd name="T4" fmla="*/ 242 w 395"/>
                  <a:gd name="T5" fmla="*/ 149 h 261"/>
                  <a:gd name="T6" fmla="*/ 208 w 395"/>
                  <a:gd name="T7" fmla="*/ 128 h 261"/>
                  <a:gd name="T8" fmla="*/ 199 w 395"/>
                  <a:gd name="T9" fmla="*/ 123 h 261"/>
                  <a:gd name="T10" fmla="*/ 155 w 395"/>
                  <a:gd name="T11" fmla="*/ 128 h 261"/>
                  <a:gd name="T12" fmla="*/ 145 w 395"/>
                  <a:gd name="T13" fmla="*/ 178 h 261"/>
                  <a:gd name="T14" fmla="*/ 140 w 395"/>
                  <a:gd name="T15" fmla="*/ 192 h 261"/>
                  <a:gd name="T16" fmla="*/ 122 w 395"/>
                  <a:gd name="T17" fmla="*/ 188 h 261"/>
                  <a:gd name="T18" fmla="*/ 121 w 395"/>
                  <a:gd name="T19" fmla="*/ 182 h 261"/>
                  <a:gd name="T20" fmla="*/ 112 w 395"/>
                  <a:gd name="T21" fmla="*/ 149 h 261"/>
                  <a:gd name="T22" fmla="*/ 96 w 395"/>
                  <a:gd name="T23" fmla="*/ 154 h 261"/>
                  <a:gd name="T24" fmla="*/ 84 w 395"/>
                  <a:gd name="T25" fmla="*/ 183 h 261"/>
                  <a:gd name="T26" fmla="*/ 84 w 395"/>
                  <a:gd name="T27" fmla="*/ 187 h 261"/>
                  <a:gd name="T28" fmla="*/ 79 w 395"/>
                  <a:gd name="T29" fmla="*/ 246 h 261"/>
                  <a:gd name="T30" fmla="*/ 37 w 395"/>
                  <a:gd name="T31" fmla="*/ 229 h 261"/>
                  <a:gd name="T32" fmla="*/ 26 w 395"/>
                  <a:gd name="T33" fmla="*/ 90 h 261"/>
                  <a:gd name="T34" fmla="*/ 158 w 395"/>
                  <a:gd name="T35" fmla="*/ 4 h 261"/>
                  <a:gd name="T36" fmla="*/ 246 w 395"/>
                  <a:gd name="T37" fmla="*/ 42 h 261"/>
                  <a:gd name="T38" fmla="*/ 369 w 395"/>
                  <a:gd name="T39" fmla="*/ 70 h 261"/>
                  <a:gd name="T40" fmla="*/ 389 w 395"/>
                  <a:gd name="T41" fmla="*/ 13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5" h="261">
                    <a:moveTo>
                      <a:pt x="389" y="130"/>
                    </a:moveTo>
                    <a:cubicBezTo>
                      <a:pt x="381" y="157"/>
                      <a:pt x="347" y="166"/>
                      <a:pt x="336" y="170"/>
                    </a:cubicBezTo>
                    <a:cubicBezTo>
                      <a:pt x="316" y="177"/>
                      <a:pt x="294" y="178"/>
                      <a:pt x="242" y="149"/>
                    </a:cubicBezTo>
                    <a:cubicBezTo>
                      <a:pt x="232" y="143"/>
                      <a:pt x="221" y="137"/>
                      <a:pt x="208" y="128"/>
                    </a:cubicBezTo>
                    <a:cubicBezTo>
                      <a:pt x="205" y="126"/>
                      <a:pt x="202" y="125"/>
                      <a:pt x="199" y="123"/>
                    </a:cubicBezTo>
                    <a:cubicBezTo>
                      <a:pt x="173" y="109"/>
                      <a:pt x="161" y="115"/>
                      <a:pt x="155" y="128"/>
                    </a:cubicBezTo>
                    <a:cubicBezTo>
                      <a:pt x="148" y="142"/>
                      <a:pt x="148" y="163"/>
                      <a:pt x="145" y="178"/>
                    </a:cubicBezTo>
                    <a:cubicBezTo>
                      <a:pt x="144" y="184"/>
                      <a:pt x="142" y="189"/>
                      <a:pt x="140" y="192"/>
                    </a:cubicBezTo>
                    <a:cubicBezTo>
                      <a:pt x="135" y="199"/>
                      <a:pt x="124" y="196"/>
                      <a:pt x="122" y="188"/>
                    </a:cubicBezTo>
                    <a:cubicBezTo>
                      <a:pt x="122" y="186"/>
                      <a:pt x="121" y="184"/>
                      <a:pt x="121" y="182"/>
                    </a:cubicBezTo>
                    <a:cubicBezTo>
                      <a:pt x="119" y="171"/>
                      <a:pt x="116" y="153"/>
                      <a:pt x="112" y="149"/>
                    </a:cubicBezTo>
                    <a:cubicBezTo>
                      <a:pt x="107" y="144"/>
                      <a:pt x="101" y="148"/>
                      <a:pt x="96" y="154"/>
                    </a:cubicBezTo>
                    <a:cubicBezTo>
                      <a:pt x="89" y="162"/>
                      <a:pt x="85" y="172"/>
                      <a:pt x="84" y="183"/>
                    </a:cubicBezTo>
                    <a:cubicBezTo>
                      <a:pt x="84" y="187"/>
                      <a:pt x="84" y="187"/>
                      <a:pt x="84" y="187"/>
                    </a:cubicBezTo>
                    <a:cubicBezTo>
                      <a:pt x="84" y="187"/>
                      <a:pt x="84" y="232"/>
                      <a:pt x="79" y="246"/>
                    </a:cubicBezTo>
                    <a:cubicBezTo>
                      <a:pt x="73" y="261"/>
                      <a:pt x="45" y="252"/>
                      <a:pt x="37" y="229"/>
                    </a:cubicBezTo>
                    <a:cubicBezTo>
                      <a:pt x="31" y="214"/>
                      <a:pt x="0" y="154"/>
                      <a:pt x="26" y="90"/>
                    </a:cubicBezTo>
                    <a:cubicBezTo>
                      <a:pt x="44" y="46"/>
                      <a:pt x="94" y="0"/>
                      <a:pt x="158" y="4"/>
                    </a:cubicBezTo>
                    <a:cubicBezTo>
                      <a:pt x="190" y="5"/>
                      <a:pt x="200" y="46"/>
                      <a:pt x="246" y="42"/>
                    </a:cubicBezTo>
                    <a:cubicBezTo>
                      <a:pt x="301" y="37"/>
                      <a:pt x="346" y="56"/>
                      <a:pt x="369" y="70"/>
                    </a:cubicBezTo>
                    <a:cubicBezTo>
                      <a:pt x="386" y="81"/>
                      <a:pt x="395" y="106"/>
                      <a:pt x="389" y="13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4">
                <a:extLst>
                  <a:ext uri="{FF2B5EF4-FFF2-40B4-BE49-F238E27FC236}">
                    <a16:creationId xmlns:a16="http://schemas.microsoft.com/office/drawing/2014/main" id="{FBE0C9F3-5823-4FD6-A898-FD3011AA2074}"/>
                  </a:ext>
                </a:extLst>
              </p:cNvPr>
              <p:cNvSpPr>
                <a:spLocks/>
              </p:cNvSpPr>
              <p:nvPr/>
            </p:nvSpPr>
            <p:spPr bwMode="auto">
              <a:xfrm>
                <a:off x="11874842" y="2684299"/>
                <a:ext cx="352498" cy="359996"/>
              </a:xfrm>
              <a:custGeom>
                <a:avLst/>
                <a:gdLst>
                  <a:gd name="T0" fmla="*/ 2 w 53"/>
                  <a:gd name="T1" fmla="*/ 30 h 54"/>
                  <a:gd name="T2" fmla="*/ 21 w 53"/>
                  <a:gd name="T3" fmla="*/ 34 h 54"/>
                  <a:gd name="T4" fmla="*/ 30 w 53"/>
                  <a:gd name="T5" fmla="*/ 38 h 54"/>
                  <a:gd name="T6" fmla="*/ 35 w 53"/>
                  <a:gd name="T7" fmla="*/ 41 h 54"/>
                  <a:gd name="T8" fmla="*/ 38 w 53"/>
                  <a:gd name="T9" fmla="*/ 48 h 54"/>
                  <a:gd name="T10" fmla="*/ 38 w 53"/>
                  <a:gd name="T11" fmla="*/ 48 h 54"/>
                  <a:gd name="T12" fmla="*/ 38 w 53"/>
                  <a:gd name="T13" fmla="*/ 48 h 54"/>
                  <a:gd name="T14" fmla="*/ 35 w 53"/>
                  <a:gd name="T15" fmla="*/ 53 h 54"/>
                  <a:gd name="T16" fmla="*/ 29 w 53"/>
                  <a:gd name="T17" fmla="*/ 49 h 54"/>
                  <a:gd name="T18" fmla="*/ 29 w 53"/>
                  <a:gd name="T19" fmla="*/ 35 h 54"/>
                  <a:gd name="T20" fmla="*/ 31 w 53"/>
                  <a:gd name="T21" fmla="*/ 21 h 54"/>
                  <a:gd name="T22" fmla="*/ 39 w 53"/>
                  <a:gd name="T23" fmla="*/ 9 h 54"/>
                  <a:gd name="T24" fmla="*/ 51 w 53"/>
                  <a:gd name="T25" fmla="*/ 1 h 54"/>
                  <a:gd name="T26" fmla="*/ 53 w 53"/>
                  <a:gd name="T27" fmla="*/ 2 h 54"/>
                  <a:gd name="T28" fmla="*/ 52 w 53"/>
                  <a:gd name="T29" fmla="*/ 4 h 54"/>
                  <a:gd name="T30" fmla="*/ 52 w 53"/>
                  <a:gd name="T31" fmla="*/ 4 h 54"/>
                  <a:gd name="T32" fmla="*/ 42 w 53"/>
                  <a:gd name="T33" fmla="*/ 12 h 54"/>
                  <a:gd name="T34" fmla="*/ 37 w 53"/>
                  <a:gd name="T35" fmla="*/ 23 h 54"/>
                  <a:gd name="T36" fmla="*/ 36 w 53"/>
                  <a:gd name="T37" fmla="*/ 35 h 54"/>
                  <a:gd name="T38" fmla="*/ 38 w 53"/>
                  <a:gd name="T39" fmla="*/ 47 h 54"/>
                  <a:gd name="T40" fmla="*/ 29 w 53"/>
                  <a:gd name="T41" fmla="*/ 49 h 54"/>
                  <a:gd name="T42" fmla="*/ 26 w 53"/>
                  <a:gd name="T43" fmla="*/ 45 h 54"/>
                  <a:gd name="T44" fmla="*/ 18 w 53"/>
                  <a:gd name="T45" fmla="*/ 40 h 54"/>
                  <a:gd name="T46" fmla="*/ 1 w 53"/>
                  <a:gd name="T47" fmla="*/ 34 h 54"/>
                  <a:gd name="T48" fmla="*/ 1 w 53"/>
                  <a:gd name="T49" fmla="*/ 34 h 54"/>
                  <a:gd name="T50" fmla="*/ 0 w 53"/>
                  <a:gd name="T51" fmla="*/ 32 h 54"/>
                  <a:gd name="T52" fmla="*/ 2 w 53"/>
                  <a:gd name="T53" fmla="*/ 3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54">
                    <a:moveTo>
                      <a:pt x="2" y="30"/>
                    </a:moveTo>
                    <a:cubicBezTo>
                      <a:pt x="8" y="31"/>
                      <a:pt x="14" y="32"/>
                      <a:pt x="21" y="34"/>
                    </a:cubicBezTo>
                    <a:cubicBezTo>
                      <a:pt x="24" y="35"/>
                      <a:pt x="27" y="36"/>
                      <a:pt x="30" y="38"/>
                    </a:cubicBezTo>
                    <a:cubicBezTo>
                      <a:pt x="32" y="39"/>
                      <a:pt x="33" y="40"/>
                      <a:pt x="35" y="41"/>
                    </a:cubicBezTo>
                    <a:cubicBezTo>
                      <a:pt x="36" y="43"/>
                      <a:pt x="38" y="45"/>
                      <a:pt x="38" y="48"/>
                    </a:cubicBezTo>
                    <a:cubicBezTo>
                      <a:pt x="38" y="48"/>
                      <a:pt x="38" y="48"/>
                      <a:pt x="38" y="48"/>
                    </a:cubicBezTo>
                    <a:cubicBezTo>
                      <a:pt x="38" y="48"/>
                      <a:pt x="38" y="48"/>
                      <a:pt x="38" y="48"/>
                    </a:cubicBezTo>
                    <a:cubicBezTo>
                      <a:pt x="39" y="50"/>
                      <a:pt x="37" y="53"/>
                      <a:pt x="35" y="53"/>
                    </a:cubicBezTo>
                    <a:cubicBezTo>
                      <a:pt x="32" y="54"/>
                      <a:pt x="30" y="52"/>
                      <a:pt x="29" y="49"/>
                    </a:cubicBezTo>
                    <a:cubicBezTo>
                      <a:pt x="28" y="44"/>
                      <a:pt x="28" y="40"/>
                      <a:pt x="29" y="35"/>
                    </a:cubicBezTo>
                    <a:cubicBezTo>
                      <a:pt x="29" y="30"/>
                      <a:pt x="30" y="25"/>
                      <a:pt x="31" y="21"/>
                    </a:cubicBezTo>
                    <a:cubicBezTo>
                      <a:pt x="33" y="16"/>
                      <a:pt x="35" y="12"/>
                      <a:pt x="39" y="9"/>
                    </a:cubicBezTo>
                    <a:cubicBezTo>
                      <a:pt x="42" y="5"/>
                      <a:pt x="46" y="2"/>
                      <a:pt x="51" y="1"/>
                    </a:cubicBezTo>
                    <a:cubicBezTo>
                      <a:pt x="51" y="0"/>
                      <a:pt x="52" y="1"/>
                      <a:pt x="53" y="2"/>
                    </a:cubicBezTo>
                    <a:cubicBezTo>
                      <a:pt x="53" y="2"/>
                      <a:pt x="53" y="3"/>
                      <a:pt x="52" y="4"/>
                    </a:cubicBezTo>
                    <a:cubicBezTo>
                      <a:pt x="52" y="4"/>
                      <a:pt x="52" y="4"/>
                      <a:pt x="52" y="4"/>
                    </a:cubicBezTo>
                    <a:cubicBezTo>
                      <a:pt x="48" y="6"/>
                      <a:pt x="45" y="8"/>
                      <a:pt x="42" y="12"/>
                    </a:cubicBezTo>
                    <a:cubicBezTo>
                      <a:pt x="40" y="15"/>
                      <a:pt x="38" y="19"/>
                      <a:pt x="37" y="23"/>
                    </a:cubicBezTo>
                    <a:cubicBezTo>
                      <a:pt x="36" y="27"/>
                      <a:pt x="36" y="31"/>
                      <a:pt x="36" y="35"/>
                    </a:cubicBezTo>
                    <a:cubicBezTo>
                      <a:pt x="37" y="39"/>
                      <a:pt x="37" y="44"/>
                      <a:pt x="38" y="47"/>
                    </a:cubicBezTo>
                    <a:cubicBezTo>
                      <a:pt x="29" y="49"/>
                      <a:pt x="29" y="49"/>
                      <a:pt x="29" y="49"/>
                    </a:cubicBezTo>
                    <a:cubicBezTo>
                      <a:pt x="30" y="49"/>
                      <a:pt x="28" y="46"/>
                      <a:pt x="26" y="45"/>
                    </a:cubicBezTo>
                    <a:cubicBezTo>
                      <a:pt x="24" y="43"/>
                      <a:pt x="21" y="41"/>
                      <a:pt x="18" y="40"/>
                    </a:cubicBezTo>
                    <a:cubicBezTo>
                      <a:pt x="13" y="38"/>
                      <a:pt x="7" y="35"/>
                      <a:pt x="1" y="34"/>
                    </a:cubicBezTo>
                    <a:cubicBezTo>
                      <a:pt x="1" y="34"/>
                      <a:pt x="1" y="34"/>
                      <a:pt x="1" y="34"/>
                    </a:cubicBezTo>
                    <a:cubicBezTo>
                      <a:pt x="0" y="33"/>
                      <a:pt x="0" y="32"/>
                      <a:pt x="0" y="32"/>
                    </a:cubicBezTo>
                    <a:cubicBezTo>
                      <a:pt x="0" y="31"/>
                      <a:pt x="1" y="30"/>
                      <a:pt x="2" y="3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85">
                <a:extLst>
                  <a:ext uri="{FF2B5EF4-FFF2-40B4-BE49-F238E27FC236}">
                    <a16:creationId xmlns:a16="http://schemas.microsoft.com/office/drawing/2014/main" id="{E6010EEF-EBA8-4129-B49A-A3C4F7D76211}"/>
                  </a:ext>
                </a:extLst>
              </p:cNvPr>
              <p:cNvSpPr>
                <a:spLocks/>
              </p:cNvSpPr>
              <p:nvPr/>
            </p:nvSpPr>
            <p:spPr bwMode="auto">
              <a:xfrm>
                <a:off x="12654833" y="3651790"/>
                <a:ext cx="712494" cy="307499"/>
              </a:xfrm>
              <a:custGeom>
                <a:avLst/>
                <a:gdLst>
                  <a:gd name="T0" fmla="*/ 106 w 108"/>
                  <a:gd name="T1" fmla="*/ 40 h 46"/>
                  <a:gd name="T2" fmla="*/ 102 w 108"/>
                  <a:gd name="T3" fmla="*/ 43 h 46"/>
                  <a:gd name="T4" fmla="*/ 100 w 108"/>
                  <a:gd name="T5" fmla="*/ 44 h 46"/>
                  <a:gd name="T6" fmla="*/ 98 w 108"/>
                  <a:gd name="T7" fmla="*/ 44 h 46"/>
                  <a:gd name="T8" fmla="*/ 90 w 108"/>
                  <a:gd name="T9" fmla="*/ 46 h 46"/>
                  <a:gd name="T10" fmla="*/ 82 w 108"/>
                  <a:gd name="T11" fmla="*/ 45 h 46"/>
                  <a:gd name="T12" fmla="*/ 75 w 108"/>
                  <a:gd name="T13" fmla="*/ 44 h 46"/>
                  <a:gd name="T14" fmla="*/ 47 w 108"/>
                  <a:gd name="T15" fmla="*/ 33 h 46"/>
                  <a:gd name="T16" fmla="*/ 35 w 108"/>
                  <a:gd name="T17" fmla="*/ 26 h 46"/>
                  <a:gd name="T18" fmla="*/ 23 w 108"/>
                  <a:gd name="T19" fmla="*/ 18 h 46"/>
                  <a:gd name="T20" fmla="*/ 0 w 108"/>
                  <a:gd name="T21" fmla="*/ 0 h 46"/>
                  <a:gd name="T22" fmla="*/ 24 w 108"/>
                  <a:gd name="T23" fmla="*/ 16 h 46"/>
                  <a:gd name="T24" fmla="*/ 36 w 108"/>
                  <a:gd name="T25" fmla="*/ 23 h 46"/>
                  <a:gd name="T26" fmla="*/ 49 w 108"/>
                  <a:gd name="T27" fmla="*/ 29 h 46"/>
                  <a:gd name="T28" fmla="*/ 76 w 108"/>
                  <a:gd name="T29" fmla="*/ 37 h 46"/>
                  <a:gd name="T30" fmla="*/ 83 w 108"/>
                  <a:gd name="T31" fmla="*/ 38 h 46"/>
                  <a:gd name="T32" fmla="*/ 89 w 108"/>
                  <a:gd name="T33" fmla="*/ 38 h 46"/>
                  <a:gd name="T34" fmla="*/ 95 w 108"/>
                  <a:gd name="T35" fmla="*/ 37 h 46"/>
                  <a:gd name="T36" fmla="*/ 96 w 108"/>
                  <a:gd name="T37" fmla="*/ 36 h 46"/>
                  <a:gd name="T38" fmla="*/ 98 w 108"/>
                  <a:gd name="T39" fmla="*/ 35 h 46"/>
                  <a:gd name="T40" fmla="*/ 99 w 108"/>
                  <a:gd name="T41" fmla="*/ 35 h 46"/>
                  <a:gd name="T42" fmla="*/ 99 w 108"/>
                  <a:gd name="T43" fmla="*/ 34 h 46"/>
                  <a:gd name="T44" fmla="*/ 99 w 108"/>
                  <a:gd name="T45" fmla="*/ 34 h 46"/>
                  <a:gd name="T46" fmla="*/ 105 w 108"/>
                  <a:gd name="T47" fmla="*/ 33 h 46"/>
                  <a:gd name="T48" fmla="*/ 106 w 108"/>
                  <a:gd name="T49"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 h="46">
                    <a:moveTo>
                      <a:pt x="106" y="40"/>
                    </a:moveTo>
                    <a:cubicBezTo>
                      <a:pt x="104" y="41"/>
                      <a:pt x="103" y="42"/>
                      <a:pt x="102" y="43"/>
                    </a:cubicBezTo>
                    <a:cubicBezTo>
                      <a:pt x="100" y="44"/>
                      <a:pt x="100" y="44"/>
                      <a:pt x="100" y="44"/>
                    </a:cubicBezTo>
                    <a:cubicBezTo>
                      <a:pt x="98" y="44"/>
                      <a:pt x="98" y="44"/>
                      <a:pt x="98" y="44"/>
                    </a:cubicBezTo>
                    <a:cubicBezTo>
                      <a:pt x="95" y="45"/>
                      <a:pt x="92" y="46"/>
                      <a:pt x="90" y="46"/>
                    </a:cubicBezTo>
                    <a:cubicBezTo>
                      <a:pt x="87" y="46"/>
                      <a:pt x="85" y="45"/>
                      <a:pt x="82" y="45"/>
                    </a:cubicBezTo>
                    <a:cubicBezTo>
                      <a:pt x="79" y="45"/>
                      <a:pt x="77" y="44"/>
                      <a:pt x="75" y="44"/>
                    </a:cubicBezTo>
                    <a:cubicBezTo>
                      <a:pt x="65" y="41"/>
                      <a:pt x="56" y="37"/>
                      <a:pt x="47" y="33"/>
                    </a:cubicBezTo>
                    <a:cubicBezTo>
                      <a:pt x="43" y="30"/>
                      <a:pt x="39" y="28"/>
                      <a:pt x="35" y="26"/>
                    </a:cubicBezTo>
                    <a:cubicBezTo>
                      <a:pt x="31" y="23"/>
                      <a:pt x="27" y="20"/>
                      <a:pt x="23" y="18"/>
                    </a:cubicBezTo>
                    <a:cubicBezTo>
                      <a:pt x="15" y="12"/>
                      <a:pt x="7" y="6"/>
                      <a:pt x="0" y="0"/>
                    </a:cubicBezTo>
                    <a:cubicBezTo>
                      <a:pt x="8" y="6"/>
                      <a:pt x="16" y="11"/>
                      <a:pt x="24" y="16"/>
                    </a:cubicBezTo>
                    <a:cubicBezTo>
                      <a:pt x="28" y="18"/>
                      <a:pt x="32" y="20"/>
                      <a:pt x="36" y="23"/>
                    </a:cubicBezTo>
                    <a:cubicBezTo>
                      <a:pt x="41" y="25"/>
                      <a:pt x="45" y="27"/>
                      <a:pt x="49" y="29"/>
                    </a:cubicBezTo>
                    <a:cubicBezTo>
                      <a:pt x="58" y="33"/>
                      <a:pt x="67" y="36"/>
                      <a:pt x="76" y="37"/>
                    </a:cubicBezTo>
                    <a:cubicBezTo>
                      <a:pt x="78" y="38"/>
                      <a:pt x="80" y="38"/>
                      <a:pt x="83" y="38"/>
                    </a:cubicBezTo>
                    <a:cubicBezTo>
                      <a:pt x="85" y="38"/>
                      <a:pt x="87" y="38"/>
                      <a:pt x="89" y="38"/>
                    </a:cubicBezTo>
                    <a:cubicBezTo>
                      <a:pt x="91" y="38"/>
                      <a:pt x="93" y="37"/>
                      <a:pt x="95" y="37"/>
                    </a:cubicBezTo>
                    <a:cubicBezTo>
                      <a:pt x="96" y="36"/>
                      <a:pt x="96" y="36"/>
                      <a:pt x="96" y="36"/>
                    </a:cubicBezTo>
                    <a:cubicBezTo>
                      <a:pt x="98" y="35"/>
                      <a:pt x="98" y="35"/>
                      <a:pt x="98" y="35"/>
                    </a:cubicBezTo>
                    <a:cubicBezTo>
                      <a:pt x="98" y="35"/>
                      <a:pt x="98" y="35"/>
                      <a:pt x="99" y="35"/>
                    </a:cubicBezTo>
                    <a:cubicBezTo>
                      <a:pt x="99" y="34"/>
                      <a:pt x="99" y="34"/>
                      <a:pt x="99" y="34"/>
                    </a:cubicBezTo>
                    <a:cubicBezTo>
                      <a:pt x="99" y="34"/>
                      <a:pt x="99" y="34"/>
                      <a:pt x="99" y="34"/>
                    </a:cubicBezTo>
                    <a:cubicBezTo>
                      <a:pt x="101" y="32"/>
                      <a:pt x="103" y="32"/>
                      <a:pt x="105" y="33"/>
                    </a:cubicBezTo>
                    <a:cubicBezTo>
                      <a:pt x="107" y="35"/>
                      <a:pt x="108" y="38"/>
                      <a:pt x="106" y="4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86">
                <a:extLst>
                  <a:ext uri="{FF2B5EF4-FFF2-40B4-BE49-F238E27FC236}">
                    <a16:creationId xmlns:a16="http://schemas.microsoft.com/office/drawing/2014/main" id="{2F893525-0C58-437E-AE53-BEF6235FBC11}"/>
                  </a:ext>
                </a:extLst>
              </p:cNvPr>
              <p:cNvSpPr>
                <a:spLocks/>
              </p:cNvSpPr>
              <p:nvPr/>
            </p:nvSpPr>
            <p:spPr bwMode="auto">
              <a:xfrm>
                <a:off x="12557332" y="2871799"/>
                <a:ext cx="1034988" cy="299996"/>
              </a:xfrm>
              <a:custGeom>
                <a:avLst/>
                <a:gdLst>
                  <a:gd name="T0" fmla="*/ 0 w 157"/>
                  <a:gd name="T1" fmla="*/ 0 h 46"/>
                  <a:gd name="T2" fmla="*/ 35 w 157"/>
                  <a:gd name="T3" fmla="*/ 24 h 46"/>
                  <a:gd name="T4" fmla="*/ 44 w 157"/>
                  <a:gd name="T5" fmla="*/ 28 h 46"/>
                  <a:gd name="T6" fmla="*/ 53 w 157"/>
                  <a:gd name="T7" fmla="*/ 30 h 46"/>
                  <a:gd name="T8" fmla="*/ 74 w 157"/>
                  <a:gd name="T9" fmla="*/ 30 h 46"/>
                  <a:gd name="T10" fmla="*/ 117 w 157"/>
                  <a:gd name="T11" fmla="*/ 32 h 46"/>
                  <a:gd name="T12" fmla="*/ 157 w 157"/>
                  <a:gd name="T13" fmla="*/ 46 h 46"/>
                  <a:gd name="T14" fmla="*/ 116 w 157"/>
                  <a:gd name="T15" fmla="*/ 36 h 46"/>
                  <a:gd name="T16" fmla="*/ 74 w 157"/>
                  <a:gd name="T17" fmla="*/ 35 h 46"/>
                  <a:gd name="T18" fmla="*/ 53 w 157"/>
                  <a:gd name="T19" fmla="*/ 36 h 46"/>
                  <a:gd name="T20" fmla="*/ 42 w 157"/>
                  <a:gd name="T21" fmla="*/ 34 h 46"/>
                  <a:gd name="T22" fmla="*/ 32 w 157"/>
                  <a:gd name="T23" fmla="*/ 29 h 46"/>
                  <a:gd name="T24" fmla="*/ 0 w 157"/>
                  <a:gd name="T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46">
                    <a:moveTo>
                      <a:pt x="0" y="0"/>
                    </a:moveTo>
                    <a:cubicBezTo>
                      <a:pt x="11" y="9"/>
                      <a:pt x="23" y="17"/>
                      <a:pt x="35" y="24"/>
                    </a:cubicBezTo>
                    <a:cubicBezTo>
                      <a:pt x="38" y="26"/>
                      <a:pt x="41" y="27"/>
                      <a:pt x="44" y="28"/>
                    </a:cubicBezTo>
                    <a:cubicBezTo>
                      <a:pt x="47" y="30"/>
                      <a:pt x="50" y="30"/>
                      <a:pt x="53" y="30"/>
                    </a:cubicBezTo>
                    <a:cubicBezTo>
                      <a:pt x="60" y="30"/>
                      <a:pt x="67" y="30"/>
                      <a:pt x="74" y="30"/>
                    </a:cubicBezTo>
                    <a:cubicBezTo>
                      <a:pt x="88" y="30"/>
                      <a:pt x="103" y="30"/>
                      <a:pt x="117" y="32"/>
                    </a:cubicBezTo>
                    <a:cubicBezTo>
                      <a:pt x="131" y="35"/>
                      <a:pt x="145" y="39"/>
                      <a:pt x="157" y="46"/>
                    </a:cubicBezTo>
                    <a:cubicBezTo>
                      <a:pt x="144" y="41"/>
                      <a:pt x="130" y="38"/>
                      <a:pt x="116" y="36"/>
                    </a:cubicBezTo>
                    <a:cubicBezTo>
                      <a:pt x="102" y="35"/>
                      <a:pt x="88" y="35"/>
                      <a:pt x="74" y="35"/>
                    </a:cubicBezTo>
                    <a:cubicBezTo>
                      <a:pt x="67" y="36"/>
                      <a:pt x="60" y="36"/>
                      <a:pt x="53" y="36"/>
                    </a:cubicBezTo>
                    <a:cubicBezTo>
                      <a:pt x="49" y="35"/>
                      <a:pt x="45" y="35"/>
                      <a:pt x="42" y="34"/>
                    </a:cubicBezTo>
                    <a:cubicBezTo>
                      <a:pt x="38" y="32"/>
                      <a:pt x="35" y="30"/>
                      <a:pt x="32" y="29"/>
                    </a:cubicBezTo>
                    <a:cubicBezTo>
                      <a:pt x="20" y="21"/>
                      <a:pt x="9" y="11"/>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87">
                <a:extLst>
                  <a:ext uri="{FF2B5EF4-FFF2-40B4-BE49-F238E27FC236}">
                    <a16:creationId xmlns:a16="http://schemas.microsoft.com/office/drawing/2014/main" id="{DBD9A288-6C54-41ED-9461-09B7FADD3970}"/>
                  </a:ext>
                </a:extLst>
              </p:cNvPr>
              <p:cNvSpPr>
                <a:spLocks/>
              </p:cNvSpPr>
              <p:nvPr/>
            </p:nvSpPr>
            <p:spPr bwMode="auto">
              <a:xfrm>
                <a:off x="11402346" y="3269292"/>
                <a:ext cx="209998" cy="1034988"/>
              </a:xfrm>
              <a:custGeom>
                <a:avLst/>
                <a:gdLst>
                  <a:gd name="T0" fmla="*/ 22 w 32"/>
                  <a:gd name="T1" fmla="*/ 158 h 158"/>
                  <a:gd name="T2" fmla="*/ 17 w 32"/>
                  <a:gd name="T3" fmla="*/ 149 h 158"/>
                  <a:gd name="T4" fmla="*/ 12 w 32"/>
                  <a:gd name="T5" fmla="*/ 140 h 158"/>
                  <a:gd name="T6" fmla="*/ 5 w 32"/>
                  <a:gd name="T7" fmla="*/ 119 h 158"/>
                  <a:gd name="T8" fmla="*/ 0 w 32"/>
                  <a:gd name="T9" fmla="*/ 77 h 158"/>
                  <a:gd name="T10" fmla="*/ 9 w 32"/>
                  <a:gd name="T11" fmla="*/ 35 h 158"/>
                  <a:gd name="T12" fmla="*/ 32 w 32"/>
                  <a:gd name="T13" fmla="*/ 0 h 158"/>
                  <a:gd name="T14" fmla="*/ 13 w 32"/>
                  <a:gd name="T15" fmla="*/ 37 h 158"/>
                  <a:gd name="T16" fmla="*/ 7 w 32"/>
                  <a:gd name="T17" fmla="*/ 77 h 158"/>
                  <a:gd name="T18" fmla="*/ 10 w 32"/>
                  <a:gd name="T19" fmla="*/ 118 h 158"/>
                  <a:gd name="T20" fmla="*/ 15 w 32"/>
                  <a:gd name="T21" fmla="*/ 138 h 158"/>
                  <a:gd name="T22" fmla="*/ 18 w 32"/>
                  <a:gd name="T23" fmla="*/ 148 h 158"/>
                  <a:gd name="T24" fmla="*/ 20 w 32"/>
                  <a:gd name="T25" fmla="*/ 153 h 158"/>
                  <a:gd name="T26" fmla="*/ 22 w 32"/>
                  <a:gd name="T2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58">
                    <a:moveTo>
                      <a:pt x="22" y="158"/>
                    </a:moveTo>
                    <a:cubicBezTo>
                      <a:pt x="20" y="155"/>
                      <a:pt x="18" y="152"/>
                      <a:pt x="17" y="149"/>
                    </a:cubicBezTo>
                    <a:cubicBezTo>
                      <a:pt x="15" y="146"/>
                      <a:pt x="14" y="143"/>
                      <a:pt x="12" y="140"/>
                    </a:cubicBezTo>
                    <a:cubicBezTo>
                      <a:pt x="9" y="133"/>
                      <a:pt x="7" y="126"/>
                      <a:pt x="5" y="119"/>
                    </a:cubicBezTo>
                    <a:cubicBezTo>
                      <a:pt x="2" y="106"/>
                      <a:pt x="0" y="91"/>
                      <a:pt x="0" y="77"/>
                    </a:cubicBezTo>
                    <a:cubicBezTo>
                      <a:pt x="1" y="63"/>
                      <a:pt x="3" y="48"/>
                      <a:pt x="9" y="35"/>
                    </a:cubicBezTo>
                    <a:cubicBezTo>
                      <a:pt x="14" y="22"/>
                      <a:pt x="22" y="10"/>
                      <a:pt x="32" y="0"/>
                    </a:cubicBezTo>
                    <a:cubicBezTo>
                      <a:pt x="24" y="11"/>
                      <a:pt x="18" y="24"/>
                      <a:pt x="13" y="37"/>
                    </a:cubicBezTo>
                    <a:cubicBezTo>
                      <a:pt x="9" y="50"/>
                      <a:pt x="7" y="63"/>
                      <a:pt x="7" y="77"/>
                    </a:cubicBezTo>
                    <a:cubicBezTo>
                      <a:pt x="6" y="91"/>
                      <a:pt x="8" y="105"/>
                      <a:pt x="10" y="118"/>
                    </a:cubicBezTo>
                    <a:cubicBezTo>
                      <a:pt x="12" y="125"/>
                      <a:pt x="13" y="132"/>
                      <a:pt x="15" y="138"/>
                    </a:cubicBezTo>
                    <a:cubicBezTo>
                      <a:pt x="16" y="142"/>
                      <a:pt x="17" y="145"/>
                      <a:pt x="18" y="148"/>
                    </a:cubicBezTo>
                    <a:cubicBezTo>
                      <a:pt x="19" y="150"/>
                      <a:pt x="20" y="152"/>
                      <a:pt x="20" y="153"/>
                    </a:cubicBezTo>
                    <a:cubicBezTo>
                      <a:pt x="21" y="155"/>
                      <a:pt x="21" y="157"/>
                      <a:pt x="22" y="15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88">
                <a:extLst>
                  <a:ext uri="{FF2B5EF4-FFF2-40B4-BE49-F238E27FC236}">
                    <a16:creationId xmlns:a16="http://schemas.microsoft.com/office/drawing/2014/main" id="{CDCBBB2B-E044-47BE-94EC-8E035D30AB5A}"/>
                  </a:ext>
                </a:extLst>
              </p:cNvPr>
              <p:cNvSpPr>
                <a:spLocks/>
              </p:cNvSpPr>
              <p:nvPr/>
            </p:nvSpPr>
            <p:spPr bwMode="auto">
              <a:xfrm>
                <a:off x="12504835" y="4176784"/>
                <a:ext cx="322499" cy="74999"/>
              </a:xfrm>
              <a:custGeom>
                <a:avLst/>
                <a:gdLst>
                  <a:gd name="T0" fmla="*/ 1 w 49"/>
                  <a:gd name="T1" fmla="*/ 6 h 11"/>
                  <a:gd name="T2" fmla="*/ 12 w 49"/>
                  <a:gd name="T3" fmla="*/ 2 h 11"/>
                  <a:gd name="T4" fmla="*/ 24 w 49"/>
                  <a:gd name="T5" fmla="*/ 0 h 11"/>
                  <a:gd name="T6" fmla="*/ 36 w 49"/>
                  <a:gd name="T7" fmla="*/ 0 h 11"/>
                  <a:gd name="T8" fmla="*/ 48 w 49"/>
                  <a:gd name="T9" fmla="*/ 2 h 11"/>
                  <a:gd name="T10" fmla="*/ 49 w 49"/>
                  <a:gd name="T11" fmla="*/ 4 h 11"/>
                  <a:gd name="T12" fmla="*/ 48 w 49"/>
                  <a:gd name="T13" fmla="*/ 5 h 11"/>
                  <a:gd name="T14" fmla="*/ 36 w 49"/>
                  <a:gd name="T15" fmla="*/ 9 h 11"/>
                  <a:gd name="T16" fmla="*/ 25 w 49"/>
                  <a:gd name="T17" fmla="*/ 10 h 11"/>
                  <a:gd name="T18" fmla="*/ 13 w 49"/>
                  <a:gd name="T19" fmla="*/ 10 h 11"/>
                  <a:gd name="T20" fmla="*/ 1 w 49"/>
                  <a:gd name="T21" fmla="*/ 9 h 11"/>
                  <a:gd name="T22" fmla="*/ 0 w 49"/>
                  <a:gd name="T23" fmla="*/ 7 h 11"/>
                  <a:gd name="T24" fmla="*/ 1 w 49"/>
                  <a:gd name="T2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1">
                    <a:moveTo>
                      <a:pt x="1" y="6"/>
                    </a:moveTo>
                    <a:cubicBezTo>
                      <a:pt x="5" y="4"/>
                      <a:pt x="8" y="3"/>
                      <a:pt x="12" y="2"/>
                    </a:cubicBezTo>
                    <a:cubicBezTo>
                      <a:pt x="16" y="1"/>
                      <a:pt x="20" y="1"/>
                      <a:pt x="24" y="0"/>
                    </a:cubicBezTo>
                    <a:cubicBezTo>
                      <a:pt x="28" y="0"/>
                      <a:pt x="32" y="0"/>
                      <a:pt x="36" y="0"/>
                    </a:cubicBezTo>
                    <a:cubicBezTo>
                      <a:pt x="40" y="0"/>
                      <a:pt x="44" y="0"/>
                      <a:pt x="48" y="2"/>
                    </a:cubicBezTo>
                    <a:cubicBezTo>
                      <a:pt x="48" y="2"/>
                      <a:pt x="49" y="3"/>
                      <a:pt x="49" y="4"/>
                    </a:cubicBezTo>
                    <a:cubicBezTo>
                      <a:pt x="49" y="4"/>
                      <a:pt x="48" y="5"/>
                      <a:pt x="48" y="5"/>
                    </a:cubicBezTo>
                    <a:cubicBezTo>
                      <a:pt x="44" y="7"/>
                      <a:pt x="40" y="8"/>
                      <a:pt x="36" y="9"/>
                    </a:cubicBezTo>
                    <a:cubicBezTo>
                      <a:pt x="33" y="10"/>
                      <a:pt x="29" y="10"/>
                      <a:pt x="25" y="10"/>
                    </a:cubicBezTo>
                    <a:cubicBezTo>
                      <a:pt x="21" y="11"/>
                      <a:pt x="17" y="11"/>
                      <a:pt x="13" y="10"/>
                    </a:cubicBezTo>
                    <a:cubicBezTo>
                      <a:pt x="9" y="10"/>
                      <a:pt x="5" y="10"/>
                      <a:pt x="1" y="9"/>
                    </a:cubicBezTo>
                    <a:cubicBezTo>
                      <a:pt x="0" y="9"/>
                      <a:pt x="0" y="8"/>
                      <a:pt x="0" y="7"/>
                    </a:cubicBezTo>
                    <a:cubicBezTo>
                      <a:pt x="0" y="6"/>
                      <a:pt x="0" y="6"/>
                      <a:pt x="1" y="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89">
                <a:extLst>
                  <a:ext uri="{FF2B5EF4-FFF2-40B4-BE49-F238E27FC236}">
                    <a16:creationId xmlns:a16="http://schemas.microsoft.com/office/drawing/2014/main" id="{FF135EC0-AFE1-4EAC-BA56-808ECC946227}"/>
                  </a:ext>
                </a:extLst>
              </p:cNvPr>
              <p:cNvSpPr>
                <a:spLocks/>
              </p:cNvSpPr>
              <p:nvPr/>
            </p:nvSpPr>
            <p:spPr bwMode="auto">
              <a:xfrm>
                <a:off x="13097326" y="4244280"/>
                <a:ext cx="232500" cy="97501"/>
              </a:xfrm>
              <a:custGeom>
                <a:avLst/>
                <a:gdLst>
                  <a:gd name="T0" fmla="*/ 2 w 35"/>
                  <a:gd name="T1" fmla="*/ 1 h 14"/>
                  <a:gd name="T2" fmla="*/ 11 w 35"/>
                  <a:gd name="T3" fmla="*/ 0 h 14"/>
                  <a:gd name="T4" fmla="*/ 19 w 35"/>
                  <a:gd name="T5" fmla="*/ 2 h 14"/>
                  <a:gd name="T6" fmla="*/ 27 w 35"/>
                  <a:gd name="T7" fmla="*/ 5 h 14"/>
                  <a:gd name="T8" fmla="*/ 34 w 35"/>
                  <a:gd name="T9" fmla="*/ 11 h 14"/>
                  <a:gd name="T10" fmla="*/ 34 w 35"/>
                  <a:gd name="T11" fmla="*/ 13 h 14"/>
                  <a:gd name="T12" fmla="*/ 33 w 35"/>
                  <a:gd name="T13" fmla="*/ 14 h 14"/>
                  <a:gd name="T14" fmla="*/ 33 w 35"/>
                  <a:gd name="T15" fmla="*/ 14 h 14"/>
                  <a:gd name="T16" fmla="*/ 24 w 35"/>
                  <a:gd name="T17" fmla="*/ 14 h 14"/>
                  <a:gd name="T18" fmla="*/ 16 w 35"/>
                  <a:gd name="T19" fmla="*/ 12 h 14"/>
                  <a:gd name="T20" fmla="*/ 8 w 35"/>
                  <a:gd name="T21" fmla="*/ 8 h 14"/>
                  <a:gd name="T22" fmla="*/ 1 w 35"/>
                  <a:gd name="T23" fmla="*/ 4 h 14"/>
                  <a:gd name="T24" fmla="*/ 1 w 35"/>
                  <a:gd name="T25" fmla="*/ 4 h 14"/>
                  <a:gd name="T26" fmla="*/ 1 w 35"/>
                  <a:gd name="T27" fmla="*/ 1 h 14"/>
                  <a:gd name="T28" fmla="*/ 2 w 35"/>
                  <a:gd name="T2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14">
                    <a:moveTo>
                      <a:pt x="2" y="1"/>
                    </a:moveTo>
                    <a:cubicBezTo>
                      <a:pt x="5" y="0"/>
                      <a:pt x="8" y="0"/>
                      <a:pt x="11" y="0"/>
                    </a:cubicBezTo>
                    <a:cubicBezTo>
                      <a:pt x="14" y="0"/>
                      <a:pt x="16" y="1"/>
                      <a:pt x="19" y="2"/>
                    </a:cubicBezTo>
                    <a:cubicBezTo>
                      <a:pt x="22" y="3"/>
                      <a:pt x="25" y="4"/>
                      <a:pt x="27" y="5"/>
                    </a:cubicBezTo>
                    <a:cubicBezTo>
                      <a:pt x="30" y="6"/>
                      <a:pt x="32" y="8"/>
                      <a:pt x="34" y="11"/>
                    </a:cubicBezTo>
                    <a:cubicBezTo>
                      <a:pt x="35" y="12"/>
                      <a:pt x="35" y="13"/>
                      <a:pt x="34" y="13"/>
                    </a:cubicBezTo>
                    <a:cubicBezTo>
                      <a:pt x="33" y="14"/>
                      <a:pt x="33" y="14"/>
                      <a:pt x="33" y="14"/>
                    </a:cubicBezTo>
                    <a:cubicBezTo>
                      <a:pt x="33" y="14"/>
                      <a:pt x="33" y="14"/>
                      <a:pt x="33" y="14"/>
                    </a:cubicBezTo>
                    <a:cubicBezTo>
                      <a:pt x="30" y="14"/>
                      <a:pt x="27" y="14"/>
                      <a:pt x="24" y="14"/>
                    </a:cubicBezTo>
                    <a:cubicBezTo>
                      <a:pt x="21" y="13"/>
                      <a:pt x="19" y="13"/>
                      <a:pt x="16" y="12"/>
                    </a:cubicBezTo>
                    <a:cubicBezTo>
                      <a:pt x="13" y="11"/>
                      <a:pt x="11" y="10"/>
                      <a:pt x="8" y="8"/>
                    </a:cubicBezTo>
                    <a:cubicBezTo>
                      <a:pt x="6" y="7"/>
                      <a:pt x="3" y="6"/>
                      <a:pt x="1" y="4"/>
                    </a:cubicBezTo>
                    <a:cubicBezTo>
                      <a:pt x="1" y="4"/>
                      <a:pt x="1" y="4"/>
                      <a:pt x="1" y="4"/>
                    </a:cubicBezTo>
                    <a:cubicBezTo>
                      <a:pt x="0" y="3"/>
                      <a:pt x="0" y="2"/>
                      <a:pt x="1" y="1"/>
                    </a:cubicBezTo>
                    <a:cubicBezTo>
                      <a:pt x="1" y="1"/>
                      <a:pt x="1" y="1"/>
                      <a:pt x="2" y="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90">
                <a:extLst>
                  <a:ext uri="{FF2B5EF4-FFF2-40B4-BE49-F238E27FC236}">
                    <a16:creationId xmlns:a16="http://schemas.microsoft.com/office/drawing/2014/main" id="{FA76F84B-5CC6-4C6C-8198-F8CCDD2EDEBA}"/>
                  </a:ext>
                </a:extLst>
              </p:cNvPr>
              <p:cNvSpPr>
                <a:spLocks/>
              </p:cNvSpPr>
              <p:nvPr/>
            </p:nvSpPr>
            <p:spPr bwMode="auto">
              <a:xfrm>
                <a:off x="12594834" y="4289280"/>
                <a:ext cx="104999" cy="127501"/>
              </a:xfrm>
              <a:custGeom>
                <a:avLst/>
                <a:gdLst>
                  <a:gd name="T0" fmla="*/ 13 w 15"/>
                  <a:gd name="T1" fmla="*/ 11 h 19"/>
                  <a:gd name="T2" fmla="*/ 4 w 15"/>
                  <a:gd name="T3" fmla="*/ 18 h 19"/>
                  <a:gd name="T4" fmla="*/ 1 w 15"/>
                  <a:gd name="T5" fmla="*/ 7 h 19"/>
                  <a:gd name="T6" fmla="*/ 10 w 15"/>
                  <a:gd name="T7" fmla="*/ 1 h 19"/>
                  <a:gd name="T8" fmla="*/ 13 w 15"/>
                  <a:gd name="T9" fmla="*/ 11 h 19"/>
                </a:gdLst>
                <a:ahLst/>
                <a:cxnLst>
                  <a:cxn ang="0">
                    <a:pos x="T0" y="T1"/>
                  </a:cxn>
                  <a:cxn ang="0">
                    <a:pos x="T2" y="T3"/>
                  </a:cxn>
                  <a:cxn ang="0">
                    <a:pos x="T4" y="T5"/>
                  </a:cxn>
                  <a:cxn ang="0">
                    <a:pos x="T6" y="T7"/>
                  </a:cxn>
                  <a:cxn ang="0">
                    <a:pos x="T8" y="T9"/>
                  </a:cxn>
                </a:cxnLst>
                <a:rect l="0" t="0" r="r" b="b"/>
                <a:pathLst>
                  <a:path w="15" h="19">
                    <a:moveTo>
                      <a:pt x="13" y="11"/>
                    </a:moveTo>
                    <a:cubicBezTo>
                      <a:pt x="12" y="16"/>
                      <a:pt x="8" y="19"/>
                      <a:pt x="4" y="18"/>
                    </a:cubicBezTo>
                    <a:cubicBezTo>
                      <a:pt x="1" y="17"/>
                      <a:pt x="0" y="12"/>
                      <a:pt x="1" y="7"/>
                    </a:cubicBezTo>
                    <a:cubicBezTo>
                      <a:pt x="3" y="3"/>
                      <a:pt x="7" y="0"/>
                      <a:pt x="10" y="1"/>
                    </a:cubicBezTo>
                    <a:cubicBezTo>
                      <a:pt x="13" y="2"/>
                      <a:pt x="15" y="6"/>
                      <a:pt x="13" y="1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91">
                <a:extLst>
                  <a:ext uri="{FF2B5EF4-FFF2-40B4-BE49-F238E27FC236}">
                    <a16:creationId xmlns:a16="http://schemas.microsoft.com/office/drawing/2014/main" id="{26D48C03-D215-40BE-9538-00D61D69518F}"/>
                  </a:ext>
                </a:extLst>
              </p:cNvPr>
              <p:cNvSpPr>
                <a:spLocks/>
              </p:cNvSpPr>
              <p:nvPr/>
            </p:nvSpPr>
            <p:spPr bwMode="auto">
              <a:xfrm>
                <a:off x="13119828" y="4364279"/>
                <a:ext cx="97501" cy="149998"/>
              </a:xfrm>
              <a:custGeom>
                <a:avLst/>
                <a:gdLst>
                  <a:gd name="T0" fmla="*/ 13 w 15"/>
                  <a:gd name="T1" fmla="*/ 13 h 23"/>
                  <a:gd name="T2" fmla="*/ 5 w 15"/>
                  <a:gd name="T3" fmla="*/ 22 h 23"/>
                  <a:gd name="T4" fmla="*/ 1 w 15"/>
                  <a:gd name="T5" fmla="*/ 10 h 23"/>
                  <a:gd name="T6" fmla="*/ 9 w 15"/>
                  <a:gd name="T7" fmla="*/ 1 h 23"/>
                  <a:gd name="T8" fmla="*/ 13 w 15"/>
                  <a:gd name="T9" fmla="*/ 13 h 23"/>
                </a:gdLst>
                <a:ahLst/>
                <a:cxnLst>
                  <a:cxn ang="0">
                    <a:pos x="T0" y="T1"/>
                  </a:cxn>
                  <a:cxn ang="0">
                    <a:pos x="T2" y="T3"/>
                  </a:cxn>
                  <a:cxn ang="0">
                    <a:pos x="T4" y="T5"/>
                  </a:cxn>
                  <a:cxn ang="0">
                    <a:pos x="T6" y="T7"/>
                  </a:cxn>
                  <a:cxn ang="0">
                    <a:pos x="T8" y="T9"/>
                  </a:cxn>
                </a:cxnLst>
                <a:rect l="0" t="0" r="r" b="b"/>
                <a:pathLst>
                  <a:path w="15" h="23">
                    <a:moveTo>
                      <a:pt x="13" y="13"/>
                    </a:moveTo>
                    <a:cubicBezTo>
                      <a:pt x="12" y="19"/>
                      <a:pt x="9" y="23"/>
                      <a:pt x="5" y="22"/>
                    </a:cubicBezTo>
                    <a:cubicBezTo>
                      <a:pt x="2" y="21"/>
                      <a:pt x="0" y="16"/>
                      <a:pt x="1" y="10"/>
                    </a:cubicBezTo>
                    <a:cubicBezTo>
                      <a:pt x="2" y="5"/>
                      <a:pt x="6" y="0"/>
                      <a:pt x="9" y="1"/>
                    </a:cubicBezTo>
                    <a:cubicBezTo>
                      <a:pt x="13" y="2"/>
                      <a:pt x="15" y="7"/>
                      <a:pt x="13" y="1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92">
                <a:extLst>
                  <a:ext uri="{FF2B5EF4-FFF2-40B4-BE49-F238E27FC236}">
                    <a16:creationId xmlns:a16="http://schemas.microsoft.com/office/drawing/2014/main" id="{F796B0BE-2183-475B-9D4E-96CAC28B6485}"/>
                  </a:ext>
                </a:extLst>
              </p:cNvPr>
              <p:cNvSpPr>
                <a:spLocks/>
              </p:cNvSpPr>
              <p:nvPr/>
            </p:nvSpPr>
            <p:spPr bwMode="auto">
              <a:xfrm>
                <a:off x="12744832" y="4364279"/>
                <a:ext cx="239997" cy="404995"/>
              </a:xfrm>
              <a:custGeom>
                <a:avLst/>
                <a:gdLst>
                  <a:gd name="T0" fmla="*/ 33 w 37"/>
                  <a:gd name="T1" fmla="*/ 0 h 62"/>
                  <a:gd name="T2" fmla="*/ 35 w 37"/>
                  <a:gd name="T3" fmla="*/ 22 h 62"/>
                  <a:gd name="T4" fmla="*/ 37 w 37"/>
                  <a:gd name="T5" fmla="*/ 43 h 62"/>
                  <a:gd name="T6" fmla="*/ 36 w 37"/>
                  <a:gd name="T7" fmla="*/ 55 h 62"/>
                  <a:gd name="T8" fmla="*/ 33 w 37"/>
                  <a:gd name="T9" fmla="*/ 60 h 62"/>
                  <a:gd name="T10" fmla="*/ 27 w 37"/>
                  <a:gd name="T11" fmla="*/ 61 h 62"/>
                  <a:gd name="T12" fmla="*/ 15 w 37"/>
                  <a:gd name="T13" fmla="*/ 61 h 62"/>
                  <a:gd name="T14" fmla="*/ 4 w 37"/>
                  <a:gd name="T15" fmla="*/ 59 h 62"/>
                  <a:gd name="T16" fmla="*/ 1 w 37"/>
                  <a:gd name="T17" fmla="*/ 55 h 62"/>
                  <a:gd name="T18" fmla="*/ 6 w 37"/>
                  <a:gd name="T19" fmla="*/ 51 h 62"/>
                  <a:gd name="T20" fmla="*/ 7 w 37"/>
                  <a:gd name="T21" fmla="*/ 52 h 62"/>
                  <a:gd name="T22" fmla="*/ 7 w 37"/>
                  <a:gd name="T23" fmla="*/ 52 h 62"/>
                  <a:gd name="T24" fmla="*/ 27 w 37"/>
                  <a:gd name="T25" fmla="*/ 58 h 62"/>
                  <a:gd name="T26" fmla="*/ 34 w 37"/>
                  <a:gd name="T27" fmla="*/ 54 h 62"/>
                  <a:gd name="T28" fmla="*/ 35 w 37"/>
                  <a:gd name="T29" fmla="*/ 43 h 62"/>
                  <a:gd name="T30" fmla="*/ 35 w 37"/>
                  <a:gd name="T31" fmla="*/ 22 h 62"/>
                  <a:gd name="T32" fmla="*/ 33 w 37"/>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62">
                    <a:moveTo>
                      <a:pt x="33" y="0"/>
                    </a:moveTo>
                    <a:cubicBezTo>
                      <a:pt x="33" y="7"/>
                      <a:pt x="34" y="14"/>
                      <a:pt x="35" y="22"/>
                    </a:cubicBezTo>
                    <a:cubicBezTo>
                      <a:pt x="36" y="29"/>
                      <a:pt x="37" y="36"/>
                      <a:pt x="37" y="43"/>
                    </a:cubicBezTo>
                    <a:cubicBezTo>
                      <a:pt x="37" y="47"/>
                      <a:pt x="37" y="51"/>
                      <a:pt x="36" y="55"/>
                    </a:cubicBezTo>
                    <a:cubicBezTo>
                      <a:pt x="36" y="57"/>
                      <a:pt x="35" y="59"/>
                      <a:pt x="33" y="60"/>
                    </a:cubicBezTo>
                    <a:cubicBezTo>
                      <a:pt x="31" y="61"/>
                      <a:pt x="29" y="61"/>
                      <a:pt x="27" y="61"/>
                    </a:cubicBezTo>
                    <a:cubicBezTo>
                      <a:pt x="23" y="62"/>
                      <a:pt x="19" y="62"/>
                      <a:pt x="15" y="61"/>
                    </a:cubicBezTo>
                    <a:cubicBezTo>
                      <a:pt x="12" y="61"/>
                      <a:pt x="8" y="60"/>
                      <a:pt x="4" y="59"/>
                    </a:cubicBezTo>
                    <a:cubicBezTo>
                      <a:pt x="2" y="59"/>
                      <a:pt x="0" y="57"/>
                      <a:pt x="1" y="55"/>
                    </a:cubicBezTo>
                    <a:cubicBezTo>
                      <a:pt x="1" y="52"/>
                      <a:pt x="3" y="51"/>
                      <a:pt x="6" y="51"/>
                    </a:cubicBezTo>
                    <a:cubicBezTo>
                      <a:pt x="6" y="51"/>
                      <a:pt x="6" y="52"/>
                      <a:pt x="7" y="52"/>
                    </a:cubicBezTo>
                    <a:cubicBezTo>
                      <a:pt x="7" y="52"/>
                      <a:pt x="7" y="52"/>
                      <a:pt x="7" y="52"/>
                    </a:cubicBezTo>
                    <a:cubicBezTo>
                      <a:pt x="13" y="55"/>
                      <a:pt x="20" y="58"/>
                      <a:pt x="27" y="58"/>
                    </a:cubicBezTo>
                    <a:cubicBezTo>
                      <a:pt x="30" y="59"/>
                      <a:pt x="33" y="57"/>
                      <a:pt x="34" y="54"/>
                    </a:cubicBezTo>
                    <a:cubicBezTo>
                      <a:pt x="35" y="51"/>
                      <a:pt x="35" y="47"/>
                      <a:pt x="35" y="43"/>
                    </a:cubicBezTo>
                    <a:cubicBezTo>
                      <a:pt x="35" y="36"/>
                      <a:pt x="35" y="29"/>
                      <a:pt x="35" y="22"/>
                    </a:cubicBezTo>
                    <a:cubicBezTo>
                      <a:pt x="34" y="14"/>
                      <a:pt x="33" y="7"/>
                      <a:pt x="3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93">
                <a:extLst>
                  <a:ext uri="{FF2B5EF4-FFF2-40B4-BE49-F238E27FC236}">
                    <a16:creationId xmlns:a16="http://schemas.microsoft.com/office/drawing/2014/main" id="{4BB138C5-0A80-4BD5-A150-C7EA3FB7960B}"/>
                  </a:ext>
                </a:extLst>
              </p:cNvPr>
              <p:cNvSpPr>
                <a:spLocks/>
              </p:cNvSpPr>
              <p:nvPr/>
            </p:nvSpPr>
            <p:spPr bwMode="auto">
              <a:xfrm>
                <a:off x="12437333" y="4949272"/>
                <a:ext cx="202500" cy="179998"/>
              </a:xfrm>
              <a:custGeom>
                <a:avLst/>
                <a:gdLst>
                  <a:gd name="T0" fmla="*/ 29 w 30"/>
                  <a:gd name="T1" fmla="*/ 20 h 27"/>
                  <a:gd name="T2" fmla="*/ 11 w 30"/>
                  <a:gd name="T3" fmla="*/ 2 h 27"/>
                  <a:gd name="T4" fmla="*/ 10 w 30"/>
                  <a:gd name="T5" fmla="*/ 1 h 27"/>
                  <a:gd name="T6" fmla="*/ 29 w 30"/>
                  <a:gd name="T7" fmla="*/ 21 h 27"/>
                  <a:gd name="T8" fmla="*/ 29 w 30"/>
                  <a:gd name="T9" fmla="*/ 20 h 27"/>
                </a:gdLst>
                <a:ahLst/>
                <a:cxnLst>
                  <a:cxn ang="0">
                    <a:pos x="T0" y="T1"/>
                  </a:cxn>
                  <a:cxn ang="0">
                    <a:pos x="T2" y="T3"/>
                  </a:cxn>
                  <a:cxn ang="0">
                    <a:pos x="T4" y="T5"/>
                  </a:cxn>
                  <a:cxn ang="0">
                    <a:pos x="T6" y="T7"/>
                  </a:cxn>
                  <a:cxn ang="0">
                    <a:pos x="T8" y="T9"/>
                  </a:cxn>
                </a:cxnLst>
                <a:rect l="0" t="0" r="r" b="b"/>
                <a:pathLst>
                  <a:path w="30" h="27">
                    <a:moveTo>
                      <a:pt x="29" y="20"/>
                    </a:moveTo>
                    <a:cubicBezTo>
                      <a:pt x="24" y="20"/>
                      <a:pt x="6" y="21"/>
                      <a:pt x="11" y="2"/>
                    </a:cubicBezTo>
                    <a:cubicBezTo>
                      <a:pt x="11" y="1"/>
                      <a:pt x="10" y="0"/>
                      <a:pt x="10" y="1"/>
                    </a:cubicBezTo>
                    <a:cubicBezTo>
                      <a:pt x="0" y="21"/>
                      <a:pt x="19" y="27"/>
                      <a:pt x="29" y="21"/>
                    </a:cubicBezTo>
                    <a:cubicBezTo>
                      <a:pt x="30" y="20"/>
                      <a:pt x="30" y="20"/>
                      <a:pt x="29" y="2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94">
                <a:extLst>
                  <a:ext uri="{FF2B5EF4-FFF2-40B4-BE49-F238E27FC236}">
                    <a16:creationId xmlns:a16="http://schemas.microsoft.com/office/drawing/2014/main" id="{83AD76DA-8ED8-4891-A365-E9A592D2CA26}"/>
                  </a:ext>
                </a:extLst>
              </p:cNvPr>
              <p:cNvSpPr>
                <a:spLocks/>
              </p:cNvSpPr>
              <p:nvPr/>
            </p:nvSpPr>
            <p:spPr bwMode="auto">
              <a:xfrm>
                <a:off x="12084840" y="5316770"/>
                <a:ext cx="554993" cy="749991"/>
              </a:xfrm>
              <a:custGeom>
                <a:avLst/>
                <a:gdLst>
                  <a:gd name="T0" fmla="*/ 84 w 84"/>
                  <a:gd name="T1" fmla="*/ 9 h 114"/>
                  <a:gd name="T2" fmla="*/ 74 w 84"/>
                  <a:gd name="T3" fmla="*/ 42 h 114"/>
                  <a:gd name="T4" fmla="*/ 69 w 84"/>
                  <a:gd name="T5" fmla="*/ 59 h 114"/>
                  <a:gd name="T6" fmla="*/ 32 w 84"/>
                  <a:gd name="T7" fmla="*/ 110 h 114"/>
                  <a:gd name="T8" fmla="*/ 19 w 84"/>
                  <a:gd name="T9" fmla="*/ 114 h 114"/>
                  <a:gd name="T10" fmla="*/ 19 w 84"/>
                  <a:gd name="T11" fmla="*/ 114 h 114"/>
                  <a:gd name="T12" fmla="*/ 23 w 84"/>
                  <a:gd name="T13" fmla="*/ 57 h 114"/>
                  <a:gd name="T14" fmla="*/ 36 w 84"/>
                  <a:gd name="T15" fmla="*/ 16 h 114"/>
                  <a:gd name="T16" fmla="*/ 51 w 84"/>
                  <a:gd name="T17" fmla="*/ 1 h 114"/>
                  <a:gd name="T18" fmla="*/ 84 w 84"/>
                  <a:gd name="T19" fmla="*/ 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14">
                    <a:moveTo>
                      <a:pt x="84" y="9"/>
                    </a:moveTo>
                    <a:cubicBezTo>
                      <a:pt x="74" y="42"/>
                      <a:pt x="74" y="42"/>
                      <a:pt x="74" y="42"/>
                    </a:cubicBezTo>
                    <a:cubicBezTo>
                      <a:pt x="69" y="59"/>
                      <a:pt x="69" y="59"/>
                      <a:pt x="69" y="59"/>
                    </a:cubicBezTo>
                    <a:cubicBezTo>
                      <a:pt x="64" y="83"/>
                      <a:pt x="49" y="105"/>
                      <a:pt x="32" y="110"/>
                    </a:cubicBezTo>
                    <a:cubicBezTo>
                      <a:pt x="28" y="112"/>
                      <a:pt x="24" y="113"/>
                      <a:pt x="19" y="114"/>
                    </a:cubicBezTo>
                    <a:cubicBezTo>
                      <a:pt x="19" y="114"/>
                      <a:pt x="19" y="114"/>
                      <a:pt x="19" y="114"/>
                    </a:cubicBezTo>
                    <a:cubicBezTo>
                      <a:pt x="11" y="114"/>
                      <a:pt x="0" y="79"/>
                      <a:pt x="23" y="57"/>
                    </a:cubicBezTo>
                    <a:cubicBezTo>
                      <a:pt x="37" y="44"/>
                      <a:pt x="44" y="27"/>
                      <a:pt x="36" y="16"/>
                    </a:cubicBezTo>
                    <a:cubicBezTo>
                      <a:pt x="31" y="9"/>
                      <a:pt x="42" y="0"/>
                      <a:pt x="51" y="1"/>
                    </a:cubicBezTo>
                    <a:lnTo>
                      <a:pt x="84" y="9"/>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95">
                <a:extLst>
                  <a:ext uri="{FF2B5EF4-FFF2-40B4-BE49-F238E27FC236}">
                    <a16:creationId xmlns:a16="http://schemas.microsoft.com/office/drawing/2014/main" id="{2F21F7D0-34B3-4496-8AA6-BBE5C66F410D}"/>
                  </a:ext>
                </a:extLst>
              </p:cNvPr>
              <p:cNvSpPr>
                <a:spLocks/>
              </p:cNvSpPr>
              <p:nvPr/>
            </p:nvSpPr>
            <p:spPr bwMode="auto">
              <a:xfrm>
                <a:off x="11979841" y="5954260"/>
                <a:ext cx="419995" cy="262499"/>
              </a:xfrm>
              <a:custGeom>
                <a:avLst/>
                <a:gdLst>
                  <a:gd name="T0" fmla="*/ 50 w 64"/>
                  <a:gd name="T1" fmla="*/ 0 h 40"/>
                  <a:gd name="T2" fmla="*/ 64 w 64"/>
                  <a:gd name="T3" fmla="*/ 30 h 40"/>
                  <a:gd name="T4" fmla="*/ 13 w 64"/>
                  <a:gd name="T5" fmla="*/ 21 h 40"/>
                  <a:gd name="T6" fmla="*/ 50 w 64"/>
                  <a:gd name="T7" fmla="*/ 0 h 40"/>
                </a:gdLst>
                <a:ahLst/>
                <a:cxnLst>
                  <a:cxn ang="0">
                    <a:pos x="T0" y="T1"/>
                  </a:cxn>
                  <a:cxn ang="0">
                    <a:pos x="T2" y="T3"/>
                  </a:cxn>
                  <a:cxn ang="0">
                    <a:pos x="T4" y="T5"/>
                  </a:cxn>
                  <a:cxn ang="0">
                    <a:pos x="T6" y="T7"/>
                  </a:cxn>
                </a:cxnLst>
                <a:rect l="0" t="0" r="r" b="b"/>
                <a:pathLst>
                  <a:path w="64" h="40">
                    <a:moveTo>
                      <a:pt x="50" y="0"/>
                    </a:moveTo>
                    <a:cubicBezTo>
                      <a:pt x="64" y="30"/>
                      <a:pt x="64" y="30"/>
                      <a:pt x="64" y="30"/>
                    </a:cubicBezTo>
                    <a:cubicBezTo>
                      <a:pt x="64" y="30"/>
                      <a:pt x="26" y="40"/>
                      <a:pt x="13" y="21"/>
                    </a:cubicBezTo>
                    <a:cubicBezTo>
                      <a:pt x="0" y="2"/>
                      <a:pt x="50" y="0"/>
                      <a:pt x="5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96">
                <a:extLst>
                  <a:ext uri="{FF2B5EF4-FFF2-40B4-BE49-F238E27FC236}">
                    <a16:creationId xmlns:a16="http://schemas.microsoft.com/office/drawing/2014/main" id="{1C75441B-2841-4390-81CE-3ACFDF68FEBF}"/>
                  </a:ext>
                </a:extLst>
              </p:cNvPr>
              <p:cNvSpPr>
                <a:spLocks/>
              </p:cNvSpPr>
              <p:nvPr/>
            </p:nvSpPr>
            <p:spPr bwMode="auto">
              <a:xfrm>
                <a:off x="11537344" y="5414267"/>
                <a:ext cx="772493" cy="832492"/>
              </a:xfrm>
              <a:custGeom>
                <a:avLst/>
                <a:gdLst>
                  <a:gd name="T0" fmla="*/ 27 w 117"/>
                  <a:gd name="T1" fmla="*/ 0 h 126"/>
                  <a:gd name="T2" fmla="*/ 117 w 117"/>
                  <a:gd name="T3" fmla="*/ 81 h 126"/>
                  <a:gd name="T4" fmla="*/ 82 w 117"/>
                  <a:gd name="T5" fmla="*/ 126 h 126"/>
                  <a:gd name="T6" fmla="*/ 0 w 117"/>
                  <a:gd name="T7" fmla="*/ 30 h 126"/>
                  <a:gd name="T8" fmla="*/ 27 w 117"/>
                  <a:gd name="T9" fmla="*/ 0 h 126"/>
                </a:gdLst>
                <a:ahLst/>
                <a:cxnLst>
                  <a:cxn ang="0">
                    <a:pos x="T0" y="T1"/>
                  </a:cxn>
                  <a:cxn ang="0">
                    <a:pos x="T2" y="T3"/>
                  </a:cxn>
                  <a:cxn ang="0">
                    <a:pos x="T4" y="T5"/>
                  </a:cxn>
                  <a:cxn ang="0">
                    <a:pos x="T6" y="T7"/>
                  </a:cxn>
                  <a:cxn ang="0">
                    <a:pos x="T8" y="T9"/>
                  </a:cxn>
                </a:cxnLst>
                <a:rect l="0" t="0" r="r" b="b"/>
                <a:pathLst>
                  <a:path w="117" h="126">
                    <a:moveTo>
                      <a:pt x="27" y="0"/>
                    </a:moveTo>
                    <a:cubicBezTo>
                      <a:pt x="117" y="81"/>
                      <a:pt x="117" y="81"/>
                      <a:pt x="117" y="81"/>
                    </a:cubicBezTo>
                    <a:cubicBezTo>
                      <a:pt x="82" y="126"/>
                      <a:pt x="82" y="126"/>
                      <a:pt x="82" y="126"/>
                    </a:cubicBezTo>
                    <a:cubicBezTo>
                      <a:pt x="43" y="98"/>
                      <a:pt x="14" y="67"/>
                      <a:pt x="0" y="30"/>
                    </a:cubicBez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97">
                <a:extLst>
                  <a:ext uri="{FF2B5EF4-FFF2-40B4-BE49-F238E27FC236}">
                    <a16:creationId xmlns:a16="http://schemas.microsoft.com/office/drawing/2014/main" id="{BF8791A5-12A7-4B82-8D1A-D5F5153E2549}"/>
                  </a:ext>
                </a:extLst>
              </p:cNvPr>
              <p:cNvSpPr>
                <a:spLocks/>
              </p:cNvSpPr>
              <p:nvPr/>
            </p:nvSpPr>
            <p:spPr bwMode="auto">
              <a:xfrm>
                <a:off x="12399836" y="5714263"/>
                <a:ext cx="194998" cy="434995"/>
              </a:xfrm>
              <a:custGeom>
                <a:avLst/>
                <a:gdLst>
                  <a:gd name="T0" fmla="*/ 12 w 30"/>
                  <a:gd name="T1" fmla="*/ 20 h 66"/>
                  <a:gd name="T2" fmla="*/ 0 w 30"/>
                  <a:gd name="T3" fmla="*/ 66 h 66"/>
                  <a:gd name="T4" fmla="*/ 29 w 30"/>
                  <a:gd name="T5" fmla="*/ 22 h 66"/>
                  <a:gd name="T6" fmla="*/ 12 w 30"/>
                  <a:gd name="T7" fmla="*/ 20 h 66"/>
                </a:gdLst>
                <a:ahLst/>
                <a:cxnLst>
                  <a:cxn ang="0">
                    <a:pos x="T0" y="T1"/>
                  </a:cxn>
                  <a:cxn ang="0">
                    <a:pos x="T2" y="T3"/>
                  </a:cxn>
                  <a:cxn ang="0">
                    <a:pos x="T4" y="T5"/>
                  </a:cxn>
                  <a:cxn ang="0">
                    <a:pos x="T6" y="T7"/>
                  </a:cxn>
                </a:cxnLst>
                <a:rect l="0" t="0" r="r" b="b"/>
                <a:pathLst>
                  <a:path w="30" h="66">
                    <a:moveTo>
                      <a:pt x="12" y="20"/>
                    </a:moveTo>
                    <a:cubicBezTo>
                      <a:pt x="0" y="66"/>
                      <a:pt x="0" y="66"/>
                      <a:pt x="0" y="66"/>
                    </a:cubicBezTo>
                    <a:cubicBezTo>
                      <a:pt x="0" y="66"/>
                      <a:pt x="29" y="44"/>
                      <a:pt x="29" y="22"/>
                    </a:cubicBezTo>
                    <a:cubicBezTo>
                      <a:pt x="30" y="0"/>
                      <a:pt x="12" y="20"/>
                      <a:pt x="12" y="2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98">
                <a:extLst>
                  <a:ext uri="{FF2B5EF4-FFF2-40B4-BE49-F238E27FC236}">
                    <a16:creationId xmlns:a16="http://schemas.microsoft.com/office/drawing/2014/main" id="{A43A70CD-9180-4A01-9901-53D2E16015B5}"/>
                  </a:ext>
                </a:extLst>
              </p:cNvPr>
              <p:cNvSpPr>
                <a:spLocks/>
              </p:cNvSpPr>
              <p:nvPr/>
            </p:nvSpPr>
            <p:spPr bwMode="auto">
              <a:xfrm>
                <a:off x="12482333" y="5579265"/>
                <a:ext cx="112501" cy="479994"/>
              </a:xfrm>
              <a:custGeom>
                <a:avLst/>
                <a:gdLst>
                  <a:gd name="T0" fmla="*/ 13 w 15"/>
                  <a:gd name="T1" fmla="*/ 0 h 64"/>
                  <a:gd name="T2" fmla="*/ 0 w 15"/>
                  <a:gd name="T3" fmla="*/ 36 h 64"/>
                  <a:gd name="T4" fmla="*/ 15 w 15"/>
                  <a:gd name="T5" fmla="*/ 64 h 64"/>
                  <a:gd name="T6" fmla="*/ 15 w 15"/>
                  <a:gd name="T7" fmla="*/ 5 h 64"/>
                  <a:gd name="T8" fmla="*/ 13 w 15"/>
                  <a:gd name="T9" fmla="*/ 0 h 64"/>
                </a:gdLst>
                <a:ahLst/>
                <a:cxnLst>
                  <a:cxn ang="0">
                    <a:pos x="T0" y="T1"/>
                  </a:cxn>
                  <a:cxn ang="0">
                    <a:pos x="T2" y="T3"/>
                  </a:cxn>
                  <a:cxn ang="0">
                    <a:pos x="T4" y="T5"/>
                  </a:cxn>
                  <a:cxn ang="0">
                    <a:pos x="T6" y="T7"/>
                  </a:cxn>
                  <a:cxn ang="0">
                    <a:pos x="T8" y="T9"/>
                  </a:cxn>
                </a:cxnLst>
                <a:rect l="0" t="0" r="r" b="b"/>
                <a:pathLst>
                  <a:path w="15" h="64">
                    <a:moveTo>
                      <a:pt x="13" y="0"/>
                    </a:moveTo>
                    <a:lnTo>
                      <a:pt x="0" y="36"/>
                    </a:lnTo>
                    <a:lnTo>
                      <a:pt x="15" y="64"/>
                    </a:lnTo>
                    <a:lnTo>
                      <a:pt x="15" y="5"/>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99">
                <a:extLst>
                  <a:ext uri="{FF2B5EF4-FFF2-40B4-BE49-F238E27FC236}">
                    <a16:creationId xmlns:a16="http://schemas.microsoft.com/office/drawing/2014/main" id="{48B17F97-AC8E-404A-BA50-C45AADA4C8DF}"/>
                  </a:ext>
                </a:extLst>
              </p:cNvPr>
              <p:cNvSpPr>
                <a:spLocks/>
              </p:cNvSpPr>
              <p:nvPr/>
            </p:nvSpPr>
            <p:spPr bwMode="auto">
              <a:xfrm>
                <a:off x="12287335" y="5856764"/>
                <a:ext cx="194998" cy="292499"/>
              </a:xfrm>
              <a:custGeom>
                <a:avLst/>
                <a:gdLst>
                  <a:gd name="T0" fmla="*/ 23 w 26"/>
                  <a:gd name="T1" fmla="*/ 0 h 39"/>
                  <a:gd name="T2" fmla="*/ 26 w 26"/>
                  <a:gd name="T3" fmla="*/ 9 h 39"/>
                  <a:gd name="T4" fmla="*/ 15 w 26"/>
                  <a:gd name="T5" fmla="*/ 39 h 39"/>
                  <a:gd name="T6" fmla="*/ 5 w 26"/>
                  <a:gd name="T7" fmla="*/ 34 h 39"/>
                  <a:gd name="T8" fmla="*/ 0 w 26"/>
                  <a:gd name="T9" fmla="*/ 18 h 39"/>
                  <a:gd name="T10" fmla="*/ 23 w 26"/>
                  <a:gd name="T11" fmla="*/ 0 h 39"/>
                </a:gdLst>
                <a:ahLst/>
                <a:cxnLst>
                  <a:cxn ang="0">
                    <a:pos x="T0" y="T1"/>
                  </a:cxn>
                  <a:cxn ang="0">
                    <a:pos x="T2" y="T3"/>
                  </a:cxn>
                  <a:cxn ang="0">
                    <a:pos x="T4" y="T5"/>
                  </a:cxn>
                  <a:cxn ang="0">
                    <a:pos x="T6" y="T7"/>
                  </a:cxn>
                  <a:cxn ang="0">
                    <a:pos x="T8" y="T9"/>
                  </a:cxn>
                  <a:cxn ang="0">
                    <a:pos x="T10" y="T11"/>
                  </a:cxn>
                </a:cxnLst>
                <a:rect l="0" t="0" r="r" b="b"/>
                <a:pathLst>
                  <a:path w="26" h="39">
                    <a:moveTo>
                      <a:pt x="23" y="0"/>
                    </a:moveTo>
                    <a:lnTo>
                      <a:pt x="26" y="9"/>
                    </a:lnTo>
                    <a:lnTo>
                      <a:pt x="15" y="39"/>
                    </a:lnTo>
                    <a:lnTo>
                      <a:pt x="5" y="34"/>
                    </a:lnTo>
                    <a:lnTo>
                      <a:pt x="0" y="18"/>
                    </a:lnTo>
                    <a:lnTo>
                      <a:pt x="2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100">
                <a:extLst>
                  <a:ext uri="{FF2B5EF4-FFF2-40B4-BE49-F238E27FC236}">
                    <a16:creationId xmlns:a16="http://schemas.microsoft.com/office/drawing/2014/main" id="{7F2237F8-1ABE-43DF-AC0F-30E690D7F5A2}"/>
                  </a:ext>
                </a:extLst>
              </p:cNvPr>
              <p:cNvSpPr>
                <a:spLocks/>
              </p:cNvSpPr>
              <p:nvPr/>
            </p:nvSpPr>
            <p:spPr bwMode="auto">
              <a:xfrm>
                <a:off x="12287335" y="5856764"/>
                <a:ext cx="194998" cy="292499"/>
              </a:xfrm>
              <a:custGeom>
                <a:avLst/>
                <a:gdLst>
                  <a:gd name="T0" fmla="*/ 23 w 26"/>
                  <a:gd name="T1" fmla="*/ 0 h 39"/>
                  <a:gd name="T2" fmla="*/ 26 w 26"/>
                  <a:gd name="T3" fmla="*/ 9 h 39"/>
                  <a:gd name="T4" fmla="*/ 15 w 26"/>
                  <a:gd name="T5" fmla="*/ 39 h 39"/>
                  <a:gd name="T6" fmla="*/ 5 w 26"/>
                  <a:gd name="T7" fmla="*/ 34 h 39"/>
                  <a:gd name="T8" fmla="*/ 0 w 26"/>
                  <a:gd name="T9" fmla="*/ 18 h 39"/>
                </a:gdLst>
                <a:ahLst/>
                <a:cxnLst>
                  <a:cxn ang="0">
                    <a:pos x="T0" y="T1"/>
                  </a:cxn>
                  <a:cxn ang="0">
                    <a:pos x="T2" y="T3"/>
                  </a:cxn>
                  <a:cxn ang="0">
                    <a:pos x="T4" y="T5"/>
                  </a:cxn>
                  <a:cxn ang="0">
                    <a:pos x="T6" y="T7"/>
                  </a:cxn>
                  <a:cxn ang="0">
                    <a:pos x="T8" y="T9"/>
                  </a:cxn>
                </a:cxnLst>
                <a:rect l="0" t="0" r="r" b="b"/>
                <a:pathLst>
                  <a:path w="26" h="39">
                    <a:moveTo>
                      <a:pt x="23" y="0"/>
                    </a:moveTo>
                    <a:lnTo>
                      <a:pt x="26" y="9"/>
                    </a:lnTo>
                    <a:lnTo>
                      <a:pt x="15" y="39"/>
                    </a:lnTo>
                    <a:lnTo>
                      <a:pt x="5" y="34"/>
                    </a:lnTo>
                    <a:lnTo>
                      <a:pt x="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101">
                <a:extLst>
                  <a:ext uri="{FF2B5EF4-FFF2-40B4-BE49-F238E27FC236}">
                    <a16:creationId xmlns:a16="http://schemas.microsoft.com/office/drawing/2014/main" id="{E861E066-3A60-49AC-B077-EC996E1D470A}"/>
                  </a:ext>
                </a:extLst>
              </p:cNvPr>
              <p:cNvSpPr>
                <a:spLocks/>
              </p:cNvSpPr>
              <p:nvPr/>
            </p:nvSpPr>
            <p:spPr bwMode="auto">
              <a:xfrm>
                <a:off x="12422334" y="3839285"/>
                <a:ext cx="149998" cy="269997"/>
              </a:xfrm>
              <a:custGeom>
                <a:avLst/>
                <a:gdLst>
                  <a:gd name="T0" fmla="*/ 23 w 23"/>
                  <a:gd name="T1" fmla="*/ 23 h 41"/>
                  <a:gd name="T2" fmla="*/ 20 w 23"/>
                  <a:gd name="T3" fmla="*/ 22 h 41"/>
                  <a:gd name="T4" fmla="*/ 11 w 23"/>
                  <a:gd name="T5" fmla="*/ 37 h 41"/>
                  <a:gd name="T6" fmla="*/ 4 w 23"/>
                  <a:gd name="T7" fmla="*/ 35 h 41"/>
                  <a:gd name="T8" fmla="*/ 4 w 23"/>
                  <a:gd name="T9" fmla="*/ 28 h 41"/>
                  <a:gd name="T10" fmla="*/ 15 w 23"/>
                  <a:gd name="T11" fmla="*/ 15 h 41"/>
                  <a:gd name="T12" fmla="*/ 22 w 23"/>
                  <a:gd name="T13" fmla="*/ 2 h 41"/>
                  <a:gd name="T14" fmla="*/ 19 w 23"/>
                  <a:gd name="T15" fmla="*/ 2 h 41"/>
                  <a:gd name="T16" fmla="*/ 11 w 23"/>
                  <a:gd name="T17" fmla="*/ 14 h 41"/>
                  <a:gd name="T18" fmla="*/ 1 w 23"/>
                  <a:gd name="T19" fmla="*/ 26 h 41"/>
                  <a:gd name="T20" fmla="*/ 3 w 23"/>
                  <a:gd name="T21" fmla="*/ 38 h 41"/>
                  <a:gd name="T22" fmla="*/ 15 w 23"/>
                  <a:gd name="T23" fmla="*/ 38 h 41"/>
                  <a:gd name="T24" fmla="*/ 23 w 23"/>
                  <a:gd name="T25"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41">
                    <a:moveTo>
                      <a:pt x="23" y="23"/>
                    </a:moveTo>
                    <a:cubicBezTo>
                      <a:pt x="23" y="21"/>
                      <a:pt x="21" y="21"/>
                      <a:pt x="20" y="22"/>
                    </a:cubicBezTo>
                    <a:cubicBezTo>
                      <a:pt x="19" y="28"/>
                      <a:pt x="17" y="35"/>
                      <a:pt x="11" y="37"/>
                    </a:cubicBezTo>
                    <a:cubicBezTo>
                      <a:pt x="8" y="38"/>
                      <a:pt x="6" y="37"/>
                      <a:pt x="4" y="35"/>
                    </a:cubicBezTo>
                    <a:cubicBezTo>
                      <a:pt x="3" y="33"/>
                      <a:pt x="3" y="30"/>
                      <a:pt x="4" y="28"/>
                    </a:cubicBezTo>
                    <a:cubicBezTo>
                      <a:pt x="5" y="21"/>
                      <a:pt x="11" y="19"/>
                      <a:pt x="15" y="15"/>
                    </a:cubicBezTo>
                    <a:cubicBezTo>
                      <a:pt x="19" y="12"/>
                      <a:pt x="23" y="7"/>
                      <a:pt x="22" y="2"/>
                    </a:cubicBezTo>
                    <a:cubicBezTo>
                      <a:pt x="22" y="0"/>
                      <a:pt x="19" y="0"/>
                      <a:pt x="19" y="2"/>
                    </a:cubicBezTo>
                    <a:cubicBezTo>
                      <a:pt x="20" y="8"/>
                      <a:pt x="15" y="11"/>
                      <a:pt x="11" y="14"/>
                    </a:cubicBezTo>
                    <a:cubicBezTo>
                      <a:pt x="7" y="18"/>
                      <a:pt x="3" y="21"/>
                      <a:pt x="1" y="26"/>
                    </a:cubicBezTo>
                    <a:cubicBezTo>
                      <a:pt x="0" y="30"/>
                      <a:pt x="0" y="35"/>
                      <a:pt x="3" y="38"/>
                    </a:cubicBezTo>
                    <a:cubicBezTo>
                      <a:pt x="6" y="41"/>
                      <a:pt x="11" y="41"/>
                      <a:pt x="15" y="38"/>
                    </a:cubicBezTo>
                    <a:cubicBezTo>
                      <a:pt x="20" y="35"/>
                      <a:pt x="21" y="29"/>
                      <a:pt x="23"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102">
                <a:extLst>
                  <a:ext uri="{FF2B5EF4-FFF2-40B4-BE49-F238E27FC236}">
                    <a16:creationId xmlns:a16="http://schemas.microsoft.com/office/drawing/2014/main" id="{E7AE74C4-4259-436D-8AD0-636DF9D0B833}"/>
                  </a:ext>
                </a:extLst>
              </p:cNvPr>
              <p:cNvSpPr>
                <a:spLocks/>
              </p:cNvSpPr>
              <p:nvPr/>
            </p:nvSpPr>
            <p:spPr bwMode="auto">
              <a:xfrm>
                <a:off x="12197336" y="4034283"/>
                <a:ext cx="187500" cy="307499"/>
              </a:xfrm>
              <a:custGeom>
                <a:avLst/>
                <a:gdLst>
                  <a:gd name="T0" fmla="*/ 16 w 29"/>
                  <a:gd name="T1" fmla="*/ 35 h 46"/>
                  <a:gd name="T2" fmla="*/ 10 w 29"/>
                  <a:gd name="T3" fmla="*/ 42 h 46"/>
                  <a:gd name="T4" fmla="*/ 4 w 29"/>
                  <a:gd name="T5" fmla="*/ 38 h 46"/>
                  <a:gd name="T6" fmla="*/ 8 w 29"/>
                  <a:gd name="T7" fmla="*/ 31 h 46"/>
                  <a:gd name="T8" fmla="*/ 15 w 29"/>
                  <a:gd name="T9" fmla="*/ 27 h 46"/>
                  <a:gd name="T10" fmla="*/ 14 w 29"/>
                  <a:gd name="T11" fmla="*/ 21 h 46"/>
                  <a:gd name="T12" fmla="*/ 18 w 29"/>
                  <a:gd name="T13" fmla="*/ 14 h 46"/>
                  <a:gd name="T14" fmla="*/ 28 w 29"/>
                  <a:gd name="T15" fmla="*/ 2 h 46"/>
                  <a:gd name="T16" fmla="*/ 25 w 29"/>
                  <a:gd name="T17" fmla="*/ 2 h 46"/>
                  <a:gd name="T18" fmla="*/ 14 w 29"/>
                  <a:gd name="T19" fmla="*/ 13 h 46"/>
                  <a:gd name="T20" fmla="*/ 11 w 29"/>
                  <a:gd name="T21" fmla="*/ 19 h 46"/>
                  <a:gd name="T22" fmla="*/ 11 w 29"/>
                  <a:gd name="T23" fmla="*/ 22 h 46"/>
                  <a:gd name="T24" fmla="*/ 12 w 29"/>
                  <a:gd name="T25" fmla="*/ 25 h 46"/>
                  <a:gd name="T26" fmla="*/ 10 w 29"/>
                  <a:gd name="T27" fmla="*/ 28 h 46"/>
                  <a:gd name="T28" fmla="*/ 6 w 29"/>
                  <a:gd name="T29" fmla="*/ 29 h 46"/>
                  <a:gd name="T30" fmla="*/ 1 w 29"/>
                  <a:gd name="T31" fmla="*/ 35 h 46"/>
                  <a:gd name="T32" fmla="*/ 6 w 29"/>
                  <a:gd name="T33" fmla="*/ 45 h 46"/>
                  <a:gd name="T34" fmla="*/ 18 w 29"/>
                  <a:gd name="T35" fmla="*/ 36 h 46"/>
                  <a:gd name="T36" fmla="*/ 16 w 29"/>
                  <a:gd name="T37" fmla="*/ 3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46">
                    <a:moveTo>
                      <a:pt x="16" y="35"/>
                    </a:moveTo>
                    <a:cubicBezTo>
                      <a:pt x="14" y="37"/>
                      <a:pt x="13" y="41"/>
                      <a:pt x="10" y="42"/>
                    </a:cubicBezTo>
                    <a:cubicBezTo>
                      <a:pt x="7" y="43"/>
                      <a:pt x="4" y="41"/>
                      <a:pt x="4" y="38"/>
                    </a:cubicBezTo>
                    <a:cubicBezTo>
                      <a:pt x="3" y="35"/>
                      <a:pt x="6" y="33"/>
                      <a:pt x="8" y="31"/>
                    </a:cubicBezTo>
                    <a:cubicBezTo>
                      <a:pt x="10" y="30"/>
                      <a:pt x="14" y="30"/>
                      <a:pt x="15" y="27"/>
                    </a:cubicBezTo>
                    <a:cubicBezTo>
                      <a:pt x="16" y="25"/>
                      <a:pt x="15" y="23"/>
                      <a:pt x="14" y="21"/>
                    </a:cubicBezTo>
                    <a:cubicBezTo>
                      <a:pt x="13" y="18"/>
                      <a:pt x="15" y="15"/>
                      <a:pt x="18" y="14"/>
                    </a:cubicBezTo>
                    <a:cubicBezTo>
                      <a:pt x="22" y="11"/>
                      <a:pt x="29" y="9"/>
                      <a:pt x="28" y="2"/>
                    </a:cubicBezTo>
                    <a:cubicBezTo>
                      <a:pt x="28" y="0"/>
                      <a:pt x="25" y="0"/>
                      <a:pt x="25" y="2"/>
                    </a:cubicBezTo>
                    <a:cubicBezTo>
                      <a:pt x="26" y="8"/>
                      <a:pt x="17" y="10"/>
                      <a:pt x="14" y="13"/>
                    </a:cubicBezTo>
                    <a:cubicBezTo>
                      <a:pt x="12" y="15"/>
                      <a:pt x="11" y="17"/>
                      <a:pt x="11" y="19"/>
                    </a:cubicBezTo>
                    <a:cubicBezTo>
                      <a:pt x="11" y="20"/>
                      <a:pt x="11" y="21"/>
                      <a:pt x="11" y="22"/>
                    </a:cubicBezTo>
                    <a:cubicBezTo>
                      <a:pt x="12" y="23"/>
                      <a:pt x="12" y="24"/>
                      <a:pt x="12" y="25"/>
                    </a:cubicBezTo>
                    <a:cubicBezTo>
                      <a:pt x="12" y="27"/>
                      <a:pt x="11" y="27"/>
                      <a:pt x="10" y="28"/>
                    </a:cubicBezTo>
                    <a:cubicBezTo>
                      <a:pt x="9" y="28"/>
                      <a:pt x="7" y="29"/>
                      <a:pt x="6" y="29"/>
                    </a:cubicBezTo>
                    <a:cubicBezTo>
                      <a:pt x="4" y="30"/>
                      <a:pt x="2" y="32"/>
                      <a:pt x="1" y="35"/>
                    </a:cubicBezTo>
                    <a:cubicBezTo>
                      <a:pt x="0" y="39"/>
                      <a:pt x="1" y="44"/>
                      <a:pt x="6" y="45"/>
                    </a:cubicBezTo>
                    <a:cubicBezTo>
                      <a:pt x="12" y="46"/>
                      <a:pt x="16" y="41"/>
                      <a:pt x="18" y="36"/>
                    </a:cubicBezTo>
                    <a:cubicBezTo>
                      <a:pt x="19" y="34"/>
                      <a:pt x="17" y="33"/>
                      <a:pt x="16"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103">
                <a:extLst>
                  <a:ext uri="{FF2B5EF4-FFF2-40B4-BE49-F238E27FC236}">
                    <a16:creationId xmlns:a16="http://schemas.microsoft.com/office/drawing/2014/main" id="{DAAD362B-8ADA-45DF-AA22-6D4AE5DF1B4E}"/>
                  </a:ext>
                </a:extLst>
              </p:cNvPr>
              <p:cNvSpPr>
                <a:spLocks/>
              </p:cNvSpPr>
              <p:nvPr/>
            </p:nvSpPr>
            <p:spPr bwMode="auto">
              <a:xfrm>
                <a:off x="12399836" y="4146784"/>
                <a:ext cx="89999" cy="104999"/>
              </a:xfrm>
              <a:custGeom>
                <a:avLst/>
                <a:gdLst>
                  <a:gd name="T0" fmla="*/ 14 w 14"/>
                  <a:gd name="T1" fmla="*/ 8 h 16"/>
                  <a:gd name="T2" fmla="*/ 12 w 14"/>
                  <a:gd name="T3" fmla="*/ 9 h 16"/>
                  <a:gd name="T4" fmla="*/ 10 w 14"/>
                  <a:gd name="T5" fmla="*/ 10 h 16"/>
                  <a:gd name="T6" fmla="*/ 9 w 14"/>
                  <a:gd name="T7" fmla="*/ 11 h 16"/>
                  <a:gd name="T8" fmla="*/ 7 w 14"/>
                  <a:gd name="T9" fmla="*/ 12 h 16"/>
                  <a:gd name="T10" fmla="*/ 7 w 14"/>
                  <a:gd name="T11" fmla="*/ 12 h 16"/>
                  <a:gd name="T12" fmla="*/ 7 w 14"/>
                  <a:gd name="T13" fmla="*/ 12 h 16"/>
                  <a:gd name="T14" fmla="*/ 6 w 14"/>
                  <a:gd name="T15" fmla="*/ 12 h 16"/>
                  <a:gd name="T16" fmla="*/ 6 w 14"/>
                  <a:gd name="T17" fmla="*/ 12 h 16"/>
                  <a:gd name="T18" fmla="*/ 6 w 14"/>
                  <a:gd name="T19" fmla="*/ 12 h 16"/>
                  <a:gd name="T20" fmla="*/ 5 w 14"/>
                  <a:gd name="T21" fmla="*/ 12 h 16"/>
                  <a:gd name="T22" fmla="*/ 5 w 14"/>
                  <a:gd name="T23" fmla="*/ 12 h 16"/>
                  <a:gd name="T24" fmla="*/ 5 w 14"/>
                  <a:gd name="T25" fmla="*/ 12 h 16"/>
                  <a:gd name="T26" fmla="*/ 5 w 14"/>
                  <a:gd name="T27" fmla="*/ 12 h 16"/>
                  <a:gd name="T28" fmla="*/ 5 w 14"/>
                  <a:gd name="T29" fmla="*/ 12 h 16"/>
                  <a:gd name="T30" fmla="*/ 4 w 14"/>
                  <a:gd name="T31" fmla="*/ 12 h 16"/>
                  <a:gd name="T32" fmla="*/ 4 w 14"/>
                  <a:gd name="T33" fmla="*/ 12 h 16"/>
                  <a:gd name="T34" fmla="*/ 4 w 14"/>
                  <a:gd name="T35" fmla="*/ 12 h 16"/>
                  <a:gd name="T36" fmla="*/ 4 w 14"/>
                  <a:gd name="T37" fmla="*/ 11 h 16"/>
                  <a:gd name="T38" fmla="*/ 4 w 14"/>
                  <a:gd name="T39" fmla="*/ 11 h 16"/>
                  <a:gd name="T40" fmla="*/ 4 w 14"/>
                  <a:gd name="T41" fmla="*/ 11 h 16"/>
                  <a:gd name="T42" fmla="*/ 4 w 14"/>
                  <a:gd name="T43" fmla="*/ 11 h 16"/>
                  <a:gd name="T44" fmla="*/ 4 w 14"/>
                  <a:gd name="T45" fmla="*/ 11 h 16"/>
                  <a:gd name="T46" fmla="*/ 4 w 14"/>
                  <a:gd name="T47" fmla="*/ 10 h 16"/>
                  <a:gd name="T48" fmla="*/ 4 w 14"/>
                  <a:gd name="T49" fmla="*/ 9 h 16"/>
                  <a:gd name="T50" fmla="*/ 5 w 14"/>
                  <a:gd name="T51" fmla="*/ 8 h 16"/>
                  <a:gd name="T52" fmla="*/ 7 w 14"/>
                  <a:gd name="T53" fmla="*/ 3 h 16"/>
                  <a:gd name="T54" fmla="*/ 7 w 14"/>
                  <a:gd name="T55" fmla="*/ 1 h 16"/>
                  <a:gd name="T56" fmla="*/ 5 w 14"/>
                  <a:gd name="T57" fmla="*/ 1 h 16"/>
                  <a:gd name="T58" fmla="*/ 2 w 14"/>
                  <a:gd name="T59" fmla="*/ 7 h 16"/>
                  <a:gd name="T60" fmla="*/ 1 w 14"/>
                  <a:gd name="T61" fmla="*/ 12 h 16"/>
                  <a:gd name="T62" fmla="*/ 5 w 14"/>
                  <a:gd name="T63" fmla="*/ 15 h 16"/>
                  <a:gd name="T64" fmla="*/ 9 w 14"/>
                  <a:gd name="T65" fmla="*/ 14 h 16"/>
                  <a:gd name="T66" fmla="*/ 14 w 14"/>
                  <a:gd name="T67" fmla="*/ 10 h 16"/>
                  <a:gd name="T68" fmla="*/ 14 w 14"/>
                  <a:gd name="T69"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16">
                    <a:moveTo>
                      <a:pt x="14" y="8"/>
                    </a:moveTo>
                    <a:cubicBezTo>
                      <a:pt x="13" y="8"/>
                      <a:pt x="12" y="8"/>
                      <a:pt x="12" y="9"/>
                    </a:cubicBezTo>
                    <a:cubicBezTo>
                      <a:pt x="11" y="9"/>
                      <a:pt x="11" y="10"/>
                      <a:pt x="10" y="10"/>
                    </a:cubicBezTo>
                    <a:cubicBezTo>
                      <a:pt x="10" y="11"/>
                      <a:pt x="9" y="11"/>
                      <a:pt x="9" y="11"/>
                    </a:cubicBezTo>
                    <a:cubicBezTo>
                      <a:pt x="8" y="12"/>
                      <a:pt x="8"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4" y="12"/>
                      <a:pt x="4" y="12"/>
                      <a:pt x="4" y="12"/>
                    </a:cubicBezTo>
                    <a:cubicBezTo>
                      <a:pt x="4" y="12"/>
                      <a:pt x="4" y="12"/>
                      <a:pt x="4" y="12"/>
                    </a:cubicBezTo>
                    <a:cubicBezTo>
                      <a:pt x="4" y="12"/>
                      <a:pt x="4" y="12"/>
                      <a:pt x="4" y="12"/>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0"/>
                      <a:pt x="4" y="10"/>
                      <a:pt x="4" y="10"/>
                    </a:cubicBezTo>
                    <a:cubicBezTo>
                      <a:pt x="4" y="9"/>
                      <a:pt x="4" y="9"/>
                      <a:pt x="4" y="9"/>
                    </a:cubicBezTo>
                    <a:cubicBezTo>
                      <a:pt x="4" y="9"/>
                      <a:pt x="4" y="8"/>
                      <a:pt x="5" y="8"/>
                    </a:cubicBezTo>
                    <a:cubicBezTo>
                      <a:pt x="6" y="6"/>
                      <a:pt x="7" y="4"/>
                      <a:pt x="7" y="3"/>
                    </a:cubicBezTo>
                    <a:cubicBezTo>
                      <a:pt x="8" y="2"/>
                      <a:pt x="7" y="1"/>
                      <a:pt x="7" y="1"/>
                    </a:cubicBezTo>
                    <a:cubicBezTo>
                      <a:pt x="6" y="0"/>
                      <a:pt x="5" y="1"/>
                      <a:pt x="5" y="1"/>
                    </a:cubicBezTo>
                    <a:cubicBezTo>
                      <a:pt x="4" y="3"/>
                      <a:pt x="3" y="5"/>
                      <a:pt x="2" y="7"/>
                    </a:cubicBezTo>
                    <a:cubicBezTo>
                      <a:pt x="1" y="9"/>
                      <a:pt x="0" y="10"/>
                      <a:pt x="1" y="12"/>
                    </a:cubicBezTo>
                    <a:cubicBezTo>
                      <a:pt x="2" y="14"/>
                      <a:pt x="3" y="15"/>
                      <a:pt x="5" y="15"/>
                    </a:cubicBezTo>
                    <a:cubicBezTo>
                      <a:pt x="6" y="16"/>
                      <a:pt x="8" y="15"/>
                      <a:pt x="9" y="14"/>
                    </a:cubicBezTo>
                    <a:cubicBezTo>
                      <a:pt x="11" y="13"/>
                      <a:pt x="13" y="12"/>
                      <a:pt x="14" y="10"/>
                    </a:cubicBezTo>
                    <a:cubicBezTo>
                      <a:pt x="14" y="10"/>
                      <a:pt x="14" y="9"/>
                      <a:pt x="14"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104">
                <a:extLst>
                  <a:ext uri="{FF2B5EF4-FFF2-40B4-BE49-F238E27FC236}">
                    <a16:creationId xmlns:a16="http://schemas.microsoft.com/office/drawing/2014/main" id="{9FD7CB66-7EA7-4455-B60B-A5D43DF4BE64}"/>
                  </a:ext>
                </a:extLst>
              </p:cNvPr>
              <p:cNvSpPr>
                <a:spLocks/>
              </p:cNvSpPr>
              <p:nvPr/>
            </p:nvSpPr>
            <p:spPr bwMode="auto">
              <a:xfrm>
                <a:off x="11702342" y="3779286"/>
                <a:ext cx="442497" cy="524994"/>
              </a:xfrm>
              <a:custGeom>
                <a:avLst/>
                <a:gdLst>
                  <a:gd name="T0" fmla="*/ 66 w 67"/>
                  <a:gd name="T1" fmla="*/ 22 h 80"/>
                  <a:gd name="T2" fmla="*/ 46 w 67"/>
                  <a:gd name="T3" fmla="*/ 0 h 80"/>
                  <a:gd name="T4" fmla="*/ 21 w 67"/>
                  <a:gd name="T5" fmla="*/ 17 h 80"/>
                  <a:gd name="T6" fmla="*/ 47 w 67"/>
                  <a:gd name="T7" fmla="*/ 79 h 80"/>
                  <a:gd name="T8" fmla="*/ 57 w 67"/>
                  <a:gd name="T9" fmla="*/ 75 h 80"/>
                  <a:gd name="T10" fmla="*/ 60 w 67"/>
                  <a:gd name="T11" fmla="*/ 64 h 80"/>
                  <a:gd name="T12" fmla="*/ 59 w 67"/>
                  <a:gd name="T13" fmla="*/ 49 h 80"/>
                  <a:gd name="T14" fmla="*/ 66 w 67"/>
                  <a:gd name="T15" fmla="*/ 22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80">
                    <a:moveTo>
                      <a:pt x="66" y="22"/>
                    </a:moveTo>
                    <a:cubicBezTo>
                      <a:pt x="67" y="11"/>
                      <a:pt x="58" y="0"/>
                      <a:pt x="46" y="0"/>
                    </a:cubicBezTo>
                    <a:cubicBezTo>
                      <a:pt x="39" y="0"/>
                      <a:pt x="30" y="4"/>
                      <a:pt x="21" y="17"/>
                    </a:cubicBezTo>
                    <a:cubicBezTo>
                      <a:pt x="0" y="46"/>
                      <a:pt x="17" y="75"/>
                      <a:pt x="47" y="79"/>
                    </a:cubicBezTo>
                    <a:cubicBezTo>
                      <a:pt x="51" y="80"/>
                      <a:pt x="54" y="78"/>
                      <a:pt x="57" y="75"/>
                    </a:cubicBezTo>
                    <a:cubicBezTo>
                      <a:pt x="60" y="73"/>
                      <a:pt x="61" y="68"/>
                      <a:pt x="60" y="64"/>
                    </a:cubicBezTo>
                    <a:cubicBezTo>
                      <a:pt x="58" y="59"/>
                      <a:pt x="58" y="54"/>
                      <a:pt x="59" y="49"/>
                    </a:cubicBezTo>
                    <a:lnTo>
                      <a:pt x="66" y="22"/>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05">
                <a:extLst>
                  <a:ext uri="{FF2B5EF4-FFF2-40B4-BE49-F238E27FC236}">
                    <a16:creationId xmlns:a16="http://schemas.microsoft.com/office/drawing/2014/main" id="{CA043366-C629-40C3-87C1-C726ADA1DA73}"/>
                  </a:ext>
                </a:extLst>
              </p:cNvPr>
              <p:cNvSpPr>
                <a:spLocks/>
              </p:cNvSpPr>
              <p:nvPr/>
            </p:nvSpPr>
            <p:spPr bwMode="auto">
              <a:xfrm>
                <a:off x="11927339" y="3869285"/>
                <a:ext cx="149998" cy="299996"/>
              </a:xfrm>
              <a:custGeom>
                <a:avLst/>
                <a:gdLst>
                  <a:gd name="T0" fmla="*/ 1 w 23"/>
                  <a:gd name="T1" fmla="*/ 43 h 45"/>
                  <a:gd name="T2" fmla="*/ 1 w 23"/>
                  <a:gd name="T3" fmla="*/ 40 h 45"/>
                  <a:gd name="T4" fmla="*/ 10 w 23"/>
                  <a:gd name="T5" fmla="*/ 4 h 45"/>
                  <a:gd name="T6" fmla="*/ 10 w 23"/>
                  <a:gd name="T7" fmla="*/ 4 h 45"/>
                  <a:gd name="T8" fmla="*/ 12 w 23"/>
                  <a:gd name="T9" fmla="*/ 1 h 45"/>
                  <a:gd name="T10" fmla="*/ 15 w 23"/>
                  <a:gd name="T11" fmla="*/ 2 h 45"/>
                  <a:gd name="T12" fmla="*/ 15 w 23"/>
                  <a:gd name="T13" fmla="*/ 3 h 45"/>
                  <a:gd name="T14" fmla="*/ 5 w 23"/>
                  <a:gd name="T15" fmla="*/ 44 h 45"/>
                  <a:gd name="T16" fmla="*/ 1 w 23"/>
                  <a:gd name="T17" fmla="*/ 44 h 45"/>
                  <a:gd name="T18" fmla="*/ 1 w 23"/>
                  <a:gd name="T19"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45">
                    <a:moveTo>
                      <a:pt x="1" y="43"/>
                    </a:moveTo>
                    <a:cubicBezTo>
                      <a:pt x="0" y="42"/>
                      <a:pt x="0" y="41"/>
                      <a:pt x="1" y="40"/>
                    </a:cubicBezTo>
                    <a:cubicBezTo>
                      <a:pt x="1" y="40"/>
                      <a:pt x="17" y="24"/>
                      <a:pt x="10" y="4"/>
                    </a:cubicBezTo>
                    <a:cubicBezTo>
                      <a:pt x="10" y="4"/>
                      <a:pt x="10" y="4"/>
                      <a:pt x="10" y="4"/>
                    </a:cubicBezTo>
                    <a:cubicBezTo>
                      <a:pt x="10" y="3"/>
                      <a:pt x="10" y="1"/>
                      <a:pt x="12" y="1"/>
                    </a:cubicBezTo>
                    <a:cubicBezTo>
                      <a:pt x="13" y="0"/>
                      <a:pt x="15" y="1"/>
                      <a:pt x="15" y="2"/>
                    </a:cubicBezTo>
                    <a:cubicBezTo>
                      <a:pt x="15" y="3"/>
                      <a:pt x="15" y="3"/>
                      <a:pt x="15" y="3"/>
                    </a:cubicBezTo>
                    <a:cubicBezTo>
                      <a:pt x="23" y="25"/>
                      <a:pt x="6" y="43"/>
                      <a:pt x="5" y="44"/>
                    </a:cubicBezTo>
                    <a:cubicBezTo>
                      <a:pt x="4" y="45"/>
                      <a:pt x="2" y="45"/>
                      <a:pt x="1" y="44"/>
                    </a:cubicBezTo>
                    <a:cubicBezTo>
                      <a:pt x="1" y="44"/>
                      <a:pt x="1" y="43"/>
                      <a:pt x="1" y="4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106">
                <a:extLst>
                  <a:ext uri="{FF2B5EF4-FFF2-40B4-BE49-F238E27FC236}">
                    <a16:creationId xmlns:a16="http://schemas.microsoft.com/office/drawing/2014/main" id="{53581C73-477A-45C5-89F2-76AAF857A6A8}"/>
                  </a:ext>
                </a:extLst>
              </p:cNvPr>
              <p:cNvSpPr>
                <a:spLocks/>
              </p:cNvSpPr>
              <p:nvPr/>
            </p:nvSpPr>
            <p:spPr bwMode="auto">
              <a:xfrm>
                <a:off x="11912340" y="3936786"/>
                <a:ext cx="127501" cy="74999"/>
              </a:xfrm>
              <a:custGeom>
                <a:avLst/>
                <a:gdLst>
                  <a:gd name="T0" fmla="*/ 0 w 20"/>
                  <a:gd name="T1" fmla="*/ 5 h 11"/>
                  <a:gd name="T2" fmla="*/ 0 w 20"/>
                  <a:gd name="T3" fmla="*/ 4 h 11"/>
                  <a:gd name="T4" fmla="*/ 3 w 20"/>
                  <a:gd name="T5" fmla="*/ 1 h 11"/>
                  <a:gd name="T6" fmla="*/ 18 w 20"/>
                  <a:gd name="T7" fmla="*/ 5 h 11"/>
                  <a:gd name="T8" fmla="*/ 19 w 20"/>
                  <a:gd name="T9" fmla="*/ 9 h 11"/>
                  <a:gd name="T10" fmla="*/ 16 w 20"/>
                  <a:gd name="T11" fmla="*/ 10 h 11"/>
                  <a:gd name="T12" fmla="*/ 4 w 20"/>
                  <a:gd name="T13" fmla="*/ 7 h 11"/>
                  <a:gd name="T14" fmla="*/ 0 w 20"/>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0" y="5"/>
                    </a:moveTo>
                    <a:cubicBezTo>
                      <a:pt x="0" y="4"/>
                      <a:pt x="0" y="4"/>
                      <a:pt x="0" y="4"/>
                    </a:cubicBezTo>
                    <a:cubicBezTo>
                      <a:pt x="0" y="3"/>
                      <a:pt x="1" y="1"/>
                      <a:pt x="3" y="1"/>
                    </a:cubicBezTo>
                    <a:cubicBezTo>
                      <a:pt x="12" y="0"/>
                      <a:pt x="18" y="5"/>
                      <a:pt x="18" y="5"/>
                    </a:cubicBezTo>
                    <a:cubicBezTo>
                      <a:pt x="19" y="6"/>
                      <a:pt x="20" y="7"/>
                      <a:pt x="19" y="9"/>
                    </a:cubicBezTo>
                    <a:cubicBezTo>
                      <a:pt x="19" y="10"/>
                      <a:pt x="17" y="11"/>
                      <a:pt x="16" y="10"/>
                    </a:cubicBezTo>
                    <a:cubicBezTo>
                      <a:pt x="15" y="10"/>
                      <a:pt x="11" y="5"/>
                      <a:pt x="4" y="7"/>
                    </a:cubicBezTo>
                    <a:cubicBezTo>
                      <a:pt x="2" y="7"/>
                      <a:pt x="1" y="6"/>
                      <a:pt x="0" y="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107">
                <a:extLst>
                  <a:ext uri="{FF2B5EF4-FFF2-40B4-BE49-F238E27FC236}">
                    <a16:creationId xmlns:a16="http://schemas.microsoft.com/office/drawing/2014/main" id="{AED35D1F-43C3-4988-B272-C9448D036F13}"/>
                  </a:ext>
                </a:extLst>
              </p:cNvPr>
              <p:cNvSpPr>
                <a:spLocks/>
              </p:cNvSpPr>
              <p:nvPr/>
            </p:nvSpPr>
            <p:spPr bwMode="auto">
              <a:xfrm>
                <a:off x="12369837" y="4401781"/>
                <a:ext cx="322499" cy="584993"/>
              </a:xfrm>
              <a:custGeom>
                <a:avLst/>
                <a:gdLst>
                  <a:gd name="T0" fmla="*/ 24 w 48"/>
                  <a:gd name="T1" fmla="*/ 8 h 88"/>
                  <a:gd name="T2" fmla="*/ 23 w 48"/>
                  <a:gd name="T3" fmla="*/ 8 h 88"/>
                  <a:gd name="T4" fmla="*/ 23 w 48"/>
                  <a:gd name="T5" fmla="*/ 12 h 88"/>
                  <a:gd name="T6" fmla="*/ 20 w 48"/>
                  <a:gd name="T7" fmla="*/ 20 h 88"/>
                  <a:gd name="T8" fmla="*/ 20 w 48"/>
                  <a:gd name="T9" fmla="*/ 20 h 88"/>
                  <a:gd name="T10" fmla="*/ 45 w 48"/>
                  <a:gd name="T11" fmla="*/ 83 h 88"/>
                  <a:gd name="T12" fmla="*/ 39 w 48"/>
                  <a:gd name="T13" fmla="*/ 85 h 88"/>
                  <a:gd name="T14" fmla="*/ 13 w 48"/>
                  <a:gd name="T15" fmla="*/ 23 h 88"/>
                  <a:gd name="T16" fmla="*/ 13 w 48"/>
                  <a:gd name="T17" fmla="*/ 23 h 88"/>
                  <a:gd name="T18" fmla="*/ 3 w 48"/>
                  <a:gd name="T19" fmla="*/ 16 h 88"/>
                  <a:gd name="T20" fmla="*/ 3 w 48"/>
                  <a:gd name="T21" fmla="*/ 12 h 88"/>
                  <a:gd name="T22" fmla="*/ 9 w 48"/>
                  <a:gd name="T23" fmla="*/ 3 h 88"/>
                  <a:gd name="T24" fmla="*/ 13 w 48"/>
                  <a:gd name="T25" fmla="*/ 2 h 88"/>
                  <a:gd name="T26" fmla="*/ 23 w 48"/>
                  <a:gd name="T27" fmla="*/ 8 h 88"/>
                  <a:gd name="T28" fmla="*/ 24 w 48"/>
                  <a:gd name="T29" fmla="*/ 8 h 88"/>
                  <a:gd name="T30" fmla="*/ 25 w 48"/>
                  <a:gd name="T31" fmla="*/ 7 h 88"/>
                  <a:gd name="T32" fmla="*/ 13 w 48"/>
                  <a:gd name="T33" fmla="*/ 0 h 88"/>
                  <a:gd name="T34" fmla="*/ 8 w 48"/>
                  <a:gd name="T35" fmla="*/ 0 h 88"/>
                  <a:gd name="T36" fmla="*/ 0 w 48"/>
                  <a:gd name="T37" fmla="*/ 12 h 88"/>
                  <a:gd name="T38" fmla="*/ 1 w 48"/>
                  <a:gd name="T39" fmla="*/ 17 h 88"/>
                  <a:gd name="T40" fmla="*/ 13 w 48"/>
                  <a:gd name="T41" fmla="*/ 25 h 88"/>
                  <a:gd name="T42" fmla="*/ 13 w 48"/>
                  <a:gd name="T43" fmla="*/ 24 h 88"/>
                  <a:gd name="T44" fmla="*/ 12 w 48"/>
                  <a:gd name="T45" fmla="*/ 24 h 88"/>
                  <a:gd name="T46" fmla="*/ 37 w 48"/>
                  <a:gd name="T47" fmla="*/ 88 h 88"/>
                  <a:gd name="T48" fmla="*/ 48 w 48"/>
                  <a:gd name="T49" fmla="*/ 84 h 88"/>
                  <a:gd name="T50" fmla="*/ 22 w 48"/>
                  <a:gd name="T51" fmla="*/ 20 h 88"/>
                  <a:gd name="T52" fmla="*/ 21 w 48"/>
                  <a:gd name="T53" fmla="*/ 20 h 88"/>
                  <a:gd name="T54" fmla="*/ 22 w 48"/>
                  <a:gd name="T55" fmla="*/ 21 h 88"/>
                  <a:gd name="T56" fmla="*/ 26 w 48"/>
                  <a:gd name="T57" fmla="*/ 12 h 88"/>
                  <a:gd name="T58" fmla="*/ 25 w 48"/>
                  <a:gd name="T59" fmla="*/ 7 h 88"/>
                  <a:gd name="T60" fmla="*/ 24 w 48"/>
                  <a:gd name="T61" fmla="*/ 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88">
                    <a:moveTo>
                      <a:pt x="24" y="8"/>
                    </a:moveTo>
                    <a:cubicBezTo>
                      <a:pt x="23" y="8"/>
                      <a:pt x="23" y="8"/>
                      <a:pt x="23" y="8"/>
                    </a:cubicBezTo>
                    <a:cubicBezTo>
                      <a:pt x="23" y="10"/>
                      <a:pt x="23" y="11"/>
                      <a:pt x="23" y="12"/>
                    </a:cubicBezTo>
                    <a:cubicBezTo>
                      <a:pt x="23" y="15"/>
                      <a:pt x="22" y="18"/>
                      <a:pt x="20" y="20"/>
                    </a:cubicBezTo>
                    <a:cubicBezTo>
                      <a:pt x="20" y="20"/>
                      <a:pt x="20" y="20"/>
                      <a:pt x="20" y="20"/>
                    </a:cubicBezTo>
                    <a:cubicBezTo>
                      <a:pt x="45" y="83"/>
                      <a:pt x="45" y="83"/>
                      <a:pt x="45" y="83"/>
                    </a:cubicBezTo>
                    <a:cubicBezTo>
                      <a:pt x="39" y="85"/>
                      <a:pt x="39" y="85"/>
                      <a:pt x="39" y="85"/>
                    </a:cubicBezTo>
                    <a:cubicBezTo>
                      <a:pt x="13" y="23"/>
                      <a:pt x="13" y="23"/>
                      <a:pt x="13" y="23"/>
                    </a:cubicBezTo>
                    <a:cubicBezTo>
                      <a:pt x="13" y="23"/>
                      <a:pt x="13" y="23"/>
                      <a:pt x="13" y="23"/>
                    </a:cubicBezTo>
                    <a:cubicBezTo>
                      <a:pt x="9" y="23"/>
                      <a:pt x="5" y="20"/>
                      <a:pt x="3" y="16"/>
                    </a:cubicBezTo>
                    <a:cubicBezTo>
                      <a:pt x="3" y="15"/>
                      <a:pt x="3" y="13"/>
                      <a:pt x="3" y="12"/>
                    </a:cubicBezTo>
                    <a:cubicBezTo>
                      <a:pt x="3" y="8"/>
                      <a:pt x="5" y="4"/>
                      <a:pt x="9" y="3"/>
                    </a:cubicBezTo>
                    <a:cubicBezTo>
                      <a:pt x="10" y="2"/>
                      <a:pt x="12" y="2"/>
                      <a:pt x="13" y="2"/>
                    </a:cubicBezTo>
                    <a:cubicBezTo>
                      <a:pt x="17" y="2"/>
                      <a:pt x="21" y="4"/>
                      <a:pt x="23" y="8"/>
                    </a:cubicBezTo>
                    <a:cubicBezTo>
                      <a:pt x="24" y="8"/>
                      <a:pt x="24" y="8"/>
                      <a:pt x="24" y="8"/>
                    </a:cubicBezTo>
                    <a:cubicBezTo>
                      <a:pt x="25" y="7"/>
                      <a:pt x="25" y="7"/>
                      <a:pt x="25" y="7"/>
                    </a:cubicBezTo>
                    <a:cubicBezTo>
                      <a:pt x="23" y="3"/>
                      <a:pt x="18" y="0"/>
                      <a:pt x="13" y="0"/>
                    </a:cubicBezTo>
                    <a:cubicBezTo>
                      <a:pt x="11" y="0"/>
                      <a:pt x="10" y="0"/>
                      <a:pt x="8" y="0"/>
                    </a:cubicBezTo>
                    <a:cubicBezTo>
                      <a:pt x="3" y="2"/>
                      <a:pt x="0" y="7"/>
                      <a:pt x="0" y="12"/>
                    </a:cubicBezTo>
                    <a:cubicBezTo>
                      <a:pt x="0" y="14"/>
                      <a:pt x="1" y="15"/>
                      <a:pt x="1" y="17"/>
                    </a:cubicBezTo>
                    <a:cubicBezTo>
                      <a:pt x="3" y="22"/>
                      <a:pt x="8" y="25"/>
                      <a:pt x="13" y="25"/>
                    </a:cubicBezTo>
                    <a:cubicBezTo>
                      <a:pt x="13" y="24"/>
                      <a:pt x="13" y="24"/>
                      <a:pt x="13" y="24"/>
                    </a:cubicBezTo>
                    <a:cubicBezTo>
                      <a:pt x="12" y="24"/>
                      <a:pt x="12" y="24"/>
                      <a:pt x="12" y="24"/>
                    </a:cubicBezTo>
                    <a:cubicBezTo>
                      <a:pt x="37" y="88"/>
                      <a:pt x="37" y="88"/>
                      <a:pt x="37" y="88"/>
                    </a:cubicBezTo>
                    <a:cubicBezTo>
                      <a:pt x="48" y="84"/>
                      <a:pt x="48" y="84"/>
                      <a:pt x="48" y="84"/>
                    </a:cubicBezTo>
                    <a:cubicBezTo>
                      <a:pt x="22" y="20"/>
                      <a:pt x="22" y="20"/>
                      <a:pt x="22" y="20"/>
                    </a:cubicBezTo>
                    <a:cubicBezTo>
                      <a:pt x="21" y="20"/>
                      <a:pt x="21" y="20"/>
                      <a:pt x="21" y="20"/>
                    </a:cubicBezTo>
                    <a:cubicBezTo>
                      <a:pt x="22" y="21"/>
                      <a:pt x="22" y="21"/>
                      <a:pt x="22" y="21"/>
                    </a:cubicBezTo>
                    <a:cubicBezTo>
                      <a:pt x="24" y="19"/>
                      <a:pt x="26" y="16"/>
                      <a:pt x="26" y="12"/>
                    </a:cubicBezTo>
                    <a:cubicBezTo>
                      <a:pt x="26" y="11"/>
                      <a:pt x="25" y="9"/>
                      <a:pt x="25" y="7"/>
                    </a:cubicBezTo>
                    <a:lnTo>
                      <a:pt x="24" y="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108">
                <a:extLst>
                  <a:ext uri="{FF2B5EF4-FFF2-40B4-BE49-F238E27FC236}">
                    <a16:creationId xmlns:a16="http://schemas.microsoft.com/office/drawing/2014/main" id="{3914A37F-52EC-4CF1-A489-55D82DD45E18}"/>
                  </a:ext>
                </a:extLst>
              </p:cNvPr>
              <p:cNvSpPr>
                <a:spLocks/>
              </p:cNvSpPr>
              <p:nvPr/>
            </p:nvSpPr>
            <p:spPr bwMode="auto">
              <a:xfrm>
                <a:off x="12542332" y="4919272"/>
                <a:ext cx="427497" cy="119999"/>
              </a:xfrm>
              <a:custGeom>
                <a:avLst/>
                <a:gdLst>
                  <a:gd name="T0" fmla="*/ 1 w 64"/>
                  <a:gd name="T1" fmla="*/ 7 h 18"/>
                  <a:gd name="T2" fmla="*/ 5 w 64"/>
                  <a:gd name="T3" fmla="*/ 4 h 18"/>
                  <a:gd name="T4" fmla="*/ 9 w 64"/>
                  <a:gd name="T5" fmla="*/ 2 h 18"/>
                  <a:gd name="T6" fmla="*/ 19 w 64"/>
                  <a:gd name="T7" fmla="*/ 0 h 18"/>
                  <a:gd name="T8" fmla="*/ 28 w 64"/>
                  <a:gd name="T9" fmla="*/ 2 h 18"/>
                  <a:gd name="T10" fmla="*/ 35 w 64"/>
                  <a:gd name="T11" fmla="*/ 6 h 18"/>
                  <a:gd name="T12" fmla="*/ 49 w 64"/>
                  <a:gd name="T13" fmla="*/ 13 h 18"/>
                  <a:gd name="T14" fmla="*/ 64 w 64"/>
                  <a:gd name="T15" fmla="*/ 16 h 18"/>
                  <a:gd name="T16" fmla="*/ 64 w 64"/>
                  <a:gd name="T17" fmla="*/ 16 h 18"/>
                  <a:gd name="T18" fmla="*/ 64 w 64"/>
                  <a:gd name="T19" fmla="*/ 16 h 18"/>
                  <a:gd name="T20" fmla="*/ 48 w 64"/>
                  <a:gd name="T21" fmla="*/ 17 h 18"/>
                  <a:gd name="T22" fmla="*/ 40 w 64"/>
                  <a:gd name="T23" fmla="*/ 15 h 18"/>
                  <a:gd name="T24" fmla="*/ 32 w 64"/>
                  <a:gd name="T25" fmla="*/ 13 h 18"/>
                  <a:gd name="T26" fmla="*/ 25 w 64"/>
                  <a:gd name="T27" fmla="*/ 10 h 18"/>
                  <a:gd name="T28" fmla="*/ 19 w 64"/>
                  <a:gd name="T29" fmla="*/ 9 h 18"/>
                  <a:gd name="T30" fmla="*/ 7 w 64"/>
                  <a:gd name="T31" fmla="*/ 13 h 18"/>
                  <a:gd name="T32" fmla="*/ 6 w 64"/>
                  <a:gd name="T33" fmla="*/ 13 h 18"/>
                  <a:gd name="T34" fmla="*/ 1 w 64"/>
                  <a:gd name="T35" fmla="*/ 12 h 18"/>
                  <a:gd name="T36" fmla="*/ 1 w 64"/>
                  <a:gd name="T3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8">
                    <a:moveTo>
                      <a:pt x="1" y="7"/>
                    </a:moveTo>
                    <a:cubicBezTo>
                      <a:pt x="3" y="6"/>
                      <a:pt x="4" y="5"/>
                      <a:pt x="5" y="4"/>
                    </a:cubicBezTo>
                    <a:cubicBezTo>
                      <a:pt x="6" y="3"/>
                      <a:pt x="8" y="2"/>
                      <a:pt x="9" y="2"/>
                    </a:cubicBezTo>
                    <a:cubicBezTo>
                      <a:pt x="12" y="1"/>
                      <a:pt x="15" y="0"/>
                      <a:pt x="19" y="0"/>
                    </a:cubicBezTo>
                    <a:cubicBezTo>
                      <a:pt x="22" y="0"/>
                      <a:pt x="25" y="1"/>
                      <a:pt x="28" y="2"/>
                    </a:cubicBezTo>
                    <a:cubicBezTo>
                      <a:pt x="30" y="3"/>
                      <a:pt x="33" y="5"/>
                      <a:pt x="35" y="6"/>
                    </a:cubicBezTo>
                    <a:cubicBezTo>
                      <a:pt x="40" y="9"/>
                      <a:pt x="44" y="11"/>
                      <a:pt x="49" y="13"/>
                    </a:cubicBezTo>
                    <a:cubicBezTo>
                      <a:pt x="54" y="14"/>
                      <a:pt x="59" y="15"/>
                      <a:pt x="64" y="16"/>
                    </a:cubicBezTo>
                    <a:cubicBezTo>
                      <a:pt x="64" y="16"/>
                      <a:pt x="64" y="16"/>
                      <a:pt x="64" y="16"/>
                    </a:cubicBezTo>
                    <a:cubicBezTo>
                      <a:pt x="64" y="16"/>
                      <a:pt x="64" y="16"/>
                      <a:pt x="64" y="16"/>
                    </a:cubicBezTo>
                    <a:cubicBezTo>
                      <a:pt x="59" y="17"/>
                      <a:pt x="54" y="18"/>
                      <a:pt x="48" y="17"/>
                    </a:cubicBezTo>
                    <a:cubicBezTo>
                      <a:pt x="45" y="17"/>
                      <a:pt x="42" y="16"/>
                      <a:pt x="40" y="15"/>
                    </a:cubicBezTo>
                    <a:cubicBezTo>
                      <a:pt x="37" y="15"/>
                      <a:pt x="34" y="14"/>
                      <a:pt x="32" y="13"/>
                    </a:cubicBezTo>
                    <a:cubicBezTo>
                      <a:pt x="29" y="12"/>
                      <a:pt x="27" y="11"/>
                      <a:pt x="25" y="10"/>
                    </a:cubicBezTo>
                    <a:cubicBezTo>
                      <a:pt x="22" y="9"/>
                      <a:pt x="21" y="9"/>
                      <a:pt x="19" y="9"/>
                    </a:cubicBezTo>
                    <a:cubicBezTo>
                      <a:pt x="15" y="9"/>
                      <a:pt x="10" y="11"/>
                      <a:pt x="7" y="13"/>
                    </a:cubicBezTo>
                    <a:cubicBezTo>
                      <a:pt x="6" y="13"/>
                      <a:pt x="6" y="13"/>
                      <a:pt x="6" y="13"/>
                    </a:cubicBezTo>
                    <a:cubicBezTo>
                      <a:pt x="5" y="14"/>
                      <a:pt x="2" y="14"/>
                      <a:pt x="1" y="12"/>
                    </a:cubicBezTo>
                    <a:cubicBezTo>
                      <a:pt x="0" y="11"/>
                      <a:pt x="0" y="9"/>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109">
                <a:extLst>
                  <a:ext uri="{FF2B5EF4-FFF2-40B4-BE49-F238E27FC236}">
                    <a16:creationId xmlns:a16="http://schemas.microsoft.com/office/drawing/2014/main" id="{06B642B7-5A4C-4928-B96F-26A2420FCC80}"/>
                  </a:ext>
                </a:extLst>
              </p:cNvPr>
              <p:cNvSpPr>
                <a:spLocks/>
              </p:cNvSpPr>
              <p:nvPr/>
            </p:nvSpPr>
            <p:spPr bwMode="auto">
              <a:xfrm>
                <a:off x="12609834" y="4446780"/>
                <a:ext cx="142501" cy="82501"/>
              </a:xfrm>
              <a:custGeom>
                <a:avLst/>
                <a:gdLst>
                  <a:gd name="T0" fmla="*/ 21 w 21"/>
                  <a:gd name="T1" fmla="*/ 2 h 13"/>
                  <a:gd name="T2" fmla="*/ 16 w 21"/>
                  <a:gd name="T3" fmla="*/ 7 h 13"/>
                  <a:gd name="T4" fmla="*/ 11 w 21"/>
                  <a:gd name="T5" fmla="*/ 10 h 13"/>
                  <a:gd name="T6" fmla="*/ 0 w 21"/>
                  <a:gd name="T7" fmla="*/ 13 h 13"/>
                  <a:gd name="T8" fmla="*/ 11 w 21"/>
                  <a:gd name="T9" fmla="*/ 9 h 13"/>
                  <a:gd name="T10" fmla="*/ 15 w 21"/>
                  <a:gd name="T11" fmla="*/ 5 h 13"/>
                  <a:gd name="T12" fmla="*/ 19 w 21"/>
                  <a:gd name="T13" fmla="*/ 1 h 13"/>
                  <a:gd name="T14" fmla="*/ 19 w 21"/>
                  <a:gd name="T15" fmla="*/ 1 h 13"/>
                  <a:gd name="T16" fmla="*/ 20 w 21"/>
                  <a:gd name="T17" fmla="*/ 0 h 13"/>
                  <a:gd name="T18" fmla="*/ 21 w 21"/>
                  <a:gd name="T1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3">
                    <a:moveTo>
                      <a:pt x="21" y="2"/>
                    </a:moveTo>
                    <a:cubicBezTo>
                      <a:pt x="19" y="4"/>
                      <a:pt x="18" y="5"/>
                      <a:pt x="16" y="7"/>
                    </a:cubicBezTo>
                    <a:cubicBezTo>
                      <a:pt x="15" y="8"/>
                      <a:pt x="13" y="9"/>
                      <a:pt x="11" y="10"/>
                    </a:cubicBezTo>
                    <a:cubicBezTo>
                      <a:pt x="8" y="12"/>
                      <a:pt x="4" y="13"/>
                      <a:pt x="0" y="13"/>
                    </a:cubicBezTo>
                    <a:cubicBezTo>
                      <a:pt x="4" y="13"/>
                      <a:pt x="8" y="11"/>
                      <a:pt x="11" y="9"/>
                    </a:cubicBezTo>
                    <a:cubicBezTo>
                      <a:pt x="12" y="8"/>
                      <a:pt x="14" y="7"/>
                      <a:pt x="15" y="5"/>
                    </a:cubicBezTo>
                    <a:cubicBezTo>
                      <a:pt x="17" y="4"/>
                      <a:pt x="18" y="2"/>
                      <a:pt x="19" y="1"/>
                    </a:cubicBezTo>
                    <a:cubicBezTo>
                      <a:pt x="19" y="1"/>
                      <a:pt x="19" y="1"/>
                      <a:pt x="19" y="1"/>
                    </a:cubicBezTo>
                    <a:cubicBezTo>
                      <a:pt x="19" y="0"/>
                      <a:pt x="20" y="0"/>
                      <a:pt x="20" y="0"/>
                    </a:cubicBezTo>
                    <a:cubicBezTo>
                      <a:pt x="21" y="1"/>
                      <a:pt x="21" y="1"/>
                      <a:pt x="2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110">
                <a:extLst>
                  <a:ext uri="{FF2B5EF4-FFF2-40B4-BE49-F238E27FC236}">
                    <a16:creationId xmlns:a16="http://schemas.microsoft.com/office/drawing/2014/main" id="{CD6336BA-3B6B-42D4-BEFD-74F9637EAF38}"/>
                  </a:ext>
                </a:extLst>
              </p:cNvPr>
              <p:cNvSpPr>
                <a:spLocks/>
              </p:cNvSpPr>
              <p:nvPr/>
            </p:nvSpPr>
            <p:spPr bwMode="auto">
              <a:xfrm>
                <a:off x="13022326" y="4469278"/>
                <a:ext cx="59999" cy="149998"/>
              </a:xfrm>
              <a:custGeom>
                <a:avLst/>
                <a:gdLst>
                  <a:gd name="T0" fmla="*/ 2 w 9"/>
                  <a:gd name="T1" fmla="*/ 1 h 23"/>
                  <a:gd name="T2" fmla="*/ 2 w 9"/>
                  <a:gd name="T3" fmla="*/ 7 h 23"/>
                  <a:gd name="T4" fmla="*/ 3 w 9"/>
                  <a:gd name="T5" fmla="*/ 13 h 23"/>
                  <a:gd name="T6" fmla="*/ 9 w 9"/>
                  <a:gd name="T7" fmla="*/ 23 h 23"/>
                  <a:gd name="T8" fmla="*/ 2 w 9"/>
                  <a:gd name="T9" fmla="*/ 13 h 23"/>
                  <a:gd name="T10" fmla="*/ 0 w 9"/>
                  <a:gd name="T11" fmla="*/ 7 h 23"/>
                  <a:gd name="T12" fmla="*/ 0 w 9"/>
                  <a:gd name="T13" fmla="*/ 1 h 23"/>
                  <a:gd name="T14" fmla="*/ 1 w 9"/>
                  <a:gd name="T15" fmla="*/ 0 h 23"/>
                  <a:gd name="T16" fmla="*/ 2 w 9"/>
                  <a:gd name="T17" fmla="*/ 1 h 23"/>
                  <a:gd name="T18" fmla="*/ 2 w 9"/>
                  <a:gd name="T1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3">
                    <a:moveTo>
                      <a:pt x="2" y="1"/>
                    </a:moveTo>
                    <a:cubicBezTo>
                      <a:pt x="2" y="3"/>
                      <a:pt x="2" y="5"/>
                      <a:pt x="2" y="7"/>
                    </a:cubicBezTo>
                    <a:cubicBezTo>
                      <a:pt x="2" y="9"/>
                      <a:pt x="2" y="11"/>
                      <a:pt x="3" y="13"/>
                    </a:cubicBezTo>
                    <a:cubicBezTo>
                      <a:pt x="4" y="16"/>
                      <a:pt x="6" y="20"/>
                      <a:pt x="9" y="23"/>
                    </a:cubicBezTo>
                    <a:cubicBezTo>
                      <a:pt x="6" y="20"/>
                      <a:pt x="4" y="17"/>
                      <a:pt x="2" y="13"/>
                    </a:cubicBezTo>
                    <a:cubicBezTo>
                      <a:pt x="1" y="11"/>
                      <a:pt x="1" y="9"/>
                      <a:pt x="0" y="7"/>
                    </a:cubicBezTo>
                    <a:cubicBezTo>
                      <a:pt x="0" y="5"/>
                      <a:pt x="0" y="3"/>
                      <a:pt x="0" y="1"/>
                    </a:cubicBezTo>
                    <a:cubicBezTo>
                      <a:pt x="0" y="1"/>
                      <a:pt x="0" y="0"/>
                      <a:pt x="1" y="0"/>
                    </a:cubicBezTo>
                    <a:cubicBezTo>
                      <a:pt x="2" y="0"/>
                      <a:pt x="2" y="1"/>
                      <a:pt x="2" y="1"/>
                    </a:cubicBezTo>
                    <a:cubicBezTo>
                      <a:pt x="2" y="1"/>
                      <a:pt x="2" y="1"/>
                      <a:pt x="2" y="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111">
                <a:extLst>
                  <a:ext uri="{FF2B5EF4-FFF2-40B4-BE49-F238E27FC236}">
                    <a16:creationId xmlns:a16="http://schemas.microsoft.com/office/drawing/2014/main" id="{883FD98D-7765-45AE-9922-40D422187C74}"/>
                  </a:ext>
                </a:extLst>
              </p:cNvPr>
              <p:cNvSpPr>
                <a:spLocks/>
              </p:cNvSpPr>
              <p:nvPr/>
            </p:nvSpPr>
            <p:spPr bwMode="auto">
              <a:xfrm>
                <a:off x="12579834" y="4536779"/>
                <a:ext cx="202500" cy="104999"/>
              </a:xfrm>
              <a:custGeom>
                <a:avLst/>
                <a:gdLst>
                  <a:gd name="T0" fmla="*/ 31 w 31"/>
                  <a:gd name="T1" fmla="*/ 2 h 16"/>
                  <a:gd name="T2" fmla="*/ 24 w 31"/>
                  <a:gd name="T3" fmla="*/ 8 h 16"/>
                  <a:gd name="T4" fmla="*/ 17 w 31"/>
                  <a:gd name="T5" fmla="*/ 13 h 16"/>
                  <a:gd name="T6" fmla="*/ 8 w 31"/>
                  <a:gd name="T7" fmla="*/ 15 h 16"/>
                  <a:gd name="T8" fmla="*/ 0 w 31"/>
                  <a:gd name="T9" fmla="*/ 16 h 16"/>
                  <a:gd name="T10" fmla="*/ 8 w 31"/>
                  <a:gd name="T11" fmla="*/ 15 h 16"/>
                  <a:gd name="T12" fmla="*/ 16 w 31"/>
                  <a:gd name="T13" fmla="*/ 12 h 16"/>
                  <a:gd name="T14" fmla="*/ 23 w 31"/>
                  <a:gd name="T15" fmla="*/ 7 h 16"/>
                  <a:gd name="T16" fmla="*/ 29 w 31"/>
                  <a:gd name="T17" fmla="*/ 1 h 16"/>
                  <a:gd name="T18" fmla="*/ 29 w 31"/>
                  <a:gd name="T19" fmla="*/ 0 h 16"/>
                  <a:gd name="T20" fmla="*/ 30 w 31"/>
                  <a:gd name="T21" fmla="*/ 0 h 16"/>
                  <a:gd name="T22" fmla="*/ 31 w 31"/>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6">
                    <a:moveTo>
                      <a:pt x="31" y="2"/>
                    </a:moveTo>
                    <a:cubicBezTo>
                      <a:pt x="29" y="4"/>
                      <a:pt x="27" y="6"/>
                      <a:pt x="24" y="8"/>
                    </a:cubicBezTo>
                    <a:cubicBezTo>
                      <a:pt x="22" y="10"/>
                      <a:pt x="19" y="12"/>
                      <a:pt x="17" y="13"/>
                    </a:cubicBezTo>
                    <a:cubicBezTo>
                      <a:pt x="14" y="14"/>
                      <a:pt x="11" y="15"/>
                      <a:pt x="8" y="15"/>
                    </a:cubicBezTo>
                    <a:cubicBezTo>
                      <a:pt x="5" y="16"/>
                      <a:pt x="2" y="16"/>
                      <a:pt x="0" y="16"/>
                    </a:cubicBezTo>
                    <a:cubicBezTo>
                      <a:pt x="2" y="16"/>
                      <a:pt x="5" y="16"/>
                      <a:pt x="8" y="15"/>
                    </a:cubicBezTo>
                    <a:cubicBezTo>
                      <a:pt x="11" y="14"/>
                      <a:pt x="14" y="13"/>
                      <a:pt x="16" y="12"/>
                    </a:cubicBezTo>
                    <a:cubicBezTo>
                      <a:pt x="19" y="10"/>
                      <a:pt x="21" y="9"/>
                      <a:pt x="23" y="7"/>
                    </a:cubicBezTo>
                    <a:cubicBezTo>
                      <a:pt x="25" y="5"/>
                      <a:pt x="27" y="3"/>
                      <a:pt x="29" y="1"/>
                    </a:cubicBezTo>
                    <a:cubicBezTo>
                      <a:pt x="29" y="0"/>
                      <a:pt x="29" y="0"/>
                      <a:pt x="29" y="0"/>
                    </a:cubicBezTo>
                    <a:cubicBezTo>
                      <a:pt x="29" y="0"/>
                      <a:pt x="30" y="0"/>
                      <a:pt x="30" y="0"/>
                    </a:cubicBezTo>
                    <a:cubicBezTo>
                      <a:pt x="31" y="1"/>
                      <a:pt x="31" y="1"/>
                      <a:pt x="3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112">
                <a:extLst>
                  <a:ext uri="{FF2B5EF4-FFF2-40B4-BE49-F238E27FC236}">
                    <a16:creationId xmlns:a16="http://schemas.microsoft.com/office/drawing/2014/main" id="{33B451B0-73CB-493C-B03F-805FED956FBD}"/>
                  </a:ext>
                </a:extLst>
              </p:cNvPr>
              <p:cNvSpPr>
                <a:spLocks/>
              </p:cNvSpPr>
              <p:nvPr/>
            </p:nvSpPr>
            <p:spPr bwMode="auto">
              <a:xfrm>
                <a:off x="13824819" y="6261759"/>
                <a:ext cx="644992" cy="1124987"/>
              </a:xfrm>
              <a:custGeom>
                <a:avLst/>
                <a:gdLst>
                  <a:gd name="T0" fmla="*/ 0 w 98"/>
                  <a:gd name="T1" fmla="*/ 0 h 171"/>
                  <a:gd name="T2" fmla="*/ 34 w 98"/>
                  <a:gd name="T3" fmla="*/ 37 h 171"/>
                  <a:gd name="T4" fmla="*/ 62 w 98"/>
                  <a:gd name="T5" fmla="*/ 79 h 171"/>
                  <a:gd name="T6" fmla="*/ 84 w 98"/>
                  <a:gd name="T7" fmla="*/ 123 h 171"/>
                  <a:gd name="T8" fmla="*/ 98 w 98"/>
                  <a:gd name="T9" fmla="*/ 171 h 171"/>
                  <a:gd name="T10" fmla="*/ 79 w 98"/>
                  <a:gd name="T11" fmla="*/ 125 h 171"/>
                  <a:gd name="T12" fmla="*/ 56 w 98"/>
                  <a:gd name="T13" fmla="*/ 82 h 171"/>
                  <a:gd name="T14" fmla="*/ 29 w 98"/>
                  <a:gd name="T15" fmla="*/ 41 h 171"/>
                  <a:gd name="T16" fmla="*/ 0 w 98"/>
                  <a:gd name="T17"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71">
                    <a:moveTo>
                      <a:pt x="0" y="0"/>
                    </a:moveTo>
                    <a:cubicBezTo>
                      <a:pt x="12" y="12"/>
                      <a:pt x="23" y="24"/>
                      <a:pt x="34" y="37"/>
                    </a:cubicBezTo>
                    <a:cubicBezTo>
                      <a:pt x="44" y="50"/>
                      <a:pt x="53" y="64"/>
                      <a:pt x="62" y="79"/>
                    </a:cubicBezTo>
                    <a:cubicBezTo>
                      <a:pt x="70" y="93"/>
                      <a:pt x="78" y="108"/>
                      <a:pt x="84" y="123"/>
                    </a:cubicBezTo>
                    <a:cubicBezTo>
                      <a:pt x="90" y="139"/>
                      <a:pt x="95" y="155"/>
                      <a:pt x="98" y="171"/>
                    </a:cubicBezTo>
                    <a:cubicBezTo>
                      <a:pt x="92" y="155"/>
                      <a:pt x="86" y="140"/>
                      <a:pt x="79" y="125"/>
                    </a:cubicBezTo>
                    <a:cubicBezTo>
                      <a:pt x="72" y="111"/>
                      <a:pt x="64" y="96"/>
                      <a:pt x="56" y="82"/>
                    </a:cubicBezTo>
                    <a:cubicBezTo>
                      <a:pt x="47" y="68"/>
                      <a:pt x="38" y="54"/>
                      <a:pt x="29" y="41"/>
                    </a:cubicBezTo>
                    <a:cubicBezTo>
                      <a:pt x="20" y="27"/>
                      <a:pt x="10" y="14"/>
                      <a:pt x="0"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113">
                <a:extLst>
                  <a:ext uri="{FF2B5EF4-FFF2-40B4-BE49-F238E27FC236}">
                    <a16:creationId xmlns:a16="http://schemas.microsoft.com/office/drawing/2014/main" id="{A9D9FC4A-5B1F-4114-A6B2-B4E16ECAEA4C}"/>
                  </a:ext>
                </a:extLst>
              </p:cNvPr>
              <p:cNvSpPr>
                <a:spLocks/>
              </p:cNvSpPr>
              <p:nvPr/>
            </p:nvSpPr>
            <p:spPr bwMode="auto">
              <a:xfrm>
                <a:off x="9782365" y="6194257"/>
                <a:ext cx="577496" cy="787493"/>
              </a:xfrm>
              <a:custGeom>
                <a:avLst/>
                <a:gdLst>
                  <a:gd name="T0" fmla="*/ 88 w 88"/>
                  <a:gd name="T1" fmla="*/ 0 h 120"/>
                  <a:gd name="T2" fmla="*/ 75 w 88"/>
                  <a:gd name="T3" fmla="*/ 13 h 120"/>
                  <a:gd name="T4" fmla="*/ 62 w 88"/>
                  <a:gd name="T5" fmla="*/ 27 h 120"/>
                  <a:gd name="T6" fmla="*/ 38 w 88"/>
                  <a:gd name="T7" fmla="*/ 56 h 120"/>
                  <a:gd name="T8" fmla="*/ 17 w 88"/>
                  <a:gd name="T9" fmla="*/ 87 h 120"/>
                  <a:gd name="T10" fmla="*/ 0 w 88"/>
                  <a:gd name="T11" fmla="*/ 120 h 120"/>
                  <a:gd name="T12" fmla="*/ 15 w 88"/>
                  <a:gd name="T13" fmla="*/ 86 h 120"/>
                  <a:gd name="T14" fmla="*/ 36 w 88"/>
                  <a:gd name="T15" fmla="*/ 54 h 120"/>
                  <a:gd name="T16" fmla="*/ 60 w 88"/>
                  <a:gd name="T17" fmla="*/ 26 h 120"/>
                  <a:gd name="T18" fmla="*/ 88 w 88"/>
                  <a:gd name="T1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20">
                    <a:moveTo>
                      <a:pt x="88" y="0"/>
                    </a:moveTo>
                    <a:cubicBezTo>
                      <a:pt x="83" y="4"/>
                      <a:pt x="79" y="9"/>
                      <a:pt x="75" y="13"/>
                    </a:cubicBezTo>
                    <a:cubicBezTo>
                      <a:pt x="71" y="18"/>
                      <a:pt x="66" y="23"/>
                      <a:pt x="62" y="27"/>
                    </a:cubicBezTo>
                    <a:cubicBezTo>
                      <a:pt x="54" y="37"/>
                      <a:pt x="46" y="46"/>
                      <a:pt x="38" y="56"/>
                    </a:cubicBezTo>
                    <a:cubicBezTo>
                      <a:pt x="31" y="66"/>
                      <a:pt x="24" y="76"/>
                      <a:pt x="17" y="87"/>
                    </a:cubicBezTo>
                    <a:cubicBezTo>
                      <a:pt x="11" y="98"/>
                      <a:pt x="5" y="109"/>
                      <a:pt x="0" y="120"/>
                    </a:cubicBezTo>
                    <a:cubicBezTo>
                      <a:pt x="3" y="108"/>
                      <a:pt x="9" y="97"/>
                      <a:pt x="15" y="86"/>
                    </a:cubicBezTo>
                    <a:cubicBezTo>
                      <a:pt x="21" y="75"/>
                      <a:pt x="28" y="64"/>
                      <a:pt x="36" y="54"/>
                    </a:cubicBezTo>
                    <a:cubicBezTo>
                      <a:pt x="43" y="44"/>
                      <a:pt x="52" y="35"/>
                      <a:pt x="60" y="26"/>
                    </a:cubicBezTo>
                    <a:cubicBezTo>
                      <a:pt x="69" y="16"/>
                      <a:pt x="78" y="8"/>
                      <a:pt x="88"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115" name="Group 114">
            <a:extLst>
              <a:ext uri="{FF2B5EF4-FFF2-40B4-BE49-F238E27FC236}">
                <a16:creationId xmlns:a16="http://schemas.microsoft.com/office/drawing/2014/main" id="{6BE550C1-51F6-4F85-914E-C84642C19692}"/>
              </a:ext>
            </a:extLst>
          </p:cNvPr>
          <p:cNvGrpSpPr/>
          <p:nvPr/>
        </p:nvGrpSpPr>
        <p:grpSpPr>
          <a:xfrm>
            <a:off x="6275767" y="6788054"/>
            <a:ext cx="3418564" cy="4588388"/>
            <a:chOff x="9440772" y="2701411"/>
            <a:chExt cx="5505631" cy="7389646"/>
          </a:xfrm>
        </p:grpSpPr>
        <p:sp>
          <p:nvSpPr>
            <p:cNvPr id="58" name="Oval 57">
              <a:extLst>
                <a:ext uri="{FF2B5EF4-FFF2-40B4-BE49-F238E27FC236}">
                  <a16:creationId xmlns:a16="http://schemas.microsoft.com/office/drawing/2014/main" id="{77470035-5128-456D-AA0B-B71C09B5BD96}"/>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59" name="Group 58">
              <a:extLst>
                <a:ext uri="{FF2B5EF4-FFF2-40B4-BE49-F238E27FC236}">
                  <a16:creationId xmlns:a16="http://schemas.microsoft.com/office/drawing/2014/main" id="{A5C5718F-2022-499A-BD67-652228F75E07}"/>
                </a:ext>
              </a:extLst>
            </p:cNvPr>
            <p:cNvGrpSpPr/>
            <p:nvPr/>
          </p:nvGrpSpPr>
          <p:grpSpPr>
            <a:xfrm>
              <a:off x="9928470" y="2701411"/>
              <a:ext cx="4530233" cy="7389646"/>
              <a:chOff x="17616488" y="2070100"/>
              <a:chExt cx="1058863" cy="1727201"/>
            </a:xfrm>
          </p:grpSpPr>
          <p:sp>
            <p:nvSpPr>
              <p:cNvPr id="60" name="Freeform 5">
                <a:extLst>
                  <a:ext uri="{FF2B5EF4-FFF2-40B4-BE49-F238E27FC236}">
                    <a16:creationId xmlns:a16="http://schemas.microsoft.com/office/drawing/2014/main" id="{6541D8C0-7913-40C6-9105-47164D116C6C}"/>
                  </a:ext>
                </a:extLst>
              </p:cNvPr>
              <p:cNvSpPr>
                <a:spLocks/>
              </p:cNvSpPr>
              <p:nvPr/>
            </p:nvSpPr>
            <p:spPr bwMode="auto">
              <a:xfrm>
                <a:off x="17648238" y="2659063"/>
                <a:ext cx="903288" cy="1138238"/>
              </a:xfrm>
              <a:custGeom>
                <a:avLst/>
                <a:gdLst>
                  <a:gd name="T0" fmla="*/ 645 w 647"/>
                  <a:gd name="T1" fmla="*/ 609 h 816"/>
                  <a:gd name="T2" fmla="*/ 641 w 647"/>
                  <a:gd name="T3" fmla="*/ 631 h 816"/>
                  <a:gd name="T4" fmla="*/ 449 w 647"/>
                  <a:gd name="T5" fmla="*/ 774 h 816"/>
                  <a:gd name="T6" fmla="*/ 2 w 647"/>
                  <a:gd name="T7" fmla="*/ 573 h 816"/>
                  <a:gd name="T8" fmla="*/ 2 w 647"/>
                  <a:gd name="T9" fmla="*/ 498 h 816"/>
                  <a:gd name="T10" fmla="*/ 52 w 647"/>
                  <a:gd name="T11" fmla="*/ 223 h 816"/>
                  <a:gd name="T12" fmla="*/ 276 w 647"/>
                  <a:gd name="T13" fmla="*/ 0 h 816"/>
                  <a:gd name="T14" fmla="*/ 388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9" y="774"/>
                    </a:cubicBezTo>
                    <a:cubicBezTo>
                      <a:pt x="211" y="816"/>
                      <a:pt x="12" y="694"/>
                      <a:pt x="2" y="573"/>
                    </a:cubicBezTo>
                    <a:cubicBezTo>
                      <a:pt x="0" y="547"/>
                      <a:pt x="1" y="522"/>
                      <a:pt x="2" y="498"/>
                    </a:cubicBezTo>
                    <a:cubicBezTo>
                      <a:pt x="8" y="405"/>
                      <a:pt x="35" y="318"/>
                      <a:pt x="52" y="223"/>
                    </a:cubicBezTo>
                    <a:cubicBezTo>
                      <a:pt x="74" y="103"/>
                      <a:pt x="146" y="5"/>
                      <a:pt x="276" y="0"/>
                    </a:cubicBezTo>
                    <a:cubicBezTo>
                      <a:pt x="388" y="0"/>
                      <a:pt x="388" y="0"/>
                      <a:pt x="388" y="0"/>
                    </a:cubicBezTo>
                    <a:cubicBezTo>
                      <a:pt x="511" y="0"/>
                      <a:pt x="611" y="100"/>
                      <a:pt x="611" y="223"/>
                    </a:cubicBezTo>
                    <a:cubicBezTo>
                      <a:pt x="644" y="537"/>
                      <a:pt x="644" y="537"/>
                      <a:pt x="644" y="537"/>
                    </a:cubicBezTo>
                    <a:cubicBezTo>
                      <a:pt x="645" y="547"/>
                      <a:pt x="645" y="547"/>
                      <a:pt x="645" y="547"/>
                    </a:cubicBezTo>
                    <a:cubicBezTo>
                      <a:pt x="647" y="569"/>
                      <a:pt x="647" y="590"/>
                      <a:pt x="645" y="609"/>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6">
                <a:extLst>
                  <a:ext uri="{FF2B5EF4-FFF2-40B4-BE49-F238E27FC236}">
                    <a16:creationId xmlns:a16="http://schemas.microsoft.com/office/drawing/2014/main" id="{8C3F3681-7BA0-45A7-ACBD-4C9CFB0A1732}"/>
                  </a:ext>
                </a:extLst>
              </p:cNvPr>
              <p:cNvSpPr>
                <a:spLocks/>
              </p:cNvSpPr>
              <p:nvPr/>
            </p:nvSpPr>
            <p:spPr bwMode="auto">
              <a:xfrm>
                <a:off x="18056226" y="2182813"/>
                <a:ext cx="476250" cy="585788"/>
              </a:xfrm>
              <a:custGeom>
                <a:avLst/>
                <a:gdLst>
                  <a:gd name="T0" fmla="*/ 324 w 341"/>
                  <a:gd name="T1" fmla="*/ 157 h 420"/>
                  <a:gd name="T2" fmla="*/ 281 w 341"/>
                  <a:gd name="T3" fmla="*/ 281 h 420"/>
                  <a:gd name="T4" fmla="*/ 169 w 341"/>
                  <a:gd name="T5" fmla="*/ 336 h 420"/>
                  <a:gd name="T6" fmla="*/ 161 w 341"/>
                  <a:gd name="T7" fmla="*/ 333 h 420"/>
                  <a:gd name="T8" fmla="*/ 158 w 341"/>
                  <a:gd name="T9" fmla="*/ 332 h 420"/>
                  <a:gd name="T10" fmla="*/ 141 w 341"/>
                  <a:gd name="T11" fmla="*/ 361 h 420"/>
                  <a:gd name="T12" fmla="*/ 132 w 341"/>
                  <a:gd name="T13" fmla="*/ 376 h 420"/>
                  <a:gd name="T14" fmla="*/ 86 w 341"/>
                  <a:gd name="T15" fmla="*/ 419 h 420"/>
                  <a:gd name="T16" fmla="*/ 72 w 341"/>
                  <a:gd name="T17" fmla="*/ 420 h 420"/>
                  <a:gd name="T18" fmla="*/ 7 w 341"/>
                  <a:gd name="T19" fmla="*/ 380 h 420"/>
                  <a:gd name="T20" fmla="*/ 14 w 341"/>
                  <a:gd name="T21" fmla="*/ 327 h 420"/>
                  <a:gd name="T22" fmla="*/ 47 w 341"/>
                  <a:gd name="T23" fmla="*/ 244 h 420"/>
                  <a:gd name="T24" fmla="*/ 66 w 341"/>
                  <a:gd name="T25" fmla="*/ 98 h 420"/>
                  <a:gd name="T26" fmla="*/ 221 w 341"/>
                  <a:gd name="T27" fmla="*/ 22 h 420"/>
                  <a:gd name="T28" fmla="*/ 265 w 341"/>
                  <a:gd name="T29" fmla="*/ 37 h 420"/>
                  <a:gd name="T30" fmla="*/ 324 w 341"/>
                  <a:gd name="T31" fmla="*/ 157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1" h="420">
                    <a:moveTo>
                      <a:pt x="324" y="157"/>
                    </a:moveTo>
                    <a:cubicBezTo>
                      <a:pt x="281" y="281"/>
                      <a:pt x="281" y="281"/>
                      <a:pt x="281" y="281"/>
                    </a:cubicBezTo>
                    <a:cubicBezTo>
                      <a:pt x="265" y="327"/>
                      <a:pt x="215" y="352"/>
                      <a:pt x="169" y="336"/>
                    </a:cubicBezTo>
                    <a:cubicBezTo>
                      <a:pt x="161" y="333"/>
                      <a:pt x="161" y="333"/>
                      <a:pt x="161" y="333"/>
                    </a:cubicBezTo>
                    <a:cubicBezTo>
                      <a:pt x="158" y="332"/>
                      <a:pt x="158" y="332"/>
                      <a:pt x="158" y="332"/>
                    </a:cubicBezTo>
                    <a:cubicBezTo>
                      <a:pt x="141" y="361"/>
                      <a:pt x="141" y="361"/>
                      <a:pt x="141" y="361"/>
                    </a:cubicBezTo>
                    <a:cubicBezTo>
                      <a:pt x="132" y="376"/>
                      <a:pt x="132" y="376"/>
                      <a:pt x="132" y="376"/>
                    </a:cubicBezTo>
                    <a:cubicBezTo>
                      <a:pt x="123" y="400"/>
                      <a:pt x="103" y="417"/>
                      <a:pt x="86" y="419"/>
                    </a:cubicBezTo>
                    <a:cubicBezTo>
                      <a:pt x="81" y="420"/>
                      <a:pt x="77" y="420"/>
                      <a:pt x="72" y="420"/>
                    </a:cubicBezTo>
                    <a:cubicBezTo>
                      <a:pt x="43" y="420"/>
                      <a:pt x="20" y="407"/>
                      <a:pt x="7" y="380"/>
                    </a:cubicBezTo>
                    <a:cubicBezTo>
                      <a:pt x="0" y="367"/>
                      <a:pt x="3" y="346"/>
                      <a:pt x="14" y="327"/>
                    </a:cubicBezTo>
                    <a:cubicBezTo>
                      <a:pt x="14" y="327"/>
                      <a:pt x="38" y="279"/>
                      <a:pt x="47" y="244"/>
                    </a:cubicBezTo>
                    <a:cubicBezTo>
                      <a:pt x="56" y="209"/>
                      <a:pt x="66" y="98"/>
                      <a:pt x="66" y="98"/>
                    </a:cubicBezTo>
                    <a:cubicBezTo>
                      <a:pt x="88" y="34"/>
                      <a:pt x="157" y="0"/>
                      <a:pt x="221" y="22"/>
                    </a:cubicBezTo>
                    <a:cubicBezTo>
                      <a:pt x="265" y="37"/>
                      <a:pt x="265" y="37"/>
                      <a:pt x="265" y="37"/>
                    </a:cubicBezTo>
                    <a:cubicBezTo>
                      <a:pt x="314" y="54"/>
                      <a:pt x="341" y="108"/>
                      <a:pt x="324" y="157"/>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7">
                <a:extLst>
                  <a:ext uri="{FF2B5EF4-FFF2-40B4-BE49-F238E27FC236}">
                    <a16:creationId xmlns:a16="http://schemas.microsoft.com/office/drawing/2014/main" id="{C056CD09-500E-424E-9B90-9B4FBC481C62}"/>
                  </a:ext>
                </a:extLst>
              </p:cNvPr>
              <p:cNvSpPr>
                <a:spLocks/>
              </p:cNvSpPr>
              <p:nvPr/>
            </p:nvSpPr>
            <p:spPr bwMode="auto">
              <a:xfrm>
                <a:off x="18084801" y="2093913"/>
                <a:ext cx="554038" cy="347663"/>
              </a:xfrm>
              <a:custGeom>
                <a:avLst/>
                <a:gdLst>
                  <a:gd name="T0" fmla="*/ 386 w 397"/>
                  <a:gd name="T1" fmla="*/ 190 h 250"/>
                  <a:gd name="T2" fmla="*/ 325 w 397"/>
                  <a:gd name="T3" fmla="*/ 218 h 250"/>
                  <a:gd name="T4" fmla="*/ 239 w 397"/>
                  <a:gd name="T5" fmla="*/ 177 h 250"/>
                  <a:gd name="T6" fmla="*/ 210 w 397"/>
                  <a:gd name="T7" fmla="*/ 150 h 250"/>
                  <a:gd name="T8" fmla="*/ 202 w 397"/>
                  <a:gd name="T9" fmla="*/ 143 h 250"/>
                  <a:gd name="T10" fmla="*/ 158 w 397"/>
                  <a:gd name="T11" fmla="*/ 138 h 250"/>
                  <a:gd name="T12" fmla="*/ 137 w 397"/>
                  <a:gd name="T13" fmla="*/ 185 h 250"/>
                  <a:gd name="T14" fmla="*/ 130 w 397"/>
                  <a:gd name="T15" fmla="*/ 197 h 250"/>
                  <a:gd name="T16" fmla="*/ 113 w 397"/>
                  <a:gd name="T17" fmla="*/ 189 h 250"/>
                  <a:gd name="T18" fmla="*/ 113 w 397"/>
                  <a:gd name="T19" fmla="*/ 183 h 250"/>
                  <a:gd name="T20" fmla="*/ 111 w 397"/>
                  <a:gd name="T21" fmla="*/ 149 h 250"/>
                  <a:gd name="T22" fmla="*/ 95 w 397"/>
                  <a:gd name="T23" fmla="*/ 150 h 250"/>
                  <a:gd name="T24" fmla="*/ 77 w 397"/>
                  <a:gd name="T25" fmla="*/ 177 h 250"/>
                  <a:gd name="T26" fmla="*/ 76 w 397"/>
                  <a:gd name="T27" fmla="*/ 181 h 250"/>
                  <a:gd name="T28" fmla="*/ 58 w 397"/>
                  <a:gd name="T29" fmla="*/ 237 h 250"/>
                  <a:gd name="T30" fmla="*/ 21 w 397"/>
                  <a:gd name="T31" fmla="*/ 211 h 250"/>
                  <a:gd name="T32" fmla="*/ 40 w 397"/>
                  <a:gd name="T33" fmla="*/ 73 h 250"/>
                  <a:gd name="T34" fmla="*/ 188 w 397"/>
                  <a:gd name="T35" fmla="*/ 17 h 250"/>
                  <a:gd name="T36" fmla="*/ 265 w 397"/>
                  <a:gd name="T37" fmla="*/ 73 h 250"/>
                  <a:gd name="T38" fmla="*/ 380 w 397"/>
                  <a:gd name="T39" fmla="*/ 127 h 250"/>
                  <a:gd name="T40" fmla="*/ 386 w 397"/>
                  <a:gd name="T41" fmla="*/ 19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7" h="250">
                    <a:moveTo>
                      <a:pt x="386" y="190"/>
                    </a:moveTo>
                    <a:cubicBezTo>
                      <a:pt x="373" y="214"/>
                      <a:pt x="338" y="216"/>
                      <a:pt x="325" y="218"/>
                    </a:cubicBezTo>
                    <a:cubicBezTo>
                      <a:pt x="304" y="220"/>
                      <a:pt x="283" y="216"/>
                      <a:pt x="239" y="177"/>
                    </a:cubicBezTo>
                    <a:cubicBezTo>
                      <a:pt x="230" y="169"/>
                      <a:pt x="220" y="160"/>
                      <a:pt x="210" y="150"/>
                    </a:cubicBezTo>
                    <a:cubicBezTo>
                      <a:pt x="207" y="147"/>
                      <a:pt x="205" y="145"/>
                      <a:pt x="202" y="143"/>
                    </a:cubicBezTo>
                    <a:cubicBezTo>
                      <a:pt x="179" y="123"/>
                      <a:pt x="166" y="126"/>
                      <a:pt x="158" y="138"/>
                    </a:cubicBezTo>
                    <a:cubicBezTo>
                      <a:pt x="148" y="150"/>
                      <a:pt x="144" y="171"/>
                      <a:pt x="137" y="185"/>
                    </a:cubicBezTo>
                    <a:cubicBezTo>
                      <a:pt x="135" y="190"/>
                      <a:pt x="133" y="194"/>
                      <a:pt x="130" y="197"/>
                    </a:cubicBezTo>
                    <a:cubicBezTo>
                      <a:pt x="123" y="203"/>
                      <a:pt x="113" y="198"/>
                      <a:pt x="113" y="189"/>
                    </a:cubicBezTo>
                    <a:cubicBezTo>
                      <a:pt x="113" y="188"/>
                      <a:pt x="113" y="186"/>
                      <a:pt x="113" y="183"/>
                    </a:cubicBezTo>
                    <a:cubicBezTo>
                      <a:pt x="113" y="172"/>
                      <a:pt x="114" y="154"/>
                      <a:pt x="111" y="149"/>
                    </a:cubicBezTo>
                    <a:cubicBezTo>
                      <a:pt x="108" y="143"/>
                      <a:pt x="101" y="146"/>
                      <a:pt x="95" y="150"/>
                    </a:cubicBezTo>
                    <a:cubicBezTo>
                      <a:pt x="86" y="157"/>
                      <a:pt x="80" y="166"/>
                      <a:pt x="77" y="177"/>
                    </a:cubicBezTo>
                    <a:cubicBezTo>
                      <a:pt x="76" y="181"/>
                      <a:pt x="76" y="181"/>
                      <a:pt x="76" y="181"/>
                    </a:cubicBezTo>
                    <a:cubicBezTo>
                      <a:pt x="76" y="181"/>
                      <a:pt x="66" y="224"/>
                      <a:pt x="58" y="237"/>
                    </a:cubicBezTo>
                    <a:cubicBezTo>
                      <a:pt x="49" y="250"/>
                      <a:pt x="24" y="235"/>
                      <a:pt x="21" y="211"/>
                    </a:cubicBezTo>
                    <a:cubicBezTo>
                      <a:pt x="18" y="195"/>
                      <a:pt x="0" y="130"/>
                      <a:pt x="40" y="73"/>
                    </a:cubicBezTo>
                    <a:cubicBezTo>
                      <a:pt x="67" y="34"/>
                      <a:pt x="125" y="0"/>
                      <a:pt x="188" y="17"/>
                    </a:cubicBezTo>
                    <a:cubicBezTo>
                      <a:pt x="218" y="25"/>
                      <a:pt x="219" y="67"/>
                      <a:pt x="265" y="73"/>
                    </a:cubicBezTo>
                    <a:cubicBezTo>
                      <a:pt x="320" y="81"/>
                      <a:pt x="360" y="108"/>
                      <a:pt x="380" y="127"/>
                    </a:cubicBezTo>
                    <a:cubicBezTo>
                      <a:pt x="394" y="141"/>
                      <a:pt x="397" y="168"/>
                      <a:pt x="386" y="19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8">
                <a:extLst>
                  <a:ext uri="{FF2B5EF4-FFF2-40B4-BE49-F238E27FC236}">
                    <a16:creationId xmlns:a16="http://schemas.microsoft.com/office/drawing/2014/main" id="{EE1BCBD6-A750-4A8C-94ED-B241461B0779}"/>
                  </a:ext>
                </a:extLst>
              </p:cNvPr>
              <p:cNvSpPr>
                <a:spLocks/>
              </p:cNvSpPr>
              <p:nvPr/>
            </p:nvSpPr>
            <p:spPr bwMode="auto">
              <a:xfrm>
                <a:off x="18230851" y="2070100"/>
                <a:ext cx="82550" cy="66675"/>
              </a:xfrm>
              <a:custGeom>
                <a:avLst/>
                <a:gdLst>
                  <a:gd name="T0" fmla="*/ 3 w 59"/>
                  <a:gd name="T1" fmla="*/ 18 h 48"/>
                  <a:gd name="T2" fmla="*/ 20 w 59"/>
                  <a:gd name="T3" fmla="*/ 26 h 48"/>
                  <a:gd name="T4" fmla="*/ 29 w 59"/>
                  <a:gd name="T5" fmla="*/ 32 h 48"/>
                  <a:gd name="T6" fmla="*/ 33 w 59"/>
                  <a:gd name="T7" fmla="*/ 36 h 48"/>
                  <a:gd name="T8" fmla="*/ 35 w 59"/>
                  <a:gd name="T9" fmla="*/ 43 h 48"/>
                  <a:gd name="T10" fmla="*/ 35 w 59"/>
                  <a:gd name="T11" fmla="*/ 43 h 48"/>
                  <a:gd name="T12" fmla="*/ 30 w 59"/>
                  <a:gd name="T13" fmla="*/ 48 h 48"/>
                  <a:gd name="T14" fmla="*/ 26 w 59"/>
                  <a:gd name="T15" fmla="*/ 43 h 48"/>
                  <a:gd name="T16" fmla="*/ 28 w 59"/>
                  <a:gd name="T17" fmla="*/ 28 h 48"/>
                  <a:gd name="T18" fmla="*/ 34 w 59"/>
                  <a:gd name="T19" fmla="*/ 15 h 48"/>
                  <a:gd name="T20" fmla="*/ 44 w 59"/>
                  <a:gd name="T21" fmla="*/ 5 h 48"/>
                  <a:gd name="T22" fmla="*/ 57 w 59"/>
                  <a:gd name="T23" fmla="*/ 0 h 48"/>
                  <a:gd name="T24" fmla="*/ 59 w 59"/>
                  <a:gd name="T25" fmla="*/ 1 h 48"/>
                  <a:gd name="T26" fmla="*/ 58 w 59"/>
                  <a:gd name="T27" fmla="*/ 3 h 48"/>
                  <a:gd name="T28" fmla="*/ 57 w 59"/>
                  <a:gd name="T29" fmla="*/ 3 h 48"/>
                  <a:gd name="T30" fmla="*/ 46 w 59"/>
                  <a:gd name="T31" fmla="*/ 9 h 48"/>
                  <a:gd name="T32" fmla="*/ 39 w 59"/>
                  <a:gd name="T33" fmla="*/ 18 h 48"/>
                  <a:gd name="T34" fmla="*/ 35 w 59"/>
                  <a:gd name="T35" fmla="*/ 30 h 48"/>
                  <a:gd name="T36" fmla="*/ 35 w 59"/>
                  <a:gd name="T37" fmla="*/ 42 h 48"/>
                  <a:gd name="T38" fmla="*/ 26 w 59"/>
                  <a:gd name="T39" fmla="*/ 42 h 48"/>
                  <a:gd name="T40" fmla="*/ 23 w 59"/>
                  <a:gd name="T41" fmla="*/ 37 h 48"/>
                  <a:gd name="T42" fmla="*/ 17 w 59"/>
                  <a:gd name="T43" fmla="*/ 31 h 48"/>
                  <a:gd name="T44" fmla="*/ 1 w 59"/>
                  <a:gd name="T45" fmla="*/ 21 h 48"/>
                  <a:gd name="T46" fmla="*/ 1 w 59"/>
                  <a:gd name="T47" fmla="*/ 21 h 48"/>
                  <a:gd name="T48" fmla="*/ 1 w 59"/>
                  <a:gd name="T49" fmla="*/ 19 h 48"/>
                  <a:gd name="T50" fmla="*/ 3 w 59"/>
                  <a:gd name="T51"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 h="48">
                    <a:moveTo>
                      <a:pt x="3" y="18"/>
                    </a:moveTo>
                    <a:cubicBezTo>
                      <a:pt x="9" y="20"/>
                      <a:pt x="15" y="23"/>
                      <a:pt x="20" y="26"/>
                    </a:cubicBezTo>
                    <a:cubicBezTo>
                      <a:pt x="23" y="28"/>
                      <a:pt x="26" y="30"/>
                      <a:pt x="29" y="32"/>
                    </a:cubicBezTo>
                    <a:cubicBezTo>
                      <a:pt x="30" y="33"/>
                      <a:pt x="31" y="34"/>
                      <a:pt x="33" y="36"/>
                    </a:cubicBezTo>
                    <a:cubicBezTo>
                      <a:pt x="34" y="38"/>
                      <a:pt x="35" y="40"/>
                      <a:pt x="35" y="43"/>
                    </a:cubicBezTo>
                    <a:cubicBezTo>
                      <a:pt x="35" y="43"/>
                      <a:pt x="35" y="43"/>
                      <a:pt x="35" y="43"/>
                    </a:cubicBezTo>
                    <a:cubicBezTo>
                      <a:pt x="35" y="46"/>
                      <a:pt x="32" y="48"/>
                      <a:pt x="30" y="48"/>
                    </a:cubicBezTo>
                    <a:cubicBezTo>
                      <a:pt x="27" y="47"/>
                      <a:pt x="25" y="45"/>
                      <a:pt x="26" y="43"/>
                    </a:cubicBezTo>
                    <a:cubicBezTo>
                      <a:pt x="26" y="38"/>
                      <a:pt x="27" y="33"/>
                      <a:pt x="28" y="28"/>
                    </a:cubicBezTo>
                    <a:cubicBezTo>
                      <a:pt x="29" y="24"/>
                      <a:pt x="31" y="19"/>
                      <a:pt x="34" y="15"/>
                    </a:cubicBezTo>
                    <a:cubicBezTo>
                      <a:pt x="36" y="11"/>
                      <a:pt x="40" y="7"/>
                      <a:pt x="44" y="5"/>
                    </a:cubicBezTo>
                    <a:cubicBezTo>
                      <a:pt x="48" y="2"/>
                      <a:pt x="52" y="0"/>
                      <a:pt x="57" y="0"/>
                    </a:cubicBezTo>
                    <a:cubicBezTo>
                      <a:pt x="58" y="0"/>
                      <a:pt x="59" y="0"/>
                      <a:pt x="59" y="1"/>
                    </a:cubicBezTo>
                    <a:cubicBezTo>
                      <a:pt x="59" y="2"/>
                      <a:pt x="58" y="3"/>
                      <a:pt x="58" y="3"/>
                    </a:cubicBezTo>
                    <a:cubicBezTo>
                      <a:pt x="57" y="3"/>
                      <a:pt x="57" y="3"/>
                      <a:pt x="57" y="3"/>
                    </a:cubicBezTo>
                    <a:cubicBezTo>
                      <a:pt x="53" y="4"/>
                      <a:pt x="50" y="6"/>
                      <a:pt x="46" y="9"/>
                    </a:cubicBezTo>
                    <a:cubicBezTo>
                      <a:pt x="43" y="11"/>
                      <a:pt x="41" y="15"/>
                      <a:pt x="39" y="18"/>
                    </a:cubicBezTo>
                    <a:cubicBezTo>
                      <a:pt x="37" y="22"/>
                      <a:pt x="36" y="26"/>
                      <a:pt x="35" y="30"/>
                    </a:cubicBezTo>
                    <a:cubicBezTo>
                      <a:pt x="35" y="34"/>
                      <a:pt x="35" y="39"/>
                      <a:pt x="35" y="42"/>
                    </a:cubicBezTo>
                    <a:cubicBezTo>
                      <a:pt x="26" y="42"/>
                      <a:pt x="26" y="42"/>
                      <a:pt x="26" y="42"/>
                    </a:cubicBezTo>
                    <a:cubicBezTo>
                      <a:pt x="26" y="42"/>
                      <a:pt x="25" y="39"/>
                      <a:pt x="23" y="37"/>
                    </a:cubicBezTo>
                    <a:cubicBezTo>
                      <a:pt x="21" y="35"/>
                      <a:pt x="19" y="33"/>
                      <a:pt x="17" y="31"/>
                    </a:cubicBezTo>
                    <a:cubicBezTo>
                      <a:pt x="12" y="28"/>
                      <a:pt x="7" y="24"/>
                      <a:pt x="1" y="21"/>
                    </a:cubicBezTo>
                    <a:cubicBezTo>
                      <a:pt x="1" y="21"/>
                      <a:pt x="1" y="21"/>
                      <a:pt x="1" y="21"/>
                    </a:cubicBezTo>
                    <a:cubicBezTo>
                      <a:pt x="1" y="21"/>
                      <a:pt x="0" y="20"/>
                      <a:pt x="1" y="19"/>
                    </a:cubicBezTo>
                    <a:cubicBezTo>
                      <a:pt x="1" y="18"/>
                      <a:pt x="2" y="18"/>
                      <a:pt x="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9">
                <a:extLst>
                  <a:ext uri="{FF2B5EF4-FFF2-40B4-BE49-F238E27FC236}">
                    <a16:creationId xmlns:a16="http://schemas.microsoft.com/office/drawing/2014/main" id="{10442C22-2906-4DC6-BEDD-9184C9C163F8}"/>
                  </a:ext>
                </a:extLst>
              </p:cNvPr>
              <p:cNvSpPr>
                <a:spLocks/>
              </p:cNvSpPr>
              <p:nvPr/>
            </p:nvSpPr>
            <p:spPr bwMode="auto">
              <a:xfrm>
                <a:off x="18359438" y="2289175"/>
                <a:ext cx="134938" cy="90488"/>
              </a:xfrm>
              <a:custGeom>
                <a:avLst/>
                <a:gdLst>
                  <a:gd name="T0" fmla="*/ 95 w 97"/>
                  <a:gd name="T1" fmla="*/ 62 h 65"/>
                  <a:gd name="T2" fmla="*/ 91 w 97"/>
                  <a:gd name="T3" fmla="*/ 64 h 65"/>
                  <a:gd name="T4" fmla="*/ 88 w 97"/>
                  <a:gd name="T5" fmla="*/ 64 h 65"/>
                  <a:gd name="T6" fmla="*/ 86 w 97"/>
                  <a:gd name="T7" fmla="*/ 64 h 65"/>
                  <a:gd name="T8" fmla="*/ 78 w 97"/>
                  <a:gd name="T9" fmla="*/ 64 h 65"/>
                  <a:gd name="T10" fmla="*/ 71 w 97"/>
                  <a:gd name="T11" fmla="*/ 62 h 65"/>
                  <a:gd name="T12" fmla="*/ 64 w 97"/>
                  <a:gd name="T13" fmla="*/ 59 h 65"/>
                  <a:gd name="T14" fmla="*/ 39 w 97"/>
                  <a:gd name="T15" fmla="*/ 42 h 65"/>
                  <a:gd name="T16" fmla="*/ 29 w 97"/>
                  <a:gd name="T17" fmla="*/ 32 h 65"/>
                  <a:gd name="T18" fmla="*/ 19 w 97"/>
                  <a:gd name="T19" fmla="*/ 22 h 65"/>
                  <a:gd name="T20" fmla="*/ 0 w 97"/>
                  <a:gd name="T21" fmla="*/ 0 h 65"/>
                  <a:gd name="T22" fmla="*/ 20 w 97"/>
                  <a:gd name="T23" fmla="*/ 21 h 65"/>
                  <a:gd name="T24" fmla="*/ 31 w 97"/>
                  <a:gd name="T25" fmla="*/ 30 h 65"/>
                  <a:gd name="T26" fmla="*/ 42 w 97"/>
                  <a:gd name="T27" fmla="*/ 39 h 65"/>
                  <a:gd name="T28" fmla="*/ 66 w 97"/>
                  <a:gd name="T29" fmla="*/ 53 h 65"/>
                  <a:gd name="T30" fmla="*/ 73 w 97"/>
                  <a:gd name="T31" fmla="*/ 55 h 65"/>
                  <a:gd name="T32" fmla="*/ 79 w 97"/>
                  <a:gd name="T33" fmla="*/ 56 h 65"/>
                  <a:gd name="T34" fmla="*/ 85 w 97"/>
                  <a:gd name="T35" fmla="*/ 56 h 65"/>
                  <a:gd name="T36" fmla="*/ 87 w 97"/>
                  <a:gd name="T37" fmla="*/ 56 h 65"/>
                  <a:gd name="T38" fmla="*/ 88 w 97"/>
                  <a:gd name="T39" fmla="*/ 56 h 65"/>
                  <a:gd name="T40" fmla="*/ 89 w 97"/>
                  <a:gd name="T41" fmla="*/ 55 h 65"/>
                  <a:gd name="T42" fmla="*/ 90 w 97"/>
                  <a:gd name="T43" fmla="*/ 55 h 65"/>
                  <a:gd name="T44" fmla="*/ 90 w 97"/>
                  <a:gd name="T45" fmla="*/ 55 h 65"/>
                  <a:gd name="T46" fmla="*/ 96 w 97"/>
                  <a:gd name="T47" fmla="*/ 55 h 65"/>
                  <a:gd name="T48" fmla="*/ 95 w 97"/>
                  <a:gd name="T49"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7" h="65">
                    <a:moveTo>
                      <a:pt x="95" y="62"/>
                    </a:moveTo>
                    <a:cubicBezTo>
                      <a:pt x="93" y="63"/>
                      <a:pt x="92" y="63"/>
                      <a:pt x="91" y="64"/>
                    </a:cubicBezTo>
                    <a:cubicBezTo>
                      <a:pt x="88" y="64"/>
                      <a:pt x="88" y="64"/>
                      <a:pt x="88" y="64"/>
                    </a:cubicBezTo>
                    <a:cubicBezTo>
                      <a:pt x="86" y="64"/>
                      <a:pt x="86" y="64"/>
                      <a:pt x="86" y="64"/>
                    </a:cubicBezTo>
                    <a:cubicBezTo>
                      <a:pt x="83" y="65"/>
                      <a:pt x="81" y="64"/>
                      <a:pt x="78" y="64"/>
                    </a:cubicBezTo>
                    <a:cubicBezTo>
                      <a:pt x="75" y="64"/>
                      <a:pt x="73" y="63"/>
                      <a:pt x="71" y="62"/>
                    </a:cubicBezTo>
                    <a:cubicBezTo>
                      <a:pt x="68" y="61"/>
                      <a:pt x="66" y="60"/>
                      <a:pt x="64" y="59"/>
                    </a:cubicBezTo>
                    <a:cubicBezTo>
                      <a:pt x="55" y="54"/>
                      <a:pt x="47" y="48"/>
                      <a:pt x="39" y="42"/>
                    </a:cubicBezTo>
                    <a:cubicBezTo>
                      <a:pt x="36" y="39"/>
                      <a:pt x="32" y="36"/>
                      <a:pt x="29" y="32"/>
                    </a:cubicBezTo>
                    <a:cubicBezTo>
                      <a:pt x="25" y="29"/>
                      <a:pt x="22" y="26"/>
                      <a:pt x="19" y="22"/>
                    </a:cubicBezTo>
                    <a:cubicBezTo>
                      <a:pt x="12" y="15"/>
                      <a:pt x="6" y="8"/>
                      <a:pt x="0" y="0"/>
                    </a:cubicBezTo>
                    <a:cubicBezTo>
                      <a:pt x="7" y="7"/>
                      <a:pt x="13" y="14"/>
                      <a:pt x="20" y="21"/>
                    </a:cubicBezTo>
                    <a:cubicBezTo>
                      <a:pt x="24" y="24"/>
                      <a:pt x="27" y="27"/>
                      <a:pt x="31" y="30"/>
                    </a:cubicBezTo>
                    <a:cubicBezTo>
                      <a:pt x="34" y="33"/>
                      <a:pt x="38" y="36"/>
                      <a:pt x="42" y="39"/>
                    </a:cubicBezTo>
                    <a:cubicBezTo>
                      <a:pt x="50" y="44"/>
                      <a:pt x="58" y="49"/>
                      <a:pt x="66" y="53"/>
                    </a:cubicBezTo>
                    <a:cubicBezTo>
                      <a:pt x="68" y="54"/>
                      <a:pt x="71" y="54"/>
                      <a:pt x="73" y="55"/>
                    </a:cubicBezTo>
                    <a:cubicBezTo>
                      <a:pt x="75" y="55"/>
                      <a:pt x="77" y="56"/>
                      <a:pt x="79" y="56"/>
                    </a:cubicBezTo>
                    <a:cubicBezTo>
                      <a:pt x="81" y="57"/>
                      <a:pt x="83" y="56"/>
                      <a:pt x="85" y="56"/>
                    </a:cubicBezTo>
                    <a:cubicBezTo>
                      <a:pt x="87" y="56"/>
                      <a:pt x="87" y="56"/>
                      <a:pt x="87" y="56"/>
                    </a:cubicBezTo>
                    <a:cubicBezTo>
                      <a:pt x="88" y="56"/>
                      <a:pt x="88" y="56"/>
                      <a:pt x="88" y="56"/>
                    </a:cubicBezTo>
                    <a:cubicBezTo>
                      <a:pt x="88" y="55"/>
                      <a:pt x="89" y="55"/>
                      <a:pt x="89" y="55"/>
                    </a:cubicBezTo>
                    <a:cubicBezTo>
                      <a:pt x="90" y="55"/>
                      <a:pt x="90" y="55"/>
                      <a:pt x="90" y="55"/>
                    </a:cubicBezTo>
                    <a:cubicBezTo>
                      <a:pt x="90" y="55"/>
                      <a:pt x="90" y="55"/>
                      <a:pt x="90" y="55"/>
                    </a:cubicBezTo>
                    <a:cubicBezTo>
                      <a:pt x="92" y="53"/>
                      <a:pt x="94" y="53"/>
                      <a:pt x="96" y="55"/>
                    </a:cubicBezTo>
                    <a:cubicBezTo>
                      <a:pt x="97" y="57"/>
                      <a:pt x="97" y="60"/>
                      <a:pt x="95" y="6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10">
                <a:extLst>
                  <a:ext uri="{FF2B5EF4-FFF2-40B4-BE49-F238E27FC236}">
                    <a16:creationId xmlns:a16="http://schemas.microsoft.com/office/drawing/2014/main" id="{D3CC05AE-9361-402A-8D36-2BD7A249120D}"/>
                  </a:ext>
                </a:extLst>
              </p:cNvPr>
              <p:cNvSpPr>
                <a:spLocks/>
              </p:cNvSpPr>
              <p:nvPr/>
            </p:nvSpPr>
            <p:spPr bwMode="auto">
              <a:xfrm>
                <a:off x="18373726" y="2122488"/>
                <a:ext cx="201613" cy="109538"/>
              </a:xfrm>
              <a:custGeom>
                <a:avLst/>
                <a:gdLst>
                  <a:gd name="T0" fmla="*/ 0 w 144"/>
                  <a:gd name="T1" fmla="*/ 0 h 78"/>
                  <a:gd name="T2" fmla="*/ 29 w 144"/>
                  <a:gd name="T3" fmla="*/ 30 h 78"/>
                  <a:gd name="T4" fmla="*/ 37 w 144"/>
                  <a:gd name="T5" fmla="*/ 37 h 78"/>
                  <a:gd name="T6" fmla="*/ 46 w 144"/>
                  <a:gd name="T7" fmla="*/ 40 h 78"/>
                  <a:gd name="T8" fmla="*/ 66 w 144"/>
                  <a:gd name="T9" fmla="*/ 45 h 78"/>
                  <a:gd name="T10" fmla="*/ 107 w 144"/>
                  <a:gd name="T11" fmla="*/ 56 h 78"/>
                  <a:gd name="T12" fmla="*/ 144 w 144"/>
                  <a:gd name="T13" fmla="*/ 78 h 78"/>
                  <a:gd name="T14" fmla="*/ 106 w 144"/>
                  <a:gd name="T15" fmla="*/ 60 h 78"/>
                  <a:gd name="T16" fmla="*/ 65 w 144"/>
                  <a:gd name="T17" fmla="*/ 50 h 78"/>
                  <a:gd name="T18" fmla="*/ 44 w 144"/>
                  <a:gd name="T19" fmla="*/ 46 h 78"/>
                  <a:gd name="T20" fmla="*/ 34 w 144"/>
                  <a:gd name="T21" fmla="*/ 41 h 78"/>
                  <a:gd name="T22" fmla="*/ 25 w 144"/>
                  <a:gd name="T23" fmla="*/ 34 h 78"/>
                  <a:gd name="T24" fmla="*/ 0 w 144"/>
                  <a:gd name="T2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78">
                    <a:moveTo>
                      <a:pt x="0" y="0"/>
                    </a:moveTo>
                    <a:cubicBezTo>
                      <a:pt x="9" y="10"/>
                      <a:pt x="19" y="21"/>
                      <a:pt x="29" y="30"/>
                    </a:cubicBezTo>
                    <a:cubicBezTo>
                      <a:pt x="31" y="33"/>
                      <a:pt x="34" y="35"/>
                      <a:pt x="37" y="37"/>
                    </a:cubicBezTo>
                    <a:cubicBezTo>
                      <a:pt x="39" y="38"/>
                      <a:pt x="42" y="39"/>
                      <a:pt x="46" y="40"/>
                    </a:cubicBezTo>
                    <a:cubicBezTo>
                      <a:pt x="52" y="42"/>
                      <a:pt x="59" y="43"/>
                      <a:pt x="66" y="45"/>
                    </a:cubicBezTo>
                    <a:cubicBezTo>
                      <a:pt x="80" y="48"/>
                      <a:pt x="94" y="51"/>
                      <a:pt x="107" y="56"/>
                    </a:cubicBezTo>
                    <a:cubicBezTo>
                      <a:pt x="120" y="62"/>
                      <a:pt x="133" y="69"/>
                      <a:pt x="144" y="78"/>
                    </a:cubicBezTo>
                    <a:cubicBezTo>
                      <a:pt x="132" y="70"/>
                      <a:pt x="119" y="64"/>
                      <a:pt x="106" y="60"/>
                    </a:cubicBezTo>
                    <a:cubicBezTo>
                      <a:pt x="93" y="55"/>
                      <a:pt x="79" y="52"/>
                      <a:pt x="65" y="50"/>
                    </a:cubicBezTo>
                    <a:cubicBezTo>
                      <a:pt x="58" y="49"/>
                      <a:pt x="51" y="48"/>
                      <a:pt x="44" y="46"/>
                    </a:cubicBezTo>
                    <a:cubicBezTo>
                      <a:pt x="41" y="45"/>
                      <a:pt x="37" y="44"/>
                      <a:pt x="34" y="41"/>
                    </a:cubicBezTo>
                    <a:cubicBezTo>
                      <a:pt x="31" y="39"/>
                      <a:pt x="28" y="37"/>
                      <a:pt x="25" y="34"/>
                    </a:cubicBezTo>
                    <a:cubicBezTo>
                      <a:pt x="15" y="24"/>
                      <a:pt x="7" y="12"/>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11">
                <a:extLst>
                  <a:ext uri="{FF2B5EF4-FFF2-40B4-BE49-F238E27FC236}">
                    <a16:creationId xmlns:a16="http://schemas.microsoft.com/office/drawing/2014/main" id="{D4056F42-6203-406E-84A8-4C336BE41010}"/>
                  </a:ext>
                </a:extLst>
              </p:cNvPr>
              <p:cNvSpPr>
                <a:spLocks/>
              </p:cNvSpPr>
              <p:nvPr/>
            </p:nvSpPr>
            <p:spPr bwMode="auto">
              <a:xfrm>
                <a:off x="18087976" y="2160588"/>
                <a:ext cx="73025" cy="212725"/>
              </a:xfrm>
              <a:custGeom>
                <a:avLst/>
                <a:gdLst>
                  <a:gd name="T0" fmla="*/ 9 w 53"/>
                  <a:gd name="T1" fmla="*/ 153 h 153"/>
                  <a:gd name="T2" fmla="*/ 6 w 53"/>
                  <a:gd name="T3" fmla="*/ 143 h 153"/>
                  <a:gd name="T4" fmla="*/ 3 w 53"/>
                  <a:gd name="T5" fmla="*/ 133 h 153"/>
                  <a:gd name="T6" fmla="*/ 1 w 53"/>
                  <a:gd name="T7" fmla="*/ 111 h 153"/>
                  <a:gd name="T8" fmla="*/ 5 w 53"/>
                  <a:gd name="T9" fmla="*/ 69 h 153"/>
                  <a:gd name="T10" fmla="*/ 22 w 53"/>
                  <a:gd name="T11" fmla="*/ 30 h 153"/>
                  <a:gd name="T12" fmla="*/ 53 w 53"/>
                  <a:gd name="T13" fmla="*/ 0 h 153"/>
                  <a:gd name="T14" fmla="*/ 27 w 53"/>
                  <a:gd name="T15" fmla="*/ 32 h 153"/>
                  <a:gd name="T16" fmla="*/ 11 w 53"/>
                  <a:gd name="T17" fmla="*/ 70 h 153"/>
                  <a:gd name="T18" fmla="*/ 6 w 53"/>
                  <a:gd name="T19" fmla="*/ 111 h 153"/>
                  <a:gd name="T20" fmla="*/ 6 w 53"/>
                  <a:gd name="T21" fmla="*/ 132 h 153"/>
                  <a:gd name="T22" fmla="*/ 7 w 53"/>
                  <a:gd name="T23" fmla="*/ 143 h 153"/>
                  <a:gd name="T24" fmla="*/ 8 w 53"/>
                  <a:gd name="T25" fmla="*/ 148 h 153"/>
                  <a:gd name="T26" fmla="*/ 9 w 53"/>
                  <a:gd name="T27"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153">
                    <a:moveTo>
                      <a:pt x="9" y="153"/>
                    </a:moveTo>
                    <a:cubicBezTo>
                      <a:pt x="7" y="150"/>
                      <a:pt x="7" y="146"/>
                      <a:pt x="6" y="143"/>
                    </a:cubicBezTo>
                    <a:cubicBezTo>
                      <a:pt x="5" y="140"/>
                      <a:pt x="4" y="136"/>
                      <a:pt x="3" y="133"/>
                    </a:cubicBezTo>
                    <a:cubicBezTo>
                      <a:pt x="2" y="126"/>
                      <a:pt x="1" y="119"/>
                      <a:pt x="1" y="111"/>
                    </a:cubicBezTo>
                    <a:cubicBezTo>
                      <a:pt x="0" y="97"/>
                      <a:pt x="2" y="83"/>
                      <a:pt x="5" y="69"/>
                    </a:cubicBezTo>
                    <a:cubicBezTo>
                      <a:pt x="8" y="55"/>
                      <a:pt x="14" y="42"/>
                      <a:pt x="22" y="30"/>
                    </a:cubicBezTo>
                    <a:cubicBezTo>
                      <a:pt x="30" y="18"/>
                      <a:pt x="41" y="8"/>
                      <a:pt x="53" y="0"/>
                    </a:cubicBezTo>
                    <a:cubicBezTo>
                      <a:pt x="42" y="10"/>
                      <a:pt x="33" y="21"/>
                      <a:pt x="27" y="32"/>
                    </a:cubicBezTo>
                    <a:cubicBezTo>
                      <a:pt x="20" y="44"/>
                      <a:pt x="14" y="57"/>
                      <a:pt x="11" y="70"/>
                    </a:cubicBezTo>
                    <a:cubicBezTo>
                      <a:pt x="8" y="84"/>
                      <a:pt x="6" y="98"/>
                      <a:pt x="6" y="111"/>
                    </a:cubicBezTo>
                    <a:cubicBezTo>
                      <a:pt x="6" y="118"/>
                      <a:pt x="6" y="125"/>
                      <a:pt x="6" y="132"/>
                    </a:cubicBezTo>
                    <a:cubicBezTo>
                      <a:pt x="7" y="136"/>
                      <a:pt x="7" y="139"/>
                      <a:pt x="7" y="143"/>
                    </a:cubicBezTo>
                    <a:cubicBezTo>
                      <a:pt x="8" y="144"/>
                      <a:pt x="8" y="146"/>
                      <a:pt x="8" y="148"/>
                    </a:cubicBezTo>
                    <a:cubicBezTo>
                      <a:pt x="8" y="149"/>
                      <a:pt x="9" y="151"/>
                      <a:pt x="9" y="15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12">
                <a:extLst>
                  <a:ext uri="{FF2B5EF4-FFF2-40B4-BE49-F238E27FC236}">
                    <a16:creationId xmlns:a16="http://schemas.microsoft.com/office/drawing/2014/main" id="{1DF1A7B7-52B8-41F1-BE72-C3C09C7F22B2}"/>
                  </a:ext>
                </a:extLst>
              </p:cNvPr>
              <p:cNvSpPr>
                <a:spLocks/>
              </p:cNvSpPr>
              <p:nvPr/>
            </p:nvSpPr>
            <p:spPr bwMode="auto">
              <a:xfrm>
                <a:off x="18300701" y="2397125"/>
                <a:ext cx="69850" cy="17463"/>
              </a:xfrm>
              <a:custGeom>
                <a:avLst/>
                <a:gdLst>
                  <a:gd name="T0" fmla="*/ 1 w 49"/>
                  <a:gd name="T1" fmla="*/ 1 h 12"/>
                  <a:gd name="T2" fmla="*/ 13 w 49"/>
                  <a:gd name="T3" fmla="*/ 0 h 12"/>
                  <a:gd name="T4" fmla="*/ 25 w 49"/>
                  <a:gd name="T5" fmla="*/ 1 h 12"/>
                  <a:gd name="T6" fmla="*/ 36 w 49"/>
                  <a:gd name="T7" fmla="*/ 3 h 12"/>
                  <a:gd name="T8" fmla="*/ 48 w 49"/>
                  <a:gd name="T9" fmla="*/ 7 h 12"/>
                  <a:gd name="T10" fmla="*/ 48 w 49"/>
                  <a:gd name="T11" fmla="*/ 10 h 12"/>
                  <a:gd name="T12" fmla="*/ 47 w 49"/>
                  <a:gd name="T13" fmla="*/ 10 h 12"/>
                  <a:gd name="T14" fmla="*/ 35 w 49"/>
                  <a:gd name="T15" fmla="*/ 12 h 12"/>
                  <a:gd name="T16" fmla="*/ 24 w 49"/>
                  <a:gd name="T17" fmla="*/ 11 h 12"/>
                  <a:gd name="T18" fmla="*/ 12 w 49"/>
                  <a:gd name="T19" fmla="*/ 8 h 12"/>
                  <a:gd name="T20" fmla="*/ 1 w 49"/>
                  <a:gd name="T21" fmla="*/ 4 h 12"/>
                  <a:gd name="T22" fmla="*/ 0 w 49"/>
                  <a:gd name="T23" fmla="*/ 2 h 12"/>
                  <a:gd name="T24" fmla="*/ 1 w 49"/>
                  <a:gd name="T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2">
                    <a:moveTo>
                      <a:pt x="1" y="1"/>
                    </a:moveTo>
                    <a:cubicBezTo>
                      <a:pt x="5" y="0"/>
                      <a:pt x="9" y="0"/>
                      <a:pt x="13" y="0"/>
                    </a:cubicBezTo>
                    <a:cubicBezTo>
                      <a:pt x="17" y="0"/>
                      <a:pt x="21" y="0"/>
                      <a:pt x="25" y="1"/>
                    </a:cubicBezTo>
                    <a:cubicBezTo>
                      <a:pt x="29" y="1"/>
                      <a:pt x="33" y="2"/>
                      <a:pt x="36" y="3"/>
                    </a:cubicBezTo>
                    <a:cubicBezTo>
                      <a:pt x="40" y="4"/>
                      <a:pt x="44" y="5"/>
                      <a:pt x="48" y="7"/>
                    </a:cubicBezTo>
                    <a:cubicBezTo>
                      <a:pt x="48" y="8"/>
                      <a:pt x="49" y="9"/>
                      <a:pt x="48" y="10"/>
                    </a:cubicBezTo>
                    <a:cubicBezTo>
                      <a:pt x="48" y="10"/>
                      <a:pt x="48" y="10"/>
                      <a:pt x="47" y="10"/>
                    </a:cubicBezTo>
                    <a:cubicBezTo>
                      <a:pt x="43" y="12"/>
                      <a:pt x="39" y="12"/>
                      <a:pt x="35" y="12"/>
                    </a:cubicBezTo>
                    <a:cubicBezTo>
                      <a:pt x="31" y="12"/>
                      <a:pt x="27" y="11"/>
                      <a:pt x="24" y="11"/>
                    </a:cubicBezTo>
                    <a:cubicBezTo>
                      <a:pt x="20" y="10"/>
                      <a:pt x="16" y="9"/>
                      <a:pt x="12" y="8"/>
                    </a:cubicBezTo>
                    <a:cubicBezTo>
                      <a:pt x="8" y="7"/>
                      <a:pt x="4" y="6"/>
                      <a:pt x="1" y="4"/>
                    </a:cubicBezTo>
                    <a:cubicBezTo>
                      <a:pt x="0" y="4"/>
                      <a:pt x="0" y="3"/>
                      <a:pt x="0" y="2"/>
                    </a:cubicBezTo>
                    <a:cubicBezTo>
                      <a:pt x="0" y="1"/>
                      <a:pt x="1" y="1"/>
                      <a:pt x="1" y="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13">
                <a:extLst>
                  <a:ext uri="{FF2B5EF4-FFF2-40B4-BE49-F238E27FC236}">
                    <a16:creationId xmlns:a16="http://schemas.microsoft.com/office/drawing/2014/main" id="{74B0F8A3-C6E0-4EA6-BCDA-82F8C90704F3}"/>
                  </a:ext>
                </a:extLst>
              </p:cNvPr>
              <p:cNvSpPr>
                <a:spLocks/>
              </p:cNvSpPr>
              <p:nvPr/>
            </p:nvSpPr>
            <p:spPr bwMode="auto">
              <a:xfrm>
                <a:off x="18422938" y="2432050"/>
                <a:ext cx="44450" cy="28575"/>
              </a:xfrm>
              <a:custGeom>
                <a:avLst/>
                <a:gdLst>
                  <a:gd name="T0" fmla="*/ 2 w 32"/>
                  <a:gd name="T1" fmla="*/ 0 h 20"/>
                  <a:gd name="T2" fmla="*/ 11 w 32"/>
                  <a:gd name="T3" fmla="*/ 2 h 20"/>
                  <a:gd name="T4" fmla="*/ 19 w 32"/>
                  <a:gd name="T5" fmla="*/ 5 h 20"/>
                  <a:gd name="T6" fmla="*/ 26 w 32"/>
                  <a:gd name="T7" fmla="*/ 10 h 20"/>
                  <a:gd name="T8" fmla="*/ 31 w 32"/>
                  <a:gd name="T9" fmla="*/ 17 h 20"/>
                  <a:gd name="T10" fmla="*/ 31 w 32"/>
                  <a:gd name="T11" fmla="*/ 20 h 20"/>
                  <a:gd name="T12" fmla="*/ 30 w 32"/>
                  <a:gd name="T13" fmla="*/ 20 h 20"/>
                  <a:gd name="T14" fmla="*/ 30 w 32"/>
                  <a:gd name="T15" fmla="*/ 20 h 20"/>
                  <a:gd name="T16" fmla="*/ 21 w 32"/>
                  <a:gd name="T17" fmla="*/ 18 h 20"/>
                  <a:gd name="T18" fmla="*/ 14 w 32"/>
                  <a:gd name="T19" fmla="*/ 14 h 20"/>
                  <a:gd name="T20" fmla="*/ 7 w 32"/>
                  <a:gd name="T21" fmla="*/ 9 h 20"/>
                  <a:gd name="T22" fmla="*/ 0 w 32"/>
                  <a:gd name="T23" fmla="*/ 3 h 20"/>
                  <a:gd name="T24" fmla="*/ 0 w 32"/>
                  <a:gd name="T25" fmla="*/ 3 h 20"/>
                  <a:gd name="T26" fmla="*/ 1 w 32"/>
                  <a:gd name="T27" fmla="*/ 1 h 20"/>
                  <a:gd name="T28" fmla="*/ 2 w 32"/>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20">
                    <a:moveTo>
                      <a:pt x="2" y="0"/>
                    </a:moveTo>
                    <a:cubicBezTo>
                      <a:pt x="5" y="0"/>
                      <a:pt x="8" y="1"/>
                      <a:pt x="11" y="2"/>
                    </a:cubicBezTo>
                    <a:cubicBezTo>
                      <a:pt x="13" y="3"/>
                      <a:pt x="16" y="4"/>
                      <a:pt x="19" y="5"/>
                    </a:cubicBezTo>
                    <a:cubicBezTo>
                      <a:pt x="21" y="7"/>
                      <a:pt x="24" y="8"/>
                      <a:pt x="26" y="10"/>
                    </a:cubicBezTo>
                    <a:cubicBezTo>
                      <a:pt x="28" y="12"/>
                      <a:pt x="30" y="14"/>
                      <a:pt x="31" y="17"/>
                    </a:cubicBezTo>
                    <a:cubicBezTo>
                      <a:pt x="32" y="18"/>
                      <a:pt x="31" y="19"/>
                      <a:pt x="31" y="20"/>
                    </a:cubicBezTo>
                    <a:cubicBezTo>
                      <a:pt x="30" y="20"/>
                      <a:pt x="30" y="20"/>
                      <a:pt x="30" y="20"/>
                    </a:cubicBezTo>
                    <a:cubicBezTo>
                      <a:pt x="30" y="20"/>
                      <a:pt x="30" y="20"/>
                      <a:pt x="30" y="20"/>
                    </a:cubicBezTo>
                    <a:cubicBezTo>
                      <a:pt x="26" y="20"/>
                      <a:pt x="24" y="19"/>
                      <a:pt x="21" y="18"/>
                    </a:cubicBezTo>
                    <a:cubicBezTo>
                      <a:pt x="18" y="17"/>
                      <a:pt x="16" y="16"/>
                      <a:pt x="14" y="14"/>
                    </a:cubicBezTo>
                    <a:cubicBezTo>
                      <a:pt x="11" y="13"/>
                      <a:pt x="9" y="11"/>
                      <a:pt x="7" y="9"/>
                    </a:cubicBezTo>
                    <a:cubicBezTo>
                      <a:pt x="5" y="7"/>
                      <a:pt x="2" y="6"/>
                      <a:pt x="0" y="3"/>
                    </a:cubicBezTo>
                    <a:cubicBezTo>
                      <a:pt x="0" y="3"/>
                      <a:pt x="0" y="3"/>
                      <a:pt x="0" y="3"/>
                    </a:cubicBezTo>
                    <a:cubicBezTo>
                      <a:pt x="0" y="2"/>
                      <a:pt x="0" y="1"/>
                      <a:pt x="1" y="1"/>
                    </a:cubicBezTo>
                    <a:cubicBezTo>
                      <a:pt x="1" y="0"/>
                      <a:pt x="1" y="0"/>
                      <a:pt x="2"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14">
                <a:extLst>
                  <a:ext uri="{FF2B5EF4-FFF2-40B4-BE49-F238E27FC236}">
                    <a16:creationId xmlns:a16="http://schemas.microsoft.com/office/drawing/2014/main" id="{259FB96B-1B29-4C09-9A66-726D2ED1E815}"/>
                  </a:ext>
                </a:extLst>
              </p:cNvPr>
              <p:cNvSpPr>
                <a:spLocks/>
              </p:cNvSpPr>
              <p:nvPr/>
            </p:nvSpPr>
            <p:spPr bwMode="auto">
              <a:xfrm>
                <a:off x="18327688" y="2449513"/>
                <a:ext cx="60325" cy="82550"/>
              </a:xfrm>
              <a:custGeom>
                <a:avLst/>
                <a:gdLst>
                  <a:gd name="T0" fmla="*/ 43 w 43"/>
                  <a:gd name="T1" fmla="*/ 0 h 59"/>
                  <a:gd name="T2" fmla="*/ 41 w 43"/>
                  <a:gd name="T3" fmla="*/ 22 h 59"/>
                  <a:gd name="T4" fmla="*/ 38 w 43"/>
                  <a:gd name="T5" fmla="*/ 44 h 59"/>
                  <a:gd name="T6" fmla="*/ 35 w 43"/>
                  <a:gd name="T7" fmla="*/ 54 h 59"/>
                  <a:gd name="T8" fmla="*/ 31 w 43"/>
                  <a:gd name="T9" fmla="*/ 59 h 59"/>
                  <a:gd name="T10" fmla="*/ 25 w 43"/>
                  <a:gd name="T11" fmla="*/ 59 h 59"/>
                  <a:gd name="T12" fmla="*/ 14 w 43"/>
                  <a:gd name="T13" fmla="*/ 56 h 59"/>
                  <a:gd name="T14" fmla="*/ 3 w 43"/>
                  <a:gd name="T15" fmla="*/ 52 h 59"/>
                  <a:gd name="T16" fmla="*/ 1 w 43"/>
                  <a:gd name="T17" fmla="*/ 47 h 59"/>
                  <a:gd name="T18" fmla="*/ 6 w 43"/>
                  <a:gd name="T19" fmla="*/ 45 h 59"/>
                  <a:gd name="T20" fmla="*/ 7 w 43"/>
                  <a:gd name="T21" fmla="*/ 45 h 59"/>
                  <a:gd name="T22" fmla="*/ 7 w 43"/>
                  <a:gd name="T23" fmla="*/ 45 h 59"/>
                  <a:gd name="T24" fmla="*/ 25 w 43"/>
                  <a:gd name="T25" fmla="*/ 56 h 59"/>
                  <a:gd name="T26" fmla="*/ 34 w 43"/>
                  <a:gd name="T27" fmla="*/ 54 h 59"/>
                  <a:gd name="T28" fmla="*/ 37 w 43"/>
                  <a:gd name="T29" fmla="*/ 43 h 59"/>
                  <a:gd name="T30" fmla="*/ 41 w 43"/>
                  <a:gd name="T31" fmla="*/ 22 h 59"/>
                  <a:gd name="T32" fmla="*/ 43 w 43"/>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59">
                    <a:moveTo>
                      <a:pt x="43" y="0"/>
                    </a:moveTo>
                    <a:cubicBezTo>
                      <a:pt x="43" y="8"/>
                      <a:pt x="42" y="15"/>
                      <a:pt x="41" y="22"/>
                    </a:cubicBezTo>
                    <a:cubicBezTo>
                      <a:pt x="41" y="29"/>
                      <a:pt x="40" y="37"/>
                      <a:pt x="38" y="44"/>
                    </a:cubicBezTo>
                    <a:cubicBezTo>
                      <a:pt x="38" y="47"/>
                      <a:pt x="37" y="51"/>
                      <a:pt x="35" y="54"/>
                    </a:cubicBezTo>
                    <a:cubicBezTo>
                      <a:pt x="34" y="56"/>
                      <a:pt x="33" y="58"/>
                      <a:pt x="31" y="59"/>
                    </a:cubicBezTo>
                    <a:cubicBezTo>
                      <a:pt x="29" y="59"/>
                      <a:pt x="27" y="59"/>
                      <a:pt x="25" y="59"/>
                    </a:cubicBezTo>
                    <a:cubicBezTo>
                      <a:pt x="21" y="59"/>
                      <a:pt x="17" y="58"/>
                      <a:pt x="14" y="56"/>
                    </a:cubicBezTo>
                    <a:cubicBezTo>
                      <a:pt x="10" y="55"/>
                      <a:pt x="7" y="54"/>
                      <a:pt x="3" y="52"/>
                    </a:cubicBezTo>
                    <a:cubicBezTo>
                      <a:pt x="1" y="51"/>
                      <a:pt x="0" y="49"/>
                      <a:pt x="1" y="47"/>
                    </a:cubicBezTo>
                    <a:cubicBezTo>
                      <a:pt x="2" y="45"/>
                      <a:pt x="4" y="44"/>
                      <a:pt x="6" y="45"/>
                    </a:cubicBezTo>
                    <a:cubicBezTo>
                      <a:pt x="7" y="45"/>
                      <a:pt x="7" y="45"/>
                      <a:pt x="7" y="45"/>
                    </a:cubicBezTo>
                    <a:cubicBezTo>
                      <a:pt x="7" y="45"/>
                      <a:pt x="7" y="45"/>
                      <a:pt x="7" y="45"/>
                    </a:cubicBezTo>
                    <a:cubicBezTo>
                      <a:pt x="12" y="50"/>
                      <a:pt x="19" y="54"/>
                      <a:pt x="25" y="56"/>
                    </a:cubicBezTo>
                    <a:cubicBezTo>
                      <a:pt x="29" y="57"/>
                      <a:pt x="32" y="56"/>
                      <a:pt x="34" y="54"/>
                    </a:cubicBezTo>
                    <a:cubicBezTo>
                      <a:pt x="35" y="50"/>
                      <a:pt x="36" y="47"/>
                      <a:pt x="37" y="43"/>
                    </a:cubicBezTo>
                    <a:cubicBezTo>
                      <a:pt x="38" y="36"/>
                      <a:pt x="40" y="29"/>
                      <a:pt x="41" y="22"/>
                    </a:cubicBezTo>
                    <a:cubicBezTo>
                      <a:pt x="42" y="15"/>
                      <a:pt x="43" y="8"/>
                      <a:pt x="4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15">
                <a:extLst>
                  <a:ext uri="{FF2B5EF4-FFF2-40B4-BE49-F238E27FC236}">
                    <a16:creationId xmlns:a16="http://schemas.microsoft.com/office/drawing/2014/main" id="{8A2B7314-3AA7-4C0D-8A29-815E72D5BB05}"/>
                  </a:ext>
                </a:extLst>
              </p:cNvPr>
              <p:cNvSpPr>
                <a:spLocks/>
              </p:cNvSpPr>
              <p:nvPr/>
            </p:nvSpPr>
            <p:spPr bwMode="auto">
              <a:xfrm>
                <a:off x="18264188" y="2579688"/>
                <a:ext cx="41275" cy="38100"/>
              </a:xfrm>
              <a:custGeom>
                <a:avLst/>
                <a:gdLst>
                  <a:gd name="T0" fmla="*/ 28 w 30"/>
                  <a:gd name="T1" fmla="*/ 23 h 28"/>
                  <a:gd name="T2" fmla="*/ 14 w 30"/>
                  <a:gd name="T3" fmla="*/ 2 h 28"/>
                  <a:gd name="T4" fmla="*/ 14 w 30"/>
                  <a:gd name="T5" fmla="*/ 1 h 28"/>
                  <a:gd name="T6" fmla="*/ 28 w 30"/>
                  <a:gd name="T7" fmla="*/ 25 h 28"/>
                  <a:gd name="T8" fmla="*/ 28 w 30"/>
                  <a:gd name="T9" fmla="*/ 23 h 28"/>
                </a:gdLst>
                <a:ahLst/>
                <a:cxnLst>
                  <a:cxn ang="0">
                    <a:pos x="T0" y="T1"/>
                  </a:cxn>
                  <a:cxn ang="0">
                    <a:pos x="T2" y="T3"/>
                  </a:cxn>
                  <a:cxn ang="0">
                    <a:pos x="T4" y="T5"/>
                  </a:cxn>
                  <a:cxn ang="0">
                    <a:pos x="T6" y="T7"/>
                  </a:cxn>
                  <a:cxn ang="0">
                    <a:pos x="T8" y="T9"/>
                  </a:cxn>
                </a:cxnLst>
                <a:rect l="0" t="0" r="r" b="b"/>
                <a:pathLst>
                  <a:path w="30" h="28">
                    <a:moveTo>
                      <a:pt x="28" y="23"/>
                    </a:moveTo>
                    <a:cubicBezTo>
                      <a:pt x="23" y="22"/>
                      <a:pt x="6" y="19"/>
                      <a:pt x="14" y="2"/>
                    </a:cubicBezTo>
                    <a:cubicBezTo>
                      <a:pt x="15" y="1"/>
                      <a:pt x="14" y="0"/>
                      <a:pt x="14" y="1"/>
                    </a:cubicBezTo>
                    <a:cubicBezTo>
                      <a:pt x="0" y="18"/>
                      <a:pt x="17" y="28"/>
                      <a:pt x="28" y="25"/>
                    </a:cubicBezTo>
                    <a:cubicBezTo>
                      <a:pt x="30" y="24"/>
                      <a:pt x="29" y="23"/>
                      <a:pt x="28" y="2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16">
                <a:extLst>
                  <a:ext uri="{FF2B5EF4-FFF2-40B4-BE49-F238E27FC236}">
                    <a16:creationId xmlns:a16="http://schemas.microsoft.com/office/drawing/2014/main" id="{4F829F04-8365-46AA-B015-468F7F237CE9}"/>
                  </a:ext>
                </a:extLst>
              </p:cNvPr>
              <p:cNvSpPr>
                <a:spLocks/>
              </p:cNvSpPr>
              <p:nvPr/>
            </p:nvSpPr>
            <p:spPr bwMode="auto">
              <a:xfrm>
                <a:off x="18291176" y="2544763"/>
                <a:ext cx="65088" cy="63500"/>
              </a:xfrm>
              <a:custGeom>
                <a:avLst/>
                <a:gdLst>
                  <a:gd name="T0" fmla="*/ 30 w 46"/>
                  <a:gd name="T1" fmla="*/ 40 h 46"/>
                  <a:gd name="T2" fmla="*/ 29 w 46"/>
                  <a:gd name="T3" fmla="*/ 41 h 46"/>
                  <a:gd name="T4" fmla="*/ 4 w 46"/>
                  <a:gd name="T5" fmla="*/ 21 h 46"/>
                  <a:gd name="T6" fmla="*/ 10 w 46"/>
                  <a:gd name="T7" fmla="*/ 11 h 46"/>
                  <a:gd name="T8" fmla="*/ 19 w 46"/>
                  <a:gd name="T9" fmla="*/ 3 h 46"/>
                  <a:gd name="T10" fmla="*/ 28 w 46"/>
                  <a:gd name="T11" fmla="*/ 1 h 46"/>
                  <a:gd name="T12" fmla="*/ 39 w 46"/>
                  <a:gd name="T13" fmla="*/ 5 h 46"/>
                  <a:gd name="T14" fmla="*/ 43 w 46"/>
                  <a:gd name="T15" fmla="*/ 12 h 46"/>
                  <a:gd name="T16" fmla="*/ 30 w 46"/>
                  <a:gd name="T17"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30" y="40"/>
                    </a:moveTo>
                    <a:cubicBezTo>
                      <a:pt x="30" y="41"/>
                      <a:pt x="29" y="41"/>
                      <a:pt x="29" y="41"/>
                    </a:cubicBezTo>
                    <a:cubicBezTo>
                      <a:pt x="16" y="46"/>
                      <a:pt x="0" y="36"/>
                      <a:pt x="4" y="21"/>
                    </a:cubicBezTo>
                    <a:cubicBezTo>
                      <a:pt x="5" y="18"/>
                      <a:pt x="8" y="14"/>
                      <a:pt x="10" y="11"/>
                    </a:cubicBezTo>
                    <a:cubicBezTo>
                      <a:pt x="13" y="8"/>
                      <a:pt x="16" y="5"/>
                      <a:pt x="19" y="3"/>
                    </a:cubicBezTo>
                    <a:cubicBezTo>
                      <a:pt x="22" y="2"/>
                      <a:pt x="25" y="1"/>
                      <a:pt x="28" y="1"/>
                    </a:cubicBezTo>
                    <a:cubicBezTo>
                      <a:pt x="32" y="0"/>
                      <a:pt x="36" y="1"/>
                      <a:pt x="39" y="5"/>
                    </a:cubicBezTo>
                    <a:cubicBezTo>
                      <a:pt x="41" y="7"/>
                      <a:pt x="42" y="9"/>
                      <a:pt x="43" y="12"/>
                    </a:cubicBezTo>
                    <a:cubicBezTo>
                      <a:pt x="46" y="22"/>
                      <a:pt x="40" y="35"/>
                      <a:pt x="30" y="4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17">
                <a:extLst>
                  <a:ext uri="{FF2B5EF4-FFF2-40B4-BE49-F238E27FC236}">
                    <a16:creationId xmlns:a16="http://schemas.microsoft.com/office/drawing/2014/main" id="{1ED2F389-0A5C-40E2-8F6C-88AB729D9BFB}"/>
                  </a:ext>
                </a:extLst>
              </p:cNvPr>
              <p:cNvSpPr>
                <a:spLocks/>
              </p:cNvSpPr>
              <p:nvPr/>
            </p:nvSpPr>
            <p:spPr bwMode="auto">
              <a:xfrm>
                <a:off x="18291176" y="2559050"/>
                <a:ext cx="46038" cy="49213"/>
              </a:xfrm>
              <a:custGeom>
                <a:avLst/>
                <a:gdLst>
                  <a:gd name="T0" fmla="*/ 30 w 33"/>
                  <a:gd name="T1" fmla="*/ 29 h 35"/>
                  <a:gd name="T2" fmla="*/ 29 w 33"/>
                  <a:gd name="T3" fmla="*/ 30 h 35"/>
                  <a:gd name="T4" fmla="*/ 4 w 33"/>
                  <a:gd name="T5" fmla="*/ 10 h 35"/>
                  <a:gd name="T6" fmla="*/ 10 w 33"/>
                  <a:gd name="T7" fmla="*/ 0 h 35"/>
                  <a:gd name="T8" fmla="*/ 24 w 33"/>
                  <a:gd name="T9" fmla="*/ 6 h 35"/>
                  <a:gd name="T10" fmla="*/ 30 w 33"/>
                  <a:gd name="T11" fmla="*/ 29 h 35"/>
                </a:gdLst>
                <a:ahLst/>
                <a:cxnLst>
                  <a:cxn ang="0">
                    <a:pos x="T0" y="T1"/>
                  </a:cxn>
                  <a:cxn ang="0">
                    <a:pos x="T2" y="T3"/>
                  </a:cxn>
                  <a:cxn ang="0">
                    <a:pos x="T4" y="T5"/>
                  </a:cxn>
                  <a:cxn ang="0">
                    <a:pos x="T6" y="T7"/>
                  </a:cxn>
                  <a:cxn ang="0">
                    <a:pos x="T8" y="T9"/>
                  </a:cxn>
                  <a:cxn ang="0">
                    <a:pos x="T10" y="T11"/>
                  </a:cxn>
                </a:cxnLst>
                <a:rect l="0" t="0" r="r" b="b"/>
                <a:pathLst>
                  <a:path w="33" h="35">
                    <a:moveTo>
                      <a:pt x="30" y="29"/>
                    </a:moveTo>
                    <a:cubicBezTo>
                      <a:pt x="30" y="30"/>
                      <a:pt x="29" y="30"/>
                      <a:pt x="29" y="30"/>
                    </a:cubicBezTo>
                    <a:cubicBezTo>
                      <a:pt x="16" y="35"/>
                      <a:pt x="0" y="25"/>
                      <a:pt x="4" y="10"/>
                    </a:cubicBezTo>
                    <a:cubicBezTo>
                      <a:pt x="5" y="7"/>
                      <a:pt x="8" y="3"/>
                      <a:pt x="10" y="0"/>
                    </a:cubicBezTo>
                    <a:cubicBezTo>
                      <a:pt x="15" y="0"/>
                      <a:pt x="20" y="2"/>
                      <a:pt x="24" y="6"/>
                    </a:cubicBezTo>
                    <a:cubicBezTo>
                      <a:pt x="31" y="11"/>
                      <a:pt x="33" y="21"/>
                      <a:pt x="30" y="29"/>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18">
                <a:extLst>
                  <a:ext uri="{FF2B5EF4-FFF2-40B4-BE49-F238E27FC236}">
                    <a16:creationId xmlns:a16="http://schemas.microsoft.com/office/drawing/2014/main" id="{DDC015E6-B38F-4DC7-AECB-C893DE527988}"/>
                  </a:ext>
                </a:extLst>
              </p:cNvPr>
              <p:cNvSpPr>
                <a:spLocks/>
              </p:cNvSpPr>
              <p:nvPr/>
            </p:nvSpPr>
            <p:spPr bwMode="auto">
              <a:xfrm>
                <a:off x="18318163" y="2544763"/>
                <a:ext cx="33338" cy="15875"/>
              </a:xfrm>
              <a:custGeom>
                <a:avLst/>
                <a:gdLst>
                  <a:gd name="T0" fmla="*/ 24 w 24"/>
                  <a:gd name="T1" fmla="*/ 12 h 12"/>
                  <a:gd name="T2" fmla="*/ 0 w 24"/>
                  <a:gd name="T3" fmla="*/ 3 h 12"/>
                  <a:gd name="T4" fmla="*/ 9 w 24"/>
                  <a:gd name="T5" fmla="*/ 1 h 12"/>
                  <a:gd name="T6" fmla="*/ 20 w 24"/>
                  <a:gd name="T7" fmla="*/ 5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cubicBezTo>
                      <a:pt x="16" y="8"/>
                      <a:pt x="8" y="6"/>
                      <a:pt x="0" y="3"/>
                    </a:cubicBezTo>
                    <a:cubicBezTo>
                      <a:pt x="3" y="2"/>
                      <a:pt x="6" y="1"/>
                      <a:pt x="9" y="1"/>
                    </a:cubicBezTo>
                    <a:cubicBezTo>
                      <a:pt x="13" y="0"/>
                      <a:pt x="17" y="1"/>
                      <a:pt x="20" y="5"/>
                    </a:cubicBezTo>
                    <a:cubicBezTo>
                      <a:pt x="22" y="7"/>
                      <a:pt x="23" y="9"/>
                      <a:pt x="24"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19">
                <a:extLst>
                  <a:ext uri="{FF2B5EF4-FFF2-40B4-BE49-F238E27FC236}">
                    <a16:creationId xmlns:a16="http://schemas.microsoft.com/office/drawing/2014/main" id="{EFABCB04-4FD7-444A-B13C-80A9496E122B}"/>
                  </a:ext>
                </a:extLst>
              </p:cNvPr>
              <p:cNvSpPr>
                <a:spLocks/>
              </p:cNvSpPr>
              <p:nvPr/>
            </p:nvSpPr>
            <p:spPr bwMode="auto">
              <a:xfrm>
                <a:off x="18140363" y="2619375"/>
                <a:ext cx="136525" cy="174625"/>
              </a:xfrm>
              <a:custGeom>
                <a:avLst/>
                <a:gdLst>
                  <a:gd name="T0" fmla="*/ 97 w 97"/>
                  <a:gd name="T1" fmla="*/ 19 h 125"/>
                  <a:gd name="T2" fmla="*/ 80 w 97"/>
                  <a:gd name="T3" fmla="*/ 48 h 125"/>
                  <a:gd name="T4" fmla="*/ 71 w 97"/>
                  <a:gd name="T5" fmla="*/ 63 h 125"/>
                  <a:gd name="T6" fmla="*/ 56 w 97"/>
                  <a:gd name="T7" fmla="*/ 88 h 125"/>
                  <a:gd name="T8" fmla="*/ 56 w 97"/>
                  <a:gd name="T9" fmla="*/ 94 h 125"/>
                  <a:gd name="T10" fmla="*/ 36 w 97"/>
                  <a:gd name="T11" fmla="*/ 125 h 125"/>
                  <a:gd name="T12" fmla="*/ 27 w 97"/>
                  <a:gd name="T13" fmla="*/ 118 h 125"/>
                  <a:gd name="T14" fmla="*/ 26 w 97"/>
                  <a:gd name="T15" fmla="*/ 106 h 125"/>
                  <a:gd name="T16" fmla="*/ 25 w 97"/>
                  <a:gd name="T17" fmla="*/ 106 h 125"/>
                  <a:gd name="T18" fmla="*/ 11 w 97"/>
                  <a:gd name="T19" fmla="*/ 107 h 125"/>
                  <a:gd name="T20" fmla="*/ 11 w 97"/>
                  <a:gd name="T21" fmla="*/ 107 h 125"/>
                  <a:gd name="T22" fmla="*/ 28 w 97"/>
                  <a:gd name="T23" fmla="*/ 52 h 125"/>
                  <a:gd name="T24" fmla="*/ 49 w 97"/>
                  <a:gd name="T25" fmla="*/ 15 h 125"/>
                  <a:gd name="T26" fmla="*/ 66 w 97"/>
                  <a:gd name="T27" fmla="*/ 3 h 125"/>
                  <a:gd name="T28" fmla="*/ 97 w 97"/>
                  <a:gd name="T29" fmla="*/ 1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125">
                    <a:moveTo>
                      <a:pt x="97" y="19"/>
                    </a:moveTo>
                    <a:cubicBezTo>
                      <a:pt x="80" y="48"/>
                      <a:pt x="80" y="48"/>
                      <a:pt x="80" y="48"/>
                    </a:cubicBezTo>
                    <a:cubicBezTo>
                      <a:pt x="71" y="63"/>
                      <a:pt x="71" y="63"/>
                      <a:pt x="71" y="63"/>
                    </a:cubicBezTo>
                    <a:cubicBezTo>
                      <a:pt x="67" y="73"/>
                      <a:pt x="62" y="81"/>
                      <a:pt x="56" y="88"/>
                    </a:cubicBezTo>
                    <a:cubicBezTo>
                      <a:pt x="56" y="94"/>
                      <a:pt x="56" y="94"/>
                      <a:pt x="56" y="94"/>
                    </a:cubicBezTo>
                    <a:cubicBezTo>
                      <a:pt x="36" y="125"/>
                      <a:pt x="36" y="125"/>
                      <a:pt x="36" y="125"/>
                    </a:cubicBezTo>
                    <a:cubicBezTo>
                      <a:pt x="27" y="118"/>
                      <a:pt x="27" y="118"/>
                      <a:pt x="27" y="118"/>
                    </a:cubicBezTo>
                    <a:cubicBezTo>
                      <a:pt x="26" y="106"/>
                      <a:pt x="26" y="106"/>
                      <a:pt x="26" y="106"/>
                    </a:cubicBezTo>
                    <a:cubicBezTo>
                      <a:pt x="26" y="106"/>
                      <a:pt x="25" y="106"/>
                      <a:pt x="25" y="106"/>
                    </a:cubicBezTo>
                    <a:cubicBezTo>
                      <a:pt x="20" y="107"/>
                      <a:pt x="16" y="107"/>
                      <a:pt x="11" y="107"/>
                    </a:cubicBezTo>
                    <a:cubicBezTo>
                      <a:pt x="11" y="107"/>
                      <a:pt x="11" y="107"/>
                      <a:pt x="11" y="107"/>
                    </a:cubicBezTo>
                    <a:cubicBezTo>
                      <a:pt x="3" y="105"/>
                      <a:pt x="0" y="69"/>
                      <a:pt x="28" y="52"/>
                    </a:cubicBezTo>
                    <a:cubicBezTo>
                      <a:pt x="43" y="42"/>
                      <a:pt x="54" y="27"/>
                      <a:pt x="49" y="15"/>
                    </a:cubicBezTo>
                    <a:cubicBezTo>
                      <a:pt x="45" y="7"/>
                      <a:pt x="58" y="0"/>
                      <a:pt x="66" y="3"/>
                    </a:cubicBezTo>
                    <a:lnTo>
                      <a:pt x="97" y="19"/>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20">
                <a:extLst>
                  <a:ext uri="{FF2B5EF4-FFF2-40B4-BE49-F238E27FC236}">
                    <a16:creationId xmlns:a16="http://schemas.microsoft.com/office/drawing/2014/main" id="{4369C7A4-7837-4715-A246-A9E28EF7FF0C}"/>
                  </a:ext>
                </a:extLst>
              </p:cNvPr>
              <p:cNvSpPr>
                <a:spLocks/>
              </p:cNvSpPr>
              <p:nvPr/>
            </p:nvSpPr>
            <p:spPr bwMode="auto">
              <a:xfrm>
                <a:off x="18113376" y="2736850"/>
                <a:ext cx="79375" cy="60325"/>
              </a:xfrm>
              <a:custGeom>
                <a:avLst/>
                <a:gdLst>
                  <a:gd name="T0" fmla="*/ 49 w 57"/>
                  <a:gd name="T1" fmla="*/ 9 h 43"/>
                  <a:gd name="T2" fmla="*/ 57 w 57"/>
                  <a:gd name="T3" fmla="*/ 41 h 43"/>
                  <a:gd name="T4" fmla="*/ 9 w 57"/>
                  <a:gd name="T5" fmla="*/ 21 h 43"/>
                  <a:gd name="T6" fmla="*/ 49 w 57"/>
                  <a:gd name="T7" fmla="*/ 9 h 43"/>
                </a:gdLst>
                <a:ahLst/>
                <a:cxnLst>
                  <a:cxn ang="0">
                    <a:pos x="T0" y="T1"/>
                  </a:cxn>
                  <a:cxn ang="0">
                    <a:pos x="T2" y="T3"/>
                  </a:cxn>
                  <a:cxn ang="0">
                    <a:pos x="T4" y="T5"/>
                  </a:cxn>
                  <a:cxn ang="0">
                    <a:pos x="T6" y="T7"/>
                  </a:cxn>
                </a:cxnLst>
                <a:rect l="0" t="0" r="r" b="b"/>
                <a:pathLst>
                  <a:path w="57" h="43">
                    <a:moveTo>
                      <a:pt x="49" y="9"/>
                    </a:moveTo>
                    <a:cubicBezTo>
                      <a:pt x="57" y="41"/>
                      <a:pt x="57" y="41"/>
                      <a:pt x="57" y="41"/>
                    </a:cubicBezTo>
                    <a:cubicBezTo>
                      <a:pt x="57" y="41"/>
                      <a:pt x="18" y="43"/>
                      <a:pt x="9" y="21"/>
                    </a:cubicBezTo>
                    <a:cubicBezTo>
                      <a:pt x="0" y="0"/>
                      <a:pt x="49" y="9"/>
                      <a:pt x="49" y="9"/>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21">
                <a:extLst>
                  <a:ext uri="{FF2B5EF4-FFF2-40B4-BE49-F238E27FC236}">
                    <a16:creationId xmlns:a16="http://schemas.microsoft.com/office/drawing/2014/main" id="{71D68E78-18E5-41BA-8B99-64D94C66681A}"/>
                  </a:ext>
                </a:extLst>
              </p:cNvPr>
              <p:cNvSpPr>
                <a:spLocks/>
              </p:cNvSpPr>
              <p:nvPr/>
            </p:nvSpPr>
            <p:spPr bwMode="auto">
              <a:xfrm>
                <a:off x="18037176" y="2611438"/>
                <a:ext cx="144463" cy="187325"/>
              </a:xfrm>
              <a:custGeom>
                <a:avLst/>
                <a:gdLst>
                  <a:gd name="T0" fmla="*/ 33 w 103"/>
                  <a:gd name="T1" fmla="*/ 0 h 135"/>
                  <a:gd name="T2" fmla="*/ 103 w 103"/>
                  <a:gd name="T3" fmla="*/ 99 h 135"/>
                  <a:gd name="T4" fmla="*/ 59 w 103"/>
                  <a:gd name="T5" fmla="*/ 135 h 135"/>
                  <a:gd name="T6" fmla="*/ 0 w 103"/>
                  <a:gd name="T7" fmla="*/ 24 h 135"/>
                  <a:gd name="T8" fmla="*/ 33 w 103"/>
                  <a:gd name="T9" fmla="*/ 0 h 135"/>
                </a:gdLst>
                <a:ahLst/>
                <a:cxnLst>
                  <a:cxn ang="0">
                    <a:pos x="T0" y="T1"/>
                  </a:cxn>
                  <a:cxn ang="0">
                    <a:pos x="T2" y="T3"/>
                  </a:cxn>
                  <a:cxn ang="0">
                    <a:pos x="T4" y="T5"/>
                  </a:cxn>
                  <a:cxn ang="0">
                    <a:pos x="T6" y="T7"/>
                  </a:cxn>
                  <a:cxn ang="0">
                    <a:pos x="T8" y="T9"/>
                  </a:cxn>
                </a:cxnLst>
                <a:rect l="0" t="0" r="r" b="b"/>
                <a:pathLst>
                  <a:path w="103" h="135">
                    <a:moveTo>
                      <a:pt x="33" y="0"/>
                    </a:moveTo>
                    <a:cubicBezTo>
                      <a:pt x="103" y="99"/>
                      <a:pt x="103" y="99"/>
                      <a:pt x="103" y="99"/>
                    </a:cubicBezTo>
                    <a:cubicBezTo>
                      <a:pt x="59" y="135"/>
                      <a:pt x="59" y="135"/>
                      <a:pt x="59" y="135"/>
                    </a:cubicBezTo>
                    <a:cubicBezTo>
                      <a:pt x="27" y="99"/>
                      <a:pt x="6" y="63"/>
                      <a:pt x="0" y="24"/>
                    </a:cubicBez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2">
                <a:extLst>
                  <a:ext uri="{FF2B5EF4-FFF2-40B4-BE49-F238E27FC236}">
                    <a16:creationId xmlns:a16="http://schemas.microsoft.com/office/drawing/2014/main" id="{92D6606A-1381-4D29-9450-3145061DD96F}"/>
                  </a:ext>
                </a:extLst>
              </p:cNvPr>
              <p:cNvSpPr>
                <a:spLocks/>
              </p:cNvSpPr>
              <p:nvPr/>
            </p:nvSpPr>
            <p:spPr bwMode="auto">
              <a:xfrm>
                <a:off x="18191163" y="2713038"/>
                <a:ext cx="61913" cy="80963"/>
              </a:xfrm>
              <a:custGeom>
                <a:avLst/>
                <a:gdLst>
                  <a:gd name="T0" fmla="*/ 22 w 44"/>
                  <a:gd name="T1" fmla="*/ 16 h 58"/>
                  <a:gd name="T2" fmla="*/ 0 w 44"/>
                  <a:gd name="T3" fmla="*/ 58 h 58"/>
                  <a:gd name="T4" fmla="*/ 39 w 44"/>
                  <a:gd name="T5" fmla="*/ 21 h 58"/>
                  <a:gd name="T6" fmla="*/ 22 w 44"/>
                  <a:gd name="T7" fmla="*/ 16 h 58"/>
                </a:gdLst>
                <a:ahLst/>
                <a:cxnLst>
                  <a:cxn ang="0">
                    <a:pos x="T0" y="T1"/>
                  </a:cxn>
                  <a:cxn ang="0">
                    <a:pos x="T2" y="T3"/>
                  </a:cxn>
                  <a:cxn ang="0">
                    <a:pos x="T4" y="T5"/>
                  </a:cxn>
                  <a:cxn ang="0">
                    <a:pos x="T6" y="T7"/>
                  </a:cxn>
                </a:cxnLst>
                <a:rect l="0" t="0" r="r" b="b"/>
                <a:pathLst>
                  <a:path w="44" h="58">
                    <a:moveTo>
                      <a:pt x="22" y="16"/>
                    </a:moveTo>
                    <a:cubicBezTo>
                      <a:pt x="0" y="58"/>
                      <a:pt x="0" y="58"/>
                      <a:pt x="0" y="58"/>
                    </a:cubicBezTo>
                    <a:cubicBezTo>
                      <a:pt x="0" y="58"/>
                      <a:pt x="34" y="42"/>
                      <a:pt x="39" y="21"/>
                    </a:cubicBezTo>
                    <a:cubicBezTo>
                      <a:pt x="44" y="0"/>
                      <a:pt x="22" y="16"/>
                      <a:pt x="22" y="16"/>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23">
                <a:extLst>
                  <a:ext uri="{FF2B5EF4-FFF2-40B4-BE49-F238E27FC236}">
                    <a16:creationId xmlns:a16="http://schemas.microsoft.com/office/drawing/2014/main" id="{B05D6178-E69D-42AB-97E3-73C1AF6276B4}"/>
                  </a:ext>
                </a:extLst>
              </p:cNvPr>
              <p:cNvSpPr>
                <a:spLocks/>
              </p:cNvSpPr>
              <p:nvPr/>
            </p:nvSpPr>
            <p:spPr bwMode="auto">
              <a:xfrm>
                <a:off x="18221326" y="2682875"/>
                <a:ext cx="36513" cy="101600"/>
              </a:xfrm>
              <a:custGeom>
                <a:avLst/>
                <a:gdLst>
                  <a:gd name="T0" fmla="*/ 21 w 23"/>
                  <a:gd name="T1" fmla="*/ 0 h 64"/>
                  <a:gd name="T2" fmla="*/ 0 w 23"/>
                  <a:gd name="T3" fmla="*/ 33 h 64"/>
                  <a:gd name="T4" fmla="*/ 9 w 23"/>
                  <a:gd name="T5" fmla="*/ 64 h 64"/>
                  <a:gd name="T6" fmla="*/ 23 w 23"/>
                  <a:gd name="T7" fmla="*/ 6 h 64"/>
                  <a:gd name="T8" fmla="*/ 21 w 23"/>
                  <a:gd name="T9" fmla="*/ 0 h 64"/>
                </a:gdLst>
                <a:ahLst/>
                <a:cxnLst>
                  <a:cxn ang="0">
                    <a:pos x="T0" y="T1"/>
                  </a:cxn>
                  <a:cxn ang="0">
                    <a:pos x="T2" y="T3"/>
                  </a:cxn>
                  <a:cxn ang="0">
                    <a:pos x="T4" y="T5"/>
                  </a:cxn>
                  <a:cxn ang="0">
                    <a:pos x="T6" y="T7"/>
                  </a:cxn>
                  <a:cxn ang="0">
                    <a:pos x="T8" y="T9"/>
                  </a:cxn>
                </a:cxnLst>
                <a:rect l="0" t="0" r="r" b="b"/>
                <a:pathLst>
                  <a:path w="23" h="64">
                    <a:moveTo>
                      <a:pt x="21" y="0"/>
                    </a:moveTo>
                    <a:lnTo>
                      <a:pt x="0" y="33"/>
                    </a:lnTo>
                    <a:lnTo>
                      <a:pt x="9" y="64"/>
                    </a:lnTo>
                    <a:lnTo>
                      <a:pt x="23" y="6"/>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24">
                <a:extLst>
                  <a:ext uri="{FF2B5EF4-FFF2-40B4-BE49-F238E27FC236}">
                    <a16:creationId xmlns:a16="http://schemas.microsoft.com/office/drawing/2014/main" id="{7BEDFA8D-33CA-4870-A795-C298774604CE}"/>
                  </a:ext>
                </a:extLst>
              </p:cNvPr>
              <p:cNvSpPr>
                <a:spLocks/>
              </p:cNvSpPr>
              <p:nvPr/>
            </p:nvSpPr>
            <p:spPr bwMode="auto">
              <a:xfrm>
                <a:off x="18141951" y="2282825"/>
                <a:ext cx="101600" cy="112713"/>
              </a:xfrm>
              <a:custGeom>
                <a:avLst/>
                <a:gdLst>
                  <a:gd name="T0" fmla="*/ 69 w 73"/>
                  <a:gd name="T1" fmla="*/ 27 h 80"/>
                  <a:gd name="T2" fmla="*/ 55 w 73"/>
                  <a:gd name="T3" fmla="*/ 2 h 80"/>
                  <a:gd name="T4" fmla="*/ 27 w 73"/>
                  <a:gd name="T5" fmla="*/ 12 h 80"/>
                  <a:gd name="T6" fmla="*/ 38 w 73"/>
                  <a:gd name="T7" fmla="*/ 79 h 80"/>
                  <a:gd name="T8" fmla="*/ 49 w 73"/>
                  <a:gd name="T9" fmla="*/ 77 h 80"/>
                  <a:gd name="T10" fmla="*/ 54 w 73"/>
                  <a:gd name="T11" fmla="*/ 67 h 80"/>
                  <a:gd name="T12" fmla="*/ 57 w 73"/>
                  <a:gd name="T13" fmla="*/ 53 h 80"/>
                  <a:gd name="T14" fmla="*/ 69 w 73"/>
                  <a:gd name="T15" fmla="*/ 2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0">
                    <a:moveTo>
                      <a:pt x="69" y="27"/>
                    </a:moveTo>
                    <a:cubicBezTo>
                      <a:pt x="73" y="16"/>
                      <a:pt x="66" y="4"/>
                      <a:pt x="55" y="2"/>
                    </a:cubicBezTo>
                    <a:cubicBezTo>
                      <a:pt x="48" y="0"/>
                      <a:pt x="38" y="2"/>
                      <a:pt x="27" y="12"/>
                    </a:cubicBezTo>
                    <a:cubicBezTo>
                      <a:pt x="0" y="37"/>
                      <a:pt x="10" y="68"/>
                      <a:pt x="38" y="79"/>
                    </a:cubicBezTo>
                    <a:cubicBezTo>
                      <a:pt x="42" y="80"/>
                      <a:pt x="46" y="80"/>
                      <a:pt x="49" y="77"/>
                    </a:cubicBezTo>
                    <a:cubicBezTo>
                      <a:pt x="52" y="75"/>
                      <a:pt x="54" y="71"/>
                      <a:pt x="54" y="67"/>
                    </a:cubicBezTo>
                    <a:cubicBezTo>
                      <a:pt x="54" y="62"/>
                      <a:pt x="55" y="57"/>
                      <a:pt x="57" y="53"/>
                    </a:cubicBezTo>
                    <a:lnTo>
                      <a:pt x="69" y="27"/>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25">
                <a:extLst>
                  <a:ext uri="{FF2B5EF4-FFF2-40B4-BE49-F238E27FC236}">
                    <a16:creationId xmlns:a16="http://schemas.microsoft.com/office/drawing/2014/main" id="{01DE4372-8667-438C-9492-09B5FF7C70B0}"/>
                  </a:ext>
                </a:extLst>
              </p:cNvPr>
              <p:cNvSpPr>
                <a:spLocks/>
              </p:cNvSpPr>
              <p:nvPr/>
            </p:nvSpPr>
            <p:spPr bwMode="auto">
              <a:xfrm>
                <a:off x="18184813" y="2305050"/>
                <a:ext cx="34925" cy="57150"/>
              </a:xfrm>
              <a:custGeom>
                <a:avLst/>
                <a:gdLst>
                  <a:gd name="T0" fmla="*/ 0 w 25"/>
                  <a:gd name="T1" fmla="*/ 39 h 42"/>
                  <a:gd name="T2" fmla="*/ 1 w 25"/>
                  <a:gd name="T3" fmla="*/ 37 h 42"/>
                  <a:gd name="T4" fmla="*/ 18 w 25"/>
                  <a:gd name="T5" fmla="*/ 4 h 42"/>
                  <a:gd name="T6" fmla="*/ 18 w 25"/>
                  <a:gd name="T7" fmla="*/ 4 h 42"/>
                  <a:gd name="T8" fmla="*/ 20 w 25"/>
                  <a:gd name="T9" fmla="*/ 1 h 42"/>
                  <a:gd name="T10" fmla="*/ 23 w 25"/>
                  <a:gd name="T11" fmla="*/ 3 h 42"/>
                  <a:gd name="T12" fmla="*/ 23 w 25"/>
                  <a:gd name="T13" fmla="*/ 4 h 42"/>
                  <a:gd name="T14" fmla="*/ 4 w 25"/>
                  <a:gd name="T15" fmla="*/ 41 h 42"/>
                  <a:gd name="T16" fmla="*/ 0 w 25"/>
                  <a:gd name="T17" fmla="*/ 41 h 42"/>
                  <a:gd name="T18" fmla="*/ 0 w 25"/>
                  <a:gd name="T19" fmla="*/ 3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42">
                    <a:moveTo>
                      <a:pt x="0" y="39"/>
                    </a:moveTo>
                    <a:cubicBezTo>
                      <a:pt x="0" y="38"/>
                      <a:pt x="0" y="37"/>
                      <a:pt x="1" y="37"/>
                    </a:cubicBezTo>
                    <a:cubicBezTo>
                      <a:pt x="1" y="37"/>
                      <a:pt x="20" y="24"/>
                      <a:pt x="18" y="4"/>
                    </a:cubicBezTo>
                    <a:cubicBezTo>
                      <a:pt x="18" y="4"/>
                      <a:pt x="18" y="4"/>
                      <a:pt x="18" y="4"/>
                    </a:cubicBezTo>
                    <a:cubicBezTo>
                      <a:pt x="17" y="2"/>
                      <a:pt x="19" y="1"/>
                      <a:pt x="20" y="1"/>
                    </a:cubicBezTo>
                    <a:cubicBezTo>
                      <a:pt x="22" y="0"/>
                      <a:pt x="23" y="2"/>
                      <a:pt x="23" y="3"/>
                    </a:cubicBezTo>
                    <a:cubicBezTo>
                      <a:pt x="23" y="4"/>
                      <a:pt x="23" y="4"/>
                      <a:pt x="23" y="4"/>
                    </a:cubicBezTo>
                    <a:cubicBezTo>
                      <a:pt x="25" y="27"/>
                      <a:pt x="5" y="41"/>
                      <a:pt x="4" y="41"/>
                    </a:cubicBezTo>
                    <a:cubicBezTo>
                      <a:pt x="3" y="42"/>
                      <a:pt x="1" y="42"/>
                      <a:pt x="0" y="41"/>
                    </a:cubicBezTo>
                    <a:cubicBezTo>
                      <a:pt x="0" y="40"/>
                      <a:pt x="0" y="40"/>
                      <a:pt x="0" y="39"/>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26">
                <a:extLst>
                  <a:ext uri="{FF2B5EF4-FFF2-40B4-BE49-F238E27FC236}">
                    <a16:creationId xmlns:a16="http://schemas.microsoft.com/office/drawing/2014/main" id="{735FA54B-6615-4BD0-88A9-C233B519AD2D}"/>
                  </a:ext>
                </a:extLst>
              </p:cNvPr>
              <p:cNvSpPr>
                <a:spLocks/>
              </p:cNvSpPr>
              <p:nvPr/>
            </p:nvSpPr>
            <p:spPr bwMode="auto">
              <a:xfrm>
                <a:off x="18191163" y="2316163"/>
                <a:ext cx="25400" cy="17463"/>
              </a:xfrm>
              <a:custGeom>
                <a:avLst/>
                <a:gdLst>
                  <a:gd name="T0" fmla="*/ 0 w 18"/>
                  <a:gd name="T1" fmla="*/ 4 h 13"/>
                  <a:gd name="T2" fmla="*/ 0 w 18"/>
                  <a:gd name="T3" fmla="*/ 3 h 13"/>
                  <a:gd name="T4" fmla="*/ 3 w 18"/>
                  <a:gd name="T5" fmla="*/ 1 h 13"/>
                  <a:gd name="T6" fmla="*/ 17 w 18"/>
                  <a:gd name="T7" fmla="*/ 8 h 13"/>
                  <a:gd name="T8" fmla="*/ 18 w 18"/>
                  <a:gd name="T9" fmla="*/ 11 h 13"/>
                  <a:gd name="T10" fmla="*/ 14 w 18"/>
                  <a:gd name="T11" fmla="*/ 12 h 13"/>
                  <a:gd name="T12" fmla="*/ 3 w 18"/>
                  <a:gd name="T13" fmla="*/ 6 h 13"/>
                  <a:gd name="T14" fmla="*/ 0 w 18"/>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3">
                    <a:moveTo>
                      <a:pt x="0" y="4"/>
                    </a:moveTo>
                    <a:cubicBezTo>
                      <a:pt x="0" y="3"/>
                      <a:pt x="0" y="3"/>
                      <a:pt x="0" y="3"/>
                    </a:cubicBezTo>
                    <a:cubicBezTo>
                      <a:pt x="0" y="2"/>
                      <a:pt x="1" y="0"/>
                      <a:pt x="3" y="1"/>
                    </a:cubicBezTo>
                    <a:cubicBezTo>
                      <a:pt x="13" y="1"/>
                      <a:pt x="17" y="7"/>
                      <a:pt x="17" y="8"/>
                    </a:cubicBezTo>
                    <a:cubicBezTo>
                      <a:pt x="18" y="9"/>
                      <a:pt x="18" y="10"/>
                      <a:pt x="18" y="11"/>
                    </a:cubicBezTo>
                    <a:cubicBezTo>
                      <a:pt x="17" y="13"/>
                      <a:pt x="15" y="13"/>
                      <a:pt x="14" y="12"/>
                    </a:cubicBezTo>
                    <a:cubicBezTo>
                      <a:pt x="14" y="12"/>
                      <a:pt x="11" y="6"/>
                      <a:pt x="3" y="6"/>
                    </a:cubicBezTo>
                    <a:cubicBezTo>
                      <a:pt x="1" y="6"/>
                      <a:pt x="0" y="5"/>
                      <a:pt x="0"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27">
                <a:extLst>
                  <a:ext uri="{FF2B5EF4-FFF2-40B4-BE49-F238E27FC236}">
                    <a16:creationId xmlns:a16="http://schemas.microsoft.com/office/drawing/2014/main" id="{77BAE4DB-6B59-4CD5-91F3-0F6ABA334D45}"/>
                  </a:ext>
                </a:extLst>
              </p:cNvPr>
              <p:cNvSpPr>
                <a:spLocks/>
              </p:cNvSpPr>
              <p:nvPr/>
            </p:nvSpPr>
            <p:spPr bwMode="auto">
              <a:xfrm>
                <a:off x="18392776" y="2559050"/>
                <a:ext cx="198438" cy="225425"/>
              </a:xfrm>
              <a:custGeom>
                <a:avLst/>
                <a:gdLst>
                  <a:gd name="T0" fmla="*/ 83 w 142"/>
                  <a:gd name="T1" fmla="*/ 43 h 161"/>
                  <a:gd name="T2" fmla="*/ 77 w 142"/>
                  <a:gd name="T3" fmla="*/ 18 h 161"/>
                  <a:gd name="T4" fmla="*/ 96 w 142"/>
                  <a:gd name="T5" fmla="*/ 2 h 161"/>
                  <a:gd name="T6" fmla="*/ 120 w 142"/>
                  <a:gd name="T7" fmla="*/ 11 h 161"/>
                  <a:gd name="T8" fmla="*/ 123 w 142"/>
                  <a:gd name="T9" fmla="*/ 35 h 161"/>
                  <a:gd name="T10" fmla="*/ 123 w 142"/>
                  <a:gd name="T11" fmla="*/ 36 h 161"/>
                  <a:gd name="T12" fmla="*/ 123 w 142"/>
                  <a:gd name="T13" fmla="*/ 34 h 161"/>
                  <a:gd name="T14" fmla="*/ 136 w 142"/>
                  <a:gd name="T15" fmla="*/ 46 h 161"/>
                  <a:gd name="T16" fmla="*/ 142 w 142"/>
                  <a:gd name="T17" fmla="*/ 64 h 161"/>
                  <a:gd name="T18" fmla="*/ 137 w 142"/>
                  <a:gd name="T19" fmla="*/ 83 h 161"/>
                  <a:gd name="T20" fmla="*/ 123 w 142"/>
                  <a:gd name="T21" fmla="*/ 96 h 161"/>
                  <a:gd name="T22" fmla="*/ 123 w 142"/>
                  <a:gd name="T23" fmla="*/ 96 h 161"/>
                  <a:gd name="T24" fmla="*/ 125 w 142"/>
                  <a:gd name="T25" fmla="*/ 90 h 161"/>
                  <a:gd name="T26" fmla="*/ 129 w 142"/>
                  <a:gd name="T27" fmla="*/ 123 h 161"/>
                  <a:gd name="T28" fmla="*/ 112 w 142"/>
                  <a:gd name="T29" fmla="*/ 151 h 161"/>
                  <a:gd name="T30" fmla="*/ 82 w 142"/>
                  <a:gd name="T31" fmla="*/ 161 h 161"/>
                  <a:gd name="T32" fmla="*/ 53 w 142"/>
                  <a:gd name="T33" fmla="*/ 149 h 161"/>
                  <a:gd name="T34" fmla="*/ 53 w 142"/>
                  <a:gd name="T35" fmla="*/ 149 h 161"/>
                  <a:gd name="T36" fmla="*/ 54 w 142"/>
                  <a:gd name="T37" fmla="*/ 149 h 161"/>
                  <a:gd name="T38" fmla="*/ 37 w 142"/>
                  <a:gd name="T39" fmla="*/ 153 h 161"/>
                  <a:gd name="T40" fmla="*/ 20 w 142"/>
                  <a:gd name="T41" fmla="*/ 149 h 161"/>
                  <a:gd name="T42" fmla="*/ 1 w 142"/>
                  <a:gd name="T43" fmla="*/ 120 h 161"/>
                  <a:gd name="T44" fmla="*/ 14 w 142"/>
                  <a:gd name="T45" fmla="*/ 89 h 161"/>
                  <a:gd name="T46" fmla="*/ 47 w 142"/>
                  <a:gd name="T47" fmla="*/ 82 h 161"/>
                  <a:gd name="T48" fmla="*/ 47 w 142"/>
                  <a:gd name="T49" fmla="*/ 82 h 161"/>
                  <a:gd name="T50" fmla="*/ 48 w 142"/>
                  <a:gd name="T51" fmla="*/ 83 h 161"/>
                  <a:gd name="T52" fmla="*/ 46 w 142"/>
                  <a:gd name="T53" fmla="*/ 84 h 161"/>
                  <a:gd name="T54" fmla="*/ 15 w 142"/>
                  <a:gd name="T55" fmla="*/ 91 h 161"/>
                  <a:gd name="T56" fmla="*/ 3 w 142"/>
                  <a:gd name="T57" fmla="*/ 120 h 161"/>
                  <a:gd name="T58" fmla="*/ 21 w 142"/>
                  <a:gd name="T59" fmla="*/ 147 h 161"/>
                  <a:gd name="T60" fmla="*/ 37 w 142"/>
                  <a:gd name="T61" fmla="*/ 151 h 161"/>
                  <a:gd name="T62" fmla="*/ 53 w 142"/>
                  <a:gd name="T63" fmla="*/ 147 h 161"/>
                  <a:gd name="T64" fmla="*/ 54 w 142"/>
                  <a:gd name="T65" fmla="*/ 147 h 161"/>
                  <a:gd name="T66" fmla="*/ 54 w 142"/>
                  <a:gd name="T67" fmla="*/ 147 h 161"/>
                  <a:gd name="T68" fmla="*/ 54 w 142"/>
                  <a:gd name="T69" fmla="*/ 147 h 161"/>
                  <a:gd name="T70" fmla="*/ 82 w 142"/>
                  <a:gd name="T71" fmla="*/ 157 h 161"/>
                  <a:gd name="T72" fmla="*/ 109 w 142"/>
                  <a:gd name="T73" fmla="*/ 147 h 161"/>
                  <a:gd name="T74" fmla="*/ 123 w 142"/>
                  <a:gd name="T75" fmla="*/ 122 h 161"/>
                  <a:gd name="T76" fmla="*/ 117 w 142"/>
                  <a:gd name="T77" fmla="*/ 94 h 161"/>
                  <a:gd name="T78" fmla="*/ 119 w 142"/>
                  <a:gd name="T79" fmla="*/ 89 h 161"/>
                  <a:gd name="T80" fmla="*/ 119 w 142"/>
                  <a:gd name="T81" fmla="*/ 89 h 161"/>
                  <a:gd name="T82" fmla="*/ 119 w 142"/>
                  <a:gd name="T83" fmla="*/ 89 h 161"/>
                  <a:gd name="T84" fmla="*/ 119 w 142"/>
                  <a:gd name="T85" fmla="*/ 89 h 161"/>
                  <a:gd name="T86" fmla="*/ 132 w 142"/>
                  <a:gd name="T87" fmla="*/ 79 h 161"/>
                  <a:gd name="T88" fmla="*/ 137 w 142"/>
                  <a:gd name="T89" fmla="*/ 64 h 161"/>
                  <a:gd name="T90" fmla="*/ 133 w 142"/>
                  <a:gd name="T91" fmla="*/ 48 h 161"/>
                  <a:gd name="T92" fmla="*/ 121 w 142"/>
                  <a:gd name="T93" fmla="*/ 36 h 161"/>
                  <a:gd name="T94" fmla="*/ 121 w 142"/>
                  <a:gd name="T95" fmla="*/ 35 h 161"/>
                  <a:gd name="T96" fmla="*/ 121 w 142"/>
                  <a:gd name="T97" fmla="*/ 35 h 161"/>
                  <a:gd name="T98" fmla="*/ 118 w 142"/>
                  <a:gd name="T99" fmla="*/ 12 h 161"/>
                  <a:gd name="T100" fmla="*/ 97 w 142"/>
                  <a:gd name="T101" fmla="*/ 4 h 161"/>
                  <a:gd name="T102" fmla="*/ 80 w 142"/>
                  <a:gd name="T103" fmla="*/ 19 h 161"/>
                  <a:gd name="T104" fmla="*/ 84 w 142"/>
                  <a:gd name="T105" fmla="*/ 41 h 161"/>
                  <a:gd name="T106" fmla="*/ 84 w 142"/>
                  <a:gd name="T107" fmla="*/ 43 h 161"/>
                  <a:gd name="T108" fmla="*/ 83 w 142"/>
                  <a:gd name="T109" fmla="*/ 4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2" h="161">
                    <a:moveTo>
                      <a:pt x="83" y="43"/>
                    </a:moveTo>
                    <a:cubicBezTo>
                      <a:pt x="77" y="36"/>
                      <a:pt x="75" y="27"/>
                      <a:pt x="77" y="18"/>
                    </a:cubicBezTo>
                    <a:cubicBezTo>
                      <a:pt x="80" y="10"/>
                      <a:pt x="88" y="4"/>
                      <a:pt x="96" y="2"/>
                    </a:cubicBezTo>
                    <a:cubicBezTo>
                      <a:pt x="105" y="0"/>
                      <a:pt x="114" y="4"/>
                      <a:pt x="120" y="11"/>
                    </a:cubicBezTo>
                    <a:cubicBezTo>
                      <a:pt x="125" y="18"/>
                      <a:pt x="127" y="27"/>
                      <a:pt x="123" y="35"/>
                    </a:cubicBezTo>
                    <a:cubicBezTo>
                      <a:pt x="123" y="36"/>
                      <a:pt x="123" y="36"/>
                      <a:pt x="123" y="36"/>
                    </a:cubicBezTo>
                    <a:cubicBezTo>
                      <a:pt x="123" y="34"/>
                      <a:pt x="123" y="34"/>
                      <a:pt x="123" y="34"/>
                    </a:cubicBezTo>
                    <a:cubicBezTo>
                      <a:pt x="128" y="37"/>
                      <a:pt x="133" y="41"/>
                      <a:pt x="136" y="46"/>
                    </a:cubicBezTo>
                    <a:cubicBezTo>
                      <a:pt x="140" y="51"/>
                      <a:pt x="142" y="58"/>
                      <a:pt x="142" y="64"/>
                    </a:cubicBezTo>
                    <a:cubicBezTo>
                      <a:pt x="142" y="70"/>
                      <a:pt x="141" y="77"/>
                      <a:pt x="137" y="83"/>
                    </a:cubicBezTo>
                    <a:cubicBezTo>
                      <a:pt x="134" y="88"/>
                      <a:pt x="129" y="93"/>
                      <a:pt x="123" y="96"/>
                    </a:cubicBezTo>
                    <a:cubicBezTo>
                      <a:pt x="123" y="96"/>
                      <a:pt x="123" y="96"/>
                      <a:pt x="123" y="96"/>
                    </a:cubicBezTo>
                    <a:cubicBezTo>
                      <a:pt x="125" y="90"/>
                      <a:pt x="125" y="90"/>
                      <a:pt x="125" y="90"/>
                    </a:cubicBezTo>
                    <a:cubicBezTo>
                      <a:pt x="130" y="100"/>
                      <a:pt x="132" y="112"/>
                      <a:pt x="129" y="123"/>
                    </a:cubicBezTo>
                    <a:cubicBezTo>
                      <a:pt x="127" y="134"/>
                      <a:pt x="121" y="144"/>
                      <a:pt x="112" y="151"/>
                    </a:cubicBezTo>
                    <a:cubicBezTo>
                      <a:pt x="104" y="157"/>
                      <a:pt x="93" y="161"/>
                      <a:pt x="82" y="161"/>
                    </a:cubicBezTo>
                    <a:cubicBezTo>
                      <a:pt x="71" y="160"/>
                      <a:pt x="61" y="156"/>
                      <a:pt x="53" y="149"/>
                    </a:cubicBezTo>
                    <a:cubicBezTo>
                      <a:pt x="53" y="149"/>
                      <a:pt x="53" y="149"/>
                      <a:pt x="53" y="149"/>
                    </a:cubicBezTo>
                    <a:cubicBezTo>
                      <a:pt x="54" y="149"/>
                      <a:pt x="54" y="149"/>
                      <a:pt x="54" y="149"/>
                    </a:cubicBezTo>
                    <a:cubicBezTo>
                      <a:pt x="49" y="152"/>
                      <a:pt x="43" y="153"/>
                      <a:pt x="37" y="153"/>
                    </a:cubicBezTo>
                    <a:cubicBezTo>
                      <a:pt x="31" y="153"/>
                      <a:pt x="25" y="151"/>
                      <a:pt x="20" y="149"/>
                    </a:cubicBezTo>
                    <a:cubicBezTo>
                      <a:pt x="9" y="143"/>
                      <a:pt x="2" y="132"/>
                      <a:pt x="1" y="120"/>
                    </a:cubicBezTo>
                    <a:cubicBezTo>
                      <a:pt x="0" y="109"/>
                      <a:pt x="5" y="97"/>
                      <a:pt x="14" y="89"/>
                    </a:cubicBezTo>
                    <a:cubicBezTo>
                      <a:pt x="23" y="81"/>
                      <a:pt x="36" y="79"/>
                      <a:pt x="47" y="82"/>
                    </a:cubicBezTo>
                    <a:cubicBezTo>
                      <a:pt x="47" y="82"/>
                      <a:pt x="47" y="82"/>
                      <a:pt x="47" y="82"/>
                    </a:cubicBezTo>
                    <a:cubicBezTo>
                      <a:pt x="48" y="82"/>
                      <a:pt x="48" y="83"/>
                      <a:pt x="48" y="83"/>
                    </a:cubicBezTo>
                    <a:cubicBezTo>
                      <a:pt x="48" y="84"/>
                      <a:pt x="47" y="84"/>
                      <a:pt x="46" y="84"/>
                    </a:cubicBezTo>
                    <a:cubicBezTo>
                      <a:pt x="36" y="81"/>
                      <a:pt x="24" y="84"/>
                      <a:pt x="15" y="91"/>
                    </a:cubicBezTo>
                    <a:cubicBezTo>
                      <a:pt x="7" y="98"/>
                      <a:pt x="2" y="109"/>
                      <a:pt x="3" y="120"/>
                    </a:cubicBezTo>
                    <a:cubicBezTo>
                      <a:pt x="4" y="131"/>
                      <a:pt x="11" y="141"/>
                      <a:pt x="21" y="147"/>
                    </a:cubicBezTo>
                    <a:cubicBezTo>
                      <a:pt x="26" y="149"/>
                      <a:pt x="31" y="151"/>
                      <a:pt x="37" y="151"/>
                    </a:cubicBezTo>
                    <a:cubicBezTo>
                      <a:pt x="42" y="151"/>
                      <a:pt x="48" y="150"/>
                      <a:pt x="53" y="147"/>
                    </a:cubicBezTo>
                    <a:cubicBezTo>
                      <a:pt x="53" y="147"/>
                      <a:pt x="54" y="147"/>
                      <a:pt x="54" y="147"/>
                    </a:cubicBezTo>
                    <a:cubicBezTo>
                      <a:pt x="54" y="147"/>
                      <a:pt x="54" y="147"/>
                      <a:pt x="54" y="147"/>
                    </a:cubicBezTo>
                    <a:cubicBezTo>
                      <a:pt x="54" y="147"/>
                      <a:pt x="54" y="147"/>
                      <a:pt x="54" y="147"/>
                    </a:cubicBezTo>
                    <a:cubicBezTo>
                      <a:pt x="62" y="154"/>
                      <a:pt x="72" y="157"/>
                      <a:pt x="82" y="157"/>
                    </a:cubicBezTo>
                    <a:cubicBezTo>
                      <a:pt x="92" y="157"/>
                      <a:pt x="102" y="153"/>
                      <a:pt x="109" y="147"/>
                    </a:cubicBezTo>
                    <a:cubicBezTo>
                      <a:pt x="116" y="140"/>
                      <a:pt x="121" y="131"/>
                      <a:pt x="123" y="122"/>
                    </a:cubicBezTo>
                    <a:cubicBezTo>
                      <a:pt x="124" y="112"/>
                      <a:pt x="122" y="103"/>
                      <a:pt x="117" y="94"/>
                    </a:cubicBezTo>
                    <a:cubicBezTo>
                      <a:pt x="116" y="93"/>
                      <a:pt x="117" y="90"/>
                      <a:pt x="119" y="89"/>
                    </a:cubicBezTo>
                    <a:cubicBezTo>
                      <a:pt x="119" y="89"/>
                      <a:pt x="119" y="89"/>
                      <a:pt x="119" y="89"/>
                    </a:cubicBezTo>
                    <a:cubicBezTo>
                      <a:pt x="119" y="89"/>
                      <a:pt x="119" y="89"/>
                      <a:pt x="119" y="89"/>
                    </a:cubicBezTo>
                    <a:cubicBezTo>
                      <a:pt x="119" y="89"/>
                      <a:pt x="119" y="89"/>
                      <a:pt x="119" y="89"/>
                    </a:cubicBezTo>
                    <a:cubicBezTo>
                      <a:pt x="124" y="87"/>
                      <a:pt x="129" y="83"/>
                      <a:pt x="132" y="79"/>
                    </a:cubicBezTo>
                    <a:cubicBezTo>
                      <a:pt x="135" y="75"/>
                      <a:pt x="137" y="69"/>
                      <a:pt x="137" y="64"/>
                    </a:cubicBezTo>
                    <a:cubicBezTo>
                      <a:pt x="137" y="58"/>
                      <a:pt x="136" y="53"/>
                      <a:pt x="133" y="48"/>
                    </a:cubicBezTo>
                    <a:cubicBezTo>
                      <a:pt x="131" y="43"/>
                      <a:pt x="126" y="39"/>
                      <a:pt x="121" y="36"/>
                    </a:cubicBezTo>
                    <a:cubicBezTo>
                      <a:pt x="121" y="36"/>
                      <a:pt x="121" y="35"/>
                      <a:pt x="121" y="35"/>
                    </a:cubicBezTo>
                    <a:cubicBezTo>
                      <a:pt x="121" y="35"/>
                      <a:pt x="121" y="35"/>
                      <a:pt x="121" y="35"/>
                    </a:cubicBezTo>
                    <a:cubicBezTo>
                      <a:pt x="124" y="27"/>
                      <a:pt x="123" y="18"/>
                      <a:pt x="118" y="12"/>
                    </a:cubicBezTo>
                    <a:cubicBezTo>
                      <a:pt x="113" y="6"/>
                      <a:pt x="104" y="3"/>
                      <a:pt x="97" y="4"/>
                    </a:cubicBezTo>
                    <a:cubicBezTo>
                      <a:pt x="89" y="6"/>
                      <a:pt x="82" y="12"/>
                      <a:pt x="80" y="19"/>
                    </a:cubicBezTo>
                    <a:cubicBezTo>
                      <a:pt x="77" y="27"/>
                      <a:pt x="79" y="35"/>
                      <a:pt x="84" y="41"/>
                    </a:cubicBezTo>
                    <a:cubicBezTo>
                      <a:pt x="85" y="42"/>
                      <a:pt x="85" y="42"/>
                      <a:pt x="84" y="43"/>
                    </a:cubicBezTo>
                    <a:cubicBezTo>
                      <a:pt x="84" y="43"/>
                      <a:pt x="83" y="43"/>
                      <a:pt x="83" y="43"/>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28">
                <a:extLst>
                  <a:ext uri="{FF2B5EF4-FFF2-40B4-BE49-F238E27FC236}">
                    <a16:creationId xmlns:a16="http://schemas.microsoft.com/office/drawing/2014/main" id="{E7E0536F-9405-4DD6-B529-C681D1EFC4AA}"/>
                  </a:ext>
                </a:extLst>
              </p:cNvPr>
              <p:cNvSpPr>
                <a:spLocks/>
              </p:cNvSpPr>
              <p:nvPr/>
            </p:nvSpPr>
            <p:spPr bwMode="auto">
              <a:xfrm>
                <a:off x="18454688" y="2660650"/>
                <a:ext cx="6350" cy="15875"/>
              </a:xfrm>
              <a:custGeom>
                <a:avLst/>
                <a:gdLst>
                  <a:gd name="T0" fmla="*/ 2 w 4"/>
                  <a:gd name="T1" fmla="*/ 1 h 11"/>
                  <a:gd name="T2" fmla="*/ 0 w 4"/>
                  <a:gd name="T3" fmla="*/ 10 h 11"/>
                  <a:gd name="T4" fmla="*/ 1 w 4"/>
                  <a:gd name="T5" fmla="*/ 11 h 11"/>
                  <a:gd name="T6" fmla="*/ 3 w 4"/>
                  <a:gd name="T7" fmla="*/ 10 h 11"/>
                  <a:gd name="T8" fmla="*/ 4 w 4"/>
                  <a:gd name="T9" fmla="*/ 1 h 11"/>
                  <a:gd name="T10" fmla="*/ 3 w 4"/>
                  <a:gd name="T11" fmla="*/ 0 h 11"/>
                  <a:gd name="T12" fmla="*/ 2 w 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2" y="1"/>
                    </a:moveTo>
                    <a:cubicBezTo>
                      <a:pt x="2" y="1"/>
                      <a:pt x="1" y="5"/>
                      <a:pt x="0" y="10"/>
                    </a:cubicBezTo>
                    <a:cubicBezTo>
                      <a:pt x="0" y="10"/>
                      <a:pt x="1" y="11"/>
                      <a:pt x="1" y="11"/>
                    </a:cubicBezTo>
                    <a:cubicBezTo>
                      <a:pt x="2" y="11"/>
                      <a:pt x="3" y="11"/>
                      <a:pt x="3" y="10"/>
                    </a:cubicBezTo>
                    <a:cubicBezTo>
                      <a:pt x="3" y="6"/>
                      <a:pt x="4" y="1"/>
                      <a:pt x="4" y="1"/>
                    </a:cubicBezTo>
                    <a:cubicBezTo>
                      <a:pt x="4" y="1"/>
                      <a:pt x="4" y="0"/>
                      <a:pt x="3" y="0"/>
                    </a:cubicBezTo>
                    <a:cubicBezTo>
                      <a:pt x="3" y="0"/>
                      <a:pt x="2" y="0"/>
                      <a:pt x="2" y="1"/>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29">
                <a:extLst>
                  <a:ext uri="{FF2B5EF4-FFF2-40B4-BE49-F238E27FC236}">
                    <a16:creationId xmlns:a16="http://schemas.microsoft.com/office/drawing/2014/main" id="{65111CA9-B808-402F-81DE-42793A13B46C}"/>
                  </a:ext>
                </a:extLst>
              </p:cNvPr>
              <p:cNvSpPr>
                <a:spLocks/>
              </p:cNvSpPr>
              <p:nvPr/>
            </p:nvSpPr>
            <p:spPr bwMode="auto">
              <a:xfrm>
                <a:off x="18481676" y="2613025"/>
                <a:ext cx="28575" cy="6350"/>
              </a:xfrm>
              <a:custGeom>
                <a:avLst/>
                <a:gdLst>
                  <a:gd name="T0" fmla="*/ 20 w 21"/>
                  <a:gd name="T1" fmla="*/ 3 h 5"/>
                  <a:gd name="T2" fmla="*/ 1 w 21"/>
                  <a:gd name="T3" fmla="*/ 0 h 5"/>
                  <a:gd name="T4" fmla="*/ 0 w 21"/>
                  <a:gd name="T5" fmla="*/ 1 h 5"/>
                  <a:gd name="T6" fmla="*/ 1 w 21"/>
                  <a:gd name="T7" fmla="*/ 3 h 5"/>
                  <a:gd name="T8" fmla="*/ 19 w 21"/>
                  <a:gd name="T9" fmla="*/ 5 h 5"/>
                  <a:gd name="T10" fmla="*/ 21 w 21"/>
                  <a:gd name="T11" fmla="*/ 4 h 5"/>
                  <a:gd name="T12" fmla="*/ 20 w 21"/>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1" h="5">
                    <a:moveTo>
                      <a:pt x="20" y="3"/>
                    </a:moveTo>
                    <a:cubicBezTo>
                      <a:pt x="1" y="0"/>
                      <a:pt x="1" y="0"/>
                      <a:pt x="1" y="0"/>
                    </a:cubicBezTo>
                    <a:cubicBezTo>
                      <a:pt x="1" y="0"/>
                      <a:pt x="0" y="1"/>
                      <a:pt x="0" y="1"/>
                    </a:cubicBezTo>
                    <a:cubicBezTo>
                      <a:pt x="0" y="2"/>
                      <a:pt x="0" y="3"/>
                      <a:pt x="1" y="3"/>
                    </a:cubicBezTo>
                    <a:cubicBezTo>
                      <a:pt x="19" y="5"/>
                      <a:pt x="19" y="5"/>
                      <a:pt x="19" y="5"/>
                    </a:cubicBezTo>
                    <a:cubicBezTo>
                      <a:pt x="20" y="5"/>
                      <a:pt x="21" y="5"/>
                      <a:pt x="21" y="4"/>
                    </a:cubicBezTo>
                    <a:cubicBezTo>
                      <a:pt x="21" y="3"/>
                      <a:pt x="20" y="3"/>
                      <a:pt x="20" y="3"/>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30">
                <a:extLst>
                  <a:ext uri="{FF2B5EF4-FFF2-40B4-BE49-F238E27FC236}">
                    <a16:creationId xmlns:a16="http://schemas.microsoft.com/office/drawing/2014/main" id="{88D245F6-0750-4A1C-8CFB-11E59562A3F5}"/>
                  </a:ext>
                </a:extLst>
              </p:cNvPr>
              <p:cNvSpPr>
                <a:spLocks/>
              </p:cNvSpPr>
              <p:nvPr/>
            </p:nvSpPr>
            <p:spPr bwMode="auto">
              <a:xfrm>
                <a:off x="18411826" y="2609850"/>
                <a:ext cx="74613" cy="23813"/>
              </a:xfrm>
              <a:custGeom>
                <a:avLst/>
                <a:gdLst>
                  <a:gd name="T0" fmla="*/ 52 w 53"/>
                  <a:gd name="T1" fmla="*/ 15 h 17"/>
                  <a:gd name="T2" fmla="*/ 2 w 53"/>
                  <a:gd name="T3" fmla="*/ 0 h 17"/>
                  <a:gd name="T4" fmla="*/ 0 w 53"/>
                  <a:gd name="T5" fmla="*/ 1 h 17"/>
                  <a:gd name="T6" fmla="*/ 1 w 53"/>
                  <a:gd name="T7" fmla="*/ 3 h 17"/>
                  <a:gd name="T8" fmla="*/ 51 w 53"/>
                  <a:gd name="T9" fmla="*/ 17 h 17"/>
                  <a:gd name="T10" fmla="*/ 53 w 53"/>
                  <a:gd name="T11" fmla="*/ 16 h 17"/>
                  <a:gd name="T12" fmla="*/ 52 w 53"/>
                  <a:gd name="T13" fmla="*/ 15 h 17"/>
                </a:gdLst>
                <a:ahLst/>
                <a:cxnLst>
                  <a:cxn ang="0">
                    <a:pos x="T0" y="T1"/>
                  </a:cxn>
                  <a:cxn ang="0">
                    <a:pos x="T2" y="T3"/>
                  </a:cxn>
                  <a:cxn ang="0">
                    <a:pos x="T4" y="T5"/>
                  </a:cxn>
                  <a:cxn ang="0">
                    <a:pos x="T6" y="T7"/>
                  </a:cxn>
                  <a:cxn ang="0">
                    <a:pos x="T8" y="T9"/>
                  </a:cxn>
                  <a:cxn ang="0">
                    <a:pos x="T10" y="T11"/>
                  </a:cxn>
                  <a:cxn ang="0">
                    <a:pos x="T12" y="T13"/>
                  </a:cxn>
                </a:cxnLst>
                <a:rect l="0" t="0" r="r" b="b"/>
                <a:pathLst>
                  <a:path w="53" h="17">
                    <a:moveTo>
                      <a:pt x="52" y="15"/>
                    </a:moveTo>
                    <a:cubicBezTo>
                      <a:pt x="2" y="0"/>
                      <a:pt x="2" y="0"/>
                      <a:pt x="2" y="0"/>
                    </a:cubicBezTo>
                    <a:cubicBezTo>
                      <a:pt x="1" y="0"/>
                      <a:pt x="1" y="1"/>
                      <a:pt x="0" y="1"/>
                    </a:cubicBezTo>
                    <a:cubicBezTo>
                      <a:pt x="0" y="2"/>
                      <a:pt x="1" y="2"/>
                      <a:pt x="1" y="3"/>
                    </a:cubicBezTo>
                    <a:cubicBezTo>
                      <a:pt x="51" y="17"/>
                      <a:pt x="51" y="17"/>
                      <a:pt x="51" y="17"/>
                    </a:cubicBezTo>
                    <a:cubicBezTo>
                      <a:pt x="52" y="17"/>
                      <a:pt x="53" y="17"/>
                      <a:pt x="53" y="16"/>
                    </a:cubicBezTo>
                    <a:cubicBezTo>
                      <a:pt x="53" y="16"/>
                      <a:pt x="53" y="15"/>
                      <a:pt x="52" y="15"/>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31">
                <a:extLst>
                  <a:ext uri="{FF2B5EF4-FFF2-40B4-BE49-F238E27FC236}">
                    <a16:creationId xmlns:a16="http://schemas.microsoft.com/office/drawing/2014/main" id="{85752C16-C68A-43B1-8F14-F7BA7C9E93D1}"/>
                  </a:ext>
                </a:extLst>
              </p:cNvPr>
              <p:cNvSpPr>
                <a:spLocks/>
              </p:cNvSpPr>
              <p:nvPr/>
            </p:nvSpPr>
            <p:spPr bwMode="auto">
              <a:xfrm>
                <a:off x="18367376" y="2601913"/>
                <a:ext cx="98425" cy="46038"/>
              </a:xfrm>
              <a:custGeom>
                <a:avLst/>
                <a:gdLst>
                  <a:gd name="T0" fmla="*/ 71 w 71"/>
                  <a:gd name="T1" fmla="*/ 31 h 33"/>
                  <a:gd name="T2" fmla="*/ 2 w 71"/>
                  <a:gd name="T3" fmla="*/ 0 h 33"/>
                  <a:gd name="T4" fmla="*/ 1 w 71"/>
                  <a:gd name="T5" fmla="*/ 0 h 33"/>
                  <a:gd name="T6" fmla="*/ 1 w 71"/>
                  <a:gd name="T7" fmla="*/ 2 h 33"/>
                  <a:gd name="T8" fmla="*/ 70 w 71"/>
                  <a:gd name="T9" fmla="*/ 33 h 33"/>
                  <a:gd name="T10" fmla="*/ 71 w 71"/>
                  <a:gd name="T11" fmla="*/ 33 h 33"/>
                  <a:gd name="T12" fmla="*/ 71 w 71"/>
                  <a:gd name="T13" fmla="*/ 31 h 33"/>
                </a:gdLst>
                <a:ahLst/>
                <a:cxnLst>
                  <a:cxn ang="0">
                    <a:pos x="T0" y="T1"/>
                  </a:cxn>
                  <a:cxn ang="0">
                    <a:pos x="T2" y="T3"/>
                  </a:cxn>
                  <a:cxn ang="0">
                    <a:pos x="T4" y="T5"/>
                  </a:cxn>
                  <a:cxn ang="0">
                    <a:pos x="T6" y="T7"/>
                  </a:cxn>
                  <a:cxn ang="0">
                    <a:pos x="T8" y="T9"/>
                  </a:cxn>
                  <a:cxn ang="0">
                    <a:pos x="T10" y="T11"/>
                  </a:cxn>
                  <a:cxn ang="0">
                    <a:pos x="T12" y="T13"/>
                  </a:cxn>
                </a:cxnLst>
                <a:rect l="0" t="0" r="r" b="b"/>
                <a:pathLst>
                  <a:path w="71" h="33">
                    <a:moveTo>
                      <a:pt x="71" y="31"/>
                    </a:moveTo>
                    <a:cubicBezTo>
                      <a:pt x="2" y="0"/>
                      <a:pt x="2" y="0"/>
                      <a:pt x="2" y="0"/>
                    </a:cubicBezTo>
                    <a:cubicBezTo>
                      <a:pt x="2" y="0"/>
                      <a:pt x="1" y="0"/>
                      <a:pt x="1" y="0"/>
                    </a:cubicBezTo>
                    <a:cubicBezTo>
                      <a:pt x="0" y="1"/>
                      <a:pt x="1" y="2"/>
                      <a:pt x="1" y="2"/>
                    </a:cubicBezTo>
                    <a:cubicBezTo>
                      <a:pt x="70" y="33"/>
                      <a:pt x="70" y="33"/>
                      <a:pt x="70" y="33"/>
                    </a:cubicBezTo>
                    <a:cubicBezTo>
                      <a:pt x="70" y="33"/>
                      <a:pt x="71" y="33"/>
                      <a:pt x="71" y="33"/>
                    </a:cubicBezTo>
                    <a:cubicBezTo>
                      <a:pt x="71" y="32"/>
                      <a:pt x="71" y="31"/>
                      <a:pt x="71" y="31"/>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32">
                <a:extLst>
                  <a:ext uri="{FF2B5EF4-FFF2-40B4-BE49-F238E27FC236}">
                    <a16:creationId xmlns:a16="http://schemas.microsoft.com/office/drawing/2014/main" id="{E0EF2CBF-D344-48B9-A80B-969A52CBD442}"/>
                  </a:ext>
                </a:extLst>
              </p:cNvPr>
              <p:cNvSpPr>
                <a:spLocks/>
              </p:cNvSpPr>
              <p:nvPr/>
            </p:nvSpPr>
            <p:spPr bwMode="auto">
              <a:xfrm>
                <a:off x="18380076" y="2617788"/>
                <a:ext cx="71438" cy="41275"/>
              </a:xfrm>
              <a:custGeom>
                <a:avLst/>
                <a:gdLst>
                  <a:gd name="T0" fmla="*/ 51 w 52"/>
                  <a:gd name="T1" fmla="*/ 27 h 30"/>
                  <a:gd name="T2" fmla="*/ 2 w 52"/>
                  <a:gd name="T3" fmla="*/ 1 h 30"/>
                  <a:gd name="T4" fmla="*/ 1 w 52"/>
                  <a:gd name="T5" fmla="*/ 1 h 30"/>
                  <a:gd name="T6" fmla="*/ 1 w 52"/>
                  <a:gd name="T7" fmla="*/ 3 h 30"/>
                  <a:gd name="T8" fmla="*/ 50 w 52"/>
                  <a:gd name="T9" fmla="*/ 29 h 30"/>
                  <a:gd name="T10" fmla="*/ 52 w 52"/>
                  <a:gd name="T11" fmla="*/ 29 h 30"/>
                  <a:gd name="T12" fmla="*/ 51 w 52"/>
                  <a:gd name="T13" fmla="*/ 27 h 30"/>
                </a:gdLst>
                <a:ahLst/>
                <a:cxnLst>
                  <a:cxn ang="0">
                    <a:pos x="T0" y="T1"/>
                  </a:cxn>
                  <a:cxn ang="0">
                    <a:pos x="T2" y="T3"/>
                  </a:cxn>
                  <a:cxn ang="0">
                    <a:pos x="T4" y="T5"/>
                  </a:cxn>
                  <a:cxn ang="0">
                    <a:pos x="T6" y="T7"/>
                  </a:cxn>
                  <a:cxn ang="0">
                    <a:pos x="T8" y="T9"/>
                  </a:cxn>
                  <a:cxn ang="0">
                    <a:pos x="T10" y="T11"/>
                  </a:cxn>
                  <a:cxn ang="0">
                    <a:pos x="T12" y="T13"/>
                  </a:cxn>
                </a:cxnLst>
                <a:rect l="0" t="0" r="r" b="b"/>
                <a:pathLst>
                  <a:path w="52" h="30">
                    <a:moveTo>
                      <a:pt x="51" y="27"/>
                    </a:moveTo>
                    <a:cubicBezTo>
                      <a:pt x="2" y="1"/>
                      <a:pt x="2" y="1"/>
                      <a:pt x="2" y="1"/>
                    </a:cubicBezTo>
                    <a:cubicBezTo>
                      <a:pt x="2" y="0"/>
                      <a:pt x="1" y="1"/>
                      <a:pt x="1" y="1"/>
                    </a:cubicBezTo>
                    <a:cubicBezTo>
                      <a:pt x="0" y="2"/>
                      <a:pt x="0" y="2"/>
                      <a:pt x="1" y="3"/>
                    </a:cubicBezTo>
                    <a:cubicBezTo>
                      <a:pt x="50" y="29"/>
                      <a:pt x="50" y="29"/>
                      <a:pt x="50" y="29"/>
                    </a:cubicBezTo>
                    <a:cubicBezTo>
                      <a:pt x="51" y="30"/>
                      <a:pt x="52" y="29"/>
                      <a:pt x="52" y="29"/>
                    </a:cubicBezTo>
                    <a:cubicBezTo>
                      <a:pt x="52" y="28"/>
                      <a:pt x="52" y="28"/>
                      <a:pt x="51" y="27"/>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33">
                <a:extLst>
                  <a:ext uri="{FF2B5EF4-FFF2-40B4-BE49-F238E27FC236}">
                    <a16:creationId xmlns:a16="http://schemas.microsoft.com/office/drawing/2014/main" id="{4F17A98E-7C80-4F49-972E-7E8BAF163CAA}"/>
                  </a:ext>
                </a:extLst>
              </p:cNvPr>
              <p:cNvSpPr>
                <a:spLocks/>
              </p:cNvSpPr>
              <p:nvPr/>
            </p:nvSpPr>
            <p:spPr bwMode="auto">
              <a:xfrm>
                <a:off x="18280063" y="2454275"/>
                <a:ext cx="33338" cy="7938"/>
              </a:xfrm>
              <a:custGeom>
                <a:avLst/>
                <a:gdLst>
                  <a:gd name="T0" fmla="*/ 23 w 24"/>
                  <a:gd name="T1" fmla="*/ 4 h 5"/>
                  <a:gd name="T2" fmla="*/ 17 w 24"/>
                  <a:gd name="T3" fmla="*/ 5 h 5"/>
                  <a:gd name="T4" fmla="*/ 11 w 24"/>
                  <a:gd name="T5" fmla="*/ 5 h 5"/>
                  <a:gd name="T6" fmla="*/ 0 w 24"/>
                  <a:gd name="T7" fmla="*/ 0 h 5"/>
                  <a:gd name="T8" fmla="*/ 11 w 24"/>
                  <a:gd name="T9" fmla="*/ 3 h 5"/>
                  <a:gd name="T10" fmla="*/ 16 w 24"/>
                  <a:gd name="T11" fmla="*/ 3 h 5"/>
                  <a:gd name="T12" fmla="*/ 22 w 24"/>
                  <a:gd name="T13" fmla="*/ 2 h 5"/>
                  <a:gd name="T14" fmla="*/ 22 w 24"/>
                  <a:gd name="T15" fmla="*/ 2 h 5"/>
                  <a:gd name="T16" fmla="*/ 23 w 24"/>
                  <a:gd name="T17" fmla="*/ 3 h 5"/>
                  <a:gd name="T18" fmla="*/ 23 w 2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5">
                    <a:moveTo>
                      <a:pt x="23" y="4"/>
                    </a:moveTo>
                    <a:cubicBezTo>
                      <a:pt x="21" y="5"/>
                      <a:pt x="19" y="5"/>
                      <a:pt x="17" y="5"/>
                    </a:cubicBezTo>
                    <a:cubicBezTo>
                      <a:pt x="15" y="5"/>
                      <a:pt x="13" y="5"/>
                      <a:pt x="11" y="5"/>
                    </a:cubicBezTo>
                    <a:cubicBezTo>
                      <a:pt x="7" y="4"/>
                      <a:pt x="3" y="2"/>
                      <a:pt x="0" y="0"/>
                    </a:cubicBezTo>
                    <a:cubicBezTo>
                      <a:pt x="3" y="2"/>
                      <a:pt x="7" y="3"/>
                      <a:pt x="11" y="3"/>
                    </a:cubicBezTo>
                    <a:cubicBezTo>
                      <a:pt x="13" y="4"/>
                      <a:pt x="15" y="4"/>
                      <a:pt x="16" y="3"/>
                    </a:cubicBezTo>
                    <a:cubicBezTo>
                      <a:pt x="18" y="3"/>
                      <a:pt x="20" y="3"/>
                      <a:pt x="22" y="2"/>
                    </a:cubicBezTo>
                    <a:cubicBezTo>
                      <a:pt x="22" y="2"/>
                      <a:pt x="22" y="2"/>
                      <a:pt x="22" y="2"/>
                    </a:cubicBezTo>
                    <a:cubicBezTo>
                      <a:pt x="23" y="2"/>
                      <a:pt x="23" y="2"/>
                      <a:pt x="23" y="3"/>
                    </a:cubicBezTo>
                    <a:cubicBezTo>
                      <a:pt x="24" y="4"/>
                      <a:pt x="23" y="4"/>
                      <a:pt x="23"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34">
                <a:extLst>
                  <a:ext uri="{FF2B5EF4-FFF2-40B4-BE49-F238E27FC236}">
                    <a16:creationId xmlns:a16="http://schemas.microsoft.com/office/drawing/2014/main" id="{8C593013-8959-4431-9965-6929DDB9F71E}"/>
                  </a:ext>
                </a:extLst>
              </p:cNvPr>
              <p:cNvSpPr>
                <a:spLocks/>
              </p:cNvSpPr>
              <p:nvPr/>
            </p:nvSpPr>
            <p:spPr bwMode="auto">
              <a:xfrm>
                <a:off x="18394363" y="2474913"/>
                <a:ext cx="7938" cy="33338"/>
              </a:xfrm>
              <a:custGeom>
                <a:avLst/>
                <a:gdLst>
                  <a:gd name="T0" fmla="*/ 3 w 5"/>
                  <a:gd name="T1" fmla="*/ 2 h 24"/>
                  <a:gd name="T2" fmla="*/ 2 w 5"/>
                  <a:gd name="T3" fmla="*/ 7 h 24"/>
                  <a:gd name="T4" fmla="*/ 2 w 5"/>
                  <a:gd name="T5" fmla="*/ 13 h 24"/>
                  <a:gd name="T6" fmla="*/ 5 w 5"/>
                  <a:gd name="T7" fmla="*/ 24 h 24"/>
                  <a:gd name="T8" fmla="*/ 0 w 5"/>
                  <a:gd name="T9" fmla="*/ 13 h 24"/>
                  <a:gd name="T10" fmla="*/ 0 w 5"/>
                  <a:gd name="T11" fmla="*/ 7 h 24"/>
                  <a:gd name="T12" fmla="*/ 1 w 5"/>
                  <a:gd name="T13" fmla="*/ 1 h 24"/>
                  <a:gd name="T14" fmla="*/ 2 w 5"/>
                  <a:gd name="T15" fmla="*/ 0 h 24"/>
                  <a:gd name="T16" fmla="*/ 3 w 5"/>
                  <a:gd name="T17" fmla="*/ 2 h 24"/>
                  <a:gd name="T18" fmla="*/ 3 w 5"/>
                  <a:gd name="T19"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4">
                    <a:moveTo>
                      <a:pt x="3" y="2"/>
                    </a:moveTo>
                    <a:cubicBezTo>
                      <a:pt x="2" y="3"/>
                      <a:pt x="2" y="5"/>
                      <a:pt x="2" y="7"/>
                    </a:cubicBezTo>
                    <a:cubicBezTo>
                      <a:pt x="1" y="9"/>
                      <a:pt x="1" y="11"/>
                      <a:pt x="2" y="13"/>
                    </a:cubicBezTo>
                    <a:cubicBezTo>
                      <a:pt x="2" y="17"/>
                      <a:pt x="3" y="21"/>
                      <a:pt x="5" y="24"/>
                    </a:cubicBezTo>
                    <a:cubicBezTo>
                      <a:pt x="3" y="21"/>
                      <a:pt x="1" y="17"/>
                      <a:pt x="0" y="13"/>
                    </a:cubicBezTo>
                    <a:cubicBezTo>
                      <a:pt x="0" y="11"/>
                      <a:pt x="0" y="9"/>
                      <a:pt x="0" y="7"/>
                    </a:cubicBezTo>
                    <a:cubicBezTo>
                      <a:pt x="0" y="5"/>
                      <a:pt x="0" y="3"/>
                      <a:pt x="1" y="1"/>
                    </a:cubicBezTo>
                    <a:cubicBezTo>
                      <a:pt x="1" y="0"/>
                      <a:pt x="2" y="0"/>
                      <a:pt x="2" y="0"/>
                    </a:cubicBezTo>
                    <a:cubicBezTo>
                      <a:pt x="3" y="0"/>
                      <a:pt x="3" y="1"/>
                      <a:pt x="3" y="2"/>
                    </a:cubicBezTo>
                    <a:cubicBezTo>
                      <a:pt x="3" y="2"/>
                      <a:pt x="3" y="2"/>
                      <a:pt x="3"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35">
                <a:extLst>
                  <a:ext uri="{FF2B5EF4-FFF2-40B4-BE49-F238E27FC236}">
                    <a16:creationId xmlns:a16="http://schemas.microsoft.com/office/drawing/2014/main" id="{44C59E46-0F4F-4F8E-9299-47C3B4794EB5}"/>
                  </a:ext>
                </a:extLst>
              </p:cNvPr>
              <p:cNvSpPr>
                <a:spLocks/>
              </p:cNvSpPr>
              <p:nvPr/>
            </p:nvSpPr>
            <p:spPr bwMode="auto">
              <a:xfrm>
                <a:off x="18254663" y="2457450"/>
                <a:ext cx="46038" cy="14288"/>
              </a:xfrm>
              <a:custGeom>
                <a:avLst/>
                <a:gdLst>
                  <a:gd name="T0" fmla="*/ 32 w 33"/>
                  <a:gd name="T1" fmla="*/ 9 h 10"/>
                  <a:gd name="T2" fmla="*/ 23 w 33"/>
                  <a:gd name="T3" fmla="*/ 10 h 10"/>
                  <a:gd name="T4" fmla="*/ 15 w 33"/>
                  <a:gd name="T5" fmla="*/ 9 h 10"/>
                  <a:gd name="T6" fmla="*/ 7 w 33"/>
                  <a:gd name="T7" fmla="*/ 6 h 10"/>
                  <a:gd name="T8" fmla="*/ 0 w 33"/>
                  <a:gd name="T9" fmla="*/ 0 h 10"/>
                  <a:gd name="T10" fmla="*/ 7 w 33"/>
                  <a:gd name="T11" fmla="*/ 5 h 10"/>
                  <a:gd name="T12" fmla="*/ 15 w 33"/>
                  <a:gd name="T13" fmla="*/ 8 h 10"/>
                  <a:gd name="T14" fmla="*/ 23 w 33"/>
                  <a:gd name="T15" fmla="*/ 9 h 10"/>
                  <a:gd name="T16" fmla="*/ 32 w 33"/>
                  <a:gd name="T17" fmla="*/ 7 h 10"/>
                  <a:gd name="T18" fmla="*/ 32 w 33"/>
                  <a:gd name="T19" fmla="*/ 7 h 10"/>
                  <a:gd name="T20" fmla="*/ 33 w 33"/>
                  <a:gd name="T21" fmla="*/ 8 h 10"/>
                  <a:gd name="T22" fmla="*/ 32 w 33"/>
                  <a:gd name="T2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10">
                    <a:moveTo>
                      <a:pt x="32" y="9"/>
                    </a:moveTo>
                    <a:cubicBezTo>
                      <a:pt x="29" y="10"/>
                      <a:pt x="26" y="10"/>
                      <a:pt x="23" y="10"/>
                    </a:cubicBezTo>
                    <a:cubicBezTo>
                      <a:pt x="20" y="10"/>
                      <a:pt x="18" y="10"/>
                      <a:pt x="15" y="9"/>
                    </a:cubicBezTo>
                    <a:cubicBezTo>
                      <a:pt x="12" y="8"/>
                      <a:pt x="9" y="7"/>
                      <a:pt x="7" y="6"/>
                    </a:cubicBezTo>
                    <a:cubicBezTo>
                      <a:pt x="4" y="4"/>
                      <a:pt x="2" y="2"/>
                      <a:pt x="0" y="0"/>
                    </a:cubicBezTo>
                    <a:cubicBezTo>
                      <a:pt x="2" y="2"/>
                      <a:pt x="4" y="4"/>
                      <a:pt x="7" y="5"/>
                    </a:cubicBezTo>
                    <a:cubicBezTo>
                      <a:pt x="9" y="6"/>
                      <a:pt x="12" y="7"/>
                      <a:pt x="15" y="8"/>
                    </a:cubicBezTo>
                    <a:cubicBezTo>
                      <a:pt x="18" y="8"/>
                      <a:pt x="21" y="9"/>
                      <a:pt x="23" y="9"/>
                    </a:cubicBezTo>
                    <a:cubicBezTo>
                      <a:pt x="26" y="8"/>
                      <a:pt x="29" y="8"/>
                      <a:pt x="32" y="7"/>
                    </a:cubicBezTo>
                    <a:cubicBezTo>
                      <a:pt x="32" y="7"/>
                      <a:pt x="32" y="7"/>
                      <a:pt x="32" y="7"/>
                    </a:cubicBezTo>
                    <a:cubicBezTo>
                      <a:pt x="32" y="7"/>
                      <a:pt x="33" y="7"/>
                      <a:pt x="33" y="8"/>
                    </a:cubicBezTo>
                    <a:cubicBezTo>
                      <a:pt x="33" y="9"/>
                      <a:pt x="33" y="9"/>
                      <a:pt x="32" y="9"/>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36">
                <a:extLst>
                  <a:ext uri="{FF2B5EF4-FFF2-40B4-BE49-F238E27FC236}">
                    <a16:creationId xmlns:a16="http://schemas.microsoft.com/office/drawing/2014/main" id="{3CD1F29D-BA50-43C0-83BF-F013336F3526}"/>
                  </a:ext>
                </a:extLst>
              </p:cNvPr>
              <p:cNvSpPr>
                <a:spLocks/>
              </p:cNvSpPr>
              <p:nvPr/>
            </p:nvSpPr>
            <p:spPr bwMode="auto">
              <a:xfrm>
                <a:off x="18303876" y="2430463"/>
                <a:ext cx="31750" cy="15875"/>
              </a:xfrm>
              <a:custGeom>
                <a:avLst/>
                <a:gdLst>
                  <a:gd name="T0" fmla="*/ 0 w 22"/>
                  <a:gd name="T1" fmla="*/ 4 h 12"/>
                  <a:gd name="T2" fmla="*/ 6 w 22"/>
                  <a:gd name="T3" fmla="*/ 1 h 12"/>
                  <a:gd name="T4" fmla="*/ 13 w 22"/>
                  <a:gd name="T5" fmla="*/ 0 h 12"/>
                  <a:gd name="T6" fmla="*/ 20 w 22"/>
                  <a:gd name="T7" fmla="*/ 4 h 12"/>
                  <a:gd name="T8" fmla="*/ 22 w 22"/>
                  <a:gd name="T9" fmla="*/ 11 h 12"/>
                  <a:gd name="T10" fmla="*/ 22 w 22"/>
                  <a:gd name="T11" fmla="*/ 12 h 12"/>
                  <a:gd name="T12" fmla="*/ 21 w 22"/>
                  <a:gd name="T13" fmla="*/ 12 h 12"/>
                  <a:gd name="T14" fmla="*/ 21 w 22"/>
                  <a:gd name="T15" fmla="*/ 12 h 12"/>
                  <a:gd name="T16" fmla="*/ 17 w 22"/>
                  <a:gd name="T17" fmla="*/ 8 h 12"/>
                  <a:gd name="T18" fmla="*/ 12 w 22"/>
                  <a:gd name="T19" fmla="*/ 6 h 12"/>
                  <a:gd name="T20" fmla="*/ 0 w 22"/>
                  <a:gd name="T21" fmla="*/ 5 h 12"/>
                  <a:gd name="T22" fmla="*/ 0 w 22"/>
                  <a:gd name="T23" fmla="*/ 5 h 12"/>
                  <a:gd name="T24" fmla="*/ 0 w 22"/>
                  <a:gd name="T25" fmla="*/ 5 h 12"/>
                  <a:gd name="T26" fmla="*/ 0 w 22"/>
                  <a:gd name="T2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2">
                    <a:moveTo>
                      <a:pt x="0" y="4"/>
                    </a:moveTo>
                    <a:cubicBezTo>
                      <a:pt x="1" y="2"/>
                      <a:pt x="4" y="1"/>
                      <a:pt x="6" y="1"/>
                    </a:cubicBezTo>
                    <a:cubicBezTo>
                      <a:pt x="8" y="0"/>
                      <a:pt x="11" y="0"/>
                      <a:pt x="13" y="0"/>
                    </a:cubicBezTo>
                    <a:cubicBezTo>
                      <a:pt x="16" y="1"/>
                      <a:pt x="18" y="2"/>
                      <a:pt x="20" y="4"/>
                    </a:cubicBezTo>
                    <a:cubicBezTo>
                      <a:pt x="21" y="6"/>
                      <a:pt x="22" y="9"/>
                      <a:pt x="22" y="11"/>
                    </a:cubicBezTo>
                    <a:cubicBezTo>
                      <a:pt x="22" y="12"/>
                      <a:pt x="22" y="12"/>
                      <a:pt x="22" y="12"/>
                    </a:cubicBezTo>
                    <a:cubicBezTo>
                      <a:pt x="21" y="12"/>
                      <a:pt x="21" y="12"/>
                      <a:pt x="21" y="12"/>
                    </a:cubicBezTo>
                    <a:cubicBezTo>
                      <a:pt x="21" y="12"/>
                      <a:pt x="21" y="12"/>
                      <a:pt x="21" y="12"/>
                    </a:cubicBezTo>
                    <a:cubicBezTo>
                      <a:pt x="19" y="10"/>
                      <a:pt x="18" y="9"/>
                      <a:pt x="17" y="8"/>
                    </a:cubicBezTo>
                    <a:cubicBezTo>
                      <a:pt x="15" y="7"/>
                      <a:pt x="14" y="6"/>
                      <a:pt x="12" y="6"/>
                    </a:cubicBezTo>
                    <a:cubicBezTo>
                      <a:pt x="9" y="5"/>
                      <a:pt x="5" y="5"/>
                      <a:pt x="0" y="5"/>
                    </a:cubicBezTo>
                    <a:cubicBezTo>
                      <a:pt x="0" y="5"/>
                      <a:pt x="0" y="5"/>
                      <a:pt x="0" y="5"/>
                    </a:cubicBezTo>
                    <a:cubicBezTo>
                      <a:pt x="0" y="5"/>
                      <a:pt x="0" y="5"/>
                      <a:pt x="0" y="5"/>
                    </a:cubicBezTo>
                    <a:lnTo>
                      <a:pt x="0" y="4"/>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37">
                <a:extLst>
                  <a:ext uri="{FF2B5EF4-FFF2-40B4-BE49-F238E27FC236}">
                    <a16:creationId xmlns:a16="http://schemas.microsoft.com/office/drawing/2014/main" id="{CF1BAD0F-73FD-4629-94FB-34066AC8051A}"/>
                  </a:ext>
                </a:extLst>
              </p:cNvPr>
              <p:cNvSpPr>
                <a:spLocks/>
              </p:cNvSpPr>
              <p:nvPr/>
            </p:nvSpPr>
            <p:spPr bwMode="auto">
              <a:xfrm>
                <a:off x="18413413" y="2470150"/>
                <a:ext cx="28575" cy="20638"/>
              </a:xfrm>
              <a:custGeom>
                <a:avLst/>
                <a:gdLst>
                  <a:gd name="T0" fmla="*/ 1 w 21"/>
                  <a:gd name="T1" fmla="*/ 3 h 15"/>
                  <a:gd name="T2" fmla="*/ 7 w 21"/>
                  <a:gd name="T3" fmla="*/ 0 h 15"/>
                  <a:gd name="T4" fmla="*/ 15 w 21"/>
                  <a:gd name="T5" fmla="*/ 2 h 15"/>
                  <a:gd name="T6" fmla="*/ 20 w 21"/>
                  <a:gd name="T7" fmla="*/ 7 h 15"/>
                  <a:gd name="T8" fmla="*/ 21 w 21"/>
                  <a:gd name="T9" fmla="*/ 14 h 15"/>
                  <a:gd name="T10" fmla="*/ 20 w 21"/>
                  <a:gd name="T11" fmla="*/ 15 h 15"/>
                  <a:gd name="T12" fmla="*/ 20 w 21"/>
                  <a:gd name="T13" fmla="*/ 15 h 15"/>
                  <a:gd name="T14" fmla="*/ 20 w 21"/>
                  <a:gd name="T15" fmla="*/ 15 h 15"/>
                  <a:gd name="T16" fmla="*/ 16 w 21"/>
                  <a:gd name="T17" fmla="*/ 10 h 15"/>
                  <a:gd name="T18" fmla="*/ 12 w 21"/>
                  <a:gd name="T19" fmla="*/ 7 h 15"/>
                  <a:gd name="T20" fmla="*/ 1 w 21"/>
                  <a:gd name="T21" fmla="*/ 3 h 15"/>
                  <a:gd name="T22" fmla="*/ 1 w 21"/>
                  <a:gd name="T23" fmla="*/ 3 h 15"/>
                  <a:gd name="T24" fmla="*/ 0 w 21"/>
                  <a:gd name="T25" fmla="*/ 3 h 15"/>
                  <a:gd name="T26" fmla="*/ 1 w 21"/>
                  <a:gd name="T27"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15">
                    <a:moveTo>
                      <a:pt x="1" y="3"/>
                    </a:moveTo>
                    <a:cubicBezTo>
                      <a:pt x="3" y="1"/>
                      <a:pt x="5" y="0"/>
                      <a:pt x="7" y="0"/>
                    </a:cubicBezTo>
                    <a:cubicBezTo>
                      <a:pt x="10" y="0"/>
                      <a:pt x="12" y="1"/>
                      <a:pt x="15" y="2"/>
                    </a:cubicBezTo>
                    <a:cubicBezTo>
                      <a:pt x="17" y="3"/>
                      <a:pt x="19" y="5"/>
                      <a:pt x="20" y="7"/>
                    </a:cubicBezTo>
                    <a:cubicBezTo>
                      <a:pt x="21" y="10"/>
                      <a:pt x="21" y="12"/>
                      <a:pt x="21" y="14"/>
                    </a:cubicBezTo>
                    <a:cubicBezTo>
                      <a:pt x="20" y="15"/>
                      <a:pt x="20" y="15"/>
                      <a:pt x="20" y="15"/>
                    </a:cubicBezTo>
                    <a:cubicBezTo>
                      <a:pt x="20" y="15"/>
                      <a:pt x="20" y="15"/>
                      <a:pt x="20" y="15"/>
                    </a:cubicBezTo>
                    <a:cubicBezTo>
                      <a:pt x="20" y="15"/>
                      <a:pt x="20" y="15"/>
                      <a:pt x="20" y="15"/>
                    </a:cubicBezTo>
                    <a:cubicBezTo>
                      <a:pt x="18" y="13"/>
                      <a:pt x="17" y="11"/>
                      <a:pt x="16" y="10"/>
                    </a:cubicBezTo>
                    <a:cubicBezTo>
                      <a:pt x="15" y="8"/>
                      <a:pt x="14" y="7"/>
                      <a:pt x="12" y="7"/>
                    </a:cubicBezTo>
                    <a:cubicBezTo>
                      <a:pt x="9" y="5"/>
                      <a:pt x="5" y="5"/>
                      <a:pt x="1" y="3"/>
                    </a:cubicBezTo>
                    <a:cubicBezTo>
                      <a:pt x="1" y="3"/>
                      <a:pt x="1" y="3"/>
                      <a:pt x="1" y="3"/>
                    </a:cubicBezTo>
                    <a:cubicBezTo>
                      <a:pt x="0" y="3"/>
                      <a:pt x="0" y="3"/>
                      <a:pt x="0" y="3"/>
                    </a:cubicBezTo>
                    <a:lnTo>
                      <a:pt x="1" y="3"/>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38">
                <a:extLst>
                  <a:ext uri="{FF2B5EF4-FFF2-40B4-BE49-F238E27FC236}">
                    <a16:creationId xmlns:a16="http://schemas.microsoft.com/office/drawing/2014/main" id="{5DA6EAF0-94BD-4302-A58C-690CEF652B70}"/>
                  </a:ext>
                </a:extLst>
              </p:cNvPr>
              <p:cNvSpPr>
                <a:spLocks/>
              </p:cNvSpPr>
              <p:nvPr/>
            </p:nvSpPr>
            <p:spPr bwMode="auto">
              <a:xfrm>
                <a:off x="18246726" y="2614613"/>
                <a:ext cx="171450" cy="168275"/>
              </a:xfrm>
              <a:custGeom>
                <a:avLst/>
                <a:gdLst>
                  <a:gd name="T0" fmla="*/ 110 w 123"/>
                  <a:gd name="T1" fmla="*/ 93 h 120"/>
                  <a:gd name="T2" fmla="*/ 89 w 123"/>
                  <a:gd name="T3" fmla="*/ 102 h 120"/>
                  <a:gd name="T4" fmla="*/ 65 w 123"/>
                  <a:gd name="T5" fmla="*/ 114 h 120"/>
                  <a:gd name="T6" fmla="*/ 30 w 123"/>
                  <a:gd name="T7" fmla="*/ 110 h 120"/>
                  <a:gd name="T8" fmla="*/ 6 w 123"/>
                  <a:gd name="T9" fmla="*/ 91 h 120"/>
                  <a:gd name="T10" fmla="*/ 2 w 123"/>
                  <a:gd name="T11" fmla="*/ 76 h 120"/>
                  <a:gd name="T12" fmla="*/ 12 w 123"/>
                  <a:gd name="T13" fmla="*/ 48 h 120"/>
                  <a:gd name="T14" fmla="*/ 23 w 123"/>
                  <a:gd name="T15" fmla="*/ 31 h 120"/>
                  <a:gd name="T16" fmla="*/ 39 w 123"/>
                  <a:gd name="T17" fmla="*/ 10 h 120"/>
                  <a:gd name="T18" fmla="*/ 62 w 123"/>
                  <a:gd name="T19" fmla="*/ 2 h 120"/>
                  <a:gd name="T20" fmla="*/ 72 w 123"/>
                  <a:gd name="T21" fmla="*/ 11 h 120"/>
                  <a:gd name="T22" fmla="*/ 74 w 123"/>
                  <a:gd name="T23" fmla="*/ 15 h 120"/>
                  <a:gd name="T24" fmla="*/ 78 w 123"/>
                  <a:gd name="T25" fmla="*/ 16 h 120"/>
                  <a:gd name="T26" fmla="*/ 87 w 123"/>
                  <a:gd name="T27" fmla="*/ 24 h 120"/>
                  <a:gd name="T28" fmla="*/ 90 w 123"/>
                  <a:gd name="T29" fmla="*/ 28 h 120"/>
                  <a:gd name="T30" fmla="*/ 94 w 123"/>
                  <a:gd name="T31" fmla="*/ 29 h 120"/>
                  <a:gd name="T32" fmla="*/ 104 w 123"/>
                  <a:gd name="T33" fmla="*/ 38 h 120"/>
                  <a:gd name="T34" fmla="*/ 107 w 123"/>
                  <a:gd name="T35" fmla="*/ 43 h 120"/>
                  <a:gd name="T36" fmla="*/ 110 w 123"/>
                  <a:gd name="T37" fmla="*/ 44 h 120"/>
                  <a:gd name="T38" fmla="*/ 119 w 123"/>
                  <a:gd name="T39" fmla="*/ 51 h 120"/>
                  <a:gd name="T40" fmla="*/ 122 w 123"/>
                  <a:gd name="T41" fmla="*/ 57 h 120"/>
                  <a:gd name="T42" fmla="*/ 123 w 123"/>
                  <a:gd name="T43" fmla="*/ 72 h 120"/>
                  <a:gd name="T44" fmla="*/ 110 w 123"/>
                  <a:gd name="T45" fmla="*/ 9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110" y="93"/>
                    </a:moveTo>
                    <a:cubicBezTo>
                      <a:pt x="89" y="102"/>
                      <a:pt x="89" y="102"/>
                      <a:pt x="89" y="102"/>
                    </a:cubicBezTo>
                    <a:cubicBezTo>
                      <a:pt x="65" y="114"/>
                      <a:pt x="65" y="114"/>
                      <a:pt x="65" y="114"/>
                    </a:cubicBezTo>
                    <a:cubicBezTo>
                      <a:pt x="53" y="120"/>
                      <a:pt x="40" y="118"/>
                      <a:pt x="30" y="110"/>
                    </a:cubicBezTo>
                    <a:cubicBezTo>
                      <a:pt x="6" y="91"/>
                      <a:pt x="6" y="91"/>
                      <a:pt x="6" y="91"/>
                    </a:cubicBezTo>
                    <a:cubicBezTo>
                      <a:pt x="2" y="87"/>
                      <a:pt x="0" y="81"/>
                      <a:pt x="2" y="76"/>
                    </a:cubicBezTo>
                    <a:cubicBezTo>
                      <a:pt x="12" y="48"/>
                      <a:pt x="12" y="48"/>
                      <a:pt x="12" y="48"/>
                    </a:cubicBezTo>
                    <a:cubicBezTo>
                      <a:pt x="15" y="42"/>
                      <a:pt x="18" y="36"/>
                      <a:pt x="23" y="31"/>
                    </a:cubicBezTo>
                    <a:cubicBezTo>
                      <a:pt x="39" y="10"/>
                      <a:pt x="39" y="10"/>
                      <a:pt x="39" y="10"/>
                    </a:cubicBezTo>
                    <a:cubicBezTo>
                      <a:pt x="45" y="3"/>
                      <a:pt x="54" y="0"/>
                      <a:pt x="62" y="2"/>
                    </a:cubicBezTo>
                    <a:cubicBezTo>
                      <a:pt x="66" y="3"/>
                      <a:pt x="70" y="7"/>
                      <a:pt x="72" y="11"/>
                    </a:cubicBezTo>
                    <a:cubicBezTo>
                      <a:pt x="74" y="15"/>
                      <a:pt x="74" y="15"/>
                      <a:pt x="74" y="15"/>
                    </a:cubicBezTo>
                    <a:cubicBezTo>
                      <a:pt x="78" y="16"/>
                      <a:pt x="78" y="16"/>
                      <a:pt x="78" y="16"/>
                    </a:cubicBezTo>
                    <a:cubicBezTo>
                      <a:pt x="82" y="17"/>
                      <a:pt x="85" y="20"/>
                      <a:pt x="87" y="24"/>
                    </a:cubicBezTo>
                    <a:cubicBezTo>
                      <a:pt x="90" y="28"/>
                      <a:pt x="90" y="28"/>
                      <a:pt x="90" y="28"/>
                    </a:cubicBezTo>
                    <a:cubicBezTo>
                      <a:pt x="94" y="29"/>
                      <a:pt x="94" y="29"/>
                      <a:pt x="94" y="29"/>
                    </a:cubicBezTo>
                    <a:cubicBezTo>
                      <a:pt x="99" y="31"/>
                      <a:pt x="102" y="34"/>
                      <a:pt x="104" y="38"/>
                    </a:cubicBezTo>
                    <a:cubicBezTo>
                      <a:pt x="107" y="43"/>
                      <a:pt x="107" y="43"/>
                      <a:pt x="107" y="43"/>
                    </a:cubicBezTo>
                    <a:cubicBezTo>
                      <a:pt x="110" y="44"/>
                      <a:pt x="110" y="44"/>
                      <a:pt x="110" y="44"/>
                    </a:cubicBezTo>
                    <a:cubicBezTo>
                      <a:pt x="114" y="45"/>
                      <a:pt x="117" y="48"/>
                      <a:pt x="119" y="51"/>
                    </a:cubicBezTo>
                    <a:cubicBezTo>
                      <a:pt x="122" y="57"/>
                      <a:pt x="122" y="57"/>
                      <a:pt x="122" y="57"/>
                    </a:cubicBezTo>
                    <a:cubicBezTo>
                      <a:pt x="123" y="72"/>
                      <a:pt x="123" y="72"/>
                      <a:pt x="123" y="72"/>
                    </a:cubicBezTo>
                    <a:cubicBezTo>
                      <a:pt x="123" y="81"/>
                      <a:pt x="118" y="90"/>
                      <a:pt x="110" y="9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9">
                <a:extLst>
                  <a:ext uri="{FF2B5EF4-FFF2-40B4-BE49-F238E27FC236}">
                    <a16:creationId xmlns:a16="http://schemas.microsoft.com/office/drawing/2014/main" id="{1BC7273E-1AF3-458D-8A91-CDC85807B966}"/>
                  </a:ext>
                </a:extLst>
              </p:cNvPr>
              <p:cNvSpPr>
                <a:spLocks/>
              </p:cNvSpPr>
              <p:nvPr/>
            </p:nvSpPr>
            <p:spPr bwMode="auto">
              <a:xfrm>
                <a:off x="18368963" y="2717800"/>
                <a:ext cx="38100" cy="41275"/>
              </a:xfrm>
              <a:custGeom>
                <a:avLst/>
                <a:gdLst>
                  <a:gd name="T0" fmla="*/ 1 w 28"/>
                  <a:gd name="T1" fmla="*/ 29 h 29"/>
                  <a:gd name="T2" fmla="*/ 2 w 28"/>
                  <a:gd name="T3" fmla="*/ 18 h 29"/>
                  <a:gd name="T4" fmla="*/ 8 w 28"/>
                  <a:gd name="T5" fmla="*/ 8 h 29"/>
                  <a:gd name="T6" fmla="*/ 17 w 28"/>
                  <a:gd name="T7" fmla="*/ 2 h 29"/>
                  <a:gd name="T8" fmla="*/ 28 w 28"/>
                  <a:gd name="T9" fmla="*/ 0 h 29"/>
                  <a:gd name="T10" fmla="*/ 19 w 28"/>
                  <a:gd name="T11" fmla="*/ 6 h 29"/>
                  <a:gd name="T12" fmla="*/ 12 w 28"/>
                  <a:gd name="T13" fmla="*/ 12 h 29"/>
                  <a:gd name="T14" fmla="*/ 2 w 28"/>
                  <a:gd name="T15" fmla="*/ 29 h 29"/>
                  <a:gd name="T16" fmla="*/ 2 w 28"/>
                  <a:gd name="T17" fmla="*/ 29 h 29"/>
                  <a:gd name="T18" fmla="*/ 1 w 2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9">
                    <a:moveTo>
                      <a:pt x="1" y="29"/>
                    </a:moveTo>
                    <a:cubicBezTo>
                      <a:pt x="0" y="25"/>
                      <a:pt x="1" y="21"/>
                      <a:pt x="2" y="18"/>
                    </a:cubicBezTo>
                    <a:cubicBezTo>
                      <a:pt x="4" y="14"/>
                      <a:pt x="5" y="11"/>
                      <a:pt x="8" y="8"/>
                    </a:cubicBezTo>
                    <a:cubicBezTo>
                      <a:pt x="10" y="5"/>
                      <a:pt x="14" y="3"/>
                      <a:pt x="17" y="2"/>
                    </a:cubicBezTo>
                    <a:cubicBezTo>
                      <a:pt x="21" y="0"/>
                      <a:pt x="24" y="0"/>
                      <a:pt x="28" y="0"/>
                    </a:cubicBezTo>
                    <a:cubicBezTo>
                      <a:pt x="25" y="2"/>
                      <a:pt x="22" y="4"/>
                      <a:pt x="19" y="6"/>
                    </a:cubicBezTo>
                    <a:cubicBezTo>
                      <a:pt x="16" y="7"/>
                      <a:pt x="14" y="10"/>
                      <a:pt x="12" y="12"/>
                    </a:cubicBezTo>
                    <a:cubicBezTo>
                      <a:pt x="8" y="17"/>
                      <a:pt x="5" y="22"/>
                      <a:pt x="2" y="29"/>
                    </a:cubicBezTo>
                    <a:cubicBezTo>
                      <a:pt x="2" y="29"/>
                      <a:pt x="2" y="29"/>
                      <a:pt x="2" y="29"/>
                    </a:cubicBezTo>
                    <a:cubicBezTo>
                      <a:pt x="1" y="29"/>
                      <a:pt x="1" y="29"/>
                      <a:pt x="1" y="29"/>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40">
                <a:extLst>
                  <a:ext uri="{FF2B5EF4-FFF2-40B4-BE49-F238E27FC236}">
                    <a16:creationId xmlns:a16="http://schemas.microsoft.com/office/drawing/2014/main" id="{AF6C6E8E-1381-4497-80FC-10C560CC4155}"/>
                  </a:ext>
                </a:extLst>
              </p:cNvPr>
              <p:cNvSpPr>
                <a:spLocks/>
              </p:cNvSpPr>
              <p:nvPr/>
            </p:nvSpPr>
            <p:spPr bwMode="auto">
              <a:xfrm>
                <a:off x="18381663" y="2727325"/>
                <a:ext cx="26988" cy="9525"/>
              </a:xfrm>
              <a:custGeom>
                <a:avLst/>
                <a:gdLst>
                  <a:gd name="T0" fmla="*/ 3 w 20"/>
                  <a:gd name="T1" fmla="*/ 0 h 6"/>
                  <a:gd name="T2" fmla="*/ 11 w 20"/>
                  <a:gd name="T3" fmla="*/ 4 h 6"/>
                  <a:gd name="T4" fmla="*/ 20 w 20"/>
                  <a:gd name="T5" fmla="*/ 5 h 6"/>
                  <a:gd name="T6" fmla="*/ 11 w 20"/>
                  <a:gd name="T7" fmla="*/ 6 h 6"/>
                  <a:gd name="T8" fmla="*/ 2 w 20"/>
                  <a:gd name="T9" fmla="*/ 3 h 6"/>
                  <a:gd name="T10" fmla="*/ 1 w 20"/>
                  <a:gd name="T11" fmla="*/ 1 h 6"/>
                  <a:gd name="T12" fmla="*/ 3 w 20"/>
                  <a:gd name="T13" fmla="*/ 0 h 6"/>
                  <a:gd name="T14" fmla="*/ 3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3" y="0"/>
                    </a:moveTo>
                    <a:cubicBezTo>
                      <a:pt x="6" y="2"/>
                      <a:pt x="8" y="3"/>
                      <a:pt x="11" y="4"/>
                    </a:cubicBezTo>
                    <a:cubicBezTo>
                      <a:pt x="14" y="5"/>
                      <a:pt x="17" y="6"/>
                      <a:pt x="20" y="5"/>
                    </a:cubicBezTo>
                    <a:cubicBezTo>
                      <a:pt x="17" y="6"/>
                      <a:pt x="14" y="6"/>
                      <a:pt x="11" y="6"/>
                    </a:cubicBezTo>
                    <a:cubicBezTo>
                      <a:pt x="8" y="5"/>
                      <a:pt x="5" y="4"/>
                      <a:pt x="2" y="3"/>
                    </a:cubicBezTo>
                    <a:cubicBezTo>
                      <a:pt x="1" y="3"/>
                      <a:pt x="0" y="2"/>
                      <a:pt x="1" y="1"/>
                    </a:cubicBezTo>
                    <a:cubicBezTo>
                      <a:pt x="1" y="0"/>
                      <a:pt x="2" y="0"/>
                      <a:pt x="3" y="0"/>
                    </a:cubicBezTo>
                    <a:cubicBezTo>
                      <a:pt x="3" y="0"/>
                      <a:pt x="3" y="0"/>
                      <a:pt x="3"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41">
                <a:extLst>
                  <a:ext uri="{FF2B5EF4-FFF2-40B4-BE49-F238E27FC236}">
                    <a16:creationId xmlns:a16="http://schemas.microsoft.com/office/drawing/2014/main" id="{20384D5C-C32C-43C2-A01A-6EC67858C739}"/>
                  </a:ext>
                </a:extLst>
              </p:cNvPr>
              <p:cNvSpPr>
                <a:spLocks/>
              </p:cNvSpPr>
              <p:nvPr/>
            </p:nvSpPr>
            <p:spPr bwMode="auto">
              <a:xfrm>
                <a:off x="18213388" y="2720975"/>
                <a:ext cx="103188" cy="128588"/>
              </a:xfrm>
              <a:custGeom>
                <a:avLst/>
                <a:gdLst>
                  <a:gd name="T0" fmla="*/ 23 w 65"/>
                  <a:gd name="T1" fmla="*/ 0 h 81"/>
                  <a:gd name="T2" fmla="*/ 0 w 65"/>
                  <a:gd name="T3" fmla="*/ 54 h 81"/>
                  <a:gd name="T4" fmla="*/ 32 w 65"/>
                  <a:gd name="T5" fmla="*/ 81 h 81"/>
                  <a:gd name="T6" fmla="*/ 65 w 65"/>
                  <a:gd name="T7" fmla="*/ 30 h 81"/>
                  <a:gd name="T8" fmla="*/ 23 w 65"/>
                  <a:gd name="T9" fmla="*/ 0 h 81"/>
                </a:gdLst>
                <a:ahLst/>
                <a:cxnLst>
                  <a:cxn ang="0">
                    <a:pos x="T0" y="T1"/>
                  </a:cxn>
                  <a:cxn ang="0">
                    <a:pos x="T2" y="T3"/>
                  </a:cxn>
                  <a:cxn ang="0">
                    <a:pos x="T4" y="T5"/>
                  </a:cxn>
                  <a:cxn ang="0">
                    <a:pos x="T6" y="T7"/>
                  </a:cxn>
                  <a:cxn ang="0">
                    <a:pos x="T8" y="T9"/>
                  </a:cxn>
                </a:cxnLst>
                <a:rect l="0" t="0" r="r" b="b"/>
                <a:pathLst>
                  <a:path w="65" h="81">
                    <a:moveTo>
                      <a:pt x="23" y="0"/>
                    </a:moveTo>
                    <a:lnTo>
                      <a:pt x="0" y="54"/>
                    </a:lnTo>
                    <a:lnTo>
                      <a:pt x="32" y="81"/>
                    </a:lnTo>
                    <a:lnTo>
                      <a:pt x="65" y="30"/>
                    </a:lnTo>
                    <a:lnTo>
                      <a:pt x="2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42">
                <a:extLst>
                  <a:ext uri="{FF2B5EF4-FFF2-40B4-BE49-F238E27FC236}">
                    <a16:creationId xmlns:a16="http://schemas.microsoft.com/office/drawing/2014/main" id="{3B48E5EE-DC79-4E3D-9191-5FE70271C12F}"/>
                  </a:ext>
                </a:extLst>
              </p:cNvPr>
              <p:cNvSpPr>
                <a:spLocks/>
              </p:cNvSpPr>
              <p:nvPr/>
            </p:nvSpPr>
            <p:spPr bwMode="auto">
              <a:xfrm>
                <a:off x="18213388" y="2720975"/>
                <a:ext cx="103188" cy="128588"/>
              </a:xfrm>
              <a:custGeom>
                <a:avLst/>
                <a:gdLst>
                  <a:gd name="T0" fmla="*/ 23 w 65"/>
                  <a:gd name="T1" fmla="*/ 0 h 81"/>
                  <a:gd name="T2" fmla="*/ 0 w 65"/>
                  <a:gd name="T3" fmla="*/ 54 h 81"/>
                  <a:gd name="T4" fmla="*/ 32 w 65"/>
                  <a:gd name="T5" fmla="*/ 81 h 81"/>
                  <a:gd name="T6" fmla="*/ 65 w 65"/>
                  <a:gd name="T7" fmla="*/ 30 h 81"/>
                </a:gdLst>
                <a:ahLst/>
                <a:cxnLst>
                  <a:cxn ang="0">
                    <a:pos x="T0" y="T1"/>
                  </a:cxn>
                  <a:cxn ang="0">
                    <a:pos x="T2" y="T3"/>
                  </a:cxn>
                  <a:cxn ang="0">
                    <a:pos x="T4" y="T5"/>
                  </a:cxn>
                  <a:cxn ang="0">
                    <a:pos x="T6" y="T7"/>
                  </a:cxn>
                </a:cxnLst>
                <a:rect l="0" t="0" r="r" b="b"/>
                <a:pathLst>
                  <a:path w="65" h="81">
                    <a:moveTo>
                      <a:pt x="23" y="0"/>
                    </a:moveTo>
                    <a:lnTo>
                      <a:pt x="0" y="54"/>
                    </a:lnTo>
                    <a:lnTo>
                      <a:pt x="32" y="81"/>
                    </a:lnTo>
                    <a:lnTo>
                      <a:pt x="65"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43">
                <a:extLst>
                  <a:ext uri="{FF2B5EF4-FFF2-40B4-BE49-F238E27FC236}">
                    <a16:creationId xmlns:a16="http://schemas.microsoft.com/office/drawing/2014/main" id="{2AACEBC8-388A-448C-8184-95D1D93E6A98}"/>
                  </a:ext>
                </a:extLst>
              </p:cNvPr>
              <p:cNvSpPr>
                <a:spLocks/>
              </p:cNvSpPr>
              <p:nvPr/>
            </p:nvSpPr>
            <p:spPr bwMode="auto">
              <a:xfrm>
                <a:off x="17616488" y="2676525"/>
                <a:ext cx="695325" cy="765175"/>
              </a:xfrm>
              <a:custGeom>
                <a:avLst/>
                <a:gdLst>
                  <a:gd name="T0" fmla="*/ 198 w 498"/>
                  <a:gd name="T1" fmla="*/ 252 h 549"/>
                  <a:gd name="T2" fmla="*/ 206 w 498"/>
                  <a:gd name="T3" fmla="*/ 291 h 549"/>
                  <a:gd name="T4" fmla="*/ 412 w 498"/>
                  <a:gd name="T5" fmla="*/ 81 h 549"/>
                  <a:gd name="T6" fmla="*/ 474 w 498"/>
                  <a:gd name="T7" fmla="*/ 172 h 549"/>
                  <a:gd name="T8" fmla="*/ 149 w 498"/>
                  <a:gd name="T9" fmla="*/ 535 h 549"/>
                  <a:gd name="T10" fmla="*/ 3 w 498"/>
                  <a:gd name="T11" fmla="*/ 301 h 549"/>
                  <a:gd name="T12" fmla="*/ 228 w 498"/>
                  <a:gd name="T13" fmla="*/ 0 h 549"/>
                  <a:gd name="T14" fmla="*/ 198 w 498"/>
                  <a:gd name="T15" fmla="*/ 252 h 5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8" h="549">
                    <a:moveTo>
                      <a:pt x="198" y="252"/>
                    </a:moveTo>
                    <a:cubicBezTo>
                      <a:pt x="198" y="252"/>
                      <a:pt x="194" y="274"/>
                      <a:pt x="206" y="291"/>
                    </a:cubicBezTo>
                    <a:cubicBezTo>
                      <a:pt x="216" y="306"/>
                      <a:pt x="329" y="97"/>
                      <a:pt x="412" y="81"/>
                    </a:cubicBezTo>
                    <a:cubicBezTo>
                      <a:pt x="431" y="78"/>
                      <a:pt x="498" y="98"/>
                      <a:pt x="474" y="172"/>
                    </a:cubicBezTo>
                    <a:cubicBezTo>
                      <a:pt x="457" y="227"/>
                      <a:pt x="249" y="549"/>
                      <a:pt x="149" y="535"/>
                    </a:cubicBezTo>
                    <a:cubicBezTo>
                      <a:pt x="49" y="521"/>
                      <a:pt x="7" y="509"/>
                      <a:pt x="3" y="301"/>
                    </a:cubicBezTo>
                    <a:cubicBezTo>
                      <a:pt x="0" y="93"/>
                      <a:pt x="228" y="0"/>
                      <a:pt x="228" y="0"/>
                    </a:cubicBezTo>
                    <a:cubicBezTo>
                      <a:pt x="198" y="252"/>
                      <a:pt x="198" y="252"/>
                      <a:pt x="198" y="252"/>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44">
                <a:extLst>
                  <a:ext uri="{FF2B5EF4-FFF2-40B4-BE49-F238E27FC236}">
                    <a16:creationId xmlns:a16="http://schemas.microsoft.com/office/drawing/2014/main" id="{35C54F39-3E58-441D-9945-AA9B576B2732}"/>
                  </a:ext>
                </a:extLst>
              </p:cNvPr>
              <p:cNvSpPr>
                <a:spLocks/>
              </p:cNvSpPr>
              <p:nvPr/>
            </p:nvSpPr>
            <p:spPr bwMode="auto">
              <a:xfrm>
                <a:off x="18543588" y="3370263"/>
                <a:ext cx="12700" cy="103188"/>
              </a:xfrm>
              <a:custGeom>
                <a:avLst/>
                <a:gdLst>
                  <a:gd name="T0" fmla="*/ 0 w 9"/>
                  <a:gd name="T1" fmla="*/ 0 h 74"/>
                  <a:gd name="T2" fmla="*/ 3 w 9"/>
                  <a:gd name="T3" fmla="*/ 27 h 74"/>
                  <a:gd name="T4" fmla="*/ 4 w 9"/>
                  <a:gd name="T5" fmla="*/ 37 h 74"/>
                  <a:gd name="T6" fmla="*/ 5 w 9"/>
                  <a:gd name="T7" fmla="*/ 74 h 74"/>
                  <a:gd name="T8" fmla="*/ 6 w 9"/>
                  <a:gd name="T9" fmla="*/ 74 h 74"/>
                  <a:gd name="T10" fmla="*/ 6 w 9"/>
                  <a:gd name="T11" fmla="*/ 11 h 74"/>
                  <a:gd name="T12" fmla="*/ 5 w 9"/>
                  <a:gd name="T13" fmla="*/ 2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7"/>
                      <a:pt x="4" y="37"/>
                      <a:pt x="4" y="37"/>
                    </a:cubicBezTo>
                    <a:cubicBezTo>
                      <a:pt x="5" y="49"/>
                      <a:pt x="6" y="62"/>
                      <a:pt x="5" y="74"/>
                    </a:cubicBezTo>
                    <a:cubicBezTo>
                      <a:pt x="6" y="74"/>
                      <a:pt x="6" y="74"/>
                      <a:pt x="6" y="74"/>
                    </a:cubicBezTo>
                    <a:cubicBezTo>
                      <a:pt x="9" y="54"/>
                      <a:pt x="8" y="33"/>
                      <a:pt x="6" y="11"/>
                    </a:cubicBezTo>
                    <a:cubicBezTo>
                      <a:pt x="5" y="2"/>
                      <a:pt x="5" y="2"/>
                      <a:pt x="5" y="2"/>
                    </a:cubicBezTo>
                    <a:cubicBezTo>
                      <a:pt x="3" y="1"/>
                      <a:pt x="2" y="1"/>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45">
                <a:extLst>
                  <a:ext uri="{FF2B5EF4-FFF2-40B4-BE49-F238E27FC236}">
                    <a16:creationId xmlns:a16="http://schemas.microsoft.com/office/drawing/2014/main" id="{BBF54A8F-BB45-408E-9937-2442E961F7FE}"/>
                  </a:ext>
                </a:extLst>
              </p:cNvPr>
              <p:cNvSpPr>
                <a:spLocks/>
              </p:cNvSpPr>
              <p:nvPr/>
            </p:nvSpPr>
            <p:spPr bwMode="auto">
              <a:xfrm>
                <a:off x="17903826" y="3357563"/>
                <a:ext cx="647700" cy="206375"/>
              </a:xfrm>
              <a:custGeom>
                <a:avLst/>
                <a:gdLst>
                  <a:gd name="T0" fmla="*/ 391 w 464"/>
                  <a:gd name="T1" fmla="*/ 0 h 149"/>
                  <a:gd name="T2" fmla="*/ 389 w 464"/>
                  <a:gd name="T3" fmla="*/ 0 h 149"/>
                  <a:gd name="T4" fmla="*/ 9 w 464"/>
                  <a:gd name="T5" fmla="*/ 23 h 149"/>
                  <a:gd name="T6" fmla="*/ 0 w 464"/>
                  <a:gd name="T7" fmla="*/ 29 h 149"/>
                  <a:gd name="T8" fmla="*/ 161 w 464"/>
                  <a:gd name="T9" fmla="*/ 147 h 149"/>
                  <a:gd name="T10" fmla="*/ 199 w 464"/>
                  <a:gd name="T11" fmla="*/ 149 h 149"/>
                  <a:gd name="T12" fmla="*/ 463 w 464"/>
                  <a:gd name="T13" fmla="*/ 84 h 149"/>
                  <a:gd name="T14" fmla="*/ 462 w 464"/>
                  <a:gd name="T15" fmla="*/ 47 h 149"/>
                  <a:gd name="T16" fmla="*/ 461 w 464"/>
                  <a:gd name="T17" fmla="*/ 37 h 149"/>
                  <a:gd name="T18" fmla="*/ 458 w 464"/>
                  <a:gd name="T19" fmla="*/ 10 h 149"/>
                  <a:gd name="T20" fmla="*/ 391 w 464"/>
                  <a:gd name="T21"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4" h="149">
                    <a:moveTo>
                      <a:pt x="391" y="0"/>
                    </a:moveTo>
                    <a:cubicBezTo>
                      <a:pt x="390" y="0"/>
                      <a:pt x="390" y="0"/>
                      <a:pt x="389" y="0"/>
                    </a:cubicBezTo>
                    <a:cubicBezTo>
                      <a:pt x="378" y="2"/>
                      <a:pt x="70" y="20"/>
                      <a:pt x="9" y="23"/>
                    </a:cubicBezTo>
                    <a:cubicBezTo>
                      <a:pt x="6" y="26"/>
                      <a:pt x="3" y="28"/>
                      <a:pt x="0" y="29"/>
                    </a:cubicBezTo>
                    <a:cubicBezTo>
                      <a:pt x="5" y="52"/>
                      <a:pt x="33" y="134"/>
                      <a:pt x="161" y="147"/>
                    </a:cubicBezTo>
                    <a:cubicBezTo>
                      <a:pt x="173" y="148"/>
                      <a:pt x="186" y="149"/>
                      <a:pt x="199" y="149"/>
                    </a:cubicBezTo>
                    <a:cubicBezTo>
                      <a:pt x="297" y="149"/>
                      <a:pt x="403" y="115"/>
                      <a:pt x="463" y="84"/>
                    </a:cubicBezTo>
                    <a:cubicBezTo>
                      <a:pt x="464" y="72"/>
                      <a:pt x="463" y="59"/>
                      <a:pt x="462" y="47"/>
                    </a:cubicBezTo>
                    <a:cubicBezTo>
                      <a:pt x="461" y="37"/>
                      <a:pt x="461" y="37"/>
                      <a:pt x="461" y="37"/>
                    </a:cubicBezTo>
                    <a:cubicBezTo>
                      <a:pt x="458" y="10"/>
                      <a:pt x="458" y="10"/>
                      <a:pt x="458" y="10"/>
                    </a:cubicBezTo>
                    <a:cubicBezTo>
                      <a:pt x="430" y="3"/>
                      <a:pt x="401" y="0"/>
                      <a:pt x="391"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46">
                <a:extLst>
                  <a:ext uri="{FF2B5EF4-FFF2-40B4-BE49-F238E27FC236}">
                    <a16:creationId xmlns:a16="http://schemas.microsoft.com/office/drawing/2014/main" id="{4477760B-1673-4A89-8C2D-25B37D136493}"/>
                  </a:ext>
                </a:extLst>
              </p:cNvPr>
              <p:cNvSpPr>
                <a:spLocks/>
              </p:cNvSpPr>
              <p:nvPr/>
            </p:nvSpPr>
            <p:spPr bwMode="auto">
              <a:xfrm>
                <a:off x="17902238" y="3389313"/>
                <a:ext cx="14288" cy="7938"/>
              </a:xfrm>
              <a:custGeom>
                <a:avLst/>
                <a:gdLst>
                  <a:gd name="T0" fmla="*/ 10 w 10"/>
                  <a:gd name="T1" fmla="*/ 0 h 6"/>
                  <a:gd name="T2" fmla="*/ 0 w 10"/>
                  <a:gd name="T3" fmla="*/ 1 h 6"/>
                  <a:gd name="T4" fmla="*/ 1 w 10"/>
                  <a:gd name="T5" fmla="*/ 6 h 6"/>
                  <a:gd name="T6" fmla="*/ 10 w 10"/>
                  <a:gd name="T7" fmla="*/ 0 h 6"/>
                </a:gdLst>
                <a:ahLst/>
                <a:cxnLst>
                  <a:cxn ang="0">
                    <a:pos x="T0" y="T1"/>
                  </a:cxn>
                  <a:cxn ang="0">
                    <a:pos x="T2" y="T3"/>
                  </a:cxn>
                  <a:cxn ang="0">
                    <a:pos x="T4" y="T5"/>
                  </a:cxn>
                  <a:cxn ang="0">
                    <a:pos x="T6" y="T7"/>
                  </a:cxn>
                </a:cxnLst>
                <a:rect l="0" t="0" r="r" b="b"/>
                <a:pathLst>
                  <a:path w="10" h="6">
                    <a:moveTo>
                      <a:pt x="10" y="0"/>
                    </a:moveTo>
                    <a:cubicBezTo>
                      <a:pt x="4" y="1"/>
                      <a:pt x="0" y="1"/>
                      <a:pt x="0" y="1"/>
                    </a:cubicBezTo>
                    <a:cubicBezTo>
                      <a:pt x="0" y="1"/>
                      <a:pt x="0" y="3"/>
                      <a:pt x="1" y="6"/>
                    </a:cubicBezTo>
                    <a:cubicBezTo>
                      <a:pt x="4" y="5"/>
                      <a:pt x="7" y="3"/>
                      <a:pt x="10"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47">
                <a:extLst>
                  <a:ext uri="{FF2B5EF4-FFF2-40B4-BE49-F238E27FC236}">
                    <a16:creationId xmlns:a16="http://schemas.microsoft.com/office/drawing/2014/main" id="{4B389B41-ADD9-4F59-B83B-6068B07B24D4}"/>
                  </a:ext>
                </a:extLst>
              </p:cNvPr>
              <p:cNvSpPr>
                <a:spLocks/>
              </p:cNvSpPr>
              <p:nvPr/>
            </p:nvSpPr>
            <p:spPr bwMode="auto">
              <a:xfrm>
                <a:off x="17641888" y="3175000"/>
                <a:ext cx="296863" cy="195263"/>
              </a:xfrm>
              <a:custGeom>
                <a:avLst/>
                <a:gdLst>
                  <a:gd name="T0" fmla="*/ 3 w 212"/>
                  <a:gd name="T1" fmla="*/ 14 h 140"/>
                  <a:gd name="T2" fmla="*/ 3 w 212"/>
                  <a:gd name="T3" fmla="*/ 18 h 140"/>
                  <a:gd name="T4" fmla="*/ 10 w 212"/>
                  <a:gd name="T5" fmla="*/ 27 h 140"/>
                  <a:gd name="T6" fmla="*/ 19 w 212"/>
                  <a:gd name="T7" fmla="*/ 34 h 140"/>
                  <a:gd name="T8" fmla="*/ 17 w 212"/>
                  <a:gd name="T9" fmla="*/ 37 h 140"/>
                  <a:gd name="T10" fmla="*/ 21 w 212"/>
                  <a:gd name="T11" fmla="*/ 44 h 140"/>
                  <a:gd name="T12" fmla="*/ 39 w 212"/>
                  <a:gd name="T13" fmla="*/ 61 h 140"/>
                  <a:gd name="T14" fmla="*/ 36 w 212"/>
                  <a:gd name="T15" fmla="*/ 67 h 140"/>
                  <a:gd name="T16" fmla="*/ 48 w 212"/>
                  <a:gd name="T17" fmla="*/ 80 h 140"/>
                  <a:gd name="T18" fmla="*/ 59 w 212"/>
                  <a:gd name="T19" fmla="*/ 94 h 140"/>
                  <a:gd name="T20" fmla="*/ 84 w 212"/>
                  <a:gd name="T21" fmla="*/ 114 h 140"/>
                  <a:gd name="T22" fmla="*/ 113 w 212"/>
                  <a:gd name="T23" fmla="*/ 125 h 140"/>
                  <a:gd name="T24" fmla="*/ 147 w 212"/>
                  <a:gd name="T25" fmla="*/ 134 h 140"/>
                  <a:gd name="T26" fmla="*/ 163 w 212"/>
                  <a:gd name="T27" fmla="*/ 140 h 140"/>
                  <a:gd name="T28" fmla="*/ 212 w 212"/>
                  <a:gd name="T29" fmla="*/ 95 h 140"/>
                  <a:gd name="T30" fmla="*/ 185 w 212"/>
                  <a:gd name="T31" fmla="*/ 81 h 140"/>
                  <a:gd name="T32" fmla="*/ 165 w 212"/>
                  <a:gd name="T33" fmla="*/ 48 h 140"/>
                  <a:gd name="T34" fmla="*/ 143 w 212"/>
                  <a:gd name="T35" fmla="*/ 35 h 140"/>
                  <a:gd name="T36" fmla="*/ 127 w 212"/>
                  <a:gd name="T37" fmla="*/ 14 h 140"/>
                  <a:gd name="T38" fmla="*/ 115 w 212"/>
                  <a:gd name="T39" fmla="*/ 2 h 140"/>
                  <a:gd name="T40" fmla="*/ 112 w 212"/>
                  <a:gd name="T41" fmla="*/ 6 h 140"/>
                  <a:gd name="T42" fmla="*/ 110 w 212"/>
                  <a:gd name="T43" fmla="*/ 25 h 140"/>
                  <a:gd name="T44" fmla="*/ 118 w 212"/>
                  <a:gd name="T45" fmla="*/ 40 h 140"/>
                  <a:gd name="T46" fmla="*/ 112 w 212"/>
                  <a:gd name="T47" fmla="*/ 41 h 140"/>
                  <a:gd name="T48" fmla="*/ 103 w 212"/>
                  <a:gd name="T49" fmla="*/ 39 h 140"/>
                  <a:gd name="T50" fmla="*/ 39 w 212"/>
                  <a:gd name="T51" fmla="*/ 12 h 140"/>
                  <a:gd name="T52" fmla="*/ 11 w 212"/>
                  <a:gd name="T53" fmla="*/ 1 h 140"/>
                  <a:gd name="T54" fmla="*/ 3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3" y="14"/>
                    </a:moveTo>
                    <a:cubicBezTo>
                      <a:pt x="3" y="14"/>
                      <a:pt x="3" y="16"/>
                      <a:pt x="3" y="18"/>
                    </a:cubicBezTo>
                    <a:cubicBezTo>
                      <a:pt x="4" y="20"/>
                      <a:pt x="8" y="25"/>
                      <a:pt x="10" y="27"/>
                    </a:cubicBezTo>
                    <a:cubicBezTo>
                      <a:pt x="13" y="30"/>
                      <a:pt x="18" y="33"/>
                      <a:pt x="19" y="34"/>
                    </a:cubicBezTo>
                    <a:cubicBezTo>
                      <a:pt x="19" y="34"/>
                      <a:pt x="17" y="35"/>
                      <a:pt x="17" y="37"/>
                    </a:cubicBezTo>
                    <a:cubicBezTo>
                      <a:pt x="17" y="38"/>
                      <a:pt x="18" y="41"/>
                      <a:pt x="21" y="44"/>
                    </a:cubicBezTo>
                    <a:cubicBezTo>
                      <a:pt x="24" y="46"/>
                      <a:pt x="38" y="58"/>
                      <a:pt x="39" y="61"/>
                    </a:cubicBezTo>
                    <a:cubicBezTo>
                      <a:pt x="39" y="61"/>
                      <a:pt x="33" y="62"/>
                      <a:pt x="36" y="67"/>
                    </a:cubicBezTo>
                    <a:cubicBezTo>
                      <a:pt x="39" y="71"/>
                      <a:pt x="43" y="73"/>
                      <a:pt x="48" y="80"/>
                    </a:cubicBezTo>
                    <a:cubicBezTo>
                      <a:pt x="52" y="86"/>
                      <a:pt x="55" y="91"/>
                      <a:pt x="59" y="94"/>
                    </a:cubicBezTo>
                    <a:cubicBezTo>
                      <a:pt x="63" y="97"/>
                      <a:pt x="81" y="113"/>
                      <a:pt x="84" y="114"/>
                    </a:cubicBezTo>
                    <a:cubicBezTo>
                      <a:pt x="86" y="115"/>
                      <a:pt x="104" y="120"/>
                      <a:pt x="113" y="125"/>
                    </a:cubicBezTo>
                    <a:cubicBezTo>
                      <a:pt x="121" y="131"/>
                      <a:pt x="140" y="132"/>
                      <a:pt x="147" y="134"/>
                    </a:cubicBezTo>
                    <a:cubicBezTo>
                      <a:pt x="154" y="135"/>
                      <a:pt x="157" y="135"/>
                      <a:pt x="163" y="140"/>
                    </a:cubicBezTo>
                    <a:cubicBezTo>
                      <a:pt x="163" y="140"/>
                      <a:pt x="212" y="95"/>
                      <a:pt x="212" y="95"/>
                    </a:cubicBezTo>
                    <a:cubicBezTo>
                      <a:pt x="212" y="95"/>
                      <a:pt x="191" y="88"/>
                      <a:pt x="185" y="81"/>
                    </a:cubicBezTo>
                    <a:cubicBezTo>
                      <a:pt x="179" y="75"/>
                      <a:pt x="170" y="55"/>
                      <a:pt x="165" y="48"/>
                    </a:cubicBezTo>
                    <a:cubicBezTo>
                      <a:pt x="160" y="42"/>
                      <a:pt x="151" y="41"/>
                      <a:pt x="143" y="35"/>
                    </a:cubicBezTo>
                    <a:cubicBezTo>
                      <a:pt x="135" y="28"/>
                      <a:pt x="131" y="24"/>
                      <a:pt x="127" y="14"/>
                    </a:cubicBezTo>
                    <a:cubicBezTo>
                      <a:pt x="123" y="4"/>
                      <a:pt x="120" y="0"/>
                      <a:pt x="115" y="2"/>
                    </a:cubicBezTo>
                    <a:cubicBezTo>
                      <a:pt x="114" y="3"/>
                      <a:pt x="113" y="4"/>
                      <a:pt x="112" y="6"/>
                    </a:cubicBezTo>
                    <a:cubicBezTo>
                      <a:pt x="109" y="11"/>
                      <a:pt x="108" y="19"/>
                      <a:pt x="110" y="25"/>
                    </a:cubicBezTo>
                    <a:cubicBezTo>
                      <a:pt x="114" y="33"/>
                      <a:pt x="115" y="38"/>
                      <a:pt x="118" y="40"/>
                    </a:cubicBezTo>
                    <a:cubicBezTo>
                      <a:pt x="120" y="42"/>
                      <a:pt x="117" y="41"/>
                      <a:pt x="112" y="41"/>
                    </a:cubicBezTo>
                    <a:cubicBezTo>
                      <a:pt x="109" y="40"/>
                      <a:pt x="106" y="39"/>
                      <a:pt x="103" y="39"/>
                    </a:cubicBezTo>
                    <a:cubicBezTo>
                      <a:pt x="96" y="36"/>
                      <a:pt x="52" y="17"/>
                      <a:pt x="39" y="12"/>
                    </a:cubicBezTo>
                    <a:cubicBezTo>
                      <a:pt x="26" y="8"/>
                      <a:pt x="16" y="0"/>
                      <a:pt x="11" y="1"/>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48">
                <a:extLst>
                  <a:ext uri="{FF2B5EF4-FFF2-40B4-BE49-F238E27FC236}">
                    <a16:creationId xmlns:a16="http://schemas.microsoft.com/office/drawing/2014/main" id="{B2502E59-8EEC-4D6A-B7CE-FFAECB3AFA63}"/>
                  </a:ext>
                </a:extLst>
              </p:cNvPr>
              <p:cNvSpPr>
                <a:spLocks/>
              </p:cNvSpPr>
              <p:nvPr/>
            </p:nvSpPr>
            <p:spPr bwMode="auto">
              <a:xfrm>
                <a:off x="17808576" y="3178175"/>
                <a:ext cx="130175" cy="130175"/>
              </a:xfrm>
              <a:custGeom>
                <a:avLst/>
                <a:gdLst>
                  <a:gd name="T0" fmla="*/ 93 w 93"/>
                  <a:gd name="T1" fmla="*/ 93 h 93"/>
                  <a:gd name="T2" fmla="*/ 77 w 93"/>
                  <a:gd name="T3" fmla="*/ 87 h 93"/>
                  <a:gd name="T4" fmla="*/ 69 w 93"/>
                  <a:gd name="T5" fmla="*/ 83 h 93"/>
                  <a:gd name="T6" fmla="*/ 63 w 93"/>
                  <a:gd name="T7" fmla="*/ 77 h 93"/>
                  <a:gd name="T8" fmla="*/ 53 w 93"/>
                  <a:gd name="T9" fmla="*/ 63 h 93"/>
                  <a:gd name="T10" fmla="*/ 44 w 93"/>
                  <a:gd name="T11" fmla="*/ 49 h 93"/>
                  <a:gd name="T12" fmla="*/ 32 w 93"/>
                  <a:gd name="T13" fmla="*/ 40 h 93"/>
                  <a:gd name="T14" fmla="*/ 24 w 93"/>
                  <a:gd name="T15" fmla="*/ 35 h 93"/>
                  <a:gd name="T16" fmla="*/ 18 w 93"/>
                  <a:gd name="T17" fmla="*/ 29 h 93"/>
                  <a:gd name="T18" fmla="*/ 8 w 93"/>
                  <a:gd name="T19" fmla="*/ 14 h 93"/>
                  <a:gd name="T20" fmla="*/ 5 w 93"/>
                  <a:gd name="T21" fmla="*/ 6 h 93"/>
                  <a:gd name="T22" fmla="*/ 0 w 93"/>
                  <a:gd name="T23" fmla="*/ 0 h 93"/>
                  <a:gd name="T24" fmla="*/ 6 w 93"/>
                  <a:gd name="T25" fmla="*/ 6 h 93"/>
                  <a:gd name="T26" fmla="*/ 9 w 93"/>
                  <a:gd name="T27" fmla="*/ 14 h 93"/>
                  <a:gd name="T28" fmla="*/ 20 w 93"/>
                  <a:gd name="T29" fmla="*/ 27 h 93"/>
                  <a:gd name="T30" fmla="*/ 26 w 93"/>
                  <a:gd name="T31" fmla="*/ 32 h 93"/>
                  <a:gd name="T32" fmla="*/ 33 w 93"/>
                  <a:gd name="T33" fmla="*/ 36 h 93"/>
                  <a:gd name="T34" fmla="*/ 41 w 93"/>
                  <a:gd name="T35" fmla="*/ 39 h 93"/>
                  <a:gd name="T36" fmla="*/ 49 w 93"/>
                  <a:gd name="T37" fmla="*/ 45 h 93"/>
                  <a:gd name="T38" fmla="*/ 57 w 93"/>
                  <a:gd name="T39" fmla="*/ 61 h 93"/>
                  <a:gd name="T40" fmla="*/ 65 w 93"/>
                  <a:gd name="T41" fmla="*/ 76 h 93"/>
                  <a:gd name="T42" fmla="*/ 78 w 93"/>
                  <a:gd name="T43" fmla="*/ 86 h 93"/>
                  <a:gd name="T44" fmla="*/ 93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93" y="93"/>
                    </a:moveTo>
                    <a:cubicBezTo>
                      <a:pt x="88" y="91"/>
                      <a:pt x="82" y="89"/>
                      <a:pt x="77" y="87"/>
                    </a:cubicBezTo>
                    <a:cubicBezTo>
                      <a:pt x="74" y="86"/>
                      <a:pt x="72" y="85"/>
                      <a:pt x="69" y="83"/>
                    </a:cubicBezTo>
                    <a:cubicBezTo>
                      <a:pt x="67" y="82"/>
                      <a:pt x="64" y="80"/>
                      <a:pt x="63" y="77"/>
                    </a:cubicBezTo>
                    <a:cubicBezTo>
                      <a:pt x="59" y="73"/>
                      <a:pt x="56" y="68"/>
                      <a:pt x="53" y="63"/>
                    </a:cubicBezTo>
                    <a:cubicBezTo>
                      <a:pt x="50" y="58"/>
                      <a:pt x="48" y="53"/>
                      <a:pt x="44" y="49"/>
                    </a:cubicBezTo>
                    <a:cubicBezTo>
                      <a:pt x="42" y="45"/>
                      <a:pt x="37" y="42"/>
                      <a:pt x="32" y="40"/>
                    </a:cubicBezTo>
                    <a:cubicBezTo>
                      <a:pt x="29" y="38"/>
                      <a:pt x="26" y="37"/>
                      <a:pt x="24" y="35"/>
                    </a:cubicBezTo>
                    <a:cubicBezTo>
                      <a:pt x="22" y="33"/>
                      <a:pt x="20" y="31"/>
                      <a:pt x="18" y="29"/>
                    </a:cubicBezTo>
                    <a:cubicBezTo>
                      <a:pt x="13" y="25"/>
                      <a:pt x="10" y="20"/>
                      <a:pt x="8" y="14"/>
                    </a:cubicBezTo>
                    <a:cubicBezTo>
                      <a:pt x="7" y="12"/>
                      <a:pt x="6" y="9"/>
                      <a:pt x="5" y="6"/>
                    </a:cubicBezTo>
                    <a:cubicBezTo>
                      <a:pt x="4" y="4"/>
                      <a:pt x="3" y="1"/>
                      <a:pt x="0" y="0"/>
                    </a:cubicBezTo>
                    <a:cubicBezTo>
                      <a:pt x="3" y="1"/>
                      <a:pt x="5" y="4"/>
                      <a:pt x="6" y="6"/>
                    </a:cubicBezTo>
                    <a:cubicBezTo>
                      <a:pt x="7" y="9"/>
                      <a:pt x="8" y="11"/>
                      <a:pt x="9" y="14"/>
                    </a:cubicBezTo>
                    <a:cubicBezTo>
                      <a:pt x="12" y="19"/>
                      <a:pt x="15" y="23"/>
                      <a:pt x="20" y="27"/>
                    </a:cubicBezTo>
                    <a:cubicBezTo>
                      <a:pt x="22" y="29"/>
                      <a:pt x="24" y="30"/>
                      <a:pt x="26" y="32"/>
                    </a:cubicBezTo>
                    <a:cubicBezTo>
                      <a:pt x="28" y="33"/>
                      <a:pt x="31" y="35"/>
                      <a:pt x="33" y="36"/>
                    </a:cubicBezTo>
                    <a:cubicBezTo>
                      <a:pt x="36" y="37"/>
                      <a:pt x="39" y="38"/>
                      <a:pt x="41" y="39"/>
                    </a:cubicBezTo>
                    <a:cubicBezTo>
                      <a:pt x="44" y="41"/>
                      <a:pt x="47" y="43"/>
                      <a:pt x="49" y="45"/>
                    </a:cubicBezTo>
                    <a:cubicBezTo>
                      <a:pt x="52" y="50"/>
                      <a:pt x="54" y="56"/>
                      <a:pt x="57" y="61"/>
                    </a:cubicBezTo>
                    <a:cubicBezTo>
                      <a:pt x="60" y="66"/>
                      <a:pt x="62" y="71"/>
                      <a:pt x="65" y="76"/>
                    </a:cubicBezTo>
                    <a:cubicBezTo>
                      <a:pt x="68" y="80"/>
                      <a:pt x="73" y="83"/>
                      <a:pt x="78" y="86"/>
                    </a:cubicBezTo>
                    <a:cubicBezTo>
                      <a:pt x="83" y="88"/>
                      <a:pt x="88" y="91"/>
                      <a:pt x="93"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49">
                <a:extLst>
                  <a:ext uri="{FF2B5EF4-FFF2-40B4-BE49-F238E27FC236}">
                    <a16:creationId xmlns:a16="http://schemas.microsoft.com/office/drawing/2014/main" id="{983CB419-6A5A-4F00-8C1E-E957BBE8ED66}"/>
                  </a:ext>
                </a:extLst>
              </p:cNvPr>
              <p:cNvSpPr>
                <a:spLocks/>
              </p:cNvSpPr>
              <p:nvPr/>
            </p:nvSpPr>
            <p:spPr bwMode="auto">
              <a:xfrm>
                <a:off x="17668876" y="3222625"/>
                <a:ext cx="84138" cy="63500"/>
              </a:xfrm>
              <a:custGeom>
                <a:avLst/>
                <a:gdLst>
                  <a:gd name="T0" fmla="*/ 0 w 60"/>
                  <a:gd name="T1" fmla="*/ 0 h 45"/>
                  <a:gd name="T2" fmla="*/ 14 w 60"/>
                  <a:gd name="T3" fmla="*/ 13 h 45"/>
                  <a:gd name="T4" fmla="*/ 18 w 60"/>
                  <a:gd name="T5" fmla="*/ 16 h 45"/>
                  <a:gd name="T6" fmla="*/ 20 w 60"/>
                  <a:gd name="T7" fmla="*/ 17 h 45"/>
                  <a:gd name="T8" fmla="*/ 22 w 60"/>
                  <a:gd name="T9" fmla="*/ 18 h 45"/>
                  <a:gd name="T10" fmla="*/ 30 w 60"/>
                  <a:gd name="T11" fmla="*/ 24 h 45"/>
                  <a:gd name="T12" fmla="*/ 38 w 60"/>
                  <a:gd name="T13" fmla="*/ 28 h 45"/>
                  <a:gd name="T14" fmla="*/ 46 w 60"/>
                  <a:gd name="T15" fmla="*/ 33 h 45"/>
                  <a:gd name="T16" fmla="*/ 48 w 60"/>
                  <a:gd name="T17" fmla="*/ 35 h 45"/>
                  <a:gd name="T18" fmla="*/ 50 w 60"/>
                  <a:gd name="T19" fmla="*/ 36 h 45"/>
                  <a:gd name="T20" fmla="*/ 53 w 60"/>
                  <a:gd name="T21" fmla="*/ 39 h 45"/>
                  <a:gd name="T22" fmla="*/ 60 w 60"/>
                  <a:gd name="T23" fmla="*/ 45 h 45"/>
                  <a:gd name="T24" fmla="*/ 60 w 60"/>
                  <a:gd name="T25" fmla="*/ 45 h 45"/>
                  <a:gd name="T26" fmla="*/ 57 w 60"/>
                  <a:gd name="T27" fmla="*/ 42 h 45"/>
                  <a:gd name="T28" fmla="*/ 54 w 60"/>
                  <a:gd name="T29" fmla="*/ 38 h 45"/>
                  <a:gd name="T30" fmla="*/ 50 w 60"/>
                  <a:gd name="T31" fmla="*/ 35 h 45"/>
                  <a:gd name="T32" fmla="*/ 48 w 60"/>
                  <a:gd name="T33" fmla="*/ 34 h 45"/>
                  <a:gd name="T34" fmla="*/ 46 w 60"/>
                  <a:gd name="T35" fmla="*/ 33 h 45"/>
                  <a:gd name="T36" fmla="*/ 42 w 60"/>
                  <a:gd name="T37" fmla="*/ 30 h 45"/>
                  <a:gd name="T38" fmla="*/ 38 w 60"/>
                  <a:gd name="T39" fmla="*/ 28 h 45"/>
                  <a:gd name="T40" fmla="*/ 30 w 60"/>
                  <a:gd name="T41" fmla="*/ 23 h 45"/>
                  <a:gd name="T42" fmla="*/ 23 w 60"/>
                  <a:gd name="T43" fmla="*/ 18 h 45"/>
                  <a:gd name="T44" fmla="*/ 15 w 60"/>
                  <a:gd name="T45" fmla="*/ 12 h 45"/>
                  <a:gd name="T46" fmla="*/ 8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5"/>
                      <a:pt x="9" y="9"/>
                      <a:pt x="14" y="13"/>
                    </a:cubicBezTo>
                    <a:cubicBezTo>
                      <a:pt x="16" y="14"/>
                      <a:pt x="17" y="15"/>
                      <a:pt x="18" y="16"/>
                    </a:cubicBezTo>
                    <a:cubicBezTo>
                      <a:pt x="20" y="17"/>
                      <a:pt x="20" y="17"/>
                      <a:pt x="20" y="17"/>
                    </a:cubicBezTo>
                    <a:cubicBezTo>
                      <a:pt x="22" y="18"/>
                      <a:pt x="22" y="18"/>
                      <a:pt x="22" y="18"/>
                    </a:cubicBezTo>
                    <a:cubicBezTo>
                      <a:pt x="25" y="20"/>
                      <a:pt x="27" y="22"/>
                      <a:pt x="30" y="24"/>
                    </a:cubicBezTo>
                    <a:cubicBezTo>
                      <a:pt x="32" y="25"/>
                      <a:pt x="35" y="27"/>
                      <a:pt x="38" y="28"/>
                    </a:cubicBezTo>
                    <a:cubicBezTo>
                      <a:pt x="40" y="30"/>
                      <a:pt x="43" y="32"/>
                      <a:pt x="46" y="33"/>
                    </a:cubicBezTo>
                    <a:cubicBezTo>
                      <a:pt x="47" y="34"/>
                      <a:pt x="47" y="34"/>
                      <a:pt x="48" y="35"/>
                    </a:cubicBezTo>
                    <a:cubicBezTo>
                      <a:pt x="48" y="35"/>
                      <a:pt x="49" y="35"/>
                      <a:pt x="50" y="36"/>
                    </a:cubicBezTo>
                    <a:cubicBezTo>
                      <a:pt x="51" y="37"/>
                      <a:pt x="52" y="38"/>
                      <a:pt x="53" y="39"/>
                    </a:cubicBezTo>
                    <a:cubicBezTo>
                      <a:pt x="56" y="41"/>
                      <a:pt x="58" y="43"/>
                      <a:pt x="60" y="45"/>
                    </a:cubicBezTo>
                    <a:cubicBezTo>
                      <a:pt x="60" y="45"/>
                      <a:pt x="60" y="45"/>
                      <a:pt x="60" y="45"/>
                    </a:cubicBezTo>
                    <a:cubicBezTo>
                      <a:pt x="59" y="44"/>
                      <a:pt x="58" y="43"/>
                      <a:pt x="57" y="42"/>
                    </a:cubicBezTo>
                    <a:cubicBezTo>
                      <a:pt x="56" y="41"/>
                      <a:pt x="55" y="40"/>
                      <a:pt x="54" y="38"/>
                    </a:cubicBezTo>
                    <a:cubicBezTo>
                      <a:pt x="53" y="37"/>
                      <a:pt x="51" y="36"/>
                      <a:pt x="50" y="35"/>
                    </a:cubicBezTo>
                    <a:cubicBezTo>
                      <a:pt x="49" y="35"/>
                      <a:pt x="49" y="34"/>
                      <a:pt x="48" y="34"/>
                    </a:cubicBezTo>
                    <a:cubicBezTo>
                      <a:pt x="48" y="33"/>
                      <a:pt x="47" y="33"/>
                      <a:pt x="46" y="33"/>
                    </a:cubicBezTo>
                    <a:cubicBezTo>
                      <a:pt x="45" y="32"/>
                      <a:pt x="44" y="31"/>
                      <a:pt x="42" y="30"/>
                    </a:cubicBezTo>
                    <a:cubicBezTo>
                      <a:pt x="38" y="28"/>
                      <a:pt x="38" y="28"/>
                      <a:pt x="38" y="28"/>
                    </a:cubicBezTo>
                    <a:cubicBezTo>
                      <a:pt x="36" y="26"/>
                      <a:pt x="33" y="24"/>
                      <a:pt x="30" y="23"/>
                    </a:cubicBezTo>
                    <a:cubicBezTo>
                      <a:pt x="28" y="21"/>
                      <a:pt x="25" y="19"/>
                      <a:pt x="23" y="18"/>
                    </a:cubicBezTo>
                    <a:cubicBezTo>
                      <a:pt x="20" y="16"/>
                      <a:pt x="17" y="14"/>
                      <a:pt x="15" y="12"/>
                    </a:cubicBezTo>
                    <a:cubicBezTo>
                      <a:pt x="12" y="10"/>
                      <a:pt x="10" y="8"/>
                      <a:pt x="8"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50">
                <a:extLst>
                  <a:ext uri="{FF2B5EF4-FFF2-40B4-BE49-F238E27FC236}">
                    <a16:creationId xmlns:a16="http://schemas.microsoft.com/office/drawing/2014/main" id="{FC03C536-1581-43B8-A85E-09EF67135B2B}"/>
                  </a:ext>
                </a:extLst>
              </p:cNvPr>
              <p:cNvSpPr>
                <a:spLocks/>
              </p:cNvSpPr>
              <p:nvPr/>
            </p:nvSpPr>
            <p:spPr bwMode="auto">
              <a:xfrm>
                <a:off x="17695863" y="3260725"/>
                <a:ext cx="52388" cy="46038"/>
              </a:xfrm>
              <a:custGeom>
                <a:avLst/>
                <a:gdLst>
                  <a:gd name="T0" fmla="*/ 37 w 37"/>
                  <a:gd name="T1" fmla="*/ 33 h 33"/>
                  <a:gd name="T2" fmla="*/ 37 w 37"/>
                  <a:gd name="T3" fmla="*/ 32 h 33"/>
                  <a:gd name="T4" fmla="*/ 36 w 37"/>
                  <a:gd name="T5" fmla="*/ 32 h 33"/>
                  <a:gd name="T6" fmla="*/ 36 w 37"/>
                  <a:gd name="T7" fmla="*/ 31 h 33"/>
                  <a:gd name="T8" fmla="*/ 36 w 37"/>
                  <a:gd name="T9" fmla="*/ 31 h 33"/>
                  <a:gd name="T10" fmla="*/ 36 w 37"/>
                  <a:gd name="T11" fmla="*/ 30 h 33"/>
                  <a:gd name="T12" fmla="*/ 35 w 37"/>
                  <a:gd name="T13" fmla="*/ 29 h 33"/>
                  <a:gd name="T14" fmla="*/ 34 w 37"/>
                  <a:gd name="T15" fmla="*/ 28 h 33"/>
                  <a:gd name="T16" fmla="*/ 31 w 37"/>
                  <a:gd name="T17" fmla="*/ 25 h 33"/>
                  <a:gd name="T18" fmla="*/ 30 w 37"/>
                  <a:gd name="T19" fmla="*/ 24 h 33"/>
                  <a:gd name="T20" fmla="*/ 29 w 37"/>
                  <a:gd name="T21" fmla="*/ 23 h 33"/>
                  <a:gd name="T22" fmla="*/ 28 w 37"/>
                  <a:gd name="T23" fmla="*/ 22 h 33"/>
                  <a:gd name="T24" fmla="*/ 27 w 37"/>
                  <a:gd name="T25" fmla="*/ 21 h 33"/>
                  <a:gd name="T26" fmla="*/ 24 w 37"/>
                  <a:gd name="T27" fmla="*/ 20 h 33"/>
                  <a:gd name="T28" fmla="*/ 22 w 37"/>
                  <a:gd name="T29" fmla="*/ 18 h 33"/>
                  <a:gd name="T30" fmla="*/ 19 w 37"/>
                  <a:gd name="T31" fmla="*/ 16 h 33"/>
                  <a:gd name="T32" fmla="*/ 10 w 37"/>
                  <a:gd name="T33" fmla="*/ 8 h 33"/>
                  <a:gd name="T34" fmla="*/ 0 w 37"/>
                  <a:gd name="T35" fmla="*/ 0 h 33"/>
                  <a:gd name="T36" fmla="*/ 0 w 37"/>
                  <a:gd name="T37" fmla="*/ 0 h 33"/>
                  <a:gd name="T38" fmla="*/ 9 w 37"/>
                  <a:gd name="T39" fmla="*/ 8 h 33"/>
                  <a:gd name="T40" fmla="*/ 19 w 37"/>
                  <a:gd name="T41" fmla="*/ 16 h 33"/>
                  <a:gd name="T42" fmla="*/ 21 w 37"/>
                  <a:gd name="T43" fmla="*/ 18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9 h 33"/>
                  <a:gd name="T60" fmla="*/ 34 w 37"/>
                  <a:gd name="T61" fmla="*/ 29 h 33"/>
                  <a:gd name="T62" fmla="*/ 35 w 37"/>
                  <a:gd name="T63" fmla="*/ 30 h 33"/>
                  <a:gd name="T64" fmla="*/ 36 w 37"/>
                  <a:gd name="T65" fmla="*/ 31 h 33"/>
                  <a:gd name="T66" fmla="*/ 36 w 37"/>
                  <a:gd name="T67" fmla="*/ 32 h 33"/>
                  <a:gd name="T68" fmla="*/ 36 w 37"/>
                  <a:gd name="T69" fmla="*/ 32 h 33"/>
                  <a:gd name="T70" fmla="*/ 37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7" y="32"/>
                      <a:pt x="37" y="32"/>
                      <a:pt x="37" y="32"/>
                    </a:cubicBezTo>
                    <a:cubicBezTo>
                      <a:pt x="36" y="32"/>
                      <a:pt x="36" y="32"/>
                      <a:pt x="36" y="32"/>
                    </a:cubicBezTo>
                    <a:cubicBezTo>
                      <a:pt x="36" y="31"/>
                      <a:pt x="36" y="31"/>
                      <a:pt x="36" y="31"/>
                    </a:cubicBezTo>
                    <a:cubicBezTo>
                      <a:pt x="36" y="31"/>
                      <a:pt x="36" y="31"/>
                      <a:pt x="36" y="31"/>
                    </a:cubicBezTo>
                    <a:cubicBezTo>
                      <a:pt x="36" y="30"/>
                      <a:pt x="36" y="30"/>
                      <a:pt x="36" y="30"/>
                    </a:cubicBezTo>
                    <a:cubicBezTo>
                      <a:pt x="35" y="30"/>
                      <a:pt x="35" y="29"/>
                      <a:pt x="35" y="29"/>
                    </a:cubicBezTo>
                    <a:cubicBezTo>
                      <a:pt x="34" y="28"/>
                      <a:pt x="34" y="28"/>
                      <a:pt x="34" y="28"/>
                    </a:cubicBezTo>
                    <a:cubicBezTo>
                      <a:pt x="33" y="27"/>
                      <a:pt x="32" y="26"/>
                      <a:pt x="31" y="25"/>
                    </a:cubicBezTo>
                    <a:cubicBezTo>
                      <a:pt x="31" y="25"/>
                      <a:pt x="31" y="25"/>
                      <a:pt x="30" y="24"/>
                    </a:cubicBezTo>
                    <a:cubicBezTo>
                      <a:pt x="30" y="24"/>
                      <a:pt x="29" y="24"/>
                      <a:pt x="29" y="23"/>
                    </a:cubicBezTo>
                    <a:cubicBezTo>
                      <a:pt x="28" y="22"/>
                      <a:pt x="28" y="22"/>
                      <a:pt x="28" y="22"/>
                    </a:cubicBezTo>
                    <a:cubicBezTo>
                      <a:pt x="27" y="21"/>
                      <a:pt x="27" y="21"/>
                      <a:pt x="27" y="21"/>
                    </a:cubicBezTo>
                    <a:cubicBezTo>
                      <a:pt x="24" y="20"/>
                      <a:pt x="24" y="20"/>
                      <a:pt x="24" y="20"/>
                    </a:cubicBezTo>
                    <a:cubicBezTo>
                      <a:pt x="23" y="19"/>
                      <a:pt x="22" y="18"/>
                      <a:pt x="22" y="18"/>
                    </a:cubicBezTo>
                    <a:cubicBezTo>
                      <a:pt x="19" y="16"/>
                      <a:pt x="19" y="16"/>
                      <a:pt x="19" y="16"/>
                    </a:cubicBezTo>
                    <a:cubicBezTo>
                      <a:pt x="16" y="13"/>
                      <a:pt x="13" y="11"/>
                      <a:pt x="10" y="8"/>
                    </a:cubicBezTo>
                    <a:cubicBezTo>
                      <a:pt x="6" y="5"/>
                      <a:pt x="3" y="3"/>
                      <a:pt x="0" y="0"/>
                    </a:cubicBezTo>
                    <a:cubicBezTo>
                      <a:pt x="0" y="0"/>
                      <a:pt x="0" y="0"/>
                      <a:pt x="0" y="0"/>
                    </a:cubicBezTo>
                    <a:cubicBezTo>
                      <a:pt x="3" y="3"/>
                      <a:pt x="6" y="6"/>
                      <a:pt x="9" y="8"/>
                    </a:cubicBezTo>
                    <a:cubicBezTo>
                      <a:pt x="12" y="11"/>
                      <a:pt x="16" y="14"/>
                      <a:pt x="19" y="16"/>
                    </a:cubicBezTo>
                    <a:cubicBezTo>
                      <a:pt x="21" y="18"/>
                      <a:pt x="21" y="18"/>
                      <a:pt x="21" y="18"/>
                    </a:cubicBezTo>
                    <a:cubicBezTo>
                      <a:pt x="22" y="19"/>
                      <a:pt x="23" y="20"/>
                      <a:pt x="24" y="20"/>
                    </a:cubicBezTo>
                    <a:cubicBezTo>
                      <a:pt x="26" y="22"/>
                      <a:pt x="26" y="22"/>
                      <a:pt x="26" y="22"/>
                    </a:cubicBezTo>
                    <a:cubicBezTo>
                      <a:pt x="27" y="23"/>
                      <a:pt x="27" y="23"/>
                      <a:pt x="27" y="23"/>
                    </a:cubicBezTo>
                    <a:cubicBezTo>
                      <a:pt x="29" y="24"/>
                      <a:pt x="29" y="24"/>
                      <a:pt x="29" y="24"/>
                    </a:cubicBezTo>
                    <a:cubicBezTo>
                      <a:pt x="29" y="24"/>
                      <a:pt x="29" y="25"/>
                      <a:pt x="30" y="25"/>
                    </a:cubicBezTo>
                    <a:cubicBezTo>
                      <a:pt x="30" y="25"/>
                      <a:pt x="31" y="26"/>
                      <a:pt x="31" y="26"/>
                    </a:cubicBezTo>
                    <a:cubicBezTo>
                      <a:pt x="32" y="27"/>
                      <a:pt x="33" y="27"/>
                      <a:pt x="33" y="28"/>
                    </a:cubicBezTo>
                    <a:cubicBezTo>
                      <a:pt x="34" y="29"/>
                      <a:pt x="34" y="29"/>
                      <a:pt x="34" y="29"/>
                    </a:cubicBezTo>
                    <a:cubicBezTo>
                      <a:pt x="34" y="29"/>
                      <a:pt x="34" y="29"/>
                      <a:pt x="34" y="29"/>
                    </a:cubicBezTo>
                    <a:cubicBezTo>
                      <a:pt x="35" y="29"/>
                      <a:pt x="35" y="30"/>
                      <a:pt x="35" y="30"/>
                    </a:cubicBezTo>
                    <a:cubicBezTo>
                      <a:pt x="36" y="31"/>
                      <a:pt x="36" y="31"/>
                      <a:pt x="36" y="31"/>
                    </a:cubicBezTo>
                    <a:cubicBezTo>
                      <a:pt x="36" y="32"/>
                      <a:pt x="36" y="32"/>
                      <a:pt x="36" y="32"/>
                    </a:cubicBezTo>
                    <a:cubicBezTo>
                      <a:pt x="36" y="32"/>
                      <a:pt x="36" y="32"/>
                      <a:pt x="36" y="32"/>
                    </a:cubicBezTo>
                    <a:cubicBezTo>
                      <a:pt x="37" y="32"/>
                      <a:pt x="37" y="32"/>
                      <a:pt x="37"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51">
                <a:extLst>
                  <a:ext uri="{FF2B5EF4-FFF2-40B4-BE49-F238E27FC236}">
                    <a16:creationId xmlns:a16="http://schemas.microsoft.com/office/drawing/2014/main" id="{9AE382C5-B449-4105-A0AE-400F3B9D6281}"/>
                  </a:ext>
                </a:extLst>
              </p:cNvPr>
              <p:cNvSpPr>
                <a:spLocks/>
              </p:cNvSpPr>
              <p:nvPr/>
            </p:nvSpPr>
            <p:spPr bwMode="auto">
              <a:xfrm>
                <a:off x="17646651" y="3195638"/>
                <a:ext cx="101600" cy="53975"/>
              </a:xfrm>
              <a:custGeom>
                <a:avLst/>
                <a:gdLst>
                  <a:gd name="T0" fmla="*/ 73 w 73"/>
                  <a:gd name="T1" fmla="*/ 39 h 39"/>
                  <a:gd name="T2" fmla="*/ 64 w 73"/>
                  <a:gd name="T3" fmla="*/ 34 h 39"/>
                  <a:gd name="T4" fmla="*/ 62 w 73"/>
                  <a:gd name="T5" fmla="*/ 32 h 39"/>
                  <a:gd name="T6" fmla="*/ 59 w 73"/>
                  <a:gd name="T7" fmla="*/ 31 h 39"/>
                  <a:gd name="T8" fmla="*/ 55 w 73"/>
                  <a:gd name="T9" fmla="*/ 29 h 39"/>
                  <a:gd name="T10" fmla="*/ 52 w 73"/>
                  <a:gd name="T11" fmla="*/ 28 h 39"/>
                  <a:gd name="T12" fmla="*/ 50 w 73"/>
                  <a:gd name="T13" fmla="*/ 27 h 39"/>
                  <a:gd name="T14" fmla="*/ 48 w 73"/>
                  <a:gd name="T15" fmla="*/ 26 h 39"/>
                  <a:gd name="T16" fmla="*/ 46 w 73"/>
                  <a:gd name="T17" fmla="*/ 25 h 39"/>
                  <a:gd name="T18" fmla="*/ 45 w 73"/>
                  <a:gd name="T19" fmla="*/ 25 h 39"/>
                  <a:gd name="T20" fmla="*/ 43 w 73"/>
                  <a:gd name="T21" fmla="*/ 24 h 39"/>
                  <a:gd name="T22" fmla="*/ 40 w 73"/>
                  <a:gd name="T23" fmla="*/ 23 h 39"/>
                  <a:gd name="T24" fmla="*/ 40 w 73"/>
                  <a:gd name="T25" fmla="*/ 23 h 39"/>
                  <a:gd name="T26" fmla="*/ 39 w 73"/>
                  <a:gd name="T27" fmla="*/ 22 h 39"/>
                  <a:gd name="T28" fmla="*/ 38 w 73"/>
                  <a:gd name="T29" fmla="*/ 22 h 39"/>
                  <a:gd name="T30" fmla="*/ 37 w 73"/>
                  <a:gd name="T31" fmla="*/ 21 h 39"/>
                  <a:gd name="T32" fmla="*/ 36 w 73"/>
                  <a:gd name="T33" fmla="*/ 21 h 39"/>
                  <a:gd name="T34" fmla="*/ 35 w 73"/>
                  <a:gd name="T35" fmla="*/ 20 h 39"/>
                  <a:gd name="T36" fmla="*/ 33 w 73"/>
                  <a:gd name="T37" fmla="*/ 20 h 39"/>
                  <a:gd name="T38" fmla="*/ 31 w 73"/>
                  <a:gd name="T39" fmla="*/ 18 h 39"/>
                  <a:gd name="T40" fmla="*/ 27 w 73"/>
                  <a:gd name="T41" fmla="*/ 16 h 39"/>
                  <a:gd name="T42" fmla="*/ 26 w 73"/>
                  <a:gd name="T43" fmla="*/ 15 h 39"/>
                  <a:gd name="T44" fmla="*/ 25 w 73"/>
                  <a:gd name="T45" fmla="*/ 14 h 39"/>
                  <a:gd name="T46" fmla="*/ 22 w 73"/>
                  <a:gd name="T47" fmla="*/ 13 h 39"/>
                  <a:gd name="T48" fmla="*/ 18 w 73"/>
                  <a:gd name="T49" fmla="*/ 10 h 39"/>
                  <a:gd name="T50" fmla="*/ 16 w 73"/>
                  <a:gd name="T51" fmla="*/ 9 h 39"/>
                  <a:gd name="T52" fmla="*/ 14 w 73"/>
                  <a:gd name="T53" fmla="*/ 7 h 39"/>
                  <a:gd name="T54" fmla="*/ 9 w 73"/>
                  <a:gd name="T55" fmla="*/ 5 h 39"/>
                  <a:gd name="T56" fmla="*/ 0 w 73"/>
                  <a:gd name="T57" fmla="*/ 0 h 39"/>
                  <a:gd name="T58" fmla="*/ 0 w 73"/>
                  <a:gd name="T59" fmla="*/ 0 h 39"/>
                  <a:gd name="T60" fmla="*/ 9 w 73"/>
                  <a:gd name="T61" fmla="*/ 5 h 39"/>
                  <a:gd name="T62" fmla="*/ 10 w 73"/>
                  <a:gd name="T63" fmla="*/ 6 h 39"/>
                  <a:gd name="T64" fmla="*/ 11 w 73"/>
                  <a:gd name="T65" fmla="*/ 7 h 39"/>
                  <a:gd name="T66" fmla="*/ 13 w 73"/>
                  <a:gd name="T67" fmla="*/ 8 h 39"/>
                  <a:gd name="T68" fmla="*/ 17 w 73"/>
                  <a:gd name="T69" fmla="*/ 11 h 39"/>
                  <a:gd name="T70" fmla="*/ 22 w 73"/>
                  <a:gd name="T71" fmla="*/ 14 h 39"/>
                  <a:gd name="T72" fmla="*/ 24 w 73"/>
                  <a:gd name="T73" fmla="*/ 16 h 39"/>
                  <a:gd name="T74" fmla="*/ 25 w 73"/>
                  <a:gd name="T75" fmla="*/ 17 h 39"/>
                  <a:gd name="T76" fmla="*/ 26 w 73"/>
                  <a:gd name="T77" fmla="*/ 17 h 39"/>
                  <a:gd name="T78" fmla="*/ 30 w 73"/>
                  <a:gd name="T79" fmla="*/ 20 h 39"/>
                  <a:gd name="T80" fmla="*/ 33 w 73"/>
                  <a:gd name="T81" fmla="*/ 21 h 39"/>
                  <a:gd name="T82" fmla="*/ 34 w 73"/>
                  <a:gd name="T83" fmla="*/ 22 h 39"/>
                  <a:gd name="T84" fmla="*/ 35 w 73"/>
                  <a:gd name="T85" fmla="*/ 22 h 39"/>
                  <a:gd name="T86" fmla="*/ 36 w 73"/>
                  <a:gd name="T87" fmla="*/ 23 h 39"/>
                  <a:gd name="T88" fmla="*/ 37 w 73"/>
                  <a:gd name="T89" fmla="*/ 24 h 39"/>
                  <a:gd name="T90" fmla="*/ 38 w 73"/>
                  <a:gd name="T91" fmla="*/ 24 h 39"/>
                  <a:gd name="T92" fmla="*/ 39 w 73"/>
                  <a:gd name="T93" fmla="*/ 24 h 39"/>
                  <a:gd name="T94" fmla="*/ 40 w 73"/>
                  <a:gd name="T95" fmla="*/ 25 h 39"/>
                  <a:gd name="T96" fmla="*/ 42 w 73"/>
                  <a:gd name="T97" fmla="*/ 26 h 39"/>
                  <a:gd name="T98" fmla="*/ 45 w 73"/>
                  <a:gd name="T99" fmla="*/ 26 h 39"/>
                  <a:gd name="T100" fmla="*/ 46 w 73"/>
                  <a:gd name="T101" fmla="*/ 27 h 39"/>
                  <a:gd name="T102" fmla="*/ 47 w 73"/>
                  <a:gd name="T103" fmla="*/ 27 h 39"/>
                  <a:gd name="T104" fmla="*/ 49 w 73"/>
                  <a:gd name="T105" fmla="*/ 28 h 39"/>
                  <a:gd name="T106" fmla="*/ 52 w 73"/>
                  <a:gd name="T107" fmla="*/ 29 h 39"/>
                  <a:gd name="T108" fmla="*/ 54 w 73"/>
                  <a:gd name="T109" fmla="*/ 30 h 39"/>
                  <a:gd name="T110" fmla="*/ 73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73" y="39"/>
                    </a:moveTo>
                    <a:cubicBezTo>
                      <a:pt x="70" y="37"/>
                      <a:pt x="67" y="35"/>
                      <a:pt x="64" y="34"/>
                    </a:cubicBezTo>
                    <a:cubicBezTo>
                      <a:pt x="63" y="33"/>
                      <a:pt x="62" y="33"/>
                      <a:pt x="62" y="32"/>
                    </a:cubicBezTo>
                    <a:cubicBezTo>
                      <a:pt x="61" y="32"/>
                      <a:pt x="60" y="32"/>
                      <a:pt x="59" y="31"/>
                    </a:cubicBezTo>
                    <a:cubicBezTo>
                      <a:pt x="58" y="30"/>
                      <a:pt x="56" y="30"/>
                      <a:pt x="55" y="29"/>
                    </a:cubicBezTo>
                    <a:cubicBezTo>
                      <a:pt x="54" y="29"/>
                      <a:pt x="53" y="28"/>
                      <a:pt x="52" y="28"/>
                    </a:cubicBezTo>
                    <a:cubicBezTo>
                      <a:pt x="50" y="27"/>
                      <a:pt x="50" y="27"/>
                      <a:pt x="50" y="27"/>
                    </a:cubicBezTo>
                    <a:cubicBezTo>
                      <a:pt x="49" y="27"/>
                      <a:pt x="48" y="26"/>
                      <a:pt x="48" y="26"/>
                    </a:cubicBezTo>
                    <a:cubicBezTo>
                      <a:pt x="46" y="25"/>
                      <a:pt x="46" y="25"/>
                      <a:pt x="46" y="25"/>
                    </a:cubicBezTo>
                    <a:cubicBezTo>
                      <a:pt x="45" y="25"/>
                      <a:pt x="45" y="25"/>
                      <a:pt x="45" y="25"/>
                    </a:cubicBezTo>
                    <a:cubicBezTo>
                      <a:pt x="43" y="24"/>
                      <a:pt x="43" y="24"/>
                      <a:pt x="43" y="24"/>
                    </a:cubicBezTo>
                    <a:cubicBezTo>
                      <a:pt x="40" y="23"/>
                      <a:pt x="40" y="23"/>
                      <a:pt x="40" y="23"/>
                    </a:cubicBezTo>
                    <a:cubicBezTo>
                      <a:pt x="40" y="23"/>
                      <a:pt x="40" y="23"/>
                      <a:pt x="40" y="23"/>
                    </a:cubicBezTo>
                    <a:cubicBezTo>
                      <a:pt x="39" y="22"/>
                      <a:pt x="39" y="22"/>
                      <a:pt x="39" y="22"/>
                    </a:cubicBezTo>
                    <a:cubicBezTo>
                      <a:pt x="38" y="22"/>
                      <a:pt x="38" y="22"/>
                      <a:pt x="38" y="22"/>
                    </a:cubicBezTo>
                    <a:cubicBezTo>
                      <a:pt x="37" y="21"/>
                      <a:pt x="37" y="21"/>
                      <a:pt x="37" y="21"/>
                    </a:cubicBezTo>
                    <a:cubicBezTo>
                      <a:pt x="36" y="21"/>
                      <a:pt x="36" y="21"/>
                      <a:pt x="36" y="21"/>
                    </a:cubicBezTo>
                    <a:cubicBezTo>
                      <a:pt x="35" y="20"/>
                      <a:pt x="35" y="20"/>
                      <a:pt x="35" y="20"/>
                    </a:cubicBezTo>
                    <a:cubicBezTo>
                      <a:pt x="34" y="20"/>
                      <a:pt x="34" y="20"/>
                      <a:pt x="33" y="20"/>
                    </a:cubicBezTo>
                    <a:cubicBezTo>
                      <a:pt x="31" y="18"/>
                      <a:pt x="31" y="18"/>
                      <a:pt x="31" y="18"/>
                    </a:cubicBezTo>
                    <a:cubicBezTo>
                      <a:pt x="30" y="18"/>
                      <a:pt x="28" y="17"/>
                      <a:pt x="27" y="16"/>
                    </a:cubicBezTo>
                    <a:cubicBezTo>
                      <a:pt x="26" y="16"/>
                      <a:pt x="26" y="15"/>
                      <a:pt x="26" y="15"/>
                    </a:cubicBezTo>
                    <a:cubicBezTo>
                      <a:pt x="25" y="14"/>
                      <a:pt x="25" y="14"/>
                      <a:pt x="25" y="14"/>
                    </a:cubicBezTo>
                    <a:cubicBezTo>
                      <a:pt x="24" y="14"/>
                      <a:pt x="23" y="14"/>
                      <a:pt x="22" y="13"/>
                    </a:cubicBezTo>
                    <a:cubicBezTo>
                      <a:pt x="21" y="12"/>
                      <a:pt x="19" y="11"/>
                      <a:pt x="18" y="10"/>
                    </a:cubicBezTo>
                    <a:cubicBezTo>
                      <a:pt x="16" y="9"/>
                      <a:pt x="16" y="9"/>
                      <a:pt x="16" y="9"/>
                    </a:cubicBezTo>
                    <a:cubicBezTo>
                      <a:pt x="14" y="7"/>
                      <a:pt x="14" y="7"/>
                      <a:pt x="14" y="7"/>
                    </a:cubicBezTo>
                    <a:cubicBezTo>
                      <a:pt x="12" y="6"/>
                      <a:pt x="11" y="5"/>
                      <a:pt x="9" y="5"/>
                    </a:cubicBezTo>
                    <a:cubicBezTo>
                      <a:pt x="6" y="3"/>
                      <a:pt x="3" y="1"/>
                      <a:pt x="0" y="0"/>
                    </a:cubicBezTo>
                    <a:cubicBezTo>
                      <a:pt x="0" y="0"/>
                      <a:pt x="0" y="0"/>
                      <a:pt x="0" y="0"/>
                    </a:cubicBezTo>
                    <a:cubicBezTo>
                      <a:pt x="3" y="1"/>
                      <a:pt x="6" y="3"/>
                      <a:pt x="9" y="5"/>
                    </a:cubicBezTo>
                    <a:cubicBezTo>
                      <a:pt x="10" y="6"/>
                      <a:pt x="10" y="6"/>
                      <a:pt x="10" y="6"/>
                    </a:cubicBezTo>
                    <a:cubicBezTo>
                      <a:pt x="11" y="7"/>
                      <a:pt x="11" y="7"/>
                      <a:pt x="11" y="7"/>
                    </a:cubicBezTo>
                    <a:cubicBezTo>
                      <a:pt x="13" y="8"/>
                      <a:pt x="13" y="8"/>
                      <a:pt x="13" y="8"/>
                    </a:cubicBezTo>
                    <a:cubicBezTo>
                      <a:pt x="17" y="11"/>
                      <a:pt x="17" y="11"/>
                      <a:pt x="17" y="11"/>
                    </a:cubicBezTo>
                    <a:cubicBezTo>
                      <a:pt x="19" y="12"/>
                      <a:pt x="20" y="13"/>
                      <a:pt x="22" y="14"/>
                    </a:cubicBezTo>
                    <a:cubicBezTo>
                      <a:pt x="22" y="15"/>
                      <a:pt x="23" y="15"/>
                      <a:pt x="24" y="16"/>
                    </a:cubicBezTo>
                    <a:cubicBezTo>
                      <a:pt x="25" y="17"/>
                      <a:pt x="25" y="17"/>
                      <a:pt x="25" y="17"/>
                    </a:cubicBezTo>
                    <a:cubicBezTo>
                      <a:pt x="25" y="17"/>
                      <a:pt x="25" y="17"/>
                      <a:pt x="26" y="17"/>
                    </a:cubicBezTo>
                    <a:cubicBezTo>
                      <a:pt x="27" y="18"/>
                      <a:pt x="29" y="19"/>
                      <a:pt x="30" y="20"/>
                    </a:cubicBezTo>
                    <a:cubicBezTo>
                      <a:pt x="33" y="21"/>
                      <a:pt x="33" y="21"/>
                      <a:pt x="33" y="21"/>
                    </a:cubicBezTo>
                    <a:cubicBezTo>
                      <a:pt x="33" y="21"/>
                      <a:pt x="33" y="22"/>
                      <a:pt x="34" y="22"/>
                    </a:cubicBezTo>
                    <a:cubicBezTo>
                      <a:pt x="35" y="22"/>
                      <a:pt x="35" y="22"/>
                      <a:pt x="35" y="22"/>
                    </a:cubicBezTo>
                    <a:cubicBezTo>
                      <a:pt x="35" y="23"/>
                      <a:pt x="36" y="23"/>
                      <a:pt x="36" y="23"/>
                    </a:cubicBezTo>
                    <a:cubicBezTo>
                      <a:pt x="37" y="24"/>
                      <a:pt x="37" y="24"/>
                      <a:pt x="37" y="24"/>
                    </a:cubicBezTo>
                    <a:cubicBezTo>
                      <a:pt x="38" y="24"/>
                      <a:pt x="38" y="24"/>
                      <a:pt x="38" y="24"/>
                    </a:cubicBezTo>
                    <a:cubicBezTo>
                      <a:pt x="39" y="24"/>
                      <a:pt x="39" y="24"/>
                      <a:pt x="39" y="24"/>
                    </a:cubicBezTo>
                    <a:cubicBezTo>
                      <a:pt x="40" y="25"/>
                      <a:pt x="40" y="25"/>
                      <a:pt x="40" y="25"/>
                    </a:cubicBezTo>
                    <a:cubicBezTo>
                      <a:pt x="42" y="26"/>
                      <a:pt x="42" y="26"/>
                      <a:pt x="42" y="26"/>
                    </a:cubicBezTo>
                    <a:cubicBezTo>
                      <a:pt x="45" y="26"/>
                      <a:pt x="45" y="26"/>
                      <a:pt x="45" y="26"/>
                    </a:cubicBezTo>
                    <a:cubicBezTo>
                      <a:pt x="46" y="27"/>
                      <a:pt x="46" y="27"/>
                      <a:pt x="46" y="27"/>
                    </a:cubicBezTo>
                    <a:cubicBezTo>
                      <a:pt x="47" y="27"/>
                      <a:pt x="47" y="27"/>
                      <a:pt x="47" y="27"/>
                    </a:cubicBezTo>
                    <a:cubicBezTo>
                      <a:pt x="48" y="28"/>
                      <a:pt x="49" y="28"/>
                      <a:pt x="49" y="28"/>
                    </a:cubicBezTo>
                    <a:cubicBezTo>
                      <a:pt x="52" y="29"/>
                      <a:pt x="52" y="29"/>
                      <a:pt x="52" y="29"/>
                    </a:cubicBezTo>
                    <a:cubicBezTo>
                      <a:pt x="54" y="30"/>
                      <a:pt x="54" y="30"/>
                      <a:pt x="54" y="30"/>
                    </a:cubicBezTo>
                    <a:cubicBezTo>
                      <a:pt x="60" y="33"/>
                      <a:pt x="67" y="36"/>
                      <a:pt x="73"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52">
                <a:extLst>
                  <a:ext uri="{FF2B5EF4-FFF2-40B4-BE49-F238E27FC236}">
                    <a16:creationId xmlns:a16="http://schemas.microsoft.com/office/drawing/2014/main" id="{CD71F1BB-15D9-49E1-8829-911A4CAFDBDC}"/>
                  </a:ext>
                </a:extLst>
              </p:cNvPr>
              <p:cNvSpPr>
                <a:spLocks/>
              </p:cNvSpPr>
              <p:nvPr/>
            </p:nvSpPr>
            <p:spPr bwMode="auto">
              <a:xfrm>
                <a:off x="17792701" y="3184525"/>
                <a:ext cx="41275" cy="49213"/>
              </a:xfrm>
              <a:custGeom>
                <a:avLst/>
                <a:gdLst>
                  <a:gd name="T0" fmla="*/ 4 w 29"/>
                  <a:gd name="T1" fmla="*/ 0 h 36"/>
                  <a:gd name="T2" fmla="*/ 2 w 29"/>
                  <a:gd name="T3" fmla="*/ 19 h 36"/>
                  <a:gd name="T4" fmla="*/ 10 w 29"/>
                  <a:gd name="T5" fmla="*/ 34 h 36"/>
                  <a:gd name="T6" fmla="*/ 29 w 29"/>
                  <a:gd name="T7" fmla="*/ 35 h 36"/>
                  <a:gd name="T8" fmla="*/ 13 w 29"/>
                  <a:gd name="T9" fmla="*/ 29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3"/>
                      <a:pt x="2" y="19"/>
                    </a:cubicBezTo>
                    <a:cubicBezTo>
                      <a:pt x="6" y="27"/>
                      <a:pt x="7" y="32"/>
                      <a:pt x="10" y="34"/>
                    </a:cubicBezTo>
                    <a:cubicBezTo>
                      <a:pt x="12" y="36"/>
                      <a:pt x="29" y="35"/>
                      <a:pt x="29" y="35"/>
                    </a:cubicBezTo>
                    <a:cubicBezTo>
                      <a:pt x="29" y="35"/>
                      <a:pt x="19" y="35"/>
                      <a:pt x="13" y="29"/>
                    </a:cubicBezTo>
                    <a:cubicBezTo>
                      <a:pt x="6" y="21"/>
                      <a:pt x="1" y="12"/>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53">
                <a:extLst>
                  <a:ext uri="{FF2B5EF4-FFF2-40B4-BE49-F238E27FC236}">
                    <a16:creationId xmlns:a16="http://schemas.microsoft.com/office/drawing/2014/main" id="{929EB44A-D64A-4A83-80D6-3C2B7257DFA9}"/>
                  </a:ext>
                </a:extLst>
              </p:cNvPr>
              <p:cNvSpPr>
                <a:spLocks/>
              </p:cNvSpPr>
              <p:nvPr/>
            </p:nvSpPr>
            <p:spPr bwMode="auto">
              <a:xfrm>
                <a:off x="17933988" y="3433763"/>
                <a:ext cx="623888" cy="65088"/>
              </a:xfrm>
              <a:custGeom>
                <a:avLst/>
                <a:gdLst>
                  <a:gd name="T0" fmla="*/ 1 w 447"/>
                  <a:gd name="T1" fmla="*/ 15 h 47"/>
                  <a:gd name="T2" fmla="*/ 110 w 447"/>
                  <a:gd name="T3" fmla="*/ 35 h 47"/>
                  <a:gd name="T4" fmla="*/ 221 w 447"/>
                  <a:gd name="T5" fmla="*/ 39 h 47"/>
                  <a:gd name="T6" fmla="*/ 331 w 447"/>
                  <a:gd name="T7" fmla="*/ 27 h 47"/>
                  <a:gd name="T8" fmla="*/ 344 w 447"/>
                  <a:gd name="T9" fmla="*/ 25 h 47"/>
                  <a:gd name="T10" fmla="*/ 351 w 447"/>
                  <a:gd name="T11" fmla="*/ 24 h 47"/>
                  <a:gd name="T12" fmla="*/ 358 w 447"/>
                  <a:gd name="T13" fmla="*/ 22 h 47"/>
                  <a:gd name="T14" fmla="*/ 385 w 447"/>
                  <a:gd name="T15" fmla="*/ 16 h 47"/>
                  <a:gd name="T16" fmla="*/ 411 w 447"/>
                  <a:gd name="T17" fmla="*/ 9 h 47"/>
                  <a:gd name="T18" fmla="*/ 438 w 447"/>
                  <a:gd name="T19" fmla="*/ 1 h 47"/>
                  <a:gd name="T20" fmla="*/ 438 w 447"/>
                  <a:gd name="T21" fmla="*/ 1 h 47"/>
                  <a:gd name="T22" fmla="*/ 446 w 447"/>
                  <a:gd name="T23" fmla="*/ 5 h 47"/>
                  <a:gd name="T24" fmla="*/ 442 w 447"/>
                  <a:gd name="T25" fmla="*/ 13 h 47"/>
                  <a:gd name="T26" fmla="*/ 442 w 447"/>
                  <a:gd name="T27" fmla="*/ 13 h 47"/>
                  <a:gd name="T28" fmla="*/ 415 w 447"/>
                  <a:gd name="T29" fmla="*/ 20 h 47"/>
                  <a:gd name="T30" fmla="*/ 387 w 447"/>
                  <a:gd name="T31" fmla="*/ 27 h 47"/>
                  <a:gd name="T32" fmla="*/ 360 w 447"/>
                  <a:gd name="T33" fmla="*/ 32 h 47"/>
                  <a:gd name="T34" fmla="*/ 353 w 447"/>
                  <a:gd name="T35" fmla="*/ 34 h 47"/>
                  <a:gd name="T36" fmla="*/ 346 w 447"/>
                  <a:gd name="T37" fmla="*/ 35 h 47"/>
                  <a:gd name="T38" fmla="*/ 332 w 447"/>
                  <a:gd name="T39" fmla="*/ 37 h 47"/>
                  <a:gd name="T40" fmla="*/ 221 w 447"/>
                  <a:gd name="T41" fmla="*/ 46 h 47"/>
                  <a:gd name="T42" fmla="*/ 110 w 447"/>
                  <a:gd name="T43" fmla="*/ 39 h 47"/>
                  <a:gd name="T44" fmla="*/ 1 w 447"/>
                  <a:gd name="T45" fmla="*/ 16 h 47"/>
                  <a:gd name="T46" fmla="*/ 0 w 447"/>
                  <a:gd name="T47" fmla="*/ 15 h 47"/>
                  <a:gd name="T48" fmla="*/ 1 w 447"/>
                  <a:gd name="T4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5"/>
                    </a:moveTo>
                    <a:cubicBezTo>
                      <a:pt x="37" y="25"/>
                      <a:pt x="74" y="31"/>
                      <a:pt x="110" y="35"/>
                    </a:cubicBezTo>
                    <a:cubicBezTo>
                      <a:pt x="147" y="39"/>
                      <a:pt x="184" y="40"/>
                      <a:pt x="221" y="39"/>
                    </a:cubicBezTo>
                    <a:cubicBezTo>
                      <a:pt x="258" y="37"/>
                      <a:pt x="295" y="34"/>
                      <a:pt x="331" y="27"/>
                    </a:cubicBezTo>
                    <a:cubicBezTo>
                      <a:pt x="344" y="25"/>
                      <a:pt x="344" y="25"/>
                      <a:pt x="344" y="25"/>
                    </a:cubicBezTo>
                    <a:cubicBezTo>
                      <a:pt x="351" y="24"/>
                      <a:pt x="351" y="24"/>
                      <a:pt x="351" y="24"/>
                    </a:cubicBezTo>
                    <a:cubicBezTo>
                      <a:pt x="358" y="22"/>
                      <a:pt x="358" y="22"/>
                      <a:pt x="358" y="22"/>
                    </a:cubicBezTo>
                    <a:cubicBezTo>
                      <a:pt x="385" y="16"/>
                      <a:pt x="385" y="16"/>
                      <a:pt x="385" y="16"/>
                    </a:cubicBezTo>
                    <a:cubicBezTo>
                      <a:pt x="394" y="14"/>
                      <a:pt x="403" y="11"/>
                      <a:pt x="411" y="9"/>
                    </a:cubicBezTo>
                    <a:cubicBezTo>
                      <a:pt x="438" y="1"/>
                      <a:pt x="438" y="1"/>
                      <a:pt x="438" y="1"/>
                    </a:cubicBezTo>
                    <a:cubicBezTo>
                      <a:pt x="438" y="1"/>
                      <a:pt x="438" y="1"/>
                      <a:pt x="438" y="1"/>
                    </a:cubicBezTo>
                    <a:cubicBezTo>
                      <a:pt x="442" y="0"/>
                      <a:pt x="445" y="2"/>
                      <a:pt x="446" y="5"/>
                    </a:cubicBezTo>
                    <a:cubicBezTo>
                      <a:pt x="447" y="8"/>
                      <a:pt x="445" y="12"/>
                      <a:pt x="442" y="13"/>
                    </a:cubicBezTo>
                    <a:cubicBezTo>
                      <a:pt x="442" y="13"/>
                      <a:pt x="442" y="13"/>
                      <a:pt x="442" y="13"/>
                    </a:cubicBezTo>
                    <a:cubicBezTo>
                      <a:pt x="415" y="20"/>
                      <a:pt x="415" y="20"/>
                      <a:pt x="415" y="20"/>
                    </a:cubicBezTo>
                    <a:cubicBezTo>
                      <a:pt x="406" y="23"/>
                      <a:pt x="397" y="25"/>
                      <a:pt x="387" y="27"/>
                    </a:cubicBezTo>
                    <a:cubicBezTo>
                      <a:pt x="360" y="32"/>
                      <a:pt x="360" y="32"/>
                      <a:pt x="360" y="32"/>
                    </a:cubicBezTo>
                    <a:cubicBezTo>
                      <a:pt x="353" y="34"/>
                      <a:pt x="353" y="34"/>
                      <a:pt x="353" y="34"/>
                    </a:cubicBezTo>
                    <a:cubicBezTo>
                      <a:pt x="346" y="35"/>
                      <a:pt x="346" y="35"/>
                      <a:pt x="346" y="35"/>
                    </a:cubicBezTo>
                    <a:cubicBezTo>
                      <a:pt x="332" y="37"/>
                      <a:pt x="332" y="37"/>
                      <a:pt x="332" y="37"/>
                    </a:cubicBezTo>
                    <a:cubicBezTo>
                      <a:pt x="296" y="43"/>
                      <a:pt x="258" y="45"/>
                      <a:pt x="221" y="46"/>
                    </a:cubicBezTo>
                    <a:cubicBezTo>
                      <a:pt x="184" y="47"/>
                      <a:pt x="147" y="44"/>
                      <a:pt x="110" y="39"/>
                    </a:cubicBezTo>
                    <a:cubicBezTo>
                      <a:pt x="73" y="35"/>
                      <a:pt x="36" y="28"/>
                      <a:pt x="1" y="16"/>
                    </a:cubicBezTo>
                    <a:cubicBezTo>
                      <a:pt x="1" y="16"/>
                      <a:pt x="0" y="16"/>
                      <a:pt x="0" y="15"/>
                    </a:cubicBezTo>
                    <a:cubicBezTo>
                      <a:pt x="1" y="15"/>
                      <a:pt x="1" y="15"/>
                      <a:pt x="1" y="1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54">
                <a:extLst>
                  <a:ext uri="{FF2B5EF4-FFF2-40B4-BE49-F238E27FC236}">
                    <a16:creationId xmlns:a16="http://schemas.microsoft.com/office/drawing/2014/main" id="{A5D733B3-881F-4D6B-8821-986D2A3B7A76}"/>
                  </a:ext>
                </a:extLst>
              </p:cNvPr>
              <p:cNvSpPr>
                <a:spLocks/>
              </p:cNvSpPr>
              <p:nvPr/>
            </p:nvSpPr>
            <p:spPr bwMode="auto">
              <a:xfrm>
                <a:off x="17870488" y="2746375"/>
                <a:ext cx="804863" cy="782638"/>
              </a:xfrm>
              <a:custGeom>
                <a:avLst/>
                <a:gdLst>
                  <a:gd name="T0" fmla="*/ 385 w 576"/>
                  <a:gd name="T1" fmla="*/ 0 h 562"/>
                  <a:gd name="T2" fmla="*/ 534 w 576"/>
                  <a:gd name="T3" fmla="*/ 224 h 562"/>
                  <a:gd name="T4" fmla="*/ 523 w 576"/>
                  <a:gd name="T5" fmla="*/ 478 h 562"/>
                  <a:gd name="T6" fmla="*/ 46 w 576"/>
                  <a:gd name="T7" fmla="*/ 509 h 562"/>
                  <a:gd name="T8" fmla="*/ 2 w 576"/>
                  <a:gd name="T9" fmla="*/ 442 h 562"/>
                  <a:gd name="T10" fmla="*/ 51 w 576"/>
                  <a:gd name="T11" fmla="*/ 363 h 562"/>
                  <a:gd name="T12" fmla="*/ 378 w 576"/>
                  <a:gd name="T13" fmla="*/ 367 h 562"/>
                  <a:gd name="T14" fmla="*/ 358 w 576"/>
                  <a:gd name="T15" fmla="*/ 145 h 562"/>
                  <a:gd name="T16" fmla="*/ 385 w 576"/>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62">
                    <a:moveTo>
                      <a:pt x="385" y="0"/>
                    </a:moveTo>
                    <a:cubicBezTo>
                      <a:pt x="385" y="0"/>
                      <a:pt x="488" y="43"/>
                      <a:pt x="534" y="224"/>
                    </a:cubicBezTo>
                    <a:cubicBezTo>
                      <a:pt x="566" y="352"/>
                      <a:pt x="576" y="407"/>
                      <a:pt x="523" y="478"/>
                    </a:cubicBezTo>
                    <a:cubicBezTo>
                      <a:pt x="496" y="515"/>
                      <a:pt x="193" y="562"/>
                      <a:pt x="46" y="509"/>
                    </a:cubicBezTo>
                    <a:cubicBezTo>
                      <a:pt x="18" y="498"/>
                      <a:pt x="0" y="472"/>
                      <a:pt x="2" y="442"/>
                    </a:cubicBezTo>
                    <a:cubicBezTo>
                      <a:pt x="3" y="410"/>
                      <a:pt x="23" y="381"/>
                      <a:pt x="51" y="363"/>
                    </a:cubicBezTo>
                    <a:cubicBezTo>
                      <a:pt x="101" y="331"/>
                      <a:pt x="309" y="422"/>
                      <a:pt x="378" y="367"/>
                    </a:cubicBezTo>
                    <a:cubicBezTo>
                      <a:pt x="434" y="322"/>
                      <a:pt x="358" y="145"/>
                      <a:pt x="358" y="145"/>
                    </a:cubicBezTo>
                    <a:lnTo>
                      <a:pt x="385"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55">
                <a:extLst>
                  <a:ext uri="{FF2B5EF4-FFF2-40B4-BE49-F238E27FC236}">
                    <a16:creationId xmlns:a16="http://schemas.microsoft.com/office/drawing/2014/main" id="{C59B82B7-522A-40A0-86F2-FD8F78905F94}"/>
                  </a:ext>
                </a:extLst>
              </p:cNvPr>
              <p:cNvSpPr>
                <a:spLocks/>
              </p:cNvSpPr>
              <p:nvPr/>
            </p:nvSpPr>
            <p:spPr bwMode="auto">
              <a:xfrm>
                <a:off x="17965738" y="2921000"/>
                <a:ext cx="468313" cy="379413"/>
              </a:xfrm>
              <a:custGeom>
                <a:avLst/>
                <a:gdLst>
                  <a:gd name="T0" fmla="*/ 0 w 335"/>
                  <a:gd name="T1" fmla="*/ 230 h 272"/>
                  <a:gd name="T2" fmla="*/ 72 w 335"/>
                  <a:gd name="T3" fmla="*/ 236 h 272"/>
                  <a:gd name="T4" fmla="*/ 143 w 335"/>
                  <a:gd name="T5" fmla="*/ 246 h 272"/>
                  <a:gd name="T6" fmla="*/ 179 w 335"/>
                  <a:gd name="T7" fmla="*/ 251 h 272"/>
                  <a:gd name="T8" fmla="*/ 214 w 335"/>
                  <a:gd name="T9" fmla="*/ 255 h 272"/>
                  <a:gd name="T10" fmla="*/ 250 w 335"/>
                  <a:gd name="T11" fmla="*/ 259 h 272"/>
                  <a:gd name="T12" fmla="*/ 258 w 335"/>
                  <a:gd name="T13" fmla="*/ 259 h 272"/>
                  <a:gd name="T14" fmla="*/ 267 w 335"/>
                  <a:gd name="T15" fmla="*/ 259 h 272"/>
                  <a:gd name="T16" fmla="*/ 283 w 335"/>
                  <a:gd name="T17" fmla="*/ 256 h 272"/>
                  <a:gd name="T18" fmla="*/ 309 w 335"/>
                  <a:gd name="T19" fmla="*/ 238 h 272"/>
                  <a:gd name="T20" fmla="*/ 322 w 335"/>
                  <a:gd name="T21" fmla="*/ 208 h 272"/>
                  <a:gd name="T22" fmla="*/ 321 w 335"/>
                  <a:gd name="T23" fmla="*/ 138 h 272"/>
                  <a:gd name="T24" fmla="*/ 306 w 335"/>
                  <a:gd name="T25" fmla="*/ 69 h 272"/>
                  <a:gd name="T26" fmla="*/ 283 w 335"/>
                  <a:gd name="T27" fmla="*/ 1 h 272"/>
                  <a:gd name="T28" fmla="*/ 283 w 335"/>
                  <a:gd name="T29" fmla="*/ 0 h 272"/>
                  <a:gd name="T30" fmla="*/ 283 w 335"/>
                  <a:gd name="T31" fmla="*/ 1 h 272"/>
                  <a:gd name="T32" fmla="*/ 329 w 335"/>
                  <a:gd name="T33" fmla="*/ 137 h 272"/>
                  <a:gd name="T34" fmla="*/ 334 w 335"/>
                  <a:gd name="T35" fmla="*/ 173 h 272"/>
                  <a:gd name="T36" fmla="*/ 332 w 335"/>
                  <a:gd name="T37" fmla="*/ 210 h 272"/>
                  <a:gd name="T38" fmla="*/ 319 w 335"/>
                  <a:gd name="T39" fmla="*/ 246 h 272"/>
                  <a:gd name="T40" fmla="*/ 287 w 335"/>
                  <a:gd name="T41" fmla="*/ 268 h 272"/>
                  <a:gd name="T42" fmla="*/ 249 w 335"/>
                  <a:gd name="T43" fmla="*/ 270 h 272"/>
                  <a:gd name="T44" fmla="*/ 213 w 335"/>
                  <a:gd name="T45" fmla="*/ 263 h 272"/>
                  <a:gd name="T46" fmla="*/ 178 w 335"/>
                  <a:gd name="T47" fmla="*/ 255 h 272"/>
                  <a:gd name="T48" fmla="*/ 143 w 335"/>
                  <a:gd name="T49" fmla="*/ 248 h 272"/>
                  <a:gd name="T50" fmla="*/ 72 w 335"/>
                  <a:gd name="T51" fmla="*/ 237 h 272"/>
                  <a:gd name="T52" fmla="*/ 0 w 335"/>
                  <a:gd name="T53" fmla="*/ 23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5" h="272">
                    <a:moveTo>
                      <a:pt x="0" y="230"/>
                    </a:moveTo>
                    <a:cubicBezTo>
                      <a:pt x="24" y="231"/>
                      <a:pt x="48" y="234"/>
                      <a:pt x="72" y="236"/>
                    </a:cubicBezTo>
                    <a:cubicBezTo>
                      <a:pt x="96" y="239"/>
                      <a:pt x="119" y="242"/>
                      <a:pt x="143" y="246"/>
                    </a:cubicBezTo>
                    <a:cubicBezTo>
                      <a:pt x="179" y="251"/>
                      <a:pt x="179" y="251"/>
                      <a:pt x="179" y="251"/>
                    </a:cubicBezTo>
                    <a:cubicBezTo>
                      <a:pt x="190" y="253"/>
                      <a:pt x="202" y="254"/>
                      <a:pt x="214" y="255"/>
                    </a:cubicBezTo>
                    <a:cubicBezTo>
                      <a:pt x="226" y="256"/>
                      <a:pt x="238" y="259"/>
                      <a:pt x="250" y="259"/>
                    </a:cubicBezTo>
                    <a:cubicBezTo>
                      <a:pt x="252" y="259"/>
                      <a:pt x="255" y="259"/>
                      <a:pt x="258" y="259"/>
                    </a:cubicBezTo>
                    <a:cubicBezTo>
                      <a:pt x="261" y="259"/>
                      <a:pt x="264" y="259"/>
                      <a:pt x="267" y="259"/>
                    </a:cubicBezTo>
                    <a:cubicBezTo>
                      <a:pt x="272" y="258"/>
                      <a:pt x="278" y="257"/>
                      <a:pt x="283" y="256"/>
                    </a:cubicBezTo>
                    <a:cubicBezTo>
                      <a:pt x="293" y="253"/>
                      <a:pt x="302" y="247"/>
                      <a:pt x="309" y="238"/>
                    </a:cubicBezTo>
                    <a:cubicBezTo>
                      <a:pt x="316" y="230"/>
                      <a:pt x="319" y="219"/>
                      <a:pt x="322" y="208"/>
                    </a:cubicBezTo>
                    <a:cubicBezTo>
                      <a:pt x="326" y="186"/>
                      <a:pt x="324" y="162"/>
                      <a:pt x="321" y="138"/>
                    </a:cubicBezTo>
                    <a:cubicBezTo>
                      <a:pt x="318" y="115"/>
                      <a:pt x="312" y="92"/>
                      <a:pt x="306" y="69"/>
                    </a:cubicBezTo>
                    <a:cubicBezTo>
                      <a:pt x="299" y="46"/>
                      <a:pt x="291" y="23"/>
                      <a:pt x="283" y="1"/>
                    </a:cubicBezTo>
                    <a:cubicBezTo>
                      <a:pt x="283" y="0"/>
                      <a:pt x="283" y="0"/>
                      <a:pt x="283" y="0"/>
                    </a:cubicBezTo>
                    <a:cubicBezTo>
                      <a:pt x="283" y="1"/>
                      <a:pt x="283" y="1"/>
                      <a:pt x="283" y="1"/>
                    </a:cubicBezTo>
                    <a:cubicBezTo>
                      <a:pt x="303" y="44"/>
                      <a:pt x="320" y="89"/>
                      <a:pt x="329" y="137"/>
                    </a:cubicBezTo>
                    <a:cubicBezTo>
                      <a:pt x="332" y="149"/>
                      <a:pt x="333" y="161"/>
                      <a:pt x="334" y="173"/>
                    </a:cubicBezTo>
                    <a:cubicBezTo>
                      <a:pt x="335" y="185"/>
                      <a:pt x="334" y="198"/>
                      <a:pt x="332" y="210"/>
                    </a:cubicBezTo>
                    <a:cubicBezTo>
                      <a:pt x="330" y="222"/>
                      <a:pt x="326" y="235"/>
                      <a:pt x="319" y="246"/>
                    </a:cubicBezTo>
                    <a:cubicBezTo>
                      <a:pt x="311" y="256"/>
                      <a:pt x="299" y="265"/>
                      <a:pt x="287" y="268"/>
                    </a:cubicBezTo>
                    <a:cubicBezTo>
                      <a:pt x="274" y="272"/>
                      <a:pt x="261" y="272"/>
                      <a:pt x="249" y="270"/>
                    </a:cubicBezTo>
                    <a:cubicBezTo>
                      <a:pt x="236" y="268"/>
                      <a:pt x="225" y="265"/>
                      <a:pt x="213" y="263"/>
                    </a:cubicBezTo>
                    <a:cubicBezTo>
                      <a:pt x="201" y="260"/>
                      <a:pt x="190" y="257"/>
                      <a:pt x="178" y="255"/>
                    </a:cubicBezTo>
                    <a:cubicBezTo>
                      <a:pt x="143" y="248"/>
                      <a:pt x="143" y="248"/>
                      <a:pt x="143" y="248"/>
                    </a:cubicBezTo>
                    <a:cubicBezTo>
                      <a:pt x="119" y="244"/>
                      <a:pt x="96" y="241"/>
                      <a:pt x="72" y="237"/>
                    </a:cubicBezTo>
                    <a:cubicBezTo>
                      <a:pt x="48" y="234"/>
                      <a:pt x="24" y="231"/>
                      <a:pt x="0" y="23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56">
                <a:extLst>
                  <a:ext uri="{FF2B5EF4-FFF2-40B4-BE49-F238E27FC236}">
                    <a16:creationId xmlns:a16="http://schemas.microsoft.com/office/drawing/2014/main" id="{7801EFED-5E66-425C-A265-F1246B7FC12C}"/>
                  </a:ext>
                </a:extLst>
              </p:cNvPr>
              <p:cNvSpPr>
                <a:spLocks/>
              </p:cNvSpPr>
              <p:nvPr/>
            </p:nvSpPr>
            <p:spPr bwMode="auto">
              <a:xfrm>
                <a:off x="17870488" y="3240088"/>
                <a:ext cx="125413" cy="207963"/>
              </a:xfrm>
              <a:custGeom>
                <a:avLst/>
                <a:gdLst>
                  <a:gd name="T0" fmla="*/ 38 w 90"/>
                  <a:gd name="T1" fmla="*/ 149 h 149"/>
                  <a:gd name="T2" fmla="*/ 5 w 90"/>
                  <a:gd name="T3" fmla="*/ 109 h 149"/>
                  <a:gd name="T4" fmla="*/ 0 w 90"/>
                  <a:gd name="T5" fmla="*/ 84 h 149"/>
                  <a:gd name="T6" fmla="*/ 7 w 90"/>
                  <a:gd name="T7" fmla="*/ 58 h 149"/>
                  <a:gd name="T8" fmla="*/ 44 w 90"/>
                  <a:gd name="T9" fmla="*/ 22 h 149"/>
                  <a:gd name="T10" fmla="*/ 90 w 90"/>
                  <a:gd name="T11" fmla="*/ 0 h 149"/>
                  <a:gd name="T12" fmla="*/ 46 w 90"/>
                  <a:gd name="T13" fmla="*/ 25 h 149"/>
                  <a:gd name="T14" fmla="*/ 11 w 90"/>
                  <a:gd name="T15" fmla="*/ 60 h 149"/>
                  <a:gd name="T16" fmla="*/ 4 w 90"/>
                  <a:gd name="T17" fmla="*/ 84 h 149"/>
                  <a:gd name="T18" fmla="*/ 8 w 90"/>
                  <a:gd name="T19" fmla="*/ 108 h 149"/>
                  <a:gd name="T20" fmla="*/ 21 w 90"/>
                  <a:gd name="T21" fmla="*/ 130 h 149"/>
                  <a:gd name="T22" fmla="*/ 38 w 90"/>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49">
                    <a:moveTo>
                      <a:pt x="38" y="149"/>
                    </a:moveTo>
                    <a:cubicBezTo>
                      <a:pt x="24" y="139"/>
                      <a:pt x="12" y="125"/>
                      <a:pt x="5" y="109"/>
                    </a:cubicBezTo>
                    <a:cubicBezTo>
                      <a:pt x="2" y="101"/>
                      <a:pt x="0" y="93"/>
                      <a:pt x="0" y="84"/>
                    </a:cubicBezTo>
                    <a:cubicBezTo>
                      <a:pt x="0" y="75"/>
                      <a:pt x="3" y="66"/>
                      <a:pt x="7" y="58"/>
                    </a:cubicBezTo>
                    <a:cubicBezTo>
                      <a:pt x="16" y="43"/>
                      <a:pt x="29" y="31"/>
                      <a:pt x="44" y="22"/>
                    </a:cubicBezTo>
                    <a:cubicBezTo>
                      <a:pt x="59" y="13"/>
                      <a:pt x="74" y="6"/>
                      <a:pt x="90" y="0"/>
                    </a:cubicBezTo>
                    <a:cubicBezTo>
                      <a:pt x="75" y="7"/>
                      <a:pt x="60" y="15"/>
                      <a:pt x="46" y="25"/>
                    </a:cubicBezTo>
                    <a:cubicBezTo>
                      <a:pt x="32" y="34"/>
                      <a:pt x="18" y="45"/>
                      <a:pt x="11" y="60"/>
                    </a:cubicBezTo>
                    <a:cubicBezTo>
                      <a:pt x="7" y="68"/>
                      <a:pt x="4" y="76"/>
                      <a:pt x="4" y="84"/>
                    </a:cubicBezTo>
                    <a:cubicBezTo>
                      <a:pt x="3" y="92"/>
                      <a:pt x="5" y="100"/>
                      <a:pt x="8" y="108"/>
                    </a:cubicBezTo>
                    <a:cubicBezTo>
                      <a:pt x="11" y="116"/>
                      <a:pt x="16" y="123"/>
                      <a:pt x="21" y="130"/>
                    </a:cubicBezTo>
                    <a:cubicBezTo>
                      <a:pt x="26" y="137"/>
                      <a:pt x="31" y="143"/>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57">
                <a:extLst>
                  <a:ext uri="{FF2B5EF4-FFF2-40B4-BE49-F238E27FC236}">
                    <a16:creationId xmlns:a16="http://schemas.microsoft.com/office/drawing/2014/main" id="{D29F46DD-A490-4B82-91A0-2DD1B1F3E764}"/>
                  </a:ext>
                </a:extLst>
              </p:cNvPr>
              <p:cNvSpPr>
                <a:spLocks/>
              </p:cNvSpPr>
              <p:nvPr/>
            </p:nvSpPr>
            <p:spPr bwMode="auto">
              <a:xfrm>
                <a:off x="17881601" y="2817813"/>
                <a:ext cx="254000" cy="276225"/>
              </a:xfrm>
              <a:custGeom>
                <a:avLst/>
                <a:gdLst>
                  <a:gd name="T0" fmla="*/ 17 w 182"/>
                  <a:gd name="T1" fmla="*/ 71 h 199"/>
                  <a:gd name="T2" fmla="*/ 12 w 182"/>
                  <a:gd name="T3" fmla="*/ 118 h 199"/>
                  <a:gd name="T4" fmla="*/ 12 w 182"/>
                  <a:gd name="T5" fmla="*/ 165 h 199"/>
                  <a:gd name="T6" fmla="*/ 14 w 182"/>
                  <a:gd name="T7" fmla="*/ 175 h 199"/>
                  <a:gd name="T8" fmla="*/ 19 w 182"/>
                  <a:gd name="T9" fmla="*/ 184 h 199"/>
                  <a:gd name="T10" fmla="*/ 20 w 182"/>
                  <a:gd name="T11" fmla="*/ 185 h 199"/>
                  <a:gd name="T12" fmla="*/ 21 w 182"/>
                  <a:gd name="T13" fmla="*/ 186 h 199"/>
                  <a:gd name="T14" fmla="*/ 21 w 182"/>
                  <a:gd name="T15" fmla="*/ 186 h 199"/>
                  <a:gd name="T16" fmla="*/ 21 w 182"/>
                  <a:gd name="T17" fmla="*/ 186 h 199"/>
                  <a:gd name="T18" fmla="*/ 22 w 182"/>
                  <a:gd name="T19" fmla="*/ 185 h 199"/>
                  <a:gd name="T20" fmla="*/ 30 w 182"/>
                  <a:gd name="T21" fmla="*/ 180 h 199"/>
                  <a:gd name="T22" fmla="*/ 44 w 182"/>
                  <a:gd name="T23" fmla="*/ 162 h 199"/>
                  <a:gd name="T24" fmla="*/ 58 w 182"/>
                  <a:gd name="T25" fmla="*/ 143 h 199"/>
                  <a:gd name="T26" fmla="*/ 111 w 182"/>
                  <a:gd name="T27" fmla="*/ 63 h 199"/>
                  <a:gd name="T28" fmla="*/ 143 w 182"/>
                  <a:gd name="T29" fmla="*/ 27 h 199"/>
                  <a:gd name="T30" fmla="*/ 161 w 182"/>
                  <a:gd name="T31" fmla="*/ 11 h 199"/>
                  <a:gd name="T32" fmla="*/ 182 w 182"/>
                  <a:gd name="T33" fmla="*/ 0 h 199"/>
                  <a:gd name="T34" fmla="*/ 163 w 182"/>
                  <a:gd name="T35" fmla="*/ 13 h 199"/>
                  <a:gd name="T36" fmla="*/ 146 w 182"/>
                  <a:gd name="T37" fmla="*/ 30 h 199"/>
                  <a:gd name="T38" fmla="*/ 119 w 182"/>
                  <a:gd name="T39" fmla="*/ 69 h 199"/>
                  <a:gd name="T40" fmla="*/ 68 w 182"/>
                  <a:gd name="T41" fmla="*/ 150 h 199"/>
                  <a:gd name="T42" fmla="*/ 54 w 182"/>
                  <a:gd name="T43" fmla="*/ 170 h 199"/>
                  <a:gd name="T44" fmla="*/ 38 w 182"/>
                  <a:gd name="T45" fmla="*/ 189 h 199"/>
                  <a:gd name="T46" fmla="*/ 27 w 182"/>
                  <a:gd name="T47" fmla="*/ 197 h 199"/>
                  <a:gd name="T48" fmla="*/ 16 w 182"/>
                  <a:gd name="T49" fmla="*/ 197 h 199"/>
                  <a:gd name="T50" fmla="*/ 14 w 182"/>
                  <a:gd name="T51" fmla="*/ 196 h 199"/>
                  <a:gd name="T52" fmla="*/ 13 w 182"/>
                  <a:gd name="T53" fmla="*/ 195 h 199"/>
                  <a:gd name="T54" fmla="*/ 12 w 182"/>
                  <a:gd name="T55" fmla="*/ 194 h 199"/>
                  <a:gd name="T56" fmla="*/ 9 w 182"/>
                  <a:gd name="T57" fmla="*/ 191 h 199"/>
                  <a:gd name="T58" fmla="*/ 3 w 182"/>
                  <a:gd name="T59" fmla="*/ 179 h 199"/>
                  <a:gd name="T60" fmla="*/ 1 w 182"/>
                  <a:gd name="T61" fmla="*/ 166 h 199"/>
                  <a:gd name="T62" fmla="*/ 1 w 182"/>
                  <a:gd name="T63" fmla="*/ 141 h 199"/>
                  <a:gd name="T64" fmla="*/ 4 w 182"/>
                  <a:gd name="T65" fmla="*/ 117 h 199"/>
                  <a:gd name="T66" fmla="*/ 17 w 182"/>
                  <a:gd name="T67" fmla="*/ 7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2" h="199">
                    <a:moveTo>
                      <a:pt x="17" y="71"/>
                    </a:moveTo>
                    <a:cubicBezTo>
                      <a:pt x="15" y="87"/>
                      <a:pt x="13" y="102"/>
                      <a:pt x="12" y="118"/>
                    </a:cubicBezTo>
                    <a:cubicBezTo>
                      <a:pt x="10" y="134"/>
                      <a:pt x="10" y="150"/>
                      <a:pt x="12" y="165"/>
                    </a:cubicBezTo>
                    <a:cubicBezTo>
                      <a:pt x="13" y="168"/>
                      <a:pt x="13" y="172"/>
                      <a:pt x="14" y="175"/>
                    </a:cubicBezTo>
                    <a:cubicBezTo>
                      <a:pt x="16" y="179"/>
                      <a:pt x="17" y="182"/>
                      <a:pt x="19" y="184"/>
                    </a:cubicBezTo>
                    <a:cubicBezTo>
                      <a:pt x="19" y="184"/>
                      <a:pt x="20" y="185"/>
                      <a:pt x="20" y="185"/>
                    </a:cubicBezTo>
                    <a:cubicBezTo>
                      <a:pt x="21" y="186"/>
                      <a:pt x="21" y="186"/>
                      <a:pt x="21" y="186"/>
                    </a:cubicBezTo>
                    <a:cubicBezTo>
                      <a:pt x="21" y="186"/>
                      <a:pt x="21" y="186"/>
                      <a:pt x="21" y="186"/>
                    </a:cubicBezTo>
                    <a:cubicBezTo>
                      <a:pt x="21" y="186"/>
                      <a:pt x="21" y="186"/>
                      <a:pt x="21" y="186"/>
                    </a:cubicBezTo>
                    <a:cubicBezTo>
                      <a:pt x="21" y="186"/>
                      <a:pt x="21" y="186"/>
                      <a:pt x="22" y="185"/>
                    </a:cubicBezTo>
                    <a:cubicBezTo>
                      <a:pt x="24" y="185"/>
                      <a:pt x="27" y="182"/>
                      <a:pt x="30" y="180"/>
                    </a:cubicBezTo>
                    <a:cubicBezTo>
                      <a:pt x="35" y="175"/>
                      <a:pt x="40" y="169"/>
                      <a:pt x="44" y="162"/>
                    </a:cubicBezTo>
                    <a:cubicBezTo>
                      <a:pt x="49" y="156"/>
                      <a:pt x="53" y="149"/>
                      <a:pt x="58" y="143"/>
                    </a:cubicBezTo>
                    <a:cubicBezTo>
                      <a:pt x="75" y="116"/>
                      <a:pt x="92" y="89"/>
                      <a:pt x="111" y="63"/>
                    </a:cubicBezTo>
                    <a:cubicBezTo>
                      <a:pt x="121" y="51"/>
                      <a:pt x="131" y="38"/>
                      <a:pt x="143" y="27"/>
                    </a:cubicBezTo>
                    <a:cubicBezTo>
                      <a:pt x="148" y="21"/>
                      <a:pt x="154" y="15"/>
                      <a:pt x="161" y="11"/>
                    </a:cubicBezTo>
                    <a:cubicBezTo>
                      <a:pt x="167" y="6"/>
                      <a:pt x="175" y="2"/>
                      <a:pt x="182" y="0"/>
                    </a:cubicBezTo>
                    <a:cubicBezTo>
                      <a:pt x="175" y="3"/>
                      <a:pt x="169" y="8"/>
                      <a:pt x="163" y="13"/>
                    </a:cubicBezTo>
                    <a:cubicBezTo>
                      <a:pt x="157" y="18"/>
                      <a:pt x="151" y="24"/>
                      <a:pt x="146" y="30"/>
                    </a:cubicBezTo>
                    <a:cubicBezTo>
                      <a:pt x="136" y="42"/>
                      <a:pt x="127" y="55"/>
                      <a:pt x="119" y="69"/>
                    </a:cubicBezTo>
                    <a:cubicBezTo>
                      <a:pt x="101" y="95"/>
                      <a:pt x="85" y="123"/>
                      <a:pt x="68" y="150"/>
                    </a:cubicBezTo>
                    <a:cubicBezTo>
                      <a:pt x="63" y="156"/>
                      <a:pt x="59" y="163"/>
                      <a:pt x="54" y="170"/>
                    </a:cubicBezTo>
                    <a:cubicBezTo>
                      <a:pt x="49" y="176"/>
                      <a:pt x="45" y="183"/>
                      <a:pt x="38" y="189"/>
                    </a:cubicBezTo>
                    <a:cubicBezTo>
                      <a:pt x="35" y="192"/>
                      <a:pt x="32" y="195"/>
                      <a:pt x="27" y="197"/>
                    </a:cubicBezTo>
                    <a:cubicBezTo>
                      <a:pt x="24" y="198"/>
                      <a:pt x="20" y="199"/>
                      <a:pt x="16" y="197"/>
                    </a:cubicBezTo>
                    <a:cubicBezTo>
                      <a:pt x="15" y="197"/>
                      <a:pt x="14" y="196"/>
                      <a:pt x="14" y="196"/>
                    </a:cubicBezTo>
                    <a:cubicBezTo>
                      <a:pt x="13" y="195"/>
                      <a:pt x="13" y="195"/>
                      <a:pt x="13" y="195"/>
                    </a:cubicBezTo>
                    <a:cubicBezTo>
                      <a:pt x="12" y="194"/>
                      <a:pt x="12" y="194"/>
                      <a:pt x="12" y="194"/>
                    </a:cubicBezTo>
                    <a:cubicBezTo>
                      <a:pt x="11" y="193"/>
                      <a:pt x="10" y="192"/>
                      <a:pt x="9" y="191"/>
                    </a:cubicBezTo>
                    <a:cubicBezTo>
                      <a:pt x="6" y="187"/>
                      <a:pt x="4" y="183"/>
                      <a:pt x="3" y="179"/>
                    </a:cubicBezTo>
                    <a:cubicBezTo>
                      <a:pt x="2" y="174"/>
                      <a:pt x="1" y="170"/>
                      <a:pt x="1" y="166"/>
                    </a:cubicBezTo>
                    <a:cubicBezTo>
                      <a:pt x="0" y="158"/>
                      <a:pt x="0" y="149"/>
                      <a:pt x="1" y="141"/>
                    </a:cubicBezTo>
                    <a:cubicBezTo>
                      <a:pt x="1" y="133"/>
                      <a:pt x="3" y="125"/>
                      <a:pt x="4" y="117"/>
                    </a:cubicBezTo>
                    <a:cubicBezTo>
                      <a:pt x="7" y="101"/>
                      <a:pt x="11" y="86"/>
                      <a:pt x="17" y="7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58">
                <a:extLst>
                  <a:ext uri="{FF2B5EF4-FFF2-40B4-BE49-F238E27FC236}">
                    <a16:creationId xmlns:a16="http://schemas.microsoft.com/office/drawing/2014/main" id="{2B831344-7C94-4717-BEDC-83DCD44CAD45}"/>
                  </a:ext>
                </a:extLst>
              </p:cNvPr>
              <p:cNvSpPr>
                <a:spLocks/>
              </p:cNvSpPr>
              <p:nvPr/>
            </p:nvSpPr>
            <p:spPr bwMode="auto">
              <a:xfrm>
                <a:off x="18062576" y="2901950"/>
                <a:ext cx="219075" cy="342900"/>
              </a:xfrm>
              <a:custGeom>
                <a:avLst/>
                <a:gdLst>
                  <a:gd name="T0" fmla="*/ 157 w 157"/>
                  <a:gd name="T1" fmla="*/ 0 h 246"/>
                  <a:gd name="T2" fmla="*/ 146 w 157"/>
                  <a:gd name="T3" fmla="*/ 35 h 246"/>
                  <a:gd name="T4" fmla="*/ 139 w 157"/>
                  <a:gd name="T5" fmla="*/ 52 h 246"/>
                  <a:gd name="T6" fmla="*/ 131 w 157"/>
                  <a:gd name="T7" fmla="*/ 69 h 246"/>
                  <a:gd name="T8" fmla="*/ 96 w 157"/>
                  <a:gd name="T9" fmla="*/ 134 h 246"/>
                  <a:gd name="T10" fmla="*/ 75 w 157"/>
                  <a:gd name="T11" fmla="*/ 165 h 246"/>
                  <a:gd name="T12" fmla="*/ 52 w 157"/>
                  <a:gd name="T13" fmla="*/ 194 h 246"/>
                  <a:gd name="T14" fmla="*/ 40 w 157"/>
                  <a:gd name="T15" fmla="*/ 208 h 246"/>
                  <a:gd name="T16" fmla="*/ 27 w 157"/>
                  <a:gd name="T17" fmla="*/ 221 h 246"/>
                  <a:gd name="T18" fmla="*/ 21 w 157"/>
                  <a:gd name="T19" fmla="*/ 228 h 246"/>
                  <a:gd name="T20" fmla="*/ 14 w 157"/>
                  <a:gd name="T21" fmla="*/ 234 h 246"/>
                  <a:gd name="T22" fmla="*/ 0 w 157"/>
                  <a:gd name="T23" fmla="*/ 246 h 246"/>
                  <a:gd name="T24" fmla="*/ 44 w 157"/>
                  <a:gd name="T25" fmla="*/ 187 h 246"/>
                  <a:gd name="T26" fmla="*/ 54 w 157"/>
                  <a:gd name="T27" fmla="*/ 172 h 246"/>
                  <a:gd name="T28" fmla="*/ 64 w 157"/>
                  <a:gd name="T29" fmla="*/ 157 h 246"/>
                  <a:gd name="T30" fmla="*/ 74 w 157"/>
                  <a:gd name="T31" fmla="*/ 142 h 246"/>
                  <a:gd name="T32" fmla="*/ 83 w 157"/>
                  <a:gd name="T33" fmla="*/ 126 h 246"/>
                  <a:gd name="T34" fmla="*/ 121 w 157"/>
                  <a:gd name="T35" fmla="*/ 64 h 246"/>
                  <a:gd name="T36" fmla="*/ 157 w 157"/>
                  <a:gd name="T37"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7" h="246">
                    <a:moveTo>
                      <a:pt x="157" y="0"/>
                    </a:moveTo>
                    <a:cubicBezTo>
                      <a:pt x="154" y="12"/>
                      <a:pt x="150" y="24"/>
                      <a:pt x="146" y="35"/>
                    </a:cubicBezTo>
                    <a:cubicBezTo>
                      <a:pt x="144" y="41"/>
                      <a:pt x="141" y="47"/>
                      <a:pt x="139" y="52"/>
                    </a:cubicBezTo>
                    <a:cubicBezTo>
                      <a:pt x="131" y="69"/>
                      <a:pt x="131" y="69"/>
                      <a:pt x="131" y="69"/>
                    </a:cubicBezTo>
                    <a:cubicBezTo>
                      <a:pt x="121" y="91"/>
                      <a:pt x="109" y="113"/>
                      <a:pt x="96" y="134"/>
                    </a:cubicBezTo>
                    <a:cubicBezTo>
                      <a:pt x="89" y="144"/>
                      <a:pt x="82" y="155"/>
                      <a:pt x="75" y="165"/>
                    </a:cubicBezTo>
                    <a:cubicBezTo>
                      <a:pt x="68" y="174"/>
                      <a:pt x="60" y="184"/>
                      <a:pt x="52" y="194"/>
                    </a:cubicBezTo>
                    <a:cubicBezTo>
                      <a:pt x="48" y="198"/>
                      <a:pt x="44" y="203"/>
                      <a:pt x="40" y="208"/>
                    </a:cubicBezTo>
                    <a:cubicBezTo>
                      <a:pt x="36" y="212"/>
                      <a:pt x="32" y="217"/>
                      <a:pt x="27" y="221"/>
                    </a:cubicBezTo>
                    <a:cubicBezTo>
                      <a:pt x="21" y="228"/>
                      <a:pt x="21" y="228"/>
                      <a:pt x="21" y="228"/>
                    </a:cubicBezTo>
                    <a:cubicBezTo>
                      <a:pt x="19" y="230"/>
                      <a:pt x="16" y="232"/>
                      <a:pt x="14" y="234"/>
                    </a:cubicBezTo>
                    <a:cubicBezTo>
                      <a:pt x="9" y="238"/>
                      <a:pt x="5" y="242"/>
                      <a:pt x="0" y="246"/>
                    </a:cubicBezTo>
                    <a:cubicBezTo>
                      <a:pt x="15" y="226"/>
                      <a:pt x="30" y="207"/>
                      <a:pt x="44" y="187"/>
                    </a:cubicBezTo>
                    <a:cubicBezTo>
                      <a:pt x="47" y="182"/>
                      <a:pt x="50" y="177"/>
                      <a:pt x="54" y="172"/>
                    </a:cubicBezTo>
                    <a:cubicBezTo>
                      <a:pt x="57" y="167"/>
                      <a:pt x="61" y="162"/>
                      <a:pt x="64" y="157"/>
                    </a:cubicBezTo>
                    <a:cubicBezTo>
                      <a:pt x="67" y="152"/>
                      <a:pt x="70" y="147"/>
                      <a:pt x="74" y="142"/>
                    </a:cubicBezTo>
                    <a:cubicBezTo>
                      <a:pt x="77" y="136"/>
                      <a:pt x="80" y="131"/>
                      <a:pt x="83" y="126"/>
                    </a:cubicBezTo>
                    <a:cubicBezTo>
                      <a:pt x="96" y="105"/>
                      <a:pt x="109" y="85"/>
                      <a:pt x="121" y="64"/>
                    </a:cubicBezTo>
                    <a:lnTo>
                      <a:pt x="157" y="0"/>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59">
                <a:extLst>
                  <a:ext uri="{FF2B5EF4-FFF2-40B4-BE49-F238E27FC236}">
                    <a16:creationId xmlns:a16="http://schemas.microsoft.com/office/drawing/2014/main" id="{005F42A3-3DA1-417D-B3F7-2CDFA3CF8543}"/>
                  </a:ext>
                </a:extLst>
              </p:cNvPr>
              <p:cNvSpPr>
                <a:spLocks/>
              </p:cNvSpPr>
              <p:nvPr/>
            </p:nvSpPr>
            <p:spPr bwMode="auto">
              <a:xfrm>
                <a:off x="17660938" y="3348038"/>
                <a:ext cx="227013" cy="77788"/>
              </a:xfrm>
              <a:custGeom>
                <a:avLst/>
                <a:gdLst>
                  <a:gd name="T0" fmla="*/ 2 w 162"/>
                  <a:gd name="T1" fmla="*/ 1 h 56"/>
                  <a:gd name="T2" fmla="*/ 37 w 162"/>
                  <a:gd name="T3" fmla="*/ 24 h 56"/>
                  <a:gd name="T4" fmla="*/ 76 w 162"/>
                  <a:gd name="T5" fmla="*/ 37 h 56"/>
                  <a:gd name="T6" fmla="*/ 87 w 162"/>
                  <a:gd name="T7" fmla="*/ 39 h 56"/>
                  <a:gd name="T8" fmla="*/ 97 w 162"/>
                  <a:gd name="T9" fmla="*/ 41 h 56"/>
                  <a:gd name="T10" fmla="*/ 102 w 162"/>
                  <a:gd name="T11" fmla="*/ 41 h 56"/>
                  <a:gd name="T12" fmla="*/ 107 w 162"/>
                  <a:gd name="T13" fmla="*/ 42 h 56"/>
                  <a:gd name="T14" fmla="*/ 118 w 162"/>
                  <a:gd name="T15" fmla="*/ 43 h 56"/>
                  <a:gd name="T16" fmla="*/ 139 w 162"/>
                  <a:gd name="T17" fmla="*/ 44 h 56"/>
                  <a:gd name="T18" fmla="*/ 162 w 162"/>
                  <a:gd name="T19" fmla="*/ 45 h 56"/>
                  <a:gd name="T20" fmla="*/ 140 w 162"/>
                  <a:gd name="T21" fmla="*/ 52 h 56"/>
                  <a:gd name="T22" fmla="*/ 118 w 162"/>
                  <a:gd name="T23" fmla="*/ 56 h 56"/>
                  <a:gd name="T24" fmla="*/ 107 w 162"/>
                  <a:gd name="T25" fmla="*/ 56 h 56"/>
                  <a:gd name="T26" fmla="*/ 101 w 162"/>
                  <a:gd name="T27" fmla="*/ 56 h 56"/>
                  <a:gd name="T28" fmla="*/ 95 w 162"/>
                  <a:gd name="T29" fmla="*/ 56 h 56"/>
                  <a:gd name="T30" fmla="*/ 84 w 162"/>
                  <a:gd name="T31" fmla="*/ 55 h 56"/>
                  <a:gd name="T32" fmla="*/ 73 w 162"/>
                  <a:gd name="T33" fmla="*/ 53 h 56"/>
                  <a:gd name="T34" fmla="*/ 30 w 162"/>
                  <a:gd name="T35" fmla="*/ 36 h 56"/>
                  <a:gd name="T36" fmla="*/ 0 w 162"/>
                  <a:gd name="T37" fmla="*/ 2 h 56"/>
                  <a:gd name="T38" fmla="*/ 0 w 162"/>
                  <a:gd name="T39" fmla="*/ 1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2" y="11"/>
                      <a:pt x="25" y="18"/>
                      <a:pt x="37" y="24"/>
                    </a:cubicBezTo>
                    <a:cubicBezTo>
                      <a:pt x="50" y="30"/>
                      <a:pt x="63" y="34"/>
                      <a:pt x="76" y="37"/>
                    </a:cubicBezTo>
                    <a:cubicBezTo>
                      <a:pt x="80" y="38"/>
                      <a:pt x="83" y="38"/>
                      <a:pt x="87" y="39"/>
                    </a:cubicBezTo>
                    <a:cubicBezTo>
                      <a:pt x="97" y="41"/>
                      <a:pt x="97" y="41"/>
                      <a:pt x="97" y="41"/>
                    </a:cubicBezTo>
                    <a:cubicBezTo>
                      <a:pt x="102" y="41"/>
                      <a:pt x="102" y="41"/>
                      <a:pt x="102" y="41"/>
                    </a:cubicBezTo>
                    <a:cubicBezTo>
                      <a:pt x="104" y="42"/>
                      <a:pt x="106" y="42"/>
                      <a:pt x="107" y="42"/>
                    </a:cubicBezTo>
                    <a:cubicBezTo>
                      <a:pt x="111" y="42"/>
                      <a:pt x="114" y="42"/>
                      <a:pt x="118" y="43"/>
                    </a:cubicBezTo>
                    <a:cubicBezTo>
                      <a:pt x="125" y="43"/>
                      <a:pt x="132" y="44"/>
                      <a:pt x="139" y="44"/>
                    </a:cubicBezTo>
                    <a:cubicBezTo>
                      <a:pt x="147" y="44"/>
                      <a:pt x="154" y="44"/>
                      <a:pt x="162" y="45"/>
                    </a:cubicBezTo>
                    <a:cubicBezTo>
                      <a:pt x="155" y="48"/>
                      <a:pt x="147" y="50"/>
                      <a:pt x="140" y="52"/>
                    </a:cubicBezTo>
                    <a:cubicBezTo>
                      <a:pt x="133" y="54"/>
                      <a:pt x="126" y="55"/>
                      <a:pt x="118" y="56"/>
                    </a:cubicBezTo>
                    <a:cubicBezTo>
                      <a:pt x="114" y="56"/>
                      <a:pt x="111" y="56"/>
                      <a:pt x="107" y="56"/>
                    </a:cubicBezTo>
                    <a:cubicBezTo>
                      <a:pt x="105" y="56"/>
                      <a:pt x="103" y="56"/>
                      <a:pt x="101" y="56"/>
                    </a:cubicBezTo>
                    <a:cubicBezTo>
                      <a:pt x="95" y="56"/>
                      <a:pt x="95" y="56"/>
                      <a:pt x="95" y="56"/>
                    </a:cubicBezTo>
                    <a:cubicBezTo>
                      <a:pt x="92" y="56"/>
                      <a:pt x="88" y="56"/>
                      <a:pt x="84" y="55"/>
                    </a:cubicBezTo>
                    <a:cubicBezTo>
                      <a:pt x="80" y="54"/>
                      <a:pt x="77" y="54"/>
                      <a:pt x="73" y="53"/>
                    </a:cubicBezTo>
                    <a:cubicBezTo>
                      <a:pt x="58" y="50"/>
                      <a:pt x="43" y="44"/>
                      <a:pt x="30" y="36"/>
                    </a:cubicBezTo>
                    <a:cubicBezTo>
                      <a:pt x="18" y="27"/>
                      <a:pt x="6" y="16"/>
                      <a:pt x="0" y="2"/>
                    </a:cubicBezTo>
                    <a:cubicBezTo>
                      <a:pt x="0" y="1"/>
                      <a:pt x="0" y="1"/>
                      <a:pt x="0" y="1"/>
                    </a:cubicBezTo>
                    <a:cubicBezTo>
                      <a:pt x="1" y="0"/>
                      <a:pt x="1" y="1"/>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170" name="Group 169">
            <a:extLst>
              <a:ext uri="{FF2B5EF4-FFF2-40B4-BE49-F238E27FC236}">
                <a16:creationId xmlns:a16="http://schemas.microsoft.com/office/drawing/2014/main" id="{F21E7CE0-782F-4EB2-AD39-C7312711B91A}"/>
              </a:ext>
            </a:extLst>
          </p:cNvPr>
          <p:cNvGrpSpPr/>
          <p:nvPr/>
        </p:nvGrpSpPr>
        <p:grpSpPr>
          <a:xfrm>
            <a:off x="10314620" y="6788055"/>
            <a:ext cx="3418564" cy="4691993"/>
            <a:chOff x="9440772" y="2869034"/>
            <a:chExt cx="5505631" cy="7556501"/>
          </a:xfrm>
        </p:grpSpPr>
        <p:sp>
          <p:nvSpPr>
            <p:cNvPr id="116" name="Oval 115">
              <a:extLst>
                <a:ext uri="{FF2B5EF4-FFF2-40B4-BE49-F238E27FC236}">
                  <a16:creationId xmlns:a16="http://schemas.microsoft.com/office/drawing/2014/main" id="{FAD6E596-60F1-4903-A4E0-EA877D6F6961}"/>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17" name="Group 116">
              <a:extLst>
                <a:ext uri="{FF2B5EF4-FFF2-40B4-BE49-F238E27FC236}">
                  <a16:creationId xmlns:a16="http://schemas.microsoft.com/office/drawing/2014/main" id="{40A31A9A-D11A-40C8-8C42-B32E04BB81F0}"/>
                </a:ext>
              </a:extLst>
            </p:cNvPr>
            <p:cNvGrpSpPr/>
            <p:nvPr/>
          </p:nvGrpSpPr>
          <p:grpSpPr>
            <a:xfrm>
              <a:off x="9921080" y="2869034"/>
              <a:ext cx="4545014" cy="7556501"/>
              <a:chOff x="15359062" y="-2487613"/>
              <a:chExt cx="4545014" cy="7556501"/>
            </a:xfrm>
          </p:grpSpPr>
          <p:sp>
            <p:nvSpPr>
              <p:cNvPr id="118" name="Freeform 63">
                <a:extLst>
                  <a:ext uri="{FF2B5EF4-FFF2-40B4-BE49-F238E27FC236}">
                    <a16:creationId xmlns:a16="http://schemas.microsoft.com/office/drawing/2014/main" id="{AF1F0DD7-108F-4774-8390-27B960AD4277}"/>
                  </a:ext>
                </a:extLst>
              </p:cNvPr>
              <p:cNvSpPr>
                <a:spLocks/>
              </p:cNvSpPr>
              <p:nvPr/>
            </p:nvSpPr>
            <p:spPr bwMode="auto">
              <a:xfrm>
                <a:off x="15495588" y="195262"/>
                <a:ext cx="3875088" cy="4873626"/>
              </a:xfrm>
              <a:custGeom>
                <a:avLst/>
                <a:gdLst>
                  <a:gd name="T0" fmla="*/ 644 w 647"/>
                  <a:gd name="T1" fmla="*/ 610 h 816"/>
                  <a:gd name="T2" fmla="*/ 641 w 647"/>
                  <a:gd name="T3" fmla="*/ 632 h 816"/>
                  <a:gd name="T4" fmla="*/ 448 w 647"/>
                  <a:gd name="T5" fmla="*/ 775 h 816"/>
                  <a:gd name="T6" fmla="*/ 2 w 647"/>
                  <a:gd name="T7" fmla="*/ 574 h 816"/>
                  <a:gd name="T8" fmla="*/ 2 w 647"/>
                  <a:gd name="T9" fmla="*/ 498 h 816"/>
                  <a:gd name="T10" fmla="*/ 52 w 647"/>
                  <a:gd name="T11" fmla="*/ 224 h 816"/>
                  <a:gd name="T12" fmla="*/ 275 w 647"/>
                  <a:gd name="T13" fmla="*/ 0 h 816"/>
                  <a:gd name="T14" fmla="*/ 387 w 647"/>
                  <a:gd name="T15" fmla="*/ 0 h 816"/>
                  <a:gd name="T16" fmla="*/ 611 w 647"/>
                  <a:gd name="T17" fmla="*/ 224 h 816"/>
                  <a:gd name="T18" fmla="*/ 643 w 647"/>
                  <a:gd name="T19" fmla="*/ 538 h 816"/>
                  <a:gd name="T20" fmla="*/ 644 w 647"/>
                  <a:gd name="T21" fmla="*/ 547 h 816"/>
                  <a:gd name="T22" fmla="*/ 644 w 647"/>
                  <a:gd name="T23" fmla="*/ 610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4" y="610"/>
                    </a:moveTo>
                    <a:cubicBezTo>
                      <a:pt x="644" y="617"/>
                      <a:pt x="642" y="625"/>
                      <a:pt x="641" y="632"/>
                    </a:cubicBezTo>
                    <a:cubicBezTo>
                      <a:pt x="624" y="704"/>
                      <a:pt x="568" y="754"/>
                      <a:pt x="448" y="775"/>
                    </a:cubicBezTo>
                    <a:cubicBezTo>
                      <a:pt x="210" y="816"/>
                      <a:pt x="11" y="695"/>
                      <a:pt x="2" y="574"/>
                    </a:cubicBezTo>
                    <a:cubicBezTo>
                      <a:pt x="0" y="548"/>
                      <a:pt x="0" y="523"/>
                      <a:pt x="2" y="498"/>
                    </a:cubicBezTo>
                    <a:cubicBezTo>
                      <a:pt x="8" y="406"/>
                      <a:pt x="35" y="319"/>
                      <a:pt x="52" y="224"/>
                    </a:cubicBezTo>
                    <a:cubicBezTo>
                      <a:pt x="73" y="104"/>
                      <a:pt x="146" y="5"/>
                      <a:pt x="275" y="0"/>
                    </a:cubicBezTo>
                    <a:cubicBezTo>
                      <a:pt x="387" y="0"/>
                      <a:pt x="387" y="0"/>
                      <a:pt x="387" y="0"/>
                    </a:cubicBezTo>
                    <a:cubicBezTo>
                      <a:pt x="511" y="0"/>
                      <a:pt x="611" y="100"/>
                      <a:pt x="611" y="224"/>
                    </a:cubicBezTo>
                    <a:cubicBezTo>
                      <a:pt x="643" y="538"/>
                      <a:pt x="643" y="538"/>
                      <a:pt x="643" y="538"/>
                    </a:cubicBezTo>
                    <a:cubicBezTo>
                      <a:pt x="644" y="547"/>
                      <a:pt x="644" y="547"/>
                      <a:pt x="644" y="547"/>
                    </a:cubicBezTo>
                    <a:cubicBezTo>
                      <a:pt x="646" y="569"/>
                      <a:pt x="647" y="590"/>
                      <a:pt x="644" y="610"/>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65">
                <a:extLst>
                  <a:ext uri="{FF2B5EF4-FFF2-40B4-BE49-F238E27FC236}">
                    <a16:creationId xmlns:a16="http://schemas.microsoft.com/office/drawing/2014/main" id="{830D33C2-B8B8-43B0-9154-40FC1DDA81D7}"/>
                  </a:ext>
                </a:extLst>
              </p:cNvPr>
              <p:cNvSpPr>
                <a:spLocks/>
              </p:cNvSpPr>
              <p:nvPr/>
            </p:nvSpPr>
            <p:spPr bwMode="auto">
              <a:xfrm>
                <a:off x="17059275" y="-2041071"/>
                <a:ext cx="1670050" cy="1892300"/>
              </a:xfrm>
              <a:custGeom>
                <a:avLst/>
                <a:gdLst>
                  <a:gd name="T0" fmla="*/ 194 w 279"/>
                  <a:gd name="T1" fmla="*/ 316 h 317"/>
                  <a:gd name="T2" fmla="*/ 185 w 279"/>
                  <a:gd name="T3" fmla="*/ 316 h 317"/>
                  <a:gd name="T4" fmla="*/ 181 w 279"/>
                  <a:gd name="T5" fmla="*/ 317 h 317"/>
                  <a:gd name="T6" fmla="*/ 45 w 279"/>
                  <a:gd name="T7" fmla="*/ 279 h 317"/>
                  <a:gd name="T8" fmla="*/ 45 w 279"/>
                  <a:gd name="T9" fmla="*/ 279 h 317"/>
                  <a:gd name="T10" fmla="*/ 5 w 279"/>
                  <a:gd name="T11" fmla="*/ 137 h 317"/>
                  <a:gd name="T12" fmla="*/ 118 w 279"/>
                  <a:gd name="T13" fmla="*/ 7 h 317"/>
                  <a:gd name="T14" fmla="*/ 164 w 279"/>
                  <a:gd name="T15" fmla="*/ 3 h 317"/>
                  <a:gd name="T16" fmla="*/ 266 w 279"/>
                  <a:gd name="T17" fmla="*/ 91 h 317"/>
                  <a:gd name="T18" fmla="*/ 275 w 279"/>
                  <a:gd name="T19" fmla="*/ 222 h 317"/>
                  <a:gd name="T20" fmla="*/ 194 w 279"/>
                  <a:gd name="T21"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9" h="317">
                    <a:moveTo>
                      <a:pt x="194" y="316"/>
                    </a:moveTo>
                    <a:cubicBezTo>
                      <a:pt x="185" y="316"/>
                      <a:pt x="185" y="316"/>
                      <a:pt x="185" y="316"/>
                    </a:cubicBezTo>
                    <a:cubicBezTo>
                      <a:pt x="181" y="317"/>
                      <a:pt x="181" y="317"/>
                      <a:pt x="181" y="317"/>
                    </a:cubicBezTo>
                    <a:cubicBezTo>
                      <a:pt x="100" y="311"/>
                      <a:pt x="46" y="280"/>
                      <a:pt x="45" y="279"/>
                    </a:cubicBezTo>
                    <a:cubicBezTo>
                      <a:pt x="45" y="279"/>
                      <a:pt x="45" y="279"/>
                      <a:pt x="45" y="279"/>
                    </a:cubicBezTo>
                    <a:cubicBezTo>
                      <a:pt x="40" y="243"/>
                      <a:pt x="5" y="137"/>
                      <a:pt x="5" y="137"/>
                    </a:cubicBezTo>
                    <a:cubicBezTo>
                      <a:pt x="0" y="70"/>
                      <a:pt x="51" y="12"/>
                      <a:pt x="118" y="7"/>
                    </a:cubicBezTo>
                    <a:cubicBezTo>
                      <a:pt x="164" y="3"/>
                      <a:pt x="164" y="3"/>
                      <a:pt x="164" y="3"/>
                    </a:cubicBezTo>
                    <a:cubicBezTo>
                      <a:pt x="217" y="0"/>
                      <a:pt x="262" y="39"/>
                      <a:pt x="266" y="91"/>
                    </a:cubicBezTo>
                    <a:cubicBezTo>
                      <a:pt x="275" y="222"/>
                      <a:pt x="275" y="222"/>
                      <a:pt x="275" y="222"/>
                    </a:cubicBezTo>
                    <a:cubicBezTo>
                      <a:pt x="279" y="270"/>
                      <a:pt x="242" y="312"/>
                      <a:pt x="194" y="316"/>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66">
                <a:extLst>
                  <a:ext uri="{FF2B5EF4-FFF2-40B4-BE49-F238E27FC236}">
                    <a16:creationId xmlns:a16="http://schemas.microsoft.com/office/drawing/2014/main" id="{AEEDA4E8-46F1-4D0E-B97C-4EAE1AA0991F}"/>
                  </a:ext>
                </a:extLst>
              </p:cNvPr>
              <p:cNvSpPr>
                <a:spLocks/>
              </p:cNvSpPr>
              <p:nvPr/>
            </p:nvSpPr>
            <p:spPr bwMode="auto">
              <a:xfrm>
                <a:off x="16771938" y="-2379663"/>
                <a:ext cx="2268538" cy="1630363"/>
              </a:xfrm>
              <a:custGeom>
                <a:avLst/>
                <a:gdLst>
                  <a:gd name="T0" fmla="*/ 378 w 379"/>
                  <a:gd name="T1" fmla="*/ 86 h 273"/>
                  <a:gd name="T2" fmla="*/ 333 w 379"/>
                  <a:gd name="T3" fmla="*/ 135 h 273"/>
                  <a:gd name="T4" fmla="*/ 238 w 379"/>
                  <a:gd name="T5" fmla="*/ 132 h 273"/>
                  <a:gd name="T6" fmla="*/ 200 w 379"/>
                  <a:gd name="T7" fmla="*/ 118 h 273"/>
                  <a:gd name="T8" fmla="*/ 190 w 379"/>
                  <a:gd name="T9" fmla="*/ 114 h 273"/>
                  <a:gd name="T10" fmla="*/ 147 w 379"/>
                  <a:gd name="T11" fmla="*/ 127 h 273"/>
                  <a:gd name="T12" fmla="*/ 147 w 379"/>
                  <a:gd name="T13" fmla="*/ 179 h 273"/>
                  <a:gd name="T14" fmla="*/ 145 w 379"/>
                  <a:gd name="T15" fmla="*/ 193 h 273"/>
                  <a:gd name="T16" fmla="*/ 127 w 379"/>
                  <a:gd name="T17" fmla="*/ 192 h 273"/>
                  <a:gd name="T18" fmla="*/ 124 w 379"/>
                  <a:gd name="T19" fmla="*/ 186 h 273"/>
                  <a:gd name="T20" fmla="*/ 109 w 379"/>
                  <a:gd name="T21" fmla="*/ 156 h 273"/>
                  <a:gd name="T22" fmla="*/ 95 w 379"/>
                  <a:gd name="T23" fmla="*/ 163 h 273"/>
                  <a:gd name="T24" fmla="*/ 89 w 379"/>
                  <a:gd name="T25" fmla="*/ 194 h 273"/>
                  <a:gd name="T26" fmla="*/ 89 w 379"/>
                  <a:gd name="T27" fmla="*/ 199 h 273"/>
                  <a:gd name="T28" fmla="*/ 94 w 379"/>
                  <a:gd name="T29" fmla="*/ 257 h 273"/>
                  <a:gd name="T30" fmla="*/ 50 w 379"/>
                  <a:gd name="T31" fmla="*/ 249 h 273"/>
                  <a:gd name="T32" fmla="*/ 14 w 379"/>
                  <a:gd name="T33" fmla="*/ 114 h 273"/>
                  <a:gd name="T34" fmla="*/ 128 w 379"/>
                  <a:gd name="T35" fmla="*/ 4 h 273"/>
                  <a:gd name="T36" fmla="*/ 221 w 379"/>
                  <a:gd name="T37" fmla="*/ 26 h 273"/>
                  <a:gd name="T38" fmla="*/ 348 w 379"/>
                  <a:gd name="T39" fmla="*/ 31 h 273"/>
                  <a:gd name="T40" fmla="*/ 378 w 379"/>
                  <a:gd name="T41" fmla="*/ 8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9" h="273">
                    <a:moveTo>
                      <a:pt x="378" y="86"/>
                    </a:moveTo>
                    <a:cubicBezTo>
                      <a:pt x="375" y="113"/>
                      <a:pt x="344" y="129"/>
                      <a:pt x="333" y="135"/>
                    </a:cubicBezTo>
                    <a:cubicBezTo>
                      <a:pt x="315" y="146"/>
                      <a:pt x="294" y="150"/>
                      <a:pt x="238" y="132"/>
                    </a:cubicBezTo>
                    <a:cubicBezTo>
                      <a:pt x="227" y="128"/>
                      <a:pt x="214" y="123"/>
                      <a:pt x="200" y="118"/>
                    </a:cubicBezTo>
                    <a:cubicBezTo>
                      <a:pt x="197" y="116"/>
                      <a:pt x="193" y="115"/>
                      <a:pt x="190" y="114"/>
                    </a:cubicBezTo>
                    <a:cubicBezTo>
                      <a:pt x="162" y="105"/>
                      <a:pt x="151" y="113"/>
                      <a:pt x="147" y="127"/>
                    </a:cubicBezTo>
                    <a:cubicBezTo>
                      <a:pt x="144" y="142"/>
                      <a:pt x="148" y="163"/>
                      <a:pt x="147" y="179"/>
                    </a:cubicBezTo>
                    <a:cubicBezTo>
                      <a:pt x="147" y="184"/>
                      <a:pt x="147" y="189"/>
                      <a:pt x="145" y="193"/>
                    </a:cubicBezTo>
                    <a:cubicBezTo>
                      <a:pt x="141" y="200"/>
                      <a:pt x="130" y="200"/>
                      <a:pt x="127" y="192"/>
                    </a:cubicBezTo>
                    <a:cubicBezTo>
                      <a:pt x="126" y="191"/>
                      <a:pt x="125" y="189"/>
                      <a:pt x="124" y="186"/>
                    </a:cubicBezTo>
                    <a:cubicBezTo>
                      <a:pt x="120" y="176"/>
                      <a:pt x="114" y="159"/>
                      <a:pt x="109" y="156"/>
                    </a:cubicBezTo>
                    <a:cubicBezTo>
                      <a:pt x="104" y="152"/>
                      <a:pt x="99" y="157"/>
                      <a:pt x="95" y="163"/>
                    </a:cubicBezTo>
                    <a:cubicBezTo>
                      <a:pt x="90" y="173"/>
                      <a:pt x="88" y="184"/>
                      <a:pt x="89" y="194"/>
                    </a:cubicBezTo>
                    <a:cubicBezTo>
                      <a:pt x="89" y="199"/>
                      <a:pt x="89" y="199"/>
                      <a:pt x="89" y="199"/>
                    </a:cubicBezTo>
                    <a:cubicBezTo>
                      <a:pt x="89" y="199"/>
                      <a:pt x="97" y="242"/>
                      <a:pt x="94" y="257"/>
                    </a:cubicBezTo>
                    <a:cubicBezTo>
                      <a:pt x="92" y="273"/>
                      <a:pt x="63" y="269"/>
                      <a:pt x="50" y="249"/>
                    </a:cubicBezTo>
                    <a:cubicBezTo>
                      <a:pt x="42" y="234"/>
                      <a:pt x="0" y="181"/>
                      <a:pt x="14" y="114"/>
                    </a:cubicBezTo>
                    <a:cubicBezTo>
                      <a:pt x="24" y="67"/>
                      <a:pt x="64" y="13"/>
                      <a:pt x="128" y="4"/>
                    </a:cubicBezTo>
                    <a:cubicBezTo>
                      <a:pt x="159" y="0"/>
                      <a:pt x="177" y="38"/>
                      <a:pt x="221" y="26"/>
                    </a:cubicBezTo>
                    <a:cubicBezTo>
                      <a:pt x="274" y="11"/>
                      <a:pt x="322" y="21"/>
                      <a:pt x="348" y="31"/>
                    </a:cubicBezTo>
                    <a:cubicBezTo>
                      <a:pt x="366" y="38"/>
                      <a:pt x="379" y="62"/>
                      <a:pt x="378" y="8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67">
                <a:extLst>
                  <a:ext uri="{FF2B5EF4-FFF2-40B4-BE49-F238E27FC236}">
                    <a16:creationId xmlns:a16="http://schemas.microsoft.com/office/drawing/2014/main" id="{3A1F428F-E813-4A8E-BE87-CB9D7DB42BC4}"/>
                  </a:ext>
                </a:extLst>
              </p:cNvPr>
              <p:cNvSpPr>
                <a:spLocks/>
              </p:cNvSpPr>
              <p:nvPr/>
            </p:nvSpPr>
            <p:spPr bwMode="auto">
              <a:xfrm>
                <a:off x="17052925" y="-2487613"/>
                <a:ext cx="276225" cy="334963"/>
              </a:xfrm>
              <a:custGeom>
                <a:avLst/>
                <a:gdLst>
                  <a:gd name="T0" fmla="*/ 1 w 46"/>
                  <a:gd name="T1" fmla="*/ 39 h 56"/>
                  <a:gd name="T2" fmla="*/ 21 w 46"/>
                  <a:gd name="T3" fmla="*/ 39 h 56"/>
                  <a:gd name="T4" fmla="*/ 30 w 46"/>
                  <a:gd name="T5" fmla="*/ 41 h 56"/>
                  <a:gd name="T6" fmla="*/ 36 w 46"/>
                  <a:gd name="T7" fmla="*/ 44 h 56"/>
                  <a:gd name="T8" fmla="*/ 40 w 46"/>
                  <a:gd name="T9" fmla="*/ 49 h 56"/>
                  <a:gd name="T10" fmla="*/ 40 w 46"/>
                  <a:gd name="T11" fmla="*/ 49 h 56"/>
                  <a:gd name="T12" fmla="*/ 41 w 46"/>
                  <a:gd name="T13" fmla="*/ 49 h 56"/>
                  <a:gd name="T14" fmla="*/ 38 w 46"/>
                  <a:gd name="T15" fmla="*/ 55 h 56"/>
                  <a:gd name="T16" fmla="*/ 32 w 46"/>
                  <a:gd name="T17" fmla="*/ 53 h 56"/>
                  <a:gd name="T18" fmla="*/ 28 w 46"/>
                  <a:gd name="T19" fmla="*/ 39 h 56"/>
                  <a:gd name="T20" fmla="*/ 28 w 46"/>
                  <a:gd name="T21" fmla="*/ 24 h 56"/>
                  <a:gd name="T22" fmla="*/ 34 w 46"/>
                  <a:gd name="T23" fmla="*/ 11 h 56"/>
                  <a:gd name="T24" fmla="*/ 44 w 46"/>
                  <a:gd name="T25" fmla="*/ 1 h 56"/>
                  <a:gd name="T26" fmla="*/ 46 w 46"/>
                  <a:gd name="T27" fmla="*/ 1 h 56"/>
                  <a:gd name="T28" fmla="*/ 46 w 46"/>
                  <a:gd name="T29" fmla="*/ 3 h 56"/>
                  <a:gd name="T30" fmla="*/ 46 w 46"/>
                  <a:gd name="T31" fmla="*/ 3 h 56"/>
                  <a:gd name="T32" fmla="*/ 38 w 46"/>
                  <a:gd name="T33" fmla="*/ 13 h 56"/>
                  <a:gd name="T34" fmla="*/ 35 w 46"/>
                  <a:gd name="T35" fmla="*/ 25 h 56"/>
                  <a:gd name="T36" fmla="*/ 36 w 46"/>
                  <a:gd name="T37" fmla="*/ 37 h 56"/>
                  <a:gd name="T38" fmla="*/ 40 w 46"/>
                  <a:gd name="T39" fmla="*/ 49 h 56"/>
                  <a:gd name="T40" fmla="*/ 32 w 46"/>
                  <a:gd name="T41" fmla="*/ 52 h 56"/>
                  <a:gd name="T42" fmla="*/ 28 w 46"/>
                  <a:gd name="T43" fmla="*/ 49 h 56"/>
                  <a:gd name="T44" fmla="*/ 19 w 46"/>
                  <a:gd name="T45" fmla="*/ 46 h 56"/>
                  <a:gd name="T46" fmla="*/ 1 w 46"/>
                  <a:gd name="T47" fmla="*/ 42 h 56"/>
                  <a:gd name="T48" fmla="*/ 1 w 46"/>
                  <a:gd name="T49" fmla="*/ 42 h 56"/>
                  <a:gd name="T50" fmla="*/ 0 w 46"/>
                  <a:gd name="T51" fmla="*/ 40 h 56"/>
                  <a:gd name="T52" fmla="*/ 1 w 46"/>
                  <a:gd name="T53" fmla="*/ 3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56">
                    <a:moveTo>
                      <a:pt x="1" y="39"/>
                    </a:moveTo>
                    <a:cubicBezTo>
                      <a:pt x="8" y="39"/>
                      <a:pt x="14" y="39"/>
                      <a:pt x="21" y="39"/>
                    </a:cubicBezTo>
                    <a:cubicBezTo>
                      <a:pt x="24" y="40"/>
                      <a:pt x="27" y="40"/>
                      <a:pt x="30" y="41"/>
                    </a:cubicBezTo>
                    <a:cubicBezTo>
                      <a:pt x="32" y="42"/>
                      <a:pt x="34" y="43"/>
                      <a:pt x="36" y="44"/>
                    </a:cubicBezTo>
                    <a:cubicBezTo>
                      <a:pt x="37" y="45"/>
                      <a:pt x="39" y="46"/>
                      <a:pt x="40" y="49"/>
                    </a:cubicBezTo>
                    <a:cubicBezTo>
                      <a:pt x="40" y="49"/>
                      <a:pt x="40" y="49"/>
                      <a:pt x="40" y="49"/>
                    </a:cubicBezTo>
                    <a:cubicBezTo>
                      <a:pt x="41" y="49"/>
                      <a:pt x="41" y="49"/>
                      <a:pt x="41" y="49"/>
                    </a:cubicBezTo>
                    <a:cubicBezTo>
                      <a:pt x="41" y="52"/>
                      <a:pt x="40" y="55"/>
                      <a:pt x="38" y="55"/>
                    </a:cubicBezTo>
                    <a:cubicBezTo>
                      <a:pt x="35" y="56"/>
                      <a:pt x="33" y="55"/>
                      <a:pt x="32" y="53"/>
                    </a:cubicBezTo>
                    <a:cubicBezTo>
                      <a:pt x="30" y="48"/>
                      <a:pt x="29" y="43"/>
                      <a:pt x="28" y="39"/>
                    </a:cubicBezTo>
                    <a:cubicBezTo>
                      <a:pt x="28" y="34"/>
                      <a:pt x="28" y="29"/>
                      <a:pt x="28" y="24"/>
                    </a:cubicBezTo>
                    <a:cubicBezTo>
                      <a:pt x="29" y="19"/>
                      <a:pt x="31" y="15"/>
                      <a:pt x="34" y="11"/>
                    </a:cubicBezTo>
                    <a:cubicBezTo>
                      <a:pt x="36" y="7"/>
                      <a:pt x="40" y="3"/>
                      <a:pt x="44" y="1"/>
                    </a:cubicBezTo>
                    <a:cubicBezTo>
                      <a:pt x="45" y="0"/>
                      <a:pt x="46" y="1"/>
                      <a:pt x="46" y="1"/>
                    </a:cubicBezTo>
                    <a:cubicBezTo>
                      <a:pt x="46" y="2"/>
                      <a:pt x="46" y="3"/>
                      <a:pt x="46" y="3"/>
                    </a:cubicBezTo>
                    <a:cubicBezTo>
                      <a:pt x="46" y="3"/>
                      <a:pt x="46" y="3"/>
                      <a:pt x="46" y="3"/>
                    </a:cubicBezTo>
                    <a:cubicBezTo>
                      <a:pt x="42" y="6"/>
                      <a:pt x="39" y="9"/>
                      <a:pt x="38" y="13"/>
                    </a:cubicBezTo>
                    <a:cubicBezTo>
                      <a:pt x="36" y="17"/>
                      <a:pt x="35" y="21"/>
                      <a:pt x="35" y="25"/>
                    </a:cubicBezTo>
                    <a:cubicBezTo>
                      <a:pt x="35" y="29"/>
                      <a:pt x="35" y="33"/>
                      <a:pt x="36" y="37"/>
                    </a:cubicBezTo>
                    <a:cubicBezTo>
                      <a:pt x="37" y="41"/>
                      <a:pt x="39" y="45"/>
                      <a:pt x="40" y="49"/>
                    </a:cubicBezTo>
                    <a:cubicBezTo>
                      <a:pt x="32" y="52"/>
                      <a:pt x="32" y="52"/>
                      <a:pt x="32" y="52"/>
                    </a:cubicBezTo>
                    <a:cubicBezTo>
                      <a:pt x="32" y="52"/>
                      <a:pt x="30" y="50"/>
                      <a:pt x="28" y="49"/>
                    </a:cubicBezTo>
                    <a:cubicBezTo>
                      <a:pt x="25" y="47"/>
                      <a:pt x="22" y="46"/>
                      <a:pt x="19" y="46"/>
                    </a:cubicBezTo>
                    <a:cubicBezTo>
                      <a:pt x="14" y="44"/>
                      <a:pt x="7" y="43"/>
                      <a:pt x="1" y="42"/>
                    </a:cubicBezTo>
                    <a:cubicBezTo>
                      <a:pt x="1" y="42"/>
                      <a:pt x="1" y="42"/>
                      <a:pt x="1" y="42"/>
                    </a:cubicBezTo>
                    <a:cubicBezTo>
                      <a:pt x="0" y="42"/>
                      <a:pt x="0" y="41"/>
                      <a:pt x="0" y="40"/>
                    </a:cubicBezTo>
                    <a:cubicBezTo>
                      <a:pt x="0" y="40"/>
                      <a:pt x="1" y="39"/>
                      <a:pt x="1" y="3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68">
                <a:extLst>
                  <a:ext uri="{FF2B5EF4-FFF2-40B4-BE49-F238E27FC236}">
                    <a16:creationId xmlns:a16="http://schemas.microsoft.com/office/drawing/2014/main" id="{9E1FCEAA-5F30-47D1-A766-847FA6BF41CA}"/>
                  </a:ext>
                </a:extLst>
              </p:cNvPr>
              <p:cNvSpPr>
                <a:spLocks/>
              </p:cNvSpPr>
              <p:nvPr/>
            </p:nvSpPr>
            <p:spPr bwMode="auto">
              <a:xfrm>
                <a:off x="17873663" y="-1692275"/>
                <a:ext cx="676275" cy="173038"/>
              </a:xfrm>
              <a:custGeom>
                <a:avLst/>
                <a:gdLst>
                  <a:gd name="T0" fmla="*/ 112 w 113"/>
                  <a:gd name="T1" fmla="*/ 19 h 29"/>
                  <a:gd name="T2" fmla="*/ 108 w 113"/>
                  <a:gd name="T3" fmla="*/ 22 h 29"/>
                  <a:gd name="T4" fmla="*/ 106 w 113"/>
                  <a:gd name="T5" fmla="*/ 24 h 29"/>
                  <a:gd name="T6" fmla="*/ 104 w 113"/>
                  <a:gd name="T7" fmla="*/ 25 h 29"/>
                  <a:gd name="T8" fmla="*/ 97 w 113"/>
                  <a:gd name="T9" fmla="*/ 27 h 29"/>
                  <a:gd name="T10" fmla="*/ 89 w 113"/>
                  <a:gd name="T11" fmla="*/ 29 h 29"/>
                  <a:gd name="T12" fmla="*/ 81 w 113"/>
                  <a:gd name="T13" fmla="*/ 29 h 29"/>
                  <a:gd name="T14" fmla="*/ 53 w 113"/>
                  <a:gd name="T15" fmla="*/ 23 h 29"/>
                  <a:gd name="T16" fmla="*/ 39 w 113"/>
                  <a:gd name="T17" fmla="*/ 18 h 29"/>
                  <a:gd name="T18" fmla="*/ 26 w 113"/>
                  <a:gd name="T19" fmla="*/ 12 h 29"/>
                  <a:gd name="T20" fmla="*/ 0 w 113"/>
                  <a:gd name="T21" fmla="*/ 0 h 29"/>
                  <a:gd name="T22" fmla="*/ 26 w 113"/>
                  <a:gd name="T23" fmla="*/ 10 h 29"/>
                  <a:gd name="T24" fmla="*/ 40 w 113"/>
                  <a:gd name="T25" fmla="*/ 15 h 29"/>
                  <a:gd name="T26" fmla="*/ 54 w 113"/>
                  <a:gd name="T27" fmla="*/ 18 h 29"/>
                  <a:gd name="T28" fmla="*/ 81 w 113"/>
                  <a:gd name="T29" fmla="*/ 22 h 29"/>
                  <a:gd name="T30" fmla="*/ 88 w 113"/>
                  <a:gd name="T31" fmla="*/ 21 h 29"/>
                  <a:gd name="T32" fmla="*/ 95 w 113"/>
                  <a:gd name="T33" fmla="*/ 20 h 29"/>
                  <a:gd name="T34" fmla="*/ 100 w 113"/>
                  <a:gd name="T35" fmla="*/ 18 h 29"/>
                  <a:gd name="T36" fmla="*/ 101 w 113"/>
                  <a:gd name="T37" fmla="*/ 17 h 29"/>
                  <a:gd name="T38" fmla="*/ 102 w 113"/>
                  <a:gd name="T39" fmla="*/ 16 h 29"/>
                  <a:gd name="T40" fmla="*/ 103 w 113"/>
                  <a:gd name="T41" fmla="*/ 15 h 29"/>
                  <a:gd name="T42" fmla="*/ 104 w 113"/>
                  <a:gd name="T43" fmla="*/ 15 h 29"/>
                  <a:gd name="T44" fmla="*/ 104 w 113"/>
                  <a:gd name="T45" fmla="*/ 14 h 29"/>
                  <a:gd name="T46" fmla="*/ 110 w 113"/>
                  <a:gd name="T47" fmla="*/ 13 h 29"/>
                  <a:gd name="T48" fmla="*/ 112 w 113"/>
                  <a:gd name="T4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29">
                    <a:moveTo>
                      <a:pt x="112" y="19"/>
                    </a:moveTo>
                    <a:cubicBezTo>
                      <a:pt x="110" y="21"/>
                      <a:pt x="109" y="21"/>
                      <a:pt x="108" y="22"/>
                    </a:cubicBezTo>
                    <a:cubicBezTo>
                      <a:pt x="106" y="24"/>
                      <a:pt x="106" y="24"/>
                      <a:pt x="106" y="24"/>
                    </a:cubicBezTo>
                    <a:cubicBezTo>
                      <a:pt x="104" y="25"/>
                      <a:pt x="104" y="25"/>
                      <a:pt x="104" y="25"/>
                    </a:cubicBezTo>
                    <a:cubicBezTo>
                      <a:pt x="102" y="26"/>
                      <a:pt x="99" y="27"/>
                      <a:pt x="97" y="27"/>
                    </a:cubicBezTo>
                    <a:cubicBezTo>
                      <a:pt x="94" y="28"/>
                      <a:pt x="91" y="28"/>
                      <a:pt x="89" y="29"/>
                    </a:cubicBezTo>
                    <a:cubicBezTo>
                      <a:pt x="86" y="29"/>
                      <a:pt x="84" y="29"/>
                      <a:pt x="81" y="29"/>
                    </a:cubicBezTo>
                    <a:cubicBezTo>
                      <a:pt x="71" y="28"/>
                      <a:pt x="62" y="25"/>
                      <a:pt x="53" y="23"/>
                    </a:cubicBezTo>
                    <a:cubicBezTo>
                      <a:pt x="48" y="21"/>
                      <a:pt x="43" y="20"/>
                      <a:pt x="39" y="18"/>
                    </a:cubicBezTo>
                    <a:cubicBezTo>
                      <a:pt x="34" y="16"/>
                      <a:pt x="30" y="14"/>
                      <a:pt x="26" y="12"/>
                    </a:cubicBezTo>
                    <a:cubicBezTo>
                      <a:pt x="17" y="8"/>
                      <a:pt x="8" y="4"/>
                      <a:pt x="0" y="0"/>
                    </a:cubicBezTo>
                    <a:cubicBezTo>
                      <a:pt x="9" y="3"/>
                      <a:pt x="17" y="7"/>
                      <a:pt x="26" y="10"/>
                    </a:cubicBezTo>
                    <a:cubicBezTo>
                      <a:pt x="31" y="12"/>
                      <a:pt x="35" y="13"/>
                      <a:pt x="40" y="15"/>
                    </a:cubicBezTo>
                    <a:cubicBezTo>
                      <a:pt x="44" y="16"/>
                      <a:pt x="49" y="17"/>
                      <a:pt x="54" y="18"/>
                    </a:cubicBezTo>
                    <a:cubicBezTo>
                      <a:pt x="63" y="20"/>
                      <a:pt x="72" y="22"/>
                      <a:pt x="81" y="22"/>
                    </a:cubicBezTo>
                    <a:cubicBezTo>
                      <a:pt x="84" y="22"/>
                      <a:pt x="86" y="22"/>
                      <a:pt x="88" y="21"/>
                    </a:cubicBezTo>
                    <a:cubicBezTo>
                      <a:pt x="90" y="21"/>
                      <a:pt x="93" y="21"/>
                      <a:pt x="95" y="20"/>
                    </a:cubicBezTo>
                    <a:cubicBezTo>
                      <a:pt x="97" y="19"/>
                      <a:pt x="99" y="19"/>
                      <a:pt x="100" y="18"/>
                    </a:cubicBezTo>
                    <a:cubicBezTo>
                      <a:pt x="101" y="17"/>
                      <a:pt x="101" y="17"/>
                      <a:pt x="101" y="17"/>
                    </a:cubicBezTo>
                    <a:cubicBezTo>
                      <a:pt x="102" y="16"/>
                      <a:pt x="102" y="16"/>
                      <a:pt x="102" y="16"/>
                    </a:cubicBezTo>
                    <a:cubicBezTo>
                      <a:pt x="103" y="16"/>
                      <a:pt x="103" y="15"/>
                      <a:pt x="103" y="15"/>
                    </a:cubicBezTo>
                    <a:cubicBezTo>
                      <a:pt x="104" y="15"/>
                      <a:pt x="104" y="15"/>
                      <a:pt x="104" y="15"/>
                    </a:cubicBezTo>
                    <a:cubicBezTo>
                      <a:pt x="104" y="14"/>
                      <a:pt x="104" y="14"/>
                      <a:pt x="104" y="14"/>
                    </a:cubicBezTo>
                    <a:cubicBezTo>
                      <a:pt x="105" y="12"/>
                      <a:pt x="108" y="11"/>
                      <a:pt x="110" y="13"/>
                    </a:cubicBezTo>
                    <a:cubicBezTo>
                      <a:pt x="112" y="14"/>
                      <a:pt x="113" y="16"/>
                      <a:pt x="112"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69">
                <a:extLst>
                  <a:ext uri="{FF2B5EF4-FFF2-40B4-BE49-F238E27FC236}">
                    <a16:creationId xmlns:a16="http://schemas.microsoft.com/office/drawing/2014/main" id="{5BA201C5-2E10-4C3C-824F-9E0399ED8BC6}"/>
                  </a:ext>
                </a:extLst>
              </p:cNvPr>
              <p:cNvSpPr>
                <a:spLocks/>
              </p:cNvSpPr>
              <p:nvPr/>
            </p:nvSpPr>
            <p:spPr bwMode="auto">
              <a:xfrm>
                <a:off x="17651413" y="-2379663"/>
                <a:ext cx="976313" cy="155575"/>
              </a:xfrm>
              <a:custGeom>
                <a:avLst/>
                <a:gdLst>
                  <a:gd name="T0" fmla="*/ 0 w 163"/>
                  <a:gd name="T1" fmla="*/ 0 h 26"/>
                  <a:gd name="T2" fmla="*/ 39 w 163"/>
                  <a:gd name="T3" fmla="*/ 17 h 26"/>
                  <a:gd name="T4" fmla="*/ 48 w 163"/>
                  <a:gd name="T5" fmla="*/ 20 h 26"/>
                  <a:gd name="T6" fmla="*/ 58 w 163"/>
                  <a:gd name="T7" fmla="*/ 20 h 26"/>
                  <a:gd name="T8" fmla="*/ 79 w 163"/>
                  <a:gd name="T9" fmla="*/ 16 h 26"/>
                  <a:gd name="T10" fmla="*/ 121 w 163"/>
                  <a:gd name="T11" fmla="*/ 10 h 26"/>
                  <a:gd name="T12" fmla="*/ 163 w 163"/>
                  <a:gd name="T13" fmla="*/ 16 h 26"/>
                  <a:gd name="T14" fmla="*/ 121 w 163"/>
                  <a:gd name="T15" fmla="*/ 14 h 26"/>
                  <a:gd name="T16" fmla="*/ 80 w 163"/>
                  <a:gd name="T17" fmla="*/ 21 h 26"/>
                  <a:gd name="T18" fmla="*/ 59 w 163"/>
                  <a:gd name="T19" fmla="*/ 25 h 26"/>
                  <a:gd name="T20" fmla="*/ 47 w 163"/>
                  <a:gd name="T21" fmla="*/ 25 h 26"/>
                  <a:gd name="T22" fmla="*/ 37 w 163"/>
                  <a:gd name="T23" fmla="*/ 22 h 26"/>
                  <a:gd name="T24" fmla="*/ 0 w 163"/>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26">
                    <a:moveTo>
                      <a:pt x="0" y="0"/>
                    </a:moveTo>
                    <a:cubicBezTo>
                      <a:pt x="13" y="6"/>
                      <a:pt x="26" y="12"/>
                      <a:pt x="39" y="17"/>
                    </a:cubicBezTo>
                    <a:cubicBezTo>
                      <a:pt x="42" y="18"/>
                      <a:pt x="45" y="19"/>
                      <a:pt x="48" y="20"/>
                    </a:cubicBezTo>
                    <a:cubicBezTo>
                      <a:pt x="52" y="20"/>
                      <a:pt x="55" y="20"/>
                      <a:pt x="58" y="20"/>
                    </a:cubicBezTo>
                    <a:cubicBezTo>
                      <a:pt x="65" y="19"/>
                      <a:pt x="72" y="17"/>
                      <a:pt x="79" y="16"/>
                    </a:cubicBezTo>
                    <a:cubicBezTo>
                      <a:pt x="93" y="13"/>
                      <a:pt x="107" y="11"/>
                      <a:pt x="121" y="10"/>
                    </a:cubicBezTo>
                    <a:cubicBezTo>
                      <a:pt x="135" y="10"/>
                      <a:pt x="150" y="12"/>
                      <a:pt x="163" y="16"/>
                    </a:cubicBezTo>
                    <a:cubicBezTo>
                      <a:pt x="149" y="14"/>
                      <a:pt x="135" y="13"/>
                      <a:pt x="121" y="14"/>
                    </a:cubicBezTo>
                    <a:cubicBezTo>
                      <a:pt x="107" y="15"/>
                      <a:pt x="93" y="18"/>
                      <a:pt x="80" y="21"/>
                    </a:cubicBezTo>
                    <a:cubicBezTo>
                      <a:pt x="73" y="22"/>
                      <a:pt x="66" y="24"/>
                      <a:pt x="59" y="25"/>
                    </a:cubicBezTo>
                    <a:cubicBezTo>
                      <a:pt x="55" y="26"/>
                      <a:pt x="51" y="26"/>
                      <a:pt x="47" y="25"/>
                    </a:cubicBezTo>
                    <a:cubicBezTo>
                      <a:pt x="44" y="25"/>
                      <a:pt x="40" y="23"/>
                      <a:pt x="37" y="22"/>
                    </a:cubicBezTo>
                    <a:cubicBezTo>
                      <a:pt x="23" y="17"/>
                      <a:pt x="11"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70">
                <a:extLst>
                  <a:ext uri="{FF2B5EF4-FFF2-40B4-BE49-F238E27FC236}">
                    <a16:creationId xmlns:a16="http://schemas.microsoft.com/office/drawing/2014/main" id="{57C0B3E4-ED7A-4C18-AE33-933D676B6240}"/>
                  </a:ext>
                </a:extLst>
              </p:cNvPr>
              <p:cNvSpPr>
                <a:spLocks/>
              </p:cNvSpPr>
              <p:nvPr/>
            </p:nvSpPr>
            <p:spPr bwMode="auto">
              <a:xfrm>
                <a:off x="16765588" y="-1871663"/>
                <a:ext cx="233363" cy="936625"/>
              </a:xfrm>
              <a:custGeom>
                <a:avLst/>
                <a:gdLst>
                  <a:gd name="T0" fmla="*/ 39 w 39"/>
                  <a:gd name="T1" fmla="*/ 157 h 157"/>
                  <a:gd name="T2" fmla="*/ 31 w 39"/>
                  <a:gd name="T3" fmla="*/ 150 h 157"/>
                  <a:gd name="T4" fmla="*/ 25 w 39"/>
                  <a:gd name="T5" fmla="*/ 141 h 157"/>
                  <a:gd name="T6" fmla="*/ 15 w 39"/>
                  <a:gd name="T7" fmla="*/ 123 h 157"/>
                  <a:gd name="T8" fmla="*/ 2 w 39"/>
                  <a:gd name="T9" fmla="*/ 82 h 157"/>
                  <a:gd name="T10" fmla="*/ 2 w 39"/>
                  <a:gd name="T11" fmla="*/ 39 h 157"/>
                  <a:gd name="T12" fmla="*/ 19 w 39"/>
                  <a:gd name="T13" fmla="*/ 0 h 157"/>
                  <a:gd name="T14" fmla="*/ 7 w 39"/>
                  <a:gd name="T15" fmla="*/ 40 h 157"/>
                  <a:gd name="T16" fmla="*/ 8 w 39"/>
                  <a:gd name="T17" fmla="*/ 81 h 157"/>
                  <a:gd name="T18" fmla="*/ 19 w 39"/>
                  <a:gd name="T19" fmla="*/ 121 h 157"/>
                  <a:gd name="T20" fmla="*/ 28 w 39"/>
                  <a:gd name="T21" fmla="*/ 140 h 157"/>
                  <a:gd name="T22" fmla="*/ 33 w 39"/>
                  <a:gd name="T23" fmla="*/ 149 h 157"/>
                  <a:gd name="T24" fmla="*/ 36 w 39"/>
                  <a:gd name="T25" fmla="*/ 153 h 157"/>
                  <a:gd name="T26" fmla="*/ 39 w 39"/>
                  <a:gd name="T2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57">
                    <a:moveTo>
                      <a:pt x="39" y="157"/>
                    </a:moveTo>
                    <a:cubicBezTo>
                      <a:pt x="36" y="155"/>
                      <a:pt x="34" y="152"/>
                      <a:pt x="31" y="150"/>
                    </a:cubicBezTo>
                    <a:cubicBezTo>
                      <a:pt x="29" y="147"/>
                      <a:pt x="27" y="144"/>
                      <a:pt x="25" y="141"/>
                    </a:cubicBezTo>
                    <a:cubicBezTo>
                      <a:pt x="21" y="135"/>
                      <a:pt x="18" y="129"/>
                      <a:pt x="15" y="123"/>
                    </a:cubicBezTo>
                    <a:cubicBezTo>
                      <a:pt x="8" y="110"/>
                      <a:pt x="4" y="96"/>
                      <a:pt x="2" y="82"/>
                    </a:cubicBezTo>
                    <a:cubicBezTo>
                      <a:pt x="0" y="68"/>
                      <a:pt x="0" y="53"/>
                      <a:pt x="2" y="39"/>
                    </a:cubicBezTo>
                    <a:cubicBezTo>
                      <a:pt x="5" y="25"/>
                      <a:pt x="11" y="12"/>
                      <a:pt x="19" y="0"/>
                    </a:cubicBezTo>
                    <a:cubicBezTo>
                      <a:pt x="13" y="13"/>
                      <a:pt x="9" y="26"/>
                      <a:pt x="7" y="40"/>
                    </a:cubicBezTo>
                    <a:cubicBezTo>
                      <a:pt x="6" y="54"/>
                      <a:pt x="6" y="67"/>
                      <a:pt x="8" y="81"/>
                    </a:cubicBezTo>
                    <a:cubicBezTo>
                      <a:pt x="10" y="94"/>
                      <a:pt x="14" y="108"/>
                      <a:pt x="19" y="121"/>
                    </a:cubicBezTo>
                    <a:cubicBezTo>
                      <a:pt x="22" y="127"/>
                      <a:pt x="25" y="133"/>
                      <a:pt x="28" y="140"/>
                    </a:cubicBezTo>
                    <a:cubicBezTo>
                      <a:pt x="29" y="143"/>
                      <a:pt x="31" y="146"/>
                      <a:pt x="33" y="149"/>
                    </a:cubicBezTo>
                    <a:cubicBezTo>
                      <a:pt x="34" y="150"/>
                      <a:pt x="35" y="152"/>
                      <a:pt x="36" y="153"/>
                    </a:cubicBezTo>
                    <a:cubicBezTo>
                      <a:pt x="36" y="155"/>
                      <a:pt x="37" y="156"/>
                      <a:pt x="39" y="15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71">
                <a:extLst>
                  <a:ext uri="{FF2B5EF4-FFF2-40B4-BE49-F238E27FC236}">
                    <a16:creationId xmlns:a16="http://schemas.microsoft.com/office/drawing/2014/main" id="{C5497038-2F66-41BA-8CCF-62B852F39235}"/>
                  </a:ext>
                </a:extLst>
              </p:cNvPr>
              <p:cNvSpPr>
                <a:spLocks/>
              </p:cNvSpPr>
              <p:nvPr/>
            </p:nvSpPr>
            <p:spPr bwMode="auto">
              <a:xfrm>
                <a:off x="17819688" y="-1363663"/>
                <a:ext cx="263525" cy="149225"/>
              </a:xfrm>
              <a:custGeom>
                <a:avLst/>
                <a:gdLst>
                  <a:gd name="T0" fmla="*/ 0 w 44"/>
                  <a:gd name="T1" fmla="*/ 22 h 25"/>
                  <a:gd name="T2" fmla="*/ 9 w 44"/>
                  <a:gd name="T3" fmla="*/ 14 h 25"/>
                  <a:gd name="T4" fmla="*/ 19 w 44"/>
                  <a:gd name="T5" fmla="*/ 8 h 25"/>
                  <a:gd name="T6" fmla="*/ 30 w 44"/>
                  <a:gd name="T7" fmla="*/ 3 h 25"/>
                  <a:gd name="T8" fmla="*/ 42 w 44"/>
                  <a:gd name="T9" fmla="*/ 0 h 25"/>
                  <a:gd name="T10" fmla="*/ 43 w 44"/>
                  <a:gd name="T11" fmla="*/ 2 h 25"/>
                  <a:gd name="T12" fmla="*/ 43 w 44"/>
                  <a:gd name="T13" fmla="*/ 3 h 25"/>
                  <a:gd name="T14" fmla="*/ 34 w 44"/>
                  <a:gd name="T15" fmla="*/ 11 h 25"/>
                  <a:gd name="T16" fmla="*/ 24 w 44"/>
                  <a:gd name="T17" fmla="*/ 17 h 25"/>
                  <a:gd name="T18" fmla="*/ 13 w 44"/>
                  <a:gd name="T19" fmla="*/ 22 h 25"/>
                  <a:gd name="T20" fmla="*/ 2 w 44"/>
                  <a:gd name="T21" fmla="*/ 25 h 25"/>
                  <a:gd name="T22" fmla="*/ 0 w 44"/>
                  <a:gd name="T23" fmla="*/ 24 h 25"/>
                  <a:gd name="T24" fmla="*/ 0 w 44"/>
                  <a:gd name="T25"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25">
                    <a:moveTo>
                      <a:pt x="0" y="22"/>
                    </a:moveTo>
                    <a:cubicBezTo>
                      <a:pt x="3" y="19"/>
                      <a:pt x="6" y="17"/>
                      <a:pt x="9" y="14"/>
                    </a:cubicBezTo>
                    <a:cubicBezTo>
                      <a:pt x="13" y="12"/>
                      <a:pt x="16" y="10"/>
                      <a:pt x="19" y="8"/>
                    </a:cubicBezTo>
                    <a:cubicBezTo>
                      <a:pt x="23" y="6"/>
                      <a:pt x="26" y="4"/>
                      <a:pt x="30" y="3"/>
                    </a:cubicBezTo>
                    <a:cubicBezTo>
                      <a:pt x="34" y="2"/>
                      <a:pt x="37" y="0"/>
                      <a:pt x="42" y="0"/>
                    </a:cubicBezTo>
                    <a:cubicBezTo>
                      <a:pt x="43" y="0"/>
                      <a:pt x="43" y="1"/>
                      <a:pt x="43" y="2"/>
                    </a:cubicBezTo>
                    <a:cubicBezTo>
                      <a:pt x="44" y="2"/>
                      <a:pt x="43" y="3"/>
                      <a:pt x="43" y="3"/>
                    </a:cubicBezTo>
                    <a:cubicBezTo>
                      <a:pt x="40" y="6"/>
                      <a:pt x="37" y="9"/>
                      <a:pt x="34" y="11"/>
                    </a:cubicBezTo>
                    <a:cubicBezTo>
                      <a:pt x="31" y="14"/>
                      <a:pt x="28" y="15"/>
                      <a:pt x="24" y="17"/>
                    </a:cubicBezTo>
                    <a:cubicBezTo>
                      <a:pt x="21" y="19"/>
                      <a:pt x="17" y="21"/>
                      <a:pt x="13" y="22"/>
                    </a:cubicBezTo>
                    <a:cubicBezTo>
                      <a:pt x="10" y="23"/>
                      <a:pt x="6" y="24"/>
                      <a:pt x="2" y="25"/>
                    </a:cubicBezTo>
                    <a:cubicBezTo>
                      <a:pt x="1" y="25"/>
                      <a:pt x="0" y="25"/>
                      <a:pt x="0" y="24"/>
                    </a:cubicBezTo>
                    <a:cubicBezTo>
                      <a:pt x="0" y="23"/>
                      <a:pt x="0" y="23"/>
                      <a:pt x="0" y="2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72">
                <a:extLst>
                  <a:ext uri="{FF2B5EF4-FFF2-40B4-BE49-F238E27FC236}">
                    <a16:creationId xmlns:a16="http://schemas.microsoft.com/office/drawing/2014/main" id="{F8FB4C9D-15A6-420E-BDA9-667A68A80048}"/>
                  </a:ext>
                </a:extLst>
              </p:cNvPr>
              <p:cNvSpPr>
                <a:spLocks/>
              </p:cNvSpPr>
              <p:nvPr/>
            </p:nvSpPr>
            <p:spPr bwMode="auto">
              <a:xfrm>
                <a:off x="18376900" y="-1262063"/>
                <a:ext cx="203200" cy="82550"/>
              </a:xfrm>
              <a:custGeom>
                <a:avLst/>
                <a:gdLst>
                  <a:gd name="T0" fmla="*/ 1 w 34"/>
                  <a:gd name="T1" fmla="*/ 0 h 14"/>
                  <a:gd name="T2" fmla="*/ 10 w 34"/>
                  <a:gd name="T3" fmla="*/ 0 h 14"/>
                  <a:gd name="T4" fmla="*/ 19 w 34"/>
                  <a:gd name="T5" fmla="*/ 2 h 14"/>
                  <a:gd name="T6" fmla="*/ 27 w 34"/>
                  <a:gd name="T7" fmla="*/ 5 h 14"/>
                  <a:gd name="T8" fmla="*/ 34 w 34"/>
                  <a:gd name="T9" fmla="*/ 11 h 14"/>
                  <a:gd name="T10" fmla="*/ 33 w 34"/>
                  <a:gd name="T11" fmla="*/ 13 h 14"/>
                  <a:gd name="T12" fmla="*/ 33 w 34"/>
                  <a:gd name="T13" fmla="*/ 14 h 14"/>
                  <a:gd name="T14" fmla="*/ 32 w 34"/>
                  <a:gd name="T15" fmla="*/ 14 h 14"/>
                  <a:gd name="T16" fmla="*/ 24 w 34"/>
                  <a:gd name="T17" fmla="*/ 14 h 14"/>
                  <a:gd name="T18" fmla="*/ 15 w 34"/>
                  <a:gd name="T19" fmla="*/ 11 h 14"/>
                  <a:gd name="T20" fmla="*/ 8 w 34"/>
                  <a:gd name="T21" fmla="*/ 8 h 14"/>
                  <a:gd name="T22" fmla="*/ 0 w 34"/>
                  <a:gd name="T23" fmla="*/ 3 h 14"/>
                  <a:gd name="T24" fmla="*/ 0 w 34"/>
                  <a:gd name="T25" fmla="*/ 3 h 14"/>
                  <a:gd name="T26" fmla="*/ 0 w 34"/>
                  <a:gd name="T27" fmla="*/ 1 h 14"/>
                  <a:gd name="T28" fmla="*/ 1 w 3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14">
                    <a:moveTo>
                      <a:pt x="1" y="0"/>
                    </a:moveTo>
                    <a:cubicBezTo>
                      <a:pt x="4" y="0"/>
                      <a:pt x="7" y="0"/>
                      <a:pt x="10" y="0"/>
                    </a:cubicBezTo>
                    <a:cubicBezTo>
                      <a:pt x="13" y="0"/>
                      <a:pt x="16" y="1"/>
                      <a:pt x="19" y="2"/>
                    </a:cubicBezTo>
                    <a:cubicBezTo>
                      <a:pt x="21" y="3"/>
                      <a:pt x="24" y="4"/>
                      <a:pt x="27" y="5"/>
                    </a:cubicBezTo>
                    <a:cubicBezTo>
                      <a:pt x="29" y="6"/>
                      <a:pt x="32" y="8"/>
                      <a:pt x="34" y="11"/>
                    </a:cubicBezTo>
                    <a:cubicBezTo>
                      <a:pt x="34" y="12"/>
                      <a:pt x="34" y="13"/>
                      <a:pt x="33" y="13"/>
                    </a:cubicBezTo>
                    <a:cubicBezTo>
                      <a:pt x="33" y="14"/>
                      <a:pt x="33" y="14"/>
                      <a:pt x="33" y="14"/>
                    </a:cubicBezTo>
                    <a:cubicBezTo>
                      <a:pt x="32" y="14"/>
                      <a:pt x="32" y="14"/>
                      <a:pt x="32" y="14"/>
                    </a:cubicBezTo>
                    <a:cubicBezTo>
                      <a:pt x="29" y="14"/>
                      <a:pt x="26" y="14"/>
                      <a:pt x="24" y="14"/>
                    </a:cubicBezTo>
                    <a:cubicBezTo>
                      <a:pt x="21" y="13"/>
                      <a:pt x="18" y="12"/>
                      <a:pt x="15" y="11"/>
                    </a:cubicBezTo>
                    <a:cubicBezTo>
                      <a:pt x="13" y="11"/>
                      <a:pt x="10" y="9"/>
                      <a:pt x="8" y="8"/>
                    </a:cubicBezTo>
                    <a:cubicBezTo>
                      <a:pt x="5" y="7"/>
                      <a:pt x="3" y="5"/>
                      <a:pt x="0" y="3"/>
                    </a:cubicBezTo>
                    <a:cubicBezTo>
                      <a:pt x="0" y="3"/>
                      <a:pt x="0" y="3"/>
                      <a:pt x="0" y="3"/>
                    </a:cubicBezTo>
                    <a:cubicBezTo>
                      <a:pt x="0" y="3"/>
                      <a:pt x="0" y="2"/>
                      <a:pt x="0" y="1"/>
                    </a:cubicBezTo>
                    <a:cubicBezTo>
                      <a:pt x="0" y="1"/>
                      <a:pt x="1" y="0"/>
                      <a:pt x="1"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73">
                <a:extLst>
                  <a:ext uri="{FF2B5EF4-FFF2-40B4-BE49-F238E27FC236}">
                    <a16:creationId xmlns:a16="http://schemas.microsoft.com/office/drawing/2014/main" id="{9826F7F8-13E9-4616-942F-2FEBD68681D9}"/>
                  </a:ext>
                </a:extLst>
              </p:cNvPr>
              <p:cNvSpPr>
                <a:spLocks/>
              </p:cNvSpPr>
              <p:nvPr/>
            </p:nvSpPr>
            <p:spPr bwMode="auto">
              <a:xfrm>
                <a:off x="17921288" y="-1155700"/>
                <a:ext cx="119063" cy="168275"/>
              </a:xfrm>
              <a:custGeom>
                <a:avLst/>
                <a:gdLst>
                  <a:gd name="T0" fmla="*/ 19 w 20"/>
                  <a:gd name="T1" fmla="*/ 15 h 28"/>
                  <a:gd name="T2" fmla="*/ 8 w 20"/>
                  <a:gd name="T3" fmla="*/ 27 h 28"/>
                  <a:gd name="T4" fmla="*/ 1 w 20"/>
                  <a:gd name="T5" fmla="*/ 13 h 28"/>
                  <a:gd name="T6" fmla="*/ 12 w 20"/>
                  <a:gd name="T7" fmla="*/ 1 h 28"/>
                  <a:gd name="T8" fmla="*/ 19 w 20"/>
                  <a:gd name="T9" fmla="*/ 15 h 28"/>
                </a:gdLst>
                <a:ahLst/>
                <a:cxnLst>
                  <a:cxn ang="0">
                    <a:pos x="T0" y="T1"/>
                  </a:cxn>
                  <a:cxn ang="0">
                    <a:pos x="T2" y="T3"/>
                  </a:cxn>
                  <a:cxn ang="0">
                    <a:pos x="T4" y="T5"/>
                  </a:cxn>
                  <a:cxn ang="0">
                    <a:pos x="T6" y="T7"/>
                  </a:cxn>
                  <a:cxn ang="0">
                    <a:pos x="T8" y="T9"/>
                  </a:cxn>
                </a:cxnLst>
                <a:rect l="0" t="0" r="r" b="b"/>
                <a:pathLst>
                  <a:path w="20" h="28">
                    <a:moveTo>
                      <a:pt x="19" y="15"/>
                    </a:moveTo>
                    <a:cubicBezTo>
                      <a:pt x="18" y="22"/>
                      <a:pt x="13" y="28"/>
                      <a:pt x="8" y="27"/>
                    </a:cubicBezTo>
                    <a:cubicBezTo>
                      <a:pt x="3" y="26"/>
                      <a:pt x="0" y="20"/>
                      <a:pt x="1" y="13"/>
                    </a:cubicBezTo>
                    <a:cubicBezTo>
                      <a:pt x="2" y="6"/>
                      <a:pt x="7" y="0"/>
                      <a:pt x="12" y="1"/>
                    </a:cubicBezTo>
                    <a:cubicBezTo>
                      <a:pt x="17" y="2"/>
                      <a:pt x="20" y="8"/>
                      <a:pt x="19" y="1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74">
                <a:extLst>
                  <a:ext uri="{FF2B5EF4-FFF2-40B4-BE49-F238E27FC236}">
                    <a16:creationId xmlns:a16="http://schemas.microsoft.com/office/drawing/2014/main" id="{AEBED9D9-601B-4254-9844-8D9B0E33DD68}"/>
                  </a:ext>
                </a:extLst>
              </p:cNvPr>
              <p:cNvSpPr>
                <a:spLocks/>
              </p:cNvSpPr>
              <p:nvPr/>
            </p:nvSpPr>
            <p:spPr bwMode="auto">
              <a:xfrm>
                <a:off x="18418175" y="-1160463"/>
                <a:ext cx="90488" cy="160338"/>
              </a:xfrm>
              <a:custGeom>
                <a:avLst/>
                <a:gdLst>
                  <a:gd name="T0" fmla="*/ 15 w 15"/>
                  <a:gd name="T1" fmla="*/ 13 h 27"/>
                  <a:gd name="T2" fmla="*/ 7 w 15"/>
                  <a:gd name="T3" fmla="*/ 26 h 27"/>
                  <a:gd name="T4" fmla="*/ 0 w 15"/>
                  <a:gd name="T5" fmla="*/ 13 h 27"/>
                  <a:gd name="T6" fmla="*/ 7 w 15"/>
                  <a:gd name="T7" fmla="*/ 0 h 27"/>
                  <a:gd name="T8" fmla="*/ 15 w 15"/>
                  <a:gd name="T9" fmla="*/ 13 h 27"/>
                </a:gdLst>
                <a:ahLst/>
                <a:cxnLst>
                  <a:cxn ang="0">
                    <a:pos x="T0" y="T1"/>
                  </a:cxn>
                  <a:cxn ang="0">
                    <a:pos x="T2" y="T3"/>
                  </a:cxn>
                  <a:cxn ang="0">
                    <a:pos x="T4" y="T5"/>
                  </a:cxn>
                  <a:cxn ang="0">
                    <a:pos x="T6" y="T7"/>
                  </a:cxn>
                  <a:cxn ang="0">
                    <a:pos x="T8" y="T9"/>
                  </a:cxn>
                </a:cxnLst>
                <a:rect l="0" t="0" r="r" b="b"/>
                <a:pathLst>
                  <a:path w="15" h="27">
                    <a:moveTo>
                      <a:pt x="15" y="13"/>
                    </a:moveTo>
                    <a:cubicBezTo>
                      <a:pt x="15" y="21"/>
                      <a:pt x="11" y="27"/>
                      <a:pt x="7" y="26"/>
                    </a:cubicBezTo>
                    <a:cubicBezTo>
                      <a:pt x="3" y="26"/>
                      <a:pt x="0" y="21"/>
                      <a:pt x="0" y="13"/>
                    </a:cubicBezTo>
                    <a:cubicBezTo>
                      <a:pt x="0" y="6"/>
                      <a:pt x="3" y="0"/>
                      <a:pt x="7" y="0"/>
                    </a:cubicBezTo>
                    <a:cubicBezTo>
                      <a:pt x="11" y="0"/>
                      <a:pt x="15" y="6"/>
                      <a:pt x="15" y="1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75">
                <a:extLst>
                  <a:ext uri="{FF2B5EF4-FFF2-40B4-BE49-F238E27FC236}">
                    <a16:creationId xmlns:a16="http://schemas.microsoft.com/office/drawing/2014/main" id="{2908A9C3-FB62-4EE9-BE4C-F6662FF9CF52}"/>
                  </a:ext>
                </a:extLst>
              </p:cNvPr>
              <p:cNvSpPr>
                <a:spLocks/>
              </p:cNvSpPr>
              <p:nvPr/>
            </p:nvSpPr>
            <p:spPr bwMode="auto">
              <a:xfrm>
                <a:off x="18137188" y="-1112838"/>
                <a:ext cx="203200" cy="381000"/>
              </a:xfrm>
              <a:custGeom>
                <a:avLst/>
                <a:gdLst>
                  <a:gd name="T0" fmla="*/ 21 w 34"/>
                  <a:gd name="T1" fmla="*/ 0 h 64"/>
                  <a:gd name="T2" fmla="*/ 27 w 34"/>
                  <a:gd name="T3" fmla="*/ 21 h 64"/>
                  <a:gd name="T4" fmla="*/ 33 w 34"/>
                  <a:gd name="T5" fmla="*/ 42 h 64"/>
                  <a:gd name="T6" fmla="*/ 34 w 34"/>
                  <a:gd name="T7" fmla="*/ 53 h 64"/>
                  <a:gd name="T8" fmla="*/ 32 w 34"/>
                  <a:gd name="T9" fmla="*/ 58 h 64"/>
                  <a:gd name="T10" fmla="*/ 26 w 34"/>
                  <a:gd name="T11" fmla="*/ 61 h 64"/>
                  <a:gd name="T12" fmla="*/ 15 w 34"/>
                  <a:gd name="T13" fmla="*/ 63 h 64"/>
                  <a:gd name="T14" fmla="*/ 4 w 34"/>
                  <a:gd name="T15" fmla="*/ 63 h 64"/>
                  <a:gd name="T16" fmla="*/ 0 w 34"/>
                  <a:gd name="T17" fmla="*/ 59 h 64"/>
                  <a:gd name="T18" fmla="*/ 4 w 34"/>
                  <a:gd name="T19" fmla="*/ 55 h 64"/>
                  <a:gd name="T20" fmla="*/ 5 w 34"/>
                  <a:gd name="T21" fmla="*/ 56 h 64"/>
                  <a:gd name="T22" fmla="*/ 5 w 34"/>
                  <a:gd name="T23" fmla="*/ 56 h 64"/>
                  <a:gd name="T24" fmla="*/ 26 w 34"/>
                  <a:gd name="T25" fmla="*/ 58 h 64"/>
                  <a:gd name="T26" fmla="*/ 32 w 34"/>
                  <a:gd name="T27" fmla="*/ 53 h 64"/>
                  <a:gd name="T28" fmla="*/ 31 w 34"/>
                  <a:gd name="T29" fmla="*/ 42 h 64"/>
                  <a:gd name="T30" fmla="*/ 27 w 34"/>
                  <a:gd name="T31" fmla="*/ 21 h 64"/>
                  <a:gd name="T32" fmla="*/ 21 w 34"/>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64">
                    <a:moveTo>
                      <a:pt x="21" y="0"/>
                    </a:moveTo>
                    <a:cubicBezTo>
                      <a:pt x="23" y="7"/>
                      <a:pt x="25" y="14"/>
                      <a:pt x="27" y="21"/>
                    </a:cubicBezTo>
                    <a:cubicBezTo>
                      <a:pt x="29" y="28"/>
                      <a:pt x="31" y="35"/>
                      <a:pt x="33" y="42"/>
                    </a:cubicBezTo>
                    <a:cubicBezTo>
                      <a:pt x="34" y="45"/>
                      <a:pt x="34" y="49"/>
                      <a:pt x="34" y="53"/>
                    </a:cubicBezTo>
                    <a:cubicBezTo>
                      <a:pt x="34" y="55"/>
                      <a:pt x="33" y="57"/>
                      <a:pt x="32" y="58"/>
                    </a:cubicBezTo>
                    <a:cubicBezTo>
                      <a:pt x="30" y="60"/>
                      <a:pt x="28" y="61"/>
                      <a:pt x="26" y="61"/>
                    </a:cubicBezTo>
                    <a:cubicBezTo>
                      <a:pt x="23" y="62"/>
                      <a:pt x="19" y="63"/>
                      <a:pt x="15" y="63"/>
                    </a:cubicBezTo>
                    <a:cubicBezTo>
                      <a:pt x="11" y="63"/>
                      <a:pt x="8" y="64"/>
                      <a:pt x="4" y="63"/>
                    </a:cubicBezTo>
                    <a:cubicBezTo>
                      <a:pt x="1" y="63"/>
                      <a:pt x="0" y="62"/>
                      <a:pt x="0" y="59"/>
                    </a:cubicBezTo>
                    <a:cubicBezTo>
                      <a:pt x="0" y="57"/>
                      <a:pt x="1" y="55"/>
                      <a:pt x="4" y="55"/>
                    </a:cubicBezTo>
                    <a:cubicBezTo>
                      <a:pt x="4" y="55"/>
                      <a:pt x="5" y="55"/>
                      <a:pt x="5" y="56"/>
                    </a:cubicBezTo>
                    <a:cubicBezTo>
                      <a:pt x="5" y="56"/>
                      <a:pt x="5" y="56"/>
                      <a:pt x="5" y="56"/>
                    </a:cubicBezTo>
                    <a:cubicBezTo>
                      <a:pt x="12" y="58"/>
                      <a:pt x="19" y="59"/>
                      <a:pt x="26" y="58"/>
                    </a:cubicBezTo>
                    <a:cubicBezTo>
                      <a:pt x="29" y="58"/>
                      <a:pt x="32" y="56"/>
                      <a:pt x="32" y="53"/>
                    </a:cubicBezTo>
                    <a:cubicBezTo>
                      <a:pt x="33" y="49"/>
                      <a:pt x="32" y="46"/>
                      <a:pt x="31" y="42"/>
                    </a:cubicBezTo>
                    <a:cubicBezTo>
                      <a:pt x="30" y="35"/>
                      <a:pt x="28" y="28"/>
                      <a:pt x="27" y="21"/>
                    </a:cubicBezTo>
                    <a:cubicBezTo>
                      <a:pt x="25" y="14"/>
                      <a:pt x="23" y="7"/>
                      <a:pt x="21"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76">
                <a:extLst>
                  <a:ext uri="{FF2B5EF4-FFF2-40B4-BE49-F238E27FC236}">
                    <a16:creationId xmlns:a16="http://schemas.microsoft.com/office/drawing/2014/main" id="{134E7383-3C05-4641-A657-8CB5D226AA51}"/>
                  </a:ext>
                </a:extLst>
              </p:cNvPr>
              <p:cNvSpPr>
                <a:spLocks/>
              </p:cNvSpPr>
              <p:nvPr/>
            </p:nvSpPr>
            <p:spPr bwMode="auto">
              <a:xfrm>
                <a:off x="17921288" y="-515938"/>
                <a:ext cx="179388" cy="149225"/>
              </a:xfrm>
              <a:custGeom>
                <a:avLst/>
                <a:gdLst>
                  <a:gd name="T0" fmla="*/ 28 w 30"/>
                  <a:gd name="T1" fmla="*/ 16 h 25"/>
                  <a:gd name="T2" fmla="*/ 7 w 30"/>
                  <a:gd name="T3" fmla="*/ 2 h 25"/>
                  <a:gd name="T4" fmla="*/ 6 w 30"/>
                  <a:gd name="T5" fmla="*/ 1 h 25"/>
                  <a:gd name="T6" fmla="*/ 29 w 30"/>
                  <a:gd name="T7" fmla="*/ 17 h 25"/>
                  <a:gd name="T8" fmla="*/ 28 w 30"/>
                  <a:gd name="T9" fmla="*/ 16 h 25"/>
                </a:gdLst>
                <a:ahLst/>
                <a:cxnLst>
                  <a:cxn ang="0">
                    <a:pos x="T0" y="T1"/>
                  </a:cxn>
                  <a:cxn ang="0">
                    <a:pos x="T2" y="T3"/>
                  </a:cxn>
                  <a:cxn ang="0">
                    <a:pos x="T4" y="T5"/>
                  </a:cxn>
                  <a:cxn ang="0">
                    <a:pos x="T6" y="T7"/>
                  </a:cxn>
                  <a:cxn ang="0">
                    <a:pos x="T8" y="T9"/>
                  </a:cxn>
                </a:cxnLst>
                <a:rect l="0" t="0" r="r" b="b"/>
                <a:pathLst>
                  <a:path w="30" h="25">
                    <a:moveTo>
                      <a:pt x="28" y="16"/>
                    </a:moveTo>
                    <a:cubicBezTo>
                      <a:pt x="23" y="17"/>
                      <a:pt x="6" y="21"/>
                      <a:pt x="7" y="2"/>
                    </a:cubicBezTo>
                    <a:cubicBezTo>
                      <a:pt x="7" y="1"/>
                      <a:pt x="6" y="0"/>
                      <a:pt x="6" y="1"/>
                    </a:cubicBezTo>
                    <a:cubicBezTo>
                      <a:pt x="0" y="22"/>
                      <a:pt x="20" y="25"/>
                      <a:pt x="29" y="17"/>
                    </a:cubicBezTo>
                    <a:cubicBezTo>
                      <a:pt x="30" y="16"/>
                      <a:pt x="29" y="16"/>
                      <a:pt x="28" y="16"/>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Shape 130">
                <a:extLst>
                  <a:ext uri="{FF2B5EF4-FFF2-40B4-BE49-F238E27FC236}">
                    <a16:creationId xmlns:a16="http://schemas.microsoft.com/office/drawing/2014/main" id="{F8665A86-E5FE-4DD5-8FF8-4C2032F4A215}"/>
                  </a:ext>
                </a:extLst>
              </p:cNvPr>
              <p:cNvSpPr>
                <a:spLocks/>
              </p:cNvSpPr>
              <p:nvPr/>
            </p:nvSpPr>
            <p:spPr bwMode="auto">
              <a:xfrm>
                <a:off x="17329150" y="-379413"/>
                <a:ext cx="814388" cy="951985"/>
              </a:xfrm>
              <a:custGeom>
                <a:avLst/>
                <a:gdLst>
                  <a:gd name="connsiteX0" fmla="*/ 0 w 814388"/>
                  <a:gd name="connsiteY0" fmla="*/ 0 h 951985"/>
                  <a:gd name="connsiteX1" fmla="*/ 814388 w 814388"/>
                  <a:gd name="connsiteY1" fmla="*/ 227322 h 951985"/>
                  <a:gd name="connsiteX2" fmla="*/ 814370 w 814388"/>
                  <a:gd name="connsiteY2" fmla="*/ 227478 h 951985"/>
                  <a:gd name="connsiteX3" fmla="*/ 814388 w 814388"/>
                  <a:gd name="connsiteY3" fmla="*/ 227479 h 951985"/>
                  <a:gd name="connsiteX4" fmla="*/ 809342 w 814388"/>
                  <a:gd name="connsiteY4" fmla="*/ 268905 h 951985"/>
                  <a:gd name="connsiteX5" fmla="*/ 806482 w 814388"/>
                  <a:gd name="connsiteY5" fmla="*/ 292483 h 951985"/>
                  <a:gd name="connsiteX6" fmla="*/ 790436 w 814388"/>
                  <a:gd name="connsiteY6" fmla="*/ 424734 h 951985"/>
                  <a:gd name="connsiteX7" fmla="*/ 778460 w 814388"/>
                  <a:gd name="connsiteY7" fmla="*/ 532413 h 951985"/>
                  <a:gd name="connsiteX8" fmla="*/ 622768 w 814388"/>
                  <a:gd name="connsiteY8" fmla="*/ 873396 h 951985"/>
                  <a:gd name="connsiteX9" fmla="*/ 550910 w 814388"/>
                  <a:gd name="connsiteY9" fmla="*/ 909289 h 951985"/>
                  <a:gd name="connsiteX10" fmla="*/ 95810 w 814388"/>
                  <a:gd name="connsiteY10" fmla="*/ 849467 h 951985"/>
                  <a:gd name="connsiteX11" fmla="*/ 17964 w 814388"/>
                  <a:gd name="connsiteY11" fmla="*/ 538395 h 951985"/>
                  <a:gd name="connsiteX12" fmla="*/ 0 w 814388"/>
                  <a:gd name="connsiteY12" fmla="*/ 0 h 95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4388" h="951985">
                    <a:moveTo>
                      <a:pt x="0" y="0"/>
                    </a:moveTo>
                    <a:cubicBezTo>
                      <a:pt x="5988" y="5982"/>
                      <a:pt x="329348" y="191429"/>
                      <a:pt x="814388" y="227322"/>
                    </a:cubicBezTo>
                    <a:lnTo>
                      <a:pt x="814370" y="227478"/>
                    </a:lnTo>
                    <a:lnTo>
                      <a:pt x="814388" y="227479"/>
                    </a:lnTo>
                    <a:lnTo>
                      <a:pt x="809342" y="268905"/>
                    </a:lnTo>
                    <a:lnTo>
                      <a:pt x="806482" y="292483"/>
                    </a:lnTo>
                    <a:cubicBezTo>
                      <a:pt x="790436" y="424734"/>
                      <a:pt x="790436" y="424734"/>
                      <a:pt x="790436" y="424734"/>
                    </a:cubicBezTo>
                    <a:cubicBezTo>
                      <a:pt x="778460" y="532413"/>
                      <a:pt x="778460" y="532413"/>
                      <a:pt x="778460" y="532413"/>
                    </a:cubicBezTo>
                    <a:cubicBezTo>
                      <a:pt x="784448" y="681967"/>
                      <a:pt x="718578" y="825539"/>
                      <a:pt x="622768" y="873396"/>
                    </a:cubicBezTo>
                    <a:cubicBezTo>
                      <a:pt x="598814" y="891343"/>
                      <a:pt x="574862" y="903307"/>
                      <a:pt x="550910" y="909289"/>
                    </a:cubicBezTo>
                    <a:cubicBezTo>
                      <a:pt x="389230" y="981075"/>
                      <a:pt x="233538" y="963129"/>
                      <a:pt x="95810" y="849467"/>
                    </a:cubicBezTo>
                    <a:cubicBezTo>
                      <a:pt x="29940" y="789646"/>
                      <a:pt x="0" y="670002"/>
                      <a:pt x="17964" y="538395"/>
                    </a:cubicBezTo>
                    <a:cubicBezTo>
                      <a:pt x="17964" y="538395"/>
                      <a:pt x="29940" y="215358"/>
                      <a:pt x="0" y="0"/>
                    </a:cubicBezTo>
                    <a:close/>
                  </a:path>
                </a:pathLst>
              </a:custGeom>
              <a:gradFill flip="none" rotWithShape="1">
                <a:gsLst>
                  <a:gs pos="0">
                    <a:srgbClr val="FF0000"/>
                  </a:gs>
                  <a:gs pos="58000">
                    <a:srgbClr val="FFB2BA"/>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32" name="Freeform 78">
                <a:extLst>
                  <a:ext uri="{FF2B5EF4-FFF2-40B4-BE49-F238E27FC236}">
                    <a16:creationId xmlns:a16="http://schemas.microsoft.com/office/drawing/2014/main" id="{BF9962DC-0B27-4D58-8973-C469EFA98D89}"/>
                  </a:ext>
                </a:extLst>
              </p:cNvPr>
              <p:cNvSpPr>
                <a:spLocks/>
              </p:cNvSpPr>
              <p:nvPr/>
            </p:nvSpPr>
            <p:spPr bwMode="auto">
              <a:xfrm>
                <a:off x="17651413" y="409575"/>
                <a:ext cx="407988" cy="263525"/>
              </a:xfrm>
              <a:custGeom>
                <a:avLst/>
                <a:gdLst>
                  <a:gd name="T0" fmla="*/ 49 w 68"/>
                  <a:gd name="T1" fmla="*/ 0 h 44"/>
                  <a:gd name="T2" fmla="*/ 68 w 68"/>
                  <a:gd name="T3" fmla="*/ 27 h 44"/>
                  <a:gd name="T4" fmla="*/ 17 w 68"/>
                  <a:gd name="T5" fmla="*/ 28 h 44"/>
                  <a:gd name="T6" fmla="*/ 49 w 68"/>
                  <a:gd name="T7" fmla="*/ 0 h 44"/>
                </a:gdLst>
                <a:ahLst/>
                <a:cxnLst>
                  <a:cxn ang="0">
                    <a:pos x="T0" y="T1"/>
                  </a:cxn>
                  <a:cxn ang="0">
                    <a:pos x="T2" y="T3"/>
                  </a:cxn>
                  <a:cxn ang="0">
                    <a:pos x="T4" y="T5"/>
                  </a:cxn>
                  <a:cxn ang="0">
                    <a:pos x="T6" y="T7"/>
                  </a:cxn>
                </a:cxnLst>
                <a:rect l="0" t="0" r="r" b="b"/>
                <a:pathLst>
                  <a:path w="68" h="44">
                    <a:moveTo>
                      <a:pt x="49" y="0"/>
                    </a:moveTo>
                    <a:cubicBezTo>
                      <a:pt x="68" y="27"/>
                      <a:pt x="68" y="27"/>
                      <a:pt x="68" y="27"/>
                    </a:cubicBezTo>
                    <a:cubicBezTo>
                      <a:pt x="68" y="27"/>
                      <a:pt x="33" y="44"/>
                      <a:pt x="17" y="28"/>
                    </a:cubicBezTo>
                    <a:cubicBezTo>
                      <a:pt x="0" y="12"/>
                      <a:pt x="49" y="0"/>
                      <a:pt x="49"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79">
                <a:extLst>
                  <a:ext uri="{FF2B5EF4-FFF2-40B4-BE49-F238E27FC236}">
                    <a16:creationId xmlns:a16="http://schemas.microsoft.com/office/drawing/2014/main" id="{351671FC-00B2-45AC-87AA-006E28F861EF}"/>
                  </a:ext>
                </a:extLst>
              </p:cNvPr>
              <p:cNvSpPr>
                <a:spLocks/>
              </p:cNvSpPr>
              <p:nvPr/>
            </p:nvSpPr>
            <p:spPr bwMode="auto">
              <a:xfrm>
                <a:off x="17202150" y="33337"/>
                <a:ext cx="742950" cy="681038"/>
              </a:xfrm>
              <a:custGeom>
                <a:avLst/>
                <a:gdLst>
                  <a:gd name="T0" fmla="*/ 21 w 124"/>
                  <a:gd name="T1" fmla="*/ 0 h 114"/>
                  <a:gd name="T2" fmla="*/ 124 w 124"/>
                  <a:gd name="T3" fmla="*/ 63 h 114"/>
                  <a:gd name="T4" fmla="*/ 98 w 124"/>
                  <a:gd name="T5" fmla="*/ 114 h 114"/>
                  <a:gd name="T6" fmla="*/ 0 w 124"/>
                  <a:gd name="T7" fmla="*/ 35 h 114"/>
                  <a:gd name="T8" fmla="*/ 21 w 124"/>
                  <a:gd name="T9" fmla="*/ 0 h 114"/>
                </a:gdLst>
                <a:ahLst/>
                <a:cxnLst>
                  <a:cxn ang="0">
                    <a:pos x="T0" y="T1"/>
                  </a:cxn>
                  <a:cxn ang="0">
                    <a:pos x="T2" y="T3"/>
                  </a:cxn>
                  <a:cxn ang="0">
                    <a:pos x="T4" y="T5"/>
                  </a:cxn>
                  <a:cxn ang="0">
                    <a:pos x="T6" y="T7"/>
                  </a:cxn>
                  <a:cxn ang="0">
                    <a:pos x="T8" y="T9"/>
                  </a:cxn>
                </a:cxnLst>
                <a:rect l="0" t="0" r="r" b="b"/>
                <a:pathLst>
                  <a:path w="124" h="114">
                    <a:moveTo>
                      <a:pt x="21" y="0"/>
                    </a:moveTo>
                    <a:cubicBezTo>
                      <a:pt x="124" y="63"/>
                      <a:pt x="124" y="63"/>
                      <a:pt x="124" y="63"/>
                    </a:cubicBezTo>
                    <a:cubicBezTo>
                      <a:pt x="98" y="114"/>
                      <a:pt x="98" y="114"/>
                      <a:pt x="98" y="114"/>
                    </a:cubicBezTo>
                    <a:cubicBezTo>
                      <a:pt x="55" y="94"/>
                      <a:pt x="20" y="68"/>
                      <a:pt x="0" y="35"/>
                    </a:cubicBez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80">
                <a:extLst>
                  <a:ext uri="{FF2B5EF4-FFF2-40B4-BE49-F238E27FC236}">
                    <a16:creationId xmlns:a16="http://schemas.microsoft.com/office/drawing/2014/main" id="{8AC6E2FE-31F8-41D5-B682-A48598CA4FD5}"/>
                  </a:ext>
                </a:extLst>
              </p:cNvPr>
              <p:cNvSpPr>
                <a:spLocks/>
              </p:cNvSpPr>
              <p:nvPr/>
            </p:nvSpPr>
            <p:spPr bwMode="auto">
              <a:xfrm>
                <a:off x="18059400" y="152400"/>
                <a:ext cx="149225" cy="419100"/>
              </a:xfrm>
              <a:custGeom>
                <a:avLst/>
                <a:gdLst>
                  <a:gd name="T0" fmla="*/ 4 w 25"/>
                  <a:gd name="T1" fmla="*/ 23 h 70"/>
                  <a:gd name="T2" fmla="*/ 0 w 25"/>
                  <a:gd name="T3" fmla="*/ 70 h 70"/>
                  <a:gd name="T4" fmla="*/ 21 w 25"/>
                  <a:gd name="T5" fmla="*/ 21 h 70"/>
                  <a:gd name="T6" fmla="*/ 4 w 25"/>
                  <a:gd name="T7" fmla="*/ 23 h 70"/>
                </a:gdLst>
                <a:ahLst/>
                <a:cxnLst>
                  <a:cxn ang="0">
                    <a:pos x="T0" y="T1"/>
                  </a:cxn>
                  <a:cxn ang="0">
                    <a:pos x="T2" y="T3"/>
                  </a:cxn>
                  <a:cxn ang="0">
                    <a:pos x="T4" y="T5"/>
                  </a:cxn>
                  <a:cxn ang="0">
                    <a:pos x="T6" y="T7"/>
                  </a:cxn>
                </a:cxnLst>
                <a:rect l="0" t="0" r="r" b="b"/>
                <a:pathLst>
                  <a:path w="25" h="70">
                    <a:moveTo>
                      <a:pt x="4" y="23"/>
                    </a:moveTo>
                    <a:cubicBezTo>
                      <a:pt x="0" y="70"/>
                      <a:pt x="0" y="70"/>
                      <a:pt x="0" y="70"/>
                    </a:cubicBezTo>
                    <a:cubicBezTo>
                      <a:pt x="0" y="70"/>
                      <a:pt x="25" y="43"/>
                      <a:pt x="21" y="21"/>
                    </a:cubicBezTo>
                    <a:cubicBezTo>
                      <a:pt x="18" y="0"/>
                      <a:pt x="4" y="23"/>
                      <a:pt x="4"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81">
                <a:extLst>
                  <a:ext uri="{FF2B5EF4-FFF2-40B4-BE49-F238E27FC236}">
                    <a16:creationId xmlns:a16="http://schemas.microsoft.com/office/drawing/2014/main" id="{35AA4977-7C08-444D-8F1C-D86F82318D54}"/>
                  </a:ext>
                </a:extLst>
              </p:cNvPr>
              <p:cNvSpPr>
                <a:spLocks/>
              </p:cNvSpPr>
              <p:nvPr/>
            </p:nvSpPr>
            <p:spPr bwMode="auto">
              <a:xfrm>
                <a:off x="18083213" y="26987"/>
                <a:ext cx="138113" cy="430213"/>
              </a:xfrm>
              <a:custGeom>
                <a:avLst/>
                <a:gdLst>
                  <a:gd name="T0" fmla="*/ 26 w 87"/>
                  <a:gd name="T1" fmla="*/ 0 h 271"/>
                  <a:gd name="T2" fmla="*/ 0 w 87"/>
                  <a:gd name="T3" fmla="*/ 166 h 271"/>
                  <a:gd name="T4" fmla="*/ 87 w 87"/>
                  <a:gd name="T5" fmla="*/ 271 h 271"/>
                  <a:gd name="T6" fmla="*/ 45 w 87"/>
                  <a:gd name="T7" fmla="*/ 23 h 271"/>
                  <a:gd name="T8" fmla="*/ 26 w 87"/>
                  <a:gd name="T9" fmla="*/ 0 h 271"/>
                </a:gdLst>
                <a:ahLst/>
                <a:cxnLst>
                  <a:cxn ang="0">
                    <a:pos x="T0" y="T1"/>
                  </a:cxn>
                  <a:cxn ang="0">
                    <a:pos x="T2" y="T3"/>
                  </a:cxn>
                  <a:cxn ang="0">
                    <a:pos x="T4" y="T5"/>
                  </a:cxn>
                  <a:cxn ang="0">
                    <a:pos x="T6" y="T7"/>
                  </a:cxn>
                  <a:cxn ang="0">
                    <a:pos x="T8" y="T9"/>
                  </a:cxn>
                </a:cxnLst>
                <a:rect l="0" t="0" r="r" b="b"/>
                <a:pathLst>
                  <a:path w="87" h="271">
                    <a:moveTo>
                      <a:pt x="26" y="0"/>
                    </a:moveTo>
                    <a:lnTo>
                      <a:pt x="0" y="166"/>
                    </a:lnTo>
                    <a:lnTo>
                      <a:pt x="87" y="271"/>
                    </a:lnTo>
                    <a:lnTo>
                      <a:pt x="45" y="23"/>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82">
                <a:extLst>
                  <a:ext uri="{FF2B5EF4-FFF2-40B4-BE49-F238E27FC236}">
                    <a16:creationId xmlns:a16="http://schemas.microsoft.com/office/drawing/2014/main" id="{24F68982-3A1F-458D-B3A7-3898E0B74D0D}"/>
                  </a:ext>
                </a:extLst>
              </p:cNvPr>
              <p:cNvSpPr>
                <a:spLocks/>
              </p:cNvSpPr>
              <p:nvPr/>
            </p:nvSpPr>
            <p:spPr bwMode="auto">
              <a:xfrm>
                <a:off x="17938750" y="301625"/>
                <a:ext cx="155575" cy="269875"/>
              </a:xfrm>
              <a:custGeom>
                <a:avLst/>
                <a:gdLst>
                  <a:gd name="T0" fmla="*/ 83 w 98"/>
                  <a:gd name="T1" fmla="*/ 0 h 170"/>
                  <a:gd name="T2" fmla="*/ 98 w 98"/>
                  <a:gd name="T3" fmla="*/ 34 h 170"/>
                  <a:gd name="T4" fmla="*/ 76 w 98"/>
                  <a:gd name="T5" fmla="*/ 170 h 170"/>
                  <a:gd name="T6" fmla="*/ 34 w 98"/>
                  <a:gd name="T7" fmla="*/ 158 h 170"/>
                  <a:gd name="T8" fmla="*/ 0 w 98"/>
                  <a:gd name="T9" fmla="*/ 91 h 170"/>
                  <a:gd name="T10" fmla="*/ 83 w 98"/>
                  <a:gd name="T11" fmla="*/ 0 h 170"/>
                </a:gdLst>
                <a:ahLst/>
                <a:cxnLst>
                  <a:cxn ang="0">
                    <a:pos x="T0" y="T1"/>
                  </a:cxn>
                  <a:cxn ang="0">
                    <a:pos x="T2" y="T3"/>
                  </a:cxn>
                  <a:cxn ang="0">
                    <a:pos x="T4" y="T5"/>
                  </a:cxn>
                  <a:cxn ang="0">
                    <a:pos x="T6" y="T7"/>
                  </a:cxn>
                  <a:cxn ang="0">
                    <a:pos x="T8" y="T9"/>
                  </a:cxn>
                  <a:cxn ang="0">
                    <a:pos x="T10" y="T11"/>
                  </a:cxn>
                </a:cxnLst>
                <a:rect l="0" t="0" r="r" b="b"/>
                <a:pathLst>
                  <a:path w="98" h="170">
                    <a:moveTo>
                      <a:pt x="83" y="0"/>
                    </a:moveTo>
                    <a:lnTo>
                      <a:pt x="98" y="34"/>
                    </a:lnTo>
                    <a:lnTo>
                      <a:pt x="76" y="170"/>
                    </a:lnTo>
                    <a:lnTo>
                      <a:pt x="34" y="158"/>
                    </a:lnTo>
                    <a:lnTo>
                      <a:pt x="0" y="91"/>
                    </a:lnTo>
                    <a:lnTo>
                      <a:pt x="8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83">
                <a:extLst>
                  <a:ext uri="{FF2B5EF4-FFF2-40B4-BE49-F238E27FC236}">
                    <a16:creationId xmlns:a16="http://schemas.microsoft.com/office/drawing/2014/main" id="{CEFE7D87-3B11-46C6-99B5-4ACFA69E08FE}"/>
                  </a:ext>
                </a:extLst>
              </p:cNvPr>
              <p:cNvSpPr>
                <a:spLocks/>
              </p:cNvSpPr>
              <p:nvPr/>
            </p:nvSpPr>
            <p:spPr bwMode="auto">
              <a:xfrm>
                <a:off x="17938750" y="301625"/>
                <a:ext cx="155575" cy="269875"/>
              </a:xfrm>
              <a:custGeom>
                <a:avLst/>
                <a:gdLst>
                  <a:gd name="T0" fmla="*/ 83 w 98"/>
                  <a:gd name="T1" fmla="*/ 0 h 170"/>
                  <a:gd name="T2" fmla="*/ 98 w 98"/>
                  <a:gd name="T3" fmla="*/ 34 h 170"/>
                  <a:gd name="T4" fmla="*/ 76 w 98"/>
                  <a:gd name="T5" fmla="*/ 170 h 170"/>
                  <a:gd name="T6" fmla="*/ 34 w 98"/>
                  <a:gd name="T7" fmla="*/ 158 h 170"/>
                  <a:gd name="T8" fmla="*/ 0 w 98"/>
                  <a:gd name="T9" fmla="*/ 91 h 170"/>
                </a:gdLst>
                <a:ahLst/>
                <a:cxnLst>
                  <a:cxn ang="0">
                    <a:pos x="T0" y="T1"/>
                  </a:cxn>
                  <a:cxn ang="0">
                    <a:pos x="T2" y="T3"/>
                  </a:cxn>
                  <a:cxn ang="0">
                    <a:pos x="T4" y="T5"/>
                  </a:cxn>
                  <a:cxn ang="0">
                    <a:pos x="T6" y="T7"/>
                  </a:cxn>
                  <a:cxn ang="0">
                    <a:pos x="T8" y="T9"/>
                  </a:cxn>
                </a:cxnLst>
                <a:rect l="0" t="0" r="r" b="b"/>
                <a:pathLst>
                  <a:path w="98" h="170">
                    <a:moveTo>
                      <a:pt x="83" y="0"/>
                    </a:moveTo>
                    <a:lnTo>
                      <a:pt x="98" y="34"/>
                    </a:lnTo>
                    <a:lnTo>
                      <a:pt x="76" y="170"/>
                    </a:lnTo>
                    <a:lnTo>
                      <a:pt x="34" y="158"/>
                    </a:lnTo>
                    <a:lnTo>
                      <a:pt x="0" y="9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84">
                <a:extLst>
                  <a:ext uri="{FF2B5EF4-FFF2-40B4-BE49-F238E27FC236}">
                    <a16:creationId xmlns:a16="http://schemas.microsoft.com/office/drawing/2014/main" id="{CC4B89A8-FFA3-4057-8B97-0D4E0017BDEA}"/>
                  </a:ext>
                </a:extLst>
              </p:cNvPr>
              <p:cNvSpPr>
                <a:spLocks/>
              </p:cNvSpPr>
              <p:nvPr/>
            </p:nvSpPr>
            <p:spPr bwMode="auto">
              <a:xfrm>
                <a:off x="17095788" y="-1489075"/>
                <a:ext cx="376238" cy="482600"/>
              </a:xfrm>
              <a:custGeom>
                <a:avLst/>
                <a:gdLst>
                  <a:gd name="T0" fmla="*/ 60 w 63"/>
                  <a:gd name="T1" fmla="*/ 20 h 81"/>
                  <a:gd name="T2" fmla="*/ 37 w 63"/>
                  <a:gd name="T3" fmla="*/ 2 h 81"/>
                  <a:gd name="T4" fmla="*/ 15 w 63"/>
                  <a:gd name="T5" fmla="*/ 23 h 81"/>
                  <a:gd name="T6" fmla="*/ 51 w 63"/>
                  <a:gd name="T7" fmla="*/ 80 h 81"/>
                  <a:gd name="T8" fmla="*/ 61 w 63"/>
                  <a:gd name="T9" fmla="*/ 74 h 81"/>
                  <a:gd name="T10" fmla="*/ 62 w 63"/>
                  <a:gd name="T11" fmla="*/ 63 h 81"/>
                  <a:gd name="T12" fmla="*/ 59 w 63"/>
                  <a:gd name="T13" fmla="*/ 48 h 81"/>
                  <a:gd name="T14" fmla="*/ 60 w 63"/>
                  <a:gd name="T15" fmla="*/ 20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81">
                    <a:moveTo>
                      <a:pt x="60" y="20"/>
                    </a:moveTo>
                    <a:cubicBezTo>
                      <a:pt x="59" y="9"/>
                      <a:pt x="48" y="0"/>
                      <a:pt x="37" y="2"/>
                    </a:cubicBezTo>
                    <a:cubicBezTo>
                      <a:pt x="29" y="4"/>
                      <a:pt x="22" y="9"/>
                      <a:pt x="15" y="23"/>
                    </a:cubicBezTo>
                    <a:cubicBezTo>
                      <a:pt x="0" y="56"/>
                      <a:pt x="22" y="81"/>
                      <a:pt x="51" y="80"/>
                    </a:cubicBezTo>
                    <a:cubicBezTo>
                      <a:pt x="55" y="80"/>
                      <a:pt x="59" y="77"/>
                      <a:pt x="61" y="74"/>
                    </a:cubicBezTo>
                    <a:cubicBezTo>
                      <a:pt x="63" y="71"/>
                      <a:pt x="63" y="67"/>
                      <a:pt x="62" y="63"/>
                    </a:cubicBezTo>
                    <a:cubicBezTo>
                      <a:pt x="59" y="58"/>
                      <a:pt x="58" y="53"/>
                      <a:pt x="59" y="48"/>
                    </a:cubicBezTo>
                    <a:lnTo>
                      <a:pt x="60" y="20"/>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85">
                <a:extLst>
                  <a:ext uri="{FF2B5EF4-FFF2-40B4-BE49-F238E27FC236}">
                    <a16:creationId xmlns:a16="http://schemas.microsoft.com/office/drawing/2014/main" id="{96B2604D-C0D3-4B7D-AB01-14F0658F6CBA}"/>
                  </a:ext>
                </a:extLst>
              </p:cNvPr>
              <p:cNvSpPr>
                <a:spLocks/>
              </p:cNvSpPr>
              <p:nvPr/>
            </p:nvSpPr>
            <p:spPr bwMode="auto">
              <a:xfrm>
                <a:off x="17305338" y="-1393825"/>
                <a:ext cx="112713" cy="274638"/>
              </a:xfrm>
              <a:custGeom>
                <a:avLst/>
                <a:gdLst>
                  <a:gd name="T0" fmla="*/ 0 w 19"/>
                  <a:gd name="T1" fmla="*/ 44 h 46"/>
                  <a:gd name="T2" fmla="*/ 1 w 19"/>
                  <a:gd name="T3" fmla="*/ 41 h 46"/>
                  <a:gd name="T4" fmla="*/ 3 w 19"/>
                  <a:gd name="T5" fmla="*/ 4 h 46"/>
                  <a:gd name="T6" fmla="*/ 3 w 19"/>
                  <a:gd name="T7" fmla="*/ 4 h 46"/>
                  <a:gd name="T8" fmla="*/ 4 w 19"/>
                  <a:gd name="T9" fmla="*/ 1 h 46"/>
                  <a:gd name="T10" fmla="*/ 7 w 19"/>
                  <a:gd name="T11" fmla="*/ 2 h 46"/>
                  <a:gd name="T12" fmla="*/ 8 w 19"/>
                  <a:gd name="T13" fmla="*/ 2 h 46"/>
                  <a:gd name="T14" fmla="*/ 5 w 19"/>
                  <a:gd name="T15" fmla="*/ 44 h 46"/>
                  <a:gd name="T16" fmla="*/ 1 w 19"/>
                  <a:gd name="T17" fmla="*/ 45 h 46"/>
                  <a:gd name="T18" fmla="*/ 0 w 19"/>
                  <a:gd name="T19"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46">
                    <a:moveTo>
                      <a:pt x="0" y="44"/>
                    </a:moveTo>
                    <a:cubicBezTo>
                      <a:pt x="0" y="43"/>
                      <a:pt x="0" y="42"/>
                      <a:pt x="1" y="41"/>
                    </a:cubicBezTo>
                    <a:cubicBezTo>
                      <a:pt x="1" y="41"/>
                      <a:pt x="13" y="22"/>
                      <a:pt x="3" y="4"/>
                    </a:cubicBezTo>
                    <a:cubicBezTo>
                      <a:pt x="3" y="4"/>
                      <a:pt x="3" y="4"/>
                      <a:pt x="3" y="4"/>
                    </a:cubicBezTo>
                    <a:cubicBezTo>
                      <a:pt x="2" y="3"/>
                      <a:pt x="2" y="1"/>
                      <a:pt x="4" y="1"/>
                    </a:cubicBezTo>
                    <a:cubicBezTo>
                      <a:pt x="5" y="0"/>
                      <a:pt x="7" y="0"/>
                      <a:pt x="7" y="2"/>
                    </a:cubicBezTo>
                    <a:cubicBezTo>
                      <a:pt x="8" y="2"/>
                      <a:pt x="8" y="2"/>
                      <a:pt x="8" y="2"/>
                    </a:cubicBezTo>
                    <a:cubicBezTo>
                      <a:pt x="19" y="23"/>
                      <a:pt x="6" y="43"/>
                      <a:pt x="5" y="44"/>
                    </a:cubicBezTo>
                    <a:cubicBezTo>
                      <a:pt x="4" y="45"/>
                      <a:pt x="2" y="46"/>
                      <a:pt x="1" y="45"/>
                    </a:cubicBezTo>
                    <a:cubicBezTo>
                      <a:pt x="1" y="45"/>
                      <a:pt x="1" y="44"/>
                      <a:pt x="0"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86">
                <a:extLst>
                  <a:ext uri="{FF2B5EF4-FFF2-40B4-BE49-F238E27FC236}">
                    <a16:creationId xmlns:a16="http://schemas.microsoft.com/office/drawing/2014/main" id="{96632B89-6992-42B3-92B3-58873D76040A}"/>
                  </a:ext>
                </a:extLst>
              </p:cNvPr>
              <p:cNvSpPr>
                <a:spLocks/>
              </p:cNvSpPr>
              <p:nvPr/>
            </p:nvSpPr>
            <p:spPr bwMode="auto">
              <a:xfrm>
                <a:off x="17262475" y="-1335088"/>
                <a:ext cx="120650" cy="60325"/>
              </a:xfrm>
              <a:custGeom>
                <a:avLst/>
                <a:gdLst>
                  <a:gd name="T0" fmla="*/ 0 w 20"/>
                  <a:gd name="T1" fmla="*/ 7 h 10"/>
                  <a:gd name="T2" fmla="*/ 0 w 20"/>
                  <a:gd name="T3" fmla="*/ 6 h 10"/>
                  <a:gd name="T4" fmla="*/ 2 w 20"/>
                  <a:gd name="T5" fmla="*/ 3 h 10"/>
                  <a:gd name="T6" fmla="*/ 18 w 20"/>
                  <a:gd name="T7" fmla="*/ 4 h 10"/>
                  <a:gd name="T8" fmla="*/ 19 w 20"/>
                  <a:gd name="T9" fmla="*/ 7 h 10"/>
                  <a:gd name="T10" fmla="*/ 16 w 20"/>
                  <a:gd name="T11" fmla="*/ 9 h 10"/>
                  <a:gd name="T12" fmla="*/ 4 w 20"/>
                  <a:gd name="T13" fmla="*/ 8 h 10"/>
                  <a:gd name="T14" fmla="*/ 0 w 20"/>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0" y="7"/>
                    </a:moveTo>
                    <a:cubicBezTo>
                      <a:pt x="0" y="6"/>
                      <a:pt x="0" y="6"/>
                      <a:pt x="0" y="6"/>
                    </a:cubicBezTo>
                    <a:cubicBezTo>
                      <a:pt x="0" y="5"/>
                      <a:pt x="0" y="3"/>
                      <a:pt x="2" y="3"/>
                    </a:cubicBezTo>
                    <a:cubicBezTo>
                      <a:pt x="11" y="0"/>
                      <a:pt x="17" y="4"/>
                      <a:pt x="18" y="4"/>
                    </a:cubicBezTo>
                    <a:cubicBezTo>
                      <a:pt x="19" y="4"/>
                      <a:pt x="20" y="6"/>
                      <a:pt x="19" y="7"/>
                    </a:cubicBezTo>
                    <a:cubicBezTo>
                      <a:pt x="19" y="9"/>
                      <a:pt x="17" y="10"/>
                      <a:pt x="16" y="9"/>
                    </a:cubicBezTo>
                    <a:cubicBezTo>
                      <a:pt x="16" y="9"/>
                      <a:pt x="11" y="5"/>
                      <a:pt x="4" y="8"/>
                    </a:cubicBezTo>
                    <a:cubicBezTo>
                      <a:pt x="2" y="9"/>
                      <a:pt x="1" y="8"/>
                      <a:pt x="0"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87">
                <a:extLst>
                  <a:ext uri="{FF2B5EF4-FFF2-40B4-BE49-F238E27FC236}">
                    <a16:creationId xmlns:a16="http://schemas.microsoft.com/office/drawing/2014/main" id="{4D8A005D-7C90-47E1-AC6E-D542541227D5}"/>
                  </a:ext>
                </a:extLst>
              </p:cNvPr>
              <p:cNvSpPr>
                <a:spLocks/>
              </p:cNvSpPr>
              <p:nvPr/>
            </p:nvSpPr>
            <p:spPr bwMode="auto">
              <a:xfrm>
                <a:off x="17999075" y="-576263"/>
                <a:ext cx="382588" cy="101600"/>
              </a:xfrm>
              <a:custGeom>
                <a:avLst/>
                <a:gdLst>
                  <a:gd name="T0" fmla="*/ 0 w 64"/>
                  <a:gd name="T1" fmla="*/ 11 h 17"/>
                  <a:gd name="T2" fmla="*/ 3 w 64"/>
                  <a:gd name="T3" fmla="*/ 7 h 17"/>
                  <a:gd name="T4" fmla="*/ 7 w 64"/>
                  <a:gd name="T5" fmla="*/ 4 h 17"/>
                  <a:gd name="T6" fmla="*/ 16 w 64"/>
                  <a:gd name="T7" fmla="*/ 0 h 17"/>
                  <a:gd name="T8" fmla="*/ 26 w 64"/>
                  <a:gd name="T9" fmla="*/ 1 h 17"/>
                  <a:gd name="T10" fmla="*/ 33 w 64"/>
                  <a:gd name="T11" fmla="*/ 4 h 17"/>
                  <a:gd name="T12" fmla="*/ 48 w 64"/>
                  <a:gd name="T13" fmla="*/ 8 h 17"/>
                  <a:gd name="T14" fmla="*/ 64 w 64"/>
                  <a:gd name="T15" fmla="*/ 8 h 17"/>
                  <a:gd name="T16" fmla="*/ 64 w 64"/>
                  <a:gd name="T17" fmla="*/ 8 h 17"/>
                  <a:gd name="T18" fmla="*/ 64 w 64"/>
                  <a:gd name="T19" fmla="*/ 8 h 17"/>
                  <a:gd name="T20" fmla="*/ 48 w 64"/>
                  <a:gd name="T21" fmla="*/ 12 h 17"/>
                  <a:gd name="T22" fmla="*/ 40 w 64"/>
                  <a:gd name="T23" fmla="*/ 12 h 17"/>
                  <a:gd name="T24" fmla="*/ 31 w 64"/>
                  <a:gd name="T25" fmla="*/ 10 h 17"/>
                  <a:gd name="T26" fmla="*/ 24 w 64"/>
                  <a:gd name="T27" fmla="*/ 9 h 17"/>
                  <a:gd name="T28" fmla="*/ 18 w 64"/>
                  <a:gd name="T29" fmla="*/ 9 h 17"/>
                  <a:gd name="T30" fmla="*/ 7 w 64"/>
                  <a:gd name="T31" fmla="*/ 16 h 17"/>
                  <a:gd name="T32" fmla="*/ 6 w 64"/>
                  <a:gd name="T33" fmla="*/ 16 h 17"/>
                  <a:gd name="T34" fmla="*/ 1 w 64"/>
                  <a:gd name="T35" fmla="*/ 16 h 17"/>
                  <a:gd name="T36" fmla="*/ 0 w 64"/>
                  <a:gd name="T37"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7">
                    <a:moveTo>
                      <a:pt x="0" y="11"/>
                    </a:moveTo>
                    <a:cubicBezTo>
                      <a:pt x="1" y="9"/>
                      <a:pt x="2" y="8"/>
                      <a:pt x="3" y="7"/>
                    </a:cubicBezTo>
                    <a:cubicBezTo>
                      <a:pt x="4" y="6"/>
                      <a:pt x="6" y="5"/>
                      <a:pt x="7" y="4"/>
                    </a:cubicBezTo>
                    <a:cubicBezTo>
                      <a:pt x="10" y="2"/>
                      <a:pt x="13" y="1"/>
                      <a:pt x="16" y="0"/>
                    </a:cubicBezTo>
                    <a:cubicBezTo>
                      <a:pt x="19" y="0"/>
                      <a:pt x="23" y="0"/>
                      <a:pt x="26" y="1"/>
                    </a:cubicBezTo>
                    <a:cubicBezTo>
                      <a:pt x="28" y="2"/>
                      <a:pt x="31" y="3"/>
                      <a:pt x="33" y="4"/>
                    </a:cubicBezTo>
                    <a:cubicBezTo>
                      <a:pt x="38" y="5"/>
                      <a:pt x="43" y="7"/>
                      <a:pt x="48" y="8"/>
                    </a:cubicBezTo>
                    <a:cubicBezTo>
                      <a:pt x="53" y="8"/>
                      <a:pt x="59" y="8"/>
                      <a:pt x="64" y="8"/>
                    </a:cubicBezTo>
                    <a:cubicBezTo>
                      <a:pt x="64" y="8"/>
                      <a:pt x="64" y="8"/>
                      <a:pt x="64" y="8"/>
                    </a:cubicBezTo>
                    <a:cubicBezTo>
                      <a:pt x="64" y="8"/>
                      <a:pt x="64" y="8"/>
                      <a:pt x="64" y="8"/>
                    </a:cubicBezTo>
                    <a:cubicBezTo>
                      <a:pt x="59" y="10"/>
                      <a:pt x="54" y="12"/>
                      <a:pt x="48" y="12"/>
                    </a:cubicBezTo>
                    <a:cubicBezTo>
                      <a:pt x="45" y="12"/>
                      <a:pt x="42" y="12"/>
                      <a:pt x="40" y="12"/>
                    </a:cubicBezTo>
                    <a:cubicBezTo>
                      <a:pt x="37" y="12"/>
                      <a:pt x="34" y="11"/>
                      <a:pt x="31" y="10"/>
                    </a:cubicBezTo>
                    <a:cubicBezTo>
                      <a:pt x="29" y="10"/>
                      <a:pt x="26" y="9"/>
                      <a:pt x="24" y="9"/>
                    </a:cubicBezTo>
                    <a:cubicBezTo>
                      <a:pt x="21" y="9"/>
                      <a:pt x="20" y="9"/>
                      <a:pt x="18" y="9"/>
                    </a:cubicBezTo>
                    <a:cubicBezTo>
                      <a:pt x="14" y="10"/>
                      <a:pt x="10" y="13"/>
                      <a:pt x="7" y="16"/>
                    </a:cubicBezTo>
                    <a:cubicBezTo>
                      <a:pt x="6" y="16"/>
                      <a:pt x="6" y="16"/>
                      <a:pt x="6" y="16"/>
                    </a:cubicBezTo>
                    <a:cubicBezTo>
                      <a:pt x="5" y="17"/>
                      <a:pt x="2" y="17"/>
                      <a:pt x="1" y="16"/>
                    </a:cubicBezTo>
                    <a:cubicBezTo>
                      <a:pt x="0" y="14"/>
                      <a:pt x="0" y="12"/>
                      <a:pt x="0" y="1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88">
                <a:extLst>
                  <a:ext uri="{FF2B5EF4-FFF2-40B4-BE49-F238E27FC236}">
                    <a16:creationId xmlns:a16="http://schemas.microsoft.com/office/drawing/2014/main" id="{A6AD3296-C341-49C3-AA0A-3D9216EA75C5}"/>
                  </a:ext>
                </a:extLst>
              </p:cNvPr>
              <p:cNvSpPr>
                <a:spLocks/>
              </p:cNvSpPr>
              <p:nvPr/>
            </p:nvSpPr>
            <p:spPr bwMode="auto">
              <a:xfrm>
                <a:off x="17279938" y="-14288"/>
                <a:ext cx="708025" cy="704850"/>
              </a:xfrm>
              <a:custGeom>
                <a:avLst/>
                <a:gdLst>
                  <a:gd name="T0" fmla="*/ 112 w 118"/>
                  <a:gd name="T1" fmla="*/ 72 h 118"/>
                  <a:gd name="T2" fmla="*/ 106 w 118"/>
                  <a:gd name="T3" fmla="*/ 69 h 118"/>
                  <a:gd name="T4" fmla="*/ 103 w 118"/>
                  <a:gd name="T5" fmla="*/ 68 h 118"/>
                  <a:gd name="T6" fmla="*/ 100 w 118"/>
                  <a:gd name="T7" fmla="*/ 66 h 118"/>
                  <a:gd name="T8" fmla="*/ 95 w 118"/>
                  <a:gd name="T9" fmla="*/ 63 h 118"/>
                  <a:gd name="T10" fmla="*/ 91 w 118"/>
                  <a:gd name="T11" fmla="*/ 61 h 118"/>
                  <a:gd name="T12" fmla="*/ 79 w 118"/>
                  <a:gd name="T13" fmla="*/ 101 h 118"/>
                  <a:gd name="T14" fmla="*/ 79 w 118"/>
                  <a:gd name="T15" fmla="*/ 101 h 118"/>
                  <a:gd name="T16" fmla="*/ 71 w 118"/>
                  <a:gd name="T17" fmla="*/ 107 h 118"/>
                  <a:gd name="T18" fmla="*/ 36 w 118"/>
                  <a:gd name="T19" fmla="*/ 113 h 118"/>
                  <a:gd name="T20" fmla="*/ 9 w 118"/>
                  <a:gd name="T21" fmla="*/ 101 h 118"/>
                  <a:gd name="T22" fmla="*/ 1 w 118"/>
                  <a:gd name="T23" fmla="*/ 87 h 118"/>
                  <a:gd name="T24" fmla="*/ 3 w 118"/>
                  <a:gd name="T25" fmla="*/ 58 h 118"/>
                  <a:gd name="T26" fmla="*/ 8 w 118"/>
                  <a:gd name="T27" fmla="*/ 39 h 118"/>
                  <a:gd name="T28" fmla="*/ 19 w 118"/>
                  <a:gd name="T29" fmla="*/ 14 h 118"/>
                  <a:gd name="T30" fmla="*/ 38 w 118"/>
                  <a:gd name="T31" fmla="*/ 1 h 118"/>
                  <a:gd name="T32" fmla="*/ 51 w 118"/>
                  <a:gd name="T33" fmla="*/ 6 h 118"/>
                  <a:gd name="T34" fmla="*/ 53 w 118"/>
                  <a:gd name="T35" fmla="*/ 9 h 118"/>
                  <a:gd name="T36" fmla="*/ 57 w 118"/>
                  <a:gd name="T37" fmla="*/ 9 h 118"/>
                  <a:gd name="T38" fmla="*/ 69 w 118"/>
                  <a:gd name="T39" fmla="*/ 14 h 118"/>
                  <a:gd name="T40" fmla="*/ 72 w 118"/>
                  <a:gd name="T41" fmla="*/ 18 h 118"/>
                  <a:gd name="T42" fmla="*/ 76 w 118"/>
                  <a:gd name="T43" fmla="*/ 18 h 118"/>
                  <a:gd name="T44" fmla="*/ 89 w 118"/>
                  <a:gd name="T45" fmla="*/ 23 h 118"/>
                  <a:gd name="T46" fmla="*/ 93 w 118"/>
                  <a:gd name="T47" fmla="*/ 28 h 118"/>
                  <a:gd name="T48" fmla="*/ 96 w 118"/>
                  <a:gd name="T49" fmla="*/ 28 h 118"/>
                  <a:gd name="T50" fmla="*/ 107 w 118"/>
                  <a:gd name="T51" fmla="*/ 32 h 118"/>
                  <a:gd name="T52" fmla="*/ 111 w 118"/>
                  <a:gd name="T53" fmla="*/ 36 h 118"/>
                  <a:gd name="T54" fmla="*/ 116 w 118"/>
                  <a:gd name="T55" fmla="*/ 51 h 118"/>
                  <a:gd name="T56" fmla="*/ 112 w 118"/>
                  <a:gd name="T57" fmla="*/ 7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18">
                    <a:moveTo>
                      <a:pt x="112" y="72"/>
                    </a:moveTo>
                    <a:cubicBezTo>
                      <a:pt x="106" y="69"/>
                      <a:pt x="106" y="69"/>
                      <a:pt x="106" y="69"/>
                    </a:cubicBezTo>
                    <a:cubicBezTo>
                      <a:pt x="103" y="68"/>
                      <a:pt x="103" y="68"/>
                      <a:pt x="103" y="68"/>
                    </a:cubicBezTo>
                    <a:cubicBezTo>
                      <a:pt x="100" y="66"/>
                      <a:pt x="100" y="66"/>
                      <a:pt x="100" y="66"/>
                    </a:cubicBezTo>
                    <a:cubicBezTo>
                      <a:pt x="95" y="63"/>
                      <a:pt x="95" y="63"/>
                      <a:pt x="95" y="63"/>
                    </a:cubicBezTo>
                    <a:cubicBezTo>
                      <a:pt x="91" y="61"/>
                      <a:pt x="91" y="61"/>
                      <a:pt x="91" y="61"/>
                    </a:cubicBezTo>
                    <a:cubicBezTo>
                      <a:pt x="91" y="61"/>
                      <a:pt x="85" y="86"/>
                      <a:pt x="79" y="101"/>
                    </a:cubicBezTo>
                    <a:cubicBezTo>
                      <a:pt x="79" y="101"/>
                      <a:pt x="79" y="101"/>
                      <a:pt x="79" y="101"/>
                    </a:cubicBezTo>
                    <a:cubicBezTo>
                      <a:pt x="71" y="107"/>
                      <a:pt x="71" y="107"/>
                      <a:pt x="71" y="107"/>
                    </a:cubicBezTo>
                    <a:cubicBezTo>
                      <a:pt x="62" y="116"/>
                      <a:pt x="48" y="118"/>
                      <a:pt x="36" y="113"/>
                    </a:cubicBezTo>
                    <a:cubicBezTo>
                      <a:pt x="9" y="101"/>
                      <a:pt x="9" y="101"/>
                      <a:pt x="9" y="101"/>
                    </a:cubicBezTo>
                    <a:cubicBezTo>
                      <a:pt x="3" y="99"/>
                      <a:pt x="0" y="93"/>
                      <a:pt x="1" y="87"/>
                    </a:cubicBezTo>
                    <a:cubicBezTo>
                      <a:pt x="3" y="58"/>
                      <a:pt x="3" y="58"/>
                      <a:pt x="3" y="58"/>
                    </a:cubicBezTo>
                    <a:cubicBezTo>
                      <a:pt x="4" y="51"/>
                      <a:pt x="5" y="45"/>
                      <a:pt x="8" y="39"/>
                    </a:cubicBezTo>
                    <a:cubicBezTo>
                      <a:pt x="19" y="14"/>
                      <a:pt x="19" y="14"/>
                      <a:pt x="19" y="14"/>
                    </a:cubicBezTo>
                    <a:cubicBezTo>
                      <a:pt x="22" y="6"/>
                      <a:pt x="30" y="1"/>
                      <a:pt x="38" y="1"/>
                    </a:cubicBezTo>
                    <a:cubicBezTo>
                      <a:pt x="43" y="0"/>
                      <a:pt x="48" y="3"/>
                      <a:pt x="51" y="6"/>
                    </a:cubicBezTo>
                    <a:cubicBezTo>
                      <a:pt x="53" y="9"/>
                      <a:pt x="53" y="9"/>
                      <a:pt x="53" y="9"/>
                    </a:cubicBezTo>
                    <a:cubicBezTo>
                      <a:pt x="57" y="9"/>
                      <a:pt x="57" y="9"/>
                      <a:pt x="57" y="9"/>
                    </a:cubicBezTo>
                    <a:cubicBezTo>
                      <a:pt x="62" y="9"/>
                      <a:pt x="66" y="11"/>
                      <a:pt x="69" y="14"/>
                    </a:cubicBezTo>
                    <a:cubicBezTo>
                      <a:pt x="72" y="18"/>
                      <a:pt x="72" y="18"/>
                      <a:pt x="72" y="18"/>
                    </a:cubicBezTo>
                    <a:cubicBezTo>
                      <a:pt x="76" y="18"/>
                      <a:pt x="76" y="18"/>
                      <a:pt x="76" y="18"/>
                    </a:cubicBezTo>
                    <a:cubicBezTo>
                      <a:pt x="81" y="18"/>
                      <a:pt x="86" y="20"/>
                      <a:pt x="89" y="23"/>
                    </a:cubicBezTo>
                    <a:cubicBezTo>
                      <a:pt x="93" y="28"/>
                      <a:pt x="93" y="28"/>
                      <a:pt x="93" y="28"/>
                    </a:cubicBezTo>
                    <a:cubicBezTo>
                      <a:pt x="96" y="28"/>
                      <a:pt x="96" y="28"/>
                      <a:pt x="96" y="28"/>
                    </a:cubicBezTo>
                    <a:cubicBezTo>
                      <a:pt x="100" y="28"/>
                      <a:pt x="104" y="29"/>
                      <a:pt x="107" y="32"/>
                    </a:cubicBezTo>
                    <a:cubicBezTo>
                      <a:pt x="111" y="36"/>
                      <a:pt x="111" y="36"/>
                      <a:pt x="111" y="36"/>
                    </a:cubicBezTo>
                    <a:cubicBezTo>
                      <a:pt x="116" y="51"/>
                      <a:pt x="116" y="51"/>
                      <a:pt x="116" y="51"/>
                    </a:cubicBezTo>
                    <a:cubicBezTo>
                      <a:pt x="118" y="59"/>
                      <a:pt x="117" y="66"/>
                      <a:pt x="112" y="7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89">
                <a:extLst>
                  <a:ext uri="{FF2B5EF4-FFF2-40B4-BE49-F238E27FC236}">
                    <a16:creationId xmlns:a16="http://schemas.microsoft.com/office/drawing/2014/main" id="{C866560B-D13F-4F85-A1CD-FE5617E85EFF}"/>
                  </a:ext>
                </a:extLst>
              </p:cNvPr>
              <p:cNvSpPr>
                <a:spLocks/>
              </p:cNvSpPr>
              <p:nvPr/>
            </p:nvSpPr>
            <p:spPr bwMode="auto">
              <a:xfrm>
                <a:off x="17849850" y="314325"/>
                <a:ext cx="84138" cy="65088"/>
              </a:xfrm>
              <a:custGeom>
                <a:avLst/>
                <a:gdLst>
                  <a:gd name="T0" fmla="*/ 14 w 14"/>
                  <a:gd name="T1" fmla="*/ 0 h 11"/>
                  <a:gd name="T2" fmla="*/ 7 w 14"/>
                  <a:gd name="T3" fmla="*/ 8 h 11"/>
                  <a:gd name="T4" fmla="*/ 5 w 14"/>
                  <a:gd name="T5" fmla="*/ 11 h 11"/>
                  <a:gd name="T6" fmla="*/ 0 w 14"/>
                  <a:gd name="T7" fmla="*/ 8 h 11"/>
                  <a:gd name="T8" fmla="*/ 4 w 14"/>
                  <a:gd name="T9" fmla="*/ 5 h 11"/>
                  <a:gd name="T10" fmla="*/ 14 w 14"/>
                  <a:gd name="T11" fmla="*/ 0 h 11"/>
                </a:gdLst>
                <a:ahLst/>
                <a:cxnLst>
                  <a:cxn ang="0">
                    <a:pos x="T0" y="T1"/>
                  </a:cxn>
                  <a:cxn ang="0">
                    <a:pos x="T2" y="T3"/>
                  </a:cxn>
                  <a:cxn ang="0">
                    <a:pos x="T4" y="T5"/>
                  </a:cxn>
                  <a:cxn ang="0">
                    <a:pos x="T6" y="T7"/>
                  </a:cxn>
                  <a:cxn ang="0">
                    <a:pos x="T8" y="T9"/>
                  </a:cxn>
                  <a:cxn ang="0">
                    <a:pos x="T10" y="T11"/>
                  </a:cxn>
                </a:cxnLst>
                <a:rect l="0" t="0" r="r" b="b"/>
                <a:pathLst>
                  <a:path w="14" h="11">
                    <a:moveTo>
                      <a:pt x="14" y="0"/>
                    </a:moveTo>
                    <a:cubicBezTo>
                      <a:pt x="11" y="3"/>
                      <a:pt x="9" y="5"/>
                      <a:pt x="7" y="8"/>
                    </a:cubicBezTo>
                    <a:cubicBezTo>
                      <a:pt x="6" y="9"/>
                      <a:pt x="5" y="10"/>
                      <a:pt x="5" y="11"/>
                    </a:cubicBezTo>
                    <a:cubicBezTo>
                      <a:pt x="0" y="8"/>
                      <a:pt x="0" y="8"/>
                      <a:pt x="0" y="8"/>
                    </a:cubicBezTo>
                    <a:cubicBezTo>
                      <a:pt x="1" y="7"/>
                      <a:pt x="2" y="6"/>
                      <a:pt x="4" y="5"/>
                    </a:cubicBezTo>
                    <a:cubicBezTo>
                      <a:pt x="7" y="2"/>
                      <a:pt x="10" y="1"/>
                      <a:pt x="14"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90">
                <a:extLst>
                  <a:ext uri="{FF2B5EF4-FFF2-40B4-BE49-F238E27FC236}">
                    <a16:creationId xmlns:a16="http://schemas.microsoft.com/office/drawing/2014/main" id="{DADAFEA1-BFFF-483D-A1CD-054AEFAD0019}"/>
                  </a:ext>
                </a:extLst>
              </p:cNvPr>
              <p:cNvSpPr>
                <a:spLocks/>
              </p:cNvSpPr>
              <p:nvPr/>
            </p:nvSpPr>
            <p:spPr bwMode="auto">
              <a:xfrm>
                <a:off x="17897475" y="385762"/>
                <a:ext cx="60325" cy="12700"/>
              </a:xfrm>
              <a:custGeom>
                <a:avLst/>
                <a:gdLst>
                  <a:gd name="T0" fmla="*/ 10 w 10"/>
                  <a:gd name="T1" fmla="*/ 0 h 2"/>
                  <a:gd name="T2" fmla="*/ 3 w 10"/>
                  <a:gd name="T3" fmla="*/ 2 h 2"/>
                  <a:gd name="T4" fmla="*/ 0 w 10"/>
                  <a:gd name="T5" fmla="*/ 1 h 2"/>
                  <a:gd name="T6" fmla="*/ 1 w 10"/>
                  <a:gd name="T7" fmla="*/ 1 h 2"/>
                  <a:gd name="T8" fmla="*/ 10 w 10"/>
                  <a:gd name="T9" fmla="*/ 0 h 2"/>
                </a:gdLst>
                <a:ahLst/>
                <a:cxnLst>
                  <a:cxn ang="0">
                    <a:pos x="T0" y="T1"/>
                  </a:cxn>
                  <a:cxn ang="0">
                    <a:pos x="T2" y="T3"/>
                  </a:cxn>
                  <a:cxn ang="0">
                    <a:pos x="T4" y="T5"/>
                  </a:cxn>
                  <a:cxn ang="0">
                    <a:pos x="T6" y="T7"/>
                  </a:cxn>
                  <a:cxn ang="0">
                    <a:pos x="T8" y="T9"/>
                  </a:cxn>
                </a:cxnLst>
                <a:rect l="0" t="0" r="r" b="b"/>
                <a:pathLst>
                  <a:path w="10" h="2">
                    <a:moveTo>
                      <a:pt x="10" y="0"/>
                    </a:moveTo>
                    <a:cubicBezTo>
                      <a:pt x="8" y="1"/>
                      <a:pt x="6" y="2"/>
                      <a:pt x="3" y="2"/>
                    </a:cubicBezTo>
                    <a:cubicBezTo>
                      <a:pt x="0" y="1"/>
                      <a:pt x="0" y="1"/>
                      <a:pt x="0" y="1"/>
                    </a:cubicBezTo>
                    <a:cubicBezTo>
                      <a:pt x="1" y="1"/>
                      <a:pt x="1" y="1"/>
                      <a:pt x="1" y="1"/>
                    </a:cubicBezTo>
                    <a:cubicBezTo>
                      <a:pt x="4" y="1"/>
                      <a:pt x="8" y="1"/>
                      <a:pt x="1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91">
                <a:extLst>
                  <a:ext uri="{FF2B5EF4-FFF2-40B4-BE49-F238E27FC236}">
                    <a16:creationId xmlns:a16="http://schemas.microsoft.com/office/drawing/2014/main" id="{B6EAE7B3-B70C-4174-AD18-D4AE32D339F5}"/>
                  </a:ext>
                </a:extLst>
              </p:cNvPr>
              <p:cNvSpPr>
                <a:spLocks/>
              </p:cNvSpPr>
              <p:nvPr/>
            </p:nvSpPr>
            <p:spPr bwMode="auto">
              <a:xfrm>
                <a:off x="17472025" y="-14288"/>
                <a:ext cx="520700" cy="417513"/>
              </a:xfrm>
              <a:custGeom>
                <a:avLst/>
                <a:gdLst>
                  <a:gd name="T0" fmla="*/ 0 w 87"/>
                  <a:gd name="T1" fmla="*/ 2 h 70"/>
                  <a:gd name="T2" fmla="*/ 13 w 87"/>
                  <a:gd name="T3" fmla="*/ 1 h 70"/>
                  <a:gd name="T4" fmla="*/ 18 w 87"/>
                  <a:gd name="T5" fmla="*/ 4 h 70"/>
                  <a:gd name="T6" fmla="*/ 23 w 87"/>
                  <a:gd name="T7" fmla="*/ 9 h 70"/>
                  <a:gd name="T8" fmla="*/ 23 w 87"/>
                  <a:gd name="T9" fmla="*/ 9 h 70"/>
                  <a:gd name="T10" fmla="*/ 22 w 87"/>
                  <a:gd name="T11" fmla="*/ 8 h 70"/>
                  <a:gd name="T12" fmla="*/ 28 w 87"/>
                  <a:gd name="T13" fmla="*/ 9 h 70"/>
                  <a:gd name="T14" fmla="*/ 33 w 87"/>
                  <a:gd name="T15" fmla="*/ 10 h 70"/>
                  <a:gd name="T16" fmla="*/ 38 w 87"/>
                  <a:gd name="T17" fmla="*/ 13 h 70"/>
                  <a:gd name="T18" fmla="*/ 42 w 87"/>
                  <a:gd name="T19" fmla="*/ 17 h 70"/>
                  <a:gd name="T20" fmla="*/ 42 w 87"/>
                  <a:gd name="T21" fmla="*/ 17 h 70"/>
                  <a:gd name="T22" fmla="*/ 41 w 87"/>
                  <a:gd name="T23" fmla="*/ 17 h 70"/>
                  <a:gd name="T24" fmla="*/ 47 w 87"/>
                  <a:gd name="T25" fmla="*/ 17 h 70"/>
                  <a:gd name="T26" fmla="*/ 53 w 87"/>
                  <a:gd name="T27" fmla="*/ 19 h 70"/>
                  <a:gd name="T28" fmla="*/ 58 w 87"/>
                  <a:gd name="T29" fmla="*/ 23 h 70"/>
                  <a:gd name="T30" fmla="*/ 62 w 87"/>
                  <a:gd name="T31" fmla="*/ 27 h 70"/>
                  <a:gd name="T32" fmla="*/ 62 w 87"/>
                  <a:gd name="T33" fmla="*/ 27 h 70"/>
                  <a:gd name="T34" fmla="*/ 61 w 87"/>
                  <a:gd name="T35" fmla="*/ 27 h 70"/>
                  <a:gd name="T36" fmla="*/ 67 w 87"/>
                  <a:gd name="T37" fmla="*/ 27 h 70"/>
                  <a:gd name="T38" fmla="*/ 72 w 87"/>
                  <a:gd name="T39" fmla="*/ 29 h 70"/>
                  <a:gd name="T40" fmla="*/ 77 w 87"/>
                  <a:gd name="T41" fmla="*/ 32 h 70"/>
                  <a:gd name="T42" fmla="*/ 81 w 87"/>
                  <a:gd name="T43" fmla="*/ 36 h 70"/>
                  <a:gd name="T44" fmla="*/ 81 w 87"/>
                  <a:gd name="T45" fmla="*/ 36 h 70"/>
                  <a:gd name="T46" fmla="*/ 81 w 87"/>
                  <a:gd name="T47" fmla="*/ 36 h 70"/>
                  <a:gd name="T48" fmla="*/ 81 w 87"/>
                  <a:gd name="T49" fmla="*/ 36 h 70"/>
                  <a:gd name="T50" fmla="*/ 83 w 87"/>
                  <a:gd name="T51" fmla="*/ 45 h 70"/>
                  <a:gd name="T52" fmla="*/ 86 w 87"/>
                  <a:gd name="T53" fmla="*/ 53 h 70"/>
                  <a:gd name="T54" fmla="*/ 82 w 87"/>
                  <a:gd name="T55" fmla="*/ 70 h 70"/>
                  <a:gd name="T56" fmla="*/ 85 w 87"/>
                  <a:gd name="T57" fmla="*/ 54 h 70"/>
                  <a:gd name="T58" fmla="*/ 82 w 87"/>
                  <a:gd name="T59" fmla="*/ 45 h 70"/>
                  <a:gd name="T60" fmla="*/ 79 w 87"/>
                  <a:gd name="T61" fmla="*/ 37 h 70"/>
                  <a:gd name="T62" fmla="*/ 79 w 87"/>
                  <a:gd name="T63" fmla="*/ 37 h 70"/>
                  <a:gd name="T64" fmla="*/ 79 w 87"/>
                  <a:gd name="T65" fmla="*/ 37 h 70"/>
                  <a:gd name="T66" fmla="*/ 75 w 87"/>
                  <a:gd name="T67" fmla="*/ 34 h 70"/>
                  <a:gd name="T68" fmla="*/ 71 w 87"/>
                  <a:gd name="T69" fmla="*/ 31 h 70"/>
                  <a:gd name="T70" fmla="*/ 67 w 87"/>
                  <a:gd name="T71" fmla="*/ 29 h 70"/>
                  <a:gd name="T72" fmla="*/ 61 w 87"/>
                  <a:gd name="T73" fmla="*/ 29 h 70"/>
                  <a:gd name="T74" fmla="*/ 61 w 87"/>
                  <a:gd name="T75" fmla="*/ 29 h 70"/>
                  <a:gd name="T76" fmla="*/ 61 w 87"/>
                  <a:gd name="T77" fmla="*/ 29 h 70"/>
                  <a:gd name="T78" fmla="*/ 60 w 87"/>
                  <a:gd name="T79" fmla="*/ 29 h 70"/>
                  <a:gd name="T80" fmla="*/ 57 w 87"/>
                  <a:gd name="T81" fmla="*/ 24 h 70"/>
                  <a:gd name="T82" fmla="*/ 52 w 87"/>
                  <a:gd name="T83" fmla="*/ 21 h 70"/>
                  <a:gd name="T84" fmla="*/ 47 w 87"/>
                  <a:gd name="T85" fmla="*/ 20 h 70"/>
                  <a:gd name="T86" fmla="*/ 41 w 87"/>
                  <a:gd name="T87" fmla="*/ 20 h 70"/>
                  <a:gd name="T88" fmla="*/ 41 w 87"/>
                  <a:gd name="T89" fmla="*/ 20 h 70"/>
                  <a:gd name="T90" fmla="*/ 40 w 87"/>
                  <a:gd name="T91" fmla="*/ 19 h 70"/>
                  <a:gd name="T92" fmla="*/ 40 w 87"/>
                  <a:gd name="T93" fmla="*/ 19 h 70"/>
                  <a:gd name="T94" fmla="*/ 36 w 87"/>
                  <a:gd name="T95" fmla="*/ 15 h 70"/>
                  <a:gd name="T96" fmla="*/ 32 w 87"/>
                  <a:gd name="T97" fmla="*/ 12 h 70"/>
                  <a:gd name="T98" fmla="*/ 27 w 87"/>
                  <a:gd name="T99" fmla="*/ 11 h 70"/>
                  <a:gd name="T100" fmla="*/ 22 w 87"/>
                  <a:gd name="T101" fmla="*/ 11 h 70"/>
                  <a:gd name="T102" fmla="*/ 21 w 87"/>
                  <a:gd name="T103" fmla="*/ 11 h 70"/>
                  <a:gd name="T104" fmla="*/ 21 w 87"/>
                  <a:gd name="T105" fmla="*/ 10 h 70"/>
                  <a:gd name="T106" fmla="*/ 21 w 87"/>
                  <a:gd name="T107" fmla="*/ 10 h 70"/>
                  <a:gd name="T108" fmla="*/ 17 w 87"/>
                  <a:gd name="T109" fmla="*/ 6 h 70"/>
                  <a:gd name="T110" fmla="*/ 12 w 87"/>
                  <a:gd name="T111" fmla="*/ 2 h 70"/>
                  <a:gd name="T112" fmla="*/ 0 w 87"/>
                  <a:gd name="T113"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0">
                    <a:moveTo>
                      <a:pt x="0" y="2"/>
                    </a:moveTo>
                    <a:cubicBezTo>
                      <a:pt x="4" y="1"/>
                      <a:pt x="8" y="0"/>
                      <a:pt x="13" y="1"/>
                    </a:cubicBezTo>
                    <a:cubicBezTo>
                      <a:pt x="15" y="2"/>
                      <a:pt x="17" y="3"/>
                      <a:pt x="18" y="4"/>
                    </a:cubicBezTo>
                    <a:cubicBezTo>
                      <a:pt x="20" y="6"/>
                      <a:pt x="21" y="7"/>
                      <a:pt x="23" y="9"/>
                    </a:cubicBezTo>
                    <a:cubicBezTo>
                      <a:pt x="23" y="9"/>
                      <a:pt x="23" y="9"/>
                      <a:pt x="23" y="9"/>
                    </a:cubicBezTo>
                    <a:cubicBezTo>
                      <a:pt x="22" y="8"/>
                      <a:pt x="22" y="8"/>
                      <a:pt x="22" y="8"/>
                    </a:cubicBezTo>
                    <a:cubicBezTo>
                      <a:pt x="24" y="8"/>
                      <a:pt x="26" y="8"/>
                      <a:pt x="28" y="9"/>
                    </a:cubicBezTo>
                    <a:cubicBezTo>
                      <a:pt x="30" y="9"/>
                      <a:pt x="32" y="9"/>
                      <a:pt x="33" y="10"/>
                    </a:cubicBezTo>
                    <a:cubicBezTo>
                      <a:pt x="35" y="11"/>
                      <a:pt x="37" y="12"/>
                      <a:pt x="38" y="13"/>
                    </a:cubicBezTo>
                    <a:cubicBezTo>
                      <a:pt x="42" y="17"/>
                      <a:pt x="42" y="17"/>
                      <a:pt x="42" y="17"/>
                    </a:cubicBezTo>
                    <a:cubicBezTo>
                      <a:pt x="42" y="17"/>
                      <a:pt x="42" y="17"/>
                      <a:pt x="42" y="17"/>
                    </a:cubicBezTo>
                    <a:cubicBezTo>
                      <a:pt x="41" y="17"/>
                      <a:pt x="41" y="17"/>
                      <a:pt x="41" y="17"/>
                    </a:cubicBezTo>
                    <a:cubicBezTo>
                      <a:pt x="43" y="17"/>
                      <a:pt x="45" y="17"/>
                      <a:pt x="47" y="17"/>
                    </a:cubicBezTo>
                    <a:cubicBezTo>
                      <a:pt x="49" y="17"/>
                      <a:pt x="51" y="18"/>
                      <a:pt x="53" y="19"/>
                    </a:cubicBezTo>
                    <a:cubicBezTo>
                      <a:pt x="55" y="20"/>
                      <a:pt x="57" y="21"/>
                      <a:pt x="58" y="23"/>
                    </a:cubicBezTo>
                    <a:cubicBezTo>
                      <a:pt x="62" y="27"/>
                      <a:pt x="62" y="27"/>
                      <a:pt x="62" y="27"/>
                    </a:cubicBezTo>
                    <a:cubicBezTo>
                      <a:pt x="62" y="27"/>
                      <a:pt x="62" y="27"/>
                      <a:pt x="62" y="27"/>
                    </a:cubicBezTo>
                    <a:cubicBezTo>
                      <a:pt x="61" y="27"/>
                      <a:pt x="61" y="27"/>
                      <a:pt x="61" y="27"/>
                    </a:cubicBezTo>
                    <a:cubicBezTo>
                      <a:pt x="63" y="27"/>
                      <a:pt x="65" y="27"/>
                      <a:pt x="67" y="27"/>
                    </a:cubicBezTo>
                    <a:cubicBezTo>
                      <a:pt x="69" y="27"/>
                      <a:pt x="71" y="28"/>
                      <a:pt x="72" y="29"/>
                    </a:cubicBezTo>
                    <a:cubicBezTo>
                      <a:pt x="74" y="30"/>
                      <a:pt x="76" y="31"/>
                      <a:pt x="77" y="32"/>
                    </a:cubicBezTo>
                    <a:cubicBezTo>
                      <a:pt x="81" y="36"/>
                      <a:pt x="81" y="36"/>
                      <a:pt x="81" y="36"/>
                    </a:cubicBezTo>
                    <a:cubicBezTo>
                      <a:pt x="81" y="36"/>
                      <a:pt x="81" y="36"/>
                      <a:pt x="81" y="36"/>
                    </a:cubicBezTo>
                    <a:cubicBezTo>
                      <a:pt x="81" y="36"/>
                      <a:pt x="81" y="36"/>
                      <a:pt x="81" y="36"/>
                    </a:cubicBezTo>
                    <a:cubicBezTo>
                      <a:pt x="81" y="36"/>
                      <a:pt x="81" y="36"/>
                      <a:pt x="81" y="36"/>
                    </a:cubicBezTo>
                    <a:cubicBezTo>
                      <a:pt x="83" y="45"/>
                      <a:pt x="83" y="45"/>
                      <a:pt x="83" y="45"/>
                    </a:cubicBezTo>
                    <a:cubicBezTo>
                      <a:pt x="84" y="48"/>
                      <a:pt x="85" y="50"/>
                      <a:pt x="86" y="53"/>
                    </a:cubicBezTo>
                    <a:cubicBezTo>
                      <a:pt x="87" y="59"/>
                      <a:pt x="86" y="66"/>
                      <a:pt x="82" y="70"/>
                    </a:cubicBezTo>
                    <a:cubicBezTo>
                      <a:pt x="86" y="65"/>
                      <a:pt x="86" y="59"/>
                      <a:pt x="85" y="54"/>
                    </a:cubicBezTo>
                    <a:cubicBezTo>
                      <a:pt x="84" y="51"/>
                      <a:pt x="83" y="48"/>
                      <a:pt x="82" y="45"/>
                    </a:cubicBezTo>
                    <a:cubicBezTo>
                      <a:pt x="79" y="37"/>
                      <a:pt x="79" y="37"/>
                      <a:pt x="79" y="37"/>
                    </a:cubicBezTo>
                    <a:cubicBezTo>
                      <a:pt x="79" y="37"/>
                      <a:pt x="79" y="37"/>
                      <a:pt x="79" y="37"/>
                    </a:cubicBezTo>
                    <a:cubicBezTo>
                      <a:pt x="79" y="37"/>
                      <a:pt x="79" y="37"/>
                      <a:pt x="79" y="37"/>
                    </a:cubicBezTo>
                    <a:cubicBezTo>
                      <a:pt x="75" y="34"/>
                      <a:pt x="75" y="34"/>
                      <a:pt x="75" y="34"/>
                    </a:cubicBezTo>
                    <a:cubicBezTo>
                      <a:pt x="74" y="33"/>
                      <a:pt x="73" y="32"/>
                      <a:pt x="71" y="31"/>
                    </a:cubicBezTo>
                    <a:cubicBezTo>
                      <a:pt x="70" y="30"/>
                      <a:pt x="68" y="30"/>
                      <a:pt x="67" y="29"/>
                    </a:cubicBezTo>
                    <a:cubicBezTo>
                      <a:pt x="65" y="29"/>
                      <a:pt x="63" y="29"/>
                      <a:pt x="61" y="29"/>
                    </a:cubicBezTo>
                    <a:cubicBezTo>
                      <a:pt x="61" y="29"/>
                      <a:pt x="61" y="29"/>
                      <a:pt x="61" y="29"/>
                    </a:cubicBezTo>
                    <a:cubicBezTo>
                      <a:pt x="61" y="29"/>
                      <a:pt x="61" y="29"/>
                      <a:pt x="61" y="29"/>
                    </a:cubicBezTo>
                    <a:cubicBezTo>
                      <a:pt x="60" y="29"/>
                      <a:pt x="60" y="29"/>
                      <a:pt x="60" y="29"/>
                    </a:cubicBezTo>
                    <a:cubicBezTo>
                      <a:pt x="57" y="24"/>
                      <a:pt x="57" y="24"/>
                      <a:pt x="57" y="24"/>
                    </a:cubicBezTo>
                    <a:cubicBezTo>
                      <a:pt x="55" y="23"/>
                      <a:pt x="54" y="22"/>
                      <a:pt x="52" y="21"/>
                    </a:cubicBezTo>
                    <a:cubicBezTo>
                      <a:pt x="51" y="20"/>
                      <a:pt x="49" y="20"/>
                      <a:pt x="47" y="20"/>
                    </a:cubicBezTo>
                    <a:cubicBezTo>
                      <a:pt x="45" y="20"/>
                      <a:pt x="43" y="20"/>
                      <a:pt x="41" y="20"/>
                    </a:cubicBezTo>
                    <a:cubicBezTo>
                      <a:pt x="41" y="20"/>
                      <a:pt x="41" y="20"/>
                      <a:pt x="41" y="20"/>
                    </a:cubicBezTo>
                    <a:cubicBezTo>
                      <a:pt x="40" y="19"/>
                      <a:pt x="40" y="19"/>
                      <a:pt x="40" y="19"/>
                    </a:cubicBezTo>
                    <a:cubicBezTo>
                      <a:pt x="40" y="19"/>
                      <a:pt x="40" y="19"/>
                      <a:pt x="40" y="19"/>
                    </a:cubicBezTo>
                    <a:cubicBezTo>
                      <a:pt x="36" y="15"/>
                      <a:pt x="36" y="15"/>
                      <a:pt x="36" y="15"/>
                    </a:cubicBezTo>
                    <a:cubicBezTo>
                      <a:pt x="35" y="14"/>
                      <a:pt x="34" y="13"/>
                      <a:pt x="32" y="12"/>
                    </a:cubicBezTo>
                    <a:cubicBezTo>
                      <a:pt x="31" y="12"/>
                      <a:pt x="29" y="11"/>
                      <a:pt x="27" y="11"/>
                    </a:cubicBezTo>
                    <a:cubicBezTo>
                      <a:pt x="26" y="11"/>
                      <a:pt x="24" y="11"/>
                      <a:pt x="22" y="11"/>
                    </a:cubicBezTo>
                    <a:cubicBezTo>
                      <a:pt x="21" y="11"/>
                      <a:pt x="21" y="11"/>
                      <a:pt x="21" y="11"/>
                    </a:cubicBezTo>
                    <a:cubicBezTo>
                      <a:pt x="21" y="10"/>
                      <a:pt x="21" y="10"/>
                      <a:pt x="21" y="10"/>
                    </a:cubicBezTo>
                    <a:cubicBezTo>
                      <a:pt x="21" y="10"/>
                      <a:pt x="21" y="10"/>
                      <a:pt x="21" y="10"/>
                    </a:cubicBezTo>
                    <a:cubicBezTo>
                      <a:pt x="20" y="9"/>
                      <a:pt x="19" y="7"/>
                      <a:pt x="17" y="6"/>
                    </a:cubicBezTo>
                    <a:cubicBezTo>
                      <a:pt x="16" y="4"/>
                      <a:pt x="14" y="3"/>
                      <a:pt x="12" y="2"/>
                    </a:cubicBezTo>
                    <a:cubicBezTo>
                      <a:pt x="8" y="1"/>
                      <a:pt x="4" y="1"/>
                      <a:pt x="0"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92">
                <a:extLst>
                  <a:ext uri="{FF2B5EF4-FFF2-40B4-BE49-F238E27FC236}">
                    <a16:creationId xmlns:a16="http://schemas.microsoft.com/office/drawing/2014/main" id="{DDA76369-E961-4379-AE90-EBEE2443CF6F}"/>
                  </a:ext>
                </a:extLst>
              </p:cNvPr>
              <p:cNvSpPr>
                <a:spLocks/>
              </p:cNvSpPr>
              <p:nvPr/>
            </p:nvSpPr>
            <p:spPr bwMode="auto">
              <a:xfrm>
                <a:off x="17232313" y="504825"/>
                <a:ext cx="384175" cy="520700"/>
              </a:xfrm>
              <a:custGeom>
                <a:avLst/>
                <a:gdLst>
                  <a:gd name="T0" fmla="*/ 34 w 242"/>
                  <a:gd name="T1" fmla="*/ 0 h 328"/>
                  <a:gd name="T2" fmla="*/ 0 w 242"/>
                  <a:gd name="T3" fmla="*/ 249 h 328"/>
                  <a:gd name="T4" fmla="*/ 162 w 242"/>
                  <a:gd name="T5" fmla="*/ 328 h 328"/>
                  <a:gd name="T6" fmla="*/ 242 w 242"/>
                  <a:gd name="T7" fmla="*/ 76 h 328"/>
                  <a:gd name="T8" fmla="*/ 34 w 242"/>
                  <a:gd name="T9" fmla="*/ 0 h 328"/>
                </a:gdLst>
                <a:ahLst/>
                <a:cxnLst>
                  <a:cxn ang="0">
                    <a:pos x="T0" y="T1"/>
                  </a:cxn>
                  <a:cxn ang="0">
                    <a:pos x="T2" y="T3"/>
                  </a:cxn>
                  <a:cxn ang="0">
                    <a:pos x="T4" y="T5"/>
                  </a:cxn>
                  <a:cxn ang="0">
                    <a:pos x="T6" y="T7"/>
                  </a:cxn>
                  <a:cxn ang="0">
                    <a:pos x="T8" y="T9"/>
                  </a:cxn>
                </a:cxnLst>
                <a:rect l="0" t="0" r="r" b="b"/>
                <a:pathLst>
                  <a:path w="242" h="328">
                    <a:moveTo>
                      <a:pt x="34" y="0"/>
                    </a:moveTo>
                    <a:lnTo>
                      <a:pt x="0" y="249"/>
                    </a:lnTo>
                    <a:lnTo>
                      <a:pt x="162" y="328"/>
                    </a:lnTo>
                    <a:lnTo>
                      <a:pt x="242" y="76"/>
                    </a:lnTo>
                    <a:lnTo>
                      <a:pt x="34"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93">
                <a:extLst>
                  <a:ext uri="{FF2B5EF4-FFF2-40B4-BE49-F238E27FC236}">
                    <a16:creationId xmlns:a16="http://schemas.microsoft.com/office/drawing/2014/main" id="{4D6FF076-98B8-4783-A2B9-5FC412A0EE13}"/>
                  </a:ext>
                </a:extLst>
              </p:cNvPr>
              <p:cNvSpPr>
                <a:spLocks/>
              </p:cNvSpPr>
              <p:nvPr/>
            </p:nvSpPr>
            <p:spPr bwMode="auto">
              <a:xfrm>
                <a:off x="17711738" y="636587"/>
                <a:ext cx="12700" cy="12700"/>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2" y="0"/>
                      <a:pt x="2" y="0"/>
                      <a:pt x="2" y="0"/>
                    </a:cubicBezTo>
                    <a:cubicBezTo>
                      <a:pt x="1" y="1"/>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94">
                <a:extLst>
                  <a:ext uri="{FF2B5EF4-FFF2-40B4-BE49-F238E27FC236}">
                    <a16:creationId xmlns:a16="http://schemas.microsoft.com/office/drawing/2014/main" id="{7C790D9B-4C30-46CE-85A2-06D8A4D03D6B}"/>
                  </a:ext>
                </a:extLst>
              </p:cNvPr>
              <p:cNvSpPr>
                <a:spLocks/>
              </p:cNvSpPr>
              <p:nvPr/>
            </p:nvSpPr>
            <p:spPr bwMode="auto">
              <a:xfrm>
                <a:off x="15359062" y="273050"/>
                <a:ext cx="2311400" cy="3273425"/>
              </a:xfrm>
              <a:custGeom>
                <a:avLst/>
                <a:gdLst>
                  <a:gd name="T0" fmla="*/ 198 w 386"/>
                  <a:gd name="T1" fmla="*/ 252 h 548"/>
                  <a:gd name="T2" fmla="*/ 206 w 386"/>
                  <a:gd name="T3" fmla="*/ 291 h 548"/>
                  <a:gd name="T4" fmla="*/ 320 w 386"/>
                  <a:gd name="T5" fmla="*/ 89 h 548"/>
                  <a:gd name="T6" fmla="*/ 362 w 386"/>
                  <a:gd name="T7" fmla="*/ 163 h 548"/>
                  <a:gd name="T8" fmla="*/ 150 w 386"/>
                  <a:gd name="T9" fmla="*/ 535 h 548"/>
                  <a:gd name="T10" fmla="*/ 4 w 386"/>
                  <a:gd name="T11" fmla="*/ 300 h 548"/>
                  <a:gd name="T12" fmla="*/ 229 w 386"/>
                  <a:gd name="T13" fmla="*/ 0 h 548"/>
                  <a:gd name="T14" fmla="*/ 198 w 386"/>
                  <a:gd name="T15" fmla="*/ 252 h 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6" h="548">
                    <a:moveTo>
                      <a:pt x="198" y="252"/>
                    </a:moveTo>
                    <a:cubicBezTo>
                      <a:pt x="198" y="252"/>
                      <a:pt x="194" y="274"/>
                      <a:pt x="206" y="291"/>
                    </a:cubicBezTo>
                    <a:cubicBezTo>
                      <a:pt x="216" y="306"/>
                      <a:pt x="237" y="104"/>
                      <a:pt x="320" y="89"/>
                    </a:cubicBezTo>
                    <a:cubicBezTo>
                      <a:pt x="339" y="85"/>
                      <a:pt x="386" y="90"/>
                      <a:pt x="362" y="163"/>
                    </a:cubicBezTo>
                    <a:cubicBezTo>
                      <a:pt x="344" y="218"/>
                      <a:pt x="250" y="548"/>
                      <a:pt x="150" y="535"/>
                    </a:cubicBezTo>
                    <a:cubicBezTo>
                      <a:pt x="50" y="521"/>
                      <a:pt x="7" y="508"/>
                      <a:pt x="4" y="300"/>
                    </a:cubicBezTo>
                    <a:cubicBezTo>
                      <a:pt x="0" y="92"/>
                      <a:pt x="229" y="0"/>
                      <a:pt x="229" y="0"/>
                    </a:cubicBezTo>
                    <a:lnTo>
                      <a:pt x="198"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95">
                <a:extLst>
                  <a:ext uri="{FF2B5EF4-FFF2-40B4-BE49-F238E27FC236}">
                    <a16:creationId xmlns:a16="http://schemas.microsoft.com/office/drawing/2014/main" id="{0D38DC2E-CC1F-4097-9780-C947A7B87ACD}"/>
                  </a:ext>
                </a:extLst>
              </p:cNvPr>
              <p:cNvSpPr>
                <a:spLocks/>
              </p:cNvSpPr>
              <p:nvPr/>
            </p:nvSpPr>
            <p:spPr bwMode="auto">
              <a:xfrm>
                <a:off x="16490950" y="815975"/>
                <a:ext cx="706438" cy="1243013"/>
              </a:xfrm>
              <a:custGeom>
                <a:avLst/>
                <a:gdLst>
                  <a:gd name="T0" fmla="*/ 17 w 118"/>
                  <a:gd name="T1" fmla="*/ 80 h 208"/>
                  <a:gd name="T2" fmla="*/ 12 w 118"/>
                  <a:gd name="T3" fmla="*/ 125 h 208"/>
                  <a:gd name="T4" fmla="*/ 12 w 118"/>
                  <a:gd name="T5" fmla="*/ 168 h 208"/>
                  <a:gd name="T6" fmla="*/ 16 w 118"/>
                  <a:gd name="T7" fmla="*/ 188 h 208"/>
                  <a:gd name="T8" fmla="*/ 21 w 118"/>
                  <a:gd name="T9" fmla="*/ 195 h 208"/>
                  <a:gd name="T10" fmla="*/ 21 w 118"/>
                  <a:gd name="T11" fmla="*/ 196 h 208"/>
                  <a:gd name="T12" fmla="*/ 20 w 118"/>
                  <a:gd name="T13" fmla="*/ 195 h 208"/>
                  <a:gd name="T14" fmla="*/ 21 w 118"/>
                  <a:gd name="T15" fmla="*/ 194 h 208"/>
                  <a:gd name="T16" fmla="*/ 26 w 118"/>
                  <a:gd name="T17" fmla="*/ 186 h 208"/>
                  <a:gd name="T18" fmla="*/ 30 w 118"/>
                  <a:gd name="T19" fmla="*/ 176 h 208"/>
                  <a:gd name="T20" fmla="*/ 36 w 118"/>
                  <a:gd name="T21" fmla="*/ 155 h 208"/>
                  <a:gd name="T22" fmla="*/ 63 w 118"/>
                  <a:gd name="T23" fmla="*/ 70 h 208"/>
                  <a:gd name="T24" fmla="*/ 84 w 118"/>
                  <a:gd name="T25" fmla="*/ 29 h 208"/>
                  <a:gd name="T26" fmla="*/ 98 w 118"/>
                  <a:gd name="T27" fmla="*/ 12 h 208"/>
                  <a:gd name="T28" fmla="*/ 118 w 118"/>
                  <a:gd name="T29" fmla="*/ 0 h 208"/>
                  <a:gd name="T30" fmla="*/ 100 w 118"/>
                  <a:gd name="T31" fmla="*/ 14 h 208"/>
                  <a:gd name="T32" fmla="*/ 88 w 118"/>
                  <a:gd name="T33" fmla="*/ 32 h 208"/>
                  <a:gd name="T34" fmla="*/ 72 w 118"/>
                  <a:gd name="T35" fmla="*/ 73 h 208"/>
                  <a:gd name="T36" fmla="*/ 48 w 118"/>
                  <a:gd name="T37" fmla="*/ 158 h 208"/>
                  <a:gd name="T38" fmla="*/ 42 w 118"/>
                  <a:gd name="T39" fmla="*/ 180 h 208"/>
                  <a:gd name="T40" fmla="*/ 37 w 118"/>
                  <a:gd name="T41" fmla="*/ 191 h 208"/>
                  <a:gd name="T42" fmla="*/ 31 w 118"/>
                  <a:gd name="T43" fmla="*/ 202 h 208"/>
                  <a:gd name="T44" fmla="*/ 23 w 118"/>
                  <a:gd name="T45" fmla="*/ 208 h 208"/>
                  <a:gd name="T46" fmla="*/ 17 w 118"/>
                  <a:gd name="T47" fmla="*/ 207 h 208"/>
                  <a:gd name="T48" fmla="*/ 13 w 118"/>
                  <a:gd name="T49" fmla="*/ 204 h 208"/>
                  <a:gd name="T50" fmla="*/ 5 w 118"/>
                  <a:gd name="T51" fmla="*/ 193 h 208"/>
                  <a:gd name="T52" fmla="*/ 1 w 118"/>
                  <a:gd name="T53" fmla="*/ 169 h 208"/>
                  <a:gd name="T54" fmla="*/ 2 w 118"/>
                  <a:gd name="T55" fmla="*/ 146 h 208"/>
                  <a:gd name="T56" fmla="*/ 5 w 118"/>
                  <a:gd name="T57" fmla="*/ 124 h 208"/>
                  <a:gd name="T58" fmla="*/ 17 w 118"/>
                  <a:gd name="T59" fmla="*/ 8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8" h="208">
                    <a:moveTo>
                      <a:pt x="17" y="80"/>
                    </a:moveTo>
                    <a:cubicBezTo>
                      <a:pt x="15" y="95"/>
                      <a:pt x="14" y="110"/>
                      <a:pt x="12" y="125"/>
                    </a:cubicBezTo>
                    <a:cubicBezTo>
                      <a:pt x="11" y="139"/>
                      <a:pt x="10" y="154"/>
                      <a:pt x="12" y="168"/>
                    </a:cubicBezTo>
                    <a:cubicBezTo>
                      <a:pt x="12" y="175"/>
                      <a:pt x="14" y="182"/>
                      <a:pt x="16" y="188"/>
                    </a:cubicBezTo>
                    <a:cubicBezTo>
                      <a:pt x="18" y="191"/>
                      <a:pt x="19" y="194"/>
                      <a:pt x="21" y="195"/>
                    </a:cubicBezTo>
                    <a:cubicBezTo>
                      <a:pt x="21" y="196"/>
                      <a:pt x="22" y="196"/>
                      <a:pt x="21" y="196"/>
                    </a:cubicBezTo>
                    <a:cubicBezTo>
                      <a:pt x="20" y="195"/>
                      <a:pt x="20" y="195"/>
                      <a:pt x="20" y="195"/>
                    </a:cubicBezTo>
                    <a:cubicBezTo>
                      <a:pt x="20" y="196"/>
                      <a:pt x="21" y="195"/>
                      <a:pt x="21" y="194"/>
                    </a:cubicBezTo>
                    <a:cubicBezTo>
                      <a:pt x="23" y="192"/>
                      <a:pt x="24" y="189"/>
                      <a:pt x="26" y="186"/>
                    </a:cubicBezTo>
                    <a:cubicBezTo>
                      <a:pt x="27" y="183"/>
                      <a:pt x="28" y="179"/>
                      <a:pt x="30" y="176"/>
                    </a:cubicBezTo>
                    <a:cubicBezTo>
                      <a:pt x="32" y="169"/>
                      <a:pt x="34" y="162"/>
                      <a:pt x="36" y="155"/>
                    </a:cubicBezTo>
                    <a:cubicBezTo>
                      <a:pt x="44" y="127"/>
                      <a:pt x="52" y="98"/>
                      <a:pt x="63" y="70"/>
                    </a:cubicBezTo>
                    <a:cubicBezTo>
                      <a:pt x="69" y="56"/>
                      <a:pt x="75" y="42"/>
                      <a:pt x="84" y="29"/>
                    </a:cubicBezTo>
                    <a:cubicBezTo>
                      <a:pt x="88" y="23"/>
                      <a:pt x="93" y="17"/>
                      <a:pt x="98" y="12"/>
                    </a:cubicBezTo>
                    <a:cubicBezTo>
                      <a:pt x="104" y="6"/>
                      <a:pt x="110" y="2"/>
                      <a:pt x="118" y="0"/>
                    </a:cubicBezTo>
                    <a:cubicBezTo>
                      <a:pt x="111" y="3"/>
                      <a:pt x="105" y="8"/>
                      <a:pt x="100" y="14"/>
                    </a:cubicBezTo>
                    <a:cubicBezTo>
                      <a:pt x="96" y="19"/>
                      <a:pt x="92" y="25"/>
                      <a:pt x="88" y="32"/>
                    </a:cubicBezTo>
                    <a:cubicBezTo>
                      <a:pt x="81" y="45"/>
                      <a:pt x="76" y="59"/>
                      <a:pt x="72" y="73"/>
                    </a:cubicBezTo>
                    <a:cubicBezTo>
                      <a:pt x="62" y="101"/>
                      <a:pt x="56" y="129"/>
                      <a:pt x="48" y="158"/>
                    </a:cubicBezTo>
                    <a:cubicBezTo>
                      <a:pt x="46" y="166"/>
                      <a:pt x="44" y="173"/>
                      <a:pt x="42" y="180"/>
                    </a:cubicBezTo>
                    <a:cubicBezTo>
                      <a:pt x="40" y="184"/>
                      <a:pt x="39" y="187"/>
                      <a:pt x="37" y="191"/>
                    </a:cubicBezTo>
                    <a:cubicBezTo>
                      <a:pt x="36" y="195"/>
                      <a:pt x="34" y="198"/>
                      <a:pt x="31" y="202"/>
                    </a:cubicBezTo>
                    <a:cubicBezTo>
                      <a:pt x="30" y="204"/>
                      <a:pt x="28" y="206"/>
                      <a:pt x="23" y="208"/>
                    </a:cubicBezTo>
                    <a:cubicBezTo>
                      <a:pt x="21" y="208"/>
                      <a:pt x="19" y="208"/>
                      <a:pt x="17" y="207"/>
                    </a:cubicBezTo>
                    <a:cubicBezTo>
                      <a:pt x="15" y="206"/>
                      <a:pt x="14" y="205"/>
                      <a:pt x="13" y="204"/>
                    </a:cubicBezTo>
                    <a:cubicBezTo>
                      <a:pt x="9" y="201"/>
                      <a:pt x="7" y="197"/>
                      <a:pt x="5" y="193"/>
                    </a:cubicBezTo>
                    <a:cubicBezTo>
                      <a:pt x="2" y="185"/>
                      <a:pt x="1" y="177"/>
                      <a:pt x="1" y="169"/>
                    </a:cubicBezTo>
                    <a:cubicBezTo>
                      <a:pt x="0" y="161"/>
                      <a:pt x="1" y="154"/>
                      <a:pt x="2" y="146"/>
                    </a:cubicBezTo>
                    <a:cubicBezTo>
                      <a:pt x="3" y="139"/>
                      <a:pt x="4" y="131"/>
                      <a:pt x="5" y="124"/>
                    </a:cubicBezTo>
                    <a:cubicBezTo>
                      <a:pt x="8" y="109"/>
                      <a:pt x="12" y="94"/>
                      <a:pt x="17" y="8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96">
                <a:extLst>
                  <a:ext uri="{FF2B5EF4-FFF2-40B4-BE49-F238E27FC236}">
                    <a16:creationId xmlns:a16="http://schemas.microsoft.com/office/drawing/2014/main" id="{F77D02A2-721C-4189-A529-8FF80692B12D}"/>
                  </a:ext>
                </a:extLst>
              </p:cNvPr>
              <p:cNvSpPr>
                <a:spLocks/>
              </p:cNvSpPr>
              <p:nvPr/>
            </p:nvSpPr>
            <p:spPr bwMode="auto">
              <a:xfrm>
                <a:off x="17275175" y="935037"/>
                <a:ext cx="544513" cy="1708150"/>
              </a:xfrm>
              <a:custGeom>
                <a:avLst/>
                <a:gdLst>
                  <a:gd name="T0" fmla="*/ 66 w 91"/>
                  <a:gd name="T1" fmla="*/ 0 h 286"/>
                  <a:gd name="T2" fmla="*/ 80 w 91"/>
                  <a:gd name="T3" fmla="*/ 37 h 286"/>
                  <a:gd name="T4" fmla="*/ 85 w 91"/>
                  <a:gd name="T5" fmla="*/ 56 h 286"/>
                  <a:gd name="T6" fmla="*/ 88 w 91"/>
                  <a:gd name="T7" fmla="*/ 76 h 286"/>
                  <a:gd name="T8" fmla="*/ 91 w 91"/>
                  <a:gd name="T9" fmla="*/ 116 h 286"/>
                  <a:gd name="T10" fmla="*/ 86 w 91"/>
                  <a:gd name="T11" fmla="*/ 156 h 286"/>
                  <a:gd name="T12" fmla="*/ 75 w 91"/>
                  <a:gd name="T13" fmla="*/ 195 h 286"/>
                  <a:gd name="T14" fmla="*/ 67 w 91"/>
                  <a:gd name="T15" fmla="*/ 213 h 286"/>
                  <a:gd name="T16" fmla="*/ 57 w 91"/>
                  <a:gd name="T17" fmla="*/ 231 h 286"/>
                  <a:gd name="T18" fmla="*/ 45 w 91"/>
                  <a:gd name="T19" fmla="*/ 247 h 286"/>
                  <a:gd name="T20" fmla="*/ 32 w 91"/>
                  <a:gd name="T21" fmla="*/ 262 h 286"/>
                  <a:gd name="T22" fmla="*/ 0 w 91"/>
                  <a:gd name="T23" fmla="*/ 286 h 286"/>
                  <a:gd name="T24" fmla="*/ 27 w 91"/>
                  <a:gd name="T25" fmla="*/ 257 h 286"/>
                  <a:gd name="T26" fmla="*/ 38 w 91"/>
                  <a:gd name="T27" fmla="*/ 242 h 286"/>
                  <a:gd name="T28" fmla="*/ 43 w 91"/>
                  <a:gd name="T29" fmla="*/ 233 h 286"/>
                  <a:gd name="T30" fmla="*/ 48 w 91"/>
                  <a:gd name="T31" fmla="*/ 225 h 286"/>
                  <a:gd name="T32" fmla="*/ 63 w 91"/>
                  <a:gd name="T33" fmla="*/ 190 h 286"/>
                  <a:gd name="T34" fmla="*/ 68 w 91"/>
                  <a:gd name="T35" fmla="*/ 172 h 286"/>
                  <a:gd name="T36" fmla="*/ 72 w 91"/>
                  <a:gd name="T37" fmla="*/ 153 h 286"/>
                  <a:gd name="T38" fmla="*/ 76 w 91"/>
                  <a:gd name="T39" fmla="*/ 77 h 286"/>
                  <a:gd name="T40" fmla="*/ 66 w 91"/>
                  <a:gd name="T4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286">
                    <a:moveTo>
                      <a:pt x="66" y="0"/>
                    </a:moveTo>
                    <a:cubicBezTo>
                      <a:pt x="72" y="12"/>
                      <a:pt x="76" y="24"/>
                      <a:pt x="80" y="37"/>
                    </a:cubicBezTo>
                    <a:cubicBezTo>
                      <a:pt x="82" y="43"/>
                      <a:pt x="83" y="50"/>
                      <a:pt x="85" y="56"/>
                    </a:cubicBezTo>
                    <a:cubicBezTo>
                      <a:pt x="86" y="63"/>
                      <a:pt x="87" y="69"/>
                      <a:pt x="88" y="76"/>
                    </a:cubicBezTo>
                    <a:cubicBezTo>
                      <a:pt x="90" y="89"/>
                      <a:pt x="91" y="103"/>
                      <a:pt x="91" y="116"/>
                    </a:cubicBezTo>
                    <a:cubicBezTo>
                      <a:pt x="90" y="129"/>
                      <a:pt x="89" y="143"/>
                      <a:pt x="86" y="156"/>
                    </a:cubicBezTo>
                    <a:cubicBezTo>
                      <a:pt x="84" y="169"/>
                      <a:pt x="81" y="182"/>
                      <a:pt x="75" y="195"/>
                    </a:cubicBezTo>
                    <a:cubicBezTo>
                      <a:pt x="73" y="201"/>
                      <a:pt x="70" y="207"/>
                      <a:pt x="67" y="213"/>
                    </a:cubicBezTo>
                    <a:cubicBezTo>
                      <a:pt x="64" y="219"/>
                      <a:pt x="61" y="225"/>
                      <a:pt x="57" y="231"/>
                    </a:cubicBezTo>
                    <a:cubicBezTo>
                      <a:pt x="54" y="237"/>
                      <a:pt x="49" y="242"/>
                      <a:pt x="45" y="247"/>
                    </a:cubicBezTo>
                    <a:cubicBezTo>
                      <a:pt x="41" y="252"/>
                      <a:pt x="37" y="257"/>
                      <a:pt x="32" y="262"/>
                    </a:cubicBezTo>
                    <a:cubicBezTo>
                      <a:pt x="22" y="271"/>
                      <a:pt x="11" y="279"/>
                      <a:pt x="0" y="286"/>
                    </a:cubicBezTo>
                    <a:cubicBezTo>
                      <a:pt x="10" y="277"/>
                      <a:pt x="19" y="268"/>
                      <a:pt x="27" y="257"/>
                    </a:cubicBezTo>
                    <a:cubicBezTo>
                      <a:pt x="31" y="252"/>
                      <a:pt x="34" y="247"/>
                      <a:pt x="38" y="242"/>
                    </a:cubicBezTo>
                    <a:cubicBezTo>
                      <a:pt x="43" y="233"/>
                      <a:pt x="43" y="233"/>
                      <a:pt x="43" y="233"/>
                    </a:cubicBezTo>
                    <a:cubicBezTo>
                      <a:pt x="45" y="231"/>
                      <a:pt x="46" y="228"/>
                      <a:pt x="48" y="225"/>
                    </a:cubicBezTo>
                    <a:cubicBezTo>
                      <a:pt x="54" y="214"/>
                      <a:pt x="59" y="202"/>
                      <a:pt x="63" y="190"/>
                    </a:cubicBezTo>
                    <a:cubicBezTo>
                      <a:pt x="65" y="184"/>
                      <a:pt x="66" y="178"/>
                      <a:pt x="68" y="172"/>
                    </a:cubicBezTo>
                    <a:cubicBezTo>
                      <a:pt x="70" y="166"/>
                      <a:pt x="71" y="160"/>
                      <a:pt x="72" y="153"/>
                    </a:cubicBezTo>
                    <a:cubicBezTo>
                      <a:pt x="76" y="128"/>
                      <a:pt x="78" y="103"/>
                      <a:pt x="76" y="77"/>
                    </a:cubicBezTo>
                    <a:cubicBezTo>
                      <a:pt x="75" y="51"/>
                      <a:pt x="71" y="26"/>
                      <a:pt x="66"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97">
                <a:extLst>
                  <a:ext uri="{FF2B5EF4-FFF2-40B4-BE49-F238E27FC236}">
                    <a16:creationId xmlns:a16="http://schemas.microsoft.com/office/drawing/2014/main" id="{E0B2B65E-1659-4BE4-9707-182481901648}"/>
                  </a:ext>
                </a:extLst>
              </p:cNvPr>
              <p:cNvSpPr>
                <a:spLocks/>
              </p:cNvSpPr>
              <p:nvPr/>
            </p:nvSpPr>
            <p:spPr bwMode="auto">
              <a:xfrm>
                <a:off x="15549563" y="3151188"/>
                <a:ext cx="969963" cy="334963"/>
              </a:xfrm>
              <a:custGeom>
                <a:avLst/>
                <a:gdLst>
                  <a:gd name="T0" fmla="*/ 2 w 162"/>
                  <a:gd name="T1" fmla="*/ 1 h 56"/>
                  <a:gd name="T2" fmla="*/ 38 w 162"/>
                  <a:gd name="T3" fmla="*/ 24 h 56"/>
                  <a:gd name="T4" fmla="*/ 77 w 162"/>
                  <a:gd name="T5" fmla="*/ 37 h 56"/>
                  <a:gd name="T6" fmla="*/ 87 w 162"/>
                  <a:gd name="T7" fmla="*/ 39 h 56"/>
                  <a:gd name="T8" fmla="*/ 97 w 162"/>
                  <a:gd name="T9" fmla="*/ 40 h 56"/>
                  <a:gd name="T10" fmla="*/ 103 w 162"/>
                  <a:gd name="T11" fmla="*/ 41 h 56"/>
                  <a:gd name="T12" fmla="*/ 108 w 162"/>
                  <a:gd name="T13" fmla="*/ 42 h 56"/>
                  <a:gd name="T14" fmla="*/ 118 w 162"/>
                  <a:gd name="T15" fmla="*/ 43 h 56"/>
                  <a:gd name="T16" fmla="*/ 140 w 162"/>
                  <a:gd name="T17" fmla="*/ 44 h 56"/>
                  <a:gd name="T18" fmla="*/ 162 w 162"/>
                  <a:gd name="T19" fmla="*/ 45 h 56"/>
                  <a:gd name="T20" fmla="*/ 141 w 162"/>
                  <a:gd name="T21" fmla="*/ 52 h 56"/>
                  <a:gd name="T22" fmla="*/ 119 w 162"/>
                  <a:gd name="T23" fmla="*/ 55 h 56"/>
                  <a:gd name="T24" fmla="*/ 107 w 162"/>
                  <a:gd name="T25" fmla="*/ 56 h 56"/>
                  <a:gd name="T26" fmla="*/ 102 w 162"/>
                  <a:gd name="T27" fmla="*/ 56 h 56"/>
                  <a:gd name="T28" fmla="*/ 96 w 162"/>
                  <a:gd name="T29" fmla="*/ 56 h 56"/>
                  <a:gd name="T30" fmla="*/ 85 w 162"/>
                  <a:gd name="T31" fmla="*/ 55 h 56"/>
                  <a:gd name="T32" fmla="*/ 73 w 162"/>
                  <a:gd name="T33" fmla="*/ 53 h 56"/>
                  <a:gd name="T34" fmla="*/ 31 w 162"/>
                  <a:gd name="T35" fmla="*/ 35 h 56"/>
                  <a:gd name="T36" fmla="*/ 0 w 162"/>
                  <a:gd name="T37" fmla="*/ 2 h 56"/>
                  <a:gd name="T38" fmla="*/ 1 w 162"/>
                  <a:gd name="T39" fmla="*/ 0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3" y="10"/>
                      <a:pt x="25" y="18"/>
                      <a:pt x="38" y="24"/>
                    </a:cubicBezTo>
                    <a:cubicBezTo>
                      <a:pt x="50" y="29"/>
                      <a:pt x="63" y="34"/>
                      <a:pt x="77" y="37"/>
                    </a:cubicBezTo>
                    <a:cubicBezTo>
                      <a:pt x="80" y="37"/>
                      <a:pt x="84" y="38"/>
                      <a:pt x="87" y="39"/>
                    </a:cubicBezTo>
                    <a:cubicBezTo>
                      <a:pt x="97" y="40"/>
                      <a:pt x="97" y="40"/>
                      <a:pt x="97" y="40"/>
                    </a:cubicBezTo>
                    <a:cubicBezTo>
                      <a:pt x="103" y="41"/>
                      <a:pt x="103" y="41"/>
                      <a:pt x="103" y="41"/>
                    </a:cubicBezTo>
                    <a:cubicBezTo>
                      <a:pt x="104" y="41"/>
                      <a:pt x="106" y="41"/>
                      <a:pt x="108" y="42"/>
                    </a:cubicBezTo>
                    <a:cubicBezTo>
                      <a:pt x="111" y="42"/>
                      <a:pt x="115" y="42"/>
                      <a:pt x="118" y="43"/>
                    </a:cubicBezTo>
                    <a:cubicBezTo>
                      <a:pt x="126" y="43"/>
                      <a:pt x="133" y="43"/>
                      <a:pt x="140" y="44"/>
                    </a:cubicBezTo>
                    <a:cubicBezTo>
                      <a:pt x="147" y="44"/>
                      <a:pt x="155" y="44"/>
                      <a:pt x="162" y="45"/>
                    </a:cubicBezTo>
                    <a:cubicBezTo>
                      <a:pt x="155" y="48"/>
                      <a:pt x="148" y="50"/>
                      <a:pt x="141" y="52"/>
                    </a:cubicBezTo>
                    <a:cubicBezTo>
                      <a:pt x="133" y="53"/>
                      <a:pt x="126" y="55"/>
                      <a:pt x="119" y="55"/>
                    </a:cubicBezTo>
                    <a:cubicBezTo>
                      <a:pt x="115" y="56"/>
                      <a:pt x="111" y="56"/>
                      <a:pt x="107" y="56"/>
                    </a:cubicBezTo>
                    <a:cubicBezTo>
                      <a:pt x="105" y="56"/>
                      <a:pt x="103" y="56"/>
                      <a:pt x="102" y="56"/>
                    </a:cubicBezTo>
                    <a:cubicBezTo>
                      <a:pt x="96" y="56"/>
                      <a:pt x="96" y="56"/>
                      <a:pt x="96" y="56"/>
                    </a:cubicBezTo>
                    <a:cubicBezTo>
                      <a:pt x="92" y="55"/>
                      <a:pt x="88" y="55"/>
                      <a:pt x="85" y="55"/>
                    </a:cubicBezTo>
                    <a:cubicBezTo>
                      <a:pt x="81" y="54"/>
                      <a:pt x="77" y="54"/>
                      <a:pt x="73" y="53"/>
                    </a:cubicBezTo>
                    <a:cubicBezTo>
                      <a:pt x="58" y="49"/>
                      <a:pt x="44" y="44"/>
                      <a:pt x="31" y="35"/>
                    </a:cubicBezTo>
                    <a:cubicBezTo>
                      <a:pt x="18" y="27"/>
                      <a:pt x="7" y="16"/>
                      <a:pt x="0" y="2"/>
                    </a:cubicBezTo>
                    <a:cubicBezTo>
                      <a:pt x="0" y="1"/>
                      <a:pt x="0" y="1"/>
                      <a:pt x="1" y="0"/>
                    </a:cubicBezTo>
                    <a:cubicBezTo>
                      <a:pt x="1" y="0"/>
                      <a:pt x="2" y="0"/>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98">
                <a:extLst>
                  <a:ext uri="{FF2B5EF4-FFF2-40B4-BE49-F238E27FC236}">
                    <a16:creationId xmlns:a16="http://schemas.microsoft.com/office/drawing/2014/main" id="{81E4C14C-5818-4016-A167-70A85067BEF9}"/>
                  </a:ext>
                </a:extLst>
              </p:cNvPr>
              <p:cNvSpPr>
                <a:spLocks/>
              </p:cNvSpPr>
              <p:nvPr/>
            </p:nvSpPr>
            <p:spPr bwMode="auto">
              <a:xfrm>
                <a:off x="18232438" y="-115888"/>
                <a:ext cx="341313" cy="65088"/>
              </a:xfrm>
              <a:custGeom>
                <a:avLst/>
                <a:gdLst>
                  <a:gd name="T0" fmla="*/ 0 w 57"/>
                  <a:gd name="T1" fmla="*/ 11 h 11"/>
                  <a:gd name="T2" fmla="*/ 14 w 57"/>
                  <a:gd name="T3" fmla="*/ 6 h 11"/>
                  <a:gd name="T4" fmla="*/ 28 w 57"/>
                  <a:gd name="T5" fmla="*/ 3 h 11"/>
                  <a:gd name="T6" fmla="*/ 42 w 57"/>
                  <a:gd name="T7" fmla="*/ 1 h 11"/>
                  <a:gd name="T8" fmla="*/ 56 w 57"/>
                  <a:gd name="T9" fmla="*/ 0 h 11"/>
                  <a:gd name="T10" fmla="*/ 57 w 57"/>
                  <a:gd name="T11" fmla="*/ 2 h 11"/>
                  <a:gd name="T12" fmla="*/ 56 w 57"/>
                  <a:gd name="T13" fmla="*/ 3 h 11"/>
                  <a:gd name="T14" fmla="*/ 43 w 57"/>
                  <a:gd name="T15" fmla="*/ 7 h 11"/>
                  <a:gd name="T16" fmla="*/ 29 w 57"/>
                  <a:gd name="T17" fmla="*/ 10 h 11"/>
                  <a:gd name="T18" fmla="*/ 15 w 57"/>
                  <a:gd name="T19" fmla="*/ 11 h 11"/>
                  <a:gd name="T20" fmla="*/ 0 w 57"/>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0" y="11"/>
                    </a:moveTo>
                    <a:cubicBezTo>
                      <a:pt x="5" y="9"/>
                      <a:pt x="9" y="7"/>
                      <a:pt x="14" y="6"/>
                    </a:cubicBezTo>
                    <a:cubicBezTo>
                      <a:pt x="18" y="5"/>
                      <a:pt x="23" y="4"/>
                      <a:pt x="28" y="3"/>
                    </a:cubicBezTo>
                    <a:cubicBezTo>
                      <a:pt x="32" y="2"/>
                      <a:pt x="37" y="1"/>
                      <a:pt x="42" y="1"/>
                    </a:cubicBezTo>
                    <a:cubicBezTo>
                      <a:pt x="46" y="0"/>
                      <a:pt x="51" y="0"/>
                      <a:pt x="56" y="0"/>
                    </a:cubicBezTo>
                    <a:cubicBezTo>
                      <a:pt x="57" y="0"/>
                      <a:pt x="57" y="1"/>
                      <a:pt x="57" y="2"/>
                    </a:cubicBezTo>
                    <a:cubicBezTo>
                      <a:pt x="57" y="2"/>
                      <a:pt x="57" y="3"/>
                      <a:pt x="56" y="3"/>
                    </a:cubicBezTo>
                    <a:cubicBezTo>
                      <a:pt x="52" y="5"/>
                      <a:pt x="47" y="6"/>
                      <a:pt x="43" y="7"/>
                    </a:cubicBezTo>
                    <a:cubicBezTo>
                      <a:pt x="38" y="8"/>
                      <a:pt x="34" y="9"/>
                      <a:pt x="29" y="10"/>
                    </a:cubicBezTo>
                    <a:cubicBezTo>
                      <a:pt x="24" y="10"/>
                      <a:pt x="19" y="11"/>
                      <a:pt x="15" y="11"/>
                    </a:cubicBezTo>
                    <a:cubicBezTo>
                      <a:pt x="10" y="11"/>
                      <a:pt x="5" y="11"/>
                      <a:pt x="0" y="11"/>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99">
                <a:extLst>
                  <a:ext uri="{FF2B5EF4-FFF2-40B4-BE49-F238E27FC236}">
                    <a16:creationId xmlns:a16="http://schemas.microsoft.com/office/drawing/2014/main" id="{D56131C9-4373-473A-A960-44DCA7668ABB}"/>
                  </a:ext>
                </a:extLst>
              </p:cNvPr>
              <p:cNvSpPr>
                <a:spLocks/>
              </p:cNvSpPr>
              <p:nvPr/>
            </p:nvSpPr>
            <p:spPr bwMode="auto">
              <a:xfrm>
                <a:off x="18232438" y="147637"/>
                <a:ext cx="233363" cy="136525"/>
              </a:xfrm>
              <a:custGeom>
                <a:avLst/>
                <a:gdLst>
                  <a:gd name="T0" fmla="*/ 0 w 39"/>
                  <a:gd name="T1" fmla="*/ 0 h 23"/>
                  <a:gd name="T2" fmla="*/ 11 w 39"/>
                  <a:gd name="T3" fmla="*/ 3 h 23"/>
                  <a:gd name="T4" fmla="*/ 21 w 39"/>
                  <a:gd name="T5" fmla="*/ 8 h 23"/>
                  <a:gd name="T6" fmla="*/ 31 w 39"/>
                  <a:gd name="T7" fmla="*/ 14 h 23"/>
                  <a:gd name="T8" fmla="*/ 39 w 39"/>
                  <a:gd name="T9" fmla="*/ 21 h 23"/>
                  <a:gd name="T10" fmla="*/ 39 w 39"/>
                  <a:gd name="T11" fmla="*/ 23 h 23"/>
                  <a:gd name="T12" fmla="*/ 38 w 39"/>
                  <a:gd name="T13" fmla="*/ 23 h 23"/>
                  <a:gd name="T14" fmla="*/ 27 w 39"/>
                  <a:gd name="T15" fmla="*/ 19 h 23"/>
                  <a:gd name="T16" fmla="*/ 18 w 39"/>
                  <a:gd name="T17" fmla="*/ 14 h 23"/>
                  <a:gd name="T18" fmla="*/ 9 w 39"/>
                  <a:gd name="T19" fmla="*/ 8 h 23"/>
                  <a:gd name="T20" fmla="*/ 0 w 39"/>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3">
                    <a:moveTo>
                      <a:pt x="0" y="0"/>
                    </a:moveTo>
                    <a:cubicBezTo>
                      <a:pt x="4" y="0"/>
                      <a:pt x="8" y="2"/>
                      <a:pt x="11" y="3"/>
                    </a:cubicBezTo>
                    <a:cubicBezTo>
                      <a:pt x="15" y="4"/>
                      <a:pt x="18" y="6"/>
                      <a:pt x="21" y="8"/>
                    </a:cubicBezTo>
                    <a:cubicBezTo>
                      <a:pt x="24" y="10"/>
                      <a:pt x="28" y="12"/>
                      <a:pt x="31" y="14"/>
                    </a:cubicBezTo>
                    <a:cubicBezTo>
                      <a:pt x="33" y="16"/>
                      <a:pt x="36" y="18"/>
                      <a:pt x="39" y="21"/>
                    </a:cubicBezTo>
                    <a:cubicBezTo>
                      <a:pt x="39" y="21"/>
                      <a:pt x="39" y="22"/>
                      <a:pt x="39" y="23"/>
                    </a:cubicBezTo>
                    <a:cubicBezTo>
                      <a:pt x="39" y="23"/>
                      <a:pt x="38" y="23"/>
                      <a:pt x="38" y="23"/>
                    </a:cubicBezTo>
                    <a:cubicBezTo>
                      <a:pt x="34" y="22"/>
                      <a:pt x="31" y="21"/>
                      <a:pt x="27" y="19"/>
                    </a:cubicBezTo>
                    <a:cubicBezTo>
                      <a:pt x="24" y="18"/>
                      <a:pt x="21" y="16"/>
                      <a:pt x="18" y="14"/>
                    </a:cubicBezTo>
                    <a:cubicBezTo>
                      <a:pt x="15" y="12"/>
                      <a:pt x="12" y="10"/>
                      <a:pt x="9" y="8"/>
                    </a:cubicBezTo>
                    <a:cubicBezTo>
                      <a:pt x="6" y="5"/>
                      <a:pt x="3"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100">
                <a:extLst>
                  <a:ext uri="{FF2B5EF4-FFF2-40B4-BE49-F238E27FC236}">
                    <a16:creationId xmlns:a16="http://schemas.microsoft.com/office/drawing/2014/main" id="{A400EA6F-5914-4031-94D4-168C23B7FA0D}"/>
                  </a:ext>
                </a:extLst>
              </p:cNvPr>
              <p:cNvSpPr>
                <a:spLocks/>
              </p:cNvSpPr>
              <p:nvPr/>
            </p:nvSpPr>
            <p:spPr bwMode="auto">
              <a:xfrm>
                <a:off x="18238788" y="50800"/>
                <a:ext cx="479425" cy="90488"/>
              </a:xfrm>
              <a:custGeom>
                <a:avLst/>
                <a:gdLst>
                  <a:gd name="T0" fmla="*/ 0 w 80"/>
                  <a:gd name="T1" fmla="*/ 0 h 15"/>
                  <a:gd name="T2" fmla="*/ 20 w 80"/>
                  <a:gd name="T3" fmla="*/ 1 h 15"/>
                  <a:gd name="T4" fmla="*/ 40 w 80"/>
                  <a:gd name="T5" fmla="*/ 3 h 15"/>
                  <a:gd name="T6" fmla="*/ 60 w 80"/>
                  <a:gd name="T7" fmla="*/ 7 h 15"/>
                  <a:gd name="T8" fmla="*/ 79 w 80"/>
                  <a:gd name="T9" fmla="*/ 13 h 15"/>
                  <a:gd name="T10" fmla="*/ 80 w 80"/>
                  <a:gd name="T11" fmla="*/ 15 h 15"/>
                  <a:gd name="T12" fmla="*/ 79 w 80"/>
                  <a:gd name="T13" fmla="*/ 15 h 15"/>
                  <a:gd name="T14" fmla="*/ 59 w 80"/>
                  <a:gd name="T15" fmla="*/ 14 h 15"/>
                  <a:gd name="T16" fmla="*/ 39 w 80"/>
                  <a:gd name="T17" fmla="*/ 10 h 15"/>
                  <a:gd name="T18" fmla="*/ 19 w 80"/>
                  <a:gd name="T19" fmla="*/ 6 h 15"/>
                  <a:gd name="T20" fmla="*/ 0 w 8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5">
                    <a:moveTo>
                      <a:pt x="0" y="0"/>
                    </a:moveTo>
                    <a:cubicBezTo>
                      <a:pt x="7" y="0"/>
                      <a:pt x="13" y="0"/>
                      <a:pt x="20" y="1"/>
                    </a:cubicBezTo>
                    <a:cubicBezTo>
                      <a:pt x="27" y="1"/>
                      <a:pt x="33" y="2"/>
                      <a:pt x="40" y="3"/>
                    </a:cubicBezTo>
                    <a:cubicBezTo>
                      <a:pt x="47" y="5"/>
                      <a:pt x="53" y="6"/>
                      <a:pt x="60" y="7"/>
                    </a:cubicBezTo>
                    <a:cubicBezTo>
                      <a:pt x="66" y="9"/>
                      <a:pt x="73" y="11"/>
                      <a:pt x="79" y="13"/>
                    </a:cubicBezTo>
                    <a:cubicBezTo>
                      <a:pt x="80" y="13"/>
                      <a:pt x="80" y="14"/>
                      <a:pt x="80" y="15"/>
                    </a:cubicBezTo>
                    <a:cubicBezTo>
                      <a:pt x="80" y="15"/>
                      <a:pt x="79" y="15"/>
                      <a:pt x="79" y="15"/>
                    </a:cubicBezTo>
                    <a:cubicBezTo>
                      <a:pt x="72" y="15"/>
                      <a:pt x="65" y="15"/>
                      <a:pt x="59" y="14"/>
                    </a:cubicBezTo>
                    <a:cubicBezTo>
                      <a:pt x="52" y="13"/>
                      <a:pt x="45" y="12"/>
                      <a:pt x="39" y="10"/>
                    </a:cubicBezTo>
                    <a:cubicBezTo>
                      <a:pt x="32" y="9"/>
                      <a:pt x="26" y="8"/>
                      <a:pt x="19" y="6"/>
                    </a:cubicBezTo>
                    <a:cubicBezTo>
                      <a:pt x="13" y="4"/>
                      <a:pt x="6" y="2"/>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101">
                <a:extLst>
                  <a:ext uri="{FF2B5EF4-FFF2-40B4-BE49-F238E27FC236}">
                    <a16:creationId xmlns:a16="http://schemas.microsoft.com/office/drawing/2014/main" id="{ED695D72-1779-4F0D-BC22-A00D18F09F6A}"/>
                  </a:ext>
                </a:extLst>
              </p:cNvPr>
              <p:cNvSpPr>
                <a:spLocks/>
              </p:cNvSpPr>
              <p:nvPr/>
            </p:nvSpPr>
            <p:spPr bwMode="auto">
              <a:xfrm>
                <a:off x="16903700" y="-44450"/>
                <a:ext cx="341313" cy="66675"/>
              </a:xfrm>
              <a:custGeom>
                <a:avLst/>
                <a:gdLst>
                  <a:gd name="T0" fmla="*/ 57 w 57"/>
                  <a:gd name="T1" fmla="*/ 0 h 11"/>
                  <a:gd name="T2" fmla="*/ 44 w 57"/>
                  <a:gd name="T3" fmla="*/ 5 h 11"/>
                  <a:gd name="T4" fmla="*/ 30 w 57"/>
                  <a:gd name="T5" fmla="*/ 8 h 11"/>
                  <a:gd name="T6" fmla="*/ 16 w 57"/>
                  <a:gd name="T7" fmla="*/ 10 h 11"/>
                  <a:gd name="T8" fmla="*/ 2 w 57"/>
                  <a:gd name="T9" fmla="*/ 10 h 11"/>
                  <a:gd name="T10" fmla="*/ 0 w 57"/>
                  <a:gd name="T11" fmla="*/ 9 h 11"/>
                  <a:gd name="T12" fmla="*/ 1 w 57"/>
                  <a:gd name="T13" fmla="*/ 8 h 11"/>
                  <a:gd name="T14" fmla="*/ 15 w 57"/>
                  <a:gd name="T15" fmla="*/ 4 h 11"/>
                  <a:gd name="T16" fmla="*/ 29 w 57"/>
                  <a:gd name="T17" fmla="*/ 1 h 11"/>
                  <a:gd name="T18" fmla="*/ 43 w 57"/>
                  <a:gd name="T19" fmla="*/ 0 h 11"/>
                  <a:gd name="T20" fmla="*/ 57 w 57"/>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57" y="0"/>
                    </a:moveTo>
                    <a:cubicBezTo>
                      <a:pt x="53" y="2"/>
                      <a:pt x="48" y="4"/>
                      <a:pt x="44" y="5"/>
                    </a:cubicBezTo>
                    <a:cubicBezTo>
                      <a:pt x="39" y="6"/>
                      <a:pt x="35" y="7"/>
                      <a:pt x="30" y="8"/>
                    </a:cubicBezTo>
                    <a:cubicBezTo>
                      <a:pt x="25" y="9"/>
                      <a:pt x="21" y="10"/>
                      <a:pt x="16" y="10"/>
                    </a:cubicBezTo>
                    <a:cubicBezTo>
                      <a:pt x="11" y="11"/>
                      <a:pt x="6" y="11"/>
                      <a:pt x="2" y="10"/>
                    </a:cubicBezTo>
                    <a:cubicBezTo>
                      <a:pt x="1" y="10"/>
                      <a:pt x="0" y="10"/>
                      <a:pt x="0" y="9"/>
                    </a:cubicBezTo>
                    <a:cubicBezTo>
                      <a:pt x="0" y="9"/>
                      <a:pt x="1" y="8"/>
                      <a:pt x="1" y="8"/>
                    </a:cubicBezTo>
                    <a:cubicBezTo>
                      <a:pt x="6" y="6"/>
                      <a:pt x="10" y="5"/>
                      <a:pt x="15" y="4"/>
                    </a:cubicBezTo>
                    <a:cubicBezTo>
                      <a:pt x="19" y="3"/>
                      <a:pt x="24" y="2"/>
                      <a:pt x="29" y="1"/>
                    </a:cubicBezTo>
                    <a:cubicBezTo>
                      <a:pt x="33" y="1"/>
                      <a:pt x="38" y="0"/>
                      <a:pt x="43" y="0"/>
                    </a:cubicBezTo>
                    <a:cubicBezTo>
                      <a:pt x="48" y="0"/>
                      <a:pt x="52" y="0"/>
                      <a:pt x="57"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102">
                <a:extLst>
                  <a:ext uri="{FF2B5EF4-FFF2-40B4-BE49-F238E27FC236}">
                    <a16:creationId xmlns:a16="http://schemas.microsoft.com/office/drawing/2014/main" id="{C8C29CEF-3C51-4A2E-A86F-EE2545FA5BAA}"/>
                  </a:ext>
                </a:extLst>
              </p:cNvPr>
              <p:cNvSpPr>
                <a:spLocks/>
              </p:cNvSpPr>
              <p:nvPr/>
            </p:nvSpPr>
            <p:spPr bwMode="auto">
              <a:xfrm>
                <a:off x="17011650" y="-379413"/>
                <a:ext cx="233363" cy="138113"/>
              </a:xfrm>
              <a:custGeom>
                <a:avLst/>
                <a:gdLst>
                  <a:gd name="T0" fmla="*/ 39 w 39"/>
                  <a:gd name="T1" fmla="*/ 23 h 23"/>
                  <a:gd name="T2" fmla="*/ 28 w 39"/>
                  <a:gd name="T3" fmla="*/ 20 h 23"/>
                  <a:gd name="T4" fmla="*/ 18 w 39"/>
                  <a:gd name="T5" fmla="*/ 15 h 23"/>
                  <a:gd name="T6" fmla="*/ 9 w 39"/>
                  <a:gd name="T7" fmla="*/ 9 h 23"/>
                  <a:gd name="T8" fmla="*/ 1 w 39"/>
                  <a:gd name="T9" fmla="*/ 2 h 23"/>
                  <a:gd name="T10" fmla="*/ 1 w 39"/>
                  <a:gd name="T11" fmla="*/ 0 h 23"/>
                  <a:gd name="T12" fmla="*/ 2 w 39"/>
                  <a:gd name="T13" fmla="*/ 0 h 23"/>
                  <a:gd name="T14" fmla="*/ 12 w 39"/>
                  <a:gd name="T15" fmla="*/ 4 h 23"/>
                  <a:gd name="T16" fmla="*/ 22 w 39"/>
                  <a:gd name="T17" fmla="*/ 9 h 23"/>
                  <a:gd name="T18" fmla="*/ 31 w 39"/>
                  <a:gd name="T19" fmla="*/ 15 h 23"/>
                  <a:gd name="T20" fmla="*/ 39 w 39"/>
                  <a:gd name="T2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3">
                    <a:moveTo>
                      <a:pt x="39" y="23"/>
                    </a:moveTo>
                    <a:cubicBezTo>
                      <a:pt x="35" y="22"/>
                      <a:pt x="32" y="21"/>
                      <a:pt x="28" y="20"/>
                    </a:cubicBezTo>
                    <a:cubicBezTo>
                      <a:pt x="25" y="18"/>
                      <a:pt x="22" y="17"/>
                      <a:pt x="18" y="15"/>
                    </a:cubicBezTo>
                    <a:cubicBezTo>
                      <a:pt x="15" y="13"/>
                      <a:pt x="12" y="11"/>
                      <a:pt x="9" y="9"/>
                    </a:cubicBezTo>
                    <a:cubicBezTo>
                      <a:pt x="6" y="7"/>
                      <a:pt x="3" y="5"/>
                      <a:pt x="1" y="2"/>
                    </a:cubicBezTo>
                    <a:cubicBezTo>
                      <a:pt x="0" y="2"/>
                      <a:pt x="0" y="1"/>
                      <a:pt x="1" y="0"/>
                    </a:cubicBezTo>
                    <a:cubicBezTo>
                      <a:pt x="1" y="0"/>
                      <a:pt x="1" y="0"/>
                      <a:pt x="2" y="0"/>
                    </a:cubicBezTo>
                    <a:cubicBezTo>
                      <a:pt x="6" y="1"/>
                      <a:pt x="9" y="2"/>
                      <a:pt x="12" y="4"/>
                    </a:cubicBezTo>
                    <a:cubicBezTo>
                      <a:pt x="16" y="5"/>
                      <a:pt x="19" y="7"/>
                      <a:pt x="22" y="9"/>
                    </a:cubicBezTo>
                    <a:cubicBezTo>
                      <a:pt x="25" y="11"/>
                      <a:pt x="28" y="13"/>
                      <a:pt x="31" y="15"/>
                    </a:cubicBezTo>
                    <a:cubicBezTo>
                      <a:pt x="34" y="18"/>
                      <a:pt x="37" y="20"/>
                      <a:pt x="39"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103">
                <a:extLst>
                  <a:ext uri="{FF2B5EF4-FFF2-40B4-BE49-F238E27FC236}">
                    <a16:creationId xmlns:a16="http://schemas.microsoft.com/office/drawing/2014/main" id="{24980A9F-C2EA-447E-9DA9-19AD4B84EA2B}"/>
                  </a:ext>
                </a:extLst>
              </p:cNvPr>
              <p:cNvSpPr>
                <a:spLocks/>
              </p:cNvSpPr>
              <p:nvPr/>
            </p:nvSpPr>
            <p:spPr bwMode="auto">
              <a:xfrm>
                <a:off x="16759238" y="-234950"/>
                <a:ext cx="485775" cy="88900"/>
              </a:xfrm>
              <a:custGeom>
                <a:avLst/>
                <a:gdLst>
                  <a:gd name="T0" fmla="*/ 81 w 81"/>
                  <a:gd name="T1" fmla="*/ 15 h 15"/>
                  <a:gd name="T2" fmla="*/ 61 w 81"/>
                  <a:gd name="T3" fmla="*/ 14 h 15"/>
                  <a:gd name="T4" fmla="*/ 41 w 81"/>
                  <a:gd name="T5" fmla="*/ 11 h 15"/>
                  <a:gd name="T6" fmla="*/ 21 w 81"/>
                  <a:gd name="T7" fmla="*/ 8 h 15"/>
                  <a:gd name="T8" fmla="*/ 1 w 81"/>
                  <a:gd name="T9" fmla="*/ 2 h 15"/>
                  <a:gd name="T10" fmla="*/ 1 w 81"/>
                  <a:gd name="T11" fmla="*/ 0 h 15"/>
                  <a:gd name="T12" fmla="*/ 2 w 81"/>
                  <a:gd name="T13" fmla="*/ 0 h 15"/>
                  <a:gd name="T14" fmla="*/ 22 w 81"/>
                  <a:gd name="T15" fmla="*/ 1 h 15"/>
                  <a:gd name="T16" fmla="*/ 42 w 81"/>
                  <a:gd name="T17" fmla="*/ 5 h 15"/>
                  <a:gd name="T18" fmla="*/ 62 w 81"/>
                  <a:gd name="T19" fmla="*/ 9 h 15"/>
                  <a:gd name="T20" fmla="*/ 81 w 81"/>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5">
                    <a:moveTo>
                      <a:pt x="81" y="15"/>
                    </a:moveTo>
                    <a:cubicBezTo>
                      <a:pt x="74" y="15"/>
                      <a:pt x="67" y="15"/>
                      <a:pt x="61" y="14"/>
                    </a:cubicBezTo>
                    <a:cubicBezTo>
                      <a:pt x="54" y="14"/>
                      <a:pt x="47" y="13"/>
                      <a:pt x="41" y="11"/>
                    </a:cubicBezTo>
                    <a:cubicBezTo>
                      <a:pt x="34" y="10"/>
                      <a:pt x="27" y="9"/>
                      <a:pt x="21" y="8"/>
                    </a:cubicBezTo>
                    <a:cubicBezTo>
                      <a:pt x="14" y="6"/>
                      <a:pt x="8" y="4"/>
                      <a:pt x="1" y="2"/>
                    </a:cubicBezTo>
                    <a:cubicBezTo>
                      <a:pt x="1" y="2"/>
                      <a:pt x="0" y="1"/>
                      <a:pt x="1" y="0"/>
                    </a:cubicBezTo>
                    <a:cubicBezTo>
                      <a:pt x="1" y="0"/>
                      <a:pt x="1" y="0"/>
                      <a:pt x="2" y="0"/>
                    </a:cubicBezTo>
                    <a:cubicBezTo>
                      <a:pt x="9" y="0"/>
                      <a:pt x="15" y="0"/>
                      <a:pt x="22" y="1"/>
                    </a:cubicBezTo>
                    <a:cubicBezTo>
                      <a:pt x="29" y="2"/>
                      <a:pt x="35" y="3"/>
                      <a:pt x="42" y="5"/>
                    </a:cubicBezTo>
                    <a:cubicBezTo>
                      <a:pt x="48" y="6"/>
                      <a:pt x="55" y="7"/>
                      <a:pt x="62" y="9"/>
                    </a:cubicBezTo>
                    <a:cubicBezTo>
                      <a:pt x="68" y="11"/>
                      <a:pt x="75" y="13"/>
                      <a:pt x="81" y="15"/>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104">
                <a:extLst>
                  <a:ext uri="{FF2B5EF4-FFF2-40B4-BE49-F238E27FC236}">
                    <a16:creationId xmlns:a16="http://schemas.microsoft.com/office/drawing/2014/main" id="{A3E9A161-92BE-488C-8B5C-2B091ED7B722}"/>
                  </a:ext>
                </a:extLst>
              </p:cNvPr>
              <p:cNvSpPr>
                <a:spLocks/>
              </p:cNvSpPr>
              <p:nvPr/>
            </p:nvSpPr>
            <p:spPr bwMode="auto">
              <a:xfrm>
                <a:off x="15501938" y="2351088"/>
                <a:ext cx="1270000" cy="836613"/>
              </a:xfrm>
              <a:custGeom>
                <a:avLst/>
                <a:gdLst>
                  <a:gd name="T0" fmla="*/ 3 w 212"/>
                  <a:gd name="T1" fmla="*/ 14 h 140"/>
                  <a:gd name="T2" fmla="*/ 3 w 212"/>
                  <a:gd name="T3" fmla="*/ 18 h 140"/>
                  <a:gd name="T4" fmla="*/ 10 w 212"/>
                  <a:gd name="T5" fmla="*/ 28 h 140"/>
                  <a:gd name="T6" fmla="*/ 19 w 212"/>
                  <a:gd name="T7" fmla="*/ 35 h 140"/>
                  <a:gd name="T8" fmla="*/ 17 w 212"/>
                  <a:gd name="T9" fmla="*/ 37 h 140"/>
                  <a:gd name="T10" fmla="*/ 21 w 212"/>
                  <a:gd name="T11" fmla="*/ 44 h 140"/>
                  <a:gd name="T12" fmla="*/ 39 w 212"/>
                  <a:gd name="T13" fmla="*/ 61 h 140"/>
                  <a:gd name="T14" fmla="*/ 36 w 212"/>
                  <a:gd name="T15" fmla="*/ 67 h 140"/>
                  <a:gd name="T16" fmla="*/ 47 w 212"/>
                  <a:gd name="T17" fmla="*/ 80 h 140"/>
                  <a:gd name="T18" fmla="*/ 59 w 212"/>
                  <a:gd name="T19" fmla="*/ 94 h 140"/>
                  <a:gd name="T20" fmla="*/ 84 w 212"/>
                  <a:gd name="T21" fmla="*/ 114 h 140"/>
                  <a:gd name="T22" fmla="*/ 113 w 212"/>
                  <a:gd name="T23" fmla="*/ 126 h 140"/>
                  <a:gd name="T24" fmla="*/ 147 w 212"/>
                  <a:gd name="T25" fmla="*/ 134 h 140"/>
                  <a:gd name="T26" fmla="*/ 163 w 212"/>
                  <a:gd name="T27" fmla="*/ 140 h 140"/>
                  <a:gd name="T28" fmla="*/ 212 w 212"/>
                  <a:gd name="T29" fmla="*/ 95 h 140"/>
                  <a:gd name="T30" fmla="*/ 185 w 212"/>
                  <a:gd name="T31" fmla="*/ 81 h 140"/>
                  <a:gd name="T32" fmla="*/ 165 w 212"/>
                  <a:gd name="T33" fmla="*/ 48 h 140"/>
                  <a:gd name="T34" fmla="*/ 143 w 212"/>
                  <a:gd name="T35" fmla="*/ 35 h 140"/>
                  <a:gd name="T36" fmla="*/ 127 w 212"/>
                  <a:gd name="T37" fmla="*/ 14 h 140"/>
                  <a:gd name="T38" fmla="*/ 115 w 212"/>
                  <a:gd name="T39" fmla="*/ 2 h 140"/>
                  <a:gd name="T40" fmla="*/ 112 w 212"/>
                  <a:gd name="T41" fmla="*/ 6 h 140"/>
                  <a:gd name="T42" fmla="*/ 110 w 212"/>
                  <a:gd name="T43" fmla="*/ 25 h 140"/>
                  <a:gd name="T44" fmla="*/ 118 w 212"/>
                  <a:gd name="T45" fmla="*/ 40 h 140"/>
                  <a:gd name="T46" fmla="*/ 112 w 212"/>
                  <a:gd name="T47" fmla="*/ 41 h 140"/>
                  <a:gd name="T48" fmla="*/ 103 w 212"/>
                  <a:gd name="T49" fmla="*/ 39 h 140"/>
                  <a:gd name="T50" fmla="*/ 39 w 212"/>
                  <a:gd name="T51" fmla="*/ 13 h 140"/>
                  <a:gd name="T52" fmla="*/ 11 w 212"/>
                  <a:gd name="T53" fmla="*/ 1 h 140"/>
                  <a:gd name="T54" fmla="*/ 3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3" y="14"/>
                    </a:moveTo>
                    <a:cubicBezTo>
                      <a:pt x="3" y="14"/>
                      <a:pt x="2" y="16"/>
                      <a:pt x="3" y="18"/>
                    </a:cubicBezTo>
                    <a:cubicBezTo>
                      <a:pt x="4" y="20"/>
                      <a:pt x="8" y="26"/>
                      <a:pt x="10" y="28"/>
                    </a:cubicBezTo>
                    <a:cubicBezTo>
                      <a:pt x="13" y="30"/>
                      <a:pt x="18" y="33"/>
                      <a:pt x="19" y="35"/>
                    </a:cubicBezTo>
                    <a:cubicBezTo>
                      <a:pt x="19" y="35"/>
                      <a:pt x="17" y="35"/>
                      <a:pt x="17" y="37"/>
                    </a:cubicBezTo>
                    <a:cubicBezTo>
                      <a:pt x="17" y="38"/>
                      <a:pt x="17" y="41"/>
                      <a:pt x="21" y="44"/>
                    </a:cubicBezTo>
                    <a:cubicBezTo>
                      <a:pt x="24" y="46"/>
                      <a:pt x="37" y="58"/>
                      <a:pt x="39" y="61"/>
                    </a:cubicBezTo>
                    <a:cubicBezTo>
                      <a:pt x="39" y="61"/>
                      <a:pt x="33" y="63"/>
                      <a:pt x="36" y="67"/>
                    </a:cubicBezTo>
                    <a:cubicBezTo>
                      <a:pt x="39" y="71"/>
                      <a:pt x="43" y="73"/>
                      <a:pt x="47" y="80"/>
                    </a:cubicBezTo>
                    <a:cubicBezTo>
                      <a:pt x="52" y="86"/>
                      <a:pt x="55" y="91"/>
                      <a:pt x="59" y="94"/>
                    </a:cubicBezTo>
                    <a:cubicBezTo>
                      <a:pt x="63" y="97"/>
                      <a:pt x="81" y="113"/>
                      <a:pt x="84" y="114"/>
                    </a:cubicBezTo>
                    <a:cubicBezTo>
                      <a:pt x="86" y="115"/>
                      <a:pt x="104" y="120"/>
                      <a:pt x="113" y="126"/>
                    </a:cubicBezTo>
                    <a:cubicBezTo>
                      <a:pt x="121" y="131"/>
                      <a:pt x="140" y="133"/>
                      <a:pt x="147" y="134"/>
                    </a:cubicBezTo>
                    <a:cubicBezTo>
                      <a:pt x="154" y="136"/>
                      <a:pt x="157" y="135"/>
                      <a:pt x="163" y="140"/>
                    </a:cubicBezTo>
                    <a:cubicBezTo>
                      <a:pt x="163" y="140"/>
                      <a:pt x="212" y="95"/>
                      <a:pt x="212" y="95"/>
                    </a:cubicBezTo>
                    <a:cubicBezTo>
                      <a:pt x="212" y="95"/>
                      <a:pt x="191" y="88"/>
                      <a:pt x="185" y="81"/>
                    </a:cubicBezTo>
                    <a:cubicBezTo>
                      <a:pt x="179" y="75"/>
                      <a:pt x="170" y="55"/>
                      <a:pt x="165" y="48"/>
                    </a:cubicBezTo>
                    <a:cubicBezTo>
                      <a:pt x="160" y="42"/>
                      <a:pt x="151" y="41"/>
                      <a:pt x="143" y="35"/>
                    </a:cubicBezTo>
                    <a:cubicBezTo>
                      <a:pt x="135" y="28"/>
                      <a:pt x="131" y="24"/>
                      <a:pt x="127" y="14"/>
                    </a:cubicBezTo>
                    <a:cubicBezTo>
                      <a:pt x="123" y="4"/>
                      <a:pt x="120" y="0"/>
                      <a:pt x="115" y="2"/>
                    </a:cubicBezTo>
                    <a:cubicBezTo>
                      <a:pt x="114" y="3"/>
                      <a:pt x="113" y="4"/>
                      <a:pt x="112" y="6"/>
                    </a:cubicBezTo>
                    <a:cubicBezTo>
                      <a:pt x="109" y="11"/>
                      <a:pt x="108" y="20"/>
                      <a:pt x="110" y="25"/>
                    </a:cubicBezTo>
                    <a:cubicBezTo>
                      <a:pt x="114" y="33"/>
                      <a:pt x="115" y="39"/>
                      <a:pt x="118" y="40"/>
                    </a:cubicBezTo>
                    <a:cubicBezTo>
                      <a:pt x="120" y="42"/>
                      <a:pt x="117" y="42"/>
                      <a:pt x="112" y="41"/>
                    </a:cubicBezTo>
                    <a:cubicBezTo>
                      <a:pt x="109" y="40"/>
                      <a:pt x="106" y="40"/>
                      <a:pt x="103" y="39"/>
                    </a:cubicBezTo>
                    <a:cubicBezTo>
                      <a:pt x="95" y="36"/>
                      <a:pt x="52" y="17"/>
                      <a:pt x="39" y="13"/>
                    </a:cubicBezTo>
                    <a:cubicBezTo>
                      <a:pt x="26" y="8"/>
                      <a:pt x="16" y="1"/>
                      <a:pt x="11" y="1"/>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105">
                <a:extLst>
                  <a:ext uri="{FF2B5EF4-FFF2-40B4-BE49-F238E27FC236}">
                    <a16:creationId xmlns:a16="http://schemas.microsoft.com/office/drawing/2014/main" id="{16E31B7C-169D-453E-AFAF-61BE760A747A}"/>
                  </a:ext>
                </a:extLst>
              </p:cNvPr>
              <p:cNvSpPr>
                <a:spLocks/>
              </p:cNvSpPr>
              <p:nvPr/>
            </p:nvSpPr>
            <p:spPr bwMode="auto">
              <a:xfrm>
                <a:off x="16214725" y="2363788"/>
                <a:ext cx="557213" cy="554038"/>
              </a:xfrm>
              <a:custGeom>
                <a:avLst/>
                <a:gdLst>
                  <a:gd name="T0" fmla="*/ 93 w 93"/>
                  <a:gd name="T1" fmla="*/ 93 h 93"/>
                  <a:gd name="T2" fmla="*/ 77 w 93"/>
                  <a:gd name="T3" fmla="*/ 87 h 93"/>
                  <a:gd name="T4" fmla="*/ 69 w 93"/>
                  <a:gd name="T5" fmla="*/ 83 h 93"/>
                  <a:gd name="T6" fmla="*/ 62 w 93"/>
                  <a:gd name="T7" fmla="*/ 77 h 93"/>
                  <a:gd name="T8" fmla="*/ 53 w 93"/>
                  <a:gd name="T9" fmla="*/ 63 h 93"/>
                  <a:gd name="T10" fmla="*/ 44 w 93"/>
                  <a:gd name="T11" fmla="*/ 49 h 93"/>
                  <a:gd name="T12" fmla="*/ 31 w 93"/>
                  <a:gd name="T13" fmla="*/ 40 h 93"/>
                  <a:gd name="T14" fmla="*/ 24 w 93"/>
                  <a:gd name="T15" fmla="*/ 35 h 93"/>
                  <a:gd name="T16" fmla="*/ 18 w 93"/>
                  <a:gd name="T17" fmla="*/ 29 h 93"/>
                  <a:gd name="T18" fmla="*/ 8 w 93"/>
                  <a:gd name="T19" fmla="*/ 15 h 93"/>
                  <a:gd name="T20" fmla="*/ 5 w 93"/>
                  <a:gd name="T21" fmla="*/ 7 h 93"/>
                  <a:gd name="T22" fmla="*/ 0 w 93"/>
                  <a:gd name="T23" fmla="*/ 0 h 93"/>
                  <a:gd name="T24" fmla="*/ 6 w 93"/>
                  <a:gd name="T25" fmla="*/ 6 h 93"/>
                  <a:gd name="T26" fmla="*/ 9 w 93"/>
                  <a:gd name="T27" fmla="*/ 14 h 93"/>
                  <a:gd name="T28" fmla="*/ 19 w 93"/>
                  <a:gd name="T29" fmla="*/ 27 h 93"/>
                  <a:gd name="T30" fmla="*/ 26 w 93"/>
                  <a:gd name="T31" fmla="*/ 32 h 93"/>
                  <a:gd name="T32" fmla="*/ 33 w 93"/>
                  <a:gd name="T33" fmla="*/ 36 h 93"/>
                  <a:gd name="T34" fmla="*/ 41 w 93"/>
                  <a:gd name="T35" fmla="*/ 40 h 93"/>
                  <a:gd name="T36" fmla="*/ 49 w 93"/>
                  <a:gd name="T37" fmla="*/ 45 h 93"/>
                  <a:gd name="T38" fmla="*/ 57 w 93"/>
                  <a:gd name="T39" fmla="*/ 61 h 93"/>
                  <a:gd name="T40" fmla="*/ 65 w 93"/>
                  <a:gd name="T41" fmla="*/ 76 h 93"/>
                  <a:gd name="T42" fmla="*/ 78 w 93"/>
                  <a:gd name="T43" fmla="*/ 86 h 93"/>
                  <a:gd name="T44" fmla="*/ 93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93" y="93"/>
                    </a:moveTo>
                    <a:cubicBezTo>
                      <a:pt x="88" y="91"/>
                      <a:pt x="82" y="90"/>
                      <a:pt x="77" y="87"/>
                    </a:cubicBezTo>
                    <a:cubicBezTo>
                      <a:pt x="74" y="86"/>
                      <a:pt x="72" y="85"/>
                      <a:pt x="69" y="83"/>
                    </a:cubicBezTo>
                    <a:cubicBezTo>
                      <a:pt x="67" y="82"/>
                      <a:pt x="64" y="80"/>
                      <a:pt x="62" y="77"/>
                    </a:cubicBezTo>
                    <a:cubicBezTo>
                      <a:pt x="59" y="73"/>
                      <a:pt x="56" y="68"/>
                      <a:pt x="53" y="63"/>
                    </a:cubicBezTo>
                    <a:cubicBezTo>
                      <a:pt x="50" y="58"/>
                      <a:pt x="47" y="53"/>
                      <a:pt x="44" y="49"/>
                    </a:cubicBezTo>
                    <a:cubicBezTo>
                      <a:pt x="42" y="45"/>
                      <a:pt x="37" y="43"/>
                      <a:pt x="31" y="40"/>
                    </a:cubicBezTo>
                    <a:cubicBezTo>
                      <a:pt x="29" y="38"/>
                      <a:pt x="26" y="37"/>
                      <a:pt x="24" y="35"/>
                    </a:cubicBezTo>
                    <a:cubicBezTo>
                      <a:pt x="22" y="33"/>
                      <a:pt x="20" y="31"/>
                      <a:pt x="18" y="29"/>
                    </a:cubicBezTo>
                    <a:cubicBezTo>
                      <a:pt x="13" y="25"/>
                      <a:pt x="10" y="20"/>
                      <a:pt x="8" y="15"/>
                    </a:cubicBezTo>
                    <a:cubicBezTo>
                      <a:pt x="7" y="12"/>
                      <a:pt x="6" y="9"/>
                      <a:pt x="5" y="7"/>
                    </a:cubicBezTo>
                    <a:cubicBezTo>
                      <a:pt x="4" y="4"/>
                      <a:pt x="3" y="1"/>
                      <a:pt x="0" y="0"/>
                    </a:cubicBezTo>
                    <a:cubicBezTo>
                      <a:pt x="3" y="1"/>
                      <a:pt x="4" y="4"/>
                      <a:pt x="6" y="6"/>
                    </a:cubicBezTo>
                    <a:cubicBezTo>
                      <a:pt x="7" y="9"/>
                      <a:pt x="8" y="11"/>
                      <a:pt x="9" y="14"/>
                    </a:cubicBezTo>
                    <a:cubicBezTo>
                      <a:pt x="12" y="19"/>
                      <a:pt x="15" y="23"/>
                      <a:pt x="19" y="27"/>
                    </a:cubicBezTo>
                    <a:cubicBezTo>
                      <a:pt x="22" y="29"/>
                      <a:pt x="24" y="30"/>
                      <a:pt x="26" y="32"/>
                    </a:cubicBezTo>
                    <a:cubicBezTo>
                      <a:pt x="28" y="34"/>
                      <a:pt x="31" y="35"/>
                      <a:pt x="33" y="36"/>
                    </a:cubicBezTo>
                    <a:cubicBezTo>
                      <a:pt x="36" y="37"/>
                      <a:pt x="38" y="38"/>
                      <a:pt x="41" y="40"/>
                    </a:cubicBezTo>
                    <a:cubicBezTo>
                      <a:pt x="44" y="41"/>
                      <a:pt x="47" y="43"/>
                      <a:pt x="49" y="45"/>
                    </a:cubicBezTo>
                    <a:cubicBezTo>
                      <a:pt x="52" y="51"/>
                      <a:pt x="54" y="56"/>
                      <a:pt x="57" y="61"/>
                    </a:cubicBezTo>
                    <a:cubicBezTo>
                      <a:pt x="59" y="66"/>
                      <a:pt x="62" y="71"/>
                      <a:pt x="65" y="76"/>
                    </a:cubicBezTo>
                    <a:cubicBezTo>
                      <a:pt x="68" y="80"/>
                      <a:pt x="73" y="83"/>
                      <a:pt x="78" y="86"/>
                    </a:cubicBezTo>
                    <a:cubicBezTo>
                      <a:pt x="83" y="88"/>
                      <a:pt x="88" y="91"/>
                      <a:pt x="93"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106">
                <a:extLst>
                  <a:ext uri="{FF2B5EF4-FFF2-40B4-BE49-F238E27FC236}">
                    <a16:creationId xmlns:a16="http://schemas.microsoft.com/office/drawing/2014/main" id="{99366727-E035-41EB-B9A5-9E133353B0FB}"/>
                  </a:ext>
                </a:extLst>
              </p:cNvPr>
              <p:cNvSpPr>
                <a:spLocks/>
              </p:cNvSpPr>
              <p:nvPr/>
            </p:nvSpPr>
            <p:spPr bwMode="auto">
              <a:xfrm>
                <a:off x="15616238" y="2560638"/>
                <a:ext cx="358775" cy="268288"/>
              </a:xfrm>
              <a:custGeom>
                <a:avLst/>
                <a:gdLst>
                  <a:gd name="T0" fmla="*/ 0 w 60"/>
                  <a:gd name="T1" fmla="*/ 0 h 45"/>
                  <a:gd name="T2" fmla="*/ 14 w 60"/>
                  <a:gd name="T3" fmla="*/ 12 h 45"/>
                  <a:gd name="T4" fmla="*/ 18 w 60"/>
                  <a:gd name="T5" fmla="*/ 15 h 45"/>
                  <a:gd name="T6" fmla="*/ 20 w 60"/>
                  <a:gd name="T7" fmla="*/ 16 h 45"/>
                  <a:gd name="T8" fmla="*/ 22 w 60"/>
                  <a:gd name="T9" fmla="*/ 18 h 45"/>
                  <a:gd name="T10" fmla="*/ 30 w 60"/>
                  <a:gd name="T11" fmla="*/ 23 h 45"/>
                  <a:gd name="T12" fmla="*/ 38 w 60"/>
                  <a:gd name="T13" fmla="*/ 28 h 45"/>
                  <a:gd name="T14" fmla="*/ 46 w 60"/>
                  <a:gd name="T15" fmla="*/ 32 h 45"/>
                  <a:gd name="T16" fmla="*/ 48 w 60"/>
                  <a:gd name="T17" fmla="*/ 34 h 45"/>
                  <a:gd name="T18" fmla="*/ 50 w 60"/>
                  <a:gd name="T19" fmla="*/ 35 h 45"/>
                  <a:gd name="T20" fmla="*/ 53 w 60"/>
                  <a:gd name="T21" fmla="*/ 38 h 45"/>
                  <a:gd name="T22" fmla="*/ 60 w 60"/>
                  <a:gd name="T23" fmla="*/ 45 h 45"/>
                  <a:gd name="T24" fmla="*/ 60 w 60"/>
                  <a:gd name="T25" fmla="*/ 44 h 45"/>
                  <a:gd name="T26" fmla="*/ 57 w 60"/>
                  <a:gd name="T27" fmla="*/ 41 h 45"/>
                  <a:gd name="T28" fmla="*/ 54 w 60"/>
                  <a:gd name="T29" fmla="*/ 38 h 45"/>
                  <a:gd name="T30" fmla="*/ 50 w 60"/>
                  <a:gd name="T31" fmla="*/ 35 h 45"/>
                  <a:gd name="T32" fmla="*/ 48 w 60"/>
                  <a:gd name="T33" fmla="*/ 33 h 45"/>
                  <a:gd name="T34" fmla="*/ 46 w 60"/>
                  <a:gd name="T35" fmla="*/ 32 h 45"/>
                  <a:gd name="T36" fmla="*/ 42 w 60"/>
                  <a:gd name="T37" fmla="*/ 29 h 45"/>
                  <a:gd name="T38" fmla="*/ 38 w 60"/>
                  <a:gd name="T39" fmla="*/ 27 h 45"/>
                  <a:gd name="T40" fmla="*/ 30 w 60"/>
                  <a:gd name="T41" fmla="*/ 22 h 45"/>
                  <a:gd name="T42" fmla="*/ 22 w 60"/>
                  <a:gd name="T43" fmla="*/ 17 h 45"/>
                  <a:gd name="T44" fmla="*/ 15 w 60"/>
                  <a:gd name="T45" fmla="*/ 11 h 45"/>
                  <a:gd name="T46" fmla="*/ 7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4"/>
                      <a:pt x="9" y="8"/>
                      <a:pt x="14" y="12"/>
                    </a:cubicBezTo>
                    <a:cubicBezTo>
                      <a:pt x="16" y="13"/>
                      <a:pt x="17" y="14"/>
                      <a:pt x="18" y="15"/>
                    </a:cubicBezTo>
                    <a:cubicBezTo>
                      <a:pt x="20" y="16"/>
                      <a:pt x="20" y="16"/>
                      <a:pt x="20" y="16"/>
                    </a:cubicBezTo>
                    <a:cubicBezTo>
                      <a:pt x="22" y="18"/>
                      <a:pt x="22" y="18"/>
                      <a:pt x="22" y="18"/>
                    </a:cubicBezTo>
                    <a:cubicBezTo>
                      <a:pt x="24" y="19"/>
                      <a:pt x="27" y="21"/>
                      <a:pt x="30" y="23"/>
                    </a:cubicBezTo>
                    <a:cubicBezTo>
                      <a:pt x="32" y="24"/>
                      <a:pt x="35" y="26"/>
                      <a:pt x="38" y="28"/>
                    </a:cubicBezTo>
                    <a:cubicBezTo>
                      <a:pt x="40" y="29"/>
                      <a:pt x="43" y="31"/>
                      <a:pt x="46" y="32"/>
                    </a:cubicBezTo>
                    <a:cubicBezTo>
                      <a:pt x="46" y="33"/>
                      <a:pt x="47" y="33"/>
                      <a:pt x="48" y="34"/>
                    </a:cubicBezTo>
                    <a:cubicBezTo>
                      <a:pt x="48" y="34"/>
                      <a:pt x="49" y="35"/>
                      <a:pt x="50" y="35"/>
                    </a:cubicBezTo>
                    <a:cubicBezTo>
                      <a:pt x="51" y="36"/>
                      <a:pt x="52" y="37"/>
                      <a:pt x="53" y="38"/>
                    </a:cubicBezTo>
                    <a:cubicBezTo>
                      <a:pt x="56" y="40"/>
                      <a:pt x="58" y="42"/>
                      <a:pt x="60" y="45"/>
                    </a:cubicBezTo>
                    <a:cubicBezTo>
                      <a:pt x="60" y="44"/>
                      <a:pt x="60" y="44"/>
                      <a:pt x="60" y="44"/>
                    </a:cubicBezTo>
                    <a:cubicBezTo>
                      <a:pt x="59" y="43"/>
                      <a:pt x="58" y="42"/>
                      <a:pt x="57" y="41"/>
                    </a:cubicBezTo>
                    <a:cubicBezTo>
                      <a:pt x="56" y="40"/>
                      <a:pt x="55" y="39"/>
                      <a:pt x="54" y="38"/>
                    </a:cubicBezTo>
                    <a:cubicBezTo>
                      <a:pt x="52" y="37"/>
                      <a:pt x="51" y="36"/>
                      <a:pt x="50" y="35"/>
                    </a:cubicBezTo>
                    <a:cubicBezTo>
                      <a:pt x="49" y="34"/>
                      <a:pt x="49" y="34"/>
                      <a:pt x="48" y="33"/>
                    </a:cubicBezTo>
                    <a:cubicBezTo>
                      <a:pt x="47" y="33"/>
                      <a:pt x="47" y="32"/>
                      <a:pt x="46" y="32"/>
                    </a:cubicBezTo>
                    <a:cubicBezTo>
                      <a:pt x="45" y="31"/>
                      <a:pt x="44" y="30"/>
                      <a:pt x="42" y="29"/>
                    </a:cubicBezTo>
                    <a:cubicBezTo>
                      <a:pt x="38" y="27"/>
                      <a:pt x="38" y="27"/>
                      <a:pt x="38" y="27"/>
                    </a:cubicBezTo>
                    <a:cubicBezTo>
                      <a:pt x="36" y="25"/>
                      <a:pt x="33" y="24"/>
                      <a:pt x="30" y="22"/>
                    </a:cubicBezTo>
                    <a:cubicBezTo>
                      <a:pt x="28" y="20"/>
                      <a:pt x="25" y="19"/>
                      <a:pt x="22" y="17"/>
                    </a:cubicBezTo>
                    <a:cubicBezTo>
                      <a:pt x="20" y="15"/>
                      <a:pt x="17" y="13"/>
                      <a:pt x="15" y="11"/>
                    </a:cubicBezTo>
                    <a:cubicBezTo>
                      <a:pt x="12" y="9"/>
                      <a:pt x="10" y="8"/>
                      <a:pt x="7"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07">
                <a:extLst>
                  <a:ext uri="{FF2B5EF4-FFF2-40B4-BE49-F238E27FC236}">
                    <a16:creationId xmlns:a16="http://schemas.microsoft.com/office/drawing/2014/main" id="{80C82E0E-4E39-4633-AB8B-98294BB2E4B3}"/>
                  </a:ext>
                </a:extLst>
              </p:cNvPr>
              <p:cNvSpPr>
                <a:spLocks/>
              </p:cNvSpPr>
              <p:nvPr/>
            </p:nvSpPr>
            <p:spPr bwMode="auto">
              <a:xfrm>
                <a:off x="15735300" y="2716213"/>
                <a:ext cx="222250" cy="196850"/>
              </a:xfrm>
              <a:custGeom>
                <a:avLst/>
                <a:gdLst>
                  <a:gd name="T0" fmla="*/ 37 w 37"/>
                  <a:gd name="T1" fmla="*/ 33 h 33"/>
                  <a:gd name="T2" fmla="*/ 36 w 37"/>
                  <a:gd name="T3" fmla="*/ 32 h 33"/>
                  <a:gd name="T4" fmla="*/ 36 w 37"/>
                  <a:gd name="T5" fmla="*/ 32 h 33"/>
                  <a:gd name="T6" fmla="*/ 36 w 37"/>
                  <a:gd name="T7" fmla="*/ 32 h 33"/>
                  <a:gd name="T8" fmla="*/ 36 w 37"/>
                  <a:gd name="T9" fmla="*/ 31 h 33"/>
                  <a:gd name="T10" fmla="*/ 35 w 37"/>
                  <a:gd name="T11" fmla="*/ 30 h 33"/>
                  <a:gd name="T12" fmla="*/ 35 w 37"/>
                  <a:gd name="T13" fmla="*/ 29 h 33"/>
                  <a:gd name="T14" fmla="*/ 34 w 37"/>
                  <a:gd name="T15" fmla="*/ 28 h 33"/>
                  <a:gd name="T16" fmla="*/ 31 w 37"/>
                  <a:gd name="T17" fmla="*/ 26 h 33"/>
                  <a:gd name="T18" fmla="*/ 30 w 37"/>
                  <a:gd name="T19" fmla="*/ 25 h 33"/>
                  <a:gd name="T20" fmla="*/ 29 w 37"/>
                  <a:gd name="T21" fmla="*/ 24 h 33"/>
                  <a:gd name="T22" fmla="*/ 28 w 37"/>
                  <a:gd name="T23" fmla="*/ 23 h 33"/>
                  <a:gd name="T24" fmla="*/ 27 w 37"/>
                  <a:gd name="T25" fmla="*/ 22 h 33"/>
                  <a:gd name="T26" fmla="*/ 24 w 37"/>
                  <a:gd name="T27" fmla="*/ 20 h 33"/>
                  <a:gd name="T28" fmla="*/ 22 w 37"/>
                  <a:gd name="T29" fmla="*/ 18 h 33"/>
                  <a:gd name="T30" fmla="*/ 19 w 37"/>
                  <a:gd name="T31" fmla="*/ 16 h 33"/>
                  <a:gd name="T32" fmla="*/ 10 w 37"/>
                  <a:gd name="T33" fmla="*/ 8 h 33"/>
                  <a:gd name="T34" fmla="*/ 0 w 37"/>
                  <a:gd name="T35" fmla="*/ 0 h 33"/>
                  <a:gd name="T36" fmla="*/ 0 w 37"/>
                  <a:gd name="T37" fmla="*/ 0 h 33"/>
                  <a:gd name="T38" fmla="*/ 9 w 37"/>
                  <a:gd name="T39" fmla="*/ 9 h 33"/>
                  <a:gd name="T40" fmla="*/ 19 w 37"/>
                  <a:gd name="T41" fmla="*/ 17 h 33"/>
                  <a:gd name="T42" fmla="*/ 21 w 37"/>
                  <a:gd name="T43" fmla="*/ 19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9 h 33"/>
                  <a:gd name="T60" fmla="*/ 34 w 37"/>
                  <a:gd name="T61" fmla="*/ 29 h 33"/>
                  <a:gd name="T62" fmla="*/ 35 w 37"/>
                  <a:gd name="T63" fmla="*/ 30 h 33"/>
                  <a:gd name="T64" fmla="*/ 36 w 37"/>
                  <a:gd name="T65" fmla="*/ 31 h 33"/>
                  <a:gd name="T66" fmla="*/ 36 w 37"/>
                  <a:gd name="T67" fmla="*/ 32 h 33"/>
                  <a:gd name="T68" fmla="*/ 36 w 37"/>
                  <a:gd name="T69" fmla="*/ 32 h 33"/>
                  <a:gd name="T70" fmla="*/ 36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6" y="32"/>
                      <a:pt x="36" y="32"/>
                      <a:pt x="36" y="32"/>
                    </a:cubicBezTo>
                    <a:cubicBezTo>
                      <a:pt x="36" y="32"/>
                      <a:pt x="36" y="32"/>
                      <a:pt x="36" y="32"/>
                    </a:cubicBezTo>
                    <a:cubicBezTo>
                      <a:pt x="36" y="32"/>
                      <a:pt x="36" y="32"/>
                      <a:pt x="36" y="32"/>
                    </a:cubicBezTo>
                    <a:cubicBezTo>
                      <a:pt x="36" y="31"/>
                      <a:pt x="36" y="31"/>
                      <a:pt x="36" y="31"/>
                    </a:cubicBezTo>
                    <a:cubicBezTo>
                      <a:pt x="35" y="30"/>
                      <a:pt x="35" y="30"/>
                      <a:pt x="35" y="30"/>
                    </a:cubicBezTo>
                    <a:cubicBezTo>
                      <a:pt x="35" y="30"/>
                      <a:pt x="35" y="29"/>
                      <a:pt x="35" y="29"/>
                    </a:cubicBezTo>
                    <a:cubicBezTo>
                      <a:pt x="34" y="29"/>
                      <a:pt x="34" y="28"/>
                      <a:pt x="34" y="28"/>
                    </a:cubicBezTo>
                    <a:cubicBezTo>
                      <a:pt x="33" y="27"/>
                      <a:pt x="32" y="26"/>
                      <a:pt x="31" y="26"/>
                    </a:cubicBezTo>
                    <a:cubicBezTo>
                      <a:pt x="31" y="25"/>
                      <a:pt x="31" y="25"/>
                      <a:pt x="30" y="25"/>
                    </a:cubicBezTo>
                    <a:cubicBezTo>
                      <a:pt x="30" y="24"/>
                      <a:pt x="29" y="24"/>
                      <a:pt x="29" y="24"/>
                    </a:cubicBezTo>
                    <a:cubicBezTo>
                      <a:pt x="28" y="23"/>
                      <a:pt x="28" y="23"/>
                      <a:pt x="28" y="23"/>
                    </a:cubicBezTo>
                    <a:cubicBezTo>
                      <a:pt x="27" y="22"/>
                      <a:pt x="27" y="22"/>
                      <a:pt x="27" y="22"/>
                    </a:cubicBezTo>
                    <a:cubicBezTo>
                      <a:pt x="24" y="20"/>
                      <a:pt x="24" y="20"/>
                      <a:pt x="24" y="20"/>
                    </a:cubicBezTo>
                    <a:cubicBezTo>
                      <a:pt x="23" y="19"/>
                      <a:pt x="22" y="19"/>
                      <a:pt x="22" y="18"/>
                    </a:cubicBezTo>
                    <a:cubicBezTo>
                      <a:pt x="19" y="16"/>
                      <a:pt x="19" y="16"/>
                      <a:pt x="19" y="16"/>
                    </a:cubicBezTo>
                    <a:cubicBezTo>
                      <a:pt x="16" y="13"/>
                      <a:pt x="13" y="11"/>
                      <a:pt x="10" y="8"/>
                    </a:cubicBezTo>
                    <a:cubicBezTo>
                      <a:pt x="6" y="5"/>
                      <a:pt x="3" y="3"/>
                      <a:pt x="0" y="0"/>
                    </a:cubicBezTo>
                    <a:cubicBezTo>
                      <a:pt x="0" y="0"/>
                      <a:pt x="0" y="0"/>
                      <a:pt x="0" y="0"/>
                    </a:cubicBezTo>
                    <a:cubicBezTo>
                      <a:pt x="3" y="3"/>
                      <a:pt x="6" y="6"/>
                      <a:pt x="9" y="9"/>
                    </a:cubicBezTo>
                    <a:cubicBezTo>
                      <a:pt x="12" y="11"/>
                      <a:pt x="15" y="14"/>
                      <a:pt x="19" y="17"/>
                    </a:cubicBezTo>
                    <a:cubicBezTo>
                      <a:pt x="21" y="19"/>
                      <a:pt x="21" y="19"/>
                      <a:pt x="21" y="19"/>
                    </a:cubicBezTo>
                    <a:cubicBezTo>
                      <a:pt x="22" y="19"/>
                      <a:pt x="23" y="20"/>
                      <a:pt x="24" y="20"/>
                    </a:cubicBezTo>
                    <a:cubicBezTo>
                      <a:pt x="26" y="22"/>
                      <a:pt x="26" y="22"/>
                      <a:pt x="26" y="22"/>
                    </a:cubicBezTo>
                    <a:cubicBezTo>
                      <a:pt x="27" y="23"/>
                      <a:pt x="27" y="23"/>
                      <a:pt x="27" y="23"/>
                    </a:cubicBezTo>
                    <a:cubicBezTo>
                      <a:pt x="29" y="24"/>
                      <a:pt x="29" y="24"/>
                      <a:pt x="29" y="24"/>
                    </a:cubicBezTo>
                    <a:cubicBezTo>
                      <a:pt x="29" y="24"/>
                      <a:pt x="29" y="25"/>
                      <a:pt x="30" y="25"/>
                    </a:cubicBezTo>
                    <a:cubicBezTo>
                      <a:pt x="30" y="25"/>
                      <a:pt x="31" y="26"/>
                      <a:pt x="31" y="26"/>
                    </a:cubicBezTo>
                    <a:cubicBezTo>
                      <a:pt x="32" y="27"/>
                      <a:pt x="32" y="27"/>
                      <a:pt x="33" y="28"/>
                    </a:cubicBezTo>
                    <a:cubicBezTo>
                      <a:pt x="34" y="29"/>
                      <a:pt x="34" y="29"/>
                      <a:pt x="34" y="29"/>
                    </a:cubicBezTo>
                    <a:cubicBezTo>
                      <a:pt x="34" y="29"/>
                      <a:pt x="34" y="29"/>
                      <a:pt x="34" y="29"/>
                    </a:cubicBezTo>
                    <a:cubicBezTo>
                      <a:pt x="35" y="30"/>
                      <a:pt x="35" y="30"/>
                      <a:pt x="35" y="30"/>
                    </a:cubicBezTo>
                    <a:cubicBezTo>
                      <a:pt x="36" y="31"/>
                      <a:pt x="36" y="31"/>
                      <a:pt x="36" y="31"/>
                    </a:cubicBezTo>
                    <a:cubicBezTo>
                      <a:pt x="36" y="32"/>
                      <a:pt x="36" y="32"/>
                      <a:pt x="36" y="32"/>
                    </a:cubicBezTo>
                    <a:cubicBezTo>
                      <a:pt x="36" y="32"/>
                      <a:pt x="36" y="32"/>
                      <a:pt x="36" y="32"/>
                    </a:cubicBezTo>
                    <a:cubicBezTo>
                      <a:pt x="36" y="32"/>
                      <a:pt x="36" y="32"/>
                      <a:pt x="36"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108">
                <a:extLst>
                  <a:ext uri="{FF2B5EF4-FFF2-40B4-BE49-F238E27FC236}">
                    <a16:creationId xmlns:a16="http://schemas.microsoft.com/office/drawing/2014/main" id="{B482F714-86AF-495E-8229-FF4A89EA73E2}"/>
                  </a:ext>
                </a:extLst>
              </p:cNvPr>
              <p:cNvSpPr>
                <a:spLocks/>
              </p:cNvSpPr>
              <p:nvPr/>
            </p:nvSpPr>
            <p:spPr bwMode="auto">
              <a:xfrm>
                <a:off x="15520988" y="2435225"/>
                <a:ext cx="436563" cy="231775"/>
              </a:xfrm>
              <a:custGeom>
                <a:avLst/>
                <a:gdLst>
                  <a:gd name="T0" fmla="*/ 73 w 73"/>
                  <a:gd name="T1" fmla="*/ 39 h 39"/>
                  <a:gd name="T2" fmla="*/ 64 w 73"/>
                  <a:gd name="T3" fmla="*/ 34 h 39"/>
                  <a:gd name="T4" fmla="*/ 62 w 73"/>
                  <a:gd name="T5" fmla="*/ 33 h 39"/>
                  <a:gd name="T6" fmla="*/ 59 w 73"/>
                  <a:gd name="T7" fmla="*/ 31 h 39"/>
                  <a:gd name="T8" fmla="*/ 55 w 73"/>
                  <a:gd name="T9" fmla="*/ 29 h 39"/>
                  <a:gd name="T10" fmla="*/ 52 w 73"/>
                  <a:gd name="T11" fmla="*/ 28 h 39"/>
                  <a:gd name="T12" fmla="*/ 50 w 73"/>
                  <a:gd name="T13" fmla="*/ 27 h 39"/>
                  <a:gd name="T14" fmla="*/ 47 w 73"/>
                  <a:gd name="T15" fmla="*/ 26 h 39"/>
                  <a:gd name="T16" fmla="*/ 46 w 73"/>
                  <a:gd name="T17" fmla="*/ 26 h 39"/>
                  <a:gd name="T18" fmla="*/ 45 w 73"/>
                  <a:gd name="T19" fmla="*/ 25 h 39"/>
                  <a:gd name="T20" fmla="*/ 43 w 73"/>
                  <a:gd name="T21" fmla="*/ 24 h 39"/>
                  <a:gd name="T22" fmla="*/ 40 w 73"/>
                  <a:gd name="T23" fmla="*/ 23 h 39"/>
                  <a:gd name="T24" fmla="*/ 40 w 73"/>
                  <a:gd name="T25" fmla="*/ 23 h 39"/>
                  <a:gd name="T26" fmla="*/ 39 w 73"/>
                  <a:gd name="T27" fmla="*/ 23 h 39"/>
                  <a:gd name="T28" fmla="*/ 38 w 73"/>
                  <a:gd name="T29" fmla="*/ 22 h 39"/>
                  <a:gd name="T30" fmla="*/ 37 w 73"/>
                  <a:gd name="T31" fmla="*/ 22 h 39"/>
                  <a:gd name="T32" fmla="*/ 36 w 73"/>
                  <a:gd name="T33" fmla="*/ 21 h 39"/>
                  <a:gd name="T34" fmla="*/ 34 w 73"/>
                  <a:gd name="T35" fmla="*/ 20 h 39"/>
                  <a:gd name="T36" fmla="*/ 33 w 73"/>
                  <a:gd name="T37" fmla="*/ 20 h 39"/>
                  <a:gd name="T38" fmla="*/ 31 w 73"/>
                  <a:gd name="T39" fmla="*/ 19 h 39"/>
                  <a:gd name="T40" fmla="*/ 27 w 73"/>
                  <a:gd name="T41" fmla="*/ 16 h 39"/>
                  <a:gd name="T42" fmla="*/ 25 w 73"/>
                  <a:gd name="T43" fmla="*/ 15 h 39"/>
                  <a:gd name="T44" fmla="*/ 24 w 73"/>
                  <a:gd name="T45" fmla="*/ 15 h 39"/>
                  <a:gd name="T46" fmla="*/ 22 w 73"/>
                  <a:gd name="T47" fmla="*/ 13 h 39"/>
                  <a:gd name="T48" fmla="*/ 18 w 73"/>
                  <a:gd name="T49" fmla="*/ 10 h 39"/>
                  <a:gd name="T50" fmla="*/ 16 w 73"/>
                  <a:gd name="T51" fmla="*/ 9 h 39"/>
                  <a:gd name="T52" fmla="*/ 14 w 73"/>
                  <a:gd name="T53" fmla="*/ 8 h 39"/>
                  <a:gd name="T54" fmla="*/ 9 w 73"/>
                  <a:gd name="T55" fmla="*/ 5 h 39"/>
                  <a:gd name="T56" fmla="*/ 0 w 73"/>
                  <a:gd name="T57" fmla="*/ 0 h 39"/>
                  <a:gd name="T58" fmla="*/ 0 w 73"/>
                  <a:gd name="T59" fmla="*/ 0 h 39"/>
                  <a:gd name="T60" fmla="*/ 9 w 73"/>
                  <a:gd name="T61" fmla="*/ 5 h 39"/>
                  <a:gd name="T62" fmla="*/ 10 w 73"/>
                  <a:gd name="T63" fmla="*/ 6 h 39"/>
                  <a:gd name="T64" fmla="*/ 11 w 73"/>
                  <a:gd name="T65" fmla="*/ 7 h 39"/>
                  <a:gd name="T66" fmla="*/ 13 w 73"/>
                  <a:gd name="T67" fmla="*/ 8 h 39"/>
                  <a:gd name="T68" fmla="*/ 17 w 73"/>
                  <a:gd name="T69" fmla="*/ 11 h 39"/>
                  <a:gd name="T70" fmla="*/ 21 w 73"/>
                  <a:gd name="T71" fmla="*/ 14 h 39"/>
                  <a:gd name="T72" fmla="*/ 24 w 73"/>
                  <a:gd name="T73" fmla="*/ 16 h 39"/>
                  <a:gd name="T74" fmla="*/ 25 w 73"/>
                  <a:gd name="T75" fmla="*/ 17 h 39"/>
                  <a:gd name="T76" fmla="*/ 26 w 73"/>
                  <a:gd name="T77" fmla="*/ 17 h 39"/>
                  <a:gd name="T78" fmla="*/ 30 w 73"/>
                  <a:gd name="T79" fmla="*/ 20 h 39"/>
                  <a:gd name="T80" fmla="*/ 32 w 73"/>
                  <a:gd name="T81" fmla="*/ 21 h 39"/>
                  <a:gd name="T82" fmla="*/ 34 w 73"/>
                  <a:gd name="T83" fmla="*/ 22 h 39"/>
                  <a:gd name="T84" fmla="*/ 35 w 73"/>
                  <a:gd name="T85" fmla="*/ 23 h 39"/>
                  <a:gd name="T86" fmla="*/ 36 w 73"/>
                  <a:gd name="T87" fmla="*/ 23 h 39"/>
                  <a:gd name="T88" fmla="*/ 37 w 73"/>
                  <a:gd name="T89" fmla="*/ 24 h 39"/>
                  <a:gd name="T90" fmla="*/ 38 w 73"/>
                  <a:gd name="T91" fmla="*/ 24 h 39"/>
                  <a:gd name="T92" fmla="*/ 39 w 73"/>
                  <a:gd name="T93" fmla="*/ 25 h 39"/>
                  <a:gd name="T94" fmla="*/ 40 w 73"/>
                  <a:gd name="T95" fmla="*/ 25 h 39"/>
                  <a:gd name="T96" fmla="*/ 42 w 73"/>
                  <a:gd name="T97" fmla="*/ 26 h 39"/>
                  <a:gd name="T98" fmla="*/ 44 w 73"/>
                  <a:gd name="T99" fmla="*/ 27 h 39"/>
                  <a:gd name="T100" fmla="*/ 46 w 73"/>
                  <a:gd name="T101" fmla="*/ 27 h 39"/>
                  <a:gd name="T102" fmla="*/ 47 w 73"/>
                  <a:gd name="T103" fmla="*/ 28 h 39"/>
                  <a:gd name="T104" fmla="*/ 49 w 73"/>
                  <a:gd name="T105" fmla="*/ 28 h 39"/>
                  <a:gd name="T106" fmla="*/ 52 w 73"/>
                  <a:gd name="T107" fmla="*/ 29 h 39"/>
                  <a:gd name="T108" fmla="*/ 54 w 73"/>
                  <a:gd name="T109" fmla="*/ 30 h 39"/>
                  <a:gd name="T110" fmla="*/ 73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73" y="39"/>
                    </a:moveTo>
                    <a:cubicBezTo>
                      <a:pt x="70" y="37"/>
                      <a:pt x="67" y="35"/>
                      <a:pt x="64" y="34"/>
                    </a:cubicBezTo>
                    <a:cubicBezTo>
                      <a:pt x="63" y="33"/>
                      <a:pt x="62" y="33"/>
                      <a:pt x="62" y="33"/>
                    </a:cubicBezTo>
                    <a:cubicBezTo>
                      <a:pt x="61" y="32"/>
                      <a:pt x="60" y="32"/>
                      <a:pt x="59" y="31"/>
                    </a:cubicBezTo>
                    <a:cubicBezTo>
                      <a:pt x="58" y="31"/>
                      <a:pt x="56" y="30"/>
                      <a:pt x="55" y="29"/>
                    </a:cubicBezTo>
                    <a:cubicBezTo>
                      <a:pt x="54" y="29"/>
                      <a:pt x="53" y="28"/>
                      <a:pt x="52" y="28"/>
                    </a:cubicBezTo>
                    <a:cubicBezTo>
                      <a:pt x="50" y="27"/>
                      <a:pt x="50" y="27"/>
                      <a:pt x="50" y="27"/>
                    </a:cubicBezTo>
                    <a:cubicBezTo>
                      <a:pt x="49" y="27"/>
                      <a:pt x="48" y="26"/>
                      <a:pt x="47" y="26"/>
                    </a:cubicBezTo>
                    <a:cubicBezTo>
                      <a:pt x="46" y="26"/>
                      <a:pt x="46" y="26"/>
                      <a:pt x="46" y="26"/>
                    </a:cubicBezTo>
                    <a:cubicBezTo>
                      <a:pt x="45" y="25"/>
                      <a:pt x="45" y="25"/>
                      <a:pt x="45" y="25"/>
                    </a:cubicBezTo>
                    <a:cubicBezTo>
                      <a:pt x="43" y="24"/>
                      <a:pt x="43" y="24"/>
                      <a:pt x="43" y="24"/>
                    </a:cubicBezTo>
                    <a:cubicBezTo>
                      <a:pt x="40" y="23"/>
                      <a:pt x="40" y="23"/>
                      <a:pt x="40" y="23"/>
                    </a:cubicBezTo>
                    <a:cubicBezTo>
                      <a:pt x="40" y="23"/>
                      <a:pt x="40" y="23"/>
                      <a:pt x="40" y="23"/>
                    </a:cubicBezTo>
                    <a:cubicBezTo>
                      <a:pt x="39" y="23"/>
                      <a:pt x="39" y="23"/>
                      <a:pt x="39" y="23"/>
                    </a:cubicBezTo>
                    <a:cubicBezTo>
                      <a:pt x="38" y="22"/>
                      <a:pt x="38" y="22"/>
                      <a:pt x="38" y="22"/>
                    </a:cubicBezTo>
                    <a:cubicBezTo>
                      <a:pt x="37" y="22"/>
                      <a:pt x="37" y="22"/>
                      <a:pt x="37" y="22"/>
                    </a:cubicBezTo>
                    <a:cubicBezTo>
                      <a:pt x="36" y="21"/>
                      <a:pt x="36" y="21"/>
                      <a:pt x="36" y="21"/>
                    </a:cubicBezTo>
                    <a:cubicBezTo>
                      <a:pt x="34" y="20"/>
                      <a:pt x="34" y="20"/>
                      <a:pt x="34" y="20"/>
                    </a:cubicBezTo>
                    <a:cubicBezTo>
                      <a:pt x="34" y="20"/>
                      <a:pt x="34" y="20"/>
                      <a:pt x="33" y="20"/>
                    </a:cubicBezTo>
                    <a:cubicBezTo>
                      <a:pt x="31" y="19"/>
                      <a:pt x="31" y="19"/>
                      <a:pt x="31" y="19"/>
                    </a:cubicBezTo>
                    <a:cubicBezTo>
                      <a:pt x="30" y="18"/>
                      <a:pt x="28" y="17"/>
                      <a:pt x="27" y="16"/>
                    </a:cubicBezTo>
                    <a:cubicBezTo>
                      <a:pt x="26" y="16"/>
                      <a:pt x="26" y="16"/>
                      <a:pt x="25" y="15"/>
                    </a:cubicBezTo>
                    <a:cubicBezTo>
                      <a:pt x="24" y="15"/>
                      <a:pt x="24" y="15"/>
                      <a:pt x="24" y="15"/>
                    </a:cubicBezTo>
                    <a:cubicBezTo>
                      <a:pt x="24" y="14"/>
                      <a:pt x="23" y="14"/>
                      <a:pt x="22" y="13"/>
                    </a:cubicBezTo>
                    <a:cubicBezTo>
                      <a:pt x="21" y="12"/>
                      <a:pt x="19" y="11"/>
                      <a:pt x="18" y="10"/>
                    </a:cubicBezTo>
                    <a:cubicBezTo>
                      <a:pt x="16" y="9"/>
                      <a:pt x="16" y="9"/>
                      <a:pt x="16" y="9"/>
                    </a:cubicBezTo>
                    <a:cubicBezTo>
                      <a:pt x="14" y="8"/>
                      <a:pt x="14" y="8"/>
                      <a:pt x="14" y="8"/>
                    </a:cubicBezTo>
                    <a:cubicBezTo>
                      <a:pt x="12" y="7"/>
                      <a:pt x="11" y="6"/>
                      <a:pt x="9" y="5"/>
                    </a:cubicBezTo>
                    <a:cubicBezTo>
                      <a:pt x="6" y="3"/>
                      <a:pt x="3" y="1"/>
                      <a:pt x="0" y="0"/>
                    </a:cubicBezTo>
                    <a:cubicBezTo>
                      <a:pt x="0" y="0"/>
                      <a:pt x="0" y="0"/>
                      <a:pt x="0" y="0"/>
                    </a:cubicBezTo>
                    <a:cubicBezTo>
                      <a:pt x="3" y="2"/>
                      <a:pt x="6" y="3"/>
                      <a:pt x="9" y="5"/>
                    </a:cubicBezTo>
                    <a:cubicBezTo>
                      <a:pt x="10" y="6"/>
                      <a:pt x="10" y="6"/>
                      <a:pt x="10" y="6"/>
                    </a:cubicBezTo>
                    <a:cubicBezTo>
                      <a:pt x="11" y="7"/>
                      <a:pt x="11" y="7"/>
                      <a:pt x="11" y="7"/>
                    </a:cubicBezTo>
                    <a:cubicBezTo>
                      <a:pt x="13" y="8"/>
                      <a:pt x="13" y="8"/>
                      <a:pt x="13" y="8"/>
                    </a:cubicBezTo>
                    <a:cubicBezTo>
                      <a:pt x="17" y="11"/>
                      <a:pt x="17" y="11"/>
                      <a:pt x="17" y="11"/>
                    </a:cubicBezTo>
                    <a:cubicBezTo>
                      <a:pt x="19" y="12"/>
                      <a:pt x="20" y="13"/>
                      <a:pt x="21" y="14"/>
                    </a:cubicBezTo>
                    <a:cubicBezTo>
                      <a:pt x="22" y="15"/>
                      <a:pt x="23" y="15"/>
                      <a:pt x="24" y="16"/>
                    </a:cubicBezTo>
                    <a:cubicBezTo>
                      <a:pt x="25" y="17"/>
                      <a:pt x="25" y="17"/>
                      <a:pt x="25" y="17"/>
                    </a:cubicBezTo>
                    <a:cubicBezTo>
                      <a:pt x="25" y="17"/>
                      <a:pt x="25" y="17"/>
                      <a:pt x="26" y="17"/>
                    </a:cubicBezTo>
                    <a:cubicBezTo>
                      <a:pt x="27" y="18"/>
                      <a:pt x="29" y="19"/>
                      <a:pt x="30" y="20"/>
                    </a:cubicBezTo>
                    <a:cubicBezTo>
                      <a:pt x="32" y="21"/>
                      <a:pt x="32" y="21"/>
                      <a:pt x="32" y="21"/>
                    </a:cubicBezTo>
                    <a:cubicBezTo>
                      <a:pt x="33" y="22"/>
                      <a:pt x="33" y="22"/>
                      <a:pt x="34" y="22"/>
                    </a:cubicBezTo>
                    <a:cubicBezTo>
                      <a:pt x="35" y="23"/>
                      <a:pt x="35" y="23"/>
                      <a:pt x="35" y="23"/>
                    </a:cubicBezTo>
                    <a:cubicBezTo>
                      <a:pt x="35" y="23"/>
                      <a:pt x="36" y="23"/>
                      <a:pt x="36" y="23"/>
                    </a:cubicBezTo>
                    <a:cubicBezTo>
                      <a:pt x="37" y="24"/>
                      <a:pt x="37" y="24"/>
                      <a:pt x="37" y="24"/>
                    </a:cubicBezTo>
                    <a:cubicBezTo>
                      <a:pt x="38" y="24"/>
                      <a:pt x="38" y="24"/>
                      <a:pt x="38" y="24"/>
                    </a:cubicBezTo>
                    <a:cubicBezTo>
                      <a:pt x="39" y="25"/>
                      <a:pt x="39" y="25"/>
                      <a:pt x="39" y="25"/>
                    </a:cubicBezTo>
                    <a:cubicBezTo>
                      <a:pt x="40" y="25"/>
                      <a:pt x="40" y="25"/>
                      <a:pt x="40" y="25"/>
                    </a:cubicBezTo>
                    <a:cubicBezTo>
                      <a:pt x="42" y="26"/>
                      <a:pt x="42" y="26"/>
                      <a:pt x="42" y="26"/>
                    </a:cubicBezTo>
                    <a:cubicBezTo>
                      <a:pt x="44" y="27"/>
                      <a:pt x="44" y="27"/>
                      <a:pt x="44" y="27"/>
                    </a:cubicBezTo>
                    <a:cubicBezTo>
                      <a:pt x="46" y="27"/>
                      <a:pt x="46" y="27"/>
                      <a:pt x="46" y="27"/>
                    </a:cubicBezTo>
                    <a:cubicBezTo>
                      <a:pt x="47" y="28"/>
                      <a:pt x="47" y="28"/>
                      <a:pt x="47" y="28"/>
                    </a:cubicBezTo>
                    <a:cubicBezTo>
                      <a:pt x="48" y="28"/>
                      <a:pt x="48" y="28"/>
                      <a:pt x="49" y="28"/>
                    </a:cubicBezTo>
                    <a:cubicBezTo>
                      <a:pt x="52" y="29"/>
                      <a:pt x="52" y="29"/>
                      <a:pt x="52" y="29"/>
                    </a:cubicBezTo>
                    <a:cubicBezTo>
                      <a:pt x="54" y="30"/>
                      <a:pt x="54" y="30"/>
                      <a:pt x="54" y="30"/>
                    </a:cubicBezTo>
                    <a:cubicBezTo>
                      <a:pt x="60" y="33"/>
                      <a:pt x="67" y="36"/>
                      <a:pt x="73"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109">
                <a:extLst>
                  <a:ext uri="{FF2B5EF4-FFF2-40B4-BE49-F238E27FC236}">
                    <a16:creationId xmlns:a16="http://schemas.microsoft.com/office/drawing/2014/main" id="{98E3B1DC-7F64-496A-9C68-264387789686}"/>
                  </a:ext>
                </a:extLst>
              </p:cNvPr>
              <p:cNvSpPr>
                <a:spLocks/>
              </p:cNvSpPr>
              <p:nvPr/>
            </p:nvSpPr>
            <p:spPr bwMode="auto">
              <a:xfrm>
                <a:off x="16149638" y="2387600"/>
                <a:ext cx="173038" cy="214313"/>
              </a:xfrm>
              <a:custGeom>
                <a:avLst/>
                <a:gdLst>
                  <a:gd name="T0" fmla="*/ 4 w 29"/>
                  <a:gd name="T1" fmla="*/ 0 h 36"/>
                  <a:gd name="T2" fmla="*/ 2 w 29"/>
                  <a:gd name="T3" fmla="*/ 19 h 36"/>
                  <a:gd name="T4" fmla="*/ 10 w 29"/>
                  <a:gd name="T5" fmla="*/ 34 h 36"/>
                  <a:gd name="T6" fmla="*/ 29 w 29"/>
                  <a:gd name="T7" fmla="*/ 35 h 36"/>
                  <a:gd name="T8" fmla="*/ 13 w 29"/>
                  <a:gd name="T9" fmla="*/ 29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4"/>
                      <a:pt x="2" y="19"/>
                    </a:cubicBezTo>
                    <a:cubicBezTo>
                      <a:pt x="6" y="27"/>
                      <a:pt x="7" y="33"/>
                      <a:pt x="10" y="34"/>
                    </a:cubicBezTo>
                    <a:cubicBezTo>
                      <a:pt x="12" y="36"/>
                      <a:pt x="29" y="35"/>
                      <a:pt x="29" y="35"/>
                    </a:cubicBezTo>
                    <a:cubicBezTo>
                      <a:pt x="29" y="35"/>
                      <a:pt x="19" y="36"/>
                      <a:pt x="13" y="29"/>
                    </a:cubicBezTo>
                    <a:cubicBezTo>
                      <a:pt x="6" y="22"/>
                      <a:pt x="1" y="13"/>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10">
                <a:extLst>
                  <a:ext uri="{FF2B5EF4-FFF2-40B4-BE49-F238E27FC236}">
                    <a16:creationId xmlns:a16="http://schemas.microsoft.com/office/drawing/2014/main" id="{4C1CC28C-4835-4699-9C85-D1C842CC812C}"/>
                  </a:ext>
                </a:extLst>
              </p:cNvPr>
              <p:cNvSpPr>
                <a:spLocks/>
              </p:cNvSpPr>
              <p:nvPr/>
            </p:nvSpPr>
            <p:spPr bwMode="auto">
              <a:xfrm>
                <a:off x="19327813" y="3246438"/>
                <a:ext cx="53975" cy="442913"/>
              </a:xfrm>
              <a:custGeom>
                <a:avLst/>
                <a:gdLst>
                  <a:gd name="T0" fmla="*/ 0 w 9"/>
                  <a:gd name="T1" fmla="*/ 0 h 74"/>
                  <a:gd name="T2" fmla="*/ 3 w 9"/>
                  <a:gd name="T3" fmla="*/ 27 h 74"/>
                  <a:gd name="T4" fmla="*/ 4 w 9"/>
                  <a:gd name="T5" fmla="*/ 36 h 74"/>
                  <a:gd name="T6" fmla="*/ 6 w 9"/>
                  <a:gd name="T7" fmla="*/ 74 h 74"/>
                  <a:gd name="T8" fmla="*/ 7 w 9"/>
                  <a:gd name="T9" fmla="*/ 73 h 74"/>
                  <a:gd name="T10" fmla="*/ 7 w 9"/>
                  <a:gd name="T11" fmla="*/ 11 h 74"/>
                  <a:gd name="T12" fmla="*/ 6 w 9"/>
                  <a:gd name="T13" fmla="*/ 1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6"/>
                      <a:pt x="4" y="36"/>
                      <a:pt x="4" y="36"/>
                    </a:cubicBezTo>
                    <a:cubicBezTo>
                      <a:pt x="6" y="49"/>
                      <a:pt x="6" y="62"/>
                      <a:pt x="6" y="74"/>
                    </a:cubicBezTo>
                    <a:cubicBezTo>
                      <a:pt x="6" y="73"/>
                      <a:pt x="7" y="73"/>
                      <a:pt x="7" y="73"/>
                    </a:cubicBezTo>
                    <a:cubicBezTo>
                      <a:pt x="9" y="54"/>
                      <a:pt x="9" y="33"/>
                      <a:pt x="7" y="11"/>
                    </a:cubicBezTo>
                    <a:cubicBezTo>
                      <a:pt x="6" y="1"/>
                      <a:pt x="6" y="1"/>
                      <a:pt x="6" y="1"/>
                    </a:cubicBezTo>
                    <a:cubicBezTo>
                      <a:pt x="4" y="1"/>
                      <a:pt x="2" y="0"/>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111">
                <a:extLst>
                  <a:ext uri="{FF2B5EF4-FFF2-40B4-BE49-F238E27FC236}">
                    <a16:creationId xmlns:a16="http://schemas.microsoft.com/office/drawing/2014/main" id="{D34BE999-8AB0-49C5-9135-0F6C8CC6AC8E}"/>
                  </a:ext>
                </a:extLst>
              </p:cNvPr>
              <p:cNvSpPr>
                <a:spLocks/>
              </p:cNvSpPr>
              <p:nvPr/>
            </p:nvSpPr>
            <p:spPr bwMode="auto">
              <a:xfrm>
                <a:off x="16586200" y="3187700"/>
                <a:ext cx="2778125" cy="884238"/>
              </a:xfrm>
              <a:custGeom>
                <a:avLst/>
                <a:gdLst>
                  <a:gd name="T0" fmla="*/ 392 w 464"/>
                  <a:gd name="T1" fmla="*/ 0 h 148"/>
                  <a:gd name="T2" fmla="*/ 390 w 464"/>
                  <a:gd name="T3" fmla="*/ 0 h 148"/>
                  <a:gd name="T4" fmla="*/ 0 w 464"/>
                  <a:gd name="T5" fmla="*/ 24 h 148"/>
                  <a:gd name="T6" fmla="*/ 161 w 464"/>
                  <a:gd name="T7" fmla="*/ 146 h 148"/>
                  <a:gd name="T8" fmla="*/ 199 w 464"/>
                  <a:gd name="T9" fmla="*/ 148 h 148"/>
                  <a:gd name="T10" fmla="*/ 464 w 464"/>
                  <a:gd name="T11" fmla="*/ 84 h 148"/>
                  <a:gd name="T12" fmla="*/ 462 w 464"/>
                  <a:gd name="T13" fmla="*/ 46 h 148"/>
                  <a:gd name="T14" fmla="*/ 461 w 464"/>
                  <a:gd name="T15" fmla="*/ 37 h 148"/>
                  <a:gd name="T16" fmla="*/ 458 w 464"/>
                  <a:gd name="T17" fmla="*/ 10 h 148"/>
                  <a:gd name="T18" fmla="*/ 392 w 464"/>
                  <a:gd name="T19"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4" h="148">
                    <a:moveTo>
                      <a:pt x="392" y="0"/>
                    </a:moveTo>
                    <a:cubicBezTo>
                      <a:pt x="391" y="0"/>
                      <a:pt x="390" y="0"/>
                      <a:pt x="390" y="0"/>
                    </a:cubicBezTo>
                    <a:cubicBezTo>
                      <a:pt x="378" y="1"/>
                      <a:pt x="0" y="24"/>
                      <a:pt x="0" y="24"/>
                    </a:cubicBezTo>
                    <a:cubicBezTo>
                      <a:pt x="0" y="24"/>
                      <a:pt x="13" y="132"/>
                      <a:pt x="161" y="146"/>
                    </a:cubicBezTo>
                    <a:cubicBezTo>
                      <a:pt x="174" y="148"/>
                      <a:pt x="186" y="148"/>
                      <a:pt x="199" y="148"/>
                    </a:cubicBezTo>
                    <a:cubicBezTo>
                      <a:pt x="297" y="148"/>
                      <a:pt x="403" y="114"/>
                      <a:pt x="464" y="84"/>
                    </a:cubicBezTo>
                    <a:cubicBezTo>
                      <a:pt x="464" y="72"/>
                      <a:pt x="464" y="59"/>
                      <a:pt x="462" y="46"/>
                    </a:cubicBezTo>
                    <a:cubicBezTo>
                      <a:pt x="461" y="37"/>
                      <a:pt x="461" y="37"/>
                      <a:pt x="461" y="37"/>
                    </a:cubicBezTo>
                    <a:cubicBezTo>
                      <a:pt x="458" y="10"/>
                      <a:pt x="458" y="10"/>
                      <a:pt x="458" y="10"/>
                    </a:cubicBezTo>
                    <a:cubicBezTo>
                      <a:pt x="431" y="3"/>
                      <a:pt x="401" y="0"/>
                      <a:pt x="392"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12">
                <a:extLst>
                  <a:ext uri="{FF2B5EF4-FFF2-40B4-BE49-F238E27FC236}">
                    <a16:creationId xmlns:a16="http://schemas.microsoft.com/office/drawing/2014/main" id="{9CD9A430-B537-4A39-95BC-7AD2D49B119A}"/>
                  </a:ext>
                </a:extLst>
              </p:cNvPr>
              <p:cNvSpPr>
                <a:spLocks/>
              </p:cNvSpPr>
              <p:nvPr/>
            </p:nvSpPr>
            <p:spPr bwMode="auto">
              <a:xfrm>
                <a:off x="16724313" y="3509963"/>
                <a:ext cx="2676525" cy="280988"/>
              </a:xfrm>
              <a:custGeom>
                <a:avLst/>
                <a:gdLst>
                  <a:gd name="T0" fmla="*/ 1 w 447"/>
                  <a:gd name="T1" fmla="*/ 16 h 47"/>
                  <a:gd name="T2" fmla="*/ 110 w 447"/>
                  <a:gd name="T3" fmla="*/ 36 h 47"/>
                  <a:gd name="T4" fmla="*/ 220 w 447"/>
                  <a:gd name="T5" fmla="*/ 39 h 47"/>
                  <a:gd name="T6" fmla="*/ 330 w 447"/>
                  <a:gd name="T7" fmla="*/ 28 h 47"/>
                  <a:gd name="T8" fmla="*/ 344 w 447"/>
                  <a:gd name="T9" fmla="*/ 26 h 47"/>
                  <a:gd name="T10" fmla="*/ 351 w 447"/>
                  <a:gd name="T11" fmla="*/ 24 h 47"/>
                  <a:gd name="T12" fmla="*/ 357 w 447"/>
                  <a:gd name="T13" fmla="*/ 23 h 47"/>
                  <a:gd name="T14" fmla="*/ 384 w 447"/>
                  <a:gd name="T15" fmla="*/ 17 h 47"/>
                  <a:gd name="T16" fmla="*/ 411 w 447"/>
                  <a:gd name="T17" fmla="*/ 9 h 47"/>
                  <a:gd name="T18" fmla="*/ 437 w 447"/>
                  <a:gd name="T19" fmla="*/ 2 h 47"/>
                  <a:gd name="T20" fmla="*/ 438 w 447"/>
                  <a:gd name="T21" fmla="*/ 1 h 47"/>
                  <a:gd name="T22" fmla="*/ 446 w 447"/>
                  <a:gd name="T23" fmla="*/ 6 h 47"/>
                  <a:gd name="T24" fmla="*/ 441 w 447"/>
                  <a:gd name="T25" fmla="*/ 14 h 47"/>
                  <a:gd name="T26" fmla="*/ 441 w 447"/>
                  <a:gd name="T27" fmla="*/ 14 h 47"/>
                  <a:gd name="T28" fmla="*/ 414 w 447"/>
                  <a:gd name="T29" fmla="*/ 21 h 47"/>
                  <a:gd name="T30" fmla="*/ 387 w 447"/>
                  <a:gd name="T31" fmla="*/ 28 h 47"/>
                  <a:gd name="T32" fmla="*/ 360 w 447"/>
                  <a:gd name="T33" fmla="*/ 33 h 47"/>
                  <a:gd name="T34" fmla="*/ 353 w 447"/>
                  <a:gd name="T35" fmla="*/ 35 h 47"/>
                  <a:gd name="T36" fmla="*/ 346 w 447"/>
                  <a:gd name="T37" fmla="*/ 36 h 47"/>
                  <a:gd name="T38" fmla="*/ 332 w 447"/>
                  <a:gd name="T39" fmla="*/ 38 h 47"/>
                  <a:gd name="T40" fmla="*/ 221 w 447"/>
                  <a:gd name="T41" fmla="*/ 47 h 47"/>
                  <a:gd name="T42" fmla="*/ 109 w 447"/>
                  <a:gd name="T43" fmla="*/ 40 h 47"/>
                  <a:gd name="T44" fmla="*/ 0 w 447"/>
                  <a:gd name="T45" fmla="*/ 17 h 47"/>
                  <a:gd name="T46" fmla="*/ 0 w 447"/>
                  <a:gd name="T47" fmla="*/ 16 h 47"/>
                  <a:gd name="T48" fmla="*/ 1 w 447"/>
                  <a:gd name="T49" fmla="*/ 1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6"/>
                    </a:moveTo>
                    <a:cubicBezTo>
                      <a:pt x="36" y="26"/>
                      <a:pt x="73" y="32"/>
                      <a:pt x="110" y="36"/>
                    </a:cubicBezTo>
                    <a:cubicBezTo>
                      <a:pt x="147" y="39"/>
                      <a:pt x="184" y="41"/>
                      <a:pt x="220" y="39"/>
                    </a:cubicBezTo>
                    <a:cubicBezTo>
                      <a:pt x="257" y="38"/>
                      <a:pt x="294" y="35"/>
                      <a:pt x="330" y="28"/>
                    </a:cubicBezTo>
                    <a:cubicBezTo>
                      <a:pt x="344" y="26"/>
                      <a:pt x="344" y="26"/>
                      <a:pt x="344" y="26"/>
                    </a:cubicBezTo>
                    <a:cubicBezTo>
                      <a:pt x="351" y="24"/>
                      <a:pt x="351" y="24"/>
                      <a:pt x="351" y="24"/>
                    </a:cubicBezTo>
                    <a:cubicBezTo>
                      <a:pt x="357" y="23"/>
                      <a:pt x="357" y="23"/>
                      <a:pt x="357" y="23"/>
                    </a:cubicBezTo>
                    <a:cubicBezTo>
                      <a:pt x="384" y="17"/>
                      <a:pt x="384" y="17"/>
                      <a:pt x="384" y="17"/>
                    </a:cubicBezTo>
                    <a:cubicBezTo>
                      <a:pt x="393" y="15"/>
                      <a:pt x="402" y="12"/>
                      <a:pt x="411" y="9"/>
                    </a:cubicBezTo>
                    <a:cubicBezTo>
                      <a:pt x="437" y="2"/>
                      <a:pt x="437" y="2"/>
                      <a:pt x="437" y="2"/>
                    </a:cubicBezTo>
                    <a:cubicBezTo>
                      <a:pt x="438" y="1"/>
                      <a:pt x="438" y="1"/>
                      <a:pt x="438" y="1"/>
                    </a:cubicBezTo>
                    <a:cubicBezTo>
                      <a:pt x="441" y="0"/>
                      <a:pt x="445" y="2"/>
                      <a:pt x="446" y="6"/>
                    </a:cubicBezTo>
                    <a:cubicBezTo>
                      <a:pt x="447" y="9"/>
                      <a:pt x="445" y="13"/>
                      <a:pt x="441" y="14"/>
                    </a:cubicBezTo>
                    <a:cubicBezTo>
                      <a:pt x="441" y="14"/>
                      <a:pt x="441" y="14"/>
                      <a:pt x="441" y="14"/>
                    </a:cubicBezTo>
                    <a:cubicBezTo>
                      <a:pt x="414" y="21"/>
                      <a:pt x="414" y="21"/>
                      <a:pt x="414" y="21"/>
                    </a:cubicBezTo>
                    <a:cubicBezTo>
                      <a:pt x="405" y="23"/>
                      <a:pt x="396" y="26"/>
                      <a:pt x="387" y="28"/>
                    </a:cubicBezTo>
                    <a:cubicBezTo>
                      <a:pt x="360" y="33"/>
                      <a:pt x="360" y="33"/>
                      <a:pt x="360" y="33"/>
                    </a:cubicBezTo>
                    <a:cubicBezTo>
                      <a:pt x="353" y="35"/>
                      <a:pt x="353" y="35"/>
                      <a:pt x="353" y="35"/>
                    </a:cubicBezTo>
                    <a:cubicBezTo>
                      <a:pt x="346" y="36"/>
                      <a:pt x="346" y="36"/>
                      <a:pt x="346" y="36"/>
                    </a:cubicBezTo>
                    <a:cubicBezTo>
                      <a:pt x="332" y="38"/>
                      <a:pt x="332" y="38"/>
                      <a:pt x="332" y="38"/>
                    </a:cubicBezTo>
                    <a:cubicBezTo>
                      <a:pt x="295" y="44"/>
                      <a:pt x="258" y="46"/>
                      <a:pt x="221" y="47"/>
                    </a:cubicBezTo>
                    <a:cubicBezTo>
                      <a:pt x="183" y="47"/>
                      <a:pt x="146" y="45"/>
                      <a:pt x="109" y="40"/>
                    </a:cubicBezTo>
                    <a:cubicBezTo>
                      <a:pt x="73" y="35"/>
                      <a:pt x="36" y="28"/>
                      <a:pt x="0" y="17"/>
                    </a:cubicBezTo>
                    <a:cubicBezTo>
                      <a:pt x="0" y="17"/>
                      <a:pt x="0" y="16"/>
                      <a:pt x="0" y="16"/>
                    </a:cubicBezTo>
                    <a:cubicBezTo>
                      <a:pt x="0" y="16"/>
                      <a:pt x="1" y="15"/>
                      <a:pt x="1" y="16"/>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113">
                <a:extLst>
                  <a:ext uri="{FF2B5EF4-FFF2-40B4-BE49-F238E27FC236}">
                    <a16:creationId xmlns:a16="http://schemas.microsoft.com/office/drawing/2014/main" id="{2C92156B-9843-4D23-84B8-19566549BDD6}"/>
                  </a:ext>
                </a:extLst>
              </p:cNvPr>
              <p:cNvSpPr>
                <a:spLocks/>
              </p:cNvSpPr>
              <p:nvPr/>
            </p:nvSpPr>
            <p:spPr bwMode="auto">
              <a:xfrm>
                <a:off x="16454438" y="571500"/>
                <a:ext cx="3449638" cy="3355975"/>
              </a:xfrm>
              <a:custGeom>
                <a:avLst/>
                <a:gdLst>
                  <a:gd name="T0" fmla="*/ 385 w 576"/>
                  <a:gd name="T1" fmla="*/ 0 h 562"/>
                  <a:gd name="T2" fmla="*/ 533 w 576"/>
                  <a:gd name="T3" fmla="*/ 223 h 562"/>
                  <a:gd name="T4" fmla="*/ 523 w 576"/>
                  <a:gd name="T5" fmla="*/ 478 h 562"/>
                  <a:gd name="T6" fmla="*/ 46 w 576"/>
                  <a:gd name="T7" fmla="*/ 508 h 562"/>
                  <a:gd name="T8" fmla="*/ 1 w 576"/>
                  <a:gd name="T9" fmla="*/ 442 h 562"/>
                  <a:gd name="T10" fmla="*/ 50 w 576"/>
                  <a:gd name="T11" fmla="*/ 363 h 562"/>
                  <a:gd name="T12" fmla="*/ 377 w 576"/>
                  <a:gd name="T13" fmla="*/ 367 h 562"/>
                  <a:gd name="T14" fmla="*/ 358 w 576"/>
                  <a:gd name="T15" fmla="*/ 145 h 562"/>
                  <a:gd name="T16" fmla="*/ 385 w 576"/>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62">
                    <a:moveTo>
                      <a:pt x="385" y="0"/>
                    </a:moveTo>
                    <a:cubicBezTo>
                      <a:pt x="385" y="0"/>
                      <a:pt x="488" y="43"/>
                      <a:pt x="533" y="223"/>
                    </a:cubicBezTo>
                    <a:cubicBezTo>
                      <a:pt x="566" y="351"/>
                      <a:pt x="576" y="407"/>
                      <a:pt x="523" y="478"/>
                    </a:cubicBezTo>
                    <a:cubicBezTo>
                      <a:pt x="495" y="515"/>
                      <a:pt x="193" y="562"/>
                      <a:pt x="46" y="508"/>
                    </a:cubicBezTo>
                    <a:cubicBezTo>
                      <a:pt x="18" y="498"/>
                      <a:pt x="0" y="471"/>
                      <a:pt x="1" y="442"/>
                    </a:cubicBezTo>
                    <a:cubicBezTo>
                      <a:pt x="2" y="410"/>
                      <a:pt x="22" y="381"/>
                      <a:pt x="50" y="363"/>
                    </a:cubicBezTo>
                    <a:cubicBezTo>
                      <a:pt x="100" y="331"/>
                      <a:pt x="308" y="422"/>
                      <a:pt x="377" y="367"/>
                    </a:cubicBezTo>
                    <a:cubicBezTo>
                      <a:pt x="434" y="322"/>
                      <a:pt x="358" y="145"/>
                      <a:pt x="358" y="145"/>
                    </a:cubicBezTo>
                    <a:lnTo>
                      <a:pt x="385"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114">
                <a:extLst>
                  <a:ext uri="{FF2B5EF4-FFF2-40B4-BE49-F238E27FC236}">
                    <a16:creationId xmlns:a16="http://schemas.microsoft.com/office/drawing/2014/main" id="{B570D7A6-9A74-4E44-B33F-569BAA59FDDA}"/>
                  </a:ext>
                </a:extLst>
              </p:cNvPr>
              <p:cNvSpPr>
                <a:spLocks/>
              </p:cNvSpPr>
              <p:nvPr/>
            </p:nvSpPr>
            <p:spPr bwMode="auto">
              <a:xfrm>
                <a:off x="16860838" y="1317625"/>
                <a:ext cx="2000250" cy="1619250"/>
              </a:xfrm>
              <a:custGeom>
                <a:avLst/>
                <a:gdLst>
                  <a:gd name="T0" fmla="*/ 0 w 334"/>
                  <a:gd name="T1" fmla="*/ 230 h 271"/>
                  <a:gd name="T2" fmla="*/ 71 w 334"/>
                  <a:gd name="T3" fmla="*/ 236 h 271"/>
                  <a:gd name="T4" fmla="*/ 143 w 334"/>
                  <a:gd name="T5" fmla="*/ 245 h 271"/>
                  <a:gd name="T6" fmla="*/ 178 w 334"/>
                  <a:gd name="T7" fmla="*/ 251 h 271"/>
                  <a:gd name="T8" fmla="*/ 214 w 334"/>
                  <a:gd name="T9" fmla="*/ 255 h 271"/>
                  <a:gd name="T10" fmla="*/ 249 w 334"/>
                  <a:gd name="T11" fmla="*/ 259 h 271"/>
                  <a:gd name="T12" fmla="*/ 258 w 334"/>
                  <a:gd name="T13" fmla="*/ 259 h 271"/>
                  <a:gd name="T14" fmla="*/ 266 w 334"/>
                  <a:gd name="T15" fmla="*/ 259 h 271"/>
                  <a:gd name="T16" fmla="*/ 282 w 334"/>
                  <a:gd name="T17" fmla="*/ 256 h 271"/>
                  <a:gd name="T18" fmla="*/ 308 w 334"/>
                  <a:gd name="T19" fmla="*/ 238 h 271"/>
                  <a:gd name="T20" fmla="*/ 321 w 334"/>
                  <a:gd name="T21" fmla="*/ 208 h 271"/>
                  <a:gd name="T22" fmla="*/ 321 w 334"/>
                  <a:gd name="T23" fmla="*/ 138 h 271"/>
                  <a:gd name="T24" fmla="*/ 305 w 334"/>
                  <a:gd name="T25" fmla="*/ 68 h 271"/>
                  <a:gd name="T26" fmla="*/ 282 w 334"/>
                  <a:gd name="T27" fmla="*/ 1 h 271"/>
                  <a:gd name="T28" fmla="*/ 282 w 334"/>
                  <a:gd name="T29" fmla="*/ 0 h 271"/>
                  <a:gd name="T30" fmla="*/ 283 w 334"/>
                  <a:gd name="T31" fmla="*/ 0 h 271"/>
                  <a:gd name="T32" fmla="*/ 329 w 334"/>
                  <a:gd name="T33" fmla="*/ 137 h 271"/>
                  <a:gd name="T34" fmla="*/ 333 w 334"/>
                  <a:gd name="T35" fmla="*/ 173 h 271"/>
                  <a:gd name="T36" fmla="*/ 332 w 334"/>
                  <a:gd name="T37" fmla="*/ 210 h 271"/>
                  <a:gd name="T38" fmla="*/ 318 w 334"/>
                  <a:gd name="T39" fmla="*/ 245 h 271"/>
                  <a:gd name="T40" fmla="*/ 286 w 334"/>
                  <a:gd name="T41" fmla="*/ 268 h 271"/>
                  <a:gd name="T42" fmla="*/ 248 w 334"/>
                  <a:gd name="T43" fmla="*/ 270 h 271"/>
                  <a:gd name="T44" fmla="*/ 213 w 334"/>
                  <a:gd name="T45" fmla="*/ 262 h 271"/>
                  <a:gd name="T46" fmla="*/ 178 w 334"/>
                  <a:gd name="T47" fmla="*/ 255 h 271"/>
                  <a:gd name="T48" fmla="*/ 142 w 334"/>
                  <a:gd name="T49" fmla="*/ 248 h 271"/>
                  <a:gd name="T50" fmla="*/ 71 w 334"/>
                  <a:gd name="T51" fmla="*/ 237 h 271"/>
                  <a:gd name="T52" fmla="*/ 0 w 334"/>
                  <a:gd name="T53" fmla="*/ 23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4" h="271">
                    <a:moveTo>
                      <a:pt x="0" y="230"/>
                    </a:moveTo>
                    <a:cubicBezTo>
                      <a:pt x="24" y="230"/>
                      <a:pt x="48" y="233"/>
                      <a:pt x="71" y="236"/>
                    </a:cubicBezTo>
                    <a:cubicBezTo>
                      <a:pt x="95" y="239"/>
                      <a:pt x="119" y="242"/>
                      <a:pt x="143" y="245"/>
                    </a:cubicBezTo>
                    <a:cubicBezTo>
                      <a:pt x="178" y="251"/>
                      <a:pt x="178" y="251"/>
                      <a:pt x="178" y="251"/>
                    </a:cubicBezTo>
                    <a:cubicBezTo>
                      <a:pt x="190" y="252"/>
                      <a:pt x="202" y="254"/>
                      <a:pt x="214" y="255"/>
                    </a:cubicBezTo>
                    <a:cubicBezTo>
                      <a:pt x="226" y="256"/>
                      <a:pt x="238" y="258"/>
                      <a:pt x="249" y="259"/>
                    </a:cubicBezTo>
                    <a:cubicBezTo>
                      <a:pt x="252" y="259"/>
                      <a:pt x="255" y="259"/>
                      <a:pt x="258" y="259"/>
                    </a:cubicBezTo>
                    <a:cubicBezTo>
                      <a:pt x="261" y="259"/>
                      <a:pt x="263" y="259"/>
                      <a:pt x="266" y="259"/>
                    </a:cubicBezTo>
                    <a:cubicBezTo>
                      <a:pt x="272" y="258"/>
                      <a:pt x="277" y="257"/>
                      <a:pt x="282" y="256"/>
                    </a:cubicBezTo>
                    <a:cubicBezTo>
                      <a:pt x="293" y="252"/>
                      <a:pt x="302" y="247"/>
                      <a:pt x="308" y="238"/>
                    </a:cubicBezTo>
                    <a:cubicBezTo>
                      <a:pt x="315" y="230"/>
                      <a:pt x="319" y="219"/>
                      <a:pt x="321" y="208"/>
                    </a:cubicBezTo>
                    <a:cubicBezTo>
                      <a:pt x="326" y="185"/>
                      <a:pt x="324" y="161"/>
                      <a:pt x="321" y="138"/>
                    </a:cubicBezTo>
                    <a:cubicBezTo>
                      <a:pt x="317" y="115"/>
                      <a:pt x="312" y="91"/>
                      <a:pt x="305" y="68"/>
                    </a:cubicBezTo>
                    <a:cubicBezTo>
                      <a:pt x="299" y="46"/>
                      <a:pt x="291" y="23"/>
                      <a:pt x="282" y="1"/>
                    </a:cubicBezTo>
                    <a:cubicBezTo>
                      <a:pt x="282" y="0"/>
                      <a:pt x="282" y="0"/>
                      <a:pt x="282" y="0"/>
                    </a:cubicBezTo>
                    <a:cubicBezTo>
                      <a:pt x="283" y="0"/>
                      <a:pt x="283" y="0"/>
                      <a:pt x="283" y="0"/>
                    </a:cubicBezTo>
                    <a:cubicBezTo>
                      <a:pt x="303" y="44"/>
                      <a:pt x="319" y="89"/>
                      <a:pt x="329" y="137"/>
                    </a:cubicBezTo>
                    <a:cubicBezTo>
                      <a:pt x="331" y="149"/>
                      <a:pt x="333" y="161"/>
                      <a:pt x="333" y="173"/>
                    </a:cubicBezTo>
                    <a:cubicBezTo>
                      <a:pt x="334" y="185"/>
                      <a:pt x="334" y="197"/>
                      <a:pt x="332" y="210"/>
                    </a:cubicBezTo>
                    <a:cubicBezTo>
                      <a:pt x="330" y="222"/>
                      <a:pt x="326" y="235"/>
                      <a:pt x="318" y="245"/>
                    </a:cubicBezTo>
                    <a:cubicBezTo>
                      <a:pt x="310" y="256"/>
                      <a:pt x="299" y="264"/>
                      <a:pt x="286" y="268"/>
                    </a:cubicBezTo>
                    <a:cubicBezTo>
                      <a:pt x="273" y="271"/>
                      <a:pt x="260" y="271"/>
                      <a:pt x="248" y="270"/>
                    </a:cubicBezTo>
                    <a:cubicBezTo>
                      <a:pt x="236" y="268"/>
                      <a:pt x="224" y="265"/>
                      <a:pt x="213" y="262"/>
                    </a:cubicBezTo>
                    <a:cubicBezTo>
                      <a:pt x="201" y="259"/>
                      <a:pt x="189" y="257"/>
                      <a:pt x="178" y="255"/>
                    </a:cubicBezTo>
                    <a:cubicBezTo>
                      <a:pt x="142" y="248"/>
                      <a:pt x="142" y="248"/>
                      <a:pt x="142" y="248"/>
                    </a:cubicBezTo>
                    <a:cubicBezTo>
                      <a:pt x="119" y="244"/>
                      <a:pt x="95" y="240"/>
                      <a:pt x="71" y="237"/>
                    </a:cubicBezTo>
                    <a:cubicBezTo>
                      <a:pt x="48" y="234"/>
                      <a:pt x="24" y="231"/>
                      <a:pt x="0" y="23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115">
                <a:extLst>
                  <a:ext uri="{FF2B5EF4-FFF2-40B4-BE49-F238E27FC236}">
                    <a16:creationId xmlns:a16="http://schemas.microsoft.com/office/drawing/2014/main" id="{FBCB9247-0E8C-4F8E-BDEC-5380E9A381C1}"/>
                  </a:ext>
                </a:extLst>
              </p:cNvPr>
              <p:cNvSpPr>
                <a:spLocks/>
              </p:cNvSpPr>
              <p:nvPr/>
            </p:nvSpPr>
            <p:spPr bwMode="auto">
              <a:xfrm>
                <a:off x="16441738" y="2686050"/>
                <a:ext cx="546100" cy="889000"/>
              </a:xfrm>
              <a:custGeom>
                <a:avLst/>
                <a:gdLst>
                  <a:gd name="T0" fmla="*/ 38 w 91"/>
                  <a:gd name="T1" fmla="*/ 149 h 149"/>
                  <a:gd name="T2" fmla="*/ 6 w 91"/>
                  <a:gd name="T3" fmla="*/ 109 h 149"/>
                  <a:gd name="T4" fmla="*/ 1 w 91"/>
                  <a:gd name="T5" fmla="*/ 83 h 149"/>
                  <a:gd name="T6" fmla="*/ 8 w 91"/>
                  <a:gd name="T7" fmla="*/ 58 h 149"/>
                  <a:gd name="T8" fmla="*/ 45 w 91"/>
                  <a:gd name="T9" fmla="*/ 22 h 149"/>
                  <a:gd name="T10" fmla="*/ 91 w 91"/>
                  <a:gd name="T11" fmla="*/ 0 h 149"/>
                  <a:gd name="T12" fmla="*/ 46 w 91"/>
                  <a:gd name="T13" fmla="*/ 24 h 149"/>
                  <a:gd name="T14" fmla="*/ 11 w 91"/>
                  <a:gd name="T15" fmla="*/ 60 h 149"/>
                  <a:gd name="T16" fmla="*/ 4 w 91"/>
                  <a:gd name="T17" fmla="*/ 84 h 149"/>
                  <a:gd name="T18" fmla="*/ 9 w 91"/>
                  <a:gd name="T19" fmla="*/ 108 h 149"/>
                  <a:gd name="T20" fmla="*/ 21 w 91"/>
                  <a:gd name="T21" fmla="*/ 130 h 149"/>
                  <a:gd name="T22" fmla="*/ 38 w 91"/>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149">
                    <a:moveTo>
                      <a:pt x="38" y="149"/>
                    </a:moveTo>
                    <a:cubicBezTo>
                      <a:pt x="25" y="139"/>
                      <a:pt x="13" y="125"/>
                      <a:pt x="6" y="109"/>
                    </a:cubicBezTo>
                    <a:cubicBezTo>
                      <a:pt x="2" y="101"/>
                      <a:pt x="0" y="92"/>
                      <a:pt x="1" y="83"/>
                    </a:cubicBezTo>
                    <a:cubicBezTo>
                      <a:pt x="1" y="75"/>
                      <a:pt x="3" y="66"/>
                      <a:pt x="8" y="58"/>
                    </a:cubicBezTo>
                    <a:cubicBezTo>
                      <a:pt x="16" y="43"/>
                      <a:pt x="30" y="31"/>
                      <a:pt x="45" y="22"/>
                    </a:cubicBezTo>
                    <a:cubicBezTo>
                      <a:pt x="59" y="13"/>
                      <a:pt x="75" y="6"/>
                      <a:pt x="91" y="0"/>
                    </a:cubicBezTo>
                    <a:cubicBezTo>
                      <a:pt x="75" y="7"/>
                      <a:pt x="60" y="15"/>
                      <a:pt x="46" y="24"/>
                    </a:cubicBezTo>
                    <a:cubicBezTo>
                      <a:pt x="32" y="34"/>
                      <a:pt x="19" y="45"/>
                      <a:pt x="11" y="60"/>
                    </a:cubicBezTo>
                    <a:cubicBezTo>
                      <a:pt x="7" y="67"/>
                      <a:pt x="5" y="75"/>
                      <a:pt x="4" y="84"/>
                    </a:cubicBezTo>
                    <a:cubicBezTo>
                      <a:pt x="4" y="92"/>
                      <a:pt x="6" y="100"/>
                      <a:pt x="9" y="108"/>
                    </a:cubicBezTo>
                    <a:cubicBezTo>
                      <a:pt x="12" y="116"/>
                      <a:pt x="16" y="123"/>
                      <a:pt x="21" y="130"/>
                    </a:cubicBezTo>
                    <a:cubicBezTo>
                      <a:pt x="26" y="137"/>
                      <a:pt x="32" y="143"/>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24" name="Group 223">
            <a:extLst>
              <a:ext uri="{FF2B5EF4-FFF2-40B4-BE49-F238E27FC236}">
                <a16:creationId xmlns:a16="http://schemas.microsoft.com/office/drawing/2014/main" id="{6CF1F944-185D-4222-9023-F99524EE3574}"/>
              </a:ext>
            </a:extLst>
          </p:cNvPr>
          <p:cNvGrpSpPr/>
          <p:nvPr/>
        </p:nvGrpSpPr>
        <p:grpSpPr>
          <a:xfrm>
            <a:off x="14200279" y="6788054"/>
            <a:ext cx="4424485" cy="4663584"/>
            <a:chOff x="8630748" y="2869033"/>
            <a:chExt cx="7125678" cy="7510748"/>
          </a:xfrm>
        </p:grpSpPr>
        <p:sp>
          <p:nvSpPr>
            <p:cNvPr id="171" name="Oval 170">
              <a:extLst>
                <a:ext uri="{FF2B5EF4-FFF2-40B4-BE49-F238E27FC236}">
                  <a16:creationId xmlns:a16="http://schemas.microsoft.com/office/drawing/2014/main" id="{2BAA7C8B-E42D-4F09-AA02-1D927120F95D}"/>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72" name="Group 171">
              <a:extLst>
                <a:ext uri="{FF2B5EF4-FFF2-40B4-BE49-F238E27FC236}">
                  <a16:creationId xmlns:a16="http://schemas.microsoft.com/office/drawing/2014/main" id="{CB1B3427-3A00-4474-9517-9AC8F5A27ED2}"/>
                </a:ext>
              </a:extLst>
            </p:cNvPr>
            <p:cNvGrpSpPr/>
            <p:nvPr/>
          </p:nvGrpSpPr>
          <p:grpSpPr>
            <a:xfrm>
              <a:off x="8630748" y="2869033"/>
              <a:ext cx="7125678" cy="7510748"/>
              <a:chOff x="3281362" y="8143874"/>
              <a:chExt cx="5992813" cy="6316663"/>
            </a:xfrm>
          </p:grpSpPr>
          <p:sp>
            <p:nvSpPr>
              <p:cNvPr id="173" name="Freeform 66">
                <a:extLst>
                  <a:ext uri="{FF2B5EF4-FFF2-40B4-BE49-F238E27FC236}">
                    <a16:creationId xmlns:a16="http://schemas.microsoft.com/office/drawing/2014/main" id="{F229FA08-3F14-45D8-81E8-FEE623E5081E}"/>
                  </a:ext>
                </a:extLst>
              </p:cNvPr>
              <p:cNvSpPr>
                <a:spLocks/>
              </p:cNvSpPr>
              <p:nvPr/>
            </p:nvSpPr>
            <p:spPr bwMode="auto">
              <a:xfrm>
                <a:off x="6969124" y="9051925"/>
                <a:ext cx="339725" cy="204788"/>
              </a:xfrm>
              <a:custGeom>
                <a:avLst/>
                <a:gdLst>
                  <a:gd name="T0" fmla="*/ 68 w 68"/>
                  <a:gd name="T1" fmla="*/ 14 h 41"/>
                  <a:gd name="T2" fmla="*/ 58 w 68"/>
                  <a:gd name="T3" fmla="*/ 41 h 41"/>
                  <a:gd name="T4" fmla="*/ 7 w 68"/>
                  <a:gd name="T5" fmla="*/ 19 h 41"/>
                  <a:gd name="T6" fmla="*/ 2 w 68"/>
                  <a:gd name="T7" fmla="*/ 7 h 41"/>
                  <a:gd name="T8" fmla="*/ 2 w 68"/>
                  <a:gd name="T9" fmla="*/ 7 h 41"/>
                  <a:gd name="T10" fmla="*/ 13 w 68"/>
                  <a:gd name="T11" fmla="*/ 1 h 41"/>
                  <a:gd name="T12" fmla="*/ 68 w 68"/>
                  <a:gd name="T13" fmla="*/ 14 h 41"/>
                </a:gdLst>
                <a:ahLst/>
                <a:cxnLst>
                  <a:cxn ang="0">
                    <a:pos x="T0" y="T1"/>
                  </a:cxn>
                  <a:cxn ang="0">
                    <a:pos x="T2" y="T3"/>
                  </a:cxn>
                  <a:cxn ang="0">
                    <a:pos x="T4" y="T5"/>
                  </a:cxn>
                  <a:cxn ang="0">
                    <a:pos x="T6" y="T7"/>
                  </a:cxn>
                  <a:cxn ang="0">
                    <a:pos x="T8" y="T9"/>
                  </a:cxn>
                  <a:cxn ang="0">
                    <a:pos x="T10" y="T11"/>
                  </a:cxn>
                  <a:cxn ang="0">
                    <a:pos x="T12" y="T13"/>
                  </a:cxn>
                </a:cxnLst>
                <a:rect l="0" t="0" r="r" b="b"/>
                <a:pathLst>
                  <a:path w="68" h="41">
                    <a:moveTo>
                      <a:pt x="68" y="14"/>
                    </a:moveTo>
                    <a:cubicBezTo>
                      <a:pt x="58" y="41"/>
                      <a:pt x="58" y="41"/>
                      <a:pt x="58" y="41"/>
                    </a:cubicBezTo>
                    <a:cubicBezTo>
                      <a:pt x="7" y="19"/>
                      <a:pt x="7" y="19"/>
                      <a:pt x="7" y="19"/>
                    </a:cubicBezTo>
                    <a:cubicBezTo>
                      <a:pt x="2" y="17"/>
                      <a:pt x="0" y="12"/>
                      <a:pt x="2" y="7"/>
                    </a:cubicBezTo>
                    <a:cubicBezTo>
                      <a:pt x="2" y="7"/>
                      <a:pt x="2" y="7"/>
                      <a:pt x="2" y="7"/>
                    </a:cubicBezTo>
                    <a:cubicBezTo>
                      <a:pt x="3" y="2"/>
                      <a:pt x="8" y="0"/>
                      <a:pt x="13" y="1"/>
                    </a:cubicBezTo>
                    <a:lnTo>
                      <a:pt x="68" y="14"/>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67">
                <a:extLst>
                  <a:ext uri="{FF2B5EF4-FFF2-40B4-BE49-F238E27FC236}">
                    <a16:creationId xmlns:a16="http://schemas.microsoft.com/office/drawing/2014/main" id="{3FD4B5D0-5689-41A4-8291-372EFAB7F8B2}"/>
                  </a:ext>
                </a:extLst>
              </p:cNvPr>
              <p:cNvSpPr>
                <a:spLocks/>
              </p:cNvSpPr>
              <p:nvPr/>
            </p:nvSpPr>
            <p:spPr bwMode="auto">
              <a:xfrm>
                <a:off x="6904037" y="8737600"/>
                <a:ext cx="300037" cy="255588"/>
              </a:xfrm>
              <a:custGeom>
                <a:avLst/>
                <a:gdLst>
                  <a:gd name="T0" fmla="*/ 60 w 60"/>
                  <a:gd name="T1" fmla="*/ 27 h 51"/>
                  <a:gd name="T2" fmla="*/ 44 w 60"/>
                  <a:gd name="T3" fmla="*/ 51 h 51"/>
                  <a:gd name="T4" fmla="*/ 4 w 60"/>
                  <a:gd name="T5" fmla="*/ 18 h 51"/>
                  <a:gd name="T6" fmla="*/ 2 w 60"/>
                  <a:gd name="T7" fmla="*/ 6 h 51"/>
                  <a:gd name="T8" fmla="*/ 3 w 60"/>
                  <a:gd name="T9" fmla="*/ 6 h 51"/>
                  <a:gd name="T10" fmla="*/ 15 w 60"/>
                  <a:gd name="T11" fmla="*/ 3 h 51"/>
                  <a:gd name="T12" fmla="*/ 60 w 60"/>
                  <a:gd name="T13" fmla="*/ 27 h 51"/>
                </a:gdLst>
                <a:ahLst/>
                <a:cxnLst>
                  <a:cxn ang="0">
                    <a:pos x="T0" y="T1"/>
                  </a:cxn>
                  <a:cxn ang="0">
                    <a:pos x="T2" y="T3"/>
                  </a:cxn>
                  <a:cxn ang="0">
                    <a:pos x="T4" y="T5"/>
                  </a:cxn>
                  <a:cxn ang="0">
                    <a:pos x="T6" y="T7"/>
                  </a:cxn>
                  <a:cxn ang="0">
                    <a:pos x="T8" y="T9"/>
                  </a:cxn>
                  <a:cxn ang="0">
                    <a:pos x="T10" y="T11"/>
                  </a:cxn>
                  <a:cxn ang="0">
                    <a:pos x="T12" y="T13"/>
                  </a:cxn>
                </a:cxnLst>
                <a:rect l="0" t="0" r="r" b="b"/>
                <a:pathLst>
                  <a:path w="60" h="51">
                    <a:moveTo>
                      <a:pt x="60" y="27"/>
                    </a:moveTo>
                    <a:cubicBezTo>
                      <a:pt x="44" y="51"/>
                      <a:pt x="44" y="51"/>
                      <a:pt x="44" y="51"/>
                    </a:cubicBezTo>
                    <a:cubicBezTo>
                      <a:pt x="4" y="18"/>
                      <a:pt x="4" y="18"/>
                      <a:pt x="4" y="18"/>
                    </a:cubicBezTo>
                    <a:cubicBezTo>
                      <a:pt x="1" y="15"/>
                      <a:pt x="0" y="10"/>
                      <a:pt x="2" y="6"/>
                    </a:cubicBezTo>
                    <a:cubicBezTo>
                      <a:pt x="3" y="6"/>
                      <a:pt x="3" y="6"/>
                      <a:pt x="3" y="6"/>
                    </a:cubicBezTo>
                    <a:cubicBezTo>
                      <a:pt x="5" y="1"/>
                      <a:pt x="11" y="0"/>
                      <a:pt x="15" y="3"/>
                    </a:cubicBezTo>
                    <a:lnTo>
                      <a:pt x="60" y="27"/>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68">
                <a:extLst>
                  <a:ext uri="{FF2B5EF4-FFF2-40B4-BE49-F238E27FC236}">
                    <a16:creationId xmlns:a16="http://schemas.microsoft.com/office/drawing/2014/main" id="{AFCA5BCD-68B2-42C3-8003-B6B69D832664}"/>
                  </a:ext>
                </a:extLst>
              </p:cNvPr>
              <p:cNvSpPr>
                <a:spLocks/>
              </p:cNvSpPr>
              <p:nvPr/>
            </p:nvSpPr>
            <p:spPr bwMode="auto">
              <a:xfrm>
                <a:off x="7094538" y="8718550"/>
                <a:ext cx="625475" cy="719138"/>
              </a:xfrm>
              <a:custGeom>
                <a:avLst/>
                <a:gdLst>
                  <a:gd name="T0" fmla="*/ 118 w 125"/>
                  <a:gd name="T1" fmla="*/ 82 h 144"/>
                  <a:gd name="T2" fmla="*/ 72 w 125"/>
                  <a:gd name="T3" fmla="*/ 117 h 144"/>
                  <a:gd name="T4" fmla="*/ 34 w 125"/>
                  <a:gd name="T5" fmla="*/ 91 h 144"/>
                  <a:gd name="T6" fmla="*/ 0 w 125"/>
                  <a:gd name="T7" fmla="*/ 47 h 144"/>
                  <a:gd name="T8" fmla="*/ 71 w 125"/>
                  <a:gd name="T9" fmla="*/ 0 h 144"/>
                  <a:gd name="T10" fmla="*/ 85 w 125"/>
                  <a:gd name="T11" fmla="*/ 8 h 144"/>
                  <a:gd name="T12" fmla="*/ 94 w 125"/>
                  <a:gd name="T13" fmla="*/ 20 h 144"/>
                  <a:gd name="T14" fmla="*/ 113 w 125"/>
                  <a:gd name="T15" fmla="*/ 59 h 144"/>
                  <a:gd name="T16" fmla="*/ 118 w 125"/>
                  <a:gd name="T17" fmla="*/ 8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144">
                    <a:moveTo>
                      <a:pt x="118" y="82"/>
                    </a:moveTo>
                    <a:cubicBezTo>
                      <a:pt x="125" y="130"/>
                      <a:pt x="111" y="144"/>
                      <a:pt x="72" y="117"/>
                    </a:cubicBezTo>
                    <a:cubicBezTo>
                      <a:pt x="34" y="91"/>
                      <a:pt x="34" y="91"/>
                      <a:pt x="34" y="91"/>
                    </a:cubicBezTo>
                    <a:cubicBezTo>
                      <a:pt x="0" y="47"/>
                      <a:pt x="0" y="47"/>
                      <a:pt x="0" y="47"/>
                    </a:cubicBezTo>
                    <a:cubicBezTo>
                      <a:pt x="71" y="0"/>
                      <a:pt x="71" y="0"/>
                      <a:pt x="71" y="0"/>
                    </a:cubicBezTo>
                    <a:cubicBezTo>
                      <a:pt x="85" y="8"/>
                      <a:pt x="85" y="8"/>
                      <a:pt x="85" y="8"/>
                    </a:cubicBezTo>
                    <a:cubicBezTo>
                      <a:pt x="94" y="20"/>
                      <a:pt x="94" y="20"/>
                      <a:pt x="94" y="20"/>
                    </a:cubicBezTo>
                    <a:cubicBezTo>
                      <a:pt x="103" y="32"/>
                      <a:pt x="109" y="45"/>
                      <a:pt x="113" y="59"/>
                    </a:cubicBezTo>
                    <a:lnTo>
                      <a:pt x="118" y="8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69">
                <a:extLst>
                  <a:ext uri="{FF2B5EF4-FFF2-40B4-BE49-F238E27FC236}">
                    <a16:creationId xmlns:a16="http://schemas.microsoft.com/office/drawing/2014/main" id="{718A79BB-9384-4259-8745-D7FAE8BF16FE}"/>
                  </a:ext>
                </a:extLst>
              </p:cNvPr>
              <p:cNvSpPr>
                <a:spLocks/>
              </p:cNvSpPr>
              <p:nvPr/>
            </p:nvSpPr>
            <p:spPr bwMode="auto">
              <a:xfrm>
                <a:off x="7059613" y="9097963"/>
                <a:ext cx="14287" cy="49213"/>
              </a:xfrm>
              <a:custGeom>
                <a:avLst/>
                <a:gdLst>
                  <a:gd name="T0" fmla="*/ 0 w 3"/>
                  <a:gd name="T1" fmla="*/ 10 h 10"/>
                  <a:gd name="T2" fmla="*/ 3 w 3"/>
                  <a:gd name="T3" fmla="*/ 0 h 10"/>
                </a:gdLst>
                <a:ahLst/>
                <a:cxnLst>
                  <a:cxn ang="0">
                    <a:pos x="T0" y="T1"/>
                  </a:cxn>
                  <a:cxn ang="0">
                    <a:pos x="T2" y="T3"/>
                  </a:cxn>
                </a:cxnLst>
                <a:rect l="0" t="0" r="r" b="b"/>
                <a:pathLst>
                  <a:path w="3" h="10">
                    <a:moveTo>
                      <a:pt x="0" y="10"/>
                    </a:moveTo>
                    <a:cubicBezTo>
                      <a:pt x="0" y="10"/>
                      <a:pt x="1" y="2"/>
                      <a:pt x="3"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7" name="Freeform 70">
                <a:extLst>
                  <a:ext uri="{FF2B5EF4-FFF2-40B4-BE49-F238E27FC236}">
                    <a16:creationId xmlns:a16="http://schemas.microsoft.com/office/drawing/2014/main" id="{E2900CED-7220-4740-841A-827BA4C196B7}"/>
                  </a:ext>
                </a:extLst>
              </p:cNvPr>
              <p:cNvSpPr>
                <a:spLocks/>
              </p:cNvSpPr>
              <p:nvPr/>
            </p:nvSpPr>
            <p:spPr bwMode="auto">
              <a:xfrm>
                <a:off x="7043738" y="8818563"/>
                <a:ext cx="25400" cy="44450"/>
              </a:xfrm>
              <a:custGeom>
                <a:avLst/>
                <a:gdLst>
                  <a:gd name="T0" fmla="*/ 0 w 5"/>
                  <a:gd name="T1" fmla="*/ 9 h 9"/>
                  <a:gd name="T2" fmla="*/ 5 w 5"/>
                  <a:gd name="T3" fmla="*/ 0 h 9"/>
                </a:gdLst>
                <a:ahLst/>
                <a:cxnLst>
                  <a:cxn ang="0">
                    <a:pos x="T0" y="T1"/>
                  </a:cxn>
                  <a:cxn ang="0">
                    <a:pos x="T2" y="T3"/>
                  </a:cxn>
                </a:cxnLst>
                <a:rect l="0" t="0" r="r" b="b"/>
                <a:pathLst>
                  <a:path w="5" h="9">
                    <a:moveTo>
                      <a:pt x="0" y="9"/>
                    </a:moveTo>
                    <a:cubicBezTo>
                      <a:pt x="0" y="9"/>
                      <a:pt x="3" y="2"/>
                      <a:pt x="5"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8" name="Freeform 71">
                <a:extLst>
                  <a:ext uri="{FF2B5EF4-FFF2-40B4-BE49-F238E27FC236}">
                    <a16:creationId xmlns:a16="http://schemas.microsoft.com/office/drawing/2014/main" id="{6D70A54B-5122-4BFC-8BB0-F85EBA05F397}"/>
                  </a:ext>
                </a:extLst>
              </p:cNvPr>
              <p:cNvSpPr>
                <a:spLocks/>
              </p:cNvSpPr>
              <p:nvPr/>
            </p:nvSpPr>
            <p:spPr bwMode="auto">
              <a:xfrm>
                <a:off x="6969124" y="8583613"/>
                <a:ext cx="346075" cy="328613"/>
              </a:xfrm>
              <a:custGeom>
                <a:avLst/>
                <a:gdLst>
                  <a:gd name="T0" fmla="*/ 69 w 69"/>
                  <a:gd name="T1" fmla="*/ 45 h 66"/>
                  <a:gd name="T2" fmla="*/ 49 w 69"/>
                  <a:gd name="T3" fmla="*/ 66 h 66"/>
                  <a:gd name="T4" fmla="*/ 4 w 69"/>
                  <a:gd name="T5" fmla="*/ 17 h 66"/>
                  <a:gd name="T6" fmla="*/ 4 w 69"/>
                  <a:gd name="T7" fmla="*/ 4 h 66"/>
                  <a:gd name="T8" fmla="*/ 4 w 69"/>
                  <a:gd name="T9" fmla="*/ 4 h 66"/>
                  <a:gd name="T10" fmla="*/ 17 w 69"/>
                  <a:gd name="T11" fmla="*/ 3 h 66"/>
                  <a:gd name="T12" fmla="*/ 69 w 69"/>
                  <a:gd name="T13" fmla="*/ 45 h 66"/>
                </a:gdLst>
                <a:ahLst/>
                <a:cxnLst>
                  <a:cxn ang="0">
                    <a:pos x="T0" y="T1"/>
                  </a:cxn>
                  <a:cxn ang="0">
                    <a:pos x="T2" y="T3"/>
                  </a:cxn>
                  <a:cxn ang="0">
                    <a:pos x="T4" y="T5"/>
                  </a:cxn>
                  <a:cxn ang="0">
                    <a:pos x="T6" y="T7"/>
                  </a:cxn>
                  <a:cxn ang="0">
                    <a:pos x="T8" y="T9"/>
                  </a:cxn>
                  <a:cxn ang="0">
                    <a:pos x="T10" y="T11"/>
                  </a:cxn>
                  <a:cxn ang="0">
                    <a:pos x="T12" y="T13"/>
                  </a:cxn>
                </a:cxnLst>
                <a:rect l="0" t="0" r="r" b="b"/>
                <a:pathLst>
                  <a:path w="69" h="66">
                    <a:moveTo>
                      <a:pt x="69" y="45"/>
                    </a:moveTo>
                    <a:cubicBezTo>
                      <a:pt x="49" y="66"/>
                      <a:pt x="49" y="66"/>
                      <a:pt x="49" y="66"/>
                    </a:cubicBezTo>
                    <a:cubicBezTo>
                      <a:pt x="4" y="17"/>
                      <a:pt x="4" y="17"/>
                      <a:pt x="4" y="17"/>
                    </a:cubicBezTo>
                    <a:cubicBezTo>
                      <a:pt x="0" y="14"/>
                      <a:pt x="0" y="8"/>
                      <a:pt x="4" y="4"/>
                    </a:cubicBezTo>
                    <a:cubicBezTo>
                      <a:pt x="4" y="4"/>
                      <a:pt x="4" y="4"/>
                      <a:pt x="4" y="4"/>
                    </a:cubicBezTo>
                    <a:cubicBezTo>
                      <a:pt x="7" y="1"/>
                      <a:pt x="13" y="0"/>
                      <a:pt x="17" y="3"/>
                    </a:cubicBezTo>
                    <a:lnTo>
                      <a:pt x="69" y="45"/>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72">
                <a:extLst>
                  <a:ext uri="{FF2B5EF4-FFF2-40B4-BE49-F238E27FC236}">
                    <a16:creationId xmlns:a16="http://schemas.microsoft.com/office/drawing/2014/main" id="{AFF8F961-7FED-49A8-94DC-1EEF2BC093CD}"/>
                  </a:ext>
                </a:extLst>
              </p:cNvPr>
              <p:cNvSpPr>
                <a:spLocks/>
              </p:cNvSpPr>
              <p:nvPr/>
            </p:nvSpPr>
            <p:spPr bwMode="auto">
              <a:xfrm>
                <a:off x="7099300" y="8707437"/>
                <a:ext cx="30162" cy="41275"/>
              </a:xfrm>
              <a:custGeom>
                <a:avLst/>
                <a:gdLst>
                  <a:gd name="T0" fmla="*/ 0 w 6"/>
                  <a:gd name="T1" fmla="*/ 8 h 8"/>
                  <a:gd name="T2" fmla="*/ 6 w 6"/>
                  <a:gd name="T3" fmla="*/ 0 h 8"/>
                </a:gdLst>
                <a:ahLst/>
                <a:cxnLst>
                  <a:cxn ang="0">
                    <a:pos x="T0" y="T1"/>
                  </a:cxn>
                  <a:cxn ang="0">
                    <a:pos x="T2" y="T3"/>
                  </a:cxn>
                </a:cxnLst>
                <a:rect l="0" t="0" r="r" b="b"/>
                <a:pathLst>
                  <a:path w="6" h="8">
                    <a:moveTo>
                      <a:pt x="0" y="8"/>
                    </a:moveTo>
                    <a:cubicBezTo>
                      <a:pt x="0" y="8"/>
                      <a:pt x="3" y="1"/>
                      <a:pt x="6"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0" name="Freeform 73">
                <a:extLst>
                  <a:ext uri="{FF2B5EF4-FFF2-40B4-BE49-F238E27FC236}">
                    <a16:creationId xmlns:a16="http://schemas.microsoft.com/office/drawing/2014/main" id="{0D7EEB06-BC70-40AB-A088-A648043B26B1}"/>
                  </a:ext>
                </a:extLst>
              </p:cNvPr>
              <p:cNvSpPr>
                <a:spLocks/>
              </p:cNvSpPr>
              <p:nvPr/>
            </p:nvSpPr>
            <p:spPr bwMode="auto">
              <a:xfrm>
                <a:off x="7094538" y="8532813"/>
                <a:ext cx="325437" cy="315913"/>
              </a:xfrm>
              <a:custGeom>
                <a:avLst/>
                <a:gdLst>
                  <a:gd name="T0" fmla="*/ 65 w 65"/>
                  <a:gd name="T1" fmla="*/ 42 h 63"/>
                  <a:gd name="T2" fmla="*/ 46 w 65"/>
                  <a:gd name="T3" fmla="*/ 63 h 63"/>
                  <a:gd name="T4" fmla="*/ 3 w 65"/>
                  <a:gd name="T5" fmla="*/ 17 h 63"/>
                  <a:gd name="T6" fmla="*/ 3 w 65"/>
                  <a:gd name="T7" fmla="*/ 4 h 63"/>
                  <a:gd name="T8" fmla="*/ 3 w 65"/>
                  <a:gd name="T9" fmla="*/ 4 h 63"/>
                  <a:gd name="T10" fmla="*/ 16 w 65"/>
                  <a:gd name="T11" fmla="*/ 3 h 63"/>
                  <a:gd name="T12" fmla="*/ 65 w 65"/>
                  <a:gd name="T13" fmla="*/ 42 h 63"/>
                </a:gdLst>
                <a:ahLst/>
                <a:cxnLst>
                  <a:cxn ang="0">
                    <a:pos x="T0" y="T1"/>
                  </a:cxn>
                  <a:cxn ang="0">
                    <a:pos x="T2" y="T3"/>
                  </a:cxn>
                  <a:cxn ang="0">
                    <a:pos x="T4" y="T5"/>
                  </a:cxn>
                  <a:cxn ang="0">
                    <a:pos x="T6" y="T7"/>
                  </a:cxn>
                  <a:cxn ang="0">
                    <a:pos x="T8" y="T9"/>
                  </a:cxn>
                  <a:cxn ang="0">
                    <a:pos x="T10" y="T11"/>
                  </a:cxn>
                  <a:cxn ang="0">
                    <a:pos x="T12" y="T13"/>
                  </a:cxn>
                </a:cxnLst>
                <a:rect l="0" t="0" r="r" b="b"/>
                <a:pathLst>
                  <a:path w="65" h="63">
                    <a:moveTo>
                      <a:pt x="65" y="42"/>
                    </a:moveTo>
                    <a:cubicBezTo>
                      <a:pt x="46" y="63"/>
                      <a:pt x="46" y="63"/>
                      <a:pt x="46" y="63"/>
                    </a:cubicBezTo>
                    <a:cubicBezTo>
                      <a:pt x="3" y="17"/>
                      <a:pt x="3" y="17"/>
                      <a:pt x="3" y="17"/>
                    </a:cubicBezTo>
                    <a:cubicBezTo>
                      <a:pt x="0" y="13"/>
                      <a:pt x="0" y="8"/>
                      <a:pt x="3" y="4"/>
                    </a:cubicBezTo>
                    <a:cubicBezTo>
                      <a:pt x="3" y="4"/>
                      <a:pt x="3" y="4"/>
                      <a:pt x="3" y="4"/>
                    </a:cubicBezTo>
                    <a:cubicBezTo>
                      <a:pt x="6" y="1"/>
                      <a:pt x="12" y="0"/>
                      <a:pt x="16" y="3"/>
                    </a:cubicBezTo>
                    <a:lnTo>
                      <a:pt x="65" y="4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74">
                <a:extLst>
                  <a:ext uri="{FF2B5EF4-FFF2-40B4-BE49-F238E27FC236}">
                    <a16:creationId xmlns:a16="http://schemas.microsoft.com/office/drawing/2014/main" id="{9171D914-1C3E-46AD-B532-207B6AA3E3FD}"/>
                  </a:ext>
                </a:extLst>
              </p:cNvPr>
              <p:cNvSpPr>
                <a:spLocks/>
              </p:cNvSpPr>
              <p:nvPr/>
            </p:nvSpPr>
            <p:spPr bwMode="auto">
              <a:xfrm>
                <a:off x="7194550" y="8628063"/>
                <a:ext cx="30162" cy="34925"/>
              </a:xfrm>
              <a:custGeom>
                <a:avLst/>
                <a:gdLst>
                  <a:gd name="T0" fmla="*/ 0 w 6"/>
                  <a:gd name="T1" fmla="*/ 7 h 7"/>
                  <a:gd name="T2" fmla="*/ 6 w 6"/>
                  <a:gd name="T3" fmla="*/ 0 h 7"/>
                </a:gdLst>
                <a:ahLst/>
                <a:cxnLst>
                  <a:cxn ang="0">
                    <a:pos x="T0" y="T1"/>
                  </a:cxn>
                  <a:cxn ang="0">
                    <a:pos x="T2" y="T3"/>
                  </a:cxn>
                </a:cxnLst>
                <a:rect l="0" t="0" r="r" b="b"/>
                <a:pathLst>
                  <a:path w="6" h="7">
                    <a:moveTo>
                      <a:pt x="0" y="7"/>
                    </a:moveTo>
                    <a:cubicBezTo>
                      <a:pt x="0" y="7"/>
                      <a:pt x="3" y="0"/>
                      <a:pt x="6"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2" name="Freeform 75">
                <a:extLst>
                  <a:ext uri="{FF2B5EF4-FFF2-40B4-BE49-F238E27FC236}">
                    <a16:creationId xmlns:a16="http://schemas.microsoft.com/office/drawing/2014/main" id="{72BF9B7F-D556-4B2D-BA1E-DAD98EB19293}"/>
                  </a:ext>
                </a:extLst>
              </p:cNvPr>
              <p:cNvSpPr>
                <a:spLocks/>
              </p:cNvSpPr>
              <p:nvPr/>
            </p:nvSpPr>
            <p:spPr bwMode="auto">
              <a:xfrm>
                <a:off x="7264399" y="8523288"/>
                <a:ext cx="260350" cy="319088"/>
              </a:xfrm>
              <a:custGeom>
                <a:avLst/>
                <a:gdLst>
                  <a:gd name="T0" fmla="*/ 52 w 52"/>
                  <a:gd name="T1" fmla="*/ 48 h 64"/>
                  <a:gd name="T2" fmla="*/ 28 w 52"/>
                  <a:gd name="T3" fmla="*/ 64 h 64"/>
                  <a:gd name="T4" fmla="*/ 2 w 52"/>
                  <a:gd name="T5" fmla="*/ 15 h 64"/>
                  <a:gd name="T6" fmla="*/ 5 w 52"/>
                  <a:gd name="T7" fmla="*/ 3 h 64"/>
                  <a:gd name="T8" fmla="*/ 5 w 52"/>
                  <a:gd name="T9" fmla="*/ 3 h 64"/>
                  <a:gd name="T10" fmla="*/ 18 w 52"/>
                  <a:gd name="T11" fmla="*/ 5 h 64"/>
                  <a:gd name="T12" fmla="*/ 52 w 52"/>
                  <a:gd name="T13" fmla="*/ 48 h 64"/>
                </a:gdLst>
                <a:ahLst/>
                <a:cxnLst>
                  <a:cxn ang="0">
                    <a:pos x="T0" y="T1"/>
                  </a:cxn>
                  <a:cxn ang="0">
                    <a:pos x="T2" y="T3"/>
                  </a:cxn>
                  <a:cxn ang="0">
                    <a:pos x="T4" y="T5"/>
                  </a:cxn>
                  <a:cxn ang="0">
                    <a:pos x="T6" y="T7"/>
                  </a:cxn>
                  <a:cxn ang="0">
                    <a:pos x="T8" y="T9"/>
                  </a:cxn>
                  <a:cxn ang="0">
                    <a:pos x="T10" y="T11"/>
                  </a:cxn>
                  <a:cxn ang="0">
                    <a:pos x="T12" y="T13"/>
                  </a:cxn>
                </a:cxnLst>
                <a:rect l="0" t="0" r="r" b="b"/>
                <a:pathLst>
                  <a:path w="52" h="64">
                    <a:moveTo>
                      <a:pt x="52" y="48"/>
                    </a:moveTo>
                    <a:cubicBezTo>
                      <a:pt x="28" y="64"/>
                      <a:pt x="28" y="64"/>
                      <a:pt x="28" y="64"/>
                    </a:cubicBezTo>
                    <a:cubicBezTo>
                      <a:pt x="2" y="15"/>
                      <a:pt x="2" y="15"/>
                      <a:pt x="2" y="15"/>
                    </a:cubicBezTo>
                    <a:cubicBezTo>
                      <a:pt x="0" y="11"/>
                      <a:pt x="1" y="6"/>
                      <a:pt x="5" y="3"/>
                    </a:cubicBezTo>
                    <a:cubicBezTo>
                      <a:pt x="5" y="3"/>
                      <a:pt x="5" y="3"/>
                      <a:pt x="5" y="3"/>
                    </a:cubicBezTo>
                    <a:cubicBezTo>
                      <a:pt x="9" y="0"/>
                      <a:pt x="15" y="1"/>
                      <a:pt x="18" y="5"/>
                    </a:cubicBezTo>
                    <a:lnTo>
                      <a:pt x="52" y="48"/>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76">
                <a:extLst>
                  <a:ext uri="{FF2B5EF4-FFF2-40B4-BE49-F238E27FC236}">
                    <a16:creationId xmlns:a16="http://schemas.microsoft.com/office/drawing/2014/main" id="{60E15FF7-1997-4E14-BE4B-86FEDCECA205}"/>
                  </a:ext>
                </a:extLst>
              </p:cNvPr>
              <p:cNvSpPr>
                <a:spLocks/>
              </p:cNvSpPr>
              <p:nvPr/>
            </p:nvSpPr>
            <p:spPr bwMode="auto">
              <a:xfrm>
                <a:off x="7354887" y="8653463"/>
                <a:ext cx="44450" cy="14288"/>
              </a:xfrm>
              <a:custGeom>
                <a:avLst/>
                <a:gdLst>
                  <a:gd name="T0" fmla="*/ 0 w 9"/>
                  <a:gd name="T1" fmla="*/ 3 h 3"/>
                  <a:gd name="T2" fmla="*/ 9 w 9"/>
                  <a:gd name="T3" fmla="*/ 3 h 3"/>
                </a:gdLst>
                <a:ahLst/>
                <a:cxnLst>
                  <a:cxn ang="0">
                    <a:pos x="T0" y="T1"/>
                  </a:cxn>
                  <a:cxn ang="0">
                    <a:pos x="T2" y="T3"/>
                  </a:cxn>
                </a:cxnLst>
                <a:rect l="0" t="0" r="r" b="b"/>
                <a:pathLst>
                  <a:path w="9" h="3">
                    <a:moveTo>
                      <a:pt x="0" y="3"/>
                    </a:moveTo>
                    <a:cubicBezTo>
                      <a:pt x="0" y="3"/>
                      <a:pt x="3" y="0"/>
                      <a:pt x="9" y="3"/>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4" name="Freeform 77">
                <a:extLst>
                  <a:ext uri="{FF2B5EF4-FFF2-40B4-BE49-F238E27FC236}">
                    <a16:creationId xmlns:a16="http://schemas.microsoft.com/office/drawing/2014/main" id="{3AA09482-E15A-424A-874A-F47541B23C5A}"/>
                  </a:ext>
                </a:extLst>
              </p:cNvPr>
              <p:cNvSpPr>
                <a:spLocks/>
              </p:cNvSpPr>
              <p:nvPr/>
            </p:nvSpPr>
            <p:spPr bwMode="auto">
              <a:xfrm>
                <a:off x="7259638" y="9042400"/>
                <a:ext cx="288925" cy="249238"/>
              </a:xfrm>
              <a:custGeom>
                <a:avLst/>
                <a:gdLst>
                  <a:gd name="T0" fmla="*/ 0 w 58"/>
                  <a:gd name="T1" fmla="*/ 43 h 50"/>
                  <a:gd name="T2" fmla="*/ 42 w 58"/>
                  <a:gd name="T3" fmla="*/ 48 h 50"/>
                  <a:gd name="T4" fmla="*/ 38 w 58"/>
                  <a:gd name="T5" fmla="*/ 8 h 50"/>
                  <a:gd name="T6" fmla="*/ 4 w 58"/>
                  <a:gd name="T7" fmla="*/ 0 h 50"/>
                  <a:gd name="T8" fmla="*/ 0 w 58"/>
                  <a:gd name="T9" fmla="*/ 43 h 50"/>
                </a:gdLst>
                <a:ahLst/>
                <a:cxnLst>
                  <a:cxn ang="0">
                    <a:pos x="T0" y="T1"/>
                  </a:cxn>
                  <a:cxn ang="0">
                    <a:pos x="T2" y="T3"/>
                  </a:cxn>
                  <a:cxn ang="0">
                    <a:pos x="T4" y="T5"/>
                  </a:cxn>
                  <a:cxn ang="0">
                    <a:pos x="T6" y="T7"/>
                  </a:cxn>
                  <a:cxn ang="0">
                    <a:pos x="T8" y="T9"/>
                  </a:cxn>
                </a:cxnLst>
                <a:rect l="0" t="0" r="r" b="b"/>
                <a:pathLst>
                  <a:path w="58" h="50">
                    <a:moveTo>
                      <a:pt x="0" y="43"/>
                    </a:moveTo>
                    <a:cubicBezTo>
                      <a:pt x="0" y="43"/>
                      <a:pt x="26" y="50"/>
                      <a:pt x="42" y="48"/>
                    </a:cubicBezTo>
                    <a:cubicBezTo>
                      <a:pt x="58" y="45"/>
                      <a:pt x="38" y="8"/>
                      <a:pt x="38" y="8"/>
                    </a:cubicBezTo>
                    <a:cubicBezTo>
                      <a:pt x="4" y="0"/>
                      <a:pt x="4" y="0"/>
                      <a:pt x="4" y="0"/>
                    </a:cubicBezTo>
                    <a:lnTo>
                      <a:pt x="0" y="43"/>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78">
                <a:extLst>
                  <a:ext uri="{FF2B5EF4-FFF2-40B4-BE49-F238E27FC236}">
                    <a16:creationId xmlns:a16="http://schemas.microsoft.com/office/drawing/2014/main" id="{7C00593E-5594-47E7-B6E7-A4BD08A5EF52}"/>
                  </a:ext>
                </a:extLst>
              </p:cNvPr>
              <p:cNvSpPr>
                <a:spLocks/>
              </p:cNvSpPr>
              <p:nvPr/>
            </p:nvSpPr>
            <p:spPr bwMode="auto">
              <a:xfrm>
                <a:off x="4460875" y="10385424"/>
                <a:ext cx="3233736" cy="4075113"/>
              </a:xfrm>
              <a:custGeom>
                <a:avLst/>
                <a:gdLst>
                  <a:gd name="T0" fmla="*/ 645 w 647"/>
                  <a:gd name="T1" fmla="*/ 609 h 816"/>
                  <a:gd name="T2" fmla="*/ 641 w 647"/>
                  <a:gd name="T3" fmla="*/ 631 h 816"/>
                  <a:gd name="T4" fmla="*/ 448 w 647"/>
                  <a:gd name="T5" fmla="*/ 774 h 816"/>
                  <a:gd name="T6" fmla="*/ 2 w 647"/>
                  <a:gd name="T7" fmla="*/ 573 h 816"/>
                  <a:gd name="T8" fmla="*/ 2 w 647"/>
                  <a:gd name="T9" fmla="*/ 498 h 816"/>
                  <a:gd name="T10" fmla="*/ 52 w 647"/>
                  <a:gd name="T11" fmla="*/ 223 h 816"/>
                  <a:gd name="T12" fmla="*/ 276 w 647"/>
                  <a:gd name="T13" fmla="*/ 0 h 816"/>
                  <a:gd name="T14" fmla="*/ 387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8" y="774"/>
                    </a:cubicBezTo>
                    <a:cubicBezTo>
                      <a:pt x="211" y="816"/>
                      <a:pt x="11" y="694"/>
                      <a:pt x="2" y="573"/>
                    </a:cubicBezTo>
                    <a:cubicBezTo>
                      <a:pt x="0" y="547"/>
                      <a:pt x="0" y="522"/>
                      <a:pt x="2" y="498"/>
                    </a:cubicBezTo>
                    <a:cubicBezTo>
                      <a:pt x="8" y="406"/>
                      <a:pt x="35" y="318"/>
                      <a:pt x="52" y="223"/>
                    </a:cubicBezTo>
                    <a:cubicBezTo>
                      <a:pt x="73" y="103"/>
                      <a:pt x="146" y="5"/>
                      <a:pt x="276" y="0"/>
                    </a:cubicBezTo>
                    <a:cubicBezTo>
                      <a:pt x="387" y="0"/>
                      <a:pt x="387" y="0"/>
                      <a:pt x="387" y="0"/>
                    </a:cubicBezTo>
                    <a:cubicBezTo>
                      <a:pt x="511" y="0"/>
                      <a:pt x="611" y="100"/>
                      <a:pt x="611" y="223"/>
                    </a:cubicBezTo>
                    <a:cubicBezTo>
                      <a:pt x="644" y="537"/>
                      <a:pt x="644" y="537"/>
                      <a:pt x="644" y="537"/>
                    </a:cubicBezTo>
                    <a:cubicBezTo>
                      <a:pt x="645" y="547"/>
                      <a:pt x="645" y="547"/>
                      <a:pt x="645" y="547"/>
                    </a:cubicBezTo>
                    <a:cubicBezTo>
                      <a:pt x="647" y="569"/>
                      <a:pt x="647" y="590"/>
                      <a:pt x="645" y="609"/>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79">
                <a:extLst>
                  <a:ext uri="{FF2B5EF4-FFF2-40B4-BE49-F238E27FC236}">
                    <a16:creationId xmlns:a16="http://schemas.microsoft.com/office/drawing/2014/main" id="{C479B97B-1B9B-4DAF-B4BD-E7BA2813970D}"/>
                  </a:ext>
                </a:extLst>
              </p:cNvPr>
              <p:cNvSpPr>
                <a:spLocks/>
              </p:cNvSpPr>
              <p:nvPr/>
            </p:nvSpPr>
            <p:spPr bwMode="auto">
              <a:xfrm>
                <a:off x="5989638" y="9901238"/>
                <a:ext cx="684212" cy="819150"/>
              </a:xfrm>
              <a:custGeom>
                <a:avLst/>
                <a:gdLst>
                  <a:gd name="T0" fmla="*/ 137 w 137"/>
                  <a:gd name="T1" fmla="*/ 38 h 164"/>
                  <a:gd name="T2" fmla="*/ 133 w 137"/>
                  <a:gd name="T3" fmla="*/ 72 h 164"/>
                  <a:gd name="T4" fmla="*/ 131 w 137"/>
                  <a:gd name="T5" fmla="*/ 89 h 164"/>
                  <a:gd name="T6" fmla="*/ 105 w 137"/>
                  <a:gd name="T7" fmla="*/ 147 h 164"/>
                  <a:gd name="T8" fmla="*/ 93 w 137"/>
                  <a:gd name="T9" fmla="*/ 153 h 164"/>
                  <a:gd name="T10" fmla="*/ 17 w 137"/>
                  <a:gd name="T11" fmla="*/ 142 h 164"/>
                  <a:gd name="T12" fmla="*/ 3 w 137"/>
                  <a:gd name="T13" fmla="*/ 90 h 164"/>
                  <a:gd name="T14" fmla="*/ 0 w 137"/>
                  <a:gd name="T15" fmla="*/ 0 h 164"/>
                  <a:gd name="T16" fmla="*/ 0 w 137"/>
                  <a:gd name="T17" fmla="*/ 0 h 164"/>
                  <a:gd name="T18" fmla="*/ 137 w 137"/>
                  <a:gd name="T19" fmla="*/ 3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 h="164">
                    <a:moveTo>
                      <a:pt x="137" y="38"/>
                    </a:moveTo>
                    <a:cubicBezTo>
                      <a:pt x="133" y="72"/>
                      <a:pt x="133" y="72"/>
                      <a:pt x="133" y="72"/>
                    </a:cubicBezTo>
                    <a:cubicBezTo>
                      <a:pt x="131" y="89"/>
                      <a:pt x="131" y="89"/>
                      <a:pt x="131" y="89"/>
                    </a:cubicBezTo>
                    <a:cubicBezTo>
                      <a:pt x="131" y="114"/>
                      <a:pt x="120" y="138"/>
                      <a:pt x="105" y="147"/>
                    </a:cubicBezTo>
                    <a:cubicBezTo>
                      <a:pt x="101" y="149"/>
                      <a:pt x="97" y="151"/>
                      <a:pt x="93" y="153"/>
                    </a:cubicBezTo>
                    <a:cubicBezTo>
                      <a:pt x="65" y="164"/>
                      <a:pt x="40" y="161"/>
                      <a:pt x="17" y="142"/>
                    </a:cubicBezTo>
                    <a:cubicBezTo>
                      <a:pt x="5" y="133"/>
                      <a:pt x="0" y="112"/>
                      <a:pt x="3" y="90"/>
                    </a:cubicBezTo>
                    <a:cubicBezTo>
                      <a:pt x="3" y="90"/>
                      <a:pt x="5" y="36"/>
                      <a:pt x="0" y="0"/>
                    </a:cubicBezTo>
                    <a:cubicBezTo>
                      <a:pt x="0" y="0"/>
                      <a:pt x="0" y="0"/>
                      <a:pt x="0" y="0"/>
                    </a:cubicBezTo>
                    <a:cubicBezTo>
                      <a:pt x="2" y="1"/>
                      <a:pt x="55" y="33"/>
                      <a:pt x="137" y="3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80">
                <a:extLst>
                  <a:ext uri="{FF2B5EF4-FFF2-40B4-BE49-F238E27FC236}">
                    <a16:creationId xmlns:a16="http://schemas.microsoft.com/office/drawing/2014/main" id="{7B9B10D3-5BB4-41C2-B6AE-85D8FAC59DAB}"/>
                  </a:ext>
                </a:extLst>
              </p:cNvPr>
              <p:cNvSpPr>
                <a:spLocks/>
              </p:cNvSpPr>
              <p:nvPr/>
            </p:nvSpPr>
            <p:spPr bwMode="auto">
              <a:xfrm>
                <a:off x="5770562" y="8512661"/>
                <a:ext cx="1389062" cy="1582738"/>
              </a:xfrm>
              <a:custGeom>
                <a:avLst/>
                <a:gdLst>
                  <a:gd name="T0" fmla="*/ 193 w 278"/>
                  <a:gd name="T1" fmla="*/ 316 h 317"/>
                  <a:gd name="T2" fmla="*/ 185 w 278"/>
                  <a:gd name="T3" fmla="*/ 317 h 317"/>
                  <a:gd name="T4" fmla="*/ 181 w 278"/>
                  <a:gd name="T5" fmla="*/ 317 h 317"/>
                  <a:gd name="T6" fmla="*/ 44 w 278"/>
                  <a:gd name="T7" fmla="*/ 279 h 317"/>
                  <a:gd name="T8" fmla="*/ 44 w 278"/>
                  <a:gd name="T9" fmla="*/ 279 h 317"/>
                  <a:gd name="T10" fmla="*/ 4 w 278"/>
                  <a:gd name="T11" fmla="*/ 138 h 317"/>
                  <a:gd name="T12" fmla="*/ 118 w 278"/>
                  <a:gd name="T13" fmla="*/ 7 h 317"/>
                  <a:gd name="T14" fmla="*/ 164 w 278"/>
                  <a:gd name="T15" fmla="*/ 4 h 317"/>
                  <a:gd name="T16" fmla="*/ 265 w 278"/>
                  <a:gd name="T17" fmla="*/ 92 h 317"/>
                  <a:gd name="T18" fmla="*/ 274 w 278"/>
                  <a:gd name="T19" fmla="*/ 222 h 317"/>
                  <a:gd name="T20" fmla="*/ 193 w 278"/>
                  <a:gd name="T21"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8" h="317">
                    <a:moveTo>
                      <a:pt x="193" y="316"/>
                    </a:moveTo>
                    <a:cubicBezTo>
                      <a:pt x="185" y="317"/>
                      <a:pt x="185" y="317"/>
                      <a:pt x="185" y="317"/>
                    </a:cubicBezTo>
                    <a:cubicBezTo>
                      <a:pt x="181" y="317"/>
                      <a:pt x="181" y="317"/>
                      <a:pt x="181" y="317"/>
                    </a:cubicBezTo>
                    <a:cubicBezTo>
                      <a:pt x="99" y="312"/>
                      <a:pt x="46" y="280"/>
                      <a:pt x="44" y="279"/>
                    </a:cubicBezTo>
                    <a:cubicBezTo>
                      <a:pt x="44" y="279"/>
                      <a:pt x="44" y="279"/>
                      <a:pt x="44" y="279"/>
                    </a:cubicBezTo>
                    <a:cubicBezTo>
                      <a:pt x="39" y="243"/>
                      <a:pt x="4" y="138"/>
                      <a:pt x="4" y="138"/>
                    </a:cubicBezTo>
                    <a:cubicBezTo>
                      <a:pt x="0" y="70"/>
                      <a:pt x="50" y="12"/>
                      <a:pt x="118" y="7"/>
                    </a:cubicBezTo>
                    <a:cubicBezTo>
                      <a:pt x="164" y="4"/>
                      <a:pt x="164" y="4"/>
                      <a:pt x="164" y="4"/>
                    </a:cubicBezTo>
                    <a:cubicBezTo>
                      <a:pt x="216" y="0"/>
                      <a:pt x="261" y="39"/>
                      <a:pt x="265" y="92"/>
                    </a:cubicBezTo>
                    <a:cubicBezTo>
                      <a:pt x="274" y="222"/>
                      <a:pt x="274" y="222"/>
                      <a:pt x="274" y="222"/>
                    </a:cubicBezTo>
                    <a:cubicBezTo>
                      <a:pt x="278" y="271"/>
                      <a:pt x="241" y="313"/>
                      <a:pt x="193" y="316"/>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81">
                <a:extLst>
                  <a:ext uri="{FF2B5EF4-FFF2-40B4-BE49-F238E27FC236}">
                    <a16:creationId xmlns:a16="http://schemas.microsoft.com/office/drawing/2014/main" id="{26F8F589-287F-46FB-AFF5-85ABB5D4A36E}"/>
                  </a:ext>
                </a:extLst>
              </p:cNvPr>
              <p:cNvSpPr>
                <a:spLocks/>
              </p:cNvSpPr>
              <p:nvPr/>
            </p:nvSpPr>
            <p:spPr bwMode="auto">
              <a:xfrm>
                <a:off x="5524499" y="8229600"/>
                <a:ext cx="1900236" cy="1362075"/>
              </a:xfrm>
              <a:custGeom>
                <a:avLst/>
                <a:gdLst>
                  <a:gd name="T0" fmla="*/ 378 w 380"/>
                  <a:gd name="T1" fmla="*/ 86 h 273"/>
                  <a:gd name="T2" fmla="*/ 334 w 380"/>
                  <a:gd name="T3" fmla="*/ 135 h 273"/>
                  <a:gd name="T4" fmla="*/ 238 w 380"/>
                  <a:gd name="T5" fmla="*/ 132 h 273"/>
                  <a:gd name="T6" fmla="*/ 200 w 380"/>
                  <a:gd name="T7" fmla="*/ 118 h 273"/>
                  <a:gd name="T8" fmla="*/ 191 w 380"/>
                  <a:gd name="T9" fmla="*/ 115 h 273"/>
                  <a:gd name="T10" fmla="*/ 148 w 380"/>
                  <a:gd name="T11" fmla="*/ 128 h 273"/>
                  <a:gd name="T12" fmla="*/ 148 w 380"/>
                  <a:gd name="T13" fmla="*/ 179 h 273"/>
                  <a:gd name="T14" fmla="*/ 145 w 380"/>
                  <a:gd name="T15" fmla="*/ 193 h 273"/>
                  <a:gd name="T16" fmla="*/ 127 w 380"/>
                  <a:gd name="T17" fmla="*/ 192 h 273"/>
                  <a:gd name="T18" fmla="*/ 125 w 380"/>
                  <a:gd name="T19" fmla="*/ 187 h 273"/>
                  <a:gd name="T20" fmla="*/ 110 w 380"/>
                  <a:gd name="T21" fmla="*/ 156 h 273"/>
                  <a:gd name="T22" fmla="*/ 95 w 380"/>
                  <a:gd name="T23" fmla="*/ 164 h 273"/>
                  <a:gd name="T24" fmla="*/ 89 w 380"/>
                  <a:gd name="T25" fmla="*/ 195 h 273"/>
                  <a:gd name="T26" fmla="*/ 89 w 380"/>
                  <a:gd name="T27" fmla="*/ 199 h 273"/>
                  <a:gd name="T28" fmla="*/ 95 w 380"/>
                  <a:gd name="T29" fmla="*/ 258 h 273"/>
                  <a:gd name="T30" fmla="*/ 51 w 380"/>
                  <a:gd name="T31" fmla="*/ 249 h 273"/>
                  <a:gd name="T32" fmla="*/ 14 w 380"/>
                  <a:gd name="T33" fmla="*/ 114 h 273"/>
                  <a:gd name="T34" fmla="*/ 128 w 380"/>
                  <a:gd name="T35" fmla="*/ 4 h 273"/>
                  <a:gd name="T36" fmla="*/ 221 w 380"/>
                  <a:gd name="T37" fmla="*/ 26 h 273"/>
                  <a:gd name="T38" fmla="*/ 348 w 380"/>
                  <a:gd name="T39" fmla="*/ 31 h 273"/>
                  <a:gd name="T40" fmla="*/ 378 w 380"/>
                  <a:gd name="T41" fmla="*/ 8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0" h="273">
                    <a:moveTo>
                      <a:pt x="378" y="86"/>
                    </a:moveTo>
                    <a:cubicBezTo>
                      <a:pt x="376" y="114"/>
                      <a:pt x="344" y="129"/>
                      <a:pt x="334" y="135"/>
                    </a:cubicBezTo>
                    <a:cubicBezTo>
                      <a:pt x="315" y="146"/>
                      <a:pt x="294" y="151"/>
                      <a:pt x="238" y="132"/>
                    </a:cubicBezTo>
                    <a:cubicBezTo>
                      <a:pt x="227" y="128"/>
                      <a:pt x="214" y="124"/>
                      <a:pt x="200" y="118"/>
                    </a:cubicBezTo>
                    <a:cubicBezTo>
                      <a:pt x="197" y="117"/>
                      <a:pt x="194" y="115"/>
                      <a:pt x="191" y="115"/>
                    </a:cubicBezTo>
                    <a:cubicBezTo>
                      <a:pt x="162" y="105"/>
                      <a:pt x="151" y="113"/>
                      <a:pt x="148" y="128"/>
                    </a:cubicBezTo>
                    <a:cubicBezTo>
                      <a:pt x="144" y="142"/>
                      <a:pt x="148" y="163"/>
                      <a:pt x="148" y="179"/>
                    </a:cubicBezTo>
                    <a:cubicBezTo>
                      <a:pt x="148" y="184"/>
                      <a:pt x="147" y="189"/>
                      <a:pt x="145" y="193"/>
                    </a:cubicBezTo>
                    <a:cubicBezTo>
                      <a:pt x="142" y="201"/>
                      <a:pt x="130" y="200"/>
                      <a:pt x="127" y="192"/>
                    </a:cubicBezTo>
                    <a:cubicBezTo>
                      <a:pt x="126" y="191"/>
                      <a:pt x="125" y="189"/>
                      <a:pt x="125" y="187"/>
                    </a:cubicBezTo>
                    <a:cubicBezTo>
                      <a:pt x="120" y="176"/>
                      <a:pt x="114" y="160"/>
                      <a:pt x="110" y="156"/>
                    </a:cubicBezTo>
                    <a:cubicBezTo>
                      <a:pt x="104" y="152"/>
                      <a:pt x="99" y="157"/>
                      <a:pt x="95" y="164"/>
                    </a:cubicBezTo>
                    <a:cubicBezTo>
                      <a:pt x="90" y="173"/>
                      <a:pt x="88" y="184"/>
                      <a:pt x="89" y="195"/>
                    </a:cubicBezTo>
                    <a:cubicBezTo>
                      <a:pt x="89" y="199"/>
                      <a:pt x="89" y="199"/>
                      <a:pt x="89" y="199"/>
                    </a:cubicBezTo>
                    <a:cubicBezTo>
                      <a:pt x="89" y="199"/>
                      <a:pt x="98" y="243"/>
                      <a:pt x="95" y="258"/>
                    </a:cubicBezTo>
                    <a:cubicBezTo>
                      <a:pt x="92" y="273"/>
                      <a:pt x="63" y="270"/>
                      <a:pt x="51" y="249"/>
                    </a:cubicBezTo>
                    <a:cubicBezTo>
                      <a:pt x="42" y="234"/>
                      <a:pt x="0" y="182"/>
                      <a:pt x="14" y="114"/>
                    </a:cubicBezTo>
                    <a:cubicBezTo>
                      <a:pt x="24" y="67"/>
                      <a:pt x="64" y="13"/>
                      <a:pt x="128" y="4"/>
                    </a:cubicBezTo>
                    <a:cubicBezTo>
                      <a:pt x="160" y="0"/>
                      <a:pt x="177" y="38"/>
                      <a:pt x="221" y="26"/>
                    </a:cubicBezTo>
                    <a:cubicBezTo>
                      <a:pt x="275" y="11"/>
                      <a:pt x="323" y="21"/>
                      <a:pt x="348" y="31"/>
                    </a:cubicBezTo>
                    <a:cubicBezTo>
                      <a:pt x="367" y="38"/>
                      <a:pt x="380" y="62"/>
                      <a:pt x="378" y="8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82">
                <a:extLst>
                  <a:ext uri="{FF2B5EF4-FFF2-40B4-BE49-F238E27FC236}">
                    <a16:creationId xmlns:a16="http://schemas.microsoft.com/office/drawing/2014/main" id="{AF84B89E-8765-40D6-907B-075B8A6007D8}"/>
                  </a:ext>
                </a:extLst>
              </p:cNvPr>
              <p:cNvSpPr>
                <a:spLocks/>
              </p:cNvSpPr>
              <p:nvPr/>
            </p:nvSpPr>
            <p:spPr bwMode="auto">
              <a:xfrm>
                <a:off x="5759449" y="8143874"/>
                <a:ext cx="234950" cy="279400"/>
              </a:xfrm>
              <a:custGeom>
                <a:avLst/>
                <a:gdLst>
                  <a:gd name="T0" fmla="*/ 2 w 47"/>
                  <a:gd name="T1" fmla="*/ 38 h 56"/>
                  <a:gd name="T2" fmla="*/ 21 w 47"/>
                  <a:gd name="T3" fmla="*/ 39 h 56"/>
                  <a:gd name="T4" fmla="*/ 31 w 47"/>
                  <a:gd name="T5" fmla="*/ 41 h 56"/>
                  <a:gd name="T6" fmla="*/ 36 w 47"/>
                  <a:gd name="T7" fmla="*/ 43 h 56"/>
                  <a:gd name="T8" fmla="*/ 41 w 47"/>
                  <a:gd name="T9" fmla="*/ 49 h 56"/>
                  <a:gd name="T10" fmla="*/ 41 w 47"/>
                  <a:gd name="T11" fmla="*/ 49 h 56"/>
                  <a:gd name="T12" fmla="*/ 41 w 47"/>
                  <a:gd name="T13" fmla="*/ 49 h 56"/>
                  <a:gd name="T14" fmla="*/ 38 w 47"/>
                  <a:gd name="T15" fmla="*/ 55 h 56"/>
                  <a:gd name="T16" fmla="*/ 32 w 47"/>
                  <a:gd name="T17" fmla="*/ 52 h 56"/>
                  <a:gd name="T18" fmla="*/ 29 w 47"/>
                  <a:gd name="T19" fmla="*/ 38 h 56"/>
                  <a:gd name="T20" fmla="*/ 29 w 47"/>
                  <a:gd name="T21" fmla="*/ 24 h 56"/>
                  <a:gd name="T22" fmla="*/ 34 w 47"/>
                  <a:gd name="T23" fmla="*/ 10 h 56"/>
                  <a:gd name="T24" fmla="*/ 44 w 47"/>
                  <a:gd name="T25" fmla="*/ 0 h 56"/>
                  <a:gd name="T26" fmla="*/ 46 w 47"/>
                  <a:gd name="T27" fmla="*/ 1 h 56"/>
                  <a:gd name="T28" fmla="*/ 46 w 47"/>
                  <a:gd name="T29" fmla="*/ 3 h 56"/>
                  <a:gd name="T30" fmla="*/ 46 w 47"/>
                  <a:gd name="T31" fmla="*/ 3 h 56"/>
                  <a:gd name="T32" fmla="*/ 38 w 47"/>
                  <a:gd name="T33" fmla="*/ 12 h 56"/>
                  <a:gd name="T34" fmla="*/ 35 w 47"/>
                  <a:gd name="T35" fmla="*/ 24 h 56"/>
                  <a:gd name="T36" fmla="*/ 36 w 47"/>
                  <a:gd name="T37" fmla="*/ 37 h 56"/>
                  <a:gd name="T38" fmla="*/ 41 w 47"/>
                  <a:gd name="T39" fmla="*/ 48 h 56"/>
                  <a:gd name="T40" fmla="*/ 32 w 47"/>
                  <a:gd name="T41" fmla="*/ 52 h 56"/>
                  <a:gd name="T42" fmla="*/ 32 w 47"/>
                  <a:gd name="T43" fmla="*/ 52 h 56"/>
                  <a:gd name="T44" fmla="*/ 28 w 47"/>
                  <a:gd name="T45" fmla="*/ 48 h 56"/>
                  <a:gd name="T46" fmla="*/ 20 w 47"/>
                  <a:gd name="T47" fmla="*/ 45 h 56"/>
                  <a:gd name="T48" fmla="*/ 2 w 47"/>
                  <a:gd name="T49" fmla="*/ 42 h 56"/>
                  <a:gd name="T50" fmla="*/ 2 w 47"/>
                  <a:gd name="T51" fmla="*/ 42 h 56"/>
                  <a:gd name="T52" fmla="*/ 0 w 47"/>
                  <a:gd name="T53" fmla="*/ 40 h 56"/>
                  <a:gd name="T54" fmla="*/ 2 w 47"/>
                  <a:gd name="T5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56">
                    <a:moveTo>
                      <a:pt x="2" y="38"/>
                    </a:moveTo>
                    <a:cubicBezTo>
                      <a:pt x="8" y="38"/>
                      <a:pt x="14" y="38"/>
                      <a:pt x="21" y="39"/>
                    </a:cubicBezTo>
                    <a:cubicBezTo>
                      <a:pt x="24" y="39"/>
                      <a:pt x="27" y="40"/>
                      <a:pt x="31" y="41"/>
                    </a:cubicBezTo>
                    <a:cubicBezTo>
                      <a:pt x="32" y="41"/>
                      <a:pt x="34" y="42"/>
                      <a:pt x="36" y="43"/>
                    </a:cubicBezTo>
                    <a:cubicBezTo>
                      <a:pt x="38" y="44"/>
                      <a:pt x="40" y="46"/>
                      <a:pt x="41" y="49"/>
                    </a:cubicBezTo>
                    <a:cubicBezTo>
                      <a:pt x="41" y="49"/>
                      <a:pt x="41" y="49"/>
                      <a:pt x="41" y="49"/>
                    </a:cubicBezTo>
                    <a:cubicBezTo>
                      <a:pt x="41" y="49"/>
                      <a:pt x="41" y="49"/>
                      <a:pt x="41" y="49"/>
                    </a:cubicBezTo>
                    <a:cubicBezTo>
                      <a:pt x="42" y="51"/>
                      <a:pt x="41" y="54"/>
                      <a:pt x="38" y="55"/>
                    </a:cubicBezTo>
                    <a:cubicBezTo>
                      <a:pt x="36" y="56"/>
                      <a:pt x="33" y="54"/>
                      <a:pt x="32" y="52"/>
                    </a:cubicBezTo>
                    <a:cubicBezTo>
                      <a:pt x="30" y="47"/>
                      <a:pt x="29" y="43"/>
                      <a:pt x="29" y="38"/>
                    </a:cubicBezTo>
                    <a:cubicBezTo>
                      <a:pt x="28" y="33"/>
                      <a:pt x="28" y="28"/>
                      <a:pt x="29" y="24"/>
                    </a:cubicBezTo>
                    <a:cubicBezTo>
                      <a:pt x="30" y="19"/>
                      <a:pt x="31" y="14"/>
                      <a:pt x="34" y="10"/>
                    </a:cubicBezTo>
                    <a:cubicBezTo>
                      <a:pt x="36" y="6"/>
                      <a:pt x="40" y="3"/>
                      <a:pt x="44" y="0"/>
                    </a:cubicBezTo>
                    <a:cubicBezTo>
                      <a:pt x="45" y="0"/>
                      <a:pt x="46" y="0"/>
                      <a:pt x="46" y="1"/>
                    </a:cubicBezTo>
                    <a:cubicBezTo>
                      <a:pt x="47" y="1"/>
                      <a:pt x="47" y="2"/>
                      <a:pt x="46" y="3"/>
                    </a:cubicBezTo>
                    <a:cubicBezTo>
                      <a:pt x="46" y="3"/>
                      <a:pt x="46" y="3"/>
                      <a:pt x="46" y="3"/>
                    </a:cubicBezTo>
                    <a:cubicBezTo>
                      <a:pt x="43" y="5"/>
                      <a:pt x="40" y="9"/>
                      <a:pt x="38" y="12"/>
                    </a:cubicBezTo>
                    <a:cubicBezTo>
                      <a:pt x="36" y="16"/>
                      <a:pt x="35" y="20"/>
                      <a:pt x="35" y="24"/>
                    </a:cubicBezTo>
                    <a:cubicBezTo>
                      <a:pt x="35" y="28"/>
                      <a:pt x="35" y="32"/>
                      <a:pt x="36" y="37"/>
                    </a:cubicBezTo>
                    <a:cubicBezTo>
                      <a:pt x="37" y="41"/>
                      <a:pt x="39" y="45"/>
                      <a:pt x="41" y="48"/>
                    </a:cubicBezTo>
                    <a:cubicBezTo>
                      <a:pt x="32" y="52"/>
                      <a:pt x="32" y="52"/>
                      <a:pt x="32" y="52"/>
                    </a:cubicBezTo>
                    <a:cubicBezTo>
                      <a:pt x="32" y="52"/>
                      <a:pt x="32" y="52"/>
                      <a:pt x="32" y="52"/>
                    </a:cubicBezTo>
                    <a:cubicBezTo>
                      <a:pt x="32" y="51"/>
                      <a:pt x="30" y="49"/>
                      <a:pt x="28" y="48"/>
                    </a:cubicBezTo>
                    <a:cubicBezTo>
                      <a:pt x="25" y="47"/>
                      <a:pt x="23" y="46"/>
                      <a:pt x="20" y="45"/>
                    </a:cubicBezTo>
                    <a:cubicBezTo>
                      <a:pt x="14" y="43"/>
                      <a:pt x="8" y="42"/>
                      <a:pt x="2" y="42"/>
                    </a:cubicBezTo>
                    <a:cubicBezTo>
                      <a:pt x="2" y="42"/>
                      <a:pt x="2" y="42"/>
                      <a:pt x="2" y="42"/>
                    </a:cubicBezTo>
                    <a:cubicBezTo>
                      <a:pt x="1" y="41"/>
                      <a:pt x="0" y="41"/>
                      <a:pt x="0" y="40"/>
                    </a:cubicBezTo>
                    <a:cubicBezTo>
                      <a:pt x="0" y="39"/>
                      <a:pt x="1" y="38"/>
                      <a:pt x="2" y="3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83">
                <a:extLst>
                  <a:ext uri="{FF2B5EF4-FFF2-40B4-BE49-F238E27FC236}">
                    <a16:creationId xmlns:a16="http://schemas.microsoft.com/office/drawing/2014/main" id="{8F67CCD8-F81F-492D-B235-E128507AA1A4}"/>
                  </a:ext>
                </a:extLst>
              </p:cNvPr>
              <p:cNvSpPr>
                <a:spLocks/>
              </p:cNvSpPr>
              <p:nvPr/>
            </p:nvSpPr>
            <p:spPr bwMode="auto">
              <a:xfrm>
                <a:off x="6445249" y="8802687"/>
                <a:ext cx="563562" cy="144463"/>
              </a:xfrm>
              <a:custGeom>
                <a:avLst/>
                <a:gdLst>
                  <a:gd name="T0" fmla="*/ 112 w 113"/>
                  <a:gd name="T1" fmla="*/ 19 h 29"/>
                  <a:gd name="T2" fmla="*/ 108 w 113"/>
                  <a:gd name="T3" fmla="*/ 23 h 29"/>
                  <a:gd name="T4" fmla="*/ 106 w 113"/>
                  <a:gd name="T5" fmla="*/ 24 h 29"/>
                  <a:gd name="T6" fmla="*/ 105 w 113"/>
                  <a:gd name="T7" fmla="*/ 25 h 29"/>
                  <a:gd name="T8" fmla="*/ 97 w 113"/>
                  <a:gd name="T9" fmla="*/ 28 h 29"/>
                  <a:gd name="T10" fmla="*/ 89 w 113"/>
                  <a:gd name="T11" fmla="*/ 29 h 29"/>
                  <a:gd name="T12" fmla="*/ 82 w 113"/>
                  <a:gd name="T13" fmla="*/ 29 h 29"/>
                  <a:gd name="T14" fmla="*/ 53 w 113"/>
                  <a:gd name="T15" fmla="*/ 23 h 29"/>
                  <a:gd name="T16" fmla="*/ 39 w 113"/>
                  <a:gd name="T17" fmla="*/ 18 h 29"/>
                  <a:gd name="T18" fmla="*/ 26 w 113"/>
                  <a:gd name="T19" fmla="*/ 13 h 29"/>
                  <a:gd name="T20" fmla="*/ 0 w 113"/>
                  <a:gd name="T21" fmla="*/ 0 h 29"/>
                  <a:gd name="T22" fmla="*/ 27 w 113"/>
                  <a:gd name="T23" fmla="*/ 10 h 29"/>
                  <a:gd name="T24" fmla="*/ 40 w 113"/>
                  <a:gd name="T25" fmla="*/ 15 h 29"/>
                  <a:gd name="T26" fmla="*/ 54 w 113"/>
                  <a:gd name="T27" fmla="*/ 19 h 29"/>
                  <a:gd name="T28" fmla="*/ 82 w 113"/>
                  <a:gd name="T29" fmla="*/ 22 h 29"/>
                  <a:gd name="T30" fmla="*/ 89 w 113"/>
                  <a:gd name="T31" fmla="*/ 22 h 29"/>
                  <a:gd name="T32" fmla="*/ 95 w 113"/>
                  <a:gd name="T33" fmla="*/ 20 h 29"/>
                  <a:gd name="T34" fmla="*/ 101 w 113"/>
                  <a:gd name="T35" fmla="*/ 18 h 29"/>
                  <a:gd name="T36" fmla="*/ 102 w 113"/>
                  <a:gd name="T37" fmla="*/ 17 h 29"/>
                  <a:gd name="T38" fmla="*/ 103 w 113"/>
                  <a:gd name="T39" fmla="*/ 16 h 29"/>
                  <a:gd name="T40" fmla="*/ 104 w 113"/>
                  <a:gd name="T41" fmla="*/ 15 h 29"/>
                  <a:gd name="T42" fmla="*/ 104 w 113"/>
                  <a:gd name="T43" fmla="*/ 15 h 29"/>
                  <a:gd name="T44" fmla="*/ 104 w 113"/>
                  <a:gd name="T45" fmla="*/ 15 h 29"/>
                  <a:gd name="T46" fmla="*/ 110 w 113"/>
                  <a:gd name="T47" fmla="*/ 13 h 29"/>
                  <a:gd name="T48" fmla="*/ 112 w 113"/>
                  <a:gd name="T4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29">
                    <a:moveTo>
                      <a:pt x="112" y="19"/>
                    </a:moveTo>
                    <a:cubicBezTo>
                      <a:pt x="111" y="21"/>
                      <a:pt x="110" y="22"/>
                      <a:pt x="108" y="23"/>
                    </a:cubicBezTo>
                    <a:cubicBezTo>
                      <a:pt x="106" y="24"/>
                      <a:pt x="106" y="24"/>
                      <a:pt x="106" y="24"/>
                    </a:cubicBezTo>
                    <a:cubicBezTo>
                      <a:pt x="105" y="25"/>
                      <a:pt x="105" y="25"/>
                      <a:pt x="105" y="25"/>
                    </a:cubicBezTo>
                    <a:cubicBezTo>
                      <a:pt x="102" y="26"/>
                      <a:pt x="100" y="27"/>
                      <a:pt x="97" y="28"/>
                    </a:cubicBezTo>
                    <a:cubicBezTo>
                      <a:pt x="94" y="29"/>
                      <a:pt x="92" y="29"/>
                      <a:pt x="89" y="29"/>
                    </a:cubicBezTo>
                    <a:cubicBezTo>
                      <a:pt x="87" y="29"/>
                      <a:pt x="84" y="29"/>
                      <a:pt x="82" y="29"/>
                    </a:cubicBezTo>
                    <a:cubicBezTo>
                      <a:pt x="72" y="28"/>
                      <a:pt x="62" y="26"/>
                      <a:pt x="53" y="23"/>
                    </a:cubicBezTo>
                    <a:cubicBezTo>
                      <a:pt x="48" y="21"/>
                      <a:pt x="44" y="20"/>
                      <a:pt x="39" y="18"/>
                    </a:cubicBezTo>
                    <a:cubicBezTo>
                      <a:pt x="35" y="16"/>
                      <a:pt x="30" y="15"/>
                      <a:pt x="26" y="13"/>
                    </a:cubicBezTo>
                    <a:cubicBezTo>
                      <a:pt x="17" y="9"/>
                      <a:pt x="9" y="4"/>
                      <a:pt x="0" y="0"/>
                    </a:cubicBezTo>
                    <a:cubicBezTo>
                      <a:pt x="9" y="4"/>
                      <a:pt x="18" y="7"/>
                      <a:pt x="27" y="10"/>
                    </a:cubicBezTo>
                    <a:cubicBezTo>
                      <a:pt x="31" y="12"/>
                      <a:pt x="36" y="14"/>
                      <a:pt x="40" y="15"/>
                    </a:cubicBezTo>
                    <a:cubicBezTo>
                      <a:pt x="45" y="17"/>
                      <a:pt x="49" y="18"/>
                      <a:pt x="54" y="19"/>
                    </a:cubicBezTo>
                    <a:cubicBezTo>
                      <a:pt x="63" y="21"/>
                      <a:pt x="73" y="22"/>
                      <a:pt x="82" y="22"/>
                    </a:cubicBezTo>
                    <a:cubicBezTo>
                      <a:pt x="84" y="22"/>
                      <a:pt x="86" y="22"/>
                      <a:pt x="89" y="22"/>
                    </a:cubicBezTo>
                    <a:cubicBezTo>
                      <a:pt x="91" y="21"/>
                      <a:pt x="93" y="21"/>
                      <a:pt x="95" y="20"/>
                    </a:cubicBezTo>
                    <a:cubicBezTo>
                      <a:pt x="97" y="20"/>
                      <a:pt x="99" y="19"/>
                      <a:pt x="101" y="18"/>
                    </a:cubicBezTo>
                    <a:cubicBezTo>
                      <a:pt x="102" y="17"/>
                      <a:pt x="102" y="17"/>
                      <a:pt x="102" y="17"/>
                    </a:cubicBezTo>
                    <a:cubicBezTo>
                      <a:pt x="103" y="16"/>
                      <a:pt x="103" y="16"/>
                      <a:pt x="103" y="16"/>
                    </a:cubicBezTo>
                    <a:cubicBezTo>
                      <a:pt x="103" y="16"/>
                      <a:pt x="103" y="16"/>
                      <a:pt x="104" y="15"/>
                    </a:cubicBezTo>
                    <a:cubicBezTo>
                      <a:pt x="104" y="15"/>
                      <a:pt x="104" y="15"/>
                      <a:pt x="104" y="15"/>
                    </a:cubicBezTo>
                    <a:cubicBezTo>
                      <a:pt x="104" y="15"/>
                      <a:pt x="104" y="15"/>
                      <a:pt x="104" y="15"/>
                    </a:cubicBezTo>
                    <a:cubicBezTo>
                      <a:pt x="105" y="13"/>
                      <a:pt x="108" y="12"/>
                      <a:pt x="110" y="13"/>
                    </a:cubicBezTo>
                    <a:cubicBezTo>
                      <a:pt x="112" y="14"/>
                      <a:pt x="113" y="17"/>
                      <a:pt x="112"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84">
                <a:extLst>
                  <a:ext uri="{FF2B5EF4-FFF2-40B4-BE49-F238E27FC236}">
                    <a16:creationId xmlns:a16="http://schemas.microsoft.com/office/drawing/2014/main" id="{85F51301-1C20-46F2-B33E-F44B8A080C5B}"/>
                  </a:ext>
                </a:extLst>
              </p:cNvPr>
              <p:cNvSpPr>
                <a:spLocks/>
              </p:cNvSpPr>
              <p:nvPr/>
            </p:nvSpPr>
            <p:spPr bwMode="auto">
              <a:xfrm>
                <a:off x="6259513" y="8234363"/>
                <a:ext cx="814387" cy="123825"/>
              </a:xfrm>
              <a:custGeom>
                <a:avLst/>
                <a:gdLst>
                  <a:gd name="T0" fmla="*/ 0 w 163"/>
                  <a:gd name="T1" fmla="*/ 0 h 25"/>
                  <a:gd name="T2" fmla="*/ 39 w 163"/>
                  <a:gd name="T3" fmla="*/ 16 h 25"/>
                  <a:gd name="T4" fmla="*/ 49 w 163"/>
                  <a:gd name="T5" fmla="*/ 19 h 25"/>
                  <a:gd name="T6" fmla="*/ 58 w 163"/>
                  <a:gd name="T7" fmla="*/ 19 h 25"/>
                  <a:gd name="T8" fmla="*/ 79 w 163"/>
                  <a:gd name="T9" fmla="*/ 15 h 25"/>
                  <a:gd name="T10" fmla="*/ 121 w 163"/>
                  <a:gd name="T11" fmla="*/ 10 h 25"/>
                  <a:gd name="T12" fmla="*/ 163 w 163"/>
                  <a:gd name="T13" fmla="*/ 15 h 25"/>
                  <a:gd name="T14" fmla="*/ 121 w 163"/>
                  <a:gd name="T15" fmla="*/ 13 h 25"/>
                  <a:gd name="T16" fmla="*/ 80 w 163"/>
                  <a:gd name="T17" fmla="*/ 20 h 25"/>
                  <a:gd name="T18" fmla="*/ 59 w 163"/>
                  <a:gd name="T19" fmla="*/ 25 h 25"/>
                  <a:gd name="T20" fmla="*/ 48 w 163"/>
                  <a:gd name="T21" fmla="*/ 25 h 25"/>
                  <a:gd name="T22" fmla="*/ 37 w 163"/>
                  <a:gd name="T23" fmla="*/ 21 h 25"/>
                  <a:gd name="T24" fmla="*/ 0 w 163"/>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25">
                    <a:moveTo>
                      <a:pt x="0" y="0"/>
                    </a:moveTo>
                    <a:cubicBezTo>
                      <a:pt x="13" y="6"/>
                      <a:pt x="26" y="12"/>
                      <a:pt x="39" y="16"/>
                    </a:cubicBezTo>
                    <a:cubicBezTo>
                      <a:pt x="42" y="18"/>
                      <a:pt x="46" y="18"/>
                      <a:pt x="49" y="19"/>
                    </a:cubicBezTo>
                    <a:cubicBezTo>
                      <a:pt x="52" y="20"/>
                      <a:pt x="55" y="19"/>
                      <a:pt x="58" y="19"/>
                    </a:cubicBezTo>
                    <a:cubicBezTo>
                      <a:pt x="65" y="18"/>
                      <a:pt x="72" y="16"/>
                      <a:pt x="79" y="15"/>
                    </a:cubicBezTo>
                    <a:cubicBezTo>
                      <a:pt x="93" y="12"/>
                      <a:pt x="107" y="10"/>
                      <a:pt x="121" y="10"/>
                    </a:cubicBezTo>
                    <a:cubicBezTo>
                      <a:pt x="136" y="9"/>
                      <a:pt x="150" y="11"/>
                      <a:pt x="163" y="15"/>
                    </a:cubicBezTo>
                    <a:cubicBezTo>
                      <a:pt x="149" y="13"/>
                      <a:pt x="135" y="12"/>
                      <a:pt x="121" y="13"/>
                    </a:cubicBezTo>
                    <a:cubicBezTo>
                      <a:pt x="108" y="14"/>
                      <a:pt x="94" y="17"/>
                      <a:pt x="80" y="20"/>
                    </a:cubicBezTo>
                    <a:cubicBezTo>
                      <a:pt x="73" y="22"/>
                      <a:pt x="66" y="23"/>
                      <a:pt x="59" y="25"/>
                    </a:cubicBezTo>
                    <a:cubicBezTo>
                      <a:pt x="56" y="25"/>
                      <a:pt x="52" y="25"/>
                      <a:pt x="48" y="25"/>
                    </a:cubicBezTo>
                    <a:cubicBezTo>
                      <a:pt x="44" y="24"/>
                      <a:pt x="41" y="23"/>
                      <a:pt x="37" y="21"/>
                    </a:cubicBezTo>
                    <a:cubicBezTo>
                      <a:pt x="24" y="16"/>
                      <a:pt x="12"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85">
                <a:extLst>
                  <a:ext uri="{FF2B5EF4-FFF2-40B4-BE49-F238E27FC236}">
                    <a16:creationId xmlns:a16="http://schemas.microsoft.com/office/drawing/2014/main" id="{EBD93A78-8CA9-496A-8A4C-06CC7CA0FCD2}"/>
                  </a:ext>
                </a:extLst>
              </p:cNvPr>
              <p:cNvSpPr>
                <a:spLocks/>
              </p:cNvSpPr>
              <p:nvPr/>
            </p:nvSpPr>
            <p:spPr bwMode="auto">
              <a:xfrm>
                <a:off x="5519738" y="8653462"/>
                <a:ext cx="195262" cy="788988"/>
              </a:xfrm>
              <a:custGeom>
                <a:avLst/>
                <a:gdLst>
                  <a:gd name="T0" fmla="*/ 39 w 39"/>
                  <a:gd name="T1" fmla="*/ 158 h 158"/>
                  <a:gd name="T2" fmla="*/ 32 w 39"/>
                  <a:gd name="T3" fmla="*/ 150 h 158"/>
                  <a:gd name="T4" fmla="*/ 25 w 39"/>
                  <a:gd name="T5" fmla="*/ 141 h 158"/>
                  <a:gd name="T6" fmla="*/ 15 w 39"/>
                  <a:gd name="T7" fmla="*/ 123 h 158"/>
                  <a:gd name="T8" fmla="*/ 2 w 39"/>
                  <a:gd name="T9" fmla="*/ 82 h 158"/>
                  <a:gd name="T10" fmla="*/ 3 w 39"/>
                  <a:gd name="T11" fmla="*/ 39 h 158"/>
                  <a:gd name="T12" fmla="*/ 19 w 39"/>
                  <a:gd name="T13" fmla="*/ 0 h 158"/>
                  <a:gd name="T14" fmla="*/ 8 w 39"/>
                  <a:gd name="T15" fmla="*/ 40 h 158"/>
                  <a:gd name="T16" fmla="*/ 8 w 39"/>
                  <a:gd name="T17" fmla="*/ 81 h 158"/>
                  <a:gd name="T18" fmla="*/ 20 w 39"/>
                  <a:gd name="T19" fmla="*/ 121 h 158"/>
                  <a:gd name="T20" fmla="*/ 28 w 39"/>
                  <a:gd name="T21" fmla="*/ 140 h 158"/>
                  <a:gd name="T22" fmla="*/ 33 w 39"/>
                  <a:gd name="T23" fmla="*/ 149 h 158"/>
                  <a:gd name="T24" fmla="*/ 36 w 39"/>
                  <a:gd name="T25" fmla="*/ 154 h 158"/>
                  <a:gd name="T26" fmla="*/ 39 w 39"/>
                  <a:gd name="T2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58">
                    <a:moveTo>
                      <a:pt x="39" y="158"/>
                    </a:moveTo>
                    <a:cubicBezTo>
                      <a:pt x="36" y="156"/>
                      <a:pt x="34" y="153"/>
                      <a:pt x="32" y="150"/>
                    </a:cubicBezTo>
                    <a:cubicBezTo>
                      <a:pt x="29" y="147"/>
                      <a:pt x="27" y="144"/>
                      <a:pt x="25" y="141"/>
                    </a:cubicBezTo>
                    <a:cubicBezTo>
                      <a:pt x="21" y="136"/>
                      <a:pt x="18" y="129"/>
                      <a:pt x="15" y="123"/>
                    </a:cubicBezTo>
                    <a:cubicBezTo>
                      <a:pt x="9" y="110"/>
                      <a:pt x="4" y="96"/>
                      <a:pt x="2" y="82"/>
                    </a:cubicBezTo>
                    <a:cubicBezTo>
                      <a:pt x="0" y="68"/>
                      <a:pt x="0" y="53"/>
                      <a:pt x="3" y="39"/>
                    </a:cubicBezTo>
                    <a:cubicBezTo>
                      <a:pt x="6" y="25"/>
                      <a:pt x="11" y="12"/>
                      <a:pt x="19" y="0"/>
                    </a:cubicBezTo>
                    <a:cubicBezTo>
                      <a:pt x="13" y="13"/>
                      <a:pt x="9" y="27"/>
                      <a:pt x="8" y="40"/>
                    </a:cubicBezTo>
                    <a:cubicBezTo>
                      <a:pt x="6" y="54"/>
                      <a:pt x="6" y="68"/>
                      <a:pt x="8" y="81"/>
                    </a:cubicBezTo>
                    <a:cubicBezTo>
                      <a:pt x="11" y="95"/>
                      <a:pt x="15" y="108"/>
                      <a:pt x="20" y="121"/>
                    </a:cubicBezTo>
                    <a:cubicBezTo>
                      <a:pt x="22" y="127"/>
                      <a:pt x="25" y="134"/>
                      <a:pt x="28" y="140"/>
                    </a:cubicBezTo>
                    <a:cubicBezTo>
                      <a:pt x="30" y="143"/>
                      <a:pt x="31" y="146"/>
                      <a:pt x="33" y="149"/>
                    </a:cubicBezTo>
                    <a:cubicBezTo>
                      <a:pt x="34" y="151"/>
                      <a:pt x="35" y="152"/>
                      <a:pt x="36" y="154"/>
                    </a:cubicBezTo>
                    <a:cubicBezTo>
                      <a:pt x="37" y="155"/>
                      <a:pt x="38" y="157"/>
                      <a:pt x="39" y="15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86">
                <a:extLst>
                  <a:ext uri="{FF2B5EF4-FFF2-40B4-BE49-F238E27FC236}">
                    <a16:creationId xmlns:a16="http://schemas.microsoft.com/office/drawing/2014/main" id="{F388AA58-8218-4D36-990A-97D38C7F8886}"/>
                  </a:ext>
                </a:extLst>
              </p:cNvPr>
              <p:cNvSpPr>
                <a:spLocks/>
              </p:cNvSpPr>
              <p:nvPr/>
            </p:nvSpPr>
            <p:spPr bwMode="auto">
              <a:xfrm>
                <a:off x="6394449" y="9117012"/>
                <a:ext cx="234950" cy="90488"/>
              </a:xfrm>
              <a:custGeom>
                <a:avLst/>
                <a:gdLst>
                  <a:gd name="T0" fmla="*/ 2 w 47"/>
                  <a:gd name="T1" fmla="*/ 0 h 18"/>
                  <a:gd name="T2" fmla="*/ 14 w 47"/>
                  <a:gd name="T3" fmla="*/ 1 h 18"/>
                  <a:gd name="T4" fmla="*/ 25 w 47"/>
                  <a:gd name="T5" fmla="*/ 4 h 18"/>
                  <a:gd name="T6" fmla="*/ 36 w 47"/>
                  <a:gd name="T7" fmla="*/ 8 h 18"/>
                  <a:gd name="T8" fmla="*/ 46 w 47"/>
                  <a:gd name="T9" fmla="*/ 14 h 18"/>
                  <a:gd name="T10" fmla="*/ 47 w 47"/>
                  <a:gd name="T11" fmla="*/ 16 h 18"/>
                  <a:gd name="T12" fmla="*/ 45 w 47"/>
                  <a:gd name="T13" fmla="*/ 17 h 18"/>
                  <a:gd name="T14" fmla="*/ 33 w 47"/>
                  <a:gd name="T15" fmla="*/ 16 h 18"/>
                  <a:gd name="T16" fmla="*/ 22 w 47"/>
                  <a:gd name="T17" fmla="*/ 13 h 18"/>
                  <a:gd name="T18" fmla="*/ 11 w 47"/>
                  <a:gd name="T19" fmla="*/ 9 h 18"/>
                  <a:gd name="T20" fmla="*/ 1 w 47"/>
                  <a:gd name="T21" fmla="*/ 3 h 18"/>
                  <a:gd name="T22" fmla="*/ 0 w 47"/>
                  <a:gd name="T23" fmla="*/ 1 h 18"/>
                  <a:gd name="T24" fmla="*/ 2 w 4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18">
                    <a:moveTo>
                      <a:pt x="2" y="0"/>
                    </a:moveTo>
                    <a:cubicBezTo>
                      <a:pt x="6" y="0"/>
                      <a:pt x="10" y="0"/>
                      <a:pt x="14" y="1"/>
                    </a:cubicBezTo>
                    <a:cubicBezTo>
                      <a:pt x="17" y="2"/>
                      <a:pt x="21" y="2"/>
                      <a:pt x="25" y="4"/>
                    </a:cubicBezTo>
                    <a:cubicBezTo>
                      <a:pt x="29" y="5"/>
                      <a:pt x="32" y="6"/>
                      <a:pt x="36" y="8"/>
                    </a:cubicBezTo>
                    <a:cubicBezTo>
                      <a:pt x="40" y="9"/>
                      <a:pt x="43" y="11"/>
                      <a:pt x="46" y="14"/>
                    </a:cubicBezTo>
                    <a:cubicBezTo>
                      <a:pt x="47" y="15"/>
                      <a:pt x="47" y="16"/>
                      <a:pt x="47" y="16"/>
                    </a:cubicBezTo>
                    <a:cubicBezTo>
                      <a:pt x="46" y="17"/>
                      <a:pt x="46" y="17"/>
                      <a:pt x="45" y="17"/>
                    </a:cubicBezTo>
                    <a:cubicBezTo>
                      <a:pt x="41" y="18"/>
                      <a:pt x="37" y="17"/>
                      <a:pt x="33" y="16"/>
                    </a:cubicBezTo>
                    <a:cubicBezTo>
                      <a:pt x="29" y="16"/>
                      <a:pt x="26" y="15"/>
                      <a:pt x="22" y="13"/>
                    </a:cubicBezTo>
                    <a:cubicBezTo>
                      <a:pt x="18" y="12"/>
                      <a:pt x="15" y="11"/>
                      <a:pt x="11" y="9"/>
                    </a:cubicBezTo>
                    <a:cubicBezTo>
                      <a:pt x="7" y="7"/>
                      <a:pt x="4" y="5"/>
                      <a:pt x="1" y="3"/>
                    </a:cubicBezTo>
                    <a:cubicBezTo>
                      <a:pt x="0" y="2"/>
                      <a:pt x="0" y="1"/>
                      <a:pt x="0" y="1"/>
                    </a:cubicBezTo>
                    <a:cubicBezTo>
                      <a:pt x="1" y="0"/>
                      <a:pt x="1" y="0"/>
                      <a:pt x="2"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87">
                <a:extLst>
                  <a:ext uri="{FF2B5EF4-FFF2-40B4-BE49-F238E27FC236}">
                    <a16:creationId xmlns:a16="http://schemas.microsoft.com/office/drawing/2014/main" id="{B30472FA-6218-4C7F-8995-E3057D237F07}"/>
                  </a:ext>
                </a:extLst>
              </p:cNvPr>
              <p:cNvSpPr>
                <a:spLocks/>
              </p:cNvSpPr>
              <p:nvPr/>
            </p:nvSpPr>
            <p:spPr bwMode="auto">
              <a:xfrm>
                <a:off x="6864350" y="9112249"/>
                <a:ext cx="165100" cy="85725"/>
              </a:xfrm>
              <a:custGeom>
                <a:avLst/>
                <a:gdLst>
                  <a:gd name="T0" fmla="*/ 0 w 33"/>
                  <a:gd name="T1" fmla="*/ 14 h 17"/>
                  <a:gd name="T2" fmla="*/ 7 w 33"/>
                  <a:gd name="T3" fmla="*/ 8 h 17"/>
                  <a:gd name="T4" fmla="*/ 15 w 33"/>
                  <a:gd name="T5" fmla="*/ 4 h 17"/>
                  <a:gd name="T6" fmla="*/ 23 w 33"/>
                  <a:gd name="T7" fmla="*/ 1 h 17"/>
                  <a:gd name="T8" fmla="*/ 32 w 33"/>
                  <a:gd name="T9" fmla="*/ 1 h 17"/>
                  <a:gd name="T10" fmla="*/ 33 w 33"/>
                  <a:gd name="T11" fmla="*/ 3 h 17"/>
                  <a:gd name="T12" fmla="*/ 33 w 33"/>
                  <a:gd name="T13" fmla="*/ 4 h 17"/>
                  <a:gd name="T14" fmla="*/ 33 w 33"/>
                  <a:gd name="T15" fmla="*/ 4 h 17"/>
                  <a:gd name="T16" fmla="*/ 26 w 33"/>
                  <a:gd name="T17" fmla="*/ 10 h 17"/>
                  <a:gd name="T18" fmla="*/ 19 w 33"/>
                  <a:gd name="T19" fmla="*/ 13 h 17"/>
                  <a:gd name="T20" fmla="*/ 11 w 33"/>
                  <a:gd name="T21" fmla="*/ 16 h 17"/>
                  <a:gd name="T22" fmla="*/ 2 w 33"/>
                  <a:gd name="T23" fmla="*/ 17 h 17"/>
                  <a:gd name="T24" fmla="*/ 2 w 33"/>
                  <a:gd name="T25" fmla="*/ 17 h 17"/>
                  <a:gd name="T26" fmla="*/ 0 w 33"/>
                  <a:gd name="T27" fmla="*/ 15 h 17"/>
                  <a:gd name="T28" fmla="*/ 0 w 33"/>
                  <a:gd name="T29"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17">
                    <a:moveTo>
                      <a:pt x="0" y="14"/>
                    </a:moveTo>
                    <a:cubicBezTo>
                      <a:pt x="2" y="12"/>
                      <a:pt x="5" y="10"/>
                      <a:pt x="7" y="8"/>
                    </a:cubicBezTo>
                    <a:cubicBezTo>
                      <a:pt x="9" y="6"/>
                      <a:pt x="12" y="5"/>
                      <a:pt x="15" y="4"/>
                    </a:cubicBezTo>
                    <a:cubicBezTo>
                      <a:pt x="17" y="2"/>
                      <a:pt x="20" y="1"/>
                      <a:pt x="23" y="1"/>
                    </a:cubicBezTo>
                    <a:cubicBezTo>
                      <a:pt x="26" y="0"/>
                      <a:pt x="29" y="0"/>
                      <a:pt x="32" y="1"/>
                    </a:cubicBezTo>
                    <a:cubicBezTo>
                      <a:pt x="33" y="1"/>
                      <a:pt x="33" y="2"/>
                      <a:pt x="33" y="3"/>
                    </a:cubicBezTo>
                    <a:cubicBezTo>
                      <a:pt x="33" y="3"/>
                      <a:pt x="33" y="3"/>
                      <a:pt x="33" y="4"/>
                    </a:cubicBezTo>
                    <a:cubicBezTo>
                      <a:pt x="33" y="4"/>
                      <a:pt x="33" y="4"/>
                      <a:pt x="33" y="4"/>
                    </a:cubicBezTo>
                    <a:cubicBezTo>
                      <a:pt x="31" y="6"/>
                      <a:pt x="28" y="8"/>
                      <a:pt x="26" y="10"/>
                    </a:cubicBezTo>
                    <a:cubicBezTo>
                      <a:pt x="24" y="11"/>
                      <a:pt x="21" y="12"/>
                      <a:pt x="19" y="13"/>
                    </a:cubicBezTo>
                    <a:cubicBezTo>
                      <a:pt x="16" y="14"/>
                      <a:pt x="13" y="15"/>
                      <a:pt x="11" y="16"/>
                    </a:cubicBezTo>
                    <a:cubicBezTo>
                      <a:pt x="8" y="16"/>
                      <a:pt x="5" y="17"/>
                      <a:pt x="2" y="17"/>
                    </a:cubicBezTo>
                    <a:cubicBezTo>
                      <a:pt x="2" y="17"/>
                      <a:pt x="2" y="17"/>
                      <a:pt x="2" y="17"/>
                    </a:cubicBezTo>
                    <a:cubicBezTo>
                      <a:pt x="1" y="17"/>
                      <a:pt x="0" y="16"/>
                      <a:pt x="0" y="15"/>
                    </a:cubicBezTo>
                    <a:cubicBezTo>
                      <a:pt x="0" y="15"/>
                      <a:pt x="0" y="14"/>
                      <a:pt x="0" y="14"/>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88">
                <a:extLst>
                  <a:ext uri="{FF2B5EF4-FFF2-40B4-BE49-F238E27FC236}">
                    <a16:creationId xmlns:a16="http://schemas.microsoft.com/office/drawing/2014/main" id="{1FA06394-F626-4B3B-82E8-EF2DBFB7CD6E}"/>
                  </a:ext>
                </a:extLst>
              </p:cNvPr>
              <p:cNvSpPr>
                <a:spLocks/>
              </p:cNvSpPr>
              <p:nvPr/>
            </p:nvSpPr>
            <p:spPr bwMode="auto">
              <a:xfrm>
                <a:off x="6664324" y="9286874"/>
                <a:ext cx="174625" cy="320675"/>
              </a:xfrm>
              <a:custGeom>
                <a:avLst/>
                <a:gdLst>
                  <a:gd name="T0" fmla="*/ 21 w 35"/>
                  <a:gd name="T1" fmla="*/ 0 h 64"/>
                  <a:gd name="T2" fmla="*/ 28 w 35"/>
                  <a:gd name="T3" fmla="*/ 21 h 64"/>
                  <a:gd name="T4" fmla="*/ 33 w 35"/>
                  <a:gd name="T5" fmla="*/ 42 h 64"/>
                  <a:gd name="T6" fmla="*/ 35 w 35"/>
                  <a:gd name="T7" fmla="*/ 53 h 64"/>
                  <a:gd name="T8" fmla="*/ 32 w 35"/>
                  <a:gd name="T9" fmla="*/ 59 h 64"/>
                  <a:gd name="T10" fmla="*/ 27 w 35"/>
                  <a:gd name="T11" fmla="*/ 62 h 64"/>
                  <a:gd name="T12" fmla="*/ 15 w 35"/>
                  <a:gd name="T13" fmla="*/ 63 h 64"/>
                  <a:gd name="T14" fmla="*/ 4 w 35"/>
                  <a:gd name="T15" fmla="*/ 64 h 64"/>
                  <a:gd name="T16" fmla="*/ 0 w 35"/>
                  <a:gd name="T17" fmla="*/ 60 h 64"/>
                  <a:gd name="T18" fmla="*/ 4 w 35"/>
                  <a:gd name="T19" fmla="*/ 56 h 64"/>
                  <a:gd name="T20" fmla="*/ 5 w 35"/>
                  <a:gd name="T21" fmla="*/ 56 h 64"/>
                  <a:gd name="T22" fmla="*/ 5 w 35"/>
                  <a:gd name="T23" fmla="*/ 56 h 64"/>
                  <a:gd name="T24" fmla="*/ 26 w 35"/>
                  <a:gd name="T25" fmla="*/ 59 h 64"/>
                  <a:gd name="T26" fmla="*/ 33 w 35"/>
                  <a:gd name="T27" fmla="*/ 53 h 64"/>
                  <a:gd name="T28" fmla="*/ 32 w 35"/>
                  <a:gd name="T29" fmla="*/ 42 h 64"/>
                  <a:gd name="T30" fmla="*/ 27 w 35"/>
                  <a:gd name="T31" fmla="*/ 21 h 64"/>
                  <a:gd name="T32" fmla="*/ 21 w 35"/>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4">
                    <a:moveTo>
                      <a:pt x="21" y="0"/>
                    </a:moveTo>
                    <a:cubicBezTo>
                      <a:pt x="23" y="7"/>
                      <a:pt x="25" y="14"/>
                      <a:pt x="28" y="21"/>
                    </a:cubicBezTo>
                    <a:cubicBezTo>
                      <a:pt x="30" y="28"/>
                      <a:pt x="32" y="35"/>
                      <a:pt x="33" y="42"/>
                    </a:cubicBezTo>
                    <a:cubicBezTo>
                      <a:pt x="34" y="46"/>
                      <a:pt x="35" y="49"/>
                      <a:pt x="35" y="53"/>
                    </a:cubicBezTo>
                    <a:cubicBezTo>
                      <a:pt x="35" y="55"/>
                      <a:pt x="34" y="58"/>
                      <a:pt x="32" y="59"/>
                    </a:cubicBezTo>
                    <a:cubicBezTo>
                      <a:pt x="30" y="60"/>
                      <a:pt x="29" y="61"/>
                      <a:pt x="27" y="62"/>
                    </a:cubicBezTo>
                    <a:cubicBezTo>
                      <a:pt x="23" y="63"/>
                      <a:pt x="19" y="63"/>
                      <a:pt x="15" y="63"/>
                    </a:cubicBezTo>
                    <a:cubicBezTo>
                      <a:pt x="12" y="64"/>
                      <a:pt x="8" y="64"/>
                      <a:pt x="4" y="64"/>
                    </a:cubicBezTo>
                    <a:cubicBezTo>
                      <a:pt x="2" y="64"/>
                      <a:pt x="0" y="62"/>
                      <a:pt x="0" y="60"/>
                    </a:cubicBezTo>
                    <a:cubicBezTo>
                      <a:pt x="0" y="57"/>
                      <a:pt x="2" y="56"/>
                      <a:pt x="4" y="56"/>
                    </a:cubicBezTo>
                    <a:cubicBezTo>
                      <a:pt x="4" y="56"/>
                      <a:pt x="5" y="56"/>
                      <a:pt x="5" y="56"/>
                    </a:cubicBezTo>
                    <a:cubicBezTo>
                      <a:pt x="5" y="56"/>
                      <a:pt x="5" y="56"/>
                      <a:pt x="5" y="56"/>
                    </a:cubicBezTo>
                    <a:cubicBezTo>
                      <a:pt x="12" y="58"/>
                      <a:pt x="19" y="60"/>
                      <a:pt x="26" y="59"/>
                    </a:cubicBezTo>
                    <a:cubicBezTo>
                      <a:pt x="29" y="58"/>
                      <a:pt x="32" y="56"/>
                      <a:pt x="33" y="53"/>
                    </a:cubicBezTo>
                    <a:cubicBezTo>
                      <a:pt x="33" y="50"/>
                      <a:pt x="32" y="46"/>
                      <a:pt x="32" y="42"/>
                    </a:cubicBezTo>
                    <a:cubicBezTo>
                      <a:pt x="30" y="35"/>
                      <a:pt x="29" y="28"/>
                      <a:pt x="27" y="21"/>
                    </a:cubicBezTo>
                    <a:cubicBezTo>
                      <a:pt x="25" y="14"/>
                      <a:pt x="23" y="7"/>
                      <a:pt x="21"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89">
                <a:extLst>
                  <a:ext uri="{FF2B5EF4-FFF2-40B4-BE49-F238E27FC236}">
                    <a16:creationId xmlns:a16="http://schemas.microsoft.com/office/drawing/2014/main" id="{6CDF2A22-4823-42ED-861F-17A667088F1A}"/>
                  </a:ext>
                </a:extLst>
              </p:cNvPr>
              <p:cNvSpPr>
                <a:spLocks/>
              </p:cNvSpPr>
              <p:nvPr/>
            </p:nvSpPr>
            <p:spPr bwMode="auto">
              <a:xfrm>
                <a:off x="6484938" y="9791699"/>
                <a:ext cx="149225" cy="119063"/>
              </a:xfrm>
              <a:custGeom>
                <a:avLst/>
                <a:gdLst>
                  <a:gd name="T0" fmla="*/ 28 w 30"/>
                  <a:gd name="T1" fmla="*/ 15 h 24"/>
                  <a:gd name="T2" fmla="*/ 7 w 30"/>
                  <a:gd name="T3" fmla="*/ 1 h 24"/>
                  <a:gd name="T4" fmla="*/ 6 w 30"/>
                  <a:gd name="T5" fmla="*/ 0 h 24"/>
                  <a:gd name="T6" fmla="*/ 29 w 30"/>
                  <a:gd name="T7" fmla="*/ 16 h 24"/>
                  <a:gd name="T8" fmla="*/ 28 w 30"/>
                  <a:gd name="T9" fmla="*/ 15 h 24"/>
                </a:gdLst>
                <a:ahLst/>
                <a:cxnLst>
                  <a:cxn ang="0">
                    <a:pos x="T0" y="T1"/>
                  </a:cxn>
                  <a:cxn ang="0">
                    <a:pos x="T2" y="T3"/>
                  </a:cxn>
                  <a:cxn ang="0">
                    <a:pos x="T4" y="T5"/>
                  </a:cxn>
                  <a:cxn ang="0">
                    <a:pos x="T6" y="T7"/>
                  </a:cxn>
                  <a:cxn ang="0">
                    <a:pos x="T8" y="T9"/>
                  </a:cxn>
                </a:cxnLst>
                <a:rect l="0" t="0" r="r" b="b"/>
                <a:pathLst>
                  <a:path w="30" h="24">
                    <a:moveTo>
                      <a:pt x="28" y="15"/>
                    </a:moveTo>
                    <a:cubicBezTo>
                      <a:pt x="23" y="16"/>
                      <a:pt x="6" y="20"/>
                      <a:pt x="7" y="1"/>
                    </a:cubicBezTo>
                    <a:cubicBezTo>
                      <a:pt x="7" y="0"/>
                      <a:pt x="7" y="0"/>
                      <a:pt x="6" y="0"/>
                    </a:cubicBezTo>
                    <a:cubicBezTo>
                      <a:pt x="0" y="22"/>
                      <a:pt x="20" y="24"/>
                      <a:pt x="29" y="16"/>
                    </a:cubicBezTo>
                    <a:cubicBezTo>
                      <a:pt x="30" y="16"/>
                      <a:pt x="30" y="15"/>
                      <a:pt x="28" y="1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90">
                <a:extLst>
                  <a:ext uri="{FF2B5EF4-FFF2-40B4-BE49-F238E27FC236}">
                    <a16:creationId xmlns:a16="http://schemas.microsoft.com/office/drawing/2014/main" id="{7E816D56-E19A-4E8D-A38F-6A638B7539BA}"/>
                  </a:ext>
                </a:extLst>
              </p:cNvPr>
              <p:cNvSpPr>
                <a:spLocks/>
              </p:cNvSpPr>
              <p:nvPr/>
            </p:nvSpPr>
            <p:spPr bwMode="auto">
              <a:xfrm>
                <a:off x="6324600" y="10080624"/>
                <a:ext cx="349250" cy="590550"/>
              </a:xfrm>
              <a:custGeom>
                <a:avLst/>
                <a:gdLst>
                  <a:gd name="T0" fmla="*/ 70 w 70"/>
                  <a:gd name="T1" fmla="*/ 2 h 118"/>
                  <a:gd name="T2" fmla="*/ 66 w 70"/>
                  <a:gd name="T3" fmla="*/ 36 h 118"/>
                  <a:gd name="T4" fmla="*/ 64 w 70"/>
                  <a:gd name="T5" fmla="*/ 53 h 118"/>
                  <a:gd name="T6" fmla="*/ 38 w 70"/>
                  <a:gd name="T7" fmla="*/ 111 h 118"/>
                  <a:gd name="T8" fmla="*/ 26 w 70"/>
                  <a:gd name="T9" fmla="*/ 117 h 118"/>
                  <a:gd name="T10" fmla="*/ 25 w 70"/>
                  <a:gd name="T11" fmla="*/ 117 h 118"/>
                  <a:gd name="T12" fmla="*/ 19 w 70"/>
                  <a:gd name="T13" fmla="*/ 60 h 118"/>
                  <a:gd name="T14" fmla="*/ 24 w 70"/>
                  <a:gd name="T15" fmla="*/ 17 h 118"/>
                  <a:gd name="T16" fmla="*/ 35 w 70"/>
                  <a:gd name="T17" fmla="*/ 0 h 118"/>
                  <a:gd name="T18" fmla="*/ 70 w 70"/>
                  <a:gd name="T19" fmla="*/ 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118">
                    <a:moveTo>
                      <a:pt x="70" y="2"/>
                    </a:moveTo>
                    <a:cubicBezTo>
                      <a:pt x="66" y="36"/>
                      <a:pt x="66" y="36"/>
                      <a:pt x="66" y="36"/>
                    </a:cubicBezTo>
                    <a:cubicBezTo>
                      <a:pt x="64" y="53"/>
                      <a:pt x="64" y="53"/>
                      <a:pt x="64" y="53"/>
                    </a:cubicBezTo>
                    <a:cubicBezTo>
                      <a:pt x="64" y="78"/>
                      <a:pt x="53" y="102"/>
                      <a:pt x="38" y="111"/>
                    </a:cubicBezTo>
                    <a:cubicBezTo>
                      <a:pt x="34" y="113"/>
                      <a:pt x="30" y="115"/>
                      <a:pt x="26" y="117"/>
                    </a:cubicBezTo>
                    <a:cubicBezTo>
                      <a:pt x="25" y="117"/>
                      <a:pt x="25" y="117"/>
                      <a:pt x="25" y="117"/>
                    </a:cubicBezTo>
                    <a:cubicBezTo>
                      <a:pt x="17" y="118"/>
                      <a:pt x="0" y="86"/>
                      <a:pt x="19" y="60"/>
                    </a:cubicBezTo>
                    <a:cubicBezTo>
                      <a:pt x="30" y="44"/>
                      <a:pt x="34" y="27"/>
                      <a:pt x="24" y="17"/>
                    </a:cubicBezTo>
                    <a:cubicBezTo>
                      <a:pt x="18" y="11"/>
                      <a:pt x="27" y="0"/>
                      <a:pt x="35" y="0"/>
                    </a:cubicBezTo>
                    <a:lnTo>
                      <a:pt x="70" y="2"/>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91">
                <a:extLst>
                  <a:ext uri="{FF2B5EF4-FFF2-40B4-BE49-F238E27FC236}">
                    <a16:creationId xmlns:a16="http://schemas.microsoft.com/office/drawing/2014/main" id="{C11800D3-647E-4DF3-87FB-3C3091C32347}"/>
                  </a:ext>
                </a:extLst>
              </p:cNvPr>
              <p:cNvSpPr>
                <a:spLocks/>
              </p:cNvSpPr>
              <p:nvPr/>
            </p:nvSpPr>
            <p:spPr bwMode="auto">
              <a:xfrm>
                <a:off x="6264274" y="10564812"/>
                <a:ext cx="339725" cy="215900"/>
              </a:xfrm>
              <a:custGeom>
                <a:avLst/>
                <a:gdLst>
                  <a:gd name="T0" fmla="*/ 49 w 68"/>
                  <a:gd name="T1" fmla="*/ 0 h 43"/>
                  <a:gd name="T2" fmla="*/ 68 w 68"/>
                  <a:gd name="T3" fmla="*/ 26 h 43"/>
                  <a:gd name="T4" fmla="*/ 16 w 68"/>
                  <a:gd name="T5" fmla="*/ 27 h 43"/>
                  <a:gd name="T6" fmla="*/ 49 w 68"/>
                  <a:gd name="T7" fmla="*/ 0 h 43"/>
                </a:gdLst>
                <a:ahLst/>
                <a:cxnLst>
                  <a:cxn ang="0">
                    <a:pos x="T0" y="T1"/>
                  </a:cxn>
                  <a:cxn ang="0">
                    <a:pos x="T2" y="T3"/>
                  </a:cxn>
                  <a:cxn ang="0">
                    <a:pos x="T4" y="T5"/>
                  </a:cxn>
                  <a:cxn ang="0">
                    <a:pos x="T6" y="T7"/>
                  </a:cxn>
                </a:cxnLst>
                <a:rect l="0" t="0" r="r" b="b"/>
                <a:pathLst>
                  <a:path w="68" h="43">
                    <a:moveTo>
                      <a:pt x="49" y="0"/>
                    </a:moveTo>
                    <a:cubicBezTo>
                      <a:pt x="68" y="26"/>
                      <a:pt x="68" y="26"/>
                      <a:pt x="68" y="26"/>
                    </a:cubicBezTo>
                    <a:cubicBezTo>
                      <a:pt x="68" y="26"/>
                      <a:pt x="33" y="43"/>
                      <a:pt x="16" y="27"/>
                    </a:cubicBezTo>
                    <a:cubicBezTo>
                      <a:pt x="0" y="11"/>
                      <a:pt x="49" y="0"/>
                      <a:pt x="49"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92">
                <a:extLst>
                  <a:ext uri="{FF2B5EF4-FFF2-40B4-BE49-F238E27FC236}">
                    <a16:creationId xmlns:a16="http://schemas.microsoft.com/office/drawing/2014/main" id="{18EB574A-EC10-42F3-8DDC-0FC99F3B6D65}"/>
                  </a:ext>
                </a:extLst>
              </p:cNvPr>
              <p:cNvSpPr>
                <a:spLocks/>
              </p:cNvSpPr>
              <p:nvPr/>
            </p:nvSpPr>
            <p:spPr bwMode="auto">
              <a:xfrm>
                <a:off x="5884862" y="10245724"/>
                <a:ext cx="625475" cy="569913"/>
              </a:xfrm>
              <a:custGeom>
                <a:avLst/>
                <a:gdLst>
                  <a:gd name="T0" fmla="*/ 22 w 125"/>
                  <a:gd name="T1" fmla="*/ 0 h 114"/>
                  <a:gd name="T2" fmla="*/ 125 w 125"/>
                  <a:gd name="T3" fmla="*/ 64 h 114"/>
                  <a:gd name="T4" fmla="*/ 98 w 125"/>
                  <a:gd name="T5" fmla="*/ 114 h 114"/>
                  <a:gd name="T6" fmla="*/ 0 w 125"/>
                  <a:gd name="T7" fmla="*/ 35 h 114"/>
                  <a:gd name="T8" fmla="*/ 22 w 125"/>
                  <a:gd name="T9" fmla="*/ 0 h 114"/>
                </a:gdLst>
                <a:ahLst/>
                <a:cxnLst>
                  <a:cxn ang="0">
                    <a:pos x="T0" y="T1"/>
                  </a:cxn>
                  <a:cxn ang="0">
                    <a:pos x="T2" y="T3"/>
                  </a:cxn>
                  <a:cxn ang="0">
                    <a:pos x="T4" y="T5"/>
                  </a:cxn>
                  <a:cxn ang="0">
                    <a:pos x="T6" y="T7"/>
                  </a:cxn>
                  <a:cxn ang="0">
                    <a:pos x="T8" y="T9"/>
                  </a:cxn>
                </a:cxnLst>
                <a:rect l="0" t="0" r="r" b="b"/>
                <a:pathLst>
                  <a:path w="125" h="114">
                    <a:moveTo>
                      <a:pt x="22" y="0"/>
                    </a:moveTo>
                    <a:cubicBezTo>
                      <a:pt x="125" y="64"/>
                      <a:pt x="125" y="64"/>
                      <a:pt x="125" y="64"/>
                    </a:cubicBezTo>
                    <a:cubicBezTo>
                      <a:pt x="98" y="114"/>
                      <a:pt x="98" y="114"/>
                      <a:pt x="98" y="114"/>
                    </a:cubicBezTo>
                    <a:cubicBezTo>
                      <a:pt x="55" y="94"/>
                      <a:pt x="21" y="68"/>
                      <a:pt x="0" y="35"/>
                    </a:cubicBez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93">
                <a:extLst>
                  <a:ext uri="{FF2B5EF4-FFF2-40B4-BE49-F238E27FC236}">
                    <a16:creationId xmlns:a16="http://schemas.microsoft.com/office/drawing/2014/main" id="{455244B5-3A41-408C-995D-ED58E4969551}"/>
                  </a:ext>
                </a:extLst>
              </p:cNvPr>
              <p:cNvSpPr>
                <a:spLocks/>
              </p:cNvSpPr>
              <p:nvPr/>
            </p:nvSpPr>
            <p:spPr bwMode="auto">
              <a:xfrm>
                <a:off x="6604000" y="10345737"/>
                <a:ext cx="120650" cy="349250"/>
              </a:xfrm>
              <a:custGeom>
                <a:avLst/>
                <a:gdLst>
                  <a:gd name="T0" fmla="*/ 4 w 24"/>
                  <a:gd name="T1" fmla="*/ 23 h 70"/>
                  <a:gd name="T2" fmla="*/ 0 w 24"/>
                  <a:gd name="T3" fmla="*/ 70 h 70"/>
                  <a:gd name="T4" fmla="*/ 21 w 24"/>
                  <a:gd name="T5" fmla="*/ 22 h 70"/>
                  <a:gd name="T6" fmla="*/ 4 w 24"/>
                  <a:gd name="T7" fmla="*/ 23 h 70"/>
                </a:gdLst>
                <a:ahLst/>
                <a:cxnLst>
                  <a:cxn ang="0">
                    <a:pos x="T0" y="T1"/>
                  </a:cxn>
                  <a:cxn ang="0">
                    <a:pos x="T2" y="T3"/>
                  </a:cxn>
                  <a:cxn ang="0">
                    <a:pos x="T4" y="T5"/>
                  </a:cxn>
                  <a:cxn ang="0">
                    <a:pos x="T6" y="T7"/>
                  </a:cxn>
                </a:cxnLst>
                <a:rect l="0" t="0" r="r" b="b"/>
                <a:pathLst>
                  <a:path w="24" h="70">
                    <a:moveTo>
                      <a:pt x="4" y="23"/>
                    </a:moveTo>
                    <a:cubicBezTo>
                      <a:pt x="0" y="70"/>
                      <a:pt x="0" y="70"/>
                      <a:pt x="0" y="70"/>
                    </a:cubicBezTo>
                    <a:cubicBezTo>
                      <a:pt x="0" y="70"/>
                      <a:pt x="24" y="43"/>
                      <a:pt x="21" y="22"/>
                    </a:cubicBezTo>
                    <a:cubicBezTo>
                      <a:pt x="17" y="0"/>
                      <a:pt x="4" y="23"/>
                      <a:pt x="4"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94">
                <a:extLst>
                  <a:ext uri="{FF2B5EF4-FFF2-40B4-BE49-F238E27FC236}">
                    <a16:creationId xmlns:a16="http://schemas.microsoft.com/office/drawing/2014/main" id="{8CF3B702-2201-41B1-B006-C0B0A95AFFE5}"/>
                  </a:ext>
                </a:extLst>
              </p:cNvPr>
              <p:cNvSpPr>
                <a:spLocks/>
              </p:cNvSpPr>
              <p:nvPr/>
            </p:nvSpPr>
            <p:spPr bwMode="auto">
              <a:xfrm>
                <a:off x="6624637" y="10240962"/>
                <a:ext cx="109537" cy="358775"/>
              </a:xfrm>
              <a:custGeom>
                <a:avLst/>
                <a:gdLst>
                  <a:gd name="T0" fmla="*/ 19 w 69"/>
                  <a:gd name="T1" fmla="*/ 0 h 226"/>
                  <a:gd name="T2" fmla="*/ 0 w 69"/>
                  <a:gd name="T3" fmla="*/ 138 h 226"/>
                  <a:gd name="T4" fmla="*/ 69 w 69"/>
                  <a:gd name="T5" fmla="*/ 226 h 226"/>
                  <a:gd name="T6" fmla="*/ 35 w 69"/>
                  <a:gd name="T7" fmla="*/ 19 h 226"/>
                  <a:gd name="T8" fmla="*/ 19 w 69"/>
                  <a:gd name="T9" fmla="*/ 0 h 226"/>
                </a:gdLst>
                <a:ahLst/>
                <a:cxnLst>
                  <a:cxn ang="0">
                    <a:pos x="T0" y="T1"/>
                  </a:cxn>
                  <a:cxn ang="0">
                    <a:pos x="T2" y="T3"/>
                  </a:cxn>
                  <a:cxn ang="0">
                    <a:pos x="T4" y="T5"/>
                  </a:cxn>
                  <a:cxn ang="0">
                    <a:pos x="T6" y="T7"/>
                  </a:cxn>
                  <a:cxn ang="0">
                    <a:pos x="T8" y="T9"/>
                  </a:cxn>
                </a:cxnLst>
                <a:rect l="0" t="0" r="r" b="b"/>
                <a:pathLst>
                  <a:path w="69" h="226">
                    <a:moveTo>
                      <a:pt x="19" y="0"/>
                    </a:moveTo>
                    <a:lnTo>
                      <a:pt x="0" y="138"/>
                    </a:lnTo>
                    <a:lnTo>
                      <a:pt x="69" y="226"/>
                    </a:lnTo>
                    <a:lnTo>
                      <a:pt x="35" y="19"/>
                    </a:lnTo>
                    <a:lnTo>
                      <a:pt x="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95">
                <a:extLst>
                  <a:ext uri="{FF2B5EF4-FFF2-40B4-BE49-F238E27FC236}">
                    <a16:creationId xmlns:a16="http://schemas.microsoft.com/office/drawing/2014/main" id="{A99ACFBF-BB44-46E1-BB9A-FE7C059F6F95}"/>
                  </a:ext>
                </a:extLst>
              </p:cNvPr>
              <p:cNvSpPr>
                <a:spLocks/>
              </p:cNvSpPr>
              <p:nvPr/>
            </p:nvSpPr>
            <p:spPr bwMode="auto">
              <a:xfrm>
                <a:off x="6499224" y="10471149"/>
                <a:ext cx="130175" cy="223838"/>
              </a:xfrm>
              <a:custGeom>
                <a:avLst/>
                <a:gdLst>
                  <a:gd name="T0" fmla="*/ 70 w 82"/>
                  <a:gd name="T1" fmla="*/ 0 h 141"/>
                  <a:gd name="T2" fmla="*/ 82 w 82"/>
                  <a:gd name="T3" fmla="*/ 28 h 141"/>
                  <a:gd name="T4" fmla="*/ 66 w 82"/>
                  <a:gd name="T5" fmla="*/ 141 h 141"/>
                  <a:gd name="T6" fmla="*/ 29 w 82"/>
                  <a:gd name="T7" fmla="*/ 135 h 141"/>
                  <a:gd name="T8" fmla="*/ 0 w 82"/>
                  <a:gd name="T9" fmla="*/ 75 h 141"/>
                  <a:gd name="T10" fmla="*/ 70 w 82"/>
                  <a:gd name="T11" fmla="*/ 0 h 141"/>
                </a:gdLst>
                <a:ahLst/>
                <a:cxnLst>
                  <a:cxn ang="0">
                    <a:pos x="T0" y="T1"/>
                  </a:cxn>
                  <a:cxn ang="0">
                    <a:pos x="T2" y="T3"/>
                  </a:cxn>
                  <a:cxn ang="0">
                    <a:pos x="T4" y="T5"/>
                  </a:cxn>
                  <a:cxn ang="0">
                    <a:pos x="T6" y="T7"/>
                  </a:cxn>
                  <a:cxn ang="0">
                    <a:pos x="T8" y="T9"/>
                  </a:cxn>
                  <a:cxn ang="0">
                    <a:pos x="T10" y="T11"/>
                  </a:cxn>
                </a:cxnLst>
                <a:rect l="0" t="0" r="r" b="b"/>
                <a:pathLst>
                  <a:path w="82" h="141">
                    <a:moveTo>
                      <a:pt x="70" y="0"/>
                    </a:moveTo>
                    <a:lnTo>
                      <a:pt x="82" y="28"/>
                    </a:lnTo>
                    <a:lnTo>
                      <a:pt x="66" y="141"/>
                    </a:lnTo>
                    <a:lnTo>
                      <a:pt x="29" y="135"/>
                    </a:lnTo>
                    <a:lnTo>
                      <a:pt x="0" y="75"/>
                    </a:lnTo>
                    <a:lnTo>
                      <a:pt x="70"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96">
                <a:extLst>
                  <a:ext uri="{FF2B5EF4-FFF2-40B4-BE49-F238E27FC236}">
                    <a16:creationId xmlns:a16="http://schemas.microsoft.com/office/drawing/2014/main" id="{4E2CC195-2EFE-4FC2-8047-3270FFCC1D45}"/>
                  </a:ext>
                </a:extLst>
              </p:cNvPr>
              <p:cNvSpPr>
                <a:spLocks/>
              </p:cNvSpPr>
              <p:nvPr/>
            </p:nvSpPr>
            <p:spPr bwMode="auto">
              <a:xfrm>
                <a:off x="6499224" y="10471149"/>
                <a:ext cx="130175" cy="223838"/>
              </a:xfrm>
              <a:custGeom>
                <a:avLst/>
                <a:gdLst>
                  <a:gd name="T0" fmla="*/ 70 w 82"/>
                  <a:gd name="T1" fmla="*/ 0 h 141"/>
                  <a:gd name="T2" fmla="*/ 82 w 82"/>
                  <a:gd name="T3" fmla="*/ 28 h 141"/>
                  <a:gd name="T4" fmla="*/ 66 w 82"/>
                  <a:gd name="T5" fmla="*/ 141 h 141"/>
                  <a:gd name="T6" fmla="*/ 29 w 82"/>
                  <a:gd name="T7" fmla="*/ 135 h 141"/>
                  <a:gd name="T8" fmla="*/ 0 w 82"/>
                  <a:gd name="T9" fmla="*/ 75 h 141"/>
                </a:gdLst>
                <a:ahLst/>
                <a:cxnLst>
                  <a:cxn ang="0">
                    <a:pos x="T0" y="T1"/>
                  </a:cxn>
                  <a:cxn ang="0">
                    <a:pos x="T2" y="T3"/>
                  </a:cxn>
                  <a:cxn ang="0">
                    <a:pos x="T4" y="T5"/>
                  </a:cxn>
                  <a:cxn ang="0">
                    <a:pos x="T6" y="T7"/>
                  </a:cxn>
                  <a:cxn ang="0">
                    <a:pos x="T8" y="T9"/>
                  </a:cxn>
                </a:cxnLst>
                <a:rect l="0" t="0" r="r" b="b"/>
                <a:pathLst>
                  <a:path w="82" h="141">
                    <a:moveTo>
                      <a:pt x="70" y="0"/>
                    </a:moveTo>
                    <a:lnTo>
                      <a:pt x="82" y="28"/>
                    </a:lnTo>
                    <a:lnTo>
                      <a:pt x="66" y="141"/>
                    </a:lnTo>
                    <a:lnTo>
                      <a:pt x="29" y="135"/>
                    </a:lnTo>
                    <a:lnTo>
                      <a:pt x="0" y="7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97">
                <a:extLst>
                  <a:ext uri="{FF2B5EF4-FFF2-40B4-BE49-F238E27FC236}">
                    <a16:creationId xmlns:a16="http://schemas.microsoft.com/office/drawing/2014/main" id="{FB09CFEA-C895-40E1-B723-06EE00FBE8F2}"/>
                  </a:ext>
                </a:extLst>
              </p:cNvPr>
              <p:cNvSpPr>
                <a:spLocks/>
              </p:cNvSpPr>
              <p:nvPr/>
            </p:nvSpPr>
            <p:spPr bwMode="auto">
              <a:xfrm>
                <a:off x="5794375" y="8972549"/>
                <a:ext cx="320675" cy="404813"/>
              </a:xfrm>
              <a:custGeom>
                <a:avLst/>
                <a:gdLst>
                  <a:gd name="T0" fmla="*/ 60 w 64"/>
                  <a:gd name="T1" fmla="*/ 21 h 81"/>
                  <a:gd name="T2" fmla="*/ 37 w 64"/>
                  <a:gd name="T3" fmla="*/ 2 h 81"/>
                  <a:gd name="T4" fmla="*/ 16 w 64"/>
                  <a:gd name="T5" fmla="*/ 23 h 81"/>
                  <a:gd name="T6" fmla="*/ 52 w 64"/>
                  <a:gd name="T7" fmla="*/ 80 h 81"/>
                  <a:gd name="T8" fmla="*/ 61 w 64"/>
                  <a:gd name="T9" fmla="*/ 75 h 81"/>
                  <a:gd name="T10" fmla="*/ 62 w 64"/>
                  <a:gd name="T11" fmla="*/ 63 h 81"/>
                  <a:gd name="T12" fmla="*/ 62 w 64"/>
                  <a:gd name="T13" fmla="*/ 63 h 81"/>
                  <a:gd name="T14" fmla="*/ 59 w 64"/>
                  <a:gd name="T15" fmla="*/ 49 h 81"/>
                  <a:gd name="T16" fmla="*/ 60 w 64"/>
                  <a:gd name="T17"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81">
                    <a:moveTo>
                      <a:pt x="60" y="21"/>
                    </a:moveTo>
                    <a:cubicBezTo>
                      <a:pt x="59" y="9"/>
                      <a:pt x="48" y="0"/>
                      <a:pt x="37" y="2"/>
                    </a:cubicBezTo>
                    <a:cubicBezTo>
                      <a:pt x="30" y="4"/>
                      <a:pt x="22" y="9"/>
                      <a:pt x="16" y="23"/>
                    </a:cubicBezTo>
                    <a:cubicBezTo>
                      <a:pt x="0" y="56"/>
                      <a:pt x="22" y="81"/>
                      <a:pt x="52" y="80"/>
                    </a:cubicBezTo>
                    <a:cubicBezTo>
                      <a:pt x="56" y="80"/>
                      <a:pt x="59" y="78"/>
                      <a:pt x="61" y="75"/>
                    </a:cubicBezTo>
                    <a:cubicBezTo>
                      <a:pt x="64" y="71"/>
                      <a:pt x="64" y="67"/>
                      <a:pt x="62" y="63"/>
                    </a:cubicBezTo>
                    <a:cubicBezTo>
                      <a:pt x="62" y="63"/>
                      <a:pt x="62" y="63"/>
                      <a:pt x="62" y="63"/>
                    </a:cubicBezTo>
                    <a:cubicBezTo>
                      <a:pt x="60" y="59"/>
                      <a:pt x="59" y="54"/>
                      <a:pt x="59" y="49"/>
                    </a:cubicBezTo>
                    <a:lnTo>
                      <a:pt x="60" y="2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98">
                <a:extLst>
                  <a:ext uri="{FF2B5EF4-FFF2-40B4-BE49-F238E27FC236}">
                    <a16:creationId xmlns:a16="http://schemas.microsoft.com/office/drawing/2014/main" id="{D87B0492-131D-4BA3-8451-C0261431A67D}"/>
                  </a:ext>
                </a:extLst>
              </p:cNvPr>
              <p:cNvSpPr>
                <a:spLocks/>
              </p:cNvSpPr>
              <p:nvPr/>
            </p:nvSpPr>
            <p:spPr bwMode="auto">
              <a:xfrm>
                <a:off x="5970587" y="9051924"/>
                <a:ext cx="93662" cy="230188"/>
              </a:xfrm>
              <a:custGeom>
                <a:avLst/>
                <a:gdLst>
                  <a:gd name="T0" fmla="*/ 1 w 19"/>
                  <a:gd name="T1" fmla="*/ 44 h 46"/>
                  <a:gd name="T2" fmla="*/ 1 w 19"/>
                  <a:gd name="T3" fmla="*/ 42 h 46"/>
                  <a:gd name="T4" fmla="*/ 1 w 19"/>
                  <a:gd name="T5" fmla="*/ 42 h 46"/>
                  <a:gd name="T6" fmla="*/ 3 w 19"/>
                  <a:gd name="T7" fmla="*/ 5 h 46"/>
                  <a:gd name="T8" fmla="*/ 3 w 19"/>
                  <a:gd name="T9" fmla="*/ 5 h 46"/>
                  <a:gd name="T10" fmla="*/ 4 w 19"/>
                  <a:gd name="T11" fmla="*/ 1 h 46"/>
                  <a:gd name="T12" fmla="*/ 8 w 19"/>
                  <a:gd name="T13" fmla="*/ 2 h 46"/>
                  <a:gd name="T14" fmla="*/ 8 w 19"/>
                  <a:gd name="T15" fmla="*/ 3 h 46"/>
                  <a:gd name="T16" fmla="*/ 5 w 19"/>
                  <a:gd name="T17" fmla="*/ 45 h 46"/>
                  <a:gd name="T18" fmla="*/ 2 w 19"/>
                  <a:gd name="T19" fmla="*/ 45 h 46"/>
                  <a:gd name="T20" fmla="*/ 1 w 19"/>
                  <a:gd name="T21"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6">
                    <a:moveTo>
                      <a:pt x="1" y="44"/>
                    </a:moveTo>
                    <a:cubicBezTo>
                      <a:pt x="0" y="43"/>
                      <a:pt x="0" y="42"/>
                      <a:pt x="1" y="42"/>
                    </a:cubicBezTo>
                    <a:cubicBezTo>
                      <a:pt x="1" y="42"/>
                      <a:pt x="1" y="42"/>
                      <a:pt x="1" y="42"/>
                    </a:cubicBezTo>
                    <a:cubicBezTo>
                      <a:pt x="1" y="41"/>
                      <a:pt x="13" y="23"/>
                      <a:pt x="3" y="5"/>
                    </a:cubicBezTo>
                    <a:cubicBezTo>
                      <a:pt x="3" y="5"/>
                      <a:pt x="3" y="5"/>
                      <a:pt x="3" y="5"/>
                    </a:cubicBezTo>
                    <a:cubicBezTo>
                      <a:pt x="2" y="3"/>
                      <a:pt x="3" y="2"/>
                      <a:pt x="4" y="1"/>
                    </a:cubicBezTo>
                    <a:cubicBezTo>
                      <a:pt x="5" y="0"/>
                      <a:pt x="7" y="1"/>
                      <a:pt x="8" y="2"/>
                    </a:cubicBezTo>
                    <a:cubicBezTo>
                      <a:pt x="8" y="2"/>
                      <a:pt x="8" y="2"/>
                      <a:pt x="8" y="3"/>
                    </a:cubicBezTo>
                    <a:cubicBezTo>
                      <a:pt x="19" y="23"/>
                      <a:pt x="6" y="44"/>
                      <a:pt x="5" y="45"/>
                    </a:cubicBezTo>
                    <a:cubicBezTo>
                      <a:pt x="5" y="46"/>
                      <a:pt x="3" y="46"/>
                      <a:pt x="2" y="45"/>
                    </a:cubicBezTo>
                    <a:cubicBezTo>
                      <a:pt x="1" y="45"/>
                      <a:pt x="1" y="45"/>
                      <a:pt x="1"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99">
                <a:extLst>
                  <a:ext uri="{FF2B5EF4-FFF2-40B4-BE49-F238E27FC236}">
                    <a16:creationId xmlns:a16="http://schemas.microsoft.com/office/drawing/2014/main" id="{C0C9C957-F7FC-4F82-B6CE-F5757EF12207}"/>
                  </a:ext>
                </a:extLst>
              </p:cNvPr>
              <p:cNvSpPr>
                <a:spLocks/>
              </p:cNvSpPr>
              <p:nvPr/>
            </p:nvSpPr>
            <p:spPr bwMode="auto">
              <a:xfrm>
                <a:off x="5934074" y="9102724"/>
                <a:ext cx="100012" cy="49213"/>
              </a:xfrm>
              <a:custGeom>
                <a:avLst/>
                <a:gdLst>
                  <a:gd name="T0" fmla="*/ 1 w 20"/>
                  <a:gd name="T1" fmla="*/ 7 h 10"/>
                  <a:gd name="T2" fmla="*/ 0 w 20"/>
                  <a:gd name="T3" fmla="*/ 7 h 10"/>
                  <a:gd name="T4" fmla="*/ 2 w 20"/>
                  <a:gd name="T5" fmla="*/ 3 h 10"/>
                  <a:gd name="T6" fmla="*/ 18 w 20"/>
                  <a:gd name="T7" fmla="*/ 4 h 10"/>
                  <a:gd name="T8" fmla="*/ 20 w 20"/>
                  <a:gd name="T9" fmla="*/ 8 h 10"/>
                  <a:gd name="T10" fmla="*/ 16 w 20"/>
                  <a:gd name="T11" fmla="*/ 9 h 10"/>
                  <a:gd name="T12" fmla="*/ 4 w 20"/>
                  <a:gd name="T13" fmla="*/ 8 h 10"/>
                  <a:gd name="T14" fmla="*/ 1 w 20"/>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1" y="7"/>
                    </a:moveTo>
                    <a:cubicBezTo>
                      <a:pt x="0" y="7"/>
                      <a:pt x="0" y="7"/>
                      <a:pt x="0" y="7"/>
                    </a:cubicBezTo>
                    <a:cubicBezTo>
                      <a:pt x="0" y="5"/>
                      <a:pt x="1" y="4"/>
                      <a:pt x="2" y="3"/>
                    </a:cubicBezTo>
                    <a:cubicBezTo>
                      <a:pt x="11" y="0"/>
                      <a:pt x="17" y="4"/>
                      <a:pt x="18" y="4"/>
                    </a:cubicBezTo>
                    <a:cubicBezTo>
                      <a:pt x="19" y="5"/>
                      <a:pt x="20" y="6"/>
                      <a:pt x="20" y="8"/>
                    </a:cubicBezTo>
                    <a:cubicBezTo>
                      <a:pt x="19" y="9"/>
                      <a:pt x="18" y="10"/>
                      <a:pt x="16" y="9"/>
                    </a:cubicBezTo>
                    <a:cubicBezTo>
                      <a:pt x="16" y="9"/>
                      <a:pt x="11" y="6"/>
                      <a:pt x="4" y="8"/>
                    </a:cubicBezTo>
                    <a:cubicBezTo>
                      <a:pt x="3" y="9"/>
                      <a:pt x="1" y="8"/>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100">
                <a:extLst>
                  <a:ext uri="{FF2B5EF4-FFF2-40B4-BE49-F238E27FC236}">
                    <a16:creationId xmlns:a16="http://schemas.microsoft.com/office/drawing/2014/main" id="{7E6A3A8B-87B9-4D96-A47B-3CA8DA6DB07F}"/>
                  </a:ext>
                </a:extLst>
              </p:cNvPr>
              <p:cNvSpPr>
                <a:spLocks/>
              </p:cNvSpPr>
              <p:nvPr/>
            </p:nvSpPr>
            <p:spPr bwMode="auto">
              <a:xfrm>
                <a:off x="6550024" y="9736137"/>
                <a:ext cx="319087" cy="90488"/>
              </a:xfrm>
              <a:custGeom>
                <a:avLst/>
                <a:gdLst>
                  <a:gd name="T0" fmla="*/ 1 w 64"/>
                  <a:gd name="T1" fmla="*/ 11 h 18"/>
                  <a:gd name="T2" fmla="*/ 4 w 64"/>
                  <a:gd name="T3" fmla="*/ 8 h 18"/>
                  <a:gd name="T4" fmla="*/ 7 w 64"/>
                  <a:gd name="T5" fmla="*/ 4 h 18"/>
                  <a:gd name="T6" fmla="*/ 16 w 64"/>
                  <a:gd name="T7" fmla="*/ 1 h 18"/>
                  <a:gd name="T8" fmla="*/ 26 w 64"/>
                  <a:gd name="T9" fmla="*/ 1 h 18"/>
                  <a:gd name="T10" fmla="*/ 34 w 64"/>
                  <a:gd name="T11" fmla="*/ 4 h 18"/>
                  <a:gd name="T12" fmla="*/ 48 w 64"/>
                  <a:gd name="T13" fmla="*/ 8 h 18"/>
                  <a:gd name="T14" fmla="*/ 64 w 64"/>
                  <a:gd name="T15" fmla="*/ 8 h 18"/>
                  <a:gd name="T16" fmla="*/ 64 w 64"/>
                  <a:gd name="T17" fmla="*/ 8 h 18"/>
                  <a:gd name="T18" fmla="*/ 64 w 64"/>
                  <a:gd name="T19" fmla="*/ 9 h 18"/>
                  <a:gd name="T20" fmla="*/ 48 w 64"/>
                  <a:gd name="T21" fmla="*/ 12 h 18"/>
                  <a:gd name="T22" fmla="*/ 40 w 64"/>
                  <a:gd name="T23" fmla="*/ 12 h 18"/>
                  <a:gd name="T24" fmla="*/ 32 w 64"/>
                  <a:gd name="T25" fmla="*/ 11 h 18"/>
                  <a:gd name="T26" fmla="*/ 24 w 64"/>
                  <a:gd name="T27" fmla="*/ 9 h 18"/>
                  <a:gd name="T28" fmla="*/ 18 w 64"/>
                  <a:gd name="T29" fmla="*/ 10 h 18"/>
                  <a:gd name="T30" fmla="*/ 7 w 64"/>
                  <a:gd name="T31" fmla="*/ 16 h 18"/>
                  <a:gd name="T32" fmla="*/ 7 w 64"/>
                  <a:gd name="T33" fmla="*/ 16 h 18"/>
                  <a:gd name="T34" fmla="*/ 1 w 64"/>
                  <a:gd name="T35" fmla="*/ 16 h 18"/>
                  <a:gd name="T36" fmla="*/ 1 w 64"/>
                  <a:gd name="T37"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8">
                    <a:moveTo>
                      <a:pt x="1" y="11"/>
                    </a:moveTo>
                    <a:cubicBezTo>
                      <a:pt x="2" y="10"/>
                      <a:pt x="3" y="9"/>
                      <a:pt x="4" y="8"/>
                    </a:cubicBezTo>
                    <a:cubicBezTo>
                      <a:pt x="5" y="6"/>
                      <a:pt x="6" y="5"/>
                      <a:pt x="7" y="4"/>
                    </a:cubicBezTo>
                    <a:cubicBezTo>
                      <a:pt x="10" y="3"/>
                      <a:pt x="13" y="1"/>
                      <a:pt x="16" y="1"/>
                    </a:cubicBezTo>
                    <a:cubicBezTo>
                      <a:pt x="19" y="0"/>
                      <a:pt x="23" y="1"/>
                      <a:pt x="26" y="1"/>
                    </a:cubicBezTo>
                    <a:cubicBezTo>
                      <a:pt x="29" y="2"/>
                      <a:pt x="31" y="3"/>
                      <a:pt x="34" y="4"/>
                    </a:cubicBezTo>
                    <a:cubicBezTo>
                      <a:pt x="39" y="6"/>
                      <a:pt x="43" y="7"/>
                      <a:pt x="48" y="8"/>
                    </a:cubicBezTo>
                    <a:cubicBezTo>
                      <a:pt x="54" y="9"/>
                      <a:pt x="59" y="9"/>
                      <a:pt x="64" y="8"/>
                    </a:cubicBezTo>
                    <a:cubicBezTo>
                      <a:pt x="64" y="8"/>
                      <a:pt x="64" y="8"/>
                      <a:pt x="64" y="8"/>
                    </a:cubicBezTo>
                    <a:cubicBezTo>
                      <a:pt x="64" y="8"/>
                      <a:pt x="64" y="9"/>
                      <a:pt x="64" y="9"/>
                    </a:cubicBezTo>
                    <a:cubicBezTo>
                      <a:pt x="59" y="10"/>
                      <a:pt x="54" y="12"/>
                      <a:pt x="48" y="12"/>
                    </a:cubicBezTo>
                    <a:cubicBezTo>
                      <a:pt x="46" y="13"/>
                      <a:pt x="43" y="13"/>
                      <a:pt x="40" y="12"/>
                    </a:cubicBezTo>
                    <a:cubicBezTo>
                      <a:pt x="37" y="12"/>
                      <a:pt x="34" y="11"/>
                      <a:pt x="32" y="11"/>
                    </a:cubicBezTo>
                    <a:cubicBezTo>
                      <a:pt x="29" y="10"/>
                      <a:pt x="27" y="10"/>
                      <a:pt x="24" y="9"/>
                    </a:cubicBezTo>
                    <a:cubicBezTo>
                      <a:pt x="22" y="9"/>
                      <a:pt x="20" y="9"/>
                      <a:pt x="18" y="10"/>
                    </a:cubicBezTo>
                    <a:cubicBezTo>
                      <a:pt x="14" y="10"/>
                      <a:pt x="10" y="13"/>
                      <a:pt x="7" y="16"/>
                    </a:cubicBezTo>
                    <a:cubicBezTo>
                      <a:pt x="7" y="16"/>
                      <a:pt x="7" y="16"/>
                      <a:pt x="7" y="16"/>
                    </a:cubicBezTo>
                    <a:cubicBezTo>
                      <a:pt x="5" y="18"/>
                      <a:pt x="3" y="18"/>
                      <a:pt x="1" y="16"/>
                    </a:cubicBezTo>
                    <a:cubicBezTo>
                      <a:pt x="0" y="15"/>
                      <a:pt x="0" y="13"/>
                      <a:pt x="1" y="1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Freeform 101">
                <a:extLst>
                  <a:ext uri="{FF2B5EF4-FFF2-40B4-BE49-F238E27FC236}">
                    <a16:creationId xmlns:a16="http://schemas.microsoft.com/office/drawing/2014/main" id="{2B344183-6C4C-4F30-B0B2-DAEFE6C6E5DC}"/>
                  </a:ext>
                </a:extLst>
              </p:cNvPr>
              <p:cNvSpPr>
                <a:spLocks/>
              </p:cNvSpPr>
              <p:nvPr/>
            </p:nvSpPr>
            <p:spPr bwMode="auto">
              <a:xfrm>
                <a:off x="6434138" y="9282112"/>
                <a:ext cx="169862" cy="104775"/>
              </a:xfrm>
              <a:custGeom>
                <a:avLst/>
                <a:gdLst>
                  <a:gd name="T0" fmla="*/ 34 w 34"/>
                  <a:gd name="T1" fmla="*/ 10 h 21"/>
                  <a:gd name="T2" fmla="*/ 33 w 34"/>
                  <a:gd name="T3" fmla="*/ 11 h 21"/>
                  <a:gd name="T4" fmla="*/ 33 w 34"/>
                  <a:gd name="T5" fmla="*/ 11 h 21"/>
                  <a:gd name="T6" fmla="*/ 32 w 34"/>
                  <a:gd name="T7" fmla="*/ 11 h 21"/>
                  <a:gd name="T8" fmla="*/ 30 w 34"/>
                  <a:gd name="T9" fmla="*/ 11 h 21"/>
                  <a:gd name="T10" fmla="*/ 26 w 34"/>
                  <a:gd name="T11" fmla="*/ 12 h 21"/>
                  <a:gd name="T12" fmla="*/ 13 w 34"/>
                  <a:gd name="T13" fmla="*/ 15 h 21"/>
                  <a:gd name="T14" fmla="*/ 6 w 34"/>
                  <a:gd name="T15" fmla="*/ 17 h 21"/>
                  <a:gd name="T16" fmla="*/ 0 w 34"/>
                  <a:gd name="T17" fmla="*/ 21 h 21"/>
                  <a:gd name="T18" fmla="*/ 5 w 34"/>
                  <a:gd name="T19" fmla="*/ 16 h 21"/>
                  <a:gd name="T20" fmla="*/ 12 w 34"/>
                  <a:gd name="T21" fmla="*/ 13 h 21"/>
                  <a:gd name="T22" fmla="*/ 26 w 34"/>
                  <a:gd name="T23" fmla="*/ 9 h 21"/>
                  <a:gd name="T24" fmla="*/ 24 w 34"/>
                  <a:gd name="T25" fmla="*/ 8 h 21"/>
                  <a:gd name="T26" fmla="*/ 12 w 34"/>
                  <a:gd name="T27" fmla="*/ 0 h 21"/>
                  <a:gd name="T28" fmla="*/ 12 w 34"/>
                  <a:gd name="T29" fmla="*/ 0 h 21"/>
                  <a:gd name="T30" fmla="*/ 12 w 34"/>
                  <a:gd name="T31" fmla="*/ 0 h 21"/>
                  <a:gd name="T32" fmla="*/ 25 w 34"/>
                  <a:gd name="T33" fmla="*/ 6 h 21"/>
                  <a:gd name="T34" fmla="*/ 32 w 34"/>
                  <a:gd name="T35" fmla="*/ 7 h 21"/>
                  <a:gd name="T36" fmla="*/ 32 w 34"/>
                  <a:gd name="T37" fmla="*/ 7 h 21"/>
                  <a:gd name="T38" fmla="*/ 33 w 34"/>
                  <a:gd name="T39" fmla="*/ 8 h 21"/>
                  <a:gd name="T40" fmla="*/ 34 w 34"/>
                  <a:gd name="T41" fmla="*/ 8 h 21"/>
                  <a:gd name="T42" fmla="*/ 34 w 34"/>
                  <a:gd name="T43"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21">
                    <a:moveTo>
                      <a:pt x="34" y="10"/>
                    </a:moveTo>
                    <a:cubicBezTo>
                      <a:pt x="33" y="11"/>
                      <a:pt x="33" y="10"/>
                      <a:pt x="33" y="11"/>
                    </a:cubicBezTo>
                    <a:cubicBezTo>
                      <a:pt x="33" y="11"/>
                      <a:pt x="33" y="11"/>
                      <a:pt x="33" y="11"/>
                    </a:cubicBezTo>
                    <a:cubicBezTo>
                      <a:pt x="32" y="11"/>
                      <a:pt x="32" y="11"/>
                      <a:pt x="32" y="11"/>
                    </a:cubicBezTo>
                    <a:cubicBezTo>
                      <a:pt x="30" y="11"/>
                      <a:pt x="30" y="11"/>
                      <a:pt x="30" y="11"/>
                    </a:cubicBezTo>
                    <a:cubicBezTo>
                      <a:pt x="26" y="12"/>
                      <a:pt x="26" y="12"/>
                      <a:pt x="26" y="12"/>
                    </a:cubicBezTo>
                    <a:cubicBezTo>
                      <a:pt x="22" y="13"/>
                      <a:pt x="17" y="14"/>
                      <a:pt x="13" y="15"/>
                    </a:cubicBezTo>
                    <a:cubicBezTo>
                      <a:pt x="10" y="16"/>
                      <a:pt x="8" y="16"/>
                      <a:pt x="6" y="17"/>
                    </a:cubicBezTo>
                    <a:cubicBezTo>
                      <a:pt x="4" y="18"/>
                      <a:pt x="1" y="19"/>
                      <a:pt x="0" y="21"/>
                    </a:cubicBezTo>
                    <a:cubicBezTo>
                      <a:pt x="1" y="19"/>
                      <a:pt x="3" y="17"/>
                      <a:pt x="5" y="16"/>
                    </a:cubicBezTo>
                    <a:cubicBezTo>
                      <a:pt x="7" y="15"/>
                      <a:pt x="10" y="14"/>
                      <a:pt x="12" y="13"/>
                    </a:cubicBezTo>
                    <a:cubicBezTo>
                      <a:pt x="16" y="11"/>
                      <a:pt x="21" y="10"/>
                      <a:pt x="26" y="9"/>
                    </a:cubicBezTo>
                    <a:cubicBezTo>
                      <a:pt x="25" y="9"/>
                      <a:pt x="25" y="9"/>
                      <a:pt x="24" y="8"/>
                    </a:cubicBezTo>
                    <a:cubicBezTo>
                      <a:pt x="20" y="6"/>
                      <a:pt x="16" y="4"/>
                      <a:pt x="12" y="0"/>
                    </a:cubicBezTo>
                    <a:cubicBezTo>
                      <a:pt x="12" y="0"/>
                      <a:pt x="12" y="0"/>
                      <a:pt x="12" y="0"/>
                    </a:cubicBezTo>
                    <a:cubicBezTo>
                      <a:pt x="12" y="0"/>
                      <a:pt x="12" y="0"/>
                      <a:pt x="12" y="0"/>
                    </a:cubicBezTo>
                    <a:cubicBezTo>
                      <a:pt x="17" y="2"/>
                      <a:pt x="21" y="4"/>
                      <a:pt x="25" y="6"/>
                    </a:cubicBezTo>
                    <a:cubicBezTo>
                      <a:pt x="27" y="6"/>
                      <a:pt x="30" y="7"/>
                      <a:pt x="32" y="7"/>
                    </a:cubicBezTo>
                    <a:cubicBezTo>
                      <a:pt x="32" y="7"/>
                      <a:pt x="32" y="7"/>
                      <a:pt x="32" y="7"/>
                    </a:cubicBezTo>
                    <a:cubicBezTo>
                      <a:pt x="32" y="7"/>
                      <a:pt x="32" y="7"/>
                      <a:pt x="33" y="8"/>
                    </a:cubicBezTo>
                    <a:cubicBezTo>
                      <a:pt x="33" y="8"/>
                      <a:pt x="34" y="8"/>
                      <a:pt x="34" y="8"/>
                    </a:cubicBezTo>
                    <a:cubicBezTo>
                      <a:pt x="34" y="9"/>
                      <a:pt x="34" y="9"/>
                      <a:pt x="34" y="1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102">
                <a:extLst>
                  <a:ext uri="{FF2B5EF4-FFF2-40B4-BE49-F238E27FC236}">
                    <a16:creationId xmlns:a16="http://schemas.microsoft.com/office/drawing/2014/main" id="{98D6495D-FBF5-43E8-A8C4-E9767A200EBF}"/>
                  </a:ext>
                </a:extLst>
              </p:cNvPr>
              <p:cNvSpPr>
                <a:spLocks noEditPoints="1"/>
              </p:cNvSpPr>
              <p:nvPr/>
            </p:nvSpPr>
            <p:spPr bwMode="auto">
              <a:xfrm>
                <a:off x="6869112" y="9251949"/>
                <a:ext cx="174625" cy="95250"/>
              </a:xfrm>
              <a:custGeom>
                <a:avLst/>
                <a:gdLst>
                  <a:gd name="T0" fmla="*/ 29 w 35"/>
                  <a:gd name="T1" fmla="*/ 15 h 19"/>
                  <a:gd name="T2" fmla="*/ 22 w 35"/>
                  <a:gd name="T3" fmla="*/ 12 h 19"/>
                  <a:gd name="T4" fmla="*/ 8 w 35"/>
                  <a:gd name="T5" fmla="*/ 10 h 19"/>
                  <a:gd name="T6" fmla="*/ 10 w 35"/>
                  <a:gd name="T7" fmla="*/ 9 h 19"/>
                  <a:gd name="T8" fmla="*/ 21 w 35"/>
                  <a:gd name="T9" fmla="*/ 0 h 19"/>
                  <a:gd name="T10" fmla="*/ 21 w 35"/>
                  <a:gd name="T11" fmla="*/ 0 h 19"/>
                  <a:gd name="T12" fmla="*/ 21 w 35"/>
                  <a:gd name="T13" fmla="*/ 0 h 19"/>
                  <a:gd name="T14" fmla="*/ 8 w 35"/>
                  <a:gd name="T15" fmla="*/ 7 h 19"/>
                  <a:gd name="T16" fmla="*/ 2 w 35"/>
                  <a:gd name="T17" fmla="*/ 9 h 19"/>
                  <a:gd name="T18" fmla="*/ 2 w 35"/>
                  <a:gd name="T19" fmla="*/ 9 h 19"/>
                  <a:gd name="T20" fmla="*/ 1 w 35"/>
                  <a:gd name="T21" fmla="*/ 9 h 19"/>
                  <a:gd name="T22" fmla="*/ 0 w 35"/>
                  <a:gd name="T23" fmla="*/ 10 h 19"/>
                  <a:gd name="T24" fmla="*/ 0 w 35"/>
                  <a:gd name="T25" fmla="*/ 11 h 19"/>
                  <a:gd name="T26" fmla="*/ 1 w 35"/>
                  <a:gd name="T27" fmla="*/ 12 h 19"/>
                  <a:gd name="T28" fmla="*/ 1 w 35"/>
                  <a:gd name="T29" fmla="*/ 12 h 19"/>
                  <a:gd name="T30" fmla="*/ 2 w 35"/>
                  <a:gd name="T31" fmla="*/ 13 h 19"/>
                  <a:gd name="T32" fmla="*/ 4 w 35"/>
                  <a:gd name="T33" fmla="*/ 13 h 19"/>
                  <a:gd name="T34" fmla="*/ 8 w 35"/>
                  <a:gd name="T35" fmla="*/ 13 h 19"/>
                  <a:gd name="T36" fmla="*/ 22 w 35"/>
                  <a:gd name="T37" fmla="*/ 15 h 19"/>
                  <a:gd name="T38" fmla="*/ 29 w 35"/>
                  <a:gd name="T39" fmla="*/ 16 h 19"/>
                  <a:gd name="T40" fmla="*/ 35 w 35"/>
                  <a:gd name="T41" fmla="*/ 19 h 19"/>
                  <a:gd name="T42" fmla="*/ 29 w 35"/>
                  <a:gd name="T43" fmla="*/ 15 h 19"/>
                  <a:gd name="T44" fmla="*/ 2 w 35"/>
                  <a:gd name="T45" fmla="*/ 12 h 19"/>
                  <a:gd name="T46" fmla="*/ 2 w 35"/>
                  <a:gd name="T47" fmla="*/ 12 h 19"/>
                  <a:gd name="T48" fmla="*/ 2 w 35"/>
                  <a:gd name="T49"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29" y="15"/>
                    </a:moveTo>
                    <a:cubicBezTo>
                      <a:pt x="27" y="14"/>
                      <a:pt x="25" y="13"/>
                      <a:pt x="22" y="12"/>
                    </a:cubicBezTo>
                    <a:cubicBezTo>
                      <a:pt x="18" y="11"/>
                      <a:pt x="13" y="11"/>
                      <a:pt x="8" y="10"/>
                    </a:cubicBezTo>
                    <a:cubicBezTo>
                      <a:pt x="9" y="10"/>
                      <a:pt x="9" y="9"/>
                      <a:pt x="10" y="9"/>
                    </a:cubicBezTo>
                    <a:cubicBezTo>
                      <a:pt x="14" y="7"/>
                      <a:pt x="18" y="4"/>
                      <a:pt x="21" y="0"/>
                    </a:cubicBezTo>
                    <a:cubicBezTo>
                      <a:pt x="21" y="0"/>
                      <a:pt x="21" y="0"/>
                      <a:pt x="21" y="0"/>
                    </a:cubicBezTo>
                    <a:cubicBezTo>
                      <a:pt x="21" y="0"/>
                      <a:pt x="21" y="0"/>
                      <a:pt x="21" y="0"/>
                    </a:cubicBezTo>
                    <a:cubicBezTo>
                      <a:pt x="16" y="2"/>
                      <a:pt x="12" y="5"/>
                      <a:pt x="8" y="7"/>
                    </a:cubicBezTo>
                    <a:cubicBezTo>
                      <a:pt x="6" y="8"/>
                      <a:pt x="4" y="8"/>
                      <a:pt x="2" y="9"/>
                    </a:cubicBezTo>
                    <a:cubicBezTo>
                      <a:pt x="2" y="9"/>
                      <a:pt x="2" y="9"/>
                      <a:pt x="2" y="9"/>
                    </a:cubicBezTo>
                    <a:cubicBezTo>
                      <a:pt x="1" y="9"/>
                      <a:pt x="1" y="9"/>
                      <a:pt x="1" y="9"/>
                    </a:cubicBezTo>
                    <a:cubicBezTo>
                      <a:pt x="1" y="9"/>
                      <a:pt x="0" y="10"/>
                      <a:pt x="0" y="10"/>
                    </a:cubicBezTo>
                    <a:cubicBezTo>
                      <a:pt x="0" y="11"/>
                      <a:pt x="0" y="11"/>
                      <a:pt x="0" y="11"/>
                    </a:cubicBezTo>
                    <a:cubicBezTo>
                      <a:pt x="1" y="12"/>
                      <a:pt x="1" y="12"/>
                      <a:pt x="1" y="12"/>
                    </a:cubicBezTo>
                    <a:cubicBezTo>
                      <a:pt x="1" y="12"/>
                      <a:pt x="1" y="12"/>
                      <a:pt x="1" y="12"/>
                    </a:cubicBezTo>
                    <a:cubicBezTo>
                      <a:pt x="2" y="12"/>
                      <a:pt x="2" y="13"/>
                      <a:pt x="2" y="13"/>
                    </a:cubicBezTo>
                    <a:cubicBezTo>
                      <a:pt x="4" y="13"/>
                      <a:pt x="4" y="13"/>
                      <a:pt x="4" y="13"/>
                    </a:cubicBezTo>
                    <a:cubicBezTo>
                      <a:pt x="8" y="13"/>
                      <a:pt x="8" y="13"/>
                      <a:pt x="8" y="13"/>
                    </a:cubicBezTo>
                    <a:cubicBezTo>
                      <a:pt x="12" y="14"/>
                      <a:pt x="17" y="14"/>
                      <a:pt x="22" y="15"/>
                    </a:cubicBezTo>
                    <a:cubicBezTo>
                      <a:pt x="24" y="15"/>
                      <a:pt x="26" y="15"/>
                      <a:pt x="29" y="16"/>
                    </a:cubicBezTo>
                    <a:cubicBezTo>
                      <a:pt x="31" y="17"/>
                      <a:pt x="33" y="17"/>
                      <a:pt x="35" y="19"/>
                    </a:cubicBezTo>
                    <a:cubicBezTo>
                      <a:pt x="34" y="17"/>
                      <a:pt x="31" y="16"/>
                      <a:pt x="29" y="15"/>
                    </a:cubicBezTo>
                    <a:close/>
                    <a:moveTo>
                      <a:pt x="2" y="12"/>
                    </a:moveTo>
                    <a:cubicBezTo>
                      <a:pt x="2" y="12"/>
                      <a:pt x="2" y="12"/>
                      <a:pt x="2" y="12"/>
                    </a:cubicBezTo>
                    <a:cubicBezTo>
                      <a:pt x="2" y="12"/>
                      <a:pt x="2" y="12"/>
                      <a:pt x="2" y="1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103">
                <a:extLst>
                  <a:ext uri="{FF2B5EF4-FFF2-40B4-BE49-F238E27FC236}">
                    <a16:creationId xmlns:a16="http://schemas.microsoft.com/office/drawing/2014/main" id="{45CBEBE7-C1BF-4DE5-ACA6-7434E4D9B77D}"/>
                  </a:ext>
                </a:extLst>
              </p:cNvPr>
              <p:cNvSpPr>
                <a:spLocks/>
              </p:cNvSpPr>
              <p:nvPr/>
            </p:nvSpPr>
            <p:spPr bwMode="auto">
              <a:xfrm>
                <a:off x="5675312" y="8602662"/>
                <a:ext cx="939800" cy="765175"/>
              </a:xfrm>
              <a:custGeom>
                <a:avLst/>
                <a:gdLst>
                  <a:gd name="T0" fmla="*/ 185 w 188"/>
                  <a:gd name="T1" fmla="*/ 81 h 153"/>
                  <a:gd name="T2" fmla="*/ 173 w 188"/>
                  <a:gd name="T3" fmla="*/ 77 h 153"/>
                  <a:gd name="T4" fmla="*/ 163 w 188"/>
                  <a:gd name="T5" fmla="*/ 82 h 153"/>
                  <a:gd name="T6" fmla="*/ 185 w 188"/>
                  <a:gd name="T7" fmla="*/ 58 h 153"/>
                  <a:gd name="T8" fmla="*/ 185 w 188"/>
                  <a:gd name="T9" fmla="*/ 45 h 153"/>
                  <a:gd name="T10" fmla="*/ 185 w 188"/>
                  <a:gd name="T11" fmla="*/ 45 h 153"/>
                  <a:gd name="T12" fmla="*/ 172 w 188"/>
                  <a:gd name="T13" fmla="*/ 44 h 153"/>
                  <a:gd name="T14" fmla="*/ 150 w 188"/>
                  <a:gd name="T15" fmla="*/ 61 h 153"/>
                  <a:gd name="T16" fmla="*/ 177 w 188"/>
                  <a:gd name="T17" fmla="*/ 33 h 153"/>
                  <a:gd name="T18" fmla="*/ 177 w 188"/>
                  <a:gd name="T19" fmla="*/ 20 h 153"/>
                  <a:gd name="T20" fmla="*/ 177 w 188"/>
                  <a:gd name="T21" fmla="*/ 20 h 153"/>
                  <a:gd name="T22" fmla="*/ 164 w 188"/>
                  <a:gd name="T23" fmla="*/ 19 h 153"/>
                  <a:gd name="T24" fmla="*/ 126 w 188"/>
                  <a:gd name="T25" fmla="*/ 49 h 153"/>
                  <a:gd name="T26" fmla="*/ 148 w 188"/>
                  <a:gd name="T27" fmla="*/ 16 h 153"/>
                  <a:gd name="T28" fmla="*/ 146 w 188"/>
                  <a:gd name="T29" fmla="*/ 3 h 153"/>
                  <a:gd name="T30" fmla="*/ 146 w 188"/>
                  <a:gd name="T31" fmla="*/ 3 h 153"/>
                  <a:gd name="T32" fmla="*/ 133 w 188"/>
                  <a:gd name="T33" fmla="*/ 4 h 153"/>
                  <a:gd name="T34" fmla="*/ 98 w 188"/>
                  <a:gd name="T35" fmla="*/ 40 h 153"/>
                  <a:gd name="T36" fmla="*/ 74 w 188"/>
                  <a:gd name="T37" fmla="*/ 56 h 153"/>
                  <a:gd name="T38" fmla="*/ 86 w 188"/>
                  <a:gd name="T39" fmla="*/ 22 h 153"/>
                  <a:gd name="T40" fmla="*/ 81 w 188"/>
                  <a:gd name="T41" fmla="*/ 10 h 153"/>
                  <a:gd name="T42" fmla="*/ 68 w 188"/>
                  <a:gd name="T43" fmla="*/ 14 h 153"/>
                  <a:gd name="T44" fmla="*/ 42 w 188"/>
                  <a:gd name="T45" fmla="*/ 64 h 153"/>
                  <a:gd name="T46" fmla="*/ 34 w 188"/>
                  <a:gd name="T47" fmla="*/ 96 h 153"/>
                  <a:gd name="T48" fmla="*/ 30 w 188"/>
                  <a:gd name="T49" fmla="*/ 102 h 153"/>
                  <a:gd name="T50" fmla="*/ 61 w 188"/>
                  <a:gd name="T51" fmla="*/ 150 h 153"/>
                  <a:gd name="T52" fmla="*/ 84 w 188"/>
                  <a:gd name="T53" fmla="*/ 147 h 153"/>
                  <a:gd name="T54" fmla="*/ 124 w 188"/>
                  <a:gd name="T55" fmla="*/ 132 h 153"/>
                  <a:gd name="T56" fmla="*/ 136 w 188"/>
                  <a:gd name="T57" fmla="*/ 124 h 153"/>
                  <a:gd name="T58" fmla="*/ 136 w 188"/>
                  <a:gd name="T59" fmla="*/ 124 h 153"/>
                  <a:gd name="T60" fmla="*/ 182 w 188"/>
                  <a:gd name="T61" fmla="*/ 94 h 153"/>
                  <a:gd name="T62" fmla="*/ 185 w 188"/>
                  <a:gd name="T63" fmla="*/ 82 h 153"/>
                  <a:gd name="T64" fmla="*/ 185 w 188"/>
                  <a:gd name="T65" fmla="*/ 8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 h="153">
                    <a:moveTo>
                      <a:pt x="185" y="81"/>
                    </a:moveTo>
                    <a:cubicBezTo>
                      <a:pt x="183" y="77"/>
                      <a:pt x="178" y="75"/>
                      <a:pt x="173" y="77"/>
                    </a:cubicBezTo>
                    <a:cubicBezTo>
                      <a:pt x="163" y="82"/>
                      <a:pt x="163" y="82"/>
                      <a:pt x="163" y="82"/>
                    </a:cubicBezTo>
                    <a:cubicBezTo>
                      <a:pt x="185" y="58"/>
                      <a:pt x="185" y="58"/>
                      <a:pt x="185" y="58"/>
                    </a:cubicBezTo>
                    <a:cubicBezTo>
                      <a:pt x="188" y="54"/>
                      <a:pt x="188" y="49"/>
                      <a:pt x="185" y="45"/>
                    </a:cubicBezTo>
                    <a:cubicBezTo>
                      <a:pt x="185" y="45"/>
                      <a:pt x="185" y="45"/>
                      <a:pt x="185" y="45"/>
                    </a:cubicBezTo>
                    <a:cubicBezTo>
                      <a:pt x="182" y="41"/>
                      <a:pt x="176" y="41"/>
                      <a:pt x="172" y="44"/>
                    </a:cubicBezTo>
                    <a:cubicBezTo>
                      <a:pt x="150" y="61"/>
                      <a:pt x="150" y="61"/>
                      <a:pt x="150" y="61"/>
                    </a:cubicBezTo>
                    <a:cubicBezTo>
                      <a:pt x="177" y="33"/>
                      <a:pt x="177" y="33"/>
                      <a:pt x="177" y="33"/>
                    </a:cubicBezTo>
                    <a:cubicBezTo>
                      <a:pt x="180" y="29"/>
                      <a:pt x="180" y="24"/>
                      <a:pt x="177" y="20"/>
                    </a:cubicBezTo>
                    <a:cubicBezTo>
                      <a:pt x="177" y="20"/>
                      <a:pt x="177" y="20"/>
                      <a:pt x="177" y="20"/>
                    </a:cubicBezTo>
                    <a:cubicBezTo>
                      <a:pt x="173" y="17"/>
                      <a:pt x="168" y="16"/>
                      <a:pt x="164" y="19"/>
                    </a:cubicBezTo>
                    <a:cubicBezTo>
                      <a:pt x="126" y="49"/>
                      <a:pt x="126" y="49"/>
                      <a:pt x="126" y="49"/>
                    </a:cubicBezTo>
                    <a:cubicBezTo>
                      <a:pt x="148" y="16"/>
                      <a:pt x="148" y="16"/>
                      <a:pt x="148" y="16"/>
                    </a:cubicBezTo>
                    <a:cubicBezTo>
                      <a:pt x="151" y="12"/>
                      <a:pt x="150" y="6"/>
                      <a:pt x="146" y="3"/>
                    </a:cubicBezTo>
                    <a:cubicBezTo>
                      <a:pt x="146" y="3"/>
                      <a:pt x="146" y="3"/>
                      <a:pt x="146" y="3"/>
                    </a:cubicBezTo>
                    <a:cubicBezTo>
                      <a:pt x="142" y="0"/>
                      <a:pt x="136" y="1"/>
                      <a:pt x="133" y="4"/>
                    </a:cubicBezTo>
                    <a:cubicBezTo>
                      <a:pt x="98" y="40"/>
                      <a:pt x="98" y="40"/>
                      <a:pt x="98" y="40"/>
                    </a:cubicBezTo>
                    <a:cubicBezTo>
                      <a:pt x="74" y="56"/>
                      <a:pt x="74" y="56"/>
                      <a:pt x="74" y="56"/>
                    </a:cubicBezTo>
                    <a:cubicBezTo>
                      <a:pt x="86" y="22"/>
                      <a:pt x="86" y="22"/>
                      <a:pt x="86" y="22"/>
                    </a:cubicBezTo>
                    <a:cubicBezTo>
                      <a:pt x="87" y="17"/>
                      <a:pt x="85" y="12"/>
                      <a:pt x="81" y="10"/>
                    </a:cubicBezTo>
                    <a:cubicBezTo>
                      <a:pt x="76" y="8"/>
                      <a:pt x="71" y="10"/>
                      <a:pt x="68" y="14"/>
                    </a:cubicBezTo>
                    <a:cubicBezTo>
                      <a:pt x="42" y="64"/>
                      <a:pt x="42" y="64"/>
                      <a:pt x="42" y="64"/>
                    </a:cubicBezTo>
                    <a:cubicBezTo>
                      <a:pt x="42" y="64"/>
                      <a:pt x="36" y="81"/>
                      <a:pt x="34" y="96"/>
                    </a:cubicBezTo>
                    <a:cubicBezTo>
                      <a:pt x="30" y="102"/>
                      <a:pt x="30" y="102"/>
                      <a:pt x="30" y="102"/>
                    </a:cubicBezTo>
                    <a:cubicBezTo>
                      <a:pt x="0" y="138"/>
                      <a:pt x="13" y="153"/>
                      <a:pt x="61" y="150"/>
                    </a:cubicBezTo>
                    <a:cubicBezTo>
                      <a:pt x="84" y="147"/>
                      <a:pt x="84" y="147"/>
                      <a:pt x="84" y="147"/>
                    </a:cubicBezTo>
                    <a:cubicBezTo>
                      <a:pt x="98" y="145"/>
                      <a:pt x="112" y="140"/>
                      <a:pt x="124" y="132"/>
                    </a:cubicBezTo>
                    <a:cubicBezTo>
                      <a:pt x="136" y="124"/>
                      <a:pt x="136" y="124"/>
                      <a:pt x="136" y="124"/>
                    </a:cubicBezTo>
                    <a:cubicBezTo>
                      <a:pt x="136" y="124"/>
                      <a:pt x="136" y="124"/>
                      <a:pt x="136" y="124"/>
                    </a:cubicBezTo>
                    <a:cubicBezTo>
                      <a:pt x="182" y="94"/>
                      <a:pt x="182" y="94"/>
                      <a:pt x="182" y="94"/>
                    </a:cubicBezTo>
                    <a:cubicBezTo>
                      <a:pt x="186" y="91"/>
                      <a:pt x="188" y="86"/>
                      <a:pt x="185" y="82"/>
                    </a:cubicBezTo>
                    <a:lnTo>
                      <a:pt x="185" y="81"/>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104">
                <a:extLst>
                  <a:ext uri="{FF2B5EF4-FFF2-40B4-BE49-F238E27FC236}">
                    <a16:creationId xmlns:a16="http://schemas.microsoft.com/office/drawing/2014/main" id="{FF3F774F-D59F-490C-8A23-2DFE86AAB3B0}"/>
                  </a:ext>
                </a:extLst>
              </p:cNvPr>
              <p:cNvSpPr>
                <a:spLocks/>
              </p:cNvSpPr>
              <p:nvPr/>
            </p:nvSpPr>
            <p:spPr bwMode="auto">
              <a:xfrm>
                <a:off x="6010275" y="8728075"/>
                <a:ext cx="49212" cy="20638"/>
              </a:xfrm>
              <a:custGeom>
                <a:avLst/>
                <a:gdLst>
                  <a:gd name="T0" fmla="*/ 0 w 10"/>
                  <a:gd name="T1" fmla="*/ 0 h 4"/>
                  <a:gd name="T2" fmla="*/ 10 w 10"/>
                  <a:gd name="T3" fmla="*/ 4 h 4"/>
                </a:gdLst>
                <a:ahLst/>
                <a:cxnLst>
                  <a:cxn ang="0">
                    <a:pos x="T0" y="T1"/>
                  </a:cxn>
                  <a:cxn ang="0">
                    <a:pos x="T2" y="T3"/>
                  </a:cxn>
                </a:cxnLst>
                <a:rect l="0" t="0" r="r" b="b"/>
                <a:pathLst>
                  <a:path w="10" h="4">
                    <a:moveTo>
                      <a:pt x="0" y="0"/>
                    </a:moveTo>
                    <a:cubicBezTo>
                      <a:pt x="0" y="0"/>
                      <a:pt x="8" y="2"/>
                      <a:pt x="10" y="4"/>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2" name="Freeform 105">
                <a:extLst>
                  <a:ext uri="{FF2B5EF4-FFF2-40B4-BE49-F238E27FC236}">
                    <a16:creationId xmlns:a16="http://schemas.microsoft.com/office/drawing/2014/main" id="{8373391D-E987-4308-B47A-2B107ADE7866}"/>
                  </a:ext>
                </a:extLst>
              </p:cNvPr>
              <p:cNvSpPr>
                <a:spLocks/>
              </p:cNvSpPr>
              <p:nvPr/>
            </p:nvSpPr>
            <p:spPr bwMode="auto">
              <a:xfrm>
                <a:off x="6294437" y="8737599"/>
                <a:ext cx="46037" cy="30163"/>
              </a:xfrm>
              <a:custGeom>
                <a:avLst/>
                <a:gdLst>
                  <a:gd name="T0" fmla="*/ 0 w 9"/>
                  <a:gd name="T1" fmla="*/ 0 h 6"/>
                  <a:gd name="T2" fmla="*/ 9 w 9"/>
                  <a:gd name="T3" fmla="*/ 6 h 6"/>
                </a:gdLst>
                <a:ahLst/>
                <a:cxnLst>
                  <a:cxn ang="0">
                    <a:pos x="T0" y="T1"/>
                  </a:cxn>
                  <a:cxn ang="0">
                    <a:pos x="T2" y="T3"/>
                  </a:cxn>
                </a:cxnLst>
                <a:rect l="0" t="0" r="r" b="b"/>
                <a:pathLst>
                  <a:path w="9" h="6">
                    <a:moveTo>
                      <a:pt x="0" y="0"/>
                    </a:moveTo>
                    <a:cubicBezTo>
                      <a:pt x="0" y="0"/>
                      <a:pt x="7" y="4"/>
                      <a:pt x="9" y="6"/>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3" name="Freeform 106">
                <a:extLst>
                  <a:ext uri="{FF2B5EF4-FFF2-40B4-BE49-F238E27FC236}">
                    <a16:creationId xmlns:a16="http://schemas.microsoft.com/office/drawing/2014/main" id="{EDC78190-2EDF-4E12-8723-66D625AF2A89}"/>
                  </a:ext>
                </a:extLst>
              </p:cNvPr>
              <p:cNvSpPr>
                <a:spLocks/>
              </p:cNvSpPr>
              <p:nvPr/>
            </p:nvSpPr>
            <p:spPr bwMode="auto">
              <a:xfrm>
                <a:off x="6410324" y="8802687"/>
                <a:ext cx="34925" cy="34925"/>
              </a:xfrm>
              <a:custGeom>
                <a:avLst/>
                <a:gdLst>
                  <a:gd name="T0" fmla="*/ 0 w 7"/>
                  <a:gd name="T1" fmla="*/ 0 h 7"/>
                  <a:gd name="T2" fmla="*/ 7 w 7"/>
                  <a:gd name="T3" fmla="*/ 7 h 7"/>
                </a:gdLst>
                <a:ahLst/>
                <a:cxnLst>
                  <a:cxn ang="0">
                    <a:pos x="T0" y="T1"/>
                  </a:cxn>
                  <a:cxn ang="0">
                    <a:pos x="T2" y="T3"/>
                  </a:cxn>
                </a:cxnLst>
                <a:rect l="0" t="0" r="r" b="b"/>
                <a:pathLst>
                  <a:path w="7" h="7">
                    <a:moveTo>
                      <a:pt x="0" y="0"/>
                    </a:moveTo>
                    <a:cubicBezTo>
                      <a:pt x="0" y="0"/>
                      <a:pt x="6" y="4"/>
                      <a:pt x="7" y="7"/>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4" name="Freeform 107">
                <a:extLst>
                  <a:ext uri="{FF2B5EF4-FFF2-40B4-BE49-F238E27FC236}">
                    <a16:creationId xmlns:a16="http://schemas.microsoft.com/office/drawing/2014/main" id="{AA64FE69-2A5D-4203-B0EE-40F084EC691D}"/>
                  </a:ext>
                </a:extLst>
              </p:cNvPr>
              <p:cNvSpPr>
                <a:spLocks/>
              </p:cNvSpPr>
              <p:nvPr/>
            </p:nvSpPr>
            <p:spPr bwMode="auto">
              <a:xfrm>
                <a:off x="6484938" y="8902699"/>
                <a:ext cx="30162" cy="34925"/>
              </a:xfrm>
              <a:custGeom>
                <a:avLst/>
                <a:gdLst>
                  <a:gd name="T0" fmla="*/ 0 w 6"/>
                  <a:gd name="T1" fmla="*/ 0 h 7"/>
                  <a:gd name="T2" fmla="*/ 6 w 6"/>
                  <a:gd name="T3" fmla="*/ 7 h 7"/>
                </a:gdLst>
                <a:ahLst/>
                <a:cxnLst>
                  <a:cxn ang="0">
                    <a:pos x="T0" y="T1"/>
                  </a:cxn>
                  <a:cxn ang="0">
                    <a:pos x="T2" y="T3"/>
                  </a:cxn>
                </a:cxnLst>
                <a:rect l="0" t="0" r="r" b="b"/>
                <a:pathLst>
                  <a:path w="6" h="7">
                    <a:moveTo>
                      <a:pt x="0" y="0"/>
                    </a:moveTo>
                    <a:cubicBezTo>
                      <a:pt x="0" y="0"/>
                      <a:pt x="6" y="3"/>
                      <a:pt x="6" y="7"/>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 name="Freeform 108">
                <a:extLst>
                  <a:ext uri="{FF2B5EF4-FFF2-40B4-BE49-F238E27FC236}">
                    <a16:creationId xmlns:a16="http://schemas.microsoft.com/office/drawing/2014/main" id="{F6F21B48-3082-47CB-A80C-CA715F513F41}"/>
                  </a:ext>
                </a:extLst>
              </p:cNvPr>
              <p:cNvSpPr>
                <a:spLocks/>
              </p:cNvSpPr>
              <p:nvPr/>
            </p:nvSpPr>
            <p:spPr bwMode="auto">
              <a:xfrm>
                <a:off x="6464299" y="9063037"/>
                <a:ext cx="15875" cy="44450"/>
              </a:xfrm>
              <a:custGeom>
                <a:avLst/>
                <a:gdLst>
                  <a:gd name="T0" fmla="*/ 0 w 3"/>
                  <a:gd name="T1" fmla="*/ 0 h 9"/>
                  <a:gd name="T2" fmla="*/ 0 w 3"/>
                  <a:gd name="T3" fmla="*/ 9 h 9"/>
                </a:gdLst>
                <a:ahLst/>
                <a:cxnLst>
                  <a:cxn ang="0">
                    <a:pos x="T0" y="T1"/>
                  </a:cxn>
                  <a:cxn ang="0">
                    <a:pos x="T2" y="T3"/>
                  </a:cxn>
                </a:cxnLst>
                <a:rect l="0" t="0" r="r" b="b"/>
                <a:pathLst>
                  <a:path w="3" h="9">
                    <a:moveTo>
                      <a:pt x="0" y="0"/>
                    </a:moveTo>
                    <a:cubicBezTo>
                      <a:pt x="0" y="0"/>
                      <a:pt x="3" y="3"/>
                      <a:pt x="0" y="9"/>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6" name="Freeform 109">
                <a:extLst>
                  <a:ext uri="{FF2B5EF4-FFF2-40B4-BE49-F238E27FC236}">
                    <a16:creationId xmlns:a16="http://schemas.microsoft.com/office/drawing/2014/main" id="{7DDCC81E-DCD4-4EA4-825C-F4FB85E48537}"/>
                  </a:ext>
                </a:extLst>
              </p:cNvPr>
              <p:cNvSpPr>
                <a:spLocks/>
              </p:cNvSpPr>
              <p:nvPr/>
            </p:nvSpPr>
            <p:spPr bwMode="auto">
              <a:xfrm>
                <a:off x="7678737" y="8178800"/>
                <a:ext cx="590550" cy="234950"/>
              </a:xfrm>
              <a:custGeom>
                <a:avLst/>
                <a:gdLst>
                  <a:gd name="T0" fmla="*/ 0 w 118"/>
                  <a:gd name="T1" fmla="*/ 47 h 47"/>
                  <a:gd name="T2" fmla="*/ 28 w 118"/>
                  <a:gd name="T3" fmla="*/ 34 h 47"/>
                  <a:gd name="T4" fmla="*/ 57 w 118"/>
                  <a:gd name="T5" fmla="*/ 21 h 47"/>
                  <a:gd name="T6" fmla="*/ 86 w 118"/>
                  <a:gd name="T7" fmla="*/ 10 h 47"/>
                  <a:gd name="T8" fmla="*/ 116 w 118"/>
                  <a:gd name="T9" fmla="*/ 0 h 47"/>
                  <a:gd name="T10" fmla="*/ 118 w 118"/>
                  <a:gd name="T11" fmla="*/ 1 h 47"/>
                  <a:gd name="T12" fmla="*/ 117 w 118"/>
                  <a:gd name="T13" fmla="*/ 3 h 47"/>
                  <a:gd name="T14" fmla="*/ 89 w 118"/>
                  <a:gd name="T15" fmla="*/ 16 h 47"/>
                  <a:gd name="T16" fmla="*/ 60 w 118"/>
                  <a:gd name="T17" fmla="*/ 28 h 47"/>
                  <a:gd name="T18" fmla="*/ 30 w 118"/>
                  <a:gd name="T19" fmla="*/ 38 h 47"/>
                  <a:gd name="T20" fmla="*/ 0 w 118"/>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47">
                    <a:moveTo>
                      <a:pt x="0" y="47"/>
                    </a:moveTo>
                    <a:cubicBezTo>
                      <a:pt x="9" y="42"/>
                      <a:pt x="19" y="38"/>
                      <a:pt x="28" y="34"/>
                    </a:cubicBezTo>
                    <a:cubicBezTo>
                      <a:pt x="38" y="29"/>
                      <a:pt x="47" y="25"/>
                      <a:pt x="57" y="21"/>
                    </a:cubicBezTo>
                    <a:cubicBezTo>
                      <a:pt x="67" y="17"/>
                      <a:pt x="77" y="14"/>
                      <a:pt x="86" y="10"/>
                    </a:cubicBezTo>
                    <a:cubicBezTo>
                      <a:pt x="96" y="7"/>
                      <a:pt x="106" y="3"/>
                      <a:pt x="116" y="0"/>
                    </a:cubicBezTo>
                    <a:cubicBezTo>
                      <a:pt x="117" y="0"/>
                      <a:pt x="118" y="1"/>
                      <a:pt x="118" y="1"/>
                    </a:cubicBezTo>
                    <a:cubicBezTo>
                      <a:pt x="118" y="2"/>
                      <a:pt x="118" y="2"/>
                      <a:pt x="117" y="3"/>
                    </a:cubicBezTo>
                    <a:cubicBezTo>
                      <a:pt x="108" y="8"/>
                      <a:pt x="98" y="12"/>
                      <a:pt x="89" y="16"/>
                    </a:cubicBezTo>
                    <a:cubicBezTo>
                      <a:pt x="79" y="20"/>
                      <a:pt x="69" y="24"/>
                      <a:pt x="60" y="28"/>
                    </a:cubicBezTo>
                    <a:cubicBezTo>
                      <a:pt x="50" y="32"/>
                      <a:pt x="40" y="35"/>
                      <a:pt x="30" y="38"/>
                    </a:cubicBezTo>
                    <a:cubicBezTo>
                      <a:pt x="20" y="42"/>
                      <a:pt x="10" y="45"/>
                      <a:pt x="0" y="47"/>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110">
                <a:extLst>
                  <a:ext uri="{FF2B5EF4-FFF2-40B4-BE49-F238E27FC236}">
                    <a16:creationId xmlns:a16="http://schemas.microsoft.com/office/drawing/2014/main" id="{61D62E88-ADBC-430E-8D40-3629AE88C665}"/>
                  </a:ext>
                </a:extLst>
              </p:cNvPr>
              <p:cNvSpPr>
                <a:spLocks/>
              </p:cNvSpPr>
              <p:nvPr/>
            </p:nvSpPr>
            <p:spPr bwMode="auto">
              <a:xfrm>
                <a:off x="7754938" y="8772525"/>
                <a:ext cx="469900" cy="160338"/>
              </a:xfrm>
              <a:custGeom>
                <a:avLst/>
                <a:gdLst>
                  <a:gd name="T0" fmla="*/ 0 w 94"/>
                  <a:gd name="T1" fmla="*/ 0 h 32"/>
                  <a:gd name="T2" fmla="*/ 24 w 94"/>
                  <a:gd name="T3" fmla="*/ 5 h 32"/>
                  <a:gd name="T4" fmla="*/ 48 w 94"/>
                  <a:gd name="T5" fmla="*/ 12 h 32"/>
                  <a:gd name="T6" fmla="*/ 71 w 94"/>
                  <a:gd name="T7" fmla="*/ 20 h 32"/>
                  <a:gd name="T8" fmla="*/ 93 w 94"/>
                  <a:gd name="T9" fmla="*/ 29 h 32"/>
                  <a:gd name="T10" fmla="*/ 94 w 94"/>
                  <a:gd name="T11" fmla="*/ 31 h 32"/>
                  <a:gd name="T12" fmla="*/ 93 w 94"/>
                  <a:gd name="T13" fmla="*/ 32 h 32"/>
                  <a:gd name="T14" fmla="*/ 69 w 94"/>
                  <a:gd name="T15" fmla="*/ 26 h 32"/>
                  <a:gd name="T16" fmla="*/ 45 w 94"/>
                  <a:gd name="T17" fmla="*/ 19 h 32"/>
                  <a:gd name="T18" fmla="*/ 23 w 94"/>
                  <a:gd name="T19" fmla="*/ 10 h 32"/>
                  <a:gd name="T20" fmla="*/ 0 w 94"/>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32">
                    <a:moveTo>
                      <a:pt x="0" y="0"/>
                    </a:moveTo>
                    <a:cubicBezTo>
                      <a:pt x="8" y="1"/>
                      <a:pt x="16" y="3"/>
                      <a:pt x="24" y="5"/>
                    </a:cubicBezTo>
                    <a:cubicBezTo>
                      <a:pt x="32" y="7"/>
                      <a:pt x="40" y="9"/>
                      <a:pt x="48" y="12"/>
                    </a:cubicBezTo>
                    <a:cubicBezTo>
                      <a:pt x="55" y="14"/>
                      <a:pt x="63" y="17"/>
                      <a:pt x="71" y="20"/>
                    </a:cubicBezTo>
                    <a:cubicBezTo>
                      <a:pt x="78" y="23"/>
                      <a:pt x="86" y="26"/>
                      <a:pt x="93" y="29"/>
                    </a:cubicBezTo>
                    <a:cubicBezTo>
                      <a:pt x="94" y="30"/>
                      <a:pt x="94" y="30"/>
                      <a:pt x="94" y="31"/>
                    </a:cubicBezTo>
                    <a:cubicBezTo>
                      <a:pt x="94" y="31"/>
                      <a:pt x="93" y="32"/>
                      <a:pt x="93" y="32"/>
                    </a:cubicBezTo>
                    <a:cubicBezTo>
                      <a:pt x="84" y="30"/>
                      <a:pt x="77" y="28"/>
                      <a:pt x="69" y="26"/>
                    </a:cubicBezTo>
                    <a:cubicBezTo>
                      <a:pt x="61" y="24"/>
                      <a:pt x="53" y="21"/>
                      <a:pt x="45" y="19"/>
                    </a:cubicBezTo>
                    <a:cubicBezTo>
                      <a:pt x="38" y="16"/>
                      <a:pt x="30" y="13"/>
                      <a:pt x="23" y="10"/>
                    </a:cubicBezTo>
                    <a:cubicBezTo>
                      <a:pt x="15" y="7"/>
                      <a:pt x="8" y="4"/>
                      <a:pt x="0" y="0"/>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111">
                <a:extLst>
                  <a:ext uri="{FF2B5EF4-FFF2-40B4-BE49-F238E27FC236}">
                    <a16:creationId xmlns:a16="http://schemas.microsoft.com/office/drawing/2014/main" id="{D9DB9964-9DD7-4DF2-ACEC-4BBD2DD1890F}"/>
                  </a:ext>
                </a:extLst>
              </p:cNvPr>
              <p:cNvSpPr>
                <a:spLocks/>
              </p:cNvSpPr>
              <p:nvPr/>
            </p:nvSpPr>
            <p:spPr bwMode="auto">
              <a:xfrm>
                <a:off x="7720013" y="8558213"/>
                <a:ext cx="898525" cy="50800"/>
              </a:xfrm>
              <a:custGeom>
                <a:avLst/>
                <a:gdLst>
                  <a:gd name="T0" fmla="*/ 0 w 180"/>
                  <a:gd name="T1" fmla="*/ 8 h 10"/>
                  <a:gd name="T2" fmla="*/ 90 w 180"/>
                  <a:gd name="T3" fmla="*/ 2 h 10"/>
                  <a:gd name="T4" fmla="*/ 179 w 180"/>
                  <a:gd name="T5" fmla="*/ 1 h 10"/>
                  <a:gd name="T6" fmla="*/ 180 w 180"/>
                  <a:gd name="T7" fmla="*/ 3 h 10"/>
                  <a:gd name="T8" fmla="*/ 179 w 180"/>
                  <a:gd name="T9" fmla="*/ 4 h 10"/>
                  <a:gd name="T10" fmla="*/ 90 w 180"/>
                  <a:gd name="T11" fmla="*/ 9 h 10"/>
                  <a:gd name="T12" fmla="*/ 0 w 180"/>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180" h="10">
                    <a:moveTo>
                      <a:pt x="0" y="8"/>
                    </a:moveTo>
                    <a:cubicBezTo>
                      <a:pt x="30" y="4"/>
                      <a:pt x="60" y="3"/>
                      <a:pt x="90" y="2"/>
                    </a:cubicBezTo>
                    <a:cubicBezTo>
                      <a:pt x="120" y="1"/>
                      <a:pt x="149" y="0"/>
                      <a:pt x="179" y="1"/>
                    </a:cubicBezTo>
                    <a:cubicBezTo>
                      <a:pt x="180" y="1"/>
                      <a:pt x="180" y="2"/>
                      <a:pt x="180" y="3"/>
                    </a:cubicBezTo>
                    <a:cubicBezTo>
                      <a:pt x="180" y="3"/>
                      <a:pt x="180" y="4"/>
                      <a:pt x="179" y="4"/>
                    </a:cubicBezTo>
                    <a:cubicBezTo>
                      <a:pt x="150" y="7"/>
                      <a:pt x="120" y="8"/>
                      <a:pt x="90" y="9"/>
                    </a:cubicBezTo>
                    <a:cubicBezTo>
                      <a:pt x="60" y="9"/>
                      <a:pt x="30" y="10"/>
                      <a:pt x="0" y="8"/>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112">
                <a:extLst>
                  <a:ext uri="{FF2B5EF4-FFF2-40B4-BE49-F238E27FC236}">
                    <a16:creationId xmlns:a16="http://schemas.microsoft.com/office/drawing/2014/main" id="{E221D085-1DF9-4CED-8F97-8D728DECFADD}"/>
                  </a:ext>
                </a:extLst>
              </p:cNvPr>
              <p:cNvSpPr>
                <a:spLocks/>
              </p:cNvSpPr>
              <p:nvPr/>
            </p:nvSpPr>
            <p:spPr bwMode="auto">
              <a:xfrm>
                <a:off x="4870449" y="8718550"/>
                <a:ext cx="509587" cy="88900"/>
              </a:xfrm>
              <a:custGeom>
                <a:avLst/>
                <a:gdLst>
                  <a:gd name="T0" fmla="*/ 102 w 102"/>
                  <a:gd name="T1" fmla="*/ 0 h 18"/>
                  <a:gd name="T2" fmla="*/ 77 w 102"/>
                  <a:gd name="T3" fmla="*/ 7 h 18"/>
                  <a:gd name="T4" fmla="*/ 52 w 102"/>
                  <a:gd name="T5" fmla="*/ 12 h 18"/>
                  <a:gd name="T6" fmla="*/ 27 w 102"/>
                  <a:gd name="T7" fmla="*/ 15 h 18"/>
                  <a:gd name="T8" fmla="*/ 2 w 102"/>
                  <a:gd name="T9" fmla="*/ 18 h 18"/>
                  <a:gd name="T10" fmla="*/ 0 w 102"/>
                  <a:gd name="T11" fmla="*/ 16 h 18"/>
                  <a:gd name="T12" fmla="*/ 1 w 102"/>
                  <a:gd name="T13" fmla="*/ 15 h 18"/>
                  <a:gd name="T14" fmla="*/ 26 w 102"/>
                  <a:gd name="T15" fmla="*/ 9 h 18"/>
                  <a:gd name="T16" fmla="*/ 51 w 102"/>
                  <a:gd name="T17" fmla="*/ 5 h 18"/>
                  <a:gd name="T18" fmla="*/ 76 w 102"/>
                  <a:gd name="T19" fmla="*/ 1 h 18"/>
                  <a:gd name="T20" fmla="*/ 102 w 10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8">
                    <a:moveTo>
                      <a:pt x="102" y="0"/>
                    </a:moveTo>
                    <a:cubicBezTo>
                      <a:pt x="94" y="3"/>
                      <a:pt x="85" y="5"/>
                      <a:pt x="77" y="7"/>
                    </a:cubicBezTo>
                    <a:cubicBezTo>
                      <a:pt x="69" y="9"/>
                      <a:pt x="61" y="10"/>
                      <a:pt x="52" y="12"/>
                    </a:cubicBezTo>
                    <a:cubicBezTo>
                      <a:pt x="44" y="13"/>
                      <a:pt x="36" y="14"/>
                      <a:pt x="27" y="15"/>
                    </a:cubicBezTo>
                    <a:cubicBezTo>
                      <a:pt x="19" y="16"/>
                      <a:pt x="10" y="17"/>
                      <a:pt x="2" y="18"/>
                    </a:cubicBezTo>
                    <a:cubicBezTo>
                      <a:pt x="1" y="18"/>
                      <a:pt x="0" y="17"/>
                      <a:pt x="0" y="16"/>
                    </a:cubicBezTo>
                    <a:cubicBezTo>
                      <a:pt x="0" y="16"/>
                      <a:pt x="1" y="15"/>
                      <a:pt x="1" y="15"/>
                    </a:cubicBezTo>
                    <a:cubicBezTo>
                      <a:pt x="10" y="13"/>
                      <a:pt x="18" y="11"/>
                      <a:pt x="26" y="9"/>
                    </a:cubicBezTo>
                    <a:cubicBezTo>
                      <a:pt x="34" y="7"/>
                      <a:pt x="43" y="6"/>
                      <a:pt x="51" y="5"/>
                    </a:cubicBezTo>
                    <a:cubicBezTo>
                      <a:pt x="60" y="3"/>
                      <a:pt x="68" y="2"/>
                      <a:pt x="76" y="1"/>
                    </a:cubicBezTo>
                    <a:cubicBezTo>
                      <a:pt x="85" y="1"/>
                      <a:pt x="93" y="0"/>
                      <a:pt x="102" y="0"/>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113">
                <a:extLst>
                  <a:ext uri="{FF2B5EF4-FFF2-40B4-BE49-F238E27FC236}">
                    <a16:creationId xmlns:a16="http://schemas.microsoft.com/office/drawing/2014/main" id="{908D9063-4033-4565-8CB3-C4CD3F8BF067}"/>
                  </a:ext>
                </a:extLst>
              </p:cNvPr>
              <p:cNvSpPr>
                <a:spLocks/>
              </p:cNvSpPr>
              <p:nvPr/>
            </p:nvSpPr>
            <p:spPr bwMode="auto">
              <a:xfrm>
                <a:off x="5030787" y="8218489"/>
                <a:ext cx="349250" cy="204788"/>
              </a:xfrm>
              <a:custGeom>
                <a:avLst/>
                <a:gdLst>
                  <a:gd name="T0" fmla="*/ 70 w 70"/>
                  <a:gd name="T1" fmla="*/ 41 h 41"/>
                  <a:gd name="T2" fmla="*/ 51 w 70"/>
                  <a:gd name="T3" fmla="*/ 33 h 41"/>
                  <a:gd name="T4" fmla="*/ 34 w 70"/>
                  <a:gd name="T5" fmla="*/ 24 h 41"/>
                  <a:gd name="T6" fmla="*/ 17 w 70"/>
                  <a:gd name="T7" fmla="*/ 14 h 41"/>
                  <a:gd name="T8" fmla="*/ 1 w 70"/>
                  <a:gd name="T9" fmla="*/ 2 h 41"/>
                  <a:gd name="T10" fmla="*/ 1 w 70"/>
                  <a:gd name="T11" fmla="*/ 0 h 41"/>
                  <a:gd name="T12" fmla="*/ 2 w 70"/>
                  <a:gd name="T13" fmla="*/ 0 h 41"/>
                  <a:gd name="T14" fmla="*/ 20 w 70"/>
                  <a:gd name="T15" fmla="*/ 8 h 41"/>
                  <a:gd name="T16" fmla="*/ 37 w 70"/>
                  <a:gd name="T17" fmla="*/ 18 h 41"/>
                  <a:gd name="T18" fmla="*/ 54 w 70"/>
                  <a:gd name="T19" fmla="*/ 29 h 41"/>
                  <a:gd name="T20" fmla="*/ 70 w 70"/>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41">
                    <a:moveTo>
                      <a:pt x="70" y="41"/>
                    </a:moveTo>
                    <a:cubicBezTo>
                      <a:pt x="63" y="39"/>
                      <a:pt x="57" y="36"/>
                      <a:pt x="51" y="33"/>
                    </a:cubicBezTo>
                    <a:cubicBezTo>
                      <a:pt x="45" y="30"/>
                      <a:pt x="40" y="27"/>
                      <a:pt x="34" y="24"/>
                    </a:cubicBezTo>
                    <a:cubicBezTo>
                      <a:pt x="28" y="21"/>
                      <a:pt x="23" y="17"/>
                      <a:pt x="17" y="14"/>
                    </a:cubicBezTo>
                    <a:cubicBezTo>
                      <a:pt x="12" y="10"/>
                      <a:pt x="6" y="6"/>
                      <a:pt x="1" y="2"/>
                    </a:cubicBezTo>
                    <a:cubicBezTo>
                      <a:pt x="1" y="2"/>
                      <a:pt x="0" y="1"/>
                      <a:pt x="1" y="0"/>
                    </a:cubicBezTo>
                    <a:cubicBezTo>
                      <a:pt x="1" y="0"/>
                      <a:pt x="2" y="0"/>
                      <a:pt x="2" y="0"/>
                    </a:cubicBezTo>
                    <a:cubicBezTo>
                      <a:pt x="8" y="2"/>
                      <a:pt x="14" y="5"/>
                      <a:pt x="20" y="8"/>
                    </a:cubicBezTo>
                    <a:cubicBezTo>
                      <a:pt x="26" y="11"/>
                      <a:pt x="32" y="15"/>
                      <a:pt x="37" y="18"/>
                    </a:cubicBezTo>
                    <a:cubicBezTo>
                      <a:pt x="43" y="21"/>
                      <a:pt x="49" y="25"/>
                      <a:pt x="54" y="29"/>
                    </a:cubicBezTo>
                    <a:cubicBezTo>
                      <a:pt x="59" y="32"/>
                      <a:pt x="65" y="36"/>
                      <a:pt x="70" y="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114">
                <a:extLst>
                  <a:ext uri="{FF2B5EF4-FFF2-40B4-BE49-F238E27FC236}">
                    <a16:creationId xmlns:a16="http://schemas.microsoft.com/office/drawing/2014/main" id="{A866A5AD-880D-4628-97EA-B8BA4CD54F6D}"/>
                  </a:ext>
                </a:extLst>
              </p:cNvPr>
              <p:cNvSpPr>
                <a:spLocks/>
              </p:cNvSpPr>
              <p:nvPr/>
            </p:nvSpPr>
            <p:spPr bwMode="auto">
              <a:xfrm>
                <a:off x="4660900" y="8428038"/>
                <a:ext cx="714375" cy="139700"/>
              </a:xfrm>
              <a:custGeom>
                <a:avLst/>
                <a:gdLst>
                  <a:gd name="T0" fmla="*/ 143 w 143"/>
                  <a:gd name="T1" fmla="*/ 28 h 28"/>
                  <a:gd name="T2" fmla="*/ 71 w 143"/>
                  <a:gd name="T3" fmla="*/ 18 h 28"/>
                  <a:gd name="T4" fmla="*/ 1 w 143"/>
                  <a:gd name="T5" fmla="*/ 3 h 28"/>
                  <a:gd name="T6" fmla="*/ 0 w 143"/>
                  <a:gd name="T7" fmla="*/ 1 h 28"/>
                  <a:gd name="T8" fmla="*/ 1 w 143"/>
                  <a:gd name="T9" fmla="*/ 1 h 28"/>
                  <a:gd name="T10" fmla="*/ 73 w 143"/>
                  <a:gd name="T11" fmla="*/ 11 h 28"/>
                  <a:gd name="T12" fmla="*/ 143 w 14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3" h="28">
                    <a:moveTo>
                      <a:pt x="143" y="28"/>
                    </a:moveTo>
                    <a:cubicBezTo>
                      <a:pt x="119" y="26"/>
                      <a:pt x="95" y="22"/>
                      <a:pt x="71" y="18"/>
                    </a:cubicBezTo>
                    <a:cubicBezTo>
                      <a:pt x="48" y="14"/>
                      <a:pt x="24" y="9"/>
                      <a:pt x="1" y="3"/>
                    </a:cubicBezTo>
                    <a:cubicBezTo>
                      <a:pt x="0" y="3"/>
                      <a:pt x="0" y="2"/>
                      <a:pt x="0" y="1"/>
                    </a:cubicBezTo>
                    <a:cubicBezTo>
                      <a:pt x="0" y="1"/>
                      <a:pt x="1" y="0"/>
                      <a:pt x="1" y="1"/>
                    </a:cubicBezTo>
                    <a:cubicBezTo>
                      <a:pt x="25" y="3"/>
                      <a:pt x="49" y="7"/>
                      <a:pt x="73" y="11"/>
                    </a:cubicBezTo>
                    <a:cubicBezTo>
                      <a:pt x="96" y="16"/>
                      <a:pt x="120" y="21"/>
                      <a:pt x="143" y="28"/>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115">
                <a:extLst>
                  <a:ext uri="{FF2B5EF4-FFF2-40B4-BE49-F238E27FC236}">
                    <a16:creationId xmlns:a16="http://schemas.microsoft.com/office/drawing/2014/main" id="{13D01FB3-F408-40EB-AB01-4E8F81DAFACD}"/>
                  </a:ext>
                </a:extLst>
              </p:cNvPr>
              <p:cNvSpPr>
                <a:spLocks/>
              </p:cNvSpPr>
              <p:nvPr/>
            </p:nvSpPr>
            <p:spPr bwMode="auto">
              <a:xfrm>
                <a:off x="3281362" y="9047163"/>
                <a:ext cx="2738436" cy="2751138"/>
              </a:xfrm>
              <a:custGeom>
                <a:avLst/>
                <a:gdLst>
                  <a:gd name="T0" fmla="*/ 435 w 548"/>
                  <a:gd name="T1" fmla="*/ 283 h 551"/>
                  <a:gd name="T2" fmla="*/ 282 w 548"/>
                  <a:gd name="T3" fmla="*/ 312 h 551"/>
                  <a:gd name="T4" fmla="*/ 280 w 548"/>
                  <a:gd name="T5" fmla="*/ 295 h 551"/>
                  <a:gd name="T6" fmla="*/ 544 w 548"/>
                  <a:gd name="T7" fmla="*/ 85 h 551"/>
                  <a:gd name="T8" fmla="*/ 437 w 548"/>
                  <a:gd name="T9" fmla="*/ 11 h 551"/>
                  <a:gd name="T10" fmla="*/ 55 w 548"/>
                  <a:gd name="T11" fmla="*/ 353 h 551"/>
                  <a:gd name="T12" fmla="*/ 366 w 548"/>
                  <a:gd name="T13" fmla="*/ 516 h 551"/>
                </a:gdLst>
                <a:ahLst/>
                <a:cxnLst>
                  <a:cxn ang="0">
                    <a:pos x="T0" y="T1"/>
                  </a:cxn>
                  <a:cxn ang="0">
                    <a:pos x="T2" y="T3"/>
                  </a:cxn>
                  <a:cxn ang="0">
                    <a:pos x="T4" y="T5"/>
                  </a:cxn>
                  <a:cxn ang="0">
                    <a:pos x="T6" y="T7"/>
                  </a:cxn>
                  <a:cxn ang="0">
                    <a:pos x="T8" y="T9"/>
                  </a:cxn>
                  <a:cxn ang="0">
                    <a:pos x="T10" y="T11"/>
                  </a:cxn>
                  <a:cxn ang="0">
                    <a:pos x="T12" y="T13"/>
                  </a:cxn>
                </a:cxnLst>
                <a:rect l="0" t="0" r="r" b="b"/>
                <a:pathLst>
                  <a:path w="548" h="551">
                    <a:moveTo>
                      <a:pt x="435" y="283"/>
                    </a:moveTo>
                    <a:cubicBezTo>
                      <a:pt x="435" y="283"/>
                      <a:pt x="359" y="328"/>
                      <a:pt x="282" y="312"/>
                    </a:cubicBezTo>
                    <a:cubicBezTo>
                      <a:pt x="274" y="310"/>
                      <a:pt x="273" y="298"/>
                      <a:pt x="280" y="295"/>
                    </a:cubicBezTo>
                    <a:cubicBezTo>
                      <a:pt x="355" y="262"/>
                      <a:pt x="541" y="135"/>
                      <a:pt x="544" y="85"/>
                    </a:cubicBezTo>
                    <a:cubicBezTo>
                      <a:pt x="548" y="23"/>
                      <a:pt x="508" y="0"/>
                      <a:pt x="437" y="11"/>
                    </a:cubicBezTo>
                    <a:cubicBezTo>
                      <a:pt x="367" y="21"/>
                      <a:pt x="0" y="228"/>
                      <a:pt x="55" y="353"/>
                    </a:cubicBezTo>
                    <a:cubicBezTo>
                      <a:pt x="110" y="478"/>
                      <a:pt x="236" y="551"/>
                      <a:pt x="366" y="516"/>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116">
                <a:extLst>
                  <a:ext uri="{FF2B5EF4-FFF2-40B4-BE49-F238E27FC236}">
                    <a16:creationId xmlns:a16="http://schemas.microsoft.com/office/drawing/2014/main" id="{FCE4922E-5AFE-4596-850F-DE8A51149406}"/>
                  </a:ext>
                </a:extLst>
              </p:cNvPr>
              <p:cNvSpPr>
                <a:spLocks/>
              </p:cNvSpPr>
              <p:nvPr/>
            </p:nvSpPr>
            <p:spPr bwMode="auto">
              <a:xfrm>
                <a:off x="7008813" y="8823325"/>
                <a:ext cx="2265362" cy="3225800"/>
              </a:xfrm>
              <a:custGeom>
                <a:avLst/>
                <a:gdLst>
                  <a:gd name="T0" fmla="*/ 0 w 453"/>
                  <a:gd name="T1" fmla="*/ 351 h 646"/>
                  <a:gd name="T2" fmla="*/ 214 w 453"/>
                  <a:gd name="T3" fmla="*/ 387 h 646"/>
                  <a:gd name="T4" fmla="*/ 74 w 453"/>
                  <a:gd name="T5" fmla="*/ 108 h 646"/>
                  <a:gd name="T6" fmla="*/ 160 w 453"/>
                  <a:gd name="T7" fmla="*/ 40 h 646"/>
                  <a:gd name="T8" fmla="*/ 414 w 453"/>
                  <a:gd name="T9" fmla="*/ 324 h 646"/>
                  <a:gd name="T10" fmla="*/ 279 w 453"/>
                  <a:gd name="T11" fmla="*/ 570 h 646"/>
                  <a:gd name="T12" fmla="*/ 112 w 453"/>
                  <a:gd name="T13" fmla="*/ 646 h 646"/>
                </a:gdLst>
                <a:ahLst/>
                <a:cxnLst>
                  <a:cxn ang="0">
                    <a:pos x="T0" y="T1"/>
                  </a:cxn>
                  <a:cxn ang="0">
                    <a:pos x="T2" y="T3"/>
                  </a:cxn>
                  <a:cxn ang="0">
                    <a:pos x="T4" y="T5"/>
                  </a:cxn>
                  <a:cxn ang="0">
                    <a:pos x="T6" y="T7"/>
                  </a:cxn>
                  <a:cxn ang="0">
                    <a:pos x="T8" y="T9"/>
                  </a:cxn>
                  <a:cxn ang="0">
                    <a:pos x="T10" y="T11"/>
                  </a:cxn>
                  <a:cxn ang="0">
                    <a:pos x="T12" y="T13"/>
                  </a:cxn>
                </a:cxnLst>
                <a:rect l="0" t="0" r="r" b="b"/>
                <a:pathLst>
                  <a:path w="453" h="646">
                    <a:moveTo>
                      <a:pt x="0" y="351"/>
                    </a:moveTo>
                    <a:cubicBezTo>
                      <a:pt x="0" y="351"/>
                      <a:pt x="138" y="428"/>
                      <a:pt x="214" y="387"/>
                    </a:cubicBezTo>
                    <a:cubicBezTo>
                      <a:pt x="288" y="347"/>
                      <a:pt x="122" y="134"/>
                      <a:pt x="74" y="108"/>
                    </a:cubicBezTo>
                    <a:cubicBezTo>
                      <a:pt x="27" y="81"/>
                      <a:pt x="104" y="0"/>
                      <a:pt x="160" y="40"/>
                    </a:cubicBezTo>
                    <a:cubicBezTo>
                      <a:pt x="216" y="80"/>
                      <a:pt x="379" y="227"/>
                      <a:pt x="414" y="324"/>
                    </a:cubicBezTo>
                    <a:cubicBezTo>
                      <a:pt x="453" y="428"/>
                      <a:pt x="448" y="515"/>
                      <a:pt x="279" y="570"/>
                    </a:cubicBezTo>
                    <a:cubicBezTo>
                      <a:pt x="138" y="617"/>
                      <a:pt x="112" y="646"/>
                      <a:pt x="112" y="646"/>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77" name="Group 276">
            <a:extLst>
              <a:ext uri="{FF2B5EF4-FFF2-40B4-BE49-F238E27FC236}">
                <a16:creationId xmlns:a16="http://schemas.microsoft.com/office/drawing/2014/main" id="{C3AEBAC4-2984-4E39-B8C9-E3EDF805E380}"/>
              </a:ext>
            </a:extLst>
          </p:cNvPr>
          <p:cNvGrpSpPr/>
          <p:nvPr/>
        </p:nvGrpSpPr>
        <p:grpSpPr>
          <a:xfrm>
            <a:off x="19055769" y="6788054"/>
            <a:ext cx="3418564" cy="4699878"/>
            <a:chOff x="9440772" y="3073400"/>
            <a:chExt cx="5505631" cy="7569201"/>
          </a:xfrm>
        </p:grpSpPr>
        <p:sp>
          <p:nvSpPr>
            <p:cNvPr id="225" name="Oval 224">
              <a:extLst>
                <a:ext uri="{FF2B5EF4-FFF2-40B4-BE49-F238E27FC236}">
                  <a16:creationId xmlns:a16="http://schemas.microsoft.com/office/drawing/2014/main" id="{2D2735FC-EE95-47A1-B5A6-6FE7B66E11AF}"/>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26" name="Group 225">
              <a:extLst>
                <a:ext uri="{FF2B5EF4-FFF2-40B4-BE49-F238E27FC236}">
                  <a16:creationId xmlns:a16="http://schemas.microsoft.com/office/drawing/2014/main" id="{3C486A69-32BD-4F9D-927D-01819EF644EF}"/>
                </a:ext>
              </a:extLst>
            </p:cNvPr>
            <p:cNvGrpSpPr/>
            <p:nvPr/>
          </p:nvGrpSpPr>
          <p:grpSpPr>
            <a:xfrm>
              <a:off x="9988550" y="3073400"/>
              <a:ext cx="4410075" cy="7569201"/>
              <a:chOff x="6743701" y="9817100"/>
              <a:chExt cx="4410075" cy="7569201"/>
            </a:xfrm>
          </p:grpSpPr>
          <p:sp>
            <p:nvSpPr>
              <p:cNvPr id="227" name="Freeform 6">
                <a:extLst>
                  <a:ext uri="{FF2B5EF4-FFF2-40B4-BE49-F238E27FC236}">
                    <a16:creationId xmlns:a16="http://schemas.microsoft.com/office/drawing/2014/main" id="{D113D5E6-8E2F-4B10-8ECA-01F0F8BBF4C8}"/>
                  </a:ext>
                </a:extLst>
              </p:cNvPr>
              <p:cNvSpPr>
                <a:spLocks/>
              </p:cNvSpPr>
              <p:nvPr/>
            </p:nvSpPr>
            <p:spPr bwMode="auto">
              <a:xfrm>
                <a:off x="6880226" y="12501563"/>
                <a:ext cx="3878263" cy="4884738"/>
              </a:xfrm>
              <a:custGeom>
                <a:avLst/>
                <a:gdLst>
                  <a:gd name="T0" fmla="*/ 645 w 647"/>
                  <a:gd name="T1" fmla="*/ 610 h 817"/>
                  <a:gd name="T2" fmla="*/ 641 w 647"/>
                  <a:gd name="T3" fmla="*/ 632 h 817"/>
                  <a:gd name="T4" fmla="*/ 448 w 647"/>
                  <a:gd name="T5" fmla="*/ 775 h 817"/>
                  <a:gd name="T6" fmla="*/ 2 w 647"/>
                  <a:gd name="T7" fmla="*/ 574 h 817"/>
                  <a:gd name="T8" fmla="*/ 2 w 647"/>
                  <a:gd name="T9" fmla="*/ 499 h 817"/>
                  <a:gd name="T10" fmla="*/ 52 w 647"/>
                  <a:gd name="T11" fmla="*/ 224 h 817"/>
                  <a:gd name="T12" fmla="*/ 276 w 647"/>
                  <a:gd name="T13" fmla="*/ 0 h 817"/>
                  <a:gd name="T14" fmla="*/ 387 w 647"/>
                  <a:gd name="T15" fmla="*/ 0 h 817"/>
                  <a:gd name="T16" fmla="*/ 611 w 647"/>
                  <a:gd name="T17" fmla="*/ 224 h 817"/>
                  <a:gd name="T18" fmla="*/ 643 w 647"/>
                  <a:gd name="T19" fmla="*/ 538 h 817"/>
                  <a:gd name="T20" fmla="*/ 644 w 647"/>
                  <a:gd name="T21" fmla="*/ 547 h 817"/>
                  <a:gd name="T22" fmla="*/ 645 w 647"/>
                  <a:gd name="T23" fmla="*/ 610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7">
                    <a:moveTo>
                      <a:pt x="645" y="610"/>
                    </a:moveTo>
                    <a:cubicBezTo>
                      <a:pt x="644" y="618"/>
                      <a:pt x="643" y="625"/>
                      <a:pt x="641" y="632"/>
                    </a:cubicBezTo>
                    <a:cubicBezTo>
                      <a:pt x="625" y="704"/>
                      <a:pt x="568" y="754"/>
                      <a:pt x="448" y="775"/>
                    </a:cubicBezTo>
                    <a:cubicBezTo>
                      <a:pt x="211" y="817"/>
                      <a:pt x="11" y="695"/>
                      <a:pt x="2" y="574"/>
                    </a:cubicBezTo>
                    <a:cubicBezTo>
                      <a:pt x="0" y="548"/>
                      <a:pt x="0" y="523"/>
                      <a:pt x="2" y="499"/>
                    </a:cubicBezTo>
                    <a:cubicBezTo>
                      <a:pt x="8" y="406"/>
                      <a:pt x="35" y="319"/>
                      <a:pt x="52" y="224"/>
                    </a:cubicBezTo>
                    <a:cubicBezTo>
                      <a:pt x="73" y="104"/>
                      <a:pt x="146" y="5"/>
                      <a:pt x="276" y="0"/>
                    </a:cubicBezTo>
                    <a:cubicBezTo>
                      <a:pt x="387" y="0"/>
                      <a:pt x="387" y="0"/>
                      <a:pt x="387" y="0"/>
                    </a:cubicBezTo>
                    <a:cubicBezTo>
                      <a:pt x="511" y="0"/>
                      <a:pt x="611" y="101"/>
                      <a:pt x="611" y="224"/>
                    </a:cubicBezTo>
                    <a:cubicBezTo>
                      <a:pt x="643" y="538"/>
                      <a:pt x="643" y="538"/>
                      <a:pt x="643" y="538"/>
                    </a:cubicBezTo>
                    <a:cubicBezTo>
                      <a:pt x="644" y="547"/>
                      <a:pt x="644" y="547"/>
                      <a:pt x="644" y="547"/>
                    </a:cubicBezTo>
                    <a:cubicBezTo>
                      <a:pt x="647" y="570"/>
                      <a:pt x="647" y="590"/>
                      <a:pt x="645" y="610"/>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7">
                <a:extLst>
                  <a:ext uri="{FF2B5EF4-FFF2-40B4-BE49-F238E27FC236}">
                    <a16:creationId xmlns:a16="http://schemas.microsoft.com/office/drawing/2014/main" id="{AB64219A-849F-416B-8AAF-C394273228B5}"/>
                  </a:ext>
                </a:extLst>
              </p:cNvPr>
              <p:cNvSpPr>
                <a:spLocks/>
              </p:cNvSpPr>
              <p:nvPr/>
            </p:nvSpPr>
            <p:spPr bwMode="auto">
              <a:xfrm>
                <a:off x="8499476" y="10283825"/>
                <a:ext cx="1641475" cy="2630488"/>
              </a:xfrm>
              <a:custGeom>
                <a:avLst/>
                <a:gdLst>
                  <a:gd name="T0" fmla="*/ 265 w 274"/>
                  <a:gd name="T1" fmla="*/ 92 h 440"/>
                  <a:gd name="T2" fmla="*/ 272 w 274"/>
                  <a:gd name="T3" fmla="*/ 223 h 440"/>
                  <a:gd name="T4" fmla="*/ 188 w 274"/>
                  <a:gd name="T5" fmla="*/ 315 h 440"/>
                  <a:gd name="T6" fmla="*/ 180 w 274"/>
                  <a:gd name="T7" fmla="*/ 316 h 440"/>
                  <a:gd name="T8" fmla="*/ 176 w 274"/>
                  <a:gd name="T9" fmla="*/ 316 h 440"/>
                  <a:gd name="T10" fmla="*/ 171 w 274"/>
                  <a:gd name="T11" fmla="*/ 349 h 440"/>
                  <a:gd name="T12" fmla="*/ 169 w 274"/>
                  <a:gd name="T13" fmla="*/ 367 h 440"/>
                  <a:gd name="T14" fmla="*/ 141 w 274"/>
                  <a:gd name="T15" fmla="*/ 424 h 440"/>
                  <a:gd name="T16" fmla="*/ 129 w 274"/>
                  <a:gd name="T17" fmla="*/ 429 h 440"/>
                  <a:gd name="T18" fmla="*/ 54 w 274"/>
                  <a:gd name="T19" fmla="*/ 417 h 440"/>
                  <a:gd name="T20" fmla="*/ 41 w 274"/>
                  <a:gd name="T21" fmla="*/ 365 h 440"/>
                  <a:gd name="T22" fmla="*/ 40 w 274"/>
                  <a:gd name="T23" fmla="*/ 275 h 440"/>
                  <a:gd name="T24" fmla="*/ 4 w 274"/>
                  <a:gd name="T25" fmla="*/ 133 h 440"/>
                  <a:gd name="T26" fmla="*/ 120 w 274"/>
                  <a:gd name="T27" fmla="*/ 4 h 440"/>
                  <a:gd name="T28" fmla="*/ 166 w 274"/>
                  <a:gd name="T29" fmla="*/ 2 h 440"/>
                  <a:gd name="T30" fmla="*/ 265 w 274"/>
                  <a:gd name="T31" fmla="*/ 92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4" h="440">
                    <a:moveTo>
                      <a:pt x="265" y="92"/>
                    </a:moveTo>
                    <a:cubicBezTo>
                      <a:pt x="272" y="223"/>
                      <a:pt x="272" y="223"/>
                      <a:pt x="272" y="223"/>
                    </a:cubicBezTo>
                    <a:cubicBezTo>
                      <a:pt x="274" y="271"/>
                      <a:pt x="237" y="313"/>
                      <a:pt x="188" y="315"/>
                    </a:cubicBezTo>
                    <a:cubicBezTo>
                      <a:pt x="180" y="316"/>
                      <a:pt x="180" y="316"/>
                      <a:pt x="180" y="316"/>
                    </a:cubicBezTo>
                    <a:cubicBezTo>
                      <a:pt x="176" y="316"/>
                      <a:pt x="176" y="316"/>
                      <a:pt x="176" y="316"/>
                    </a:cubicBezTo>
                    <a:cubicBezTo>
                      <a:pt x="171" y="349"/>
                      <a:pt x="171" y="349"/>
                      <a:pt x="171" y="349"/>
                    </a:cubicBezTo>
                    <a:cubicBezTo>
                      <a:pt x="169" y="367"/>
                      <a:pt x="169" y="367"/>
                      <a:pt x="169" y="367"/>
                    </a:cubicBezTo>
                    <a:cubicBezTo>
                      <a:pt x="168" y="392"/>
                      <a:pt x="157" y="416"/>
                      <a:pt x="141" y="424"/>
                    </a:cubicBezTo>
                    <a:cubicBezTo>
                      <a:pt x="137" y="426"/>
                      <a:pt x="133" y="428"/>
                      <a:pt x="129" y="429"/>
                    </a:cubicBezTo>
                    <a:cubicBezTo>
                      <a:pt x="102" y="440"/>
                      <a:pt x="76" y="437"/>
                      <a:pt x="54" y="417"/>
                    </a:cubicBezTo>
                    <a:cubicBezTo>
                      <a:pt x="43" y="407"/>
                      <a:pt x="38" y="387"/>
                      <a:pt x="41" y="365"/>
                    </a:cubicBezTo>
                    <a:cubicBezTo>
                      <a:pt x="41" y="365"/>
                      <a:pt x="45" y="311"/>
                      <a:pt x="40" y="275"/>
                    </a:cubicBezTo>
                    <a:cubicBezTo>
                      <a:pt x="36" y="239"/>
                      <a:pt x="4" y="133"/>
                      <a:pt x="4" y="133"/>
                    </a:cubicBezTo>
                    <a:cubicBezTo>
                      <a:pt x="0" y="65"/>
                      <a:pt x="52" y="8"/>
                      <a:pt x="120" y="4"/>
                    </a:cubicBezTo>
                    <a:cubicBezTo>
                      <a:pt x="166" y="2"/>
                      <a:pt x="166" y="2"/>
                      <a:pt x="166" y="2"/>
                    </a:cubicBezTo>
                    <a:cubicBezTo>
                      <a:pt x="218" y="0"/>
                      <a:pt x="263" y="40"/>
                      <a:pt x="265" y="92"/>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8">
                <a:extLst>
                  <a:ext uri="{FF2B5EF4-FFF2-40B4-BE49-F238E27FC236}">
                    <a16:creationId xmlns:a16="http://schemas.microsoft.com/office/drawing/2014/main" id="{0479C69D-8A1C-4819-BC7E-E407DAD5DAB6}"/>
                  </a:ext>
                </a:extLst>
              </p:cNvPr>
              <p:cNvSpPr>
                <a:spLocks/>
              </p:cNvSpPr>
              <p:nvPr/>
            </p:nvSpPr>
            <p:spPr bwMode="auto">
              <a:xfrm>
                <a:off x="8205788" y="9936163"/>
                <a:ext cx="2289175" cy="1620838"/>
              </a:xfrm>
              <a:custGeom>
                <a:avLst/>
                <a:gdLst>
                  <a:gd name="T0" fmla="*/ 379 w 382"/>
                  <a:gd name="T1" fmla="*/ 90 h 271"/>
                  <a:gd name="T2" fmla="*/ 334 w 382"/>
                  <a:gd name="T3" fmla="*/ 139 h 271"/>
                  <a:gd name="T4" fmla="*/ 238 w 382"/>
                  <a:gd name="T5" fmla="*/ 133 h 271"/>
                  <a:gd name="T6" fmla="*/ 201 w 382"/>
                  <a:gd name="T7" fmla="*/ 118 h 271"/>
                  <a:gd name="T8" fmla="*/ 192 w 382"/>
                  <a:gd name="T9" fmla="*/ 114 h 271"/>
                  <a:gd name="T10" fmla="*/ 148 w 382"/>
                  <a:gd name="T11" fmla="*/ 127 h 271"/>
                  <a:gd name="T12" fmla="*/ 147 w 382"/>
                  <a:gd name="T13" fmla="*/ 178 h 271"/>
                  <a:gd name="T14" fmla="*/ 144 w 382"/>
                  <a:gd name="T15" fmla="*/ 192 h 271"/>
                  <a:gd name="T16" fmla="*/ 126 w 382"/>
                  <a:gd name="T17" fmla="*/ 191 h 271"/>
                  <a:gd name="T18" fmla="*/ 124 w 382"/>
                  <a:gd name="T19" fmla="*/ 185 h 271"/>
                  <a:gd name="T20" fmla="*/ 110 w 382"/>
                  <a:gd name="T21" fmla="*/ 155 h 271"/>
                  <a:gd name="T22" fmla="*/ 95 w 382"/>
                  <a:gd name="T23" fmla="*/ 161 h 271"/>
                  <a:gd name="T24" fmla="*/ 88 w 382"/>
                  <a:gd name="T25" fmla="*/ 192 h 271"/>
                  <a:gd name="T26" fmla="*/ 88 w 382"/>
                  <a:gd name="T27" fmla="*/ 197 h 271"/>
                  <a:gd name="T28" fmla="*/ 93 w 382"/>
                  <a:gd name="T29" fmla="*/ 256 h 271"/>
                  <a:gd name="T30" fmla="*/ 49 w 382"/>
                  <a:gd name="T31" fmla="*/ 246 h 271"/>
                  <a:gd name="T32" fmla="*/ 15 w 382"/>
                  <a:gd name="T33" fmla="*/ 110 h 271"/>
                  <a:gd name="T34" fmla="*/ 131 w 382"/>
                  <a:gd name="T35" fmla="*/ 3 h 271"/>
                  <a:gd name="T36" fmla="*/ 224 w 382"/>
                  <a:gd name="T37" fmla="*/ 27 h 271"/>
                  <a:gd name="T38" fmla="*/ 351 w 382"/>
                  <a:gd name="T39" fmla="*/ 34 h 271"/>
                  <a:gd name="T40" fmla="*/ 379 w 382"/>
                  <a:gd name="T41" fmla="*/ 9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2" h="271">
                    <a:moveTo>
                      <a:pt x="379" y="90"/>
                    </a:moveTo>
                    <a:cubicBezTo>
                      <a:pt x="377" y="118"/>
                      <a:pt x="345" y="133"/>
                      <a:pt x="334" y="139"/>
                    </a:cubicBezTo>
                    <a:cubicBezTo>
                      <a:pt x="315" y="149"/>
                      <a:pt x="294" y="153"/>
                      <a:pt x="238" y="133"/>
                    </a:cubicBezTo>
                    <a:cubicBezTo>
                      <a:pt x="227" y="129"/>
                      <a:pt x="215" y="124"/>
                      <a:pt x="201" y="118"/>
                    </a:cubicBezTo>
                    <a:cubicBezTo>
                      <a:pt x="198" y="117"/>
                      <a:pt x="195" y="115"/>
                      <a:pt x="192" y="114"/>
                    </a:cubicBezTo>
                    <a:cubicBezTo>
                      <a:pt x="163" y="105"/>
                      <a:pt x="152" y="112"/>
                      <a:pt x="148" y="127"/>
                    </a:cubicBezTo>
                    <a:cubicBezTo>
                      <a:pt x="144" y="141"/>
                      <a:pt x="148" y="162"/>
                      <a:pt x="147" y="178"/>
                    </a:cubicBezTo>
                    <a:cubicBezTo>
                      <a:pt x="147" y="183"/>
                      <a:pt x="146" y="188"/>
                      <a:pt x="144" y="192"/>
                    </a:cubicBezTo>
                    <a:cubicBezTo>
                      <a:pt x="141" y="200"/>
                      <a:pt x="129" y="199"/>
                      <a:pt x="126" y="191"/>
                    </a:cubicBezTo>
                    <a:cubicBezTo>
                      <a:pt x="125" y="189"/>
                      <a:pt x="125" y="188"/>
                      <a:pt x="124" y="185"/>
                    </a:cubicBezTo>
                    <a:cubicBezTo>
                      <a:pt x="120" y="175"/>
                      <a:pt x="114" y="158"/>
                      <a:pt x="110" y="155"/>
                    </a:cubicBezTo>
                    <a:cubicBezTo>
                      <a:pt x="104" y="150"/>
                      <a:pt x="99" y="155"/>
                      <a:pt x="95" y="161"/>
                    </a:cubicBezTo>
                    <a:cubicBezTo>
                      <a:pt x="89" y="171"/>
                      <a:pt x="87" y="182"/>
                      <a:pt x="88" y="192"/>
                    </a:cubicBezTo>
                    <a:cubicBezTo>
                      <a:pt x="88" y="197"/>
                      <a:pt x="88" y="197"/>
                      <a:pt x="88" y="197"/>
                    </a:cubicBezTo>
                    <a:cubicBezTo>
                      <a:pt x="88" y="197"/>
                      <a:pt x="96" y="241"/>
                      <a:pt x="93" y="256"/>
                    </a:cubicBezTo>
                    <a:cubicBezTo>
                      <a:pt x="89" y="271"/>
                      <a:pt x="60" y="267"/>
                      <a:pt x="49" y="246"/>
                    </a:cubicBezTo>
                    <a:cubicBezTo>
                      <a:pt x="40" y="231"/>
                      <a:pt x="0" y="177"/>
                      <a:pt x="15" y="110"/>
                    </a:cubicBezTo>
                    <a:cubicBezTo>
                      <a:pt x="26" y="63"/>
                      <a:pt x="67" y="10"/>
                      <a:pt x="131" y="3"/>
                    </a:cubicBezTo>
                    <a:cubicBezTo>
                      <a:pt x="163" y="0"/>
                      <a:pt x="180" y="38"/>
                      <a:pt x="224" y="27"/>
                    </a:cubicBezTo>
                    <a:cubicBezTo>
                      <a:pt x="278" y="13"/>
                      <a:pt x="325" y="24"/>
                      <a:pt x="351" y="34"/>
                    </a:cubicBezTo>
                    <a:cubicBezTo>
                      <a:pt x="369" y="42"/>
                      <a:pt x="382" y="66"/>
                      <a:pt x="379" y="9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9">
                <a:extLst>
                  <a:ext uri="{FF2B5EF4-FFF2-40B4-BE49-F238E27FC236}">
                    <a16:creationId xmlns:a16="http://schemas.microsoft.com/office/drawing/2014/main" id="{D78F4515-2BFC-44EB-B4F4-02B81D8BCF1B}"/>
                  </a:ext>
                </a:extLst>
              </p:cNvPr>
              <p:cNvSpPr>
                <a:spLocks/>
              </p:cNvSpPr>
              <p:nvPr/>
            </p:nvSpPr>
            <p:spPr bwMode="auto">
              <a:xfrm>
                <a:off x="8504238" y="9817100"/>
                <a:ext cx="282575" cy="334963"/>
              </a:xfrm>
              <a:custGeom>
                <a:avLst/>
                <a:gdLst>
                  <a:gd name="T0" fmla="*/ 2 w 47"/>
                  <a:gd name="T1" fmla="*/ 38 h 56"/>
                  <a:gd name="T2" fmla="*/ 21 w 47"/>
                  <a:gd name="T3" fmla="*/ 39 h 56"/>
                  <a:gd name="T4" fmla="*/ 31 w 47"/>
                  <a:gd name="T5" fmla="*/ 41 h 56"/>
                  <a:gd name="T6" fmla="*/ 36 w 47"/>
                  <a:gd name="T7" fmla="*/ 44 h 56"/>
                  <a:gd name="T8" fmla="*/ 40 w 47"/>
                  <a:gd name="T9" fmla="*/ 49 h 56"/>
                  <a:gd name="T10" fmla="*/ 40 w 47"/>
                  <a:gd name="T11" fmla="*/ 49 h 56"/>
                  <a:gd name="T12" fmla="*/ 41 w 47"/>
                  <a:gd name="T13" fmla="*/ 49 h 56"/>
                  <a:gd name="T14" fmla="*/ 38 w 47"/>
                  <a:gd name="T15" fmla="*/ 55 h 56"/>
                  <a:gd name="T16" fmla="*/ 32 w 47"/>
                  <a:gd name="T17" fmla="*/ 53 h 56"/>
                  <a:gd name="T18" fmla="*/ 29 w 47"/>
                  <a:gd name="T19" fmla="*/ 38 h 56"/>
                  <a:gd name="T20" fmla="*/ 29 w 47"/>
                  <a:gd name="T21" fmla="*/ 24 h 56"/>
                  <a:gd name="T22" fmla="*/ 34 w 47"/>
                  <a:gd name="T23" fmla="*/ 11 h 56"/>
                  <a:gd name="T24" fmla="*/ 45 w 47"/>
                  <a:gd name="T25" fmla="*/ 1 h 56"/>
                  <a:gd name="T26" fmla="*/ 47 w 47"/>
                  <a:gd name="T27" fmla="*/ 1 h 56"/>
                  <a:gd name="T28" fmla="*/ 47 w 47"/>
                  <a:gd name="T29" fmla="*/ 4 h 56"/>
                  <a:gd name="T30" fmla="*/ 47 w 47"/>
                  <a:gd name="T31" fmla="*/ 4 h 56"/>
                  <a:gd name="T32" fmla="*/ 38 w 47"/>
                  <a:gd name="T33" fmla="*/ 13 h 56"/>
                  <a:gd name="T34" fmla="*/ 35 w 47"/>
                  <a:gd name="T35" fmla="*/ 25 h 56"/>
                  <a:gd name="T36" fmla="*/ 36 w 47"/>
                  <a:gd name="T37" fmla="*/ 37 h 56"/>
                  <a:gd name="T38" fmla="*/ 40 w 47"/>
                  <a:gd name="T39" fmla="*/ 49 h 56"/>
                  <a:gd name="T40" fmla="*/ 32 w 47"/>
                  <a:gd name="T41" fmla="*/ 52 h 56"/>
                  <a:gd name="T42" fmla="*/ 32 w 47"/>
                  <a:gd name="T43" fmla="*/ 52 h 56"/>
                  <a:gd name="T44" fmla="*/ 28 w 47"/>
                  <a:gd name="T45" fmla="*/ 48 h 56"/>
                  <a:gd name="T46" fmla="*/ 19 w 47"/>
                  <a:gd name="T47" fmla="*/ 45 h 56"/>
                  <a:gd name="T48" fmla="*/ 1 w 47"/>
                  <a:gd name="T49" fmla="*/ 41 h 56"/>
                  <a:gd name="T50" fmla="*/ 1 w 47"/>
                  <a:gd name="T51" fmla="*/ 41 h 56"/>
                  <a:gd name="T52" fmla="*/ 0 w 47"/>
                  <a:gd name="T53" fmla="*/ 40 h 56"/>
                  <a:gd name="T54" fmla="*/ 2 w 47"/>
                  <a:gd name="T5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56">
                    <a:moveTo>
                      <a:pt x="2" y="38"/>
                    </a:moveTo>
                    <a:cubicBezTo>
                      <a:pt x="8" y="38"/>
                      <a:pt x="14" y="38"/>
                      <a:pt x="21" y="39"/>
                    </a:cubicBezTo>
                    <a:cubicBezTo>
                      <a:pt x="24" y="39"/>
                      <a:pt x="27" y="40"/>
                      <a:pt x="31" y="41"/>
                    </a:cubicBezTo>
                    <a:cubicBezTo>
                      <a:pt x="32" y="42"/>
                      <a:pt x="34" y="42"/>
                      <a:pt x="36" y="44"/>
                    </a:cubicBezTo>
                    <a:cubicBezTo>
                      <a:pt x="37" y="45"/>
                      <a:pt x="39" y="46"/>
                      <a:pt x="40" y="49"/>
                    </a:cubicBezTo>
                    <a:cubicBezTo>
                      <a:pt x="40" y="49"/>
                      <a:pt x="40" y="49"/>
                      <a:pt x="40" y="49"/>
                    </a:cubicBezTo>
                    <a:cubicBezTo>
                      <a:pt x="41" y="49"/>
                      <a:pt x="41" y="49"/>
                      <a:pt x="41" y="49"/>
                    </a:cubicBezTo>
                    <a:cubicBezTo>
                      <a:pt x="41" y="52"/>
                      <a:pt x="40" y="55"/>
                      <a:pt x="38" y="55"/>
                    </a:cubicBezTo>
                    <a:cubicBezTo>
                      <a:pt x="35" y="56"/>
                      <a:pt x="33" y="55"/>
                      <a:pt x="32" y="53"/>
                    </a:cubicBezTo>
                    <a:cubicBezTo>
                      <a:pt x="30" y="48"/>
                      <a:pt x="29" y="43"/>
                      <a:pt x="29" y="38"/>
                    </a:cubicBezTo>
                    <a:cubicBezTo>
                      <a:pt x="28" y="34"/>
                      <a:pt x="28" y="29"/>
                      <a:pt x="29" y="24"/>
                    </a:cubicBezTo>
                    <a:cubicBezTo>
                      <a:pt x="30" y="19"/>
                      <a:pt x="32" y="15"/>
                      <a:pt x="34" y="11"/>
                    </a:cubicBezTo>
                    <a:cubicBezTo>
                      <a:pt x="37" y="7"/>
                      <a:pt x="41" y="3"/>
                      <a:pt x="45" y="1"/>
                    </a:cubicBezTo>
                    <a:cubicBezTo>
                      <a:pt x="46" y="0"/>
                      <a:pt x="47" y="1"/>
                      <a:pt x="47" y="1"/>
                    </a:cubicBezTo>
                    <a:cubicBezTo>
                      <a:pt x="47" y="2"/>
                      <a:pt x="47" y="3"/>
                      <a:pt x="47" y="4"/>
                    </a:cubicBezTo>
                    <a:cubicBezTo>
                      <a:pt x="47" y="4"/>
                      <a:pt x="47" y="4"/>
                      <a:pt x="47" y="4"/>
                    </a:cubicBezTo>
                    <a:cubicBezTo>
                      <a:pt x="43" y="6"/>
                      <a:pt x="40" y="9"/>
                      <a:pt x="38" y="13"/>
                    </a:cubicBezTo>
                    <a:cubicBezTo>
                      <a:pt x="37" y="17"/>
                      <a:pt x="36" y="21"/>
                      <a:pt x="35" y="25"/>
                    </a:cubicBezTo>
                    <a:cubicBezTo>
                      <a:pt x="35" y="29"/>
                      <a:pt x="35" y="33"/>
                      <a:pt x="36" y="37"/>
                    </a:cubicBezTo>
                    <a:cubicBezTo>
                      <a:pt x="37" y="41"/>
                      <a:pt x="39" y="45"/>
                      <a:pt x="40" y="49"/>
                    </a:cubicBezTo>
                    <a:cubicBezTo>
                      <a:pt x="32" y="52"/>
                      <a:pt x="32" y="52"/>
                      <a:pt x="32" y="52"/>
                    </a:cubicBezTo>
                    <a:cubicBezTo>
                      <a:pt x="32" y="52"/>
                      <a:pt x="32" y="52"/>
                      <a:pt x="32" y="52"/>
                    </a:cubicBezTo>
                    <a:cubicBezTo>
                      <a:pt x="32" y="52"/>
                      <a:pt x="30" y="50"/>
                      <a:pt x="28" y="48"/>
                    </a:cubicBezTo>
                    <a:cubicBezTo>
                      <a:pt x="25" y="47"/>
                      <a:pt x="22" y="46"/>
                      <a:pt x="19" y="45"/>
                    </a:cubicBezTo>
                    <a:cubicBezTo>
                      <a:pt x="14" y="43"/>
                      <a:pt x="8" y="42"/>
                      <a:pt x="1" y="41"/>
                    </a:cubicBezTo>
                    <a:cubicBezTo>
                      <a:pt x="1" y="41"/>
                      <a:pt x="1" y="41"/>
                      <a:pt x="1" y="41"/>
                    </a:cubicBezTo>
                    <a:cubicBezTo>
                      <a:pt x="0" y="41"/>
                      <a:pt x="0" y="40"/>
                      <a:pt x="0" y="40"/>
                    </a:cubicBezTo>
                    <a:cubicBezTo>
                      <a:pt x="0" y="39"/>
                      <a:pt x="1" y="38"/>
                      <a:pt x="2" y="3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10">
                <a:extLst>
                  <a:ext uri="{FF2B5EF4-FFF2-40B4-BE49-F238E27FC236}">
                    <a16:creationId xmlns:a16="http://schemas.microsoft.com/office/drawing/2014/main" id="{45972D52-2C09-4426-A279-57D33562F2E4}"/>
                  </a:ext>
                </a:extLst>
              </p:cNvPr>
              <p:cNvSpPr>
                <a:spLocks/>
              </p:cNvSpPr>
              <p:nvPr/>
            </p:nvSpPr>
            <p:spPr bwMode="auto">
              <a:xfrm>
                <a:off x="9313863" y="10625138"/>
                <a:ext cx="671513" cy="184150"/>
              </a:xfrm>
              <a:custGeom>
                <a:avLst/>
                <a:gdLst>
                  <a:gd name="T0" fmla="*/ 111 w 112"/>
                  <a:gd name="T1" fmla="*/ 21 h 31"/>
                  <a:gd name="T2" fmla="*/ 108 w 112"/>
                  <a:gd name="T3" fmla="*/ 25 h 31"/>
                  <a:gd name="T4" fmla="*/ 106 w 112"/>
                  <a:gd name="T5" fmla="*/ 26 h 31"/>
                  <a:gd name="T6" fmla="*/ 104 w 112"/>
                  <a:gd name="T7" fmla="*/ 27 h 31"/>
                  <a:gd name="T8" fmla="*/ 96 w 112"/>
                  <a:gd name="T9" fmla="*/ 30 h 31"/>
                  <a:gd name="T10" fmla="*/ 88 w 112"/>
                  <a:gd name="T11" fmla="*/ 31 h 31"/>
                  <a:gd name="T12" fmla="*/ 81 w 112"/>
                  <a:gd name="T13" fmla="*/ 30 h 31"/>
                  <a:gd name="T14" fmla="*/ 52 w 112"/>
                  <a:gd name="T15" fmla="*/ 24 h 31"/>
                  <a:gd name="T16" fmla="*/ 39 w 112"/>
                  <a:gd name="T17" fmla="*/ 19 h 31"/>
                  <a:gd name="T18" fmla="*/ 25 w 112"/>
                  <a:gd name="T19" fmla="*/ 13 h 31"/>
                  <a:gd name="T20" fmla="*/ 0 w 112"/>
                  <a:gd name="T21" fmla="*/ 0 h 31"/>
                  <a:gd name="T22" fmla="*/ 26 w 112"/>
                  <a:gd name="T23" fmla="*/ 11 h 31"/>
                  <a:gd name="T24" fmla="*/ 40 w 112"/>
                  <a:gd name="T25" fmla="*/ 16 h 31"/>
                  <a:gd name="T26" fmla="*/ 53 w 112"/>
                  <a:gd name="T27" fmla="*/ 20 h 31"/>
                  <a:gd name="T28" fmla="*/ 81 w 112"/>
                  <a:gd name="T29" fmla="*/ 24 h 31"/>
                  <a:gd name="T30" fmla="*/ 88 w 112"/>
                  <a:gd name="T31" fmla="*/ 23 h 31"/>
                  <a:gd name="T32" fmla="*/ 94 w 112"/>
                  <a:gd name="T33" fmla="*/ 22 h 31"/>
                  <a:gd name="T34" fmla="*/ 100 w 112"/>
                  <a:gd name="T35" fmla="*/ 20 h 31"/>
                  <a:gd name="T36" fmla="*/ 101 w 112"/>
                  <a:gd name="T37" fmla="*/ 19 h 31"/>
                  <a:gd name="T38" fmla="*/ 102 w 112"/>
                  <a:gd name="T39" fmla="*/ 18 h 31"/>
                  <a:gd name="T40" fmla="*/ 103 w 112"/>
                  <a:gd name="T41" fmla="*/ 17 h 31"/>
                  <a:gd name="T42" fmla="*/ 103 w 112"/>
                  <a:gd name="T43" fmla="*/ 17 h 31"/>
                  <a:gd name="T44" fmla="*/ 104 w 112"/>
                  <a:gd name="T45" fmla="*/ 17 h 31"/>
                  <a:gd name="T46" fmla="*/ 110 w 112"/>
                  <a:gd name="T47" fmla="*/ 15 h 31"/>
                  <a:gd name="T48" fmla="*/ 111 w 112"/>
                  <a:gd name="T49"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2" h="31">
                    <a:moveTo>
                      <a:pt x="111" y="21"/>
                    </a:moveTo>
                    <a:cubicBezTo>
                      <a:pt x="110" y="23"/>
                      <a:pt x="109" y="24"/>
                      <a:pt x="108" y="25"/>
                    </a:cubicBezTo>
                    <a:cubicBezTo>
                      <a:pt x="106" y="26"/>
                      <a:pt x="106" y="26"/>
                      <a:pt x="106" y="26"/>
                    </a:cubicBezTo>
                    <a:cubicBezTo>
                      <a:pt x="104" y="27"/>
                      <a:pt x="104" y="27"/>
                      <a:pt x="104" y="27"/>
                    </a:cubicBezTo>
                    <a:cubicBezTo>
                      <a:pt x="101" y="28"/>
                      <a:pt x="99" y="29"/>
                      <a:pt x="96" y="30"/>
                    </a:cubicBezTo>
                    <a:cubicBezTo>
                      <a:pt x="94" y="30"/>
                      <a:pt x="91" y="30"/>
                      <a:pt x="88" y="31"/>
                    </a:cubicBezTo>
                    <a:cubicBezTo>
                      <a:pt x="86" y="31"/>
                      <a:pt x="83" y="31"/>
                      <a:pt x="81" y="30"/>
                    </a:cubicBezTo>
                    <a:cubicBezTo>
                      <a:pt x="71" y="30"/>
                      <a:pt x="61" y="27"/>
                      <a:pt x="52" y="24"/>
                    </a:cubicBezTo>
                    <a:cubicBezTo>
                      <a:pt x="48" y="22"/>
                      <a:pt x="43" y="21"/>
                      <a:pt x="39" y="19"/>
                    </a:cubicBezTo>
                    <a:cubicBezTo>
                      <a:pt x="34" y="17"/>
                      <a:pt x="30" y="15"/>
                      <a:pt x="25" y="13"/>
                    </a:cubicBezTo>
                    <a:cubicBezTo>
                      <a:pt x="17" y="9"/>
                      <a:pt x="8" y="4"/>
                      <a:pt x="0" y="0"/>
                    </a:cubicBezTo>
                    <a:cubicBezTo>
                      <a:pt x="9" y="4"/>
                      <a:pt x="17" y="8"/>
                      <a:pt x="26" y="11"/>
                    </a:cubicBezTo>
                    <a:cubicBezTo>
                      <a:pt x="31" y="13"/>
                      <a:pt x="35" y="14"/>
                      <a:pt x="40" y="16"/>
                    </a:cubicBezTo>
                    <a:cubicBezTo>
                      <a:pt x="44" y="17"/>
                      <a:pt x="49" y="18"/>
                      <a:pt x="53" y="20"/>
                    </a:cubicBezTo>
                    <a:cubicBezTo>
                      <a:pt x="63" y="22"/>
                      <a:pt x="72" y="24"/>
                      <a:pt x="81" y="24"/>
                    </a:cubicBezTo>
                    <a:cubicBezTo>
                      <a:pt x="83" y="24"/>
                      <a:pt x="86" y="24"/>
                      <a:pt x="88" y="23"/>
                    </a:cubicBezTo>
                    <a:cubicBezTo>
                      <a:pt x="90" y="23"/>
                      <a:pt x="92" y="23"/>
                      <a:pt x="94" y="22"/>
                    </a:cubicBezTo>
                    <a:cubicBezTo>
                      <a:pt x="96" y="22"/>
                      <a:pt x="98" y="21"/>
                      <a:pt x="100" y="20"/>
                    </a:cubicBezTo>
                    <a:cubicBezTo>
                      <a:pt x="101" y="19"/>
                      <a:pt x="101" y="19"/>
                      <a:pt x="101" y="19"/>
                    </a:cubicBezTo>
                    <a:cubicBezTo>
                      <a:pt x="102" y="18"/>
                      <a:pt x="102" y="18"/>
                      <a:pt x="102" y="18"/>
                    </a:cubicBezTo>
                    <a:cubicBezTo>
                      <a:pt x="103" y="18"/>
                      <a:pt x="103" y="18"/>
                      <a:pt x="103" y="17"/>
                    </a:cubicBezTo>
                    <a:cubicBezTo>
                      <a:pt x="103" y="17"/>
                      <a:pt x="103" y="17"/>
                      <a:pt x="103" y="17"/>
                    </a:cubicBezTo>
                    <a:cubicBezTo>
                      <a:pt x="104" y="17"/>
                      <a:pt x="104" y="17"/>
                      <a:pt x="104" y="17"/>
                    </a:cubicBezTo>
                    <a:cubicBezTo>
                      <a:pt x="105" y="15"/>
                      <a:pt x="107" y="14"/>
                      <a:pt x="110" y="15"/>
                    </a:cubicBezTo>
                    <a:cubicBezTo>
                      <a:pt x="112" y="16"/>
                      <a:pt x="112" y="19"/>
                      <a:pt x="111" y="2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11">
                <a:extLst>
                  <a:ext uri="{FF2B5EF4-FFF2-40B4-BE49-F238E27FC236}">
                    <a16:creationId xmlns:a16="http://schemas.microsoft.com/office/drawing/2014/main" id="{6280DBF8-79C2-4C33-BC0A-DDFD6232605B}"/>
                  </a:ext>
                </a:extLst>
              </p:cNvPr>
              <p:cNvSpPr>
                <a:spLocks/>
              </p:cNvSpPr>
              <p:nvPr/>
            </p:nvSpPr>
            <p:spPr bwMode="auto">
              <a:xfrm>
                <a:off x="9110663" y="9936163"/>
                <a:ext cx="969963" cy="161925"/>
              </a:xfrm>
              <a:custGeom>
                <a:avLst/>
                <a:gdLst>
                  <a:gd name="T0" fmla="*/ 0 w 162"/>
                  <a:gd name="T1" fmla="*/ 0 h 27"/>
                  <a:gd name="T2" fmla="*/ 38 w 162"/>
                  <a:gd name="T3" fmla="*/ 17 h 27"/>
                  <a:gd name="T4" fmla="*/ 48 w 162"/>
                  <a:gd name="T5" fmla="*/ 20 h 27"/>
                  <a:gd name="T6" fmla="*/ 57 w 162"/>
                  <a:gd name="T7" fmla="*/ 20 h 27"/>
                  <a:gd name="T8" fmla="*/ 78 w 162"/>
                  <a:gd name="T9" fmla="*/ 17 h 27"/>
                  <a:gd name="T10" fmla="*/ 120 w 162"/>
                  <a:gd name="T11" fmla="*/ 12 h 27"/>
                  <a:gd name="T12" fmla="*/ 162 w 162"/>
                  <a:gd name="T13" fmla="*/ 19 h 27"/>
                  <a:gd name="T14" fmla="*/ 120 w 162"/>
                  <a:gd name="T15" fmla="*/ 16 h 27"/>
                  <a:gd name="T16" fmla="*/ 79 w 162"/>
                  <a:gd name="T17" fmla="*/ 22 h 27"/>
                  <a:gd name="T18" fmla="*/ 58 w 162"/>
                  <a:gd name="T19" fmla="*/ 26 h 27"/>
                  <a:gd name="T20" fmla="*/ 47 w 162"/>
                  <a:gd name="T21" fmla="*/ 26 h 27"/>
                  <a:gd name="T22" fmla="*/ 36 w 162"/>
                  <a:gd name="T23" fmla="*/ 22 h 27"/>
                  <a:gd name="T24" fmla="*/ 0 w 162"/>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 h="27">
                    <a:moveTo>
                      <a:pt x="0" y="0"/>
                    </a:moveTo>
                    <a:cubicBezTo>
                      <a:pt x="13" y="6"/>
                      <a:pt x="25" y="12"/>
                      <a:pt x="38" y="17"/>
                    </a:cubicBezTo>
                    <a:cubicBezTo>
                      <a:pt x="41" y="18"/>
                      <a:pt x="44" y="19"/>
                      <a:pt x="48" y="20"/>
                    </a:cubicBezTo>
                    <a:cubicBezTo>
                      <a:pt x="51" y="21"/>
                      <a:pt x="54" y="21"/>
                      <a:pt x="57" y="20"/>
                    </a:cubicBezTo>
                    <a:cubicBezTo>
                      <a:pt x="64" y="20"/>
                      <a:pt x="71" y="18"/>
                      <a:pt x="78" y="17"/>
                    </a:cubicBezTo>
                    <a:cubicBezTo>
                      <a:pt x="92" y="14"/>
                      <a:pt x="106" y="12"/>
                      <a:pt x="120" y="12"/>
                    </a:cubicBezTo>
                    <a:cubicBezTo>
                      <a:pt x="135" y="12"/>
                      <a:pt x="149" y="15"/>
                      <a:pt x="162" y="19"/>
                    </a:cubicBezTo>
                    <a:cubicBezTo>
                      <a:pt x="148" y="16"/>
                      <a:pt x="134" y="15"/>
                      <a:pt x="120" y="16"/>
                    </a:cubicBezTo>
                    <a:cubicBezTo>
                      <a:pt x="107" y="17"/>
                      <a:pt x="93" y="19"/>
                      <a:pt x="79" y="22"/>
                    </a:cubicBezTo>
                    <a:cubicBezTo>
                      <a:pt x="72" y="23"/>
                      <a:pt x="65" y="25"/>
                      <a:pt x="58" y="26"/>
                    </a:cubicBezTo>
                    <a:cubicBezTo>
                      <a:pt x="54" y="26"/>
                      <a:pt x="50" y="27"/>
                      <a:pt x="47" y="26"/>
                    </a:cubicBezTo>
                    <a:cubicBezTo>
                      <a:pt x="43" y="25"/>
                      <a:pt x="39" y="24"/>
                      <a:pt x="36" y="22"/>
                    </a:cubicBezTo>
                    <a:cubicBezTo>
                      <a:pt x="23" y="17"/>
                      <a:pt x="11"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12">
                <a:extLst>
                  <a:ext uri="{FF2B5EF4-FFF2-40B4-BE49-F238E27FC236}">
                    <a16:creationId xmlns:a16="http://schemas.microsoft.com/office/drawing/2014/main" id="{EC88E540-9150-4C1F-9650-3BDD79E89E4D}"/>
                  </a:ext>
                </a:extLst>
              </p:cNvPr>
              <p:cNvSpPr>
                <a:spLocks/>
              </p:cNvSpPr>
              <p:nvPr/>
            </p:nvSpPr>
            <p:spPr bwMode="auto">
              <a:xfrm>
                <a:off x="8199438" y="10426700"/>
                <a:ext cx="222250" cy="939800"/>
              </a:xfrm>
              <a:custGeom>
                <a:avLst/>
                <a:gdLst>
                  <a:gd name="T0" fmla="*/ 37 w 37"/>
                  <a:gd name="T1" fmla="*/ 157 h 157"/>
                  <a:gd name="T2" fmla="*/ 30 w 37"/>
                  <a:gd name="T3" fmla="*/ 149 h 157"/>
                  <a:gd name="T4" fmla="*/ 24 w 37"/>
                  <a:gd name="T5" fmla="*/ 141 h 157"/>
                  <a:gd name="T6" fmla="*/ 14 w 37"/>
                  <a:gd name="T7" fmla="*/ 122 h 157"/>
                  <a:gd name="T8" fmla="*/ 2 w 37"/>
                  <a:gd name="T9" fmla="*/ 81 h 157"/>
                  <a:gd name="T10" fmla="*/ 3 w 37"/>
                  <a:gd name="T11" fmla="*/ 38 h 157"/>
                  <a:gd name="T12" fmla="*/ 21 w 37"/>
                  <a:gd name="T13" fmla="*/ 0 h 157"/>
                  <a:gd name="T14" fmla="*/ 8 w 37"/>
                  <a:gd name="T15" fmla="*/ 39 h 157"/>
                  <a:gd name="T16" fmla="*/ 8 w 37"/>
                  <a:gd name="T17" fmla="*/ 80 h 157"/>
                  <a:gd name="T18" fmla="*/ 19 w 37"/>
                  <a:gd name="T19" fmla="*/ 120 h 157"/>
                  <a:gd name="T20" fmla="*/ 27 w 37"/>
                  <a:gd name="T21" fmla="*/ 139 h 157"/>
                  <a:gd name="T22" fmla="*/ 31 w 37"/>
                  <a:gd name="T23" fmla="*/ 148 h 157"/>
                  <a:gd name="T24" fmla="*/ 34 w 37"/>
                  <a:gd name="T25" fmla="*/ 153 h 157"/>
                  <a:gd name="T26" fmla="*/ 37 w 37"/>
                  <a:gd name="T2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157">
                    <a:moveTo>
                      <a:pt x="37" y="157"/>
                    </a:moveTo>
                    <a:cubicBezTo>
                      <a:pt x="34" y="155"/>
                      <a:pt x="32" y="152"/>
                      <a:pt x="30" y="149"/>
                    </a:cubicBezTo>
                    <a:cubicBezTo>
                      <a:pt x="28" y="147"/>
                      <a:pt x="26" y="144"/>
                      <a:pt x="24" y="141"/>
                    </a:cubicBezTo>
                    <a:cubicBezTo>
                      <a:pt x="20" y="135"/>
                      <a:pt x="17" y="128"/>
                      <a:pt x="14" y="122"/>
                    </a:cubicBezTo>
                    <a:cubicBezTo>
                      <a:pt x="8" y="109"/>
                      <a:pt x="4" y="95"/>
                      <a:pt x="2" y="81"/>
                    </a:cubicBezTo>
                    <a:cubicBezTo>
                      <a:pt x="0" y="67"/>
                      <a:pt x="0" y="52"/>
                      <a:pt x="3" y="38"/>
                    </a:cubicBezTo>
                    <a:cubicBezTo>
                      <a:pt x="6" y="24"/>
                      <a:pt x="12" y="11"/>
                      <a:pt x="21" y="0"/>
                    </a:cubicBezTo>
                    <a:cubicBezTo>
                      <a:pt x="15" y="12"/>
                      <a:pt x="10" y="26"/>
                      <a:pt x="8" y="39"/>
                    </a:cubicBezTo>
                    <a:cubicBezTo>
                      <a:pt x="6" y="53"/>
                      <a:pt x="6" y="67"/>
                      <a:pt x="8" y="80"/>
                    </a:cubicBezTo>
                    <a:cubicBezTo>
                      <a:pt x="10" y="94"/>
                      <a:pt x="14" y="107"/>
                      <a:pt x="19" y="120"/>
                    </a:cubicBezTo>
                    <a:cubicBezTo>
                      <a:pt x="21" y="126"/>
                      <a:pt x="24" y="133"/>
                      <a:pt x="27" y="139"/>
                    </a:cubicBezTo>
                    <a:cubicBezTo>
                      <a:pt x="28" y="142"/>
                      <a:pt x="30" y="145"/>
                      <a:pt x="31" y="148"/>
                    </a:cubicBezTo>
                    <a:cubicBezTo>
                      <a:pt x="32" y="150"/>
                      <a:pt x="33" y="152"/>
                      <a:pt x="34" y="153"/>
                    </a:cubicBezTo>
                    <a:cubicBezTo>
                      <a:pt x="35" y="154"/>
                      <a:pt x="36" y="156"/>
                      <a:pt x="37" y="15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13">
                <a:extLst>
                  <a:ext uri="{FF2B5EF4-FFF2-40B4-BE49-F238E27FC236}">
                    <a16:creationId xmlns:a16="http://schemas.microsoft.com/office/drawing/2014/main" id="{F8DB2A95-A373-4E62-8F7E-8CE5B2B1FC89}"/>
                  </a:ext>
                </a:extLst>
              </p:cNvPr>
              <p:cNvSpPr>
                <a:spLocks/>
              </p:cNvSpPr>
              <p:nvPr/>
            </p:nvSpPr>
            <p:spPr bwMode="auto">
              <a:xfrm>
                <a:off x="9259888" y="11072813"/>
                <a:ext cx="287338" cy="95250"/>
              </a:xfrm>
              <a:custGeom>
                <a:avLst/>
                <a:gdLst>
                  <a:gd name="T0" fmla="*/ 1 w 48"/>
                  <a:gd name="T1" fmla="*/ 12 h 16"/>
                  <a:gd name="T2" fmla="*/ 12 w 48"/>
                  <a:gd name="T3" fmla="*/ 7 h 16"/>
                  <a:gd name="T4" fmla="*/ 23 w 48"/>
                  <a:gd name="T5" fmla="*/ 3 h 16"/>
                  <a:gd name="T6" fmla="*/ 35 w 48"/>
                  <a:gd name="T7" fmla="*/ 1 h 16"/>
                  <a:gd name="T8" fmla="*/ 47 w 48"/>
                  <a:gd name="T9" fmla="*/ 1 h 16"/>
                  <a:gd name="T10" fmla="*/ 48 w 48"/>
                  <a:gd name="T11" fmla="*/ 3 h 16"/>
                  <a:gd name="T12" fmla="*/ 48 w 48"/>
                  <a:gd name="T13" fmla="*/ 4 h 16"/>
                  <a:gd name="T14" fmla="*/ 37 w 48"/>
                  <a:gd name="T15" fmla="*/ 10 h 16"/>
                  <a:gd name="T16" fmla="*/ 26 w 48"/>
                  <a:gd name="T17" fmla="*/ 13 h 16"/>
                  <a:gd name="T18" fmla="*/ 14 w 48"/>
                  <a:gd name="T19" fmla="*/ 15 h 16"/>
                  <a:gd name="T20" fmla="*/ 2 w 48"/>
                  <a:gd name="T21" fmla="*/ 15 h 16"/>
                  <a:gd name="T22" fmla="*/ 0 w 48"/>
                  <a:gd name="T23" fmla="*/ 14 h 16"/>
                  <a:gd name="T24" fmla="*/ 1 w 48"/>
                  <a:gd name="T2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6">
                    <a:moveTo>
                      <a:pt x="1" y="12"/>
                    </a:moveTo>
                    <a:cubicBezTo>
                      <a:pt x="5" y="10"/>
                      <a:pt x="8" y="8"/>
                      <a:pt x="12" y="7"/>
                    </a:cubicBezTo>
                    <a:cubicBezTo>
                      <a:pt x="16" y="6"/>
                      <a:pt x="19" y="4"/>
                      <a:pt x="23" y="3"/>
                    </a:cubicBezTo>
                    <a:cubicBezTo>
                      <a:pt x="27" y="2"/>
                      <a:pt x="31" y="1"/>
                      <a:pt x="35" y="1"/>
                    </a:cubicBezTo>
                    <a:cubicBezTo>
                      <a:pt x="39" y="0"/>
                      <a:pt x="43" y="0"/>
                      <a:pt x="47" y="1"/>
                    </a:cubicBezTo>
                    <a:cubicBezTo>
                      <a:pt x="48" y="1"/>
                      <a:pt x="48" y="2"/>
                      <a:pt x="48" y="3"/>
                    </a:cubicBezTo>
                    <a:cubicBezTo>
                      <a:pt x="48" y="3"/>
                      <a:pt x="48" y="4"/>
                      <a:pt x="48" y="4"/>
                    </a:cubicBezTo>
                    <a:cubicBezTo>
                      <a:pt x="44" y="7"/>
                      <a:pt x="41" y="8"/>
                      <a:pt x="37" y="10"/>
                    </a:cubicBezTo>
                    <a:cubicBezTo>
                      <a:pt x="33" y="11"/>
                      <a:pt x="29" y="12"/>
                      <a:pt x="26" y="13"/>
                    </a:cubicBezTo>
                    <a:cubicBezTo>
                      <a:pt x="22" y="14"/>
                      <a:pt x="18" y="15"/>
                      <a:pt x="14" y="15"/>
                    </a:cubicBezTo>
                    <a:cubicBezTo>
                      <a:pt x="10" y="16"/>
                      <a:pt x="6" y="16"/>
                      <a:pt x="2" y="15"/>
                    </a:cubicBezTo>
                    <a:cubicBezTo>
                      <a:pt x="1" y="15"/>
                      <a:pt x="0" y="15"/>
                      <a:pt x="0" y="14"/>
                    </a:cubicBezTo>
                    <a:cubicBezTo>
                      <a:pt x="0" y="13"/>
                      <a:pt x="1" y="13"/>
                      <a:pt x="1" y="1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14">
                <a:extLst>
                  <a:ext uri="{FF2B5EF4-FFF2-40B4-BE49-F238E27FC236}">
                    <a16:creationId xmlns:a16="http://schemas.microsoft.com/office/drawing/2014/main" id="{D719AD6D-1415-48D1-9D06-C84323AE3B93}"/>
                  </a:ext>
                </a:extLst>
              </p:cNvPr>
              <p:cNvSpPr>
                <a:spLocks/>
              </p:cNvSpPr>
              <p:nvPr/>
            </p:nvSpPr>
            <p:spPr bwMode="auto">
              <a:xfrm>
                <a:off x="9799638" y="11072813"/>
                <a:ext cx="215900" cy="71438"/>
              </a:xfrm>
              <a:custGeom>
                <a:avLst/>
                <a:gdLst>
                  <a:gd name="T0" fmla="*/ 2 w 36"/>
                  <a:gd name="T1" fmla="*/ 2 h 12"/>
                  <a:gd name="T2" fmla="*/ 10 w 36"/>
                  <a:gd name="T3" fmla="*/ 1 h 12"/>
                  <a:gd name="T4" fmla="*/ 19 w 36"/>
                  <a:gd name="T5" fmla="*/ 1 h 12"/>
                  <a:gd name="T6" fmla="*/ 28 w 36"/>
                  <a:gd name="T7" fmla="*/ 3 h 12"/>
                  <a:gd name="T8" fmla="*/ 35 w 36"/>
                  <a:gd name="T9" fmla="*/ 7 h 12"/>
                  <a:gd name="T10" fmla="*/ 36 w 36"/>
                  <a:gd name="T11" fmla="*/ 10 h 12"/>
                  <a:gd name="T12" fmla="*/ 35 w 36"/>
                  <a:gd name="T13" fmla="*/ 10 h 12"/>
                  <a:gd name="T14" fmla="*/ 35 w 36"/>
                  <a:gd name="T15" fmla="*/ 10 h 12"/>
                  <a:gd name="T16" fmla="*/ 26 w 36"/>
                  <a:gd name="T17" fmla="*/ 12 h 12"/>
                  <a:gd name="T18" fmla="*/ 18 w 36"/>
                  <a:gd name="T19" fmla="*/ 11 h 12"/>
                  <a:gd name="T20" fmla="*/ 10 w 36"/>
                  <a:gd name="T21" fmla="*/ 9 h 12"/>
                  <a:gd name="T22" fmla="*/ 1 w 36"/>
                  <a:gd name="T23" fmla="*/ 6 h 12"/>
                  <a:gd name="T24" fmla="*/ 1 w 36"/>
                  <a:gd name="T25" fmla="*/ 6 h 12"/>
                  <a:gd name="T26" fmla="*/ 1 w 36"/>
                  <a:gd name="T27" fmla="*/ 3 h 12"/>
                  <a:gd name="T28" fmla="*/ 2 w 36"/>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12">
                    <a:moveTo>
                      <a:pt x="2" y="2"/>
                    </a:moveTo>
                    <a:cubicBezTo>
                      <a:pt x="5" y="1"/>
                      <a:pt x="7" y="1"/>
                      <a:pt x="10" y="1"/>
                    </a:cubicBezTo>
                    <a:cubicBezTo>
                      <a:pt x="13" y="0"/>
                      <a:pt x="16" y="0"/>
                      <a:pt x="19" y="1"/>
                    </a:cubicBezTo>
                    <a:cubicBezTo>
                      <a:pt x="22" y="1"/>
                      <a:pt x="25" y="2"/>
                      <a:pt x="28" y="3"/>
                    </a:cubicBezTo>
                    <a:cubicBezTo>
                      <a:pt x="30" y="4"/>
                      <a:pt x="33" y="5"/>
                      <a:pt x="35" y="7"/>
                    </a:cubicBezTo>
                    <a:cubicBezTo>
                      <a:pt x="36" y="8"/>
                      <a:pt x="36" y="9"/>
                      <a:pt x="36" y="10"/>
                    </a:cubicBezTo>
                    <a:cubicBezTo>
                      <a:pt x="35" y="10"/>
                      <a:pt x="35" y="10"/>
                      <a:pt x="35" y="10"/>
                    </a:cubicBezTo>
                    <a:cubicBezTo>
                      <a:pt x="35" y="10"/>
                      <a:pt x="35" y="10"/>
                      <a:pt x="35" y="10"/>
                    </a:cubicBezTo>
                    <a:cubicBezTo>
                      <a:pt x="32" y="12"/>
                      <a:pt x="29" y="12"/>
                      <a:pt x="26" y="12"/>
                    </a:cubicBezTo>
                    <a:cubicBezTo>
                      <a:pt x="23" y="12"/>
                      <a:pt x="20" y="12"/>
                      <a:pt x="18" y="11"/>
                    </a:cubicBezTo>
                    <a:cubicBezTo>
                      <a:pt x="15" y="11"/>
                      <a:pt x="12" y="10"/>
                      <a:pt x="10" y="9"/>
                    </a:cubicBezTo>
                    <a:cubicBezTo>
                      <a:pt x="7" y="8"/>
                      <a:pt x="4" y="7"/>
                      <a:pt x="1" y="6"/>
                    </a:cubicBezTo>
                    <a:cubicBezTo>
                      <a:pt x="1" y="6"/>
                      <a:pt x="1" y="6"/>
                      <a:pt x="1" y="6"/>
                    </a:cubicBezTo>
                    <a:cubicBezTo>
                      <a:pt x="1" y="5"/>
                      <a:pt x="0" y="4"/>
                      <a:pt x="1" y="3"/>
                    </a:cubicBezTo>
                    <a:cubicBezTo>
                      <a:pt x="1" y="3"/>
                      <a:pt x="1" y="3"/>
                      <a:pt x="2" y="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15">
                <a:extLst>
                  <a:ext uri="{FF2B5EF4-FFF2-40B4-BE49-F238E27FC236}">
                    <a16:creationId xmlns:a16="http://schemas.microsoft.com/office/drawing/2014/main" id="{3C7EA1EF-3131-4E84-A08B-50E4C23654AB}"/>
                  </a:ext>
                </a:extLst>
              </p:cNvPr>
              <p:cNvSpPr>
                <a:spLocks/>
              </p:cNvSpPr>
              <p:nvPr/>
            </p:nvSpPr>
            <p:spPr bwMode="auto">
              <a:xfrm>
                <a:off x="9337676" y="11180763"/>
                <a:ext cx="144463" cy="196850"/>
              </a:xfrm>
              <a:custGeom>
                <a:avLst/>
                <a:gdLst>
                  <a:gd name="T0" fmla="*/ 23 w 24"/>
                  <a:gd name="T1" fmla="*/ 18 h 33"/>
                  <a:gd name="T2" fmla="*/ 10 w 24"/>
                  <a:gd name="T3" fmla="*/ 32 h 33"/>
                  <a:gd name="T4" fmla="*/ 1 w 24"/>
                  <a:gd name="T5" fmla="*/ 15 h 33"/>
                  <a:gd name="T6" fmla="*/ 15 w 24"/>
                  <a:gd name="T7" fmla="*/ 1 h 33"/>
                  <a:gd name="T8" fmla="*/ 23 w 24"/>
                  <a:gd name="T9" fmla="*/ 18 h 33"/>
                </a:gdLst>
                <a:ahLst/>
                <a:cxnLst>
                  <a:cxn ang="0">
                    <a:pos x="T0" y="T1"/>
                  </a:cxn>
                  <a:cxn ang="0">
                    <a:pos x="T2" y="T3"/>
                  </a:cxn>
                  <a:cxn ang="0">
                    <a:pos x="T4" y="T5"/>
                  </a:cxn>
                  <a:cxn ang="0">
                    <a:pos x="T6" y="T7"/>
                  </a:cxn>
                  <a:cxn ang="0">
                    <a:pos x="T8" y="T9"/>
                  </a:cxn>
                </a:cxnLst>
                <a:rect l="0" t="0" r="r" b="b"/>
                <a:pathLst>
                  <a:path w="24" h="33">
                    <a:moveTo>
                      <a:pt x="23" y="18"/>
                    </a:moveTo>
                    <a:cubicBezTo>
                      <a:pt x="22" y="27"/>
                      <a:pt x="16" y="33"/>
                      <a:pt x="10" y="32"/>
                    </a:cubicBezTo>
                    <a:cubicBezTo>
                      <a:pt x="4" y="31"/>
                      <a:pt x="0" y="24"/>
                      <a:pt x="1" y="15"/>
                    </a:cubicBezTo>
                    <a:cubicBezTo>
                      <a:pt x="3" y="6"/>
                      <a:pt x="9" y="0"/>
                      <a:pt x="15" y="1"/>
                    </a:cubicBezTo>
                    <a:cubicBezTo>
                      <a:pt x="21" y="2"/>
                      <a:pt x="24" y="10"/>
                      <a:pt x="2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16">
                <a:extLst>
                  <a:ext uri="{FF2B5EF4-FFF2-40B4-BE49-F238E27FC236}">
                    <a16:creationId xmlns:a16="http://schemas.microsoft.com/office/drawing/2014/main" id="{F21717E9-1D5C-4BE4-9C02-18FC32FF4856}"/>
                  </a:ext>
                </a:extLst>
              </p:cNvPr>
              <p:cNvSpPr>
                <a:spLocks/>
              </p:cNvSpPr>
              <p:nvPr/>
            </p:nvSpPr>
            <p:spPr bwMode="auto">
              <a:xfrm>
                <a:off x="9834563" y="11163300"/>
                <a:ext cx="114300" cy="196850"/>
              </a:xfrm>
              <a:custGeom>
                <a:avLst/>
                <a:gdLst>
                  <a:gd name="T0" fmla="*/ 19 w 19"/>
                  <a:gd name="T1" fmla="*/ 17 h 33"/>
                  <a:gd name="T2" fmla="*/ 9 w 19"/>
                  <a:gd name="T3" fmla="*/ 33 h 33"/>
                  <a:gd name="T4" fmla="*/ 0 w 19"/>
                  <a:gd name="T5" fmla="*/ 16 h 33"/>
                  <a:gd name="T6" fmla="*/ 10 w 19"/>
                  <a:gd name="T7" fmla="*/ 0 h 33"/>
                  <a:gd name="T8" fmla="*/ 19 w 19"/>
                  <a:gd name="T9" fmla="*/ 17 h 33"/>
                </a:gdLst>
                <a:ahLst/>
                <a:cxnLst>
                  <a:cxn ang="0">
                    <a:pos x="T0" y="T1"/>
                  </a:cxn>
                  <a:cxn ang="0">
                    <a:pos x="T2" y="T3"/>
                  </a:cxn>
                  <a:cxn ang="0">
                    <a:pos x="T4" y="T5"/>
                  </a:cxn>
                  <a:cxn ang="0">
                    <a:pos x="T6" y="T7"/>
                  </a:cxn>
                  <a:cxn ang="0">
                    <a:pos x="T8" y="T9"/>
                  </a:cxn>
                </a:cxnLst>
                <a:rect l="0" t="0" r="r" b="b"/>
                <a:pathLst>
                  <a:path w="19" h="33">
                    <a:moveTo>
                      <a:pt x="19" y="17"/>
                    </a:moveTo>
                    <a:cubicBezTo>
                      <a:pt x="18" y="26"/>
                      <a:pt x="14" y="33"/>
                      <a:pt x="9" y="33"/>
                    </a:cubicBezTo>
                    <a:cubicBezTo>
                      <a:pt x="4" y="33"/>
                      <a:pt x="0" y="25"/>
                      <a:pt x="0" y="16"/>
                    </a:cubicBezTo>
                    <a:cubicBezTo>
                      <a:pt x="0" y="7"/>
                      <a:pt x="5" y="0"/>
                      <a:pt x="10" y="0"/>
                    </a:cubicBezTo>
                    <a:cubicBezTo>
                      <a:pt x="15" y="0"/>
                      <a:pt x="19" y="8"/>
                      <a:pt x="19" y="1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Freeform 17">
                <a:extLst>
                  <a:ext uri="{FF2B5EF4-FFF2-40B4-BE49-F238E27FC236}">
                    <a16:creationId xmlns:a16="http://schemas.microsoft.com/office/drawing/2014/main" id="{764CB4BA-119A-4BBD-AA72-14B52BCE671F}"/>
                  </a:ext>
                </a:extLst>
              </p:cNvPr>
              <p:cNvSpPr>
                <a:spLocks/>
              </p:cNvSpPr>
              <p:nvPr/>
            </p:nvSpPr>
            <p:spPr bwMode="auto">
              <a:xfrm>
                <a:off x="9553576" y="11210925"/>
                <a:ext cx="209550" cy="382588"/>
              </a:xfrm>
              <a:custGeom>
                <a:avLst/>
                <a:gdLst>
                  <a:gd name="T0" fmla="*/ 23 w 35"/>
                  <a:gd name="T1" fmla="*/ 0 h 64"/>
                  <a:gd name="T2" fmla="*/ 29 w 35"/>
                  <a:gd name="T3" fmla="*/ 21 h 64"/>
                  <a:gd name="T4" fmla="*/ 34 w 35"/>
                  <a:gd name="T5" fmla="*/ 43 h 64"/>
                  <a:gd name="T6" fmla="*/ 35 w 35"/>
                  <a:gd name="T7" fmla="*/ 54 h 64"/>
                  <a:gd name="T8" fmla="*/ 32 w 35"/>
                  <a:gd name="T9" fmla="*/ 59 h 64"/>
                  <a:gd name="T10" fmla="*/ 27 w 35"/>
                  <a:gd name="T11" fmla="*/ 62 h 64"/>
                  <a:gd name="T12" fmla="*/ 16 w 35"/>
                  <a:gd name="T13" fmla="*/ 64 h 64"/>
                  <a:gd name="T14" fmla="*/ 4 w 35"/>
                  <a:gd name="T15" fmla="*/ 64 h 64"/>
                  <a:gd name="T16" fmla="*/ 0 w 35"/>
                  <a:gd name="T17" fmla="*/ 59 h 64"/>
                  <a:gd name="T18" fmla="*/ 4 w 35"/>
                  <a:gd name="T19" fmla="*/ 55 h 64"/>
                  <a:gd name="T20" fmla="*/ 6 w 35"/>
                  <a:gd name="T21" fmla="*/ 56 h 64"/>
                  <a:gd name="T22" fmla="*/ 6 w 35"/>
                  <a:gd name="T23" fmla="*/ 56 h 64"/>
                  <a:gd name="T24" fmla="*/ 26 w 35"/>
                  <a:gd name="T25" fmla="*/ 59 h 64"/>
                  <a:gd name="T26" fmla="*/ 33 w 35"/>
                  <a:gd name="T27" fmla="*/ 54 h 64"/>
                  <a:gd name="T28" fmla="*/ 32 w 35"/>
                  <a:gd name="T29" fmla="*/ 43 h 64"/>
                  <a:gd name="T30" fmla="*/ 28 w 35"/>
                  <a:gd name="T31" fmla="*/ 22 h 64"/>
                  <a:gd name="T32" fmla="*/ 23 w 35"/>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4">
                    <a:moveTo>
                      <a:pt x="23" y="0"/>
                    </a:moveTo>
                    <a:cubicBezTo>
                      <a:pt x="25" y="7"/>
                      <a:pt x="27" y="14"/>
                      <a:pt x="29" y="21"/>
                    </a:cubicBezTo>
                    <a:cubicBezTo>
                      <a:pt x="31" y="28"/>
                      <a:pt x="33" y="35"/>
                      <a:pt x="34" y="43"/>
                    </a:cubicBezTo>
                    <a:cubicBezTo>
                      <a:pt x="35" y="46"/>
                      <a:pt x="35" y="50"/>
                      <a:pt x="35" y="54"/>
                    </a:cubicBezTo>
                    <a:cubicBezTo>
                      <a:pt x="35" y="56"/>
                      <a:pt x="34" y="58"/>
                      <a:pt x="32" y="59"/>
                    </a:cubicBezTo>
                    <a:cubicBezTo>
                      <a:pt x="31" y="61"/>
                      <a:pt x="29" y="61"/>
                      <a:pt x="27" y="62"/>
                    </a:cubicBezTo>
                    <a:cubicBezTo>
                      <a:pt x="23" y="63"/>
                      <a:pt x="19" y="63"/>
                      <a:pt x="16" y="64"/>
                    </a:cubicBezTo>
                    <a:cubicBezTo>
                      <a:pt x="12" y="64"/>
                      <a:pt x="8" y="64"/>
                      <a:pt x="4" y="64"/>
                    </a:cubicBezTo>
                    <a:cubicBezTo>
                      <a:pt x="2" y="63"/>
                      <a:pt x="0" y="62"/>
                      <a:pt x="0" y="59"/>
                    </a:cubicBezTo>
                    <a:cubicBezTo>
                      <a:pt x="0" y="57"/>
                      <a:pt x="2" y="55"/>
                      <a:pt x="4" y="55"/>
                    </a:cubicBezTo>
                    <a:cubicBezTo>
                      <a:pt x="5" y="56"/>
                      <a:pt x="5" y="56"/>
                      <a:pt x="6" y="56"/>
                    </a:cubicBezTo>
                    <a:cubicBezTo>
                      <a:pt x="6" y="56"/>
                      <a:pt x="6" y="56"/>
                      <a:pt x="6" y="56"/>
                    </a:cubicBezTo>
                    <a:cubicBezTo>
                      <a:pt x="12" y="58"/>
                      <a:pt x="20" y="60"/>
                      <a:pt x="26" y="59"/>
                    </a:cubicBezTo>
                    <a:cubicBezTo>
                      <a:pt x="30" y="59"/>
                      <a:pt x="33" y="57"/>
                      <a:pt x="33" y="54"/>
                    </a:cubicBezTo>
                    <a:cubicBezTo>
                      <a:pt x="33" y="50"/>
                      <a:pt x="33" y="46"/>
                      <a:pt x="32" y="43"/>
                    </a:cubicBezTo>
                    <a:cubicBezTo>
                      <a:pt x="31" y="36"/>
                      <a:pt x="30" y="29"/>
                      <a:pt x="28" y="22"/>
                    </a:cubicBezTo>
                    <a:cubicBezTo>
                      <a:pt x="27" y="14"/>
                      <a:pt x="25" y="7"/>
                      <a:pt x="2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 name="Freeform 18">
                <a:extLst>
                  <a:ext uri="{FF2B5EF4-FFF2-40B4-BE49-F238E27FC236}">
                    <a16:creationId xmlns:a16="http://schemas.microsoft.com/office/drawing/2014/main" id="{D1203C3A-4AA9-4D61-BC88-0BACABE6A53E}"/>
                  </a:ext>
                </a:extLst>
              </p:cNvPr>
              <p:cNvSpPr>
                <a:spLocks/>
              </p:cNvSpPr>
              <p:nvPr/>
            </p:nvSpPr>
            <p:spPr bwMode="auto">
              <a:xfrm>
                <a:off x="9128126" y="12155488"/>
                <a:ext cx="425450" cy="704850"/>
              </a:xfrm>
              <a:custGeom>
                <a:avLst/>
                <a:gdLst>
                  <a:gd name="T0" fmla="*/ 71 w 71"/>
                  <a:gd name="T1" fmla="*/ 3 h 118"/>
                  <a:gd name="T2" fmla="*/ 66 w 71"/>
                  <a:gd name="T3" fmla="*/ 36 h 118"/>
                  <a:gd name="T4" fmla="*/ 64 w 71"/>
                  <a:gd name="T5" fmla="*/ 54 h 118"/>
                  <a:gd name="T6" fmla="*/ 36 w 71"/>
                  <a:gd name="T7" fmla="*/ 111 h 118"/>
                  <a:gd name="T8" fmla="*/ 24 w 71"/>
                  <a:gd name="T9" fmla="*/ 116 h 118"/>
                  <a:gd name="T10" fmla="*/ 24 w 71"/>
                  <a:gd name="T11" fmla="*/ 117 h 118"/>
                  <a:gd name="T12" fmla="*/ 19 w 71"/>
                  <a:gd name="T13" fmla="*/ 59 h 118"/>
                  <a:gd name="T14" fmla="*/ 25 w 71"/>
                  <a:gd name="T15" fmla="*/ 17 h 118"/>
                  <a:gd name="T16" fmla="*/ 37 w 71"/>
                  <a:gd name="T17" fmla="*/ 0 h 118"/>
                  <a:gd name="T18" fmla="*/ 71 w 71"/>
                  <a:gd name="T19" fmla="*/ 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118">
                    <a:moveTo>
                      <a:pt x="71" y="3"/>
                    </a:moveTo>
                    <a:cubicBezTo>
                      <a:pt x="66" y="36"/>
                      <a:pt x="66" y="36"/>
                      <a:pt x="66" y="36"/>
                    </a:cubicBezTo>
                    <a:cubicBezTo>
                      <a:pt x="64" y="54"/>
                      <a:pt x="64" y="54"/>
                      <a:pt x="64" y="54"/>
                    </a:cubicBezTo>
                    <a:cubicBezTo>
                      <a:pt x="63" y="79"/>
                      <a:pt x="52" y="103"/>
                      <a:pt x="36" y="111"/>
                    </a:cubicBezTo>
                    <a:cubicBezTo>
                      <a:pt x="32" y="113"/>
                      <a:pt x="28" y="115"/>
                      <a:pt x="24" y="116"/>
                    </a:cubicBezTo>
                    <a:cubicBezTo>
                      <a:pt x="24" y="116"/>
                      <a:pt x="24" y="116"/>
                      <a:pt x="24" y="117"/>
                    </a:cubicBezTo>
                    <a:cubicBezTo>
                      <a:pt x="16" y="118"/>
                      <a:pt x="0" y="85"/>
                      <a:pt x="19" y="59"/>
                    </a:cubicBezTo>
                    <a:cubicBezTo>
                      <a:pt x="30" y="44"/>
                      <a:pt x="35" y="27"/>
                      <a:pt x="25" y="17"/>
                    </a:cubicBezTo>
                    <a:cubicBezTo>
                      <a:pt x="19" y="11"/>
                      <a:pt x="28" y="0"/>
                      <a:pt x="37" y="0"/>
                    </a:cubicBezTo>
                    <a:lnTo>
                      <a:pt x="71" y="3"/>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19">
                <a:extLst>
                  <a:ext uri="{FF2B5EF4-FFF2-40B4-BE49-F238E27FC236}">
                    <a16:creationId xmlns:a16="http://schemas.microsoft.com/office/drawing/2014/main" id="{8C287316-DB26-435A-BD3C-228F8A4A9873}"/>
                  </a:ext>
                </a:extLst>
              </p:cNvPr>
              <p:cNvSpPr>
                <a:spLocks/>
              </p:cNvSpPr>
              <p:nvPr/>
            </p:nvSpPr>
            <p:spPr bwMode="auto">
              <a:xfrm>
                <a:off x="9043988" y="12734925"/>
                <a:ext cx="407988" cy="257175"/>
              </a:xfrm>
              <a:custGeom>
                <a:avLst/>
                <a:gdLst>
                  <a:gd name="T0" fmla="*/ 50 w 68"/>
                  <a:gd name="T1" fmla="*/ 0 h 43"/>
                  <a:gd name="T2" fmla="*/ 68 w 68"/>
                  <a:gd name="T3" fmla="*/ 26 h 43"/>
                  <a:gd name="T4" fmla="*/ 17 w 68"/>
                  <a:gd name="T5" fmla="*/ 26 h 43"/>
                  <a:gd name="T6" fmla="*/ 50 w 68"/>
                  <a:gd name="T7" fmla="*/ 0 h 43"/>
                </a:gdLst>
                <a:ahLst/>
                <a:cxnLst>
                  <a:cxn ang="0">
                    <a:pos x="T0" y="T1"/>
                  </a:cxn>
                  <a:cxn ang="0">
                    <a:pos x="T2" y="T3"/>
                  </a:cxn>
                  <a:cxn ang="0">
                    <a:pos x="T4" y="T5"/>
                  </a:cxn>
                  <a:cxn ang="0">
                    <a:pos x="T6" y="T7"/>
                  </a:cxn>
                </a:cxnLst>
                <a:rect l="0" t="0" r="r" b="b"/>
                <a:pathLst>
                  <a:path w="68" h="43">
                    <a:moveTo>
                      <a:pt x="50" y="0"/>
                    </a:moveTo>
                    <a:cubicBezTo>
                      <a:pt x="68" y="26"/>
                      <a:pt x="68" y="26"/>
                      <a:pt x="68" y="26"/>
                    </a:cubicBezTo>
                    <a:cubicBezTo>
                      <a:pt x="68" y="26"/>
                      <a:pt x="33" y="43"/>
                      <a:pt x="17" y="26"/>
                    </a:cubicBezTo>
                    <a:cubicBezTo>
                      <a:pt x="0" y="10"/>
                      <a:pt x="50" y="0"/>
                      <a:pt x="5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Freeform 20">
                <a:extLst>
                  <a:ext uri="{FF2B5EF4-FFF2-40B4-BE49-F238E27FC236}">
                    <a16:creationId xmlns:a16="http://schemas.microsoft.com/office/drawing/2014/main" id="{1F9B6055-F3E2-4A54-968E-34606A1FF40E}"/>
                  </a:ext>
                </a:extLst>
              </p:cNvPr>
              <p:cNvSpPr>
                <a:spLocks/>
              </p:cNvSpPr>
              <p:nvPr/>
            </p:nvSpPr>
            <p:spPr bwMode="auto">
              <a:xfrm>
                <a:off x="8601076" y="12339638"/>
                <a:ext cx="742950" cy="693738"/>
              </a:xfrm>
              <a:custGeom>
                <a:avLst/>
                <a:gdLst>
                  <a:gd name="T0" fmla="*/ 22 w 124"/>
                  <a:gd name="T1" fmla="*/ 0 h 116"/>
                  <a:gd name="T2" fmla="*/ 124 w 124"/>
                  <a:gd name="T3" fmla="*/ 66 h 116"/>
                  <a:gd name="T4" fmla="*/ 96 w 124"/>
                  <a:gd name="T5" fmla="*/ 116 h 116"/>
                  <a:gd name="T6" fmla="*/ 0 w 124"/>
                  <a:gd name="T7" fmla="*/ 34 h 116"/>
                  <a:gd name="T8" fmla="*/ 22 w 124"/>
                  <a:gd name="T9" fmla="*/ 0 h 116"/>
                </a:gdLst>
                <a:ahLst/>
                <a:cxnLst>
                  <a:cxn ang="0">
                    <a:pos x="T0" y="T1"/>
                  </a:cxn>
                  <a:cxn ang="0">
                    <a:pos x="T2" y="T3"/>
                  </a:cxn>
                  <a:cxn ang="0">
                    <a:pos x="T4" y="T5"/>
                  </a:cxn>
                  <a:cxn ang="0">
                    <a:pos x="T6" y="T7"/>
                  </a:cxn>
                  <a:cxn ang="0">
                    <a:pos x="T8" y="T9"/>
                  </a:cxn>
                </a:cxnLst>
                <a:rect l="0" t="0" r="r" b="b"/>
                <a:pathLst>
                  <a:path w="124" h="116">
                    <a:moveTo>
                      <a:pt x="22" y="0"/>
                    </a:moveTo>
                    <a:cubicBezTo>
                      <a:pt x="124" y="66"/>
                      <a:pt x="124" y="66"/>
                      <a:pt x="124" y="66"/>
                    </a:cubicBezTo>
                    <a:cubicBezTo>
                      <a:pt x="96" y="116"/>
                      <a:pt x="96" y="116"/>
                      <a:pt x="96" y="116"/>
                    </a:cubicBezTo>
                    <a:cubicBezTo>
                      <a:pt x="53" y="94"/>
                      <a:pt x="20" y="68"/>
                      <a:pt x="0" y="34"/>
                    </a:cubicBez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Freeform 21">
                <a:extLst>
                  <a:ext uri="{FF2B5EF4-FFF2-40B4-BE49-F238E27FC236}">
                    <a16:creationId xmlns:a16="http://schemas.microsoft.com/office/drawing/2014/main" id="{389F7D07-A11C-4817-8778-EB2362ABDD7D}"/>
                  </a:ext>
                </a:extLst>
              </p:cNvPr>
              <p:cNvSpPr>
                <a:spLocks/>
              </p:cNvSpPr>
              <p:nvPr/>
            </p:nvSpPr>
            <p:spPr bwMode="auto">
              <a:xfrm>
                <a:off x="9451976" y="12477750"/>
                <a:ext cx="149225" cy="419100"/>
              </a:xfrm>
              <a:custGeom>
                <a:avLst/>
                <a:gdLst>
                  <a:gd name="T0" fmla="*/ 5 w 25"/>
                  <a:gd name="T1" fmla="*/ 23 h 70"/>
                  <a:gd name="T2" fmla="*/ 0 w 25"/>
                  <a:gd name="T3" fmla="*/ 70 h 70"/>
                  <a:gd name="T4" fmla="*/ 22 w 25"/>
                  <a:gd name="T5" fmla="*/ 21 h 70"/>
                  <a:gd name="T6" fmla="*/ 5 w 25"/>
                  <a:gd name="T7" fmla="*/ 23 h 70"/>
                </a:gdLst>
                <a:ahLst/>
                <a:cxnLst>
                  <a:cxn ang="0">
                    <a:pos x="T0" y="T1"/>
                  </a:cxn>
                  <a:cxn ang="0">
                    <a:pos x="T2" y="T3"/>
                  </a:cxn>
                  <a:cxn ang="0">
                    <a:pos x="T4" y="T5"/>
                  </a:cxn>
                  <a:cxn ang="0">
                    <a:pos x="T6" y="T7"/>
                  </a:cxn>
                </a:cxnLst>
                <a:rect l="0" t="0" r="r" b="b"/>
                <a:pathLst>
                  <a:path w="25" h="70">
                    <a:moveTo>
                      <a:pt x="5" y="23"/>
                    </a:moveTo>
                    <a:cubicBezTo>
                      <a:pt x="0" y="70"/>
                      <a:pt x="0" y="70"/>
                      <a:pt x="0" y="70"/>
                    </a:cubicBezTo>
                    <a:cubicBezTo>
                      <a:pt x="0" y="70"/>
                      <a:pt x="25" y="43"/>
                      <a:pt x="22" y="21"/>
                    </a:cubicBezTo>
                    <a:cubicBezTo>
                      <a:pt x="19" y="0"/>
                      <a:pt x="5" y="23"/>
                      <a:pt x="5"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22">
                <a:extLst>
                  <a:ext uri="{FF2B5EF4-FFF2-40B4-BE49-F238E27FC236}">
                    <a16:creationId xmlns:a16="http://schemas.microsoft.com/office/drawing/2014/main" id="{BBC67197-16B0-47C1-A1FA-AA92678D3E22}"/>
                  </a:ext>
                </a:extLst>
              </p:cNvPr>
              <p:cNvSpPr>
                <a:spLocks/>
              </p:cNvSpPr>
              <p:nvPr/>
            </p:nvSpPr>
            <p:spPr bwMode="auto">
              <a:xfrm>
                <a:off x="9482138" y="12352338"/>
                <a:ext cx="131763" cy="430213"/>
              </a:xfrm>
              <a:custGeom>
                <a:avLst/>
                <a:gdLst>
                  <a:gd name="T0" fmla="*/ 30 w 83"/>
                  <a:gd name="T1" fmla="*/ 0 h 271"/>
                  <a:gd name="T2" fmla="*/ 0 w 83"/>
                  <a:gd name="T3" fmla="*/ 166 h 271"/>
                  <a:gd name="T4" fmla="*/ 83 w 83"/>
                  <a:gd name="T5" fmla="*/ 271 h 271"/>
                  <a:gd name="T6" fmla="*/ 45 w 83"/>
                  <a:gd name="T7" fmla="*/ 23 h 271"/>
                  <a:gd name="T8" fmla="*/ 30 w 83"/>
                  <a:gd name="T9" fmla="*/ 0 h 271"/>
                </a:gdLst>
                <a:ahLst/>
                <a:cxnLst>
                  <a:cxn ang="0">
                    <a:pos x="T0" y="T1"/>
                  </a:cxn>
                  <a:cxn ang="0">
                    <a:pos x="T2" y="T3"/>
                  </a:cxn>
                  <a:cxn ang="0">
                    <a:pos x="T4" y="T5"/>
                  </a:cxn>
                  <a:cxn ang="0">
                    <a:pos x="T6" y="T7"/>
                  </a:cxn>
                  <a:cxn ang="0">
                    <a:pos x="T8" y="T9"/>
                  </a:cxn>
                </a:cxnLst>
                <a:rect l="0" t="0" r="r" b="b"/>
                <a:pathLst>
                  <a:path w="83" h="271">
                    <a:moveTo>
                      <a:pt x="30" y="0"/>
                    </a:moveTo>
                    <a:lnTo>
                      <a:pt x="0" y="166"/>
                    </a:lnTo>
                    <a:lnTo>
                      <a:pt x="83" y="271"/>
                    </a:lnTo>
                    <a:lnTo>
                      <a:pt x="45" y="23"/>
                    </a:lnTo>
                    <a:lnTo>
                      <a:pt x="3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Freeform 23">
                <a:extLst>
                  <a:ext uri="{FF2B5EF4-FFF2-40B4-BE49-F238E27FC236}">
                    <a16:creationId xmlns:a16="http://schemas.microsoft.com/office/drawing/2014/main" id="{1AD031DD-7BEA-427D-B35B-5584E77EBBA5}"/>
                  </a:ext>
                </a:extLst>
              </p:cNvPr>
              <p:cNvSpPr>
                <a:spLocks/>
              </p:cNvSpPr>
              <p:nvPr/>
            </p:nvSpPr>
            <p:spPr bwMode="auto">
              <a:xfrm>
                <a:off x="9331326" y="12626975"/>
                <a:ext cx="155575" cy="269875"/>
              </a:xfrm>
              <a:custGeom>
                <a:avLst/>
                <a:gdLst>
                  <a:gd name="T0" fmla="*/ 87 w 98"/>
                  <a:gd name="T1" fmla="*/ 0 h 170"/>
                  <a:gd name="T2" fmla="*/ 98 w 98"/>
                  <a:gd name="T3" fmla="*/ 34 h 170"/>
                  <a:gd name="T4" fmla="*/ 76 w 98"/>
                  <a:gd name="T5" fmla="*/ 170 h 170"/>
                  <a:gd name="T6" fmla="*/ 31 w 98"/>
                  <a:gd name="T7" fmla="*/ 158 h 170"/>
                  <a:gd name="T8" fmla="*/ 0 w 98"/>
                  <a:gd name="T9" fmla="*/ 87 h 170"/>
                  <a:gd name="T10" fmla="*/ 87 w 98"/>
                  <a:gd name="T11" fmla="*/ 0 h 170"/>
                </a:gdLst>
                <a:ahLst/>
                <a:cxnLst>
                  <a:cxn ang="0">
                    <a:pos x="T0" y="T1"/>
                  </a:cxn>
                  <a:cxn ang="0">
                    <a:pos x="T2" y="T3"/>
                  </a:cxn>
                  <a:cxn ang="0">
                    <a:pos x="T4" y="T5"/>
                  </a:cxn>
                  <a:cxn ang="0">
                    <a:pos x="T6" y="T7"/>
                  </a:cxn>
                  <a:cxn ang="0">
                    <a:pos x="T8" y="T9"/>
                  </a:cxn>
                  <a:cxn ang="0">
                    <a:pos x="T10" y="T11"/>
                  </a:cxn>
                </a:cxnLst>
                <a:rect l="0" t="0" r="r" b="b"/>
                <a:pathLst>
                  <a:path w="98" h="170">
                    <a:moveTo>
                      <a:pt x="87" y="0"/>
                    </a:moveTo>
                    <a:lnTo>
                      <a:pt x="98" y="34"/>
                    </a:lnTo>
                    <a:lnTo>
                      <a:pt x="76" y="170"/>
                    </a:lnTo>
                    <a:lnTo>
                      <a:pt x="31" y="158"/>
                    </a:lnTo>
                    <a:lnTo>
                      <a:pt x="0" y="87"/>
                    </a:lnTo>
                    <a:lnTo>
                      <a:pt x="87"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 name="Freeform 24">
                <a:extLst>
                  <a:ext uri="{FF2B5EF4-FFF2-40B4-BE49-F238E27FC236}">
                    <a16:creationId xmlns:a16="http://schemas.microsoft.com/office/drawing/2014/main" id="{79FE5089-5340-449A-B948-475216F659D7}"/>
                  </a:ext>
                </a:extLst>
              </p:cNvPr>
              <p:cNvSpPr>
                <a:spLocks/>
              </p:cNvSpPr>
              <p:nvPr/>
            </p:nvSpPr>
            <p:spPr bwMode="auto">
              <a:xfrm>
                <a:off x="9331326" y="12626975"/>
                <a:ext cx="155575" cy="269875"/>
              </a:xfrm>
              <a:custGeom>
                <a:avLst/>
                <a:gdLst>
                  <a:gd name="T0" fmla="*/ 87 w 98"/>
                  <a:gd name="T1" fmla="*/ 0 h 170"/>
                  <a:gd name="T2" fmla="*/ 98 w 98"/>
                  <a:gd name="T3" fmla="*/ 34 h 170"/>
                  <a:gd name="T4" fmla="*/ 76 w 98"/>
                  <a:gd name="T5" fmla="*/ 170 h 170"/>
                  <a:gd name="T6" fmla="*/ 31 w 98"/>
                  <a:gd name="T7" fmla="*/ 158 h 170"/>
                  <a:gd name="T8" fmla="*/ 0 w 98"/>
                  <a:gd name="T9" fmla="*/ 87 h 170"/>
                </a:gdLst>
                <a:ahLst/>
                <a:cxnLst>
                  <a:cxn ang="0">
                    <a:pos x="T0" y="T1"/>
                  </a:cxn>
                  <a:cxn ang="0">
                    <a:pos x="T2" y="T3"/>
                  </a:cxn>
                  <a:cxn ang="0">
                    <a:pos x="T4" y="T5"/>
                  </a:cxn>
                  <a:cxn ang="0">
                    <a:pos x="T6" y="T7"/>
                  </a:cxn>
                  <a:cxn ang="0">
                    <a:pos x="T8" y="T9"/>
                  </a:cxn>
                </a:cxnLst>
                <a:rect l="0" t="0" r="r" b="b"/>
                <a:pathLst>
                  <a:path w="98" h="170">
                    <a:moveTo>
                      <a:pt x="87" y="0"/>
                    </a:moveTo>
                    <a:lnTo>
                      <a:pt x="98" y="34"/>
                    </a:lnTo>
                    <a:lnTo>
                      <a:pt x="76" y="170"/>
                    </a:lnTo>
                    <a:lnTo>
                      <a:pt x="31" y="158"/>
                    </a:lnTo>
                    <a:lnTo>
                      <a:pt x="0" y="8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 name="Freeform 25">
                <a:extLst>
                  <a:ext uri="{FF2B5EF4-FFF2-40B4-BE49-F238E27FC236}">
                    <a16:creationId xmlns:a16="http://schemas.microsoft.com/office/drawing/2014/main" id="{35E8DA97-61FC-4D97-A78B-3237F4FF420D}"/>
                  </a:ext>
                </a:extLst>
              </p:cNvPr>
              <p:cNvSpPr>
                <a:spLocks/>
              </p:cNvSpPr>
              <p:nvPr/>
            </p:nvSpPr>
            <p:spPr bwMode="auto">
              <a:xfrm>
                <a:off x="8523288" y="10815638"/>
                <a:ext cx="377825" cy="484188"/>
              </a:xfrm>
              <a:custGeom>
                <a:avLst/>
                <a:gdLst>
                  <a:gd name="T0" fmla="*/ 61 w 63"/>
                  <a:gd name="T1" fmla="*/ 21 h 81"/>
                  <a:gd name="T2" fmla="*/ 38 w 63"/>
                  <a:gd name="T3" fmla="*/ 2 h 81"/>
                  <a:gd name="T4" fmla="*/ 16 w 63"/>
                  <a:gd name="T5" fmla="*/ 23 h 81"/>
                  <a:gd name="T6" fmla="*/ 51 w 63"/>
                  <a:gd name="T7" fmla="*/ 80 h 81"/>
                  <a:gd name="T8" fmla="*/ 61 w 63"/>
                  <a:gd name="T9" fmla="*/ 75 h 81"/>
                  <a:gd name="T10" fmla="*/ 62 w 63"/>
                  <a:gd name="T11" fmla="*/ 63 h 81"/>
                  <a:gd name="T12" fmla="*/ 62 w 63"/>
                  <a:gd name="T13" fmla="*/ 63 h 81"/>
                  <a:gd name="T14" fmla="*/ 59 w 63"/>
                  <a:gd name="T15" fmla="*/ 49 h 81"/>
                  <a:gd name="T16" fmla="*/ 61 w 63"/>
                  <a:gd name="T17"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1">
                    <a:moveTo>
                      <a:pt x="61" y="21"/>
                    </a:moveTo>
                    <a:cubicBezTo>
                      <a:pt x="60" y="9"/>
                      <a:pt x="49" y="0"/>
                      <a:pt x="38" y="2"/>
                    </a:cubicBezTo>
                    <a:cubicBezTo>
                      <a:pt x="31" y="4"/>
                      <a:pt x="23" y="9"/>
                      <a:pt x="16" y="23"/>
                    </a:cubicBezTo>
                    <a:cubicBezTo>
                      <a:pt x="0" y="55"/>
                      <a:pt x="21" y="81"/>
                      <a:pt x="51" y="80"/>
                    </a:cubicBezTo>
                    <a:cubicBezTo>
                      <a:pt x="55" y="80"/>
                      <a:pt x="59" y="78"/>
                      <a:pt x="61" y="75"/>
                    </a:cubicBezTo>
                    <a:cubicBezTo>
                      <a:pt x="63" y="72"/>
                      <a:pt x="63" y="67"/>
                      <a:pt x="62" y="63"/>
                    </a:cubicBezTo>
                    <a:cubicBezTo>
                      <a:pt x="62" y="63"/>
                      <a:pt x="62" y="63"/>
                      <a:pt x="62" y="63"/>
                    </a:cubicBezTo>
                    <a:cubicBezTo>
                      <a:pt x="60" y="59"/>
                      <a:pt x="59" y="54"/>
                      <a:pt x="59" y="49"/>
                    </a:cubicBezTo>
                    <a:lnTo>
                      <a:pt x="61" y="2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Freeform 26">
                <a:extLst>
                  <a:ext uri="{FF2B5EF4-FFF2-40B4-BE49-F238E27FC236}">
                    <a16:creationId xmlns:a16="http://schemas.microsoft.com/office/drawing/2014/main" id="{5098D5B2-405B-4D43-A980-3CB66545F8F1}"/>
                  </a:ext>
                </a:extLst>
              </p:cNvPr>
              <p:cNvSpPr>
                <a:spLocks/>
              </p:cNvSpPr>
              <p:nvPr/>
            </p:nvSpPr>
            <p:spPr bwMode="auto">
              <a:xfrm>
                <a:off x="8732838" y="10910888"/>
                <a:ext cx="119063" cy="276225"/>
              </a:xfrm>
              <a:custGeom>
                <a:avLst/>
                <a:gdLst>
                  <a:gd name="T0" fmla="*/ 0 w 20"/>
                  <a:gd name="T1" fmla="*/ 44 h 46"/>
                  <a:gd name="T2" fmla="*/ 1 w 20"/>
                  <a:gd name="T3" fmla="*/ 41 h 46"/>
                  <a:gd name="T4" fmla="*/ 1 w 20"/>
                  <a:gd name="T5" fmla="*/ 41 h 46"/>
                  <a:gd name="T6" fmla="*/ 4 w 20"/>
                  <a:gd name="T7" fmla="*/ 4 h 46"/>
                  <a:gd name="T8" fmla="*/ 4 w 20"/>
                  <a:gd name="T9" fmla="*/ 4 h 46"/>
                  <a:gd name="T10" fmla="*/ 5 w 20"/>
                  <a:gd name="T11" fmla="*/ 1 h 46"/>
                  <a:gd name="T12" fmla="*/ 8 w 20"/>
                  <a:gd name="T13" fmla="*/ 2 h 46"/>
                  <a:gd name="T14" fmla="*/ 9 w 20"/>
                  <a:gd name="T15" fmla="*/ 2 h 46"/>
                  <a:gd name="T16" fmla="*/ 5 w 20"/>
                  <a:gd name="T17" fmla="*/ 44 h 46"/>
                  <a:gd name="T18" fmla="*/ 1 w 20"/>
                  <a:gd name="T19" fmla="*/ 45 h 46"/>
                  <a:gd name="T20" fmla="*/ 0 w 20"/>
                  <a:gd name="T21"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46">
                    <a:moveTo>
                      <a:pt x="0" y="44"/>
                    </a:moveTo>
                    <a:cubicBezTo>
                      <a:pt x="0" y="43"/>
                      <a:pt x="0" y="42"/>
                      <a:pt x="1" y="41"/>
                    </a:cubicBezTo>
                    <a:cubicBezTo>
                      <a:pt x="1" y="41"/>
                      <a:pt x="1" y="41"/>
                      <a:pt x="1" y="41"/>
                    </a:cubicBezTo>
                    <a:cubicBezTo>
                      <a:pt x="1" y="41"/>
                      <a:pt x="13" y="23"/>
                      <a:pt x="4" y="4"/>
                    </a:cubicBezTo>
                    <a:cubicBezTo>
                      <a:pt x="4" y="4"/>
                      <a:pt x="4" y="4"/>
                      <a:pt x="4" y="4"/>
                    </a:cubicBezTo>
                    <a:cubicBezTo>
                      <a:pt x="3" y="3"/>
                      <a:pt x="3" y="1"/>
                      <a:pt x="5" y="1"/>
                    </a:cubicBezTo>
                    <a:cubicBezTo>
                      <a:pt x="6" y="0"/>
                      <a:pt x="8" y="0"/>
                      <a:pt x="8" y="2"/>
                    </a:cubicBezTo>
                    <a:cubicBezTo>
                      <a:pt x="9" y="2"/>
                      <a:pt x="9" y="2"/>
                      <a:pt x="9" y="2"/>
                    </a:cubicBezTo>
                    <a:cubicBezTo>
                      <a:pt x="20" y="23"/>
                      <a:pt x="6" y="43"/>
                      <a:pt x="5" y="44"/>
                    </a:cubicBezTo>
                    <a:cubicBezTo>
                      <a:pt x="4" y="46"/>
                      <a:pt x="3" y="46"/>
                      <a:pt x="1" y="45"/>
                    </a:cubicBezTo>
                    <a:cubicBezTo>
                      <a:pt x="1" y="45"/>
                      <a:pt x="1" y="44"/>
                      <a:pt x="0"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Freeform 27">
                <a:extLst>
                  <a:ext uri="{FF2B5EF4-FFF2-40B4-BE49-F238E27FC236}">
                    <a16:creationId xmlns:a16="http://schemas.microsoft.com/office/drawing/2014/main" id="{D21E1D30-1B21-4FB5-8131-CD3D0FB260B2}"/>
                  </a:ext>
                </a:extLst>
              </p:cNvPr>
              <p:cNvSpPr>
                <a:spLocks/>
              </p:cNvSpPr>
              <p:nvPr/>
            </p:nvSpPr>
            <p:spPr bwMode="auto">
              <a:xfrm>
                <a:off x="8689976" y="10971213"/>
                <a:ext cx="127000" cy="60325"/>
              </a:xfrm>
              <a:custGeom>
                <a:avLst/>
                <a:gdLst>
                  <a:gd name="T0" fmla="*/ 1 w 21"/>
                  <a:gd name="T1" fmla="*/ 7 h 10"/>
                  <a:gd name="T2" fmla="*/ 1 w 21"/>
                  <a:gd name="T3" fmla="*/ 6 h 10"/>
                  <a:gd name="T4" fmla="*/ 3 w 21"/>
                  <a:gd name="T5" fmla="*/ 3 h 10"/>
                  <a:gd name="T6" fmla="*/ 18 w 21"/>
                  <a:gd name="T7" fmla="*/ 4 h 10"/>
                  <a:gd name="T8" fmla="*/ 20 w 21"/>
                  <a:gd name="T9" fmla="*/ 8 h 10"/>
                  <a:gd name="T10" fmla="*/ 17 w 21"/>
                  <a:gd name="T11" fmla="*/ 9 h 10"/>
                  <a:gd name="T12" fmla="*/ 4 w 21"/>
                  <a:gd name="T13" fmla="*/ 8 h 10"/>
                  <a:gd name="T14" fmla="*/ 1 w 21"/>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0">
                    <a:moveTo>
                      <a:pt x="1" y="7"/>
                    </a:moveTo>
                    <a:cubicBezTo>
                      <a:pt x="1" y="7"/>
                      <a:pt x="1" y="6"/>
                      <a:pt x="1" y="6"/>
                    </a:cubicBezTo>
                    <a:cubicBezTo>
                      <a:pt x="0" y="5"/>
                      <a:pt x="1" y="3"/>
                      <a:pt x="3" y="3"/>
                    </a:cubicBezTo>
                    <a:cubicBezTo>
                      <a:pt x="12" y="0"/>
                      <a:pt x="18" y="4"/>
                      <a:pt x="18" y="4"/>
                    </a:cubicBezTo>
                    <a:cubicBezTo>
                      <a:pt x="20" y="5"/>
                      <a:pt x="21" y="6"/>
                      <a:pt x="20" y="8"/>
                    </a:cubicBezTo>
                    <a:cubicBezTo>
                      <a:pt x="20" y="9"/>
                      <a:pt x="18" y="10"/>
                      <a:pt x="17" y="9"/>
                    </a:cubicBezTo>
                    <a:cubicBezTo>
                      <a:pt x="16" y="9"/>
                      <a:pt x="12" y="5"/>
                      <a:pt x="4" y="8"/>
                    </a:cubicBezTo>
                    <a:cubicBezTo>
                      <a:pt x="3" y="8"/>
                      <a:pt x="2" y="8"/>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Freeform 28">
                <a:extLst>
                  <a:ext uri="{FF2B5EF4-FFF2-40B4-BE49-F238E27FC236}">
                    <a16:creationId xmlns:a16="http://schemas.microsoft.com/office/drawing/2014/main" id="{0E0AC0F1-54F6-4DCA-83CE-B7259199E1AE}"/>
                  </a:ext>
                </a:extLst>
              </p:cNvPr>
              <p:cNvSpPr>
                <a:spLocks/>
              </p:cNvSpPr>
              <p:nvPr/>
            </p:nvSpPr>
            <p:spPr bwMode="auto">
              <a:xfrm>
                <a:off x="9463088" y="11688763"/>
                <a:ext cx="312738" cy="388938"/>
              </a:xfrm>
              <a:custGeom>
                <a:avLst/>
                <a:gdLst>
                  <a:gd name="T0" fmla="*/ 41 w 52"/>
                  <a:gd name="T1" fmla="*/ 51 h 65"/>
                  <a:gd name="T2" fmla="*/ 39 w 52"/>
                  <a:gd name="T3" fmla="*/ 53 h 65"/>
                  <a:gd name="T4" fmla="*/ 0 w 52"/>
                  <a:gd name="T5" fmla="*/ 39 h 65"/>
                  <a:gd name="T6" fmla="*/ 3 w 52"/>
                  <a:gd name="T7" fmla="*/ 23 h 65"/>
                  <a:gd name="T8" fmla="*/ 10 w 52"/>
                  <a:gd name="T9" fmla="*/ 10 h 65"/>
                  <a:gd name="T10" fmla="*/ 21 w 52"/>
                  <a:gd name="T11" fmla="*/ 3 h 65"/>
                  <a:gd name="T12" fmla="*/ 36 w 52"/>
                  <a:gd name="T13" fmla="*/ 3 h 65"/>
                  <a:gd name="T14" fmla="*/ 44 w 52"/>
                  <a:gd name="T15" fmla="*/ 10 h 65"/>
                  <a:gd name="T16" fmla="*/ 41 w 52"/>
                  <a:gd name="T17" fmla="*/ 5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65">
                    <a:moveTo>
                      <a:pt x="41" y="51"/>
                    </a:moveTo>
                    <a:cubicBezTo>
                      <a:pt x="40" y="52"/>
                      <a:pt x="40" y="52"/>
                      <a:pt x="39" y="53"/>
                    </a:cubicBezTo>
                    <a:cubicBezTo>
                      <a:pt x="26" y="65"/>
                      <a:pt x="2" y="59"/>
                      <a:pt x="0" y="39"/>
                    </a:cubicBezTo>
                    <a:cubicBezTo>
                      <a:pt x="0" y="35"/>
                      <a:pt x="1" y="29"/>
                      <a:pt x="3" y="23"/>
                    </a:cubicBezTo>
                    <a:cubicBezTo>
                      <a:pt x="5" y="19"/>
                      <a:pt x="7" y="14"/>
                      <a:pt x="10" y="10"/>
                    </a:cubicBezTo>
                    <a:cubicBezTo>
                      <a:pt x="13" y="7"/>
                      <a:pt x="17" y="4"/>
                      <a:pt x="21" y="3"/>
                    </a:cubicBezTo>
                    <a:cubicBezTo>
                      <a:pt x="25" y="1"/>
                      <a:pt x="30" y="0"/>
                      <a:pt x="36" y="3"/>
                    </a:cubicBezTo>
                    <a:cubicBezTo>
                      <a:pt x="39" y="5"/>
                      <a:pt x="42" y="7"/>
                      <a:pt x="44" y="10"/>
                    </a:cubicBezTo>
                    <a:cubicBezTo>
                      <a:pt x="52" y="22"/>
                      <a:pt x="50" y="41"/>
                      <a:pt x="41" y="5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Freeform 29">
                <a:extLst>
                  <a:ext uri="{FF2B5EF4-FFF2-40B4-BE49-F238E27FC236}">
                    <a16:creationId xmlns:a16="http://schemas.microsoft.com/office/drawing/2014/main" id="{400045C5-FB22-4A82-9F8E-78AD6ECD6C61}"/>
                  </a:ext>
                </a:extLst>
              </p:cNvPr>
              <p:cNvSpPr>
                <a:spLocks/>
              </p:cNvSpPr>
              <p:nvPr/>
            </p:nvSpPr>
            <p:spPr bwMode="auto">
              <a:xfrm>
                <a:off x="9463088" y="11820525"/>
                <a:ext cx="246063" cy="257175"/>
              </a:xfrm>
              <a:custGeom>
                <a:avLst/>
                <a:gdLst>
                  <a:gd name="T0" fmla="*/ 41 w 41"/>
                  <a:gd name="T1" fmla="*/ 29 h 43"/>
                  <a:gd name="T2" fmla="*/ 39 w 41"/>
                  <a:gd name="T3" fmla="*/ 31 h 43"/>
                  <a:gd name="T4" fmla="*/ 0 w 41"/>
                  <a:gd name="T5" fmla="*/ 17 h 43"/>
                  <a:gd name="T6" fmla="*/ 3 w 41"/>
                  <a:gd name="T7" fmla="*/ 1 h 43"/>
                  <a:gd name="T8" fmla="*/ 23 w 41"/>
                  <a:gd name="T9" fmla="*/ 2 h 43"/>
                  <a:gd name="T10" fmla="*/ 41 w 41"/>
                  <a:gd name="T11" fmla="*/ 29 h 43"/>
                </a:gdLst>
                <a:ahLst/>
                <a:cxnLst>
                  <a:cxn ang="0">
                    <a:pos x="T0" y="T1"/>
                  </a:cxn>
                  <a:cxn ang="0">
                    <a:pos x="T2" y="T3"/>
                  </a:cxn>
                  <a:cxn ang="0">
                    <a:pos x="T4" y="T5"/>
                  </a:cxn>
                  <a:cxn ang="0">
                    <a:pos x="T6" y="T7"/>
                  </a:cxn>
                  <a:cxn ang="0">
                    <a:pos x="T8" y="T9"/>
                  </a:cxn>
                  <a:cxn ang="0">
                    <a:pos x="T10" y="T11"/>
                  </a:cxn>
                </a:cxnLst>
                <a:rect l="0" t="0" r="r" b="b"/>
                <a:pathLst>
                  <a:path w="41" h="43">
                    <a:moveTo>
                      <a:pt x="41" y="29"/>
                    </a:moveTo>
                    <a:cubicBezTo>
                      <a:pt x="40" y="30"/>
                      <a:pt x="40" y="30"/>
                      <a:pt x="39" y="31"/>
                    </a:cubicBezTo>
                    <a:cubicBezTo>
                      <a:pt x="26" y="43"/>
                      <a:pt x="2" y="37"/>
                      <a:pt x="0" y="17"/>
                    </a:cubicBezTo>
                    <a:cubicBezTo>
                      <a:pt x="0" y="13"/>
                      <a:pt x="1" y="7"/>
                      <a:pt x="3" y="1"/>
                    </a:cubicBezTo>
                    <a:cubicBezTo>
                      <a:pt x="9" y="0"/>
                      <a:pt x="16" y="0"/>
                      <a:pt x="23" y="2"/>
                    </a:cubicBezTo>
                    <a:cubicBezTo>
                      <a:pt x="34" y="7"/>
                      <a:pt x="41" y="17"/>
                      <a:pt x="41" y="29"/>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30">
                <a:extLst>
                  <a:ext uri="{FF2B5EF4-FFF2-40B4-BE49-F238E27FC236}">
                    <a16:creationId xmlns:a16="http://schemas.microsoft.com/office/drawing/2014/main" id="{1EF02404-B5A7-4B15-B148-F92EBA088CE0}"/>
                  </a:ext>
                </a:extLst>
              </p:cNvPr>
              <p:cNvSpPr>
                <a:spLocks/>
              </p:cNvSpPr>
              <p:nvPr/>
            </p:nvSpPr>
            <p:spPr bwMode="auto">
              <a:xfrm>
                <a:off x="9523413" y="11688763"/>
                <a:ext cx="203200" cy="60325"/>
              </a:xfrm>
              <a:custGeom>
                <a:avLst/>
                <a:gdLst>
                  <a:gd name="T0" fmla="*/ 34 w 34"/>
                  <a:gd name="T1" fmla="*/ 10 h 10"/>
                  <a:gd name="T2" fmla="*/ 0 w 34"/>
                  <a:gd name="T3" fmla="*/ 10 h 10"/>
                  <a:gd name="T4" fmla="*/ 11 w 34"/>
                  <a:gd name="T5" fmla="*/ 3 h 10"/>
                  <a:gd name="T6" fmla="*/ 26 w 34"/>
                  <a:gd name="T7" fmla="*/ 3 h 10"/>
                  <a:gd name="T8" fmla="*/ 34 w 34"/>
                  <a:gd name="T9" fmla="*/ 10 h 10"/>
                </a:gdLst>
                <a:ahLst/>
                <a:cxnLst>
                  <a:cxn ang="0">
                    <a:pos x="T0" y="T1"/>
                  </a:cxn>
                  <a:cxn ang="0">
                    <a:pos x="T2" y="T3"/>
                  </a:cxn>
                  <a:cxn ang="0">
                    <a:pos x="T4" y="T5"/>
                  </a:cxn>
                  <a:cxn ang="0">
                    <a:pos x="T6" y="T7"/>
                  </a:cxn>
                  <a:cxn ang="0">
                    <a:pos x="T8" y="T9"/>
                  </a:cxn>
                </a:cxnLst>
                <a:rect l="0" t="0" r="r" b="b"/>
                <a:pathLst>
                  <a:path w="34" h="10">
                    <a:moveTo>
                      <a:pt x="34" y="10"/>
                    </a:moveTo>
                    <a:cubicBezTo>
                      <a:pt x="22" y="9"/>
                      <a:pt x="11" y="9"/>
                      <a:pt x="0" y="10"/>
                    </a:cubicBezTo>
                    <a:cubicBezTo>
                      <a:pt x="3" y="7"/>
                      <a:pt x="7" y="4"/>
                      <a:pt x="11" y="3"/>
                    </a:cubicBezTo>
                    <a:cubicBezTo>
                      <a:pt x="15" y="1"/>
                      <a:pt x="20" y="0"/>
                      <a:pt x="26" y="3"/>
                    </a:cubicBezTo>
                    <a:cubicBezTo>
                      <a:pt x="29" y="5"/>
                      <a:pt x="32" y="7"/>
                      <a:pt x="3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31">
                <a:extLst>
                  <a:ext uri="{FF2B5EF4-FFF2-40B4-BE49-F238E27FC236}">
                    <a16:creationId xmlns:a16="http://schemas.microsoft.com/office/drawing/2014/main" id="{21669441-CC6D-4C8C-BEB9-F15B2B543E34}"/>
                  </a:ext>
                </a:extLst>
              </p:cNvPr>
              <p:cNvSpPr>
                <a:spLocks/>
              </p:cNvSpPr>
              <p:nvPr/>
            </p:nvSpPr>
            <p:spPr bwMode="auto">
              <a:xfrm>
                <a:off x="9458326" y="11317288"/>
                <a:ext cx="125413" cy="77788"/>
              </a:xfrm>
              <a:custGeom>
                <a:avLst/>
                <a:gdLst>
                  <a:gd name="T0" fmla="*/ 21 w 21"/>
                  <a:gd name="T1" fmla="*/ 2 h 13"/>
                  <a:gd name="T2" fmla="*/ 16 w 21"/>
                  <a:gd name="T3" fmla="*/ 6 h 13"/>
                  <a:gd name="T4" fmla="*/ 11 w 21"/>
                  <a:gd name="T5" fmla="*/ 9 h 13"/>
                  <a:gd name="T6" fmla="*/ 0 w 21"/>
                  <a:gd name="T7" fmla="*/ 13 h 13"/>
                  <a:gd name="T8" fmla="*/ 11 w 21"/>
                  <a:gd name="T9" fmla="*/ 9 h 13"/>
                  <a:gd name="T10" fmla="*/ 15 w 21"/>
                  <a:gd name="T11" fmla="*/ 5 h 13"/>
                  <a:gd name="T12" fmla="*/ 19 w 21"/>
                  <a:gd name="T13" fmla="*/ 0 h 13"/>
                  <a:gd name="T14" fmla="*/ 19 w 21"/>
                  <a:gd name="T15" fmla="*/ 0 h 13"/>
                  <a:gd name="T16" fmla="*/ 20 w 21"/>
                  <a:gd name="T17" fmla="*/ 0 h 13"/>
                  <a:gd name="T18" fmla="*/ 21 w 21"/>
                  <a:gd name="T19" fmla="*/ 2 h 13"/>
                  <a:gd name="T20" fmla="*/ 21 w 21"/>
                  <a:gd name="T2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21" y="2"/>
                    </a:moveTo>
                    <a:cubicBezTo>
                      <a:pt x="19" y="3"/>
                      <a:pt x="18" y="5"/>
                      <a:pt x="16" y="6"/>
                    </a:cubicBezTo>
                    <a:cubicBezTo>
                      <a:pt x="15" y="7"/>
                      <a:pt x="13" y="9"/>
                      <a:pt x="11" y="9"/>
                    </a:cubicBezTo>
                    <a:cubicBezTo>
                      <a:pt x="8" y="11"/>
                      <a:pt x="4" y="12"/>
                      <a:pt x="0" y="13"/>
                    </a:cubicBezTo>
                    <a:cubicBezTo>
                      <a:pt x="4" y="12"/>
                      <a:pt x="8" y="11"/>
                      <a:pt x="11" y="9"/>
                    </a:cubicBezTo>
                    <a:cubicBezTo>
                      <a:pt x="12" y="7"/>
                      <a:pt x="14" y="6"/>
                      <a:pt x="15" y="5"/>
                    </a:cubicBezTo>
                    <a:cubicBezTo>
                      <a:pt x="17" y="4"/>
                      <a:pt x="18" y="2"/>
                      <a:pt x="19" y="0"/>
                    </a:cubicBezTo>
                    <a:cubicBezTo>
                      <a:pt x="19" y="0"/>
                      <a:pt x="19" y="0"/>
                      <a:pt x="19" y="0"/>
                    </a:cubicBezTo>
                    <a:cubicBezTo>
                      <a:pt x="19" y="0"/>
                      <a:pt x="20" y="0"/>
                      <a:pt x="20" y="0"/>
                    </a:cubicBezTo>
                    <a:cubicBezTo>
                      <a:pt x="21" y="0"/>
                      <a:pt x="21" y="1"/>
                      <a:pt x="21" y="2"/>
                    </a:cubicBezTo>
                    <a:cubicBezTo>
                      <a:pt x="21" y="2"/>
                      <a:pt x="21" y="2"/>
                      <a:pt x="2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 name="Freeform 32">
                <a:extLst>
                  <a:ext uri="{FF2B5EF4-FFF2-40B4-BE49-F238E27FC236}">
                    <a16:creationId xmlns:a16="http://schemas.microsoft.com/office/drawing/2014/main" id="{814F6DEE-4361-426B-8E48-8E4DBC1DE0EF}"/>
                  </a:ext>
                </a:extLst>
              </p:cNvPr>
              <p:cNvSpPr>
                <a:spLocks/>
              </p:cNvSpPr>
              <p:nvPr/>
            </p:nvSpPr>
            <p:spPr bwMode="auto">
              <a:xfrm>
                <a:off x="9775826" y="11299825"/>
                <a:ext cx="58738" cy="138113"/>
              </a:xfrm>
              <a:custGeom>
                <a:avLst/>
                <a:gdLst>
                  <a:gd name="T0" fmla="*/ 3 w 10"/>
                  <a:gd name="T1" fmla="*/ 2 h 23"/>
                  <a:gd name="T2" fmla="*/ 3 w 10"/>
                  <a:gd name="T3" fmla="*/ 7 h 23"/>
                  <a:gd name="T4" fmla="*/ 4 w 10"/>
                  <a:gd name="T5" fmla="*/ 13 h 23"/>
                  <a:gd name="T6" fmla="*/ 10 w 10"/>
                  <a:gd name="T7" fmla="*/ 23 h 23"/>
                  <a:gd name="T8" fmla="*/ 3 w 10"/>
                  <a:gd name="T9" fmla="*/ 13 h 23"/>
                  <a:gd name="T10" fmla="*/ 1 w 10"/>
                  <a:gd name="T11" fmla="*/ 7 h 23"/>
                  <a:gd name="T12" fmla="*/ 1 w 10"/>
                  <a:gd name="T13" fmla="*/ 1 h 23"/>
                  <a:gd name="T14" fmla="*/ 2 w 10"/>
                  <a:gd name="T15" fmla="*/ 0 h 23"/>
                  <a:gd name="T16" fmla="*/ 3 w 10"/>
                  <a:gd name="T17" fmla="*/ 1 h 23"/>
                  <a:gd name="T18" fmla="*/ 3 w 10"/>
                  <a:gd name="T19" fmla="*/ 1 h 23"/>
                  <a:gd name="T20" fmla="*/ 3 w 10"/>
                  <a:gd name="T21"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3">
                    <a:moveTo>
                      <a:pt x="3" y="2"/>
                    </a:moveTo>
                    <a:cubicBezTo>
                      <a:pt x="3" y="3"/>
                      <a:pt x="3" y="5"/>
                      <a:pt x="3" y="7"/>
                    </a:cubicBezTo>
                    <a:cubicBezTo>
                      <a:pt x="3" y="9"/>
                      <a:pt x="3" y="11"/>
                      <a:pt x="4" y="13"/>
                    </a:cubicBezTo>
                    <a:cubicBezTo>
                      <a:pt x="5" y="16"/>
                      <a:pt x="7" y="20"/>
                      <a:pt x="10" y="23"/>
                    </a:cubicBezTo>
                    <a:cubicBezTo>
                      <a:pt x="7" y="20"/>
                      <a:pt x="4" y="17"/>
                      <a:pt x="3" y="13"/>
                    </a:cubicBezTo>
                    <a:cubicBezTo>
                      <a:pt x="2" y="11"/>
                      <a:pt x="1" y="9"/>
                      <a:pt x="1" y="7"/>
                    </a:cubicBezTo>
                    <a:cubicBezTo>
                      <a:pt x="1" y="5"/>
                      <a:pt x="0" y="3"/>
                      <a:pt x="1" y="1"/>
                    </a:cubicBezTo>
                    <a:cubicBezTo>
                      <a:pt x="1" y="1"/>
                      <a:pt x="1" y="0"/>
                      <a:pt x="2" y="0"/>
                    </a:cubicBezTo>
                    <a:cubicBezTo>
                      <a:pt x="2" y="0"/>
                      <a:pt x="3" y="1"/>
                      <a:pt x="3" y="1"/>
                    </a:cubicBezTo>
                    <a:cubicBezTo>
                      <a:pt x="3" y="1"/>
                      <a:pt x="3" y="1"/>
                      <a:pt x="3" y="1"/>
                    </a:cubicBezTo>
                    <a:lnTo>
                      <a:pt x="3" y="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 name="Freeform 33">
                <a:extLst>
                  <a:ext uri="{FF2B5EF4-FFF2-40B4-BE49-F238E27FC236}">
                    <a16:creationId xmlns:a16="http://schemas.microsoft.com/office/drawing/2014/main" id="{BBFE12F7-E111-4563-AD95-170E272C4064}"/>
                  </a:ext>
                </a:extLst>
              </p:cNvPr>
              <p:cNvSpPr>
                <a:spLocks/>
              </p:cNvSpPr>
              <p:nvPr/>
            </p:nvSpPr>
            <p:spPr bwMode="auto">
              <a:xfrm>
                <a:off x="9428163" y="11395075"/>
                <a:ext cx="185738" cy="96838"/>
              </a:xfrm>
              <a:custGeom>
                <a:avLst/>
                <a:gdLst>
                  <a:gd name="T0" fmla="*/ 31 w 31"/>
                  <a:gd name="T1" fmla="*/ 2 h 16"/>
                  <a:gd name="T2" fmla="*/ 24 w 31"/>
                  <a:gd name="T3" fmla="*/ 9 h 16"/>
                  <a:gd name="T4" fmla="*/ 17 w 31"/>
                  <a:gd name="T5" fmla="*/ 13 h 16"/>
                  <a:gd name="T6" fmla="*/ 8 w 31"/>
                  <a:gd name="T7" fmla="*/ 16 h 16"/>
                  <a:gd name="T8" fmla="*/ 0 w 31"/>
                  <a:gd name="T9" fmla="*/ 16 h 16"/>
                  <a:gd name="T10" fmla="*/ 8 w 31"/>
                  <a:gd name="T11" fmla="*/ 15 h 16"/>
                  <a:gd name="T12" fmla="*/ 16 w 31"/>
                  <a:gd name="T13" fmla="*/ 12 h 16"/>
                  <a:gd name="T14" fmla="*/ 23 w 31"/>
                  <a:gd name="T15" fmla="*/ 7 h 16"/>
                  <a:gd name="T16" fmla="*/ 29 w 31"/>
                  <a:gd name="T17" fmla="*/ 1 h 16"/>
                  <a:gd name="T18" fmla="*/ 29 w 31"/>
                  <a:gd name="T19" fmla="*/ 1 h 16"/>
                  <a:gd name="T20" fmla="*/ 30 w 31"/>
                  <a:gd name="T21" fmla="*/ 1 h 16"/>
                  <a:gd name="T22" fmla="*/ 31 w 31"/>
                  <a:gd name="T23" fmla="*/ 2 h 16"/>
                  <a:gd name="T24" fmla="*/ 31 w 31"/>
                  <a:gd name="T25"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6">
                    <a:moveTo>
                      <a:pt x="31" y="2"/>
                    </a:moveTo>
                    <a:cubicBezTo>
                      <a:pt x="29" y="5"/>
                      <a:pt x="27" y="7"/>
                      <a:pt x="24" y="9"/>
                    </a:cubicBezTo>
                    <a:cubicBezTo>
                      <a:pt x="22" y="11"/>
                      <a:pt x="19" y="12"/>
                      <a:pt x="17" y="13"/>
                    </a:cubicBezTo>
                    <a:cubicBezTo>
                      <a:pt x="14" y="15"/>
                      <a:pt x="11" y="15"/>
                      <a:pt x="8" y="16"/>
                    </a:cubicBezTo>
                    <a:cubicBezTo>
                      <a:pt x="5" y="16"/>
                      <a:pt x="2" y="16"/>
                      <a:pt x="0" y="16"/>
                    </a:cubicBezTo>
                    <a:cubicBezTo>
                      <a:pt x="3" y="16"/>
                      <a:pt x="5" y="16"/>
                      <a:pt x="8" y="15"/>
                    </a:cubicBezTo>
                    <a:cubicBezTo>
                      <a:pt x="11" y="15"/>
                      <a:pt x="14" y="14"/>
                      <a:pt x="16" y="12"/>
                    </a:cubicBezTo>
                    <a:cubicBezTo>
                      <a:pt x="19" y="11"/>
                      <a:pt x="21" y="9"/>
                      <a:pt x="23" y="7"/>
                    </a:cubicBezTo>
                    <a:cubicBezTo>
                      <a:pt x="25" y="6"/>
                      <a:pt x="27" y="3"/>
                      <a:pt x="29" y="1"/>
                    </a:cubicBezTo>
                    <a:cubicBezTo>
                      <a:pt x="29" y="1"/>
                      <a:pt x="29" y="1"/>
                      <a:pt x="29" y="1"/>
                    </a:cubicBezTo>
                    <a:cubicBezTo>
                      <a:pt x="29" y="1"/>
                      <a:pt x="30" y="0"/>
                      <a:pt x="30" y="1"/>
                    </a:cubicBezTo>
                    <a:cubicBezTo>
                      <a:pt x="31" y="1"/>
                      <a:pt x="31" y="2"/>
                      <a:pt x="31" y="2"/>
                    </a:cubicBezTo>
                    <a:cubicBezTo>
                      <a:pt x="31" y="2"/>
                      <a:pt x="31" y="2"/>
                      <a:pt x="3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 name="Freeform 34">
                <a:extLst>
                  <a:ext uri="{FF2B5EF4-FFF2-40B4-BE49-F238E27FC236}">
                    <a16:creationId xmlns:a16="http://schemas.microsoft.com/office/drawing/2014/main" id="{E3C9CAD5-4B29-49BD-9F39-8B5CE0EF7ED1}"/>
                  </a:ext>
                </a:extLst>
              </p:cNvPr>
              <p:cNvSpPr>
                <a:spLocks/>
              </p:cNvSpPr>
              <p:nvPr/>
            </p:nvSpPr>
            <p:spPr bwMode="auto">
              <a:xfrm>
                <a:off x="8666163" y="12298363"/>
                <a:ext cx="714375" cy="700088"/>
              </a:xfrm>
              <a:custGeom>
                <a:avLst/>
                <a:gdLst>
                  <a:gd name="T0" fmla="*/ 112 w 119"/>
                  <a:gd name="T1" fmla="*/ 71 h 117"/>
                  <a:gd name="T2" fmla="*/ 107 w 119"/>
                  <a:gd name="T3" fmla="*/ 68 h 117"/>
                  <a:gd name="T4" fmla="*/ 104 w 119"/>
                  <a:gd name="T5" fmla="*/ 67 h 117"/>
                  <a:gd name="T6" fmla="*/ 100 w 119"/>
                  <a:gd name="T7" fmla="*/ 65 h 117"/>
                  <a:gd name="T8" fmla="*/ 95 w 119"/>
                  <a:gd name="T9" fmla="*/ 63 h 117"/>
                  <a:gd name="T10" fmla="*/ 91 w 119"/>
                  <a:gd name="T11" fmla="*/ 60 h 117"/>
                  <a:gd name="T12" fmla="*/ 79 w 119"/>
                  <a:gd name="T13" fmla="*/ 100 h 117"/>
                  <a:gd name="T14" fmla="*/ 79 w 119"/>
                  <a:gd name="T15" fmla="*/ 100 h 117"/>
                  <a:gd name="T16" fmla="*/ 72 w 119"/>
                  <a:gd name="T17" fmla="*/ 106 h 117"/>
                  <a:gd name="T18" fmla="*/ 37 w 119"/>
                  <a:gd name="T19" fmla="*/ 112 h 117"/>
                  <a:gd name="T20" fmla="*/ 9 w 119"/>
                  <a:gd name="T21" fmla="*/ 100 h 117"/>
                  <a:gd name="T22" fmla="*/ 1 w 119"/>
                  <a:gd name="T23" fmla="*/ 86 h 117"/>
                  <a:gd name="T24" fmla="*/ 3 w 119"/>
                  <a:gd name="T25" fmla="*/ 57 h 117"/>
                  <a:gd name="T26" fmla="*/ 8 w 119"/>
                  <a:gd name="T27" fmla="*/ 38 h 117"/>
                  <a:gd name="T28" fmla="*/ 19 w 119"/>
                  <a:gd name="T29" fmla="*/ 13 h 117"/>
                  <a:gd name="T30" fmla="*/ 38 w 119"/>
                  <a:gd name="T31" fmla="*/ 0 h 117"/>
                  <a:gd name="T32" fmla="*/ 51 w 119"/>
                  <a:gd name="T33" fmla="*/ 6 h 117"/>
                  <a:gd name="T34" fmla="*/ 53 w 119"/>
                  <a:gd name="T35" fmla="*/ 8 h 117"/>
                  <a:gd name="T36" fmla="*/ 57 w 119"/>
                  <a:gd name="T37" fmla="*/ 8 h 117"/>
                  <a:gd name="T38" fmla="*/ 69 w 119"/>
                  <a:gd name="T39" fmla="*/ 13 h 117"/>
                  <a:gd name="T40" fmla="*/ 73 w 119"/>
                  <a:gd name="T41" fmla="*/ 17 h 117"/>
                  <a:gd name="T42" fmla="*/ 77 w 119"/>
                  <a:gd name="T43" fmla="*/ 17 h 117"/>
                  <a:gd name="T44" fmla="*/ 89 w 119"/>
                  <a:gd name="T45" fmla="*/ 23 h 117"/>
                  <a:gd name="T46" fmla="*/ 93 w 119"/>
                  <a:gd name="T47" fmla="*/ 27 h 117"/>
                  <a:gd name="T48" fmla="*/ 96 w 119"/>
                  <a:gd name="T49" fmla="*/ 27 h 117"/>
                  <a:gd name="T50" fmla="*/ 107 w 119"/>
                  <a:gd name="T51" fmla="*/ 31 h 117"/>
                  <a:gd name="T52" fmla="*/ 111 w 119"/>
                  <a:gd name="T53" fmla="*/ 35 h 117"/>
                  <a:gd name="T54" fmla="*/ 116 w 119"/>
                  <a:gd name="T55" fmla="*/ 51 h 117"/>
                  <a:gd name="T56" fmla="*/ 112 w 119"/>
                  <a:gd name="T57" fmla="*/ 7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9" h="117">
                    <a:moveTo>
                      <a:pt x="112" y="71"/>
                    </a:moveTo>
                    <a:cubicBezTo>
                      <a:pt x="107" y="68"/>
                      <a:pt x="107" y="68"/>
                      <a:pt x="107" y="68"/>
                    </a:cubicBezTo>
                    <a:cubicBezTo>
                      <a:pt x="104" y="67"/>
                      <a:pt x="104" y="67"/>
                      <a:pt x="104" y="67"/>
                    </a:cubicBezTo>
                    <a:cubicBezTo>
                      <a:pt x="100" y="65"/>
                      <a:pt x="100" y="65"/>
                      <a:pt x="100" y="65"/>
                    </a:cubicBezTo>
                    <a:cubicBezTo>
                      <a:pt x="95" y="63"/>
                      <a:pt x="95" y="63"/>
                      <a:pt x="95" y="63"/>
                    </a:cubicBezTo>
                    <a:cubicBezTo>
                      <a:pt x="91" y="60"/>
                      <a:pt x="91" y="60"/>
                      <a:pt x="91" y="60"/>
                    </a:cubicBezTo>
                    <a:cubicBezTo>
                      <a:pt x="91" y="60"/>
                      <a:pt x="85" y="85"/>
                      <a:pt x="79" y="100"/>
                    </a:cubicBezTo>
                    <a:cubicBezTo>
                      <a:pt x="79" y="100"/>
                      <a:pt x="79" y="100"/>
                      <a:pt x="79" y="100"/>
                    </a:cubicBezTo>
                    <a:cubicBezTo>
                      <a:pt x="72" y="106"/>
                      <a:pt x="72" y="106"/>
                      <a:pt x="72" y="106"/>
                    </a:cubicBezTo>
                    <a:cubicBezTo>
                      <a:pt x="62" y="115"/>
                      <a:pt x="48" y="117"/>
                      <a:pt x="37" y="112"/>
                    </a:cubicBezTo>
                    <a:cubicBezTo>
                      <a:pt x="9" y="100"/>
                      <a:pt x="9" y="100"/>
                      <a:pt x="9" y="100"/>
                    </a:cubicBezTo>
                    <a:cubicBezTo>
                      <a:pt x="4" y="98"/>
                      <a:pt x="0" y="92"/>
                      <a:pt x="1" y="86"/>
                    </a:cubicBezTo>
                    <a:cubicBezTo>
                      <a:pt x="3" y="57"/>
                      <a:pt x="3" y="57"/>
                      <a:pt x="3" y="57"/>
                    </a:cubicBezTo>
                    <a:cubicBezTo>
                      <a:pt x="4" y="51"/>
                      <a:pt x="6" y="44"/>
                      <a:pt x="8" y="38"/>
                    </a:cubicBezTo>
                    <a:cubicBezTo>
                      <a:pt x="19" y="13"/>
                      <a:pt x="19" y="13"/>
                      <a:pt x="19" y="13"/>
                    </a:cubicBezTo>
                    <a:cubicBezTo>
                      <a:pt x="22" y="5"/>
                      <a:pt x="30" y="0"/>
                      <a:pt x="38" y="0"/>
                    </a:cubicBezTo>
                    <a:cubicBezTo>
                      <a:pt x="43" y="0"/>
                      <a:pt x="48" y="2"/>
                      <a:pt x="51" y="6"/>
                    </a:cubicBezTo>
                    <a:cubicBezTo>
                      <a:pt x="53" y="8"/>
                      <a:pt x="53" y="8"/>
                      <a:pt x="53" y="8"/>
                    </a:cubicBezTo>
                    <a:cubicBezTo>
                      <a:pt x="57" y="8"/>
                      <a:pt x="57" y="8"/>
                      <a:pt x="57" y="8"/>
                    </a:cubicBezTo>
                    <a:cubicBezTo>
                      <a:pt x="62" y="8"/>
                      <a:pt x="66" y="10"/>
                      <a:pt x="69" y="13"/>
                    </a:cubicBezTo>
                    <a:cubicBezTo>
                      <a:pt x="73" y="17"/>
                      <a:pt x="73" y="17"/>
                      <a:pt x="73" y="17"/>
                    </a:cubicBezTo>
                    <a:cubicBezTo>
                      <a:pt x="77" y="17"/>
                      <a:pt x="77" y="17"/>
                      <a:pt x="77" y="17"/>
                    </a:cubicBezTo>
                    <a:cubicBezTo>
                      <a:pt x="81" y="17"/>
                      <a:pt x="86" y="19"/>
                      <a:pt x="89" y="23"/>
                    </a:cubicBezTo>
                    <a:cubicBezTo>
                      <a:pt x="93" y="27"/>
                      <a:pt x="93" y="27"/>
                      <a:pt x="93" y="27"/>
                    </a:cubicBezTo>
                    <a:cubicBezTo>
                      <a:pt x="96" y="27"/>
                      <a:pt x="96" y="27"/>
                      <a:pt x="96" y="27"/>
                    </a:cubicBezTo>
                    <a:cubicBezTo>
                      <a:pt x="100" y="27"/>
                      <a:pt x="104" y="28"/>
                      <a:pt x="107" y="31"/>
                    </a:cubicBezTo>
                    <a:cubicBezTo>
                      <a:pt x="111" y="35"/>
                      <a:pt x="111" y="35"/>
                      <a:pt x="111" y="35"/>
                    </a:cubicBezTo>
                    <a:cubicBezTo>
                      <a:pt x="116" y="51"/>
                      <a:pt x="116" y="51"/>
                      <a:pt x="116" y="51"/>
                    </a:cubicBezTo>
                    <a:cubicBezTo>
                      <a:pt x="119" y="58"/>
                      <a:pt x="117" y="65"/>
                      <a:pt x="112" y="7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 name="Freeform 35">
                <a:extLst>
                  <a:ext uri="{FF2B5EF4-FFF2-40B4-BE49-F238E27FC236}">
                    <a16:creationId xmlns:a16="http://schemas.microsoft.com/office/drawing/2014/main" id="{7B8560E3-BB8E-4250-AE8C-1E0C544C83BB}"/>
                  </a:ext>
                </a:extLst>
              </p:cNvPr>
              <p:cNvSpPr>
                <a:spLocks/>
              </p:cNvSpPr>
              <p:nvPr/>
            </p:nvSpPr>
            <p:spPr bwMode="auto">
              <a:xfrm>
                <a:off x="9236076" y="12626975"/>
                <a:ext cx="84138" cy="60325"/>
              </a:xfrm>
              <a:custGeom>
                <a:avLst/>
                <a:gdLst>
                  <a:gd name="T0" fmla="*/ 14 w 14"/>
                  <a:gd name="T1" fmla="*/ 0 h 10"/>
                  <a:gd name="T2" fmla="*/ 7 w 14"/>
                  <a:gd name="T3" fmla="*/ 7 h 10"/>
                  <a:gd name="T4" fmla="*/ 5 w 14"/>
                  <a:gd name="T5" fmla="*/ 10 h 10"/>
                  <a:gd name="T6" fmla="*/ 0 w 14"/>
                  <a:gd name="T7" fmla="*/ 8 h 10"/>
                  <a:gd name="T8" fmla="*/ 4 w 14"/>
                  <a:gd name="T9" fmla="*/ 4 h 10"/>
                  <a:gd name="T10" fmla="*/ 14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14" y="0"/>
                    </a:moveTo>
                    <a:cubicBezTo>
                      <a:pt x="11" y="2"/>
                      <a:pt x="9" y="4"/>
                      <a:pt x="7" y="7"/>
                    </a:cubicBezTo>
                    <a:cubicBezTo>
                      <a:pt x="6" y="8"/>
                      <a:pt x="6" y="9"/>
                      <a:pt x="5" y="10"/>
                    </a:cubicBezTo>
                    <a:cubicBezTo>
                      <a:pt x="0" y="8"/>
                      <a:pt x="0" y="8"/>
                      <a:pt x="0" y="8"/>
                    </a:cubicBezTo>
                    <a:cubicBezTo>
                      <a:pt x="1" y="6"/>
                      <a:pt x="3" y="5"/>
                      <a:pt x="4" y="4"/>
                    </a:cubicBezTo>
                    <a:cubicBezTo>
                      <a:pt x="7" y="2"/>
                      <a:pt x="10" y="0"/>
                      <a:pt x="14"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Freeform 36">
                <a:extLst>
                  <a:ext uri="{FF2B5EF4-FFF2-40B4-BE49-F238E27FC236}">
                    <a16:creationId xmlns:a16="http://schemas.microsoft.com/office/drawing/2014/main" id="{6750B0D5-397B-440C-821D-2594CDF09F67}"/>
                  </a:ext>
                </a:extLst>
              </p:cNvPr>
              <p:cNvSpPr>
                <a:spLocks/>
              </p:cNvSpPr>
              <p:nvPr/>
            </p:nvSpPr>
            <p:spPr bwMode="auto">
              <a:xfrm>
                <a:off x="9290051" y="12693650"/>
                <a:ext cx="60325" cy="11113"/>
              </a:xfrm>
              <a:custGeom>
                <a:avLst/>
                <a:gdLst>
                  <a:gd name="T0" fmla="*/ 10 w 10"/>
                  <a:gd name="T1" fmla="*/ 0 h 2"/>
                  <a:gd name="T2" fmla="*/ 3 w 10"/>
                  <a:gd name="T3" fmla="*/ 2 h 2"/>
                  <a:gd name="T4" fmla="*/ 0 w 10"/>
                  <a:gd name="T5" fmla="*/ 1 h 2"/>
                  <a:gd name="T6" fmla="*/ 1 w 10"/>
                  <a:gd name="T7" fmla="*/ 1 h 2"/>
                  <a:gd name="T8" fmla="*/ 10 w 10"/>
                  <a:gd name="T9" fmla="*/ 0 h 2"/>
                </a:gdLst>
                <a:ahLst/>
                <a:cxnLst>
                  <a:cxn ang="0">
                    <a:pos x="T0" y="T1"/>
                  </a:cxn>
                  <a:cxn ang="0">
                    <a:pos x="T2" y="T3"/>
                  </a:cxn>
                  <a:cxn ang="0">
                    <a:pos x="T4" y="T5"/>
                  </a:cxn>
                  <a:cxn ang="0">
                    <a:pos x="T6" y="T7"/>
                  </a:cxn>
                  <a:cxn ang="0">
                    <a:pos x="T8" y="T9"/>
                  </a:cxn>
                </a:cxnLst>
                <a:rect l="0" t="0" r="r" b="b"/>
                <a:pathLst>
                  <a:path w="10" h="2">
                    <a:moveTo>
                      <a:pt x="10" y="0"/>
                    </a:moveTo>
                    <a:cubicBezTo>
                      <a:pt x="8" y="1"/>
                      <a:pt x="5" y="2"/>
                      <a:pt x="3" y="2"/>
                    </a:cubicBezTo>
                    <a:cubicBezTo>
                      <a:pt x="0" y="1"/>
                      <a:pt x="0" y="1"/>
                      <a:pt x="0" y="1"/>
                    </a:cubicBezTo>
                    <a:cubicBezTo>
                      <a:pt x="0" y="1"/>
                      <a:pt x="0" y="1"/>
                      <a:pt x="1" y="1"/>
                    </a:cubicBezTo>
                    <a:cubicBezTo>
                      <a:pt x="4" y="1"/>
                      <a:pt x="7" y="1"/>
                      <a:pt x="1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Freeform 37">
                <a:extLst>
                  <a:ext uri="{FF2B5EF4-FFF2-40B4-BE49-F238E27FC236}">
                    <a16:creationId xmlns:a16="http://schemas.microsoft.com/office/drawing/2014/main" id="{838CDBA7-FEA9-45F3-8F6B-5BEA41407578}"/>
                  </a:ext>
                </a:extLst>
              </p:cNvPr>
              <p:cNvSpPr>
                <a:spLocks/>
              </p:cNvSpPr>
              <p:nvPr/>
            </p:nvSpPr>
            <p:spPr bwMode="auto">
              <a:xfrm>
                <a:off x="8858251" y="12292013"/>
                <a:ext cx="522288" cy="425450"/>
              </a:xfrm>
              <a:custGeom>
                <a:avLst/>
                <a:gdLst>
                  <a:gd name="T0" fmla="*/ 0 w 87"/>
                  <a:gd name="T1" fmla="*/ 2 h 71"/>
                  <a:gd name="T2" fmla="*/ 13 w 87"/>
                  <a:gd name="T3" fmla="*/ 1 h 71"/>
                  <a:gd name="T4" fmla="*/ 18 w 87"/>
                  <a:gd name="T5" fmla="*/ 4 h 71"/>
                  <a:gd name="T6" fmla="*/ 23 w 87"/>
                  <a:gd name="T7" fmla="*/ 9 h 71"/>
                  <a:gd name="T8" fmla="*/ 23 w 87"/>
                  <a:gd name="T9" fmla="*/ 9 h 71"/>
                  <a:gd name="T10" fmla="*/ 22 w 87"/>
                  <a:gd name="T11" fmla="*/ 9 h 71"/>
                  <a:gd name="T12" fmla="*/ 28 w 87"/>
                  <a:gd name="T13" fmla="*/ 9 h 71"/>
                  <a:gd name="T14" fmla="*/ 34 w 87"/>
                  <a:gd name="T15" fmla="*/ 10 h 71"/>
                  <a:gd name="T16" fmla="*/ 39 w 87"/>
                  <a:gd name="T17" fmla="*/ 13 h 71"/>
                  <a:gd name="T18" fmla="*/ 43 w 87"/>
                  <a:gd name="T19" fmla="*/ 17 h 71"/>
                  <a:gd name="T20" fmla="*/ 43 w 87"/>
                  <a:gd name="T21" fmla="*/ 17 h 71"/>
                  <a:gd name="T22" fmla="*/ 42 w 87"/>
                  <a:gd name="T23" fmla="*/ 17 h 71"/>
                  <a:gd name="T24" fmla="*/ 48 w 87"/>
                  <a:gd name="T25" fmla="*/ 17 h 71"/>
                  <a:gd name="T26" fmla="*/ 54 w 87"/>
                  <a:gd name="T27" fmla="*/ 19 h 71"/>
                  <a:gd name="T28" fmla="*/ 59 w 87"/>
                  <a:gd name="T29" fmla="*/ 23 h 71"/>
                  <a:gd name="T30" fmla="*/ 62 w 87"/>
                  <a:gd name="T31" fmla="*/ 27 h 71"/>
                  <a:gd name="T32" fmla="*/ 62 w 87"/>
                  <a:gd name="T33" fmla="*/ 27 h 71"/>
                  <a:gd name="T34" fmla="*/ 62 w 87"/>
                  <a:gd name="T35" fmla="*/ 27 h 71"/>
                  <a:gd name="T36" fmla="*/ 67 w 87"/>
                  <a:gd name="T37" fmla="*/ 27 h 71"/>
                  <a:gd name="T38" fmla="*/ 72 w 87"/>
                  <a:gd name="T39" fmla="*/ 29 h 71"/>
                  <a:gd name="T40" fmla="*/ 77 w 87"/>
                  <a:gd name="T41" fmla="*/ 32 h 71"/>
                  <a:gd name="T42" fmla="*/ 81 w 87"/>
                  <a:gd name="T43" fmla="*/ 36 h 71"/>
                  <a:gd name="T44" fmla="*/ 81 w 87"/>
                  <a:gd name="T45" fmla="*/ 36 h 71"/>
                  <a:gd name="T46" fmla="*/ 81 w 87"/>
                  <a:gd name="T47" fmla="*/ 36 h 71"/>
                  <a:gd name="T48" fmla="*/ 81 w 87"/>
                  <a:gd name="T49" fmla="*/ 37 h 71"/>
                  <a:gd name="T50" fmla="*/ 84 w 87"/>
                  <a:gd name="T51" fmla="*/ 45 h 71"/>
                  <a:gd name="T52" fmla="*/ 86 w 87"/>
                  <a:gd name="T53" fmla="*/ 54 h 71"/>
                  <a:gd name="T54" fmla="*/ 83 w 87"/>
                  <a:gd name="T55" fmla="*/ 71 h 71"/>
                  <a:gd name="T56" fmla="*/ 85 w 87"/>
                  <a:gd name="T57" fmla="*/ 54 h 71"/>
                  <a:gd name="T58" fmla="*/ 82 w 87"/>
                  <a:gd name="T59" fmla="*/ 45 h 71"/>
                  <a:gd name="T60" fmla="*/ 79 w 87"/>
                  <a:gd name="T61" fmla="*/ 37 h 71"/>
                  <a:gd name="T62" fmla="*/ 79 w 87"/>
                  <a:gd name="T63" fmla="*/ 38 h 71"/>
                  <a:gd name="T64" fmla="*/ 79 w 87"/>
                  <a:gd name="T65" fmla="*/ 38 h 71"/>
                  <a:gd name="T66" fmla="*/ 75 w 87"/>
                  <a:gd name="T67" fmla="*/ 34 h 71"/>
                  <a:gd name="T68" fmla="*/ 71 w 87"/>
                  <a:gd name="T69" fmla="*/ 31 h 71"/>
                  <a:gd name="T70" fmla="*/ 67 w 87"/>
                  <a:gd name="T71" fmla="*/ 29 h 71"/>
                  <a:gd name="T72" fmla="*/ 62 w 87"/>
                  <a:gd name="T73" fmla="*/ 29 h 71"/>
                  <a:gd name="T74" fmla="*/ 61 w 87"/>
                  <a:gd name="T75" fmla="*/ 29 h 71"/>
                  <a:gd name="T76" fmla="*/ 61 w 87"/>
                  <a:gd name="T77" fmla="*/ 29 h 71"/>
                  <a:gd name="T78" fmla="*/ 61 w 87"/>
                  <a:gd name="T79" fmla="*/ 29 h 71"/>
                  <a:gd name="T80" fmla="*/ 57 w 87"/>
                  <a:gd name="T81" fmla="*/ 25 h 71"/>
                  <a:gd name="T82" fmla="*/ 52 w 87"/>
                  <a:gd name="T83" fmla="*/ 21 h 71"/>
                  <a:gd name="T84" fmla="*/ 47 w 87"/>
                  <a:gd name="T85" fmla="*/ 20 h 71"/>
                  <a:gd name="T86" fmla="*/ 42 w 87"/>
                  <a:gd name="T87" fmla="*/ 20 h 71"/>
                  <a:gd name="T88" fmla="*/ 41 w 87"/>
                  <a:gd name="T89" fmla="*/ 20 h 71"/>
                  <a:gd name="T90" fmla="*/ 40 w 87"/>
                  <a:gd name="T91" fmla="*/ 20 h 71"/>
                  <a:gd name="T92" fmla="*/ 40 w 87"/>
                  <a:gd name="T93" fmla="*/ 19 h 71"/>
                  <a:gd name="T94" fmla="*/ 37 w 87"/>
                  <a:gd name="T95" fmla="*/ 15 h 71"/>
                  <a:gd name="T96" fmla="*/ 32 w 87"/>
                  <a:gd name="T97" fmla="*/ 13 h 71"/>
                  <a:gd name="T98" fmla="*/ 28 w 87"/>
                  <a:gd name="T99" fmla="*/ 11 h 71"/>
                  <a:gd name="T100" fmla="*/ 22 w 87"/>
                  <a:gd name="T101" fmla="*/ 11 h 71"/>
                  <a:gd name="T102" fmla="*/ 22 w 87"/>
                  <a:gd name="T103" fmla="*/ 11 h 71"/>
                  <a:gd name="T104" fmla="*/ 21 w 87"/>
                  <a:gd name="T105" fmla="*/ 10 h 71"/>
                  <a:gd name="T106" fmla="*/ 21 w 87"/>
                  <a:gd name="T107" fmla="*/ 10 h 71"/>
                  <a:gd name="T108" fmla="*/ 17 w 87"/>
                  <a:gd name="T109" fmla="*/ 6 h 71"/>
                  <a:gd name="T110" fmla="*/ 12 w 87"/>
                  <a:gd name="T111" fmla="*/ 2 h 71"/>
                  <a:gd name="T112" fmla="*/ 0 w 87"/>
                  <a:gd name="T113"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1">
                    <a:moveTo>
                      <a:pt x="0" y="2"/>
                    </a:moveTo>
                    <a:cubicBezTo>
                      <a:pt x="4" y="1"/>
                      <a:pt x="9" y="0"/>
                      <a:pt x="13" y="1"/>
                    </a:cubicBezTo>
                    <a:cubicBezTo>
                      <a:pt x="15" y="2"/>
                      <a:pt x="17" y="3"/>
                      <a:pt x="18" y="4"/>
                    </a:cubicBezTo>
                    <a:cubicBezTo>
                      <a:pt x="20" y="6"/>
                      <a:pt x="22" y="8"/>
                      <a:pt x="23" y="9"/>
                    </a:cubicBezTo>
                    <a:cubicBezTo>
                      <a:pt x="23" y="9"/>
                      <a:pt x="23" y="9"/>
                      <a:pt x="23" y="9"/>
                    </a:cubicBezTo>
                    <a:cubicBezTo>
                      <a:pt x="22" y="9"/>
                      <a:pt x="22" y="9"/>
                      <a:pt x="22" y="9"/>
                    </a:cubicBezTo>
                    <a:cubicBezTo>
                      <a:pt x="24" y="9"/>
                      <a:pt x="26" y="9"/>
                      <a:pt x="28" y="9"/>
                    </a:cubicBezTo>
                    <a:cubicBezTo>
                      <a:pt x="30" y="9"/>
                      <a:pt x="32" y="9"/>
                      <a:pt x="34" y="10"/>
                    </a:cubicBezTo>
                    <a:cubicBezTo>
                      <a:pt x="35" y="11"/>
                      <a:pt x="37" y="12"/>
                      <a:pt x="39" y="13"/>
                    </a:cubicBezTo>
                    <a:cubicBezTo>
                      <a:pt x="43" y="17"/>
                      <a:pt x="43" y="17"/>
                      <a:pt x="43" y="17"/>
                    </a:cubicBezTo>
                    <a:cubicBezTo>
                      <a:pt x="43" y="17"/>
                      <a:pt x="43" y="17"/>
                      <a:pt x="43" y="17"/>
                    </a:cubicBezTo>
                    <a:cubicBezTo>
                      <a:pt x="42" y="17"/>
                      <a:pt x="42" y="17"/>
                      <a:pt x="42" y="17"/>
                    </a:cubicBezTo>
                    <a:cubicBezTo>
                      <a:pt x="43" y="17"/>
                      <a:pt x="45" y="17"/>
                      <a:pt x="48" y="17"/>
                    </a:cubicBezTo>
                    <a:cubicBezTo>
                      <a:pt x="50" y="17"/>
                      <a:pt x="52" y="18"/>
                      <a:pt x="54" y="19"/>
                    </a:cubicBezTo>
                    <a:cubicBezTo>
                      <a:pt x="55" y="20"/>
                      <a:pt x="57" y="21"/>
                      <a:pt x="59" y="23"/>
                    </a:cubicBezTo>
                    <a:cubicBezTo>
                      <a:pt x="62" y="27"/>
                      <a:pt x="62" y="27"/>
                      <a:pt x="62" y="27"/>
                    </a:cubicBezTo>
                    <a:cubicBezTo>
                      <a:pt x="62" y="27"/>
                      <a:pt x="62" y="27"/>
                      <a:pt x="62" y="27"/>
                    </a:cubicBezTo>
                    <a:cubicBezTo>
                      <a:pt x="62" y="27"/>
                      <a:pt x="62" y="27"/>
                      <a:pt x="62" y="27"/>
                    </a:cubicBezTo>
                    <a:cubicBezTo>
                      <a:pt x="63" y="27"/>
                      <a:pt x="65" y="27"/>
                      <a:pt x="67" y="27"/>
                    </a:cubicBezTo>
                    <a:cubicBezTo>
                      <a:pt x="69" y="28"/>
                      <a:pt x="71" y="28"/>
                      <a:pt x="72" y="29"/>
                    </a:cubicBezTo>
                    <a:cubicBezTo>
                      <a:pt x="74" y="30"/>
                      <a:pt x="76" y="31"/>
                      <a:pt x="77" y="32"/>
                    </a:cubicBezTo>
                    <a:cubicBezTo>
                      <a:pt x="81" y="36"/>
                      <a:pt x="81" y="36"/>
                      <a:pt x="81" y="36"/>
                    </a:cubicBezTo>
                    <a:cubicBezTo>
                      <a:pt x="81" y="36"/>
                      <a:pt x="81" y="36"/>
                      <a:pt x="81" y="36"/>
                    </a:cubicBezTo>
                    <a:cubicBezTo>
                      <a:pt x="81" y="36"/>
                      <a:pt x="81" y="36"/>
                      <a:pt x="81" y="36"/>
                    </a:cubicBezTo>
                    <a:cubicBezTo>
                      <a:pt x="81" y="37"/>
                      <a:pt x="81" y="37"/>
                      <a:pt x="81" y="37"/>
                    </a:cubicBezTo>
                    <a:cubicBezTo>
                      <a:pt x="84" y="45"/>
                      <a:pt x="84" y="45"/>
                      <a:pt x="84" y="45"/>
                    </a:cubicBezTo>
                    <a:cubicBezTo>
                      <a:pt x="84" y="48"/>
                      <a:pt x="85" y="51"/>
                      <a:pt x="86" y="54"/>
                    </a:cubicBezTo>
                    <a:cubicBezTo>
                      <a:pt x="87" y="59"/>
                      <a:pt x="86" y="66"/>
                      <a:pt x="83" y="71"/>
                    </a:cubicBezTo>
                    <a:cubicBezTo>
                      <a:pt x="86" y="66"/>
                      <a:pt x="87" y="59"/>
                      <a:pt x="85" y="54"/>
                    </a:cubicBezTo>
                    <a:cubicBezTo>
                      <a:pt x="84" y="51"/>
                      <a:pt x="83" y="48"/>
                      <a:pt x="82" y="45"/>
                    </a:cubicBezTo>
                    <a:cubicBezTo>
                      <a:pt x="79" y="37"/>
                      <a:pt x="79" y="37"/>
                      <a:pt x="79" y="37"/>
                    </a:cubicBezTo>
                    <a:cubicBezTo>
                      <a:pt x="79" y="38"/>
                      <a:pt x="79" y="38"/>
                      <a:pt x="79" y="38"/>
                    </a:cubicBezTo>
                    <a:cubicBezTo>
                      <a:pt x="79" y="38"/>
                      <a:pt x="79" y="38"/>
                      <a:pt x="79" y="38"/>
                    </a:cubicBezTo>
                    <a:cubicBezTo>
                      <a:pt x="75" y="34"/>
                      <a:pt x="75" y="34"/>
                      <a:pt x="75" y="34"/>
                    </a:cubicBezTo>
                    <a:cubicBezTo>
                      <a:pt x="74" y="33"/>
                      <a:pt x="73" y="32"/>
                      <a:pt x="71" y="31"/>
                    </a:cubicBezTo>
                    <a:cubicBezTo>
                      <a:pt x="70" y="30"/>
                      <a:pt x="68" y="30"/>
                      <a:pt x="67" y="29"/>
                    </a:cubicBezTo>
                    <a:cubicBezTo>
                      <a:pt x="65" y="29"/>
                      <a:pt x="63" y="29"/>
                      <a:pt x="62" y="29"/>
                    </a:cubicBezTo>
                    <a:cubicBezTo>
                      <a:pt x="61" y="29"/>
                      <a:pt x="61" y="29"/>
                      <a:pt x="61" y="29"/>
                    </a:cubicBezTo>
                    <a:cubicBezTo>
                      <a:pt x="61" y="29"/>
                      <a:pt x="61" y="29"/>
                      <a:pt x="61" y="29"/>
                    </a:cubicBezTo>
                    <a:cubicBezTo>
                      <a:pt x="61" y="29"/>
                      <a:pt x="61" y="29"/>
                      <a:pt x="61" y="29"/>
                    </a:cubicBezTo>
                    <a:cubicBezTo>
                      <a:pt x="57" y="25"/>
                      <a:pt x="57" y="25"/>
                      <a:pt x="57" y="25"/>
                    </a:cubicBezTo>
                    <a:cubicBezTo>
                      <a:pt x="55" y="23"/>
                      <a:pt x="54" y="22"/>
                      <a:pt x="52" y="21"/>
                    </a:cubicBezTo>
                    <a:cubicBezTo>
                      <a:pt x="51" y="21"/>
                      <a:pt x="49" y="20"/>
                      <a:pt x="47" y="20"/>
                    </a:cubicBezTo>
                    <a:cubicBezTo>
                      <a:pt x="45" y="20"/>
                      <a:pt x="43" y="20"/>
                      <a:pt x="42" y="20"/>
                    </a:cubicBezTo>
                    <a:cubicBezTo>
                      <a:pt x="41" y="20"/>
                      <a:pt x="41" y="20"/>
                      <a:pt x="41" y="20"/>
                    </a:cubicBezTo>
                    <a:cubicBezTo>
                      <a:pt x="40" y="20"/>
                      <a:pt x="40" y="20"/>
                      <a:pt x="40" y="20"/>
                    </a:cubicBezTo>
                    <a:cubicBezTo>
                      <a:pt x="40" y="19"/>
                      <a:pt x="40" y="19"/>
                      <a:pt x="40" y="19"/>
                    </a:cubicBezTo>
                    <a:cubicBezTo>
                      <a:pt x="37" y="15"/>
                      <a:pt x="37" y="15"/>
                      <a:pt x="37" y="15"/>
                    </a:cubicBezTo>
                    <a:cubicBezTo>
                      <a:pt x="35" y="14"/>
                      <a:pt x="34" y="13"/>
                      <a:pt x="32" y="13"/>
                    </a:cubicBezTo>
                    <a:cubicBezTo>
                      <a:pt x="31" y="12"/>
                      <a:pt x="29" y="11"/>
                      <a:pt x="28" y="11"/>
                    </a:cubicBezTo>
                    <a:cubicBezTo>
                      <a:pt x="26" y="11"/>
                      <a:pt x="24" y="11"/>
                      <a:pt x="22" y="11"/>
                    </a:cubicBezTo>
                    <a:cubicBezTo>
                      <a:pt x="22" y="11"/>
                      <a:pt x="22" y="11"/>
                      <a:pt x="22" y="11"/>
                    </a:cubicBezTo>
                    <a:cubicBezTo>
                      <a:pt x="21" y="10"/>
                      <a:pt x="21" y="10"/>
                      <a:pt x="21" y="10"/>
                    </a:cubicBezTo>
                    <a:cubicBezTo>
                      <a:pt x="21" y="10"/>
                      <a:pt x="21" y="10"/>
                      <a:pt x="21" y="10"/>
                    </a:cubicBezTo>
                    <a:cubicBezTo>
                      <a:pt x="20" y="9"/>
                      <a:pt x="19" y="7"/>
                      <a:pt x="17" y="6"/>
                    </a:cubicBezTo>
                    <a:cubicBezTo>
                      <a:pt x="16" y="4"/>
                      <a:pt x="14" y="3"/>
                      <a:pt x="12" y="2"/>
                    </a:cubicBezTo>
                    <a:cubicBezTo>
                      <a:pt x="9" y="1"/>
                      <a:pt x="4" y="1"/>
                      <a:pt x="0"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Freeform 38">
                <a:extLst>
                  <a:ext uri="{FF2B5EF4-FFF2-40B4-BE49-F238E27FC236}">
                    <a16:creationId xmlns:a16="http://schemas.microsoft.com/office/drawing/2014/main" id="{6C97A604-7EE4-4D83-9F18-905352204E9D}"/>
                  </a:ext>
                </a:extLst>
              </p:cNvPr>
              <p:cNvSpPr>
                <a:spLocks/>
              </p:cNvSpPr>
              <p:nvPr/>
            </p:nvSpPr>
            <p:spPr bwMode="auto">
              <a:xfrm>
                <a:off x="8618538" y="12812713"/>
                <a:ext cx="388938" cy="520700"/>
              </a:xfrm>
              <a:custGeom>
                <a:avLst/>
                <a:gdLst>
                  <a:gd name="T0" fmla="*/ 34 w 245"/>
                  <a:gd name="T1" fmla="*/ 0 h 328"/>
                  <a:gd name="T2" fmla="*/ 0 w 245"/>
                  <a:gd name="T3" fmla="*/ 249 h 328"/>
                  <a:gd name="T4" fmla="*/ 166 w 245"/>
                  <a:gd name="T5" fmla="*/ 328 h 328"/>
                  <a:gd name="T6" fmla="*/ 245 w 245"/>
                  <a:gd name="T7" fmla="*/ 75 h 328"/>
                  <a:gd name="T8" fmla="*/ 34 w 245"/>
                  <a:gd name="T9" fmla="*/ 0 h 328"/>
                </a:gdLst>
                <a:ahLst/>
                <a:cxnLst>
                  <a:cxn ang="0">
                    <a:pos x="T0" y="T1"/>
                  </a:cxn>
                  <a:cxn ang="0">
                    <a:pos x="T2" y="T3"/>
                  </a:cxn>
                  <a:cxn ang="0">
                    <a:pos x="T4" y="T5"/>
                  </a:cxn>
                  <a:cxn ang="0">
                    <a:pos x="T6" y="T7"/>
                  </a:cxn>
                  <a:cxn ang="0">
                    <a:pos x="T8" y="T9"/>
                  </a:cxn>
                </a:cxnLst>
                <a:rect l="0" t="0" r="r" b="b"/>
                <a:pathLst>
                  <a:path w="245" h="328">
                    <a:moveTo>
                      <a:pt x="34" y="0"/>
                    </a:moveTo>
                    <a:lnTo>
                      <a:pt x="0" y="249"/>
                    </a:lnTo>
                    <a:lnTo>
                      <a:pt x="166" y="328"/>
                    </a:lnTo>
                    <a:lnTo>
                      <a:pt x="245" y="75"/>
                    </a:lnTo>
                    <a:lnTo>
                      <a:pt x="34"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Freeform 39">
                <a:extLst>
                  <a:ext uri="{FF2B5EF4-FFF2-40B4-BE49-F238E27FC236}">
                    <a16:creationId xmlns:a16="http://schemas.microsoft.com/office/drawing/2014/main" id="{C2580435-13A1-4E9A-8C9E-F6FEFD2E3D25}"/>
                  </a:ext>
                </a:extLst>
              </p:cNvPr>
              <p:cNvSpPr>
                <a:spLocks/>
              </p:cNvSpPr>
              <p:nvPr/>
            </p:nvSpPr>
            <p:spPr bwMode="auto">
              <a:xfrm>
                <a:off x="9097963" y="12944475"/>
                <a:ext cx="12700" cy="1111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2" y="0"/>
                      <a:pt x="2" y="0"/>
                      <a:pt x="2" y="0"/>
                    </a:cubicBezTo>
                    <a:cubicBezTo>
                      <a:pt x="2" y="1"/>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Freeform 40">
                <a:extLst>
                  <a:ext uri="{FF2B5EF4-FFF2-40B4-BE49-F238E27FC236}">
                    <a16:creationId xmlns:a16="http://schemas.microsoft.com/office/drawing/2014/main" id="{0C526F93-8A19-4C10-AF02-87BE1077C45F}"/>
                  </a:ext>
                </a:extLst>
              </p:cNvPr>
              <p:cNvSpPr>
                <a:spLocks/>
              </p:cNvSpPr>
              <p:nvPr/>
            </p:nvSpPr>
            <p:spPr bwMode="auto">
              <a:xfrm>
                <a:off x="6743701" y="12579350"/>
                <a:ext cx="2312988" cy="3276600"/>
              </a:xfrm>
              <a:custGeom>
                <a:avLst/>
                <a:gdLst>
                  <a:gd name="T0" fmla="*/ 199 w 386"/>
                  <a:gd name="T1" fmla="*/ 252 h 548"/>
                  <a:gd name="T2" fmla="*/ 206 w 386"/>
                  <a:gd name="T3" fmla="*/ 291 h 548"/>
                  <a:gd name="T4" fmla="*/ 321 w 386"/>
                  <a:gd name="T5" fmla="*/ 89 h 548"/>
                  <a:gd name="T6" fmla="*/ 362 w 386"/>
                  <a:gd name="T7" fmla="*/ 163 h 548"/>
                  <a:gd name="T8" fmla="*/ 150 w 386"/>
                  <a:gd name="T9" fmla="*/ 535 h 548"/>
                  <a:gd name="T10" fmla="*/ 4 w 386"/>
                  <a:gd name="T11" fmla="*/ 301 h 548"/>
                  <a:gd name="T12" fmla="*/ 229 w 386"/>
                  <a:gd name="T13" fmla="*/ 0 h 548"/>
                  <a:gd name="T14" fmla="*/ 199 w 386"/>
                  <a:gd name="T15" fmla="*/ 252 h 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6" h="548">
                    <a:moveTo>
                      <a:pt x="199" y="252"/>
                    </a:moveTo>
                    <a:cubicBezTo>
                      <a:pt x="199" y="252"/>
                      <a:pt x="195" y="274"/>
                      <a:pt x="206" y="291"/>
                    </a:cubicBezTo>
                    <a:cubicBezTo>
                      <a:pt x="217" y="306"/>
                      <a:pt x="237" y="104"/>
                      <a:pt x="321" y="89"/>
                    </a:cubicBezTo>
                    <a:cubicBezTo>
                      <a:pt x="340" y="86"/>
                      <a:pt x="386" y="90"/>
                      <a:pt x="362" y="163"/>
                    </a:cubicBezTo>
                    <a:cubicBezTo>
                      <a:pt x="345" y="219"/>
                      <a:pt x="250" y="548"/>
                      <a:pt x="150" y="535"/>
                    </a:cubicBezTo>
                    <a:cubicBezTo>
                      <a:pt x="50" y="521"/>
                      <a:pt x="8" y="509"/>
                      <a:pt x="4" y="301"/>
                    </a:cubicBezTo>
                    <a:cubicBezTo>
                      <a:pt x="0" y="93"/>
                      <a:pt x="229" y="0"/>
                      <a:pt x="229" y="0"/>
                    </a:cubicBezTo>
                    <a:lnTo>
                      <a:pt x="199"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Freeform 41">
                <a:extLst>
                  <a:ext uri="{FF2B5EF4-FFF2-40B4-BE49-F238E27FC236}">
                    <a16:creationId xmlns:a16="http://schemas.microsoft.com/office/drawing/2014/main" id="{C1EB2F4D-9B44-4954-A8A5-674511DE67B8}"/>
                  </a:ext>
                </a:extLst>
              </p:cNvPr>
              <p:cNvSpPr>
                <a:spLocks/>
              </p:cNvSpPr>
              <p:nvPr/>
            </p:nvSpPr>
            <p:spPr bwMode="auto">
              <a:xfrm>
                <a:off x="7881938" y="13130213"/>
                <a:ext cx="700088" cy="1236663"/>
              </a:xfrm>
              <a:custGeom>
                <a:avLst/>
                <a:gdLst>
                  <a:gd name="T0" fmla="*/ 16 w 117"/>
                  <a:gd name="T1" fmla="*/ 80 h 207"/>
                  <a:gd name="T2" fmla="*/ 12 w 117"/>
                  <a:gd name="T3" fmla="*/ 124 h 207"/>
                  <a:gd name="T4" fmla="*/ 11 w 117"/>
                  <a:gd name="T5" fmla="*/ 168 h 207"/>
                  <a:gd name="T6" fmla="*/ 15 w 117"/>
                  <a:gd name="T7" fmla="*/ 187 h 207"/>
                  <a:gd name="T8" fmla="*/ 20 w 117"/>
                  <a:gd name="T9" fmla="*/ 194 h 207"/>
                  <a:gd name="T10" fmla="*/ 21 w 117"/>
                  <a:gd name="T11" fmla="*/ 195 h 207"/>
                  <a:gd name="T12" fmla="*/ 20 w 117"/>
                  <a:gd name="T13" fmla="*/ 195 h 207"/>
                  <a:gd name="T14" fmla="*/ 21 w 117"/>
                  <a:gd name="T15" fmla="*/ 193 h 207"/>
                  <a:gd name="T16" fmla="*/ 25 w 117"/>
                  <a:gd name="T17" fmla="*/ 185 h 207"/>
                  <a:gd name="T18" fmla="*/ 29 w 117"/>
                  <a:gd name="T19" fmla="*/ 175 h 207"/>
                  <a:gd name="T20" fmla="*/ 35 w 117"/>
                  <a:gd name="T21" fmla="*/ 154 h 207"/>
                  <a:gd name="T22" fmla="*/ 62 w 117"/>
                  <a:gd name="T23" fmla="*/ 69 h 207"/>
                  <a:gd name="T24" fmla="*/ 83 w 117"/>
                  <a:gd name="T25" fmla="*/ 28 h 207"/>
                  <a:gd name="T26" fmla="*/ 97 w 117"/>
                  <a:gd name="T27" fmla="*/ 11 h 207"/>
                  <a:gd name="T28" fmla="*/ 117 w 117"/>
                  <a:gd name="T29" fmla="*/ 0 h 207"/>
                  <a:gd name="T30" fmla="*/ 100 w 117"/>
                  <a:gd name="T31" fmla="*/ 13 h 207"/>
                  <a:gd name="T32" fmla="*/ 87 w 117"/>
                  <a:gd name="T33" fmla="*/ 31 h 207"/>
                  <a:gd name="T34" fmla="*/ 71 w 117"/>
                  <a:gd name="T35" fmla="*/ 72 h 207"/>
                  <a:gd name="T36" fmla="*/ 47 w 117"/>
                  <a:gd name="T37" fmla="*/ 158 h 207"/>
                  <a:gd name="T38" fmla="*/ 41 w 117"/>
                  <a:gd name="T39" fmla="*/ 179 h 207"/>
                  <a:gd name="T40" fmla="*/ 37 w 117"/>
                  <a:gd name="T41" fmla="*/ 190 h 207"/>
                  <a:gd name="T42" fmla="*/ 30 w 117"/>
                  <a:gd name="T43" fmla="*/ 201 h 207"/>
                  <a:gd name="T44" fmla="*/ 22 w 117"/>
                  <a:gd name="T45" fmla="*/ 207 h 207"/>
                  <a:gd name="T46" fmla="*/ 16 w 117"/>
                  <a:gd name="T47" fmla="*/ 206 h 207"/>
                  <a:gd name="T48" fmla="*/ 12 w 117"/>
                  <a:gd name="T49" fmla="*/ 203 h 207"/>
                  <a:gd name="T50" fmla="*/ 4 w 117"/>
                  <a:gd name="T51" fmla="*/ 192 h 207"/>
                  <a:gd name="T52" fmla="*/ 0 w 117"/>
                  <a:gd name="T53" fmla="*/ 168 h 207"/>
                  <a:gd name="T54" fmla="*/ 1 w 117"/>
                  <a:gd name="T55" fmla="*/ 145 h 207"/>
                  <a:gd name="T56" fmla="*/ 4 w 117"/>
                  <a:gd name="T57" fmla="*/ 123 h 207"/>
                  <a:gd name="T58" fmla="*/ 16 w 117"/>
                  <a:gd name="T59" fmla="*/ 8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7" h="207">
                    <a:moveTo>
                      <a:pt x="16" y="80"/>
                    </a:moveTo>
                    <a:cubicBezTo>
                      <a:pt x="14" y="94"/>
                      <a:pt x="13" y="109"/>
                      <a:pt x="12" y="124"/>
                    </a:cubicBezTo>
                    <a:cubicBezTo>
                      <a:pt x="10" y="139"/>
                      <a:pt x="10" y="153"/>
                      <a:pt x="11" y="168"/>
                    </a:cubicBezTo>
                    <a:cubicBezTo>
                      <a:pt x="12" y="175"/>
                      <a:pt x="13" y="182"/>
                      <a:pt x="15" y="187"/>
                    </a:cubicBezTo>
                    <a:cubicBezTo>
                      <a:pt x="17" y="190"/>
                      <a:pt x="18" y="193"/>
                      <a:pt x="20" y="194"/>
                    </a:cubicBezTo>
                    <a:cubicBezTo>
                      <a:pt x="21" y="195"/>
                      <a:pt x="21" y="195"/>
                      <a:pt x="21" y="195"/>
                    </a:cubicBezTo>
                    <a:cubicBezTo>
                      <a:pt x="21" y="195"/>
                      <a:pt x="20" y="195"/>
                      <a:pt x="20" y="195"/>
                    </a:cubicBezTo>
                    <a:cubicBezTo>
                      <a:pt x="19" y="195"/>
                      <a:pt x="20" y="195"/>
                      <a:pt x="21" y="193"/>
                    </a:cubicBezTo>
                    <a:cubicBezTo>
                      <a:pt x="22" y="191"/>
                      <a:pt x="24" y="188"/>
                      <a:pt x="25" y="185"/>
                    </a:cubicBezTo>
                    <a:cubicBezTo>
                      <a:pt x="26" y="182"/>
                      <a:pt x="28" y="179"/>
                      <a:pt x="29" y="175"/>
                    </a:cubicBezTo>
                    <a:cubicBezTo>
                      <a:pt x="31" y="168"/>
                      <a:pt x="33" y="161"/>
                      <a:pt x="35" y="154"/>
                    </a:cubicBezTo>
                    <a:cubicBezTo>
                      <a:pt x="43" y="126"/>
                      <a:pt x="51" y="97"/>
                      <a:pt x="62" y="69"/>
                    </a:cubicBezTo>
                    <a:cubicBezTo>
                      <a:pt x="68" y="55"/>
                      <a:pt x="74" y="41"/>
                      <a:pt x="83" y="28"/>
                    </a:cubicBezTo>
                    <a:cubicBezTo>
                      <a:pt x="87" y="22"/>
                      <a:pt x="92" y="16"/>
                      <a:pt x="97" y="11"/>
                    </a:cubicBezTo>
                    <a:cubicBezTo>
                      <a:pt x="103" y="6"/>
                      <a:pt x="110" y="1"/>
                      <a:pt x="117" y="0"/>
                    </a:cubicBezTo>
                    <a:cubicBezTo>
                      <a:pt x="110" y="2"/>
                      <a:pt x="104" y="7"/>
                      <a:pt x="100" y="13"/>
                    </a:cubicBezTo>
                    <a:cubicBezTo>
                      <a:pt x="95" y="18"/>
                      <a:pt x="91" y="25"/>
                      <a:pt x="87" y="31"/>
                    </a:cubicBezTo>
                    <a:cubicBezTo>
                      <a:pt x="81" y="44"/>
                      <a:pt x="75" y="58"/>
                      <a:pt x="71" y="72"/>
                    </a:cubicBezTo>
                    <a:cubicBezTo>
                      <a:pt x="62" y="100"/>
                      <a:pt x="55" y="129"/>
                      <a:pt x="47" y="158"/>
                    </a:cubicBezTo>
                    <a:cubicBezTo>
                      <a:pt x="45" y="165"/>
                      <a:pt x="43" y="172"/>
                      <a:pt x="41" y="179"/>
                    </a:cubicBezTo>
                    <a:cubicBezTo>
                      <a:pt x="39" y="183"/>
                      <a:pt x="38" y="186"/>
                      <a:pt x="37" y="190"/>
                    </a:cubicBezTo>
                    <a:cubicBezTo>
                      <a:pt x="35" y="194"/>
                      <a:pt x="33" y="197"/>
                      <a:pt x="30" y="201"/>
                    </a:cubicBezTo>
                    <a:cubicBezTo>
                      <a:pt x="29" y="203"/>
                      <a:pt x="27" y="206"/>
                      <a:pt x="22" y="207"/>
                    </a:cubicBezTo>
                    <a:cubicBezTo>
                      <a:pt x="20" y="207"/>
                      <a:pt x="18" y="207"/>
                      <a:pt x="16" y="206"/>
                    </a:cubicBezTo>
                    <a:cubicBezTo>
                      <a:pt x="14" y="205"/>
                      <a:pt x="13" y="204"/>
                      <a:pt x="12" y="203"/>
                    </a:cubicBezTo>
                    <a:cubicBezTo>
                      <a:pt x="8" y="200"/>
                      <a:pt x="6" y="196"/>
                      <a:pt x="4" y="192"/>
                    </a:cubicBezTo>
                    <a:cubicBezTo>
                      <a:pt x="1" y="184"/>
                      <a:pt x="0" y="176"/>
                      <a:pt x="0" y="168"/>
                    </a:cubicBezTo>
                    <a:cubicBezTo>
                      <a:pt x="0" y="160"/>
                      <a:pt x="0" y="153"/>
                      <a:pt x="1" y="145"/>
                    </a:cubicBezTo>
                    <a:cubicBezTo>
                      <a:pt x="2" y="138"/>
                      <a:pt x="3" y="130"/>
                      <a:pt x="4" y="123"/>
                    </a:cubicBezTo>
                    <a:cubicBezTo>
                      <a:pt x="7" y="108"/>
                      <a:pt x="11" y="94"/>
                      <a:pt x="16" y="8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Freeform 42">
                <a:extLst>
                  <a:ext uri="{FF2B5EF4-FFF2-40B4-BE49-F238E27FC236}">
                    <a16:creationId xmlns:a16="http://schemas.microsoft.com/office/drawing/2014/main" id="{22CCA3BF-7599-4209-B87D-608380006644}"/>
                  </a:ext>
                </a:extLst>
              </p:cNvPr>
              <p:cNvSpPr>
                <a:spLocks/>
              </p:cNvSpPr>
              <p:nvPr/>
            </p:nvSpPr>
            <p:spPr bwMode="auto">
              <a:xfrm>
                <a:off x="8074026" y="13242925"/>
                <a:ext cx="1023938" cy="2397125"/>
              </a:xfrm>
              <a:custGeom>
                <a:avLst/>
                <a:gdLst>
                  <a:gd name="T0" fmla="*/ 164 w 171"/>
                  <a:gd name="T1" fmla="*/ 0 h 401"/>
                  <a:gd name="T2" fmla="*/ 171 w 171"/>
                  <a:gd name="T3" fmla="*/ 58 h 401"/>
                  <a:gd name="T4" fmla="*/ 171 w 171"/>
                  <a:gd name="T5" fmla="*/ 87 h 401"/>
                  <a:gd name="T6" fmla="*/ 171 w 171"/>
                  <a:gd name="T7" fmla="*/ 116 h 401"/>
                  <a:gd name="T8" fmla="*/ 164 w 171"/>
                  <a:gd name="T9" fmla="*/ 175 h 401"/>
                  <a:gd name="T10" fmla="*/ 151 w 171"/>
                  <a:gd name="T11" fmla="*/ 232 h 401"/>
                  <a:gd name="T12" fmla="*/ 129 w 171"/>
                  <a:gd name="T13" fmla="*/ 287 h 401"/>
                  <a:gd name="T14" fmla="*/ 96 w 171"/>
                  <a:gd name="T15" fmla="*/ 336 h 401"/>
                  <a:gd name="T16" fmla="*/ 53 w 171"/>
                  <a:gd name="T17" fmla="*/ 376 h 401"/>
                  <a:gd name="T18" fmla="*/ 0 w 171"/>
                  <a:gd name="T19" fmla="*/ 401 h 401"/>
                  <a:gd name="T20" fmla="*/ 49 w 171"/>
                  <a:gd name="T21" fmla="*/ 371 h 401"/>
                  <a:gd name="T22" fmla="*/ 88 w 171"/>
                  <a:gd name="T23" fmla="*/ 329 h 401"/>
                  <a:gd name="T24" fmla="*/ 96 w 171"/>
                  <a:gd name="T25" fmla="*/ 318 h 401"/>
                  <a:gd name="T26" fmla="*/ 103 w 171"/>
                  <a:gd name="T27" fmla="*/ 306 h 401"/>
                  <a:gd name="T28" fmla="*/ 110 w 171"/>
                  <a:gd name="T29" fmla="*/ 293 h 401"/>
                  <a:gd name="T30" fmla="*/ 114 w 171"/>
                  <a:gd name="T31" fmla="*/ 287 h 401"/>
                  <a:gd name="T32" fmla="*/ 117 w 171"/>
                  <a:gd name="T33" fmla="*/ 281 h 401"/>
                  <a:gd name="T34" fmla="*/ 137 w 171"/>
                  <a:gd name="T35" fmla="*/ 228 h 401"/>
                  <a:gd name="T36" fmla="*/ 158 w 171"/>
                  <a:gd name="T37" fmla="*/ 115 h 401"/>
                  <a:gd name="T38" fmla="*/ 164 w 171"/>
                  <a:gd name="T3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 h="401">
                    <a:moveTo>
                      <a:pt x="164" y="0"/>
                    </a:moveTo>
                    <a:cubicBezTo>
                      <a:pt x="168" y="19"/>
                      <a:pt x="170" y="39"/>
                      <a:pt x="171" y="58"/>
                    </a:cubicBezTo>
                    <a:cubicBezTo>
                      <a:pt x="171" y="68"/>
                      <a:pt x="171" y="77"/>
                      <a:pt x="171" y="87"/>
                    </a:cubicBezTo>
                    <a:cubicBezTo>
                      <a:pt x="171" y="97"/>
                      <a:pt x="171" y="107"/>
                      <a:pt x="171" y="116"/>
                    </a:cubicBezTo>
                    <a:cubicBezTo>
                      <a:pt x="169" y="136"/>
                      <a:pt x="167" y="155"/>
                      <a:pt x="164" y="175"/>
                    </a:cubicBezTo>
                    <a:cubicBezTo>
                      <a:pt x="161" y="194"/>
                      <a:pt x="157" y="213"/>
                      <a:pt x="151" y="232"/>
                    </a:cubicBezTo>
                    <a:cubicBezTo>
                      <a:pt x="145" y="251"/>
                      <a:pt x="138" y="269"/>
                      <a:pt x="129" y="287"/>
                    </a:cubicBezTo>
                    <a:cubicBezTo>
                      <a:pt x="120" y="304"/>
                      <a:pt x="109" y="321"/>
                      <a:pt x="96" y="336"/>
                    </a:cubicBezTo>
                    <a:cubicBezTo>
                      <a:pt x="84" y="351"/>
                      <a:pt x="69" y="365"/>
                      <a:pt x="53" y="376"/>
                    </a:cubicBezTo>
                    <a:cubicBezTo>
                      <a:pt x="36" y="387"/>
                      <a:pt x="18" y="395"/>
                      <a:pt x="0" y="401"/>
                    </a:cubicBezTo>
                    <a:cubicBezTo>
                      <a:pt x="17" y="392"/>
                      <a:pt x="34" y="382"/>
                      <a:pt x="49" y="371"/>
                    </a:cubicBezTo>
                    <a:cubicBezTo>
                      <a:pt x="63" y="358"/>
                      <a:pt x="76" y="344"/>
                      <a:pt x="88" y="329"/>
                    </a:cubicBezTo>
                    <a:cubicBezTo>
                      <a:pt x="96" y="318"/>
                      <a:pt x="96" y="318"/>
                      <a:pt x="96" y="318"/>
                    </a:cubicBezTo>
                    <a:cubicBezTo>
                      <a:pt x="103" y="306"/>
                      <a:pt x="103" y="306"/>
                      <a:pt x="103" y="306"/>
                    </a:cubicBezTo>
                    <a:cubicBezTo>
                      <a:pt x="106" y="302"/>
                      <a:pt x="108" y="298"/>
                      <a:pt x="110" y="293"/>
                    </a:cubicBezTo>
                    <a:cubicBezTo>
                      <a:pt x="111" y="291"/>
                      <a:pt x="113" y="289"/>
                      <a:pt x="114" y="287"/>
                    </a:cubicBezTo>
                    <a:cubicBezTo>
                      <a:pt x="117" y="281"/>
                      <a:pt x="117" y="281"/>
                      <a:pt x="117" y="281"/>
                    </a:cubicBezTo>
                    <a:cubicBezTo>
                      <a:pt x="125" y="264"/>
                      <a:pt x="131" y="246"/>
                      <a:pt x="137" y="228"/>
                    </a:cubicBezTo>
                    <a:cubicBezTo>
                      <a:pt x="148" y="191"/>
                      <a:pt x="154" y="154"/>
                      <a:pt x="158" y="115"/>
                    </a:cubicBezTo>
                    <a:cubicBezTo>
                      <a:pt x="163" y="77"/>
                      <a:pt x="164" y="39"/>
                      <a:pt x="16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Freeform 43">
                <a:extLst>
                  <a:ext uri="{FF2B5EF4-FFF2-40B4-BE49-F238E27FC236}">
                    <a16:creationId xmlns:a16="http://schemas.microsoft.com/office/drawing/2014/main" id="{6E7062DE-CBBB-4452-98E1-2E120C78059D}"/>
                  </a:ext>
                </a:extLst>
              </p:cNvPr>
              <p:cNvSpPr>
                <a:spLocks/>
              </p:cNvSpPr>
              <p:nvPr/>
            </p:nvSpPr>
            <p:spPr bwMode="auto">
              <a:xfrm>
                <a:off x="6934201" y="15460663"/>
                <a:ext cx="971550" cy="334963"/>
              </a:xfrm>
              <a:custGeom>
                <a:avLst/>
                <a:gdLst>
                  <a:gd name="T0" fmla="*/ 2 w 162"/>
                  <a:gd name="T1" fmla="*/ 1 h 56"/>
                  <a:gd name="T2" fmla="*/ 38 w 162"/>
                  <a:gd name="T3" fmla="*/ 24 h 56"/>
                  <a:gd name="T4" fmla="*/ 77 w 162"/>
                  <a:gd name="T5" fmla="*/ 37 h 56"/>
                  <a:gd name="T6" fmla="*/ 87 w 162"/>
                  <a:gd name="T7" fmla="*/ 39 h 56"/>
                  <a:gd name="T8" fmla="*/ 98 w 162"/>
                  <a:gd name="T9" fmla="*/ 40 h 56"/>
                  <a:gd name="T10" fmla="*/ 103 w 162"/>
                  <a:gd name="T11" fmla="*/ 41 h 56"/>
                  <a:gd name="T12" fmla="*/ 108 w 162"/>
                  <a:gd name="T13" fmla="*/ 42 h 56"/>
                  <a:gd name="T14" fmla="*/ 119 w 162"/>
                  <a:gd name="T15" fmla="*/ 43 h 56"/>
                  <a:gd name="T16" fmla="*/ 140 w 162"/>
                  <a:gd name="T17" fmla="*/ 44 h 56"/>
                  <a:gd name="T18" fmla="*/ 162 w 162"/>
                  <a:gd name="T19" fmla="*/ 45 h 56"/>
                  <a:gd name="T20" fmla="*/ 141 w 162"/>
                  <a:gd name="T21" fmla="*/ 52 h 56"/>
                  <a:gd name="T22" fmla="*/ 119 w 162"/>
                  <a:gd name="T23" fmla="*/ 56 h 56"/>
                  <a:gd name="T24" fmla="*/ 107 w 162"/>
                  <a:gd name="T25" fmla="*/ 56 h 56"/>
                  <a:gd name="T26" fmla="*/ 102 w 162"/>
                  <a:gd name="T27" fmla="*/ 56 h 56"/>
                  <a:gd name="T28" fmla="*/ 96 w 162"/>
                  <a:gd name="T29" fmla="*/ 56 h 56"/>
                  <a:gd name="T30" fmla="*/ 85 w 162"/>
                  <a:gd name="T31" fmla="*/ 55 h 56"/>
                  <a:gd name="T32" fmla="*/ 73 w 162"/>
                  <a:gd name="T33" fmla="*/ 53 h 56"/>
                  <a:gd name="T34" fmla="*/ 31 w 162"/>
                  <a:gd name="T35" fmla="*/ 35 h 56"/>
                  <a:gd name="T36" fmla="*/ 1 w 162"/>
                  <a:gd name="T37" fmla="*/ 2 h 56"/>
                  <a:gd name="T38" fmla="*/ 1 w 162"/>
                  <a:gd name="T39" fmla="*/ 1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3" y="10"/>
                      <a:pt x="25" y="18"/>
                      <a:pt x="38" y="24"/>
                    </a:cubicBezTo>
                    <a:cubicBezTo>
                      <a:pt x="50" y="30"/>
                      <a:pt x="64" y="34"/>
                      <a:pt x="77" y="37"/>
                    </a:cubicBezTo>
                    <a:cubicBezTo>
                      <a:pt x="80" y="37"/>
                      <a:pt x="84" y="38"/>
                      <a:pt x="87" y="39"/>
                    </a:cubicBezTo>
                    <a:cubicBezTo>
                      <a:pt x="98" y="40"/>
                      <a:pt x="98" y="40"/>
                      <a:pt x="98" y="40"/>
                    </a:cubicBezTo>
                    <a:cubicBezTo>
                      <a:pt x="103" y="41"/>
                      <a:pt x="103" y="41"/>
                      <a:pt x="103" y="41"/>
                    </a:cubicBezTo>
                    <a:cubicBezTo>
                      <a:pt x="105" y="41"/>
                      <a:pt x="106" y="41"/>
                      <a:pt x="108" y="42"/>
                    </a:cubicBezTo>
                    <a:cubicBezTo>
                      <a:pt x="112" y="42"/>
                      <a:pt x="115" y="42"/>
                      <a:pt x="119" y="43"/>
                    </a:cubicBezTo>
                    <a:cubicBezTo>
                      <a:pt x="126" y="43"/>
                      <a:pt x="133" y="43"/>
                      <a:pt x="140" y="44"/>
                    </a:cubicBezTo>
                    <a:cubicBezTo>
                      <a:pt x="147" y="44"/>
                      <a:pt x="155" y="44"/>
                      <a:pt x="162" y="45"/>
                    </a:cubicBezTo>
                    <a:cubicBezTo>
                      <a:pt x="155" y="48"/>
                      <a:pt x="148" y="50"/>
                      <a:pt x="141" y="52"/>
                    </a:cubicBezTo>
                    <a:cubicBezTo>
                      <a:pt x="134" y="53"/>
                      <a:pt x="126" y="55"/>
                      <a:pt x="119" y="56"/>
                    </a:cubicBezTo>
                    <a:cubicBezTo>
                      <a:pt x="115" y="56"/>
                      <a:pt x="111" y="56"/>
                      <a:pt x="107" y="56"/>
                    </a:cubicBezTo>
                    <a:cubicBezTo>
                      <a:pt x="106" y="56"/>
                      <a:pt x="104" y="56"/>
                      <a:pt x="102" y="56"/>
                    </a:cubicBezTo>
                    <a:cubicBezTo>
                      <a:pt x="96" y="56"/>
                      <a:pt x="96" y="56"/>
                      <a:pt x="96" y="56"/>
                    </a:cubicBezTo>
                    <a:cubicBezTo>
                      <a:pt x="92" y="56"/>
                      <a:pt x="89" y="55"/>
                      <a:pt x="85" y="55"/>
                    </a:cubicBezTo>
                    <a:cubicBezTo>
                      <a:pt x="81" y="54"/>
                      <a:pt x="77" y="54"/>
                      <a:pt x="73" y="53"/>
                    </a:cubicBezTo>
                    <a:cubicBezTo>
                      <a:pt x="59" y="50"/>
                      <a:pt x="44" y="44"/>
                      <a:pt x="31" y="35"/>
                    </a:cubicBezTo>
                    <a:cubicBezTo>
                      <a:pt x="18" y="27"/>
                      <a:pt x="7" y="16"/>
                      <a:pt x="1" y="2"/>
                    </a:cubicBezTo>
                    <a:cubicBezTo>
                      <a:pt x="0" y="1"/>
                      <a:pt x="1" y="1"/>
                      <a:pt x="1" y="1"/>
                    </a:cubicBezTo>
                    <a:cubicBezTo>
                      <a:pt x="2" y="0"/>
                      <a:pt x="2" y="0"/>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44">
                <a:extLst>
                  <a:ext uri="{FF2B5EF4-FFF2-40B4-BE49-F238E27FC236}">
                    <a16:creationId xmlns:a16="http://schemas.microsoft.com/office/drawing/2014/main" id="{E253F645-E863-4237-A41B-6ACC7B1DB8A9}"/>
                  </a:ext>
                </a:extLst>
              </p:cNvPr>
              <p:cNvSpPr>
                <a:spLocks/>
              </p:cNvSpPr>
              <p:nvPr/>
            </p:nvSpPr>
            <p:spPr bwMode="auto">
              <a:xfrm>
                <a:off x="9415463" y="12298363"/>
                <a:ext cx="708025" cy="700088"/>
              </a:xfrm>
              <a:custGeom>
                <a:avLst/>
                <a:gdLst>
                  <a:gd name="T0" fmla="*/ 6 w 118"/>
                  <a:gd name="T1" fmla="*/ 71 h 117"/>
                  <a:gd name="T2" fmla="*/ 12 w 118"/>
                  <a:gd name="T3" fmla="*/ 68 h 117"/>
                  <a:gd name="T4" fmla="*/ 15 w 118"/>
                  <a:gd name="T5" fmla="*/ 67 h 117"/>
                  <a:gd name="T6" fmla="*/ 19 w 118"/>
                  <a:gd name="T7" fmla="*/ 65 h 117"/>
                  <a:gd name="T8" fmla="*/ 24 w 118"/>
                  <a:gd name="T9" fmla="*/ 63 h 117"/>
                  <a:gd name="T10" fmla="*/ 28 w 118"/>
                  <a:gd name="T11" fmla="*/ 60 h 117"/>
                  <a:gd name="T12" fmla="*/ 40 w 118"/>
                  <a:gd name="T13" fmla="*/ 100 h 117"/>
                  <a:gd name="T14" fmla="*/ 40 w 118"/>
                  <a:gd name="T15" fmla="*/ 100 h 117"/>
                  <a:gd name="T16" fmla="*/ 47 w 118"/>
                  <a:gd name="T17" fmla="*/ 106 h 117"/>
                  <a:gd name="T18" fmla="*/ 82 w 118"/>
                  <a:gd name="T19" fmla="*/ 112 h 117"/>
                  <a:gd name="T20" fmla="*/ 110 w 118"/>
                  <a:gd name="T21" fmla="*/ 100 h 117"/>
                  <a:gd name="T22" fmla="*/ 118 w 118"/>
                  <a:gd name="T23" fmla="*/ 86 h 117"/>
                  <a:gd name="T24" fmla="*/ 115 w 118"/>
                  <a:gd name="T25" fmla="*/ 57 h 117"/>
                  <a:gd name="T26" fmla="*/ 110 w 118"/>
                  <a:gd name="T27" fmla="*/ 38 h 117"/>
                  <a:gd name="T28" fmla="*/ 100 w 118"/>
                  <a:gd name="T29" fmla="*/ 13 h 117"/>
                  <a:gd name="T30" fmla="*/ 80 w 118"/>
                  <a:gd name="T31" fmla="*/ 0 h 117"/>
                  <a:gd name="T32" fmla="*/ 68 w 118"/>
                  <a:gd name="T33" fmla="*/ 6 h 117"/>
                  <a:gd name="T34" fmla="*/ 65 w 118"/>
                  <a:gd name="T35" fmla="*/ 8 h 117"/>
                  <a:gd name="T36" fmla="*/ 61 w 118"/>
                  <a:gd name="T37" fmla="*/ 8 h 117"/>
                  <a:gd name="T38" fmla="*/ 50 w 118"/>
                  <a:gd name="T39" fmla="*/ 13 h 117"/>
                  <a:gd name="T40" fmla="*/ 46 w 118"/>
                  <a:gd name="T41" fmla="*/ 17 h 117"/>
                  <a:gd name="T42" fmla="*/ 42 w 118"/>
                  <a:gd name="T43" fmla="*/ 17 h 117"/>
                  <a:gd name="T44" fmla="*/ 30 w 118"/>
                  <a:gd name="T45" fmla="*/ 23 h 117"/>
                  <a:gd name="T46" fmla="*/ 26 w 118"/>
                  <a:gd name="T47" fmla="*/ 27 h 117"/>
                  <a:gd name="T48" fmla="*/ 23 w 118"/>
                  <a:gd name="T49" fmla="*/ 27 h 117"/>
                  <a:gd name="T50" fmla="*/ 12 w 118"/>
                  <a:gd name="T51" fmla="*/ 31 h 117"/>
                  <a:gd name="T52" fmla="*/ 7 w 118"/>
                  <a:gd name="T53" fmla="*/ 35 h 117"/>
                  <a:gd name="T54" fmla="*/ 3 w 118"/>
                  <a:gd name="T55" fmla="*/ 51 h 117"/>
                  <a:gd name="T56" fmla="*/ 6 w 118"/>
                  <a:gd name="T57" fmla="*/ 7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17">
                    <a:moveTo>
                      <a:pt x="6" y="71"/>
                    </a:moveTo>
                    <a:cubicBezTo>
                      <a:pt x="12" y="68"/>
                      <a:pt x="12" y="68"/>
                      <a:pt x="12" y="68"/>
                    </a:cubicBezTo>
                    <a:cubicBezTo>
                      <a:pt x="15" y="67"/>
                      <a:pt x="15" y="67"/>
                      <a:pt x="15" y="67"/>
                    </a:cubicBezTo>
                    <a:cubicBezTo>
                      <a:pt x="19" y="65"/>
                      <a:pt x="19" y="65"/>
                      <a:pt x="19" y="65"/>
                    </a:cubicBezTo>
                    <a:cubicBezTo>
                      <a:pt x="24" y="63"/>
                      <a:pt x="24" y="63"/>
                      <a:pt x="24" y="63"/>
                    </a:cubicBezTo>
                    <a:cubicBezTo>
                      <a:pt x="28" y="60"/>
                      <a:pt x="28" y="60"/>
                      <a:pt x="28" y="60"/>
                    </a:cubicBezTo>
                    <a:cubicBezTo>
                      <a:pt x="28" y="60"/>
                      <a:pt x="34" y="85"/>
                      <a:pt x="40" y="100"/>
                    </a:cubicBezTo>
                    <a:cubicBezTo>
                      <a:pt x="40" y="100"/>
                      <a:pt x="40" y="100"/>
                      <a:pt x="40" y="100"/>
                    </a:cubicBezTo>
                    <a:cubicBezTo>
                      <a:pt x="47" y="106"/>
                      <a:pt x="47" y="106"/>
                      <a:pt x="47" y="106"/>
                    </a:cubicBezTo>
                    <a:cubicBezTo>
                      <a:pt x="57" y="115"/>
                      <a:pt x="70" y="117"/>
                      <a:pt x="82" y="112"/>
                    </a:cubicBezTo>
                    <a:cubicBezTo>
                      <a:pt x="110" y="100"/>
                      <a:pt x="110" y="100"/>
                      <a:pt x="110" y="100"/>
                    </a:cubicBezTo>
                    <a:cubicBezTo>
                      <a:pt x="115" y="98"/>
                      <a:pt x="118" y="92"/>
                      <a:pt x="118" y="86"/>
                    </a:cubicBezTo>
                    <a:cubicBezTo>
                      <a:pt x="115" y="57"/>
                      <a:pt x="115" y="57"/>
                      <a:pt x="115" y="57"/>
                    </a:cubicBezTo>
                    <a:cubicBezTo>
                      <a:pt x="115" y="51"/>
                      <a:pt x="113" y="44"/>
                      <a:pt x="110" y="38"/>
                    </a:cubicBezTo>
                    <a:cubicBezTo>
                      <a:pt x="100" y="13"/>
                      <a:pt x="100" y="13"/>
                      <a:pt x="100" y="13"/>
                    </a:cubicBezTo>
                    <a:cubicBezTo>
                      <a:pt x="96" y="5"/>
                      <a:pt x="89" y="0"/>
                      <a:pt x="80" y="0"/>
                    </a:cubicBezTo>
                    <a:cubicBezTo>
                      <a:pt x="76" y="0"/>
                      <a:pt x="71" y="2"/>
                      <a:pt x="68" y="6"/>
                    </a:cubicBezTo>
                    <a:cubicBezTo>
                      <a:pt x="65" y="8"/>
                      <a:pt x="65" y="8"/>
                      <a:pt x="65" y="8"/>
                    </a:cubicBezTo>
                    <a:cubicBezTo>
                      <a:pt x="61" y="8"/>
                      <a:pt x="61" y="8"/>
                      <a:pt x="61" y="8"/>
                    </a:cubicBezTo>
                    <a:cubicBezTo>
                      <a:pt x="57" y="8"/>
                      <a:pt x="53" y="10"/>
                      <a:pt x="50" y="13"/>
                    </a:cubicBezTo>
                    <a:cubicBezTo>
                      <a:pt x="46" y="17"/>
                      <a:pt x="46" y="17"/>
                      <a:pt x="46" y="17"/>
                    </a:cubicBezTo>
                    <a:cubicBezTo>
                      <a:pt x="42" y="17"/>
                      <a:pt x="42" y="17"/>
                      <a:pt x="42" y="17"/>
                    </a:cubicBezTo>
                    <a:cubicBezTo>
                      <a:pt x="37" y="17"/>
                      <a:pt x="33" y="19"/>
                      <a:pt x="30" y="23"/>
                    </a:cubicBezTo>
                    <a:cubicBezTo>
                      <a:pt x="26" y="27"/>
                      <a:pt x="26" y="27"/>
                      <a:pt x="26" y="27"/>
                    </a:cubicBezTo>
                    <a:cubicBezTo>
                      <a:pt x="23" y="27"/>
                      <a:pt x="23" y="27"/>
                      <a:pt x="23" y="27"/>
                    </a:cubicBezTo>
                    <a:cubicBezTo>
                      <a:pt x="19" y="27"/>
                      <a:pt x="15" y="28"/>
                      <a:pt x="12" y="31"/>
                    </a:cubicBezTo>
                    <a:cubicBezTo>
                      <a:pt x="7" y="35"/>
                      <a:pt x="7" y="35"/>
                      <a:pt x="7" y="35"/>
                    </a:cubicBezTo>
                    <a:cubicBezTo>
                      <a:pt x="3" y="51"/>
                      <a:pt x="3" y="51"/>
                      <a:pt x="3" y="51"/>
                    </a:cubicBezTo>
                    <a:cubicBezTo>
                      <a:pt x="0" y="58"/>
                      <a:pt x="2" y="65"/>
                      <a:pt x="6" y="7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 name="Freeform 45">
                <a:extLst>
                  <a:ext uri="{FF2B5EF4-FFF2-40B4-BE49-F238E27FC236}">
                    <a16:creationId xmlns:a16="http://schemas.microsoft.com/office/drawing/2014/main" id="{F71F6868-AB40-43A7-B56F-24B234F92326}"/>
                  </a:ext>
                </a:extLst>
              </p:cNvPr>
              <p:cNvSpPr>
                <a:spLocks/>
              </p:cNvSpPr>
              <p:nvPr/>
            </p:nvSpPr>
            <p:spPr bwMode="auto">
              <a:xfrm>
                <a:off x="9475788" y="12626975"/>
                <a:ext cx="84138" cy="60325"/>
              </a:xfrm>
              <a:custGeom>
                <a:avLst/>
                <a:gdLst>
                  <a:gd name="T0" fmla="*/ 0 w 14"/>
                  <a:gd name="T1" fmla="*/ 0 h 10"/>
                  <a:gd name="T2" fmla="*/ 7 w 14"/>
                  <a:gd name="T3" fmla="*/ 7 h 10"/>
                  <a:gd name="T4" fmla="*/ 9 w 14"/>
                  <a:gd name="T5" fmla="*/ 10 h 10"/>
                  <a:gd name="T6" fmla="*/ 14 w 14"/>
                  <a:gd name="T7" fmla="*/ 8 h 10"/>
                  <a:gd name="T8" fmla="*/ 10 w 14"/>
                  <a:gd name="T9" fmla="*/ 4 h 10"/>
                  <a:gd name="T10" fmla="*/ 0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0" y="0"/>
                    </a:moveTo>
                    <a:cubicBezTo>
                      <a:pt x="2" y="2"/>
                      <a:pt x="5" y="4"/>
                      <a:pt x="7" y="7"/>
                    </a:cubicBezTo>
                    <a:cubicBezTo>
                      <a:pt x="7" y="8"/>
                      <a:pt x="8" y="9"/>
                      <a:pt x="9" y="10"/>
                    </a:cubicBezTo>
                    <a:cubicBezTo>
                      <a:pt x="14" y="8"/>
                      <a:pt x="14" y="8"/>
                      <a:pt x="14" y="8"/>
                    </a:cubicBezTo>
                    <a:cubicBezTo>
                      <a:pt x="12" y="6"/>
                      <a:pt x="11" y="5"/>
                      <a:pt x="10" y="4"/>
                    </a:cubicBezTo>
                    <a:cubicBezTo>
                      <a:pt x="7" y="2"/>
                      <a:pt x="3" y="0"/>
                      <a:pt x="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 name="Freeform 46">
                <a:extLst>
                  <a:ext uri="{FF2B5EF4-FFF2-40B4-BE49-F238E27FC236}">
                    <a16:creationId xmlns:a16="http://schemas.microsoft.com/office/drawing/2014/main" id="{89B6A461-5383-4E73-B9E5-71FC5FD0DD72}"/>
                  </a:ext>
                </a:extLst>
              </p:cNvPr>
              <p:cNvSpPr>
                <a:spLocks/>
              </p:cNvSpPr>
              <p:nvPr/>
            </p:nvSpPr>
            <p:spPr bwMode="auto">
              <a:xfrm>
                <a:off x="9445626" y="12693650"/>
                <a:ext cx="60325" cy="11113"/>
              </a:xfrm>
              <a:custGeom>
                <a:avLst/>
                <a:gdLst>
                  <a:gd name="T0" fmla="*/ 0 w 10"/>
                  <a:gd name="T1" fmla="*/ 0 h 2"/>
                  <a:gd name="T2" fmla="*/ 7 w 10"/>
                  <a:gd name="T3" fmla="*/ 2 h 2"/>
                  <a:gd name="T4" fmla="*/ 10 w 10"/>
                  <a:gd name="T5" fmla="*/ 1 h 2"/>
                  <a:gd name="T6" fmla="*/ 9 w 10"/>
                  <a:gd name="T7" fmla="*/ 1 h 2"/>
                  <a:gd name="T8" fmla="*/ 0 w 10"/>
                  <a:gd name="T9" fmla="*/ 0 h 2"/>
                </a:gdLst>
                <a:ahLst/>
                <a:cxnLst>
                  <a:cxn ang="0">
                    <a:pos x="T0" y="T1"/>
                  </a:cxn>
                  <a:cxn ang="0">
                    <a:pos x="T2" y="T3"/>
                  </a:cxn>
                  <a:cxn ang="0">
                    <a:pos x="T4" y="T5"/>
                  </a:cxn>
                  <a:cxn ang="0">
                    <a:pos x="T6" y="T7"/>
                  </a:cxn>
                  <a:cxn ang="0">
                    <a:pos x="T8" y="T9"/>
                  </a:cxn>
                </a:cxnLst>
                <a:rect l="0" t="0" r="r" b="b"/>
                <a:pathLst>
                  <a:path w="10" h="2">
                    <a:moveTo>
                      <a:pt x="0" y="0"/>
                    </a:moveTo>
                    <a:cubicBezTo>
                      <a:pt x="2" y="1"/>
                      <a:pt x="5" y="2"/>
                      <a:pt x="7" y="2"/>
                    </a:cubicBezTo>
                    <a:cubicBezTo>
                      <a:pt x="10" y="1"/>
                      <a:pt x="10" y="1"/>
                      <a:pt x="10" y="1"/>
                    </a:cubicBezTo>
                    <a:cubicBezTo>
                      <a:pt x="10" y="1"/>
                      <a:pt x="9" y="1"/>
                      <a:pt x="9" y="1"/>
                    </a:cubicBezTo>
                    <a:cubicBezTo>
                      <a:pt x="6" y="1"/>
                      <a:pt x="3" y="1"/>
                      <a:pt x="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Freeform 47">
                <a:extLst>
                  <a:ext uri="{FF2B5EF4-FFF2-40B4-BE49-F238E27FC236}">
                    <a16:creationId xmlns:a16="http://schemas.microsoft.com/office/drawing/2014/main" id="{E050B53E-AB94-4D5B-AC51-648FAEDA2BFF}"/>
                  </a:ext>
                </a:extLst>
              </p:cNvPr>
              <p:cNvSpPr>
                <a:spLocks/>
              </p:cNvSpPr>
              <p:nvPr/>
            </p:nvSpPr>
            <p:spPr bwMode="auto">
              <a:xfrm>
                <a:off x="9409113" y="12292013"/>
                <a:ext cx="522288" cy="425450"/>
              </a:xfrm>
              <a:custGeom>
                <a:avLst/>
                <a:gdLst>
                  <a:gd name="T0" fmla="*/ 87 w 87"/>
                  <a:gd name="T1" fmla="*/ 2 h 71"/>
                  <a:gd name="T2" fmla="*/ 75 w 87"/>
                  <a:gd name="T3" fmla="*/ 2 h 71"/>
                  <a:gd name="T4" fmla="*/ 70 w 87"/>
                  <a:gd name="T5" fmla="*/ 6 h 71"/>
                  <a:gd name="T6" fmla="*/ 66 w 87"/>
                  <a:gd name="T7" fmla="*/ 10 h 71"/>
                  <a:gd name="T8" fmla="*/ 66 w 87"/>
                  <a:gd name="T9" fmla="*/ 10 h 71"/>
                  <a:gd name="T10" fmla="*/ 66 w 87"/>
                  <a:gd name="T11" fmla="*/ 11 h 71"/>
                  <a:gd name="T12" fmla="*/ 66 w 87"/>
                  <a:gd name="T13" fmla="*/ 11 h 71"/>
                  <a:gd name="T14" fmla="*/ 60 w 87"/>
                  <a:gd name="T15" fmla="*/ 11 h 71"/>
                  <a:gd name="T16" fmla="*/ 55 w 87"/>
                  <a:gd name="T17" fmla="*/ 13 h 71"/>
                  <a:gd name="T18" fmla="*/ 51 w 87"/>
                  <a:gd name="T19" fmla="*/ 15 h 71"/>
                  <a:gd name="T20" fmla="*/ 47 w 87"/>
                  <a:gd name="T21" fmla="*/ 19 h 71"/>
                  <a:gd name="T22" fmla="*/ 47 w 87"/>
                  <a:gd name="T23" fmla="*/ 20 h 71"/>
                  <a:gd name="T24" fmla="*/ 47 w 87"/>
                  <a:gd name="T25" fmla="*/ 20 h 71"/>
                  <a:gd name="T26" fmla="*/ 46 w 87"/>
                  <a:gd name="T27" fmla="*/ 20 h 71"/>
                  <a:gd name="T28" fmla="*/ 40 w 87"/>
                  <a:gd name="T29" fmla="*/ 20 h 71"/>
                  <a:gd name="T30" fmla="*/ 35 w 87"/>
                  <a:gd name="T31" fmla="*/ 21 h 71"/>
                  <a:gd name="T32" fmla="*/ 31 w 87"/>
                  <a:gd name="T33" fmla="*/ 25 h 71"/>
                  <a:gd name="T34" fmla="*/ 27 w 87"/>
                  <a:gd name="T35" fmla="*/ 29 h 71"/>
                  <a:gd name="T36" fmla="*/ 27 w 87"/>
                  <a:gd name="T37" fmla="*/ 29 h 71"/>
                  <a:gd name="T38" fmla="*/ 27 w 87"/>
                  <a:gd name="T39" fmla="*/ 29 h 71"/>
                  <a:gd name="T40" fmla="*/ 26 w 87"/>
                  <a:gd name="T41" fmla="*/ 29 h 71"/>
                  <a:gd name="T42" fmla="*/ 21 w 87"/>
                  <a:gd name="T43" fmla="*/ 29 h 71"/>
                  <a:gd name="T44" fmla="*/ 16 w 87"/>
                  <a:gd name="T45" fmla="*/ 31 h 71"/>
                  <a:gd name="T46" fmla="*/ 12 w 87"/>
                  <a:gd name="T47" fmla="*/ 34 h 71"/>
                  <a:gd name="T48" fmla="*/ 8 w 87"/>
                  <a:gd name="T49" fmla="*/ 38 h 71"/>
                  <a:gd name="T50" fmla="*/ 8 w 87"/>
                  <a:gd name="T51" fmla="*/ 38 h 71"/>
                  <a:gd name="T52" fmla="*/ 9 w 87"/>
                  <a:gd name="T53" fmla="*/ 37 h 71"/>
                  <a:gd name="T54" fmla="*/ 6 w 87"/>
                  <a:gd name="T55" fmla="*/ 45 h 71"/>
                  <a:gd name="T56" fmla="*/ 3 w 87"/>
                  <a:gd name="T57" fmla="*/ 54 h 71"/>
                  <a:gd name="T58" fmla="*/ 5 w 87"/>
                  <a:gd name="T59" fmla="*/ 71 h 71"/>
                  <a:gd name="T60" fmla="*/ 2 w 87"/>
                  <a:gd name="T61" fmla="*/ 54 h 71"/>
                  <a:gd name="T62" fmla="*/ 4 w 87"/>
                  <a:gd name="T63" fmla="*/ 45 h 71"/>
                  <a:gd name="T64" fmla="*/ 6 w 87"/>
                  <a:gd name="T65" fmla="*/ 37 h 71"/>
                  <a:gd name="T66" fmla="*/ 6 w 87"/>
                  <a:gd name="T67" fmla="*/ 36 h 71"/>
                  <a:gd name="T68" fmla="*/ 7 w 87"/>
                  <a:gd name="T69" fmla="*/ 36 h 71"/>
                  <a:gd name="T70" fmla="*/ 7 w 87"/>
                  <a:gd name="T71" fmla="*/ 36 h 71"/>
                  <a:gd name="T72" fmla="*/ 11 w 87"/>
                  <a:gd name="T73" fmla="*/ 32 h 71"/>
                  <a:gd name="T74" fmla="*/ 15 w 87"/>
                  <a:gd name="T75" fmla="*/ 29 h 71"/>
                  <a:gd name="T76" fmla="*/ 21 w 87"/>
                  <a:gd name="T77" fmla="*/ 27 h 71"/>
                  <a:gd name="T78" fmla="*/ 26 w 87"/>
                  <a:gd name="T79" fmla="*/ 27 h 71"/>
                  <a:gd name="T80" fmla="*/ 25 w 87"/>
                  <a:gd name="T81" fmla="*/ 27 h 71"/>
                  <a:gd name="T82" fmla="*/ 25 w 87"/>
                  <a:gd name="T83" fmla="*/ 27 h 71"/>
                  <a:gd name="T84" fmla="*/ 29 w 87"/>
                  <a:gd name="T85" fmla="*/ 23 h 71"/>
                  <a:gd name="T86" fmla="*/ 34 w 87"/>
                  <a:gd name="T87" fmla="*/ 19 h 71"/>
                  <a:gd name="T88" fmla="*/ 40 w 87"/>
                  <a:gd name="T89" fmla="*/ 17 h 71"/>
                  <a:gd name="T90" fmla="*/ 46 w 87"/>
                  <a:gd name="T91" fmla="*/ 17 h 71"/>
                  <a:gd name="T92" fmla="*/ 45 w 87"/>
                  <a:gd name="T93" fmla="*/ 17 h 71"/>
                  <a:gd name="T94" fmla="*/ 45 w 87"/>
                  <a:gd name="T95" fmla="*/ 17 h 71"/>
                  <a:gd name="T96" fmla="*/ 49 w 87"/>
                  <a:gd name="T97" fmla="*/ 13 h 71"/>
                  <a:gd name="T98" fmla="*/ 54 w 87"/>
                  <a:gd name="T99" fmla="*/ 10 h 71"/>
                  <a:gd name="T100" fmla="*/ 60 w 87"/>
                  <a:gd name="T101" fmla="*/ 9 h 71"/>
                  <a:gd name="T102" fmla="*/ 66 w 87"/>
                  <a:gd name="T103" fmla="*/ 9 h 71"/>
                  <a:gd name="T104" fmla="*/ 65 w 87"/>
                  <a:gd name="T105" fmla="*/ 9 h 71"/>
                  <a:gd name="T106" fmla="*/ 65 w 87"/>
                  <a:gd name="T107" fmla="*/ 9 h 71"/>
                  <a:gd name="T108" fmla="*/ 69 w 87"/>
                  <a:gd name="T109" fmla="*/ 4 h 71"/>
                  <a:gd name="T110" fmla="*/ 75 w 87"/>
                  <a:gd name="T111" fmla="*/ 1 h 71"/>
                  <a:gd name="T112" fmla="*/ 87 w 87"/>
                  <a:gd name="T113"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1">
                    <a:moveTo>
                      <a:pt x="87" y="2"/>
                    </a:moveTo>
                    <a:cubicBezTo>
                      <a:pt x="83" y="1"/>
                      <a:pt x="79" y="1"/>
                      <a:pt x="75" y="2"/>
                    </a:cubicBezTo>
                    <a:cubicBezTo>
                      <a:pt x="73" y="3"/>
                      <a:pt x="72" y="4"/>
                      <a:pt x="70" y="6"/>
                    </a:cubicBezTo>
                    <a:cubicBezTo>
                      <a:pt x="69" y="7"/>
                      <a:pt x="68" y="9"/>
                      <a:pt x="66" y="10"/>
                    </a:cubicBezTo>
                    <a:cubicBezTo>
                      <a:pt x="66" y="10"/>
                      <a:pt x="66" y="10"/>
                      <a:pt x="66" y="10"/>
                    </a:cubicBezTo>
                    <a:cubicBezTo>
                      <a:pt x="66" y="11"/>
                      <a:pt x="66" y="11"/>
                      <a:pt x="66" y="11"/>
                    </a:cubicBezTo>
                    <a:cubicBezTo>
                      <a:pt x="66" y="11"/>
                      <a:pt x="66" y="11"/>
                      <a:pt x="66" y="11"/>
                    </a:cubicBezTo>
                    <a:cubicBezTo>
                      <a:pt x="64" y="11"/>
                      <a:pt x="62" y="11"/>
                      <a:pt x="60" y="11"/>
                    </a:cubicBezTo>
                    <a:cubicBezTo>
                      <a:pt x="58" y="11"/>
                      <a:pt x="57" y="12"/>
                      <a:pt x="55" y="13"/>
                    </a:cubicBezTo>
                    <a:cubicBezTo>
                      <a:pt x="54" y="13"/>
                      <a:pt x="52" y="14"/>
                      <a:pt x="51" y="15"/>
                    </a:cubicBezTo>
                    <a:cubicBezTo>
                      <a:pt x="47" y="19"/>
                      <a:pt x="47" y="19"/>
                      <a:pt x="47" y="19"/>
                    </a:cubicBezTo>
                    <a:cubicBezTo>
                      <a:pt x="47" y="20"/>
                      <a:pt x="47" y="20"/>
                      <a:pt x="47" y="20"/>
                    </a:cubicBezTo>
                    <a:cubicBezTo>
                      <a:pt x="47" y="20"/>
                      <a:pt x="47" y="20"/>
                      <a:pt x="47" y="20"/>
                    </a:cubicBezTo>
                    <a:cubicBezTo>
                      <a:pt x="46" y="20"/>
                      <a:pt x="46" y="20"/>
                      <a:pt x="46" y="20"/>
                    </a:cubicBezTo>
                    <a:cubicBezTo>
                      <a:pt x="44" y="20"/>
                      <a:pt x="42" y="20"/>
                      <a:pt x="40" y="20"/>
                    </a:cubicBezTo>
                    <a:cubicBezTo>
                      <a:pt x="39" y="20"/>
                      <a:pt x="37" y="21"/>
                      <a:pt x="35" y="21"/>
                    </a:cubicBezTo>
                    <a:cubicBezTo>
                      <a:pt x="34" y="22"/>
                      <a:pt x="32" y="23"/>
                      <a:pt x="31" y="25"/>
                    </a:cubicBezTo>
                    <a:cubicBezTo>
                      <a:pt x="27" y="29"/>
                      <a:pt x="27" y="29"/>
                      <a:pt x="27" y="29"/>
                    </a:cubicBezTo>
                    <a:cubicBezTo>
                      <a:pt x="27" y="29"/>
                      <a:pt x="27" y="29"/>
                      <a:pt x="27" y="29"/>
                    </a:cubicBezTo>
                    <a:cubicBezTo>
                      <a:pt x="27" y="29"/>
                      <a:pt x="27" y="29"/>
                      <a:pt x="27" y="29"/>
                    </a:cubicBezTo>
                    <a:cubicBezTo>
                      <a:pt x="26" y="29"/>
                      <a:pt x="26" y="29"/>
                      <a:pt x="26" y="29"/>
                    </a:cubicBezTo>
                    <a:cubicBezTo>
                      <a:pt x="24" y="29"/>
                      <a:pt x="23" y="29"/>
                      <a:pt x="21" y="29"/>
                    </a:cubicBezTo>
                    <a:cubicBezTo>
                      <a:pt x="19" y="30"/>
                      <a:pt x="18" y="30"/>
                      <a:pt x="16" y="31"/>
                    </a:cubicBezTo>
                    <a:cubicBezTo>
                      <a:pt x="15" y="32"/>
                      <a:pt x="13" y="33"/>
                      <a:pt x="12" y="34"/>
                    </a:cubicBezTo>
                    <a:cubicBezTo>
                      <a:pt x="8" y="38"/>
                      <a:pt x="8" y="38"/>
                      <a:pt x="8" y="38"/>
                    </a:cubicBezTo>
                    <a:cubicBezTo>
                      <a:pt x="8" y="38"/>
                      <a:pt x="8" y="38"/>
                      <a:pt x="8" y="38"/>
                    </a:cubicBezTo>
                    <a:cubicBezTo>
                      <a:pt x="9" y="37"/>
                      <a:pt x="9" y="37"/>
                      <a:pt x="9" y="37"/>
                    </a:cubicBezTo>
                    <a:cubicBezTo>
                      <a:pt x="6" y="45"/>
                      <a:pt x="6" y="45"/>
                      <a:pt x="6" y="45"/>
                    </a:cubicBezTo>
                    <a:cubicBezTo>
                      <a:pt x="5" y="48"/>
                      <a:pt x="4" y="51"/>
                      <a:pt x="3" y="54"/>
                    </a:cubicBezTo>
                    <a:cubicBezTo>
                      <a:pt x="1" y="59"/>
                      <a:pt x="2" y="66"/>
                      <a:pt x="5" y="71"/>
                    </a:cubicBezTo>
                    <a:cubicBezTo>
                      <a:pt x="2" y="66"/>
                      <a:pt x="0" y="59"/>
                      <a:pt x="2" y="54"/>
                    </a:cubicBezTo>
                    <a:cubicBezTo>
                      <a:pt x="2" y="51"/>
                      <a:pt x="3" y="48"/>
                      <a:pt x="4" y="45"/>
                    </a:cubicBezTo>
                    <a:cubicBezTo>
                      <a:pt x="6" y="37"/>
                      <a:pt x="6" y="37"/>
                      <a:pt x="6" y="37"/>
                    </a:cubicBezTo>
                    <a:cubicBezTo>
                      <a:pt x="6" y="36"/>
                      <a:pt x="6" y="36"/>
                      <a:pt x="6" y="36"/>
                    </a:cubicBezTo>
                    <a:cubicBezTo>
                      <a:pt x="7" y="36"/>
                      <a:pt x="7" y="36"/>
                      <a:pt x="7" y="36"/>
                    </a:cubicBezTo>
                    <a:cubicBezTo>
                      <a:pt x="7" y="36"/>
                      <a:pt x="7" y="36"/>
                      <a:pt x="7" y="36"/>
                    </a:cubicBezTo>
                    <a:cubicBezTo>
                      <a:pt x="11" y="32"/>
                      <a:pt x="11" y="32"/>
                      <a:pt x="11" y="32"/>
                    </a:cubicBezTo>
                    <a:cubicBezTo>
                      <a:pt x="12" y="31"/>
                      <a:pt x="14" y="30"/>
                      <a:pt x="15" y="29"/>
                    </a:cubicBezTo>
                    <a:cubicBezTo>
                      <a:pt x="17" y="28"/>
                      <a:pt x="19" y="28"/>
                      <a:pt x="21" y="27"/>
                    </a:cubicBezTo>
                    <a:cubicBezTo>
                      <a:pt x="23" y="27"/>
                      <a:pt x="24" y="27"/>
                      <a:pt x="26" y="27"/>
                    </a:cubicBezTo>
                    <a:cubicBezTo>
                      <a:pt x="25" y="27"/>
                      <a:pt x="25" y="27"/>
                      <a:pt x="25" y="27"/>
                    </a:cubicBezTo>
                    <a:cubicBezTo>
                      <a:pt x="25" y="27"/>
                      <a:pt x="25" y="27"/>
                      <a:pt x="25" y="27"/>
                    </a:cubicBezTo>
                    <a:cubicBezTo>
                      <a:pt x="29" y="23"/>
                      <a:pt x="29" y="23"/>
                      <a:pt x="29" y="23"/>
                    </a:cubicBezTo>
                    <a:cubicBezTo>
                      <a:pt x="31" y="21"/>
                      <a:pt x="32" y="20"/>
                      <a:pt x="34" y="19"/>
                    </a:cubicBezTo>
                    <a:cubicBezTo>
                      <a:pt x="36" y="18"/>
                      <a:pt x="38" y="17"/>
                      <a:pt x="40" y="17"/>
                    </a:cubicBezTo>
                    <a:cubicBezTo>
                      <a:pt x="42" y="17"/>
                      <a:pt x="44" y="17"/>
                      <a:pt x="46" y="17"/>
                    </a:cubicBezTo>
                    <a:cubicBezTo>
                      <a:pt x="45" y="17"/>
                      <a:pt x="45" y="17"/>
                      <a:pt x="45" y="17"/>
                    </a:cubicBezTo>
                    <a:cubicBezTo>
                      <a:pt x="45" y="17"/>
                      <a:pt x="45" y="17"/>
                      <a:pt x="45" y="17"/>
                    </a:cubicBezTo>
                    <a:cubicBezTo>
                      <a:pt x="49" y="13"/>
                      <a:pt x="49" y="13"/>
                      <a:pt x="49" y="13"/>
                    </a:cubicBezTo>
                    <a:cubicBezTo>
                      <a:pt x="51" y="12"/>
                      <a:pt x="52" y="11"/>
                      <a:pt x="54" y="10"/>
                    </a:cubicBezTo>
                    <a:cubicBezTo>
                      <a:pt x="56" y="9"/>
                      <a:pt x="58" y="9"/>
                      <a:pt x="60" y="9"/>
                    </a:cubicBezTo>
                    <a:cubicBezTo>
                      <a:pt x="62" y="9"/>
                      <a:pt x="64" y="9"/>
                      <a:pt x="66" y="9"/>
                    </a:cubicBezTo>
                    <a:cubicBezTo>
                      <a:pt x="65" y="9"/>
                      <a:pt x="65" y="9"/>
                      <a:pt x="65" y="9"/>
                    </a:cubicBezTo>
                    <a:cubicBezTo>
                      <a:pt x="65" y="9"/>
                      <a:pt x="65" y="9"/>
                      <a:pt x="65" y="9"/>
                    </a:cubicBezTo>
                    <a:cubicBezTo>
                      <a:pt x="66" y="8"/>
                      <a:pt x="67" y="6"/>
                      <a:pt x="69" y="4"/>
                    </a:cubicBezTo>
                    <a:cubicBezTo>
                      <a:pt x="71" y="3"/>
                      <a:pt x="73" y="2"/>
                      <a:pt x="75" y="1"/>
                    </a:cubicBezTo>
                    <a:cubicBezTo>
                      <a:pt x="79" y="0"/>
                      <a:pt x="84" y="1"/>
                      <a:pt x="87"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 name="Freeform 48">
                <a:extLst>
                  <a:ext uri="{FF2B5EF4-FFF2-40B4-BE49-F238E27FC236}">
                    <a16:creationId xmlns:a16="http://schemas.microsoft.com/office/drawing/2014/main" id="{63693B18-63F4-4C5C-82D6-1463A9582896}"/>
                  </a:ext>
                </a:extLst>
              </p:cNvPr>
              <p:cNvSpPr>
                <a:spLocks/>
              </p:cNvSpPr>
              <p:nvPr/>
            </p:nvSpPr>
            <p:spPr bwMode="auto">
              <a:xfrm>
                <a:off x="9786938" y="12812713"/>
                <a:ext cx="390525" cy="520700"/>
              </a:xfrm>
              <a:custGeom>
                <a:avLst/>
                <a:gdLst>
                  <a:gd name="T0" fmla="*/ 212 w 246"/>
                  <a:gd name="T1" fmla="*/ 0 h 328"/>
                  <a:gd name="T2" fmla="*/ 246 w 246"/>
                  <a:gd name="T3" fmla="*/ 249 h 328"/>
                  <a:gd name="T4" fmla="*/ 79 w 246"/>
                  <a:gd name="T5" fmla="*/ 328 h 328"/>
                  <a:gd name="T6" fmla="*/ 0 w 246"/>
                  <a:gd name="T7" fmla="*/ 75 h 328"/>
                  <a:gd name="T8" fmla="*/ 212 w 246"/>
                  <a:gd name="T9" fmla="*/ 0 h 328"/>
                </a:gdLst>
                <a:ahLst/>
                <a:cxnLst>
                  <a:cxn ang="0">
                    <a:pos x="T0" y="T1"/>
                  </a:cxn>
                  <a:cxn ang="0">
                    <a:pos x="T2" y="T3"/>
                  </a:cxn>
                  <a:cxn ang="0">
                    <a:pos x="T4" y="T5"/>
                  </a:cxn>
                  <a:cxn ang="0">
                    <a:pos x="T6" y="T7"/>
                  </a:cxn>
                  <a:cxn ang="0">
                    <a:pos x="T8" y="T9"/>
                  </a:cxn>
                </a:cxnLst>
                <a:rect l="0" t="0" r="r" b="b"/>
                <a:pathLst>
                  <a:path w="246" h="328">
                    <a:moveTo>
                      <a:pt x="212" y="0"/>
                    </a:moveTo>
                    <a:lnTo>
                      <a:pt x="246" y="249"/>
                    </a:lnTo>
                    <a:lnTo>
                      <a:pt x="79" y="328"/>
                    </a:lnTo>
                    <a:lnTo>
                      <a:pt x="0" y="75"/>
                    </a:lnTo>
                    <a:lnTo>
                      <a:pt x="212"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 name="Freeform 49">
                <a:extLst>
                  <a:ext uri="{FF2B5EF4-FFF2-40B4-BE49-F238E27FC236}">
                    <a16:creationId xmlns:a16="http://schemas.microsoft.com/office/drawing/2014/main" id="{1843B446-B046-4AC7-85B0-9B474DE6A50D}"/>
                  </a:ext>
                </a:extLst>
              </p:cNvPr>
              <p:cNvSpPr>
                <a:spLocks/>
              </p:cNvSpPr>
              <p:nvPr/>
            </p:nvSpPr>
            <p:spPr bwMode="auto">
              <a:xfrm>
                <a:off x="9678988" y="12944475"/>
                <a:ext cx="12700" cy="11113"/>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2" y="2"/>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 name="Freeform 50">
                <a:extLst>
                  <a:ext uri="{FF2B5EF4-FFF2-40B4-BE49-F238E27FC236}">
                    <a16:creationId xmlns:a16="http://schemas.microsoft.com/office/drawing/2014/main" id="{764FF926-2881-4A74-BBBD-3857C52F79DC}"/>
                  </a:ext>
                </a:extLst>
              </p:cNvPr>
              <p:cNvSpPr>
                <a:spLocks/>
              </p:cNvSpPr>
              <p:nvPr/>
            </p:nvSpPr>
            <p:spPr bwMode="auto">
              <a:xfrm>
                <a:off x="10231438" y="11699875"/>
                <a:ext cx="341313" cy="66675"/>
              </a:xfrm>
              <a:custGeom>
                <a:avLst/>
                <a:gdLst>
                  <a:gd name="T0" fmla="*/ 0 w 57"/>
                  <a:gd name="T1" fmla="*/ 10 h 11"/>
                  <a:gd name="T2" fmla="*/ 13 w 57"/>
                  <a:gd name="T3" fmla="*/ 6 h 11"/>
                  <a:gd name="T4" fmla="*/ 27 w 57"/>
                  <a:gd name="T5" fmla="*/ 2 h 11"/>
                  <a:gd name="T6" fmla="*/ 41 w 57"/>
                  <a:gd name="T7" fmla="*/ 0 h 11"/>
                  <a:gd name="T8" fmla="*/ 56 w 57"/>
                  <a:gd name="T9" fmla="*/ 0 h 11"/>
                  <a:gd name="T10" fmla="*/ 57 w 57"/>
                  <a:gd name="T11" fmla="*/ 1 h 11"/>
                  <a:gd name="T12" fmla="*/ 56 w 57"/>
                  <a:gd name="T13" fmla="*/ 2 h 11"/>
                  <a:gd name="T14" fmla="*/ 42 w 57"/>
                  <a:gd name="T15" fmla="*/ 7 h 11"/>
                  <a:gd name="T16" fmla="*/ 28 w 57"/>
                  <a:gd name="T17" fmla="*/ 9 h 11"/>
                  <a:gd name="T18" fmla="*/ 14 w 57"/>
                  <a:gd name="T19" fmla="*/ 11 h 11"/>
                  <a:gd name="T20" fmla="*/ 0 w 57"/>
                  <a:gd name="T2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0" y="10"/>
                    </a:moveTo>
                    <a:cubicBezTo>
                      <a:pt x="4" y="8"/>
                      <a:pt x="9" y="7"/>
                      <a:pt x="13" y="6"/>
                    </a:cubicBezTo>
                    <a:cubicBezTo>
                      <a:pt x="18" y="4"/>
                      <a:pt x="23" y="3"/>
                      <a:pt x="27" y="2"/>
                    </a:cubicBezTo>
                    <a:cubicBezTo>
                      <a:pt x="32" y="1"/>
                      <a:pt x="37" y="1"/>
                      <a:pt x="41" y="0"/>
                    </a:cubicBezTo>
                    <a:cubicBezTo>
                      <a:pt x="46" y="0"/>
                      <a:pt x="51" y="0"/>
                      <a:pt x="56" y="0"/>
                    </a:cubicBezTo>
                    <a:cubicBezTo>
                      <a:pt x="56" y="0"/>
                      <a:pt x="57" y="1"/>
                      <a:pt x="57" y="1"/>
                    </a:cubicBezTo>
                    <a:cubicBezTo>
                      <a:pt x="57" y="2"/>
                      <a:pt x="56" y="2"/>
                      <a:pt x="56" y="2"/>
                    </a:cubicBezTo>
                    <a:cubicBezTo>
                      <a:pt x="51" y="4"/>
                      <a:pt x="47" y="6"/>
                      <a:pt x="42" y="7"/>
                    </a:cubicBezTo>
                    <a:cubicBezTo>
                      <a:pt x="38" y="8"/>
                      <a:pt x="33" y="9"/>
                      <a:pt x="28" y="9"/>
                    </a:cubicBezTo>
                    <a:cubicBezTo>
                      <a:pt x="24" y="10"/>
                      <a:pt x="19" y="10"/>
                      <a:pt x="14" y="11"/>
                    </a:cubicBezTo>
                    <a:cubicBezTo>
                      <a:pt x="9" y="11"/>
                      <a:pt x="5" y="11"/>
                      <a:pt x="0" y="1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51">
                <a:extLst>
                  <a:ext uri="{FF2B5EF4-FFF2-40B4-BE49-F238E27FC236}">
                    <a16:creationId xmlns:a16="http://schemas.microsoft.com/office/drawing/2014/main" id="{1537273A-117A-411A-B238-BFB3D8629F6C}"/>
                  </a:ext>
                </a:extLst>
              </p:cNvPr>
              <p:cNvSpPr>
                <a:spLocks/>
              </p:cNvSpPr>
              <p:nvPr/>
            </p:nvSpPr>
            <p:spPr bwMode="auto">
              <a:xfrm>
                <a:off x="10231438" y="11957050"/>
                <a:ext cx="233363" cy="144463"/>
              </a:xfrm>
              <a:custGeom>
                <a:avLst/>
                <a:gdLst>
                  <a:gd name="T0" fmla="*/ 0 w 39"/>
                  <a:gd name="T1" fmla="*/ 0 h 24"/>
                  <a:gd name="T2" fmla="*/ 11 w 39"/>
                  <a:gd name="T3" fmla="*/ 4 h 24"/>
                  <a:gd name="T4" fmla="*/ 21 w 39"/>
                  <a:gd name="T5" fmla="*/ 8 h 24"/>
                  <a:gd name="T6" fmla="*/ 30 w 39"/>
                  <a:gd name="T7" fmla="*/ 14 h 24"/>
                  <a:gd name="T8" fmla="*/ 38 w 39"/>
                  <a:gd name="T9" fmla="*/ 22 h 24"/>
                  <a:gd name="T10" fmla="*/ 38 w 39"/>
                  <a:gd name="T11" fmla="*/ 23 h 24"/>
                  <a:gd name="T12" fmla="*/ 37 w 39"/>
                  <a:gd name="T13" fmla="*/ 24 h 24"/>
                  <a:gd name="T14" fmla="*/ 27 w 39"/>
                  <a:gd name="T15" fmla="*/ 20 h 24"/>
                  <a:gd name="T16" fmla="*/ 17 w 39"/>
                  <a:gd name="T17" fmla="*/ 15 h 24"/>
                  <a:gd name="T18" fmla="*/ 8 w 39"/>
                  <a:gd name="T19" fmla="*/ 8 h 24"/>
                  <a:gd name="T20" fmla="*/ 0 w 39"/>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4">
                    <a:moveTo>
                      <a:pt x="0" y="0"/>
                    </a:moveTo>
                    <a:cubicBezTo>
                      <a:pt x="4" y="1"/>
                      <a:pt x="7" y="2"/>
                      <a:pt x="11" y="4"/>
                    </a:cubicBezTo>
                    <a:cubicBezTo>
                      <a:pt x="14" y="5"/>
                      <a:pt x="17" y="7"/>
                      <a:pt x="21" y="8"/>
                    </a:cubicBezTo>
                    <a:cubicBezTo>
                      <a:pt x="24" y="10"/>
                      <a:pt x="27" y="12"/>
                      <a:pt x="30" y="14"/>
                    </a:cubicBezTo>
                    <a:cubicBezTo>
                      <a:pt x="33" y="16"/>
                      <a:pt x="36" y="19"/>
                      <a:pt x="38" y="22"/>
                    </a:cubicBezTo>
                    <a:cubicBezTo>
                      <a:pt x="39" y="22"/>
                      <a:pt x="39" y="23"/>
                      <a:pt x="38" y="23"/>
                    </a:cubicBezTo>
                    <a:cubicBezTo>
                      <a:pt x="38" y="24"/>
                      <a:pt x="38" y="24"/>
                      <a:pt x="37" y="24"/>
                    </a:cubicBezTo>
                    <a:cubicBezTo>
                      <a:pt x="34" y="23"/>
                      <a:pt x="30" y="21"/>
                      <a:pt x="27" y="20"/>
                    </a:cubicBezTo>
                    <a:cubicBezTo>
                      <a:pt x="23" y="18"/>
                      <a:pt x="20" y="16"/>
                      <a:pt x="17" y="15"/>
                    </a:cubicBezTo>
                    <a:cubicBezTo>
                      <a:pt x="14" y="13"/>
                      <a:pt x="11" y="10"/>
                      <a:pt x="8" y="8"/>
                    </a:cubicBezTo>
                    <a:cubicBezTo>
                      <a:pt x="5" y="6"/>
                      <a:pt x="2"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 name="Freeform 52">
                <a:extLst>
                  <a:ext uri="{FF2B5EF4-FFF2-40B4-BE49-F238E27FC236}">
                    <a16:creationId xmlns:a16="http://schemas.microsoft.com/office/drawing/2014/main" id="{B48A8C7F-8AED-4A61-A152-3EA0C3452277}"/>
                  </a:ext>
                </a:extLst>
              </p:cNvPr>
              <p:cNvSpPr>
                <a:spLocks/>
              </p:cNvSpPr>
              <p:nvPr/>
            </p:nvSpPr>
            <p:spPr bwMode="auto">
              <a:xfrm>
                <a:off x="10231438" y="11861800"/>
                <a:ext cx="484188" cy="95250"/>
              </a:xfrm>
              <a:custGeom>
                <a:avLst/>
                <a:gdLst>
                  <a:gd name="T0" fmla="*/ 0 w 81"/>
                  <a:gd name="T1" fmla="*/ 0 h 16"/>
                  <a:gd name="T2" fmla="*/ 21 w 81"/>
                  <a:gd name="T3" fmla="*/ 1 h 16"/>
                  <a:gd name="T4" fmla="*/ 41 w 81"/>
                  <a:gd name="T5" fmla="*/ 4 h 16"/>
                  <a:gd name="T6" fmla="*/ 60 w 81"/>
                  <a:gd name="T7" fmla="*/ 8 h 16"/>
                  <a:gd name="T8" fmla="*/ 80 w 81"/>
                  <a:gd name="T9" fmla="*/ 14 h 16"/>
                  <a:gd name="T10" fmla="*/ 80 w 81"/>
                  <a:gd name="T11" fmla="*/ 15 h 16"/>
                  <a:gd name="T12" fmla="*/ 79 w 81"/>
                  <a:gd name="T13" fmla="*/ 16 h 16"/>
                  <a:gd name="T14" fmla="*/ 59 w 81"/>
                  <a:gd name="T15" fmla="*/ 14 h 16"/>
                  <a:gd name="T16" fmla="*/ 39 w 81"/>
                  <a:gd name="T17" fmla="*/ 11 h 16"/>
                  <a:gd name="T18" fmla="*/ 20 w 81"/>
                  <a:gd name="T19" fmla="*/ 6 h 16"/>
                  <a:gd name="T20" fmla="*/ 0 w 81"/>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6">
                    <a:moveTo>
                      <a:pt x="0" y="0"/>
                    </a:moveTo>
                    <a:cubicBezTo>
                      <a:pt x="7" y="0"/>
                      <a:pt x="14" y="1"/>
                      <a:pt x="21" y="1"/>
                    </a:cubicBezTo>
                    <a:cubicBezTo>
                      <a:pt x="27" y="2"/>
                      <a:pt x="34" y="3"/>
                      <a:pt x="41" y="4"/>
                    </a:cubicBezTo>
                    <a:cubicBezTo>
                      <a:pt x="47" y="5"/>
                      <a:pt x="54" y="6"/>
                      <a:pt x="60" y="8"/>
                    </a:cubicBezTo>
                    <a:cubicBezTo>
                      <a:pt x="67" y="10"/>
                      <a:pt x="73" y="11"/>
                      <a:pt x="80" y="14"/>
                    </a:cubicBezTo>
                    <a:cubicBezTo>
                      <a:pt x="80" y="14"/>
                      <a:pt x="81" y="15"/>
                      <a:pt x="80" y="15"/>
                    </a:cubicBezTo>
                    <a:cubicBezTo>
                      <a:pt x="80" y="16"/>
                      <a:pt x="80" y="16"/>
                      <a:pt x="79" y="16"/>
                    </a:cubicBezTo>
                    <a:cubicBezTo>
                      <a:pt x="72" y="16"/>
                      <a:pt x="66" y="15"/>
                      <a:pt x="59" y="14"/>
                    </a:cubicBezTo>
                    <a:cubicBezTo>
                      <a:pt x="52" y="13"/>
                      <a:pt x="46" y="12"/>
                      <a:pt x="39" y="11"/>
                    </a:cubicBezTo>
                    <a:cubicBezTo>
                      <a:pt x="33" y="10"/>
                      <a:pt x="26" y="8"/>
                      <a:pt x="20" y="6"/>
                    </a:cubicBezTo>
                    <a:cubicBezTo>
                      <a:pt x="13" y="5"/>
                      <a:pt x="7"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Freeform 53">
                <a:extLst>
                  <a:ext uri="{FF2B5EF4-FFF2-40B4-BE49-F238E27FC236}">
                    <a16:creationId xmlns:a16="http://schemas.microsoft.com/office/drawing/2014/main" id="{DB2A9DC8-D78D-436D-80F7-376B1134A19D}"/>
                  </a:ext>
                </a:extLst>
              </p:cNvPr>
              <p:cNvSpPr>
                <a:spLocks/>
              </p:cNvSpPr>
              <p:nvPr/>
            </p:nvSpPr>
            <p:spPr bwMode="auto">
              <a:xfrm>
                <a:off x="9691688" y="13242925"/>
                <a:ext cx="1030288" cy="2397125"/>
              </a:xfrm>
              <a:custGeom>
                <a:avLst/>
                <a:gdLst>
                  <a:gd name="T0" fmla="*/ 7 w 172"/>
                  <a:gd name="T1" fmla="*/ 0 h 401"/>
                  <a:gd name="T2" fmla="*/ 13 w 172"/>
                  <a:gd name="T3" fmla="*/ 115 h 401"/>
                  <a:gd name="T4" fmla="*/ 35 w 172"/>
                  <a:gd name="T5" fmla="*/ 228 h 401"/>
                  <a:gd name="T6" fmla="*/ 55 w 172"/>
                  <a:gd name="T7" fmla="*/ 281 h 401"/>
                  <a:gd name="T8" fmla="*/ 58 w 172"/>
                  <a:gd name="T9" fmla="*/ 287 h 401"/>
                  <a:gd name="T10" fmla="*/ 61 w 172"/>
                  <a:gd name="T11" fmla="*/ 293 h 401"/>
                  <a:gd name="T12" fmla="*/ 68 w 172"/>
                  <a:gd name="T13" fmla="*/ 306 h 401"/>
                  <a:gd name="T14" fmla="*/ 76 w 172"/>
                  <a:gd name="T15" fmla="*/ 318 h 401"/>
                  <a:gd name="T16" fmla="*/ 84 w 172"/>
                  <a:gd name="T17" fmla="*/ 329 h 401"/>
                  <a:gd name="T18" fmla="*/ 123 w 172"/>
                  <a:gd name="T19" fmla="*/ 371 h 401"/>
                  <a:gd name="T20" fmla="*/ 172 w 172"/>
                  <a:gd name="T21" fmla="*/ 401 h 401"/>
                  <a:gd name="T22" fmla="*/ 119 w 172"/>
                  <a:gd name="T23" fmla="*/ 376 h 401"/>
                  <a:gd name="T24" fmla="*/ 75 w 172"/>
                  <a:gd name="T25" fmla="*/ 336 h 401"/>
                  <a:gd name="T26" fmla="*/ 43 w 172"/>
                  <a:gd name="T27" fmla="*/ 287 h 401"/>
                  <a:gd name="T28" fmla="*/ 21 w 172"/>
                  <a:gd name="T29" fmla="*/ 232 h 401"/>
                  <a:gd name="T30" fmla="*/ 7 w 172"/>
                  <a:gd name="T31" fmla="*/ 175 h 401"/>
                  <a:gd name="T32" fmla="*/ 1 w 172"/>
                  <a:gd name="T33" fmla="*/ 116 h 401"/>
                  <a:gd name="T34" fmla="*/ 0 w 172"/>
                  <a:gd name="T35" fmla="*/ 87 h 401"/>
                  <a:gd name="T36" fmla="*/ 1 w 172"/>
                  <a:gd name="T37" fmla="*/ 58 h 401"/>
                  <a:gd name="T38" fmla="*/ 7 w 172"/>
                  <a:gd name="T3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2" h="401">
                    <a:moveTo>
                      <a:pt x="7" y="0"/>
                    </a:moveTo>
                    <a:cubicBezTo>
                      <a:pt x="7" y="39"/>
                      <a:pt x="9" y="77"/>
                      <a:pt x="13" y="115"/>
                    </a:cubicBezTo>
                    <a:cubicBezTo>
                      <a:pt x="17" y="154"/>
                      <a:pt x="24" y="191"/>
                      <a:pt x="35" y="228"/>
                    </a:cubicBezTo>
                    <a:cubicBezTo>
                      <a:pt x="40" y="246"/>
                      <a:pt x="47" y="264"/>
                      <a:pt x="55" y="281"/>
                    </a:cubicBezTo>
                    <a:cubicBezTo>
                      <a:pt x="58" y="287"/>
                      <a:pt x="58" y="287"/>
                      <a:pt x="58" y="287"/>
                    </a:cubicBezTo>
                    <a:cubicBezTo>
                      <a:pt x="59" y="289"/>
                      <a:pt x="60" y="291"/>
                      <a:pt x="61" y="293"/>
                    </a:cubicBezTo>
                    <a:cubicBezTo>
                      <a:pt x="64" y="298"/>
                      <a:pt x="66" y="302"/>
                      <a:pt x="68" y="306"/>
                    </a:cubicBezTo>
                    <a:cubicBezTo>
                      <a:pt x="76" y="318"/>
                      <a:pt x="76" y="318"/>
                      <a:pt x="76" y="318"/>
                    </a:cubicBezTo>
                    <a:cubicBezTo>
                      <a:pt x="84" y="329"/>
                      <a:pt x="84" y="329"/>
                      <a:pt x="84" y="329"/>
                    </a:cubicBezTo>
                    <a:cubicBezTo>
                      <a:pt x="95" y="344"/>
                      <a:pt x="108" y="358"/>
                      <a:pt x="123" y="371"/>
                    </a:cubicBezTo>
                    <a:cubicBezTo>
                      <a:pt x="138" y="382"/>
                      <a:pt x="155" y="392"/>
                      <a:pt x="172" y="401"/>
                    </a:cubicBezTo>
                    <a:cubicBezTo>
                      <a:pt x="153" y="395"/>
                      <a:pt x="136" y="387"/>
                      <a:pt x="119" y="376"/>
                    </a:cubicBezTo>
                    <a:cubicBezTo>
                      <a:pt x="103" y="365"/>
                      <a:pt x="88" y="351"/>
                      <a:pt x="75" y="336"/>
                    </a:cubicBezTo>
                    <a:cubicBezTo>
                      <a:pt x="62" y="321"/>
                      <a:pt x="52" y="304"/>
                      <a:pt x="43" y="287"/>
                    </a:cubicBezTo>
                    <a:cubicBezTo>
                      <a:pt x="34" y="269"/>
                      <a:pt x="27" y="251"/>
                      <a:pt x="21" y="232"/>
                    </a:cubicBezTo>
                    <a:cubicBezTo>
                      <a:pt x="15" y="213"/>
                      <a:pt x="11" y="194"/>
                      <a:pt x="7" y="175"/>
                    </a:cubicBezTo>
                    <a:cubicBezTo>
                      <a:pt x="4" y="155"/>
                      <a:pt x="2" y="136"/>
                      <a:pt x="1" y="116"/>
                    </a:cubicBezTo>
                    <a:cubicBezTo>
                      <a:pt x="1" y="107"/>
                      <a:pt x="0" y="97"/>
                      <a:pt x="0" y="87"/>
                    </a:cubicBezTo>
                    <a:cubicBezTo>
                      <a:pt x="0" y="77"/>
                      <a:pt x="1" y="68"/>
                      <a:pt x="1" y="58"/>
                    </a:cubicBezTo>
                    <a:cubicBezTo>
                      <a:pt x="2" y="39"/>
                      <a:pt x="4" y="19"/>
                      <a:pt x="7"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Freeform 54">
                <a:extLst>
                  <a:ext uri="{FF2B5EF4-FFF2-40B4-BE49-F238E27FC236}">
                    <a16:creationId xmlns:a16="http://schemas.microsoft.com/office/drawing/2014/main" id="{0F1F33DC-72E5-481A-9857-4991E24AB947}"/>
                  </a:ext>
                </a:extLst>
              </p:cNvPr>
              <p:cNvSpPr>
                <a:spLocks/>
              </p:cNvSpPr>
              <p:nvPr/>
            </p:nvSpPr>
            <p:spPr bwMode="auto">
              <a:xfrm>
                <a:off x="10152063" y="12914313"/>
                <a:ext cx="1001713" cy="2894013"/>
              </a:xfrm>
              <a:custGeom>
                <a:avLst/>
                <a:gdLst>
                  <a:gd name="T0" fmla="*/ 0 w 167"/>
                  <a:gd name="T1" fmla="*/ 0 h 484"/>
                  <a:gd name="T2" fmla="*/ 148 w 167"/>
                  <a:gd name="T3" fmla="*/ 260 h 484"/>
                  <a:gd name="T4" fmla="*/ 70 w 167"/>
                  <a:gd name="T5" fmla="*/ 448 h 484"/>
                </a:gdLst>
                <a:ahLst/>
                <a:cxnLst>
                  <a:cxn ang="0">
                    <a:pos x="T0" y="T1"/>
                  </a:cxn>
                  <a:cxn ang="0">
                    <a:pos x="T2" y="T3"/>
                  </a:cxn>
                  <a:cxn ang="0">
                    <a:pos x="T4" y="T5"/>
                  </a:cxn>
                </a:cxnLst>
                <a:rect l="0" t="0" r="r" b="b"/>
                <a:pathLst>
                  <a:path w="167" h="484">
                    <a:moveTo>
                      <a:pt x="0" y="0"/>
                    </a:moveTo>
                    <a:cubicBezTo>
                      <a:pt x="0" y="0"/>
                      <a:pt x="129" y="121"/>
                      <a:pt x="148" y="260"/>
                    </a:cubicBezTo>
                    <a:cubicBezTo>
                      <a:pt x="167" y="399"/>
                      <a:pt x="140" y="484"/>
                      <a:pt x="70" y="448"/>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Freeform 55">
                <a:extLst>
                  <a:ext uri="{FF2B5EF4-FFF2-40B4-BE49-F238E27FC236}">
                    <a16:creationId xmlns:a16="http://schemas.microsoft.com/office/drawing/2014/main" id="{422B0C72-4298-4646-8900-DC9F9DE25CA7}"/>
                  </a:ext>
                </a:extLst>
              </p:cNvPr>
              <p:cNvSpPr>
                <a:spLocks/>
              </p:cNvSpPr>
              <p:nvPr/>
            </p:nvSpPr>
            <p:spPr bwMode="auto">
              <a:xfrm>
                <a:off x="10212388" y="13130213"/>
                <a:ext cx="641350" cy="1236663"/>
              </a:xfrm>
              <a:custGeom>
                <a:avLst/>
                <a:gdLst>
                  <a:gd name="T0" fmla="*/ 104 w 107"/>
                  <a:gd name="T1" fmla="*/ 191 h 207"/>
                  <a:gd name="T2" fmla="*/ 107 w 107"/>
                  <a:gd name="T3" fmla="*/ 196 h 207"/>
                  <a:gd name="T4" fmla="*/ 106 w 107"/>
                  <a:gd name="T5" fmla="*/ 202 h 207"/>
                  <a:gd name="T6" fmla="*/ 105 w 107"/>
                  <a:gd name="T7" fmla="*/ 204 h 207"/>
                  <a:gd name="T8" fmla="*/ 102 w 107"/>
                  <a:gd name="T9" fmla="*/ 206 h 207"/>
                  <a:gd name="T10" fmla="*/ 98 w 107"/>
                  <a:gd name="T11" fmla="*/ 207 h 207"/>
                  <a:gd name="T12" fmla="*/ 93 w 107"/>
                  <a:gd name="T13" fmla="*/ 207 h 207"/>
                  <a:gd name="T14" fmla="*/ 87 w 107"/>
                  <a:gd name="T15" fmla="*/ 203 h 207"/>
                  <a:gd name="T16" fmla="*/ 84 w 107"/>
                  <a:gd name="T17" fmla="*/ 199 h 207"/>
                  <a:gd name="T18" fmla="*/ 81 w 107"/>
                  <a:gd name="T19" fmla="*/ 191 h 207"/>
                  <a:gd name="T20" fmla="*/ 71 w 107"/>
                  <a:gd name="T21" fmla="*/ 161 h 207"/>
                  <a:gd name="T22" fmla="*/ 55 w 107"/>
                  <a:gd name="T23" fmla="*/ 103 h 207"/>
                  <a:gd name="T24" fmla="*/ 36 w 107"/>
                  <a:gd name="T25" fmla="*/ 45 h 207"/>
                  <a:gd name="T26" fmla="*/ 22 w 107"/>
                  <a:gd name="T27" fmla="*/ 19 h 207"/>
                  <a:gd name="T28" fmla="*/ 0 w 107"/>
                  <a:gd name="T29" fmla="*/ 0 h 207"/>
                  <a:gd name="T30" fmla="*/ 25 w 107"/>
                  <a:gd name="T31" fmla="*/ 17 h 207"/>
                  <a:gd name="T32" fmla="*/ 42 w 107"/>
                  <a:gd name="T33" fmla="*/ 42 h 207"/>
                  <a:gd name="T34" fmla="*/ 65 w 107"/>
                  <a:gd name="T35" fmla="*/ 99 h 207"/>
                  <a:gd name="T36" fmla="*/ 83 w 107"/>
                  <a:gd name="T37" fmla="*/ 158 h 207"/>
                  <a:gd name="T38" fmla="*/ 92 w 107"/>
                  <a:gd name="T39" fmla="*/ 186 h 207"/>
                  <a:gd name="T40" fmla="*/ 95 w 107"/>
                  <a:gd name="T41" fmla="*/ 192 h 207"/>
                  <a:gd name="T42" fmla="*/ 97 w 107"/>
                  <a:gd name="T43" fmla="*/ 194 h 207"/>
                  <a:gd name="T44" fmla="*/ 97 w 107"/>
                  <a:gd name="T45" fmla="*/ 195 h 207"/>
                  <a:gd name="T46" fmla="*/ 96 w 107"/>
                  <a:gd name="T47" fmla="*/ 195 h 207"/>
                  <a:gd name="T48" fmla="*/ 96 w 107"/>
                  <a:gd name="T49" fmla="*/ 195 h 207"/>
                  <a:gd name="T50" fmla="*/ 97 w 107"/>
                  <a:gd name="T51" fmla="*/ 194 h 207"/>
                  <a:gd name="T52" fmla="*/ 104 w 107"/>
                  <a:gd name="T53" fmla="*/ 19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7" h="207">
                    <a:moveTo>
                      <a:pt x="104" y="191"/>
                    </a:moveTo>
                    <a:cubicBezTo>
                      <a:pt x="106" y="192"/>
                      <a:pt x="107" y="194"/>
                      <a:pt x="107" y="196"/>
                    </a:cubicBezTo>
                    <a:cubicBezTo>
                      <a:pt x="107" y="198"/>
                      <a:pt x="107" y="200"/>
                      <a:pt x="106" y="202"/>
                    </a:cubicBezTo>
                    <a:cubicBezTo>
                      <a:pt x="106" y="202"/>
                      <a:pt x="105" y="203"/>
                      <a:pt x="105" y="204"/>
                    </a:cubicBezTo>
                    <a:cubicBezTo>
                      <a:pt x="104" y="204"/>
                      <a:pt x="103" y="205"/>
                      <a:pt x="102" y="206"/>
                    </a:cubicBezTo>
                    <a:cubicBezTo>
                      <a:pt x="101" y="206"/>
                      <a:pt x="99" y="207"/>
                      <a:pt x="98" y="207"/>
                    </a:cubicBezTo>
                    <a:cubicBezTo>
                      <a:pt x="96" y="207"/>
                      <a:pt x="94" y="207"/>
                      <a:pt x="93" y="207"/>
                    </a:cubicBezTo>
                    <a:cubicBezTo>
                      <a:pt x="90" y="206"/>
                      <a:pt x="89" y="204"/>
                      <a:pt x="87" y="203"/>
                    </a:cubicBezTo>
                    <a:cubicBezTo>
                      <a:pt x="86" y="201"/>
                      <a:pt x="85" y="200"/>
                      <a:pt x="84" y="199"/>
                    </a:cubicBezTo>
                    <a:cubicBezTo>
                      <a:pt x="83" y="196"/>
                      <a:pt x="82" y="194"/>
                      <a:pt x="81" y="191"/>
                    </a:cubicBezTo>
                    <a:cubicBezTo>
                      <a:pt x="76" y="181"/>
                      <a:pt x="74" y="171"/>
                      <a:pt x="71" y="161"/>
                    </a:cubicBezTo>
                    <a:cubicBezTo>
                      <a:pt x="65" y="142"/>
                      <a:pt x="61" y="122"/>
                      <a:pt x="55" y="103"/>
                    </a:cubicBezTo>
                    <a:cubicBezTo>
                      <a:pt x="50" y="83"/>
                      <a:pt x="44" y="64"/>
                      <a:pt x="36" y="45"/>
                    </a:cubicBezTo>
                    <a:cubicBezTo>
                      <a:pt x="32" y="36"/>
                      <a:pt x="28" y="27"/>
                      <a:pt x="22" y="19"/>
                    </a:cubicBezTo>
                    <a:cubicBezTo>
                      <a:pt x="16" y="11"/>
                      <a:pt x="9" y="4"/>
                      <a:pt x="0" y="0"/>
                    </a:cubicBezTo>
                    <a:cubicBezTo>
                      <a:pt x="10" y="2"/>
                      <a:pt x="18" y="9"/>
                      <a:pt x="25" y="17"/>
                    </a:cubicBezTo>
                    <a:cubicBezTo>
                      <a:pt x="32" y="25"/>
                      <a:pt x="38" y="33"/>
                      <a:pt x="42" y="42"/>
                    </a:cubicBezTo>
                    <a:cubicBezTo>
                      <a:pt x="52" y="61"/>
                      <a:pt x="59" y="80"/>
                      <a:pt x="65" y="99"/>
                    </a:cubicBezTo>
                    <a:cubicBezTo>
                      <a:pt x="72" y="119"/>
                      <a:pt x="77" y="139"/>
                      <a:pt x="83" y="158"/>
                    </a:cubicBezTo>
                    <a:cubicBezTo>
                      <a:pt x="86" y="168"/>
                      <a:pt x="89" y="177"/>
                      <a:pt x="92" y="186"/>
                    </a:cubicBezTo>
                    <a:cubicBezTo>
                      <a:pt x="93" y="188"/>
                      <a:pt x="94" y="190"/>
                      <a:pt x="95" y="192"/>
                    </a:cubicBezTo>
                    <a:cubicBezTo>
                      <a:pt x="96" y="193"/>
                      <a:pt x="96" y="194"/>
                      <a:pt x="97" y="194"/>
                    </a:cubicBezTo>
                    <a:cubicBezTo>
                      <a:pt x="97" y="195"/>
                      <a:pt x="98" y="195"/>
                      <a:pt x="97" y="195"/>
                    </a:cubicBezTo>
                    <a:cubicBezTo>
                      <a:pt x="97" y="195"/>
                      <a:pt x="96" y="195"/>
                      <a:pt x="96" y="195"/>
                    </a:cubicBezTo>
                    <a:cubicBezTo>
                      <a:pt x="96" y="195"/>
                      <a:pt x="96" y="195"/>
                      <a:pt x="96" y="195"/>
                    </a:cubicBezTo>
                    <a:cubicBezTo>
                      <a:pt x="96" y="194"/>
                      <a:pt x="97" y="194"/>
                      <a:pt x="97" y="194"/>
                    </a:cubicBezTo>
                    <a:cubicBezTo>
                      <a:pt x="99" y="193"/>
                      <a:pt x="101" y="193"/>
                      <a:pt x="104" y="19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279" name="TextBox 278">
            <a:extLst>
              <a:ext uri="{FF2B5EF4-FFF2-40B4-BE49-F238E27FC236}">
                <a16:creationId xmlns:a16="http://schemas.microsoft.com/office/drawing/2014/main" id="{A02F9044-F46A-4E1C-98A9-F4775A67F033}"/>
              </a:ext>
            </a:extLst>
          </p:cNvPr>
          <p:cNvSpPr txBox="1"/>
          <p:nvPr/>
        </p:nvSpPr>
        <p:spPr>
          <a:xfrm>
            <a:off x="1775098" y="2308570"/>
            <a:ext cx="7038643" cy="2308324"/>
          </a:xfrm>
          <a:prstGeom prst="rect">
            <a:avLst/>
          </a:prstGeom>
          <a:noFill/>
        </p:spPr>
        <p:txBody>
          <a:bodyPr wrap="square" rtlCol="0" anchor="b">
            <a:spAutoFit/>
          </a:bodyPr>
          <a:lstStyle/>
          <a:p>
            <a:r>
              <a:rPr lang="en-US" sz="72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the </a:t>
            </a:r>
            <a:r>
              <a:rPr lang="en-US" sz="7200" b="1">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r>
              <a:rPr lang="en-US" sz="72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0" name="TextBox 279">
            <a:extLst>
              <a:ext uri="{FF2B5EF4-FFF2-40B4-BE49-F238E27FC236}">
                <a16:creationId xmlns:a16="http://schemas.microsoft.com/office/drawing/2014/main" id="{59283692-6717-469E-95C2-AC7862C5DD6D}"/>
              </a:ext>
            </a:extLst>
          </p:cNvPr>
          <p:cNvSpPr txBox="1"/>
          <p:nvPr/>
        </p:nvSpPr>
        <p:spPr>
          <a:xfrm>
            <a:off x="8189862" y="3730613"/>
            <a:ext cx="3577644" cy="562630"/>
          </a:xfrm>
          <a:prstGeom prst="roundRect">
            <a:avLst>
              <a:gd name="adj" fmla="val 50000"/>
            </a:avLst>
          </a:prstGeom>
          <a:solidFill>
            <a:schemeClr val="accent3"/>
          </a:solidFill>
        </p:spPr>
        <p:txBody>
          <a:bodyPr wrap="square" rtlCol="0" anchor="ctr">
            <a:spAutoFit/>
          </a:bodyPr>
          <a:lstStyle/>
          <a:p>
            <a:pPr algn="ctr"/>
            <a:r>
              <a:rPr lang="en-US" sz="20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0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1" name="TextBox 280">
            <a:extLst>
              <a:ext uri="{FF2B5EF4-FFF2-40B4-BE49-F238E27FC236}">
                <a16:creationId xmlns:a16="http://schemas.microsoft.com/office/drawing/2014/main" id="{4D70D195-718C-4BBE-9B4D-A55CEEE4014B}"/>
              </a:ext>
            </a:extLst>
          </p:cNvPr>
          <p:cNvSpPr txBox="1"/>
          <p:nvPr/>
        </p:nvSpPr>
        <p:spPr>
          <a:xfrm>
            <a:off x="2228928" y="12528905"/>
            <a:ext cx="3082139" cy="1569660"/>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High fever</a:t>
            </a:r>
          </a:p>
          <a:p>
            <a:pPr algn="ctr"/>
            <a:endParaRPr lang="en-US" sz="20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ctr"/>
            <a:r>
              <a:rPr lang="nb-NO" sz="2000"/>
              <a:t>Duis elementum metus vel tellus imperdiet lobortis.</a:t>
            </a:r>
            <a:endParaRPr lang="en-US" sz="2000"/>
          </a:p>
        </p:txBody>
      </p:sp>
      <p:sp>
        <p:nvSpPr>
          <p:cNvPr id="282" name="TextBox 281">
            <a:extLst>
              <a:ext uri="{FF2B5EF4-FFF2-40B4-BE49-F238E27FC236}">
                <a16:creationId xmlns:a16="http://schemas.microsoft.com/office/drawing/2014/main" id="{718B8797-E52B-4708-8FA7-7081CA559978}"/>
              </a:ext>
            </a:extLst>
          </p:cNvPr>
          <p:cNvSpPr txBox="1"/>
          <p:nvPr/>
        </p:nvSpPr>
        <p:spPr>
          <a:xfrm>
            <a:off x="6427729" y="12528905"/>
            <a:ext cx="2762200" cy="2492990"/>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a:t>
            </a:r>
          </a:p>
          <a:p>
            <a:pPr algn="ctr"/>
            <a:endParaRPr lang="en-US" sz="2000"/>
          </a:p>
          <a:p>
            <a:pPr algn="ctr"/>
            <a:r>
              <a:rPr lang="en-US" sz="2000"/>
              <a:t>diam nisi efficitur erat, id sagittis eros tellus sed erat. Morbi pretium ornare magna, feugiat posuere nisi.</a:t>
            </a:r>
          </a:p>
        </p:txBody>
      </p:sp>
      <p:sp>
        <p:nvSpPr>
          <p:cNvPr id="288" name="TextBox 287">
            <a:extLst>
              <a:ext uri="{FF2B5EF4-FFF2-40B4-BE49-F238E27FC236}">
                <a16:creationId xmlns:a16="http://schemas.microsoft.com/office/drawing/2014/main" id="{5E0A2E99-9933-4FEA-8CD6-913E14CD7DA9}"/>
              </a:ext>
            </a:extLst>
          </p:cNvPr>
          <p:cNvSpPr txBox="1"/>
          <p:nvPr/>
        </p:nvSpPr>
        <p:spPr>
          <a:xfrm>
            <a:off x="10612854" y="12528906"/>
            <a:ext cx="2762200" cy="2431435"/>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Sore Troath</a:t>
            </a:r>
          </a:p>
          <a:p>
            <a:pPr algn="ctr"/>
            <a:r>
              <a:rPr lang="en-US" sz="2000"/>
              <a:t>diam nisi efficitur erat, id sagittis eros tellus sed erat. Morbi pretium ornare magna.</a:t>
            </a:r>
          </a:p>
        </p:txBody>
      </p:sp>
      <p:sp>
        <p:nvSpPr>
          <p:cNvPr id="289" name="TextBox 288">
            <a:extLst>
              <a:ext uri="{FF2B5EF4-FFF2-40B4-BE49-F238E27FC236}">
                <a16:creationId xmlns:a16="http://schemas.microsoft.com/office/drawing/2014/main" id="{DC41F7F3-763C-4912-9241-DBE6EF566880}"/>
              </a:ext>
            </a:extLst>
          </p:cNvPr>
          <p:cNvSpPr txBox="1"/>
          <p:nvPr/>
        </p:nvSpPr>
        <p:spPr>
          <a:xfrm>
            <a:off x="14972231" y="12528905"/>
            <a:ext cx="2762200" cy="2185214"/>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Headache</a:t>
            </a:r>
          </a:p>
          <a:p>
            <a:pPr algn="ctr"/>
            <a:endParaRPr lang="en-US" sz="2000"/>
          </a:p>
          <a:p>
            <a:pPr algn="ctr"/>
            <a:r>
              <a:rPr lang="en-US" sz="2000"/>
              <a:t>diam nisi efficitur erat, id sagittis eros tellus sed erat. Morbi pretium ornare magna.</a:t>
            </a:r>
          </a:p>
        </p:txBody>
      </p:sp>
      <p:sp>
        <p:nvSpPr>
          <p:cNvPr id="290" name="TextBox 289">
            <a:extLst>
              <a:ext uri="{FF2B5EF4-FFF2-40B4-BE49-F238E27FC236}">
                <a16:creationId xmlns:a16="http://schemas.microsoft.com/office/drawing/2014/main" id="{29517F23-25D6-49B3-AA18-7A71A8E555BE}"/>
              </a:ext>
            </a:extLst>
          </p:cNvPr>
          <p:cNvSpPr txBox="1"/>
          <p:nvPr/>
        </p:nvSpPr>
        <p:spPr>
          <a:xfrm>
            <a:off x="19420422" y="12528906"/>
            <a:ext cx="2762200" cy="2431435"/>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Shortness</a:t>
            </a:r>
          </a:p>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breath</a:t>
            </a:r>
          </a:p>
          <a:p>
            <a:pPr algn="ctr"/>
            <a:r>
              <a:rPr lang="en-US" sz="2000"/>
              <a:t>diam nisi efficitur erat, id sagittis eros tellus sed erat. Morbi pretium ornare magna.</a:t>
            </a:r>
          </a:p>
        </p:txBody>
      </p:sp>
    </p:spTree>
    <p:extLst>
      <p:ext uri="{BB962C8B-B14F-4D97-AF65-F5344CB8AC3E}">
        <p14:creationId xmlns:p14="http://schemas.microsoft.com/office/powerpoint/2010/main" val="251258683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7"/>
                                        </p:tgtEl>
                                        <p:attrNameLst>
                                          <p:attrName>style.visibility</p:attrName>
                                        </p:attrNameLst>
                                      </p:cBhvr>
                                      <p:to>
                                        <p:strVal val="visible"/>
                                      </p:to>
                                    </p:set>
                                    <p:animEffect transition="in" filter="fade">
                                      <p:cBhvr>
                                        <p:cTn id="7" dur="300"/>
                                        <p:tgtEl>
                                          <p:spTgt spid="57"/>
                                        </p:tgtEl>
                                      </p:cBhvr>
                                    </p:animEffect>
                                  </p:childTnLst>
                                </p:cTn>
                              </p:par>
                            </p:childTnLst>
                          </p:cTn>
                        </p:par>
                        <p:par>
                          <p:cTn id="8" fill="hold">
                            <p:stCondLst>
                              <p:cond delay="300"/>
                            </p:stCondLst>
                            <p:childTnLst>
                              <p:par>
                                <p:cTn id="9" presetID="10" presetClass="entr" presetSubtype="0" fill="hold" grpId="0" nodeType="afterEffect">
                                  <p:stCondLst>
                                    <p:cond delay="0"/>
                                  </p:stCondLst>
                                  <p:childTnLst>
                                    <p:set>
                                      <p:cBhvr>
                                        <p:cTn id="10" dur="1" fill="hold">
                                          <p:stCondLst>
                                            <p:cond delay="0"/>
                                          </p:stCondLst>
                                        </p:cTn>
                                        <p:tgtEl>
                                          <p:spTgt spid="281"/>
                                        </p:tgtEl>
                                        <p:attrNameLst>
                                          <p:attrName>style.visibility</p:attrName>
                                        </p:attrNameLst>
                                      </p:cBhvr>
                                      <p:to>
                                        <p:strVal val="visible"/>
                                      </p:to>
                                    </p:set>
                                    <p:animEffect transition="in" filter="fade">
                                      <p:cBhvr>
                                        <p:cTn id="11" dur="300"/>
                                        <p:tgtEl>
                                          <p:spTgt spid="281"/>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15"/>
                                        </p:tgtEl>
                                        <p:attrNameLst>
                                          <p:attrName>style.visibility</p:attrName>
                                        </p:attrNameLst>
                                      </p:cBhvr>
                                      <p:to>
                                        <p:strVal val="visible"/>
                                      </p:to>
                                    </p:set>
                                    <p:animEffect transition="in" filter="fade">
                                      <p:cBhvr>
                                        <p:cTn id="16" dur="300"/>
                                        <p:tgtEl>
                                          <p:spTgt spid="115"/>
                                        </p:tgtEl>
                                      </p:cBhvr>
                                    </p:animEffect>
                                  </p:childTnLst>
                                </p:cTn>
                              </p:par>
                            </p:childTnLst>
                          </p:cTn>
                        </p:par>
                        <p:par>
                          <p:cTn id="17" fill="hold">
                            <p:stCondLst>
                              <p:cond delay="300"/>
                            </p:stCondLst>
                            <p:childTnLst>
                              <p:par>
                                <p:cTn id="18" presetID="10" presetClass="entr" presetSubtype="0" fill="hold" grpId="0" nodeType="afterEffect">
                                  <p:stCondLst>
                                    <p:cond delay="0"/>
                                  </p:stCondLst>
                                  <p:childTnLst>
                                    <p:set>
                                      <p:cBhvr>
                                        <p:cTn id="19" dur="1" fill="hold">
                                          <p:stCondLst>
                                            <p:cond delay="0"/>
                                          </p:stCondLst>
                                        </p:cTn>
                                        <p:tgtEl>
                                          <p:spTgt spid="282"/>
                                        </p:tgtEl>
                                        <p:attrNameLst>
                                          <p:attrName>style.visibility</p:attrName>
                                        </p:attrNameLst>
                                      </p:cBhvr>
                                      <p:to>
                                        <p:strVal val="visible"/>
                                      </p:to>
                                    </p:set>
                                    <p:animEffect transition="in" filter="fade">
                                      <p:cBhvr>
                                        <p:cTn id="20" dur="300"/>
                                        <p:tgtEl>
                                          <p:spTgt spid="28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70"/>
                                        </p:tgtEl>
                                        <p:attrNameLst>
                                          <p:attrName>style.visibility</p:attrName>
                                        </p:attrNameLst>
                                      </p:cBhvr>
                                      <p:to>
                                        <p:strVal val="visible"/>
                                      </p:to>
                                    </p:set>
                                    <p:animEffect transition="in" filter="fade">
                                      <p:cBhvr>
                                        <p:cTn id="25" dur="300"/>
                                        <p:tgtEl>
                                          <p:spTgt spid="170"/>
                                        </p:tgtEl>
                                      </p:cBhvr>
                                    </p:animEffect>
                                  </p:childTnLst>
                                </p:cTn>
                              </p:par>
                            </p:childTnLst>
                          </p:cTn>
                        </p:par>
                        <p:par>
                          <p:cTn id="26" fill="hold">
                            <p:stCondLst>
                              <p:cond delay="300"/>
                            </p:stCondLst>
                            <p:childTnLst>
                              <p:par>
                                <p:cTn id="27" presetID="10" presetClass="entr" presetSubtype="0" fill="hold" grpId="0" nodeType="afterEffect">
                                  <p:stCondLst>
                                    <p:cond delay="0"/>
                                  </p:stCondLst>
                                  <p:childTnLst>
                                    <p:set>
                                      <p:cBhvr>
                                        <p:cTn id="28" dur="1" fill="hold">
                                          <p:stCondLst>
                                            <p:cond delay="0"/>
                                          </p:stCondLst>
                                        </p:cTn>
                                        <p:tgtEl>
                                          <p:spTgt spid="288"/>
                                        </p:tgtEl>
                                        <p:attrNameLst>
                                          <p:attrName>style.visibility</p:attrName>
                                        </p:attrNameLst>
                                      </p:cBhvr>
                                      <p:to>
                                        <p:strVal val="visible"/>
                                      </p:to>
                                    </p:set>
                                    <p:animEffect transition="in" filter="fade">
                                      <p:cBhvr>
                                        <p:cTn id="29" dur="300"/>
                                        <p:tgtEl>
                                          <p:spTgt spid="288"/>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224"/>
                                        </p:tgtEl>
                                        <p:attrNameLst>
                                          <p:attrName>style.visibility</p:attrName>
                                        </p:attrNameLst>
                                      </p:cBhvr>
                                      <p:to>
                                        <p:strVal val="visible"/>
                                      </p:to>
                                    </p:set>
                                    <p:animEffect transition="in" filter="fade">
                                      <p:cBhvr>
                                        <p:cTn id="34" dur="300"/>
                                        <p:tgtEl>
                                          <p:spTgt spid="224"/>
                                        </p:tgtEl>
                                      </p:cBhvr>
                                    </p:animEffect>
                                  </p:childTnLst>
                                </p:cTn>
                              </p:par>
                            </p:childTnLst>
                          </p:cTn>
                        </p:par>
                        <p:par>
                          <p:cTn id="35" fill="hold">
                            <p:stCondLst>
                              <p:cond delay="300"/>
                            </p:stCondLst>
                            <p:childTnLst>
                              <p:par>
                                <p:cTn id="36" presetID="10" presetClass="entr" presetSubtype="0" fill="hold" grpId="0" nodeType="afterEffect">
                                  <p:stCondLst>
                                    <p:cond delay="0"/>
                                  </p:stCondLst>
                                  <p:childTnLst>
                                    <p:set>
                                      <p:cBhvr>
                                        <p:cTn id="37" dur="1" fill="hold">
                                          <p:stCondLst>
                                            <p:cond delay="0"/>
                                          </p:stCondLst>
                                        </p:cTn>
                                        <p:tgtEl>
                                          <p:spTgt spid="289"/>
                                        </p:tgtEl>
                                        <p:attrNameLst>
                                          <p:attrName>style.visibility</p:attrName>
                                        </p:attrNameLst>
                                      </p:cBhvr>
                                      <p:to>
                                        <p:strVal val="visible"/>
                                      </p:to>
                                    </p:set>
                                    <p:animEffect transition="in" filter="fade">
                                      <p:cBhvr>
                                        <p:cTn id="38" dur="300"/>
                                        <p:tgtEl>
                                          <p:spTgt spid="28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277"/>
                                        </p:tgtEl>
                                        <p:attrNameLst>
                                          <p:attrName>style.visibility</p:attrName>
                                        </p:attrNameLst>
                                      </p:cBhvr>
                                      <p:to>
                                        <p:strVal val="visible"/>
                                      </p:to>
                                    </p:set>
                                    <p:animEffect transition="in" filter="fade">
                                      <p:cBhvr>
                                        <p:cTn id="43" dur="300"/>
                                        <p:tgtEl>
                                          <p:spTgt spid="277"/>
                                        </p:tgtEl>
                                      </p:cBhvr>
                                    </p:animEffect>
                                  </p:childTnLst>
                                </p:cTn>
                              </p:par>
                            </p:childTnLst>
                          </p:cTn>
                        </p:par>
                        <p:par>
                          <p:cTn id="44" fill="hold">
                            <p:stCondLst>
                              <p:cond delay="300"/>
                            </p:stCondLst>
                            <p:childTnLst>
                              <p:par>
                                <p:cTn id="45" presetID="10" presetClass="entr" presetSubtype="0" fill="hold" grpId="0" nodeType="afterEffect">
                                  <p:stCondLst>
                                    <p:cond delay="0"/>
                                  </p:stCondLst>
                                  <p:childTnLst>
                                    <p:set>
                                      <p:cBhvr>
                                        <p:cTn id="46" dur="1" fill="hold">
                                          <p:stCondLst>
                                            <p:cond delay="0"/>
                                          </p:stCondLst>
                                        </p:cTn>
                                        <p:tgtEl>
                                          <p:spTgt spid="290"/>
                                        </p:tgtEl>
                                        <p:attrNameLst>
                                          <p:attrName>style.visibility</p:attrName>
                                        </p:attrNameLst>
                                      </p:cBhvr>
                                      <p:to>
                                        <p:strVal val="visible"/>
                                      </p:to>
                                    </p:set>
                                    <p:animEffect transition="in" filter="fade">
                                      <p:cBhvr>
                                        <p:cTn id="47" dur="300"/>
                                        <p:tgtEl>
                                          <p:spTgt spid="2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1" grpId="0"/>
      <p:bldP spid="282" grpId="0"/>
      <p:bldP spid="288" grpId="0"/>
      <p:bldP spid="289" grpId="0"/>
      <p:bldP spid="290" grpId="0"/>
    </p:bldLst>
  </p:timing>
</p:sld>
</file>

<file path=ppt/slides/slide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 Placeholder 7"/>
          <p:cNvSpPr txBox="1">
            <a:spLocks/>
          </p:cNvSpPr>
          <p:nvPr/>
        </p:nvSpPr>
        <p:spPr>
          <a:xfrm>
            <a:off x="5126434" y="3601843"/>
            <a:ext cx="14134310" cy="1347362"/>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3200" b="1" kern="1200">
                <a:solidFill>
                  <a:schemeClr val="accent4"/>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defTabSz="1828800">
              <a:spcBef>
                <a:spcPts val="2000"/>
              </a:spcBef>
              <a:defRPr/>
            </a:pPr>
            <a:r>
              <a:rPr lang="en-US" sz="8798" b="0" dirty="0">
                <a:solidFill>
                  <a:srgbClr val="FFFFFF"/>
                </a:solidFill>
                <a:latin typeface="Lato Heavy" panose="020F0502020204030203" pitchFamily="34" charset="0"/>
                <a:ea typeface="Lato Heavy" panose="020F0502020204030203" pitchFamily="34" charset="0"/>
                <a:cs typeface="Lato Heavy" panose="020F0502020204030203" pitchFamily="34" charset="0"/>
              </a:rPr>
              <a:t>Icon-font check!!!</a:t>
            </a:r>
            <a:endParaRPr lang="en-US" sz="5598" b="0" dirty="0">
              <a:solidFill>
                <a:srgbClr val="FFFFFF"/>
              </a:solidFill>
              <a:latin typeface="Lato Heavy" panose="020F0502020204030203" pitchFamily="34" charset="0"/>
              <a:ea typeface="Lato Heavy" panose="020F0502020204030203" pitchFamily="34" charset="0"/>
              <a:cs typeface="Lato Heavy" panose="020F0502020204030203" pitchFamily="34" charset="0"/>
            </a:endParaRPr>
          </a:p>
        </p:txBody>
      </p:sp>
      <p:sp>
        <p:nvSpPr>
          <p:cNvPr id="3" name="Rectangle 2"/>
          <p:cNvSpPr/>
          <p:nvPr/>
        </p:nvSpPr>
        <p:spPr>
          <a:xfrm>
            <a:off x="1976274" y="6143115"/>
            <a:ext cx="20434650" cy="1200329"/>
          </a:xfrm>
          <a:prstGeom prst="rect">
            <a:avLst/>
          </a:prstGeom>
        </p:spPr>
        <p:txBody>
          <a:bodyPr wrap="square">
            <a:spAutoFit/>
          </a:bodyPr>
          <a:lstStyle/>
          <a:p>
            <a:pPr algn="ctr" defTabSz="1828800">
              <a:defRPr/>
            </a:pPr>
            <a:r>
              <a:rPr lang="en-US" sz="3600" dirty="0">
                <a:solidFill>
                  <a:srgbClr val="FFFFFF"/>
                </a:solidFill>
                <a:latin typeface="Lato"/>
              </a:rPr>
              <a:t>This presentation uses </a:t>
            </a:r>
            <a:r>
              <a:rPr lang="en-US" sz="3600">
                <a:solidFill>
                  <a:srgbClr val="FFFFFF"/>
                </a:solidFill>
                <a:latin typeface="Lato"/>
              </a:rPr>
              <a:t>the DesignBall font icons, </a:t>
            </a:r>
            <a:r>
              <a:rPr lang="en-US" sz="3600" dirty="0">
                <a:solidFill>
                  <a:srgbClr val="FFFFFF"/>
                </a:solidFill>
                <a:latin typeface="Lato"/>
              </a:rPr>
              <a:t>which is free and can be downloaded here:</a:t>
            </a:r>
          </a:p>
          <a:p>
            <a:pPr algn="ctr">
              <a:defRPr/>
            </a:pPr>
            <a:r>
              <a:rPr lang="en-US" sz="3600" b="1">
                <a:solidFill>
                  <a:srgbClr val="1786FF"/>
                </a:solidFill>
                <a:latin typeface="Lato"/>
                <a:hlinkClick r:id="rId2">
                  <a:extLst>
                    <a:ext uri="{A12FA001-AC4F-418D-AE19-62706E023703}">
                      <ahyp:hlinkClr xmlns:ahyp="http://schemas.microsoft.com/office/drawing/2018/hyperlinkcolor" val="tx"/>
                    </a:ext>
                  </a:extLst>
                </a:hlinkClick>
              </a:rPr>
              <a:t>https://massivexppt.com/designball-font-icons/</a:t>
            </a:r>
            <a:endParaRPr lang="en-US" sz="3600" b="1">
              <a:solidFill>
                <a:srgbClr val="1786FF"/>
              </a:solidFill>
              <a:latin typeface="Lato"/>
            </a:endParaRPr>
          </a:p>
        </p:txBody>
      </p:sp>
      <p:sp>
        <p:nvSpPr>
          <p:cNvPr id="4" name="Rectangle 3"/>
          <p:cNvSpPr/>
          <p:nvPr/>
        </p:nvSpPr>
        <p:spPr>
          <a:xfrm>
            <a:off x="2377202" y="7595800"/>
            <a:ext cx="19632782" cy="646331"/>
          </a:xfrm>
          <a:prstGeom prst="rect">
            <a:avLst/>
          </a:prstGeom>
        </p:spPr>
        <p:txBody>
          <a:bodyPr>
            <a:spAutoFit/>
          </a:bodyPr>
          <a:lstStyle/>
          <a:p>
            <a:pPr algn="ctr" defTabSz="1828800">
              <a:defRPr/>
            </a:pPr>
            <a:r>
              <a:rPr lang="en-US" sz="3600">
                <a:solidFill>
                  <a:srgbClr val="FFFFFF"/>
                </a:solidFill>
                <a:latin typeface="Lato"/>
                <a:ea typeface="Open Sans Semibold" pitchFamily="34" charset="0"/>
                <a:cs typeface="Open Sans Semibold" pitchFamily="34" charset="0"/>
              </a:rPr>
              <a:t>If the left and right look the same it means you have properly installed all icon fonts.</a:t>
            </a:r>
          </a:p>
        </p:txBody>
      </p:sp>
      <p:sp>
        <p:nvSpPr>
          <p:cNvPr id="7" name="Rectangle 6"/>
          <p:cNvSpPr/>
          <p:nvPr/>
        </p:nvSpPr>
        <p:spPr>
          <a:xfrm>
            <a:off x="2377202" y="13424880"/>
            <a:ext cx="19632782" cy="646331"/>
          </a:xfrm>
          <a:prstGeom prst="rect">
            <a:avLst/>
          </a:prstGeom>
        </p:spPr>
        <p:txBody>
          <a:bodyPr>
            <a:spAutoFit/>
          </a:bodyPr>
          <a:lstStyle/>
          <a:p>
            <a:pPr algn="ctr" defTabSz="1828800">
              <a:defRPr/>
            </a:pPr>
            <a:r>
              <a:rPr lang="en-US" sz="3600" dirty="0">
                <a:solidFill>
                  <a:srgbClr val="FFFFFF"/>
                </a:solidFill>
                <a:latin typeface="Lato"/>
              </a:rPr>
              <a:t>If the left looks different, you need to reinstall dt-icon of fonts, quit </a:t>
            </a:r>
            <a:r>
              <a:rPr lang="en-US" sz="3600" dirty="0">
                <a:solidFill>
                  <a:srgbClr val="FF0000"/>
                </a:solidFill>
                <a:latin typeface="Lato"/>
              </a:rPr>
              <a:t>PowerPoint and restart</a:t>
            </a:r>
          </a:p>
        </p:txBody>
      </p:sp>
      <p:grpSp>
        <p:nvGrpSpPr>
          <p:cNvPr id="40" name="Group 39">
            <a:extLst>
              <a:ext uri="{FF2B5EF4-FFF2-40B4-BE49-F238E27FC236}">
                <a16:creationId xmlns:a16="http://schemas.microsoft.com/office/drawing/2014/main" id="{17413501-0159-4FCF-944F-2883656E6E5A}"/>
              </a:ext>
            </a:extLst>
          </p:cNvPr>
          <p:cNvGrpSpPr/>
          <p:nvPr/>
        </p:nvGrpSpPr>
        <p:grpSpPr>
          <a:xfrm>
            <a:off x="5481335" y="8900862"/>
            <a:ext cx="5922500" cy="3957616"/>
            <a:chOff x="2084857" y="3307431"/>
            <a:chExt cx="2961250" cy="1978808"/>
          </a:xfrm>
        </p:grpSpPr>
        <p:grpSp>
          <p:nvGrpSpPr>
            <p:cNvPr id="39" name="Group 38">
              <a:extLst>
                <a:ext uri="{FF2B5EF4-FFF2-40B4-BE49-F238E27FC236}">
                  <a16:creationId xmlns:a16="http://schemas.microsoft.com/office/drawing/2014/main" id="{C34DF352-0449-4906-8ABF-C373E1D754FD}"/>
                </a:ext>
              </a:extLst>
            </p:cNvPr>
            <p:cNvGrpSpPr/>
            <p:nvPr/>
          </p:nvGrpSpPr>
          <p:grpSpPr>
            <a:xfrm>
              <a:off x="2084857" y="3307431"/>
              <a:ext cx="2961250" cy="376162"/>
              <a:chOff x="1756419" y="3171843"/>
              <a:chExt cx="2961250" cy="376162"/>
            </a:xfrm>
          </p:grpSpPr>
          <p:sp>
            <p:nvSpPr>
              <p:cNvPr id="12" name="Oval 11">
                <a:extLst>
                  <a:ext uri="{FF2B5EF4-FFF2-40B4-BE49-F238E27FC236}">
                    <a16:creationId xmlns:a16="http://schemas.microsoft.com/office/drawing/2014/main" id="{B406DF46-95AA-40CE-884B-54802F19B54C}"/>
                  </a:ext>
                </a:extLst>
              </p:cNvPr>
              <p:cNvSpPr/>
              <p:nvPr/>
            </p:nvSpPr>
            <p:spPr>
              <a:xfrm>
                <a:off x="1756419"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algn="ctr" defTabSz="1828800">
                  <a:defRPr/>
                </a:pPr>
                <a:r>
                  <a:rPr lang="en-US" sz="7200">
                    <a:solidFill>
                      <a:srgbClr val="FFFFFF"/>
                    </a:solidFill>
                    <a:latin typeface="Designball-Art-Design-01" pitchFamily="2" charset="0"/>
                    <a:ea typeface="Open Sans" panose="020B0606030504020204" pitchFamily="34" charset="0"/>
                    <a:cs typeface="Arial" panose="020B0604020202020204" pitchFamily="34" charset="0"/>
                  </a:rPr>
                  <a:t>A</a:t>
                </a:r>
              </a:p>
            </p:txBody>
          </p:sp>
          <p:sp>
            <p:nvSpPr>
              <p:cNvPr id="13" name="Oval 12">
                <a:extLst>
                  <a:ext uri="{FF2B5EF4-FFF2-40B4-BE49-F238E27FC236}">
                    <a16:creationId xmlns:a16="http://schemas.microsoft.com/office/drawing/2014/main" id="{1FB0A3FF-D586-4DD1-B998-3BF86F0F0DC6}"/>
                  </a:ext>
                </a:extLst>
              </p:cNvPr>
              <p:cNvSpPr/>
              <p:nvPr/>
            </p:nvSpPr>
            <p:spPr>
              <a:xfrm>
                <a:off x="2275423"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algn="ctr" defTabSz="1828800">
                  <a:defRPr/>
                </a:pPr>
                <a:r>
                  <a:rPr lang="en-US" sz="7200">
                    <a:solidFill>
                      <a:srgbClr val="FFFFFF"/>
                    </a:solidFill>
                    <a:latin typeface="Designball-Art-Design-02" pitchFamily="2" charset="0"/>
                    <a:ea typeface="Open Sans" panose="020B0606030504020204" pitchFamily="34" charset="0"/>
                    <a:cs typeface="Arial" panose="020B0604020202020204" pitchFamily="34" charset="0"/>
                  </a:rPr>
                  <a:t>A</a:t>
                </a:r>
              </a:p>
            </p:txBody>
          </p:sp>
          <p:sp>
            <p:nvSpPr>
              <p:cNvPr id="14" name="Oval 13">
                <a:extLst>
                  <a:ext uri="{FF2B5EF4-FFF2-40B4-BE49-F238E27FC236}">
                    <a16:creationId xmlns:a16="http://schemas.microsoft.com/office/drawing/2014/main" id="{B6B662D3-2FF1-4432-A9BA-AD1D384928BE}"/>
                  </a:ext>
                </a:extLst>
              </p:cNvPr>
              <p:cNvSpPr/>
              <p:nvPr/>
            </p:nvSpPr>
            <p:spPr>
              <a:xfrm>
                <a:off x="2794427"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algn="ctr" defTabSz="1828800">
                  <a:defRPr/>
                </a:pPr>
                <a:r>
                  <a:rPr lang="en-US" sz="7200">
                    <a:solidFill>
                      <a:srgbClr val="FFFFFF"/>
                    </a:solidFill>
                    <a:latin typeface="Designball-Arrow-01" pitchFamily="2" charset="0"/>
                    <a:ea typeface="Open Sans" panose="020B0606030504020204" pitchFamily="34" charset="0"/>
                    <a:cs typeface="Arial" panose="020B0604020202020204" pitchFamily="34" charset="0"/>
                  </a:rPr>
                  <a:t>A</a:t>
                </a:r>
              </a:p>
            </p:txBody>
          </p:sp>
          <p:sp>
            <p:nvSpPr>
              <p:cNvPr id="15" name="Oval 14">
                <a:extLst>
                  <a:ext uri="{FF2B5EF4-FFF2-40B4-BE49-F238E27FC236}">
                    <a16:creationId xmlns:a16="http://schemas.microsoft.com/office/drawing/2014/main" id="{58126279-8E37-4B2B-A1A2-999411BDFED4}"/>
                  </a:ext>
                </a:extLst>
              </p:cNvPr>
              <p:cNvSpPr/>
              <p:nvPr/>
            </p:nvSpPr>
            <p:spPr>
              <a:xfrm>
                <a:off x="3313431"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algn="ctr" defTabSz="1828800">
                  <a:defRPr/>
                </a:pPr>
                <a:r>
                  <a:rPr lang="en-US" sz="7200">
                    <a:solidFill>
                      <a:srgbClr val="FFFFFF"/>
                    </a:solidFill>
                    <a:latin typeface="Designball-Arrow-02" pitchFamily="2" charset="0"/>
                    <a:ea typeface="Open Sans" panose="020B0606030504020204" pitchFamily="34" charset="0"/>
                    <a:cs typeface="Arial" panose="020B0604020202020204" pitchFamily="34" charset="0"/>
                  </a:rPr>
                  <a:t>h</a:t>
                </a:r>
              </a:p>
            </p:txBody>
          </p:sp>
          <p:sp>
            <p:nvSpPr>
              <p:cNvPr id="20" name="Oval 19">
                <a:extLst>
                  <a:ext uri="{FF2B5EF4-FFF2-40B4-BE49-F238E27FC236}">
                    <a16:creationId xmlns:a16="http://schemas.microsoft.com/office/drawing/2014/main" id="{EB20EE04-6A62-4A1F-BA30-9A10871A2E9D}"/>
                  </a:ext>
                </a:extLst>
              </p:cNvPr>
              <p:cNvSpPr/>
              <p:nvPr/>
            </p:nvSpPr>
            <p:spPr>
              <a:xfrm>
                <a:off x="3832435" y="3181775"/>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21" name="Oval 20">
                <a:extLst>
                  <a:ext uri="{FF2B5EF4-FFF2-40B4-BE49-F238E27FC236}">
                    <a16:creationId xmlns:a16="http://schemas.microsoft.com/office/drawing/2014/main" id="{C247C5A5-C0DD-452C-8443-86C949713BAF}"/>
                  </a:ext>
                </a:extLst>
              </p:cNvPr>
              <p:cNvSpPr/>
              <p:nvPr/>
            </p:nvSpPr>
            <p:spPr>
              <a:xfrm>
                <a:off x="4351439" y="3181775"/>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b</a:t>
                </a:r>
              </a:p>
            </p:txBody>
          </p:sp>
        </p:grpSp>
        <p:grpSp>
          <p:nvGrpSpPr>
            <p:cNvPr id="38" name="Group 37">
              <a:extLst>
                <a:ext uri="{FF2B5EF4-FFF2-40B4-BE49-F238E27FC236}">
                  <a16:creationId xmlns:a16="http://schemas.microsoft.com/office/drawing/2014/main" id="{F94E4D17-9786-4E61-BFD6-78EB1041A335}"/>
                </a:ext>
              </a:extLst>
            </p:cNvPr>
            <p:cNvGrpSpPr/>
            <p:nvPr/>
          </p:nvGrpSpPr>
          <p:grpSpPr>
            <a:xfrm>
              <a:off x="2084857" y="3839103"/>
              <a:ext cx="2961250" cy="403657"/>
              <a:chOff x="1756419" y="3649307"/>
              <a:chExt cx="2961250" cy="403657"/>
            </a:xfrm>
          </p:grpSpPr>
          <p:sp>
            <p:nvSpPr>
              <p:cNvPr id="16" name="Oval 15">
                <a:extLst>
                  <a:ext uri="{FF2B5EF4-FFF2-40B4-BE49-F238E27FC236}">
                    <a16:creationId xmlns:a16="http://schemas.microsoft.com/office/drawing/2014/main" id="{FE84C26B-02F1-4597-8DE7-2D49F4CFD3EC}"/>
                  </a:ext>
                </a:extLst>
              </p:cNvPr>
              <p:cNvSpPr/>
              <p:nvPr/>
            </p:nvSpPr>
            <p:spPr>
              <a:xfrm>
                <a:off x="1756419"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algn="ctr" defTabSz="1828800">
                  <a:defRPr/>
                </a:pPr>
                <a:r>
                  <a:rPr lang="en-US" sz="7200">
                    <a:solidFill>
                      <a:srgbClr val="FFFFFF"/>
                    </a:solidFill>
                    <a:latin typeface="Designball-Buildings-01" pitchFamily="2" charset="0"/>
                    <a:ea typeface="Open Sans" panose="020B0606030504020204" pitchFamily="34" charset="0"/>
                    <a:cs typeface="Arial" panose="020B0604020202020204" pitchFamily="34" charset="0"/>
                  </a:rPr>
                  <a:t>A</a:t>
                </a:r>
              </a:p>
            </p:txBody>
          </p:sp>
          <p:sp>
            <p:nvSpPr>
              <p:cNvPr id="17" name="Oval 16">
                <a:extLst>
                  <a:ext uri="{FF2B5EF4-FFF2-40B4-BE49-F238E27FC236}">
                    <a16:creationId xmlns:a16="http://schemas.microsoft.com/office/drawing/2014/main" id="{ECA30E16-593D-4AFE-94F5-1F7DBABA60AA}"/>
                  </a:ext>
                </a:extLst>
              </p:cNvPr>
              <p:cNvSpPr/>
              <p:nvPr/>
            </p:nvSpPr>
            <p:spPr>
              <a:xfrm>
                <a:off x="2275423"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Charts-01" pitchFamily="2" charset="0"/>
                    <a:ea typeface="Open Sans" panose="020B0606030504020204" pitchFamily="34" charset="0"/>
                    <a:cs typeface="Arial" panose="020B0604020202020204" pitchFamily="34" charset="0"/>
                  </a:rPr>
                  <a:t>Y</a:t>
                </a:r>
              </a:p>
            </p:txBody>
          </p:sp>
          <p:sp>
            <p:nvSpPr>
              <p:cNvPr id="18" name="Oval 17">
                <a:extLst>
                  <a:ext uri="{FF2B5EF4-FFF2-40B4-BE49-F238E27FC236}">
                    <a16:creationId xmlns:a16="http://schemas.microsoft.com/office/drawing/2014/main" id="{FE62A29F-5A80-4C2F-875B-D5A6BA70925E}"/>
                  </a:ext>
                </a:extLst>
              </p:cNvPr>
              <p:cNvSpPr/>
              <p:nvPr/>
            </p:nvSpPr>
            <p:spPr>
              <a:xfrm>
                <a:off x="2794427"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Electronic-Device-01" pitchFamily="2" charset="0"/>
                    <a:ea typeface="Open Sans" panose="020B0606030504020204" pitchFamily="34" charset="0"/>
                    <a:cs typeface="Arial" panose="020B0604020202020204" pitchFamily="34" charset="0"/>
                  </a:rPr>
                  <a:t>A</a:t>
                </a:r>
              </a:p>
            </p:txBody>
          </p:sp>
          <p:sp>
            <p:nvSpPr>
              <p:cNvPr id="19" name="Oval 18">
                <a:extLst>
                  <a:ext uri="{FF2B5EF4-FFF2-40B4-BE49-F238E27FC236}">
                    <a16:creationId xmlns:a16="http://schemas.microsoft.com/office/drawing/2014/main" id="{CCB2C9E2-CF46-4510-B262-F6CF31AC869A}"/>
                  </a:ext>
                </a:extLst>
              </p:cNvPr>
              <p:cNvSpPr/>
              <p:nvPr/>
            </p:nvSpPr>
            <p:spPr>
              <a:xfrm>
                <a:off x="3313431"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Electronic-Device-02" pitchFamily="2" charset="0"/>
                    <a:ea typeface="Open Sans" panose="020B0606030504020204" pitchFamily="34" charset="0"/>
                    <a:cs typeface="Arial" panose="020B0604020202020204" pitchFamily="34" charset="0"/>
                  </a:rPr>
                  <a:t>A</a:t>
                </a:r>
              </a:p>
            </p:txBody>
          </p:sp>
          <p:sp>
            <p:nvSpPr>
              <p:cNvPr id="22" name="Oval 21">
                <a:extLst>
                  <a:ext uri="{FF2B5EF4-FFF2-40B4-BE49-F238E27FC236}">
                    <a16:creationId xmlns:a16="http://schemas.microsoft.com/office/drawing/2014/main" id="{E0E728AD-4C0A-496C-9B08-0914D337EE18}"/>
                  </a:ext>
                </a:extLst>
              </p:cNvPr>
              <p:cNvSpPr/>
              <p:nvPr/>
            </p:nvSpPr>
            <p:spPr>
              <a:xfrm>
                <a:off x="3832435" y="3686734"/>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9600">
                    <a:solidFill>
                      <a:srgbClr val="FFFFFF"/>
                    </a:solidFill>
                    <a:latin typeface="Designball-Emotions-01" pitchFamily="2" charset="0"/>
                    <a:ea typeface="Open Sans" panose="020B0606030504020204" pitchFamily="34" charset="0"/>
                    <a:cs typeface="Arial" panose="020B0604020202020204" pitchFamily="34" charset="0"/>
                  </a:rPr>
                  <a:t>A</a:t>
                </a:r>
              </a:p>
            </p:txBody>
          </p:sp>
          <p:sp>
            <p:nvSpPr>
              <p:cNvPr id="23" name="Oval 22">
                <a:extLst>
                  <a:ext uri="{FF2B5EF4-FFF2-40B4-BE49-F238E27FC236}">
                    <a16:creationId xmlns:a16="http://schemas.microsoft.com/office/drawing/2014/main" id="{2B6F1582-08D9-46F7-BC02-9A38D7256D78}"/>
                  </a:ext>
                </a:extLst>
              </p:cNvPr>
              <p:cNvSpPr/>
              <p:nvPr/>
            </p:nvSpPr>
            <p:spPr>
              <a:xfrm>
                <a:off x="4351439" y="3686734"/>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Users-01" pitchFamily="2" charset="0"/>
                    <a:ea typeface="Open Sans" panose="020B0606030504020204" pitchFamily="34" charset="0"/>
                    <a:cs typeface="Arial" panose="020B0604020202020204" pitchFamily="34" charset="0"/>
                  </a:rPr>
                  <a:t>A</a:t>
                </a:r>
              </a:p>
            </p:txBody>
          </p:sp>
        </p:grpSp>
        <p:grpSp>
          <p:nvGrpSpPr>
            <p:cNvPr id="37" name="Group 36">
              <a:extLst>
                <a:ext uri="{FF2B5EF4-FFF2-40B4-BE49-F238E27FC236}">
                  <a16:creationId xmlns:a16="http://schemas.microsoft.com/office/drawing/2014/main" id="{E2D1E28A-2FBF-442A-97B1-8FB03E0B3ADA}"/>
                </a:ext>
              </a:extLst>
            </p:cNvPr>
            <p:cNvGrpSpPr/>
            <p:nvPr/>
          </p:nvGrpSpPr>
          <p:grpSpPr>
            <a:xfrm>
              <a:off x="2084857" y="4398270"/>
              <a:ext cx="2961250" cy="366230"/>
              <a:chOff x="1756419" y="4228736"/>
              <a:chExt cx="2961250" cy="366230"/>
            </a:xfrm>
          </p:grpSpPr>
          <p:sp>
            <p:nvSpPr>
              <p:cNvPr id="24" name="Oval 23">
                <a:extLst>
                  <a:ext uri="{FF2B5EF4-FFF2-40B4-BE49-F238E27FC236}">
                    <a16:creationId xmlns:a16="http://schemas.microsoft.com/office/drawing/2014/main" id="{B5F688F5-3D99-4B69-9EAE-AB13C9ADE3FB}"/>
                  </a:ext>
                </a:extLst>
              </p:cNvPr>
              <p:cNvSpPr/>
              <p:nvPr/>
            </p:nvSpPr>
            <p:spPr>
              <a:xfrm>
                <a:off x="1756419"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Users-02" pitchFamily="2" charset="0"/>
                    <a:ea typeface="Open Sans" panose="020B0606030504020204" pitchFamily="34" charset="0"/>
                    <a:cs typeface="Arial" panose="020B0604020202020204" pitchFamily="34" charset="0"/>
                  </a:rPr>
                  <a:t>A</a:t>
                </a:r>
              </a:p>
            </p:txBody>
          </p:sp>
          <p:sp>
            <p:nvSpPr>
              <p:cNvPr id="25" name="Oval 24">
                <a:extLst>
                  <a:ext uri="{FF2B5EF4-FFF2-40B4-BE49-F238E27FC236}">
                    <a16:creationId xmlns:a16="http://schemas.microsoft.com/office/drawing/2014/main" id="{C139FEFE-34E3-4B02-941B-0A7E3C031E39}"/>
                  </a:ext>
                </a:extLst>
              </p:cNvPr>
              <p:cNvSpPr/>
              <p:nvPr/>
            </p:nvSpPr>
            <p:spPr>
              <a:xfrm>
                <a:off x="2275423"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Communication-01" pitchFamily="2" charset="0"/>
                    <a:ea typeface="Open Sans" panose="020B0606030504020204" pitchFamily="34" charset="0"/>
                    <a:cs typeface="Arial" panose="020B0604020202020204" pitchFamily="34" charset="0"/>
                  </a:rPr>
                  <a:t>A</a:t>
                </a:r>
              </a:p>
            </p:txBody>
          </p:sp>
          <p:sp>
            <p:nvSpPr>
              <p:cNvPr id="26" name="Oval 25">
                <a:extLst>
                  <a:ext uri="{FF2B5EF4-FFF2-40B4-BE49-F238E27FC236}">
                    <a16:creationId xmlns:a16="http://schemas.microsoft.com/office/drawing/2014/main" id="{BABBD303-8C53-4E34-8404-4376501F8FC4}"/>
                  </a:ext>
                </a:extLst>
              </p:cNvPr>
              <p:cNvSpPr/>
              <p:nvPr/>
            </p:nvSpPr>
            <p:spPr>
              <a:xfrm>
                <a:off x="2794427"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Documents-01" pitchFamily="2" charset="0"/>
                    <a:ea typeface="Open Sans" panose="020B0606030504020204" pitchFamily="34" charset="0"/>
                    <a:cs typeface="Arial" panose="020B0604020202020204" pitchFamily="34" charset="0"/>
                  </a:rPr>
                  <a:t>A</a:t>
                </a:r>
              </a:p>
            </p:txBody>
          </p:sp>
          <p:sp>
            <p:nvSpPr>
              <p:cNvPr id="27" name="Oval 26">
                <a:extLst>
                  <a:ext uri="{FF2B5EF4-FFF2-40B4-BE49-F238E27FC236}">
                    <a16:creationId xmlns:a16="http://schemas.microsoft.com/office/drawing/2014/main" id="{7328C897-A7CA-4C80-B9A0-F138212AE9E8}"/>
                  </a:ext>
                </a:extLst>
              </p:cNvPr>
              <p:cNvSpPr/>
              <p:nvPr/>
            </p:nvSpPr>
            <p:spPr>
              <a:xfrm>
                <a:off x="3313431"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Documents-02" pitchFamily="2" charset="0"/>
                    <a:ea typeface="Open Sans" panose="020B0606030504020204" pitchFamily="34" charset="0"/>
                    <a:cs typeface="Arial" panose="020B0604020202020204" pitchFamily="34" charset="0"/>
                  </a:rPr>
                  <a:t>A</a:t>
                </a:r>
              </a:p>
            </p:txBody>
          </p:sp>
          <p:sp>
            <p:nvSpPr>
              <p:cNvPr id="30" name="Oval 29">
                <a:extLst>
                  <a:ext uri="{FF2B5EF4-FFF2-40B4-BE49-F238E27FC236}">
                    <a16:creationId xmlns:a16="http://schemas.microsoft.com/office/drawing/2014/main" id="{4CA70E0A-9A8E-4265-91D1-3D60C7DCF971}"/>
                  </a:ext>
                </a:extLst>
              </p:cNvPr>
              <p:cNvSpPr/>
              <p:nvPr/>
            </p:nvSpPr>
            <p:spPr>
              <a:xfrm>
                <a:off x="3832435"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Social-01" pitchFamily="2" charset="0"/>
                    <a:ea typeface="Open Sans" panose="020B0606030504020204" pitchFamily="34" charset="0"/>
                    <a:cs typeface="Arial" panose="020B0604020202020204" pitchFamily="34" charset="0"/>
                  </a:rPr>
                  <a:t>A</a:t>
                </a:r>
              </a:p>
            </p:txBody>
          </p:sp>
          <p:sp>
            <p:nvSpPr>
              <p:cNvPr id="31" name="Oval 30">
                <a:extLst>
                  <a:ext uri="{FF2B5EF4-FFF2-40B4-BE49-F238E27FC236}">
                    <a16:creationId xmlns:a16="http://schemas.microsoft.com/office/drawing/2014/main" id="{3E074F86-29DF-4E6D-BEB7-4563A1AEE175}"/>
                  </a:ext>
                </a:extLst>
              </p:cNvPr>
              <p:cNvSpPr/>
              <p:nvPr/>
            </p:nvSpPr>
            <p:spPr>
              <a:xfrm>
                <a:off x="4351439"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36" name="Group 35">
              <a:extLst>
                <a:ext uri="{FF2B5EF4-FFF2-40B4-BE49-F238E27FC236}">
                  <a16:creationId xmlns:a16="http://schemas.microsoft.com/office/drawing/2014/main" id="{A6C95F0F-05F0-43E5-AD56-4BB02C8D8247}"/>
                </a:ext>
              </a:extLst>
            </p:cNvPr>
            <p:cNvGrpSpPr/>
            <p:nvPr/>
          </p:nvGrpSpPr>
          <p:grpSpPr>
            <a:xfrm>
              <a:off x="2117728" y="4920009"/>
              <a:ext cx="2928379" cy="366230"/>
              <a:chOff x="1789290" y="4784421"/>
              <a:chExt cx="2928379" cy="366230"/>
            </a:xfrm>
          </p:grpSpPr>
          <p:sp>
            <p:nvSpPr>
              <p:cNvPr id="28" name="Oval 27">
                <a:extLst>
                  <a:ext uri="{FF2B5EF4-FFF2-40B4-BE49-F238E27FC236}">
                    <a16:creationId xmlns:a16="http://schemas.microsoft.com/office/drawing/2014/main" id="{2D2F3AED-75C2-4612-8AD1-53CB2A3267BF}"/>
                  </a:ext>
                </a:extLst>
              </p:cNvPr>
              <p:cNvSpPr/>
              <p:nvPr/>
            </p:nvSpPr>
            <p:spPr>
              <a:xfrm>
                <a:off x="178929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Finance-01" pitchFamily="2" charset="0"/>
                    <a:ea typeface="Open Sans" panose="020B0606030504020204" pitchFamily="34" charset="0"/>
                    <a:cs typeface="Arial" panose="020B0604020202020204" pitchFamily="34" charset="0"/>
                  </a:rPr>
                  <a:t>A</a:t>
                </a:r>
              </a:p>
            </p:txBody>
          </p:sp>
          <p:sp>
            <p:nvSpPr>
              <p:cNvPr id="29" name="Oval 28">
                <a:extLst>
                  <a:ext uri="{FF2B5EF4-FFF2-40B4-BE49-F238E27FC236}">
                    <a16:creationId xmlns:a16="http://schemas.microsoft.com/office/drawing/2014/main" id="{4B42130E-2B2A-44DA-A2F9-9A1F5059C99A}"/>
                  </a:ext>
                </a:extLst>
              </p:cNvPr>
              <p:cNvSpPr/>
              <p:nvPr/>
            </p:nvSpPr>
            <p:spPr>
              <a:xfrm>
                <a:off x="230172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Location-01" pitchFamily="2" charset="0"/>
                    <a:ea typeface="Open Sans" panose="020B0606030504020204" pitchFamily="34" charset="0"/>
                    <a:cs typeface="Arial" panose="020B0604020202020204" pitchFamily="34" charset="0"/>
                  </a:rPr>
                  <a:t>A</a:t>
                </a:r>
              </a:p>
            </p:txBody>
          </p:sp>
          <p:sp>
            <p:nvSpPr>
              <p:cNvPr id="32" name="Oval 31">
                <a:extLst>
                  <a:ext uri="{FF2B5EF4-FFF2-40B4-BE49-F238E27FC236}">
                    <a16:creationId xmlns:a16="http://schemas.microsoft.com/office/drawing/2014/main" id="{DD447FE6-77D6-4308-AAD2-489D3A951DFC}"/>
                  </a:ext>
                </a:extLst>
              </p:cNvPr>
              <p:cNvSpPr/>
              <p:nvPr/>
            </p:nvSpPr>
            <p:spPr>
              <a:xfrm>
                <a:off x="281415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Documents-01" pitchFamily="2" charset="0"/>
                    <a:ea typeface="Open Sans" panose="020B0606030504020204" pitchFamily="34" charset="0"/>
                    <a:cs typeface="Arial" panose="020B0604020202020204" pitchFamily="34" charset="0"/>
                  </a:rPr>
                  <a:t>c</a:t>
                </a:r>
              </a:p>
            </p:txBody>
          </p:sp>
          <p:sp>
            <p:nvSpPr>
              <p:cNvPr id="33" name="Oval 32">
                <a:extLst>
                  <a:ext uri="{FF2B5EF4-FFF2-40B4-BE49-F238E27FC236}">
                    <a16:creationId xmlns:a16="http://schemas.microsoft.com/office/drawing/2014/main" id="{6AFB67A3-41AB-4481-9638-5405B728709E}"/>
                  </a:ext>
                </a:extLst>
              </p:cNvPr>
              <p:cNvSpPr/>
              <p:nvPr/>
            </p:nvSpPr>
            <p:spPr>
              <a:xfrm>
                <a:off x="332658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Documents-02" pitchFamily="2" charset="0"/>
                    <a:ea typeface="Open Sans" panose="020B0606030504020204" pitchFamily="34" charset="0"/>
                    <a:cs typeface="Arial" panose="020B0604020202020204" pitchFamily="34" charset="0"/>
                  </a:rPr>
                  <a:t>Z</a:t>
                </a:r>
              </a:p>
            </p:txBody>
          </p:sp>
          <p:sp>
            <p:nvSpPr>
              <p:cNvPr id="34" name="Oval 33">
                <a:extLst>
                  <a:ext uri="{FF2B5EF4-FFF2-40B4-BE49-F238E27FC236}">
                    <a16:creationId xmlns:a16="http://schemas.microsoft.com/office/drawing/2014/main" id="{015D8B3A-569E-476E-806B-FD58EC025961}"/>
                  </a:ext>
                </a:extLst>
              </p:cNvPr>
              <p:cNvSpPr/>
              <p:nvPr/>
            </p:nvSpPr>
            <p:spPr>
              <a:xfrm>
                <a:off x="383901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Electronic-Device-02" pitchFamily="2" charset="0"/>
                    <a:ea typeface="Open Sans" panose="020B0606030504020204" pitchFamily="34" charset="0"/>
                    <a:cs typeface="Arial" panose="020B0604020202020204" pitchFamily="34" charset="0"/>
                  </a:rPr>
                  <a:t>b</a:t>
                </a:r>
              </a:p>
            </p:txBody>
          </p:sp>
          <p:sp>
            <p:nvSpPr>
              <p:cNvPr id="35" name="Oval 34">
                <a:extLst>
                  <a:ext uri="{FF2B5EF4-FFF2-40B4-BE49-F238E27FC236}">
                    <a16:creationId xmlns:a16="http://schemas.microsoft.com/office/drawing/2014/main" id="{BFD1B7B5-7B07-4F64-A5DE-FFF8311711D9}"/>
                  </a:ext>
                </a:extLst>
              </p:cNvPr>
              <p:cNvSpPr/>
              <p:nvPr/>
            </p:nvSpPr>
            <p:spPr>
              <a:xfrm>
                <a:off x="4351439"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Electronic-Device-01" pitchFamily="2" charset="0"/>
                    <a:ea typeface="Open Sans" panose="020B0606030504020204" pitchFamily="34" charset="0"/>
                    <a:cs typeface="Arial" panose="020B0604020202020204" pitchFamily="34" charset="0"/>
                  </a:rPr>
                  <a:t>h</a:t>
                </a:r>
              </a:p>
            </p:txBody>
          </p:sp>
        </p:grpSp>
      </p:grpSp>
      <p:pic>
        <p:nvPicPr>
          <p:cNvPr id="71" name="Picture 70">
            <a:extLst>
              <a:ext uri="{FF2B5EF4-FFF2-40B4-BE49-F238E27FC236}">
                <a16:creationId xmlns:a16="http://schemas.microsoft.com/office/drawing/2014/main" id="{996710F2-9F2B-402C-8D29-C5F2C2825C75}"/>
              </a:ext>
            </a:extLst>
          </p:cNvPr>
          <p:cNvPicPr>
            <a:picLocks noChangeAspect="1"/>
          </p:cNvPicPr>
          <p:nvPr/>
        </p:nvPicPr>
        <p:blipFill rotWithShape="1">
          <a:blip r:embed="rId3">
            <a:extLst>
              <a:ext uri="{28A0092B-C50C-407E-A947-70E740481C1C}">
                <a14:useLocalDpi xmlns:a14="http://schemas.microsoft.com/office/drawing/2010/main" val="0"/>
              </a:ext>
            </a:extLst>
          </a:blip>
          <a:srcRect l="7053" t="10491" r="11699" b="11415"/>
          <a:stretch/>
        </p:blipFill>
        <p:spPr>
          <a:xfrm>
            <a:off x="12773690" y="8718987"/>
            <a:ext cx="6132150" cy="4227754"/>
          </a:xfrm>
          <a:prstGeom prst="rect">
            <a:avLst/>
          </a:prstGeom>
        </p:spPr>
      </p:pic>
    </p:spTree>
    <p:extLst>
      <p:ext uri="{BB962C8B-B14F-4D97-AF65-F5344CB8AC3E}">
        <p14:creationId xmlns:p14="http://schemas.microsoft.com/office/powerpoint/2010/main" val="3365883470"/>
      </p:ext>
    </p:extLst>
  </p:cSld>
  <p:clrMapOvr>
    <a:overrideClrMapping bg1="dk1" tx1="lt1" bg2="dk2" tx2="lt2" accent1="accent1" accent2="accent2" accent3="accent3" accent4="accent4" accent5="accent5" accent6="accent6" hlink="hlink" folHlink="folHlink"/>
  </p:clrMapOvr>
</p:sld>
</file>

<file path=ppt/slides/slide3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26391485-2200-4907-A74D-DDF9C8FE378F}"/>
              </a:ext>
            </a:extLst>
          </p:cNvPr>
          <p:cNvGrpSpPr/>
          <p:nvPr/>
        </p:nvGrpSpPr>
        <p:grpSpPr>
          <a:xfrm>
            <a:off x="2122307" y="4041724"/>
            <a:ext cx="5194642" cy="5479148"/>
            <a:chOff x="2122307" y="1863789"/>
            <a:chExt cx="5194642" cy="5479148"/>
          </a:xfrm>
        </p:grpSpPr>
        <p:grpSp>
          <p:nvGrpSpPr>
            <p:cNvPr id="6" name="Group 5">
              <a:extLst>
                <a:ext uri="{FF2B5EF4-FFF2-40B4-BE49-F238E27FC236}">
                  <a16:creationId xmlns:a16="http://schemas.microsoft.com/office/drawing/2014/main" id="{34E6B870-1EF8-41EF-993A-21F705D3BFB8}"/>
                </a:ext>
              </a:extLst>
            </p:cNvPr>
            <p:cNvGrpSpPr/>
            <p:nvPr/>
          </p:nvGrpSpPr>
          <p:grpSpPr>
            <a:xfrm>
              <a:off x="2122307" y="1863789"/>
              <a:ext cx="5194642" cy="5479148"/>
              <a:chOff x="8736553" y="3611344"/>
              <a:chExt cx="6914068" cy="7292746"/>
            </a:xfrm>
          </p:grpSpPr>
          <p:sp>
            <p:nvSpPr>
              <p:cNvPr id="9" name="One">
                <a:extLst>
                  <a:ext uri="{FF2B5EF4-FFF2-40B4-BE49-F238E27FC236}">
                    <a16:creationId xmlns:a16="http://schemas.microsoft.com/office/drawing/2014/main" id="{1AADF7FD-8B25-44F3-9D3F-B996446C7FD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wo">
                <a:extLst>
                  <a:ext uri="{FF2B5EF4-FFF2-40B4-BE49-F238E27FC236}">
                    <a16:creationId xmlns:a16="http://schemas.microsoft.com/office/drawing/2014/main" id="{A5154C6A-B4C0-4009-8CF0-06BEB5EF7A6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Three">
                <a:extLst>
                  <a:ext uri="{FF2B5EF4-FFF2-40B4-BE49-F238E27FC236}">
                    <a16:creationId xmlns:a16="http://schemas.microsoft.com/office/drawing/2014/main" id="{78701C78-4224-467C-8640-0E86D7CE7542}"/>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our">
                <a:extLst>
                  <a:ext uri="{FF2B5EF4-FFF2-40B4-BE49-F238E27FC236}">
                    <a16:creationId xmlns:a16="http://schemas.microsoft.com/office/drawing/2014/main" id="{9D7F5712-A582-43A1-B7B2-40843FDA656C}"/>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 name="TextBox 6">
              <a:extLst>
                <a:ext uri="{FF2B5EF4-FFF2-40B4-BE49-F238E27FC236}">
                  <a16:creationId xmlns:a16="http://schemas.microsoft.com/office/drawing/2014/main" id="{FD30DFD3-5BCF-4B84-96D0-982BCD738898}"/>
                </a:ext>
              </a:extLst>
            </p:cNvPr>
            <p:cNvSpPr txBox="1"/>
            <p:nvPr/>
          </p:nvSpPr>
          <p:spPr>
            <a:xfrm>
              <a:off x="3051112" y="3975595"/>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8" name="Rectangle 7">
              <a:extLst>
                <a:ext uri="{FF2B5EF4-FFF2-40B4-BE49-F238E27FC236}">
                  <a16:creationId xmlns:a16="http://schemas.microsoft.com/office/drawing/2014/main" id="{EAE25A59-49F3-4FCE-AA22-72A8AF1484EC}"/>
                </a:ext>
              </a:extLst>
            </p:cNvPr>
            <p:cNvSpPr/>
            <p:nvPr/>
          </p:nvSpPr>
          <p:spPr>
            <a:xfrm>
              <a:off x="3906195" y="23661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q</a:t>
              </a:r>
            </a:p>
          </p:txBody>
        </p:sp>
      </p:grpSp>
      <p:grpSp>
        <p:nvGrpSpPr>
          <p:cNvPr id="13" name="Group 12">
            <a:extLst>
              <a:ext uri="{FF2B5EF4-FFF2-40B4-BE49-F238E27FC236}">
                <a16:creationId xmlns:a16="http://schemas.microsoft.com/office/drawing/2014/main" id="{3BD09767-B583-46FB-8CA8-9C2B5B0CB238}"/>
              </a:ext>
            </a:extLst>
          </p:cNvPr>
          <p:cNvGrpSpPr/>
          <p:nvPr/>
        </p:nvGrpSpPr>
        <p:grpSpPr>
          <a:xfrm>
            <a:off x="7104947" y="4041724"/>
            <a:ext cx="5194642" cy="5479148"/>
            <a:chOff x="7104947" y="1863789"/>
            <a:chExt cx="5194642" cy="5479148"/>
          </a:xfrm>
        </p:grpSpPr>
        <p:grpSp>
          <p:nvGrpSpPr>
            <p:cNvPr id="14" name="Group 13">
              <a:extLst>
                <a:ext uri="{FF2B5EF4-FFF2-40B4-BE49-F238E27FC236}">
                  <a16:creationId xmlns:a16="http://schemas.microsoft.com/office/drawing/2014/main" id="{7A79E91E-3A12-488D-A9C1-1016BA6C4F47}"/>
                </a:ext>
              </a:extLst>
            </p:cNvPr>
            <p:cNvGrpSpPr/>
            <p:nvPr/>
          </p:nvGrpSpPr>
          <p:grpSpPr>
            <a:xfrm>
              <a:off x="7104947" y="1863789"/>
              <a:ext cx="5194642" cy="5479148"/>
              <a:chOff x="1563688" y="3246708"/>
              <a:chExt cx="7605475" cy="8022019"/>
            </a:xfrm>
          </p:grpSpPr>
          <p:sp>
            <p:nvSpPr>
              <p:cNvPr id="17" name="One">
                <a:extLst>
                  <a:ext uri="{FF2B5EF4-FFF2-40B4-BE49-F238E27FC236}">
                    <a16:creationId xmlns:a16="http://schemas.microsoft.com/office/drawing/2014/main" id="{1757CFB1-AAEC-4DFD-BE51-293F282B1EF5}"/>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Two">
                <a:extLst>
                  <a:ext uri="{FF2B5EF4-FFF2-40B4-BE49-F238E27FC236}">
                    <a16:creationId xmlns:a16="http://schemas.microsoft.com/office/drawing/2014/main" id="{C691B339-9BBC-4EE7-B695-C0FE48F7A14F}"/>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Three">
                <a:extLst>
                  <a:ext uri="{FF2B5EF4-FFF2-40B4-BE49-F238E27FC236}">
                    <a16:creationId xmlns:a16="http://schemas.microsoft.com/office/drawing/2014/main" id="{B9C50122-C1C8-4AD2-AA05-A9E292DA4ED2}"/>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our">
                <a:extLst>
                  <a:ext uri="{FF2B5EF4-FFF2-40B4-BE49-F238E27FC236}">
                    <a16:creationId xmlns:a16="http://schemas.microsoft.com/office/drawing/2014/main" id="{38FDBF16-80F0-45F3-B318-80127A3DBA74}"/>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5" name="TextBox 14">
              <a:extLst>
                <a:ext uri="{FF2B5EF4-FFF2-40B4-BE49-F238E27FC236}">
                  <a16:creationId xmlns:a16="http://schemas.microsoft.com/office/drawing/2014/main" id="{F3170E6F-ED97-44C5-A1FB-448C547C94EE}"/>
                </a:ext>
              </a:extLst>
            </p:cNvPr>
            <p:cNvSpPr txBox="1"/>
            <p:nvPr/>
          </p:nvSpPr>
          <p:spPr>
            <a:xfrm>
              <a:off x="8033752" y="3975595"/>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Two</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6" name="Rectangle 15">
              <a:extLst>
                <a:ext uri="{FF2B5EF4-FFF2-40B4-BE49-F238E27FC236}">
                  <a16:creationId xmlns:a16="http://schemas.microsoft.com/office/drawing/2014/main" id="{D638A19A-8C3D-4BBF-8679-BF7ACF1678D2}"/>
                </a:ext>
              </a:extLst>
            </p:cNvPr>
            <p:cNvSpPr/>
            <p:nvPr/>
          </p:nvSpPr>
          <p:spPr>
            <a:xfrm>
              <a:off x="8872554" y="23661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A</a:t>
              </a:r>
            </a:p>
          </p:txBody>
        </p:sp>
      </p:grpSp>
      <p:grpSp>
        <p:nvGrpSpPr>
          <p:cNvPr id="21" name="Group 20">
            <a:extLst>
              <a:ext uri="{FF2B5EF4-FFF2-40B4-BE49-F238E27FC236}">
                <a16:creationId xmlns:a16="http://schemas.microsoft.com/office/drawing/2014/main" id="{A7C3E28C-D7B8-455E-9FCF-4C6E6AD3E3DE}"/>
              </a:ext>
            </a:extLst>
          </p:cNvPr>
          <p:cNvGrpSpPr/>
          <p:nvPr/>
        </p:nvGrpSpPr>
        <p:grpSpPr>
          <a:xfrm>
            <a:off x="2122308" y="9494378"/>
            <a:ext cx="5194642" cy="5479148"/>
            <a:chOff x="2122308" y="7316443"/>
            <a:chExt cx="5194642" cy="5479148"/>
          </a:xfrm>
        </p:grpSpPr>
        <p:grpSp>
          <p:nvGrpSpPr>
            <p:cNvPr id="22" name="Group 21">
              <a:extLst>
                <a:ext uri="{FF2B5EF4-FFF2-40B4-BE49-F238E27FC236}">
                  <a16:creationId xmlns:a16="http://schemas.microsoft.com/office/drawing/2014/main" id="{40485EF9-DE91-4F1C-AD04-20CE888ED2FC}"/>
                </a:ext>
              </a:extLst>
            </p:cNvPr>
            <p:cNvGrpSpPr/>
            <p:nvPr/>
          </p:nvGrpSpPr>
          <p:grpSpPr>
            <a:xfrm>
              <a:off x="2122308" y="7316443"/>
              <a:ext cx="5194642" cy="5479148"/>
              <a:chOff x="8736553" y="3611344"/>
              <a:chExt cx="6914068" cy="7292746"/>
            </a:xfrm>
          </p:grpSpPr>
          <p:sp>
            <p:nvSpPr>
              <p:cNvPr id="25" name="One">
                <a:extLst>
                  <a:ext uri="{FF2B5EF4-FFF2-40B4-BE49-F238E27FC236}">
                    <a16:creationId xmlns:a16="http://schemas.microsoft.com/office/drawing/2014/main" id="{0FBB74F2-5311-4120-9979-95C7E921F8F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Two">
                <a:extLst>
                  <a:ext uri="{FF2B5EF4-FFF2-40B4-BE49-F238E27FC236}">
                    <a16:creationId xmlns:a16="http://schemas.microsoft.com/office/drawing/2014/main" id="{E8B86CA6-1B61-4808-90E2-10CC3D3010C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hree">
                <a:extLst>
                  <a:ext uri="{FF2B5EF4-FFF2-40B4-BE49-F238E27FC236}">
                    <a16:creationId xmlns:a16="http://schemas.microsoft.com/office/drawing/2014/main" id="{D56AA05D-9464-4326-B5E9-9DD4D72C1CD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our">
                <a:extLst>
                  <a:ext uri="{FF2B5EF4-FFF2-40B4-BE49-F238E27FC236}">
                    <a16:creationId xmlns:a16="http://schemas.microsoft.com/office/drawing/2014/main" id="{5A5DAAD7-34D8-4BDA-877A-7F6D902C7CBE}"/>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3" name="TextBox 22">
              <a:extLst>
                <a:ext uri="{FF2B5EF4-FFF2-40B4-BE49-F238E27FC236}">
                  <a16:creationId xmlns:a16="http://schemas.microsoft.com/office/drawing/2014/main" id="{B710CB02-E8DD-4809-B2D7-0584666268D6}"/>
                </a:ext>
              </a:extLst>
            </p:cNvPr>
            <p:cNvSpPr txBox="1"/>
            <p:nvPr/>
          </p:nvSpPr>
          <p:spPr>
            <a:xfrm>
              <a:off x="3051112" y="9492069"/>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Five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24" name="Rectangle 23">
              <a:extLst>
                <a:ext uri="{FF2B5EF4-FFF2-40B4-BE49-F238E27FC236}">
                  <a16:creationId xmlns:a16="http://schemas.microsoft.com/office/drawing/2014/main" id="{75735172-F896-4384-A28D-612CF744B8BC}"/>
                </a:ext>
              </a:extLst>
            </p:cNvPr>
            <p:cNvSpPr/>
            <p:nvPr/>
          </p:nvSpPr>
          <p:spPr>
            <a:xfrm>
              <a:off x="3906195" y="788261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e</a:t>
              </a:r>
            </a:p>
          </p:txBody>
        </p:sp>
      </p:grpSp>
      <p:grpSp>
        <p:nvGrpSpPr>
          <p:cNvPr id="29" name="Group 28">
            <a:extLst>
              <a:ext uri="{FF2B5EF4-FFF2-40B4-BE49-F238E27FC236}">
                <a16:creationId xmlns:a16="http://schemas.microsoft.com/office/drawing/2014/main" id="{D82D6910-16E3-4E81-9340-BC0306EA4EAF}"/>
              </a:ext>
            </a:extLst>
          </p:cNvPr>
          <p:cNvGrpSpPr/>
          <p:nvPr/>
        </p:nvGrpSpPr>
        <p:grpSpPr>
          <a:xfrm>
            <a:off x="7104948" y="9494378"/>
            <a:ext cx="5194642" cy="5479148"/>
            <a:chOff x="7104948" y="7316443"/>
            <a:chExt cx="5194642" cy="5479148"/>
          </a:xfrm>
        </p:grpSpPr>
        <p:grpSp>
          <p:nvGrpSpPr>
            <p:cNvPr id="30" name="Group 29">
              <a:extLst>
                <a:ext uri="{FF2B5EF4-FFF2-40B4-BE49-F238E27FC236}">
                  <a16:creationId xmlns:a16="http://schemas.microsoft.com/office/drawing/2014/main" id="{A9A35892-0F66-4D56-B5F3-3E822608B5B2}"/>
                </a:ext>
              </a:extLst>
            </p:cNvPr>
            <p:cNvGrpSpPr/>
            <p:nvPr/>
          </p:nvGrpSpPr>
          <p:grpSpPr>
            <a:xfrm>
              <a:off x="7104948" y="7316443"/>
              <a:ext cx="5194642" cy="5479148"/>
              <a:chOff x="8736553" y="3611344"/>
              <a:chExt cx="6914068" cy="7292746"/>
            </a:xfrm>
          </p:grpSpPr>
          <p:sp>
            <p:nvSpPr>
              <p:cNvPr id="33" name="One">
                <a:extLst>
                  <a:ext uri="{FF2B5EF4-FFF2-40B4-BE49-F238E27FC236}">
                    <a16:creationId xmlns:a16="http://schemas.microsoft.com/office/drawing/2014/main" id="{2B01D382-21E0-4B43-B61C-F3CFA6A2A80E}"/>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Two">
                <a:extLst>
                  <a:ext uri="{FF2B5EF4-FFF2-40B4-BE49-F238E27FC236}">
                    <a16:creationId xmlns:a16="http://schemas.microsoft.com/office/drawing/2014/main" id="{99134FF3-7C33-4E3D-9682-EA54C5D9268B}"/>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Three">
                <a:extLst>
                  <a:ext uri="{FF2B5EF4-FFF2-40B4-BE49-F238E27FC236}">
                    <a16:creationId xmlns:a16="http://schemas.microsoft.com/office/drawing/2014/main" id="{50C5A0BF-C411-45F1-9306-F3BA786C9A0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our">
                <a:extLst>
                  <a:ext uri="{FF2B5EF4-FFF2-40B4-BE49-F238E27FC236}">
                    <a16:creationId xmlns:a16="http://schemas.microsoft.com/office/drawing/2014/main" id="{B4A9AA5C-F43A-4310-BD3C-730BBE687A9E}"/>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1" name="TextBox 30">
              <a:extLst>
                <a:ext uri="{FF2B5EF4-FFF2-40B4-BE49-F238E27FC236}">
                  <a16:creationId xmlns:a16="http://schemas.microsoft.com/office/drawing/2014/main" id="{6FC3C729-3525-4F58-92BC-A5FDF9862315}"/>
                </a:ext>
              </a:extLst>
            </p:cNvPr>
            <p:cNvSpPr txBox="1"/>
            <p:nvPr/>
          </p:nvSpPr>
          <p:spPr>
            <a:xfrm>
              <a:off x="8033752" y="9492069"/>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a:t>
              </a:r>
              <a:r>
                <a:rPr lang="en-US" sz="3200" b="1">
                  <a:solidFill>
                    <a:srgbClr val="FFFFFF"/>
                  </a:solidFill>
                  <a:latin typeface="Century Gothic"/>
                </a:rPr>
                <a:t>Six</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32" name="Rectangle 31">
              <a:extLst>
                <a:ext uri="{FF2B5EF4-FFF2-40B4-BE49-F238E27FC236}">
                  <a16:creationId xmlns:a16="http://schemas.microsoft.com/office/drawing/2014/main" id="{90BAB4B9-12C9-408A-8A72-A498AACD2E0C}"/>
                </a:ext>
              </a:extLst>
            </p:cNvPr>
            <p:cNvSpPr/>
            <p:nvPr/>
          </p:nvSpPr>
          <p:spPr>
            <a:xfrm>
              <a:off x="8872554" y="788261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grpSp>
      <p:grpSp>
        <p:nvGrpSpPr>
          <p:cNvPr id="37" name="Group 36">
            <a:extLst>
              <a:ext uri="{FF2B5EF4-FFF2-40B4-BE49-F238E27FC236}">
                <a16:creationId xmlns:a16="http://schemas.microsoft.com/office/drawing/2014/main" id="{FFF6FFB3-5C82-4996-8E57-08CAD1D0FCAE}"/>
              </a:ext>
            </a:extLst>
          </p:cNvPr>
          <p:cNvGrpSpPr/>
          <p:nvPr/>
        </p:nvGrpSpPr>
        <p:grpSpPr>
          <a:xfrm>
            <a:off x="12087586" y="4041724"/>
            <a:ext cx="5194642" cy="5479148"/>
            <a:chOff x="12087586" y="1863789"/>
            <a:chExt cx="5194642" cy="5479148"/>
          </a:xfrm>
        </p:grpSpPr>
        <p:grpSp>
          <p:nvGrpSpPr>
            <p:cNvPr id="38" name="Group 37">
              <a:extLst>
                <a:ext uri="{FF2B5EF4-FFF2-40B4-BE49-F238E27FC236}">
                  <a16:creationId xmlns:a16="http://schemas.microsoft.com/office/drawing/2014/main" id="{B7CDB7DA-57B2-4AF4-BF82-B1751A39CBFF}"/>
                </a:ext>
              </a:extLst>
            </p:cNvPr>
            <p:cNvGrpSpPr/>
            <p:nvPr/>
          </p:nvGrpSpPr>
          <p:grpSpPr>
            <a:xfrm>
              <a:off x="12087586" y="1863789"/>
              <a:ext cx="5194642" cy="5479148"/>
              <a:chOff x="8736553" y="3611344"/>
              <a:chExt cx="6914068" cy="7292746"/>
            </a:xfrm>
          </p:grpSpPr>
          <p:sp>
            <p:nvSpPr>
              <p:cNvPr id="41" name="One">
                <a:extLst>
                  <a:ext uri="{FF2B5EF4-FFF2-40B4-BE49-F238E27FC236}">
                    <a16:creationId xmlns:a16="http://schemas.microsoft.com/office/drawing/2014/main" id="{B504A114-1003-46F3-A36F-1CD8B40CF76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Two">
                <a:extLst>
                  <a:ext uri="{FF2B5EF4-FFF2-40B4-BE49-F238E27FC236}">
                    <a16:creationId xmlns:a16="http://schemas.microsoft.com/office/drawing/2014/main" id="{289E03C4-5B4D-4A30-ACC0-32E17F066E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Three">
                <a:extLst>
                  <a:ext uri="{FF2B5EF4-FFF2-40B4-BE49-F238E27FC236}">
                    <a16:creationId xmlns:a16="http://schemas.microsoft.com/office/drawing/2014/main" id="{53E64381-5D11-41C9-A505-B4B1DAEF3BBF}"/>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our">
                <a:extLst>
                  <a:ext uri="{FF2B5EF4-FFF2-40B4-BE49-F238E27FC236}">
                    <a16:creationId xmlns:a16="http://schemas.microsoft.com/office/drawing/2014/main" id="{CB7F8B84-0A78-4A1E-911A-5EF88FE0E28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9" name="TextBox 38">
              <a:extLst>
                <a:ext uri="{FF2B5EF4-FFF2-40B4-BE49-F238E27FC236}">
                  <a16:creationId xmlns:a16="http://schemas.microsoft.com/office/drawing/2014/main" id="{FF81C6C0-1A7B-4B1E-80E7-68A7E25A6BAB}"/>
                </a:ext>
              </a:extLst>
            </p:cNvPr>
            <p:cNvSpPr txBox="1"/>
            <p:nvPr/>
          </p:nvSpPr>
          <p:spPr>
            <a:xfrm>
              <a:off x="13008039" y="3975595"/>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Three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40" name="Rectangle 39">
              <a:extLst>
                <a:ext uri="{FF2B5EF4-FFF2-40B4-BE49-F238E27FC236}">
                  <a16:creationId xmlns:a16="http://schemas.microsoft.com/office/drawing/2014/main" id="{FEAC992E-1EA7-432A-8B8B-FB4829CB92E9}"/>
                </a:ext>
              </a:extLst>
            </p:cNvPr>
            <p:cNvSpPr/>
            <p:nvPr/>
          </p:nvSpPr>
          <p:spPr>
            <a:xfrm>
              <a:off x="13863122" y="23661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45" name="Group 44">
            <a:extLst>
              <a:ext uri="{FF2B5EF4-FFF2-40B4-BE49-F238E27FC236}">
                <a16:creationId xmlns:a16="http://schemas.microsoft.com/office/drawing/2014/main" id="{FCDEF2FA-4AA8-4697-AAB8-08F847223BED}"/>
              </a:ext>
            </a:extLst>
          </p:cNvPr>
          <p:cNvGrpSpPr/>
          <p:nvPr/>
        </p:nvGrpSpPr>
        <p:grpSpPr>
          <a:xfrm>
            <a:off x="12087587" y="9494378"/>
            <a:ext cx="5194642" cy="5479148"/>
            <a:chOff x="12087587" y="7316443"/>
            <a:chExt cx="5194642" cy="5479148"/>
          </a:xfrm>
        </p:grpSpPr>
        <p:grpSp>
          <p:nvGrpSpPr>
            <p:cNvPr id="46" name="Group 45">
              <a:extLst>
                <a:ext uri="{FF2B5EF4-FFF2-40B4-BE49-F238E27FC236}">
                  <a16:creationId xmlns:a16="http://schemas.microsoft.com/office/drawing/2014/main" id="{4C878C47-E44E-4549-B041-6C6D6853840E}"/>
                </a:ext>
              </a:extLst>
            </p:cNvPr>
            <p:cNvGrpSpPr/>
            <p:nvPr/>
          </p:nvGrpSpPr>
          <p:grpSpPr>
            <a:xfrm>
              <a:off x="12087587" y="7316443"/>
              <a:ext cx="5194642" cy="5479148"/>
              <a:chOff x="8736553" y="3611344"/>
              <a:chExt cx="6914068" cy="7292746"/>
            </a:xfrm>
          </p:grpSpPr>
          <p:sp>
            <p:nvSpPr>
              <p:cNvPr id="49" name="One">
                <a:extLst>
                  <a:ext uri="{FF2B5EF4-FFF2-40B4-BE49-F238E27FC236}">
                    <a16:creationId xmlns:a16="http://schemas.microsoft.com/office/drawing/2014/main" id="{3AC4D21B-6892-4A58-80D9-088A3CF94BC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Two">
                <a:extLst>
                  <a:ext uri="{FF2B5EF4-FFF2-40B4-BE49-F238E27FC236}">
                    <a16:creationId xmlns:a16="http://schemas.microsoft.com/office/drawing/2014/main" id="{74806159-564F-47BD-99C1-0A8FEC09C5A8}"/>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Three">
                <a:extLst>
                  <a:ext uri="{FF2B5EF4-FFF2-40B4-BE49-F238E27FC236}">
                    <a16:creationId xmlns:a16="http://schemas.microsoft.com/office/drawing/2014/main" id="{6002D9C6-B5C1-4C0A-B5A6-7B595AF204D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our">
                <a:extLst>
                  <a:ext uri="{FF2B5EF4-FFF2-40B4-BE49-F238E27FC236}">
                    <a16:creationId xmlns:a16="http://schemas.microsoft.com/office/drawing/2014/main" id="{C63EE843-E9F0-4788-BDBA-0E60CC548972}"/>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7" name="TextBox 46">
              <a:extLst>
                <a:ext uri="{FF2B5EF4-FFF2-40B4-BE49-F238E27FC236}">
                  <a16:creationId xmlns:a16="http://schemas.microsoft.com/office/drawing/2014/main" id="{62B44219-7F9B-468C-AC5B-F5CAAEDD79A4}"/>
                </a:ext>
              </a:extLst>
            </p:cNvPr>
            <p:cNvSpPr txBox="1"/>
            <p:nvPr/>
          </p:nvSpPr>
          <p:spPr>
            <a:xfrm>
              <a:off x="13008039" y="9492069"/>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Seven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48" name="Rectangle 47">
              <a:extLst>
                <a:ext uri="{FF2B5EF4-FFF2-40B4-BE49-F238E27FC236}">
                  <a16:creationId xmlns:a16="http://schemas.microsoft.com/office/drawing/2014/main" id="{9E817C25-DF79-45CE-903E-2A9A6426C893}"/>
                </a:ext>
              </a:extLst>
            </p:cNvPr>
            <p:cNvSpPr/>
            <p:nvPr/>
          </p:nvSpPr>
          <p:spPr>
            <a:xfrm>
              <a:off x="13863122" y="788261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g</a:t>
              </a:r>
            </a:p>
          </p:txBody>
        </p:sp>
      </p:grpSp>
      <p:grpSp>
        <p:nvGrpSpPr>
          <p:cNvPr id="53" name="Group 52">
            <a:extLst>
              <a:ext uri="{FF2B5EF4-FFF2-40B4-BE49-F238E27FC236}">
                <a16:creationId xmlns:a16="http://schemas.microsoft.com/office/drawing/2014/main" id="{B4A684F8-1B78-4763-8DD1-1483D9A58931}"/>
              </a:ext>
            </a:extLst>
          </p:cNvPr>
          <p:cNvGrpSpPr/>
          <p:nvPr/>
        </p:nvGrpSpPr>
        <p:grpSpPr>
          <a:xfrm>
            <a:off x="17070226" y="4041724"/>
            <a:ext cx="5194642" cy="5479148"/>
            <a:chOff x="17070226" y="1863789"/>
            <a:chExt cx="5194642" cy="5479148"/>
          </a:xfrm>
        </p:grpSpPr>
        <p:grpSp>
          <p:nvGrpSpPr>
            <p:cNvPr id="54" name="Group 53">
              <a:extLst>
                <a:ext uri="{FF2B5EF4-FFF2-40B4-BE49-F238E27FC236}">
                  <a16:creationId xmlns:a16="http://schemas.microsoft.com/office/drawing/2014/main" id="{D704D31E-E5D0-4A40-A1E1-5F80C68F4611}"/>
                </a:ext>
              </a:extLst>
            </p:cNvPr>
            <p:cNvGrpSpPr/>
            <p:nvPr/>
          </p:nvGrpSpPr>
          <p:grpSpPr>
            <a:xfrm>
              <a:off x="17070226" y="1863789"/>
              <a:ext cx="5194642" cy="5479148"/>
              <a:chOff x="8736553" y="3611344"/>
              <a:chExt cx="6914068" cy="7292746"/>
            </a:xfrm>
          </p:grpSpPr>
          <p:sp>
            <p:nvSpPr>
              <p:cNvPr id="57" name="One">
                <a:extLst>
                  <a:ext uri="{FF2B5EF4-FFF2-40B4-BE49-F238E27FC236}">
                    <a16:creationId xmlns:a16="http://schemas.microsoft.com/office/drawing/2014/main" id="{55EF1CCF-755F-4887-927C-F8E29DF1544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Two">
                <a:extLst>
                  <a:ext uri="{FF2B5EF4-FFF2-40B4-BE49-F238E27FC236}">
                    <a16:creationId xmlns:a16="http://schemas.microsoft.com/office/drawing/2014/main" id="{6E242372-47CE-4FEE-8771-98ECD8B5C896}"/>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9" name="Three">
                <a:extLst>
                  <a:ext uri="{FF2B5EF4-FFF2-40B4-BE49-F238E27FC236}">
                    <a16:creationId xmlns:a16="http://schemas.microsoft.com/office/drawing/2014/main" id="{FED23E81-F769-4FFA-9A3C-E6C44A5001C5}"/>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our">
                <a:extLst>
                  <a:ext uri="{FF2B5EF4-FFF2-40B4-BE49-F238E27FC236}">
                    <a16:creationId xmlns:a16="http://schemas.microsoft.com/office/drawing/2014/main" id="{F032F3F4-4EDB-4D7A-8947-7517BB25674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5" name="TextBox 54">
              <a:extLst>
                <a:ext uri="{FF2B5EF4-FFF2-40B4-BE49-F238E27FC236}">
                  <a16:creationId xmlns:a16="http://schemas.microsoft.com/office/drawing/2014/main" id="{A5A20A3E-450A-433C-BC1E-F95FBE3E8494}"/>
                </a:ext>
              </a:extLst>
            </p:cNvPr>
            <p:cNvSpPr txBox="1"/>
            <p:nvPr/>
          </p:nvSpPr>
          <p:spPr>
            <a:xfrm>
              <a:off x="17990679" y="3975595"/>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Four</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56" name="Rectangle 55">
              <a:extLst>
                <a:ext uri="{FF2B5EF4-FFF2-40B4-BE49-F238E27FC236}">
                  <a16:creationId xmlns:a16="http://schemas.microsoft.com/office/drawing/2014/main" id="{B20255DA-EE76-4086-8EE2-F3E42665849C}"/>
                </a:ext>
              </a:extLst>
            </p:cNvPr>
            <p:cNvSpPr/>
            <p:nvPr/>
          </p:nvSpPr>
          <p:spPr>
            <a:xfrm>
              <a:off x="18829481" y="23661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c</a:t>
              </a:r>
            </a:p>
          </p:txBody>
        </p:sp>
      </p:grpSp>
      <p:grpSp>
        <p:nvGrpSpPr>
          <p:cNvPr id="61" name="Group 60">
            <a:extLst>
              <a:ext uri="{FF2B5EF4-FFF2-40B4-BE49-F238E27FC236}">
                <a16:creationId xmlns:a16="http://schemas.microsoft.com/office/drawing/2014/main" id="{3F931812-CB65-4306-AD0E-B0A483C2F0A6}"/>
              </a:ext>
            </a:extLst>
          </p:cNvPr>
          <p:cNvGrpSpPr/>
          <p:nvPr/>
        </p:nvGrpSpPr>
        <p:grpSpPr>
          <a:xfrm>
            <a:off x="17070225" y="9494378"/>
            <a:ext cx="5194642" cy="5479148"/>
            <a:chOff x="17070225" y="7316443"/>
            <a:chExt cx="5194642" cy="5479148"/>
          </a:xfrm>
        </p:grpSpPr>
        <p:grpSp>
          <p:nvGrpSpPr>
            <p:cNvPr id="62" name="Group 61">
              <a:extLst>
                <a:ext uri="{FF2B5EF4-FFF2-40B4-BE49-F238E27FC236}">
                  <a16:creationId xmlns:a16="http://schemas.microsoft.com/office/drawing/2014/main" id="{31FF8BB1-378C-442D-B997-6164F224C22F}"/>
                </a:ext>
              </a:extLst>
            </p:cNvPr>
            <p:cNvGrpSpPr/>
            <p:nvPr/>
          </p:nvGrpSpPr>
          <p:grpSpPr>
            <a:xfrm>
              <a:off x="17070225" y="7316443"/>
              <a:ext cx="5194642" cy="5479148"/>
              <a:chOff x="8736553" y="3611344"/>
              <a:chExt cx="6914068" cy="7292746"/>
            </a:xfrm>
          </p:grpSpPr>
          <p:sp>
            <p:nvSpPr>
              <p:cNvPr id="65" name="One">
                <a:extLst>
                  <a:ext uri="{FF2B5EF4-FFF2-40B4-BE49-F238E27FC236}">
                    <a16:creationId xmlns:a16="http://schemas.microsoft.com/office/drawing/2014/main" id="{EC560487-A445-47B3-9606-4E0FD9A0B1F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6" name="Two">
                <a:extLst>
                  <a:ext uri="{FF2B5EF4-FFF2-40B4-BE49-F238E27FC236}">
                    <a16:creationId xmlns:a16="http://schemas.microsoft.com/office/drawing/2014/main" id="{D84E8022-94F6-404B-B7A5-DBC6FF8A47D0}"/>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tx2">
                      <a:lumMod val="75000"/>
                    </a:schemeClr>
                  </a:gs>
                  <a:gs pos="0">
                    <a:schemeClr val="tx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7" name="Three">
                <a:extLst>
                  <a:ext uri="{FF2B5EF4-FFF2-40B4-BE49-F238E27FC236}">
                    <a16:creationId xmlns:a16="http://schemas.microsoft.com/office/drawing/2014/main" id="{A19679C2-3062-4FA7-91F2-2EC9F92B073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tx2">
                      <a:lumMod val="75000"/>
                    </a:schemeClr>
                  </a:gs>
                  <a:gs pos="19000">
                    <a:schemeClr val="tx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8" name="Four">
                <a:extLst>
                  <a:ext uri="{FF2B5EF4-FFF2-40B4-BE49-F238E27FC236}">
                    <a16:creationId xmlns:a16="http://schemas.microsoft.com/office/drawing/2014/main" id="{2780837D-7705-4959-AECB-1C4FFCC04E0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2">
                      <a:lumMod val="60000"/>
                      <a:lumOff val="40000"/>
                    </a:schemeClr>
                  </a:gs>
                  <a:gs pos="9000">
                    <a:schemeClr val="tx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3" name="TextBox 62">
              <a:extLst>
                <a:ext uri="{FF2B5EF4-FFF2-40B4-BE49-F238E27FC236}">
                  <a16:creationId xmlns:a16="http://schemas.microsoft.com/office/drawing/2014/main" id="{6656C2D9-14A7-4EDE-90C1-C70C25D6F934}"/>
                </a:ext>
              </a:extLst>
            </p:cNvPr>
            <p:cNvSpPr txBox="1"/>
            <p:nvPr/>
          </p:nvSpPr>
          <p:spPr>
            <a:xfrm>
              <a:off x="17990679" y="9492069"/>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Eight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64" name="Rectangle 63">
              <a:extLst>
                <a:ext uri="{FF2B5EF4-FFF2-40B4-BE49-F238E27FC236}">
                  <a16:creationId xmlns:a16="http://schemas.microsoft.com/office/drawing/2014/main" id="{A4A479C6-51F4-4FC5-8ECB-7FF971B64A62}"/>
                </a:ext>
              </a:extLst>
            </p:cNvPr>
            <p:cNvSpPr/>
            <p:nvPr/>
          </p:nvSpPr>
          <p:spPr>
            <a:xfrm>
              <a:off x="18829481" y="788261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h</a:t>
              </a:r>
            </a:p>
          </p:txBody>
        </p:sp>
      </p:grpSp>
    </p:spTree>
    <p:extLst>
      <p:ext uri="{BB962C8B-B14F-4D97-AF65-F5344CB8AC3E}">
        <p14:creationId xmlns:p14="http://schemas.microsoft.com/office/powerpoint/2010/main" val="251990819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6000">
                                          <p:cBhvr additive="base">
                                            <p:cTn id="7" dur="2500" fill="hold"/>
                                            <p:tgtEl>
                                              <p:spTgt spid="5"/>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14:bounceEnd="76000">
                                          <p:cBhvr additive="base">
                                            <p:cTn id="11" dur="2500" fill="hold"/>
                                            <p:tgtEl>
                                              <p:spTgt spid="13"/>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400"/>
                                      </p:stCondLst>
                                      <p:childTnLst>
                                        <p:set>
                                          <p:cBhvr>
                                            <p:cTn id="14" dur="1" fill="hold">
                                              <p:stCondLst>
                                                <p:cond delay="0"/>
                                              </p:stCondLst>
                                            </p:cTn>
                                            <p:tgtEl>
                                              <p:spTgt spid="37"/>
                                            </p:tgtEl>
                                            <p:attrNameLst>
                                              <p:attrName>style.visibility</p:attrName>
                                            </p:attrNameLst>
                                          </p:cBhvr>
                                          <p:to>
                                            <p:strVal val="visible"/>
                                          </p:to>
                                        </p:set>
                                        <p:anim calcmode="lin" valueType="num" p14:bounceEnd="76000">
                                          <p:cBhvr additive="base">
                                            <p:cTn id="15" dur="2500" fill="hold"/>
                                            <p:tgtEl>
                                              <p:spTgt spid="37"/>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3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600"/>
                                      </p:stCondLst>
                                      <p:childTnLst>
                                        <p:set>
                                          <p:cBhvr>
                                            <p:cTn id="18" dur="1" fill="hold">
                                              <p:stCondLst>
                                                <p:cond delay="0"/>
                                              </p:stCondLst>
                                            </p:cTn>
                                            <p:tgtEl>
                                              <p:spTgt spid="53"/>
                                            </p:tgtEl>
                                            <p:attrNameLst>
                                              <p:attrName>style.visibility</p:attrName>
                                            </p:attrNameLst>
                                          </p:cBhvr>
                                          <p:to>
                                            <p:strVal val="visible"/>
                                          </p:to>
                                        </p:set>
                                        <p:anim calcmode="lin" valueType="num" p14:bounceEnd="76000">
                                          <p:cBhvr additive="base">
                                            <p:cTn id="19" dur="2500" fill="hold"/>
                                            <p:tgtEl>
                                              <p:spTgt spid="53"/>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53"/>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800"/>
                                      </p:stCondLst>
                                      <p:childTnLst>
                                        <p:set>
                                          <p:cBhvr>
                                            <p:cTn id="22" dur="1" fill="hold">
                                              <p:stCondLst>
                                                <p:cond delay="0"/>
                                              </p:stCondLst>
                                            </p:cTn>
                                            <p:tgtEl>
                                              <p:spTgt spid="21"/>
                                            </p:tgtEl>
                                            <p:attrNameLst>
                                              <p:attrName>style.visibility</p:attrName>
                                            </p:attrNameLst>
                                          </p:cBhvr>
                                          <p:to>
                                            <p:strVal val="visible"/>
                                          </p:to>
                                        </p:set>
                                        <p:anim calcmode="lin" valueType="num" p14:bounceEnd="76000">
                                          <p:cBhvr additive="base">
                                            <p:cTn id="23" dur="2500" fill="hold"/>
                                            <p:tgtEl>
                                              <p:spTgt spid="21"/>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21"/>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1000"/>
                                      </p:stCondLst>
                                      <p:childTnLst>
                                        <p:set>
                                          <p:cBhvr>
                                            <p:cTn id="26" dur="1" fill="hold">
                                              <p:stCondLst>
                                                <p:cond delay="0"/>
                                              </p:stCondLst>
                                            </p:cTn>
                                            <p:tgtEl>
                                              <p:spTgt spid="29"/>
                                            </p:tgtEl>
                                            <p:attrNameLst>
                                              <p:attrName>style.visibility</p:attrName>
                                            </p:attrNameLst>
                                          </p:cBhvr>
                                          <p:to>
                                            <p:strVal val="visible"/>
                                          </p:to>
                                        </p:set>
                                        <p:anim calcmode="lin" valueType="num" p14:bounceEnd="76000">
                                          <p:cBhvr additive="base">
                                            <p:cTn id="27" dur="2500" fill="hold"/>
                                            <p:tgtEl>
                                              <p:spTgt spid="29"/>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2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1200"/>
                                      </p:stCondLst>
                                      <p:childTnLst>
                                        <p:set>
                                          <p:cBhvr>
                                            <p:cTn id="30" dur="1" fill="hold">
                                              <p:stCondLst>
                                                <p:cond delay="0"/>
                                              </p:stCondLst>
                                            </p:cTn>
                                            <p:tgtEl>
                                              <p:spTgt spid="45"/>
                                            </p:tgtEl>
                                            <p:attrNameLst>
                                              <p:attrName>style.visibility</p:attrName>
                                            </p:attrNameLst>
                                          </p:cBhvr>
                                          <p:to>
                                            <p:strVal val="visible"/>
                                          </p:to>
                                        </p:set>
                                        <p:anim calcmode="lin" valueType="num" p14:bounceEnd="76000">
                                          <p:cBhvr additive="base">
                                            <p:cTn id="31" dur="2500" fill="hold"/>
                                            <p:tgtEl>
                                              <p:spTgt spid="45"/>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45"/>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6000">
                                      <p:stCondLst>
                                        <p:cond delay="1400"/>
                                      </p:stCondLst>
                                      <p:childTnLst>
                                        <p:set>
                                          <p:cBhvr>
                                            <p:cTn id="34" dur="1" fill="hold">
                                              <p:stCondLst>
                                                <p:cond delay="0"/>
                                              </p:stCondLst>
                                            </p:cTn>
                                            <p:tgtEl>
                                              <p:spTgt spid="61"/>
                                            </p:tgtEl>
                                            <p:attrNameLst>
                                              <p:attrName>style.visibility</p:attrName>
                                            </p:attrNameLst>
                                          </p:cBhvr>
                                          <p:to>
                                            <p:strVal val="visible"/>
                                          </p:to>
                                        </p:set>
                                        <p:anim calcmode="lin" valueType="num" p14:bounceEnd="76000">
                                          <p:cBhvr additive="base">
                                            <p:cTn id="35" dur="2500" fill="hold"/>
                                            <p:tgtEl>
                                              <p:spTgt spid="61"/>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6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ppt_x"/>
                                              </p:val>
                                            </p:tav>
                                            <p:tav tm="100000">
                                              <p:val>
                                                <p:strVal val="#ppt_x"/>
                                              </p:val>
                                            </p:tav>
                                          </p:tavLst>
                                        </p:anim>
                                        <p:anim calcmode="lin" valueType="num">
                                          <p:cBhvr additive="base">
                                            <p:cTn id="8" dur="2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500" fill="hold"/>
                                            <p:tgtEl>
                                              <p:spTgt spid="13"/>
                                            </p:tgtEl>
                                            <p:attrNameLst>
                                              <p:attrName>ppt_x</p:attrName>
                                            </p:attrNameLst>
                                          </p:cBhvr>
                                          <p:tavLst>
                                            <p:tav tm="0">
                                              <p:val>
                                                <p:strVal val="#ppt_x"/>
                                              </p:val>
                                            </p:tav>
                                            <p:tav tm="100000">
                                              <p:val>
                                                <p:strVal val="#ppt_x"/>
                                              </p:val>
                                            </p:tav>
                                          </p:tavLst>
                                        </p:anim>
                                        <p:anim calcmode="lin" valueType="num">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400"/>
                                      </p:stCondLst>
                                      <p:childTnLst>
                                        <p:set>
                                          <p:cBhvr>
                                            <p:cTn id="14" dur="1" fill="hold">
                                              <p:stCondLst>
                                                <p:cond delay="0"/>
                                              </p:stCondLst>
                                            </p:cTn>
                                            <p:tgtEl>
                                              <p:spTgt spid="37"/>
                                            </p:tgtEl>
                                            <p:attrNameLst>
                                              <p:attrName>style.visibility</p:attrName>
                                            </p:attrNameLst>
                                          </p:cBhvr>
                                          <p:to>
                                            <p:strVal val="visible"/>
                                          </p:to>
                                        </p:set>
                                        <p:anim calcmode="lin" valueType="num">
                                          <p:cBhvr additive="base">
                                            <p:cTn id="15" dur="2500" fill="hold"/>
                                            <p:tgtEl>
                                              <p:spTgt spid="37"/>
                                            </p:tgtEl>
                                            <p:attrNameLst>
                                              <p:attrName>ppt_x</p:attrName>
                                            </p:attrNameLst>
                                          </p:cBhvr>
                                          <p:tavLst>
                                            <p:tav tm="0">
                                              <p:val>
                                                <p:strVal val="#ppt_x"/>
                                              </p:val>
                                            </p:tav>
                                            <p:tav tm="100000">
                                              <p:val>
                                                <p:strVal val="#ppt_x"/>
                                              </p:val>
                                            </p:tav>
                                          </p:tavLst>
                                        </p:anim>
                                        <p:anim calcmode="lin" valueType="num">
                                          <p:cBhvr additive="base">
                                            <p:cTn id="16" dur="2500" fill="hold"/>
                                            <p:tgtEl>
                                              <p:spTgt spid="3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600"/>
                                      </p:stCondLst>
                                      <p:childTnLst>
                                        <p:set>
                                          <p:cBhvr>
                                            <p:cTn id="18" dur="1" fill="hold">
                                              <p:stCondLst>
                                                <p:cond delay="0"/>
                                              </p:stCondLst>
                                            </p:cTn>
                                            <p:tgtEl>
                                              <p:spTgt spid="53"/>
                                            </p:tgtEl>
                                            <p:attrNameLst>
                                              <p:attrName>style.visibility</p:attrName>
                                            </p:attrNameLst>
                                          </p:cBhvr>
                                          <p:to>
                                            <p:strVal val="visible"/>
                                          </p:to>
                                        </p:set>
                                        <p:anim calcmode="lin" valueType="num">
                                          <p:cBhvr additive="base">
                                            <p:cTn id="19" dur="2500" fill="hold"/>
                                            <p:tgtEl>
                                              <p:spTgt spid="53"/>
                                            </p:tgtEl>
                                            <p:attrNameLst>
                                              <p:attrName>ppt_x</p:attrName>
                                            </p:attrNameLst>
                                          </p:cBhvr>
                                          <p:tavLst>
                                            <p:tav tm="0">
                                              <p:val>
                                                <p:strVal val="#ppt_x"/>
                                              </p:val>
                                            </p:tav>
                                            <p:tav tm="100000">
                                              <p:val>
                                                <p:strVal val="#ppt_x"/>
                                              </p:val>
                                            </p:tav>
                                          </p:tavLst>
                                        </p:anim>
                                        <p:anim calcmode="lin" valueType="num">
                                          <p:cBhvr additive="base">
                                            <p:cTn id="20" dur="2500" fill="hold"/>
                                            <p:tgtEl>
                                              <p:spTgt spid="53"/>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80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2500" fill="hold"/>
                                            <p:tgtEl>
                                              <p:spTgt spid="21"/>
                                            </p:tgtEl>
                                            <p:attrNameLst>
                                              <p:attrName>ppt_x</p:attrName>
                                            </p:attrNameLst>
                                          </p:cBhvr>
                                          <p:tavLst>
                                            <p:tav tm="0">
                                              <p:val>
                                                <p:strVal val="#ppt_x"/>
                                              </p:val>
                                            </p:tav>
                                            <p:tav tm="100000">
                                              <p:val>
                                                <p:strVal val="#ppt_x"/>
                                              </p:val>
                                            </p:tav>
                                          </p:tavLst>
                                        </p:anim>
                                        <p:anim calcmode="lin" valueType="num">
                                          <p:cBhvr additive="base">
                                            <p:cTn id="24" dur="2500" fill="hold"/>
                                            <p:tgtEl>
                                              <p:spTgt spid="21"/>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1000"/>
                                      </p:stCondLst>
                                      <p:childTnLst>
                                        <p:set>
                                          <p:cBhvr>
                                            <p:cTn id="26" dur="1" fill="hold">
                                              <p:stCondLst>
                                                <p:cond delay="0"/>
                                              </p:stCondLst>
                                            </p:cTn>
                                            <p:tgtEl>
                                              <p:spTgt spid="29"/>
                                            </p:tgtEl>
                                            <p:attrNameLst>
                                              <p:attrName>style.visibility</p:attrName>
                                            </p:attrNameLst>
                                          </p:cBhvr>
                                          <p:to>
                                            <p:strVal val="visible"/>
                                          </p:to>
                                        </p:set>
                                        <p:anim calcmode="lin" valueType="num">
                                          <p:cBhvr additive="base">
                                            <p:cTn id="27" dur="2500" fill="hold"/>
                                            <p:tgtEl>
                                              <p:spTgt spid="29"/>
                                            </p:tgtEl>
                                            <p:attrNameLst>
                                              <p:attrName>ppt_x</p:attrName>
                                            </p:attrNameLst>
                                          </p:cBhvr>
                                          <p:tavLst>
                                            <p:tav tm="0">
                                              <p:val>
                                                <p:strVal val="#ppt_x"/>
                                              </p:val>
                                            </p:tav>
                                            <p:tav tm="100000">
                                              <p:val>
                                                <p:strVal val="#ppt_x"/>
                                              </p:val>
                                            </p:tav>
                                          </p:tavLst>
                                        </p:anim>
                                        <p:anim calcmode="lin" valueType="num">
                                          <p:cBhvr additive="base">
                                            <p:cTn id="28" dur="2500" fill="hold"/>
                                            <p:tgtEl>
                                              <p:spTgt spid="2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1200"/>
                                      </p:stCondLst>
                                      <p:childTnLst>
                                        <p:set>
                                          <p:cBhvr>
                                            <p:cTn id="30" dur="1" fill="hold">
                                              <p:stCondLst>
                                                <p:cond delay="0"/>
                                              </p:stCondLst>
                                            </p:cTn>
                                            <p:tgtEl>
                                              <p:spTgt spid="45"/>
                                            </p:tgtEl>
                                            <p:attrNameLst>
                                              <p:attrName>style.visibility</p:attrName>
                                            </p:attrNameLst>
                                          </p:cBhvr>
                                          <p:to>
                                            <p:strVal val="visible"/>
                                          </p:to>
                                        </p:set>
                                        <p:anim calcmode="lin" valueType="num">
                                          <p:cBhvr additive="base">
                                            <p:cTn id="31" dur="2500" fill="hold"/>
                                            <p:tgtEl>
                                              <p:spTgt spid="45"/>
                                            </p:tgtEl>
                                            <p:attrNameLst>
                                              <p:attrName>ppt_x</p:attrName>
                                            </p:attrNameLst>
                                          </p:cBhvr>
                                          <p:tavLst>
                                            <p:tav tm="0">
                                              <p:val>
                                                <p:strVal val="#ppt_x"/>
                                              </p:val>
                                            </p:tav>
                                            <p:tav tm="100000">
                                              <p:val>
                                                <p:strVal val="#ppt_x"/>
                                              </p:val>
                                            </p:tav>
                                          </p:tavLst>
                                        </p:anim>
                                        <p:anim calcmode="lin" valueType="num">
                                          <p:cBhvr additive="base">
                                            <p:cTn id="32" dur="2500" fill="hold"/>
                                            <p:tgtEl>
                                              <p:spTgt spid="45"/>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1400"/>
                                      </p:stCondLst>
                                      <p:childTnLst>
                                        <p:set>
                                          <p:cBhvr>
                                            <p:cTn id="34" dur="1" fill="hold">
                                              <p:stCondLst>
                                                <p:cond delay="0"/>
                                              </p:stCondLst>
                                            </p:cTn>
                                            <p:tgtEl>
                                              <p:spTgt spid="61"/>
                                            </p:tgtEl>
                                            <p:attrNameLst>
                                              <p:attrName>style.visibility</p:attrName>
                                            </p:attrNameLst>
                                          </p:cBhvr>
                                          <p:to>
                                            <p:strVal val="visible"/>
                                          </p:to>
                                        </p:set>
                                        <p:anim calcmode="lin" valueType="num">
                                          <p:cBhvr additive="base">
                                            <p:cTn id="35" dur="2500" fill="hold"/>
                                            <p:tgtEl>
                                              <p:spTgt spid="61"/>
                                            </p:tgtEl>
                                            <p:attrNameLst>
                                              <p:attrName>ppt_x</p:attrName>
                                            </p:attrNameLst>
                                          </p:cBhvr>
                                          <p:tavLst>
                                            <p:tav tm="0">
                                              <p:val>
                                                <p:strVal val="#ppt_x"/>
                                              </p:val>
                                            </p:tav>
                                            <p:tav tm="100000">
                                              <p:val>
                                                <p:strVal val="#ppt_x"/>
                                              </p:val>
                                            </p:tav>
                                          </p:tavLst>
                                        </p:anim>
                                        <p:anim calcmode="lin" valueType="num">
                                          <p:cBhvr additive="base">
                                            <p:cTn id="36" dur="2500" fill="hold"/>
                                            <p:tgtEl>
                                              <p:spTgt spid="6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034486BC-A029-4EA9-A163-553798E39816}"/>
              </a:ext>
            </a:extLst>
          </p:cNvPr>
          <p:cNvGrpSpPr/>
          <p:nvPr/>
        </p:nvGrpSpPr>
        <p:grpSpPr>
          <a:xfrm>
            <a:off x="1941543" y="6678211"/>
            <a:ext cx="5714106" cy="6027063"/>
            <a:chOff x="8736553" y="3611344"/>
            <a:chExt cx="6914068" cy="7292746"/>
          </a:xfrm>
        </p:grpSpPr>
        <p:sp>
          <p:nvSpPr>
            <p:cNvPr id="3" name="One">
              <a:extLst>
                <a:ext uri="{FF2B5EF4-FFF2-40B4-BE49-F238E27FC236}">
                  <a16:creationId xmlns:a16="http://schemas.microsoft.com/office/drawing/2014/main" id="{9122B9E6-E58B-4628-AA0C-3712EABB31DB}"/>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Two">
              <a:extLst>
                <a:ext uri="{FF2B5EF4-FFF2-40B4-BE49-F238E27FC236}">
                  <a16:creationId xmlns:a16="http://schemas.microsoft.com/office/drawing/2014/main" id="{4B0D901D-529A-4593-AC0A-E45CB511C12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Three">
              <a:extLst>
                <a:ext uri="{FF2B5EF4-FFF2-40B4-BE49-F238E27FC236}">
                  <a16:creationId xmlns:a16="http://schemas.microsoft.com/office/drawing/2014/main" id="{971E1B6B-BEAC-4566-B610-C7D593BE9A90}"/>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our">
              <a:extLst>
                <a:ext uri="{FF2B5EF4-FFF2-40B4-BE49-F238E27FC236}">
                  <a16:creationId xmlns:a16="http://schemas.microsoft.com/office/drawing/2014/main" id="{F5B9A4EF-6949-4A27-800E-F7EC4711E884}"/>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7" name="Group 6">
            <a:extLst>
              <a:ext uri="{FF2B5EF4-FFF2-40B4-BE49-F238E27FC236}">
                <a16:creationId xmlns:a16="http://schemas.microsoft.com/office/drawing/2014/main" id="{D0968A50-1743-441A-99F1-79C6883414A7}"/>
              </a:ext>
            </a:extLst>
          </p:cNvPr>
          <p:cNvGrpSpPr/>
          <p:nvPr/>
        </p:nvGrpSpPr>
        <p:grpSpPr>
          <a:xfrm>
            <a:off x="9336534" y="6678211"/>
            <a:ext cx="5714106" cy="6027063"/>
            <a:chOff x="1563688" y="3246708"/>
            <a:chExt cx="7605475" cy="8022019"/>
          </a:xfrm>
        </p:grpSpPr>
        <p:sp>
          <p:nvSpPr>
            <p:cNvPr id="8" name="One">
              <a:extLst>
                <a:ext uri="{FF2B5EF4-FFF2-40B4-BE49-F238E27FC236}">
                  <a16:creationId xmlns:a16="http://schemas.microsoft.com/office/drawing/2014/main" id="{A21E5EF8-5EE4-4565-AE6B-613ECACE0197}"/>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Two">
              <a:extLst>
                <a:ext uri="{FF2B5EF4-FFF2-40B4-BE49-F238E27FC236}">
                  <a16:creationId xmlns:a16="http://schemas.microsoft.com/office/drawing/2014/main" id="{FF4916D6-E6D0-4054-9FB8-2F939EDB0F3F}"/>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hree">
              <a:extLst>
                <a:ext uri="{FF2B5EF4-FFF2-40B4-BE49-F238E27FC236}">
                  <a16:creationId xmlns:a16="http://schemas.microsoft.com/office/drawing/2014/main" id="{D17684E7-8318-4902-9A1C-01D15F3A1C27}"/>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our">
              <a:extLst>
                <a:ext uri="{FF2B5EF4-FFF2-40B4-BE49-F238E27FC236}">
                  <a16:creationId xmlns:a16="http://schemas.microsoft.com/office/drawing/2014/main" id="{E61C2305-63CB-49D5-8C28-A16E03BAD909}"/>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 name="Group 11">
            <a:extLst>
              <a:ext uri="{FF2B5EF4-FFF2-40B4-BE49-F238E27FC236}">
                <a16:creationId xmlns:a16="http://schemas.microsoft.com/office/drawing/2014/main" id="{43701FCC-DF2A-406C-A3F4-CA19D764ECE7}"/>
              </a:ext>
            </a:extLst>
          </p:cNvPr>
          <p:cNvGrpSpPr/>
          <p:nvPr/>
        </p:nvGrpSpPr>
        <p:grpSpPr>
          <a:xfrm>
            <a:off x="16731525" y="6678211"/>
            <a:ext cx="5714106" cy="6027063"/>
            <a:chOff x="8736553" y="3611344"/>
            <a:chExt cx="6914068" cy="7292746"/>
          </a:xfrm>
        </p:grpSpPr>
        <p:sp>
          <p:nvSpPr>
            <p:cNvPr id="13" name="One">
              <a:extLst>
                <a:ext uri="{FF2B5EF4-FFF2-40B4-BE49-F238E27FC236}">
                  <a16:creationId xmlns:a16="http://schemas.microsoft.com/office/drawing/2014/main" id="{4EAD35D7-3B6F-4A4F-8A6D-F68B52E37665}"/>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Two">
              <a:extLst>
                <a:ext uri="{FF2B5EF4-FFF2-40B4-BE49-F238E27FC236}">
                  <a16:creationId xmlns:a16="http://schemas.microsoft.com/office/drawing/2014/main" id="{18CAD757-3842-43BA-9A0D-52224F8CC59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Three">
              <a:extLst>
                <a:ext uri="{FF2B5EF4-FFF2-40B4-BE49-F238E27FC236}">
                  <a16:creationId xmlns:a16="http://schemas.microsoft.com/office/drawing/2014/main" id="{A447B6E5-DBB5-4B15-9DAC-F51FDA553CE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our">
              <a:extLst>
                <a:ext uri="{FF2B5EF4-FFF2-40B4-BE49-F238E27FC236}">
                  <a16:creationId xmlns:a16="http://schemas.microsoft.com/office/drawing/2014/main" id="{011159EF-E94F-4D80-919F-3FE92100D28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7" name="TextBox 16">
            <a:extLst>
              <a:ext uri="{FF2B5EF4-FFF2-40B4-BE49-F238E27FC236}">
                <a16:creationId xmlns:a16="http://schemas.microsoft.com/office/drawing/2014/main" id="{C4CAD419-D3DE-4A76-86D0-1AE8BA6979E7}"/>
              </a:ext>
            </a:extLst>
          </p:cNvPr>
          <p:cNvSpPr txBox="1"/>
          <p:nvPr/>
        </p:nvSpPr>
        <p:spPr>
          <a:xfrm>
            <a:off x="3842245" y="8131311"/>
            <a:ext cx="1912703" cy="1862048"/>
          </a:xfrm>
          <a:prstGeom prst="rect">
            <a:avLst/>
          </a:prstGeom>
          <a:noFill/>
        </p:spPr>
        <p:txBody>
          <a:bodyPr wrap="none" rtlCol="0" anchor="ctr">
            <a:spAutoFit/>
          </a:bodyPr>
          <a:lstStyle/>
          <a:p>
            <a:pPr algn="ctr"/>
            <a:r>
              <a:rPr lang="en-US" sz="115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18" name="TextBox 17">
            <a:extLst>
              <a:ext uri="{FF2B5EF4-FFF2-40B4-BE49-F238E27FC236}">
                <a16:creationId xmlns:a16="http://schemas.microsoft.com/office/drawing/2014/main" id="{299E98A2-F1BB-46FA-B99C-2F59AD35151D}"/>
              </a:ext>
            </a:extLst>
          </p:cNvPr>
          <p:cNvSpPr txBox="1"/>
          <p:nvPr/>
        </p:nvSpPr>
        <p:spPr>
          <a:xfrm>
            <a:off x="11237236" y="8131311"/>
            <a:ext cx="1912703" cy="1862048"/>
          </a:xfrm>
          <a:prstGeom prst="rect">
            <a:avLst/>
          </a:prstGeom>
          <a:noFill/>
        </p:spPr>
        <p:txBody>
          <a:bodyPr wrap="none" rtlCol="0" anchor="ctr">
            <a:spAutoFit/>
          </a:bodyPr>
          <a:lstStyle/>
          <a:p>
            <a:pPr algn="ctr"/>
            <a:r>
              <a:rPr lang="en-US" sz="115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19" name="TextBox 18">
            <a:extLst>
              <a:ext uri="{FF2B5EF4-FFF2-40B4-BE49-F238E27FC236}">
                <a16:creationId xmlns:a16="http://schemas.microsoft.com/office/drawing/2014/main" id="{48EED981-7A30-4004-B4D6-983615BCF3AC}"/>
              </a:ext>
            </a:extLst>
          </p:cNvPr>
          <p:cNvSpPr txBox="1"/>
          <p:nvPr/>
        </p:nvSpPr>
        <p:spPr>
          <a:xfrm>
            <a:off x="18632226" y="8131311"/>
            <a:ext cx="1912703" cy="1862048"/>
          </a:xfrm>
          <a:prstGeom prst="rect">
            <a:avLst/>
          </a:prstGeom>
          <a:noFill/>
        </p:spPr>
        <p:txBody>
          <a:bodyPr wrap="none" rtlCol="0" anchor="ctr">
            <a:spAutoFit/>
          </a:bodyPr>
          <a:lstStyle/>
          <a:p>
            <a:pPr algn="ctr"/>
            <a:r>
              <a:rPr lang="en-US" sz="115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20" name="TextBox 19">
            <a:extLst>
              <a:ext uri="{FF2B5EF4-FFF2-40B4-BE49-F238E27FC236}">
                <a16:creationId xmlns:a16="http://schemas.microsoft.com/office/drawing/2014/main" id="{161C4179-64D9-4A22-AF3A-5B844D9F0418}"/>
              </a:ext>
            </a:extLst>
          </p:cNvPr>
          <p:cNvSpPr txBox="1"/>
          <p:nvPr/>
        </p:nvSpPr>
        <p:spPr>
          <a:xfrm>
            <a:off x="3130080" y="12103011"/>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1" name="TextBox 20">
            <a:extLst>
              <a:ext uri="{FF2B5EF4-FFF2-40B4-BE49-F238E27FC236}">
                <a16:creationId xmlns:a16="http://schemas.microsoft.com/office/drawing/2014/main" id="{6CBF5880-811F-40DF-A004-45321FC490CB}"/>
              </a:ext>
            </a:extLst>
          </p:cNvPr>
          <p:cNvSpPr txBox="1"/>
          <p:nvPr/>
        </p:nvSpPr>
        <p:spPr>
          <a:xfrm>
            <a:off x="10525071" y="12103011"/>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2" name="TextBox 21">
            <a:extLst>
              <a:ext uri="{FF2B5EF4-FFF2-40B4-BE49-F238E27FC236}">
                <a16:creationId xmlns:a16="http://schemas.microsoft.com/office/drawing/2014/main" id="{53B7C4DD-3216-4648-9AE4-5CE0C85E0A13}"/>
              </a:ext>
            </a:extLst>
          </p:cNvPr>
          <p:cNvSpPr txBox="1"/>
          <p:nvPr/>
        </p:nvSpPr>
        <p:spPr>
          <a:xfrm>
            <a:off x="17920062" y="12103011"/>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3" name="Rectangle 22">
            <a:extLst>
              <a:ext uri="{FF2B5EF4-FFF2-40B4-BE49-F238E27FC236}">
                <a16:creationId xmlns:a16="http://schemas.microsoft.com/office/drawing/2014/main" id="{F76A6AE4-15F2-4B5A-8657-E0428641D660}"/>
              </a:ext>
            </a:extLst>
          </p:cNvPr>
          <p:cNvSpPr/>
          <p:nvPr/>
        </p:nvSpPr>
        <p:spPr>
          <a:xfrm>
            <a:off x="4142006" y="13859901"/>
            <a:ext cx="1313180" cy="1446550"/>
          </a:xfrm>
          <a:prstGeom prst="rect">
            <a:avLst/>
          </a:prstGeom>
        </p:spPr>
        <p:txBody>
          <a:bodyPr wrap="none">
            <a:spAutoFit/>
          </a:bodyPr>
          <a:lstStyle/>
          <a:p>
            <a:pPr lvl="0" algn="ctr" defTabSz="914400">
              <a:defRPr/>
            </a:pPr>
            <a:r>
              <a:rPr lang="en-US" sz="8800">
                <a:solidFill>
                  <a:schemeClr val="accent1"/>
                </a:solidFill>
                <a:latin typeface="Designball-Buildings-01" pitchFamily="2" charset="0"/>
                <a:ea typeface="Open Sans" panose="020B0606030504020204" pitchFamily="34" charset="0"/>
                <a:cs typeface="Arial" panose="020B0604020202020204" pitchFamily="34" charset="0"/>
              </a:rPr>
              <a:t>M</a:t>
            </a:r>
          </a:p>
        </p:txBody>
      </p:sp>
      <p:sp>
        <p:nvSpPr>
          <p:cNvPr id="24" name="Rectangle 23">
            <a:extLst>
              <a:ext uri="{FF2B5EF4-FFF2-40B4-BE49-F238E27FC236}">
                <a16:creationId xmlns:a16="http://schemas.microsoft.com/office/drawing/2014/main" id="{24DF21D3-A217-4D23-8D6E-5758BD881033}"/>
              </a:ext>
            </a:extLst>
          </p:cNvPr>
          <p:cNvSpPr/>
          <p:nvPr/>
        </p:nvSpPr>
        <p:spPr>
          <a:xfrm>
            <a:off x="11536998" y="13859901"/>
            <a:ext cx="1313180" cy="1446550"/>
          </a:xfrm>
          <a:prstGeom prst="rect">
            <a:avLst/>
          </a:prstGeom>
        </p:spPr>
        <p:txBody>
          <a:bodyPr wrap="none">
            <a:spAutoFit/>
          </a:bodyPr>
          <a:lstStyle/>
          <a:p>
            <a:pPr lvl="0" algn="ctr" defTabSz="914400">
              <a:defRPr/>
            </a:pPr>
            <a:r>
              <a:rPr lang="en-US" sz="8800">
                <a:solidFill>
                  <a:schemeClr val="accent2"/>
                </a:solidFill>
                <a:latin typeface="Designball-Buildings-01" pitchFamily="2" charset="0"/>
                <a:ea typeface="Open Sans" panose="020B0606030504020204" pitchFamily="34" charset="0"/>
                <a:cs typeface="Arial" panose="020B0604020202020204" pitchFamily="34" charset="0"/>
              </a:rPr>
              <a:t>A</a:t>
            </a:r>
          </a:p>
        </p:txBody>
      </p:sp>
      <p:sp>
        <p:nvSpPr>
          <p:cNvPr id="25" name="Rectangle 24">
            <a:extLst>
              <a:ext uri="{FF2B5EF4-FFF2-40B4-BE49-F238E27FC236}">
                <a16:creationId xmlns:a16="http://schemas.microsoft.com/office/drawing/2014/main" id="{41E3A867-4A63-4C72-B54E-61557DF28F91}"/>
              </a:ext>
            </a:extLst>
          </p:cNvPr>
          <p:cNvSpPr/>
          <p:nvPr/>
        </p:nvSpPr>
        <p:spPr>
          <a:xfrm>
            <a:off x="18931989" y="13859901"/>
            <a:ext cx="1313181" cy="1446550"/>
          </a:xfrm>
          <a:prstGeom prst="rect">
            <a:avLst/>
          </a:prstGeom>
        </p:spPr>
        <p:txBody>
          <a:bodyPr wrap="none">
            <a:spAutoFit/>
          </a:bodyPr>
          <a:lstStyle/>
          <a:p>
            <a:pPr lvl="0" algn="ctr" defTabSz="914400">
              <a:defRPr/>
            </a:pPr>
            <a:r>
              <a:rPr lang="en-US" sz="8800">
                <a:solidFill>
                  <a:schemeClr val="accent3"/>
                </a:solidFill>
                <a:latin typeface="Designball-Buildings-01" pitchFamily="2" charset="0"/>
                <a:ea typeface="Open Sans" panose="020B0606030504020204" pitchFamily="34" charset="0"/>
                <a:cs typeface="Arial" panose="020B0604020202020204" pitchFamily="34" charset="0"/>
              </a:rPr>
              <a:t>R</a:t>
            </a:r>
          </a:p>
        </p:txBody>
      </p:sp>
      <p:sp>
        <p:nvSpPr>
          <p:cNvPr id="26" name="TextBox 25">
            <a:extLst>
              <a:ext uri="{FF2B5EF4-FFF2-40B4-BE49-F238E27FC236}">
                <a16:creationId xmlns:a16="http://schemas.microsoft.com/office/drawing/2014/main" id="{0DA64F5A-E9E8-4863-840B-BF847EE84D2D}"/>
              </a:ext>
            </a:extLst>
          </p:cNvPr>
          <p:cNvSpPr txBox="1"/>
          <p:nvPr/>
        </p:nvSpPr>
        <p:spPr>
          <a:xfrm>
            <a:off x="3950961" y="2981549"/>
            <a:ext cx="16485252"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spTree>
    <p:extLst>
      <p:ext uri="{BB962C8B-B14F-4D97-AF65-F5344CB8AC3E}">
        <p14:creationId xmlns:p14="http://schemas.microsoft.com/office/powerpoint/2010/main" val="3680403480"/>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1000" fill="hold"/>
                                        <p:tgtEl>
                                          <p:spTgt spid="20"/>
                                        </p:tgtEl>
                                        <p:attrNameLst>
                                          <p:attrName>ppt_x</p:attrName>
                                        </p:attrNameLst>
                                      </p:cBhvr>
                                      <p:tavLst>
                                        <p:tav tm="0">
                                          <p:val>
                                            <p:strVal val="#ppt_x"/>
                                          </p:val>
                                        </p:tav>
                                        <p:tav tm="100000">
                                          <p:val>
                                            <p:strVal val="#ppt_x"/>
                                          </p:val>
                                        </p:tav>
                                      </p:tavLst>
                                    </p:anim>
                                    <p:anim calcmode="lin" valueType="num">
                                      <p:cBhvr additive="base">
                                        <p:cTn id="8" dur="1000" fill="hold"/>
                                        <p:tgtEl>
                                          <p:spTgt spid="2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000" fill="hold"/>
                                        <p:tgtEl>
                                          <p:spTgt spid="21"/>
                                        </p:tgtEl>
                                        <p:attrNameLst>
                                          <p:attrName>ppt_x</p:attrName>
                                        </p:attrNameLst>
                                      </p:cBhvr>
                                      <p:tavLst>
                                        <p:tav tm="0">
                                          <p:val>
                                            <p:strVal val="#ppt_x"/>
                                          </p:val>
                                        </p:tav>
                                        <p:tav tm="100000">
                                          <p:val>
                                            <p:strVal val="#ppt_x"/>
                                          </p:val>
                                        </p:tav>
                                      </p:tavLst>
                                    </p:anim>
                                    <p:anim calcmode="lin" valueType="num">
                                      <p:cBhvr additive="base">
                                        <p:cTn id="12" dur="10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000" fill="hold"/>
                                        <p:tgtEl>
                                          <p:spTgt spid="22"/>
                                        </p:tgtEl>
                                        <p:attrNameLst>
                                          <p:attrName>ppt_x</p:attrName>
                                        </p:attrNameLst>
                                      </p:cBhvr>
                                      <p:tavLst>
                                        <p:tav tm="0">
                                          <p:val>
                                            <p:strVal val="#ppt_x"/>
                                          </p:val>
                                        </p:tav>
                                        <p:tav tm="100000">
                                          <p:val>
                                            <p:strVal val="#ppt_x"/>
                                          </p:val>
                                        </p:tav>
                                      </p:tavLst>
                                    </p:anim>
                                    <p:anim calcmode="lin" valueType="num">
                                      <p:cBhvr additive="base">
                                        <p:cTn id="16" dur="10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1000" fill="hold"/>
                                        <p:tgtEl>
                                          <p:spTgt spid="2"/>
                                        </p:tgtEl>
                                        <p:attrNameLst>
                                          <p:attrName>ppt_x</p:attrName>
                                        </p:attrNameLst>
                                      </p:cBhvr>
                                      <p:tavLst>
                                        <p:tav tm="0">
                                          <p:val>
                                            <p:strVal val="#ppt_x"/>
                                          </p:val>
                                        </p:tav>
                                        <p:tav tm="100000">
                                          <p:val>
                                            <p:strVal val="#ppt_x"/>
                                          </p:val>
                                        </p:tav>
                                      </p:tavLst>
                                    </p:anim>
                                    <p:anim calcmode="lin" valueType="num">
                                      <p:cBhvr additive="base">
                                        <p:cTn id="20" dur="1000" fill="hold"/>
                                        <p:tgtEl>
                                          <p:spTgt spid="2"/>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000" fill="hold"/>
                                        <p:tgtEl>
                                          <p:spTgt spid="7"/>
                                        </p:tgtEl>
                                        <p:attrNameLst>
                                          <p:attrName>ppt_x</p:attrName>
                                        </p:attrNameLst>
                                      </p:cBhvr>
                                      <p:tavLst>
                                        <p:tav tm="0">
                                          <p:val>
                                            <p:strVal val="#ppt_x"/>
                                          </p:val>
                                        </p:tav>
                                        <p:tav tm="100000">
                                          <p:val>
                                            <p:strVal val="#ppt_x"/>
                                          </p:val>
                                        </p:tav>
                                      </p:tavLst>
                                    </p:anim>
                                    <p:anim calcmode="lin" valueType="num">
                                      <p:cBhvr additive="base">
                                        <p:cTn id="24" dur="100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1000" fill="hold"/>
                                        <p:tgtEl>
                                          <p:spTgt spid="12"/>
                                        </p:tgtEl>
                                        <p:attrNameLst>
                                          <p:attrName>ppt_x</p:attrName>
                                        </p:attrNameLst>
                                      </p:cBhvr>
                                      <p:tavLst>
                                        <p:tav tm="0">
                                          <p:val>
                                            <p:strVal val="#ppt_x"/>
                                          </p:val>
                                        </p:tav>
                                        <p:tav tm="100000">
                                          <p:val>
                                            <p:strVal val="#ppt_x"/>
                                          </p:val>
                                        </p:tav>
                                      </p:tavLst>
                                    </p:anim>
                                    <p:anim calcmode="lin" valueType="num">
                                      <p:cBhvr additive="base">
                                        <p:cTn id="28" dur="1000" fill="hold"/>
                                        <p:tgtEl>
                                          <p:spTgt spid="12"/>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17"/>
                                        </p:tgtEl>
                                        <p:attrNameLst>
                                          <p:attrName>style.visibility</p:attrName>
                                        </p:attrNameLst>
                                      </p:cBhvr>
                                      <p:to>
                                        <p:strVal val="visible"/>
                                      </p:to>
                                    </p:set>
                                    <p:anim calcmode="lin" valueType="num">
                                      <p:cBhvr additive="base">
                                        <p:cTn id="31" dur="1000" fill="hold"/>
                                        <p:tgtEl>
                                          <p:spTgt spid="17"/>
                                        </p:tgtEl>
                                        <p:attrNameLst>
                                          <p:attrName>ppt_x</p:attrName>
                                        </p:attrNameLst>
                                      </p:cBhvr>
                                      <p:tavLst>
                                        <p:tav tm="0">
                                          <p:val>
                                            <p:strVal val="#ppt_x"/>
                                          </p:val>
                                        </p:tav>
                                        <p:tav tm="100000">
                                          <p:val>
                                            <p:strVal val="#ppt_x"/>
                                          </p:val>
                                        </p:tav>
                                      </p:tavLst>
                                    </p:anim>
                                    <p:anim calcmode="lin" valueType="num">
                                      <p:cBhvr additive="base">
                                        <p:cTn id="32" dur="1000" fill="hold"/>
                                        <p:tgtEl>
                                          <p:spTgt spid="17"/>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18"/>
                                        </p:tgtEl>
                                        <p:attrNameLst>
                                          <p:attrName>style.visibility</p:attrName>
                                        </p:attrNameLst>
                                      </p:cBhvr>
                                      <p:to>
                                        <p:strVal val="visible"/>
                                      </p:to>
                                    </p:set>
                                    <p:anim calcmode="lin" valueType="num">
                                      <p:cBhvr additive="base">
                                        <p:cTn id="35" dur="1000" fill="hold"/>
                                        <p:tgtEl>
                                          <p:spTgt spid="18"/>
                                        </p:tgtEl>
                                        <p:attrNameLst>
                                          <p:attrName>ppt_x</p:attrName>
                                        </p:attrNameLst>
                                      </p:cBhvr>
                                      <p:tavLst>
                                        <p:tav tm="0">
                                          <p:val>
                                            <p:strVal val="#ppt_x"/>
                                          </p:val>
                                        </p:tav>
                                        <p:tav tm="100000">
                                          <p:val>
                                            <p:strVal val="#ppt_x"/>
                                          </p:val>
                                        </p:tav>
                                      </p:tavLst>
                                    </p:anim>
                                    <p:anim calcmode="lin" valueType="num">
                                      <p:cBhvr additive="base">
                                        <p:cTn id="36" dur="1000" fill="hold"/>
                                        <p:tgtEl>
                                          <p:spTgt spid="18"/>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19"/>
                                        </p:tgtEl>
                                        <p:attrNameLst>
                                          <p:attrName>style.visibility</p:attrName>
                                        </p:attrNameLst>
                                      </p:cBhvr>
                                      <p:to>
                                        <p:strVal val="visible"/>
                                      </p:to>
                                    </p:set>
                                    <p:anim calcmode="lin" valueType="num">
                                      <p:cBhvr additive="base">
                                        <p:cTn id="39" dur="1000" fill="hold"/>
                                        <p:tgtEl>
                                          <p:spTgt spid="19"/>
                                        </p:tgtEl>
                                        <p:attrNameLst>
                                          <p:attrName>ppt_x</p:attrName>
                                        </p:attrNameLst>
                                      </p:cBhvr>
                                      <p:tavLst>
                                        <p:tav tm="0">
                                          <p:val>
                                            <p:strVal val="#ppt_x"/>
                                          </p:val>
                                        </p:tav>
                                        <p:tav tm="100000">
                                          <p:val>
                                            <p:strVal val="#ppt_x"/>
                                          </p:val>
                                        </p:tav>
                                      </p:tavLst>
                                    </p:anim>
                                    <p:anim calcmode="lin" valueType="num">
                                      <p:cBhvr additive="base">
                                        <p:cTn id="40" dur="1000" fill="hold"/>
                                        <p:tgtEl>
                                          <p:spTgt spid="1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23"/>
                                        </p:tgtEl>
                                        <p:attrNameLst>
                                          <p:attrName>style.visibility</p:attrName>
                                        </p:attrNameLst>
                                      </p:cBhvr>
                                      <p:to>
                                        <p:strVal val="visible"/>
                                      </p:to>
                                    </p:set>
                                    <p:anim calcmode="lin" valueType="num">
                                      <p:cBhvr additive="base">
                                        <p:cTn id="43" dur="1000" fill="hold"/>
                                        <p:tgtEl>
                                          <p:spTgt spid="23"/>
                                        </p:tgtEl>
                                        <p:attrNameLst>
                                          <p:attrName>ppt_x</p:attrName>
                                        </p:attrNameLst>
                                      </p:cBhvr>
                                      <p:tavLst>
                                        <p:tav tm="0">
                                          <p:val>
                                            <p:strVal val="#ppt_x"/>
                                          </p:val>
                                        </p:tav>
                                        <p:tav tm="100000">
                                          <p:val>
                                            <p:strVal val="#ppt_x"/>
                                          </p:val>
                                        </p:tav>
                                      </p:tavLst>
                                    </p:anim>
                                    <p:anim calcmode="lin" valueType="num">
                                      <p:cBhvr additive="base">
                                        <p:cTn id="44" dur="1000" fill="hold"/>
                                        <p:tgtEl>
                                          <p:spTgt spid="23"/>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24"/>
                                        </p:tgtEl>
                                        <p:attrNameLst>
                                          <p:attrName>style.visibility</p:attrName>
                                        </p:attrNameLst>
                                      </p:cBhvr>
                                      <p:to>
                                        <p:strVal val="visible"/>
                                      </p:to>
                                    </p:set>
                                    <p:anim calcmode="lin" valueType="num">
                                      <p:cBhvr additive="base">
                                        <p:cTn id="47" dur="1000" fill="hold"/>
                                        <p:tgtEl>
                                          <p:spTgt spid="24"/>
                                        </p:tgtEl>
                                        <p:attrNameLst>
                                          <p:attrName>ppt_x</p:attrName>
                                        </p:attrNameLst>
                                      </p:cBhvr>
                                      <p:tavLst>
                                        <p:tav tm="0">
                                          <p:val>
                                            <p:strVal val="#ppt_x"/>
                                          </p:val>
                                        </p:tav>
                                        <p:tav tm="100000">
                                          <p:val>
                                            <p:strVal val="#ppt_x"/>
                                          </p:val>
                                        </p:tav>
                                      </p:tavLst>
                                    </p:anim>
                                    <p:anim calcmode="lin" valueType="num">
                                      <p:cBhvr additive="base">
                                        <p:cTn id="48" dur="1000" fill="hold"/>
                                        <p:tgtEl>
                                          <p:spTgt spid="24"/>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1100"/>
                                  </p:stCondLst>
                                  <p:childTnLst>
                                    <p:set>
                                      <p:cBhvr>
                                        <p:cTn id="50" dur="1" fill="hold">
                                          <p:stCondLst>
                                            <p:cond delay="0"/>
                                          </p:stCondLst>
                                        </p:cTn>
                                        <p:tgtEl>
                                          <p:spTgt spid="25"/>
                                        </p:tgtEl>
                                        <p:attrNameLst>
                                          <p:attrName>style.visibility</p:attrName>
                                        </p:attrNameLst>
                                      </p:cBhvr>
                                      <p:to>
                                        <p:strVal val="visible"/>
                                      </p:to>
                                    </p:set>
                                    <p:anim calcmode="lin" valueType="num">
                                      <p:cBhvr additive="base">
                                        <p:cTn id="51" dur="1000" fill="hold"/>
                                        <p:tgtEl>
                                          <p:spTgt spid="25"/>
                                        </p:tgtEl>
                                        <p:attrNameLst>
                                          <p:attrName>ppt_x</p:attrName>
                                        </p:attrNameLst>
                                      </p:cBhvr>
                                      <p:tavLst>
                                        <p:tav tm="0">
                                          <p:val>
                                            <p:strVal val="#ppt_x"/>
                                          </p:val>
                                        </p:tav>
                                        <p:tav tm="100000">
                                          <p:val>
                                            <p:strVal val="#ppt_x"/>
                                          </p:val>
                                        </p:tav>
                                      </p:tavLst>
                                    </p:anim>
                                    <p:anim calcmode="lin" valueType="num">
                                      <p:cBhvr additive="base">
                                        <p:cTn id="52" dur="100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19" grpId="0"/>
      <p:bldP spid="20" grpId="0"/>
      <p:bldP spid="21" grpId="0"/>
      <p:bldP spid="22" grpId="0"/>
      <p:bldP spid="23" grpId="0"/>
      <p:bldP spid="24" grpId="0"/>
      <p:bldP spid="25" grpId="0"/>
    </p:bldLst>
  </p:timing>
</p:sld>
</file>

<file path=ppt/slides/slide3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034486BC-A029-4EA9-A163-553798E39816}"/>
              </a:ext>
            </a:extLst>
          </p:cNvPr>
          <p:cNvGrpSpPr/>
          <p:nvPr/>
        </p:nvGrpSpPr>
        <p:grpSpPr>
          <a:xfrm>
            <a:off x="1941543" y="6678211"/>
            <a:ext cx="5714106" cy="6027063"/>
            <a:chOff x="8736553" y="3611344"/>
            <a:chExt cx="6914068" cy="7292746"/>
          </a:xfrm>
        </p:grpSpPr>
        <p:sp>
          <p:nvSpPr>
            <p:cNvPr id="3" name="One">
              <a:extLst>
                <a:ext uri="{FF2B5EF4-FFF2-40B4-BE49-F238E27FC236}">
                  <a16:creationId xmlns:a16="http://schemas.microsoft.com/office/drawing/2014/main" id="{9122B9E6-E58B-4628-AA0C-3712EABB31DB}"/>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Two">
              <a:extLst>
                <a:ext uri="{FF2B5EF4-FFF2-40B4-BE49-F238E27FC236}">
                  <a16:creationId xmlns:a16="http://schemas.microsoft.com/office/drawing/2014/main" id="{4B0D901D-529A-4593-AC0A-E45CB511C12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Three">
              <a:extLst>
                <a:ext uri="{FF2B5EF4-FFF2-40B4-BE49-F238E27FC236}">
                  <a16:creationId xmlns:a16="http://schemas.microsoft.com/office/drawing/2014/main" id="{971E1B6B-BEAC-4566-B610-C7D593BE9A90}"/>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our">
              <a:extLst>
                <a:ext uri="{FF2B5EF4-FFF2-40B4-BE49-F238E27FC236}">
                  <a16:creationId xmlns:a16="http://schemas.microsoft.com/office/drawing/2014/main" id="{F5B9A4EF-6949-4A27-800E-F7EC4711E884}"/>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7" name="Group 6">
            <a:extLst>
              <a:ext uri="{FF2B5EF4-FFF2-40B4-BE49-F238E27FC236}">
                <a16:creationId xmlns:a16="http://schemas.microsoft.com/office/drawing/2014/main" id="{D0968A50-1743-441A-99F1-79C6883414A7}"/>
              </a:ext>
            </a:extLst>
          </p:cNvPr>
          <p:cNvGrpSpPr/>
          <p:nvPr/>
        </p:nvGrpSpPr>
        <p:grpSpPr>
          <a:xfrm>
            <a:off x="9336534" y="6678211"/>
            <a:ext cx="5714106" cy="6027063"/>
            <a:chOff x="1563688" y="3246708"/>
            <a:chExt cx="7605475" cy="8022019"/>
          </a:xfrm>
        </p:grpSpPr>
        <p:sp>
          <p:nvSpPr>
            <p:cNvPr id="8" name="One">
              <a:extLst>
                <a:ext uri="{FF2B5EF4-FFF2-40B4-BE49-F238E27FC236}">
                  <a16:creationId xmlns:a16="http://schemas.microsoft.com/office/drawing/2014/main" id="{A21E5EF8-5EE4-4565-AE6B-613ECACE0197}"/>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Two">
              <a:extLst>
                <a:ext uri="{FF2B5EF4-FFF2-40B4-BE49-F238E27FC236}">
                  <a16:creationId xmlns:a16="http://schemas.microsoft.com/office/drawing/2014/main" id="{FF4916D6-E6D0-4054-9FB8-2F939EDB0F3F}"/>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hree">
              <a:extLst>
                <a:ext uri="{FF2B5EF4-FFF2-40B4-BE49-F238E27FC236}">
                  <a16:creationId xmlns:a16="http://schemas.microsoft.com/office/drawing/2014/main" id="{D17684E7-8318-4902-9A1C-01D15F3A1C27}"/>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our">
              <a:extLst>
                <a:ext uri="{FF2B5EF4-FFF2-40B4-BE49-F238E27FC236}">
                  <a16:creationId xmlns:a16="http://schemas.microsoft.com/office/drawing/2014/main" id="{E61C2305-63CB-49D5-8C28-A16E03BAD909}"/>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 name="Group 11">
            <a:extLst>
              <a:ext uri="{FF2B5EF4-FFF2-40B4-BE49-F238E27FC236}">
                <a16:creationId xmlns:a16="http://schemas.microsoft.com/office/drawing/2014/main" id="{43701FCC-DF2A-406C-A3F4-CA19D764ECE7}"/>
              </a:ext>
            </a:extLst>
          </p:cNvPr>
          <p:cNvGrpSpPr/>
          <p:nvPr/>
        </p:nvGrpSpPr>
        <p:grpSpPr>
          <a:xfrm>
            <a:off x="16731525" y="6678211"/>
            <a:ext cx="5714106" cy="6027063"/>
            <a:chOff x="8736553" y="3611344"/>
            <a:chExt cx="6914068" cy="7292746"/>
          </a:xfrm>
        </p:grpSpPr>
        <p:sp>
          <p:nvSpPr>
            <p:cNvPr id="13" name="One">
              <a:extLst>
                <a:ext uri="{FF2B5EF4-FFF2-40B4-BE49-F238E27FC236}">
                  <a16:creationId xmlns:a16="http://schemas.microsoft.com/office/drawing/2014/main" id="{4EAD35D7-3B6F-4A4F-8A6D-F68B52E37665}"/>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Two">
              <a:extLst>
                <a:ext uri="{FF2B5EF4-FFF2-40B4-BE49-F238E27FC236}">
                  <a16:creationId xmlns:a16="http://schemas.microsoft.com/office/drawing/2014/main" id="{18CAD757-3842-43BA-9A0D-52224F8CC59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Three">
              <a:extLst>
                <a:ext uri="{FF2B5EF4-FFF2-40B4-BE49-F238E27FC236}">
                  <a16:creationId xmlns:a16="http://schemas.microsoft.com/office/drawing/2014/main" id="{A447B6E5-DBB5-4B15-9DAC-F51FDA553CE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our">
              <a:extLst>
                <a:ext uri="{FF2B5EF4-FFF2-40B4-BE49-F238E27FC236}">
                  <a16:creationId xmlns:a16="http://schemas.microsoft.com/office/drawing/2014/main" id="{011159EF-E94F-4D80-919F-3FE92100D28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7" name="TextBox 16">
            <a:extLst>
              <a:ext uri="{FF2B5EF4-FFF2-40B4-BE49-F238E27FC236}">
                <a16:creationId xmlns:a16="http://schemas.microsoft.com/office/drawing/2014/main" id="{C4CAD419-D3DE-4A76-86D0-1AE8BA6979E7}"/>
              </a:ext>
            </a:extLst>
          </p:cNvPr>
          <p:cNvSpPr txBox="1"/>
          <p:nvPr/>
        </p:nvSpPr>
        <p:spPr>
          <a:xfrm>
            <a:off x="3842245" y="8131311"/>
            <a:ext cx="1912703" cy="1862048"/>
          </a:xfrm>
          <a:prstGeom prst="rect">
            <a:avLst/>
          </a:prstGeom>
          <a:noFill/>
        </p:spPr>
        <p:txBody>
          <a:bodyPr wrap="none" rtlCol="0" anchor="ctr">
            <a:spAutoFit/>
          </a:bodyPr>
          <a:lstStyle/>
          <a:p>
            <a:pPr algn="ctr"/>
            <a:r>
              <a:rPr lang="en-US" sz="115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18" name="TextBox 17">
            <a:extLst>
              <a:ext uri="{FF2B5EF4-FFF2-40B4-BE49-F238E27FC236}">
                <a16:creationId xmlns:a16="http://schemas.microsoft.com/office/drawing/2014/main" id="{299E98A2-F1BB-46FA-B99C-2F59AD35151D}"/>
              </a:ext>
            </a:extLst>
          </p:cNvPr>
          <p:cNvSpPr txBox="1"/>
          <p:nvPr/>
        </p:nvSpPr>
        <p:spPr>
          <a:xfrm>
            <a:off x="11237236" y="8131311"/>
            <a:ext cx="1912703" cy="1862048"/>
          </a:xfrm>
          <a:prstGeom prst="rect">
            <a:avLst/>
          </a:prstGeom>
          <a:noFill/>
        </p:spPr>
        <p:txBody>
          <a:bodyPr wrap="none" rtlCol="0" anchor="ctr">
            <a:spAutoFit/>
          </a:bodyPr>
          <a:lstStyle/>
          <a:p>
            <a:pPr algn="ctr"/>
            <a:r>
              <a:rPr lang="en-US" sz="115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19" name="TextBox 18">
            <a:extLst>
              <a:ext uri="{FF2B5EF4-FFF2-40B4-BE49-F238E27FC236}">
                <a16:creationId xmlns:a16="http://schemas.microsoft.com/office/drawing/2014/main" id="{48EED981-7A30-4004-B4D6-983615BCF3AC}"/>
              </a:ext>
            </a:extLst>
          </p:cNvPr>
          <p:cNvSpPr txBox="1"/>
          <p:nvPr/>
        </p:nvSpPr>
        <p:spPr>
          <a:xfrm>
            <a:off x="18632226" y="8131311"/>
            <a:ext cx="1912703" cy="1862048"/>
          </a:xfrm>
          <a:prstGeom prst="rect">
            <a:avLst/>
          </a:prstGeom>
          <a:noFill/>
        </p:spPr>
        <p:txBody>
          <a:bodyPr wrap="none" rtlCol="0" anchor="ctr">
            <a:spAutoFit/>
          </a:bodyPr>
          <a:lstStyle/>
          <a:p>
            <a:pPr algn="ctr"/>
            <a:r>
              <a:rPr lang="en-US" sz="115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20" name="TextBox 19">
            <a:extLst>
              <a:ext uri="{FF2B5EF4-FFF2-40B4-BE49-F238E27FC236}">
                <a16:creationId xmlns:a16="http://schemas.microsoft.com/office/drawing/2014/main" id="{161C4179-64D9-4A22-AF3A-5B844D9F0418}"/>
              </a:ext>
            </a:extLst>
          </p:cNvPr>
          <p:cNvSpPr txBox="1"/>
          <p:nvPr/>
        </p:nvSpPr>
        <p:spPr>
          <a:xfrm>
            <a:off x="3130080" y="12103011"/>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1" name="TextBox 20">
            <a:extLst>
              <a:ext uri="{FF2B5EF4-FFF2-40B4-BE49-F238E27FC236}">
                <a16:creationId xmlns:a16="http://schemas.microsoft.com/office/drawing/2014/main" id="{6CBF5880-811F-40DF-A004-45321FC490CB}"/>
              </a:ext>
            </a:extLst>
          </p:cNvPr>
          <p:cNvSpPr txBox="1"/>
          <p:nvPr/>
        </p:nvSpPr>
        <p:spPr>
          <a:xfrm>
            <a:off x="10525071" y="12103011"/>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2" name="TextBox 21">
            <a:extLst>
              <a:ext uri="{FF2B5EF4-FFF2-40B4-BE49-F238E27FC236}">
                <a16:creationId xmlns:a16="http://schemas.microsoft.com/office/drawing/2014/main" id="{53B7C4DD-3216-4648-9AE4-5CE0C85E0A13}"/>
              </a:ext>
            </a:extLst>
          </p:cNvPr>
          <p:cNvSpPr txBox="1"/>
          <p:nvPr/>
        </p:nvSpPr>
        <p:spPr>
          <a:xfrm>
            <a:off x="17920062" y="12103011"/>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3" name="Rectangle 22">
            <a:extLst>
              <a:ext uri="{FF2B5EF4-FFF2-40B4-BE49-F238E27FC236}">
                <a16:creationId xmlns:a16="http://schemas.microsoft.com/office/drawing/2014/main" id="{F76A6AE4-15F2-4B5A-8657-E0428641D660}"/>
              </a:ext>
            </a:extLst>
          </p:cNvPr>
          <p:cNvSpPr/>
          <p:nvPr/>
        </p:nvSpPr>
        <p:spPr>
          <a:xfrm>
            <a:off x="4142006" y="13859901"/>
            <a:ext cx="1313180" cy="1446550"/>
          </a:xfrm>
          <a:prstGeom prst="rect">
            <a:avLst/>
          </a:prstGeom>
        </p:spPr>
        <p:txBody>
          <a:bodyPr wrap="none">
            <a:spAutoFit/>
          </a:bodyPr>
          <a:lstStyle/>
          <a:p>
            <a:pPr lvl="0" algn="ctr" defTabSz="914400">
              <a:defRPr/>
            </a:pPr>
            <a:r>
              <a:rPr lang="en-US" sz="8800">
                <a:solidFill>
                  <a:schemeClr val="accent1"/>
                </a:solidFill>
                <a:latin typeface="Designball-Buildings-01" pitchFamily="2" charset="0"/>
                <a:ea typeface="Open Sans" panose="020B0606030504020204" pitchFamily="34" charset="0"/>
                <a:cs typeface="Arial" panose="020B0604020202020204" pitchFamily="34" charset="0"/>
              </a:rPr>
              <a:t>M</a:t>
            </a:r>
          </a:p>
        </p:txBody>
      </p:sp>
      <p:sp>
        <p:nvSpPr>
          <p:cNvPr id="24" name="Rectangle 23">
            <a:extLst>
              <a:ext uri="{FF2B5EF4-FFF2-40B4-BE49-F238E27FC236}">
                <a16:creationId xmlns:a16="http://schemas.microsoft.com/office/drawing/2014/main" id="{24DF21D3-A217-4D23-8D6E-5758BD881033}"/>
              </a:ext>
            </a:extLst>
          </p:cNvPr>
          <p:cNvSpPr/>
          <p:nvPr/>
        </p:nvSpPr>
        <p:spPr>
          <a:xfrm>
            <a:off x="11536998" y="13859901"/>
            <a:ext cx="1313180" cy="1446550"/>
          </a:xfrm>
          <a:prstGeom prst="rect">
            <a:avLst/>
          </a:prstGeom>
        </p:spPr>
        <p:txBody>
          <a:bodyPr wrap="none">
            <a:spAutoFit/>
          </a:bodyPr>
          <a:lstStyle/>
          <a:p>
            <a:pPr lvl="0" algn="ctr" defTabSz="914400">
              <a:defRPr/>
            </a:pPr>
            <a:r>
              <a:rPr lang="en-US" sz="8800">
                <a:solidFill>
                  <a:schemeClr val="accent2"/>
                </a:solidFill>
                <a:latin typeface="Designball-Buildings-01" pitchFamily="2" charset="0"/>
                <a:ea typeface="Open Sans" panose="020B0606030504020204" pitchFamily="34" charset="0"/>
                <a:cs typeface="Arial" panose="020B0604020202020204" pitchFamily="34" charset="0"/>
              </a:rPr>
              <a:t>A</a:t>
            </a:r>
          </a:p>
        </p:txBody>
      </p:sp>
      <p:sp>
        <p:nvSpPr>
          <p:cNvPr id="25" name="Rectangle 24">
            <a:extLst>
              <a:ext uri="{FF2B5EF4-FFF2-40B4-BE49-F238E27FC236}">
                <a16:creationId xmlns:a16="http://schemas.microsoft.com/office/drawing/2014/main" id="{41E3A867-4A63-4C72-B54E-61557DF28F91}"/>
              </a:ext>
            </a:extLst>
          </p:cNvPr>
          <p:cNvSpPr/>
          <p:nvPr/>
        </p:nvSpPr>
        <p:spPr>
          <a:xfrm>
            <a:off x="18931989" y="13859901"/>
            <a:ext cx="1313181" cy="1446550"/>
          </a:xfrm>
          <a:prstGeom prst="rect">
            <a:avLst/>
          </a:prstGeom>
        </p:spPr>
        <p:txBody>
          <a:bodyPr wrap="none">
            <a:spAutoFit/>
          </a:bodyPr>
          <a:lstStyle/>
          <a:p>
            <a:pPr lvl="0" algn="ctr" defTabSz="914400">
              <a:defRPr/>
            </a:pPr>
            <a:r>
              <a:rPr lang="en-US" sz="8800">
                <a:solidFill>
                  <a:schemeClr val="accent3"/>
                </a:solidFill>
                <a:latin typeface="Designball-Buildings-01" pitchFamily="2" charset="0"/>
                <a:ea typeface="Open Sans" panose="020B0606030504020204" pitchFamily="34" charset="0"/>
                <a:cs typeface="Arial" panose="020B0604020202020204" pitchFamily="34" charset="0"/>
              </a:rPr>
              <a:t>R</a:t>
            </a:r>
          </a:p>
        </p:txBody>
      </p:sp>
      <p:sp>
        <p:nvSpPr>
          <p:cNvPr id="26" name="TextBox 25">
            <a:extLst>
              <a:ext uri="{FF2B5EF4-FFF2-40B4-BE49-F238E27FC236}">
                <a16:creationId xmlns:a16="http://schemas.microsoft.com/office/drawing/2014/main" id="{0DA64F5A-E9E8-4863-840B-BF847EE84D2D}"/>
              </a:ext>
            </a:extLst>
          </p:cNvPr>
          <p:cNvSpPr txBox="1"/>
          <p:nvPr/>
        </p:nvSpPr>
        <p:spPr>
          <a:xfrm>
            <a:off x="3950961" y="2981549"/>
            <a:ext cx="16485252"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spTree>
    <p:extLst>
      <p:ext uri="{BB962C8B-B14F-4D97-AF65-F5344CB8AC3E}">
        <p14:creationId xmlns:p14="http://schemas.microsoft.com/office/powerpoint/2010/main" val="172530981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1000" fill="hold"/>
                                        <p:tgtEl>
                                          <p:spTgt spid="20"/>
                                        </p:tgtEl>
                                        <p:attrNameLst>
                                          <p:attrName>ppt_x</p:attrName>
                                        </p:attrNameLst>
                                      </p:cBhvr>
                                      <p:tavLst>
                                        <p:tav tm="0">
                                          <p:val>
                                            <p:strVal val="#ppt_x"/>
                                          </p:val>
                                        </p:tav>
                                        <p:tav tm="100000">
                                          <p:val>
                                            <p:strVal val="#ppt_x"/>
                                          </p:val>
                                        </p:tav>
                                      </p:tavLst>
                                    </p:anim>
                                    <p:anim calcmode="lin" valueType="num">
                                      <p:cBhvr additive="base">
                                        <p:cTn id="8" dur="1000" fill="hold"/>
                                        <p:tgtEl>
                                          <p:spTgt spid="2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000" fill="hold"/>
                                        <p:tgtEl>
                                          <p:spTgt spid="21"/>
                                        </p:tgtEl>
                                        <p:attrNameLst>
                                          <p:attrName>ppt_x</p:attrName>
                                        </p:attrNameLst>
                                      </p:cBhvr>
                                      <p:tavLst>
                                        <p:tav tm="0">
                                          <p:val>
                                            <p:strVal val="#ppt_x"/>
                                          </p:val>
                                        </p:tav>
                                        <p:tav tm="100000">
                                          <p:val>
                                            <p:strVal val="#ppt_x"/>
                                          </p:val>
                                        </p:tav>
                                      </p:tavLst>
                                    </p:anim>
                                    <p:anim calcmode="lin" valueType="num">
                                      <p:cBhvr additive="base">
                                        <p:cTn id="12" dur="10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1000" fill="hold"/>
                                        <p:tgtEl>
                                          <p:spTgt spid="22"/>
                                        </p:tgtEl>
                                        <p:attrNameLst>
                                          <p:attrName>ppt_x</p:attrName>
                                        </p:attrNameLst>
                                      </p:cBhvr>
                                      <p:tavLst>
                                        <p:tav tm="0">
                                          <p:val>
                                            <p:strVal val="#ppt_x"/>
                                          </p:val>
                                        </p:tav>
                                        <p:tav tm="100000">
                                          <p:val>
                                            <p:strVal val="#ppt_x"/>
                                          </p:val>
                                        </p:tav>
                                      </p:tavLst>
                                    </p:anim>
                                    <p:anim calcmode="lin" valueType="num">
                                      <p:cBhvr additive="base">
                                        <p:cTn id="16" dur="10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1000" fill="hold"/>
                                        <p:tgtEl>
                                          <p:spTgt spid="2"/>
                                        </p:tgtEl>
                                        <p:attrNameLst>
                                          <p:attrName>ppt_x</p:attrName>
                                        </p:attrNameLst>
                                      </p:cBhvr>
                                      <p:tavLst>
                                        <p:tav tm="0">
                                          <p:val>
                                            <p:strVal val="#ppt_x"/>
                                          </p:val>
                                        </p:tav>
                                        <p:tav tm="100000">
                                          <p:val>
                                            <p:strVal val="#ppt_x"/>
                                          </p:val>
                                        </p:tav>
                                      </p:tavLst>
                                    </p:anim>
                                    <p:anim calcmode="lin" valueType="num">
                                      <p:cBhvr additive="base">
                                        <p:cTn id="20" dur="1000" fill="hold"/>
                                        <p:tgtEl>
                                          <p:spTgt spid="2"/>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000" fill="hold"/>
                                        <p:tgtEl>
                                          <p:spTgt spid="7"/>
                                        </p:tgtEl>
                                        <p:attrNameLst>
                                          <p:attrName>ppt_x</p:attrName>
                                        </p:attrNameLst>
                                      </p:cBhvr>
                                      <p:tavLst>
                                        <p:tav tm="0">
                                          <p:val>
                                            <p:strVal val="#ppt_x"/>
                                          </p:val>
                                        </p:tav>
                                        <p:tav tm="100000">
                                          <p:val>
                                            <p:strVal val="#ppt_x"/>
                                          </p:val>
                                        </p:tav>
                                      </p:tavLst>
                                    </p:anim>
                                    <p:anim calcmode="lin" valueType="num">
                                      <p:cBhvr additive="base">
                                        <p:cTn id="24" dur="100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1000" fill="hold"/>
                                        <p:tgtEl>
                                          <p:spTgt spid="12"/>
                                        </p:tgtEl>
                                        <p:attrNameLst>
                                          <p:attrName>ppt_x</p:attrName>
                                        </p:attrNameLst>
                                      </p:cBhvr>
                                      <p:tavLst>
                                        <p:tav tm="0">
                                          <p:val>
                                            <p:strVal val="#ppt_x"/>
                                          </p:val>
                                        </p:tav>
                                        <p:tav tm="100000">
                                          <p:val>
                                            <p:strVal val="#ppt_x"/>
                                          </p:val>
                                        </p:tav>
                                      </p:tavLst>
                                    </p:anim>
                                    <p:anim calcmode="lin" valueType="num">
                                      <p:cBhvr additive="base">
                                        <p:cTn id="28" dur="1000" fill="hold"/>
                                        <p:tgtEl>
                                          <p:spTgt spid="12"/>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17"/>
                                        </p:tgtEl>
                                        <p:attrNameLst>
                                          <p:attrName>style.visibility</p:attrName>
                                        </p:attrNameLst>
                                      </p:cBhvr>
                                      <p:to>
                                        <p:strVal val="visible"/>
                                      </p:to>
                                    </p:set>
                                    <p:anim calcmode="lin" valueType="num">
                                      <p:cBhvr additive="base">
                                        <p:cTn id="31" dur="1000" fill="hold"/>
                                        <p:tgtEl>
                                          <p:spTgt spid="17"/>
                                        </p:tgtEl>
                                        <p:attrNameLst>
                                          <p:attrName>ppt_x</p:attrName>
                                        </p:attrNameLst>
                                      </p:cBhvr>
                                      <p:tavLst>
                                        <p:tav tm="0">
                                          <p:val>
                                            <p:strVal val="#ppt_x"/>
                                          </p:val>
                                        </p:tav>
                                        <p:tav tm="100000">
                                          <p:val>
                                            <p:strVal val="#ppt_x"/>
                                          </p:val>
                                        </p:tav>
                                      </p:tavLst>
                                    </p:anim>
                                    <p:anim calcmode="lin" valueType="num">
                                      <p:cBhvr additive="base">
                                        <p:cTn id="32" dur="1000" fill="hold"/>
                                        <p:tgtEl>
                                          <p:spTgt spid="17"/>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18"/>
                                        </p:tgtEl>
                                        <p:attrNameLst>
                                          <p:attrName>style.visibility</p:attrName>
                                        </p:attrNameLst>
                                      </p:cBhvr>
                                      <p:to>
                                        <p:strVal val="visible"/>
                                      </p:to>
                                    </p:set>
                                    <p:anim calcmode="lin" valueType="num">
                                      <p:cBhvr additive="base">
                                        <p:cTn id="35" dur="1000" fill="hold"/>
                                        <p:tgtEl>
                                          <p:spTgt spid="18"/>
                                        </p:tgtEl>
                                        <p:attrNameLst>
                                          <p:attrName>ppt_x</p:attrName>
                                        </p:attrNameLst>
                                      </p:cBhvr>
                                      <p:tavLst>
                                        <p:tav tm="0">
                                          <p:val>
                                            <p:strVal val="#ppt_x"/>
                                          </p:val>
                                        </p:tav>
                                        <p:tav tm="100000">
                                          <p:val>
                                            <p:strVal val="#ppt_x"/>
                                          </p:val>
                                        </p:tav>
                                      </p:tavLst>
                                    </p:anim>
                                    <p:anim calcmode="lin" valueType="num">
                                      <p:cBhvr additive="base">
                                        <p:cTn id="36" dur="1000" fill="hold"/>
                                        <p:tgtEl>
                                          <p:spTgt spid="18"/>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19"/>
                                        </p:tgtEl>
                                        <p:attrNameLst>
                                          <p:attrName>style.visibility</p:attrName>
                                        </p:attrNameLst>
                                      </p:cBhvr>
                                      <p:to>
                                        <p:strVal val="visible"/>
                                      </p:to>
                                    </p:set>
                                    <p:anim calcmode="lin" valueType="num">
                                      <p:cBhvr additive="base">
                                        <p:cTn id="39" dur="1000" fill="hold"/>
                                        <p:tgtEl>
                                          <p:spTgt spid="19"/>
                                        </p:tgtEl>
                                        <p:attrNameLst>
                                          <p:attrName>ppt_x</p:attrName>
                                        </p:attrNameLst>
                                      </p:cBhvr>
                                      <p:tavLst>
                                        <p:tav tm="0">
                                          <p:val>
                                            <p:strVal val="#ppt_x"/>
                                          </p:val>
                                        </p:tav>
                                        <p:tav tm="100000">
                                          <p:val>
                                            <p:strVal val="#ppt_x"/>
                                          </p:val>
                                        </p:tav>
                                      </p:tavLst>
                                    </p:anim>
                                    <p:anim calcmode="lin" valueType="num">
                                      <p:cBhvr additive="base">
                                        <p:cTn id="40" dur="1000" fill="hold"/>
                                        <p:tgtEl>
                                          <p:spTgt spid="1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23"/>
                                        </p:tgtEl>
                                        <p:attrNameLst>
                                          <p:attrName>style.visibility</p:attrName>
                                        </p:attrNameLst>
                                      </p:cBhvr>
                                      <p:to>
                                        <p:strVal val="visible"/>
                                      </p:to>
                                    </p:set>
                                    <p:anim calcmode="lin" valueType="num">
                                      <p:cBhvr additive="base">
                                        <p:cTn id="43" dur="1000" fill="hold"/>
                                        <p:tgtEl>
                                          <p:spTgt spid="23"/>
                                        </p:tgtEl>
                                        <p:attrNameLst>
                                          <p:attrName>ppt_x</p:attrName>
                                        </p:attrNameLst>
                                      </p:cBhvr>
                                      <p:tavLst>
                                        <p:tav tm="0">
                                          <p:val>
                                            <p:strVal val="#ppt_x"/>
                                          </p:val>
                                        </p:tav>
                                        <p:tav tm="100000">
                                          <p:val>
                                            <p:strVal val="#ppt_x"/>
                                          </p:val>
                                        </p:tav>
                                      </p:tavLst>
                                    </p:anim>
                                    <p:anim calcmode="lin" valueType="num">
                                      <p:cBhvr additive="base">
                                        <p:cTn id="44" dur="1000" fill="hold"/>
                                        <p:tgtEl>
                                          <p:spTgt spid="23"/>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24"/>
                                        </p:tgtEl>
                                        <p:attrNameLst>
                                          <p:attrName>style.visibility</p:attrName>
                                        </p:attrNameLst>
                                      </p:cBhvr>
                                      <p:to>
                                        <p:strVal val="visible"/>
                                      </p:to>
                                    </p:set>
                                    <p:anim calcmode="lin" valueType="num">
                                      <p:cBhvr additive="base">
                                        <p:cTn id="47" dur="1000" fill="hold"/>
                                        <p:tgtEl>
                                          <p:spTgt spid="24"/>
                                        </p:tgtEl>
                                        <p:attrNameLst>
                                          <p:attrName>ppt_x</p:attrName>
                                        </p:attrNameLst>
                                      </p:cBhvr>
                                      <p:tavLst>
                                        <p:tav tm="0">
                                          <p:val>
                                            <p:strVal val="#ppt_x"/>
                                          </p:val>
                                        </p:tav>
                                        <p:tav tm="100000">
                                          <p:val>
                                            <p:strVal val="#ppt_x"/>
                                          </p:val>
                                        </p:tav>
                                      </p:tavLst>
                                    </p:anim>
                                    <p:anim calcmode="lin" valueType="num">
                                      <p:cBhvr additive="base">
                                        <p:cTn id="48" dur="1000" fill="hold"/>
                                        <p:tgtEl>
                                          <p:spTgt spid="24"/>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1100"/>
                                  </p:stCondLst>
                                  <p:childTnLst>
                                    <p:set>
                                      <p:cBhvr>
                                        <p:cTn id="50" dur="1" fill="hold">
                                          <p:stCondLst>
                                            <p:cond delay="0"/>
                                          </p:stCondLst>
                                        </p:cTn>
                                        <p:tgtEl>
                                          <p:spTgt spid="25"/>
                                        </p:tgtEl>
                                        <p:attrNameLst>
                                          <p:attrName>style.visibility</p:attrName>
                                        </p:attrNameLst>
                                      </p:cBhvr>
                                      <p:to>
                                        <p:strVal val="visible"/>
                                      </p:to>
                                    </p:set>
                                    <p:anim calcmode="lin" valueType="num">
                                      <p:cBhvr additive="base">
                                        <p:cTn id="51" dur="1000" fill="hold"/>
                                        <p:tgtEl>
                                          <p:spTgt spid="25"/>
                                        </p:tgtEl>
                                        <p:attrNameLst>
                                          <p:attrName>ppt_x</p:attrName>
                                        </p:attrNameLst>
                                      </p:cBhvr>
                                      <p:tavLst>
                                        <p:tav tm="0">
                                          <p:val>
                                            <p:strVal val="#ppt_x"/>
                                          </p:val>
                                        </p:tav>
                                        <p:tav tm="100000">
                                          <p:val>
                                            <p:strVal val="#ppt_x"/>
                                          </p:val>
                                        </p:tav>
                                      </p:tavLst>
                                    </p:anim>
                                    <p:anim calcmode="lin" valueType="num">
                                      <p:cBhvr additive="base">
                                        <p:cTn id="52" dur="100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19" grpId="0"/>
      <p:bldP spid="20" grpId="0"/>
      <p:bldP spid="21" grpId="0"/>
      <p:bldP spid="22" grpId="0"/>
      <p:bldP spid="23" grpId="0"/>
      <p:bldP spid="24" grpId="0"/>
      <p:bldP spid="25" grpId="0"/>
    </p:bldLst>
  </p:timing>
</p:sld>
</file>

<file path=ppt/slides/slide3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59EDC2BC-FD58-4DFA-AB44-AD27701187DD}"/>
              </a:ext>
            </a:extLst>
          </p:cNvPr>
          <p:cNvGrpSpPr/>
          <p:nvPr/>
        </p:nvGrpSpPr>
        <p:grpSpPr>
          <a:xfrm>
            <a:off x="-1932078" y="3047060"/>
            <a:ext cx="26101857" cy="30481880"/>
            <a:chOff x="-444571" y="0"/>
            <a:chExt cx="26101857" cy="30481880"/>
          </a:xfrm>
        </p:grpSpPr>
        <p:grpSp>
          <p:nvGrpSpPr>
            <p:cNvPr id="3" name="Group 2">
              <a:extLst>
                <a:ext uri="{FF2B5EF4-FFF2-40B4-BE49-F238E27FC236}">
                  <a16:creationId xmlns:a16="http://schemas.microsoft.com/office/drawing/2014/main" id="{079297E1-CB31-4498-8D1E-2F7B13157DCD}"/>
                </a:ext>
              </a:extLst>
            </p:cNvPr>
            <p:cNvGrpSpPr/>
            <p:nvPr/>
          </p:nvGrpSpPr>
          <p:grpSpPr>
            <a:xfrm>
              <a:off x="12218517" y="20165282"/>
              <a:ext cx="5893125" cy="5858254"/>
              <a:chOff x="8451075" y="2889337"/>
              <a:chExt cx="7485029" cy="7440738"/>
            </a:xfrm>
          </p:grpSpPr>
          <p:sp>
            <p:nvSpPr>
              <p:cNvPr id="59" name="Freeform: Shape 58">
                <a:extLst>
                  <a:ext uri="{FF2B5EF4-FFF2-40B4-BE49-F238E27FC236}">
                    <a16:creationId xmlns:a16="http://schemas.microsoft.com/office/drawing/2014/main" id="{A899EF28-7AB3-4890-91E3-90D4057681E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reeform: Shape 59">
                <a:extLst>
                  <a:ext uri="{FF2B5EF4-FFF2-40B4-BE49-F238E27FC236}">
                    <a16:creationId xmlns:a16="http://schemas.microsoft.com/office/drawing/2014/main" id="{A1FE2C65-DA3B-465B-AF3B-9C6530D9E5F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1" name="Freeform: Shape 60">
                <a:extLst>
                  <a:ext uri="{FF2B5EF4-FFF2-40B4-BE49-F238E27FC236}">
                    <a16:creationId xmlns:a16="http://schemas.microsoft.com/office/drawing/2014/main" id="{BC625FAC-3601-4253-B594-2905E3C55D5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Freeform: Shape 61">
                <a:extLst>
                  <a:ext uri="{FF2B5EF4-FFF2-40B4-BE49-F238E27FC236}">
                    <a16:creationId xmlns:a16="http://schemas.microsoft.com/office/drawing/2014/main" id="{06C6CB96-4ED4-4851-BFC0-23883043ECE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 name="Group 3">
              <a:extLst>
                <a:ext uri="{FF2B5EF4-FFF2-40B4-BE49-F238E27FC236}">
                  <a16:creationId xmlns:a16="http://schemas.microsoft.com/office/drawing/2014/main" id="{07B75EA2-A3F0-4FF4-9190-CA2141654D17}"/>
                </a:ext>
              </a:extLst>
            </p:cNvPr>
            <p:cNvGrpSpPr/>
            <p:nvPr/>
          </p:nvGrpSpPr>
          <p:grpSpPr>
            <a:xfrm>
              <a:off x="4115323" y="344169"/>
              <a:ext cx="4317368" cy="4291821"/>
              <a:chOff x="8451075" y="2889337"/>
              <a:chExt cx="7485029" cy="7440738"/>
            </a:xfrm>
          </p:grpSpPr>
          <p:sp>
            <p:nvSpPr>
              <p:cNvPr id="55" name="Freeform: Shape 54">
                <a:extLst>
                  <a:ext uri="{FF2B5EF4-FFF2-40B4-BE49-F238E27FC236}">
                    <a16:creationId xmlns:a16="http://schemas.microsoft.com/office/drawing/2014/main" id="{46E5F016-C0DD-4A09-A992-67C28DADDB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88036371-E7D1-47DA-ABBB-20722D07655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778AA66E-0519-43C8-B03E-DE7FC504D75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Freeform: Shape 57">
                <a:extLst>
                  <a:ext uri="{FF2B5EF4-FFF2-40B4-BE49-F238E27FC236}">
                    <a16:creationId xmlns:a16="http://schemas.microsoft.com/office/drawing/2014/main" id="{E9944F4F-E92E-4EFB-8C59-0DA176E4ECB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 name="Group 4">
              <a:extLst>
                <a:ext uri="{FF2B5EF4-FFF2-40B4-BE49-F238E27FC236}">
                  <a16:creationId xmlns:a16="http://schemas.microsoft.com/office/drawing/2014/main" id="{61A26776-9F6E-4984-8C1D-F53681AE637C}"/>
                </a:ext>
              </a:extLst>
            </p:cNvPr>
            <p:cNvGrpSpPr/>
            <p:nvPr/>
          </p:nvGrpSpPr>
          <p:grpSpPr>
            <a:xfrm>
              <a:off x="1238531" y="5226904"/>
              <a:ext cx="5893125" cy="5858254"/>
              <a:chOff x="8451075" y="2889337"/>
              <a:chExt cx="7485029" cy="7440738"/>
            </a:xfrm>
          </p:grpSpPr>
          <p:sp>
            <p:nvSpPr>
              <p:cNvPr id="51" name="Freeform: Shape 50">
                <a:extLst>
                  <a:ext uri="{FF2B5EF4-FFF2-40B4-BE49-F238E27FC236}">
                    <a16:creationId xmlns:a16="http://schemas.microsoft.com/office/drawing/2014/main" id="{F0FFEC9B-B824-43BC-A3A3-96155D74E69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6ED14AEC-A305-4CE1-AB05-F3BC8E77064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3" name="Freeform: Shape 52">
                <a:extLst>
                  <a:ext uri="{FF2B5EF4-FFF2-40B4-BE49-F238E27FC236}">
                    <a16:creationId xmlns:a16="http://schemas.microsoft.com/office/drawing/2014/main" id="{7B97D1C1-9798-465A-92C9-3904CBC3B80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549849D4-1818-4E39-91E5-C00F5D2E961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 name="Group 5">
              <a:extLst>
                <a:ext uri="{FF2B5EF4-FFF2-40B4-BE49-F238E27FC236}">
                  <a16:creationId xmlns:a16="http://schemas.microsoft.com/office/drawing/2014/main" id="{B4AC8B42-EE6C-40CA-869C-A3BC3BBF2B1E}"/>
                </a:ext>
              </a:extLst>
            </p:cNvPr>
            <p:cNvGrpSpPr/>
            <p:nvPr/>
          </p:nvGrpSpPr>
          <p:grpSpPr>
            <a:xfrm>
              <a:off x="16778975" y="0"/>
              <a:ext cx="6770922" cy="6730857"/>
              <a:chOff x="8451075" y="2889337"/>
              <a:chExt cx="7485029" cy="7440738"/>
            </a:xfrm>
          </p:grpSpPr>
          <p:sp>
            <p:nvSpPr>
              <p:cNvPr id="47" name="Freeform: Shape 46">
                <a:extLst>
                  <a:ext uri="{FF2B5EF4-FFF2-40B4-BE49-F238E27FC236}">
                    <a16:creationId xmlns:a16="http://schemas.microsoft.com/office/drawing/2014/main" id="{A2BF0788-2586-4C34-A093-C25FEDE11A0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Freeform: Shape 47">
                <a:extLst>
                  <a:ext uri="{FF2B5EF4-FFF2-40B4-BE49-F238E27FC236}">
                    <a16:creationId xmlns:a16="http://schemas.microsoft.com/office/drawing/2014/main" id="{B8C89647-67CD-4B38-ACE9-3C8F3C9BE23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reeform: Shape 48">
                <a:extLst>
                  <a:ext uri="{FF2B5EF4-FFF2-40B4-BE49-F238E27FC236}">
                    <a16:creationId xmlns:a16="http://schemas.microsoft.com/office/drawing/2014/main" id="{DAB25CAD-1E7B-4E8E-9C78-B8F778C56F6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D2009FD2-CF61-4693-B0D5-1116F3E2F157}"/>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7" name="Group 6">
              <a:extLst>
                <a:ext uri="{FF2B5EF4-FFF2-40B4-BE49-F238E27FC236}">
                  <a16:creationId xmlns:a16="http://schemas.microsoft.com/office/drawing/2014/main" id="{91E2C791-1D98-42F4-BCE3-99F2AD1AB9B7}"/>
                </a:ext>
              </a:extLst>
            </p:cNvPr>
            <p:cNvGrpSpPr/>
            <p:nvPr/>
          </p:nvGrpSpPr>
          <p:grpSpPr>
            <a:xfrm>
              <a:off x="13946872" y="7309998"/>
              <a:ext cx="5457706" cy="5425411"/>
              <a:chOff x="8451075" y="2889337"/>
              <a:chExt cx="7485029" cy="7440738"/>
            </a:xfrm>
          </p:grpSpPr>
          <p:sp>
            <p:nvSpPr>
              <p:cNvPr id="43" name="Freeform: Shape 42">
                <a:extLst>
                  <a:ext uri="{FF2B5EF4-FFF2-40B4-BE49-F238E27FC236}">
                    <a16:creationId xmlns:a16="http://schemas.microsoft.com/office/drawing/2014/main" id="{B489ABF4-9221-43E2-8DB8-C59FB50267A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C43720D6-B1DE-4C4D-A23C-912F713A4A5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99A4BC86-0027-4E5F-AAAD-9A040B2E00D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52430022-5153-4F26-995C-3DA3EB52B5A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 name="Group 7">
              <a:extLst>
                <a:ext uri="{FF2B5EF4-FFF2-40B4-BE49-F238E27FC236}">
                  <a16:creationId xmlns:a16="http://schemas.microsoft.com/office/drawing/2014/main" id="{89D7867E-AA7B-4D14-8B1D-F2F90C72F3F6}"/>
                </a:ext>
              </a:extLst>
            </p:cNvPr>
            <p:cNvGrpSpPr/>
            <p:nvPr/>
          </p:nvGrpSpPr>
          <p:grpSpPr>
            <a:xfrm>
              <a:off x="6232165" y="11676070"/>
              <a:ext cx="4317368" cy="4291821"/>
              <a:chOff x="8451075" y="2889337"/>
              <a:chExt cx="7485029" cy="7440738"/>
            </a:xfrm>
          </p:grpSpPr>
          <p:sp>
            <p:nvSpPr>
              <p:cNvPr id="39" name="Freeform: Shape 38">
                <a:extLst>
                  <a:ext uri="{FF2B5EF4-FFF2-40B4-BE49-F238E27FC236}">
                    <a16:creationId xmlns:a16="http://schemas.microsoft.com/office/drawing/2014/main" id="{1F31661B-36AD-4D9D-A922-356DDFA5712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28F6DBE3-4F94-47D5-8636-F55DF1B46DB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Freeform: Shape 40">
                <a:extLst>
                  <a:ext uri="{FF2B5EF4-FFF2-40B4-BE49-F238E27FC236}">
                    <a16:creationId xmlns:a16="http://schemas.microsoft.com/office/drawing/2014/main" id="{22BC374C-1569-4320-AF0E-E5A0BD0D6CB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FF5CF6F7-88D8-4D4A-89A8-8ACC60C8E3A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 name="Group 8">
              <a:extLst>
                <a:ext uri="{FF2B5EF4-FFF2-40B4-BE49-F238E27FC236}">
                  <a16:creationId xmlns:a16="http://schemas.microsoft.com/office/drawing/2014/main" id="{A8E83739-446E-4C6A-96CC-12812FE17D7A}"/>
                </a:ext>
              </a:extLst>
            </p:cNvPr>
            <p:cNvGrpSpPr/>
            <p:nvPr/>
          </p:nvGrpSpPr>
          <p:grpSpPr>
            <a:xfrm>
              <a:off x="1992607" y="16558804"/>
              <a:ext cx="7255892" cy="7212957"/>
              <a:chOff x="8451075" y="2889337"/>
              <a:chExt cx="7485029" cy="7440738"/>
            </a:xfrm>
          </p:grpSpPr>
          <p:sp>
            <p:nvSpPr>
              <p:cNvPr id="35" name="Freeform: Shape 34">
                <a:extLst>
                  <a:ext uri="{FF2B5EF4-FFF2-40B4-BE49-F238E27FC236}">
                    <a16:creationId xmlns:a16="http://schemas.microsoft.com/office/drawing/2014/main" id="{5661AD54-3146-4A56-863D-D6D6CA5A917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reeform: Shape 35">
                <a:extLst>
                  <a:ext uri="{FF2B5EF4-FFF2-40B4-BE49-F238E27FC236}">
                    <a16:creationId xmlns:a16="http://schemas.microsoft.com/office/drawing/2014/main" id="{C29C9E1A-C40B-48FA-9D0B-318FC276427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Freeform: Shape 36">
                <a:extLst>
                  <a:ext uri="{FF2B5EF4-FFF2-40B4-BE49-F238E27FC236}">
                    <a16:creationId xmlns:a16="http://schemas.microsoft.com/office/drawing/2014/main" id="{D2C86C74-B405-4C34-A768-CA851BCFEED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Freeform: Shape 37">
                <a:extLst>
                  <a:ext uri="{FF2B5EF4-FFF2-40B4-BE49-F238E27FC236}">
                    <a16:creationId xmlns:a16="http://schemas.microsoft.com/office/drawing/2014/main" id="{BF12946D-F59B-4660-AF87-E0542F82223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 name="Group 9">
              <a:extLst>
                <a:ext uri="{FF2B5EF4-FFF2-40B4-BE49-F238E27FC236}">
                  <a16:creationId xmlns:a16="http://schemas.microsoft.com/office/drawing/2014/main" id="{5E7D63CA-270F-4B34-90AC-408F5F7E3F1F}"/>
                </a:ext>
              </a:extLst>
            </p:cNvPr>
            <p:cNvGrpSpPr/>
            <p:nvPr/>
          </p:nvGrpSpPr>
          <p:grpSpPr>
            <a:xfrm>
              <a:off x="19404578" y="14885624"/>
              <a:ext cx="4871833" cy="4843006"/>
              <a:chOff x="8451075" y="2889337"/>
              <a:chExt cx="7485029" cy="7440738"/>
            </a:xfrm>
          </p:grpSpPr>
          <p:sp>
            <p:nvSpPr>
              <p:cNvPr id="31" name="Freeform: Shape 30">
                <a:extLst>
                  <a:ext uri="{FF2B5EF4-FFF2-40B4-BE49-F238E27FC236}">
                    <a16:creationId xmlns:a16="http://schemas.microsoft.com/office/drawing/2014/main" id="{953BD59B-4868-41D8-BD0B-C7A27FCF304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reeform: Shape 31">
                <a:extLst>
                  <a:ext uri="{FF2B5EF4-FFF2-40B4-BE49-F238E27FC236}">
                    <a16:creationId xmlns:a16="http://schemas.microsoft.com/office/drawing/2014/main" id="{85563D57-C66D-4A6B-A39C-4D793F726B51}"/>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Freeform: Shape 32">
                <a:extLst>
                  <a:ext uri="{FF2B5EF4-FFF2-40B4-BE49-F238E27FC236}">
                    <a16:creationId xmlns:a16="http://schemas.microsoft.com/office/drawing/2014/main" id="{FBB1D3D0-7226-48A7-B08E-E78CF517269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reeform: Shape 33">
                <a:extLst>
                  <a:ext uri="{FF2B5EF4-FFF2-40B4-BE49-F238E27FC236}">
                    <a16:creationId xmlns:a16="http://schemas.microsoft.com/office/drawing/2014/main" id="{5FDEF85B-DD2A-439C-A622-E15990C167B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1" name="Group 10">
              <a:extLst>
                <a:ext uri="{FF2B5EF4-FFF2-40B4-BE49-F238E27FC236}">
                  <a16:creationId xmlns:a16="http://schemas.microsoft.com/office/drawing/2014/main" id="{362D5A1E-FFBF-4A59-A66F-7B7817A5C518}"/>
                </a:ext>
              </a:extLst>
            </p:cNvPr>
            <p:cNvGrpSpPr/>
            <p:nvPr/>
          </p:nvGrpSpPr>
          <p:grpSpPr>
            <a:xfrm>
              <a:off x="12436225" y="14174681"/>
              <a:ext cx="5457706" cy="5425411"/>
              <a:chOff x="8451075" y="2889337"/>
              <a:chExt cx="7485029" cy="7440738"/>
            </a:xfrm>
          </p:grpSpPr>
          <p:sp>
            <p:nvSpPr>
              <p:cNvPr id="27" name="Freeform: Shape 26">
                <a:extLst>
                  <a:ext uri="{FF2B5EF4-FFF2-40B4-BE49-F238E27FC236}">
                    <a16:creationId xmlns:a16="http://schemas.microsoft.com/office/drawing/2014/main" id="{8732436D-EE1A-4FB5-B120-CA05E92B7C88}"/>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11FFF3D7-BC01-4D2B-8AFC-250D4D2C979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reeform: Shape 28">
                <a:extLst>
                  <a:ext uri="{FF2B5EF4-FFF2-40B4-BE49-F238E27FC236}">
                    <a16:creationId xmlns:a16="http://schemas.microsoft.com/office/drawing/2014/main" id="{E58FBC4F-5F25-4497-84BC-30994718639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CACE17E0-A46B-4BD5-A522-F1E3D76D4E3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 name="Group 11">
              <a:extLst>
                <a:ext uri="{FF2B5EF4-FFF2-40B4-BE49-F238E27FC236}">
                  <a16:creationId xmlns:a16="http://schemas.microsoft.com/office/drawing/2014/main" id="{7AA4855F-1E78-4BBC-B8C3-DD1E61B99C80}"/>
                </a:ext>
              </a:extLst>
            </p:cNvPr>
            <p:cNvGrpSpPr/>
            <p:nvPr/>
          </p:nvGrpSpPr>
          <p:grpSpPr>
            <a:xfrm>
              <a:off x="18886364" y="20271861"/>
              <a:ext cx="6770922" cy="6730857"/>
              <a:chOff x="8451075" y="2889337"/>
              <a:chExt cx="7485029" cy="7440738"/>
            </a:xfrm>
          </p:grpSpPr>
          <p:sp>
            <p:nvSpPr>
              <p:cNvPr id="23" name="Freeform: Shape 22">
                <a:extLst>
                  <a:ext uri="{FF2B5EF4-FFF2-40B4-BE49-F238E27FC236}">
                    <a16:creationId xmlns:a16="http://schemas.microsoft.com/office/drawing/2014/main" id="{5DA246CD-D38E-46F9-9474-DE3E3BFC213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reeform: Shape 23">
                <a:extLst>
                  <a:ext uri="{FF2B5EF4-FFF2-40B4-BE49-F238E27FC236}">
                    <a16:creationId xmlns:a16="http://schemas.microsoft.com/office/drawing/2014/main" id="{A4017311-09F7-45C9-86B0-99CA34F3069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reeform: Shape 24">
                <a:extLst>
                  <a:ext uri="{FF2B5EF4-FFF2-40B4-BE49-F238E27FC236}">
                    <a16:creationId xmlns:a16="http://schemas.microsoft.com/office/drawing/2014/main" id="{CFBBED0F-6D50-4435-B75C-560DCF4712E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E329712A-0DE2-4AF5-8E3F-1D13DFF2815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 name="Group 12">
              <a:extLst>
                <a:ext uri="{FF2B5EF4-FFF2-40B4-BE49-F238E27FC236}">
                  <a16:creationId xmlns:a16="http://schemas.microsoft.com/office/drawing/2014/main" id="{D13AF273-4457-4B80-BEA3-B368A1F89694}"/>
                </a:ext>
              </a:extLst>
            </p:cNvPr>
            <p:cNvGrpSpPr/>
            <p:nvPr/>
          </p:nvGrpSpPr>
          <p:grpSpPr>
            <a:xfrm>
              <a:off x="5941124" y="26049663"/>
              <a:ext cx="4458599" cy="4432217"/>
              <a:chOff x="8451075" y="2889337"/>
              <a:chExt cx="7485029" cy="7440738"/>
            </a:xfrm>
          </p:grpSpPr>
          <p:sp>
            <p:nvSpPr>
              <p:cNvPr id="19" name="Freeform: Shape 18">
                <a:extLst>
                  <a:ext uri="{FF2B5EF4-FFF2-40B4-BE49-F238E27FC236}">
                    <a16:creationId xmlns:a16="http://schemas.microsoft.com/office/drawing/2014/main" id="{7C6ADBB6-3DFD-41C6-A379-325E87BC925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reeform: Shape 19">
                <a:extLst>
                  <a:ext uri="{FF2B5EF4-FFF2-40B4-BE49-F238E27FC236}">
                    <a16:creationId xmlns:a16="http://schemas.microsoft.com/office/drawing/2014/main" id="{A2F6D0F4-43F1-40EC-AD69-405DCBB9419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Freeform: Shape 20">
                <a:extLst>
                  <a:ext uri="{FF2B5EF4-FFF2-40B4-BE49-F238E27FC236}">
                    <a16:creationId xmlns:a16="http://schemas.microsoft.com/office/drawing/2014/main" id="{6A758F3A-E6E6-4E9D-BF30-43FAC7866C3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7B296306-79B3-465A-9861-9E6DDB37B5A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 name="Group 13">
              <a:extLst>
                <a:ext uri="{FF2B5EF4-FFF2-40B4-BE49-F238E27FC236}">
                  <a16:creationId xmlns:a16="http://schemas.microsoft.com/office/drawing/2014/main" id="{93FC9941-11A0-4704-BBFA-3D140E6995C1}"/>
                </a:ext>
              </a:extLst>
            </p:cNvPr>
            <p:cNvGrpSpPr/>
            <p:nvPr/>
          </p:nvGrpSpPr>
          <p:grpSpPr>
            <a:xfrm>
              <a:off x="-444571" y="24913310"/>
              <a:ext cx="4871833" cy="4843006"/>
              <a:chOff x="8451075" y="2889337"/>
              <a:chExt cx="7485029" cy="7440738"/>
            </a:xfrm>
          </p:grpSpPr>
          <p:sp>
            <p:nvSpPr>
              <p:cNvPr id="15" name="Freeform: Shape 14">
                <a:extLst>
                  <a:ext uri="{FF2B5EF4-FFF2-40B4-BE49-F238E27FC236}">
                    <a16:creationId xmlns:a16="http://schemas.microsoft.com/office/drawing/2014/main" id="{D8BB31C6-8CA6-439E-B48C-A7457B81C9C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D27FDCFA-4715-4579-935F-EC35279FFF7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4C2F2036-BC47-4588-A44A-5A07B85FEAF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reeform: Shape 17">
                <a:extLst>
                  <a:ext uri="{FF2B5EF4-FFF2-40B4-BE49-F238E27FC236}">
                    <a16:creationId xmlns:a16="http://schemas.microsoft.com/office/drawing/2014/main" id="{82CA6AE8-7D7B-41DE-AF20-54169610209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63" name="Group 62">
            <a:extLst>
              <a:ext uri="{FF2B5EF4-FFF2-40B4-BE49-F238E27FC236}">
                <a16:creationId xmlns:a16="http://schemas.microsoft.com/office/drawing/2014/main" id="{131F7539-A4E4-4FA7-A954-712B535B0C8F}"/>
              </a:ext>
            </a:extLst>
          </p:cNvPr>
          <p:cNvGrpSpPr/>
          <p:nvPr/>
        </p:nvGrpSpPr>
        <p:grpSpPr>
          <a:xfrm>
            <a:off x="11642813" y="9299472"/>
            <a:ext cx="1101549" cy="20498358"/>
            <a:chOff x="19391061" y="-4253615"/>
            <a:chExt cx="910371" cy="16940792"/>
          </a:xfrm>
        </p:grpSpPr>
        <p:pic>
          <p:nvPicPr>
            <p:cNvPr id="64" name="Graphic 63">
              <a:extLst>
                <a:ext uri="{FF2B5EF4-FFF2-40B4-BE49-F238E27FC236}">
                  <a16:creationId xmlns:a16="http://schemas.microsoft.com/office/drawing/2014/main" id="{26E3BAEF-14B6-4F95-82F1-29AE04C6C73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65" name="Graphic 64">
              <a:extLst>
                <a:ext uri="{FF2B5EF4-FFF2-40B4-BE49-F238E27FC236}">
                  <a16:creationId xmlns:a16="http://schemas.microsoft.com/office/drawing/2014/main" id="{82D7999C-B232-43E3-948D-11E98F99367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66" name="Graphic 65">
              <a:extLst>
                <a:ext uri="{FF2B5EF4-FFF2-40B4-BE49-F238E27FC236}">
                  <a16:creationId xmlns:a16="http://schemas.microsoft.com/office/drawing/2014/main" id="{360952DC-E7EB-460F-91CF-1B4D64BCCE3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67" name="Graphic 66">
              <a:extLst>
                <a:ext uri="{FF2B5EF4-FFF2-40B4-BE49-F238E27FC236}">
                  <a16:creationId xmlns:a16="http://schemas.microsoft.com/office/drawing/2014/main" id="{70E193EA-B721-49FA-8A00-3482C76AD27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68" name="Graphic 67">
              <a:extLst>
                <a:ext uri="{FF2B5EF4-FFF2-40B4-BE49-F238E27FC236}">
                  <a16:creationId xmlns:a16="http://schemas.microsoft.com/office/drawing/2014/main" id="{0BFBBCCC-2406-44CB-8482-6C09DB34443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69" name="Graphic 68">
              <a:extLst>
                <a:ext uri="{FF2B5EF4-FFF2-40B4-BE49-F238E27FC236}">
                  <a16:creationId xmlns:a16="http://schemas.microsoft.com/office/drawing/2014/main" id="{E4F77136-2FCD-4888-B348-CF3AC74CE33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70" name="Group 69">
            <a:extLst>
              <a:ext uri="{FF2B5EF4-FFF2-40B4-BE49-F238E27FC236}">
                <a16:creationId xmlns:a16="http://schemas.microsoft.com/office/drawing/2014/main" id="{841A1773-0D76-435F-8A60-8071C55E2F7E}"/>
              </a:ext>
            </a:extLst>
          </p:cNvPr>
          <p:cNvGrpSpPr/>
          <p:nvPr/>
        </p:nvGrpSpPr>
        <p:grpSpPr>
          <a:xfrm>
            <a:off x="8010575" y="5294273"/>
            <a:ext cx="8366024" cy="8824223"/>
            <a:chOff x="8736553" y="3611344"/>
            <a:chExt cx="6914068" cy="7292746"/>
          </a:xfrm>
        </p:grpSpPr>
        <p:sp>
          <p:nvSpPr>
            <p:cNvPr id="71" name="One">
              <a:extLst>
                <a:ext uri="{FF2B5EF4-FFF2-40B4-BE49-F238E27FC236}">
                  <a16:creationId xmlns:a16="http://schemas.microsoft.com/office/drawing/2014/main" id="{E1FE0681-D7C7-42C1-8EE4-83BE2889189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2" name="Two">
              <a:extLst>
                <a:ext uri="{FF2B5EF4-FFF2-40B4-BE49-F238E27FC236}">
                  <a16:creationId xmlns:a16="http://schemas.microsoft.com/office/drawing/2014/main" id="{7D650389-C229-4E7B-A5BA-62CCF0593C81}"/>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3" name="Three">
              <a:extLst>
                <a:ext uri="{FF2B5EF4-FFF2-40B4-BE49-F238E27FC236}">
                  <a16:creationId xmlns:a16="http://schemas.microsoft.com/office/drawing/2014/main" id="{F89E28FF-132A-44AD-908D-2A6834471026}"/>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4" name="Four">
              <a:extLst>
                <a:ext uri="{FF2B5EF4-FFF2-40B4-BE49-F238E27FC236}">
                  <a16:creationId xmlns:a16="http://schemas.microsoft.com/office/drawing/2014/main" id="{E54FBD53-A130-4098-BB27-2EC530A2FFA2}"/>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5" name="TextBox 74">
            <a:extLst>
              <a:ext uri="{FF2B5EF4-FFF2-40B4-BE49-F238E27FC236}">
                <a16:creationId xmlns:a16="http://schemas.microsoft.com/office/drawing/2014/main" id="{ED2F254D-EEA1-4185-A3C5-5C20B92C2E5E}"/>
              </a:ext>
            </a:extLst>
          </p:cNvPr>
          <p:cNvSpPr txBox="1"/>
          <p:nvPr/>
        </p:nvSpPr>
        <p:spPr>
          <a:xfrm>
            <a:off x="9964288" y="8378029"/>
            <a:ext cx="4458598" cy="126188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Start Here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76" name="TextBox 75">
            <a:extLst>
              <a:ext uri="{FF2B5EF4-FFF2-40B4-BE49-F238E27FC236}">
                <a16:creationId xmlns:a16="http://schemas.microsoft.com/office/drawing/2014/main" id="{A74F67D7-D55B-46A9-A733-9B6FFAB30E52}"/>
              </a:ext>
            </a:extLst>
          </p:cNvPr>
          <p:cNvSpPr txBox="1"/>
          <p:nvPr/>
        </p:nvSpPr>
        <p:spPr>
          <a:xfrm>
            <a:off x="11064112" y="6340890"/>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77" name="Rectangle 76">
            <a:extLst>
              <a:ext uri="{FF2B5EF4-FFF2-40B4-BE49-F238E27FC236}">
                <a16:creationId xmlns:a16="http://schemas.microsoft.com/office/drawing/2014/main" id="{54122E79-49C9-421D-8656-B223966FF9AB}"/>
              </a:ext>
            </a:extLst>
          </p:cNvPr>
          <p:cNvSpPr/>
          <p:nvPr/>
        </p:nvSpPr>
        <p:spPr>
          <a:xfrm>
            <a:off x="11036865" y="9453373"/>
            <a:ext cx="2313454" cy="2646878"/>
          </a:xfrm>
          <a:prstGeom prst="rect">
            <a:avLst/>
          </a:prstGeom>
        </p:spPr>
        <p:txBody>
          <a:bodyPr wrap="none">
            <a:spAutoFit/>
          </a:bodyPr>
          <a:lstStyle/>
          <a:p>
            <a:pPr lvl="0" algn="ctr" defTabSz="914400">
              <a:defRPr/>
            </a:pPr>
            <a:r>
              <a:rPr lang="en-US" sz="16600">
                <a:solidFill>
                  <a:srgbClr val="FFFFFF"/>
                </a:solidFill>
                <a:latin typeface="Designball-Users-01" pitchFamily="2" charset="0"/>
                <a:ea typeface="Open Sans" panose="020B0606030504020204" pitchFamily="34" charset="0"/>
                <a:cs typeface="Arial" panose="020B0604020202020204" pitchFamily="34" charset="0"/>
              </a:rPr>
              <a:t>g</a:t>
            </a:r>
          </a:p>
        </p:txBody>
      </p:sp>
      <p:grpSp>
        <p:nvGrpSpPr>
          <p:cNvPr id="78" name="Group 77">
            <a:extLst>
              <a:ext uri="{FF2B5EF4-FFF2-40B4-BE49-F238E27FC236}">
                <a16:creationId xmlns:a16="http://schemas.microsoft.com/office/drawing/2014/main" id="{EC94EF7F-F8F4-4912-8E10-7EACB43FAB65}"/>
              </a:ext>
            </a:extLst>
          </p:cNvPr>
          <p:cNvGrpSpPr/>
          <p:nvPr/>
        </p:nvGrpSpPr>
        <p:grpSpPr>
          <a:xfrm>
            <a:off x="8390849" y="23392369"/>
            <a:ext cx="7605476" cy="8022021"/>
            <a:chOff x="1563688" y="3246708"/>
            <a:chExt cx="7605475" cy="8022019"/>
          </a:xfrm>
        </p:grpSpPr>
        <p:sp>
          <p:nvSpPr>
            <p:cNvPr id="79" name="One">
              <a:extLst>
                <a:ext uri="{FF2B5EF4-FFF2-40B4-BE49-F238E27FC236}">
                  <a16:creationId xmlns:a16="http://schemas.microsoft.com/office/drawing/2014/main" id="{1DC687F4-CD8F-4F0B-9F76-B1E43E6E6F33}"/>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0" name="Two">
              <a:extLst>
                <a:ext uri="{FF2B5EF4-FFF2-40B4-BE49-F238E27FC236}">
                  <a16:creationId xmlns:a16="http://schemas.microsoft.com/office/drawing/2014/main" id="{EA8BFB55-409B-4029-801D-418F1ADDA52B}"/>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1" name="Three">
              <a:extLst>
                <a:ext uri="{FF2B5EF4-FFF2-40B4-BE49-F238E27FC236}">
                  <a16:creationId xmlns:a16="http://schemas.microsoft.com/office/drawing/2014/main" id="{88D600B7-D078-4F4C-9FC6-0683EA50DAE1}"/>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2" name="Four">
              <a:extLst>
                <a:ext uri="{FF2B5EF4-FFF2-40B4-BE49-F238E27FC236}">
                  <a16:creationId xmlns:a16="http://schemas.microsoft.com/office/drawing/2014/main" id="{35A96348-8CE5-413C-9056-C413543A6444}"/>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3" name="TextBox 82">
            <a:extLst>
              <a:ext uri="{FF2B5EF4-FFF2-40B4-BE49-F238E27FC236}">
                <a16:creationId xmlns:a16="http://schemas.microsoft.com/office/drawing/2014/main" id="{86AFD833-13E1-41B2-A25D-7EAB6BF359D4}"/>
              </a:ext>
            </a:extLst>
          </p:cNvPr>
          <p:cNvSpPr txBox="1"/>
          <p:nvPr/>
        </p:nvSpPr>
        <p:spPr>
          <a:xfrm>
            <a:off x="9964288" y="26281666"/>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Tech Analyzing</a:t>
            </a:r>
          </a:p>
          <a:p>
            <a:pPr lvl="0" algn="ctr">
              <a:defRPr/>
            </a:pPr>
            <a:r>
              <a:rPr lang="en-US" sz="2000">
                <a:solidFill>
                  <a:srgbClr val="FFFFFF"/>
                </a:solidFill>
              </a:rPr>
              <a:t>Donec ornare rutrum neque sit amet pellentesque. Nulla eget dictum tortor. </a:t>
            </a:r>
          </a:p>
        </p:txBody>
      </p:sp>
      <p:sp>
        <p:nvSpPr>
          <p:cNvPr id="84" name="TextBox 83">
            <a:extLst>
              <a:ext uri="{FF2B5EF4-FFF2-40B4-BE49-F238E27FC236}">
                <a16:creationId xmlns:a16="http://schemas.microsoft.com/office/drawing/2014/main" id="{333729FD-0FA7-4EFE-B5BD-075D5449C888}"/>
              </a:ext>
            </a:extLst>
          </p:cNvPr>
          <p:cNvSpPr txBox="1"/>
          <p:nvPr/>
        </p:nvSpPr>
        <p:spPr>
          <a:xfrm>
            <a:off x="11064112" y="24127650"/>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85" name="Rectangle 84">
            <a:extLst>
              <a:ext uri="{FF2B5EF4-FFF2-40B4-BE49-F238E27FC236}">
                <a16:creationId xmlns:a16="http://schemas.microsoft.com/office/drawing/2014/main" id="{DBF206A5-75A6-49EE-A68A-41D576DFBFDA}"/>
              </a:ext>
            </a:extLst>
          </p:cNvPr>
          <p:cNvSpPr/>
          <p:nvPr/>
        </p:nvSpPr>
        <p:spPr>
          <a:xfrm>
            <a:off x="11254578" y="27234925"/>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g</a:t>
            </a:r>
          </a:p>
        </p:txBody>
      </p:sp>
      <p:sp>
        <p:nvSpPr>
          <p:cNvPr id="86" name="TextBox 85">
            <a:extLst>
              <a:ext uri="{FF2B5EF4-FFF2-40B4-BE49-F238E27FC236}">
                <a16:creationId xmlns:a16="http://schemas.microsoft.com/office/drawing/2014/main" id="{2F1E7E9B-246A-4258-A471-82AD2CFCC33C}"/>
              </a:ext>
            </a:extLst>
          </p:cNvPr>
          <p:cNvSpPr txBox="1"/>
          <p:nvPr/>
        </p:nvSpPr>
        <p:spPr>
          <a:xfrm>
            <a:off x="2150421" y="1641567"/>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87" name="Group 86">
            <a:extLst>
              <a:ext uri="{FF2B5EF4-FFF2-40B4-BE49-F238E27FC236}">
                <a16:creationId xmlns:a16="http://schemas.microsoft.com/office/drawing/2014/main" id="{25CB3D3F-0D28-4105-913D-96ACB7F937E1}"/>
              </a:ext>
            </a:extLst>
          </p:cNvPr>
          <p:cNvGrpSpPr/>
          <p:nvPr/>
        </p:nvGrpSpPr>
        <p:grpSpPr>
          <a:xfrm>
            <a:off x="-5992294" y="2369999"/>
            <a:ext cx="31913164" cy="60146323"/>
            <a:chOff x="-5487555" y="-2658810"/>
            <a:chExt cx="31913164" cy="60146323"/>
          </a:xfrm>
        </p:grpSpPr>
        <p:grpSp>
          <p:nvGrpSpPr>
            <p:cNvPr id="88" name="Group 87">
              <a:extLst>
                <a:ext uri="{FF2B5EF4-FFF2-40B4-BE49-F238E27FC236}">
                  <a16:creationId xmlns:a16="http://schemas.microsoft.com/office/drawing/2014/main" id="{7DB8BF43-5647-40F3-B68B-CE0A66C2C7C1}"/>
                </a:ext>
              </a:extLst>
            </p:cNvPr>
            <p:cNvGrpSpPr/>
            <p:nvPr/>
          </p:nvGrpSpPr>
          <p:grpSpPr>
            <a:xfrm>
              <a:off x="17234116" y="9701601"/>
              <a:ext cx="9191493" cy="9137106"/>
              <a:chOff x="8451073" y="2889337"/>
              <a:chExt cx="7485028" cy="7440739"/>
            </a:xfrm>
          </p:grpSpPr>
          <p:sp>
            <p:nvSpPr>
              <p:cNvPr id="144" name="Freeform: Shape 143">
                <a:extLst>
                  <a:ext uri="{FF2B5EF4-FFF2-40B4-BE49-F238E27FC236}">
                    <a16:creationId xmlns:a16="http://schemas.microsoft.com/office/drawing/2014/main" id="{E8AF2B0D-1FF2-4873-8FF9-41DA0A3E288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5" name="Freeform: Shape 144">
                <a:extLst>
                  <a:ext uri="{FF2B5EF4-FFF2-40B4-BE49-F238E27FC236}">
                    <a16:creationId xmlns:a16="http://schemas.microsoft.com/office/drawing/2014/main" id="{FFAF36B5-9CCC-43CF-9F03-FD21FAA55D3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6" name="Freeform: Shape 145">
                <a:extLst>
                  <a:ext uri="{FF2B5EF4-FFF2-40B4-BE49-F238E27FC236}">
                    <a16:creationId xmlns:a16="http://schemas.microsoft.com/office/drawing/2014/main" id="{0B2FD976-B50C-44D7-A9C5-55C92D7A2073}"/>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7" name="Freeform: Shape 146">
                <a:extLst>
                  <a:ext uri="{FF2B5EF4-FFF2-40B4-BE49-F238E27FC236}">
                    <a16:creationId xmlns:a16="http://schemas.microsoft.com/office/drawing/2014/main" id="{7A81292C-FE69-4E2B-9DE5-E4492887E7D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9" name="Group 88">
              <a:extLst>
                <a:ext uri="{FF2B5EF4-FFF2-40B4-BE49-F238E27FC236}">
                  <a16:creationId xmlns:a16="http://schemas.microsoft.com/office/drawing/2014/main" id="{0D88B7E0-31B5-4358-8933-2EAD767B4A4C}"/>
                </a:ext>
              </a:extLst>
            </p:cNvPr>
            <p:cNvGrpSpPr/>
            <p:nvPr/>
          </p:nvGrpSpPr>
          <p:grpSpPr>
            <a:xfrm>
              <a:off x="2747733" y="8494267"/>
              <a:ext cx="7255892" cy="7212957"/>
              <a:chOff x="8451075" y="2889337"/>
              <a:chExt cx="7485029" cy="7440738"/>
            </a:xfrm>
          </p:grpSpPr>
          <p:sp>
            <p:nvSpPr>
              <p:cNvPr id="140" name="Freeform: Shape 139">
                <a:extLst>
                  <a:ext uri="{FF2B5EF4-FFF2-40B4-BE49-F238E27FC236}">
                    <a16:creationId xmlns:a16="http://schemas.microsoft.com/office/drawing/2014/main" id="{D1C81CA4-2F12-4592-A5B9-03D538D97CED}"/>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1" name="Freeform: Shape 140">
                <a:extLst>
                  <a:ext uri="{FF2B5EF4-FFF2-40B4-BE49-F238E27FC236}">
                    <a16:creationId xmlns:a16="http://schemas.microsoft.com/office/drawing/2014/main" id="{66285953-B4A6-4569-93B0-62CF09C7E4F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2" name="Freeform: Shape 141">
                <a:extLst>
                  <a:ext uri="{FF2B5EF4-FFF2-40B4-BE49-F238E27FC236}">
                    <a16:creationId xmlns:a16="http://schemas.microsoft.com/office/drawing/2014/main" id="{01E5016E-9141-4AE3-8C8F-8EB02756E61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3" name="Freeform: Shape 142">
                <a:extLst>
                  <a:ext uri="{FF2B5EF4-FFF2-40B4-BE49-F238E27FC236}">
                    <a16:creationId xmlns:a16="http://schemas.microsoft.com/office/drawing/2014/main" id="{A25B6760-491B-497B-951E-1156C053F2C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0" name="Group 89">
              <a:extLst>
                <a:ext uri="{FF2B5EF4-FFF2-40B4-BE49-F238E27FC236}">
                  <a16:creationId xmlns:a16="http://schemas.microsoft.com/office/drawing/2014/main" id="{8A4A7172-64AA-4949-B4DF-3E2F4B262AB3}"/>
                </a:ext>
              </a:extLst>
            </p:cNvPr>
            <p:cNvGrpSpPr/>
            <p:nvPr/>
          </p:nvGrpSpPr>
          <p:grpSpPr>
            <a:xfrm>
              <a:off x="-5077178" y="-2658810"/>
              <a:ext cx="12925268" cy="12848788"/>
              <a:chOff x="8451073" y="2889337"/>
              <a:chExt cx="7485028" cy="7440739"/>
            </a:xfrm>
          </p:grpSpPr>
          <p:sp>
            <p:nvSpPr>
              <p:cNvPr id="136" name="Freeform: Shape 135">
                <a:extLst>
                  <a:ext uri="{FF2B5EF4-FFF2-40B4-BE49-F238E27FC236}">
                    <a16:creationId xmlns:a16="http://schemas.microsoft.com/office/drawing/2014/main" id="{0127A117-3424-452F-99D8-A8FF92A6854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7" name="Freeform: Shape 136">
                <a:extLst>
                  <a:ext uri="{FF2B5EF4-FFF2-40B4-BE49-F238E27FC236}">
                    <a16:creationId xmlns:a16="http://schemas.microsoft.com/office/drawing/2014/main" id="{8371D138-F20C-4E38-A267-3777A12422F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8" name="Freeform: Shape 137">
                <a:extLst>
                  <a:ext uri="{FF2B5EF4-FFF2-40B4-BE49-F238E27FC236}">
                    <a16:creationId xmlns:a16="http://schemas.microsoft.com/office/drawing/2014/main" id="{D6678CD4-2CFB-4904-BA0F-16380A3948A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9" name="Freeform: Shape 138">
                <a:extLst>
                  <a:ext uri="{FF2B5EF4-FFF2-40B4-BE49-F238E27FC236}">
                    <a16:creationId xmlns:a16="http://schemas.microsoft.com/office/drawing/2014/main" id="{9FB15A07-2BF4-4415-B66B-05A2E75D7B5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1" name="Group 90">
              <a:extLst>
                <a:ext uri="{FF2B5EF4-FFF2-40B4-BE49-F238E27FC236}">
                  <a16:creationId xmlns:a16="http://schemas.microsoft.com/office/drawing/2014/main" id="{7D8E24BA-A0BA-442F-94FB-A25AB11AFB32}"/>
                </a:ext>
              </a:extLst>
            </p:cNvPr>
            <p:cNvGrpSpPr/>
            <p:nvPr/>
          </p:nvGrpSpPr>
          <p:grpSpPr>
            <a:xfrm>
              <a:off x="17087264" y="1911647"/>
              <a:ext cx="6770922" cy="6730857"/>
              <a:chOff x="8451075" y="2889337"/>
              <a:chExt cx="7485029" cy="7440738"/>
            </a:xfrm>
          </p:grpSpPr>
          <p:sp>
            <p:nvSpPr>
              <p:cNvPr id="132" name="Freeform: Shape 131">
                <a:extLst>
                  <a:ext uri="{FF2B5EF4-FFF2-40B4-BE49-F238E27FC236}">
                    <a16:creationId xmlns:a16="http://schemas.microsoft.com/office/drawing/2014/main" id="{713AD57E-3B42-4400-A7B9-BB6BDF76411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3" name="Freeform: Shape 132">
                <a:extLst>
                  <a:ext uri="{FF2B5EF4-FFF2-40B4-BE49-F238E27FC236}">
                    <a16:creationId xmlns:a16="http://schemas.microsoft.com/office/drawing/2014/main" id="{1D3E7FA4-49E9-4826-B96B-095E4EA4B2E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4" name="Freeform: Shape 133">
                <a:extLst>
                  <a:ext uri="{FF2B5EF4-FFF2-40B4-BE49-F238E27FC236}">
                    <a16:creationId xmlns:a16="http://schemas.microsoft.com/office/drawing/2014/main" id="{6F58DFA2-8413-46E3-90CE-CBAAEFCF518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5" name="Freeform: Shape 134">
                <a:extLst>
                  <a:ext uri="{FF2B5EF4-FFF2-40B4-BE49-F238E27FC236}">
                    <a16:creationId xmlns:a16="http://schemas.microsoft.com/office/drawing/2014/main" id="{6132E08B-F47B-4118-80B8-72BCBD5E7F2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2" name="Group 91">
              <a:extLst>
                <a:ext uri="{FF2B5EF4-FFF2-40B4-BE49-F238E27FC236}">
                  <a16:creationId xmlns:a16="http://schemas.microsoft.com/office/drawing/2014/main" id="{7B3D446A-B6EA-4A28-BFC0-BEA9F9D1F497}"/>
                </a:ext>
              </a:extLst>
            </p:cNvPr>
            <p:cNvGrpSpPr/>
            <p:nvPr/>
          </p:nvGrpSpPr>
          <p:grpSpPr>
            <a:xfrm>
              <a:off x="16823739" y="28849594"/>
              <a:ext cx="9191493" cy="9137106"/>
              <a:chOff x="8451073" y="2889337"/>
              <a:chExt cx="7485028" cy="7440739"/>
            </a:xfrm>
          </p:grpSpPr>
          <p:sp>
            <p:nvSpPr>
              <p:cNvPr id="128" name="Freeform: Shape 127">
                <a:extLst>
                  <a:ext uri="{FF2B5EF4-FFF2-40B4-BE49-F238E27FC236}">
                    <a16:creationId xmlns:a16="http://schemas.microsoft.com/office/drawing/2014/main" id="{6D753080-E8C4-4C21-BA0D-E1B72D68DE6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9" name="Freeform: Shape 128">
                <a:extLst>
                  <a:ext uri="{FF2B5EF4-FFF2-40B4-BE49-F238E27FC236}">
                    <a16:creationId xmlns:a16="http://schemas.microsoft.com/office/drawing/2014/main" id="{AE8E18C0-3461-4FE5-8357-967815F4D75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0" name="Freeform: Shape 129">
                <a:extLst>
                  <a:ext uri="{FF2B5EF4-FFF2-40B4-BE49-F238E27FC236}">
                    <a16:creationId xmlns:a16="http://schemas.microsoft.com/office/drawing/2014/main" id="{3FD8C833-5E00-415F-8766-F7C56601964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1" name="Freeform: Shape 130">
                <a:extLst>
                  <a:ext uri="{FF2B5EF4-FFF2-40B4-BE49-F238E27FC236}">
                    <a16:creationId xmlns:a16="http://schemas.microsoft.com/office/drawing/2014/main" id="{5F4D62C0-41DC-48CE-ADE5-18A4B9BA6AF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3" name="Group 92">
              <a:extLst>
                <a:ext uri="{FF2B5EF4-FFF2-40B4-BE49-F238E27FC236}">
                  <a16:creationId xmlns:a16="http://schemas.microsoft.com/office/drawing/2014/main" id="{1D121C20-7E3C-4C3C-999A-8DFEAF86C2CE}"/>
                </a:ext>
              </a:extLst>
            </p:cNvPr>
            <p:cNvGrpSpPr/>
            <p:nvPr/>
          </p:nvGrpSpPr>
          <p:grpSpPr>
            <a:xfrm>
              <a:off x="2337356" y="27642260"/>
              <a:ext cx="7255892" cy="7212957"/>
              <a:chOff x="8451075" y="2889337"/>
              <a:chExt cx="7485029" cy="7440738"/>
            </a:xfrm>
          </p:grpSpPr>
          <p:sp>
            <p:nvSpPr>
              <p:cNvPr id="124" name="Freeform: Shape 123">
                <a:extLst>
                  <a:ext uri="{FF2B5EF4-FFF2-40B4-BE49-F238E27FC236}">
                    <a16:creationId xmlns:a16="http://schemas.microsoft.com/office/drawing/2014/main" id="{41F892D0-7706-4EEB-8943-EA1954FCCE37}"/>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5" name="Freeform: Shape 124">
                <a:extLst>
                  <a:ext uri="{FF2B5EF4-FFF2-40B4-BE49-F238E27FC236}">
                    <a16:creationId xmlns:a16="http://schemas.microsoft.com/office/drawing/2014/main" id="{F29D76F3-25CE-4ADD-89F0-8F063D9C2A6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6" name="Freeform: Shape 125">
                <a:extLst>
                  <a:ext uri="{FF2B5EF4-FFF2-40B4-BE49-F238E27FC236}">
                    <a16:creationId xmlns:a16="http://schemas.microsoft.com/office/drawing/2014/main" id="{CA6C2D55-F5DB-4F29-BF35-182A76E30C5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7" name="Freeform: Shape 126">
                <a:extLst>
                  <a:ext uri="{FF2B5EF4-FFF2-40B4-BE49-F238E27FC236}">
                    <a16:creationId xmlns:a16="http://schemas.microsoft.com/office/drawing/2014/main" id="{AA3C512B-2BFD-4928-8CCA-2E1BD282D9BC}"/>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4" name="Group 93">
              <a:extLst>
                <a:ext uri="{FF2B5EF4-FFF2-40B4-BE49-F238E27FC236}">
                  <a16:creationId xmlns:a16="http://schemas.microsoft.com/office/drawing/2014/main" id="{16D6E9CF-641F-4807-B737-09A0ADD79B6B}"/>
                </a:ext>
              </a:extLst>
            </p:cNvPr>
            <p:cNvGrpSpPr/>
            <p:nvPr/>
          </p:nvGrpSpPr>
          <p:grpSpPr>
            <a:xfrm>
              <a:off x="-5487555" y="16489183"/>
              <a:ext cx="12925268" cy="12848788"/>
              <a:chOff x="8451073" y="2889337"/>
              <a:chExt cx="7485028" cy="7440739"/>
            </a:xfrm>
          </p:grpSpPr>
          <p:sp>
            <p:nvSpPr>
              <p:cNvPr id="120" name="Freeform: Shape 119">
                <a:extLst>
                  <a:ext uri="{FF2B5EF4-FFF2-40B4-BE49-F238E27FC236}">
                    <a16:creationId xmlns:a16="http://schemas.microsoft.com/office/drawing/2014/main" id="{F13764A2-CA88-48B8-AC91-CE40691FACE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1" name="Freeform: Shape 120">
                <a:extLst>
                  <a:ext uri="{FF2B5EF4-FFF2-40B4-BE49-F238E27FC236}">
                    <a16:creationId xmlns:a16="http://schemas.microsoft.com/office/drawing/2014/main" id="{7420C442-4B7C-4AC0-AB7E-D01D946A084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2" name="Freeform: Shape 121">
                <a:extLst>
                  <a:ext uri="{FF2B5EF4-FFF2-40B4-BE49-F238E27FC236}">
                    <a16:creationId xmlns:a16="http://schemas.microsoft.com/office/drawing/2014/main" id="{EF358284-B134-470C-83D5-FFC3611E8F9D}"/>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3" name="Freeform: Shape 122">
                <a:extLst>
                  <a:ext uri="{FF2B5EF4-FFF2-40B4-BE49-F238E27FC236}">
                    <a16:creationId xmlns:a16="http://schemas.microsoft.com/office/drawing/2014/main" id="{C0768CE4-1499-4A33-AC3D-0D3B447A57E1}"/>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5" name="Group 94">
              <a:extLst>
                <a:ext uri="{FF2B5EF4-FFF2-40B4-BE49-F238E27FC236}">
                  <a16:creationId xmlns:a16="http://schemas.microsoft.com/office/drawing/2014/main" id="{5D51CF11-FAF6-4137-8F56-023349BE2BA6}"/>
                </a:ext>
              </a:extLst>
            </p:cNvPr>
            <p:cNvGrpSpPr/>
            <p:nvPr/>
          </p:nvGrpSpPr>
          <p:grpSpPr>
            <a:xfrm>
              <a:off x="16676887" y="21059640"/>
              <a:ext cx="6770922" cy="6730857"/>
              <a:chOff x="8451075" y="2889337"/>
              <a:chExt cx="7485029" cy="7440738"/>
            </a:xfrm>
          </p:grpSpPr>
          <p:sp>
            <p:nvSpPr>
              <p:cNvPr id="116" name="Freeform: Shape 115">
                <a:extLst>
                  <a:ext uri="{FF2B5EF4-FFF2-40B4-BE49-F238E27FC236}">
                    <a16:creationId xmlns:a16="http://schemas.microsoft.com/office/drawing/2014/main" id="{8CFCD636-26C5-4932-9392-ECE512DDB1D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7" name="Freeform: Shape 116">
                <a:extLst>
                  <a:ext uri="{FF2B5EF4-FFF2-40B4-BE49-F238E27FC236}">
                    <a16:creationId xmlns:a16="http://schemas.microsoft.com/office/drawing/2014/main" id="{07C16B86-D0BC-4744-9BD8-FD66B63AF3D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8" name="Freeform: Shape 117">
                <a:extLst>
                  <a:ext uri="{FF2B5EF4-FFF2-40B4-BE49-F238E27FC236}">
                    <a16:creationId xmlns:a16="http://schemas.microsoft.com/office/drawing/2014/main" id="{D6A5423C-3582-4A25-98A1-F171E0AEB17D}"/>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9" name="Freeform: Shape 118">
                <a:extLst>
                  <a:ext uri="{FF2B5EF4-FFF2-40B4-BE49-F238E27FC236}">
                    <a16:creationId xmlns:a16="http://schemas.microsoft.com/office/drawing/2014/main" id="{DA2CBF4C-C684-4D68-9933-9929EFB9B2D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6" name="Group 95">
              <a:extLst>
                <a:ext uri="{FF2B5EF4-FFF2-40B4-BE49-F238E27FC236}">
                  <a16:creationId xmlns:a16="http://schemas.microsoft.com/office/drawing/2014/main" id="{EE0F736E-CB94-49C3-80D2-B666BBC5D445}"/>
                </a:ext>
              </a:extLst>
            </p:cNvPr>
            <p:cNvGrpSpPr/>
            <p:nvPr/>
          </p:nvGrpSpPr>
          <p:grpSpPr>
            <a:xfrm>
              <a:off x="16823739" y="48350407"/>
              <a:ext cx="9191493" cy="9137106"/>
              <a:chOff x="8451073" y="2889337"/>
              <a:chExt cx="7485028" cy="7440739"/>
            </a:xfrm>
          </p:grpSpPr>
          <p:sp>
            <p:nvSpPr>
              <p:cNvPr id="112" name="Freeform: Shape 111">
                <a:extLst>
                  <a:ext uri="{FF2B5EF4-FFF2-40B4-BE49-F238E27FC236}">
                    <a16:creationId xmlns:a16="http://schemas.microsoft.com/office/drawing/2014/main" id="{64B6AF5E-2E0E-41FF-80AA-BCF1A76E097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Freeform: Shape 112">
                <a:extLst>
                  <a:ext uri="{FF2B5EF4-FFF2-40B4-BE49-F238E27FC236}">
                    <a16:creationId xmlns:a16="http://schemas.microsoft.com/office/drawing/2014/main" id="{EC3BA647-9BBF-4ADD-A7DE-36F435A1845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4" name="Freeform: Shape 113">
                <a:extLst>
                  <a:ext uri="{FF2B5EF4-FFF2-40B4-BE49-F238E27FC236}">
                    <a16:creationId xmlns:a16="http://schemas.microsoft.com/office/drawing/2014/main" id="{74C1789B-D556-450B-AA17-8D243FEC4EF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5" name="Freeform: Shape 114">
                <a:extLst>
                  <a:ext uri="{FF2B5EF4-FFF2-40B4-BE49-F238E27FC236}">
                    <a16:creationId xmlns:a16="http://schemas.microsoft.com/office/drawing/2014/main" id="{B8F0FA42-3CBD-4394-B3D5-03BD6AA334E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7" name="Group 96">
              <a:extLst>
                <a:ext uri="{FF2B5EF4-FFF2-40B4-BE49-F238E27FC236}">
                  <a16:creationId xmlns:a16="http://schemas.microsoft.com/office/drawing/2014/main" id="{A4018851-10DD-43BA-AFFF-5A32E4AD4F72}"/>
                </a:ext>
              </a:extLst>
            </p:cNvPr>
            <p:cNvGrpSpPr/>
            <p:nvPr/>
          </p:nvGrpSpPr>
          <p:grpSpPr>
            <a:xfrm>
              <a:off x="2337356" y="47143073"/>
              <a:ext cx="7255892" cy="7212957"/>
              <a:chOff x="8451075" y="2889337"/>
              <a:chExt cx="7485029" cy="7440738"/>
            </a:xfrm>
          </p:grpSpPr>
          <p:sp>
            <p:nvSpPr>
              <p:cNvPr id="108" name="Freeform: Shape 107">
                <a:extLst>
                  <a:ext uri="{FF2B5EF4-FFF2-40B4-BE49-F238E27FC236}">
                    <a16:creationId xmlns:a16="http://schemas.microsoft.com/office/drawing/2014/main" id="{10A6B37F-6A99-4EA0-A458-54167A9DBF9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9" name="Freeform: Shape 108">
                <a:extLst>
                  <a:ext uri="{FF2B5EF4-FFF2-40B4-BE49-F238E27FC236}">
                    <a16:creationId xmlns:a16="http://schemas.microsoft.com/office/drawing/2014/main" id="{4CD103A5-2AB7-4541-8CB4-6AAC8288544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0" name="Freeform: Shape 109">
                <a:extLst>
                  <a:ext uri="{FF2B5EF4-FFF2-40B4-BE49-F238E27FC236}">
                    <a16:creationId xmlns:a16="http://schemas.microsoft.com/office/drawing/2014/main" id="{61B2BB88-8FF1-4FE5-89E3-7C0E2378F13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1" name="Freeform: Shape 110">
                <a:extLst>
                  <a:ext uri="{FF2B5EF4-FFF2-40B4-BE49-F238E27FC236}">
                    <a16:creationId xmlns:a16="http://schemas.microsoft.com/office/drawing/2014/main" id="{7D50C272-7CB5-4737-B562-88D115DBA02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8" name="Group 97">
              <a:extLst>
                <a:ext uri="{FF2B5EF4-FFF2-40B4-BE49-F238E27FC236}">
                  <a16:creationId xmlns:a16="http://schemas.microsoft.com/office/drawing/2014/main" id="{241DDC43-D806-447E-8711-D906A7115596}"/>
                </a:ext>
              </a:extLst>
            </p:cNvPr>
            <p:cNvGrpSpPr/>
            <p:nvPr/>
          </p:nvGrpSpPr>
          <p:grpSpPr>
            <a:xfrm>
              <a:off x="-5487555" y="35989996"/>
              <a:ext cx="12925268" cy="12848788"/>
              <a:chOff x="8451073" y="2889337"/>
              <a:chExt cx="7485028" cy="7440739"/>
            </a:xfrm>
          </p:grpSpPr>
          <p:sp>
            <p:nvSpPr>
              <p:cNvPr id="104" name="Freeform: Shape 103">
                <a:extLst>
                  <a:ext uri="{FF2B5EF4-FFF2-40B4-BE49-F238E27FC236}">
                    <a16:creationId xmlns:a16="http://schemas.microsoft.com/office/drawing/2014/main" id="{E5C18D24-10BF-40E7-A222-D012C27170F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5" name="Freeform: Shape 104">
                <a:extLst>
                  <a:ext uri="{FF2B5EF4-FFF2-40B4-BE49-F238E27FC236}">
                    <a16:creationId xmlns:a16="http://schemas.microsoft.com/office/drawing/2014/main" id="{C94433C6-B089-46D9-89A4-CD190EFEA66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6" name="Freeform: Shape 105">
                <a:extLst>
                  <a:ext uri="{FF2B5EF4-FFF2-40B4-BE49-F238E27FC236}">
                    <a16:creationId xmlns:a16="http://schemas.microsoft.com/office/drawing/2014/main" id="{4485ED78-A41A-470B-BCCC-4555A8BF851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7" name="Freeform: Shape 106">
                <a:extLst>
                  <a:ext uri="{FF2B5EF4-FFF2-40B4-BE49-F238E27FC236}">
                    <a16:creationId xmlns:a16="http://schemas.microsoft.com/office/drawing/2014/main" id="{22F5EDA8-D74F-4698-B8EE-58B4E71FA39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9" name="Group 98">
              <a:extLst>
                <a:ext uri="{FF2B5EF4-FFF2-40B4-BE49-F238E27FC236}">
                  <a16:creationId xmlns:a16="http://schemas.microsoft.com/office/drawing/2014/main" id="{EA300834-167B-4684-B201-BE6750EB33D8}"/>
                </a:ext>
              </a:extLst>
            </p:cNvPr>
            <p:cNvGrpSpPr/>
            <p:nvPr/>
          </p:nvGrpSpPr>
          <p:grpSpPr>
            <a:xfrm>
              <a:off x="16676887" y="40560453"/>
              <a:ext cx="6770922" cy="6730857"/>
              <a:chOff x="8451075" y="2889337"/>
              <a:chExt cx="7485029" cy="7440738"/>
            </a:xfrm>
          </p:grpSpPr>
          <p:sp>
            <p:nvSpPr>
              <p:cNvPr id="100" name="Freeform: Shape 99">
                <a:extLst>
                  <a:ext uri="{FF2B5EF4-FFF2-40B4-BE49-F238E27FC236}">
                    <a16:creationId xmlns:a16="http://schemas.microsoft.com/office/drawing/2014/main" id="{0550EFF6-50D2-483E-803A-1C7DBF74AB4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1" name="Freeform: Shape 100">
                <a:extLst>
                  <a:ext uri="{FF2B5EF4-FFF2-40B4-BE49-F238E27FC236}">
                    <a16:creationId xmlns:a16="http://schemas.microsoft.com/office/drawing/2014/main" id="{7A40AE03-4B1A-4E3F-9289-73B42CF6843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2" name="Freeform: Shape 101">
                <a:extLst>
                  <a:ext uri="{FF2B5EF4-FFF2-40B4-BE49-F238E27FC236}">
                    <a16:creationId xmlns:a16="http://schemas.microsoft.com/office/drawing/2014/main" id="{D85CB1F4-AE3A-40EF-9FF6-78F665EE53C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3" name="Freeform: Shape 102">
                <a:extLst>
                  <a:ext uri="{FF2B5EF4-FFF2-40B4-BE49-F238E27FC236}">
                    <a16:creationId xmlns:a16="http://schemas.microsoft.com/office/drawing/2014/main" id="{2BF15E78-3B5B-4C7C-8766-662E5353F8A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Tree>
    <p:extLst>
      <p:ext uri="{BB962C8B-B14F-4D97-AF65-F5344CB8AC3E}">
        <p14:creationId xmlns:p14="http://schemas.microsoft.com/office/powerpoint/2010/main" val="254937274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additive="base">
                                        <p:cTn id="7" dur="1200" fill="hold"/>
                                        <p:tgtEl>
                                          <p:spTgt spid="70"/>
                                        </p:tgtEl>
                                        <p:attrNameLst>
                                          <p:attrName>ppt_x</p:attrName>
                                        </p:attrNameLst>
                                      </p:cBhvr>
                                      <p:tavLst>
                                        <p:tav tm="0">
                                          <p:val>
                                            <p:strVal val="#ppt_x"/>
                                          </p:val>
                                        </p:tav>
                                        <p:tav tm="100000">
                                          <p:val>
                                            <p:strVal val="#ppt_x"/>
                                          </p:val>
                                        </p:tav>
                                      </p:tavLst>
                                    </p:anim>
                                    <p:anim calcmode="lin" valueType="num">
                                      <p:cBhvr additive="base">
                                        <p:cTn id="8" dur="1200" fill="hold"/>
                                        <p:tgtEl>
                                          <p:spTgt spid="70"/>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63"/>
                                        </p:tgtEl>
                                        <p:attrNameLst>
                                          <p:attrName>style.visibility</p:attrName>
                                        </p:attrNameLst>
                                      </p:cBhvr>
                                      <p:to>
                                        <p:strVal val="visible"/>
                                      </p:to>
                                    </p:set>
                                    <p:anim calcmode="lin" valueType="num">
                                      <p:cBhvr additive="base">
                                        <p:cTn id="11" dur="1200" fill="hold"/>
                                        <p:tgtEl>
                                          <p:spTgt spid="63"/>
                                        </p:tgtEl>
                                        <p:attrNameLst>
                                          <p:attrName>ppt_x</p:attrName>
                                        </p:attrNameLst>
                                      </p:cBhvr>
                                      <p:tavLst>
                                        <p:tav tm="0">
                                          <p:val>
                                            <p:strVal val="#ppt_x"/>
                                          </p:val>
                                        </p:tav>
                                        <p:tav tm="100000">
                                          <p:val>
                                            <p:strVal val="#ppt_x"/>
                                          </p:val>
                                        </p:tav>
                                      </p:tavLst>
                                    </p:anim>
                                    <p:anim calcmode="lin" valueType="num">
                                      <p:cBhvr additive="base">
                                        <p:cTn id="12" dur="1200" fill="hold"/>
                                        <p:tgtEl>
                                          <p:spTgt spid="63"/>
                                        </p:tgtEl>
                                        <p:attrNameLst>
                                          <p:attrName>ppt_y</p:attrName>
                                        </p:attrNameLst>
                                      </p:cBhvr>
                                      <p:tavLst>
                                        <p:tav tm="0">
                                          <p:val>
                                            <p:strVal val="1+#ppt_h/2"/>
                                          </p:val>
                                        </p:tav>
                                        <p:tav tm="100000">
                                          <p:val>
                                            <p:strVal val="#ppt_y"/>
                                          </p:val>
                                        </p:tav>
                                      </p:tavLst>
                                    </p:anim>
                                  </p:childTnLst>
                                </p:cTn>
                              </p:par>
                              <p:par>
                                <p:cTn id="13" presetID="10" presetClass="entr" presetSubtype="0" fill="hold" grpId="0" nodeType="withEffect">
                                  <p:stCondLst>
                                    <p:cond delay="900"/>
                                  </p:stCondLst>
                                  <p:childTnLst>
                                    <p:set>
                                      <p:cBhvr>
                                        <p:cTn id="14" dur="1" fill="hold">
                                          <p:stCondLst>
                                            <p:cond delay="0"/>
                                          </p:stCondLst>
                                        </p:cTn>
                                        <p:tgtEl>
                                          <p:spTgt spid="76"/>
                                        </p:tgtEl>
                                        <p:attrNameLst>
                                          <p:attrName>style.visibility</p:attrName>
                                        </p:attrNameLst>
                                      </p:cBhvr>
                                      <p:to>
                                        <p:strVal val="visible"/>
                                      </p:to>
                                    </p:set>
                                    <p:animEffect transition="in" filter="fade">
                                      <p:cBhvr>
                                        <p:cTn id="15" dur="300"/>
                                        <p:tgtEl>
                                          <p:spTgt spid="76"/>
                                        </p:tgtEl>
                                      </p:cBhvr>
                                    </p:animEffect>
                                  </p:childTnLst>
                                </p:cTn>
                              </p:par>
                              <p:par>
                                <p:cTn id="16" presetID="10" presetClass="entr" presetSubtype="0" fill="hold" grpId="0" nodeType="withEffect">
                                  <p:stCondLst>
                                    <p:cond delay="1000"/>
                                  </p:stCondLst>
                                  <p:childTnLst>
                                    <p:set>
                                      <p:cBhvr>
                                        <p:cTn id="17" dur="1" fill="hold">
                                          <p:stCondLst>
                                            <p:cond delay="0"/>
                                          </p:stCondLst>
                                        </p:cTn>
                                        <p:tgtEl>
                                          <p:spTgt spid="75"/>
                                        </p:tgtEl>
                                        <p:attrNameLst>
                                          <p:attrName>style.visibility</p:attrName>
                                        </p:attrNameLst>
                                      </p:cBhvr>
                                      <p:to>
                                        <p:strVal val="visible"/>
                                      </p:to>
                                    </p:set>
                                    <p:animEffect transition="in" filter="fade">
                                      <p:cBhvr>
                                        <p:cTn id="18" dur="300"/>
                                        <p:tgtEl>
                                          <p:spTgt spid="75"/>
                                        </p:tgtEl>
                                      </p:cBhvr>
                                    </p:animEffect>
                                  </p:childTnLst>
                                </p:cTn>
                              </p:par>
                              <p:par>
                                <p:cTn id="19" presetID="10" presetClass="entr" presetSubtype="0" fill="hold" grpId="0" nodeType="withEffect">
                                  <p:stCondLst>
                                    <p:cond delay="1100"/>
                                  </p:stCondLst>
                                  <p:childTnLst>
                                    <p:set>
                                      <p:cBhvr>
                                        <p:cTn id="20" dur="1" fill="hold">
                                          <p:stCondLst>
                                            <p:cond delay="0"/>
                                          </p:stCondLst>
                                        </p:cTn>
                                        <p:tgtEl>
                                          <p:spTgt spid="77"/>
                                        </p:tgtEl>
                                        <p:attrNameLst>
                                          <p:attrName>style.visibility</p:attrName>
                                        </p:attrNameLst>
                                      </p:cBhvr>
                                      <p:to>
                                        <p:strVal val="visible"/>
                                      </p:to>
                                    </p:set>
                                    <p:animEffect transition="in" filter="fade">
                                      <p:cBhvr>
                                        <p:cTn id="21" dur="300"/>
                                        <p:tgtEl>
                                          <p:spTgt spid="77"/>
                                        </p:tgtEl>
                                      </p:cBhvr>
                                    </p:animEffect>
                                  </p:childTnLst>
                                </p:cTn>
                              </p:par>
                              <p:par>
                                <p:cTn id="22" presetID="2" presetClass="entr" presetSubtype="4" decel="100000" fill="hold" nodeType="withEffect">
                                  <p:stCondLst>
                                    <p:cond delay="300"/>
                                  </p:stCondLst>
                                  <p:childTnLst>
                                    <p:set>
                                      <p:cBhvr>
                                        <p:cTn id="23" dur="1" fill="hold">
                                          <p:stCondLst>
                                            <p:cond delay="0"/>
                                          </p:stCondLst>
                                        </p:cTn>
                                        <p:tgtEl>
                                          <p:spTgt spid="2"/>
                                        </p:tgtEl>
                                        <p:attrNameLst>
                                          <p:attrName>style.visibility</p:attrName>
                                        </p:attrNameLst>
                                      </p:cBhvr>
                                      <p:to>
                                        <p:strVal val="visible"/>
                                      </p:to>
                                    </p:set>
                                    <p:anim calcmode="lin" valueType="num">
                                      <p:cBhvr additive="base">
                                        <p:cTn id="24" dur="1500" fill="hold"/>
                                        <p:tgtEl>
                                          <p:spTgt spid="2"/>
                                        </p:tgtEl>
                                        <p:attrNameLst>
                                          <p:attrName>ppt_x</p:attrName>
                                        </p:attrNameLst>
                                      </p:cBhvr>
                                      <p:tavLst>
                                        <p:tav tm="0">
                                          <p:val>
                                            <p:strVal val="#ppt_x"/>
                                          </p:val>
                                        </p:tav>
                                        <p:tav tm="100000">
                                          <p:val>
                                            <p:strVal val="#ppt_x"/>
                                          </p:val>
                                        </p:tav>
                                      </p:tavLst>
                                    </p:anim>
                                    <p:anim calcmode="lin" valueType="num">
                                      <p:cBhvr additive="base">
                                        <p:cTn id="25" dur="1500" fill="hold"/>
                                        <p:tgtEl>
                                          <p:spTgt spid="2"/>
                                        </p:tgtEl>
                                        <p:attrNameLst>
                                          <p:attrName>ppt_y</p:attrName>
                                        </p:attrNameLst>
                                      </p:cBhvr>
                                      <p:tavLst>
                                        <p:tav tm="0">
                                          <p:val>
                                            <p:strVal val="1+#ppt_h/2"/>
                                          </p:val>
                                        </p:tav>
                                        <p:tav tm="100000">
                                          <p:val>
                                            <p:strVal val="#ppt_y"/>
                                          </p:val>
                                        </p:tav>
                                      </p:tavLst>
                                    </p:anim>
                                  </p:childTnLst>
                                </p:cTn>
                              </p:par>
                              <p:par>
                                <p:cTn id="26" presetID="2" presetClass="entr" presetSubtype="4" decel="100000" fill="hold" nodeType="withEffect">
                                  <p:stCondLst>
                                    <p:cond delay="500"/>
                                  </p:stCondLst>
                                  <p:childTnLst>
                                    <p:set>
                                      <p:cBhvr>
                                        <p:cTn id="27" dur="1" fill="hold">
                                          <p:stCondLst>
                                            <p:cond delay="0"/>
                                          </p:stCondLst>
                                        </p:cTn>
                                        <p:tgtEl>
                                          <p:spTgt spid="87"/>
                                        </p:tgtEl>
                                        <p:attrNameLst>
                                          <p:attrName>style.visibility</p:attrName>
                                        </p:attrNameLst>
                                      </p:cBhvr>
                                      <p:to>
                                        <p:strVal val="visible"/>
                                      </p:to>
                                    </p:set>
                                    <p:anim calcmode="lin" valueType="num">
                                      <p:cBhvr additive="base">
                                        <p:cTn id="28" dur="1000" fill="hold"/>
                                        <p:tgtEl>
                                          <p:spTgt spid="87"/>
                                        </p:tgtEl>
                                        <p:attrNameLst>
                                          <p:attrName>ppt_x</p:attrName>
                                        </p:attrNameLst>
                                      </p:cBhvr>
                                      <p:tavLst>
                                        <p:tav tm="0">
                                          <p:val>
                                            <p:strVal val="#ppt_x"/>
                                          </p:val>
                                        </p:tav>
                                        <p:tav tm="100000">
                                          <p:val>
                                            <p:strVal val="#ppt_x"/>
                                          </p:val>
                                        </p:tav>
                                      </p:tavLst>
                                    </p:anim>
                                    <p:anim calcmode="lin" valueType="num">
                                      <p:cBhvr additive="base">
                                        <p:cTn id="29" dur="1000" fill="hold"/>
                                        <p:tgtEl>
                                          <p:spTgt spid="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6" grpId="0"/>
      <p:bldP spid="77" grpId="0"/>
    </p:bldLst>
  </p:timing>
</p:sld>
</file>

<file path=ppt/slides/slide3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B8ADC7BE-8C60-4A9D-8DE5-0C4679C20AEA}"/>
              </a:ext>
            </a:extLst>
          </p:cNvPr>
          <p:cNvGrpSpPr/>
          <p:nvPr/>
        </p:nvGrpSpPr>
        <p:grpSpPr>
          <a:xfrm>
            <a:off x="-444571" y="-2702056"/>
            <a:ext cx="26101857" cy="30481880"/>
            <a:chOff x="-444571" y="0"/>
            <a:chExt cx="26101857" cy="30481880"/>
          </a:xfrm>
        </p:grpSpPr>
        <p:grpSp>
          <p:nvGrpSpPr>
            <p:cNvPr id="3" name="Group 2">
              <a:extLst>
                <a:ext uri="{FF2B5EF4-FFF2-40B4-BE49-F238E27FC236}">
                  <a16:creationId xmlns:a16="http://schemas.microsoft.com/office/drawing/2014/main" id="{AE103FE2-46B5-487F-9626-920B52A9889E}"/>
                </a:ext>
              </a:extLst>
            </p:cNvPr>
            <p:cNvGrpSpPr/>
            <p:nvPr/>
          </p:nvGrpSpPr>
          <p:grpSpPr>
            <a:xfrm>
              <a:off x="12218517" y="20165282"/>
              <a:ext cx="5893125" cy="5858254"/>
              <a:chOff x="8451075" y="2889337"/>
              <a:chExt cx="7485029" cy="7440738"/>
            </a:xfrm>
          </p:grpSpPr>
          <p:sp>
            <p:nvSpPr>
              <p:cNvPr id="59" name="Freeform: Shape 58">
                <a:extLst>
                  <a:ext uri="{FF2B5EF4-FFF2-40B4-BE49-F238E27FC236}">
                    <a16:creationId xmlns:a16="http://schemas.microsoft.com/office/drawing/2014/main" id="{7220E80A-1E57-44A4-BD8A-51A372A34BD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reeform: Shape 59">
                <a:extLst>
                  <a:ext uri="{FF2B5EF4-FFF2-40B4-BE49-F238E27FC236}">
                    <a16:creationId xmlns:a16="http://schemas.microsoft.com/office/drawing/2014/main" id="{BED77D90-072F-45CA-A905-BA2C05B6A0C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1" name="Freeform: Shape 60">
                <a:extLst>
                  <a:ext uri="{FF2B5EF4-FFF2-40B4-BE49-F238E27FC236}">
                    <a16:creationId xmlns:a16="http://schemas.microsoft.com/office/drawing/2014/main" id="{E7939A61-A444-4A22-8DAC-878C73E271A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Freeform: Shape 61">
                <a:extLst>
                  <a:ext uri="{FF2B5EF4-FFF2-40B4-BE49-F238E27FC236}">
                    <a16:creationId xmlns:a16="http://schemas.microsoft.com/office/drawing/2014/main" id="{ECF65E76-5697-4E90-ADEE-4C2174F4F3E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 name="Group 3">
              <a:extLst>
                <a:ext uri="{FF2B5EF4-FFF2-40B4-BE49-F238E27FC236}">
                  <a16:creationId xmlns:a16="http://schemas.microsoft.com/office/drawing/2014/main" id="{A13A962B-528A-4013-B542-A49D5C8009C3}"/>
                </a:ext>
              </a:extLst>
            </p:cNvPr>
            <p:cNvGrpSpPr/>
            <p:nvPr/>
          </p:nvGrpSpPr>
          <p:grpSpPr>
            <a:xfrm>
              <a:off x="4115323" y="344169"/>
              <a:ext cx="4317368" cy="4291821"/>
              <a:chOff x="8451075" y="2889337"/>
              <a:chExt cx="7485029" cy="7440738"/>
            </a:xfrm>
          </p:grpSpPr>
          <p:sp>
            <p:nvSpPr>
              <p:cNvPr id="55" name="Freeform: Shape 54">
                <a:extLst>
                  <a:ext uri="{FF2B5EF4-FFF2-40B4-BE49-F238E27FC236}">
                    <a16:creationId xmlns:a16="http://schemas.microsoft.com/office/drawing/2014/main" id="{F7189045-2507-4BEC-9BFE-ED1A0DD6526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5C540EE8-BE99-4323-9FE9-D7B4CEC805A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F22DB287-8C04-46AE-84D4-5023E570D16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Freeform: Shape 57">
                <a:extLst>
                  <a:ext uri="{FF2B5EF4-FFF2-40B4-BE49-F238E27FC236}">
                    <a16:creationId xmlns:a16="http://schemas.microsoft.com/office/drawing/2014/main" id="{119BF6C4-2149-4866-8A88-69CC5FCD047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 name="Group 4">
              <a:extLst>
                <a:ext uri="{FF2B5EF4-FFF2-40B4-BE49-F238E27FC236}">
                  <a16:creationId xmlns:a16="http://schemas.microsoft.com/office/drawing/2014/main" id="{E844D5A9-3A30-465E-8669-02E834275230}"/>
                </a:ext>
              </a:extLst>
            </p:cNvPr>
            <p:cNvGrpSpPr/>
            <p:nvPr/>
          </p:nvGrpSpPr>
          <p:grpSpPr>
            <a:xfrm>
              <a:off x="1238531" y="5226904"/>
              <a:ext cx="5893125" cy="5858254"/>
              <a:chOff x="8451075" y="2889337"/>
              <a:chExt cx="7485029" cy="7440738"/>
            </a:xfrm>
          </p:grpSpPr>
          <p:sp>
            <p:nvSpPr>
              <p:cNvPr id="51" name="Freeform: Shape 50">
                <a:extLst>
                  <a:ext uri="{FF2B5EF4-FFF2-40B4-BE49-F238E27FC236}">
                    <a16:creationId xmlns:a16="http://schemas.microsoft.com/office/drawing/2014/main" id="{756FEABD-3426-45F4-9A6C-46D22EE3E2F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FCA31D51-B4E3-4139-AD1B-3956F307942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3" name="Freeform: Shape 52">
                <a:extLst>
                  <a:ext uri="{FF2B5EF4-FFF2-40B4-BE49-F238E27FC236}">
                    <a16:creationId xmlns:a16="http://schemas.microsoft.com/office/drawing/2014/main" id="{C112010D-2D76-4A5E-AFA4-D3DE425D9BF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17A2D06E-5421-4F1E-A228-9C22FBB74AC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 name="Group 5">
              <a:extLst>
                <a:ext uri="{FF2B5EF4-FFF2-40B4-BE49-F238E27FC236}">
                  <a16:creationId xmlns:a16="http://schemas.microsoft.com/office/drawing/2014/main" id="{62A10AAE-EE14-44A1-81AA-760449889FBF}"/>
                </a:ext>
              </a:extLst>
            </p:cNvPr>
            <p:cNvGrpSpPr/>
            <p:nvPr/>
          </p:nvGrpSpPr>
          <p:grpSpPr>
            <a:xfrm>
              <a:off x="16778975" y="0"/>
              <a:ext cx="6770922" cy="6730857"/>
              <a:chOff x="8451075" y="2889337"/>
              <a:chExt cx="7485029" cy="7440738"/>
            </a:xfrm>
          </p:grpSpPr>
          <p:sp>
            <p:nvSpPr>
              <p:cNvPr id="47" name="Freeform: Shape 46">
                <a:extLst>
                  <a:ext uri="{FF2B5EF4-FFF2-40B4-BE49-F238E27FC236}">
                    <a16:creationId xmlns:a16="http://schemas.microsoft.com/office/drawing/2014/main" id="{A117F29C-D355-4E08-9438-75108A5F190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Freeform: Shape 47">
                <a:extLst>
                  <a:ext uri="{FF2B5EF4-FFF2-40B4-BE49-F238E27FC236}">
                    <a16:creationId xmlns:a16="http://schemas.microsoft.com/office/drawing/2014/main" id="{7D8AC81E-4785-4AF8-9BEF-328CBDCA510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reeform: Shape 48">
                <a:extLst>
                  <a:ext uri="{FF2B5EF4-FFF2-40B4-BE49-F238E27FC236}">
                    <a16:creationId xmlns:a16="http://schemas.microsoft.com/office/drawing/2014/main" id="{680A8259-18A2-43AA-8485-6B9A4E1191E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1D75ED89-4C6A-4F15-873B-37F23B340CB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7" name="Group 6">
              <a:extLst>
                <a:ext uri="{FF2B5EF4-FFF2-40B4-BE49-F238E27FC236}">
                  <a16:creationId xmlns:a16="http://schemas.microsoft.com/office/drawing/2014/main" id="{66128711-218C-4AA2-AA3A-8F33577589E0}"/>
                </a:ext>
              </a:extLst>
            </p:cNvPr>
            <p:cNvGrpSpPr/>
            <p:nvPr/>
          </p:nvGrpSpPr>
          <p:grpSpPr>
            <a:xfrm>
              <a:off x="13946872" y="7309998"/>
              <a:ext cx="5457706" cy="5425411"/>
              <a:chOff x="8451075" y="2889337"/>
              <a:chExt cx="7485029" cy="7440738"/>
            </a:xfrm>
          </p:grpSpPr>
          <p:sp>
            <p:nvSpPr>
              <p:cNvPr id="43" name="Freeform: Shape 42">
                <a:extLst>
                  <a:ext uri="{FF2B5EF4-FFF2-40B4-BE49-F238E27FC236}">
                    <a16:creationId xmlns:a16="http://schemas.microsoft.com/office/drawing/2014/main" id="{5FEC8009-155C-4868-AB30-B339658177D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1B8A705E-049F-408D-87D8-26C9DAA05A6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739065E4-082D-45B5-B28E-416F86F1546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E7722FF8-DA91-47B1-8878-22076B4A555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 name="Group 7">
              <a:extLst>
                <a:ext uri="{FF2B5EF4-FFF2-40B4-BE49-F238E27FC236}">
                  <a16:creationId xmlns:a16="http://schemas.microsoft.com/office/drawing/2014/main" id="{956128AC-DA66-42D7-AD7F-5A7D25F12B94}"/>
                </a:ext>
              </a:extLst>
            </p:cNvPr>
            <p:cNvGrpSpPr/>
            <p:nvPr/>
          </p:nvGrpSpPr>
          <p:grpSpPr>
            <a:xfrm>
              <a:off x="6232165" y="11676070"/>
              <a:ext cx="4317368" cy="4291821"/>
              <a:chOff x="8451075" y="2889337"/>
              <a:chExt cx="7485029" cy="7440738"/>
            </a:xfrm>
          </p:grpSpPr>
          <p:sp>
            <p:nvSpPr>
              <p:cNvPr id="39" name="Freeform: Shape 38">
                <a:extLst>
                  <a:ext uri="{FF2B5EF4-FFF2-40B4-BE49-F238E27FC236}">
                    <a16:creationId xmlns:a16="http://schemas.microsoft.com/office/drawing/2014/main" id="{14952D7D-0AD0-44DD-BBFA-9FF450C8504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7A239551-C39B-44DE-B638-B5D577109B1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Freeform: Shape 40">
                <a:extLst>
                  <a:ext uri="{FF2B5EF4-FFF2-40B4-BE49-F238E27FC236}">
                    <a16:creationId xmlns:a16="http://schemas.microsoft.com/office/drawing/2014/main" id="{78F95D5E-E006-48BF-B9E8-114349B3851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A941ACC5-B716-484B-A771-1348AD8FA097}"/>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 name="Group 8">
              <a:extLst>
                <a:ext uri="{FF2B5EF4-FFF2-40B4-BE49-F238E27FC236}">
                  <a16:creationId xmlns:a16="http://schemas.microsoft.com/office/drawing/2014/main" id="{921CC231-D5AE-4B9E-9AC1-834A3E2F3FE8}"/>
                </a:ext>
              </a:extLst>
            </p:cNvPr>
            <p:cNvGrpSpPr/>
            <p:nvPr/>
          </p:nvGrpSpPr>
          <p:grpSpPr>
            <a:xfrm>
              <a:off x="1992607" y="16558804"/>
              <a:ext cx="7255892" cy="7212957"/>
              <a:chOff x="8451075" y="2889337"/>
              <a:chExt cx="7485029" cy="7440738"/>
            </a:xfrm>
          </p:grpSpPr>
          <p:sp>
            <p:nvSpPr>
              <p:cNvPr id="35" name="Freeform: Shape 34">
                <a:extLst>
                  <a:ext uri="{FF2B5EF4-FFF2-40B4-BE49-F238E27FC236}">
                    <a16:creationId xmlns:a16="http://schemas.microsoft.com/office/drawing/2014/main" id="{DAE05693-01C0-4110-958F-4EFF5DB83E6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reeform: Shape 35">
                <a:extLst>
                  <a:ext uri="{FF2B5EF4-FFF2-40B4-BE49-F238E27FC236}">
                    <a16:creationId xmlns:a16="http://schemas.microsoft.com/office/drawing/2014/main" id="{B6D89727-C3A8-436C-BA86-A87BD310C03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Freeform: Shape 36">
                <a:extLst>
                  <a:ext uri="{FF2B5EF4-FFF2-40B4-BE49-F238E27FC236}">
                    <a16:creationId xmlns:a16="http://schemas.microsoft.com/office/drawing/2014/main" id="{24B3B4A4-9921-4723-87AA-BB04334A186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Freeform: Shape 37">
                <a:extLst>
                  <a:ext uri="{FF2B5EF4-FFF2-40B4-BE49-F238E27FC236}">
                    <a16:creationId xmlns:a16="http://schemas.microsoft.com/office/drawing/2014/main" id="{9E339ABA-7928-4823-8099-9006CD881AF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 name="Group 9">
              <a:extLst>
                <a:ext uri="{FF2B5EF4-FFF2-40B4-BE49-F238E27FC236}">
                  <a16:creationId xmlns:a16="http://schemas.microsoft.com/office/drawing/2014/main" id="{D13F7EFE-85C8-47DA-A119-011DBF4BEB3E}"/>
                </a:ext>
              </a:extLst>
            </p:cNvPr>
            <p:cNvGrpSpPr/>
            <p:nvPr/>
          </p:nvGrpSpPr>
          <p:grpSpPr>
            <a:xfrm>
              <a:off x="19404578" y="14885624"/>
              <a:ext cx="4871833" cy="4843006"/>
              <a:chOff x="8451075" y="2889337"/>
              <a:chExt cx="7485029" cy="7440738"/>
            </a:xfrm>
          </p:grpSpPr>
          <p:sp>
            <p:nvSpPr>
              <p:cNvPr id="31" name="Freeform: Shape 30">
                <a:extLst>
                  <a:ext uri="{FF2B5EF4-FFF2-40B4-BE49-F238E27FC236}">
                    <a16:creationId xmlns:a16="http://schemas.microsoft.com/office/drawing/2014/main" id="{AE67AC7B-C358-43FA-8C07-E3A82E0DE85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reeform: Shape 31">
                <a:extLst>
                  <a:ext uri="{FF2B5EF4-FFF2-40B4-BE49-F238E27FC236}">
                    <a16:creationId xmlns:a16="http://schemas.microsoft.com/office/drawing/2014/main" id="{7585EB2C-9D50-4FA6-A309-E32261B805B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Freeform: Shape 32">
                <a:extLst>
                  <a:ext uri="{FF2B5EF4-FFF2-40B4-BE49-F238E27FC236}">
                    <a16:creationId xmlns:a16="http://schemas.microsoft.com/office/drawing/2014/main" id="{B2A23151-6FF2-4AE8-B11F-9860DC3E21A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reeform: Shape 33">
                <a:extLst>
                  <a:ext uri="{FF2B5EF4-FFF2-40B4-BE49-F238E27FC236}">
                    <a16:creationId xmlns:a16="http://schemas.microsoft.com/office/drawing/2014/main" id="{537DB250-72D9-4D15-9BE1-A16A35D8FC5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1" name="Group 10">
              <a:extLst>
                <a:ext uri="{FF2B5EF4-FFF2-40B4-BE49-F238E27FC236}">
                  <a16:creationId xmlns:a16="http://schemas.microsoft.com/office/drawing/2014/main" id="{1672F745-1F6E-4B88-932C-ADE059F15587}"/>
                </a:ext>
              </a:extLst>
            </p:cNvPr>
            <p:cNvGrpSpPr/>
            <p:nvPr/>
          </p:nvGrpSpPr>
          <p:grpSpPr>
            <a:xfrm>
              <a:off x="12436225" y="14174681"/>
              <a:ext cx="5457706" cy="5425411"/>
              <a:chOff x="8451075" y="2889337"/>
              <a:chExt cx="7485029" cy="7440738"/>
            </a:xfrm>
          </p:grpSpPr>
          <p:sp>
            <p:nvSpPr>
              <p:cNvPr id="27" name="Freeform: Shape 26">
                <a:extLst>
                  <a:ext uri="{FF2B5EF4-FFF2-40B4-BE49-F238E27FC236}">
                    <a16:creationId xmlns:a16="http://schemas.microsoft.com/office/drawing/2014/main" id="{8D4F5492-E034-42D5-A38B-3607B551BA1D}"/>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FEE52C7C-7542-40D6-9EB7-E433585B6CC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reeform: Shape 28">
                <a:extLst>
                  <a:ext uri="{FF2B5EF4-FFF2-40B4-BE49-F238E27FC236}">
                    <a16:creationId xmlns:a16="http://schemas.microsoft.com/office/drawing/2014/main" id="{244DB42A-E729-4435-816F-0369B553E8A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B89FF68E-7670-4D23-88A7-FBB4DCEC5CA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 name="Group 11">
              <a:extLst>
                <a:ext uri="{FF2B5EF4-FFF2-40B4-BE49-F238E27FC236}">
                  <a16:creationId xmlns:a16="http://schemas.microsoft.com/office/drawing/2014/main" id="{FFBD67DE-ECE7-4D89-90B8-C418CD2DA6BA}"/>
                </a:ext>
              </a:extLst>
            </p:cNvPr>
            <p:cNvGrpSpPr/>
            <p:nvPr/>
          </p:nvGrpSpPr>
          <p:grpSpPr>
            <a:xfrm>
              <a:off x="18886364" y="20271861"/>
              <a:ext cx="6770922" cy="6730857"/>
              <a:chOff x="8451075" y="2889337"/>
              <a:chExt cx="7485029" cy="7440738"/>
            </a:xfrm>
          </p:grpSpPr>
          <p:sp>
            <p:nvSpPr>
              <p:cNvPr id="23" name="Freeform: Shape 22">
                <a:extLst>
                  <a:ext uri="{FF2B5EF4-FFF2-40B4-BE49-F238E27FC236}">
                    <a16:creationId xmlns:a16="http://schemas.microsoft.com/office/drawing/2014/main" id="{7F51F068-1BD1-4F37-B340-52C96E12C78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reeform: Shape 23">
                <a:extLst>
                  <a:ext uri="{FF2B5EF4-FFF2-40B4-BE49-F238E27FC236}">
                    <a16:creationId xmlns:a16="http://schemas.microsoft.com/office/drawing/2014/main" id="{66D068B8-C851-4491-8227-4C8736792BD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reeform: Shape 24">
                <a:extLst>
                  <a:ext uri="{FF2B5EF4-FFF2-40B4-BE49-F238E27FC236}">
                    <a16:creationId xmlns:a16="http://schemas.microsoft.com/office/drawing/2014/main" id="{D7D9BC84-D9B6-49E6-A224-13A1FDC49B2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92C6AE87-7904-4E7F-98EE-F404206DC91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 name="Group 12">
              <a:extLst>
                <a:ext uri="{FF2B5EF4-FFF2-40B4-BE49-F238E27FC236}">
                  <a16:creationId xmlns:a16="http://schemas.microsoft.com/office/drawing/2014/main" id="{43B94346-0478-4603-8EAE-66F33D84AFAA}"/>
                </a:ext>
              </a:extLst>
            </p:cNvPr>
            <p:cNvGrpSpPr/>
            <p:nvPr/>
          </p:nvGrpSpPr>
          <p:grpSpPr>
            <a:xfrm>
              <a:off x="5941124" y="26049663"/>
              <a:ext cx="4458599" cy="4432217"/>
              <a:chOff x="8451075" y="2889337"/>
              <a:chExt cx="7485029" cy="7440738"/>
            </a:xfrm>
          </p:grpSpPr>
          <p:sp>
            <p:nvSpPr>
              <p:cNvPr id="19" name="Freeform: Shape 18">
                <a:extLst>
                  <a:ext uri="{FF2B5EF4-FFF2-40B4-BE49-F238E27FC236}">
                    <a16:creationId xmlns:a16="http://schemas.microsoft.com/office/drawing/2014/main" id="{0F7B8258-E1A6-4709-99D0-19054D62D3E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reeform: Shape 19">
                <a:extLst>
                  <a:ext uri="{FF2B5EF4-FFF2-40B4-BE49-F238E27FC236}">
                    <a16:creationId xmlns:a16="http://schemas.microsoft.com/office/drawing/2014/main" id="{9E23072E-17BC-4632-B025-EF4E6AD5A7B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Freeform: Shape 20">
                <a:extLst>
                  <a:ext uri="{FF2B5EF4-FFF2-40B4-BE49-F238E27FC236}">
                    <a16:creationId xmlns:a16="http://schemas.microsoft.com/office/drawing/2014/main" id="{5A75E243-46C4-4539-88CF-1E34F06D3B0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2170C7C7-AB0E-43D5-A635-1DB33A6208B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 name="Group 13">
              <a:extLst>
                <a:ext uri="{FF2B5EF4-FFF2-40B4-BE49-F238E27FC236}">
                  <a16:creationId xmlns:a16="http://schemas.microsoft.com/office/drawing/2014/main" id="{4E1B7328-D446-42A6-9477-6FD9D3CBE5C1}"/>
                </a:ext>
              </a:extLst>
            </p:cNvPr>
            <p:cNvGrpSpPr/>
            <p:nvPr/>
          </p:nvGrpSpPr>
          <p:grpSpPr>
            <a:xfrm>
              <a:off x="-444571" y="24913310"/>
              <a:ext cx="4871833" cy="4843006"/>
              <a:chOff x="8451075" y="2889337"/>
              <a:chExt cx="7485029" cy="7440738"/>
            </a:xfrm>
          </p:grpSpPr>
          <p:sp>
            <p:nvSpPr>
              <p:cNvPr id="15" name="Freeform: Shape 14">
                <a:extLst>
                  <a:ext uri="{FF2B5EF4-FFF2-40B4-BE49-F238E27FC236}">
                    <a16:creationId xmlns:a16="http://schemas.microsoft.com/office/drawing/2014/main" id="{5967D183-ECDE-4FB8-9819-9F4D4DB8B4B8}"/>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A33E03CF-908F-4E1D-87E9-969A03F3875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DE465271-3831-4198-BE81-49B2780D240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reeform: Shape 17">
                <a:extLst>
                  <a:ext uri="{FF2B5EF4-FFF2-40B4-BE49-F238E27FC236}">
                    <a16:creationId xmlns:a16="http://schemas.microsoft.com/office/drawing/2014/main" id="{B9DD8DD5-F0A5-4895-B4A5-7C55B65A722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63" name="Group 62">
            <a:extLst>
              <a:ext uri="{FF2B5EF4-FFF2-40B4-BE49-F238E27FC236}">
                <a16:creationId xmlns:a16="http://schemas.microsoft.com/office/drawing/2014/main" id="{856F3933-CF2B-4374-A512-A6FFA82E1DC2}"/>
              </a:ext>
            </a:extLst>
          </p:cNvPr>
          <p:cNvGrpSpPr/>
          <p:nvPr/>
        </p:nvGrpSpPr>
        <p:grpSpPr>
          <a:xfrm>
            <a:off x="11642813" y="-1105179"/>
            <a:ext cx="1101549" cy="20498358"/>
            <a:chOff x="19391061" y="-4253615"/>
            <a:chExt cx="910371" cy="16940792"/>
          </a:xfrm>
        </p:grpSpPr>
        <p:pic>
          <p:nvPicPr>
            <p:cNvPr id="64" name="Graphic 63">
              <a:extLst>
                <a:ext uri="{FF2B5EF4-FFF2-40B4-BE49-F238E27FC236}">
                  <a16:creationId xmlns:a16="http://schemas.microsoft.com/office/drawing/2014/main" id="{D7CF5B0A-267C-4837-9011-44E397E1A52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65" name="Graphic 64">
              <a:extLst>
                <a:ext uri="{FF2B5EF4-FFF2-40B4-BE49-F238E27FC236}">
                  <a16:creationId xmlns:a16="http://schemas.microsoft.com/office/drawing/2014/main" id="{D1920407-8F46-4929-A00E-699C1097205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66" name="Graphic 65">
              <a:extLst>
                <a:ext uri="{FF2B5EF4-FFF2-40B4-BE49-F238E27FC236}">
                  <a16:creationId xmlns:a16="http://schemas.microsoft.com/office/drawing/2014/main" id="{28F5302E-5D49-492F-B29F-1177D12A24E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67" name="Graphic 66">
              <a:extLst>
                <a:ext uri="{FF2B5EF4-FFF2-40B4-BE49-F238E27FC236}">
                  <a16:creationId xmlns:a16="http://schemas.microsoft.com/office/drawing/2014/main" id="{597EE234-2BDD-4A27-956C-C7FFBC11CFD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68" name="Graphic 67">
              <a:extLst>
                <a:ext uri="{FF2B5EF4-FFF2-40B4-BE49-F238E27FC236}">
                  <a16:creationId xmlns:a16="http://schemas.microsoft.com/office/drawing/2014/main" id="{CD0060F1-A225-42E4-A2BC-6A7BD3F9CB4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69" name="Graphic 68">
              <a:extLst>
                <a:ext uri="{FF2B5EF4-FFF2-40B4-BE49-F238E27FC236}">
                  <a16:creationId xmlns:a16="http://schemas.microsoft.com/office/drawing/2014/main" id="{2C13C7BA-10BF-4D6E-A8E3-47EE201E780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70" name="Group 69">
            <a:extLst>
              <a:ext uri="{FF2B5EF4-FFF2-40B4-BE49-F238E27FC236}">
                <a16:creationId xmlns:a16="http://schemas.microsoft.com/office/drawing/2014/main" id="{EF7134FD-4838-40A4-A176-1533D4079F93}"/>
              </a:ext>
            </a:extLst>
          </p:cNvPr>
          <p:cNvGrpSpPr/>
          <p:nvPr/>
        </p:nvGrpSpPr>
        <p:grpSpPr>
          <a:xfrm>
            <a:off x="8010575" y="-7921545"/>
            <a:ext cx="8366024" cy="8824223"/>
            <a:chOff x="8736553" y="3611344"/>
            <a:chExt cx="6914068" cy="7292746"/>
          </a:xfrm>
        </p:grpSpPr>
        <p:sp>
          <p:nvSpPr>
            <p:cNvPr id="71" name="One">
              <a:extLst>
                <a:ext uri="{FF2B5EF4-FFF2-40B4-BE49-F238E27FC236}">
                  <a16:creationId xmlns:a16="http://schemas.microsoft.com/office/drawing/2014/main" id="{469075C2-161C-44A8-8C07-3847B503C06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2" name="Two">
              <a:extLst>
                <a:ext uri="{FF2B5EF4-FFF2-40B4-BE49-F238E27FC236}">
                  <a16:creationId xmlns:a16="http://schemas.microsoft.com/office/drawing/2014/main" id="{0C1ECE87-0E21-4FE5-95BB-4B1AA7BA2A09}"/>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3" name="Three">
              <a:extLst>
                <a:ext uri="{FF2B5EF4-FFF2-40B4-BE49-F238E27FC236}">
                  <a16:creationId xmlns:a16="http://schemas.microsoft.com/office/drawing/2014/main" id="{328649C3-4F0E-4E9B-9F09-42D5673E5AE8}"/>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4" name="Four">
              <a:extLst>
                <a:ext uri="{FF2B5EF4-FFF2-40B4-BE49-F238E27FC236}">
                  <a16:creationId xmlns:a16="http://schemas.microsoft.com/office/drawing/2014/main" id="{DD83FB15-1B89-4361-A8D6-F5DDE07B8BBC}"/>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5" name="TextBox 74">
            <a:extLst>
              <a:ext uri="{FF2B5EF4-FFF2-40B4-BE49-F238E27FC236}">
                <a16:creationId xmlns:a16="http://schemas.microsoft.com/office/drawing/2014/main" id="{D3B64CDF-4BB3-4F64-A959-B134AD83D8A1}"/>
              </a:ext>
            </a:extLst>
          </p:cNvPr>
          <p:cNvSpPr txBox="1"/>
          <p:nvPr/>
        </p:nvSpPr>
        <p:spPr>
          <a:xfrm>
            <a:off x="1711490" y="348996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sp>
        <p:nvSpPr>
          <p:cNvPr id="76" name="TextBox 75">
            <a:extLst>
              <a:ext uri="{FF2B5EF4-FFF2-40B4-BE49-F238E27FC236}">
                <a16:creationId xmlns:a16="http://schemas.microsoft.com/office/drawing/2014/main" id="{FB6763ED-FCC5-4B78-8916-1DDB477CE46E}"/>
              </a:ext>
            </a:extLst>
          </p:cNvPr>
          <p:cNvSpPr txBox="1"/>
          <p:nvPr/>
        </p:nvSpPr>
        <p:spPr>
          <a:xfrm>
            <a:off x="9964288" y="-6253802"/>
            <a:ext cx="4458598" cy="126188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Start Here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77" name="TextBox 76">
            <a:extLst>
              <a:ext uri="{FF2B5EF4-FFF2-40B4-BE49-F238E27FC236}">
                <a16:creationId xmlns:a16="http://schemas.microsoft.com/office/drawing/2014/main" id="{97B99A38-5467-40C4-B8BC-A449478F0023}"/>
              </a:ext>
            </a:extLst>
          </p:cNvPr>
          <p:cNvSpPr txBox="1"/>
          <p:nvPr/>
        </p:nvSpPr>
        <p:spPr>
          <a:xfrm>
            <a:off x="11064112" y="-8290941"/>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78" name="Rectangle 77">
            <a:extLst>
              <a:ext uri="{FF2B5EF4-FFF2-40B4-BE49-F238E27FC236}">
                <a16:creationId xmlns:a16="http://schemas.microsoft.com/office/drawing/2014/main" id="{C2ABB77D-AB9D-40B4-ADA2-A3212C70023F}"/>
              </a:ext>
            </a:extLst>
          </p:cNvPr>
          <p:cNvSpPr/>
          <p:nvPr/>
        </p:nvSpPr>
        <p:spPr>
          <a:xfrm>
            <a:off x="11036865" y="-5178458"/>
            <a:ext cx="2313454" cy="2646878"/>
          </a:xfrm>
          <a:prstGeom prst="rect">
            <a:avLst/>
          </a:prstGeom>
        </p:spPr>
        <p:txBody>
          <a:bodyPr wrap="none">
            <a:spAutoFit/>
          </a:bodyPr>
          <a:lstStyle/>
          <a:p>
            <a:pPr lvl="0" algn="ctr" defTabSz="914400">
              <a:defRPr/>
            </a:pPr>
            <a:r>
              <a:rPr lang="en-US" sz="16600">
                <a:solidFill>
                  <a:srgbClr val="FFFFFF"/>
                </a:solidFill>
                <a:latin typeface="Designball-Users-01" pitchFamily="2" charset="0"/>
                <a:ea typeface="Open Sans" panose="020B0606030504020204" pitchFamily="34" charset="0"/>
                <a:cs typeface="Arial" panose="020B0604020202020204" pitchFamily="34" charset="0"/>
              </a:rPr>
              <a:t>g</a:t>
            </a:r>
          </a:p>
        </p:txBody>
      </p:sp>
      <p:grpSp>
        <p:nvGrpSpPr>
          <p:cNvPr id="79" name="Group 78">
            <a:extLst>
              <a:ext uri="{FF2B5EF4-FFF2-40B4-BE49-F238E27FC236}">
                <a16:creationId xmlns:a16="http://schemas.microsoft.com/office/drawing/2014/main" id="{9D48A35F-6B58-42FE-8FCD-F3975B836C8F}"/>
              </a:ext>
            </a:extLst>
          </p:cNvPr>
          <p:cNvGrpSpPr/>
          <p:nvPr/>
        </p:nvGrpSpPr>
        <p:grpSpPr>
          <a:xfrm>
            <a:off x="8390849" y="5607760"/>
            <a:ext cx="7605476" cy="8022021"/>
            <a:chOff x="1563688" y="3246708"/>
            <a:chExt cx="7605475" cy="8022019"/>
          </a:xfrm>
        </p:grpSpPr>
        <p:sp>
          <p:nvSpPr>
            <p:cNvPr id="80" name="One">
              <a:extLst>
                <a:ext uri="{FF2B5EF4-FFF2-40B4-BE49-F238E27FC236}">
                  <a16:creationId xmlns:a16="http://schemas.microsoft.com/office/drawing/2014/main" id="{72A9B95A-B4BB-4749-AD37-0BBFB3CA5AEE}"/>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1" name="Two">
              <a:extLst>
                <a:ext uri="{FF2B5EF4-FFF2-40B4-BE49-F238E27FC236}">
                  <a16:creationId xmlns:a16="http://schemas.microsoft.com/office/drawing/2014/main" id="{DBF28422-3D7C-45D3-ADC8-6BEBDD41126F}"/>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2" name="Three">
              <a:extLst>
                <a:ext uri="{FF2B5EF4-FFF2-40B4-BE49-F238E27FC236}">
                  <a16:creationId xmlns:a16="http://schemas.microsoft.com/office/drawing/2014/main" id="{E1606560-0748-4594-A9E7-D922EBE1FE2D}"/>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3" name="Four">
              <a:extLst>
                <a:ext uri="{FF2B5EF4-FFF2-40B4-BE49-F238E27FC236}">
                  <a16:creationId xmlns:a16="http://schemas.microsoft.com/office/drawing/2014/main" id="{8676E9F0-A0E4-4487-9EA9-AC9CF43104E7}"/>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4" name="TextBox 83">
            <a:extLst>
              <a:ext uri="{FF2B5EF4-FFF2-40B4-BE49-F238E27FC236}">
                <a16:creationId xmlns:a16="http://schemas.microsoft.com/office/drawing/2014/main" id="{5FFE1CFE-3306-46B0-89CE-65DC3564C074}"/>
              </a:ext>
            </a:extLst>
          </p:cNvPr>
          <p:cNvSpPr txBox="1"/>
          <p:nvPr/>
        </p:nvSpPr>
        <p:spPr>
          <a:xfrm>
            <a:off x="9964288" y="8497057"/>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Tech Analyzing</a:t>
            </a:r>
          </a:p>
          <a:p>
            <a:pPr lvl="0" algn="ctr">
              <a:defRPr/>
            </a:pPr>
            <a:r>
              <a:rPr lang="en-US" sz="2000">
                <a:solidFill>
                  <a:srgbClr val="FFFFFF"/>
                </a:solidFill>
              </a:rPr>
              <a:t>Donec ornare rutrum neque sit amet pellentesque. Nulla eget dictum tortor. </a:t>
            </a:r>
          </a:p>
        </p:txBody>
      </p:sp>
      <p:sp>
        <p:nvSpPr>
          <p:cNvPr id="85" name="TextBox 84">
            <a:extLst>
              <a:ext uri="{FF2B5EF4-FFF2-40B4-BE49-F238E27FC236}">
                <a16:creationId xmlns:a16="http://schemas.microsoft.com/office/drawing/2014/main" id="{15ACDBF2-8AAC-428C-A40B-2E2448696D02}"/>
              </a:ext>
            </a:extLst>
          </p:cNvPr>
          <p:cNvSpPr txBox="1"/>
          <p:nvPr/>
        </p:nvSpPr>
        <p:spPr>
          <a:xfrm>
            <a:off x="11064112" y="6343041"/>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86" name="Rectangle 85">
            <a:extLst>
              <a:ext uri="{FF2B5EF4-FFF2-40B4-BE49-F238E27FC236}">
                <a16:creationId xmlns:a16="http://schemas.microsoft.com/office/drawing/2014/main" id="{4D27DEEA-E867-4AA9-8D06-7B65F648F9C7}"/>
              </a:ext>
            </a:extLst>
          </p:cNvPr>
          <p:cNvSpPr/>
          <p:nvPr/>
        </p:nvSpPr>
        <p:spPr>
          <a:xfrm>
            <a:off x="11254578" y="9450316"/>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g</a:t>
            </a:r>
          </a:p>
        </p:txBody>
      </p:sp>
      <p:grpSp>
        <p:nvGrpSpPr>
          <p:cNvPr id="87" name="Group 86">
            <a:extLst>
              <a:ext uri="{FF2B5EF4-FFF2-40B4-BE49-F238E27FC236}">
                <a16:creationId xmlns:a16="http://schemas.microsoft.com/office/drawing/2014/main" id="{22603A61-4B8B-49A6-885C-A9D10C71F4ED}"/>
              </a:ext>
            </a:extLst>
          </p:cNvPr>
          <p:cNvGrpSpPr/>
          <p:nvPr/>
        </p:nvGrpSpPr>
        <p:grpSpPr>
          <a:xfrm>
            <a:off x="8390849" y="18388770"/>
            <a:ext cx="7605475" cy="8022021"/>
            <a:chOff x="8736552" y="3611344"/>
            <a:chExt cx="6914067" cy="7292746"/>
          </a:xfrm>
        </p:grpSpPr>
        <p:sp>
          <p:nvSpPr>
            <p:cNvPr id="88" name="One">
              <a:extLst>
                <a:ext uri="{FF2B5EF4-FFF2-40B4-BE49-F238E27FC236}">
                  <a16:creationId xmlns:a16="http://schemas.microsoft.com/office/drawing/2014/main" id="{62B568A4-0696-422A-9AE7-784CE902FCA8}"/>
                </a:ext>
              </a:extLst>
            </p:cNvPr>
            <p:cNvSpPr/>
            <p:nvPr/>
          </p:nvSpPr>
          <p:spPr>
            <a:xfrm>
              <a:off x="9395685"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9" name="Two">
              <a:extLst>
                <a:ext uri="{FF2B5EF4-FFF2-40B4-BE49-F238E27FC236}">
                  <a16:creationId xmlns:a16="http://schemas.microsoft.com/office/drawing/2014/main" id="{68B085E0-695E-4473-AD0C-F87F58DB0302}"/>
                </a:ext>
              </a:extLst>
            </p:cNvPr>
            <p:cNvSpPr/>
            <p:nvPr/>
          </p:nvSpPr>
          <p:spPr>
            <a:xfrm>
              <a:off x="9312956"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0" name="Three">
              <a:extLst>
                <a:ext uri="{FF2B5EF4-FFF2-40B4-BE49-F238E27FC236}">
                  <a16:creationId xmlns:a16="http://schemas.microsoft.com/office/drawing/2014/main" id="{E9EA7862-BC66-4C8E-95B1-C915F4765664}"/>
                </a:ext>
              </a:extLst>
            </p:cNvPr>
            <p:cNvSpPr/>
            <p:nvPr/>
          </p:nvSpPr>
          <p:spPr>
            <a:xfrm>
              <a:off x="8736552" y="4030932"/>
              <a:ext cx="6914067"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1" name="Four">
              <a:extLst>
                <a:ext uri="{FF2B5EF4-FFF2-40B4-BE49-F238E27FC236}">
                  <a16:creationId xmlns:a16="http://schemas.microsoft.com/office/drawing/2014/main" id="{433722BD-9E3A-4A1C-9DED-3D14561CDCC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2" name="TextBox 91">
            <a:extLst>
              <a:ext uri="{FF2B5EF4-FFF2-40B4-BE49-F238E27FC236}">
                <a16:creationId xmlns:a16="http://schemas.microsoft.com/office/drawing/2014/main" id="{D16D564D-7F93-45F5-9F6A-B6ECF97F62A8}"/>
              </a:ext>
            </a:extLst>
          </p:cNvPr>
          <p:cNvSpPr txBox="1"/>
          <p:nvPr/>
        </p:nvSpPr>
        <p:spPr>
          <a:xfrm>
            <a:off x="9964288" y="21210523"/>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Creation Process</a:t>
            </a:r>
          </a:p>
          <a:p>
            <a:pPr lvl="0" algn="ctr">
              <a:defRPr/>
            </a:pPr>
            <a:r>
              <a:rPr lang="en-US" sz="2000">
                <a:solidFill>
                  <a:srgbClr val="FFFFFF"/>
                </a:solidFill>
              </a:rPr>
              <a:t>Donec ornare rutrum neque sit amet pellentesque. Nulla eget dictum tortor. </a:t>
            </a:r>
          </a:p>
        </p:txBody>
      </p:sp>
      <p:sp>
        <p:nvSpPr>
          <p:cNvPr id="93" name="TextBox 92">
            <a:extLst>
              <a:ext uri="{FF2B5EF4-FFF2-40B4-BE49-F238E27FC236}">
                <a16:creationId xmlns:a16="http://schemas.microsoft.com/office/drawing/2014/main" id="{9350670D-E5C8-4156-A4AB-80CBC9533A6B}"/>
              </a:ext>
            </a:extLst>
          </p:cNvPr>
          <p:cNvSpPr txBox="1"/>
          <p:nvPr/>
        </p:nvSpPr>
        <p:spPr>
          <a:xfrm>
            <a:off x="11064112" y="19056507"/>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94" name="Rectangle 93">
            <a:extLst>
              <a:ext uri="{FF2B5EF4-FFF2-40B4-BE49-F238E27FC236}">
                <a16:creationId xmlns:a16="http://schemas.microsoft.com/office/drawing/2014/main" id="{ECCC18F3-3380-4C17-A104-FAB6E80E7603}"/>
              </a:ext>
            </a:extLst>
          </p:cNvPr>
          <p:cNvSpPr/>
          <p:nvPr/>
        </p:nvSpPr>
        <p:spPr>
          <a:xfrm>
            <a:off x="11069520" y="22229099"/>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s</a:t>
            </a:r>
          </a:p>
        </p:txBody>
      </p:sp>
      <p:grpSp>
        <p:nvGrpSpPr>
          <p:cNvPr id="95" name="Group 94">
            <a:extLst>
              <a:ext uri="{FF2B5EF4-FFF2-40B4-BE49-F238E27FC236}">
                <a16:creationId xmlns:a16="http://schemas.microsoft.com/office/drawing/2014/main" id="{EF22A5C6-7F03-4E46-94FC-1ED94840D82E}"/>
              </a:ext>
            </a:extLst>
          </p:cNvPr>
          <p:cNvGrpSpPr/>
          <p:nvPr/>
        </p:nvGrpSpPr>
        <p:grpSpPr>
          <a:xfrm>
            <a:off x="-5992294" y="-14162602"/>
            <a:ext cx="31913164" cy="60146323"/>
            <a:chOff x="-5487555" y="-2658810"/>
            <a:chExt cx="31913164" cy="60146323"/>
          </a:xfrm>
        </p:grpSpPr>
        <p:grpSp>
          <p:nvGrpSpPr>
            <p:cNvPr id="96" name="Group 95">
              <a:extLst>
                <a:ext uri="{FF2B5EF4-FFF2-40B4-BE49-F238E27FC236}">
                  <a16:creationId xmlns:a16="http://schemas.microsoft.com/office/drawing/2014/main" id="{4B64D23E-0248-4935-AF8D-02AFAD5CB188}"/>
                </a:ext>
              </a:extLst>
            </p:cNvPr>
            <p:cNvGrpSpPr/>
            <p:nvPr/>
          </p:nvGrpSpPr>
          <p:grpSpPr>
            <a:xfrm>
              <a:off x="17234116" y="9701601"/>
              <a:ext cx="9191493" cy="9137106"/>
              <a:chOff x="8451073" y="2889337"/>
              <a:chExt cx="7485028" cy="7440739"/>
            </a:xfrm>
          </p:grpSpPr>
          <p:sp>
            <p:nvSpPr>
              <p:cNvPr id="152" name="Freeform: Shape 151">
                <a:extLst>
                  <a:ext uri="{FF2B5EF4-FFF2-40B4-BE49-F238E27FC236}">
                    <a16:creationId xmlns:a16="http://schemas.microsoft.com/office/drawing/2014/main" id="{C18EF499-093D-44AC-ACD0-0185C29C3C1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3" name="Freeform: Shape 152">
                <a:extLst>
                  <a:ext uri="{FF2B5EF4-FFF2-40B4-BE49-F238E27FC236}">
                    <a16:creationId xmlns:a16="http://schemas.microsoft.com/office/drawing/2014/main" id="{674A9F61-0D93-4409-8DC1-2D17FF1CFFA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4" name="Freeform: Shape 153">
                <a:extLst>
                  <a:ext uri="{FF2B5EF4-FFF2-40B4-BE49-F238E27FC236}">
                    <a16:creationId xmlns:a16="http://schemas.microsoft.com/office/drawing/2014/main" id="{F7EB98D2-A8EF-4EA6-8FA1-85EA7AA822E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5" name="Freeform: Shape 154">
                <a:extLst>
                  <a:ext uri="{FF2B5EF4-FFF2-40B4-BE49-F238E27FC236}">
                    <a16:creationId xmlns:a16="http://schemas.microsoft.com/office/drawing/2014/main" id="{9BD540DE-1E89-4E4D-BB09-5EADEF1637D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7" name="Group 96">
              <a:extLst>
                <a:ext uri="{FF2B5EF4-FFF2-40B4-BE49-F238E27FC236}">
                  <a16:creationId xmlns:a16="http://schemas.microsoft.com/office/drawing/2014/main" id="{76C2E1BB-F192-4282-A897-132D56F04EDD}"/>
                </a:ext>
              </a:extLst>
            </p:cNvPr>
            <p:cNvGrpSpPr/>
            <p:nvPr/>
          </p:nvGrpSpPr>
          <p:grpSpPr>
            <a:xfrm>
              <a:off x="2747733" y="8494267"/>
              <a:ext cx="7255892" cy="7212957"/>
              <a:chOff x="8451075" y="2889337"/>
              <a:chExt cx="7485029" cy="7440738"/>
            </a:xfrm>
          </p:grpSpPr>
          <p:sp>
            <p:nvSpPr>
              <p:cNvPr id="148" name="Freeform: Shape 147">
                <a:extLst>
                  <a:ext uri="{FF2B5EF4-FFF2-40B4-BE49-F238E27FC236}">
                    <a16:creationId xmlns:a16="http://schemas.microsoft.com/office/drawing/2014/main" id="{46A7734B-844E-4A38-836F-8BF9179760D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9" name="Freeform: Shape 148">
                <a:extLst>
                  <a:ext uri="{FF2B5EF4-FFF2-40B4-BE49-F238E27FC236}">
                    <a16:creationId xmlns:a16="http://schemas.microsoft.com/office/drawing/2014/main" id="{DBF5713A-1414-43C3-AC1A-11EB709F12F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0" name="Freeform: Shape 149">
                <a:extLst>
                  <a:ext uri="{FF2B5EF4-FFF2-40B4-BE49-F238E27FC236}">
                    <a16:creationId xmlns:a16="http://schemas.microsoft.com/office/drawing/2014/main" id="{902A2EFD-8AEC-4E06-AA59-9F1BCA64A02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1" name="Freeform: Shape 150">
                <a:extLst>
                  <a:ext uri="{FF2B5EF4-FFF2-40B4-BE49-F238E27FC236}">
                    <a16:creationId xmlns:a16="http://schemas.microsoft.com/office/drawing/2014/main" id="{CC8AB306-BF05-4985-A69B-AFA5E7EC833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8" name="Group 97">
              <a:extLst>
                <a:ext uri="{FF2B5EF4-FFF2-40B4-BE49-F238E27FC236}">
                  <a16:creationId xmlns:a16="http://schemas.microsoft.com/office/drawing/2014/main" id="{3C8219FB-3232-404C-94B9-D613BB2FA96F}"/>
                </a:ext>
              </a:extLst>
            </p:cNvPr>
            <p:cNvGrpSpPr/>
            <p:nvPr/>
          </p:nvGrpSpPr>
          <p:grpSpPr>
            <a:xfrm>
              <a:off x="-5077178" y="-2658810"/>
              <a:ext cx="12925268" cy="12848788"/>
              <a:chOff x="8451073" y="2889337"/>
              <a:chExt cx="7485028" cy="7440739"/>
            </a:xfrm>
          </p:grpSpPr>
          <p:sp>
            <p:nvSpPr>
              <p:cNvPr id="144" name="Freeform: Shape 143">
                <a:extLst>
                  <a:ext uri="{FF2B5EF4-FFF2-40B4-BE49-F238E27FC236}">
                    <a16:creationId xmlns:a16="http://schemas.microsoft.com/office/drawing/2014/main" id="{3A3732E6-DAA4-401D-9553-A8F414012D3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5" name="Freeform: Shape 144">
                <a:extLst>
                  <a:ext uri="{FF2B5EF4-FFF2-40B4-BE49-F238E27FC236}">
                    <a16:creationId xmlns:a16="http://schemas.microsoft.com/office/drawing/2014/main" id="{A99E605A-CAAB-406F-A7BD-A1D05079F84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6" name="Freeform: Shape 145">
                <a:extLst>
                  <a:ext uri="{FF2B5EF4-FFF2-40B4-BE49-F238E27FC236}">
                    <a16:creationId xmlns:a16="http://schemas.microsoft.com/office/drawing/2014/main" id="{5665E9F7-3926-49EA-A9A3-13DF0E19D5B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7" name="Freeform: Shape 146">
                <a:extLst>
                  <a:ext uri="{FF2B5EF4-FFF2-40B4-BE49-F238E27FC236}">
                    <a16:creationId xmlns:a16="http://schemas.microsoft.com/office/drawing/2014/main" id="{F4D4604D-AF44-4C8F-9342-9744446EDDF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9" name="Group 98">
              <a:extLst>
                <a:ext uri="{FF2B5EF4-FFF2-40B4-BE49-F238E27FC236}">
                  <a16:creationId xmlns:a16="http://schemas.microsoft.com/office/drawing/2014/main" id="{E384EC1C-D122-4408-8005-85C9C6D71C09}"/>
                </a:ext>
              </a:extLst>
            </p:cNvPr>
            <p:cNvGrpSpPr/>
            <p:nvPr/>
          </p:nvGrpSpPr>
          <p:grpSpPr>
            <a:xfrm>
              <a:off x="17087264" y="1911647"/>
              <a:ext cx="6770922" cy="6730857"/>
              <a:chOff x="8451075" y="2889337"/>
              <a:chExt cx="7485029" cy="7440738"/>
            </a:xfrm>
          </p:grpSpPr>
          <p:sp>
            <p:nvSpPr>
              <p:cNvPr id="140" name="Freeform: Shape 139">
                <a:extLst>
                  <a:ext uri="{FF2B5EF4-FFF2-40B4-BE49-F238E27FC236}">
                    <a16:creationId xmlns:a16="http://schemas.microsoft.com/office/drawing/2014/main" id="{D020C1A7-8418-4DA9-A757-AC591D7633A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1" name="Freeform: Shape 140">
                <a:extLst>
                  <a:ext uri="{FF2B5EF4-FFF2-40B4-BE49-F238E27FC236}">
                    <a16:creationId xmlns:a16="http://schemas.microsoft.com/office/drawing/2014/main" id="{05985291-6B76-4706-84FE-FBBA3A93227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2" name="Freeform: Shape 141">
                <a:extLst>
                  <a:ext uri="{FF2B5EF4-FFF2-40B4-BE49-F238E27FC236}">
                    <a16:creationId xmlns:a16="http://schemas.microsoft.com/office/drawing/2014/main" id="{494768BB-591D-4E81-8E19-9E45BAD8590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3" name="Freeform: Shape 142">
                <a:extLst>
                  <a:ext uri="{FF2B5EF4-FFF2-40B4-BE49-F238E27FC236}">
                    <a16:creationId xmlns:a16="http://schemas.microsoft.com/office/drawing/2014/main" id="{24F6867B-F1B6-4A84-AF0C-13A6D7E7BD3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0" name="Group 99">
              <a:extLst>
                <a:ext uri="{FF2B5EF4-FFF2-40B4-BE49-F238E27FC236}">
                  <a16:creationId xmlns:a16="http://schemas.microsoft.com/office/drawing/2014/main" id="{8344EA33-8CDD-4EDB-9BBC-6C65455AC711}"/>
                </a:ext>
              </a:extLst>
            </p:cNvPr>
            <p:cNvGrpSpPr/>
            <p:nvPr/>
          </p:nvGrpSpPr>
          <p:grpSpPr>
            <a:xfrm>
              <a:off x="16823739" y="28849594"/>
              <a:ext cx="9191493" cy="9137106"/>
              <a:chOff x="8451073" y="2889337"/>
              <a:chExt cx="7485028" cy="7440739"/>
            </a:xfrm>
          </p:grpSpPr>
          <p:sp>
            <p:nvSpPr>
              <p:cNvPr id="136" name="Freeform: Shape 135">
                <a:extLst>
                  <a:ext uri="{FF2B5EF4-FFF2-40B4-BE49-F238E27FC236}">
                    <a16:creationId xmlns:a16="http://schemas.microsoft.com/office/drawing/2014/main" id="{51F0B793-DE88-4A20-828E-43B574A6FC88}"/>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7" name="Freeform: Shape 136">
                <a:extLst>
                  <a:ext uri="{FF2B5EF4-FFF2-40B4-BE49-F238E27FC236}">
                    <a16:creationId xmlns:a16="http://schemas.microsoft.com/office/drawing/2014/main" id="{39B75A6F-3E38-43B8-8D8D-69E8A8B8683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8" name="Freeform: Shape 137">
                <a:extLst>
                  <a:ext uri="{FF2B5EF4-FFF2-40B4-BE49-F238E27FC236}">
                    <a16:creationId xmlns:a16="http://schemas.microsoft.com/office/drawing/2014/main" id="{744CAFB2-94D2-4B5E-B072-D0DCDD8D0FE8}"/>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9" name="Freeform: Shape 138">
                <a:extLst>
                  <a:ext uri="{FF2B5EF4-FFF2-40B4-BE49-F238E27FC236}">
                    <a16:creationId xmlns:a16="http://schemas.microsoft.com/office/drawing/2014/main" id="{FB4708FD-9A1C-4637-92D9-345CEE1E2C5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1" name="Group 100">
              <a:extLst>
                <a:ext uri="{FF2B5EF4-FFF2-40B4-BE49-F238E27FC236}">
                  <a16:creationId xmlns:a16="http://schemas.microsoft.com/office/drawing/2014/main" id="{CD1083FA-D1A0-4D2E-9C2F-033AE31C5EBF}"/>
                </a:ext>
              </a:extLst>
            </p:cNvPr>
            <p:cNvGrpSpPr/>
            <p:nvPr/>
          </p:nvGrpSpPr>
          <p:grpSpPr>
            <a:xfrm>
              <a:off x="2337356" y="27642260"/>
              <a:ext cx="7255892" cy="7212957"/>
              <a:chOff x="8451075" y="2889337"/>
              <a:chExt cx="7485029" cy="7440738"/>
            </a:xfrm>
          </p:grpSpPr>
          <p:sp>
            <p:nvSpPr>
              <p:cNvPr id="132" name="Freeform: Shape 131">
                <a:extLst>
                  <a:ext uri="{FF2B5EF4-FFF2-40B4-BE49-F238E27FC236}">
                    <a16:creationId xmlns:a16="http://schemas.microsoft.com/office/drawing/2014/main" id="{2BCD9756-FFCB-4D4B-A615-E4AE97110EB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3" name="Freeform: Shape 132">
                <a:extLst>
                  <a:ext uri="{FF2B5EF4-FFF2-40B4-BE49-F238E27FC236}">
                    <a16:creationId xmlns:a16="http://schemas.microsoft.com/office/drawing/2014/main" id="{721C51EA-7937-49F9-89E1-D2BED37A79D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4" name="Freeform: Shape 133">
                <a:extLst>
                  <a:ext uri="{FF2B5EF4-FFF2-40B4-BE49-F238E27FC236}">
                    <a16:creationId xmlns:a16="http://schemas.microsoft.com/office/drawing/2014/main" id="{E57C6240-0EBE-429B-AE8C-736DF3C84E4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5" name="Freeform: Shape 134">
                <a:extLst>
                  <a:ext uri="{FF2B5EF4-FFF2-40B4-BE49-F238E27FC236}">
                    <a16:creationId xmlns:a16="http://schemas.microsoft.com/office/drawing/2014/main" id="{E368B3D1-D70D-4481-8F68-1F8ED8C9B18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2" name="Group 101">
              <a:extLst>
                <a:ext uri="{FF2B5EF4-FFF2-40B4-BE49-F238E27FC236}">
                  <a16:creationId xmlns:a16="http://schemas.microsoft.com/office/drawing/2014/main" id="{2D05FFC1-945B-45EF-907C-4A91C897493D}"/>
                </a:ext>
              </a:extLst>
            </p:cNvPr>
            <p:cNvGrpSpPr/>
            <p:nvPr/>
          </p:nvGrpSpPr>
          <p:grpSpPr>
            <a:xfrm>
              <a:off x="-5487555" y="16489183"/>
              <a:ext cx="12925268" cy="12848788"/>
              <a:chOff x="8451073" y="2889337"/>
              <a:chExt cx="7485028" cy="7440739"/>
            </a:xfrm>
          </p:grpSpPr>
          <p:sp>
            <p:nvSpPr>
              <p:cNvPr id="128" name="Freeform: Shape 127">
                <a:extLst>
                  <a:ext uri="{FF2B5EF4-FFF2-40B4-BE49-F238E27FC236}">
                    <a16:creationId xmlns:a16="http://schemas.microsoft.com/office/drawing/2014/main" id="{09ED4664-5DF1-4573-B09F-BD6697D709C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9" name="Freeform: Shape 128">
                <a:extLst>
                  <a:ext uri="{FF2B5EF4-FFF2-40B4-BE49-F238E27FC236}">
                    <a16:creationId xmlns:a16="http://schemas.microsoft.com/office/drawing/2014/main" id="{ED35096F-64A2-4B1E-8E96-0D0DA93C45E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0" name="Freeform: Shape 129">
                <a:extLst>
                  <a:ext uri="{FF2B5EF4-FFF2-40B4-BE49-F238E27FC236}">
                    <a16:creationId xmlns:a16="http://schemas.microsoft.com/office/drawing/2014/main" id="{D86635AF-59A7-47DB-B83C-2654C0A7F09D}"/>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1" name="Freeform: Shape 130">
                <a:extLst>
                  <a:ext uri="{FF2B5EF4-FFF2-40B4-BE49-F238E27FC236}">
                    <a16:creationId xmlns:a16="http://schemas.microsoft.com/office/drawing/2014/main" id="{A9FDC61E-197C-49CD-8708-85F41E08778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3" name="Group 102">
              <a:extLst>
                <a:ext uri="{FF2B5EF4-FFF2-40B4-BE49-F238E27FC236}">
                  <a16:creationId xmlns:a16="http://schemas.microsoft.com/office/drawing/2014/main" id="{D4AF9D39-993B-4ABA-B797-A70DFFDB6E17}"/>
                </a:ext>
              </a:extLst>
            </p:cNvPr>
            <p:cNvGrpSpPr/>
            <p:nvPr/>
          </p:nvGrpSpPr>
          <p:grpSpPr>
            <a:xfrm>
              <a:off x="16676887" y="21059640"/>
              <a:ext cx="6770922" cy="6730857"/>
              <a:chOff x="8451075" y="2889337"/>
              <a:chExt cx="7485029" cy="7440738"/>
            </a:xfrm>
          </p:grpSpPr>
          <p:sp>
            <p:nvSpPr>
              <p:cNvPr id="124" name="Freeform: Shape 123">
                <a:extLst>
                  <a:ext uri="{FF2B5EF4-FFF2-40B4-BE49-F238E27FC236}">
                    <a16:creationId xmlns:a16="http://schemas.microsoft.com/office/drawing/2014/main" id="{F5143680-CD46-471B-8675-19B3E0FB77B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5" name="Freeform: Shape 124">
                <a:extLst>
                  <a:ext uri="{FF2B5EF4-FFF2-40B4-BE49-F238E27FC236}">
                    <a16:creationId xmlns:a16="http://schemas.microsoft.com/office/drawing/2014/main" id="{DD9F4637-50F7-4291-A44B-D1A2AB824A4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6" name="Freeform: Shape 125">
                <a:extLst>
                  <a:ext uri="{FF2B5EF4-FFF2-40B4-BE49-F238E27FC236}">
                    <a16:creationId xmlns:a16="http://schemas.microsoft.com/office/drawing/2014/main" id="{219C6E6E-0785-410E-A794-00276A33D1BF}"/>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7" name="Freeform: Shape 126">
                <a:extLst>
                  <a:ext uri="{FF2B5EF4-FFF2-40B4-BE49-F238E27FC236}">
                    <a16:creationId xmlns:a16="http://schemas.microsoft.com/office/drawing/2014/main" id="{6EE77897-BCAE-4A1A-8ECF-CE05AA4CD01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4" name="Group 103">
              <a:extLst>
                <a:ext uri="{FF2B5EF4-FFF2-40B4-BE49-F238E27FC236}">
                  <a16:creationId xmlns:a16="http://schemas.microsoft.com/office/drawing/2014/main" id="{F95BFEC8-B9D2-4C8D-B297-7D1CBD2AC95C}"/>
                </a:ext>
              </a:extLst>
            </p:cNvPr>
            <p:cNvGrpSpPr/>
            <p:nvPr/>
          </p:nvGrpSpPr>
          <p:grpSpPr>
            <a:xfrm>
              <a:off x="16823739" y="48350407"/>
              <a:ext cx="9191493" cy="9137106"/>
              <a:chOff x="8451073" y="2889337"/>
              <a:chExt cx="7485028" cy="7440739"/>
            </a:xfrm>
          </p:grpSpPr>
          <p:sp>
            <p:nvSpPr>
              <p:cNvPr id="120" name="Freeform: Shape 119">
                <a:extLst>
                  <a:ext uri="{FF2B5EF4-FFF2-40B4-BE49-F238E27FC236}">
                    <a16:creationId xmlns:a16="http://schemas.microsoft.com/office/drawing/2014/main" id="{6EC3851E-53AB-42FE-835A-4DD8D59CBF3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1" name="Freeform: Shape 120">
                <a:extLst>
                  <a:ext uri="{FF2B5EF4-FFF2-40B4-BE49-F238E27FC236}">
                    <a16:creationId xmlns:a16="http://schemas.microsoft.com/office/drawing/2014/main" id="{591D81F3-69B6-4522-AA29-683B068F37D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2" name="Freeform: Shape 121">
                <a:extLst>
                  <a:ext uri="{FF2B5EF4-FFF2-40B4-BE49-F238E27FC236}">
                    <a16:creationId xmlns:a16="http://schemas.microsoft.com/office/drawing/2014/main" id="{411452C2-8BCF-4DC3-9F66-D87FD920908F}"/>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3" name="Freeform: Shape 122">
                <a:extLst>
                  <a:ext uri="{FF2B5EF4-FFF2-40B4-BE49-F238E27FC236}">
                    <a16:creationId xmlns:a16="http://schemas.microsoft.com/office/drawing/2014/main" id="{6323F864-DF29-48B6-92B9-C920953FCE57}"/>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5" name="Group 104">
              <a:extLst>
                <a:ext uri="{FF2B5EF4-FFF2-40B4-BE49-F238E27FC236}">
                  <a16:creationId xmlns:a16="http://schemas.microsoft.com/office/drawing/2014/main" id="{85971AAF-5307-45A6-9206-8A642D4DF493}"/>
                </a:ext>
              </a:extLst>
            </p:cNvPr>
            <p:cNvGrpSpPr/>
            <p:nvPr/>
          </p:nvGrpSpPr>
          <p:grpSpPr>
            <a:xfrm>
              <a:off x="2337356" y="47143073"/>
              <a:ext cx="7255892" cy="7212957"/>
              <a:chOff x="8451075" y="2889337"/>
              <a:chExt cx="7485029" cy="7440738"/>
            </a:xfrm>
          </p:grpSpPr>
          <p:sp>
            <p:nvSpPr>
              <p:cNvPr id="116" name="Freeform: Shape 115">
                <a:extLst>
                  <a:ext uri="{FF2B5EF4-FFF2-40B4-BE49-F238E27FC236}">
                    <a16:creationId xmlns:a16="http://schemas.microsoft.com/office/drawing/2014/main" id="{47D41E73-D369-418C-8F48-93F2897A965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7" name="Freeform: Shape 116">
                <a:extLst>
                  <a:ext uri="{FF2B5EF4-FFF2-40B4-BE49-F238E27FC236}">
                    <a16:creationId xmlns:a16="http://schemas.microsoft.com/office/drawing/2014/main" id="{39CB7816-A5A5-4AC2-B51F-070FF41F7BD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8" name="Freeform: Shape 117">
                <a:extLst>
                  <a:ext uri="{FF2B5EF4-FFF2-40B4-BE49-F238E27FC236}">
                    <a16:creationId xmlns:a16="http://schemas.microsoft.com/office/drawing/2014/main" id="{93DC888D-351F-46C7-8DA4-3BFF69D8960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9" name="Freeform: Shape 118">
                <a:extLst>
                  <a:ext uri="{FF2B5EF4-FFF2-40B4-BE49-F238E27FC236}">
                    <a16:creationId xmlns:a16="http://schemas.microsoft.com/office/drawing/2014/main" id="{8231D02F-17CA-435C-9ECD-9E2A84E242A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6" name="Group 105">
              <a:extLst>
                <a:ext uri="{FF2B5EF4-FFF2-40B4-BE49-F238E27FC236}">
                  <a16:creationId xmlns:a16="http://schemas.microsoft.com/office/drawing/2014/main" id="{673473D2-B1D9-43D3-B370-CA5262C04ADA}"/>
                </a:ext>
              </a:extLst>
            </p:cNvPr>
            <p:cNvGrpSpPr/>
            <p:nvPr/>
          </p:nvGrpSpPr>
          <p:grpSpPr>
            <a:xfrm>
              <a:off x="-5487555" y="35989996"/>
              <a:ext cx="12925268" cy="12848788"/>
              <a:chOff x="8451073" y="2889337"/>
              <a:chExt cx="7485028" cy="7440739"/>
            </a:xfrm>
          </p:grpSpPr>
          <p:sp>
            <p:nvSpPr>
              <p:cNvPr id="112" name="Freeform: Shape 111">
                <a:extLst>
                  <a:ext uri="{FF2B5EF4-FFF2-40B4-BE49-F238E27FC236}">
                    <a16:creationId xmlns:a16="http://schemas.microsoft.com/office/drawing/2014/main" id="{0C5C8D80-A106-417E-BDC3-9D894187FE5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Freeform: Shape 112">
                <a:extLst>
                  <a:ext uri="{FF2B5EF4-FFF2-40B4-BE49-F238E27FC236}">
                    <a16:creationId xmlns:a16="http://schemas.microsoft.com/office/drawing/2014/main" id="{2505F45A-52A4-4524-99DA-BF442FB5127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4" name="Freeform: Shape 113">
                <a:extLst>
                  <a:ext uri="{FF2B5EF4-FFF2-40B4-BE49-F238E27FC236}">
                    <a16:creationId xmlns:a16="http://schemas.microsoft.com/office/drawing/2014/main" id="{12FF63C0-55E9-404F-8E95-26CA305222C3}"/>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5" name="Freeform: Shape 114">
                <a:extLst>
                  <a:ext uri="{FF2B5EF4-FFF2-40B4-BE49-F238E27FC236}">
                    <a16:creationId xmlns:a16="http://schemas.microsoft.com/office/drawing/2014/main" id="{3E57FA5A-CE35-43CF-B61E-7CF8467F5F07}"/>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7" name="Group 106">
              <a:extLst>
                <a:ext uri="{FF2B5EF4-FFF2-40B4-BE49-F238E27FC236}">
                  <a16:creationId xmlns:a16="http://schemas.microsoft.com/office/drawing/2014/main" id="{85FDE77B-7D07-4F93-8E45-BF3E24B18522}"/>
                </a:ext>
              </a:extLst>
            </p:cNvPr>
            <p:cNvGrpSpPr/>
            <p:nvPr/>
          </p:nvGrpSpPr>
          <p:grpSpPr>
            <a:xfrm>
              <a:off x="16676887" y="40560453"/>
              <a:ext cx="6770922" cy="6730857"/>
              <a:chOff x="8451075" y="2889337"/>
              <a:chExt cx="7485029" cy="7440738"/>
            </a:xfrm>
          </p:grpSpPr>
          <p:sp>
            <p:nvSpPr>
              <p:cNvPr id="108" name="Freeform: Shape 107">
                <a:extLst>
                  <a:ext uri="{FF2B5EF4-FFF2-40B4-BE49-F238E27FC236}">
                    <a16:creationId xmlns:a16="http://schemas.microsoft.com/office/drawing/2014/main" id="{058EEE9D-CCF3-42B8-8472-0090C219F67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9" name="Freeform: Shape 108">
                <a:extLst>
                  <a:ext uri="{FF2B5EF4-FFF2-40B4-BE49-F238E27FC236}">
                    <a16:creationId xmlns:a16="http://schemas.microsoft.com/office/drawing/2014/main" id="{207907D0-DA82-49B0-9A7F-1C841B00A39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0" name="Freeform: Shape 109">
                <a:extLst>
                  <a:ext uri="{FF2B5EF4-FFF2-40B4-BE49-F238E27FC236}">
                    <a16:creationId xmlns:a16="http://schemas.microsoft.com/office/drawing/2014/main" id="{BB6FFC85-DB7F-4C17-988D-2B8B23C140D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1" name="Freeform: Shape 110">
                <a:extLst>
                  <a:ext uri="{FF2B5EF4-FFF2-40B4-BE49-F238E27FC236}">
                    <a16:creationId xmlns:a16="http://schemas.microsoft.com/office/drawing/2014/main" id="{D23C75E0-44B9-4C3C-B06B-5FC3FBB0E93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Tree>
    <p:extLst>
      <p:ext uri="{BB962C8B-B14F-4D97-AF65-F5344CB8AC3E}">
        <p14:creationId xmlns:p14="http://schemas.microsoft.com/office/powerpoint/2010/main" val="87042288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B49D14B6-863B-4F44-A1EE-153FBA12F4B5}"/>
              </a:ext>
            </a:extLst>
          </p:cNvPr>
          <p:cNvGrpSpPr/>
          <p:nvPr/>
        </p:nvGrpSpPr>
        <p:grpSpPr>
          <a:xfrm>
            <a:off x="-444571" y="-7672893"/>
            <a:ext cx="26101857" cy="30481880"/>
            <a:chOff x="-444571" y="0"/>
            <a:chExt cx="26101857" cy="30481880"/>
          </a:xfrm>
        </p:grpSpPr>
        <p:grpSp>
          <p:nvGrpSpPr>
            <p:cNvPr id="3" name="Group 2">
              <a:extLst>
                <a:ext uri="{FF2B5EF4-FFF2-40B4-BE49-F238E27FC236}">
                  <a16:creationId xmlns:a16="http://schemas.microsoft.com/office/drawing/2014/main" id="{CC23CC6D-04BE-41B8-A09A-C48A3EB75905}"/>
                </a:ext>
              </a:extLst>
            </p:cNvPr>
            <p:cNvGrpSpPr/>
            <p:nvPr/>
          </p:nvGrpSpPr>
          <p:grpSpPr>
            <a:xfrm>
              <a:off x="12218517" y="20165282"/>
              <a:ext cx="5893125" cy="5858254"/>
              <a:chOff x="8451075" y="2889337"/>
              <a:chExt cx="7485029" cy="7440738"/>
            </a:xfrm>
          </p:grpSpPr>
          <p:sp>
            <p:nvSpPr>
              <p:cNvPr id="59" name="Freeform: Shape 58">
                <a:extLst>
                  <a:ext uri="{FF2B5EF4-FFF2-40B4-BE49-F238E27FC236}">
                    <a16:creationId xmlns:a16="http://schemas.microsoft.com/office/drawing/2014/main" id="{EBB918A8-55F2-40E3-8ABC-B4BBFE7F73A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reeform: Shape 59">
                <a:extLst>
                  <a:ext uri="{FF2B5EF4-FFF2-40B4-BE49-F238E27FC236}">
                    <a16:creationId xmlns:a16="http://schemas.microsoft.com/office/drawing/2014/main" id="{1F9A0BED-9106-4EFF-B5B2-7DCAF5D65B9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1" name="Freeform: Shape 60">
                <a:extLst>
                  <a:ext uri="{FF2B5EF4-FFF2-40B4-BE49-F238E27FC236}">
                    <a16:creationId xmlns:a16="http://schemas.microsoft.com/office/drawing/2014/main" id="{43E1648F-1E18-4D9B-B367-BF19BA2FEB7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Freeform: Shape 61">
                <a:extLst>
                  <a:ext uri="{FF2B5EF4-FFF2-40B4-BE49-F238E27FC236}">
                    <a16:creationId xmlns:a16="http://schemas.microsoft.com/office/drawing/2014/main" id="{80934D98-3D7F-4C8A-B832-11467ED11AC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 name="Group 3">
              <a:extLst>
                <a:ext uri="{FF2B5EF4-FFF2-40B4-BE49-F238E27FC236}">
                  <a16:creationId xmlns:a16="http://schemas.microsoft.com/office/drawing/2014/main" id="{E0732734-BBC9-4268-8B4E-68AEE49AF2BA}"/>
                </a:ext>
              </a:extLst>
            </p:cNvPr>
            <p:cNvGrpSpPr/>
            <p:nvPr/>
          </p:nvGrpSpPr>
          <p:grpSpPr>
            <a:xfrm>
              <a:off x="4115323" y="344169"/>
              <a:ext cx="4317368" cy="4291821"/>
              <a:chOff x="8451075" y="2889337"/>
              <a:chExt cx="7485029" cy="7440738"/>
            </a:xfrm>
          </p:grpSpPr>
          <p:sp>
            <p:nvSpPr>
              <p:cNvPr id="55" name="Freeform: Shape 54">
                <a:extLst>
                  <a:ext uri="{FF2B5EF4-FFF2-40B4-BE49-F238E27FC236}">
                    <a16:creationId xmlns:a16="http://schemas.microsoft.com/office/drawing/2014/main" id="{382AD824-1850-4C7C-9E61-4FA574F1767D}"/>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89F0318D-022A-448E-860B-DDC558352F1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A5B400A2-B8A9-42AE-97E7-040539398744}"/>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Freeform: Shape 57">
                <a:extLst>
                  <a:ext uri="{FF2B5EF4-FFF2-40B4-BE49-F238E27FC236}">
                    <a16:creationId xmlns:a16="http://schemas.microsoft.com/office/drawing/2014/main" id="{81315FF3-513D-4140-92B8-73E148C066E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 name="Group 4">
              <a:extLst>
                <a:ext uri="{FF2B5EF4-FFF2-40B4-BE49-F238E27FC236}">
                  <a16:creationId xmlns:a16="http://schemas.microsoft.com/office/drawing/2014/main" id="{11C91AEB-A64E-4189-8AF2-6BA4FBCDD34E}"/>
                </a:ext>
              </a:extLst>
            </p:cNvPr>
            <p:cNvGrpSpPr/>
            <p:nvPr/>
          </p:nvGrpSpPr>
          <p:grpSpPr>
            <a:xfrm>
              <a:off x="1238531" y="5226904"/>
              <a:ext cx="5893125" cy="5858254"/>
              <a:chOff x="8451075" y="2889337"/>
              <a:chExt cx="7485029" cy="7440738"/>
            </a:xfrm>
          </p:grpSpPr>
          <p:sp>
            <p:nvSpPr>
              <p:cNvPr id="51" name="Freeform: Shape 50">
                <a:extLst>
                  <a:ext uri="{FF2B5EF4-FFF2-40B4-BE49-F238E27FC236}">
                    <a16:creationId xmlns:a16="http://schemas.microsoft.com/office/drawing/2014/main" id="{929A4109-B543-4448-BE54-D95E4E7FDE2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4EB20A2A-AA27-447F-A0BD-BB387DF7895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3" name="Freeform: Shape 52">
                <a:extLst>
                  <a:ext uri="{FF2B5EF4-FFF2-40B4-BE49-F238E27FC236}">
                    <a16:creationId xmlns:a16="http://schemas.microsoft.com/office/drawing/2014/main" id="{B4A2AAD1-D25A-4C0D-93E7-18F4F6FB4DA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10ECBFCF-A1C5-468F-A81B-B5E3A8EE4C4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 name="Group 5">
              <a:extLst>
                <a:ext uri="{FF2B5EF4-FFF2-40B4-BE49-F238E27FC236}">
                  <a16:creationId xmlns:a16="http://schemas.microsoft.com/office/drawing/2014/main" id="{9EE668B1-7368-4943-825F-6DD5D9D15A83}"/>
                </a:ext>
              </a:extLst>
            </p:cNvPr>
            <p:cNvGrpSpPr/>
            <p:nvPr/>
          </p:nvGrpSpPr>
          <p:grpSpPr>
            <a:xfrm>
              <a:off x="16778975" y="0"/>
              <a:ext cx="6770922" cy="6730857"/>
              <a:chOff x="8451075" y="2889337"/>
              <a:chExt cx="7485029" cy="7440738"/>
            </a:xfrm>
          </p:grpSpPr>
          <p:sp>
            <p:nvSpPr>
              <p:cNvPr id="47" name="Freeform: Shape 46">
                <a:extLst>
                  <a:ext uri="{FF2B5EF4-FFF2-40B4-BE49-F238E27FC236}">
                    <a16:creationId xmlns:a16="http://schemas.microsoft.com/office/drawing/2014/main" id="{B89030AE-545C-440C-9D60-9B20E4B23AC7}"/>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Freeform: Shape 47">
                <a:extLst>
                  <a:ext uri="{FF2B5EF4-FFF2-40B4-BE49-F238E27FC236}">
                    <a16:creationId xmlns:a16="http://schemas.microsoft.com/office/drawing/2014/main" id="{CC498011-521D-4821-9B0E-95FB88CC255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reeform: Shape 48">
                <a:extLst>
                  <a:ext uri="{FF2B5EF4-FFF2-40B4-BE49-F238E27FC236}">
                    <a16:creationId xmlns:a16="http://schemas.microsoft.com/office/drawing/2014/main" id="{9C56C0A0-75F2-476F-B08E-706BCF5BF1F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EE5CEDE8-2215-4BB5-96E8-64F286EDE5A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7" name="Group 6">
              <a:extLst>
                <a:ext uri="{FF2B5EF4-FFF2-40B4-BE49-F238E27FC236}">
                  <a16:creationId xmlns:a16="http://schemas.microsoft.com/office/drawing/2014/main" id="{84E4D2BD-5044-4BBD-AA38-EEFD022073D9}"/>
                </a:ext>
              </a:extLst>
            </p:cNvPr>
            <p:cNvGrpSpPr/>
            <p:nvPr/>
          </p:nvGrpSpPr>
          <p:grpSpPr>
            <a:xfrm>
              <a:off x="13946872" y="7309998"/>
              <a:ext cx="5457706" cy="5425411"/>
              <a:chOff x="8451075" y="2889337"/>
              <a:chExt cx="7485029" cy="7440738"/>
            </a:xfrm>
          </p:grpSpPr>
          <p:sp>
            <p:nvSpPr>
              <p:cNvPr id="43" name="Freeform: Shape 42">
                <a:extLst>
                  <a:ext uri="{FF2B5EF4-FFF2-40B4-BE49-F238E27FC236}">
                    <a16:creationId xmlns:a16="http://schemas.microsoft.com/office/drawing/2014/main" id="{99FD52CA-1F03-4320-85A2-FDD4FFC4B2B7}"/>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CDD8769B-40BB-422F-8C4A-0F42A2CF2D4D}"/>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D281994A-C228-4CA2-ACED-F0B677C3501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A7B08F4B-743F-41EB-99A5-2B162CC184C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 name="Group 7">
              <a:extLst>
                <a:ext uri="{FF2B5EF4-FFF2-40B4-BE49-F238E27FC236}">
                  <a16:creationId xmlns:a16="http://schemas.microsoft.com/office/drawing/2014/main" id="{A1719EB8-117F-45AF-8DE7-E306CB8F3E2B}"/>
                </a:ext>
              </a:extLst>
            </p:cNvPr>
            <p:cNvGrpSpPr/>
            <p:nvPr/>
          </p:nvGrpSpPr>
          <p:grpSpPr>
            <a:xfrm>
              <a:off x="6232165" y="11676070"/>
              <a:ext cx="4317368" cy="4291821"/>
              <a:chOff x="8451075" y="2889337"/>
              <a:chExt cx="7485029" cy="7440738"/>
            </a:xfrm>
          </p:grpSpPr>
          <p:sp>
            <p:nvSpPr>
              <p:cNvPr id="39" name="Freeform: Shape 38">
                <a:extLst>
                  <a:ext uri="{FF2B5EF4-FFF2-40B4-BE49-F238E27FC236}">
                    <a16:creationId xmlns:a16="http://schemas.microsoft.com/office/drawing/2014/main" id="{00CC85B4-22C4-45E9-976C-D06B217425E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40B19E2D-AAAA-465F-9394-55D1E035C04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Freeform: Shape 40">
                <a:extLst>
                  <a:ext uri="{FF2B5EF4-FFF2-40B4-BE49-F238E27FC236}">
                    <a16:creationId xmlns:a16="http://schemas.microsoft.com/office/drawing/2014/main" id="{037DB5D4-A058-4F5F-A83A-01967624815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FA6B140B-83DA-4DBA-8420-BF5816E1E96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 name="Group 8">
              <a:extLst>
                <a:ext uri="{FF2B5EF4-FFF2-40B4-BE49-F238E27FC236}">
                  <a16:creationId xmlns:a16="http://schemas.microsoft.com/office/drawing/2014/main" id="{56434762-74F2-4452-B125-E37304E2176A}"/>
                </a:ext>
              </a:extLst>
            </p:cNvPr>
            <p:cNvGrpSpPr/>
            <p:nvPr/>
          </p:nvGrpSpPr>
          <p:grpSpPr>
            <a:xfrm>
              <a:off x="1992607" y="16558804"/>
              <a:ext cx="7255892" cy="7212957"/>
              <a:chOff x="8451075" y="2889337"/>
              <a:chExt cx="7485029" cy="7440738"/>
            </a:xfrm>
          </p:grpSpPr>
          <p:sp>
            <p:nvSpPr>
              <p:cNvPr id="35" name="Freeform: Shape 34">
                <a:extLst>
                  <a:ext uri="{FF2B5EF4-FFF2-40B4-BE49-F238E27FC236}">
                    <a16:creationId xmlns:a16="http://schemas.microsoft.com/office/drawing/2014/main" id="{D8ACE220-EE46-4CC1-873C-A305D2A0074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reeform: Shape 35">
                <a:extLst>
                  <a:ext uri="{FF2B5EF4-FFF2-40B4-BE49-F238E27FC236}">
                    <a16:creationId xmlns:a16="http://schemas.microsoft.com/office/drawing/2014/main" id="{F10AE5AD-8421-48D8-A67D-FED349A2BFC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Freeform: Shape 36">
                <a:extLst>
                  <a:ext uri="{FF2B5EF4-FFF2-40B4-BE49-F238E27FC236}">
                    <a16:creationId xmlns:a16="http://schemas.microsoft.com/office/drawing/2014/main" id="{DEE262CD-4196-48B2-9604-BB0EBE3A207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Freeform: Shape 37">
                <a:extLst>
                  <a:ext uri="{FF2B5EF4-FFF2-40B4-BE49-F238E27FC236}">
                    <a16:creationId xmlns:a16="http://schemas.microsoft.com/office/drawing/2014/main" id="{E9E28532-D22A-4FD7-BE60-336C87E6B95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 name="Group 9">
              <a:extLst>
                <a:ext uri="{FF2B5EF4-FFF2-40B4-BE49-F238E27FC236}">
                  <a16:creationId xmlns:a16="http://schemas.microsoft.com/office/drawing/2014/main" id="{DA3B94FF-8D3A-4E21-935A-C19B8109C2DC}"/>
                </a:ext>
              </a:extLst>
            </p:cNvPr>
            <p:cNvGrpSpPr/>
            <p:nvPr/>
          </p:nvGrpSpPr>
          <p:grpSpPr>
            <a:xfrm>
              <a:off x="19404578" y="14885624"/>
              <a:ext cx="4871833" cy="4843006"/>
              <a:chOff x="8451075" y="2889337"/>
              <a:chExt cx="7485029" cy="7440738"/>
            </a:xfrm>
          </p:grpSpPr>
          <p:sp>
            <p:nvSpPr>
              <p:cNvPr id="31" name="Freeform: Shape 30">
                <a:extLst>
                  <a:ext uri="{FF2B5EF4-FFF2-40B4-BE49-F238E27FC236}">
                    <a16:creationId xmlns:a16="http://schemas.microsoft.com/office/drawing/2014/main" id="{B3539FB5-56EE-45DA-8F79-5D72D3320B9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reeform: Shape 31">
                <a:extLst>
                  <a:ext uri="{FF2B5EF4-FFF2-40B4-BE49-F238E27FC236}">
                    <a16:creationId xmlns:a16="http://schemas.microsoft.com/office/drawing/2014/main" id="{A5CA7711-B6AE-4F82-9B24-1FE028CBF3A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Freeform: Shape 32">
                <a:extLst>
                  <a:ext uri="{FF2B5EF4-FFF2-40B4-BE49-F238E27FC236}">
                    <a16:creationId xmlns:a16="http://schemas.microsoft.com/office/drawing/2014/main" id="{D0965A7D-0717-4159-AAF7-05729C165F7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reeform: Shape 33">
                <a:extLst>
                  <a:ext uri="{FF2B5EF4-FFF2-40B4-BE49-F238E27FC236}">
                    <a16:creationId xmlns:a16="http://schemas.microsoft.com/office/drawing/2014/main" id="{894D4FBD-7817-4045-AB03-B80959332FC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1" name="Group 10">
              <a:extLst>
                <a:ext uri="{FF2B5EF4-FFF2-40B4-BE49-F238E27FC236}">
                  <a16:creationId xmlns:a16="http://schemas.microsoft.com/office/drawing/2014/main" id="{D1A0B691-6976-4A79-8B22-20BBCEBD8D3C}"/>
                </a:ext>
              </a:extLst>
            </p:cNvPr>
            <p:cNvGrpSpPr/>
            <p:nvPr/>
          </p:nvGrpSpPr>
          <p:grpSpPr>
            <a:xfrm>
              <a:off x="12436225" y="14174681"/>
              <a:ext cx="5457706" cy="5425411"/>
              <a:chOff x="8451075" y="2889337"/>
              <a:chExt cx="7485029" cy="7440738"/>
            </a:xfrm>
          </p:grpSpPr>
          <p:sp>
            <p:nvSpPr>
              <p:cNvPr id="27" name="Freeform: Shape 26">
                <a:extLst>
                  <a:ext uri="{FF2B5EF4-FFF2-40B4-BE49-F238E27FC236}">
                    <a16:creationId xmlns:a16="http://schemas.microsoft.com/office/drawing/2014/main" id="{B590BE6C-014D-4E59-B598-B92111A1EAD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ACFF2105-788D-48F9-A5C6-D3E2CB541F1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reeform: Shape 28">
                <a:extLst>
                  <a:ext uri="{FF2B5EF4-FFF2-40B4-BE49-F238E27FC236}">
                    <a16:creationId xmlns:a16="http://schemas.microsoft.com/office/drawing/2014/main" id="{3DF86106-3484-4970-991C-348D271A232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2E260813-FE35-4E71-A090-9F8C93BA565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 name="Group 11">
              <a:extLst>
                <a:ext uri="{FF2B5EF4-FFF2-40B4-BE49-F238E27FC236}">
                  <a16:creationId xmlns:a16="http://schemas.microsoft.com/office/drawing/2014/main" id="{EA06AC25-79EC-4758-9D7D-394770670ABA}"/>
                </a:ext>
              </a:extLst>
            </p:cNvPr>
            <p:cNvGrpSpPr/>
            <p:nvPr/>
          </p:nvGrpSpPr>
          <p:grpSpPr>
            <a:xfrm>
              <a:off x="18886364" y="20271861"/>
              <a:ext cx="6770922" cy="6730857"/>
              <a:chOff x="8451075" y="2889337"/>
              <a:chExt cx="7485029" cy="7440738"/>
            </a:xfrm>
          </p:grpSpPr>
          <p:sp>
            <p:nvSpPr>
              <p:cNvPr id="23" name="Freeform: Shape 22">
                <a:extLst>
                  <a:ext uri="{FF2B5EF4-FFF2-40B4-BE49-F238E27FC236}">
                    <a16:creationId xmlns:a16="http://schemas.microsoft.com/office/drawing/2014/main" id="{B651D029-47FA-45BE-ACAB-B122940E4ED7}"/>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reeform: Shape 23">
                <a:extLst>
                  <a:ext uri="{FF2B5EF4-FFF2-40B4-BE49-F238E27FC236}">
                    <a16:creationId xmlns:a16="http://schemas.microsoft.com/office/drawing/2014/main" id="{3C722E2C-45BF-4FD0-A27B-450DE13B8E2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reeform: Shape 24">
                <a:extLst>
                  <a:ext uri="{FF2B5EF4-FFF2-40B4-BE49-F238E27FC236}">
                    <a16:creationId xmlns:a16="http://schemas.microsoft.com/office/drawing/2014/main" id="{71D4B146-46D2-4504-BF9A-ED9C9D25CF4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94A94A82-262E-4ADF-B534-219967A33203}"/>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 name="Group 12">
              <a:extLst>
                <a:ext uri="{FF2B5EF4-FFF2-40B4-BE49-F238E27FC236}">
                  <a16:creationId xmlns:a16="http://schemas.microsoft.com/office/drawing/2014/main" id="{4A91AC14-CB1A-43E9-9EFC-7825695EA899}"/>
                </a:ext>
              </a:extLst>
            </p:cNvPr>
            <p:cNvGrpSpPr/>
            <p:nvPr/>
          </p:nvGrpSpPr>
          <p:grpSpPr>
            <a:xfrm>
              <a:off x="5941124" y="26049663"/>
              <a:ext cx="4458599" cy="4432217"/>
              <a:chOff x="8451075" y="2889337"/>
              <a:chExt cx="7485029" cy="7440738"/>
            </a:xfrm>
          </p:grpSpPr>
          <p:sp>
            <p:nvSpPr>
              <p:cNvPr id="19" name="Freeform: Shape 18">
                <a:extLst>
                  <a:ext uri="{FF2B5EF4-FFF2-40B4-BE49-F238E27FC236}">
                    <a16:creationId xmlns:a16="http://schemas.microsoft.com/office/drawing/2014/main" id="{3C99F5DF-029F-4343-9355-49FF953535B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reeform: Shape 19">
                <a:extLst>
                  <a:ext uri="{FF2B5EF4-FFF2-40B4-BE49-F238E27FC236}">
                    <a16:creationId xmlns:a16="http://schemas.microsoft.com/office/drawing/2014/main" id="{55154183-8A8E-4ED9-BB79-3B03C8BA273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Freeform: Shape 20">
                <a:extLst>
                  <a:ext uri="{FF2B5EF4-FFF2-40B4-BE49-F238E27FC236}">
                    <a16:creationId xmlns:a16="http://schemas.microsoft.com/office/drawing/2014/main" id="{34E41D4F-E856-4BB0-8E60-C795422873E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6F735757-C18C-4918-B712-65CF40BCD66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 name="Group 13">
              <a:extLst>
                <a:ext uri="{FF2B5EF4-FFF2-40B4-BE49-F238E27FC236}">
                  <a16:creationId xmlns:a16="http://schemas.microsoft.com/office/drawing/2014/main" id="{5920DBFA-5E56-48E0-99FC-71DF7E0AB710}"/>
                </a:ext>
              </a:extLst>
            </p:cNvPr>
            <p:cNvGrpSpPr/>
            <p:nvPr/>
          </p:nvGrpSpPr>
          <p:grpSpPr>
            <a:xfrm>
              <a:off x="-444571" y="24913310"/>
              <a:ext cx="4871833" cy="4843006"/>
              <a:chOff x="8451075" y="2889337"/>
              <a:chExt cx="7485029" cy="7440738"/>
            </a:xfrm>
          </p:grpSpPr>
          <p:sp>
            <p:nvSpPr>
              <p:cNvPr id="15" name="Freeform: Shape 14">
                <a:extLst>
                  <a:ext uri="{FF2B5EF4-FFF2-40B4-BE49-F238E27FC236}">
                    <a16:creationId xmlns:a16="http://schemas.microsoft.com/office/drawing/2014/main" id="{43CE7582-2E63-4D9B-BCB1-F1552EC76B9D}"/>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ABCDD4F4-ECC2-4D48-8EAD-A51DEA7A500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97F1FF01-ABF4-4756-8886-219C7F7E8D6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reeform: Shape 17">
                <a:extLst>
                  <a:ext uri="{FF2B5EF4-FFF2-40B4-BE49-F238E27FC236}">
                    <a16:creationId xmlns:a16="http://schemas.microsoft.com/office/drawing/2014/main" id="{A1C21DBF-8408-48E8-A8FD-F635F8930BC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63" name="Group 62">
            <a:extLst>
              <a:ext uri="{FF2B5EF4-FFF2-40B4-BE49-F238E27FC236}">
                <a16:creationId xmlns:a16="http://schemas.microsoft.com/office/drawing/2014/main" id="{740CAF9B-5070-43BF-A914-370AD3089224}"/>
              </a:ext>
            </a:extLst>
          </p:cNvPr>
          <p:cNvGrpSpPr/>
          <p:nvPr/>
        </p:nvGrpSpPr>
        <p:grpSpPr>
          <a:xfrm>
            <a:off x="11642813" y="-953556"/>
            <a:ext cx="1101549" cy="20498358"/>
            <a:chOff x="19391061" y="-4253615"/>
            <a:chExt cx="910371" cy="16940792"/>
          </a:xfrm>
        </p:grpSpPr>
        <p:pic>
          <p:nvPicPr>
            <p:cNvPr id="64" name="Graphic 63">
              <a:extLst>
                <a:ext uri="{FF2B5EF4-FFF2-40B4-BE49-F238E27FC236}">
                  <a16:creationId xmlns:a16="http://schemas.microsoft.com/office/drawing/2014/main" id="{5857F22A-ACCD-4D5D-8A3A-2F334CC49F2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65" name="Graphic 64">
              <a:extLst>
                <a:ext uri="{FF2B5EF4-FFF2-40B4-BE49-F238E27FC236}">
                  <a16:creationId xmlns:a16="http://schemas.microsoft.com/office/drawing/2014/main" id="{CA8F5BF1-0DA1-4DBA-9982-7FDD5664BC4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66" name="Graphic 65">
              <a:extLst>
                <a:ext uri="{FF2B5EF4-FFF2-40B4-BE49-F238E27FC236}">
                  <a16:creationId xmlns:a16="http://schemas.microsoft.com/office/drawing/2014/main" id="{8C755451-11C8-47F0-8F23-1066C9D064A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67" name="Graphic 66">
              <a:extLst>
                <a:ext uri="{FF2B5EF4-FFF2-40B4-BE49-F238E27FC236}">
                  <a16:creationId xmlns:a16="http://schemas.microsoft.com/office/drawing/2014/main" id="{F0733A23-B7F5-4960-9C3E-98F33B699E6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68" name="Graphic 67">
              <a:extLst>
                <a:ext uri="{FF2B5EF4-FFF2-40B4-BE49-F238E27FC236}">
                  <a16:creationId xmlns:a16="http://schemas.microsoft.com/office/drawing/2014/main" id="{3E328E2B-72F1-4745-9A61-0A0A887301A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69" name="Graphic 68">
              <a:extLst>
                <a:ext uri="{FF2B5EF4-FFF2-40B4-BE49-F238E27FC236}">
                  <a16:creationId xmlns:a16="http://schemas.microsoft.com/office/drawing/2014/main" id="{21A5ED77-38F9-405D-AE4F-B9503C7FF08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sp>
        <p:nvSpPr>
          <p:cNvPr id="70" name="TextBox 69">
            <a:extLst>
              <a:ext uri="{FF2B5EF4-FFF2-40B4-BE49-F238E27FC236}">
                <a16:creationId xmlns:a16="http://schemas.microsoft.com/office/drawing/2014/main" id="{41E88717-0CBC-4EBA-82EE-64B2CB164671}"/>
              </a:ext>
            </a:extLst>
          </p:cNvPr>
          <p:cNvSpPr txBox="1"/>
          <p:nvPr/>
        </p:nvSpPr>
        <p:spPr>
          <a:xfrm>
            <a:off x="1711490" y="3167743"/>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71" name="Group 70">
            <a:extLst>
              <a:ext uri="{FF2B5EF4-FFF2-40B4-BE49-F238E27FC236}">
                <a16:creationId xmlns:a16="http://schemas.microsoft.com/office/drawing/2014/main" id="{540B0BCB-1410-41D8-863C-705706F5AAE6}"/>
              </a:ext>
            </a:extLst>
          </p:cNvPr>
          <p:cNvGrpSpPr/>
          <p:nvPr/>
        </p:nvGrpSpPr>
        <p:grpSpPr>
          <a:xfrm>
            <a:off x="8390849" y="-7277025"/>
            <a:ext cx="7605476" cy="8022021"/>
            <a:chOff x="1563688" y="3246708"/>
            <a:chExt cx="7605475" cy="8022019"/>
          </a:xfrm>
        </p:grpSpPr>
        <p:sp>
          <p:nvSpPr>
            <p:cNvPr id="72" name="One">
              <a:extLst>
                <a:ext uri="{FF2B5EF4-FFF2-40B4-BE49-F238E27FC236}">
                  <a16:creationId xmlns:a16="http://schemas.microsoft.com/office/drawing/2014/main" id="{2036DDE9-2553-4CCA-BF0E-A12F90CF332D}"/>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3" name="Two">
              <a:extLst>
                <a:ext uri="{FF2B5EF4-FFF2-40B4-BE49-F238E27FC236}">
                  <a16:creationId xmlns:a16="http://schemas.microsoft.com/office/drawing/2014/main" id="{3F27769C-619F-44C3-B917-C5526F693D86}"/>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4" name="Three">
              <a:extLst>
                <a:ext uri="{FF2B5EF4-FFF2-40B4-BE49-F238E27FC236}">
                  <a16:creationId xmlns:a16="http://schemas.microsoft.com/office/drawing/2014/main" id="{4FF58684-E1C4-43F3-AE26-12796B2C03CA}"/>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5" name="Four">
              <a:extLst>
                <a:ext uri="{FF2B5EF4-FFF2-40B4-BE49-F238E27FC236}">
                  <a16:creationId xmlns:a16="http://schemas.microsoft.com/office/drawing/2014/main" id="{1F34E91A-5755-4399-A71E-5BFE936193B9}"/>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6" name="TextBox 75">
            <a:extLst>
              <a:ext uri="{FF2B5EF4-FFF2-40B4-BE49-F238E27FC236}">
                <a16:creationId xmlns:a16="http://schemas.microsoft.com/office/drawing/2014/main" id="{BB751663-28A8-4EFA-A982-3FF5AF3E2BF3}"/>
              </a:ext>
            </a:extLst>
          </p:cNvPr>
          <p:cNvSpPr txBox="1"/>
          <p:nvPr/>
        </p:nvSpPr>
        <p:spPr>
          <a:xfrm>
            <a:off x="9964288" y="-4387728"/>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Tech Analyzing</a:t>
            </a:r>
          </a:p>
          <a:p>
            <a:pPr lvl="0" algn="ctr">
              <a:defRPr/>
            </a:pPr>
            <a:r>
              <a:rPr lang="en-US" sz="2000">
                <a:solidFill>
                  <a:srgbClr val="FFFFFF"/>
                </a:solidFill>
              </a:rPr>
              <a:t>Donec ornare rutrum neque sit amet pellentesque. Nulla eget dictum tortor. </a:t>
            </a:r>
          </a:p>
        </p:txBody>
      </p:sp>
      <p:sp>
        <p:nvSpPr>
          <p:cNvPr id="77" name="TextBox 76">
            <a:extLst>
              <a:ext uri="{FF2B5EF4-FFF2-40B4-BE49-F238E27FC236}">
                <a16:creationId xmlns:a16="http://schemas.microsoft.com/office/drawing/2014/main" id="{1F1584E7-601C-4D0F-BA83-D01A4A0DBD0E}"/>
              </a:ext>
            </a:extLst>
          </p:cNvPr>
          <p:cNvSpPr txBox="1"/>
          <p:nvPr/>
        </p:nvSpPr>
        <p:spPr>
          <a:xfrm>
            <a:off x="11064112" y="-6541744"/>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78" name="Rectangle 77">
            <a:extLst>
              <a:ext uri="{FF2B5EF4-FFF2-40B4-BE49-F238E27FC236}">
                <a16:creationId xmlns:a16="http://schemas.microsoft.com/office/drawing/2014/main" id="{81469000-DC86-40B7-B859-478A5C09898B}"/>
              </a:ext>
            </a:extLst>
          </p:cNvPr>
          <p:cNvSpPr/>
          <p:nvPr/>
        </p:nvSpPr>
        <p:spPr>
          <a:xfrm>
            <a:off x="11254578" y="-3434469"/>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g</a:t>
            </a:r>
          </a:p>
        </p:txBody>
      </p:sp>
      <p:grpSp>
        <p:nvGrpSpPr>
          <p:cNvPr id="79" name="Group 78">
            <a:extLst>
              <a:ext uri="{FF2B5EF4-FFF2-40B4-BE49-F238E27FC236}">
                <a16:creationId xmlns:a16="http://schemas.microsoft.com/office/drawing/2014/main" id="{9BF0B33D-22AD-4C85-A203-F7C7C26DA5F4}"/>
              </a:ext>
            </a:extLst>
          </p:cNvPr>
          <p:cNvGrpSpPr/>
          <p:nvPr/>
        </p:nvGrpSpPr>
        <p:grpSpPr>
          <a:xfrm>
            <a:off x="8390849" y="5633731"/>
            <a:ext cx="7605475" cy="8022021"/>
            <a:chOff x="8736552" y="3611344"/>
            <a:chExt cx="6914067" cy="7292746"/>
          </a:xfrm>
        </p:grpSpPr>
        <p:sp>
          <p:nvSpPr>
            <p:cNvPr id="80" name="One">
              <a:extLst>
                <a:ext uri="{FF2B5EF4-FFF2-40B4-BE49-F238E27FC236}">
                  <a16:creationId xmlns:a16="http://schemas.microsoft.com/office/drawing/2014/main" id="{FB8B55EB-328E-402F-8269-54BC3CF02500}"/>
                </a:ext>
              </a:extLst>
            </p:cNvPr>
            <p:cNvSpPr/>
            <p:nvPr/>
          </p:nvSpPr>
          <p:spPr>
            <a:xfrm>
              <a:off x="9395685"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1" name="Two">
              <a:extLst>
                <a:ext uri="{FF2B5EF4-FFF2-40B4-BE49-F238E27FC236}">
                  <a16:creationId xmlns:a16="http://schemas.microsoft.com/office/drawing/2014/main" id="{107E206F-2634-45DB-B6C8-3496F7F76488}"/>
                </a:ext>
              </a:extLst>
            </p:cNvPr>
            <p:cNvSpPr/>
            <p:nvPr/>
          </p:nvSpPr>
          <p:spPr>
            <a:xfrm>
              <a:off x="9312956"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2" name="Three">
              <a:extLst>
                <a:ext uri="{FF2B5EF4-FFF2-40B4-BE49-F238E27FC236}">
                  <a16:creationId xmlns:a16="http://schemas.microsoft.com/office/drawing/2014/main" id="{B75523D1-8C51-483D-B51E-C2E79A8DD35A}"/>
                </a:ext>
              </a:extLst>
            </p:cNvPr>
            <p:cNvSpPr/>
            <p:nvPr/>
          </p:nvSpPr>
          <p:spPr>
            <a:xfrm>
              <a:off x="8736552" y="4030932"/>
              <a:ext cx="6914067"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3" name="Four">
              <a:extLst>
                <a:ext uri="{FF2B5EF4-FFF2-40B4-BE49-F238E27FC236}">
                  <a16:creationId xmlns:a16="http://schemas.microsoft.com/office/drawing/2014/main" id="{B5A9E650-7FCC-4D85-A55E-044EF9B2694D}"/>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4" name="TextBox 83">
            <a:extLst>
              <a:ext uri="{FF2B5EF4-FFF2-40B4-BE49-F238E27FC236}">
                <a16:creationId xmlns:a16="http://schemas.microsoft.com/office/drawing/2014/main" id="{F271D307-DB49-433D-826C-70F446615F71}"/>
              </a:ext>
            </a:extLst>
          </p:cNvPr>
          <p:cNvSpPr txBox="1"/>
          <p:nvPr/>
        </p:nvSpPr>
        <p:spPr>
          <a:xfrm>
            <a:off x="9964288" y="8455484"/>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Creation Process</a:t>
            </a:r>
          </a:p>
          <a:p>
            <a:pPr lvl="0" algn="ctr">
              <a:defRPr/>
            </a:pPr>
            <a:r>
              <a:rPr lang="en-US" sz="2000">
                <a:solidFill>
                  <a:srgbClr val="FFFFFF"/>
                </a:solidFill>
              </a:rPr>
              <a:t>Donec ornare rutrum neque sit amet pellentesque. Nulla eget dictum tortor. </a:t>
            </a:r>
          </a:p>
        </p:txBody>
      </p:sp>
      <p:sp>
        <p:nvSpPr>
          <p:cNvPr id="85" name="TextBox 84">
            <a:extLst>
              <a:ext uri="{FF2B5EF4-FFF2-40B4-BE49-F238E27FC236}">
                <a16:creationId xmlns:a16="http://schemas.microsoft.com/office/drawing/2014/main" id="{1527F403-4BAE-43B5-8760-351148DD3838}"/>
              </a:ext>
            </a:extLst>
          </p:cNvPr>
          <p:cNvSpPr txBox="1"/>
          <p:nvPr/>
        </p:nvSpPr>
        <p:spPr>
          <a:xfrm>
            <a:off x="11064112" y="6301468"/>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86" name="Rectangle 85">
            <a:extLst>
              <a:ext uri="{FF2B5EF4-FFF2-40B4-BE49-F238E27FC236}">
                <a16:creationId xmlns:a16="http://schemas.microsoft.com/office/drawing/2014/main" id="{8973B792-6CFA-451E-BD0F-3E4E8F314487}"/>
              </a:ext>
            </a:extLst>
          </p:cNvPr>
          <p:cNvSpPr/>
          <p:nvPr/>
        </p:nvSpPr>
        <p:spPr>
          <a:xfrm>
            <a:off x="11069520" y="9474060"/>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s</a:t>
            </a:r>
          </a:p>
        </p:txBody>
      </p:sp>
      <p:grpSp>
        <p:nvGrpSpPr>
          <p:cNvPr id="87" name="Group 86">
            <a:extLst>
              <a:ext uri="{FF2B5EF4-FFF2-40B4-BE49-F238E27FC236}">
                <a16:creationId xmlns:a16="http://schemas.microsoft.com/office/drawing/2014/main" id="{5634FFC1-373C-4C9B-A260-9718646EB406}"/>
              </a:ext>
            </a:extLst>
          </p:cNvPr>
          <p:cNvGrpSpPr/>
          <p:nvPr/>
        </p:nvGrpSpPr>
        <p:grpSpPr>
          <a:xfrm>
            <a:off x="8010575" y="18376770"/>
            <a:ext cx="8366024" cy="8824223"/>
            <a:chOff x="8736553" y="3611344"/>
            <a:chExt cx="6914068" cy="7292746"/>
          </a:xfrm>
        </p:grpSpPr>
        <p:sp>
          <p:nvSpPr>
            <p:cNvPr id="88" name="One">
              <a:extLst>
                <a:ext uri="{FF2B5EF4-FFF2-40B4-BE49-F238E27FC236}">
                  <a16:creationId xmlns:a16="http://schemas.microsoft.com/office/drawing/2014/main" id="{10CBE60E-96B8-4521-8040-38681A803583}"/>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9" name="Two">
              <a:extLst>
                <a:ext uri="{FF2B5EF4-FFF2-40B4-BE49-F238E27FC236}">
                  <a16:creationId xmlns:a16="http://schemas.microsoft.com/office/drawing/2014/main" id="{1BDD0426-3730-44C1-99DC-34EC99297EA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0" name="Three">
              <a:extLst>
                <a:ext uri="{FF2B5EF4-FFF2-40B4-BE49-F238E27FC236}">
                  <a16:creationId xmlns:a16="http://schemas.microsoft.com/office/drawing/2014/main" id="{8D8CEA49-E8CB-4265-8ECB-F98F792FD77F}"/>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1" name="Four">
              <a:extLst>
                <a:ext uri="{FF2B5EF4-FFF2-40B4-BE49-F238E27FC236}">
                  <a16:creationId xmlns:a16="http://schemas.microsoft.com/office/drawing/2014/main" id="{0E114B0E-FD36-4AB6-9220-561AD1818CE3}"/>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2" name="TextBox 91">
            <a:extLst>
              <a:ext uri="{FF2B5EF4-FFF2-40B4-BE49-F238E27FC236}">
                <a16:creationId xmlns:a16="http://schemas.microsoft.com/office/drawing/2014/main" id="{69BAA2DF-9B35-4F43-994A-B007D6CC0584}"/>
              </a:ext>
            </a:extLst>
          </p:cNvPr>
          <p:cNvSpPr txBox="1"/>
          <p:nvPr/>
        </p:nvSpPr>
        <p:spPr>
          <a:xfrm>
            <a:off x="9964288" y="21413498"/>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Test Process</a:t>
            </a:r>
          </a:p>
          <a:p>
            <a:pPr lvl="0" algn="ctr">
              <a:defRPr/>
            </a:pPr>
            <a:r>
              <a:rPr lang="en-US" sz="2000">
                <a:solidFill>
                  <a:srgbClr val="FFFFFF"/>
                </a:solidFill>
              </a:rPr>
              <a:t>Donec ornare rutrum neque sit amet pellentesque. Nulla eget dictum tortor. </a:t>
            </a:r>
          </a:p>
        </p:txBody>
      </p:sp>
      <p:sp>
        <p:nvSpPr>
          <p:cNvPr id="93" name="TextBox 92">
            <a:extLst>
              <a:ext uri="{FF2B5EF4-FFF2-40B4-BE49-F238E27FC236}">
                <a16:creationId xmlns:a16="http://schemas.microsoft.com/office/drawing/2014/main" id="{9E6B50B4-8333-4BD2-A3B3-E1BD29194113}"/>
              </a:ext>
            </a:extLst>
          </p:cNvPr>
          <p:cNvSpPr txBox="1"/>
          <p:nvPr/>
        </p:nvSpPr>
        <p:spPr>
          <a:xfrm>
            <a:off x="11064112" y="19259482"/>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sp>
        <p:nvSpPr>
          <p:cNvPr id="94" name="Rectangle 93">
            <a:extLst>
              <a:ext uri="{FF2B5EF4-FFF2-40B4-BE49-F238E27FC236}">
                <a16:creationId xmlns:a16="http://schemas.microsoft.com/office/drawing/2014/main" id="{527028D0-D482-48CC-985F-6930BB29A003}"/>
              </a:ext>
            </a:extLst>
          </p:cNvPr>
          <p:cNvSpPr/>
          <p:nvPr/>
        </p:nvSpPr>
        <p:spPr>
          <a:xfrm>
            <a:off x="11069520" y="22432074"/>
            <a:ext cx="2313455"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d</a:t>
            </a:r>
          </a:p>
        </p:txBody>
      </p:sp>
      <p:grpSp>
        <p:nvGrpSpPr>
          <p:cNvPr id="95" name="Group 94">
            <a:extLst>
              <a:ext uri="{FF2B5EF4-FFF2-40B4-BE49-F238E27FC236}">
                <a16:creationId xmlns:a16="http://schemas.microsoft.com/office/drawing/2014/main" id="{AED965CE-31CE-4325-A111-B8C152BF0E01}"/>
              </a:ext>
            </a:extLst>
          </p:cNvPr>
          <p:cNvGrpSpPr/>
          <p:nvPr/>
        </p:nvGrpSpPr>
        <p:grpSpPr>
          <a:xfrm>
            <a:off x="-5992294" y="-26464980"/>
            <a:ext cx="31913164" cy="60146323"/>
            <a:chOff x="-5487555" y="-2658810"/>
            <a:chExt cx="31913164" cy="60146323"/>
          </a:xfrm>
        </p:grpSpPr>
        <p:grpSp>
          <p:nvGrpSpPr>
            <p:cNvPr id="96" name="Group 95">
              <a:extLst>
                <a:ext uri="{FF2B5EF4-FFF2-40B4-BE49-F238E27FC236}">
                  <a16:creationId xmlns:a16="http://schemas.microsoft.com/office/drawing/2014/main" id="{B734CE14-7D4B-4CF1-9D7D-ACD5DF781847}"/>
                </a:ext>
              </a:extLst>
            </p:cNvPr>
            <p:cNvGrpSpPr/>
            <p:nvPr/>
          </p:nvGrpSpPr>
          <p:grpSpPr>
            <a:xfrm>
              <a:off x="17234116" y="9701601"/>
              <a:ext cx="9191493" cy="9137106"/>
              <a:chOff x="8451073" y="2889337"/>
              <a:chExt cx="7485028" cy="7440739"/>
            </a:xfrm>
          </p:grpSpPr>
          <p:sp>
            <p:nvSpPr>
              <p:cNvPr id="152" name="Freeform: Shape 151">
                <a:extLst>
                  <a:ext uri="{FF2B5EF4-FFF2-40B4-BE49-F238E27FC236}">
                    <a16:creationId xmlns:a16="http://schemas.microsoft.com/office/drawing/2014/main" id="{DF86F587-B274-474F-A604-1118D04D36A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3" name="Freeform: Shape 152">
                <a:extLst>
                  <a:ext uri="{FF2B5EF4-FFF2-40B4-BE49-F238E27FC236}">
                    <a16:creationId xmlns:a16="http://schemas.microsoft.com/office/drawing/2014/main" id="{322B325A-B4F4-4129-89CB-B851807B8D6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4" name="Freeform: Shape 153">
                <a:extLst>
                  <a:ext uri="{FF2B5EF4-FFF2-40B4-BE49-F238E27FC236}">
                    <a16:creationId xmlns:a16="http://schemas.microsoft.com/office/drawing/2014/main" id="{1E3DCD41-AD07-4590-BB57-E6BF802352C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5" name="Freeform: Shape 154">
                <a:extLst>
                  <a:ext uri="{FF2B5EF4-FFF2-40B4-BE49-F238E27FC236}">
                    <a16:creationId xmlns:a16="http://schemas.microsoft.com/office/drawing/2014/main" id="{DD8D8ED6-0091-4817-9D7F-C8350158535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7" name="Group 96">
              <a:extLst>
                <a:ext uri="{FF2B5EF4-FFF2-40B4-BE49-F238E27FC236}">
                  <a16:creationId xmlns:a16="http://schemas.microsoft.com/office/drawing/2014/main" id="{CF1C32B4-C251-46C5-B298-0FE59531DF62}"/>
                </a:ext>
              </a:extLst>
            </p:cNvPr>
            <p:cNvGrpSpPr/>
            <p:nvPr/>
          </p:nvGrpSpPr>
          <p:grpSpPr>
            <a:xfrm>
              <a:off x="2747733" y="8494267"/>
              <a:ext cx="7255892" cy="7212957"/>
              <a:chOff x="8451075" y="2889337"/>
              <a:chExt cx="7485029" cy="7440738"/>
            </a:xfrm>
          </p:grpSpPr>
          <p:sp>
            <p:nvSpPr>
              <p:cNvPr id="148" name="Freeform: Shape 147">
                <a:extLst>
                  <a:ext uri="{FF2B5EF4-FFF2-40B4-BE49-F238E27FC236}">
                    <a16:creationId xmlns:a16="http://schemas.microsoft.com/office/drawing/2014/main" id="{31FCBC6E-E535-40E7-A7F6-3AB625FFDF1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9" name="Freeform: Shape 148">
                <a:extLst>
                  <a:ext uri="{FF2B5EF4-FFF2-40B4-BE49-F238E27FC236}">
                    <a16:creationId xmlns:a16="http://schemas.microsoft.com/office/drawing/2014/main" id="{0BF94B40-8DFF-492C-8E3A-45E5425AA25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0" name="Freeform: Shape 149">
                <a:extLst>
                  <a:ext uri="{FF2B5EF4-FFF2-40B4-BE49-F238E27FC236}">
                    <a16:creationId xmlns:a16="http://schemas.microsoft.com/office/drawing/2014/main" id="{BA846AE4-3148-4A42-9790-3FD77FA9A19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1" name="Freeform: Shape 150">
                <a:extLst>
                  <a:ext uri="{FF2B5EF4-FFF2-40B4-BE49-F238E27FC236}">
                    <a16:creationId xmlns:a16="http://schemas.microsoft.com/office/drawing/2014/main" id="{46C24D37-11F2-4C0D-885A-74D5E59F003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8" name="Group 97">
              <a:extLst>
                <a:ext uri="{FF2B5EF4-FFF2-40B4-BE49-F238E27FC236}">
                  <a16:creationId xmlns:a16="http://schemas.microsoft.com/office/drawing/2014/main" id="{ADD2FD4F-AFC1-49FC-89C0-F79B9035BC16}"/>
                </a:ext>
              </a:extLst>
            </p:cNvPr>
            <p:cNvGrpSpPr/>
            <p:nvPr/>
          </p:nvGrpSpPr>
          <p:grpSpPr>
            <a:xfrm>
              <a:off x="-5077178" y="-2658810"/>
              <a:ext cx="12925268" cy="12848788"/>
              <a:chOff x="8451073" y="2889337"/>
              <a:chExt cx="7485028" cy="7440739"/>
            </a:xfrm>
          </p:grpSpPr>
          <p:sp>
            <p:nvSpPr>
              <p:cNvPr id="144" name="Freeform: Shape 143">
                <a:extLst>
                  <a:ext uri="{FF2B5EF4-FFF2-40B4-BE49-F238E27FC236}">
                    <a16:creationId xmlns:a16="http://schemas.microsoft.com/office/drawing/2014/main" id="{1CC621F8-555B-4443-8250-F217FCCD35D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5" name="Freeform: Shape 144">
                <a:extLst>
                  <a:ext uri="{FF2B5EF4-FFF2-40B4-BE49-F238E27FC236}">
                    <a16:creationId xmlns:a16="http://schemas.microsoft.com/office/drawing/2014/main" id="{F8BDBD40-194A-4EF2-9CD2-6876293D79A8}"/>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6" name="Freeform: Shape 145">
                <a:extLst>
                  <a:ext uri="{FF2B5EF4-FFF2-40B4-BE49-F238E27FC236}">
                    <a16:creationId xmlns:a16="http://schemas.microsoft.com/office/drawing/2014/main" id="{E0F56C5F-466B-420C-9A45-73280E355C63}"/>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7" name="Freeform: Shape 146">
                <a:extLst>
                  <a:ext uri="{FF2B5EF4-FFF2-40B4-BE49-F238E27FC236}">
                    <a16:creationId xmlns:a16="http://schemas.microsoft.com/office/drawing/2014/main" id="{2E1FC442-5610-4037-8FEC-51ADB73491F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9" name="Group 98">
              <a:extLst>
                <a:ext uri="{FF2B5EF4-FFF2-40B4-BE49-F238E27FC236}">
                  <a16:creationId xmlns:a16="http://schemas.microsoft.com/office/drawing/2014/main" id="{B9472289-66C3-4EDB-A58B-83D738E0E1D5}"/>
                </a:ext>
              </a:extLst>
            </p:cNvPr>
            <p:cNvGrpSpPr/>
            <p:nvPr/>
          </p:nvGrpSpPr>
          <p:grpSpPr>
            <a:xfrm>
              <a:off x="17087264" y="1911647"/>
              <a:ext cx="6770922" cy="6730857"/>
              <a:chOff x="8451075" y="2889337"/>
              <a:chExt cx="7485029" cy="7440738"/>
            </a:xfrm>
          </p:grpSpPr>
          <p:sp>
            <p:nvSpPr>
              <p:cNvPr id="140" name="Freeform: Shape 139">
                <a:extLst>
                  <a:ext uri="{FF2B5EF4-FFF2-40B4-BE49-F238E27FC236}">
                    <a16:creationId xmlns:a16="http://schemas.microsoft.com/office/drawing/2014/main" id="{6913D47B-F404-49B1-BB41-99D1157B773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1" name="Freeform: Shape 140">
                <a:extLst>
                  <a:ext uri="{FF2B5EF4-FFF2-40B4-BE49-F238E27FC236}">
                    <a16:creationId xmlns:a16="http://schemas.microsoft.com/office/drawing/2014/main" id="{61B071F0-36A2-49E3-9A21-972A9E78CFB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2" name="Freeform: Shape 141">
                <a:extLst>
                  <a:ext uri="{FF2B5EF4-FFF2-40B4-BE49-F238E27FC236}">
                    <a16:creationId xmlns:a16="http://schemas.microsoft.com/office/drawing/2014/main" id="{266752B3-EA97-4E87-8696-719839FA85A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3" name="Freeform: Shape 142">
                <a:extLst>
                  <a:ext uri="{FF2B5EF4-FFF2-40B4-BE49-F238E27FC236}">
                    <a16:creationId xmlns:a16="http://schemas.microsoft.com/office/drawing/2014/main" id="{E7A88B97-0F68-4DC8-873B-31C69817BFC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0" name="Group 99">
              <a:extLst>
                <a:ext uri="{FF2B5EF4-FFF2-40B4-BE49-F238E27FC236}">
                  <a16:creationId xmlns:a16="http://schemas.microsoft.com/office/drawing/2014/main" id="{C8933A18-6064-4D81-8D41-D7B893568DED}"/>
                </a:ext>
              </a:extLst>
            </p:cNvPr>
            <p:cNvGrpSpPr/>
            <p:nvPr/>
          </p:nvGrpSpPr>
          <p:grpSpPr>
            <a:xfrm>
              <a:off x="16823739" y="28849594"/>
              <a:ext cx="9191493" cy="9137106"/>
              <a:chOff x="8451073" y="2889337"/>
              <a:chExt cx="7485028" cy="7440739"/>
            </a:xfrm>
          </p:grpSpPr>
          <p:sp>
            <p:nvSpPr>
              <p:cNvPr id="136" name="Freeform: Shape 135">
                <a:extLst>
                  <a:ext uri="{FF2B5EF4-FFF2-40B4-BE49-F238E27FC236}">
                    <a16:creationId xmlns:a16="http://schemas.microsoft.com/office/drawing/2014/main" id="{0DD55588-734F-444F-B808-9934F35C0AF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7" name="Freeform: Shape 136">
                <a:extLst>
                  <a:ext uri="{FF2B5EF4-FFF2-40B4-BE49-F238E27FC236}">
                    <a16:creationId xmlns:a16="http://schemas.microsoft.com/office/drawing/2014/main" id="{AAB52CE8-5A12-4441-BDE6-F2043316FD2E}"/>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8" name="Freeform: Shape 137">
                <a:extLst>
                  <a:ext uri="{FF2B5EF4-FFF2-40B4-BE49-F238E27FC236}">
                    <a16:creationId xmlns:a16="http://schemas.microsoft.com/office/drawing/2014/main" id="{ADDBE393-226F-4699-B474-AAA149A9A8A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9" name="Freeform: Shape 138">
                <a:extLst>
                  <a:ext uri="{FF2B5EF4-FFF2-40B4-BE49-F238E27FC236}">
                    <a16:creationId xmlns:a16="http://schemas.microsoft.com/office/drawing/2014/main" id="{7DF539E3-997A-4F02-AEDF-70EAD608521E}"/>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1" name="Group 100">
              <a:extLst>
                <a:ext uri="{FF2B5EF4-FFF2-40B4-BE49-F238E27FC236}">
                  <a16:creationId xmlns:a16="http://schemas.microsoft.com/office/drawing/2014/main" id="{4EB88F14-0924-44AA-8405-F4B6E4709E04}"/>
                </a:ext>
              </a:extLst>
            </p:cNvPr>
            <p:cNvGrpSpPr/>
            <p:nvPr/>
          </p:nvGrpSpPr>
          <p:grpSpPr>
            <a:xfrm>
              <a:off x="2337356" y="27642260"/>
              <a:ext cx="7255892" cy="7212957"/>
              <a:chOff x="8451075" y="2889337"/>
              <a:chExt cx="7485029" cy="7440738"/>
            </a:xfrm>
          </p:grpSpPr>
          <p:sp>
            <p:nvSpPr>
              <p:cNvPr id="132" name="Freeform: Shape 131">
                <a:extLst>
                  <a:ext uri="{FF2B5EF4-FFF2-40B4-BE49-F238E27FC236}">
                    <a16:creationId xmlns:a16="http://schemas.microsoft.com/office/drawing/2014/main" id="{551623D3-D9A0-4771-A30F-5E4DFD133BA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3" name="Freeform: Shape 132">
                <a:extLst>
                  <a:ext uri="{FF2B5EF4-FFF2-40B4-BE49-F238E27FC236}">
                    <a16:creationId xmlns:a16="http://schemas.microsoft.com/office/drawing/2014/main" id="{6FD8493D-82AC-488A-903B-D6B944EE3FD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4" name="Freeform: Shape 133">
                <a:extLst>
                  <a:ext uri="{FF2B5EF4-FFF2-40B4-BE49-F238E27FC236}">
                    <a16:creationId xmlns:a16="http://schemas.microsoft.com/office/drawing/2014/main" id="{F07859BE-A845-47A1-98D7-5859F51D509F}"/>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5" name="Freeform: Shape 134">
                <a:extLst>
                  <a:ext uri="{FF2B5EF4-FFF2-40B4-BE49-F238E27FC236}">
                    <a16:creationId xmlns:a16="http://schemas.microsoft.com/office/drawing/2014/main" id="{05344F7C-A42F-4366-B2DB-A853678CA93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2" name="Group 101">
              <a:extLst>
                <a:ext uri="{FF2B5EF4-FFF2-40B4-BE49-F238E27FC236}">
                  <a16:creationId xmlns:a16="http://schemas.microsoft.com/office/drawing/2014/main" id="{BE05767E-9130-4810-98DA-5C1C3C7D905E}"/>
                </a:ext>
              </a:extLst>
            </p:cNvPr>
            <p:cNvGrpSpPr/>
            <p:nvPr/>
          </p:nvGrpSpPr>
          <p:grpSpPr>
            <a:xfrm>
              <a:off x="-5487555" y="16489183"/>
              <a:ext cx="12925268" cy="12848788"/>
              <a:chOff x="8451073" y="2889337"/>
              <a:chExt cx="7485028" cy="7440739"/>
            </a:xfrm>
          </p:grpSpPr>
          <p:sp>
            <p:nvSpPr>
              <p:cNvPr id="128" name="Freeform: Shape 127">
                <a:extLst>
                  <a:ext uri="{FF2B5EF4-FFF2-40B4-BE49-F238E27FC236}">
                    <a16:creationId xmlns:a16="http://schemas.microsoft.com/office/drawing/2014/main" id="{6DA00558-8AEC-4408-BBD8-25AD76326A7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9" name="Freeform: Shape 128">
                <a:extLst>
                  <a:ext uri="{FF2B5EF4-FFF2-40B4-BE49-F238E27FC236}">
                    <a16:creationId xmlns:a16="http://schemas.microsoft.com/office/drawing/2014/main" id="{2703097E-3735-4052-BAC2-81C858C0868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0" name="Freeform: Shape 129">
                <a:extLst>
                  <a:ext uri="{FF2B5EF4-FFF2-40B4-BE49-F238E27FC236}">
                    <a16:creationId xmlns:a16="http://schemas.microsoft.com/office/drawing/2014/main" id="{2D4E9F14-3B96-4A75-BE25-B193A06C93DF}"/>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1" name="Freeform: Shape 130">
                <a:extLst>
                  <a:ext uri="{FF2B5EF4-FFF2-40B4-BE49-F238E27FC236}">
                    <a16:creationId xmlns:a16="http://schemas.microsoft.com/office/drawing/2014/main" id="{BF882A60-DFD3-4483-A0A7-F2CDED086C8B}"/>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3" name="Group 102">
              <a:extLst>
                <a:ext uri="{FF2B5EF4-FFF2-40B4-BE49-F238E27FC236}">
                  <a16:creationId xmlns:a16="http://schemas.microsoft.com/office/drawing/2014/main" id="{C01C3AF5-B49B-402C-A5A1-C993262A5CF9}"/>
                </a:ext>
              </a:extLst>
            </p:cNvPr>
            <p:cNvGrpSpPr/>
            <p:nvPr/>
          </p:nvGrpSpPr>
          <p:grpSpPr>
            <a:xfrm>
              <a:off x="16676887" y="21059640"/>
              <a:ext cx="6770922" cy="6730857"/>
              <a:chOff x="8451075" y="2889337"/>
              <a:chExt cx="7485029" cy="7440738"/>
            </a:xfrm>
          </p:grpSpPr>
          <p:sp>
            <p:nvSpPr>
              <p:cNvPr id="124" name="Freeform: Shape 123">
                <a:extLst>
                  <a:ext uri="{FF2B5EF4-FFF2-40B4-BE49-F238E27FC236}">
                    <a16:creationId xmlns:a16="http://schemas.microsoft.com/office/drawing/2014/main" id="{FBE81CED-8BC6-4317-A969-42778221CEA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5" name="Freeform: Shape 124">
                <a:extLst>
                  <a:ext uri="{FF2B5EF4-FFF2-40B4-BE49-F238E27FC236}">
                    <a16:creationId xmlns:a16="http://schemas.microsoft.com/office/drawing/2014/main" id="{3DC50C23-3E17-4FEC-AF25-24B5FC34F12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6" name="Freeform: Shape 125">
                <a:extLst>
                  <a:ext uri="{FF2B5EF4-FFF2-40B4-BE49-F238E27FC236}">
                    <a16:creationId xmlns:a16="http://schemas.microsoft.com/office/drawing/2014/main" id="{9FC4E493-B5D3-4607-B66B-7510EAE946F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7" name="Freeform: Shape 126">
                <a:extLst>
                  <a:ext uri="{FF2B5EF4-FFF2-40B4-BE49-F238E27FC236}">
                    <a16:creationId xmlns:a16="http://schemas.microsoft.com/office/drawing/2014/main" id="{0D9DE3E1-A01B-4282-AC61-8897F8485B9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4" name="Group 103">
              <a:extLst>
                <a:ext uri="{FF2B5EF4-FFF2-40B4-BE49-F238E27FC236}">
                  <a16:creationId xmlns:a16="http://schemas.microsoft.com/office/drawing/2014/main" id="{EB0DF614-A787-4065-9C3C-1D3620634006}"/>
                </a:ext>
              </a:extLst>
            </p:cNvPr>
            <p:cNvGrpSpPr/>
            <p:nvPr/>
          </p:nvGrpSpPr>
          <p:grpSpPr>
            <a:xfrm>
              <a:off x="16823739" y="48350407"/>
              <a:ext cx="9191493" cy="9137106"/>
              <a:chOff x="8451073" y="2889337"/>
              <a:chExt cx="7485028" cy="7440739"/>
            </a:xfrm>
          </p:grpSpPr>
          <p:sp>
            <p:nvSpPr>
              <p:cNvPr id="120" name="Freeform: Shape 119">
                <a:extLst>
                  <a:ext uri="{FF2B5EF4-FFF2-40B4-BE49-F238E27FC236}">
                    <a16:creationId xmlns:a16="http://schemas.microsoft.com/office/drawing/2014/main" id="{867F5F7A-74FD-43A5-9BFC-9B1C3A610DA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1" name="Freeform: Shape 120">
                <a:extLst>
                  <a:ext uri="{FF2B5EF4-FFF2-40B4-BE49-F238E27FC236}">
                    <a16:creationId xmlns:a16="http://schemas.microsoft.com/office/drawing/2014/main" id="{79B6F834-35DF-4211-B4C4-EC96C02A978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2" name="Freeform: Shape 121">
                <a:extLst>
                  <a:ext uri="{FF2B5EF4-FFF2-40B4-BE49-F238E27FC236}">
                    <a16:creationId xmlns:a16="http://schemas.microsoft.com/office/drawing/2014/main" id="{1A86C397-AAF0-4798-B815-DBECDDA137D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3" name="Freeform: Shape 122">
                <a:extLst>
                  <a:ext uri="{FF2B5EF4-FFF2-40B4-BE49-F238E27FC236}">
                    <a16:creationId xmlns:a16="http://schemas.microsoft.com/office/drawing/2014/main" id="{849FAB96-0D17-49A8-8126-E61B800EA2E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5" name="Group 104">
              <a:extLst>
                <a:ext uri="{FF2B5EF4-FFF2-40B4-BE49-F238E27FC236}">
                  <a16:creationId xmlns:a16="http://schemas.microsoft.com/office/drawing/2014/main" id="{1714A64C-B220-4894-BC0D-4FD5C3843226}"/>
                </a:ext>
              </a:extLst>
            </p:cNvPr>
            <p:cNvGrpSpPr/>
            <p:nvPr/>
          </p:nvGrpSpPr>
          <p:grpSpPr>
            <a:xfrm>
              <a:off x="2337356" y="47143073"/>
              <a:ext cx="7255892" cy="7212957"/>
              <a:chOff x="8451075" y="2889337"/>
              <a:chExt cx="7485029" cy="7440738"/>
            </a:xfrm>
          </p:grpSpPr>
          <p:sp>
            <p:nvSpPr>
              <p:cNvPr id="116" name="Freeform: Shape 115">
                <a:extLst>
                  <a:ext uri="{FF2B5EF4-FFF2-40B4-BE49-F238E27FC236}">
                    <a16:creationId xmlns:a16="http://schemas.microsoft.com/office/drawing/2014/main" id="{9D2D4051-AC35-4053-A920-4E3F8FFD683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7" name="Freeform: Shape 116">
                <a:extLst>
                  <a:ext uri="{FF2B5EF4-FFF2-40B4-BE49-F238E27FC236}">
                    <a16:creationId xmlns:a16="http://schemas.microsoft.com/office/drawing/2014/main" id="{330496A8-8E05-46A9-9D9B-DEA7867369E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8" name="Freeform: Shape 117">
                <a:extLst>
                  <a:ext uri="{FF2B5EF4-FFF2-40B4-BE49-F238E27FC236}">
                    <a16:creationId xmlns:a16="http://schemas.microsoft.com/office/drawing/2014/main" id="{1FE4A3B0-F01F-43B4-91EA-79E5FC926E2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9" name="Freeform: Shape 118">
                <a:extLst>
                  <a:ext uri="{FF2B5EF4-FFF2-40B4-BE49-F238E27FC236}">
                    <a16:creationId xmlns:a16="http://schemas.microsoft.com/office/drawing/2014/main" id="{F1A96C43-2C84-4F86-A855-B3789FC772C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6" name="Group 105">
              <a:extLst>
                <a:ext uri="{FF2B5EF4-FFF2-40B4-BE49-F238E27FC236}">
                  <a16:creationId xmlns:a16="http://schemas.microsoft.com/office/drawing/2014/main" id="{DC7FCF0C-F2EC-4E9F-9ED5-6CA7037B41BE}"/>
                </a:ext>
              </a:extLst>
            </p:cNvPr>
            <p:cNvGrpSpPr/>
            <p:nvPr/>
          </p:nvGrpSpPr>
          <p:grpSpPr>
            <a:xfrm>
              <a:off x="-5487555" y="35989996"/>
              <a:ext cx="12925268" cy="12848788"/>
              <a:chOff x="8451073" y="2889337"/>
              <a:chExt cx="7485028" cy="7440739"/>
            </a:xfrm>
          </p:grpSpPr>
          <p:sp>
            <p:nvSpPr>
              <p:cNvPr id="112" name="Freeform: Shape 111">
                <a:extLst>
                  <a:ext uri="{FF2B5EF4-FFF2-40B4-BE49-F238E27FC236}">
                    <a16:creationId xmlns:a16="http://schemas.microsoft.com/office/drawing/2014/main" id="{AC8D56DA-BF2C-481A-9E5A-54C4F36D4FBA}"/>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Freeform: Shape 112">
                <a:extLst>
                  <a:ext uri="{FF2B5EF4-FFF2-40B4-BE49-F238E27FC236}">
                    <a16:creationId xmlns:a16="http://schemas.microsoft.com/office/drawing/2014/main" id="{26B9446F-4974-40E3-999C-6F33DA5151D6}"/>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4" name="Freeform: Shape 113">
                <a:extLst>
                  <a:ext uri="{FF2B5EF4-FFF2-40B4-BE49-F238E27FC236}">
                    <a16:creationId xmlns:a16="http://schemas.microsoft.com/office/drawing/2014/main" id="{CF586A4D-3B3E-4A03-A413-7124CCE9F69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5" name="Freeform: Shape 114">
                <a:extLst>
                  <a:ext uri="{FF2B5EF4-FFF2-40B4-BE49-F238E27FC236}">
                    <a16:creationId xmlns:a16="http://schemas.microsoft.com/office/drawing/2014/main" id="{D27E422B-CE6A-40AE-9BA3-0E70EA3DC1FF}"/>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7" name="Group 106">
              <a:extLst>
                <a:ext uri="{FF2B5EF4-FFF2-40B4-BE49-F238E27FC236}">
                  <a16:creationId xmlns:a16="http://schemas.microsoft.com/office/drawing/2014/main" id="{134C74C8-6323-4AFE-9927-462C65E2CBCA}"/>
                </a:ext>
              </a:extLst>
            </p:cNvPr>
            <p:cNvGrpSpPr/>
            <p:nvPr/>
          </p:nvGrpSpPr>
          <p:grpSpPr>
            <a:xfrm>
              <a:off x="16676887" y="40560453"/>
              <a:ext cx="6770922" cy="6730857"/>
              <a:chOff x="8451075" y="2889337"/>
              <a:chExt cx="7485029" cy="7440738"/>
            </a:xfrm>
          </p:grpSpPr>
          <p:sp>
            <p:nvSpPr>
              <p:cNvPr id="108" name="Freeform: Shape 107">
                <a:extLst>
                  <a:ext uri="{FF2B5EF4-FFF2-40B4-BE49-F238E27FC236}">
                    <a16:creationId xmlns:a16="http://schemas.microsoft.com/office/drawing/2014/main" id="{E4B239A4-8AF4-4077-B63B-67610726022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9" name="Freeform: Shape 108">
                <a:extLst>
                  <a:ext uri="{FF2B5EF4-FFF2-40B4-BE49-F238E27FC236}">
                    <a16:creationId xmlns:a16="http://schemas.microsoft.com/office/drawing/2014/main" id="{6FD4D770-82C3-45B3-923F-31A91C2C81F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0" name="Freeform: Shape 109">
                <a:extLst>
                  <a:ext uri="{FF2B5EF4-FFF2-40B4-BE49-F238E27FC236}">
                    <a16:creationId xmlns:a16="http://schemas.microsoft.com/office/drawing/2014/main" id="{71ED557E-E383-4378-910C-50797D05A4E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1" name="Freeform: Shape 110">
                <a:extLst>
                  <a:ext uri="{FF2B5EF4-FFF2-40B4-BE49-F238E27FC236}">
                    <a16:creationId xmlns:a16="http://schemas.microsoft.com/office/drawing/2014/main" id="{A988F681-19EA-4D5C-AE19-2D9A8BEDFA8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Tree>
    <p:extLst>
      <p:ext uri="{BB962C8B-B14F-4D97-AF65-F5344CB8AC3E}">
        <p14:creationId xmlns:p14="http://schemas.microsoft.com/office/powerpoint/2010/main" val="257361585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8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0BA90820-5551-4C48-ADC9-670822A1C40A}"/>
              </a:ext>
            </a:extLst>
          </p:cNvPr>
          <p:cNvGrpSpPr/>
          <p:nvPr/>
        </p:nvGrpSpPr>
        <p:grpSpPr>
          <a:xfrm>
            <a:off x="11642813" y="-1281088"/>
            <a:ext cx="1101549" cy="20498358"/>
            <a:chOff x="19391061" y="-4253615"/>
            <a:chExt cx="910371" cy="16940792"/>
          </a:xfrm>
        </p:grpSpPr>
        <p:pic>
          <p:nvPicPr>
            <p:cNvPr id="6" name="Graphic 5">
              <a:extLst>
                <a:ext uri="{FF2B5EF4-FFF2-40B4-BE49-F238E27FC236}">
                  <a16:creationId xmlns:a16="http://schemas.microsoft.com/office/drawing/2014/main" id="{993CC93E-37CD-46D7-80BE-48B8EAA5F00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7" name="Graphic 6">
              <a:extLst>
                <a:ext uri="{FF2B5EF4-FFF2-40B4-BE49-F238E27FC236}">
                  <a16:creationId xmlns:a16="http://schemas.microsoft.com/office/drawing/2014/main" id="{C57DE618-6CEF-4ADF-9450-EA5431D94B5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8" name="Graphic 7">
              <a:extLst>
                <a:ext uri="{FF2B5EF4-FFF2-40B4-BE49-F238E27FC236}">
                  <a16:creationId xmlns:a16="http://schemas.microsoft.com/office/drawing/2014/main" id="{0584F98C-CA47-4553-97E6-7813A55877D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9" name="Graphic 8">
              <a:extLst>
                <a:ext uri="{FF2B5EF4-FFF2-40B4-BE49-F238E27FC236}">
                  <a16:creationId xmlns:a16="http://schemas.microsoft.com/office/drawing/2014/main" id="{09C717B2-BC92-4CD6-BED7-AFB6DC2BCCB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10" name="Graphic 9">
              <a:extLst>
                <a:ext uri="{FF2B5EF4-FFF2-40B4-BE49-F238E27FC236}">
                  <a16:creationId xmlns:a16="http://schemas.microsoft.com/office/drawing/2014/main" id="{EFB8836B-3EE9-402C-9F01-4C4097DAB00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11" name="Graphic 10">
              <a:extLst>
                <a:ext uri="{FF2B5EF4-FFF2-40B4-BE49-F238E27FC236}">
                  <a16:creationId xmlns:a16="http://schemas.microsoft.com/office/drawing/2014/main" id="{828DE897-8981-4F9F-92FA-8D0B75A1D9D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12" name="Group 11">
            <a:extLst>
              <a:ext uri="{FF2B5EF4-FFF2-40B4-BE49-F238E27FC236}">
                <a16:creationId xmlns:a16="http://schemas.microsoft.com/office/drawing/2014/main" id="{7F2AE210-E98F-4DD1-92C2-E73FDBDE8359}"/>
              </a:ext>
            </a:extLst>
          </p:cNvPr>
          <p:cNvGrpSpPr/>
          <p:nvPr/>
        </p:nvGrpSpPr>
        <p:grpSpPr>
          <a:xfrm>
            <a:off x="-444571" y="-10692854"/>
            <a:ext cx="26101857" cy="30481880"/>
            <a:chOff x="-444571" y="0"/>
            <a:chExt cx="26101857" cy="30481880"/>
          </a:xfrm>
        </p:grpSpPr>
        <p:grpSp>
          <p:nvGrpSpPr>
            <p:cNvPr id="13" name="Group 12">
              <a:extLst>
                <a:ext uri="{FF2B5EF4-FFF2-40B4-BE49-F238E27FC236}">
                  <a16:creationId xmlns:a16="http://schemas.microsoft.com/office/drawing/2014/main" id="{F12223B8-CF08-490D-B8E0-37A42D9C2997}"/>
                </a:ext>
              </a:extLst>
            </p:cNvPr>
            <p:cNvGrpSpPr/>
            <p:nvPr/>
          </p:nvGrpSpPr>
          <p:grpSpPr>
            <a:xfrm>
              <a:off x="12218517" y="20165282"/>
              <a:ext cx="5893125" cy="5858254"/>
              <a:chOff x="8451075" y="2889337"/>
              <a:chExt cx="7485029" cy="7440738"/>
            </a:xfrm>
          </p:grpSpPr>
          <p:sp>
            <p:nvSpPr>
              <p:cNvPr id="69" name="Freeform: Shape 68">
                <a:extLst>
                  <a:ext uri="{FF2B5EF4-FFF2-40B4-BE49-F238E27FC236}">
                    <a16:creationId xmlns:a16="http://schemas.microsoft.com/office/drawing/2014/main" id="{86BB0D56-4594-45CB-BFC4-A98BBADF2687}"/>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0" name="Freeform: Shape 69">
                <a:extLst>
                  <a:ext uri="{FF2B5EF4-FFF2-40B4-BE49-F238E27FC236}">
                    <a16:creationId xmlns:a16="http://schemas.microsoft.com/office/drawing/2014/main" id="{17E64B00-A359-46EC-97C5-AABA4F6CDC91}"/>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1" name="Freeform: Shape 70">
                <a:extLst>
                  <a:ext uri="{FF2B5EF4-FFF2-40B4-BE49-F238E27FC236}">
                    <a16:creationId xmlns:a16="http://schemas.microsoft.com/office/drawing/2014/main" id="{B8792980-E1DF-48A5-9094-45CEB485EC6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2" name="Freeform: Shape 71">
                <a:extLst>
                  <a:ext uri="{FF2B5EF4-FFF2-40B4-BE49-F238E27FC236}">
                    <a16:creationId xmlns:a16="http://schemas.microsoft.com/office/drawing/2014/main" id="{5DE17770-3806-4004-86A7-AE6778D6681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 name="Group 13">
              <a:extLst>
                <a:ext uri="{FF2B5EF4-FFF2-40B4-BE49-F238E27FC236}">
                  <a16:creationId xmlns:a16="http://schemas.microsoft.com/office/drawing/2014/main" id="{C4407A85-259E-4396-9314-650BA43A9A04}"/>
                </a:ext>
              </a:extLst>
            </p:cNvPr>
            <p:cNvGrpSpPr/>
            <p:nvPr/>
          </p:nvGrpSpPr>
          <p:grpSpPr>
            <a:xfrm>
              <a:off x="4115323" y="344169"/>
              <a:ext cx="4317368" cy="4291821"/>
              <a:chOff x="8451075" y="2889337"/>
              <a:chExt cx="7485029" cy="7440738"/>
            </a:xfrm>
          </p:grpSpPr>
          <p:sp>
            <p:nvSpPr>
              <p:cNvPr id="65" name="Freeform: Shape 64">
                <a:extLst>
                  <a:ext uri="{FF2B5EF4-FFF2-40B4-BE49-F238E27FC236}">
                    <a16:creationId xmlns:a16="http://schemas.microsoft.com/office/drawing/2014/main" id="{8F3FE8AC-BDBA-4981-B857-76EC2ADD8F2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6" name="Freeform: Shape 65">
                <a:extLst>
                  <a:ext uri="{FF2B5EF4-FFF2-40B4-BE49-F238E27FC236}">
                    <a16:creationId xmlns:a16="http://schemas.microsoft.com/office/drawing/2014/main" id="{9DE88CEE-0A31-4481-B3B3-4CDC25BAFDB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7" name="Freeform: Shape 66">
                <a:extLst>
                  <a:ext uri="{FF2B5EF4-FFF2-40B4-BE49-F238E27FC236}">
                    <a16:creationId xmlns:a16="http://schemas.microsoft.com/office/drawing/2014/main" id="{A5E1B47E-CE08-463C-B374-733232ED719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8" name="Freeform: Shape 67">
                <a:extLst>
                  <a:ext uri="{FF2B5EF4-FFF2-40B4-BE49-F238E27FC236}">
                    <a16:creationId xmlns:a16="http://schemas.microsoft.com/office/drawing/2014/main" id="{5FEFA51A-C70C-4063-BB15-05B325CA1E7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 name="Group 14">
              <a:extLst>
                <a:ext uri="{FF2B5EF4-FFF2-40B4-BE49-F238E27FC236}">
                  <a16:creationId xmlns:a16="http://schemas.microsoft.com/office/drawing/2014/main" id="{CAF47760-02DF-4B1B-9F8C-DF20B95B1CD0}"/>
                </a:ext>
              </a:extLst>
            </p:cNvPr>
            <p:cNvGrpSpPr/>
            <p:nvPr/>
          </p:nvGrpSpPr>
          <p:grpSpPr>
            <a:xfrm>
              <a:off x="1238531" y="5226904"/>
              <a:ext cx="5893125" cy="5858254"/>
              <a:chOff x="8451075" y="2889337"/>
              <a:chExt cx="7485029" cy="7440738"/>
            </a:xfrm>
          </p:grpSpPr>
          <p:sp>
            <p:nvSpPr>
              <p:cNvPr id="61" name="Freeform: Shape 60">
                <a:extLst>
                  <a:ext uri="{FF2B5EF4-FFF2-40B4-BE49-F238E27FC236}">
                    <a16:creationId xmlns:a16="http://schemas.microsoft.com/office/drawing/2014/main" id="{58C7968F-F87F-4A4B-8580-7E42AF2DBDC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Freeform: Shape 61">
                <a:extLst>
                  <a:ext uri="{FF2B5EF4-FFF2-40B4-BE49-F238E27FC236}">
                    <a16:creationId xmlns:a16="http://schemas.microsoft.com/office/drawing/2014/main" id="{46791826-3B98-4DD0-B709-9A5B7A86700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3" name="Freeform: Shape 62">
                <a:extLst>
                  <a:ext uri="{FF2B5EF4-FFF2-40B4-BE49-F238E27FC236}">
                    <a16:creationId xmlns:a16="http://schemas.microsoft.com/office/drawing/2014/main" id="{83673F67-A43F-4EB9-8E8B-C032CDA9F27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4" name="Freeform: Shape 63">
                <a:extLst>
                  <a:ext uri="{FF2B5EF4-FFF2-40B4-BE49-F238E27FC236}">
                    <a16:creationId xmlns:a16="http://schemas.microsoft.com/office/drawing/2014/main" id="{CB85E2C2-118B-4E8D-8A57-53333129F79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 name="Group 15">
              <a:extLst>
                <a:ext uri="{FF2B5EF4-FFF2-40B4-BE49-F238E27FC236}">
                  <a16:creationId xmlns:a16="http://schemas.microsoft.com/office/drawing/2014/main" id="{1DFD40A7-42F0-4D31-AB17-D030C3865F75}"/>
                </a:ext>
              </a:extLst>
            </p:cNvPr>
            <p:cNvGrpSpPr/>
            <p:nvPr/>
          </p:nvGrpSpPr>
          <p:grpSpPr>
            <a:xfrm>
              <a:off x="16778975" y="0"/>
              <a:ext cx="6770922" cy="6730857"/>
              <a:chOff x="8451075" y="2889337"/>
              <a:chExt cx="7485029" cy="7440738"/>
            </a:xfrm>
          </p:grpSpPr>
          <p:sp>
            <p:nvSpPr>
              <p:cNvPr id="57" name="Freeform: Shape 56">
                <a:extLst>
                  <a:ext uri="{FF2B5EF4-FFF2-40B4-BE49-F238E27FC236}">
                    <a16:creationId xmlns:a16="http://schemas.microsoft.com/office/drawing/2014/main" id="{EFC3E895-A0E4-49AA-826D-4F794E64E50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Freeform: Shape 57">
                <a:extLst>
                  <a:ext uri="{FF2B5EF4-FFF2-40B4-BE49-F238E27FC236}">
                    <a16:creationId xmlns:a16="http://schemas.microsoft.com/office/drawing/2014/main" id="{91BA43BE-3C7E-4D71-9F50-5CFC0228F41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9" name="Freeform: Shape 58">
                <a:extLst>
                  <a:ext uri="{FF2B5EF4-FFF2-40B4-BE49-F238E27FC236}">
                    <a16:creationId xmlns:a16="http://schemas.microsoft.com/office/drawing/2014/main" id="{1F208A31-45D5-4CE7-9F64-CC9A7DA5A0CD}"/>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reeform: Shape 59">
                <a:extLst>
                  <a:ext uri="{FF2B5EF4-FFF2-40B4-BE49-F238E27FC236}">
                    <a16:creationId xmlns:a16="http://schemas.microsoft.com/office/drawing/2014/main" id="{0E9CCBB0-6FE9-4993-8F0B-5A972838277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7" name="Group 16">
              <a:extLst>
                <a:ext uri="{FF2B5EF4-FFF2-40B4-BE49-F238E27FC236}">
                  <a16:creationId xmlns:a16="http://schemas.microsoft.com/office/drawing/2014/main" id="{2400C3CA-A357-4E0A-8C3F-16CBC64EE853}"/>
                </a:ext>
              </a:extLst>
            </p:cNvPr>
            <p:cNvGrpSpPr/>
            <p:nvPr/>
          </p:nvGrpSpPr>
          <p:grpSpPr>
            <a:xfrm>
              <a:off x="13946872" y="7309998"/>
              <a:ext cx="5457706" cy="5425411"/>
              <a:chOff x="8451075" y="2889337"/>
              <a:chExt cx="7485029" cy="7440738"/>
            </a:xfrm>
          </p:grpSpPr>
          <p:sp>
            <p:nvSpPr>
              <p:cNvPr id="53" name="Freeform: Shape 52">
                <a:extLst>
                  <a:ext uri="{FF2B5EF4-FFF2-40B4-BE49-F238E27FC236}">
                    <a16:creationId xmlns:a16="http://schemas.microsoft.com/office/drawing/2014/main" id="{7BD4E678-32D3-4B19-BD2E-16681F230F8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DCCDEB79-A30A-4F45-8152-1E8F696416E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5CDEAC9B-B8E9-4B96-A1DB-0A134745181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1E44A372-49B7-4680-937B-3209C548AE8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8" name="Group 17">
              <a:extLst>
                <a:ext uri="{FF2B5EF4-FFF2-40B4-BE49-F238E27FC236}">
                  <a16:creationId xmlns:a16="http://schemas.microsoft.com/office/drawing/2014/main" id="{4CC881EB-519D-42AE-AF19-F9D4F586DC3F}"/>
                </a:ext>
              </a:extLst>
            </p:cNvPr>
            <p:cNvGrpSpPr/>
            <p:nvPr/>
          </p:nvGrpSpPr>
          <p:grpSpPr>
            <a:xfrm>
              <a:off x="6232165" y="11676070"/>
              <a:ext cx="4317368" cy="4291821"/>
              <a:chOff x="8451075" y="2889337"/>
              <a:chExt cx="7485029" cy="7440738"/>
            </a:xfrm>
          </p:grpSpPr>
          <p:sp>
            <p:nvSpPr>
              <p:cNvPr id="49" name="Freeform: Shape 48">
                <a:extLst>
                  <a:ext uri="{FF2B5EF4-FFF2-40B4-BE49-F238E27FC236}">
                    <a16:creationId xmlns:a16="http://schemas.microsoft.com/office/drawing/2014/main" id="{BF492308-3CE0-4A99-A92B-4CCFC39C895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1624EB5E-BE59-4608-832A-6957405F6F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9442A0C6-6C95-45DF-959D-C96E10B838AD}"/>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F7D2D52D-AE99-4862-9B6C-B154F004622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9" name="Group 18">
              <a:extLst>
                <a:ext uri="{FF2B5EF4-FFF2-40B4-BE49-F238E27FC236}">
                  <a16:creationId xmlns:a16="http://schemas.microsoft.com/office/drawing/2014/main" id="{44F08B00-D80D-4B43-AB06-14863B594BD1}"/>
                </a:ext>
              </a:extLst>
            </p:cNvPr>
            <p:cNvGrpSpPr/>
            <p:nvPr/>
          </p:nvGrpSpPr>
          <p:grpSpPr>
            <a:xfrm>
              <a:off x="1992607" y="16558804"/>
              <a:ext cx="7255892" cy="7212957"/>
              <a:chOff x="8451075" y="2889337"/>
              <a:chExt cx="7485029" cy="7440738"/>
            </a:xfrm>
          </p:grpSpPr>
          <p:sp>
            <p:nvSpPr>
              <p:cNvPr id="45" name="Freeform: Shape 44">
                <a:extLst>
                  <a:ext uri="{FF2B5EF4-FFF2-40B4-BE49-F238E27FC236}">
                    <a16:creationId xmlns:a16="http://schemas.microsoft.com/office/drawing/2014/main" id="{F9A25BC9-E7FC-44D7-ADF8-F8F35DFBC0F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428DE806-6EFE-4825-AF88-AA3A31CD454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53787FB6-3537-4847-89A7-D76E81F04CA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Freeform: Shape 47">
                <a:extLst>
                  <a:ext uri="{FF2B5EF4-FFF2-40B4-BE49-F238E27FC236}">
                    <a16:creationId xmlns:a16="http://schemas.microsoft.com/office/drawing/2014/main" id="{6E73DA9B-2914-4314-84B4-7C7AD36BF7A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0" name="Group 19">
              <a:extLst>
                <a:ext uri="{FF2B5EF4-FFF2-40B4-BE49-F238E27FC236}">
                  <a16:creationId xmlns:a16="http://schemas.microsoft.com/office/drawing/2014/main" id="{C854285D-2188-4E57-883E-71DD1F0F16AC}"/>
                </a:ext>
              </a:extLst>
            </p:cNvPr>
            <p:cNvGrpSpPr/>
            <p:nvPr/>
          </p:nvGrpSpPr>
          <p:grpSpPr>
            <a:xfrm>
              <a:off x="19404578" y="14885624"/>
              <a:ext cx="4871833" cy="4843006"/>
              <a:chOff x="8451075" y="2889337"/>
              <a:chExt cx="7485029" cy="7440738"/>
            </a:xfrm>
          </p:grpSpPr>
          <p:sp>
            <p:nvSpPr>
              <p:cNvPr id="41" name="Freeform: Shape 40">
                <a:extLst>
                  <a:ext uri="{FF2B5EF4-FFF2-40B4-BE49-F238E27FC236}">
                    <a16:creationId xmlns:a16="http://schemas.microsoft.com/office/drawing/2014/main" id="{6818BD73-778D-46C4-9294-E67B478FD62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03A02495-6684-4F8B-B89B-E1DB2EFDE50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Freeform: Shape 42">
                <a:extLst>
                  <a:ext uri="{FF2B5EF4-FFF2-40B4-BE49-F238E27FC236}">
                    <a16:creationId xmlns:a16="http://schemas.microsoft.com/office/drawing/2014/main" id="{3CA8DF89-7532-41BD-B689-872EE2A7F74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0F147214-353B-466B-B063-996D8F98106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 name="Group 20">
              <a:extLst>
                <a:ext uri="{FF2B5EF4-FFF2-40B4-BE49-F238E27FC236}">
                  <a16:creationId xmlns:a16="http://schemas.microsoft.com/office/drawing/2014/main" id="{E6FF8BE2-DBC7-4D15-ADCE-5AC7819487A7}"/>
                </a:ext>
              </a:extLst>
            </p:cNvPr>
            <p:cNvGrpSpPr/>
            <p:nvPr/>
          </p:nvGrpSpPr>
          <p:grpSpPr>
            <a:xfrm>
              <a:off x="12436225" y="14174681"/>
              <a:ext cx="5457706" cy="5425411"/>
              <a:chOff x="8451075" y="2889337"/>
              <a:chExt cx="7485029" cy="7440738"/>
            </a:xfrm>
          </p:grpSpPr>
          <p:sp>
            <p:nvSpPr>
              <p:cNvPr id="37" name="Freeform: Shape 36">
                <a:extLst>
                  <a:ext uri="{FF2B5EF4-FFF2-40B4-BE49-F238E27FC236}">
                    <a16:creationId xmlns:a16="http://schemas.microsoft.com/office/drawing/2014/main" id="{A5CF713D-2142-4977-B6E3-3428F2B118C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Freeform: Shape 37">
                <a:extLst>
                  <a:ext uri="{FF2B5EF4-FFF2-40B4-BE49-F238E27FC236}">
                    <a16:creationId xmlns:a16="http://schemas.microsoft.com/office/drawing/2014/main" id="{0B4C3D52-31EE-42E3-B6B3-622CEED2414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Freeform: Shape 38">
                <a:extLst>
                  <a:ext uri="{FF2B5EF4-FFF2-40B4-BE49-F238E27FC236}">
                    <a16:creationId xmlns:a16="http://schemas.microsoft.com/office/drawing/2014/main" id="{24007411-92F5-44DD-A182-FB616FD98E1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81D860D2-A647-4393-9949-C26BB94E986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 name="Group 21">
              <a:extLst>
                <a:ext uri="{FF2B5EF4-FFF2-40B4-BE49-F238E27FC236}">
                  <a16:creationId xmlns:a16="http://schemas.microsoft.com/office/drawing/2014/main" id="{B9A1A304-98C8-41F0-91C6-C8374EE8C86C}"/>
                </a:ext>
              </a:extLst>
            </p:cNvPr>
            <p:cNvGrpSpPr/>
            <p:nvPr/>
          </p:nvGrpSpPr>
          <p:grpSpPr>
            <a:xfrm>
              <a:off x="18886364" y="20271861"/>
              <a:ext cx="6770922" cy="6730857"/>
              <a:chOff x="8451075" y="2889337"/>
              <a:chExt cx="7485029" cy="7440738"/>
            </a:xfrm>
          </p:grpSpPr>
          <p:sp>
            <p:nvSpPr>
              <p:cNvPr id="33" name="Freeform: Shape 32">
                <a:extLst>
                  <a:ext uri="{FF2B5EF4-FFF2-40B4-BE49-F238E27FC236}">
                    <a16:creationId xmlns:a16="http://schemas.microsoft.com/office/drawing/2014/main" id="{74A20F04-53DB-4AC8-9B49-59BD57F6450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reeform: Shape 33">
                <a:extLst>
                  <a:ext uri="{FF2B5EF4-FFF2-40B4-BE49-F238E27FC236}">
                    <a16:creationId xmlns:a16="http://schemas.microsoft.com/office/drawing/2014/main" id="{F9304CD2-9EDD-4C73-ABBF-9DA9E13F337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reeform: Shape 34">
                <a:extLst>
                  <a:ext uri="{FF2B5EF4-FFF2-40B4-BE49-F238E27FC236}">
                    <a16:creationId xmlns:a16="http://schemas.microsoft.com/office/drawing/2014/main" id="{141F5069-A092-4183-BE73-99DEC0E723F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reeform: Shape 35">
                <a:extLst>
                  <a:ext uri="{FF2B5EF4-FFF2-40B4-BE49-F238E27FC236}">
                    <a16:creationId xmlns:a16="http://schemas.microsoft.com/office/drawing/2014/main" id="{BD1FD857-7376-469C-905C-AFD5326402E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3" name="Group 22">
              <a:extLst>
                <a:ext uri="{FF2B5EF4-FFF2-40B4-BE49-F238E27FC236}">
                  <a16:creationId xmlns:a16="http://schemas.microsoft.com/office/drawing/2014/main" id="{86FD7BE2-6C7D-4A43-84DB-EF9342D6284B}"/>
                </a:ext>
              </a:extLst>
            </p:cNvPr>
            <p:cNvGrpSpPr/>
            <p:nvPr/>
          </p:nvGrpSpPr>
          <p:grpSpPr>
            <a:xfrm>
              <a:off x="5941124" y="26049663"/>
              <a:ext cx="4458599" cy="4432217"/>
              <a:chOff x="8451075" y="2889337"/>
              <a:chExt cx="7485029" cy="7440738"/>
            </a:xfrm>
          </p:grpSpPr>
          <p:sp>
            <p:nvSpPr>
              <p:cNvPr id="29" name="Freeform: Shape 28">
                <a:extLst>
                  <a:ext uri="{FF2B5EF4-FFF2-40B4-BE49-F238E27FC236}">
                    <a16:creationId xmlns:a16="http://schemas.microsoft.com/office/drawing/2014/main" id="{67257051-85DB-4D4E-B726-05C2CFFD33B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557059B0-580F-4A7C-89D8-B79514D8AC1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Freeform: Shape 30">
                <a:extLst>
                  <a:ext uri="{FF2B5EF4-FFF2-40B4-BE49-F238E27FC236}">
                    <a16:creationId xmlns:a16="http://schemas.microsoft.com/office/drawing/2014/main" id="{0DD299E1-C589-48D1-B688-DECA78AA6AA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reeform: Shape 31">
                <a:extLst>
                  <a:ext uri="{FF2B5EF4-FFF2-40B4-BE49-F238E27FC236}">
                    <a16:creationId xmlns:a16="http://schemas.microsoft.com/office/drawing/2014/main" id="{842A2EEA-F5AF-41CD-9AD2-1E54707C71E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4" name="Group 23">
              <a:extLst>
                <a:ext uri="{FF2B5EF4-FFF2-40B4-BE49-F238E27FC236}">
                  <a16:creationId xmlns:a16="http://schemas.microsoft.com/office/drawing/2014/main" id="{1EF2A6DF-E9BC-4E18-A74A-6989B8ADDE30}"/>
                </a:ext>
              </a:extLst>
            </p:cNvPr>
            <p:cNvGrpSpPr/>
            <p:nvPr/>
          </p:nvGrpSpPr>
          <p:grpSpPr>
            <a:xfrm>
              <a:off x="-444571" y="24913310"/>
              <a:ext cx="4871833" cy="4843006"/>
              <a:chOff x="8451075" y="2889337"/>
              <a:chExt cx="7485029" cy="7440738"/>
            </a:xfrm>
          </p:grpSpPr>
          <p:sp>
            <p:nvSpPr>
              <p:cNvPr id="25" name="Freeform: Shape 24">
                <a:extLst>
                  <a:ext uri="{FF2B5EF4-FFF2-40B4-BE49-F238E27FC236}">
                    <a16:creationId xmlns:a16="http://schemas.microsoft.com/office/drawing/2014/main" id="{6E59111D-725B-41B8-871D-EAE3C7A54F1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4A071C36-4EBA-498A-AC0E-2C64D4EFD71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6CF88FE0-5BC0-44E2-A474-965A44CB998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BAA8C9EC-C051-4374-81A3-F4B2313313F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
        <p:nvSpPr>
          <p:cNvPr id="73" name="TextBox 72">
            <a:extLst>
              <a:ext uri="{FF2B5EF4-FFF2-40B4-BE49-F238E27FC236}">
                <a16:creationId xmlns:a16="http://schemas.microsoft.com/office/drawing/2014/main" id="{3E666DA3-72B3-4EA2-8001-0611F9B4EE1F}"/>
              </a:ext>
            </a:extLst>
          </p:cNvPr>
          <p:cNvSpPr txBox="1"/>
          <p:nvPr/>
        </p:nvSpPr>
        <p:spPr>
          <a:xfrm>
            <a:off x="1711490" y="153264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74" name="Group 73">
            <a:extLst>
              <a:ext uri="{FF2B5EF4-FFF2-40B4-BE49-F238E27FC236}">
                <a16:creationId xmlns:a16="http://schemas.microsoft.com/office/drawing/2014/main" id="{948262E9-ED0A-410B-84E4-E9953CE44A2B}"/>
              </a:ext>
            </a:extLst>
          </p:cNvPr>
          <p:cNvGrpSpPr/>
          <p:nvPr/>
        </p:nvGrpSpPr>
        <p:grpSpPr>
          <a:xfrm>
            <a:off x="8390849" y="-7456412"/>
            <a:ext cx="7605475" cy="8022021"/>
            <a:chOff x="8736552" y="3611344"/>
            <a:chExt cx="6914067" cy="7292746"/>
          </a:xfrm>
        </p:grpSpPr>
        <p:sp>
          <p:nvSpPr>
            <p:cNvPr id="75" name="One">
              <a:extLst>
                <a:ext uri="{FF2B5EF4-FFF2-40B4-BE49-F238E27FC236}">
                  <a16:creationId xmlns:a16="http://schemas.microsoft.com/office/drawing/2014/main" id="{B43EBFED-68BD-477C-9DCF-3E3111421186}"/>
                </a:ext>
              </a:extLst>
            </p:cNvPr>
            <p:cNvSpPr/>
            <p:nvPr/>
          </p:nvSpPr>
          <p:spPr>
            <a:xfrm>
              <a:off x="9395685"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6" name="Two">
              <a:extLst>
                <a:ext uri="{FF2B5EF4-FFF2-40B4-BE49-F238E27FC236}">
                  <a16:creationId xmlns:a16="http://schemas.microsoft.com/office/drawing/2014/main" id="{45E816C8-43DB-4675-9866-1D83EDD2C606}"/>
                </a:ext>
              </a:extLst>
            </p:cNvPr>
            <p:cNvSpPr/>
            <p:nvPr/>
          </p:nvSpPr>
          <p:spPr>
            <a:xfrm>
              <a:off x="9312956"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7" name="Three">
              <a:extLst>
                <a:ext uri="{FF2B5EF4-FFF2-40B4-BE49-F238E27FC236}">
                  <a16:creationId xmlns:a16="http://schemas.microsoft.com/office/drawing/2014/main" id="{C0B92872-7EFF-4F87-956E-C4B6701B742C}"/>
                </a:ext>
              </a:extLst>
            </p:cNvPr>
            <p:cNvSpPr/>
            <p:nvPr/>
          </p:nvSpPr>
          <p:spPr>
            <a:xfrm>
              <a:off x="8736552" y="4030932"/>
              <a:ext cx="6914067"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8" name="Four">
              <a:extLst>
                <a:ext uri="{FF2B5EF4-FFF2-40B4-BE49-F238E27FC236}">
                  <a16:creationId xmlns:a16="http://schemas.microsoft.com/office/drawing/2014/main" id="{52656F21-A904-44F2-92F6-DCB88EFA991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9" name="TextBox 78">
            <a:extLst>
              <a:ext uri="{FF2B5EF4-FFF2-40B4-BE49-F238E27FC236}">
                <a16:creationId xmlns:a16="http://schemas.microsoft.com/office/drawing/2014/main" id="{C9C7650E-9F58-4E83-97C2-A9DFC585906F}"/>
              </a:ext>
            </a:extLst>
          </p:cNvPr>
          <p:cNvSpPr txBox="1"/>
          <p:nvPr/>
        </p:nvSpPr>
        <p:spPr>
          <a:xfrm>
            <a:off x="9964288" y="-4086578"/>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Creation Process</a:t>
            </a:r>
          </a:p>
          <a:p>
            <a:pPr lvl="0" algn="ctr">
              <a:defRPr/>
            </a:pPr>
            <a:r>
              <a:rPr lang="en-US" sz="2000">
                <a:solidFill>
                  <a:srgbClr val="FFFFFF"/>
                </a:solidFill>
              </a:rPr>
              <a:t>Donec ornare rutrum neque sit amet pellentesque. Nulla eget dictum tortor. </a:t>
            </a:r>
          </a:p>
        </p:txBody>
      </p:sp>
      <p:sp>
        <p:nvSpPr>
          <p:cNvPr id="80" name="TextBox 79">
            <a:extLst>
              <a:ext uri="{FF2B5EF4-FFF2-40B4-BE49-F238E27FC236}">
                <a16:creationId xmlns:a16="http://schemas.microsoft.com/office/drawing/2014/main" id="{459E7259-4B49-4289-B28C-17BFAA9586E0}"/>
              </a:ext>
            </a:extLst>
          </p:cNvPr>
          <p:cNvSpPr txBox="1"/>
          <p:nvPr/>
        </p:nvSpPr>
        <p:spPr>
          <a:xfrm>
            <a:off x="11064112" y="-6240594"/>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81" name="Rectangle 80">
            <a:extLst>
              <a:ext uri="{FF2B5EF4-FFF2-40B4-BE49-F238E27FC236}">
                <a16:creationId xmlns:a16="http://schemas.microsoft.com/office/drawing/2014/main" id="{C495B410-CF59-48F6-ABC5-1DD7D29B6C87}"/>
              </a:ext>
            </a:extLst>
          </p:cNvPr>
          <p:cNvSpPr/>
          <p:nvPr/>
        </p:nvSpPr>
        <p:spPr>
          <a:xfrm>
            <a:off x="11069520" y="-3068002"/>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s</a:t>
            </a:r>
          </a:p>
        </p:txBody>
      </p:sp>
      <p:grpSp>
        <p:nvGrpSpPr>
          <p:cNvPr id="82" name="Group 81">
            <a:extLst>
              <a:ext uri="{FF2B5EF4-FFF2-40B4-BE49-F238E27FC236}">
                <a16:creationId xmlns:a16="http://schemas.microsoft.com/office/drawing/2014/main" id="{D72CED94-15D7-4916-93C8-C6047B816E72}"/>
              </a:ext>
            </a:extLst>
          </p:cNvPr>
          <p:cNvGrpSpPr/>
          <p:nvPr/>
        </p:nvGrpSpPr>
        <p:grpSpPr>
          <a:xfrm>
            <a:off x="8010575" y="5351121"/>
            <a:ext cx="8366024" cy="8824223"/>
            <a:chOff x="8736553" y="3611344"/>
            <a:chExt cx="6914068" cy="7292746"/>
          </a:xfrm>
        </p:grpSpPr>
        <p:sp>
          <p:nvSpPr>
            <p:cNvPr id="83" name="One">
              <a:extLst>
                <a:ext uri="{FF2B5EF4-FFF2-40B4-BE49-F238E27FC236}">
                  <a16:creationId xmlns:a16="http://schemas.microsoft.com/office/drawing/2014/main" id="{0B35332A-B0DE-4AFE-97EA-BBD6F06C4FAF}"/>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4" name="Two">
              <a:extLst>
                <a:ext uri="{FF2B5EF4-FFF2-40B4-BE49-F238E27FC236}">
                  <a16:creationId xmlns:a16="http://schemas.microsoft.com/office/drawing/2014/main" id="{6FE90A26-2179-4354-8A12-322E21BA923D}"/>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5" name="Three">
              <a:extLst>
                <a:ext uri="{FF2B5EF4-FFF2-40B4-BE49-F238E27FC236}">
                  <a16:creationId xmlns:a16="http://schemas.microsoft.com/office/drawing/2014/main" id="{2FC849C4-03D9-4295-91E3-10EDEB9B6620}"/>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6" name="Four">
              <a:extLst>
                <a:ext uri="{FF2B5EF4-FFF2-40B4-BE49-F238E27FC236}">
                  <a16:creationId xmlns:a16="http://schemas.microsoft.com/office/drawing/2014/main" id="{4CBD7973-0D71-476F-A2F3-9653259D16F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7" name="TextBox 86">
            <a:extLst>
              <a:ext uri="{FF2B5EF4-FFF2-40B4-BE49-F238E27FC236}">
                <a16:creationId xmlns:a16="http://schemas.microsoft.com/office/drawing/2014/main" id="{5682CE2E-C9C4-488F-B4D4-687A35CF3DCB}"/>
              </a:ext>
            </a:extLst>
          </p:cNvPr>
          <p:cNvSpPr txBox="1"/>
          <p:nvPr/>
        </p:nvSpPr>
        <p:spPr>
          <a:xfrm>
            <a:off x="9964288" y="8387849"/>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Test Process</a:t>
            </a:r>
          </a:p>
          <a:p>
            <a:pPr lvl="0" algn="ctr">
              <a:defRPr/>
            </a:pPr>
            <a:r>
              <a:rPr lang="en-US" sz="2000">
                <a:solidFill>
                  <a:srgbClr val="FFFFFF"/>
                </a:solidFill>
              </a:rPr>
              <a:t>Donec ornare rutrum neque sit amet pellentesque. Nulla eget dictum tortor. </a:t>
            </a:r>
          </a:p>
        </p:txBody>
      </p:sp>
      <p:sp>
        <p:nvSpPr>
          <p:cNvPr id="88" name="TextBox 87">
            <a:extLst>
              <a:ext uri="{FF2B5EF4-FFF2-40B4-BE49-F238E27FC236}">
                <a16:creationId xmlns:a16="http://schemas.microsoft.com/office/drawing/2014/main" id="{BBD21A34-B7FB-4C3B-86EC-71455380328E}"/>
              </a:ext>
            </a:extLst>
          </p:cNvPr>
          <p:cNvSpPr txBox="1"/>
          <p:nvPr/>
        </p:nvSpPr>
        <p:spPr>
          <a:xfrm>
            <a:off x="11064112" y="6233833"/>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sp>
        <p:nvSpPr>
          <p:cNvPr id="89" name="Rectangle 88">
            <a:extLst>
              <a:ext uri="{FF2B5EF4-FFF2-40B4-BE49-F238E27FC236}">
                <a16:creationId xmlns:a16="http://schemas.microsoft.com/office/drawing/2014/main" id="{383FF98E-5864-413A-955E-8578DF1F7F14}"/>
              </a:ext>
            </a:extLst>
          </p:cNvPr>
          <p:cNvSpPr/>
          <p:nvPr/>
        </p:nvSpPr>
        <p:spPr>
          <a:xfrm>
            <a:off x="11069520" y="9406425"/>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d</a:t>
            </a:r>
          </a:p>
        </p:txBody>
      </p:sp>
      <p:grpSp>
        <p:nvGrpSpPr>
          <p:cNvPr id="90" name="Group 89">
            <a:extLst>
              <a:ext uri="{FF2B5EF4-FFF2-40B4-BE49-F238E27FC236}">
                <a16:creationId xmlns:a16="http://schemas.microsoft.com/office/drawing/2014/main" id="{4244D689-4E46-476E-835E-22DA96AF89E2}"/>
              </a:ext>
            </a:extLst>
          </p:cNvPr>
          <p:cNvGrpSpPr/>
          <p:nvPr/>
        </p:nvGrpSpPr>
        <p:grpSpPr>
          <a:xfrm>
            <a:off x="-5992294" y="-37209883"/>
            <a:ext cx="31913164" cy="60146323"/>
            <a:chOff x="-5487555" y="-2658810"/>
            <a:chExt cx="31913164" cy="60146323"/>
          </a:xfrm>
        </p:grpSpPr>
        <p:grpSp>
          <p:nvGrpSpPr>
            <p:cNvPr id="91" name="Group 90">
              <a:extLst>
                <a:ext uri="{FF2B5EF4-FFF2-40B4-BE49-F238E27FC236}">
                  <a16:creationId xmlns:a16="http://schemas.microsoft.com/office/drawing/2014/main" id="{166152E5-D4DB-430A-AAC5-23C49AD6D7F1}"/>
                </a:ext>
              </a:extLst>
            </p:cNvPr>
            <p:cNvGrpSpPr/>
            <p:nvPr/>
          </p:nvGrpSpPr>
          <p:grpSpPr>
            <a:xfrm>
              <a:off x="17234116" y="9701601"/>
              <a:ext cx="9191493" cy="9137106"/>
              <a:chOff x="8451073" y="2889337"/>
              <a:chExt cx="7485028" cy="7440739"/>
            </a:xfrm>
          </p:grpSpPr>
          <p:sp>
            <p:nvSpPr>
              <p:cNvPr id="147" name="Freeform: Shape 146">
                <a:extLst>
                  <a:ext uri="{FF2B5EF4-FFF2-40B4-BE49-F238E27FC236}">
                    <a16:creationId xmlns:a16="http://schemas.microsoft.com/office/drawing/2014/main" id="{F471FF91-ECD0-4C7B-8E2A-31C8E8FF8BB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8" name="Freeform: Shape 147">
                <a:extLst>
                  <a:ext uri="{FF2B5EF4-FFF2-40B4-BE49-F238E27FC236}">
                    <a16:creationId xmlns:a16="http://schemas.microsoft.com/office/drawing/2014/main" id="{06E6EF7D-9F1D-4B3E-ADE3-021AEDDA8D5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9" name="Freeform: Shape 148">
                <a:extLst>
                  <a:ext uri="{FF2B5EF4-FFF2-40B4-BE49-F238E27FC236}">
                    <a16:creationId xmlns:a16="http://schemas.microsoft.com/office/drawing/2014/main" id="{99857175-66FB-4929-93C1-FEA4FA1E8A9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0" name="Freeform: Shape 149">
                <a:extLst>
                  <a:ext uri="{FF2B5EF4-FFF2-40B4-BE49-F238E27FC236}">
                    <a16:creationId xmlns:a16="http://schemas.microsoft.com/office/drawing/2014/main" id="{0D242E75-AAD5-4C7C-90C9-52CAB70408D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2" name="Group 91">
              <a:extLst>
                <a:ext uri="{FF2B5EF4-FFF2-40B4-BE49-F238E27FC236}">
                  <a16:creationId xmlns:a16="http://schemas.microsoft.com/office/drawing/2014/main" id="{7C128D7B-EF77-4B61-9056-F58710137864}"/>
                </a:ext>
              </a:extLst>
            </p:cNvPr>
            <p:cNvGrpSpPr/>
            <p:nvPr/>
          </p:nvGrpSpPr>
          <p:grpSpPr>
            <a:xfrm>
              <a:off x="2747733" y="8494267"/>
              <a:ext cx="7255892" cy="7212957"/>
              <a:chOff x="8451075" y="2889337"/>
              <a:chExt cx="7485029" cy="7440738"/>
            </a:xfrm>
          </p:grpSpPr>
          <p:sp>
            <p:nvSpPr>
              <p:cNvPr id="143" name="Freeform: Shape 142">
                <a:extLst>
                  <a:ext uri="{FF2B5EF4-FFF2-40B4-BE49-F238E27FC236}">
                    <a16:creationId xmlns:a16="http://schemas.microsoft.com/office/drawing/2014/main" id="{862B8836-2155-4E5E-BD8D-6C076F66123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4" name="Freeform: Shape 143">
                <a:extLst>
                  <a:ext uri="{FF2B5EF4-FFF2-40B4-BE49-F238E27FC236}">
                    <a16:creationId xmlns:a16="http://schemas.microsoft.com/office/drawing/2014/main" id="{EC14807E-F864-4C24-9FF3-91405B805EC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5" name="Freeform: Shape 144">
                <a:extLst>
                  <a:ext uri="{FF2B5EF4-FFF2-40B4-BE49-F238E27FC236}">
                    <a16:creationId xmlns:a16="http://schemas.microsoft.com/office/drawing/2014/main" id="{65F5A765-2306-43AE-B78C-AB57A93B0EB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6" name="Freeform: Shape 145">
                <a:extLst>
                  <a:ext uri="{FF2B5EF4-FFF2-40B4-BE49-F238E27FC236}">
                    <a16:creationId xmlns:a16="http://schemas.microsoft.com/office/drawing/2014/main" id="{433B9AE4-752F-4832-8799-74D090572B6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3" name="Group 92">
              <a:extLst>
                <a:ext uri="{FF2B5EF4-FFF2-40B4-BE49-F238E27FC236}">
                  <a16:creationId xmlns:a16="http://schemas.microsoft.com/office/drawing/2014/main" id="{54B3F33C-84ED-4AB5-9C62-6DAD71C25C5F}"/>
                </a:ext>
              </a:extLst>
            </p:cNvPr>
            <p:cNvGrpSpPr/>
            <p:nvPr/>
          </p:nvGrpSpPr>
          <p:grpSpPr>
            <a:xfrm>
              <a:off x="-5077178" y="-2658810"/>
              <a:ext cx="12925268" cy="12848788"/>
              <a:chOff x="8451073" y="2889337"/>
              <a:chExt cx="7485028" cy="7440739"/>
            </a:xfrm>
          </p:grpSpPr>
          <p:sp>
            <p:nvSpPr>
              <p:cNvPr id="139" name="Freeform: Shape 138">
                <a:extLst>
                  <a:ext uri="{FF2B5EF4-FFF2-40B4-BE49-F238E27FC236}">
                    <a16:creationId xmlns:a16="http://schemas.microsoft.com/office/drawing/2014/main" id="{E3156E8C-03FF-4330-AA3A-17A67741837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0" name="Freeform: Shape 139">
                <a:extLst>
                  <a:ext uri="{FF2B5EF4-FFF2-40B4-BE49-F238E27FC236}">
                    <a16:creationId xmlns:a16="http://schemas.microsoft.com/office/drawing/2014/main" id="{30CD8F31-45FE-4275-B94D-5EC7725834DE}"/>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1" name="Freeform: Shape 140">
                <a:extLst>
                  <a:ext uri="{FF2B5EF4-FFF2-40B4-BE49-F238E27FC236}">
                    <a16:creationId xmlns:a16="http://schemas.microsoft.com/office/drawing/2014/main" id="{A765DBA6-F1D1-42C3-9EFF-58B9BD584B7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2" name="Freeform: Shape 141">
                <a:extLst>
                  <a:ext uri="{FF2B5EF4-FFF2-40B4-BE49-F238E27FC236}">
                    <a16:creationId xmlns:a16="http://schemas.microsoft.com/office/drawing/2014/main" id="{0371C64C-0120-4092-8161-CE45B1ED7AF1}"/>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4" name="Group 93">
              <a:extLst>
                <a:ext uri="{FF2B5EF4-FFF2-40B4-BE49-F238E27FC236}">
                  <a16:creationId xmlns:a16="http://schemas.microsoft.com/office/drawing/2014/main" id="{B1F2627A-2FEF-451A-8052-051568253EA8}"/>
                </a:ext>
              </a:extLst>
            </p:cNvPr>
            <p:cNvGrpSpPr/>
            <p:nvPr/>
          </p:nvGrpSpPr>
          <p:grpSpPr>
            <a:xfrm>
              <a:off x="17087264" y="1911647"/>
              <a:ext cx="6770922" cy="6730857"/>
              <a:chOff x="8451075" y="2889337"/>
              <a:chExt cx="7485029" cy="7440738"/>
            </a:xfrm>
          </p:grpSpPr>
          <p:sp>
            <p:nvSpPr>
              <p:cNvPr id="135" name="Freeform: Shape 134">
                <a:extLst>
                  <a:ext uri="{FF2B5EF4-FFF2-40B4-BE49-F238E27FC236}">
                    <a16:creationId xmlns:a16="http://schemas.microsoft.com/office/drawing/2014/main" id="{0ABA6F43-C47A-4232-B25A-6E33B3426E0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6" name="Freeform: Shape 135">
                <a:extLst>
                  <a:ext uri="{FF2B5EF4-FFF2-40B4-BE49-F238E27FC236}">
                    <a16:creationId xmlns:a16="http://schemas.microsoft.com/office/drawing/2014/main" id="{722666BF-0CB9-4638-A4F4-0943E6B3C6B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7" name="Freeform: Shape 136">
                <a:extLst>
                  <a:ext uri="{FF2B5EF4-FFF2-40B4-BE49-F238E27FC236}">
                    <a16:creationId xmlns:a16="http://schemas.microsoft.com/office/drawing/2014/main" id="{1245E049-EB60-4723-A80F-C7E49A70D44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8" name="Freeform: Shape 137">
                <a:extLst>
                  <a:ext uri="{FF2B5EF4-FFF2-40B4-BE49-F238E27FC236}">
                    <a16:creationId xmlns:a16="http://schemas.microsoft.com/office/drawing/2014/main" id="{B95C6BC8-AED3-4D08-AD32-E2C8392F6D3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5" name="Group 94">
              <a:extLst>
                <a:ext uri="{FF2B5EF4-FFF2-40B4-BE49-F238E27FC236}">
                  <a16:creationId xmlns:a16="http://schemas.microsoft.com/office/drawing/2014/main" id="{D276A56C-8433-404E-A0F9-8FA18707F8C4}"/>
                </a:ext>
              </a:extLst>
            </p:cNvPr>
            <p:cNvGrpSpPr/>
            <p:nvPr/>
          </p:nvGrpSpPr>
          <p:grpSpPr>
            <a:xfrm>
              <a:off x="16823739" y="28849594"/>
              <a:ext cx="9191493" cy="9137106"/>
              <a:chOff x="8451073" y="2889337"/>
              <a:chExt cx="7485028" cy="7440739"/>
            </a:xfrm>
          </p:grpSpPr>
          <p:sp>
            <p:nvSpPr>
              <p:cNvPr id="131" name="Freeform: Shape 130">
                <a:extLst>
                  <a:ext uri="{FF2B5EF4-FFF2-40B4-BE49-F238E27FC236}">
                    <a16:creationId xmlns:a16="http://schemas.microsoft.com/office/drawing/2014/main" id="{AE3BCADB-1FC7-45CF-A64A-3480341B6D8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2" name="Freeform: Shape 131">
                <a:extLst>
                  <a:ext uri="{FF2B5EF4-FFF2-40B4-BE49-F238E27FC236}">
                    <a16:creationId xmlns:a16="http://schemas.microsoft.com/office/drawing/2014/main" id="{8799B3F7-C0A1-40AD-B37C-1083894E937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3" name="Freeform: Shape 132">
                <a:extLst>
                  <a:ext uri="{FF2B5EF4-FFF2-40B4-BE49-F238E27FC236}">
                    <a16:creationId xmlns:a16="http://schemas.microsoft.com/office/drawing/2014/main" id="{7FCE147C-42DC-440F-AF0C-BF677CE99DE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4" name="Freeform: Shape 133">
                <a:extLst>
                  <a:ext uri="{FF2B5EF4-FFF2-40B4-BE49-F238E27FC236}">
                    <a16:creationId xmlns:a16="http://schemas.microsoft.com/office/drawing/2014/main" id="{84C705FE-CC86-444B-90E8-E0D421DE342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6" name="Group 95">
              <a:extLst>
                <a:ext uri="{FF2B5EF4-FFF2-40B4-BE49-F238E27FC236}">
                  <a16:creationId xmlns:a16="http://schemas.microsoft.com/office/drawing/2014/main" id="{35F2D60B-E188-4F8C-9DF8-40125477EAC2}"/>
                </a:ext>
              </a:extLst>
            </p:cNvPr>
            <p:cNvGrpSpPr/>
            <p:nvPr/>
          </p:nvGrpSpPr>
          <p:grpSpPr>
            <a:xfrm>
              <a:off x="2337356" y="27642260"/>
              <a:ext cx="7255892" cy="7212957"/>
              <a:chOff x="8451075" y="2889337"/>
              <a:chExt cx="7485029" cy="7440738"/>
            </a:xfrm>
          </p:grpSpPr>
          <p:sp>
            <p:nvSpPr>
              <p:cNvPr id="127" name="Freeform: Shape 126">
                <a:extLst>
                  <a:ext uri="{FF2B5EF4-FFF2-40B4-BE49-F238E27FC236}">
                    <a16:creationId xmlns:a16="http://schemas.microsoft.com/office/drawing/2014/main" id="{425DB9B0-7EDC-4271-BECC-21151957245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8" name="Freeform: Shape 127">
                <a:extLst>
                  <a:ext uri="{FF2B5EF4-FFF2-40B4-BE49-F238E27FC236}">
                    <a16:creationId xmlns:a16="http://schemas.microsoft.com/office/drawing/2014/main" id="{487F5A59-A6C6-41DC-A04A-D3DA02D6AF31}"/>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9" name="Freeform: Shape 128">
                <a:extLst>
                  <a:ext uri="{FF2B5EF4-FFF2-40B4-BE49-F238E27FC236}">
                    <a16:creationId xmlns:a16="http://schemas.microsoft.com/office/drawing/2014/main" id="{73185DE1-CD56-467F-86E2-AC24DFB1864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0" name="Freeform: Shape 129">
                <a:extLst>
                  <a:ext uri="{FF2B5EF4-FFF2-40B4-BE49-F238E27FC236}">
                    <a16:creationId xmlns:a16="http://schemas.microsoft.com/office/drawing/2014/main" id="{7801B1D1-9F2F-4014-86EF-534B4733F7B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7" name="Group 96">
              <a:extLst>
                <a:ext uri="{FF2B5EF4-FFF2-40B4-BE49-F238E27FC236}">
                  <a16:creationId xmlns:a16="http://schemas.microsoft.com/office/drawing/2014/main" id="{24F9F130-E098-49F0-91E9-0A91936D82A1}"/>
                </a:ext>
              </a:extLst>
            </p:cNvPr>
            <p:cNvGrpSpPr/>
            <p:nvPr/>
          </p:nvGrpSpPr>
          <p:grpSpPr>
            <a:xfrm>
              <a:off x="-5487555" y="16489183"/>
              <a:ext cx="12925268" cy="12848788"/>
              <a:chOff x="8451073" y="2889337"/>
              <a:chExt cx="7485028" cy="7440739"/>
            </a:xfrm>
          </p:grpSpPr>
          <p:sp>
            <p:nvSpPr>
              <p:cNvPr id="123" name="Freeform: Shape 122">
                <a:extLst>
                  <a:ext uri="{FF2B5EF4-FFF2-40B4-BE49-F238E27FC236}">
                    <a16:creationId xmlns:a16="http://schemas.microsoft.com/office/drawing/2014/main" id="{1625808D-0FB8-4554-9281-9AAABBD0BF2A}"/>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4" name="Freeform: Shape 123">
                <a:extLst>
                  <a:ext uri="{FF2B5EF4-FFF2-40B4-BE49-F238E27FC236}">
                    <a16:creationId xmlns:a16="http://schemas.microsoft.com/office/drawing/2014/main" id="{34820C50-2099-49CB-B88B-67F4302F9CB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5" name="Freeform: Shape 124">
                <a:extLst>
                  <a:ext uri="{FF2B5EF4-FFF2-40B4-BE49-F238E27FC236}">
                    <a16:creationId xmlns:a16="http://schemas.microsoft.com/office/drawing/2014/main" id="{5AADC8A4-D3BE-4725-8336-2FB7742D6F9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6" name="Freeform: Shape 125">
                <a:extLst>
                  <a:ext uri="{FF2B5EF4-FFF2-40B4-BE49-F238E27FC236}">
                    <a16:creationId xmlns:a16="http://schemas.microsoft.com/office/drawing/2014/main" id="{EA708DD7-4F26-4EDF-8BC8-994B58B311C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8" name="Group 97">
              <a:extLst>
                <a:ext uri="{FF2B5EF4-FFF2-40B4-BE49-F238E27FC236}">
                  <a16:creationId xmlns:a16="http://schemas.microsoft.com/office/drawing/2014/main" id="{D227CF3E-19A1-467D-961C-1C4F1DABDA9D}"/>
                </a:ext>
              </a:extLst>
            </p:cNvPr>
            <p:cNvGrpSpPr/>
            <p:nvPr/>
          </p:nvGrpSpPr>
          <p:grpSpPr>
            <a:xfrm>
              <a:off x="16676887" y="21059640"/>
              <a:ext cx="6770922" cy="6730857"/>
              <a:chOff x="8451075" y="2889337"/>
              <a:chExt cx="7485029" cy="7440738"/>
            </a:xfrm>
          </p:grpSpPr>
          <p:sp>
            <p:nvSpPr>
              <p:cNvPr id="119" name="Freeform: Shape 118">
                <a:extLst>
                  <a:ext uri="{FF2B5EF4-FFF2-40B4-BE49-F238E27FC236}">
                    <a16:creationId xmlns:a16="http://schemas.microsoft.com/office/drawing/2014/main" id="{938B9F2E-08D3-4855-823A-8CCB9381A2F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0" name="Freeform: Shape 119">
                <a:extLst>
                  <a:ext uri="{FF2B5EF4-FFF2-40B4-BE49-F238E27FC236}">
                    <a16:creationId xmlns:a16="http://schemas.microsoft.com/office/drawing/2014/main" id="{6AE5DD4D-4CBB-45A3-97F2-E2EE680D237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1" name="Freeform: Shape 120">
                <a:extLst>
                  <a:ext uri="{FF2B5EF4-FFF2-40B4-BE49-F238E27FC236}">
                    <a16:creationId xmlns:a16="http://schemas.microsoft.com/office/drawing/2014/main" id="{76759482-BF3B-48F4-8259-5B151AC98B9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2" name="Freeform: Shape 121">
                <a:extLst>
                  <a:ext uri="{FF2B5EF4-FFF2-40B4-BE49-F238E27FC236}">
                    <a16:creationId xmlns:a16="http://schemas.microsoft.com/office/drawing/2014/main" id="{601BCE3E-28DB-46FE-8CB8-D5CD550043D3}"/>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9" name="Group 98">
              <a:extLst>
                <a:ext uri="{FF2B5EF4-FFF2-40B4-BE49-F238E27FC236}">
                  <a16:creationId xmlns:a16="http://schemas.microsoft.com/office/drawing/2014/main" id="{9DA66620-7393-4734-AC12-3570D6C9DB04}"/>
                </a:ext>
              </a:extLst>
            </p:cNvPr>
            <p:cNvGrpSpPr/>
            <p:nvPr/>
          </p:nvGrpSpPr>
          <p:grpSpPr>
            <a:xfrm>
              <a:off x="16823739" y="48350407"/>
              <a:ext cx="9191493" cy="9137106"/>
              <a:chOff x="8451073" y="2889337"/>
              <a:chExt cx="7485028" cy="7440739"/>
            </a:xfrm>
          </p:grpSpPr>
          <p:sp>
            <p:nvSpPr>
              <p:cNvPr id="115" name="Freeform: Shape 114">
                <a:extLst>
                  <a:ext uri="{FF2B5EF4-FFF2-40B4-BE49-F238E27FC236}">
                    <a16:creationId xmlns:a16="http://schemas.microsoft.com/office/drawing/2014/main" id="{3BAF224F-C4BA-46A6-AF6A-61E59FDA7EA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6" name="Freeform: Shape 115">
                <a:extLst>
                  <a:ext uri="{FF2B5EF4-FFF2-40B4-BE49-F238E27FC236}">
                    <a16:creationId xmlns:a16="http://schemas.microsoft.com/office/drawing/2014/main" id="{676E5F51-818D-4BC1-B940-C828FEFE206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7" name="Freeform: Shape 116">
                <a:extLst>
                  <a:ext uri="{FF2B5EF4-FFF2-40B4-BE49-F238E27FC236}">
                    <a16:creationId xmlns:a16="http://schemas.microsoft.com/office/drawing/2014/main" id="{A49220A9-C2C0-4FB9-868E-3335080E1DDA}"/>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8" name="Freeform: Shape 117">
                <a:extLst>
                  <a:ext uri="{FF2B5EF4-FFF2-40B4-BE49-F238E27FC236}">
                    <a16:creationId xmlns:a16="http://schemas.microsoft.com/office/drawing/2014/main" id="{7DD52B12-664F-45AE-93CC-27330FA1EC3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0" name="Group 99">
              <a:extLst>
                <a:ext uri="{FF2B5EF4-FFF2-40B4-BE49-F238E27FC236}">
                  <a16:creationId xmlns:a16="http://schemas.microsoft.com/office/drawing/2014/main" id="{8501D944-F065-43F0-A5C8-25AAEC4E666D}"/>
                </a:ext>
              </a:extLst>
            </p:cNvPr>
            <p:cNvGrpSpPr/>
            <p:nvPr/>
          </p:nvGrpSpPr>
          <p:grpSpPr>
            <a:xfrm>
              <a:off x="2337356" y="47143073"/>
              <a:ext cx="7255892" cy="7212957"/>
              <a:chOff x="8451075" y="2889337"/>
              <a:chExt cx="7485029" cy="7440738"/>
            </a:xfrm>
          </p:grpSpPr>
          <p:sp>
            <p:nvSpPr>
              <p:cNvPr id="111" name="Freeform: Shape 110">
                <a:extLst>
                  <a:ext uri="{FF2B5EF4-FFF2-40B4-BE49-F238E27FC236}">
                    <a16:creationId xmlns:a16="http://schemas.microsoft.com/office/drawing/2014/main" id="{962B1BA8-9A05-4CFD-A5A4-8A06C7691AC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2" name="Freeform: Shape 111">
                <a:extLst>
                  <a:ext uri="{FF2B5EF4-FFF2-40B4-BE49-F238E27FC236}">
                    <a16:creationId xmlns:a16="http://schemas.microsoft.com/office/drawing/2014/main" id="{3D60B13F-BB4F-4B33-B732-93ED6C9155D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Freeform: Shape 112">
                <a:extLst>
                  <a:ext uri="{FF2B5EF4-FFF2-40B4-BE49-F238E27FC236}">
                    <a16:creationId xmlns:a16="http://schemas.microsoft.com/office/drawing/2014/main" id="{938CB56E-6B72-4D82-8D0A-F9191B8160E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4" name="Freeform: Shape 113">
                <a:extLst>
                  <a:ext uri="{FF2B5EF4-FFF2-40B4-BE49-F238E27FC236}">
                    <a16:creationId xmlns:a16="http://schemas.microsoft.com/office/drawing/2014/main" id="{860BFD6C-0318-4622-9D57-C9642770227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1" name="Group 100">
              <a:extLst>
                <a:ext uri="{FF2B5EF4-FFF2-40B4-BE49-F238E27FC236}">
                  <a16:creationId xmlns:a16="http://schemas.microsoft.com/office/drawing/2014/main" id="{2827915D-F37D-47DD-8389-890C6F60197D}"/>
                </a:ext>
              </a:extLst>
            </p:cNvPr>
            <p:cNvGrpSpPr/>
            <p:nvPr/>
          </p:nvGrpSpPr>
          <p:grpSpPr>
            <a:xfrm>
              <a:off x="-5487555" y="35989996"/>
              <a:ext cx="12925268" cy="12848788"/>
              <a:chOff x="8451073" y="2889337"/>
              <a:chExt cx="7485028" cy="7440739"/>
            </a:xfrm>
          </p:grpSpPr>
          <p:sp>
            <p:nvSpPr>
              <p:cNvPr id="107" name="Freeform: Shape 106">
                <a:extLst>
                  <a:ext uri="{FF2B5EF4-FFF2-40B4-BE49-F238E27FC236}">
                    <a16:creationId xmlns:a16="http://schemas.microsoft.com/office/drawing/2014/main" id="{6E1D1510-406E-4B12-BFD2-86C2D5BD6EE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8" name="Freeform: Shape 107">
                <a:extLst>
                  <a:ext uri="{FF2B5EF4-FFF2-40B4-BE49-F238E27FC236}">
                    <a16:creationId xmlns:a16="http://schemas.microsoft.com/office/drawing/2014/main" id="{A0708137-D80D-4AE9-8F4C-7622A360420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9" name="Freeform: Shape 108">
                <a:extLst>
                  <a:ext uri="{FF2B5EF4-FFF2-40B4-BE49-F238E27FC236}">
                    <a16:creationId xmlns:a16="http://schemas.microsoft.com/office/drawing/2014/main" id="{CD7F4C2D-519B-443A-AAC5-5BD27F83E795}"/>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0" name="Freeform: Shape 109">
                <a:extLst>
                  <a:ext uri="{FF2B5EF4-FFF2-40B4-BE49-F238E27FC236}">
                    <a16:creationId xmlns:a16="http://schemas.microsoft.com/office/drawing/2014/main" id="{5146036B-A8B1-47CD-AB50-2AD0DF2DC72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2" name="Group 101">
              <a:extLst>
                <a:ext uri="{FF2B5EF4-FFF2-40B4-BE49-F238E27FC236}">
                  <a16:creationId xmlns:a16="http://schemas.microsoft.com/office/drawing/2014/main" id="{2FACDAF8-348F-4323-9F61-4AC51E7D935B}"/>
                </a:ext>
              </a:extLst>
            </p:cNvPr>
            <p:cNvGrpSpPr/>
            <p:nvPr/>
          </p:nvGrpSpPr>
          <p:grpSpPr>
            <a:xfrm>
              <a:off x="16676887" y="40560453"/>
              <a:ext cx="6770922" cy="6730857"/>
              <a:chOff x="8451075" y="2889337"/>
              <a:chExt cx="7485029" cy="7440738"/>
            </a:xfrm>
          </p:grpSpPr>
          <p:sp>
            <p:nvSpPr>
              <p:cNvPr id="103" name="Freeform: Shape 102">
                <a:extLst>
                  <a:ext uri="{FF2B5EF4-FFF2-40B4-BE49-F238E27FC236}">
                    <a16:creationId xmlns:a16="http://schemas.microsoft.com/office/drawing/2014/main" id="{AFDC0D39-9A14-4129-AA8B-858B3EAC86D8}"/>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4" name="Freeform: Shape 103">
                <a:extLst>
                  <a:ext uri="{FF2B5EF4-FFF2-40B4-BE49-F238E27FC236}">
                    <a16:creationId xmlns:a16="http://schemas.microsoft.com/office/drawing/2014/main" id="{61CA7255-23AB-4BDE-8FAC-AE37E6C012D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5" name="Freeform: Shape 104">
                <a:extLst>
                  <a:ext uri="{FF2B5EF4-FFF2-40B4-BE49-F238E27FC236}">
                    <a16:creationId xmlns:a16="http://schemas.microsoft.com/office/drawing/2014/main" id="{A267F2E2-DF32-4E5D-B2D2-63890E726C1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6" name="Freeform: Shape 105">
                <a:extLst>
                  <a:ext uri="{FF2B5EF4-FFF2-40B4-BE49-F238E27FC236}">
                    <a16:creationId xmlns:a16="http://schemas.microsoft.com/office/drawing/2014/main" id="{7B1F4733-F2E7-43D8-AED5-147BE6F85147}"/>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151" name="Group 150">
            <a:extLst>
              <a:ext uri="{FF2B5EF4-FFF2-40B4-BE49-F238E27FC236}">
                <a16:creationId xmlns:a16="http://schemas.microsoft.com/office/drawing/2014/main" id="{0DF89309-0B7E-4AF2-8998-587F7A31091E}"/>
              </a:ext>
            </a:extLst>
          </p:cNvPr>
          <p:cNvGrpSpPr/>
          <p:nvPr/>
        </p:nvGrpSpPr>
        <p:grpSpPr>
          <a:xfrm>
            <a:off x="8010575" y="18163733"/>
            <a:ext cx="8366024" cy="8824223"/>
            <a:chOff x="8736553" y="3611344"/>
            <a:chExt cx="6914068" cy="7292746"/>
          </a:xfrm>
        </p:grpSpPr>
        <p:sp>
          <p:nvSpPr>
            <p:cNvPr id="152" name="One">
              <a:extLst>
                <a:ext uri="{FF2B5EF4-FFF2-40B4-BE49-F238E27FC236}">
                  <a16:creationId xmlns:a16="http://schemas.microsoft.com/office/drawing/2014/main" id="{CBD2D573-3C37-4C86-A169-67D050D792F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3" name="Two">
              <a:extLst>
                <a:ext uri="{FF2B5EF4-FFF2-40B4-BE49-F238E27FC236}">
                  <a16:creationId xmlns:a16="http://schemas.microsoft.com/office/drawing/2014/main" id="{264D1881-E6B0-4985-98D6-814BABB5ACE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4" name="Three">
              <a:extLst>
                <a:ext uri="{FF2B5EF4-FFF2-40B4-BE49-F238E27FC236}">
                  <a16:creationId xmlns:a16="http://schemas.microsoft.com/office/drawing/2014/main" id="{65772DD8-9D0E-400D-8917-770DEBE1DF52}"/>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5" name="Four">
              <a:extLst>
                <a:ext uri="{FF2B5EF4-FFF2-40B4-BE49-F238E27FC236}">
                  <a16:creationId xmlns:a16="http://schemas.microsoft.com/office/drawing/2014/main" id="{F0C941E6-9305-4B86-AE6D-C13B59CEE95C}"/>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56" name="TextBox 155">
            <a:extLst>
              <a:ext uri="{FF2B5EF4-FFF2-40B4-BE49-F238E27FC236}">
                <a16:creationId xmlns:a16="http://schemas.microsoft.com/office/drawing/2014/main" id="{4037A623-C87A-49D7-98F1-6C97E1FDFF82}"/>
              </a:ext>
            </a:extLst>
          </p:cNvPr>
          <p:cNvSpPr txBox="1"/>
          <p:nvPr/>
        </p:nvSpPr>
        <p:spPr>
          <a:xfrm>
            <a:off x="9964288" y="21345352"/>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Finish Process</a:t>
            </a:r>
          </a:p>
          <a:p>
            <a:pPr lvl="0" algn="ctr">
              <a:defRPr/>
            </a:pPr>
            <a:r>
              <a:rPr lang="en-US" sz="2000">
                <a:solidFill>
                  <a:srgbClr val="FFFFFF"/>
                </a:solidFill>
              </a:rPr>
              <a:t>Donec ornare rutrum neque sit amet pellentesque. Nulla eget dictum tortor. </a:t>
            </a:r>
          </a:p>
        </p:txBody>
      </p:sp>
      <p:sp>
        <p:nvSpPr>
          <p:cNvPr id="157" name="TextBox 156">
            <a:extLst>
              <a:ext uri="{FF2B5EF4-FFF2-40B4-BE49-F238E27FC236}">
                <a16:creationId xmlns:a16="http://schemas.microsoft.com/office/drawing/2014/main" id="{BDBA97B0-EA55-4D91-A3A3-AD73022A03CE}"/>
              </a:ext>
            </a:extLst>
          </p:cNvPr>
          <p:cNvSpPr txBox="1"/>
          <p:nvPr/>
        </p:nvSpPr>
        <p:spPr>
          <a:xfrm>
            <a:off x="11064112" y="19191336"/>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05</a:t>
            </a:r>
          </a:p>
        </p:txBody>
      </p:sp>
      <p:sp>
        <p:nvSpPr>
          <p:cNvPr id="158" name="Rectangle 157">
            <a:extLst>
              <a:ext uri="{FF2B5EF4-FFF2-40B4-BE49-F238E27FC236}">
                <a16:creationId xmlns:a16="http://schemas.microsoft.com/office/drawing/2014/main" id="{CA458CAF-D411-4CE8-BAFE-D8B1E29CB102}"/>
              </a:ext>
            </a:extLst>
          </p:cNvPr>
          <p:cNvSpPr/>
          <p:nvPr/>
        </p:nvSpPr>
        <p:spPr>
          <a:xfrm>
            <a:off x="11249056" y="22579372"/>
            <a:ext cx="1954382" cy="2215991"/>
          </a:xfrm>
          <a:prstGeom prst="rect">
            <a:avLst/>
          </a:prstGeom>
        </p:spPr>
        <p:txBody>
          <a:bodyPr wrap="none" anchor="ctr">
            <a:spAutoFit/>
          </a:bodyPr>
          <a:lstStyle/>
          <a:p>
            <a:pPr lvl="0" algn="ctr" defTabSz="914400">
              <a:defRPr/>
            </a:pPr>
            <a:r>
              <a:rPr lang="en-US" sz="13800">
                <a:solidFill>
                  <a:srgbClr val="FFFFFF"/>
                </a:solidFill>
                <a:latin typeface="Designball-Documents-02" pitchFamily="2" charset="0"/>
                <a:ea typeface="Open Sans" panose="020B0606030504020204" pitchFamily="34" charset="0"/>
                <a:cs typeface="Arial" panose="020B0604020202020204" pitchFamily="34" charset="0"/>
              </a:rPr>
              <a:t>D</a:t>
            </a:r>
          </a:p>
        </p:txBody>
      </p:sp>
    </p:spTree>
    <p:extLst>
      <p:ext uri="{BB962C8B-B14F-4D97-AF65-F5344CB8AC3E}">
        <p14:creationId xmlns:p14="http://schemas.microsoft.com/office/powerpoint/2010/main" val="615315571"/>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DE1F03FB-57AC-4B66-81EF-2F93250E48CA}"/>
              </a:ext>
            </a:extLst>
          </p:cNvPr>
          <p:cNvGrpSpPr/>
          <p:nvPr/>
        </p:nvGrpSpPr>
        <p:grpSpPr>
          <a:xfrm>
            <a:off x="11738402" y="-8470396"/>
            <a:ext cx="910371" cy="16940792"/>
            <a:chOff x="19391061" y="-4253615"/>
            <a:chExt cx="910371" cy="16940792"/>
          </a:xfrm>
        </p:grpSpPr>
        <p:pic>
          <p:nvPicPr>
            <p:cNvPr id="6" name="Graphic 5">
              <a:extLst>
                <a:ext uri="{FF2B5EF4-FFF2-40B4-BE49-F238E27FC236}">
                  <a16:creationId xmlns:a16="http://schemas.microsoft.com/office/drawing/2014/main" id="{C8E88C48-1BEE-4D69-84D0-EEBD26C4CE5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7" name="Graphic 6">
              <a:extLst>
                <a:ext uri="{FF2B5EF4-FFF2-40B4-BE49-F238E27FC236}">
                  <a16:creationId xmlns:a16="http://schemas.microsoft.com/office/drawing/2014/main" id="{C432DF36-75AE-45BB-8E6C-7C25C1FAB7F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8" name="Graphic 7">
              <a:extLst>
                <a:ext uri="{FF2B5EF4-FFF2-40B4-BE49-F238E27FC236}">
                  <a16:creationId xmlns:a16="http://schemas.microsoft.com/office/drawing/2014/main" id="{759DAD35-ECB1-419D-8E85-600B371A5D8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9" name="Graphic 8">
              <a:extLst>
                <a:ext uri="{FF2B5EF4-FFF2-40B4-BE49-F238E27FC236}">
                  <a16:creationId xmlns:a16="http://schemas.microsoft.com/office/drawing/2014/main" id="{B57C070F-2D3B-4DC8-9CB1-DE5D04A869E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10" name="Graphic 9">
              <a:extLst>
                <a:ext uri="{FF2B5EF4-FFF2-40B4-BE49-F238E27FC236}">
                  <a16:creationId xmlns:a16="http://schemas.microsoft.com/office/drawing/2014/main" id="{1115C27D-BCD8-4326-AA88-5852D2800F1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11" name="Graphic 10">
              <a:extLst>
                <a:ext uri="{FF2B5EF4-FFF2-40B4-BE49-F238E27FC236}">
                  <a16:creationId xmlns:a16="http://schemas.microsoft.com/office/drawing/2014/main" id="{9DF6BA4C-AE75-44DA-AD74-839EB4E1272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12" name="Group 11">
            <a:extLst>
              <a:ext uri="{FF2B5EF4-FFF2-40B4-BE49-F238E27FC236}">
                <a16:creationId xmlns:a16="http://schemas.microsoft.com/office/drawing/2014/main" id="{FCC84CB4-45EB-4834-B65B-C901B6D5369D}"/>
              </a:ext>
            </a:extLst>
          </p:cNvPr>
          <p:cNvGrpSpPr/>
          <p:nvPr/>
        </p:nvGrpSpPr>
        <p:grpSpPr>
          <a:xfrm>
            <a:off x="-444571" y="-15307214"/>
            <a:ext cx="26101857" cy="30481880"/>
            <a:chOff x="-444571" y="0"/>
            <a:chExt cx="26101857" cy="30481880"/>
          </a:xfrm>
        </p:grpSpPr>
        <p:grpSp>
          <p:nvGrpSpPr>
            <p:cNvPr id="13" name="Group 12">
              <a:extLst>
                <a:ext uri="{FF2B5EF4-FFF2-40B4-BE49-F238E27FC236}">
                  <a16:creationId xmlns:a16="http://schemas.microsoft.com/office/drawing/2014/main" id="{308E379B-5CB0-49FD-974B-99CB2A0D2C0B}"/>
                </a:ext>
              </a:extLst>
            </p:cNvPr>
            <p:cNvGrpSpPr/>
            <p:nvPr/>
          </p:nvGrpSpPr>
          <p:grpSpPr>
            <a:xfrm>
              <a:off x="12218517" y="20165282"/>
              <a:ext cx="5893125" cy="5858254"/>
              <a:chOff x="8451075" y="2889337"/>
              <a:chExt cx="7485029" cy="7440738"/>
            </a:xfrm>
          </p:grpSpPr>
          <p:sp>
            <p:nvSpPr>
              <p:cNvPr id="69" name="Freeform: Shape 68">
                <a:extLst>
                  <a:ext uri="{FF2B5EF4-FFF2-40B4-BE49-F238E27FC236}">
                    <a16:creationId xmlns:a16="http://schemas.microsoft.com/office/drawing/2014/main" id="{3E8284B4-1F98-473B-AF92-DFFACD2C2D8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0" name="Freeform: Shape 69">
                <a:extLst>
                  <a:ext uri="{FF2B5EF4-FFF2-40B4-BE49-F238E27FC236}">
                    <a16:creationId xmlns:a16="http://schemas.microsoft.com/office/drawing/2014/main" id="{2E9FBC2D-C869-4546-913B-424AA896483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1" name="Freeform: Shape 70">
                <a:extLst>
                  <a:ext uri="{FF2B5EF4-FFF2-40B4-BE49-F238E27FC236}">
                    <a16:creationId xmlns:a16="http://schemas.microsoft.com/office/drawing/2014/main" id="{54FA4103-43F2-443D-995F-67E40691EDC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2" name="Freeform: Shape 71">
                <a:extLst>
                  <a:ext uri="{FF2B5EF4-FFF2-40B4-BE49-F238E27FC236}">
                    <a16:creationId xmlns:a16="http://schemas.microsoft.com/office/drawing/2014/main" id="{077FFE2C-36B7-46BD-A65A-77CCE828A073}"/>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 name="Group 13">
              <a:extLst>
                <a:ext uri="{FF2B5EF4-FFF2-40B4-BE49-F238E27FC236}">
                  <a16:creationId xmlns:a16="http://schemas.microsoft.com/office/drawing/2014/main" id="{DB670E4A-B1B1-4648-A934-EC9804BAFC40}"/>
                </a:ext>
              </a:extLst>
            </p:cNvPr>
            <p:cNvGrpSpPr/>
            <p:nvPr/>
          </p:nvGrpSpPr>
          <p:grpSpPr>
            <a:xfrm>
              <a:off x="4115323" y="344169"/>
              <a:ext cx="4317368" cy="4291821"/>
              <a:chOff x="8451075" y="2889337"/>
              <a:chExt cx="7485029" cy="7440738"/>
            </a:xfrm>
          </p:grpSpPr>
          <p:sp>
            <p:nvSpPr>
              <p:cNvPr id="65" name="Freeform: Shape 64">
                <a:extLst>
                  <a:ext uri="{FF2B5EF4-FFF2-40B4-BE49-F238E27FC236}">
                    <a16:creationId xmlns:a16="http://schemas.microsoft.com/office/drawing/2014/main" id="{F928C250-F3E6-4ADB-B579-5E5FFFD7C29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6" name="Freeform: Shape 65">
                <a:extLst>
                  <a:ext uri="{FF2B5EF4-FFF2-40B4-BE49-F238E27FC236}">
                    <a16:creationId xmlns:a16="http://schemas.microsoft.com/office/drawing/2014/main" id="{A382F731-AA52-43B0-9521-81AAB951604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7" name="Freeform: Shape 66">
                <a:extLst>
                  <a:ext uri="{FF2B5EF4-FFF2-40B4-BE49-F238E27FC236}">
                    <a16:creationId xmlns:a16="http://schemas.microsoft.com/office/drawing/2014/main" id="{41E04E76-C896-4234-A7A2-AB7094E9A414}"/>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8" name="Freeform: Shape 67">
                <a:extLst>
                  <a:ext uri="{FF2B5EF4-FFF2-40B4-BE49-F238E27FC236}">
                    <a16:creationId xmlns:a16="http://schemas.microsoft.com/office/drawing/2014/main" id="{A69E41E5-706D-4A07-9978-99294871EC6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 name="Group 14">
              <a:extLst>
                <a:ext uri="{FF2B5EF4-FFF2-40B4-BE49-F238E27FC236}">
                  <a16:creationId xmlns:a16="http://schemas.microsoft.com/office/drawing/2014/main" id="{F04A74D9-1558-4A6F-A018-8F0939BF0254}"/>
                </a:ext>
              </a:extLst>
            </p:cNvPr>
            <p:cNvGrpSpPr/>
            <p:nvPr/>
          </p:nvGrpSpPr>
          <p:grpSpPr>
            <a:xfrm>
              <a:off x="1238531" y="5226904"/>
              <a:ext cx="5893125" cy="5858254"/>
              <a:chOff x="8451075" y="2889337"/>
              <a:chExt cx="7485029" cy="7440738"/>
            </a:xfrm>
          </p:grpSpPr>
          <p:sp>
            <p:nvSpPr>
              <p:cNvPr id="61" name="Freeform: Shape 60">
                <a:extLst>
                  <a:ext uri="{FF2B5EF4-FFF2-40B4-BE49-F238E27FC236}">
                    <a16:creationId xmlns:a16="http://schemas.microsoft.com/office/drawing/2014/main" id="{CC0BD63C-5DD5-4848-BD6E-E75C32362787}"/>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Freeform: Shape 61">
                <a:extLst>
                  <a:ext uri="{FF2B5EF4-FFF2-40B4-BE49-F238E27FC236}">
                    <a16:creationId xmlns:a16="http://schemas.microsoft.com/office/drawing/2014/main" id="{33541135-CECC-4A3D-B7B5-1D967E74D95D}"/>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3" name="Freeform: Shape 62">
                <a:extLst>
                  <a:ext uri="{FF2B5EF4-FFF2-40B4-BE49-F238E27FC236}">
                    <a16:creationId xmlns:a16="http://schemas.microsoft.com/office/drawing/2014/main" id="{C369AB9D-C5B3-4932-980E-FDB4D1C3296D}"/>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4" name="Freeform: Shape 63">
                <a:extLst>
                  <a:ext uri="{FF2B5EF4-FFF2-40B4-BE49-F238E27FC236}">
                    <a16:creationId xmlns:a16="http://schemas.microsoft.com/office/drawing/2014/main" id="{2B945F18-47D6-4D10-A940-7E18F14258C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 name="Group 15">
              <a:extLst>
                <a:ext uri="{FF2B5EF4-FFF2-40B4-BE49-F238E27FC236}">
                  <a16:creationId xmlns:a16="http://schemas.microsoft.com/office/drawing/2014/main" id="{2293F7CC-6483-4F01-A8A3-D45F5447B70D}"/>
                </a:ext>
              </a:extLst>
            </p:cNvPr>
            <p:cNvGrpSpPr/>
            <p:nvPr/>
          </p:nvGrpSpPr>
          <p:grpSpPr>
            <a:xfrm>
              <a:off x="16778975" y="0"/>
              <a:ext cx="6770922" cy="6730857"/>
              <a:chOff x="8451075" y="2889337"/>
              <a:chExt cx="7485029" cy="7440738"/>
            </a:xfrm>
          </p:grpSpPr>
          <p:sp>
            <p:nvSpPr>
              <p:cNvPr id="57" name="Freeform: Shape 56">
                <a:extLst>
                  <a:ext uri="{FF2B5EF4-FFF2-40B4-BE49-F238E27FC236}">
                    <a16:creationId xmlns:a16="http://schemas.microsoft.com/office/drawing/2014/main" id="{DA9FFF3B-9BAA-45C0-9C62-8D5EDE38CBB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Freeform: Shape 57">
                <a:extLst>
                  <a:ext uri="{FF2B5EF4-FFF2-40B4-BE49-F238E27FC236}">
                    <a16:creationId xmlns:a16="http://schemas.microsoft.com/office/drawing/2014/main" id="{E1E3FBA9-5966-4D79-A206-B41BBEA10D2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9" name="Freeform: Shape 58">
                <a:extLst>
                  <a:ext uri="{FF2B5EF4-FFF2-40B4-BE49-F238E27FC236}">
                    <a16:creationId xmlns:a16="http://schemas.microsoft.com/office/drawing/2014/main" id="{1D6CB579-AC1A-4A57-98FD-DF2A98FA9AD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reeform: Shape 59">
                <a:extLst>
                  <a:ext uri="{FF2B5EF4-FFF2-40B4-BE49-F238E27FC236}">
                    <a16:creationId xmlns:a16="http://schemas.microsoft.com/office/drawing/2014/main" id="{57E7C67E-743B-4820-80B5-D7AC862C8B2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7" name="Group 16">
              <a:extLst>
                <a:ext uri="{FF2B5EF4-FFF2-40B4-BE49-F238E27FC236}">
                  <a16:creationId xmlns:a16="http://schemas.microsoft.com/office/drawing/2014/main" id="{7C9326AF-8476-4A4D-8CDD-7E0398B93A65}"/>
                </a:ext>
              </a:extLst>
            </p:cNvPr>
            <p:cNvGrpSpPr/>
            <p:nvPr/>
          </p:nvGrpSpPr>
          <p:grpSpPr>
            <a:xfrm>
              <a:off x="13946872" y="7309998"/>
              <a:ext cx="5457706" cy="5425411"/>
              <a:chOff x="8451075" y="2889337"/>
              <a:chExt cx="7485029" cy="7440738"/>
            </a:xfrm>
          </p:grpSpPr>
          <p:sp>
            <p:nvSpPr>
              <p:cNvPr id="53" name="Freeform: Shape 52">
                <a:extLst>
                  <a:ext uri="{FF2B5EF4-FFF2-40B4-BE49-F238E27FC236}">
                    <a16:creationId xmlns:a16="http://schemas.microsoft.com/office/drawing/2014/main" id="{8DD2417B-53C7-410F-872A-B63CB9BA3A2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177ED0F1-0BFB-4DDA-9275-E2449CB85FB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48C9B323-CF38-4D9B-AAD8-153089CFBFB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4EDEB839-54CD-4709-B353-D0B802D6DDC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8" name="Group 17">
              <a:extLst>
                <a:ext uri="{FF2B5EF4-FFF2-40B4-BE49-F238E27FC236}">
                  <a16:creationId xmlns:a16="http://schemas.microsoft.com/office/drawing/2014/main" id="{94D4CE7D-DABA-40F2-A4CC-67AB346B9DE3}"/>
                </a:ext>
              </a:extLst>
            </p:cNvPr>
            <p:cNvGrpSpPr/>
            <p:nvPr/>
          </p:nvGrpSpPr>
          <p:grpSpPr>
            <a:xfrm>
              <a:off x="6232165" y="11676070"/>
              <a:ext cx="4317368" cy="4291821"/>
              <a:chOff x="8451075" y="2889337"/>
              <a:chExt cx="7485029" cy="7440738"/>
            </a:xfrm>
          </p:grpSpPr>
          <p:sp>
            <p:nvSpPr>
              <p:cNvPr id="49" name="Freeform: Shape 48">
                <a:extLst>
                  <a:ext uri="{FF2B5EF4-FFF2-40B4-BE49-F238E27FC236}">
                    <a16:creationId xmlns:a16="http://schemas.microsoft.com/office/drawing/2014/main" id="{BBC5631A-5C3D-47D7-B9CF-06EC4765614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0F9C720F-4869-45CB-B8C6-5B308F1C804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0659C4F0-B780-46F3-A112-7F5A4CD5AAA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0FF360AC-24E3-4BC3-8F97-9EFBF7738E0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9" name="Group 18">
              <a:extLst>
                <a:ext uri="{FF2B5EF4-FFF2-40B4-BE49-F238E27FC236}">
                  <a16:creationId xmlns:a16="http://schemas.microsoft.com/office/drawing/2014/main" id="{53940DF0-0B8E-465F-9307-2C54CA292850}"/>
                </a:ext>
              </a:extLst>
            </p:cNvPr>
            <p:cNvGrpSpPr/>
            <p:nvPr/>
          </p:nvGrpSpPr>
          <p:grpSpPr>
            <a:xfrm>
              <a:off x="1992607" y="16558804"/>
              <a:ext cx="7255892" cy="7212957"/>
              <a:chOff x="8451075" y="2889337"/>
              <a:chExt cx="7485029" cy="7440738"/>
            </a:xfrm>
          </p:grpSpPr>
          <p:sp>
            <p:nvSpPr>
              <p:cNvPr id="45" name="Freeform: Shape 44">
                <a:extLst>
                  <a:ext uri="{FF2B5EF4-FFF2-40B4-BE49-F238E27FC236}">
                    <a16:creationId xmlns:a16="http://schemas.microsoft.com/office/drawing/2014/main" id="{9B14B7F5-3666-4603-8DA5-3CEB0E3D445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B4C1EE15-3398-43F2-9522-7CF42763DA7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39E7CCE6-4C19-4B9A-ADBF-009FCF08CD0D}"/>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Freeform: Shape 47">
                <a:extLst>
                  <a:ext uri="{FF2B5EF4-FFF2-40B4-BE49-F238E27FC236}">
                    <a16:creationId xmlns:a16="http://schemas.microsoft.com/office/drawing/2014/main" id="{0762400C-B3D9-4608-936B-D53EF2B8539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0" name="Group 19">
              <a:extLst>
                <a:ext uri="{FF2B5EF4-FFF2-40B4-BE49-F238E27FC236}">
                  <a16:creationId xmlns:a16="http://schemas.microsoft.com/office/drawing/2014/main" id="{522AB160-2D49-46F8-8EE4-EA42388B2B28}"/>
                </a:ext>
              </a:extLst>
            </p:cNvPr>
            <p:cNvGrpSpPr/>
            <p:nvPr/>
          </p:nvGrpSpPr>
          <p:grpSpPr>
            <a:xfrm>
              <a:off x="19404578" y="14885624"/>
              <a:ext cx="4871833" cy="4843006"/>
              <a:chOff x="8451075" y="2889337"/>
              <a:chExt cx="7485029" cy="7440738"/>
            </a:xfrm>
          </p:grpSpPr>
          <p:sp>
            <p:nvSpPr>
              <p:cNvPr id="41" name="Freeform: Shape 40">
                <a:extLst>
                  <a:ext uri="{FF2B5EF4-FFF2-40B4-BE49-F238E27FC236}">
                    <a16:creationId xmlns:a16="http://schemas.microsoft.com/office/drawing/2014/main" id="{D3FFD52D-6348-48F5-8C2A-92671AF26C57}"/>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D4DB3799-F4FE-4702-AE58-A3109FA0D2D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Freeform: Shape 42">
                <a:extLst>
                  <a:ext uri="{FF2B5EF4-FFF2-40B4-BE49-F238E27FC236}">
                    <a16:creationId xmlns:a16="http://schemas.microsoft.com/office/drawing/2014/main" id="{04B666AC-0BC9-465E-A431-046D77E3137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A3B188FF-5E9E-4091-910E-3A4466F4944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 name="Group 20">
              <a:extLst>
                <a:ext uri="{FF2B5EF4-FFF2-40B4-BE49-F238E27FC236}">
                  <a16:creationId xmlns:a16="http://schemas.microsoft.com/office/drawing/2014/main" id="{BC98EACA-93DE-497D-AA3E-CB9ECC15F63B}"/>
                </a:ext>
              </a:extLst>
            </p:cNvPr>
            <p:cNvGrpSpPr/>
            <p:nvPr/>
          </p:nvGrpSpPr>
          <p:grpSpPr>
            <a:xfrm>
              <a:off x="12436225" y="14174681"/>
              <a:ext cx="5457706" cy="5425411"/>
              <a:chOff x="8451075" y="2889337"/>
              <a:chExt cx="7485029" cy="7440738"/>
            </a:xfrm>
          </p:grpSpPr>
          <p:sp>
            <p:nvSpPr>
              <p:cNvPr id="37" name="Freeform: Shape 36">
                <a:extLst>
                  <a:ext uri="{FF2B5EF4-FFF2-40B4-BE49-F238E27FC236}">
                    <a16:creationId xmlns:a16="http://schemas.microsoft.com/office/drawing/2014/main" id="{EDF6DDCF-8F2A-41D8-A8DE-AA14D22758F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Freeform: Shape 37">
                <a:extLst>
                  <a:ext uri="{FF2B5EF4-FFF2-40B4-BE49-F238E27FC236}">
                    <a16:creationId xmlns:a16="http://schemas.microsoft.com/office/drawing/2014/main" id="{ABF244DB-9A74-4EF2-97DE-883175DF6E0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Freeform: Shape 38">
                <a:extLst>
                  <a:ext uri="{FF2B5EF4-FFF2-40B4-BE49-F238E27FC236}">
                    <a16:creationId xmlns:a16="http://schemas.microsoft.com/office/drawing/2014/main" id="{779CE218-500F-48AB-8714-62B9EC0DC95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02B51102-CBCF-481B-B089-4BAB590D57A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 name="Group 21">
              <a:extLst>
                <a:ext uri="{FF2B5EF4-FFF2-40B4-BE49-F238E27FC236}">
                  <a16:creationId xmlns:a16="http://schemas.microsoft.com/office/drawing/2014/main" id="{334884A4-2A03-4F4E-AE2C-573C6AA45870}"/>
                </a:ext>
              </a:extLst>
            </p:cNvPr>
            <p:cNvGrpSpPr/>
            <p:nvPr/>
          </p:nvGrpSpPr>
          <p:grpSpPr>
            <a:xfrm>
              <a:off x="18886364" y="20271861"/>
              <a:ext cx="6770922" cy="6730857"/>
              <a:chOff x="8451075" y="2889337"/>
              <a:chExt cx="7485029" cy="7440738"/>
            </a:xfrm>
          </p:grpSpPr>
          <p:sp>
            <p:nvSpPr>
              <p:cNvPr id="33" name="Freeform: Shape 32">
                <a:extLst>
                  <a:ext uri="{FF2B5EF4-FFF2-40B4-BE49-F238E27FC236}">
                    <a16:creationId xmlns:a16="http://schemas.microsoft.com/office/drawing/2014/main" id="{4F4108B4-17CC-40ED-8642-4A191B10D68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reeform: Shape 33">
                <a:extLst>
                  <a:ext uri="{FF2B5EF4-FFF2-40B4-BE49-F238E27FC236}">
                    <a16:creationId xmlns:a16="http://schemas.microsoft.com/office/drawing/2014/main" id="{8D2193EF-F00E-4A0F-92BC-3564837F0E7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reeform: Shape 34">
                <a:extLst>
                  <a:ext uri="{FF2B5EF4-FFF2-40B4-BE49-F238E27FC236}">
                    <a16:creationId xmlns:a16="http://schemas.microsoft.com/office/drawing/2014/main" id="{1589237B-C2F2-413A-932E-3A379D995F2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reeform: Shape 35">
                <a:extLst>
                  <a:ext uri="{FF2B5EF4-FFF2-40B4-BE49-F238E27FC236}">
                    <a16:creationId xmlns:a16="http://schemas.microsoft.com/office/drawing/2014/main" id="{93B7BF46-268D-45C7-BBBF-E5003AAE60B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3" name="Group 22">
              <a:extLst>
                <a:ext uri="{FF2B5EF4-FFF2-40B4-BE49-F238E27FC236}">
                  <a16:creationId xmlns:a16="http://schemas.microsoft.com/office/drawing/2014/main" id="{673E029B-3415-44F8-818C-F7EA50EAC0C1}"/>
                </a:ext>
              </a:extLst>
            </p:cNvPr>
            <p:cNvGrpSpPr/>
            <p:nvPr/>
          </p:nvGrpSpPr>
          <p:grpSpPr>
            <a:xfrm>
              <a:off x="5941124" y="26049663"/>
              <a:ext cx="4458599" cy="4432217"/>
              <a:chOff x="8451075" y="2889337"/>
              <a:chExt cx="7485029" cy="7440738"/>
            </a:xfrm>
          </p:grpSpPr>
          <p:sp>
            <p:nvSpPr>
              <p:cNvPr id="29" name="Freeform: Shape 28">
                <a:extLst>
                  <a:ext uri="{FF2B5EF4-FFF2-40B4-BE49-F238E27FC236}">
                    <a16:creationId xmlns:a16="http://schemas.microsoft.com/office/drawing/2014/main" id="{59B828FD-ED3D-49DB-8DFF-B14574E350E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087D5146-75D9-4CA8-9AFF-5B626F0AA40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Freeform: Shape 30">
                <a:extLst>
                  <a:ext uri="{FF2B5EF4-FFF2-40B4-BE49-F238E27FC236}">
                    <a16:creationId xmlns:a16="http://schemas.microsoft.com/office/drawing/2014/main" id="{98931A5E-B12A-4B54-94E2-E6E9C34A344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reeform: Shape 31">
                <a:extLst>
                  <a:ext uri="{FF2B5EF4-FFF2-40B4-BE49-F238E27FC236}">
                    <a16:creationId xmlns:a16="http://schemas.microsoft.com/office/drawing/2014/main" id="{FD978C12-3BDF-4837-A01A-98BFA40BA6D3}"/>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4" name="Group 23">
              <a:extLst>
                <a:ext uri="{FF2B5EF4-FFF2-40B4-BE49-F238E27FC236}">
                  <a16:creationId xmlns:a16="http://schemas.microsoft.com/office/drawing/2014/main" id="{088B8F0D-3FF8-4F74-9648-CB58D8469EAF}"/>
                </a:ext>
              </a:extLst>
            </p:cNvPr>
            <p:cNvGrpSpPr/>
            <p:nvPr/>
          </p:nvGrpSpPr>
          <p:grpSpPr>
            <a:xfrm>
              <a:off x="-444571" y="24913310"/>
              <a:ext cx="4871833" cy="4843006"/>
              <a:chOff x="8451075" y="2889337"/>
              <a:chExt cx="7485029" cy="7440738"/>
            </a:xfrm>
          </p:grpSpPr>
          <p:sp>
            <p:nvSpPr>
              <p:cNvPr id="25" name="Freeform: Shape 24">
                <a:extLst>
                  <a:ext uri="{FF2B5EF4-FFF2-40B4-BE49-F238E27FC236}">
                    <a16:creationId xmlns:a16="http://schemas.microsoft.com/office/drawing/2014/main" id="{C84BF233-EEAE-46AA-B32F-7363C6FDBBB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E2FA2A96-2BC9-44B8-880F-4F4D0703F0D1}"/>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9955F16F-0DC7-458A-8A1E-4FE39080306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25490D79-57D3-4866-B162-8FC36AA9701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
        <p:nvSpPr>
          <p:cNvPr id="73" name="TextBox 72">
            <a:extLst>
              <a:ext uri="{FF2B5EF4-FFF2-40B4-BE49-F238E27FC236}">
                <a16:creationId xmlns:a16="http://schemas.microsoft.com/office/drawing/2014/main" id="{DAE1E27F-89D7-41A9-B614-9DD2D1FF04A0}"/>
              </a:ext>
            </a:extLst>
          </p:cNvPr>
          <p:cNvSpPr txBox="1"/>
          <p:nvPr/>
        </p:nvSpPr>
        <p:spPr>
          <a:xfrm>
            <a:off x="1711490" y="2253627"/>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74" name="Group 73">
            <a:extLst>
              <a:ext uri="{FF2B5EF4-FFF2-40B4-BE49-F238E27FC236}">
                <a16:creationId xmlns:a16="http://schemas.microsoft.com/office/drawing/2014/main" id="{CBB4AAAF-EC43-4AE1-AA19-4073A91413F5}"/>
              </a:ext>
            </a:extLst>
          </p:cNvPr>
          <p:cNvGrpSpPr/>
          <p:nvPr/>
        </p:nvGrpSpPr>
        <p:grpSpPr>
          <a:xfrm>
            <a:off x="8010575" y="-9151836"/>
            <a:ext cx="8366024" cy="8824223"/>
            <a:chOff x="8736553" y="3611344"/>
            <a:chExt cx="6914068" cy="7292746"/>
          </a:xfrm>
        </p:grpSpPr>
        <p:sp>
          <p:nvSpPr>
            <p:cNvPr id="75" name="One">
              <a:extLst>
                <a:ext uri="{FF2B5EF4-FFF2-40B4-BE49-F238E27FC236}">
                  <a16:creationId xmlns:a16="http://schemas.microsoft.com/office/drawing/2014/main" id="{DD3522AB-E797-42D6-8927-BC0D1EE7D0C5}"/>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6" name="Two">
              <a:extLst>
                <a:ext uri="{FF2B5EF4-FFF2-40B4-BE49-F238E27FC236}">
                  <a16:creationId xmlns:a16="http://schemas.microsoft.com/office/drawing/2014/main" id="{B30D432E-6E86-4D41-9923-39150F4FF982}"/>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7" name="Three">
              <a:extLst>
                <a:ext uri="{FF2B5EF4-FFF2-40B4-BE49-F238E27FC236}">
                  <a16:creationId xmlns:a16="http://schemas.microsoft.com/office/drawing/2014/main" id="{3C13BF49-5050-4EF0-875B-C904BD6D023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8" name="Four">
              <a:extLst>
                <a:ext uri="{FF2B5EF4-FFF2-40B4-BE49-F238E27FC236}">
                  <a16:creationId xmlns:a16="http://schemas.microsoft.com/office/drawing/2014/main" id="{61733EC9-BA2D-4CC6-8F2C-1A6F9F3C182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9" name="TextBox 78">
            <a:extLst>
              <a:ext uri="{FF2B5EF4-FFF2-40B4-BE49-F238E27FC236}">
                <a16:creationId xmlns:a16="http://schemas.microsoft.com/office/drawing/2014/main" id="{169C201C-FD7A-4A0B-ADC2-E17C127AB4F8}"/>
              </a:ext>
            </a:extLst>
          </p:cNvPr>
          <p:cNvSpPr txBox="1"/>
          <p:nvPr/>
        </p:nvSpPr>
        <p:spPr>
          <a:xfrm>
            <a:off x="9964288" y="-6115108"/>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Test Process</a:t>
            </a:r>
          </a:p>
          <a:p>
            <a:pPr lvl="0" algn="ctr">
              <a:defRPr/>
            </a:pPr>
            <a:r>
              <a:rPr lang="en-US" sz="2000">
                <a:solidFill>
                  <a:srgbClr val="FFFFFF"/>
                </a:solidFill>
              </a:rPr>
              <a:t>Donec ornare rutrum neque sit amet pellentesque. Nulla eget dictum tortor. </a:t>
            </a:r>
          </a:p>
        </p:txBody>
      </p:sp>
      <p:sp>
        <p:nvSpPr>
          <p:cNvPr id="80" name="TextBox 79">
            <a:extLst>
              <a:ext uri="{FF2B5EF4-FFF2-40B4-BE49-F238E27FC236}">
                <a16:creationId xmlns:a16="http://schemas.microsoft.com/office/drawing/2014/main" id="{8CA73FF7-9037-42C3-A391-76EE8DA899B4}"/>
              </a:ext>
            </a:extLst>
          </p:cNvPr>
          <p:cNvSpPr txBox="1"/>
          <p:nvPr/>
        </p:nvSpPr>
        <p:spPr>
          <a:xfrm>
            <a:off x="11064112" y="-8269124"/>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sp>
        <p:nvSpPr>
          <p:cNvPr id="81" name="Rectangle 80">
            <a:extLst>
              <a:ext uri="{FF2B5EF4-FFF2-40B4-BE49-F238E27FC236}">
                <a16:creationId xmlns:a16="http://schemas.microsoft.com/office/drawing/2014/main" id="{1040A05B-4521-4667-9A2A-D374C1E2C20D}"/>
              </a:ext>
            </a:extLst>
          </p:cNvPr>
          <p:cNvSpPr/>
          <p:nvPr/>
        </p:nvSpPr>
        <p:spPr>
          <a:xfrm>
            <a:off x="11069520" y="-5096532"/>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d</a:t>
            </a:r>
          </a:p>
        </p:txBody>
      </p:sp>
      <p:grpSp>
        <p:nvGrpSpPr>
          <p:cNvPr id="82" name="Group 81">
            <a:extLst>
              <a:ext uri="{FF2B5EF4-FFF2-40B4-BE49-F238E27FC236}">
                <a16:creationId xmlns:a16="http://schemas.microsoft.com/office/drawing/2014/main" id="{A4406E73-E9E9-4ADE-9683-1A16A7742333}"/>
              </a:ext>
            </a:extLst>
          </p:cNvPr>
          <p:cNvGrpSpPr/>
          <p:nvPr/>
        </p:nvGrpSpPr>
        <p:grpSpPr>
          <a:xfrm>
            <a:off x="-5992294" y="-46410235"/>
            <a:ext cx="31913164" cy="60146323"/>
            <a:chOff x="-5487555" y="-2658810"/>
            <a:chExt cx="31913164" cy="60146323"/>
          </a:xfrm>
        </p:grpSpPr>
        <p:grpSp>
          <p:nvGrpSpPr>
            <p:cNvPr id="83" name="Group 82">
              <a:extLst>
                <a:ext uri="{FF2B5EF4-FFF2-40B4-BE49-F238E27FC236}">
                  <a16:creationId xmlns:a16="http://schemas.microsoft.com/office/drawing/2014/main" id="{C47E7DA5-85DA-4417-A4BC-09209252D2CC}"/>
                </a:ext>
              </a:extLst>
            </p:cNvPr>
            <p:cNvGrpSpPr/>
            <p:nvPr/>
          </p:nvGrpSpPr>
          <p:grpSpPr>
            <a:xfrm>
              <a:off x="17234116" y="9701601"/>
              <a:ext cx="9191493" cy="9137106"/>
              <a:chOff x="8451073" y="2889337"/>
              <a:chExt cx="7485028" cy="7440739"/>
            </a:xfrm>
          </p:grpSpPr>
          <p:sp>
            <p:nvSpPr>
              <p:cNvPr id="139" name="Freeform: Shape 138">
                <a:extLst>
                  <a:ext uri="{FF2B5EF4-FFF2-40B4-BE49-F238E27FC236}">
                    <a16:creationId xmlns:a16="http://schemas.microsoft.com/office/drawing/2014/main" id="{8C019671-6383-4DC3-B00D-35EC6C59039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0" name="Freeform: Shape 139">
                <a:extLst>
                  <a:ext uri="{FF2B5EF4-FFF2-40B4-BE49-F238E27FC236}">
                    <a16:creationId xmlns:a16="http://schemas.microsoft.com/office/drawing/2014/main" id="{AA77912E-12F1-4DF3-B71F-788CFCA5710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1" name="Freeform: Shape 140">
                <a:extLst>
                  <a:ext uri="{FF2B5EF4-FFF2-40B4-BE49-F238E27FC236}">
                    <a16:creationId xmlns:a16="http://schemas.microsoft.com/office/drawing/2014/main" id="{9FDDBCE8-CB5F-4DFD-88CA-AD58FDB2297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2" name="Freeform: Shape 141">
                <a:extLst>
                  <a:ext uri="{FF2B5EF4-FFF2-40B4-BE49-F238E27FC236}">
                    <a16:creationId xmlns:a16="http://schemas.microsoft.com/office/drawing/2014/main" id="{D3404A86-8663-44FC-8F0B-B80544114AF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4" name="Group 83">
              <a:extLst>
                <a:ext uri="{FF2B5EF4-FFF2-40B4-BE49-F238E27FC236}">
                  <a16:creationId xmlns:a16="http://schemas.microsoft.com/office/drawing/2014/main" id="{57D38510-4591-4C94-8EF5-00794541381C}"/>
                </a:ext>
              </a:extLst>
            </p:cNvPr>
            <p:cNvGrpSpPr/>
            <p:nvPr/>
          </p:nvGrpSpPr>
          <p:grpSpPr>
            <a:xfrm>
              <a:off x="2747733" y="8494267"/>
              <a:ext cx="7255892" cy="7212957"/>
              <a:chOff x="8451075" y="2889337"/>
              <a:chExt cx="7485029" cy="7440738"/>
            </a:xfrm>
          </p:grpSpPr>
          <p:sp>
            <p:nvSpPr>
              <p:cNvPr id="135" name="Freeform: Shape 134">
                <a:extLst>
                  <a:ext uri="{FF2B5EF4-FFF2-40B4-BE49-F238E27FC236}">
                    <a16:creationId xmlns:a16="http://schemas.microsoft.com/office/drawing/2014/main" id="{1C4856AA-193F-4DFE-94C2-828B134DD6B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6" name="Freeform: Shape 135">
                <a:extLst>
                  <a:ext uri="{FF2B5EF4-FFF2-40B4-BE49-F238E27FC236}">
                    <a16:creationId xmlns:a16="http://schemas.microsoft.com/office/drawing/2014/main" id="{53CA132D-24CC-4A8D-9A7C-32A44C77394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7" name="Freeform: Shape 136">
                <a:extLst>
                  <a:ext uri="{FF2B5EF4-FFF2-40B4-BE49-F238E27FC236}">
                    <a16:creationId xmlns:a16="http://schemas.microsoft.com/office/drawing/2014/main" id="{21D34A31-A662-44FF-A93A-21A7FA39E1F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8" name="Freeform: Shape 137">
                <a:extLst>
                  <a:ext uri="{FF2B5EF4-FFF2-40B4-BE49-F238E27FC236}">
                    <a16:creationId xmlns:a16="http://schemas.microsoft.com/office/drawing/2014/main" id="{8ED452B4-382C-473D-8D35-1FD00957C1B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5" name="Group 84">
              <a:extLst>
                <a:ext uri="{FF2B5EF4-FFF2-40B4-BE49-F238E27FC236}">
                  <a16:creationId xmlns:a16="http://schemas.microsoft.com/office/drawing/2014/main" id="{8B916EC4-201D-4C18-BC65-3756E959CE1C}"/>
                </a:ext>
              </a:extLst>
            </p:cNvPr>
            <p:cNvGrpSpPr/>
            <p:nvPr/>
          </p:nvGrpSpPr>
          <p:grpSpPr>
            <a:xfrm>
              <a:off x="-5077178" y="-2658810"/>
              <a:ext cx="12925268" cy="12848788"/>
              <a:chOff x="8451073" y="2889337"/>
              <a:chExt cx="7485028" cy="7440739"/>
            </a:xfrm>
          </p:grpSpPr>
          <p:sp>
            <p:nvSpPr>
              <p:cNvPr id="131" name="Freeform: Shape 130">
                <a:extLst>
                  <a:ext uri="{FF2B5EF4-FFF2-40B4-BE49-F238E27FC236}">
                    <a16:creationId xmlns:a16="http://schemas.microsoft.com/office/drawing/2014/main" id="{5D7DECBC-F422-46D6-998A-4F84E490F87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2" name="Freeform: Shape 131">
                <a:extLst>
                  <a:ext uri="{FF2B5EF4-FFF2-40B4-BE49-F238E27FC236}">
                    <a16:creationId xmlns:a16="http://schemas.microsoft.com/office/drawing/2014/main" id="{FF93118F-D075-46E8-B5AF-6F77964DBB2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3" name="Freeform: Shape 132">
                <a:extLst>
                  <a:ext uri="{FF2B5EF4-FFF2-40B4-BE49-F238E27FC236}">
                    <a16:creationId xmlns:a16="http://schemas.microsoft.com/office/drawing/2014/main" id="{437F1895-55D1-4E9B-81C1-4B3556C5FF03}"/>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4" name="Freeform: Shape 133">
                <a:extLst>
                  <a:ext uri="{FF2B5EF4-FFF2-40B4-BE49-F238E27FC236}">
                    <a16:creationId xmlns:a16="http://schemas.microsoft.com/office/drawing/2014/main" id="{D76F8481-87A5-401A-9451-6F1980102B1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6" name="Group 85">
              <a:extLst>
                <a:ext uri="{FF2B5EF4-FFF2-40B4-BE49-F238E27FC236}">
                  <a16:creationId xmlns:a16="http://schemas.microsoft.com/office/drawing/2014/main" id="{E192258C-0BE7-4D06-8CDC-4A1F3A074B6D}"/>
                </a:ext>
              </a:extLst>
            </p:cNvPr>
            <p:cNvGrpSpPr/>
            <p:nvPr/>
          </p:nvGrpSpPr>
          <p:grpSpPr>
            <a:xfrm>
              <a:off x="17087264" y="1911647"/>
              <a:ext cx="6770922" cy="6730857"/>
              <a:chOff x="8451075" y="2889337"/>
              <a:chExt cx="7485029" cy="7440738"/>
            </a:xfrm>
          </p:grpSpPr>
          <p:sp>
            <p:nvSpPr>
              <p:cNvPr id="127" name="Freeform: Shape 126">
                <a:extLst>
                  <a:ext uri="{FF2B5EF4-FFF2-40B4-BE49-F238E27FC236}">
                    <a16:creationId xmlns:a16="http://schemas.microsoft.com/office/drawing/2014/main" id="{DBAB7C59-80F4-484A-A460-2626E81C0CA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8" name="Freeform: Shape 127">
                <a:extLst>
                  <a:ext uri="{FF2B5EF4-FFF2-40B4-BE49-F238E27FC236}">
                    <a16:creationId xmlns:a16="http://schemas.microsoft.com/office/drawing/2014/main" id="{F9F2195E-8B7E-41AF-A8A9-F73CEC98C2C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9" name="Freeform: Shape 128">
                <a:extLst>
                  <a:ext uri="{FF2B5EF4-FFF2-40B4-BE49-F238E27FC236}">
                    <a16:creationId xmlns:a16="http://schemas.microsoft.com/office/drawing/2014/main" id="{AFAA840F-1595-4371-A488-90205549AC4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0" name="Freeform: Shape 129">
                <a:extLst>
                  <a:ext uri="{FF2B5EF4-FFF2-40B4-BE49-F238E27FC236}">
                    <a16:creationId xmlns:a16="http://schemas.microsoft.com/office/drawing/2014/main" id="{A51C2072-1BFB-4658-9788-E7D25497429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7" name="Group 86">
              <a:extLst>
                <a:ext uri="{FF2B5EF4-FFF2-40B4-BE49-F238E27FC236}">
                  <a16:creationId xmlns:a16="http://schemas.microsoft.com/office/drawing/2014/main" id="{2F82CD36-E5E2-4AD9-A34A-C09FCF2BE397}"/>
                </a:ext>
              </a:extLst>
            </p:cNvPr>
            <p:cNvGrpSpPr/>
            <p:nvPr/>
          </p:nvGrpSpPr>
          <p:grpSpPr>
            <a:xfrm>
              <a:off x="16823739" y="28849594"/>
              <a:ext cx="9191493" cy="9137106"/>
              <a:chOff x="8451073" y="2889337"/>
              <a:chExt cx="7485028" cy="7440739"/>
            </a:xfrm>
          </p:grpSpPr>
          <p:sp>
            <p:nvSpPr>
              <p:cNvPr id="123" name="Freeform: Shape 122">
                <a:extLst>
                  <a:ext uri="{FF2B5EF4-FFF2-40B4-BE49-F238E27FC236}">
                    <a16:creationId xmlns:a16="http://schemas.microsoft.com/office/drawing/2014/main" id="{F2A0089A-F1D2-4D59-A7B2-7E755A72780D}"/>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4" name="Freeform: Shape 123">
                <a:extLst>
                  <a:ext uri="{FF2B5EF4-FFF2-40B4-BE49-F238E27FC236}">
                    <a16:creationId xmlns:a16="http://schemas.microsoft.com/office/drawing/2014/main" id="{B9ECB9BA-E502-4AD8-A3A0-023172B2BA9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5" name="Freeform: Shape 124">
                <a:extLst>
                  <a:ext uri="{FF2B5EF4-FFF2-40B4-BE49-F238E27FC236}">
                    <a16:creationId xmlns:a16="http://schemas.microsoft.com/office/drawing/2014/main" id="{3B76CA26-1965-42E8-A17A-0A4446248C2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6" name="Freeform: Shape 125">
                <a:extLst>
                  <a:ext uri="{FF2B5EF4-FFF2-40B4-BE49-F238E27FC236}">
                    <a16:creationId xmlns:a16="http://schemas.microsoft.com/office/drawing/2014/main" id="{1CD374AA-99C1-481A-80F6-6EAD6EA3702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8" name="Group 87">
              <a:extLst>
                <a:ext uri="{FF2B5EF4-FFF2-40B4-BE49-F238E27FC236}">
                  <a16:creationId xmlns:a16="http://schemas.microsoft.com/office/drawing/2014/main" id="{ECDF6AC1-0903-4629-88F2-D7CDE45141A8}"/>
                </a:ext>
              </a:extLst>
            </p:cNvPr>
            <p:cNvGrpSpPr/>
            <p:nvPr/>
          </p:nvGrpSpPr>
          <p:grpSpPr>
            <a:xfrm>
              <a:off x="2337356" y="27642260"/>
              <a:ext cx="7255892" cy="7212957"/>
              <a:chOff x="8451075" y="2889337"/>
              <a:chExt cx="7485029" cy="7440738"/>
            </a:xfrm>
          </p:grpSpPr>
          <p:sp>
            <p:nvSpPr>
              <p:cNvPr id="119" name="Freeform: Shape 118">
                <a:extLst>
                  <a:ext uri="{FF2B5EF4-FFF2-40B4-BE49-F238E27FC236}">
                    <a16:creationId xmlns:a16="http://schemas.microsoft.com/office/drawing/2014/main" id="{B84131DB-8BED-40A7-BBFD-B6B1A11B75C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0" name="Freeform: Shape 119">
                <a:extLst>
                  <a:ext uri="{FF2B5EF4-FFF2-40B4-BE49-F238E27FC236}">
                    <a16:creationId xmlns:a16="http://schemas.microsoft.com/office/drawing/2014/main" id="{F615D2AA-39CE-45FF-B272-0E4329F7082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1" name="Freeform: Shape 120">
                <a:extLst>
                  <a:ext uri="{FF2B5EF4-FFF2-40B4-BE49-F238E27FC236}">
                    <a16:creationId xmlns:a16="http://schemas.microsoft.com/office/drawing/2014/main" id="{B3173616-9614-446B-B893-98FDA747F80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2" name="Freeform: Shape 121">
                <a:extLst>
                  <a:ext uri="{FF2B5EF4-FFF2-40B4-BE49-F238E27FC236}">
                    <a16:creationId xmlns:a16="http://schemas.microsoft.com/office/drawing/2014/main" id="{B3B6B3F4-B264-4B51-9D9F-61F558B1218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9" name="Group 88">
              <a:extLst>
                <a:ext uri="{FF2B5EF4-FFF2-40B4-BE49-F238E27FC236}">
                  <a16:creationId xmlns:a16="http://schemas.microsoft.com/office/drawing/2014/main" id="{47847ACE-CE0D-4D90-8076-6AEFC072CB53}"/>
                </a:ext>
              </a:extLst>
            </p:cNvPr>
            <p:cNvGrpSpPr/>
            <p:nvPr/>
          </p:nvGrpSpPr>
          <p:grpSpPr>
            <a:xfrm>
              <a:off x="-5487555" y="16489183"/>
              <a:ext cx="12925268" cy="12848788"/>
              <a:chOff x="8451073" y="2889337"/>
              <a:chExt cx="7485028" cy="7440739"/>
            </a:xfrm>
          </p:grpSpPr>
          <p:sp>
            <p:nvSpPr>
              <p:cNvPr id="115" name="Freeform: Shape 114">
                <a:extLst>
                  <a:ext uri="{FF2B5EF4-FFF2-40B4-BE49-F238E27FC236}">
                    <a16:creationId xmlns:a16="http://schemas.microsoft.com/office/drawing/2014/main" id="{9A911E1D-92FE-4417-BF85-3137753A9C7D}"/>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6" name="Freeform: Shape 115">
                <a:extLst>
                  <a:ext uri="{FF2B5EF4-FFF2-40B4-BE49-F238E27FC236}">
                    <a16:creationId xmlns:a16="http://schemas.microsoft.com/office/drawing/2014/main" id="{49602D55-9EC7-44E1-A259-6C926A9D6EA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7" name="Freeform: Shape 116">
                <a:extLst>
                  <a:ext uri="{FF2B5EF4-FFF2-40B4-BE49-F238E27FC236}">
                    <a16:creationId xmlns:a16="http://schemas.microsoft.com/office/drawing/2014/main" id="{EED1FF24-C41F-433A-B702-799AD47FA97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8" name="Freeform: Shape 117">
                <a:extLst>
                  <a:ext uri="{FF2B5EF4-FFF2-40B4-BE49-F238E27FC236}">
                    <a16:creationId xmlns:a16="http://schemas.microsoft.com/office/drawing/2014/main" id="{DF167C8F-9AF9-4306-BE44-3C09C0E996B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0" name="Group 89">
              <a:extLst>
                <a:ext uri="{FF2B5EF4-FFF2-40B4-BE49-F238E27FC236}">
                  <a16:creationId xmlns:a16="http://schemas.microsoft.com/office/drawing/2014/main" id="{AC51C53D-6FCA-428E-979A-79CDAE5E93F3}"/>
                </a:ext>
              </a:extLst>
            </p:cNvPr>
            <p:cNvGrpSpPr/>
            <p:nvPr/>
          </p:nvGrpSpPr>
          <p:grpSpPr>
            <a:xfrm>
              <a:off x="16676887" y="21059640"/>
              <a:ext cx="6770922" cy="6730857"/>
              <a:chOff x="8451075" y="2889337"/>
              <a:chExt cx="7485029" cy="7440738"/>
            </a:xfrm>
          </p:grpSpPr>
          <p:sp>
            <p:nvSpPr>
              <p:cNvPr id="111" name="Freeform: Shape 110">
                <a:extLst>
                  <a:ext uri="{FF2B5EF4-FFF2-40B4-BE49-F238E27FC236}">
                    <a16:creationId xmlns:a16="http://schemas.microsoft.com/office/drawing/2014/main" id="{FA550686-9BF3-49E3-AADD-9CF62BA6616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2" name="Freeform: Shape 111">
                <a:extLst>
                  <a:ext uri="{FF2B5EF4-FFF2-40B4-BE49-F238E27FC236}">
                    <a16:creationId xmlns:a16="http://schemas.microsoft.com/office/drawing/2014/main" id="{E85F64A7-8785-459A-9BC2-336C10429CE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Freeform: Shape 112">
                <a:extLst>
                  <a:ext uri="{FF2B5EF4-FFF2-40B4-BE49-F238E27FC236}">
                    <a16:creationId xmlns:a16="http://schemas.microsoft.com/office/drawing/2014/main" id="{276B4608-2420-4D97-A59D-148F9CD364A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4" name="Freeform: Shape 113">
                <a:extLst>
                  <a:ext uri="{FF2B5EF4-FFF2-40B4-BE49-F238E27FC236}">
                    <a16:creationId xmlns:a16="http://schemas.microsoft.com/office/drawing/2014/main" id="{95AFF3D5-FAFC-489B-85B5-2933ABECF637}"/>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1" name="Group 90">
              <a:extLst>
                <a:ext uri="{FF2B5EF4-FFF2-40B4-BE49-F238E27FC236}">
                  <a16:creationId xmlns:a16="http://schemas.microsoft.com/office/drawing/2014/main" id="{171D1023-DC57-433A-B8DF-C642CD2AB938}"/>
                </a:ext>
              </a:extLst>
            </p:cNvPr>
            <p:cNvGrpSpPr/>
            <p:nvPr/>
          </p:nvGrpSpPr>
          <p:grpSpPr>
            <a:xfrm>
              <a:off x="16823739" y="48350407"/>
              <a:ext cx="9191493" cy="9137106"/>
              <a:chOff x="8451073" y="2889337"/>
              <a:chExt cx="7485028" cy="7440739"/>
            </a:xfrm>
          </p:grpSpPr>
          <p:sp>
            <p:nvSpPr>
              <p:cNvPr id="107" name="Freeform: Shape 106">
                <a:extLst>
                  <a:ext uri="{FF2B5EF4-FFF2-40B4-BE49-F238E27FC236}">
                    <a16:creationId xmlns:a16="http://schemas.microsoft.com/office/drawing/2014/main" id="{091D432B-C122-455E-8160-4E8276D37D5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8" name="Freeform: Shape 107">
                <a:extLst>
                  <a:ext uri="{FF2B5EF4-FFF2-40B4-BE49-F238E27FC236}">
                    <a16:creationId xmlns:a16="http://schemas.microsoft.com/office/drawing/2014/main" id="{5AE5BC9B-0966-4768-9B55-AB6CEF97820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9" name="Freeform: Shape 108">
                <a:extLst>
                  <a:ext uri="{FF2B5EF4-FFF2-40B4-BE49-F238E27FC236}">
                    <a16:creationId xmlns:a16="http://schemas.microsoft.com/office/drawing/2014/main" id="{0B4EE7CE-CCED-4014-B046-86A2E3CDA36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0" name="Freeform: Shape 109">
                <a:extLst>
                  <a:ext uri="{FF2B5EF4-FFF2-40B4-BE49-F238E27FC236}">
                    <a16:creationId xmlns:a16="http://schemas.microsoft.com/office/drawing/2014/main" id="{BFB398BD-A41D-431F-B442-63BC35F87E47}"/>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2" name="Group 91">
              <a:extLst>
                <a:ext uri="{FF2B5EF4-FFF2-40B4-BE49-F238E27FC236}">
                  <a16:creationId xmlns:a16="http://schemas.microsoft.com/office/drawing/2014/main" id="{DAECBB40-FBD3-43CE-90B9-94B49105C28C}"/>
                </a:ext>
              </a:extLst>
            </p:cNvPr>
            <p:cNvGrpSpPr/>
            <p:nvPr/>
          </p:nvGrpSpPr>
          <p:grpSpPr>
            <a:xfrm>
              <a:off x="2337356" y="47143073"/>
              <a:ext cx="7255892" cy="7212957"/>
              <a:chOff x="8451075" y="2889337"/>
              <a:chExt cx="7485029" cy="7440738"/>
            </a:xfrm>
          </p:grpSpPr>
          <p:sp>
            <p:nvSpPr>
              <p:cNvPr id="103" name="Freeform: Shape 102">
                <a:extLst>
                  <a:ext uri="{FF2B5EF4-FFF2-40B4-BE49-F238E27FC236}">
                    <a16:creationId xmlns:a16="http://schemas.microsoft.com/office/drawing/2014/main" id="{89457CFA-0039-4D9D-8807-6F980BCBAFA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4" name="Freeform: Shape 103">
                <a:extLst>
                  <a:ext uri="{FF2B5EF4-FFF2-40B4-BE49-F238E27FC236}">
                    <a16:creationId xmlns:a16="http://schemas.microsoft.com/office/drawing/2014/main" id="{49CC5AB9-E0EA-4B14-BB0B-7D686B8F126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5" name="Freeform: Shape 104">
                <a:extLst>
                  <a:ext uri="{FF2B5EF4-FFF2-40B4-BE49-F238E27FC236}">
                    <a16:creationId xmlns:a16="http://schemas.microsoft.com/office/drawing/2014/main" id="{992FF317-399B-4F21-9803-BABF71C1239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6" name="Freeform: Shape 105">
                <a:extLst>
                  <a:ext uri="{FF2B5EF4-FFF2-40B4-BE49-F238E27FC236}">
                    <a16:creationId xmlns:a16="http://schemas.microsoft.com/office/drawing/2014/main" id="{7F3B8320-6C15-4A04-B158-04C626305FC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3" name="Group 92">
              <a:extLst>
                <a:ext uri="{FF2B5EF4-FFF2-40B4-BE49-F238E27FC236}">
                  <a16:creationId xmlns:a16="http://schemas.microsoft.com/office/drawing/2014/main" id="{183C4970-3579-4BBE-943D-2A01C33AFE5F}"/>
                </a:ext>
              </a:extLst>
            </p:cNvPr>
            <p:cNvGrpSpPr/>
            <p:nvPr/>
          </p:nvGrpSpPr>
          <p:grpSpPr>
            <a:xfrm>
              <a:off x="-5487555" y="35989996"/>
              <a:ext cx="12925268" cy="12848788"/>
              <a:chOff x="8451073" y="2889337"/>
              <a:chExt cx="7485028" cy="7440739"/>
            </a:xfrm>
          </p:grpSpPr>
          <p:sp>
            <p:nvSpPr>
              <p:cNvPr id="99" name="Freeform: Shape 98">
                <a:extLst>
                  <a:ext uri="{FF2B5EF4-FFF2-40B4-BE49-F238E27FC236}">
                    <a16:creationId xmlns:a16="http://schemas.microsoft.com/office/drawing/2014/main" id="{5BB170D5-1BB5-4B19-B1AF-F182F059B3C8}"/>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0" name="Freeform: Shape 99">
                <a:extLst>
                  <a:ext uri="{FF2B5EF4-FFF2-40B4-BE49-F238E27FC236}">
                    <a16:creationId xmlns:a16="http://schemas.microsoft.com/office/drawing/2014/main" id="{4D0F2D58-8CE5-41DE-A886-2FE0A721A1F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1" name="Freeform: Shape 100">
                <a:extLst>
                  <a:ext uri="{FF2B5EF4-FFF2-40B4-BE49-F238E27FC236}">
                    <a16:creationId xmlns:a16="http://schemas.microsoft.com/office/drawing/2014/main" id="{80E45F78-CA6F-495D-863C-B17DC8FAC82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2" name="Freeform: Shape 101">
                <a:extLst>
                  <a:ext uri="{FF2B5EF4-FFF2-40B4-BE49-F238E27FC236}">
                    <a16:creationId xmlns:a16="http://schemas.microsoft.com/office/drawing/2014/main" id="{BDE10983-28A4-47D1-A9DE-CDE9ABAE9321}"/>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4" name="Group 93">
              <a:extLst>
                <a:ext uri="{FF2B5EF4-FFF2-40B4-BE49-F238E27FC236}">
                  <a16:creationId xmlns:a16="http://schemas.microsoft.com/office/drawing/2014/main" id="{2E317849-BA77-4A35-AEBB-58299E435F5E}"/>
                </a:ext>
              </a:extLst>
            </p:cNvPr>
            <p:cNvGrpSpPr/>
            <p:nvPr/>
          </p:nvGrpSpPr>
          <p:grpSpPr>
            <a:xfrm>
              <a:off x="16676887" y="40560453"/>
              <a:ext cx="6770922" cy="6730857"/>
              <a:chOff x="8451075" y="2889337"/>
              <a:chExt cx="7485029" cy="7440738"/>
            </a:xfrm>
          </p:grpSpPr>
          <p:sp>
            <p:nvSpPr>
              <p:cNvPr id="95" name="Freeform: Shape 94">
                <a:extLst>
                  <a:ext uri="{FF2B5EF4-FFF2-40B4-BE49-F238E27FC236}">
                    <a16:creationId xmlns:a16="http://schemas.microsoft.com/office/drawing/2014/main" id="{4EFF6F63-6260-438B-AA54-A02F9D789B1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6" name="Freeform: Shape 95">
                <a:extLst>
                  <a:ext uri="{FF2B5EF4-FFF2-40B4-BE49-F238E27FC236}">
                    <a16:creationId xmlns:a16="http://schemas.microsoft.com/office/drawing/2014/main" id="{B5D18F18-DD4C-4998-858A-2A364056297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7" name="Freeform: Shape 96">
                <a:extLst>
                  <a:ext uri="{FF2B5EF4-FFF2-40B4-BE49-F238E27FC236}">
                    <a16:creationId xmlns:a16="http://schemas.microsoft.com/office/drawing/2014/main" id="{AA964B92-E530-457B-9699-035B37E2BD3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8" name="Freeform: Shape 97">
                <a:extLst>
                  <a:ext uri="{FF2B5EF4-FFF2-40B4-BE49-F238E27FC236}">
                    <a16:creationId xmlns:a16="http://schemas.microsoft.com/office/drawing/2014/main" id="{A7A6FE91-AD12-41FD-9C45-6AB7F6CFD3B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143" name="Group 142">
            <a:extLst>
              <a:ext uri="{FF2B5EF4-FFF2-40B4-BE49-F238E27FC236}">
                <a16:creationId xmlns:a16="http://schemas.microsoft.com/office/drawing/2014/main" id="{EF29F366-334B-4499-9BF1-D622C546C0DA}"/>
              </a:ext>
            </a:extLst>
          </p:cNvPr>
          <p:cNvGrpSpPr/>
          <p:nvPr/>
        </p:nvGrpSpPr>
        <p:grpSpPr>
          <a:xfrm>
            <a:off x="8010575" y="5256551"/>
            <a:ext cx="8366024" cy="8824223"/>
            <a:chOff x="8736553" y="3611344"/>
            <a:chExt cx="6914068" cy="7292746"/>
          </a:xfrm>
        </p:grpSpPr>
        <p:sp>
          <p:nvSpPr>
            <p:cNvPr id="144" name="One">
              <a:extLst>
                <a:ext uri="{FF2B5EF4-FFF2-40B4-BE49-F238E27FC236}">
                  <a16:creationId xmlns:a16="http://schemas.microsoft.com/office/drawing/2014/main" id="{C251ACFC-46F6-4DDB-B665-04F7CAF14DDF}"/>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5" name="Two">
              <a:extLst>
                <a:ext uri="{FF2B5EF4-FFF2-40B4-BE49-F238E27FC236}">
                  <a16:creationId xmlns:a16="http://schemas.microsoft.com/office/drawing/2014/main" id="{3ABFC8C7-DCF4-469A-B35F-C3433ED3E401}"/>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6" name="Three">
              <a:extLst>
                <a:ext uri="{FF2B5EF4-FFF2-40B4-BE49-F238E27FC236}">
                  <a16:creationId xmlns:a16="http://schemas.microsoft.com/office/drawing/2014/main" id="{1FC5580D-4F59-4CD8-A37B-D3C7001B7A0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7" name="Four">
              <a:extLst>
                <a:ext uri="{FF2B5EF4-FFF2-40B4-BE49-F238E27FC236}">
                  <a16:creationId xmlns:a16="http://schemas.microsoft.com/office/drawing/2014/main" id="{31D618B3-EA41-4975-8922-D8E274C9828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48" name="TextBox 147">
            <a:extLst>
              <a:ext uri="{FF2B5EF4-FFF2-40B4-BE49-F238E27FC236}">
                <a16:creationId xmlns:a16="http://schemas.microsoft.com/office/drawing/2014/main" id="{77F8241C-574E-46EF-8B16-42083A04A18F}"/>
              </a:ext>
            </a:extLst>
          </p:cNvPr>
          <p:cNvSpPr txBox="1"/>
          <p:nvPr/>
        </p:nvSpPr>
        <p:spPr>
          <a:xfrm>
            <a:off x="9964288" y="8438170"/>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Finish Process</a:t>
            </a:r>
          </a:p>
          <a:p>
            <a:pPr lvl="0" algn="ctr">
              <a:defRPr/>
            </a:pPr>
            <a:r>
              <a:rPr lang="en-US" sz="2000">
                <a:solidFill>
                  <a:srgbClr val="FFFFFF"/>
                </a:solidFill>
              </a:rPr>
              <a:t>Donec ornare rutrum neque sit amet pellentesque. Nulla eget dictum tortor. </a:t>
            </a:r>
          </a:p>
        </p:txBody>
      </p:sp>
      <p:sp>
        <p:nvSpPr>
          <p:cNvPr id="149" name="TextBox 148">
            <a:extLst>
              <a:ext uri="{FF2B5EF4-FFF2-40B4-BE49-F238E27FC236}">
                <a16:creationId xmlns:a16="http://schemas.microsoft.com/office/drawing/2014/main" id="{1E720F9E-747A-4722-9C74-3EC8B680D152}"/>
              </a:ext>
            </a:extLst>
          </p:cNvPr>
          <p:cNvSpPr txBox="1"/>
          <p:nvPr/>
        </p:nvSpPr>
        <p:spPr>
          <a:xfrm>
            <a:off x="11064112" y="6284154"/>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05</a:t>
            </a:r>
          </a:p>
        </p:txBody>
      </p:sp>
      <p:sp>
        <p:nvSpPr>
          <p:cNvPr id="150" name="Rectangle 149">
            <a:extLst>
              <a:ext uri="{FF2B5EF4-FFF2-40B4-BE49-F238E27FC236}">
                <a16:creationId xmlns:a16="http://schemas.microsoft.com/office/drawing/2014/main" id="{0A1F9A1F-8519-4FFC-B08E-AA2E042FFC5F}"/>
              </a:ext>
            </a:extLst>
          </p:cNvPr>
          <p:cNvSpPr/>
          <p:nvPr/>
        </p:nvSpPr>
        <p:spPr>
          <a:xfrm>
            <a:off x="11249056" y="9672190"/>
            <a:ext cx="1954382" cy="2215991"/>
          </a:xfrm>
          <a:prstGeom prst="rect">
            <a:avLst/>
          </a:prstGeom>
        </p:spPr>
        <p:txBody>
          <a:bodyPr wrap="none" anchor="ctr">
            <a:spAutoFit/>
          </a:bodyPr>
          <a:lstStyle/>
          <a:p>
            <a:pPr lvl="0" algn="ctr" defTabSz="914400">
              <a:defRPr/>
            </a:pPr>
            <a:r>
              <a:rPr lang="en-US" sz="13800">
                <a:solidFill>
                  <a:srgbClr val="FFFFFF"/>
                </a:solidFill>
                <a:latin typeface="Designball-Documents-02" pitchFamily="2" charset="0"/>
                <a:ea typeface="Open Sans" panose="020B0606030504020204" pitchFamily="34" charset="0"/>
                <a:cs typeface="Arial" panose="020B0604020202020204" pitchFamily="34" charset="0"/>
              </a:rPr>
              <a:t>D</a:t>
            </a:r>
          </a:p>
        </p:txBody>
      </p:sp>
    </p:spTree>
    <p:extLst>
      <p:ext uri="{BB962C8B-B14F-4D97-AF65-F5344CB8AC3E}">
        <p14:creationId xmlns:p14="http://schemas.microsoft.com/office/powerpoint/2010/main" val="138041136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59EDC2BC-FD58-4DFA-AB44-AD27701187DD}"/>
              </a:ext>
            </a:extLst>
          </p:cNvPr>
          <p:cNvGrpSpPr/>
          <p:nvPr/>
        </p:nvGrpSpPr>
        <p:grpSpPr>
          <a:xfrm>
            <a:off x="-1932078" y="3047060"/>
            <a:ext cx="26101857" cy="30481880"/>
            <a:chOff x="-444571" y="0"/>
            <a:chExt cx="26101857" cy="30481880"/>
          </a:xfrm>
        </p:grpSpPr>
        <p:grpSp>
          <p:nvGrpSpPr>
            <p:cNvPr id="3" name="Group 2">
              <a:extLst>
                <a:ext uri="{FF2B5EF4-FFF2-40B4-BE49-F238E27FC236}">
                  <a16:creationId xmlns:a16="http://schemas.microsoft.com/office/drawing/2014/main" id="{079297E1-CB31-4498-8D1E-2F7B13157DCD}"/>
                </a:ext>
              </a:extLst>
            </p:cNvPr>
            <p:cNvGrpSpPr/>
            <p:nvPr/>
          </p:nvGrpSpPr>
          <p:grpSpPr>
            <a:xfrm>
              <a:off x="12218517" y="20165282"/>
              <a:ext cx="5893125" cy="5858254"/>
              <a:chOff x="8451075" y="2889337"/>
              <a:chExt cx="7485029" cy="7440738"/>
            </a:xfrm>
          </p:grpSpPr>
          <p:sp>
            <p:nvSpPr>
              <p:cNvPr id="59" name="Freeform: Shape 58">
                <a:extLst>
                  <a:ext uri="{FF2B5EF4-FFF2-40B4-BE49-F238E27FC236}">
                    <a16:creationId xmlns:a16="http://schemas.microsoft.com/office/drawing/2014/main" id="{A899EF28-7AB3-4890-91E3-90D4057681E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reeform: Shape 59">
                <a:extLst>
                  <a:ext uri="{FF2B5EF4-FFF2-40B4-BE49-F238E27FC236}">
                    <a16:creationId xmlns:a16="http://schemas.microsoft.com/office/drawing/2014/main" id="{A1FE2C65-DA3B-465B-AF3B-9C6530D9E5F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1" name="Freeform: Shape 60">
                <a:extLst>
                  <a:ext uri="{FF2B5EF4-FFF2-40B4-BE49-F238E27FC236}">
                    <a16:creationId xmlns:a16="http://schemas.microsoft.com/office/drawing/2014/main" id="{BC625FAC-3601-4253-B594-2905E3C55D5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Freeform: Shape 61">
                <a:extLst>
                  <a:ext uri="{FF2B5EF4-FFF2-40B4-BE49-F238E27FC236}">
                    <a16:creationId xmlns:a16="http://schemas.microsoft.com/office/drawing/2014/main" id="{06C6CB96-4ED4-4851-BFC0-23883043ECE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 name="Group 3">
              <a:extLst>
                <a:ext uri="{FF2B5EF4-FFF2-40B4-BE49-F238E27FC236}">
                  <a16:creationId xmlns:a16="http://schemas.microsoft.com/office/drawing/2014/main" id="{07B75EA2-A3F0-4FF4-9190-CA2141654D17}"/>
                </a:ext>
              </a:extLst>
            </p:cNvPr>
            <p:cNvGrpSpPr/>
            <p:nvPr/>
          </p:nvGrpSpPr>
          <p:grpSpPr>
            <a:xfrm>
              <a:off x="4115323" y="344169"/>
              <a:ext cx="4317368" cy="4291821"/>
              <a:chOff x="8451075" y="2889337"/>
              <a:chExt cx="7485029" cy="7440738"/>
            </a:xfrm>
          </p:grpSpPr>
          <p:sp>
            <p:nvSpPr>
              <p:cNvPr id="55" name="Freeform: Shape 54">
                <a:extLst>
                  <a:ext uri="{FF2B5EF4-FFF2-40B4-BE49-F238E27FC236}">
                    <a16:creationId xmlns:a16="http://schemas.microsoft.com/office/drawing/2014/main" id="{46E5F016-C0DD-4A09-A992-67C28DADDB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88036371-E7D1-47DA-ABBB-20722D07655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778AA66E-0519-43C8-B03E-DE7FC504D75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Freeform: Shape 57">
                <a:extLst>
                  <a:ext uri="{FF2B5EF4-FFF2-40B4-BE49-F238E27FC236}">
                    <a16:creationId xmlns:a16="http://schemas.microsoft.com/office/drawing/2014/main" id="{E9944F4F-E92E-4EFB-8C59-0DA176E4ECB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 name="Group 4">
              <a:extLst>
                <a:ext uri="{FF2B5EF4-FFF2-40B4-BE49-F238E27FC236}">
                  <a16:creationId xmlns:a16="http://schemas.microsoft.com/office/drawing/2014/main" id="{61A26776-9F6E-4984-8C1D-F53681AE637C}"/>
                </a:ext>
              </a:extLst>
            </p:cNvPr>
            <p:cNvGrpSpPr/>
            <p:nvPr/>
          </p:nvGrpSpPr>
          <p:grpSpPr>
            <a:xfrm>
              <a:off x="1238531" y="5226904"/>
              <a:ext cx="5893125" cy="5858254"/>
              <a:chOff x="8451075" y="2889337"/>
              <a:chExt cx="7485029" cy="7440738"/>
            </a:xfrm>
          </p:grpSpPr>
          <p:sp>
            <p:nvSpPr>
              <p:cNvPr id="51" name="Freeform: Shape 50">
                <a:extLst>
                  <a:ext uri="{FF2B5EF4-FFF2-40B4-BE49-F238E27FC236}">
                    <a16:creationId xmlns:a16="http://schemas.microsoft.com/office/drawing/2014/main" id="{F0FFEC9B-B824-43BC-A3A3-96155D74E69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6ED14AEC-A305-4CE1-AB05-F3BC8E77064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3" name="Freeform: Shape 52">
                <a:extLst>
                  <a:ext uri="{FF2B5EF4-FFF2-40B4-BE49-F238E27FC236}">
                    <a16:creationId xmlns:a16="http://schemas.microsoft.com/office/drawing/2014/main" id="{7B97D1C1-9798-465A-92C9-3904CBC3B80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549849D4-1818-4E39-91E5-C00F5D2E961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 name="Group 5">
              <a:extLst>
                <a:ext uri="{FF2B5EF4-FFF2-40B4-BE49-F238E27FC236}">
                  <a16:creationId xmlns:a16="http://schemas.microsoft.com/office/drawing/2014/main" id="{B4AC8B42-EE6C-40CA-869C-A3BC3BBF2B1E}"/>
                </a:ext>
              </a:extLst>
            </p:cNvPr>
            <p:cNvGrpSpPr/>
            <p:nvPr/>
          </p:nvGrpSpPr>
          <p:grpSpPr>
            <a:xfrm>
              <a:off x="16778975" y="0"/>
              <a:ext cx="6770922" cy="6730857"/>
              <a:chOff x="8451075" y="2889337"/>
              <a:chExt cx="7485029" cy="7440738"/>
            </a:xfrm>
          </p:grpSpPr>
          <p:sp>
            <p:nvSpPr>
              <p:cNvPr id="47" name="Freeform: Shape 46">
                <a:extLst>
                  <a:ext uri="{FF2B5EF4-FFF2-40B4-BE49-F238E27FC236}">
                    <a16:creationId xmlns:a16="http://schemas.microsoft.com/office/drawing/2014/main" id="{A2BF0788-2586-4C34-A093-C25FEDE11A0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Freeform: Shape 47">
                <a:extLst>
                  <a:ext uri="{FF2B5EF4-FFF2-40B4-BE49-F238E27FC236}">
                    <a16:creationId xmlns:a16="http://schemas.microsoft.com/office/drawing/2014/main" id="{B8C89647-67CD-4B38-ACE9-3C8F3C9BE23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reeform: Shape 48">
                <a:extLst>
                  <a:ext uri="{FF2B5EF4-FFF2-40B4-BE49-F238E27FC236}">
                    <a16:creationId xmlns:a16="http://schemas.microsoft.com/office/drawing/2014/main" id="{DAB25CAD-1E7B-4E8E-9C78-B8F778C56F6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D2009FD2-CF61-4693-B0D5-1116F3E2F157}"/>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7" name="Group 6">
              <a:extLst>
                <a:ext uri="{FF2B5EF4-FFF2-40B4-BE49-F238E27FC236}">
                  <a16:creationId xmlns:a16="http://schemas.microsoft.com/office/drawing/2014/main" id="{91E2C791-1D98-42F4-BCE3-99F2AD1AB9B7}"/>
                </a:ext>
              </a:extLst>
            </p:cNvPr>
            <p:cNvGrpSpPr/>
            <p:nvPr/>
          </p:nvGrpSpPr>
          <p:grpSpPr>
            <a:xfrm>
              <a:off x="13946872" y="7309998"/>
              <a:ext cx="5457706" cy="5425411"/>
              <a:chOff x="8451075" y="2889337"/>
              <a:chExt cx="7485029" cy="7440738"/>
            </a:xfrm>
          </p:grpSpPr>
          <p:sp>
            <p:nvSpPr>
              <p:cNvPr id="43" name="Freeform: Shape 42">
                <a:extLst>
                  <a:ext uri="{FF2B5EF4-FFF2-40B4-BE49-F238E27FC236}">
                    <a16:creationId xmlns:a16="http://schemas.microsoft.com/office/drawing/2014/main" id="{B489ABF4-9221-43E2-8DB8-C59FB50267A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C43720D6-B1DE-4C4D-A23C-912F713A4A5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99A4BC86-0027-4E5F-AAAD-9A040B2E00D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52430022-5153-4F26-995C-3DA3EB52B5A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 name="Group 7">
              <a:extLst>
                <a:ext uri="{FF2B5EF4-FFF2-40B4-BE49-F238E27FC236}">
                  <a16:creationId xmlns:a16="http://schemas.microsoft.com/office/drawing/2014/main" id="{89D7867E-AA7B-4D14-8B1D-F2F90C72F3F6}"/>
                </a:ext>
              </a:extLst>
            </p:cNvPr>
            <p:cNvGrpSpPr/>
            <p:nvPr/>
          </p:nvGrpSpPr>
          <p:grpSpPr>
            <a:xfrm>
              <a:off x="6232165" y="11676070"/>
              <a:ext cx="4317368" cy="4291821"/>
              <a:chOff x="8451075" y="2889337"/>
              <a:chExt cx="7485029" cy="7440738"/>
            </a:xfrm>
          </p:grpSpPr>
          <p:sp>
            <p:nvSpPr>
              <p:cNvPr id="39" name="Freeform: Shape 38">
                <a:extLst>
                  <a:ext uri="{FF2B5EF4-FFF2-40B4-BE49-F238E27FC236}">
                    <a16:creationId xmlns:a16="http://schemas.microsoft.com/office/drawing/2014/main" id="{1F31661B-36AD-4D9D-A922-356DDFA5712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28F6DBE3-4F94-47D5-8636-F55DF1B46DB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Freeform: Shape 40">
                <a:extLst>
                  <a:ext uri="{FF2B5EF4-FFF2-40B4-BE49-F238E27FC236}">
                    <a16:creationId xmlns:a16="http://schemas.microsoft.com/office/drawing/2014/main" id="{22BC374C-1569-4320-AF0E-E5A0BD0D6CB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FF5CF6F7-88D8-4D4A-89A8-8ACC60C8E3A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 name="Group 8">
              <a:extLst>
                <a:ext uri="{FF2B5EF4-FFF2-40B4-BE49-F238E27FC236}">
                  <a16:creationId xmlns:a16="http://schemas.microsoft.com/office/drawing/2014/main" id="{A8E83739-446E-4C6A-96CC-12812FE17D7A}"/>
                </a:ext>
              </a:extLst>
            </p:cNvPr>
            <p:cNvGrpSpPr/>
            <p:nvPr/>
          </p:nvGrpSpPr>
          <p:grpSpPr>
            <a:xfrm>
              <a:off x="1992607" y="16558804"/>
              <a:ext cx="7255892" cy="7212957"/>
              <a:chOff x="8451075" y="2889337"/>
              <a:chExt cx="7485029" cy="7440738"/>
            </a:xfrm>
          </p:grpSpPr>
          <p:sp>
            <p:nvSpPr>
              <p:cNvPr id="35" name="Freeform: Shape 34">
                <a:extLst>
                  <a:ext uri="{FF2B5EF4-FFF2-40B4-BE49-F238E27FC236}">
                    <a16:creationId xmlns:a16="http://schemas.microsoft.com/office/drawing/2014/main" id="{5661AD54-3146-4A56-863D-D6D6CA5A917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reeform: Shape 35">
                <a:extLst>
                  <a:ext uri="{FF2B5EF4-FFF2-40B4-BE49-F238E27FC236}">
                    <a16:creationId xmlns:a16="http://schemas.microsoft.com/office/drawing/2014/main" id="{C29C9E1A-C40B-48FA-9D0B-318FC276427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Freeform: Shape 36">
                <a:extLst>
                  <a:ext uri="{FF2B5EF4-FFF2-40B4-BE49-F238E27FC236}">
                    <a16:creationId xmlns:a16="http://schemas.microsoft.com/office/drawing/2014/main" id="{D2C86C74-B405-4C34-A768-CA851BCFEED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Freeform: Shape 37">
                <a:extLst>
                  <a:ext uri="{FF2B5EF4-FFF2-40B4-BE49-F238E27FC236}">
                    <a16:creationId xmlns:a16="http://schemas.microsoft.com/office/drawing/2014/main" id="{BF12946D-F59B-4660-AF87-E0542F82223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 name="Group 9">
              <a:extLst>
                <a:ext uri="{FF2B5EF4-FFF2-40B4-BE49-F238E27FC236}">
                  <a16:creationId xmlns:a16="http://schemas.microsoft.com/office/drawing/2014/main" id="{5E7D63CA-270F-4B34-90AC-408F5F7E3F1F}"/>
                </a:ext>
              </a:extLst>
            </p:cNvPr>
            <p:cNvGrpSpPr/>
            <p:nvPr/>
          </p:nvGrpSpPr>
          <p:grpSpPr>
            <a:xfrm>
              <a:off x="19404578" y="14885624"/>
              <a:ext cx="4871833" cy="4843006"/>
              <a:chOff x="8451075" y="2889337"/>
              <a:chExt cx="7485029" cy="7440738"/>
            </a:xfrm>
          </p:grpSpPr>
          <p:sp>
            <p:nvSpPr>
              <p:cNvPr id="31" name="Freeform: Shape 30">
                <a:extLst>
                  <a:ext uri="{FF2B5EF4-FFF2-40B4-BE49-F238E27FC236}">
                    <a16:creationId xmlns:a16="http://schemas.microsoft.com/office/drawing/2014/main" id="{953BD59B-4868-41D8-BD0B-C7A27FCF304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reeform: Shape 31">
                <a:extLst>
                  <a:ext uri="{FF2B5EF4-FFF2-40B4-BE49-F238E27FC236}">
                    <a16:creationId xmlns:a16="http://schemas.microsoft.com/office/drawing/2014/main" id="{85563D57-C66D-4A6B-A39C-4D793F726B51}"/>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Freeform: Shape 32">
                <a:extLst>
                  <a:ext uri="{FF2B5EF4-FFF2-40B4-BE49-F238E27FC236}">
                    <a16:creationId xmlns:a16="http://schemas.microsoft.com/office/drawing/2014/main" id="{FBB1D3D0-7226-48A7-B08E-E78CF517269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reeform: Shape 33">
                <a:extLst>
                  <a:ext uri="{FF2B5EF4-FFF2-40B4-BE49-F238E27FC236}">
                    <a16:creationId xmlns:a16="http://schemas.microsoft.com/office/drawing/2014/main" id="{5FDEF85B-DD2A-439C-A622-E15990C167B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1" name="Group 10">
              <a:extLst>
                <a:ext uri="{FF2B5EF4-FFF2-40B4-BE49-F238E27FC236}">
                  <a16:creationId xmlns:a16="http://schemas.microsoft.com/office/drawing/2014/main" id="{362D5A1E-FFBF-4A59-A66F-7B7817A5C518}"/>
                </a:ext>
              </a:extLst>
            </p:cNvPr>
            <p:cNvGrpSpPr/>
            <p:nvPr/>
          </p:nvGrpSpPr>
          <p:grpSpPr>
            <a:xfrm>
              <a:off x="12436225" y="14174681"/>
              <a:ext cx="5457706" cy="5425411"/>
              <a:chOff x="8451075" y="2889337"/>
              <a:chExt cx="7485029" cy="7440738"/>
            </a:xfrm>
          </p:grpSpPr>
          <p:sp>
            <p:nvSpPr>
              <p:cNvPr id="27" name="Freeform: Shape 26">
                <a:extLst>
                  <a:ext uri="{FF2B5EF4-FFF2-40B4-BE49-F238E27FC236}">
                    <a16:creationId xmlns:a16="http://schemas.microsoft.com/office/drawing/2014/main" id="{8732436D-EE1A-4FB5-B120-CA05E92B7C88}"/>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11FFF3D7-BC01-4D2B-8AFC-250D4D2C979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reeform: Shape 28">
                <a:extLst>
                  <a:ext uri="{FF2B5EF4-FFF2-40B4-BE49-F238E27FC236}">
                    <a16:creationId xmlns:a16="http://schemas.microsoft.com/office/drawing/2014/main" id="{E58FBC4F-5F25-4497-84BC-30994718639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CACE17E0-A46B-4BD5-A522-F1E3D76D4E3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 name="Group 11">
              <a:extLst>
                <a:ext uri="{FF2B5EF4-FFF2-40B4-BE49-F238E27FC236}">
                  <a16:creationId xmlns:a16="http://schemas.microsoft.com/office/drawing/2014/main" id="{7AA4855F-1E78-4BBC-B8C3-DD1E61B99C80}"/>
                </a:ext>
              </a:extLst>
            </p:cNvPr>
            <p:cNvGrpSpPr/>
            <p:nvPr/>
          </p:nvGrpSpPr>
          <p:grpSpPr>
            <a:xfrm>
              <a:off x="18886364" y="20271861"/>
              <a:ext cx="6770922" cy="6730857"/>
              <a:chOff x="8451075" y="2889337"/>
              <a:chExt cx="7485029" cy="7440738"/>
            </a:xfrm>
          </p:grpSpPr>
          <p:sp>
            <p:nvSpPr>
              <p:cNvPr id="23" name="Freeform: Shape 22">
                <a:extLst>
                  <a:ext uri="{FF2B5EF4-FFF2-40B4-BE49-F238E27FC236}">
                    <a16:creationId xmlns:a16="http://schemas.microsoft.com/office/drawing/2014/main" id="{5DA246CD-D38E-46F9-9474-DE3E3BFC213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reeform: Shape 23">
                <a:extLst>
                  <a:ext uri="{FF2B5EF4-FFF2-40B4-BE49-F238E27FC236}">
                    <a16:creationId xmlns:a16="http://schemas.microsoft.com/office/drawing/2014/main" id="{A4017311-09F7-45C9-86B0-99CA34F3069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reeform: Shape 24">
                <a:extLst>
                  <a:ext uri="{FF2B5EF4-FFF2-40B4-BE49-F238E27FC236}">
                    <a16:creationId xmlns:a16="http://schemas.microsoft.com/office/drawing/2014/main" id="{CFBBED0F-6D50-4435-B75C-560DCF4712E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E329712A-0DE2-4AF5-8E3F-1D13DFF2815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 name="Group 12">
              <a:extLst>
                <a:ext uri="{FF2B5EF4-FFF2-40B4-BE49-F238E27FC236}">
                  <a16:creationId xmlns:a16="http://schemas.microsoft.com/office/drawing/2014/main" id="{D13AF273-4457-4B80-BEA3-B368A1F89694}"/>
                </a:ext>
              </a:extLst>
            </p:cNvPr>
            <p:cNvGrpSpPr/>
            <p:nvPr/>
          </p:nvGrpSpPr>
          <p:grpSpPr>
            <a:xfrm>
              <a:off x="5941124" y="26049663"/>
              <a:ext cx="4458599" cy="4432217"/>
              <a:chOff x="8451075" y="2889337"/>
              <a:chExt cx="7485029" cy="7440738"/>
            </a:xfrm>
          </p:grpSpPr>
          <p:sp>
            <p:nvSpPr>
              <p:cNvPr id="19" name="Freeform: Shape 18">
                <a:extLst>
                  <a:ext uri="{FF2B5EF4-FFF2-40B4-BE49-F238E27FC236}">
                    <a16:creationId xmlns:a16="http://schemas.microsoft.com/office/drawing/2014/main" id="{7C6ADBB6-3DFD-41C6-A379-325E87BC925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reeform: Shape 19">
                <a:extLst>
                  <a:ext uri="{FF2B5EF4-FFF2-40B4-BE49-F238E27FC236}">
                    <a16:creationId xmlns:a16="http://schemas.microsoft.com/office/drawing/2014/main" id="{A2F6D0F4-43F1-40EC-AD69-405DCBB9419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Freeform: Shape 20">
                <a:extLst>
                  <a:ext uri="{FF2B5EF4-FFF2-40B4-BE49-F238E27FC236}">
                    <a16:creationId xmlns:a16="http://schemas.microsoft.com/office/drawing/2014/main" id="{6A758F3A-E6E6-4E9D-BF30-43FAC7866C3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7B296306-79B3-465A-9861-9E6DDB37B5A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 name="Group 13">
              <a:extLst>
                <a:ext uri="{FF2B5EF4-FFF2-40B4-BE49-F238E27FC236}">
                  <a16:creationId xmlns:a16="http://schemas.microsoft.com/office/drawing/2014/main" id="{93FC9941-11A0-4704-BBFA-3D140E6995C1}"/>
                </a:ext>
              </a:extLst>
            </p:cNvPr>
            <p:cNvGrpSpPr/>
            <p:nvPr/>
          </p:nvGrpSpPr>
          <p:grpSpPr>
            <a:xfrm>
              <a:off x="-444571" y="24913310"/>
              <a:ext cx="4871833" cy="4843006"/>
              <a:chOff x="8451075" y="2889337"/>
              <a:chExt cx="7485029" cy="7440738"/>
            </a:xfrm>
          </p:grpSpPr>
          <p:sp>
            <p:nvSpPr>
              <p:cNvPr id="15" name="Freeform: Shape 14">
                <a:extLst>
                  <a:ext uri="{FF2B5EF4-FFF2-40B4-BE49-F238E27FC236}">
                    <a16:creationId xmlns:a16="http://schemas.microsoft.com/office/drawing/2014/main" id="{D8BB31C6-8CA6-439E-B48C-A7457B81C9C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D27FDCFA-4715-4579-935F-EC35279FFF7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4C2F2036-BC47-4588-A44A-5A07B85FEAF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reeform: Shape 17">
                <a:extLst>
                  <a:ext uri="{FF2B5EF4-FFF2-40B4-BE49-F238E27FC236}">
                    <a16:creationId xmlns:a16="http://schemas.microsoft.com/office/drawing/2014/main" id="{82CA6AE8-7D7B-41DE-AF20-54169610209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63" name="Group 62">
            <a:extLst>
              <a:ext uri="{FF2B5EF4-FFF2-40B4-BE49-F238E27FC236}">
                <a16:creationId xmlns:a16="http://schemas.microsoft.com/office/drawing/2014/main" id="{131F7539-A4E4-4FA7-A954-712B535B0C8F}"/>
              </a:ext>
            </a:extLst>
          </p:cNvPr>
          <p:cNvGrpSpPr/>
          <p:nvPr/>
        </p:nvGrpSpPr>
        <p:grpSpPr>
          <a:xfrm>
            <a:off x="11642813" y="9299472"/>
            <a:ext cx="1101549" cy="20498358"/>
            <a:chOff x="19391061" y="-4253615"/>
            <a:chExt cx="910371" cy="16940792"/>
          </a:xfrm>
        </p:grpSpPr>
        <p:pic>
          <p:nvPicPr>
            <p:cNvPr id="64" name="Graphic 63">
              <a:extLst>
                <a:ext uri="{FF2B5EF4-FFF2-40B4-BE49-F238E27FC236}">
                  <a16:creationId xmlns:a16="http://schemas.microsoft.com/office/drawing/2014/main" id="{26E3BAEF-14B6-4F95-82F1-29AE04C6C73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65" name="Graphic 64">
              <a:extLst>
                <a:ext uri="{FF2B5EF4-FFF2-40B4-BE49-F238E27FC236}">
                  <a16:creationId xmlns:a16="http://schemas.microsoft.com/office/drawing/2014/main" id="{82D7999C-B232-43E3-948D-11E98F99367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66" name="Graphic 65">
              <a:extLst>
                <a:ext uri="{FF2B5EF4-FFF2-40B4-BE49-F238E27FC236}">
                  <a16:creationId xmlns:a16="http://schemas.microsoft.com/office/drawing/2014/main" id="{360952DC-E7EB-460F-91CF-1B4D64BCCE3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67" name="Graphic 66">
              <a:extLst>
                <a:ext uri="{FF2B5EF4-FFF2-40B4-BE49-F238E27FC236}">
                  <a16:creationId xmlns:a16="http://schemas.microsoft.com/office/drawing/2014/main" id="{70E193EA-B721-49FA-8A00-3482C76AD27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68" name="Graphic 67">
              <a:extLst>
                <a:ext uri="{FF2B5EF4-FFF2-40B4-BE49-F238E27FC236}">
                  <a16:creationId xmlns:a16="http://schemas.microsoft.com/office/drawing/2014/main" id="{0BFBBCCC-2406-44CB-8482-6C09DB34443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69" name="Graphic 68">
              <a:extLst>
                <a:ext uri="{FF2B5EF4-FFF2-40B4-BE49-F238E27FC236}">
                  <a16:creationId xmlns:a16="http://schemas.microsoft.com/office/drawing/2014/main" id="{E4F77136-2FCD-4888-B348-CF3AC74CE33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70" name="Group 69">
            <a:extLst>
              <a:ext uri="{FF2B5EF4-FFF2-40B4-BE49-F238E27FC236}">
                <a16:creationId xmlns:a16="http://schemas.microsoft.com/office/drawing/2014/main" id="{841A1773-0D76-435F-8A60-8071C55E2F7E}"/>
              </a:ext>
            </a:extLst>
          </p:cNvPr>
          <p:cNvGrpSpPr/>
          <p:nvPr/>
        </p:nvGrpSpPr>
        <p:grpSpPr>
          <a:xfrm>
            <a:off x="8010575" y="5294273"/>
            <a:ext cx="8366024" cy="8824223"/>
            <a:chOff x="8736553" y="3611344"/>
            <a:chExt cx="6914068" cy="7292746"/>
          </a:xfrm>
        </p:grpSpPr>
        <p:sp>
          <p:nvSpPr>
            <p:cNvPr id="71" name="One">
              <a:extLst>
                <a:ext uri="{FF2B5EF4-FFF2-40B4-BE49-F238E27FC236}">
                  <a16:creationId xmlns:a16="http://schemas.microsoft.com/office/drawing/2014/main" id="{E1FE0681-D7C7-42C1-8EE4-83BE2889189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2" name="Two">
              <a:extLst>
                <a:ext uri="{FF2B5EF4-FFF2-40B4-BE49-F238E27FC236}">
                  <a16:creationId xmlns:a16="http://schemas.microsoft.com/office/drawing/2014/main" id="{7D650389-C229-4E7B-A5BA-62CCF0593C81}"/>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3" name="Three">
              <a:extLst>
                <a:ext uri="{FF2B5EF4-FFF2-40B4-BE49-F238E27FC236}">
                  <a16:creationId xmlns:a16="http://schemas.microsoft.com/office/drawing/2014/main" id="{F89E28FF-132A-44AD-908D-2A6834471026}"/>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4" name="Four">
              <a:extLst>
                <a:ext uri="{FF2B5EF4-FFF2-40B4-BE49-F238E27FC236}">
                  <a16:creationId xmlns:a16="http://schemas.microsoft.com/office/drawing/2014/main" id="{E54FBD53-A130-4098-BB27-2EC530A2FFA2}"/>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5" name="TextBox 74">
            <a:extLst>
              <a:ext uri="{FF2B5EF4-FFF2-40B4-BE49-F238E27FC236}">
                <a16:creationId xmlns:a16="http://schemas.microsoft.com/office/drawing/2014/main" id="{ED2F254D-EEA1-4185-A3C5-5C20B92C2E5E}"/>
              </a:ext>
            </a:extLst>
          </p:cNvPr>
          <p:cNvSpPr txBox="1"/>
          <p:nvPr/>
        </p:nvSpPr>
        <p:spPr>
          <a:xfrm>
            <a:off x="9964288" y="8378029"/>
            <a:ext cx="4458598" cy="126188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Start Here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76" name="TextBox 75">
            <a:extLst>
              <a:ext uri="{FF2B5EF4-FFF2-40B4-BE49-F238E27FC236}">
                <a16:creationId xmlns:a16="http://schemas.microsoft.com/office/drawing/2014/main" id="{A74F67D7-D55B-46A9-A733-9B6FFAB30E52}"/>
              </a:ext>
            </a:extLst>
          </p:cNvPr>
          <p:cNvSpPr txBox="1"/>
          <p:nvPr/>
        </p:nvSpPr>
        <p:spPr>
          <a:xfrm>
            <a:off x="11064112" y="6340890"/>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77" name="Rectangle 76">
            <a:extLst>
              <a:ext uri="{FF2B5EF4-FFF2-40B4-BE49-F238E27FC236}">
                <a16:creationId xmlns:a16="http://schemas.microsoft.com/office/drawing/2014/main" id="{54122E79-49C9-421D-8656-B223966FF9AB}"/>
              </a:ext>
            </a:extLst>
          </p:cNvPr>
          <p:cNvSpPr/>
          <p:nvPr/>
        </p:nvSpPr>
        <p:spPr>
          <a:xfrm>
            <a:off x="11036865" y="9453373"/>
            <a:ext cx="2313454" cy="2646878"/>
          </a:xfrm>
          <a:prstGeom prst="rect">
            <a:avLst/>
          </a:prstGeom>
        </p:spPr>
        <p:txBody>
          <a:bodyPr wrap="none">
            <a:spAutoFit/>
          </a:bodyPr>
          <a:lstStyle/>
          <a:p>
            <a:pPr lvl="0" algn="ctr" defTabSz="914400">
              <a:defRPr/>
            </a:pPr>
            <a:r>
              <a:rPr lang="en-US" sz="16600">
                <a:solidFill>
                  <a:srgbClr val="FFFFFF"/>
                </a:solidFill>
                <a:latin typeface="Designball-Users-01" pitchFamily="2" charset="0"/>
                <a:ea typeface="Open Sans" panose="020B0606030504020204" pitchFamily="34" charset="0"/>
                <a:cs typeface="Arial" panose="020B0604020202020204" pitchFamily="34" charset="0"/>
              </a:rPr>
              <a:t>g</a:t>
            </a:r>
          </a:p>
        </p:txBody>
      </p:sp>
      <p:grpSp>
        <p:nvGrpSpPr>
          <p:cNvPr id="78" name="Group 77">
            <a:extLst>
              <a:ext uri="{FF2B5EF4-FFF2-40B4-BE49-F238E27FC236}">
                <a16:creationId xmlns:a16="http://schemas.microsoft.com/office/drawing/2014/main" id="{EC94EF7F-F8F4-4912-8E10-7EACB43FAB65}"/>
              </a:ext>
            </a:extLst>
          </p:cNvPr>
          <p:cNvGrpSpPr/>
          <p:nvPr/>
        </p:nvGrpSpPr>
        <p:grpSpPr>
          <a:xfrm>
            <a:off x="8390849" y="23392369"/>
            <a:ext cx="7605476" cy="8022021"/>
            <a:chOff x="1563688" y="3246708"/>
            <a:chExt cx="7605475" cy="8022019"/>
          </a:xfrm>
        </p:grpSpPr>
        <p:sp>
          <p:nvSpPr>
            <p:cNvPr id="79" name="One">
              <a:extLst>
                <a:ext uri="{FF2B5EF4-FFF2-40B4-BE49-F238E27FC236}">
                  <a16:creationId xmlns:a16="http://schemas.microsoft.com/office/drawing/2014/main" id="{1DC687F4-CD8F-4F0B-9F76-B1E43E6E6F33}"/>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0" name="Two">
              <a:extLst>
                <a:ext uri="{FF2B5EF4-FFF2-40B4-BE49-F238E27FC236}">
                  <a16:creationId xmlns:a16="http://schemas.microsoft.com/office/drawing/2014/main" id="{EA8BFB55-409B-4029-801D-418F1ADDA52B}"/>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1" name="Three">
              <a:extLst>
                <a:ext uri="{FF2B5EF4-FFF2-40B4-BE49-F238E27FC236}">
                  <a16:creationId xmlns:a16="http://schemas.microsoft.com/office/drawing/2014/main" id="{88D600B7-D078-4F4C-9FC6-0683EA50DAE1}"/>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2" name="Four">
              <a:extLst>
                <a:ext uri="{FF2B5EF4-FFF2-40B4-BE49-F238E27FC236}">
                  <a16:creationId xmlns:a16="http://schemas.microsoft.com/office/drawing/2014/main" id="{35A96348-8CE5-413C-9056-C413543A6444}"/>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3" name="TextBox 82">
            <a:extLst>
              <a:ext uri="{FF2B5EF4-FFF2-40B4-BE49-F238E27FC236}">
                <a16:creationId xmlns:a16="http://schemas.microsoft.com/office/drawing/2014/main" id="{86AFD833-13E1-41B2-A25D-7EAB6BF359D4}"/>
              </a:ext>
            </a:extLst>
          </p:cNvPr>
          <p:cNvSpPr txBox="1"/>
          <p:nvPr/>
        </p:nvSpPr>
        <p:spPr>
          <a:xfrm>
            <a:off x="9964288" y="26281666"/>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Tech Analyzing</a:t>
            </a:r>
          </a:p>
          <a:p>
            <a:pPr lvl="0" algn="ctr">
              <a:defRPr/>
            </a:pPr>
            <a:r>
              <a:rPr lang="en-US" sz="2000">
                <a:solidFill>
                  <a:srgbClr val="FFFFFF"/>
                </a:solidFill>
              </a:rPr>
              <a:t>Donec ornare rutrum neque sit amet pellentesque. Nulla eget dictum tortor. </a:t>
            </a:r>
          </a:p>
        </p:txBody>
      </p:sp>
      <p:sp>
        <p:nvSpPr>
          <p:cNvPr id="84" name="TextBox 83">
            <a:extLst>
              <a:ext uri="{FF2B5EF4-FFF2-40B4-BE49-F238E27FC236}">
                <a16:creationId xmlns:a16="http://schemas.microsoft.com/office/drawing/2014/main" id="{333729FD-0FA7-4EFE-B5BD-075D5449C888}"/>
              </a:ext>
            </a:extLst>
          </p:cNvPr>
          <p:cNvSpPr txBox="1"/>
          <p:nvPr/>
        </p:nvSpPr>
        <p:spPr>
          <a:xfrm>
            <a:off x="11064112" y="24127650"/>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85" name="Rectangle 84">
            <a:extLst>
              <a:ext uri="{FF2B5EF4-FFF2-40B4-BE49-F238E27FC236}">
                <a16:creationId xmlns:a16="http://schemas.microsoft.com/office/drawing/2014/main" id="{DBF206A5-75A6-49EE-A68A-41D576DFBFDA}"/>
              </a:ext>
            </a:extLst>
          </p:cNvPr>
          <p:cNvSpPr/>
          <p:nvPr/>
        </p:nvSpPr>
        <p:spPr>
          <a:xfrm>
            <a:off x="11254578" y="27234925"/>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g</a:t>
            </a:r>
          </a:p>
        </p:txBody>
      </p:sp>
      <p:sp>
        <p:nvSpPr>
          <p:cNvPr id="86" name="TextBox 85">
            <a:extLst>
              <a:ext uri="{FF2B5EF4-FFF2-40B4-BE49-F238E27FC236}">
                <a16:creationId xmlns:a16="http://schemas.microsoft.com/office/drawing/2014/main" id="{2F1E7E9B-246A-4258-A471-82AD2CFCC33C}"/>
              </a:ext>
            </a:extLst>
          </p:cNvPr>
          <p:cNvSpPr txBox="1"/>
          <p:nvPr/>
        </p:nvSpPr>
        <p:spPr>
          <a:xfrm>
            <a:off x="2150421" y="1641567"/>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87" name="Group 86">
            <a:extLst>
              <a:ext uri="{FF2B5EF4-FFF2-40B4-BE49-F238E27FC236}">
                <a16:creationId xmlns:a16="http://schemas.microsoft.com/office/drawing/2014/main" id="{25CB3D3F-0D28-4105-913D-96ACB7F937E1}"/>
              </a:ext>
            </a:extLst>
          </p:cNvPr>
          <p:cNvGrpSpPr/>
          <p:nvPr/>
        </p:nvGrpSpPr>
        <p:grpSpPr>
          <a:xfrm>
            <a:off x="-5992294" y="2369999"/>
            <a:ext cx="31913164" cy="60146323"/>
            <a:chOff x="-5487555" y="-2658810"/>
            <a:chExt cx="31913164" cy="60146323"/>
          </a:xfrm>
        </p:grpSpPr>
        <p:grpSp>
          <p:nvGrpSpPr>
            <p:cNvPr id="88" name="Group 87">
              <a:extLst>
                <a:ext uri="{FF2B5EF4-FFF2-40B4-BE49-F238E27FC236}">
                  <a16:creationId xmlns:a16="http://schemas.microsoft.com/office/drawing/2014/main" id="{7DB8BF43-5647-40F3-B68B-CE0A66C2C7C1}"/>
                </a:ext>
              </a:extLst>
            </p:cNvPr>
            <p:cNvGrpSpPr/>
            <p:nvPr/>
          </p:nvGrpSpPr>
          <p:grpSpPr>
            <a:xfrm>
              <a:off x="17234116" y="9701601"/>
              <a:ext cx="9191493" cy="9137106"/>
              <a:chOff x="8451073" y="2889337"/>
              <a:chExt cx="7485028" cy="7440739"/>
            </a:xfrm>
          </p:grpSpPr>
          <p:sp>
            <p:nvSpPr>
              <p:cNvPr id="144" name="Freeform: Shape 143">
                <a:extLst>
                  <a:ext uri="{FF2B5EF4-FFF2-40B4-BE49-F238E27FC236}">
                    <a16:creationId xmlns:a16="http://schemas.microsoft.com/office/drawing/2014/main" id="{E8AF2B0D-1FF2-4873-8FF9-41DA0A3E288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5" name="Freeform: Shape 144">
                <a:extLst>
                  <a:ext uri="{FF2B5EF4-FFF2-40B4-BE49-F238E27FC236}">
                    <a16:creationId xmlns:a16="http://schemas.microsoft.com/office/drawing/2014/main" id="{FFAF36B5-9CCC-43CF-9F03-FD21FAA55D3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6" name="Freeform: Shape 145">
                <a:extLst>
                  <a:ext uri="{FF2B5EF4-FFF2-40B4-BE49-F238E27FC236}">
                    <a16:creationId xmlns:a16="http://schemas.microsoft.com/office/drawing/2014/main" id="{0B2FD976-B50C-44D7-A9C5-55C92D7A2073}"/>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7" name="Freeform: Shape 146">
                <a:extLst>
                  <a:ext uri="{FF2B5EF4-FFF2-40B4-BE49-F238E27FC236}">
                    <a16:creationId xmlns:a16="http://schemas.microsoft.com/office/drawing/2014/main" id="{7A81292C-FE69-4E2B-9DE5-E4492887E7D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9" name="Group 88">
              <a:extLst>
                <a:ext uri="{FF2B5EF4-FFF2-40B4-BE49-F238E27FC236}">
                  <a16:creationId xmlns:a16="http://schemas.microsoft.com/office/drawing/2014/main" id="{0D88B7E0-31B5-4358-8933-2EAD767B4A4C}"/>
                </a:ext>
              </a:extLst>
            </p:cNvPr>
            <p:cNvGrpSpPr/>
            <p:nvPr/>
          </p:nvGrpSpPr>
          <p:grpSpPr>
            <a:xfrm>
              <a:off x="2747733" y="8494267"/>
              <a:ext cx="7255892" cy="7212957"/>
              <a:chOff x="8451075" y="2889337"/>
              <a:chExt cx="7485029" cy="7440738"/>
            </a:xfrm>
          </p:grpSpPr>
          <p:sp>
            <p:nvSpPr>
              <p:cNvPr id="140" name="Freeform: Shape 139">
                <a:extLst>
                  <a:ext uri="{FF2B5EF4-FFF2-40B4-BE49-F238E27FC236}">
                    <a16:creationId xmlns:a16="http://schemas.microsoft.com/office/drawing/2014/main" id="{D1C81CA4-2F12-4592-A5B9-03D538D97CED}"/>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1" name="Freeform: Shape 140">
                <a:extLst>
                  <a:ext uri="{FF2B5EF4-FFF2-40B4-BE49-F238E27FC236}">
                    <a16:creationId xmlns:a16="http://schemas.microsoft.com/office/drawing/2014/main" id="{66285953-B4A6-4569-93B0-62CF09C7E4F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2" name="Freeform: Shape 141">
                <a:extLst>
                  <a:ext uri="{FF2B5EF4-FFF2-40B4-BE49-F238E27FC236}">
                    <a16:creationId xmlns:a16="http://schemas.microsoft.com/office/drawing/2014/main" id="{01E5016E-9141-4AE3-8C8F-8EB02756E61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3" name="Freeform: Shape 142">
                <a:extLst>
                  <a:ext uri="{FF2B5EF4-FFF2-40B4-BE49-F238E27FC236}">
                    <a16:creationId xmlns:a16="http://schemas.microsoft.com/office/drawing/2014/main" id="{A25B6760-491B-497B-951E-1156C053F2C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0" name="Group 89">
              <a:extLst>
                <a:ext uri="{FF2B5EF4-FFF2-40B4-BE49-F238E27FC236}">
                  <a16:creationId xmlns:a16="http://schemas.microsoft.com/office/drawing/2014/main" id="{8A4A7172-64AA-4949-B4DF-3E2F4B262AB3}"/>
                </a:ext>
              </a:extLst>
            </p:cNvPr>
            <p:cNvGrpSpPr/>
            <p:nvPr/>
          </p:nvGrpSpPr>
          <p:grpSpPr>
            <a:xfrm>
              <a:off x="-5077178" y="-2658810"/>
              <a:ext cx="12925268" cy="12848788"/>
              <a:chOff x="8451073" y="2889337"/>
              <a:chExt cx="7485028" cy="7440739"/>
            </a:xfrm>
          </p:grpSpPr>
          <p:sp>
            <p:nvSpPr>
              <p:cNvPr id="136" name="Freeform: Shape 135">
                <a:extLst>
                  <a:ext uri="{FF2B5EF4-FFF2-40B4-BE49-F238E27FC236}">
                    <a16:creationId xmlns:a16="http://schemas.microsoft.com/office/drawing/2014/main" id="{0127A117-3424-452F-99D8-A8FF92A6854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7" name="Freeform: Shape 136">
                <a:extLst>
                  <a:ext uri="{FF2B5EF4-FFF2-40B4-BE49-F238E27FC236}">
                    <a16:creationId xmlns:a16="http://schemas.microsoft.com/office/drawing/2014/main" id="{8371D138-F20C-4E38-A267-3777A12422F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8" name="Freeform: Shape 137">
                <a:extLst>
                  <a:ext uri="{FF2B5EF4-FFF2-40B4-BE49-F238E27FC236}">
                    <a16:creationId xmlns:a16="http://schemas.microsoft.com/office/drawing/2014/main" id="{D6678CD4-2CFB-4904-BA0F-16380A3948A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9" name="Freeform: Shape 138">
                <a:extLst>
                  <a:ext uri="{FF2B5EF4-FFF2-40B4-BE49-F238E27FC236}">
                    <a16:creationId xmlns:a16="http://schemas.microsoft.com/office/drawing/2014/main" id="{9FB15A07-2BF4-4415-B66B-05A2E75D7B5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1" name="Group 90">
              <a:extLst>
                <a:ext uri="{FF2B5EF4-FFF2-40B4-BE49-F238E27FC236}">
                  <a16:creationId xmlns:a16="http://schemas.microsoft.com/office/drawing/2014/main" id="{7D8E24BA-A0BA-442F-94FB-A25AB11AFB32}"/>
                </a:ext>
              </a:extLst>
            </p:cNvPr>
            <p:cNvGrpSpPr/>
            <p:nvPr/>
          </p:nvGrpSpPr>
          <p:grpSpPr>
            <a:xfrm>
              <a:off x="17087264" y="1911647"/>
              <a:ext cx="6770922" cy="6730857"/>
              <a:chOff x="8451075" y="2889337"/>
              <a:chExt cx="7485029" cy="7440738"/>
            </a:xfrm>
          </p:grpSpPr>
          <p:sp>
            <p:nvSpPr>
              <p:cNvPr id="132" name="Freeform: Shape 131">
                <a:extLst>
                  <a:ext uri="{FF2B5EF4-FFF2-40B4-BE49-F238E27FC236}">
                    <a16:creationId xmlns:a16="http://schemas.microsoft.com/office/drawing/2014/main" id="{713AD57E-3B42-4400-A7B9-BB6BDF76411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3" name="Freeform: Shape 132">
                <a:extLst>
                  <a:ext uri="{FF2B5EF4-FFF2-40B4-BE49-F238E27FC236}">
                    <a16:creationId xmlns:a16="http://schemas.microsoft.com/office/drawing/2014/main" id="{1D3E7FA4-49E9-4826-B96B-095E4EA4B2E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4" name="Freeform: Shape 133">
                <a:extLst>
                  <a:ext uri="{FF2B5EF4-FFF2-40B4-BE49-F238E27FC236}">
                    <a16:creationId xmlns:a16="http://schemas.microsoft.com/office/drawing/2014/main" id="{6F58DFA2-8413-46E3-90CE-CBAAEFCF518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5" name="Freeform: Shape 134">
                <a:extLst>
                  <a:ext uri="{FF2B5EF4-FFF2-40B4-BE49-F238E27FC236}">
                    <a16:creationId xmlns:a16="http://schemas.microsoft.com/office/drawing/2014/main" id="{6132E08B-F47B-4118-80B8-72BCBD5E7F2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2" name="Group 91">
              <a:extLst>
                <a:ext uri="{FF2B5EF4-FFF2-40B4-BE49-F238E27FC236}">
                  <a16:creationId xmlns:a16="http://schemas.microsoft.com/office/drawing/2014/main" id="{7B3D446A-B6EA-4A28-BFC0-BEA9F9D1F497}"/>
                </a:ext>
              </a:extLst>
            </p:cNvPr>
            <p:cNvGrpSpPr/>
            <p:nvPr/>
          </p:nvGrpSpPr>
          <p:grpSpPr>
            <a:xfrm>
              <a:off x="16823739" y="28849594"/>
              <a:ext cx="9191493" cy="9137106"/>
              <a:chOff x="8451073" y="2889337"/>
              <a:chExt cx="7485028" cy="7440739"/>
            </a:xfrm>
          </p:grpSpPr>
          <p:sp>
            <p:nvSpPr>
              <p:cNvPr id="128" name="Freeform: Shape 127">
                <a:extLst>
                  <a:ext uri="{FF2B5EF4-FFF2-40B4-BE49-F238E27FC236}">
                    <a16:creationId xmlns:a16="http://schemas.microsoft.com/office/drawing/2014/main" id="{6D753080-E8C4-4C21-BA0D-E1B72D68DE6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9" name="Freeform: Shape 128">
                <a:extLst>
                  <a:ext uri="{FF2B5EF4-FFF2-40B4-BE49-F238E27FC236}">
                    <a16:creationId xmlns:a16="http://schemas.microsoft.com/office/drawing/2014/main" id="{AE8E18C0-3461-4FE5-8357-967815F4D75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0" name="Freeform: Shape 129">
                <a:extLst>
                  <a:ext uri="{FF2B5EF4-FFF2-40B4-BE49-F238E27FC236}">
                    <a16:creationId xmlns:a16="http://schemas.microsoft.com/office/drawing/2014/main" id="{3FD8C833-5E00-415F-8766-F7C56601964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1" name="Freeform: Shape 130">
                <a:extLst>
                  <a:ext uri="{FF2B5EF4-FFF2-40B4-BE49-F238E27FC236}">
                    <a16:creationId xmlns:a16="http://schemas.microsoft.com/office/drawing/2014/main" id="{5F4D62C0-41DC-48CE-ADE5-18A4B9BA6AF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3" name="Group 92">
              <a:extLst>
                <a:ext uri="{FF2B5EF4-FFF2-40B4-BE49-F238E27FC236}">
                  <a16:creationId xmlns:a16="http://schemas.microsoft.com/office/drawing/2014/main" id="{1D121C20-7E3C-4C3C-999A-8DFEAF86C2CE}"/>
                </a:ext>
              </a:extLst>
            </p:cNvPr>
            <p:cNvGrpSpPr/>
            <p:nvPr/>
          </p:nvGrpSpPr>
          <p:grpSpPr>
            <a:xfrm>
              <a:off x="2337356" y="27642260"/>
              <a:ext cx="7255892" cy="7212957"/>
              <a:chOff x="8451075" y="2889337"/>
              <a:chExt cx="7485029" cy="7440738"/>
            </a:xfrm>
          </p:grpSpPr>
          <p:sp>
            <p:nvSpPr>
              <p:cNvPr id="124" name="Freeform: Shape 123">
                <a:extLst>
                  <a:ext uri="{FF2B5EF4-FFF2-40B4-BE49-F238E27FC236}">
                    <a16:creationId xmlns:a16="http://schemas.microsoft.com/office/drawing/2014/main" id="{41F892D0-7706-4EEB-8943-EA1954FCCE37}"/>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5" name="Freeform: Shape 124">
                <a:extLst>
                  <a:ext uri="{FF2B5EF4-FFF2-40B4-BE49-F238E27FC236}">
                    <a16:creationId xmlns:a16="http://schemas.microsoft.com/office/drawing/2014/main" id="{F29D76F3-25CE-4ADD-89F0-8F063D9C2A6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6" name="Freeform: Shape 125">
                <a:extLst>
                  <a:ext uri="{FF2B5EF4-FFF2-40B4-BE49-F238E27FC236}">
                    <a16:creationId xmlns:a16="http://schemas.microsoft.com/office/drawing/2014/main" id="{CA6C2D55-F5DB-4F29-BF35-182A76E30C5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7" name="Freeform: Shape 126">
                <a:extLst>
                  <a:ext uri="{FF2B5EF4-FFF2-40B4-BE49-F238E27FC236}">
                    <a16:creationId xmlns:a16="http://schemas.microsoft.com/office/drawing/2014/main" id="{AA3C512B-2BFD-4928-8CCA-2E1BD282D9BC}"/>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4" name="Group 93">
              <a:extLst>
                <a:ext uri="{FF2B5EF4-FFF2-40B4-BE49-F238E27FC236}">
                  <a16:creationId xmlns:a16="http://schemas.microsoft.com/office/drawing/2014/main" id="{16D6E9CF-641F-4807-B737-09A0ADD79B6B}"/>
                </a:ext>
              </a:extLst>
            </p:cNvPr>
            <p:cNvGrpSpPr/>
            <p:nvPr/>
          </p:nvGrpSpPr>
          <p:grpSpPr>
            <a:xfrm>
              <a:off x="-5487555" y="16489183"/>
              <a:ext cx="12925268" cy="12848788"/>
              <a:chOff x="8451073" y="2889337"/>
              <a:chExt cx="7485028" cy="7440739"/>
            </a:xfrm>
          </p:grpSpPr>
          <p:sp>
            <p:nvSpPr>
              <p:cNvPr id="120" name="Freeform: Shape 119">
                <a:extLst>
                  <a:ext uri="{FF2B5EF4-FFF2-40B4-BE49-F238E27FC236}">
                    <a16:creationId xmlns:a16="http://schemas.microsoft.com/office/drawing/2014/main" id="{F13764A2-CA88-48B8-AC91-CE40691FACE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1" name="Freeform: Shape 120">
                <a:extLst>
                  <a:ext uri="{FF2B5EF4-FFF2-40B4-BE49-F238E27FC236}">
                    <a16:creationId xmlns:a16="http://schemas.microsoft.com/office/drawing/2014/main" id="{7420C442-4B7C-4AC0-AB7E-D01D946A084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2" name="Freeform: Shape 121">
                <a:extLst>
                  <a:ext uri="{FF2B5EF4-FFF2-40B4-BE49-F238E27FC236}">
                    <a16:creationId xmlns:a16="http://schemas.microsoft.com/office/drawing/2014/main" id="{EF358284-B134-470C-83D5-FFC3611E8F9D}"/>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3" name="Freeform: Shape 122">
                <a:extLst>
                  <a:ext uri="{FF2B5EF4-FFF2-40B4-BE49-F238E27FC236}">
                    <a16:creationId xmlns:a16="http://schemas.microsoft.com/office/drawing/2014/main" id="{C0768CE4-1499-4A33-AC3D-0D3B447A57E1}"/>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5" name="Group 94">
              <a:extLst>
                <a:ext uri="{FF2B5EF4-FFF2-40B4-BE49-F238E27FC236}">
                  <a16:creationId xmlns:a16="http://schemas.microsoft.com/office/drawing/2014/main" id="{5D51CF11-FAF6-4137-8F56-023349BE2BA6}"/>
                </a:ext>
              </a:extLst>
            </p:cNvPr>
            <p:cNvGrpSpPr/>
            <p:nvPr/>
          </p:nvGrpSpPr>
          <p:grpSpPr>
            <a:xfrm>
              <a:off x="16676887" y="21059640"/>
              <a:ext cx="6770922" cy="6730857"/>
              <a:chOff x="8451075" y="2889337"/>
              <a:chExt cx="7485029" cy="7440738"/>
            </a:xfrm>
          </p:grpSpPr>
          <p:sp>
            <p:nvSpPr>
              <p:cNvPr id="116" name="Freeform: Shape 115">
                <a:extLst>
                  <a:ext uri="{FF2B5EF4-FFF2-40B4-BE49-F238E27FC236}">
                    <a16:creationId xmlns:a16="http://schemas.microsoft.com/office/drawing/2014/main" id="{8CFCD636-26C5-4932-9392-ECE512DDB1D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7" name="Freeform: Shape 116">
                <a:extLst>
                  <a:ext uri="{FF2B5EF4-FFF2-40B4-BE49-F238E27FC236}">
                    <a16:creationId xmlns:a16="http://schemas.microsoft.com/office/drawing/2014/main" id="{07C16B86-D0BC-4744-9BD8-FD66B63AF3D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8" name="Freeform: Shape 117">
                <a:extLst>
                  <a:ext uri="{FF2B5EF4-FFF2-40B4-BE49-F238E27FC236}">
                    <a16:creationId xmlns:a16="http://schemas.microsoft.com/office/drawing/2014/main" id="{D6A5423C-3582-4A25-98A1-F171E0AEB17D}"/>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9" name="Freeform: Shape 118">
                <a:extLst>
                  <a:ext uri="{FF2B5EF4-FFF2-40B4-BE49-F238E27FC236}">
                    <a16:creationId xmlns:a16="http://schemas.microsoft.com/office/drawing/2014/main" id="{DA2CBF4C-C684-4D68-9933-9929EFB9B2D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6" name="Group 95">
              <a:extLst>
                <a:ext uri="{FF2B5EF4-FFF2-40B4-BE49-F238E27FC236}">
                  <a16:creationId xmlns:a16="http://schemas.microsoft.com/office/drawing/2014/main" id="{EE0F736E-CB94-49C3-80D2-B666BBC5D445}"/>
                </a:ext>
              </a:extLst>
            </p:cNvPr>
            <p:cNvGrpSpPr/>
            <p:nvPr/>
          </p:nvGrpSpPr>
          <p:grpSpPr>
            <a:xfrm>
              <a:off x="16823739" y="48350407"/>
              <a:ext cx="9191493" cy="9137106"/>
              <a:chOff x="8451073" y="2889337"/>
              <a:chExt cx="7485028" cy="7440739"/>
            </a:xfrm>
          </p:grpSpPr>
          <p:sp>
            <p:nvSpPr>
              <p:cNvPr id="112" name="Freeform: Shape 111">
                <a:extLst>
                  <a:ext uri="{FF2B5EF4-FFF2-40B4-BE49-F238E27FC236}">
                    <a16:creationId xmlns:a16="http://schemas.microsoft.com/office/drawing/2014/main" id="{64B6AF5E-2E0E-41FF-80AA-BCF1A76E097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Freeform: Shape 112">
                <a:extLst>
                  <a:ext uri="{FF2B5EF4-FFF2-40B4-BE49-F238E27FC236}">
                    <a16:creationId xmlns:a16="http://schemas.microsoft.com/office/drawing/2014/main" id="{EC3BA647-9BBF-4ADD-A7DE-36F435A1845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4" name="Freeform: Shape 113">
                <a:extLst>
                  <a:ext uri="{FF2B5EF4-FFF2-40B4-BE49-F238E27FC236}">
                    <a16:creationId xmlns:a16="http://schemas.microsoft.com/office/drawing/2014/main" id="{74C1789B-D556-450B-AA17-8D243FEC4EF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5" name="Freeform: Shape 114">
                <a:extLst>
                  <a:ext uri="{FF2B5EF4-FFF2-40B4-BE49-F238E27FC236}">
                    <a16:creationId xmlns:a16="http://schemas.microsoft.com/office/drawing/2014/main" id="{B8F0FA42-3CBD-4394-B3D5-03BD6AA334E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7" name="Group 96">
              <a:extLst>
                <a:ext uri="{FF2B5EF4-FFF2-40B4-BE49-F238E27FC236}">
                  <a16:creationId xmlns:a16="http://schemas.microsoft.com/office/drawing/2014/main" id="{A4018851-10DD-43BA-AFFF-5A32E4AD4F72}"/>
                </a:ext>
              </a:extLst>
            </p:cNvPr>
            <p:cNvGrpSpPr/>
            <p:nvPr/>
          </p:nvGrpSpPr>
          <p:grpSpPr>
            <a:xfrm>
              <a:off x="2337356" y="47143073"/>
              <a:ext cx="7255892" cy="7212957"/>
              <a:chOff x="8451075" y="2889337"/>
              <a:chExt cx="7485029" cy="7440738"/>
            </a:xfrm>
          </p:grpSpPr>
          <p:sp>
            <p:nvSpPr>
              <p:cNvPr id="108" name="Freeform: Shape 107">
                <a:extLst>
                  <a:ext uri="{FF2B5EF4-FFF2-40B4-BE49-F238E27FC236}">
                    <a16:creationId xmlns:a16="http://schemas.microsoft.com/office/drawing/2014/main" id="{10A6B37F-6A99-4EA0-A458-54167A9DBF9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9" name="Freeform: Shape 108">
                <a:extLst>
                  <a:ext uri="{FF2B5EF4-FFF2-40B4-BE49-F238E27FC236}">
                    <a16:creationId xmlns:a16="http://schemas.microsoft.com/office/drawing/2014/main" id="{4CD103A5-2AB7-4541-8CB4-6AAC8288544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0" name="Freeform: Shape 109">
                <a:extLst>
                  <a:ext uri="{FF2B5EF4-FFF2-40B4-BE49-F238E27FC236}">
                    <a16:creationId xmlns:a16="http://schemas.microsoft.com/office/drawing/2014/main" id="{61B2BB88-8FF1-4FE5-89E3-7C0E2378F13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1" name="Freeform: Shape 110">
                <a:extLst>
                  <a:ext uri="{FF2B5EF4-FFF2-40B4-BE49-F238E27FC236}">
                    <a16:creationId xmlns:a16="http://schemas.microsoft.com/office/drawing/2014/main" id="{7D50C272-7CB5-4737-B562-88D115DBA02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8" name="Group 97">
              <a:extLst>
                <a:ext uri="{FF2B5EF4-FFF2-40B4-BE49-F238E27FC236}">
                  <a16:creationId xmlns:a16="http://schemas.microsoft.com/office/drawing/2014/main" id="{241DDC43-D806-447E-8711-D906A7115596}"/>
                </a:ext>
              </a:extLst>
            </p:cNvPr>
            <p:cNvGrpSpPr/>
            <p:nvPr/>
          </p:nvGrpSpPr>
          <p:grpSpPr>
            <a:xfrm>
              <a:off x="-5487555" y="35989996"/>
              <a:ext cx="12925268" cy="12848788"/>
              <a:chOff x="8451073" y="2889337"/>
              <a:chExt cx="7485028" cy="7440739"/>
            </a:xfrm>
          </p:grpSpPr>
          <p:sp>
            <p:nvSpPr>
              <p:cNvPr id="104" name="Freeform: Shape 103">
                <a:extLst>
                  <a:ext uri="{FF2B5EF4-FFF2-40B4-BE49-F238E27FC236}">
                    <a16:creationId xmlns:a16="http://schemas.microsoft.com/office/drawing/2014/main" id="{E5C18D24-10BF-40E7-A222-D012C27170F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5" name="Freeform: Shape 104">
                <a:extLst>
                  <a:ext uri="{FF2B5EF4-FFF2-40B4-BE49-F238E27FC236}">
                    <a16:creationId xmlns:a16="http://schemas.microsoft.com/office/drawing/2014/main" id="{C94433C6-B089-46D9-89A4-CD190EFEA66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6" name="Freeform: Shape 105">
                <a:extLst>
                  <a:ext uri="{FF2B5EF4-FFF2-40B4-BE49-F238E27FC236}">
                    <a16:creationId xmlns:a16="http://schemas.microsoft.com/office/drawing/2014/main" id="{4485ED78-A41A-470B-BCCC-4555A8BF851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7" name="Freeform: Shape 106">
                <a:extLst>
                  <a:ext uri="{FF2B5EF4-FFF2-40B4-BE49-F238E27FC236}">
                    <a16:creationId xmlns:a16="http://schemas.microsoft.com/office/drawing/2014/main" id="{22F5EDA8-D74F-4698-B8EE-58B4E71FA39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9" name="Group 98">
              <a:extLst>
                <a:ext uri="{FF2B5EF4-FFF2-40B4-BE49-F238E27FC236}">
                  <a16:creationId xmlns:a16="http://schemas.microsoft.com/office/drawing/2014/main" id="{EA300834-167B-4684-B201-BE6750EB33D8}"/>
                </a:ext>
              </a:extLst>
            </p:cNvPr>
            <p:cNvGrpSpPr/>
            <p:nvPr/>
          </p:nvGrpSpPr>
          <p:grpSpPr>
            <a:xfrm>
              <a:off x="16676887" y="40560453"/>
              <a:ext cx="6770922" cy="6730857"/>
              <a:chOff x="8451075" y="2889337"/>
              <a:chExt cx="7485029" cy="7440738"/>
            </a:xfrm>
          </p:grpSpPr>
          <p:sp>
            <p:nvSpPr>
              <p:cNvPr id="100" name="Freeform: Shape 99">
                <a:extLst>
                  <a:ext uri="{FF2B5EF4-FFF2-40B4-BE49-F238E27FC236}">
                    <a16:creationId xmlns:a16="http://schemas.microsoft.com/office/drawing/2014/main" id="{0550EFF6-50D2-483E-803A-1C7DBF74AB4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1" name="Freeform: Shape 100">
                <a:extLst>
                  <a:ext uri="{FF2B5EF4-FFF2-40B4-BE49-F238E27FC236}">
                    <a16:creationId xmlns:a16="http://schemas.microsoft.com/office/drawing/2014/main" id="{7A40AE03-4B1A-4E3F-9289-73B42CF6843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2" name="Freeform: Shape 101">
                <a:extLst>
                  <a:ext uri="{FF2B5EF4-FFF2-40B4-BE49-F238E27FC236}">
                    <a16:creationId xmlns:a16="http://schemas.microsoft.com/office/drawing/2014/main" id="{D85CB1F4-AE3A-40EF-9FF6-78F665EE53C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3" name="Freeform: Shape 102">
                <a:extLst>
                  <a:ext uri="{FF2B5EF4-FFF2-40B4-BE49-F238E27FC236}">
                    <a16:creationId xmlns:a16="http://schemas.microsoft.com/office/drawing/2014/main" id="{2BF15E78-3B5B-4C7C-8766-662E5353F8A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Tree>
    <p:extLst>
      <p:ext uri="{BB962C8B-B14F-4D97-AF65-F5344CB8AC3E}">
        <p14:creationId xmlns:p14="http://schemas.microsoft.com/office/powerpoint/2010/main" val="379932419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additive="base">
                                        <p:cTn id="7" dur="1200" fill="hold"/>
                                        <p:tgtEl>
                                          <p:spTgt spid="70"/>
                                        </p:tgtEl>
                                        <p:attrNameLst>
                                          <p:attrName>ppt_x</p:attrName>
                                        </p:attrNameLst>
                                      </p:cBhvr>
                                      <p:tavLst>
                                        <p:tav tm="0">
                                          <p:val>
                                            <p:strVal val="#ppt_x"/>
                                          </p:val>
                                        </p:tav>
                                        <p:tav tm="100000">
                                          <p:val>
                                            <p:strVal val="#ppt_x"/>
                                          </p:val>
                                        </p:tav>
                                      </p:tavLst>
                                    </p:anim>
                                    <p:anim calcmode="lin" valueType="num">
                                      <p:cBhvr additive="base">
                                        <p:cTn id="8" dur="1200" fill="hold"/>
                                        <p:tgtEl>
                                          <p:spTgt spid="70"/>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63"/>
                                        </p:tgtEl>
                                        <p:attrNameLst>
                                          <p:attrName>style.visibility</p:attrName>
                                        </p:attrNameLst>
                                      </p:cBhvr>
                                      <p:to>
                                        <p:strVal val="visible"/>
                                      </p:to>
                                    </p:set>
                                    <p:anim calcmode="lin" valueType="num">
                                      <p:cBhvr additive="base">
                                        <p:cTn id="11" dur="1200" fill="hold"/>
                                        <p:tgtEl>
                                          <p:spTgt spid="63"/>
                                        </p:tgtEl>
                                        <p:attrNameLst>
                                          <p:attrName>ppt_x</p:attrName>
                                        </p:attrNameLst>
                                      </p:cBhvr>
                                      <p:tavLst>
                                        <p:tav tm="0">
                                          <p:val>
                                            <p:strVal val="#ppt_x"/>
                                          </p:val>
                                        </p:tav>
                                        <p:tav tm="100000">
                                          <p:val>
                                            <p:strVal val="#ppt_x"/>
                                          </p:val>
                                        </p:tav>
                                      </p:tavLst>
                                    </p:anim>
                                    <p:anim calcmode="lin" valueType="num">
                                      <p:cBhvr additive="base">
                                        <p:cTn id="12" dur="1200" fill="hold"/>
                                        <p:tgtEl>
                                          <p:spTgt spid="63"/>
                                        </p:tgtEl>
                                        <p:attrNameLst>
                                          <p:attrName>ppt_y</p:attrName>
                                        </p:attrNameLst>
                                      </p:cBhvr>
                                      <p:tavLst>
                                        <p:tav tm="0">
                                          <p:val>
                                            <p:strVal val="1+#ppt_h/2"/>
                                          </p:val>
                                        </p:tav>
                                        <p:tav tm="100000">
                                          <p:val>
                                            <p:strVal val="#ppt_y"/>
                                          </p:val>
                                        </p:tav>
                                      </p:tavLst>
                                    </p:anim>
                                  </p:childTnLst>
                                </p:cTn>
                              </p:par>
                              <p:par>
                                <p:cTn id="13" presetID="10" presetClass="entr" presetSubtype="0" fill="hold" grpId="0" nodeType="withEffect">
                                  <p:stCondLst>
                                    <p:cond delay="900"/>
                                  </p:stCondLst>
                                  <p:childTnLst>
                                    <p:set>
                                      <p:cBhvr>
                                        <p:cTn id="14" dur="1" fill="hold">
                                          <p:stCondLst>
                                            <p:cond delay="0"/>
                                          </p:stCondLst>
                                        </p:cTn>
                                        <p:tgtEl>
                                          <p:spTgt spid="76"/>
                                        </p:tgtEl>
                                        <p:attrNameLst>
                                          <p:attrName>style.visibility</p:attrName>
                                        </p:attrNameLst>
                                      </p:cBhvr>
                                      <p:to>
                                        <p:strVal val="visible"/>
                                      </p:to>
                                    </p:set>
                                    <p:animEffect transition="in" filter="fade">
                                      <p:cBhvr>
                                        <p:cTn id="15" dur="300"/>
                                        <p:tgtEl>
                                          <p:spTgt spid="76"/>
                                        </p:tgtEl>
                                      </p:cBhvr>
                                    </p:animEffect>
                                  </p:childTnLst>
                                </p:cTn>
                              </p:par>
                              <p:par>
                                <p:cTn id="16" presetID="10" presetClass="entr" presetSubtype="0" fill="hold" grpId="0" nodeType="withEffect">
                                  <p:stCondLst>
                                    <p:cond delay="1000"/>
                                  </p:stCondLst>
                                  <p:childTnLst>
                                    <p:set>
                                      <p:cBhvr>
                                        <p:cTn id="17" dur="1" fill="hold">
                                          <p:stCondLst>
                                            <p:cond delay="0"/>
                                          </p:stCondLst>
                                        </p:cTn>
                                        <p:tgtEl>
                                          <p:spTgt spid="75"/>
                                        </p:tgtEl>
                                        <p:attrNameLst>
                                          <p:attrName>style.visibility</p:attrName>
                                        </p:attrNameLst>
                                      </p:cBhvr>
                                      <p:to>
                                        <p:strVal val="visible"/>
                                      </p:to>
                                    </p:set>
                                    <p:animEffect transition="in" filter="fade">
                                      <p:cBhvr>
                                        <p:cTn id="18" dur="300"/>
                                        <p:tgtEl>
                                          <p:spTgt spid="75"/>
                                        </p:tgtEl>
                                      </p:cBhvr>
                                    </p:animEffect>
                                  </p:childTnLst>
                                </p:cTn>
                              </p:par>
                              <p:par>
                                <p:cTn id="19" presetID="10" presetClass="entr" presetSubtype="0" fill="hold" grpId="0" nodeType="withEffect">
                                  <p:stCondLst>
                                    <p:cond delay="1100"/>
                                  </p:stCondLst>
                                  <p:childTnLst>
                                    <p:set>
                                      <p:cBhvr>
                                        <p:cTn id="20" dur="1" fill="hold">
                                          <p:stCondLst>
                                            <p:cond delay="0"/>
                                          </p:stCondLst>
                                        </p:cTn>
                                        <p:tgtEl>
                                          <p:spTgt spid="77"/>
                                        </p:tgtEl>
                                        <p:attrNameLst>
                                          <p:attrName>style.visibility</p:attrName>
                                        </p:attrNameLst>
                                      </p:cBhvr>
                                      <p:to>
                                        <p:strVal val="visible"/>
                                      </p:to>
                                    </p:set>
                                    <p:animEffect transition="in" filter="fade">
                                      <p:cBhvr>
                                        <p:cTn id="21" dur="300"/>
                                        <p:tgtEl>
                                          <p:spTgt spid="77"/>
                                        </p:tgtEl>
                                      </p:cBhvr>
                                    </p:animEffect>
                                  </p:childTnLst>
                                </p:cTn>
                              </p:par>
                              <p:par>
                                <p:cTn id="22" presetID="2" presetClass="entr" presetSubtype="4" decel="100000" fill="hold" nodeType="withEffect">
                                  <p:stCondLst>
                                    <p:cond delay="300"/>
                                  </p:stCondLst>
                                  <p:childTnLst>
                                    <p:set>
                                      <p:cBhvr>
                                        <p:cTn id="23" dur="1" fill="hold">
                                          <p:stCondLst>
                                            <p:cond delay="0"/>
                                          </p:stCondLst>
                                        </p:cTn>
                                        <p:tgtEl>
                                          <p:spTgt spid="2"/>
                                        </p:tgtEl>
                                        <p:attrNameLst>
                                          <p:attrName>style.visibility</p:attrName>
                                        </p:attrNameLst>
                                      </p:cBhvr>
                                      <p:to>
                                        <p:strVal val="visible"/>
                                      </p:to>
                                    </p:set>
                                    <p:anim calcmode="lin" valueType="num">
                                      <p:cBhvr additive="base">
                                        <p:cTn id="24" dur="1500" fill="hold"/>
                                        <p:tgtEl>
                                          <p:spTgt spid="2"/>
                                        </p:tgtEl>
                                        <p:attrNameLst>
                                          <p:attrName>ppt_x</p:attrName>
                                        </p:attrNameLst>
                                      </p:cBhvr>
                                      <p:tavLst>
                                        <p:tav tm="0">
                                          <p:val>
                                            <p:strVal val="#ppt_x"/>
                                          </p:val>
                                        </p:tav>
                                        <p:tav tm="100000">
                                          <p:val>
                                            <p:strVal val="#ppt_x"/>
                                          </p:val>
                                        </p:tav>
                                      </p:tavLst>
                                    </p:anim>
                                    <p:anim calcmode="lin" valueType="num">
                                      <p:cBhvr additive="base">
                                        <p:cTn id="25" dur="1500" fill="hold"/>
                                        <p:tgtEl>
                                          <p:spTgt spid="2"/>
                                        </p:tgtEl>
                                        <p:attrNameLst>
                                          <p:attrName>ppt_y</p:attrName>
                                        </p:attrNameLst>
                                      </p:cBhvr>
                                      <p:tavLst>
                                        <p:tav tm="0">
                                          <p:val>
                                            <p:strVal val="1+#ppt_h/2"/>
                                          </p:val>
                                        </p:tav>
                                        <p:tav tm="100000">
                                          <p:val>
                                            <p:strVal val="#ppt_y"/>
                                          </p:val>
                                        </p:tav>
                                      </p:tavLst>
                                    </p:anim>
                                  </p:childTnLst>
                                </p:cTn>
                              </p:par>
                              <p:par>
                                <p:cTn id="26" presetID="2" presetClass="entr" presetSubtype="4" decel="100000" fill="hold" nodeType="withEffect">
                                  <p:stCondLst>
                                    <p:cond delay="500"/>
                                  </p:stCondLst>
                                  <p:childTnLst>
                                    <p:set>
                                      <p:cBhvr>
                                        <p:cTn id="27" dur="1" fill="hold">
                                          <p:stCondLst>
                                            <p:cond delay="0"/>
                                          </p:stCondLst>
                                        </p:cTn>
                                        <p:tgtEl>
                                          <p:spTgt spid="87"/>
                                        </p:tgtEl>
                                        <p:attrNameLst>
                                          <p:attrName>style.visibility</p:attrName>
                                        </p:attrNameLst>
                                      </p:cBhvr>
                                      <p:to>
                                        <p:strVal val="visible"/>
                                      </p:to>
                                    </p:set>
                                    <p:anim calcmode="lin" valueType="num">
                                      <p:cBhvr additive="base">
                                        <p:cTn id="28" dur="1000" fill="hold"/>
                                        <p:tgtEl>
                                          <p:spTgt spid="87"/>
                                        </p:tgtEl>
                                        <p:attrNameLst>
                                          <p:attrName>ppt_x</p:attrName>
                                        </p:attrNameLst>
                                      </p:cBhvr>
                                      <p:tavLst>
                                        <p:tav tm="0">
                                          <p:val>
                                            <p:strVal val="#ppt_x"/>
                                          </p:val>
                                        </p:tav>
                                        <p:tav tm="100000">
                                          <p:val>
                                            <p:strVal val="#ppt_x"/>
                                          </p:val>
                                        </p:tav>
                                      </p:tavLst>
                                    </p:anim>
                                    <p:anim calcmode="lin" valueType="num">
                                      <p:cBhvr additive="base">
                                        <p:cTn id="29" dur="1000" fill="hold"/>
                                        <p:tgtEl>
                                          <p:spTgt spid="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6" grpId="0"/>
      <p:bldP spid="77" grpId="0"/>
    </p:bldLst>
  </p:timing>
</p:sld>
</file>

<file path=ppt/slides/slide3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B8ADC7BE-8C60-4A9D-8DE5-0C4679C20AEA}"/>
              </a:ext>
            </a:extLst>
          </p:cNvPr>
          <p:cNvGrpSpPr/>
          <p:nvPr/>
        </p:nvGrpSpPr>
        <p:grpSpPr>
          <a:xfrm>
            <a:off x="-444571" y="-2702056"/>
            <a:ext cx="26101857" cy="30481880"/>
            <a:chOff x="-444571" y="0"/>
            <a:chExt cx="26101857" cy="30481880"/>
          </a:xfrm>
        </p:grpSpPr>
        <p:grpSp>
          <p:nvGrpSpPr>
            <p:cNvPr id="3" name="Group 2">
              <a:extLst>
                <a:ext uri="{FF2B5EF4-FFF2-40B4-BE49-F238E27FC236}">
                  <a16:creationId xmlns:a16="http://schemas.microsoft.com/office/drawing/2014/main" id="{AE103FE2-46B5-487F-9626-920B52A9889E}"/>
                </a:ext>
              </a:extLst>
            </p:cNvPr>
            <p:cNvGrpSpPr/>
            <p:nvPr/>
          </p:nvGrpSpPr>
          <p:grpSpPr>
            <a:xfrm>
              <a:off x="12218517" y="20165282"/>
              <a:ext cx="5893125" cy="5858254"/>
              <a:chOff x="8451075" y="2889337"/>
              <a:chExt cx="7485029" cy="7440738"/>
            </a:xfrm>
          </p:grpSpPr>
          <p:sp>
            <p:nvSpPr>
              <p:cNvPr id="59" name="Freeform: Shape 58">
                <a:extLst>
                  <a:ext uri="{FF2B5EF4-FFF2-40B4-BE49-F238E27FC236}">
                    <a16:creationId xmlns:a16="http://schemas.microsoft.com/office/drawing/2014/main" id="{7220E80A-1E57-44A4-BD8A-51A372A34BD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reeform: Shape 59">
                <a:extLst>
                  <a:ext uri="{FF2B5EF4-FFF2-40B4-BE49-F238E27FC236}">
                    <a16:creationId xmlns:a16="http://schemas.microsoft.com/office/drawing/2014/main" id="{BED77D90-072F-45CA-A905-BA2C05B6A0C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1" name="Freeform: Shape 60">
                <a:extLst>
                  <a:ext uri="{FF2B5EF4-FFF2-40B4-BE49-F238E27FC236}">
                    <a16:creationId xmlns:a16="http://schemas.microsoft.com/office/drawing/2014/main" id="{E7939A61-A444-4A22-8DAC-878C73E271A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Freeform: Shape 61">
                <a:extLst>
                  <a:ext uri="{FF2B5EF4-FFF2-40B4-BE49-F238E27FC236}">
                    <a16:creationId xmlns:a16="http://schemas.microsoft.com/office/drawing/2014/main" id="{ECF65E76-5697-4E90-ADEE-4C2174F4F3E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 name="Group 3">
              <a:extLst>
                <a:ext uri="{FF2B5EF4-FFF2-40B4-BE49-F238E27FC236}">
                  <a16:creationId xmlns:a16="http://schemas.microsoft.com/office/drawing/2014/main" id="{A13A962B-528A-4013-B542-A49D5C8009C3}"/>
                </a:ext>
              </a:extLst>
            </p:cNvPr>
            <p:cNvGrpSpPr/>
            <p:nvPr/>
          </p:nvGrpSpPr>
          <p:grpSpPr>
            <a:xfrm>
              <a:off x="4115323" y="344169"/>
              <a:ext cx="4317368" cy="4291821"/>
              <a:chOff x="8451075" y="2889337"/>
              <a:chExt cx="7485029" cy="7440738"/>
            </a:xfrm>
          </p:grpSpPr>
          <p:sp>
            <p:nvSpPr>
              <p:cNvPr id="55" name="Freeform: Shape 54">
                <a:extLst>
                  <a:ext uri="{FF2B5EF4-FFF2-40B4-BE49-F238E27FC236}">
                    <a16:creationId xmlns:a16="http://schemas.microsoft.com/office/drawing/2014/main" id="{F7189045-2507-4BEC-9BFE-ED1A0DD6526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5C540EE8-BE99-4323-9FE9-D7B4CEC805A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F22DB287-8C04-46AE-84D4-5023E570D16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Freeform: Shape 57">
                <a:extLst>
                  <a:ext uri="{FF2B5EF4-FFF2-40B4-BE49-F238E27FC236}">
                    <a16:creationId xmlns:a16="http://schemas.microsoft.com/office/drawing/2014/main" id="{119BF6C4-2149-4866-8A88-69CC5FCD047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 name="Group 4">
              <a:extLst>
                <a:ext uri="{FF2B5EF4-FFF2-40B4-BE49-F238E27FC236}">
                  <a16:creationId xmlns:a16="http://schemas.microsoft.com/office/drawing/2014/main" id="{E844D5A9-3A30-465E-8669-02E834275230}"/>
                </a:ext>
              </a:extLst>
            </p:cNvPr>
            <p:cNvGrpSpPr/>
            <p:nvPr/>
          </p:nvGrpSpPr>
          <p:grpSpPr>
            <a:xfrm>
              <a:off x="1238531" y="5226904"/>
              <a:ext cx="5893125" cy="5858254"/>
              <a:chOff x="8451075" y="2889337"/>
              <a:chExt cx="7485029" cy="7440738"/>
            </a:xfrm>
          </p:grpSpPr>
          <p:sp>
            <p:nvSpPr>
              <p:cNvPr id="51" name="Freeform: Shape 50">
                <a:extLst>
                  <a:ext uri="{FF2B5EF4-FFF2-40B4-BE49-F238E27FC236}">
                    <a16:creationId xmlns:a16="http://schemas.microsoft.com/office/drawing/2014/main" id="{756FEABD-3426-45F4-9A6C-46D22EE3E2F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FCA31D51-B4E3-4139-AD1B-3956F307942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3" name="Freeform: Shape 52">
                <a:extLst>
                  <a:ext uri="{FF2B5EF4-FFF2-40B4-BE49-F238E27FC236}">
                    <a16:creationId xmlns:a16="http://schemas.microsoft.com/office/drawing/2014/main" id="{C112010D-2D76-4A5E-AFA4-D3DE425D9BF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17A2D06E-5421-4F1E-A228-9C22FBB74AC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 name="Group 5">
              <a:extLst>
                <a:ext uri="{FF2B5EF4-FFF2-40B4-BE49-F238E27FC236}">
                  <a16:creationId xmlns:a16="http://schemas.microsoft.com/office/drawing/2014/main" id="{62A10AAE-EE14-44A1-81AA-760449889FBF}"/>
                </a:ext>
              </a:extLst>
            </p:cNvPr>
            <p:cNvGrpSpPr/>
            <p:nvPr/>
          </p:nvGrpSpPr>
          <p:grpSpPr>
            <a:xfrm>
              <a:off x="16778975" y="0"/>
              <a:ext cx="6770922" cy="6730857"/>
              <a:chOff x="8451075" y="2889337"/>
              <a:chExt cx="7485029" cy="7440738"/>
            </a:xfrm>
          </p:grpSpPr>
          <p:sp>
            <p:nvSpPr>
              <p:cNvPr id="47" name="Freeform: Shape 46">
                <a:extLst>
                  <a:ext uri="{FF2B5EF4-FFF2-40B4-BE49-F238E27FC236}">
                    <a16:creationId xmlns:a16="http://schemas.microsoft.com/office/drawing/2014/main" id="{A117F29C-D355-4E08-9438-75108A5F190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Freeform: Shape 47">
                <a:extLst>
                  <a:ext uri="{FF2B5EF4-FFF2-40B4-BE49-F238E27FC236}">
                    <a16:creationId xmlns:a16="http://schemas.microsoft.com/office/drawing/2014/main" id="{7D8AC81E-4785-4AF8-9BEF-328CBDCA510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reeform: Shape 48">
                <a:extLst>
                  <a:ext uri="{FF2B5EF4-FFF2-40B4-BE49-F238E27FC236}">
                    <a16:creationId xmlns:a16="http://schemas.microsoft.com/office/drawing/2014/main" id="{680A8259-18A2-43AA-8485-6B9A4E1191E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1D75ED89-4C6A-4F15-873B-37F23B340CB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7" name="Group 6">
              <a:extLst>
                <a:ext uri="{FF2B5EF4-FFF2-40B4-BE49-F238E27FC236}">
                  <a16:creationId xmlns:a16="http://schemas.microsoft.com/office/drawing/2014/main" id="{66128711-218C-4AA2-AA3A-8F33577589E0}"/>
                </a:ext>
              </a:extLst>
            </p:cNvPr>
            <p:cNvGrpSpPr/>
            <p:nvPr/>
          </p:nvGrpSpPr>
          <p:grpSpPr>
            <a:xfrm>
              <a:off x="13946872" y="7309998"/>
              <a:ext cx="5457706" cy="5425411"/>
              <a:chOff x="8451075" y="2889337"/>
              <a:chExt cx="7485029" cy="7440738"/>
            </a:xfrm>
          </p:grpSpPr>
          <p:sp>
            <p:nvSpPr>
              <p:cNvPr id="43" name="Freeform: Shape 42">
                <a:extLst>
                  <a:ext uri="{FF2B5EF4-FFF2-40B4-BE49-F238E27FC236}">
                    <a16:creationId xmlns:a16="http://schemas.microsoft.com/office/drawing/2014/main" id="{5FEC8009-155C-4868-AB30-B339658177D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1B8A705E-049F-408D-87D8-26C9DAA05A6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739065E4-082D-45B5-B28E-416F86F1546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E7722FF8-DA91-47B1-8878-22076B4A555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 name="Group 7">
              <a:extLst>
                <a:ext uri="{FF2B5EF4-FFF2-40B4-BE49-F238E27FC236}">
                  <a16:creationId xmlns:a16="http://schemas.microsoft.com/office/drawing/2014/main" id="{956128AC-DA66-42D7-AD7F-5A7D25F12B94}"/>
                </a:ext>
              </a:extLst>
            </p:cNvPr>
            <p:cNvGrpSpPr/>
            <p:nvPr/>
          </p:nvGrpSpPr>
          <p:grpSpPr>
            <a:xfrm>
              <a:off x="6232165" y="11676070"/>
              <a:ext cx="4317368" cy="4291821"/>
              <a:chOff x="8451075" y="2889337"/>
              <a:chExt cx="7485029" cy="7440738"/>
            </a:xfrm>
          </p:grpSpPr>
          <p:sp>
            <p:nvSpPr>
              <p:cNvPr id="39" name="Freeform: Shape 38">
                <a:extLst>
                  <a:ext uri="{FF2B5EF4-FFF2-40B4-BE49-F238E27FC236}">
                    <a16:creationId xmlns:a16="http://schemas.microsoft.com/office/drawing/2014/main" id="{14952D7D-0AD0-44DD-BBFA-9FF450C8504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7A239551-C39B-44DE-B638-B5D577109B1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Freeform: Shape 40">
                <a:extLst>
                  <a:ext uri="{FF2B5EF4-FFF2-40B4-BE49-F238E27FC236}">
                    <a16:creationId xmlns:a16="http://schemas.microsoft.com/office/drawing/2014/main" id="{78F95D5E-E006-48BF-B9E8-114349B3851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A941ACC5-B716-484B-A771-1348AD8FA097}"/>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 name="Group 8">
              <a:extLst>
                <a:ext uri="{FF2B5EF4-FFF2-40B4-BE49-F238E27FC236}">
                  <a16:creationId xmlns:a16="http://schemas.microsoft.com/office/drawing/2014/main" id="{921CC231-D5AE-4B9E-9AC1-834A3E2F3FE8}"/>
                </a:ext>
              </a:extLst>
            </p:cNvPr>
            <p:cNvGrpSpPr/>
            <p:nvPr/>
          </p:nvGrpSpPr>
          <p:grpSpPr>
            <a:xfrm>
              <a:off x="1992607" y="16558804"/>
              <a:ext cx="7255892" cy="7212957"/>
              <a:chOff x="8451075" y="2889337"/>
              <a:chExt cx="7485029" cy="7440738"/>
            </a:xfrm>
          </p:grpSpPr>
          <p:sp>
            <p:nvSpPr>
              <p:cNvPr id="35" name="Freeform: Shape 34">
                <a:extLst>
                  <a:ext uri="{FF2B5EF4-FFF2-40B4-BE49-F238E27FC236}">
                    <a16:creationId xmlns:a16="http://schemas.microsoft.com/office/drawing/2014/main" id="{DAE05693-01C0-4110-958F-4EFF5DB83E6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reeform: Shape 35">
                <a:extLst>
                  <a:ext uri="{FF2B5EF4-FFF2-40B4-BE49-F238E27FC236}">
                    <a16:creationId xmlns:a16="http://schemas.microsoft.com/office/drawing/2014/main" id="{B6D89727-C3A8-436C-BA86-A87BD310C03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Freeform: Shape 36">
                <a:extLst>
                  <a:ext uri="{FF2B5EF4-FFF2-40B4-BE49-F238E27FC236}">
                    <a16:creationId xmlns:a16="http://schemas.microsoft.com/office/drawing/2014/main" id="{24B3B4A4-9921-4723-87AA-BB04334A186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Freeform: Shape 37">
                <a:extLst>
                  <a:ext uri="{FF2B5EF4-FFF2-40B4-BE49-F238E27FC236}">
                    <a16:creationId xmlns:a16="http://schemas.microsoft.com/office/drawing/2014/main" id="{9E339ABA-7928-4823-8099-9006CD881AF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 name="Group 9">
              <a:extLst>
                <a:ext uri="{FF2B5EF4-FFF2-40B4-BE49-F238E27FC236}">
                  <a16:creationId xmlns:a16="http://schemas.microsoft.com/office/drawing/2014/main" id="{D13F7EFE-85C8-47DA-A119-011DBF4BEB3E}"/>
                </a:ext>
              </a:extLst>
            </p:cNvPr>
            <p:cNvGrpSpPr/>
            <p:nvPr/>
          </p:nvGrpSpPr>
          <p:grpSpPr>
            <a:xfrm>
              <a:off x="19404578" y="14885624"/>
              <a:ext cx="4871833" cy="4843006"/>
              <a:chOff x="8451075" y="2889337"/>
              <a:chExt cx="7485029" cy="7440738"/>
            </a:xfrm>
          </p:grpSpPr>
          <p:sp>
            <p:nvSpPr>
              <p:cNvPr id="31" name="Freeform: Shape 30">
                <a:extLst>
                  <a:ext uri="{FF2B5EF4-FFF2-40B4-BE49-F238E27FC236}">
                    <a16:creationId xmlns:a16="http://schemas.microsoft.com/office/drawing/2014/main" id="{AE67AC7B-C358-43FA-8C07-E3A82E0DE85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reeform: Shape 31">
                <a:extLst>
                  <a:ext uri="{FF2B5EF4-FFF2-40B4-BE49-F238E27FC236}">
                    <a16:creationId xmlns:a16="http://schemas.microsoft.com/office/drawing/2014/main" id="{7585EB2C-9D50-4FA6-A309-E32261B805B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Freeform: Shape 32">
                <a:extLst>
                  <a:ext uri="{FF2B5EF4-FFF2-40B4-BE49-F238E27FC236}">
                    <a16:creationId xmlns:a16="http://schemas.microsoft.com/office/drawing/2014/main" id="{B2A23151-6FF2-4AE8-B11F-9860DC3E21A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reeform: Shape 33">
                <a:extLst>
                  <a:ext uri="{FF2B5EF4-FFF2-40B4-BE49-F238E27FC236}">
                    <a16:creationId xmlns:a16="http://schemas.microsoft.com/office/drawing/2014/main" id="{537DB250-72D9-4D15-9BE1-A16A35D8FC5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1" name="Group 10">
              <a:extLst>
                <a:ext uri="{FF2B5EF4-FFF2-40B4-BE49-F238E27FC236}">
                  <a16:creationId xmlns:a16="http://schemas.microsoft.com/office/drawing/2014/main" id="{1672F745-1F6E-4B88-932C-ADE059F15587}"/>
                </a:ext>
              </a:extLst>
            </p:cNvPr>
            <p:cNvGrpSpPr/>
            <p:nvPr/>
          </p:nvGrpSpPr>
          <p:grpSpPr>
            <a:xfrm>
              <a:off x="12436225" y="14174681"/>
              <a:ext cx="5457706" cy="5425411"/>
              <a:chOff x="8451075" y="2889337"/>
              <a:chExt cx="7485029" cy="7440738"/>
            </a:xfrm>
          </p:grpSpPr>
          <p:sp>
            <p:nvSpPr>
              <p:cNvPr id="27" name="Freeform: Shape 26">
                <a:extLst>
                  <a:ext uri="{FF2B5EF4-FFF2-40B4-BE49-F238E27FC236}">
                    <a16:creationId xmlns:a16="http://schemas.microsoft.com/office/drawing/2014/main" id="{8D4F5492-E034-42D5-A38B-3607B551BA1D}"/>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FEE52C7C-7542-40D6-9EB7-E433585B6CC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reeform: Shape 28">
                <a:extLst>
                  <a:ext uri="{FF2B5EF4-FFF2-40B4-BE49-F238E27FC236}">
                    <a16:creationId xmlns:a16="http://schemas.microsoft.com/office/drawing/2014/main" id="{244DB42A-E729-4435-816F-0369B553E8A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B89FF68E-7670-4D23-88A7-FBB4DCEC5CA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 name="Group 11">
              <a:extLst>
                <a:ext uri="{FF2B5EF4-FFF2-40B4-BE49-F238E27FC236}">
                  <a16:creationId xmlns:a16="http://schemas.microsoft.com/office/drawing/2014/main" id="{FFBD67DE-ECE7-4D89-90B8-C418CD2DA6BA}"/>
                </a:ext>
              </a:extLst>
            </p:cNvPr>
            <p:cNvGrpSpPr/>
            <p:nvPr/>
          </p:nvGrpSpPr>
          <p:grpSpPr>
            <a:xfrm>
              <a:off x="18886364" y="20271861"/>
              <a:ext cx="6770922" cy="6730857"/>
              <a:chOff x="8451075" y="2889337"/>
              <a:chExt cx="7485029" cy="7440738"/>
            </a:xfrm>
          </p:grpSpPr>
          <p:sp>
            <p:nvSpPr>
              <p:cNvPr id="23" name="Freeform: Shape 22">
                <a:extLst>
                  <a:ext uri="{FF2B5EF4-FFF2-40B4-BE49-F238E27FC236}">
                    <a16:creationId xmlns:a16="http://schemas.microsoft.com/office/drawing/2014/main" id="{7F51F068-1BD1-4F37-B340-52C96E12C78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reeform: Shape 23">
                <a:extLst>
                  <a:ext uri="{FF2B5EF4-FFF2-40B4-BE49-F238E27FC236}">
                    <a16:creationId xmlns:a16="http://schemas.microsoft.com/office/drawing/2014/main" id="{66D068B8-C851-4491-8227-4C8736792BD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reeform: Shape 24">
                <a:extLst>
                  <a:ext uri="{FF2B5EF4-FFF2-40B4-BE49-F238E27FC236}">
                    <a16:creationId xmlns:a16="http://schemas.microsoft.com/office/drawing/2014/main" id="{D7D9BC84-D9B6-49E6-A224-13A1FDC49B2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92C6AE87-7904-4E7F-98EE-F404206DC91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 name="Group 12">
              <a:extLst>
                <a:ext uri="{FF2B5EF4-FFF2-40B4-BE49-F238E27FC236}">
                  <a16:creationId xmlns:a16="http://schemas.microsoft.com/office/drawing/2014/main" id="{43B94346-0478-4603-8EAE-66F33D84AFAA}"/>
                </a:ext>
              </a:extLst>
            </p:cNvPr>
            <p:cNvGrpSpPr/>
            <p:nvPr/>
          </p:nvGrpSpPr>
          <p:grpSpPr>
            <a:xfrm>
              <a:off x="5941124" y="26049663"/>
              <a:ext cx="4458599" cy="4432217"/>
              <a:chOff x="8451075" y="2889337"/>
              <a:chExt cx="7485029" cy="7440738"/>
            </a:xfrm>
          </p:grpSpPr>
          <p:sp>
            <p:nvSpPr>
              <p:cNvPr id="19" name="Freeform: Shape 18">
                <a:extLst>
                  <a:ext uri="{FF2B5EF4-FFF2-40B4-BE49-F238E27FC236}">
                    <a16:creationId xmlns:a16="http://schemas.microsoft.com/office/drawing/2014/main" id="{0F7B8258-E1A6-4709-99D0-19054D62D3E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reeform: Shape 19">
                <a:extLst>
                  <a:ext uri="{FF2B5EF4-FFF2-40B4-BE49-F238E27FC236}">
                    <a16:creationId xmlns:a16="http://schemas.microsoft.com/office/drawing/2014/main" id="{9E23072E-17BC-4632-B025-EF4E6AD5A7B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Freeform: Shape 20">
                <a:extLst>
                  <a:ext uri="{FF2B5EF4-FFF2-40B4-BE49-F238E27FC236}">
                    <a16:creationId xmlns:a16="http://schemas.microsoft.com/office/drawing/2014/main" id="{5A75E243-46C4-4539-88CF-1E34F06D3B0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2170C7C7-AB0E-43D5-A635-1DB33A6208B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 name="Group 13">
              <a:extLst>
                <a:ext uri="{FF2B5EF4-FFF2-40B4-BE49-F238E27FC236}">
                  <a16:creationId xmlns:a16="http://schemas.microsoft.com/office/drawing/2014/main" id="{4E1B7328-D446-42A6-9477-6FD9D3CBE5C1}"/>
                </a:ext>
              </a:extLst>
            </p:cNvPr>
            <p:cNvGrpSpPr/>
            <p:nvPr/>
          </p:nvGrpSpPr>
          <p:grpSpPr>
            <a:xfrm>
              <a:off x="-444571" y="24913310"/>
              <a:ext cx="4871833" cy="4843006"/>
              <a:chOff x="8451075" y="2889337"/>
              <a:chExt cx="7485029" cy="7440738"/>
            </a:xfrm>
          </p:grpSpPr>
          <p:sp>
            <p:nvSpPr>
              <p:cNvPr id="15" name="Freeform: Shape 14">
                <a:extLst>
                  <a:ext uri="{FF2B5EF4-FFF2-40B4-BE49-F238E27FC236}">
                    <a16:creationId xmlns:a16="http://schemas.microsoft.com/office/drawing/2014/main" id="{5967D183-ECDE-4FB8-9819-9F4D4DB8B4B8}"/>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A33E03CF-908F-4E1D-87E9-969A03F3875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DE465271-3831-4198-BE81-49B2780D240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reeform: Shape 17">
                <a:extLst>
                  <a:ext uri="{FF2B5EF4-FFF2-40B4-BE49-F238E27FC236}">
                    <a16:creationId xmlns:a16="http://schemas.microsoft.com/office/drawing/2014/main" id="{B9DD8DD5-F0A5-4895-B4A5-7C55B65A722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63" name="Group 62">
            <a:extLst>
              <a:ext uri="{FF2B5EF4-FFF2-40B4-BE49-F238E27FC236}">
                <a16:creationId xmlns:a16="http://schemas.microsoft.com/office/drawing/2014/main" id="{856F3933-CF2B-4374-A512-A6FFA82E1DC2}"/>
              </a:ext>
            </a:extLst>
          </p:cNvPr>
          <p:cNvGrpSpPr/>
          <p:nvPr/>
        </p:nvGrpSpPr>
        <p:grpSpPr>
          <a:xfrm>
            <a:off x="11642813" y="-1105179"/>
            <a:ext cx="1101549" cy="20498358"/>
            <a:chOff x="19391061" y="-4253615"/>
            <a:chExt cx="910371" cy="16940792"/>
          </a:xfrm>
        </p:grpSpPr>
        <p:pic>
          <p:nvPicPr>
            <p:cNvPr id="64" name="Graphic 63">
              <a:extLst>
                <a:ext uri="{FF2B5EF4-FFF2-40B4-BE49-F238E27FC236}">
                  <a16:creationId xmlns:a16="http://schemas.microsoft.com/office/drawing/2014/main" id="{D7CF5B0A-267C-4837-9011-44E397E1A52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65" name="Graphic 64">
              <a:extLst>
                <a:ext uri="{FF2B5EF4-FFF2-40B4-BE49-F238E27FC236}">
                  <a16:creationId xmlns:a16="http://schemas.microsoft.com/office/drawing/2014/main" id="{D1920407-8F46-4929-A00E-699C1097205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66" name="Graphic 65">
              <a:extLst>
                <a:ext uri="{FF2B5EF4-FFF2-40B4-BE49-F238E27FC236}">
                  <a16:creationId xmlns:a16="http://schemas.microsoft.com/office/drawing/2014/main" id="{28F5302E-5D49-492F-B29F-1177D12A24E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67" name="Graphic 66">
              <a:extLst>
                <a:ext uri="{FF2B5EF4-FFF2-40B4-BE49-F238E27FC236}">
                  <a16:creationId xmlns:a16="http://schemas.microsoft.com/office/drawing/2014/main" id="{597EE234-2BDD-4A27-956C-C7FFBC11CFD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68" name="Graphic 67">
              <a:extLst>
                <a:ext uri="{FF2B5EF4-FFF2-40B4-BE49-F238E27FC236}">
                  <a16:creationId xmlns:a16="http://schemas.microsoft.com/office/drawing/2014/main" id="{CD0060F1-A225-42E4-A2BC-6A7BD3F9CB4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69" name="Graphic 68">
              <a:extLst>
                <a:ext uri="{FF2B5EF4-FFF2-40B4-BE49-F238E27FC236}">
                  <a16:creationId xmlns:a16="http://schemas.microsoft.com/office/drawing/2014/main" id="{2C13C7BA-10BF-4D6E-A8E3-47EE201E780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70" name="Group 69">
            <a:extLst>
              <a:ext uri="{FF2B5EF4-FFF2-40B4-BE49-F238E27FC236}">
                <a16:creationId xmlns:a16="http://schemas.microsoft.com/office/drawing/2014/main" id="{EF7134FD-4838-40A4-A176-1533D4079F93}"/>
              </a:ext>
            </a:extLst>
          </p:cNvPr>
          <p:cNvGrpSpPr/>
          <p:nvPr/>
        </p:nvGrpSpPr>
        <p:grpSpPr>
          <a:xfrm>
            <a:off x="8010575" y="-7921545"/>
            <a:ext cx="8366024" cy="8824223"/>
            <a:chOff x="8736553" y="3611344"/>
            <a:chExt cx="6914068" cy="7292746"/>
          </a:xfrm>
        </p:grpSpPr>
        <p:sp>
          <p:nvSpPr>
            <p:cNvPr id="71" name="One">
              <a:extLst>
                <a:ext uri="{FF2B5EF4-FFF2-40B4-BE49-F238E27FC236}">
                  <a16:creationId xmlns:a16="http://schemas.microsoft.com/office/drawing/2014/main" id="{469075C2-161C-44A8-8C07-3847B503C06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2" name="Two">
              <a:extLst>
                <a:ext uri="{FF2B5EF4-FFF2-40B4-BE49-F238E27FC236}">
                  <a16:creationId xmlns:a16="http://schemas.microsoft.com/office/drawing/2014/main" id="{0C1ECE87-0E21-4FE5-95BB-4B1AA7BA2A09}"/>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3" name="Three">
              <a:extLst>
                <a:ext uri="{FF2B5EF4-FFF2-40B4-BE49-F238E27FC236}">
                  <a16:creationId xmlns:a16="http://schemas.microsoft.com/office/drawing/2014/main" id="{328649C3-4F0E-4E9B-9F09-42D5673E5AE8}"/>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4" name="Four">
              <a:extLst>
                <a:ext uri="{FF2B5EF4-FFF2-40B4-BE49-F238E27FC236}">
                  <a16:creationId xmlns:a16="http://schemas.microsoft.com/office/drawing/2014/main" id="{DD83FB15-1B89-4361-A8D6-F5DDE07B8BBC}"/>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5" name="TextBox 74">
            <a:extLst>
              <a:ext uri="{FF2B5EF4-FFF2-40B4-BE49-F238E27FC236}">
                <a16:creationId xmlns:a16="http://schemas.microsoft.com/office/drawing/2014/main" id="{D3B64CDF-4BB3-4F64-A959-B134AD83D8A1}"/>
              </a:ext>
            </a:extLst>
          </p:cNvPr>
          <p:cNvSpPr txBox="1"/>
          <p:nvPr/>
        </p:nvSpPr>
        <p:spPr>
          <a:xfrm>
            <a:off x="1711490" y="348996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sp>
        <p:nvSpPr>
          <p:cNvPr id="76" name="TextBox 75">
            <a:extLst>
              <a:ext uri="{FF2B5EF4-FFF2-40B4-BE49-F238E27FC236}">
                <a16:creationId xmlns:a16="http://schemas.microsoft.com/office/drawing/2014/main" id="{FB6763ED-FCC5-4B78-8916-1DDB477CE46E}"/>
              </a:ext>
            </a:extLst>
          </p:cNvPr>
          <p:cNvSpPr txBox="1"/>
          <p:nvPr/>
        </p:nvSpPr>
        <p:spPr>
          <a:xfrm>
            <a:off x="9964288" y="-6253802"/>
            <a:ext cx="4458598" cy="126188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Start Here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77" name="TextBox 76">
            <a:extLst>
              <a:ext uri="{FF2B5EF4-FFF2-40B4-BE49-F238E27FC236}">
                <a16:creationId xmlns:a16="http://schemas.microsoft.com/office/drawing/2014/main" id="{97B99A38-5467-40C4-B8BC-A449478F0023}"/>
              </a:ext>
            </a:extLst>
          </p:cNvPr>
          <p:cNvSpPr txBox="1"/>
          <p:nvPr/>
        </p:nvSpPr>
        <p:spPr>
          <a:xfrm>
            <a:off x="11064112" y="-8290941"/>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78" name="Rectangle 77">
            <a:extLst>
              <a:ext uri="{FF2B5EF4-FFF2-40B4-BE49-F238E27FC236}">
                <a16:creationId xmlns:a16="http://schemas.microsoft.com/office/drawing/2014/main" id="{C2ABB77D-AB9D-40B4-ADA2-A3212C70023F}"/>
              </a:ext>
            </a:extLst>
          </p:cNvPr>
          <p:cNvSpPr/>
          <p:nvPr/>
        </p:nvSpPr>
        <p:spPr>
          <a:xfrm>
            <a:off x="11036865" y="-5178458"/>
            <a:ext cx="2313454" cy="2646878"/>
          </a:xfrm>
          <a:prstGeom prst="rect">
            <a:avLst/>
          </a:prstGeom>
        </p:spPr>
        <p:txBody>
          <a:bodyPr wrap="none">
            <a:spAutoFit/>
          </a:bodyPr>
          <a:lstStyle/>
          <a:p>
            <a:pPr lvl="0" algn="ctr" defTabSz="914400">
              <a:defRPr/>
            </a:pPr>
            <a:r>
              <a:rPr lang="en-US" sz="16600">
                <a:solidFill>
                  <a:srgbClr val="FFFFFF"/>
                </a:solidFill>
                <a:latin typeface="Designball-Users-01" pitchFamily="2" charset="0"/>
                <a:ea typeface="Open Sans" panose="020B0606030504020204" pitchFamily="34" charset="0"/>
                <a:cs typeface="Arial" panose="020B0604020202020204" pitchFamily="34" charset="0"/>
              </a:rPr>
              <a:t>g</a:t>
            </a:r>
          </a:p>
        </p:txBody>
      </p:sp>
      <p:grpSp>
        <p:nvGrpSpPr>
          <p:cNvPr id="79" name="Group 78">
            <a:extLst>
              <a:ext uri="{FF2B5EF4-FFF2-40B4-BE49-F238E27FC236}">
                <a16:creationId xmlns:a16="http://schemas.microsoft.com/office/drawing/2014/main" id="{9D48A35F-6B58-42FE-8FCD-F3975B836C8F}"/>
              </a:ext>
            </a:extLst>
          </p:cNvPr>
          <p:cNvGrpSpPr/>
          <p:nvPr/>
        </p:nvGrpSpPr>
        <p:grpSpPr>
          <a:xfrm>
            <a:off x="8390849" y="5607760"/>
            <a:ext cx="7605476" cy="8022021"/>
            <a:chOff x="1563688" y="3246708"/>
            <a:chExt cx="7605475" cy="8022019"/>
          </a:xfrm>
        </p:grpSpPr>
        <p:sp>
          <p:nvSpPr>
            <p:cNvPr id="80" name="One">
              <a:extLst>
                <a:ext uri="{FF2B5EF4-FFF2-40B4-BE49-F238E27FC236}">
                  <a16:creationId xmlns:a16="http://schemas.microsoft.com/office/drawing/2014/main" id="{72A9B95A-B4BB-4749-AD37-0BBFB3CA5AEE}"/>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1" name="Two">
              <a:extLst>
                <a:ext uri="{FF2B5EF4-FFF2-40B4-BE49-F238E27FC236}">
                  <a16:creationId xmlns:a16="http://schemas.microsoft.com/office/drawing/2014/main" id="{DBF28422-3D7C-45D3-ADC8-6BEBDD41126F}"/>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2" name="Three">
              <a:extLst>
                <a:ext uri="{FF2B5EF4-FFF2-40B4-BE49-F238E27FC236}">
                  <a16:creationId xmlns:a16="http://schemas.microsoft.com/office/drawing/2014/main" id="{E1606560-0748-4594-A9E7-D922EBE1FE2D}"/>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3" name="Four">
              <a:extLst>
                <a:ext uri="{FF2B5EF4-FFF2-40B4-BE49-F238E27FC236}">
                  <a16:creationId xmlns:a16="http://schemas.microsoft.com/office/drawing/2014/main" id="{8676E9F0-A0E4-4487-9EA9-AC9CF43104E7}"/>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4" name="TextBox 83">
            <a:extLst>
              <a:ext uri="{FF2B5EF4-FFF2-40B4-BE49-F238E27FC236}">
                <a16:creationId xmlns:a16="http://schemas.microsoft.com/office/drawing/2014/main" id="{5FFE1CFE-3306-46B0-89CE-65DC3564C074}"/>
              </a:ext>
            </a:extLst>
          </p:cNvPr>
          <p:cNvSpPr txBox="1"/>
          <p:nvPr/>
        </p:nvSpPr>
        <p:spPr>
          <a:xfrm>
            <a:off x="9964288" y="8497057"/>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Tech Analyzing</a:t>
            </a:r>
          </a:p>
          <a:p>
            <a:pPr lvl="0" algn="ctr">
              <a:defRPr/>
            </a:pPr>
            <a:r>
              <a:rPr lang="en-US" sz="2000">
                <a:solidFill>
                  <a:srgbClr val="FFFFFF"/>
                </a:solidFill>
              </a:rPr>
              <a:t>Donec ornare rutrum neque sit amet pellentesque. Nulla eget dictum tortor. </a:t>
            </a:r>
          </a:p>
        </p:txBody>
      </p:sp>
      <p:sp>
        <p:nvSpPr>
          <p:cNvPr id="85" name="TextBox 84">
            <a:extLst>
              <a:ext uri="{FF2B5EF4-FFF2-40B4-BE49-F238E27FC236}">
                <a16:creationId xmlns:a16="http://schemas.microsoft.com/office/drawing/2014/main" id="{15ACDBF2-8AAC-428C-A40B-2E2448696D02}"/>
              </a:ext>
            </a:extLst>
          </p:cNvPr>
          <p:cNvSpPr txBox="1"/>
          <p:nvPr/>
        </p:nvSpPr>
        <p:spPr>
          <a:xfrm>
            <a:off x="11064112" y="6343041"/>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86" name="Rectangle 85">
            <a:extLst>
              <a:ext uri="{FF2B5EF4-FFF2-40B4-BE49-F238E27FC236}">
                <a16:creationId xmlns:a16="http://schemas.microsoft.com/office/drawing/2014/main" id="{4D27DEEA-E867-4AA9-8D06-7B65F648F9C7}"/>
              </a:ext>
            </a:extLst>
          </p:cNvPr>
          <p:cNvSpPr/>
          <p:nvPr/>
        </p:nvSpPr>
        <p:spPr>
          <a:xfrm>
            <a:off x="11254578" y="9450316"/>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g</a:t>
            </a:r>
          </a:p>
        </p:txBody>
      </p:sp>
      <p:grpSp>
        <p:nvGrpSpPr>
          <p:cNvPr id="87" name="Group 86">
            <a:extLst>
              <a:ext uri="{FF2B5EF4-FFF2-40B4-BE49-F238E27FC236}">
                <a16:creationId xmlns:a16="http://schemas.microsoft.com/office/drawing/2014/main" id="{22603A61-4B8B-49A6-885C-A9D10C71F4ED}"/>
              </a:ext>
            </a:extLst>
          </p:cNvPr>
          <p:cNvGrpSpPr/>
          <p:nvPr/>
        </p:nvGrpSpPr>
        <p:grpSpPr>
          <a:xfrm>
            <a:off x="8390849" y="18388770"/>
            <a:ext cx="7605475" cy="8022021"/>
            <a:chOff x="8736552" y="3611344"/>
            <a:chExt cx="6914067" cy="7292746"/>
          </a:xfrm>
        </p:grpSpPr>
        <p:sp>
          <p:nvSpPr>
            <p:cNvPr id="88" name="One">
              <a:extLst>
                <a:ext uri="{FF2B5EF4-FFF2-40B4-BE49-F238E27FC236}">
                  <a16:creationId xmlns:a16="http://schemas.microsoft.com/office/drawing/2014/main" id="{62B568A4-0696-422A-9AE7-784CE902FCA8}"/>
                </a:ext>
              </a:extLst>
            </p:cNvPr>
            <p:cNvSpPr/>
            <p:nvPr/>
          </p:nvSpPr>
          <p:spPr>
            <a:xfrm>
              <a:off x="9395685"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9" name="Two">
              <a:extLst>
                <a:ext uri="{FF2B5EF4-FFF2-40B4-BE49-F238E27FC236}">
                  <a16:creationId xmlns:a16="http://schemas.microsoft.com/office/drawing/2014/main" id="{68B085E0-695E-4473-AD0C-F87F58DB0302}"/>
                </a:ext>
              </a:extLst>
            </p:cNvPr>
            <p:cNvSpPr/>
            <p:nvPr/>
          </p:nvSpPr>
          <p:spPr>
            <a:xfrm>
              <a:off x="9312956"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0" name="Three">
              <a:extLst>
                <a:ext uri="{FF2B5EF4-FFF2-40B4-BE49-F238E27FC236}">
                  <a16:creationId xmlns:a16="http://schemas.microsoft.com/office/drawing/2014/main" id="{E9EA7862-BC66-4C8E-95B1-C915F4765664}"/>
                </a:ext>
              </a:extLst>
            </p:cNvPr>
            <p:cNvSpPr/>
            <p:nvPr/>
          </p:nvSpPr>
          <p:spPr>
            <a:xfrm>
              <a:off x="8736552" y="4030932"/>
              <a:ext cx="6914067"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1" name="Four">
              <a:extLst>
                <a:ext uri="{FF2B5EF4-FFF2-40B4-BE49-F238E27FC236}">
                  <a16:creationId xmlns:a16="http://schemas.microsoft.com/office/drawing/2014/main" id="{433722BD-9E3A-4A1C-9DED-3D14561CDCC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2" name="TextBox 91">
            <a:extLst>
              <a:ext uri="{FF2B5EF4-FFF2-40B4-BE49-F238E27FC236}">
                <a16:creationId xmlns:a16="http://schemas.microsoft.com/office/drawing/2014/main" id="{D16D564D-7F93-45F5-9F6A-B6ECF97F62A8}"/>
              </a:ext>
            </a:extLst>
          </p:cNvPr>
          <p:cNvSpPr txBox="1"/>
          <p:nvPr/>
        </p:nvSpPr>
        <p:spPr>
          <a:xfrm>
            <a:off x="9964288" y="21210523"/>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Creation Process</a:t>
            </a:r>
          </a:p>
          <a:p>
            <a:pPr lvl="0" algn="ctr">
              <a:defRPr/>
            </a:pPr>
            <a:r>
              <a:rPr lang="en-US" sz="2000">
                <a:solidFill>
                  <a:srgbClr val="FFFFFF"/>
                </a:solidFill>
              </a:rPr>
              <a:t>Donec ornare rutrum neque sit amet pellentesque. Nulla eget dictum tortor. </a:t>
            </a:r>
          </a:p>
        </p:txBody>
      </p:sp>
      <p:sp>
        <p:nvSpPr>
          <p:cNvPr id="93" name="TextBox 92">
            <a:extLst>
              <a:ext uri="{FF2B5EF4-FFF2-40B4-BE49-F238E27FC236}">
                <a16:creationId xmlns:a16="http://schemas.microsoft.com/office/drawing/2014/main" id="{9350670D-E5C8-4156-A4AB-80CBC9533A6B}"/>
              </a:ext>
            </a:extLst>
          </p:cNvPr>
          <p:cNvSpPr txBox="1"/>
          <p:nvPr/>
        </p:nvSpPr>
        <p:spPr>
          <a:xfrm>
            <a:off x="11064112" y="19056507"/>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94" name="Rectangle 93">
            <a:extLst>
              <a:ext uri="{FF2B5EF4-FFF2-40B4-BE49-F238E27FC236}">
                <a16:creationId xmlns:a16="http://schemas.microsoft.com/office/drawing/2014/main" id="{ECCC18F3-3380-4C17-A104-FAB6E80E7603}"/>
              </a:ext>
            </a:extLst>
          </p:cNvPr>
          <p:cNvSpPr/>
          <p:nvPr/>
        </p:nvSpPr>
        <p:spPr>
          <a:xfrm>
            <a:off x="11069520" y="22229099"/>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s</a:t>
            </a:r>
          </a:p>
        </p:txBody>
      </p:sp>
      <p:grpSp>
        <p:nvGrpSpPr>
          <p:cNvPr id="95" name="Group 94">
            <a:extLst>
              <a:ext uri="{FF2B5EF4-FFF2-40B4-BE49-F238E27FC236}">
                <a16:creationId xmlns:a16="http://schemas.microsoft.com/office/drawing/2014/main" id="{EF22A5C6-7F03-4E46-94FC-1ED94840D82E}"/>
              </a:ext>
            </a:extLst>
          </p:cNvPr>
          <p:cNvGrpSpPr/>
          <p:nvPr/>
        </p:nvGrpSpPr>
        <p:grpSpPr>
          <a:xfrm>
            <a:off x="-5992294" y="-14162602"/>
            <a:ext cx="31913164" cy="60146323"/>
            <a:chOff x="-5487555" y="-2658810"/>
            <a:chExt cx="31913164" cy="60146323"/>
          </a:xfrm>
        </p:grpSpPr>
        <p:grpSp>
          <p:nvGrpSpPr>
            <p:cNvPr id="96" name="Group 95">
              <a:extLst>
                <a:ext uri="{FF2B5EF4-FFF2-40B4-BE49-F238E27FC236}">
                  <a16:creationId xmlns:a16="http://schemas.microsoft.com/office/drawing/2014/main" id="{4B64D23E-0248-4935-AF8D-02AFAD5CB188}"/>
                </a:ext>
              </a:extLst>
            </p:cNvPr>
            <p:cNvGrpSpPr/>
            <p:nvPr/>
          </p:nvGrpSpPr>
          <p:grpSpPr>
            <a:xfrm>
              <a:off x="17234116" y="9701601"/>
              <a:ext cx="9191493" cy="9137106"/>
              <a:chOff x="8451073" y="2889337"/>
              <a:chExt cx="7485028" cy="7440739"/>
            </a:xfrm>
          </p:grpSpPr>
          <p:sp>
            <p:nvSpPr>
              <p:cNvPr id="152" name="Freeform: Shape 151">
                <a:extLst>
                  <a:ext uri="{FF2B5EF4-FFF2-40B4-BE49-F238E27FC236}">
                    <a16:creationId xmlns:a16="http://schemas.microsoft.com/office/drawing/2014/main" id="{C18EF499-093D-44AC-ACD0-0185C29C3C1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3" name="Freeform: Shape 152">
                <a:extLst>
                  <a:ext uri="{FF2B5EF4-FFF2-40B4-BE49-F238E27FC236}">
                    <a16:creationId xmlns:a16="http://schemas.microsoft.com/office/drawing/2014/main" id="{674A9F61-0D93-4409-8DC1-2D17FF1CFFA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4" name="Freeform: Shape 153">
                <a:extLst>
                  <a:ext uri="{FF2B5EF4-FFF2-40B4-BE49-F238E27FC236}">
                    <a16:creationId xmlns:a16="http://schemas.microsoft.com/office/drawing/2014/main" id="{F7EB98D2-A8EF-4EA6-8FA1-85EA7AA822E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5" name="Freeform: Shape 154">
                <a:extLst>
                  <a:ext uri="{FF2B5EF4-FFF2-40B4-BE49-F238E27FC236}">
                    <a16:creationId xmlns:a16="http://schemas.microsoft.com/office/drawing/2014/main" id="{9BD540DE-1E89-4E4D-BB09-5EADEF1637D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7" name="Group 96">
              <a:extLst>
                <a:ext uri="{FF2B5EF4-FFF2-40B4-BE49-F238E27FC236}">
                  <a16:creationId xmlns:a16="http://schemas.microsoft.com/office/drawing/2014/main" id="{76C2E1BB-F192-4282-A897-132D56F04EDD}"/>
                </a:ext>
              </a:extLst>
            </p:cNvPr>
            <p:cNvGrpSpPr/>
            <p:nvPr/>
          </p:nvGrpSpPr>
          <p:grpSpPr>
            <a:xfrm>
              <a:off x="2747733" y="8494267"/>
              <a:ext cx="7255892" cy="7212957"/>
              <a:chOff x="8451075" y="2889337"/>
              <a:chExt cx="7485029" cy="7440738"/>
            </a:xfrm>
          </p:grpSpPr>
          <p:sp>
            <p:nvSpPr>
              <p:cNvPr id="148" name="Freeform: Shape 147">
                <a:extLst>
                  <a:ext uri="{FF2B5EF4-FFF2-40B4-BE49-F238E27FC236}">
                    <a16:creationId xmlns:a16="http://schemas.microsoft.com/office/drawing/2014/main" id="{46A7734B-844E-4A38-836F-8BF9179760D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9" name="Freeform: Shape 148">
                <a:extLst>
                  <a:ext uri="{FF2B5EF4-FFF2-40B4-BE49-F238E27FC236}">
                    <a16:creationId xmlns:a16="http://schemas.microsoft.com/office/drawing/2014/main" id="{DBF5713A-1414-43C3-AC1A-11EB709F12F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0" name="Freeform: Shape 149">
                <a:extLst>
                  <a:ext uri="{FF2B5EF4-FFF2-40B4-BE49-F238E27FC236}">
                    <a16:creationId xmlns:a16="http://schemas.microsoft.com/office/drawing/2014/main" id="{902A2EFD-8AEC-4E06-AA59-9F1BCA64A02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1" name="Freeform: Shape 150">
                <a:extLst>
                  <a:ext uri="{FF2B5EF4-FFF2-40B4-BE49-F238E27FC236}">
                    <a16:creationId xmlns:a16="http://schemas.microsoft.com/office/drawing/2014/main" id="{CC8AB306-BF05-4985-A69B-AFA5E7EC833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8" name="Group 97">
              <a:extLst>
                <a:ext uri="{FF2B5EF4-FFF2-40B4-BE49-F238E27FC236}">
                  <a16:creationId xmlns:a16="http://schemas.microsoft.com/office/drawing/2014/main" id="{3C8219FB-3232-404C-94B9-D613BB2FA96F}"/>
                </a:ext>
              </a:extLst>
            </p:cNvPr>
            <p:cNvGrpSpPr/>
            <p:nvPr/>
          </p:nvGrpSpPr>
          <p:grpSpPr>
            <a:xfrm>
              <a:off x="-5077178" y="-2658810"/>
              <a:ext cx="12925268" cy="12848788"/>
              <a:chOff x="8451073" y="2889337"/>
              <a:chExt cx="7485028" cy="7440739"/>
            </a:xfrm>
          </p:grpSpPr>
          <p:sp>
            <p:nvSpPr>
              <p:cNvPr id="144" name="Freeform: Shape 143">
                <a:extLst>
                  <a:ext uri="{FF2B5EF4-FFF2-40B4-BE49-F238E27FC236}">
                    <a16:creationId xmlns:a16="http://schemas.microsoft.com/office/drawing/2014/main" id="{3A3732E6-DAA4-401D-9553-A8F414012D3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5" name="Freeform: Shape 144">
                <a:extLst>
                  <a:ext uri="{FF2B5EF4-FFF2-40B4-BE49-F238E27FC236}">
                    <a16:creationId xmlns:a16="http://schemas.microsoft.com/office/drawing/2014/main" id="{A99E605A-CAAB-406F-A7BD-A1D05079F84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6" name="Freeform: Shape 145">
                <a:extLst>
                  <a:ext uri="{FF2B5EF4-FFF2-40B4-BE49-F238E27FC236}">
                    <a16:creationId xmlns:a16="http://schemas.microsoft.com/office/drawing/2014/main" id="{5665E9F7-3926-49EA-A9A3-13DF0E19D5B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7" name="Freeform: Shape 146">
                <a:extLst>
                  <a:ext uri="{FF2B5EF4-FFF2-40B4-BE49-F238E27FC236}">
                    <a16:creationId xmlns:a16="http://schemas.microsoft.com/office/drawing/2014/main" id="{F4D4604D-AF44-4C8F-9342-9744446EDDF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9" name="Group 98">
              <a:extLst>
                <a:ext uri="{FF2B5EF4-FFF2-40B4-BE49-F238E27FC236}">
                  <a16:creationId xmlns:a16="http://schemas.microsoft.com/office/drawing/2014/main" id="{E384EC1C-D122-4408-8005-85C9C6D71C09}"/>
                </a:ext>
              </a:extLst>
            </p:cNvPr>
            <p:cNvGrpSpPr/>
            <p:nvPr/>
          </p:nvGrpSpPr>
          <p:grpSpPr>
            <a:xfrm>
              <a:off x="17087264" y="1911647"/>
              <a:ext cx="6770922" cy="6730857"/>
              <a:chOff x="8451075" y="2889337"/>
              <a:chExt cx="7485029" cy="7440738"/>
            </a:xfrm>
          </p:grpSpPr>
          <p:sp>
            <p:nvSpPr>
              <p:cNvPr id="140" name="Freeform: Shape 139">
                <a:extLst>
                  <a:ext uri="{FF2B5EF4-FFF2-40B4-BE49-F238E27FC236}">
                    <a16:creationId xmlns:a16="http://schemas.microsoft.com/office/drawing/2014/main" id="{D020C1A7-8418-4DA9-A757-AC591D7633A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1" name="Freeform: Shape 140">
                <a:extLst>
                  <a:ext uri="{FF2B5EF4-FFF2-40B4-BE49-F238E27FC236}">
                    <a16:creationId xmlns:a16="http://schemas.microsoft.com/office/drawing/2014/main" id="{05985291-6B76-4706-84FE-FBBA3A93227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2" name="Freeform: Shape 141">
                <a:extLst>
                  <a:ext uri="{FF2B5EF4-FFF2-40B4-BE49-F238E27FC236}">
                    <a16:creationId xmlns:a16="http://schemas.microsoft.com/office/drawing/2014/main" id="{494768BB-591D-4E81-8E19-9E45BAD8590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3" name="Freeform: Shape 142">
                <a:extLst>
                  <a:ext uri="{FF2B5EF4-FFF2-40B4-BE49-F238E27FC236}">
                    <a16:creationId xmlns:a16="http://schemas.microsoft.com/office/drawing/2014/main" id="{24F6867B-F1B6-4A84-AF0C-13A6D7E7BD3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0" name="Group 99">
              <a:extLst>
                <a:ext uri="{FF2B5EF4-FFF2-40B4-BE49-F238E27FC236}">
                  <a16:creationId xmlns:a16="http://schemas.microsoft.com/office/drawing/2014/main" id="{8344EA33-8CDD-4EDB-9BBC-6C65455AC711}"/>
                </a:ext>
              </a:extLst>
            </p:cNvPr>
            <p:cNvGrpSpPr/>
            <p:nvPr/>
          </p:nvGrpSpPr>
          <p:grpSpPr>
            <a:xfrm>
              <a:off x="16823739" y="28849594"/>
              <a:ext cx="9191493" cy="9137106"/>
              <a:chOff x="8451073" y="2889337"/>
              <a:chExt cx="7485028" cy="7440739"/>
            </a:xfrm>
          </p:grpSpPr>
          <p:sp>
            <p:nvSpPr>
              <p:cNvPr id="136" name="Freeform: Shape 135">
                <a:extLst>
                  <a:ext uri="{FF2B5EF4-FFF2-40B4-BE49-F238E27FC236}">
                    <a16:creationId xmlns:a16="http://schemas.microsoft.com/office/drawing/2014/main" id="{51F0B793-DE88-4A20-828E-43B574A6FC88}"/>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7" name="Freeform: Shape 136">
                <a:extLst>
                  <a:ext uri="{FF2B5EF4-FFF2-40B4-BE49-F238E27FC236}">
                    <a16:creationId xmlns:a16="http://schemas.microsoft.com/office/drawing/2014/main" id="{39B75A6F-3E38-43B8-8D8D-69E8A8B8683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8" name="Freeform: Shape 137">
                <a:extLst>
                  <a:ext uri="{FF2B5EF4-FFF2-40B4-BE49-F238E27FC236}">
                    <a16:creationId xmlns:a16="http://schemas.microsoft.com/office/drawing/2014/main" id="{744CAFB2-94D2-4B5E-B072-D0DCDD8D0FE8}"/>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9" name="Freeform: Shape 138">
                <a:extLst>
                  <a:ext uri="{FF2B5EF4-FFF2-40B4-BE49-F238E27FC236}">
                    <a16:creationId xmlns:a16="http://schemas.microsoft.com/office/drawing/2014/main" id="{FB4708FD-9A1C-4637-92D9-345CEE1E2C5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1" name="Group 100">
              <a:extLst>
                <a:ext uri="{FF2B5EF4-FFF2-40B4-BE49-F238E27FC236}">
                  <a16:creationId xmlns:a16="http://schemas.microsoft.com/office/drawing/2014/main" id="{CD1083FA-D1A0-4D2E-9C2F-033AE31C5EBF}"/>
                </a:ext>
              </a:extLst>
            </p:cNvPr>
            <p:cNvGrpSpPr/>
            <p:nvPr/>
          </p:nvGrpSpPr>
          <p:grpSpPr>
            <a:xfrm>
              <a:off x="2337356" y="27642260"/>
              <a:ext cx="7255892" cy="7212957"/>
              <a:chOff x="8451075" y="2889337"/>
              <a:chExt cx="7485029" cy="7440738"/>
            </a:xfrm>
          </p:grpSpPr>
          <p:sp>
            <p:nvSpPr>
              <p:cNvPr id="132" name="Freeform: Shape 131">
                <a:extLst>
                  <a:ext uri="{FF2B5EF4-FFF2-40B4-BE49-F238E27FC236}">
                    <a16:creationId xmlns:a16="http://schemas.microsoft.com/office/drawing/2014/main" id="{2BCD9756-FFCB-4D4B-A615-E4AE97110EB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3" name="Freeform: Shape 132">
                <a:extLst>
                  <a:ext uri="{FF2B5EF4-FFF2-40B4-BE49-F238E27FC236}">
                    <a16:creationId xmlns:a16="http://schemas.microsoft.com/office/drawing/2014/main" id="{721C51EA-7937-49F9-89E1-D2BED37A79D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4" name="Freeform: Shape 133">
                <a:extLst>
                  <a:ext uri="{FF2B5EF4-FFF2-40B4-BE49-F238E27FC236}">
                    <a16:creationId xmlns:a16="http://schemas.microsoft.com/office/drawing/2014/main" id="{E57C6240-0EBE-429B-AE8C-736DF3C84E4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5" name="Freeform: Shape 134">
                <a:extLst>
                  <a:ext uri="{FF2B5EF4-FFF2-40B4-BE49-F238E27FC236}">
                    <a16:creationId xmlns:a16="http://schemas.microsoft.com/office/drawing/2014/main" id="{E368B3D1-D70D-4481-8F68-1F8ED8C9B18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2" name="Group 101">
              <a:extLst>
                <a:ext uri="{FF2B5EF4-FFF2-40B4-BE49-F238E27FC236}">
                  <a16:creationId xmlns:a16="http://schemas.microsoft.com/office/drawing/2014/main" id="{2D05FFC1-945B-45EF-907C-4A91C897493D}"/>
                </a:ext>
              </a:extLst>
            </p:cNvPr>
            <p:cNvGrpSpPr/>
            <p:nvPr/>
          </p:nvGrpSpPr>
          <p:grpSpPr>
            <a:xfrm>
              <a:off x="-5487555" y="16489183"/>
              <a:ext cx="12925268" cy="12848788"/>
              <a:chOff x="8451073" y="2889337"/>
              <a:chExt cx="7485028" cy="7440739"/>
            </a:xfrm>
          </p:grpSpPr>
          <p:sp>
            <p:nvSpPr>
              <p:cNvPr id="128" name="Freeform: Shape 127">
                <a:extLst>
                  <a:ext uri="{FF2B5EF4-FFF2-40B4-BE49-F238E27FC236}">
                    <a16:creationId xmlns:a16="http://schemas.microsoft.com/office/drawing/2014/main" id="{09ED4664-5DF1-4573-B09F-BD6697D709C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9" name="Freeform: Shape 128">
                <a:extLst>
                  <a:ext uri="{FF2B5EF4-FFF2-40B4-BE49-F238E27FC236}">
                    <a16:creationId xmlns:a16="http://schemas.microsoft.com/office/drawing/2014/main" id="{ED35096F-64A2-4B1E-8E96-0D0DA93C45E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0" name="Freeform: Shape 129">
                <a:extLst>
                  <a:ext uri="{FF2B5EF4-FFF2-40B4-BE49-F238E27FC236}">
                    <a16:creationId xmlns:a16="http://schemas.microsoft.com/office/drawing/2014/main" id="{D86635AF-59A7-47DB-B83C-2654C0A7F09D}"/>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1" name="Freeform: Shape 130">
                <a:extLst>
                  <a:ext uri="{FF2B5EF4-FFF2-40B4-BE49-F238E27FC236}">
                    <a16:creationId xmlns:a16="http://schemas.microsoft.com/office/drawing/2014/main" id="{A9FDC61E-197C-49CD-8708-85F41E08778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3" name="Group 102">
              <a:extLst>
                <a:ext uri="{FF2B5EF4-FFF2-40B4-BE49-F238E27FC236}">
                  <a16:creationId xmlns:a16="http://schemas.microsoft.com/office/drawing/2014/main" id="{D4AF9D39-993B-4ABA-B797-A70DFFDB6E17}"/>
                </a:ext>
              </a:extLst>
            </p:cNvPr>
            <p:cNvGrpSpPr/>
            <p:nvPr/>
          </p:nvGrpSpPr>
          <p:grpSpPr>
            <a:xfrm>
              <a:off x="16676887" y="21059640"/>
              <a:ext cx="6770922" cy="6730857"/>
              <a:chOff x="8451075" y="2889337"/>
              <a:chExt cx="7485029" cy="7440738"/>
            </a:xfrm>
          </p:grpSpPr>
          <p:sp>
            <p:nvSpPr>
              <p:cNvPr id="124" name="Freeform: Shape 123">
                <a:extLst>
                  <a:ext uri="{FF2B5EF4-FFF2-40B4-BE49-F238E27FC236}">
                    <a16:creationId xmlns:a16="http://schemas.microsoft.com/office/drawing/2014/main" id="{F5143680-CD46-471B-8675-19B3E0FB77B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5" name="Freeform: Shape 124">
                <a:extLst>
                  <a:ext uri="{FF2B5EF4-FFF2-40B4-BE49-F238E27FC236}">
                    <a16:creationId xmlns:a16="http://schemas.microsoft.com/office/drawing/2014/main" id="{DD9F4637-50F7-4291-A44B-D1A2AB824A4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6" name="Freeform: Shape 125">
                <a:extLst>
                  <a:ext uri="{FF2B5EF4-FFF2-40B4-BE49-F238E27FC236}">
                    <a16:creationId xmlns:a16="http://schemas.microsoft.com/office/drawing/2014/main" id="{219C6E6E-0785-410E-A794-00276A33D1BF}"/>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7" name="Freeform: Shape 126">
                <a:extLst>
                  <a:ext uri="{FF2B5EF4-FFF2-40B4-BE49-F238E27FC236}">
                    <a16:creationId xmlns:a16="http://schemas.microsoft.com/office/drawing/2014/main" id="{6EE77897-BCAE-4A1A-8ECF-CE05AA4CD01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4" name="Group 103">
              <a:extLst>
                <a:ext uri="{FF2B5EF4-FFF2-40B4-BE49-F238E27FC236}">
                  <a16:creationId xmlns:a16="http://schemas.microsoft.com/office/drawing/2014/main" id="{F95BFEC8-B9D2-4C8D-B297-7D1CBD2AC95C}"/>
                </a:ext>
              </a:extLst>
            </p:cNvPr>
            <p:cNvGrpSpPr/>
            <p:nvPr/>
          </p:nvGrpSpPr>
          <p:grpSpPr>
            <a:xfrm>
              <a:off x="16823739" y="48350407"/>
              <a:ext cx="9191493" cy="9137106"/>
              <a:chOff x="8451073" y="2889337"/>
              <a:chExt cx="7485028" cy="7440739"/>
            </a:xfrm>
          </p:grpSpPr>
          <p:sp>
            <p:nvSpPr>
              <p:cNvPr id="120" name="Freeform: Shape 119">
                <a:extLst>
                  <a:ext uri="{FF2B5EF4-FFF2-40B4-BE49-F238E27FC236}">
                    <a16:creationId xmlns:a16="http://schemas.microsoft.com/office/drawing/2014/main" id="{6EC3851E-53AB-42FE-835A-4DD8D59CBF3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1" name="Freeform: Shape 120">
                <a:extLst>
                  <a:ext uri="{FF2B5EF4-FFF2-40B4-BE49-F238E27FC236}">
                    <a16:creationId xmlns:a16="http://schemas.microsoft.com/office/drawing/2014/main" id="{591D81F3-69B6-4522-AA29-683B068F37D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2" name="Freeform: Shape 121">
                <a:extLst>
                  <a:ext uri="{FF2B5EF4-FFF2-40B4-BE49-F238E27FC236}">
                    <a16:creationId xmlns:a16="http://schemas.microsoft.com/office/drawing/2014/main" id="{411452C2-8BCF-4DC3-9F66-D87FD920908F}"/>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3" name="Freeform: Shape 122">
                <a:extLst>
                  <a:ext uri="{FF2B5EF4-FFF2-40B4-BE49-F238E27FC236}">
                    <a16:creationId xmlns:a16="http://schemas.microsoft.com/office/drawing/2014/main" id="{6323F864-DF29-48B6-92B9-C920953FCE57}"/>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5" name="Group 104">
              <a:extLst>
                <a:ext uri="{FF2B5EF4-FFF2-40B4-BE49-F238E27FC236}">
                  <a16:creationId xmlns:a16="http://schemas.microsoft.com/office/drawing/2014/main" id="{85971AAF-5307-45A6-9206-8A642D4DF493}"/>
                </a:ext>
              </a:extLst>
            </p:cNvPr>
            <p:cNvGrpSpPr/>
            <p:nvPr/>
          </p:nvGrpSpPr>
          <p:grpSpPr>
            <a:xfrm>
              <a:off x="2337356" y="47143073"/>
              <a:ext cx="7255892" cy="7212957"/>
              <a:chOff x="8451075" y="2889337"/>
              <a:chExt cx="7485029" cy="7440738"/>
            </a:xfrm>
          </p:grpSpPr>
          <p:sp>
            <p:nvSpPr>
              <p:cNvPr id="116" name="Freeform: Shape 115">
                <a:extLst>
                  <a:ext uri="{FF2B5EF4-FFF2-40B4-BE49-F238E27FC236}">
                    <a16:creationId xmlns:a16="http://schemas.microsoft.com/office/drawing/2014/main" id="{47D41E73-D369-418C-8F48-93F2897A965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7" name="Freeform: Shape 116">
                <a:extLst>
                  <a:ext uri="{FF2B5EF4-FFF2-40B4-BE49-F238E27FC236}">
                    <a16:creationId xmlns:a16="http://schemas.microsoft.com/office/drawing/2014/main" id="{39CB7816-A5A5-4AC2-B51F-070FF41F7BD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8" name="Freeform: Shape 117">
                <a:extLst>
                  <a:ext uri="{FF2B5EF4-FFF2-40B4-BE49-F238E27FC236}">
                    <a16:creationId xmlns:a16="http://schemas.microsoft.com/office/drawing/2014/main" id="{93DC888D-351F-46C7-8DA4-3BFF69D8960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9" name="Freeform: Shape 118">
                <a:extLst>
                  <a:ext uri="{FF2B5EF4-FFF2-40B4-BE49-F238E27FC236}">
                    <a16:creationId xmlns:a16="http://schemas.microsoft.com/office/drawing/2014/main" id="{8231D02F-17CA-435C-9ECD-9E2A84E242A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6" name="Group 105">
              <a:extLst>
                <a:ext uri="{FF2B5EF4-FFF2-40B4-BE49-F238E27FC236}">
                  <a16:creationId xmlns:a16="http://schemas.microsoft.com/office/drawing/2014/main" id="{673473D2-B1D9-43D3-B370-CA5262C04ADA}"/>
                </a:ext>
              </a:extLst>
            </p:cNvPr>
            <p:cNvGrpSpPr/>
            <p:nvPr/>
          </p:nvGrpSpPr>
          <p:grpSpPr>
            <a:xfrm>
              <a:off x="-5487555" y="35989996"/>
              <a:ext cx="12925268" cy="12848788"/>
              <a:chOff x="8451073" y="2889337"/>
              <a:chExt cx="7485028" cy="7440739"/>
            </a:xfrm>
          </p:grpSpPr>
          <p:sp>
            <p:nvSpPr>
              <p:cNvPr id="112" name="Freeform: Shape 111">
                <a:extLst>
                  <a:ext uri="{FF2B5EF4-FFF2-40B4-BE49-F238E27FC236}">
                    <a16:creationId xmlns:a16="http://schemas.microsoft.com/office/drawing/2014/main" id="{0C5C8D80-A106-417E-BDC3-9D894187FE5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Freeform: Shape 112">
                <a:extLst>
                  <a:ext uri="{FF2B5EF4-FFF2-40B4-BE49-F238E27FC236}">
                    <a16:creationId xmlns:a16="http://schemas.microsoft.com/office/drawing/2014/main" id="{2505F45A-52A4-4524-99DA-BF442FB5127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4" name="Freeform: Shape 113">
                <a:extLst>
                  <a:ext uri="{FF2B5EF4-FFF2-40B4-BE49-F238E27FC236}">
                    <a16:creationId xmlns:a16="http://schemas.microsoft.com/office/drawing/2014/main" id="{12FF63C0-55E9-404F-8E95-26CA305222C3}"/>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5" name="Freeform: Shape 114">
                <a:extLst>
                  <a:ext uri="{FF2B5EF4-FFF2-40B4-BE49-F238E27FC236}">
                    <a16:creationId xmlns:a16="http://schemas.microsoft.com/office/drawing/2014/main" id="{3E57FA5A-CE35-43CF-B61E-7CF8467F5F07}"/>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7" name="Group 106">
              <a:extLst>
                <a:ext uri="{FF2B5EF4-FFF2-40B4-BE49-F238E27FC236}">
                  <a16:creationId xmlns:a16="http://schemas.microsoft.com/office/drawing/2014/main" id="{85FDE77B-7D07-4F93-8E45-BF3E24B18522}"/>
                </a:ext>
              </a:extLst>
            </p:cNvPr>
            <p:cNvGrpSpPr/>
            <p:nvPr/>
          </p:nvGrpSpPr>
          <p:grpSpPr>
            <a:xfrm>
              <a:off x="16676887" y="40560453"/>
              <a:ext cx="6770922" cy="6730857"/>
              <a:chOff x="8451075" y="2889337"/>
              <a:chExt cx="7485029" cy="7440738"/>
            </a:xfrm>
          </p:grpSpPr>
          <p:sp>
            <p:nvSpPr>
              <p:cNvPr id="108" name="Freeform: Shape 107">
                <a:extLst>
                  <a:ext uri="{FF2B5EF4-FFF2-40B4-BE49-F238E27FC236}">
                    <a16:creationId xmlns:a16="http://schemas.microsoft.com/office/drawing/2014/main" id="{058EEE9D-CCF3-42B8-8472-0090C219F67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9" name="Freeform: Shape 108">
                <a:extLst>
                  <a:ext uri="{FF2B5EF4-FFF2-40B4-BE49-F238E27FC236}">
                    <a16:creationId xmlns:a16="http://schemas.microsoft.com/office/drawing/2014/main" id="{207907D0-DA82-49B0-9A7F-1C841B00A39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0" name="Freeform: Shape 109">
                <a:extLst>
                  <a:ext uri="{FF2B5EF4-FFF2-40B4-BE49-F238E27FC236}">
                    <a16:creationId xmlns:a16="http://schemas.microsoft.com/office/drawing/2014/main" id="{BB6FFC85-DB7F-4C17-988D-2B8B23C140D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1" name="Freeform: Shape 110">
                <a:extLst>
                  <a:ext uri="{FF2B5EF4-FFF2-40B4-BE49-F238E27FC236}">
                    <a16:creationId xmlns:a16="http://schemas.microsoft.com/office/drawing/2014/main" id="{D23C75E0-44B9-4C3C-B06B-5FC3FBB0E93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Tree>
    <p:extLst>
      <p:ext uri="{BB962C8B-B14F-4D97-AF65-F5344CB8AC3E}">
        <p14:creationId xmlns:p14="http://schemas.microsoft.com/office/powerpoint/2010/main" val="301401849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 Placeholder 7"/>
          <p:cNvSpPr txBox="1">
            <a:spLocks/>
          </p:cNvSpPr>
          <p:nvPr/>
        </p:nvSpPr>
        <p:spPr>
          <a:xfrm>
            <a:off x="4035761" y="6381125"/>
            <a:ext cx="16315652" cy="1347362"/>
          </a:xfrm>
          <a:prstGeom prst="rect">
            <a:avLst/>
          </a:prstGeom>
        </p:spPr>
        <p:txBody>
          <a:bodyPr/>
          <a:lstStyle>
            <a:defPPr>
              <a:defRPr lang="en-US"/>
            </a:defPPr>
            <a:lvl1pPr indent="0" algn="ctr">
              <a:lnSpc>
                <a:spcPct val="90000"/>
              </a:lnSpc>
              <a:spcBef>
                <a:spcPts val="1000"/>
              </a:spcBef>
              <a:buFont typeface="Arial" panose="020B0604020202020204" pitchFamily="34" charset="0"/>
              <a:buNone/>
              <a:defRPr sz="4399" b="0">
                <a:solidFill>
                  <a:srgbClr val="FFFFFF"/>
                </a:solidFill>
                <a:latin typeface="Lato Heavy" panose="020F0502020204030203" pitchFamily="34" charset="0"/>
                <a:ea typeface="Lato Heavy" panose="020F0502020204030203" pitchFamily="34" charset="0"/>
                <a:cs typeface="Lato Heavy" panose="020F0502020204030203" pitchFamily="34" charset="0"/>
              </a:defRPr>
            </a:lvl1pPr>
            <a:lvl2pPr indent="0">
              <a:lnSpc>
                <a:spcPct val="90000"/>
              </a:lnSpc>
              <a:spcBef>
                <a:spcPts val="500"/>
              </a:spcBef>
              <a:buFont typeface="Arial" panose="020B0604020202020204" pitchFamily="34" charset="0"/>
              <a:buNone/>
              <a:defRPr sz="2400"/>
            </a:lvl2pPr>
            <a:lvl3pPr indent="0">
              <a:lnSpc>
                <a:spcPct val="90000"/>
              </a:lnSpc>
              <a:spcBef>
                <a:spcPts val="500"/>
              </a:spcBef>
              <a:buFont typeface="Arial" panose="020B0604020202020204" pitchFamily="34" charset="0"/>
              <a:buNone/>
              <a:defRPr sz="2000"/>
            </a:lvl3pPr>
            <a:lvl4pPr indent="0">
              <a:lnSpc>
                <a:spcPct val="90000"/>
              </a:lnSpc>
              <a:spcBef>
                <a:spcPts val="500"/>
              </a:spcBef>
              <a:buFont typeface="Arial" panose="020B0604020202020204" pitchFamily="34" charset="0"/>
              <a:buNone/>
            </a:lvl4pPr>
            <a:lvl5pPr indent="0">
              <a:lnSpc>
                <a:spcPct val="90000"/>
              </a:lnSpc>
              <a:spcBef>
                <a:spcPts val="500"/>
              </a:spcBef>
              <a:buFont typeface="Arial" panose="020B0604020202020204" pitchFamily="34" charset="0"/>
              <a:buNone/>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defTabSz="1828800">
              <a:spcBef>
                <a:spcPts val="2000"/>
              </a:spcBef>
              <a:defRPr/>
            </a:pPr>
            <a:r>
              <a:rPr lang="en-US" sz="8798"/>
              <a:t>Install DesignBall-font icons</a:t>
            </a:r>
          </a:p>
        </p:txBody>
      </p:sp>
      <p:sp>
        <p:nvSpPr>
          <p:cNvPr id="4" name="Rectangle 3"/>
          <p:cNvSpPr/>
          <p:nvPr/>
        </p:nvSpPr>
        <p:spPr>
          <a:xfrm>
            <a:off x="5517725" y="8114682"/>
            <a:ext cx="13351732" cy="2308324"/>
          </a:xfrm>
          <a:prstGeom prst="rect">
            <a:avLst/>
          </a:prstGeom>
        </p:spPr>
        <p:txBody>
          <a:bodyPr wrap="none">
            <a:spAutoFit/>
          </a:bodyPr>
          <a:lstStyle/>
          <a:p>
            <a:pPr algn="ctr" defTabSz="1828800">
              <a:defRPr/>
            </a:pPr>
            <a:r>
              <a:rPr lang="en-US" sz="3600">
                <a:solidFill>
                  <a:srgbClr val="FEFFFF"/>
                </a:solidFill>
                <a:latin typeface="Lato"/>
                <a:ea typeface="Roboto Light" charset="0"/>
                <a:cs typeface="Roboto Light" charset="0"/>
              </a:rPr>
              <a:t>Download </a:t>
            </a:r>
            <a:r>
              <a:rPr lang="en-US" sz="3600" b="1">
                <a:solidFill>
                  <a:srgbClr val="1786FF"/>
                </a:solidFill>
                <a:latin typeface="Lato"/>
                <a:ea typeface="Roboto Light" charset="0"/>
                <a:cs typeface="Roboto Light" charset="0"/>
                <a:hlinkClick r:id="rId2">
                  <a:extLst>
                    <a:ext uri="{A12FA001-AC4F-418D-AE19-62706E023703}">
                      <ahyp:hlinkClr xmlns:ahyp="http://schemas.microsoft.com/office/drawing/2018/hyperlinkcolor" val="tx"/>
                    </a:ext>
                  </a:extLst>
                </a:hlinkClick>
              </a:rPr>
              <a:t>DesignBall-font-icons </a:t>
            </a:r>
            <a:r>
              <a:rPr lang="en-US" sz="3600" b="1" dirty="0">
                <a:solidFill>
                  <a:srgbClr val="1786FF"/>
                </a:solidFill>
                <a:latin typeface="Lato"/>
                <a:ea typeface="Roboto Light" charset="0"/>
                <a:cs typeface="Roboto Light" charset="0"/>
                <a:hlinkClick r:id="rId2">
                  <a:extLst>
                    <a:ext uri="{A12FA001-AC4F-418D-AE19-62706E023703}">
                      <ahyp:hlinkClr xmlns:ahyp="http://schemas.microsoft.com/office/drawing/2018/hyperlinkcolor" val="tx"/>
                    </a:ext>
                  </a:extLst>
                </a:hlinkClick>
              </a:rPr>
              <a:t>here</a:t>
            </a:r>
            <a:endParaRPr lang="en-US" sz="3600" b="1" dirty="0">
              <a:solidFill>
                <a:srgbClr val="1786FF"/>
              </a:solidFill>
              <a:latin typeface="Lato"/>
              <a:ea typeface="Roboto Light" charset="0"/>
              <a:cs typeface="Roboto Light" charset="0"/>
            </a:endParaRPr>
          </a:p>
          <a:p>
            <a:pPr algn="ctr" defTabSz="1828800">
              <a:defRPr/>
            </a:pPr>
            <a:r>
              <a:rPr lang="en-US" sz="3600" dirty="0">
                <a:solidFill>
                  <a:srgbClr val="FEFFFF"/>
                </a:solidFill>
                <a:latin typeface="Lato"/>
                <a:ea typeface="Roboto Light" charset="0"/>
                <a:cs typeface="Roboto Light" charset="0"/>
              </a:rPr>
              <a:t>Please, be sure that you installed this following our custom fonts:</a:t>
            </a:r>
          </a:p>
          <a:p>
            <a:pPr algn="ctr" defTabSz="1828800">
              <a:defRPr/>
            </a:pPr>
            <a:r>
              <a:rPr lang="en-US" sz="3600" dirty="0">
                <a:solidFill>
                  <a:srgbClr val="FEFFFF"/>
                </a:solidFill>
                <a:latin typeface="Lato"/>
                <a:ea typeface="Roboto Light" charset="0"/>
                <a:cs typeface="Roboto Light" charset="0"/>
              </a:rPr>
              <a:t>Folder location</a:t>
            </a:r>
            <a:r>
              <a:rPr lang="en-US" sz="3600">
                <a:solidFill>
                  <a:srgbClr val="FEFFFF"/>
                </a:solidFill>
                <a:latin typeface="Lato"/>
                <a:ea typeface="Roboto Light" charset="0"/>
                <a:cs typeface="Roboto Light" charset="0"/>
              </a:rPr>
              <a:t>: </a:t>
            </a:r>
            <a:r>
              <a:rPr lang="en-US" sz="3600" b="1">
                <a:solidFill>
                  <a:srgbClr val="FEFFFF"/>
                </a:solidFill>
                <a:latin typeface="Lato"/>
                <a:ea typeface="Roboto Light" charset="0"/>
                <a:cs typeface="Roboto Light" charset="0"/>
              </a:rPr>
              <a:t>01-DesignBall font icons set</a:t>
            </a:r>
          </a:p>
          <a:p>
            <a:pPr algn="ctr" defTabSz="1828800">
              <a:defRPr/>
            </a:pPr>
            <a:r>
              <a:rPr lang="en-US" sz="3600">
                <a:solidFill>
                  <a:srgbClr val="FF0000"/>
                </a:solidFill>
                <a:latin typeface="Lato"/>
                <a:ea typeface="Roboto Light" charset="0"/>
                <a:cs typeface="Roboto Light" charset="0"/>
              </a:rPr>
              <a:t>Select all and install</a:t>
            </a:r>
            <a:endParaRPr lang="en-US" sz="3600" dirty="0">
              <a:solidFill>
                <a:srgbClr val="FF0000"/>
              </a:solidFill>
              <a:latin typeface="Lato"/>
              <a:ea typeface="Roboto Light" charset="0"/>
              <a:cs typeface="Roboto Light" charset="0"/>
            </a:endParaRPr>
          </a:p>
        </p:txBody>
      </p:sp>
      <p:sp>
        <p:nvSpPr>
          <p:cNvPr id="3" name="Rectangle 2">
            <a:extLst>
              <a:ext uri="{FF2B5EF4-FFF2-40B4-BE49-F238E27FC236}">
                <a16:creationId xmlns:a16="http://schemas.microsoft.com/office/drawing/2014/main" id="{34860D1C-24D8-42F4-8D5C-6CFEF1B6295E}"/>
              </a:ext>
            </a:extLst>
          </p:cNvPr>
          <p:cNvSpPr/>
          <p:nvPr/>
        </p:nvSpPr>
        <p:spPr>
          <a:xfrm>
            <a:off x="6861840" y="12437052"/>
            <a:ext cx="10663497" cy="369332"/>
          </a:xfrm>
          <a:prstGeom prst="rect">
            <a:avLst/>
          </a:prstGeom>
        </p:spPr>
        <p:txBody>
          <a:bodyPr wrap="none">
            <a:spAutoFit/>
          </a:bodyPr>
          <a:lstStyle/>
          <a:p>
            <a:pPr>
              <a:defRPr/>
            </a:pPr>
            <a:r>
              <a:rPr lang="en-US">
                <a:solidFill>
                  <a:srgbClr val="FFFFFF"/>
                </a:solidFill>
                <a:latin typeface="Lato"/>
              </a:rPr>
              <a:t>if you want to know how to install designball font icons on the windows 10 see in here. and Mac is here</a:t>
            </a:r>
          </a:p>
        </p:txBody>
      </p:sp>
    </p:spTree>
    <p:extLst>
      <p:ext uri="{BB962C8B-B14F-4D97-AF65-F5344CB8AC3E}">
        <p14:creationId xmlns:p14="http://schemas.microsoft.com/office/powerpoint/2010/main" val="694285105"/>
      </p:ext>
    </p:extLst>
  </p:cSld>
  <p:clrMapOvr>
    <a:overrideClrMapping bg1="dk1" tx1="lt1" bg2="dk2" tx2="lt2" accent1="accent1" accent2="accent2" accent3="accent3" accent4="accent4" accent5="accent5" accent6="accent6" hlink="hlink" folHlink="folHlink"/>
  </p:clrMapOvr>
</p:sld>
</file>

<file path=ppt/slides/slide4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B49D14B6-863B-4F44-A1EE-153FBA12F4B5}"/>
              </a:ext>
            </a:extLst>
          </p:cNvPr>
          <p:cNvGrpSpPr/>
          <p:nvPr/>
        </p:nvGrpSpPr>
        <p:grpSpPr>
          <a:xfrm>
            <a:off x="-444571" y="-7672893"/>
            <a:ext cx="26101857" cy="30481880"/>
            <a:chOff x="-444571" y="0"/>
            <a:chExt cx="26101857" cy="30481880"/>
          </a:xfrm>
        </p:grpSpPr>
        <p:grpSp>
          <p:nvGrpSpPr>
            <p:cNvPr id="3" name="Group 2">
              <a:extLst>
                <a:ext uri="{FF2B5EF4-FFF2-40B4-BE49-F238E27FC236}">
                  <a16:creationId xmlns:a16="http://schemas.microsoft.com/office/drawing/2014/main" id="{CC23CC6D-04BE-41B8-A09A-C48A3EB75905}"/>
                </a:ext>
              </a:extLst>
            </p:cNvPr>
            <p:cNvGrpSpPr/>
            <p:nvPr/>
          </p:nvGrpSpPr>
          <p:grpSpPr>
            <a:xfrm>
              <a:off x="12218517" y="20165282"/>
              <a:ext cx="5893125" cy="5858254"/>
              <a:chOff x="8451075" y="2889337"/>
              <a:chExt cx="7485029" cy="7440738"/>
            </a:xfrm>
          </p:grpSpPr>
          <p:sp>
            <p:nvSpPr>
              <p:cNvPr id="59" name="Freeform: Shape 58">
                <a:extLst>
                  <a:ext uri="{FF2B5EF4-FFF2-40B4-BE49-F238E27FC236}">
                    <a16:creationId xmlns:a16="http://schemas.microsoft.com/office/drawing/2014/main" id="{EBB918A8-55F2-40E3-8ABC-B4BBFE7F73A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reeform: Shape 59">
                <a:extLst>
                  <a:ext uri="{FF2B5EF4-FFF2-40B4-BE49-F238E27FC236}">
                    <a16:creationId xmlns:a16="http://schemas.microsoft.com/office/drawing/2014/main" id="{1F9A0BED-9106-4EFF-B5B2-7DCAF5D65B9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1" name="Freeform: Shape 60">
                <a:extLst>
                  <a:ext uri="{FF2B5EF4-FFF2-40B4-BE49-F238E27FC236}">
                    <a16:creationId xmlns:a16="http://schemas.microsoft.com/office/drawing/2014/main" id="{43E1648F-1E18-4D9B-B367-BF19BA2FEB7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Freeform: Shape 61">
                <a:extLst>
                  <a:ext uri="{FF2B5EF4-FFF2-40B4-BE49-F238E27FC236}">
                    <a16:creationId xmlns:a16="http://schemas.microsoft.com/office/drawing/2014/main" id="{80934D98-3D7F-4C8A-B832-11467ED11AC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 name="Group 3">
              <a:extLst>
                <a:ext uri="{FF2B5EF4-FFF2-40B4-BE49-F238E27FC236}">
                  <a16:creationId xmlns:a16="http://schemas.microsoft.com/office/drawing/2014/main" id="{E0732734-BBC9-4268-8B4E-68AEE49AF2BA}"/>
                </a:ext>
              </a:extLst>
            </p:cNvPr>
            <p:cNvGrpSpPr/>
            <p:nvPr/>
          </p:nvGrpSpPr>
          <p:grpSpPr>
            <a:xfrm>
              <a:off x="4115323" y="344169"/>
              <a:ext cx="4317368" cy="4291821"/>
              <a:chOff x="8451075" y="2889337"/>
              <a:chExt cx="7485029" cy="7440738"/>
            </a:xfrm>
          </p:grpSpPr>
          <p:sp>
            <p:nvSpPr>
              <p:cNvPr id="55" name="Freeform: Shape 54">
                <a:extLst>
                  <a:ext uri="{FF2B5EF4-FFF2-40B4-BE49-F238E27FC236}">
                    <a16:creationId xmlns:a16="http://schemas.microsoft.com/office/drawing/2014/main" id="{382AD824-1850-4C7C-9E61-4FA574F1767D}"/>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89F0318D-022A-448E-860B-DDC558352F1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A5B400A2-B8A9-42AE-97E7-040539398744}"/>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Freeform: Shape 57">
                <a:extLst>
                  <a:ext uri="{FF2B5EF4-FFF2-40B4-BE49-F238E27FC236}">
                    <a16:creationId xmlns:a16="http://schemas.microsoft.com/office/drawing/2014/main" id="{81315FF3-513D-4140-92B8-73E148C066E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 name="Group 4">
              <a:extLst>
                <a:ext uri="{FF2B5EF4-FFF2-40B4-BE49-F238E27FC236}">
                  <a16:creationId xmlns:a16="http://schemas.microsoft.com/office/drawing/2014/main" id="{11C91AEB-A64E-4189-8AF2-6BA4FBCDD34E}"/>
                </a:ext>
              </a:extLst>
            </p:cNvPr>
            <p:cNvGrpSpPr/>
            <p:nvPr/>
          </p:nvGrpSpPr>
          <p:grpSpPr>
            <a:xfrm>
              <a:off x="1238531" y="5226904"/>
              <a:ext cx="5893125" cy="5858254"/>
              <a:chOff x="8451075" y="2889337"/>
              <a:chExt cx="7485029" cy="7440738"/>
            </a:xfrm>
          </p:grpSpPr>
          <p:sp>
            <p:nvSpPr>
              <p:cNvPr id="51" name="Freeform: Shape 50">
                <a:extLst>
                  <a:ext uri="{FF2B5EF4-FFF2-40B4-BE49-F238E27FC236}">
                    <a16:creationId xmlns:a16="http://schemas.microsoft.com/office/drawing/2014/main" id="{929A4109-B543-4448-BE54-D95E4E7FDE2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4EB20A2A-AA27-447F-A0BD-BB387DF7895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3" name="Freeform: Shape 52">
                <a:extLst>
                  <a:ext uri="{FF2B5EF4-FFF2-40B4-BE49-F238E27FC236}">
                    <a16:creationId xmlns:a16="http://schemas.microsoft.com/office/drawing/2014/main" id="{B4A2AAD1-D25A-4C0D-93E7-18F4F6FB4DA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10ECBFCF-A1C5-468F-A81B-B5E3A8EE4C4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 name="Group 5">
              <a:extLst>
                <a:ext uri="{FF2B5EF4-FFF2-40B4-BE49-F238E27FC236}">
                  <a16:creationId xmlns:a16="http://schemas.microsoft.com/office/drawing/2014/main" id="{9EE668B1-7368-4943-825F-6DD5D9D15A83}"/>
                </a:ext>
              </a:extLst>
            </p:cNvPr>
            <p:cNvGrpSpPr/>
            <p:nvPr/>
          </p:nvGrpSpPr>
          <p:grpSpPr>
            <a:xfrm>
              <a:off x="16778975" y="0"/>
              <a:ext cx="6770922" cy="6730857"/>
              <a:chOff x="8451075" y="2889337"/>
              <a:chExt cx="7485029" cy="7440738"/>
            </a:xfrm>
          </p:grpSpPr>
          <p:sp>
            <p:nvSpPr>
              <p:cNvPr id="47" name="Freeform: Shape 46">
                <a:extLst>
                  <a:ext uri="{FF2B5EF4-FFF2-40B4-BE49-F238E27FC236}">
                    <a16:creationId xmlns:a16="http://schemas.microsoft.com/office/drawing/2014/main" id="{B89030AE-545C-440C-9D60-9B20E4B23AC7}"/>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Freeform: Shape 47">
                <a:extLst>
                  <a:ext uri="{FF2B5EF4-FFF2-40B4-BE49-F238E27FC236}">
                    <a16:creationId xmlns:a16="http://schemas.microsoft.com/office/drawing/2014/main" id="{CC498011-521D-4821-9B0E-95FB88CC255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reeform: Shape 48">
                <a:extLst>
                  <a:ext uri="{FF2B5EF4-FFF2-40B4-BE49-F238E27FC236}">
                    <a16:creationId xmlns:a16="http://schemas.microsoft.com/office/drawing/2014/main" id="{9C56C0A0-75F2-476F-B08E-706BCF5BF1F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EE5CEDE8-2215-4BB5-96E8-64F286EDE5A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7" name="Group 6">
              <a:extLst>
                <a:ext uri="{FF2B5EF4-FFF2-40B4-BE49-F238E27FC236}">
                  <a16:creationId xmlns:a16="http://schemas.microsoft.com/office/drawing/2014/main" id="{84E4D2BD-5044-4BBD-AA38-EEFD022073D9}"/>
                </a:ext>
              </a:extLst>
            </p:cNvPr>
            <p:cNvGrpSpPr/>
            <p:nvPr/>
          </p:nvGrpSpPr>
          <p:grpSpPr>
            <a:xfrm>
              <a:off x="13946872" y="7309998"/>
              <a:ext cx="5457706" cy="5425411"/>
              <a:chOff x="8451075" y="2889337"/>
              <a:chExt cx="7485029" cy="7440738"/>
            </a:xfrm>
          </p:grpSpPr>
          <p:sp>
            <p:nvSpPr>
              <p:cNvPr id="43" name="Freeform: Shape 42">
                <a:extLst>
                  <a:ext uri="{FF2B5EF4-FFF2-40B4-BE49-F238E27FC236}">
                    <a16:creationId xmlns:a16="http://schemas.microsoft.com/office/drawing/2014/main" id="{99FD52CA-1F03-4320-85A2-FDD4FFC4B2B7}"/>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CDD8769B-40BB-422F-8C4A-0F42A2CF2D4D}"/>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D281994A-C228-4CA2-ACED-F0B677C3501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A7B08F4B-743F-41EB-99A5-2B162CC184C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 name="Group 7">
              <a:extLst>
                <a:ext uri="{FF2B5EF4-FFF2-40B4-BE49-F238E27FC236}">
                  <a16:creationId xmlns:a16="http://schemas.microsoft.com/office/drawing/2014/main" id="{A1719EB8-117F-45AF-8DE7-E306CB8F3E2B}"/>
                </a:ext>
              </a:extLst>
            </p:cNvPr>
            <p:cNvGrpSpPr/>
            <p:nvPr/>
          </p:nvGrpSpPr>
          <p:grpSpPr>
            <a:xfrm>
              <a:off x="6232165" y="11676070"/>
              <a:ext cx="4317368" cy="4291821"/>
              <a:chOff x="8451075" y="2889337"/>
              <a:chExt cx="7485029" cy="7440738"/>
            </a:xfrm>
          </p:grpSpPr>
          <p:sp>
            <p:nvSpPr>
              <p:cNvPr id="39" name="Freeform: Shape 38">
                <a:extLst>
                  <a:ext uri="{FF2B5EF4-FFF2-40B4-BE49-F238E27FC236}">
                    <a16:creationId xmlns:a16="http://schemas.microsoft.com/office/drawing/2014/main" id="{00CC85B4-22C4-45E9-976C-D06B217425E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40B19E2D-AAAA-465F-9394-55D1E035C04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Freeform: Shape 40">
                <a:extLst>
                  <a:ext uri="{FF2B5EF4-FFF2-40B4-BE49-F238E27FC236}">
                    <a16:creationId xmlns:a16="http://schemas.microsoft.com/office/drawing/2014/main" id="{037DB5D4-A058-4F5F-A83A-01967624815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FA6B140B-83DA-4DBA-8420-BF5816E1E96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 name="Group 8">
              <a:extLst>
                <a:ext uri="{FF2B5EF4-FFF2-40B4-BE49-F238E27FC236}">
                  <a16:creationId xmlns:a16="http://schemas.microsoft.com/office/drawing/2014/main" id="{56434762-74F2-4452-B125-E37304E2176A}"/>
                </a:ext>
              </a:extLst>
            </p:cNvPr>
            <p:cNvGrpSpPr/>
            <p:nvPr/>
          </p:nvGrpSpPr>
          <p:grpSpPr>
            <a:xfrm>
              <a:off x="1992607" y="16558804"/>
              <a:ext cx="7255892" cy="7212957"/>
              <a:chOff x="8451075" y="2889337"/>
              <a:chExt cx="7485029" cy="7440738"/>
            </a:xfrm>
          </p:grpSpPr>
          <p:sp>
            <p:nvSpPr>
              <p:cNvPr id="35" name="Freeform: Shape 34">
                <a:extLst>
                  <a:ext uri="{FF2B5EF4-FFF2-40B4-BE49-F238E27FC236}">
                    <a16:creationId xmlns:a16="http://schemas.microsoft.com/office/drawing/2014/main" id="{D8ACE220-EE46-4CC1-873C-A305D2A0074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reeform: Shape 35">
                <a:extLst>
                  <a:ext uri="{FF2B5EF4-FFF2-40B4-BE49-F238E27FC236}">
                    <a16:creationId xmlns:a16="http://schemas.microsoft.com/office/drawing/2014/main" id="{F10AE5AD-8421-48D8-A67D-FED349A2BFC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Freeform: Shape 36">
                <a:extLst>
                  <a:ext uri="{FF2B5EF4-FFF2-40B4-BE49-F238E27FC236}">
                    <a16:creationId xmlns:a16="http://schemas.microsoft.com/office/drawing/2014/main" id="{DEE262CD-4196-48B2-9604-BB0EBE3A207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Freeform: Shape 37">
                <a:extLst>
                  <a:ext uri="{FF2B5EF4-FFF2-40B4-BE49-F238E27FC236}">
                    <a16:creationId xmlns:a16="http://schemas.microsoft.com/office/drawing/2014/main" id="{E9E28532-D22A-4FD7-BE60-336C87E6B95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 name="Group 9">
              <a:extLst>
                <a:ext uri="{FF2B5EF4-FFF2-40B4-BE49-F238E27FC236}">
                  <a16:creationId xmlns:a16="http://schemas.microsoft.com/office/drawing/2014/main" id="{DA3B94FF-8D3A-4E21-935A-C19B8109C2DC}"/>
                </a:ext>
              </a:extLst>
            </p:cNvPr>
            <p:cNvGrpSpPr/>
            <p:nvPr/>
          </p:nvGrpSpPr>
          <p:grpSpPr>
            <a:xfrm>
              <a:off x="19404578" y="14885624"/>
              <a:ext cx="4871833" cy="4843006"/>
              <a:chOff x="8451075" y="2889337"/>
              <a:chExt cx="7485029" cy="7440738"/>
            </a:xfrm>
          </p:grpSpPr>
          <p:sp>
            <p:nvSpPr>
              <p:cNvPr id="31" name="Freeform: Shape 30">
                <a:extLst>
                  <a:ext uri="{FF2B5EF4-FFF2-40B4-BE49-F238E27FC236}">
                    <a16:creationId xmlns:a16="http://schemas.microsoft.com/office/drawing/2014/main" id="{B3539FB5-56EE-45DA-8F79-5D72D3320B9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reeform: Shape 31">
                <a:extLst>
                  <a:ext uri="{FF2B5EF4-FFF2-40B4-BE49-F238E27FC236}">
                    <a16:creationId xmlns:a16="http://schemas.microsoft.com/office/drawing/2014/main" id="{A5CA7711-B6AE-4F82-9B24-1FE028CBF3A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Freeform: Shape 32">
                <a:extLst>
                  <a:ext uri="{FF2B5EF4-FFF2-40B4-BE49-F238E27FC236}">
                    <a16:creationId xmlns:a16="http://schemas.microsoft.com/office/drawing/2014/main" id="{D0965A7D-0717-4159-AAF7-05729C165F7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reeform: Shape 33">
                <a:extLst>
                  <a:ext uri="{FF2B5EF4-FFF2-40B4-BE49-F238E27FC236}">
                    <a16:creationId xmlns:a16="http://schemas.microsoft.com/office/drawing/2014/main" id="{894D4FBD-7817-4045-AB03-B80959332FC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1" name="Group 10">
              <a:extLst>
                <a:ext uri="{FF2B5EF4-FFF2-40B4-BE49-F238E27FC236}">
                  <a16:creationId xmlns:a16="http://schemas.microsoft.com/office/drawing/2014/main" id="{D1A0B691-6976-4A79-8B22-20BBCEBD8D3C}"/>
                </a:ext>
              </a:extLst>
            </p:cNvPr>
            <p:cNvGrpSpPr/>
            <p:nvPr/>
          </p:nvGrpSpPr>
          <p:grpSpPr>
            <a:xfrm>
              <a:off x="12436225" y="14174681"/>
              <a:ext cx="5457706" cy="5425411"/>
              <a:chOff x="8451075" y="2889337"/>
              <a:chExt cx="7485029" cy="7440738"/>
            </a:xfrm>
          </p:grpSpPr>
          <p:sp>
            <p:nvSpPr>
              <p:cNvPr id="27" name="Freeform: Shape 26">
                <a:extLst>
                  <a:ext uri="{FF2B5EF4-FFF2-40B4-BE49-F238E27FC236}">
                    <a16:creationId xmlns:a16="http://schemas.microsoft.com/office/drawing/2014/main" id="{B590BE6C-014D-4E59-B598-B92111A1EAD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ACFF2105-788D-48F9-A5C6-D3E2CB541F1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reeform: Shape 28">
                <a:extLst>
                  <a:ext uri="{FF2B5EF4-FFF2-40B4-BE49-F238E27FC236}">
                    <a16:creationId xmlns:a16="http://schemas.microsoft.com/office/drawing/2014/main" id="{3DF86106-3484-4970-991C-348D271A232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2E260813-FE35-4E71-A090-9F8C93BA565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 name="Group 11">
              <a:extLst>
                <a:ext uri="{FF2B5EF4-FFF2-40B4-BE49-F238E27FC236}">
                  <a16:creationId xmlns:a16="http://schemas.microsoft.com/office/drawing/2014/main" id="{EA06AC25-79EC-4758-9D7D-394770670ABA}"/>
                </a:ext>
              </a:extLst>
            </p:cNvPr>
            <p:cNvGrpSpPr/>
            <p:nvPr/>
          </p:nvGrpSpPr>
          <p:grpSpPr>
            <a:xfrm>
              <a:off x="18886364" y="20271861"/>
              <a:ext cx="6770922" cy="6730857"/>
              <a:chOff x="8451075" y="2889337"/>
              <a:chExt cx="7485029" cy="7440738"/>
            </a:xfrm>
          </p:grpSpPr>
          <p:sp>
            <p:nvSpPr>
              <p:cNvPr id="23" name="Freeform: Shape 22">
                <a:extLst>
                  <a:ext uri="{FF2B5EF4-FFF2-40B4-BE49-F238E27FC236}">
                    <a16:creationId xmlns:a16="http://schemas.microsoft.com/office/drawing/2014/main" id="{B651D029-47FA-45BE-ACAB-B122940E4ED7}"/>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reeform: Shape 23">
                <a:extLst>
                  <a:ext uri="{FF2B5EF4-FFF2-40B4-BE49-F238E27FC236}">
                    <a16:creationId xmlns:a16="http://schemas.microsoft.com/office/drawing/2014/main" id="{3C722E2C-45BF-4FD0-A27B-450DE13B8E2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reeform: Shape 24">
                <a:extLst>
                  <a:ext uri="{FF2B5EF4-FFF2-40B4-BE49-F238E27FC236}">
                    <a16:creationId xmlns:a16="http://schemas.microsoft.com/office/drawing/2014/main" id="{71D4B146-46D2-4504-BF9A-ED9C9D25CF4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94A94A82-262E-4ADF-B534-219967A33203}"/>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 name="Group 12">
              <a:extLst>
                <a:ext uri="{FF2B5EF4-FFF2-40B4-BE49-F238E27FC236}">
                  <a16:creationId xmlns:a16="http://schemas.microsoft.com/office/drawing/2014/main" id="{4A91AC14-CB1A-43E9-9EFC-7825695EA899}"/>
                </a:ext>
              </a:extLst>
            </p:cNvPr>
            <p:cNvGrpSpPr/>
            <p:nvPr/>
          </p:nvGrpSpPr>
          <p:grpSpPr>
            <a:xfrm>
              <a:off x="5941124" y="26049663"/>
              <a:ext cx="4458599" cy="4432217"/>
              <a:chOff x="8451075" y="2889337"/>
              <a:chExt cx="7485029" cy="7440738"/>
            </a:xfrm>
          </p:grpSpPr>
          <p:sp>
            <p:nvSpPr>
              <p:cNvPr id="19" name="Freeform: Shape 18">
                <a:extLst>
                  <a:ext uri="{FF2B5EF4-FFF2-40B4-BE49-F238E27FC236}">
                    <a16:creationId xmlns:a16="http://schemas.microsoft.com/office/drawing/2014/main" id="{3C99F5DF-029F-4343-9355-49FF953535B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reeform: Shape 19">
                <a:extLst>
                  <a:ext uri="{FF2B5EF4-FFF2-40B4-BE49-F238E27FC236}">
                    <a16:creationId xmlns:a16="http://schemas.microsoft.com/office/drawing/2014/main" id="{55154183-8A8E-4ED9-BB79-3B03C8BA273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Freeform: Shape 20">
                <a:extLst>
                  <a:ext uri="{FF2B5EF4-FFF2-40B4-BE49-F238E27FC236}">
                    <a16:creationId xmlns:a16="http://schemas.microsoft.com/office/drawing/2014/main" id="{34E41D4F-E856-4BB0-8E60-C795422873E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6F735757-C18C-4918-B712-65CF40BCD66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 name="Group 13">
              <a:extLst>
                <a:ext uri="{FF2B5EF4-FFF2-40B4-BE49-F238E27FC236}">
                  <a16:creationId xmlns:a16="http://schemas.microsoft.com/office/drawing/2014/main" id="{5920DBFA-5E56-48E0-99FC-71DF7E0AB710}"/>
                </a:ext>
              </a:extLst>
            </p:cNvPr>
            <p:cNvGrpSpPr/>
            <p:nvPr/>
          </p:nvGrpSpPr>
          <p:grpSpPr>
            <a:xfrm>
              <a:off x="-444571" y="24913310"/>
              <a:ext cx="4871833" cy="4843006"/>
              <a:chOff x="8451075" y="2889337"/>
              <a:chExt cx="7485029" cy="7440738"/>
            </a:xfrm>
          </p:grpSpPr>
          <p:sp>
            <p:nvSpPr>
              <p:cNvPr id="15" name="Freeform: Shape 14">
                <a:extLst>
                  <a:ext uri="{FF2B5EF4-FFF2-40B4-BE49-F238E27FC236}">
                    <a16:creationId xmlns:a16="http://schemas.microsoft.com/office/drawing/2014/main" id="{43CE7582-2E63-4D9B-BCB1-F1552EC76B9D}"/>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ABCDD4F4-ECC2-4D48-8EAD-A51DEA7A500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97F1FF01-ABF4-4756-8886-219C7F7E8D6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reeform: Shape 17">
                <a:extLst>
                  <a:ext uri="{FF2B5EF4-FFF2-40B4-BE49-F238E27FC236}">
                    <a16:creationId xmlns:a16="http://schemas.microsoft.com/office/drawing/2014/main" id="{A1C21DBF-8408-48E8-A8FD-F635F8930BC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63" name="Group 62">
            <a:extLst>
              <a:ext uri="{FF2B5EF4-FFF2-40B4-BE49-F238E27FC236}">
                <a16:creationId xmlns:a16="http://schemas.microsoft.com/office/drawing/2014/main" id="{740CAF9B-5070-43BF-A914-370AD3089224}"/>
              </a:ext>
            </a:extLst>
          </p:cNvPr>
          <p:cNvGrpSpPr/>
          <p:nvPr/>
        </p:nvGrpSpPr>
        <p:grpSpPr>
          <a:xfrm>
            <a:off x="11642813" y="-953556"/>
            <a:ext cx="1101549" cy="20498358"/>
            <a:chOff x="19391061" y="-4253615"/>
            <a:chExt cx="910371" cy="16940792"/>
          </a:xfrm>
        </p:grpSpPr>
        <p:pic>
          <p:nvPicPr>
            <p:cNvPr id="64" name="Graphic 63">
              <a:extLst>
                <a:ext uri="{FF2B5EF4-FFF2-40B4-BE49-F238E27FC236}">
                  <a16:creationId xmlns:a16="http://schemas.microsoft.com/office/drawing/2014/main" id="{5857F22A-ACCD-4D5D-8A3A-2F334CC49F2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65" name="Graphic 64">
              <a:extLst>
                <a:ext uri="{FF2B5EF4-FFF2-40B4-BE49-F238E27FC236}">
                  <a16:creationId xmlns:a16="http://schemas.microsoft.com/office/drawing/2014/main" id="{CA8F5BF1-0DA1-4DBA-9982-7FDD5664BC4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66" name="Graphic 65">
              <a:extLst>
                <a:ext uri="{FF2B5EF4-FFF2-40B4-BE49-F238E27FC236}">
                  <a16:creationId xmlns:a16="http://schemas.microsoft.com/office/drawing/2014/main" id="{8C755451-11C8-47F0-8F23-1066C9D064A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67" name="Graphic 66">
              <a:extLst>
                <a:ext uri="{FF2B5EF4-FFF2-40B4-BE49-F238E27FC236}">
                  <a16:creationId xmlns:a16="http://schemas.microsoft.com/office/drawing/2014/main" id="{F0733A23-B7F5-4960-9C3E-98F33B699E6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68" name="Graphic 67">
              <a:extLst>
                <a:ext uri="{FF2B5EF4-FFF2-40B4-BE49-F238E27FC236}">
                  <a16:creationId xmlns:a16="http://schemas.microsoft.com/office/drawing/2014/main" id="{3E328E2B-72F1-4745-9A61-0A0A887301A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69" name="Graphic 68">
              <a:extLst>
                <a:ext uri="{FF2B5EF4-FFF2-40B4-BE49-F238E27FC236}">
                  <a16:creationId xmlns:a16="http://schemas.microsoft.com/office/drawing/2014/main" id="{21A5ED77-38F9-405D-AE4F-B9503C7FF08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sp>
        <p:nvSpPr>
          <p:cNvPr id="70" name="TextBox 69">
            <a:extLst>
              <a:ext uri="{FF2B5EF4-FFF2-40B4-BE49-F238E27FC236}">
                <a16:creationId xmlns:a16="http://schemas.microsoft.com/office/drawing/2014/main" id="{41E88717-0CBC-4EBA-82EE-64B2CB164671}"/>
              </a:ext>
            </a:extLst>
          </p:cNvPr>
          <p:cNvSpPr txBox="1"/>
          <p:nvPr/>
        </p:nvSpPr>
        <p:spPr>
          <a:xfrm>
            <a:off x="1711490" y="3167743"/>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71" name="Group 70">
            <a:extLst>
              <a:ext uri="{FF2B5EF4-FFF2-40B4-BE49-F238E27FC236}">
                <a16:creationId xmlns:a16="http://schemas.microsoft.com/office/drawing/2014/main" id="{540B0BCB-1410-41D8-863C-705706F5AAE6}"/>
              </a:ext>
            </a:extLst>
          </p:cNvPr>
          <p:cNvGrpSpPr/>
          <p:nvPr/>
        </p:nvGrpSpPr>
        <p:grpSpPr>
          <a:xfrm>
            <a:off x="8390849" y="-7277025"/>
            <a:ext cx="7605476" cy="8022021"/>
            <a:chOff x="1563688" y="3246708"/>
            <a:chExt cx="7605475" cy="8022019"/>
          </a:xfrm>
        </p:grpSpPr>
        <p:sp>
          <p:nvSpPr>
            <p:cNvPr id="72" name="One">
              <a:extLst>
                <a:ext uri="{FF2B5EF4-FFF2-40B4-BE49-F238E27FC236}">
                  <a16:creationId xmlns:a16="http://schemas.microsoft.com/office/drawing/2014/main" id="{2036DDE9-2553-4CCA-BF0E-A12F90CF332D}"/>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3" name="Two">
              <a:extLst>
                <a:ext uri="{FF2B5EF4-FFF2-40B4-BE49-F238E27FC236}">
                  <a16:creationId xmlns:a16="http://schemas.microsoft.com/office/drawing/2014/main" id="{3F27769C-619F-44C3-B917-C5526F693D86}"/>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4" name="Three">
              <a:extLst>
                <a:ext uri="{FF2B5EF4-FFF2-40B4-BE49-F238E27FC236}">
                  <a16:creationId xmlns:a16="http://schemas.microsoft.com/office/drawing/2014/main" id="{4FF58684-E1C4-43F3-AE26-12796B2C03CA}"/>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5" name="Four">
              <a:extLst>
                <a:ext uri="{FF2B5EF4-FFF2-40B4-BE49-F238E27FC236}">
                  <a16:creationId xmlns:a16="http://schemas.microsoft.com/office/drawing/2014/main" id="{1F34E91A-5755-4399-A71E-5BFE936193B9}"/>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6" name="TextBox 75">
            <a:extLst>
              <a:ext uri="{FF2B5EF4-FFF2-40B4-BE49-F238E27FC236}">
                <a16:creationId xmlns:a16="http://schemas.microsoft.com/office/drawing/2014/main" id="{BB751663-28A8-4EFA-A982-3FF5AF3E2BF3}"/>
              </a:ext>
            </a:extLst>
          </p:cNvPr>
          <p:cNvSpPr txBox="1"/>
          <p:nvPr/>
        </p:nvSpPr>
        <p:spPr>
          <a:xfrm>
            <a:off x="9964288" y="-4387728"/>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Tech Analyzing</a:t>
            </a:r>
          </a:p>
          <a:p>
            <a:pPr lvl="0" algn="ctr">
              <a:defRPr/>
            </a:pPr>
            <a:r>
              <a:rPr lang="en-US" sz="2000">
                <a:solidFill>
                  <a:srgbClr val="FFFFFF"/>
                </a:solidFill>
              </a:rPr>
              <a:t>Donec ornare rutrum neque sit amet pellentesque. Nulla eget dictum tortor. </a:t>
            </a:r>
          </a:p>
        </p:txBody>
      </p:sp>
      <p:sp>
        <p:nvSpPr>
          <p:cNvPr id="77" name="TextBox 76">
            <a:extLst>
              <a:ext uri="{FF2B5EF4-FFF2-40B4-BE49-F238E27FC236}">
                <a16:creationId xmlns:a16="http://schemas.microsoft.com/office/drawing/2014/main" id="{1F1584E7-601C-4D0F-BA83-D01A4A0DBD0E}"/>
              </a:ext>
            </a:extLst>
          </p:cNvPr>
          <p:cNvSpPr txBox="1"/>
          <p:nvPr/>
        </p:nvSpPr>
        <p:spPr>
          <a:xfrm>
            <a:off x="11064112" y="-6541744"/>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78" name="Rectangle 77">
            <a:extLst>
              <a:ext uri="{FF2B5EF4-FFF2-40B4-BE49-F238E27FC236}">
                <a16:creationId xmlns:a16="http://schemas.microsoft.com/office/drawing/2014/main" id="{81469000-DC86-40B7-B859-478A5C09898B}"/>
              </a:ext>
            </a:extLst>
          </p:cNvPr>
          <p:cNvSpPr/>
          <p:nvPr/>
        </p:nvSpPr>
        <p:spPr>
          <a:xfrm>
            <a:off x="11254578" y="-3434469"/>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g</a:t>
            </a:r>
          </a:p>
        </p:txBody>
      </p:sp>
      <p:grpSp>
        <p:nvGrpSpPr>
          <p:cNvPr id="79" name="Group 78">
            <a:extLst>
              <a:ext uri="{FF2B5EF4-FFF2-40B4-BE49-F238E27FC236}">
                <a16:creationId xmlns:a16="http://schemas.microsoft.com/office/drawing/2014/main" id="{9BF0B33D-22AD-4C85-A203-F7C7C26DA5F4}"/>
              </a:ext>
            </a:extLst>
          </p:cNvPr>
          <p:cNvGrpSpPr/>
          <p:nvPr/>
        </p:nvGrpSpPr>
        <p:grpSpPr>
          <a:xfrm>
            <a:off x="8390849" y="5633731"/>
            <a:ext cx="7605475" cy="8022021"/>
            <a:chOff x="8736552" y="3611344"/>
            <a:chExt cx="6914067" cy="7292746"/>
          </a:xfrm>
        </p:grpSpPr>
        <p:sp>
          <p:nvSpPr>
            <p:cNvPr id="80" name="One">
              <a:extLst>
                <a:ext uri="{FF2B5EF4-FFF2-40B4-BE49-F238E27FC236}">
                  <a16:creationId xmlns:a16="http://schemas.microsoft.com/office/drawing/2014/main" id="{FB8B55EB-328E-402F-8269-54BC3CF02500}"/>
                </a:ext>
              </a:extLst>
            </p:cNvPr>
            <p:cNvSpPr/>
            <p:nvPr/>
          </p:nvSpPr>
          <p:spPr>
            <a:xfrm>
              <a:off x="9395685"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1" name="Two">
              <a:extLst>
                <a:ext uri="{FF2B5EF4-FFF2-40B4-BE49-F238E27FC236}">
                  <a16:creationId xmlns:a16="http://schemas.microsoft.com/office/drawing/2014/main" id="{107E206F-2634-45DB-B6C8-3496F7F76488}"/>
                </a:ext>
              </a:extLst>
            </p:cNvPr>
            <p:cNvSpPr/>
            <p:nvPr/>
          </p:nvSpPr>
          <p:spPr>
            <a:xfrm>
              <a:off x="9312956"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2" name="Three">
              <a:extLst>
                <a:ext uri="{FF2B5EF4-FFF2-40B4-BE49-F238E27FC236}">
                  <a16:creationId xmlns:a16="http://schemas.microsoft.com/office/drawing/2014/main" id="{B75523D1-8C51-483D-B51E-C2E79A8DD35A}"/>
                </a:ext>
              </a:extLst>
            </p:cNvPr>
            <p:cNvSpPr/>
            <p:nvPr/>
          </p:nvSpPr>
          <p:spPr>
            <a:xfrm>
              <a:off x="8736552" y="4030932"/>
              <a:ext cx="6914067"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3" name="Four">
              <a:extLst>
                <a:ext uri="{FF2B5EF4-FFF2-40B4-BE49-F238E27FC236}">
                  <a16:creationId xmlns:a16="http://schemas.microsoft.com/office/drawing/2014/main" id="{B5A9E650-7FCC-4D85-A55E-044EF9B2694D}"/>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4" name="TextBox 83">
            <a:extLst>
              <a:ext uri="{FF2B5EF4-FFF2-40B4-BE49-F238E27FC236}">
                <a16:creationId xmlns:a16="http://schemas.microsoft.com/office/drawing/2014/main" id="{F271D307-DB49-433D-826C-70F446615F71}"/>
              </a:ext>
            </a:extLst>
          </p:cNvPr>
          <p:cNvSpPr txBox="1"/>
          <p:nvPr/>
        </p:nvSpPr>
        <p:spPr>
          <a:xfrm>
            <a:off x="9964288" y="8455484"/>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Creation Process</a:t>
            </a:r>
          </a:p>
          <a:p>
            <a:pPr lvl="0" algn="ctr">
              <a:defRPr/>
            </a:pPr>
            <a:r>
              <a:rPr lang="en-US" sz="2000">
                <a:solidFill>
                  <a:srgbClr val="FFFFFF"/>
                </a:solidFill>
              </a:rPr>
              <a:t>Donec ornare rutrum neque sit amet pellentesque. Nulla eget dictum tortor. </a:t>
            </a:r>
          </a:p>
        </p:txBody>
      </p:sp>
      <p:sp>
        <p:nvSpPr>
          <p:cNvPr id="85" name="TextBox 84">
            <a:extLst>
              <a:ext uri="{FF2B5EF4-FFF2-40B4-BE49-F238E27FC236}">
                <a16:creationId xmlns:a16="http://schemas.microsoft.com/office/drawing/2014/main" id="{1527F403-4BAE-43B5-8760-351148DD3838}"/>
              </a:ext>
            </a:extLst>
          </p:cNvPr>
          <p:cNvSpPr txBox="1"/>
          <p:nvPr/>
        </p:nvSpPr>
        <p:spPr>
          <a:xfrm>
            <a:off x="11064112" y="6301468"/>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86" name="Rectangle 85">
            <a:extLst>
              <a:ext uri="{FF2B5EF4-FFF2-40B4-BE49-F238E27FC236}">
                <a16:creationId xmlns:a16="http://schemas.microsoft.com/office/drawing/2014/main" id="{8973B792-6CFA-451E-BD0F-3E4E8F314487}"/>
              </a:ext>
            </a:extLst>
          </p:cNvPr>
          <p:cNvSpPr/>
          <p:nvPr/>
        </p:nvSpPr>
        <p:spPr>
          <a:xfrm>
            <a:off x="11069520" y="9474060"/>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s</a:t>
            </a:r>
          </a:p>
        </p:txBody>
      </p:sp>
      <p:grpSp>
        <p:nvGrpSpPr>
          <p:cNvPr id="87" name="Group 86">
            <a:extLst>
              <a:ext uri="{FF2B5EF4-FFF2-40B4-BE49-F238E27FC236}">
                <a16:creationId xmlns:a16="http://schemas.microsoft.com/office/drawing/2014/main" id="{5634FFC1-373C-4C9B-A260-9718646EB406}"/>
              </a:ext>
            </a:extLst>
          </p:cNvPr>
          <p:cNvGrpSpPr/>
          <p:nvPr/>
        </p:nvGrpSpPr>
        <p:grpSpPr>
          <a:xfrm>
            <a:off x="8010575" y="18376770"/>
            <a:ext cx="8366024" cy="8824223"/>
            <a:chOff x="8736553" y="3611344"/>
            <a:chExt cx="6914068" cy="7292746"/>
          </a:xfrm>
        </p:grpSpPr>
        <p:sp>
          <p:nvSpPr>
            <p:cNvPr id="88" name="One">
              <a:extLst>
                <a:ext uri="{FF2B5EF4-FFF2-40B4-BE49-F238E27FC236}">
                  <a16:creationId xmlns:a16="http://schemas.microsoft.com/office/drawing/2014/main" id="{10CBE60E-96B8-4521-8040-38681A803583}"/>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9" name="Two">
              <a:extLst>
                <a:ext uri="{FF2B5EF4-FFF2-40B4-BE49-F238E27FC236}">
                  <a16:creationId xmlns:a16="http://schemas.microsoft.com/office/drawing/2014/main" id="{1BDD0426-3730-44C1-99DC-34EC99297EA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0" name="Three">
              <a:extLst>
                <a:ext uri="{FF2B5EF4-FFF2-40B4-BE49-F238E27FC236}">
                  <a16:creationId xmlns:a16="http://schemas.microsoft.com/office/drawing/2014/main" id="{8D8CEA49-E8CB-4265-8ECB-F98F792FD77F}"/>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1" name="Four">
              <a:extLst>
                <a:ext uri="{FF2B5EF4-FFF2-40B4-BE49-F238E27FC236}">
                  <a16:creationId xmlns:a16="http://schemas.microsoft.com/office/drawing/2014/main" id="{0E114B0E-FD36-4AB6-9220-561AD1818CE3}"/>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2" name="TextBox 91">
            <a:extLst>
              <a:ext uri="{FF2B5EF4-FFF2-40B4-BE49-F238E27FC236}">
                <a16:creationId xmlns:a16="http://schemas.microsoft.com/office/drawing/2014/main" id="{69BAA2DF-9B35-4F43-994A-B007D6CC0584}"/>
              </a:ext>
            </a:extLst>
          </p:cNvPr>
          <p:cNvSpPr txBox="1"/>
          <p:nvPr/>
        </p:nvSpPr>
        <p:spPr>
          <a:xfrm>
            <a:off x="9964288" y="21413498"/>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Test Process</a:t>
            </a:r>
          </a:p>
          <a:p>
            <a:pPr lvl="0" algn="ctr">
              <a:defRPr/>
            </a:pPr>
            <a:r>
              <a:rPr lang="en-US" sz="2000">
                <a:solidFill>
                  <a:srgbClr val="FFFFFF"/>
                </a:solidFill>
              </a:rPr>
              <a:t>Donec ornare rutrum neque sit amet pellentesque. Nulla eget dictum tortor. </a:t>
            </a:r>
          </a:p>
        </p:txBody>
      </p:sp>
      <p:sp>
        <p:nvSpPr>
          <p:cNvPr id="93" name="TextBox 92">
            <a:extLst>
              <a:ext uri="{FF2B5EF4-FFF2-40B4-BE49-F238E27FC236}">
                <a16:creationId xmlns:a16="http://schemas.microsoft.com/office/drawing/2014/main" id="{9E6B50B4-8333-4BD2-A3B3-E1BD29194113}"/>
              </a:ext>
            </a:extLst>
          </p:cNvPr>
          <p:cNvSpPr txBox="1"/>
          <p:nvPr/>
        </p:nvSpPr>
        <p:spPr>
          <a:xfrm>
            <a:off x="11064112" y="19259482"/>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sp>
        <p:nvSpPr>
          <p:cNvPr id="94" name="Rectangle 93">
            <a:extLst>
              <a:ext uri="{FF2B5EF4-FFF2-40B4-BE49-F238E27FC236}">
                <a16:creationId xmlns:a16="http://schemas.microsoft.com/office/drawing/2014/main" id="{527028D0-D482-48CC-985F-6930BB29A003}"/>
              </a:ext>
            </a:extLst>
          </p:cNvPr>
          <p:cNvSpPr/>
          <p:nvPr/>
        </p:nvSpPr>
        <p:spPr>
          <a:xfrm>
            <a:off x="11069520" y="22432074"/>
            <a:ext cx="2313455"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d</a:t>
            </a:r>
          </a:p>
        </p:txBody>
      </p:sp>
      <p:grpSp>
        <p:nvGrpSpPr>
          <p:cNvPr id="95" name="Group 94">
            <a:extLst>
              <a:ext uri="{FF2B5EF4-FFF2-40B4-BE49-F238E27FC236}">
                <a16:creationId xmlns:a16="http://schemas.microsoft.com/office/drawing/2014/main" id="{AED965CE-31CE-4325-A111-B8C152BF0E01}"/>
              </a:ext>
            </a:extLst>
          </p:cNvPr>
          <p:cNvGrpSpPr/>
          <p:nvPr/>
        </p:nvGrpSpPr>
        <p:grpSpPr>
          <a:xfrm>
            <a:off x="-5992294" y="-26464980"/>
            <a:ext cx="31913164" cy="60146323"/>
            <a:chOff x="-5487555" y="-2658810"/>
            <a:chExt cx="31913164" cy="60146323"/>
          </a:xfrm>
        </p:grpSpPr>
        <p:grpSp>
          <p:nvGrpSpPr>
            <p:cNvPr id="96" name="Group 95">
              <a:extLst>
                <a:ext uri="{FF2B5EF4-FFF2-40B4-BE49-F238E27FC236}">
                  <a16:creationId xmlns:a16="http://schemas.microsoft.com/office/drawing/2014/main" id="{B734CE14-7D4B-4CF1-9D7D-ACD5DF781847}"/>
                </a:ext>
              </a:extLst>
            </p:cNvPr>
            <p:cNvGrpSpPr/>
            <p:nvPr/>
          </p:nvGrpSpPr>
          <p:grpSpPr>
            <a:xfrm>
              <a:off x="17234116" y="9701601"/>
              <a:ext cx="9191493" cy="9137106"/>
              <a:chOff x="8451073" y="2889337"/>
              <a:chExt cx="7485028" cy="7440739"/>
            </a:xfrm>
          </p:grpSpPr>
          <p:sp>
            <p:nvSpPr>
              <p:cNvPr id="152" name="Freeform: Shape 151">
                <a:extLst>
                  <a:ext uri="{FF2B5EF4-FFF2-40B4-BE49-F238E27FC236}">
                    <a16:creationId xmlns:a16="http://schemas.microsoft.com/office/drawing/2014/main" id="{DF86F587-B274-474F-A604-1118D04D36A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3" name="Freeform: Shape 152">
                <a:extLst>
                  <a:ext uri="{FF2B5EF4-FFF2-40B4-BE49-F238E27FC236}">
                    <a16:creationId xmlns:a16="http://schemas.microsoft.com/office/drawing/2014/main" id="{322B325A-B4F4-4129-89CB-B851807B8D6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4" name="Freeform: Shape 153">
                <a:extLst>
                  <a:ext uri="{FF2B5EF4-FFF2-40B4-BE49-F238E27FC236}">
                    <a16:creationId xmlns:a16="http://schemas.microsoft.com/office/drawing/2014/main" id="{1E3DCD41-AD07-4590-BB57-E6BF802352C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5" name="Freeform: Shape 154">
                <a:extLst>
                  <a:ext uri="{FF2B5EF4-FFF2-40B4-BE49-F238E27FC236}">
                    <a16:creationId xmlns:a16="http://schemas.microsoft.com/office/drawing/2014/main" id="{DD8D8ED6-0091-4817-9D7F-C8350158535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7" name="Group 96">
              <a:extLst>
                <a:ext uri="{FF2B5EF4-FFF2-40B4-BE49-F238E27FC236}">
                  <a16:creationId xmlns:a16="http://schemas.microsoft.com/office/drawing/2014/main" id="{CF1C32B4-C251-46C5-B298-0FE59531DF62}"/>
                </a:ext>
              </a:extLst>
            </p:cNvPr>
            <p:cNvGrpSpPr/>
            <p:nvPr/>
          </p:nvGrpSpPr>
          <p:grpSpPr>
            <a:xfrm>
              <a:off x="2747733" y="8494267"/>
              <a:ext cx="7255892" cy="7212957"/>
              <a:chOff x="8451075" y="2889337"/>
              <a:chExt cx="7485029" cy="7440738"/>
            </a:xfrm>
          </p:grpSpPr>
          <p:sp>
            <p:nvSpPr>
              <p:cNvPr id="148" name="Freeform: Shape 147">
                <a:extLst>
                  <a:ext uri="{FF2B5EF4-FFF2-40B4-BE49-F238E27FC236}">
                    <a16:creationId xmlns:a16="http://schemas.microsoft.com/office/drawing/2014/main" id="{31FCBC6E-E535-40E7-A7F6-3AB625FFDF1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9" name="Freeform: Shape 148">
                <a:extLst>
                  <a:ext uri="{FF2B5EF4-FFF2-40B4-BE49-F238E27FC236}">
                    <a16:creationId xmlns:a16="http://schemas.microsoft.com/office/drawing/2014/main" id="{0BF94B40-8DFF-492C-8E3A-45E5425AA25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0" name="Freeform: Shape 149">
                <a:extLst>
                  <a:ext uri="{FF2B5EF4-FFF2-40B4-BE49-F238E27FC236}">
                    <a16:creationId xmlns:a16="http://schemas.microsoft.com/office/drawing/2014/main" id="{BA846AE4-3148-4A42-9790-3FD77FA9A19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1" name="Freeform: Shape 150">
                <a:extLst>
                  <a:ext uri="{FF2B5EF4-FFF2-40B4-BE49-F238E27FC236}">
                    <a16:creationId xmlns:a16="http://schemas.microsoft.com/office/drawing/2014/main" id="{46C24D37-11F2-4C0D-885A-74D5E59F003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8" name="Group 97">
              <a:extLst>
                <a:ext uri="{FF2B5EF4-FFF2-40B4-BE49-F238E27FC236}">
                  <a16:creationId xmlns:a16="http://schemas.microsoft.com/office/drawing/2014/main" id="{ADD2FD4F-AFC1-49FC-89C0-F79B9035BC16}"/>
                </a:ext>
              </a:extLst>
            </p:cNvPr>
            <p:cNvGrpSpPr/>
            <p:nvPr/>
          </p:nvGrpSpPr>
          <p:grpSpPr>
            <a:xfrm>
              <a:off x="-5077178" y="-2658810"/>
              <a:ext cx="12925268" cy="12848788"/>
              <a:chOff x="8451073" y="2889337"/>
              <a:chExt cx="7485028" cy="7440739"/>
            </a:xfrm>
          </p:grpSpPr>
          <p:sp>
            <p:nvSpPr>
              <p:cNvPr id="144" name="Freeform: Shape 143">
                <a:extLst>
                  <a:ext uri="{FF2B5EF4-FFF2-40B4-BE49-F238E27FC236}">
                    <a16:creationId xmlns:a16="http://schemas.microsoft.com/office/drawing/2014/main" id="{1CC621F8-555B-4443-8250-F217FCCD35D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5" name="Freeform: Shape 144">
                <a:extLst>
                  <a:ext uri="{FF2B5EF4-FFF2-40B4-BE49-F238E27FC236}">
                    <a16:creationId xmlns:a16="http://schemas.microsoft.com/office/drawing/2014/main" id="{F8BDBD40-194A-4EF2-9CD2-6876293D79A8}"/>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6" name="Freeform: Shape 145">
                <a:extLst>
                  <a:ext uri="{FF2B5EF4-FFF2-40B4-BE49-F238E27FC236}">
                    <a16:creationId xmlns:a16="http://schemas.microsoft.com/office/drawing/2014/main" id="{E0F56C5F-466B-420C-9A45-73280E355C63}"/>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7" name="Freeform: Shape 146">
                <a:extLst>
                  <a:ext uri="{FF2B5EF4-FFF2-40B4-BE49-F238E27FC236}">
                    <a16:creationId xmlns:a16="http://schemas.microsoft.com/office/drawing/2014/main" id="{2E1FC442-5610-4037-8FEC-51ADB73491F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9" name="Group 98">
              <a:extLst>
                <a:ext uri="{FF2B5EF4-FFF2-40B4-BE49-F238E27FC236}">
                  <a16:creationId xmlns:a16="http://schemas.microsoft.com/office/drawing/2014/main" id="{B9472289-66C3-4EDB-A58B-83D738E0E1D5}"/>
                </a:ext>
              </a:extLst>
            </p:cNvPr>
            <p:cNvGrpSpPr/>
            <p:nvPr/>
          </p:nvGrpSpPr>
          <p:grpSpPr>
            <a:xfrm>
              <a:off x="17087264" y="1911647"/>
              <a:ext cx="6770922" cy="6730857"/>
              <a:chOff x="8451075" y="2889337"/>
              <a:chExt cx="7485029" cy="7440738"/>
            </a:xfrm>
          </p:grpSpPr>
          <p:sp>
            <p:nvSpPr>
              <p:cNvPr id="140" name="Freeform: Shape 139">
                <a:extLst>
                  <a:ext uri="{FF2B5EF4-FFF2-40B4-BE49-F238E27FC236}">
                    <a16:creationId xmlns:a16="http://schemas.microsoft.com/office/drawing/2014/main" id="{6913D47B-F404-49B1-BB41-99D1157B773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1" name="Freeform: Shape 140">
                <a:extLst>
                  <a:ext uri="{FF2B5EF4-FFF2-40B4-BE49-F238E27FC236}">
                    <a16:creationId xmlns:a16="http://schemas.microsoft.com/office/drawing/2014/main" id="{61B071F0-36A2-49E3-9A21-972A9E78CFB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2" name="Freeform: Shape 141">
                <a:extLst>
                  <a:ext uri="{FF2B5EF4-FFF2-40B4-BE49-F238E27FC236}">
                    <a16:creationId xmlns:a16="http://schemas.microsoft.com/office/drawing/2014/main" id="{266752B3-EA97-4E87-8696-719839FA85A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3" name="Freeform: Shape 142">
                <a:extLst>
                  <a:ext uri="{FF2B5EF4-FFF2-40B4-BE49-F238E27FC236}">
                    <a16:creationId xmlns:a16="http://schemas.microsoft.com/office/drawing/2014/main" id="{E7A88B97-0F68-4DC8-873B-31C69817BFC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0" name="Group 99">
              <a:extLst>
                <a:ext uri="{FF2B5EF4-FFF2-40B4-BE49-F238E27FC236}">
                  <a16:creationId xmlns:a16="http://schemas.microsoft.com/office/drawing/2014/main" id="{C8933A18-6064-4D81-8D41-D7B893568DED}"/>
                </a:ext>
              </a:extLst>
            </p:cNvPr>
            <p:cNvGrpSpPr/>
            <p:nvPr/>
          </p:nvGrpSpPr>
          <p:grpSpPr>
            <a:xfrm>
              <a:off x="16823739" y="28849594"/>
              <a:ext cx="9191493" cy="9137106"/>
              <a:chOff x="8451073" y="2889337"/>
              <a:chExt cx="7485028" cy="7440739"/>
            </a:xfrm>
          </p:grpSpPr>
          <p:sp>
            <p:nvSpPr>
              <p:cNvPr id="136" name="Freeform: Shape 135">
                <a:extLst>
                  <a:ext uri="{FF2B5EF4-FFF2-40B4-BE49-F238E27FC236}">
                    <a16:creationId xmlns:a16="http://schemas.microsoft.com/office/drawing/2014/main" id="{0DD55588-734F-444F-B808-9934F35C0AF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7" name="Freeform: Shape 136">
                <a:extLst>
                  <a:ext uri="{FF2B5EF4-FFF2-40B4-BE49-F238E27FC236}">
                    <a16:creationId xmlns:a16="http://schemas.microsoft.com/office/drawing/2014/main" id="{AAB52CE8-5A12-4441-BDE6-F2043316FD2E}"/>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8" name="Freeform: Shape 137">
                <a:extLst>
                  <a:ext uri="{FF2B5EF4-FFF2-40B4-BE49-F238E27FC236}">
                    <a16:creationId xmlns:a16="http://schemas.microsoft.com/office/drawing/2014/main" id="{ADDBE393-226F-4699-B474-AAA149A9A8A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9" name="Freeform: Shape 138">
                <a:extLst>
                  <a:ext uri="{FF2B5EF4-FFF2-40B4-BE49-F238E27FC236}">
                    <a16:creationId xmlns:a16="http://schemas.microsoft.com/office/drawing/2014/main" id="{7DF539E3-997A-4F02-AEDF-70EAD608521E}"/>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1" name="Group 100">
              <a:extLst>
                <a:ext uri="{FF2B5EF4-FFF2-40B4-BE49-F238E27FC236}">
                  <a16:creationId xmlns:a16="http://schemas.microsoft.com/office/drawing/2014/main" id="{4EB88F14-0924-44AA-8405-F4B6E4709E04}"/>
                </a:ext>
              </a:extLst>
            </p:cNvPr>
            <p:cNvGrpSpPr/>
            <p:nvPr/>
          </p:nvGrpSpPr>
          <p:grpSpPr>
            <a:xfrm>
              <a:off x="2337356" y="27642260"/>
              <a:ext cx="7255892" cy="7212957"/>
              <a:chOff x="8451075" y="2889337"/>
              <a:chExt cx="7485029" cy="7440738"/>
            </a:xfrm>
          </p:grpSpPr>
          <p:sp>
            <p:nvSpPr>
              <p:cNvPr id="132" name="Freeform: Shape 131">
                <a:extLst>
                  <a:ext uri="{FF2B5EF4-FFF2-40B4-BE49-F238E27FC236}">
                    <a16:creationId xmlns:a16="http://schemas.microsoft.com/office/drawing/2014/main" id="{551623D3-D9A0-4771-A30F-5E4DFD133BA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3" name="Freeform: Shape 132">
                <a:extLst>
                  <a:ext uri="{FF2B5EF4-FFF2-40B4-BE49-F238E27FC236}">
                    <a16:creationId xmlns:a16="http://schemas.microsoft.com/office/drawing/2014/main" id="{6FD8493D-82AC-488A-903B-D6B944EE3FD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4" name="Freeform: Shape 133">
                <a:extLst>
                  <a:ext uri="{FF2B5EF4-FFF2-40B4-BE49-F238E27FC236}">
                    <a16:creationId xmlns:a16="http://schemas.microsoft.com/office/drawing/2014/main" id="{F07859BE-A845-47A1-98D7-5859F51D509F}"/>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5" name="Freeform: Shape 134">
                <a:extLst>
                  <a:ext uri="{FF2B5EF4-FFF2-40B4-BE49-F238E27FC236}">
                    <a16:creationId xmlns:a16="http://schemas.microsoft.com/office/drawing/2014/main" id="{05344F7C-A42F-4366-B2DB-A853678CA93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2" name="Group 101">
              <a:extLst>
                <a:ext uri="{FF2B5EF4-FFF2-40B4-BE49-F238E27FC236}">
                  <a16:creationId xmlns:a16="http://schemas.microsoft.com/office/drawing/2014/main" id="{BE05767E-9130-4810-98DA-5C1C3C7D905E}"/>
                </a:ext>
              </a:extLst>
            </p:cNvPr>
            <p:cNvGrpSpPr/>
            <p:nvPr/>
          </p:nvGrpSpPr>
          <p:grpSpPr>
            <a:xfrm>
              <a:off x="-5487555" y="16489183"/>
              <a:ext cx="12925268" cy="12848788"/>
              <a:chOff x="8451073" y="2889337"/>
              <a:chExt cx="7485028" cy="7440739"/>
            </a:xfrm>
          </p:grpSpPr>
          <p:sp>
            <p:nvSpPr>
              <p:cNvPr id="128" name="Freeform: Shape 127">
                <a:extLst>
                  <a:ext uri="{FF2B5EF4-FFF2-40B4-BE49-F238E27FC236}">
                    <a16:creationId xmlns:a16="http://schemas.microsoft.com/office/drawing/2014/main" id="{6DA00558-8AEC-4408-BBD8-25AD76326A7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9" name="Freeform: Shape 128">
                <a:extLst>
                  <a:ext uri="{FF2B5EF4-FFF2-40B4-BE49-F238E27FC236}">
                    <a16:creationId xmlns:a16="http://schemas.microsoft.com/office/drawing/2014/main" id="{2703097E-3735-4052-BAC2-81C858C0868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0" name="Freeform: Shape 129">
                <a:extLst>
                  <a:ext uri="{FF2B5EF4-FFF2-40B4-BE49-F238E27FC236}">
                    <a16:creationId xmlns:a16="http://schemas.microsoft.com/office/drawing/2014/main" id="{2D4E9F14-3B96-4A75-BE25-B193A06C93DF}"/>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1" name="Freeform: Shape 130">
                <a:extLst>
                  <a:ext uri="{FF2B5EF4-FFF2-40B4-BE49-F238E27FC236}">
                    <a16:creationId xmlns:a16="http://schemas.microsoft.com/office/drawing/2014/main" id="{BF882A60-DFD3-4483-A0A7-F2CDED086C8B}"/>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3" name="Group 102">
              <a:extLst>
                <a:ext uri="{FF2B5EF4-FFF2-40B4-BE49-F238E27FC236}">
                  <a16:creationId xmlns:a16="http://schemas.microsoft.com/office/drawing/2014/main" id="{C01C3AF5-B49B-402C-A5A1-C993262A5CF9}"/>
                </a:ext>
              </a:extLst>
            </p:cNvPr>
            <p:cNvGrpSpPr/>
            <p:nvPr/>
          </p:nvGrpSpPr>
          <p:grpSpPr>
            <a:xfrm>
              <a:off x="16676887" y="21059640"/>
              <a:ext cx="6770922" cy="6730857"/>
              <a:chOff x="8451075" y="2889337"/>
              <a:chExt cx="7485029" cy="7440738"/>
            </a:xfrm>
          </p:grpSpPr>
          <p:sp>
            <p:nvSpPr>
              <p:cNvPr id="124" name="Freeform: Shape 123">
                <a:extLst>
                  <a:ext uri="{FF2B5EF4-FFF2-40B4-BE49-F238E27FC236}">
                    <a16:creationId xmlns:a16="http://schemas.microsoft.com/office/drawing/2014/main" id="{FBE81CED-8BC6-4317-A969-42778221CEA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5" name="Freeform: Shape 124">
                <a:extLst>
                  <a:ext uri="{FF2B5EF4-FFF2-40B4-BE49-F238E27FC236}">
                    <a16:creationId xmlns:a16="http://schemas.microsoft.com/office/drawing/2014/main" id="{3DC50C23-3E17-4FEC-AF25-24B5FC34F12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6" name="Freeform: Shape 125">
                <a:extLst>
                  <a:ext uri="{FF2B5EF4-FFF2-40B4-BE49-F238E27FC236}">
                    <a16:creationId xmlns:a16="http://schemas.microsoft.com/office/drawing/2014/main" id="{9FC4E493-B5D3-4607-B66B-7510EAE946F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7" name="Freeform: Shape 126">
                <a:extLst>
                  <a:ext uri="{FF2B5EF4-FFF2-40B4-BE49-F238E27FC236}">
                    <a16:creationId xmlns:a16="http://schemas.microsoft.com/office/drawing/2014/main" id="{0D9DE3E1-A01B-4282-AC61-8897F8485B9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4" name="Group 103">
              <a:extLst>
                <a:ext uri="{FF2B5EF4-FFF2-40B4-BE49-F238E27FC236}">
                  <a16:creationId xmlns:a16="http://schemas.microsoft.com/office/drawing/2014/main" id="{EB0DF614-A787-4065-9C3C-1D3620634006}"/>
                </a:ext>
              </a:extLst>
            </p:cNvPr>
            <p:cNvGrpSpPr/>
            <p:nvPr/>
          </p:nvGrpSpPr>
          <p:grpSpPr>
            <a:xfrm>
              <a:off x="16823739" y="48350407"/>
              <a:ext cx="9191493" cy="9137106"/>
              <a:chOff x="8451073" y="2889337"/>
              <a:chExt cx="7485028" cy="7440739"/>
            </a:xfrm>
          </p:grpSpPr>
          <p:sp>
            <p:nvSpPr>
              <p:cNvPr id="120" name="Freeform: Shape 119">
                <a:extLst>
                  <a:ext uri="{FF2B5EF4-FFF2-40B4-BE49-F238E27FC236}">
                    <a16:creationId xmlns:a16="http://schemas.microsoft.com/office/drawing/2014/main" id="{867F5F7A-74FD-43A5-9BFC-9B1C3A610DA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1" name="Freeform: Shape 120">
                <a:extLst>
                  <a:ext uri="{FF2B5EF4-FFF2-40B4-BE49-F238E27FC236}">
                    <a16:creationId xmlns:a16="http://schemas.microsoft.com/office/drawing/2014/main" id="{79B6F834-35DF-4211-B4C4-EC96C02A978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2" name="Freeform: Shape 121">
                <a:extLst>
                  <a:ext uri="{FF2B5EF4-FFF2-40B4-BE49-F238E27FC236}">
                    <a16:creationId xmlns:a16="http://schemas.microsoft.com/office/drawing/2014/main" id="{1A86C397-AAF0-4798-B815-DBECDDA137D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3" name="Freeform: Shape 122">
                <a:extLst>
                  <a:ext uri="{FF2B5EF4-FFF2-40B4-BE49-F238E27FC236}">
                    <a16:creationId xmlns:a16="http://schemas.microsoft.com/office/drawing/2014/main" id="{849FAB96-0D17-49A8-8126-E61B800EA2E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5" name="Group 104">
              <a:extLst>
                <a:ext uri="{FF2B5EF4-FFF2-40B4-BE49-F238E27FC236}">
                  <a16:creationId xmlns:a16="http://schemas.microsoft.com/office/drawing/2014/main" id="{1714A64C-B220-4894-BC0D-4FD5C3843226}"/>
                </a:ext>
              </a:extLst>
            </p:cNvPr>
            <p:cNvGrpSpPr/>
            <p:nvPr/>
          </p:nvGrpSpPr>
          <p:grpSpPr>
            <a:xfrm>
              <a:off x="2337356" y="47143073"/>
              <a:ext cx="7255892" cy="7212957"/>
              <a:chOff x="8451075" y="2889337"/>
              <a:chExt cx="7485029" cy="7440738"/>
            </a:xfrm>
          </p:grpSpPr>
          <p:sp>
            <p:nvSpPr>
              <p:cNvPr id="116" name="Freeform: Shape 115">
                <a:extLst>
                  <a:ext uri="{FF2B5EF4-FFF2-40B4-BE49-F238E27FC236}">
                    <a16:creationId xmlns:a16="http://schemas.microsoft.com/office/drawing/2014/main" id="{9D2D4051-AC35-4053-A920-4E3F8FFD683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7" name="Freeform: Shape 116">
                <a:extLst>
                  <a:ext uri="{FF2B5EF4-FFF2-40B4-BE49-F238E27FC236}">
                    <a16:creationId xmlns:a16="http://schemas.microsoft.com/office/drawing/2014/main" id="{330496A8-8E05-46A9-9D9B-DEA7867369E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8" name="Freeform: Shape 117">
                <a:extLst>
                  <a:ext uri="{FF2B5EF4-FFF2-40B4-BE49-F238E27FC236}">
                    <a16:creationId xmlns:a16="http://schemas.microsoft.com/office/drawing/2014/main" id="{1FE4A3B0-F01F-43B4-91EA-79E5FC926E2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9" name="Freeform: Shape 118">
                <a:extLst>
                  <a:ext uri="{FF2B5EF4-FFF2-40B4-BE49-F238E27FC236}">
                    <a16:creationId xmlns:a16="http://schemas.microsoft.com/office/drawing/2014/main" id="{F1A96C43-2C84-4F86-A855-B3789FC772C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6" name="Group 105">
              <a:extLst>
                <a:ext uri="{FF2B5EF4-FFF2-40B4-BE49-F238E27FC236}">
                  <a16:creationId xmlns:a16="http://schemas.microsoft.com/office/drawing/2014/main" id="{DC7FCF0C-F2EC-4E9F-9ED5-6CA7037B41BE}"/>
                </a:ext>
              </a:extLst>
            </p:cNvPr>
            <p:cNvGrpSpPr/>
            <p:nvPr/>
          </p:nvGrpSpPr>
          <p:grpSpPr>
            <a:xfrm>
              <a:off x="-5487555" y="35989996"/>
              <a:ext cx="12925268" cy="12848788"/>
              <a:chOff x="8451073" y="2889337"/>
              <a:chExt cx="7485028" cy="7440739"/>
            </a:xfrm>
          </p:grpSpPr>
          <p:sp>
            <p:nvSpPr>
              <p:cNvPr id="112" name="Freeform: Shape 111">
                <a:extLst>
                  <a:ext uri="{FF2B5EF4-FFF2-40B4-BE49-F238E27FC236}">
                    <a16:creationId xmlns:a16="http://schemas.microsoft.com/office/drawing/2014/main" id="{AC8D56DA-BF2C-481A-9E5A-54C4F36D4FBA}"/>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Freeform: Shape 112">
                <a:extLst>
                  <a:ext uri="{FF2B5EF4-FFF2-40B4-BE49-F238E27FC236}">
                    <a16:creationId xmlns:a16="http://schemas.microsoft.com/office/drawing/2014/main" id="{26B9446F-4974-40E3-999C-6F33DA5151D6}"/>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4" name="Freeform: Shape 113">
                <a:extLst>
                  <a:ext uri="{FF2B5EF4-FFF2-40B4-BE49-F238E27FC236}">
                    <a16:creationId xmlns:a16="http://schemas.microsoft.com/office/drawing/2014/main" id="{CF586A4D-3B3E-4A03-A413-7124CCE9F69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5" name="Freeform: Shape 114">
                <a:extLst>
                  <a:ext uri="{FF2B5EF4-FFF2-40B4-BE49-F238E27FC236}">
                    <a16:creationId xmlns:a16="http://schemas.microsoft.com/office/drawing/2014/main" id="{D27E422B-CE6A-40AE-9BA3-0E70EA3DC1FF}"/>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7" name="Group 106">
              <a:extLst>
                <a:ext uri="{FF2B5EF4-FFF2-40B4-BE49-F238E27FC236}">
                  <a16:creationId xmlns:a16="http://schemas.microsoft.com/office/drawing/2014/main" id="{134C74C8-6323-4AFE-9927-462C65E2CBCA}"/>
                </a:ext>
              </a:extLst>
            </p:cNvPr>
            <p:cNvGrpSpPr/>
            <p:nvPr/>
          </p:nvGrpSpPr>
          <p:grpSpPr>
            <a:xfrm>
              <a:off x="16676887" y="40560453"/>
              <a:ext cx="6770922" cy="6730857"/>
              <a:chOff x="8451075" y="2889337"/>
              <a:chExt cx="7485029" cy="7440738"/>
            </a:xfrm>
          </p:grpSpPr>
          <p:sp>
            <p:nvSpPr>
              <p:cNvPr id="108" name="Freeform: Shape 107">
                <a:extLst>
                  <a:ext uri="{FF2B5EF4-FFF2-40B4-BE49-F238E27FC236}">
                    <a16:creationId xmlns:a16="http://schemas.microsoft.com/office/drawing/2014/main" id="{E4B239A4-8AF4-4077-B63B-67610726022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9" name="Freeform: Shape 108">
                <a:extLst>
                  <a:ext uri="{FF2B5EF4-FFF2-40B4-BE49-F238E27FC236}">
                    <a16:creationId xmlns:a16="http://schemas.microsoft.com/office/drawing/2014/main" id="{6FD4D770-82C3-45B3-923F-31A91C2C81F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0" name="Freeform: Shape 109">
                <a:extLst>
                  <a:ext uri="{FF2B5EF4-FFF2-40B4-BE49-F238E27FC236}">
                    <a16:creationId xmlns:a16="http://schemas.microsoft.com/office/drawing/2014/main" id="{71ED557E-E383-4378-910C-50797D05A4E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1" name="Freeform: Shape 110">
                <a:extLst>
                  <a:ext uri="{FF2B5EF4-FFF2-40B4-BE49-F238E27FC236}">
                    <a16:creationId xmlns:a16="http://schemas.microsoft.com/office/drawing/2014/main" id="{A988F681-19EA-4D5C-AE19-2D9A8BEDFA8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Tree>
    <p:extLst>
      <p:ext uri="{BB962C8B-B14F-4D97-AF65-F5344CB8AC3E}">
        <p14:creationId xmlns:p14="http://schemas.microsoft.com/office/powerpoint/2010/main" val="135424025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8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0BA90820-5551-4C48-ADC9-670822A1C40A}"/>
              </a:ext>
            </a:extLst>
          </p:cNvPr>
          <p:cNvGrpSpPr/>
          <p:nvPr/>
        </p:nvGrpSpPr>
        <p:grpSpPr>
          <a:xfrm>
            <a:off x="11642813" y="-1281088"/>
            <a:ext cx="1101549" cy="20498358"/>
            <a:chOff x="19391061" y="-4253615"/>
            <a:chExt cx="910371" cy="16940792"/>
          </a:xfrm>
        </p:grpSpPr>
        <p:pic>
          <p:nvPicPr>
            <p:cNvPr id="6" name="Graphic 5">
              <a:extLst>
                <a:ext uri="{FF2B5EF4-FFF2-40B4-BE49-F238E27FC236}">
                  <a16:creationId xmlns:a16="http://schemas.microsoft.com/office/drawing/2014/main" id="{993CC93E-37CD-46D7-80BE-48B8EAA5F00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7" name="Graphic 6">
              <a:extLst>
                <a:ext uri="{FF2B5EF4-FFF2-40B4-BE49-F238E27FC236}">
                  <a16:creationId xmlns:a16="http://schemas.microsoft.com/office/drawing/2014/main" id="{C57DE618-6CEF-4ADF-9450-EA5431D94B5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8" name="Graphic 7">
              <a:extLst>
                <a:ext uri="{FF2B5EF4-FFF2-40B4-BE49-F238E27FC236}">
                  <a16:creationId xmlns:a16="http://schemas.microsoft.com/office/drawing/2014/main" id="{0584F98C-CA47-4553-97E6-7813A55877D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9" name="Graphic 8">
              <a:extLst>
                <a:ext uri="{FF2B5EF4-FFF2-40B4-BE49-F238E27FC236}">
                  <a16:creationId xmlns:a16="http://schemas.microsoft.com/office/drawing/2014/main" id="{09C717B2-BC92-4CD6-BED7-AFB6DC2BCCB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10" name="Graphic 9">
              <a:extLst>
                <a:ext uri="{FF2B5EF4-FFF2-40B4-BE49-F238E27FC236}">
                  <a16:creationId xmlns:a16="http://schemas.microsoft.com/office/drawing/2014/main" id="{EFB8836B-3EE9-402C-9F01-4C4097DAB00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11" name="Graphic 10">
              <a:extLst>
                <a:ext uri="{FF2B5EF4-FFF2-40B4-BE49-F238E27FC236}">
                  <a16:creationId xmlns:a16="http://schemas.microsoft.com/office/drawing/2014/main" id="{828DE897-8981-4F9F-92FA-8D0B75A1D9D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12" name="Group 11">
            <a:extLst>
              <a:ext uri="{FF2B5EF4-FFF2-40B4-BE49-F238E27FC236}">
                <a16:creationId xmlns:a16="http://schemas.microsoft.com/office/drawing/2014/main" id="{7F2AE210-E98F-4DD1-92C2-E73FDBDE8359}"/>
              </a:ext>
            </a:extLst>
          </p:cNvPr>
          <p:cNvGrpSpPr/>
          <p:nvPr/>
        </p:nvGrpSpPr>
        <p:grpSpPr>
          <a:xfrm>
            <a:off x="-444571" y="-10692854"/>
            <a:ext cx="26101857" cy="30481880"/>
            <a:chOff x="-444571" y="0"/>
            <a:chExt cx="26101857" cy="30481880"/>
          </a:xfrm>
        </p:grpSpPr>
        <p:grpSp>
          <p:nvGrpSpPr>
            <p:cNvPr id="13" name="Group 12">
              <a:extLst>
                <a:ext uri="{FF2B5EF4-FFF2-40B4-BE49-F238E27FC236}">
                  <a16:creationId xmlns:a16="http://schemas.microsoft.com/office/drawing/2014/main" id="{F12223B8-CF08-490D-B8E0-37A42D9C2997}"/>
                </a:ext>
              </a:extLst>
            </p:cNvPr>
            <p:cNvGrpSpPr/>
            <p:nvPr/>
          </p:nvGrpSpPr>
          <p:grpSpPr>
            <a:xfrm>
              <a:off x="12218517" y="20165282"/>
              <a:ext cx="5893125" cy="5858254"/>
              <a:chOff x="8451075" y="2889337"/>
              <a:chExt cx="7485029" cy="7440738"/>
            </a:xfrm>
          </p:grpSpPr>
          <p:sp>
            <p:nvSpPr>
              <p:cNvPr id="69" name="Freeform: Shape 68">
                <a:extLst>
                  <a:ext uri="{FF2B5EF4-FFF2-40B4-BE49-F238E27FC236}">
                    <a16:creationId xmlns:a16="http://schemas.microsoft.com/office/drawing/2014/main" id="{86BB0D56-4594-45CB-BFC4-A98BBADF2687}"/>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0" name="Freeform: Shape 69">
                <a:extLst>
                  <a:ext uri="{FF2B5EF4-FFF2-40B4-BE49-F238E27FC236}">
                    <a16:creationId xmlns:a16="http://schemas.microsoft.com/office/drawing/2014/main" id="{17E64B00-A359-46EC-97C5-AABA4F6CDC91}"/>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1" name="Freeform: Shape 70">
                <a:extLst>
                  <a:ext uri="{FF2B5EF4-FFF2-40B4-BE49-F238E27FC236}">
                    <a16:creationId xmlns:a16="http://schemas.microsoft.com/office/drawing/2014/main" id="{B8792980-E1DF-48A5-9094-45CEB485EC6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2" name="Freeform: Shape 71">
                <a:extLst>
                  <a:ext uri="{FF2B5EF4-FFF2-40B4-BE49-F238E27FC236}">
                    <a16:creationId xmlns:a16="http://schemas.microsoft.com/office/drawing/2014/main" id="{5DE17770-3806-4004-86A7-AE6778D6681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 name="Group 13">
              <a:extLst>
                <a:ext uri="{FF2B5EF4-FFF2-40B4-BE49-F238E27FC236}">
                  <a16:creationId xmlns:a16="http://schemas.microsoft.com/office/drawing/2014/main" id="{C4407A85-259E-4396-9314-650BA43A9A04}"/>
                </a:ext>
              </a:extLst>
            </p:cNvPr>
            <p:cNvGrpSpPr/>
            <p:nvPr/>
          </p:nvGrpSpPr>
          <p:grpSpPr>
            <a:xfrm>
              <a:off x="4115323" y="344169"/>
              <a:ext cx="4317368" cy="4291821"/>
              <a:chOff x="8451075" y="2889337"/>
              <a:chExt cx="7485029" cy="7440738"/>
            </a:xfrm>
          </p:grpSpPr>
          <p:sp>
            <p:nvSpPr>
              <p:cNvPr id="65" name="Freeform: Shape 64">
                <a:extLst>
                  <a:ext uri="{FF2B5EF4-FFF2-40B4-BE49-F238E27FC236}">
                    <a16:creationId xmlns:a16="http://schemas.microsoft.com/office/drawing/2014/main" id="{8F3FE8AC-BDBA-4981-B857-76EC2ADD8F2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6" name="Freeform: Shape 65">
                <a:extLst>
                  <a:ext uri="{FF2B5EF4-FFF2-40B4-BE49-F238E27FC236}">
                    <a16:creationId xmlns:a16="http://schemas.microsoft.com/office/drawing/2014/main" id="{9DE88CEE-0A31-4481-B3B3-4CDC25BAFDB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7" name="Freeform: Shape 66">
                <a:extLst>
                  <a:ext uri="{FF2B5EF4-FFF2-40B4-BE49-F238E27FC236}">
                    <a16:creationId xmlns:a16="http://schemas.microsoft.com/office/drawing/2014/main" id="{A5E1B47E-CE08-463C-B374-733232ED719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8" name="Freeform: Shape 67">
                <a:extLst>
                  <a:ext uri="{FF2B5EF4-FFF2-40B4-BE49-F238E27FC236}">
                    <a16:creationId xmlns:a16="http://schemas.microsoft.com/office/drawing/2014/main" id="{5FEFA51A-C70C-4063-BB15-05B325CA1E7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 name="Group 14">
              <a:extLst>
                <a:ext uri="{FF2B5EF4-FFF2-40B4-BE49-F238E27FC236}">
                  <a16:creationId xmlns:a16="http://schemas.microsoft.com/office/drawing/2014/main" id="{CAF47760-02DF-4B1B-9F8C-DF20B95B1CD0}"/>
                </a:ext>
              </a:extLst>
            </p:cNvPr>
            <p:cNvGrpSpPr/>
            <p:nvPr/>
          </p:nvGrpSpPr>
          <p:grpSpPr>
            <a:xfrm>
              <a:off x="1238531" y="5226904"/>
              <a:ext cx="5893125" cy="5858254"/>
              <a:chOff x="8451075" y="2889337"/>
              <a:chExt cx="7485029" cy="7440738"/>
            </a:xfrm>
          </p:grpSpPr>
          <p:sp>
            <p:nvSpPr>
              <p:cNvPr id="61" name="Freeform: Shape 60">
                <a:extLst>
                  <a:ext uri="{FF2B5EF4-FFF2-40B4-BE49-F238E27FC236}">
                    <a16:creationId xmlns:a16="http://schemas.microsoft.com/office/drawing/2014/main" id="{58C7968F-F87F-4A4B-8580-7E42AF2DBDC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Freeform: Shape 61">
                <a:extLst>
                  <a:ext uri="{FF2B5EF4-FFF2-40B4-BE49-F238E27FC236}">
                    <a16:creationId xmlns:a16="http://schemas.microsoft.com/office/drawing/2014/main" id="{46791826-3B98-4DD0-B709-9A5B7A86700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3" name="Freeform: Shape 62">
                <a:extLst>
                  <a:ext uri="{FF2B5EF4-FFF2-40B4-BE49-F238E27FC236}">
                    <a16:creationId xmlns:a16="http://schemas.microsoft.com/office/drawing/2014/main" id="{83673F67-A43F-4EB9-8E8B-C032CDA9F27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4" name="Freeform: Shape 63">
                <a:extLst>
                  <a:ext uri="{FF2B5EF4-FFF2-40B4-BE49-F238E27FC236}">
                    <a16:creationId xmlns:a16="http://schemas.microsoft.com/office/drawing/2014/main" id="{CB85E2C2-118B-4E8D-8A57-53333129F79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 name="Group 15">
              <a:extLst>
                <a:ext uri="{FF2B5EF4-FFF2-40B4-BE49-F238E27FC236}">
                  <a16:creationId xmlns:a16="http://schemas.microsoft.com/office/drawing/2014/main" id="{1DFD40A7-42F0-4D31-AB17-D030C3865F75}"/>
                </a:ext>
              </a:extLst>
            </p:cNvPr>
            <p:cNvGrpSpPr/>
            <p:nvPr/>
          </p:nvGrpSpPr>
          <p:grpSpPr>
            <a:xfrm>
              <a:off x="16778975" y="0"/>
              <a:ext cx="6770922" cy="6730857"/>
              <a:chOff x="8451075" y="2889337"/>
              <a:chExt cx="7485029" cy="7440738"/>
            </a:xfrm>
          </p:grpSpPr>
          <p:sp>
            <p:nvSpPr>
              <p:cNvPr id="57" name="Freeform: Shape 56">
                <a:extLst>
                  <a:ext uri="{FF2B5EF4-FFF2-40B4-BE49-F238E27FC236}">
                    <a16:creationId xmlns:a16="http://schemas.microsoft.com/office/drawing/2014/main" id="{EFC3E895-A0E4-49AA-826D-4F794E64E50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Freeform: Shape 57">
                <a:extLst>
                  <a:ext uri="{FF2B5EF4-FFF2-40B4-BE49-F238E27FC236}">
                    <a16:creationId xmlns:a16="http://schemas.microsoft.com/office/drawing/2014/main" id="{91BA43BE-3C7E-4D71-9F50-5CFC0228F41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9" name="Freeform: Shape 58">
                <a:extLst>
                  <a:ext uri="{FF2B5EF4-FFF2-40B4-BE49-F238E27FC236}">
                    <a16:creationId xmlns:a16="http://schemas.microsoft.com/office/drawing/2014/main" id="{1F208A31-45D5-4CE7-9F64-CC9A7DA5A0CD}"/>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reeform: Shape 59">
                <a:extLst>
                  <a:ext uri="{FF2B5EF4-FFF2-40B4-BE49-F238E27FC236}">
                    <a16:creationId xmlns:a16="http://schemas.microsoft.com/office/drawing/2014/main" id="{0E9CCBB0-6FE9-4993-8F0B-5A972838277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7" name="Group 16">
              <a:extLst>
                <a:ext uri="{FF2B5EF4-FFF2-40B4-BE49-F238E27FC236}">
                  <a16:creationId xmlns:a16="http://schemas.microsoft.com/office/drawing/2014/main" id="{2400C3CA-A357-4E0A-8C3F-16CBC64EE853}"/>
                </a:ext>
              </a:extLst>
            </p:cNvPr>
            <p:cNvGrpSpPr/>
            <p:nvPr/>
          </p:nvGrpSpPr>
          <p:grpSpPr>
            <a:xfrm>
              <a:off x="13946872" y="7309998"/>
              <a:ext cx="5457706" cy="5425411"/>
              <a:chOff x="8451075" y="2889337"/>
              <a:chExt cx="7485029" cy="7440738"/>
            </a:xfrm>
          </p:grpSpPr>
          <p:sp>
            <p:nvSpPr>
              <p:cNvPr id="53" name="Freeform: Shape 52">
                <a:extLst>
                  <a:ext uri="{FF2B5EF4-FFF2-40B4-BE49-F238E27FC236}">
                    <a16:creationId xmlns:a16="http://schemas.microsoft.com/office/drawing/2014/main" id="{7BD4E678-32D3-4B19-BD2E-16681F230F8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DCCDEB79-A30A-4F45-8152-1E8F696416E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5CDEAC9B-B8E9-4B96-A1DB-0A134745181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1E44A372-49B7-4680-937B-3209C548AE8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8" name="Group 17">
              <a:extLst>
                <a:ext uri="{FF2B5EF4-FFF2-40B4-BE49-F238E27FC236}">
                  <a16:creationId xmlns:a16="http://schemas.microsoft.com/office/drawing/2014/main" id="{4CC881EB-519D-42AE-AF19-F9D4F586DC3F}"/>
                </a:ext>
              </a:extLst>
            </p:cNvPr>
            <p:cNvGrpSpPr/>
            <p:nvPr/>
          </p:nvGrpSpPr>
          <p:grpSpPr>
            <a:xfrm>
              <a:off x="6232165" y="11676070"/>
              <a:ext cx="4317368" cy="4291821"/>
              <a:chOff x="8451075" y="2889337"/>
              <a:chExt cx="7485029" cy="7440738"/>
            </a:xfrm>
          </p:grpSpPr>
          <p:sp>
            <p:nvSpPr>
              <p:cNvPr id="49" name="Freeform: Shape 48">
                <a:extLst>
                  <a:ext uri="{FF2B5EF4-FFF2-40B4-BE49-F238E27FC236}">
                    <a16:creationId xmlns:a16="http://schemas.microsoft.com/office/drawing/2014/main" id="{BF492308-3CE0-4A99-A92B-4CCFC39C895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1624EB5E-BE59-4608-832A-6957405F6F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9442A0C6-6C95-45DF-959D-C96E10B838AD}"/>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F7D2D52D-AE99-4862-9B6C-B154F004622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9" name="Group 18">
              <a:extLst>
                <a:ext uri="{FF2B5EF4-FFF2-40B4-BE49-F238E27FC236}">
                  <a16:creationId xmlns:a16="http://schemas.microsoft.com/office/drawing/2014/main" id="{44F08B00-D80D-4B43-AB06-14863B594BD1}"/>
                </a:ext>
              </a:extLst>
            </p:cNvPr>
            <p:cNvGrpSpPr/>
            <p:nvPr/>
          </p:nvGrpSpPr>
          <p:grpSpPr>
            <a:xfrm>
              <a:off x="1992607" y="16558804"/>
              <a:ext cx="7255892" cy="7212957"/>
              <a:chOff x="8451075" y="2889337"/>
              <a:chExt cx="7485029" cy="7440738"/>
            </a:xfrm>
          </p:grpSpPr>
          <p:sp>
            <p:nvSpPr>
              <p:cNvPr id="45" name="Freeform: Shape 44">
                <a:extLst>
                  <a:ext uri="{FF2B5EF4-FFF2-40B4-BE49-F238E27FC236}">
                    <a16:creationId xmlns:a16="http://schemas.microsoft.com/office/drawing/2014/main" id="{F9A25BC9-E7FC-44D7-ADF8-F8F35DFBC0F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428DE806-6EFE-4825-AF88-AA3A31CD454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53787FB6-3537-4847-89A7-D76E81F04CA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Freeform: Shape 47">
                <a:extLst>
                  <a:ext uri="{FF2B5EF4-FFF2-40B4-BE49-F238E27FC236}">
                    <a16:creationId xmlns:a16="http://schemas.microsoft.com/office/drawing/2014/main" id="{6E73DA9B-2914-4314-84B4-7C7AD36BF7A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0" name="Group 19">
              <a:extLst>
                <a:ext uri="{FF2B5EF4-FFF2-40B4-BE49-F238E27FC236}">
                  <a16:creationId xmlns:a16="http://schemas.microsoft.com/office/drawing/2014/main" id="{C854285D-2188-4E57-883E-71DD1F0F16AC}"/>
                </a:ext>
              </a:extLst>
            </p:cNvPr>
            <p:cNvGrpSpPr/>
            <p:nvPr/>
          </p:nvGrpSpPr>
          <p:grpSpPr>
            <a:xfrm>
              <a:off x="19404578" y="14885624"/>
              <a:ext cx="4871833" cy="4843006"/>
              <a:chOff x="8451075" y="2889337"/>
              <a:chExt cx="7485029" cy="7440738"/>
            </a:xfrm>
          </p:grpSpPr>
          <p:sp>
            <p:nvSpPr>
              <p:cNvPr id="41" name="Freeform: Shape 40">
                <a:extLst>
                  <a:ext uri="{FF2B5EF4-FFF2-40B4-BE49-F238E27FC236}">
                    <a16:creationId xmlns:a16="http://schemas.microsoft.com/office/drawing/2014/main" id="{6818BD73-778D-46C4-9294-E67B478FD62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03A02495-6684-4F8B-B89B-E1DB2EFDE50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Freeform: Shape 42">
                <a:extLst>
                  <a:ext uri="{FF2B5EF4-FFF2-40B4-BE49-F238E27FC236}">
                    <a16:creationId xmlns:a16="http://schemas.microsoft.com/office/drawing/2014/main" id="{3CA8DF89-7532-41BD-B689-872EE2A7F74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0F147214-353B-466B-B063-996D8F98106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 name="Group 20">
              <a:extLst>
                <a:ext uri="{FF2B5EF4-FFF2-40B4-BE49-F238E27FC236}">
                  <a16:creationId xmlns:a16="http://schemas.microsoft.com/office/drawing/2014/main" id="{E6FF8BE2-DBC7-4D15-ADCE-5AC7819487A7}"/>
                </a:ext>
              </a:extLst>
            </p:cNvPr>
            <p:cNvGrpSpPr/>
            <p:nvPr/>
          </p:nvGrpSpPr>
          <p:grpSpPr>
            <a:xfrm>
              <a:off x="12436225" y="14174681"/>
              <a:ext cx="5457706" cy="5425411"/>
              <a:chOff x="8451075" y="2889337"/>
              <a:chExt cx="7485029" cy="7440738"/>
            </a:xfrm>
          </p:grpSpPr>
          <p:sp>
            <p:nvSpPr>
              <p:cNvPr id="37" name="Freeform: Shape 36">
                <a:extLst>
                  <a:ext uri="{FF2B5EF4-FFF2-40B4-BE49-F238E27FC236}">
                    <a16:creationId xmlns:a16="http://schemas.microsoft.com/office/drawing/2014/main" id="{A5CF713D-2142-4977-B6E3-3428F2B118C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Freeform: Shape 37">
                <a:extLst>
                  <a:ext uri="{FF2B5EF4-FFF2-40B4-BE49-F238E27FC236}">
                    <a16:creationId xmlns:a16="http://schemas.microsoft.com/office/drawing/2014/main" id="{0B4C3D52-31EE-42E3-B6B3-622CEED2414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Freeform: Shape 38">
                <a:extLst>
                  <a:ext uri="{FF2B5EF4-FFF2-40B4-BE49-F238E27FC236}">
                    <a16:creationId xmlns:a16="http://schemas.microsoft.com/office/drawing/2014/main" id="{24007411-92F5-44DD-A182-FB616FD98E1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81D860D2-A647-4393-9949-C26BB94E986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 name="Group 21">
              <a:extLst>
                <a:ext uri="{FF2B5EF4-FFF2-40B4-BE49-F238E27FC236}">
                  <a16:creationId xmlns:a16="http://schemas.microsoft.com/office/drawing/2014/main" id="{B9A1A304-98C8-41F0-91C6-C8374EE8C86C}"/>
                </a:ext>
              </a:extLst>
            </p:cNvPr>
            <p:cNvGrpSpPr/>
            <p:nvPr/>
          </p:nvGrpSpPr>
          <p:grpSpPr>
            <a:xfrm>
              <a:off x="18886364" y="20271861"/>
              <a:ext cx="6770922" cy="6730857"/>
              <a:chOff x="8451075" y="2889337"/>
              <a:chExt cx="7485029" cy="7440738"/>
            </a:xfrm>
          </p:grpSpPr>
          <p:sp>
            <p:nvSpPr>
              <p:cNvPr id="33" name="Freeform: Shape 32">
                <a:extLst>
                  <a:ext uri="{FF2B5EF4-FFF2-40B4-BE49-F238E27FC236}">
                    <a16:creationId xmlns:a16="http://schemas.microsoft.com/office/drawing/2014/main" id="{74A20F04-53DB-4AC8-9B49-59BD57F6450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reeform: Shape 33">
                <a:extLst>
                  <a:ext uri="{FF2B5EF4-FFF2-40B4-BE49-F238E27FC236}">
                    <a16:creationId xmlns:a16="http://schemas.microsoft.com/office/drawing/2014/main" id="{F9304CD2-9EDD-4C73-ABBF-9DA9E13F337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reeform: Shape 34">
                <a:extLst>
                  <a:ext uri="{FF2B5EF4-FFF2-40B4-BE49-F238E27FC236}">
                    <a16:creationId xmlns:a16="http://schemas.microsoft.com/office/drawing/2014/main" id="{141F5069-A092-4183-BE73-99DEC0E723F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reeform: Shape 35">
                <a:extLst>
                  <a:ext uri="{FF2B5EF4-FFF2-40B4-BE49-F238E27FC236}">
                    <a16:creationId xmlns:a16="http://schemas.microsoft.com/office/drawing/2014/main" id="{BD1FD857-7376-469C-905C-AFD5326402E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3" name="Group 22">
              <a:extLst>
                <a:ext uri="{FF2B5EF4-FFF2-40B4-BE49-F238E27FC236}">
                  <a16:creationId xmlns:a16="http://schemas.microsoft.com/office/drawing/2014/main" id="{86FD7BE2-6C7D-4A43-84DB-EF9342D6284B}"/>
                </a:ext>
              </a:extLst>
            </p:cNvPr>
            <p:cNvGrpSpPr/>
            <p:nvPr/>
          </p:nvGrpSpPr>
          <p:grpSpPr>
            <a:xfrm>
              <a:off x="5941124" y="26049663"/>
              <a:ext cx="4458599" cy="4432217"/>
              <a:chOff x="8451075" y="2889337"/>
              <a:chExt cx="7485029" cy="7440738"/>
            </a:xfrm>
          </p:grpSpPr>
          <p:sp>
            <p:nvSpPr>
              <p:cNvPr id="29" name="Freeform: Shape 28">
                <a:extLst>
                  <a:ext uri="{FF2B5EF4-FFF2-40B4-BE49-F238E27FC236}">
                    <a16:creationId xmlns:a16="http://schemas.microsoft.com/office/drawing/2014/main" id="{67257051-85DB-4D4E-B726-05C2CFFD33B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557059B0-580F-4A7C-89D8-B79514D8AC1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Freeform: Shape 30">
                <a:extLst>
                  <a:ext uri="{FF2B5EF4-FFF2-40B4-BE49-F238E27FC236}">
                    <a16:creationId xmlns:a16="http://schemas.microsoft.com/office/drawing/2014/main" id="{0DD299E1-C589-48D1-B688-DECA78AA6AA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reeform: Shape 31">
                <a:extLst>
                  <a:ext uri="{FF2B5EF4-FFF2-40B4-BE49-F238E27FC236}">
                    <a16:creationId xmlns:a16="http://schemas.microsoft.com/office/drawing/2014/main" id="{842A2EEA-F5AF-41CD-9AD2-1E54707C71E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4" name="Group 23">
              <a:extLst>
                <a:ext uri="{FF2B5EF4-FFF2-40B4-BE49-F238E27FC236}">
                  <a16:creationId xmlns:a16="http://schemas.microsoft.com/office/drawing/2014/main" id="{1EF2A6DF-E9BC-4E18-A74A-6989B8ADDE30}"/>
                </a:ext>
              </a:extLst>
            </p:cNvPr>
            <p:cNvGrpSpPr/>
            <p:nvPr/>
          </p:nvGrpSpPr>
          <p:grpSpPr>
            <a:xfrm>
              <a:off x="-444571" y="24913310"/>
              <a:ext cx="4871833" cy="4843006"/>
              <a:chOff x="8451075" y="2889337"/>
              <a:chExt cx="7485029" cy="7440738"/>
            </a:xfrm>
          </p:grpSpPr>
          <p:sp>
            <p:nvSpPr>
              <p:cNvPr id="25" name="Freeform: Shape 24">
                <a:extLst>
                  <a:ext uri="{FF2B5EF4-FFF2-40B4-BE49-F238E27FC236}">
                    <a16:creationId xmlns:a16="http://schemas.microsoft.com/office/drawing/2014/main" id="{6E59111D-725B-41B8-871D-EAE3C7A54F1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4A071C36-4EBA-498A-AC0E-2C64D4EFD71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6CF88FE0-5BC0-44E2-A474-965A44CB998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BAA8C9EC-C051-4374-81A3-F4B2313313F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
        <p:nvSpPr>
          <p:cNvPr id="73" name="TextBox 72">
            <a:extLst>
              <a:ext uri="{FF2B5EF4-FFF2-40B4-BE49-F238E27FC236}">
                <a16:creationId xmlns:a16="http://schemas.microsoft.com/office/drawing/2014/main" id="{3E666DA3-72B3-4EA2-8001-0611F9B4EE1F}"/>
              </a:ext>
            </a:extLst>
          </p:cNvPr>
          <p:cNvSpPr txBox="1"/>
          <p:nvPr/>
        </p:nvSpPr>
        <p:spPr>
          <a:xfrm>
            <a:off x="1711490" y="153264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74" name="Group 73">
            <a:extLst>
              <a:ext uri="{FF2B5EF4-FFF2-40B4-BE49-F238E27FC236}">
                <a16:creationId xmlns:a16="http://schemas.microsoft.com/office/drawing/2014/main" id="{948262E9-ED0A-410B-84E4-E9953CE44A2B}"/>
              </a:ext>
            </a:extLst>
          </p:cNvPr>
          <p:cNvGrpSpPr/>
          <p:nvPr/>
        </p:nvGrpSpPr>
        <p:grpSpPr>
          <a:xfrm>
            <a:off x="8390849" y="-7456412"/>
            <a:ext cx="7605475" cy="8022021"/>
            <a:chOff x="8736552" y="3611344"/>
            <a:chExt cx="6914067" cy="7292746"/>
          </a:xfrm>
        </p:grpSpPr>
        <p:sp>
          <p:nvSpPr>
            <p:cNvPr id="75" name="One">
              <a:extLst>
                <a:ext uri="{FF2B5EF4-FFF2-40B4-BE49-F238E27FC236}">
                  <a16:creationId xmlns:a16="http://schemas.microsoft.com/office/drawing/2014/main" id="{B43EBFED-68BD-477C-9DCF-3E3111421186}"/>
                </a:ext>
              </a:extLst>
            </p:cNvPr>
            <p:cNvSpPr/>
            <p:nvPr/>
          </p:nvSpPr>
          <p:spPr>
            <a:xfrm>
              <a:off x="9395685"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6" name="Two">
              <a:extLst>
                <a:ext uri="{FF2B5EF4-FFF2-40B4-BE49-F238E27FC236}">
                  <a16:creationId xmlns:a16="http://schemas.microsoft.com/office/drawing/2014/main" id="{45E816C8-43DB-4675-9866-1D83EDD2C606}"/>
                </a:ext>
              </a:extLst>
            </p:cNvPr>
            <p:cNvSpPr/>
            <p:nvPr/>
          </p:nvSpPr>
          <p:spPr>
            <a:xfrm>
              <a:off x="9312956"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7" name="Three">
              <a:extLst>
                <a:ext uri="{FF2B5EF4-FFF2-40B4-BE49-F238E27FC236}">
                  <a16:creationId xmlns:a16="http://schemas.microsoft.com/office/drawing/2014/main" id="{C0B92872-7EFF-4F87-956E-C4B6701B742C}"/>
                </a:ext>
              </a:extLst>
            </p:cNvPr>
            <p:cNvSpPr/>
            <p:nvPr/>
          </p:nvSpPr>
          <p:spPr>
            <a:xfrm>
              <a:off x="8736552" y="4030932"/>
              <a:ext cx="6914067"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8" name="Four">
              <a:extLst>
                <a:ext uri="{FF2B5EF4-FFF2-40B4-BE49-F238E27FC236}">
                  <a16:creationId xmlns:a16="http://schemas.microsoft.com/office/drawing/2014/main" id="{52656F21-A904-44F2-92F6-DCB88EFA991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9" name="TextBox 78">
            <a:extLst>
              <a:ext uri="{FF2B5EF4-FFF2-40B4-BE49-F238E27FC236}">
                <a16:creationId xmlns:a16="http://schemas.microsoft.com/office/drawing/2014/main" id="{C9C7650E-9F58-4E83-97C2-A9DFC585906F}"/>
              </a:ext>
            </a:extLst>
          </p:cNvPr>
          <p:cNvSpPr txBox="1"/>
          <p:nvPr/>
        </p:nvSpPr>
        <p:spPr>
          <a:xfrm>
            <a:off x="9964288" y="-4086578"/>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Creation Process</a:t>
            </a:r>
          </a:p>
          <a:p>
            <a:pPr lvl="0" algn="ctr">
              <a:defRPr/>
            </a:pPr>
            <a:r>
              <a:rPr lang="en-US" sz="2000">
                <a:solidFill>
                  <a:srgbClr val="FFFFFF"/>
                </a:solidFill>
              </a:rPr>
              <a:t>Donec ornare rutrum neque sit amet pellentesque. Nulla eget dictum tortor. </a:t>
            </a:r>
          </a:p>
        </p:txBody>
      </p:sp>
      <p:sp>
        <p:nvSpPr>
          <p:cNvPr id="80" name="TextBox 79">
            <a:extLst>
              <a:ext uri="{FF2B5EF4-FFF2-40B4-BE49-F238E27FC236}">
                <a16:creationId xmlns:a16="http://schemas.microsoft.com/office/drawing/2014/main" id="{459E7259-4B49-4289-B28C-17BFAA9586E0}"/>
              </a:ext>
            </a:extLst>
          </p:cNvPr>
          <p:cNvSpPr txBox="1"/>
          <p:nvPr/>
        </p:nvSpPr>
        <p:spPr>
          <a:xfrm>
            <a:off x="11064112" y="-6240594"/>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81" name="Rectangle 80">
            <a:extLst>
              <a:ext uri="{FF2B5EF4-FFF2-40B4-BE49-F238E27FC236}">
                <a16:creationId xmlns:a16="http://schemas.microsoft.com/office/drawing/2014/main" id="{C495B410-CF59-48F6-ABC5-1DD7D29B6C87}"/>
              </a:ext>
            </a:extLst>
          </p:cNvPr>
          <p:cNvSpPr/>
          <p:nvPr/>
        </p:nvSpPr>
        <p:spPr>
          <a:xfrm>
            <a:off x="11069520" y="-3068002"/>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s</a:t>
            </a:r>
          </a:p>
        </p:txBody>
      </p:sp>
      <p:grpSp>
        <p:nvGrpSpPr>
          <p:cNvPr id="82" name="Group 81">
            <a:extLst>
              <a:ext uri="{FF2B5EF4-FFF2-40B4-BE49-F238E27FC236}">
                <a16:creationId xmlns:a16="http://schemas.microsoft.com/office/drawing/2014/main" id="{D72CED94-15D7-4916-93C8-C6047B816E72}"/>
              </a:ext>
            </a:extLst>
          </p:cNvPr>
          <p:cNvGrpSpPr/>
          <p:nvPr/>
        </p:nvGrpSpPr>
        <p:grpSpPr>
          <a:xfrm>
            <a:off x="8010575" y="5351121"/>
            <a:ext cx="8366024" cy="8824223"/>
            <a:chOff x="8736553" y="3611344"/>
            <a:chExt cx="6914068" cy="7292746"/>
          </a:xfrm>
        </p:grpSpPr>
        <p:sp>
          <p:nvSpPr>
            <p:cNvPr id="83" name="One">
              <a:extLst>
                <a:ext uri="{FF2B5EF4-FFF2-40B4-BE49-F238E27FC236}">
                  <a16:creationId xmlns:a16="http://schemas.microsoft.com/office/drawing/2014/main" id="{0B35332A-B0DE-4AFE-97EA-BBD6F06C4FAF}"/>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4" name="Two">
              <a:extLst>
                <a:ext uri="{FF2B5EF4-FFF2-40B4-BE49-F238E27FC236}">
                  <a16:creationId xmlns:a16="http://schemas.microsoft.com/office/drawing/2014/main" id="{6FE90A26-2179-4354-8A12-322E21BA923D}"/>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5" name="Three">
              <a:extLst>
                <a:ext uri="{FF2B5EF4-FFF2-40B4-BE49-F238E27FC236}">
                  <a16:creationId xmlns:a16="http://schemas.microsoft.com/office/drawing/2014/main" id="{2FC849C4-03D9-4295-91E3-10EDEB9B6620}"/>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6" name="Four">
              <a:extLst>
                <a:ext uri="{FF2B5EF4-FFF2-40B4-BE49-F238E27FC236}">
                  <a16:creationId xmlns:a16="http://schemas.microsoft.com/office/drawing/2014/main" id="{4CBD7973-0D71-476F-A2F3-9653259D16F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7" name="TextBox 86">
            <a:extLst>
              <a:ext uri="{FF2B5EF4-FFF2-40B4-BE49-F238E27FC236}">
                <a16:creationId xmlns:a16="http://schemas.microsoft.com/office/drawing/2014/main" id="{5682CE2E-C9C4-488F-B4D4-687A35CF3DCB}"/>
              </a:ext>
            </a:extLst>
          </p:cNvPr>
          <p:cNvSpPr txBox="1"/>
          <p:nvPr/>
        </p:nvSpPr>
        <p:spPr>
          <a:xfrm>
            <a:off x="9964288" y="8387849"/>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Test Process</a:t>
            </a:r>
          </a:p>
          <a:p>
            <a:pPr lvl="0" algn="ctr">
              <a:defRPr/>
            </a:pPr>
            <a:r>
              <a:rPr lang="en-US" sz="2000">
                <a:solidFill>
                  <a:srgbClr val="FFFFFF"/>
                </a:solidFill>
              </a:rPr>
              <a:t>Donec ornare rutrum neque sit amet pellentesque. Nulla eget dictum tortor. </a:t>
            </a:r>
          </a:p>
        </p:txBody>
      </p:sp>
      <p:sp>
        <p:nvSpPr>
          <p:cNvPr id="88" name="TextBox 87">
            <a:extLst>
              <a:ext uri="{FF2B5EF4-FFF2-40B4-BE49-F238E27FC236}">
                <a16:creationId xmlns:a16="http://schemas.microsoft.com/office/drawing/2014/main" id="{BBD21A34-B7FB-4C3B-86EC-71455380328E}"/>
              </a:ext>
            </a:extLst>
          </p:cNvPr>
          <p:cNvSpPr txBox="1"/>
          <p:nvPr/>
        </p:nvSpPr>
        <p:spPr>
          <a:xfrm>
            <a:off x="11064112" y="6233833"/>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sp>
        <p:nvSpPr>
          <p:cNvPr id="89" name="Rectangle 88">
            <a:extLst>
              <a:ext uri="{FF2B5EF4-FFF2-40B4-BE49-F238E27FC236}">
                <a16:creationId xmlns:a16="http://schemas.microsoft.com/office/drawing/2014/main" id="{383FF98E-5864-413A-955E-8578DF1F7F14}"/>
              </a:ext>
            </a:extLst>
          </p:cNvPr>
          <p:cNvSpPr/>
          <p:nvPr/>
        </p:nvSpPr>
        <p:spPr>
          <a:xfrm>
            <a:off x="11069520" y="9406425"/>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d</a:t>
            </a:r>
          </a:p>
        </p:txBody>
      </p:sp>
      <p:grpSp>
        <p:nvGrpSpPr>
          <p:cNvPr id="90" name="Group 89">
            <a:extLst>
              <a:ext uri="{FF2B5EF4-FFF2-40B4-BE49-F238E27FC236}">
                <a16:creationId xmlns:a16="http://schemas.microsoft.com/office/drawing/2014/main" id="{4244D689-4E46-476E-835E-22DA96AF89E2}"/>
              </a:ext>
            </a:extLst>
          </p:cNvPr>
          <p:cNvGrpSpPr/>
          <p:nvPr/>
        </p:nvGrpSpPr>
        <p:grpSpPr>
          <a:xfrm>
            <a:off x="-5992294" y="-37209883"/>
            <a:ext cx="31913164" cy="60146323"/>
            <a:chOff x="-5487555" y="-2658810"/>
            <a:chExt cx="31913164" cy="60146323"/>
          </a:xfrm>
        </p:grpSpPr>
        <p:grpSp>
          <p:nvGrpSpPr>
            <p:cNvPr id="91" name="Group 90">
              <a:extLst>
                <a:ext uri="{FF2B5EF4-FFF2-40B4-BE49-F238E27FC236}">
                  <a16:creationId xmlns:a16="http://schemas.microsoft.com/office/drawing/2014/main" id="{166152E5-D4DB-430A-AAC5-23C49AD6D7F1}"/>
                </a:ext>
              </a:extLst>
            </p:cNvPr>
            <p:cNvGrpSpPr/>
            <p:nvPr/>
          </p:nvGrpSpPr>
          <p:grpSpPr>
            <a:xfrm>
              <a:off x="17234116" y="9701601"/>
              <a:ext cx="9191493" cy="9137106"/>
              <a:chOff x="8451073" y="2889337"/>
              <a:chExt cx="7485028" cy="7440739"/>
            </a:xfrm>
          </p:grpSpPr>
          <p:sp>
            <p:nvSpPr>
              <p:cNvPr id="147" name="Freeform: Shape 146">
                <a:extLst>
                  <a:ext uri="{FF2B5EF4-FFF2-40B4-BE49-F238E27FC236}">
                    <a16:creationId xmlns:a16="http://schemas.microsoft.com/office/drawing/2014/main" id="{F471FF91-ECD0-4C7B-8E2A-31C8E8FF8BB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8" name="Freeform: Shape 147">
                <a:extLst>
                  <a:ext uri="{FF2B5EF4-FFF2-40B4-BE49-F238E27FC236}">
                    <a16:creationId xmlns:a16="http://schemas.microsoft.com/office/drawing/2014/main" id="{06E6EF7D-9F1D-4B3E-ADE3-021AEDDA8D5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9" name="Freeform: Shape 148">
                <a:extLst>
                  <a:ext uri="{FF2B5EF4-FFF2-40B4-BE49-F238E27FC236}">
                    <a16:creationId xmlns:a16="http://schemas.microsoft.com/office/drawing/2014/main" id="{99857175-66FB-4929-93C1-FEA4FA1E8A9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0" name="Freeform: Shape 149">
                <a:extLst>
                  <a:ext uri="{FF2B5EF4-FFF2-40B4-BE49-F238E27FC236}">
                    <a16:creationId xmlns:a16="http://schemas.microsoft.com/office/drawing/2014/main" id="{0D242E75-AAD5-4C7C-90C9-52CAB70408D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2" name="Group 91">
              <a:extLst>
                <a:ext uri="{FF2B5EF4-FFF2-40B4-BE49-F238E27FC236}">
                  <a16:creationId xmlns:a16="http://schemas.microsoft.com/office/drawing/2014/main" id="{7C128D7B-EF77-4B61-9056-F58710137864}"/>
                </a:ext>
              </a:extLst>
            </p:cNvPr>
            <p:cNvGrpSpPr/>
            <p:nvPr/>
          </p:nvGrpSpPr>
          <p:grpSpPr>
            <a:xfrm>
              <a:off x="2747733" y="8494267"/>
              <a:ext cx="7255892" cy="7212957"/>
              <a:chOff x="8451075" y="2889337"/>
              <a:chExt cx="7485029" cy="7440738"/>
            </a:xfrm>
          </p:grpSpPr>
          <p:sp>
            <p:nvSpPr>
              <p:cNvPr id="143" name="Freeform: Shape 142">
                <a:extLst>
                  <a:ext uri="{FF2B5EF4-FFF2-40B4-BE49-F238E27FC236}">
                    <a16:creationId xmlns:a16="http://schemas.microsoft.com/office/drawing/2014/main" id="{862B8836-2155-4E5E-BD8D-6C076F66123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4" name="Freeform: Shape 143">
                <a:extLst>
                  <a:ext uri="{FF2B5EF4-FFF2-40B4-BE49-F238E27FC236}">
                    <a16:creationId xmlns:a16="http://schemas.microsoft.com/office/drawing/2014/main" id="{EC14807E-F864-4C24-9FF3-91405B805EC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5" name="Freeform: Shape 144">
                <a:extLst>
                  <a:ext uri="{FF2B5EF4-FFF2-40B4-BE49-F238E27FC236}">
                    <a16:creationId xmlns:a16="http://schemas.microsoft.com/office/drawing/2014/main" id="{65F5A765-2306-43AE-B78C-AB57A93B0EB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6" name="Freeform: Shape 145">
                <a:extLst>
                  <a:ext uri="{FF2B5EF4-FFF2-40B4-BE49-F238E27FC236}">
                    <a16:creationId xmlns:a16="http://schemas.microsoft.com/office/drawing/2014/main" id="{433B9AE4-752F-4832-8799-74D090572B6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3" name="Group 92">
              <a:extLst>
                <a:ext uri="{FF2B5EF4-FFF2-40B4-BE49-F238E27FC236}">
                  <a16:creationId xmlns:a16="http://schemas.microsoft.com/office/drawing/2014/main" id="{54B3F33C-84ED-4AB5-9C62-6DAD71C25C5F}"/>
                </a:ext>
              </a:extLst>
            </p:cNvPr>
            <p:cNvGrpSpPr/>
            <p:nvPr/>
          </p:nvGrpSpPr>
          <p:grpSpPr>
            <a:xfrm>
              <a:off x="-5077178" y="-2658810"/>
              <a:ext cx="12925268" cy="12848788"/>
              <a:chOff x="8451073" y="2889337"/>
              <a:chExt cx="7485028" cy="7440739"/>
            </a:xfrm>
          </p:grpSpPr>
          <p:sp>
            <p:nvSpPr>
              <p:cNvPr id="139" name="Freeform: Shape 138">
                <a:extLst>
                  <a:ext uri="{FF2B5EF4-FFF2-40B4-BE49-F238E27FC236}">
                    <a16:creationId xmlns:a16="http://schemas.microsoft.com/office/drawing/2014/main" id="{E3156E8C-03FF-4330-AA3A-17A67741837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0" name="Freeform: Shape 139">
                <a:extLst>
                  <a:ext uri="{FF2B5EF4-FFF2-40B4-BE49-F238E27FC236}">
                    <a16:creationId xmlns:a16="http://schemas.microsoft.com/office/drawing/2014/main" id="{30CD8F31-45FE-4275-B94D-5EC7725834DE}"/>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1" name="Freeform: Shape 140">
                <a:extLst>
                  <a:ext uri="{FF2B5EF4-FFF2-40B4-BE49-F238E27FC236}">
                    <a16:creationId xmlns:a16="http://schemas.microsoft.com/office/drawing/2014/main" id="{A765DBA6-F1D1-42C3-9EFF-58B9BD584B7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2" name="Freeform: Shape 141">
                <a:extLst>
                  <a:ext uri="{FF2B5EF4-FFF2-40B4-BE49-F238E27FC236}">
                    <a16:creationId xmlns:a16="http://schemas.microsoft.com/office/drawing/2014/main" id="{0371C64C-0120-4092-8161-CE45B1ED7AF1}"/>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4" name="Group 93">
              <a:extLst>
                <a:ext uri="{FF2B5EF4-FFF2-40B4-BE49-F238E27FC236}">
                  <a16:creationId xmlns:a16="http://schemas.microsoft.com/office/drawing/2014/main" id="{B1F2627A-2FEF-451A-8052-051568253EA8}"/>
                </a:ext>
              </a:extLst>
            </p:cNvPr>
            <p:cNvGrpSpPr/>
            <p:nvPr/>
          </p:nvGrpSpPr>
          <p:grpSpPr>
            <a:xfrm>
              <a:off x="17087264" y="1911647"/>
              <a:ext cx="6770922" cy="6730857"/>
              <a:chOff x="8451075" y="2889337"/>
              <a:chExt cx="7485029" cy="7440738"/>
            </a:xfrm>
          </p:grpSpPr>
          <p:sp>
            <p:nvSpPr>
              <p:cNvPr id="135" name="Freeform: Shape 134">
                <a:extLst>
                  <a:ext uri="{FF2B5EF4-FFF2-40B4-BE49-F238E27FC236}">
                    <a16:creationId xmlns:a16="http://schemas.microsoft.com/office/drawing/2014/main" id="{0ABA6F43-C47A-4232-B25A-6E33B3426E0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6" name="Freeform: Shape 135">
                <a:extLst>
                  <a:ext uri="{FF2B5EF4-FFF2-40B4-BE49-F238E27FC236}">
                    <a16:creationId xmlns:a16="http://schemas.microsoft.com/office/drawing/2014/main" id="{722666BF-0CB9-4638-A4F4-0943E6B3C6B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7" name="Freeform: Shape 136">
                <a:extLst>
                  <a:ext uri="{FF2B5EF4-FFF2-40B4-BE49-F238E27FC236}">
                    <a16:creationId xmlns:a16="http://schemas.microsoft.com/office/drawing/2014/main" id="{1245E049-EB60-4723-A80F-C7E49A70D44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8" name="Freeform: Shape 137">
                <a:extLst>
                  <a:ext uri="{FF2B5EF4-FFF2-40B4-BE49-F238E27FC236}">
                    <a16:creationId xmlns:a16="http://schemas.microsoft.com/office/drawing/2014/main" id="{B95C6BC8-AED3-4D08-AD32-E2C8392F6D3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5" name="Group 94">
              <a:extLst>
                <a:ext uri="{FF2B5EF4-FFF2-40B4-BE49-F238E27FC236}">
                  <a16:creationId xmlns:a16="http://schemas.microsoft.com/office/drawing/2014/main" id="{D276A56C-8433-404E-A0F9-8FA18707F8C4}"/>
                </a:ext>
              </a:extLst>
            </p:cNvPr>
            <p:cNvGrpSpPr/>
            <p:nvPr/>
          </p:nvGrpSpPr>
          <p:grpSpPr>
            <a:xfrm>
              <a:off x="16823739" y="28849594"/>
              <a:ext cx="9191493" cy="9137106"/>
              <a:chOff x="8451073" y="2889337"/>
              <a:chExt cx="7485028" cy="7440739"/>
            </a:xfrm>
          </p:grpSpPr>
          <p:sp>
            <p:nvSpPr>
              <p:cNvPr id="131" name="Freeform: Shape 130">
                <a:extLst>
                  <a:ext uri="{FF2B5EF4-FFF2-40B4-BE49-F238E27FC236}">
                    <a16:creationId xmlns:a16="http://schemas.microsoft.com/office/drawing/2014/main" id="{AE3BCADB-1FC7-45CF-A64A-3480341B6D8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2" name="Freeform: Shape 131">
                <a:extLst>
                  <a:ext uri="{FF2B5EF4-FFF2-40B4-BE49-F238E27FC236}">
                    <a16:creationId xmlns:a16="http://schemas.microsoft.com/office/drawing/2014/main" id="{8799B3F7-C0A1-40AD-B37C-1083894E937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3" name="Freeform: Shape 132">
                <a:extLst>
                  <a:ext uri="{FF2B5EF4-FFF2-40B4-BE49-F238E27FC236}">
                    <a16:creationId xmlns:a16="http://schemas.microsoft.com/office/drawing/2014/main" id="{7FCE147C-42DC-440F-AF0C-BF677CE99DE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4" name="Freeform: Shape 133">
                <a:extLst>
                  <a:ext uri="{FF2B5EF4-FFF2-40B4-BE49-F238E27FC236}">
                    <a16:creationId xmlns:a16="http://schemas.microsoft.com/office/drawing/2014/main" id="{84C705FE-CC86-444B-90E8-E0D421DE342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6" name="Group 95">
              <a:extLst>
                <a:ext uri="{FF2B5EF4-FFF2-40B4-BE49-F238E27FC236}">
                  <a16:creationId xmlns:a16="http://schemas.microsoft.com/office/drawing/2014/main" id="{35F2D60B-E188-4F8C-9DF8-40125477EAC2}"/>
                </a:ext>
              </a:extLst>
            </p:cNvPr>
            <p:cNvGrpSpPr/>
            <p:nvPr/>
          </p:nvGrpSpPr>
          <p:grpSpPr>
            <a:xfrm>
              <a:off x="2337356" y="27642260"/>
              <a:ext cx="7255892" cy="7212957"/>
              <a:chOff x="8451075" y="2889337"/>
              <a:chExt cx="7485029" cy="7440738"/>
            </a:xfrm>
          </p:grpSpPr>
          <p:sp>
            <p:nvSpPr>
              <p:cNvPr id="127" name="Freeform: Shape 126">
                <a:extLst>
                  <a:ext uri="{FF2B5EF4-FFF2-40B4-BE49-F238E27FC236}">
                    <a16:creationId xmlns:a16="http://schemas.microsoft.com/office/drawing/2014/main" id="{425DB9B0-7EDC-4271-BECC-21151957245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8" name="Freeform: Shape 127">
                <a:extLst>
                  <a:ext uri="{FF2B5EF4-FFF2-40B4-BE49-F238E27FC236}">
                    <a16:creationId xmlns:a16="http://schemas.microsoft.com/office/drawing/2014/main" id="{487F5A59-A6C6-41DC-A04A-D3DA02D6AF31}"/>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9" name="Freeform: Shape 128">
                <a:extLst>
                  <a:ext uri="{FF2B5EF4-FFF2-40B4-BE49-F238E27FC236}">
                    <a16:creationId xmlns:a16="http://schemas.microsoft.com/office/drawing/2014/main" id="{73185DE1-CD56-467F-86E2-AC24DFB1864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0" name="Freeform: Shape 129">
                <a:extLst>
                  <a:ext uri="{FF2B5EF4-FFF2-40B4-BE49-F238E27FC236}">
                    <a16:creationId xmlns:a16="http://schemas.microsoft.com/office/drawing/2014/main" id="{7801B1D1-9F2F-4014-86EF-534B4733F7B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7" name="Group 96">
              <a:extLst>
                <a:ext uri="{FF2B5EF4-FFF2-40B4-BE49-F238E27FC236}">
                  <a16:creationId xmlns:a16="http://schemas.microsoft.com/office/drawing/2014/main" id="{24F9F130-E098-49F0-91E9-0A91936D82A1}"/>
                </a:ext>
              </a:extLst>
            </p:cNvPr>
            <p:cNvGrpSpPr/>
            <p:nvPr/>
          </p:nvGrpSpPr>
          <p:grpSpPr>
            <a:xfrm>
              <a:off x="-5487555" y="16489183"/>
              <a:ext cx="12925268" cy="12848788"/>
              <a:chOff x="8451073" y="2889337"/>
              <a:chExt cx="7485028" cy="7440739"/>
            </a:xfrm>
          </p:grpSpPr>
          <p:sp>
            <p:nvSpPr>
              <p:cNvPr id="123" name="Freeform: Shape 122">
                <a:extLst>
                  <a:ext uri="{FF2B5EF4-FFF2-40B4-BE49-F238E27FC236}">
                    <a16:creationId xmlns:a16="http://schemas.microsoft.com/office/drawing/2014/main" id="{1625808D-0FB8-4554-9281-9AAABBD0BF2A}"/>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4" name="Freeform: Shape 123">
                <a:extLst>
                  <a:ext uri="{FF2B5EF4-FFF2-40B4-BE49-F238E27FC236}">
                    <a16:creationId xmlns:a16="http://schemas.microsoft.com/office/drawing/2014/main" id="{34820C50-2099-49CB-B88B-67F4302F9CB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5" name="Freeform: Shape 124">
                <a:extLst>
                  <a:ext uri="{FF2B5EF4-FFF2-40B4-BE49-F238E27FC236}">
                    <a16:creationId xmlns:a16="http://schemas.microsoft.com/office/drawing/2014/main" id="{5AADC8A4-D3BE-4725-8336-2FB7742D6F9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6" name="Freeform: Shape 125">
                <a:extLst>
                  <a:ext uri="{FF2B5EF4-FFF2-40B4-BE49-F238E27FC236}">
                    <a16:creationId xmlns:a16="http://schemas.microsoft.com/office/drawing/2014/main" id="{EA708DD7-4F26-4EDF-8BC8-994B58B311C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8" name="Group 97">
              <a:extLst>
                <a:ext uri="{FF2B5EF4-FFF2-40B4-BE49-F238E27FC236}">
                  <a16:creationId xmlns:a16="http://schemas.microsoft.com/office/drawing/2014/main" id="{D227CF3E-19A1-467D-961C-1C4F1DABDA9D}"/>
                </a:ext>
              </a:extLst>
            </p:cNvPr>
            <p:cNvGrpSpPr/>
            <p:nvPr/>
          </p:nvGrpSpPr>
          <p:grpSpPr>
            <a:xfrm>
              <a:off x="16676887" y="21059640"/>
              <a:ext cx="6770922" cy="6730857"/>
              <a:chOff x="8451075" y="2889337"/>
              <a:chExt cx="7485029" cy="7440738"/>
            </a:xfrm>
          </p:grpSpPr>
          <p:sp>
            <p:nvSpPr>
              <p:cNvPr id="119" name="Freeform: Shape 118">
                <a:extLst>
                  <a:ext uri="{FF2B5EF4-FFF2-40B4-BE49-F238E27FC236}">
                    <a16:creationId xmlns:a16="http://schemas.microsoft.com/office/drawing/2014/main" id="{938B9F2E-08D3-4855-823A-8CCB9381A2F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0" name="Freeform: Shape 119">
                <a:extLst>
                  <a:ext uri="{FF2B5EF4-FFF2-40B4-BE49-F238E27FC236}">
                    <a16:creationId xmlns:a16="http://schemas.microsoft.com/office/drawing/2014/main" id="{6AE5DD4D-4CBB-45A3-97F2-E2EE680D237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1" name="Freeform: Shape 120">
                <a:extLst>
                  <a:ext uri="{FF2B5EF4-FFF2-40B4-BE49-F238E27FC236}">
                    <a16:creationId xmlns:a16="http://schemas.microsoft.com/office/drawing/2014/main" id="{76759482-BF3B-48F4-8259-5B151AC98B9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2" name="Freeform: Shape 121">
                <a:extLst>
                  <a:ext uri="{FF2B5EF4-FFF2-40B4-BE49-F238E27FC236}">
                    <a16:creationId xmlns:a16="http://schemas.microsoft.com/office/drawing/2014/main" id="{601BCE3E-28DB-46FE-8CB8-D5CD550043D3}"/>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9" name="Group 98">
              <a:extLst>
                <a:ext uri="{FF2B5EF4-FFF2-40B4-BE49-F238E27FC236}">
                  <a16:creationId xmlns:a16="http://schemas.microsoft.com/office/drawing/2014/main" id="{9DA66620-7393-4734-AC12-3570D6C9DB04}"/>
                </a:ext>
              </a:extLst>
            </p:cNvPr>
            <p:cNvGrpSpPr/>
            <p:nvPr/>
          </p:nvGrpSpPr>
          <p:grpSpPr>
            <a:xfrm>
              <a:off x="16823739" y="48350407"/>
              <a:ext cx="9191493" cy="9137106"/>
              <a:chOff x="8451073" y="2889337"/>
              <a:chExt cx="7485028" cy="7440739"/>
            </a:xfrm>
          </p:grpSpPr>
          <p:sp>
            <p:nvSpPr>
              <p:cNvPr id="115" name="Freeform: Shape 114">
                <a:extLst>
                  <a:ext uri="{FF2B5EF4-FFF2-40B4-BE49-F238E27FC236}">
                    <a16:creationId xmlns:a16="http://schemas.microsoft.com/office/drawing/2014/main" id="{3BAF224F-C4BA-46A6-AF6A-61E59FDA7EA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6" name="Freeform: Shape 115">
                <a:extLst>
                  <a:ext uri="{FF2B5EF4-FFF2-40B4-BE49-F238E27FC236}">
                    <a16:creationId xmlns:a16="http://schemas.microsoft.com/office/drawing/2014/main" id="{676E5F51-818D-4BC1-B940-C828FEFE206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7" name="Freeform: Shape 116">
                <a:extLst>
                  <a:ext uri="{FF2B5EF4-FFF2-40B4-BE49-F238E27FC236}">
                    <a16:creationId xmlns:a16="http://schemas.microsoft.com/office/drawing/2014/main" id="{A49220A9-C2C0-4FB9-868E-3335080E1DDA}"/>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8" name="Freeform: Shape 117">
                <a:extLst>
                  <a:ext uri="{FF2B5EF4-FFF2-40B4-BE49-F238E27FC236}">
                    <a16:creationId xmlns:a16="http://schemas.microsoft.com/office/drawing/2014/main" id="{7DD52B12-664F-45AE-93CC-27330FA1EC3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0" name="Group 99">
              <a:extLst>
                <a:ext uri="{FF2B5EF4-FFF2-40B4-BE49-F238E27FC236}">
                  <a16:creationId xmlns:a16="http://schemas.microsoft.com/office/drawing/2014/main" id="{8501D944-F065-43F0-A5C8-25AAEC4E666D}"/>
                </a:ext>
              </a:extLst>
            </p:cNvPr>
            <p:cNvGrpSpPr/>
            <p:nvPr/>
          </p:nvGrpSpPr>
          <p:grpSpPr>
            <a:xfrm>
              <a:off x="2337356" y="47143073"/>
              <a:ext cx="7255892" cy="7212957"/>
              <a:chOff x="8451075" y="2889337"/>
              <a:chExt cx="7485029" cy="7440738"/>
            </a:xfrm>
          </p:grpSpPr>
          <p:sp>
            <p:nvSpPr>
              <p:cNvPr id="111" name="Freeform: Shape 110">
                <a:extLst>
                  <a:ext uri="{FF2B5EF4-FFF2-40B4-BE49-F238E27FC236}">
                    <a16:creationId xmlns:a16="http://schemas.microsoft.com/office/drawing/2014/main" id="{962B1BA8-9A05-4CFD-A5A4-8A06C7691AC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2" name="Freeform: Shape 111">
                <a:extLst>
                  <a:ext uri="{FF2B5EF4-FFF2-40B4-BE49-F238E27FC236}">
                    <a16:creationId xmlns:a16="http://schemas.microsoft.com/office/drawing/2014/main" id="{3D60B13F-BB4F-4B33-B732-93ED6C9155D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Freeform: Shape 112">
                <a:extLst>
                  <a:ext uri="{FF2B5EF4-FFF2-40B4-BE49-F238E27FC236}">
                    <a16:creationId xmlns:a16="http://schemas.microsoft.com/office/drawing/2014/main" id="{938CB56E-6B72-4D82-8D0A-F9191B8160E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4" name="Freeform: Shape 113">
                <a:extLst>
                  <a:ext uri="{FF2B5EF4-FFF2-40B4-BE49-F238E27FC236}">
                    <a16:creationId xmlns:a16="http://schemas.microsoft.com/office/drawing/2014/main" id="{860BFD6C-0318-4622-9D57-C9642770227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1" name="Group 100">
              <a:extLst>
                <a:ext uri="{FF2B5EF4-FFF2-40B4-BE49-F238E27FC236}">
                  <a16:creationId xmlns:a16="http://schemas.microsoft.com/office/drawing/2014/main" id="{2827915D-F37D-47DD-8389-890C6F60197D}"/>
                </a:ext>
              </a:extLst>
            </p:cNvPr>
            <p:cNvGrpSpPr/>
            <p:nvPr/>
          </p:nvGrpSpPr>
          <p:grpSpPr>
            <a:xfrm>
              <a:off x="-5487555" y="35989996"/>
              <a:ext cx="12925268" cy="12848788"/>
              <a:chOff x="8451073" y="2889337"/>
              <a:chExt cx="7485028" cy="7440739"/>
            </a:xfrm>
          </p:grpSpPr>
          <p:sp>
            <p:nvSpPr>
              <p:cNvPr id="107" name="Freeform: Shape 106">
                <a:extLst>
                  <a:ext uri="{FF2B5EF4-FFF2-40B4-BE49-F238E27FC236}">
                    <a16:creationId xmlns:a16="http://schemas.microsoft.com/office/drawing/2014/main" id="{6E1D1510-406E-4B12-BFD2-86C2D5BD6EE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8" name="Freeform: Shape 107">
                <a:extLst>
                  <a:ext uri="{FF2B5EF4-FFF2-40B4-BE49-F238E27FC236}">
                    <a16:creationId xmlns:a16="http://schemas.microsoft.com/office/drawing/2014/main" id="{A0708137-D80D-4AE9-8F4C-7622A360420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9" name="Freeform: Shape 108">
                <a:extLst>
                  <a:ext uri="{FF2B5EF4-FFF2-40B4-BE49-F238E27FC236}">
                    <a16:creationId xmlns:a16="http://schemas.microsoft.com/office/drawing/2014/main" id="{CD7F4C2D-519B-443A-AAC5-5BD27F83E795}"/>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0" name="Freeform: Shape 109">
                <a:extLst>
                  <a:ext uri="{FF2B5EF4-FFF2-40B4-BE49-F238E27FC236}">
                    <a16:creationId xmlns:a16="http://schemas.microsoft.com/office/drawing/2014/main" id="{5146036B-A8B1-47CD-AB50-2AD0DF2DC72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2" name="Group 101">
              <a:extLst>
                <a:ext uri="{FF2B5EF4-FFF2-40B4-BE49-F238E27FC236}">
                  <a16:creationId xmlns:a16="http://schemas.microsoft.com/office/drawing/2014/main" id="{2FACDAF8-348F-4323-9F61-4AC51E7D935B}"/>
                </a:ext>
              </a:extLst>
            </p:cNvPr>
            <p:cNvGrpSpPr/>
            <p:nvPr/>
          </p:nvGrpSpPr>
          <p:grpSpPr>
            <a:xfrm>
              <a:off x="16676887" y="40560453"/>
              <a:ext cx="6770922" cy="6730857"/>
              <a:chOff x="8451075" y="2889337"/>
              <a:chExt cx="7485029" cy="7440738"/>
            </a:xfrm>
          </p:grpSpPr>
          <p:sp>
            <p:nvSpPr>
              <p:cNvPr id="103" name="Freeform: Shape 102">
                <a:extLst>
                  <a:ext uri="{FF2B5EF4-FFF2-40B4-BE49-F238E27FC236}">
                    <a16:creationId xmlns:a16="http://schemas.microsoft.com/office/drawing/2014/main" id="{AFDC0D39-9A14-4129-AA8B-858B3EAC86D8}"/>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4" name="Freeform: Shape 103">
                <a:extLst>
                  <a:ext uri="{FF2B5EF4-FFF2-40B4-BE49-F238E27FC236}">
                    <a16:creationId xmlns:a16="http://schemas.microsoft.com/office/drawing/2014/main" id="{61CA7255-23AB-4BDE-8FAC-AE37E6C012D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5" name="Freeform: Shape 104">
                <a:extLst>
                  <a:ext uri="{FF2B5EF4-FFF2-40B4-BE49-F238E27FC236}">
                    <a16:creationId xmlns:a16="http://schemas.microsoft.com/office/drawing/2014/main" id="{A267F2E2-DF32-4E5D-B2D2-63890E726C1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6" name="Freeform: Shape 105">
                <a:extLst>
                  <a:ext uri="{FF2B5EF4-FFF2-40B4-BE49-F238E27FC236}">
                    <a16:creationId xmlns:a16="http://schemas.microsoft.com/office/drawing/2014/main" id="{7B1F4733-F2E7-43D8-AED5-147BE6F85147}"/>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151" name="Group 150">
            <a:extLst>
              <a:ext uri="{FF2B5EF4-FFF2-40B4-BE49-F238E27FC236}">
                <a16:creationId xmlns:a16="http://schemas.microsoft.com/office/drawing/2014/main" id="{0DF89309-0B7E-4AF2-8998-587F7A31091E}"/>
              </a:ext>
            </a:extLst>
          </p:cNvPr>
          <p:cNvGrpSpPr/>
          <p:nvPr/>
        </p:nvGrpSpPr>
        <p:grpSpPr>
          <a:xfrm>
            <a:off x="8010575" y="18163733"/>
            <a:ext cx="8366024" cy="8824223"/>
            <a:chOff x="8736553" y="3611344"/>
            <a:chExt cx="6914068" cy="7292746"/>
          </a:xfrm>
        </p:grpSpPr>
        <p:sp>
          <p:nvSpPr>
            <p:cNvPr id="152" name="One">
              <a:extLst>
                <a:ext uri="{FF2B5EF4-FFF2-40B4-BE49-F238E27FC236}">
                  <a16:creationId xmlns:a16="http://schemas.microsoft.com/office/drawing/2014/main" id="{CBD2D573-3C37-4C86-A169-67D050D792F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3" name="Two">
              <a:extLst>
                <a:ext uri="{FF2B5EF4-FFF2-40B4-BE49-F238E27FC236}">
                  <a16:creationId xmlns:a16="http://schemas.microsoft.com/office/drawing/2014/main" id="{264D1881-E6B0-4985-98D6-814BABB5ACE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4" name="Three">
              <a:extLst>
                <a:ext uri="{FF2B5EF4-FFF2-40B4-BE49-F238E27FC236}">
                  <a16:creationId xmlns:a16="http://schemas.microsoft.com/office/drawing/2014/main" id="{65772DD8-9D0E-400D-8917-770DEBE1DF52}"/>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5" name="Four">
              <a:extLst>
                <a:ext uri="{FF2B5EF4-FFF2-40B4-BE49-F238E27FC236}">
                  <a16:creationId xmlns:a16="http://schemas.microsoft.com/office/drawing/2014/main" id="{F0C941E6-9305-4B86-AE6D-C13B59CEE95C}"/>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56" name="TextBox 155">
            <a:extLst>
              <a:ext uri="{FF2B5EF4-FFF2-40B4-BE49-F238E27FC236}">
                <a16:creationId xmlns:a16="http://schemas.microsoft.com/office/drawing/2014/main" id="{4037A623-C87A-49D7-98F1-6C97E1FDFF82}"/>
              </a:ext>
            </a:extLst>
          </p:cNvPr>
          <p:cNvSpPr txBox="1"/>
          <p:nvPr/>
        </p:nvSpPr>
        <p:spPr>
          <a:xfrm>
            <a:off x="9964288" y="21345352"/>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Finish Process</a:t>
            </a:r>
          </a:p>
          <a:p>
            <a:pPr lvl="0" algn="ctr">
              <a:defRPr/>
            </a:pPr>
            <a:r>
              <a:rPr lang="en-US" sz="2000">
                <a:solidFill>
                  <a:srgbClr val="FFFFFF"/>
                </a:solidFill>
              </a:rPr>
              <a:t>Donec ornare rutrum neque sit amet pellentesque. Nulla eget dictum tortor. </a:t>
            </a:r>
          </a:p>
        </p:txBody>
      </p:sp>
      <p:sp>
        <p:nvSpPr>
          <p:cNvPr id="157" name="TextBox 156">
            <a:extLst>
              <a:ext uri="{FF2B5EF4-FFF2-40B4-BE49-F238E27FC236}">
                <a16:creationId xmlns:a16="http://schemas.microsoft.com/office/drawing/2014/main" id="{BDBA97B0-EA55-4D91-A3A3-AD73022A03CE}"/>
              </a:ext>
            </a:extLst>
          </p:cNvPr>
          <p:cNvSpPr txBox="1"/>
          <p:nvPr/>
        </p:nvSpPr>
        <p:spPr>
          <a:xfrm>
            <a:off x="11064112" y="19191336"/>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05</a:t>
            </a:r>
          </a:p>
        </p:txBody>
      </p:sp>
      <p:sp>
        <p:nvSpPr>
          <p:cNvPr id="158" name="Rectangle 157">
            <a:extLst>
              <a:ext uri="{FF2B5EF4-FFF2-40B4-BE49-F238E27FC236}">
                <a16:creationId xmlns:a16="http://schemas.microsoft.com/office/drawing/2014/main" id="{CA458CAF-D411-4CE8-BAFE-D8B1E29CB102}"/>
              </a:ext>
            </a:extLst>
          </p:cNvPr>
          <p:cNvSpPr/>
          <p:nvPr/>
        </p:nvSpPr>
        <p:spPr>
          <a:xfrm>
            <a:off x="11249056" y="22579372"/>
            <a:ext cx="1954382" cy="2215991"/>
          </a:xfrm>
          <a:prstGeom prst="rect">
            <a:avLst/>
          </a:prstGeom>
        </p:spPr>
        <p:txBody>
          <a:bodyPr wrap="none" anchor="ctr">
            <a:spAutoFit/>
          </a:bodyPr>
          <a:lstStyle/>
          <a:p>
            <a:pPr lvl="0" algn="ctr" defTabSz="914400">
              <a:defRPr/>
            </a:pPr>
            <a:r>
              <a:rPr lang="en-US" sz="13800">
                <a:solidFill>
                  <a:srgbClr val="FFFFFF"/>
                </a:solidFill>
                <a:latin typeface="Designball-Documents-02" pitchFamily="2" charset="0"/>
                <a:ea typeface="Open Sans" panose="020B0606030504020204" pitchFamily="34" charset="0"/>
                <a:cs typeface="Arial" panose="020B0604020202020204" pitchFamily="34" charset="0"/>
              </a:rPr>
              <a:t>D</a:t>
            </a:r>
          </a:p>
        </p:txBody>
      </p:sp>
    </p:spTree>
    <p:extLst>
      <p:ext uri="{BB962C8B-B14F-4D97-AF65-F5344CB8AC3E}">
        <p14:creationId xmlns:p14="http://schemas.microsoft.com/office/powerpoint/2010/main" val="49596731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DE1F03FB-57AC-4B66-81EF-2F93250E48CA}"/>
              </a:ext>
            </a:extLst>
          </p:cNvPr>
          <p:cNvGrpSpPr/>
          <p:nvPr/>
        </p:nvGrpSpPr>
        <p:grpSpPr>
          <a:xfrm>
            <a:off x="11738402" y="-8470396"/>
            <a:ext cx="910371" cy="16940792"/>
            <a:chOff x="19391061" y="-4253615"/>
            <a:chExt cx="910371" cy="16940792"/>
          </a:xfrm>
        </p:grpSpPr>
        <p:pic>
          <p:nvPicPr>
            <p:cNvPr id="6" name="Graphic 5">
              <a:extLst>
                <a:ext uri="{FF2B5EF4-FFF2-40B4-BE49-F238E27FC236}">
                  <a16:creationId xmlns:a16="http://schemas.microsoft.com/office/drawing/2014/main" id="{C8E88C48-1BEE-4D69-84D0-EEBD26C4CE5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7" name="Graphic 6">
              <a:extLst>
                <a:ext uri="{FF2B5EF4-FFF2-40B4-BE49-F238E27FC236}">
                  <a16:creationId xmlns:a16="http://schemas.microsoft.com/office/drawing/2014/main" id="{C432DF36-75AE-45BB-8E6C-7C25C1FAB7F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8" name="Graphic 7">
              <a:extLst>
                <a:ext uri="{FF2B5EF4-FFF2-40B4-BE49-F238E27FC236}">
                  <a16:creationId xmlns:a16="http://schemas.microsoft.com/office/drawing/2014/main" id="{759DAD35-ECB1-419D-8E85-600B371A5D8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9" name="Graphic 8">
              <a:extLst>
                <a:ext uri="{FF2B5EF4-FFF2-40B4-BE49-F238E27FC236}">
                  <a16:creationId xmlns:a16="http://schemas.microsoft.com/office/drawing/2014/main" id="{B57C070F-2D3B-4DC8-9CB1-DE5D04A869E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10" name="Graphic 9">
              <a:extLst>
                <a:ext uri="{FF2B5EF4-FFF2-40B4-BE49-F238E27FC236}">
                  <a16:creationId xmlns:a16="http://schemas.microsoft.com/office/drawing/2014/main" id="{1115C27D-BCD8-4326-AA88-5852D2800F1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11" name="Graphic 10">
              <a:extLst>
                <a:ext uri="{FF2B5EF4-FFF2-40B4-BE49-F238E27FC236}">
                  <a16:creationId xmlns:a16="http://schemas.microsoft.com/office/drawing/2014/main" id="{9DF6BA4C-AE75-44DA-AD74-839EB4E1272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12" name="Group 11">
            <a:extLst>
              <a:ext uri="{FF2B5EF4-FFF2-40B4-BE49-F238E27FC236}">
                <a16:creationId xmlns:a16="http://schemas.microsoft.com/office/drawing/2014/main" id="{FCC84CB4-45EB-4834-B65B-C901B6D5369D}"/>
              </a:ext>
            </a:extLst>
          </p:cNvPr>
          <p:cNvGrpSpPr/>
          <p:nvPr/>
        </p:nvGrpSpPr>
        <p:grpSpPr>
          <a:xfrm>
            <a:off x="-444571" y="-15307214"/>
            <a:ext cx="26101857" cy="30481880"/>
            <a:chOff x="-444571" y="0"/>
            <a:chExt cx="26101857" cy="30481880"/>
          </a:xfrm>
        </p:grpSpPr>
        <p:grpSp>
          <p:nvGrpSpPr>
            <p:cNvPr id="13" name="Group 12">
              <a:extLst>
                <a:ext uri="{FF2B5EF4-FFF2-40B4-BE49-F238E27FC236}">
                  <a16:creationId xmlns:a16="http://schemas.microsoft.com/office/drawing/2014/main" id="{308E379B-5CB0-49FD-974B-99CB2A0D2C0B}"/>
                </a:ext>
              </a:extLst>
            </p:cNvPr>
            <p:cNvGrpSpPr/>
            <p:nvPr/>
          </p:nvGrpSpPr>
          <p:grpSpPr>
            <a:xfrm>
              <a:off x="12218517" y="20165282"/>
              <a:ext cx="5893125" cy="5858254"/>
              <a:chOff x="8451075" y="2889337"/>
              <a:chExt cx="7485029" cy="7440738"/>
            </a:xfrm>
          </p:grpSpPr>
          <p:sp>
            <p:nvSpPr>
              <p:cNvPr id="69" name="Freeform: Shape 68">
                <a:extLst>
                  <a:ext uri="{FF2B5EF4-FFF2-40B4-BE49-F238E27FC236}">
                    <a16:creationId xmlns:a16="http://schemas.microsoft.com/office/drawing/2014/main" id="{3E8284B4-1F98-473B-AF92-DFFACD2C2D8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0" name="Freeform: Shape 69">
                <a:extLst>
                  <a:ext uri="{FF2B5EF4-FFF2-40B4-BE49-F238E27FC236}">
                    <a16:creationId xmlns:a16="http://schemas.microsoft.com/office/drawing/2014/main" id="{2E9FBC2D-C869-4546-913B-424AA896483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1" name="Freeform: Shape 70">
                <a:extLst>
                  <a:ext uri="{FF2B5EF4-FFF2-40B4-BE49-F238E27FC236}">
                    <a16:creationId xmlns:a16="http://schemas.microsoft.com/office/drawing/2014/main" id="{54FA4103-43F2-443D-995F-67E40691EDC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2" name="Freeform: Shape 71">
                <a:extLst>
                  <a:ext uri="{FF2B5EF4-FFF2-40B4-BE49-F238E27FC236}">
                    <a16:creationId xmlns:a16="http://schemas.microsoft.com/office/drawing/2014/main" id="{077FFE2C-36B7-46BD-A65A-77CCE828A073}"/>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 name="Group 13">
              <a:extLst>
                <a:ext uri="{FF2B5EF4-FFF2-40B4-BE49-F238E27FC236}">
                  <a16:creationId xmlns:a16="http://schemas.microsoft.com/office/drawing/2014/main" id="{DB670E4A-B1B1-4648-A934-EC9804BAFC40}"/>
                </a:ext>
              </a:extLst>
            </p:cNvPr>
            <p:cNvGrpSpPr/>
            <p:nvPr/>
          </p:nvGrpSpPr>
          <p:grpSpPr>
            <a:xfrm>
              <a:off x="4115323" y="344169"/>
              <a:ext cx="4317368" cy="4291821"/>
              <a:chOff x="8451075" y="2889337"/>
              <a:chExt cx="7485029" cy="7440738"/>
            </a:xfrm>
          </p:grpSpPr>
          <p:sp>
            <p:nvSpPr>
              <p:cNvPr id="65" name="Freeform: Shape 64">
                <a:extLst>
                  <a:ext uri="{FF2B5EF4-FFF2-40B4-BE49-F238E27FC236}">
                    <a16:creationId xmlns:a16="http://schemas.microsoft.com/office/drawing/2014/main" id="{F928C250-F3E6-4ADB-B579-5E5FFFD7C29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6" name="Freeform: Shape 65">
                <a:extLst>
                  <a:ext uri="{FF2B5EF4-FFF2-40B4-BE49-F238E27FC236}">
                    <a16:creationId xmlns:a16="http://schemas.microsoft.com/office/drawing/2014/main" id="{A382F731-AA52-43B0-9521-81AAB951604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7" name="Freeform: Shape 66">
                <a:extLst>
                  <a:ext uri="{FF2B5EF4-FFF2-40B4-BE49-F238E27FC236}">
                    <a16:creationId xmlns:a16="http://schemas.microsoft.com/office/drawing/2014/main" id="{41E04E76-C896-4234-A7A2-AB7094E9A414}"/>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8" name="Freeform: Shape 67">
                <a:extLst>
                  <a:ext uri="{FF2B5EF4-FFF2-40B4-BE49-F238E27FC236}">
                    <a16:creationId xmlns:a16="http://schemas.microsoft.com/office/drawing/2014/main" id="{A69E41E5-706D-4A07-9978-99294871EC6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 name="Group 14">
              <a:extLst>
                <a:ext uri="{FF2B5EF4-FFF2-40B4-BE49-F238E27FC236}">
                  <a16:creationId xmlns:a16="http://schemas.microsoft.com/office/drawing/2014/main" id="{F04A74D9-1558-4A6F-A018-8F0939BF0254}"/>
                </a:ext>
              </a:extLst>
            </p:cNvPr>
            <p:cNvGrpSpPr/>
            <p:nvPr/>
          </p:nvGrpSpPr>
          <p:grpSpPr>
            <a:xfrm>
              <a:off x="1238531" y="5226904"/>
              <a:ext cx="5893125" cy="5858254"/>
              <a:chOff x="8451075" y="2889337"/>
              <a:chExt cx="7485029" cy="7440738"/>
            </a:xfrm>
          </p:grpSpPr>
          <p:sp>
            <p:nvSpPr>
              <p:cNvPr id="61" name="Freeform: Shape 60">
                <a:extLst>
                  <a:ext uri="{FF2B5EF4-FFF2-40B4-BE49-F238E27FC236}">
                    <a16:creationId xmlns:a16="http://schemas.microsoft.com/office/drawing/2014/main" id="{CC0BD63C-5DD5-4848-BD6E-E75C32362787}"/>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Freeform: Shape 61">
                <a:extLst>
                  <a:ext uri="{FF2B5EF4-FFF2-40B4-BE49-F238E27FC236}">
                    <a16:creationId xmlns:a16="http://schemas.microsoft.com/office/drawing/2014/main" id="{33541135-CECC-4A3D-B7B5-1D967E74D95D}"/>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3" name="Freeform: Shape 62">
                <a:extLst>
                  <a:ext uri="{FF2B5EF4-FFF2-40B4-BE49-F238E27FC236}">
                    <a16:creationId xmlns:a16="http://schemas.microsoft.com/office/drawing/2014/main" id="{C369AB9D-C5B3-4932-980E-FDB4D1C3296D}"/>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4" name="Freeform: Shape 63">
                <a:extLst>
                  <a:ext uri="{FF2B5EF4-FFF2-40B4-BE49-F238E27FC236}">
                    <a16:creationId xmlns:a16="http://schemas.microsoft.com/office/drawing/2014/main" id="{2B945F18-47D6-4D10-A940-7E18F14258C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 name="Group 15">
              <a:extLst>
                <a:ext uri="{FF2B5EF4-FFF2-40B4-BE49-F238E27FC236}">
                  <a16:creationId xmlns:a16="http://schemas.microsoft.com/office/drawing/2014/main" id="{2293F7CC-6483-4F01-A8A3-D45F5447B70D}"/>
                </a:ext>
              </a:extLst>
            </p:cNvPr>
            <p:cNvGrpSpPr/>
            <p:nvPr/>
          </p:nvGrpSpPr>
          <p:grpSpPr>
            <a:xfrm>
              <a:off x="16778975" y="0"/>
              <a:ext cx="6770922" cy="6730857"/>
              <a:chOff x="8451075" y="2889337"/>
              <a:chExt cx="7485029" cy="7440738"/>
            </a:xfrm>
          </p:grpSpPr>
          <p:sp>
            <p:nvSpPr>
              <p:cNvPr id="57" name="Freeform: Shape 56">
                <a:extLst>
                  <a:ext uri="{FF2B5EF4-FFF2-40B4-BE49-F238E27FC236}">
                    <a16:creationId xmlns:a16="http://schemas.microsoft.com/office/drawing/2014/main" id="{DA9FFF3B-9BAA-45C0-9C62-8D5EDE38CBB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Freeform: Shape 57">
                <a:extLst>
                  <a:ext uri="{FF2B5EF4-FFF2-40B4-BE49-F238E27FC236}">
                    <a16:creationId xmlns:a16="http://schemas.microsoft.com/office/drawing/2014/main" id="{E1E3FBA9-5966-4D79-A206-B41BBEA10D2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9" name="Freeform: Shape 58">
                <a:extLst>
                  <a:ext uri="{FF2B5EF4-FFF2-40B4-BE49-F238E27FC236}">
                    <a16:creationId xmlns:a16="http://schemas.microsoft.com/office/drawing/2014/main" id="{1D6CB579-AC1A-4A57-98FD-DF2A98FA9AD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reeform: Shape 59">
                <a:extLst>
                  <a:ext uri="{FF2B5EF4-FFF2-40B4-BE49-F238E27FC236}">
                    <a16:creationId xmlns:a16="http://schemas.microsoft.com/office/drawing/2014/main" id="{57E7C67E-743B-4820-80B5-D7AC862C8B2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7" name="Group 16">
              <a:extLst>
                <a:ext uri="{FF2B5EF4-FFF2-40B4-BE49-F238E27FC236}">
                  <a16:creationId xmlns:a16="http://schemas.microsoft.com/office/drawing/2014/main" id="{7C9326AF-8476-4A4D-8CDD-7E0398B93A65}"/>
                </a:ext>
              </a:extLst>
            </p:cNvPr>
            <p:cNvGrpSpPr/>
            <p:nvPr/>
          </p:nvGrpSpPr>
          <p:grpSpPr>
            <a:xfrm>
              <a:off x="13946872" y="7309998"/>
              <a:ext cx="5457706" cy="5425411"/>
              <a:chOff x="8451075" y="2889337"/>
              <a:chExt cx="7485029" cy="7440738"/>
            </a:xfrm>
          </p:grpSpPr>
          <p:sp>
            <p:nvSpPr>
              <p:cNvPr id="53" name="Freeform: Shape 52">
                <a:extLst>
                  <a:ext uri="{FF2B5EF4-FFF2-40B4-BE49-F238E27FC236}">
                    <a16:creationId xmlns:a16="http://schemas.microsoft.com/office/drawing/2014/main" id="{8DD2417B-53C7-410F-872A-B63CB9BA3A2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177ED0F1-0BFB-4DDA-9275-E2449CB85FB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48C9B323-CF38-4D9B-AAD8-153089CFBFB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4EDEB839-54CD-4709-B353-D0B802D6DDC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8" name="Group 17">
              <a:extLst>
                <a:ext uri="{FF2B5EF4-FFF2-40B4-BE49-F238E27FC236}">
                  <a16:creationId xmlns:a16="http://schemas.microsoft.com/office/drawing/2014/main" id="{94D4CE7D-DABA-40F2-A4CC-67AB346B9DE3}"/>
                </a:ext>
              </a:extLst>
            </p:cNvPr>
            <p:cNvGrpSpPr/>
            <p:nvPr/>
          </p:nvGrpSpPr>
          <p:grpSpPr>
            <a:xfrm>
              <a:off x="6232165" y="11676070"/>
              <a:ext cx="4317368" cy="4291821"/>
              <a:chOff x="8451075" y="2889337"/>
              <a:chExt cx="7485029" cy="7440738"/>
            </a:xfrm>
          </p:grpSpPr>
          <p:sp>
            <p:nvSpPr>
              <p:cNvPr id="49" name="Freeform: Shape 48">
                <a:extLst>
                  <a:ext uri="{FF2B5EF4-FFF2-40B4-BE49-F238E27FC236}">
                    <a16:creationId xmlns:a16="http://schemas.microsoft.com/office/drawing/2014/main" id="{BBC5631A-5C3D-47D7-B9CF-06EC4765614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0F9C720F-4869-45CB-B8C6-5B308F1C804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0659C4F0-B780-46F3-A112-7F5A4CD5AAA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0FF360AC-24E3-4BC3-8F97-9EFBF7738E0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9" name="Group 18">
              <a:extLst>
                <a:ext uri="{FF2B5EF4-FFF2-40B4-BE49-F238E27FC236}">
                  <a16:creationId xmlns:a16="http://schemas.microsoft.com/office/drawing/2014/main" id="{53940DF0-0B8E-465F-9307-2C54CA292850}"/>
                </a:ext>
              </a:extLst>
            </p:cNvPr>
            <p:cNvGrpSpPr/>
            <p:nvPr/>
          </p:nvGrpSpPr>
          <p:grpSpPr>
            <a:xfrm>
              <a:off x="1992607" y="16558804"/>
              <a:ext cx="7255892" cy="7212957"/>
              <a:chOff x="8451075" y="2889337"/>
              <a:chExt cx="7485029" cy="7440738"/>
            </a:xfrm>
          </p:grpSpPr>
          <p:sp>
            <p:nvSpPr>
              <p:cNvPr id="45" name="Freeform: Shape 44">
                <a:extLst>
                  <a:ext uri="{FF2B5EF4-FFF2-40B4-BE49-F238E27FC236}">
                    <a16:creationId xmlns:a16="http://schemas.microsoft.com/office/drawing/2014/main" id="{9B14B7F5-3666-4603-8DA5-3CEB0E3D445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B4C1EE15-3398-43F2-9522-7CF42763DA7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39E7CCE6-4C19-4B9A-ADBF-009FCF08CD0D}"/>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Freeform: Shape 47">
                <a:extLst>
                  <a:ext uri="{FF2B5EF4-FFF2-40B4-BE49-F238E27FC236}">
                    <a16:creationId xmlns:a16="http://schemas.microsoft.com/office/drawing/2014/main" id="{0762400C-B3D9-4608-936B-D53EF2B8539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0" name="Group 19">
              <a:extLst>
                <a:ext uri="{FF2B5EF4-FFF2-40B4-BE49-F238E27FC236}">
                  <a16:creationId xmlns:a16="http://schemas.microsoft.com/office/drawing/2014/main" id="{522AB160-2D49-46F8-8EE4-EA42388B2B28}"/>
                </a:ext>
              </a:extLst>
            </p:cNvPr>
            <p:cNvGrpSpPr/>
            <p:nvPr/>
          </p:nvGrpSpPr>
          <p:grpSpPr>
            <a:xfrm>
              <a:off x="19404578" y="14885624"/>
              <a:ext cx="4871833" cy="4843006"/>
              <a:chOff x="8451075" y="2889337"/>
              <a:chExt cx="7485029" cy="7440738"/>
            </a:xfrm>
          </p:grpSpPr>
          <p:sp>
            <p:nvSpPr>
              <p:cNvPr id="41" name="Freeform: Shape 40">
                <a:extLst>
                  <a:ext uri="{FF2B5EF4-FFF2-40B4-BE49-F238E27FC236}">
                    <a16:creationId xmlns:a16="http://schemas.microsoft.com/office/drawing/2014/main" id="{D3FFD52D-6348-48F5-8C2A-92671AF26C57}"/>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D4DB3799-F4FE-4702-AE58-A3109FA0D2D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Freeform: Shape 42">
                <a:extLst>
                  <a:ext uri="{FF2B5EF4-FFF2-40B4-BE49-F238E27FC236}">
                    <a16:creationId xmlns:a16="http://schemas.microsoft.com/office/drawing/2014/main" id="{04B666AC-0BC9-465E-A431-046D77E3137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A3B188FF-5E9E-4091-910E-3A4466F4944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 name="Group 20">
              <a:extLst>
                <a:ext uri="{FF2B5EF4-FFF2-40B4-BE49-F238E27FC236}">
                  <a16:creationId xmlns:a16="http://schemas.microsoft.com/office/drawing/2014/main" id="{BC98EACA-93DE-497D-AA3E-CB9ECC15F63B}"/>
                </a:ext>
              </a:extLst>
            </p:cNvPr>
            <p:cNvGrpSpPr/>
            <p:nvPr/>
          </p:nvGrpSpPr>
          <p:grpSpPr>
            <a:xfrm>
              <a:off x="12436225" y="14174681"/>
              <a:ext cx="5457706" cy="5425411"/>
              <a:chOff x="8451075" y="2889337"/>
              <a:chExt cx="7485029" cy="7440738"/>
            </a:xfrm>
          </p:grpSpPr>
          <p:sp>
            <p:nvSpPr>
              <p:cNvPr id="37" name="Freeform: Shape 36">
                <a:extLst>
                  <a:ext uri="{FF2B5EF4-FFF2-40B4-BE49-F238E27FC236}">
                    <a16:creationId xmlns:a16="http://schemas.microsoft.com/office/drawing/2014/main" id="{EDF6DDCF-8F2A-41D8-A8DE-AA14D22758F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Freeform: Shape 37">
                <a:extLst>
                  <a:ext uri="{FF2B5EF4-FFF2-40B4-BE49-F238E27FC236}">
                    <a16:creationId xmlns:a16="http://schemas.microsoft.com/office/drawing/2014/main" id="{ABF244DB-9A74-4EF2-97DE-883175DF6E0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Freeform: Shape 38">
                <a:extLst>
                  <a:ext uri="{FF2B5EF4-FFF2-40B4-BE49-F238E27FC236}">
                    <a16:creationId xmlns:a16="http://schemas.microsoft.com/office/drawing/2014/main" id="{779CE218-500F-48AB-8714-62B9EC0DC95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02B51102-CBCF-481B-B089-4BAB590D57A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 name="Group 21">
              <a:extLst>
                <a:ext uri="{FF2B5EF4-FFF2-40B4-BE49-F238E27FC236}">
                  <a16:creationId xmlns:a16="http://schemas.microsoft.com/office/drawing/2014/main" id="{334884A4-2A03-4F4E-AE2C-573C6AA45870}"/>
                </a:ext>
              </a:extLst>
            </p:cNvPr>
            <p:cNvGrpSpPr/>
            <p:nvPr/>
          </p:nvGrpSpPr>
          <p:grpSpPr>
            <a:xfrm>
              <a:off x="18886364" y="20271861"/>
              <a:ext cx="6770922" cy="6730857"/>
              <a:chOff x="8451075" y="2889337"/>
              <a:chExt cx="7485029" cy="7440738"/>
            </a:xfrm>
          </p:grpSpPr>
          <p:sp>
            <p:nvSpPr>
              <p:cNvPr id="33" name="Freeform: Shape 32">
                <a:extLst>
                  <a:ext uri="{FF2B5EF4-FFF2-40B4-BE49-F238E27FC236}">
                    <a16:creationId xmlns:a16="http://schemas.microsoft.com/office/drawing/2014/main" id="{4F4108B4-17CC-40ED-8642-4A191B10D68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reeform: Shape 33">
                <a:extLst>
                  <a:ext uri="{FF2B5EF4-FFF2-40B4-BE49-F238E27FC236}">
                    <a16:creationId xmlns:a16="http://schemas.microsoft.com/office/drawing/2014/main" id="{8D2193EF-F00E-4A0F-92BC-3564837F0E7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reeform: Shape 34">
                <a:extLst>
                  <a:ext uri="{FF2B5EF4-FFF2-40B4-BE49-F238E27FC236}">
                    <a16:creationId xmlns:a16="http://schemas.microsoft.com/office/drawing/2014/main" id="{1589237B-C2F2-413A-932E-3A379D995F2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reeform: Shape 35">
                <a:extLst>
                  <a:ext uri="{FF2B5EF4-FFF2-40B4-BE49-F238E27FC236}">
                    <a16:creationId xmlns:a16="http://schemas.microsoft.com/office/drawing/2014/main" id="{93B7BF46-268D-45C7-BBBF-E5003AAE60B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3" name="Group 22">
              <a:extLst>
                <a:ext uri="{FF2B5EF4-FFF2-40B4-BE49-F238E27FC236}">
                  <a16:creationId xmlns:a16="http://schemas.microsoft.com/office/drawing/2014/main" id="{673E029B-3415-44F8-818C-F7EA50EAC0C1}"/>
                </a:ext>
              </a:extLst>
            </p:cNvPr>
            <p:cNvGrpSpPr/>
            <p:nvPr/>
          </p:nvGrpSpPr>
          <p:grpSpPr>
            <a:xfrm>
              <a:off x="5941124" y="26049663"/>
              <a:ext cx="4458599" cy="4432217"/>
              <a:chOff x="8451075" y="2889337"/>
              <a:chExt cx="7485029" cy="7440738"/>
            </a:xfrm>
          </p:grpSpPr>
          <p:sp>
            <p:nvSpPr>
              <p:cNvPr id="29" name="Freeform: Shape 28">
                <a:extLst>
                  <a:ext uri="{FF2B5EF4-FFF2-40B4-BE49-F238E27FC236}">
                    <a16:creationId xmlns:a16="http://schemas.microsoft.com/office/drawing/2014/main" id="{59B828FD-ED3D-49DB-8DFF-B14574E350E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087D5146-75D9-4CA8-9AFF-5B626F0AA40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Freeform: Shape 30">
                <a:extLst>
                  <a:ext uri="{FF2B5EF4-FFF2-40B4-BE49-F238E27FC236}">
                    <a16:creationId xmlns:a16="http://schemas.microsoft.com/office/drawing/2014/main" id="{98931A5E-B12A-4B54-94E2-E6E9C34A344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reeform: Shape 31">
                <a:extLst>
                  <a:ext uri="{FF2B5EF4-FFF2-40B4-BE49-F238E27FC236}">
                    <a16:creationId xmlns:a16="http://schemas.microsoft.com/office/drawing/2014/main" id="{FD978C12-3BDF-4837-A01A-98BFA40BA6D3}"/>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4" name="Group 23">
              <a:extLst>
                <a:ext uri="{FF2B5EF4-FFF2-40B4-BE49-F238E27FC236}">
                  <a16:creationId xmlns:a16="http://schemas.microsoft.com/office/drawing/2014/main" id="{088B8F0D-3FF8-4F74-9648-CB58D8469EAF}"/>
                </a:ext>
              </a:extLst>
            </p:cNvPr>
            <p:cNvGrpSpPr/>
            <p:nvPr/>
          </p:nvGrpSpPr>
          <p:grpSpPr>
            <a:xfrm>
              <a:off x="-444571" y="24913310"/>
              <a:ext cx="4871833" cy="4843006"/>
              <a:chOff x="8451075" y="2889337"/>
              <a:chExt cx="7485029" cy="7440738"/>
            </a:xfrm>
          </p:grpSpPr>
          <p:sp>
            <p:nvSpPr>
              <p:cNvPr id="25" name="Freeform: Shape 24">
                <a:extLst>
                  <a:ext uri="{FF2B5EF4-FFF2-40B4-BE49-F238E27FC236}">
                    <a16:creationId xmlns:a16="http://schemas.microsoft.com/office/drawing/2014/main" id="{C84BF233-EEAE-46AA-B32F-7363C6FDBBB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E2FA2A96-2BC9-44B8-880F-4F4D0703F0D1}"/>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9955F16F-0DC7-458A-8A1E-4FE39080306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25490D79-57D3-4866-B162-8FC36AA9701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
        <p:nvSpPr>
          <p:cNvPr id="73" name="TextBox 72">
            <a:extLst>
              <a:ext uri="{FF2B5EF4-FFF2-40B4-BE49-F238E27FC236}">
                <a16:creationId xmlns:a16="http://schemas.microsoft.com/office/drawing/2014/main" id="{DAE1E27F-89D7-41A9-B614-9DD2D1FF04A0}"/>
              </a:ext>
            </a:extLst>
          </p:cNvPr>
          <p:cNvSpPr txBox="1"/>
          <p:nvPr/>
        </p:nvSpPr>
        <p:spPr>
          <a:xfrm>
            <a:off x="1711490" y="2253627"/>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74" name="Group 73">
            <a:extLst>
              <a:ext uri="{FF2B5EF4-FFF2-40B4-BE49-F238E27FC236}">
                <a16:creationId xmlns:a16="http://schemas.microsoft.com/office/drawing/2014/main" id="{CBB4AAAF-EC43-4AE1-AA19-4073A91413F5}"/>
              </a:ext>
            </a:extLst>
          </p:cNvPr>
          <p:cNvGrpSpPr/>
          <p:nvPr/>
        </p:nvGrpSpPr>
        <p:grpSpPr>
          <a:xfrm>
            <a:off x="8010575" y="-9151836"/>
            <a:ext cx="8366024" cy="8824223"/>
            <a:chOff x="8736553" y="3611344"/>
            <a:chExt cx="6914068" cy="7292746"/>
          </a:xfrm>
        </p:grpSpPr>
        <p:sp>
          <p:nvSpPr>
            <p:cNvPr id="75" name="One">
              <a:extLst>
                <a:ext uri="{FF2B5EF4-FFF2-40B4-BE49-F238E27FC236}">
                  <a16:creationId xmlns:a16="http://schemas.microsoft.com/office/drawing/2014/main" id="{DD3522AB-E797-42D6-8927-BC0D1EE7D0C5}"/>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6" name="Two">
              <a:extLst>
                <a:ext uri="{FF2B5EF4-FFF2-40B4-BE49-F238E27FC236}">
                  <a16:creationId xmlns:a16="http://schemas.microsoft.com/office/drawing/2014/main" id="{B30D432E-6E86-4D41-9923-39150F4FF982}"/>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7" name="Three">
              <a:extLst>
                <a:ext uri="{FF2B5EF4-FFF2-40B4-BE49-F238E27FC236}">
                  <a16:creationId xmlns:a16="http://schemas.microsoft.com/office/drawing/2014/main" id="{3C13BF49-5050-4EF0-875B-C904BD6D023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8" name="Four">
              <a:extLst>
                <a:ext uri="{FF2B5EF4-FFF2-40B4-BE49-F238E27FC236}">
                  <a16:creationId xmlns:a16="http://schemas.microsoft.com/office/drawing/2014/main" id="{61733EC9-BA2D-4CC6-8F2C-1A6F9F3C182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9" name="TextBox 78">
            <a:extLst>
              <a:ext uri="{FF2B5EF4-FFF2-40B4-BE49-F238E27FC236}">
                <a16:creationId xmlns:a16="http://schemas.microsoft.com/office/drawing/2014/main" id="{169C201C-FD7A-4A0B-ADC2-E17C127AB4F8}"/>
              </a:ext>
            </a:extLst>
          </p:cNvPr>
          <p:cNvSpPr txBox="1"/>
          <p:nvPr/>
        </p:nvSpPr>
        <p:spPr>
          <a:xfrm>
            <a:off x="9964288" y="-6115108"/>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Test Process</a:t>
            </a:r>
          </a:p>
          <a:p>
            <a:pPr lvl="0" algn="ctr">
              <a:defRPr/>
            </a:pPr>
            <a:r>
              <a:rPr lang="en-US" sz="2000">
                <a:solidFill>
                  <a:srgbClr val="FFFFFF"/>
                </a:solidFill>
              </a:rPr>
              <a:t>Donec ornare rutrum neque sit amet pellentesque. Nulla eget dictum tortor. </a:t>
            </a:r>
          </a:p>
        </p:txBody>
      </p:sp>
      <p:sp>
        <p:nvSpPr>
          <p:cNvPr id="80" name="TextBox 79">
            <a:extLst>
              <a:ext uri="{FF2B5EF4-FFF2-40B4-BE49-F238E27FC236}">
                <a16:creationId xmlns:a16="http://schemas.microsoft.com/office/drawing/2014/main" id="{8CA73FF7-9037-42C3-A391-76EE8DA899B4}"/>
              </a:ext>
            </a:extLst>
          </p:cNvPr>
          <p:cNvSpPr txBox="1"/>
          <p:nvPr/>
        </p:nvSpPr>
        <p:spPr>
          <a:xfrm>
            <a:off x="11064112" y="-8269124"/>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sp>
        <p:nvSpPr>
          <p:cNvPr id="81" name="Rectangle 80">
            <a:extLst>
              <a:ext uri="{FF2B5EF4-FFF2-40B4-BE49-F238E27FC236}">
                <a16:creationId xmlns:a16="http://schemas.microsoft.com/office/drawing/2014/main" id="{1040A05B-4521-4667-9A2A-D374C1E2C20D}"/>
              </a:ext>
            </a:extLst>
          </p:cNvPr>
          <p:cNvSpPr/>
          <p:nvPr/>
        </p:nvSpPr>
        <p:spPr>
          <a:xfrm>
            <a:off x="11069520" y="-5096532"/>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d</a:t>
            </a:r>
          </a:p>
        </p:txBody>
      </p:sp>
      <p:grpSp>
        <p:nvGrpSpPr>
          <p:cNvPr id="82" name="Group 81">
            <a:extLst>
              <a:ext uri="{FF2B5EF4-FFF2-40B4-BE49-F238E27FC236}">
                <a16:creationId xmlns:a16="http://schemas.microsoft.com/office/drawing/2014/main" id="{A4406E73-E9E9-4ADE-9683-1A16A7742333}"/>
              </a:ext>
            </a:extLst>
          </p:cNvPr>
          <p:cNvGrpSpPr/>
          <p:nvPr/>
        </p:nvGrpSpPr>
        <p:grpSpPr>
          <a:xfrm>
            <a:off x="-5992294" y="-46410235"/>
            <a:ext cx="31913164" cy="60146323"/>
            <a:chOff x="-5487555" y="-2658810"/>
            <a:chExt cx="31913164" cy="60146323"/>
          </a:xfrm>
        </p:grpSpPr>
        <p:grpSp>
          <p:nvGrpSpPr>
            <p:cNvPr id="83" name="Group 82">
              <a:extLst>
                <a:ext uri="{FF2B5EF4-FFF2-40B4-BE49-F238E27FC236}">
                  <a16:creationId xmlns:a16="http://schemas.microsoft.com/office/drawing/2014/main" id="{C47E7DA5-85DA-4417-A4BC-09209252D2CC}"/>
                </a:ext>
              </a:extLst>
            </p:cNvPr>
            <p:cNvGrpSpPr/>
            <p:nvPr/>
          </p:nvGrpSpPr>
          <p:grpSpPr>
            <a:xfrm>
              <a:off x="17234116" y="9701601"/>
              <a:ext cx="9191493" cy="9137106"/>
              <a:chOff x="8451073" y="2889337"/>
              <a:chExt cx="7485028" cy="7440739"/>
            </a:xfrm>
          </p:grpSpPr>
          <p:sp>
            <p:nvSpPr>
              <p:cNvPr id="139" name="Freeform: Shape 138">
                <a:extLst>
                  <a:ext uri="{FF2B5EF4-FFF2-40B4-BE49-F238E27FC236}">
                    <a16:creationId xmlns:a16="http://schemas.microsoft.com/office/drawing/2014/main" id="{8C019671-6383-4DC3-B00D-35EC6C59039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0" name="Freeform: Shape 139">
                <a:extLst>
                  <a:ext uri="{FF2B5EF4-FFF2-40B4-BE49-F238E27FC236}">
                    <a16:creationId xmlns:a16="http://schemas.microsoft.com/office/drawing/2014/main" id="{AA77912E-12F1-4DF3-B71F-788CFCA5710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1" name="Freeform: Shape 140">
                <a:extLst>
                  <a:ext uri="{FF2B5EF4-FFF2-40B4-BE49-F238E27FC236}">
                    <a16:creationId xmlns:a16="http://schemas.microsoft.com/office/drawing/2014/main" id="{9FDDBCE8-CB5F-4DFD-88CA-AD58FDB2297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2" name="Freeform: Shape 141">
                <a:extLst>
                  <a:ext uri="{FF2B5EF4-FFF2-40B4-BE49-F238E27FC236}">
                    <a16:creationId xmlns:a16="http://schemas.microsoft.com/office/drawing/2014/main" id="{D3404A86-8663-44FC-8F0B-B80544114AF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4" name="Group 83">
              <a:extLst>
                <a:ext uri="{FF2B5EF4-FFF2-40B4-BE49-F238E27FC236}">
                  <a16:creationId xmlns:a16="http://schemas.microsoft.com/office/drawing/2014/main" id="{57D38510-4591-4C94-8EF5-00794541381C}"/>
                </a:ext>
              </a:extLst>
            </p:cNvPr>
            <p:cNvGrpSpPr/>
            <p:nvPr/>
          </p:nvGrpSpPr>
          <p:grpSpPr>
            <a:xfrm>
              <a:off x="2747733" y="8494267"/>
              <a:ext cx="7255892" cy="7212957"/>
              <a:chOff x="8451075" y="2889337"/>
              <a:chExt cx="7485029" cy="7440738"/>
            </a:xfrm>
          </p:grpSpPr>
          <p:sp>
            <p:nvSpPr>
              <p:cNvPr id="135" name="Freeform: Shape 134">
                <a:extLst>
                  <a:ext uri="{FF2B5EF4-FFF2-40B4-BE49-F238E27FC236}">
                    <a16:creationId xmlns:a16="http://schemas.microsoft.com/office/drawing/2014/main" id="{1C4856AA-193F-4DFE-94C2-828B134DD6B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6" name="Freeform: Shape 135">
                <a:extLst>
                  <a:ext uri="{FF2B5EF4-FFF2-40B4-BE49-F238E27FC236}">
                    <a16:creationId xmlns:a16="http://schemas.microsoft.com/office/drawing/2014/main" id="{53CA132D-24CC-4A8D-9A7C-32A44C77394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7" name="Freeform: Shape 136">
                <a:extLst>
                  <a:ext uri="{FF2B5EF4-FFF2-40B4-BE49-F238E27FC236}">
                    <a16:creationId xmlns:a16="http://schemas.microsoft.com/office/drawing/2014/main" id="{21D34A31-A662-44FF-A93A-21A7FA39E1F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8" name="Freeform: Shape 137">
                <a:extLst>
                  <a:ext uri="{FF2B5EF4-FFF2-40B4-BE49-F238E27FC236}">
                    <a16:creationId xmlns:a16="http://schemas.microsoft.com/office/drawing/2014/main" id="{8ED452B4-382C-473D-8D35-1FD00957C1B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5" name="Group 84">
              <a:extLst>
                <a:ext uri="{FF2B5EF4-FFF2-40B4-BE49-F238E27FC236}">
                  <a16:creationId xmlns:a16="http://schemas.microsoft.com/office/drawing/2014/main" id="{8B916EC4-201D-4C18-BC65-3756E959CE1C}"/>
                </a:ext>
              </a:extLst>
            </p:cNvPr>
            <p:cNvGrpSpPr/>
            <p:nvPr/>
          </p:nvGrpSpPr>
          <p:grpSpPr>
            <a:xfrm>
              <a:off x="-5077178" y="-2658810"/>
              <a:ext cx="12925268" cy="12848788"/>
              <a:chOff x="8451073" y="2889337"/>
              <a:chExt cx="7485028" cy="7440739"/>
            </a:xfrm>
          </p:grpSpPr>
          <p:sp>
            <p:nvSpPr>
              <p:cNvPr id="131" name="Freeform: Shape 130">
                <a:extLst>
                  <a:ext uri="{FF2B5EF4-FFF2-40B4-BE49-F238E27FC236}">
                    <a16:creationId xmlns:a16="http://schemas.microsoft.com/office/drawing/2014/main" id="{5D7DECBC-F422-46D6-998A-4F84E490F87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2" name="Freeform: Shape 131">
                <a:extLst>
                  <a:ext uri="{FF2B5EF4-FFF2-40B4-BE49-F238E27FC236}">
                    <a16:creationId xmlns:a16="http://schemas.microsoft.com/office/drawing/2014/main" id="{FF93118F-D075-46E8-B5AF-6F77964DBB2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3" name="Freeform: Shape 132">
                <a:extLst>
                  <a:ext uri="{FF2B5EF4-FFF2-40B4-BE49-F238E27FC236}">
                    <a16:creationId xmlns:a16="http://schemas.microsoft.com/office/drawing/2014/main" id="{437F1895-55D1-4E9B-81C1-4B3556C5FF03}"/>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4" name="Freeform: Shape 133">
                <a:extLst>
                  <a:ext uri="{FF2B5EF4-FFF2-40B4-BE49-F238E27FC236}">
                    <a16:creationId xmlns:a16="http://schemas.microsoft.com/office/drawing/2014/main" id="{D76F8481-87A5-401A-9451-6F1980102B1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6" name="Group 85">
              <a:extLst>
                <a:ext uri="{FF2B5EF4-FFF2-40B4-BE49-F238E27FC236}">
                  <a16:creationId xmlns:a16="http://schemas.microsoft.com/office/drawing/2014/main" id="{E192258C-0BE7-4D06-8CDC-4A1F3A074B6D}"/>
                </a:ext>
              </a:extLst>
            </p:cNvPr>
            <p:cNvGrpSpPr/>
            <p:nvPr/>
          </p:nvGrpSpPr>
          <p:grpSpPr>
            <a:xfrm>
              <a:off x="17087264" y="1911647"/>
              <a:ext cx="6770922" cy="6730857"/>
              <a:chOff x="8451075" y="2889337"/>
              <a:chExt cx="7485029" cy="7440738"/>
            </a:xfrm>
          </p:grpSpPr>
          <p:sp>
            <p:nvSpPr>
              <p:cNvPr id="127" name="Freeform: Shape 126">
                <a:extLst>
                  <a:ext uri="{FF2B5EF4-FFF2-40B4-BE49-F238E27FC236}">
                    <a16:creationId xmlns:a16="http://schemas.microsoft.com/office/drawing/2014/main" id="{DBAB7C59-80F4-484A-A460-2626E81C0CA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8" name="Freeform: Shape 127">
                <a:extLst>
                  <a:ext uri="{FF2B5EF4-FFF2-40B4-BE49-F238E27FC236}">
                    <a16:creationId xmlns:a16="http://schemas.microsoft.com/office/drawing/2014/main" id="{F9F2195E-8B7E-41AF-A8A9-F73CEC98C2C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9" name="Freeform: Shape 128">
                <a:extLst>
                  <a:ext uri="{FF2B5EF4-FFF2-40B4-BE49-F238E27FC236}">
                    <a16:creationId xmlns:a16="http://schemas.microsoft.com/office/drawing/2014/main" id="{AFAA840F-1595-4371-A488-90205549AC4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0" name="Freeform: Shape 129">
                <a:extLst>
                  <a:ext uri="{FF2B5EF4-FFF2-40B4-BE49-F238E27FC236}">
                    <a16:creationId xmlns:a16="http://schemas.microsoft.com/office/drawing/2014/main" id="{A51C2072-1BFB-4658-9788-E7D25497429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7" name="Group 86">
              <a:extLst>
                <a:ext uri="{FF2B5EF4-FFF2-40B4-BE49-F238E27FC236}">
                  <a16:creationId xmlns:a16="http://schemas.microsoft.com/office/drawing/2014/main" id="{2F82CD36-E5E2-4AD9-A34A-C09FCF2BE397}"/>
                </a:ext>
              </a:extLst>
            </p:cNvPr>
            <p:cNvGrpSpPr/>
            <p:nvPr/>
          </p:nvGrpSpPr>
          <p:grpSpPr>
            <a:xfrm>
              <a:off x="16823739" y="28849594"/>
              <a:ext cx="9191493" cy="9137106"/>
              <a:chOff x="8451073" y="2889337"/>
              <a:chExt cx="7485028" cy="7440739"/>
            </a:xfrm>
          </p:grpSpPr>
          <p:sp>
            <p:nvSpPr>
              <p:cNvPr id="123" name="Freeform: Shape 122">
                <a:extLst>
                  <a:ext uri="{FF2B5EF4-FFF2-40B4-BE49-F238E27FC236}">
                    <a16:creationId xmlns:a16="http://schemas.microsoft.com/office/drawing/2014/main" id="{F2A0089A-F1D2-4D59-A7B2-7E755A72780D}"/>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4" name="Freeform: Shape 123">
                <a:extLst>
                  <a:ext uri="{FF2B5EF4-FFF2-40B4-BE49-F238E27FC236}">
                    <a16:creationId xmlns:a16="http://schemas.microsoft.com/office/drawing/2014/main" id="{B9ECB9BA-E502-4AD8-A3A0-023172B2BA9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5" name="Freeform: Shape 124">
                <a:extLst>
                  <a:ext uri="{FF2B5EF4-FFF2-40B4-BE49-F238E27FC236}">
                    <a16:creationId xmlns:a16="http://schemas.microsoft.com/office/drawing/2014/main" id="{3B76CA26-1965-42E8-A17A-0A4446248C2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6" name="Freeform: Shape 125">
                <a:extLst>
                  <a:ext uri="{FF2B5EF4-FFF2-40B4-BE49-F238E27FC236}">
                    <a16:creationId xmlns:a16="http://schemas.microsoft.com/office/drawing/2014/main" id="{1CD374AA-99C1-481A-80F6-6EAD6EA3702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8" name="Group 87">
              <a:extLst>
                <a:ext uri="{FF2B5EF4-FFF2-40B4-BE49-F238E27FC236}">
                  <a16:creationId xmlns:a16="http://schemas.microsoft.com/office/drawing/2014/main" id="{ECDF6AC1-0903-4629-88F2-D7CDE45141A8}"/>
                </a:ext>
              </a:extLst>
            </p:cNvPr>
            <p:cNvGrpSpPr/>
            <p:nvPr/>
          </p:nvGrpSpPr>
          <p:grpSpPr>
            <a:xfrm>
              <a:off x="2337356" y="27642260"/>
              <a:ext cx="7255892" cy="7212957"/>
              <a:chOff x="8451075" y="2889337"/>
              <a:chExt cx="7485029" cy="7440738"/>
            </a:xfrm>
          </p:grpSpPr>
          <p:sp>
            <p:nvSpPr>
              <p:cNvPr id="119" name="Freeform: Shape 118">
                <a:extLst>
                  <a:ext uri="{FF2B5EF4-FFF2-40B4-BE49-F238E27FC236}">
                    <a16:creationId xmlns:a16="http://schemas.microsoft.com/office/drawing/2014/main" id="{B84131DB-8BED-40A7-BBFD-B6B1A11B75C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0" name="Freeform: Shape 119">
                <a:extLst>
                  <a:ext uri="{FF2B5EF4-FFF2-40B4-BE49-F238E27FC236}">
                    <a16:creationId xmlns:a16="http://schemas.microsoft.com/office/drawing/2014/main" id="{F615D2AA-39CE-45FF-B272-0E4329F7082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1" name="Freeform: Shape 120">
                <a:extLst>
                  <a:ext uri="{FF2B5EF4-FFF2-40B4-BE49-F238E27FC236}">
                    <a16:creationId xmlns:a16="http://schemas.microsoft.com/office/drawing/2014/main" id="{B3173616-9614-446B-B893-98FDA747F80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2" name="Freeform: Shape 121">
                <a:extLst>
                  <a:ext uri="{FF2B5EF4-FFF2-40B4-BE49-F238E27FC236}">
                    <a16:creationId xmlns:a16="http://schemas.microsoft.com/office/drawing/2014/main" id="{B3B6B3F4-B264-4B51-9D9F-61F558B1218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9" name="Group 88">
              <a:extLst>
                <a:ext uri="{FF2B5EF4-FFF2-40B4-BE49-F238E27FC236}">
                  <a16:creationId xmlns:a16="http://schemas.microsoft.com/office/drawing/2014/main" id="{47847ACE-CE0D-4D90-8076-6AEFC072CB53}"/>
                </a:ext>
              </a:extLst>
            </p:cNvPr>
            <p:cNvGrpSpPr/>
            <p:nvPr/>
          </p:nvGrpSpPr>
          <p:grpSpPr>
            <a:xfrm>
              <a:off x="-5487555" y="16489183"/>
              <a:ext cx="12925268" cy="12848788"/>
              <a:chOff x="8451073" y="2889337"/>
              <a:chExt cx="7485028" cy="7440739"/>
            </a:xfrm>
          </p:grpSpPr>
          <p:sp>
            <p:nvSpPr>
              <p:cNvPr id="115" name="Freeform: Shape 114">
                <a:extLst>
                  <a:ext uri="{FF2B5EF4-FFF2-40B4-BE49-F238E27FC236}">
                    <a16:creationId xmlns:a16="http://schemas.microsoft.com/office/drawing/2014/main" id="{9A911E1D-92FE-4417-BF85-3137753A9C7D}"/>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6" name="Freeform: Shape 115">
                <a:extLst>
                  <a:ext uri="{FF2B5EF4-FFF2-40B4-BE49-F238E27FC236}">
                    <a16:creationId xmlns:a16="http://schemas.microsoft.com/office/drawing/2014/main" id="{49602D55-9EC7-44E1-A259-6C926A9D6EA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7" name="Freeform: Shape 116">
                <a:extLst>
                  <a:ext uri="{FF2B5EF4-FFF2-40B4-BE49-F238E27FC236}">
                    <a16:creationId xmlns:a16="http://schemas.microsoft.com/office/drawing/2014/main" id="{EED1FF24-C41F-433A-B702-799AD47FA97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8" name="Freeform: Shape 117">
                <a:extLst>
                  <a:ext uri="{FF2B5EF4-FFF2-40B4-BE49-F238E27FC236}">
                    <a16:creationId xmlns:a16="http://schemas.microsoft.com/office/drawing/2014/main" id="{DF167C8F-9AF9-4306-BE44-3C09C0E996B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0" name="Group 89">
              <a:extLst>
                <a:ext uri="{FF2B5EF4-FFF2-40B4-BE49-F238E27FC236}">
                  <a16:creationId xmlns:a16="http://schemas.microsoft.com/office/drawing/2014/main" id="{AC51C53D-6FCA-428E-979A-79CDAE5E93F3}"/>
                </a:ext>
              </a:extLst>
            </p:cNvPr>
            <p:cNvGrpSpPr/>
            <p:nvPr/>
          </p:nvGrpSpPr>
          <p:grpSpPr>
            <a:xfrm>
              <a:off x="16676887" y="21059640"/>
              <a:ext cx="6770922" cy="6730857"/>
              <a:chOff x="8451075" y="2889337"/>
              <a:chExt cx="7485029" cy="7440738"/>
            </a:xfrm>
          </p:grpSpPr>
          <p:sp>
            <p:nvSpPr>
              <p:cNvPr id="111" name="Freeform: Shape 110">
                <a:extLst>
                  <a:ext uri="{FF2B5EF4-FFF2-40B4-BE49-F238E27FC236}">
                    <a16:creationId xmlns:a16="http://schemas.microsoft.com/office/drawing/2014/main" id="{FA550686-9BF3-49E3-AADD-9CF62BA6616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2" name="Freeform: Shape 111">
                <a:extLst>
                  <a:ext uri="{FF2B5EF4-FFF2-40B4-BE49-F238E27FC236}">
                    <a16:creationId xmlns:a16="http://schemas.microsoft.com/office/drawing/2014/main" id="{E85F64A7-8785-459A-9BC2-336C10429CE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Freeform: Shape 112">
                <a:extLst>
                  <a:ext uri="{FF2B5EF4-FFF2-40B4-BE49-F238E27FC236}">
                    <a16:creationId xmlns:a16="http://schemas.microsoft.com/office/drawing/2014/main" id="{276B4608-2420-4D97-A59D-148F9CD364A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4" name="Freeform: Shape 113">
                <a:extLst>
                  <a:ext uri="{FF2B5EF4-FFF2-40B4-BE49-F238E27FC236}">
                    <a16:creationId xmlns:a16="http://schemas.microsoft.com/office/drawing/2014/main" id="{95AFF3D5-FAFC-489B-85B5-2933ABECF637}"/>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1" name="Group 90">
              <a:extLst>
                <a:ext uri="{FF2B5EF4-FFF2-40B4-BE49-F238E27FC236}">
                  <a16:creationId xmlns:a16="http://schemas.microsoft.com/office/drawing/2014/main" id="{171D1023-DC57-433A-B8DF-C642CD2AB938}"/>
                </a:ext>
              </a:extLst>
            </p:cNvPr>
            <p:cNvGrpSpPr/>
            <p:nvPr/>
          </p:nvGrpSpPr>
          <p:grpSpPr>
            <a:xfrm>
              <a:off x="16823739" y="48350407"/>
              <a:ext cx="9191493" cy="9137106"/>
              <a:chOff x="8451073" y="2889337"/>
              <a:chExt cx="7485028" cy="7440739"/>
            </a:xfrm>
          </p:grpSpPr>
          <p:sp>
            <p:nvSpPr>
              <p:cNvPr id="107" name="Freeform: Shape 106">
                <a:extLst>
                  <a:ext uri="{FF2B5EF4-FFF2-40B4-BE49-F238E27FC236}">
                    <a16:creationId xmlns:a16="http://schemas.microsoft.com/office/drawing/2014/main" id="{091D432B-C122-455E-8160-4E8276D37D5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8" name="Freeform: Shape 107">
                <a:extLst>
                  <a:ext uri="{FF2B5EF4-FFF2-40B4-BE49-F238E27FC236}">
                    <a16:creationId xmlns:a16="http://schemas.microsoft.com/office/drawing/2014/main" id="{5AE5BC9B-0966-4768-9B55-AB6CEF97820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9" name="Freeform: Shape 108">
                <a:extLst>
                  <a:ext uri="{FF2B5EF4-FFF2-40B4-BE49-F238E27FC236}">
                    <a16:creationId xmlns:a16="http://schemas.microsoft.com/office/drawing/2014/main" id="{0B4EE7CE-CCED-4014-B046-86A2E3CDA36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0" name="Freeform: Shape 109">
                <a:extLst>
                  <a:ext uri="{FF2B5EF4-FFF2-40B4-BE49-F238E27FC236}">
                    <a16:creationId xmlns:a16="http://schemas.microsoft.com/office/drawing/2014/main" id="{BFB398BD-A41D-431F-B442-63BC35F87E47}"/>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2" name="Group 91">
              <a:extLst>
                <a:ext uri="{FF2B5EF4-FFF2-40B4-BE49-F238E27FC236}">
                  <a16:creationId xmlns:a16="http://schemas.microsoft.com/office/drawing/2014/main" id="{DAECBB40-FBD3-43CE-90B9-94B49105C28C}"/>
                </a:ext>
              </a:extLst>
            </p:cNvPr>
            <p:cNvGrpSpPr/>
            <p:nvPr/>
          </p:nvGrpSpPr>
          <p:grpSpPr>
            <a:xfrm>
              <a:off x="2337356" y="47143073"/>
              <a:ext cx="7255892" cy="7212957"/>
              <a:chOff x="8451075" y="2889337"/>
              <a:chExt cx="7485029" cy="7440738"/>
            </a:xfrm>
          </p:grpSpPr>
          <p:sp>
            <p:nvSpPr>
              <p:cNvPr id="103" name="Freeform: Shape 102">
                <a:extLst>
                  <a:ext uri="{FF2B5EF4-FFF2-40B4-BE49-F238E27FC236}">
                    <a16:creationId xmlns:a16="http://schemas.microsoft.com/office/drawing/2014/main" id="{89457CFA-0039-4D9D-8807-6F980BCBAFA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4" name="Freeform: Shape 103">
                <a:extLst>
                  <a:ext uri="{FF2B5EF4-FFF2-40B4-BE49-F238E27FC236}">
                    <a16:creationId xmlns:a16="http://schemas.microsoft.com/office/drawing/2014/main" id="{49CC5AB9-E0EA-4B14-BB0B-7D686B8F126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5" name="Freeform: Shape 104">
                <a:extLst>
                  <a:ext uri="{FF2B5EF4-FFF2-40B4-BE49-F238E27FC236}">
                    <a16:creationId xmlns:a16="http://schemas.microsoft.com/office/drawing/2014/main" id="{992FF317-399B-4F21-9803-BABF71C1239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6" name="Freeform: Shape 105">
                <a:extLst>
                  <a:ext uri="{FF2B5EF4-FFF2-40B4-BE49-F238E27FC236}">
                    <a16:creationId xmlns:a16="http://schemas.microsoft.com/office/drawing/2014/main" id="{7F3B8320-6C15-4A04-B158-04C626305FC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3" name="Group 92">
              <a:extLst>
                <a:ext uri="{FF2B5EF4-FFF2-40B4-BE49-F238E27FC236}">
                  <a16:creationId xmlns:a16="http://schemas.microsoft.com/office/drawing/2014/main" id="{183C4970-3579-4BBE-943D-2A01C33AFE5F}"/>
                </a:ext>
              </a:extLst>
            </p:cNvPr>
            <p:cNvGrpSpPr/>
            <p:nvPr/>
          </p:nvGrpSpPr>
          <p:grpSpPr>
            <a:xfrm>
              <a:off x="-5487555" y="35989996"/>
              <a:ext cx="12925268" cy="12848788"/>
              <a:chOff x="8451073" y="2889337"/>
              <a:chExt cx="7485028" cy="7440739"/>
            </a:xfrm>
          </p:grpSpPr>
          <p:sp>
            <p:nvSpPr>
              <p:cNvPr id="99" name="Freeform: Shape 98">
                <a:extLst>
                  <a:ext uri="{FF2B5EF4-FFF2-40B4-BE49-F238E27FC236}">
                    <a16:creationId xmlns:a16="http://schemas.microsoft.com/office/drawing/2014/main" id="{5BB170D5-1BB5-4B19-B1AF-F182F059B3C8}"/>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0" name="Freeform: Shape 99">
                <a:extLst>
                  <a:ext uri="{FF2B5EF4-FFF2-40B4-BE49-F238E27FC236}">
                    <a16:creationId xmlns:a16="http://schemas.microsoft.com/office/drawing/2014/main" id="{4D0F2D58-8CE5-41DE-A886-2FE0A721A1F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1" name="Freeform: Shape 100">
                <a:extLst>
                  <a:ext uri="{FF2B5EF4-FFF2-40B4-BE49-F238E27FC236}">
                    <a16:creationId xmlns:a16="http://schemas.microsoft.com/office/drawing/2014/main" id="{80E45F78-CA6F-495D-863C-B17DC8FAC82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2" name="Freeform: Shape 101">
                <a:extLst>
                  <a:ext uri="{FF2B5EF4-FFF2-40B4-BE49-F238E27FC236}">
                    <a16:creationId xmlns:a16="http://schemas.microsoft.com/office/drawing/2014/main" id="{BDE10983-28A4-47D1-A9DE-CDE9ABAE9321}"/>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4" name="Group 93">
              <a:extLst>
                <a:ext uri="{FF2B5EF4-FFF2-40B4-BE49-F238E27FC236}">
                  <a16:creationId xmlns:a16="http://schemas.microsoft.com/office/drawing/2014/main" id="{2E317849-BA77-4A35-AEBB-58299E435F5E}"/>
                </a:ext>
              </a:extLst>
            </p:cNvPr>
            <p:cNvGrpSpPr/>
            <p:nvPr/>
          </p:nvGrpSpPr>
          <p:grpSpPr>
            <a:xfrm>
              <a:off x="16676887" y="40560453"/>
              <a:ext cx="6770922" cy="6730857"/>
              <a:chOff x="8451075" y="2889337"/>
              <a:chExt cx="7485029" cy="7440738"/>
            </a:xfrm>
          </p:grpSpPr>
          <p:sp>
            <p:nvSpPr>
              <p:cNvPr id="95" name="Freeform: Shape 94">
                <a:extLst>
                  <a:ext uri="{FF2B5EF4-FFF2-40B4-BE49-F238E27FC236}">
                    <a16:creationId xmlns:a16="http://schemas.microsoft.com/office/drawing/2014/main" id="{4EFF6F63-6260-438B-AA54-A02F9D789B1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6" name="Freeform: Shape 95">
                <a:extLst>
                  <a:ext uri="{FF2B5EF4-FFF2-40B4-BE49-F238E27FC236}">
                    <a16:creationId xmlns:a16="http://schemas.microsoft.com/office/drawing/2014/main" id="{B5D18F18-DD4C-4998-858A-2A364056297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7" name="Freeform: Shape 96">
                <a:extLst>
                  <a:ext uri="{FF2B5EF4-FFF2-40B4-BE49-F238E27FC236}">
                    <a16:creationId xmlns:a16="http://schemas.microsoft.com/office/drawing/2014/main" id="{AA964B92-E530-457B-9699-035B37E2BD3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8" name="Freeform: Shape 97">
                <a:extLst>
                  <a:ext uri="{FF2B5EF4-FFF2-40B4-BE49-F238E27FC236}">
                    <a16:creationId xmlns:a16="http://schemas.microsoft.com/office/drawing/2014/main" id="{A7A6FE91-AD12-41FD-9C45-6AB7F6CFD3B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143" name="Group 142">
            <a:extLst>
              <a:ext uri="{FF2B5EF4-FFF2-40B4-BE49-F238E27FC236}">
                <a16:creationId xmlns:a16="http://schemas.microsoft.com/office/drawing/2014/main" id="{EF29F366-334B-4499-9BF1-D622C546C0DA}"/>
              </a:ext>
            </a:extLst>
          </p:cNvPr>
          <p:cNvGrpSpPr/>
          <p:nvPr/>
        </p:nvGrpSpPr>
        <p:grpSpPr>
          <a:xfrm>
            <a:off x="8010575" y="5256551"/>
            <a:ext cx="8366024" cy="8824223"/>
            <a:chOff x="8736553" y="3611344"/>
            <a:chExt cx="6914068" cy="7292746"/>
          </a:xfrm>
        </p:grpSpPr>
        <p:sp>
          <p:nvSpPr>
            <p:cNvPr id="144" name="One">
              <a:extLst>
                <a:ext uri="{FF2B5EF4-FFF2-40B4-BE49-F238E27FC236}">
                  <a16:creationId xmlns:a16="http://schemas.microsoft.com/office/drawing/2014/main" id="{C251ACFC-46F6-4DDB-B665-04F7CAF14DDF}"/>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5" name="Two">
              <a:extLst>
                <a:ext uri="{FF2B5EF4-FFF2-40B4-BE49-F238E27FC236}">
                  <a16:creationId xmlns:a16="http://schemas.microsoft.com/office/drawing/2014/main" id="{3ABFC8C7-DCF4-469A-B35F-C3433ED3E401}"/>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6" name="Three">
              <a:extLst>
                <a:ext uri="{FF2B5EF4-FFF2-40B4-BE49-F238E27FC236}">
                  <a16:creationId xmlns:a16="http://schemas.microsoft.com/office/drawing/2014/main" id="{1FC5580D-4F59-4CD8-A37B-D3C7001B7A0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7" name="Four">
              <a:extLst>
                <a:ext uri="{FF2B5EF4-FFF2-40B4-BE49-F238E27FC236}">
                  <a16:creationId xmlns:a16="http://schemas.microsoft.com/office/drawing/2014/main" id="{31D618B3-EA41-4975-8922-D8E274C9828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48" name="TextBox 147">
            <a:extLst>
              <a:ext uri="{FF2B5EF4-FFF2-40B4-BE49-F238E27FC236}">
                <a16:creationId xmlns:a16="http://schemas.microsoft.com/office/drawing/2014/main" id="{77F8241C-574E-46EF-8B16-42083A04A18F}"/>
              </a:ext>
            </a:extLst>
          </p:cNvPr>
          <p:cNvSpPr txBox="1"/>
          <p:nvPr/>
        </p:nvSpPr>
        <p:spPr>
          <a:xfrm>
            <a:off x="9964288" y="8438170"/>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Finish Process</a:t>
            </a:r>
          </a:p>
          <a:p>
            <a:pPr lvl="0" algn="ctr">
              <a:defRPr/>
            </a:pPr>
            <a:r>
              <a:rPr lang="en-US" sz="2000">
                <a:solidFill>
                  <a:srgbClr val="FFFFFF"/>
                </a:solidFill>
              </a:rPr>
              <a:t>Donec ornare rutrum neque sit amet pellentesque. Nulla eget dictum tortor. </a:t>
            </a:r>
          </a:p>
        </p:txBody>
      </p:sp>
      <p:sp>
        <p:nvSpPr>
          <p:cNvPr id="149" name="TextBox 148">
            <a:extLst>
              <a:ext uri="{FF2B5EF4-FFF2-40B4-BE49-F238E27FC236}">
                <a16:creationId xmlns:a16="http://schemas.microsoft.com/office/drawing/2014/main" id="{1E720F9E-747A-4722-9C74-3EC8B680D152}"/>
              </a:ext>
            </a:extLst>
          </p:cNvPr>
          <p:cNvSpPr txBox="1"/>
          <p:nvPr/>
        </p:nvSpPr>
        <p:spPr>
          <a:xfrm>
            <a:off x="11064112" y="6284154"/>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05</a:t>
            </a:r>
          </a:p>
        </p:txBody>
      </p:sp>
      <p:sp>
        <p:nvSpPr>
          <p:cNvPr id="150" name="Rectangle 149">
            <a:extLst>
              <a:ext uri="{FF2B5EF4-FFF2-40B4-BE49-F238E27FC236}">
                <a16:creationId xmlns:a16="http://schemas.microsoft.com/office/drawing/2014/main" id="{0A1F9A1F-8519-4FFC-B08E-AA2E042FFC5F}"/>
              </a:ext>
            </a:extLst>
          </p:cNvPr>
          <p:cNvSpPr/>
          <p:nvPr/>
        </p:nvSpPr>
        <p:spPr>
          <a:xfrm>
            <a:off x="11249056" y="9672190"/>
            <a:ext cx="1954382" cy="2215991"/>
          </a:xfrm>
          <a:prstGeom prst="rect">
            <a:avLst/>
          </a:prstGeom>
        </p:spPr>
        <p:txBody>
          <a:bodyPr wrap="none" anchor="ctr">
            <a:spAutoFit/>
          </a:bodyPr>
          <a:lstStyle/>
          <a:p>
            <a:pPr lvl="0" algn="ctr" defTabSz="914400">
              <a:defRPr/>
            </a:pPr>
            <a:r>
              <a:rPr lang="en-US" sz="13800">
                <a:solidFill>
                  <a:srgbClr val="FFFFFF"/>
                </a:solidFill>
                <a:latin typeface="Designball-Documents-02" pitchFamily="2" charset="0"/>
                <a:ea typeface="Open Sans" panose="020B0606030504020204" pitchFamily="34" charset="0"/>
                <a:cs typeface="Arial" panose="020B0604020202020204" pitchFamily="34" charset="0"/>
              </a:rPr>
              <a:t>D</a:t>
            </a:r>
          </a:p>
        </p:txBody>
      </p:sp>
    </p:spTree>
    <p:extLst>
      <p:ext uri="{BB962C8B-B14F-4D97-AF65-F5344CB8AC3E}">
        <p14:creationId xmlns:p14="http://schemas.microsoft.com/office/powerpoint/2010/main" val="47990702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accent3">
            <a:lumMod val="20000"/>
            <a:lumOff val="80000"/>
          </a:schemeClr>
        </a:solidFill>
        <a:effectLst/>
      </p:bgPr>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8E58892A-6DF3-463E-A7E9-A6AC2F67722C}"/>
              </a:ext>
            </a:extLst>
          </p:cNvPr>
          <p:cNvGrpSpPr/>
          <p:nvPr/>
        </p:nvGrpSpPr>
        <p:grpSpPr>
          <a:xfrm>
            <a:off x="5346298" y="4575447"/>
            <a:ext cx="9191493" cy="9137106"/>
            <a:chOff x="8451073" y="2889337"/>
            <a:chExt cx="7485028" cy="7440739"/>
          </a:xfrm>
        </p:grpSpPr>
        <p:sp>
          <p:nvSpPr>
            <p:cNvPr id="6" name="Freeform: Shape 5">
              <a:extLst>
                <a:ext uri="{FF2B5EF4-FFF2-40B4-BE49-F238E27FC236}">
                  <a16:creationId xmlns:a16="http://schemas.microsoft.com/office/drawing/2014/main" id="{85C17C89-F353-4A9D-AB69-C159005928A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Freeform: Shape 6">
              <a:extLst>
                <a:ext uri="{FF2B5EF4-FFF2-40B4-BE49-F238E27FC236}">
                  <a16:creationId xmlns:a16="http://schemas.microsoft.com/office/drawing/2014/main" id="{126909F0-342D-4F3F-934D-7BB97E2B133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Freeform: Shape 7">
              <a:extLst>
                <a:ext uri="{FF2B5EF4-FFF2-40B4-BE49-F238E27FC236}">
                  <a16:creationId xmlns:a16="http://schemas.microsoft.com/office/drawing/2014/main" id="{54FCD535-A2C3-4DAE-A894-AD813254B558}"/>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reeform: Shape 8">
              <a:extLst>
                <a:ext uri="{FF2B5EF4-FFF2-40B4-BE49-F238E27FC236}">
                  <a16:creationId xmlns:a16="http://schemas.microsoft.com/office/drawing/2014/main" id="{3E6D4127-6232-4EC9-9245-D38D7C31A4AE}"/>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0" name="TextBox 9">
            <a:extLst>
              <a:ext uri="{FF2B5EF4-FFF2-40B4-BE49-F238E27FC236}">
                <a16:creationId xmlns:a16="http://schemas.microsoft.com/office/drawing/2014/main" id="{50A63AB2-093C-4EC6-BA81-A80553B2CE83}"/>
              </a:ext>
            </a:extLst>
          </p:cNvPr>
          <p:cNvSpPr txBox="1"/>
          <p:nvPr/>
        </p:nvSpPr>
        <p:spPr>
          <a:xfrm>
            <a:off x="2606021" y="8011066"/>
            <a:ext cx="8722068" cy="2215991"/>
          </a:xfrm>
          <a:prstGeom prst="rect">
            <a:avLst/>
          </a:prstGeom>
          <a:noFill/>
        </p:spPr>
        <p:txBody>
          <a:bodyPr wrap="none" rtlCol="0">
            <a:spAutoFit/>
          </a:bodyPr>
          <a:lstStyle/>
          <a:p>
            <a:pPr algn="ctr"/>
            <a:r>
              <a:rPr lang="en-US" sz="138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CONTENT</a:t>
            </a:r>
          </a:p>
        </p:txBody>
      </p:sp>
      <p:grpSp>
        <p:nvGrpSpPr>
          <p:cNvPr id="11" name="Group 10">
            <a:extLst>
              <a:ext uri="{FF2B5EF4-FFF2-40B4-BE49-F238E27FC236}">
                <a16:creationId xmlns:a16="http://schemas.microsoft.com/office/drawing/2014/main" id="{F73285C7-54D0-4809-A9D6-F893405F3F8F}"/>
              </a:ext>
            </a:extLst>
          </p:cNvPr>
          <p:cNvGrpSpPr/>
          <p:nvPr/>
        </p:nvGrpSpPr>
        <p:grpSpPr>
          <a:xfrm>
            <a:off x="9837083" y="5025007"/>
            <a:ext cx="9202625" cy="10178862"/>
            <a:chOff x="3969168" y="2345252"/>
            <a:chExt cx="6914068" cy="7647530"/>
          </a:xfrm>
        </p:grpSpPr>
        <p:sp>
          <p:nvSpPr>
            <p:cNvPr id="12" name="Three">
              <a:extLst>
                <a:ext uri="{FF2B5EF4-FFF2-40B4-BE49-F238E27FC236}">
                  <a16:creationId xmlns:a16="http://schemas.microsoft.com/office/drawing/2014/main" id="{730F757F-4E1E-416A-AC6D-FE845371777C}"/>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One">
              <a:extLst>
                <a:ext uri="{FF2B5EF4-FFF2-40B4-BE49-F238E27FC236}">
                  <a16:creationId xmlns:a16="http://schemas.microsoft.com/office/drawing/2014/main" id="{6D58CAEF-92AE-4671-B7B1-D3BCAECF9A10}"/>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Two">
              <a:extLst>
                <a:ext uri="{FF2B5EF4-FFF2-40B4-BE49-F238E27FC236}">
                  <a16:creationId xmlns:a16="http://schemas.microsoft.com/office/drawing/2014/main" id="{F249F426-D6A1-45C1-B409-63357A30672B}"/>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our">
              <a:extLst>
                <a:ext uri="{FF2B5EF4-FFF2-40B4-BE49-F238E27FC236}">
                  <a16:creationId xmlns:a16="http://schemas.microsoft.com/office/drawing/2014/main" id="{0AC29B40-8151-49F1-8F1F-10ECEC9BEE7E}"/>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6" name="TextBox 15">
            <a:extLst>
              <a:ext uri="{FF2B5EF4-FFF2-40B4-BE49-F238E27FC236}">
                <a16:creationId xmlns:a16="http://schemas.microsoft.com/office/drawing/2014/main" id="{6D8A8CF3-C718-4C00-8626-EC3637BE1622}"/>
              </a:ext>
            </a:extLst>
          </p:cNvPr>
          <p:cNvSpPr txBox="1"/>
          <p:nvPr/>
        </p:nvSpPr>
        <p:spPr>
          <a:xfrm>
            <a:off x="17695436" y="7313711"/>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Investment</a:t>
            </a:r>
          </a:p>
        </p:txBody>
      </p:sp>
      <p:cxnSp>
        <p:nvCxnSpPr>
          <p:cNvPr id="17" name="Straight Connector 16">
            <a:extLst>
              <a:ext uri="{FF2B5EF4-FFF2-40B4-BE49-F238E27FC236}">
                <a16:creationId xmlns:a16="http://schemas.microsoft.com/office/drawing/2014/main" id="{203FEFF7-7943-4BCC-A71A-6FFC513E673D}"/>
              </a:ext>
            </a:extLst>
          </p:cNvPr>
          <p:cNvCxnSpPr>
            <a:cxnSpLocks/>
          </p:cNvCxnSpPr>
          <p:nvPr/>
        </p:nvCxnSpPr>
        <p:spPr>
          <a:xfrm>
            <a:off x="18810421" y="8052375"/>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4BD72721-E6F7-4721-B914-E91B86A6735C}"/>
              </a:ext>
            </a:extLst>
          </p:cNvPr>
          <p:cNvSpPr txBox="1"/>
          <p:nvPr/>
        </p:nvSpPr>
        <p:spPr>
          <a:xfrm>
            <a:off x="22290367" y="7898486"/>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19" name="TextBox 18">
            <a:extLst>
              <a:ext uri="{FF2B5EF4-FFF2-40B4-BE49-F238E27FC236}">
                <a16:creationId xmlns:a16="http://schemas.microsoft.com/office/drawing/2014/main" id="{13245E25-C0D3-492C-A5A2-2172D5328B39}"/>
              </a:ext>
            </a:extLst>
          </p:cNvPr>
          <p:cNvSpPr txBox="1"/>
          <p:nvPr/>
        </p:nvSpPr>
        <p:spPr>
          <a:xfrm>
            <a:off x="18087637" y="8206263"/>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20" name="TextBox 19">
            <a:extLst>
              <a:ext uri="{FF2B5EF4-FFF2-40B4-BE49-F238E27FC236}">
                <a16:creationId xmlns:a16="http://schemas.microsoft.com/office/drawing/2014/main" id="{A4A65777-C968-4ACA-9A11-455FD7987BB2}"/>
              </a:ext>
            </a:extLst>
          </p:cNvPr>
          <p:cNvSpPr txBox="1"/>
          <p:nvPr/>
        </p:nvSpPr>
        <p:spPr>
          <a:xfrm>
            <a:off x="17695436" y="9642282"/>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Risk of Growth</a:t>
            </a:r>
          </a:p>
        </p:txBody>
      </p:sp>
      <p:cxnSp>
        <p:nvCxnSpPr>
          <p:cNvPr id="21" name="Straight Connector 20">
            <a:extLst>
              <a:ext uri="{FF2B5EF4-FFF2-40B4-BE49-F238E27FC236}">
                <a16:creationId xmlns:a16="http://schemas.microsoft.com/office/drawing/2014/main" id="{A1F0F22C-B206-4A35-B037-98FA7DA94F17}"/>
              </a:ext>
            </a:extLst>
          </p:cNvPr>
          <p:cNvCxnSpPr>
            <a:cxnSpLocks/>
          </p:cNvCxnSpPr>
          <p:nvPr/>
        </p:nvCxnSpPr>
        <p:spPr>
          <a:xfrm>
            <a:off x="17950480" y="10380946"/>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871E53DB-0AC5-4BB2-BD18-0D99341BB719}"/>
              </a:ext>
            </a:extLst>
          </p:cNvPr>
          <p:cNvSpPr txBox="1"/>
          <p:nvPr/>
        </p:nvSpPr>
        <p:spPr>
          <a:xfrm>
            <a:off x="22290367" y="10227057"/>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23" name="TextBox 22">
            <a:extLst>
              <a:ext uri="{FF2B5EF4-FFF2-40B4-BE49-F238E27FC236}">
                <a16:creationId xmlns:a16="http://schemas.microsoft.com/office/drawing/2014/main" id="{C19185BC-CF1A-4375-9055-6AA32EC58B81}"/>
              </a:ext>
            </a:extLst>
          </p:cNvPr>
          <p:cNvSpPr txBox="1"/>
          <p:nvPr/>
        </p:nvSpPr>
        <p:spPr>
          <a:xfrm>
            <a:off x="18087637" y="10534834"/>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24" name="Rectangle 23">
            <a:extLst>
              <a:ext uri="{FF2B5EF4-FFF2-40B4-BE49-F238E27FC236}">
                <a16:creationId xmlns:a16="http://schemas.microsoft.com/office/drawing/2014/main" id="{817CD0AB-598F-4A49-B363-37C417F2B92F}"/>
              </a:ext>
            </a:extLst>
          </p:cNvPr>
          <p:cNvSpPr/>
          <p:nvPr/>
        </p:nvSpPr>
        <p:spPr>
          <a:xfrm>
            <a:off x="12341739" y="6855461"/>
            <a:ext cx="4193313" cy="2311210"/>
          </a:xfrm>
          <a:prstGeom prst="rect">
            <a:avLst/>
          </a:prstGeom>
        </p:spPr>
        <p:txBody>
          <a:bodyPr wrap="square" anchor="ctr">
            <a:spAutoFit/>
          </a:bodyPr>
          <a:lstStyle/>
          <a:p>
            <a:pPr algn="ctr">
              <a:lnSpc>
                <a:spcPct val="89000"/>
              </a:lnSpc>
            </a:pPr>
            <a:r>
              <a:rPr lang="en-US" sz="3600" b="1">
                <a:solidFill>
                  <a:srgbClr val="FFFFFF"/>
                </a:solidFill>
                <a:latin typeface="+mj-lt"/>
              </a:rPr>
              <a:t>Corporate governance</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25" name="Rectangle 24">
            <a:extLst>
              <a:ext uri="{FF2B5EF4-FFF2-40B4-BE49-F238E27FC236}">
                <a16:creationId xmlns:a16="http://schemas.microsoft.com/office/drawing/2014/main" id="{060B7456-3CD5-4BAE-834C-DAC18DA0B9DB}"/>
              </a:ext>
            </a:extLst>
          </p:cNvPr>
          <p:cNvSpPr/>
          <p:nvPr/>
        </p:nvSpPr>
        <p:spPr>
          <a:xfrm>
            <a:off x="13461205" y="9272949"/>
            <a:ext cx="1954381" cy="2215991"/>
          </a:xfrm>
          <a:prstGeom prst="rect">
            <a:avLst/>
          </a:prstGeom>
        </p:spPr>
        <p:txBody>
          <a:bodyPr wrap="none">
            <a:spAutoFit/>
          </a:bodyPr>
          <a:lstStyle/>
          <a:p>
            <a:pPr algn="ctr"/>
            <a:r>
              <a:rPr lang="en-US" sz="138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grpSp>
        <p:nvGrpSpPr>
          <p:cNvPr id="26" name="Group 25">
            <a:extLst>
              <a:ext uri="{FF2B5EF4-FFF2-40B4-BE49-F238E27FC236}">
                <a16:creationId xmlns:a16="http://schemas.microsoft.com/office/drawing/2014/main" id="{570A783F-461B-4BB8-AA62-CE89EA5828B5}"/>
              </a:ext>
            </a:extLst>
          </p:cNvPr>
          <p:cNvGrpSpPr/>
          <p:nvPr/>
        </p:nvGrpSpPr>
        <p:grpSpPr>
          <a:xfrm>
            <a:off x="25413880" y="5025007"/>
            <a:ext cx="9202625" cy="10178862"/>
            <a:chOff x="3969168" y="2345252"/>
            <a:chExt cx="6914068" cy="7647530"/>
          </a:xfrm>
        </p:grpSpPr>
        <p:sp>
          <p:nvSpPr>
            <p:cNvPr id="27" name="Three">
              <a:extLst>
                <a:ext uri="{FF2B5EF4-FFF2-40B4-BE49-F238E27FC236}">
                  <a16:creationId xmlns:a16="http://schemas.microsoft.com/office/drawing/2014/main" id="{E132826E-713C-48E8-818F-FB739E194F43}"/>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One">
              <a:extLst>
                <a:ext uri="{FF2B5EF4-FFF2-40B4-BE49-F238E27FC236}">
                  <a16:creationId xmlns:a16="http://schemas.microsoft.com/office/drawing/2014/main" id="{3A913CE6-D750-458E-93C0-8AA4A8119633}"/>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Two">
              <a:extLst>
                <a:ext uri="{FF2B5EF4-FFF2-40B4-BE49-F238E27FC236}">
                  <a16:creationId xmlns:a16="http://schemas.microsoft.com/office/drawing/2014/main" id="{81D74DAF-0F87-4410-A02B-75918C608140}"/>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our">
              <a:extLst>
                <a:ext uri="{FF2B5EF4-FFF2-40B4-BE49-F238E27FC236}">
                  <a16:creationId xmlns:a16="http://schemas.microsoft.com/office/drawing/2014/main" id="{F8E736C7-32E5-431E-B59D-B71063BBBF00}"/>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1" name="Rectangle 30">
            <a:extLst>
              <a:ext uri="{FF2B5EF4-FFF2-40B4-BE49-F238E27FC236}">
                <a16:creationId xmlns:a16="http://schemas.microsoft.com/office/drawing/2014/main" id="{3ADB9030-13EA-4D80-9042-D18F2AA14C1E}"/>
              </a:ext>
            </a:extLst>
          </p:cNvPr>
          <p:cNvSpPr/>
          <p:nvPr/>
        </p:nvSpPr>
        <p:spPr>
          <a:xfrm>
            <a:off x="27918536" y="9395326"/>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Education</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2" name="Rectangle 31">
            <a:extLst>
              <a:ext uri="{FF2B5EF4-FFF2-40B4-BE49-F238E27FC236}">
                <a16:creationId xmlns:a16="http://schemas.microsoft.com/office/drawing/2014/main" id="{8754B71A-39E4-42A9-B1F3-FE266AA51955}"/>
              </a:ext>
            </a:extLst>
          </p:cNvPr>
          <p:cNvSpPr/>
          <p:nvPr/>
        </p:nvSpPr>
        <p:spPr>
          <a:xfrm>
            <a:off x="29038002" y="6717580"/>
            <a:ext cx="1954381" cy="2215991"/>
          </a:xfrm>
          <a:prstGeom prst="rect">
            <a:avLst/>
          </a:prstGeom>
        </p:spPr>
        <p:txBody>
          <a:bodyPr wrap="none">
            <a:spAutoFit/>
          </a:bodyPr>
          <a:lstStyle/>
          <a:p>
            <a:pPr lvl="0" algn="ctr" defTabSz="914400">
              <a:defRPr/>
            </a:pPr>
            <a:r>
              <a:rPr lang="en-US" sz="13800">
                <a:solidFill>
                  <a:schemeClr val="accent3"/>
                </a:solidFill>
                <a:latin typeface="Designball-Edu-01" pitchFamily="2" charset="0"/>
                <a:ea typeface="Open Sans" panose="020B0606030504020204" pitchFamily="34" charset="0"/>
                <a:cs typeface="Arial" panose="020B0604020202020204" pitchFamily="34" charset="0"/>
              </a:rPr>
              <a:t>h</a:t>
            </a:r>
          </a:p>
        </p:txBody>
      </p:sp>
      <p:grpSp>
        <p:nvGrpSpPr>
          <p:cNvPr id="33" name="Group 32">
            <a:extLst>
              <a:ext uri="{FF2B5EF4-FFF2-40B4-BE49-F238E27FC236}">
                <a16:creationId xmlns:a16="http://schemas.microsoft.com/office/drawing/2014/main" id="{E613A18B-DD61-47AE-9A81-798E5B3BF015}"/>
              </a:ext>
            </a:extLst>
          </p:cNvPr>
          <p:cNvGrpSpPr/>
          <p:nvPr/>
        </p:nvGrpSpPr>
        <p:grpSpPr>
          <a:xfrm>
            <a:off x="33909054" y="5025007"/>
            <a:ext cx="9202625" cy="10178862"/>
            <a:chOff x="3969168" y="2345252"/>
            <a:chExt cx="6914068" cy="7647530"/>
          </a:xfrm>
        </p:grpSpPr>
        <p:sp>
          <p:nvSpPr>
            <p:cNvPr id="34" name="Three">
              <a:extLst>
                <a:ext uri="{FF2B5EF4-FFF2-40B4-BE49-F238E27FC236}">
                  <a16:creationId xmlns:a16="http://schemas.microsoft.com/office/drawing/2014/main" id="{8974141D-1423-47BD-A37B-929753F781BE}"/>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One">
              <a:extLst>
                <a:ext uri="{FF2B5EF4-FFF2-40B4-BE49-F238E27FC236}">
                  <a16:creationId xmlns:a16="http://schemas.microsoft.com/office/drawing/2014/main" id="{6C77B367-3F2B-4188-9A08-844100CCE1D8}"/>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Two">
              <a:extLst>
                <a:ext uri="{FF2B5EF4-FFF2-40B4-BE49-F238E27FC236}">
                  <a16:creationId xmlns:a16="http://schemas.microsoft.com/office/drawing/2014/main" id="{AD8E5D7B-6EC2-4F2C-9789-186E63D1A156}"/>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Four">
              <a:extLst>
                <a:ext uri="{FF2B5EF4-FFF2-40B4-BE49-F238E27FC236}">
                  <a16:creationId xmlns:a16="http://schemas.microsoft.com/office/drawing/2014/main" id="{6F5B347C-BEC3-4646-A195-85F7F9CB135C}"/>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8" name="Rectangle 37">
            <a:extLst>
              <a:ext uri="{FF2B5EF4-FFF2-40B4-BE49-F238E27FC236}">
                <a16:creationId xmlns:a16="http://schemas.microsoft.com/office/drawing/2014/main" id="{19E0FF39-CA02-45EE-BA98-D8F2D9044E88}"/>
              </a:ext>
            </a:extLst>
          </p:cNvPr>
          <p:cNvSpPr/>
          <p:nvPr/>
        </p:nvSpPr>
        <p:spPr>
          <a:xfrm>
            <a:off x="36413710" y="6855461"/>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New Idea</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9" name="Rectangle 38">
            <a:extLst>
              <a:ext uri="{FF2B5EF4-FFF2-40B4-BE49-F238E27FC236}">
                <a16:creationId xmlns:a16="http://schemas.microsoft.com/office/drawing/2014/main" id="{6046CB3E-54FD-4849-8EFD-1FB252AFD730}"/>
              </a:ext>
            </a:extLst>
          </p:cNvPr>
          <p:cNvSpPr/>
          <p:nvPr/>
        </p:nvSpPr>
        <p:spPr>
          <a:xfrm>
            <a:off x="37533176" y="9452575"/>
            <a:ext cx="1954381" cy="2215991"/>
          </a:xfrm>
          <a:prstGeom prst="rect">
            <a:avLst/>
          </a:prstGeom>
        </p:spPr>
        <p:txBody>
          <a:bodyPr wrap="none">
            <a:spAutoFit/>
          </a:bodyPr>
          <a:lstStyle/>
          <a:p>
            <a:pPr lvl="0" algn="ctr" defTabSz="914400">
              <a:defRPr/>
            </a:pPr>
            <a:r>
              <a:rPr lang="en-US" sz="13800">
                <a:solidFill>
                  <a:schemeClr val="accent5"/>
                </a:solidFill>
                <a:latin typeface="Designball-Edu-01" pitchFamily="2" charset="0"/>
                <a:ea typeface="Open Sans" panose="020B0606030504020204" pitchFamily="34" charset="0"/>
                <a:cs typeface="Arial" panose="020B0604020202020204" pitchFamily="34" charset="0"/>
              </a:rPr>
              <a:t>u</a:t>
            </a:r>
          </a:p>
        </p:txBody>
      </p:sp>
    </p:spTree>
    <p:extLst>
      <p:ext uri="{BB962C8B-B14F-4D97-AF65-F5344CB8AC3E}">
        <p14:creationId xmlns:p14="http://schemas.microsoft.com/office/powerpoint/2010/main" val="382078713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300"/>
                                        <p:tgtEl>
                                          <p:spTgt spid="16"/>
                                        </p:tgtEl>
                                      </p:cBhvr>
                                    </p:animEffect>
                                  </p:childTnLst>
                                </p:cTn>
                              </p:par>
                              <p:par>
                                <p:cTn id="8" presetID="22" presetClass="entr" presetSubtype="8" fill="hold" nodeType="withEffect">
                                  <p:stCondLst>
                                    <p:cond delay="200"/>
                                  </p:stCondLst>
                                  <p:childTnLst>
                                    <p:set>
                                      <p:cBhvr>
                                        <p:cTn id="9" dur="1" fill="hold">
                                          <p:stCondLst>
                                            <p:cond delay="0"/>
                                          </p:stCondLst>
                                        </p:cTn>
                                        <p:tgtEl>
                                          <p:spTgt spid="17"/>
                                        </p:tgtEl>
                                        <p:attrNameLst>
                                          <p:attrName>style.visibility</p:attrName>
                                        </p:attrNameLst>
                                      </p:cBhvr>
                                      <p:to>
                                        <p:strVal val="visible"/>
                                      </p:to>
                                    </p:set>
                                    <p:animEffect transition="in" filter="wipe(left)">
                                      <p:cBhvr>
                                        <p:cTn id="10" dur="500"/>
                                        <p:tgtEl>
                                          <p:spTgt spid="17"/>
                                        </p:tgtEl>
                                      </p:cBhvr>
                                    </p:animEffect>
                                  </p:childTnLst>
                                </p:cTn>
                              </p:par>
                              <p:par>
                                <p:cTn id="11" presetID="10" presetClass="entr" presetSubtype="0" fill="hold" grpId="0" nodeType="withEffect">
                                  <p:stCondLst>
                                    <p:cond delay="30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300"/>
                                        <p:tgtEl>
                                          <p:spTgt spid="18"/>
                                        </p:tgtEl>
                                      </p:cBhvr>
                                    </p:animEffect>
                                  </p:childTnLst>
                                </p:cTn>
                              </p:par>
                              <p:par>
                                <p:cTn id="14" presetID="10" presetClass="entr" presetSubtype="0" fill="hold" grpId="0" nodeType="withEffect">
                                  <p:stCondLst>
                                    <p:cond delay="50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300"/>
                                        <p:tgtEl>
                                          <p:spTgt spid="19"/>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300"/>
                                        <p:tgtEl>
                                          <p:spTgt spid="20"/>
                                        </p:tgtEl>
                                      </p:cBhvr>
                                    </p:animEffect>
                                  </p:childTnLst>
                                </p:cTn>
                              </p:par>
                              <p:par>
                                <p:cTn id="20" presetID="22" presetClass="entr" presetSubtype="8" fill="hold" nodeType="withEffect">
                                  <p:stCondLst>
                                    <p:cond delay="300"/>
                                  </p:stCondLst>
                                  <p:childTnLst>
                                    <p:set>
                                      <p:cBhvr>
                                        <p:cTn id="21" dur="1" fill="hold">
                                          <p:stCondLst>
                                            <p:cond delay="0"/>
                                          </p:stCondLst>
                                        </p:cTn>
                                        <p:tgtEl>
                                          <p:spTgt spid="21"/>
                                        </p:tgtEl>
                                        <p:attrNameLst>
                                          <p:attrName>style.visibility</p:attrName>
                                        </p:attrNameLst>
                                      </p:cBhvr>
                                      <p:to>
                                        <p:strVal val="visible"/>
                                      </p:to>
                                    </p:set>
                                    <p:animEffect transition="in" filter="wipe(left)">
                                      <p:cBhvr>
                                        <p:cTn id="22" dur="500"/>
                                        <p:tgtEl>
                                          <p:spTgt spid="21"/>
                                        </p:tgtEl>
                                      </p:cBhvr>
                                    </p:animEffect>
                                  </p:childTnLst>
                                </p:cTn>
                              </p:par>
                              <p:par>
                                <p:cTn id="23" presetID="10" presetClass="entr" presetSubtype="0" fill="hold" grpId="0" nodeType="withEffect">
                                  <p:stCondLst>
                                    <p:cond delay="400"/>
                                  </p:stCondLst>
                                  <p:childTnLst>
                                    <p:set>
                                      <p:cBhvr>
                                        <p:cTn id="24" dur="1" fill="hold">
                                          <p:stCondLst>
                                            <p:cond delay="0"/>
                                          </p:stCondLst>
                                        </p:cTn>
                                        <p:tgtEl>
                                          <p:spTgt spid="22"/>
                                        </p:tgtEl>
                                        <p:attrNameLst>
                                          <p:attrName>style.visibility</p:attrName>
                                        </p:attrNameLst>
                                      </p:cBhvr>
                                      <p:to>
                                        <p:strVal val="visible"/>
                                      </p:to>
                                    </p:set>
                                    <p:animEffect transition="in" filter="fade">
                                      <p:cBhvr>
                                        <p:cTn id="25" dur="300"/>
                                        <p:tgtEl>
                                          <p:spTgt spid="22"/>
                                        </p:tgtEl>
                                      </p:cBhvr>
                                    </p:animEffect>
                                  </p:childTnLst>
                                </p:cTn>
                              </p:par>
                              <p:par>
                                <p:cTn id="26" presetID="10" presetClass="entr" presetSubtype="0" fill="hold" grpId="0" nodeType="withEffect">
                                  <p:stCondLst>
                                    <p:cond delay="600"/>
                                  </p:stCondLst>
                                  <p:childTnLst>
                                    <p:set>
                                      <p:cBhvr>
                                        <p:cTn id="27" dur="1" fill="hold">
                                          <p:stCondLst>
                                            <p:cond delay="0"/>
                                          </p:stCondLst>
                                        </p:cTn>
                                        <p:tgtEl>
                                          <p:spTgt spid="23"/>
                                        </p:tgtEl>
                                        <p:attrNameLst>
                                          <p:attrName>style.visibility</p:attrName>
                                        </p:attrNameLst>
                                      </p:cBhvr>
                                      <p:to>
                                        <p:strVal val="visible"/>
                                      </p:to>
                                    </p:set>
                                    <p:animEffect transition="in" filter="fade">
                                      <p:cBhvr>
                                        <p:cTn id="28" dur="300"/>
                                        <p:tgtEl>
                                          <p:spTgt spid="23"/>
                                        </p:tgtEl>
                                      </p:cBhvr>
                                    </p:animEffect>
                                  </p:childTnLst>
                                </p:cTn>
                              </p:par>
                              <p:par>
                                <p:cTn id="29" presetID="2" presetClass="entr" presetSubtype="8" decel="100000" fill="hold" nodeType="withEffect">
                                  <p:stCondLst>
                                    <p:cond delay="60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1580" fill="hold"/>
                                        <p:tgtEl>
                                          <p:spTgt spid="11"/>
                                        </p:tgtEl>
                                        <p:attrNameLst>
                                          <p:attrName>ppt_x</p:attrName>
                                        </p:attrNameLst>
                                      </p:cBhvr>
                                      <p:tavLst>
                                        <p:tav tm="0">
                                          <p:val>
                                            <p:strVal val="0-#ppt_w/2"/>
                                          </p:val>
                                        </p:tav>
                                        <p:tav tm="100000">
                                          <p:val>
                                            <p:strVal val="#ppt_x"/>
                                          </p:val>
                                        </p:tav>
                                      </p:tavLst>
                                    </p:anim>
                                    <p:anim calcmode="lin" valueType="num">
                                      <p:cBhvr additive="base">
                                        <p:cTn id="32" dur="1580" fill="hold"/>
                                        <p:tgtEl>
                                          <p:spTgt spid="11"/>
                                        </p:tgtEl>
                                        <p:attrNameLst>
                                          <p:attrName>ppt_y</p:attrName>
                                        </p:attrNameLst>
                                      </p:cBhvr>
                                      <p:tavLst>
                                        <p:tav tm="0">
                                          <p:val>
                                            <p:strVal val="#ppt_y"/>
                                          </p:val>
                                        </p:tav>
                                        <p:tav tm="100000">
                                          <p:val>
                                            <p:strVal val="#ppt_y"/>
                                          </p:val>
                                        </p:tav>
                                      </p:tavLst>
                                    </p:anim>
                                  </p:childTnLst>
                                </p:cTn>
                              </p:par>
                              <p:par>
                                <p:cTn id="33" presetID="2" presetClass="entr" presetSubtype="8" decel="100000" fill="hold" nodeType="withEffect">
                                  <p:stCondLst>
                                    <p:cond delay="600"/>
                                  </p:stCondLst>
                                  <p:childTnLst>
                                    <p:set>
                                      <p:cBhvr>
                                        <p:cTn id="34" dur="1" fill="hold">
                                          <p:stCondLst>
                                            <p:cond delay="0"/>
                                          </p:stCondLst>
                                        </p:cTn>
                                        <p:tgtEl>
                                          <p:spTgt spid="5"/>
                                        </p:tgtEl>
                                        <p:attrNameLst>
                                          <p:attrName>style.visibility</p:attrName>
                                        </p:attrNameLst>
                                      </p:cBhvr>
                                      <p:to>
                                        <p:strVal val="visible"/>
                                      </p:to>
                                    </p:set>
                                    <p:anim calcmode="lin" valueType="num">
                                      <p:cBhvr additive="base">
                                        <p:cTn id="35" dur="1400" fill="hold"/>
                                        <p:tgtEl>
                                          <p:spTgt spid="5"/>
                                        </p:tgtEl>
                                        <p:attrNameLst>
                                          <p:attrName>ppt_x</p:attrName>
                                        </p:attrNameLst>
                                      </p:cBhvr>
                                      <p:tavLst>
                                        <p:tav tm="0">
                                          <p:val>
                                            <p:strVal val="0-#ppt_w/2"/>
                                          </p:val>
                                        </p:tav>
                                        <p:tav tm="100000">
                                          <p:val>
                                            <p:strVal val="#ppt_x"/>
                                          </p:val>
                                        </p:tav>
                                      </p:tavLst>
                                    </p:anim>
                                    <p:anim calcmode="lin" valueType="num">
                                      <p:cBhvr additive="base">
                                        <p:cTn id="36" dur="1400" fill="hold"/>
                                        <p:tgtEl>
                                          <p:spTgt spid="5"/>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600"/>
                                  </p:stCondLst>
                                  <p:iterate type="lt">
                                    <p:tmPct val="10000"/>
                                  </p:iterate>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1580" fill="hold"/>
                                        <p:tgtEl>
                                          <p:spTgt spid="10"/>
                                        </p:tgtEl>
                                        <p:attrNameLst>
                                          <p:attrName>ppt_x</p:attrName>
                                        </p:attrNameLst>
                                      </p:cBhvr>
                                      <p:tavLst>
                                        <p:tav tm="0">
                                          <p:val>
                                            <p:strVal val="1+#ppt_w/2"/>
                                          </p:val>
                                        </p:tav>
                                        <p:tav tm="100000">
                                          <p:val>
                                            <p:strVal val="#ppt_x"/>
                                          </p:val>
                                        </p:tav>
                                      </p:tavLst>
                                    </p:anim>
                                    <p:anim calcmode="lin" valueType="num">
                                      <p:cBhvr additive="base">
                                        <p:cTn id="40" dur="1580" fill="hold"/>
                                        <p:tgtEl>
                                          <p:spTgt spid="10"/>
                                        </p:tgtEl>
                                        <p:attrNameLst>
                                          <p:attrName>ppt_y</p:attrName>
                                        </p:attrNameLst>
                                      </p:cBhvr>
                                      <p:tavLst>
                                        <p:tav tm="0">
                                          <p:val>
                                            <p:strVal val="#ppt_y"/>
                                          </p:val>
                                        </p:tav>
                                        <p:tav tm="100000">
                                          <p:val>
                                            <p:strVal val="#ppt_y"/>
                                          </p:val>
                                        </p:tav>
                                      </p:tavLst>
                                    </p:anim>
                                  </p:childTnLst>
                                </p:cTn>
                              </p:par>
                              <p:par>
                                <p:cTn id="41" presetID="10" presetClass="entr" presetSubtype="0" fill="hold" grpId="0" nodeType="withEffect">
                                  <p:stCondLst>
                                    <p:cond delay="1000"/>
                                  </p:stCondLst>
                                  <p:childTnLst>
                                    <p:set>
                                      <p:cBhvr>
                                        <p:cTn id="42" dur="1" fill="hold">
                                          <p:stCondLst>
                                            <p:cond delay="0"/>
                                          </p:stCondLst>
                                        </p:cTn>
                                        <p:tgtEl>
                                          <p:spTgt spid="24"/>
                                        </p:tgtEl>
                                        <p:attrNameLst>
                                          <p:attrName>style.visibility</p:attrName>
                                        </p:attrNameLst>
                                      </p:cBhvr>
                                      <p:to>
                                        <p:strVal val="visible"/>
                                      </p:to>
                                    </p:set>
                                    <p:animEffect transition="in" filter="fade">
                                      <p:cBhvr>
                                        <p:cTn id="43" dur="500"/>
                                        <p:tgtEl>
                                          <p:spTgt spid="24"/>
                                        </p:tgtEl>
                                      </p:cBhvr>
                                    </p:animEffect>
                                  </p:childTnLst>
                                </p:cTn>
                              </p:par>
                              <p:par>
                                <p:cTn id="44" presetID="10" presetClass="entr" presetSubtype="0" fill="hold" grpId="0" nodeType="withEffect">
                                  <p:stCondLst>
                                    <p:cond delay="1100"/>
                                  </p:stCondLst>
                                  <p:childTnLst>
                                    <p:set>
                                      <p:cBhvr>
                                        <p:cTn id="45" dur="1" fill="hold">
                                          <p:stCondLst>
                                            <p:cond delay="0"/>
                                          </p:stCondLst>
                                        </p:cTn>
                                        <p:tgtEl>
                                          <p:spTgt spid="25"/>
                                        </p:tgtEl>
                                        <p:attrNameLst>
                                          <p:attrName>style.visibility</p:attrName>
                                        </p:attrNameLst>
                                      </p:cBhvr>
                                      <p:to>
                                        <p:strVal val="visible"/>
                                      </p:to>
                                    </p:set>
                                    <p:animEffect transition="in" filter="fade">
                                      <p:cBhvr>
                                        <p:cTn id="46"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6" grpId="0"/>
      <p:bldP spid="18" grpId="0"/>
      <p:bldP spid="19" grpId="0"/>
      <p:bldP spid="20" grpId="0"/>
      <p:bldP spid="22" grpId="0"/>
      <p:bldP spid="23" grpId="0"/>
      <p:bldP spid="24" grpId="0"/>
      <p:bldP spid="25" grpId="0"/>
    </p:bld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accent3">
            <a:lumMod val="20000"/>
            <a:lumOff val="80000"/>
          </a:schemeClr>
        </a:solidFill>
        <a:effectLst/>
      </p:bgPr>
    </p:bg>
    <p:spTree>
      <p:nvGrpSpPr>
        <p:cNvPr id="1" name=""/>
        <p:cNvGrpSpPr/>
        <p:nvPr/>
      </p:nvGrpSpPr>
      <p:grpSpPr>
        <a:xfrm>
          <a:off x="0" y="0"/>
          <a:ext cx="0" cy="0"/>
          <a:chOff x="0" y="0"/>
          <a:chExt cx="0" cy="0"/>
        </a:xfrm>
      </p:grpSpPr>
      <p:grpSp>
        <p:nvGrpSpPr>
          <p:cNvPr id="40" name="Group 39">
            <a:extLst>
              <a:ext uri="{FF2B5EF4-FFF2-40B4-BE49-F238E27FC236}">
                <a16:creationId xmlns:a16="http://schemas.microsoft.com/office/drawing/2014/main" id="{2455696E-65A1-42AF-9186-8C95D6B3513F}"/>
              </a:ext>
            </a:extLst>
          </p:cNvPr>
          <p:cNvGrpSpPr/>
          <p:nvPr/>
        </p:nvGrpSpPr>
        <p:grpSpPr>
          <a:xfrm>
            <a:off x="2247903" y="-8530978"/>
            <a:ext cx="7654613" cy="7609320"/>
            <a:chOff x="8451073" y="2889337"/>
            <a:chExt cx="7485028" cy="7440739"/>
          </a:xfrm>
        </p:grpSpPr>
        <p:sp>
          <p:nvSpPr>
            <p:cNvPr id="41" name="Freeform: Shape 40">
              <a:extLst>
                <a:ext uri="{FF2B5EF4-FFF2-40B4-BE49-F238E27FC236}">
                  <a16:creationId xmlns:a16="http://schemas.microsoft.com/office/drawing/2014/main" id="{CBBE9E25-A1B2-4F07-9941-9C2D316893E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9B531D57-E66F-4D09-B3D2-CBD60983E97E}"/>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Freeform: Shape 42">
              <a:extLst>
                <a:ext uri="{FF2B5EF4-FFF2-40B4-BE49-F238E27FC236}">
                  <a16:creationId xmlns:a16="http://schemas.microsoft.com/office/drawing/2014/main" id="{9360C67F-9AFD-4939-8C14-91924A273CD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393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676F53D1-7042-45DC-B86C-5F7D66F10ABB}"/>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5" name="Group 44">
            <a:extLst>
              <a:ext uri="{FF2B5EF4-FFF2-40B4-BE49-F238E27FC236}">
                <a16:creationId xmlns:a16="http://schemas.microsoft.com/office/drawing/2014/main" id="{3127BCB6-8CEB-469F-8B9C-A59A58C3DE54}"/>
              </a:ext>
            </a:extLst>
          </p:cNvPr>
          <p:cNvGrpSpPr/>
          <p:nvPr/>
        </p:nvGrpSpPr>
        <p:grpSpPr>
          <a:xfrm>
            <a:off x="-11607008" y="4839871"/>
            <a:ext cx="9191493" cy="9137106"/>
            <a:chOff x="8451073" y="2889337"/>
            <a:chExt cx="7485028" cy="7440739"/>
          </a:xfrm>
        </p:grpSpPr>
        <p:sp>
          <p:nvSpPr>
            <p:cNvPr id="46" name="Freeform: Shape 45">
              <a:extLst>
                <a:ext uri="{FF2B5EF4-FFF2-40B4-BE49-F238E27FC236}">
                  <a16:creationId xmlns:a16="http://schemas.microsoft.com/office/drawing/2014/main" id="{6031DACF-35E5-407F-AE9C-545C0F192FD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B9DB34BC-55A5-4CB5-A1CE-D3862FC099A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Freeform: Shape 47">
              <a:extLst>
                <a:ext uri="{FF2B5EF4-FFF2-40B4-BE49-F238E27FC236}">
                  <a16:creationId xmlns:a16="http://schemas.microsoft.com/office/drawing/2014/main" id="{9CC76EE0-EF0A-4B3A-906D-79C55260BAC8}"/>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reeform: Shape 48">
              <a:extLst>
                <a:ext uri="{FF2B5EF4-FFF2-40B4-BE49-F238E27FC236}">
                  <a16:creationId xmlns:a16="http://schemas.microsoft.com/office/drawing/2014/main" id="{39C81EB8-30BE-4003-8FCD-EA057B0080AE}"/>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0" name="TextBox 49">
            <a:extLst>
              <a:ext uri="{FF2B5EF4-FFF2-40B4-BE49-F238E27FC236}">
                <a16:creationId xmlns:a16="http://schemas.microsoft.com/office/drawing/2014/main" id="{740EAAA5-56B9-4DCF-AE7C-6F0675B51BB6}"/>
              </a:ext>
            </a:extLst>
          </p:cNvPr>
          <p:cNvSpPr txBox="1"/>
          <p:nvPr/>
        </p:nvSpPr>
        <p:spPr>
          <a:xfrm>
            <a:off x="-9995619" y="8275490"/>
            <a:ext cx="8722068" cy="2215991"/>
          </a:xfrm>
          <a:prstGeom prst="rect">
            <a:avLst/>
          </a:prstGeom>
          <a:noFill/>
        </p:spPr>
        <p:txBody>
          <a:bodyPr wrap="none" rtlCol="0">
            <a:spAutoFit/>
          </a:bodyPr>
          <a:lstStyle/>
          <a:p>
            <a:pPr algn="ctr"/>
            <a:r>
              <a:rPr lang="en-US" sz="138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CONTENT</a:t>
            </a:r>
          </a:p>
        </p:txBody>
      </p:sp>
      <p:grpSp>
        <p:nvGrpSpPr>
          <p:cNvPr id="51" name="Group 50">
            <a:extLst>
              <a:ext uri="{FF2B5EF4-FFF2-40B4-BE49-F238E27FC236}">
                <a16:creationId xmlns:a16="http://schemas.microsoft.com/office/drawing/2014/main" id="{2C0AB2D4-7F36-40DA-8AA7-ADFABCB3E878}"/>
              </a:ext>
            </a:extLst>
          </p:cNvPr>
          <p:cNvGrpSpPr/>
          <p:nvPr/>
        </p:nvGrpSpPr>
        <p:grpSpPr>
          <a:xfrm>
            <a:off x="667964" y="6172721"/>
            <a:ext cx="7605475" cy="8412283"/>
            <a:chOff x="3969168" y="2345252"/>
            <a:chExt cx="6914068" cy="7647530"/>
          </a:xfrm>
        </p:grpSpPr>
        <p:sp>
          <p:nvSpPr>
            <p:cNvPr id="52" name="Three">
              <a:extLst>
                <a:ext uri="{FF2B5EF4-FFF2-40B4-BE49-F238E27FC236}">
                  <a16:creationId xmlns:a16="http://schemas.microsoft.com/office/drawing/2014/main" id="{5808A895-EF19-4EC3-9B2D-5198D2F4576B}"/>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3" name="One">
              <a:extLst>
                <a:ext uri="{FF2B5EF4-FFF2-40B4-BE49-F238E27FC236}">
                  <a16:creationId xmlns:a16="http://schemas.microsoft.com/office/drawing/2014/main" id="{E7FE6501-1402-47D1-A637-F558A09607DE}"/>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Two">
              <a:extLst>
                <a:ext uri="{FF2B5EF4-FFF2-40B4-BE49-F238E27FC236}">
                  <a16:creationId xmlns:a16="http://schemas.microsoft.com/office/drawing/2014/main" id="{7B68430A-50AC-4D24-8E74-1BFD7418B707}"/>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our">
              <a:extLst>
                <a:ext uri="{FF2B5EF4-FFF2-40B4-BE49-F238E27FC236}">
                  <a16:creationId xmlns:a16="http://schemas.microsoft.com/office/drawing/2014/main" id="{E8E2F885-57D0-4D44-BEAC-70062BBCF2C6}"/>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6" name="Rectangle 55">
            <a:extLst>
              <a:ext uri="{FF2B5EF4-FFF2-40B4-BE49-F238E27FC236}">
                <a16:creationId xmlns:a16="http://schemas.microsoft.com/office/drawing/2014/main" id="{571BED9C-E21B-4917-B5F1-D89D21A9905E}"/>
              </a:ext>
            </a:extLst>
          </p:cNvPr>
          <p:cNvSpPr/>
          <p:nvPr/>
        </p:nvSpPr>
        <p:spPr>
          <a:xfrm>
            <a:off x="2737928" y="7511660"/>
            <a:ext cx="3465548" cy="1910091"/>
          </a:xfrm>
          <a:prstGeom prst="rect">
            <a:avLst/>
          </a:prstGeom>
        </p:spPr>
        <p:txBody>
          <a:bodyPr wrap="square" anchor="ctr">
            <a:spAutoFit/>
          </a:bodyPr>
          <a:lstStyle/>
          <a:p>
            <a:pPr algn="ctr">
              <a:lnSpc>
                <a:spcPct val="89000"/>
              </a:lnSpc>
            </a:pPr>
            <a:r>
              <a:rPr lang="en-US" sz="3600" b="1">
                <a:solidFill>
                  <a:srgbClr val="FFFFFF"/>
                </a:solidFill>
                <a:latin typeface="+mj-lt"/>
              </a:rPr>
              <a:t>Corporate governance</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57" name="Rectangle 56">
            <a:extLst>
              <a:ext uri="{FF2B5EF4-FFF2-40B4-BE49-F238E27FC236}">
                <a16:creationId xmlns:a16="http://schemas.microsoft.com/office/drawing/2014/main" id="{E81A0EE8-887C-41E0-B056-594500E93B58}"/>
              </a:ext>
            </a:extLst>
          </p:cNvPr>
          <p:cNvSpPr/>
          <p:nvPr/>
        </p:nvSpPr>
        <p:spPr>
          <a:xfrm>
            <a:off x="3784987" y="10175879"/>
            <a:ext cx="1371429" cy="1538883"/>
          </a:xfrm>
          <a:prstGeom prst="rect">
            <a:avLst/>
          </a:prstGeom>
        </p:spPr>
        <p:txBody>
          <a:bodyPr wrap="none">
            <a:spAutoFit/>
          </a:bodyPr>
          <a:lstStyle/>
          <a:p>
            <a:pPr algn="ctr"/>
            <a:r>
              <a:rPr lang="en-US" sz="115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grpSp>
        <p:nvGrpSpPr>
          <p:cNvPr id="58" name="Group 57">
            <a:extLst>
              <a:ext uri="{FF2B5EF4-FFF2-40B4-BE49-F238E27FC236}">
                <a16:creationId xmlns:a16="http://schemas.microsoft.com/office/drawing/2014/main" id="{0B5A9E63-5C76-40A9-A366-A6730C609F98}"/>
              </a:ext>
            </a:extLst>
          </p:cNvPr>
          <p:cNvGrpSpPr/>
          <p:nvPr/>
        </p:nvGrpSpPr>
        <p:grpSpPr>
          <a:xfrm>
            <a:off x="8390849" y="6172721"/>
            <a:ext cx="7605475" cy="8412283"/>
            <a:chOff x="3969168" y="2345252"/>
            <a:chExt cx="6914068" cy="7647530"/>
          </a:xfrm>
        </p:grpSpPr>
        <p:sp>
          <p:nvSpPr>
            <p:cNvPr id="59" name="Three">
              <a:extLst>
                <a:ext uri="{FF2B5EF4-FFF2-40B4-BE49-F238E27FC236}">
                  <a16:creationId xmlns:a16="http://schemas.microsoft.com/office/drawing/2014/main" id="{4B056F74-F377-4A8D-AABF-2740FF9C259F}"/>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One">
              <a:extLst>
                <a:ext uri="{FF2B5EF4-FFF2-40B4-BE49-F238E27FC236}">
                  <a16:creationId xmlns:a16="http://schemas.microsoft.com/office/drawing/2014/main" id="{E8B9A545-BDF6-450A-BD76-7E561CD9D987}"/>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1" name="Two">
              <a:extLst>
                <a:ext uri="{FF2B5EF4-FFF2-40B4-BE49-F238E27FC236}">
                  <a16:creationId xmlns:a16="http://schemas.microsoft.com/office/drawing/2014/main" id="{E9136882-DAEB-4648-BA52-D5AECDF366C6}"/>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Four">
              <a:extLst>
                <a:ext uri="{FF2B5EF4-FFF2-40B4-BE49-F238E27FC236}">
                  <a16:creationId xmlns:a16="http://schemas.microsoft.com/office/drawing/2014/main" id="{18E2D257-101A-4B64-902E-11E93505CDCB}"/>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3" name="Rectangle 62">
            <a:extLst>
              <a:ext uri="{FF2B5EF4-FFF2-40B4-BE49-F238E27FC236}">
                <a16:creationId xmlns:a16="http://schemas.microsoft.com/office/drawing/2014/main" id="{A95A5821-C511-404A-B0D6-432AE7B00BF2}"/>
              </a:ext>
            </a:extLst>
          </p:cNvPr>
          <p:cNvSpPr/>
          <p:nvPr/>
        </p:nvSpPr>
        <p:spPr>
          <a:xfrm>
            <a:off x="10460813" y="9800253"/>
            <a:ext cx="3465548" cy="1502584"/>
          </a:xfrm>
          <a:prstGeom prst="rect">
            <a:avLst/>
          </a:prstGeom>
        </p:spPr>
        <p:txBody>
          <a:bodyPr wrap="square" anchor="ctr">
            <a:spAutoFit/>
          </a:bodyPr>
          <a:lstStyle/>
          <a:p>
            <a:pPr algn="ctr">
              <a:lnSpc>
                <a:spcPct val="89000"/>
              </a:lnSpc>
            </a:pPr>
            <a:r>
              <a:rPr lang="en-US" sz="3600" b="1">
                <a:solidFill>
                  <a:srgbClr val="FFFFFF"/>
                </a:solidFill>
                <a:latin typeface="+mj-lt"/>
              </a:rPr>
              <a:t>Education</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64" name="Rectangle 63">
            <a:extLst>
              <a:ext uri="{FF2B5EF4-FFF2-40B4-BE49-F238E27FC236}">
                <a16:creationId xmlns:a16="http://schemas.microsoft.com/office/drawing/2014/main" id="{C3D68878-9903-4E10-BD49-95E21B587435}"/>
              </a:ext>
            </a:extLst>
          </p:cNvPr>
          <p:cNvSpPr/>
          <p:nvPr/>
        </p:nvSpPr>
        <p:spPr>
          <a:xfrm>
            <a:off x="11385991" y="7382379"/>
            <a:ext cx="1615191" cy="1831397"/>
          </a:xfrm>
          <a:prstGeom prst="rect">
            <a:avLst/>
          </a:prstGeom>
        </p:spPr>
        <p:txBody>
          <a:bodyPr wrap="none">
            <a:spAutoFit/>
          </a:bodyPr>
          <a:lstStyle/>
          <a:p>
            <a:pPr lvl="0" algn="ctr" defTabSz="914400">
              <a:defRPr/>
            </a:pPr>
            <a:r>
              <a:rPr lang="en-US" sz="13800">
                <a:solidFill>
                  <a:schemeClr val="accent3"/>
                </a:solidFill>
                <a:latin typeface="Designball-Edu-01" pitchFamily="2" charset="0"/>
                <a:ea typeface="Open Sans" panose="020B0606030504020204" pitchFamily="34" charset="0"/>
                <a:cs typeface="Arial" panose="020B0604020202020204" pitchFamily="34" charset="0"/>
              </a:rPr>
              <a:t>h</a:t>
            </a:r>
          </a:p>
        </p:txBody>
      </p:sp>
      <p:grpSp>
        <p:nvGrpSpPr>
          <p:cNvPr id="65" name="Group 64">
            <a:extLst>
              <a:ext uri="{FF2B5EF4-FFF2-40B4-BE49-F238E27FC236}">
                <a16:creationId xmlns:a16="http://schemas.microsoft.com/office/drawing/2014/main" id="{75AC8C93-D208-4D54-871D-D0C009777A2A}"/>
              </a:ext>
            </a:extLst>
          </p:cNvPr>
          <p:cNvGrpSpPr/>
          <p:nvPr/>
        </p:nvGrpSpPr>
        <p:grpSpPr>
          <a:xfrm>
            <a:off x="16113735" y="6172721"/>
            <a:ext cx="7605475" cy="8412283"/>
            <a:chOff x="3969168" y="2345252"/>
            <a:chExt cx="6914068" cy="7647530"/>
          </a:xfrm>
        </p:grpSpPr>
        <p:sp>
          <p:nvSpPr>
            <p:cNvPr id="66" name="Three">
              <a:extLst>
                <a:ext uri="{FF2B5EF4-FFF2-40B4-BE49-F238E27FC236}">
                  <a16:creationId xmlns:a16="http://schemas.microsoft.com/office/drawing/2014/main" id="{450AEA00-F7E5-429A-91D0-83464DD57DB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7" name="One">
              <a:extLst>
                <a:ext uri="{FF2B5EF4-FFF2-40B4-BE49-F238E27FC236}">
                  <a16:creationId xmlns:a16="http://schemas.microsoft.com/office/drawing/2014/main" id="{D2EF5646-5FF0-41B1-B92B-F6CD3F9F472B}"/>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8" name="Two">
              <a:extLst>
                <a:ext uri="{FF2B5EF4-FFF2-40B4-BE49-F238E27FC236}">
                  <a16:creationId xmlns:a16="http://schemas.microsoft.com/office/drawing/2014/main" id="{9FB8CEE2-30AC-40BB-B1CD-49B61C9A9D07}"/>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9" name="Four">
              <a:extLst>
                <a:ext uri="{FF2B5EF4-FFF2-40B4-BE49-F238E27FC236}">
                  <a16:creationId xmlns:a16="http://schemas.microsoft.com/office/drawing/2014/main" id="{E0C115AA-34A9-45B1-A4D0-74A8AEC6B461}"/>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0" name="Rectangle 69">
            <a:extLst>
              <a:ext uri="{FF2B5EF4-FFF2-40B4-BE49-F238E27FC236}">
                <a16:creationId xmlns:a16="http://schemas.microsoft.com/office/drawing/2014/main" id="{F9F410F0-E883-42A7-B385-1FCF8BCE89CB}"/>
              </a:ext>
            </a:extLst>
          </p:cNvPr>
          <p:cNvSpPr/>
          <p:nvPr/>
        </p:nvSpPr>
        <p:spPr>
          <a:xfrm>
            <a:off x="18183698" y="7491285"/>
            <a:ext cx="3465548" cy="1502584"/>
          </a:xfrm>
          <a:prstGeom prst="rect">
            <a:avLst/>
          </a:prstGeom>
        </p:spPr>
        <p:txBody>
          <a:bodyPr wrap="square" anchor="ctr">
            <a:spAutoFit/>
          </a:bodyPr>
          <a:lstStyle/>
          <a:p>
            <a:pPr algn="ctr">
              <a:lnSpc>
                <a:spcPct val="89000"/>
              </a:lnSpc>
            </a:pPr>
            <a:r>
              <a:rPr lang="en-US" sz="3600" b="1">
                <a:solidFill>
                  <a:srgbClr val="FFFFFF"/>
                </a:solidFill>
                <a:latin typeface="+mj-lt"/>
              </a:rPr>
              <a:t>New Idea</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71" name="Rectangle 70">
            <a:extLst>
              <a:ext uri="{FF2B5EF4-FFF2-40B4-BE49-F238E27FC236}">
                <a16:creationId xmlns:a16="http://schemas.microsoft.com/office/drawing/2014/main" id="{64129FC6-4158-42DA-B283-28FE1FBAA402}"/>
              </a:ext>
            </a:extLst>
          </p:cNvPr>
          <p:cNvSpPr/>
          <p:nvPr/>
        </p:nvSpPr>
        <p:spPr>
          <a:xfrm>
            <a:off x="19108876" y="9868738"/>
            <a:ext cx="1615191" cy="1831397"/>
          </a:xfrm>
          <a:prstGeom prst="rect">
            <a:avLst/>
          </a:prstGeom>
        </p:spPr>
        <p:txBody>
          <a:bodyPr wrap="none">
            <a:spAutoFit/>
          </a:bodyPr>
          <a:lstStyle/>
          <a:p>
            <a:pPr lvl="0" algn="ctr" defTabSz="914400">
              <a:defRPr/>
            </a:pPr>
            <a:r>
              <a:rPr lang="en-US" sz="13800">
                <a:solidFill>
                  <a:schemeClr val="accent2"/>
                </a:solidFill>
                <a:latin typeface="Designball-Edu-01" pitchFamily="2" charset="0"/>
                <a:ea typeface="Open Sans" panose="020B0606030504020204" pitchFamily="34" charset="0"/>
                <a:cs typeface="Arial" panose="020B0604020202020204" pitchFamily="34" charset="0"/>
              </a:rPr>
              <a:t>u</a:t>
            </a:r>
          </a:p>
        </p:txBody>
      </p:sp>
      <p:grpSp>
        <p:nvGrpSpPr>
          <p:cNvPr id="72" name="Group 71">
            <a:extLst>
              <a:ext uri="{FF2B5EF4-FFF2-40B4-BE49-F238E27FC236}">
                <a16:creationId xmlns:a16="http://schemas.microsoft.com/office/drawing/2014/main" id="{CE0F2A34-0827-47B6-8BD1-BFF5D994658A}"/>
              </a:ext>
            </a:extLst>
          </p:cNvPr>
          <p:cNvGrpSpPr/>
          <p:nvPr/>
        </p:nvGrpSpPr>
        <p:grpSpPr>
          <a:xfrm>
            <a:off x="-2793587" y="18903912"/>
            <a:ext cx="12233877" cy="12161489"/>
            <a:chOff x="8451073" y="2889337"/>
            <a:chExt cx="7485028" cy="7440739"/>
          </a:xfrm>
        </p:grpSpPr>
        <p:sp>
          <p:nvSpPr>
            <p:cNvPr id="73" name="Freeform: Shape 72">
              <a:extLst>
                <a:ext uri="{FF2B5EF4-FFF2-40B4-BE49-F238E27FC236}">
                  <a16:creationId xmlns:a16="http://schemas.microsoft.com/office/drawing/2014/main" id="{63A1617A-A7FC-4AA0-A47E-A3C6DD31C45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4" name="Freeform: Shape 73">
              <a:extLst>
                <a:ext uri="{FF2B5EF4-FFF2-40B4-BE49-F238E27FC236}">
                  <a16:creationId xmlns:a16="http://schemas.microsoft.com/office/drawing/2014/main" id="{EEA86A40-6B45-438A-91CF-4CFCFD969B4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5" name="Freeform: Shape 74">
              <a:extLst>
                <a:ext uri="{FF2B5EF4-FFF2-40B4-BE49-F238E27FC236}">
                  <a16:creationId xmlns:a16="http://schemas.microsoft.com/office/drawing/2014/main" id="{3FE76524-E85C-46A2-83E1-F15B9659B75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6" name="Freeform: Shape 75">
              <a:extLst>
                <a:ext uri="{FF2B5EF4-FFF2-40B4-BE49-F238E27FC236}">
                  <a16:creationId xmlns:a16="http://schemas.microsoft.com/office/drawing/2014/main" id="{E7E49FF7-9AA5-41AE-B3FF-733ADED5AA4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77" name="Group 76">
            <a:extLst>
              <a:ext uri="{FF2B5EF4-FFF2-40B4-BE49-F238E27FC236}">
                <a16:creationId xmlns:a16="http://schemas.microsoft.com/office/drawing/2014/main" id="{E539639D-5D23-4E0D-BF35-85EEE0B0C32C}"/>
              </a:ext>
            </a:extLst>
          </p:cNvPr>
          <p:cNvGrpSpPr/>
          <p:nvPr/>
        </p:nvGrpSpPr>
        <p:grpSpPr>
          <a:xfrm>
            <a:off x="24522882" y="-2936057"/>
            <a:ext cx="5707195" cy="5673424"/>
            <a:chOff x="8451073" y="2889337"/>
            <a:chExt cx="7485028" cy="7440739"/>
          </a:xfrm>
        </p:grpSpPr>
        <p:sp>
          <p:nvSpPr>
            <p:cNvPr id="78" name="Freeform: Shape 77">
              <a:extLst>
                <a:ext uri="{FF2B5EF4-FFF2-40B4-BE49-F238E27FC236}">
                  <a16:creationId xmlns:a16="http://schemas.microsoft.com/office/drawing/2014/main" id="{0B30D236-27CD-4AEF-94D1-5C0DDCD7BB8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9" name="Freeform: Shape 78">
              <a:extLst>
                <a:ext uri="{FF2B5EF4-FFF2-40B4-BE49-F238E27FC236}">
                  <a16:creationId xmlns:a16="http://schemas.microsoft.com/office/drawing/2014/main" id="{5FF634D6-C9B8-467F-A895-2E733A5F9D07}"/>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0" name="Freeform: Shape 79">
              <a:extLst>
                <a:ext uri="{FF2B5EF4-FFF2-40B4-BE49-F238E27FC236}">
                  <a16:creationId xmlns:a16="http://schemas.microsoft.com/office/drawing/2014/main" id="{CAB9A589-AE04-4049-850B-E04D7547702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1" name="Freeform: Shape 80">
              <a:extLst>
                <a:ext uri="{FF2B5EF4-FFF2-40B4-BE49-F238E27FC236}">
                  <a16:creationId xmlns:a16="http://schemas.microsoft.com/office/drawing/2014/main" id="{B46167DA-24E5-423D-A0C0-0DABFE36BA9E}"/>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2" name="Group 81">
            <a:extLst>
              <a:ext uri="{FF2B5EF4-FFF2-40B4-BE49-F238E27FC236}">
                <a16:creationId xmlns:a16="http://schemas.microsoft.com/office/drawing/2014/main" id="{49A37D31-E8CA-41F7-94F1-C41B942599A5}"/>
              </a:ext>
            </a:extLst>
          </p:cNvPr>
          <p:cNvGrpSpPr/>
          <p:nvPr/>
        </p:nvGrpSpPr>
        <p:grpSpPr>
          <a:xfrm>
            <a:off x="14041879" y="-3515826"/>
            <a:ext cx="2922876" cy="2905581"/>
            <a:chOff x="8451073" y="2889337"/>
            <a:chExt cx="7485028" cy="7440739"/>
          </a:xfrm>
        </p:grpSpPr>
        <p:sp>
          <p:nvSpPr>
            <p:cNvPr id="83" name="Freeform: Shape 82">
              <a:extLst>
                <a:ext uri="{FF2B5EF4-FFF2-40B4-BE49-F238E27FC236}">
                  <a16:creationId xmlns:a16="http://schemas.microsoft.com/office/drawing/2014/main" id="{CEE3D191-42FA-4049-B8E6-9DA4B088B5B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4" name="Freeform: Shape 83">
              <a:extLst>
                <a:ext uri="{FF2B5EF4-FFF2-40B4-BE49-F238E27FC236}">
                  <a16:creationId xmlns:a16="http://schemas.microsoft.com/office/drawing/2014/main" id="{9EBCCC3A-E7FA-49C2-835E-CA6B4E19707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5" name="Freeform: Shape 84">
              <a:extLst>
                <a:ext uri="{FF2B5EF4-FFF2-40B4-BE49-F238E27FC236}">
                  <a16:creationId xmlns:a16="http://schemas.microsoft.com/office/drawing/2014/main" id="{490DF904-4146-4C47-AB4B-64140402D9A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6" name="Freeform: Shape 85">
              <a:extLst>
                <a:ext uri="{FF2B5EF4-FFF2-40B4-BE49-F238E27FC236}">
                  <a16:creationId xmlns:a16="http://schemas.microsoft.com/office/drawing/2014/main" id="{B1C0300D-F545-41D3-BF42-7B894551D77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278881786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accent3">
            <a:lumMod val="20000"/>
            <a:lumOff val="80000"/>
          </a:schemeClr>
        </a:solidFill>
        <a:effectLst/>
      </p:bgPr>
    </p:bg>
    <p:spTree>
      <p:nvGrpSpPr>
        <p:cNvPr id="1" name=""/>
        <p:cNvGrpSpPr/>
        <p:nvPr/>
      </p:nvGrpSpPr>
      <p:grpSpPr>
        <a:xfrm>
          <a:off x="0" y="0"/>
          <a:ext cx="0" cy="0"/>
          <a:chOff x="0" y="0"/>
          <a:chExt cx="0" cy="0"/>
        </a:xfrm>
      </p:grpSpPr>
      <p:grpSp>
        <p:nvGrpSpPr>
          <p:cNvPr id="87" name="Group 86">
            <a:extLst>
              <a:ext uri="{FF2B5EF4-FFF2-40B4-BE49-F238E27FC236}">
                <a16:creationId xmlns:a16="http://schemas.microsoft.com/office/drawing/2014/main" id="{B76A6F05-C0FE-417F-8683-DCD9832A43C3}"/>
              </a:ext>
            </a:extLst>
          </p:cNvPr>
          <p:cNvGrpSpPr/>
          <p:nvPr/>
        </p:nvGrpSpPr>
        <p:grpSpPr>
          <a:xfrm>
            <a:off x="2247903" y="580512"/>
            <a:ext cx="7654613" cy="7609320"/>
            <a:chOff x="8451073" y="2889337"/>
            <a:chExt cx="7485028" cy="7440739"/>
          </a:xfrm>
        </p:grpSpPr>
        <p:sp>
          <p:nvSpPr>
            <p:cNvPr id="88" name="Freeform: Shape 87">
              <a:extLst>
                <a:ext uri="{FF2B5EF4-FFF2-40B4-BE49-F238E27FC236}">
                  <a16:creationId xmlns:a16="http://schemas.microsoft.com/office/drawing/2014/main" id="{734774B1-E3E4-407E-8012-AAAD6B36113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9" name="Freeform: Shape 88">
              <a:extLst>
                <a:ext uri="{FF2B5EF4-FFF2-40B4-BE49-F238E27FC236}">
                  <a16:creationId xmlns:a16="http://schemas.microsoft.com/office/drawing/2014/main" id="{94EA593C-EE46-4207-AD18-8C1F4AFA89D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0" name="Freeform: Shape 89">
              <a:extLst>
                <a:ext uri="{FF2B5EF4-FFF2-40B4-BE49-F238E27FC236}">
                  <a16:creationId xmlns:a16="http://schemas.microsoft.com/office/drawing/2014/main" id="{35A430E9-74FE-4C72-85C2-4A5F6207A1C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393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1" name="Freeform: Shape 90">
              <a:extLst>
                <a:ext uri="{FF2B5EF4-FFF2-40B4-BE49-F238E27FC236}">
                  <a16:creationId xmlns:a16="http://schemas.microsoft.com/office/drawing/2014/main" id="{665C704F-CB70-4E65-9C0F-AF920BD79AFE}"/>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2" name="Group 91">
            <a:extLst>
              <a:ext uri="{FF2B5EF4-FFF2-40B4-BE49-F238E27FC236}">
                <a16:creationId xmlns:a16="http://schemas.microsoft.com/office/drawing/2014/main" id="{832BD82E-EFCD-4FF2-91DA-51576841E94F}"/>
              </a:ext>
            </a:extLst>
          </p:cNvPr>
          <p:cNvGrpSpPr/>
          <p:nvPr/>
        </p:nvGrpSpPr>
        <p:grpSpPr>
          <a:xfrm>
            <a:off x="13649853" y="9741488"/>
            <a:ext cx="4293092" cy="4748515"/>
            <a:chOff x="3969168" y="2345252"/>
            <a:chExt cx="6914068" cy="7647530"/>
          </a:xfrm>
        </p:grpSpPr>
        <p:sp>
          <p:nvSpPr>
            <p:cNvPr id="93" name="Three">
              <a:extLst>
                <a:ext uri="{FF2B5EF4-FFF2-40B4-BE49-F238E27FC236}">
                  <a16:creationId xmlns:a16="http://schemas.microsoft.com/office/drawing/2014/main" id="{BFBCB521-14B3-43A6-B2B0-F6D1CA0E25DC}"/>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4" name="One">
              <a:extLst>
                <a:ext uri="{FF2B5EF4-FFF2-40B4-BE49-F238E27FC236}">
                  <a16:creationId xmlns:a16="http://schemas.microsoft.com/office/drawing/2014/main" id="{340768E9-DBC6-447F-BF82-46B39A4056F4}"/>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5" name="Two">
              <a:extLst>
                <a:ext uri="{FF2B5EF4-FFF2-40B4-BE49-F238E27FC236}">
                  <a16:creationId xmlns:a16="http://schemas.microsoft.com/office/drawing/2014/main" id="{2E59DDAE-16E2-43B2-A39D-3ACA20BDFC25}"/>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6" name="Four">
              <a:extLst>
                <a:ext uri="{FF2B5EF4-FFF2-40B4-BE49-F238E27FC236}">
                  <a16:creationId xmlns:a16="http://schemas.microsoft.com/office/drawing/2014/main" id="{CA3EFF44-C58F-47E0-8F8A-048DE6D92516}"/>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7" name="Rectangle 96">
            <a:extLst>
              <a:ext uri="{FF2B5EF4-FFF2-40B4-BE49-F238E27FC236}">
                <a16:creationId xmlns:a16="http://schemas.microsoft.com/office/drawing/2014/main" id="{B9088CAD-A6F2-4484-9FCF-97829C0804A9}"/>
              </a:ext>
            </a:extLst>
          </p:cNvPr>
          <p:cNvSpPr/>
          <p:nvPr/>
        </p:nvSpPr>
        <p:spPr>
          <a:xfrm>
            <a:off x="13886224" y="10555861"/>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New Idea</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grpSp>
        <p:nvGrpSpPr>
          <p:cNvPr id="104" name="Group 103">
            <a:extLst>
              <a:ext uri="{FF2B5EF4-FFF2-40B4-BE49-F238E27FC236}">
                <a16:creationId xmlns:a16="http://schemas.microsoft.com/office/drawing/2014/main" id="{7BB1F4FF-4CC3-421A-8E40-0ADA8B526BAB}"/>
              </a:ext>
            </a:extLst>
          </p:cNvPr>
          <p:cNvGrpSpPr/>
          <p:nvPr/>
        </p:nvGrpSpPr>
        <p:grpSpPr>
          <a:xfrm>
            <a:off x="5948329" y="4302162"/>
            <a:ext cx="5194641" cy="5745703"/>
            <a:chOff x="3969168" y="2345252"/>
            <a:chExt cx="6914068" cy="7647530"/>
          </a:xfrm>
        </p:grpSpPr>
        <p:sp>
          <p:nvSpPr>
            <p:cNvPr id="105" name="Three">
              <a:extLst>
                <a:ext uri="{FF2B5EF4-FFF2-40B4-BE49-F238E27FC236}">
                  <a16:creationId xmlns:a16="http://schemas.microsoft.com/office/drawing/2014/main" id="{F7698208-5952-48AA-B3C4-8A7FFD45D456}"/>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6" name="One">
              <a:extLst>
                <a:ext uri="{FF2B5EF4-FFF2-40B4-BE49-F238E27FC236}">
                  <a16:creationId xmlns:a16="http://schemas.microsoft.com/office/drawing/2014/main" id="{556E7064-B78B-4E04-8A97-DA1C7970EEBE}"/>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7" name="Two">
              <a:extLst>
                <a:ext uri="{FF2B5EF4-FFF2-40B4-BE49-F238E27FC236}">
                  <a16:creationId xmlns:a16="http://schemas.microsoft.com/office/drawing/2014/main" id="{53F2EEE2-3FC4-4FC6-9C0C-0D2337D9C439}"/>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8" name="Four">
              <a:extLst>
                <a:ext uri="{FF2B5EF4-FFF2-40B4-BE49-F238E27FC236}">
                  <a16:creationId xmlns:a16="http://schemas.microsoft.com/office/drawing/2014/main" id="{7809CEE2-4CAF-431B-B621-C180203E00A5}"/>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09" name="Rectangle 108">
            <a:extLst>
              <a:ext uri="{FF2B5EF4-FFF2-40B4-BE49-F238E27FC236}">
                <a16:creationId xmlns:a16="http://schemas.microsoft.com/office/drawing/2014/main" id="{0DF5B0A2-DBBF-4144-810D-4C4EBCBAF560}"/>
              </a:ext>
            </a:extLst>
          </p:cNvPr>
          <p:cNvSpPr/>
          <p:nvPr/>
        </p:nvSpPr>
        <p:spPr>
          <a:xfrm>
            <a:off x="6448993" y="5327366"/>
            <a:ext cx="4193313" cy="2311210"/>
          </a:xfrm>
          <a:prstGeom prst="rect">
            <a:avLst/>
          </a:prstGeom>
        </p:spPr>
        <p:txBody>
          <a:bodyPr wrap="square" anchor="ctr">
            <a:spAutoFit/>
          </a:bodyPr>
          <a:lstStyle/>
          <a:p>
            <a:pPr algn="ctr">
              <a:lnSpc>
                <a:spcPct val="89000"/>
              </a:lnSpc>
            </a:pPr>
            <a:r>
              <a:rPr lang="en-US" sz="3600" b="1">
                <a:solidFill>
                  <a:srgbClr val="FFFFFF"/>
                </a:solidFill>
                <a:latin typeface="+mj-lt"/>
              </a:rPr>
              <a:t>Corporate governance</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110" name="Rectangle 109">
            <a:extLst>
              <a:ext uri="{FF2B5EF4-FFF2-40B4-BE49-F238E27FC236}">
                <a16:creationId xmlns:a16="http://schemas.microsoft.com/office/drawing/2014/main" id="{F8EC1E49-08A2-43E7-A6DC-FDA5A5069F30}"/>
              </a:ext>
            </a:extLst>
          </p:cNvPr>
          <p:cNvSpPr/>
          <p:nvPr/>
        </p:nvSpPr>
        <p:spPr>
          <a:xfrm>
            <a:off x="7715935" y="7608886"/>
            <a:ext cx="1659429" cy="1862048"/>
          </a:xfrm>
          <a:prstGeom prst="rect">
            <a:avLst/>
          </a:prstGeom>
        </p:spPr>
        <p:txBody>
          <a:bodyPr wrap="none">
            <a:spAutoFit/>
          </a:bodyPr>
          <a:lstStyle/>
          <a:p>
            <a:pPr algn="ctr"/>
            <a:r>
              <a:rPr lang="en-US" sz="115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grpSp>
        <p:nvGrpSpPr>
          <p:cNvPr id="111" name="Group 110">
            <a:extLst>
              <a:ext uri="{FF2B5EF4-FFF2-40B4-BE49-F238E27FC236}">
                <a16:creationId xmlns:a16="http://schemas.microsoft.com/office/drawing/2014/main" id="{A0249C7F-2CA2-4347-9105-8DC490D4B7BC}"/>
              </a:ext>
            </a:extLst>
          </p:cNvPr>
          <p:cNvGrpSpPr/>
          <p:nvPr/>
        </p:nvGrpSpPr>
        <p:grpSpPr>
          <a:xfrm>
            <a:off x="7132143" y="4388603"/>
            <a:ext cx="10122888" cy="11196748"/>
            <a:chOff x="3969168" y="2345252"/>
            <a:chExt cx="6914068" cy="7647530"/>
          </a:xfrm>
        </p:grpSpPr>
        <p:sp>
          <p:nvSpPr>
            <p:cNvPr id="112" name="Three">
              <a:extLst>
                <a:ext uri="{FF2B5EF4-FFF2-40B4-BE49-F238E27FC236}">
                  <a16:creationId xmlns:a16="http://schemas.microsoft.com/office/drawing/2014/main" id="{7E3E1EC5-F8E0-48D8-A05F-3B63B245DC39}"/>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One">
              <a:extLst>
                <a:ext uri="{FF2B5EF4-FFF2-40B4-BE49-F238E27FC236}">
                  <a16:creationId xmlns:a16="http://schemas.microsoft.com/office/drawing/2014/main" id="{EDDDEAA1-8D40-4A3E-BD85-0AE39B8C50CF}"/>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4" name="Two">
              <a:extLst>
                <a:ext uri="{FF2B5EF4-FFF2-40B4-BE49-F238E27FC236}">
                  <a16:creationId xmlns:a16="http://schemas.microsoft.com/office/drawing/2014/main" id="{C39AB425-B2E4-4607-BF4F-3A6F1A857F0C}"/>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5" name="Four">
              <a:extLst>
                <a:ext uri="{FF2B5EF4-FFF2-40B4-BE49-F238E27FC236}">
                  <a16:creationId xmlns:a16="http://schemas.microsoft.com/office/drawing/2014/main" id="{87052794-1D19-481F-957A-7D0F069CC966}"/>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16" name="Rectangle 115">
            <a:extLst>
              <a:ext uri="{FF2B5EF4-FFF2-40B4-BE49-F238E27FC236}">
                <a16:creationId xmlns:a16="http://schemas.microsoft.com/office/drawing/2014/main" id="{7FC7AE18-DE79-44AB-BBEA-56BA75477028}"/>
              </a:ext>
            </a:extLst>
          </p:cNvPr>
          <p:cNvSpPr/>
          <p:nvPr/>
        </p:nvSpPr>
        <p:spPr>
          <a:xfrm>
            <a:off x="9402937" y="8443188"/>
            <a:ext cx="5581300" cy="2338332"/>
          </a:xfrm>
          <a:prstGeom prst="rect">
            <a:avLst/>
          </a:prstGeom>
        </p:spPr>
        <p:txBody>
          <a:bodyPr wrap="square" anchor="ctr">
            <a:spAutoFit/>
          </a:bodyPr>
          <a:lstStyle/>
          <a:p>
            <a:pPr algn="ctr">
              <a:lnSpc>
                <a:spcPct val="89000"/>
              </a:lnSpc>
            </a:pPr>
            <a:r>
              <a:rPr lang="en-US" sz="4400" b="1">
                <a:solidFill>
                  <a:srgbClr val="FFFFFF"/>
                </a:solidFill>
                <a:latin typeface="+mj-lt"/>
              </a:rPr>
              <a:t>Education</a:t>
            </a:r>
            <a:endParaRPr lang="en-US" sz="2800" b="1">
              <a:solidFill>
                <a:srgbClr val="FFFFFF"/>
              </a:solidFill>
              <a:latin typeface="+mj-lt"/>
            </a:endParaRPr>
          </a:p>
          <a:p>
            <a:pPr algn="ctr">
              <a:lnSpc>
                <a:spcPct val="89000"/>
              </a:lnSpc>
            </a:pPr>
            <a:r>
              <a:rPr lang="en-US" sz="24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117" name="Rectangle 116">
            <a:extLst>
              <a:ext uri="{FF2B5EF4-FFF2-40B4-BE49-F238E27FC236}">
                <a16:creationId xmlns:a16="http://schemas.microsoft.com/office/drawing/2014/main" id="{8F1B71E4-6EF5-42EC-BB32-8657788FE5A0}"/>
              </a:ext>
            </a:extLst>
          </p:cNvPr>
          <p:cNvSpPr/>
          <p:nvPr/>
        </p:nvSpPr>
        <p:spPr>
          <a:xfrm>
            <a:off x="10892947" y="6208414"/>
            <a:ext cx="2601281" cy="2949484"/>
          </a:xfrm>
          <a:prstGeom prst="rect">
            <a:avLst/>
          </a:prstGeom>
        </p:spPr>
        <p:txBody>
          <a:bodyPr wrap="none">
            <a:spAutoFit/>
          </a:bodyPr>
          <a:lstStyle/>
          <a:p>
            <a:pPr lvl="0" algn="ctr" defTabSz="914400">
              <a:defRPr/>
            </a:pPr>
            <a:r>
              <a:rPr lang="en-US" sz="13800">
                <a:solidFill>
                  <a:schemeClr val="accent3"/>
                </a:solidFill>
                <a:latin typeface="Designball-Edu-01" pitchFamily="2" charset="0"/>
                <a:ea typeface="Open Sans" panose="020B0606030504020204" pitchFamily="34" charset="0"/>
                <a:cs typeface="Arial" panose="020B0604020202020204" pitchFamily="34" charset="0"/>
              </a:rPr>
              <a:t>h</a:t>
            </a:r>
          </a:p>
        </p:txBody>
      </p:sp>
      <p:sp>
        <p:nvSpPr>
          <p:cNvPr id="118" name="Rectangle 117">
            <a:extLst>
              <a:ext uri="{FF2B5EF4-FFF2-40B4-BE49-F238E27FC236}">
                <a16:creationId xmlns:a16="http://schemas.microsoft.com/office/drawing/2014/main" id="{90ED2BCE-25BD-4776-8679-F66573613FCB}"/>
              </a:ext>
            </a:extLst>
          </p:cNvPr>
          <p:cNvSpPr/>
          <p:nvPr/>
        </p:nvSpPr>
        <p:spPr>
          <a:xfrm>
            <a:off x="14792796" y="12090615"/>
            <a:ext cx="1954381" cy="2215991"/>
          </a:xfrm>
          <a:prstGeom prst="rect">
            <a:avLst/>
          </a:prstGeom>
        </p:spPr>
        <p:txBody>
          <a:bodyPr wrap="none">
            <a:spAutoFit/>
          </a:bodyPr>
          <a:lstStyle/>
          <a:p>
            <a:pPr lvl="0" algn="ctr" defTabSz="914400">
              <a:defRPr/>
            </a:pPr>
            <a:r>
              <a:rPr lang="en-US" sz="13800">
                <a:solidFill>
                  <a:schemeClr val="accent2"/>
                </a:solidFill>
                <a:latin typeface="Designball-Edu-01" pitchFamily="2" charset="0"/>
                <a:ea typeface="Open Sans" panose="020B0606030504020204" pitchFamily="34" charset="0"/>
                <a:cs typeface="Arial" panose="020B0604020202020204" pitchFamily="34" charset="0"/>
              </a:rPr>
              <a:t>u</a:t>
            </a:r>
          </a:p>
        </p:txBody>
      </p:sp>
      <p:grpSp>
        <p:nvGrpSpPr>
          <p:cNvPr id="119" name="Group 118">
            <a:extLst>
              <a:ext uri="{FF2B5EF4-FFF2-40B4-BE49-F238E27FC236}">
                <a16:creationId xmlns:a16="http://schemas.microsoft.com/office/drawing/2014/main" id="{81CA5BD1-0AD5-458F-84A7-B2A6247AE322}"/>
              </a:ext>
            </a:extLst>
          </p:cNvPr>
          <p:cNvGrpSpPr/>
          <p:nvPr/>
        </p:nvGrpSpPr>
        <p:grpSpPr>
          <a:xfrm>
            <a:off x="-2793587" y="8316085"/>
            <a:ext cx="12233877" cy="12161489"/>
            <a:chOff x="8451073" y="2889337"/>
            <a:chExt cx="7485028" cy="7440739"/>
          </a:xfrm>
        </p:grpSpPr>
        <p:sp>
          <p:nvSpPr>
            <p:cNvPr id="120" name="Freeform: Shape 119">
              <a:extLst>
                <a:ext uri="{FF2B5EF4-FFF2-40B4-BE49-F238E27FC236}">
                  <a16:creationId xmlns:a16="http://schemas.microsoft.com/office/drawing/2014/main" id="{ED0646DE-6B9E-45C4-B593-61E5748A3D6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1" name="Freeform: Shape 120">
              <a:extLst>
                <a:ext uri="{FF2B5EF4-FFF2-40B4-BE49-F238E27FC236}">
                  <a16:creationId xmlns:a16="http://schemas.microsoft.com/office/drawing/2014/main" id="{FDF882AD-3BF0-4AF4-8C46-61FDEAFBB3B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2" name="Freeform: Shape 121">
              <a:extLst>
                <a:ext uri="{FF2B5EF4-FFF2-40B4-BE49-F238E27FC236}">
                  <a16:creationId xmlns:a16="http://schemas.microsoft.com/office/drawing/2014/main" id="{40F8EB88-C758-4074-AE97-19406EA30BC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3" name="Freeform: Shape 122">
              <a:extLst>
                <a:ext uri="{FF2B5EF4-FFF2-40B4-BE49-F238E27FC236}">
                  <a16:creationId xmlns:a16="http://schemas.microsoft.com/office/drawing/2014/main" id="{344B777A-23A4-4040-9AFE-1956CB7245D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4" name="Group 123">
            <a:extLst>
              <a:ext uri="{FF2B5EF4-FFF2-40B4-BE49-F238E27FC236}">
                <a16:creationId xmlns:a16="http://schemas.microsoft.com/office/drawing/2014/main" id="{4DA5977C-C3AE-4C27-9AFB-B50508C87E87}"/>
              </a:ext>
            </a:extLst>
          </p:cNvPr>
          <p:cNvGrpSpPr/>
          <p:nvPr/>
        </p:nvGrpSpPr>
        <p:grpSpPr>
          <a:xfrm>
            <a:off x="19491437" y="766924"/>
            <a:ext cx="5707195" cy="5673424"/>
            <a:chOff x="8451073" y="2889337"/>
            <a:chExt cx="7485028" cy="7440739"/>
          </a:xfrm>
        </p:grpSpPr>
        <p:sp>
          <p:nvSpPr>
            <p:cNvPr id="125" name="Freeform: Shape 124">
              <a:extLst>
                <a:ext uri="{FF2B5EF4-FFF2-40B4-BE49-F238E27FC236}">
                  <a16:creationId xmlns:a16="http://schemas.microsoft.com/office/drawing/2014/main" id="{48E56D57-937B-407A-93ED-8D669D0EE785}"/>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6" name="Freeform: Shape 125">
              <a:extLst>
                <a:ext uri="{FF2B5EF4-FFF2-40B4-BE49-F238E27FC236}">
                  <a16:creationId xmlns:a16="http://schemas.microsoft.com/office/drawing/2014/main" id="{4AE9D125-6A1A-4AEB-959D-6231C2EE29B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7" name="Freeform: Shape 126">
              <a:extLst>
                <a:ext uri="{FF2B5EF4-FFF2-40B4-BE49-F238E27FC236}">
                  <a16:creationId xmlns:a16="http://schemas.microsoft.com/office/drawing/2014/main" id="{A0E92EF6-02F5-40AF-81B4-CD36118854A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8" name="Freeform: Shape 127">
              <a:extLst>
                <a:ext uri="{FF2B5EF4-FFF2-40B4-BE49-F238E27FC236}">
                  <a16:creationId xmlns:a16="http://schemas.microsoft.com/office/drawing/2014/main" id="{244CAA4A-E566-4230-A2A7-FA29BBD6ADE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9" name="Group 128">
            <a:extLst>
              <a:ext uri="{FF2B5EF4-FFF2-40B4-BE49-F238E27FC236}">
                <a16:creationId xmlns:a16="http://schemas.microsoft.com/office/drawing/2014/main" id="{28F0DBC5-425E-4F82-BE20-282257C5808D}"/>
              </a:ext>
            </a:extLst>
          </p:cNvPr>
          <p:cNvGrpSpPr/>
          <p:nvPr/>
        </p:nvGrpSpPr>
        <p:grpSpPr>
          <a:xfrm>
            <a:off x="13638070" y="3797080"/>
            <a:ext cx="2922876" cy="2905581"/>
            <a:chOff x="8451073" y="2889337"/>
            <a:chExt cx="7485028" cy="7440739"/>
          </a:xfrm>
        </p:grpSpPr>
        <p:sp>
          <p:nvSpPr>
            <p:cNvPr id="130" name="Freeform: Shape 129">
              <a:extLst>
                <a:ext uri="{FF2B5EF4-FFF2-40B4-BE49-F238E27FC236}">
                  <a16:creationId xmlns:a16="http://schemas.microsoft.com/office/drawing/2014/main" id="{700E2C90-59B3-438C-9F35-E084535CE93A}"/>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1" name="Freeform: Shape 130">
              <a:extLst>
                <a:ext uri="{FF2B5EF4-FFF2-40B4-BE49-F238E27FC236}">
                  <a16:creationId xmlns:a16="http://schemas.microsoft.com/office/drawing/2014/main" id="{DB1A5684-2F08-4822-9809-1E9524AD05BE}"/>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2" name="Freeform: Shape 131">
              <a:extLst>
                <a:ext uri="{FF2B5EF4-FFF2-40B4-BE49-F238E27FC236}">
                  <a16:creationId xmlns:a16="http://schemas.microsoft.com/office/drawing/2014/main" id="{641749DC-4469-42DA-8B05-6104E2119B5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3" name="Freeform: Shape 132">
              <a:extLst>
                <a:ext uri="{FF2B5EF4-FFF2-40B4-BE49-F238E27FC236}">
                  <a16:creationId xmlns:a16="http://schemas.microsoft.com/office/drawing/2014/main" id="{2037442A-6888-4100-B961-368A55D11BF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5522471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accent1">
            <a:lumMod val="20000"/>
            <a:lumOff val="80000"/>
          </a:schemeClr>
        </a:solidFill>
        <a:effectLst/>
      </p:bgPr>
    </p:bg>
    <p:spTree>
      <p:nvGrpSpPr>
        <p:cNvPr id="1" name=""/>
        <p:cNvGrpSpPr/>
        <p:nvPr/>
      </p:nvGrpSpPr>
      <p:grpSpPr>
        <a:xfrm>
          <a:off x="0" y="0"/>
          <a:ext cx="0" cy="0"/>
          <a:chOff x="0" y="0"/>
          <a:chExt cx="0" cy="0"/>
        </a:xfrm>
      </p:grpSpPr>
      <p:grpSp>
        <p:nvGrpSpPr>
          <p:cNvPr id="84" name="Group 83">
            <a:extLst>
              <a:ext uri="{FF2B5EF4-FFF2-40B4-BE49-F238E27FC236}">
                <a16:creationId xmlns:a16="http://schemas.microsoft.com/office/drawing/2014/main" id="{E9BD04C7-5AD0-4FB7-B0E3-AD175AC721D0}"/>
              </a:ext>
            </a:extLst>
          </p:cNvPr>
          <p:cNvGrpSpPr/>
          <p:nvPr/>
        </p:nvGrpSpPr>
        <p:grpSpPr>
          <a:xfrm>
            <a:off x="-8896694" y="5894139"/>
            <a:ext cx="9191493" cy="9137106"/>
            <a:chOff x="8451073" y="2889337"/>
            <a:chExt cx="7485028" cy="7440739"/>
          </a:xfrm>
        </p:grpSpPr>
        <p:sp>
          <p:nvSpPr>
            <p:cNvPr id="85" name="Freeform: Shape 84">
              <a:extLst>
                <a:ext uri="{FF2B5EF4-FFF2-40B4-BE49-F238E27FC236}">
                  <a16:creationId xmlns:a16="http://schemas.microsoft.com/office/drawing/2014/main" id="{DD0FF079-AF5D-449D-9480-E4D54764F5C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6" name="Freeform: Shape 85">
              <a:extLst>
                <a:ext uri="{FF2B5EF4-FFF2-40B4-BE49-F238E27FC236}">
                  <a16:creationId xmlns:a16="http://schemas.microsoft.com/office/drawing/2014/main" id="{99EA2A9F-62EB-479E-A385-CF033F6B011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8" name="Freeform: Shape 97">
              <a:extLst>
                <a:ext uri="{FF2B5EF4-FFF2-40B4-BE49-F238E27FC236}">
                  <a16:creationId xmlns:a16="http://schemas.microsoft.com/office/drawing/2014/main" id="{DCCF403F-397D-4C13-91B6-6BD122A07C78}"/>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9" name="Freeform: Shape 98">
              <a:extLst>
                <a:ext uri="{FF2B5EF4-FFF2-40B4-BE49-F238E27FC236}">
                  <a16:creationId xmlns:a16="http://schemas.microsoft.com/office/drawing/2014/main" id="{1574198C-8565-4815-A960-E8ABBF4DC79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3" name="Group 42">
            <a:extLst>
              <a:ext uri="{FF2B5EF4-FFF2-40B4-BE49-F238E27FC236}">
                <a16:creationId xmlns:a16="http://schemas.microsoft.com/office/drawing/2014/main" id="{B9C583E1-7166-4256-8015-ADFBCD631331}"/>
              </a:ext>
            </a:extLst>
          </p:cNvPr>
          <p:cNvGrpSpPr/>
          <p:nvPr/>
        </p:nvGrpSpPr>
        <p:grpSpPr>
          <a:xfrm>
            <a:off x="-1014823" y="-185032"/>
            <a:ext cx="7654613" cy="7609320"/>
            <a:chOff x="8451073" y="2889337"/>
            <a:chExt cx="7485028" cy="7440739"/>
          </a:xfrm>
        </p:grpSpPr>
        <p:sp>
          <p:nvSpPr>
            <p:cNvPr id="44" name="Freeform: Shape 43">
              <a:extLst>
                <a:ext uri="{FF2B5EF4-FFF2-40B4-BE49-F238E27FC236}">
                  <a16:creationId xmlns:a16="http://schemas.microsoft.com/office/drawing/2014/main" id="{E7AE35DF-9CA9-43CD-AC73-BF661E7AA1C8}"/>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397CD97D-6CCB-4A62-8D69-45AEA7B6ECE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33DB865D-4BBE-4DB0-B408-01CDB47C72BF}"/>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393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F942080F-F25C-4188-B1B0-D8937A66CF6F}"/>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8" name="Group 47">
            <a:extLst>
              <a:ext uri="{FF2B5EF4-FFF2-40B4-BE49-F238E27FC236}">
                <a16:creationId xmlns:a16="http://schemas.microsoft.com/office/drawing/2014/main" id="{BEAFAE02-8E89-412D-AC67-7792804AED96}"/>
              </a:ext>
            </a:extLst>
          </p:cNvPr>
          <p:cNvGrpSpPr/>
          <p:nvPr/>
        </p:nvGrpSpPr>
        <p:grpSpPr>
          <a:xfrm>
            <a:off x="13649853" y="10133374"/>
            <a:ext cx="4293092" cy="4748515"/>
            <a:chOff x="3969168" y="2345252"/>
            <a:chExt cx="6914068" cy="7647530"/>
          </a:xfrm>
        </p:grpSpPr>
        <p:sp>
          <p:nvSpPr>
            <p:cNvPr id="49" name="Three">
              <a:extLst>
                <a:ext uri="{FF2B5EF4-FFF2-40B4-BE49-F238E27FC236}">
                  <a16:creationId xmlns:a16="http://schemas.microsoft.com/office/drawing/2014/main" id="{E76A9653-E212-4AF5-8417-E73E039AE8E4}"/>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One">
              <a:extLst>
                <a:ext uri="{FF2B5EF4-FFF2-40B4-BE49-F238E27FC236}">
                  <a16:creationId xmlns:a16="http://schemas.microsoft.com/office/drawing/2014/main" id="{FE57B904-8958-44BD-AD92-A20690F3DBED}"/>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Two">
              <a:extLst>
                <a:ext uri="{FF2B5EF4-FFF2-40B4-BE49-F238E27FC236}">
                  <a16:creationId xmlns:a16="http://schemas.microsoft.com/office/drawing/2014/main" id="{6A75C3E5-7100-4884-862F-94B149105F74}"/>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our">
              <a:extLst>
                <a:ext uri="{FF2B5EF4-FFF2-40B4-BE49-F238E27FC236}">
                  <a16:creationId xmlns:a16="http://schemas.microsoft.com/office/drawing/2014/main" id="{7672CC7A-F923-4D9D-9CA1-5A0DBBC1F438}"/>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3" name="Rectangle 52">
            <a:extLst>
              <a:ext uri="{FF2B5EF4-FFF2-40B4-BE49-F238E27FC236}">
                <a16:creationId xmlns:a16="http://schemas.microsoft.com/office/drawing/2014/main" id="{483F6335-A7EB-443C-AFDF-E9998EE67A99}"/>
              </a:ext>
            </a:extLst>
          </p:cNvPr>
          <p:cNvSpPr/>
          <p:nvPr/>
        </p:nvSpPr>
        <p:spPr>
          <a:xfrm>
            <a:off x="13886224" y="10947747"/>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New Idea</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grpSp>
        <p:nvGrpSpPr>
          <p:cNvPr id="54" name="Group 53">
            <a:extLst>
              <a:ext uri="{FF2B5EF4-FFF2-40B4-BE49-F238E27FC236}">
                <a16:creationId xmlns:a16="http://schemas.microsoft.com/office/drawing/2014/main" id="{E5BFA8FF-905E-47F3-9DE3-FCCE292A5828}"/>
              </a:ext>
            </a:extLst>
          </p:cNvPr>
          <p:cNvGrpSpPr/>
          <p:nvPr/>
        </p:nvGrpSpPr>
        <p:grpSpPr>
          <a:xfrm>
            <a:off x="808653" y="4540953"/>
            <a:ext cx="10488307" cy="11600936"/>
            <a:chOff x="3969168" y="2345252"/>
            <a:chExt cx="6914068" cy="7647530"/>
          </a:xfrm>
        </p:grpSpPr>
        <p:sp>
          <p:nvSpPr>
            <p:cNvPr id="55" name="Three">
              <a:extLst>
                <a:ext uri="{FF2B5EF4-FFF2-40B4-BE49-F238E27FC236}">
                  <a16:creationId xmlns:a16="http://schemas.microsoft.com/office/drawing/2014/main" id="{B8D45CD4-793F-48C2-A54B-1D20CF0A64E4}"/>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One">
              <a:extLst>
                <a:ext uri="{FF2B5EF4-FFF2-40B4-BE49-F238E27FC236}">
                  <a16:creationId xmlns:a16="http://schemas.microsoft.com/office/drawing/2014/main" id="{856BEEC7-4F00-41B9-8A08-B33D61A9A8A8}"/>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Two">
              <a:extLst>
                <a:ext uri="{FF2B5EF4-FFF2-40B4-BE49-F238E27FC236}">
                  <a16:creationId xmlns:a16="http://schemas.microsoft.com/office/drawing/2014/main" id="{E33A191C-EECB-4ABA-B511-BCC6E79C00A0}"/>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Four">
              <a:extLst>
                <a:ext uri="{FF2B5EF4-FFF2-40B4-BE49-F238E27FC236}">
                  <a16:creationId xmlns:a16="http://schemas.microsoft.com/office/drawing/2014/main" id="{8CDAB6C2-FD54-448F-898C-8D2157052013}"/>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9" name="Rectangle 58">
            <a:extLst>
              <a:ext uri="{FF2B5EF4-FFF2-40B4-BE49-F238E27FC236}">
                <a16:creationId xmlns:a16="http://schemas.microsoft.com/office/drawing/2014/main" id="{036A65AC-9868-4741-90E1-606A84F44A44}"/>
              </a:ext>
            </a:extLst>
          </p:cNvPr>
          <p:cNvSpPr/>
          <p:nvPr/>
        </p:nvSpPr>
        <p:spPr>
          <a:xfrm>
            <a:off x="3104642" y="6412395"/>
            <a:ext cx="5896329" cy="2940933"/>
          </a:xfrm>
          <a:prstGeom prst="rect">
            <a:avLst/>
          </a:prstGeom>
        </p:spPr>
        <p:txBody>
          <a:bodyPr wrap="square" anchor="ctr">
            <a:spAutoFit/>
          </a:bodyPr>
          <a:lstStyle/>
          <a:p>
            <a:pPr algn="ctr">
              <a:lnSpc>
                <a:spcPct val="89000"/>
              </a:lnSpc>
            </a:pPr>
            <a:r>
              <a:rPr lang="en-US" sz="4400" b="1">
                <a:solidFill>
                  <a:srgbClr val="FFFFFF"/>
                </a:solidFill>
                <a:latin typeface="+mj-lt"/>
              </a:rPr>
              <a:t>Corporate governance</a:t>
            </a:r>
            <a:endParaRPr lang="en-US" sz="2800" b="1">
              <a:solidFill>
                <a:srgbClr val="FFFFFF"/>
              </a:solidFill>
              <a:latin typeface="+mj-lt"/>
            </a:endParaRPr>
          </a:p>
          <a:p>
            <a:pPr algn="ctr">
              <a:lnSpc>
                <a:spcPct val="89000"/>
              </a:lnSpc>
            </a:pPr>
            <a:r>
              <a:rPr lang="en-US" sz="24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60" name="Rectangle 59">
            <a:extLst>
              <a:ext uri="{FF2B5EF4-FFF2-40B4-BE49-F238E27FC236}">
                <a16:creationId xmlns:a16="http://schemas.microsoft.com/office/drawing/2014/main" id="{EB1FE463-DE30-4E43-957A-4C01F639F28F}"/>
              </a:ext>
            </a:extLst>
          </p:cNvPr>
          <p:cNvSpPr/>
          <p:nvPr/>
        </p:nvSpPr>
        <p:spPr>
          <a:xfrm>
            <a:off x="4895970" y="9495094"/>
            <a:ext cx="2313454" cy="2646878"/>
          </a:xfrm>
          <a:prstGeom prst="rect">
            <a:avLst/>
          </a:prstGeom>
        </p:spPr>
        <p:txBody>
          <a:bodyPr wrap="none">
            <a:spAutoFit/>
          </a:bodyPr>
          <a:lstStyle/>
          <a:p>
            <a:pPr algn="ctr"/>
            <a:r>
              <a:rPr lang="en-US" sz="166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sp>
        <p:nvSpPr>
          <p:cNvPr id="61" name="Rectangle 60">
            <a:extLst>
              <a:ext uri="{FF2B5EF4-FFF2-40B4-BE49-F238E27FC236}">
                <a16:creationId xmlns:a16="http://schemas.microsoft.com/office/drawing/2014/main" id="{94109632-1819-473F-B173-8239EC54E30E}"/>
              </a:ext>
            </a:extLst>
          </p:cNvPr>
          <p:cNvSpPr/>
          <p:nvPr/>
        </p:nvSpPr>
        <p:spPr>
          <a:xfrm>
            <a:off x="14792796" y="12482501"/>
            <a:ext cx="1954381" cy="2215991"/>
          </a:xfrm>
          <a:prstGeom prst="rect">
            <a:avLst/>
          </a:prstGeom>
        </p:spPr>
        <p:txBody>
          <a:bodyPr wrap="none">
            <a:spAutoFit/>
          </a:bodyPr>
          <a:lstStyle/>
          <a:p>
            <a:pPr lvl="0" algn="ctr" defTabSz="914400">
              <a:defRPr/>
            </a:pPr>
            <a:r>
              <a:rPr lang="en-US" sz="13800">
                <a:solidFill>
                  <a:schemeClr val="accent2"/>
                </a:solidFill>
                <a:latin typeface="Designball-Edu-01" pitchFamily="2" charset="0"/>
                <a:ea typeface="Open Sans" panose="020B0606030504020204" pitchFamily="34" charset="0"/>
                <a:cs typeface="Arial" panose="020B0604020202020204" pitchFamily="34" charset="0"/>
              </a:rPr>
              <a:t>u</a:t>
            </a:r>
          </a:p>
        </p:txBody>
      </p:sp>
      <p:grpSp>
        <p:nvGrpSpPr>
          <p:cNvPr id="62" name="Group 61">
            <a:extLst>
              <a:ext uri="{FF2B5EF4-FFF2-40B4-BE49-F238E27FC236}">
                <a16:creationId xmlns:a16="http://schemas.microsoft.com/office/drawing/2014/main" id="{69F33162-A79B-4E99-869C-BB0201FD4202}"/>
              </a:ext>
            </a:extLst>
          </p:cNvPr>
          <p:cNvGrpSpPr/>
          <p:nvPr/>
        </p:nvGrpSpPr>
        <p:grpSpPr>
          <a:xfrm>
            <a:off x="15712924" y="8707971"/>
            <a:ext cx="12233877" cy="12161489"/>
            <a:chOff x="8451073" y="2889337"/>
            <a:chExt cx="7485028" cy="7440739"/>
          </a:xfrm>
        </p:grpSpPr>
        <p:sp>
          <p:nvSpPr>
            <p:cNvPr id="63" name="Freeform: Shape 62">
              <a:extLst>
                <a:ext uri="{FF2B5EF4-FFF2-40B4-BE49-F238E27FC236}">
                  <a16:creationId xmlns:a16="http://schemas.microsoft.com/office/drawing/2014/main" id="{5080C6FD-2CD1-47BA-BFA3-18C63E6FCA0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4" name="Freeform: Shape 63">
              <a:extLst>
                <a:ext uri="{FF2B5EF4-FFF2-40B4-BE49-F238E27FC236}">
                  <a16:creationId xmlns:a16="http://schemas.microsoft.com/office/drawing/2014/main" id="{CD9C7281-EEBD-4A95-9729-FC15A0419F5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5" name="Freeform: Shape 64">
              <a:extLst>
                <a:ext uri="{FF2B5EF4-FFF2-40B4-BE49-F238E27FC236}">
                  <a16:creationId xmlns:a16="http://schemas.microsoft.com/office/drawing/2014/main" id="{ABAE2157-7896-4297-959B-4D5FF7D249E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6" name="Freeform: Shape 65">
              <a:extLst>
                <a:ext uri="{FF2B5EF4-FFF2-40B4-BE49-F238E27FC236}">
                  <a16:creationId xmlns:a16="http://schemas.microsoft.com/office/drawing/2014/main" id="{CD390193-7B2C-4277-B642-FD671608F9E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7" name="Group 66">
            <a:extLst>
              <a:ext uri="{FF2B5EF4-FFF2-40B4-BE49-F238E27FC236}">
                <a16:creationId xmlns:a16="http://schemas.microsoft.com/office/drawing/2014/main" id="{F3F94F8D-42D9-4540-97C6-4723709B6961}"/>
              </a:ext>
            </a:extLst>
          </p:cNvPr>
          <p:cNvGrpSpPr/>
          <p:nvPr/>
        </p:nvGrpSpPr>
        <p:grpSpPr>
          <a:xfrm>
            <a:off x="11537420" y="3849715"/>
            <a:ext cx="5714105" cy="6320273"/>
            <a:chOff x="3969168" y="2345252"/>
            <a:chExt cx="6914068" cy="7647530"/>
          </a:xfrm>
        </p:grpSpPr>
        <p:sp>
          <p:nvSpPr>
            <p:cNvPr id="68" name="Three">
              <a:extLst>
                <a:ext uri="{FF2B5EF4-FFF2-40B4-BE49-F238E27FC236}">
                  <a16:creationId xmlns:a16="http://schemas.microsoft.com/office/drawing/2014/main" id="{6D2AF476-372F-41B4-A35B-89BAA9CEF23E}"/>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9" name="One">
              <a:extLst>
                <a:ext uri="{FF2B5EF4-FFF2-40B4-BE49-F238E27FC236}">
                  <a16:creationId xmlns:a16="http://schemas.microsoft.com/office/drawing/2014/main" id="{3C3F7C71-CD2C-4FBC-AC53-0D46F8F5DBC3}"/>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0" name="Two">
              <a:extLst>
                <a:ext uri="{FF2B5EF4-FFF2-40B4-BE49-F238E27FC236}">
                  <a16:creationId xmlns:a16="http://schemas.microsoft.com/office/drawing/2014/main" id="{6D322540-B19E-4161-96FE-0E496A3C9CF5}"/>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1" name="Four">
              <a:extLst>
                <a:ext uri="{FF2B5EF4-FFF2-40B4-BE49-F238E27FC236}">
                  <a16:creationId xmlns:a16="http://schemas.microsoft.com/office/drawing/2014/main" id="{EAA4477C-3E13-4D15-A71A-39B1A4B3490B}"/>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2" name="Rectangle 71">
            <a:extLst>
              <a:ext uri="{FF2B5EF4-FFF2-40B4-BE49-F238E27FC236}">
                <a16:creationId xmlns:a16="http://schemas.microsoft.com/office/drawing/2014/main" id="{6F2FCA33-A40C-478C-B617-70B8EAD274FE}"/>
              </a:ext>
            </a:extLst>
          </p:cNvPr>
          <p:cNvSpPr/>
          <p:nvPr/>
        </p:nvSpPr>
        <p:spPr>
          <a:xfrm>
            <a:off x="12661698" y="5894139"/>
            <a:ext cx="3465549" cy="2091778"/>
          </a:xfrm>
          <a:prstGeom prst="rect">
            <a:avLst/>
          </a:prstGeom>
        </p:spPr>
        <p:txBody>
          <a:bodyPr wrap="square" anchor="ctr">
            <a:spAutoFit/>
          </a:bodyPr>
          <a:lstStyle/>
          <a:p>
            <a:pPr algn="ctr">
              <a:lnSpc>
                <a:spcPct val="89000"/>
              </a:lnSpc>
            </a:pPr>
            <a:r>
              <a:rPr lang="en-US" sz="3600" b="1">
                <a:solidFill>
                  <a:srgbClr val="FFFFFF"/>
                </a:solidFill>
                <a:latin typeface="+mj-lt"/>
              </a:rPr>
              <a:t>Education</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73" name="Rectangle 72">
            <a:extLst>
              <a:ext uri="{FF2B5EF4-FFF2-40B4-BE49-F238E27FC236}">
                <a16:creationId xmlns:a16="http://schemas.microsoft.com/office/drawing/2014/main" id="{64D4C410-EBA4-460B-8610-0687AAE53B43}"/>
              </a:ext>
            </a:extLst>
          </p:cNvPr>
          <p:cNvSpPr/>
          <p:nvPr/>
        </p:nvSpPr>
        <p:spPr>
          <a:xfrm>
            <a:off x="13093832" y="4005577"/>
            <a:ext cx="2601281" cy="2949484"/>
          </a:xfrm>
          <a:prstGeom prst="rect">
            <a:avLst/>
          </a:prstGeom>
        </p:spPr>
        <p:txBody>
          <a:bodyPr wrap="none">
            <a:spAutoFit/>
          </a:bodyPr>
          <a:lstStyle/>
          <a:p>
            <a:pPr lvl="0" algn="ctr" defTabSz="914400">
              <a:defRPr/>
            </a:pPr>
            <a:r>
              <a:rPr lang="en-US" sz="13800">
                <a:solidFill>
                  <a:schemeClr val="accent3"/>
                </a:solidFill>
                <a:latin typeface="Designball-Edu-01" pitchFamily="2" charset="0"/>
                <a:ea typeface="Open Sans" panose="020B0606030504020204" pitchFamily="34" charset="0"/>
                <a:cs typeface="Arial" panose="020B0604020202020204" pitchFamily="34" charset="0"/>
              </a:rPr>
              <a:t>h</a:t>
            </a:r>
          </a:p>
        </p:txBody>
      </p:sp>
      <p:grpSp>
        <p:nvGrpSpPr>
          <p:cNvPr id="74" name="Group 73">
            <a:extLst>
              <a:ext uri="{FF2B5EF4-FFF2-40B4-BE49-F238E27FC236}">
                <a16:creationId xmlns:a16="http://schemas.microsoft.com/office/drawing/2014/main" id="{F72A480A-E82C-4380-B18C-ED5488875A8D}"/>
              </a:ext>
            </a:extLst>
          </p:cNvPr>
          <p:cNvGrpSpPr/>
          <p:nvPr/>
        </p:nvGrpSpPr>
        <p:grpSpPr>
          <a:xfrm>
            <a:off x="14685216" y="4053029"/>
            <a:ext cx="7606664" cy="7561653"/>
            <a:chOff x="8451073" y="2889337"/>
            <a:chExt cx="7485028" cy="7440739"/>
          </a:xfrm>
        </p:grpSpPr>
        <p:sp>
          <p:nvSpPr>
            <p:cNvPr id="75" name="Freeform: Shape 74">
              <a:extLst>
                <a:ext uri="{FF2B5EF4-FFF2-40B4-BE49-F238E27FC236}">
                  <a16:creationId xmlns:a16="http://schemas.microsoft.com/office/drawing/2014/main" id="{226C6957-4C12-4E18-86AA-22B7DA89EB9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6" name="Freeform: Shape 75">
              <a:extLst>
                <a:ext uri="{FF2B5EF4-FFF2-40B4-BE49-F238E27FC236}">
                  <a16:creationId xmlns:a16="http://schemas.microsoft.com/office/drawing/2014/main" id="{AA8C2AAF-FCF0-4BFB-ACF6-6BBC34D642C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7" name="Freeform: Shape 76">
              <a:extLst>
                <a:ext uri="{FF2B5EF4-FFF2-40B4-BE49-F238E27FC236}">
                  <a16:creationId xmlns:a16="http://schemas.microsoft.com/office/drawing/2014/main" id="{78AADE2B-2C1A-49AA-9D78-72746FF4821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8" name="Freeform: Shape 77">
              <a:extLst>
                <a:ext uri="{FF2B5EF4-FFF2-40B4-BE49-F238E27FC236}">
                  <a16:creationId xmlns:a16="http://schemas.microsoft.com/office/drawing/2014/main" id="{132ADBC9-3B64-4D68-88EE-3BF7AD96BB1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79" name="Group 78">
            <a:extLst>
              <a:ext uri="{FF2B5EF4-FFF2-40B4-BE49-F238E27FC236}">
                <a16:creationId xmlns:a16="http://schemas.microsoft.com/office/drawing/2014/main" id="{9E579396-3654-4930-9F4F-BC0FF5508831}"/>
              </a:ext>
            </a:extLst>
          </p:cNvPr>
          <p:cNvGrpSpPr/>
          <p:nvPr/>
        </p:nvGrpSpPr>
        <p:grpSpPr>
          <a:xfrm>
            <a:off x="9692757" y="7882861"/>
            <a:ext cx="2464281" cy="2449700"/>
            <a:chOff x="8451073" y="2889337"/>
            <a:chExt cx="7485028" cy="7440739"/>
          </a:xfrm>
        </p:grpSpPr>
        <p:sp>
          <p:nvSpPr>
            <p:cNvPr id="80" name="Freeform: Shape 79">
              <a:extLst>
                <a:ext uri="{FF2B5EF4-FFF2-40B4-BE49-F238E27FC236}">
                  <a16:creationId xmlns:a16="http://schemas.microsoft.com/office/drawing/2014/main" id="{C56F6150-0717-4890-9FE2-D12EC134C7E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1" name="Freeform: Shape 80">
              <a:extLst>
                <a:ext uri="{FF2B5EF4-FFF2-40B4-BE49-F238E27FC236}">
                  <a16:creationId xmlns:a16="http://schemas.microsoft.com/office/drawing/2014/main" id="{D648AEF1-CE6E-4F23-BBBD-7675D78709E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2" name="Freeform: Shape 81">
              <a:extLst>
                <a:ext uri="{FF2B5EF4-FFF2-40B4-BE49-F238E27FC236}">
                  <a16:creationId xmlns:a16="http://schemas.microsoft.com/office/drawing/2014/main" id="{6EFEC132-DB7C-4B82-98E4-2C45FA32528A}"/>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3" name="Freeform: Shape 82">
              <a:extLst>
                <a:ext uri="{FF2B5EF4-FFF2-40B4-BE49-F238E27FC236}">
                  <a16:creationId xmlns:a16="http://schemas.microsoft.com/office/drawing/2014/main" id="{C6155059-BB77-45BD-927E-8D023D858E51}"/>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2979919981"/>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accent2">
            <a:lumMod val="20000"/>
            <a:lumOff val="80000"/>
          </a:schemeClr>
        </a:solidFill>
        <a:effectLst/>
      </p:bgPr>
    </p:bg>
    <p:spTree>
      <p:nvGrpSpPr>
        <p:cNvPr id="1" name=""/>
        <p:cNvGrpSpPr/>
        <p:nvPr/>
      </p:nvGrpSpPr>
      <p:grpSpPr>
        <a:xfrm>
          <a:off x="0" y="0"/>
          <a:ext cx="0" cy="0"/>
          <a:chOff x="0" y="0"/>
          <a:chExt cx="0" cy="0"/>
        </a:xfrm>
      </p:grpSpPr>
      <p:grpSp>
        <p:nvGrpSpPr>
          <p:cNvPr id="89" name="Group 88">
            <a:extLst>
              <a:ext uri="{FF2B5EF4-FFF2-40B4-BE49-F238E27FC236}">
                <a16:creationId xmlns:a16="http://schemas.microsoft.com/office/drawing/2014/main" id="{29EB56F8-D687-4F21-8D13-ED61FECA1E0A}"/>
              </a:ext>
            </a:extLst>
          </p:cNvPr>
          <p:cNvGrpSpPr/>
          <p:nvPr/>
        </p:nvGrpSpPr>
        <p:grpSpPr>
          <a:xfrm>
            <a:off x="5250440" y="4556843"/>
            <a:ext cx="9191493" cy="9137106"/>
            <a:chOff x="8451073" y="2889337"/>
            <a:chExt cx="7485028" cy="7440739"/>
          </a:xfrm>
        </p:grpSpPr>
        <p:sp>
          <p:nvSpPr>
            <p:cNvPr id="90" name="Freeform: Shape 89">
              <a:extLst>
                <a:ext uri="{FF2B5EF4-FFF2-40B4-BE49-F238E27FC236}">
                  <a16:creationId xmlns:a16="http://schemas.microsoft.com/office/drawing/2014/main" id="{E7735A36-03F1-4E7F-BEB9-67DD242BE85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1" name="Freeform: Shape 90">
              <a:extLst>
                <a:ext uri="{FF2B5EF4-FFF2-40B4-BE49-F238E27FC236}">
                  <a16:creationId xmlns:a16="http://schemas.microsoft.com/office/drawing/2014/main" id="{6DCCA76D-0386-4BA7-94FF-728DB5D2E2F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2" name="Freeform: Shape 91">
              <a:extLst>
                <a:ext uri="{FF2B5EF4-FFF2-40B4-BE49-F238E27FC236}">
                  <a16:creationId xmlns:a16="http://schemas.microsoft.com/office/drawing/2014/main" id="{6AC67D78-C0F9-4F48-BD13-19179CA193B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3" name="Freeform: Shape 92">
              <a:extLst>
                <a:ext uri="{FF2B5EF4-FFF2-40B4-BE49-F238E27FC236}">
                  <a16:creationId xmlns:a16="http://schemas.microsoft.com/office/drawing/2014/main" id="{BB4F276A-26E2-40FE-8CBB-B627CCC64A4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4" name="Group 83">
            <a:extLst>
              <a:ext uri="{FF2B5EF4-FFF2-40B4-BE49-F238E27FC236}">
                <a16:creationId xmlns:a16="http://schemas.microsoft.com/office/drawing/2014/main" id="{90BA936A-1B75-4E57-82E9-E1B0D43980F2}"/>
              </a:ext>
            </a:extLst>
          </p:cNvPr>
          <p:cNvGrpSpPr/>
          <p:nvPr/>
        </p:nvGrpSpPr>
        <p:grpSpPr>
          <a:xfrm>
            <a:off x="-1014823" y="-468062"/>
            <a:ext cx="8680486" cy="8629123"/>
            <a:chOff x="8451073" y="2889337"/>
            <a:chExt cx="7485028" cy="7440739"/>
          </a:xfrm>
        </p:grpSpPr>
        <p:sp>
          <p:nvSpPr>
            <p:cNvPr id="85" name="Freeform: Shape 84">
              <a:extLst>
                <a:ext uri="{FF2B5EF4-FFF2-40B4-BE49-F238E27FC236}">
                  <a16:creationId xmlns:a16="http://schemas.microsoft.com/office/drawing/2014/main" id="{DA733231-64D4-4869-A8C3-CEE45D91414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6" name="Freeform: Shape 85">
              <a:extLst>
                <a:ext uri="{FF2B5EF4-FFF2-40B4-BE49-F238E27FC236}">
                  <a16:creationId xmlns:a16="http://schemas.microsoft.com/office/drawing/2014/main" id="{2BD4BCEE-3945-4215-8C5D-3170E33D1327}"/>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7" name="Freeform: Shape 86">
              <a:extLst>
                <a:ext uri="{FF2B5EF4-FFF2-40B4-BE49-F238E27FC236}">
                  <a16:creationId xmlns:a16="http://schemas.microsoft.com/office/drawing/2014/main" id="{8ECB77D6-6394-4CC5-BD57-9B91407D6613}"/>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393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8" name="Freeform: Shape 87">
              <a:extLst>
                <a:ext uri="{FF2B5EF4-FFF2-40B4-BE49-F238E27FC236}">
                  <a16:creationId xmlns:a16="http://schemas.microsoft.com/office/drawing/2014/main" id="{E435AD2C-C91E-4BE8-8867-0B9C9DCF9F1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5" name="Group 94">
            <a:extLst>
              <a:ext uri="{FF2B5EF4-FFF2-40B4-BE49-F238E27FC236}">
                <a16:creationId xmlns:a16="http://schemas.microsoft.com/office/drawing/2014/main" id="{4BA4CE68-CE6F-4138-9270-4AD3B62EFC92}"/>
              </a:ext>
            </a:extLst>
          </p:cNvPr>
          <p:cNvGrpSpPr/>
          <p:nvPr/>
        </p:nvGrpSpPr>
        <p:grpSpPr>
          <a:xfrm>
            <a:off x="4207513" y="8689016"/>
            <a:ext cx="4892873" cy="5411922"/>
            <a:chOff x="3969168" y="2345252"/>
            <a:chExt cx="6914068" cy="7647530"/>
          </a:xfrm>
        </p:grpSpPr>
        <p:sp>
          <p:nvSpPr>
            <p:cNvPr id="96" name="Three">
              <a:extLst>
                <a:ext uri="{FF2B5EF4-FFF2-40B4-BE49-F238E27FC236}">
                  <a16:creationId xmlns:a16="http://schemas.microsoft.com/office/drawing/2014/main" id="{462FFC95-F86D-4815-A969-E04BD195C1EB}"/>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500">
                <a:solidFill>
                  <a:srgbClr val="172144"/>
                </a:solidFill>
                <a:latin typeface="Calibri"/>
              </a:endParaRPr>
            </a:p>
          </p:txBody>
        </p:sp>
        <p:sp>
          <p:nvSpPr>
            <p:cNvPr id="97" name="One">
              <a:extLst>
                <a:ext uri="{FF2B5EF4-FFF2-40B4-BE49-F238E27FC236}">
                  <a16:creationId xmlns:a16="http://schemas.microsoft.com/office/drawing/2014/main" id="{8B50E589-EEB5-47C0-AB17-3D4AC489B493}"/>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500">
                <a:solidFill>
                  <a:srgbClr val="172144"/>
                </a:solidFill>
                <a:latin typeface="Calibri"/>
              </a:endParaRPr>
            </a:p>
          </p:txBody>
        </p:sp>
        <p:sp>
          <p:nvSpPr>
            <p:cNvPr id="98" name="Two">
              <a:extLst>
                <a:ext uri="{FF2B5EF4-FFF2-40B4-BE49-F238E27FC236}">
                  <a16:creationId xmlns:a16="http://schemas.microsoft.com/office/drawing/2014/main" id="{C5801561-E62B-455E-B355-C66D67BB1804}"/>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500">
                <a:solidFill>
                  <a:srgbClr val="172144"/>
                </a:solidFill>
                <a:latin typeface="Calibri"/>
              </a:endParaRPr>
            </a:p>
          </p:txBody>
        </p:sp>
        <p:sp>
          <p:nvSpPr>
            <p:cNvPr id="99" name="Four">
              <a:extLst>
                <a:ext uri="{FF2B5EF4-FFF2-40B4-BE49-F238E27FC236}">
                  <a16:creationId xmlns:a16="http://schemas.microsoft.com/office/drawing/2014/main" id="{61561392-B448-46DD-85D0-030821F54FD4}"/>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500">
                <a:solidFill>
                  <a:srgbClr val="172144"/>
                </a:solidFill>
                <a:latin typeface="Calibri"/>
              </a:endParaRPr>
            </a:p>
          </p:txBody>
        </p:sp>
      </p:grpSp>
      <p:sp>
        <p:nvSpPr>
          <p:cNvPr id="100" name="Rectangle 99">
            <a:extLst>
              <a:ext uri="{FF2B5EF4-FFF2-40B4-BE49-F238E27FC236}">
                <a16:creationId xmlns:a16="http://schemas.microsoft.com/office/drawing/2014/main" id="{1391B6F7-145B-44CB-9A0D-0FC067509F13}"/>
              </a:ext>
            </a:extLst>
          </p:cNvPr>
          <p:cNvSpPr/>
          <p:nvPr/>
        </p:nvSpPr>
        <p:spPr>
          <a:xfrm>
            <a:off x="4823371" y="9204611"/>
            <a:ext cx="3661156" cy="1817934"/>
          </a:xfrm>
          <a:prstGeom prst="rect">
            <a:avLst/>
          </a:prstGeom>
        </p:spPr>
        <p:txBody>
          <a:bodyPr wrap="square" anchor="ctr">
            <a:spAutoFit/>
          </a:bodyPr>
          <a:lstStyle/>
          <a:p>
            <a:pPr algn="ctr">
              <a:lnSpc>
                <a:spcPct val="89000"/>
              </a:lnSpc>
            </a:pPr>
            <a:r>
              <a:rPr lang="en-US" sz="2800" b="1">
                <a:solidFill>
                  <a:srgbClr val="FFFFFF"/>
                </a:solidFill>
                <a:latin typeface="+mj-lt"/>
              </a:rPr>
              <a:t>Corporate governance</a:t>
            </a:r>
            <a:endParaRPr lang="en-US" sz="1600" b="1">
              <a:solidFill>
                <a:srgbClr val="FFFFFF"/>
              </a:solidFill>
              <a:latin typeface="+mj-lt"/>
            </a:endParaRPr>
          </a:p>
          <a:p>
            <a:pPr algn="ctr">
              <a:lnSpc>
                <a:spcPct val="89000"/>
              </a:lnSpc>
            </a:pPr>
            <a:r>
              <a:rPr lang="en-US" sz="14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101" name="Rectangle 100">
            <a:extLst>
              <a:ext uri="{FF2B5EF4-FFF2-40B4-BE49-F238E27FC236}">
                <a16:creationId xmlns:a16="http://schemas.microsoft.com/office/drawing/2014/main" id="{D38316B2-83CF-4512-99FD-9FCE50371A0C}"/>
              </a:ext>
            </a:extLst>
          </p:cNvPr>
          <p:cNvSpPr/>
          <p:nvPr/>
        </p:nvSpPr>
        <p:spPr>
          <a:xfrm>
            <a:off x="5997250" y="11050337"/>
            <a:ext cx="1313180" cy="1446550"/>
          </a:xfrm>
          <a:prstGeom prst="rect">
            <a:avLst/>
          </a:prstGeom>
        </p:spPr>
        <p:txBody>
          <a:bodyPr wrap="none">
            <a:spAutoFit/>
          </a:bodyPr>
          <a:lstStyle/>
          <a:p>
            <a:pPr algn="ctr"/>
            <a:r>
              <a:rPr lang="en-US" sz="88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grpSp>
        <p:nvGrpSpPr>
          <p:cNvPr id="102" name="Group 101">
            <a:extLst>
              <a:ext uri="{FF2B5EF4-FFF2-40B4-BE49-F238E27FC236}">
                <a16:creationId xmlns:a16="http://schemas.microsoft.com/office/drawing/2014/main" id="{3C5A4CE1-61E4-4CEE-B92C-77C2C999830A}"/>
              </a:ext>
            </a:extLst>
          </p:cNvPr>
          <p:cNvGrpSpPr/>
          <p:nvPr/>
        </p:nvGrpSpPr>
        <p:grpSpPr>
          <a:xfrm>
            <a:off x="12663306" y="3676031"/>
            <a:ext cx="12235693" cy="13533688"/>
            <a:chOff x="3969168" y="2345252"/>
            <a:chExt cx="6914068" cy="7647530"/>
          </a:xfrm>
        </p:grpSpPr>
        <p:sp>
          <p:nvSpPr>
            <p:cNvPr id="103" name="Three">
              <a:extLst>
                <a:ext uri="{FF2B5EF4-FFF2-40B4-BE49-F238E27FC236}">
                  <a16:creationId xmlns:a16="http://schemas.microsoft.com/office/drawing/2014/main" id="{AE248581-CD69-47DB-9BA5-8D129CF0FE51}"/>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4" name="One">
              <a:extLst>
                <a:ext uri="{FF2B5EF4-FFF2-40B4-BE49-F238E27FC236}">
                  <a16:creationId xmlns:a16="http://schemas.microsoft.com/office/drawing/2014/main" id="{19FC205D-F77B-46E9-9CDF-BA4BCFB6E8B6}"/>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5" name="Two">
              <a:extLst>
                <a:ext uri="{FF2B5EF4-FFF2-40B4-BE49-F238E27FC236}">
                  <a16:creationId xmlns:a16="http://schemas.microsoft.com/office/drawing/2014/main" id="{FBCA0959-39BB-4EAF-900E-3EF3D06C1406}"/>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6" name="Four">
              <a:extLst>
                <a:ext uri="{FF2B5EF4-FFF2-40B4-BE49-F238E27FC236}">
                  <a16:creationId xmlns:a16="http://schemas.microsoft.com/office/drawing/2014/main" id="{E075E995-6862-4A79-8C29-E11F91DCA756}"/>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07" name="Rectangle 106">
            <a:extLst>
              <a:ext uri="{FF2B5EF4-FFF2-40B4-BE49-F238E27FC236}">
                <a16:creationId xmlns:a16="http://schemas.microsoft.com/office/drawing/2014/main" id="{0BBD1A17-887F-48C2-A3B3-7C32A29DFE7E}"/>
              </a:ext>
            </a:extLst>
          </p:cNvPr>
          <p:cNvSpPr/>
          <p:nvPr/>
        </p:nvSpPr>
        <p:spPr>
          <a:xfrm>
            <a:off x="14605652" y="9124866"/>
            <a:ext cx="8351000" cy="3023200"/>
          </a:xfrm>
          <a:prstGeom prst="rect">
            <a:avLst/>
          </a:prstGeom>
        </p:spPr>
        <p:txBody>
          <a:bodyPr wrap="square" anchor="ctr">
            <a:spAutoFit/>
          </a:bodyPr>
          <a:lstStyle/>
          <a:p>
            <a:pPr algn="ctr">
              <a:lnSpc>
                <a:spcPct val="89000"/>
              </a:lnSpc>
            </a:pPr>
            <a:r>
              <a:rPr lang="en-US" sz="5400" b="1">
                <a:solidFill>
                  <a:srgbClr val="FFFFFF"/>
                </a:solidFill>
                <a:latin typeface="+mj-lt"/>
              </a:rPr>
              <a:t>New Idea</a:t>
            </a:r>
            <a:endParaRPr lang="en-US" sz="3600" b="1">
              <a:solidFill>
                <a:srgbClr val="FFFFFF"/>
              </a:solidFill>
              <a:latin typeface="+mj-lt"/>
            </a:endParaRPr>
          </a:p>
          <a:p>
            <a:pPr algn="ctr">
              <a:lnSpc>
                <a:spcPct val="89000"/>
              </a:lnSpc>
            </a:pPr>
            <a:r>
              <a:rPr lang="en-US" sz="32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108" name="Rectangle 107">
            <a:extLst>
              <a:ext uri="{FF2B5EF4-FFF2-40B4-BE49-F238E27FC236}">
                <a16:creationId xmlns:a16="http://schemas.microsoft.com/office/drawing/2014/main" id="{1D2B76AD-F72B-4D66-8470-F50D8B0088E4}"/>
              </a:ext>
            </a:extLst>
          </p:cNvPr>
          <p:cNvSpPr/>
          <p:nvPr/>
        </p:nvSpPr>
        <p:spPr>
          <a:xfrm>
            <a:off x="15796293" y="4241838"/>
            <a:ext cx="5969718" cy="5386090"/>
          </a:xfrm>
          <a:prstGeom prst="rect">
            <a:avLst/>
          </a:prstGeom>
        </p:spPr>
        <p:txBody>
          <a:bodyPr wrap="square">
            <a:spAutoFit/>
          </a:bodyPr>
          <a:lstStyle/>
          <a:p>
            <a:pPr lvl="0" algn="ctr" defTabSz="914400">
              <a:defRPr/>
            </a:pPr>
            <a:r>
              <a:rPr lang="en-US" sz="34400">
                <a:solidFill>
                  <a:schemeClr val="accent2"/>
                </a:solidFill>
                <a:latin typeface="Designball-Edu-01" pitchFamily="2" charset="0"/>
                <a:ea typeface="Open Sans" panose="020B0606030504020204" pitchFamily="34" charset="0"/>
                <a:cs typeface="Arial" panose="020B0604020202020204" pitchFamily="34" charset="0"/>
              </a:rPr>
              <a:t>u</a:t>
            </a:r>
          </a:p>
        </p:txBody>
      </p:sp>
      <p:grpSp>
        <p:nvGrpSpPr>
          <p:cNvPr id="109" name="Group 108">
            <a:extLst>
              <a:ext uri="{FF2B5EF4-FFF2-40B4-BE49-F238E27FC236}">
                <a16:creationId xmlns:a16="http://schemas.microsoft.com/office/drawing/2014/main" id="{F8F42EA5-9D18-4789-A69E-F893512A81FA}"/>
              </a:ext>
            </a:extLst>
          </p:cNvPr>
          <p:cNvGrpSpPr/>
          <p:nvPr/>
        </p:nvGrpSpPr>
        <p:grpSpPr>
          <a:xfrm>
            <a:off x="-3955207" y="8448451"/>
            <a:ext cx="12233877" cy="12161489"/>
            <a:chOff x="8451073" y="2889337"/>
            <a:chExt cx="7485028" cy="7440739"/>
          </a:xfrm>
        </p:grpSpPr>
        <p:sp>
          <p:nvSpPr>
            <p:cNvPr id="110" name="Freeform: Shape 109">
              <a:extLst>
                <a:ext uri="{FF2B5EF4-FFF2-40B4-BE49-F238E27FC236}">
                  <a16:creationId xmlns:a16="http://schemas.microsoft.com/office/drawing/2014/main" id="{16413B34-D6A9-4057-8D43-BFA4F20D73B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1" name="Freeform: Shape 110">
              <a:extLst>
                <a:ext uri="{FF2B5EF4-FFF2-40B4-BE49-F238E27FC236}">
                  <a16:creationId xmlns:a16="http://schemas.microsoft.com/office/drawing/2014/main" id="{897E26FB-984A-4179-A7EC-91C47E193D0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2" name="Freeform: Shape 111">
              <a:extLst>
                <a:ext uri="{FF2B5EF4-FFF2-40B4-BE49-F238E27FC236}">
                  <a16:creationId xmlns:a16="http://schemas.microsoft.com/office/drawing/2014/main" id="{7FEDB20C-3F01-46DE-BC00-134284D85338}"/>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Freeform: Shape 112">
              <a:extLst>
                <a:ext uri="{FF2B5EF4-FFF2-40B4-BE49-F238E27FC236}">
                  <a16:creationId xmlns:a16="http://schemas.microsoft.com/office/drawing/2014/main" id="{EBDFC858-F4A1-4071-BA64-61FACA446EA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14" name="Group 113">
            <a:extLst>
              <a:ext uri="{FF2B5EF4-FFF2-40B4-BE49-F238E27FC236}">
                <a16:creationId xmlns:a16="http://schemas.microsoft.com/office/drawing/2014/main" id="{E1F262DA-EFB2-453C-90D6-242BD4506649}"/>
              </a:ext>
            </a:extLst>
          </p:cNvPr>
          <p:cNvGrpSpPr/>
          <p:nvPr/>
        </p:nvGrpSpPr>
        <p:grpSpPr>
          <a:xfrm>
            <a:off x="6998644" y="4249916"/>
            <a:ext cx="4293092" cy="4748515"/>
            <a:chOff x="3969168" y="2345252"/>
            <a:chExt cx="6914068" cy="7647530"/>
          </a:xfrm>
        </p:grpSpPr>
        <p:sp>
          <p:nvSpPr>
            <p:cNvPr id="115" name="Three">
              <a:extLst>
                <a:ext uri="{FF2B5EF4-FFF2-40B4-BE49-F238E27FC236}">
                  <a16:creationId xmlns:a16="http://schemas.microsoft.com/office/drawing/2014/main" id="{7CE2842B-72B3-4E79-8C02-AB265789DA23}"/>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600">
                <a:solidFill>
                  <a:srgbClr val="172144"/>
                </a:solidFill>
                <a:latin typeface="Calibri"/>
              </a:endParaRPr>
            </a:p>
          </p:txBody>
        </p:sp>
        <p:sp>
          <p:nvSpPr>
            <p:cNvPr id="116" name="One">
              <a:extLst>
                <a:ext uri="{FF2B5EF4-FFF2-40B4-BE49-F238E27FC236}">
                  <a16:creationId xmlns:a16="http://schemas.microsoft.com/office/drawing/2014/main" id="{EDC4AAEC-B83E-4E2D-8958-067AF03F2D70}"/>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600">
                <a:solidFill>
                  <a:srgbClr val="172144"/>
                </a:solidFill>
                <a:latin typeface="Calibri"/>
              </a:endParaRPr>
            </a:p>
          </p:txBody>
        </p:sp>
        <p:sp>
          <p:nvSpPr>
            <p:cNvPr id="117" name="Two">
              <a:extLst>
                <a:ext uri="{FF2B5EF4-FFF2-40B4-BE49-F238E27FC236}">
                  <a16:creationId xmlns:a16="http://schemas.microsoft.com/office/drawing/2014/main" id="{E1E793C6-78B3-4A86-983E-0D55448B3D41}"/>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600">
                <a:solidFill>
                  <a:srgbClr val="172144"/>
                </a:solidFill>
                <a:latin typeface="Calibri"/>
              </a:endParaRPr>
            </a:p>
          </p:txBody>
        </p:sp>
        <p:sp>
          <p:nvSpPr>
            <p:cNvPr id="118" name="Four">
              <a:extLst>
                <a:ext uri="{FF2B5EF4-FFF2-40B4-BE49-F238E27FC236}">
                  <a16:creationId xmlns:a16="http://schemas.microsoft.com/office/drawing/2014/main" id="{56B1E359-00F7-433A-A141-186B2492F9C2}"/>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600">
                <a:solidFill>
                  <a:srgbClr val="172144"/>
                </a:solidFill>
                <a:latin typeface="Calibri"/>
              </a:endParaRPr>
            </a:p>
          </p:txBody>
        </p:sp>
      </p:grpSp>
      <p:sp>
        <p:nvSpPr>
          <p:cNvPr id="119" name="Rectangle 118">
            <a:extLst>
              <a:ext uri="{FF2B5EF4-FFF2-40B4-BE49-F238E27FC236}">
                <a16:creationId xmlns:a16="http://schemas.microsoft.com/office/drawing/2014/main" id="{92D27C23-2306-4CC0-A73F-3874C0C754CC}"/>
              </a:ext>
            </a:extLst>
          </p:cNvPr>
          <p:cNvSpPr/>
          <p:nvPr/>
        </p:nvSpPr>
        <p:spPr>
          <a:xfrm>
            <a:off x="7843331" y="5850824"/>
            <a:ext cx="2603718" cy="1407052"/>
          </a:xfrm>
          <a:prstGeom prst="rect">
            <a:avLst/>
          </a:prstGeom>
        </p:spPr>
        <p:txBody>
          <a:bodyPr wrap="square" anchor="ctr">
            <a:spAutoFit/>
          </a:bodyPr>
          <a:lstStyle/>
          <a:p>
            <a:pPr algn="ctr">
              <a:lnSpc>
                <a:spcPct val="89000"/>
              </a:lnSpc>
            </a:pPr>
            <a:r>
              <a:rPr lang="en-US" sz="2400" b="1">
                <a:solidFill>
                  <a:srgbClr val="FFFFFF"/>
                </a:solidFill>
                <a:latin typeface="+mj-lt"/>
              </a:rPr>
              <a:t>Education</a:t>
            </a:r>
            <a:endParaRPr lang="en-US" sz="1400" b="1">
              <a:solidFill>
                <a:srgbClr val="FFFFFF"/>
              </a:solidFill>
              <a:latin typeface="+mj-lt"/>
            </a:endParaRPr>
          </a:p>
          <a:p>
            <a:pPr algn="ctr">
              <a:lnSpc>
                <a:spcPct val="89000"/>
              </a:lnSpc>
            </a:pPr>
            <a:r>
              <a:rPr lang="en-US" sz="12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120" name="Rectangle 119">
            <a:extLst>
              <a:ext uri="{FF2B5EF4-FFF2-40B4-BE49-F238E27FC236}">
                <a16:creationId xmlns:a16="http://schemas.microsoft.com/office/drawing/2014/main" id="{2F5EC4BA-A98E-4B9C-AAE4-2E613C5CD243}"/>
              </a:ext>
            </a:extLst>
          </p:cNvPr>
          <p:cNvSpPr/>
          <p:nvPr/>
        </p:nvSpPr>
        <p:spPr>
          <a:xfrm>
            <a:off x="8488600" y="4501634"/>
            <a:ext cx="1313180" cy="1446550"/>
          </a:xfrm>
          <a:prstGeom prst="rect">
            <a:avLst/>
          </a:prstGeom>
        </p:spPr>
        <p:txBody>
          <a:bodyPr wrap="none">
            <a:spAutoFit/>
          </a:bodyPr>
          <a:lstStyle/>
          <a:p>
            <a:pPr lvl="0" algn="ctr" defTabSz="914400">
              <a:defRPr/>
            </a:pPr>
            <a:r>
              <a:rPr lang="en-US" sz="8800">
                <a:solidFill>
                  <a:schemeClr val="accent3"/>
                </a:solidFill>
                <a:latin typeface="Designball-Edu-01" pitchFamily="2" charset="0"/>
                <a:ea typeface="Open Sans" panose="020B0606030504020204" pitchFamily="34" charset="0"/>
                <a:cs typeface="Arial" panose="020B0604020202020204" pitchFamily="34" charset="0"/>
              </a:rPr>
              <a:t>h</a:t>
            </a:r>
          </a:p>
        </p:txBody>
      </p:sp>
      <p:grpSp>
        <p:nvGrpSpPr>
          <p:cNvPr id="121" name="Group 120">
            <a:extLst>
              <a:ext uri="{FF2B5EF4-FFF2-40B4-BE49-F238E27FC236}">
                <a16:creationId xmlns:a16="http://schemas.microsoft.com/office/drawing/2014/main" id="{DA68C295-1345-4410-882B-09AF88922406}"/>
              </a:ext>
            </a:extLst>
          </p:cNvPr>
          <p:cNvGrpSpPr/>
          <p:nvPr/>
        </p:nvGrpSpPr>
        <p:grpSpPr>
          <a:xfrm>
            <a:off x="8760164" y="2755471"/>
            <a:ext cx="7606664" cy="7561653"/>
            <a:chOff x="8451073" y="2889337"/>
            <a:chExt cx="7485028" cy="7440739"/>
          </a:xfrm>
        </p:grpSpPr>
        <p:sp>
          <p:nvSpPr>
            <p:cNvPr id="122" name="Freeform: Shape 121">
              <a:extLst>
                <a:ext uri="{FF2B5EF4-FFF2-40B4-BE49-F238E27FC236}">
                  <a16:creationId xmlns:a16="http://schemas.microsoft.com/office/drawing/2014/main" id="{54E0706D-97C2-41E1-8B8C-4D13793D562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3" name="Freeform: Shape 122">
              <a:extLst>
                <a:ext uri="{FF2B5EF4-FFF2-40B4-BE49-F238E27FC236}">
                  <a16:creationId xmlns:a16="http://schemas.microsoft.com/office/drawing/2014/main" id="{A026D3B1-62BB-432B-B9D5-EA8AAE6A717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4" name="Freeform: Shape 123">
              <a:extLst>
                <a:ext uri="{FF2B5EF4-FFF2-40B4-BE49-F238E27FC236}">
                  <a16:creationId xmlns:a16="http://schemas.microsoft.com/office/drawing/2014/main" id="{33E58BB3-2BB2-4E3C-9CDC-D90C477632E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5" name="Freeform: Shape 124">
              <a:extLst>
                <a:ext uri="{FF2B5EF4-FFF2-40B4-BE49-F238E27FC236}">
                  <a16:creationId xmlns:a16="http://schemas.microsoft.com/office/drawing/2014/main" id="{847939D7-E3B4-4167-B330-1A625BEE9CA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6" name="Group 125">
            <a:extLst>
              <a:ext uri="{FF2B5EF4-FFF2-40B4-BE49-F238E27FC236}">
                <a16:creationId xmlns:a16="http://schemas.microsoft.com/office/drawing/2014/main" id="{A460AEE2-BBAE-4476-A20E-CA303444779A}"/>
              </a:ext>
            </a:extLst>
          </p:cNvPr>
          <p:cNvGrpSpPr/>
          <p:nvPr/>
        </p:nvGrpSpPr>
        <p:grpSpPr>
          <a:xfrm>
            <a:off x="9692757" y="7599832"/>
            <a:ext cx="2464281" cy="2449700"/>
            <a:chOff x="8451073" y="2889337"/>
            <a:chExt cx="7485028" cy="7440739"/>
          </a:xfrm>
        </p:grpSpPr>
        <p:sp>
          <p:nvSpPr>
            <p:cNvPr id="127" name="Freeform: Shape 126">
              <a:extLst>
                <a:ext uri="{FF2B5EF4-FFF2-40B4-BE49-F238E27FC236}">
                  <a16:creationId xmlns:a16="http://schemas.microsoft.com/office/drawing/2014/main" id="{40BECD9A-6D3B-4530-9223-F8499A93577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8" name="Freeform: Shape 127">
              <a:extLst>
                <a:ext uri="{FF2B5EF4-FFF2-40B4-BE49-F238E27FC236}">
                  <a16:creationId xmlns:a16="http://schemas.microsoft.com/office/drawing/2014/main" id="{FE42D552-D528-4510-87AF-7E6162AC19A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9" name="Freeform: Shape 128">
              <a:extLst>
                <a:ext uri="{FF2B5EF4-FFF2-40B4-BE49-F238E27FC236}">
                  <a16:creationId xmlns:a16="http://schemas.microsoft.com/office/drawing/2014/main" id="{A7749FE7-8814-42C9-B769-5BD47D419CC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0" name="Freeform: Shape 129">
              <a:extLst>
                <a:ext uri="{FF2B5EF4-FFF2-40B4-BE49-F238E27FC236}">
                  <a16:creationId xmlns:a16="http://schemas.microsoft.com/office/drawing/2014/main" id="{7CA041F2-1270-4380-B4BC-1AF5E386907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235335518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8E58892A-6DF3-463E-A7E9-A6AC2F67722C}"/>
              </a:ext>
            </a:extLst>
          </p:cNvPr>
          <p:cNvGrpSpPr/>
          <p:nvPr/>
        </p:nvGrpSpPr>
        <p:grpSpPr>
          <a:xfrm>
            <a:off x="5346298" y="4575447"/>
            <a:ext cx="9191493" cy="9137106"/>
            <a:chOff x="8451073" y="2889337"/>
            <a:chExt cx="7485028" cy="7440739"/>
          </a:xfrm>
        </p:grpSpPr>
        <p:sp>
          <p:nvSpPr>
            <p:cNvPr id="6" name="Freeform: Shape 5">
              <a:extLst>
                <a:ext uri="{FF2B5EF4-FFF2-40B4-BE49-F238E27FC236}">
                  <a16:creationId xmlns:a16="http://schemas.microsoft.com/office/drawing/2014/main" id="{85C17C89-F353-4A9D-AB69-C159005928A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Freeform: Shape 6">
              <a:extLst>
                <a:ext uri="{FF2B5EF4-FFF2-40B4-BE49-F238E27FC236}">
                  <a16:creationId xmlns:a16="http://schemas.microsoft.com/office/drawing/2014/main" id="{126909F0-342D-4F3F-934D-7BB97E2B133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Freeform: Shape 7">
              <a:extLst>
                <a:ext uri="{FF2B5EF4-FFF2-40B4-BE49-F238E27FC236}">
                  <a16:creationId xmlns:a16="http://schemas.microsoft.com/office/drawing/2014/main" id="{54FCD535-A2C3-4DAE-A894-AD813254B558}"/>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reeform: Shape 8">
              <a:extLst>
                <a:ext uri="{FF2B5EF4-FFF2-40B4-BE49-F238E27FC236}">
                  <a16:creationId xmlns:a16="http://schemas.microsoft.com/office/drawing/2014/main" id="{3E6D4127-6232-4EC9-9245-D38D7C31A4AE}"/>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0" name="TextBox 9">
            <a:extLst>
              <a:ext uri="{FF2B5EF4-FFF2-40B4-BE49-F238E27FC236}">
                <a16:creationId xmlns:a16="http://schemas.microsoft.com/office/drawing/2014/main" id="{50A63AB2-093C-4EC6-BA81-A80553B2CE83}"/>
              </a:ext>
            </a:extLst>
          </p:cNvPr>
          <p:cNvSpPr txBox="1"/>
          <p:nvPr/>
        </p:nvSpPr>
        <p:spPr>
          <a:xfrm>
            <a:off x="2606021" y="8011066"/>
            <a:ext cx="8722068" cy="2215991"/>
          </a:xfrm>
          <a:prstGeom prst="rect">
            <a:avLst/>
          </a:prstGeom>
          <a:noFill/>
        </p:spPr>
        <p:txBody>
          <a:bodyPr wrap="none" rtlCol="0">
            <a:spAutoFit/>
          </a:bodyPr>
          <a:lstStyle/>
          <a:p>
            <a:pPr algn="ctr"/>
            <a:r>
              <a:rPr lang="en-US" sz="138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CONTENT</a:t>
            </a:r>
          </a:p>
        </p:txBody>
      </p:sp>
      <p:grpSp>
        <p:nvGrpSpPr>
          <p:cNvPr id="11" name="Group 10">
            <a:extLst>
              <a:ext uri="{FF2B5EF4-FFF2-40B4-BE49-F238E27FC236}">
                <a16:creationId xmlns:a16="http://schemas.microsoft.com/office/drawing/2014/main" id="{F73285C7-54D0-4809-A9D6-F893405F3F8F}"/>
              </a:ext>
            </a:extLst>
          </p:cNvPr>
          <p:cNvGrpSpPr/>
          <p:nvPr/>
        </p:nvGrpSpPr>
        <p:grpSpPr>
          <a:xfrm>
            <a:off x="9837083" y="5025007"/>
            <a:ext cx="9202625" cy="10178862"/>
            <a:chOff x="3969168" y="2345252"/>
            <a:chExt cx="6914068" cy="7647530"/>
          </a:xfrm>
        </p:grpSpPr>
        <p:sp>
          <p:nvSpPr>
            <p:cNvPr id="12" name="Three">
              <a:extLst>
                <a:ext uri="{FF2B5EF4-FFF2-40B4-BE49-F238E27FC236}">
                  <a16:creationId xmlns:a16="http://schemas.microsoft.com/office/drawing/2014/main" id="{730F757F-4E1E-416A-AC6D-FE845371777C}"/>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One">
              <a:extLst>
                <a:ext uri="{FF2B5EF4-FFF2-40B4-BE49-F238E27FC236}">
                  <a16:creationId xmlns:a16="http://schemas.microsoft.com/office/drawing/2014/main" id="{6D58CAEF-92AE-4671-B7B1-D3BCAECF9A10}"/>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Two">
              <a:extLst>
                <a:ext uri="{FF2B5EF4-FFF2-40B4-BE49-F238E27FC236}">
                  <a16:creationId xmlns:a16="http://schemas.microsoft.com/office/drawing/2014/main" id="{F249F426-D6A1-45C1-B409-63357A30672B}"/>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our">
              <a:extLst>
                <a:ext uri="{FF2B5EF4-FFF2-40B4-BE49-F238E27FC236}">
                  <a16:creationId xmlns:a16="http://schemas.microsoft.com/office/drawing/2014/main" id="{0AC29B40-8151-49F1-8F1F-10ECEC9BEE7E}"/>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6" name="TextBox 15">
            <a:extLst>
              <a:ext uri="{FF2B5EF4-FFF2-40B4-BE49-F238E27FC236}">
                <a16:creationId xmlns:a16="http://schemas.microsoft.com/office/drawing/2014/main" id="{6D8A8CF3-C718-4C00-8626-EC3637BE1622}"/>
              </a:ext>
            </a:extLst>
          </p:cNvPr>
          <p:cNvSpPr txBox="1"/>
          <p:nvPr/>
        </p:nvSpPr>
        <p:spPr>
          <a:xfrm>
            <a:off x="17695436" y="7313711"/>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Investment</a:t>
            </a:r>
          </a:p>
        </p:txBody>
      </p:sp>
      <p:cxnSp>
        <p:nvCxnSpPr>
          <p:cNvPr id="17" name="Straight Connector 16">
            <a:extLst>
              <a:ext uri="{FF2B5EF4-FFF2-40B4-BE49-F238E27FC236}">
                <a16:creationId xmlns:a16="http://schemas.microsoft.com/office/drawing/2014/main" id="{203FEFF7-7943-4BCC-A71A-6FFC513E673D}"/>
              </a:ext>
            </a:extLst>
          </p:cNvPr>
          <p:cNvCxnSpPr>
            <a:cxnSpLocks/>
          </p:cNvCxnSpPr>
          <p:nvPr/>
        </p:nvCxnSpPr>
        <p:spPr>
          <a:xfrm>
            <a:off x="18810421" y="8052375"/>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4BD72721-E6F7-4721-B914-E91B86A6735C}"/>
              </a:ext>
            </a:extLst>
          </p:cNvPr>
          <p:cNvSpPr txBox="1"/>
          <p:nvPr/>
        </p:nvSpPr>
        <p:spPr>
          <a:xfrm>
            <a:off x="22290367" y="7898486"/>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19" name="TextBox 18">
            <a:extLst>
              <a:ext uri="{FF2B5EF4-FFF2-40B4-BE49-F238E27FC236}">
                <a16:creationId xmlns:a16="http://schemas.microsoft.com/office/drawing/2014/main" id="{13245E25-C0D3-492C-A5A2-2172D5328B39}"/>
              </a:ext>
            </a:extLst>
          </p:cNvPr>
          <p:cNvSpPr txBox="1"/>
          <p:nvPr/>
        </p:nvSpPr>
        <p:spPr>
          <a:xfrm>
            <a:off x="18087637" y="8206263"/>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20" name="TextBox 19">
            <a:extLst>
              <a:ext uri="{FF2B5EF4-FFF2-40B4-BE49-F238E27FC236}">
                <a16:creationId xmlns:a16="http://schemas.microsoft.com/office/drawing/2014/main" id="{A4A65777-C968-4ACA-9A11-455FD7987BB2}"/>
              </a:ext>
            </a:extLst>
          </p:cNvPr>
          <p:cNvSpPr txBox="1"/>
          <p:nvPr/>
        </p:nvSpPr>
        <p:spPr>
          <a:xfrm>
            <a:off x="17695436" y="9642282"/>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Risk of Growth</a:t>
            </a:r>
          </a:p>
        </p:txBody>
      </p:sp>
      <p:cxnSp>
        <p:nvCxnSpPr>
          <p:cNvPr id="21" name="Straight Connector 20">
            <a:extLst>
              <a:ext uri="{FF2B5EF4-FFF2-40B4-BE49-F238E27FC236}">
                <a16:creationId xmlns:a16="http://schemas.microsoft.com/office/drawing/2014/main" id="{A1F0F22C-B206-4A35-B037-98FA7DA94F17}"/>
              </a:ext>
            </a:extLst>
          </p:cNvPr>
          <p:cNvCxnSpPr>
            <a:cxnSpLocks/>
          </p:cNvCxnSpPr>
          <p:nvPr/>
        </p:nvCxnSpPr>
        <p:spPr>
          <a:xfrm>
            <a:off x="17950480" y="10380946"/>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871E53DB-0AC5-4BB2-BD18-0D99341BB719}"/>
              </a:ext>
            </a:extLst>
          </p:cNvPr>
          <p:cNvSpPr txBox="1"/>
          <p:nvPr/>
        </p:nvSpPr>
        <p:spPr>
          <a:xfrm>
            <a:off x="22290367" y="10227057"/>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23" name="TextBox 22">
            <a:extLst>
              <a:ext uri="{FF2B5EF4-FFF2-40B4-BE49-F238E27FC236}">
                <a16:creationId xmlns:a16="http://schemas.microsoft.com/office/drawing/2014/main" id="{C19185BC-CF1A-4375-9055-6AA32EC58B81}"/>
              </a:ext>
            </a:extLst>
          </p:cNvPr>
          <p:cNvSpPr txBox="1"/>
          <p:nvPr/>
        </p:nvSpPr>
        <p:spPr>
          <a:xfrm>
            <a:off x="18087637" y="10534834"/>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24" name="Rectangle 23">
            <a:extLst>
              <a:ext uri="{FF2B5EF4-FFF2-40B4-BE49-F238E27FC236}">
                <a16:creationId xmlns:a16="http://schemas.microsoft.com/office/drawing/2014/main" id="{817CD0AB-598F-4A49-B363-37C417F2B92F}"/>
              </a:ext>
            </a:extLst>
          </p:cNvPr>
          <p:cNvSpPr/>
          <p:nvPr/>
        </p:nvSpPr>
        <p:spPr>
          <a:xfrm>
            <a:off x="12341739" y="6855461"/>
            <a:ext cx="4193313" cy="2311210"/>
          </a:xfrm>
          <a:prstGeom prst="rect">
            <a:avLst/>
          </a:prstGeom>
        </p:spPr>
        <p:txBody>
          <a:bodyPr wrap="square" anchor="ctr">
            <a:spAutoFit/>
          </a:bodyPr>
          <a:lstStyle/>
          <a:p>
            <a:pPr algn="ctr">
              <a:lnSpc>
                <a:spcPct val="89000"/>
              </a:lnSpc>
            </a:pPr>
            <a:r>
              <a:rPr lang="en-US" sz="3600" b="1">
                <a:solidFill>
                  <a:srgbClr val="FFFFFF"/>
                </a:solidFill>
                <a:latin typeface="+mj-lt"/>
              </a:rPr>
              <a:t>Corporate governance</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25" name="Rectangle 24">
            <a:extLst>
              <a:ext uri="{FF2B5EF4-FFF2-40B4-BE49-F238E27FC236}">
                <a16:creationId xmlns:a16="http://schemas.microsoft.com/office/drawing/2014/main" id="{060B7456-3CD5-4BAE-834C-DAC18DA0B9DB}"/>
              </a:ext>
            </a:extLst>
          </p:cNvPr>
          <p:cNvSpPr/>
          <p:nvPr/>
        </p:nvSpPr>
        <p:spPr>
          <a:xfrm>
            <a:off x="13461205" y="9272949"/>
            <a:ext cx="1954381" cy="2215991"/>
          </a:xfrm>
          <a:prstGeom prst="rect">
            <a:avLst/>
          </a:prstGeom>
        </p:spPr>
        <p:txBody>
          <a:bodyPr wrap="none">
            <a:spAutoFit/>
          </a:bodyPr>
          <a:lstStyle/>
          <a:p>
            <a:pPr algn="ctr"/>
            <a:r>
              <a:rPr lang="en-US" sz="138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grpSp>
        <p:nvGrpSpPr>
          <p:cNvPr id="26" name="Group 25">
            <a:extLst>
              <a:ext uri="{FF2B5EF4-FFF2-40B4-BE49-F238E27FC236}">
                <a16:creationId xmlns:a16="http://schemas.microsoft.com/office/drawing/2014/main" id="{570A783F-461B-4BB8-AA62-CE89EA5828B5}"/>
              </a:ext>
            </a:extLst>
          </p:cNvPr>
          <p:cNvGrpSpPr/>
          <p:nvPr/>
        </p:nvGrpSpPr>
        <p:grpSpPr>
          <a:xfrm>
            <a:off x="25413880" y="5025007"/>
            <a:ext cx="9202625" cy="10178862"/>
            <a:chOff x="3969168" y="2345252"/>
            <a:chExt cx="6914068" cy="7647530"/>
          </a:xfrm>
        </p:grpSpPr>
        <p:sp>
          <p:nvSpPr>
            <p:cNvPr id="27" name="Three">
              <a:extLst>
                <a:ext uri="{FF2B5EF4-FFF2-40B4-BE49-F238E27FC236}">
                  <a16:creationId xmlns:a16="http://schemas.microsoft.com/office/drawing/2014/main" id="{E132826E-713C-48E8-818F-FB739E194F43}"/>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One">
              <a:extLst>
                <a:ext uri="{FF2B5EF4-FFF2-40B4-BE49-F238E27FC236}">
                  <a16:creationId xmlns:a16="http://schemas.microsoft.com/office/drawing/2014/main" id="{3A913CE6-D750-458E-93C0-8AA4A8119633}"/>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Two">
              <a:extLst>
                <a:ext uri="{FF2B5EF4-FFF2-40B4-BE49-F238E27FC236}">
                  <a16:creationId xmlns:a16="http://schemas.microsoft.com/office/drawing/2014/main" id="{81D74DAF-0F87-4410-A02B-75918C608140}"/>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our">
              <a:extLst>
                <a:ext uri="{FF2B5EF4-FFF2-40B4-BE49-F238E27FC236}">
                  <a16:creationId xmlns:a16="http://schemas.microsoft.com/office/drawing/2014/main" id="{F8E736C7-32E5-431E-B59D-B71063BBBF00}"/>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1" name="Rectangle 30">
            <a:extLst>
              <a:ext uri="{FF2B5EF4-FFF2-40B4-BE49-F238E27FC236}">
                <a16:creationId xmlns:a16="http://schemas.microsoft.com/office/drawing/2014/main" id="{3ADB9030-13EA-4D80-9042-D18F2AA14C1E}"/>
              </a:ext>
            </a:extLst>
          </p:cNvPr>
          <p:cNvSpPr/>
          <p:nvPr/>
        </p:nvSpPr>
        <p:spPr>
          <a:xfrm>
            <a:off x="27918536" y="9395326"/>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Education</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2" name="Rectangle 31">
            <a:extLst>
              <a:ext uri="{FF2B5EF4-FFF2-40B4-BE49-F238E27FC236}">
                <a16:creationId xmlns:a16="http://schemas.microsoft.com/office/drawing/2014/main" id="{8754B71A-39E4-42A9-B1F3-FE266AA51955}"/>
              </a:ext>
            </a:extLst>
          </p:cNvPr>
          <p:cNvSpPr/>
          <p:nvPr/>
        </p:nvSpPr>
        <p:spPr>
          <a:xfrm>
            <a:off x="29038002" y="6717580"/>
            <a:ext cx="1954381" cy="2215991"/>
          </a:xfrm>
          <a:prstGeom prst="rect">
            <a:avLst/>
          </a:prstGeom>
        </p:spPr>
        <p:txBody>
          <a:bodyPr wrap="none">
            <a:spAutoFit/>
          </a:bodyPr>
          <a:lstStyle/>
          <a:p>
            <a:pPr lvl="0" algn="ctr" defTabSz="914400">
              <a:defRPr/>
            </a:pPr>
            <a:r>
              <a:rPr lang="en-US" sz="13800">
                <a:solidFill>
                  <a:schemeClr val="accent3"/>
                </a:solidFill>
                <a:latin typeface="Designball-Edu-01" pitchFamily="2" charset="0"/>
                <a:ea typeface="Open Sans" panose="020B0606030504020204" pitchFamily="34" charset="0"/>
                <a:cs typeface="Arial" panose="020B0604020202020204" pitchFamily="34" charset="0"/>
              </a:rPr>
              <a:t>h</a:t>
            </a:r>
          </a:p>
        </p:txBody>
      </p:sp>
      <p:grpSp>
        <p:nvGrpSpPr>
          <p:cNvPr id="33" name="Group 32">
            <a:extLst>
              <a:ext uri="{FF2B5EF4-FFF2-40B4-BE49-F238E27FC236}">
                <a16:creationId xmlns:a16="http://schemas.microsoft.com/office/drawing/2014/main" id="{E613A18B-DD61-47AE-9A81-798E5B3BF015}"/>
              </a:ext>
            </a:extLst>
          </p:cNvPr>
          <p:cNvGrpSpPr/>
          <p:nvPr/>
        </p:nvGrpSpPr>
        <p:grpSpPr>
          <a:xfrm>
            <a:off x="33909054" y="5025007"/>
            <a:ext cx="9202625" cy="10178862"/>
            <a:chOff x="3969168" y="2345252"/>
            <a:chExt cx="6914068" cy="7647530"/>
          </a:xfrm>
        </p:grpSpPr>
        <p:sp>
          <p:nvSpPr>
            <p:cNvPr id="34" name="Three">
              <a:extLst>
                <a:ext uri="{FF2B5EF4-FFF2-40B4-BE49-F238E27FC236}">
                  <a16:creationId xmlns:a16="http://schemas.microsoft.com/office/drawing/2014/main" id="{8974141D-1423-47BD-A37B-929753F781BE}"/>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One">
              <a:extLst>
                <a:ext uri="{FF2B5EF4-FFF2-40B4-BE49-F238E27FC236}">
                  <a16:creationId xmlns:a16="http://schemas.microsoft.com/office/drawing/2014/main" id="{6C77B367-3F2B-4188-9A08-844100CCE1D8}"/>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Two">
              <a:extLst>
                <a:ext uri="{FF2B5EF4-FFF2-40B4-BE49-F238E27FC236}">
                  <a16:creationId xmlns:a16="http://schemas.microsoft.com/office/drawing/2014/main" id="{AD8E5D7B-6EC2-4F2C-9789-186E63D1A156}"/>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Four">
              <a:extLst>
                <a:ext uri="{FF2B5EF4-FFF2-40B4-BE49-F238E27FC236}">
                  <a16:creationId xmlns:a16="http://schemas.microsoft.com/office/drawing/2014/main" id="{6F5B347C-BEC3-4646-A195-85F7F9CB135C}"/>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8" name="Rectangle 37">
            <a:extLst>
              <a:ext uri="{FF2B5EF4-FFF2-40B4-BE49-F238E27FC236}">
                <a16:creationId xmlns:a16="http://schemas.microsoft.com/office/drawing/2014/main" id="{19E0FF39-CA02-45EE-BA98-D8F2D9044E88}"/>
              </a:ext>
            </a:extLst>
          </p:cNvPr>
          <p:cNvSpPr/>
          <p:nvPr/>
        </p:nvSpPr>
        <p:spPr>
          <a:xfrm>
            <a:off x="36413710" y="6855461"/>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New Idea</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9" name="Rectangle 38">
            <a:extLst>
              <a:ext uri="{FF2B5EF4-FFF2-40B4-BE49-F238E27FC236}">
                <a16:creationId xmlns:a16="http://schemas.microsoft.com/office/drawing/2014/main" id="{6046CB3E-54FD-4849-8EFD-1FB252AFD730}"/>
              </a:ext>
            </a:extLst>
          </p:cNvPr>
          <p:cNvSpPr/>
          <p:nvPr/>
        </p:nvSpPr>
        <p:spPr>
          <a:xfrm>
            <a:off x="37533176" y="9452575"/>
            <a:ext cx="1954381" cy="2215991"/>
          </a:xfrm>
          <a:prstGeom prst="rect">
            <a:avLst/>
          </a:prstGeom>
        </p:spPr>
        <p:txBody>
          <a:bodyPr wrap="none">
            <a:spAutoFit/>
          </a:bodyPr>
          <a:lstStyle/>
          <a:p>
            <a:pPr lvl="0" algn="ctr" defTabSz="914400">
              <a:defRPr/>
            </a:pPr>
            <a:r>
              <a:rPr lang="en-US" sz="13800">
                <a:solidFill>
                  <a:schemeClr val="accent5"/>
                </a:solidFill>
                <a:latin typeface="Designball-Edu-01" pitchFamily="2" charset="0"/>
                <a:ea typeface="Open Sans" panose="020B0606030504020204" pitchFamily="34" charset="0"/>
                <a:cs typeface="Arial" panose="020B0604020202020204" pitchFamily="34" charset="0"/>
              </a:rPr>
              <a:t>u</a:t>
            </a:r>
          </a:p>
        </p:txBody>
      </p:sp>
    </p:spTree>
    <p:extLst>
      <p:ext uri="{BB962C8B-B14F-4D97-AF65-F5344CB8AC3E}">
        <p14:creationId xmlns:p14="http://schemas.microsoft.com/office/powerpoint/2010/main" val="187174581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300"/>
                                        <p:tgtEl>
                                          <p:spTgt spid="16"/>
                                        </p:tgtEl>
                                      </p:cBhvr>
                                    </p:animEffect>
                                  </p:childTnLst>
                                </p:cTn>
                              </p:par>
                              <p:par>
                                <p:cTn id="8" presetID="22" presetClass="entr" presetSubtype="8" fill="hold" nodeType="withEffect">
                                  <p:stCondLst>
                                    <p:cond delay="200"/>
                                  </p:stCondLst>
                                  <p:childTnLst>
                                    <p:set>
                                      <p:cBhvr>
                                        <p:cTn id="9" dur="1" fill="hold">
                                          <p:stCondLst>
                                            <p:cond delay="0"/>
                                          </p:stCondLst>
                                        </p:cTn>
                                        <p:tgtEl>
                                          <p:spTgt spid="17"/>
                                        </p:tgtEl>
                                        <p:attrNameLst>
                                          <p:attrName>style.visibility</p:attrName>
                                        </p:attrNameLst>
                                      </p:cBhvr>
                                      <p:to>
                                        <p:strVal val="visible"/>
                                      </p:to>
                                    </p:set>
                                    <p:animEffect transition="in" filter="wipe(left)">
                                      <p:cBhvr>
                                        <p:cTn id="10" dur="500"/>
                                        <p:tgtEl>
                                          <p:spTgt spid="17"/>
                                        </p:tgtEl>
                                      </p:cBhvr>
                                    </p:animEffect>
                                  </p:childTnLst>
                                </p:cTn>
                              </p:par>
                              <p:par>
                                <p:cTn id="11" presetID="10" presetClass="entr" presetSubtype="0" fill="hold" grpId="0" nodeType="withEffect">
                                  <p:stCondLst>
                                    <p:cond delay="30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300"/>
                                        <p:tgtEl>
                                          <p:spTgt spid="18"/>
                                        </p:tgtEl>
                                      </p:cBhvr>
                                    </p:animEffect>
                                  </p:childTnLst>
                                </p:cTn>
                              </p:par>
                              <p:par>
                                <p:cTn id="14" presetID="10" presetClass="entr" presetSubtype="0" fill="hold" grpId="0" nodeType="withEffect">
                                  <p:stCondLst>
                                    <p:cond delay="50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300"/>
                                        <p:tgtEl>
                                          <p:spTgt spid="19"/>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300"/>
                                        <p:tgtEl>
                                          <p:spTgt spid="20"/>
                                        </p:tgtEl>
                                      </p:cBhvr>
                                    </p:animEffect>
                                  </p:childTnLst>
                                </p:cTn>
                              </p:par>
                              <p:par>
                                <p:cTn id="20" presetID="22" presetClass="entr" presetSubtype="8" fill="hold" nodeType="withEffect">
                                  <p:stCondLst>
                                    <p:cond delay="300"/>
                                  </p:stCondLst>
                                  <p:childTnLst>
                                    <p:set>
                                      <p:cBhvr>
                                        <p:cTn id="21" dur="1" fill="hold">
                                          <p:stCondLst>
                                            <p:cond delay="0"/>
                                          </p:stCondLst>
                                        </p:cTn>
                                        <p:tgtEl>
                                          <p:spTgt spid="21"/>
                                        </p:tgtEl>
                                        <p:attrNameLst>
                                          <p:attrName>style.visibility</p:attrName>
                                        </p:attrNameLst>
                                      </p:cBhvr>
                                      <p:to>
                                        <p:strVal val="visible"/>
                                      </p:to>
                                    </p:set>
                                    <p:animEffect transition="in" filter="wipe(left)">
                                      <p:cBhvr>
                                        <p:cTn id="22" dur="500"/>
                                        <p:tgtEl>
                                          <p:spTgt spid="21"/>
                                        </p:tgtEl>
                                      </p:cBhvr>
                                    </p:animEffect>
                                  </p:childTnLst>
                                </p:cTn>
                              </p:par>
                              <p:par>
                                <p:cTn id="23" presetID="10" presetClass="entr" presetSubtype="0" fill="hold" grpId="0" nodeType="withEffect">
                                  <p:stCondLst>
                                    <p:cond delay="400"/>
                                  </p:stCondLst>
                                  <p:childTnLst>
                                    <p:set>
                                      <p:cBhvr>
                                        <p:cTn id="24" dur="1" fill="hold">
                                          <p:stCondLst>
                                            <p:cond delay="0"/>
                                          </p:stCondLst>
                                        </p:cTn>
                                        <p:tgtEl>
                                          <p:spTgt spid="22"/>
                                        </p:tgtEl>
                                        <p:attrNameLst>
                                          <p:attrName>style.visibility</p:attrName>
                                        </p:attrNameLst>
                                      </p:cBhvr>
                                      <p:to>
                                        <p:strVal val="visible"/>
                                      </p:to>
                                    </p:set>
                                    <p:animEffect transition="in" filter="fade">
                                      <p:cBhvr>
                                        <p:cTn id="25" dur="300"/>
                                        <p:tgtEl>
                                          <p:spTgt spid="22"/>
                                        </p:tgtEl>
                                      </p:cBhvr>
                                    </p:animEffect>
                                  </p:childTnLst>
                                </p:cTn>
                              </p:par>
                              <p:par>
                                <p:cTn id="26" presetID="10" presetClass="entr" presetSubtype="0" fill="hold" grpId="0" nodeType="withEffect">
                                  <p:stCondLst>
                                    <p:cond delay="600"/>
                                  </p:stCondLst>
                                  <p:childTnLst>
                                    <p:set>
                                      <p:cBhvr>
                                        <p:cTn id="27" dur="1" fill="hold">
                                          <p:stCondLst>
                                            <p:cond delay="0"/>
                                          </p:stCondLst>
                                        </p:cTn>
                                        <p:tgtEl>
                                          <p:spTgt spid="23"/>
                                        </p:tgtEl>
                                        <p:attrNameLst>
                                          <p:attrName>style.visibility</p:attrName>
                                        </p:attrNameLst>
                                      </p:cBhvr>
                                      <p:to>
                                        <p:strVal val="visible"/>
                                      </p:to>
                                    </p:set>
                                    <p:animEffect transition="in" filter="fade">
                                      <p:cBhvr>
                                        <p:cTn id="28" dur="300"/>
                                        <p:tgtEl>
                                          <p:spTgt spid="23"/>
                                        </p:tgtEl>
                                      </p:cBhvr>
                                    </p:animEffect>
                                  </p:childTnLst>
                                </p:cTn>
                              </p:par>
                              <p:par>
                                <p:cTn id="29" presetID="2" presetClass="entr" presetSubtype="8" decel="100000" fill="hold" nodeType="withEffect">
                                  <p:stCondLst>
                                    <p:cond delay="60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1580" fill="hold"/>
                                        <p:tgtEl>
                                          <p:spTgt spid="11"/>
                                        </p:tgtEl>
                                        <p:attrNameLst>
                                          <p:attrName>ppt_x</p:attrName>
                                        </p:attrNameLst>
                                      </p:cBhvr>
                                      <p:tavLst>
                                        <p:tav tm="0">
                                          <p:val>
                                            <p:strVal val="0-#ppt_w/2"/>
                                          </p:val>
                                        </p:tav>
                                        <p:tav tm="100000">
                                          <p:val>
                                            <p:strVal val="#ppt_x"/>
                                          </p:val>
                                        </p:tav>
                                      </p:tavLst>
                                    </p:anim>
                                    <p:anim calcmode="lin" valueType="num">
                                      <p:cBhvr additive="base">
                                        <p:cTn id="32" dur="1580" fill="hold"/>
                                        <p:tgtEl>
                                          <p:spTgt spid="11"/>
                                        </p:tgtEl>
                                        <p:attrNameLst>
                                          <p:attrName>ppt_y</p:attrName>
                                        </p:attrNameLst>
                                      </p:cBhvr>
                                      <p:tavLst>
                                        <p:tav tm="0">
                                          <p:val>
                                            <p:strVal val="#ppt_y"/>
                                          </p:val>
                                        </p:tav>
                                        <p:tav tm="100000">
                                          <p:val>
                                            <p:strVal val="#ppt_y"/>
                                          </p:val>
                                        </p:tav>
                                      </p:tavLst>
                                    </p:anim>
                                  </p:childTnLst>
                                </p:cTn>
                              </p:par>
                              <p:par>
                                <p:cTn id="33" presetID="2" presetClass="entr" presetSubtype="8" decel="100000" fill="hold" nodeType="withEffect">
                                  <p:stCondLst>
                                    <p:cond delay="600"/>
                                  </p:stCondLst>
                                  <p:childTnLst>
                                    <p:set>
                                      <p:cBhvr>
                                        <p:cTn id="34" dur="1" fill="hold">
                                          <p:stCondLst>
                                            <p:cond delay="0"/>
                                          </p:stCondLst>
                                        </p:cTn>
                                        <p:tgtEl>
                                          <p:spTgt spid="5"/>
                                        </p:tgtEl>
                                        <p:attrNameLst>
                                          <p:attrName>style.visibility</p:attrName>
                                        </p:attrNameLst>
                                      </p:cBhvr>
                                      <p:to>
                                        <p:strVal val="visible"/>
                                      </p:to>
                                    </p:set>
                                    <p:anim calcmode="lin" valueType="num">
                                      <p:cBhvr additive="base">
                                        <p:cTn id="35" dur="1400" fill="hold"/>
                                        <p:tgtEl>
                                          <p:spTgt spid="5"/>
                                        </p:tgtEl>
                                        <p:attrNameLst>
                                          <p:attrName>ppt_x</p:attrName>
                                        </p:attrNameLst>
                                      </p:cBhvr>
                                      <p:tavLst>
                                        <p:tav tm="0">
                                          <p:val>
                                            <p:strVal val="0-#ppt_w/2"/>
                                          </p:val>
                                        </p:tav>
                                        <p:tav tm="100000">
                                          <p:val>
                                            <p:strVal val="#ppt_x"/>
                                          </p:val>
                                        </p:tav>
                                      </p:tavLst>
                                    </p:anim>
                                    <p:anim calcmode="lin" valueType="num">
                                      <p:cBhvr additive="base">
                                        <p:cTn id="36" dur="1400" fill="hold"/>
                                        <p:tgtEl>
                                          <p:spTgt spid="5"/>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600"/>
                                  </p:stCondLst>
                                  <p:iterate type="lt">
                                    <p:tmPct val="10000"/>
                                  </p:iterate>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1580" fill="hold"/>
                                        <p:tgtEl>
                                          <p:spTgt spid="10"/>
                                        </p:tgtEl>
                                        <p:attrNameLst>
                                          <p:attrName>ppt_x</p:attrName>
                                        </p:attrNameLst>
                                      </p:cBhvr>
                                      <p:tavLst>
                                        <p:tav tm="0">
                                          <p:val>
                                            <p:strVal val="1+#ppt_w/2"/>
                                          </p:val>
                                        </p:tav>
                                        <p:tav tm="100000">
                                          <p:val>
                                            <p:strVal val="#ppt_x"/>
                                          </p:val>
                                        </p:tav>
                                      </p:tavLst>
                                    </p:anim>
                                    <p:anim calcmode="lin" valueType="num">
                                      <p:cBhvr additive="base">
                                        <p:cTn id="40" dur="1580" fill="hold"/>
                                        <p:tgtEl>
                                          <p:spTgt spid="10"/>
                                        </p:tgtEl>
                                        <p:attrNameLst>
                                          <p:attrName>ppt_y</p:attrName>
                                        </p:attrNameLst>
                                      </p:cBhvr>
                                      <p:tavLst>
                                        <p:tav tm="0">
                                          <p:val>
                                            <p:strVal val="#ppt_y"/>
                                          </p:val>
                                        </p:tav>
                                        <p:tav tm="100000">
                                          <p:val>
                                            <p:strVal val="#ppt_y"/>
                                          </p:val>
                                        </p:tav>
                                      </p:tavLst>
                                    </p:anim>
                                  </p:childTnLst>
                                </p:cTn>
                              </p:par>
                              <p:par>
                                <p:cTn id="41" presetID="10" presetClass="entr" presetSubtype="0" fill="hold" grpId="0" nodeType="withEffect">
                                  <p:stCondLst>
                                    <p:cond delay="1000"/>
                                  </p:stCondLst>
                                  <p:childTnLst>
                                    <p:set>
                                      <p:cBhvr>
                                        <p:cTn id="42" dur="1" fill="hold">
                                          <p:stCondLst>
                                            <p:cond delay="0"/>
                                          </p:stCondLst>
                                        </p:cTn>
                                        <p:tgtEl>
                                          <p:spTgt spid="24"/>
                                        </p:tgtEl>
                                        <p:attrNameLst>
                                          <p:attrName>style.visibility</p:attrName>
                                        </p:attrNameLst>
                                      </p:cBhvr>
                                      <p:to>
                                        <p:strVal val="visible"/>
                                      </p:to>
                                    </p:set>
                                    <p:animEffect transition="in" filter="fade">
                                      <p:cBhvr>
                                        <p:cTn id="43" dur="500"/>
                                        <p:tgtEl>
                                          <p:spTgt spid="24"/>
                                        </p:tgtEl>
                                      </p:cBhvr>
                                    </p:animEffect>
                                  </p:childTnLst>
                                </p:cTn>
                              </p:par>
                              <p:par>
                                <p:cTn id="44" presetID="10" presetClass="entr" presetSubtype="0" fill="hold" grpId="0" nodeType="withEffect">
                                  <p:stCondLst>
                                    <p:cond delay="1100"/>
                                  </p:stCondLst>
                                  <p:childTnLst>
                                    <p:set>
                                      <p:cBhvr>
                                        <p:cTn id="45" dur="1" fill="hold">
                                          <p:stCondLst>
                                            <p:cond delay="0"/>
                                          </p:stCondLst>
                                        </p:cTn>
                                        <p:tgtEl>
                                          <p:spTgt spid="25"/>
                                        </p:tgtEl>
                                        <p:attrNameLst>
                                          <p:attrName>style.visibility</p:attrName>
                                        </p:attrNameLst>
                                      </p:cBhvr>
                                      <p:to>
                                        <p:strVal val="visible"/>
                                      </p:to>
                                    </p:set>
                                    <p:animEffect transition="in" filter="fade">
                                      <p:cBhvr>
                                        <p:cTn id="46"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6" grpId="0"/>
      <p:bldP spid="18" grpId="0"/>
      <p:bldP spid="19" grpId="0"/>
      <p:bldP spid="20" grpId="0"/>
      <p:bldP spid="22" grpId="0"/>
      <p:bldP spid="23" grpId="0"/>
      <p:bldP spid="24" grpId="0"/>
      <p:bldP spid="25" grpId="0"/>
    </p:bldLst>
  </p:timing>
</p:sld>
</file>

<file path=ppt/slides/slide4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0" name="Group 39">
            <a:extLst>
              <a:ext uri="{FF2B5EF4-FFF2-40B4-BE49-F238E27FC236}">
                <a16:creationId xmlns:a16="http://schemas.microsoft.com/office/drawing/2014/main" id="{2455696E-65A1-42AF-9186-8C95D6B3513F}"/>
              </a:ext>
            </a:extLst>
          </p:cNvPr>
          <p:cNvGrpSpPr/>
          <p:nvPr/>
        </p:nvGrpSpPr>
        <p:grpSpPr>
          <a:xfrm>
            <a:off x="2247903" y="-8530978"/>
            <a:ext cx="7654613" cy="7609320"/>
            <a:chOff x="8451073" y="2889337"/>
            <a:chExt cx="7485028" cy="7440739"/>
          </a:xfrm>
        </p:grpSpPr>
        <p:sp>
          <p:nvSpPr>
            <p:cNvPr id="41" name="Freeform: Shape 40">
              <a:extLst>
                <a:ext uri="{FF2B5EF4-FFF2-40B4-BE49-F238E27FC236}">
                  <a16:creationId xmlns:a16="http://schemas.microsoft.com/office/drawing/2014/main" id="{CBBE9E25-A1B2-4F07-9941-9C2D316893E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9B531D57-E66F-4D09-B3D2-CBD60983E97E}"/>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Freeform: Shape 42">
              <a:extLst>
                <a:ext uri="{FF2B5EF4-FFF2-40B4-BE49-F238E27FC236}">
                  <a16:creationId xmlns:a16="http://schemas.microsoft.com/office/drawing/2014/main" id="{9360C67F-9AFD-4939-8C14-91924A273CD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393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676F53D1-7042-45DC-B86C-5F7D66F10ABB}"/>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5" name="Group 44">
            <a:extLst>
              <a:ext uri="{FF2B5EF4-FFF2-40B4-BE49-F238E27FC236}">
                <a16:creationId xmlns:a16="http://schemas.microsoft.com/office/drawing/2014/main" id="{3127BCB6-8CEB-469F-8B9C-A59A58C3DE54}"/>
              </a:ext>
            </a:extLst>
          </p:cNvPr>
          <p:cNvGrpSpPr/>
          <p:nvPr/>
        </p:nvGrpSpPr>
        <p:grpSpPr>
          <a:xfrm>
            <a:off x="-11607008" y="4839871"/>
            <a:ext cx="9191493" cy="9137106"/>
            <a:chOff x="8451073" y="2889337"/>
            <a:chExt cx="7485028" cy="7440739"/>
          </a:xfrm>
        </p:grpSpPr>
        <p:sp>
          <p:nvSpPr>
            <p:cNvPr id="46" name="Freeform: Shape 45">
              <a:extLst>
                <a:ext uri="{FF2B5EF4-FFF2-40B4-BE49-F238E27FC236}">
                  <a16:creationId xmlns:a16="http://schemas.microsoft.com/office/drawing/2014/main" id="{6031DACF-35E5-407F-AE9C-545C0F192FD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B9DB34BC-55A5-4CB5-A1CE-D3862FC099A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Freeform: Shape 47">
              <a:extLst>
                <a:ext uri="{FF2B5EF4-FFF2-40B4-BE49-F238E27FC236}">
                  <a16:creationId xmlns:a16="http://schemas.microsoft.com/office/drawing/2014/main" id="{9CC76EE0-EF0A-4B3A-906D-79C55260BAC8}"/>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reeform: Shape 48">
              <a:extLst>
                <a:ext uri="{FF2B5EF4-FFF2-40B4-BE49-F238E27FC236}">
                  <a16:creationId xmlns:a16="http://schemas.microsoft.com/office/drawing/2014/main" id="{39C81EB8-30BE-4003-8FCD-EA057B0080AE}"/>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0" name="TextBox 49">
            <a:extLst>
              <a:ext uri="{FF2B5EF4-FFF2-40B4-BE49-F238E27FC236}">
                <a16:creationId xmlns:a16="http://schemas.microsoft.com/office/drawing/2014/main" id="{740EAAA5-56B9-4DCF-AE7C-6F0675B51BB6}"/>
              </a:ext>
            </a:extLst>
          </p:cNvPr>
          <p:cNvSpPr txBox="1"/>
          <p:nvPr/>
        </p:nvSpPr>
        <p:spPr>
          <a:xfrm>
            <a:off x="-9995619" y="8275490"/>
            <a:ext cx="8722068" cy="2215991"/>
          </a:xfrm>
          <a:prstGeom prst="rect">
            <a:avLst/>
          </a:prstGeom>
          <a:noFill/>
        </p:spPr>
        <p:txBody>
          <a:bodyPr wrap="none" rtlCol="0">
            <a:spAutoFit/>
          </a:bodyPr>
          <a:lstStyle/>
          <a:p>
            <a:pPr algn="ctr"/>
            <a:r>
              <a:rPr lang="en-US" sz="138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CONTENT</a:t>
            </a:r>
          </a:p>
        </p:txBody>
      </p:sp>
      <p:grpSp>
        <p:nvGrpSpPr>
          <p:cNvPr id="51" name="Group 50">
            <a:extLst>
              <a:ext uri="{FF2B5EF4-FFF2-40B4-BE49-F238E27FC236}">
                <a16:creationId xmlns:a16="http://schemas.microsoft.com/office/drawing/2014/main" id="{2C0AB2D4-7F36-40DA-8AA7-ADFABCB3E878}"/>
              </a:ext>
            </a:extLst>
          </p:cNvPr>
          <p:cNvGrpSpPr/>
          <p:nvPr/>
        </p:nvGrpSpPr>
        <p:grpSpPr>
          <a:xfrm>
            <a:off x="667964" y="6172721"/>
            <a:ext cx="7605475" cy="8412283"/>
            <a:chOff x="3969168" y="2345252"/>
            <a:chExt cx="6914068" cy="7647530"/>
          </a:xfrm>
        </p:grpSpPr>
        <p:sp>
          <p:nvSpPr>
            <p:cNvPr id="52" name="Three">
              <a:extLst>
                <a:ext uri="{FF2B5EF4-FFF2-40B4-BE49-F238E27FC236}">
                  <a16:creationId xmlns:a16="http://schemas.microsoft.com/office/drawing/2014/main" id="{5808A895-EF19-4EC3-9B2D-5198D2F4576B}"/>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3" name="One">
              <a:extLst>
                <a:ext uri="{FF2B5EF4-FFF2-40B4-BE49-F238E27FC236}">
                  <a16:creationId xmlns:a16="http://schemas.microsoft.com/office/drawing/2014/main" id="{E7FE6501-1402-47D1-A637-F558A09607DE}"/>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Two">
              <a:extLst>
                <a:ext uri="{FF2B5EF4-FFF2-40B4-BE49-F238E27FC236}">
                  <a16:creationId xmlns:a16="http://schemas.microsoft.com/office/drawing/2014/main" id="{7B68430A-50AC-4D24-8E74-1BFD7418B707}"/>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our">
              <a:extLst>
                <a:ext uri="{FF2B5EF4-FFF2-40B4-BE49-F238E27FC236}">
                  <a16:creationId xmlns:a16="http://schemas.microsoft.com/office/drawing/2014/main" id="{E8E2F885-57D0-4D44-BEAC-70062BBCF2C6}"/>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6" name="Rectangle 55">
            <a:extLst>
              <a:ext uri="{FF2B5EF4-FFF2-40B4-BE49-F238E27FC236}">
                <a16:creationId xmlns:a16="http://schemas.microsoft.com/office/drawing/2014/main" id="{571BED9C-E21B-4917-B5F1-D89D21A9905E}"/>
              </a:ext>
            </a:extLst>
          </p:cNvPr>
          <p:cNvSpPr/>
          <p:nvPr/>
        </p:nvSpPr>
        <p:spPr>
          <a:xfrm>
            <a:off x="2737928" y="7511660"/>
            <a:ext cx="3465548" cy="1910091"/>
          </a:xfrm>
          <a:prstGeom prst="rect">
            <a:avLst/>
          </a:prstGeom>
        </p:spPr>
        <p:txBody>
          <a:bodyPr wrap="square" anchor="ctr">
            <a:spAutoFit/>
          </a:bodyPr>
          <a:lstStyle/>
          <a:p>
            <a:pPr algn="ctr">
              <a:lnSpc>
                <a:spcPct val="89000"/>
              </a:lnSpc>
            </a:pPr>
            <a:r>
              <a:rPr lang="en-US" sz="3600" b="1">
                <a:solidFill>
                  <a:srgbClr val="FFFFFF"/>
                </a:solidFill>
                <a:latin typeface="+mj-lt"/>
              </a:rPr>
              <a:t>Corporate governance</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57" name="Rectangle 56">
            <a:extLst>
              <a:ext uri="{FF2B5EF4-FFF2-40B4-BE49-F238E27FC236}">
                <a16:creationId xmlns:a16="http://schemas.microsoft.com/office/drawing/2014/main" id="{E81A0EE8-887C-41E0-B056-594500E93B58}"/>
              </a:ext>
            </a:extLst>
          </p:cNvPr>
          <p:cNvSpPr/>
          <p:nvPr/>
        </p:nvSpPr>
        <p:spPr>
          <a:xfrm>
            <a:off x="3784987" y="10175879"/>
            <a:ext cx="1371429" cy="1538883"/>
          </a:xfrm>
          <a:prstGeom prst="rect">
            <a:avLst/>
          </a:prstGeom>
        </p:spPr>
        <p:txBody>
          <a:bodyPr wrap="none">
            <a:spAutoFit/>
          </a:bodyPr>
          <a:lstStyle/>
          <a:p>
            <a:pPr algn="ctr"/>
            <a:r>
              <a:rPr lang="en-US" sz="115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grpSp>
        <p:nvGrpSpPr>
          <p:cNvPr id="58" name="Group 57">
            <a:extLst>
              <a:ext uri="{FF2B5EF4-FFF2-40B4-BE49-F238E27FC236}">
                <a16:creationId xmlns:a16="http://schemas.microsoft.com/office/drawing/2014/main" id="{0B5A9E63-5C76-40A9-A366-A6730C609F98}"/>
              </a:ext>
            </a:extLst>
          </p:cNvPr>
          <p:cNvGrpSpPr/>
          <p:nvPr/>
        </p:nvGrpSpPr>
        <p:grpSpPr>
          <a:xfrm>
            <a:off x="8390849" y="6172721"/>
            <a:ext cx="7605475" cy="8412283"/>
            <a:chOff x="3969168" y="2345252"/>
            <a:chExt cx="6914068" cy="7647530"/>
          </a:xfrm>
        </p:grpSpPr>
        <p:sp>
          <p:nvSpPr>
            <p:cNvPr id="59" name="Three">
              <a:extLst>
                <a:ext uri="{FF2B5EF4-FFF2-40B4-BE49-F238E27FC236}">
                  <a16:creationId xmlns:a16="http://schemas.microsoft.com/office/drawing/2014/main" id="{4B056F74-F377-4A8D-AABF-2740FF9C259F}"/>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One">
              <a:extLst>
                <a:ext uri="{FF2B5EF4-FFF2-40B4-BE49-F238E27FC236}">
                  <a16:creationId xmlns:a16="http://schemas.microsoft.com/office/drawing/2014/main" id="{E8B9A545-BDF6-450A-BD76-7E561CD9D987}"/>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1" name="Two">
              <a:extLst>
                <a:ext uri="{FF2B5EF4-FFF2-40B4-BE49-F238E27FC236}">
                  <a16:creationId xmlns:a16="http://schemas.microsoft.com/office/drawing/2014/main" id="{E9136882-DAEB-4648-BA52-D5AECDF366C6}"/>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Four">
              <a:extLst>
                <a:ext uri="{FF2B5EF4-FFF2-40B4-BE49-F238E27FC236}">
                  <a16:creationId xmlns:a16="http://schemas.microsoft.com/office/drawing/2014/main" id="{18E2D257-101A-4B64-902E-11E93505CDCB}"/>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3" name="Rectangle 62">
            <a:extLst>
              <a:ext uri="{FF2B5EF4-FFF2-40B4-BE49-F238E27FC236}">
                <a16:creationId xmlns:a16="http://schemas.microsoft.com/office/drawing/2014/main" id="{A95A5821-C511-404A-B0D6-432AE7B00BF2}"/>
              </a:ext>
            </a:extLst>
          </p:cNvPr>
          <p:cNvSpPr/>
          <p:nvPr/>
        </p:nvSpPr>
        <p:spPr>
          <a:xfrm>
            <a:off x="10460813" y="9800253"/>
            <a:ext cx="3465548" cy="1502584"/>
          </a:xfrm>
          <a:prstGeom prst="rect">
            <a:avLst/>
          </a:prstGeom>
        </p:spPr>
        <p:txBody>
          <a:bodyPr wrap="square" anchor="ctr">
            <a:spAutoFit/>
          </a:bodyPr>
          <a:lstStyle/>
          <a:p>
            <a:pPr algn="ctr">
              <a:lnSpc>
                <a:spcPct val="89000"/>
              </a:lnSpc>
            </a:pPr>
            <a:r>
              <a:rPr lang="en-US" sz="3600" b="1">
                <a:solidFill>
                  <a:srgbClr val="FFFFFF"/>
                </a:solidFill>
                <a:latin typeface="+mj-lt"/>
              </a:rPr>
              <a:t>Education</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64" name="Rectangle 63">
            <a:extLst>
              <a:ext uri="{FF2B5EF4-FFF2-40B4-BE49-F238E27FC236}">
                <a16:creationId xmlns:a16="http://schemas.microsoft.com/office/drawing/2014/main" id="{C3D68878-9903-4E10-BD49-95E21B587435}"/>
              </a:ext>
            </a:extLst>
          </p:cNvPr>
          <p:cNvSpPr/>
          <p:nvPr/>
        </p:nvSpPr>
        <p:spPr>
          <a:xfrm>
            <a:off x="11385991" y="7382379"/>
            <a:ext cx="1615191" cy="1831397"/>
          </a:xfrm>
          <a:prstGeom prst="rect">
            <a:avLst/>
          </a:prstGeom>
        </p:spPr>
        <p:txBody>
          <a:bodyPr wrap="none">
            <a:spAutoFit/>
          </a:bodyPr>
          <a:lstStyle/>
          <a:p>
            <a:pPr lvl="0" algn="ctr" defTabSz="914400">
              <a:defRPr/>
            </a:pPr>
            <a:r>
              <a:rPr lang="en-US" sz="13800">
                <a:solidFill>
                  <a:schemeClr val="accent3"/>
                </a:solidFill>
                <a:latin typeface="Designball-Edu-01" pitchFamily="2" charset="0"/>
                <a:ea typeface="Open Sans" panose="020B0606030504020204" pitchFamily="34" charset="0"/>
                <a:cs typeface="Arial" panose="020B0604020202020204" pitchFamily="34" charset="0"/>
              </a:rPr>
              <a:t>h</a:t>
            </a:r>
          </a:p>
        </p:txBody>
      </p:sp>
      <p:grpSp>
        <p:nvGrpSpPr>
          <p:cNvPr id="65" name="Group 64">
            <a:extLst>
              <a:ext uri="{FF2B5EF4-FFF2-40B4-BE49-F238E27FC236}">
                <a16:creationId xmlns:a16="http://schemas.microsoft.com/office/drawing/2014/main" id="{75AC8C93-D208-4D54-871D-D0C009777A2A}"/>
              </a:ext>
            </a:extLst>
          </p:cNvPr>
          <p:cNvGrpSpPr/>
          <p:nvPr/>
        </p:nvGrpSpPr>
        <p:grpSpPr>
          <a:xfrm>
            <a:off x="16113735" y="6172721"/>
            <a:ext cx="7605475" cy="8412283"/>
            <a:chOff x="3969168" y="2345252"/>
            <a:chExt cx="6914068" cy="7647530"/>
          </a:xfrm>
        </p:grpSpPr>
        <p:sp>
          <p:nvSpPr>
            <p:cNvPr id="66" name="Three">
              <a:extLst>
                <a:ext uri="{FF2B5EF4-FFF2-40B4-BE49-F238E27FC236}">
                  <a16:creationId xmlns:a16="http://schemas.microsoft.com/office/drawing/2014/main" id="{450AEA00-F7E5-429A-91D0-83464DD57DB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7" name="One">
              <a:extLst>
                <a:ext uri="{FF2B5EF4-FFF2-40B4-BE49-F238E27FC236}">
                  <a16:creationId xmlns:a16="http://schemas.microsoft.com/office/drawing/2014/main" id="{D2EF5646-5FF0-41B1-B92B-F6CD3F9F472B}"/>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8" name="Two">
              <a:extLst>
                <a:ext uri="{FF2B5EF4-FFF2-40B4-BE49-F238E27FC236}">
                  <a16:creationId xmlns:a16="http://schemas.microsoft.com/office/drawing/2014/main" id="{9FB8CEE2-30AC-40BB-B1CD-49B61C9A9D07}"/>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9" name="Four">
              <a:extLst>
                <a:ext uri="{FF2B5EF4-FFF2-40B4-BE49-F238E27FC236}">
                  <a16:creationId xmlns:a16="http://schemas.microsoft.com/office/drawing/2014/main" id="{E0C115AA-34A9-45B1-A4D0-74A8AEC6B461}"/>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0" name="Rectangle 69">
            <a:extLst>
              <a:ext uri="{FF2B5EF4-FFF2-40B4-BE49-F238E27FC236}">
                <a16:creationId xmlns:a16="http://schemas.microsoft.com/office/drawing/2014/main" id="{F9F410F0-E883-42A7-B385-1FCF8BCE89CB}"/>
              </a:ext>
            </a:extLst>
          </p:cNvPr>
          <p:cNvSpPr/>
          <p:nvPr/>
        </p:nvSpPr>
        <p:spPr>
          <a:xfrm>
            <a:off x="18183698" y="7491285"/>
            <a:ext cx="3465548" cy="1502584"/>
          </a:xfrm>
          <a:prstGeom prst="rect">
            <a:avLst/>
          </a:prstGeom>
        </p:spPr>
        <p:txBody>
          <a:bodyPr wrap="square" anchor="ctr">
            <a:spAutoFit/>
          </a:bodyPr>
          <a:lstStyle/>
          <a:p>
            <a:pPr algn="ctr">
              <a:lnSpc>
                <a:spcPct val="89000"/>
              </a:lnSpc>
            </a:pPr>
            <a:r>
              <a:rPr lang="en-US" sz="3600" b="1">
                <a:solidFill>
                  <a:srgbClr val="FFFFFF"/>
                </a:solidFill>
                <a:latin typeface="+mj-lt"/>
              </a:rPr>
              <a:t>New Idea</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71" name="Rectangle 70">
            <a:extLst>
              <a:ext uri="{FF2B5EF4-FFF2-40B4-BE49-F238E27FC236}">
                <a16:creationId xmlns:a16="http://schemas.microsoft.com/office/drawing/2014/main" id="{64129FC6-4158-42DA-B283-28FE1FBAA402}"/>
              </a:ext>
            </a:extLst>
          </p:cNvPr>
          <p:cNvSpPr/>
          <p:nvPr/>
        </p:nvSpPr>
        <p:spPr>
          <a:xfrm>
            <a:off x="19108876" y="9868738"/>
            <a:ext cx="1615191" cy="1831397"/>
          </a:xfrm>
          <a:prstGeom prst="rect">
            <a:avLst/>
          </a:prstGeom>
        </p:spPr>
        <p:txBody>
          <a:bodyPr wrap="none">
            <a:spAutoFit/>
          </a:bodyPr>
          <a:lstStyle/>
          <a:p>
            <a:pPr lvl="0" algn="ctr" defTabSz="914400">
              <a:defRPr/>
            </a:pPr>
            <a:r>
              <a:rPr lang="en-US" sz="13800">
                <a:solidFill>
                  <a:schemeClr val="accent2"/>
                </a:solidFill>
                <a:latin typeface="Designball-Edu-01" pitchFamily="2" charset="0"/>
                <a:ea typeface="Open Sans" panose="020B0606030504020204" pitchFamily="34" charset="0"/>
                <a:cs typeface="Arial" panose="020B0604020202020204" pitchFamily="34" charset="0"/>
              </a:rPr>
              <a:t>u</a:t>
            </a:r>
          </a:p>
        </p:txBody>
      </p:sp>
      <p:grpSp>
        <p:nvGrpSpPr>
          <p:cNvPr id="72" name="Group 71">
            <a:extLst>
              <a:ext uri="{FF2B5EF4-FFF2-40B4-BE49-F238E27FC236}">
                <a16:creationId xmlns:a16="http://schemas.microsoft.com/office/drawing/2014/main" id="{CE0F2A34-0827-47B6-8BD1-BFF5D994658A}"/>
              </a:ext>
            </a:extLst>
          </p:cNvPr>
          <p:cNvGrpSpPr/>
          <p:nvPr/>
        </p:nvGrpSpPr>
        <p:grpSpPr>
          <a:xfrm>
            <a:off x="-2793587" y="18903912"/>
            <a:ext cx="12233877" cy="12161489"/>
            <a:chOff x="8451073" y="2889337"/>
            <a:chExt cx="7485028" cy="7440739"/>
          </a:xfrm>
        </p:grpSpPr>
        <p:sp>
          <p:nvSpPr>
            <p:cNvPr id="73" name="Freeform: Shape 72">
              <a:extLst>
                <a:ext uri="{FF2B5EF4-FFF2-40B4-BE49-F238E27FC236}">
                  <a16:creationId xmlns:a16="http://schemas.microsoft.com/office/drawing/2014/main" id="{63A1617A-A7FC-4AA0-A47E-A3C6DD31C45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4" name="Freeform: Shape 73">
              <a:extLst>
                <a:ext uri="{FF2B5EF4-FFF2-40B4-BE49-F238E27FC236}">
                  <a16:creationId xmlns:a16="http://schemas.microsoft.com/office/drawing/2014/main" id="{EEA86A40-6B45-438A-91CF-4CFCFD969B4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5" name="Freeform: Shape 74">
              <a:extLst>
                <a:ext uri="{FF2B5EF4-FFF2-40B4-BE49-F238E27FC236}">
                  <a16:creationId xmlns:a16="http://schemas.microsoft.com/office/drawing/2014/main" id="{3FE76524-E85C-46A2-83E1-F15B9659B75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6" name="Freeform: Shape 75">
              <a:extLst>
                <a:ext uri="{FF2B5EF4-FFF2-40B4-BE49-F238E27FC236}">
                  <a16:creationId xmlns:a16="http://schemas.microsoft.com/office/drawing/2014/main" id="{E7E49FF7-9AA5-41AE-B3FF-733ADED5AA4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77" name="Group 76">
            <a:extLst>
              <a:ext uri="{FF2B5EF4-FFF2-40B4-BE49-F238E27FC236}">
                <a16:creationId xmlns:a16="http://schemas.microsoft.com/office/drawing/2014/main" id="{E539639D-5D23-4E0D-BF35-85EEE0B0C32C}"/>
              </a:ext>
            </a:extLst>
          </p:cNvPr>
          <p:cNvGrpSpPr/>
          <p:nvPr/>
        </p:nvGrpSpPr>
        <p:grpSpPr>
          <a:xfrm>
            <a:off x="24522882" y="-2936057"/>
            <a:ext cx="5707195" cy="5673424"/>
            <a:chOff x="8451073" y="2889337"/>
            <a:chExt cx="7485028" cy="7440739"/>
          </a:xfrm>
        </p:grpSpPr>
        <p:sp>
          <p:nvSpPr>
            <p:cNvPr id="78" name="Freeform: Shape 77">
              <a:extLst>
                <a:ext uri="{FF2B5EF4-FFF2-40B4-BE49-F238E27FC236}">
                  <a16:creationId xmlns:a16="http://schemas.microsoft.com/office/drawing/2014/main" id="{0B30D236-27CD-4AEF-94D1-5C0DDCD7BB8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9" name="Freeform: Shape 78">
              <a:extLst>
                <a:ext uri="{FF2B5EF4-FFF2-40B4-BE49-F238E27FC236}">
                  <a16:creationId xmlns:a16="http://schemas.microsoft.com/office/drawing/2014/main" id="{5FF634D6-C9B8-467F-A895-2E733A5F9D07}"/>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0" name="Freeform: Shape 79">
              <a:extLst>
                <a:ext uri="{FF2B5EF4-FFF2-40B4-BE49-F238E27FC236}">
                  <a16:creationId xmlns:a16="http://schemas.microsoft.com/office/drawing/2014/main" id="{CAB9A589-AE04-4049-850B-E04D7547702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1" name="Freeform: Shape 80">
              <a:extLst>
                <a:ext uri="{FF2B5EF4-FFF2-40B4-BE49-F238E27FC236}">
                  <a16:creationId xmlns:a16="http://schemas.microsoft.com/office/drawing/2014/main" id="{B46167DA-24E5-423D-A0C0-0DABFE36BA9E}"/>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2" name="Group 81">
            <a:extLst>
              <a:ext uri="{FF2B5EF4-FFF2-40B4-BE49-F238E27FC236}">
                <a16:creationId xmlns:a16="http://schemas.microsoft.com/office/drawing/2014/main" id="{49A37D31-E8CA-41F7-94F1-C41B942599A5}"/>
              </a:ext>
            </a:extLst>
          </p:cNvPr>
          <p:cNvGrpSpPr/>
          <p:nvPr/>
        </p:nvGrpSpPr>
        <p:grpSpPr>
          <a:xfrm>
            <a:off x="14041879" y="-3515826"/>
            <a:ext cx="2922876" cy="2905581"/>
            <a:chOff x="8451073" y="2889337"/>
            <a:chExt cx="7485028" cy="7440739"/>
          </a:xfrm>
        </p:grpSpPr>
        <p:sp>
          <p:nvSpPr>
            <p:cNvPr id="83" name="Freeform: Shape 82">
              <a:extLst>
                <a:ext uri="{FF2B5EF4-FFF2-40B4-BE49-F238E27FC236}">
                  <a16:creationId xmlns:a16="http://schemas.microsoft.com/office/drawing/2014/main" id="{CEE3D191-42FA-4049-B8E6-9DA4B088B5B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4" name="Freeform: Shape 83">
              <a:extLst>
                <a:ext uri="{FF2B5EF4-FFF2-40B4-BE49-F238E27FC236}">
                  <a16:creationId xmlns:a16="http://schemas.microsoft.com/office/drawing/2014/main" id="{9EBCCC3A-E7FA-49C2-835E-CA6B4E19707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5" name="Freeform: Shape 84">
              <a:extLst>
                <a:ext uri="{FF2B5EF4-FFF2-40B4-BE49-F238E27FC236}">
                  <a16:creationId xmlns:a16="http://schemas.microsoft.com/office/drawing/2014/main" id="{490DF904-4146-4C47-AB4B-64140402D9A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6" name="Freeform: Shape 85">
              <a:extLst>
                <a:ext uri="{FF2B5EF4-FFF2-40B4-BE49-F238E27FC236}">
                  <a16:creationId xmlns:a16="http://schemas.microsoft.com/office/drawing/2014/main" id="{B1C0300D-F545-41D3-BF42-7B894551D77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371110686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 Placeholder 7"/>
          <p:cNvSpPr txBox="1">
            <a:spLocks/>
          </p:cNvSpPr>
          <p:nvPr/>
        </p:nvSpPr>
        <p:spPr>
          <a:xfrm>
            <a:off x="5125518" y="5148812"/>
            <a:ext cx="14136150" cy="1347538"/>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3200" b="1" kern="1200">
                <a:solidFill>
                  <a:schemeClr val="accent4"/>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8800" b="0">
                <a:solidFill>
                  <a:srgbClr val="FFFFFF"/>
                </a:solidFill>
                <a:latin typeface="Lato Heavy" panose="020F0502020204030203" pitchFamily="34" charset="0"/>
                <a:ea typeface="Lato Heavy" panose="020F0502020204030203" pitchFamily="34" charset="0"/>
                <a:cs typeface="Lato Heavy" panose="020F0502020204030203" pitchFamily="34" charset="0"/>
              </a:rPr>
              <a:t>How to rate?</a:t>
            </a:r>
            <a:endParaRPr lang="en-US" sz="5600" b="0">
              <a:solidFill>
                <a:srgbClr val="FFFFFF"/>
              </a:solidFill>
              <a:latin typeface="Lato Heavy" panose="020F0502020204030203" pitchFamily="34" charset="0"/>
              <a:ea typeface="Lato Heavy" panose="020F0502020204030203" pitchFamily="34" charset="0"/>
              <a:cs typeface="Lato Heavy" panose="020F0502020204030203" pitchFamily="34" charset="0"/>
            </a:endParaRPr>
          </a:p>
        </p:txBody>
      </p:sp>
      <p:grpSp>
        <p:nvGrpSpPr>
          <p:cNvPr id="4" name="Group 3"/>
          <p:cNvGrpSpPr/>
          <p:nvPr/>
        </p:nvGrpSpPr>
        <p:grpSpPr>
          <a:xfrm>
            <a:off x="9060024" y="11640898"/>
            <a:ext cx="6267126" cy="1146382"/>
            <a:chOff x="3217670" y="5214822"/>
            <a:chExt cx="5767882" cy="1055061"/>
          </a:xfrm>
        </p:grpSpPr>
        <p:grpSp>
          <p:nvGrpSpPr>
            <p:cNvPr id="5" name="Group 4"/>
            <p:cNvGrpSpPr/>
            <p:nvPr/>
          </p:nvGrpSpPr>
          <p:grpSpPr>
            <a:xfrm>
              <a:off x="4382491" y="5214822"/>
              <a:ext cx="1108598" cy="1055061"/>
              <a:chOff x="3540125" y="4206875"/>
              <a:chExt cx="2695576" cy="2565400"/>
            </a:xfrm>
          </p:grpSpPr>
          <p:sp>
            <p:nvSpPr>
              <p:cNvPr id="66"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7"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8"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9"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0"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1"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2"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3"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4"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5"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6"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7"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8"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9"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grpSp>
        <p:grpSp>
          <p:nvGrpSpPr>
            <p:cNvPr id="6" name="Group 5"/>
            <p:cNvGrpSpPr/>
            <p:nvPr/>
          </p:nvGrpSpPr>
          <p:grpSpPr>
            <a:xfrm>
              <a:off x="5547312" y="5214822"/>
              <a:ext cx="1108598" cy="1055061"/>
              <a:chOff x="3540125" y="4206875"/>
              <a:chExt cx="2695576" cy="2565400"/>
            </a:xfrm>
          </p:grpSpPr>
          <p:sp>
            <p:nvSpPr>
              <p:cNvPr id="52"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3"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4"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5"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6"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7"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8"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9"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0"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1"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2"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3"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4"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5"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grpSp>
        <p:grpSp>
          <p:nvGrpSpPr>
            <p:cNvPr id="7" name="Group 6"/>
            <p:cNvGrpSpPr/>
            <p:nvPr/>
          </p:nvGrpSpPr>
          <p:grpSpPr>
            <a:xfrm>
              <a:off x="6712133" y="5214822"/>
              <a:ext cx="1108598" cy="1055061"/>
              <a:chOff x="3540125" y="4206875"/>
              <a:chExt cx="2695576" cy="2565400"/>
            </a:xfrm>
          </p:grpSpPr>
          <p:sp>
            <p:nvSpPr>
              <p:cNvPr id="38"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9"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0"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1"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2"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3"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4"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5"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6"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7"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8"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9"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0"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1"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grpSp>
        <p:grpSp>
          <p:nvGrpSpPr>
            <p:cNvPr id="8" name="Group 7"/>
            <p:cNvGrpSpPr/>
            <p:nvPr/>
          </p:nvGrpSpPr>
          <p:grpSpPr>
            <a:xfrm>
              <a:off x="3217670" y="5214822"/>
              <a:ext cx="1108598" cy="1055061"/>
              <a:chOff x="3540125" y="4206875"/>
              <a:chExt cx="2695576" cy="2565400"/>
            </a:xfrm>
          </p:grpSpPr>
          <p:sp>
            <p:nvSpPr>
              <p:cNvPr id="24"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5"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6"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7"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8"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9"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0"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1"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2"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3"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4"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5"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6"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7"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grpSp>
        <p:grpSp>
          <p:nvGrpSpPr>
            <p:cNvPr id="9" name="Group 8"/>
            <p:cNvGrpSpPr/>
            <p:nvPr/>
          </p:nvGrpSpPr>
          <p:grpSpPr>
            <a:xfrm>
              <a:off x="7876954" y="5214822"/>
              <a:ext cx="1108598" cy="1055061"/>
              <a:chOff x="3540125" y="4206875"/>
              <a:chExt cx="2695576" cy="2565400"/>
            </a:xfrm>
          </p:grpSpPr>
          <p:sp>
            <p:nvSpPr>
              <p:cNvPr id="10"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1"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2"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3"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4"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5"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6"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7"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8"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9"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0"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1"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2"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3"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grpSp>
      </p:grpSp>
      <p:sp>
        <p:nvSpPr>
          <p:cNvPr id="80" name="Rectangle 79"/>
          <p:cNvSpPr/>
          <p:nvPr/>
        </p:nvSpPr>
        <p:spPr>
          <a:xfrm>
            <a:off x="3268438" y="7389677"/>
            <a:ext cx="17850310" cy="2862322"/>
          </a:xfrm>
          <a:prstGeom prst="rect">
            <a:avLst/>
          </a:prstGeom>
        </p:spPr>
        <p:txBody>
          <a:bodyPr>
            <a:spAutoFit/>
          </a:bodyPr>
          <a:lstStyle/>
          <a:p>
            <a:pPr algn="ctr">
              <a:defRPr/>
            </a:pPr>
            <a:r>
              <a:rPr lang="en-US" sz="3600">
                <a:solidFill>
                  <a:srgbClr val="FFFFFF"/>
                </a:solidFill>
                <a:latin typeface="Lato"/>
                <a:ea typeface="Roboto Light" charset="0"/>
                <a:cs typeface="Roboto Light" charset="0"/>
              </a:rPr>
              <a:t>Go to your "Downloads" page where you access the items you have purchased, Once </a:t>
            </a:r>
          </a:p>
          <a:p>
            <a:pPr algn="ctr">
              <a:defRPr/>
            </a:pPr>
            <a:r>
              <a:rPr lang="en-US" sz="3600" b="1">
                <a:solidFill>
                  <a:srgbClr val="FFFFFF"/>
                </a:solidFill>
                <a:latin typeface="Lato"/>
                <a:ea typeface="Roboto Light" charset="0"/>
                <a:cs typeface="Roboto Light" charset="0"/>
              </a:rPr>
              <a:t>“Massive X Presentation template” </a:t>
            </a:r>
            <a:r>
              <a:rPr lang="en-US" sz="3600">
                <a:solidFill>
                  <a:srgbClr val="FFFFFF"/>
                </a:solidFill>
                <a:latin typeface="Lato"/>
                <a:ea typeface="Roboto Light" charset="0"/>
                <a:cs typeface="Roboto Light" charset="0"/>
              </a:rPr>
              <a:t>downloaded, "Rate this item" option below the download button will appear.</a:t>
            </a:r>
          </a:p>
          <a:p>
            <a:pPr algn="ctr">
              <a:defRPr/>
            </a:pPr>
            <a:endParaRPr lang="en-US" sz="3600">
              <a:solidFill>
                <a:srgbClr val="FFFFFF"/>
              </a:solidFill>
              <a:latin typeface="Lato"/>
              <a:ea typeface="Roboto Light" charset="0"/>
              <a:cs typeface="Roboto Light" charset="0"/>
            </a:endParaRPr>
          </a:p>
          <a:p>
            <a:pPr algn="ctr">
              <a:defRPr/>
            </a:pPr>
            <a:r>
              <a:rPr lang="en-US" sz="3600">
                <a:solidFill>
                  <a:srgbClr val="FFFFFF"/>
                </a:solidFill>
                <a:latin typeface="Lato"/>
                <a:ea typeface="Roboto Light" charset="0"/>
                <a:cs typeface="Roboto Light" charset="0"/>
              </a:rPr>
              <a:t>Downloads page URL: </a:t>
            </a:r>
            <a:r>
              <a:rPr lang="en-US" sz="3600" b="1">
                <a:solidFill>
                  <a:srgbClr val="1786FF"/>
                </a:solidFill>
                <a:latin typeface="Lato"/>
                <a:hlinkClick r:id="rId2">
                  <a:extLst>
                    <a:ext uri="{A12FA001-AC4F-418D-AE19-62706E023703}">
                      <ahyp:hlinkClr xmlns:ahyp="http://schemas.microsoft.com/office/drawing/2018/hyperlinkcolor" val="tx"/>
                    </a:ext>
                  </a:extLst>
                </a:hlinkClick>
              </a:rPr>
              <a:t>http://graphicriver.net/downloads</a:t>
            </a:r>
            <a:endParaRPr lang="en-US" sz="3600" b="1">
              <a:solidFill>
                <a:srgbClr val="1786FF"/>
              </a:solidFill>
              <a:latin typeface="Lato"/>
            </a:endParaRPr>
          </a:p>
        </p:txBody>
      </p:sp>
    </p:spTree>
    <p:extLst>
      <p:ext uri="{BB962C8B-B14F-4D97-AF65-F5344CB8AC3E}">
        <p14:creationId xmlns:p14="http://schemas.microsoft.com/office/powerpoint/2010/main" val="638086673"/>
      </p:ext>
    </p:extLst>
  </p:cSld>
  <p:clrMapOvr>
    <a:overrideClrMapping bg1="dk1" tx1="lt1" bg2="dk2" tx2="lt2" accent1="accent1" accent2="accent2" accent3="accent3" accent4="accent4" accent5="accent5" accent6="accent6" hlink="hlink" folHlink="folHlink"/>
  </p:clrMapOvr>
</p:sld>
</file>

<file path=ppt/slides/slide5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7" name="Group 86">
            <a:extLst>
              <a:ext uri="{FF2B5EF4-FFF2-40B4-BE49-F238E27FC236}">
                <a16:creationId xmlns:a16="http://schemas.microsoft.com/office/drawing/2014/main" id="{B76A6F05-C0FE-417F-8683-DCD9832A43C3}"/>
              </a:ext>
            </a:extLst>
          </p:cNvPr>
          <p:cNvGrpSpPr/>
          <p:nvPr/>
        </p:nvGrpSpPr>
        <p:grpSpPr>
          <a:xfrm>
            <a:off x="2247903" y="580512"/>
            <a:ext cx="7654613" cy="7609320"/>
            <a:chOff x="8451073" y="2889337"/>
            <a:chExt cx="7485028" cy="7440739"/>
          </a:xfrm>
        </p:grpSpPr>
        <p:sp>
          <p:nvSpPr>
            <p:cNvPr id="88" name="Freeform: Shape 87">
              <a:extLst>
                <a:ext uri="{FF2B5EF4-FFF2-40B4-BE49-F238E27FC236}">
                  <a16:creationId xmlns:a16="http://schemas.microsoft.com/office/drawing/2014/main" id="{734774B1-E3E4-407E-8012-AAAD6B36113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9" name="Freeform: Shape 88">
              <a:extLst>
                <a:ext uri="{FF2B5EF4-FFF2-40B4-BE49-F238E27FC236}">
                  <a16:creationId xmlns:a16="http://schemas.microsoft.com/office/drawing/2014/main" id="{94EA593C-EE46-4207-AD18-8C1F4AFA89D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0" name="Freeform: Shape 89">
              <a:extLst>
                <a:ext uri="{FF2B5EF4-FFF2-40B4-BE49-F238E27FC236}">
                  <a16:creationId xmlns:a16="http://schemas.microsoft.com/office/drawing/2014/main" id="{35A430E9-74FE-4C72-85C2-4A5F6207A1C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393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1" name="Freeform: Shape 90">
              <a:extLst>
                <a:ext uri="{FF2B5EF4-FFF2-40B4-BE49-F238E27FC236}">
                  <a16:creationId xmlns:a16="http://schemas.microsoft.com/office/drawing/2014/main" id="{665C704F-CB70-4E65-9C0F-AF920BD79AFE}"/>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2" name="Group 91">
            <a:extLst>
              <a:ext uri="{FF2B5EF4-FFF2-40B4-BE49-F238E27FC236}">
                <a16:creationId xmlns:a16="http://schemas.microsoft.com/office/drawing/2014/main" id="{832BD82E-EFCD-4FF2-91DA-51576841E94F}"/>
              </a:ext>
            </a:extLst>
          </p:cNvPr>
          <p:cNvGrpSpPr/>
          <p:nvPr/>
        </p:nvGrpSpPr>
        <p:grpSpPr>
          <a:xfrm>
            <a:off x="13649853" y="9741488"/>
            <a:ext cx="4293092" cy="4748515"/>
            <a:chOff x="3969168" y="2345252"/>
            <a:chExt cx="6914068" cy="7647530"/>
          </a:xfrm>
        </p:grpSpPr>
        <p:sp>
          <p:nvSpPr>
            <p:cNvPr id="93" name="Three">
              <a:extLst>
                <a:ext uri="{FF2B5EF4-FFF2-40B4-BE49-F238E27FC236}">
                  <a16:creationId xmlns:a16="http://schemas.microsoft.com/office/drawing/2014/main" id="{BFBCB521-14B3-43A6-B2B0-F6D1CA0E25DC}"/>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4" name="One">
              <a:extLst>
                <a:ext uri="{FF2B5EF4-FFF2-40B4-BE49-F238E27FC236}">
                  <a16:creationId xmlns:a16="http://schemas.microsoft.com/office/drawing/2014/main" id="{340768E9-DBC6-447F-BF82-46B39A4056F4}"/>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5" name="Two">
              <a:extLst>
                <a:ext uri="{FF2B5EF4-FFF2-40B4-BE49-F238E27FC236}">
                  <a16:creationId xmlns:a16="http://schemas.microsoft.com/office/drawing/2014/main" id="{2E59DDAE-16E2-43B2-A39D-3ACA20BDFC25}"/>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6" name="Four">
              <a:extLst>
                <a:ext uri="{FF2B5EF4-FFF2-40B4-BE49-F238E27FC236}">
                  <a16:creationId xmlns:a16="http://schemas.microsoft.com/office/drawing/2014/main" id="{CA3EFF44-C58F-47E0-8F8A-048DE6D92516}"/>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7" name="Rectangle 96">
            <a:extLst>
              <a:ext uri="{FF2B5EF4-FFF2-40B4-BE49-F238E27FC236}">
                <a16:creationId xmlns:a16="http://schemas.microsoft.com/office/drawing/2014/main" id="{B9088CAD-A6F2-4484-9FCF-97829C0804A9}"/>
              </a:ext>
            </a:extLst>
          </p:cNvPr>
          <p:cNvSpPr/>
          <p:nvPr/>
        </p:nvSpPr>
        <p:spPr>
          <a:xfrm>
            <a:off x="13886224" y="10555861"/>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New Idea</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grpSp>
        <p:nvGrpSpPr>
          <p:cNvPr id="104" name="Group 103">
            <a:extLst>
              <a:ext uri="{FF2B5EF4-FFF2-40B4-BE49-F238E27FC236}">
                <a16:creationId xmlns:a16="http://schemas.microsoft.com/office/drawing/2014/main" id="{7BB1F4FF-4CC3-421A-8E40-0ADA8B526BAB}"/>
              </a:ext>
            </a:extLst>
          </p:cNvPr>
          <p:cNvGrpSpPr/>
          <p:nvPr/>
        </p:nvGrpSpPr>
        <p:grpSpPr>
          <a:xfrm>
            <a:off x="5948329" y="4302162"/>
            <a:ext cx="5194641" cy="5745703"/>
            <a:chOff x="3969168" y="2345252"/>
            <a:chExt cx="6914068" cy="7647530"/>
          </a:xfrm>
        </p:grpSpPr>
        <p:sp>
          <p:nvSpPr>
            <p:cNvPr id="105" name="Three">
              <a:extLst>
                <a:ext uri="{FF2B5EF4-FFF2-40B4-BE49-F238E27FC236}">
                  <a16:creationId xmlns:a16="http://schemas.microsoft.com/office/drawing/2014/main" id="{F7698208-5952-48AA-B3C4-8A7FFD45D456}"/>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6" name="One">
              <a:extLst>
                <a:ext uri="{FF2B5EF4-FFF2-40B4-BE49-F238E27FC236}">
                  <a16:creationId xmlns:a16="http://schemas.microsoft.com/office/drawing/2014/main" id="{556E7064-B78B-4E04-8A97-DA1C7970EEBE}"/>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7" name="Two">
              <a:extLst>
                <a:ext uri="{FF2B5EF4-FFF2-40B4-BE49-F238E27FC236}">
                  <a16:creationId xmlns:a16="http://schemas.microsoft.com/office/drawing/2014/main" id="{53F2EEE2-3FC4-4FC6-9C0C-0D2337D9C439}"/>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8" name="Four">
              <a:extLst>
                <a:ext uri="{FF2B5EF4-FFF2-40B4-BE49-F238E27FC236}">
                  <a16:creationId xmlns:a16="http://schemas.microsoft.com/office/drawing/2014/main" id="{7809CEE2-4CAF-431B-B621-C180203E00A5}"/>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09" name="Rectangle 108">
            <a:extLst>
              <a:ext uri="{FF2B5EF4-FFF2-40B4-BE49-F238E27FC236}">
                <a16:creationId xmlns:a16="http://schemas.microsoft.com/office/drawing/2014/main" id="{0DF5B0A2-DBBF-4144-810D-4C4EBCBAF560}"/>
              </a:ext>
            </a:extLst>
          </p:cNvPr>
          <p:cNvSpPr/>
          <p:nvPr/>
        </p:nvSpPr>
        <p:spPr>
          <a:xfrm>
            <a:off x="6448993" y="5327366"/>
            <a:ext cx="4193313" cy="2311210"/>
          </a:xfrm>
          <a:prstGeom prst="rect">
            <a:avLst/>
          </a:prstGeom>
        </p:spPr>
        <p:txBody>
          <a:bodyPr wrap="square" anchor="ctr">
            <a:spAutoFit/>
          </a:bodyPr>
          <a:lstStyle/>
          <a:p>
            <a:pPr algn="ctr">
              <a:lnSpc>
                <a:spcPct val="89000"/>
              </a:lnSpc>
            </a:pPr>
            <a:r>
              <a:rPr lang="en-US" sz="3600" b="1">
                <a:solidFill>
                  <a:srgbClr val="FFFFFF"/>
                </a:solidFill>
                <a:latin typeface="+mj-lt"/>
              </a:rPr>
              <a:t>Corporate governance</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110" name="Rectangle 109">
            <a:extLst>
              <a:ext uri="{FF2B5EF4-FFF2-40B4-BE49-F238E27FC236}">
                <a16:creationId xmlns:a16="http://schemas.microsoft.com/office/drawing/2014/main" id="{F8EC1E49-08A2-43E7-A6DC-FDA5A5069F30}"/>
              </a:ext>
            </a:extLst>
          </p:cNvPr>
          <p:cNvSpPr/>
          <p:nvPr/>
        </p:nvSpPr>
        <p:spPr>
          <a:xfrm>
            <a:off x="7715935" y="7608886"/>
            <a:ext cx="1659429" cy="1862048"/>
          </a:xfrm>
          <a:prstGeom prst="rect">
            <a:avLst/>
          </a:prstGeom>
        </p:spPr>
        <p:txBody>
          <a:bodyPr wrap="none">
            <a:spAutoFit/>
          </a:bodyPr>
          <a:lstStyle/>
          <a:p>
            <a:pPr algn="ctr"/>
            <a:r>
              <a:rPr lang="en-US" sz="115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grpSp>
        <p:nvGrpSpPr>
          <p:cNvPr id="111" name="Group 110">
            <a:extLst>
              <a:ext uri="{FF2B5EF4-FFF2-40B4-BE49-F238E27FC236}">
                <a16:creationId xmlns:a16="http://schemas.microsoft.com/office/drawing/2014/main" id="{A0249C7F-2CA2-4347-9105-8DC490D4B7BC}"/>
              </a:ext>
            </a:extLst>
          </p:cNvPr>
          <p:cNvGrpSpPr/>
          <p:nvPr/>
        </p:nvGrpSpPr>
        <p:grpSpPr>
          <a:xfrm>
            <a:off x="7132143" y="4388603"/>
            <a:ext cx="10122888" cy="11196748"/>
            <a:chOff x="3969168" y="2345252"/>
            <a:chExt cx="6914068" cy="7647530"/>
          </a:xfrm>
        </p:grpSpPr>
        <p:sp>
          <p:nvSpPr>
            <p:cNvPr id="112" name="Three">
              <a:extLst>
                <a:ext uri="{FF2B5EF4-FFF2-40B4-BE49-F238E27FC236}">
                  <a16:creationId xmlns:a16="http://schemas.microsoft.com/office/drawing/2014/main" id="{7E3E1EC5-F8E0-48D8-A05F-3B63B245DC39}"/>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One">
              <a:extLst>
                <a:ext uri="{FF2B5EF4-FFF2-40B4-BE49-F238E27FC236}">
                  <a16:creationId xmlns:a16="http://schemas.microsoft.com/office/drawing/2014/main" id="{EDDDEAA1-8D40-4A3E-BD85-0AE39B8C50CF}"/>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4" name="Two">
              <a:extLst>
                <a:ext uri="{FF2B5EF4-FFF2-40B4-BE49-F238E27FC236}">
                  <a16:creationId xmlns:a16="http://schemas.microsoft.com/office/drawing/2014/main" id="{C39AB425-B2E4-4607-BF4F-3A6F1A857F0C}"/>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5" name="Four">
              <a:extLst>
                <a:ext uri="{FF2B5EF4-FFF2-40B4-BE49-F238E27FC236}">
                  <a16:creationId xmlns:a16="http://schemas.microsoft.com/office/drawing/2014/main" id="{87052794-1D19-481F-957A-7D0F069CC966}"/>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16" name="Rectangle 115">
            <a:extLst>
              <a:ext uri="{FF2B5EF4-FFF2-40B4-BE49-F238E27FC236}">
                <a16:creationId xmlns:a16="http://schemas.microsoft.com/office/drawing/2014/main" id="{7FC7AE18-DE79-44AB-BBEA-56BA75477028}"/>
              </a:ext>
            </a:extLst>
          </p:cNvPr>
          <p:cNvSpPr/>
          <p:nvPr/>
        </p:nvSpPr>
        <p:spPr>
          <a:xfrm>
            <a:off x="9402937" y="8443188"/>
            <a:ext cx="5581300" cy="2338332"/>
          </a:xfrm>
          <a:prstGeom prst="rect">
            <a:avLst/>
          </a:prstGeom>
        </p:spPr>
        <p:txBody>
          <a:bodyPr wrap="square" anchor="ctr">
            <a:spAutoFit/>
          </a:bodyPr>
          <a:lstStyle/>
          <a:p>
            <a:pPr algn="ctr">
              <a:lnSpc>
                <a:spcPct val="89000"/>
              </a:lnSpc>
            </a:pPr>
            <a:r>
              <a:rPr lang="en-US" sz="4400" b="1">
                <a:solidFill>
                  <a:srgbClr val="FFFFFF"/>
                </a:solidFill>
                <a:latin typeface="+mj-lt"/>
              </a:rPr>
              <a:t>Education</a:t>
            </a:r>
            <a:endParaRPr lang="en-US" sz="2800" b="1">
              <a:solidFill>
                <a:srgbClr val="FFFFFF"/>
              </a:solidFill>
              <a:latin typeface="+mj-lt"/>
            </a:endParaRPr>
          </a:p>
          <a:p>
            <a:pPr algn="ctr">
              <a:lnSpc>
                <a:spcPct val="89000"/>
              </a:lnSpc>
            </a:pPr>
            <a:r>
              <a:rPr lang="en-US" sz="24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117" name="Rectangle 116">
            <a:extLst>
              <a:ext uri="{FF2B5EF4-FFF2-40B4-BE49-F238E27FC236}">
                <a16:creationId xmlns:a16="http://schemas.microsoft.com/office/drawing/2014/main" id="{8F1B71E4-6EF5-42EC-BB32-8657788FE5A0}"/>
              </a:ext>
            </a:extLst>
          </p:cNvPr>
          <p:cNvSpPr/>
          <p:nvPr/>
        </p:nvSpPr>
        <p:spPr>
          <a:xfrm>
            <a:off x="10892947" y="6208414"/>
            <a:ext cx="2601281" cy="2949484"/>
          </a:xfrm>
          <a:prstGeom prst="rect">
            <a:avLst/>
          </a:prstGeom>
        </p:spPr>
        <p:txBody>
          <a:bodyPr wrap="none">
            <a:spAutoFit/>
          </a:bodyPr>
          <a:lstStyle/>
          <a:p>
            <a:pPr lvl="0" algn="ctr" defTabSz="914400">
              <a:defRPr/>
            </a:pPr>
            <a:r>
              <a:rPr lang="en-US" sz="13800">
                <a:solidFill>
                  <a:schemeClr val="accent3"/>
                </a:solidFill>
                <a:latin typeface="Designball-Edu-01" pitchFamily="2" charset="0"/>
                <a:ea typeface="Open Sans" panose="020B0606030504020204" pitchFamily="34" charset="0"/>
                <a:cs typeface="Arial" panose="020B0604020202020204" pitchFamily="34" charset="0"/>
              </a:rPr>
              <a:t>h</a:t>
            </a:r>
          </a:p>
        </p:txBody>
      </p:sp>
      <p:sp>
        <p:nvSpPr>
          <p:cNvPr id="118" name="Rectangle 117">
            <a:extLst>
              <a:ext uri="{FF2B5EF4-FFF2-40B4-BE49-F238E27FC236}">
                <a16:creationId xmlns:a16="http://schemas.microsoft.com/office/drawing/2014/main" id="{90ED2BCE-25BD-4776-8679-F66573613FCB}"/>
              </a:ext>
            </a:extLst>
          </p:cNvPr>
          <p:cNvSpPr/>
          <p:nvPr/>
        </p:nvSpPr>
        <p:spPr>
          <a:xfrm>
            <a:off x="14792796" y="12090615"/>
            <a:ext cx="1954381" cy="2215991"/>
          </a:xfrm>
          <a:prstGeom prst="rect">
            <a:avLst/>
          </a:prstGeom>
        </p:spPr>
        <p:txBody>
          <a:bodyPr wrap="none">
            <a:spAutoFit/>
          </a:bodyPr>
          <a:lstStyle/>
          <a:p>
            <a:pPr lvl="0" algn="ctr" defTabSz="914400">
              <a:defRPr/>
            </a:pPr>
            <a:r>
              <a:rPr lang="en-US" sz="13800">
                <a:solidFill>
                  <a:schemeClr val="accent2"/>
                </a:solidFill>
                <a:latin typeface="Designball-Edu-01" pitchFamily="2" charset="0"/>
                <a:ea typeface="Open Sans" panose="020B0606030504020204" pitchFamily="34" charset="0"/>
                <a:cs typeface="Arial" panose="020B0604020202020204" pitchFamily="34" charset="0"/>
              </a:rPr>
              <a:t>u</a:t>
            </a:r>
          </a:p>
        </p:txBody>
      </p:sp>
      <p:grpSp>
        <p:nvGrpSpPr>
          <p:cNvPr id="119" name="Group 118">
            <a:extLst>
              <a:ext uri="{FF2B5EF4-FFF2-40B4-BE49-F238E27FC236}">
                <a16:creationId xmlns:a16="http://schemas.microsoft.com/office/drawing/2014/main" id="{81CA5BD1-0AD5-458F-84A7-B2A6247AE322}"/>
              </a:ext>
            </a:extLst>
          </p:cNvPr>
          <p:cNvGrpSpPr/>
          <p:nvPr/>
        </p:nvGrpSpPr>
        <p:grpSpPr>
          <a:xfrm>
            <a:off x="-2793587" y="8316085"/>
            <a:ext cx="12233877" cy="12161489"/>
            <a:chOff x="8451073" y="2889337"/>
            <a:chExt cx="7485028" cy="7440739"/>
          </a:xfrm>
        </p:grpSpPr>
        <p:sp>
          <p:nvSpPr>
            <p:cNvPr id="120" name="Freeform: Shape 119">
              <a:extLst>
                <a:ext uri="{FF2B5EF4-FFF2-40B4-BE49-F238E27FC236}">
                  <a16:creationId xmlns:a16="http://schemas.microsoft.com/office/drawing/2014/main" id="{ED0646DE-6B9E-45C4-B593-61E5748A3D6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1" name="Freeform: Shape 120">
              <a:extLst>
                <a:ext uri="{FF2B5EF4-FFF2-40B4-BE49-F238E27FC236}">
                  <a16:creationId xmlns:a16="http://schemas.microsoft.com/office/drawing/2014/main" id="{FDF882AD-3BF0-4AF4-8C46-61FDEAFBB3B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2" name="Freeform: Shape 121">
              <a:extLst>
                <a:ext uri="{FF2B5EF4-FFF2-40B4-BE49-F238E27FC236}">
                  <a16:creationId xmlns:a16="http://schemas.microsoft.com/office/drawing/2014/main" id="{40F8EB88-C758-4074-AE97-19406EA30BC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3" name="Freeform: Shape 122">
              <a:extLst>
                <a:ext uri="{FF2B5EF4-FFF2-40B4-BE49-F238E27FC236}">
                  <a16:creationId xmlns:a16="http://schemas.microsoft.com/office/drawing/2014/main" id="{344B777A-23A4-4040-9AFE-1956CB7245D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4" name="Group 123">
            <a:extLst>
              <a:ext uri="{FF2B5EF4-FFF2-40B4-BE49-F238E27FC236}">
                <a16:creationId xmlns:a16="http://schemas.microsoft.com/office/drawing/2014/main" id="{4DA5977C-C3AE-4C27-9AFB-B50508C87E87}"/>
              </a:ext>
            </a:extLst>
          </p:cNvPr>
          <p:cNvGrpSpPr/>
          <p:nvPr/>
        </p:nvGrpSpPr>
        <p:grpSpPr>
          <a:xfrm>
            <a:off x="19491437" y="766924"/>
            <a:ext cx="5707195" cy="5673424"/>
            <a:chOff x="8451073" y="2889337"/>
            <a:chExt cx="7485028" cy="7440739"/>
          </a:xfrm>
        </p:grpSpPr>
        <p:sp>
          <p:nvSpPr>
            <p:cNvPr id="125" name="Freeform: Shape 124">
              <a:extLst>
                <a:ext uri="{FF2B5EF4-FFF2-40B4-BE49-F238E27FC236}">
                  <a16:creationId xmlns:a16="http://schemas.microsoft.com/office/drawing/2014/main" id="{48E56D57-937B-407A-93ED-8D669D0EE785}"/>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6" name="Freeform: Shape 125">
              <a:extLst>
                <a:ext uri="{FF2B5EF4-FFF2-40B4-BE49-F238E27FC236}">
                  <a16:creationId xmlns:a16="http://schemas.microsoft.com/office/drawing/2014/main" id="{4AE9D125-6A1A-4AEB-959D-6231C2EE29B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7" name="Freeform: Shape 126">
              <a:extLst>
                <a:ext uri="{FF2B5EF4-FFF2-40B4-BE49-F238E27FC236}">
                  <a16:creationId xmlns:a16="http://schemas.microsoft.com/office/drawing/2014/main" id="{A0E92EF6-02F5-40AF-81B4-CD36118854A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8" name="Freeform: Shape 127">
              <a:extLst>
                <a:ext uri="{FF2B5EF4-FFF2-40B4-BE49-F238E27FC236}">
                  <a16:creationId xmlns:a16="http://schemas.microsoft.com/office/drawing/2014/main" id="{244CAA4A-E566-4230-A2A7-FA29BBD6ADE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9" name="Group 128">
            <a:extLst>
              <a:ext uri="{FF2B5EF4-FFF2-40B4-BE49-F238E27FC236}">
                <a16:creationId xmlns:a16="http://schemas.microsoft.com/office/drawing/2014/main" id="{28F0DBC5-425E-4F82-BE20-282257C5808D}"/>
              </a:ext>
            </a:extLst>
          </p:cNvPr>
          <p:cNvGrpSpPr/>
          <p:nvPr/>
        </p:nvGrpSpPr>
        <p:grpSpPr>
          <a:xfrm>
            <a:off x="13638070" y="3797080"/>
            <a:ext cx="2922876" cy="2905581"/>
            <a:chOff x="8451073" y="2889337"/>
            <a:chExt cx="7485028" cy="7440739"/>
          </a:xfrm>
        </p:grpSpPr>
        <p:sp>
          <p:nvSpPr>
            <p:cNvPr id="130" name="Freeform: Shape 129">
              <a:extLst>
                <a:ext uri="{FF2B5EF4-FFF2-40B4-BE49-F238E27FC236}">
                  <a16:creationId xmlns:a16="http://schemas.microsoft.com/office/drawing/2014/main" id="{700E2C90-59B3-438C-9F35-E084535CE93A}"/>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1" name="Freeform: Shape 130">
              <a:extLst>
                <a:ext uri="{FF2B5EF4-FFF2-40B4-BE49-F238E27FC236}">
                  <a16:creationId xmlns:a16="http://schemas.microsoft.com/office/drawing/2014/main" id="{DB1A5684-2F08-4822-9809-1E9524AD05BE}"/>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2" name="Freeform: Shape 131">
              <a:extLst>
                <a:ext uri="{FF2B5EF4-FFF2-40B4-BE49-F238E27FC236}">
                  <a16:creationId xmlns:a16="http://schemas.microsoft.com/office/drawing/2014/main" id="{641749DC-4469-42DA-8B05-6104E2119B5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3" name="Freeform: Shape 132">
              <a:extLst>
                <a:ext uri="{FF2B5EF4-FFF2-40B4-BE49-F238E27FC236}">
                  <a16:creationId xmlns:a16="http://schemas.microsoft.com/office/drawing/2014/main" id="{2037442A-6888-4100-B961-368A55D11BF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273696669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4" name="Group 83">
            <a:extLst>
              <a:ext uri="{FF2B5EF4-FFF2-40B4-BE49-F238E27FC236}">
                <a16:creationId xmlns:a16="http://schemas.microsoft.com/office/drawing/2014/main" id="{E9BD04C7-5AD0-4FB7-B0E3-AD175AC721D0}"/>
              </a:ext>
            </a:extLst>
          </p:cNvPr>
          <p:cNvGrpSpPr/>
          <p:nvPr/>
        </p:nvGrpSpPr>
        <p:grpSpPr>
          <a:xfrm>
            <a:off x="-8896694" y="5894139"/>
            <a:ext cx="9191493" cy="9137106"/>
            <a:chOff x="8451073" y="2889337"/>
            <a:chExt cx="7485028" cy="7440739"/>
          </a:xfrm>
        </p:grpSpPr>
        <p:sp>
          <p:nvSpPr>
            <p:cNvPr id="85" name="Freeform: Shape 84">
              <a:extLst>
                <a:ext uri="{FF2B5EF4-FFF2-40B4-BE49-F238E27FC236}">
                  <a16:creationId xmlns:a16="http://schemas.microsoft.com/office/drawing/2014/main" id="{DD0FF079-AF5D-449D-9480-E4D54764F5C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6" name="Freeform: Shape 85">
              <a:extLst>
                <a:ext uri="{FF2B5EF4-FFF2-40B4-BE49-F238E27FC236}">
                  <a16:creationId xmlns:a16="http://schemas.microsoft.com/office/drawing/2014/main" id="{99EA2A9F-62EB-479E-A385-CF033F6B011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8" name="Freeform: Shape 97">
              <a:extLst>
                <a:ext uri="{FF2B5EF4-FFF2-40B4-BE49-F238E27FC236}">
                  <a16:creationId xmlns:a16="http://schemas.microsoft.com/office/drawing/2014/main" id="{DCCF403F-397D-4C13-91B6-6BD122A07C78}"/>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9" name="Freeform: Shape 98">
              <a:extLst>
                <a:ext uri="{FF2B5EF4-FFF2-40B4-BE49-F238E27FC236}">
                  <a16:creationId xmlns:a16="http://schemas.microsoft.com/office/drawing/2014/main" id="{1574198C-8565-4815-A960-E8ABBF4DC79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3" name="Group 42">
            <a:extLst>
              <a:ext uri="{FF2B5EF4-FFF2-40B4-BE49-F238E27FC236}">
                <a16:creationId xmlns:a16="http://schemas.microsoft.com/office/drawing/2014/main" id="{B9C583E1-7166-4256-8015-ADFBCD631331}"/>
              </a:ext>
            </a:extLst>
          </p:cNvPr>
          <p:cNvGrpSpPr/>
          <p:nvPr/>
        </p:nvGrpSpPr>
        <p:grpSpPr>
          <a:xfrm>
            <a:off x="-1014823" y="-185032"/>
            <a:ext cx="7654613" cy="7609320"/>
            <a:chOff x="8451073" y="2889337"/>
            <a:chExt cx="7485028" cy="7440739"/>
          </a:xfrm>
        </p:grpSpPr>
        <p:sp>
          <p:nvSpPr>
            <p:cNvPr id="44" name="Freeform: Shape 43">
              <a:extLst>
                <a:ext uri="{FF2B5EF4-FFF2-40B4-BE49-F238E27FC236}">
                  <a16:creationId xmlns:a16="http://schemas.microsoft.com/office/drawing/2014/main" id="{E7AE35DF-9CA9-43CD-AC73-BF661E7AA1C8}"/>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397CD97D-6CCB-4A62-8D69-45AEA7B6ECE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33DB865D-4BBE-4DB0-B408-01CDB47C72BF}"/>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393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F942080F-F25C-4188-B1B0-D8937A66CF6F}"/>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8" name="Group 47">
            <a:extLst>
              <a:ext uri="{FF2B5EF4-FFF2-40B4-BE49-F238E27FC236}">
                <a16:creationId xmlns:a16="http://schemas.microsoft.com/office/drawing/2014/main" id="{BEAFAE02-8E89-412D-AC67-7792804AED96}"/>
              </a:ext>
            </a:extLst>
          </p:cNvPr>
          <p:cNvGrpSpPr/>
          <p:nvPr/>
        </p:nvGrpSpPr>
        <p:grpSpPr>
          <a:xfrm>
            <a:off x="13649853" y="10133374"/>
            <a:ext cx="4293092" cy="4748515"/>
            <a:chOff x="3969168" y="2345252"/>
            <a:chExt cx="6914068" cy="7647530"/>
          </a:xfrm>
        </p:grpSpPr>
        <p:sp>
          <p:nvSpPr>
            <p:cNvPr id="49" name="Three">
              <a:extLst>
                <a:ext uri="{FF2B5EF4-FFF2-40B4-BE49-F238E27FC236}">
                  <a16:creationId xmlns:a16="http://schemas.microsoft.com/office/drawing/2014/main" id="{E76A9653-E212-4AF5-8417-E73E039AE8E4}"/>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One">
              <a:extLst>
                <a:ext uri="{FF2B5EF4-FFF2-40B4-BE49-F238E27FC236}">
                  <a16:creationId xmlns:a16="http://schemas.microsoft.com/office/drawing/2014/main" id="{FE57B904-8958-44BD-AD92-A20690F3DBED}"/>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Two">
              <a:extLst>
                <a:ext uri="{FF2B5EF4-FFF2-40B4-BE49-F238E27FC236}">
                  <a16:creationId xmlns:a16="http://schemas.microsoft.com/office/drawing/2014/main" id="{6A75C3E5-7100-4884-862F-94B149105F74}"/>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our">
              <a:extLst>
                <a:ext uri="{FF2B5EF4-FFF2-40B4-BE49-F238E27FC236}">
                  <a16:creationId xmlns:a16="http://schemas.microsoft.com/office/drawing/2014/main" id="{7672CC7A-F923-4D9D-9CA1-5A0DBBC1F438}"/>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3" name="Rectangle 52">
            <a:extLst>
              <a:ext uri="{FF2B5EF4-FFF2-40B4-BE49-F238E27FC236}">
                <a16:creationId xmlns:a16="http://schemas.microsoft.com/office/drawing/2014/main" id="{483F6335-A7EB-443C-AFDF-E9998EE67A99}"/>
              </a:ext>
            </a:extLst>
          </p:cNvPr>
          <p:cNvSpPr/>
          <p:nvPr/>
        </p:nvSpPr>
        <p:spPr>
          <a:xfrm>
            <a:off x="13886224" y="10947747"/>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New Idea</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grpSp>
        <p:nvGrpSpPr>
          <p:cNvPr id="54" name="Group 53">
            <a:extLst>
              <a:ext uri="{FF2B5EF4-FFF2-40B4-BE49-F238E27FC236}">
                <a16:creationId xmlns:a16="http://schemas.microsoft.com/office/drawing/2014/main" id="{E5BFA8FF-905E-47F3-9DE3-FCCE292A5828}"/>
              </a:ext>
            </a:extLst>
          </p:cNvPr>
          <p:cNvGrpSpPr/>
          <p:nvPr/>
        </p:nvGrpSpPr>
        <p:grpSpPr>
          <a:xfrm>
            <a:off x="808653" y="4540953"/>
            <a:ext cx="10488307" cy="11600936"/>
            <a:chOff x="3969168" y="2345252"/>
            <a:chExt cx="6914068" cy="7647530"/>
          </a:xfrm>
        </p:grpSpPr>
        <p:sp>
          <p:nvSpPr>
            <p:cNvPr id="55" name="Three">
              <a:extLst>
                <a:ext uri="{FF2B5EF4-FFF2-40B4-BE49-F238E27FC236}">
                  <a16:creationId xmlns:a16="http://schemas.microsoft.com/office/drawing/2014/main" id="{B8D45CD4-793F-48C2-A54B-1D20CF0A64E4}"/>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One">
              <a:extLst>
                <a:ext uri="{FF2B5EF4-FFF2-40B4-BE49-F238E27FC236}">
                  <a16:creationId xmlns:a16="http://schemas.microsoft.com/office/drawing/2014/main" id="{856BEEC7-4F00-41B9-8A08-B33D61A9A8A8}"/>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Two">
              <a:extLst>
                <a:ext uri="{FF2B5EF4-FFF2-40B4-BE49-F238E27FC236}">
                  <a16:creationId xmlns:a16="http://schemas.microsoft.com/office/drawing/2014/main" id="{E33A191C-EECB-4ABA-B511-BCC6E79C00A0}"/>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Four">
              <a:extLst>
                <a:ext uri="{FF2B5EF4-FFF2-40B4-BE49-F238E27FC236}">
                  <a16:creationId xmlns:a16="http://schemas.microsoft.com/office/drawing/2014/main" id="{8CDAB6C2-FD54-448F-898C-8D2157052013}"/>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9" name="Rectangle 58">
            <a:extLst>
              <a:ext uri="{FF2B5EF4-FFF2-40B4-BE49-F238E27FC236}">
                <a16:creationId xmlns:a16="http://schemas.microsoft.com/office/drawing/2014/main" id="{036A65AC-9868-4741-90E1-606A84F44A44}"/>
              </a:ext>
            </a:extLst>
          </p:cNvPr>
          <p:cNvSpPr/>
          <p:nvPr/>
        </p:nvSpPr>
        <p:spPr>
          <a:xfrm>
            <a:off x="3104642" y="6412395"/>
            <a:ext cx="5896329" cy="2940933"/>
          </a:xfrm>
          <a:prstGeom prst="rect">
            <a:avLst/>
          </a:prstGeom>
        </p:spPr>
        <p:txBody>
          <a:bodyPr wrap="square" anchor="ctr">
            <a:spAutoFit/>
          </a:bodyPr>
          <a:lstStyle/>
          <a:p>
            <a:pPr algn="ctr">
              <a:lnSpc>
                <a:spcPct val="89000"/>
              </a:lnSpc>
            </a:pPr>
            <a:r>
              <a:rPr lang="en-US" sz="4400" b="1">
                <a:solidFill>
                  <a:srgbClr val="FFFFFF"/>
                </a:solidFill>
                <a:latin typeface="+mj-lt"/>
              </a:rPr>
              <a:t>Corporate governance</a:t>
            </a:r>
            <a:endParaRPr lang="en-US" sz="2800" b="1">
              <a:solidFill>
                <a:srgbClr val="FFFFFF"/>
              </a:solidFill>
              <a:latin typeface="+mj-lt"/>
            </a:endParaRPr>
          </a:p>
          <a:p>
            <a:pPr algn="ctr">
              <a:lnSpc>
                <a:spcPct val="89000"/>
              </a:lnSpc>
            </a:pPr>
            <a:r>
              <a:rPr lang="en-US" sz="24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60" name="Rectangle 59">
            <a:extLst>
              <a:ext uri="{FF2B5EF4-FFF2-40B4-BE49-F238E27FC236}">
                <a16:creationId xmlns:a16="http://schemas.microsoft.com/office/drawing/2014/main" id="{EB1FE463-DE30-4E43-957A-4C01F639F28F}"/>
              </a:ext>
            </a:extLst>
          </p:cNvPr>
          <p:cNvSpPr/>
          <p:nvPr/>
        </p:nvSpPr>
        <p:spPr>
          <a:xfrm>
            <a:off x="4895970" y="9495094"/>
            <a:ext cx="2313454" cy="2646878"/>
          </a:xfrm>
          <a:prstGeom prst="rect">
            <a:avLst/>
          </a:prstGeom>
        </p:spPr>
        <p:txBody>
          <a:bodyPr wrap="none">
            <a:spAutoFit/>
          </a:bodyPr>
          <a:lstStyle/>
          <a:p>
            <a:pPr algn="ctr"/>
            <a:r>
              <a:rPr lang="en-US" sz="166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sp>
        <p:nvSpPr>
          <p:cNvPr id="61" name="Rectangle 60">
            <a:extLst>
              <a:ext uri="{FF2B5EF4-FFF2-40B4-BE49-F238E27FC236}">
                <a16:creationId xmlns:a16="http://schemas.microsoft.com/office/drawing/2014/main" id="{94109632-1819-473F-B173-8239EC54E30E}"/>
              </a:ext>
            </a:extLst>
          </p:cNvPr>
          <p:cNvSpPr/>
          <p:nvPr/>
        </p:nvSpPr>
        <p:spPr>
          <a:xfrm>
            <a:off x="14792796" y="12482501"/>
            <a:ext cx="1954381" cy="2215991"/>
          </a:xfrm>
          <a:prstGeom prst="rect">
            <a:avLst/>
          </a:prstGeom>
        </p:spPr>
        <p:txBody>
          <a:bodyPr wrap="none">
            <a:spAutoFit/>
          </a:bodyPr>
          <a:lstStyle/>
          <a:p>
            <a:pPr lvl="0" algn="ctr" defTabSz="914400">
              <a:defRPr/>
            </a:pPr>
            <a:r>
              <a:rPr lang="en-US" sz="13800">
                <a:solidFill>
                  <a:schemeClr val="accent2"/>
                </a:solidFill>
                <a:latin typeface="Designball-Edu-01" pitchFamily="2" charset="0"/>
                <a:ea typeface="Open Sans" panose="020B0606030504020204" pitchFamily="34" charset="0"/>
                <a:cs typeface="Arial" panose="020B0604020202020204" pitchFamily="34" charset="0"/>
              </a:rPr>
              <a:t>u</a:t>
            </a:r>
          </a:p>
        </p:txBody>
      </p:sp>
      <p:grpSp>
        <p:nvGrpSpPr>
          <p:cNvPr id="62" name="Group 61">
            <a:extLst>
              <a:ext uri="{FF2B5EF4-FFF2-40B4-BE49-F238E27FC236}">
                <a16:creationId xmlns:a16="http://schemas.microsoft.com/office/drawing/2014/main" id="{69F33162-A79B-4E99-869C-BB0201FD4202}"/>
              </a:ext>
            </a:extLst>
          </p:cNvPr>
          <p:cNvGrpSpPr/>
          <p:nvPr/>
        </p:nvGrpSpPr>
        <p:grpSpPr>
          <a:xfrm>
            <a:off x="15712924" y="8707971"/>
            <a:ext cx="12233877" cy="12161489"/>
            <a:chOff x="8451073" y="2889337"/>
            <a:chExt cx="7485028" cy="7440739"/>
          </a:xfrm>
        </p:grpSpPr>
        <p:sp>
          <p:nvSpPr>
            <p:cNvPr id="63" name="Freeform: Shape 62">
              <a:extLst>
                <a:ext uri="{FF2B5EF4-FFF2-40B4-BE49-F238E27FC236}">
                  <a16:creationId xmlns:a16="http://schemas.microsoft.com/office/drawing/2014/main" id="{5080C6FD-2CD1-47BA-BFA3-18C63E6FCA0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4" name="Freeform: Shape 63">
              <a:extLst>
                <a:ext uri="{FF2B5EF4-FFF2-40B4-BE49-F238E27FC236}">
                  <a16:creationId xmlns:a16="http://schemas.microsoft.com/office/drawing/2014/main" id="{CD9C7281-EEBD-4A95-9729-FC15A0419F5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5" name="Freeform: Shape 64">
              <a:extLst>
                <a:ext uri="{FF2B5EF4-FFF2-40B4-BE49-F238E27FC236}">
                  <a16:creationId xmlns:a16="http://schemas.microsoft.com/office/drawing/2014/main" id="{ABAE2157-7896-4297-959B-4D5FF7D249E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6" name="Freeform: Shape 65">
              <a:extLst>
                <a:ext uri="{FF2B5EF4-FFF2-40B4-BE49-F238E27FC236}">
                  <a16:creationId xmlns:a16="http://schemas.microsoft.com/office/drawing/2014/main" id="{CD390193-7B2C-4277-B642-FD671608F9E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7" name="Group 66">
            <a:extLst>
              <a:ext uri="{FF2B5EF4-FFF2-40B4-BE49-F238E27FC236}">
                <a16:creationId xmlns:a16="http://schemas.microsoft.com/office/drawing/2014/main" id="{F3F94F8D-42D9-4540-97C6-4723709B6961}"/>
              </a:ext>
            </a:extLst>
          </p:cNvPr>
          <p:cNvGrpSpPr/>
          <p:nvPr/>
        </p:nvGrpSpPr>
        <p:grpSpPr>
          <a:xfrm>
            <a:off x="11537420" y="3849715"/>
            <a:ext cx="5714105" cy="6320273"/>
            <a:chOff x="3969168" y="2345252"/>
            <a:chExt cx="6914068" cy="7647530"/>
          </a:xfrm>
        </p:grpSpPr>
        <p:sp>
          <p:nvSpPr>
            <p:cNvPr id="68" name="Three">
              <a:extLst>
                <a:ext uri="{FF2B5EF4-FFF2-40B4-BE49-F238E27FC236}">
                  <a16:creationId xmlns:a16="http://schemas.microsoft.com/office/drawing/2014/main" id="{6D2AF476-372F-41B4-A35B-89BAA9CEF23E}"/>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9" name="One">
              <a:extLst>
                <a:ext uri="{FF2B5EF4-FFF2-40B4-BE49-F238E27FC236}">
                  <a16:creationId xmlns:a16="http://schemas.microsoft.com/office/drawing/2014/main" id="{3C3F7C71-CD2C-4FBC-AC53-0D46F8F5DBC3}"/>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0" name="Two">
              <a:extLst>
                <a:ext uri="{FF2B5EF4-FFF2-40B4-BE49-F238E27FC236}">
                  <a16:creationId xmlns:a16="http://schemas.microsoft.com/office/drawing/2014/main" id="{6D322540-B19E-4161-96FE-0E496A3C9CF5}"/>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1" name="Four">
              <a:extLst>
                <a:ext uri="{FF2B5EF4-FFF2-40B4-BE49-F238E27FC236}">
                  <a16:creationId xmlns:a16="http://schemas.microsoft.com/office/drawing/2014/main" id="{EAA4477C-3E13-4D15-A71A-39B1A4B3490B}"/>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2" name="Rectangle 71">
            <a:extLst>
              <a:ext uri="{FF2B5EF4-FFF2-40B4-BE49-F238E27FC236}">
                <a16:creationId xmlns:a16="http://schemas.microsoft.com/office/drawing/2014/main" id="{6F2FCA33-A40C-478C-B617-70B8EAD274FE}"/>
              </a:ext>
            </a:extLst>
          </p:cNvPr>
          <p:cNvSpPr/>
          <p:nvPr/>
        </p:nvSpPr>
        <p:spPr>
          <a:xfrm>
            <a:off x="12661698" y="5894139"/>
            <a:ext cx="3465549" cy="2091778"/>
          </a:xfrm>
          <a:prstGeom prst="rect">
            <a:avLst/>
          </a:prstGeom>
        </p:spPr>
        <p:txBody>
          <a:bodyPr wrap="square" anchor="ctr">
            <a:spAutoFit/>
          </a:bodyPr>
          <a:lstStyle/>
          <a:p>
            <a:pPr algn="ctr">
              <a:lnSpc>
                <a:spcPct val="89000"/>
              </a:lnSpc>
            </a:pPr>
            <a:r>
              <a:rPr lang="en-US" sz="3600" b="1">
                <a:solidFill>
                  <a:srgbClr val="FFFFFF"/>
                </a:solidFill>
                <a:latin typeface="+mj-lt"/>
              </a:rPr>
              <a:t>Education</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73" name="Rectangle 72">
            <a:extLst>
              <a:ext uri="{FF2B5EF4-FFF2-40B4-BE49-F238E27FC236}">
                <a16:creationId xmlns:a16="http://schemas.microsoft.com/office/drawing/2014/main" id="{64D4C410-EBA4-460B-8610-0687AAE53B43}"/>
              </a:ext>
            </a:extLst>
          </p:cNvPr>
          <p:cNvSpPr/>
          <p:nvPr/>
        </p:nvSpPr>
        <p:spPr>
          <a:xfrm>
            <a:off x="13093832" y="4005577"/>
            <a:ext cx="2601281" cy="2949484"/>
          </a:xfrm>
          <a:prstGeom prst="rect">
            <a:avLst/>
          </a:prstGeom>
        </p:spPr>
        <p:txBody>
          <a:bodyPr wrap="none">
            <a:spAutoFit/>
          </a:bodyPr>
          <a:lstStyle/>
          <a:p>
            <a:pPr lvl="0" algn="ctr" defTabSz="914400">
              <a:defRPr/>
            </a:pPr>
            <a:r>
              <a:rPr lang="en-US" sz="13800">
                <a:solidFill>
                  <a:schemeClr val="accent3"/>
                </a:solidFill>
                <a:latin typeface="Designball-Edu-01" pitchFamily="2" charset="0"/>
                <a:ea typeface="Open Sans" panose="020B0606030504020204" pitchFamily="34" charset="0"/>
                <a:cs typeface="Arial" panose="020B0604020202020204" pitchFamily="34" charset="0"/>
              </a:rPr>
              <a:t>h</a:t>
            </a:r>
          </a:p>
        </p:txBody>
      </p:sp>
      <p:grpSp>
        <p:nvGrpSpPr>
          <p:cNvPr id="74" name="Group 73">
            <a:extLst>
              <a:ext uri="{FF2B5EF4-FFF2-40B4-BE49-F238E27FC236}">
                <a16:creationId xmlns:a16="http://schemas.microsoft.com/office/drawing/2014/main" id="{F72A480A-E82C-4380-B18C-ED5488875A8D}"/>
              </a:ext>
            </a:extLst>
          </p:cNvPr>
          <p:cNvGrpSpPr/>
          <p:nvPr/>
        </p:nvGrpSpPr>
        <p:grpSpPr>
          <a:xfrm>
            <a:off x="14685216" y="4053029"/>
            <a:ext cx="7606664" cy="7561653"/>
            <a:chOff x="8451073" y="2889337"/>
            <a:chExt cx="7485028" cy="7440739"/>
          </a:xfrm>
        </p:grpSpPr>
        <p:sp>
          <p:nvSpPr>
            <p:cNvPr id="75" name="Freeform: Shape 74">
              <a:extLst>
                <a:ext uri="{FF2B5EF4-FFF2-40B4-BE49-F238E27FC236}">
                  <a16:creationId xmlns:a16="http://schemas.microsoft.com/office/drawing/2014/main" id="{226C6957-4C12-4E18-86AA-22B7DA89EB9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6" name="Freeform: Shape 75">
              <a:extLst>
                <a:ext uri="{FF2B5EF4-FFF2-40B4-BE49-F238E27FC236}">
                  <a16:creationId xmlns:a16="http://schemas.microsoft.com/office/drawing/2014/main" id="{AA8C2AAF-FCF0-4BFB-ACF6-6BBC34D642C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7" name="Freeform: Shape 76">
              <a:extLst>
                <a:ext uri="{FF2B5EF4-FFF2-40B4-BE49-F238E27FC236}">
                  <a16:creationId xmlns:a16="http://schemas.microsoft.com/office/drawing/2014/main" id="{78AADE2B-2C1A-49AA-9D78-72746FF4821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8" name="Freeform: Shape 77">
              <a:extLst>
                <a:ext uri="{FF2B5EF4-FFF2-40B4-BE49-F238E27FC236}">
                  <a16:creationId xmlns:a16="http://schemas.microsoft.com/office/drawing/2014/main" id="{132ADBC9-3B64-4D68-88EE-3BF7AD96BB1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79" name="Group 78">
            <a:extLst>
              <a:ext uri="{FF2B5EF4-FFF2-40B4-BE49-F238E27FC236}">
                <a16:creationId xmlns:a16="http://schemas.microsoft.com/office/drawing/2014/main" id="{9E579396-3654-4930-9F4F-BC0FF5508831}"/>
              </a:ext>
            </a:extLst>
          </p:cNvPr>
          <p:cNvGrpSpPr/>
          <p:nvPr/>
        </p:nvGrpSpPr>
        <p:grpSpPr>
          <a:xfrm>
            <a:off x="9692757" y="7882861"/>
            <a:ext cx="2464281" cy="2449700"/>
            <a:chOff x="8451073" y="2889337"/>
            <a:chExt cx="7485028" cy="7440739"/>
          </a:xfrm>
        </p:grpSpPr>
        <p:sp>
          <p:nvSpPr>
            <p:cNvPr id="80" name="Freeform: Shape 79">
              <a:extLst>
                <a:ext uri="{FF2B5EF4-FFF2-40B4-BE49-F238E27FC236}">
                  <a16:creationId xmlns:a16="http://schemas.microsoft.com/office/drawing/2014/main" id="{C56F6150-0717-4890-9FE2-D12EC134C7E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1" name="Freeform: Shape 80">
              <a:extLst>
                <a:ext uri="{FF2B5EF4-FFF2-40B4-BE49-F238E27FC236}">
                  <a16:creationId xmlns:a16="http://schemas.microsoft.com/office/drawing/2014/main" id="{D648AEF1-CE6E-4F23-BBBD-7675D78709E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2" name="Freeform: Shape 81">
              <a:extLst>
                <a:ext uri="{FF2B5EF4-FFF2-40B4-BE49-F238E27FC236}">
                  <a16:creationId xmlns:a16="http://schemas.microsoft.com/office/drawing/2014/main" id="{6EFEC132-DB7C-4B82-98E4-2C45FA32528A}"/>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3" name="Freeform: Shape 82">
              <a:extLst>
                <a:ext uri="{FF2B5EF4-FFF2-40B4-BE49-F238E27FC236}">
                  <a16:creationId xmlns:a16="http://schemas.microsoft.com/office/drawing/2014/main" id="{C6155059-BB77-45BD-927E-8D023D858E51}"/>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382395925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9" name="Group 88">
            <a:extLst>
              <a:ext uri="{FF2B5EF4-FFF2-40B4-BE49-F238E27FC236}">
                <a16:creationId xmlns:a16="http://schemas.microsoft.com/office/drawing/2014/main" id="{29EB56F8-D687-4F21-8D13-ED61FECA1E0A}"/>
              </a:ext>
            </a:extLst>
          </p:cNvPr>
          <p:cNvGrpSpPr/>
          <p:nvPr/>
        </p:nvGrpSpPr>
        <p:grpSpPr>
          <a:xfrm>
            <a:off x="5250440" y="4556843"/>
            <a:ext cx="9191493" cy="9137106"/>
            <a:chOff x="8451073" y="2889337"/>
            <a:chExt cx="7485028" cy="7440739"/>
          </a:xfrm>
        </p:grpSpPr>
        <p:sp>
          <p:nvSpPr>
            <p:cNvPr id="90" name="Freeform: Shape 89">
              <a:extLst>
                <a:ext uri="{FF2B5EF4-FFF2-40B4-BE49-F238E27FC236}">
                  <a16:creationId xmlns:a16="http://schemas.microsoft.com/office/drawing/2014/main" id="{E7735A36-03F1-4E7F-BEB9-67DD242BE85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1" name="Freeform: Shape 90">
              <a:extLst>
                <a:ext uri="{FF2B5EF4-FFF2-40B4-BE49-F238E27FC236}">
                  <a16:creationId xmlns:a16="http://schemas.microsoft.com/office/drawing/2014/main" id="{6DCCA76D-0386-4BA7-94FF-728DB5D2E2F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2" name="Freeform: Shape 91">
              <a:extLst>
                <a:ext uri="{FF2B5EF4-FFF2-40B4-BE49-F238E27FC236}">
                  <a16:creationId xmlns:a16="http://schemas.microsoft.com/office/drawing/2014/main" id="{6AC67D78-C0F9-4F48-BD13-19179CA193B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3" name="Freeform: Shape 92">
              <a:extLst>
                <a:ext uri="{FF2B5EF4-FFF2-40B4-BE49-F238E27FC236}">
                  <a16:creationId xmlns:a16="http://schemas.microsoft.com/office/drawing/2014/main" id="{BB4F276A-26E2-40FE-8CBB-B627CCC64A4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84" name="Group 83">
            <a:extLst>
              <a:ext uri="{FF2B5EF4-FFF2-40B4-BE49-F238E27FC236}">
                <a16:creationId xmlns:a16="http://schemas.microsoft.com/office/drawing/2014/main" id="{90BA936A-1B75-4E57-82E9-E1B0D43980F2}"/>
              </a:ext>
            </a:extLst>
          </p:cNvPr>
          <p:cNvGrpSpPr/>
          <p:nvPr/>
        </p:nvGrpSpPr>
        <p:grpSpPr>
          <a:xfrm>
            <a:off x="-1014823" y="-468062"/>
            <a:ext cx="8680486" cy="8629123"/>
            <a:chOff x="8451073" y="2889337"/>
            <a:chExt cx="7485028" cy="7440739"/>
          </a:xfrm>
        </p:grpSpPr>
        <p:sp>
          <p:nvSpPr>
            <p:cNvPr id="85" name="Freeform: Shape 84">
              <a:extLst>
                <a:ext uri="{FF2B5EF4-FFF2-40B4-BE49-F238E27FC236}">
                  <a16:creationId xmlns:a16="http://schemas.microsoft.com/office/drawing/2014/main" id="{DA733231-64D4-4869-A8C3-CEE45D91414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6" name="Freeform: Shape 85">
              <a:extLst>
                <a:ext uri="{FF2B5EF4-FFF2-40B4-BE49-F238E27FC236}">
                  <a16:creationId xmlns:a16="http://schemas.microsoft.com/office/drawing/2014/main" id="{2BD4BCEE-3945-4215-8C5D-3170E33D1327}"/>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7" name="Freeform: Shape 86">
              <a:extLst>
                <a:ext uri="{FF2B5EF4-FFF2-40B4-BE49-F238E27FC236}">
                  <a16:creationId xmlns:a16="http://schemas.microsoft.com/office/drawing/2014/main" id="{8ECB77D6-6394-4CC5-BD57-9B91407D6613}"/>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393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8" name="Freeform: Shape 87">
              <a:extLst>
                <a:ext uri="{FF2B5EF4-FFF2-40B4-BE49-F238E27FC236}">
                  <a16:creationId xmlns:a16="http://schemas.microsoft.com/office/drawing/2014/main" id="{E435AD2C-C91E-4BE8-8867-0B9C9DCF9F1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5" name="Group 94">
            <a:extLst>
              <a:ext uri="{FF2B5EF4-FFF2-40B4-BE49-F238E27FC236}">
                <a16:creationId xmlns:a16="http://schemas.microsoft.com/office/drawing/2014/main" id="{4BA4CE68-CE6F-4138-9270-4AD3B62EFC92}"/>
              </a:ext>
            </a:extLst>
          </p:cNvPr>
          <p:cNvGrpSpPr/>
          <p:nvPr/>
        </p:nvGrpSpPr>
        <p:grpSpPr>
          <a:xfrm>
            <a:off x="4207513" y="8689016"/>
            <a:ext cx="4892873" cy="5411922"/>
            <a:chOff x="3969168" y="2345252"/>
            <a:chExt cx="6914068" cy="7647530"/>
          </a:xfrm>
        </p:grpSpPr>
        <p:sp>
          <p:nvSpPr>
            <p:cNvPr id="96" name="Three">
              <a:extLst>
                <a:ext uri="{FF2B5EF4-FFF2-40B4-BE49-F238E27FC236}">
                  <a16:creationId xmlns:a16="http://schemas.microsoft.com/office/drawing/2014/main" id="{462FFC95-F86D-4815-A969-E04BD195C1EB}"/>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500">
                <a:solidFill>
                  <a:srgbClr val="172144"/>
                </a:solidFill>
                <a:latin typeface="Calibri"/>
              </a:endParaRPr>
            </a:p>
          </p:txBody>
        </p:sp>
        <p:sp>
          <p:nvSpPr>
            <p:cNvPr id="97" name="One">
              <a:extLst>
                <a:ext uri="{FF2B5EF4-FFF2-40B4-BE49-F238E27FC236}">
                  <a16:creationId xmlns:a16="http://schemas.microsoft.com/office/drawing/2014/main" id="{8B50E589-EEB5-47C0-AB17-3D4AC489B493}"/>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500">
                <a:solidFill>
                  <a:srgbClr val="172144"/>
                </a:solidFill>
                <a:latin typeface="Calibri"/>
              </a:endParaRPr>
            </a:p>
          </p:txBody>
        </p:sp>
        <p:sp>
          <p:nvSpPr>
            <p:cNvPr id="98" name="Two">
              <a:extLst>
                <a:ext uri="{FF2B5EF4-FFF2-40B4-BE49-F238E27FC236}">
                  <a16:creationId xmlns:a16="http://schemas.microsoft.com/office/drawing/2014/main" id="{C5801561-E62B-455E-B355-C66D67BB1804}"/>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500">
                <a:solidFill>
                  <a:srgbClr val="172144"/>
                </a:solidFill>
                <a:latin typeface="Calibri"/>
              </a:endParaRPr>
            </a:p>
          </p:txBody>
        </p:sp>
        <p:sp>
          <p:nvSpPr>
            <p:cNvPr id="99" name="Four">
              <a:extLst>
                <a:ext uri="{FF2B5EF4-FFF2-40B4-BE49-F238E27FC236}">
                  <a16:creationId xmlns:a16="http://schemas.microsoft.com/office/drawing/2014/main" id="{61561392-B448-46DD-85D0-030821F54FD4}"/>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500">
                <a:solidFill>
                  <a:srgbClr val="172144"/>
                </a:solidFill>
                <a:latin typeface="Calibri"/>
              </a:endParaRPr>
            </a:p>
          </p:txBody>
        </p:sp>
      </p:grpSp>
      <p:sp>
        <p:nvSpPr>
          <p:cNvPr id="100" name="Rectangle 99">
            <a:extLst>
              <a:ext uri="{FF2B5EF4-FFF2-40B4-BE49-F238E27FC236}">
                <a16:creationId xmlns:a16="http://schemas.microsoft.com/office/drawing/2014/main" id="{1391B6F7-145B-44CB-9A0D-0FC067509F13}"/>
              </a:ext>
            </a:extLst>
          </p:cNvPr>
          <p:cNvSpPr/>
          <p:nvPr/>
        </p:nvSpPr>
        <p:spPr>
          <a:xfrm>
            <a:off x="4823371" y="9204611"/>
            <a:ext cx="3661156" cy="1817934"/>
          </a:xfrm>
          <a:prstGeom prst="rect">
            <a:avLst/>
          </a:prstGeom>
        </p:spPr>
        <p:txBody>
          <a:bodyPr wrap="square" anchor="ctr">
            <a:spAutoFit/>
          </a:bodyPr>
          <a:lstStyle/>
          <a:p>
            <a:pPr algn="ctr">
              <a:lnSpc>
                <a:spcPct val="89000"/>
              </a:lnSpc>
            </a:pPr>
            <a:r>
              <a:rPr lang="en-US" sz="2800" b="1">
                <a:solidFill>
                  <a:srgbClr val="FFFFFF"/>
                </a:solidFill>
                <a:latin typeface="+mj-lt"/>
              </a:rPr>
              <a:t>Corporate governance</a:t>
            </a:r>
            <a:endParaRPr lang="en-US" sz="1600" b="1">
              <a:solidFill>
                <a:srgbClr val="FFFFFF"/>
              </a:solidFill>
              <a:latin typeface="+mj-lt"/>
            </a:endParaRPr>
          </a:p>
          <a:p>
            <a:pPr algn="ctr">
              <a:lnSpc>
                <a:spcPct val="89000"/>
              </a:lnSpc>
            </a:pPr>
            <a:r>
              <a:rPr lang="en-US" sz="14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101" name="Rectangle 100">
            <a:extLst>
              <a:ext uri="{FF2B5EF4-FFF2-40B4-BE49-F238E27FC236}">
                <a16:creationId xmlns:a16="http://schemas.microsoft.com/office/drawing/2014/main" id="{D38316B2-83CF-4512-99FD-9FCE50371A0C}"/>
              </a:ext>
            </a:extLst>
          </p:cNvPr>
          <p:cNvSpPr/>
          <p:nvPr/>
        </p:nvSpPr>
        <p:spPr>
          <a:xfrm>
            <a:off x="5997250" y="11050337"/>
            <a:ext cx="1313180" cy="1446550"/>
          </a:xfrm>
          <a:prstGeom prst="rect">
            <a:avLst/>
          </a:prstGeom>
        </p:spPr>
        <p:txBody>
          <a:bodyPr wrap="none">
            <a:spAutoFit/>
          </a:bodyPr>
          <a:lstStyle/>
          <a:p>
            <a:pPr algn="ctr"/>
            <a:r>
              <a:rPr lang="en-US" sz="88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grpSp>
        <p:nvGrpSpPr>
          <p:cNvPr id="102" name="Group 101">
            <a:extLst>
              <a:ext uri="{FF2B5EF4-FFF2-40B4-BE49-F238E27FC236}">
                <a16:creationId xmlns:a16="http://schemas.microsoft.com/office/drawing/2014/main" id="{3C5A4CE1-61E4-4CEE-B92C-77C2C999830A}"/>
              </a:ext>
            </a:extLst>
          </p:cNvPr>
          <p:cNvGrpSpPr/>
          <p:nvPr/>
        </p:nvGrpSpPr>
        <p:grpSpPr>
          <a:xfrm>
            <a:off x="12663306" y="3676031"/>
            <a:ext cx="12235693" cy="13533688"/>
            <a:chOff x="3969168" y="2345252"/>
            <a:chExt cx="6914068" cy="7647530"/>
          </a:xfrm>
        </p:grpSpPr>
        <p:sp>
          <p:nvSpPr>
            <p:cNvPr id="103" name="Three">
              <a:extLst>
                <a:ext uri="{FF2B5EF4-FFF2-40B4-BE49-F238E27FC236}">
                  <a16:creationId xmlns:a16="http://schemas.microsoft.com/office/drawing/2014/main" id="{AE248581-CD69-47DB-9BA5-8D129CF0FE51}"/>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4" name="One">
              <a:extLst>
                <a:ext uri="{FF2B5EF4-FFF2-40B4-BE49-F238E27FC236}">
                  <a16:creationId xmlns:a16="http://schemas.microsoft.com/office/drawing/2014/main" id="{19FC205D-F77B-46E9-9CDF-BA4BCFB6E8B6}"/>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5" name="Two">
              <a:extLst>
                <a:ext uri="{FF2B5EF4-FFF2-40B4-BE49-F238E27FC236}">
                  <a16:creationId xmlns:a16="http://schemas.microsoft.com/office/drawing/2014/main" id="{FBCA0959-39BB-4EAF-900E-3EF3D06C1406}"/>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6" name="Four">
              <a:extLst>
                <a:ext uri="{FF2B5EF4-FFF2-40B4-BE49-F238E27FC236}">
                  <a16:creationId xmlns:a16="http://schemas.microsoft.com/office/drawing/2014/main" id="{E075E995-6862-4A79-8C29-E11F91DCA756}"/>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07" name="Rectangle 106">
            <a:extLst>
              <a:ext uri="{FF2B5EF4-FFF2-40B4-BE49-F238E27FC236}">
                <a16:creationId xmlns:a16="http://schemas.microsoft.com/office/drawing/2014/main" id="{0BBD1A17-887F-48C2-A3B3-7C32A29DFE7E}"/>
              </a:ext>
            </a:extLst>
          </p:cNvPr>
          <p:cNvSpPr/>
          <p:nvPr/>
        </p:nvSpPr>
        <p:spPr>
          <a:xfrm>
            <a:off x="14605652" y="9124866"/>
            <a:ext cx="8351000" cy="3023200"/>
          </a:xfrm>
          <a:prstGeom prst="rect">
            <a:avLst/>
          </a:prstGeom>
        </p:spPr>
        <p:txBody>
          <a:bodyPr wrap="square" anchor="ctr">
            <a:spAutoFit/>
          </a:bodyPr>
          <a:lstStyle/>
          <a:p>
            <a:pPr algn="ctr">
              <a:lnSpc>
                <a:spcPct val="89000"/>
              </a:lnSpc>
            </a:pPr>
            <a:r>
              <a:rPr lang="en-US" sz="5400" b="1">
                <a:solidFill>
                  <a:srgbClr val="FFFFFF"/>
                </a:solidFill>
                <a:latin typeface="+mj-lt"/>
              </a:rPr>
              <a:t>New Idea</a:t>
            </a:r>
            <a:endParaRPr lang="en-US" sz="3600" b="1">
              <a:solidFill>
                <a:srgbClr val="FFFFFF"/>
              </a:solidFill>
              <a:latin typeface="+mj-lt"/>
            </a:endParaRPr>
          </a:p>
          <a:p>
            <a:pPr algn="ctr">
              <a:lnSpc>
                <a:spcPct val="89000"/>
              </a:lnSpc>
            </a:pPr>
            <a:r>
              <a:rPr lang="en-US" sz="32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108" name="Rectangle 107">
            <a:extLst>
              <a:ext uri="{FF2B5EF4-FFF2-40B4-BE49-F238E27FC236}">
                <a16:creationId xmlns:a16="http://schemas.microsoft.com/office/drawing/2014/main" id="{1D2B76AD-F72B-4D66-8470-F50D8B0088E4}"/>
              </a:ext>
            </a:extLst>
          </p:cNvPr>
          <p:cNvSpPr/>
          <p:nvPr/>
        </p:nvSpPr>
        <p:spPr>
          <a:xfrm>
            <a:off x="15796293" y="4241838"/>
            <a:ext cx="5969718" cy="5386090"/>
          </a:xfrm>
          <a:prstGeom prst="rect">
            <a:avLst/>
          </a:prstGeom>
        </p:spPr>
        <p:txBody>
          <a:bodyPr wrap="square">
            <a:spAutoFit/>
          </a:bodyPr>
          <a:lstStyle/>
          <a:p>
            <a:pPr lvl="0" algn="ctr" defTabSz="914400">
              <a:defRPr/>
            </a:pPr>
            <a:r>
              <a:rPr lang="en-US" sz="34400">
                <a:solidFill>
                  <a:schemeClr val="accent2"/>
                </a:solidFill>
                <a:latin typeface="Designball-Edu-01" pitchFamily="2" charset="0"/>
                <a:ea typeface="Open Sans" panose="020B0606030504020204" pitchFamily="34" charset="0"/>
                <a:cs typeface="Arial" panose="020B0604020202020204" pitchFamily="34" charset="0"/>
              </a:rPr>
              <a:t>u</a:t>
            </a:r>
          </a:p>
        </p:txBody>
      </p:sp>
      <p:grpSp>
        <p:nvGrpSpPr>
          <p:cNvPr id="109" name="Group 108">
            <a:extLst>
              <a:ext uri="{FF2B5EF4-FFF2-40B4-BE49-F238E27FC236}">
                <a16:creationId xmlns:a16="http://schemas.microsoft.com/office/drawing/2014/main" id="{F8F42EA5-9D18-4789-A69E-F893512A81FA}"/>
              </a:ext>
            </a:extLst>
          </p:cNvPr>
          <p:cNvGrpSpPr/>
          <p:nvPr/>
        </p:nvGrpSpPr>
        <p:grpSpPr>
          <a:xfrm>
            <a:off x="-3955207" y="8448451"/>
            <a:ext cx="12233877" cy="12161489"/>
            <a:chOff x="8451073" y="2889337"/>
            <a:chExt cx="7485028" cy="7440739"/>
          </a:xfrm>
        </p:grpSpPr>
        <p:sp>
          <p:nvSpPr>
            <p:cNvPr id="110" name="Freeform: Shape 109">
              <a:extLst>
                <a:ext uri="{FF2B5EF4-FFF2-40B4-BE49-F238E27FC236}">
                  <a16:creationId xmlns:a16="http://schemas.microsoft.com/office/drawing/2014/main" id="{16413B34-D6A9-4057-8D43-BFA4F20D73B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1" name="Freeform: Shape 110">
              <a:extLst>
                <a:ext uri="{FF2B5EF4-FFF2-40B4-BE49-F238E27FC236}">
                  <a16:creationId xmlns:a16="http://schemas.microsoft.com/office/drawing/2014/main" id="{897E26FB-984A-4179-A7EC-91C47E193D0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2" name="Freeform: Shape 111">
              <a:extLst>
                <a:ext uri="{FF2B5EF4-FFF2-40B4-BE49-F238E27FC236}">
                  <a16:creationId xmlns:a16="http://schemas.microsoft.com/office/drawing/2014/main" id="{7FEDB20C-3F01-46DE-BC00-134284D85338}"/>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Freeform: Shape 112">
              <a:extLst>
                <a:ext uri="{FF2B5EF4-FFF2-40B4-BE49-F238E27FC236}">
                  <a16:creationId xmlns:a16="http://schemas.microsoft.com/office/drawing/2014/main" id="{EBDFC858-F4A1-4071-BA64-61FACA446EA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14" name="Group 113">
            <a:extLst>
              <a:ext uri="{FF2B5EF4-FFF2-40B4-BE49-F238E27FC236}">
                <a16:creationId xmlns:a16="http://schemas.microsoft.com/office/drawing/2014/main" id="{E1F262DA-EFB2-453C-90D6-242BD4506649}"/>
              </a:ext>
            </a:extLst>
          </p:cNvPr>
          <p:cNvGrpSpPr/>
          <p:nvPr/>
        </p:nvGrpSpPr>
        <p:grpSpPr>
          <a:xfrm>
            <a:off x="6998644" y="4249916"/>
            <a:ext cx="4293092" cy="4748515"/>
            <a:chOff x="3969168" y="2345252"/>
            <a:chExt cx="6914068" cy="7647530"/>
          </a:xfrm>
        </p:grpSpPr>
        <p:sp>
          <p:nvSpPr>
            <p:cNvPr id="115" name="Three">
              <a:extLst>
                <a:ext uri="{FF2B5EF4-FFF2-40B4-BE49-F238E27FC236}">
                  <a16:creationId xmlns:a16="http://schemas.microsoft.com/office/drawing/2014/main" id="{7CE2842B-72B3-4E79-8C02-AB265789DA23}"/>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600">
                <a:solidFill>
                  <a:srgbClr val="172144"/>
                </a:solidFill>
                <a:latin typeface="Calibri"/>
              </a:endParaRPr>
            </a:p>
          </p:txBody>
        </p:sp>
        <p:sp>
          <p:nvSpPr>
            <p:cNvPr id="116" name="One">
              <a:extLst>
                <a:ext uri="{FF2B5EF4-FFF2-40B4-BE49-F238E27FC236}">
                  <a16:creationId xmlns:a16="http://schemas.microsoft.com/office/drawing/2014/main" id="{EDC4AAEC-B83E-4E2D-8958-067AF03F2D70}"/>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600">
                <a:solidFill>
                  <a:srgbClr val="172144"/>
                </a:solidFill>
                <a:latin typeface="Calibri"/>
              </a:endParaRPr>
            </a:p>
          </p:txBody>
        </p:sp>
        <p:sp>
          <p:nvSpPr>
            <p:cNvPr id="117" name="Two">
              <a:extLst>
                <a:ext uri="{FF2B5EF4-FFF2-40B4-BE49-F238E27FC236}">
                  <a16:creationId xmlns:a16="http://schemas.microsoft.com/office/drawing/2014/main" id="{E1E793C6-78B3-4A86-983E-0D55448B3D41}"/>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600">
                <a:solidFill>
                  <a:srgbClr val="172144"/>
                </a:solidFill>
                <a:latin typeface="Calibri"/>
              </a:endParaRPr>
            </a:p>
          </p:txBody>
        </p:sp>
        <p:sp>
          <p:nvSpPr>
            <p:cNvPr id="118" name="Four">
              <a:extLst>
                <a:ext uri="{FF2B5EF4-FFF2-40B4-BE49-F238E27FC236}">
                  <a16:creationId xmlns:a16="http://schemas.microsoft.com/office/drawing/2014/main" id="{56B1E359-00F7-433A-A141-186B2492F9C2}"/>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600">
                <a:solidFill>
                  <a:srgbClr val="172144"/>
                </a:solidFill>
                <a:latin typeface="Calibri"/>
              </a:endParaRPr>
            </a:p>
          </p:txBody>
        </p:sp>
      </p:grpSp>
      <p:sp>
        <p:nvSpPr>
          <p:cNvPr id="119" name="Rectangle 118">
            <a:extLst>
              <a:ext uri="{FF2B5EF4-FFF2-40B4-BE49-F238E27FC236}">
                <a16:creationId xmlns:a16="http://schemas.microsoft.com/office/drawing/2014/main" id="{92D27C23-2306-4CC0-A73F-3874C0C754CC}"/>
              </a:ext>
            </a:extLst>
          </p:cNvPr>
          <p:cNvSpPr/>
          <p:nvPr/>
        </p:nvSpPr>
        <p:spPr>
          <a:xfrm>
            <a:off x="7843331" y="5850824"/>
            <a:ext cx="2603718" cy="1407052"/>
          </a:xfrm>
          <a:prstGeom prst="rect">
            <a:avLst/>
          </a:prstGeom>
        </p:spPr>
        <p:txBody>
          <a:bodyPr wrap="square" anchor="ctr">
            <a:spAutoFit/>
          </a:bodyPr>
          <a:lstStyle/>
          <a:p>
            <a:pPr algn="ctr">
              <a:lnSpc>
                <a:spcPct val="89000"/>
              </a:lnSpc>
            </a:pPr>
            <a:r>
              <a:rPr lang="en-US" sz="2400" b="1">
                <a:solidFill>
                  <a:srgbClr val="FFFFFF"/>
                </a:solidFill>
                <a:latin typeface="+mj-lt"/>
              </a:rPr>
              <a:t>Education</a:t>
            </a:r>
            <a:endParaRPr lang="en-US" sz="1400" b="1">
              <a:solidFill>
                <a:srgbClr val="FFFFFF"/>
              </a:solidFill>
              <a:latin typeface="+mj-lt"/>
            </a:endParaRPr>
          </a:p>
          <a:p>
            <a:pPr algn="ctr">
              <a:lnSpc>
                <a:spcPct val="89000"/>
              </a:lnSpc>
            </a:pPr>
            <a:r>
              <a:rPr lang="en-US" sz="12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120" name="Rectangle 119">
            <a:extLst>
              <a:ext uri="{FF2B5EF4-FFF2-40B4-BE49-F238E27FC236}">
                <a16:creationId xmlns:a16="http://schemas.microsoft.com/office/drawing/2014/main" id="{2F5EC4BA-A98E-4B9C-AAE4-2E613C5CD243}"/>
              </a:ext>
            </a:extLst>
          </p:cNvPr>
          <p:cNvSpPr/>
          <p:nvPr/>
        </p:nvSpPr>
        <p:spPr>
          <a:xfrm>
            <a:off x="8488600" y="4501634"/>
            <a:ext cx="1313180" cy="1446550"/>
          </a:xfrm>
          <a:prstGeom prst="rect">
            <a:avLst/>
          </a:prstGeom>
        </p:spPr>
        <p:txBody>
          <a:bodyPr wrap="none">
            <a:spAutoFit/>
          </a:bodyPr>
          <a:lstStyle/>
          <a:p>
            <a:pPr lvl="0" algn="ctr" defTabSz="914400">
              <a:defRPr/>
            </a:pPr>
            <a:r>
              <a:rPr lang="en-US" sz="8800">
                <a:solidFill>
                  <a:schemeClr val="accent3"/>
                </a:solidFill>
                <a:latin typeface="Designball-Edu-01" pitchFamily="2" charset="0"/>
                <a:ea typeface="Open Sans" panose="020B0606030504020204" pitchFamily="34" charset="0"/>
                <a:cs typeface="Arial" panose="020B0604020202020204" pitchFamily="34" charset="0"/>
              </a:rPr>
              <a:t>h</a:t>
            </a:r>
          </a:p>
        </p:txBody>
      </p:sp>
      <p:grpSp>
        <p:nvGrpSpPr>
          <p:cNvPr id="121" name="Group 120">
            <a:extLst>
              <a:ext uri="{FF2B5EF4-FFF2-40B4-BE49-F238E27FC236}">
                <a16:creationId xmlns:a16="http://schemas.microsoft.com/office/drawing/2014/main" id="{DA68C295-1345-4410-882B-09AF88922406}"/>
              </a:ext>
            </a:extLst>
          </p:cNvPr>
          <p:cNvGrpSpPr/>
          <p:nvPr/>
        </p:nvGrpSpPr>
        <p:grpSpPr>
          <a:xfrm>
            <a:off x="8760164" y="2755471"/>
            <a:ext cx="7606664" cy="7561653"/>
            <a:chOff x="8451073" y="2889337"/>
            <a:chExt cx="7485028" cy="7440739"/>
          </a:xfrm>
        </p:grpSpPr>
        <p:sp>
          <p:nvSpPr>
            <p:cNvPr id="122" name="Freeform: Shape 121">
              <a:extLst>
                <a:ext uri="{FF2B5EF4-FFF2-40B4-BE49-F238E27FC236}">
                  <a16:creationId xmlns:a16="http://schemas.microsoft.com/office/drawing/2014/main" id="{54E0706D-97C2-41E1-8B8C-4D13793D562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3" name="Freeform: Shape 122">
              <a:extLst>
                <a:ext uri="{FF2B5EF4-FFF2-40B4-BE49-F238E27FC236}">
                  <a16:creationId xmlns:a16="http://schemas.microsoft.com/office/drawing/2014/main" id="{A026D3B1-62BB-432B-B9D5-EA8AAE6A717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4" name="Freeform: Shape 123">
              <a:extLst>
                <a:ext uri="{FF2B5EF4-FFF2-40B4-BE49-F238E27FC236}">
                  <a16:creationId xmlns:a16="http://schemas.microsoft.com/office/drawing/2014/main" id="{33E58BB3-2BB2-4E3C-9CDC-D90C477632E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5" name="Freeform: Shape 124">
              <a:extLst>
                <a:ext uri="{FF2B5EF4-FFF2-40B4-BE49-F238E27FC236}">
                  <a16:creationId xmlns:a16="http://schemas.microsoft.com/office/drawing/2014/main" id="{847939D7-E3B4-4167-B330-1A625BEE9CA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6" name="Group 125">
            <a:extLst>
              <a:ext uri="{FF2B5EF4-FFF2-40B4-BE49-F238E27FC236}">
                <a16:creationId xmlns:a16="http://schemas.microsoft.com/office/drawing/2014/main" id="{A460AEE2-BBAE-4476-A20E-CA303444779A}"/>
              </a:ext>
            </a:extLst>
          </p:cNvPr>
          <p:cNvGrpSpPr/>
          <p:nvPr/>
        </p:nvGrpSpPr>
        <p:grpSpPr>
          <a:xfrm>
            <a:off x="9692757" y="7599832"/>
            <a:ext cx="2464281" cy="2449700"/>
            <a:chOff x="8451073" y="2889337"/>
            <a:chExt cx="7485028" cy="7440739"/>
          </a:xfrm>
        </p:grpSpPr>
        <p:sp>
          <p:nvSpPr>
            <p:cNvPr id="127" name="Freeform: Shape 126">
              <a:extLst>
                <a:ext uri="{FF2B5EF4-FFF2-40B4-BE49-F238E27FC236}">
                  <a16:creationId xmlns:a16="http://schemas.microsoft.com/office/drawing/2014/main" id="{40BECD9A-6D3B-4530-9223-F8499A93577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8" name="Freeform: Shape 127">
              <a:extLst>
                <a:ext uri="{FF2B5EF4-FFF2-40B4-BE49-F238E27FC236}">
                  <a16:creationId xmlns:a16="http://schemas.microsoft.com/office/drawing/2014/main" id="{FE42D552-D528-4510-87AF-7E6162AC19A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9" name="Freeform: Shape 128">
              <a:extLst>
                <a:ext uri="{FF2B5EF4-FFF2-40B4-BE49-F238E27FC236}">
                  <a16:creationId xmlns:a16="http://schemas.microsoft.com/office/drawing/2014/main" id="{A7749FE7-8814-42C9-B769-5BD47D419CC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0" name="Freeform: Shape 129">
              <a:extLst>
                <a:ext uri="{FF2B5EF4-FFF2-40B4-BE49-F238E27FC236}">
                  <a16:creationId xmlns:a16="http://schemas.microsoft.com/office/drawing/2014/main" id="{7CA041F2-1270-4380-B4BC-1AF5E386907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103449133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E6C64447-6BE1-45C7-90FA-9B97DE2BBD84}"/>
              </a:ext>
            </a:extLst>
          </p:cNvPr>
          <p:cNvGrpSpPr/>
          <p:nvPr/>
        </p:nvGrpSpPr>
        <p:grpSpPr>
          <a:xfrm>
            <a:off x="6969381" y="4348095"/>
            <a:ext cx="6285516" cy="6629769"/>
            <a:chOff x="8736553" y="3611344"/>
            <a:chExt cx="6914068" cy="7292746"/>
          </a:xfrm>
        </p:grpSpPr>
        <p:sp>
          <p:nvSpPr>
            <p:cNvPr id="6" name="One">
              <a:extLst>
                <a:ext uri="{FF2B5EF4-FFF2-40B4-BE49-F238E27FC236}">
                  <a16:creationId xmlns:a16="http://schemas.microsoft.com/office/drawing/2014/main" id="{BCB7DA58-AA3C-42B7-B835-A3AD1B89E81F}"/>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7" name="Two">
              <a:extLst>
                <a:ext uri="{FF2B5EF4-FFF2-40B4-BE49-F238E27FC236}">
                  <a16:creationId xmlns:a16="http://schemas.microsoft.com/office/drawing/2014/main" id="{C95DD136-BA3C-45AA-BA07-5252F1F5F3A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 name="Three">
              <a:extLst>
                <a:ext uri="{FF2B5EF4-FFF2-40B4-BE49-F238E27FC236}">
                  <a16:creationId xmlns:a16="http://schemas.microsoft.com/office/drawing/2014/main" id="{821FECDF-16F6-497B-8BE8-CEACEEEEF6FF}"/>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9" name="Four">
              <a:extLst>
                <a:ext uri="{FF2B5EF4-FFF2-40B4-BE49-F238E27FC236}">
                  <a16:creationId xmlns:a16="http://schemas.microsoft.com/office/drawing/2014/main" id="{68450639-CE2A-48C3-8E4C-1B11A2BFF58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10" name="TextBox 9">
            <a:extLst>
              <a:ext uri="{FF2B5EF4-FFF2-40B4-BE49-F238E27FC236}">
                <a16:creationId xmlns:a16="http://schemas.microsoft.com/office/drawing/2014/main" id="{9212333C-94D4-43BF-ACA7-6153AB2134CA}"/>
              </a:ext>
            </a:extLst>
          </p:cNvPr>
          <p:cNvSpPr txBox="1"/>
          <p:nvPr/>
        </p:nvSpPr>
        <p:spPr>
          <a:xfrm>
            <a:off x="8606450" y="5648346"/>
            <a:ext cx="2836033" cy="3154710"/>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grpSp>
        <p:nvGrpSpPr>
          <p:cNvPr id="11" name="Group 10">
            <a:extLst>
              <a:ext uri="{FF2B5EF4-FFF2-40B4-BE49-F238E27FC236}">
                <a16:creationId xmlns:a16="http://schemas.microsoft.com/office/drawing/2014/main" id="{778F1824-977B-426D-8132-10C52EE77D32}"/>
              </a:ext>
            </a:extLst>
          </p:cNvPr>
          <p:cNvGrpSpPr/>
          <p:nvPr/>
        </p:nvGrpSpPr>
        <p:grpSpPr>
          <a:xfrm>
            <a:off x="4223116" y="6407016"/>
            <a:ext cx="6285516" cy="6629769"/>
            <a:chOff x="1563688" y="3246708"/>
            <a:chExt cx="7605475" cy="8022019"/>
          </a:xfrm>
        </p:grpSpPr>
        <p:sp>
          <p:nvSpPr>
            <p:cNvPr id="12" name="One">
              <a:extLst>
                <a:ext uri="{FF2B5EF4-FFF2-40B4-BE49-F238E27FC236}">
                  <a16:creationId xmlns:a16="http://schemas.microsoft.com/office/drawing/2014/main" id="{3AA1BB3A-2019-44F7-91A4-9BA94F22689C}"/>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3" name="Two">
              <a:extLst>
                <a:ext uri="{FF2B5EF4-FFF2-40B4-BE49-F238E27FC236}">
                  <a16:creationId xmlns:a16="http://schemas.microsoft.com/office/drawing/2014/main" id="{693A9241-F3E8-4B45-A68A-F1A693ED15EF}"/>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4" name="Three">
              <a:extLst>
                <a:ext uri="{FF2B5EF4-FFF2-40B4-BE49-F238E27FC236}">
                  <a16:creationId xmlns:a16="http://schemas.microsoft.com/office/drawing/2014/main" id="{D5FB654A-BD86-44B6-BF07-6EBE49C994F0}"/>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5" name="Four">
              <a:extLst>
                <a:ext uri="{FF2B5EF4-FFF2-40B4-BE49-F238E27FC236}">
                  <a16:creationId xmlns:a16="http://schemas.microsoft.com/office/drawing/2014/main" id="{1EC609CA-7045-4AFE-844C-C8CDF970D8F6}"/>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16" name="TextBox 15">
            <a:extLst>
              <a:ext uri="{FF2B5EF4-FFF2-40B4-BE49-F238E27FC236}">
                <a16:creationId xmlns:a16="http://schemas.microsoft.com/office/drawing/2014/main" id="{E0747674-738F-46D5-AA50-A884F472CE97}"/>
              </a:ext>
            </a:extLst>
          </p:cNvPr>
          <p:cNvSpPr txBox="1"/>
          <p:nvPr/>
        </p:nvSpPr>
        <p:spPr>
          <a:xfrm>
            <a:off x="6389651" y="7575570"/>
            <a:ext cx="1657826" cy="3154710"/>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grpSp>
        <p:nvGrpSpPr>
          <p:cNvPr id="17" name="Group 16">
            <a:extLst>
              <a:ext uri="{FF2B5EF4-FFF2-40B4-BE49-F238E27FC236}">
                <a16:creationId xmlns:a16="http://schemas.microsoft.com/office/drawing/2014/main" id="{36BCDEE7-2EF2-490B-8D05-255C7250A20C}"/>
              </a:ext>
            </a:extLst>
          </p:cNvPr>
          <p:cNvGrpSpPr/>
          <p:nvPr/>
        </p:nvGrpSpPr>
        <p:grpSpPr>
          <a:xfrm>
            <a:off x="9715647" y="6495230"/>
            <a:ext cx="6285516" cy="6629769"/>
            <a:chOff x="8736553" y="3611344"/>
            <a:chExt cx="6914068" cy="7292746"/>
          </a:xfrm>
        </p:grpSpPr>
        <p:sp>
          <p:nvSpPr>
            <p:cNvPr id="18" name="One">
              <a:extLst>
                <a:ext uri="{FF2B5EF4-FFF2-40B4-BE49-F238E27FC236}">
                  <a16:creationId xmlns:a16="http://schemas.microsoft.com/office/drawing/2014/main" id="{F020A6EF-C321-41E6-A812-A978A1F12E6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9" name="Two">
              <a:extLst>
                <a:ext uri="{FF2B5EF4-FFF2-40B4-BE49-F238E27FC236}">
                  <a16:creationId xmlns:a16="http://schemas.microsoft.com/office/drawing/2014/main" id="{04BD249B-89E6-4A68-9508-C54B1D143AC0}"/>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0" name="Three">
              <a:extLst>
                <a:ext uri="{FF2B5EF4-FFF2-40B4-BE49-F238E27FC236}">
                  <a16:creationId xmlns:a16="http://schemas.microsoft.com/office/drawing/2014/main" id="{484F5A14-6FDE-4E72-9167-8BCF0CEFDFFB}"/>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1" name="Four">
              <a:extLst>
                <a:ext uri="{FF2B5EF4-FFF2-40B4-BE49-F238E27FC236}">
                  <a16:creationId xmlns:a16="http://schemas.microsoft.com/office/drawing/2014/main" id="{D8476D1D-0A3E-41C5-9BCE-A4AE48C67D73}"/>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22" name="TextBox 21">
            <a:extLst>
              <a:ext uri="{FF2B5EF4-FFF2-40B4-BE49-F238E27FC236}">
                <a16:creationId xmlns:a16="http://schemas.microsoft.com/office/drawing/2014/main" id="{04BBE325-F49C-471D-BCCD-D50A8AD1A963}"/>
              </a:ext>
            </a:extLst>
          </p:cNvPr>
          <p:cNvSpPr txBox="1"/>
          <p:nvPr/>
        </p:nvSpPr>
        <p:spPr>
          <a:xfrm>
            <a:off x="11679274" y="7662980"/>
            <a:ext cx="2218877" cy="3154710"/>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23" name="Group 22">
            <a:extLst>
              <a:ext uri="{FF2B5EF4-FFF2-40B4-BE49-F238E27FC236}">
                <a16:creationId xmlns:a16="http://schemas.microsoft.com/office/drawing/2014/main" id="{73A75CC8-30B7-4801-ADD9-250B9BB2D215}"/>
              </a:ext>
            </a:extLst>
          </p:cNvPr>
          <p:cNvGrpSpPr/>
          <p:nvPr/>
        </p:nvGrpSpPr>
        <p:grpSpPr>
          <a:xfrm>
            <a:off x="6969381" y="8291619"/>
            <a:ext cx="6285516" cy="6629769"/>
            <a:chOff x="8736553" y="3611344"/>
            <a:chExt cx="6914068" cy="7292746"/>
          </a:xfrm>
        </p:grpSpPr>
        <p:sp>
          <p:nvSpPr>
            <p:cNvPr id="24" name="One">
              <a:extLst>
                <a:ext uri="{FF2B5EF4-FFF2-40B4-BE49-F238E27FC236}">
                  <a16:creationId xmlns:a16="http://schemas.microsoft.com/office/drawing/2014/main" id="{17A61C68-F0B7-42A1-ADA6-C88C9877E9C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5" name="Two">
              <a:extLst>
                <a:ext uri="{FF2B5EF4-FFF2-40B4-BE49-F238E27FC236}">
                  <a16:creationId xmlns:a16="http://schemas.microsoft.com/office/drawing/2014/main" id="{AE97D006-6629-45D6-BEAF-517E34B6AD4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6" name="Three">
              <a:extLst>
                <a:ext uri="{FF2B5EF4-FFF2-40B4-BE49-F238E27FC236}">
                  <a16:creationId xmlns:a16="http://schemas.microsoft.com/office/drawing/2014/main" id="{5F61E3BF-6FBB-4F46-A25F-75F9E3FECD92}"/>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7" name="Four">
              <a:extLst>
                <a:ext uri="{FF2B5EF4-FFF2-40B4-BE49-F238E27FC236}">
                  <a16:creationId xmlns:a16="http://schemas.microsoft.com/office/drawing/2014/main" id="{EFEC53B2-88CA-440F-8C5E-5E8AA38B5232}"/>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28" name="TextBox 27">
            <a:extLst>
              <a:ext uri="{FF2B5EF4-FFF2-40B4-BE49-F238E27FC236}">
                <a16:creationId xmlns:a16="http://schemas.microsoft.com/office/drawing/2014/main" id="{3685959F-F931-4450-8C29-10CA24617B35}"/>
              </a:ext>
            </a:extLst>
          </p:cNvPr>
          <p:cNvSpPr txBox="1"/>
          <p:nvPr/>
        </p:nvSpPr>
        <p:spPr>
          <a:xfrm>
            <a:off x="9195900" y="9487795"/>
            <a:ext cx="1693091" cy="3154710"/>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sp>
        <p:nvSpPr>
          <p:cNvPr id="29" name="TextBox 28">
            <a:extLst>
              <a:ext uri="{FF2B5EF4-FFF2-40B4-BE49-F238E27FC236}">
                <a16:creationId xmlns:a16="http://schemas.microsoft.com/office/drawing/2014/main" id="{2145E7F9-EB4F-47B4-83E9-EE7103BADE3D}"/>
              </a:ext>
            </a:extLst>
          </p:cNvPr>
          <p:cNvSpPr txBox="1"/>
          <p:nvPr/>
        </p:nvSpPr>
        <p:spPr>
          <a:xfrm>
            <a:off x="1408674" y="8424727"/>
            <a:ext cx="2739232" cy="1631216"/>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0" name="TextBox 29">
            <a:extLst>
              <a:ext uri="{FF2B5EF4-FFF2-40B4-BE49-F238E27FC236}">
                <a16:creationId xmlns:a16="http://schemas.microsoft.com/office/drawing/2014/main" id="{F6921D0A-C0F7-4041-BF7B-08B94C1DE13C}"/>
              </a:ext>
            </a:extLst>
          </p:cNvPr>
          <p:cNvSpPr txBox="1"/>
          <p:nvPr/>
        </p:nvSpPr>
        <p:spPr>
          <a:xfrm>
            <a:off x="4334988" y="4536017"/>
            <a:ext cx="2739232" cy="1631216"/>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1" name="TextBox 30">
            <a:extLst>
              <a:ext uri="{FF2B5EF4-FFF2-40B4-BE49-F238E27FC236}">
                <a16:creationId xmlns:a16="http://schemas.microsoft.com/office/drawing/2014/main" id="{8DE40BFB-94F7-4BA0-BD12-90D007CE28C3}"/>
              </a:ext>
            </a:extLst>
          </p:cNvPr>
          <p:cNvSpPr txBox="1"/>
          <p:nvPr/>
        </p:nvSpPr>
        <p:spPr>
          <a:xfrm>
            <a:off x="16192234" y="8472429"/>
            <a:ext cx="2739232" cy="1631216"/>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Opportunities</a:t>
            </a:r>
          </a:p>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2" name="TextBox 31">
            <a:extLst>
              <a:ext uri="{FF2B5EF4-FFF2-40B4-BE49-F238E27FC236}">
                <a16:creationId xmlns:a16="http://schemas.microsoft.com/office/drawing/2014/main" id="{9C5E6BDE-288B-4BD9-8EC0-1EF5B66F5154}"/>
              </a:ext>
            </a:extLst>
          </p:cNvPr>
          <p:cNvSpPr txBox="1"/>
          <p:nvPr/>
        </p:nvSpPr>
        <p:spPr>
          <a:xfrm>
            <a:off x="12912406" y="12252033"/>
            <a:ext cx="2739232" cy="1631216"/>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Threats</a:t>
            </a:r>
          </a:p>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3" name="TextBox 32">
            <a:extLst>
              <a:ext uri="{FF2B5EF4-FFF2-40B4-BE49-F238E27FC236}">
                <a16:creationId xmlns:a16="http://schemas.microsoft.com/office/drawing/2014/main" id="{A8CBDEA8-F95C-40F1-849A-E7B4F4AB16AD}"/>
              </a:ext>
            </a:extLst>
          </p:cNvPr>
          <p:cNvSpPr txBox="1"/>
          <p:nvPr/>
        </p:nvSpPr>
        <p:spPr>
          <a:xfrm>
            <a:off x="13448293" y="3526181"/>
            <a:ext cx="8212906" cy="2585323"/>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6"/>
                </a:solidFill>
                <a:effectLst/>
                <a:uLnTx/>
                <a:uFillTx/>
                <a:latin typeface="Century Gothic"/>
                <a:ea typeface="+mn-ea"/>
                <a:cs typeface="+mn-cs"/>
              </a:rPr>
              <a:t>Create your own growth rate of product plant with endless possibilities</a:t>
            </a:r>
          </a:p>
        </p:txBody>
      </p:sp>
    </p:spTree>
    <p:extLst>
      <p:ext uri="{BB962C8B-B14F-4D97-AF65-F5344CB8AC3E}">
        <p14:creationId xmlns:p14="http://schemas.microsoft.com/office/powerpoint/2010/main" val="268859048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14:presetBounceEnd="76000">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14:bounceEnd="76000">
                                          <p:cBhvr additive="base">
                                            <p:cTn id="7" dur="2500" fill="hold"/>
                                            <p:tgtEl>
                                              <p:spTgt spid="11"/>
                                            </p:tgtEl>
                                            <p:attrNameLst>
                                              <p:attrName>ppt_x</p:attrName>
                                            </p:attrNameLst>
                                          </p:cBhvr>
                                          <p:tavLst>
                                            <p:tav tm="0">
                                              <p:val>
                                                <p:strVal val="0-#ppt_w/2"/>
                                              </p:val>
                                            </p:tav>
                                            <p:tav tm="100000">
                                              <p:val>
                                                <p:strVal val="#ppt_x"/>
                                              </p:val>
                                            </p:tav>
                                          </p:tavLst>
                                        </p:anim>
                                        <p:anim calcmode="lin" valueType="num" p14:bounceEnd="76000">
                                          <p:cBhvr additive="base">
                                            <p:cTn id="8" dur="25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1" fill="hold" nodeType="withEffect" p14:presetBounceEnd="76000">
                                      <p:stCondLst>
                                        <p:cond delay="100"/>
                                      </p:stCondLst>
                                      <p:childTnLst>
                                        <p:set>
                                          <p:cBhvr>
                                            <p:cTn id="10" dur="1" fill="hold">
                                              <p:stCondLst>
                                                <p:cond delay="0"/>
                                              </p:stCondLst>
                                            </p:cTn>
                                            <p:tgtEl>
                                              <p:spTgt spid="5"/>
                                            </p:tgtEl>
                                            <p:attrNameLst>
                                              <p:attrName>style.visibility</p:attrName>
                                            </p:attrNameLst>
                                          </p:cBhvr>
                                          <p:to>
                                            <p:strVal val="visible"/>
                                          </p:to>
                                        </p:set>
                                        <p:anim calcmode="lin" valueType="num" p14:bounceEnd="76000">
                                          <p:cBhvr additive="base">
                                            <p:cTn id="11" dur="2500" fill="hold"/>
                                            <p:tgtEl>
                                              <p:spTgt spid="5"/>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6" fill="hold" nodeType="withEffect" p14:presetBounceEnd="76000">
                                      <p:stCondLst>
                                        <p:cond delay="200"/>
                                      </p:stCondLst>
                                      <p:childTnLst>
                                        <p:set>
                                          <p:cBhvr>
                                            <p:cTn id="14" dur="1" fill="hold">
                                              <p:stCondLst>
                                                <p:cond delay="0"/>
                                              </p:stCondLst>
                                            </p:cTn>
                                            <p:tgtEl>
                                              <p:spTgt spid="17"/>
                                            </p:tgtEl>
                                            <p:attrNameLst>
                                              <p:attrName>style.visibility</p:attrName>
                                            </p:attrNameLst>
                                          </p:cBhvr>
                                          <p:to>
                                            <p:strVal val="visible"/>
                                          </p:to>
                                        </p:set>
                                        <p:anim calcmode="lin" valueType="num" p14:bounceEnd="76000">
                                          <p:cBhvr additive="base">
                                            <p:cTn id="15" dur="2500" fill="hold"/>
                                            <p:tgtEl>
                                              <p:spTgt spid="17"/>
                                            </p:tgtEl>
                                            <p:attrNameLst>
                                              <p:attrName>ppt_x</p:attrName>
                                            </p:attrNameLst>
                                          </p:cBhvr>
                                          <p:tavLst>
                                            <p:tav tm="0">
                                              <p:val>
                                                <p:strVal val="1+#ppt_w/2"/>
                                              </p:val>
                                            </p:tav>
                                            <p:tav tm="100000">
                                              <p:val>
                                                <p:strVal val="#ppt_x"/>
                                              </p:val>
                                            </p:tav>
                                          </p:tavLst>
                                        </p:anim>
                                        <p:anim calcmode="lin" valueType="num" p14:bounceEnd="76000">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23"/>
                                            </p:tgtEl>
                                            <p:attrNameLst>
                                              <p:attrName>style.visibility</p:attrName>
                                            </p:attrNameLst>
                                          </p:cBhvr>
                                          <p:to>
                                            <p:strVal val="visible"/>
                                          </p:to>
                                        </p:set>
                                        <p:anim calcmode="lin" valueType="num" p14:bounceEnd="76000">
                                          <p:cBhvr additive="base">
                                            <p:cTn id="19" dur="2500" fill="hold"/>
                                            <p:tgtEl>
                                              <p:spTgt spid="23"/>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23"/>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70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300"/>
                                            <p:tgtEl>
                                              <p:spTgt spid="29"/>
                                            </p:tgtEl>
                                          </p:cBhvr>
                                        </p:animEffect>
                                      </p:childTnLst>
                                    </p:cTn>
                                  </p:par>
                                  <p:par>
                                    <p:cTn id="24" presetID="10" presetClass="entr" presetSubtype="0" fill="hold" grpId="0" nodeType="withEffect">
                                      <p:stCondLst>
                                        <p:cond delay="900"/>
                                      </p:stCondLst>
                                      <p:childTnLst>
                                        <p:set>
                                          <p:cBhvr>
                                            <p:cTn id="25" dur="1" fill="hold">
                                              <p:stCondLst>
                                                <p:cond delay="0"/>
                                              </p:stCondLst>
                                            </p:cTn>
                                            <p:tgtEl>
                                              <p:spTgt spid="30"/>
                                            </p:tgtEl>
                                            <p:attrNameLst>
                                              <p:attrName>style.visibility</p:attrName>
                                            </p:attrNameLst>
                                          </p:cBhvr>
                                          <p:to>
                                            <p:strVal val="visible"/>
                                          </p:to>
                                        </p:set>
                                        <p:animEffect transition="in" filter="fade">
                                          <p:cBhvr>
                                            <p:cTn id="26" dur="300"/>
                                            <p:tgtEl>
                                              <p:spTgt spid="30"/>
                                            </p:tgtEl>
                                          </p:cBhvr>
                                        </p:animEffect>
                                      </p:childTnLst>
                                    </p:cTn>
                                  </p:par>
                                  <p:par>
                                    <p:cTn id="27" presetID="10" presetClass="entr" presetSubtype="0" fill="hold" grpId="0" nodeType="withEffect">
                                      <p:stCondLst>
                                        <p:cond delay="1100"/>
                                      </p:stCondLst>
                                      <p:childTnLst>
                                        <p:set>
                                          <p:cBhvr>
                                            <p:cTn id="28" dur="1" fill="hold">
                                              <p:stCondLst>
                                                <p:cond delay="0"/>
                                              </p:stCondLst>
                                            </p:cTn>
                                            <p:tgtEl>
                                              <p:spTgt spid="31"/>
                                            </p:tgtEl>
                                            <p:attrNameLst>
                                              <p:attrName>style.visibility</p:attrName>
                                            </p:attrNameLst>
                                          </p:cBhvr>
                                          <p:to>
                                            <p:strVal val="visible"/>
                                          </p:to>
                                        </p:set>
                                        <p:animEffect transition="in" filter="fade">
                                          <p:cBhvr>
                                            <p:cTn id="29" dur="300"/>
                                            <p:tgtEl>
                                              <p:spTgt spid="31"/>
                                            </p:tgtEl>
                                          </p:cBhvr>
                                        </p:animEffect>
                                      </p:childTnLst>
                                    </p:cTn>
                                  </p:par>
                                  <p:par>
                                    <p:cTn id="30" presetID="10" presetClass="entr" presetSubtype="0" fill="hold" grpId="0" nodeType="withEffect">
                                      <p:stCondLst>
                                        <p:cond delay="1300"/>
                                      </p:stCondLst>
                                      <p:childTnLst>
                                        <p:set>
                                          <p:cBhvr>
                                            <p:cTn id="31" dur="1" fill="hold">
                                              <p:stCondLst>
                                                <p:cond delay="0"/>
                                              </p:stCondLst>
                                            </p:cTn>
                                            <p:tgtEl>
                                              <p:spTgt spid="32"/>
                                            </p:tgtEl>
                                            <p:attrNameLst>
                                              <p:attrName>style.visibility</p:attrName>
                                            </p:attrNameLst>
                                          </p:cBhvr>
                                          <p:to>
                                            <p:strVal val="visible"/>
                                          </p:to>
                                        </p:set>
                                        <p:animEffect transition="in" filter="fade">
                                          <p:cBhvr>
                                            <p:cTn id="32" dur="3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p:bldP spid="31" grpId="0"/>
          <p:bldP spid="3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2500" fill="hold"/>
                                            <p:tgtEl>
                                              <p:spTgt spid="11"/>
                                            </p:tgtEl>
                                            <p:attrNameLst>
                                              <p:attrName>ppt_x</p:attrName>
                                            </p:attrNameLst>
                                          </p:cBhvr>
                                          <p:tavLst>
                                            <p:tav tm="0">
                                              <p:val>
                                                <p:strVal val="0-#ppt_w/2"/>
                                              </p:val>
                                            </p:tav>
                                            <p:tav tm="100000">
                                              <p:val>
                                                <p:strVal val="#ppt_x"/>
                                              </p:val>
                                            </p:tav>
                                          </p:tavLst>
                                        </p:anim>
                                        <p:anim calcmode="lin" valueType="num">
                                          <p:cBhvr additive="base">
                                            <p:cTn id="8" dur="25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1" fill="hold" nodeType="withEffect">
                                      <p:stCondLst>
                                        <p:cond delay="1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2500" fill="hold"/>
                                            <p:tgtEl>
                                              <p:spTgt spid="5"/>
                                            </p:tgtEl>
                                            <p:attrNameLst>
                                              <p:attrName>ppt_x</p:attrName>
                                            </p:attrNameLst>
                                          </p:cBhvr>
                                          <p:tavLst>
                                            <p:tav tm="0">
                                              <p:val>
                                                <p:strVal val="#ppt_x"/>
                                              </p:val>
                                            </p:tav>
                                            <p:tav tm="100000">
                                              <p:val>
                                                <p:strVal val="#ppt_x"/>
                                              </p:val>
                                            </p:tav>
                                          </p:tavLst>
                                        </p:anim>
                                        <p:anim calcmode="lin" valueType="num">
                                          <p:cBhvr additive="base">
                                            <p:cTn id="12" dur="25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6" fill="hold" nodeType="withEffect">
                                      <p:stCondLst>
                                        <p:cond delay="20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2500" fill="hold"/>
                                            <p:tgtEl>
                                              <p:spTgt spid="17"/>
                                            </p:tgtEl>
                                            <p:attrNameLst>
                                              <p:attrName>ppt_x</p:attrName>
                                            </p:attrNameLst>
                                          </p:cBhvr>
                                          <p:tavLst>
                                            <p:tav tm="0">
                                              <p:val>
                                                <p:strVal val="1+#ppt_w/2"/>
                                              </p:val>
                                            </p:tav>
                                            <p:tav tm="100000">
                                              <p:val>
                                                <p:strVal val="#ppt_x"/>
                                              </p:val>
                                            </p:tav>
                                          </p:tavLst>
                                        </p:anim>
                                        <p:anim calcmode="lin" valueType="num">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2500" fill="hold"/>
                                            <p:tgtEl>
                                              <p:spTgt spid="23"/>
                                            </p:tgtEl>
                                            <p:attrNameLst>
                                              <p:attrName>ppt_x</p:attrName>
                                            </p:attrNameLst>
                                          </p:cBhvr>
                                          <p:tavLst>
                                            <p:tav tm="0">
                                              <p:val>
                                                <p:strVal val="#ppt_x"/>
                                              </p:val>
                                            </p:tav>
                                            <p:tav tm="100000">
                                              <p:val>
                                                <p:strVal val="#ppt_x"/>
                                              </p:val>
                                            </p:tav>
                                          </p:tavLst>
                                        </p:anim>
                                        <p:anim calcmode="lin" valueType="num">
                                          <p:cBhvr additive="base">
                                            <p:cTn id="20" dur="2500" fill="hold"/>
                                            <p:tgtEl>
                                              <p:spTgt spid="23"/>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70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300"/>
                                            <p:tgtEl>
                                              <p:spTgt spid="29"/>
                                            </p:tgtEl>
                                          </p:cBhvr>
                                        </p:animEffect>
                                      </p:childTnLst>
                                    </p:cTn>
                                  </p:par>
                                  <p:par>
                                    <p:cTn id="24" presetID="10" presetClass="entr" presetSubtype="0" fill="hold" grpId="0" nodeType="withEffect">
                                      <p:stCondLst>
                                        <p:cond delay="900"/>
                                      </p:stCondLst>
                                      <p:childTnLst>
                                        <p:set>
                                          <p:cBhvr>
                                            <p:cTn id="25" dur="1" fill="hold">
                                              <p:stCondLst>
                                                <p:cond delay="0"/>
                                              </p:stCondLst>
                                            </p:cTn>
                                            <p:tgtEl>
                                              <p:spTgt spid="30"/>
                                            </p:tgtEl>
                                            <p:attrNameLst>
                                              <p:attrName>style.visibility</p:attrName>
                                            </p:attrNameLst>
                                          </p:cBhvr>
                                          <p:to>
                                            <p:strVal val="visible"/>
                                          </p:to>
                                        </p:set>
                                        <p:animEffect transition="in" filter="fade">
                                          <p:cBhvr>
                                            <p:cTn id="26" dur="300"/>
                                            <p:tgtEl>
                                              <p:spTgt spid="30"/>
                                            </p:tgtEl>
                                          </p:cBhvr>
                                        </p:animEffect>
                                      </p:childTnLst>
                                    </p:cTn>
                                  </p:par>
                                  <p:par>
                                    <p:cTn id="27" presetID="10" presetClass="entr" presetSubtype="0" fill="hold" grpId="0" nodeType="withEffect">
                                      <p:stCondLst>
                                        <p:cond delay="1100"/>
                                      </p:stCondLst>
                                      <p:childTnLst>
                                        <p:set>
                                          <p:cBhvr>
                                            <p:cTn id="28" dur="1" fill="hold">
                                              <p:stCondLst>
                                                <p:cond delay="0"/>
                                              </p:stCondLst>
                                            </p:cTn>
                                            <p:tgtEl>
                                              <p:spTgt spid="31"/>
                                            </p:tgtEl>
                                            <p:attrNameLst>
                                              <p:attrName>style.visibility</p:attrName>
                                            </p:attrNameLst>
                                          </p:cBhvr>
                                          <p:to>
                                            <p:strVal val="visible"/>
                                          </p:to>
                                        </p:set>
                                        <p:animEffect transition="in" filter="fade">
                                          <p:cBhvr>
                                            <p:cTn id="29" dur="300"/>
                                            <p:tgtEl>
                                              <p:spTgt spid="31"/>
                                            </p:tgtEl>
                                          </p:cBhvr>
                                        </p:animEffect>
                                      </p:childTnLst>
                                    </p:cTn>
                                  </p:par>
                                  <p:par>
                                    <p:cTn id="30" presetID="10" presetClass="entr" presetSubtype="0" fill="hold" grpId="0" nodeType="withEffect">
                                      <p:stCondLst>
                                        <p:cond delay="1300"/>
                                      </p:stCondLst>
                                      <p:childTnLst>
                                        <p:set>
                                          <p:cBhvr>
                                            <p:cTn id="31" dur="1" fill="hold">
                                              <p:stCondLst>
                                                <p:cond delay="0"/>
                                              </p:stCondLst>
                                            </p:cTn>
                                            <p:tgtEl>
                                              <p:spTgt spid="32"/>
                                            </p:tgtEl>
                                            <p:attrNameLst>
                                              <p:attrName>style.visibility</p:attrName>
                                            </p:attrNameLst>
                                          </p:cBhvr>
                                          <p:to>
                                            <p:strVal val="visible"/>
                                          </p:to>
                                        </p:set>
                                        <p:animEffect transition="in" filter="fade">
                                          <p:cBhvr>
                                            <p:cTn id="32" dur="3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p:bldP spid="31" grpId="0"/>
          <p:bldP spid="32" grpId="0"/>
        </p:bldLst>
      </p:timing>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4" name="Group 33">
            <a:extLst>
              <a:ext uri="{FF2B5EF4-FFF2-40B4-BE49-F238E27FC236}">
                <a16:creationId xmlns:a16="http://schemas.microsoft.com/office/drawing/2014/main" id="{181864F0-BA3B-42CA-9F3F-199AFFB5A043}"/>
              </a:ext>
            </a:extLst>
          </p:cNvPr>
          <p:cNvGrpSpPr/>
          <p:nvPr/>
        </p:nvGrpSpPr>
        <p:grpSpPr>
          <a:xfrm>
            <a:off x="7123202" y="6875318"/>
            <a:ext cx="5194641" cy="5479148"/>
            <a:chOff x="8736553" y="3611344"/>
            <a:chExt cx="6914068" cy="7292746"/>
          </a:xfrm>
        </p:grpSpPr>
        <p:sp>
          <p:nvSpPr>
            <p:cNvPr id="35" name="One">
              <a:extLst>
                <a:ext uri="{FF2B5EF4-FFF2-40B4-BE49-F238E27FC236}">
                  <a16:creationId xmlns:a16="http://schemas.microsoft.com/office/drawing/2014/main" id="{A82936D3-D5FB-44A0-A08B-8B9286155C6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36" name="Two">
              <a:extLst>
                <a:ext uri="{FF2B5EF4-FFF2-40B4-BE49-F238E27FC236}">
                  <a16:creationId xmlns:a16="http://schemas.microsoft.com/office/drawing/2014/main" id="{7BC46255-474E-4468-A1D0-4FCA7092914E}"/>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37" name="Three">
              <a:extLst>
                <a:ext uri="{FF2B5EF4-FFF2-40B4-BE49-F238E27FC236}">
                  <a16:creationId xmlns:a16="http://schemas.microsoft.com/office/drawing/2014/main" id="{61CA5035-B748-4F65-B1BF-F41C9889B086}"/>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38" name="Four">
              <a:extLst>
                <a:ext uri="{FF2B5EF4-FFF2-40B4-BE49-F238E27FC236}">
                  <a16:creationId xmlns:a16="http://schemas.microsoft.com/office/drawing/2014/main" id="{DDA059C5-64F7-4192-8208-721657C5A23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grpSp>
        <p:nvGrpSpPr>
          <p:cNvPr id="40" name="Group 39">
            <a:extLst>
              <a:ext uri="{FF2B5EF4-FFF2-40B4-BE49-F238E27FC236}">
                <a16:creationId xmlns:a16="http://schemas.microsoft.com/office/drawing/2014/main" id="{3EA75650-D42F-4118-A9D9-4DE067ECB547}"/>
              </a:ext>
            </a:extLst>
          </p:cNvPr>
          <p:cNvGrpSpPr/>
          <p:nvPr/>
        </p:nvGrpSpPr>
        <p:grpSpPr>
          <a:xfrm>
            <a:off x="2177073" y="6875318"/>
            <a:ext cx="5194641" cy="5479148"/>
            <a:chOff x="1563688" y="3246708"/>
            <a:chExt cx="7605475" cy="8022019"/>
          </a:xfrm>
        </p:grpSpPr>
        <p:sp>
          <p:nvSpPr>
            <p:cNvPr id="41" name="One">
              <a:extLst>
                <a:ext uri="{FF2B5EF4-FFF2-40B4-BE49-F238E27FC236}">
                  <a16:creationId xmlns:a16="http://schemas.microsoft.com/office/drawing/2014/main" id="{4E5BE721-3C51-4CBB-96D3-4BD86B8F4CF4}"/>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2" name="Two">
              <a:extLst>
                <a:ext uri="{FF2B5EF4-FFF2-40B4-BE49-F238E27FC236}">
                  <a16:creationId xmlns:a16="http://schemas.microsoft.com/office/drawing/2014/main" id="{24713AEB-237D-4D6E-872F-6C496587FC6E}"/>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3" name="Three">
              <a:extLst>
                <a:ext uri="{FF2B5EF4-FFF2-40B4-BE49-F238E27FC236}">
                  <a16:creationId xmlns:a16="http://schemas.microsoft.com/office/drawing/2014/main" id="{DF02A0E1-7206-46CC-8A47-B1C82F10CD72}"/>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4" name="Four">
              <a:extLst>
                <a:ext uri="{FF2B5EF4-FFF2-40B4-BE49-F238E27FC236}">
                  <a16:creationId xmlns:a16="http://schemas.microsoft.com/office/drawing/2014/main" id="{357918F9-232F-48BB-BDE5-A2A846D10C04}"/>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grpSp>
        <p:nvGrpSpPr>
          <p:cNvPr id="46" name="Group 45">
            <a:extLst>
              <a:ext uri="{FF2B5EF4-FFF2-40B4-BE49-F238E27FC236}">
                <a16:creationId xmlns:a16="http://schemas.microsoft.com/office/drawing/2014/main" id="{EB331340-2CE8-4107-9C1E-0575BCCC9A69}"/>
              </a:ext>
            </a:extLst>
          </p:cNvPr>
          <p:cNvGrpSpPr/>
          <p:nvPr/>
        </p:nvGrpSpPr>
        <p:grpSpPr>
          <a:xfrm>
            <a:off x="12069331" y="6875318"/>
            <a:ext cx="5194641" cy="5479148"/>
            <a:chOff x="8736553" y="3611344"/>
            <a:chExt cx="6914068" cy="7292746"/>
          </a:xfrm>
        </p:grpSpPr>
        <p:sp>
          <p:nvSpPr>
            <p:cNvPr id="47" name="One">
              <a:extLst>
                <a:ext uri="{FF2B5EF4-FFF2-40B4-BE49-F238E27FC236}">
                  <a16:creationId xmlns:a16="http://schemas.microsoft.com/office/drawing/2014/main" id="{B3F6B689-1D9D-4B2E-B478-3A4DBDDDD4B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8" name="Two">
              <a:extLst>
                <a:ext uri="{FF2B5EF4-FFF2-40B4-BE49-F238E27FC236}">
                  <a16:creationId xmlns:a16="http://schemas.microsoft.com/office/drawing/2014/main" id="{EB0658B8-009A-4A01-BF0E-700FAFA3BFB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9" name="Three">
              <a:extLst>
                <a:ext uri="{FF2B5EF4-FFF2-40B4-BE49-F238E27FC236}">
                  <a16:creationId xmlns:a16="http://schemas.microsoft.com/office/drawing/2014/main" id="{86C25821-491E-48F8-A9AD-D4BD6227AF1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0" name="Four">
              <a:extLst>
                <a:ext uri="{FF2B5EF4-FFF2-40B4-BE49-F238E27FC236}">
                  <a16:creationId xmlns:a16="http://schemas.microsoft.com/office/drawing/2014/main" id="{227F8EDC-384B-4BA5-8690-19ED43EBE764}"/>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grpSp>
        <p:nvGrpSpPr>
          <p:cNvPr id="52" name="Group 51">
            <a:extLst>
              <a:ext uri="{FF2B5EF4-FFF2-40B4-BE49-F238E27FC236}">
                <a16:creationId xmlns:a16="http://schemas.microsoft.com/office/drawing/2014/main" id="{E0EA0A84-A436-4318-8ABB-54520E3869C5}"/>
              </a:ext>
            </a:extLst>
          </p:cNvPr>
          <p:cNvGrpSpPr/>
          <p:nvPr/>
        </p:nvGrpSpPr>
        <p:grpSpPr>
          <a:xfrm>
            <a:off x="17015460" y="6875318"/>
            <a:ext cx="5194641" cy="5479148"/>
            <a:chOff x="8736553" y="3611344"/>
            <a:chExt cx="6914068" cy="7292746"/>
          </a:xfrm>
        </p:grpSpPr>
        <p:sp>
          <p:nvSpPr>
            <p:cNvPr id="53" name="One">
              <a:extLst>
                <a:ext uri="{FF2B5EF4-FFF2-40B4-BE49-F238E27FC236}">
                  <a16:creationId xmlns:a16="http://schemas.microsoft.com/office/drawing/2014/main" id="{14DB5F1B-5677-46F2-A5A9-9253A053D585}"/>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4" name="Two">
              <a:extLst>
                <a:ext uri="{FF2B5EF4-FFF2-40B4-BE49-F238E27FC236}">
                  <a16:creationId xmlns:a16="http://schemas.microsoft.com/office/drawing/2014/main" id="{51420A5E-2E8F-4C35-B47C-FDE32115AFD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5" name="Three">
              <a:extLst>
                <a:ext uri="{FF2B5EF4-FFF2-40B4-BE49-F238E27FC236}">
                  <a16:creationId xmlns:a16="http://schemas.microsoft.com/office/drawing/2014/main" id="{048C72F9-1880-4E7A-8A93-847A21A72560}"/>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6" name="Four">
              <a:extLst>
                <a:ext uri="{FF2B5EF4-FFF2-40B4-BE49-F238E27FC236}">
                  <a16:creationId xmlns:a16="http://schemas.microsoft.com/office/drawing/2014/main" id="{8142BAC8-BD27-4630-AAEE-7B6D912E78B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9" name="TextBox 38">
            <a:extLst>
              <a:ext uri="{FF2B5EF4-FFF2-40B4-BE49-F238E27FC236}">
                <a16:creationId xmlns:a16="http://schemas.microsoft.com/office/drawing/2014/main" id="{B55C7E9E-167D-4236-A94C-024F44EE4732}"/>
              </a:ext>
            </a:extLst>
          </p:cNvPr>
          <p:cNvSpPr txBox="1"/>
          <p:nvPr/>
        </p:nvSpPr>
        <p:spPr>
          <a:xfrm>
            <a:off x="8515181" y="7949906"/>
            <a:ext cx="2343828"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sp>
        <p:nvSpPr>
          <p:cNvPr id="45" name="TextBox 44">
            <a:extLst>
              <a:ext uri="{FF2B5EF4-FFF2-40B4-BE49-F238E27FC236}">
                <a16:creationId xmlns:a16="http://schemas.microsoft.com/office/drawing/2014/main" id="{6A667F97-7EC9-40DD-99F4-623F7681E7E4}"/>
              </a:ext>
            </a:extLst>
          </p:cNvPr>
          <p:cNvSpPr txBox="1"/>
          <p:nvPr/>
        </p:nvSpPr>
        <p:spPr>
          <a:xfrm>
            <a:off x="3965086" y="7841065"/>
            <a:ext cx="1370104"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sp>
        <p:nvSpPr>
          <p:cNvPr id="51" name="TextBox 50">
            <a:extLst>
              <a:ext uri="{FF2B5EF4-FFF2-40B4-BE49-F238E27FC236}">
                <a16:creationId xmlns:a16="http://schemas.microsoft.com/office/drawing/2014/main" id="{F06A61BF-BDE8-4CC2-8EF0-67AD370CE4CE}"/>
              </a:ext>
            </a:extLst>
          </p:cNvPr>
          <p:cNvSpPr txBox="1"/>
          <p:nvPr/>
        </p:nvSpPr>
        <p:spPr>
          <a:xfrm>
            <a:off x="13763938" y="7840401"/>
            <a:ext cx="1833783"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sp>
        <p:nvSpPr>
          <p:cNvPr id="57" name="TextBox 56">
            <a:extLst>
              <a:ext uri="{FF2B5EF4-FFF2-40B4-BE49-F238E27FC236}">
                <a16:creationId xmlns:a16="http://schemas.microsoft.com/office/drawing/2014/main" id="{7B1C750D-CBFB-4817-BDB5-8BFB49AA4C4D}"/>
              </a:ext>
            </a:extLst>
          </p:cNvPr>
          <p:cNvSpPr txBox="1"/>
          <p:nvPr/>
        </p:nvSpPr>
        <p:spPr>
          <a:xfrm>
            <a:off x="18913155" y="7863894"/>
            <a:ext cx="1399249"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sp>
        <p:nvSpPr>
          <p:cNvPr id="58" name="TextBox 57">
            <a:extLst>
              <a:ext uri="{FF2B5EF4-FFF2-40B4-BE49-F238E27FC236}">
                <a16:creationId xmlns:a16="http://schemas.microsoft.com/office/drawing/2014/main" id="{E53B0DB0-4D14-4214-A052-E0BD80C88398}"/>
              </a:ext>
            </a:extLst>
          </p:cNvPr>
          <p:cNvSpPr txBox="1"/>
          <p:nvPr/>
        </p:nvSpPr>
        <p:spPr>
          <a:xfrm>
            <a:off x="3404777" y="13349496"/>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59" name="TextBox 58">
            <a:extLst>
              <a:ext uri="{FF2B5EF4-FFF2-40B4-BE49-F238E27FC236}">
                <a16:creationId xmlns:a16="http://schemas.microsoft.com/office/drawing/2014/main" id="{0B5B1F8A-48D0-4E85-B4DA-ECC4495A2246}"/>
              </a:ext>
            </a:extLst>
          </p:cNvPr>
          <p:cNvSpPr txBox="1"/>
          <p:nvPr/>
        </p:nvSpPr>
        <p:spPr>
          <a:xfrm>
            <a:off x="8350906" y="13349496"/>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60" name="TextBox 59">
            <a:extLst>
              <a:ext uri="{FF2B5EF4-FFF2-40B4-BE49-F238E27FC236}">
                <a16:creationId xmlns:a16="http://schemas.microsoft.com/office/drawing/2014/main" id="{A2A38706-DBF4-4611-9601-44C67F432966}"/>
              </a:ext>
            </a:extLst>
          </p:cNvPr>
          <p:cNvSpPr txBox="1"/>
          <p:nvPr/>
        </p:nvSpPr>
        <p:spPr>
          <a:xfrm>
            <a:off x="13297035" y="13349496"/>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Opportunities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61" name="TextBox 60">
            <a:extLst>
              <a:ext uri="{FF2B5EF4-FFF2-40B4-BE49-F238E27FC236}">
                <a16:creationId xmlns:a16="http://schemas.microsoft.com/office/drawing/2014/main" id="{0E06C388-8A5B-4432-94A6-35784DED9143}"/>
              </a:ext>
            </a:extLst>
          </p:cNvPr>
          <p:cNvSpPr txBox="1"/>
          <p:nvPr/>
        </p:nvSpPr>
        <p:spPr>
          <a:xfrm>
            <a:off x="18243164" y="13349496"/>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Threats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62" name="TextBox 61">
            <a:extLst>
              <a:ext uri="{FF2B5EF4-FFF2-40B4-BE49-F238E27FC236}">
                <a16:creationId xmlns:a16="http://schemas.microsoft.com/office/drawing/2014/main" id="{100CE1F2-2312-4EFE-A857-16DE8C980243}"/>
              </a:ext>
            </a:extLst>
          </p:cNvPr>
          <p:cNvSpPr txBox="1"/>
          <p:nvPr/>
        </p:nvSpPr>
        <p:spPr>
          <a:xfrm>
            <a:off x="5023285" y="2974969"/>
            <a:ext cx="14340604"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6"/>
                </a:solidFill>
                <a:effectLst/>
                <a:uLnTx/>
                <a:uFillTx/>
                <a:latin typeface="Century Gothic"/>
                <a:ea typeface="+mn-ea"/>
                <a:cs typeface="+mn-cs"/>
              </a:rPr>
              <a:t>Create your own growth rate of product plant with endless possibilities</a:t>
            </a:r>
          </a:p>
        </p:txBody>
      </p:sp>
    </p:spTree>
    <p:extLst>
      <p:ext uri="{BB962C8B-B14F-4D97-AF65-F5344CB8AC3E}">
        <p14:creationId xmlns:p14="http://schemas.microsoft.com/office/powerpoint/2010/main" val="17411288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1" name="Rectangle 30">
            <a:extLst>
              <a:ext uri="{FF2B5EF4-FFF2-40B4-BE49-F238E27FC236}">
                <a16:creationId xmlns:a16="http://schemas.microsoft.com/office/drawing/2014/main" id="{20B2D043-29D9-48C3-BAF3-55530A3E6930}"/>
              </a:ext>
            </a:extLst>
          </p:cNvPr>
          <p:cNvSpPr/>
          <p:nvPr/>
        </p:nvSpPr>
        <p:spPr>
          <a:xfrm>
            <a:off x="14666764" y="6895352"/>
            <a:ext cx="381000" cy="29112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Rectangle 31">
            <a:extLst>
              <a:ext uri="{FF2B5EF4-FFF2-40B4-BE49-F238E27FC236}">
                <a16:creationId xmlns:a16="http://schemas.microsoft.com/office/drawing/2014/main" id="{15854695-6E4E-442B-A1A2-C2DEC5F021C1}"/>
              </a:ext>
            </a:extLst>
          </p:cNvPr>
          <p:cNvSpPr/>
          <p:nvPr/>
        </p:nvSpPr>
        <p:spPr>
          <a:xfrm>
            <a:off x="15034151" y="5110095"/>
            <a:ext cx="381000" cy="46964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80A9FAE2-0A7B-4BF4-9A09-FDCA5D38C705}"/>
              </a:ext>
            </a:extLst>
          </p:cNvPr>
          <p:cNvSpPr txBox="1"/>
          <p:nvPr/>
        </p:nvSpPr>
        <p:spPr>
          <a:xfrm rot="16200000">
            <a:off x="13390609" y="6873933"/>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63" name="TextBox 62">
            <a:extLst>
              <a:ext uri="{FF2B5EF4-FFF2-40B4-BE49-F238E27FC236}">
                <a16:creationId xmlns:a16="http://schemas.microsoft.com/office/drawing/2014/main" id="{E5A0D150-20E0-4A70-81EC-C2D13309F642}"/>
              </a:ext>
            </a:extLst>
          </p:cNvPr>
          <p:cNvSpPr txBox="1"/>
          <p:nvPr/>
        </p:nvSpPr>
        <p:spPr>
          <a:xfrm rot="16200000">
            <a:off x="14682640" y="6873933"/>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64" name="Rectangle 63">
            <a:extLst>
              <a:ext uri="{FF2B5EF4-FFF2-40B4-BE49-F238E27FC236}">
                <a16:creationId xmlns:a16="http://schemas.microsoft.com/office/drawing/2014/main" id="{FC7C9346-DC0B-4343-9372-A671061A062C}"/>
              </a:ext>
            </a:extLst>
          </p:cNvPr>
          <p:cNvSpPr/>
          <p:nvPr/>
        </p:nvSpPr>
        <p:spPr>
          <a:xfrm>
            <a:off x="20361239" y="7791740"/>
            <a:ext cx="381000" cy="201484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 name="Rectangle 64">
            <a:extLst>
              <a:ext uri="{FF2B5EF4-FFF2-40B4-BE49-F238E27FC236}">
                <a16:creationId xmlns:a16="http://schemas.microsoft.com/office/drawing/2014/main" id="{55E044B2-A8AB-466C-801B-1E7F30E46016}"/>
              </a:ext>
            </a:extLst>
          </p:cNvPr>
          <p:cNvSpPr/>
          <p:nvPr/>
        </p:nvSpPr>
        <p:spPr>
          <a:xfrm>
            <a:off x="20728626" y="7098551"/>
            <a:ext cx="381000" cy="270803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6" name="TextBox 65">
            <a:extLst>
              <a:ext uri="{FF2B5EF4-FFF2-40B4-BE49-F238E27FC236}">
                <a16:creationId xmlns:a16="http://schemas.microsoft.com/office/drawing/2014/main" id="{9C291B2F-DA7B-4923-A69E-5B30213F0115}"/>
              </a:ext>
            </a:extLst>
          </p:cNvPr>
          <p:cNvSpPr txBox="1"/>
          <p:nvPr/>
        </p:nvSpPr>
        <p:spPr>
          <a:xfrm rot="16200000">
            <a:off x="19085084" y="6873933"/>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67" name="TextBox 66">
            <a:extLst>
              <a:ext uri="{FF2B5EF4-FFF2-40B4-BE49-F238E27FC236}">
                <a16:creationId xmlns:a16="http://schemas.microsoft.com/office/drawing/2014/main" id="{1BB1DFEE-5175-4A69-A95E-834AACD388F6}"/>
              </a:ext>
            </a:extLst>
          </p:cNvPr>
          <p:cNvSpPr txBox="1"/>
          <p:nvPr/>
        </p:nvSpPr>
        <p:spPr>
          <a:xfrm rot="16200000">
            <a:off x="20377115" y="6873933"/>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68" name="Rectangle 67">
            <a:extLst>
              <a:ext uri="{FF2B5EF4-FFF2-40B4-BE49-F238E27FC236}">
                <a16:creationId xmlns:a16="http://schemas.microsoft.com/office/drawing/2014/main" id="{F0987B02-4C3E-4581-9491-1442D09C86B3}"/>
              </a:ext>
            </a:extLst>
          </p:cNvPr>
          <p:cNvSpPr/>
          <p:nvPr/>
        </p:nvSpPr>
        <p:spPr>
          <a:xfrm>
            <a:off x="8972288" y="7339682"/>
            <a:ext cx="381000" cy="246690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9" name="Rectangle 68">
            <a:extLst>
              <a:ext uri="{FF2B5EF4-FFF2-40B4-BE49-F238E27FC236}">
                <a16:creationId xmlns:a16="http://schemas.microsoft.com/office/drawing/2014/main" id="{3E70A5F1-A23F-493F-8FF4-0A93A513E17C}"/>
              </a:ext>
            </a:extLst>
          </p:cNvPr>
          <p:cNvSpPr/>
          <p:nvPr/>
        </p:nvSpPr>
        <p:spPr>
          <a:xfrm>
            <a:off x="9339675" y="6227695"/>
            <a:ext cx="381000" cy="35788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0" name="TextBox 69">
            <a:extLst>
              <a:ext uri="{FF2B5EF4-FFF2-40B4-BE49-F238E27FC236}">
                <a16:creationId xmlns:a16="http://schemas.microsoft.com/office/drawing/2014/main" id="{883A4AAD-F2CE-49D5-9038-0E1C42F0716E}"/>
              </a:ext>
            </a:extLst>
          </p:cNvPr>
          <p:cNvSpPr txBox="1"/>
          <p:nvPr/>
        </p:nvSpPr>
        <p:spPr>
          <a:xfrm rot="16200000">
            <a:off x="7696133" y="6873933"/>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71" name="TextBox 70">
            <a:extLst>
              <a:ext uri="{FF2B5EF4-FFF2-40B4-BE49-F238E27FC236}">
                <a16:creationId xmlns:a16="http://schemas.microsoft.com/office/drawing/2014/main" id="{0449E66B-6DA2-4324-8D54-D1DB581CD802}"/>
              </a:ext>
            </a:extLst>
          </p:cNvPr>
          <p:cNvSpPr txBox="1"/>
          <p:nvPr/>
        </p:nvSpPr>
        <p:spPr>
          <a:xfrm rot="16200000">
            <a:off x="8988164" y="6873933"/>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72" name="Rectangle 71">
            <a:extLst>
              <a:ext uri="{FF2B5EF4-FFF2-40B4-BE49-F238E27FC236}">
                <a16:creationId xmlns:a16="http://schemas.microsoft.com/office/drawing/2014/main" id="{292EE33E-4608-43C2-A7D1-DF961413CB81}"/>
              </a:ext>
            </a:extLst>
          </p:cNvPr>
          <p:cNvSpPr/>
          <p:nvPr/>
        </p:nvSpPr>
        <p:spPr>
          <a:xfrm>
            <a:off x="3277812" y="5356839"/>
            <a:ext cx="381000" cy="44497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3" name="Rectangle 72">
            <a:extLst>
              <a:ext uri="{FF2B5EF4-FFF2-40B4-BE49-F238E27FC236}">
                <a16:creationId xmlns:a16="http://schemas.microsoft.com/office/drawing/2014/main" id="{36A2A948-1B1F-4B0B-AB8B-078547CBC6E3}"/>
              </a:ext>
            </a:extLst>
          </p:cNvPr>
          <p:cNvSpPr/>
          <p:nvPr/>
        </p:nvSpPr>
        <p:spPr>
          <a:xfrm>
            <a:off x="3645199" y="7199391"/>
            <a:ext cx="381000" cy="2607198"/>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4" name="TextBox 73">
            <a:extLst>
              <a:ext uri="{FF2B5EF4-FFF2-40B4-BE49-F238E27FC236}">
                <a16:creationId xmlns:a16="http://schemas.microsoft.com/office/drawing/2014/main" id="{066018E6-182A-4711-B171-63EBE821125C}"/>
              </a:ext>
            </a:extLst>
          </p:cNvPr>
          <p:cNvSpPr txBox="1"/>
          <p:nvPr/>
        </p:nvSpPr>
        <p:spPr>
          <a:xfrm rot="16200000">
            <a:off x="2001657" y="6873933"/>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75" name="TextBox 74">
            <a:extLst>
              <a:ext uri="{FF2B5EF4-FFF2-40B4-BE49-F238E27FC236}">
                <a16:creationId xmlns:a16="http://schemas.microsoft.com/office/drawing/2014/main" id="{D6EEC433-CD9C-43A9-8887-9AF976D2E4CF}"/>
              </a:ext>
            </a:extLst>
          </p:cNvPr>
          <p:cNvSpPr txBox="1"/>
          <p:nvPr/>
        </p:nvSpPr>
        <p:spPr>
          <a:xfrm rot="16200000">
            <a:off x="3293688" y="6873933"/>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76" name="Rectangle 75">
            <a:extLst>
              <a:ext uri="{FF2B5EF4-FFF2-40B4-BE49-F238E27FC236}">
                <a16:creationId xmlns:a16="http://schemas.microsoft.com/office/drawing/2014/main" id="{91F74613-3F5F-4C07-9B43-15861C045F44}"/>
              </a:ext>
            </a:extLst>
          </p:cNvPr>
          <p:cNvSpPr/>
          <p:nvPr/>
        </p:nvSpPr>
        <p:spPr>
          <a:xfrm>
            <a:off x="1549770" y="11692678"/>
            <a:ext cx="21417806" cy="71178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TextBox 76">
            <a:extLst>
              <a:ext uri="{FF2B5EF4-FFF2-40B4-BE49-F238E27FC236}">
                <a16:creationId xmlns:a16="http://schemas.microsoft.com/office/drawing/2014/main" id="{8B818A0C-32EF-4AE1-BCB8-A25FD16EC0AE}"/>
              </a:ext>
            </a:extLst>
          </p:cNvPr>
          <p:cNvSpPr txBox="1"/>
          <p:nvPr/>
        </p:nvSpPr>
        <p:spPr>
          <a:xfrm>
            <a:off x="5023285" y="2158344"/>
            <a:ext cx="14340604"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6"/>
                </a:solidFill>
                <a:effectLst/>
                <a:uLnTx/>
                <a:uFillTx/>
                <a:latin typeface="Century Gothic"/>
                <a:ea typeface="+mn-ea"/>
                <a:cs typeface="+mn-cs"/>
              </a:rPr>
              <a:t>Create your own growth rate of product plant with endless possibilities</a:t>
            </a:r>
          </a:p>
        </p:txBody>
      </p:sp>
      <p:grpSp>
        <p:nvGrpSpPr>
          <p:cNvPr id="78" name="Group 77">
            <a:extLst>
              <a:ext uri="{FF2B5EF4-FFF2-40B4-BE49-F238E27FC236}">
                <a16:creationId xmlns:a16="http://schemas.microsoft.com/office/drawing/2014/main" id="{927B99F2-E41A-4E3F-86B9-ECF751E96D8D}"/>
              </a:ext>
            </a:extLst>
          </p:cNvPr>
          <p:cNvGrpSpPr/>
          <p:nvPr/>
        </p:nvGrpSpPr>
        <p:grpSpPr>
          <a:xfrm>
            <a:off x="18137981" y="8197301"/>
            <a:ext cx="5194641" cy="5479148"/>
            <a:chOff x="8736553" y="3611344"/>
            <a:chExt cx="6914068" cy="7292746"/>
          </a:xfrm>
        </p:grpSpPr>
        <p:sp>
          <p:nvSpPr>
            <p:cNvPr id="79" name="One">
              <a:extLst>
                <a:ext uri="{FF2B5EF4-FFF2-40B4-BE49-F238E27FC236}">
                  <a16:creationId xmlns:a16="http://schemas.microsoft.com/office/drawing/2014/main" id="{087188A6-B785-4148-B131-F08D9310D31B}"/>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0" name="Two">
              <a:extLst>
                <a:ext uri="{FF2B5EF4-FFF2-40B4-BE49-F238E27FC236}">
                  <a16:creationId xmlns:a16="http://schemas.microsoft.com/office/drawing/2014/main" id="{359C17C8-F5CB-454C-AC15-D311750ED68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1" name="Three">
              <a:extLst>
                <a:ext uri="{FF2B5EF4-FFF2-40B4-BE49-F238E27FC236}">
                  <a16:creationId xmlns:a16="http://schemas.microsoft.com/office/drawing/2014/main" id="{E844C38C-4A77-4F2F-8A34-59C1DD4917A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2" name="Four">
              <a:extLst>
                <a:ext uri="{FF2B5EF4-FFF2-40B4-BE49-F238E27FC236}">
                  <a16:creationId xmlns:a16="http://schemas.microsoft.com/office/drawing/2014/main" id="{2EE563D5-1EDA-4389-817E-7EF08202EA6E}"/>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83" name="TextBox 82">
            <a:extLst>
              <a:ext uri="{FF2B5EF4-FFF2-40B4-BE49-F238E27FC236}">
                <a16:creationId xmlns:a16="http://schemas.microsoft.com/office/drawing/2014/main" id="{4EF1BC6C-C03A-4047-9312-3738266FE676}"/>
              </a:ext>
            </a:extLst>
          </p:cNvPr>
          <p:cNvSpPr txBox="1"/>
          <p:nvPr/>
        </p:nvSpPr>
        <p:spPr>
          <a:xfrm>
            <a:off x="19978079" y="9185877"/>
            <a:ext cx="1399249"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sp>
        <p:nvSpPr>
          <p:cNvPr id="84" name="TextBox 83">
            <a:extLst>
              <a:ext uri="{FF2B5EF4-FFF2-40B4-BE49-F238E27FC236}">
                <a16:creationId xmlns:a16="http://schemas.microsoft.com/office/drawing/2014/main" id="{3B587C40-4442-43BB-AC3D-E5A2A17BF5EA}"/>
              </a:ext>
            </a:extLst>
          </p:cNvPr>
          <p:cNvSpPr txBox="1"/>
          <p:nvPr/>
        </p:nvSpPr>
        <p:spPr>
          <a:xfrm>
            <a:off x="19365685" y="13530105"/>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Threats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nvGrpSpPr>
          <p:cNvPr id="85" name="Group 84">
            <a:extLst>
              <a:ext uri="{FF2B5EF4-FFF2-40B4-BE49-F238E27FC236}">
                <a16:creationId xmlns:a16="http://schemas.microsoft.com/office/drawing/2014/main" id="{AB914A20-18D4-4A1E-9E28-33836F0F3B80}"/>
              </a:ext>
            </a:extLst>
          </p:cNvPr>
          <p:cNvGrpSpPr/>
          <p:nvPr/>
        </p:nvGrpSpPr>
        <p:grpSpPr>
          <a:xfrm>
            <a:off x="12443506" y="8197301"/>
            <a:ext cx="5194641" cy="5479148"/>
            <a:chOff x="8736553" y="3611344"/>
            <a:chExt cx="6914068" cy="7292746"/>
          </a:xfrm>
        </p:grpSpPr>
        <p:sp>
          <p:nvSpPr>
            <p:cNvPr id="86" name="One">
              <a:extLst>
                <a:ext uri="{FF2B5EF4-FFF2-40B4-BE49-F238E27FC236}">
                  <a16:creationId xmlns:a16="http://schemas.microsoft.com/office/drawing/2014/main" id="{C24B36A4-9629-47D1-B705-D4F482F6794F}"/>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7" name="Two">
              <a:extLst>
                <a:ext uri="{FF2B5EF4-FFF2-40B4-BE49-F238E27FC236}">
                  <a16:creationId xmlns:a16="http://schemas.microsoft.com/office/drawing/2014/main" id="{2D995155-55BE-4387-B860-194652E8DBAC}"/>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8" name="Three">
              <a:extLst>
                <a:ext uri="{FF2B5EF4-FFF2-40B4-BE49-F238E27FC236}">
                  <a16:creationId xmlns:a16="http://schemas.microsoft.com/office/drawing/2014/main" id="{608CC99F-3000-47E2-AFE0-C0D6BAC2B086}"/>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9" name="Four">
              <a:extLst>
                <a:ext uri="{FF2B5EF4-FFF2-40B4-BE49-F238E27FC236}">
                  <a16:creationId xmlns:a16="http://schemas.microsoft.com/office/drawing/2014/main" id="{AF862749-99E2-4EA9-8711-DBACC42CAC7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90" name="TextBox 89">
            <a:extLst>
              <a:ext uri="{FF2B5EF4-FFF2-40B4-BE49-F238E27FC236}">
                <a16:creationId xmlns:a16="http://schemas.microsoft.com/office/drawing/2014/main" id="{B880FA67-4855-4CE6-947F-D8855F55FA45}"/>
              </a:ext>
            </a:extLst>
          </p:cNvPr>
          <p:cNvSpPr txBox="1"/>
          <p:nvPr/>
        </p:nvSpPr>
        <p:spPr>
          <a:xfrm>
            <a:off x="14066338" y="9162384"/>
            <a:ext cx="1833783"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sp>
        <p:nvSpPr>
          <p:cNvPr id="91" name="TextBox 90">
            <a:extLst>
              <a:ext uri="{FF2B5EF4-FFF2-40B4-BE49-F238E27FC236}">
                <a16:creationId xmlns:a16="http://schemas.microsoft.com/office/drawing/2014/main" id="{90683395-0051-4D32-9736-B97804E8940F}"/>
              </a:ext>
            </a:extLst>
          </p:cNvPr>
          <p:cNvSpPr txBox="1"/>
          <p:nvPr/>
        </p:nvSpPr>
        <p:spPr>
          <a:xfrm>
            <a:off x="13671210" y="13530105"/>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Opportunities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nvGrpSpPr>
          <p:cNvPr id="92" name="Group 91">
            <a:extLst>
              <a:ext uri="{FF2B5EF4-FFF2-40B4-BE49-F238E27FC236}">
                <a16:creationId xmlns:a16="http://schemas.microsoft.com/office/drawing/2014/main" id="{3D6BA9EE-89DE-478C-ACBC-8B2191A05D23}"/>
              </a:ext>
            </a:extLst>
          </p:cNvPr>
          <p:cNvGrpSpPr/>
          <p:nvPr/>
        </p:nvGrpSpPr>
        <p:grpSpPr>
          <a:xfrm>
            <a:off x="6749030" y="8197301"/>
            <a:ext cx="5194641" cy="5479148"/>
            <a:chOff x="8736553" y="3611344"/>
            <a:chExt cx="6914068" cy="7292746"/>
          </a:xfrm>
        </p:grpSpPr>
        <p:sp>
          <p:nvSpPr>
            <p:cNvPr id="93" name="One">
              <a:extLst>
                <a:ext uri="{FF2B5EF4-FFF2-40B4-BE49-F238E27FC236}">
                  <a16:creationId xmlns:a16="http://schemas.microsoft.com/office/drawing/2014/main" id="{305C86CA-5574-491C-ABE7-11312EEE277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94" name="Two">
              <a:extLst>
                <a:ext uri="{FF2B5EF4-FFF2-40B4-BE49-F238E27FC236}">
                  <a16:creationId xmlns:a16="http://schemas.microsoft.com/office/drawing/2014/main" id="{07EF0CAD-DA72-4908-AF13-D7A3B81AAB0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95" name="Three">
              <a:extLst>
                <a:ext uri="{FF2B5EF4-FFF2-40B4-BE49-F238E27FC236}">
                  <a16:creationId xmlns:a16="http://schemas.microsoft.com/office/drawing/2014/main" id="{C23B46CA-B5A5-4384-B343-ED053D68BA9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96" name="Four">
              <a:extLst>
                <a:ext uri="{FF2B5EF4-FFF2-40B4-BE49-F238E27FC236}">
                  <a16:creationId xmlns:a16="http://schemas.microsoft.com/office/drawing/2014/main" id="{99EA02D2-59AA-47A1-9B30-24BA72A33113}"/>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97" name="TextBox 96">
            <a:extLst>
              <a:ext uri="{FF2B5EF4-FFF2-40B4-BE49-F238E27FC236}">
                <a16:creationId xmlns:a16="http://schemas.microsoft.com/office/drawing/2014/main" id="{9B3C148C-2F1B-4708-8E29-3248E499118C}"/>
              </a:ext>
            </a:extLst>
          </p:cNvPr>
          <p:cNvSpPr txBox="1"/>
          <p:nvPr/>
        </p:nvSpPr>
        <p:spPr>
          <a:xfrm>
            <a:off x="8101979" y="9271889"/>
            <a:ext cx="2343828"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sp>
        <p:nvSpPr>
          <p:cNvPr id="98" name="TextBox 97">
            <a:extLst>
              <a:ext uri="{FF2B5EF4-FFF2-40B4-BE49-F238E27FC236}">
                <a16:creationId xmlns:a16="http://schemas.microsoft.com/office/drawing/2014/main" id="{DACFAE4C-9704-40BD-ABD7-9802233E9C93}"/>
              </a:ext>
            </a:extLst>
          </p:cNvPr>
          <p:cNvSpPr txBox="1"/>
          <p:nvPr/>
        </p:nvSpPr>
        <p:spPr>
          <a:xfrm>
            <a:off x="7976734" y="13530105"/>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nvGrpSpPr>
          <p:cNvPr id="99" name="Group 98">
            <a:extLst>
              <a:ext uri="{FF2B5EF4-FFF2-40B4-BE49-F238E27FC236}">
                <a16:creationId xmlns:a16="http://schemas.microsoft.com/office/drawing/2014/main" id="{0A13713A-024E-4A4B-BEBC-35E253436759}"/>
              </a:ext>
            </a:extLst>
          </p:cNvPr>
          <p:cNvGrpSpPr/>
          <p:nvPr/>
        </p:nvGrpSpPr>
        <p:grpSpPr>
          <a:xfrm>
            <a:off x="1054554" y="8197301"/>
            <a:ext cx="5194641" cy="5479148"/>
            <a:chOff x="1563688" y="3246708"/>
            <a:chExt cx="7605475" cy="8022019"/>
          </a:xfrm>
        </p:grpSpPr>
        <p:sp>
          <p:nvSpPr>
            <p:cNvPr id="100" name="One">
              <a:extLst>
                <a:ext uri="{FF2B5EF4-FFF2-40B4-BE49-F238E27FC236}">
                  <a16:creationId xmlns:a16="http://schemas.microsoft.com/office/drawing/2014/main" id="{C0FD8250-B9C4-42E8-9C71-25C5271A6A6C}"/>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01" name="Two">
              <a:extLst>
                <a:ext uri="{FF2B5EF4-FFF2-40B4-BE49-F238E27FC236}">
                  <a16:creationId xmlns:a16="http://schemas.microsoft.com/office/drawing/2014/main" id="{1AA8CDFA-72BB-49EF-9F44-64651D58FAE2}"/>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02" name="Three">
              <a:extLst>
                <a:ext uri="{FF2B5EF4-FFF2-40B4-BE49-F238E27FC236}">
                  <a16:creationId xmlns:a16="http://schemas.microsoft.com/office/drawing/2014/main" id="{3B453ED5-714C-466E-918E-433ECB2C152C}"/>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03" name="Four">
              <a:extLst>
                <a:ext uri="{FF2B5EF4-FFF2-40B4-BE49-F238E27FC236}">
                  <a16:creationId xmlns:a16="http://schemas.microsoft.com/office/drawing/2014/main" id="{B440208C-C366-46B3-BCEB-F4F2CF8CAA2F}"/>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104" name="TextBox 103">
            <a:extLst>
              <a:ext uri="{FF2B5EF4-FFF2-40B4-BE49-F238E27FC236}">
                <a16:creationId xmlns:a16="http://schemas.microsoft.com/office/drawing/2014/main" id="{B50E85C1-D4ED-4086-92F3-25DD1A76B0E2}"/>
              </a:ext>
            </a:extLst>
          </p:cNvPr>
          <p:cNvSpPr txBox="1"/>
          <p:nvPr/>
        </p:nvSpPr>
        <p:spPr>
          <a:xfrm>
            <a:off x="2845079" y="9163048"/>
            <a:ext cx="1370104"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sp>
        <p:nvSpPr>
          <p:cNvPr id="105" name="TextBox 104">
            <a:extLst>
              <a:ext uri="{FF2B5EF4-FFF2-40B4-BE49-F238E27FC236}">
                <a16:creationId xmlns:a16="http://schemas.microsoft.com/office/drawing/2014/main" id="{9F404CAF-4BE5-4D01-9F5C-395EB2250859}"/>
              </a:ext>
            </a:extLst>
          </p:cNvPr>
          <p:cNvSpPr txBox="1"/>
          <p:nvPr/>
        </p:nvSpPr>
        <p:spPr>
          <a:xfrm>
            <a:off x="2282258" y="13530105"/>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Tree>
    <p:extLst>
      <p:ext uri="{BB962C8B-B14F-4D97-AF65-F5344CB8AC3E}">
        <p14:creationId xmlns:p14="http://schemas.microsoft.com/office/powerpoint/2010/main" val="177045360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74"/>
                                            </p:tgtEl>
                                            <p:attrNameLst>
                                              <p:attrName>style.visibility</p:attrName>
                                            </p:attrNameLst>
                                          </p:cBhvr>
                                          <p:to>
                                            <p:strVal val="visible"/>
                                          </p:to>
                                        </p:set>
                                        <p:anim calcmode="lin" valueType="num" p14:bounceEnd="76000">
                                          <p:cBhvr additive="base">
                                            <p:cTn id="7" dur="2500" fill="hold"/>
                                            <p:tgtEl>
                                              <p:spTgt spid="74"/>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7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100"/>
                                      </p:stCondLst>
                                      <p:childTnLst>
                                        <p:set>
                                          <p:cBhvr>
                                            <p:cTn id="10" dur="1" fill="hold">
                                              <p:stCondLst>
                                                <p:cond delay="0"/>
                                              </p:stCondLst>
                                            </p:cTn>
                                            <p:tgtEl>
                                              <p:spTgt spid="72"/>
                                            </p:tgtEl>
                                            <p:attrNameLst>
                                              <p:attrName>style.visibility</p:attrName>
                                            </p:attrNameLst>
                                          </p:cBhvr>
                                          <p:to>
                                            <p:strVal val="visible"/>
                                          </p:to>
                                        </p:set>
                                        <p:anim calcmode="lin" valueType="num" p14:bounceEnd="76000">
                                          <p:cBhvr additive="base">
                                            <p:cTn id="11" dur="2500" fill="hold"/>
                                            <p:tgtEl>
                                              <p:spTgt spid="72"/>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7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200"/>
                                      </p:stCondLst>
                                      <p:childTnLst>
                                        <p:set>
                                          <p:cBhvr>
                                            <p:cTn id="14" dur="1" fill="hold">
                                              <p:stCondLst>
                                                <p:cond delay="0"/>
                                              </p:stCondLst>
                                            </p:cTn>
                                            <p:tgtEl>
                                              <p:spTgt spid="73"/>
                                            </p:tgtEl>
                                            <p:attrNameLst>
                                              <p:attrName>style.visibility</p:attrName>
                                            </p:attrNameLst>
                                          </p:cBhvr>
                                          <p:to>
                                            <p:strVal val="visible"/>
                                          </p:to>
                                        </p:set>
                                        <p:anim calcmode="lin" valueType="num" p14:bounceEnd="76000">
                                          <p:cBhvr additive="base">
                                            <p:cTn id="15" dur="2500" fill="hold"/>
                                            <p:tgtEl>
                                              <p:spTgt spid="73"/>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73"/>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300"/>
                                      </p:stCondLst>
                                      <p:childTnLst>
                                        <p:set>
                                          <p:cBhvr>
                                            <p:cTn id="18" dur="1" fill="hold">
                                              <p:stCondLst>
                                                <p:cond delay="0"/>
                                              </p:stCondLst>
                                            </p:cTn>
                                            <p:tgtEl>
                                              <p:spTgt spid="75"/>
                                            </p:tgtEl>
                                            <p:attrNameLst>
                                              <p:attrName>style.visibility</p:attrName>
                                            </p:attrNameLst>
                                          </p:cBhvr>
                                          <p:to>
                                            <p:strVal val="visible"/>
                                          </p:to>
                                        </p:set>
                                        <p:anim calcmode="lin" valueType="num" p14:bounceEnd="76000">
                                          <p:cBhvr additive="base">
                                            <p:cTn id="19" dur="2500" fill="hold"/>
                                            <p:tgtEl>
                                              <p:spTgt spid="75"/>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7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6000">
                                      <p:stCondLst>
                                        <p:cond delay="400"/>
                                      </p:stCondLst>
                                      <p:childTnLst>
                                        <p:set>
                                          <p:cBhvr>
                                            <p:cTn id="22" dur="1" fill="hold">
                                              <p:stCondLst>
                                                <p:cond delay="0"/>
                                              </p:stCondLst>
                                            </p:cTn>
                                            <p:tgtEl>
                                              <p:spTgt spid="70"/>
                                            </p:tgtEl>
                                            <p:attrNameLst>
                                              <p:attrName>style.visibility</p:attrName>
                                            </p:attrNameLst>
                                          </p:cBhvr>
                                          <p:to>
                                            <p:strVal val="visible"/>
                                          </p:to>
                                        </p:set>
                                        <p:anim calcmode="lin" valueType="num" p14:bounceEnd="76000">
                                          <p:cBhvr additive="base">
                                            <p:cTn id="23" dur="2500" fill="hold"/>
                                            <p:tgtEl>
                                              <p:spTgt spid="70"/>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7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500"/>
                                      </p:stCondLst>
                                      <p:childTnLst>
                                        <p:set>
                                          <p:cBhvr>
                                            <p:cTn id="26" dur="1" fill="hold">
                                              <p:stCondLst>
                                                <p:cond delay="0"/>
                                              </p:stCondLst>
                                            </p:cTn>
                                            <p:tgtEl>
                                              <p:spTgt spid="68"/>
                                            </p:tgtEl>
                                            <p:attrNameLst>
                                              <p:attrName>style.visibility</p:attrName>
                                            </p:attrNameLst>
                                          </p:cBhvr>
                                          <p:to>
                                            <p:strVal val="visible"/>
                                          </p:to>
                                        </p:set>
                                        <p:anim calcmode="lin" valueType="num" p14:bounceEnd="76000">
                                          <p:cBhvr additive="base">
                                            <p:cTn id="27" dur="2500" fill="hold"/>
                                            <p:tgtEl>
                                              <p:spTgt spid="68"/>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68"/>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600"/>
                                      </p:stCondLst>
                                      <p:childTnLst>
                                        <p:set>
                                          <p:cBhvr>
                                            <p:cTn id="30" dur="1" fill="hold">
                                              <p:stCondLst>
                                                <p:cond delay="0"/>
                                              </p:stCondLst>
                                            </p:cTn>
                                            <p:tgtEl>
                                              <p:spTgt spid="69"/>
                                            </p:tgtEl>
                                            <p:attrNameLst>
                                              <p:attrName>style.visibility</p:attrName>
                                            </p:attrNameLst>
                                          </p:cBhvr>
                                          <p:to>
                                            <p:strVal val="visible"/>
                                          </p:to>
                                        </p:set>
                                        <p:anim calcmode="lin" valueType="num" p14:bounceEnd="76000">
                                          <p:cBhvr additive="base">
                                            <p:cTn id="31" dur="2500" fill="hold"/>
                                            <p:tgtEl>
                                              <p:spTgt spid="69"/>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69"/>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700"/>
                                      </p:stCondLst>
                                      <p:childTnLst>
                                        <p:set>
                                          <p:cBhvr>
                                            <p:cTn id="34" dur="1" fill="hold">
                                              <p:stCondLst>
                                                <p:cond delay="0"/>
                                              </p:stCondLst>
                                            </p:cTn>
                                            <p:tgtEl>
                                              <p:spTgt spid="71"/>
                                            </p:tgtEl>
                                            <p:attrNameLst>
                                              <p:attrName>style.visibility</p:attrName>
                                            </p:attrNameLst>
                                          </p:cBhvr>
                                          <p:to>
                                            <p:strVal val="visible"/>
                                          </p:to>
                                        </p:set>
                                        <p:anim calcmode="lin" valueType="num" p14:bounceEnd="76000">
                                          <p:cBhvr additive="base">
                                            <p:cTn id="35" dur="2500" fill="hold"/>
                                            <p:tgtEl>
                                              <p:spTgt spid="71"/>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71"/>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800"/>
                                      </p:stCondLst>
                                      <p:childTnLst>
                                        <p:set>
                                          <p:cBhvr>
                                            <p:cTn id="38" dur="1" fill="hold">
                                              <p:stCondLst>
                                                <p:cond delay="0"/>
                                              </p:stCondLst>
                                            </p:cTn>
                                            <p:tgtEl>
                                              <p:spTgt spid="33"/>
                                            </p:tgtEl>
                                            <p:attrNameLst>
                                              <p:attrName>style.visibility</p:attrName>
                                            </p:attrNameLst>
                                          </p:cBhvr>
                                          <p:to>
                                            <p:strVal val="visible"/>
                                          </p:to>
                                        </p:set>
                                        <p:anim calcmode="lin" valueType="num" p14:bounceEnd="76000">
                                          <p:cBhvr additive="base">
                                            <p:cTn id="39" dur="2500" fill="hold"/>
                                            <p:tgtEl>
                                              <p:spTgt spid="33"/>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33"/>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900"/>
                                      </p:stCondLst>
                                      <p:childTnLst>
                                        <p:set>
                                          <p:cBhvr>
                                            <p:cTn id="42" dur="1" fill="hold">
                                              <p:stCondLst>
                                                <p:cond delay="0"/>
                                              </p:stCondLst>
                                            </p:cTn>
                                            <p:tgtEl>
                                              <p:spTgt spid="31"/>
                                            </p:tgtEl>
                                            <p:attrNameLst>
                                              <p:attrName>style.visibility</p:attrName>
                                            </p:attrNameLst>
                                          </p:cBhvr>
                                          <p:to>
                                            <p:strVal val="visible"/>
                                          </p:to>
                                        </p:set>
                                        <p:anim calcmode="lin" valueType="num" p14:bounceEnd="76000">
                                          <p:cBhvr additive="base">
                                            <p:cTn id="43" dur="2500" fill="hold"/>
                                            <p:tgtEl>
                                              <p:spTgt spid="31"/>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3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1000"/>
                                      </p:stCondLst>
                                      <p:childTnLst>
                                        <p:set>
                                          <p:cBhvr>
                                            <p:cTn id="46" dur="1" fill="hold">
                                              <p:stCondLst>
                                                <p:cond delay="0"/>
                                              </p:stCondLst>
                                            </p:cTn>
                                            <p:tgtEl>
                                              <p:spTgt spid="32"/>
                                            </p:tgtEl>
                                            <p:attrNameLst>
                                              <p:attrName>style.visibility</p:attrName>
                                            </p:attrNameLst>
                                          </p:cBhvr>
                                          <p:to>
                                            <p:strVal val="visible"/>
                                          </p:to>
                                        </p:set>
                                        <p:anim calcmode="lin" valueType="num" p14:bounceEnd="76000">
                                          <p:cBhvr additive="base">
                                            <p:cTn id="47" dur="2500" fill="hold"/>
                                            <p:tgtEl>
                                              <p:spTgt spid="32"/>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3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1100"/>
                                      </p:stCondLst>
                                      <p:childTnLst>
                                        <p:set>
                                          <p:cBhvr>
                                            <p:cTn id="50" dur="1" fill="hold">
                                              <p:stCondLst>
                                                <p:cond delay="0"/>
                                              </p:stCondLst>
                                            </p:cTn>
                                            <p:tgtEl>
                                              <p:spTgt spid="63"/>
                                            </p:tgtEl>
                                            <p:attrNameLst>
                                              <p:attrName>style.visibility</p:attrName>
                                            </p:attrNameLst>
                                          </p:cBhvr>
                                          <p:to>
                                            <p:strVal val="visible"/>
                                          </p:to>
                                        </p:set>
                                        <p:anim calcmode="lin" valueType="num" p14:bounceEnd="76000">
                                          <p:cBhvr additive="base">
                                            <p:cTn id="51" dur="2500" fill="hold"/>
                                            <p:tgtEl>
                                              <p:spTgt spid="63"/>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6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1200"/>
                                      </p:stCondLst>
                                      <p:childTnLst>
                                        <p:set>
                                          <p:cBhvr>
                                            <p:cTn id="54" dur="1" fill="hold">
                                              <p:stCondLst>
                                                <p:cond delay="0"/>
                                              </p:stCondLst>
                                            </p:cTn>
                                            <p:tgtEl>
                                              <p:spTgt spid="66"/>
                                            </p:tgtEl>
                                            <p:attrNameLst>
                                              <p:attrName>style.visibility</p:attrName>
                                            </p:attrNameLst>
                                          </p:cBhvr>
                                          <p:to>
                                            <p:strVal val="visible"/>
                                          </p:to>
                                        </p:set>
                                        <p:anim calcmode="lin" valueType="num" p14:bounceEnd="76000">
                                          <p:cBhvr additive="base">
                                            <p:cTn id="55" dur="2500" fill="hold"/>
                                            <p:tgtEl>
                                              <p:spTgt spid="66"/>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66"/>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6000">
                                      <p:stCondLst>
                                        <p:cond delay="1300"/>
                                      </p:stCondLst>
                                      <p:childTnLst>
                                        <p:set>
                                          <p:cBhvr>
                                            <p:cTn id="58" dur="1" fill="hold">
                                              <p:stCondLst>
                                                <p:cond delay="0"/>
                                              </p:stCondLst>
                                            </p:cTn>
                                            <p:tgtEl>
                                              <p:spTgt spid="64"/>
                                            </p:tgtEl>
                                            <p:attrNameLst>
                                              <p:attrName>style.visibility</p:attrName>
                                            </p:attrNameLst>
                                          </p:cBhvr>
                                          <p:to>
                                            <p:strVal val="visible"/>
                                          </p:to>
                                        </p:set>
                                        <p:anim calcmode="lin" valueType="num" p14:bounceEnd="76000">
                                          <p:cBhvr additive="base">
                                            <p:cTn id="59" dur="2500" fill="hold"/>
                                            <p:tgtEl>
                                              <p:spTgt spid="64"/>
                                            </p:tgtEl>
                                            <p:attrNameLst>
                                              <p:attrName>ppt_x</p:attrName>
                                            </p:attrNameLst>
                                          </p:cBhvr>
                                          <p:tavLst>
                                            <p:tav tm="0">
                                              <p:val>
                                                <p:strVal val="#ppt_x"/>
                                              </p:val>
                                            </p:tav>
                                            <p:tav tm="100000">
                                              <p:val>
                                                <p:strVal val="#ppt_x"/>
                                              </p:val>
                                            </p:tav>
                                          </p:tavLst>
                                        </p:anim>
                                        <p:anim calcmode="lin" valueType="num" p14:bounceEnd="76000">
                                          <p:cBhvr additive="base">
                                            <p:cTn id="60" dur="2500" fill="hold"/>
                                            <p:tgtEl>
                                              <p:spTgt spid="6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6000">
                                      <p:stCondLst>
                                        <p:cond delay="1400"/>
                                      </p:stCondLst>
                                      <p:childTnLst>
                                        <p:set>
                                          <p:cBhvr>
                                            <p:cTn id="62" dur="1" fill="hold">
                                              <p:stCondLst>
                                                <p:cond delay="0"/>
                                              </p:stCondLst>
                                            </p:cTn>
                                            <p:tgtEl>
                                              <p:spTgt spid="65"/>
                                            </p:tgtEl>
                                            <p:attrNameLst>
                                              <p:attrName>style.visibility</p:attrName>
                                            </p:attrNameLst>
                                          </p:cBhvr>
                                          <p:to>
                                            <p:strVal val="visible"/>
                                          </p:to>
                                        </p:set>
                                        <p:anim calcmode="lin" valueType="num" p14:bounceEnd="76000">
                                          <p:cBhvr additive="base">
                                            <p:cTn id="63" dur="2500" fill="hold"/>
                                            <p:tgtEl>
                                              <p:spTgt spid="65"/>
                                            </p:tgtEl>
                                            <p:attrNameLst>
                                              <p:attrName>ppt_x</p:attrName>
                                            </p:attrNameLst>
                                          </p:cBhvr>
                                          <p:tavLst>
                                            <p:tav tm="0">
                                              <p:val>
                                                <p:strVal val="#ppt_x"/>
                                              </p:val>
                                            </p:tav>
                                            <p:tav tm="100000">
                                              <p:val>
                                                <p:strVal val="#ppt_x"/>
                                              </p:val>
                                            </p:tav>
                                          </p:tavLst>
                                        </p:anim>
                                        <p:anim calcmode="lin" valueType="num" p14:bounceEnd="76000">
                                          <p:cBhvr additive="base">
                                            <p:cTn id="64" dur="2500" fill="hold"/>
                                            <p:tgtEl>
                                              <p:spTgt spid="6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76000">
                                      <p:stCondLst>
                                        <p:cond delay="1500"/>
                                      </p:stCondLst>
                                      <p:childTnLst>
                                        <p:set>
                                          <p:cBhvr>
                                            <p:cTn id="66" dur="1" fill="hold">
                                              <p:stCondLst>
                                                <p:cond delay="0"/>
                                              </p:stCondLst>
                                            </p:cTn>
                                            <p:tgtEl>
                                              <p:spTgt spid="67"/>
                                            </p:tgtEl>
                                            <p:attrNameLst>
                                              <p:attrName>style.visibility</p:attrName>
                                            </p:attrNameLst>
                                          </p:cBhvr>
                                          <p:to>
                                            <p:strVal val="visible"/>
                                          </p:to>
                                        </p:set>
                                        <p:anim calcmode="lin" valueType="num" p14:bounceEnd="76000">
                                          <p:cBhvr additive="base">
                                            <p:cTn id="67" dur="2500" fill="hold"/>
                                            <p:tgtEl>
                                              <p:spTgt spid="67"/>
                                            </p:tgtEl>
                                            <p:attrNameLst>
                                              <p:attrName>ppt_x</p:attrName>
                                            </p:attrNameLst>
                                          </p:cBhvr>
                                          <p:tavLst>
                                            <p:tav tm="0">
                                              <p:val>
                                                <p:strVal val="#ppt_x"/>
                                              </p:val>
                                            </p:tav>
                                            <p:tav tm="100000">
                                              <p:val>
                                                <p:strVal val="#ppt_x"/>
                                              </p:val>
                                            </p:tav>
                                          </p:tavLst>
                                        </p:anim>
                                        <p:anim calcmode="lin" valueType="num" p14:bounceEnd="76000">
                                          <p:cBhvr additive="base">
                                            <p:cTn id="68" dur="2500" fill="hold"/>
                                            <p:tgtEl>
                                              <p:spTgt spid="6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p:bldP spid="63" grpId="0"/>
          <p:bldP spid="64" grpId="0" animBg="1"/>
          <p:bldP spid="65" grpId="0" animBg="1"/>
          <p:bldP spid="66" grpId="0"/>
          <p:bldP spid="67" grpId="0"/>
          <p:bldP spid="68" grpId="0" animBg="1"/>
          <p:bldP spid="69" grpId="0" animBg="1"/>
          <p:bldP spid="70" grpId="0"/>
          <p:bldP spid="71" grpId="0"/>
          <p:bldP spid="72" grpId="0" animBg="1"/>
          <p:bldP spid="73" grpId="0" animBg="1"/>
          <p:bldP spid="74" grpId="0"/>
          <p:bldP spid="7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74"/>
                                            </p:tgtEl>
                                            <p:attrNameLst>
                                              <p:attrName>style.visibility</p:attrName>
                                            </p:attrNameLst>
                                          </p:cBhvr>
                                          <p:to>
                                            <p:strVal val="visible"/>
                                          </p:to>
                                        </p:set>
                                        <p:anim calcmode="lin" valueType="num">
                                          <p:cBhvr additive="base">
                                            <p:cTn id="7" dur="2500" fill="hold"/>
                                            <p:tgtEl>
                                              <p:spTgt spid="74"/>
                                            </p:tgtEl>
                                            <p:attrNameLst>
                                              <p:attrName>ppt_x</p:attrName>
                                            </p:attrNameLst>
                                          </p:cBhvr>
                                          <p:tavLst>
                                            <p:tav tm="0">
                                              <p:val>
                                                <p:strVal val="#ppt_x"/>
                                              </p:val>
                                            </p:tav>
                                            <p:tav tm="100000">
                                              <p:val>
                                                <p:strVal val="#ppt_x"/>
                                              </p:val>
                                            </p:tav>
                                          </p:tavLst>
                                        </p:anim>
                                        <p:anim calcmode="lin" valueType="num">
                                          <p:cBhvr additive="base">
                                            <p:cTn id="8" dur="2500" fill="hold"/>
                                            <p:tgtEl>
                                              <p:spTgt spid="7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72"/>
                                            </p:tgtEl>
                                            <p:attrNameLst>
                                              <p:attrName>style.visibility</p:attrName>
                                            </p:attrNameLst>
                                          </p:cBhvr>
                                          <p:to>
                                            <p:strVal val="visible"/>
                                          </p:to>
                                        </p:set>
                                        <p:anim calcmode="lin" valueType="num">
                                          <p:cBhvr additive="base">
                                            <p:cTn id="11" dur="2500" fill="hold"/>
                                            <p:tgtEl>
                                              <p:spTgt spid="72"/>
                                            </p:tgtEl>
                                            <p:attrNameLst>
                                              <p:attrName>ppt_x</p:attrName>
                                            </p:attrNameLst>
                                          </p:cBhvr>
                                          <p:tavLst>
                                            <p:tav tm="0">
                                              <p:val>
                                                <p:strVal val="#ppt_x"/>
                                              </p:val>
                                            </p:tav>
                                            <p:tav tm="100000">
                                              <p:val>
                                                <p:strVal val="#ppt_x"/>
                                              </p:val>
                                            </p:tav>
                                          </p:tavLst>
                                        </p:anim>
                                        <p:anim calcmode="lin" valueType="num">
                                          <p:cBhvr additive="base">
                                            <p:cTn id="12" dur="2500" fill="hold"/>
                                            <p:tgtEl>
                                              <p:spTgt spid="7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73"/>
                                            </p:tgtEl>
                                            <p:attrNameLst>
                                              <p:attrName>style.visibility</p:attrName>
                                            </p:attrNameLst>
                                          </p:cBhvr>
                                          <p:to>
                                            <p:strVal val="visible"/>
                                          </p:to>
                                        </p:set>
                                        <p:anim calcmode="lin" valueType="num">
                                          <p:cBhvr additive="base">
                                            <p:cTn id="15" dur="2500" fill="hold"/>
                                            <p:tgtEl>
                                              <p:spTgt spid="73"/>
                                            </p:tgtEl>
                                            <p:attrNameLst>
                                              <p:attrName>ppt_x</p:attrName>
                                            </p:attrNameLst>
                                          </p:cBhvr>
                                          <p:tavLst>
                                            <p:tav tm="0">
                                              <p:val>
                                                <p:strVal val="#ppt_x"/>
                                              </p:val>
                                            </p:tav>
                                            <p:tav tm="100000">
                                              <p:val>
                                                <p:strVal val="#ppt_x"/>
                                              </p:val>
                                            </p:tav>
                                          </p:tavLst>
                                        </p:anim>
                                        <p:anim calcmode="lin" valueType="num">
                                          <p:cBhvr additive="base">
                                            <p:cTn id="16" dur="2500" fill="hold"/>
                                            <p:tgtEl>
                                              <p:spTgt spid="73"/>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75"/>
                                            </p:tgtEl>
                                            <p:attrNameLst>
                                              <p:attrName>style.visibility</p:attrName>
                                            </p:attrNameLst>
                                          </p:cBhvr>
                                          <p:to>
                                            <p:strVal val="visible"/>
                                          </p:to>
                                        </p:set>
                                        <p:anim calcmode="lin" valueType="num">
                                          <p:cBhvr additive="base">
                                            <p:cTn id="19" dur="2500" fill="hold"/>
                                            <p:tgtEl>
                                              <p:spTgt spid="75"/>
                                            </p:tgtEl>
                                            <p:attrNameLst>
                                              <p:attrName>ppt_x</p:attrName>
                                            </p:attrNameLst>
                                          </p:cBhvr>
                                          <p:tavLst>
                                            <p:tav tm="0">
                                              <p:val>
                                                <p:strVal val="#ppt_x"/>
                                              </p:val>
                                            </p:tav>
                                            <p:tav tm="100000">
                                              <p:val>
                                                <p:strVal val="#ppt_x"/>
                                              </p:val>
                                            </p:tav>
                                          </p:tavLst>
                                        </p:anim>
                                        <p:anim calcmode="lin" valueType="num">
                                          <p:cBhvr additive="base">
                                            <p:cTn id="20" dur="2500" fill="hold"/>
                                            <p:tgtEl>
                                              <p:spTgt spid="7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2500" fill="hold"/>
                                            <p:tgtEl>
                                              <p:spTgt spid="70"/>
                                            </p:tgtEl>
                                            <p:attrNameLst>
                                              <p:attrName>ppt_x</p:attrName>
                                            </p:attrNameLst>
                                          </p:cBhvr>
                                          <p:tavLst>
                                            <p:tav tm="0">
                                              <p:val>
                                                <p:strVal val="#ppt_x"/>
                                              </p:val>
                                            </p:tav>
                                            <p:tav tm="100000">
                                              <p:val>
                                                <p:strVal val="#ppt_x"/>
                                              </p:val>
                                            </p:tav>
                                          </p:tavLst>
                                        </p:anim>
                                        <p:anim calcmode="lin" valueType="num">
                                          <p:cBhvr additive="base">
                                            <p:cTn id="24" dur="2500" fill="hold"/>
                                            <p:tgtEl>
                                              <p:spTgt spid="7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500"/>
                                      </p:stCondLst>
                                      <p:childTnLst>
                                        <p:set>
                                          <p:cBhvr>
                                            <p:cTn id="26" dur="1" fill="hold">
                                              <p:stCondLst>
                                                <p:cond delay="0"/>
                                              </p:stCondLst>
                                            </p:cTn>
                                            <p:tgtEl>
                                              <p:spTgt spid="68"/>
                                            </p:tgtEl>
                                            <p:attrNameLst>
                                              <p:attrName>style.visibility</p:attrName>
                                            </p:attrNameLst>
                                          </p:cBhvr>
                                          <p:to>
                                            <p:strVal val="visible"/>
                                          </p:to>
                                        </p:set>
                                        <p:anim calcmode="lin" valueType="num">
                                          <p:cBhvr additive="base">
                                            <p:cTn id="27" dur="2500" fill="hold"/>
                                            <p:tgtEl>
                                              <p:spTgt spid="68"/>
                                            </p:tgtEl>
                                            <p:attrNameLst>
                                              <p:attrName>ppt_x</p:attrName>
                                            </p:attrNameLst>
                                          </p:cBhvr>
                                          <p:tavLst>
                                            <p:tav tm="0">
                                              <p:val>
                                                <p:strVal val="#ppt_x"/>
                                              </p:val>
                                            </p:tav>
                                            <p:tav tm="100000">
                                              <p:val>
                                                <p:strVal val="#ppt_x"/>
                                              </p:val>
                                            </p:tav>
                                          </p:tavLst>
                                        </p:anim>
                                        <p:anim calcmode="lin" valueType="num">
                                          <p:cBhvr additive="base">
                                            <p:cTn id="28" dur="2500" fill="hold"/>
                                            <p:tgtEl>
                                              <p:spTgt spid="68"/>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600"/>
                                      </p:stCondLst>
                                      <p:childTnLst>
                                        <p:set>
                                          <p:cBhvr>
                                            <p:cTn id="30" dur="1" fill="hold">
                                              <p:stCondLst>
                                                <p:cond delay="0"/>
                                              </p:stCondLst>
                                            </p:cTn>
                                            <p:tgtEl>
                                              <p:spTgt spid="69"/>
                                            </p:tgtEl>
                                            <p:attrNameLst>
                                              <p:attrName>style.visibility</p:attrName>
                                            </p:attrNameLst>
                                          </p:cBhvr>
                                          <p:to>
                                            <p:strVal val="visible"/>
                                          </p:to>
                                        </p:set>
                                        <p:anim calcmode="lin" valueType="num">
                                          <p:cBhvr additive="base">
                                            <p:cTn id="31" dur="2500" fill="hold"/>
                                            <p:tgtEl>
                                              <p:spTgt spid="69"/>
                                            </p:tgtEl>
                                            <p:attrNameLst>
                                              <p:attrName>ppt_x</p:attrName>
                                            </p:attrNameLst>
                                          </p:cBhvr>
                                          <p:tavLst>
                                            <p:tav tm="0">
                                              <p:val>
                                                <p:strVal val="#ppt_x"/>
                                              </p:val>
                                            </p:tav>
                                            <p:tav tm="100000">
                                              <p:val>
                                                <p:strVal val="#ppt_x"/>
                                              </p:val>
                                            </p:tav>
                                          </p:tavLst>
                                        </p:anim>
                                        <p:anim calcmode="lin" valueType="num">
                                          <p:cBhvr additive="base">
                                            <p:cTn id="32" dur="2500" fill="hold"/>
                                            <p:tgtEl>
                                              <p:spTgt spid="69"/>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700"/>
                                      </p:stCondLst>
                                      <p:childTnLst>
                                        <p:set>
                                          <p:cBhvr>
                                            <p:cTn id="34" dur="1" fill="hold">
                                              <p:stCondLst>
                                                <p:cond delay="0"/>
                                              </p:stCondLst>
                                            </p:cTn>
                                            <p:tgtEl>
                                              <p:spTgt spid="71"/>
                                            </p:tgtEl>
                                            <p:attrNameLst>
                                              <p:attrName>style.visibility</p:attrName>
                                            </p:attrNameLst>
                                          </p:cBhvr>
                                          <p:to>
                                            <p:strVal val="visible"/>
                                          </p:to>
                                        </p:set>
                                        <p:anim calcmode="lin" valueType="num">
                                          <p:cBhvr additive="base">
                                            <p:cTn id="35" dur="2500" fill="hold"/>
                                            <p:tgtEl>
                                              <p:spTgt spid="71"/>
                                            </p:tgtEl>
                                            <p:attrNameLst>
                                              <p:attrName>ppt_x</p:attrName>
                                            </p:attrNameLst>
                                          </p:cBhvr>
                                          <p:tavLst>
                                            <p:tav tm="0">
                                              <p:val>
                                                <p:strVal val="#ppt_x"/>
                                              </p:val>
                                            </p:tav>
                                            <p:tav tm="100000">
                                              <p:val>
                                                <p:strVal val="#ppt_x"/>
                                              </p:val>
                                            </p:tav>
                                          </p:tavLst>
                                        </p:anim>
                                        <p:anim calcmode="lin" valueType="num">
                                          <p:cBhvr additive="base">
                                            <p:cTn id="36" dur="2500" fill="hold"/>
                                            <p:tgtEl>
                                              <p:spTgt spid="71"/>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800"/>
                                      </p:stCondLst>
                                      <p:childTnLst>
                                        <p:set>
                                          <p:cBhvr>
                                            <p:cTn id="38" dur="1" fill="hold">
                                              <p:stCondLst>
                                                <p:cond delay="0"/>
                                              </p:stCondLst>
                                            </p:cTn>
                                            <p:tgtEl>
                                              <p:spTgt spid="33"/>
                                            </p:tgtEl>
                                            <p:attrNameLst>
                                              <p:attrName>style.visibility</p:attrName>
                                            </p:attrNameLst>
                                          </p:cBhvr>
                                          <p:to>
                                            <p:strVal val="visible"/>
                                          </p:to>
                                        </p:set>
                                        <p:anim calcmode="lin" valueType="num">
                                          <p:cBhvr additive="base">
                                            <p:cTn id="39" dur="2500" fill="hold"/>
                                            <p:tgtEl>
                                              <p:spTgt spid="33"/>
                                            </p:tgtEl>
                                            <p:attrNameLst>
                                              <p:attrName>ppt_x</p:attrName>
                                            </p:attrNameLst>
                                          </p:cBhvr>
                                          <p:tavLst>
                                            <p:tav tm="0">
                                              <p:val>
                                                <p:strVal val="#ppt_x"/>
                                              </p:val>
                                            </p:tav>
                                            <p:tav tm="100000">
                                              <p:val>
                                                <p:strVal val="#ppt_x"/>
                                              </p:val>
                                            </p:tav>
                                          </p:tavLst>
                                        </p:anim>
                                        <p:anim calcmode="lin" valueType="num">
                                          <p:cBhvr additive="base">
                                            <p:cTn id="40" dur="2500" fill="hold"/>
                                            <p:tgtEl>
                                              <p:spTgt spid="33"/>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900"/>
                                      </p:stCondLst>
                                      <p:childTnLst>
                                        <p:set>
                                          <p:cBhvr>
                                            <p:cTn id="42" dur="1" fill="hold">
                                              <p:stCondLst>
                                                <p:cond delay="0"/>
                                              </p:stCondLst>
                                            </p:cTn>
                                            <p:tgtEl>
                                              <p:spTgt spid="31"/>
                                            </p:tgtEl>
                                            <p:attrNameLst>
                                              <p:attrName>style.visibility</p:attrName>
                                            </p:attrNameLst>
                                          </p:cBhvr>
                                          <p:to>
                                            <p:strVal val="visible"/>
                                          </p:to>
                                        </p:set>
                                        <p:anim calcmode="lin" valueType="num">
                                          <p:cBhvr additive="base">
                                            <p:cTn id="43" dur="2500" fill="hold"/>
                                            <p:tgtEl>
                                              <p:spTgt spid="31"/>
                                            </p:tgtEl>
                                            <p:attrNameLst>
                                              <p:attrName>ppt_x</p:attrName>
                                            </p:attrNameLst>
                                          </p:cBhvr>
                                          <p:tavLst>
                                            <p:tav tm="0">
                                              <p:val>
                                                <p:strVal val="#ppt_x"/>
                                              </p:val>
                                            </p:tav>
                                            <p:tav tm="100000">
                                              <p:val>
                                                <p:strVal val="#ppt_x"/>
                                              </p:val>
                                            </p:tav>
                                          </p:tavLst>
                                        </p:anim>
                                        <p:anim calcmode="lin" valueType="num">
                                          <p:cBhvr additive="base">
                                            <p:cTn id="44" dur="2500" fill="hold"/>
                                            <p:tgtEl>
                                              <p:spTgt spid="3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1000"/>
                                      </p:stCondLst>
                                      <p:childTnLst>
                                        <p:set>
                                          <p:cBhvr>
                                            <p:cTn id="46" dur="1" fill="hold">
                                              <p:stCondLst>
                                                <p:cond delay="0"/>
                                              </p:stCondLst>
                                            </p:cTn>
                                            <p:tgtEl>
                                              <p:spTgt spid="32"/>
                                            </p:tgtEl>
                                            <p:attrNameLst>
                                              <p:attrName>style.visibility</p:attrName>
                                            </p:attrNameLst>
                                          </p:cBhvr>
                                          <p:to>
                                            <p:strVal val="visible"/>
                                          </p:to>
                                        </p:set>
                                        <p:anim calcmode="lin" valueType="num">
                                          <p:cBhvr additive="base">
                                            <p:cTn id="47" dur="2500" fill="hold"/>
                                            <p:tgtEl>
                                              <p:spTgt spid="32"/>
                                            </p:tgtEl>
                                            <p:attrNameLst>
                                              <p:attrName>ppt_x</p:attrName>
                                            </p:attrNameLst>
                                          </p:cBhvr>
                                          <p:tavLst>
                                            <p:tav tm="0">
                                              <p:val>
                                                <p:strVal val="#ppt_x"/>
                                              </p:val>
                                            </p:tav>
                                            <p:tav tm="100000">
                                              <p:val>
                                                <p:strVal val="#ppt_x"/>
                                              </p:val>
                                            </p:tav>
                                          </p:tavLst>
                                        </p:anim>
                                        <p:anim calcmode="lin" valueType="num">
                                          <p:cBhvr additive="base">
                                            <p:cTn id="48" dur="2500" fill="hold"/>
                                            <p:tgtEl>
                                              <p:spTgt spid="3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1100"/>
                                      </p:stCondLst>
                                      <p:childTnLst>
                                        <p:set>
                                          <p:cBhvr>
                                            <p:cTn id="50" dur="1" fill="hold">
                                              <p:stCondLst>
                                                <p:cond delay="0"/>
                                              </p:stCondLst>
                                            </p:cTn>
                                            <p:tgtEl>
                                              <p:spTgt spid="63"/>
                                            </p:tgtEl>
                                            <p:attrNameLst>
                                              <p:attrName>style.visibility</p:attrName>
                                            </p:attrNameLst>
                                          </p:cBhvr>
                                          <p:to>
                                            <p:strVal val="visible"/>
                                          </p:to>
                                        </p:set>
                                        <p:anim calcmode="lin" valueType="num">
                                          <p:cBhvr additive="base">
                                            <p:cTn id="51" dur="2500" fill="hold"/>
                                            <p:tgtEl>
                                              <p:spTgt spid="63"/>
                                            </p:tgtEl>
                                            <p:attrNameLst>
                                              <p:attrName>ppt_x</p:attrName>
                                            </p:attrNameLst>
                                          </p:cBhvr>
                                          <p:tavLst>
                                            <p:tav tm="0">
                                              <p:val>
                                                <p:strVal val="#ppt_x"/>
                                              </p:val>
                                            </p:tav>
                                            <p:tav tm="100000">
                                              <p:val>
                                                <p:strVal val="#ppt_x"/>
                                              </p:val>
                                            </p:tav>
                                          </p:tavLst>
                                        </p:anim>
                                        <p:anim calcmode="lin" valueType="num">
                                          <p:cBhvr additive="base">
                                            <p:cTn id="52" dur="2500" fill="hold"/>
                                            <p:tgtEl>
                                              <p:spTgt spid="6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1200"/>
                                      </p:stCondLst>
                                      <p:childTnLst>
                                        <p:set>
                                          <p:cBhvr>
                                            <p:cTn id="54" dur="1" fill="hold">
                                              <p:stCondLst>
                                                <p:cond delay="0"/>
                                              </p:stCondLst>
                                            </p:cTn>
                                            <p:tgtEl>
                                              <p:spTgt spid="66"/>
                                            </p:tgtEl>
                                            <p:attrNameLst>
                                              <p:attrName>style.visibility</p:attrName>
                                            </p:attrNameLst>
                                          </p:cBhvr>
                                          <p:to>
                                            <p:strVal val="visible"/>
                                          </p:to>
                                        </p:set>
                                        <p:anim calcmode="lin" valueType="num">
                                          <p:cBhvr additive="base">
                                            <p:cTn id="55" dur="2500" fill="hold"/>
                                            <p:tgtEl>
                                              <p:spTgt spid="66"/>
                                            </p:tgtEl>
                                            <p:attrNameLst>
                                              <p:attrName>ppt_x</p:attrName>
                                            </p:attrNameLst>
                                          </p:cBhvr>
                                          <p:tavLst>
                                            <p:tav tm="0">
                                              <p:val>
                                                <p:strVal val="#ppt_x"/>
                                              </p:val>
                                            </p:tav>
                                            <p:tav tm="100000">
                                              <p:val>
                                                <p:strVal val="#ppt_x"/>
                                              </p:val>
                                            </p:tav>
                                          </p:tavLst>
                                        </p:anim>
                                        <p:anim calcmode="lin" valueType="num">
                                          <p:cBhvr additive="base">
                                            <p:cTn id="56" dur="2500" fill="hold"/>
                                            <p:tgtEl>
                                              <p:spTgt spid="66"/>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1300"/>
                                      </p:stCondLst>
                                      <p:childTnLst>
                                        <p:set>
                                          <p:cBhvr>
                                            <p:cTn id="58" dur="1" fill="hold">
                                              <p:stCondLst>
                                                <p:cond delay="0"/>
                                              </p:stCondLst>
                                            </p:cTn>
                                            <p:tgtEl>
                                              <p:spTgt spid="64"/>
                                            </p:tgtEl>
                                            <p:attrNameLst>
                                              <p:attrName>style.visibility</p:attrName>
                                            </p:attrNameLst>
                                          </p:cBhvr>
                                          <p:to>
                                            <p:strVal val="visible"/>
                                          </p:to>
                                        </p:set>
                                        <p:anim calcmode="lin" valueType="num">
                                          <p:cBhvr additive="base">
                                            <p:cTn id="59" dur="2500" fill="hold"/>
                                            <p:tgtEl>
                                              <p:spTgt spid="64"/>
                                            </p:tgtEl>
                                            <p:attrNameLst>
                                              <p:attrName>ppt_x</p:attrName>
                                            </p:attrNameLst>
                                          </p:cBhvr>
                                          <p:tavLst>
                                            <p:tav tm="0">
                                              <p:val>
                                                <p:strVal val="#ppt_x"/>
                                              </p:val>
                                            </p:tav>
                                            <p:tav tm="100000">
                                              <p:val>
                                                <p:strVal val="#ppt_x"/>
                                              </p:val>
                                            </p:tav>
                                          </p:tavLst>
                                        </p:anim>
                                        <p:anim calcmode="lin" valueType="num">
                                          <p:cBhvr additive="base">
                                            <p:cTn id="60" dur="2500" fill="hold"/>
                                            <p:tgtEl>
                                              <p:spTgt spid="6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1400"/>
                                      </p:stCondLst>
                                      <p:childTnLst>
                                        <p:set>
                                          <p:cBhvr>
                                            <p:cTn id="62" dur="1" fill="hold">
                                              <p:stCondLst>
                                                <p:cond delay="0"/>
                                              </p:stCondLst>
                                            </p:cTn>
                                            <p:tgtEl>
                                              <p:spTgt spid="65"/>
                                            </p:tgtEl>
                                            <p:attrNameLst>
                                              <p:attrName>style.visibility</p:attrName>
                                            </p:attrNameLst>
                                          </p:cBhvr>
                                          <p:to>
                                            <p:strVal val="visible"/>
                                          </p:to>
                                        </p:set>
                                        <p:anim calcmode="lin" valueType="num">
                                          <p:cBhvr additive="base">
                                            <p:cTn id="63" dur="2500" fill="hold"/>
                                            <p:tgtEl>
                                              <p:spTgt spid="65"/>
                                            </p:tgtEl>
                                            <p:attrNameLst>
                                              <p:attrName>ppt_x</p:attrName>
                                            </p:attrNameLst>
                                          </p:cBhvr>
                                          <p:tavLst>
                                            <p:tav tm="0">
                                              <p:val>
                                                <p:strVal val="#ppt_x"/>
                                              </p:val>
                                            </p:tav>
                                            <p:tav tm="100000">
                                              <p:val>
                                                <p:strVal val="#ppt_x"/>
                                              </p:val>
                                            </p:tav>
                                          </p:tavLst>
                                        </p:anim>
                                        <p:anim calcmode="lin" valueType="num">
                                          <p:cBhvr additive="base">
                                            <p:cTn id="64" dur="2500" fill="hold"/>
                                            <p:tgtEl>
                                              <p:spTgt spid="6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1500"/>
                                      </p:stCondLst>
                                      <p:childTnLst>
                                        <p:set>
                                          <p:cBhvr>
                                            <p:cTn id="66" dur="1" fill="hold">
                                              <p:stCondLst>
                                                <p:cond delay="0"/>
                                              </p:stCondLst>
                                            </p:cTn>
                                            <p:tgtEl>
                                              <p:spTgt spid="67"/>
                                            </p:tgtEl>
                                            <p:attrNameLst>
                                              <p:attrName>style.visibility</p:attrName>
                                            </p:attrNameLst>
                                          </p:cBhvr>
                                          <p:to>
                                            <p:strVal val="visible"/>
                                          </p:to>
                                        </p:set>
                                        <p:anim calcmode="lin" valueType="num">
                                          <p:cBhvr additive="base">
                                            <p:cTn id="67" dur="2500" fill="hold"/>
                                            <p:tgtEl>
                                              <p:spTgt spid="67"/>
                                            </p:tgtEl>
                                            <p:attrNameLst>
                                              <p:attrName>ppt_x</p:attrName>
                                            </p:attrNameLst>
                                          </p:cBhvr>
                                          <p:tavLst>
                                            <p:tav tm="0">
                                              <p:val>
                                                <p:strVal val="#ppt_x"/>
                                              </p:val>
                                            </p:tav>
                                            <p:tav tm="100000">
                                              <p:val>
                                                <p:strVal val="#ppt_x"/>
                                              </p:val>
                                            </p:tav>
                                          </p:tavLst>
                                        </p:anim>
                                        <p:anim calcmode="lin" valueType="num">
                                          <p:cBhvr additive="base">
                                            <p:cTn id="68" dur="2500" fill="hold"/>
                                            <p:tgtEl>
                                              <p:spTgt spid="6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p:bldP spid="63" grpId="0"/>
          <p:bldP spid="64" grpId="0" animBg="1"/>
          <p:bldP spid="65" grpId="0" animBg="1"/>
          <p:bldP spid="66" grpId="0"/>
          <p:bldP spid="67" grpId="0"/>
          <p:bldP spid="68" grpId="0" animBg="1"/>
          <p:bldP spid="69" grpId="0" animBg="1"/>
          <p:bldP spid="70" grpId="0"/>
          <p:bldP spid="71" grpId="0"/>
          <p:bldP spid="72" grpId="0" animBg="1"/>
          <p:bldP spid="73" grpId="0" animBg="1"/>
          <p:bldP spid="74" grpId="0"/>
          <p:bldP spid="75" grpId="0"/>
        </p:bldLst>
      </p:timing>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8" name="TextBox 47">
            <a:extLst>
              <a:ext uri="{FF2B5EF4-FFF2-40B4-BE49-F238E27FC236}">
                <a16:creationId xmlns:a16="http://schemas.microsoft.com/office/drawing/2014/main" id="{95E7ACF1-3F28-461D-B79D-341365386FA8}"/>
              </a:ext>
            </a:extLst>
          </p:cNvPr>
          <p:cNvSpPr txBox="1"/>
          <p:nvPr/>
        </p:nvSpPr>
        <p:spPr>
          <a:xfrm>
            <a:off x="13983629" y="4491155"/>
            <a:ext cx="6807616" cy="341632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grpSp>
        <p:nvGrpSpPr>
          <p:cNvPr id="49" name="Group 48">
            <a:extLst>
              <a:ext uri="{FF2B5EF4-FFF2-40B4-BE49-F238E27FC236}">
                <a16:creationId xmlns:a16="http://schemas.microsoft.com/office/drawing/2014/main" id="{8B61630E-04FC-4404-8B01-24F11E1FD25D}"/>
              </a:ext>
            </a:extLst>
          </p:cNvPr>
          <p:cNvGrpSpPr/>
          <p:nvPr/>
        </p:nvGrpSpPr>
        <p:grpSpPr>
          <a:xfrm>
            <a:off x="7813249" y="7563965"/>
            <a:ext cx="4158661" cy="4386428"/>
            <a:chOff x="8736553" y="3611344"/>
            <a:chExt cx="6914068" cy="7292746"/>
          </a:xfrm>
        </p:grpSpPr>
        <p:sp>
          <p:nvSpPr>
            <p:cNvPr id="50" name="One">
              <a:extLst>
                <a:ext uri="{FF2B5EF4-FFF2-40B4-BE49-F238E27FC236}">
                  <a16:creationId xmlns:a16="http://schemas.microsoft.com/office/drawing/2014/main" id="{B82DA094-A51E-4FE3-9977-ADCA281B196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1" name="Two">
              <a:extLst>
                <a:ext uri="{FF2B5EF4-FFF2-40B4-BE49-F238E27FC236}">
                  <a16:creationId xmlns:a16="http://schemas.microsoft.com/office/drawing/2014/main" id="{19AF1446-8734-4F38-8C6F-76A12BCF7F7B}"/>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2" name="Three">
              <a:extLst>
                <a:ext uri="{FF2B5EF4-FFF2-40B4-BE49-F238E27FC236}">
                  <a16:creationId xmlns:a16="http://schemas.microsoft.com/office/drawing/2014/main" id="{D8D4D66F-AD03-44F7-A5F5-46ED1EFEE0F5}"/>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3" name="Four">
              <a:extLst>
                <a:ext uri="{FF2B5EF4-FFF2-40B4-BE49-F238E27FC236}">
                  <a16:creationId xmlns:a16="http://schemas.microsoft.com/office/drawing/2014/main" id="{7730AF15-BAC5-4A3D-AFFC-CC256E44DD9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54" name="TextBox 53">
            <a:extLst>
              <a:ext uri="{FF2B5EF4-FFF2-40B4-BE49-F238E27FC236}">
                <a16:creationId xmlns:a16="http://schemas.microsoft.com/office/drawing/2014/main" id="{710C5CD9-D255-461C-8A72-6D3FC7B33C5E}"/>
              </a:ext>
            </a:extLst>
          </p:cNvPr>
          <p:cNvSpPr txBox="1"/>
          <p:nvPr/>
        </p:nvSpPr>
        <p:spPr>
          <a:xfrm>
            <a:off x="9286372" y="8355387"/>
            <a:ext cx="1120193" cy="208723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grpSp>
        <p:nvGrpSpPr>
          <p:cNvPr id="55" name="Group 54">
            <a:extLst>
              <a:ext uri="{FF2B5EF4-FFF2-40B4-BE49-F238E27FC236}">
                <a16:creationId xmlns:a16="http://schemas.microsoft.com/office/drawing/2014/main" id="{CD873101-A332-4583-8275-2690542874DF}"/>
              </a:ext>
            </a:extLst>
          </p:cNvPr>
          <p:cNvGrpSpPr/>
          <p:nvPr/>
        </p:nvGrpSpPr>
        <p:grpSpPr>
          <a:xfrm>
            <a:off x="7293287" y="7285374"/>
            <a:ext cx="4686912" cy="4943611"/>
            <a:chOff x="8736553" y="3611344"/>
            <a:chExt cx="6914068" cy="7292746"/>
          </a:xfrm>
        </p:grpSpPr>
        <p:sp>
          <p:nvSpPr>
            <p:cNvPr id="56" name="One">
              <a:extLst>
                <a:ext uri="{FF2B5EF4-FFF2-40B4-BE49-F238E27FC236}">
                  <a16:creationId xmlns:a16="http://schemas.microsoft.com/office/drawing/2014/main" id="{8E4B3550-2CF2-404A-BA0A-07F9FFFA083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7" name="Two">
              <a:extLst>
                <a:ext uri="{FF2B5EF4-FFF2-40B4-BE49-F238E27FC236}">
                  <a16:creationId xmlns:a16="http://schemas.microsoft.com/office/drawing/2014/main" id="{9608047B-F765-452D-B8D5-704132970429}"/>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8" name="Three">
              <a:extLst>
                <a:ext uri="{FF2B5EF4-FFF2-40B4-BE49-F238E27FC236}">
                  <a16:creationId xmlns:a16="http://schemas.microsoft.com/office/drawing/2014/main" id="{CFAC678B-1AB8-4192-A490-9CCA3B1183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9" name="Four">
              <a:extLst>
                <a:ext uri="{FF2B5EF4-FFF2-40B4-BE49-F238E27FC236}">
                  <a16:creationId xmlns:a16="http://schemas.microsoft.com/office/drawing/2014/main" id="{31F38187-E827-460F-ADE0-C3078A97D10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60" name="TextBox 59">
            <a:extLst>
              <a:ext uri="{FF2B5EF4-FFF2-40B4-BE49-F238E27FC236}">
                <a16:creationId xmlns:a16="http://schemas.microsoft.com/office/drawing/2014/main" id="{193ACD96-7240-4159-813C-CBECA27B80C6}"/>
              </a:ext>
            </a:extLst>
          </p:cNvPr>
          <p:cNvSpPr txBox="1"/>
          <p:nvPr/>
        </p:nvSpPr>
        <p:spPr>
          <a:xfrm>
            <a:off x="8757502" y="8156129"/>
            <a:ext cx="1654547" cy="235236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61" name="Group 60">
            <a:extLst>
              <a:ext uri="{FF2B5EF4-FFF2-40B4-BE49-F238E27FC236}">
                <a16:creationId xmlns:a16="http://schemas.microsoft.com/office/drawing/2014/main" id="{2C80B6AE-D728-4273-8DFF-A2BDB644C58A}"/>
              </a:ext>
            </a:extLst>
          </p:cNvPr>
          <p:cNvGrpSpPr/>
          <p:nvPr/>
        </p:nvGrpSpPr>
        <p:grpSpPr>
          <a:xfrm>
            <a:off x="5568795" y="6515403"/>
            <a:ext cx="6146892" cy="6483553"/>
            <a:chOff x="8736553" y="3611344"/>
            <a:chExt cx="6914068" cy="7292746"/>
          </a:xfrm>
        </p:grpSpPr>
        <p:sp>
          <p:nvSpPr>
            <p:cNvPr id="62" name="One">
              <a:extLst>
                <a:ext uri="{FF2B5EF4-FFF2-40B4-BE49-F238E27FC236}">
                  <a16:creationId xmlns:a16="http://schemas.microsoft.com/office/drawing/2014/main" id="{93D6185F-9B07-4B3C-8351-DAEBF72CB924}"/>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06" name="Two">
              <a:extLst>
                <a:ext uri="{FF2B5EF4-FFF2-40B4-BE49-F238E27FC236}">
                  <a16:creationId xmlns:a16="http://schemas.microsoft.com/office/drawing/2014/main" id="{582594C1-F888-402B-845E-1CA13C5F0498}"/>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07" name="Three">
              <a:extLst>
                <a:ext uri="{FF2B5EF4-FFF2-40B4-BE49-F238E27FC236}">
                  <a16:creationId xmlns:a16="http://schemas.microsoft.com/office/drawing/2014/main" id="{92E14568-5F85-4799-A49A-C18020CCC34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08" name="Four">
              <a:extLst>
                <a:ext uri="{FF2B5EF4-FFF2-40B4-BE49-F238E27FC236}">
                  <a16:creationId xmlns:a16="http://schemas.microsoft.com/office/drawing/2014/main" id="{020595D2-D981-48A9-ADC4-13C1D2564CA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109" name="TextBox 108">
            <a:extLst>
              <a:ext uri="{FF2B5EF4-FFF2-40B4-BE49-F238E27FC236}">
                <a16:creationId xmlns:a16="http://schemas.microsoft.com/office/drawing/2014/main" id="{E98CA25F-2F63-4DA6-A298-75EDFA789822}"/>
              </a:ext>
            </a:extLst>
          </p:cNvPr>
          <p:cNvSpPr txBox="1"/>
          <p:nvPr/>
        </p:nvSpPr>
        <p:spPr>
          <a:xfrm>
            <a:off x="7169759" y="7786978"/>
            <a:ext cx="2773485" cy="308513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grpSp>
        <p:nvGrpSpPr>
          <p:cNvPr id="110" name="Group 109">
            <a:extLst>
              <a:ext uri="{FF2B5EF4-FFF2-40B4-BE49-F238E27FC236}">
                <a16:creationId xmlns:a16="http://schemas.microsoft.com/office/drawing/2014/main" id="{422A2E12-A1B1-4EAE-8002-E5C80033B371}"/>
              </a:ext>
            </a:extLst>
          </p:cNvPr>
          <p:cNvGrpSpPr/>
          <p:nvPr/>
        </p:nvGrpSpPr>
        <p:grpSpPr>
          <a:xfrm>
            <a:off x="2547301" y="5526215"/>
            <a:ext cx="8022539" cy="8461928"/>
            <a:chOff x="1563688" y="3246708"/>
            <a:chExt cx="7605475" cy="8022019"/>
          </a:xfrm>
        </p:grpSpPr>
        <p:sp>
          <p:nvSpPr>
            <p:cNvPr id="111" name="One">
              <a:extLst>
                <a:ext uri="{FF2B5EF4-FFF2-40B4-BE49-F238E27FC236}">
                  <a16:creationId xmlns:a16="http://schemas.microsoft.com/office/drawing/2014/main" id="{A4262473-9AA9-4702-9FE3-C265D85D73BD}"/>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12" name="Two">
              <a:extLst>
                <a:ext uri="{FF2B5EF4-FFF2-40B4-BE49-F238E27FC236}">
                  <a16:creationId xmlns:a16="http://schemas.microsoft.com/office/drawing/2014/main" id="{3C5CF872-7387-4620-A659-D609B8057093}"/>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13" name="Three">
              <a:extLst>
                <a:ext uri="{FF2B5EF4-FFF2-40B4-BE49-F238E27FC236}">
                  <a16:creationId xmlns:a16="http://schemas.microsoft.com/office/drawing/2014/main" id="{53446742-C480-4C0D-A37F-662CD1BB7BAB}"/>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14" name="Four">
              <a:extLst>
                <a:ext uri="{FF2B5EF4-FFF2-40B4-BE49-F238E27FC236}">
                  <a16:creationId xmlns:a16="http://schemas.microsoft.com/office/drawing/2014/main" id="{EC247149-D60E-400A-BFDF-582BA76D7422}"/>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115" name="TextBox 114">
            <a:extLst>
              <a:ext uri="{FF2B5EF4-FFF2-40B4-BE49-F238E27FC236}">
                <a16:creationId xmlns:a16="http://schemas.microsoft.com/office/drawing/2014/main" id="{39D6BD85-400F-41CC-A51B-CCA37683CAF5}"/>
              </a:ext>
            </a:extLst>
          </p:cNvPr>
          <p:cNvSpPr txBox="1"/>
          <p:nvPr/>
        </p:nvSpPr>
        <p:spPr>
          <a:xfrm>
            <a:off x="5312566" y="6303811"/>
            <a:ext cx="2115972" cy="402652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sp>
        <p:nvSpPr>
          <p:cNvPr id="116" name="TextBox 115">
            <a:extLst>
              <a:ext uri="{FF2B5EF4-FFF2-40B4-BE49-F238E27FC236}">
                <a16:creationId xmlns:a16="http://schemas.microsoft.com/office/drawing/2014/main" id="{1B04EB8D-3781-4B83-AE79-43F7A6A992D7}"/>
              </a:ext>
            </a:extLst>
          </p:cNvPr>
          <p:cNvSpPr txBox="1"/>
          <p:nvPr/>
        </p:nvSpPr>
        <p:spPr>
          <a:xfrm>
            <a:off x="5036393" y="9440960"/>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117" name="TextBox 116">
            <a:extLst>
              <a:ext uri="{FF2B5EF4-FFF2-40B4-BE49-F238E27FC236}">
                <a16:creationId xmlns:a16="http://schemas.microsoft.com/office/drawing/2014/main" id="{1CA66D27-BC3B-45F1-9569-E3D9562ED93C}"/>
              </a:ext>
            </a:extLst>
          </p:cNvPr>
          <p:cNvSpPr txBox="1"/>
          <p:nvPr/>
        </p:nvSpPr>
        <p:spPr>
          <a:xfrm>
            <a:off x="13983629" y="8664403"/>
            <a:ext cx="6055320" cy="92333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2"/>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Strengths</a:t>
            </a:r>
          </a:p>
        </p:txBody>
      </p:sp>
      <p:sp>
        <p:nvSpPr>
          <p:cNvPr id="118" name="TextBox 117">
            <a:extLst>
              <a:ext uri="{FF2B5EF4-FFF2-40B4-BE49-F238E27FC236}">
                <a16:creationId xmlns:a16="http://schemas.microsoft.com/office/drawing/2014/main" id="{2ED3A57B-A985-4B49-9928-D4B08B7D3430}"/>
              </a:ext>
            </a:extLst>
          </p:cNvPr>
          <p:cNvSpPr txBox="1"/>
          <p:nvPr/>
        </p:nvSpPr>
        <p:spPr>
          <a:xfrm>
            <a:off x="13983629" y="10184009"/>
            <a:ext cx="6055320" cy="2542363"/>
          </a:xfrm>
          <a:prstGeom prst="rect">
            <a:avLst/>
          </a:prstGeom>
          <a:noFill/>
        </p:spPr>
        <p:txBody>
          <a:bodyPr wrap="square" rtlCol="0">
            <a:spAutoFit/>
          </a:bodyPr>
          <a:lstStyle/>
          <a:p>
            <a:pPr marL="0" marR="0" lvl="0" indent="0"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a:p>
            <a:pPr marL="0" marR="0" lvl="0" indent="0"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 bibendum eget eget magna.</a:t>
            </a:r>
          </a:p>
        </p:txBody>
      </p:sp>
    </p:spTree>
    <p:extLst>
      <p:ext uri="{BB962C8B-B14F-4D97-AF65-F5344CB8AC3E}">
        <p14:creationId xmlns:p14="http://schemas.microsoft.com/office/powerpoint/2010/main" val="258174912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decel="80000" fill="hold" grpId="0" nodeType="withEffect">
                                  <p:stCondLst>
                                    <p:cond delay="200"/>
                                  </p:stCondLst>
                                  <p:childTnLst>
                                    <p:set>
                                      <p:cBhvr>
                                        <p:cTn id="6" dur="1" fill="hold">
                                          <p:stCondLst>
                                            <p:cond delay="0"/>
                                          </p:stCondLst>
                                        </p:cTn>
                                        <p:tgtEl>
                                          <p:spTgt spid="117"/>
                                        </p:tgtEl>
                                        <p:attrNameLst>
                                          <p:attrName>style.visibility</p:attrName>
                                        </p:attrNameLst>
                                      </p:cBhvr>
                                      <p:to>
                                        <p:strVal val="visible"/>
                                      </p:to>
                                    </p:set>
                                    <p:anim calcmode="lin" valueType="num">
                                      <p:cBhvr additive="base">
                                        <p:cTn id="7" dur="1000" fill="hold"/>
                                        <p:tgtEl>
                                          <p:spTgt spid="117"/>
                                        </p:tgtEl>
                                        <p:attrNameLst>
                                          <p:attrName>ppt_x</p:attrName>
                                        </p:attrNameLst>
                                      </p:cBhvr>
                                      <p:tavLst>
                                        <p:tav tm="0">
                                          <p:val>
                                            <p:strVal val="1+#ppt_w/2"/>
                                          </p:val>
                                        </p:tav>
                                        <p:tav tm="100000">
                                          <p:val>
                                            <p:strVal val="#ppt_x"/>
                                          </p:val>
                                        </p:tav>
                                      </p:tavLst>
                                    </p:anim>
                                    <p:anim calcmode="lin" valueType="num">
                                      <p:cBhvr additive="base">
                                        <p:cTn id="8" dur="1000" fill="hold"/>
                                        <p:tgtEl>
                                          <p:spTgt spid="117"/>
                                        </p:tgtEl>
                                        <p:attrNameLst>
                                          <p:attrName>ppt_y</p:attrName>
                                        </p:attrNameLst>
                                      </p:cBhvr>
                                      <p:tavLst>
                                        <p:tav tm="0">
                                          <p:val>
                                            <p:strVal val="#ppt_y"/>
                                          </p:val>
                                        </p:tav>
                                        <p:tav tm="100000">
                                          <p:val>
                                            <p:strVal val="#ppt_y"/>
                                          </p:val>
                                        </p:tav>
                                      </p:tavLst>
                                    </p:anim>
                                  </p:childTnLst>
                                </p:cTn>
                              </p:par>
                              <p:par>
                                <p:cTn id="9" presetID="2" presetClass="entr" presetSubtype="2" accel="20000" decel="80000" fill="hold" grpId="0" nodeType="withEffect">
                                  <p:stCondLst>
                                    <p:cond delay="400"/>
                                  </p:stCondLst>
                                  <p:childTnLst>
                                    <p:set>
                                      <p:cBhvr>
                                        <p:cTn id="10" dur="1" fill="hold">
                                          <p:stCondLst>
                                            <p:cond delay="0"/>
                                          </p:stCondLst>
                                        </p:cTn>
                                        <p:tgtEl>
                                          <p:spTgt spid="118"/>
                                        </p:tgtEl>
                                        <p:attrNameLst>
                                          <p:attrName>style.visibility</p:attrName>
                                        </p:attrNameLst>
                                      </p:cBhvr>
                                      <p:to>
                                        <p:strVal val="visible"/>
                                      </p:to>
                                    </p:set>
                                    <p:anim calcmode="lin" valueType="num">
                                      <p:cBhvr additive="base">
                                        <p:cTn id="11" dur="1000" fill="hold"/>
                                        <p:tgtEl>
                                          <p:spTgt spid="118"/>
                                        </p:tgtEl>
                                        <p:attrNameLst>
                                          <p:attrName>ppt_x</p:attrName>
                                        </p:attrNameLst>
                                      </p:cBhvr>
                                      <p:tavLst>
                                        <p:tav tm="0">
                                          <p:val>
                                            <p:strVal val="1+#ppt_w/2"/>
                                          </p:val>
                                        </p:tav>
                                        <p:tav tm="100000">
                                          <p:val>
                                            <p:strVal val="#ppt_x"/>
                                          </p:val>
                                        </p:tav>
                                      </p:tavLst>
                                    </p:anim>
                                    <p:anim calcmode="lin" valueType="num">
                                      <p:cBhvr additive="base">
                                        <p:cTn id="12" dur="1000" fill="hold"/>
                                        <p:tgtEl>
                                          <p:spTgt spid="11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P spid="118" grpId="0"/>
    </p:bldLst>
  </p:timing>
</p:sld>
</file>

<file path=ppt/slides/slide5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0" name="TextBox 29">
            <a:extLst>
              <a:ext uri="{FF2B5EF4-FFF2-40B4-BE49-F238E27FC236}">
                <a16:creationId xmlns:a16="http://schemas.microsoft.com/office/drawing/2014/main" id="{C60725FE-E583-4A7B-AC98-7AE073318A18}"/>
              </a:ext>
            </a:extLst>
          </p:cNvPr>
          <p:cNvSpPr txBox="1"/>
          <p:nvPr/>
        </p:nvSpPr>
        <p:spPr>
          <a:xfrm>
            <a:off x="13983629" y="4132627"/>
            <a:ext cx="6807616" cy="341632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grpSp>
        <p:nvGrpSpPr>
          <p:cNvPr id="31" name="Group 30">
            <a:extLst>
              <a:ext uri="{FF2B5EF4-FFF2-40B4-BE49-F238E27FC236}">
                <a16:creationId xmlns:a16="http://schemas.microsoft.com/office/drawing/2014/main" id="{1B1FF09E-E586-49EF-B408-04F4ACFED1D0}"/>
              </a:ext>
            </a:extLst>
          </p:cNvPr>
          <p:cNvGrpSpPr/>
          <p:nvPr/>
        </p:nvGrpSpPr>
        <p:grpSpPr>
          <a:xfrm>
            <a:off x="5525144" y="6698279"/>
            <a:ext cx="5974089" cy="6301286"/>
            <a:chOff x="8736553" y="3611344"/>
            <a:chExt cx="6914068" cy="7292746"/>
          </a:xfrm>
        </p:grpSpPr>
        <p:sp>
          <p:nvSpPr>
            <p:cNvPr id="32" name="One">
              <a:extLst>
                <a:ext uri="{FF2B5EF4-FFF2-40B4-BE49-F238E27FC236}">
                  <a16:creationId xmlns:a16="http://schemas.microsoft.com/office/drawing/2014/main" id="{3BD14E48-490A-4BAA-9FDF-72BB5201F39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33" name="Two">
              <a:extLst>
                <a:ext uri="{FF2B5EF4-FFF2-40B4-BE49-F238E27FC236}">
                  <a16:creationId xmlns:a16="http://schemas.microsoft.com/office/drawing/2014/main" id="{79CF2C87-4980-40DF-87E0-5044F2CCAEC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34" name="Three">
              <a:extLst>
                <a:ext uri="{FF2B5EF4-FFF2-40B4-BE49-F238E27FC236}">
                  <a16:creationId xmlns:a16="http://schemas.microsoft.com/office/drawing/2014/main" id="{605EC01A-DBD2-46AB-8C12-E0EEB718CD27}"/>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35" name="Four">
              <a:extLst>
                <a:ext uri="{FF2B5EF4-FFF2-40B4-BE49-F238E27FC236}">
                  <a16:creationId xmlns:a16="http://schemas.microsoft.com/office/drawing/2014/main" id="{4BC2A8DA-C181-452A-87ED-039B5432D1FC}"/>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6" name="TextBox 35">
            <a:extLst>
              <a:ext uri="{FF2B5EF4-FFF2-40B4-BE49-F238E27FC236}">
                <a16:creationId xmlns:a16="http://schemas.microsoft.com/office/drawing/2014/main" id="{724F2AFA-4689-4E28-A14C-D32B51BF964A}"/>
              </a:ext>
            </a:extLst>
          </p:cNvPr>
          <p:cNvSpPr txBox="1"/>
          <p:nvPr/>
        </p:nvSpPr>
        <p:spPr>
          <a:xfrm>
            <a:off x="7641347" y="7835189"/>
            <a:ext cx="1609204" cy="299840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grpSp>
        <p:nvGrpSpPr>
          <p:cNvPr id="37" name="Group 36">
            <a:extLst>
              <a:ext uri="{FF2B5EF4-FFF2-40B4-BE49-F238E27FC236}">
                <a16:creationId xmlns:a16="http://schemas.microsoft.com/office/drawing/2014/main" id="{DEE2533B-F7F9-4DDB-979D-42B2D951A66D}"/>
              </a:ext>
            </a:extLst>
          </p:cNvPr>
          <p:cNvGrpSpPr/>
          <p:nvPr/>
        </p:nvGrpSpPr>
        <p:grpSpPr>
          <a:xfrm>
            <a:off x="4778197" y="6298071"/>
            <a:ext cx="6732944" cy="7101702"/>
            <a:chOff x="8736553" y="3611344"/>
            <a:chExt cx="6914068" cy="7292746"/>
          </a:xfrm>
        </p:grpSpPr>
        <p:sp>
          <p:nvSpPr>
            <p:cNvPr id="38" name="One">
              <a:extLst>
                <a:ext uri="{FF2B5EF4-FFF2-40B4-BE49-F238E27FC236}">
                  <a16:creationId xmlns:a16="http://schemas.microsoft.com/office/drawing/2014/main" id="{C7F0D492-4CFC-4D9E-BCDD-5C8C084603D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39" name="Two">
              <a:extLst>
                <a:ext uri="{FF2B5EF4-FFF2-40B4-BE49-F238E27FC236}">
                  <a16:creationId xmlns:a16="http://schemas.microsoft.com/office/drawing/2014/main" id="{B757D14A-E0A4-476F-9A94-92C17ED7A640}"/>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0" name="Three">
              <a:extLst>
                <a:ext uri="{FF2B5EF4-FFF2-40B4-BE49-F238E27FC236}">
                  <a16:creationId xmlns:a16="http://schemas.microsoft.com/office/drawing/2014/main" id="{3044D523-6422-4059-B81C-BAE9FD506D82}"/>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1" name="Four">
              <a:extLst>
                <a:ext uri="{FF2B5EF4-FFF2-40B4-BE49-F238E27FC236}">
                  <a16:creationId xmlns:a16="http://schemas.microsoft.com/office/drawing/2014/main" id="{33ACA8B2-0312-4C80-8954-F0B595844D1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42" name="TextBox 41">
            <a:extLst>
              <a:ext uri="{FF2B5EF4-FFF2-40B4-BE49-F238E27FC236}">
                <a16:creationId xmlns:a16="http://schemas.microsoft.com/office/drawing/2014/main" id="{18CCE9B2-AB0A-4433-A987-473B71502599}"/>
              </a:ext>
            </a:extLst>
          </p:cNvPr>
          <p:cNvSpPr txBox="1"/>
          <p:nvPr/>
        </p:nvSpPr>
        <p:spPr>
          <a:xfrm>
            <a:off x="6881603" y="7548947"/>
            <a:ext cx="2376825" cy="337927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43" name="Group 42">
            <a:extLst>
              <a:ext uri="{FF2B5EF4-FFF2-40B4-BE49-F238E27FC236}">
                <a16:creationId xmlns:a16="http://schemas.microsoft.com/office/drawing/2014/main" id="{7C082844-F387-4CD9-B14E-7FA9AFAEFB51}"/>
              </a:ext>
            </a:extLst>
          </p:cNvPr>
          <p:cNvGrpSpPr/>
          <p:nvPr/>
        </p:nvGrpSpPr>
        <p:grpSpPr>
          <a:xfrm>
            <a:off x="2300893" y="5191976"/>
            <a:ext cx="8830266" cy="9313893"/>
            <a:chOff x="8736553" y="3611344"/>
            <a:chExt cx="6914068" cy="7292746"/>
          </a:xfrm>
        </p:grpSpPr>
        <p:sp>
          <p:nvSpPr>
            <p:cNvPr id="44" name="One">
              <a:extLst>
                <a:ext uri="{FF2B5EF4-FFF2-40B4-BE49-F238E27FC236}">
                  <a16:creationId xmlns:a16="http://schemas.microsoft.com/office/drawing/2014/main" id="{56A31B83-395F-4E6C-8A6B-B03DA7F2595B}"/>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5" name="Two">
              <a:extLst>
                <a:ext uri="{FF2B5EF4-FFF2-40B4-BE49-F238E27FC236}">
                  <a16:creationId xmlns:a16="http://schemas.microsoft.com/office/drawing/2014/main" id="{845C8204-4BA3-478A-8D7B-CD7D1A23EDA2}"/>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6" name="Three">
              <a:extLst>
                <a:ext uri="{FF2B5EF4-FFF2-40B4-BE49-F238E27FC236}">
                  <a16:creationId xmlns:a16="http://schemas.microsoft.com/office/drawing/2014/main" id="{4C59CFA5-2496-4A09-94C3-F6AA705FD6EF}"/>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7" name="Four">
              <a:extLst>
                <a:ext uri="{FF2B5EF4-FFF2-40B4-BE49-F238E27FC236}">
                  <a16:creationId xmlns:a16="http://schemas.microsoft.com/office/drawing/2014/main" id="{B7087EB1-8E3D-4157-BB66-D331E5B0E66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63" name="TextBox 62">
            <a:extLst>
              <a:ext uri="{FF2B5EF4-FFF2-40B4-BE49-F238E27FC236}">
                <a16:creationId xmlns:a16="http://schemas.microsoft.com/office/drawing/2014/main" id="{70B73DE4-DC26-4E87-99BF-BE1661F78BCF}"/>
              </a:ext>
            </a:extLst>
          </p:cNvPr>
          <p:cNvSpPr txBox="1"/>
          <p:nvPr/>
        </p:nvSpPr>
        <p:spPr>
          <a:xfrm>
            <a:off x="4600744" y="6154995"/>
            <a:ext cx="3984226" cy="4431923"/>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grpSp>
        <p:nvGrpSpPr>
          <p:cNvPr id="64" name="Group 63">
            <a:extLst>
              <a:ext uri="{FF2B5EF4-FFF2-40B4-BE49-F238E27FC236}">
                <a16:creationId xmlns:a16="http://schemas.microsoft.com/office/drawing/2014/main" id="{E2C74030-899C-4526-AF5E-08ED84264446}"/>
              </a:ext>
            </a:extLst>
          </p:cNvPr>
          <p:cNvGrpSpPr/>
          <p:nvPr/>
        </p:nvGrpSpPr>
        <p:grpSpPr>
          <a:xfrm>
            <a:off x="-8629345" y="5406472"/>
            <a:ext cx="8022539" cy="8461928"/>
            <a:chOff x="1563688" y="3246708"/>
            <a:chExt cx="7605475" cy="8022019"/>
          </a:xfrm>
        </p:grpSpPr>
        <p:sp>
          <p:nvSpPr>
            <p:cNvPr id="65" name="One">
              <a:extLst>
                <a:ext uri="{FF2B5EF4-FFF2-40B4-BE49-F238E27FC236}">
                  <a16:creationId xmlns:a16="http://schemas.microsoft.com/office/drawing/2014/main" id="{FC76064D-7E85-45DA-9581-BDEDF51458A5}"/>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66" name="Two">
              <a:extLst>
                <a:ext uri="{FF2B5EF4-FFF2-40B4-BE49-F238E27FC236}">
                  <a16:creationId xmlns:a16="http://schemas.microsoft.com/office/drawing/2014/main" id="{FA902E05-CA38-44FB-8680-7F08ED88E7E2}"/>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67" name="Three">
              <a:extLst>
                <a:ext uri="{FF2B5EF4-FFF2-40B4-BE49-F238E27FC236}">
                  <a16:creationId xmlns:a16="http://schemas.microsoft.com/office/drawing/2014/main" id="{0F5549E2-1E8B-4D05-840F-3BFBF2FDDB59}"/>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68" name="Four">
              <a:extLst>
                <a:ext uri="{FF2B5EF4-FFF2-40B4-BE49-F238E27FC236}">
                  <a16:creationId xmlns:a16="http://schemas.microsoft.com/office/drawing/2014/main" id="{3CA7572D-72E0-42D2-86F0-983B5202FE92}"/>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69" name="TextBox 68">
            <a:extLst>
              <a:ext uri="{FF2B5EF4-FFF2-40B4-BE49-F238E27FC236}">
                <a16:creationId xmlns:a16="http://schemas.microsoft.com/office/drawing/2014/main" id="{3C09C55D-B9F0-4AEC-81B4-135CC72BDDFE}"/>
              </a:ext>
            </a:extLst>
          </p:cNvPr>
          <p:cNvSpPr txBox="1"/>
          <p:nvPr/>
        </p:nvSpPr>
        <p:spPr>
          <a:xfrm>
            <a:off x="-5864080" y="6184068"/>
            <a:ext cx="2115972" cy="402652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sp>
        <p:nvSpPr>
          <p:cNvPr id="70" name="TextBox 69">
            <a:extLst>
              <a:ext uri="{FF2B5EF4-FFF2-40B4-BE49-F238E27FC236}">
                <a16:creationId xmlns:a16="http://schemas.microsoft.com/office/drawing/2014/main" id="{65588BD7-E122-45EC-8238-03281D2AC3A0}"/>
              </a:ext>
            </a:extLst>
          </p:cNvPr>
          <p:cNvSpPr txBox="1"/>
          <p:nvPr/>
        </p:nvSpPr>
        <p:spPr>
          <a:xfrm>
            <a:off x="-6175710" y="9574985"/>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71" name="TextBox 70">
            <a:extLst>
              <a:ext uri="{FF2B5EF4-FFF2-40B4-BE49-F238E27FC236}">
                <a16:creationId xmlns:a16="http://schemas.microsoft.com/office/drawing/2014/main" id="{E94E60B0-5013-463A-9893-76EE6B414140}"/>
              </a:ext>
            </a:extLst>
          </p:cNvPr>
          <p:cNvSpPr txBox="1"/>
          <p:nvPr/>
        </p:nvSpPr>
        <p:spPr>
          <a:xfrm>
            <a:off x="5223241" y="966890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72" name="Rectangle 71">
            <a:extLst>
              <a:ext uri="{FF2B5EF4-FFF2-40B4-BE49-F238E27FC236}">
                <a16:creationId xmlns:a16="http://schemas.microsoft.com/office/drawing/2014/main" id="{87759683-6537-4B60-824B-5EFBE80FDDFB}"/>
              </a:ext>
            </a:extLst>
          </p:cNvPr>
          <p:cNvSpPr/>
          <p:nvPr/>
        </p:nvSpPr>
        <p:spPr>
          <a:xfrm>
            <a:off x="12732565" y="10220388"/>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a:solidFill>
                  <a:schemeClr val="tx1">
                    <a:lumMod val="90000"/>
                    <a:lumOff val="10000"/>
                  </a:schemeClr>
                </a:solidFill>
                <a:latin typeface="Designball-edu-02" pitchFamily="2" charset="0"/>
                <a:cs typeface="Arial" panose="020B0604020202020204" pitchFamily="34" charset="0"/>
              </a:rPr>
              <a:t>j</a:t>
            </a:r>
            <a:endParaRPr kumimoji="0" lang="en-US" sz="8000" b="0" i="0" u="none" strike="noStrike" kern="1200" cap="none" spc="0" normalizeH="0" baseline="0" noProof="0">
              <a:ln>
                <a:noFill/>
              </a:ln>
              <a:solidFill>
                <a:schemeClr val="tx1">
                  <a:lumMod val="90000"/>
                  <a:lumOff val="10000"/>
                </a:schemeClr>
              </a:solidFill>
              <a:effectLst/>
              <a:uLnTx/>
              <a:uFillTx/>
              <a:latin typeface="Designball-edu-02" pitchFamily="2" charset="0"/>
              <a:cs typeface="Arial" panose="020B0604020202020204" pitchFamily="34" charset="0"/>
            </a:endParaRPr>
          </a:p>
        </p:txBody>
      </p:sp>
      <p:grpSp>
        <p:nvGrpSpPr>
          <p:cNvPr id="73" name="Group 72">
            <a:extLst>
              <a:ext uri="{FF2B5EF4-FFF2-40B4-BE49-F238E27FC236}">
                <a16:creationId xmlns:a16="http://schemas.microsoft.com/office/drawing/2014/main" id="{E5B6FAA0-C65C-4A32-A028-29A5FC01ADEC}"/>
              </a:ext>
            </a:extLst>
          </p:cNvPr>
          <p:cNvGrpSpPr/>
          <p:nvPr/>
        </p:nvGrpSpPr>
        <p:grpSpPr>
          <a:xfrm>
            <a:off x="14038858" y="9897223"/>
            <a:ext cx="4239211" cy="1810356"/>
            <a:chOff x="10421395" y="6022873"/>
            <a:chExt cx="7524205" cy="1810356"/>
          </a:xfrm>
        </p:grpSpPr>
        <p:sp>
          <p:nvSpPr>
            <p:cNvPr id="74" name="TextBox 73">
              <a:extLst>
                <a:ext uri="{FF2B5EF4-FFF2-40B4-BE49-F238E27FC236}">
                  <a16:creationId xmlns:a16="http://schemas.microsoft.com/office/drawing/2014/main" id="{B26A3E49-AE64-4EFE-A89C-1539E33B45FF}"/>
                </a:ext>
              </a:extLst>
            </p:cNvPr>
            <p:cNvSpPr txBox="1"/>
            <p:nvPr/>
          </p:nvSpPr>
          <p:spPr>
            <a:xfrm>
              <a:off x="10421395" y="6022873"/>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Transport &gt;</a:t>
              </a:r>
            </a:p>
          </p:txBody>
        </p:sp>
        <p:sp>
          <p:nvSpPr>
            <p:cNvPr id="75" name="TextBox 74">
              <a:extLst>
                <a:ext uri="{FF2B5EF4-FFF2-40B4-BE49-F238E27FC236}">
                  <a16:creationId xmlns:a16="http://schemas.microsoft.com/office/drawing/2014/main" id="{7CC6E830-934F-48CB-A6F5-D1D764417B5B}"/>
                </a:ext>
              </a:extLst>
            </p:cNvPr>
            <p:cNvSpPr txBox="1"/>
            <p:nvPr/>
          </p:nvSpPr>
          <p:spPr>
            <a:xfrm>
              <a:off x="10421395" y="6537361"/>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 experience when you write notes.</a:t>
              </a:r>
            </a:p>
          </p:txBody>
        </p:sp>
      </p:grpSp>
      <p:sp>
        <p:nvSpPr>
          <p:cNvPr id="76" name="Rectangle 75">
            <a:extLst>
              <a:ext uri="{FF2B5EF4-FFF2-40B4-BE49-F238E27FC236}">
                <a16:creationId xmlns:a16="http://schemas.microsoft.com/office/drawing/2014/main" id="{B49AA53E-E95C-47CB-8E96-36BB83548F46}"/>
              </a:ext>
            </a:extLst>
          </p:cNvPr>
          <p:cNvSpPr/>
          <p:nvPr/>
        </p:nvSpPr>
        <p:spPr>
          <a:xfrm>
            <a:off x="12732565" y="12578975"/>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noProof="0">
                <a:solidFill>
                  <a:schemeClr val="tx1">
                    <a:lumMod val="90000"/>
                    <a:lumOff val="10000"/>
                  </a:schemeClr>
                </a:solidFill>
                <a:latin typeface="Designball-edu-02" pitchFamily="2" charset="0"/>
                <a:cs typeface="Arial" panose="020B0604020202020204" pitchFamily="34" charset="0"/>
              </a:rPr>
              <a:t>g</a:t>
            </a:r>
            <a:endParaRPr kumimoji="0" lang="en-US" sz="8000" b="0" i="0" u="none" strike="noStrike" kern="1200" cap="none" spc="0" normalizeH="0" baseline="0" noProof="0">
              <a:ln>
                <a:noFill/>
              </a:ln>
              <a:solidFill>
                <a:schemeClr val="tx1">
                  <a:lumMod val="90000"/>
                  <a:lumOff val="10000"/>
                </a:schemeClr>
              </a:solidFill>
              <a:effectLst/>
              <a:uLnTx/>
              <a:uFillTx/>
              <a:latin typeface="Designball-edu-02" pitchFamily="2" charset="0"/>
              <a:cs typeface="Arial" panose="020B0604020202020204" pitchFamily="34" charset="0"/>
            </a:endParaRPr>
          </a:p>
        </p:txBody>
      </p:sp>
      <p:grpSp>
        <p:nvGrpSpPr>
          <p:cNvPr id="77" name="Group 76">
            <a:extLst>
              <a:ext uri="{FF2B5EF4-FFF2-40B4-BE49-F238E27FC236}">
                <a16:creationId xmlns:a16="http://schemas.microsoft.com/office/drawing/2014/main" id="{B02B1588-0012-4B9C-B66F-F9D8F95867FA}"/>
              </a:ext>
            </a:extLst>
          </p:cNvPr>
          <p:cNvGrpSpPr/>
          <p:nvPr/>
        </p:nvGrpSpPr>
        <p:grpSpPr>
          <a:xfrm>
            <a:off x="14038858" y="12255810"/>
            <a:ext cx="4239211" cy="1810356"/>
            <a:chOff x="10421395" y="8381460"/>
            <a:chExt cx="7524205" cy="1810356"/>
          </a:xfrm>
        </p:grpSpPr>
        <p:sp>
          <p:nvSpPr>
            <p:cNvPr id="78" name="TextBox 77">
              <a:extLst>
                <a:ext uri="{FF2B5EF4-FFF2-40B4-BE49-F238E27FC236}">
                  <a16:creationId xmlns:a16="http://schemas.microsoft.com/office/drawing/2014/main" id="{F9253362-FD61-41CE-9523-1B16956307E9}"/>
                </a:ext>
              </a:extLst>
            </p:cNvPr>
            <p:cNvSpPr txBox="1"/>
            <p:nvPr/>
          </p:nvSpPr>
          <p:spPr>
            <a:xfrm>
              <a:off x="10421395" y="8381460"/>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Branding Design &gt;</a:t>
              </a:r>
            </a:p>
          </p:txBody>
        </p:sp>
        <p:sp>
          <p:nvSpPr>
            <p:cNvPr id="79" name="TextBox 78">
              <a:extLst>
                <a:ext uri="{FF2B5EF4-FFF2-40B4-BE49-F238E27FC236}">
                  <a16:creationId xmlns:a16="http://schemas.microsoft.com/office/drawing/2014/main" id="{4C250BAC-466E-4A5E-8E97-832CBA97BAC8}"/>
                </a:ext>
              </a:extLst>
            </p:cNvPr>
            <p:cNvSpPr txBox="1"/>
            <p:nvPr/>
          </p:nvSpPr>
          <p:spPr>
            <a:xfrm>
              <a:off x="10421395" y="8895948"/>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 experience when you write notes.</a:t>
              </a:r>
            </a:p>
          </p:txBody>
        </p:sp>
      </p:grpSp>
      <p:sp>
        <p:nvSpPr>
          <p:cNvPr id="80" name="TextBox 79">
            <a:extLst>
              <a:ext uri="{FF2B5EF4-FFF2-40B4-BE49-F238E27FC236}">
                <a16:creationId xmlns:a16="http://schemas.microsoft.com/office/drawing/2014/main" id="{B16545EB-250A-46BB-B03F-E74CE11EB5E5}"/>
              </a:ext>
            </a:extLst>
          </p:cNvPr>
          <p:cNvSpPr txBox="1"/>
          <p:nvPr/>
        </p:nvSpPr>
        <p:spPr>
          <a:xfrm>
            <a:off x="13934347" y="8328534"/>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1"/>
                </a:solidFill>
                <a:effectLst/>
                <a:uLnTx/>
                <a:uFillTx/>
                <a:latin typeface="Century Gothic"/>
                <a:ea typeface="+mn-ea"/>
                <a:cs typeface="+mn-cs"/>
              </a:rPr>
              <a:t>Weaknesses</a:t>
            </a:r>
          </a:p>
        </p:txBody>
      </p:sp>
    </p:spTree>
    <p:extLst>
      <p:ext uri="{BB962C8B-B14F-4D97-AF65-F5344CB8AC3E}">
        <p14:creationId xmlns:p14="http://schemas.microsoft.com/office/powerpoint/2010/main" val="11434928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00"/>
                                  </p:stCondLst>
                                  <p:childTnLst>
                                    <p:set>
                                      <p:cBhvr>
                                        <p:cTn id="6" dur="1" fill="hold">
                                          <p:stCondLst>
                                            <p:cond delay="0"/>
                                          </p:stCondLst>
                                        </p:cTn>
                                        <p:tgtEl>
                                          <p:spTgt spid="72"/>
                                        </p:tgtEl>
                                        <p:attrNameLst>
                                          <p:attrName>style.visibility</p:attrName>
                                        </p:attrNameLst>
                                      </p:cBhvr>
                                      <p:to>
                                        <p:strVal val="visible"/>
                                      </p:to>
                                    </p:set>
                                    <p:anim calcmode="lin" valueType="num">
                                      <p:cBhvr additive="base">
                                        <p:cTn id="7" dur="1000" fill="hold"/>
                                        <p:tgtEl>
                                          <p:spTgt spid="72"/>
                                        </p:tgtEl>
                                        <p:attrNameLst>
                                          <p:attrName>ppt_x</p:attrName>
                                        </p:attrNameLst>
                                      </p:cBhvr>
                                      <p:tavLst>
                                        <p:tav tm="0">
                                          <p:val>
                                            <p:strVal val="1+#ppt_w/2"/>
                                          </p:val>
                                        </p:tav>
                                        <p:tav tm="100000">
                                          <p:val>
                                            <p:strVal val="#ppt_x"/>
                                          </p:val>
                                        </p:tav>
                                      </p:tavLst>
                                    </p:anim>
                                    <p:anim calcmode="lin" valueType="num">
                                      <p:cBhvr additive="base">
                                        <p:cTn id="8" dur="1000" fill="hold"/>
                                        <p:tgtEl>
                                          <p:spTgt spid="72"/>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73"/>
                                        </p:tgtEl>
                                        <p:attrNameLst>
                                          <p:attrName>style.visibility</p:attrName>
                                        </p:attrNameLst>
                                      </p:cBhvr>
                                      <p:to>
                                        <p:strVal val="visible"/>
                                      </p:to>
                                    </p:set>
                                    <p:anim calcmode="lin" valueType="num">
                                      <p:cBhvr additive="base">
                                        <p:cTn id="11" dur="1000" fill="hold"/>
                                        <p:tgtEl>
                                          <p:spTgt spid="73"/>
                                        </p:tgtEl>
                                        <p:attrNameLst>
                                          <p:attrName>ppt_x</p:attrName>
                                        </p:attrNameLst>
                                      </p:cBhvr>
                                      <p:tavLst>
                                        <p:tav tm="0">
                                          <p:val>
                                            <p:strVal val="1+#ppt_w/2"/>
                                          </p:val>
                                        </p:tav>
                                        <p:tav tm="100000">
                                          <p:val>
                                            <p:strVal val="#ppt_x"/>
                                          </p:val>
                                        </p:tav>
                                      </p:tavLst>
                                    </p:anim>
                                    <p:anim calcmode="lin" valueType="num">
                                      <p:cBhvr additive="base">
                                        <p:cTn id="12" dur="1000" fill="hold"/>
                                        <p:tgtEl>
                                          <p:spTgt spid="73"/>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00"/>
                                  </p:stCondLst>
                                  <p:childTnLst>
                                    <p:set>
                                      <p:cBhvr>
                                        <p:cTn id="14" dur="1" fill="hold">
                                          <p:stCondLst>
                                            <p:cond delay="0"/>
                                          </p:stCondLst>
                                        </p:cTn>
                                        <p:tgtEl>
                                          <p:spTgt spid="76"/>
                                        </p:tgtEl>
                                        <p:attrNameLst>
                                          <p:attrName>style.visibility</p:attrName>
                                        </p:attrNameLst>
                                      </p:cBhvr>
                                      <p:to>
                                        <p:strVal val="visible"/>
                                      </p:to>
                                    </p:set>
                                    <p:anim calcmode="lin" valueType="num">
                                      <p:cBhvr additive="base">
                                        <p:cTn id="15" dur="1000" fill="hold"/>
                                        <p:tgtEl>
                                          <p:spTgt spid="76"/>
                                        </p:tgtEl>
                                        <p:attrNameLst>
                                          <p:attrName>ppt_x</p:attrName>
                                        </p:attrNameLst>
                                      </p:cBhvr>
                                      <p:tavLst>
                                        <p:tav tm="0">
                                          <p:val>
                                            <p:strVal val="1+#ppt_w/2"/>
                                          </p:val>
                                        </p:tav>
                                        <p:tav tm="100000">
                                          <p:val>
                                            <p:strVal val="#ppt_x"/>
                                          </p:val>
                                        </p:tav>
                                      </p:tavLst>
                                    </p:anim>
                                    <p:anim calcmode="lin" valueType="num">
                                      <p:cBhvr additive="base">
                                        <p:cTn id="16" dur="1000" fill="hold"/>
                                        <p:tgtEl>
                                          <p:spTgt spid="76"/>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200"/>
                                  </p:stCondLst>
                                  <p:childTnLst>
                                    <p:set>
                                      <p:cBhvr>
                                        <p:cTn id="18" dur="1" fill="hold">
                                          <p:stCondLst>
                                            <p:cond delay="0"/>
                                          </p:stCondLst>
                                        </p:cTn>
                                        <p:tgtEl>
                                          <p:spTgt spid="77"/>
                                        </p:tgtEl>
                                        <p:attrNameLst>
                                          <p:attrName>style.visibility</p:attrName>
                                        </p:attrNameLst>
                                      </p:cBhvr>
                                      <p:to>
                                        <p:strVal val="visible"/>
                                      </p:to>
                                    </p:set>
                                    <p:anim calcmode="lin" valueType="num">
                                      <p:cBhvr additive="base">
                                        <p:cTn id="19" dur="1000" fill="hold"/>
                                        <p:tgtEl>
                                          <p:spTgt spid="77"/>
                                        </p:tgtEl>
                                        <p:attrNameLst>
                                          <p:attrName>ppt_x</p:attrName>
                                        </p:attrNameLst>
                                      </p:cBhvr>
                                      <p:tavLst>
                                        <p:tav tm="0">
                                          <p:val>
                                            <p:strVal val="1+#ppt_w/2"/>
                                          </p:val>
                                        </p:tav>
                                        <p:tav tm="100000">
                                          <p:val>
                                            <p:strVal val="#ppt_x"/>
                                          </p:val>
                                        </p:tav>
                                      </p:tavLst>
                                    </p:anim>
                                    <p:anim calcmode="lin" valueType="num">
                                      <p:cBhvr additive="base">
                                        <p:cTn id="20" dur="1000" fill="hold"/>
                                        <p:tgtEl>
                                          <p:spTgt spid="77"/>
                                        </p:tgtEl>
                                        <p:attrNameLst>
                                          <p:attrName>ppt_y</p:attrName>
                                        </p:attrNameLst>
                                      </p:cBhvr>
                                      <p:tavLst>
                                        <p:tav tm="0">
                                          <p:val>
                                            <p:strVal val="#ppt_y"/>
                                          </p:val>
                                        </p:tav>
                                        <p:tav tm="100000">
                                          <p:val>
                                            <p:strVal val="#ppt_y"/>
                                          </p:val>
                                        </p:tav>
                                      </p:tavLst>
                                    </p:anim>
                                  </p:childTnLst>
                                </p:cTn>
                              </p:par>
                              <p:par>
                                <p:cTn id="21" presetID="2" presetClass="entr" presetSubtype="2" accel="20000" decel="80000" fill="hold" grpId="0" nodeType="withEffect">
                                  <p:stCondLst>
                                    <p:cond delay="200"/>
                                  </p:stCondLst>
                                  <p:childTnLst>
                                    <p:set>
                                      <p:cBhvr>
                                        <p:cTn id="22" dur="1" fill="hold">
                                          <p:stCondLst>
                                            <p:cond delay="0"/>
                                          </p:stCondLst>
                                        </p:cTn>
                                        <p:tgtEl>
                                          <p:spTgt spid="80"/>
                                        </p:tgtEl>
                                        <p:attrNameLst>
                                          <p:attrName>style.visibility</p:attrName>
                                        </p:attrNameLst>
                                      </p:cBhvr>
                                      <p:to>
                                        <p:strVal val="visible"/>
                                      </p:to>
                                    </p:set>
                                    <p:anim calcmode="lin" valueType="num">
                                      <p:cBhvr additive="base">
                                        <p:cTn id="23" dur="1000" fill="hold"/>
                                        <p:tgtEl>
                                          <p:spTgt spid="80"/>
                                        </p:tgtEl>
                                        <p:attrNameLst>
                                          <p:attrName>ppt_x</p:attrName>
                                        </p:attrNameLst>
                                      </p:cBhvr>
                                      <p:tavLst>
                                        <p:tav tm="0">
                                          <p:val>
                                            <p:strVal val="1+#ppt_w/2"/>
                                          </p:val>
                                        </p:tav>
                                        <p:tav tm="100000">
                                          <p:val>
                                            <p:strVal val="#ppt_x"/>
                                          </p:val>
                                        </p:tav>
                                      </p:tavLst>
                                    </p:anim>
                                    <p:anim calcmode="lin" valueType="num">
                                      <p:cBhvr additive="base">
                                        <p:cTn id="24" dur="1000" fill="hold"/>
                                        <p:tgtEl>
                                          <p:spTgt spid="8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76" grpId="0"/>
      <p:bldP spid="80" grpId="0"/>
    </p:bldLst>
  </p:timing>
</p:sld>
</file>

<file path=ppt/slides/slide5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8" name="TextBox 47">
            <a:extLst>
              <a:ext uri="{FF2B5EF4-FFF2-40B4-BE49-F238E27FC236}">
                <a16:creationId xmlns:a16="http://schemas.microsoft.com/office/drawing/2014/main" id="{946C4FA0-E1EB-47C2-88D4-1EF4E39A11BE}"/>
              </a:ext>
            </a:extLst>
          </p:cNvPr>
          <p:cNvSpPr txBox="1"/>
          <p:nvPr/>
        </p:nvSpPr>
        <p:spPr>
          <a:xfrm>
            <a:off x="13983629" y="4169045"/>
            <a:ext cx="6807616" cy="341632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grpSp>
        <p:nvGrpSpPr>
          <p:cNvPr id="49" name="Group 48">
            <a:extLst>
              <a:ext uri="{FF2B5EF4-FFF2-40B4-BE49-F238E27FC236}">
                <a16:creationId xmlns:a16="http://schemas.microsoft.com/office/drawing/2014/main" id="{ACAC7C44-AB7C-4829-95BF-844A0AA8CDFE}"/>
              </a:ext>
            </a:extLst>
          </p:cNvPr>
          <p:cNvGrpSpPr/>
          <p:nvPr/>
        </p:nvGrpSpPr>
        <p:grpSpPr>
          <a:xfrm>
            <a:off x="2866378" y="5383595"/>
            <a:ext cx="8627566" cy="9100092"/>
            <a:chOff x="8736553" y="3611344"/>
            <a:chExt cx="6914068" cy="7292746"/>
          </a:xfrm>
        </p:grpSpPr>
        <p:sp>
          <p:nvSpPr>
            <p:cNvPr id="50" name="One">
              <a:extLst>
                <a:ext uri="{FF2B5EF4-FFF2-40B4-BE49-F238E27FC236}">
                  <a16:creationId xmlns:a16="http://schemas.microsoft.com/office/drawing/2014/main" id="{ED3D6552-E4D3-42E1-A8C5-2D7A52A6F0A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1" name="Two">
              <a:extLst>
                <a:ext uri="{FF2B5EF4-FFF2-40B4-BE49-F238E27FC236}">
                  <a16:creationId xmlns:a16="http://schemas.microsoft.com/office/drawing/2014/main" id="{0DDEE4DE-EAAA-4D62-BFEF-D317C4FF9745}"/>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2" name="Three">
              <a:extLst>
                <a:ext uri="{FF2B5EF4-FFF2-40B4-BE49-F238E27FC236}">
                  <a16:creationId xmlns:a16="http://schemas.microsoft.com/office/drawing/2014/main" id="{0333C191-3E45-4CED-89C2-4E2476B29C58}"/>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3" name="Four">
              <a:extLst>
                <a:ext uri="{FF2B5EF4-FFF2-40B4-BE49-F238E27FC236}">
                  <a16:creationId xmlns:a16="http://schemas.microsoft.com/office/drawing/2014/main" id="{B3DD393C-A26F-4448-8210-33FC68AB853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54" name="TextBox 53">
            <a:extLst>
              <a:ext uri="{FF2B5EF4-FFF2-40B4-BE49-F238E27FC236}">
                <a16:creationId xmlns:a16="http://schemas.microsoft.com/office/drawing/2014/main" id="{AB6348BD-983B-4932-B131-B07A690BAA41}"/>
              </a:ext>
            </a:extLst>
          </p:cNvPr>
          <p:cNvSpPr txBox="1"/>
          <p:nvPr/>
        </p:nvSpPr>
        <p:spPr>
          <a:xfrm>
            <a:off x="5922523" y="7025480"/>
            <a:ext cx="2323955" cy="433018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grpSp>
        <p:nvGrpSpPr>
          <p:cNvPr id="55" name="Group 54">
            <a:extLst>
              <a:ext uri="{FF2B5EF4-FFF2-40B4-BE49-F238E27FC236}">
                <a16:creationId xmlns:a16="http://schemas.microsoft.com/office/drawing/2014/main" id="{F9B12443-37C8-4949-B3D3-F185E1634417}"/>
              </a:ext>
            </a:extLst>
          </p:cNvPr>
          <p:cNvGrpSpPr/>
          <p:nvPr/>
        </p:nvGrpSpPr>
        <p:grpSpPr>
          <a:xfrm>
            <a:off x="1101750" y="4805629"/>
            <a:ext cx="9723477" cy="10256024"/>
            <a:chOff x="8736553" y="3611344"/>
            <a:chExt cx="6914068" cy="7292746"/>
          </a:xfrm>
        </p:grpSpPr>
        <p:sp>
          <p:nvSpPr>
            <p:cNvPr id="56" name="One">
              <a:extLst>
                <a:ext uri="{FF2B5EF4-FFF2-40B4-BE49-F238E27FC236}">
                  <a16:creationId xmlns:a16="http://schemas.microsoft.com/office/drawing/2014/main" id="{C9AE89D0-17DA-4A18-A742-94BACCC00F2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7" name="Two">
              <a:extLst>
                <a:ext uri="{FF2B5EF4-FFF2-40B4-BE49-F238E27FC236}">
                  <a16:creationId xmlns:a16="http://schemas.microsoft.com/office/drawing/2014/main" id="{A01181B3-5E3C-49D4-9DDE-BED7D191B27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8" name="Three">
              <a:extLst>
                <a:ext uri="{FF2B5EF4-FFF2-40B4-BE49-F238E27FC236}">
                  <a16:creationId xmlns:a16="http://schemas.microsoft.com/office/drawing/2014/main" id="{89D4C7F9-B184-47B9-92B7-AE0454BBEAF0}"/>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9" name="Four">
              <a:extLst>
                <a:ext uri="{FF2B5EF4-FFF2-40B4-BE49-F238E27FC236}">
                  <a16:creationId xmlns:a16="http://schemas.microsoft.com/office/drawing/2014/main" id="{00BDCDD2-CB17-4B8A-B38E-9F3AB613605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60" name="TextBox 59">
            <a:extLst>
              <a:ext uri="{FF2B5EF4-FFF2-40B4-BE49-F238E27FC236}">
                <a16:creationId xmlns:a16="http://schemas.microsoft.com/office/drawing/2014/main" id="{AE9B1C93-7CAA-40A9-84D1-907EDB3791C3}"/>
              </a:ext>
            </a:extLst>
          </p:cNvPr>
          <p:cNvSpPr txBox="1"/>
          <p:nvPr/>
        </p:nvSpPr>
        <p:spPr>
          <a:xfrm>
            <a:off x="4296597" y="6797751"/>
            <a:ext cx="3118161" cy="4508928"/>
          </a:xfrm>
          <a:prstGeom prst="rect">
            <a:avLst/>
          </a:prstGeom>
          <a:noFill/>
        </p:spPr>
        <p:txBody>
          <a:bodyPr wrap="none" rtlCol="0" anchor="ctr">
            <a:spAutoFit/>
          </a:bodyPr>
          <a:lstStyle/>
          <a:p>
            <a:pPr algn="ctr"/>
            <a:r>
              <a:rPr lang="en-US" sz="287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61" name="Group 60">
            <a:extLst>
              <a:ext uri="{FF2B5EF4-FFF2-40B4-BE49-F238E27FC236}">
                <a16:creationId xmlns:a16="http://schemas.microsoft.com/office/drawing/2014/main" id="{6D25718E-FDC2-4345-BF0D-89E29D5E7898}"/>
              </a:ext>
            </a:extLst>
          </p:cNvPr>
          <p:cNvGrpSpPr/>
          <p:nvPr/>
        </p:nvGrpSpPr>
        <p:grpSpPr>
          <a:xfrm>
            <a:off x="-9610009" y="5228394"/>
            <a:ext cx="8830266" cy="9313893"/>
            <a:chOff x="8736553" y="3611344"/>
            <a:chExt cx="6914068" cy="7292746"/>
          </a:xfrm>
        </p:grpSpPr>
        <p:sp>
          <p:nvSpPr>
            <p:cNvPr id="62" name="One">
              <a:extLst>
                <a:ext uri="{FF2B5EF4-FFF2-40B4-BE49-F238E27FC236}">
                  <a16:creationId xmlns:a16="http://schemas.microsoft.com/office/drawing/2014/main" id="{F1D116DF-E6A5-468B-B5CA-5F5BA4A286E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1" name="Two">
              <a:extLst>
                <a:ext uri="{FF2B5EF4-FFF2-40B4-BE49-F238E27FC236}">
                  <a16:creationId xmlns:a16="http://schemas.microsoft.com/office/drawing/2014/main" id="{D0D12FA8-9FEC-4D97-B810-000D3EFFF21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2" name="Three">
              <a:extLst>
                <a:ext uri="{FF2B5EF4-FFF2-40B4-BE49-F238E27FC236}">
                  <a16:creationId xmlns:a16="http://schemas.microsoft.com/office/drawing/2014/main" id="{AE44FD10-ED08-4B64-B963-B822EF170FF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3" name="Four">
              <a:extLst>
                <a:ext uri="{FF2B5EF4-FFF2-40B4-BE49-F238E27FC236}">
                  <a16:creationId xmlns:a16="http://schemas.microsoft.com/office/drawing/2014/main" id="{22F88C0E-84E5-40C3-A1B3-8ED54348E893}"/>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84" name="TextBox 83">
            <a:extLst>
              <a:ext uri="{FF2B5EF4-FFF2-40B4-BE49-F238E27FC236}">
                <a16:creationId xmlns:a16="http://schemas.microsoft.com/office/drawing/2014/main" id="{3E01B7CB-B3EE-4397-BA32-9D60F89598DD}"/>
              </a:ext>
            </a:extLst>
          </p:cNvPr>
          <p:cNvSpPr txBox="1"/>
          <p:nvPr/>
        </p:nvSpPr>
        <p:spPr>
          <a:xfrm>
            <a:off x="-7310158" y="6191413"/>
            <a:ext cx="3984226" cy="4431923"/>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sp>
        <p:nvSpPr>
          <p:cNvPr id="85" name="TextBox 84">
            <a:extLst>
              <a:ext uri="{FF2B5EF4-FFF2-40B4-BE49-F238E27FC236}">
                <a16:creationId xmlns:a16="http://schemas.microsoft.com/office/drawing/2014/main" id="{1B3177EF-A0A1-4EC8-A64A-FE983AB02038}"/>
              </a:ext>
            </a:extLst>
          </p:cNvPr>
          <p:cNvSpPr txBox="1"/>
          <p:nvPr/>
        </p:nvSpPr>
        <p:spPr>
          <a:xfrm>
            <a:off x="-6687661" y="9705321"/>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86" name="Rectangle 85">
            <a:extLst>
              <a:ext uri="{FF2B5EF4-FFF2-40B4-BE49-F238E27FC236}">
                <a16:creationId xmlns:a16="http://schemas.microsoft.com/office/drawing/2014/main" id="{0DBAFC3A-6179-41D0-861B-D97CDC35B1CE}"/>
              </a:ext>
            </a:extLst>
          </p:cNvPr>
          <p:cNvSpPr/>
          <p:nvPr/>
        </p:nvSpPr>
        <p:spPr>
          <a:xfrm>
            <a:off x="12732565" y="10256806"/>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a:solidFill>
                  <a:schemeClr val="tx1">
                    <a:lumMod val="90000"/>
                    <a:lumOff val="10000"/>
                  </a:schemeClr>
                </a:solidFill>
                <a:latin typeface="Designball-edu-02" pitchFamily="2" charset="0"/>
                <a:cs typeface="Arial" panose="020B0604020202020204" pitchFamily="34" charset="0"/>
              </a:rPr>
              <a:t>j</a:t>
            </a:r>
            <a:endParaRPr kumimoji="0" lang="en-US" sz="8000" b="0" i="0" u="none" strike="noStrike" kern="1200" cap="none" spc="0" normalizeH="0" baseline="0" noProof="0">
              <a:ln>
                <a:noFill/>
              </a:ln>
              <a:solidFill>
                <a:schemeClr val="tx1">
                  <a:lumMod val="90000"/>
                  <a:lumOff val="10000"/>
                </a:schemeClr>
              </a:solidFill>
              <a:effectLst/>
              <a:uLnTx/>
              <a:uFillTx/>
              <a:latin typeface="Designball-edu-02" pitchFamily="2" charset="0"/>
              <a:cs typeface="Arial" panose="020B0604020202020204" pitchFamily="34" charset="0"/>
            </a:endParaRPr>
          </a:p>
        </p:txBody>
      </p:sp>
      <p:grpSp>
        <p:nvGrpSpPr>
          <p:cNvPr id="87" name="Group 86">
            <a:extLst>
              <a:ext uri="{FF2B5EF4-FFF2-40B4-BE49-F238E27FC236}">
                <a16:creationId xmlns:a16="http://schemas.microsoft.com/office/drawing/2014/main" id="{E18C86B9-ABD2-462E-9DF3-7D3AB3B75A41}"/>
              </a:ext>
            </a:extLst>
          </p:cNvPr>
          <p:cNvGrpSpPr/>
          <p:nvPr/>
        </p:nvGrpSpPr>
        <p:grpSpPr>
          <a:xfrm>
            <a:off x="14038858" y="9933641"/>
            <a:ext cx="4239211" cy="1810356"/>
            <a:chOff x="10421395" y="6022873"/>
            <a:chExt cx="7524205" cy="1810356"/>
          </a:xfrm>
        </p:grpSpPr>
        <p:sp>
          <p:nvSpPr>
            <p:cNvPr id="88" name="TextBox 87">
              <a:extLst>
                <a:ext uri="{FF2B5EF4-FFF2-40B4-BE49-F238E27FC236}">
                  <a16:creationId xmlns:a16="http://schemas.microsoft.com/office/drawing/2014/main" id="{16F94ACD-3DA5-428D-A67E-B424C49EC347}"/>
                </a:ext>
              </a:extLst>
            </p:cNvPr>
            <p:cNvSpPr txBox="1"/>
            <p:nvPr/>
          </p:nvSpPr>
          <p:spPr>
            <a:xfrm>
              <a:off x="10421395" y="6022873"/>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Transport &gt;</a:t>
              </a:r>
            </a:p>
          </p:txBody>
        </p:sp>
        <p:sp>
          <p:nvSpPr>
            <p:cNvPr id="89" name="TextBox 88">
              <a:extLst>
                <a:ext uri="{FF2B5EF4-FFF2-40B4-BE49-F238E27FC236}">
                  <a16:creationId xmlns:a16="http://schemas.microsoft.com/office/drawing/2014/main" id="{BB02FE81-E7C2-4F77-909A-0876CB1CD07E}"/>
                </a:ext>
              </a:extLst>
            </p:cNvPr>
            <p:cNvSpPr txBox="1"/>
            <p:nvPr/>
          </p:nvSpPr>
          <p:spPr>
            <a:xfrm>
              <a:off x="10421395" y="6537361"/>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 experience when you write notes.</a:t>
              </a:r>
            </a:p>
          </p:txBody>
        </p:sp>
      </p:grpSp>
      <p:sp>
        <p:nvSpPr>
          <p:cNvPr id="90" name="Rectangle 89">
            <a:extLst>
              <a:ext uri="{FF2B5EF4-FFF2-40B4-BE49-F238E27FC236}">
                <a16:creationId xmlns:a16="http://schemas.microsoft.com/office/drawing/2014/main" id="{7BA89EBE-F0D7-43A9-939D-BFDAAAE9E04D}"/>
              </a:ext>
            </a:extLst>
          </p:cNvPr>
          <p:cNvSpPr/>
          <p:nvPr/>
        </p:nvSpPr>
        <p:spPr>
          <a:xfrm>
            <a:off x="12732565" y="12615393"/>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noProof="0">
                <a:solidFill>
                  <a:schemeClr val="tx1">
                    <a:lumMod val="90000"/>
                    <a:lumOff val="10000"/>
                  </a:schemeClr>
                </a:solidFill>
                <a:latin typeface="Designball-edu-02" pitchFamily="2" charset="0"/>
                <a:cs typeface="Arial" panose="020B0604020202020204" pitchFamily="34" charset="0"/>
              </a:rPr>
              <a:t>g</a:t>
            </a:r>
            <a:endParaRPr kumimoji="0" lang="en-US" sz="8000" b="0" i="0" u="none" strike="noStrike" kern="1200" cap="none" spc="0" normalizeH="0" baseline="0" noProof="0">
              <a:ln>
                <a:noFill/>
              </a:ln>
              <a:solidFill>
                <a:schemeClr val="tx1">
                  <a:lumMod val="90000"/>
                  <a:lumOff val="10000"/>
                </a:schemeClr>
              </a:solidFill>
              <a:effectLst/>
              <a:uLnTx/>
              <a:uFillTx/>
              <a:latin typeface="Designball-edu-02" pitchFamily="2" charset="0"/>
              <a:cs typeface="Arial" panose="020B0604020202020204" pitchFamily="34" charset="0"/>
            </a:endParaRPr>
          </a:p>
        </p:txBody>
      </p:sp>
      <p:grpSp>
        <p:nvGrpSpPr>
          <p:cNvPr id="91" name="Group 90">
            <a:extLst>
              <a:ext uri="{FF2B5EF4-FFF2-40B4-BE49-F238E27FC236}">
                <a16:creationId xmlns:a16="http://schemas.microsoft.com/office/drawing/2014/main" id="{13A23D17-8B8B-4BEE-B67D-B9ACCEB359A1}"/>
              </a:ext>
            </a:extLst>
          </p:cNvPr>
          <p:cNvGrpSpPr/>
          <p:nvPr/>
        </p:nvGrpSpPr>
        <p:grpSpPr>
          <a:xfrm>
            <a:off x="14038858" y="12292228"/>
            <a:ext cx="4239211" cy="1810356"/>
            <a:chOff x="10421395" y="8381460"/>
            <a:chExt cx="7524205" cy="1810356"/>
          </a:xfrm>
        </p:grpSpPr>
        <p:sp>
          <p:nvSpPr>
            <p:cNvPr id="92" name="TextBox 91">
              <a:extLst>
                <a:ext uri="{FF2B5EF4-FFF2-40B4-BE49-F238E27FC236}">
                  <a16:creationId xmlns:a16="http://schemas.microsoft.com/office/drawing/2014/main" id="{8EABBEE2-2E35-4169-BC00-F56AE8B7028D}"/>
                </a:ext>
              </a:extLst>
            </p:cNvPr>
            <p:cNvSpPr txBox="1"/>
            <p:nvPr/>
          </p:nvSpPr>
          <p:spPr>
            <a:xfrm>
              <a:off x="10421395" y="8381460"/>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Branding Design &gt;</a:t>
              </a:r>
            </a:p>
          </p:txBody>
        </p:sp>
        <p:sp>
          <p:nvSpPr>
            <p:cNvPr id="93" name="TextBox 92">
              <a:extLst>
                <a:ext uri="{FF2B5EF4-FFF2-40B4-BE49-F238E27FC236}">
                  <a16:creationId xmlns:a16="http://schemas.microsoft.com/office/drawing/2014/main" id="{70834FF1-4792-4E04-89E7-1E9BEFBC843B}"/>
                </a:ext>
              </a:extLst>
            </p:cNvPr>
            <p:cNvSpPr txBox="1"/>
            <p:nvPr/>
          </p:nvSpPr>
          <p:spPr>
            <a:xfrm>
              <a:off x="10421395" y="8895948"/>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 experience when you write notes.</a:t>
              </a:r>
            </a:p>
          </p:txBody>
        </p:sp>
      </p:grpSp>
      <p:sp>
        <p:nvSpPr>
          <p:cNvPr id="94" name="TextBox 93">
            <a:extLst>
              <a:ext uri="{FF2B5EF4-FFF2-40B4-BE49-F238E27FC236}">
                <a16:creationId xmlns:a16="http://schemas.microsoft.com/office/drawing/2014/main" id="{22EC6365-BA2E-4AE1-AE53-52001E92A017}"/>
              </a:ext>
            </a:extLst>
          </p:cNvPr>
          <p:cNvSpPr txBox="1"/>
          <p:nvPr/>
        </p:nvSpPr>
        <p:spPr>
          <a:xfrm>
            <a:off x="13934347" y="8364952"/>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3"/>
                </a:solidFill>
                <a:effectLst/>
                <a:uLnTx/>
                <a:uFillTx/>
                <a:latin typeface="Century Gothic"/>
                <a:ea typeface="+mn-ea"/>
                <a:cs typeface="+mn-cs"/>
              </a:rPr>
              <a:t>Opportunities</a:t>
            </a:r>
          </a:p>
        </p:txBody>
      </p:sp>
    </p:spTree>
    <p:extLst>
      <p:ext uri="{BB962C8B-B14F-4D97-AF65-F5344CB8AC3E}">
        <p14:creationId xmlns:p14="http://schemas.microsoft.com/office/powerpoint/2010/main" val="426255869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00"/>
                                  </p:stCondLst>
                                  <p:childTnLst>
                                    <p:set>
                                      <p:cBhvr>
                                        <p:cTn id="6" dur="1" fill="hold">
                                          <p:stCondLst>
                                            <p:cond delay="0"/>
                                          </p:stCondLst>
                                        </p:cTn>
                                        <p:tgtEl>
                                          <p:spTgt spid="86"/>
                                        </p:tgtEl>
                                        <p:attrNameLst>
                                          <p:attrName>style.visibility</p:attrName>
                                        </p:attrNameLst>
                                      </p:cBhvr>
                                      <p:to>
                                        <p:strVal val="visible"/>
                                      </p:to>
                                    </p:set>
                                    <p:anim calcmode="lin" valueType="num">
                                      <p:cBhvr additive="base">
                                        <p:cTn id="7" dur="1000" fill="hold"/>
                                        <p:tgtEl>
                                          <p:spTgt spid="86"/>
                                        </p:tgtEl>
                                        <p:attrNameLst>
                                          <p:attrName>ppt_x</p:attrName>
                                        </p:attrNameLst>
                                      </p:cBhvr>
                                      <p:tavLst>
                                        <p:tav tm="0">
                                          <p:val>
                                            <p:strVal val="1+#ppt_w/2"/>
                                          </p:val>
                                        </p:tav>
                                        <p:tav tm="100000">
                                          <p:val>
                                            <p:strVal val="#ppt_x"/>
                                          </p:val>
                                        </p:tav>
                                      </p:tavLst>
                                    </p:anim>
                                    <p:anim calcmode="lin" valueType="num">
                                      <p:cBhvr additive="base">
                                        <p:cTn id="8" dur="1000" fill="hold"/>
                                        <p:tgtEl>
                                          <p:spTgt spid="86"/>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1000" fill="hold"/>
                                        <p:tgtEl>
                                          <p:spTgt spid="87"/>
                                        </p:tgtEl>
                                        <p:attrNameLst>
                                          <p:attrName>ppt_x</p:attrName>
                                        </p:attrNameLst>
                                      </p:cBhvr>
                                      <p:tavLst>
                                        <p:tav tm="0">
                                          <p:val>
                                            <p:strVal val="1+#ppt_w/2"/>
                                          </p:val>
                                        </p:tav>
                                        <p:tav tm="100000">
                                          <p:val>
                                            <p:strVal val="#ppt_x"/>
                                          </p:val>
                                        </p:tav>
                                      </p:tavLst>
                                    </p:anim>
                                    <p:anim calcmode="lin" valueType="num">
                                      <p:cBhvr additive="base">
                                        <p:cTn id="12" dur="1000" fill="hold"/>
                                        <p:tgtEl>
                                          <p:spTgt spid="87"/>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00"/>
                                  </p:stCondLst>
                                  <p:childTnLst>
                                    <p:set>
                                      <p:cBhvr>
                                        <p:cTn id="14" dur="1" fill="hold">
                                          <p:stCondLst>
                                            <p:cond delay="0"/>
                                          </p:stCondLst>
                                        </p:cTn>
                                        <p:tgtEl>
                                          <p:spTgt spid="90"/>
                                        </p:tgtEl>
                                        <p:attrNameLst>
                                          <p:attrName>style.visibility</p:attrName>
                                        </p:attrNameLst>
                                      </p:cBhvr>
                                      <p:to>
                                        <p:strVal val="visible"/>
                                      </p:to>
                                    </p:set>
                                    <p:anim calcmode="lin" valueType="num">
                                      <p:cBhvr additive="base">
                                        <p:cTn id="15" dur="1000" fill="hold"/>
                                        <p:tgtEl>
                                          <p:spTgt spid="90"/>
                                        </p:tgtEl>
                                        <p:attrNameLst>
                                          <p:attrName>ppt_x</p:attrName>
                                        </p:attrNameLst>
                                      </p:cBhvr>
                                      <p:tavLst>
                                        <p:tav tm="0">
                                          <p:val>
                                            <p:strVal val="1+#ppt_w/2"/>
                                          </p:val>
                                        </p:tav>
                                        <p:tav tm="100000">
                                          <p:val>
                                            <p:strVal val="#ppt_x"/>
                                          </p:val>
                                        </p:tav>
                                      </p:tavLst>
                                    </p:anim>
                                    <p:anim calcmode="lin" valueType="num">
                                      <p:cBhvr additive="base">
                                        <p:cTn id="16" dur="1000" fill="hold"/>
                                        <p:tgtEl>
                                          <p:spTgt spid="9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200"/>
                                  </p:stCondLst>
                                  <p:childTnLst>
                                    <p:set>
                                      <p:cBhvr>
                                        <p:cTn id="18" dur="1" fill="hold">
                                          <p:stCondLst>
                                            <p:cond delay="0"/>
                                          </p:stCondLst>
                                        </p:cTn>
                                        <p:tgtEl>
                                          <p:spTgt spid="91"/>
                                        </p:tgtEl>
                                        <p:attrNameLst>
                                          <p:attrName>style.visibility</p:attrName>
                                        </p:attrNameLst>
                                      </p:cBhvr>
                                      <p:to>
                                        <p:strVal val="visible"/>
                                      </p:to>
                                    </p:set>
                                    <p:anim calcmode="lin" valueType="num">
                                      <p:cBhvr additive="base">
                                        <p:cTn id="19" dur="1000" fill="hold"/>
                                        <p:tgtEl>
                                          <p:spTgt spid="91"/>
                                        </p:tgtEl>
                                        <p:attrNameLst>
                                          <p:attrName>ppt_x</p:attrName>
                                        </p:attrNameLst>
                                      </p:cBhvr>
                                      <p:tavLst>
                                        <p:tav tm="0">
                                          <p:val>
                                            <p:strVal val="1+#ppt_w/2"/>
                                          </p:val>
                                        </p:tav>
                                        <p:tav tm="100000">
                                          <p:val>
                                            <p:strVal val="#ppt_x"/>
                                          </p:val>
                                        </p:tav>
                                      </p:tavLst>
                                    </p:anim>
                                    <p:anim calcmode="lin" valueType="num">
                                      <p:cBhvr additive="base">
                                        <p:cTn id="20" dur="1000" fill="hold"/>
                                        <p:tgtEl>
                                          <p:spTgt spid="91"/>
                                        </p:tgtEl>
                                        <p:attrNameLst>
                                          <p:attrName>ppt_y</p:attrName>
                                        </p:attrNameLst>
                                      </p:cBhvr>
                                      <p:tavLst>
                                        <p:tav tm="0">
                                          <p:val>
                                            <p:strVal val="#ppt_y"/>
                                          </p:val>
                                        </p:tav>
                                        <p:tav tm="100000">
                                          <p:val>
                                            <p:strVal val="#ppt_y"/>
                                          </p:val>
                                        </p:tav>
                                      </p:tavLst>
                                    </p:anim>
                                  </p:childTnLst>
                                </p:cTn>
                              </p:par>
                              <p:par>
                                <p:cTn id="21" presetID="2" presetClass="entr" presetSubtype="2" accel="20000" decel="80000" fill="hold" grpId="0" nodeType="withEffect">
                                  <p:stCondLst>
                                    <p:cond delay="200"/>
                                  </p:stCondLst>
                                  <p:childTnLst>
                                    <p:set>
                                      <p:cBhvr>
                                        <p:cTn id="22" dur="1" fill="hold">
                                          <p:stCondLst>
                                            <p:cond delay="0"/>
                                          </p:stCondLst>
                                        </p:cTn>
                                        <p:tgtEl>
                                          <p:spTgt spid="94"/>
                                        </p:tgtEl>
                                        <p:attrNameLst>
                                          <p:attrName>style.visibility</p:attrName>
                                        </p:attrNameLst>
                                      </p:cBhvr>
                                      <p:to>
                                        <p:strVal val="visible"/>
                                      </p:to>
                                    </p:set>
                                    <p:anim calcmode="lin" valueType="num">
                                      <p:cBhvr additive="base">
                                        <p:cTn id="23" dur="1000" fill="hold"/>
                                        <p:tgtEl>
                                          <p:spTgt spid="94"/>
                                        </p:tgtEl>
                                        <p:attrNameLst>
                                          <p:attrName>ppt_x</p:attrName>
                                        </p:attrNameLst>
                                      </p:cBhvr>
                                      <p:tavLst>
                                        <p:tav tm="0">
                                          <p:val>
                                            <p:strVal val="1+#ppt_w/2"/>
                                          </p:val>
                                        </p:tav>
                                        <p:tav tm="100000">
                                          <p:val>
                                            <p:strVal val="#ppt_x"/>
                                          </p:val>
                                        </p:tav>
                                      </p:tavLst>
                                    </p:anim>
                                    <p:anim calcmode="lin" valueType="num">
                                      <p:cBhvr additive="base">
                                        <p:cTn id="24" dur="1000" fill="hold"/>
                                        <p:tgtEl>
                                          <p:spTgt spid="9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P spid="90" grpId="0"/>
      <p:bldP spid="94" grpId="0"/>
    </p:bldLst>
  </p:timing>
</p:sld>
</file>

<file path=ppt/slides/slide5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1" name="TextBox 30">
            <a:extLst>
              <a:ext uri="{FF2B5EF4-FFF2-40B4-BE49-F238E27FC236}">
                <a16:creationId xmlns:a16="http://schemas.microsoft.com/office/drawing/2014/main" id="{7AF4E64A-C49C-4A5D-A114-BC934F82D46A}"/>
              </a:ext>
            </a:extLst>
          </p:cNvPr>
          <p:cNvSpPr txBox="1"/>
          <p:nvPr/>
        </p:nvSpPr>
        <p:spPr>
          <a:xfrm>
            <a:off x="13983629" y="4185670"/>
            <a:ext cx="6807616" cy="341632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grpSp>
        <p:nvGrpSpPr>
          <p:cNvPr id="32" name="Group 31">
            <a:extLst>
              <a:ext uri="{FF2B5EF4-FFF2-40B4-BE49-F238E27FC236}">
                <a16:creationId xmlns:a16="http://schemas.microsoft.com/office/drawing/2014/main" id="{162CF598-46E1-4101-9F92-D02A9F841EDB}"/>
              </a:ext>
            </a:extLst>
          </p:cNvPr>
          <p:cNvGrpSpPr/>
          <p:nvPr/>
        </p:nvGrpSpPr>
        <p:grpSpPr>
          <a:xfrm>
            <a:off x="2435000" y="4945216"/>
            <a:ext cx="9490323" cy="10010101"/>
            <a:chOff x="8736553" y="3611344"/>
            <a:chExt cx="6914068" cy="7292746"/>
          </a:xfrm>
        </p:grpSpPr>
        <p:sp>
          <p:nvSpPr>
            <p:cNvPr id="33" name="One">
              <a:extLst>
                <a:ext uri="{FF2B5EF4-FFF2-40B4-BE49-F238E27FC236}">
                  <a16:creationId xmlns:a16="http://schemas.microsoft.com/office/drawing/2014/main" id="{4EB37CC8-D376-4FBF-81E7-DC5DB96D7B6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000">
                <a:solidFill>
                  <a:srgbClr val="172144"/>
                </a:solidFill>
                <a:latin typeface="Calibri"/>
              </a:endParaRPr>
            </a:p>
          </p:txBody>
        </p:sp>
        <p:sp>
          <p:nvSpPr>
            <p:cNvPr id="34" name="Two">
              <a:extLst>
                <a:ext uri="{FF2B5EF4-FFF2-40B4-BE49-F238E27FC236}">
                  <a16:creationId xmlns:a16="http://schemas.microsoft.com/office/drawing/2014/main" id="{976B1E6D-1C9E-46FE-9DCB-71EB784D01C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000">
                <a:solidFill>
                  <a:srgbClr val="172144"/>
                </a:solidFill>
                <a:latin typeface="Calibri"/>
              </a:endParaRPr>
            </a:p>
          </p:txBody>
        </p:sp>
        <p:sp>
          <p:nvSpPr>
            <p:cNvPr id="35" name="Three">
              <a:extLst>
                <a:ext uri="{FF2B5EF4-FFF2-40B4-BE49-F238E27FC236}">
                  <a16:creationId xmlns:a16="http://schemas.microsoft.com/office/drawing/2014/main" id="{AB02D6C7-944B-4128-B2F1-75B7506D0C9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000">
                <a:solidFill>
                  <a:srgbClr val="172144"/>
                </a:solidFill>
                <a:latin typeface="Calibri"/>
              </a:endParaRPr>
            </a:p>
          </p:txBody>
        </p:sp>
        <p:sp>
          <p:nvSpPr>
            <p:cNvPr id="36" name="Four">
              <a:extLst>
                <a:ext uri="{FF2B5EF4-FFF2-40B4-BE49-F238E27FC236}">
                  <a16:creationId xmlns:a16="http://schemas.microsoft.com/office/drawing/2014/main" id="{664FA4E9-24DC-4B03-8803-FAB83A38CBB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000">
                <a:solidFill>
                  <a:srgbClr val="172144"/>
                </a:solidFill>
                <a:latin typeface="Calibri"/>
              </a:endParaRPr>
            </a:p>
          </p:txBody>
        </p:sp>
      </p:grpSp>
      <p:sp>
        <p:nvSpPr>
          <p:cNvPr id="37" name="TextBox 36">
            <a:extLst>
              <a:ext uri="{FF2B5EF4-FFF2-40B4-BE49-F238E27FC236}">
                <a16:creationId xmlns:a16="http://schemas.microsoft.com/office/drawing/2014/main" id="{8D1F6DAD-94BC-4797-931F-554E598D90D0}"/>
              </a:ext>
            </a:extLst>
          </p:cNvPr>
          <p:cNvSpPr txBox="1"/>
          <p:nvPr/>
        </p:nvSpPr>
        <p:spPr>
          <a:xfrm>
            <a:off x="5904530" y="6952736"/>
            <a:ext cx="2359941" cy="4508927"/>
          </a:xfrm>
          <a:prstGeom prst="rect">
            <a:avLst/>
          </a:prstGeom>
          <a:noFill/>
        </p:spPr>
        <p:txBody>
          <a:bodyPr wrap="none" rtlCol="0" anchor="ctr">
            <a:spAutoFit/>
          </a:bodyPr>
          <a:lstStyle/>
          <a:p>
            <a:pPr algn="ctr"/>
            <a:r>
              <a:rPr lang="en-US" sz="287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grpSp>
        <p:nvGrpSpPr>
          <p:cNvPr id="38" name="Group 37">
            <a:extLst>
              <a:ext uri="{FF2B5EF4-FFF2-40B4-BE49-F238E27FC236}">
                <a16:creationId xmlns:a16="http://schemas.microsoft.com/office/drawing/2014/main" id="{1580BC8D-6F43-4595-8CAC-33EC3B4D2B33}"/>
              </a:ext>
            </a:extLst>
          </p:cNvPr>
          <p:cNvGrpSpPr/>
          <p:nvPr/>
        </p:nvGrpSpPr>
        <p:grpSpPr>
          <a:xfrm>
            <a:off x="-11307595" y="4822254"/>
            <a:ext cx="9723477" cy="10256024"/>
            <a:chOff x="8736553" y="3611344"/>
            <a:chExt cx="6914068" cy="7292746"/>
          </a:xfrm>
        </p:grpSpPr>
        <p:sp>
          <p:nvSpPr>
            <p:cNvPr id="39" name="One">
              <a:extLst>
                <a:ext uri="{FF2B5EF4-FFF2-40B4-BE49-F238E27FC236}">
                  <a16:creationId xmlns:a16="http://schemas.microsoft.com/office/drawing/2014/main" id="{34A5D4EA-E2C4-4499-A9A8-5035AEA7C9E4}"/>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0" name="Two">
              <a:extLst>
                <a:ext uri="{FF2B5EF4-FFF2-40B4-BE49-F238E27FC236}">
                  <a16:creationId xmlns:a16="http://schemas.microsoft.com/office/drawing/2014/main" id="{C6869839-9154-4F43-841D-DC4528398FD8}"/>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1" name="Three">
              <a:extLst>
                <a:ext uri="{FF2B5EF4-FFF2-40B4-BE49-F238E27FC236}">
                  <a16:creationId xmlns:a16="http://schemas.microsoft.com/office/drawing/2014/main" id="{E294BF3F-6AFE-4EF8-B645-8E5D32D0D72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2" name="Four">
              <a:extLst>
                <a:ext uri="{FF2B5EF4-FFF2-40B4-BE49-F238E27FC236}">
                  <a16:creationId xmlns:a16="http://schemas.microsoft.com/office/drawing/2014/main" id="{09037A5B-25BC-4152-99DB-9426058B099E}"/>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43" name="TextBox 42">
            <a:extLst>
              <a:ext uri="{FF2B5EF4-FFF2-40B4-BE49-F238E27FC236}">
                <a16:creationId xmlns:a16="http://schemas.microsoft.com/office/drawing/2014/main" id="{E860FE08-0866-4436-9883-76C94C24B86C}"/>
              </a:ext>
            </a:extLst>
          </p:cNvPr>
          <p:cNvSpPr txBox="1"/>
          <p:nvPr/>
        </p:nvSpPr>
        <p:spPr>
          <a:xfrm>
            <a:off x="-8112748" y="6814376"/>
            <a:ext cx="3118161" cy="4508928"/>
          </a:xfrm>
          <a:prstGeom prst="rect">
            <a:avLst/>
          </a:prstGeom>
          <a:noFill/>
        </p:spPr>
        <p:txBody>
          <a:bodyPr wrap="none" rtlCol="0" anchor="ctr">
            <a:spAutoFit/>
          </a:bodyPr>
          <a:lstStyle/>
          <a:p>
            <a:pPr algn="ctr"/>
            <a:r>
              <a:rPr lang="en-US" sz="287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sp>
        <p:nvSpPr>
          <p:cNvPr id="44" name="TextBox 43">
            <a:extLst>
              <a:ext uri="{FF2B5EF4-FFF2-40B4-BE49-F238E27FC236}">
                <a16:creationId xmlns:a16="http://schemas.microsoft.com/office/drawing/2014/main" id="{32DDB66A-CC14-43FE-BEF0-00169AB56B1B}"/>
              </a:ext>
            </a:extLst>
          </p:cNvPr>
          <p:cNvSpPr txBox="1"/>
          <p:nvPr/>
        </p:nvSpPr>
        <p:spPr>
          <a:xfrm>
            <a:off x="13934347" y="8092077"/>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4"/>
                </a:solidFill>
                <a:effectLst/>
                <a:uLnTx/>
                <a:uFillTx/>
                <a:latin typeface="Century Gothic"/>
                <a:ea typeface="+mn-ea"/>
                <a:cs typeface="+mn-cs"/>
              </a:rPr>
              <a:t>Opportunities</a:t>
            </a:r>
          </a:p>
        </p:txBody>
      </p:sp>
      <p:grpSp>
        <p:nvGrpSpPr>
          <p:cNvPr id="45" name="Group 44">
            <a:extLst>
              <a:ext uri="{FF2B5EF4-FFF2-40B4-BE49-F238E27FC236}">
                <a16:creationId xmlns:a16="http://schemas.microsoft.com/office/drawing/2014/main" id="{2D6E0FBF-9E02-4D34-97B3-81BC5DE88288}"/>
              </a:ext>
            </a:extLst>
          </p:cNvPr>
          <p:cNvGrpSpPr/>
          <p:nvPr/>
        </p:nvGrpSpPr>
        <p:grpSpPr>
          <a:xfrm>
            <a:off x="12526680" y="9664369"/>
            <a:ext cx="6646956" cy="2006881"/>
            <a:chOff x="13050744" y="4428096"/>
            <a:chExt cx="6646956" cy="2006881"/>
          </a:xfrm>
        </p:grpSpPr>
        <p:sp>
          <p:nvSpPr>
            <p:cNvPr id="46" name="TextBox 45">
              <a:extLst>
                <a:ext uri="{FF2B5EF4-FFF2-40B4-BE49-F238E27FC236}">
                  <a16:creationId xmlns:a16="http://schemas.microsoft.com/office/drawing/2014/main" id="{12840920-E77E-41C4-AA48-7E12A82EE202}"/>
                </a:ext>
              </a:extLst>
            </p:cNvPr>
            <p:cNvSpPr txBox="1"/>
            <p:nvPr/>
          </p:nvSpPr>
          <p:spPr>
            <a:xfrm>
              <a:off x="14613775" y="4428096"/>
              <a:ext cx="210025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DESCRIPTION</a:t>
              </a:r>
            </a:p>
          </p:txBody>
        </p:sp>
        <p:sp>
          <p:nvSpPr>
            <p:cNvPr id="47" name="Rectangle 46">
              <a:extLst>
                <a:ext uri="{FF2B5EF4-FFF2-40B4-BE49-F238E27FC236}">
                  <a16:creationId xmlns:a16="http://schemas.microsoft.com/office/drawing/2014/main" id="{0E714E76-77EE-4DCF-8FCF-94D4D1EB4894}"/>
                </a:ext>
              </a:extLst>
            </p:cNvPr>
            <p:cNvSpPr/>
            <p:nvPr/>
          </p:nvSpPr>
          <p:spPr>
            <a:xfrm>
              <a:off x="13653727" y="4428096"/>
              <a:ext cx="736099"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#01</a:t>
              </a:r>
            </a:p>
          </p:txBody>
        </p:sp>
        <p:sp>
          <p:nvSpPr>
            <p:cNvPr id="63" name="TextBox 62">
              <a:extLst>
                <a:ext uri="{FF2B5EF4-FFF2-40B4-BE49-F238E27FC236}">
                  <a16:creationId xmlns:a16="http://schemas.microsoft.com/office/drawing/2014/main" id="{5E5E2063-CBB4-4A3E-B3EA-7636D42AA15A}"/>
                </a:ext>
              </a:extLst>
            </p:cNvPr>
            <p:cNvSpPr txBox="1"/>
            <p:nvPr/>
          </p:nvSpPr>
          <p:spPr>
            <a:xfrm>
              <a:off x="14613775" y="5109278"/>
              <a:ext cx="5083925"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Phasellus id ligula ut enim elementum bibendum eget eget magna. Fusce in magna diam.</a:t>
              </a:r>
            </a:p>
          </p:txBody>
        </p:sp>
        <p:cxnSp>
          <p:nvCxnSpPr>
            <p:cNvPr id="64" name="Straight Connector 63">
              <a:extLst>
                <a:ext uri="{FF2B5EF4-FFF2-40B4-BE49-F238E27FC236}">
                  <a16:creationId xmlns:a16="http://schemas.microsoft.com/office/drawing/2014/main" id="{0CF2303D-80BD-4399-9F43-EE33525E616B}"/>
                </a:ext>
              </a:extLst>
            </p:cNvPr>
            <p:cNvCxnSpPr>
              <a:cxnSpLocks/>
            </p:cNvCxnSpPr>
            <p:nvPr/>
          </p:nvCxnSpPr>
          <p:spPr>
            <a:xfrm>
              <a:off x="14873910" y="6254498"/>
              <a:ext cx="3000201" cy="0"/>
            </a:xfrm>
            <a:prstGeom prst="line">
              <a:avLst/>
            </a:prstGeom>
            <a:ln w="279400"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C4C1EC0B-4861-4875-81CC-5DD6B0AD23C7}"/>
                </a:ext>
              </a:extLst>
            </p:cNvPr>
            <p:cNvCxnSpPr>
              <a:cxnSpLocks/>
            </p:cNvCxnSpPr>
            <p:nvPr/>
          </p:nvCxnSpPr>
          <p:spPr>
            <a:xfrm>
              <a:off x="14873910" y="6254498"/>
              <a:ext cx="838026" cy="0"/>
            </a:xfrm>
            <a:prstGeom prst="line">
              <a:avLst/>
            </a:prstGeom>
            <a:ln w="279400" cap="rnd">
              <a:solidFill>
                <a:schemeClr val="accent4"/>
              </a:solidFill>
              <a:round/>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DE1298D8-9E77-4FB2-A1BF-2CC69766CCDA}"/>
                </a:ext>
              </a:extLst>
            </p:cNvPr>
            <p:cNvCxnSpPr>
              <a:cxnSpLocks/>
            </p:cNvCxnSpPr>
            <p:nvPr/>
          </p:nvCxnSpPr>
          <p:spPr>
            <a:xfrm>
              <a:off x="16067536" y="6254498"/>
              <a:ext cx="1806575" cy="0"/>
            </a:xfrm>
            <a:prstGeom prst="line">
              <a:avLst/>
            </a:prstGeom>
            <a:ln w="2794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670773C3-8F5E-425F-BC06-CE53F9C746B4}"/>
                </a:ext>
              </a:extLst>
            </p:cNvPr>
            <p:cNvSpPr txBox="1"/>
            <p:nvPr/>
          </p:nvSpPr>
          <p:spPr>
            <a:xfrm>
              <a:off x="13050744" y="6065645"/>
              <a:ext cx="1627369"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Open Sans Light"/>
                  <a:ea typeface="+mn-ea"/>
                  <a:cs typeface="+mn-cs"/>
                </a:rPr>
                <a:t>Opportunities</a:t>
              </a:r>
            </a:p>
          </p:txBody>
        </p:sp>
        <p:sp>
          <p:nvSpPr>
            <p:cNvPr id="68" name="TextBox 67">
              <a:extLst>
                <a:ext uri="{FF2B5EF4-FFF2-40B4-BE49-F238E27FC236}">
                  <a16:creationId xmlns:a16="http://schemas.microsoft.com/office/drawing/2014/main" id="{F25D7BAB-F0BD-493C-A91A-715D97D3D501}"/>
                </a:ext>
              </a:extLst>
            </p:cNvPr>
            <p:cNvSpPr txBox="1"/>
            <p:nvPr/>
          </p:nvSpPr>
          <p:spPr>
            <a:xfrm>
              <a:off x="17945835" y="6065645"/>
              <a:ext cx="1457643"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Weaknesses</a:t>
              </a:r>
            </a:p>
          </p:txBody>
        </p:sp>
      </p:grpSp>
      <p:grpSp>
        <p:nvGrpSpPr>
          <p:cNvPr id="69" name="Group 68">
            <a:extLst>
              <a:ext uri="{FF2B5EF4-FFF2-40B4-BE49-F238E27FC236}">
                <a16:creationId xmlns:a16="http://schemas.microsoft.com/office/drawing/2014/main" id="{E0B9FF0F-2B1E-4B83-B862-0BE466480940}"/>
              </a:ext>
            </a:extLst>
          </p:cNvPr>
          <p:cNvGrpSpPr/>
          <p:nvPr/>
        </p:nvGrpSpPr>
        <p:grpSpPr>
          <a:xfrm>
            <a:off x="12526679" y="12517297"/>
            <a:ext cx="6646957" cy="2006881"/>
            <a:chOff x="13050743" y="7281024"/>
            <a:chExt cx="6646957" cy="2006881"/>
          </a:xfrm>
        </p:grpSpPr>
        <p:sp>
          <p:nvSpPr>
            <p:cNvPr id="70" name="TextBox 69">
              <a:extLst>
                <a:ext uri="{FF2B5EF4-FFF2-40B4-BE49-F238E27FC236}">
                  <a16:creationId xmlns:a16="http://schemas.microsoft.com/office/drawing/2014/main" id="{599D2145-A25B-445E-A801-2150C6892AB6}"/>
                </a:ext>
              </a:extLst>
            </p:cNvPr>
            <p:cNvSpPr txBox="1"/>
            <p:nvPr/>
          </p:nvSpPr>
          <p:spPr>
            <a:xfrm>
              <a:off x="14613775" y="7281024"/>
              <a:ext cx="206819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DESCRIPTION</a:t>
              </a:r>
            </a:p>
          </p:txBody>
        </p:sp>
        <p:sp>
          <p:nvSpPr>
            <p:cNvPr id="71" name="Rectangle 70">
              <a:extLst>
                <a:ext uri="{FF2B5EF4-FFF2-40B4-BE49-F238E27FC236}">
                  <a16:creationId xmlns:a16="http://schemas.microsoft.com/office/drawing/2014/main" id="{E9D28507-0288-4A03-A21B-7B47C4F76BE4}"/>
                </a:ext>
              </a:extLst>
            </p:cNvPr>
            <p:cNvSpPr/>
            <p:nvPr/>
          </p:nvSpPr>
          <p:spPr>
            <a:xfrm>
              <a:off x="13653727" y="7281024"/>
              <a:ext cx="736099"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#02</a:t>
              </a:r>
            </a:p>
          </p:txBody>
        </p:sp>
        <p:sp>
          <p:nvSpPr>
            <p:cNvPr id="72" name="TextBox 71">
              <a:extLst>
                <a:ext uri="{FF2B5EF4-FFF2-40B4-BE49-F238E27FC236}">
                  <a16:creationId xmlns:a16="http://schemas.microsoft.com/office/drawing/2014/main" id="{DA59C11C-DC81-428E-9C2E-3B265F371DA3}"/>
                </a:ext>
              </a:extLst>
            </p:cNvPr>
            <p:cNvSpPr txBox="1"/>
            <p:nvPr/>
          </p:nvSpPr>
          <p:spPr>
            <a:xfrm>
              <a:off x="14613775" y="7962206"/>
              <a:ext cx="5083925"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Phasellus id ligula ut enim elementum bibendum eget eget magna. Fusce in magna diam.</a:t>
              </a:r>
            </a:p>
          </p:txBody>
        </p:sp>
        <p:cxnSp>
          <p:nvCxnSpPr>
            <p:cNvPr id="73" name="Straight Connector 72">
              <a:extLst>
                <a:ext uri="{FF2B5EF4-FFF2-40B4-BE49-F238E27FC236}">
                  <a16:creationId xmlns:a16="http://schemas.microsoft.com/office/drawing/2014/main" id="{288D845A-E78F-4507-A564-F63CE75BC8FC}"/>
                </a:ext>
              </a:extLst>
            </p:cNvPr>
            <p:cNvCxnSpPr>
              <a:cxnSpLocks/>
            </p:cNvCxnSpPr>
            <p:nvPr/>
          </p:nvCxnSpPr>
          <p:spPr>
            <a:xfrm>
              <a:off x="14873910" y="9107426"/>
              <a:ext cx="3000201" cy="0"/>
            </a:xfrm>
            <a:prstGeom prst="line">
              <a:avLst/>
            </a:prstGeom>
            <a:ln w="279400"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42DD15A2-0B97-431C-BD1B-789CE6493FD2}"/>
                </a:ext>
              </a:extLst>
            </p:cNvPr>
            <p:cNvCxnSpPr>
              <a:cxnSpLocks/>
            </p:cNvCxnSpPr>
            <p:nvPr/>
          </p:nvCxnSpPr>
          <p:spPr>
            <a:xfrm>
              <a:off x="14873910" y="9107426"/>
              <a:ext cx="1737690" cy="0"/>
            </a:xfrm>
            <a:prstGeom prst="line">
              <a:avLst/>
            </a:prstGeom>
            <a:ln w="279400" cap="rnd">
              <a:solidFill>
                <a:schemeClr val="accent4"/>
              </a:solidFill>
              <a:round/>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4FCD3482-9D70-4597-A8EE-5B0BD930737C}"/>
                </a:ext>
              </a:extLst>
            </p:cNvPr>
            <p:cNvCxnSpPr>
              <a:cxnSpLocks/>
            </p:cNvCxnSpPr>
            <p:nvPr/>
          </p:nvCxnSpPr>
          <p:spPr>
            <a:xfrm>
              <a:off x="16925925" y="9107426"/>
              <a:ext cx="948186" cy="0"/>
            </a:xfrm>
            <a:prstGeom prst="line">
              <a:avLst/>
            </a:prstGeom>
            <a:ln w="2794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2B6D3269-B8F9-42AA-9004-5674B4D5F5AD}"/>
                </a:ext>
              </a:extLst>
            </p:cNvPr>
            <p:cNvSpPr txBox="1"/>
            <p:nvPr/>
          </p:nvSpPr>
          <p:spPr>
            <a:xfrm>
              <a:off x="13050743" y="8918573"/>
              <a:ext cx="1627370" cy="369332"/>
            </a:xfrm>
            <a:prstGeom prst="rect">
              <a:avLst/>
            </a:prstGeom>
            <a:noFill/>
          </p:spPr>
          <p:txBody>
            <a:bodyPr wrap="none" rtlCol="0">
              <a:spAutoFit/>
            </a:bodyPr>
            <a:lstStyle/>
            <a:p>
              <a:pPr lvl="0" algn="r">
                <a:defRPr/>
              </a:pPr>
              <a:r>
                <a:rPr lang="en-US">
                  <a:solidFill>
                    <a:schemeClr val="tx1">
                      <a:lumMod val="90000"/>
                      <a:lumOff val="10000"/>
                    </a:schemeClr>
                  </a:solidFill>
                  <a:latin typeface="Open Sans Light"/>
                </a:rPr>
                <a:t>Opportunities</a:t>
              </a:r>
            </a:p>
          </p:txBody>
        </p:sp>
        <p:sp>
          <p:nvSpPr>
            <p:cNvPr id="77" name="TextBox 76">
              <a:extLst>
                <a:ext uri="{FF2B5EF4-FFF2-40B4-BE49-F238E27FC236}">
                  <a16:creationId xmlns:a16="http://schemas.microsoft.com/office/drawing/2014/main" id="{F40DAAEB-1DDE-420A-9C73-3B3A9F3CA942}"/>
                </a:ext>
              </a:extLst>
            </p:cNvPr>
            <p:cNvSpPr txBox="1"/>
            <p:nvPr/>
          </p:nvSpPr>
          <p:spPr>
            <a:xfrm>
              <a:off x="17945835" y="8918573"/>
              <a:ext cx="1457643"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Weaknesses</a:t>
              </a:r>
            </a:p>
          </p:txBody>
        </p:sp>
      </p:grpSp>
    </p:spTree>
    <p:extLst>
      <p:ext uri="{BB962C8B-B14F-4D97-AF65-F5344CB8AC3E}">
        <p14:creationId xmlns:p14="http://schemas.microsoft.com/office/powerpoint/2010/main" val="25368567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decel="80000" fill="hold" grpId="0" nodeType="withEffect">
                                  <p:stCondLst>
                                    <p:cond delay="20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1000" fill="hold"/>
                                        <p:tgtEl>
                                          <p:spTgt spid="44"/>
                                        </p:tgtEl>
                                        <p:attrNameLst>
                                          <p:attrName>ppt_x</p:attrName>
                                        </p:attrNameLst>
                                      </p:cBhvr>
                                      <p:tavLst>
                                        <p:tav tm="0">
                                          <p:val>
                                            <p:strVal val="1+#ppt_w/2"/>
                                          </p:val>
                                        </p:tav>
                                        <p:tav tm="100000">
                                          <p:val>
                                            <p:strVal val="#ppt_x"/>
                                          </p:val>
                                        </p:tav>
                                      </p:tavLst>
                                    </p:anim>
                                    <p:anim calcmode="lin" valueType="num">
                                      <p:cBhvr additive="base">
                                        <p:cTn id="8" dur="1000" fill="hold"/>
                                        <p:tgtEl>
                                          <p:spTgt spid="44"/>
                                        </p:tgtEl>
                                        <p:attrNameLst>
                                          <p:attrName>ppt_y</p:attrName>
                                        </p:attrNameLst>
                                      </p:cBhvr>
                                      <p:tavLst>
                                        <p:tav tm="0">
                                          <p:val>
                                            <p:strVal val="#ppt_y"/>
                                          </p:val>
                                        </p:tav>
                                        <p:tav tm="100000">
                                          <p:val>
                                            <p:strVal val="#ppt_y"/>
                                          </p:val>
                                        </p:tav>
                                      </p:tavLst>
                                    </p:anim>
                                  </p:childTnLst>
                                </p:cTn>
                              </p:par>
                              <p:par>
                                <p:cTn id="9" presetID="2" presetClass="entr" presetSubtype="2" accel="21000" decel="79000" fill="hold" nodeType="withEffect">
                                  <p:stCondLst>
                                    <p:cond delay="0"/>
                                  </p:stCondLst>
                                  <p:childTnLst>
                                    <p:set>
                                      <p:cBhvr>
                                        <p:cTn id="10" dur="1" fill="hold">
                                          <p:stCondLst>
                                            <p:cond delay="0"/>
                                          </p:stCondLst>
                                        </p:cTn>
                                        <p:tgtEl>
                                          <p:spTgt spid="69"/>
                                        </p:tgtEl>
                                        <p:attrNameLst>
                                          <p:attrName>style.visibility</p:attrName>
                                        </p:attrNameLst>
                                      </p:cBhvr>
                                      <p:to>
                                        <p:strVal val="visible"/>
                                      </p:to>
                                    </p:set>
                                    <p:anim calcmode="lin" valueType="num">
                                      <p:cBhvr additive="base">
                                        <p:cTn id="11" dur="1000" fill="hold"/>
                                        <p:tgtEl>
                                          <p:spTgt spid="69"/>
                                        </p:tgtEl>
                                        <p:attrNameLst>
                                          <p:attrName>ppt_x</p:attrName>
                                        </p:attrNameLst>
                                      </p:cBhvr>
                                      <p:tavLst>
                                        <p:tav tm="0">
                                          <p:val>
                                            <p:strVal val="1+#ppt_w/2"/>
                                          </p:val>
                                        </p:tav>
                                        <p:tav tm="100000">
                                          <p:val>
                                            <p:strVal val="#ppt_x"/>
                                          </p:val>
                                        </p:tav>
                                      </p:tavLst>
                                    </p:anim>
                                    <p:anim calcmode="lin" valueType="num">
                                      <p:cBhvr additive="base">
                                        <p:cTn id="12" dur="1000" fill="hold"/>
                                        <p:tgtEl>
                                          <p:spTgt spid="69"/>
                                        </p:tgtEl>
                                        <p:attrNameLst>
                                          <p:attrName>ppt_y</p:attrName>
                                        </p:attrNameLst>
                                      </p:cBhvr>
                                      <p:tavLst>
                                        <p:tav tm="0">
                                          <p:val>
                                            <p:strVal val="#ppt_y"/>
                                          </p:val>
                                        </p:tav>
                                        <p:tav tm="100000">
                                          <p:val>
                                            <p:strVal val="#ppt_y"/>
                                          </p:val>
                                        </p:tav>
                                      </p:tavLst>
                                    </p:anim>
                                  </p:childTnLst>
                                </p:cTn>
                              </p:par>
                              <p:par>
                                <p:cTn id="13" presetID="2" presetClass="entr" presetSubtype="2" accel="21000" decel="79000" fill="hold" nodeType="withEffect">
                                  <p:stCondLst>
                                    <p:cond delay="200"/>
                                  </p:stCondLst>
                                  <p:childTnLst>
                                    <p:set>
                                      <p:cBhvr>
                                        <p:cTn id="14" dur="1" fill="hold">
                                          <p:stCondLst>
                                            <p:cond delay="0"/>
                                          </p:stCondLst>
                                        </p:cTn>
                                        <p:tgtEl>
                                          <p:spTgt spid="45"/>
                                        </p:tgtEl>
                                        <p:attrNameLst>
                                          <p:attrName>style.visibility</p:attrName>
                                        </p:attrNameLst>
                                      </p:cBhvr>
                                      <p:to>
                                        <p:strVal val="visible"/>
                                      </p:to>
                                    </p:set>
                                    <p:anim calcmode="lin" valueType="num">
                                      <p:cBhvr additive="base">
                                        <p:cTn id="15" dur="1000" fill="hold"/>
                                        <p:tgtEl>
                                          <p:spTgt spid="45"/>
                                        </p:tgtEl>
                                        <p:attrNameLst>
                                          <p:attrName>ppt_x</p:attrName>
                                        </p:attrNameLst>
                                      </p:cBhvr>
                                      <p:tavLst>
                                        <p:tav tm="0">
                                          <p:val>
                                            <p:strVal val="1+#ppt_w/2"/>
                                          </p:val>
                                        </p:tav>
                                        <p:tav tm="100000">
                                          <p:val>
                                            <p:strVal val="#ppt_x"/>
                                          </p:val>
                                        </p:tav>
                                      </p:tavLst>
                                    </p:anim>
                                    <p:anim calcmode="lin" valueType="num">
                                      <p:cBhvr additive="base">
                                        <p:cTn id="16" dur="10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V.4.0</a:t>
            </a:r>
          </a:p>
        </p:txBody>
      </p:sp>
      <p:sp>
        <p:nvSpPr>
          <p:cNvPr id="7" name="TextBox 6">
            <a:extLst>
              <a:ext uri="{FF2B5EF4-FFF2-40B4-BE49-F238E27FC236}">
                <a16:creationId xmlns:a16="http://schemas.microsoft.com/office/drawing/2014/main" id="{CA3C29B8-03CF-4789-B751-7412709683A9}"/>
              </a:ext>
            </a:extLst>
          </p:cNvPr>
          <p:cNvSpPr txBox="1"/>
          <p:nvPr/>
        </p:nvSpPr>
        <p:spPr>
          <a:xfrm>
            <a:off x="9041932" y="10488539"/>
            <a:ext cx="6303329"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Oct 24,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123572328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E6C64447-6BE1-45C7-90FA-9B97DE2BBD84}"/>
              </a:ext>
            </a:extLst>
          </p:cNvPr>
          <p:cNvGrpSpPr/>
          <p:nvPr/>
        </p:nvGrpSpPr>
        <p:grpSpPr>
          <a:xfrm>
            <a:off x="6969381" y="4348095"/>
            <a:ext cx="6285516" cy="6629769"/>
            <a:chOff x="8736553" y="3611344"/>
            <a:chExt cx="6914068" cy="7292746"/>
          </a:xfrm>
        </p:grpSpPr>
        <p:sp>
          <p:nvSpPr>
            <p:cNvPr id="6" name="One">
              <a:extLst>
                <a:ext uri="{FF2B5EF4-FFF2-40B4-BE49-F238E27FC236}">
                  <a16:creationId xmlns:a16="http://schemas.microsoft.com/office/drawing/2014/main" id="{BCB7DA58-AA3C-42B7-B835-A3AD1B89E81F}"/>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7" name="Two">
              <a:extLst>
                <a:ext uri="{FF2B5EF4-FFF2-40B4-BE49-F238E27FC236}">
                  <a16:creationId xmlns:a16="http://schemas.microsoft.com/office/drawing/2014/main" id="{C95DD136-BA3C-45AA-BA07-5252F1F5F3A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 name="Three">
              <a:extLst>
                <a:ext uri="{FF2B5EF4-FFF2-40B4-BE49-F238E27FC236}">
                  <a16:creationId xmlns:a16="http://schemas.microsoft.com/office/drawing/2014/main" id="{821FECDF-16F6-497B-8BE8-CEACEEEEF6FF}"/>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9" name="Four">
              <a:extLst>
                <a:ext uri="{FF2B5EF4-FFF2-40B4-BE49-F238E27FC236}">
                  <a16:creationId xmlns:a16="http://schemas.microsoft.com/office/drawing/2014/main" id="{68450639-CE2A-48C3-8E4C-1B11A2BFF58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10" name="TextBox 9">
            <a:extLst>
              <a:ext uri="{FF2B5EF4-FFF2-40B4-BE49-F238E27FC236}">
                <a16:creationId xmlns:a16="http://schemas.microsoft.com/office/drawing/2014/main" id="{9212333C-94D4-43BF-ACA7-6153AB2134CA}"/>
              </a:ext>
            </a:extLst>
          </p:cNvPr>
          <p:cNvSpPr txBox="1"/>
          <p:nvPr/>
        </p:nvSpPr>
        <p:spPr>
          <a:xfrm>
            <a:off x="8606450" y="5648346"/>
            <a:ext cx="2836033" cy="3154710"/>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grpSp>
        <p:nvGrpSpPr>
          <p:cNvPr id="11" name="Group 10">
            <a:extLst>
              <a:ext uri="{FF2B5EF4-FFF2-40B4-BE49-F238E27FC236}">
                <a16:creationId xmlns:a16="http://schemas.microsoft.com/office/drawing/2014/main" id="{778F1824-977B-426D-8132-10C52EE77D32}"/>
              </a:ext>
            </a:extLst>
          </p:cNvPr>
          <p:cNvGrpSpPr/>
          <p:nvPr/>
        </p:nvGrpSpPr>
        <p:grpSpPr>
          <a:xfrm>
            <a:off x="4223116" y="6407016"/>
            <a:ext cx="6285516" cy="6629769"/>
            <a:chOff x="1563688" y="3246708"/>
            <a:chExt cx="7605475" cy="8022019"/>
          </a:xfrm>
        </p:grpSpPr>
        <p:sp>
          <p:nvSpPr>
            <p:cNvPr id="12" name="One">
              <a:extLst>
                <a:ext uri="{FF2B5EF4-FFF2-40B4-BE49-F238E27FC236}">
                  <a16:creationId xmlns:a16="http://schemas.microsoft.com/office/drawing/2014/main" id="{3AA1BB3A-2019-44F7-91A4-9BA94F22689C}"/>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3" name="Two">
              <a:extLst>
                <a:ext uri="{FF2B5EF4-FFF2-40B4-BE49-F238E27FC236}">
                  <a16:creationId xmlns:a16="http://schemas.microsoft.com/office/drawing/2014/main" id="{693A9241-F3E8-4B45-A68A-F1A693ED15EF}"/>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4" name="Three">
              <a:extLst>
                <a:ext uri="{FF2B5EF4-FFF2-40B4-BE49-F238E27FC236}">
                  <a16:creationId xmlns:a16="http://schemas.microsoft.com/office/drawing/2014/main" id="{D5FB654A-BD86-44B6-BF07-6EBE49C994F0}"/>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5" name="Four">
              <a:extLst>
                <a:ext uri="{FF2B5EF4-FFF2-40B4-BE49-F238E27FC236}">
                  <a16:creationId xmlns:a16="http://schemas.microsoft.com/office/drawing/2014/main" id="{1EC609CA-7045-4AFE-844C-C8CDF970D8F6}"/>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16" name="TextBox 15">
            <a:extLst>
              <a:ext uri="{FF2B5EF4-FFF2-40B4-BE49-F238E27FC236}">
                <a16:creationId xmlns:a16="http://schemas.microsoft.com/office/drawing/2014/main" id="{E0747674-738F-46D5-AA50-A884F472CE97}"/>
              </a:ext>
            </a:extLst>
          </p:cNvPr>
          <p:cNvSpPr txBox="1"/>
          <p:nvPr/>
        </p:nvSpPr>
        <p:spPr>
          <a:xfrm>
            <a:off x="6389651" y="7575570"/>
            <a:ext cx="1657826" cy="3154710"/>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grpSp>
        <p:nvGrpSpPr>
          <p:cNvPr id="17" name="Group 16">
            <a:extLst>
              <a:ext uri="{FF2B5EF4-FFF2-40B4-BE49-F238E27FC236}">
                <a16:creationId xmlns:a16="http://schemas.microsoft.com/office/drawing/2014/main" id="{36BCDEE7-2EF2-490B-8D05-255C7250A20C}"/>
              </a:ext>
            </a:extLst>
          </p:cNvPr>
          <p:cNvGrpSpPr/>
          <p:nvPr/>
        </p:nvGrpSpPr>
        <p:grpSpPr>
          <a:xfrm>
            <a:off x="9715647" y="6495230"/>
            <a:ext cx="6285516" cy="6629769"/>
            <a:chOff x="8736553" y="3611344"/>
            <a:chExt cx="6914068" cy="7292746"/>
          </a:xfrm>
        </p:grpSpPr>
        <p:sp>
          <p:nvSpPr>
            <p:cNvPr id="18" name="One">
              <a:extLst>
                <a:ext uri="{FF2B5EF4-FFF2-40B4-BE49-F238E27FC236}">
                  <a16:creationId xmlns:a16="http://schemas.microsoft.com/office/drawing/2014/main" id="{F020A6EF-C321-41E6-A812-A978A1F12E6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9" name="Two">
              <a:extLst>
                <a:ext uri="{FF2B5EF4-FFF2-40B4-BE49-F238E27FC236}">
                  <a16:creationId xmlns:a16="http://schemas.microsoft.com/office/drawing/2014/main" id="{04BD249B-89E6-4A68-9508-C54B1D143AC0}"/>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0" name="Three">
              <a:extLst>
                <a:ext uri="{FF2B5EF4-FFF2-40B4-BE49-F238E27FC236}">
                  <a16:creationId xmlns:a16="http://schemas.microsoft.com/office/drawing/2014/main" id="{484F5A14-6FDE-4E72-9167-8BCF0CEFDFFB}"/>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1" name="Four">
              <a:extLst>
                <a:ext uri="{FF2B5EF4-FFF2-40B4-BE49-F238E27FC236}">
                  <a16:creationId xmlns:a16="http://schemas.microsoft.com/office/drawing/2014/main" id="{D8476D1D-0A3E-41C5-9BCE-A4AE48C67D73}"/>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22" name="TextBox 21">
            <a:extLst>
              <a:ext uri="{FF2B5EF4-FFF2-40B4-BE49-F238E27FC236}">
                <a16:creationId xmlns:a16="http://schemas.microsoft.com/office/drawing/2014/main" id="{04BBE325-F49C-471D-BCCD-D50A8AD1A963}"/>
              </a:ext>
            </a:extLst>
          </p:cNvPr>
          <p:cNvSpPr txBox="1"/>
          <p:nvPr/>
        </p:nvSpPr>
        <p:spPr>
          <a:xfrm>
            <a:off x="11679274" y="7662980"/>
            <a:ext cx="2218877" cy="3154710"/>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23" name="Group 22">
            <a:extLst>
              <a:ext uri="{FF2B5EF4-FFF2-40B4-BE49-F238E27FC236}">
                <a16:creationId xmlns:a16="http://schemas.microsoft.com/office/drawing/2014/main" id="{73A75CC8-30B7-4801-ADD9-250B9BB2D215}"/>
              </a:ext>
            </a:extLst>
          </p:cNvPr>
          <p:cNvGrpSpPr/>
          <p:nvPr/>
        </p:nvGrpSpPr>
        <p:grpSpPr>
          <a:xfrm>
            <a:off x="6969381" y="8291619"/>
            <a:ext cx="6285516" cy="6629769"/>
            <a:chOff x="8736553" y="3611344"/>
            <a:chExt cx="6914068" cy="7292746"/>
          </a:xfrm>
        </p:grpSpPr>
        <p:sp>
          <p:nvSpPr>
            <p:cNvPr id="24" name="One">
              <a:extLst>
                <a:ext uri="{FF2B5EF4-FFF2-40B4-BE49-F238E27FC236}">
                  <a16:creationId xmlns:a16="http://schemas.microsoft.com/office/drawing/2014/main" id="{17A61C68-F0B7-42A1-ADA6-C88C9877E9C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5" name="Two">
              <a:extLst>
                <a:ext uri="{FF2B5EF4-FFF2-40B4-BE49-F238E27FC236}">
                  <a16:creationId xmlns:a16="http://schemas.microsoft.com/office/drawing/2014/main" id="{AE97D006-6629-45D6-BEAF-517E34B6AD4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6" name="Three">
              <a:extLst>
                <a:ext uri="{FF2B5EF4-FFF2-40B4-BE49-F238E27FC236}">
                  <a16:creationId xmlns:a16="http://schemas.microsoft.com/office/drawing/2014/main" id="{5F61E3BF-6FBB-4F46-A25F-75F9E3FECD92}"/>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7" name="Four">
              <a:extLst>
                <a:ext uri="{FF2B5EF4-FFF2-40B4-BE49-F238E27FC236}">
                  <a16:creationId xmlns:a16="http://schemas.microsoft.com/office/drawing/2014/main" id="{EFEC53B2-88CA-440F-8C5E-5E8AA38B5232}"/>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28" name="TextBox 27">
            <a:extLst>
              <a:ext uri="{FF2B5EF4-FFF2-40B4-BE49-F238E27FC236}">
                <a16:creationId xmlns:a16="http://schemas.microsoft.com/office/drawing/2014/main" id="{3685959F-F931-4450-8C29-10CA24617B35}"/>
              </a:ext>
            </a:extLst>
          </p:cNvPr>
          <p:cNvSpPr txBox="1"/>
          <p:nvPr/>
        </p:nvSpPr>
        <p:spPr>
          <a:xfrm>
            <a:off x="9195900" y="9487795"/>
            <a:ext cx="1693091" cy="3154710"/>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sp>
        <p:nvSpPr>
          <p:cNvPr id="29" name="TextBox 28">
            <a:extLst>
              <a:ext uri="{FF2B5EF4-FFF2-40B4-BE49-F238E27FC236}">
                <a16:creationId xmlns:a16="http://schemas.microsoft.com/office/drawing/2014/main" id="{2145E7F9-EB4F-47B4-83E9-EE7103BADE3D}"/>
              </a:ext>
            </a:extLst>
          </p:cNvPr>
          <p:cNvSpPr txBox="1"/>
          <p:nvPr/>
        </p:nvSpPr>
        <p:spPr>
          <a:xfrm>
            <a:off x="1408674" y="8424727"/>
            <a:ext cx="2739232" cy="1631216"/>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0" name="TextBox 29">
            <a:extLst>
              <a:ext uri="{FF2B5EF4-FFF2-40B4-BE49-F238E27FC236}">
                <a16:creationId xmlns:a16="http://schemas.microsoft.com/office/drawing/2014/main" id="{F6921D0A-C0F7-4041-BF7B-08B94C1DE13C}"/>
              </a:ext>
            </a:extLst>
          </p:cNvPr>
          <p:cNvSpPr txBox="1"/>
          <p:nvPr/>
        </p:nvSpPr>
        <p:spPr>
          <a:xfrm>
            <a:off x="4334988" y="4536017"/>
            <a:ext cx="2739232" cy="1631216"/>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1" name="TextBox 30">
            <a:extLst>
              <a:ext uri="{FF2B5EF4-FFF2-40B4-BE49-F238E27FC236}">
                <a16:creationId xmlns:a16="http://schemas.microsoft.com/office/drawing/2014/main" id="{8DE40BFB-94F7-4BA0-BD12-90D007CE28C3}"/>
              </a:ext>
            </a:extLst>
          </p:cNvPr>
          <p:cNvSpPr txBox="1"/>
          <p:nvPr/>
        </p:nvSpPr>
        <p:spPr>
          <a:xfrm>
            <a:off x="16192234" y="8472429"/>
            <a:ext cx="2739232" cy="1631216"/>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Opportunities</a:t>
            </a:r>
          </a:p>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2" name="TextBox 31">
            <a:extLst>
              <a:ext uri="{FF2B5EF4-FFF2-40B4-BE49-F238E27FC236}">
                <a16:creationId xmlns:a16="http://schemas.microsoft.com/office/drawing/2014/main" id="{9C5E6BDE-288B-4BD9-8EC0-1EF5B66F5154}"/>
              </a:ext>
            </a:extLst>
          </p:cNvPr>
          <p:cNvSpPr txBox="1"/>
          <p:nvPr/>
        </p:nvSpPr>
        <p:spPr>
          <a:xfrm>
            <a:off x="12912406" y="12252033"/>
            <a:ext cx="2739232" cy="1631216"/>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Threats</a:t>
            </a:r>
          </a:p>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3" name="TextBox 32">
            <a:extLst>
              <a:ext uri="{FF2B5EF4-FFF2-40B4-BE49-F238E27FC236}">
                <a16:creationId xmlns:a16="http://schemas.microsoft.com/office/drawing/2014/main" id="{A8CBDEA8-F95C-40F1-849A-E7B4F4AB16AD}"/>
              </a:ext>
            </a:extLst>
          </p:cNvPr>
          <p:cNvSpPr txBox="1"/>
          <p:nvPr/>
        </p:nvSpPr>
        <p:spPr>
          <a:xfrm>
            <a:off x="13448293" y="3526181"/>
            <a:ext cx="8212906" cy="2585323"/>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6"/>
                </a:solidFill>
                <a:effectLst/>
                <a:uLnTx/>
                <a:uFillTx/>
                <a:latin typeface="Century Gothic"/>
                <a:ea typeface="+mn-ea"/>
                <a:cs typeface="+mn-cs"/>
              </a:rPr>
              <a:t>Create your own growth rate of product plant with endless possibilities</a:t>
            </a:r>
          </a:p>
        </p:txBody>
      </p:sp>
    </p:spTree>
    <p:extLst>
      <p:ext uri="{BB962C8B-B14F-4D97-AF65-F5344CB8AC3E}">
        <p14:creationId xmlns:p14="http://schemas.microsoft.com/office/powerpoint/2010/main" val="199794526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14:presetBounceEnd="76000">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14:bounceEnd="76000">
                                          <p:cBhvr additive="base">
                                            <p:cTn id="7" dur="2500" fill="hold"/>
                                            <p:tgtEl>
                                              <p:spTgt spid="11"/>
                                            </p:tgtEl>
                                            <p:attrNameLst>
                                              <p:attrName>ppt_x</p:attrName>
                                            </p:attrNameLst>
                                          </p:cBhvr>
                                          <p:tavLst>
                                            <p:tav tm="0">
                                              <p:val>
                                                <p:strVal val="0-#ppt_w/2"/>
                                              </p:val>
                                            </p:tav>
                                            <p:tav tm="100000">
                                              <p:val>
                                                <p:strVal val="#ppt_x"/>
                                              </p:val>
                                            </p:tav>
                                          </p:tavLst>
                                        </p:anim>
                                        <p:anim calcmode="lin" valueType="num" p14:bounceEnd="76000">
                                          <p:cBhvr additive="base">
                                            <p:cTn id="8" dur="25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1" fill="hold" nodeType="withEffect" p14:presetBounceEnd="76000">
                                      <p:stCondLst>
                                        <p:cond delay="100"/>
                                      </p:stCondLst>
                                      <p:childTnLst>
                                        <p:set>
                                          <p:cBhvr>
                                            <p:cTn id="10" dur="1" fill="hold">
                                              <p:stCondLst>
                                                <p:cond delay="0"/>
                                              </p:stCondLst>
                                            </p:cTn>
                                            <p:tgtEl>
                                              <p:spTgt spid="5"/>
                                            </p:tgtEl>
                                            <p:attrNameLst>
                                              <p:attrName>style.visibility</p:attrName>
                                            </p:attrNameLst>
                                          </p:cBhvr>
                                          <p:to>
                                            <p:strVal val="visible"/>
                                          </p:to>
                                        </p:set>
                                        <p:anim calcmode="lin" valueType="num" p14:bounceEnd="76000">
                                          <p:cBhvr additive="base">
                                            <p:cTn id="11" dur="2500" fill="hold"/>
                                            <p:tgtEl>
                                              <p:spTgt spid="5"/>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6" fill="hold" nodeType="withEffect" p14:presetBounceEnd="76000">
                                      <p:stCondLst>
                                        <p:cond delay="200"/>
                                      </p:stCondLst>
                                      <p:childTnLst>
                                        <p:set>
                                          <p:cBhvr>
                                            <p:cTn id="14" dur="1" fill="hold">
                                              <p:stCondLst>
                                                <p:cond delay="0"/>
                                              </p:stCondLst>
                                            </p:cTn>
                                            <p:tgtEl>
                                              <p:spTgt spid="17"/>
                                            </p:tgtEl>
                                            <p:attrNameLst>
                                              <p:attrName>style.visibility</p:attrName>
                                            </p:attrNameLst>
                                          </p:cBhvr>
                                          <p:to>
                                            <p:strVal val="visible"/>
                                          </p:to>
                                        </p:set>
                                        <p:anim calcmode="lin" valueType="num" p14:bounceEnd="76000">
                                          <p:cBhvr additive="base">
                                            <p:cTn id="15" dur="2500" fill="hold"/>
                                            <p:tgtEl>
                                              <p:spTgt spid="17"/>
                                            </p:tgtEl>
                                            <p:attrNameLst>
                                              <p:attrName>ppt_x</p:attrName>
                                            </p:attrNameLst>
                                          </p:cBhvr>
                                          <p:tavLst>
                                            <p:tav tm="0">
                                              <p:val>
                                                <p:strVal val="1+#ppt_w/2"/>
                                              </p:val>
                                            </p:tav>
                                            <p:tav tm="100000">
                                              <p:val>
                                                <p:strVal val="#ppt_x"/>
                                              </p:val>
                                            </p:tav>
                                          </p:tavLst>
                                        </p:anim>
                                        <p:anim calcmode="lin" valueType="num" p14:bounceEnd="76000">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23"/>
                                            </p:tgtEl>
                                            <p:attrNameLst>
                                              <p:attrName>style.visibility</p:attrName>
                                            </p:attrNameLst>
                                          </p:cBhvr>
                                          <p:to>
                                            <p:strVal val="visible"/>
                                          </p:to>
                                        </p:set>
                                        <p:anim calcmode="lin" valueType="num" p14:bounceEnd="76000">
                                          <p:cBhvr additive="base">
                                            <p:cTn id="19" dur="2500" fill="hold"/>
                                            <p:tgtEl>
                                              <p:spTgt spid="23"/>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23"/>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70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300"/>
                                            <p:tgtEl>
                                              <p:spTgt spid="29"/>
                                            </p:tgtEl>
                                          </p:cBhvr>
                                        </p:animEffect>
                                      </p:childTnLst>
                                    </p:cTn>
                                  </p:par>
                                  <p:par>
                                    <p:cTn id="24" presetID="10" presetClass="entr" presetSubtype="0" fill="hold" grpId="0" nodeType="withEffect">
                                      <p:stCondLst>
                                        <p:cond delay="900"/>
                                      </p:stCondLst>
                                      <p:childTnLst>
                                        <p:set>
                                          <p:cBhvr>
                                            <p:cTn id="25" dur="1" fill="hold">
                                              <p:stCondLst>
                                                <p:cond delay="0"/>
                                              </p:stCondLst>
                                            </p:cTn>
                                            <p:tgtEl>
                                              <p:spTgt spid="30"/>
                                            </p:tgtEl>
                                            <p:attrNameLst>
                                              <p:attrName>style.visibility</p:attrName>
                                            </p:attrNameLst>
                                          </p:cBhvr>
                                          <p:to>
                                            <p:strVal val="visible"/>
                                          </p:to>
                                        </p:set>
                                        <p:animEffect transition="in" filter="fade">
                                          <p:cBhvr>
                                            <p:cTn id="26" dur="300"/>
                                            <p:tgtEl>
                                              <p:spTgt spid="30"/>
                                            </p:tgtEl>
                                          </p:cBhvr>
                                        </p:animEffect>
                                      </p:childTnLst>
                                    </p:cTn>
                                  </p:par>
                                  <p:par>
                                    <p:cTn id="27" presetID="10" presetClass="entr" presetSubtype="0" fill="hold" grpId="0" nodeType="withEffect">
                                      <p:stCondLst>
                                        <p:cond delay="1100"/>
                                      </p:stCondLst>
                                      <p:childTnLst>
                                        <p:set>
                                          <p:cBhvr>
                                            <p:cTn id="28" dur="1" fill="hold">
                                              <p:stCondLst>
                                                <p:cond delay="0"/>
                                              </p:stCondLst>
                                            </p:cTn>
                                            <p:tgtEl>
                                              <p:spTgt spid="31"/>
                                            </p:tgtEl>
                                            <p:attrNameLst>
                                              <p:attrName>style.visibility</p:attrName>
                                            </p:attrNameLst>
                                          </p:cBhvr>
                                          <p:to>
                                            <p:strVal val="visible"/>
                                          </p:to>
                                        </p:set>
                                        <p:animEffect transition="in" filter="fade">
                                          <p:cBhvr>
                                            <p:cTn id="29" dur="300"/>
                                            <p:tgtEl>
                                              <p:spTgt spid="31"/>
                                            </p:tgtEl>
                                          </p:cBhvr>
                                        </p:animEffect>
                                      </p:childTnLst>
                                    </p:cTn>
                                  </p:par>
                                  <p:par>
                                    <p:cTn id="30" presetID="10" presetClass="entr" presetSubtype="0" fill="hold" grpId="0" nodeType="withEffect">
                                      <p:stCondLst>
                                        <p:cond delay="1300"/>
                                      </p:stCondLst>
                                      <p:childTnLst>
                                        <p:set>
                                          <p:cBhvr>
                                            <p:cTn id="31" dur="1" fill="hold">
                                              <p:stCondLst>
                                                <p:cond delay="0"/>
                                              </p:stCondLst>
                                            </p:cTn>
                                            <p:tgtEl>
                                              <p:spTgt spid="32"/>
                                            </p:tgtEl>
                                            <p:attrNameLst>
                                              <p:attrName>style.visibility</p:attrName>
                                            </p:attrNameLst>
                                          </p:cBhvr>
                                          <p:to>
                                            <p:strVal val="visible"/>
                                          </p:to>
                                        </p:set>
                                        <p:animEffect transition="in" filter="fade">
                                          <p:cBhvr>
                                            <p:cTn id="32" dur="3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p:bldP spid="31" grpId="0"/>
          <p:bldP spid="3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2500" fill="hold"/>
                                            <p:tgtEl>
                                              <p:spTgt spid="11"/>
                                            </p:tgtEl>
                                            <p:attrNameLst>
                                              <p:attrName>ppt_x</p:attrName>
                                            </p:attrNameLst>
                                          </p:cBhvr>
                                          <p:tavLst>
                                            <p:tav tm="0">
                                              <p:val>
                                                <p:strVal val="0-#ppt_w/2"/>
                                              </p:val>
                                            </p:tav>
                                            <p:tav tm="100000">
                                              <p:val>
                                                <p:strVal val="#ppt_x"/>
                                              </p:val>
                                            </p:tav>
                                          </p:tavLst>
                                        </p:anim>
                                        <p:anim calcmode="lin" valueType="num">
                                          <p:cBhvr additive="base">
                                            <p:cTn id="8" dur="25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1" fill="hold" nodeType="withEffect">
                                      <p:stCondLst>
                                        <p:cond delay="1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2500" fill="hold"/>
                                            <p:tgtEl>
                                              <p:spTgt spid="5"/>
                                            </p:tgtEl>
                                            <p:attrNameLst>
                                              <p:attrName>ppt_x</p:attrName>
                                            </p:attrNameLst>
                                          </p:cBhvr>
                                          <p:tavLst>
                                            <p:tav tm="0">
                                              <p:val>
                                                <p:strVal val="#ppt_x"/>
                                              </p:val>
                                            </p:tav>
                                            <p:tav tm="100000">
                                              <p:val>
                                                <p:strVal val="#ppt_x"/>
                                              </p:val>
                                            </p:tav>
                                          </p:tavLst>
                                        </p:anim>
                                        <p:anim calcmode="lin" valueType="num">
                                          <p:cBhvr additive="base">
                                            <p:cTn id="12" dur="25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6" fill="hold" nodeType="withEffect">
                                      <p:stCondLst>
                                        <p:cond delay="20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2500" fill="hold"/>
                                            <p:tgtEl>
                                              <p:spTgt spid="17"/>
                                            </p:tgtEl>
                                            <p:attrNameLst>
                                              <p:attrName>ppt_x</p:attrName>
                                            </p:attrNameLst>
                                          </p:cBhvr>
                                          <p:tavLst>
                                            <p:tav tm="0">
                                              <p:val>
                                                <p:strVal val="1+#ppt_w/2"/>
                                              </p:val>
                                            </p:tav>
                                            <p:tav tm="100000">
                                              <p:val>
                                                <p:strVal val="#ppt_x"/>
                                              </p:val>
                                            </p:tav>
                                          </p:tavLst>
                                        </p:anim>
                                        <p:anim calcmode="lin" valueType="num">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2500" fill="hold"/>
                                            <p:tgtEl>
                                              <p:spTgt spid="23"/>
                                            </p:tgtEl>
                                            <p:attrNameLst>
                                              <p:attrName>ppt_x</p:attrName>
                                            </p:attrNameLst>
                                          </p:cBhvr>
                                          <p:tavLst>
                                            <p:tav tm="0">
                                              <p:val>
                                                <p:strVal val="#ppt_x"/>
                                              </p:val>
                                            </p:tav>
                                            <p:tav tm="100000">
                                              <p:val>
                                                <p:strVal val="#ppt_x"/>
                                              </p:val>
                                            </p:tav>
                                          </p:tavLst>
                                        </p:anim>
                                        <p:anim calcmode="lin" valueType="num">
                                          <p:cBhvr additive="base">
                                            <p:cTn id="20" dur="2500" fill="hold"/>
                                            <p:tgtEl>
                                              <p:spTgt spid="23"/>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70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300"/>
                                            <p:tgtEl>
                                              <p:spTgt spid="29"/>
                                            </p:tgtEl>
                                          </p:cBhvr>
                                        </p:animEffect>
                                      </p:childTnLst>
                                    </p:cTn>
                                  </p:par>
                                  <p:par>
                                    <p:cTn id="24" presetID="10" presetClass="entr" presetSubtype="0" fill="hold" grpId="0" nodeType="withEffect">
                                      <p:stCondLst>
                                        <p:cond delay="900"/>
                                      </p:stCondLst>
                                      <p:childTnLst>
                                        <p:set>
                                          <p:cBhvr>
                                            <p:cTn id="25" dur="1" fill="hold">
                                              <p:stCondLst>
                                                <p:cond delay="0"/>
                                              </p:stCondLst>
                                            </p:cTn>
                                            <p:tgtEl>
                                              <p:spTgt spid="30"/>
                                            </p:tgtEl>
                                            <p:attrNameLst>
                                              <p:attrName>style.visibility</p:attrName>
                                            </p:attrNameLst>
                                          </p:cBhvr>
                                          <p:to>
                                            <p:strVal val="visible"/>
                                          </p:to>
                                        </p:set>
                                        <p:animEffect transition="in" filter="fade">
                                          <p:cBhvr>
                                            <p:cTn id="26" dur="300"/>
                                            <p:tgtEl>
                                              <p:spTgt spid="30"/>
                                            </p:tgtEl>
                                          </p:cBhvr>
                                        </p:animEffect>
                                      </p:childTnLst>
                                    </p:cTn>
                                  </p:par>
                                  <p:par>
                                    <p:cTn id="27" presetID="10" presetClass="entr" presetSubtype="0" fill="hold" grpId="0" nodeType="withEffect">
                                      <p:stCondLst>
                                        <p:cond delay="1100"/>
                                      </p:stCondLst>
                                      <p:childTnLst>
                                        <p:set>
                                          <p:cBhvr>
                                            <p:cTn id="28" dur="1" fill="hold">
                                              <p:stCondLst>
                                                <p:cond delay="0"/>
                                              </p:stCondLst>
                                            </p:cTn>
                                            <p:tgtEl>
                                              <p:spTgt spid="31"/>
                                            </p:tgtEl>
                                            <p:attrNameLst>
                                              <p:attrName>style.visibility</p:attrName>
                                            </p:attrNameLst>
                                          </p:cBhvr>
                                          <p:to>
                                            <p:strVal val="visible"/>
                                          </p:to>
                                        </p:set>
                                        <p:animEffect transition="in" filter="fade">
                                          <p:cBhvr>
                                            <p:cTn id="29" dur="300"/>
                                            <p:tgtEl>
                                              <p:spTgt spid="31"/>
                                            </p:tgtEl>
                                          </p:cBhvr>
                                        </p:animEffect>
                                      </p:childTnLst>
                                    </p:cTn>
                                  </p:par>
                                  <p:par>
                                    <p:cTn id="30" presetID="10" presetClass="entr" presetSubtype="0" fill="hold" grpId="0" nodeType="withEffect">
                                      <p:stCondLst>
                                        <p:cond delay="1300"/>
                                      </p:stCondLst>
                                      <p:childTnLst>
                                        <p:set>
                                          <p:cBhvr>
                                            <p:cTn id="31" dur="1" fill="hold">
                                              <p:stCondLst>
                                                <p:cond delay="0"/>
                                              </p:stCondLst>
                                            </p:cTn>
                                            <p:tgtEl>
                                              <p:spTgt spid="32"/>
                                            </p:tgtEl>
                                            <p:attrNameLst>
                                              <p:attrName>style.visibility</p:attrName>
                                            </p:attrNameLst>
                                          </p:cBhvr>
                                          <p:to>
                                            <p:strVal val="visible"/>
                                          </p:to>
                                        </p:set>
                                        <p:animEffect transition="in" filter="fade">
                                          <p:cBhvr>
                                            <p:cTn id="32" dur="3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p:bldP spid="31" grpId="0"/>
          <p:bldP spid="32" grpId="0"/>
        </p:bldLst>
      </p:timing>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4" name="Group 33">
            <a:extLst>
              <a:ext uri="{FF2B5EF4-FFF2-40B4-BE49-F238E27FC236}">
                <a16:creationId xmlns:a16="http://schemas.microsoft.com/office/drawing/2014/main" id="{181864F0-BA3B-42CA-9F3F-199AFFB5A043}"/>
              </a:ext>
            </a:extLst>
          </p:cNvPr>
          <p:cNvGrpSpPr/>
          <p:nvPr/>
        </p:nvGrpSpPr>
        <p:grpSpPr>
          <a:xfrm>
            <a:off x="7123202" y="6875318"/>
            <a:ext cx="5194641" cy="5479148"/>
            <a:chOff x="8736553" y="3611344"/>
            <a:chExt cx="6914068" cy="7292746"/>
          </a:xfrm>
        </p:grpSpPr>
        <p:sp>
          <p:nvSpPr>
            <p:cNvPr id="35" name="One">
              <a:extLst>
                <a:ext uri="{FF2B5EF4-FFF2-40B4-BE49-F238E27FC236}">
                  <a16:creationId xmlns:a16="http://schemas.microsoft.com/office/drawing/2014/main" id="{A82936D3-D5FB-44A0-A08B-8B9286155C6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36" name="Two">
              <a:extLst>
                <a:ext uri="{FF2B5EF4-FFF2-40B4-BE49-F238E27FC236}">
                  <a16:creationId xmlns:a16="http://schemas.microsoft.com/office/drawing/2014/main" id="{7BC46255-474E-4468-A1D0-4FCA7092914E}"/>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37" name="Three">
              <a:extLst>
                <a:ext uri="{FF2B5EF4-FFF2-40B4-BE49-F238E27FC236}">
                  <a16:creationId xmlns:a16="http://schemas.microsoft.com/office/drawing/2014/main" id="{61CA5035-B748-4F65-B1BF-F41C9889B086}"/>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38" name="Four">
              <a:extLst>
                <a:ext uri="{FF2B5EF4-FFF2-40B4-BE49-F238E27FC236}">
                  <a16:creationId xmlns:a16="http://schemas.microsoft.com/office/drawing/2014/main" id="{DDA059C5-64F7-4192-8208-721657C5A23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grpSp>
        <p:nvGrpSpPr>
          <p:cNvPr id="40" name="Group 39">
            <a:extLst>
              <a:ext uri="{FF2B5EF4-FFF2-40B4-BE49-F238E27FC236}">
                <a16:creationId xmlns:a16="http://schemas.microsoft.com/office/drawing/2014/main" id="{3EA75650-D42F-4118-A9D9-4DE067ECB547}"/>
              </a:ext>
            </a:extLst>
          </p:cNvPr>
          <p:cNvGrpSpPr/>
          <p:nvPr/>
        </p:nvGrpSpPr>
        <p:grpSpPr>
          <a:xfrm>
            <a:off x="2177073" y="6875318"/>
            <a:ext cx="5194641" cy="5479148"/>
            <a:chOff x="1563688" y="3246708"/>
            <a:chExt cx="7605475" cy="8022019"/>
          </a:xfrm>
        </p:grpSpPr>
        <p:sp>
          <p:nvSpPr>
            <p:cNvPr id="41" name="One">
              <a:extLst>
                <a:ext uri="{FF2B5EF4-FFF2-40B4-BE49-F238E27FC236}">
                  <a16:creationId xmlns:a16="http://schemas.microsoft.com/office/drawing/2014/main" id="{4E5BE721-3C51-4CBB-96D3-4BD86B8F4CF4}"/>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2" name="Two">
              <a:extLst>
                <a:ext uri="{FF2B5EF4-FFF2-40B4-BE49-F238E27FC236}">
                  <a16:creationId xmlns:a16="http://schemas.microsoft.com/office/drawing/2014/main" id="{24713AEB-237D-4D6E-872F-6C496587FC6E}"/>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3" name="Three">
              <a:extLst>
                <a:ext uri="{FF2B5EF4-FFF2-40B4-BE49-F238E27FC236}">
                  <a16:creationId xmlns:a16="http://schemas.microsoft.com/office/drawing/2014/main" id="{DF02A0E1-7206-46CC-8A47-B1C82F10CD72}"/>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4" name="Four">
              <a:extLst>
                <a:ext uri="{FF2B5EF4-FFF2-40B4-BE49-F238E27FC236}">
                  <a16:creationId xmlns:a16="http://schemas.microsoft.com/office/drawing/2014/main" id="{357918F9-232F-48BB-BDE5-A2A846D10C04}"/>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grpSp>
        <p:nvGrpSpPr>
          <p:cNvPr id="46" name="Group 45">
            <a:extLst>
              <a:ext uri="{FF2B5EF4-FFF2-40B4-BE49-F238E27FC236}">
                <a16:creationId xmlns:a16="http://schemas.microsoft.com/office/drawing/2014/main" id="{EB331340-2CE8-4107-9C1E-0575BCCC9A69}"/>
              </a:ext>
            </a:extLst>
          </p:cNvPr>
          <p:cNvGrpSpPr/>
          <p:nvPr/>
        </p:nvGrpSpPr>
        <p:grpSpPr>
          <a:xfrm>
            <a:off x="12069331" y="6875318"/>
            <a:ext cx="5194641" cy="5479148"/>
            <a:chOff x="8736553" y="3611344"/>
            <a:chExt cx="6914068" cy="7292746"/>
          </a:xfrm>
        </p:grpSpPr>
        <p:sp>
          <p:nvSpPr>
            <p:cNvPr id="47" name="One">
              <a:extLst>
                <a:ext uri="{FF2B5EF4-FFF2-40B4-BE49-F238E27FC236}">
                  <a16:creationId xmlns:a16="http://schemas.microsoft.com/office/drawing/2014/main" id="{B3F6B689-1D9D-4B2E-B478-3A4DBDDDD4B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8" name="Two">
              <a:extLst>
                <a:ext uri="{FF2B5EF4-FFF2-40B4-BE49-F238E27FC236}">
                  <a16:creationId xmlns:a16="http://schemas.microsoft.com/office/drawing/2014/main" id="{EB0658B8-009A-4A01-BF0E-700FAFA3BFB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9" name="Three">
              <a:extLst>
                <a:ext uri="{FF2B5EF4-FFF2-40B4-BE49-F238E27FC236}">
                  <a16:creationId xmlns:a16="http://schemas.microsoft.com/office/drawing/2014/main" id="{86C25821-491E-48F8-A9AD-D4BD6227AF1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0" name="Four">
              <a:extLst>
                <a:ext uri="{FF2B5EF4-FFF2-40B4-BE49-F238E27FC236}">
                  <a16:creationId xmlns:a16="http://schemas.microsoft.com/office/drawing/2014/main" id="{227F8EDC-384B-4BA5-8690-19ED43EBE764}"/>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grpSp>
        <p:nvGrpSpPr>
          <p:cNvPr id="52" name="Group 51">
            <a:extLst>
              <a:ext uri="{FF2B5EF4-FFF2-40B4-BE49-F238E27FC236}">
                <a16:creationId xmlns:a16="http://schemas.microsoft.com/office/drawing/2014/main" id="{E0EA0A84-A436-4318-8ABB-54520E3869C5}"/>
              </a:ext>
            </a:extLst>
          </p:cNvPr>
          <p:cNvGrpSpPr/>
          <p:nvPr/>
        </p:nvGrpSpPr>
        <p:grpSpPr>
          <a:xfrm>
            <a:off x="17015460" y="6875318"/>
            <a:ext cx="5194641" cy="5479148"/>
            <a:chOff x="8736553" y="3611344"/>
            <a:chExt cx="6914068" cy="7292746"/>
          </a:xfrm>
        </p:grpSpPr>
        <p:sp>
          <p:nvSpPr>
            <p:cNvPr id="53" name="One">
              <a:extLst>
                <a:ext uri="{FF2B5EF4-FFF2-40B4-BE49-F238E27FC236}">
                  <a16:creationId xmlns:a16="http://schemas.microsoft.com/office/drawing/2014/main" id="{14DB5F1B-5677-46F2-A5A9-9253A053D585}"/>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4" name="Two">
              <a:extLst>
                <a:ext uri="{FF2B5EF4-FFF2-40B4-BE49-F238E27FC236}">
                  <a16:creationId xmlns:a16="http://schemas.microsoft.com/office/drawing/2014/main" id="{51420A5E-2E8F-4C35-B47C-FDE32115AFD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5" name="Three">
              <a:extLst>
                <a:ext uri="{FF2B5EF4-FFF2-40B4-BE49-F238E27FC236}">
                  <a16:creationId xmlns:a16="http://schemas.microsoft.com/office/drawing/2014/main" id="{048C72F9-1880-4E7A-8A93-847A21A72560}"/>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6" name="Four">
              <a:extLst>
                <a:ext uri="{FF2B5EF4-FFF2-40B4-BE49-F238E27FC236}">
                  <a16:creationId xmlns:a16="http://schemas.microsoft.com/office/drawing/2014/main" id="{8142BAC8-BD27-4630-AAEE-7B6D912E78B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9" name="TextBox 38">
            <a:extLst>
              <a:ext uri="{FF2B5EF4-FFF2-40B4-BE49-F238E27FC236}">
                <a16:creationId xmlns:a16="http://schemas.microsoft.com/office/drawing/2014/main" id="{B55C7E9E-167D-4236-A94C-024F44EE4732}"/>
              </a:ext>
            </a:extLst>
          </p:cNvPr>
          <p:cNvSpPr txBox="1"/>
          <p:nvPr/>
        </p:nvSpPr>
        <p:spPr>
          <a:xfrm>
            <a:off x="8515181" y="7949906"/>
            <a:ext cx="2343828"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sp>
        <p:nvSpPr>
          <p:cNvPr id="45" name="TextBox 44">
            <a:extLst>
              <a:ext uri="{FF2B5EF4-FFF2-40B4-BE49-F238E27FC236}">
                <a16:creationId xmlns:a16="http://schemas.microsoft.com/office/drawing/2014/main" id="{6A667F97-7EC9-40DD-99F4-623F7681E7E4}"/>
              </a:ext>
            </a:extLst>
          </p:cNvPr>
          <p:cNvSpPr txBox="1"/>
          <p:nvPr/>
        </p:nvSpPr>
        <p:spPr>
          <a:xfrm>
            <a:off x="3965086" y="7841065"/>
            <a:ext cx="1370104"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sp>
        <p:nvSpPr>
          <p:cNvPr id="51" name="TextBox 50">
            <a:extLst>
              <a:ext uri="{FF2B5EF4-FFF2-40B4-BE49-F238E27FC236}">
                <a16:creationId xmlns:a16="http://schemas.microsoft.com/office/drawing/2014/main" id="{F06A61BF-BDE8-4CC2-8EF0-67AD370CE4CE}"/>
              </a:ext>
            </a:extLst>
          </p:cNvPr>
          <p:cNvSpPr txBox="1"/>
          <p:nvPr/>
        </p:nvSpPr>
        <p:spPr>
          <a:xfrm>
            <a:off x="13763938" y="7840401"/>
            <a:ext cx="1833783"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sp>
        <p:nvSpPr>
          <p:cNvPr id="57" name="TextBox 56">
            <a:extLst>
              <a:ext uri="{FF2B5EF4-FFF2-40B4-BE49-F238E27FC236}">
                <a16:creationId xmlns:a16="http://schemas.microsoft.com/office/drawing/2014/main" id="{7B1C750D-CBFB-4817-BDB5-8BFB49AA4C4D}"/>
              </a:ext>
            </a:extLst>
          </p:cNvPr>
          <p:cNvSpPr txBox="1"/>
          <p:nvPr/>
        </p:nvSpPr>
        <p:spPr>
          <a:xfrm>
            <a:off x="18913155" y="7863894"/>
            <a:ext cx="1399249"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sp>
        <p:nvSpPr>
          <p:cNvPr id="58" name="TextBox 57">
            <a:extLst>
              <a:ext uri="{FF2B5EF4-FFF2-40B4-BE49-F238E27FC236}">
                <a16:creationId xmlns:a16="http://schemas.microsoft.com/office/drawing/2014/main" id="{E53B0DB0-4D14-4214-A052-E0BD80C88398}"/>
              </a:ext>
            </a:extLst>
          </p:cNvPr>
          <p:cNvSpPr txBox="1"/>
          <p:nvPr/>
        </p:nvSpPr>
        <p:spPr>
          <a:xfrm>
            <a:off x="3404777" y="13349496"/>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59" name="TextBox 58">
            <a:extLst>
              <a:ext uri="{FF2B5EF4-FFF2-40B4-BE49-F238E27FC236}">
                <a16:creationId xmlns:a16="http://schemas.microsoft.com/office/drawing/2014/main" id="{0B5B1F8A-48D0-4E85-B4DA-ECC4495A2246}"/>
              </a:ext>
            </a:extLst>
          </p:cNvPr>
          <p:cNvSpPr txBox="1"/>
          <p:nvPr/>
        </p:nvSpPr>
        <p:spPr>
          <a:xfrm>
            <a:off x="8350906" y="13349496"/>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60" name="TextBox 59">
            <a:extLst>
              <a:ext uri="{FF2B5EF4-FFF2-40B4-BE49-F238E27FC236}">
                <a16:creationId xmlns:a16="http://schemas.microsoft.com/office/drawing/2014/main" id="{A2A38706-DBF4-4611-9601-44C67F432966}"/>
              </a:ext>
            </a:extLst>
          </p:cNvPr>
          <p:cNvSpPr txBox="1"/>
          <p:nvPr/>
        </p:nvSpPr>
        <p:spPr>
          <a:xfrm>
            <a:off x="13297035" y="13349496"/>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Opportunities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61" name="TextBox 60">
            <a:extLst>
              <a:ext uri="{FF2B5EF4-FFF2-40B4-BE49-F238E27FC236}">
                <a16:creationId xmlns:a16="http://schemas.microsoft.com/office/drawing/2014/main" id="{0E06C388-8A5B-4432-94A6-35784DED9143}"/>
              </a:ext>
            </a:extLst>
          </p:cNvPr>
          <p:cNvSpPr txBox="1"/>
          <p:nvPr/>
        </p:nvSpPr>
        <p:spPr>
          <a:xfrm>
            <a:off x="18243164" y="13349496"/>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Threats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62" name="TextBox 61">
            <a:extLst>
              <a:ext uri="{FF2B5EF4-FFF2-40B4-BE49-F238E27FC236}">
                <a16:creationId xmlns:a16="http://schemas.microsoft.com/office/drawing/2014/main" id="{100CE1F2-2312-4EFE-A857-16DE8C980243}"/>
              </a:ext>
            </a:extLst>
          </p:cNvPr>
          <p:cNvSpPr txBox="1"/>
          <p:nvPr/>
        </p:nvSpPr>
        <p:spPr>
          <a:xfrm>
            <a:off x="5023285" y="2974969"/>
            <a:ext cx="14340604"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6"/>
                </a:solidFill>
                <a:effectLst/>
                <a:uLnTx/>
                <a:uFillTx/>
                <a:latin typeface="Century Gothic"/>
                <a:ea typeface="+mn-ea"/>
                <a:cs typeface="+mn-cs"/>
              </a:rPr>
              <a:t>Create your own growth rate of product plant with endless possibilities</a:t>
            </a:r>
          </a:p>
        </p:txBody>
      </p:sp>
    </p:spTree>
    <p:extLst>
      <p:ext uri="{BB962C8B-B14F-4D97-AF65-F5344CB8AC3E}">
        <p14:creationId xmlns:p14="http://schemas.microsoft.com/office/powerpoint/2010/main" val="387954345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1" name="Rectangle 30">
            <a:extLst>
              <a:ext uri="{FF2B5EF4-FFF2-40B4-BE49-F238E27FC236}">
                <a16:creationId xmlns:a16="http://schemas.microsoft.com/office/drawing/2014/main" id="{20B2D043-29D9-48C3-BAF3-55530A3E6930}"/>
              </a:ext>
            </a:extLst>
          </p:cNvPr>
          <p:cNvSpPr/>
          <p:nvPr/>
        </p:nvSpPr>
        <p:spPr>
          <a:xfrm>
            <a:off x="14666764" y="6895352"/>
            <a:ext cx="381000" cy="29112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Rectangle 31">
            <a:extLst>
              <a:ext uri="{FF2B5EF4-FFF2-40B4-BE49-F238E27FC236}">
                <a16:creationId xmlns:a16="http://schemas.microsoft.com/office/drawing/2014/main" id="{15854695-6E4E-442B-A1A2-C2DEC5F021C1}"/>
              </a:ext>
            </a:extLst>
          </p:cNvPr>
          <p:cNvSpPr/>
          <p:nvPr/>
        </p:nvSpPr>
        <p:spPr>
          <a:xfrm>
            <a:off x="15034151" y="5110095"/>
            <a:ext cx="381000" cy="46964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80A9FAE2-0A7B-4BF4-9A09-FDCA5D38C705}"/>
              </a:ext>
            </a:extLst>
          </p:cNvPr>
          <p:cNvSpPr txBox="1"/>
          <p:nvPr/>
        </p:nvSpPr>
        <p:spPr>
          <a:xfrm rot="16200000">
            <a:off x="13390609" y="6873933"/>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63" name="TextBox 62">
            <a:extLst>
              <a:ext uri="{FF2B5EF4-FFF2-40B4-BE49-F238E27FC236}">
                <a16:creationId xmlns:a16="http://schemas.microsoft.com/office/drawing/2014/main" id="{E5A0D150-20E0-4A70-81EC-C2D13309F642}"/>
              </a:ext>
            </a:extLst>
          </p:cNvPr>
          <p:cNvSpPr txBox="1"/>
          <p:nvPr/>
        </p:nvSpPr>
        <p:spPr>
          <a:xfrm rot="16200000">
            <a:off x="14682640" y="6873933"/>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64" name="Rectangle 63">
            <a:extLst>
              <a:ext uri="{FF2B5EF4-FFF2-40B4-BE49-F238E27FC236}">
                <a16:creationId xmlns:a16="http://schemas.microsoft.com/office/drawing/2014/main" id="{FC7C9346-DC0B-4343-9372-A671061A062C}"/>
              </a:ext>
            </a:extLst>
          </p:cNvPr>
          <p:cNvSpPr/>
          <p:nvPr/>
        </p:nvSpPr>
        <p:spPr>
          <a:xfrm>
            <a:off x="20361239" y="7791740"/>
            <a:ext cx="381000" cy="201484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 name="Rectangle 64">
            <a:extLst>
              <a:ext uri="{FF2B5EF4-FFF2-40B4-BE49-F238E27FC236}">
                <a16:creationId xmlns:a16="http://schemas.microsoft.com/office/drawing/2014/main" id="{55E044B2-A8AB-466C-801B-1E7F30E46016}"/>
              </a:ext>
            </a:extLst>
          </p:cNvPr>
          <p:cNvSpPr/>
          <p:nvPr/>
        </p:nvSpPr>
        <p:spPr>
          <a:xfrm>
            <a:off x="20728626" y="7098551"/>
            <a:ext cx="381000" cy="270803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6" name="TextBox 65">
            <a:extLst>
              <a:ext uri="{FF2B5EF4-FFF2-40B4-BE49-F238E27FC236}">
                <a16:creationId xmlns:a16="http://schemas.microsoft.com/office/drawing/2014/main" id="{9C291B2F-DA7B-4923-A69E-5B30213F0115}"/>
              </a:ext>
            </a:extLst>
          </p:cNvPr>
          <p:cNvSpPr txBox="1"/>
          <p:nvPr/>
        </p:nvSpPr>
        <p:spPr>
          <a:xfrm rot="16200000">
            <a:off x="19085084" y="6873933"/>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67" name="TextBox 66">
            <a:extLst>
              <a:ext uri="{FF2B5EF4-FFF2-40B4-BE49-F238E27FC236}">
                <a16:creationId xmlns:a16="http://schemas.microsoft.com/office/drawing/2014/main" id="{1BB1DFEE-5175-4A69-A95E-834AACD388F6}"/>
              </a:ext>
            </a:extLst>
          </p:cNvPr>
          <p:cNvSpPr txBox="1"/>
          <p:nvPr/>
        </p:nvSpPr>
        <p:spPr>
          <a:xfrm rot="16200000">
            <a:off x="20377115" y="6873933"/>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68" name="Rectangle 67">
            <a:extLst>
              <a:ext uri="{FF2B5EF4-FFF2-40B4-BE49-F238E27FC236}">
                <a16:creationId xmlns:a16="http://schemas.microsoft.com/office/drawing/2014/main" id="{F0987B02-4C3E-4581-9491-1442D09C86B3}"/>
              </a:ext>
            </a:extLst>
          </p:cNvPr>
          <p:cNvSpPr/>
          <p:nvPr/>
        </p:nvSpPr>
        <p:spPr>
          <a:xfrm>
            <a:off x="8972288" y="7339682"/>
            <a:ext cx="381000" cy="246690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9" name="Rectangle 68">
            <a:extLst>
              <a:ext uri="{FF2B5EF4-FFF2-40B4-BE49-F238E27FC236}">
                <a16:creationId xmlns:a16="http://schemas.microsoft.com/office/drawing/2014/main" id="{3E70A5F1-A23F-493F-8FF4-0A93A513E17C}"/>
              </a:ext>
            </a:extLst>
          </p:cNvPr>
          <p:cNvSpPr/>
          <p:nvPr/>
        </p:nvSpPr>
        <p:spPr>
          <a:xfrm>
            <a:off x="9339675" y="6227695"/>
            <a:ext cx="381000" cy="35788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0" name="TextBox 69">
            <a:extLst>
              <a:ext uri="{FF2B5EF4-FFF2-40B4-BE49-F238E27FC236}">
                <a16:creationId xmlns:a16="http://schemas.microsoft.com/office/drawing/2014/main" id="{883A4AAD-F2CE-49D5-9038-0E1C42F0716E}"/>
              </a:ext>
            </a:extLst>
          </p:cNvPr>
          <p:cNvSpPr txBox="1"/>
          <p:nvPr/>
        </p:nvSpPr>
        <p:spPr>
          <a:xfrm rot="16200000">
            <a:off x="7696133" y="6873933"/>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71" name="TextBox 70">
            <a:extLst>
              <a:ext uri="{FF2B5EF4-FFF2-40B4-BE49-F238E27FC236}">
                <a16:creationId xmlns:a16="http://schemas.microsoft.com/office/drawing/2014/main" id="{0449E66B-6DA2-4324-8D54-D1DB581CD802}"/>
              </a:ext>
            </a:extLst>
          </p:cNvPr>
          <p:cNvSpPr txBox="1"/>
          <p:nvPr/>
        </p:nvSpPr>
        <p:spPr>
          <a:xfrm rot="16200000">
            <a:off x="8988164" y="6873933"/>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72" name="Rectangle 71">
            <a:extLst>
              <a:ext uri="{FF2B5EF4-FFF2-40B4-BE49-F238E27FC236}">
                <a16:creationId xmlns:a16="http://schemas.microsoft.com/office/drawing/2014/main" id="{292EE33E-4608-43C2-A7D1-DF961413CB81}"/>
              </a:ext>
            </a:extLst>
          </p:cNvPr>
          <p:cNvSpPr/>
          <p:nvPr/>
        </p:nvSpPr>
        <p:spPr>
          <a:xfrm>
            <a:off x="3277812" y="5356839"/>
            <a:ext cx="381000" cy="44497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3" name="Rectangle 72">
            <a:extLst>
              <a:ext uri="{FF2B5EF4-FFF2-40B4-BE49-F238E27FC236}">
                <a16:creationId xmlns:a16="http://schemas.microsoft.com/office/drawing/2014/main" id="{36A2A948-1B1F-4B0B-AB8B-078547CBC6E3}"/>
              </a:ext>
            </a:extLst>
          </p:cNvPr>
          <p:cNvSpPr/>
          <p:nvPr/>
        </p:nvSpPr>
        <p:spPr>
          <a:xfrm>
            <a:off x="3645199" y="7199391"/>
            <a:ext cx="381000" cy="2607198"/>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4" name="TextBox 73">
            <a:extLst>
              <a:ext uri="{FF2B5EF4-FFF2-40B4-BE49-F238E27FC236}">
                <a16:creationId xmlns:a16="http://schemas.microsoft.com/office/drawing/2014/main" id="{066018E6-182A-4711-B171-63EBE821125C}"/>
              </a:ext>
            </a:extLst>
          </p:cNvPr>
          <p:cNvSpPr txBox="1"/>
          <p:nvPr/>
        </p:nvSpPr>
        <p:spPr>
          <a:xfrm rot="16200000">
            <a:off x="2001657" y="6873933"/>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75" name="TextBox 74">
            <a:extLst>
              <a:ext uri="{FF2B5EF4-FFF2-40B4-BE49-F238E27FC236}">
                <a16:creationId xmlns:a16="http://schemas.microsoft.com/office/drawing/2014/main" id="{D6EEC433-CD9C-43A9-8887-9AF976D2E4CF}"/>
              </a:ext>
            </a:extLst>
          </p:cNvPr>
          <p:cNvSpPr txBox="1"/>
          <p:nvPr/>
        </p:nvSpPr>
        <p:spPr>
          <a:xfrm rot="16200000">
            <a:off x="3293688" y="6873933"/>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76" name="Rectangle 75">
            <a:extLst>
              <a:ext uri="{FF2B5EF4-FFF2-40B4-BE49-F238E27FC236}">
                <a16:creationId xmlns:a16="http://schemas.microsoft.com/office/drawing/2014/main" id="{91F74613-3F5F-4C07-9B43-15861C045F44}"/>
              </a:ext>
            </a:extLst>
          </p:cNvPr>
          <p:cNvSpPr/>
          <p:nvPr/>
        </p:nvSpPr>
        <p:spPr>
          <a:xfrm>
            <a:off x="1549770" y="11692678"/>
            <a:ext cx="21417806" cy="71178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TextBox 76">
            <a:extLst>
              <a:ext uri="{FF2B5EF4-FFF2-40B4-BE49-F238E27FC236}">
                <a16:creationId xmlns:a16="http://schemas.microsoft.com/office/drawing/2014/main" id="{8B818A0C-32EF-4AE1-BCB8-A25FD16EC0AE}"/>
              </a:ext>
            </a:extLst>
          </p:cNvPr>
          <p:cNvSpPr txBox="1"/>
          <p:nvPr/>
        </p:nvSpPr>
        <p:spPr>
          <a:xfrm>
            <a:off x="5023285" y="2158344"/>
            <a:ext cx="14340604"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6"/>
                </a:solidFill>
                <a:effectLst/>
                <a:uLnTx/>
                <a:uFillTx/>
                <a:latin typeface="Century Gothic"/>
                <a:ea typeface="+mn-ea"/>
                <a:cs typeface="+mn-cs"/>
              </a:rPr>
              <a:t>Create your own growth rate of product plant with endless possibilities</a:t>
            </a:r>
          </a:p>
        </p:txBody>
      </p:sp>
      <p:grpSp>
        <p:nvGrpSpPr>
          <p:cNvPr id="78" name="Group 77">
            <a:extLst>
              <a:ext uri="{FF2B5EF4-FFF2-40B4-BE49-F238E27FC236}">
                <a16:creationId xmlns:a16="http://schemas.microsoft.com/office/drawing/2014/main" id="{927B99F2-E41A-4E3F-86B9-ECF751E96D8D}"/>
              </a:ext>
            </a:extLst>
          </p:cNvPr>
          <p:cNvGrpSpPr/>
          <p:nvPr/>
        </p:nvGrpSpPr>
        <p:grpSpPr>
          <a:xfrm>
            <a:off x="18137981" y="8197301"/>
            <a:ext cx="5194641" cy="5479148"/>
            <a:chOff x="8736553" y="3611344"/>
            <a:chExt cx="6914068" cy="7292746"/>
          </a:xfrm>
        </p:grpSpPr>
        <p:sp>
          <p:nvSpPr>
            <p:cNvPr id="79" name="One">
              <a:extLst>
                <a:ext uri="{FF2B5EF4-FFF2-40B4-BE49-F238E27FC236}">
                  <a16:creationId xmlns:a16="http://schemas.microsoft.com/office/drawing/2014/main" id="{087188A6-B785-4148-B131-F08D9310D31B}"/>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0" name="Two">
              <a:extLst>
                <a:ext uri="{FF2B5EF4-FFF2-40B4-BE49-F238E27FC236}">
                  <a16:creationId xmlns:a16="http://schemas.microsoft.com/office/drawing/2014/main" id="{359C17C8-F5CB-454C-AC15-D311750ED68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1" name="Three">
              <a:extLst>
                <a:ext uri="{FF2B5EF4-FFF2-40B4-BE49-F238E27FC236}">
                  <a16:creationId xmlns:a16="http://schemas.microsoft.com/office/drawing/2014/main" id="{E844C38C-4A77-4F2F-8A34-59C1DD4917A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2" name="Four">
              <a:extLst>
                <a:ext uri="{FF2B5EF4-FFF2-40B4-BE49-F238E27FC236}">
                  <a16:creationId xmlns:a16="http://schemas.microsoft.com/office/drawing/2014/main" id="{2EE563D5-1EDA-4389-817E-7EF08202EA6E}"/>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83" name="TextBox 82">
            <a:extLst>
              <a:ext uri="{FF2B5EF4-FFF2-40B4-BE49-F238E27FC236}">
                <a16:creationId xmlns:a16="http://schemas.microsoft.com/office/drawing/2014/main" id="{4EF1BC6C-C03A-4047-9312-3738266FE676}"/>
              </a:ext>
            </a:extLst>
          </p:cNvPr>
          <p:cNvSpPr txBox="1"/>
          <p:nvPr/>
        </p:nvSpPr>
        <p:spPr>
          <a:xfrm>
            <a:off x="19978079" y="9185877"/>
            <a:ext cx="1399249"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sp>
        <p:nvSpPr>
          <p:cNvPr id="84" name="TextBox 83">
            <a:extLst>
              <a:ext uri="{FF2B5EF4-FFF2-40B4-BE49-F238E27FC236}">
                <a16:creationId xmlns:a16="http://schemas.microsoft.com/office/drawing/2014/main" id="{3B587C40-4442-43BB-AC3D-E5A2A17BF5EA}"/>
              </a:ext>
            </a:extLst>
          </p:cNvPr>
          <p:cNvSpPr txBox="1"/>
          <p:nvPr/>
        </p:nvSpPr>
        <p:spPr>
          <a:xfrm>
            <a:off x="19365685" y="13530105"/>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Threats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nvGrpSpPr>
          <p:cNvPr id="85" name="Group 84">
            <a:extLst>
              <a:ext uri="{FF2B5EF4-FFF2-40B4-BE49-F238E27FC236}">
                <a16:creationId xmlns:a16="http://schemas.microsoft.com/office/drawing/2014/main" id="{AB914A20-18D4-4A1E-9E28-33836F0F3B80}"/>
              </a:ext>
            </a:extLst>
          </p:cNvPr>
          <p:cNvGrpSpPr/>
          <p:nvPr/>
        </p:nvGrpSpPr>
        <p:grpSpPr>
          <a:xfrm>
            <a:off x="12443506" y="8197301"/>
            <a:ext cx="5194641" cy="5479148"/>
            <a:chOff x="8736553" y="3611344"/>
            <a:chExt cx="6914068" cy="7292746"/>
          </a:xfrm>
        </p:grpSpPr>
        <p:sp>
          <p:nvSpPr>
            <p:cNvPr id="86" name="One">
              <a:extLst>
                <a:ext uri="{FF2B5EF4-FFF2-40B4-BE49-F238E27FC236}">
                  <a16:creationId xmlns:a16="http://schemas.microsoft.com/office/drawing/2014/main" id="{C24B36A4-9629-47D1-B705-D4F482F6794F}"/>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7" name="Two">
              <a:extLst>
                <a:ext uri="{FF2B5EF4-FFF2-40B4-BE49-F238E27FC236}">
                  <a16:creationId xmlns:a16="http://schemas.microsoft.com/office/drawing/2014/main" id="{2D995155-55BE-4387-B860-194652E8DBAC}"/>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8" name="Three">
              <a:extLst>
                <a:ext uri="{FF2B5EF4-FFF2-40B4-BE49-F238E27FC236}">
                  <a16:creationId xmlns:a16="http://schemas.microsoft.com/office/drawing/2014/main" id="{608CC99F-3000-47E2-AFE0-C0D6BAC2B086}"/>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9" name="Four">
              <a:extLst>
                <a:ext uri="{FF2B5EF4-FFF2-40B4-BE49-F238E27FC236}">
                  <a16:creationId xmlns:a16="http://schemas.microsoft.com/office/drawing/2014/main" id="{AF862749-99E2-4EA9-8711-DBACC42CAC7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90" name="TextBox 89">
            <a:extLst>
              <a:ext uri="{FF2B5EF4-FFF2-40B4-BE49-F238E27FC236}">
                <a16:creationId xmlns:a16="http://schemas.microsoft.com/office/drawing/2014/main" id="{B880FA67-4855-4CE6-947F-D8855F55FA45}"/>
              </a:ext>
            </a:extLst>
          </p:cNvPr>
          <p:cNvSpPr txBox="1"/>
          <p:nvPr/>
        </p:nvSpPr>
        <p:spPr>
          <a:xfrm>
            <a:off x="14066338" y="9162384"/>
            <a:ext cx="1833783"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sp>
        <p:nvSpPr>
          <p:cNvPr id="91" name="TextBox 90">
            <a:extLst>
              <a:ext uri="{FF2B5EF4-FFF2-40B4-BE49-F238E27FC236}">
                <a16:creationId xmlns:a16="http://schemas.microsoft.com/office/drawing/2014/main" id="{90683395-0051-4D32-9736-B97804E8940F}"/>
              </a:ext>
            </a:extLst>
          </p:cNvPr>
          <p:cNvSpPr txBox="1"/>
          <p:nvPr/>
        </p:nvSpPr>
        <p:spPr>
          <a:xfrm>
            <a:off x="13671210" y="13530105"/>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Opportunities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nvGrpSpPr>
          <p:cNvPr id="92" name="Group 91">
            <a:extLst>
              <a:ext uri="{FF2B5EF4-FFF2-40B4-BE49-F238E27FC236}">
                <a16:creationId xmlns:a16="http://schemas.microsoft.com/office/drawing/2014/main" id="{3D6BA9EE-89DE-478C-ACBC-8B2191A05D23}"/>
              </a:ext>
            </a:extLst>
          </p:cNvPr>
          <p:cNvGrpSpPr/>
          <p:nvPr/>
        </p:nvGrpSpPr>
        <p:grpSpPr>
          <a:xfrm>
            <a:off x="6749030" y="8197301"/>
            <a:ext cx="5194641" cy="5479148"/>
            <a:chOff x="8736553" y="3611344"/>
            <a:chExt cx="6914068" cy="7292746"/>
          </a:xfrm>
        </p:grpSpPr>
        <p:sp>
          <p:nvSpPr>
            <p:cNvPr id="93" name="One">
              <a:extLst>
                <a:ext uri="{FF2B5EF4-FFF2-40B4-BE49-F238E27FC236}">
                  <a16:creationId xmlns:a16="http://schemas.microsoft.com/office/drawing/2014/main" id="{305C86CA-5574-491C-ABE7-11312EEE277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94" name="Two">
              <a:extLst>
                <a:ext uri="{FF2B5EF4-FFF2-40B4-BE49-F238E27FC236}">
                  <a16:creationId xmlns:a16="http://schemas.microsoft.com/office/drawing/2014/main" id="{07EF0CAD-DA72-4908-AF13-D7A3B81AAB0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95" name="Three">
              <a:extLst>
                <a:ext uri="{FF2B5EF4-FFF2-40B4-BE49-F238E27FC236}">
                  <a16:creationId xmlns:a16="http://schemas.microsoft.com/office/drawing/2014/main" id="{C23B46CA-B5A5-4384-B343-ED053D68BA9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96" name="Four">
              <a:extLst>
                <a:ext uri="{FF2B5EF4-FFF2-40B4-BE49-F238E27FC236}">
                  <a16:creationId xmlns:a16="http://schemas.microsoft.com/office/drawing/2014/main" id="{99EA02D2-59AA-47A1-9B30-24BA72A33113}"/>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97" name="TextBox 96">
            <a:extLst>
              <a:ext uri="{FF2B5EF4-FFF2-40B4-BE49-F238E27FC236}">
                <a16:creationId xmlns:a16="http://schemas.microsoft.com/office/drawing/2014/main" id="{9B3C148C-2F1B-4708-8E29-3248E499118C}"/>
              </a:ext>
            </a:extLst>
          </p:cNvPr>
          <p:cNvSpPr txBox="1"/>
          <p:nvPr/>
        </p:nvSpPr>
        <p:spPr>
          <a:xfrm>
            <a:off x="8101979" y="9271889"/>
            <a:ext cx="2343828"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sp>
        <p:nvSpPr>
          <p:cNvPr id="98" name="TextBox 97">
            <a:extLst>
              <a:ext uri="{FF2B5EF4-FFF2-40B4-BE49-F238E27FC236}">
                <a16:creationId xmlns:a16="http://schemas.microsoft.com/office/drawing/2014/main" id="{DACFAE4C-9704-40BD-ABD7-9802233E9C93}"/>
              </a:ext>
            </a:extLst>
          </p:cNvPr>
          <p:cNvSpPr txBox="1"/>
          <p:nvPr/>
        </p:nvSpPr>
        <p:spPr>
          <a:xfrm>
            <a:off x="7976734" y="13530105"/>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nvGrpSpPr>
          <p:cNvPr id="99" name="Group 98">
            <a:extLst>
              <a:ext uri="{FF2B5EF4-FFF2-40B4-BE49-F238E27FC236}">
                <a16:creationId xmlns:a16="http://schemas.microsoft.com/office/drawing/2014/main" id="{0A13713A-024E-4A4B-BEBC-35E253436759}"/>
              </a:ext>
            </a:extLst>
          </p:cNvPr>
          <p:cNvGrpSpPr/>
          <p:nvPr/>
        </p:nvGrpSpPr>
        <p:grpSpPr>
          <a:xfrm>
            <a:off x="1054554" y="8197301"/>
            <a:ext cx="5194641" cy="5479148"/>
            <a:chOff x="1563688" y="3246708"/>
            <a:chExt cx="7605475" cy="8022019"/>
          </a:xfrm>
        </p:grpSpPr>
        <p:sp>
          <p:nvSpPr>
            <p:cNvPr id="100" name="One">
              <a:extLst>
                <a:ext uri="{FF2B5EF4-FFF2-40B4-BE49-F238E27FC236}">
                  <a16:creationId xmlns:a16="http://schemas.microsoft.com/office/drawing/2014/main" id="{C0FD8250-B9C4-42E8-9C71-25C5271A6A6C}"/>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01" name="Two">
              <a:extLst>
                <a:ext uri="{FF2B5EF4-FFF2-40B4-BE49-F238E27FC236}">
                  <a16:creationId xmlns:a16="http://schemas.microsoft.com/office/drawing/2014/main" id="{1AA8CDFA-72BB-49EF-9F44-64651D58FAE2}"/>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02" name="Three">
              <a:extLst>
                <a:ext uri="{FF2B5EF4-FFF2-40B4-BE49-F238E27FC236}">
                  <a16:creationId xmlns:a16="http://schemas.microsoft.com/office/drawing/2014/main" id="{3B453ED5-714C-466E-918E-433ECB2C152C}"/>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03" name="Four">
              <a:extLst>
                <a:ext uri="{FF2B5EF4-FFF2-40B4-BE49-F238E27FC236}">
                  <a16:creationId xmlns:a16="http://schemas.microsoft.com/office/drawing/2014/main" id="{B440208C-C366-46B3-BCEB-F4F2CF8CAA2F}"/>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104" name="TextBox 103">
            <a:extLst>
              <a:ext uri="{FF2B5EF4-FFF2-40B4-BE49-F238E27FC236}">
                <a16:creationId xmlns:a16="http://schemas.microsoft.com/office/drawing/2014/main" id="{B50E85C1-D4ED-4086-92F3-25DD1A76B0E2}"/>
              </a:ext>
            </a:extLst>
          </p:cNvPr>
          <p:cNvSpPr txBox="1"/>
          <p:nvPr/>
        </p:nvSpPr>
        <p:spPr>
          <a:xfrm>
            <a:off x="2845079" y="9163048"/>
            <a:ext cx="1370104"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sp>
        <p:nvSpPr>
          <p:cNvPr id="105" name="TextBox 104">
            <a:extLst>
              <a:ext uri="{FF2B5EF4-FFF2-40B4-BE49-F238E27FC236}">
                <a16:creationId xmlns:a16="http://schemas.microsoft.com/office/drawing/2014/main" id="{9F404CAF-4BE5-4D01-9F5C-395EB2250859}"/>
              </a:ext>
            </a:extLst>
          </p:cNvPr>
          <p:cNvSpPr txBox="1"/>
          <p:nvPr/>
        </p:nvSpPr>
        <p:spPr>
          <a:xfrm>
            <a:off x="2282258" y="13530105"/>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Tree>
    <p:extLst>
      <p:ext uri="{BB962C8B-B14F-4D97-AF65-F5344CB8AC3E}">
        <p14:creationId xmlns:p14="http://schemas.microsoft.com/office/powerpoint/2010/main" val="18428692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74"/>
                                            </p:tgtEl>
                                            <p:attrNameLst>
                                              <p:attrName>style.visibility</p:attrName>
                                            </p:attrNameLst>
                                          </p:cBhvr>
                                          <p:to>
                                            <p:strVal val="visible"/>
                                          </p:to>
                                        </p:set>
                                        <p:anim calcmode="lin" valueType="num" p14:bounceEnd="76000">
                                          <p:cBhvr additive="base">
                                            <p:cTn id="7" dur="2500" fill="hold"/>
                                            <p:tgtEl>
                                              <p:spTgt spid="74"/>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7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100"/>
                                      </p:stCondLst>
                                      <p:childTnLst>
                                        <p:set>
                                          <p:cBhvr>
                                            <p:cTn id="10" dur="1" fill="hold">
                                              <p:stCondLst>
                                                <p:cond delay="0"/>
                                              </p:stCondLst>
                                            </p:cTn>
                                            <p:tgtEl>
                                              <p:spTgt spid="72"/>
                                            </p:tgtEl>
                                            <p:attrNameLst>
                                              <p:attrName>style.visibility</p:attrName>
                                            </p:attrNameLst>
                                          </p:cBhvr>
                                          <p:to>
                                            <p:strVal val="visible"/>
                                          </p:to>
                                        </p:set>
                                        <p:anim calcmode="lin" valueType="num" p14:bounceEnd="76000">
                                          <p:cBhvr additive="base">
                                            <p:cTn id="11" dur="2500" fill="hold"/>
                                            <p:tgtEl>
                                              <p:spTgt spid="72"/>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7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200"/>
                                      </p:stCondLst>
                                      <p:childTnLst>
                                        <p:set>
                                          <p:cBhvr>
                                            <p:cTn id="14" dur="1" fill="hold">
                                              <p:stCondLst>
                                                <p:cond delay="0"/>
                                              </p:stCondLst>
                                            </p:cTn>
                                            <p:tgtEl>
                                              <p:spTgt spid="73"/>
                                            </p:tgtEl>
                                            <p:attrNameLst>
                                              <p:attrName>style.visibility</p:attrName>
                                            </p:attrNameLst>
                                          </p:cBhvr>
                                          <p:to>
                                            <p:strVal val="visible"/>
                                          </p:to>
                                        </p:set>
                                        <p:anim calcmode="lin" valueType="num" p14:bounceEnd="76000">
                                          <p:cBhvr additive="base">
                                            <p:cTn id="15" dur="2500" fill="hold"/>
                                            <p:tgtEl>
                                              <p:spTgt spid="73"/>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73"/>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300"/>
                                      </p:stCondLst>
                                      <p:childTnLst>
                                        <p:set>
                                          <p:cBhvr>
                                            <p:cTn id="18" dur="1" fill="hold">
                                              <p:stCondLst>
                                                <p:cond delay="0"/>
                                              </p:stCondLst>
                                            </p:cTn>
                                            <p:tgtEl>
                                              <p:spTgt spid="75"/>
                                            </p:tgtEl>
                                            <p:attrNameLst>
                                              <p:attrName>style.visibility</p:attrName>
                                            </p:attrNameLst>
                                          </p:cBhvr>
                                          <p:to>
                                            <p:strVal val="visible"/>
                                          </p:to>
                                        </p:set>
                                        <p:anim calcmode="lin" valueType="num" p14:bounceEnd="76000">
                                          <p:cBhvr additive="base">
                                            <p:cTn id="19" dur="2500" fill="hold"/>
                                            <p:tgtEl>
                                              <p:spTgt spid="75"/>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7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6000">
                                      <p:stCondLst>
                                        <p:cond delay="400"/>
                                      </p:stCondLst>
                                      <p:childTnLst>
                                        <p:set>
                                          <p:cBhvr>
                                            <p:cTn id="22" dur="1" fill="hold">
                                              <p:stCondLst>
                                                <p:cond delay="0"/>
                                              </p:stCondLst>
                                            </p:cTn>
                                            <p:tgtEl>
                                              <p:spTgt spid="70"/>
                                            </p:tgtEl>
                                            <p:attrNameLst>
                                              <p:attrName>style.visibility</p:attrName>
                                            </p:attrNameLst>
                                          </p:cBhvr>
                                          <p:to>
                                            <p:strVal val="visible"/>
                                          </p:to>
                                        </p:set>
                                        <p:anim calcmode="lin" valueType="num" p14:bounceEnd="76000">
                                          <p:cBhvr additive="base">
                                            <p:cTn id="23" dur="2500" fill="hold"/>
                                            <p:tgtEl>
                                              <p:spTgt spid="70"/>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7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500"/>
                                      </p:stCondLst>
                                      <p:childTnLst>
                                        <p:set>
                                          <p:cBhvr>
                                            <p:cTn id="26" dur="1" fill="hold">
                                              <p:stCondLst>
                                                <p:cond delay="0"/>
                                              </p:stCondLst>
                                            </p:cTn>
                                            <p:tgtEl>
                                              <p:spTgt spid="68"/>
                                            </p:tgtEl>
                                            <p:attrNameLst>
                                              <p:attrName>style.visibility</p:attrName>
                                            </p:attrNameLst>
                                          </p:cBhvr>
                                          <p:to>
                                            <p:strVal val="visible"/>
                                          </p:to>
                                        </p:set>
                                        <p:anim calcmode="lin" valueType="num" p14:bounceEnd="76000">
                                          <p:cBhvr additive="base">
                                            <p:cTn id="27" dur="2500" fill="hold"/>
                                            <p:tgtEl>
                                              <p:spTgt spid="68"/>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68"/>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600"/>
                                      </p:stCondLst>
                                      <p:childTnLst>
                                        <p:set>
                                          <p:cBhvr>
                                            <p:cTn id="30" dur="1" fill="hold">
                                              <p:stCondLst>
                                                <p:cond delay="0"/>
                                              </p:stCondLst>
                                            </p:cTn>
                                            <p:tgtEl>
                                              <p:spTgt spid="69"/>
                                            </p:tgtEl>
                                            <p:attrNameLst>
                                              <p:attrName>style.visibility</p:attrName>
                                            </p:attrNameLst>
                                          </p:cBhvr>
                                          <p:to>
                                            <p:strVal val="visible"/>
                                          </p:to>
                                        </p:set>
                                        <p:anim calcmode="lin" valueType="num" p14:bounceEnd="76000">
                                          <p:cBhvr additive="base">
                                            <p:cTn id="31" dur="2500" fill="hold"/>
                                            <p:tgtEl>
                                              <p:spTgt spid="69"/>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69"/>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700"/>
                                      </p:stCondLst>
                                      <p:childTnLst>
                                        <p:set>
                                          <p:cBhvr>
                                            <p:cTn id="34" dur="1" fill="hold">
                                              <p:stCondLst>
                                                <p:cond delay="0"/>
                                              </p:stCondLst>
                                            </p:cTn>
                                            <p:tgtEl>
                                              <p:spTgt spid="71"/>
                                            </p:tgtEl>
                                            <p:attrNameLst>
                                              <p:attrName>style.visibility</p:attrName>
                                            </p:attrNameLst>
                                          </p:cBhvr>
                                          <p:to>
                                            <p:strVal val="visible"/>
                                          </p:to>
                                        </p:set>
                                        <p:anim calcmode="lin" valueType="num" p14:bounceEnd="76000">
                                          <p:cBhvr additive="base">
                                            <p:cTn id="35" dur="2500" fill="hold"/>
                                            <p:tgtEl>
                                              <p:spTgt spid="71"/>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71"/>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800"/>
                                      </p:stCondLst>
                                      <p:childTnLst>
                                        <p:set>
                                          <p:cBhvr>
                                            <p:cTn id="38" dur="1" fill="hold">
                                              <p:stCondLst>
                                                <p:cond delay="0"/>
                                              </p:stCondLst>
                                            </p:cTn>
                                            <p:tgtEl>
                                              <p:spTgt spid="33"/>
                                            </p:tgtEl>
                                            <p:attrNameLst>
                                              <p:attrName>style.visibility</p:attrName>
                                            </p:attrNameLst>
                                          </p:cBhvr>
                                          <p:to>
                                            <p:strVal val="visible"/>
                                          </p:to>
                                        </p:set>
                                        <p:anim calcmode="lin" valueType="num" p14:bounceEnd="76000">
                                          <p:cBhvr additive="base">
                                            <p:cTn id="39" dur="2500" fill="hold"/>
                                            <p:tgtEl>
                                              <p:spTgt spid="33"/>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33"/>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900"/>
                                      </p:stCondLst>
                                      <p:childTnLst>
                                        <p:set>
                                          <p:cBhvr>
                                            <p:cTn id="42" dur="1" fill="hold">
                                              <p:stCondLst>
                                                <p:cond delay="0"/>
                                              </p:stCondLst>
                                            </p:cTn>
                                            <p:tgtEl>
                                              <p:spTgt spid="31"/>
                                            </p:tgtEl>
                                            <p:attrNameLst>
                                              <p:attrName>style.visibility</p:attrName>
                                            </p:attrNameLst>
                                          </p:cBhvr>
                                          <p:to>
                                            <p:strVal val="visible"/>
                                          </p:to>
                                        </p:set>
                                        <p:anim calcmode="lin" valueType="num" p14:bounceEnd="76000">
                                          <p:cBhvr additive="base">
                                            <p:cTn id="43" dur="2500" fill="hold"/>
                                            <p:tgtEl>
                                              <p:spTgt spid="31"/>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3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1000"/>
                                      </p:stCondLst>
                                      <p:childTnLst>
                                        <p:set>
                                          <p:cBhvr>
                                            <p:cTn id="46" dur="1" fill="hold">
                                              <p:stCondLst>
                                                <p:cond delay="0"/>
                                              </p:stCondLst>
                                            </p:cTn>
                                            <p:tgtEl>
                                              <p:spTgt spid="32"/>
                                            </p:tgtEl>
                                            <p:attrNameLst>
                                              <p:attrName>style.visibility</p:attrName>
                                            </p:attrNameLst>
                                          </p:cBhvr>
                                          <p:to>
                                            <p:strVal val="visible"/>
                                          </p:to>
                                        </p:set>
                                        <p:anim calcmode="lin" valueType="num" p14:bounceEnd="76000">
                                          <p:cBhvr additive="base">
                                            <p:cTn id="47" dur="2500" fill="hold"/>
                                            <p:tgtEl>
                                              <p:spTgt spid="32"/>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3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1100"/>
                                      </p:stCondLst>
                                      <p:childTnLst>
                                        <p:set>
                                          <p:cBhvr>
                                            <p:cTn id="50" dur="1" fill="hold">
                                              <p:stCondLst>
                                                <p:cond delay="0"/>
                                              </p:stCondLst>
                                            </p:cTn>
                                            <p:tgtEl>
                                              <p:spTgt spid="63"/>
                                            </p:tgtEl>
                                            <p:attrNameLst>
                                              <p:attrName>style.visibility</p:attrName>
                                            </p:attrNameLst>
                                          </p:cBhvr>
                                          <p:to>
                                            <p:strVal val="visible"/>
                                          </p:to>
                                        </p:set>
                                        <p:anim calcmode="lin" valueType="num" p14:bounceEnd="76000">
                                          <p:cBhvr additive="base">
                                            <p:cTn id="51" dur="2500" fill="hold"/>
                                            <p:tgtEl>
                                              <p:spTgt spid="63"/>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6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1200"/>
                                      </p:stCondLst>
                                      <p:childTnLst>
                                        <p:set>
                                          <p:cBhvr>
                                            <p:cTn id="54" dur="1" fill="hold">
                                              <p:stCondLst>
                                                <p:cond delay="0"/>
                                              </p:stCondLst>
                                            </p:cTn>
                                            <p:tgtEl>
                                              <p:spTgt spid="66"/>
                                            </p:tgtEl>
                                            <p:attrNameLst>
                                              <p:attrName>style.visibility</p:attrName>
                                            </p:attrNameLst>
                                          </p:cBhvr>
                                          <p:to>
                                            <p:strVal val="visible"/>
                                          </p:to>
                                        </p:set>
                                        <p:anim calcmode="lin" valueType="num" p14:bounceEnd="76000">
                                          <p:cBhvr additive="base">
                                            <p:cTn id="55" dur="2500" fill="hold"/>
                                            <p:tgtEl>
                                              <p:spTgt spid="66"/>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66"/>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6000">
                                      <p:stCondLst>
                                        <p:cond delay="1300"/>
                                      </p:stCondLst>
                                      <p:childTnLst>
                                        <p:set>
                                          <p:cBhvr>
                                            <p:cTn id="58" dur="1" fill="hold">
                                              <p:stCondLst>
                                                <p:cond delay="0"/>
                                              </p:stCondLst>
                                            </p:cTn>
                                            <p:tgtEl>
                                              <p:spTgt spid="64"/>
                                            </p:tgtEl>
                                            <p:attrNameLst>
                                              <p:attrName>style.visibility</p:attrName>
                                            </p:attrNameLst>
                                          </p:cBhvr>
                                          <p:to>
                                            <p:strVal val="visible"/>
                                          </p:to>
                                        </p:set>
                                        <p:anim calcmode="lin" valueType="num" p14:bounceEnd="76000">
                                          <p:cBhvr additive="base">
                                            <p:cTn id="59" dur="2500" fill="hold"/>
                                            <p:tgtEl>
                                              <p:spTgt spid="64"/>
                                            </p:tgtEl>
                                            <p:attrNameLst>
                                              <p:attrName>ppt_x</p:attrName>
                                            </p:attrNameLst>
                                          </p:cBhvr>
                                          <p:tavLst>
                                            <p:tav tm="0">
                                              <p:val>
                                                <p:strVal val="#ppt_x"/>
                                              </p:val>
                                            </p:tav>
                                            <p:tav tm="100000">
                                              <p:val>
                                                <p:strVal val="#ppt_x"/>
                                              </p:val>
                                            </p:tav>
                                          </p:tavLst>
                                        </p:anim>
                                        <p:anim calcmode="lin" valueType="num" p14:bounceEnd="76000">
                                          <p:cBhvr additive="base">
                                            <p:cTn id="60" dur="2500" fill="hold"/>
                                            <p:tgtEl>
                                              <p:spTgt spid="6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6000">
                                      <p:stCondLst>
                                        <p:cond delay="1400"/>
                                      </p:stCondLst>
                                      <p:childTnLst>
                                        <p:set>
                                          <p:cBhvr>
                                            <p:cTn id="62" dur="1" fill="hold">
                                              <p:stCondLst>
                                                <p:cond delay="0"/>
                                              </p:stCondLst>
                                            </p:cTn>
                                            <p:tgtEl>
                                              <p:spTgt spid="65"/>
                                            </p:tgtEl>
                                            <p:attrNameLst>
                                              <p:attrName>style.visibility</p:attrName>
                                            </p:attrNameLst>
                                          </p:cBhvr>
                                          <p:to>
                                            <p:strVal val="visible"/>
                                          </p:to>
                                        </p:set>
                                        <p:anim calcmode="lin" valueType="num" p14:bounceEnd="76000">
                                          <p:cBhvr additive="base">
                                            <p:cTn id="63" dur="2500" fill="hold"/>
                                            <p:tgtEl>
                                              <p:spTgt spid="65"/>
                                            </p:tgtEl>
                                            <p:attrNameLst>
                                              <p:attrName>ppt_x</p:attrName>
                                            </p:attrNameLst>
                                          </p:cBhvr>
                                          <p:tavLst>
                                            <p:tav tm="0">
                                              <p:val>
                                                <p:strVal val="#ppt_x"/>
                                              </p:val>
                                            </p:tav>
                                            <p:tav tm="100000">
                                              <p:val>
                                                <p:strVal val="#ppt_x"/>
                                              </p:val>
                                            </p:tav>
                                          </p:tavLst>
                                        </p:anim>
                                        <p:anim calcmode="lin" valueType="num" p14:bounceEnd="76000">
                                          <p:cBhvr additive="base">
                                            <p:cTn id="64" dur="2500" fill="hold"/>
                                            <p:tgtEl>
                                              <p:spTgt spid="6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76000">
                                      <p:stCondLst>
                                        <p:cond delay="1500"/>
                                      </p:stCondLst>
                                      <p:childTnLst>
                                        <p:set>
                                          <p:cBhvr>
                                            <p:cTn id="66" dur="1" fill="hold">
                                              <p:stCondLst>
                                                <p:cond delay="0"/>
                                              </p:stCondLst>
                                            </p:cTn>
                                            <p:tgtEl>
                                              <p:spTgt spid="67"/>
                                            </p:tgtEl>
                                            <p:attrNameLst>
                                              <p:attrName>style.visibility</p:attrName>
                                            </p:attrNameLst>
                                          </p:cBhvr>
                                          <p:to>
                                            <p:strVal val="visible"/>
                                          </p:to>
                                        </p:set>
                                        <p:anim calcmode="lin" valueType="num" p14:bounceEnd="76000">
                                          <p:cBhvr additive="base">
                                            <p:cTn id="67" dur="2500" fill="hold"/>
                                            <p:tgtEl>
                                              <p:spTgt spid="67"/>
                                            </p:tgtEl>
                                            <p:attrNameLst>
                                              <p:attrName>ppt_x</p:attrName>
                                            </p:attrNameLst>
                                          </p:cBhvr>
                                          <p:tavLst>
                                            <p:tav tm="0">
                                              <p:val>
                                                <p:strVal val="#ppt_x"/>
                                              </p:val>
                                            </p:tav>
                                            <p:tav tm="100000">
                                              <p:val>
                                                <p:strVal val="#ppt_x"/>
                                              </p:val>
                                            </p:tav>
                                          </p:tavLst>
                                        </p:anim>
                                        <p:anim calcmode="lin" valueType="num" p14:bounceEnd="76000">
                                          <p:cBhvr additive="base">
                                            <p:cTn id="68" dur="2500" fill="hold"/>
                                            <p:tgtEl>
                                              <p:spTgt spid="6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p:bldP spid="63" grpId="0"/>
          <p:bldP spid="64" grpId="0" animBg="1"/>
          <p:bldP spid="65" grpId="0" animBg="1"/>
          <p:bldP spid="66" grpId="0"/>
          <p:bldP spid="67" grpId="0"/>
          <p:bldP spid="68" grpId="0" animBg="1"/>
          <p:bldP spid="69" grpId="0" animBg="1"/>
          <p:bldP spid="70" grpId="0"/>
          <p:bldP spid="71" grpId="0"/>
          <p:bldP spid="72" grpId="0" animBg="1"/>
          <p:bldP spid="73" grpId="0" animBg="1"/>
          <p:bldP spid="74" grpId="0"/>
          <p:bldP spid="7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74"/>
                                            </p:tgtEl>
                                            <p:attrNameLst>
                                              <p:attrName>style.visibility</p:attrName>
                                            </p:attrNameLst>
                                          </p:cBhvr>
                                          <p:to>
                                            <p:strVal val="visible"/>
                                          </p:to>
                                        </p:set>
                                        <p:anim calcmode="lin" valueType="num">
                                          <p:cBhvr additive="base">
                                            <p:cTn id="7" dur="2500" fill="hold"/>
                                            <p:tgtEl>
                                              <p:spTgt spid="74"/>
                                            </p:tgtEl>
                                            <p:attrNameLst>
                                              <p:attrName>ppt_x</p:attrName>
                                            </p:attrNameLst>
                                          </p:cBhvr>
                                          <p:tavLst>
                                            <p:tav tm="0">
                                              <p:val>
                                                <p:strVal val="#ppt_x"/>
                                              </p:val>
                                            </p:tav>
                                            <p:tav tm="100000">
                                              <p:val>
                                                <p:strVal val="#ppt_x"/>
                                              </p:val>
                                            </p:tav>
                                          </p:tavLst>
                                        </p:anim>
                                        <p:anim calcmode="lin" valueType="num">
                                          <p:cBhvr additive="base">
                                            <p:cTn id="8" dur="2500" fill="hold"/>
                                            <p:tgtEl>
                                              <p:spTgt spid="7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72"/>
                                            </p:tgtEl>
                                            <p:attrNameLst>
                                              <p:attrName>style.visibility</p:attrName>
                                            </p:attrNameLst>
                                          </p:cBhvr>
                                          <p:to>
                                            <p:strVal val="visible"/>
                                          </p:to>
                                        </p:set>
                                        <p:anim calcmode="lin" valueType="num">
                                          <p:cBhvr additive="base">
                                            <p:cTn id="11" dur="2500" fill="hold"/>
                                            <p:tgtEl>
                                              <p:spTgt spid="72"/>
                                            </p:tgtEl>
                                            <p:attrNameLst>
                                              <p:attrName>ppt_x</p:attrName>
                                            </p:attrNameLst>
                                          </p:cBhvr>
                                          <p:tavLst>
                                            <p:tav tm="0">
                                              <p:val>
                                                <p:strVal val="#ppt_x"/>
                                              </p:val>
                                            </p:tav>
                                            <p:tav tm="100000">
                                              <p:val>
                                                <p:strVal val="#ppt_x"/>
                                              </p:val>
                                            </p:tav>
                                          </p:tavLst>
                                        </p:anim>
                                        <p:anim calcmode="lin" valueType="num">
                                          <p:cBhvr additive="base">
                                            <p:cTn id="12" dur="2500" fill="hold"/>
                                            <p:tgtEl>
                                              <p:spTgt spid="7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73"/>
                                            </p:tgtEl>
                                            <p:attrNameLst>
                                              <p:attrName>style.visibility</p:attrName>
                                            </p:attrNameLst>
                                          </p:cBhvr>
                                          <p:to>
                                            <p:strVal val="visible"/>
                                          </p:to>
                                        </p:set>
                                        <p:anim calcmode="lin" valueType="num">
                                          <p:cBhvr additive="base">
                                            <p:cTn id="15" dur="2500" fill="hold"/>
                                            <p:tgtEl>
                                              <p:spTgt spid="73"/>
                                            </p:tgtEl>
                                            <p:attrNameLst>
                                              <p:attrName>ppt_x</p:attrName>
                                            </p:attrNameLst>
                                          </p:cBhvr>
                                          <p:tavLst>
                                            <p:tav tm="0">
                                              <p:val>
                                                <p:strVal val="#ppt_x"/>
                                              </p:val>
                                            </p:tav>
                                            <p:tav tm="100000">
                                              <p:val>
                                                <p:strVal val="#ppt_x"/>
                                              </p:val>
                                            </p:tav>
                                          </p:tavLst>
                                        </p:anim>
                                        <p:anim calcmode="lin" valueType="num">
                                          <p:cBhvr additive="base">
                                            <p:cTn id="16" dur="2500" fill="hold"/>
                                            <p:tgtEl>
                                              <p:spTgt spid="73"/>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75"/>
                                            </p:tgtEl>
                                            <p:attrNameLst>
                                              <p:attrName>style.visibility</p:attrName>
                                            </p:attrNameLst>
                                          </p:cBhvr>
                                          <p:to>
                                            <p:strVal val="visible"/>
                                          </p:to>
                                        </p:set>
                                        <p:anim calcmode="lin" valueType="num">
                                          <p:cBhvr additive="base">
                                            <p:cTn id="19" dur="2500" fill="hold"/>
                                            <p:tgtEl>
                                              <p:spTgt spid="75"/>
                                            </p:tgtEl>
                                            <p:attrNameLst>
                                              <p:attrName>ppt_x</p:attrName>
                                            </p:attrNameLst>
                                          </p:cBhvr>
                                          <p:tavLst>
                                            <p:tav tm="0">
                                              <p:val>
                                                <p:strVal val="#ppt_x"/>
                                              </p:val>
                                            </p:tav>
                                            <p:tav tm="100000">
                                              <p:val>
                                                <p:strVal val="#ppt_x"/>
                                              </p:val>
                                            </p:tav>
                                          </p:tavLst>
                                        </p:anim>
                                        <p:anim calcmode="lin" valueType="num">
                                          <p:cBhvr additive="base">
                                            <p:cTn id="20" dur="2500" fill="hold"/>
                                            <p:tgtEl>
                                              <p:spTgt spid="7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2500" fill="hold"/>
                                            <p:tgtEl>
                                              <p:spTgt spid="70"/>
                                            </p:tgtEl>
                                            <p:attrNameLst>
                                              <p:attrName>ppt_x</p:attrName>
                                            </p:attrNameLst>
                                          </p:cBhvr>
                                          <p:tavLst>
                                            <p:tav tm="0">
                                              <p:val>
                                                <p:strVal val="#ppt_x"/>
                                              </p:val>
                                            </p:tav>
                                            <p:tav tm="100000">
                                              <p:val>
                                                <p:strVal val="#ppt_x"/>
                                              </p:val>
                                            </p:tav>
                                          </p:tavLst>
                                        </p:anim>
                                        <p:anim calcmode="lin" valueType="num">
                                          <p:cBhvr additive="base">
                                            <p:cTn id="24" dur="2500" fill="hold"/>
                                            <p:tgtEl>
                                              <p:spTgt spid="7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500"/>
                                      </p:stCondLst>
                                      <p:childTnLst>
                                        <p:set>
                                          <p:cBhvr>
                                            <p:cTn id="26" dur="1" fill="hold">
                                              <p:stCondLst>
                                                <p:cond delay="0"/>
                                              </p:stCondLst>
                                            </p:cTn>
                                            <p:tgtEl>
                                              <p:spTgt spid="68"/>
                                            </p:tgtEl>
                                            <p:attrNameLst>
                                              <p:attrName>style.visibility</p:attrName>
                                            </p:attrNameLst>
                                          </p:cBhvr>
                                          <p:to>
                                            <p:strVal val="visible"/>
                                          </p:to>
                                        </p:set>
                                        <p:anim calcmode="lin" valueType="num">
                                          <p:cBhvr additive="base">
                                            <p:cTn id="27" dur="2500" fill="hold"/>
                                            <p:tgtEl>
                                              <p:spTgt spid="68"/>
                                            </p:tgtEl>
                                            <p:attrNameLst>
                                              <p:attrName>ppt_x</p:attrName>
                                            </p:attrNameLst>
                                          </p:cBhvr>
                                          <p:tavLst>
                                            <p:tav tm="0">
                                              <p:val>
                                                <p:strVal val="#ppt_x"/>
                                              </p:val>
                                            </p:tav>
                                            <p:tav tm="100000">
                                              <p:val>
                                                <p:strVal val="#ppt_x"/>
                                              </p:val>
                                            </p:tav>
                                          </p:tavLst>
                                        </p:anim>
                                        <p:anim calcmode="lin" valueType="num">
                                          <p:cBhvr additive="base">
                                            <p:cTn id="28" dur="2500" fill="hold"/>
                                            <p:tgtEl>
                                              <p:spTgt spid="68"/>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600"/>
                                      </p:stCondLst>
                                      <p:childTnLst>
                                        <p:set>
                                          <p:cBhvr>
                                            <p:cTn id="30" dur="1" fill="hold">
                                              <p:stCondLst>
                                                <p:cond delay="0"/>
                                              </p:stCondLst>
                                            </p:cTn>
                                            <p:tgtEl>
                                              <p:spTgt spid="69"/>
                                            </p:tgtEl>
                                            <p:attrNameLst>
                                              <p:attrName>style.visibility</p:attrName>
                                            </p:attrNameLst>
                                          </p:cBhvr>
                                          <p:to>
                                            <p:strVal val="visible"/>
                                          </p:to>
                                        </p:set>
                                        <p:anim calcmode="lin" valueType="num">
                                          <p:cBhvr additive="base">
                                            <p:cTn id="31" dur="2500" fill="hold"/>
                                            <p:tgtEl>
                                              <p:spTgt spid="69"/>
                                            </p:tgtEl>
                                            <p:attrNameLst>
                                              <p:attrName>ppt_x</p:attrName>
                                            </p:attrNameLst>
                                          </p:cBhvr>
                                          <p:tavLst>
                                            <p:tav tm="0">
                                              <p:val>
                                                <p:strVal val="#ppt_x"/>
                                              </p:val>
                                            </p:tav>
                                            <p:tav tm="100000">
                                              <p:val>
                                                <p:strVal val="#ppt_x"/>
                                              </p:val>
                                            </p:tav>
                                          </p:tavLst>
                                        </p:anim>
                                        <p:anim calcmode="lin" valueType="num">
                                          <p:cBhvr additive="base">
                                            <p:cTn id="32" dur="2500" fill="hold"/>
                                            <p:tgtEl>
                                              <p:spTgt spid="69"/>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700"/>
                                      </p:stCondLst>
                                      <p:childTnLst>
                                        <p:set>
                                          <p:cBhvr>
                                            <p:cTn id="34" dur="1" fill="hold">
                                              <p:stCondLst>
                                                <p:cond delay="0"/>
                                              </p:stCondLst>
                                            </p:cTn>
                                            <p:tgtEl>
                                              <p:spTgt spid="71"/>
                                            </p:tgtEl>
                                            <p:attrNameLst>
                                              <p:attrName>style.visibility</p:attrName>
                                            </p:attrNameLst>
                                          </p:cBhvr>
                                          <p:to>
                                            <p:strVal val="visible"/>
                                          </p:to>
                                        </p:set>
                                        <p:anim calcmode="lin" valueType="num">
                                          <p:cBhvr additive="base">
                                            <p:cTn id="35" dur="2500" fill="hold"/>
                                            <p:tgtEl>
                                              <p:spTgt spid="71"/>
                                            </p:tgtEl>
                                            <p:attrNameLst>
                                              <p:attrName>ppt_x</p:attrName>
                                            </p:attrNameLst>
                                          </p:cBhvr>
                                          <p:tavLst>
                                            <p:tav tm="0">
                                              <p:val>
                                                <p:strVal val="#ppt_x"/>
                                              </p:val>
                                            </p:tav>
                                            <p:tav tm="100000">
                                              <p:val>
                                                <p:strVal val="#ppt_x"/>
                                              </p:val>
                                            </p:tav>
                                          </p:tavLst>
                                        </p:anim>
                                        <p:anim calcmode="lin" valueType="num">
                                          <p:cBhvr additive="base">
                                            <p:cTn id="36" dur="2500" fill="hold"/>
                                            <p:tgtEl>
                                              <p:spTgt spid="71"/>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800"/>
                                      </p:stCondLst>
                                      <p:childTnLst>
                                        <p:set>
                                          <p:cBhvr>
                                            <p:cTn id="38" dur="1" fill="hold">
                                              <p:stCondLst>
                                                <p:cond delay="0"/>
                                              </p:stCondLst>
                                            </p:cTn>
                                            <p:tgtEl>
                                              <p:spTgt spid="33"/>
                                            </p:tgtEl>
                                            <p:attrNameLst>
                                              <p:attrName>style.visibility</p:attrName>
                                            </p:attrNameLst>
                                          </p:cBhvr>
                                          <p:to>
                                            <p:strVal val="visible"/>
                                          </p:to>
                                        </p:set>
                                        <p:anim calcmode="lin" valueType="num">
                                          <p:cBhvr additive="base">
                                            <p:cTn id="39" dur="2500" fill="hold"/>
                                            <p:tgtEl>
                                              <p:spTgt spid="33"/>
                                            </p:tgtEl>
                                            <p:attrNameLst>
                                              <p:attrName>ppt_x</p:attrName>
                                            </p:attrNameLst>
                                          </p:cBhvr>
                                          <p:tavLst>
                                            <p:tav tm="0">
                                              <p:val>
                                                <p:strVal val="#ppt_x"/>
                                              </p:val>
                                            </p:tav>
                                            <p:tav tm="100000">
                                              <p:val>
                                                <p:strVal val="#ppt_x"/>
                                              </p:val>
                                            </p:tav>
                                          </p:tavLst>
                                        </p:anim>
                                        <p:anim calcmode="lin" valueType="num">
                                          <p:cBhvr additive="base">
                                            <p:cTn id="40" dur="2500" fill="hold"/>
                                            <p:tgtEl>
                                              <p:spTgt spid="33"/>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900"/>
                                      </p:stCondLst>
                                      <p:childTnLst>
                                        <p:set>
                                          <p:cBhvr>
                                            <p:cTn id="42" dur="1" fill="hold">
                                              <p:stCondLst>
                                                <p:cond delay="0"/>
                                              </p:stCondLst>
                                            </p:cTn>
                                            <p:tgtEl>
                                              <p:spTgt spid="31"/>
                                            </p:tgtEl>
                                            <p:attrNameLst>
                                              <p:attrName>style.visibility</p:attrName>
                                            </p:attrNameLst>
                                          </p:cBhvr>
                                          <p:to>
                                            <p:strVal val="visible"/>
                                          </p:to>
                                        </p:set>
                                        <p:anim calcmode="lin" valueType="num">
                                          <p:cBhvr additive="base">
                                            <p:cTn id="43" dur="2500" fill="hold"/>
                                            <p:tgtEl>
                                              <p:spTgt spid="31"/>
                                            </p:tgtEl>
                                            <p:attrNameLst>
                                              <p:attrName>ppt_x</p:attrName>
                                            </p:attrNameLst>
                                          </p:cBhvr>
                                          <p:tavLst>
                                            <p:tav tm="0">
                                              <p:val>
                                                <p:strVal val="#ppt_x"/>
                                              </p:val>
                                            </p:tav>
                                            <p:tav tm="100000">
                                              <p:val>
                                                <p:strVal val="#ppt_x"/>
                                              </p:val>
                                            </p:tav>
                                          </p:tavLst>
                                        </p:anim>
                                        <p:anim calcmode="lin" valueType="num">
                                          <p:cBhvr additive="base">
                                            <p:cTn id="44" dur="2500" fill="hold"/>
                                            <p:tgtEl>
                                              <p:spTgt spid="3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1000"/>
                                      </p:stCondLst>
                                      <p:childTnLst>
                                        <p:set>
                                          <p:cBhvr>
                                            <p:cTn id="46" dur="1" fill="hold">
                                              <p:stCondLst>
                                                <p:cond delay="0"/>
                                              </p:stCondLst>
                                            </p:cTn>
                                            <p:tgtEl>
                                              <p:spTgt spid="32"/>
                                            </p:tgtEl>
                                            <p:attrNameLst>
                                              <p:attrName>style.visibility</p:attrName>
                                            </p:attrNameLst>
                                          </p:cBhvr>
                                          <p:to>
                                            <p:strVal val="visible"/>
                                          </p:to>
                                        </p:set>
                                        <p:anim calcmode="lin" valueType="num">
                                          <p:cBhvr additive="base">
                                            <p:cTn id="47" dur="2500" fill="hold"/>
                                            <p:tgtEl>
                                              <p:spTgt spid="32"/>
                                            </p:tgtEl>
                                            <p:attrNameLst>
                                              <p:attrName>ppt_x</p:attrName>
                                            </p:attrNameLst>
                                          </p:cBhvr>
                                          <p:tavLst>
                                            <p:tav tm="0">
                                              <p:val>
                                                <p:strVal val="#ppt_x"/>
                                              </p:val>
                                            </p:tav>
                                            <p:tav tm="100000">
                                              <p:val>
                                                <p:strVal val="#ppt_x"/>
                                              </p:val>
                                            </p:tav>
                                          </p:tavLst>
                                        </p:anim>
                                        <p:anim calcmode="lin" valueType="num">
                                          <p:cBhvr additive="base">
                                            <p:cTn id="48" dur="2500" fill="hold"/>
                                            <p:tgtEl>
                                              <p:spTgt spid="3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1100"/>
                                      </p:stCondLst>
                                      <p:childTnLst>
                                        <p:set>
                                          <p:cBhvr>
                                            <p:cTn id="50" dur="1" fill="hold">
                                              <p:stCondLst>
                                                <p:cond delay="0"/>
                                              </p:stCondLst>
                                            </p:cTn>
                                            <p:tgtEl>
                                              <p:spTgt spid="63"/>
                                            </p:tgtEl>
                                            <p:attrNameLst>
                                              <p:attrName>style.visibility</p:attrName>
                                            </p:attrNameLst>
                                          </p:cBhvr>
                                          <p:to>
                                            <p:strVal val="visible"/>
                                          </p:to>
                                        </p:set>
                                        <p:anim calcmode="lin" valueType="num">
                                          <p:cBhvr additive="base">
                                            <p:cTn id="51" dur="2500" fill="hold"/>
                                            <p:tgtEl>
                                              <p:spTgt spid="63"/>
                                            </p:tgtEl>
                                            <p:attrNameLst>
                                              <p:attrName>ppt_x</p:attrName>
                                            </p:attrNameLst>
                                          </p:cBhvr>
                                          <p:tavLst>
                                            <p:tav tm="0">
                                              <p:val>
                                                <p:strVal val="#ppt_x"/>
                                              </p:val>
                                            </p:tav>
                                            <p:tav tm="100000">
                                              <p:val>
                                                <p:strVal val="#ppt_x"/>
                                              </p:val>
                                            </p:tav>
                                          </p:tavLst>
                                        </p:anim>
                                        <p:anim calcmode="lin" valueType="num">
                                          <p:cBhvr additive="base">
                                            <p:cTn id="52" dur="2500" fill="hold"/>
                                            <p:tgtEl>
                                              <p:spTgt spid="6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1200"/>
                                      </p:stCondLst>
                                      <p:childTnLst>
                                        <p:set>
                                          <p:cBhvr>
                                            <p:cTn id="54" dur="1" fill="hold">
                                              <p:stCondLst>
                                                <p:cond delay="0"/>
                                              </p:stCondLst>
                                            </p:cTn>
                                            <p:tgtEl>
                                              <p:spTgt spid="66"/>
                                            </p:tgtEl>
                                            <p:attrNameLst>
                                              <p:attrName>style.visibility</p:attrName>
                                            </p:attrNameLst>
                                          </p:cBhvr>
                                          <p:to>
                                            <p:strVal val="visible"/>
                                          </p:to>
                                        </p:set>
                                        <p:anim calcmode="lin" valueType="num">
                                          <p:cBhvr additive="base">
                                            <p:cTn id="55" dur="2500" fill="hold"/>
                                            <p:tgtEl>
                                              <p:spTgt spid="66"/>
                                            </p:tgtEl>
                                            <p:attrNameLst>
                                              <p:attrName>ppt_x</p:attrName>
                                            </p:attrNameLst>
                                          </p:cBhvr>
                                          <p:tavLst>
                                            <p:tav tm="0">
                                              <p:val>
                                                <p:strVal val="#ppt_x"/>
                                              </p:val>
                                            </p:tav>
                                            <p:tav tm="100000">
                                              <p:val>
                                                <p:strVal val="#ppt_x"/>
                                              </p:val>
                                            </p:tav>
                                          </p:tavLst>
                                        </p:anim>
                                        <p:anim calcmode="lin" valueType="num">
                                          <p:cBhvr additive="base">
                                            <p:cTn id="56" dur="2500" fill="hold"/>
                                            <p:tgtEl>
                                              <p:spTgt spid="66"/>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1300"/>
                                      </p:stCondLst>
                                      <p:childTnLst>
                                        <p:set>
                                          <p:cBhvr>
                                            <p:cTn id="58" dur="1" fill="hold">
                                              <p:stCondLst>
                                                <p:cond delay="0"/>
                                              </p:stCondLst>
                                            </p:cTn>
                                            <p:tgtEl>
                                              <p:spTgt spid="64"/>
                                            </p:tgtEl>
                                            <p:attrNameLst>
                                              <p:attrName>style.visibility</p:attrName>
                                            </p:attrNameLst>
                                          </p:cBhvr>
                                          <p:to>
                                            <p:strVal val="visible"/>
                                          </p:to>
                                        </p:set>
                                        <p:anim calcmode="lin" valueType="num">
                                          <p:cBhvr additive="base">
                                            <p:cTn id="59" dur="2500" fill="hold"/>
                                            <p:tgtEl>
                                              <p:spTgt spid="64"/>
                                            </p:tgtEl>
                                            <p:attrNameLst>
                                              <p:attrName>ppt_x</p:attrName>
                                            </p:attrNameLst>
                                          </p:cBhvr>
                                          <p:tavLst>
                                            <p:tav tm="0">
                                              <p:val>
                                                <p:strVal val="#ppt_x"/>
                                              </p:val>
                                            </p:tav>
                                            <p:tav tm="100000">
                                              <p:val>
                                                <p:strVal val="#ppt_x"/>
                                              </p:val>
                                            </p:tav>
                                          </p:tavLst>
                                        </p:anim>
                                        <p:anim calcmode="lin" valueType="num">
                                          <p:cBhvr additive="base">
                                            <p:cTn id="60" dur="2500" fill="hold"/>
                                            <p:tgtEl>
                                              <p:spTgt spid="6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1400"/>
                                      </p:stCondLst>
                                      <p:childTnLst>
                                        <p:set>
                                          <p:cBhvr>
                                            <p:cTn id="62" dur="1" fill="hold">
                                              <p:stCondLst>
                                                <p:cond delay="0"/>
                                              </p:stCondLst>
                                            </p:cTn>
                                            <p:tgtEl>
                                              <p:spTgt spid="65"/>
                                            </p:tgtEl>
                                            <p:attrNameLst>
                                              <p:attrName>style.visibility</p:attrName>
                                            </p:attrNameLst>
                                          </p:cBhvr>
                                          <p:to>
                                            <p:strVal val="visible"/>
                                          </p:to>
                                        </p:set>
                                        <p:anim calcmode="lin" valueType="num">
                                          <p:cBhvr additive="base">
                                            <p:cTn id="63" dur="2500" fill="hold"/>
                                            <p:tgtEl>
                                              <p:spTgt spid="65"/>
                                            </p:tgtEl>
                                            <p:attrNameLst>
                                              <p:attrName>ppt_x</p:attrName>
                                            </p:attrNameLst>
                                          </p:cBhvr>
                                          <p:tavLst>
                                            <p:tav tm="0">
                                              <p:val>
                                                <p:strVal val="#ppt_x"/>
                                              </p:val>
                                            </p:tav>
                                            <p:tav tm="100000">
                                              <p:val>
                                                <p:strVal val="#ppt_x"/>
                                              </p:val>
                                            </p:tav>
                                          </p:tavLst>
                                        </p:anim>
                                        <p:anim calcmode="lin" valueType="num">
                                          <p:cBhvr additive="base">
                                            <p:cTn id="64" dur="2500" fill="hold"/>
                                            <p:tgtEl>
                                              <p:spTgt spid="6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1500"/>
                                      </p:stCondLst>
                                      <p:childTnLst>
                                        <p:set>
                                          <p:cBhvr>
                                            <p:cTn id="66" dur="1" fill="hold">
                                              <p:stCondLst>
                                                <p:cond delay="0"/>
                                              </p:stCondLst>
                                            </p:cTn>
                                            <p:tgtEl>
                                              <p:spTgt spid="67"/>
                                            </p:tgtEl>
                                            <p:attrNameLst>
                                              <p:attrName>style.visibility</p:attrName>
                                            </p:attrNameLst>
                                          </p:cBhvr>
                                          <p:to>
                                            <p:strVal val="visible"/>
                                          </p:to>
                                        </p:set>
                                        <p:anim calcmode="lin" valueType="num">
                                          <p:cBhvr additive="base">
                                            <p:cTn id="67" dur="2500" fill="hold"/>
                                            <p:tgtEl>
                                              <p:spTgt spid="67"/>
                                            </p:tgtEl>
                                            <p:attrNameLst>
                                              <p:attrName>ppt_x</p:attrName>
                                            </p:attrNameLst>
                                          </p:cBhvr>
                                          <p:tavLst>
                                            <p:tav tm="0">
                                              <p:val>
                                                <p:strVal val="#ppt_x"/>
                                              </p:val>
                                            </p:tav>
                                            <p:tav tm="100000">
                                              <p:val>
                                                <p:strVal val="#ppt_x"/>
                                              </p:val>
                                            </p:tav>
                                          </p:tavLst>
                                        </p:anim>
                                        <p:anim calcmode="lin" valueType="num">
                                          <p:cBhvr additive="base">
                                            <p:cTn id="68" dur="2500" fill="hold"/>
                                            <p:tgtEl>
                                              <p:spTgt spid="6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p:bldP spid="63" grpId="0"/>
          <p:bldP spid="64" grpId="0" animBg="1"/>
          <p:bldP spid="65" grpId="0" animBg="1"/>
          <p:bldP spid="66" grpId="0"/>
          <p:bldP spid="67" grpId="0"/>
          <p:bldP spid="68" grpId="0" animBg="1"/>
          <p:bldP spid="69" grpId="0" animBg="1"/>
          <p:bldP spid="70" grpId="0"/>
          <p:bldP spid="71" grpId="0"/>
          <p:bldP spid="72" grpId="0" animBg="1"/>
          <p:bldP spid="73" grpId="0" animBg="1"/>
          <p:bldP spid="74" grpId="0"/>
          <p:bldP spid="75" grpId="0"/>
        </p:bldLst>
      </p:timing>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8" name="TextBox 47">
            <a:extLst>
              <a:ext uri="{FF2B5EF4-FFF2-40B4-BE49-F238E27FC236}">
                <a16:creationId xmlns:a16="http://schemas.microsoft.com/office/drawing/2014/main" id="{95E7ACF1-3F28-461D-B79D-341365386FA8}"/>
              </a:ext>
            </a:extLst>
          </p:cNvPr>
          <p:cNvSpPr txBox="1"/>
          <p:nvPr/>
        </p:nvSpPr>
        <p:spPr>
          <a:xfrm>
            <a:off x="13983629" y="4491155"/>
            <a:ext cx="6807616" cy="341632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grpSp>
        <p:nvGrpSpPr>
          <p:cNvPr id="49" name="Group 48">
            <a:extLst>
              <a:ext uri="{FF2B5EF4-FFF2-40B4-BE49-F238E27FC236}">
                <a16:creationId xmlns:a16="http://schemas.microsoft.com/office/drawing/2014/main" id="{8B61630E-04FC-4404-8B01-24F11E1FD25D}"/>
              </a:ext>
            </a:extLst>
          </p:cNvPr>
          <p:cNvGrpSpPr/>
          <p:nvPr/>
        </p:nvGrpSpPr>
        <p:grpSpPr>
          <a:xfrm>
            <a:off x="7813249" y="7563965"/>
            <a:ext cx="4158661" cy="4386428"/>
            <a:chOff x="8736553" y="3611344"/>
            <a:chExt cx="6914068" cy="7292746"/>
          </a:xfrm>
        </p:grpSpPr>
        <p:sp>
          <p:nvSpPr>
            <p:cNvPr id="50" name="One">
              <a:extLst>
                <a:ext uri="{FF2B5EF4-FFF2-40B4-BE49-F238E27FC236}">
                  <a16:creationId xmlns:a16="http://schemas.microsoft.com/office/drawing/2014/main" id="{B82DA094-A51E-4FE3-9977-ADCA281B196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1" name="Two">
              <a:extLst>
                <a:ext uri="{FF2B5EF4-FFF2-40B4-BE49-F238E27FC236}">
                  <a16:creationId xmlns:a16="http://schemas.microsoft.com/office/drawing/2014/main" id="{19AF1446-8734-4F38-8C6F-76A12BCF7F7B}"/>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2" name="Three">
              <a:extLst>
                <a:ext uri="{FF2B5EF4-FFF2-40B4-BE49-F238E27FC236}">
                  <a16:creationId xmlns:a16="http://schemas.microsoft.com/office/drawing/2014/main" id="{D8D4D66F-AD03-44F7-A5F5-46ED1EFEE0F5}"/>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3" name="Four">
              <a:extLst>
                <a:ext uri="{FF2B5EF4-FFF2-40B4-BE49-F238E27FC236}">
                  <a16:creationId xmlns:a16="http://schemas.microsoft.com/office/drawing/2014/main" id="{7730AF15-BAC5-4A3D-AFFC-CC256E44DD9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54" name="TextBox 53">
            <a:extLst>
              <a:ext uri="{FF2B5EF4-FFF2-40B4-BE49-F238E27FC236}">
                <a16:creationId xmlns:a16="http://schemas.microsoft.com/office/drawing/2014/main" id="{710C5CD9-D255-461C-8A72-6D3FC7B33C5E}"/>
              </a:ext>
            </a:extLst>
          </p:cNvPr>
          <p:cNvSpPr txBox="1"/>
          <p:nvPr/>
        </p:nvSpPr>
        <p:spPr>
          <a:xfrm>
            <a:off x="9286372" y="8355387"/>
            <a:ext cx="1120193" cy="208723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grpSp>
        <p:nvGrpSpPr>
          <p:cNvPr id="55" name="Group 54">
            <a:extLst>
              <a:ext uri="{FF2B5EF4-FFF2-40B4-BE49-F238E27FC236}">
                <a16:creationId xmlns:a16="http://schemas.microsoft.com/office/drawing/2014/main" id="{CD873101-A332-4583-8275-2690542874DF}"/>
              </a:ext>
            </a:extLst>
          </p:cNvPr>
          <p:cNvGrpSpPr/>
          <p:nvPr/>
        </p:nvGrpSpPr>
        <p:grpSpPr>
          <a:xfrm>
            <a:off x="7293287" y="7285374"/>
            <a:ext cx="4686912" cy="4943611"/>
            <a:chOff x="8736553" y="3611344"/>
            <a:chExt cx="6914068" cy="7292746"/>
          </a:xfrm>
        </p:grpSpPr>
        <p:sp>
          <p:nvSpPr>
            <p:cNvPr id="56" name="One">
              <a:extLst>
                <a:ext uri="{FF2B5EF4-FFF2-40B4-BE49-F238E27FC236}">
                  <a16:creationId xmlns:a16="http://schemas.microsoft.com/office/drawing/2014/main" id="{8E4B3550-2CF2-404A-BA0A-07F9FFFA083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7" name="Two">
              <a:extLst>
                <a:ext uri="{FF2B5EF4-FFF2-40B4-BE49-F238E27FC236}">
                  <a16:creationId xmlns:a16="http://schemas.microsoft.com/office/drawing/2014/main" id="{9608047B-F765-452D-B8D5-704132970429}"/>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8" name="Three">
              <a:extLst>
                <a:ext uri="{FF2B5EF4-FFF2-40B4-BE49-F238E27FC236}">
                  <a16:creationId xmlns:a16="http://schemas.microsoft.com/office/drawing/2014/main" id="{CFAC678B-1AB8-4192-A490-9CCA3B1183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9" name="Four">
              <a:extLst>
                <a:ext uri="{FF2B5EF4-FFF2-40B4-BE49-F238E27FC236}">
                  <a16:creationId xmlns:a16="http://schemas.microsoft.com/office/drawing/2014/main" id="{31F38187-E827-460F-ADE0-C3078A97D10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60" name="TextBox 59">
            <a:extLst>
              <a:ext uri="{FF2B5EF4-FFF2-40B4-BE49-F238E27FC236}">
                <a16:creationId xmlns:a16="http://schemas.microsoft.com/office/drawing/2014/main" id="{193ACD96-7240-4159-813C-CBECA27B80C6}"/>
              </a:ext>
            </a:extLst>
          </p:cNvPr>
          <p:cNvSpPr txBox="1"/>
          <p:nvPr/>
        </p:nvSpPr>
        <p:spPr>
          <a:xfrm>
            <a:off x="8757502" y="8156129"/>
            <a:ext cx="1654547" cy="235236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61" name="Group 60">
            <a:extLst>
              <a:ext uri="{FF2B5EF4-FFF2-40B4-BE49-F238E27FC236}">
                <a16:creationId xmlns:a16="http://schemas.microsoft.com/office/drawing/2014/main" id="{2C80B6AE-D728-4273-8DFF-A2BDB644C58A}"/>
              </a:ext>
            </a:extLst>
          </p:cNvPr>
          <p:cNvGrpSpPr/>
          <p:nvPr/>
        </p:nvGrpSpPr>
        <p:grpSpPr>
          <a:xfrm>
            <a:off x="5568795" y="6515403"/>
            <a:ext cx="6146892" cy="6483553"/>
            <a:chOff x="8736553" y="3611344"/>
            <a:chExt cx="6914068" cy="7292746"/>
          </a:xfrm>
        </p:grpSpPr>
        <p:sp>
          <p:nvSpPr>
            <p:cNvPr id="62" name="One">
              <a:extLst>
                <a:ext uri="{FF2B5EF4-FFF2-40B4-BE49-F238E27FC236}">
                  <a16:creationId xmlns:a16="http://schemas.microsoft.com/office/drawing/2014/main" id="{93D6185F-9B07-4B3C-8351-DAEBF72CB924}"/>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06" name="Two">
              <a:extLst>
                <a:ext uri="{FF2B5EF4-FFF2-40B4-BE49-F238E27FC236}">
                  <a16:creationId xmlns:a16="http://schemas.microsoft.com/office/drawing/2014/main" id="{582594C1-F888-402B-845E-1CA13C5F0498}"/>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07" name="Three">
              <a:extLst>
                <a:ext uri="{FF2B5EF4-FFF2-40B4-BE49-F238E27FC236}">
                  <a16:creationId xmlns:a16="http://schemas.microsoft.com/office/drawing/2014/main" id="{92E14568-5F85-4799-A49A-C18020CCC34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08" name="Four">
              <a:extLst>
                <a:ext uri="{FF2B5EF4-FFF2-40B4-BE49-F238E27FC236}">
                  <a16:creationId xmlns:a16="http://schemas.microsoft.com/office/drawing/2014/main" id="{020595D2-D981-48A9-ADC4-13C1D2564CA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109" name="TextBox 108">
            <a:extLst>
              <a:ext uri="{FF2B5EF4-FFF2-40B4-BE49-F238E27FC236}">
                <a16:creationId xmlns:a16="http://schemas.microsoft.com/office/drawing/2014/main" id="{E98CA25F-2F63-4DA6-A298-75EDFA789822}"/>
              </a:ext>
            </a:extLst>
          </p:cNvPr>
          <p:cNvSpPr txBox="1"/>
          <p:nvPr/>
        </p:nvSpPr>
        <p:spPr>
          <a:xfrm>
            <a:off x="7169759" y="7786978"/>
            <a:ext cx="2773485" cy="308513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grpSp>
        <p:nvGrpSpPr>
          <p:cNvPr id="110" name="Group 109">
            <a:extLst>
              <a:ext uri="{FF2B5EF4-FFF2-40B4-BE49-F238E27FC236}">
                <a16:creationId xmlns:a16="http://schemas.microsoft.com/office/drawing/2014/main" id="{422A2E12-A1B1-4EAE-8002-E5C80033B371}"/>
              </a:ext>
            </a:extLst>
          </p:cNvPr>
          <p:cNvGrpSpPr/>
          <p:nvPr/>
        </p:nvGrpSpPr>
        <p:grpSpPr>
          <a:xfrm>
            <a:off x="2547301" y="5526215"/>
            <a:ext cx="8022539" cy="8461928"/>
            <a:chOff x="1563688" y="3246708"/>
            <a:chExt cx="7605475" cy="8022019"/>
          </a:xfrm>
        </p:grpSpPr>
        <p:sp>
          <p:nvSpPr>
            <p:cNvPr id="111" name="One">
              <a:extLst>
                <a:ext uri="{FF2B5EF4-FFF2-40B4-BE49-F238E27FC236}">
                  <a16:creationId xmlns:a16="http://schemas.microsoft.com/office/drawing/2014/main" id="{A4262473-9AA9-4702-9FE3-C265D85D73BD}"/>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12" name="Two">
              <a:extLst>
                <a:ext uri="{FF2B5EF4-FFF2-40B4-BE49-F238E27FC236}">
                  <a16:creationId xmlns:a16="http://schemas.microsoft.com/office/drawing/2014/main" id="{3C5CF872-7387-4620-A659-D609B8057093}"/>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13" name="Three">
              <a:extLst>
                <a:ext uri="{FF2B5EF4-FFF2-40B4-BE49-F238E27FC236}">
                  <a16:creationId xmlns:a16="http://schemas.microsoft.com/office/drawing/2014/main" id="{53446742-C480-4C0D-A37F-662CD1BB7BAB}"/>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14" name="Four">
              <a:extLst>
                <a:ext uri="{FF2B5EF4-FFF2-40B4-BE49-F238E27FC236}">
                  <a16:creationId xmlns:a16="http://schemas.microsoft.com/office/drawing/2014/main" id="{EC247149-D60E-400A-BFDF-582BA76D7422}"/>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115" name="TextBox 114">
            <a:extLst>
              <a:ext uri="{FF2B5EF4-FFF2-40B4-BE49-F238E27FC236}">
                <a16:creationId xmlns:a16="http://schemas.microsoft.com/office/drawing/2014/main" id="{39D6BD85-400F-41CC-A51B-CCA37683CAF5}"/>
              </a:ext>
            </a:extLst>
          </p:cNvPr>
          <p:cNvSpPr txBox="1"/>
          <p:nvPr/>
        </p:nvSpPr>
        <p:spPr>
          <a:xfrm>
            <a:off x="5312566" y="6303811"/>
            <a:ext cx="2115972" cy="402652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sp>
        <p:nvSpPr>
          <p:cNvPr id="116" name="TextBox 115">
            <a:extLst>
              <a:ext uri="{FF2B5EF4-FFF2-40B4-BE49-F238E27FC236}">
                <a16:creationId xmlns:a16="http://schemas.microsoft.com/office/drawing/2014/main" id="{1B04EB8D-3781-4B83-AE79-43F7A6A992D7}"/>
              </a:ext>
            </a:extLst>
          </p:cNvPr>
          <p:cNvSpPr txBox="1"/>
          <p:nvPr/>
        </p:nvSpPr>
        <p:spPr>
          <a:xfrm>
            <a:off x="5036393" y="9440960"/>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117" name="TextBox 116">
            <a:extLst>
              <a:ext uri="{FF2B5EF4-FFF2-40B4-BE49-F238E27FC236}">
                <a16:creationId xmlns:a16="http://schemas.microsoft.com/office/drawing/2014/main" id="{1CA66D27-BC3B-45F1-9569-E3D9562ED93C}"/>
              </a:ext>
            </a:extLst>
          </p:cNvPr>
          <p:cNvSpPr txBox="1"/>
          <p:nvPr/>
        </p:nvSpPr>
        <p:spPr>
          <a:xfrm>
            <a:off x="13983629" y="8664403"/>
            <a:ext cx="6055320" cy="92333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2"/>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Strengths</a:t>
            </a:r>
          </a:p>
        </p:txBody>
      </p:sp>
      <p:sp>
        <p:nvSpPr>
          <p:cNvPr id="118" name="TextBox 117">
            <a:extLst>
              <a:ext uri="{FF2B5EF4-FFF2-40B4-BE49-F238E27FC236}">
                <a16:creationId xmlns:a16="http://schemas.microsoft.com/office/drawing/2014/main" id="{2ED3A57B-A985-4B49-9928-D4B08B7D3430}"/>
              </a:ext>
            </a:extLst>
          </p:cNvPr>
          <p:cNvSpPr txBox="1"/>
          <p:nvPr/>
        </p:nvSpPr>
        <p:spPr>
          <a:xfrm>
            <a:off x="13983629" y="10184009"/>
            <a:ext cx="6055320" cy="2542363"/>
          </a:xfrm>
          <a:prstGeom prst="rect">
            <a:avLst/>
          </a:prstGeom>
          <a:noFill/>
        </p:spPr>
        <p:txBody>
          <a:bodyPr wrap="square" rtlCol="0">
            <a:spAutoFit/>
          </a:bodyPr>
          <a:lstStyle/>
          <a:p>
            <a:pPr marL="0" marR="0" lvl="0" indent="0"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a:p>
            <a:pPr marL="0" marR="0" lvl="0" indent="0"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 bibendum eget eget magna.</a:t>
            </a:r>
          </a:p>
        </p:txBody>
      </p:sp>
    </p:spTree>
    <p:extLst>
      <p:ext uri="{BB962C8B-B14F-4D97-AF65-F5344CB8AC3E}">
        <p14:creationId xmlns:p14="http://schemas.microsoft.com/office/powerpoint/2010/main" val="304220892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decel="80000" fill="hold" grpId="0" nodeType="withEffect">
                                  <p:stCondLst>
                                    <p:cond delay="200"/>
                                  </p:stCondLst>
                                  <p:childTnLst>
                                    <p:set>
                                      <p:cBhvr>
                                        <p:cTn id="6" dur="1" fill="hold">
                                          <p:stCondLst>
                                            <p:cond delay="0"/>
                                          </p:stCondLst>
                                        </p:cTn>
                                        <p:tgtEl>
                                          <p:spTgt spid="117"/>
                                        </p:tgtEl>
                                        <p:attrNameLst>
                                          <p:attrName>style.visibility</p:attrName>
                                        </p:attrNameLst>
                                      </p:cBhvr>
                                      <p:to>
                                        <p:strVal val="visible"/>
                                      </p:to>
                                    </p:set>
                                    <p:anim calcmode="lin" valueType="num">
                                      <p:cBhvr additive="base">
                                        <p:cTn id="7" dur="1000" fill="hold"/>
                                        <p:tgtEl>
                                          <p:spTgt spid="117"/>
                                        </p:tgtEl>
                                        <p:attrNameLst>
                                          <p:attrName>ppt_x</p:attrName>
                                        </p:attrNameLst>
                                      </p:cBhvr>
                                      <p:tavLst>
                                        <p:tav tm="0">
                                          <p:val>
                                            <p:strVal val="1+#ppt_w/2"/>
                                          </p:val>
                                        </p:tav>
                                        <p:tav tm="100000">
                                          <p:val>
                                            <p:strVal val="#ppt_x"/>
                                          </p:val>
                                        </p:tav>
                                      </p:tavLst>
                                    </p:anim>
                                    <p:anim calcmode="lin" valueType="num">
                                      <p:cBhvr additive="base">
                                        <p:cTn id="8" dur="1000" fill="hold"/>
                                        <p:tgtEl>
                                          <p:spTgt spid="117"/>
                                        </p:tgtEl>
                                        <p:attrNameLst>
                                          <p:attrName>ppt_y</p:attrName>
                                        </p:attrNameLst>
                                      </p:cBhvr>
                                      <p:tavLst>
                                        <p:tav tm="0">
                                          <p:val>
                                            <p:strVal val="#ppt_y"/>
                                          </p:val>
                                        </p:tav>
                                        <p:tav tm="100000">
                                          <p:val>
                                            <p:strVal val="#ppt_y"/>
                                          </p:val>
                                        </p:tav>
                                      </p:tavLst>
                                    </p:anim>
                                  </p:childTnLst>
                                </p:cTn>
                              </p:par>
                              <p:par>
                                <p:cTn id="9" presetID="2" presetClass="entr" presetSubtype="2" accel="20000" decel="80000" fill="hold" grpId="0" nodeType="withEffect">
                                  <p:stCondLst>
                                    <p:cond delay="400"/>
                                  </p:stCondLst>
                                  <p:childTnLst>
                                    <p:set>
                                      <p:cBhvr>
                                        <p:cTn id="10" dur="1" fill="hold">
                                          <p:stCondLst>
                                            <p:cond delay="0"/>
                                          </p:stCondLst>
                                        </p:cTn>
                                        <p:tgtEl>
                                          <p:spTgt spid="118"/>
                                        </p:tgtEl>
                                        <p:attrNameLst>
                                          <p:attrName>style.visibility</p:attrName>
                                        </p:attrNameLst>
                                      </p:cBhvr>
                                      <p:to>
                                        <p:strVal val="visible"/>
                                      </p:to>
                                    </p:set>
                                    <p:anim calcmode="lin" valueType="num">
                                      <p:cBhvr additive="base">
                                        <p:cTn id="11" dur="1000" fill="hold"/>
                                        <p:tgtEl>
                                          <p:spTgt spid="118"/>
                                        </p:tgtEl>
                                        <p:attrNameLst>
                                          <p:attrName>ppt_x</p:attrName>
                                        </p:attrNameLst>
                                      </p:cBhvr>
                                      <p:tavLst>
                                        <p:tav tm="0">
                                          <p:val>
                                            <p:strVal val="1+#ppt_w/2"/>
                                          </p:val>
                                        </p:tav>
                                        <p:tav tm="100000">
                                          <p:val>
                                            <p:strVal val="#ppt_x"/>
                                          </p:val>
                                        </p:tav>
                                      </p:tavLst>
                                    </p:anim>
                                    <p:anim calcmode="lin" valueType="num">
                                      <p:cBhvr additive="base">
                                        <p:cTn id="12" dur="1000" fill="hold"/>
                                        <p:tgtEl>
                                          <p:spTgt spid="11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P spid="118" grpId="0"/>
    </p:bldLst>
  </p:timing>
</p:sld>
</file>

<file path=ppt/slides/slide6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0" name="TextBox 29">
            <a:extLst>
              <a:ext uri="{FF2B5EF4-FFF2-40B4-BE49-F238E27FC236}">
                <a16:creationId xmlns:a16="http://schemas.microsoft.com/office/drawing/2014/main" id="{C60725FE-E583-4A7B-AC98-7AE073318A18}"/>
              </a:ext>
            </a:extLst>
          </p:cNvPr>
          <p:cNvSpPr txBox="1"/>
          <p:nvPr/>
        </p:nvSpPr>
        <p:spPr>
          <a:xfrm>
            <a:off x="13983629" y="4132627"/>
            <a:ext cx="6807616" cy="341632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grpSp>
        <p:nvGrpSpPr>
          <p:cNvPr id="31" name="Group 30">
            <a:extLst>
              <a:ext uri="{FF2B5EF4-FFF2-40B4-BE49-F238E27FC236}">
                <a16:creationId xmlns:a16="http://schemas.microsoft.com/office/drawing/2014/main" id="{1B1FF09E-E586-49EF-B408-04F4ACFED1D0}"/>
              </a:ext>
            </a:extLst>
          </p:cNvPr>
          <p:cNvGrpSpPr/>
          <p:nvPr/>
        </p:nvGrpSpPr>
        <p:grpSpPr>
          <a:xfrm>
            <a:off x="5525144" y="6698279"/>
            <a:ext cx="5974089" cy="6301286"/>
            <a:chOff x="8736553" y="3611344"/>
            <a:chExt cx="6914068" cy="7292746"/>
          </a:xfrm>
        </p:grpSpPr>
        <p:sp>
          <p:nvSpPr>
            <p:cNvPr id="32" name="One">
              <a:extLst>
                <a:ext uri="{FF2B5EF4-FFF2-40B4-BE49-F238E27FC236}">
                  <a16:creationId xmlns:a16="http://schemas.microsoft.com/office/drawing/2014/main" id="{3BD14E48-490A-4BAA-9FDF-72BB5201F39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33" name="Two">
              <a:extLst>
                <a:ext uri="{FF2B5EF4-FFF2-40B4-BE49-F238E27FC236}">
                  <a16:creationId xmlns:a16="http://schemas.microsoft.com/office/drawing/2014/main" id="{79CF2C87-4980-40DF-87E0-5044F2CCAEC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34" name="Three">
              <a:extLst>
                <a:ext uri="{FF2B5EF4-FFF2-40B4-BE49-F238E27FC236}">
                  <a16:creationId xmlns:a16="http://schemas.microsoft.com/office/drawing/2014/main" id="{605EC01A-DBD2-46AB-8C12-E0EEB718CD27}"/>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35" name="Four">
              <a:extLst>
                <a:ext uri="{FF2B5EF4-FFF2-40B4-BE49-F238E27FC236}">
                  <a16:creationId xmlns:a16="http://schemas.microsoft.com/office/drawing/2014/main" id="{4BC2A8DA-C181-452A-87ED-039B5432D1FC}"/>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6" name="TextBox 35">
            <a:extLst>
              <a:ext uri="{FF2B5EF4-FFF2-40B4-BE49-F238E27FC236}">
                <a16:creationId xmlns:a16="http://schemas.microsoft.com/office/drawing/2014/main" id="{724F2AFA-4689-4E28-A14C-D32B51BF964A}"/>
              </a:ext>
            </a:extLst>
          </p:cNvPr>
          <p:cNvSpPr txBox="1"/>
          <p:nvPr/>
        </p:nvSpPr>
        <p:spPr>
          <a:xfrm>
            <a:off x="7641347" y="7835189"/>
            <a:ext cx="1609204" cy="299840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grpSp>
        <p:nvGrpSpPr>
          <p:cNvPr id="37" name="Group 36">
            <a:extLst>
              <a:ext uri="{FF2B5EF4-FFF2-40B4-BE49-F238E27FC236}">
                <a16:creationId xmlns:a16="http://schemas.microsoft.com/office/drawing/2014/main" id="{DEE2533B-F7F9-4DDB-979D-42B2D951A66D}"/>
              </a:ext>
            </a:extLst>
          </p:cNvPr>
          <p:cNvGrpSpPr/>
          <p:nvPr/>
        </p:nvGrpSpPr>
        <p:grpSpPr>
          <a:xfrm>
            <a:off x="4778197" y="6298071"/>
            <a:ext cx="6732944" cy="7101702"/>
            <a:chOff x="8736553" y="3611344"/>
            <a:chExt cx="6914068" cy="7292746"/>
          </a:xfrm>
        </p:grpSpPr>
        <p:sp>
          <p:nvSpPr>
            <p:cNvPr id="38" name="One">
              <a:extLst>
                <a:ext uri="{FF2B5EF4-FFF2-40B4-BE49-F238E27FC236}">
                  <a16:creationId xmlns:a16="http://schemas.microsoft.com/office/drawing/2014/main" id="{C7F0D492-4CFC-4D9E-BCDD-5C8C084603D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39" name="Two">
              <a:extLst>
                <a:ext uri="{FF2B5EF4-FFF2-40B4-BE49-F238E27FC236}">
                  <a16:creationId xmlns:a16="http://schemas.microsoft.com/office/drawing/2014/main" id="{B757D14A-E0A4-476F-9A94-92C17ED7A640}"/>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0" name="Three">
              <a:extLst>
                <a:ext uri="{FF2B5EF4-FFF2-40B4-BE49-F238E27FC236}">
                  <a16:creationId xmlns:a16="http://schemas.microsoft.com/office/drawing/2014/main" id="{3044D523-6422-4059-B81C-BAE9FD506D82}"/>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1" name="Four">
              <a:extLst>
                <a:ext uri="{FF2B5EF4-FFF2-40B4-BE49-F238E27FC236}">
                  <a16:creationId xmlns:a16="http://schemas.microsoft.com/office/drawing/2014/main" id="{33ACA8B2-0312-4C80-8954-F0B595844D1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42" name="TextBox 41">
            <a:extLst>
              <a:ext uri="{FF2B5EF4-FFF2-40B4-BE49-F238E27FC236}">
                <a16:creationId xmlns:a16="http://schemas.microsoft.com/office/drawing/2014/main" id="{18CCE9B2-AB0A-4433-A987-473B71502599}"/>
              </a:ext>
            </a:extLst>
          </p:cNvPr>
          <p:cNvSpPr txBox="1"/>
          <p:nvPr/>
        </p:nvSpPr>
        <p:spPr>
          <a:xfrm>
            <a:off x="6881603" y="7548947"/>
            <a:ext cx="2376825" cy="337927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43" name="Group 42">
            <a:extLst>
              <a:ext uri="{FF2B5EF4-FFF2-40B4-BE49-F238E27FC236}">
                <a16:creationId xmlns:a16="http://schemas.microsoft.com/office/drawing/2014/main" id="{7C082844-F387-4CD9-B14E-7FA9AFAEFB51}"/>
              </a:ext>
            </a:extLst>
          </p:cNvPr>
          <p:cNvGrpSpPr/>
          <p:nvPr/>
        </p:nvGrpSpPr>
        <p:grpSpPr>
          <a:xfrm>
            <a:off x="2300893" y="5191976"/>
            <a:ext cx="8830266" cy="9313893"/>
            <a:chOff x="8736553" y="3611344"/>
            <a:chExt cx="6914068" cy="7292746"/>
          </a:xfrm>
        </p:grpSpPr>
        <p:sp>
          <p:nvSpPr>
            <p:cNvPr id="44" name="One">
              <a:extLst>
                <a:ext uri="{FF2B5EF4-FFF2-40B4-BE49-F238E27FC236}">
                  <a16:creationId xmlns:a16="http://schemas.microsoft.com/office/drawing/2014/main" id="{56A31B83-395F-4E6C-8A6B-B03DA7F2595B}"/>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5" name="Two">
              <a:extLst>
                <a:ext uri="{FF2B5EF4-FFF2-40B4-BE49-F238E27FC236}">
                  <a16:creationId xmlns:a16="http://schemas.microsoft.com/office/drawing/2014/main" id="{845C8204-4BA3-478A-8D7B-CD7D1A23EDA2}"/>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6" name="Three">
              <a:extLst>
                <a:ext uri="{FF2B5EF4-FFF2-40B4-BE49-F238E27FC236}">
                  <a16:creationId xmlns:a16="http://schemas.microsoft.com/office/drawing/2014/main" id="{4C59CFA5-2496-4A09-94C3-F6AA705FD6EF}"/>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7" name="Four">
              <a:extLst>
                <a:ext uri="{FF2B5EF4-FFF2-40B4-BE49-F238E27FC236}">
                  <a16:creationId xmlns:a16="http://schemas.microsoft.com/office/drawing/2014/main" id="{B7087EB1-8E3D-4157-BB66-D331E5B0E66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63" name="TextBox 62">
            <a:extLst>
              <a:ext uri="{FF2B5EF4-FFF2-40B4-BE49-F238E27FC236}">
                <a16:creationId xmlns:a16="http://schemas.microsoft.com/office/drawing/2014/main" id="{70B73DE4-DC26-4E87-99BF-BE1661F78BCF}"/>
              </a:ext>
            </a:extLst>
          </p:cNvPr>
          <p:cNvSpPr txBox="1"/>
          <p:nvPr/>
        </p:nvSpPr>
        <p:spPr>
          <a:xfrm>
            <a:off x="4600744" y="6154995"/>
            <a:ext cx="3984226" cy="4431923"/>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grpSp>
        <p:nvGrpSpPr>
          <p:cNvPr id="64" name="Group 63">
            <a:extLst>
              <a:ext uri="{FF2B5EF4-FFF2-40B4-BE49-F238E27FC236}">
                <a16:creationId xmlns:a16="http://schemas.microsoft.com/office/drawing/2014/main" id="{E2C74030-899C-4526-AF5E-08ED84264446}"/>
              </a:ext>
            </a:extLst>
          </p:cNvPr>
          <p:cNvGrpSpPr/>
          <p:nvPr/>
        </p:nvGrpSpPr>
        <p:grpSpPr>
          <a:xfrm>
            <a:off x="-8629345" y="5406472"/>
            <a:ext cx="8022539" cy="8461928"/>
            <a:chOff x="1563688" y="3246708"/>
            <a:chExt cx="7605475" cy="8022019"/>
          </a:xfrm>
        </p:grpSpPr>
        <p:sp>
          <p:nvSpPr>
            <p:cNvPr id="65" name="One">
              <a:extLst>
                <a:ext uri="{FF2B5EF4-FFF2-40B4-BE49-F238E27FC236}">
                  <a16:creationId xmlns:a16="http://schemas.microsoft.com/office/drawing/2014/main" id="{FC76064D-7E85-45DA-9581-BDEDF51458A5}"/>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66" name="Two">
              <a:extLst>
                <a:ext uri="{FF2B5EF4-FFF2-40B4-BE49-F238E27FC236}">
                  <a16:creationId xmlns:a16="http://schemas.microsoft.com/office/drawing/2014/main" id="{FA902E05-CA38-44FB-8680-7F08ED88E7E2}"/>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67" name="Three">
              <a:extLst>
                <a:ext uri="{FF2B5EF4-FFF2-40B4-BE49-F238E27FC236}">
                  <a16:creationId xmlns:a16="http://schemas.microsoft.com/office/drawing/2014/main" id="{0F5549E2-1E8B-4D05-840F-3BFBF2FDDB59}"/>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68" name="Four">
              <a:extLst>
                <a:ext uri="{FF2B5EF4-FFF2-40B4-BE49-F238E27FC236}">
                  <a16:creationId xmlns:a16="http://schemas.microsoft.com/office/drawing/2014/main" id="{3CA7572D-72E0-42D2-86F0-983B5202FE92}"/>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69" name="TextBox 68">
            <a:extLst>
              <a:ext uri="{FF2B5EF4-FFF2-40B4-BE49-F238E27FC236}">
                <a16:creationId xmlns:a16="http://schemas.microsoft.com/office/drawing/2014/main" id="{3C09C55D-B9F0-4AEC-81B4-135CC72BDDFE}"/>
              </a:ext>
            </a:extLst>
          </p:cNvPr>
          <p:cNvSpPr txBox="1"/>
          <p:nvPr/>
        </p:nvSpPr>
        <p:spPr>
          <a:xfrm>
            <a:off x="-5864080" y="6184068"/>
            <a:ext cx="2115972" cy="402652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sp>
        <p:nvSpPr>
          <p:cNvPr id="70" name="TextBox 69">
            <a:extLst>
              <a:ext uri="{FF2B5EF4-FFF2-40B4-BE49-F238E27FC236}">
                <a16:creationId xmlns:a16="http://schemas.microsoft.com/office/drawing/2014/main" id="{65588BD7-E122-45EC-8238-03281D2AC3A0}"/>
              </a:ext>
            </a:extLst>
          </p:cNvPr>
          <p:cNvSpPr txBox="1"/>
          <p:nvPr/>
        </p:nvSpPr>
        <p:spPr>
          <a:xfrm>
            <a:off x="-6175710" y="9574985"/>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71" name="TextBox 70">
            <a:extLst>
              <a:ext uri="{FF2B5EF4-FFF2-40B4-BE49-F238E27FC236}">
                <a16:creationId xmlns:a16="http://schemas.microsoft.com/office/drawing/2014/main" id="{E94E60B0-5013-463A-9893-76EE6B414140}"/>
              </a:ext>
            </a:extLst>
          </p:cNvPr>
          <p:cNvSpPr txBox="1"/>
          <p:nvPr/>
        </p:nvSpPr>
        <p:spPr>
          <a:xfrm>
            <a:off x="5223241" y="966890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72" name="Rectangle 71">
            <a:extLst>
              <a:ext uri="{FF2B5EF4-FFF2-40B4-BE49-F238E27FC236}">
                <a16:creationId xmlns:a16="http://schemas.microsoft.com/office/drawing/2014/main" id="{87759683-6537-4B60-824B-5EFBE80FDDFB}"/>
              </a:ext>
            </a:extLst>
          </p:cNvPr>
          <p:cNvSpPr/>
          <p:nvPr/>
        </p:nvSpPr>
        <p:spPr>
          <a:xfrm>
            <a:off x="12732565" y="10220388"/>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a:solidFill>
                  <a:schemeClr val="tx1">
                    <a:lumMod val="90000"/>
                    <a:lumOff val="10000"/>
                  </a:schemeClr>
                </a:solidFill>
                <a:latin typeface="Designball-edu-02" pitchFamily="2" charset="0"/>
                <a:cs typeface="Arial" panose="020B0604020202020204" pitchFamily="34" charset="0"/>
              </a:rPr>
              <a:t>j</a:t>
            </a:r>
            <a:endParaRPr kumimoji="0" lang="en-US" sz="8000" b="0" i="0" u="none" strike="noStrike" kern="1200" cap="none" spc="0" normalizeH="0" baseline="0" noProof="0">
              <a:ln>
                <a:noFill/>
              </a:ln>
              <a:solidFill>
                <a:schemeClr val="tx1">
                  <a:lumMod val="90000"/>
                  <a:lumOff val="10000"/>
                </a:schemeClr>
              </a:solidFill>
              <a:effectLst/>
              <a:uLnTx/>
              <a:uFillTx/>
              <a:latin typeface="Designball-edu-02" pitchFamily="2" charset="0"/>
              <a:cs typeface="Arial" panose="020B0604020202020204" pitchFamily="34" charset="0"/>
            </a:endParaRPr>
          </a:p>
        </p:txBody>
      </p:sp>
      <p:grpSp>
        <p:nvGrpSpPr>
          <p:cNvPr id="73" name="Group 72">
            <a:extLst>
              <a:ext uri="{FF2B5EF4-FFF2-40B4-BE49-F238E27FC236}">
                <a16:creationId xmlns:a16="http://schemas.microsoft.com/office/drawing/2014/main" id="{E5B6FAA0-C65C-4A32-A028-29A5FC01ADEC}"/>
              </a:ext>
            </a:extLst>
          </p:cNvPr>
          <p:cNvGrpSpPr/>
          <p:nvPr/>
        </p:nvGrpSpPr>
        <p:grpSpPr>
          <a:xfrm>
            <a:off x="14038858" y="9897223"/>
            <a:ext cx="4239211" cy="1810356"/>
            <a:chOff x="10421395" y="6022873"/>
            <a:chExt cx="7524205" cy="1810356"/>
          </a:xfrm>
        </p:grpSpPr>
        <p:sp>
          <p:nvSpPr>
            <p:cNvPr id="74" name="TextBox 73">
              <a:extLst>
                <a:ext uri="{FF2B5EF4-FFF2-40B4-BE49-F238E27FC236}">
                  <a16:creationId xmlns:a16="http://schemas.microsoft.com/office/drawing/2014/main" id="{B26A3E49-AE64-4EFE-A89C-1539E33B45FF}"/>
                </a:ext>
              </a:extLst>
            </p:cNvPr>
            <p:cNvSpPr txBox="1"/>
            <p:nvPr/>
          </p:nvSpPr>
          <p:spPr>
            <a:xfrm>
              <a:off x="10421395" y="6022873"/>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Transport &gt;</a:t>
              </a:r>
            </a:p>
          </p:txBody>
        </p:sp>
        <p:sp>
          <p:nvSpPr>
            <p:cNvPr id="75" name="TextBox 74">
              <a:extLst>
                <a:ext uri="{FF2B5EF4-FFF2-40B4-BE49-F238E27FC236}">
                  <a16:creationId xmlns:a16="http://schemas.microsoft.com/office/drawing/2014/main" id="{7CC6E830-934F-48CB-A6F5-D1D764417B5B}"/>
                </a:ext>
              </a:extLst>
            </p:cNvPr>
            <p:cNvSpPr txBox="1"/>
            <p:nvPr/>
          </p:nvSpPr>
          <p:spPr>
            <a:xfrm>
              <a:off x="10421395" y="6537361"/>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 experience when you write notes.</a:t>
              </a:r>
            </a:p>
          </p:txBody>
        </p:sp>
      </p:grpSp>
      <p:sp>
        <p:nvSpPr>
          <p:cNvPr id="76" name="Rectangle 75">
            <a:extLst>
              <a:ext uri="{FF2B5EF4-FFF2-40B4-BE49-F238E27FC236}">
                <a16:creationId xmlns:a16="http://schemas.microsoft.com/office/drawing/2014/main" id="{B49AA53E-E95C-47CB-8E96-36BB83548F46}"/>
              </a:ext>
            </a:extLst>
          </p:cNvPr>
          <p:cNvSpPr/>
          <p:nvPr/>
        </p:nvSpPr>
        <p:spPr>
          <a:xfrm>
            <a:off x="12732565" y="12578975"/>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noProof="0">
                <a:solidFill>
                  <a:schemeClr val="tx1">
                    <a:lumMod val="90000"/>
                    <a:lumOff val="10000"/>
                  </a:schemeClr>
                </a:solidFill>
                <a:latin typeface="Designball-edu-02" pitchFamily="2" charset="0"/>
                <a:cs typeface="Arial" panose="020B0604020202020204" pitchFamily="34" charset="0"/>
              </a:rPr>
              <a:t>g</a:t>
            </a:r>
            <a:endParaRPr kumimoji="0" lang="en-US" sz="8000" b="0" i="0" u="none" strike="noStrike" kern="1200" cap="none" spc="0" normalizeH="0" baseline="0" noProof="0">
              <a:ln>
                <a:noFill/>
              </a:ln>
              <a:solidFill>
                <a:schemeClr val="tx1">
                  <a:lumMod val="90000"/>
                  <a:lumOff val="10000"/>
                </a:schemeClr>
              </a:solidFill>
              <a:effectLst/>
              <a:uLnTx/>
              <a:uFillTx/>
              <a:latin typeface="Designball-edu-02" pitchFamily="2" charset="0"/>
              <a:cs typeface="Arial" panose="020B0604020202020204" pitchFamily="34" charset="0"/>
            </a:endParaRPr>
          </a:p>
        </p:txBody>
      </p:sp>
      <p:grpSp>
        <p:nvGrpSpPr>
          <p:cNvPr id="77" name="Group 76">
            <a:extLst>
              <a:ext uri="{FF2B5EF4-FFF2-40B4-BE49-F238E27FC236}">
                <a16:creationId xmlns:a16="http://schemas.microsoft.com/office/drawing/2014/main" id="{B02B1588-0012-4B9C-B66F-F9D8F95867FA}"/>
              </a:ext>
            </a:extLst>
          </p:cNvPr>
          <p:cNvGrpSpPr/>
          <p:nvPr/>
        </p:nvGrpSpPr>
        <p:grpSpPr>
          <a:xfrm>
            <a:off x="14038858" y="12255810"/>
            <a:ext cx="4239211" cy="1810356"/>
            <a:chOff x="10421395" y="8381460"/>
            <a:chExt cx="7524205" cy="1810356"/>
          </a:xfrm>
        </p:grpSpPr>
        <p:sp>
          <p:nvSpPr>
            <p:cNvPr id="78" name="TextBox 77">
              <a:extLst>
                <a:ext uri="{FF2B5EF4-FFF2-40B4-BE49-F238E27FC236}">
                  <a16:creationId xmlns:a16="http://schemas.microsoft.com/office/drawing/2014/main" id="{F9253362-FD61-41CE-9523-1B16956307E9}"/>
                </a:ext>
              </a:extLst>
            </p:cNvPr>
            <p:cNvSpPr txBox="1"/>
            <p:nvPr/>
          </p:nvSpPr>
          <p:spPr>
            <a:xfrm>
              <a:off x="10421395" y="8381460"/>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Branding Design &gt;</a:t>
              </a:r>
            </a:p>
          </p:txBody>
        </p:sp>
        <p:sp>
          <p:nvSpPr>
            <p:cNvPr id="79" name="TextBox 78">
              <a:extLst>
                <a:ext uri="{FF2B5EF4-FFF2-40B4-BE49-F238E27FC236}">
                  <a16:creationId xmlns:a16="http://schemas.microsoft.com/office/drawing/2014/main" id="{4C250BAC-466E-4A5E-8E97-832CBA97BAC8}"/>
                </a:ext>
              </a:extLst>
            </p:cNvPr>
            <p:cNvSpPr txBox="1"/>
            <p:nvPr/>
          </p:nvSpPr>
          <p:spPr>
            <a:xfrm>
              <a:off x="10421395" y="8895948"/>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 experience when you write notes.</a:t>
              </a:r>
            </a:p>
          </p:txBody>
        </p:sp>
      </p:grpSp>
      <p:sp>
        <p:nvSpPr>
          <p:cNvPr id="80" name="TextBox 79">
            <a:extLst>
              <a:ext uri="{FF2B5EF4-FFF2-40B4-BE49-F238E27FC236}">
                <a16:creationId xmlns:a16="http://schemas.microsoft.com/office/drawing/2014/main" id="{B16545EB-250A-46BB-B03F-E74CE11EB5E5}"/>
              </a:ext>
            </a:extLst>
          </p:cNvPr>
          <p:cNvSpPr txBox="1"/>
          <p:nvPr/>
        </p:nvSpPr>
        <p:spPr>
          <a:xfrm>
            <a:off x="13934347" y="8328534"/>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1"/>
                </a:solidFill>
                <a:effectLst/>
                <a:uLnTx/>
                <a:uFillTx/>
                <a:latin typeface="Century Gothic"/>
                <a:ea typeface="+mn-ea"/>
                <a:cs typeface="+mn-cs"/>
              </a:rPr>
              <a:t>Weaknesses</a:t>
            </a:r>
          </a:p>
        </p:txBody>
      </p:sp>
    </p:spTree>
    <p:extLst>
      <p:ext uri="{BB962C8B-B14F-4D97-AF65-F5344CB8AC3E}">
        <p14:creationId xmlns:p14="http://schemas.microsoft.com/office/powerpoint/2010/main" val="125295252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00"/>
                                  </p:stCondLst>
                                  <p:childTnLst>
                                    <p:set>
                                      <p:cBhvr>
                                        <p:cTn id="6" dur="1" fill="hold">
                                          <p:stCondLst>
                                            <p:cond delay="0"/>
                                          </p:stCondLst>
                                        </p:cTn>
                                        <p:tgtEl>
                                          <p:spTgt spid="72"/>
                                        </p:tgtEl>
                                        <p:attrNameLst>
                                          <p:attrName>style.visibility</p:attrName>
                                        </p:attrNameLst>
                                      </p:cBhvr>
                                      <p:to>
                                        <p:strVal val="visible"/>
                                      </p:to>
                                    </p:set>
                                    <p:anim calcmode="lin" valueType="num">
                                      <p:cBhvr additive="base">
                                        <p:cTn id="7" dur="1000" fill="hold"/>
                                        <p:tgtEl>
                                          <p:spTgt spid="72"/>
                                        </p:tgtEl>
                                        <p:attrNameLst>
                                          <p:attrName>ppt_x</p:attrName>
                                        </p:attrNameLst>
                                      </p:cBhvr>
                                      <p:tavLst>
                                        <p:tav tm="0">
                                          <p:val>
                                            <p:strVal val="1+#ppt_w/2"/>
                                          </p:val>
                                        </p:tav>
                                        <p:tav tm="100000">
                                          <p:val>
                                            <p:strVal val="#ppt_x"/>
                                          </p:val>
                                        </p:tav>
                                      </p:tavLst>
                                    </p:anim>
                                    <p:anim calcmode="lin" valueType="num">
                                      <p:cBhvr additive="base">
                                        <p:cTn id="8" dur="1000" fill="hold"/>
                                        <p:tgtEl>
                                          <p:spTgt spid="72"/>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73"/>
                                        </p:tgtEl>
                                        <p:attrNameLst>
                                          <p:attrName>style.visibility</p:attrName>
                                        </p:attrNameLst>
                                      </p:cBhvr>
                                      <p:to>
                                        <p:strVal val="visible"/>
                                      </p:to>
                                    </p:set>
                                    <p:anim calcmode="lin" valueType="num">
                                      <p:cBhvr additive="base">
                                        <p:cTn id="11" dur="1000" fill="hold"/>
                                        <p:tgtEl>
                                          <p:spTgt spid="73"/>
                                        </p:tgtEl>
                                        <p:attrNameLst>
                                          <p:attrName>ppt_x</p:attrName>
                                        </p:attrNameLst>
                                      </p:cBhvr>
                                      <p:tavLst>
                                        <p:tav tm="0">
                                          <p:val>
                                            <p:strVal val="1+#ppt_w/2"/>
                                          </p:val>
                                        </p:tav>
                                        <p:tav tm="100000">
                                          <p:val>
                                            <p:strVal val="#ppt_x"/>
                                          </p:val>
                                        </p:tav>
                                      </p:tavLst>
                                    </p:anim>
                                    <p:anim calcmode="lin" valueType="num">
                                      <p:cBhvr additive="base">
                                        <p:cTn id="12" dur="1000" fill="hold"/>
                                        <p:tgtEl>
                                          <p:spTgt spid="73"/>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00"/>
                                  </p:stCondLst>
                                  <p:childTnLst>
                                    <p:set>
                                      <p:cBhvr>
                                        <p:cTn id="14" dur="1" fill="hold">
                                          <p:stCondLst>
                                            <p:cond delay="0"/>
                                          </p:stCondLst>
                                        </p:cTn>
                                        <p:tgtEl>
                                          <p:spTgt spid="76"/>
                                        </p:tgtEl>
                                        <p:attrNameLst>
                                          <p:attrName>style.visibility</p:attrName>
                                        </p:attrNameLst>
                                      </p:cBhvr>
                                      <p:to>
                                        <p:strVal val="visible"/>
                                      </p:to>
                                    </p:set>
                                    <p:anim calcmode="lin" valueType="num">
                                      <p:cBhvr additive="base">
                                        <p:cTn id="15" dur="1000" fill="hold"/>
                                        <p:tgtEl>
                                          <p:spTgt spid="76"/>
                                        </p:tgtEl>
                                        <p:attrNameLst>
                                          <p:attrName>ppt_x</p:attrName>
                                        </p:attrNameLst>
                                      </p:cBhvr>
                                      <p:tavLst>
                                        <p:tav tm="0">
                                          <p:val>
                                            <p:strVal val="1+#ppt_w/2"/>
                                          </p:val>
                                        </p:tav>
                                        <p:tav tm="100000">
                                          <p:val>
                                            <p:strVal val="#ppt_x"/>
                                          </p:val>
                                        </p:tav>
                                      </p:tavLst>
                                    </p:anim>
                                    <p:anim calcmode="lin" valueType="num">
                                      <p:cBhvr additive="base">
                                        <p:cTn id="16" dur="1000" fill="hold"/>
                                        <p:tgtEl>
                                          <p:spTgt spid="76"/>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200"/>
                                  </p:stCondLst>
                                  <p:childTnLst>
                                    <p:set>
                                      <p:cBhvr>
                                        <p:cTn id="18" dur="1" fill="hold">
                                          <p:stCondLst>
                                            <p:cond delay="0"/>
                                          </p:stCondLst>
                                        </p:cTn>
                                        <p:tgtEl>
                                          <p:spTgt spid="77"/>
                                        </p:tgtEl>
                                        <p:attrNameLst>
                                          <p:attrName>style.visibility</p:attrName>
                                        </p:attrNameLst>
                                      </p:cBhvr>
                                      <p:to>
                                        <p:strVal val="visible"/>
                                      </p:to>
                                    </p:set>
                                    <p:anim calcmode="lin" valueType="num">
                                      <p:cBhvr additive="base">
                                        <p:cTn id="19" dur="1000" fill="hold"/>
                                        <p:tgtEl>
                                          <p:spTgt spid="77"/>
                                        </p:tgtEl>
                                        <p:attrNameLst>
                                          <p:attrName>ppt_x</p:attrName>
                                        </p:attrNameLst>
                                      </p:cBhvr>
                                      <p:tavLst>
                                        <p:tav tm="0">
                                          <p:val>
                                            <p:strVal val="1+#ppt_w/2"/>
                                          </p:val>
                                        </p:tav>
                                        <p:tav tm="100000">
                                          <p:val>
                                            <p:strVal val="#ppt_x"/>
                                          </p:val>
                                        </p:tav>
                                      </p:tavLst>
                                    </p:anim>
                                    <p:anim calcmode="lin" valueType="num">
                                      <p:cBhvr additive="base">
                                        <p:cTn id="20" dur="1000" fill="hold"/>
                                        <p:tgtEl>
                                          <p:spTgt spid="77"/>
                                        </p:tgtEl>
                                        <p:attrNameLst>
                                          <p:attrName>ppt_y</p:attrName>
                                        </p:attrNameLst>
                                      </p:cBhvr>
                                      <p:tavLst>
                                        <p:tav tm="0">
                                          <p:val>
                                            <p:strVal val="#ppt_y"/>
                                          </p:val>
                                        </p:tav>
                                        <p:tav tm="100000">
                                          <p:val>
                                            <p:strVal val="#ppt_y"/>
                                          </p:val>
                                        </p:tav>
                                      </p:tavLst>
                                    </p:anim>
                                  </p:childTnLst>
                                </p:cTn>
                              </p:par>
                              <p:par>
                                <p:cTn id="21" presetID="2" presetClass="entr" presetSubtype="2" accel="20000" decel="80000" fill="hold" grpId="0" nodeType="withEffect">
                                  <p:stCondLst>
                                    <p:cond delay="200"/>
                                  </p:stCondLst>
                                  <p:childTnLst>
                                    <p:set>
                                      <p:cBhvr>
                                        <p:cTn id="22" dur="1" fill="hold">
                                          <p:stCondLst>
                                            <p:cond delay="0"/>
                                          </p:stCondLst>
                                        </p:cTn>
                                        <p:tgtEl>
                                          <p:spTgt spid="80"/>
                                        </p:tgtEl>
                                        <p:attrNameLst>
                                          <p:attrName>style.visibility</p:attrName>
                                        </p:attrNameLst>
                                      </p:cBhvr>
                                      <p:to>
                                        <p:strVal val="visible"/>
                                      </p:to>
                                    </p:set>
                                    <p:anim calcmode="lin" valueType="num">
                                      <p:cBhvr additive="base">
                                        <p:cTn id="23" dur="1000" fill="hold"/>
                                        <p:tgtEl>
                                          <p:spTgt spid="80"/>
                                        </p:tgtEl>
                                        <p:attrNameLst>
                                          <p:attrName>ppt_x</p:attrName>
                                        </p:attrNameLst>
                                      </p:cBhvr>
                                      <p:tavLst>
                                        <p:tav tm="0">
                                          <p:val>
                                            <p:strVal val="1+#ppt_w/2"/>
                                          </p:val>
                                        </p:tav>
                                        <p:tav tm="100000">
                                          <p:val>
                                            <p:strVal val="#ppt_x"/>
                                          </p:val>
                                        </p:tav>
                                      </p:tavLst>
                                    </p:anim>
                                    <p:anim calcmode="lin" valueType="num">
                                      <p:cBhvr additive="base">
                                        <p:cTn id="24" dur="1000" fill="hold"/>
                                        <p:tgtEl>
                                          <p:spTgt spid="8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76" grpId="0"/>
      <p:bldP spid="80" grpId="0"/>
    </p:bldLst>
  </p:timing>
</p:sld>
</file>

<file path=ppt/slides/slide6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8" name="TextBox 47">
            <a:extLst>
              <a:ext uri="{FF2B5EF4-FFF2-40B4-BE49-F238E27FC236}">
                <a16:creationId xmlns:a16="http://schemas.microsoft.com/office/drawing/2014/main" id="{946C4FA0-E1EB-47C2-88D4-1EF4E39A11BE}"/>
              </a:ext>
            </a:extLst>
          </p:cNvPr>
          <p:cNvSpPr txBox="1"/>
          <p:nvPr/>
        </p:nvSpPr>
        <p:spPr>
          <a:xfrm>
            <a:off x="13983629" y="4169045"/>
            <a:ext cx="6807616" cy="341632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grpSp>
        <p:nvGrpSpPr>
          <p:cNvPr id="49" name="Group 48">
            <a:extLst>
              <a:ext uri="{FF2B5EF4-FFF2-40B4-BE49-F238E27FC236}">
                <a16:creationId xmlns:a16="http://schemas.microsoft.com/office/drawing/2014/main" id="{ACAC7C44-AB7C-4829-95BF-844A0AA8CDFE}"/>
              </a:ext>
            </a:extLst>
          </p:cNvPr>
          <p:cNvGrpSpPr/>
          <p:nvPr/>
        </p:nvGrpSpPr>
        <p:grpSpPr>
          <a:xfrm>
            <a:off x="2866378" y="5383595"/>
            <a:ext cx="8627566" cy="9100092"/>
            <a:chOff x="8736553" y="3611344"/>
            <a:chExt cx="6914068" cy="7292746"/>
          </a:xfrm>
        </p:grpSpPr>
        <p:sp>
          <p:nvSpPr>
            <p:cNvPr id="50" name="One">
              <a:extLst>
                <a:ext uri="{FF2B5EF4-FFF2-40B4-BE49-F238E27FC236}">
                  <a16:creationId xmlns:a16="http://schemas.microsoft.com/office/drawing/2014/main" id="{ED3D6552-E4D3-42E1-A8C5-2D7A52A6F0A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1" name="Two">
              <a:extLst>
                <a:ext uri="{FF2B5EF4-FFF2-40B4-BE49-F238E27FC236}">
                  <a16:creationId xmlns:a16="http://schemas.microsoft.com/office/drawing/2014/main" id="{0DDEE4DE-EAAA-4D62-BFEF-D317C4FF9745}"/>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2" name="Three">
              <a:extLst>
                <a:ext uri="{FF2B5EF4-FFF2-40B4-BE49-F238E27FC236}">
                  <a16:creationId xmlns:a16="http://schemas.microsoft.com/office/drawing/2014/main" id="{0333C191-3E45-4CED-89C2-4E2476B29C58}"/>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3" name="Four">
              <a:extLst>
                <a:ext uri="{FF2B5EF4-FFF2-40B4-BE49-F238E27FC236}">
                  <a16:creationId xmlns:a16="http://schemas.microsoft.com/office/drawing/2014/main" id="{B3DD393C-A26F-4448-8210-33FC68AB853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54" name="TextBox 53">
            <a:extLst>
              <a:ext uri="{FF2B5EF4-FFF2-40B4-BE49-F238E27FC236}">
                <a16:creationId xmlns:a16="http://schemas.microsoft.com/office/drawing/2014/main" id="{AB6348BD-983B-4932-B131-B07A690BAA41}"/>
              </a:ext>
            </a:extLst>
          </p:cNvPr>
          <p:cNvSpPr txBox="1"/>
          <p:nvPr/>
        </p:nvSpPr>
        <p:spPr>
          <a:xfrm>
            <a:off x="5922523" y="7025480"/>
            <a:ext cx="2323955" cy="433018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grpSp>
        <p:nvGrpSpPr>
          <p:cNvPr id="55" name="Group 54">
            <a:extLst>
              <a:ext uri="{FF2B5EF4-FFF2-40B4-BE49-F238E27FC236}">
                <a16:creationId xmlns:a16="http://schemas.microsoft.com/office/drawing/2014/main" id="{F9B12443-37C8-4949-B3D3-F185E1634417}"/>
              </a:ext>
            </a:extLst>
          </p:cNvPr>
          <p:cNvGrpSpPr/>
          <p:nvPr/>
        </p:nvGrpSpPr>
        <p:grpSpPr>
          <a:xfrm>
            <a:off x="1101750" y="4805629"/>
            <a:ext cx="9723477" cy="10256024"/>
            <a:chOff x="8736553" y="3611344"/>
            <a:chExt cx="6914068" cy="7292746"/>
          </a:xfrm>
        </p:grpSpPr>
        <p:sp>
          <p:nvSpPr>
            <p:cNvPr id="56" name="One">
              <a:extLst>
                <a:ext uri="{FF2B5EF4-FFF2-40B4-BE49-F238E27FC236}">
                  <a16:creationId xmlns:a16="http://schemas.microsoft.com/office/drawing/2014/main" id="{C9AE89D0-17DA-4A18-A742-94BACCC00F2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7" name="Two">
              <a:extLst>
                <a:ext uri="{FF2B5EF4-FFF2-40B4-BE49-F238E27FC236}">
                  <a16:creationId xmlns:a16="http://schemas.microsoft.com/office/drawing/2014/main" id="{A01181B3-5E3C-49D4-9DDE-BED7D191B27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8" name="Three">
              <a:extLst>
                <a:ext uri="{FF2B5EF4-FFF2-40B4-BE49-F238E27FC236}">
                  <a16:creationId xmlns:a16="http://schemas.microsoft.com/office/drawing/2014/main" id="{89D4C7F9-B184-47B9-92B7-AE0454BBEAF0}"/>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9" name="Four">
              <a:extLst>
                <a:ext uri="{FF2B5EF4-FFF2-40B4-BE49-F238E27FC236}">
                  <a16:creationId xmlns:a16="http://schemas.microsoft.com/office/drawing/2014/main" id="{00BDCDD2-CB17-4B8A-B38E-9F3AB613605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60" name="TextBox 59">
            <a:extLst>
              <a:ext uri="{FF2B5EF4-FFF2-40B4-BE49-F238E27FC236}">
                <a16:creationId xmlns:a16="http://schemas.microsoft.com/office/drawing/2014/main" id="{AE9B1C93-7CAA-40A9-84D1-907EDB3791C3}"/>
              </a:ext>
            </a:extLst>
          </p:cNvPr>
          <p:cNvSpPr txBox="1"/>
          <p:nvPr/>
        </p:nvSpPr>
        <p:spPr>
          <a:xfrm>
            <a:off x="4296597" y="6797751"/>
            <a:ext cx="3118161" cy="4508928"/>
          </a:xfrm>
          <a:prstGeom prst="rect">
            <a:avLst/>
          </a:prstGeom>
          <a:noFill/>
        </p:spPr>
        <p:txBody>
          <a:bodyPr wrap="none" rtlCol="0" anchor="ctr">
            <a:spAutoFit/>
          </a:bodyPr>
          <a:lstStyle/>
          <a:p>
            <a:pPr algn="ctr"/>
            <a:r>
              <a:rPr lang="en-US" sz="287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61" name="Group 60">
            <a:extLst>
              <a:ext uri="{FF2B5EF4-FFF2-40B4-BE49-F238E27FC236}">
                <a16:creationId xmlns:a16="http://schemas.microsoft.com/office/drawing/2014/main" id="{6D25718E-FDC2-4345-BF0D-89E29D5E7898}"/>
              </a:ext>
            </a:extLst>
          </p:cNvPr>
          <p:cNvGrpSpPr/>
          <p:nvPr/>
        </p:nvGrpSpPr>
        <p:grpSpPr>
          <a:xfrm>
            <a:off x="-9610009" y="5228394"/>
            <a:ext cx="8830266" cy="9313893"/>
            <a:chOff x="8736553" y="3611344"/>
            <a:chExt cx="6914068" cy="7292746"/>
          </a:xfrm>
        </p:grpSpPr>
        <p:sp>
          <p:nvSpPr>
            <p:cNvPr id="62" name="One">
              <a:extLst>
                <a:ext uri="{FF2B5EF4-FFF2-40B4-BE49-F238E27FC236}">
                  <a16:creationId xmlns:a16="http://schemas.microsoft.com/office/drawing/2014/main" id="{F1D116DF-E6A5-468B-B5CA-5F5BA4A286E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1" name="Two">
              <a:extLst>
                <a:ext uri="{FF2B5EF4-FFF2-40B4-BE49-F238E27FC236}">
                  <a16:creationId xmlns:a16="http://schemas.microsoft.com/office/drawing/2014/main" id="{D0D12FA8-9FEC-4D97-B810-000D3EFFF21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2" name="Three">
              <a:extLst>
                <a:ext uri="{FF2B5EF4-FFF2-40B4-BE49-F238E27FC236}">
                  <a16:creationId xmlns:a16="http://schemas.microsoft.com/office/drawing/2014/main" id="{AE44FD10-ED08-4B64-B963-B822EF170FF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3" name="Four">
              <a:extLst>
                <a:ext uri="{FF2B5EF4-FFF2-40B4-BE49-F238E27FC236}">
                  <a16:creationId xmlns:a16="http://schemas.microsoft.com/office/drawing/2014/main" id="{22F88C0E-84E5-40C3-A1B3-8ED54348E893}"/>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84" name="TextBox 83">
            <a:extLst>
              <a:ext uri="{FF2B5EF4-FFF2-40B4-BE49-F238E27FC236}">
                <a16:creationId xmlns:a16="http://schemas.microsoft.com/office/drawing/2014/main" id="{3E01B7CB-B3EE-4397-BA32-9D60F89598DD}"/>
              </a:ext>
            </a:extLst>
          </p:cNvPr>
          <p:cNvSpPr txBox="1"/>
          <p:nvPr/>
        </p:nvSpPr>
        <p:spPr>
          <a:xfrm>
            <a:off x="-7310158" y="6191413"/>
            <a:ext cx="3984226" cy="4431923"/>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sp>
        <p:nvSpPr>
          <p:cNvPr id="85" name="TextBox 84">
            <a:extLst>
              <a:ext uri="{FF2B5EF4-FFF2-40B4-BE49-F238E27FC236}">
                <a16:creationId xmlns:a16="http://schemas.microsoft.com/office/drawing/2014/main" id="{1B3177EF-A0A1-4EC8-A64A-FE983AB02038}"/>
              </a:ext>
            </a:extLst>
          </p:cNvPr>
          <p:cNvSpPr txBox="1"/>
          <p:nvPr/>
        </p:nvSpPr>
        <p:spPr>
          <a:xfrm>
            <a:off x="-6687661" y="9705321"/>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86" name="Rectangle 85">
            <a:extLst>
              <a:ext uri="{FF2B5EF4-FFF2-40B4-BE49-F238E27FC236}">
                <a16:creationId xmlns:a16="http://schemas.microsoft.com/office/drawing/2014/main" id="{0DBAFC3A-6179-41D0-861B-D97CDC35B1CE}"/>
              </a:ext>
            </a:extLst>
          </p:cNvPr>
          <p:cNvSpPr/>
          <p:nvPr/>
        </p:nvSpPr>
        <p:spPr>
          <a:xfrm>
            <a:off x="12732565" y="10256806"/>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a:solidFill>
                  <a:schemeClr val="tx1">
                    <a:lumMod val="90000"/>
                    <a:lumOff val="10000"/>
                  </a:schemeClr>
                </a:solidFill>
                <a:latin typeface="Designball-edu-02" pitchFamily="2" charset="0"/>
                <a:cs typeface="Arial" panose="020B0604020202020204" pitchFamily="34" charset="0"/>
              </a:rPr>
              <a:t>j</a:t>
            </a:r>
            <a:endParaRPr kumimoji="0" lang="en-US" sz="8000" b="0" i="0" u="none" strike="noStrike" kern="1200" cap="none" spc="0" normalizeH="0" baseline="0" noProof="0">
              <a:ln>
                <a:noFill/>
              </a:ln>
              <a:solidFill>
                <a:schemeClr val="tx1">
                  <a:lumMod val="90000"/>
                  <a:lumOff val="10000"/>
                </a:schemeClr>
              </a:solidFill>
              <a:effectLst/>
              <a:uLnTx/>
              <a:uFillTx/>
              <a:latin typeface="Designball-edu-02" pitchFamily="2" charset="0"/>
              <a:cs typeface="Arial" panose="020B0604020202020204" pitchFamily="34" charset="0"/>
            </a:endParaRPr>
          </a:p>
        </p:txBody>
      </p:sp>
      <p:grpSp>
        <p:nvGrpSpPr>
          <p:cNvPr id="87" name="Group 86">
            <a:extLst>
              <a:ext uri="{FF2B5EF4-FFF2-40B4-BE49-F238E27FC236}">
                <a16:creationId xmlns:a16="http://schemas.microsoft.com/office/drawing/2014/main" id="{E18C86B9-ABD2-462E-9DF3-7D3AB3B75A41}"/>
              </a:ext>
            </a:extLst>
          </p:cNvPr>
          <p:cNvGrpSpPr/>
          <p:nvPr/>
        </p:nvGrpSpPr>
        <p:grpSpPr>
          <a:xfrm>
            <a:off x="14038858" y="9933641"/>
            <a:ext cx="4239211" cy="1810356"/>
            <a:chOff x="10421395" y="6022873"/>
            <a:chExt cx="7524205" cy="1810356"/>
          </a:xfrm>
        </p:grpSpPr>
        <p:sp>
          <p:nvSpPr>
            <p:cNvPr id="88" name="TextBox 87">
              <a:extLst>
                <a:ext uri="{FF2B5EF4-FFF2-40B4-BE49-F238E27FC236}">
                  <a16:creationId xmlns:a16="http://schemas.microsoft.com/office/drawing/2014/main" id="{16F94ACD-3DA5-428D-A67E-B424C49EC347}"/>
                </a:ext>
              </a:extLst>
            </p:cNvPr>
            <p:cNvSpPr txBox="1"/>
            <p:nvPr/>
          </p:nvSpPr>
          <p:spPr>
            <a:xfrm>
              <a:off x="10421395" y="6022873"/>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Transport &gt;</a:t>
              </a:r>
            </a:p>
          </p:txBody>
        </p:sp>
        <p:sp>
          <p:nvSpPr>
            <p:cNvPr id="89" name="TextBox 88">
              <a:extLst>
                <a:ext uri="{FF2B5EF4-FFF2-40B4-BE49-F238E27FC236}">
                  <a16:creationId xmlns:a16="http://schemas.microsoft.com/office/drawing/2014/main" id="{BB02FE81-E7C2-4F77-909A-0876CB1CD07E}"/>
                </a:ext>
              </a:extLst>
            </p:cNvPr>
            <p:cNvSpPr txBox="1"/>
            <p:nvPr/>
          </p:nvSpPr>
          <p:spPr>
            <a:xfrm>
              <a:off x="10421395" y="6537361"/>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 experience when you write notes.</a:t>
              </a:r>
            </a:p>
          </p:txBody>
        </p:sp>
      </p:grpSp>
      <p:sp>
        <p:nvSpPr>
          <p:cNvPr id="90" name="Rectangle 89">
            <a:extLst>
              <a:ext uri="{FF2B5EF4-FFF2-40B4-BE49-F238E27FC236}">
                <a16:creationId xmlns:a16="http://schemas.microsoft.com/office/drawing/2014/main" id="{7BA89EBE-F0D7-43A9-939D-BFDAAAE9E04D}"/>
              </a:ext>
            </a:extLst>
          </p:cNvPr>
          <p:cNvSpPr/>
          <p:nvPr/>
        </p:nvSpPr>
        <p:spPr>
          <a:xfrm>
            <a:off x="12732565" y="12615393"/>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noProof="0">
                <a:solidFill>
                  <a:schemeClr val="tx1">
                    <a:lumMod val="90000"/>
                    <a:lumOff val="10000"/>
                  </a:schemeClr>
                </a:solidFill>
                <a:latin typeface="Designball-edu-02" pitchFamily="2" charset="0"/>
                <a:cs typeface="Arial" panose="020B0604020202020204" pitchFamily="34" charset="0"/>
              </a:rPr>
              <a:t>g</a:t>
            </a:r>
            <a:endParaRPr kumimoji="0" lang="en-US" sz="8000" b="0" i="0" u="none" strike="noStrike" kern="1200" cap="none" spc="0" normalizeH="0" baseline="0" noProof="0">
              <a:ln>
                <a:noFill/>
              </a:ln>
              <a:solidFill>
                <a:schemeClr val="tx1">
                  <a:lumMod val="90000"/>
                  <a:lumOff val="10000"/>
                </a:schemeClr>
              </a:solidFill>
              <a:effectLst/>
              <a:uLnTx/>
              <a:uFillTx/>
              <a:latin typeface="Designball-edu-02" pitchFamily="2" charset="0"/>
              <a:cs typeface="Arial" panose="020B0604020202020204" pitchFamily="34" charset="0"/>
            </a:endParaRPr>
          </a:p>
        </p:txBody>
      </p:sp>
      <p:grpSp>
        <p:nvGrpSpPr>
          <p:cNvPr id="91" name="Group 90">
            <a:extLst>
              <a:ext uri="{FF2B5EF4-FFF2-40B4-BE49-F238E27FC236}">
                <a16:creationId xmlns:a16="http://schemas.microsoft.com/office/drawing/2014/main" id="{13A23D17-8B8B-4BEE-B67D-B9ACCEB359A1}"/>
              </a:ext>
            </a:extLst>
          </p:cNvPr>
          <p:cNvGrpSpPr/>
          <p:nvPr/>
        </p:nvGrpSpPr>
        <p:grpSpPr>
          <a:xfrm>
            <a:off x="14038858" y="12292228"/>
            <a:ext cx="4239211" cy="1810356"/>
            <a:chOff x="10421395" y="8381460"/>
            <a:chExt cx="7524205" cy="1810356"/>
          </a:xfrm>
        </p:grpSpPr>
        <p:sp>
          <p:nvSpPr>
            <p:cNvPr id="92" name="TextBox 91">
              <a:extLst>
                <a:ext uri="{FF2B5EF4-FFF2-40B4-BE49-F238E27FC236}">
                  <a16:creationId xmlns:a16="http://schemas.microsoft.com/office/drawing/2014/main" id="{8EABBEE2-2E35-4169-BC00-F56AE8B7028D}"/>
                </a:ext>
              </a:extLst>
            </p:cNvPr>
            <p:cNvSpPr txBox="1"/>
            <p:nvPr/>
          </p:nvSpPr>
          <p:spPr>
            <a:xfrm>
              <a:off x="10421395" y="8381460"/>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Branding Design &gt;</a:t>
              </a:r>
            </a:p>
          </p:txBody>
        </p:sp>
        <p:sp>
          <p:nvSpPr>
            <p:cNvPr id="93" name="TextBox 92">
              <a:extLst>
                <a:ext uri="{FF2B5EF4-FFF2-40B4-BE49-F238E27FC236}">
                  <a16:creationId xmlns:a16="http://schemas.microsoft.com/office/drawing/2014/main" id="{70834FF1-4792-4E04-89E7-1E9BEFBC843B}"/>
                </a:ext>
              </a:extLst>
            </p:cNvPr>
            <p:cNvSpPr txBox="1"/>
            <p:nvPr/>
          </p:nvSpPr>
          <p:spPr>
            <a:xfrm>
              <a:off x="10421395" y="8895948"/>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 experience when you write notes.</a:t>
              </a:r>
            </a:p>
          </p:txBody>
        </p:sp>
      </p:grpSp>
      <p:sp>
        <p:nvSpPr>
          <p:cNvPr id="94" name="TextBox 93">
            <a:extLst>
              <a:ext uri="{FF2B5EF4-FFF2-40B4-BE49-F238E27FC236}">
                <a16:creationId xmlns:a16="http://schemas.microsoft.com/office/drawing/2014/main" id="{22EC6365-BA2E-4AE1-AE53-52001E92A017}"/>
              </a:ext>
            </a:extLst>
          </p:cNvPr>
          <p:cNvSpPr txBox="1"/>
          <p:nvPr/>
        </p:nvSpPr>
        <p:spPr>
          <a:xfrm>
            <a:off x="13934347" y="8364952"/>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3"/>
                </a:solidFill>
                <a:effectLst/>
                <a:uLnTx/>
                <a:uFillTx/>
                <a:latin typeface="Century Gothic"/>
                <a:ea typeface="+mn-ea"/>
                <a:cs typeface="+mn-cs"/>
              </a:rPr>
              <a:t>Opportunities</a:t>
            </a:r>
          </a:p>
        </p:txBody>
      </p:sp>
    </p:spTree>
    <p:extLst>
      <p:ext uri="{BB962C8B-B14F-4D97-AF65-F5344CB8AC3E}">
        <p14:creationId xmlns:p14="http://schemas.microsoft.com/office/powerpoint/2010/main" val="323252630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00"/>
                                  </p:stCondLst>
                                  <p:childTnLst>
                                    <p:set>
                                      <p:cBhvr>
                                        <p:cTn id="6" dur="1" fill="hold">
                                          <p:stCondLst>
                                            <p:cond delay="0"/>
                                          </p:stCondLst>
                                        </p:cTn>
                                        <p:tgtEl>
                                          <p:spTgt spid="86"/>
                                        </p:tgtEl>
                                        <p:attrNameLst>
                                          <p:attrName>style.visibility</p:attrName>
                                        </p:attrNameLst>
                                      </p:cBhvr>
                                      <p:to>
                                        <p:strVal val="visible"/>
                                      </p:to>
                                    </p:set>
                                    <p:anim calcmode="lin" valueType="num">
                                      <p:cBhvr additive="base">
                                        <p:cTn id="7" dur="1000" fill="hold"/>
                                        <p:tgtEl>
                                          <p:spTgt spid="86"/>
                                        </p:tgtEl>
                                        <p:attrNameLst>
                                          <p:attrName>ppt_x</p:attrName>
                                        </p:attrNameLst>
                                      </p:cBhvr>
                                      <p:tavLst>
                                        <p:tav tm="0">
                                          <p:val>
                                            <p:strVal val="1+#ppt_w/2"/>
                                          </p:val>
                                        </p:tav>
                                        <p:tav tm="100000">
                                          <p:val>
                                            <p:strVal val="#ppt_x"/>
                                          </p:val>
                                        </p:tav>
                                      </p:tavLst>
                                    </p:anim>
                                    <p:anim calcmode="lin" valueType="num">
                                      <p:cBhvr additive="base">
                                        <p:cTn id="8" dur="1000" fill="hold"/>
                                        <p:tgtEl>
                                          <p:spTgt spid="86"/>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1000" fill="hold"/>
                                        <p:tgtEl>
                                          <p:spTgt spid="87"/>
                                        </p:tgtEl>
                                        <p:attrNameLst>
                                          <p:attrName>ppt_x</p:attrName>
                                        </p:attrNameLst>
                                      </p:cBhvr>
                                      <p:tavLst>
                                        <p:tav tm="0">
                                          <p:val>
                                            <p:strVal val="1+#ppt_w/2"/>
                                          </p:val>
                                        </p:tav>
                                        <p:tav tm="100000">
                                          <p:val>
                                            <p:strVal val="#ppt_x"/>
                                          </p:val>
                                        </p:tav>
                                      </p:tavLst>
                                    </p:anim>
                                    <p:anim calcmode="lin" valueType="num">
                                      <p:cBhvr additive="base">
                                        <p:cTn id="12" dur="1000" fill="hold"/>
                                        <p:tgtEl>
                                          <p:spTgt spid="87"/>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00"/>
                                  </p:stCondLst>
                                  <p:childTnLst>
                                    <p:set>
                                      <p:cBhvr>
                                        <p:cTn id="14" dur="1" fill="hold">
                                          <p:stCondLst>
                                            <p:cond delay="0"/>
                                          </p:stCondLst>
                                        </p:cTn>
                                        <p:tgtEl>
                                          <p:spTgt spid="90"/>
                                        </p:tgtEl>
                                        <p:attrNameLst>
                                          <p:attrName>style.visibility</p:attrName>
                                        </p:attrNameLst>
                                      </p:cBhvr>
                                      <p:to>
                                        <p:strVal val="visible"/>
                                      </p:to>
                                    </p:set>
                                    <p:anim calcmode="lin" valueType="num">
                                      <p:cBhvr additive="base">
                                        <p:cTn id="15" dur="1000" fill="hold"/>
                                        <p:tgtEl>
                                          <p:spTgt spid="90"/>
                                        </p:tgtEl>
                                        <p:attrNameLst>
                                          <p:attrName>ppt_x</p:attrName>
                                        </p:attrNameLst>
                                      </p:cBhvr>
                                      <p:tavLst>
                                        <p:tav tm="0">
                                          <p:val>
                                            <p:strVal val="1+#ppt_w/2"/>
                                          </p:val>
                                        </p:tav>
                                        <p:tav tm="100000">
                                          <p:val>
                                            <p:strVal val="#ppt_x"/>
                                          </p:val>
                                        </p:tav>
                                      </p:tavLst>
                                    </p:anim>
                                    <p:anim calcmode="lin" valueType="num">
                                      <p:cBhvr additive="base">
                                        <p:cTn id="16" dur="1000" fill="hold"/>
                                        <p:tgtEl>
                                          <p:spTgt spid="9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200"/>
                                  </p:stCondLst>
                                  <p:childTnLst>
                                    <p:set>
                                      <p:cBhvr>
                                        <p:cTn id="18" dur="1" fill="hold">
                                          <p:stCondLst>
                                            <p:cond delay="0"/>
                                          </p:stCondLst>
                                        </p:cTn>
                                        <p:tgtEl>
                                          <p:spTgt spid="91"/>
                                        </p:tgtEl>
                                        <p:attrNameLst>
                                          <p:attrName>style.visibility</p:attrName>
                                        </p:attrNameLst>
                                      </p:cBhvr>
                                      <p:to>
                                        <p:strVal val="visible"/>
                                      </p:to>
                                    </p:set>
                                    <p:anim calcmode="lin" valueType="num">
                                      <p:cBhvr additive="base">
                                        <p:cTn id="19" dur="1000" fill="hold"/>
                                        <p:tgtEl>
                                          <p:spTgt spid="91"/>
                                        </p:tgtEl>
                                        <p:attrNameLst>
                                          <p:attrName>ppt_x</p:attrName>
                                        </p:attrNameLst>
                                      </p:cBhvr>
                                      <p:tavLst>
                                        <p:tav tm="0">
                                          <p:val>
                                            <p:strVal val="1+#ppt_w/2"/>
                                          </p:val>
                                        </p:tav>
                                        <p:tav tm="100000">
                                          <p:val>
                                            <p:strVal val="#ppt_x"/>
                                          </p:val>
                                        </p:tav>
                                      </p:tavLst>
                                    </p:anim>
                                    <p:anim calcmode="lin" valueType="num">
                                      <p:cBhvr additive="base">
                                        <p:cTn id="20" dur="1000" fill="hold"/>
                                        <p:tgtEl>
                                          <p:spTgt spid="91"/>
                                        </p:tgtEl>
                                        <p:attrNameLst>
                                          <p:attrName>ppt_y</p:attrName>
                                        </p:attrNameLst>
                                      </p:cBhvr>
                                      <p:tavLst>
                                        <p:tav tm="0">
                                          <p:val>
                                            <p:strVal val="#ppt_y"/>
                                          </p:val>
                                        </p:tav>
                                        <p:tav tm="100000">
                                          <p:val>
                                            <p:strVal val="#ppt_y"/>
                                          </p:val>
                                        </p:tav>
                                      </p:tavLst>
                                    </p:anim>
                                  </p:childTnLst>
                                </p:cTn>
                              </p:par>
                              <p:par>
                                <p:cTn id="21" presetID="2" presetClass="entr" presetSubtype="2" accel="20000" decel="80000" fill="hold" grpId="0" nodeType="withEffect">
                                  <p:stCondLst>
                                    <p:cond delay="200"/>
                                  </p:stCondLst>
                                  <p:childTnLst>
                                    <p:set>
                                      <p:cBhvr>
                                        <p:cTn id="22" dur="1" fill="hold">
                                          <p:stCondLst>
                                            <p:cond delay="0"/>
                                          </p:stCondLst>
                                        </p:cTn>
                                        <p:tgtEl>
                                          <p:spTgt spid="94"/>
                                        </p:tgtEl>
                                        <p:attrNameLst>
                                          <p:attrName>style.visibility</p:attrName>
                                        </p:attrNameLst>
                                      </p:cBhvr>
                                      <p:to>
                                        <p:strVal val="visible"/>
                                      </p:to>
                                    </p:set>
                                    <p:anim calcmode="lin" valueType="num">
                                      <p:cBhvr additive="base">
                                        <p:cTn id="23" dur="1000" fill="hold"/>
                                        <p:tgtEl>
                                          <p:spTgt spid="94"/>
                                        </p:tgtEl>
                                        <p:attrNameLst>
                                          <p:attrName>ppt_x</p:attrName>
                                        </p:attrNameLst>
                                      </p:cBhvr>
                                      <p:tavLst>
                                        <p:tav tm="0">
                                          <p:val>
                                            <p:strVal val="1+#ppt_w/2"/>
                                          </p:val>
                                        </p:tav>
                                        <p:tav tm="100000">
                                          <p:val>
                                            <p:strVal val="#ppt_x"/>
                                          </p:val>
                                        </p:tav>
                                      </p:tavLst>
                                    </p:anim>
                                    <p:anim calcmode="lin" valueType="num">
                                      <p:cBhvr additive="base">
                                        <p:cTn id="24" dur="1000" fill="hold"/>
                                        <p:tgtEl>
                                          <p:spTgt spid="9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p:bldP spid="90" grpId="0"/>
      <p:bldP spid="94" grpId="0"/>
    </p:bldLst>
  </p:timing>
</p:sld>
</file>

<file path=ppt/slides/slide6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1" name="TextBox 30">
            <a:extLst>
              <a:ext uri="{FF2B5EF4-FFF2-40B4-BE49-F238E27FC236}">
                <a16:creationId xmlns:a16="http://schemas.microsoft.com/office/drawing/2014/main" id="{7AF4E64A-C49C-4A5D-A114-BC934F82D46A}"/>
              </a:ext>
            </a:extLst>
          </p:cNvPr>
          <p:cNvSpPr txBox="1"/>
          <p:nvPr/>
        </p:nvSpPr>
        <p:spPr>
          <a:xfrm>
            <a:off x="13983629" y="4185670"/>
            <a:ext cx="6807616" cy="341632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grpSp>
        <p:nvGrpSpPr>
          <p:cNvPr id="32" name="Group 31">
            <a:extLst>
              <a:ext uri="{FF2B5EF4-FFF2-40B4-BE49-F238E27FC236}">
                <a16:creationId xmlns:a16="http://schemas.microsoft.com/office/drawing/2014/main" id="{162CF598-46E1-4101-9F92-D02A9F841EDB}"/>
              </a:ext>
            </a:extLst>
          </p:cNvPr>
          <p:cNvGrpSpPr/>
          <p:nvPr/>
        </p:nvGrpSpPr>
        <p:grpSpPr>
          <a:xfrm>
            <a:off x="2435000" y="4945216"/>
            <a:ext cx="9490323" cy="10010101"/>
            <a:chOff x="8736553" y="3611344"/>
            <a:chExt cx="6914068" cy="7292746"/>
          </a:xfrm>
        </p:grpSpPr>
        <p:sp>
          <p:nvSpPr>
            <p:cNvPr id="33" name="One">
              <a:extLst>
                <a:ext uri="{FF2B5EF4-FFF2-40B4-BE49-F238E27FC236}">
                  <a16:creationId xmlns:a16="http://schemas.microsoft.com/office/drawing/2014/main" id="{4EB37CC8-D376-4FBF-81E7-DC5DB96D7B6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000">
                <a:solidFill>
                  <a:srgbClr val="172144"/>
                </a:solidFill>
                <a:latin typeface="Calibri"/>
              </a:endParaRPr>
            </a:p>
          </p:txBody>
        </p:sp>
        <p:sp>
          <p:nvSpPr>
            <p:cNvPr id="34" name="Two">
              <a:extLst>
                <a:ext uri="{FF2B5EF4-FFF2-40B4-BE49-F238E27FC236}">
                  <a16:creationId xmlns:a16="http://schemas.microsoft.com/office/drawing/2014/main" id="{976B1E6D-1C9E-46FE-9DCB-71EB784D01C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000">
                <a:solidFill>
                  <a:srgbClr val="172144"/>
                </a:solidFill>
                <a:latin typeface="Calibri"/>
              </a:endParaRPr>
            </a:p>
          </p:txBody>
        </p:sp>
        <p:sp>
          <p:nvSpPr>
            <p:cNvPr id="35" name="Three">
              <a:extLst>
                <a:ext uri="{FF2B5EF4-FFF2-40B4-BE49-F238E27FC236}">
                  <a16:creationId xmlns:a16="http://schemas.microsoft.com/office/drawing/2014/main" id="{AB02D6C7-944B-4128-B2F1-75B7506D0C9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000">
                <a:solidFill>
                  <a:srgbClr val="172144"/>
                </a:solidFill>
                <a:latin typeface="Calibri"/>
              </a:endParaRPr>
            </a:p>
          </p:txBody>
        </p:sp>
        <p:sp>
          <p:nvSpPr>
            <p:cNvPr id="36" name="Four">
              <a:extLst>
                <a:ext uri="{FF2B5EF4-FFF2-40B4-BE49-F238E27FC236}">
                  <a16:creationId xmlns:a16="http://schemas.microsoft.com/office/drawing/2014/main" id="{664FA4E9-24DC-4B03-8803-FAB83A38CBB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000">
                <a:solidFill>
                  <a:srgbClr val="172144"/>
                </a:solidFill>
                <a:latin typeface="Calibri"/>
              </a:endParaRPr>
            </a:p>
          </p:txBody>
        </p:sp>
      </p:grpSp>
      <p:sp>
        <p:nvSpPr>
          <p:cNvPr id="37" name="TextBox 36">
            <a:extLst>
              <a:ext uri="{FF2B5EF4-FFF2-40B4-BE49-F238E27FC236}">
                <a16:creationId xmlns:a16="http://schemas.microsoft.com/office/drawing/2014/main" id="{8D1F6DAD-94BC-4797-931F-554E598D90D0}"/>
              </a:ext>
            </a:extLst>
          </p:cNvPr>
          <p:cNvSpPr txBox="1"/>
          <p:nvPr/>
        </p:nvSpPr>
        <p:spPr>
          <a:xfrm>
            <a:off x="5904530" y="6952736"/>
            <a:ext cx="2359941" cy="4508927"/>
          </a:xfrm>
          <a:prstGeom prst="rect">
            <a:avLst/>
          </a:prstGeom>
          <a:noFill/>
        </p:spPr>
        <p:txBody>
          <a:bodyPr wrap="none" rtlCol="0" anchor="ctr">
            <a:spAutoFit/>
          </a:bodyPr>
          <a:lstStyle/>
          <a:p>
            <a:pPr algn="ctr"/>
            <a:r>
              <a:rPr lang="en-US" sz="287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grpSp>
        <p:nvGrpSpPr>
          <p:cNvPr id="38" name="Group 37">
            <a:extLst>
              <a:ext uri="{FF2B5EF4-FFF2-40B4-BE49-F238E27FC236}">
                <a16:creationId xmlns:a16="http://schemas.microsoft.com/office/drawing/2014/main" id="{1580BC8D-6F43-4595-8CAC-33EC3B4D2B33}"/>
              </a:ext>
            </a:extLst>
          </p:cNvPr>
          <p:cNvGrpSpPr/>
          <p:nvPr/>
        </p:nvGrpSpPr>
        <p:grpSpPr>
          <a:xfrm>
            <a:off x="-11307595" y="4822254"/>
            <a:ext cx="9723477" cy="10256024"/>
            <a:chOff x="8736553" y="3611344"/>
            <a:chExt cx="6914068" cy="7292746"/>
          </a:xfrm>
        </p:grpSpPr>
        <p:sp>
          <p:nvSpPr>
            <p:cNvPr id="39" name="One">
              <a:extLst>
                <a:ext uri="{FF2B5EF4-FFF2-40B4-BE49-F238E27FC236}">
                  <a16:creationId xmlns:a16="http://schemas.microsoft.com/office/drawing/2014/main" id="{34A5D4EA-E2C4-4499-A9A8-5035AEA7C9E4}"/>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0" name="Two">
              <a:extLst>
                <a:ext uri="{FF2B5EF4-FFF2-40B4-BE49-F238E27FC236}">
                  <a16:creationId xmlns:a16="http://schemas.microsoft.com/office/drawing/2014/main" id="{C6869839-9154-4F43-841D-DC4528398FD8}"/>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1" name="Three">
              <a:extLst>
                <a:ext uri="{FF2B5EF4-FFF2-40B4-BE49-F238E27FC236}">
                  <a16:creationId xmlns:a16="http://schemas.microsoft.com/office/drawing/2014/main" id="{E294BF3F-6AFE-4EF8-B645-8E5D32D0D72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2" name="Four">
              <a:extLst>
                <a:ext uri="{FF2B5EF4-FFF2-40B4-BE49-F238E27FC236}">
                  <a16:creationId xmlns:a16="http://schemas.microsoft.com/office/drawing/2014/main" id="{09037A5B-25BC-4152-99DB-9426058B099E}"/>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43" name="TextBox 42">
            <a:extLst>
              <a:ext uri="{FF2B5EF4-FFF2-40B4-BE49-F238E27FC236}">
                <a16:creationId xmlns:a16="http://schemas.microsoft.com/office/drawing/2014/main" id="{E860FE08-0866-4436-9883-76C94C24B86C}"/>
              </a:ext>
            </a:extLst>
          </p:cNvPr>
          <p:cNvSpPr txBox="1"/>
          <p:nvPr/>
        </p:nvSpPr>
        <p:spPr>
          <a:xfrm>
            <a:off x="-8112748" y="6814376"/>
            <a:ext cx="3118161" cy="4508928"/>
          </a:xfrm>
          <a:prstGeom prst="rect">
            <a:avLst/>
          </a:prstGeom>
          <a:noFill/>
        </p:spPr>
        <p:txBody>
          <a:bodyPr wrap="none" rtlCol="0" anchor="ctr">
            <a:spAutoFit/>
          </a:bodyPr>
          <a:lstStyle/>
          <a:p>
            <a:pPr algn="ctr"/>
            <a:r>
              <a:rPr lang="en-US" sz="287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sp>
        <p:nvSpPr>
          <p:cNvPr id="44" name="TextBox 43">
            <a:extLst>
              <a:ext uri="{FF2B5EF4-FFF2-40B4-BE49-F238E27FC236}">
                <a16:creationId xmlns:a16="http://schemas.microsoft.com/office/drawing/2014/main" id="{32DDB66A-CC14-43FE-BEF0-00169AB56B1B}"/>
              </a:ext>
            </a:extLst>
          </p:cNvPr>
          <p:cNvSpPr txBox="1"/>
          <p:nvPr/>
        </p:nvSpPr>
        <p:spPr>
          <a:xfrm>
            <a:off x="13934347" y="8092077"/>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4"/>
                </a:solidFill>
                <a:effectLst/>
                <a:uLnTx/>
                <a:uFillTx/>
                <a:latin typeface="Century Gothic"/>
                <a:ea typeface="+mn-ea"/>
                <a:cs typeface="+mn-cs"/>
              </a:rPr>
              <a:t>Opportunities</a:t>
            </a:r>
          </a:p>
        </p:txBody>
      </p:sp>
      <p:grpSp>
        <p:nvGrpSpPr>
          <p:cNvPr id="45" name="Group 44">
            <a:extLst>
              <a:ext uri="{FF2B5EF4-FFF2-40B4-BE49-F238E27FC236}">
                <a16:creationId xmlns:a16="http://schemas.microsoft.com/office/drawing/2014/main" id="{2D6E0FBF-9E02-4D34-97B3-81BC5DE88288}"/>
              </a:ext>
            </a:extLst>
          </p:cNvPr>
          <p:cNvGrpSpPr/>
          <p:nvPr/>
        </p:nvGrpSpPr>
        <p:grpSpPr>
          <a:xfrm>
            <a:off x="12526680" y="9664369"/>
            <a:ext cx="6646956" cy="2006881"/>
            <a:chOff x="13050744" y="4428096"/>
            <a:chExt cx="6646956" cy="2006881"/>
          </a:xfrm>
        </p:grpSpPr>
        <p:sp>
          <p:nvSpPr>
            <p:cNvPr id="46" name="TextBox 45">
              <a:extLst>
                <a:ext uri="{FF2B5EF4-FFF2-40B4-BE49-F238E27FC236}">
                  <a16:creationId xmlns:a16="http://schemas.microsoft.com/office/drawing/2014/main" id="{12840920-E77E-41C4-AA48-7E12A82EE202}"/>
                </a:ext>
              </a:extLst>
            </p:cNvPr>
            <p:cNvSpPr txBox="1"/>
            <p:nvPr/>
          </p:nvSpPr>
          <p:spPr>
            <a:xfrm>
              <a:off x="14613775" y="4428096"/>
              <a:ext cx="210025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DESCRIPTION</a:t>
              </a:r>
            </a:p>
          </p:txBody>
        </p:sp>
        <p:sp>
          <p:nvSpPr>
            <p:cNvPr id="47" name="Rectangle 46">
              <a:extLst>
                <a:ext uri="{FF2B5EF4-FFF2-40B4-BE49-F238E27FC236}">
                  <a16:creationId xmlns:a16="http://schemas.microsoft.com/office/drawing/2014/main" id="{0E714E76-77EE-4DCF-8FCF-94D4D1EB4894}"/>
                </a:ext>
              </a:extLst>
            </p:cNvPr>
            <p:cNvSpPr/>
            <p:nvPr/>
          </p:nvSpPr>
          <p:spPr>
            <a:xfrm>
              <a:off x="13653727" y="4428096"/>
              <a:ext cx="736099"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#01</a:t>
              </a:r>
            </a:p>
          </p:txBody>
        </p:sp>
        <p:sp>
          <p:nvSpPr>
            <p:cNvPr id="63" name="TextBox 62">
              <a:extLst>
                <a:ext uri="{FF2B5EF4-FFF2-40B4-BE49-F238E27FC236}">
                  <a16:creationId xmlns:a16="http://schemas.microsoft.com/office/drawing/2014/main" id="{5E5E2063-CBB4-4A3E-B3EA-7636D42AA15A}"/>
                </a:ext>
              </a:extLst>
            </p:cNvPr>
            <p:cNvSpPr txBox="1"/>
            <p:nvPr/>
          </p:nvSpPr>
          <p:spPr>
            <a:xfrm>
              <a:off x="14613775" y="5109278"/>
              <a:ext cx="5083925"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Phasellus id ligula ut enim elementum bibendum eget eget magna. Fusce in magna diam.</a:t>
              </a:r>
            </a:p>
          </p:txBody>
        </p:sp>
        <p:cxnSp>
          <p:nvCxnSpPr>
            <p:cNvPr id="64" name="Straight Connector 63">
              <a:extLst>
                <a:ext uri="{FF2B5EF4-FFF2-40B4-BE49-F238E27FC236}">
                  <a16:creationId xmlns:a16="http://schemas.microsoft.com/office/drawing/2014/main" id="{0CF2303D-80BD-4399-9F43-EE33525E616B}"/>
                </a:ext>
              </a:extLst>
            </p:cNvPr>
            <p:cNvCxnSpPr>
              <a:cxnSpLocks/>
            </p:cNvCxnSpPr>
            <p:nvPr/>
          </p:nvCxnSpPr>
          <p:spPr>
            <a:xfrm>
              <a:off x="14873910" y="6254498"/>
              <a:ext cx="3000201" cy="0"/>
            </a:xfrm>
            <a:prstGeom prst="line">
              <a:avLst/>
            </a:prstGeom>
            <a:ln w="279400"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C4C1EC0B-4861-4875-81CC-5DD6B0AD23C7}"/>
                </a:ext>
              </a:extLst>
            </p:cNvPr>
            <p:cNvCxnSpPr>
              <a:cxnSpLocks/>
            </p:cNvCxnSpPr>
            <p:nvPr/>
          </p:nvCxnSpPr>
          <p:spPr>
            <a:xfrm>
              <a:off x="14873910" y="6254498"/>
              <a:ext cx="838026" cy="0"/>
            </a:xfrm>
            <a:prstGeom prst="line">
              <a:avLst/>
            </a:prstGeom>
            <a:ln w="279400" cap="rnd">
              <a:solidFill>
                <a:schemeClr val="accent4"/>
              </a:solidFill>
              <a:round/>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DE1298D8-9E77-4FB2-A1BF-2CC69766CCDA}"/>
                </a:ext>
              </a:extLst>
            </p:cNvPr>
            <p:cNvCxnSpPr>
              <a:cxnSpLocks/>
            </p:cNvCxnSpPr>
            <p:nvPr/>
          </p:nvCxnSpPr>
          <p:spPr>
            <a:xfrm>
              <a:off x="16067536" y="6254498"/>
              <a:ext cx="1806575" cy="0"/>
            </a:xfrm>
            <a:prstGeom prst="line">
              <a:avLst/>
            </a:prstGeom>
            <a:ln w="2794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67" name="TextBox 66">
              <a:extLst>
                <a:ext uri="{FF2B5EF4-FFF2-40B4-BE49-F238E27FC236}">
                  <a16:creationId xmlns:a16="http://schemas.microsoft.com/office/drawing/2014/main" id="{670773C3-8F5E-425F-BC06-CE53F9C746B4}"/>
                </a:ext>
              </a:extLst>
            </p:cNvPr>
            <p:cNvSpPr txBox="1"/>
            <p:nvPr/>
          </p:nvSpPr>
          <p:spPr>
            <a:xfrm>
              <a:off x="13050744" y="6065645"/>
              <a:ext cx="1627369"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Open Sans Light"/>
                  <a:ea typeface="+mn-ea"/>
                  <a:cs typeface="+mn-cs"/>
                </a:rPr>
                <a:t>Opportunities</a:t>
              </a:r>
            </a:p>
          </p:txBody>
        </p:sp>
        <p:sp>
          <p:nvSpPr>
            <p:cNvPr id="68" name="TextBox 67">
              <a:extLst>
                <a:ext uri="{FF2B5EF4-FFF2-40B4-BE49-F238E27FC236}">
                  <a16:creationId xmlns:a16="http://schemas.microsoft.com/office/drawing/2014/main" id="{F25D7BAB-F0BD-493C-A91A-715D97D3D501}"/>
                </a:ext>
              </a:extLst>
            </p:cNvPr>
            <p:cNvSpPr txBox="1"/>
            <p:nvPr/>
          </p:nvSpPr>
          <p:spPr>
            <a:xfrm>
              <a:off x="17945835" y="6065645"/>
              <a:ext cx="1457643"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Weaknesses</a:t>
              </a:r>
            </a:p>
          </p:txBody>
        </p:sp>
      </p:grpSp>
      <p:grpSp>
        <p:nvGrpSpPr>
          <p:cNvPr id="69" name="Group 68">
            <a:extLst>
              <a:ext uri="{FF2B5EF4-FFF2-40B4-BE49-F238E27FC236}">
                <a16:creationId xmlns:a16="http://schemas.microsoft.com/office/drawing/2014/main" id="{E0B9FF0F-2B1E-4B83-B862-0BE466480940}"/>
              </a:ext>
            </a:extLst>
          </p:cNvPr>
          <p:cNvGrpSpPr/>
          <p:nvPr/>
        </p:nvGrpSpPr>
        <p:grpSpPr>
          <a:xfrm>
            <a:off x="12526679" y="12517297"/>
            <a:ext cx="6646957" cy="2006881"/>
            <a:chOff x="13050743" y="7281024"/>
            <a:chExt cx="6646957" cy="2006881"/>
          </a:xfrm>
        </p:grpSpPr>
        <p:sp>
          <p:nvSpPr>
            <p:cNvPr id="70" name="TextBox 69">
              <a:extLst>
                <a:ext uri="{FF2B5EF4-FFF2-40B4-BE49-F238E27FC236}">
                  <a16:creationId xmlns:a16="http://schemas.microsoft.com/office/drawing/2014/main" id="{599D2145-A25B-445E-A801-2150C6892AB6}"/>
                </a:ext>
              </a:extLst>
            </p:cNvPr>
            <p:cNvSpPr txBox="1"/>
            <p:nvPr/>
          </p:nvSpPr>
          <p:spPr>
            <a:xfrm>
              <a:off x="14613775" y="7281024"/>
              <a:ext cx="206819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DESCRIPTION</a:t>
              </a:r>
            </a:p>
          </p:txBody>
        </p:sp>
        <p:sp>
          <p:nvSpPr>
            <p:cNvPr id="71" name="Rectangle 70">
              <a:extLst>
                <a:ext uri="{FF2B5EF4-FFF2-40B4-BE49-F238E27FC236}">
                  <a16:creationId xmlns:a16="http://schemas.microsoft.com/office/drawing/2014/main" id="{E9D28507-0288-4A03-A21B-7B47C4F76BE4}"/>
                </a:ext>
              </a:extLst>
            </p:cNvPr>
            <p:cNvSpPr/>
            <p:nvPr/>
          </p:nvSpPr>
          <p:spPr>
            <a:xfrm>
              <a:off x="13653727" y="7281024"/>
              <a:ext cx="736099"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#02</a:t>
              </a:r>
            </a:p>
          </p:txBody>
        </p:sp>
        <p:sp>
          <p:nvSpPr>
            <p:cNvPr id="72" name="TextBox 71">
              <a:extLst>
                <a:ext uri="{FF2B5EF4-FFF2-40B4-BE49-F238E27FC236}">
                  <a16:creationId xmlns:a16="http://schemas.microsoft.com/office/drawing/2014/main" id="{DA59C11C-DC81-428E-9C2E-3B265F371DA3}"/>
                </a:ext>
              </a:extLst>
            </p:cNvPr>
            <p:cNvSpPr txBox="1"/>
            <p:nvPr/>
          </p:nvSpPr>
          <p:spPr>
            <a:xfrm>
              <a:off x="14613775" y="7962206"/>
              <a:ext cx="5083925"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Phasellus id ligula ut enim elementum bibendum eget eget magna. Fusce in magna diam.</a:t>
              </a:r>
            </a:p>
          </p:txBody>
        </p:sp>
        <p:cxnSp>
          <p:nvCxnSpPr>
            <p:cNvPr id="73" name="Straight Connector 72">
              <a:extLst>
                <a:ext uri="{FF2B5EF4-FFF2-40B4-BE49-F238E27FC236}">
                  <a16:creationId xmlns:a16="http://schemas.microsoft.com/office/drawing/2014/main" id="{288D845A-E78F-4507-A564-F63CE75BC8FC}"/>
                </a:ext>
              </a:extLst>
            </p:cNvPr>
            <p:cNvCxnSpPr>
              <a:cxnSpLocks/>
            </p:cNvCxnSpPr>
            <p:nvPr/>
          </p:nvCxnSpPr>
          <p:spPr>
            <a:xfrm>
              <a:off x="14873910" y="9107426"/>
              <a:ext cx="3000201" cy="0"/>
            </a:xfrm>
            <a:prstGeom prst="line">
              <a:avLst/>
            </a:prstGeom>
            <a:ln w="279400"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42DD15A2-0B97-431C-BD1B-789CE6493FD2}"/>
                </a:ext>
              </a:extLst>
            </p:cNvPr>
            <p:cNvCxnSpPr>
              <a:cxnSpLocks/>
            </p:cNvCxnSpPr>
            <p:nvPr/>
          </p:nvCxnSpPr>
          <p:spPr>
            <a:xfrm>
              <a:off x="14873910" y="9107426"/>
              <a:ext cx="1737690" cy="0"/>
            </a:xfrm>
            <a:prstGeom prst="line">
              <a:avLst/>
            </a:prstGeom>
            <a:ln w="279400" cap="rnd">
              <a:solidFill>
                <a:schemeClr val="accent4"/>
              </a:solidFill>
              <a:round/>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4FCD3482-9D70-4597-A8EE-5B0BD930737C}"/>
                </a:ext>
              </a:extLst>
            </p:cNvPr>
            <p:cNvCxnSpPr>
              <a:cxnSpLocks/>
            </p:cNvCxnSpPr>
            <p:nvPr/>
          </p:nvCxnSpPr>
          <p:spPr>
            <a:xfrm>
              <a:off x="16925925" y="9107426"/>
              <a:ext cx="948186" cy="0"/>
            </a:xfrm>
            <a:prstGeom prst="line">
              <a:avLst/>
            </a:prstGeom>
            <a:ln w="2794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2B6D3269-B8F9-42AA-9004-5674B4D5F5AD}"/>
                </a:ext>
              </a:extLst>
            </p:cNvPr>
            <p:cNvSpPr txBox="1"/>
            <p:nvPr/>
          </p:nvSpPr>
          <p:spPr>
            <a:xfrm>
              <a:off x="13050743" y="8918573"/>
              <a:ext cx="1627370" cy="369332"/>
            </a:xfrm>
            <a:prstGeom prst="rect">
              <a:avLst/>
            </a:prstGeom>
            <a:noFill/>
          </p:spPr>
          <p:txBody>
            <a:bodyPr wrap="none" rtlCol="0">
              <a:spAutoFit/>
            </a:bodyPr>
            <a:lstStyle/>
            <a:p>
              <a:pPr lvl="0" algn="r">
                <a:defRPr/>
              </a:pPr>
              <a:r>
                <a:rPr lang="en-US">
                  <a:solidFill>
                    <a:schemeClr val="tx1">
                      <a:lumMod val="90000"/>
                      <a:lumOff val="10000"/>
                    </a:schemeClr>
                  </a:solidFill>
                  <a:latin typeface="Open Sans Light"/>
                </a:rPr>
                <a:t>Opportunities</a:t>
              </a:r>
            </a:p>
          </p:txBody>
        </p:sp>
        <p:sp>
          <p:nvSpPr>
            <p:cNvPr id="77" name="TextBox 76">
              <a:extLst>
                <a:ext uri="{FF2B5EF4-FFF2-40B4-BE49-F238E27FC236}">
                  <a16:creationId xmlns:a16="http://schemas.microsoft.com/office/drawing/2014/main" id="{F40DAAEB-1DDE-420A-9C73-3B3A9F3CA942}"/>
                </a:ext>
              </a:extLst>
            </p:cNvPr>
            <p:cNvSpPr txBox="1"/>
            <p:nvPr/>
          </p:nvSpPr>
          <p:spPr>
            <a:xfrm>
              <a:off x="17945835" y="8918573"/>
              <a:ext cx="1457643"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Weaknesses</a:t>
              </a:r>
            </a:p>
          </p:txBody>
        </p:sp>
      </p:grpSp>
    </p:spTree>
    <p:extLst>
      <p:ext uri="{BB962C8B-B14F-4D97-AF65-F5344CB8AC3E}">
        <p14:creationId xmlns:p14="http://schemas.microsoft.com/office/powerpoint/2010/main" val="340717142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decel="80000" fill="hold" grpId="0" nodeType="withEffect">
                                  <p:stCondLst>
                                    <p:cond delay="20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1000" fill="hold"/>
                                        <p:tgtEl>
                                          <p:spTgt spid="44"/>
                                        </p:tgtEl>
                                        <p:attrNameLst>
                                          <p:attrName>ppt_x</p:attrName>
                                        </p:attrNameLst>
                                      </p:cBhvr>
                                      <p:tavLst>
                                        <p:tav tm="0">
                                          <p:val>
                                            <p:strVal val="1+#ppt_w/2"/>
                                          </p:val>
                                        </p:tav>
                                        <p:tav tm="100000">
                                          <p:val>
                                            <p:strVal val="#ppt_x"/>
                                          </p:val>
                                        </p:tav>
                                      </p:tavLst>
                                    </p:anim>
                                    <p:anim calcmode="lin" valueType="num">
                                      <p:cBhvr additive="base">
                                        <p:cTn id="8" dur="1000" fill="hold"/>
                                        <p:tgtEl>
                                          <p:spTgt spid="44"/>
                                        </p:tgtEl>
                                        <p:attrNameLst>
                                          <p:attrName>ppt_y</p:attrName>
                                        </p:attrNameLst>
                                      </p:cBhvr>
                                      <p:tavLst>
                                        <p:tav tm="0">
                                          <p:val>
                                            <p:strVal val="#ppt_y"/>
                                          </p:val>
                                        </p:tav>
                                        <p:tav tm="100000">
                                          <p:val>
                                            <p:strVal val="#ppt_y"/>
                                          </p:val>
                                        </p:tav>
                                      </p:tavLst>
                                    </p:anim>
                                  </p:childTnLst>
                                </p:cTn>
                              </p:par>
                              <p:par>
                                <p:cTn id="9" presetID="2" presetClass="entr" presetSubtype="2" accel="21000" decel="79000" fill="hold" nodeType="withEffect">
                                  <p:stCondLst>
                                    <p:cond delay="0"/>
                                  </p:stCondLst>
                                  <p:childTnLst>
                                    <p:set>
                                      <p:cBhvr>
                                        <p:cTn id="10" dur="1" fill="hold">
                                          <p:stCondLst>
                                            <p:cond delay="0"/>
                                          </p:stCondLst>
                                        </p:cTn>
                                        <p:tgtEl>
                                          <p:spTgt spid="69"/>
                                        </p:tgtEl>
                                        <p:attrNameLst>
                                          <p:attrName>style.visibility</p:attrName>
                                        </p:attrNameLst>
                                      </p:cBhvr>
                                      <p:to>
                                        <p:strVal val="visible"/>
                                      </p:to>
                                    </p:set>
                                    <p:anim calcmode="lin" valueType="num">
                                      <p:cBhvr additive="base">
                                        <p:cTn id="11" dur="1000" fill="hold"/>
                                        <p:tgtEl>
                                          <p:spTgt spid="69"/>
                                        </p:tgtEl>
                                        <p:attrNameLst>
                                          <p:attrName>ppt_x</p:attrName>
                                        </p:attrNameLst>
                                      </p:cBhvr>
                                      <p:tavLst>
                                        <p:tav tm="0">
                                          <p:val>
                                            <p:strVal val="1+#ppt_w/2"/>
                                          </p:val>
                                        </p:tav>
                                        <p:tav tm="100000">
                                          <p:val>
                                            <p:strVal val="#ppt_x"/>
                                          </p:val>
                                        </p:tav>
                                      </p:tavLst>
                                    </p:anim>
                                    <p:anim calcmode="lin" valueType="num">
                                      <p:cBhvr additive="base">
                                        <p:cTn id="12" dur="1000" fill="hold"/>
                                        <p:tgtEl>
                                          <p:spTgt spid="69"/>
                                        </p:tgtEl>
                                        <p:attrNameLst>
                                          <p:attrName>ppt_y</p:attrName>
                                        </p:attrNameLst>
                                      </p:cBhvr>
                                      <p:tavLst>
                                        <p:tav tm="0">
                                          <p:val>
                                            <p:strVal val="#ppt_y"/>
                                          </p:val>
                                        </p:tav>
                                        <p:tav tm="100000">
                                          <p:val>
                                            <p:strVal val="#ppt_y"/>
                                          </p:val>
                                        </p:tav>
                                      </p:tavLst>
                                    </p:anim>
                                  </p:childTnLst>
                                </p:cTn>
                              </p:par>
                              <p:par>
                                <p:cTn id="13" presetID="2" presetClass="entr" presetSubtype="2" accel="21000" decel="79000" fill="hold" nodeType="withEffect">
                                  <p:stCondLst>
                                    <p:cond delay="200"/>
                                  </p:stCondLst>
                                  <p:childTnLst>
                                    <p:set>
                                      <p:cBhvr>
                                        <p:cTn id="14" dur="1" fill="hold">
                                          <p:stCondLst>
                                            <p:cond delay="0"/>
                                          </p:stCondLst>
                                        </p:cTn>
                                        <p:tgtEl>
                                          <p:spTgt spid="45"/>
                                        </p:tgtEl>
                                        <p:attrNameLst>
                                          <p:attrName>style.visibility</p:attrName>
                                        </p:attrNameLst>
                                      </p:cBhvr>
                                      <p:to>
                                        <p:strVal val="visible"/>
                                      </p:to>
                                    </p:set>
                                    <p:anim calcmode="lin" valueType="num">
                                      <p:cBhvr additive="base">
                                        <p:cTn id="15" dur="1000" fill="hold"/>
                                        <p:tgtEl>
                                          <p:spTgt spid="45"/>
                                        </p:tgtEl>
                                        <p:attrNameLst>
                                          <p:attrName>ppt_x</p:attrName>
                                        </p:attrNameLst>
                                      </p:cBhvr>
                                      <p:tavLst>
                                        <p:tav tm="0">
                                          <p:val>
                                            <p:strVal val="1+#ppt_w/2"/>
                                          </p:val>
                                        </p:tav>
                                        <p:tav tm="100000">
                                          <p:val>
                                            <p:strVal val="#ppt_x"/>
                                          </p:val>
                                        </p:tav>
                                      </p:tavLst>
                                    </p:anim>
                                    <p:anim calcmode="lin" valueType="num">
                                      <p:cBhvr additive="base">
                                        <p:cTn id="16" dur="10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Lst>
  </p:timing>
</p:sld>
</file>

<file path=ppt/slides/slide67.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V.4.1</a:t>
            </a:r>
          </a:p>
        </p:txBody>
      </p:sp>
      <p:sp>
        <p:nvSpPr>
          <p:cNvPr id="7" name="TextBox 6">
            <a:extLst>
              <a:ext uri="{FF2B5EF4-FFF2-40B4-BE49-F238E27FC236}">
                <a16:creationId xmlns:a16="http://schemas.microsoft.com/office/drawing/2014/main" id="{CA3C29B8-03CF-4789-B751-7412709683A9}"/>
              </a:ext>
            </a:extLst>
          </p:cNvPr>
          <p:cNvSpPr txBox="1"/>
          <p:nvPr/>
        </p:nvSpPr>
        <p:spPr>
          <a:xfrm>
            <a:off x="8982140" y="10488539"/>
            <a:ext cx="6422912"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Nov 14,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373769032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Oval 4">
            <a:extLst>
              <a:ext uri="{FF2B5EF4-FFF2-40B4-BE49-F238E27FC236}">
                <a16:creationId xmlns:a16="http://schemas.microsoft.com/office/drawing/2014/main" id="{51889C1A-6D2E-4387-8B8C-70C345FB990C}"/>
              </a:ext>
            </a:extLst>
          </p:cNvPr>
          <p:cNvSpPr/>
          <p:nvPr/>
        </p:nvSpPr>
        <p:spPr>
          <a:xfrm>
            <a:off x="7760151" y="4710564"/>
            <a:ext cx="8866872" cy="8866872"/>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6" name="Group 5">
            <a:extLst>
              <a:ext uri="{FF2B5EF4-FFF2-40B4-BE49-F238E27FC236}">
                <a16:creationId xmlns:a16="http://schemas.microsoft.com/office/drawing/2014/main" id="{6DB1F307-3106-494C-8132-2AD12EDFEE2F}"/>
              </a:ext>
            </a:extLst>
          </p:cNvPr>
          <p:cNvGrpSpPr/>
          <p:nvPr/>
        </p:nvGrpSpPr>
        <p:grpSpPr>
          <a:xfrm>
            <a:off x="7827129" y="6714140"/>
            <a:ext cx="8586735" cy="4747194"/>
            <a:chOff x="14745239" y="4922139"/>
            <a:chExt cx="7981950" cy="4412837"/>
          </a:xfrm>
        </p:grpSpPr>
        <p:sp>
          <p:nvSpPr>
            <p:cNvPr id="7" name="Freeform: Shape 6">
              <a:extLst>
                <a:ext uri="{FF2B5EF4-FFF2-40B4-BE49-F238E27FC236}">
                  <a16:creationId xmlns:a16="http://schemas.microsoft.com/office/drawing/2014/main" id="{29F947D1-BFE0-4893-AF8D-F59FA02DE1C3}"/>
                </a:ext>
              </a:extLst>
            </p:cNvPr>
            <p:cNvSpPr/>
            <p:nvPr/>
          </p:nvSpPr>
          <p:spPr>
            <a:xfrm>
              <a:off x="15167578" y="4922139"/>
              <a:ext cx="7134225" cy="4410075"/>
            </a:xfrm>
            <a:custGeom>
              <a:avLst/>
              <a:gdLst>
                <a:gd name="connsiteX0" fmla="*/ 7139083 w 7134225"/>
                <a:gd name="connsiteY0" fmla="*/ 4415505 h 4410075"/>
                <a:gd name="connsiteX1" fmla="*/ 0 w 7134225"/>
                <a:gd name="connsiteY1" fmla="*/ 4415505 h 4410075"/>
                <a:gd name="connsiteX2" fmla="*/ 0 w 7134225"/>
                <a:gd name="connsiteY2" fmla="*/ 119920 h 4410075"/>
                <a:gd name="connsiteX3" fmla="*/ 119920 w 7134225"/>
                <a:gd name="connsiteY3" fmla="*/ 0 h 4410075"/>
                <a:gd name="connsiteX4" fmla="*/ 7019068 w 7134225"/>
                <a:gd name="connsiteY4" fmla="*/ 0 h 4410075"/>
                <a:gd name="connsiteX5" fmla="*/ 7138988 w 7134225"/>
                <a:gd name="connsiteY5" fmla="*/ 119920 h 4410075"/>
                <a:gd name="connsiteX6" fmla="*/ 7138988 w 7134225"/>
                <a:gd name="connsiteY6" fmla="*/ 4415505 h 441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34225" h="4410075">
                  <a:moveTo>
                    <a:pt x="7139083" y="4415505"/>
                  </a:moveTo>
                  <a:lnTo>
                    <a:pt x="0" y="4415505"/>
                  </a:lnTo>
                  <a:lnTo>
                    <a:pt x="0" y="119920"/>
                  </a:lnTo>
                  <a:cubicBezTo>
                    <a:pt x="0" y="53721"/>
                    <a:pt x="53721" y="0"/>
                    <a:pt x="119920" y="0"/>
                  </a:cubicBezTo>
                  <a:lnTo>
                    <a:pt x="7019068" y="0"/>
                  </a:lnTo>
                  <a:cubicBezTo>
                    <a:pt x="7085362" y="0"/>
                    <a:pt x="7138988" y="53721"/>
                    <a:pt x="7138988" y="119920"/>
                  </a:cubicBezTo>
                  <a:lnTo>
                    <a:pt x="7138988" y="4415505"/>
                  </a:lnTo>
                  <a:close/>
                </a:path>
              </a:pathLst>
            </a:custGeom>
            <a:solidFill>
              <a:srgbClr val="E0E4F4"/>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 name="Freeform: Shape 7">
              <a:extLst>
                <a:ext uri="{FF2B5EF4-FFF2-40B4-BE49-F238E27FC236}">
                  <a16:creationId xmlns:a16="http://schemas.microsoft.com/office/drawing/2014/main" id="{B2A4A204-14AD-49D0-87B6-00281364759B}"/>
                </a:ext>
              </a:extLst>
            </p:cNvPr>
            <p:cNvSpPr/>
            <p:nvPr/>
          </p:nvSpPr>
          <p:spPr>
            <a:xfrm>
              <a:off x="15498952" y="5267706"/>
              <a:ext cx="6467475" cy="3524250"/>
            </a:xfrm>
            <a:custGeom>
              <a:avLst/>
              <a:gdLst>
                <a:gd name="connsiteX0" fmla="*/ 0 w 6467475"/>
                <a:gd name="connsiteY0" fmla="*/ 0 h 3524250"/>
                <a:gd name="connsiteX1" fmla="*/ 6476333 w 6467475"/>
                <a:gd name="connsiteY1" fmla="*/ 0 h 3524250"/>
                <a:gd name="connsiteX2" fmla="*/ 6476333 w 6467475"/>
                <a:gd name="connsiteY2" fmla="*/ 3525298 h 3524250"/>
                <a:gd name="connsiteX3" fmla="*/ 0 w 6467475"/>
                <a:gd name="connsiteY3" fmla="*/ 3525298 h 3524250"/>
              </a:gdLst>
              <a:ahLst/>
              <a:cxnLst>
                <a:cxn ang="0">
                  <a:pos x="connsiteX0" y="connsiteY0"/>
                </a:cxn>
                <a:cxn ang="0">
                  <a:pos x="connsiteX1" y="connsiteY1"/>
                </a:cxn>
                <a:cxn ang="0">
                  <a:pos x="connsiteX2" y="connsiteY2"/>
                </a:cxn>
                <a:cxn ang="0">
                  <a:pos x="connsiteX3" y="connsiteY3"/>
                </a:cxn>
              </a:cxnLst>
              <a:rect l="l" t="t" r="r" b="b"/>
              <a:pathLst>
                <a:path w="6467475" h="3524250">
                  <a:moveTo>
                    <a:pt x="0" y="0"/>
                  </a:moveTo>
                  <a:lnTo>
                    <a:pt x="6476333" y="0"/>
                  </a:lnTo>
                  <a:lnTo>
                    <a:pt x="6476333" y="3525298"/>
                  </a:lnTo>
                  <a:lnTo>
                    <a:pt x="0" y="3525298"/>
                  </a:lnTo>
                  <a:close/>
                </a:path>
              </a:pathLst>
            </a:custGeom>
            <a:solidFill>
              <a:srgbClr val="100C87"/>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 name="Freeform: Shape 8">
              <a:extLst>
                <a:ext uri="{FF2B5EF4-FFF2-40B4-BE49-F238E27FC236}">
                  <a16:creationId xmlns:a16="http://schemas.microsoft.com/office/drawing/2014/main" id="{2F82A2DB-A277-455F-99A8-ECFAE4A413BB}"/>
                </a:ext>
              </a:extLst>
            </p:cNvPr>
            <p:cNvSpPr/>
            <p:nvPr/>
          </p:nvSpPr>
          <p:spPr>
            <a:xfrm>
              <a:off x="14745239" y="8944451"/>
              <a:ext cx="7981950" cy="390525"/>
            </a:xfrm>
            <a:custGeom>
              <a:avLst/>
              <a:gdLst>
                <a:gd name="connsiteX0" fmla="*/ 0 w 7981950"/>
                <a:gd name="connsiteY0" fmla="*/ 0 h 390525"/>
                <a:gd name="connsiteX1" fmla="*/ 7983760 w 7981950"/>
                <a:gd name="connsiteY1" fmla="*/ 0 h 390525"/>
                <a:gd name="connsiteX2" fmla="*/ 7983760 w 7981950"/>
                <a:gd name="connsiteY2" fmla="*/ 393287 h 390525"/>
                <a:gd name="connsiteX3" fmla="*/ 0 w 7981950"/>
                <a:gd name="connsiteY3" fmla="*/ 393287 h 390525"/>
              </a:gdLst>
              <a:ahLst/>
              <a:cxnLst>
                <a:cxn ang="0">
                  <a:pos x="connsiteX0" y="connsiteY0"/>
                </a:cxn>
                <a:cxn ang="0">
                  <a:pos x="connsiteX1" y="connsiteY1"/>
                </a:cxn>
                <a:cxn ang="0">
                  <a:pos x="connsiteX2" y="connsiteY2"/>
                </a:cxn>
                <a:cxn ang="0">
                  <a:pos x="connsiteX3" y="connsiteY3"/>
                </a:cxn>
              </a:cxnLst>
              <a:rect l="l" t="t" r="r" b="b"/>
              <a:pathLst>
                <a:path w="7981950" h="390525">
                  <a:moveTo>
                    <a:pt x="0" y="0"/>
                  </a:moveTo>
                  <a:lnTo>
                    <a:pt x="7983760" y="0"/>
                  </a:lnTo>
                  <a:lnTo>
                    <a:pt x="7983760" y="393287"/>
                  </a:lnTo>
                  <a:lnTo>
                    <a:pt x="0" y="393287"/>
                  </a:lnTo>
                  <a:close/>
                </a:path>
              </a:pathLst>
            </a:custGeom>
            <a:solidFill>
              <a:srgbClr val="D8E2FF"/>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 name="Freeform: Shape 9">
              <a:extLst>
                <a:ext uri="{FF2B5EF4-FFF2-40B4-BE49-F238E27FC236}">
                  <a16:creationId xmlns:a16="http://schemas.microsoft.com/office/drawing/2014/main" id="{50A7C1D3-91B8-44DA-B9CD-33C16D907219}"/>
                </a:ext>
              </a:extLst>
            </p:cNvPr>
            <p:cNvSpPr/>
            <p:nvPr/>
          </p:nvSpPr>
          <p:spPr>
            <a:xfrm>
              <a:off x="18133853" y="8944451"/>
              <a:ext cx="1200150" cy="133350"/>
            </a:xfrm>
            <a:custGeom>
              <a:avLst/>
              <a:gdLst>
                <a:gd name="connsiteX0" fmla="*/ 1106519 w 1200150"/>
                <a:gd name="connsiteY0" fmla="*/ 134398 h 133350"/>
                <a:gd name="connsiteX1" fmla="*/ 100013 w 1200150"/>
                <a:gd name="connsiteY1" fmla="*/ 134398 h 133350"/>
                <a:gd name="connsiteX2" fmla="*/ 0 w 1200150"/>
                <a:gd name="connsiteY2" fmla="*/ 0 h 133350"/>
                <a:gd name="connsiteX3" fmla="*/ 1206532 w 1200150"/>
                <a:gd name="connsiteY3" fmla="*/ 0 h 133350"/>
              </a:gdLst>
              <a:ahLst/>
              <a:cxnLst>
                <a:cxn ang="0">
                  <a:pos x="connsiteX0" y="connsiteY0"/>
                </a:cxn>
                <a:cxn ang="0">
                  <a:pos x="connsiteX1" y="connsiteY1"/>
                </a:cxn>
                <a:cxn ang="0">
                  <a:pos x="connsiteX2" y="connsiteY2"/>
                </a:cxn>
                <a:cxn ang="0">
                  <a:pos x="connsiteX3" y="connsiteY3"/>
                </a:cxn>
              </a:cxnLst>
              <a:rect l="l" t="t" r="r" b="b"/>
              <a:pathLst>
                <a:path w="1200150" h="133350">
                  <a:moveTo>
                    <a:pt x="1106519" y="134398"/>
                  </a:moveTo>
                  <a:lnTo>
                    <a:pt x="100013" y="134398"/>
                  </a:lnTo>
                  <a:lnTo>
                    <a:pt x="0" y="0"/>
                  </a:lnTo>
                  <a:lnTo>
                    <a:pt x="1206532" y="0"/>
                  </a:lnTo>
                  <a:close/>
                </a:path>
              </a:pathLst>
            </a:custGeom>
            <a:solidFill>
              <a:srgbClr val="FFFFFF"/>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1" name="Group 10">
            <a:extLst>
              <a:ext uri="{FF2B5EF4-FFF2-40B4-BE49-F238E27FC236}">
                <a16:creationId xmlns:a16="http://schemas.microsoft.com/office/drawing/2014/main" id="{99006895-CC4B-4B95-94DC-E3EA8E33E18B}"/>
              </a:ext>
            </a:extLst>
          </p:cNvPr>
          <p:cNvGrpSpPr/>
          <p:nvPr/>
        </p:nvGrpSpPr>
        <p:grpSpPr>
          <a:xfrm>
            <a:off x="9875985" y="7445857"/>
            <a:ext cx="4682742" cy="3431313"/>
            <a:chOff x="10033984" y="5325237"/>
            <a:chExt cx="4352925" cy="3189637"/>
          </a:xfrm>
          <a:effectLst>
            <a:outerShdw blurRad="520700" dist="317500" sx="105000" sy="105000" algn="ctr" rotWithShape="0">
              <a:schemeClr val="accent1">
                <a:alpha val="40000"/>
              </a:schemeClr>
            </a:outerShdw>
          </a:effectLst>
        </p:grpSpPr>
        <p:sp>
          <p:nvSpPr>
            <p:cNvPr id="12" name="Freeform: Shape 11">
              <a:extLst>
                <a:ext uri="{FF2B5EF4-FFF2-40B4-BE49-F238E27FC236}">
                  <a16:creationId xmlns:a16="http://schemas.microsoft.com/office/drawing/2014/main" id="{1049EE4C-B1CB-4BC3-8417-4E60991C60A6}"/>
                </a:ext>
              </a:extLst>
            </p:cNvPr>
            <p:cNvSpPr/>
            <p:nvPr/>
          </p:nvSpPr>
          <p:spPr>
            <a:xfrm>
              <a:off x="10033984" y="5552599"/>
              <a:ext cx="4352925" cy="2962275"/>
            </a:xfrm>
            <a:custGeom>
              <a:avLst/>
              <a:gdLst>
                <a:gd name="connsiteX0" fmla="*/ 4284059 w 4352925"/>
                <a:gd name="connsiteY0" fmla="*/ 769906 h 2962275"/>
                <a:gd name="connsiteX1" fmla="*/ 3945065 w 4352925"/>
                <a:gd name="connsiteY1" fmla="*/ 769906 h 2962275"/>
                <a:gd name="connsiteX2" fmla="*/ 3894677 w 4352925"/>
                <a:gd name="connsiteY2" fmla="*/ 820293 h 2962275"/>
                <a:gd name="connsiteX3" fmla="*/ 3894677 w 4352925"/>
                <a:gd name="connsiteY3" fmla="*/ 2911983 h 2962275"/>
                <a:gd name="connsiteX4" fmla="*/ 3916680 w 4352925"/>
                <a:gd name="connsiteY4" fmla="*/ 2966466 h 2962275"/>
                <a:gd name="connsiteX5" fmla="*/ 0 w 4352925"/>
                <a:gd name="connsiteY5" fmla="*/ 2966466 h 2962275"/>
                <a:gd name="connsiteX6" fmla="*/ 0 w 4352925"/>
                <a:gd name="connsiteY6" fmla="*/ 0 h 2962275"/>
                <a:gd name="connsiteX7" fmla="*/ 3894677 w 4352925"/>
                <a:gd name="connsiteY7" fmla="*/ 0 h 2962275"/>
                <a:gd name="connsiteX8" fmla="*/ 3894677 w 4352925"/>
                <a:gd name="connsiteY8" fmla="*/ 268700 h 2962275"/>
                <a:gd name="connsiteX9" fmla="*/ 3945065 w 4352925"/>
                <a:gd name="connsiteY9" fmla="*/ 319183 h 2962275"/>
                <a:gd name="connsiteX10" fmla="*/ 4116039 w 4352925"/>
                <a:gd name="connsiteY10" fmla="*/ 319183 h 2962275"/>
                <a:gd name="connsiteX11" fmla="*/ 4194048 w 4352925"/>
                <a:gd name="connsiteY11" fmla="*/ 387001 h 2962275"/>
                <a:gd name="connsiteX12" fmla="*/ 4119277 w 4352925"/>
                <a:gd name="connsiteY12" fmla="*/ 469392 h 2962275"/>
                <a:gd name="connsiteX13" fmla="*/ 3641503 w 4352925"/>
                <a:gd name="connsiteY13" fmla="*/ 469392 h 2962275"/>
                <a:gd name="connsiteX14" fmla="*/ 3588353 w 4352925"/>
                <a:gd name="connsiteY14" fmla="*/ 491490 h 2962275"/>
                <a:gd name="connsiteX15" fmla="*/ 3566541 w 4352925"/>
                <a:gd name="connsiteY15" fmla="*/ 549593 h 2962275"/>
                <a:gd name="connsiteX16" fmla="*/ 3644741 w 4352925"/>
                <a:gd name="connsiteY16" fmla="*/ 619697 h 2962275"/>
                <a:gd name="connsiteX17" fmla="*/ 3806095 w 4352925"/>
                <a:gd name="connsiteY17" fmla="*/ 619697 h 2962275"/>
                <a:gd name="connsiteX18" fmla="*/ 3806285 w 4352925"/>
                <a:gd name="connsiteY18" fmla="*/ 619697 h 2962275"/>
                <a:gd name="connsiteX19" fmla="*/ 4281011 w 4352925"/>
                <a:gd name="connsiteY19" fmla="*/ 619697 h 2962275"/>
                <a:gd name="connsiteX20" fmla="*/ 4359021 w 4352925"/>
                <a:gd name="connsiteY20" fmla="*/ 687515 h 2962275"/>
                <a:gd name="connsiteX21" fmla="*/ 4284059 w 4352925"/>
                <a:gd name="connsiteY21" fmla="*/ 769906 h 2962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52925" h="2962275">
                  <a:moveTo>
                    <a:pt x="4284059" y="769906"/>
                  </a:moveTo>
                  <a:lnTo>
                    <a:pt x="3945065" y="769906"/>
                  </a:lnTo>
                  <a:cubicBezTo>
                    <a:pt x="3917252" y="769906"/>
                    <a:pt x="3894677" y="792480"/>
                    <a:pt x="3894677" y="820293"/>
                  </a:cubicBezTo>
                  <a:lnTo>
                    <a:pt x="3894677" y="2911983"/>
                  </a:lnTo>
                  <a:cubicBezTo>
                    <a:pt x="3894677" y="2933224"/>
                    <a:pt x="3903059" y="2952369"/>
                    <a:pt x="3916680" y="2966466"/>
                  </a:cubicBezTo>
                  <a:lnTo>
                    <a:pt x="0" y="2966466"/>
                  </a:lnTo>
                  <a:lnTo>
                    <a:pt x="0" y="0"/>
                  </a:lnTo>
                  <a:lnTo>
                    <a:pt x="3894677" y="0"/>
                  </a:lnTo>
                  <a:lnTo>
                    <a:pt x="3894677" y="268700"/>
                  </a:lnTo>
                  <a:cubicBezTo>
                    <a:pt x="3894677" y="296609"/>
                    <a:pt x="3917252" y="319183"/>
                    <a:pt x="3945065" y="319183"/>
                  </a:cubicBezTo>
                  <a:lnTo>
                    <a:pt x="4116039" y="319183"/>
                  </a:lnTo>
                  <a:cubicBezTo>
                    <a:pt x="4155377" y="319183"/>
                    <a:pt x="4190333" y="347853"/>
                    <a:pt x="4194048" y="387001"/>
                  </a:cubicBezTo>
                  <a:cubicBezTo>
                    <a:pt x="4198334" y="431768"/>
                    <a:pt x="4163187" y="469392"/>
                    <a:pt x="4119277" y="469392"/>
                  </a:cubicBezTo>
                  <a:lnTo>
                    <a:pt x="3641503" y="469392"/>
                  </a:lnTo>
                  <a:cubicBezTo>
                    <a:pt x="3620739" y="469392"/>
                    <a:pt x="3601974" y="477869"/>
                    <a:pt x="3588353" y="491490"/>
                  </a:cubicBezTo>
                  <a:cubicBezTo>
                    <a:pt x="3573780" y="506159"/>
                    <a:pt x="3565112" y="526637"/>
                    <a:pt x="3566541" y="549593"/>
                  </a:cubicBezTo>
                  <a:cubicBezTo>
                    <a:pt x="3569017" y="589693"/>
                    <a:pt x="3604546" y="619697"/>
                    <a:pt x="3644741" y="619697"/>
                  </a:cubicBezTo>
                  <a:lnTo>
                    <a:pt x="3806095" y="619697"/>
                  </a:lnTo>
                  <a:cubicBezTo>
                    <a:pt x="3806285" y="619697"/>
                    <a:pt x="3806285" y="619697"/>
                    <a:pt x="3806285" y="619697"/>
                  </a:cubicBezTo>
                  <a:lnTo>
                    <a:pt x="4281011" y="619697"/>
                  </a:lnTo>
                  <a:cubicBezTo>
                    <a:pt x="4320255" y="619697"/>
                    <a:pt x="4355307" y="648462"/>
                    <a:pt x="4359021" y="687515"/>
                  </a:cubicBezTo>
                  <a:cubicBezTo>
                    <a:pt x="4363022" y="732187"/>
                    <a:pt x="4327970" y="769906"/>
                    <a:pt x="4284059" y="769906"/>
                  </a:cubicBezTo>
                  <a:close/>
                </a:path>
              </a:pathLst>
            </a:cu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 name="Freeform: Shape 12">
              <a:extLst>
                <a:ext uri="{FF2B5EF4-FFF2-40B4-BE49-F238E27FC236}">
                  <a16:creationId xmlns:a16="http://schemas.microsoft.com/office/drawing/2014/main" id="{6FD4D81E-651B-448C-9377-EBB6D08F8CA8}"/>
                </a:ext>
              </a:extLst>
            </p:cNvPr>
            <p:cNvSpPr/>
            <p:nvPr/>
          </p:nvSpPr>
          <p:spPr>
            <a:xfrm>
              <a:off x="10033984" y="5325237"/>
              <a:ext cx="3886200" cy="219075"/>
            </a:xfrm>
            <a:custGeom>
              <a:avLst/>
              <a:gdLst>
                <a:gd name="connsiteX0" fmla="*/ 3894582 w 3886200"/>
                <a:gd name="connsiteY0" fmla="*/ 225457 h 219075"/>
                <a:gd name="connsiteX1" fmla="*/ 0 w 3886200"/>
                <a:gd name="connsiteY1" fmla="*/ 225457 h 219075"/>
                <a:gd name="connsiteX2" fmla="*/ 0 w 3886200"/>
                <a:gd name="connsiteY2" fmla="*/ 73342 h 219075"/>
                <a:gd name="connsiteX3" fmla="*/ 73342 w 3886200"/>
                <a:gd name="connsiteY3" fmla="*/ 0 h 219075"/>
                <a:gd name="connsiteX4" fmla="*/ 3821240 w 3886200"/>
                <a:gd name="connsiteY4" fmla="*/ 0 h 219075"/>
                <a:gd name="connsiteX5" fmla="*/ 3894582 w 3886200"/>
                <a:gd name="connsiteY5" fmla="*/ 73342 h 219075"/>
                <a:gd name="connsiteX6" fmla="*/ 3894582 w 3886200"/>
                <a:gd name="connsiteY6" fmla="*/ 225457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86200" h="219075">
                  <a:moveTo>
                    <a:pt x="3894582" y="225457"/>
                  </a:moveTo>
                  <a:lnTo>
                    <a:pt x="0" y="225457"/>
                  </a:lnTo>
                  <a:lnTo>
                    <a:pt x="0" y="73342"/>
                  </a:lnTo>
                  <a:cubicBezTo>
                    <a:pt x="0" y="32861"/>
                    <a:pt x="32861" y="0"/>
                    <a:pt x="73342" y="0"/>
                  </a:cubicBezTo>
                  <a:lnTo>
                    <a:pt x="3821240" y="0"/>
                  </a:lnTo>
                  <a:cubicBezTo>
                    <a:pt x="3861721" y="0"/>
                    <a:pt x="3894582" y="32861"/>
                    <a:pt x="3894582" y="73342"/>
                  </a:cubicBezTo>
                  <a:lnTo>
                    <a:pt x="3894582" y="225457"/>
                  </a:lnTo>
                  <a:close/>
                </a:path>
              </a:pathLst>
            </a:custGeom>
            <a:solidFill>
              <a:srgbClr val="D8E2FF"/>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 name="Freeform: Shape 13">
              <a:extLst>
                <a:ext uri="{FF2B5EF4-FFF2-40B4-BE49-F238E27FC236}">
                  <a16:creationId xmlns:a16="http://schemas.microsoft.com/office/drawing/2014/main" id="{CE08CA69-3FD2-4AB6-9C28-693695EE139B}"/>
                </a:ext>
              </a:extLst>
            </p:cNvPr>
            <p:cNvSpPr/>
            <p:nvPr/>
          </p:nvSpPr>
          <p:spPr>
            <a:xfrm>
              <a:off x="10033984" y="5552599"/>
              <a:ext cx="990600" cy="2962275"/>
            </a:xfrm>
            <a:custGeom>
              <a:avLst/>
              <a:gdLst>
                <a:gd name="connsiteX0" fmla="*/ 0 w 990600"/>
                <a:gd name="connsiteY0" fmla="*/ 0 h 2962275"/>
                <a:gd name="connsiteX1" fmla="*/ 990695 w 990600"/>
                <a:gd name="connsiteY1" fmla="*/ 0 h 2962275"/>
                <a:gd name="connsiteX2" fmla="*/ 990695 w 990600"/>
                <a:gd name="connsiteY2" fmla="*/ 2966466 h 2962275"/>
                <a:gd name="connsiteX3" fmla="*/ 0 w 990600"/>
                <a:gd name="connsiteY3" fmla="*/ 2966466 h 2962275"/>
              </a:gdLst>
              <a:ahLst/>
              <a:cxnLst>
                <a:cxn ang="0">
                  <a:pos x="connsiteX0" y="connsiteY0"/>
                </a:cxn>
                <a:cxn ang="0">
                  <a:pos x="connsiteX1" y="connsiteY1"/>
                </a:cxn>
                <a:cxn ang="0">
                  <a:pos x="connsiteX2" y="connsiteY2"/>
                </a:cxn>
                <a:cxn ang="0">
                  <a:pos x="connsiteX3" y="connsiteY3"/>
                </a:cxn>
              </a:cxnLst>
              <a:rect l="l" t="t" r="r" b="b"/>
              <a:pathLst>
                <a:path w="990600" h="2962275">
                  <a:moveTo>
                    <a:pt x="0" y="0"/>
                  </a:moveTo>
                  <a:lnTo>
                    <a:pt x="990695" y="0"/>
                  </a:lnTo>
                  <a:lnTo>
                    <a:pt x="990695" y="2966466"/>
                  </a:lnTo>
                  <a:lnTo>
                    <a:pt x="0" y="2966466"/>
                  </a:lnTo>
                  <a:close/>
                </a:path>
              </a:pathLst>
            </a:cu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Shape 14">
              <a:extLst>
                <a:ext uri="{FF2B5EF4-FFF2-40B4-BE49-F238E27FC236}">
                  <a16:creationId xmlns:a16="http://schemas.microsoft.com/office/drawing/2014/main" id="{A6F1FCDA-F311-4FEA-AD82-5C63F50FBE61}"/>
                </a:ext>
              </a:extLst>
            </p:cNvPr>
            <p:cNvSpPr/>
            <p:nvPr/>
          </p:nvSpPr>
          <p:spPr>
            <a:xfrm>
              <a:off x="10187051" y="5415248"/>
              <a:ext cx="47625" cy="47625"/>
            </a:xfrm>
            <a:custGeom>
              <a:avLst/>
              <a:gdLst>
                <a:gd name="connsiteX0" fmla="*/ 54292 w 47625"/>
                <a:gd name="connsiteY0" fmla="*/ 27146 h 47625"/>
                <a:gd name="connsiteX1" fmla="*/ 27146 w 47625"/>
                <a:gd name="connsiteY1" fmla="*/ 54292 h 47625"/>
                <a:gd name="connsiteX2" fmla="*/ 0 w 47625"/>
                <a:gd name="connsiteY2" fmla="*/ 27146 h 47625"/>
                <a:gd name="connsiteX3" fmla="*/ 27146 w 47625"/>
                <a:gd name="connsiteY3" fmla="*/ 0 h 47625"/>
                <a:gd name="connsiteX4" fmla="*/ 54292 w 47625"/>
                <a:gd name="connsiteY4" fmla="*/ 2714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4292" y="27146"/>
                  </a:moveTo>
                  <a:cubicBezTo>
                    <a:pt x="54292" y="42139"/>
                    <a:pt x="42139" y="54292"/>
                    <a:pt x="27146" y="54292"/>
                  </a:cubicBezTo>
                  <a:cubicBezTo>
                    <a:pt x="12154" y="54292"/>
                    <a:pt x="0" y="42139"/>
                    <a:pt x="0" y="27146"/>
                  </a:cubicBezTo>
                  <a:cubicBezTo>
                    <a:pt x="0" y="12154"/>
                    <a:pt x="12154" y="0"/>
                    <a:pt x="27146" y="0"/>
                  </a:cubicBezTo>
                  <a:cubicBezTo>
                    <a:pt x="42139" y="0"/>
                    <a:pt x="54292" y="12154"/>
                    <a:pt x="54292" y="27146"/>
                  </a:cubicBezTo>
                  <a:close/>
                </a:path>
              </a:pathLst>
            </a:custGeom>
            <a:solidFill>
              <a:srgbClr val="84D556"/>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 name="Freeform: Shape 15">
              <a:extLst>
                <a:ext uri="{FF2B5EF4-FFF2-40B4-BE49-F238E27FC236}">
                  <a16:creationId xmlns:a16="http://schemas.microsoft.com/office/drawing/2014/main" id="{4637480C-14C8-41DC-A679-17FC8EA192CD}"/>
                </a:ext>
              </a:extLst>
            </p:cNvPr>
            <p:cNvSpPr/>
            <p:nvPr/>
          </p:nvSpPr>
          <p:spPr>
            <a:xfrm>
              <a:off x="10269061" y="5415248"/>
              <a:ext cx="47625" cy="47625"/>
            </a:xfrm>
            <a:custGeom>
              <a:avLst/>
              <a:gdLst>
                <a:gd name="connsiteX0" fmla="*/ 54292 w 47625"/>
                <a:gd name="connsiteY0" fmla="*/ 27146 h 47625"/>
                <a:gd name="connsiteX1" fmla="*/ 27146 w 47625"/>
                <a:gd name="connsiteY1" fmla="*/ 54292 h 47625"/>
                <a:gd name="connsiteX2" fmla="*/ 0 w 47625"/>
                <a:gd name="connsiteY2" fmla="*/ 27146 h 47625"/>
                <a:gd name="connsiteX3" fmla="*/ 27146 w 47625"/>
                <a:gd name="connsiteY3" fmla="*/ 0 h 47625"/>
                <a:gd name="connsiteX4" fmla="*/ 54292 w 47625"/>
                <a:gd name="connsiteY4" fmla="*/ 2714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4292" y="27146"/>
                  </a:moveTo>
                  <a:cubicBezTo>
                    <a:pt x="54292" y="42139"/>
                    <a:pt x="42139" y="54292"/>
                    <a:pt x="27146" y="54292"/>
                  </a:cubicBezTo>
                  <a:cubicBezTo>
                    <a:pt x="12154" y="54292"/>
                    <a:pt x="0" y="42139"/>
                    <a:pt x="0" y="27146"/>
                  </a:cubicBezTo>
                  <a:cubicBezTo>
                    <a:pt x="0" y="12154"/>
                    <a:pt x="12154" y="0"/>
                    <a:pt x="27146" y="0"/>
                  </a:cubicBezTo>
                  <a:cubicBezTo>
                    <a:pt x="42139" y="0"/>
                    <a:pt x="54292" y="12154"/>
                    <a:pt x="54292" y="27146"/>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 name="Freeform: Shape 16">
              <a:extLst>
                <a:ext uri="{FF2B5EF4-FFF2-40B4-BE49-F238E27FC236}">
                  <a16:creationId xmlns:a16="http://schemas.microsoft.com/office/drawing/2014/main" id="{5E7C76C6-A46C-459D-8AC0-6D16FE99DF6B}"/>
                </a:ext>
              </a:extLst>
            </p:cNvPr>
            <p:cNvSpPr/>
            <p:nvPr/>
          </p:nvSpPr>
          <p:spPr>
            <a:xfrm>
              <a:off x="10354500" y="5415248"/>
              <a:ext cx="47625" cy="47625"/>
            </a:xfrm>
            <a:custGeom>
              <a:avLst/>
              <a:gdLst>
                <a:gd name="connsiteX0" fmla="*/ 54292 w 47625"/>
                <a:gd name="connsiteY0" fmla="*/ 27146 h 47625"/>
                <a:gd name="connsiteX1" fmla="*/ 27146 w 47625"/>
                <a:gd name="connsiteY1" fmla="*/ 54292 h 47625"/>
                <a:gd name="connsiteX2" fmla="*/ 0 w 47625"/>
                <a:gd name="connsiteY2" fmla="*/ 27146 h 47625"/>
                <a:gd name="connsiteX3" fmla="*/ 27146 w 47625"/>
                <a:gd name="connsiteY3" fmla="*/ 0 h 47625"/>
                <a:gd name="connsiteX4" fmla="*/ 54292 w 47625"/>
                <a:gd name="connsiteY4" fmla="*/ 2714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4292" y="27146"/>
                  </a:moveTo>
                  <a:cubicBezTo>
                    <a:pt x="54292" y="42139"/>
                    <a:pt x="42139" y="54292"/>
                    <a:pt x="27146" y="54292"/>
                  </a:cubicBezTo>
                  <a:cubicBezTo>
                    <a:pt x="12154" y="54292"/>
                    <a:pt x="0" y="42139"/>
                    <a:pt x="0" y="27146"/>
                  </a:cubicBezTo>
                  <a:cubicBezTo>
                    <a:pt x="0" y="12154"/>
                    <a:pt x="12154" y="0"/>
                    <a:pt x="27146" y="0"/>
                  </a:cubicBezTo>
                  <a:cubicBezTo>
                    <a:pt x="42139" y="0"/>
                    <a:pt x="54292" y="12154"/>
                    <a:pt x="54292" y="27146"/>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 name="Freeform: Shape 17">
              <a:extLst>
                <a:ext uri="{FF2B5EF4-FFF2-40B4-BE49-F238E27FC236}">
                  <a16:creationId xmlns:a16="http://schemas.microsoft.com/office/drawing/2014/main" id="{6FD8BD68-57BE-405A-8CCA-C717C13DA41F}"/>
                </a:ext>
              </a:extLst>
            </p:cNvPr>
            <p:cNvSpPr/>
            <p:nvPr/>
          </p:nvSpPr>
          <p:spPr>
            <a:xfrm>
              <a:off x="10147045" y="5779675"/>
              <a:ext cx="400050" cy="47625"/>
            </a:xfrm>
            <a:custGeom>
              <a:avLst/>
              <a:gdLst>
                <a:gd name="connsiteX0" fmla="*/ 393668 w 400050"/>
                <a:gd name="connsiteY0" fmla="*/ 51340 h 47625"/>
                <a:gd name="connsiteX1" fmla="*/ 14573 w 400050"/>
                <a:gd name="connsiteY1" fmla="*/ 51340 h 47625"/>
                <a:gd name="connsiteX2" fmla="*/ 0 w 400050"/>
                <a:gd name="connsiteY2" fmla="*/ 36767 h 47625"/>
                <a:gd name="connsiteX3" fmla="*/ 0 w 400050"/>
                <a:gd name="connsiteY3" fmla="*/ 14573 h 47625"/>
                <a:gd name="connsiteX4" fmla="*/ 14573 w 400050"/>
                <a:gd name="connsiteY4" fmla="*/ 0 h 47625"/>
                <a:gd name="connsiteX5" fmla="*/ 393668 w 400050"/>
                <a:gd name="connsiteY5" fmla="*/ 0 h 47625"/>
                <a:gd name="connsiteX6" fmla="*/ 408242 w 400050"/>
                <a:gd name="connsiteY6" fmla="*/ 14573 h 47625"/>
                <a:gd name="connsiteX7" fmla="*/ 408242 w 400050"/>
                <a:gd name="connsiteY7" fmla="*/ 36767 h 47625"/>
                <a:gd name="connsiteX8" fmla="*/ 393668 w 4000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47625">
                  <a:moveTo>
                    <a:pt x="393668" y="51340"/>
                  </a:moveTo>
                  <a:lnTo>
                    <a:pt x="14573" y="51340"/>
                  </a:lnTo>
                  <a:cubicBezTo>
                    <a:pt x="6572" y="51340"/>
                    <a:pt x="0" y="44863"/>
                    <a:pt x="0" y="36767"/>
                  </a:cubicBezTo>
                  <a:lnTo>
                    <a:pt x="0" y="14573"/>
                  </a:lnTo>
                  <a:cubicBezTo>
                    <a:pt x="0" y="6572"/>
                    <a:pt x="6477" y="0"/>
                    <a:pt x="14573" y="0"/>
                  </a:cubicBezTo>
                  <a:lnTo>
                    <a:pt x="393668" y="0"/>
                  </a:lnTo>
                  <a:cubicBezTo>
                    <a:pt x="401669" y="0"/>
                    <a:pt x="408242" y="6477"/>
                    <a:pt x="408242" y="14573"/>
                  </a:cubicBezTo>
                  <a:lnTo>
                    <a:pt x="408242" y="36767"/>
                  </a:lnTo>
                  <a:cubicBezTo>
                    <a:pt x="408242" y="44863"/>
                    <a:pt x="401765" y="51340"/>
                    <a:pt x="393668"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 name="Freeform: Shape 18">
              <a:extLst>
                <a:ext uri="{FF2B5EF4-FFF2-40B4-BE49-F238E27FC236}">
                  <a16:creationId xmlns:a16="http://schemas.microsoft.com/office/drawing/2014/main" id="{2835A8CB-4E36-42F4-B31D-11B63A1EEBBC}"/>
                </a:ext>
              </a:extLst>
            </p:cNvPr>
            <p:cNvSpPr/>
            <p:nvPr/>
          </p:nvSpPr>
          <p:spPr>
            <a:xfrm>
              <a:off x="11266138" y="5940647"/>
              <a:ext cx="352425" cy="47625"/>
            </a:xfrm>
            <a:custGeom>
              <a:avLst/>
              <a:gdLst>
                <a:gd name="connsiteX0" fmla="*/ 344138 w 352425"/>
                <a:gd name="connsiteY0" fmla="*/ 51340 h 47625"/>
                <a:gd name="connsiteX1" fmla="*/ 14573 w 352425"/>
                <a:gd name="connsiteY1" fmla="*/ 51340 h 47625"/>
                <a:gd name="connsiteX2" fmla="*/ 0 w 352425"/>
                <a:gd name="connsiteY2" fmla="*/ 36767 h 47625"/>
                <a:gd name="connsiteX3" fmla="*/ 0 w 352425"/>
                <a:gd name="connsiteY3" fmla="*/ 14573 h 47625"/>
                <a:gd name="connsiteX4" fmla="*/ 14573 w 352425"/>
                <a:gd name="connsiteY4" fmla="*/ 0 h 47625"/>
                <a:gd name="connsiteX5" fmla="*/ 344138 w 352425"/>
                <a:gd name="connsiteY5" fmla="*/ 0 h 47625"/>
                <a:gd name="connsiteX6" fmla="*/ 358712 w 352425"/>
                <a:gd name="connsiteY6" fmla="*/ 14573 h 47625"/>
                <a:gd name="connsiteX7" fmla="*/ 358712 w 352425"/>
                <a:gd name="connsiteY7" fmla="*/ 36767 h 47625"/>
                <a:gd name="connsiteX8" fmla="*/ 344138 w 3524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47625">
                  <a:moveTo>
                    <a:pt x="344138" y="51340"/>
                  </a:moveTo>
                  <a:lnTo>
                    <a:pt x="14573" y="51340"/>
                  </a:lnTo>
                  <a:cubicBezTo>
                    <a:pt x="6572" y="51340"/>
                    <a:pt x="0" y="44863"/>
                    <a:pt x="0" y="36767"/>
                  </a:cubicBezTo>
                  <a:lnTo>
                    <a:pt x="0" y="14573"/>
                  </a:lnTo>
                  <a:cubicBezTo>
                    <a:pt x="0" y="6572"/>
                    <a:pt x="6477" y="0"/>
                    <a:pt x="14573" y="0"/>
                  </a:cubicBezTo>
                  <a:lnTo>
                    <a:pt x="344138" y="0"/>
                  </a:lnTo>
                  <a:cubicBezTo>
                    <a:pt x="352139" y="0"/>
                    <a:pt x="358712" y="6477"/>
                    <a:pt x="358712" y="14573"/>
                  </a:cubicBezTo>
                  <a:lnTo>
                    <a:pt x="358712" y="36767"/>
                  </a:lnTo>
                  <a:cubicBezTo>
                    <a:pt x="358712" y="44863"/>
                    <a:pt x="352139" y="51340"/>
                    <a:pt x="344138" y="51340"/>
                  </a:cubicBezTo>
                  <a:close/>
                </a:path>
              </a:pathLst>
            </a:custGeom>
            <a:solidFill>
              <a:srgbClr val="E0F7F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Shape 19">
              <a:extLst>
                <a:ext uri="{FF2B5EF4-FFF2-40B4-BE49-F238E27FC236}">
                  <a16:creationId xmlns:a16="http://schemas.microsoft.com/office/drawing/2014/main" id="{20F6B806-EA0E-4D7A-A30D-92738BB6A5EB}"/>
                </a:ext>
              </a:extLst>
            </p:cNvPr>
            <p:cNvSpPr/>
            <p:nvPr/>
          </p:nvSpPr>
          <p:spPr>
            <a:xfrm>
              <a:off x="11266138" y="6075997"/>
              <a:ext cx="666750" cy="47625"/>
            </a:xfrm>
            <a:custGeom>
              <a:avLst/>
              <a:gdLst>
                <a:gd name="connsiteX0" fmla="*/ 655225 w 666750"/>
                <a:gd name="connsiteY0" fmla="*/ 51340 h 47625"/>
                <a:gd name="connsiteX1" fmla="*/ 14573 w 666750"/>
                <a:gd name="connsiteY1" fmla="*/ 51340 h 47625"/>
                <a:gd name="connsiteX2" fmla="*/ 0 w 666750"/>
                <a:gd name="connsiteY2" fmla="*/ 36767 h 47625"/>
                <a:gd name="connsiteX3" fmla="*/ 0 w 666750"/>
                <a:gd name="connsiteY3" fmla="*/ 14573 h 47625"/>
                <a:gd name="connsiteX4" fmla="*/ 14573 w 666750"/>
                <a:gd name="connsiteY4" fmla="*/ 0 h 47625"/>
                <a:gd name="connsiteX5" fmla="*/ 655225 w 666750"/>
                <a:gd name="connsiteY5" fmla="*/ 0 h 47625"/>
                <a:gd name="connsiteX6" fmla="*/ 669798 w 666750"/>
                <a:gd name="connsiteY6" fmla="*/ 14573 h 47625"/>
                <a:gd name="connsiteX7" fmla="*/ 669798 w 666750"/>
                <a:gd name="connsiteY7" fmla="*/ 36767 h 47625"/>
                <a:gd name="connsiteX8" fmla="*/ 655225 w 6667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6750" h="47625">
                  <a:moveTo>
                    <a:pt x="655225" y="51340"/>
                  </a:moveTo>
                  <a:lnTo>
                    <a:pt x="14573" y="51340"/>
                  </a:lnTo>
                  <a:cubicBezTo>
                    <a:pt x="6572" y="51340"/>
                    <a:pt x="0" y="44863"/>
                    <a:pt x="0" y="36767"/>
                  </a:cubicBezTo>
                  <a:lnTo>
                    <a:pt x="0" y="14573"/>
                  </a:lnTo>
                  <a:cubicBezTo>
                    <a:pt x="0" y="6572"/>
                    <a:pt x="6477" y="0"/>
                    <a:pt x="14573" y="0"/>
                  </a:cubicBezTo>
                  <a:lnTo>
                    <a:pt x="655225" y="0"/>
                  </a:lnTo>
                  <a:cubicBezTo>
                    <a:pt x="663226" y="0"/>
                    <a:pt x="669798" y="6477"/>
                    <a:pt x="669798" y="14573"/>
                  </a:cubicBezTo>
                  <a:lnTo>
                    <a:pt x="669798" y="36767"/>
                  </a:lnTo>
                  <a:cubicBezTo>
                    <a:pt x="669798" y="44863"/>
                    <a:pt x="663226" y="51340"/>
                    <a:pt x="65522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Shape 20">
              <a:extLst>
                <a:ext uri="{FF2B5EF4-FFF2-40B4-BE49-F238E27FC236}">
                  <a16:creationId xmlns:a16="http://schemas.microsoft.com/office/drawing/2014/main" id="{FDD55F87-1E35-442C-AC80-B61430C561E2}"/>
                </a:ext>
              </a:extLst>
            </p:cNvPr>
            <p:cNvSpPr/>
            <p:nvPr/>
          </p:nvSpPr>
          <p:spPr>
            <a:xfrm>
              <a:off x="11406441" y="6211253"/>
              <a:ext cx="523875" cy="47625"/>
            </a:xfrm>
            <a:custGeom>
              <a:avLst/>
              <a:gdLst>
                <a:gd name="connsiteX0" fmla="*/ 514922 w 523875"/>
                <a:gd name="connsiteY0" fmla="*/ 51340 h 47625"/>
                <a:gd name="connsiteX1" fmla="*/ 14574 w 523875"/>
                <a:gd name="connsiteY1" fmla="*/ 51340 h 47625"/>
                <a:gd name="connsiteX2" fmla="*/ 0 w 523875"/>
                <a:gd name="connsiteY2" fmla="*/ 36767 h 47625"/>
                <a:gd name="connsiteX3" fmla="*/ 0 w 523875"/>
                <a:gd name="connsiteY3" fmla="*/ 14573 h 47625"/>
                <a:gd name="connsiteX4" fmla="*/ 14574 w 523875"/>
                <a:gd name="connsiteY4" fmla="*/ 0 h 47625"/>
                <a:gd name="connsiteX5" fmla="*/ 514922 w 523875"/>
                <a:gd name="connsiteY5" fmla="*/ 0 h 47625"/>
                <a:gd name="connsiteX6" fmla="*/ 529495 w 523875"/>
                <a:gd name="connsiteY6" fmla="*/ 14573 h 47625"/>
                <a:gd name="connsiteX7" fmla="*/ 529495 w 523875"/>
                <a:gd name="connsiteY7" fmla="*/ 36767 h 47625"/>
                <a:gd name="connsiteX8" fmla="*/ 514922 w 5238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875" h="47625">
                  <a:moveTo>
                    <a:pt x="514922" y="51340"/>
                  </a:moveTo>
                  <a:lnTo>
                    <a:pt x="14574" y="51340"/>
                  </a:lnTo>
                  <a:cubicBezTo>
                    <a:pt x="6572" y="51340"/>
                    <a:pt x="0" y="44863"/>
                    <a:pt x="0" y="36767"/>
                  </a:cubicBezTo>
                  <a:lnTo>
                    <a:pt x="0" y="14573"/>
                  </a:lnTo>
                  <a:cubicBezTo>
                    <a:pt x="0" y="6572"/>
                    <a:pt x="6477" y="0"/>
                    <a:pt x="14574" y="0"/>
                  </a:cubicBezTo>
                  <a:lnTo>
                    <a:pt x="514922" y="0"/>
                  </a:lnTo>
                  <a:cubicBezTo>
                    <a:pt x="522923" y="0"/>
                    <a:pt x="529495" y="6477"/>
                    <a:pt x="529495" y="14573"/>
                  </a:cubicBezTo>
                  <a:lnTo>
                    <a:pt x="529495" y="36767"/>
                  </a:lnTo>
                  <a:cubicBezTo>
                    <a:pt x="529495" y="44863"/>
                    <a:pt x="522923" y="51340"/>
                    <a:pt x="514922" y="51340"/>
                  </a:cubicBezTo>
                  <a:close/>
                </a:path>
              </a:pathLst>
            </a:custGeom>
            <a:solidFill>
              <a:srgbClr val="39B44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 name="Freeform: Shape 21">
              <a:extLst>
                <a:ext uri="{FF2B5EF4-FFF2-40B4-BE49-F238E27FC236}">
                  <a16:creationId xmlns:a16="http://schemas.microsoft.com/office/drawing/2014/main" id="{1D5D1E45-CF77-47E5-98B9-310929FE24D7}"/>
                </a:ext>
              </a:extLst>
            </p:cNvPr>
            <p:cNvSpPr/>
            <p:nvPr/>
          </p:nvSpPr>
          <p:spPr>
            <a:xfrm>
              <a:off x="12011850" y="6075997"/>
              <a:ext cx="352425" cy="47625"/>
            </a:xfrm>
            <a:custGeom>
              <a:avLst/>
              <a:gdLst>
                <a:gd name="connsiteX0" fmla="*/ 340138 w 352425"/>
                <a:gd name="connsiteY0" fmla="*/ 51340 h 47625"/>
                <a:gd name="connsiteX1" fmla="*/ 14573 w 352425"/>
                <a:gd name="connsiteY1" fmla="*/ 51340 h 47625"/>
                <a:gd name="connsiteX2" fmla="*/ 0 w 352425"/>
                <a:gd name="connsiteY2" fmla="*/ 36767 h 47625"/>
                <a:gd name="connsiteX3" fmla="*/ 0 w 352425"/>
                <a:gd name="connsiteY3" fmla="*/ 14573 h 47625"/>
                <a:gd name="connsiteX4" fmla="*/ 14573 w 352425"/>
                <a:gd name="connsiteY4" fmla="*/ 0 h 47625"/>
                <a:gd name="connsiteX5" fmla="*/ 340138 w 352425"/>
                <a:gd name="connsiteY5" fmla="*/ 0 h 47625"/>
                <a:gd name="connsiteX6" fmla="*/ 354711 w 352425"/>
                <a:gd name="connsiteY6" fmla="*/ 14573 h 47625"/>
                <a:gd name="connsiteX7" fmla="*/ 354711 w 352425"/>
                <a:gd name="connsiteY7" fmla="*/ 36767 h 47625"/>
                <a:gd name="connsiteX8" fmla="*/ 340138 w 3524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47625">
                  <a:moveTo>
                    <a:pt x="340138" y="51340"/>
                  </a:moveTo>
                  <a:lnTo>
                    <a:pt x="14573" y="51340"/>
                  </a:lnTo>
                  <a:cubicBezTo>
                    <a:pt x="6572" y="51340"/>
                    <a:pt x="0" y="44863"/>
                    <a:pt x="0" y="36767"/>
                  </a:cubicBezTo>
                  <a:lnTo>
                    <a:pt x="0" y="14573"/>
                  </a:lnTo>
                  <a:cubicBezTo>
                    <a:pt x="0" y="6572"/>
                    <a:pt x="6477" y="0"/>
                    <a:pt x="14573" y="0"/>
                  </a:cubicBezTo>
                  <a:lnTo>
                    <a:pt x="340138" y="0"/>
                  </a:lnTo>
                  <a:cubicBezTo>
                    <a:pt x="348139" y="0"/>
                    <a:pt x="354711" y="6477"/>
                    <a:pt x="354711" y="14573"/>
                  </a:cubicBezTo>
                  <a:lnTo>
                    <a:pt x="354711" y="36767"/>
                  </a:lnTo>
                  <a:cubicBezTo>
                    <a:pt x="354711" y="44863"/>
                    <a:pt x="348234" y="51340"/>
                    <a:pt x="340138" y="51340"/>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Shape 22">
              <a:extLst>
                <a:ext uri="{FF2B5EF4-FFF2-40B4-BE49-F238E27FC236}">
                  <a16:creationId xmlns:a16="http://schemas.microsoft.com/office/drawing/2014/main" id="{940FEA75-A4FD-44A3-99C0-E462E8C32460}"/>
                </a:ext>
              </a:extLst>
            </p:cNvPr>
            <p:cNvSpPr/>
            <p:nvPr/>
          </p:nvSpPr>
          <p:spPr>
            <a:xfrm>
              <a:off x="11266138" y="7131939"/>
              <a:ext cx="352425" cy="47625"/>
            </a:xfrm>
            <a:custGeom>
              <a:avLst/>
              <a:gdLst>
                <a:gd name="connsiteX0" fmla="*/ 344138 w 352425"/>
                <a:gd name="connsiteY0" fmla="*/ 51340 h 47625"/>
                <a:gd name="connsiteX1" fmla="*/ 14573 w 352425"/>
                <a:gd name="connsiteY1" fmla="*/ 51340 h 47625"/>
                <a:gd name="connsiteX2" fmla="*/ 0 w 352425"/>
                <a:gd name="connsiteY2" fmla="*/ 36766 h 47625"/>
                <a:gd name="connsiteX3" fmla="*/ 0 w 352425"/>
                <a:gd name="connsiteY3" fmla="*/ 14573 h 47625"/>
                <a:gd name="connsiteX4" fmla="*/ 14573 w 352425"/>
                <a:gd name="connsiteY4" fmla="*/ 0 h 47625"/>
                <a:gd name="connsiteX5" fmla="*/ 344138 w 352425"/>
                <a:gd name="connsiteY5" fmla="*/ 0 h 47625"/>
                <a:gd name="connsiteX6" fmla="*/ 358712 w 352425"/>
                <a:gd name="connsiteY6" fmla="*/ 14573 h 47625"/>
                <a:gd name="connsiteX7" fmla="*/ 358712 w 352425"/>
                <a:gd name="connsiteY7" fmla="*/ 36766 h 47625"/>
                <a:gd name="connsiteX8" fmla="*/ 344138 w 3524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47625">
                  <a:moveTo>
                    <a:pt x="344138" y="51340"/>
                  </a:moveTo>
                  <a:lnTo>
                    <a:pt x="14573" y="51340"/>
                  </a:lnTo>
                  <a:cubicBezTo>
                    <a:pt x="6572" y="51340"/>
                    <a:pt x="0" y="44863"/>
                    <a:pt x="0" y="36766"/>
                  </a:cubicBezTo>
                  <a:lnTo>
                    <a:pt x="0" y="14573"/>
                  </a:lnTo>
                  <a:cubicBezTo>
                    <a:pt x="0" y="6572"/>
                    <a:pt x="6477" y="0"/>
                    <a:pt x="14573" y="0"/>
                  </a:cubicBezTo>
                  <a:lnTo>
                    <a:pt x="344138" y="0"/>
                  </a:lnTo>
                  <a:cubicBezTo>
                    <a:pt x="352139" y="0"/>
                    <a:pt x="358712" y="6477"/>
                    <a:pt x="358712" y="14573"/>
                  </a:cubicBezTo>
                  <a:lnTo>
                    <a:pt x="358712" y="36766"/>
                  </a:lnTo>
                  <a:cubicBezTo>
                    <a:pt x="358712" y="44863"/>
                    <a:pt x="352139" y="51340"/>
                    <a:pt x="344138"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 name="Freeform: Shape 23">
              <a:extLst>
                <a:ext uri="{FF2B5EF4-FFF2-40B4-BE49-F238E27FC236}">
                  <a16:creationId xmlns:a16="http://schemas.microsoft.com/office/drawing/2014/main" id="{95F55B6D-5FB5-4065-89A8-16F843246FE6}"/>
                </a:ext>
              </a:extLst>
            </p:cNvPr>
            <p:cNvSpPr/>
            <p:nvPr/>
          </p:nvSpPr>
          <p:spPr>
            <a:xfrm>
              <a:off x="11266138" y="7267289"/>
              <a:ext cx="666750" cy="47625"/>
            </a:xfrm>
            <a:custGeom>
              <a:avLst/>
              <a:gdLst>
                <a:gd name="connsiteX0" fmla="*/ 655225 w 666750"/>
                <a:gd name="connsiteY0" fmla="*/ 51340 h 47625"/>
                <a:gd name="connsiteX1" fmla="*/ 14573 w 666750"/>
                <a:gd name="connsiteY1" fmla="*/ 51340 h 47625"/>
                <a:gd name="connsiteX2" fmla="*/ 0 w 666750"/>
                <a:gd name="connsiteY2" fmla="*/ 36766 h 47625"/>
                <a:gd name="connsiteX3" fmla="*/ 0 w 666750"/>
                <a:gd name="connsiteY3" fmla="*/ 14573 h 47625"/>
                <a:gd name="connsiteX4" fmla="*/ 14573 w 666750"/>
                <a:gd name="connsiteY4" fmla="*/ 0 h 47625"/>
                <a:gd name="connsiteX5" fmla="*/ 655225 w 666750"/>
                <a:gd name="connsiteY5" fmla="*/ 0 h 47625"/>
                <a:gd name="connsiteX6" fmla="*/ 669798 w 666750"/>
                <a:gd name="connsiteY6" fmla="*/ 14573 h 47625"/>
                <a:gd name="connsiteX7" fmla="*/ 669798 w 666750"/>
                <a:gd name="connsiteY7" fmla="*/ 36766 h 47625"/>
                <a:gd name="connsiteX8" fmla="*/ 655225 w 6667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6750" h="47625">
                  <a:moveTo>
                    <a:pt x="655225" y="51340"/>
                  </a:moveTo>
                  <a:lnTo>
                    <a:pt x="14573" y="51340"/>
                  </a:lnTo>
                  <a:cubicBezTo>
                    <a:pt x="6572" y="51340"/>
                    <a:pt x="0" y="44863"/>
                    <a:pt x="0" y="36766"/>
                  </a:cubicBezTo>
                  <a:lnTo>
                    <a:pt x="0" y="14573"/>
                  </a:lnTo>
                  <a:cubicBezTo>
                    <a:pt x="0" y="6572"/>
                    <a:pt x="6477" y="0"/>
                    <a:pt x="14573" y="0"/>
                  </a:cubicBezTo>
                  <a:lnTo>
                    <a:pt x="655225" y="0"/>
                  </a:lnTo>
                  <a:cubicBezTo>
                    <a:pt x="663226" y="0"/>
                    <a:pt x="669798" y="6477"/>
                    <a:pt x="669798" y="14573"/>
                  </a:cubicBezTo>
                  <a:lnTo>
                    <a:pt x="669798" y="36766"/>
                  </a:lnTo>
                  <a:cubicBezTo>
                    <a:pt x="669798" y="44863"/>
                    <a:pt x="663226" y="51340"/>
                    <a:pt x="65522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Shape 24">
              <a:extLst>
                <a:ext uri="{FF2B5EF4-FFF2-40B4-BE49-F238E27FC236}">
                  <a16:creationId xmlns:a16="http://schemas.microsoft.com/office/drawing/2014/main" id="{5F35F91E-FF7A-46CD-81AE-8C82D7823ED7}"/>
                </a:ext>
              </a:extLst>
            </p:cNvPr>
            <p:cNvSpPr/>
            <p:nvPr/>
          </p:nvSpPr>
          <p:spPr>
            <a:xfrm>
              <a:off x="11406441" y="7402639"/>
              <a:ext cx="523875" cy="47625"/>
            </a:xfrm>
            <a:custGeom>
              <a:avLst/>
              <a:gdLst>
                <a:gd name="connsiteX0" fmla="*/ 514922 w 523875"/>
                <a:gd name="connsiteY0" fmla="*/ 51340 h 47625"/>
                <a:gd name="connsiteX1" fmla="*/ 14574 w 523875"/>
                <a:gd name="connsiteY1" fmla="*/ 51340 h 47625"/>
                <a:gd name="connsiteX2" fmla="*/ 0 w 523875"/>
                <a:gd name="connsiteY2" fmla="*/ 36767 h 47625"/>
                <a:gd name="connsiteX3" fmla="*/ 0 w 523875"/>
                <a:gd name="connsiteY3" fmla="*/ 14573 h 47625"/>
                <a:gd name="connsiteX4" fmla="*/ 14574 w 523875"/>
                <a:gd name="connsiteY4" fmla="*/ 0 h 47625"/>
                <a:gd name="connsiteX5" fmla="*/ 514922 w 523875"/>
                <a:gd name="connsiteY5" fmla="*/ 0 h 47625"/>
                <a:gd name="connsiteX6" fmla="*/ 529495 w 523875"/>
                <a:gd name="connsiteY6" fmla="*/ 14573 h 47625"/>
                <a:gd name="connsiteX7" fmla="*/ 529495 w 523875"/>
                <a:gd name="connsiteY7" fmla="*/ 36767 h 47625"/>
                <a:gd name="connsiteX8" fmla="*/ 514922 w 5238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875" h="47625">
                  <a:moveTo>
                    <a:pt x="514922" y="51340"/>
                  </a:moveTo>
                  <a:lnTo>
                    <a:pt x="14574" y="51340"/>
                  </a:lnTo>
                  <a:cubicBezTo>
                    <a:pt x="6572" y="51340"/>
                    <a:pt x="0" y="44863"/>
                    <a:pt x="0" y="36767"/>
                  </a:cubicBezTo>
                  <a:lnTo>
                    <a:pt x="0" y="14573"/>
                  </a:lnTo>
                  <a:cubicBezTo>
                    <a:pt x="0" y="6572"/>
                    <a:pt x="6477" y="0"/>
                    <a:pt x="14574" y="0"/>
                  </a:cubicBezTo>
                  <a:lnTo>
                    <a:pt x="514922" y="0"/>
                  </a:lnTo>
                  <a:cubicBezTo>
                    <a:pt x="522923" y="0"/>
                    <a:pt x="529495" y="6477"/>
                    <a:pt x="529495" y="14573"/>
                  </a:cubicBezTo>
                  <a:lnTo>
                    <a:pt x="529495" y="36767"/>
                  </a:lnTo>
                  <a:cubicBezTo>
                    <a:pt x="529495" y="44768"/>
                    <a:pt x="522923" y="51340"/>
                    <a:pt x="514922"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6" name="Freeform: Shape 25">
              <a:extLst>
                <a:ext uri="{FF2B5EF4-FFF2-40B4-BE49-F238E27FC236}">
                  <a16:creationId xmlns:a16="http://schemas.microsoft.com/office/drawing/2014/main" id="{1835A958-60FD-45A3-B631-A9E32645A696}"/>
                </a:ext>
              </a:extLst>
            </p:cNvPr>
            <p:cNvSpPr/>
            <p:nvPr/>
          </p:nvSpPr>
          <p:spPr>
            <a:xfrm>
              <a:off x="12011850" y="7267289"/>
              <a:ext cx="352425" cy="47625"/>
            </a:xfrm>
            <a:custGeom>
              <a:avLst/>
              <a:gdLst>
                <a:gd name="connsiteX0" fmla="*/ 340138 w 352425"/>
                <a:gd name="connsiteY0" fmla="*/ 51340 h 47625"/>
                <a:gd name="connsiteX1" fmla="*/ 14573 w 352425"/>
                <a:gd name="connsiteY1" fmla="*/ 51340 h 47625"/>
                <a:gd name="connsiteX2" fmla="*/ 0 w 352425"/>
                <a:gd name="connsiteY2" fmla="*/ 36766 h 47625"/>
                <a:gd name="connsiteX3" fmla="*/ 0 w 352425"/>
                <a:gd name="connsiteY3" fmla="*/ 14573 h 47625"/>
                <a:gd name="connsiteX4" fmla="*/ 14573 w 352425"/>
                <a:gd name="connsiteY4" fmla="*/ 0 h 47625"/>
                <a:gd name="connsiteX5" fmla="*/ 340138 w 352425"/>
                <a:gd name="connsiteY5" fmla="*/ 0 h 47625"/>
                <a:gd name="connsiteX6" fmla="*/ 354711 w 352425"/>
                <a:gd name="connsiteY6" fmla="*/ 14573 h 47625"/>
                <a:gd name="connsiteX7" fmla="*/ 354711 w 352425"/>
                <a:gd name="connsiteY7" fmla="*/ 36766 h 47625"/>
                <a:gd name="connsiteX8" fmla="*/ 340138 w 3524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47625">
                  <a:moveTo>
                    <a:pt x="340138" y="51340"/>
                  </a:moveTo>
                  <a:lnTo>
                    <a:pt x="14573" y="51340"/>
                  </a:lnTo>
                  <a:cubicBezTo>
                    <a:pt x="6572" y="51340"/>
                    <a:pt x="0" y="44863"/>
                    <a:pt x="0" y="36766"/>
                  </a:cubicBezTo>
                  <a:lnTo>
                    <a:pt x="0" y="14573"/>
                  </a:lnTo>
                  <a:cubicBezTo>
                    <a:pt x="0" y="6572"/>
                    <a:pt x="6477" y="0"/>
                    <a:pt x="14573" y="0"/>
                  </a:cubicBezTo>
                  <a:lnTo>
                    <a:pt x="340138" y="0"/>
                  </a:lnTo>
                  <a:cubicBezTo>
                    <a:pt x="348139" y="0"/>
                    <a:pt x="354711" y="6477"/>
                    <a:pt x="354711" y="14573"/>
                  </a:cubicBezTo>
                  <a:lnTo>
                    <a:pt x="354711" y="36766"/>
                  </a:lnTo>
                  <a:cubicBezTo>
                    <a:pt x="354711" y="44863"/>
                    <a:pt x="348234" y="51340"/>
                    <a:pt x="340138"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Shape 26">
              <a:extLst>
                <a:ext uri="{FF2B5EF4-FFF2-40B4-BE49-F238E27FC236}">
                  <a16:creationId xmlns:a16="http://schemas.microsoft.com/office/drawing/2014/main" id="{C3B476A1-6C0D-4CEC-83E3-C715DA961431}"/>
                </a:ext>
              </a:extLst>
            </p:cNvPr>
            <p:cNvSpPr/>
            <p:nvPr/>
          </p:nvSpPr>
          <p:spPr>
            <a:xfrm>
              <a:off x="11266233" y="6540341"/>
              <a:ext cx="571500" cy="47625"/>
            </a:xfrm>
            <a:custGeom>
              <a:avLst/>
              <a:gdLst>
                <a:gd name="connsiteX0" fmla="*/ 564547 w 571500"/>
                <a:gd name="connsiteY0" fmla="*/ 51340 h 47625"/>
                <a:gd name="connsiteX1" fmla="*/ 14573 w 571500"/>
                <a:gd name="connsiteY1" fmla="*/ 51340 h 47625"/>
                <a:gd name="connsiteX2" fmla="*/ 0 w 571500"/>
                <a:gd name="connsiteY2" fmla="*/ 36767 h 47625"/>
                <a:gd name="connsiteX3" fmla="*/ 0 w 571500"/>
                <a:gd name="connsiteY3" fmla="*/ 14573 h 47625"/>
                <a:gd name="connsiteX4" fmla="*/ 14573 w 571500"/>
                <a:gd name="connsiteY4" fmla="*/ 0 h 47625"/>
                <a:gd name="connsiteX5" fmla="*/ 564547 w 571500"/>
                <a:gd name="connsiteY5" fmla="*/ 0 h 47625"/>
                <a:gd name="connsiteX6" fmla="*/ 579120 w 571500"/>
                <a:gd name="connsiteY6" fmla="*/ 14573 h 47625"/>
                <a:gd name="connsiteX7" fmla="*/ 579120 w 571500"/>
                <a:gd name="connsiteY7" fmla="*/ 36767 h 47625"/>
                <a:gd name="connsiteX8" fmla="*/ 564547 w 5715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00" h="47625">
                  <a:moveTo>
                    <a:pt x="564547" y="51340"/>
                  </a:moveTo>
                  <a:lnTo>
                    <a:pt x="14573" y="51340"/>
                  </a:lnTo>
                  <a:cubicBezTo>
                    <a:pt x="6572" y="51340"/>
                    <a:pt x="0" y="44863"/>
                    <a:pt x="0" y="36767"/>
                  </a:cubicBezTo>
                  <a:lnTo>
                    <a:pt x="0" y="14573"/>
                  </a:lnTo>
                  <a:cubicBezTo>
                    <a:pt x="0" y="6572"/>
                    <a:pt x="6477" y="0"/>
                    <a:pt x="14573" y="0"/>
                  </a:cubicBezTo>
                  <a:lnTo>
                    <a:pt x="564547" y="0"/>
                  </a:lnTo>
                  <a:cubicBezTo>
                    <a:pt x="572548" y="0"/>
                    <a:pt x="579120" y="6477"/>
                    <a:pt x="579120" y="14573"/>
                  </a:cubicBezTo>
                  <a:lnTo>
                    <a:pt x="579120" y="36767"/>
                  </a:lnTo>
                  <a:cubicBezTo>
                    <a:pt x="579025" y="44768"/>
                    <a:pt x="572548" y="51340"/>
                    <a:pt x="564547" y="51340"/>
                  </a:cubicBezTo>
                  <a:close/>
                </a:path>
              </a:pathLst>
            </a:custGeom>
            <a:solidFill>
              <a:srgbClr val="E0F7F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Shape 27">
              <a:extLst>
                <a:ext uri="{FF2B5EF4-FFF2-40B4-BE49-F238E27FC236}">
                  <a16:creationId xmlns:a16="http://schemas.microsoft.com/office/drawing/2014/main" id="{FC422799-A585-43C9-8662-1ED7FC258F77}"/>
                </a:ext>
              </a:extLst>
            </p:cNvPr>
            <p:cNvSpPr/>
            <p:nvPr/>
          </p:nvSpPr>
          <p:spPr>
            <a:xfrm>
              <a:off x="11920124" y="6540341"/>
              <a:ext cx="238125" cy="47625"/>
            </a:xfrm>
            <a:custGeom>
              <a:avLst/>
              <a:gdLst>
                <a:gd name="connsiteX0" fmla="*/ 232315 w 238125"/>
                <a:gd name="connsiteY0" fmla="*/ 51340 h 47625"/>
                <a:gd name="connsiteX1" fmla="*/ 14573 w 238125"/>
                <a:gd name="connsiteY1" fmla="*/ 51340 h 47625"/>
                <a:gd name="connsiteX2" fmla="*/ 0 w 238125"/>
                <a:gd name="connsiteY2" fmla="*/ 36767 h 47625"/>
                <a:gd name="connsiteX3" fmla="*/ 0 w 238125"/>
                <a:gd name="connsiteY3" fmla="*/ 14573 h 47625"/>
                <a:gd name="connsiteX4" fmla="*/ 14573 w 238125"/>
                <a:gd name="connsiteY4" fmla="*/ 0 h 47625"/>
                <a:gd name="connsiteX5" fmla="*/ 232315 w 238125"/>
                <a:gd name="connsiteY5" fmla="*/ 0 h 47625"/>
                <a:gd name="connsiteX6" fmla="*/ 246888 w 238125"/>
                <a:gd name="connsiteY6" fmla="*/ 14573 h 47625"/>
                <a:gd name="connsiteX7" fmla="*/ 246888 w 238125"/>
                <a:gd name="connsiteY7" fmla="*/ 36767 h 47625"/>
                <a:gd name="connsiteX8" fmla="*/ 232315 w 2381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47625">
                  <a:moveTo>
                    <a:pt x="232315" y="51340"/>
                  </a:moveTo>
                  <a:lnTo>
                    <a:pt x="14573" y="51340"/>
                  </a:lnTo>
                  <a:cubicBezTo>
                    <a:pt x="6572" y="51340"/>
                    <a:pt x="0" y="44863"/>
                    <a:pt x="0" y="36767"/>
                  </a:cubicBezTo>
                  <a:lnTo>
                    <a:pt x="0" y="14573"/>
                  </a:lnTo>
                  <a:cubicBezTo>
                    <a:pt x="0" y="6572"/>
                    <a:pt x="6477" y="0"/>
                    <a:pt x="14573" y="0"/>
                  </a:cubicBezTo>
                  <a:lnTo>
                    <a:pt x="232315" y="0"/>
                  </a:lnTo>
                  <a:cubicBezTo>
                    <a:pt x="240316" y="0"/>
                    <a:pt x="246888" y="6477"/>
                    <a:pt x="246888" y="14573"/>
                  </a:cubicBezTo>
                  <a:lnTo>
                    <a:pt x="246888" y="36767"/>
                  </a:lnTo>
                  <a:cubicBezTo>
                    <a:pt x="246888" y="44768"/>
                    <a:pt x="240316" y="51340"/>
                    <a:pt x="23231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Shape 28">
              <a:extLst>
                <a:ext uri="{FF2B5EF4-FFF2-40B4-BE49-F238E27FC236}">
                  <a16:creationId xmlns:a16="http://schemas.microsoft.com/office/drawing/2014/main" id="{D307C57C-04A2-47A4-B76C-BD7723E45B08}"/>
                </a:ext>
              </a:extLst>
            </p:cNvPr>
            <p:cNvSpPr/>
            <p:nvPr/>
          </p:nvSpPr>
          <p:spPr>
            <a:xfrm>
              <a:off x="11266138" y="6675596"/>
              <a:ext cx="1076325" cy="47625"/>
            </a:xfrm>
            <a:custGeom>
              <a:avLst/>
              <a:gdLst>
                <a:gd name="connsiteX0" fmla="*/ 1066895 w 1076325"/>
                <a:gd name="connsiteY0" fmla="*/ 51340 h 47625"/>
                <a:gd name="connsiteX1" fmla="*/ 14573 w 1076325"/>
                <a:gd name="connsiteY1" fmla="*/ 51340 h 47625"/>
                <a:gd name="connsiteX2" fmla="*/ 0 w 1076325"/>
                <a:gd name="connsiteY2" fmla="*/ 36767 h 47625"/>
                <a:gd name="connsiteX3" fmla="*/ 0 w 1076325"/>
                <a:gd name="connsiteY3" fmla="*/ 14573 h 47625"/>
                <a:gd name="connsiteX4" fmla="*/ 14573 w 1076325"/>
                <a:gd name="connsiteY4" fmla="*/ 0 h 47625"/>
                <a:gd name="connsiteX5" fmla="*/ 1066895 w 1076325"/>
                <a:gd name="connsiteY5" fmla="*/ 0 h 47625"/>
                <a:gd name="connsiteX6" fmla="*/ 1081469 w 1076325"/>
                <a:gd name="connsiteY6" fmla="*/ 14573 h 47625"/>
                <a:gd name="connsiteX7" fmla="*/ 1081469 w 1076325"/>
                <a:gd name="connsiteY7" fmla="*/ 36767 h 47625"/>
                <a:gd name="connsiteX8" fmla="*/ 1066895 w 10763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6325" h="47625">
                  <a:moveTo>
                    <a:pt x="1066895" y="51340"/>
                  </a:moveTo>
                  <a:lnTo>
                    <a:pt x="14573" y="51340"/>
                  </a:lnTo>
                  <a:cubicBezTo>
                    <a:pt x="6572" y="51340"/>
                    <a:pt x="0" y="44863"/>
                    <a:pt x="0" y="36767"/>
                  </a:cubicBezTo>
                  <a:lnTo>
                    <a:pt x="0" y="14573"/>
                  </a:lnTo>
                  <a:cubicBezTo>
                    <a:pt x="0" y="6572"/>
                    <a:pt x="6477" y="0"/>
                    <a:pt x="14573" y="0"/>
                  </a:cubicBezTo>
                  <a:lnTo>
                    <a:pt x="1066895" y="0"/>
                  </a:lnTo>
                  <a:cubicBezTo>
                    <a:pt x="1074896" y="0"/>
                    <a:pt x="1081469" y="6477"/>
                    <a:pt x="1081469" y="14573"/>
                  </a:cubicBezTo>
                  <a:lnTo>
                    <a:pt x="1081469" y="36767"/>
                  </a:lnTo>
                  <a:cubicBezTo>
                    <a:pt x="1081469" y="44863"/>
                    <a:pt x="1074991" y="51340"/>
                    <a:pt x="106689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Shape 29">
              <a:extLst>
                <a:ext uri="{FF2B5EF4-FFF2-40B4-BE49-F238E27FC236}">
                  <a16:creationId xmlns:a16="http://schemas.microsoft.com/office/drawing/2014/main" id="{FA07C955-11E1-4F47-900A-7ACF2A534495}"/>
                </a:ext>
              </a:extLst>
            </p:cNvPr>
            <p:cNvSpPr/>
            <p:nvPr/>
          </p:nvSpPr>
          <p:spPr>
            <a:xfrm>
              <a:off x="11492738" y="6810946"/>
              <a:ext cx="847725" cy="47625"/>
            </a:xfrm>
            <a:custGeom>
              <a:avLst/>
              <a:gdLst>
                <a:gd name="connsiteX0" fmla="*/ 840296 w 847725"/>
                <a:gd name="connsiteY0" fmla="*/ 51340 h 47625"/>
                <a:gd name="connsiteX1" fmla="*/ 14573 w 847725"/>
                <a:gd name="connsiteY1" fmla="*/ 51340 h 47625"/>
                <a:gd name="connsiteX2" fmla="*/ 0 w 847725"/>
                <a:gd name="connsiteY2" fmla="*/ 36767 h 47625"/>
                <a:gd name="connsiteX3" fmla="*/ 0 w 847725"/>
                <a:gd name="connsiteY3" fmla="*/ 14573 h 47625"/>
                <a:gd name="connsiteX4" fmla="*/ 14573 w 847725"/>
                <a:gd name="connsiteY4" fmla="*/ 0 h 47625"/>
                <a:gd name="connsiteX5" fmla="*/ 840296 w 847725"/>
                <a:gd name="connsiteY5" fmla="*/ 0 h 47625"/>
                <a:gd name="connsiteX6" fmla="*/ 854869 w 847725"/>
                <a:gd name="connsiteY6" fmla="*/ 14573 h 47625"/>
                <a:gd name="connsiteX7" fmla="*/ 854869 w 847725"/>
                <a:gd name="connsiteY7" fmla="*/ 36767 h 47625"/>
                <a:gd name="connsiteX8" fmla="*/ 840296 w 8477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25" h="47625">
                  <a:moveTo>
                    <a:pt x="840296" y="51340"/>
                  </a:moveTo>
                  <a:lnTo>
                    <a:pt x="14573" y="51340"/>
                  </a:lnTo>
                  <a:cubicBezTo>
                    <a:pt x="6572" y="51340"/>
                    <a:pt x="0" y="44863"/>
                    <a:pt x="0" y="36767"/>
                  </a:cubicBezTo>
                  <a:lnTo>
                    <a:pt x="0" y="14573"/>
                  </a:lnTo>
                  <a:cubicBezTo>
                    <a:pt x="0" y="6572"/>
                    <a:pt x="6477" y="0"/>
                    <a:pt x="14573" y="0"/>
                  </a:cubicBezTo>
                  <a:lnTo>
                    <a:pt x="840296" y="0"/>
                  </a:lnTo>
                  <a:cubicBezTo>
                    <a:pt x="848297" y="0"/>
                    <a:pt x="854869" y="6477"/>
                    <a:pt x="854869" y="14573"/>
                  </a:cubicBezTo>
                  <a:lnTo>
                    <a:pt x="854869" y="36767"/>
                  </a:lnTo>
                  <a:cubicBezTo>
                    <a:pt x="854869" y="44863"/>
                    <a:pt x="848392" y="51340"/>
                    <a:pt x="840296" y="51340"/>
                  </a:cubicBezTo>
                  <a:close/>
                </a:path>
              </a:pathLst>
            </a:custGeom>
            <a:solidFill>
              <a:srgbClr val="39B44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Shape 30">
              <a:extLst>
                <a:ext uri="{FF2B5EF4-FFF2-40B4-BE49-F238E27FC236}">
                  <a16:creationId xmlns:a16="http://schemas.microsoft.com/office/drawing/2014/main" id="{3478A6FE-0F4C-4C0C-B74C-BC7F234CFF1B}"/>
                </a:ext>
              </a:extLst>
            </p:cNvPr>
            <p:cNvSpPr/>
            <p:nvPr/>
          </p:nvSpPr>
          <p:spPr>
            <a:xfrm>
              <a:off x="12470383" y="6675596"/>
              <a:ext cx="571500" cy="47625"/>
            </a:xfrm>
            <a:custGeom>
              <a:avLst/>
              <a:gdLst>
                <a:gd name="connsiteX0" fmla="*/ 558070 w 571500"/>
                <a:gd name="connsiteY0" fmla="*/ 51340 h 47625"/>
                <a:gd name="connsiteX1" fmla="*/ 14573 w 571500"/>
                <a:gd name="connsiteY1" fmla="*/ 51340 h 47625"/>
                <a:gd name="connsiteX2" fmla="*/ 0 w 571500"/>
                <a:gd name="connsiteY2" fmla="*/ 36767 h 47625"/>
                <a:gd name="connsiteX3" fmla="*/ 0 w 571500"/>
                <a:gd name="connsiteY3" fmla="*/ 14573 h 47625"/>
                <a:gd name="connsiteX4" fmla="*/ 14573 w 571500"/>
                <a:gd name="connsiteY4" fmla="*/ 0 h 47625"/>
                <a:gd name="connsiteX5" fmla="*/ 558070 w 571500"/>
                <a:gd name="connsiteY5" fmla="*/ 0 h 47625"/>
                <a:gd name="connsiteX6" fmla="*/ 572643 w 571500"/>
                <a:gd name="connsiteY6" fmla="*/ 14573 h 47625"/>
                <a:gd name="connsiteX7" fmla="*/ 572643 w 571500"/>
                <a:gd name="connsiteY7" fmla="*/ 36767 h 47625"/>
                <a:gd name="connsiteX8" fmla="*/ 558070 w 5715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00" h="47625">
                  <a:moveTo>
                    <a:pt x="558070" y="51340"/>
                  </a:moveTo>
                  <a:lnTo>
                    <a:pt x="14573" y="51340"/>
                  </a:lnTo>
                  <a:cubicBezTo>
                    <a:pt x="6572" y="51340"/>
                    <a:pt x="0" y="44863"/>
                    <a:pt x="0" y="36767"/>
                  </a:cubicBezTo>
                  <a:lnTo>
                    <a:pt x="0" y="14573"/>
                  </a:lnTo>
                  <a:cubicBezTo>
                    <a:pt x="0" y="6572"/>
                    <a:pt x="6477" y="0"/>
                    <a:pt x="14573" y="0"/>
                  </a:cubicBezTo>
                  <a:lnTo>
                    <a:pt x="558070" y="0"/>
                  </a:lnTo>
                  <a:cubicBezTo>
                    <a:pt x="566071" y="0"/>
                    <a:pt x="572643" y="6477"/>
                    <a:pt x="572643" y="14573"/>
                  </a:cubicBezTo>
                  <a:lnTo>
                    <a:pt x="572643" y="36767"/>
                  </a:lnTo>
                  <a:cubicBezTo>
                    <a:pt x="572643" y="44863"/>
                    <a:pt x="566071" y="51340"/>
                    <a:pt x="558070" y="51340"/>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Shape 31">
              <a:extLst>
                <a:ext uri="{FF2B5EF4-FFF2-40B4-BE49-F238E27FC236}">
                  <a16:creationId xmlns:a16="http://schemas.microsoft.com/office/drawing/2014/main" id="{A5620D68-44F0-4D17-A260-29A194431E3B}"/>
                </a:ext>
              </a:extLst>
            </p:cNvPr>
            <p:cNvSpPr/>
            <p:nvPr/>
          </p:nvSpPr>
          <p:spPr>
            <a:xfrm>
              <a:off x="13125799" y="6675596"/>
              <a:ext cx="571500" cy="47625"/>
            </a:xfrm>
            <a:custGeom>
              <a:avLst/>
              <a:gdLst>
                <a:gd name="connsiteX0" fmla="*/ 558070 w 571500"/>
                <a:gd name="connsiteY0" fmla="*/ 51340 h 47625"/>
                <a:gd name="connsiteX1" fmla="*/ 14574 w 571500"/>
                <a:gd name="connsiteY1" fmla="*/ 51340 h 47625"/>
                <a:gd name="connsiteX2" fmla="*/ 0 w 571500"/>
                <a:gd name="connsiteY2" fmla="*/ 36767 h 47625"/>
                <a:gd name="connsiteX3" fmla="*/ 0 w 571500"/>
                <a:gd name="connsiteY3" fmla="*/ 14573 h 47625"/>
                <a:gd name="connsiteX4" fmla="*/ 14574 w 571500"/>
                <a:gd name="connsiteY4" fmla="*/ 0 h 47625"/>
                <a:gd name="connsiteX5" fmla="*/ 558070 w 571500"/>
                <a:gd name="connsiteY5" fmla="*/ 0 h 47625"/>
                <a:gd name="connsiteX6" fmla="*/ 572643 w 571500"/>
                <a:gd name="connsiteY6" fmla="*/ 14573 h 47625"/>
                <a:gd name="connsiteX7" fmla="*/ 572643 w 571500"/>
                <a:gd name="connsiteY7" fmla="*/ 36767 h 47625"/>
                <a:gd name="connsiteX8" fmla="*/ 558070 w 5715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00" h="47625">
                  <a:moveTo>
                    <a:pt x="558070" y="51340"/>
                  </a:moveTo>
                  <a:lnTo>
                    <a:pt x="14574" y="51340"/>
                  </a:lnTo>
                  <a:cubicBezTo>
                    <a:pt x="6572" y="51340"/>
                    <a:pt x="0" y="44863"/>
                    <a:pt x="0" y="36767"/>
                  </a:cubicBezTo>
                  <a:lnTo>
                    <a:pt x="0" y="14573"/>
                  </a:lnTo>
                  <a:cubicBezTo>
                    <a:pt x="0" y="6572"/>
                    <a:pt x="6477" y="0"/>
                    <a:pt x="14574" y="0"/>
                  </a:cubicBezTo>
                  <a:lnTo>
                    <a:pt x="558070" y="0"/>
                  </a:lnTo>
                  <a:cubicBezTo>
                    <a:pt x="566071" y="0"/>
                    <a:pt x="572643" y="6477"/>
                    <a:pt x="572643" y="14573"/>
                  </a:cubicBezTo>
                  <a:lnTo>
                    <a:pt x="572643" y="36767"/>
                  </a:lnTo>
                  <a:cubicBezTo>
                    <a:pt x="572643" y="44863"/>
                    <a:pt x="566166" y="51340"/>
                    <a:pt x="558070" y="51340"/>
                  </a:cubicBezTo>
                  <a:close/>
                </a:path>
              </a:pathLst>
            </a:custGeom>
            <a:solidFill>
              <a:srgbClr val="39B44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Shape 32">
              <a:extLst>
                <a:ext uri="{FF2B5EF4-FFF2-40B4-BE49-F238E27FC236}">
                  <a16:creationId xmlns:a16="http://schemas.microsoft.com/office/drawing/2014/main" id="{D45F916D-2398-4C82-AF75-A9EEB3E7B091}"/>
                </a:ext>
              </a:extLst>
            </p:cNvPr>
            <p:cNvSpPr/>
            <p:nvPr/>
          </p:nvSpPr>
          <p:spPr>
            <a:xfrm>
              <a:off x="11266233" y="7734300"/>
              <a:ext cx="571500" cy="47625"/>
            </a:xfrm>
            <a:custGeom>
              <a:avLst/>
              <a:gdLst>
                <a:gd name="connsiteX0" fmla="*/ 564547 w 571500"/>
                <a:gd name="connsiteY0" fmla="*/ 51340 h 47625"/>
                <a:gd name="connsiteX1" fmla="*/ 14573 w 571500"/>
                <a:gd name="connsiteY1" fmla="*/ 51340 h 47625"/>
                <a:gd name="connsiteX2" fmla="*/ 0 w 571500"/>
                <a:gd name="connsiteY2" fmla="*/ 36766 h 47625"/>
                <a:gd name="connsiteX3" fmla="*/ 0 w 571500"/>
                <a:gd name="connsiteY3" fmla="*/ 14573 h 47625"/>
                <a:gd name="connsiteX4" fmla="*/ 14573 w 571500"/>
                <a:gd name="connsiteY4" fmla="*/ 0 h 47625"/>
                <a:gd name="connsiteX5" fmla="*/ 564547 w 571500"/>
                <a:gd name="connsiteY5" fmla="*/ 0 h 47625"/>
                <a:gd name="connsiteX6" fmla="*/ 579120 w 571500"/>
                <a:gd name="connsiteY6" fmla="*/ 14573 h 47625"/>
                <a:gd name="connsiteX7" fmla="*/ 579120 w 571500"/>
                <a:gd name="connsiteY7" fmla="*/ 36766 h 47625"/>
                <a:gd name="connsiteX8" fmla="*/ 564547 w 5715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00" h="47625">
                  <a:moveTo>
                    <a:pt x="564547" y="51340"/>
                  </a:moveTo>
                  <a:lnTo>
                    <a:pt x="14573" y="51340"/>
                  </a:lnTo>
                  <a:cubicBezTo>
                    <a:pt x="6572" y="51340"/>
                    <a:pt x="0" y="44863"/>
                    <a:pt x="0" y="36766"/>
                  </a:cubicBezTo>
                  <a:lnTo>
                    <a:pt x="0" y="14573"/>
                  </a:lnTo>
                  <a:cubicBezTo>
                    <a:pt x="0" y="6572"/>
                    <a:pt x="6477" y="0"/>
                    <a:pt x="14573" y="0"/>
                  </a:cubicBezTo>
                  <a:lnTo>
                    <a:pt x="564547" y="0"/>
                  </a:lnTo>
                  <a:cubicBezTo>
                    <a:pt x="572548" y="0"/>
                    <a:pt x="579120" y="6477"/>
                    <a:pt x="579120" y="14573"/>
                  </a:cubicBezTo>
                  <a:lnTo>
                    <a:pt x="579120" y="36766"/>
                  </a:lnTo>
                  <a:cubicBezTo>
                    <a:pt x="579025" y="44863"/>
                    <a:pt x="572548" y="51340"/>
                    <a:pt x="564547" y="51340"/>
                  </a:cubicBezTo>
                  <a:close/>
                </a:path>
              </a:pathLst>
            </a:custGeom>
            <a:solidFill>
              <a:srgbClr val="E0F7F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4" name="Freeform: Shape 33">
              <a:extLst>
                <a:ext uri="{FF2B5EF4-FFF2-40B4-BE49-F238E27FC236}">
                  <a16:creationId xmlns:a16="http://schemas.microsoft.com/office/drawing/2014/main" id="{AA0A7436-FF8D-45EE-A02D-533128DA851F}"/>
                </a:ext>
              </a:extLst>
            </p:cNvPr>
            <p:cNvSpPr/>
            <p:nvPr/>
          </p:nvSpPr>
          <p:spPr>
            <a:xfrm>
              <a:off x="11920124" y="7734300"/>
              <a:ext cx="238125" cy="47625"/>
            </a:xfrm>
            <a:custGeom>
              <a:avLst/>
              <a:gdLst>
                <a:gd name="connsiteX0" fmla="*/ 232315 w 238125"/>
                <a:gd name="connsiteY0" fmla="*/ 51340 h 47625"/>
                <a:gd name="connsiteX1" fmla="*/ 14573 w 238125"/>
                <a:gd name="connsiteY1" fmla="*/ 51340 h 47625"/>
                <a:gd name="connsiteX2" fmla="*/ 0 w 238125"/>
                <a:gd name="connsiteY2" fmla="*/ 36766 h 47625"/>
                <a:gd name="connsiteX3" fmla="*/ 0 w 238125"/>
                <a:gd name="connsiteY3" fmla="*/ 14573 h 47625"/>
                <a:gd name="connsiteX4" fmla="*/ 14573 w 238125"/>
                <a:gd name="connsiteY4" fmla="*/ 0 h 47625"/>
                <a:gd name="connsiteX5" fmla="*/ 232315 w 238125"/>
                <a:gd name="connsiteY5" fmla="*/ 0 h 47625"/>
                <a:gd name="connsiteX6" fmla="*/ 246888 w 238125"/>
                <a:gd name="connsiteY6" fmla="*/ 14573 h 47625"/>
                <a:gd name="connsiteX7" fmla="*/ 246888 w 238125"/>
                <a:gd name="connsiteY7" fmla="*/ 36766 h 47625"/>
                <a:gd name="connsiteX8" fmla="*/ 232315 w 2381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47625">
                  <a:moveTo>
                    <a:pt x="232315" y="51340"/>
                  </a:moveTo>
                  <a:lnTo>
                    <a:pt x="14573" y="51340"/>
                  </a:lnTo>
                  <a:cubicBezTo>
                    <a:pt x="6572" y="51340"/>
                    <a:pt x="0" y="44863"/>
                    <a:pt x="0" y="36766"/>
                  </a:cubicBezTo>
                  <a:lnTo>
                    <a:pt x="0" y="14573"/>
                  </a:lnTo>
                  <a:cubicBezTo>
                    <a:pt x="0" y="6572"/>
                    <a:pt x="6477" y="0"/>
                    <a:pt x="14573" y="0"/>
                  </a:cubicBezTo>
                  <a:lnTo>
                    <a:pt x="232315" y="0"/>
                  </a:lnTo>
                  <a:cubicBezTo>
                    <a:pt x="240316" y="0"/>
                    <a:pt x="246888" y="6477"/>
                    <a:pt x="246888" y="14573"/>
                  </a:cubicBezTo>
                  <a:lnTo>
                    <a:pt x="246888" y="36766"/>
                  </a:lnTo>
                  <a:cubicBezTo>
                    <a:pt x="246888" y="44863"/>
                    <a:pt x="240316" y="51340"/>
                    <a:pt x="23231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5" name="Freeform: Shape 34">
              <a:extLst>
                <a:ext uri="{FF2B5EF4-FFF2-40B4-BE49-F238E27FC236}">
                  <a16:creationId xmlns:a16="http://schemas.microsoft.com/office/drawing/2014/main" id="{6E122ED1-F762-46B7-B0B2-9D20F133920F}"/>
                </a:ext>
              </a:extLst>
            </p:cNvPr>
            <p:cNvSpPr/>
            <p:nvPr/>
          </p:nvSpPr>
          <p:spPr>
            <a:xfrm>
              <a:off x="11266138" y="7869650"/>
              <a:ext cx="1076325" cy="47625"/>
            </a:xfrm>
            <a:custGeom>
              <a:avLst/>
              <a:gdLst>
                <a:gd name="connsiteX0" fmla="*/ 1066895 w 1076325"/>
                <a:gd name="connsiteY0" fmla="*/ 51340 h 47625"/>
                <a:gd name="connsiteX1" fmla="*/ 14573 w 1076325"/>
                <a:gd name="connsiteY1" fmla="*/ 51340 h 47625"/>
                <a:gd name="connsiteX2" fmla="*/ 0 w 1076325"/>
                <a:gd name="connsiteY2" fmla="*/ 36767 h 47625"/>
                <a:gd name="connsiteX3" fmla="*/ 0 w 1076325"/>
                <a:gd name="connsiteY3" fmla="*/ 14573 h 47625"/>
                <a:gd name="connsiteX4" fmla="*/ 14573 w 1076325"/>
                <a:gd name="connsiteY4" fmla="*/ 0 h 47625"/>
                <a:gd name="connsiteX5" fmla="*/ 1066895 w 1076325"/>
                <a:gd name="connsiteY5" fmla="*/ 0 h 47625"/>
                <a:gd name="connsiteX6" fmla="*/ 1081469 w 1076325"/>
                <a:gd name="connsiteY6" fmla="*/ 14573 h 47625"/>
                <a:gd name="connsiteX7" fmla="*/ 1081469 w 1076325"/>
                <a:gd name="connsiteY7" fmla="*/ 36767 h 47625"/>
                <a:gd name="connsiteX8" fmla="*/ 1066895 w 10763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6325" h="47625">
                  <a:moveTo>
                    <a:pt x="1066895" y="51340"/>
                  </a:moveTo>
                  <a:lnTo>
                    <a:pt x="14573" y="51340"/>
                  </a:lnTo>
                  <a:cubicBezTo>
                    <a:pt x="6572" y="51340"/>
                    <a:pt x="0" y="44863"/>
                    <a:pt x="0" y="36767"/>
                  </a:cubicBezTo>
                  <a:lnTo>
                    <a:pt x="0" y="14573"/>
                  </a:lnTo>
                  <a:cubicBezTo>
                    <a:pt x="0" y="6572"/>
                    <a:pt x="6477" y="0"/>
                    <a:pt x="14573" y="0"/>
                  </a:cubicBezTo>
                  <a:lnTo>
                    <a:pt x="1066895" y="0"/>
                  </a:lnTo>
                  <a:cubicBezTo>
                    <a:pt x="1074896" y="0"/>
                    <a:pt x="1081469" y="6477"/>
                    <a:pt x="1081469" y="14573"/>
                  </a:cubicBezTo>
                  <a:lnTo>
                    <a:pt x="1081469" y="36767"/>
                  </a:lnTo>
                  <a:cubicBezTo>
                    <a:pt x="1081469" y="44863"/>
                    <a:pt x="1074991" y="51340"/>
                    <a:pt x="1066895" y="51340"/>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6" name="Freeform: Shape 35">
              <a:extLst>
                <a:ext uri="{FF2B5EF4-FFF2-40B4-BE49-F238E27FC236}">
                  <a16:creationId xmlns:a16="http://schemas.microsoft.com/office/drawing/2014/main" id="{030E1B00-9DB7-4456-9FB0-533D871AEF65}"/>
                </a:ext>
              </a:extLst>
            </p:cNvPr>
            <p:cNvSpPr/>
            <p:nvPr/>
          </p:nvSpPr>
          <p:spPr>
            <a:xfrm>
              <a:off x="11266138" y="8164068"/>
              <a:ext cx="1200150" cy="47625"/>
            </a:xfrm>
            <a:custGeom>
              <a:avLst/>
              <a:gdLst>
                <a:gd name="connsiteX0" fmla="*/ 1189768 w 1200150"/>
                <a:gd name="connsiteY0" fmla="*/ 51340 h 47625"/>
                <a:gd name="connsiteX1" fmla="*/ 14573 w 1200150"/>
                <a:gd name="connsiteY1" fmla="*/ 51340 h 47625"/>
                <a:gd name="connsiteX2" fmla="*/ 0 w 1200150"/>
                <a:gd name="connsiteY2" fmla="*/ 36767 h 47625"/>
                <a:gd name="connsiteX3" fmla="*/ 0 w 1200150"/>
                <a:gd name="connsiteY3" fmla="*/ 14573 h 47625"/>
                <a:gd name="connsiteX4" fmla="*/ 14573 w 1200150"/>
                <a:gd name="connsiteY4" fmla="*/ 0 h 47625"/>
                <a:gd name="connsiteX5" fmla="*/ 1189768 w 1200150"/>
                <a:gd name="connsiteY5" fmla="*/ 0 h 47625"/>
                <a:gd name="connsiteX6" fmla="*/ 1204341 w 1200150"/>
                <a:gd name="connsiteY6" fmla="*/ 14573 h 47625"/>
                <a:gd name="connsiteX7" fmla="*/ 1204341 w 1200150"/>
                <a:gd name="connsiteY7" fmla="*/ 36767 h 47625"/>
                <a:gd name="connsiteX8" fmla="*/ 1189768 w 12001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0150" h="47625">
                  <a:moveTo>
                    <a:pt x="1189768" y="51340"/>
                  </a:moveTo>
                  <a:lnTo>
                    <a:pt x="14573" y="51340"/>
                  </a:lnTo>
                  <a:cubicBezTo>
                    <a:pt x="6572" y="51340"/>
                    <a:pt x="0" y="44863"/>
                    <a:pt x="0" y="36767"/>
                  </a:cubicBezTo>
                  <a:lnTo>
                    <a:pt x="0" y="14573"/>
                  </a:lnTo>
                  <a:cubicBezTo>
                    <a:pt x="0" y="6572"/>
                    <a:pt x="6477" y="0"/>
                    <a:pt x="14573" y="0"/>
                  </a:cubicBezTo>
                  <a:lnTo>
                    <a:pt x="1189768" y="0"/>
                  </a:lnTo>
                  <a:cubicBezTo>
                    <a:pt x="1197769" y="0"/>
                    <a:pt x="1204341" y="6477"/>
                    <a:pt x="1204341" y="14573"/>
                  </a:cubicBezTo>
                  <a:lnTo>
                    <a:pt x="1204341" y="36767"/>
                  </a:lnTo>
                  <a:cubicBezTo>
                    <a:pt x="1204246" y="44863"/>
                    <a:pt x="1197769" y="51340"/>
                    <a:pt x="1189768" y="51340"/>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7" name="Freeform: Shape 36">
              <a:extLst>
                <a:ext uri="{FF2B5EF4-FFF2-40B4-BE49-F238E27FC236}">
                  <a16:creationId xmlns:a16="http://schemas.microsoft.com/office/drawing/2014/main" id="{1D041462-0233-4867-91D5-110461512B52}"/>
                </a:ext>
              </a:extLst>
            </p:cNvPr>
            <p:cNvSpPr/>
            <p:nvPr/>
          </p:nvSpPr>
          <p:spPr>
            <a:xfrm>
              <a:off x="11492738" y="8005001"/>
              <a:ext cx="1343025" cy="47625"/>
            </a:xfrm>
            <a:custGeom>
              <a:avLst/>
              <a:gdLst>
                <a:gd name="connsiteX0" fmla="*/ 1337119 w 1343025"/>
                <a:gd name="connsiteY0" fmla="*/ 51340 h 47625"/>
                <a:gd name="connsiteX1" fmla="*/ 14573 w 1343025"/>
                <a:gd name="connsiteY1" fmla="*/ 51340 h 47625"/>
                <a:gd name="connsiteX2" fmla="*/ 0 w 1343025"/>
                <a:gd name="connsiteY2" fmla="*/ 36766 h 47625"/>
                <a:gd name="connsiteX3" fmla="*/ 0 w 1343025"/>
                <a:gd name="connsiteY3" fmla="*/ 14573 h 47625"/>
                <a:gd name="connsiteX4" fmla="*/ 14573 w 1343025"/>
                <a:gd name="connsiteY4" fmla="*/ 0 h 47625"/>
                <a:gd name="connsiteX5" fmla="*/ 1337119 w 1343025"/>
                <a:gd name="connsiteY5" fmla="*/ 0 h 47625"/>
                <a:gd name="connsiteX6" fmla="*/ 1351693 w 1343025"/>
                <a:gd name="connsiteY6" fmla="*/ 14573 h 47625"/>
                <a:gd name="connsiteX7" fmla="*/ 1351693 w 1343025"/>
                <a:gd name="connsiteY7" fmla="*/ 36766 h 47625"/>
                <a:gd name="connsiteX8" fmla="*/ 1337119 w 13430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3025" h="47625">
                  <a:moveTo>
                    <a:pt x="1337119" y="51340"/>
                  </a:moveTo>
                  <a:lnTo>
                    <a:pt x="14573" y="51340"/>
                  </a:lnTo>
                  <a:cubicBezTo>
                    <a:pt x="6572" y="51340"/>
                    <a:pt x="0" y="44863"/>
                    <a:pt x="0" y="36766"/>
                  </a:cubicBezTo>
                  <a:lnTo>
                    <a:pt x="0" y="14573"/>
                  </a:lnTo>
                  <a:cubicBezTo>
                    <a:pt x="0" y="6572"/>
                    <a:pt x="6477" y="0"/>
                    <a:pt x="14573" y="0"/>
                  </a:cubicBezTo>
                  <a:lnTo>
                    <a:pt x="1337119" y="0"/>
                  </a:lnTo>
                  <a:cubicBezTo>
                    <a:pt x="1345121" y="0"/>
                    <a:pt x="1351693" y="6477"/>
                    <a:pt x="1351693" y="14573"/>
                  </a:cubicBezTo>
                  <a:lnTo>
                    <a:pt x="1351693" y="36766"/>
                  </a:lnTo>
                  <a:cubicBezTo>
                    <a:pt x="1351693" y="44767"/>
                    <a:pt x="1345216" y="51340"/>
                    <a:pt x="1337119" y="51340"/>
                  </a:cubicBezTo>
                  <a:close/>
                </a:path>
              </a:pathLst>
            </a:custGeom>
            <a:solidFill>
              <a:srgbClr val="39B44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8" name="Freeform: Shape 37">
              <a:extLst>
                <a:ext uri="{FF2B5EF4-FFF2-40B4-BE49-F238E27FC236}">
                  <a16:creationId xmlns:a16="http://schemas.microsoft.com/office/drawing/2014/main" id="{9374B92A-50E7-4E53-A89D-69D5A5162D31}"/>
                </a:ext>
              </a:extLst>
            </p:cNvPr>
            <p:cNvSpPr/>
            <p:nvPr/>
          </p:nvSpPr>
          <p:spPr>
            <a:xfrm>
              <a:off x="12470383" y="7869650"/>
              <a:ext cx="876300" cy="47625"/>
            </a:xfrm>
            <a:custGeom>
              <a:avLst/>
              <a:gdLst>
                <a:gd name="connsiteX0" fmla="*/ 869823 w 876300"/>
                <a:gd name="connsiteY0" fmla="*/ 51340 h 47625"/>
                <a:gd name="connsiteX1" fmla="*/ 14573 w 876300"/>
                <a:gd name="connsiteY1" fmla="*/ 51340 h 47625"/>
                <a:gd name="connsiteX2" fmla="*/ 0 w 876300"/>
                <a:gd name="connsiteY2" fmla="*/ 36767 h 47625"/>
                <a:gd name="connsiteX3" fmla="*/ 0 w 876300"/>
                <a:gd name="connsiteY3" fmla="*/ 14573 h 47625"/>
                <a:gd name="connsiteX4" fmla="*/ 14573 w 876300"/>
                <a:gd name="connsiteY4" fmla="*/ 0 h 47625"/>
                <a:gd name="connsiteX5" fmla="*/ 869823 w 876300"/>
                <a:gd name="connsiteY5" fmla="*/ 0 h 47625"/>
                <a:gd name="connsiteX6" fmla="*/ 884396 w 876300"/>
                <a:gd name="connsiteY6" fmla="*/ 14573 h 47625"/>
                <a:gd name="connsiteX7" fmla="*/ 884396 w 876300"/>
                <a:gd name="connsiteY7" fmla="*/ 36767 h 47625"/>
                <a:gd name="connsiteX8" fmla="*/ 869823 w 8763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76300" h="47625">
                  <a:moveTo>
                    <a:pt x="869823" y="51340"/>
                  </a:moveTo>
                  <a:lnTo>
                    <a:pt x="14573" y="51340"/>
                  </a:lnTo>
                  <a:cubicBezTo>
                    <a:pt x="6572" y="51340"/>
                    <a:pt x="0" y="44863"/>
                    <a:pt x="0" y="36767"/>
                  </a:cubicBezTo>
                  <a:lnTo>
                    <a:pt x="0" y="14573"/>
                  </a:lnTo>
                  <a:cubicBezTo>
                    <a:pt x="0" y="6572"/>
                    <a:pt x="6477" y="0"/>
                    <a:pt x="14573" y="0"/>
                  </a:cubicBezTo>
                  <a:lnTo>
                    <a:pt x="869823" y="0"/>
                  </a:lnTo>
                  <a:cubicBezTo>
                    <a:pt x="877824" y="0"/>
                    <a:pt x="884396" y="6477"/>
                    <a:pt x="884396" y="14573"/>
                  </a:cubicBezTo>
                  <a:lnTo>
                    <a:pt x="884396" y="36767"/>
                  </a:lnTo>
                  <a:cubicBezTo>
                    <a:pt x="884396" y="44863"/>
                    <a:pt x="877919" y="51340"/>
                    <a:pt x="869823"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9" name="Freeform: Shape 38">
              <a:extLst>
                <a:ext uri="{FF2B5EF4-FFF2-40B4-BE49-F238E27FC236}">
                  <a16:creationId xmlns:a16="http://schemas.microsoft.com/office/drawing/2014/main" id="{79F19DD8-E931-4A7C-A143-B2AF7D2767CA}"/>
                </a:ext>
              </a:extLst>
            </p:cNvPr>
            <p:cNvSpPr/>
            <p:nvPr/>
          </p:nvSpPr>
          <p:spPr>
            <a:xfrm>
              <a:off x="10250296" y="5915025"/>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0" name="Freeform: Shape 39">
              <a:extLst>
                <a:ext uri="{FF2B5EF4-FFF2-40B4-BE49-F238E27FC236}">
                  <a16:creationId xmlns:a16="http://schemas.microsoft.com/office/drawing/2014/main" id="{C4C12B78-ECEA-4DE0-97A9-078C605CF95C}"/>
                </a:ext>
              </a:extLst>
            </p:cNvPr>
            <p:cNvSpPr/>
            <p:nvPr/>
          </p:nvSpPr>
          <p:spPr>
            <a:xfrm>
              <a:off x="10250296" y="6050375"/>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767"/>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1" name="Freeform: Shape 40">
              <a:extLst>
                <a:ext uri="{FF2B5EF4-FFF2-40B4-BE49-F238E27FC236}">
                  <a16:creationId xmlns:a16="http://schemas.microsoft.com/office/drawing/2014/main" id="{7752E1EA-8922-4C07-927D-AFCE687B5BCC}"/>
                </a:ext>
              </a:extLst>
            </p:cNvPr>
            <p:cNvSpPr/>
            <p:nvPr/>
          </p:nvSpPr>
          <p:spPr>
            <a:xfrm>
              <a:off x="10250296" y="6185630"/>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2" name="Freeform: Shape 41">
              <a:extLst>
                <a:ext uri="{FF2B5EF4-FFF2-40B4-BE49-F238E27FC236}">
                  <a16:creationId xmlns:a16="http://schemas.microsoft.com/office/drawing/2014/main" id="{9B3CD7C6-1FB3-4EDB-BF5E-56CB67CCA9A4}"/>
                </a:ext>
              </a:extLst>
            </p:cNvPr>
            <p:cNvSpPr/>
            <p:nvPr/>
          </p:nvSpPr>
          <p:spPr>
            <a:xfrm>
              <a:off x="10392314" y="6320980"/>
              <a:ext cx="447675" cy="47625"/>
            </a:xfrm>
            <a:custGeom>
              <a:avLst/>
              <a:gdLst>
                <a:gd name="connsiteX0" fmla="*/ 440531 w 447675"/>
                <a:gd name="connsiteY0" fmla="*/ 51340 h 47625"/>
                <a:gd name="connsiteX1" fmla="*/ 14573 w 447675"/>
                <a:gd name="connsiteY1" fmla="*/ 51340 h 47625"/>
                <a:gd name="connsiteX2" fmla="*/ 0 w 447675"/>
                <a:gd name="connsiteY2" fmla="*/ 36767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7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7"/>
                  </a:cubicBezTo>
                  <a:lnTo>
                    <a:pt x="0" y="14573"/>
                  </a:lnTo>
                  <a:cubicBezTo>
                    <a:pt x="0" y="6572"/>
                    <a:pt x="6477" y="0"/>
                    <a:pt x="14573" y="0"/>
                  </a:cubicBezTo>
                  <a:lnTo>
                    <a:pt x="440531" y="0"/>
                  </a:lnTo>
                  <a:cubicBezTo>
                    <a:pt x="448532" y="0"/>
                    <a:pt x="455105" y="6477"/>
                    <a:pt x="455105" y="14573"/>
                  </a:cubicBezTo>
                  <a:lnTo>
                    <a:pt x="455105" y="36767"/>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3" name="Freeform: Shape 42">
              <a:extLst>
                <a:ext uri="{FF2B5EF4-FFF2-40B4-BE49-F238E27FC236}">
                  <a16:creationId xmlns:a16="http://schemas.microsoft.com/office/drawing/2014/main" id="{2165B5FB-59D2-40CD-A32A-89451C346BEC}"/>
                </a:ext>
              </a:extLst>
            </p:cNvPr>
            <p:cNvSpPr/>
            <p:nvPr/>
          </p:nvSpPr>
          <p:spPr>
            <a:xfrm>
              <a:off x="10392314" y="6456236"/>
              <a:ext cx="447675" cy="47625"/>
            </a:xfrm>
            <a:custGeom>
              <a:avLst/>
              <a:gdLst>
                <a:gd name="connsiteX0" fmla="*/ 440531 w 447675"/>
                <a:gd name="connsiteY0" fmla="*/ 51340 h 47625"/>
                <a:gd name="connsiteX1" fmla="*/ 14573 w 447675"/>
                <a:gd name="connsiteY1" fmla="*/ 51340 h 47625"/>
                <a:gd name="connsiteX2" fmla="*/ 0 w 447675"/>
                <a:gd name="connsiteY2" fmla="*/ 36766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6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6"/>
                  </a:cubicBezTo>
                  <a:lnTo>
                    <a:pt x="0" y="14573"/>
                  </a:lnTo>
                  <a:cubicBezTo>
                    <a:pt x="0" y="6572"/>
                    <a:pt x="6477" y="0"/>
                    <a:pt x="14573" y="0"/>
                  </a:cubicBezTo>
                  <a:lnTo>
                    <a:pt x="440531" y="0"/>
                  </a:lnTo>
                  <a:cubicBezTo>
                    <a:pt x="448532" y="0"/>
                    <a:pt x="455105" y="6477"/>
                    <a:pt x="455105" y="14573"/>
                  </a:cubicBezTo>
                  <a:lnTo>
                    <a:pt x="455105" y="36766"/>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4" name="Freeform: Shape 43">
              <a:extLst>
                <a:ext uri="{FF2B5EF4-FFF2-40B4-BE49-F238E27FC236}">
                  <a16:creationId xmlns:a16="http://schemas.microsoft.com/office/drawing/2014/main" id="{AABE9BC4-DD1D-4856-86EC-E824CB95AA12}"/>
                </a:ext>
              </a:extLst>
            </p:cNvPr>
            <p:cNvSpPr/>
            <p:nvPr/>
          </p:nvSpPr>
          <p:spPr>
            <a:xfrm>
              <a:off x="10392314" y="6591586"/>
              <a:ext cx="447675" cy="47625"/>
            </a:xfrm>
            <a:custGeom>
              <a:avLst/>
              <a:gdLst>
                <a:gd name="connsiteX0" fmla="*/ 440531 w 447675"/>
                <a:gd name="connsiteY0" fmla="*/ 51340 h 47625"/>
                <a:gd name="connsiteX1" fmla="*/ 14573 w 447675"/>
                <a:gd name="connsiteY1" fmla="*/ 51340 h 47625"/>
                <a:gd name="connsiteX2" fmla="*/ 0 w 447675"/>
                <a:gd name="connsiteY2" fmla="*/ 36767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7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7"/>
                  </a:cubicBezTo>
                  <a:lnTo>
                    <a:pt x="0" y="14573"/>
                  </a:lnTo>
                  <a:cubicBezTo>
                    <a:pt x="0" y="6572"/>
                    <a:pt x="6477" y="0"/>
                    <a:pt x="14573" y="0"/>
                  </a:cubicBezTo>
                  <a:lnTo>
                    <a:pt x="440531" y="0"/>
                  </a:lnTo>
                  <a:cubicBezTo>
                    <a:pt x="448532" y="0"/>
                    <a:pt x="455105" y="6477"/>
                    <a:pt x="455105" y="14573"/>
                  </a:cubicBezTo>
                  <a:lnTo>
                    <a:pt x="455105" y="36767"/>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5" name="Freeform: Shape 44">
              <a:extLst>
                <a:ext uri="{FF2B5EF4-FFF2-40B4-BE49-F238E27FC236}">
                  <a16:creationId xmlns:a16="http://schemas.microsoft.com/office/drawing/2014/main" id="{1B66DD10-7175-4ABC-A172-AB1331C76D32}"/>
                </a:ext>
              </a:extLst>
            </p:cNvPr>
            <p:cNvSpPr/>
            <p:nvPr/>
          </p:nvSpPr>
          <p:spPr>
            <a:xfrm>
              <a:off x="10147045" y="7000684"/>
              <a:ext cx="400050" cy="47625"/>
            </a:xfrm>
            <a:custGeom>
              <a:avLst/>
              <a:gdLst>
                <a:gd name="connsiteX0" fmla="*/ 393668 w 400050"/>
                <a:gd name="connsiteY0" fmla="*/ 51340 h 47625"/>
                <a:gd name="connsiteX1" fmla="*/ 14573 w 400050"/>
                <a:gd name="connsiteY1" fmla="*/ 51340 h 47625"/>
                <a:gd name="connsiteX2" fmla="*/ 0 w 400050"/>
                <a:gd name="connsiteY2" fmla="*/ 36767 h 47625"/>
                <a:gd name="connsiteX3" fmla="*/ 0 w 400050"/>
                <a:gd name="connsiteY3" fmla="*/ 14573 h 47625"/>
                <a:gd name="connsiteX4" fmla="*/ 14573 w 400050"/>
                <a:gd name="connsiteY4" fmla="*/ 0 h 47625"/>
                <a:gd name="connsiteX5" fmla="*/ 393668 w 400050"/>
                <a:gd name="connsiteY5" fmla="*/ 0 h 47625"/>
                <a:gd name="connsiteX6" fmla="*/ 408242 w 400050"/>
                <a:gd name="connsiteY6" fmla="*/ 14573 h 47625"/>
                <a:gd name="connsiteX7" fmla="*/ 408242 w 400050"/>
                <a:gd name="connsiteY7" fmla="*/ 36767 h 47625"/>
                <a:gd name="connsiteX8" fmla="*/ 393668 w 4000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47625">
                  <a:moveTo>
                    <a:pt x="393668" y="51340"/>
                  </a:moveTo>
                  <a:lnTo>
                    <a:pt x="14573" y="51340"/>
                  </a:lnTo>
                  <a:cubicBezTo>
                    <a:pt x="6572" y="51340"/>
                    <a:pt x="0" y="44863"/>
                    <a:pt x="0" y="36767"/>
                  </a:cubicBezTo>
                  <a:lnTo>
                    <a:pt x="0" y="14573"/>
                  </a:lnTo>
                  <a:cubicBezTo>
                    <a:pt x="0" y="6572"/>
                    <a:pt x="6477" y="0"/>
                    <a:pt x="14573" y="0"/>
                  </a:cubicBezTo>
                  <a:lnTo>
                    <a:pt x="393668" y="0"/>
                  </a:lnTo>
                  <a:cubicBezTo>
                    <a:pt x="401669" y="0"/>
                    <a:pt x="408242" y="6477"/>
                    <a:pt x="408242" y="14573"/>
                  </a:cubicBezTo>
                  <a:lnTo>
                    <a:pt x="408242" y="36767"/>
                  </a:lnTo>
                  <a:cubicBezTo>
                    <a:pt x="408242" y="44767"/>
                    <a:pt x="401765" y="51340"/>
                    <a:pt x="393668"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6" name="Freeform: Shape 45">
              <a:extLst>
                <a:ext uri="{FF2B5EF4-FFF2-40B4-BE49-F238E27FC236}">
                  <a16:creationId xmlns:a16="http://schemas.microsoft.com/office/drawing/2014/main" id="{C002FB12-823F-40B0-B185-AD53A47C140E}"/>
                </a:ext>
              </a:extLst>
            </p:cNvPr>
            <p:cNvSpPr/>
            <p:nvPr/>
          </p:nvSpPr>
          <p:spPr>
            <a:xfrm>
              <a:off x="10250296" y="7135939"/>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7" name="Freeform: Shape 46">
              <a:extLst>
                <a:ext uri="{FF2B5EF4-FFF2-40B4-BE49-F238E27FC236}">
                  <a16:creationId xmlns:a16="http://schemas.microsoft.com/office/drawing/2014/main" id="{B94FBA76-9F51-4F6D-9CEA-F1AE269D02F6}"/>
                </a:ext>
              </a:extLst>
            </p:cNvPr>
            <p:cNvSpPr/>
            <p:nvPr/>
          </p:nvSpPr>
          <p:spPr>
            <a:xfrm>
              <a:off x="10250296" y="7271290"/>
              <a:ext cx="514350" cy="47625"/>
            </a:xfrm>
            <a:custGeom>
              <a:avLst/>
              <a:gdLst>
                <a:gd name="connsiteX0" fmla="*/ 506921 w 514350"/>
                <a:gd name="connsiteY0" fmla="*/ 51340 h 47625"/>
                <a:gd name="connsiteX1" fmla="*/ 14573 w 514350"/>
                <a:gd name="connsiteY1" fmla="*/ 51340 h 47625"/>
                <a:gd name="connsiteX2" fmla="*/ 0 w 514350"/>
                <a:gd name="connsiteY2" fmla="*/ 36766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6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6"/>
                  </a:cubicBezTo>
                  <a:lnTo>
                    <a:pt x="0" y="14573"/>
                  </a:lnTo>
                  <a:cubicBezTo>
                    <a:pt x="0" y="6572"/>
                    <a:pt x="6477" y="0"/>
                    <a:pt x="14573" y="0"/>
                  </a:cubicBezTo>
                  <a:lnTo>
                    <a:pt x="506921" y="0"/>
                  </a:lnTo>
                  <a:cubicBezTo>
                    <a:pt x="514922" y="0"/>
                    <a:pt x="521494" y="6477"/>
                    <a:pt x="521494" y="14573"/>
                  </a:cubicBezTo>
                  <a:lnTo>
                    <a:pt x="521494" y="36766"/>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8" name="Freeform: Shape 47">
              <a:extLst>
                <a:ext uri="{FF2B5EF4-FFF2-40B4-BE49-F238E27FC236}">
                  <a16:creationId xmlns:a16="http://schemas.microsoft.com/office/drawing/2014/main" id="{357E2239-1FAE-44D4-BBD7-A590C8AEA5F2}"/>
                </a:ext>
              </a:extLst>
            </p:cNvPr>
            <p:cNvSpPr/>
            <p:nvPr/>
          </p:nvSpPr>
          <p:spPr>
            <a:xfrm>
              <a:off x="10250296" y="7406545"/>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9" name="Freeform: Shape 48">
              <a:extLst>
                <a:ext uri="{FF2B5EF4-FFF2-40B4-BE49-F238E27FC236}">
                  <a16:creationId xmlns:a16="http://schemas.microsoft.com/office/drawing/2014/main" id="{AEA6F5F3-B3AD-4258-8AE8-BD6D8175A194}"/>
                </a:ext>
              </a:extLst>
            </p:cNvPr>
            <p:cNvSpPr/>
            <p:nvPr/>
          </p:nvSpPr>
          <p:spPr>
            <a:xfrm>
              <a:off x="10392314" y="7541895"/>
              <a:ext cx="447675" cy="47625"/>
            </a:xfrm>
            <a:custGeom>
              <a:avLst/>
              <a:gdLst>
                <a:gd name="connsiteX0" fmla="*/ 440531 w 447675"/>
                <a:gd name="connsiteY0" fmla="*/ 51340 h 47625"/>
                <a:gd name="connsiteX1" fmla="*/ 14573 w 447675"/>
                <a:gd name="connsiteY1" fmla="*/ 51340 h 47625"/>
                <a:gd name="connsiteX2" fmla="*/ 0 w 447675"/>
                <a:gd name="connsiteY2" fmla="*/ 36767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7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7"/>
                  </a:cubicBezTo>
                  <a:lnTo>
                    <a:pt x="0" y="14573"/>
                  </a:lnTo>
                  <a:cubicBezTo>
                    <a:pt x="0" y="6572"/>
                    <a:pt x="6477" y="0"/>
                    <a:pt x="14573" y="0"/>
                  </a:cubicBezTo>
                  <a:lnTo>
                    <a:pt x="440531" y="0"/>
                  </a:lnTo>
                  <a:cubicBezTo>
                    <a:pt x="448532" y="0"/>
                    <a:pt x="455105" y="6477"/>
                    <a:pt x="455105" y="14573"/>
                  </a:cubicBezTo>
                  <a:lnTo>
                    <a:pt x="455105" y="36767"/>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0" name="Freeform: Shape 49">
              <a:extLst>
                <a:ext uri="{FF2B5EF4-FFF2-40B4-BE49-F238E27FC236}">
                  <a16:creationId xmlns:a16="http://schemas.microsoft.com/office/drawing/2014/main" id="{F243C01D-250E-4955-BE37-76E1E5423A73}"/>
                </a:ext>
              </a:extLst>
            </p:cNvPr>
            <p:cNvSpPr/>
            <p:nvPr/>
          </p:nvSpPr>
          <p:spPr>
            <a:xfrm>
              <a:off x="10392314" y="7677245"/>
              <a:ext cx="447675" cy="47625"/>
            </a:xfrm>
            <a:custGeom>
              <a:avLst/>
              <a:gdLst>
                <a:gd name="connsiteX0" fmla="*/ 440531 w 447675"/>
                <a:gd name="connsiteY0" fmla="*/ 51340 h 47625"/>
                <a:gd name="connsiteX1" fmla="*/ 14573 w 447675"/>
                <a:gd name="connsiteY1" fmla="*/ 51340 h 47625"/>
                <a:gd name="connsiteX2" fmla="*/ 0 w 447675"/>
                <a:gd name="connsiteY2" fmla="*/ 36766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6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6"/>
                  </a:cubicBezTo>
                  <a:lnTo>
                    <a:pt x="0" y="14573"/>
                  </a:lnTo>
                  <a:cubicBezTo>
                    <a:pt x="0" y="6572"/>
                    <a:pt x="6477" y="0"/>
                    <a:pt x="14573" y="0"/>
                  </a:cubicBezTo>
                  <a:lnTo>
                    <a:pt x="440531" y="0"/>
                  </a:lnTo>
                  <a:cubicBezTo>
                    <a:pt x="448532" y="0"/>
                    <a:pt x="455105" y="6477"/>
                    <a:pt x="455105" y="14573"/>
                  </a:cubicBezTo>
                  <a:lnTo>
                    <a:pt x="455105" y="36766"/>
                  </a:lnTo>
                  <a:cubicBezTo>
                    <a:pt x="455009" y="44767"/>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1" name="Freeform: Shape 50">
              <a:extLst>
                <a:ext uri="{FF2B5EF4-FFF2-40B4-BE49-F238E27FC236}">
                  <a16:creationId xmlns:a16="http://schemas.microsoft.com/office/drawing/2014/main" id="{AF6483AD-204C-49E9-8674-F2EBB4EEE3DC}"/>
                </a:ext>
              </a:extLst>
            </p:cNvPr>
            <p:cNvSpPr/>
            <p:nvPr/>
          </p:nvSpPr>
          <p:spPr>
            <a:xfrm>
              <a:off x="10392314" y="7812500"/>
              <a:ext cx="447675" cy="47625"/>
            </a:xfrm>
            <a:custGeom>
              <a:avLst/>
              <a:gdLst>
                <a:gd name="connsiteX0" fmla="*/ 440531 w 447675"/>
                <a:gd name="connsiteY0" fmla="*/ 51340 h 47625"/>
                <a:gd name="connsiteX1" fmla="*/ 14573 w 447675"/>
                <a:gd name="connsiteY1" fmla="*/ 51340 h 47625"/>
                <a:gd name="connsiteX2" fmla="*/ 0 w 447675"/>
                <a:gd name="connsiteY2" fmla="*/ 36767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7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7"/>
                  </a:cubicBezTo>
                  <a:lnTo>
                    <a:pt x="0" y="14573"/>
                  </a:lnTo>
                  <a:cubicBezTo>
                    <a:pt x="0" y="6572"/>
                    <a:pt x="6477" y="0"/>
                    <a:pt x="14573" y="0"/>
                  </a:cubicBezTo>
                  <a:lnTo>
                    <a:pt x="440531" y="0"/>
                  </a:lnTo>
                  <a:cubicBezTo>
                    <a:pt x="448532" y="0"/>
                    <a:pt x="455105" y="6477"/>
                    <a:pt x="455105" y="14573"/>
                  </a:cubicBezTo>
                  <a:lnTo>
                    <a:pt x="455105" y="36767"/>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52" name="Group 51">
            <a:extLst>
              <a:ext uri="{FF2B5EF4-FFF2-40B4-BE49-F238E27FC236}">
                <a16:creationId xmlns:a16="http://schemas.microsoft.com/office/drawing/2014/main" id="{B5378235-779D-4E32-9583-B6F37ADC3590}"/>
              </a:ext>
            </a:extLst>
          </p:cNvPr>
          <p:cNvGrpSpPr/>
          <p:nvPr/>
        </p:nvGrpSpPr>
        <p:grpSpPr>
          <a:xfrm>
            <a:off x="15807114" y="8020673"/>
            <a:ext cx="4664648" cy="3475506"/>
            <a:chOff x="15022950" y="5243529"/>
            <a:chExt cx="4336106" cy="3230718"/>
          </a:xfrm>
        </p:grpSpPr>
        <p:sp>
          <p:nvSpPr>
            <p:cNvPr id="53" name="Freeform: Shape 52">
              <a:extLst>
                <a:ext uri="{FF2B5EF4-FFF2-40B4-BE49-F238E27FC236}">
                  <a16:creationId xmlns:a16="http://schemas.microsoft.com/office/drawing/2014/main" id="{76F84403-5F8F-42F1-8A2C-68E68239D7F0}"/>
                </a:ext>
              </a:extLst>
            </p:cNvPr>
            <p:cNvSpPr/>
            <p:nvPr/>
          </p:nvSpPr>
          <p:spPr>
            <a:xfrm>
              <a:off x="17630967" y="7823549"/>
              <a:ext cx="133350" cy="238125"/>
            </a:xfrm>
            <a:custGeom>
              <a:avLst/>
              <a:gdLst>
                <a:gd name="connsiteX0" fmla="*/ 139160 w 133350"/>
                <a:gd name="connsiteY0" fmla="*/ 219932 h 238125"/>
                <a:gd name="connsiteX1" fmla="*/ 67818 w 133350"/>
                <a:gd name="connsiteY1" fmla="*/ 0 h 238125"/>
                <a:gd name="connsiteX2" fmla="*/ 0 w 133350"/>
                <a:gd name="connsiteY2" fmla="*/ 47435 h 238125"/>
                <a:gd name="connsiteX3" fmla="*/ 75819 w 133350"/>
                <a:gd name="connsiteY3" fmla="*/ 240602 h 238125"/>
                <a:gd name="connsiteX4" fmla="*/ 139160 w 133350"/>
                <a:gd name="connsiteY4" fmla="*/ 219932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238125">
                  <a:moveTo>
                    <a:pt x="139160" y="219932"/>
                  </a:moveTo>
                  <a:cubicBezTo>
                    <a:pt x="138398" y="218218"/>
                    <a:pt x="67818" y="0"/>
                    <a:pt x="67818" y="0"/>
                  </a:cubicBezTo>
                  <a:lnTo>
                    <a:pt x="0" y="47435"/>
                  </a:lnTo>
                  <a:lnTo>
                    <a:pt x="75819" y="240602"/>
                  </a:lnTo>
                  <a:lnTo>
                    <a:pt x="139160" y="219932"/>
                  </a:lnTo>
                  <a:close/>
                </a:path>
              </a:pathLst>
            </a:custGeom>
            <a:solidFill>
              <a:srgbClr val="FFB2BA"/>
            </a:soli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39AB9972-E979-42EE-A571-A1177B2DDBF7}"/>
                </a:ext>
              </a:extLst>
            </p:cNvPr>
            <p:cNvSpPr/>
            <p:nvPr/>
          </p:nvSpPr>
          <p:spPr>
            <a:xfrm>
              <a:off x="17644968" y="7981758"/>
              <a:ext cx="371475" cy="209550"/>
            </a:xfrm>
            <a:custGeom>
              <a:avLst/>
              <a:gdLst>
                <a:gd name="connsiteX0" fmla="*/ 1 w 371475"/>
                <a:gd name="connsiteY0" fmla="*/ 18098 h 209550"/>
                <a:gd name="connsiteX1" fmla="*/ 953 w 371475"/>
                <a:gd name="connsiteY1" fmla="*/ 173070 h 209550"/>
                <a:gd name="connsiteX2" fmla="*/ 38291 w 371475"/>
                <a:gd name="connsiteY2" fmla="*/ 209932 h 209550"/>
                <a:gd name="connsiteX3" fmla="*/ 374429 w 371475"/>
                <a:gd name="connsiteY3" fmla="*/ 207932 h 209550"/>
                <a:gd name="connsiteX4" fmla="*/ 374333 w 371475"/>
                <a:gd name="connsiteY4" fmla="*/ 193454 h 209550"/>
                <a:gd name="connsiteX5" fmla="*/ 317755 w 371475"/>
                <a:gd name="connsiteY5" fmla="*/ 128589 h 209550"/>
                <a:gd name="connsiteX6" fmla="*/ 309278 w 371475"/>
                <a:gd name="connsiteY6" fmla="*/ 127350 h 209550"/>
                <a:gd name="connsiteX7" fmla="*/ 234792 w 371475"/>
                <a:gd name="connsiteY7" fmla="*/ 92013 h 209550"/>
                <a:gd name="connsiteX8" fmla="*/ 154592 w 371475"/>
                <a:gd name="connsiteY8" fmla="*/ 18480 h 209550"/>
                <a:gd name="connsiteX9" fmla="*/ 106776 w 371475"/>
                <a:gd name="connsiteY9" fmla="*/ 1 h 209550"/>
                <a:gd name="connsiteX10" fmla="*/ 17241 w 371475"/>
                <a:gd name="connsiteY10" fmla="*/ 572 h 209550"/>
                <a:gd name="connsiteX11" fmla="*/ 1 w 371475"/>
                <a:gd name="connsiteY11" fmla="*/ 18098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1475" h="209550">
                  <a:moveTo>
                    <a:pt x="1" y="18098"/>
                  </a:moveTo>
                  <a:lnTo>
                    <a:pt x="953" y="173070"/>
                  </a:lnTo>
                  <a:cubicBezTo>
                    <a:pt x="1049" y="193549"/>
                    <a:pt x="17813" y="210122"/>
                    <a:pt x="38291" y="209932"/>
                  </a:cubicBezTo>
                  <a:lnTo>
                    <a:pt x="374429" y="207932"/>
                  </a:lnTo>
                  <a:lnTo>
                    <a:pt x="374333" y="193454"/>
                  </a:lnTo>
                  <a:cubicBezTo>
                    <a:pt x="374143" y="160878"/>
                    <a:pt x="350045" y="133256"/>
                    <a:pt x="317755" y="128589"/>
                  </a:cubicBezTo>
                  <a:lnTo>
                    <a:pt x="309278" y="127350"/>
                  </a:lnTo>
                  <a:cubicBezTo>
                    <a:pt x="281465" y="123350"/>
                    <a:pt x="255461" y="111063"/>
                    <a:pt x="234792" y="92013"/>
                  </a:cubicBezTo>
                  <a:lnTo>
                    <a:pt x="154592" y="18480"/>
                  </a:lnTo>
                  <a:cubicBezTo>
                    <a:pt x="141638" y="6573"/>
                    <a:pt x="124493" y="-94"/>
                    <a:pt x="106776" y="1"/>
                  </a:cubicBezTo>
                  <a:lnTo>
                    <a:pt x="17241" y="572"/>
                  </a:lnTo>
                  <a:cubicBezTo>
                    <a:pt x="7621" y="668"/>
                    <a:pt x="-94" y="8478"/>
                    <a:pt x="1" y="18098"/>
                  </a:cubicBezTo>
                  <a:close/>
                </a:path>
              </a:pathLst>
            </a:custGeom>
            <a:solidFill>
              <a:schemeClr val="tx1"/>
            </a:solid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C2D01396-1FAB-4BD0-8614-A585B8982C5F}"/>
                </a:ext>
              </a:extLst>
            </p:cNvPr>
            <p:cNvSpPr/>
            <p:nvPr/>
          </p:nvSpPr>
          <p:spPr>
            <a:xfrm>
              <a:off x="15552707" y="6246971"/>
              <a:ext cx="657225" cy="723900"/>
            </a:xfrm>
            <a:custGeom>
              <a:avLst/>
              <a:gdLst>
                <a:gd name="connsiteX0" fmla="*/ 434149 w 657225"/>
                <a:gd name="connsiteY0" fmla="*/ 0 h 723900"/>
                <a:gd name="connsiteX1" fmla="*/ 658273 w 657225"/>
                <a:gd name="connsiteY1" fmla="*/ 294608 h 723900"/>
                <a:gd name="connsiteX2" fmla="*/ 647129 w 657225"/>
                <a:gd name="connsiteY2" fmla="*/ 524351 h 723900"/>
                <a:gd name="connsiteX3" fmla="*/ 0 w 657225"/>
                <a:gd name="connsiteY3" fmla="*/ 728377 h 723900"/>
              </a:gdLst>
              <a:ahLst/>
              <a:cxnLst>
                <a:cxn ang="0">
                  <a:pos x="connsiteX0" y="connsiteY0"/>
                </a:cxn>
                <a:cxn ang="0">
                  <a:pos x="connsiteX1" y="connsiteY1"/>
                </a:cxn>
                <a:cxn ang="0">
                  <a:pos x="connsiteX2" y="connsiteY2"/>
                </a:cxn>
                <a:cxn ang="0">
                  <a:pos x="connsiteX3" y="connsiteY3"/>
                </a:cxn>
              </a:cxnLst>
              <a:rect l="l" t="t" r="r" b="b"/>
              <a:pathLst>
                <a:path w="657225" h="723900">
                  <a:moveTo>
                    <a:pt x="434149" y="0"/>
                  </a:moveTo>
                  <a:lnTo>
                    <a:pt x="658273" y="294608"/>
                  </a:lnTo>
                  <a:lnTo>
                    <a:pt x="647129" y="524351"/>
                  </a:lnTo>
                  <a:lnTo>
                    <a:pt x="0" y="728377"/>
                  </a:lnTo>
                  <a:close/>
                </a:path>
              </a:pathLst>
            </a:custGeom>
            <a:solidFill>
              <a:srgbClr val="FF2D5E"/>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5D299E49-A1B7-4610-9B5C-E49897E3BBFA}"/>
                </a:ext>
              </a:extLst>
            </p:cNvPr>
            <p:cNvSpPr/>
            <p:nvPr/>
          </p:nvSpPr>
          <p:spPr>
            <a:xfrm>
              <a:off x="15344777" y="6173387"/>
              <a:ext cx="2447925" cy="2228850"/>
            </a:xfrm>
            <a:custGeom>
              <a:avLst/>
              <a:gdLst>
                <a:gd name="connsiteX0" fmla="*/ 293656 w 2447925"/>
                <a:gd name="connsiteY0" fmla="*/ 2233854 h 2228850"/>
                <a:gd name="connsiteX1" fmla="*/ 1383411 w 2447925"/>
                <a:gd name="connsiteY1" fmla="*/ 873779 h 2228850"/>
                <a:gd name="connsiteX2" fmla="*/ 1391317 w 2447925"/>
                <a:gd name="connsiteY2" fmla="*/ 864445 h 2228850"/>
                <a:gd name="connsiteX3" fmla="*/ 1706023 w 2447925"/>
                <a:gd name="connsiteY3" fmla="*/ 902450 h 2228850"/>
                <a:gd name="connsiteX4" fmla="*/ 2204942 w 2447925"/>
                <a:gd name="connsiteY4" fmla="*/ 1765319 h 2228850"/>
                <a:gd name="connsiteX5" fmla="*/ 2455735 w 2447925"/>
                <a:gd name="connsiteY5" fmla="*/ 1666831 h 2228850"/>
                <a:gd name="connsiteX6" fmla="*/ 1934908 w 2447925"/>
                <a:gd name="connsiteY6" fmla="*/ 342951 h 2228850"/>
                <a:gd name="connsiteX7" fmla="*/ 1267301 w 2447925"/>
                <a:gd name="connsiteY7" fmla="*/ 28721 h 2228850"/>
                <a:gd name="connsiteX8" fmla="*/ 1047178 w 2447925"/>
                <a:gd name="connsiteY8" fmla="*/ 173025 h 2228850"/>
                <a:gd name="connsiteX9" fmla="*/ 0 w 2447925"/>
                <a:gd name="connsiteY9" fmla="*/ 1302500 h 2228850"/>
                <a:gd name="connsiteX10" fmla="*/ 293656 w 2447925"/>
                <a:gd name="connsiteY10" fmla="*/ 2233854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47925" h="2228850">
                  <a:moveTo>
                    <a:pt x="293656" y="2233854"/>
                  </a:moveTo>
                  <a:lnTo>
                    <a:pt x="1383411" y="873779"/>
                  </a:lnTo>
                  <a:cubicBezTo>
                    <a:pt x="1385983" y="870541"/>
                    <a:pt x="1388650" y="867493"/>
                    <a:pt x="1391317" y="864445"/>
                  </a:cubicBezTo>
                  <a:cubicBezTo>
                    <a:pt x="1479804" y="766528"/>
                    <a:pt x="1639919" y="788150"/>
                    <a:pt x="1706023" y="902450"/>
                  </a:cubicBezTo>
                  <a:lnTo>
                    <a:pt x="2204942" y="1765319"/>
                  </a:lnTo>
                  <a:lnTo>
                    <a:pt x="2455735" y="1666831"/>
                  </a:lnTo>
                  <a:lnTo>
                    <a:pt x="1934908" y="342951"/>
                  </a:lnTo>
                  <a:cubicBezTo>
                    <a:pt x="1830705" y="77966"/>
                    <a:pt x="1536287" y="-64814"/>
                    <a:pt x="1267301" y="28721"/>
                  </a:cubicBezTo>
                  <a:cubicBezTo>
                    <a:pt x="1186244" y="56915"/>
                    <a:pt x="1110425" y="104826"/>
                    <a:pt x="1047178" y="173025"/>
                  </a:cubicBezTo>
                  <a:lnTo>
                    <a:pt x="0" y="1302500"/>
                  </a:lnTo>
                  <a:lnTo>
                    <a:pt x="293656" y="2233854"/>
                  </a:lnTo>
                  <a:close/>
                </a:path>
              </a:pathLst>
            </a:custGeom>
            <a:solidFill>
              <a:srgbClr val="092156"/>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B2924236-799F-4436-8B95-F085E412AC23}"/>
                </a:ext>
              </a:extLst>
            </p:cNvPr>
            <p:cNvSpPr/>
            <p:nvPr/>
          </p:nvSpPr>
          <p:spPr>
            <a:xfrm>
              <a:off x="18825879" y="8062436"/>
              <a:ext cx="238125" cy="161925"/>
            </a:xfrm>
            <a:custGeom>
              <a:avLst/>
              <a:gdLst>
                <a:gd name="connsiteX0" fmla="*/ 241268 w 238125"/>
                <a:gd name="connsiteY0" fmla="*/ 97536 h 161925"/>
                <a:gd name="connsiteX1" fmla="*/ 9144 w 238125"/>
                <a:gd name="connsiteY1" fmla="*/ 0 h 161925"/>
                <a:gd name="connsiteX2" fmla="*/ 0 w 238125"/>
                <a:gd name="connsiteY2" fmla="*/ 89725 h 161925"/>
                <a:gd name="connsiteX3" fmla="*/ 213265 w 238125"/>
                <a:gd name="connsiteY3" fmla="*/ 164497 h 161925"/>
                <a:gd name="connsiteX4" fmla="*/ 241268 w 238125"/>
                <a:gd name="connsiteY4" fmla="*/ 97536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161925">
                  <a:moveTo>
                    <a:pt x="241268" y="97536"/>
                  </a:moveTo>
                  <a:cubicBezTo>
                    <a:pt x="239363" y="96869"/>
                    <a:pt x="9144" y="0"/>
                    <a:pt x="9144" y="0"/>
                  </a:cubicBezTo>
                  <a:lnTo>
                    <a:pt x="0" y="89725"/>
                  </a:lnTo>
                  <a:lnTo>
                    <a:pt x="213265" y="164497"/>
                  </a:lnTo>
                  <a:lnTo>
                    <a:pt x="241268" y="97536"/>
                  </a:lnTo>
                  <a:close/>
                </a:path>
              </a:pathLst>
            </a:custGeom>
            <a:solidFill>
              <a:srgbClr val="FFB2BA"/>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2CC7F604-D1A7-46D2-8CC8-A07891398ABF}"/>
                </a:ext>
              </a:extLst>
            </p:cNvPr>
            <p:cNvSpPr/>
            <p:nvPr/>
          </p:nvSpPr>
          <p:spPr>
            <a:xfrm>
              <a:off x="18930431" y="8048054"/>
              <a:ext cx="428625" cy="304800"/>
            </a:xfrm>
            <a:custGeom>
              <a:avLst/>
              <a:gdLst>
                <a:gd name="connsiteX0" fmla="*/ 5938 w 428625"/>
                <a:gd name="connsiteY0" fmla="*/ 182879 h 304800"/>
                <a:gd name="connsiteX1" fmla="*/ 128810 w 428625"/>
                <a:gd name="connsiteY1" fmla="*/ 298608 h 304800"/>
                <a:gd name="connsiteX2" fmla="*/ 185960 w 428625"/>
                <a:gd name="connsiteY2" fmla="*/ 296893 h 304800"/>
                <a:gd name="connsiteX3" fmla="*/ 437039 w 428625"/>
                <a:gd name="connsiteY3" fmla="*/ 30384 h 304800"/>
                <a:gd name="connsiteX4" fmla="*/ 425514 w 428625"/>
                <a:gd name="connsiteY4" fmla="*/ 19525 h 304800"/>
                <a:gd name="connsiteX5" fmla="*/ 331883 w 428625"/>
                <a:gd name="connsiteY5" fmla="*/ 15334 h 304800"/>
                <a:gd name="connsiteX6" fmla="*/ 331883 w 428625"/>
                <a:gd name="connsiteY6" fmla="*/ 15334 h 304800"/>
                <a:gd name="connsiteX7" fmla="*/ 231394 w 428625"/>
                <a:gd name="connsiteY7" fmla="*/ 53911 h 304800"/>
                <a:gd name="connsiteX8" fmla="*/ 122428 w 428625"/>
                <a:gd name="connsiteY8" fmla="*/ 61245 h 304800"/>
                <a:gd name="connsiteX9" fmla="*/ 71946 w 428625"/>
                <a:gd name="connsiteY9" fmla="*/ 85057 h 304800"/>
                <a:gd name="connsiteX10" fmla="*/ 5080 w 428625"/>
                <a:gd name="connsiteY10" fmla="*/ 156019 h 304800"/>
                <a:gd name="connsiteX11" fmla="*/ 5938 w 428625"/>
                <a:gd name="connsiteY11" fmla="*/ 182879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8625" h="304800">
                  <a:moveTo>
                    <a:pt x="5938" y="182879"/>
                  </a:moveTo>
                  <a:lnTo>
                    <a:pt x="128810" y="298608"/>
                  </a:lnTo>
                  <a:cubicBezTo>
                    <a:pt x="145098" y="313943"/>
                    <a:pt x="170625" y="313181"/>
                    <a:pt x="185960" y="296893"/>
                  </a:cubicBezTo>
                  <a:lnTo>
                    <a:pt x="437039" y="30384"/>
                  </a:lnTo>
                  <a:lnTo>
                    <a:pt x="425514" y="19525"/>
                  </a:lnTo>
                  <a:cubicBezTo>
                    <a:pt x="399606" y="-4859"/>
                    <a:pt x="359792" y="-6573"/>
                    <a:pt x="331883" y="15334"/>
                  </a:cubicBezTo>
                  <a:lnTo>
                    <a:pt x="331883" y="15334"/>
                  </a:lnTo>
                  <a:cubicBezTo>
                    <a:pt x="303022" y="38004"/>
                    <a:pt x="267970" y="51434"/>
                    <a:pt x="231394" y="53911"/>
                  </a:cubicBezTo>
                  <a:lnTo>
                    <a:pt x="122428" y="61245"/>
                  </a:lnTo>
                  <a:cubicBezTo>
                    <a:pt x="103283" y="62483"/>
                    <a:pt x="85186" y="71056"/>
                    <a:pt x="71946" y="85057"/>
                  </a:cubicBezTo>
                  <a:lnTo>
                    <a:pt x="5080" y="156019"/>
                  </a:lnTo>
                  <a:cubicBezTo>
                    <a:pt x="-1968" y="163734"/>
                    <a:pt x="-1682" y="175736"/>
                    <a:pt x="5938" y="182879"/>
                  </a:cubicBezTo>
                  <a:close/>
                </a:path>
              </a:pathLst>
            </a:custGeom>
            <a:solidFill>
              <a:schemeClr val="tx1"/>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B35EDDF9-C85C-42A8-AA38-8CEE613C7291}"/>
                </a:ext>
              </a:extLst>
            </p:cNvPr>
            <p:cNvSpPr/>
            <p:nvPr/>
          </p:nvSpPr>
          <p:spPr>
            <a:xfrm>
              <a:off x="15176775" y="6959772"/>
              <a:ext cx="3705225" cy="1514475"/>
            </a:xfrm>
            <a:custGeom>
              <a:avLst/>
              <a:gdLst>
                <a:gd name="connsiteX0" fmla="*/ 3707587 w 3705225"/>
                <a:gd name="connsiteY0" fmla="*/ 1059706 h 1514475"/>
                <a:gd name="connsiteX1" fmla="*/ 3707587 w 3705225"/>
                <a:gd name="connsiteY1" fmla="*/ 1275066 h 1514475"/>
                <a:gd name="connsiteX2" fmla="*/ 3664916 w 3705225"/>
                <a:gd name="connsiteY2" fmla="*/ 1304022 h 1514475"/>
                <a:gd name="connsiteX3" fmla="*/ 2464956 w 3705225"/>
                <a:gd name="connsiteY3" fmla="*/ 827582 h 1514475"/>
                <a:gd name="connsiteX4" fmla="*/ 1854499 w 3705225"/>
                <a:gd name="connsiteY4" fmla="*/ 895971 h 1514475"/>
                <a:gd name="connsiteX5" fmla="*/ 275158 w 3705225"/>
                <a:gd name="connsiteY5" fmla="*/ 1515382 h 1514475"/>
                <a:gd name="connsiteX6" fmla="*/ 17602 w 3705225"/>
                <a:gd name="connsiteY6" fmla="*/ 892066 h 1514475"/>
                <a:gd name="connsiteX7" fmla="*/ 19698 w 3705225"/>
                <a:gd name="connsiteY7" fmla="*/ 882922 h 1514475"/>
                <a:gd name="connsiteX8" fmla="*/ 30842 w 3705225"/>
                <a:gd name="connsiteY8" fmla="*/ 864158 h 1514475"/>
                <a:gd name="connsiteX9" fmla="*/ 514045 w 3705225"/>
                <a:gd name="connsiteY9" fmla="*/ 553166 h 1514475"/>
                <a:gd name="connsiteX10" fmla="*/ 628726 w 3705225"/>
                <a:gd name="connsiteY10" fmla="*/ 496778 h 1514475"/>
                <a:gd name="connsiteX11" fmla="*/ 666922 w 3705225"/>
                <a:gd name="connsiteY11" fmla="*/ 478491 h 1514475"/>
                <a:gd name="connsiteX12" fmla="*/ 669208 w 3705225"/>
                <a:gd name="connsiteY12" fmla="*/ 477443 h 1514475"/>
                <a:gd name="connsiteX13" fmla="*/ 708165 w 3705225"/>
                <a:gd name="connsiteY13" fmla="*/ 459155 h 1514475"/>
                <a:gd name="connsiteX14" fmla="*/ 748456 w 3705225"/>
                <a:gd name="connsiteY14" fmla="*/ 440486 h 1514475"/>
                <a:gd name="connsiteX15" fmla="*/ 789223 w 3705225"/>
                <a:gd name="connsiteY15" fmla="*/ 421912 h 1514475"/>
                <a:gd name="connsiteX16" fmla="*/ 830275 w 3705225"/>
                <a:gd name="connsiteY16" fmla="*/ 403338 h 1514475"/>
                <a:gd name="connsiteX17" fmla="*/ 871614 w 3705225"/>
                <a:gd name="connsiteY17" fmla="*/ 384955 h 1514475"/>
                <a:gd name="connsiteX18" fmla="*/ 1162507 w 3705225"/>
                <a:gd name="connsiteY18" fmla="*/ 260654 h 1514475"/>
                <a:gd name="connsiteX19" fmla="*/ 1373677 w 3705225"/>
                <a:gd name="connsiteY19" fmla="*/ 175215 h 1514475"/>
                <a:gd name="connsiteX20" fmla="*/ 1726483 w 3705225"/>
                <a:gd name="connsiteY20" fmla="*/ 39102 h 1514475"/>
                <a:gd name="connsiteX21" fmla="*/ 2281409 w 3705225"/>
                <a:gd name="connsiteY21" fmla="*/ 101777 h 1514475"/>
                <a:gd name="connsiteX22" fmla="*/ 3693586 w 3705225"/>
                <a:gd name="connsiteY22" fmla="*/ 1033703 h 1514475"/>
                <a:gd name="connsiteX23" fmla="*/ 3707587 w 3705225"/>
                <a:gd name="connsiteY23" fmla="*/ 1059706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705225" h="1514475">
                  <a:moveTo>
                    <a:pt x="3707587" y="1059706"/>
                  </a:moveTo>
                  <a:lnTo>
                    <a:pt x="3707587" y="1275066"/>
                  </a:lnTo>
                  <a:cubicBezTo>
                    <a:pt x="3707587" y="1297069"/>
                    <a:pt x="3685299" y="1312023"/>
                    <a:pt x="3664916" y="1304022"/>
                  </a:cubicBezTo>
                  <a:lnTo>
                    <a:pt x="2464956" y="827582"/>
                  </a:lnTo>
                  <a:cubicBezTo>
                    <a:pt x="2262835" y="747286"/>
                    <a:pt x="2033664" y="772718"/>
                    <a:pt x="1854499" y="895971"/>
                  </a:cubicBezTo>
                  <a:cubicBezTo>
                    <a:pt x="1320051" y="1263636"/>
                    <a:pt x="791128" y="1519002"/>
                    <a:pt x="275158" y="1515382"/>
                  </a:cubicBezTo>
                  <a:cubicBezTo>
                    <a:pt x="31699" y="1504905"/>
                    <a:pt x="-36976" y="1294688"/>
                    <a:pt x="17602" y="892066"/>
                  </a:cubicBezTo>
                  <a:cubicBezTo>
                    <a:pt x="17983" y="888923"/>
                    <a:pt x="18745" y="885875"/>
                    <a:pt x="19698" y="882922"/>
                  </a:cubicBezTo>
                  <a:cubicBezTo>
                    <a:pt x="21984" y="875969"/>
                    <a:pt x="25889" y="869492"/>
                    <a:pt x="30842" y="864158"/>
                  </a:cubicBezTo>
                  <a:cubicBezTo>
                    <a:pt x="117615" y="771479"/>
                    <a:pt x="296971" y="662895"/>
                    <a:pt x="514045" y="553166"/>
                  </a:cubicBezTo>
                  <a:cubicBezTo>
                    <a:pt x="551288" y="534307"/>
                    <a:pt x="589579" y="515448"/>
                    <a:pt x="628726" y="496778"/>
                  </a:cubicBezTo>
                  <a:cubicBezTo>
                    <a:pt x="641395" y="490587"/>
                    <a:pt x="654063" y="484587"/>
                    <a:pt x="666922" y="478491"/>
                  </a:cubicBezTo>
                  <a:cubicBezTo>
                    <a:pt x="667684" y="478110"/>
                    <a:pt x="668446" y="477824"/>
                    <a:pt x="669208" y="477443"/>
                  </a:cubicBezTo>
                  <a:cubicBezTo>
                    <a:pt x="682162" y="471347"/>
                    <a:pt x="695116" y="465251"/>
                    <a:pt x="708165" y="459155"/>
                  </a:cubicBezTo>
                  <a:cubicBezTo>
                    <a:pt x="721500" y="452868"/>
                    <a:pt x="734930" y="446677"/>
                    <a:pt x="748456" y="440486"/>
                  </a:cubicBezTo>
                  <a:cubicBezTo>
                    <a:pt x="761981" y="434295"/>
                    <a:pt x="775602" y="428008"/>
                    <a:pt x="789223" y="421912"/>
                  </a:cubicBezTo>
                  <a:cubicBezTo>
                    <a:pt x="802939" y="415626"/>
                    <a:pt x="816559" y="409529"/>
                    <a:pt x="830275" y="403338"/>
                  </a:cubicBezTo>
                  <a:cubicBezTo>
                    <a:pt x="843991" y="397242"/>
                    <a:pt x="857803" y="391146"/>
                    <a:pt x="871614" y="384955"/>
                  </a:cubicBezTo>
                  <a:cubicBezTo>
                    <a:pt x="968197" y="342188"/>
                    <a:pt x="1066305" y="300373"/>
                    <a:pt x="1162507" y="260654"/>
                  </a:cubicBezTo>
                  <a:cubicBezTo>
                    <a:pt x="1234516" y="230936"/>
                    <a:pt x="1305382" y="202361"/>
                    <a:pt x="1373677" y="175215"/>
                  </a:cubicBezTo>
                  <a:cubicBezTo>
                    <a:pt x="1504169" y="123399"/>
                    <a:pt x="1625137" y="77012"/>
                    <a:pt x="1726483" y="39102"/>
                  </a:cubicBezTo>
                  <a:cubicBezTo>
                    <a:pt x="1910791" y="-29954"/>
                    <a:pt x="2117103" y="-6618"/>
                    <a:pt x="2281409" y="101777"/>
                  </a:cubicBezTo>
                  <a:lnTo>
                    <a:pt x="3693586" y="1033703"/>
                  </a:lnTo>
                  <a:cubicBezTo>
                    <a:pt x="3702349" y="1039322"/>
                    <a:pt x="3707587" y="1049133"/>
                    <a:pt x="3707587" y="1059706"/>
                  </a:cubicBezTo>
                  <a:close/>
                </a:path>
              </a:pathLst>
            </a:custGeom>
            <a:solidFill>
              <a:srgbClr val="001149"/>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A2F7B47D-B2F3-4C08-9B05-F3E1044EBCEA}"/>
                </a:ext>
              </a:extLst>
            </p:cNvPr>
            <p:cNvSpPr/>
            <p:nvPr/>
          </p:nvSpPr>
          <p:spPr>
            <a:xfrm>
              <a:off x="16819873" y="6156061"/>
              <a:ext cx="323850" cy="333375"/>
            </a:xfrm>
            <a:custGeom>
              <a:avLst/>
              <a:gdLst>
                <a:gd name="connsiteX0" fmla="*/ 21662 w 323850"/>
                <a:gd name="connsiteY0" fmla="*/ 274837 h 333375"/>
                <a:gd name="connsiteX1" fmla="*/ 80050 w 323850"/>
                <a:gd name="connsiteY1" fmla="*/ 325129 h 333375"/>
                <a:gd name="connsiteX2" fmla="*/ 168061 w 323850"/>
                <a:gd name="connsiteY2" fmla="*/ 318557 h 333375"/>
                <a:gd name="connsiteX3" fmla="*/ 303792 w 323850"/>
                <a:gd name="connsiteY3" fmla="*/ 161109 h 333375"/>
                <a:gd name="connsiteX4" fmla="*/ 294934 w 323850"/>
                <a:gd name="connsiteY4" fmla="*/ 41760 h 333375"/>
                <a:gd name="connsiteX5" fmla="*/ 270264 w 323850"/>
                <a:gd name="connsiteY5" fmla="*/ 20520 h 333375"/>
                <a:gd name="connsiteX6" fmla="*/ 150916 w 323850"/>
                <a:gd name="connsiteY6" fmla="*/ 29378 h 333375"/>
                <a:gd name="connsiteX7" fmla="*/ 15185 w 323850"/>
                <a:gd name="connsiteY7" fmla="*/ 186826 h 333375"/>
                <a:gd name="connsiteX8" fmla="*/ 21662 w 323850"/>
                <a:gd name="connsiteY8" fmla="*/ 274837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3850" h="333375">
                  <a:moveTo>
                    <a:pt x="21662" y="274837"/>
                  </a:moveTo>
                  <a:lnTo>
                    <a:pt x="80050" y="325129"/>
                  </a:lnTo>
                  <a:cubicBezTo>
                    <a:pt x="106149" y="347608"/>
                    <a:pt x="145582" y="344655"/>
                    <a:pt x="168061" y="318557"/>
                  </a:cubicBezTo>
                  <a:lnTo>
                    <a:pt x="303792" y="161109"/>
                  </a:lnTo>
                  <a:cubicBezTo>
                    <a:pt x="334272" y="125676"/>
                    <a:pt x="330367" y="72240"/>
                    <a:pt x="294934" y="41760"/>
                  </a:cubicBezTo>
                  <a:lnTo>
                    <a:pt x="270264" y="20520"/>
                  </a:lnTo>
                  <a:cubicBezTo>
                    <a:pt x="234831" y="-9960"/>
                    <a:pt x="181396" y="-6055"/>
                    <a:pt x="150916" y="29378"/>
                  </a:cubicBezTo>
                  <a:lnTo>
                    <a:pt x="15185" y="186826"/>
                  </a:lnTo>
                  <a:cubicBezTo>
                    <a:pt x="-7389" y="212925"/>
                    <a:pt x="-4437" y="252358"/>
                    <a:pt x="21662" y="274837"/>
                  </a:cubicBezTo>
                  <a:close/>
                </a:path>
              </a:pathLst>
            </a:custGeom>
            <a:solidFill>
              <a:srgbClr val="FFB2BA"/>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4B3C8543-876F-40F4-A2D0-C0D4AA161D17}"/>
                </a:ext>
              </a:extLst>
            </p:cNvPr>
            <p:cNvSpPr/>
            <p:nvPr/>
          </p:nvSpPr>
          <p:spPr>
            <a:xfrm>
              <a:off x="16648368" y="6365890"/>
              <a:ext cx="304800" cy="333375"/>
            </a:xfrm>
            <a:custGeom>
              <a:avLst/>
              <a:gdLst>
                <a:gd name="connsiteX0" fmla="*/ 0 w 304800"/>
                <a:gd name="connsiteY0" fmla="*/ 278274 h 333375"/>
                <a:gd name="connsiteX1" fmla="*/ 70104 w 304800"/>
                <a:gd name="connsiteY1" fmla="*/ 338662 h 333375"/>
                <a:gd name="connsiteX2" fmla="*/ 303371 w 304800"/>
                <a:gd name="connsiteY2" fmla="*/ 68057 h 333375"/>
                <a:gd name="connsiteX3" fmla="*/ 301085 w 304800"/>
                <a:gd name="connsiteY3" fmla="*/ 36720 h 333375"/>
                <a:gd name="connsiteX4" fmla="*/ 264700 w 304800"/>
                <a:gd name="connsiteY4" fmla="*/ 5382 h 333375"/>
                <a:gd name="connsiteX5" fmla="*/ 233363 w 304800"/>
                <a:gd name="connsiteY5" fmla="*/ 7668 h 333375"/>
                <a:gd name="connsiteX6" fmla="*/ 0 w 304800"/>
                <a:gd name="connsiteY6" fmla="*/ 278274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333375">
                  <a:moveTo>
                    <a:pt x="0" y="278274"/>
                  </a:moveTo>
                  <a:lnTo>
                    <a:pt x="70104" y="338662"/>
                  </a:lnTo>
                  <a:lnTo>
                    <a:pt x="303371" y="68057"/>
                  </a:lnTo>
                  <a:cubicBezTo>
                    <a:pt x="311372" y="58722"/>
                    <a:pt x="310325" y="44721"/>
                    <a:pt x="301085" y="36720"/>
                  </a:cubicBezTo>
                  <a:lnTo>
                    <a:pt x="264700" y="5382"/>
                  </a:lnTo>
                  <a:cubicBezTo>
                    <a:pt x="255365" y="-2619"/>
                    <a:pt x="241364" y="-1571"/>
                    <a:pt x="233363" y="7668"/>
                  </a:cubicBezTo>
                  <a:lnTo>
                    <a:pt x="0" y="278274"/>
                  </a:lnTo>
                  <a:close/>
                </a:path>
              </a:pathLst>
            </a:custGeom>
            <a:solidFill>
              <a:srgbClr val="FFB2BA"/>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128F6904-1D07-4ECF-AC21-E3C1928E8868}"/>
                </a:ext>
              </a:extLst>
            </p:cNvPr>
            <p:cNvSpPr/>
            <p:nvPr/>
          </p:nvSpPr>
          <p:spPr>
            <a:xfrm>
              <a:off x="16824866" y="6192488"/>
              <a:ext cx="85725" cy="190500"/>
            </a:xfrm>
            <a:custGeom>
              <a:avLst/>
              <a:gdLst>
                <a:gd name="connsiteX0" fmla="*/ 0 w 85725"/>
                <a:gd name="connsiteY0" fmla="*/ 192119 h 190500"/>
                <a:gd name="connsiteX1" fmla="*/ 93250 w 85725"/>
                <a:gd name="connsiteY1" fmla="*/ 192119 h 190500"/>
                <a:gd name="connsiteX2" fmla="*/ 93250 w 85725"/>
                <a:gd name="connsiteY2" fmla="*/ 30004 h 190500"/>
                <a:gd name="connsiteX3" fmla="*/ 67723 w 85725"/>
                <a:gd name="connsiteY3" fmla="*/ 0 h 190500"/>
                <a:gd name="connsiteX4" fmla="*/ 32290 w 85725"/>
                <a:gd name="connsiteY4" fmla="*/ 0 h 190500"/>
                <a:gd name="connsiteX5" fmla="*/ 6382 w 85725"/>
                <a:gd name="connsiteY5" fmla="*/ 30290 h 190500"/>
                <a:gd name="connsiteX6" fmla="*/ 0 w 85725"/>
                <a:gd name="connsiteY6" fmla="*/ 192119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190500">
                  <a:moveTo>
                    <a:pt x="0" y="192119"/>
                  </a:moveTo>
                  <a:lnTo>
                    <a:pt x="93250" y="192119"/>
                  </a:lnTo>
                  <a:lnTo>
                    <a:pt x="93250" y="30004"/>
                  </a:lnTo>
                  <a:cubicBezTo>
                    <a:pt x="93250" y="13430"/>
                    <a:pt x="81820" y="0"/>
                    <a:pt x="67723" y="0"/>
                  </a:cubicBezTo>
                  <a:lnTo>
                    <a:pt x="32290" y="0"/>
                  </a:lnTo>
                  <a:cubicBezTo>
                    <a:pt x="18002" y="0"/>
                    <a:pt x="6382" y="13621"/>
                    <a:pt x="6382" y="30290"/>
                  </a:cubicBezTo>
                  <a:lnTo>
                    <a:pt x="0" y="192119"/>
                  </a:lnTo>
                  <a:close/>
                </a:path>
              </a:pathLst>
            </a:custGeom>
            <a:solidFill>
              <a:srgbClr val="FFB2BA"/>
            </a:solidFill>
            <a:ln w="9525" cap="flat">
              <a:noFill/>
              <a:prstDash val="solid"/>
              <a:miter/>
            </a:ln>
          </p:spPr>
          <p:txBody>
            <a:bodyPr rtlCol="0" anchor="ctr"/>
            <a:lstStyle/>
            <a:p>
              <a:endParaRPr lang="en-US"/>
            </a:p>
          </p:txBody>
        </p:sp>
        <p:grpSp>
          <p:nvGrpSpPr>
            <p:cNvPr id="63" name="Group 62">
              <a:extLst>
                <a:ext uri="{FF2B5EF4-FFF2-40B4-BE49-F238E27FC236}">
                  <a16:creationId xmlns:a16="http://schemas.microsoft.com/office/drawing/2014/main" id="{2AED3B11-F808-4AE5-B99B-66E08FD9D415}"/>
                </a:ext>
              </a:extLst>
            </p:cNvPr>
            <p:cNvGrpSpPr/>
            <p:nvPr/>
          </p:nvGrpSpPr>
          <p:grpSpPr>
            <a:xfrm>
              <a:off x="15294199" y="5243529"/>
              <a:ext cx="843577" cy="781795"/>
              <a:chOff x="15294199" y="5243529"/>
              <a:chExt cx="843577" cy="781795"/>
            </a:xfrm>
          </p:grpSpPr>
          <p:sp>
            <p:nvSpPr>
              <p:cNvPr id="70" name="Freeform: Shape 69">
                <a:extLst>
                  <a:ext uri="{FF2B5EF4-FFF2-40B4-BE49-F238E27FC236}">
                    <a16:creationId xmlns:a16="http://schemas.microsoft.com/office/drawing/2014/main" id="{81BD01CB-1214-4092-9051-CA564F910D26}"/>
                  </a:ext>
                </a:extLst>
              </p:cNvPr>
              <p:cNvSpPr/>
              <p:nvPr/>
            </p:nvSpPr>
            <p:spPr>
              <a:xfrm>
                <a:off x="15294199" y="5368099"/>
                <a:ext cx="704850" cy="657225"/>
              </a:xfrm>
              <a:custGeom>
                <a:avLst/>
                <a:gdLst>
                  <a:gd name="connsiteX0" fmla="*/ 0 w 704850"/>
                  <a:gd name="connsiteY0" fmla="*/ 644176 h 657225"/>
                  <a:gd name="connsiteX1" fmla="*/ 555974 w 704850"/>
                  <a:gd name="connsiteY1" fmla="*/ 665417 h 657225"/>
                  <a:gd name="connsiteX2" fmla="*/ 438436 w 704850"/>
                  <a:gd name="connsiteY2" fmla="*/ 517874 h 657225"/>
                  <a:gd name="connsiteX3" fmla="*/ 438722 w 704850"/>
                  <a:gd name="connsiteY3" fmla="*/ 517874 h 657225"/>
                  <a:gd name="connsiteX4" fmla="*/ 607886 w 704850"/>
                  <a:gd name="connsiteY4" fmla="*/ 461486 h 657225"/>
                  <a:gd name="connsiteX5" fmla="*/ 661607 w 704850"/>
                  <a:gd name="connsiteY5" fmla="*/ 353854 h 657225"/>
                  <a:gd name="connsiteX6" fmla="*/ 679895 w 704850"/>
                  <a:gd name="connsiteY6" fmla="*/ 233934 h 657225"/>
                  <a:gd name="connsiteX7" fmla="*/ 673799 w 704850"/>
                  <a:gd name="connsiteY7" fmla="*/ 218789 h 657225"/>
                  <a:gd name="connsiteX8" fmla="*/ 705422 w 704850"/>
                  <a:gd name="connsiteY8" fmla="*/ 66484 h 657225"/>
                  <a:gd name="connsiteX9" fmla="*/ 268319 w 704850"/>
                  <a:gd name="connsiteY9" fmla="*/ 0 h 657225"/>
                  <a:gd name="connsiteX10" fmla="*/ 205359 w 704850"/>
                  <a:gd name="connsiteY10" fmla="*/ 414147 h 657225"/>
                  <a:gd name="connsiteX11" fmla="*/ 192405 w 704850"/>
                  <a:gd name="connsiteY11" fmla="*/ 458915 h 657225"/>
                  <a:gd name="connsiteX12" fmla="*/ 0 w 704850"/>
                  <a:gd name="connsiteY12" fmla="*/ 644176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4850" h="657225">
                    <a:moveTo>
                      <a:pt x="0" y="644176"/>
                    </a:moveTo>
                    <a:cubicBezTo>
                      <a:pt x="0" y="644176"/>
                      <a:pt x="472821" y="667607"/>
                      <a:pt x="555974" y="665417"/>
                    </a:cubicBezTo>
                    <a:lnTo>
                      <a:pt x="438436" y="517874"/>
                    </a:lnTo>
                    <a:lnTo>
                      <a:pt x="438722" y="517874"/>
                    </a:lnTo>
                    <a:cubicBezTo>
                      <a:pt x="503301" y="527685"/>
                      <a:pt x="565309" y="504730"/>
                      <a:pt x="607886" y="461486"/>
                    </a:cubicBezTo>
                    <a:cubicBezTo>
                      <a:pt x="635699" y="433197"/>
                      <a:pt x="655225" y="396145"/>
                      <a:pt x="661607" y="353854"/>
                    </a:cubicBezTo>
                    <a:lnTo>
                      <a:pt x="679895" y="233934"/>
                    </a:lnTo>
                    <a:lnTo>
                      <a:pt x="673799" y="218789"/>
                    </a:lnTo>
                    <a:lnTo>
                      <a:pt x="705422" y="66484"/>
                    </a:lnTo>
                    <a:lnTo>
                      <a:pt x="268319" y="0"/>
                    </a:lnTo>
                    <a:lnTo>
                      <a:pt x="205359" y="414147"/>
                    </a:lnTo>
                    <a:cubicBezTo>
                      <a:pt x="202978" y="429578"/>
                      <a:pt x="198692" y="444627"/>
                      <a:pt x="192405" y="458915"/>
                    </a:cubicBezTo>
                    <a:cubicBezTo>
                      <a:pt x="175641" y="495967"/>
                      <a:pt x="13335" y="628745"/>
                      <a:pt x="0" y="644176"/>
                    </a:cubicBezTo>
                    <a:close/>
                  </a:path>
                </a:pathLst>
              </a:custGeom>
              <a:solidFill>
                <a:srgbClr val="FFB2BA"/>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8705E0CB-71CB-436C-B512-4FC12DE60796}"/>
                  </a:ext>
                </a:extLst>
              </p:cNvPr>
              <p:cNvSpPr/>
              <p:nvPr/>
            </p:nvSpPr>
            <p:spPr>
              <a:xfrm>
                <a:off x="15957234" y="5602033"/>
                <a:ext cx="57150" cy="104775"/>
              </a:xfrm>
              <a:custGeom>
                <a:avLst/>
                <a:gdLst>
                  <a:gd name="connsiteX0" fmla="*/ 16764 w 57150"/>
                  <a:gd name="connsiteY0" fmla="*/ 0 h 104775"/>
                  <a:gd name="connsiteX1" fmla="*/ 0 w 57150"/>
                  <a:gd name="connsiteY1" fmla="*/ 110395 h 104775"/>
                  <a:gd name="connsiteX2" fmla="*/ 11049 w 57150"/>
                  <a:gd name="connsiteY2" fmla="*/ 102203 h 104775"/>
                  <a:gd name="connsiteX3" fmla="*/ 55531 w 57150"/>
                  <a:gd name="connsiteY3" fmla="*/ 108966 h 104775"/>
                  <a:gd name="connsiteX4" fmla="*/ 59055 w 57150"/>
                  <a:gd name="connsiteY4" fmla="*/ 104584 h 104775"/>
                  <a:gd name="connsiteX5" fmla="*/ 16764 w 57150"/>
                  <a:gd name="connsiteY5" fmla="*/ 0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104775">
                    <a:moveTo>
                      <a:pt x="16764" y="0"/>
                    </a:moveTo>
                    <a:lnTo>
                      <a:pt x="0" y="110395"/>
                    </a:lnTo>
                    <a:cubicBezTo>
                      <a:pt x="762" y="105061"/>
                      <a:pt x="5715" y="101441"/>
                      <a:pt x="11049" y="102203"/>
                    </a:cubicBezTo>
                    <a:lnTo>
                      <a:pt x="55531" y="108966"/>
                    </a:lnTo>
                    <a:cubicBezTo>
                      <a:pt x="58007" y="109347"/>
                      <a:pt x="59912" y="106871"/>
                      <a:pt x="59055" y="104584"/>
                    </a:cubicBezTo>
                    <a:lnTo>
                      <a:pt x="16764" y="0"/>
                    </a:lnTo>
                    <a:close/>
                  </a:path>
                </a:pathLst>
              </a:custGeom>
              <a:solidFill>
                <a:srgbClr val="FFB2BA"/>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E2A295A4-ED44-4047-90BD-11362302B79C}"/>
                  </a:ext>
                </a:extLst>
              </p:cNvPr>
              <p:cNvSpPr/>
              <p:nvPr/>
            </p:nvSpPr>
            <p:spPr>
              <a:xfrm>
                <a:off x="15442451" y="5243529"/>
                <a:ext cx="695325" cy="685800"/>
              </a:xfrm>
              <a:custGeom>
                <a:avLst/>
                <a:gdLst>
                  <a:gd name="connsiteX0" fmla="*/ 695853 w 695325"/>
                  <a:gd name="connsiteY0" fmla="*/ 111521 h 685800"/>
                  <a:gd name="connsiteX1" fmla="*/ 536310 w 695325"/>
                  <a:gd name="connsiteY1" fmla="*/ 228869 h 685800"/>
                  <a:gd name="connsiteX2" fmla="*/ 472778 w 695325"/>
                  <a:gd name="connsiteY2" fmla="*/ 219249 h 685800"/>
                  <a:gd name="connsiteX3" fmla="*/ 300471 w 695325"/>
                  <a:gd name="connsiteY3" fmla="*/ 305164 h 685800"/>
                  <a:gd name="connsiteX4" fmla="*/ 291613 w 695325"/>
                  <a:gd name="connsiteY4" fmla="*/ 327548 h 685800"/>
                  <a:gd name="connsiteX5" fmla="*/ 246655 w 695325"/>
                  <a:gd name="connsiteY5" fmla="*/ 270969 h 685800"/>
                  <a:gd name="connsiteX6" fmla="*/ 229319 w 695325"/>
                  <a:gd name="connsiteY6" fmla="*/ 384507 h 685800"/>
                  <a:gd name="connsiteX7" fmla="*/ 229414 w 695325"/>
                  <a:gd name="connsiteY7" fmla="*/ 384507 h 685800"/>
                  <a:gd name="connsiteX8" fmla="*/ 513259 w 695325"/>
                  <a:gd name="connsiteY8" fmla="*/ 478424 h 685800"/>
                  <a:gd name="connsiteX9" fmla="*/ 435345 w 695325"/>
                  <a:gd name="connsiteY9" fmla="*/ 694737 h 685800"/>
                  <a:gd name="connsiteX10" fmla="*/ 293613 w 695325"/>
                  <a:gd name="connsiteY10" fmla="*/ 641301 h 685800"/>
                  <a:gd name="connsiteX11" fmla="*/ 129687 w 695325"/>
                  <a:gd name="connsiteY11" fmla="*/ 458231 h 685800"/>
                  <a:gd name="connsiteX12" fmla="*/ 97017 w 695325"/>
                  <a:gd name="connsiteY12" fmla="*/ 443086 h 685800"/>
                  <a:gd name="connsiteX13" fmla="*/ 87015 w 695325"/>
                  <a:gd name="connsiteY13" fmla="*/ 434895 h 685800"/>
                  <a:gd name="connsiteX14" fmla="*/ 86920 w 695325"/>
                  <a:gd name="connsiteY14" fmla="*/ 434799 h 685800"/>
                  <a:gd name="connsiteX15" fmla="*/ 2910 w 695325"/>
                  <a:gd name="connsiteY15" fmla="*/ 207342 h 685800"/>
                  <a:gd name="connsiteX16" fmla="*/ 11577 w 695325"/>
                  <a:gd name="connsiteY16" fmla="*/ 150097 h 685800"/>
                  <a:gd name="connsiteX17" fmla="*/ 172264 w 695325"/>
                  <a:gd name="connsiteY17" fmla="*/ 31892 h 685800"/>
                  <a:gd name="connsiteX18" fmla="*/ 695853 w 695325"/>
                  <a:gd name="connsiteY18" fmla="*/ 111521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5325" h="685800">
                    <a:moveTo>
                      <a:pt x="695853" y="111521"/>
                    </a:moveTo>
                    <a:cubicBezTo>
                      <a:pt x="684138" y="187911"/>
                      <a:pt x="612795" y="240489"/>
                      <a:pt x="536310" y="228869"/>
                    </a:cubicBezTo>
                    <a:lnTo>
                      <a:pt x="472778" y="219249"/>
                    </a:lnTo>
                    <a:cubicBezTo>
                      <a:pt x="402960" y="208581"/>
                      <a:pt x="332761" y="242299"/>
                      <a:pt x="300471" y="305164"/>
                    </a:cubicBezTo>
                    <a:cubicBezTo>
                      <a:pt x="296565" y="312784"/>
                      <a:pt x="293422" y="320404"/>
                      <a:pt x="291613" y="327548"/>
                    </a:cubicBezTo>
                    <a:lnTo>
                      <a:pt x="246655" y="270969"/>
                    </a:lnTo>
                    <a:lnTo>
                      <a:pt x="229319" y="384507"/>
                    </a:lnTo>
                    <a:lnTo>
                      <a:pt x="229414" y="384507"/>
                    </a:lnTo>
                    <a:cubicBezTo>
                      <a:pt x="326188" y="445182"/>
                      <a:pt x="513259" y="478424"/>
                      <a:pt x="513259" y="478424"/>
                    </a:cubicBezTo>
                    <a:cubicBezTo>
                      <a:pt x="513259" y="478424"/>
                      <a:pt x="514307" y="697785"/>
                      <a:pt x="435345" y="694737"/>
                    </a:cubicBezTo>
                    <a:cubicBezTo>
                      <a:pt x="356287" y="691689"/>
                      <a:pt x="293613" y="641301"/>
                      <a:pt x="293613" y="641301"/>
                    </a:cubicBezTo>
                    <a:cubicBezTo>
                      <a:pt x="267609" y="554052"/>
                      <a:pt x="182265" y="490330"/>
                      <a:pt x="129687" y="458231"/>
                    </a:cubicBezTo>
                    <a:cubicBezTo>
                      <a:pt x="118353" y="455945"/>
                      <a:pt x="107208" y="450992"/>
                      <a:pt x="97017" y="443086"/>
                    </a:cubicBezTo>
                    <a:cubicBezTo>
                      <a:pt x="93588" y="440419"/>
                      <a:pt x="90254" y="437752"/>
                      <a:pt x="87015" y="434895"/>
                    </a:cubicBezTo>
                    <a:cubicBezTo>
                      <a:pt x="86920" y="434799"/>
                      <a:pt x="86920" y="434799"/>
                      <a:pt x="86920" y="434799"/>
                    </a:cubicBezTo>
                    <a:cubicBezTo>
                      <a:pt x="23960" y="380412"/>
                      <a:pt x="-10616" y="295734"/>
                      <a:pt x="2910" y="207342"/>
                    </a:cubicBezTo>
                    <a:lnTo>
                      <a:pt x="11577" y="150097"/>
                    </a:lnTo>
                    <a:cubicBezTo>
                      <a:pt x="23293" y="73135"/>
                      <a:pt x="95207" y="20176"/>
                      <a:pt x="172264" y="31892"/>
                    </a:cubicBezTo>
                    <a:cubicBezTo>
                      <a:pt x="310567" y="-38022"/>
                      <a:pt x="496781" y="15318"/>
                      <a:pt x="695853" y="111521"/>
                    </a:cubicBezTo>
                    <a:close/>
                  </a:path>
                </a:pathLst>
              </a:custGeom>
              <a:solidFill>
                <a:srgbClr val="001149"/>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D3622D06-64A6-47BD-BF0A-808FE61E76D2}"/>
                  </a:ext>
                </a:extLst>
              </p:cNvPr>
              <p:cNvSpPr/>
              <p:nvPr/>
            </p:nvSpPr>
            <p:spPr>
              <a:xfrm>
                <a:off x="15639194" y="5481351"/>
                <a:ext cx="95250" cy="142875"/>
              </a:xfrm>
              <a:custGeom>
                <a:avLst/>
                <a:gdLst>
                  <a:gd name="connsiteX0" fmla="*/ 54388 w 95250"/>
                  <a:gd name="connsiteY0" fmla="*/ 151162 h 142875"/>
                  <a:gd name="connsiteX1" fmla="*/ 70676 w 95250"/>
                  <a:gd name="connsiteY1" fmla="*/ 151162 h 142875"/>
                  <a:gd name="connsiteX2" fmla="*/ 96869 w 95250"/>
                  <a:gd name="connsiteY2" fmla="*/ 124968 h 142875"/>
                  <a:gd name="connsiteX3" fmla="*/ 96869 w 95250"/>
                  <a:gd name="connsiteY3" fmla="*/ 54483 h 142875"/>
                  <a:gd name="connsiteX4" fmla="*/ 42386 w 95250"/>
                  <a:gd name="connsiteY4" fmla="*/ 0 h 142875"/>
                  <a:gd name="connsiteX5" fmla="*/ 26194 w 95250"/>
                  <a:gd name="connsiteY5" fmla="*/ 0 h 142875"/>
                  <a:gd name="connsiteX6" fmla="*/ 0 w 95250"/>
                  <a:gd name="connsiteY6" fmla="*/ 26194 h 142875"/>
                  <a:gd name="connsiteX7" fmla="*/ 0 w 95250"/>
                  <a:gd name="connsiteY7" fmla="*/ 96774 h 142875"/>
                  <a:gd name="connsiteX8" fmla="*/ 54388 w 95250"/>
                  <a:gd name="connsiteY8" fmla="*/ 15116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142875">
                    <a:moveTo>
                      <a:pt x="54388" y="151162"/>
                    </a:moveTo>
                    <a:lnTo>
                      <a:pt x="70676" y="151162"/>
                    </a:lnTo>
                    <a:cubicBezTo>
                      <a:pt x="85154" y="151162"/>
                      <a:pt x="96869" y="139446"/>
                      <a:pt x="96869" y="124968"/>
                    </a:cubicBezTo>
                    <a:lnTo>
                      <a:pt x="96869" y="54483"/>
                    </a:lnTo>
                    <a:cubicBezTo>
                      <a:pt x="96869" y="24384"/>
                      <a:pt x="72485" y="0"/>
                      <a:pt x="42386" y="0"/>
                    </a:cubicBezTo>
                    <a:lnTo>
                      <a:pt x="26194" y="0"/>
                    </a:lnTo>
                    <a:cubicBezTo>
                      <a:pt x="11716" y="0"/>
                      <a:pt x="0" y="11716"/>
                      <a:pt x="0" y="26194"/>
                    </a:cubicBezTo>
                    <a:lnTo>
                      <a:pt x="0" y="96774"/>
                    </a:lnTo>
                    <a:cubicBezTo>
                      <a:pt x="0" y="126873"/>
                      <a:pt x="24384" y="151162"/>
                      <a:pt x="54388" y="151162"/>
                    </a:cubicBezTo>
                    <a:close/>
                  </a:path>
                </a:pathLst>
              </a:custGeom>
              <a:solidFill>
                <a:srgbClr val="FFB2BA"/>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78B46E72-1C49-4FC4-8AAE-4D4C1EA31E8A}"/>
                  </a:ext>
                </a:extLst>
              </p:cNvPr>
              <p:cNvSpPr/>
              <p:nvPr/>
            </p:nvSpPr>
            <p:spPr>
              <a:xfrm>
                <a:off x="15854622" y="5530472"/>
                <a:ext cx="85725" cy="28575"/>
              </a:xfrm>
              <a:custGeom>
                <a:avLst/>
                <a:gdLst>
                  <a:gd name="connsiteX0" fmla="*/ 9743 w 85725"/>
                  <a:gd name="connsiteY0" fmla="*/ 32127 h 28575"/>
                  <a:gd name="connsiteX1" fmla="*/ 85562 w 85725"/>
                  <a:gd name="connsiteY1" fmla="*/ 18602 h 28575"/>
                  <a:gd name="connsiteX2" fmla="*/ 91944 w 85725"/>
                  <a:gd name="connsiteY2" fmla="*/ 9458 h 28575"/>
                  <a:gd name="connsiteX3" fmla="*/ 91373 w 85725"/>
                  <a:gd name="connsiteY3" fmla="*/ 6505 h 28575"/>
                  <a:gd name="connsiteX4" fmla="*/ 82228 w 85725"/>
                  <a:gd name="connsiteY4" fmla="*/ 123 h 28575"/>
                  <a:gd name="connsiteX5" fmla="*/ 6505 w 85725"/>
                  <a:gd name="connsiteY5" fmla="*/ 13649 h 28575"/>
                  <a:gd name="connsiteX6" fmla="*/ 123 w 85725"/>
                  <a:gd name="connsiteY6" fmla="*/ 22793 h 28575"/>
                  <a:gd name="connsiteX7" fmla="*/ 694 w 85725"/>
                  <a:gd name="connsiteY7" fmla="*/ 25745 h 28575"/>
                  <a:gd name="connsiteX8" fmla="*/ 9743 w 85725"/>
                  <a:gd name="connsiteY8" fmla="*/ 32127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28575">
                    <a:moveTo>
                      <a:pt x="9743" y="32127"/>
                    </a:moveTo>
                    <a:lnTo>
                      <a:pt x="85562" y="18602"/>
                    </a:lnTo>
                    <a:cubicBezTo>
                      <a:pt x="89848" y="17840"/>
                      <a:pt x="92706" y="13744"/>
                      <a:pt x="91944" y="9458"/>
                    </a:cubicBezTo>
                    <a:lnTo>
                      <a:pt x="91373" y="6505"/>
                    </a:lnTo>
                    <a:cubicBezTo>
                      <a:pt x="90611" y="2219"/>
                      <a:pt x="86515" y="-639"/>
                      <a:pt x="82228" y="123"/>
                    </a:cubicBezTo>
                    <a:lnTo>
                      <a:pt x="6505" y="13649"/>
                    </a:lnTo>
                    <a:cubicBezTo>
                      <a:pt x="2219" y="14411"/>
                      <a:pt x="-639" y="18506"/>
                      <a:pt x="123" y="22793"/>
                    </a:cubicBezTo>
                    <a:lnTo>
                      <a:pt x="694" y="25745"/>
                    </a:lnTo>
                    <a:cubicBezTo>
                      <a:pt x="1361" y="30031"/>
                      <a:pt x="5457" y="32889"/>
                      <a:pt x="9743" y="32127"/>
                    </a:cubicBezTo>
                    <a:close/>
                  </a:path>
                </a:pathLst>
              </a:custGeom>
              <a:solidFill>
                <a:srgbClr val="060923"/>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E01A5172-3187-476A-BDFA-E63229B2EDE6}"/>
                  </a:ext>
                </a:extLst>
              </p:cNvPr>
              <p:cNvSpPr/>
              <p:nvPr/>
            </p:nvSpPr>
            <p:spPr>
              <a:xfrm>
                <a:off x="15892083" y="5568219"/>
                <a:ext cx="28575" cy="19050"/>
              </a:xfrm>
              <a:custGeom>
                <a:avLst/>
                <a:gdLst>
                  <a:gd name="connsiteX0" fmla="*/ 37719 w 28575"/>
                  <a:gd name="connsiteY0" fmla="*/ 13716 h 19050"/>
                  <a:gd name="connsiteX1" fmla="*/ 18859 w 28575"/>
                  <a:gd name="connsiteY1" fmla="*/ 27432 h 19050"/>
                  <a:gd name="connsiteX2" fmla="*/ 0 w 28575"/>
                  <a:gd name="connsiteY2" fmla="*/ 13716 h 19050"/>
                  <a:gd name="connsiteX3" fmla="*/ 18859 w 28575"/>
                  <a:gd name="connsiteY3" fmla="*/ 0 h 19050"/>
                  <a:gd name="connsiteX4" fmla="*/ 37719 w 28575"/>
                  <a:gd name="connsiteY4" fmla="*/ 1371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9050">
                    <a:moveTo>
                      <a:pt x="37719" y="13716"/>
                    </a:moveTo>
                    <a:cubicBezTo>
                      <a:pt x="37719" y="21291"/>
                      <a:pt x="29275" y="27432"/>
                      <a:pt x="18859" y="27432"/>
                    </a:cubicBezTo>
                    <a:cubicBezTo>
                      <a:pt x="8444" y="27432"/>
                      <a:pt x="0" y="21291"/>
                      <a:pt x="0" y="13716"/>
                    </a:cubicBezTo>
                    <a:cubicBezTo>
                      <a:pt x="0" y="6141"/>
                      <a:pt x="8444" y="0"/>
                      <a:pt x="18859" y="0"/>
                    </a:cubicBezTo>
                    <a:cubicBezTo>
                      <a:pt x="29275" y="0"/>
                      <a:pt x="37719" y="6141"/>
                      <a:pt x="37719" y="13716"/>
                    </a:cubicBezTo>
                    <a:close/>
                  </a:path>
                </a:pathLst>
              </a:custGeom>
              <a:solidFill>
                <a:srgbClr val="060923"/>
              </a:solidFill>
              <a:ln w="9525" cap="flat">
                <a:noFill/>
                <a:prstDash val="solid"/>
                <a:miter/>
              </a:ln>
            </p:spPr>
            <p:txBody>
              <a:bodyPr rtlCol="0" anchor="ctr"/>
              <a:lstStyle/>
              <a:p>
                <a:endParaRPr lang="en-US"/>
              </a:p>
            </p:txBody>
          </p:sp>
        </p:grpSp>
        <p:sp>
          <p:nvSpPr>
            <p:cNvPr id="64" name="Freeform: Shape 63">
              <a:extLst>
                <a:ext uri="{FF2B5EF4-FFF2-40B4-BE49-F238E27FC236}">
                  <a16:creationId xmlns:a16="http://schemas.microsoft.com/office/drawing/2014/main" id="{8BE1951D-B7F4-422D-B94B-78BBDDD411C3}"/>
                </a:ext>
              </a:extLst>
            </p:cNvPr>
            <p:cNvSpPr/>
            <p:nvPr/>
          </p:nvSpPr>
          <p:spPr>
            <a:xfrm>
              <a:off x="15516894" y="7164038"/>
              <a:ext cx="952500" cy="742950"/>
            </a:xfrm>
            <a:custGeom>
              <a:avLst/>
              <a:gdLst>
                <a:gd name="connsiteX0" fmla="*/ 960977 w 952500"/>
                <a:gd name="connsiteY0" fmla="*/ 0 h 742950"/>
                <a:gd name="connsiteX1" fmla="*/ 521780 w 952500"/>
                <a:gd name="connsiteY1" fmla="*/ 707707 h 742950"/>
                <a:gd name="connsiteX2" fmla="*/ 0 w 952500"/>
                <a:gd name="connsiteY2" fmla="*/ 645986 h 742950"/>
                <a:gd name="connsiteX3" fmla="*/ 76391 w 952500"/>
                <a:gd name="connsiteY3" fmla="*/ 563689 h 742950"/>
                <a:gd name="connsiteX4" fmla="*/ 149542 w 952500"/>
                <a:gd name="connsiteY4" fmla="*/ 478917 h 742950"/>
                <a:gd name="connsiteX5" fmla="*/ 446342 w 952500"/>
                <a:gd name="connsiteY5" fmla="*/ 495109 h 742950"/>
                <a:gd name="connsiteX6" fmla="*/ 513779 w 952500"/>
                <a:gd name="connsiteY6" fmla="*/ 448532 h 742950"/>
                <a:gd name="connsiteX7" fmla="*/ 562928 w 952500"/>
                <a:gd name="connsiteY7" fmla="*/ 388334 h 742950"/>
                <a:gd name="connsiteX8" fmla="*/ 845915 w 952500"/>
                <a:gd name="connsiteY8" fmla="*/ 41624 h 742950"/>
                <a:gd name="connsiteX9" fmla="*/ 960977 w 952500"/>
                <a:gd name="connsiteY9" fmla="*/ 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2500" h="742950">
                  <a:moveTo>
                    <a:pt x="960977" y="0"/>
                  </a:moveTo>
                  <a:cubicBezTo>
                    <a:pt x="960977" y="0"/>
                    <a:pt x="796862" y="558355"/>
                    <a:pt x="521780" y="707707"/>
                  </a:cubicBezTo>
                  <a:cubicBezTo>
                    <a:pt x="438055" y="753237"/>
                    <a:pt x="188214" y="781431"/>
                    <a:pt x="0" y="645986"/>
                  </a:cubicBezTo>
                  <a:cubicBezTo>
                    <a:pt x="27337" y="617601"/>
                    <a:pt x="53054" y="589693"/>
                    <a:pt x="76391" y="563689"/>
                  </a:cubicBezTo>
                  <a:cubicBezTo>
                    <a:pt x="104966" y="531876"/>
                    <a:pt x="129826" y="502634"/>
                    <a:pt x="149542" y="478917"/>
                  </a:cubicBezTo>
                  <a:cubicBezTo>
                    <a:pt x="239173" y="537115"/>
                    <a:pt x="352520" y="542449"/>
                    <a:pt x="446342" y="495109"/>
                  </a:cubicBezTo>
                  <a:cubicBezTo>
                    <a:pt x="470249" y="483108"/>
                    <a:pt x="493014" y="467487"/>
                    <a:pt x="513779" y="448532"/>
                  </a:cubicBezTo>
                  <a:lnTo>
                    <a:pt x="562928" y="388334"/>
                  </a:lnTo>
                  <a:lnTo>
                    <a:pt x="845915" y="41624"/>
                  </a:lnTo>
                  <a:lnTo>
                    <a:pt x="960977" y="0"/>
                  </a:lnTo>
                  <a:close/>
                </a:path>
              </a:pathLst>
            </a:custGeom>
            <a:solidFill>
              <a:srgbClr val="000000">
                <a:alpha val="28000"/>
              </a:srgbClr>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936648D0-8723-480A-A4BD-2C8F0CC5217F}"/>
                </a:ext>
              </a:extLst>
            </p:cNvPr>
            <p:cNvSpPr/>
            <p:nvPr/>
          </p:nvSpPr>
          <p:spPr>
            <a:xfrm>
              <a:off x="15666436" y="7205662"/>
              <a:ext cx="695325" cy="476250"/>
            </a:xfrm>
            <a:custGeom>
              <a:avLst/>
              <a:gdLst>
                <a:gd name="connsiteX0" fmla="*/ 696373 w 695325"/>
                <a:gd name="connsiteY0" fmla="*/ 0 h 476250"/>
                <a:gd name="connsiteX1" fmla="*/ 413385 w 695325"/>
                <a:gd name="connsiteY1" fmla="*/ 346710 h 476250"/>
                <a:gd name="connsiteX2" fmla="*/ 364236 w 695325"/>
                <a:gd name="connsiteY2" fmla="*/ 406908 h 476250"/>
                <a:gd name="connsiteX3" fmla="*/ 296799 w 695325"/>
                <a:gd name="connsiteY3" fmla="*/ 453485 h 476250"/>
                <a:gd name="connsiteX4" fmla="*/ 0 w 695325"/>
                <a:gd name="connsiteY4" fmla="*/ 437293 h 476250"/>
                <a:gd name="connsiteX5" fmla="*/ 49911 w 695325"/>
                <a:gd name="connsiteY5" fmla="*/ 375666 h 476250"/>
                <a:gd name="connsiteX6" fmla="*/ 24384 w 695325"/>
                <a:gd name="connsiteY6" fmla="*/ 307276 h 476250"/>
                <a:gd name="connsiteX7" fmla="*/ 672846 w 695325"/>
                <a:gd name="connsiteY7" fmla="*/ 14764 h 476250"/>
                <a:gd name="connsiteX8" fmla="*/ 670274 w 695325"/>
                <a:gd name="connsiteY8" fmla="*/ 9430 h 476250"/>
                <a:gd name="connsiteX9" fmla="*/ 696373 w 695325"/>
                <a:gd name="connsiteY9" fmla="*/ 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5325" h="476250">
                  <a:moveTo>
                    <a:pt x="696373" y="0"/>
                  </a:moveTo>
                  <a:lnTo>
                    <a:pt x="413385" y="346710"/>
                  </a:lnTo>
                  <a:lnTo>
                    <a:pt x="364236" y="406908"/>
                  </a:lnTo>
                  <a:cubicBezTo>
                    <a:pt x="343472" y="425863"/>
                    <a:pt x="320707" y="441484"/>
                    <a:pt x="296799" y="453485"/>
                  </a:cubicBezTo>
                  <a:cubicBezTo>
                    <a:pt x="202978" y="500824"/>
                    <a:pt x="89630" y="495490"/>
                    <a:pt x="0" y="437293"/>
                  </a:cubicBezTo>
                  <a:cubicBezTo>
                    <a:pt x="31337" y="399764"/>
                    <a:pt x="49911" y="375666"/>
                    <a:pt x="49911" y="375666"/>
                  </a:cubicBezTo>
                  <a:lnTo>
                    <a:pt x="24384" y="307276"/>
                  </a:lnTo>
                  <a:cubicBezTo>
                    <a:pt x="222790" y="206883"/>
                    <a:pt x="453104" y="105728"/>
                    <a:pt x="672846" y="14764"/>
                  </a:cubicBezTo>
                  <a:cubicBezTo>
                    <a:pt x="671989" y="12954"/>
                    <a:pt x="671132" y="11239"/>
                    <a:pt x="670274" y="9430"/>
                  </a:cubicBezTo>
                  <a:lnTo>
                    <a:pt x="696373" y="0"/>
                  </a:lnTo>
                  <a:close/>
                </a:path>
              </a:pathLst>
            </a:custGeom>
            <a:solidFill>
              <a:srgbClr val="010D30"/>
            </a:solidFill>
            <a:ln w="9525" cap="flat">
              <a:noFill/>
              <a:prstDash val="solid"/>
              <a:miter/>
            </a:ln>
          </p:spPr>
          <p:txBody>
            <a:bodyPr rtlCol="0" anchor="ctr"/>
            <a:lstStyle/>
            <a:p>
              <a:endParaRPr lang="en-US"/>
            </a:p>
          </p:txBody>
        </p:sp>
        <p:grpSp>
          <p:nvGrpSpPr>
            <p:cNvPr id="66" name="Group 65">
              <a:extLst>
                <a:ext uri="{FF2B5EF4-FFF2-40B4-BE49-F238E27FC236}">
                  <a16:creationId xmlns:a16="http://schemas.microsoft.com/office/drawing/2014/main" id="{DB16FA48-348C-4C5F-8F20-9513DAC27D47}"/>
                </a:ext>
              </a:extLst>
            </p:cNvPr>
            <p:cNvGrpSpPr/>
            <p:nvPr/>
          </p:nvGrpSpPr>
          <p:grpSpPr>
            <a:xfrm>
              <a:off x="15022950" y="5853874"/>
              <a:ext cx="1849400" cy="2228850"/>
              <a:chOff x="15022950" y="5853874"/>
              <a:chExt cx="1849400" cy="2228850"/>
            </a:xfrm>
            <a:gradFill>
              <a:gsLst>
                <a:gs pos="0">
                  <a:schemeClr val="accent1"/>
                </a:gs>
                <a:gs pos="100000">
                  <a:schemeClr val="accent3">
                    <a:lumMod val="60000"/>
                    <a:lumOff val="40000"/>
                  </a:schemeClr>
                </a:gs>
              </a:gsLst>
              <a:lin ang="5400000" scaled="1"/>
            </a:gradFill>
          </p:grpSpPr>
          <p:sp>
            <p:nvSpPr>
              <p:cNvPr id="68" name="Freeform: Shape 67">
                <a:extLst>
                  <a:ext uri="{FF2B5EF4-FFF2-40B4-BE49-F238E27FC236}">
                    <a16:creationId xmlns:a16="http://schemas.microsoft.com/office/drawing/2014/main" id="{EE5B1FDD-40CC-43AA-B6A5-5DDC0C801654}"/>
                  </a:ext>
                </a:extLst>
              </p:cNvPr>
              <p:cNvSpPr/>
              <p:nvPr/>
            </p:nvSpPr>
            <p:spPr>
              <a:xfrm>
                <a:off x="15022950" y="5853874"/>
                <a:ext cx="1314450" cy="2228850"/>
              </a:xfrm>
              <a:custGeom>
                <a:avLst/>
                <a:gdLst>
                  <a:gd name="connsiteX0" fmla="*/ 667870 w 1314450"/>
                  <a:gd name="connsiteY0" fmla="*/ 1659064 h 2228850"/>
                  <a:gd name="connsiteX1" fmla="*/ 693397 w 1314450"/>
                  <a:gd name="connsiteY1" fmla="*/ 1727454 h 2228850"/>
                  <a:gd name="connsiteX2" fmla="*/ 570334 w 1314450"/>
                  <a:gd name="connsiteY2" fmla="*/ 1873853 h 2228850"/>
                  <a:gd name="connsiteX3" fmla="*/ 493944 w 1314450"/>
                  <a:gd name="connsiteY3" fmla="*/ 1956149 h 2228850"/>
                  <a:gd name="connsiteX4" fmla="*/ 450795 w 1314450"/>
                  <a:gd name="connsiteY4" fmla="*/ 1999869 h 2228850"/>
                  <a:gd name="connsiteX5" fmla="*/ 78368 w 1314450"/>
                  <a:gd name="connsiteY5" fmla="*/ 2234375 h 2228850"/>
                  <a:gd name="connsiteX6" fmla="*/ 175523 w 1314450"/>
                  <a:gd name="connsiteY6" fmla="*/ 339090 h 2228850"/>
                  <a:gd name="connsiteX7" fmla="*/ 244865 w 1314450"/>
                  <a:gd name="connsiteY7" fmla="*/ 184499 h 2228850"/>
                  <a:gd name="connsiteX8" fmla="*/ 245246 w 1314450"/>
                  <a:gd name="connsiteY8" fmla="*/ 184023 h 2228850"/>
                  <a:gd name="connsiteX9" fmla="*/ 443175 w 1314450"/>
                  <a:gd name="connsiteY9" fmla="*/ 0 h 2228850"/>
                  <a:gd name="connsiteX10" fmla="*/ 744546 w 1314450"/>
                  <a:gd name="connsiteY10" fmla="*/ 75724 h 2228850"/>
                  <a:gd name="connsiteX11" fmla="*/ 837606 w 1314450"/>
                  <a:gd name="connsiteY11" fmla="*/ 189738 h 2228850"/>
                  <a:gd name="connsiteX12" fmla="*/ 1084779 w 1314450"/>
                  <a:gd name="connsiteY12" fmla="*/ 786193 h 2228850"/>
                  <a:gd name="connsiteX13" fmla="*/ 1169838 w 1314450"/>
                  <a:gd name="connsiteY13" fmla="*/ 1044702 h 2228850"/>
                  <a:gd name="connsiteX14" fmla="*/ 1239846 w 1314450"/>
                  <a:gd name="connsiteY14" fmla="*/ 1206532 h 2228850"/>
                  <a:gd name="connsiteX15" fmla="*/ 1313760 w 1314450"/>
                  <a:gd name="connsiteY15" fmla="*/ 1361218 h 2228850"/>
                  <a:gd name="connsiteX16" fmla="*/ 1316332 w 1314450"/>
                  <a:gd name="connsiteY16" fmla="*/ 1366552 h 2228850"/>
                  <a:gd name="connsiteX17" fmla="*/ 667870 w 1314450"/>
                  <a:gd name="connsiteY17" fmla="*/ 1659064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4450" h="2228850">
                    <a:moveTo>
                      <a:pt x="667870" y="1659064"/>
                    </a:moveTo>
                    <a:lnTo>
                      <a:pt x="693397" y="1727454"/>
                    </a:lnTo>
                    <a:cubicBezTo>
                      <a:pt x="693397" y="1727454"/>
                      <a:pt x="644058" y="1791462"/>
                      <a:pt x="570334" y="1873853"/>
                    </a:cubicBezTo>
                    <a:cubicBezTo>
                      <a:pt x="546998" y="1899857"/>
                      <a:pt x="521280" y="1927765"/>
                      <a:pt x="493944" y="1956149"/>
                    </a:cubicBezTo>
                    <a:cubicBezTo>
                      <a:pt x="479942" y="1970627"/>
                      <a:pt x="465559" y="1985296"/>
                      <a:pt x="450795" y="1999869"/>
                    </a:cubicBezTo>
                    <a:cubicBezTo>
                      <a:pt x="328494" y="2120360"/>
                      <a:pt x="183905" y="2235232"/>
                      <a:pt x="78368" y="2234375"/>
                    </a:cubicBezTo>
                    <a:cubicBezTo>
                      <a:pt x="-142136" y="2232660"/>
                      <a:pt x="172380" y="357569"/>
                      <a:pt x="175523" y="339090"/>
                    </a:cubicBezTo>
                    <a:cubicBezTo>
                      <a:pt x="182286" y="280035"/>
                      <a:pt x="207336" y="226695"/>
                      <a:pt x="244865" y="184499"/>
                    </a:cubicBezTo>
                    <a:cubicBezTo>
                      <a:pt x="244865" y="184309"/>
                      <a:pt x="245151" y="184213"/>
                      <a:pt x="245246" y="184023"/>
                    </a:cubicBezTo>
                    <a:cubicBezTo>
                      <a:pt x="276107" y="142399"/>
                      <a:pt x="443175" y="0"/>
                      <a:pt x="443175" y="0"/>
                    </a:cubicBezTo>
                    <a:cubicBezTo>
                      <a:pt x="484228" y="26670"/>
                      <a:pt x="744546" y="75724"/>
                      <a:pt x="744546" y="75724"/>
                    </a:cubicBezTo>
                    <a:lnTo>
                      <a:pt x="837606" y="189738"/>
                    </a:lnTo>
                    <a:cubicBezTo>
                      <a:pt x="970956" y="326041"/>
                      <a:pt x="1029058" y="576834"/>
                      <a:pt x="1084779" y="786193"/>
                    </a:cubicBezTo>
                    <a:cubicBezTo>
                      <a:pt x="1110592" y="883349"/>
                      <a:pt x="1139548" y="968026"/>
                      <a:pt x="1169838" y="1044702"/>
                    </a:cubicBezTo>
                    <a:cubicBezTo>
                      <a:pt x="1192793" y="1102805"/>
                      <a:pt x="1216415" y="1156145"/>
                      <a:pt x="1239846" y="1206532"/>
                    </a:cubicBezTo>
                    <a:cubicBezTo>
                      <a:pt x="1265088" y="1260824"/>
                      <a:pt x="1289948" y="1311593"/>
                      <a:pt x="1313760" y="1361218"/>
                    </a:cubicBezTo>
                    <a:cubicBezTo>
                      <a:pt x="1314618" y="1363027"/>
                      <a:pt x="1315475" y="1364742"/>
                      <a:pt x="1316332" y="1366552"/>
                    </a:cubicBezTo>
                    <a:cubicBezTo>
                      <a:pt x="1096590" y="1457516"/>
                      <a:pt x="866276" y="1558671"/>
                      <a:pt x="667870" y="1659064"/>
                    </a:cubicBezTo>
                    <a:close/>
                  </a:path>
                </a:pathLst>
              </a:custGeom>
              <a:grp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9922FF9E-B29C-4E8D-9127-FD708C171EA0}"/>
                  </a:ext>
                </a:extLst>
              </p:cNvPr>
              <p:cNvSpPr/>
              <p:nvPr/>
            </p:nvSpPr>
            <p:spPr>
              <a:xfrm>
                <a:off x="15224525" y="5996686"/>
                <a:ext cx="1647825" cy="1685925"/>
              </a:xfrm>
              <a:custGeom>
                <a:avLst/>
                <a:gdLst>
                  <a:gd name="connsiteX0" fmla="*/ 1651300 w 1647825"/>
                  <a:gd name="connsiteY0" fmla="*/ 580326 h 1685925"/>
                  <a:gd name="connsiteX1" fmla="*/ 1602342 w 1647825"/>
                  <a:gd name="connsiteY1" fmla="*/ 640429 h 1685925"/>
                  <a:gd name="connsiteX2" fmla="*/ 1138284 w 1647825"/>
                  <a:gd name="connsiteY2" fmla="*/ 1208976 h 1685925"/>
                  <a:gd name="connsiteX3" fmla="*/ 855296 w 1647825"/>
                  <a:gd name="connsiteY3" fmla="*/ 1555686 h 1685925"/>
                  <a:gd name="connsiteX4" fmla="*/ 806147 w 1647825"/>
                  <a:gd name="connsiteY4" fmla="*/ 1615884 h 1685925"/>
                  <a:gd name="connsiteX5" fmla="*/ 738710 w 1647825"/>
                  <a:gd name="connsiteY5" fmla="*/ 1662461 h 1685925"/>
                  <a:gd name="connsiteX6" fmla="*/ 441911 w 1647825"/>
                  <a:gd name="connsiteY6" fmla="*/ 1646269 h 1685925"/>
                  <a:gd name="connsiteX7" fmla="*/ 404859 w 1647825"/>
                  <a:gd name="connsiteY7" fmla="*/ 1618075 h 1685925"/>
                  <a:gd name="connsiteX8" fmla="*/ 371236 w 1647825"/>
                  <a:gd name="connsiteY8" fmla="*/ 1587976 h 1685925"/>
                  <a:gd name="connsiteX9" fmla="*/ 191689 w 1647825"/>
                  <a:gd name="connsiteY9" fmla="*/ 1278699 h 1685925"/>
                  <a:gd name="connsiteX10" fmla="*/ 72722 w 1647825"/>
                  <a:gd name="connsiteY10" fmla="*/ 725487 h 1685925"/>
                  <a:gd name="connsiteX11" fmla="*/ 48910 w 1647825"/>
                  <a:gd name="connsiteY11" fmla="*/ 614616 h 1685925"/>
                  <a:gd name="connsiteX12" fmla="*/ 48910 w 1647825"/>
                  <a:gd name="connsiteY12" fmla="*/ 614521 h 1685925"/>
                  <a:gd name="connsiteX13" fmla="*/ 7666 w 1647825"/>
                  <a:gd name="connsiteY13" fmla="*/ 422687 h 1685925"/>
                  <a:gd name="connsiteX14" fmla="*/ 267889 w 1647825"/>
                  <a:gd name="connsiteY14" fmla="*/ 19780 h 1685925"/>
                  <a:gd name="connsiteX15" fmla="*/ 328278 w 1647825"/>
                  <a:gd name="connsiteY15" fmla="*/ 6731 h 1685925"/>
                  <a:gd name="connsiteX16" fmla="*/ 470867 w 1647825"/>
                  <a:gd name="connsiteY16" fmla="*/ 10541 h 1685925"/>
                  <a:gd name="connsiteX17" fmla="*/ 687942 w 1647825"/>
                  <a:gd name="connsiteY17" fmla="*/ 239141 h 1685925"/>
                  <a:gd name="connsiteX18" fmla="*/ 796813 w 1647825"/>
                  <a:gd name="connsiteY18" fmla="*/ 745966 h 1685925"/>
                  <a:gd name="connsiteX19" fmla="*/ 806719 w 1647825"/>
                  <a:gd name="connsiteY19" fmla="*/ 791876 h 1685925"/>
                  <a:gd name="connsiteX20" fmla="*/ 898349 w 1647825"/>
                  <a:gd name="connsiteY20" fmla="*/ 833215 h 1685925"/>
                  <a:gd name="connsiteX21" fmla="*/ 1539858 w 1647825"/>
                  <a:gd name="connsiteY21" fmla="*/ 451643 h 1685925"/>
                  <a:gd name="connsiteX22" fmla="*/ 1557098 w 1647825"/>
                  <a:gd name="connsiteY22" fmla="*/ 456692 h 1685925"/>
                  <a:gd name="connsiteX23" fmla="*/ 1648348 w 1647825"/>
                  <a:gd name="connsiteY23" fmla="*/ 560895 h 1685925"/>
                  <a:gd name="connsiteX24" fmla="*/ 1651300 w 1647825"/>
                  <a:gd name="connsiteY24" fmla="*/ 580326 h 1685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47825" h="1685925">
                    <a:moveTo>
                      <a:pt x="1651300" y="580326"/>
                    </a:moveTo>
                    <a:lnTo>
                      <a:pt x="1602342" y="640429"/>
                    </a:lnTo>
                    <a:lnTo>
                      <a:pt x="1138284" y="1208976"/>
                    </a:lnTo>
                    <a:lnTo>
                      <a:pt x="855296" y="1555686"/>
                    </a:lnTo>
                    <a:lnTo>
                      <a:pt x="806147" y="1615884"/>
                    </a:lnTo>
                    <a:cubicBezTo>
                      <a:pt x="785383" y="1634839"/>
                      <a:pt x="762618" y="1650460"/>
                      <a:pt x="738710" y="1662461"/>
                    </a:cubicBezTo>
                    <a:cubicBezTo>
                      <a:pt x="644889" y="1709801"/>
                      <a:pt x="531541" y="1704467"/>
                      <a:pt x="441911" y="1646269"/>
                    </a:cubicBezTo>
                    <a:cubicBezTo>
                      <a:pt x="429052" y="1638077"/>
                      <a:pt x="416670" y="1628648"/>
                      <a:pt x="404859" y="1618075"/>
                    </a:cubicBezTo>
                    <a:lnTo>
                      <a:pt x="371236" y="1587976"/>
                    </a:lnTo>
                    <a:cubicBezTo>
                      <a:pt x="280272" y="1506442"/>
                      <a:pt x="217312" y="1398143"/>
                      <a:pt x="191689" y="1278699"/>
                    </a:cubicBezTo>
                    <a:lnTo>
                      <a:pt x="72722" y="725487"/>
                    </a:lnTo>
                    <a:lnTo>
                      <a:pt x="48910" y="614616"/>
                    </a:lnTo>
                    <a:lnTo>
                      <a:pt x="48910" y="614521"/>
                    </a:lnTo>
                    <a:lnTo>
                      <a:pt x="7666" y="422687"/>
                    </a:lnTo>
                    <a:cubicBezTo>
                      <a:pt x="-31767" y="239617"/>
                      <a:pt x="84819" y="59118"/>
                      <a:pt x="267889" y="19780"/>
                    </a:cubicBezTo>
                    <a:lnTo>
                      <a:pt x="328278" y="6731"/>
                    </a:lnTo>
                    <a:cubicBezTo>
                      <a:pt x="377141" y="-3652"/>
                      <a:pt x="425719" y="-1747"/>
                      <a:pt x="470867" y="10541"/>
                    </a:cubicBezTo>
                    <a:cubicBezTo>
                      <a:pt x="576690" y="39116"/>
                      <a:pt x="663272" y="124555"/>
                      <a:pt x="687942" y="239141"/>
                    </a:cubicBezTo>
                    <a:lnTo>
                      <a:pt x="796813" y="745966"/>
                    </a:lnTo>
                    <a:lnTo>
                      <a:pt x="806719" y="791876"/>
                    </a:lnTo>
                    <a:cubicBezTo>
                      <a:pt x="815577" y="832929"/>
                      <a:pt x="861678" y="853789"/>
                      <a:pt x="898349" y="833215"/>
                    </a:cubicBezTo>
                    <a:lnTo>
                      <a:pt x="1539858" y="451643"/>
                    </a:lnTo>
                    <a:cubicBezTo>
                      <a:pt x="1546049" y="448024"/>
                      <a:pt x="1553955" y="450310"/>
                      <a:pt x="1557098" y="456692"/>
                    </a:cubicBezTo>
                    <a:cubicBezTo>
                      <a:pt x="1578625" y="502412"/>
                      <a:pt x="1609771" y="536416"/>
                      <a:pt x="1648348" y="560895"/>
                    </a:cubicBezTo>
                    <a:cubicBezTo>
                      <a:pt x="1655110" y="565086"/>
                      <a:pt x="1656349" y="574230"/>
                      <a:pt x="1651300" y="580326"/>
                    </a:cubicBezTo>
                    <a:close/>
                  </a:path>
                </a:pathLst>
              </a:custGeom>
              <a:grpFill/>
              <a:ln w="9525" cap="flat">
                <a:noFill/>
                <a:prstDash val="solid"/>
                <a:miter/>
              </a:ln>
            </p:spPr>
            <p:txBody>
              <a:bodyPr rtlCol="0" anchor="ctr"/>
              <a:lstStyle/>
              <a:p>
                <a:endParaRPr lang="en-US"/>
              </a:p>
            </p:txBody>
          </p:sp>
        </p:grpSp>
        <p:sp>
          <p:nvSpPr>
            <p:cNvPr id="67" name="Freeform: Shape 66">
              <a:extLst>
                <a:ext uri="{FF2B5EF4-FFF2-40B4-BE49-F238E27FC236}">
                  <a16:creationId xmlns:a16="http://schemas.microsoft.com/office/drawing/2014/main" id="{6DCBA5BF-7446-46AF-9CAD-524FE59D2061}"/>
                </a:ext>
              </a:extLst>
            </p:cNvPr>
            <p:cNvSpPr/>
            <p:nvPr/>
          </p:nvSpPr>
          <p:spPr>
            <a:xfrm>
              <a:off x="15265750" y="6611302"/>
              <a:ext cx="400050" cy="1190625"/>
            </a:xfrm>
            <a:custGeom>
              <a:avLst/>
              <a:gdLst>
                <a:gd name="connsiteX0" fmla="*/ 400686 w 400050"/>
                <a:gd name="connsiteY0" fmla="*/ 1031653 h 1190625"/>
                <a:gd name="connsiteX1" fmla="*/ 327534 w 400050"/>
                <a:gd name="connsiteY1" fmla="*/ 1116425 h 1190625"/>
                <a:gd name="connsiteX2" fmla="*/ 251143 w 400050"/>
                <a:gd name="connsiteY2" fmla="*/ 1198721 h 1190625"/>
                <a:gd name="connsiteX3" fmla="*/ 135224 w 400050"/>
                <a:gd name="connsiteY3" fmla="*/ 1079754 h 1190625"/>
                <a:gd name="connsiteX4" fmla="*/ 7684 w 400050"/>
                <a:gd name="connsiteY4" fmla="*/ 0 h 1190625"/>
                <a:gd name="connsiteX5" fmla="*/ 31497 w 400050"/>
                <a:gd name="connsiteY5" fmla="*/ 110871 h 1190625"/>
                <a:gd name="connsiteX6" fmla="*/ 150464 w 400050"/>
                <a:gd name="connsiteY6" fmla="*/ 664083 h 1190625"/>
                <a:gd name="connsiteX7" fmla="*/ 330010 w 400050"/>
                <a:gd name="connsiteY7" fmla="*/ 973360 h 1190625"/>
                <a:gd name="connsiteX8" fmla="*/ 363633 w 400050"/>
                <a:gd name="connsiteY8" fmla="*/ 1003459 h 1190625"/>
                <a:gd name="connsiteX9" fmla="*/ 400686 w 400050"/>
                <a:gd name="connsiteY9" fmla="*/ 1031653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1190625">
                  <a:moveTo>
                    <a:pt x="400686" y="1031653"/>
                  </a:moveTo>
                  <a:cubicBezTo>
                    <a:pt x="380969" y="1055370"/>
                    <a:pt x="356109" y="1084612"/>
                    <a:pt x="327534" y="1116425"/>
                  </a:cubicBezTo>
                  <a:cubicBezTo>
                    <a:pt x="304197" y="1142429"/>
                    <a:pt x="278480" y="1170337"/>
                    <a:pt x="251143" y="1198721"/>
                  </a:cubicBezTo>
                  <a:cubicBezTo>
                    <a:pt x="208471" y="1168146"/>
                    <a:pt x="168942" y="1128998"/>
                    <a:pt x="135224" y="1079754"/>
                  </a:cubicBezTo>
                  <a:cubicBezTo>
                    <a:pt x="-45846" y="815054"/>
                    <a:pt x="7017" y="10287"/>
                    <a:pt x="7684" y="0"/>
                  </a:cubicBezTo>
                  <a:lnTo>
                    <a:pt x="31497" y="110871"/>
                  </a:lnTo>
                  <a:lnTo>
                    <a:pt x="150464" y="664083"/>
                  </a:lnTo>
                  <a:cubicBezTo>
                    <a:pt x="176086" y="783526"/>
                    <a:pt x="239046" y="891826"/>
                    <a:pt x="330010" y="973360"/>
                  </a:cubicBezTo>
                  <a:lnTo>
                    <a:pt x="363633" y="1003459"/>
                  </a:lnTo>
                  <a:cubicBezTo>
                    <a:pt x="375445" y="1014031"/>
                    <a:pt x="387827" y="1023461"/>
                    <a:pt x="400686" y="1031653"/>
                  </a:cubicBezTo>
                  <a:close/>
                </a:path>
              </a:pathLst>
            </a:custGeom>
            <a:solidFill>
              <a:srgbClr val="000000">
                <a:alpha val="8000"/>
              </a:srgbClr>
            </a:solidFill>
            <a:ln w="9525" cap="flat">
              <a:noFill/>
              <a:prstDash val="solid"/>
              <a:miter/>
            </a:ln>
          </p:spPr>
          <p:txBody>
            <a:bodyPr rtlCol="0" anchor="ctr"/>
            <a:lstStyle/>
            <a:p>
              <a:endParaRPr lang="en-US"/>
            </a:p>
          </p:txBody>
        </p:sp>
      </p:grpSp>
      <p:sp>
        <p:nvSpPr>
          <p:cNvPr id="76" name="TextBox 75">
            <a:extLst>
              <a:ext uri="{FF2B5EF4-FFF2-40B4-BE49-F238E27FC236}">
                <a16:creationId xmlns:a16="http://schemas.microsoft.com/office/drawing/2014/main" id="{C64118D3-8D27-40D9-9439-2BFF2F5F4E39}"/>
              </a:ext>
            </a:extLst>
          </p:cNvPr>
          <p:cNvSpPr txBox="1"/>
          <p:nvPr/>
        </p:nvSpPr>
        <p:spPr>
          <a:xfrm>
            <a:off x="4812738" y="2772175"/>
            <a:ext cx="14761698" cy="1754326"/>
          </a:xfrm>
          <a:prstGeom prst="rect">
            <a:avLst/>
          </a:prstGeom>
          <a:noFill/>
        </p:spPr>
        <p:txBody>
          <a:bodyPr wrap="square" rtlCol="0">
            <a:spAutoFit/>
          </a:bodyPr>
          <a:lstStyle/>
          <a:p>
            <a:pPr lvl="0" algn="ctr">
              <a:defRPr/>
            </a:pPr>
            <a:r>
              <a:rPr lang="en-US" sz="5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Sometimes we think too much about how to writing a code</a:t>
            </a:r>
            <a:endParaRPr kumimoji="0" lang="en-US" sz="5400" b="1" i="0" u="none" strike="noStrike" kern="1200" cap="none" spc="0" normalizeH="0" baseline="0" noProof="0">
              <a:ln>
                <a:noFill/>
              </a:ln>
              <a:solidFill>
                <a:schemeClr val="tx1">
                  <a:lumMod val="90000"/>
                  <a:lumOff val="10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77" name="Group 76">
            <a:extLst>
              <a:ext uri="{FF2B5EF4-FFF2-40B4-BE49-F238E27FC236}">
                <a16:creationId xmlns:a16="http://schemas.microsoft.com/office/drawing/2014/main" id="{8DE2F7F6-3749-46E6-A4D2-E44D5EC21784}"/>
              </a:ext>
            </a:extLst>
          </p:cNvPr>
          <p:cNvGrpSpPr/>
          <p:nvPr/>
        </p:nvGrpSpPr>
        <p:grpSpPr>
          <a:xfrm>
            <a:off x="5543023" y="12968806"/>
            <a:ext cx="3337032" cy="3025222"/>
            <a:chOff x="4955392" y="9470720"/>
            <a:chExt cx="3337032" cy="3025222"/>
          </a:xfrm>
        </p:grpSpPr>
        <p:sp>
          <p:nvSpPr>
            <p:cNvPr id="78" name="TextBox 77">
              <a:extLst>
                <a:ext uri="{FF2B5EF4-FFF2-40B4-BE49-F238E27FC236}">
                  <a16:creationId xmlns:a16="http://schemas.microsoft.com/office/drawing/2014/main" id="{E0552DBC-A31C-45C5-A3A0-4AA112CEDE9D}"/>
                </a:ext>
              </a:extLst>
            </p:cNvPr>
            <p:cNvSpPr txBox="1"/>
            <p:nvPr/>
          </p:nvSpPr>
          <p:spPr>
            <a:xfrm>
              <a:off x="4955392" y="11080170"/>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ornare rutrum neque sit amet pellentesque. Nulla eget dictum tortor. </a:t>
              </a:r>
            </a:p>
          </p:txBody>
        </p:sp>
        <p:sp>
          <p:nvSpPr>
            <p:cNvPr id="79" name="Rectangle 78">
              <a:extLst>
                <a:ext uri="{FF2B5EF4-FFF2-40B4-BE49-F238E27FC236}">
                  <a16:creationId xmlns:a16="http://schemas.microsoft.com/office/drawing/2014/main" id="{36631064-3C7C-4426-A3DD-050321584EBE}"/>
                </a:ext>
              </a:extLst>
            </p:cNvPr>
            <p:cNvSpPr/>
            <p:nvPr/>
          </p:nvSpPr>
          <p:spPr>
            <a:xfrm>
              <a:off x="5810475" y="9470720"/>
              <a:ext cx="1659429" cy="1862048"/>
            </a:xfrm>
            <a:prstGeom prst="rect">
              <a:avLst/>
            </a:prstGeom>
          </p:spPr>
          <p:txBody>
            <a:bodyPr wrap="none" anchor="ctr">
              <a:spAutoFit/>
            </a:bodyPr>
            <a:lstStyle/>
            <a:p>
              <a:pPr lvl="0" algn="ctr" defTabSz="914400">
                <a:defRPr/>
              </a:pPr>
              <a:r>
                <a:rPr lang="en-US" sz="11500">
                  <a:solidFill>
                    <a:schemeClr val="tx1">
                      <a:lumMod val="90000"/>
                      <a:lumOff val="10000"/>
                    </a:schemeClr>
                  </a:solidFill>
                  <a:latin typeface="Designball-Electronic-Device-01" pitchFamily="2" charset="0"/>
                  <a:ea typeface="Open Sans" panose="020B0606030504020204" pitchFamily="34" charset="0"/>
                  <a:cs typeface="Arial" panose="020B0604020202020204" pitchFamily="34" charset="0"/>
                </a:rPr>
                <a:t>q</a:t>
              </a:r>
            </a:p>
          </p:txBody>
        </p:sp>
      </p:grpSp>
      <p:grpSp>
        <p:nvGrpSpPr>
          <p:cNvPr id="80" name="Group 79">
            <a:extLst>
              <a:ext uri="{FF2B5EF4-FFF2-40B4-BE49-F238E27FC236}">
                <a16:creationId xmlns:a16="http://schemas.microsoft.com/office/drawing/2014/main" id="{8D34ED06-0F2D-4F76-B86A-2795C90F5B0A}"/>
              </a:ext>
            </a:extLst>
          </p:cNvPr>
          <p:cNvGrpSpPr/>
          <p:nvPr/>
        </p:nvGrpSpPr>
        <p:grpSpPr>
          <a:xfrm>
            <a:off x="10525663" y="12968806"/>
            <a:ext cx="3337032" cy="3025222"/>
            <a:chOff x="9938032" y="9470720"/>
            <a:chExt cx="3337032" cy="3025222"/>
          </a:xfrm>
        </p:grpSpPr>
        <p:sp>
          <p:nvSpPr>
            <p:cNvPr id="81" name="TextBox 80">
              <a:extLst>
                <a:ext uri="{FF2B5EF4-FFF2-40B4-BE49-F238E27FC236}">
                  <a16:creationId xmlns:a16="http://schemas.microsoft.com/office/drawing/2014/main" id="{BBA44335-BF2D-468A-B44B-3E447D67E509}"/>
                </a:ext>
              </a:extLst>
            </p:cNvPr>
            <p:cNvSpPr txBox="1"/>
            <p:nvPr/>
          </p:nvSpPr>
          <p:spPr>
            <a:xfrm>
              <a:off x="9938032" y="11080170"/>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Option Two</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ornare rutrum neque sit amet pellentesque. Nulla eget dictum tortor. </a:t>
              </a:r>
            </a:p>
          </p:txBody>
        </p:sp>
        <p:sp>
          <p:nvSpPr>
            <p:cNvPr id="82" name="Rectangle 81">
              <a:extLst>
                <a:ext uri="{FF2B5EF4-FFF2-40B4-BE49-F238E27FC236}">
                  <a16:creationId xmlns:a16="http://schemas.microsoft.com/office/drawing/2014/main" id="{A69DD7C8-A40C-4558-B658-B04A1BEFC59D}"/>
                </a:ext>
              </a:extLst>
            </p:cNvPr>
            <p:cNvSpPr/>
            <p:nvPr/>
          </p:nvSpPr>
          <p:spPr>
            <a:xfrm>
              <a:off x="10776834" y="9470720"/>
              <a:ext cx="1659429" cy="1862048"/>
            </a:xfrm>
            <a:prstGeom prst="rect">
              <a:avLst/>
            </a:prstGeom>
          </p:spPr>
          <p:txBody>
            <a:bodyPr wrap="none" anchor="ctr">
              <a:spAutoFit/>
            </a:bodyPr>
            <a:lstStyle/>
            <a:p>
              <a:pPr lvl="0" algn="ctr" defTabSz="914400">
                <a:defRPr/>
              </a:pPr>
              <a:r>
                <a:rPr lang="en-US" sz="11500">
                  <a:solidFill>
                    <a:schemeClr val="tx1">
                      <a:lumMod val="90000"/>
                      <a:lumOff val="10000"/>
                    </a:schemeClr>
                  </a:solidFill>
                  <a:latin typeface="Designball-Electronic-Device-01" pitchFamily="2" charset="0"/>
                  <a:ea typeface="Open Sans" panose="020B0606030504020204" pitchFamily="34" charset="0"/>
                  <a:cs typeface="Arial" panose="020B0604020202020204" pitchFamily="34" charset="0"/>
                </a:rPr>
                <a:t>A</a:t>
              </a:r>
            </a:p>
          </p:txBody>
        </p:sp>
      </p:grpSp>
      <p:grpSp>
        <p:nvGrpSpPr>
          <p:cNvPr id="83" name="Group 82">
            <a:extLst>
              <a:ext uri="{FF2B5EF4-FFF2-40B4-BE49-F238E27FC236}">
                <a16:creationId xmlns:a16="http://schemas.microsoft.com/office/drawing/2014/main" id="{8C1B4D6E-F7C4-458C-A1D3-53A7BB3A3FD5}"/>
              </a:ext>
            </a:extLst>
          </p:cNvPr>
          <p:cNvGrpSpPr/>
          <p:nvPr/>
        </p:nvGrpSpPr>
        <p:grpSpPr>
          <a:xfrm>
            <a:off x="15499950" y="12968806"/>
            <a:ext cx="3337032" cy="3025222"/>
            <a:chOff x="14912319" y="9470720"/>
            <a:chExt cx="3337032" cy="3025222"/>
          </a:xfrm>
        </p:grpSpPr>
        <p:sp>
          <p:nvSpPr>
            <p:cNvPr id="84" name="TextBox 83">
              <a:extLst>
                <a:ext uri="{FF2B5EF4-FFF2-40B4-BE49-F238E27FC236}">
                  <a16:creationId xmlns:a16="http://schemas.microsoft.com/office/drawing/2014/main" id="{06A31C78-77A2-4472-BB71-EC251C0DCE21}"/>
                </a:ext>
              </a:extLst>
            </p:cNvPr>
            <p:cNvSpPr txBox="1"/>
            <p:nvPr/>
          </p:nvSpPr>
          <p:spPr>
            <a:xfrm>
              <a:off x="14912319" y="11080170"/>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Option Three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ornare rutrum neque sit amet pellentesque. Nulla eget dictum tortor. </a:t>
              </a:r>
            </a:p>
          </p:txBody>
        </p:sp>
        <p:sp>
          <p:nvSpPr>
            <p:cNvPr id="85" name="Rectangle 84">
              <a:extLst>
                <a:ext uri="{FF2B5EF4-FFF2-40B4-BE49-F238E27FC236}">
                  <a16:creationId xmlns:a16="http://schemas.microsoft.com/office/drawing/2014/main" id="{9AD8F24A-935E-460D-B8C2-74CD3530DA24}"/>
                </a:ext>
              </a:extLst>
            </p:cNvPr>
            <p:cNvSpPr/>
            <p:nvPr/>
          </p:nvSpPr>
          <p:spPr>
            <a:xfrm>
              <a:off x="15767402" y="9470720"/>
              <a:ext cx="1659429" cy="1862048"/>
            </a:xfrm>
            <a:prstGeom prst="rect">
              <a:avLst/>
            </a:prstGeom>
          </p:spPr>
          <p:txBody>
            <a:bodyPr wrap="none" anchor="ctr">
              <a:spAutoFit/>
            </a:bodyPr>
            <a:lstStyle/>
            <a:p>
              <a:pPr lvl="0" algn="ctr" defTabSz="914400">
                <a:defRPr/>
              </a:pPr>
              <a:r>
                <a:rPr lang="en-US" sz="11500">
                  <a:solidFill>
                    <a:schemeClr val="tx1">
                      <a:lumMod val="90000"/>
                      <a:lumOff val="10000"/>
                    </a:schemeClr>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86" name="Group 85">
            <a:extLst>
              <a:ext uri="{FF2B5EF4-FFF2-40B4-BE49-F238E27FC236}">
                <a16:creationId xmlns:a16="http://schemas.microsoft.com/office/drawing/2014/main" id="{AB7E01DE-2F66-44EB-BA1F-ACD7FDB3636F}"/>
              </a:ext>
            </a:extLst>
          </p:cNvPr>
          <p:cNvGrpSpPr/>
          <p:nvPr/>
        </p:nvGrpSpPr>
        <p:grpSpPr>
          <a:xfrm>
            <a:off x="5074811" y="7322908"/>
            <a:ext cx="4082743" cy="4419573"/>
            <a:chOff x="10226579" y="4729162"/>
            <a:chExt cx="3928256" cy="4252341"/>
          </a:xfrm>
        </p:grpSpPr>
        <p:sp>
          <p:nvSpPr>
            <p:cNvPr id="87" name="Freeform: Shape 86">
              <a:extLst>
                <a:ext uri="{FF2B5EF4-FFF2-40B4-BE49-F238E27FC236}">
                  <a16:creationId xmlns:a16="http://schemas.microsoft.com/office/drawing/2014/main" id="{04EBD292-8AEF-45E0-9D6F-EF53F33CBFD2}"/>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F45CB8B1-34D9-4F23-8566-668FEC22179E}"/>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B36A11AD-6A8F-4F7E-9EBE-2945F66088C0}"/>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CFF54344-3673-4048-ACD6-CAA6DEF7323F}"/>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364AD0C9-105C-41A5-842F-8B65268B6F67}"/>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5E6C706F-108B-4D50-A601-4CB3BEE99CFA}"/>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4FB0B7C2-46D8-4FE8-897E-FC45DB4627A0}"/>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55B79038-F871-42FE-A1F6-C6224B626CD5}"/>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59B1F694-1492-449B-947B-9EC7CA6AA30E}"/>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EE6FE62F-46D0-45B5-8585-32B92DD5E125}"/>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6C180236-BDC2-4501-A546-8D795C7E6232}"/>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816F721C-106D-441D-ACBC-40F03F08B70C}"/>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7B886BCB-14AE-4EBD-A1D5-B1B42F7868E6}"/>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025E76EA-C68D-4B4A-B135-0AAF488E9C21}"/>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FD899398-9B8E-48F1-8513-E1A70AAC9277}"/>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B7F603D4-8D40-4684-B459-455D132A72E9}"/>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ED912FCF-1F64-4024-A7F5-CA416A84AF2D}"/>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2374356163"/>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 calcmode="lin" valueType="num">
                                      <p:cBhvr>
                                        <p:cTn id="9" dur="500" fill="hold"/>
                                        <p:tgtEl>
                                          <p:spTgt spid="5"/>
                                        </p:tgtEl>
                                        <p:attrNameLst>
                                          <p:attrName>style.rotation</p:attrName>
                                        </p:attrNameLst>
                                      </p:cBhvr>
                                      <p:tavLst>
                                        <p:tav tm="0">
                                          <p:val>
                                            <p:fltVal val="360"/>
                                          </p:val>
                                        </p:tav>
                                        <p:tav tm="100000">
                                          <p:val>
                                            <p:fltVal val="0"/>
                                          </p:val>
                                        </p:tav>
                                      </p:tavLst>
                                    </p:anim>
                                    <p:animEffect transition="in" filter="fade">
                                      <p:cBhvr>
                                        <p:cTn id="10" dur="500"/>
                                        <p:tgtEl>
                                          <p:spTgt spid="5"/>
                                        </p:tgtEl>
                                      </p:cBhvr>
                                    </p:animEffect>
                                  </p:childTnLst>
                                </p:cTn>
                              </p:par>
                              <p:par>
                                <p:cTn id="11" presetID="2" presetClass="entr" presetSubtype="4" decel="100000" fill="hold" nodeType="withEffect">
                                  <p:stCondLst>
                                    <p:cond delay="10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1000" fill="hold"/>
                                        <p:tgtEl>
                                          <p:spTgt spid="6"/>
                                        </p:tgtEl>
                                        <p:attrNameLst>
                                          <p:attrName>ppt_x</p:attrName>
                                        </p:attrNameLst>
                                      </p:cBhvr>
                                      <p:tavLst>
                                        <p:tav tm="0">
                                          <p:val>
                                            <p:strVal val="#ppt_x"/>
                                          </p:val>
                                        </p:tav>
                                        <p:tav tm="100000">
                                          <p:val>
                                            <p:strVal val="#ppt_x"/>
                                          </p:val>
                                        </p:tav>
                                      </p:tavLst>
                                    </p:anim>
                                    <p:anim calcmode="lin" valueType="num">
                                      <p:cBhvr additive="base">
                                        <p:cTn id="14" dur="1000" fill="hold"/>
                                        <p:tgtEl>
                                          <p:spTgt spid="6"/>
                                        </p:tgtEl>
                                        <p:attrNameLst>
                                          <p:attrName>ppt_y</p:attrName>
                                        </p:attrNameLst>
                                      </p:cBhvr>
                                      <p:tavLst>
                                        <p:tav tm="0">
                                          <p:val>
                                            <p:strVal val="1+#ppt_h/2"/>
                                          </p:val>
                                        </p:tav>
                                        <p:tav tm="100000">
                                          <p:val>
                                            <p:strVal val="#ppt_y"/>
                                          </p:val>
                                        </p:tav>
                                      </p:tavLst>
                                    </p:anim>
                                  </p:childTnLst>
                                </p:cTn>
                              </p:par>
                              <p:par>
                                <p:cTn id="15" presetID="2" presetClass="entr" presetSubtype="4" decel="100000" fill="hold" nodeType="withEffect">
                                  <p:stCondLst>
                                    <p:cond delay="20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1000" fill="hold"/>
                                        <p:tgtEl>
                                          <p:spTgt spid="11"/>
                                        </p:tgtEl>
                                        <p:attrNameLst>
                                          <p:attrName>ppt_x</p:attrName>
                                        </p:attrNameLst>
                                      </p:cBhvr>
                                      <p:tavLst>
                                        <p:tav tm="0">
                                          <p:val>
                                            <p:strVal val="#ppt_x"/>
                                          </p:val>
                                        </p:tav>
                                        <p:tav tm="100000">
                                          <p:val>
                                            <p:strVal val="#ppt_x"/>
                                          </p:val>
                                        </p:tav>
                                      </p:tavLst>
                                    </p:anim>
                                    <p:anim calcmode="lin" valueType="num">
                                      <p:cBhvr additive="base">
                                        <p:cTn id="18" dur="1000" fill="hold"/>
                                        <p:tgtEl>
                                          <p:spTgt spid="11"/>
                                        </p:tgtEl>
                                        <p:attrNameLst>
                                          <p:attrName>ppt_y</p:attrName>
                                        </p:attrNameLst>
                                      </p:cBhvr>
                                      <p:tavLst>
                                        <p:tav tm="0">
                                          <p:val>
                                            <p:strVal val="1+#ppt_h/2"/>
                                          </p:val>
                                        </p:tav>
                                        <p:tav tm="100000">
                                          <p:val>
                                            <p:strVal val="#ppt_y"/>
                                          </p:val>
                                        </p:tav>
                                      </p:tavLst>
                                    </p:anim>
                                  </p:childTnLst>
                                </p:cTn>
                              </p:par>
                              <p:par>
                                <p:cTn id="19" presetID="2" presetClass="entr" presetSubtype="4" decel="100000" fill="hold" nodeType="withEffect">
                                  <p:stCondLst>
                                    <p:cond delay="300"/>
                                  </p:stCondLst>
                                  <p:childTnLst>
                                    <p:set>
                                      <p:cBhvr>
                                        <p:cTn id="20" dur="1" fill="hold">
                                          <p:stCondLst>
                                            <p:cond delay="0"/>
                                          </p:stCondLst>
                                        </p:cTn>
                                        <p:tgtEl>
                                          <p:spTgt spid="86"/>
                                        </p:tgtEl>
                                        <p:attrNameLst>
                                          <p:attrName>style.visibility</p:attrName>
                                        </p:attrNameLst>
                                      </p:cBhvr>
                                      <p:to>
                                        <p:strVal val="visible"/>
                                      </p:to>
                                    </p:set>
                                    <p:anim calcmode="lin" valueType="num">
                                      <p:cBhvr additive="base">
                                        <p:cTn id="21" dur="1000" fill="hold"/>
                                        <p:tgtEl>
                                          <p:spTgt spid="86"/>
                                        </p:tgtEl>
                                        <p:attrNameLst>
                                          <p:attrName>ppt_x</p:attrName>
                                        </p:attrNameLst>
                                      </p:cBhvr>
                                      <p:tavLst>
                                        <p:tav tm="0">
                                          <p:val>
                                            <p:strVal val="#ppt_x"/>
                                          </p:val>
                                        </p:tav>
                                        <p:tav tm="100000">
                                          <p:val>
                                            <p:strVal val="#ppt_x"/>
                                          </p:val>
                                        </p:tav>
                                      </p:tavLst>
                                    </p:anim>
                                    <p:anim calcmode="lin" valueType="num">
                                      <p:cBhvr additive="base">
                                        <p:cTn id="22" dur="1000" fill="hold"/>
                                        <p:tgtEl>
                                          <p:spTgt spid="86"/>
                                        </p:tgtEl>
                                        <p:attrNameLst>
                                          <p:attrName>ppt_y</p:attrName>
                                        </p:attrNameLst>
                                      </p:cBhvr>
                                      <p:tavLst>
                                        <p:tav tm="0">
                                          <p:val>
                                            <p:strVal val="1+#ppt_h/2"/>
                                          </p:val>
                                        </p:tav>
                                        <p:tav tm="100000">
                                          <p:val>
                                            <p:strVal val="#ppt_y"/>
                                          </p:val>
                                        </p:tav>
                                      </p:tavLst>
                                    </p:anim>
                                  </p:childTnLst>
                                </p:cTn>
                              </p:par>
                              <p:par>
                                <p:cTn id="23" presetID="2" presetClass="entr" presetSubtype="4" decel="100000" fill="hold" nodeType="withEffect">
                                  <p:stCondLst>
                                    <p:cond delay="400"/>
                                  </p:stCondLst>
                                  <p:childTnLst>
                                    <p:set>
                                      <p:cBhvr>
                                        <p:cTn id="24" dur="1" fill="hold">
                                          <p:stCondLst>
                                            <p:cond delay="0"/>
                                          </p:stCondLst>
                                        </p:cTn>
                                        <p:tgtEl>
                                          <p:spTgt spid="52"/>
                                        </p:tgtEl>
                                        <p:attrNameLst>
                                          <p:attrName>style.visibility</p:attrName>
                                        </p:attrNameLst>
                                      </p:cBhvr>
                                      <p:to>
                                        <p:strVal val="visible"/>
                                      </p:to>
                                    </p:set>
                                    <p:anim calcmode="lin" valueType="num">
                                      <p:cBhvr additive="base">
                                        <p:cTn id="25" dur="1000" fill="hold"/>
                                        <p:tgtEl>
                                          <p:spTgt spid="52"/>
                                        </p:tgtEl>
                                        <p:attrNameLst>
                                          <p:attrName>ppt_x</p:attrName>
                                        </p:attrNameLst>
                                      </p:cBhvr>
                                      <p:tavLst>
                                        <p:tav tm="0">
                                          <p:val>
                                            <p:strVal val="#ppt_x"/>
                                          </p:val>
                                        </p:tav>
                                        <p:tav tm="100000">
                                          <p:val>
                                            <p:strVal val="#ppt_x"/>
                                          </p:val>
                                        </p:tav>
                                      </p:tavLst>
                                    </p:anim>
                                    <p:anim calcmode="lin" valueType="num">
                                      <p:cBhvr additive="base">
                                        <p:cTn id="26" dur="1000" fill="hold"/>
                                        <p:tgtEl>
                                          <p:spTgt spid="52"/>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500"/>
                                  </p:stCondLst>
                                  <p:childTnLst>
                                    <p:set>
                                      <p:cBhvr>
                                        <p:cTn id="28" dur="1" fill="hold">
                                          <p:stCondLst>
                                            <p:cond delay="0"/>
                                          </p:stCondLst>
                                        </p:cTn>
                                        <p:tgtEl>
                                          <p:spTgt spid="77"/>
                                        </p:tgtEl>
                                        <p:attrNameLst>
                                          <p:attrName>style.visibility</p:attrName>
                                        </p:attrNameLst>
                                      </p:cBhvr>
                                      <p:to>
                                        <p:strVal val="visible"/>
                                      </p:to>
                                    </p:set>
                                    <p:anim calcmode="lin" valueType="num">
                                      <p:cBhvr additive="base">
                                        <p:cTn id="29" dur="1000" fill="hold"/>
                                        <p:tgtEl>
                                          <p:spTgt spid="77"/>
                                        </p:tgtEl>
                                        <p:attrNameLst>
                                          <p:attrName>ppt_x</p:attrName>
                                        </p:attrNameLst>
                                      </p:cBhvr>
                                      <p:tavLst>
                                        <p:tav tm="0">
                                          <p:val>
                                            <p:strVal val="#ppt_x"/>
                                          </p:val>
                                        </p:tav>
                                        <p:tav tm="100000">
                                          <p:val>
                                            <p:strVal val="#ppt_x"/>
                                          </p:val>
                                        </p:tav>
                                      </p:tavLst>
                                    </p:anim>
                                    <p:anim calcmode="lin" valueType="num">
                                      <p:cBhvr additive="base">
                                        <p:cTn id="30" dur="1000" fill="hold"/>
                                        <p:tgtEl>
                                          <p:spTgt spid="77"/>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600"/>
                                  </p:stCondLst>
                                  <p:childTnLst>
                                    <p:set>
                                      <p:cBhvr>
                                        <p:cTn id="32" dur="1" fill="hold">
                                          <p:stCondLst>
                                            <p:cond delay="0"/>
                                          </p:stCondLst>
                                        </p:cTn>
                                        <p:tgtEl>
                                          <p:spTgt spid="80"/>
                                        </p:tgtEl>
                                        <p:attrNameLst>
                                          <p:attrName>style.visibility</p:attrName>
                                        </p:attrNameLst>
                                      </p:cBhvr>
                                      <p:to>
                                        <p:strVal val="visible"/>
                                      </p:to>
                                    </p:set>
                                    <p:anim calcmode="lin" valueType="num">
                                      <p:cBhvr additive="base">
                                        <p:cTn id="33" dur="1000" fill="hold"/>
                                        <p:tgtEl>
                                          <p:spTgt spid="80"/>
                                        </p:tgtEl>
                                        <p:attrNameLst>
                                          <p:attrName>ppt_x</p:attrName>
                                        </p:attrNameLst>
                                      </p:cBhvr>
                                      <p:tavLst>
                                        <p:tav tm="0">
                                          <p:val>
                                            <p:strVal val="#ppt_x"/>
                                          </p:val>
                                        </p:tav>
                                        <p:tav tm="100000">
                                          <p:val>
                                            <p:strVal val="#ppt_x"/>
                                          </p:val>
                                        </p:tav>
                                      </p:tavLst>
                                    </p:anim>
                                    <p:anim calcmode="lin" valueType="num">
                                      <p:cBhvr additive="base">
                                        <p:cTn id="34" dur="1000" fill="hold"/>
                                        <p:tgtEl>
                                          <p:spTgt spid="80"/>
                                        </p:tgtEl>
                                        <p:attrNameLst>
                                          <p:attrName>ppt_y</p:attrName>
                                        </p:attrNameLst>
                                      </p:cBhvr>
                                      <p:tavLst>
                                        <p:tav tm="0">
                                          <p:val>
                                            <p:strVal val="1+#ppt_h/2"/>
                                          </p:val>
                                        </p:tav>
                                        <p:tav tm="100000">
                                          <p:val>
                                            <p:strVal val="#ppt_y"/>
                                          </p:val>
                                        </p:tav>
                                      </p:tavLst>
                                    </p:anim>
                                  </p:childTnLst>
                                </p:cTn>
                              </p:par>
                              <p:par>
                                <p:cTn id="35" presetID="2" presetClass="entr" presetSubtype="4" decel="100000" fill="hold" nodeType="withEffect">
                                  <p:stCondLst>
                                    <p:cond delay="600"/>
                                  </p:stCondLst>
                                  <p:childTnLst>
                                    <p:set>
                                      <p:cBhvr>
                                        <p:cTn id="36" dur="1" fill="hold">
                                          <p:stCondLst>
                                            <p:cond delay="0"/>
                                          </p:stCondLst>
                                        </p:cTn>
                                        <p:tgtEl>
                                          <p:spTgt spid="83"/>
                                        </p:tgtEl>
                                        <p:attrNameLst>
                                          <p:attrName>style.visibility</p:attrName>
                                        </p:attrNameLst>
                                      </p:cBhvr>
                                      <p:to>
                                        <p:strVal val="visible"/>
                                      </p:to>
                                    </p:set>
                                    <p:anim calcmode="lin" valueType="num">
                                      <p:cBhvr additive="base">
                                        <p:cTn id="37" dur="1000" fill="hold"/>
                                        <p:tgtEl>
                                          <p:spTgt spid="83"/>
                                        </p:tgtEl>
                                        <p:attrNameLst>
                                          <p:attrName>ppt_x</p:attrName>
                                        </p:attrNameLst>
                                      </p:cBhvr>
                                      <p:tavLst>
                                        <p:tav tm="0">
                                          <p:val>
                                            <p:strVal val="#ppt_x"/>
                                          </p:val>
                                        </p:tav>
                                        <p:tav tm="100000">
                                          <p:val>
                                            <p:strVal val="#ppt_x"/>
                                          </p:val>
                                        </p:tav>
                                      </p:tavLst>
                                    </p:anim>
                                    <p:anim calcmode="lin" valueType="num">
                                      <p:cBhvr additive="base">
                                        <p:cTn id="38" dur="1000" fill="hold"/>
                                        <p:tgtEl>
                                          <p:spTgt spid="8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Oval 4">
            <a:extLst>
              <a:ext uri="{FF2B5EF4-FFF2-40B4-BE49-F238E27FC236}">
                <a16:creationId xmlns:a16="http://schemas.microsoft.com/office/drawing/2014/main" id="{51889C1A-6D2E-4387-8B8C-70C345FB990C}"/>
              </a:ext>
            </a:extLst>
          </p:cNvPr>
          <p:cNvSpPr/>
          <p:nvPr/>
        </p:nvSpPr>
        <p:spPr>
          <a:xfrm>
            <a:off x="7760151" y="4710564"/>
            <a:ext cx="8866872" cy="8866872"/>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6" name="Group 5">
            <a:extLst>
              <a:ext uri="{FF2B5EF4-FFF2-40B4-BE49-F238E27FC236}">
                <a16:creationId xmlns:a16="http://schemas.microsoft.com/office/drawing/2014/main" id="{6DB1F307-3106-494C-8132-2AD12EDFEE2F}"/>
              </a:ext>
            </a:extLst>
          </p:cNvPr>
          <p:cNvGrpSpPr/>
          <p:nvPr/>
        </p:nvGrpSpPr>
        <p:grpSpPr>
          <a:xfrm>
            <a:off x="7827129" y="6714140"/>
            <a:ext cx="8586735" cy="4747194"/>
            <a:chOff x="14745239" y="4922139"/>
            <a:chExt cx="7981950" cy="4412837"/>
          </a:xfrm>
        </p:grpSpPr>
        <p:sp>
          <p:nvSpPr>
            <p:cNvPr id="7" name="Freeform: Shape 6">
              <a:extLst>
                <a:ext uri="{FF2B5EF4-FFF2-40B4-BE49-F238E27FC236}">
                  <a16:creationId xmlns:a16="http://schemas.microsoft.com/office/drawing/2014/main" id="{29F947D1-BFE0-4893-AF8D-F59FA02DE1C3}"/>
                </a:ext>
              </a:extLst>
            </p:cNvPr>
            <p:cNvSpPr/>
            <p:nvPr/>
          </p:nvSpPr>
          <p:spPr>
            <a:xfrm>
              <a:off x="15167578" y="4922139"/>
              <a:ext cx="7134225" cy="4410075"/>
            </a:xfrm>
            <a:custGeom>
              <a:avLst/>
              <a:gdLst>
                <a:gd name="connsiteX0" fmla="*/ 7139083 w 7134225"/>
                <a:gd name="connsiteY0" fmla="*/ 4415505 h 4410075"/>
                <a:gd name="connsiteX1" fmla="*/ 0 w 7134225"/>
                <a:gd name="connsiteY1" fmla="*/ 4415505 h 4410075"/>
                <a:gd name="connsiteX2" fmla="*/ 0 w 7134225"/>
                <a:gd name="connsiteY2" fmla="*/ 119920 h 4410075"/>
                <a:gd name="connsiteX3" fmla="*/ 119920 w 7134225"/>
                <a:gd name="connsiteY3" fmla="*/ 0 h 4410075"/>
                <a:gd name="connsiteX4" fmla="*/ 7019068 w 7134225"/>
                <a:gd name="connsiteY4" fmla="*/ 0 h 4410075"/>
                <a:gd name="connsiteX5" fmla="*/ 7138988 w 7134225"/>
                <a:gd name="connsiteY5" fmla="*/ 119920 h 4410075"/>
                <a:gd name="connsiteX6" fmla="*/ 7138988 w 7134225"/>
                <a:gd name="connsiteY6" fmla="*/ 4415505 h 441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34225" h="4410075">
                  <a:moveTo>
                    <a:pt x="7139083" y="4415505"/>
                  </a:moveTo>
                  <a:lnTo>
                    <a:pt x="0" y="4415505"/>
                  </a:lnTo>
                  <a:lnTo>
                    <a:pt x="0" y="119920"/>
                  </a:lnTo>
                  <a:cubicBezTo>
                    <a:pt x="0" y="53721"/>
                    <a:pt x="53721" y="0"/>
                    <a:pt x="119920" y="0"/>
                  </a:cubicBezTo>
                  <a:lnTo>
                    <a:pt x="7019068" y="0"/>
                  </a:lnTo>
                  <a:cubicBezTo>
                    <a:pt x="7085362" y="0"/>
                    <a:pt x="7138988" y="53721"/>
                    <a:pt x="7138988" y="119920"/>
                  </a:cubicBezTo>
                  <a:lnTo>
                    <a:pt x="7138988" y="4415505"/>
                  </a:lnTo>
                  <a:close/>
                </a:path>
              </a:pathLst>
            </a:custGeom>
            <a:solidFill>
              <a:srgbClr val="E0E4F4"/>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 name="Freeform: Shape 7">
              <a:extLst>
                <a:ext uri="{FF2B5EF4-FFF2-40B4-BE49-F238E27FC236}">
                  <a16:creationId xmlns:a16="http://schemas.microsoft.com/office/drawing/2014/main" id="{B2A4A204-14AD-49D0-87B6-00281364759B}"/>
                </a:ext>
              </a:extLst>
            </p:cNvPr>
            <p:cNvSpPr/>
            <p:nvPr/>
          </p:nvSpPr>
          <p:spPr>
            <a:xfrm>
              <a:off x="15498952" y="5267706"/>
              <a:ext cx="6467475" cy="3524250"/>
            </a:xfrm>
            <a:custGeom>
              <a:avLst/>
              <a:gdLst>
                <a:gd name="connsiteX0" fmla="*/ 0 w 6467475"/>
                <a:gd name="connsiteY0" fmla="*/ 0 h 3524250"/>
                <a:gd name="connsiteX1" fmla="*/ 6476333 w 6467475"/>
                <a:gd name="connsiteY1" fmla="*/ 0 h 3524250"/>
                <a:gd name="connsiteX2" fmla="*/ 6476333 w 6467475"/>
                <a:gd name="connsiteY2" fmla="*/ 3525298 h 3524250"/>
                <a:gd name="connsiteX3" fmla="*/ 0 w 6467475"/>
                <a:gd name="connsiteY3" fmla="*/ 3525298 h 3524250"/>
              </a:gdLst>
              <a:ahLst/>
              <a:cxnLst>
                <a:cxn ang="0">
                  <a:pos x="connsiteX0" y="connsiteY0"/>
                </a:cxn>
                <a:cxn ang="0">
                  <a:pos x="connsiteX1" y="connsiteY1"/>
                </a:cxn>
                <a:cxn ang="0">
                  <a:pos x="connsiteX2" y="connsiteY2"/>
                </a:cxn>
                <a:cxn ang="0">
                  <a:pos x="connsiteX3" y="connsiteY3"/>
                </a:cxn>
              </a:cxnLst>
              <a:rect l="l" t="t" r="r" b="b"/>
              <a:pathLst>
                <a:path w="6467475" h="3524250">
                  <a:moveTo>
                    <a:pt x="0" y="0"/>
                  </a:moveTo>
                  <a:lnTo>
                    <a:pt x="6476333" y="0"/>
                  </a:lnTo>
                  <a:lnTo>
                    <a:pt x="6476333" y="3525298"/>
                  </a:lnTo>
                  <a:lnTo>
                    <a:pt x="0" y="3525298"/>
                  </a:lnTo>
                  <a:close/>
                </a:path>
              </a:pathLst>
            </a:custGeom>
            <a:solidFill>
              <a:srgbClr val="100C87"/>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 name="Freeform: Shape 8">
              <a:extLst>
                <a:ext uri="{FF2B5EF4-FFF2-40B4-BE49-F238E27FC236}">
                  <a16:creationId xmlns:a16="http://schemas.microsoft.com/office/drawing/2014/main" id="{2F82A2DB-A277-455F-99A8-ECFAE4A413BB}"/>
                </a:ext>
              </a:extLst>
            </p:cNvPr>
            <p:cNvSpPr/>
            <p:nvPr/>
          </p:nvSpPr>
          <p:spPr>
            <a:xfrm>
              <a:off x="14745239" y="8944451"/>
              <a:ext cx="7981950" cy="390525"/>
            </a:xfrm>
            <a:custGeom>
              <a:avLst/>
              <a:gdLst>
                <a:gd name="connsiteX0" fmla="*/ 0 w 7981950"/>
                <a:gd name="connsiteY0" fmla="*/ 0 h 390525"/>
                <a:gd name="connsiteX1" fmla="*/ 7983760 w 7981950"/>
                <a:gd name="connsiteY1" fmla="*/ 0 h 390525"/>
                <a:gd name="connsiteX2" fmla="*/ 7983760 w 7981950"/>
                <a:gd name="connsiteY2" fmla="*/ 393287 h 390525"/>
                <a:gd name="connsiteX3" fmla="*/ 0 w 7981950"/>
                <a:gd name="connsiteY3" fmla="*/ 393287 h 390525"/>
              </a:gdLst>
              <a:ahLst/>
              <a:cxnLst>
                <a:cxn ang="0">
                  <a:pos x="connsiteX0" y="connsiteY0"/>
                </a:cxn>
                <a:cxn ang="0">
                  <a:pos x="connsiteX1" y="connsiteY1"/>
                </a:cxn>
                <a:cxn ang="0">
                  <a:pos x="connsiteX2" y="connsiteY2"/>
                </a:cxn>
                <a:cxn ang="0">
                  <a:pos x="connsiteX3" y="connsiteY3"/>
                </a:cxn>
              </a:cxnLst>
              <a:rect l="l" t="t" r="r" b="b"/>
              <a:pathLst>
                <a:path w="7981950" h="390525">
                  <a:moveTo>
                    <a:pt x="0" y="0"/>
                  </a:moveTo>
                  <a:lnTo>
                    <a:pt x="7983760" y="0"/>
                  </a:lnTo>
                  <a:lnTo>
                    <a:pt x="7983760" y="393287"/>
                  </a:lnTo>
                  <a:lnTo>
                    <a:pt x="0" y="393287"/>
                  </a:lnTo>
                  <a:close/>
                </a:path>
              </a:pathLst>
            </a:custGeom>
            <a:solidFill>
              <a:srgbClr val="D8E2FF"/>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 name="Freeform: Shape 9">
              <a:extLst>
                <a:ext uri="{FF2B5EF4-FFF2-40B4-BE49-F238E27FC236}">
                  <a16:creationId xmlns:a16="http://schemas.microsoft.com/office/drawing/2014/main" id="{50A7C1D3-91B8-44DA-B9CD-33C16D907219}"/>
                </a:ext>
              </a:extLst>
            </p:cNvPr>
            <p:cNvSpPr/>
            <p:nvPr/>
          </p:nvSpPr>
          <p:spPr>
            <a:xfrm>
              <a:off x="18133853" y="8944451"/>
              <a:ext cx="1200150" cy="133350"/>
            </a:xfrm>
            <a:custGeom>
              <a:avLst/>
              <a:gdLst>
                <a:gd name="connsiteX0" fmla="*/ 1106519 w 1200150"/>
                <a:gd name="connsiteY0" fmla="*/ 134398 h 133350"/>
                <a:gd name="connsiteX1" fmla="*/ 100013 w 1200150"/>
                <a:gd name="connsiteY1" fmla="*/ 134398 h 133350"/>
                <a:gd name="connsiteX2" fmla="*/ 0 w 1200150"/>
                <a:gd name="connsiteY2" fmla="*/ 0 h 133350"/>
                <a:gd name="connsiteX3" fmla="*/ 1206532 w 1200150"/>
                <a:gd name="connsiteY3" fmla="*/ 0 h 133350"/>
              </a:gdLst>
              <a:ahLst/>
              <a:cxnLst>
                <a:cxn ang="0">
                  <a:pos x="connsiteX0" y="connsiteY0"/>
                </a:cxn>
                <a:cxn ang="0">
                  <a:pos x="connsiteX1" y="connsiteY1"/>
                </a:cxn>
                <a:cxn ang="0">
                  <a:pos x="connsiteX2" y="connsiteY2"/>
                </a:cxn>
                <a:cxn ang="0">
                  <a:pos x="connsiteX3" y="connsiteY3"/>
                </a:cxn>
              </a:cxnLst>
              <a:rect l="l" t="t" r="r" b="b"/>
              <a:pathLst>
                <a:path w="1200150" h="133350">
                  <a:moveTo>
                    <a:pt x="1106519" y="134398"/>
                  </a:moveTo>
                  <a:lnTo>
                    <a:pt x="100013" y="134398"/>
                  </a:lnTo>
                  <a:lnTo>
                    <a:pt x="0" y="0"/>
                  </a:lnTo>
                  <a:lnTo>
                    <a:pt x="1206532" y="0"/>
                  </a:lnTo>
                  <a:close/>
                </a:path>
              </a:pathLst>
            </a:custGeom>
            <a:solidFill>
              <a:srgbClr val="FFFFFF"/>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1" name="Group 10">
            <a:extLst>
              <a:ext uri="{FF2B5EF4-FFF2-40B4-BE49-F238E27FC236}">
                <a16:creationId xmlns:a16="http://schemas.microsoft.com/office/drawing/2014/main" id="{99006895-CC4B-4B95-94DC-E3EA8E33E18B}"/>
              </a:ext>
            </a:extLst>
          </p:cNvPr>
          <p:cNvGrpSpPr/>
          <p:nvPr/>
        </p:nvGrpSpPr>
        <p:grpSpPr>
          <a:xfrm>
            <a:off x="9875985" y="7445857"/>
            <a:ext cx="4682742" cy="3431313"/>
            <a:chOff x="10033984" y="5325237"/>
            <a:chExt cx="4352925" cy="3189637"/>
          </a:xfrm>
          <a:effectLst>
            <a:outerShdw blurRad="520700" dist="317500" sx="105000" sy="105000" algn="ctr" rotWithShape="0">
              <a:schemeClr val="accent1">
                <a:alpha val="40000"/>
              </a:schemeClr>
            </a:outerShdw>
          </a:effectLst>
        </p:grpSpPr>
        <p:sp>
          <p:nvSpPr>
            <p:cNvPr id="12" name="Freeform: Shape 11">
              <a:extLst>
                <a:ext uri="{FF2B5EF4-FFF2-40B4-BE49-F238E27FC236}">
                  <a16:creationId xmlns:a16="http://schemas.microsoft.com/office/drawing/2014/main" id="{1049EE4C-B1CB-4BC3-8417-4E60991C60A6}"/>
                </a:ext>
              </a:extLst>
            </p:cNvPr>
            <p:cNvSpPr/>
            <p:nvPr/>
          </p:nvSpPr>
          <p:spPr>
            <a:xfrm>
              <a:off x="10033984" y="5552599"/>
              <a:ext cx="4352925" cy="2962275"/>
            </a:xfrm>
            <a:custGeom>
              <a:avLst/>
              <a:gdLst>
                <a:gd name="connsiteX0" fmla="*/ 4284059 w 4352925"/>
                <a:gd name="connsiteY0" fmla="*/ 769906 h 2962275"/>
                <a:gd name="connsiteX1" fmla="*/ 3945065 w 4352925"/>
                <a:gd name="connsiteY1" fmla="*/ 769906 h 2962275"/>
                <a:gd name="connsiteX2" fmla="*/ 3894677 w 4352925"/>
                <a:gd name="connsiteY2" fmla="*/ 820293 h 2962275"/>
                <a:gd name="connsiteX3" fmla="*/ 3894677 w 4352925"/>
                <a:gd name="connsiteY3" fmla="*/ 2911983 h 2962275"/>
                <a:gd name="connsiteX4" fmla="*/ 3916680 w 4352925"/>
                <a:gd name="connsiteY4" fmla="*/ 2966466 h 2962275"/>
                <a:gd name="connsiteX5" fmla="*/ 0 w 4352925"/>
                <a:gd name="connsiteY5" fmla="*/ 2966466 h 2962275"/>
                <a:gd name="connsiteX6" fmla="*/ 0 w 4352925"/>
                <a:gd name="connsiteY6" fmla="*/ 0 h 2962275"/>
                <a:gd name="connsiteX7" fmla="*/ 3894677 w 4352925"/>
                <a:gd name="connsiteY7" fmla="*/ 0 h 2962275"/>
                <a:gd name="connsiteX8" fmla="*/ 3894677 w 4352925"/>
                <a:gd name="connsiteY8" fmla="*/ 268700 h 2962275"/>
                <a:gd name="connsiteX9" fmla="*/ 3945065 w 4352925"/>
                <a:gd name="connsiteY9" fmla="*/ 319183 h 2962275"/>
                <a:gd name="connsiteX10" fmla="*/ 4116039 w 4352925"/>
                <a:gd name="connsiteY10" fmla="*/ 319183 h 2962275"/>
                <a:gd name="connsiteX11" fmla="*/ 4194048 w 4352925"/>
                <a:gd name="connsiteY11" fmla="*/ 387001 h 2962275"/>
                <a:gd name="connsiteX12" fmla="*/ 4119277 w 4352925"/>
                <a:gd name="connsiteY12" fmla="*/ 469392 h 2962275"/>
                <a:gd name="connsiteX13" fmla="*/ 3641503 w 4352925"/>
                <a:gd name="connsiteY13" fmla="*/ 469392 h 2962275"/>
                <a:gd name="connsiteX14" fmla="*/ 3588353 w 4352925"/>
                <a:gd name="connsiteY14" fmla="*/ 491490 h 2962275"/>
                <a:gd name="connsiteX15" fmla="*/ 3566541 w 4352925"/>
                <a:gd name="connsiteY15" fmla="*/ 549593 h 2962275"/>
                <a:gd name="connsiteX16" fmla="*/ 3644741 w 4352925"/>
                <a:gd name="connsiteY16" fmla="*/ 619697 h 2962275"/>
                <a:gd name="connsiteX17" fmla="*/ 3806095 w 4352925"/>
                <a:gd name="connsiteY17" fmla="*/ 619697 h 2962275"/>
                <a:gd name="connsiteX18" fmla="*/ 3806285 w 4352925"/>
                <a:gd name="connsiteY18" fmla="*/ 619697 h 2962275"/>
                <a:gd name="connsiteX19" fmla="*/ 4281011 w 4352925"/>
                <a:gd name="connsiteY19" fmla="*/ 619697 h 2962275"/>
                <a:gd name="connsiteX20" fmla="*/ 4359021 w 4352925"/>
                <a:gd name="connsiteY20" fmla="*/ 687515 h 2962275"/>
                <a:gd name="connsiteX21" fmla="*/ 4284059 w 4352925"/>
                <a:gd name="connsiteY21" fmla="*/ 769906 h 2962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52925" h="2962275">
                  <a:moveTo>
                    <a:pt x="4284059" y="769906"/>
                  </a:moveTo>
                  <a:lnTo>
                    <a:pt x="3945065" y="769906"/>
                  </a:lnTo>
                  <a:cubicBezTo>
                    <a:pt x="3917252" y="769906"/>
                    <a:pt x="3894677" y="792480"/>
                    <a:pt x="3894677" y="820293"/>
                  </a:cubicBezTo>
                  <a:lnTo>
                    <a:pt x="3894677" y="2911983"/>
                  </a:lnTo>
                  <a:cubicBezTo>
                    <a:pt x="3894677" y="2933224"/>
                    <a:pt x="3903059" y="2952369"/>
                    <a:pt x="3916680" y="2966466"/>
                  </a:cubicBezTo>
                  <a:lnTo>
                    <a:pt x="0" y="2966466"/>
                  </a:lnTo>
                  <a:lnTo>
                    <a:pt x="0" y="0"/>
                  </a:lnTo>
                  <a:lnTo>
                    <a:pt x="3894677" y="0"/>
                  </a:lnTo>
                  <a:lnTo>
                    <a:pt x="3894677" y="268700"/>
                  </a:lnTo>
                  <a:cubicBezTo>
                    <a:pt x="3894677" y="296609"/>
                    <a:pt x="3917252" y="319183"/>
                    <a:pt x="3945065" y="319183"/>
                  </a:cubicBezTo>
                  <a:lnTo>
                    <a:pt x="4116039" y="319183"/>
                  </a:lnTo>
                  <a:cubicBezTo>
                    <a:pt x="4155377" y="319183"/>
                    <a:pt x="4190333" y="347853"/>
                    <a:pt x="4194048" y="387001"/>
                  </a:cubicBezTo>
                  <a:cubicBezTo>
                    <a:pt x="4198334" y="431768"/>
                    <a:pt x="4163187" y="469392"/>
                    <a:pt x="4119277" y="469392"/>
                  </a:cubicBezTo>
                  <a:lnTo>
                    <a:pt x="3641503" y="469392"/>
                  </a:lnTo>
                  <a:cubicBezTo>
                    <a:pt x="3620739" y="469392"/>
                    <a:pt x="3601974" y="477869"/>
                    <a:pt x="3588353" y="491490"/>
                  </a:cubicBezTo>
                  <a:cubicBezTo>
                    <a:pt x="3573780" y="506159"/>
                    <a:pt x="3565112" y="526637"/>
                    <a:pt x="3566541" y="549593"/>
                  </a:cubicBezTo>
                  <a:cubicBezTo>
                    <a:pt x="3569017" y="589693"/>
                    <a:pt x="3604546" y="619697"/>
                    <a:pt x="3644741" y="619697"/>
                  </a:cubicBezTo>
                  <a:lnTo>
                    <a:pt x="3806095" y="619697"/>
                  </a:lnTo>
                  <a:cubicBezTo>
                    <a:pt x="3806285" y="619697"/>
                    <a:pt x="3806285" y="619697"/>
                    <a:pt x="3806285" y="619697"/>
                  </a:cubicBezTo>
                  <a:lnTo>
                    <a:pt x="4281011" y="619697"/>
                  </a:lnTo>
                  <a:cubicBezTo>
                    <a:pt x="4320255" y="619697"/>
                    <a:pt x="4355307" y="648462"/>
                    <a:pt x="4359021" y="687515"/>
                  </a:cubicBezTo>
                  <a:cubicBezTo>
                    <a:pt x="4363022" y="732187"/>
                    <a:pt x="4327970" y="769906"/>
                    <a:pt x="4284059" y="769906"/>
                  </a:cubicBezTo>
                  <a:close/>
                </a:path>
              </a:pathLst>
            </a:cu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 name="Freeform: Shape 12">
              <a:extLst>
                <a:ext uri="{FF2B5EF4-FFF2-40B4-BE49-F238E27FC236}">
                  <a16:creationId xmlns:a16="http://schemas.microsoft.com/office/drawing/2014/main" id="{6FD4D81E-651B-448C-9377-EBB6D08F8CA8}"/>
                </a:ext>
              </a:extLst>
            </p:cNvPr>
            <p:cNvSpPr/>
            <p:nvPr/>
          </p:nvSpPr>
          <p:spPr>
            <a:xfrm>
              <a:off x="10033984" y="5325237"/>
              <a:ext cx="3886200" cy="219075"/>
            </a:xfrm>
            <a:custGeom>
              <a:avLst/>
              <a:gdLst>
                <a:gd name="connsiteX0" fmla="*/ 3894582 w 3886200"/>
                <a:gd name="connsiteY0" fmla="*/ 225457 h 219075"/>
                <a:gd name="connsiteX1" fmla="*/ 0 w 3886200"/>
                <a:gd name="connsiteY1" fmla="*/ 225457 h 219075"/>
                <a:gd name="connsiteX2" fmla="*/ 0 w 3886200"/>
                <a:gd name="connsiteY2" fmla="*/ 73342 h 219075"/>
                <a:gd name="connsiteX3" fmla="*/ 73342 w 3886200"/>
                <a:gd name="connsiteY3" fmla="*/ 0 h 219075"/>
                <a:gd name="connsiteX4" fmla="*/ 3821240 w 3886200"/>
                <a:gd name="connsiteY4" fmla="*/ 0 h 219075"/>
                <a:gd name="connsiteX5" fmla="*/ 3894582 w 3886200"/>
                <a:gd name="connsiteY5" fmla="*/ 73342 h 219075"/>
                <a:gd name="connsiteX6" fmla="*/ 3894582 w 3886200"/>
                <a:gd name="connsiteY6" fmla="*/ 225457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86200" h="219075">
                  <a:moveTo>
                    <a:pt x="3894582" y="225457"/>
                  </a:moveTo>
                  <a:lnTo>
                    <a:pt x="0" y="225457"/>
                  </a:lnTo>
                  <a:lnTo>
                    <a:pt x="0" y="73342"/>
                  </a:lnTo>
                  <a:cubicBezTo>
                    <a:pt x="0" y="32861"/>
                    <a:pt x="32861" y="0"/>
                    <a:pt x="73342" y="0"/>
                  </a:cubicBezTo>
                  <a:lnTo>
                    <a:pt x="3821240" y="0"/>
                  </a:lnTo>
                  <a:cubicBezTo>
                    <a:pt x="3861721" y="0"/>
                    <a:pt x="3894582" y="32861"/>
                    <a:pt x="3894582" y="73342"/>
                  </a:cubicBezTo>
                  <a:lnTo>
                    <a:pt x="3894582" y="225457"/>
                  </a:lnTo>
                  <a:close/>
                </a:path>
              </a:pathLst>
            </a:custGeom>
            <a:solidFill>
              <a:srgbClr val="D8E2FF"/>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 name="Freeform: Shape 13">
              <a:extLst>
                <a:ext uri="{FF2B5EF4-FFF2-40B4-BE49-F238E27FC236}">
                  <a16:creationId xmlns:a16="http://schemas.microsoft.com/office/drawing/2014/main" id="{CE08CA69-3FD2-4AB6-9C28-693695EE139B}"/>
                </a:ext>
              </a:extLst>
            </p:cNvPr>
            <p:cNvSpPr/>
            <p:nvPr/>
          </p:nvSpPr>
          <p:spPr>
            <a:xfrm>
              <a:off x="10033984" y="5552599"/>
              <a:ext cx="990600" cy="2962275"/>
            </a:xfrm>
            <a:custGeom>
              <a:avLst/>
              <a:gdLst>
                <a:gd name="connsiteX0" fmla="*/ 0 w 990600"/>
                <a:gd name="connsiteY0" fmla="*/ 0 h 2962275"/>
                <a:gd name="connsiteX1" fmla="*/ 990695 w 990600"/>
                <a:gd name="connsiteY1" fmla="*/ 0 h 2962275"/>
                <a:gd name="connsiteX2" fmla="*/ 990695 w 990600"/>
                <a:gd name="connsiteY2" fmla="*/ 2966466 h 2962275"/>
                <a:gd name="connsiteX3" fmla="*/ 0 w 990600"/>
                <a:gd name="connsiteY3" fmla="*/ 2966466 h 2962275"/>
              </a:gdLst>
              <a:ahLst/>
              <a:cxnLst>
                <a:cxn ang="0">
                  <a:pos x="connsiteX0" y="connsiteY0"/>
                </a:cxn>
                <a:cxn ang="0">
                  <a:pos x="connsiteX1" y="connsiteY1"/>
                </a:cxn>
                <a:cxn ang="0">
                  <a:pos x="connsiteX2" y="connsiteY2"/>
                </a:cxn>
                <a:cxn ang="0">
                  <a:pos x="connsiteX3" y="connsiteY3"/>
                </a:cxn>
              </a:cxnLst>
              <a:rect l="l" t="t" r="r" b="b"/>
              <a:pathLst>
                <a:path w="990600" h="2962275">
                  <a:moveTo>
                    <a:pt x="0" y="0"/>
                  </a:moveTo>
                  <a:lnTo>
                    <a:pt x="990695" y="0"/>
                  </a:lnTo>
                  <a:lnTo>
                    <a:pt x="990695" y="2966466"/>
                  </a:lnTo>
                  <a:lnTo>
                    <a:pt x="0" y="2966466"/>
                  </a:lnTo>
                  <a:close/>
                </a:path>
              </a:pathLst>
            </a:cu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Shape 14">
              <a:extLst>
                <a:ext uri="{FF2B5EF4-FFF2-40B4-BE49-F238E27FC236}">
                  <a16:creationId xmlns:a16="http://schemas.microsoft.com/office/drawing/2014/main" id="{A6F1FCDA-F311-4FEA-AD82-5C63F50FBE61}"/>
                </a:ext>
              </a:extLst>
            </p:cNvPr>
            <p:cNvSpPr/>
            <p:nvPr/>
          </p:nvSpPr>
          <p:spPr>
            <a:xfrm>
              <a:off x="10187051" y="5415248"/>
              <a:ext cx="47625" cy="47625"/>
            </a:xfrm>
            <a:custGeom>
              <a:avLst/>
              <a:gdLst>
                <a:gd name="connsiteX0" fmla="*/ 54292 w 47625"/>
                <a:gd name="connsiteY0" fmla="*/ 27146 h 47625"/>
                <a:gd name="connsiteX1" fmla="*/ 27146 w 47625"/>
                <a:gd name="connsiteY1" fmla="*/ 54292 h 47625"/>
                <a:gd name="connsiteX2" fmla="*/ 0 w 47625"/>
                <a:gd name="connsiteY2" fmla="*/ 27146 h 47625"/>
                <a:gd name="connsiteX3" fmla="*/ 27146 w 47625"/>
                <a:gd name="connsiteY3" fmla="*/ 0 h 47625"/>
                <a:gd name="connsiteX4" fmla="*/ 54292 w 47625"/>
                <a:gd name="connsiteY4" fmla="*/ 2714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4292" y="27146"/>
                  </a:moveTo>
                  <a:cubicBezTo>
                    <a:pt x="54292" y="42139"/>
                    <a:pt x="42139" y="54292"/>
                    <a:pt x="27146" y="54292"/>
                  </a:cubicBezTo>
                  <a:cubicBezTo>
                    <a:pt x="12154" y="54292"/>
                    <a:pt x="0" y="42139"/>
                    <a:pt x="0" y="27146"/>
                  </a:cubicBezTo>
                  <a:cubicBezTo>
                    <a:pt x="0" y="12154"/>
                    <a:pt x="12154" y="0"/>
                    <a:pt x="27146" y="0"/>
                  </a:cubicBezTo>
                  <a:cubicBezTo>
                    <a:pt x="42139" y="0"/>
                    <a:pt x="54292" y="12154"/>
                    <a:pt x="54292" y="27146"/>
                  </a:cubicBezTo>
                  <a:close/>
                </a:path>
              </a:pathLst>
            </a:custGeom>
            <a:solidFill>
              <a:srgbClr val="84D556"/>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 name="Freeform: Shape 15">
              <a:extLst>
                <a:ext uri="{FF2B5EF4-FFF2-40B4-BE49-F238E27FC236}">
                  <a16:creationId xmlns:a16="http://schemas.microsoft.com/office/drawing/2014/main" id="{4637480C-14C8-41DC-A679-17FC8EA192CD}"/>
                </a:ext>
              </a:extLst>
            </p:cNvPr>
            <p:cNvSpPr/>
            <p:nvPr/>
          </p:nvSpPr>
          <p:spPr>
            <a:xfrm>
              <a:off x="10269061" y="5415248"/>
              <a:ext cx="47625" cy="47625"/>
            </a:xfrm>
            <a:custGeom>
              <a:avLst/>
              <a:gdLst>
                <a:gd name="connsiteX0" fmla="*/ 54292 w 47625"/>
                <a:gd name="connsiteY0" fmla="*/ 27146 h 47625"/>
                <a:gd name="connsiteX1" fmla="*/ 27146 w 47625"/>
                <a:gd name="connsiteY1" fmla="*/ 54292 h 47625"/>
                <a:gd name="connsiteX2" fmla="*/ 0 w 47625"/>
                <a:gd name="connsiteY2" fmla="*/ 27146 h 47625"/>
                <a:gd name="connsiteX3" fmla="*/ 27146 w 47625"/>
                <a:gd name="connsiteY3" fmla="*/ 0 h 47625"/>
                <a:gd name="connsiteX4" fmla="*/ 54292 w 47625"/>
                <a:gd name="connsiteY4" fmla="*/ 2714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4292" y="27146"/>
                  </a:moveTo>
                  <a:cubicBezTo>
                    <a:pt x="54292" y="42139"/>
                    <a:pt x="42139" y="54292"/>
                    <a:pt x="27146" y="54292"/>
                  </a:cubicBezTo>
                  <a:cubicBezTo>
                    <a:pt x="12154" y="54292"/>
                    <a:pt x="0" y="42139"/>
                    <a:pt x="0" y="27146"/>
                  </a:cubicBezTo>
                  <a:cubicBezTo>
                    <a:pt x="0" y="12154"/>
                    <a:pt x="12154" y="0"/>
                    <a:pt x="27146" y="0"/>
                  </a:cubicBezTo>
                  <a:cubicBezTo>
                    <a:pt x="42139" y="0"/>
                    <a:pt x="54292" y="12154"/>
                    <a:pt x="54292" y="27146"/>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 name="Freeform: Shape 16">
              <a:extLst>
                <a:ext uri="{FF2B5EF4-FFF2-40B4-BE49-F238E27FC236}">
                  <a16:creationId xmlns:a16="http://schemas.microsoft.com/office/drawing/2014/main" id="{5E7C76C6-A46C-459D-8AC0-6D16FE99DF6B}"/>
                </a:ext>
              </a:extLst>
            </p:cNvPr>
            <p:cNvSpPr/>
            <p:nvPr/>
          </p:nvSpPr>
          <p:spPr>
            <a:xfrm>
              <a:off x="10354500" y="5415248"/>
              <a:ext cx="47625" cy="47625"/>
            </a:xfrm>
            <a:custGeom>
              <a:avLst/>
              <a:gdLst>
                <a:gd name="connsiteX0" fmla="*/ 54292 w 47625"/>
                <a:gd name="connsiteY0" fmla="*/ 27146 h 47625"/>
                <a:gd name="connsiteX1" fmla="*/ 27146 w 47625"/>
                <a:gd name="connsiteY1" fmla="*/ 54292 h 47625"/>
                <a:gd name="connsiteX2" fmla="*/ 0 w 47625"/>
                <a:gd name="connsiteY2" fmla="*/ 27146 h 47625"/>
                <a:gd name="connsiteX3" fmla="*/ 27146 w 47625"/>
                <a:gd name="connsiteY3" fmla="*/ 0 h 47625"/>
                <a:gd name="connsiteX4" fmla="*/ 54292 w 47625"/>
                <a:gd name="connsiteY4" fmla="*/ 2714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4292" y="27146"/>
                  </a:moveTo>
                  <a:cubicBezTo>
                    <a:pt x="54292" y="42139"/>
                    <a:pt x="42139" y="54292"/>
                    <a:pt x="27146" y="54292"/>
                  </a:cubicBezTo>
                  <a:cubicBezTo>
                    <a:pt x="12154" y="54292"/>
                    <a:pt x="0" y="42139"/>
                    <a:pt x="0" y="27146"/>
                  </a:cubicBezTo>
                  <a:cubicBezTo>
                    <a:pt x="0" y="12154"/>
                    <a:pt x="12154" y="0"/>
                    <a:pt x="27146" y="0"/>
                  </a:cubicBezTo>
                  <a:cubicBezTo>
                    <a:pt x="42139" y="0"/>
                    <a:pt x="54292" y="12154"/>
                    <a:pt x="54292" y="27146"/>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 name="Freeform: Shape 17">
              <a:extLst>
                <a:ext uri="{FF2B5EF4-FFF2-40B4-BE49-F238E27FC236}">
                  <a16:creationId xmlns:a16="http://schemas.microsoft.com/office/drawing/2014/main" id="{6FD8BD68-57BE-405A-8CCA-C717C13DA41F}"/>
                </a:ext>
              </a:extLst>
            </p:cNvPr>
            <p:cNvSpPr/>
            <p:nvPr/>
          </p:nvSpPr>
          <p:spPr>
            <a:xfrm>
              <a:off x="10147045" y="5779675"/>
              <a:ext cx="400050" cy="47625"/>
            </a:xfrm>
            <a:custGeom>
              <a:avLst/>
              <a:gdLst>
                <a:gd name="connsiteX0" fmla="*/ 393668 w 400050"/>
                <a:gd name="connsiteY0" fmla="*/ 51340 h 47625"/>
                <a:gd name="connsiteX1" fmla="*/ 14573 w 400050"/>
                <a:gd name="connsiteY1" fmla="*/ 51340 h 47625"/>
                <a:gd name="connsiteX2" fmla="*/ 0 w 400050"/>
                <a:gd name="connsiteY2" fmla="*/ 36767 h 47625"/>
                <a:gd name="connsiteX3" fmla="*/ 0 w 400050"/>
                <a:gd name="connsiteY3" fmla="*/ 14573 h 47625"/>
                <a:gd name="connsiteX4" fmla="*/ 14573 w 400050"/>
                <a:gd name="connsiteY4" fmla="*/ 0 h 47625"/>
                <a:gd name="connsiteX5" fmla="*/ 393668 w 400050"/>
                <a:gd name="connsiteY5" fmla="*/ 0 h 47625"/>
                <a:gd name="connsiteX6" fmla="*/ 408242 w 400050"/>
                <a:gd name="connsiteY6" fmla="*/ 14573 h 47625"/>
                <a:gd name="connsiteX7" fmla="*/ 408242 w 400050"/>
                <a:gd name="connsiteY7" fmla="*/ 36767 h 47625"/>
                <a:gd name="connsiteX8" fmla="*/ 393668 w 4000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47625">
                  <a:moveTo>
                    <a:pt x="393668" y="51340"/>
                  </a:moveTo>
                  <a:lnTo>
                    <a:pt x="14573" y="51340"/>
                  </a:lnTo>
                  <a:cubicBezTo>
                    <a:pt x="6572" y="51340"/>
                    <a:pt x="0" y="44863"/>
                    <a:pt x="0" y="36767"/>
                  </a:cubicBezTo>
                  <a:lnTo>
                    <a:pt x="0" y="14573"/>
                  </a:lnTo>
                  <a:cubicBezTo>
                    <a:pt x="0" y="6572"/>
                    <a:pt x="6477" y="0"/>
                    <a:pt x="14573" y="0"/>
                  </a:cubicBezTo>
                  <a:lnTo>
                    <a:pt x="393668" y="0"/>
                  </a:lnTo>
                  <a:cubicBezTo>
                    <a:pt x="401669" y="0"/>
                    <a:pt x="408242" y="6477"/>
                    <a:pt x="408242" y="14573"/>
                  </a:cubicBezTo>
                  <a:lnTo>
                    <a:pt x="408242" y="36767"/>
                  </a:lnTo>
                  <a:cubicBezTo>
                    <a:pt x="408242" y="44863"/>
                    <a:pt x="401765" y="51340"/>
                    <a:pt x="393668"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 name="Freeform: Shape 18">
              <a:extLst>
                <a:ext uri="{FF2B5EF4-FFF2-40B4-BE49-F238E27FC236}">
                  <a16:creationId xmlns:a16="http://schemas.microsoft.com/office/drawing/2014/main" id="{2835A8CB-4E36-42F4-B31D-11B63A1EEBBC}"/>
                </a:ext>
              </a:extLst>
            </p:cNvPr>
            <p:cNvSpPr/>
            <p:nvPr/>
          </p:nvSpPr>
          <p:spPr>
            <a:xfrm>
              <a:off x="11266138" y="5940647"/>
              <a:ext cx="352425" cy="47625"/>
            </a:xfrm>
            <a:custGeom>
              <a:avLst/>
              <a:gdLst>
                <a:gd name="connsiteX0" fmla="*/ 344138 w 352425"/>
                <a:gd name="connsiteY0" fmla="*/ 51340 h 47625"/>
                <a:gd name="connsiteX1" fmla="*/ 14573 w 352425"/>
                <a:gd name="connsiteY1" fmla="*/ 51340 h 47625"/>
                <a:gd name="connsiteX2" fmla="*/ 0 w 352425"/>
                <a:gd name="connsiteY2" fmla="*/ 36767 h 47625"/>
                <a:gd name="connsiteX3" fmla="*/ 0 w 352425"/>
                <a:gd name="connsiteY3" fmla="*/ 14573 h 47625"/>
                <a:gd name="connsiteX4" fmla="*/ 14573 w 352425"/>
                <a:gd name="connsiteY4" fmla="*/ 0 h 47625"/>
                <a:gd name="connsiteX5" fmla="*/ 344138 w 352425"/>
                <a:gd name="connsiteY5" fmla="*/ 0 h 47625"/>
                <a:gd name="connsiteX6" fmla="*/ 358712 w 352425"/>
                <a:gd name="connsiteY6" fmla="*/ 14573 h 47625"/>
                <a:gd name="connsiteX7" fmla="*/ 358712 w 352425"/>
                <a:gd name="connsiteY7" fmla="*/ 36767 h 47625"/>
                <a:gd name="connsiteX8" fmla="*/ 344138 w 3524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47625">
                  <a:moveTo>
                    <a:pt x="344138" y="51340"/>
                  </a:moveTo>
                  <a:lnTo>
                    <a:pt x="14573" y="51340"/>
                  </a:lnTo>
                  <a:cubicBezTo>
                    <a:pt x="6572" y="51340"/>
                    <a:pt x="0" y="44863"/>
                    <a:pt x="0" y="36767"/>
                  </a:cubicBezTo>
                  <a:lnTo>
                    <a:pt x="0" y="14573"/>
                  </a:lnTo>
                  <a:cubicBezTo>
                    <a:pt x="0" y="6572"/>
                    <a:pt x="6477" y="0"/>
                    <a:pt x="14573" y="0"/>
                  </a:cubicBezTo>
                  <a:lnTo>
                    <a:pt x="344138" y="0"/>
                  </a:lnTo>
                  <a:cubicBezTo>
                    <a:pt x="352139" y="0"/>
                    <a:pt x="358712" y="6477"/>
                    <a:pt x="358712" y="14573"/>
                  </a:cubicBezTo>
                  <a:lnTo>
                    <a:pt x="358712" y="36767"/>
                  </a:lnTo>
                  <a:cubicBezTo>
                    <a:pt x="358712" y="44863"/>
                    <a:pt x="352139" y="51340"/>
                    <a:pt x="344138" y="51340"/>
                  </a:cubicBezTo>
                  <a:close/>
                </a:path>
              </a:pathLst>
            </a:custGeom>
            <a:solidFill>
              <a:srgbClr val="E0F7F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Shape 19">
              <a:extLst>
                <a:ext uri="{FF2B5EF4-FFF2-40B4-BE49-F238E27FC236}">
                  <a16:creationId xmlns:a16="http://schemas.microsoft.com/office/drawing/2014/main" id="{20F6B806-EA0E-4D7A-A30D-92738BB6A5EB}"/>
                </a:ext>
              </a:extLst>
            </p:cNvPr>
            <p:cNvSpPr/>
            <p:nvPr/>
          </p:nvSpPr>
          <p:spPr>
            <a:xfrm>
              <a:off x="11266138" y="6075997"/>
              <a:ext cx="666750" cy="47625"/>
            </a:xfrm>
            <a:custGeom>
              <a:avLst/>
              <a:gdLst>
                <a:gd name="connsiteX0" fmla="*/ 655225 w 666750"/>
                <a:gd name="connsiteY0" fmla="*/ 51340 h 47625"/>
                <a:gd name="connsiteX1" fmla="*/ 14573 w 666750"/>
                <a:gd name="connsiteY1" fmla="*/ 51340 h 47625"/>
                <a:gd name="connsiteX2" fmla="*/ 0 w 666750"/>
                <a:gd name="connsiteY2" fmla="*/ 36767 h 47625"/>
                <a:gd name="connsiteX3" fmla="*/ 0 w 666750"/>
                <a:gd name="connsiteY3" fmla="*/ 14573 h 47625"/>
                <a:gd name="connsiteX4" fmla="*/ 14573 w 666750"/>
                <a:gd name="connsiteY4" fmla="*/ 0 h 47625"/>
                <a:gd name="connsiteX5" fmla="*/ 655225 w 666750"/>
                <a:gd name="connsiteY5" fmla="*/ 0 h 47625"/>
                <a:gd name="connsiteX6" fmla="*/ 669798 w 666750"/>
                <a:gd name="connsiteY6" fmla="*/ 14573 h 47625"/>
                <a:gd name="connsiteX7" fmla="*/ 669798 w 666750"/>
                <a:gd name="connsiteY7" fmla="*/ 36767 h 47625"/>
                <a:gd name="connsiteX8" fmla="*/ 655225 w 6667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6750" h="47625">
                  <a:moveTo>
                    <a:pt x="655225" y="51340"/>
                  </a:moveTo>
                  <a:lnTo>
                    <a:pt x="14573" y="51340"/>
                  </a:lnTo>
                  <a:cubicBezTo>
                    <a:pt x="6572" y="51340"/>
                    <a:pt x="0" y="44863"/>
                    <a:pt x="0" y="36767"/>
                  </a:cubicBezTo>
                  <a:lnTo>
                    <a:pt x="0" y="14573"/>
                  </a:lnTo>
                  <a:cubicBezTo>
                    <a:pt x="0" y="6572"/>
                    <a:pt x="6477" y="0"/>
                    <a:pt x="14573" y="0"/>
                  </a:cubicBezTo>
                  <a:lnTo>
                    <a:pt x="655225" y="0"/>
                  </a:lnTo>
                  <a:cubicBezTo>
                    <a:pt x="663226" y="0"/>
                    <a:pt x="669798" y="6477"/>
                    <a:pt x="669798" y="14573"/>
                  </a:cubicBezTo>
                  <a:lnTo>
                    <a:pt x="669798" y="36767"/>
                  </a:lnTo>
                  <a:cubicBezTo>
                    <a:pt x="669798" y="44863"/>
                    <a:pt x="663226" y="51340"/>
                    <a:pt x="65522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Shape 20">
              <a:extLst>
                <a:ext uri="{FF2B5EF4-FFF2-40B4-BE49-F238E27FC236}">
                  <a16:creationId xmlns:a16="http://schemas.microsoft.com/office/drawing/2014/main" id="{FDD55F87-1E35-442C-AC80-B61430C561E2}"/>
                </a:ext>
              </a:extLst>
            </p:cNvPr>
            <p:cNvSpPr/>
            <p:nvPr/>
          </p:nvSpPr>
          <p:spPr>
            <a:xfrm>
              <a:off x="11406441" y="6211253"/>
              <a:ext cx="523875" cy="47625"/>
            </a:xfrm>
            <a:custGeom>
              <a:avLst/>
              <a:gdLst>
                <a:gd name="connsiteX0" fmla="*/ 514922 w 523875"/>
                <a:gd name="connsiteY0" fmla="*/ 51340 h 47625"/>
                <a:gd name="connsiteX1" fmla="*/ 14574 w 523875"/>
                <a:gd name="connsiteY1" fmla="*/ 51340 h 47625"/>
                <a:gd name="connsiteX2" fmla="*/ 0 w 523875"/>
                <a:gd name="connsiteY2" fmla="*/ 36767 h 47625"/>
                <a:gd name="connsiteX3" fmla="*/ 0 w 523875"/>
                <a:gd name="connsiteY3" fmla="*/ 14573 h 47625"/>
                <a:gd name="connsiteX4" fmla="*/ 14574 w 523875"/>
                <a:gd name="connsiteY4" fmla="*/ 0 h 47625"/>
                <a:gd name="connsiteX5" fmla="*/ 514922 w 523875"/>
                <a:gd name="connsiteY5" fmla="*/ 0 h 47625"/>
                <a:gd name="connsiteX6" fmla="*/ 529495 w 523875"/>
                <a:gd name="connsiteY6" fmla="*/ 14573 h 47625"/>
                <a:gd name="connsiteX7" fmla="*/ 529495 w 523875"/>
                <a:gd name="connsiteY7" fmla="*/ 36767 h 47625"/>
                <a:gd name="connsiteX8" fmla="*/ 514922 w 5238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875" h="47625">
                  <a:moveTo>
                    <a:pt x="514922" y="51340"/>
                  </a:moveTo>
                  <a:lnTo>
                    <a:pt x="14574" y="51340"/>
                  </a:lnTo>
                  <a:cubicBezTo>
                    <a:pt x="6572" y="51340"/>
                    <a:pt x="0" y="44863"/>
                    <a:pt x="0" y="36767"/>
                  </a:cubicBezTo>
                  <a:lnTo>
                    <a:pt x="0" y="14573"/>
                  </a:lnTo>
                  <a:cubicBezTo>
                    <a:pt x="0" y="6572"/>
                    <a:pt x="6477" y="0"/>
                    <a:pt x="14574" y="0"/>
                  </a:cubicBezTo>
                  <a:lnTo>
                    <a:pt x="514922" y="0"/>
                  </a:lnTo>
                  <a:cubicBezTo>
                    <a:pt x="522923" y="0"/>
                    <a:pt x="529495" y="6477"/>
                    <a:pt x="529495" y="14573"/>
                  </a:cubicBezTo>
                  <a:lnTo>
                    <a:pt x="529495" y="36767"/>
                  </a:lnTo>
                  <a:cubicBezTo>
                    <a:pt x="529495" y="44863"/>
                    <a:pt x="522923" y="51340"/>
                    <a:pt x="514922" y="51340"/>
                  </a:cubicBezTo>
                  <a:close/>
                </a:path>
              </a:pathLst>
            </a:custGeom>
            <a:solidFill>
              <a:srgbClr val="39B44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 name="Freeform: Shape 21">
              <a:extLst>
                <a:ext uri="{FF2B5EF4-FFF2-40B4-BE49-F238E27FC236}">
                  <a16:creationId xmlns:a16="http://schemas.microsoft.com/office/drawing/2014/main" id="{1D5D1E45-CF77-47E5-98B9-310929FE24D7}"/>
                </a:ext>
              </a:extLst>
            </p:cNvPr>
            <p:cNvSpPr/>
            <p:nvPr/>
          </p:nvSpPr>
          <p:spPr>
            <a:xfrm>
              <a:off x="12011850" y="6075997"/>
              <a:ext cx="352425" cy="47625"/>
            </a:xfrm>
            <a:custGeom>
              <a:avLst/>
              <a:gdLst>
                <a:gd name="connsiteX0" fmla="*/ 340138 w 352425"/>
                <a:gd name="connsiteY0" fmla="*/ 51340 h 47625"/>
                <a:gd name="connsiteX1" fmla="*/ 14573 w 352425"/>
                <a:gd name="connsiteY1" fmla="*/ 51340 h 47625"/>
                <a:gd name="connsiteX2" fmla="*/ 0 w 352425"/>
                <a:gd name="connsiteY2" fmla="*/ 36767 h 47625"/>
                <a:gd name="connsiteX3" fmla="*/ 0 w 352425"/>
                <a:gd name="connsiteY3" fmla="*/ 14573 h 47625"/>
                <a:gd name="connsiteX4" fmla="*/ 14573 w 352425"/>
                <a:gd name="connsiteY4" fmla="*/ 0 h 47625"/>
                <a:gd name="connsiteX5" fmla="*/ 340138 w 352425"/>
                <a:gd name="connsiteY5" fmla="*/ 0 h 47625"/>
                <a:gd name="connsiteX6" fmla="*/ 354711 w 352425"/>
                <a:gd name="connsiteY6" fmla="*/ 14573 h 47625"/>
                <a:gd name="connsiteX7" fmla="*/ 354711 w 352425"/>
                <a:gd name="connsiteY7" fmla="*/ 36767 h 47625"/>
                <a:gd name="connsiteX8" fmla="*/ 340138 w 3524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47625">
                  <a:moveTo>
                    <a:pt x="340138" y="51340"/>
                  </a:moveTo>
                  <a:lnTo>
                    <a:pt x="14573" y="51340"/>
                  </a:lnTo>
                  <a:cubicBezTo>
                    <a:pt x="6572" y="51340"/>
                    <a:pt x="0" y="44863"/>
                    <a:pt x="0" y="36767"/>
                  </a:cubicBezTo>
                  <a:lnTo>
                    <a:pt x="0" y="14573"/>
                  </a:lnTo>
                  <a:cubicBezTo>
                    <a:pt x="0" y="6572"/>
                    <a:pt x="6477" y="0"/>
                    <a:pt x="14573" y="0"/>
                  </a:cubicBezTo>
                  <a:lnTo>
                    <a:pt x="340138" y="0"/>
                  </a:lnTo>
                  <a:cubicBezTo>
                    <a:pt x="348139" y="0"/>
                    <a:pt x="354711" y="6477"/>
                    <a:pt x="354711" y="14573"/>
                  </a:cubicBezTo>
                  <a:lnTo>
                    <a:pt x="354711" y="36767"/>
                  </a:lnTo>
                  <a:cubicBezTo>
                    <a:pt x="354711" y="44863"/>
                    <a:pt x="348234" y="51340"/>
                    <a:pt x="340138" y="51340"/>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Shape 22">
              <a:extLst>
                <a:ext uri="{FF2B5EF4-FFF2-40B4-BE49-F238E27FC236}">
                  <a16:creationId xmlns:a16="http://schemas.microsoft.com/office/drawing/2014/main" id="{940FEA75-A4FD-44A3-99C0-E462E8C32460}"/>
                </a:ext>
              </a:extLst>
            </p:cNvPr>
            <p:cNvSpPr/>
            <p:nvPr/>
          </p:nvSpPr>
          <p:spPr>
            <a:xfrm>
              <a:off x="11266138" y="7131939"/>
              <a:ext cx="352425" cy="47625"/>
            </a:xfrm>
            <a:custGeom>
              <a:avLst/>
              <a:gdLst>
                <a:gd name="connsiteX0" fmla="*/ 344138 w 352425"/>
                <a:gd name="connsiteY0" fmla="*/ 51340 h 47625"/>
                <a:gd name="connsiteX1" fmla="*/ 14573 w 352425"/>
                <a:gd name="connsiteY1" fmla="*/ 51340 h 47625"/>
                <a:gd name="connsiteX2" fmla="*/ 0 w 352425"/>
                <a:gd name="connsiteY2" fmla="*/ 36766 h 47625"/>
                <a:gd name="connsiteX3" fmla="*/ 0 w 352425"/>
                <a:gd name="connsiteY3" fmla="*/ 14573 h 47625"/>
                <a:gd name="connsiteX4" fmla="*/ 14573 w 352425"/>
                <a:gd name="connsiteY4" fmla="*/ 0 h 47625"/>
                <a:gd name="connsiteX5" fmla="*/ 344138 w 352425"/>
                <a:gd name="connsiteY5" fmla="*/ 0 h 47625"/>
                <a:gd name="connsiteX6" fmla="*/ 358712 w 352425"/>
                <a:gd name="connsiteY6" fmla="*/ 14573 h 47625"/>
                <a:gd name="connsiteX7" fmla="*/ 358712 w 352425"/>
                <a:gd name="connsiteY7" fmla="*/ 36766 h 47625"/>
                <a:gd name="connsiteX8" fmla="*/ 344138 w 3524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47625">
                  <a:moveTo>
                    <a:pt x="344138" y="51340"/>
                  </a:moveTo>
                  <a:lnTo>
                    <a:pt x="14573" y="51340"/>
                  </a:lnTo>
                  <a:cubicBezTo>
                    <a:pt x="6572" y="51340"/>
                    <a:pt x="0" y="44863"/>
                    <a:pt x="0" y="36766"/>
                  </a:cubicBezTo>
                  <a:lnTo>
                    <a:pt x="0" y="14573"/>
                  </a:lnTo>
                  <a:cubicBezTo>
                    <a:pt x="0" y="6572"/>
                    <a:pt x="6477" y="0"/>
                    <a:pt x="14573" y="0"/>
                  </a:cubicBezTo>
                  <a:lnTo>
                    <a:pt x="344138" y="0"/>
                  </a:lnTo>
                  <a:cubicBezTo>
                    <a:pt x="352139" y="0"/>
                    <a:pt x="358712" y="6477"/>
                    <a:pt x="358712" y="14573"/>
                  </a:cubicBezTo>
                  <a:lnTo>
                    <a:pt x="358712" y="36766"/>
                  </a:lnTo>
                  <a:cubicBezTo>
                    <a:pt x="358712" y="44863"/>
                    <a:pt x="352139" y="51340"/>
                    <a:pt x="344138"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 name="Freeform: Shape 23">
              <a:extLst>
                <a:ext uri="{FF2B5EF4-FFF2-40B4-BE49-F238E27FC236}">
                  <a16:creationId xmlns:a16="http://schemas.microsoft.com/office/drawing/2014/main" id="{95F55B6D-5FB5-4065-89A8-16F843246FE6}"/>
                </a:ext>
              </a:extLst>
            </p:cNvPr>
            <p:cNvSpPr/>
            <p:nvPr/>
          </p:nvSpPr>
          <p:spPr>
            <a:xfrm>
              <a:off x="11266138" y="7267289"/>
              <a:ext cx="666750" cy="47625"/>
            </a:xfrm>
            <a:custGeom>
              <a:avLst/>
              <a:gdLst>
                <a:gd name="connsiteX0" fmla="*/ 655225 w 666750"/>
                <a:gd name="connsiteY0" fmla="*/ 51340 h 47625"/>
                <a:gd name="connsiteX1" fmla="*/ 14573 w 666750"/>
                <a:gd name="connsiteY1" fmla="*/ 51340 h 47625"/>
                <a:gd name="connsiteX2" fmla="*/ 0 w 666750"/>
                <a:gd name="connsiteY2" fmla="*/ 36766 h 47625"/>
                <a:gd name="connsiteX3" fmla="*/ 0 w 666750"/>
                <a:gd name="connsiteY3" fmla="*/ 14573 h 47625"/>
                <a:gd name="connsiteX4" fmla="*/ 14573 w 666750"/>
                <a:gd name="connsiteY4" fmla="*/ 0 h 47625"/>
                <a:gd name="connsiteX5" fmla="*/ 655225 w 666750"/>
                <a:gd name="connsiteY5" fmla="*/ 0 h 47625"/>
                <a:gd name="connsiteX6" fmla="*/ 669798 w 666750"/>
                <a:gd name="connsiteY6" fmla="*/ 14573 h 47625"/>
                <a:gd name="connsiteX7" fmla="*/ 669798 w 666750"/>
                <a:gd name="connsiteY7" fmla="*/ 36766 h 47625"/>
                <a:gd name="connsiteX8" fmla="*/ 655225 w 6667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6750" h="47625">
                  <a:moveTo>
                    <a:pt x="655225" y="51340"/>
                  </a:moveTo>
                  <a:lnTo>
                    <a:pt x="14573" y="51340"/>
                  </a:lnTo>
                  <a:cubicBezTo>
                    <a:pt x="6572" y="51340"/>
                    <a:pt x="0" y="44863"/>
                    <a:pt x="0" y="36766"/>
                  </a:cubicBezTo>
                  <a:lnTo>
                    <a:pt x="0" y="14573"/>
                  </a:lnTo>
                  <a:cubicBezTo>
                    <a:pt x="0" y="6572"/>
                    <a:pt x="6477" y="0"/>
                    <a:pt x="14573" y="0"/>
                  </a:cubicBezTo>
                  <a:lnTo>
                    <a:pt x="655225" y="0"/>
                  </a:lnTo>
                  <a:cubicBezTo>
                    <a:pt x="663226" y="0"/>
                    <a:pt x="669798" y="6477"/>
                    <a:pt x="669798" y="14573"/>
                  </a:cubicBezTo>
                  <a:lnTo>
                    <a:pt x="669798" y="36766"/>
                  </a:lnTo>
                  <a:cubicBezTo>
                    <a:pt x="669798" y="44863"/>
                    <a:pt x="663226" y="51340"/>
                    <a:pt x="65522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Shape 24">
              <a:extLst>
                <a:ext uri="{FF2B5EF4-FFF2-40B4-BE49-F238E27FC236}">
                  <a16:creationId xmlns:a16="http://schemas.microsoft.com/office/drawing/2014/main" id="{5F35F91E-FF7A-46CD-81AE-8C82D7823ED7}"/>
                </a:ext>
              </a:extLst>
            </p:cNvPr>
            <p:cNvSpPr/>
            <p:nvPr/>
          </p:nvSpPr>
          <p:spPr>
            <a:xfrm>
              <a:off x="11406441" y="7402639"/>
              <a:ext cx="523875" cy="47625"/>
            </a:xfrm>
            <a:custGeom>
              <a:avLst/>
              <a:gdLst>
                <a:gd name="connsiteX0" fmla="*/ 514922 w 523875"/>
                <a:gd name="connsiteY0" fmla="*/ 51340 h 47625"/>
                <a:gd name="connsiteX1" fmla="*/ 14574 w 523875"/>
                <a:gd name="connsiteY1" fmla="*/ 51340 h 47625"/>
                <a:gd name="connsiteX2" fmla="*/ 0 w 523875"/>
                <a:gd name="connsiteY2" fmla="*/ 36767 h 47625"/>
                <a:gd name="connsiteX3" fmla="*/ 0 w 523875"/>
                <a:gd name="connsiteY3" fmla="*/ 14573 h 47625"/>
                <a:gd name="connsiteX4" fmla="*/ 14574 w 523875"/>
                <a:gd name="connsiteY4" fmla="*/ 0 h 47625"/>
                <a:gd name="connsiteX5" fmla="*/ 514922 w 523875"/>
                <a:gd name="connsiteY5" fmla="*/ 0 h 47625"/>
                <a:gd name="connsiteX6" fmla="*/ 529495 w 523875"/>
                <a:gd name="connsiteY6" fmla="*/ 14573 h 47625"/>
                <a:gd name="connsiteX7" fmla="*/ 529495 w 523875"/>
                <a:gd name="connsiteY7" fmla="*/ 36767 h 47625"/>
                <a:gd name="connsiteX8" fmla="*/ 514922 w 5238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875" h="47625">
                  <a:moveTo>
                    <a:pt x="514922" y="51340"/>
                  </a:moveTo>
                  <a:lnTo>
                    <a:pt x="14574" y="51340"/>
                  </a:lnTo>
                  <a:cubicBezTo>
                    <a:pt x="6572" y="51340"/>
                    <a:pt x="0" y="44863"/>
                    <a:pt x="0" y="36767"/>
                  </a:cubicBezTo>
                  <a:lnTo>
                    <a:pt x="0" y="14573"/>
                  </a:lnTo>
                  <a:cubicBezTo>
                    <a:pt x="0" y="6572"/>
                    <a:pt x="6477" y="0"/>
                    <a:pt x="14574" y="0"/>
                  </a:cubicBezTo>
                  <a:lnTo>
                    <a:pt x="514922" y="0"/>
                  </a:lnTo>
                  <a:cubicBezTo>
                    <a:pt x="522923" y="0"/>
                    <a:pt x="529495" y="6477"/>
                    <a:pt x="529495" y="14573"/>
                  </a:cubicBezTo>
                  <a:lnTo>
                    <a:pt x="529495" y="36767"/>
                  </a:lnTo>
                  <a:cubicBezTo>
                    <a:pt x="529495" y="44768"/>
                    <a:pt x="522923" y="51340"/>
                    <a:pt x="514922"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6" name="Freeform: Shape 25">
              <a:extLst>
                <a:ext uri="{FF2B5EF4-FFF2-40B4-BE49-F238E27FC236}">
                  <a16:creationId xmlns:a16="http://schemas.microsoft.com/office/drawing/2014/main" id="{1835A958-60FD-45A3-B631-A9E32645A696}"/>
                </a:ext>
              </a:extLst>
            </p:cNvPr>
            <p:cNvSpPr/>
            <p:nvPr/>
          </p:nvSpPr>
          <p:spPr>
            <a:xfrm>
              <a:off x="12011850" y="7267289"/>
              <a:ext cx="352425" cy="47625"/>
            </a:xfrm>
            <a:custGeom>
              <a:avLst/>
              <a:gdLst>
                <a:gd name="connsiteX0" fmla="*/ 340138 w 352425"/>
                <a:gd name="connsiteY0" fmla="*/ 51340 h 47625"/>
                <a:gd name="connsiteX1" fmla="*/ 14573 w 352425"/>
                <a:gd name="connsiteY1" fmla="*/ 51340 h 47625"/>
                <a:gd name="connsiteX2" fmla="*/ 0 w 352425"/>
                <a:gd name="connsiteY2" fmla="*/ 36766 h 47625"/>
                <a:gd name="connsiteX3" fmla="*/ 0 w 352425"/>
                <a:gd name="connsiteY3" fmla="*/ 14573 h 47625"/>
                <a:gd name="connsiteX4" fmla="*/ 14573 w 352425"/>
                <a:gd name="connsiteY4" fmla="*/ 0 h 47625"/>
                <a:gd name="connsiteX5" fmla="*/ 340138 w 352425"/>
                <a:gd name="connsiteY5" fmla="*/ 0 h 47625"/>
                <a:gd name="connsiteX6" fmla="*/ 354711 w 352425"/>
                <a:gd name="connsiteY6" fmla="*/ 14573 h 47625"/>
                <a:gd name="connsiteX7" fmla="*/ 354711 w 352425"/>
                <a:gd name="connsiteY7" fmla="*/ 36766 h 47625"/>
                <a:gd name="connsiteX8" fmla="*/ 340138 w 3524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47625">
                  <a:moveTo>
                    <a:pt x="340138" y="51340"/>
                  </a:moveTo>
                  <a:lnTo>
                    <a:pt x="14573" y="51340"/>
                  </a:lnTo>
                  <a:cubicBezTo>
                    <a:pt x="6572" y="51340"/>
                    <a:pt x="0" y="44863"/>
                    <a:pt x="0" y="36766"/>
                  </a:cubicBezTo>
                  <a:lnTo>
                    <a:pt x="0" y="14573"/>
                  </a:lnTo>
                  <a:cubicBezTo>
                    <a:pt x="0" y="6572"/>
                    <a:pt x="6477" y="0"/>
                    <a:pt x="14573" y="0"/>
                  </a:cubicBezTo>
                  <a:lnTo>
                    <a:pt x="340138" y="0"/>
                  </a:lnTo>
                  <a:cubicBezTo>
                    <a:pt x="348139" y="0"/>
                    <a:pt x="354711" y="6477"/>
                    <a:pt x="354711" y="14573"/>
                  </a:cubicBezTo>
                  <a:lnTo>
                    <a:pt x="354711" y="36766"/>
                  </a:lnTo>
                  <a:cubicBezTo>
                    <a:pt x="354711" y="44863"/>
                    <a:pt x="348234" y="51340"/>
                    <a:pt x="340138"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Shape 26">
              <a:extLst>
                <a:ext uri="{FF2B5EF4-FFF2-40B4-BE49-F238E27FC236}">
                  <a16:creationId xmlns:a16="http://schemas.microsoft.com/office/drawing/2014/main" id="{C3B476A1-6C0D-4CEC-83E3-C715DA961431}"/>
                </a:ext>
              </a:extLst>
            </p:cNvPr>
            <p:cNvSpPr/>
            <p:nvPr/>
          </p:nvSpPr>
          <p:spPr>
            <a:xfrm>
              <a:off x="11266233" y="6540341"/>
              <a:ext cx="571500" cy="47625"/>
            </a:xfrm>
            <a:custGeom>
              <a:avLst/>
              <a:gdLst>
                <a:gd name="connsiteX0" fmla="*/ 564547 w 571500"/>
                <a:gd name="connsiteY0" fmla="*/ 51340 h 47625"/>
                <a:gd name="connsiteX1" fmla="*/ 14573 w 571500"/>
                <a:gd name="connsiteY1" fmla="*/ 51340 h 47625"/>
                <a:gd name="connsiteX2" fmla="*/ 0 w 571500"/>
                <a:gd name="connsiteY2" fmla="*/ 36767 h 47625"/>
                <a:gd name="connsiteX3" fmla="*/ 0 w 571500"/>
                <a:gd name="connsiteY3" fmla="*/ 14573 h 47625"/>
                <a:gd name="connsiteX4" fmla="*/ 14573 w 571500"/>
                <a:gd name="connsiteY4" fmla="*/ 0 h 47625"/>
                <a:gd name="connsiteX5" fmla="*/ 564547 w 571500"/>
                <a:gd name="connsiteY5" fmla="*/ 0 h 47625"/>
                <a:gd name="connsiteX6" fmla="*/ 579120 w 571500"/>
                <a:gd name="connsiteY6" fmla="*/ 14573 h 47625"/>
                <a:gd name="connsiteX7" fmla="*/ 579120 w 571500"/>
                <a:gd name="connsiteY7" fmla="*/ 36767 h 47625"/>
                <a:gd name="connsiteX8" fmla="*/ 564547 w 5715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00" h="47625">
                  <a:moveTo>
                    <a:pt x="564547" y="51340"/>
                  </a:moveTo>
                  <a:lnTo>
                    <a:pt x="14573" y="51340"/>
                  </a:lnTo>
                  <a:cubicBezTo>
                    <a:pt x="6572" y="51340"/>
                    <a:pt x="0" y="44863"/>
                    <a:pt x="0" y="36767"/>
                  </a:cubicBezTo>
                  <a:lnTo>
                    <a:pt x="0" y="14573"/>
                  </a:lnTo>
                  <a:cubicBezTo>
                    <a:pt x="0" y="6572"/>
                    <a:pt x="6477" y="0"/>
                    <a:pt x="14573" y="0"/>
                  </a:cubicBezTo>
                  <a:lnTo>
                    <a:pt x="564547" y="0"/>
                  </a:lnTo>
                  <a:cubicBezTo>
                    <a:pt x="572548" y="0"/>
                    <a:pt x="579120" y="6477"/>
                    <a:pt x="579120" y="14573"/>
                  </a:cubicBezTo>
                  <a:lnTo>
                    <a:pt x="579120" y="36767"/>
                  </a:lnTo>
                  <a:cubicBezTo>
                    <a:pt x="579025" y="44768"/>
                    <a:pt x="572548" y="51340"/>
                    <a:pt x="564547" y="51340"/>
                  </a:cubicBezTo>
                  <a:close/>
                </a:path>
              </a:pathLst>
            </a:custGeom>
            <a:solidFill>
              <a:srgbClr val="E0F7F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Shape 27">
              <a:extLst>
                <a:ext uri="{FF2B5EF4-FFF2-40B4-BE49-F238E27FC236}">
                  <a16:creationId xmlns:a16="http://schemas.microsoft.com/office/drawing/2014/main" id="{FC422799-A585-43C9-8662-1ED7FC258F77}"/>
                </a:ext>
              </a:extLst>
            </p:cNvPr>
            <p:cNvSpPr/>
            <p:nvPr/>
          </p:nvSpPr>
          <p:spPr>
            <a:xfrm>
              <a:off x="11920124" y="6540341"/>
              <a:ext cx="238125" cy="47625"/>
            </a:xfrm>
            <a:custGeom>
              <a:avLst/>
              <a:gdLst>
                <a:gd name="connsiteX0" fmla="*/ 232315 w 238125"/>
                <a:gd name="connsiteY0" fmla="*/ 51340 h 47625"/>
                <a:gd name="connsiteX1" fmla="*/ 14573 w 238125"/>
                <a:gd name="connsiteY1" fmla="*/ 51340 h 47625"/>
                <a:gd name="connsiteX2" fmla="*/ 0 w 238125"/>
                <a:gd name="connsiteY2" fmla="*/ 36767 h 47625"/>
                <a:gd name="connsiteX3" fmla="*/ 0 w 238125"/>
                <a:gd name="connsiteY3" fmla="*/ 14573 h 47625"/>
                <a:gd name="connsiteX4" fmla="*/ 14573 w 238125"/>
                <a:gd name="connsiteY4" fmla="*/ 0 h 47625"/>
                <a:gd name="connsiteX5" fmla="*/ 232315 w 238125"/>
                <a:gd name="connsiteY5" fmla="*/ 0 h 47625"/>
                <a:gd name="connsiteX6" fmla="*/ 246888 w 238125"/>
                <a:gd name="connsiteY6" fmla="*/ 14573 h 47625"/>
                <a:gd name="connsiteX7" fmla="*/ 246888 w 238125"/>
                <a:gd name="connsiteY7" fmla="*/ 36767 h 47625"/>
                <a:gd name="connsiteX8" fmla="*/ 232315 w 2381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47625">
                  <a:moveTo>
                    <a:pt x="232315" y="51340"/>
                  </a:moveTo>
                  <a:lnTo>
                    <a:pt x="14573" y="51340"/>
                  </a:lnTo>
                  <a:cubicBezTo>
                    <a:pt x="6572" y="51340"/>
                    <a:pt x="0" y="44863"/>
                    <a:pt x="0" y="36767"/>
                  </a:cubicBezTo>
                  <a:lnTo>
                    <a:pt x="0" y="14573"/>
                  </a:lnTo>
                  <a:cubicBezTo>
                    <a:pt x="0" y="6572"/>
                    <a:pt x="6477" y="0"/>
                    <a:pt x="14573" y="0"/>
                  </a:cubicBezTo>
                  <a:lnTo>
                    <a:pt x="232315" y="0"/>
                  </a:lnTo>
                  <a:cubicBezTo>
                    <a:pt x="240316" y="0"/>
                    <a:pt x="246888" y="6477"/>
                    <a:pt x="246888" y="14573"/>
                  </a:cubicBezTo>
                  <a:lnTo>
                    <a:pt x="246888" y="36767"/>
                  </a:lnTo>
                  <a:cubicBezTo>
                    <a:pt x="246888" y="44768"/>
                    <a:pt x="240316" y="51340"/>
                    <a:pt x="23231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Shape 28">
              <a:extLst>
                <a:ext uri="{FF2B5EF4-FFF2-40B4-BE49-F238E27FC236}">
                  <a16:creationId xmlns:a16="http://schemas.microsoft.com/office/drawing/2014/main" id="{D307C57C-04A2-47A4-B76C-BD7723E45B08}"/>
                </a:ext>
              </a:extLst>
            </p:cNvPr>
            <p:cNvSpPr/>
            <p:nvPr/>
          </p:nvSpPr>
          <p:spPr>
            <a:xfrm>
              <a:off x="11266138" y="6675596"/>
              <a:ext cx="1076325" cy="47625"/>
            </a:xfrm>
            <a:custGeom>
              <a:avLst/>
              <a:gdLst>
                <a:gd name="connsiteX0" fmla="*/ 1066895 w 1076325"/>
                <a:gd name="connsiteY0" fmla="*/ 51340 h 47625"/>
                <a:gd name="connsiteX1" fmla="*/ 14573 w 1076325"/>
                <a:gd name="connsiteY1" fmla="*/ 51340 h 47625"/>
                <a:gd name="connsiteX2" fmla="*/ 0 w 1076325"/>
                <a:gd name="connsiteY2" fmla="*/ 36767 h 47625"/>
                <a:gd name="connsiteX3" fmla="*/ 0 w 1076325"/>
                <a:gd name="connsiteY3" fmla="*/ 14573 h 47625"/>
                <a:gd name="connsiteX4" fmla="*/ 14573 w 1076325"/>
                <a:gd name="connsiteY4" fmla="*/ 0 h 47625"/>
                <a:gd name="connsiteX5" fmla="*/ 1066895 w 1076325"/>
                <a:gd name="connsiteY5" fmla="*/ 0 h 47625"/>
                <a:gd name="connsiteX6" fmla="*/ 1081469 w 1076325"/>
                <a:gd name="connsiteY6" fmla="*/ 14573 h 47625"/>
                <a:gd name="connsiteX7" fmla="*/ 1081469 w 1076325"/>
                <a:gd name="connsiteY7" fmla="*/ 36767 h 47625"/>
                <a:gd name="connsiteX8" fmla="*/ 1066895 w 10763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6325" h="47625">
                  <a:moveTo>
                    <a:pt x="1066895" y="51340"/>
                  </a:moveTo>
                  <a:lnTo>
                    <a:pt x="14573" y="51340"/>
                  </a:lnTo>
                  <a:cubicBezTo>
                    <a:pt x="6572" y="51340"/>
                    <a:pt x="0" y="44863"/>
                    <a:pt x="0" y="36767"/>
                  </a:cubicBezTo>
                  <a:lnTo>
                    <a:pt x="0" y="14573"/>
                  </a:lnTo>
                  <a:cubicBezTo>
                    <a:pt x="0" y="6572"/>
                    <a:pt x="6477" y="0"/>
                    <a:pt x="14573" y="0"/>
                  </a:cubicBezTo>
                  <a:lnTo>
                    <a:pt x="1066895" y="0"/>
                  </a:lnTo>
                  <a:cubicBezTo>
                    <a:pt x="1074896" y="0"/>
                    <a:pt x="1081469" y="6477"/>
                    <a:pt x="1081469" y="14573"/>
                  </a:cubicBezTo>
                  <a:lnTo>
                    <a:pt x="1081469" y="36767"/>
                  </a:lnTo>
                  <a:cubicBezTo>
                    <a:pt x="1081469" y="44863"/>
                    <a:pt x="1074991" y="51340"/>
                    <a:pt x="106689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Shape 29">
              <a:extLst>
                <a:ext uri="{FF2B5EF4-FFF2-40B4-BE49-F238E27FC236}">
                  <a16:creationId xmlns:a16="http://schemas.microsoft.com/office/drawing/2014/main" id="{FA07C955-11E1-4F47-900A-7ACF2A534495}"/>
                </a:ext>
              </a:extLst>
            </p:cNvPr>
            <p:cNvSpPr/>
            <p:nvPr/>
          </p:nvSpPr>
          <p:spPr>
            <a:xfrm>
              <a:off x="11492738" y="6810946"/>
              <a:ext cx="847725" cy="47625"/>
            </a:xfrm>
            <a:custGeom>
              <a:avLst/>
              <a:gdLst>
                <a:gd name="connsiteX0" fmla="*/ 840296 w 847725"/>
                <a:gd name="connsiteY0" fmla="*/ 51340 h 47625"/>
                <a:gd name="connsiteX1" fmla="*/ 14573 w 847725"/>
                <a:gd name="connsiteY1" fmla="*/ 51340 h 47625"/>
                <a:gd name="connsiteX2" fmla="*/ 0 w 847725"/>
                <a:gd name="connsiteY2" fmla="*/ 36767 h 47625"/>
                <a:gd name="connsiteX3" fmla="*/ 0 w 847725"/>
                <a:gd name="connsiteY3" fmla="*/ 14573 h 47625"/>
                <a:gd name="connsiteX4" fmla="*/ 14573 w 847725"/>
                <a:gd name="connsiteY4" fmla="*/ 0 h 47625"/>
                <a:gd name="connsiteX5" fmla="*/ 840296 w 847725"/>
                <a:gd name="connsiteY5" fmla="*/ 0 h 47625"/>
                <a:gd name="connsiteX6" fmla="*/ 854869 w 847725"/>
                <a:gd name="connsiteY6" fmla="*/ 14573 h 47625"/>
                <a:gd name="connsiteX7" fmla="*/ 854869 w 847725"/>
                <a:gd name="connsiteY7" fmla="*/ 36767 h 47625"/>
                <a:gd name="connsiteX8" fmla="*/ 840296 w 8477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25" h="47625">
                  <a:moveTo>
                    <a:pt x="840296" y="51340"/>
                  </a:moveTo>
                  <a:lnTo>
                    <a:pt x="14573" y="51340"/>
                  </a:lnTo>
                  <a:cubicBezTo>
                    <a:pt x="6572" y="51340"/>
                    <a:pt x="0" y="44863"/>
                    <a:pt x="0" y="36767"/>
                  </a:cubicBezTo>
                  <a:lnTo>
                    <a:pt x="0" y="14573"/>
                  </a:lnTo>
                  <a:cubicBezTo>
                    <a:pt x="0" y="6572"/>
                    <a:pt x="6477" y="0"/>
                    <a:pt x="14573" y="0"/>
                  </a:cubicBezTo>
                  <a:lnTo>
                    <a:pt x="840296" y="0"/>
                  </a:lnTo>
                  <a:cubicBezTo>
                    <a:pt x="848297" y="0"/>
                    <a:pt x="854869" y="6477"/>
                    <a:pt x="854869" y="14573"/>
                  </a:cubicBezTo>
                  <a:lnTo>
                    <a:pt x="854869" y="36767"/>
                  </a:lnTo>
                  <a:cubicBezTo>
                    <a:pt x="854869" y="44863"/>
                    <a:pt x="848392" y="51340"/>
                    <a:pt x="840296" y="51340"/>
                  </a:cubicBezTo>
                  <a:close/>
                </a:path>
              </a:pathLst>
            </a:custGeom>
            <a:solidFill>
              <a:srgbClr val="39B44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Shape 30">
              <a:extLst>
                <a:ext uri="{FF2B5EF4-FFF2-40B4-BE49-F238E27FC236}">
                  <a16:creationId xmlns:a16="http://schemas.microsoft.com/office/drawing/2014/main" id="{3478A6FE-0F4C-4C0C-B74C-BC7F234CFF1B}"/>
                </a:ext>
              </a:extLst>
            </p:cNvPr>
            <p:cNvSpPr/>
            <p:nvPr/>
          </p:nvSpPr>
          <p:spPr>
            <a:xfrm>
              <a:off x="12470383" y="6675596"/>
              <a:ext cx="571500" cy="47625"/>
            </a:xfrm>
            <a:custGeom>
              <a:avLst/>
              <a:gdLst>
                <a:gd name="connsiteX0" fmla="*/ 558070 w 571500"/>
                <a:gd name="connsiteY0" fmla="*/ 51340 h 47625"/>
                <a:gd name="connsiteX1" fmla="*/ 14573 w 571500"/>
                <a:gd name="connsiteY1" fmla="*/ 51340 h 47625"/>
                <a:gd name="connsiteX2" fmla="*/ 0 w 571500"/>
                <a:gd name="connsiteY2" fmla="*/ 36767 h 47625"/>
                <a:gd name="connsiteX3" fmla="*/ 0 w 571500"/>
                <a:gd name="connsiteY3" fmla="*/ 14573 h 47625"/>
                <a:gd name="connsiteX4" fmla="*/ 14573 w 571500"/>
                <a:gd name="connsiteY4" fmla="*/ 0 h 47625"/>
                <a:gd name="connsiteX5" fmla="*/ 558070 w 571500"/>
                <a:gd name="connsiteY5" fmla="*/ 0 h 47625"/>
                <a:gd name="connsiteX6" fmla="*/ 572643 w 571500"/>
                <a:gd name="connsiteY6" fmla="*/ 14573 h 47625"/>
                <a:gd name="connsiteX7" fmla="*/ 572643 w 571500"/>
                <a:gd name="connsiteY7" fmla="*/ 36767 h 47625"/>
                <a:gd name="connsiteX8" fmla="*/ 558070 w 5715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00" h="47625">
                  <a:moveTo>
                    <a:pt x="558070" y="51340"/>
                  </a:moveTo>
                  <a:lnTo>
                    <a:pt x="14573" y="51340"/>
                  </a:lnTo>
                  <a:cubicBezTo>
                    <a:pt x="6572" y="51340"/>
                    <a:pt x="0" y="44863"/>
                    <a:pt x="0" y="36767"/>
                  </a:cubicBezTo>
                  <a:lnTo>
                    <a:pt x="0" y="14573"/>
                  </a:lnTo>
                  <a:cubicBezTo>
                    <a:pt x="0" y="6572"/>
                    <a:pt x="6477" y="0"/>
                    <a:pt x="14573" y="0"/>
                  </a:cubicBezTo>
                  <a:lnTo>
                    <a:pt x="558070" y="0"/>
                  </a:lnTo>
                  <a:cubicBezTo>
                    <a:pt x="566071" y="0"/>
                    <a:pt x="572643" y="6477"/>
                    <a:pt x="572643" y="14573"/>
                  </a:cubicBezTo>
                  <a:lnTo>
                    <a:pt x="572643" y="36767"/>
                  </a:lnTo>
                  <a:cubicBezTo>
                    <a:pt x="572643" y="44863"/>
                    <a:pt x="566071" y="51340"/>
                    <a:pt x="558070" y="51340"/>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Shape 31">
              <a:extLst>
                <a:ext uri="{FF2B5EF4-FFF2-40B4-BE49-F238E27FC236}">
                  <a16:creationId xmlns:a16="http://schemas.microsoft.com/office/drawing/2014/main" id="{A5620D68-44F0-4D17-A260-29A194431E3B}"/>
                </a:ext>
              </a:extLst>
            </p:cNvPr>
            <p:cNvSpPr/>
            <p:nvPr/>
          </p:nvSpPr>
          <p:spPr>
            <a:xfrm>
              <a:off x="13125799" y="6675596"/>
              <a:ext cx="571500" cy="47625"/>
            </a:xfrm>
            <a:custGeom>
              <a:avLst/>
              <a:gdLst>
                <a:gd name="connsiteX0" fmla="*/ 558070 w 571500"/>
                <a:gd name="connsiteY0" fmla="*/ 51340 h 47625"/>
                <a:gd name="connsiteX1" fmla="*/ 14574 w 571500"/>
                <a:gd name="connsiteY1" fmla="*/ 51340 h 47625"/>
                <a:gd name="connsiteX2" fmla="*/ 0 w 571500"/>
                <a:gd name="connsiteY2" fmla="*/ 36767 h 47625"/>
                <a:gd name="connsiteX3" fmla="*/ 0 w 571500"/>
                <a:gd name="connsiteY3" fmla="*/ 14573 h 47625"/>
                <a:gd name="connsiteX4" fmla="*/ 14574 w 571500"/>
                <a:gd name="connsiteY4" fmla="*/ 0 h 47625"/>
                <a:gd name="connsiteX5" fmla="*/ 558070 w 571500"/>
                <a:gd name="connsiteY5" fmla="*/ 0 h 47625"/>
                <a:gd name="connsiteX6" fmla="*/ 572643 w 571500"/>
                <a:gd name="connsiteY6" fmla="*/ 14573 h 47625"/>
                <a:gd name="connsiteX7" fmla="*/ 572643 w 571500"/>
                <a:gd name="connsiteY7" fmla="*/ 36767 h 47625"/>
                <a:gd name="connsiteX8" fmla="*/ 558070 w 5715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00" h="47625">
                  <a:moveTo>
                    <a:pt x="558070" y="51340"/>
                  </a:moveTo>
                  <a:lnTo>
                    <a:pt x="14574" y="51340"/>
                  </a:lnTo>
                  <a:cubicBezTo>
                    <a:pt x="6572" y="51340"/>
                    <a:pt x="0" y="44863"/>
                    <a:pt x="0" y="36767"/>
                  </a:cubicBezTo>
                  <a:lnTo>
                    <a:pt x="0" y="14573"/>
                  </a:lnTo>
                  <a:cubicBezTo>
                    <a:pt x="0" y="6572"/>
                    <a:pt x="6477" y="0"/>
                    <a:pt x="14574" y="0"/>
                  </a:cubicBezTo>
                  <a:lnTo>
                    <a:pt x="558070" y="0"/>
                  </a:lnTo>
                  <a:cubicBezTo>
                    <a:pt x="566071" y="0"/>
                    <a:pt x="572643" y="6477"/>
                    <a:pt x="572643" y="14573"/>
                  </a:cubicBezTo>
                  <a:lnTo>
                    <a:pt x="572643" y="36767"/>
                  </a:lnTo>
                  <a:cubicBezTo>
                    <a:pt x="572643" y="44863"/>
                    <a:pt x="566166" y="51340"/>
                    <a:pt x="558070" y="51340"/>
                  </a:cubicBezTo>
                  <a:close/>
                </a:path>
              </a:pathLst>
            </a:custGeom>
            <a:solidFill>
              <a:srgbClr val="39B44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Shape 32">
              <a:extLst>
                <a:ext uri="{FF2B5EF4-FFF2-40B4-BE49-F238E27FC236}">
                  <a16:creationId xmlns:a16="http://schemas.microsoft.com/office/drawing/2014/main" id="{D45F916D-2398-4C82-AF75-A9EEB3E7B091}"/>
                </a:ext>
              </a:extLst>
            </p:cNvPr>
            <p:cNvSpPr/>
            <p:nvPr/>
          </p:nvSpPr>
          <p:spPr>
            <a:xfrm>
              <a:off x="11266233" y="7734300"/>
              <a:ext cx="571500" cy="47625"/>
            </a:xfrm>
            <a:custGeom>
              <a:avLst/>
              <a:gdLst>
                <a:gd name="connsiteX0" fmla="*/ 564547 w 571500"/>
                <a:gd name="connsiteY0" fmla="*/ 51340 h 47625"/>
                <a:gd name="connsiteX1" fmla="*/ 14573 w 571500"/>
                <a:gd name="connsiteY1" fmla="*/ 51340 h 47625"/>
                <a:gd name="connsiteX2" fmla="*/ 0 w 571500"/>
                <a:gd name="connsiteY2" fmla="*/ 36766 h 47625"/>
                <a:gd name="connsiteX3" fmla="*/ 0 w 571500"/>
                <a:gd name="connsiteY3" fmla="*/ 14573 h 47625"/>
                <a:gd name="connsiteX4" fmla="*/ 14573 w 571500"/>
                <a:gd name="connsiteY4" fmla="*/ 0 h 47625"/>
                <a:gd name="connsiteX5" fmla="*/ 564547 w 571500"/>
                <a:gd name="connsiteY5" fmla="*/ 0 h 47625"/>
                <a:gd name="connsiteX6" fmla="*/ 579120 w 571500"/>
                <a:gd name="connsiteY6" fmla="*/ 14573 h 47625"/>
                <a:gd name="connsiteX7" fmla="*/ 579120 w 571500"/>
                <a:gd name="connsiteY7" fmla="*/ 36766 h 47625"/>
                <a:gd name="connsiteX8" fmla="*/ 564547 w 5715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00" h="47625">
                  <a:moveTo>
                    <a:pt x="564547" y="51340"/>
                  </a:moveTo>
                  <a:lnTo>
                    <a:pt x="14573" y="51340"/>
                  </a:lnTo>
                  <a:cubicBezTo>
                    <a:pt x="6572" y="51340"/>
                    <a:pt x="0" y="44863"/>
                    <a:pt x="0" y="36766"/>
                  </a:cubicBezTo>
                  <a:lnTo>
                    <a:pt x="0" y="14573"/>
                  </a:lnTo>
                  <a:cubicBezTo>
                    <a:pt x="0" y="6572"/>
                    <a:pt x="6477" y="0"/>
                    <a:pt x="14573" y="0"/>
                  </a:cubicBezTo>
                  <a:lnTo>
                    <a:pt x="564547" y="0"/>
                  </a:lnTo>
                  <a:cubicBezTo>
                    <a:pt x="572548" y="0"/>
                    <a:pt x="579120" y="6477"/>
                    <a:pt x="579120" y="14573"/>
                  </a:cubicBezTo>
                  <a:lnTo>
                    <a:pt x="579120" y="36766"/>
                  </a:lnTo>
                  <a:cubicBezTo>
                    <a:pt x="579025" y="44863"/>
                    <a:pt x="572548" y="51340"/>
                    <a:pt x="564547" y="51340"/>
                  </a:cubicBezTo>
                  <a:close/>
                </a:path>
              </a:pathLst>
            </a:custGeom>
            <a:solidFill>
              <a:srgbClr val="E0F7F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4" name="Freeform: Shape 33">
              <a:extLst>
                <a:ext uri="{FF2B5EF4-FFF2-40B4-BE49-F238E27FC236}">
                  <a16:creationId xmlns:a16="http://schemas.microsoft.com/office/drawing/2014/main" id="{AA0A7436-FF8D-45EE-A02D-533128DA851F}"/>
                </a:ext>
              </a:extLst>
            </p:cNvPr>
            <p:cNvSpPr/>
            <p:nvPr/>
          </p:nvSpPr>
          <p:spPr>
            <a:xfrm>
              <a:off x="11920124" y="7734300"/>
              <a:ext cx="238125" cy="47625"/>
            </a:xfrm>
            <a:custGeom>
              <a:avLst/>
              <a:gdLst>
                <a:gd name="connsiteX0" fmla="*/ 232315 w 238125"/>
                <a:gd name="connsiteY0" fmla="*/ 51340 h 47625"/>
                <a:gd name="connsiteX1" fmla="*/ 14573 w 238125"/>
                <a:gd name="connsiteY1" fmla="*/ 51340 h 47625"/>
                <a:gd name="connsiteX2" fmla="*/ 0 w 238125"/>
                <a:gd name="connsiteY2" fmla="*/ 36766 h 47625"/>
                <a:gd name="connsiteX3" fmla="*/ 0 w 238125"/>
                <a:gd name="connsiteY3" fmla="*/ 14573 h 47625"/>
                <a:gd name="connsiteX4" fmla="*/ 14573 w 238125"/>
                <a:gd name="connsiteY4" fmla="*/ 0 h 47625"/>
                <a:gd name="connsiteX5" fmla="*/ 232315 w 238125"/>
                <a:gd name="connsiteY5" fmla="*/ 0 h 47625"/>
                <a:gd name="connsiteX6" fmla="*/ 246888 w 238125"/>
                <a:gd name="connsiteY6" fmla="*/ 14573 h 47625"/>
                <a:gd name="connsiteX7" fmla="*/ 246888 w 238125"/>
                <a:gd name="connsiteY7" fmla="*/ 36766 h 47625"/>
                <a:gd name="connsiteX8" fmla="*/ 232315 w 2381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47625">
                  <a:moveTo>
                    <a:pt x="232315" y="51340"/>
                  </a:moveTo>
                  <a:lnTo>
                    <a:pt x="14573" y="51340"/>
                  </a:lnTo>
                  <a:cubicBezTo>
                    <a:pt x="6572" y="51340"/>
                    <a:pt x="0" y="44863"/>
                    <a:pt x="0" y="36766"/>
                  </a:cubicBezTo>
                  <a:lnTo>
                    <a:pt x="0" y="14573"/>
                  </a:lnTo>
                  <a:cubicBezTo>
                    <a:pt x="0" y="6572"/>
                    <a:pt x="6477" y="0"/>
                    <a:pt x="14573" y="0"/>
                  </a:cubicBezTo>
                  <a:lnTo>
                    <a:pt x="232315" y="0"/>
                  </a:lnTo>
                  <a:cubicBezTo>
                    <a:pt x="240316" y="0"/>
                    <a:pt x="246888" y="6477"/>
                    <a:pt x="246888" y="14573"/>
                  </a:cubicBezTo>
                  <a:lnTo>
                    <a:pt x="246888" y="36766"/>
                  </a:lnTo>
                  <a:cubicBezTo>
                    <a:pt x="246888" y="44863"/>
                    <a:pt x="240316" y="51340"/>
                    <a:pt x="23231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5" name="Freeform: Shape 34">
              <a:extLst>
                <a:ext uri="{FF2B5EF4-FFF2-40B4-BE49-F238E27FC236}">
                  <a16:creationId xmlns:a16="http://schemas.microsoft.com/office/drawing/2014/main" id="{6E122ED1-F762-46B7-B0B2-9D20F133920F}"/>
                </a:ext>
              </a:extLst>
            </p:cNvPr>
            <p:cNvSpPr/>
            <p:nvPr/>
          </p:nvSpPr>
          <p:spPr>
            <a:xfrm>
              <a:off x="11266138" y="7869650"/>
              <a:ext cx="1076325" cy="47625"/>
            </a:xfrm>
            <a:custGeom>
              <a:avLst/>
              <a:gdLst>
                <a:gd name="connsiteX0" fmla="*/ 1066895 w 1076325"/>
                <a:gd name="connsiteY0" fmla="*/ 51340 h 47625"/>
                <a:gd name="connsiteX1" fmla="*/ 14573 w 1076325"/>
                <a:gd name="connsiteY1" fmla="*/ 51340 h 47625"/>
                <a:gd name="connsiteX2" fmla="*/ 0 w 1076325"/>
                <a:gd name="connsiteY2" fmla="*/ 36767 h 47625"/>
                <a:gd name="connsiteX3" fmla="*/ 0 w 1076325"/>
                <a:gd name="connsiteY3" fmla="*/ 14573 h 47625"/>
                <a:gd name="connsiteX4" fmla="*/ 14573 w 1076325"/>
                <a:gd name="connsiteY4" fmla="*/ 0 h 47625"/>
                <a:gd name="connsiteX5" fmla="*/ 1066895 w 1076325"/>
                <a:gd name="connsiteY5" fmla="*/ 0 h 47625"/>
                <a:gd name="connsiteX6" fmla="*/ 1081469 w 1076325"/>
                <a:gd name="connsiteY6" fmla="*/ 14573 h 47625"/>
                <a:gd name="connsiteX7" fmla="*/ 1081469 w 1076325"/>
                <a:gd name="connsiteY7" fmla="*/ 36767 h 47625"/>
                <a:gd name="connsiteX8" fmla="*/ 1066895 w 10763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6325" h="47625">
                  <a:moveTo>
                    <a:pt x="1066895" y="51340"/>
                  </a:moveTo>
                  <a:lnTo>
                    <a:pt x="14573" y="51340"/>
                  </a:lnTo>
                  <a:cubicBezTo>
                    <a:pt x="6572" y="51340"/>
                    <a:pt x="0" y="44863"/>
                    <a:pt x="0" y="36767"/>
                  </a:cubicBezTo>
                  <a:lnTo>
                    <a:pt x="0" y="14573"/>
                  </a:lnTo>
                  <a:cubicBezTo>
                    <a:pt x="0" y="6572"/>
                    <a:pt x="6477" y="0"/>
                    <a:pt x="14573" y="0"/>
                  </a:cubicBezTo>
                  <a:lnTo>
                    <a:pt x="1066895" y="0"/>
                  </a:lnTo>
                  <a:cubicBezTo>
                    <a:pt x="1074896" y="0"/>
                    <a:pt x="1081469" y="6477"/>
                    <a:pt x="1081469" y="14573"/>
                  </a:cubicBezTo>
                  <a:lnTo>
                    <a:pt x="1081469" y="36767"/>
                  </a:lnTo>
                  <a:cubicBezTo>
                    <a:pt x="1081469" y="44863"/>
                    <a:pt x="1074991" y="51340"/>
                    <a:pt x="1066895" y="51340"/>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6" name="Freeform: Shape 35">
              <a:extLst>
                <a:ext uri="{FF2B5EF4-FFF2-40B4-BE49-F238E27FC236}">
                  <a16:creationId xmlns:a16="http://schemas.microsoft.com/office/drawing/2014/main" id="{030E1B00-9DB7-4456-9FB0-533D871AEF65}"/>
                </a:ext>
              </a:extLst>
            </p:cNvPr>
            <p:cNvSpPr/>
            <p:nvPr/>
          </p:nvSpPr>
          <p:spPr>
            <a:xfrm>
              <a:off x="11266138" y="8164068"/>
              <a:ext cx="1200150" cy="47625"/>
            </a:xfrm>
            <a:custGeom>
              <a:avLst/>
              <a:gdLst>
                <a:gd name="connsiteX0" fmla="*/ 1189768 w 1200150"/>
                <a:gd name="connsiteY0" fmla="*/ 51340 h 47625"/>
                <a:gd name="connsiteX1" fmla="*/ 14573 w 1200150"/>
                <a:gd name="connsiteY1" fmla="*/ 51340 h 47625"/>
                <a:gd name="connsiteX2" fmla="*/ 0 w 1200150"/>
                <a:gd name="connsiteY2" fmla="*/ 36767 h 47625"/>
                <a:gd name="connsiteX3" fmla="*/ 0 w 1200150"/>
                <a:gd name="connsiteY3" fmla="*/ 14573 h 47625"/>
                <a:gd name="connsiteX4" fmla="*/ 14573 w 1200150"/>
                <a:gd name="connsiteY4" fmla="*/ 0 h 47625"/>
                <a:gd name="connsiteX5" fmla="*/ 1189768 w 1200150"/>
                <a:gd name="connsiteY5" fmla="*/ 0 h 47625"/>
                <a:gd name="connsiteX6" fmla="*/ 1204341 w 1200150"/>
                <a:gd name="connsiteY6" fmla="*/ 14573 h 47625"/>
                <a:gd name="connsiteX7" fmla="*/ 1204341 w 1200150"/>
                <a:gd name="connsiteY7" fmla="*/ 36767 h 47625"/>
                <a:gd name="connsiteX8" fmla="*/ 1189768 w 12001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0150" h="47625">
                  <a:moveTo>
                    <a:pt x="1189768" y="51340"/>
                  </a:moveTo>
                  <a:lnTo>
                    <a:pt x="14573" y="51340"/>
                  </a:lnTo>
                  <a:cubicBezTo>
                    <a:pt x="6572" y="51340"/>
                    <a:pt x="0" y="44863"/>
                    <a:pt x="0" y="36767"/>
                  </a:cubicBezTo>
                  <a:lnTo>
                    <a:pt x="0" y="14573"/>
                  </a:lnTo>
                  <a:cubicBezTo>
                    <a:pt x="0" y="6572"/>
                    <a:pt x="6477" y="0"/>
                    <a:pt x="14573" y="0"/>
                  </a:cubicBezTo>
                  <a:lnTo>
                    <a:pt x="1189768" y="0"/>
                  </a:lnTo>
                  <a:cubicBezTo>
                    <a:pt x="1197769" y="0"/>
                    <a:pt x="1204341" y="6477"/>
                    <a:pt x="1204341" y="14573"/>
                  </a:cubicBezTo>
                  <a:lnTo>
                    <a:pt x="1204341" y="36767"/>
                  </a:lnTo>
                  <a:cubicBezTo>
                    <a:pt x="1204246" y="44863"/>
                    <a:pt x="1197769" y="51340"/>
                    <a:pt x="1189768" y="51340"/>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7" name="Freeform: Shape 36">
              <a:extLst>
                <a:ext uri="{FF2B5EF4-FFF2-40B4-BE49-F238E27FC236}">
                  <a16:creationId xmlns:a16="http://schemas.microsoft.com/office/drawing/2014/main" id="{1D041462-0233-4867-91D5-110461512B52}"/>
                </a:ext>
              </a:extLst>
            </p:cNvPr>
            <p:cNvSpPr/>
            <p:nvPr/>
          </p:nvSpPr>
          <p:spPr>
            <a:xfrm>
              <a:off x="11492738" y="8005001"/>
              <a:ext cx="1343025" cy="47625"/>
            </a:xfrm>
            <a:custGeom>
              <a:avLst/>
              <a:gdLst>
                <a:gd name="connsiteX0" fmla="*/ 1337119 w 1343025"/>
                <a:gd name="connsiteY0" fmla="*/ 51340 h 47625"/>
                <a:gd name="connsiteX1" fmla="*/ 14573 w 1343025"/>
                <a:gd name="connsiteY1" fmla="*/ 51340 h 47625"/>
                <a:gd name="connsiteX2" fmla="*/ 0 w 1343025"/>
                <a:gd name="connsiteY2" fmla="*/ 36766 h 47625"/>
                <a:gd name="connsiteX3" fmla="*/ 0 w 1343025"/>
                <a:gd name="connsiteY3" fmla="*/ 14573 h 47625"/>
                <a:gd name="connsiteX4" fmla="*/ 14573 w 1343025"/>
                <a:gd name="connsiteY4" fmla="*/ 0 h 47625"/>
                <a:gd name="connsiteX5" fmla="*/ 1337119 w 1343025"/>
                <a:gd name="connsiteY5" fmla="*/ 0 h 47625"/>
                <a:gd name="connsiteX6" fmla="*/ 1351693 w 1343025"/>
                <a:gd name="connsiteY6" fmla="*/ 14573 h 47625"/>
                <a:gd name="connsiteX7" fmla="*/ 1351693 w 1343025"/>
                <a:gd name="connsiteY7" fmla="*/ 36766 h 47625"/>
                <a:gd name="connsiteX8" fmla="*/ 1337119 w 13430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3025" h="47625">
                  <a:moveTo>
                    <a:pt x="1337119" y="51340"/>
                  </a:moveTo>
                  <a:lnTo>
                    <a:pt x="14573" y="51340"/>
                  </a:lnTo>
                  <a:cubicBezTo>
                    <a:pt x="6572" y="51340"/>
                    <a:pt x="0" y="44863"/>
                    <a:pt x="0" y="36766"/>
                  </a:cubicBezTo>
                  <a:lnTo>
                    <a:pt x="0" y="14573"/>
                  </a:lnTo>
                  <a:cubicBezTo>
                    <a:pt x="0" y="6572"/>
                    <a:pt x="6477" y="0"/>
                    <a:pt x="14573" y="0"/>
                  </a:cubicBezTo>
                  <a:lnTo>
                    <a:pt x="1337119" y="0"/>
                  </a:lnTo>
                  <a:cubicBezTo>
                    <a:pt x="1345121" y="0"/>
                    <a:pt x="1351693" y="6477"/>
                    <a:pt x="1351693" y="14573"/>
                  </a:cubicBezTo>
                  <a:lnTo>
                    <a:pt x="1351693" y="36766"/>
                  </a:lnTo>
                  <a:cubicBezTo>
                    <a:pt x="1351693" y="44767"/>
                    <a:pt x="1345216" y="51340"/>
                    <a:pt x="1337119" y="51340"/>
                  </a:cubicBezTo>
                  <a:close/>
                </a:path>
              </a:pathLst>
            </a:custGeom>
            <a:solidFill>
              <a:srgbClr val="39B44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8" name="Freeform: Shape 37">
              <a:extLst>
                <a:ext uri="{FF2B5EF4-FFF2-40B4-BE49-F238E27FC236}">
                  <a16:creationId xmlns:a16="http://schemas.microsoft.com/office/drawing/2014/main" id="{9374B92A-50E7-4E53-A89D-69D5A5162D31}"/>
                </a:ext>
              </a:extLst>
            </p:cNvPr>
            <p:cNvSpPr/>
            <p:nvPr/>
          </p:nvSpPr>
          <p:spPr>
            <a:xfrm>
              <a:off x="12470383" y="7869650"/>
              <a:ext cx="876300" cy="47625"/>
            </a:xfrm>
            <a:custGeom>
              <a:avLst/>
              <a:gdLst>
                <a:gd name="connsiteX0" fmla="*/ 869823 w 876300"/>
                <a:gd name="connsiteY0" fmla="*/ 51340 h 47625"/>
                <a:gd name="connsiteX1" fmla="*/ 14573 w 876300"/>
                <a:gd name="connsiteY1" fmla="*/ 51340 h 47625"/>
                <a:gd name="connsiteX2" fmla="*/ 0 w 876300"/>
                <a:gd name="connsiteY2" fmla="*/ 36767 h 47625"/>
                <a:gd name="connsiteX3" fmla="*/ 0 w 876300"/>
                <a:gd name="connsiteY3" fmla="*/ 14573 h 47625"/>
                <a:gd name="connsiteX4" fmla="*/ 14573 w 876300"/>
                <a:gd name="connsiteY4" fmla="*/ 0 h 47625"/>
                <a:gd name="connsiteX5" fmla="*/ 869823 w 876300"/>
                <a:gd name="connsiteY5" fmla="*/ 0 h 47625"/>
                <a:gd name="connsiteX6" fmla="*/ 884396 w 876300"/>
                <a:gd name="connsiteY6" fmla="*/ 14573 h 47625"/>
                <a:gd name="connsiteX7" fmla="*/ 884396 w 876300"/>
                <a:gd name="connsiteY7" fmla="*/ 36767 h 47625"/>
                <a:gd name="connsiteX8" fmla="*/ 869823 w 8763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76300" h="47625">
                  <a:moveTo>
                    <a:pt x="869823" y="51340"/>
                  </a:moveTo>
                  <a:lnTo>
                    <a:pt x="14573" y="51340"/>
                  </a:lnTo>
                  <a:cubicBezTo>
                    <a:pt x="6572" y="51340"/>
                    <a:pt x="0" y="44863"/>
                    <a:pt x="0" y="36767"/>
                  </a:cubicBezTo>
                  <a:lnTo>
                    <a:pt x="0" y="14573"/>
                  </a:lnTo>
                  <a:cubicBezTo>
                    <a:pt x="0" y="6572"/>
                    <a:pt x="6477" y="0"/>
                    <a:pt x="14573" y="0"/>
                  </a:cubicBezTo>
                  <a:lnTo>
                    <a:pt x="869823" y="0"/>
                  </a:lnTo>
                  <a:cubicBezTo>
                    <a:pt x="877824" y="0"/>
                    <a:pt x="884396" y="6477"/>
                    <a:pt x="884396" y="14573"/>
                  </a:cubicBezTo>
                  <a:lnTo>
                    <a:pt x="884396" y="36767"/>
                  </a:lnTo>
                  <a:cubicBezTo>
                    <a:pt x="884396" y="44863"/>
                    <a:pt x="877919" y="51340"/>
                    <a:pt x="869823"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9" name="Freeform: Shape 38">
              <a:extLst>
                <a:ext uri="{FF2B5EF4-FFF2-40B4-BE49-F238E27FC236}">
                  <a16:creationId xmlns:a16="http://schemas.microsoft.com/office/drawing/2014/main" id="{79F19DD8-E931-4A7C-A143-B2AF7D2767CA}"/>
                </a:ext>
              </a:extLst>
            </p:cNvPr>
            <p:cNvSpPr/>
            <p:nvPr/>
          </p:nvSpPr>
          <p:spPr>
            <a:xfrm>
              <a:off x="10250296" y="5915025"/>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0" name="Freeform: Shape 39">
              <a:extLst>
                <a:ext uri="{FF2B5EF4-FFF2-40B4-BE49-F238E27FC236}">
                  <a16:creationId xmlns:a16="http://schemas.microsoft.com/office/drawing/2014/main" id="{C4C12B78-ECEA-4DE0-97A9-078C605CF95C}"/>
                </a:ext>
              </a:extLst>
            </p:cNvPr>
            <p:cNvSpPr/>
            <p:nvPr/>
          </p:nvSpPr>
          <p:spPr>
            <a:xfrm>
              <a:off x="10250296" y="6050375"/>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767"/>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1" name="Freeform: Shape 40">
              <a:extLst>
                <a:ext uri="{FF2B5EF4-FFF2-40B4-BE49-F238E27FC236}">
                  <a16:creationId xmlns:a16="http://schemas.microsoft.com/office/drawing/2014/main" id="{7752E1EA-8922-4C07-927D-AFCE687B5BCC}"/>
                </a:ext>
              </a:extLst>
            </p:cNvPr>
            <p:cNvSpPr/>
            <p:nvPr/>
          </p:nvSpPr>
          <p:spPr>
            <a:xfrm>
              <a:off x="10250296" y="6185630"/>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2" name="Freeform: Shape 41">
              <a:extLst>
                <a:ext uri="{FF2B5EF4-FFF2-40B4-BE49-F238E27FC236}">
                  <a16:creationId xmlns:a16="http://schemas.microsoft.com/office/drawing/2014/main" id="{9B3CD7C6-1FB3-4EDB-BF5E-56CB67CCA9A4}"/>
                </a:ext>
              </a:extLst>
            </p:cNvPr>
            <p:cNvSpPr/>
            <p:nvPr/>
          </p:nvSpPr>
          <p:spPr>
            <a:xfrm>
              <a:off x="10392314" y="6320980"/>
              <a:ext cx="447675" cy="47625"/>
            </a:xfrm>
            <a:custGeom>
              <a:avLst/>
              <a:gdLst>
                <a:gd name="connsiteX0" fmla="*/ 440531 w 447675"/>
                <a:gd name="connsiteY0" fmla="*/ 51340 h 47625"/>
                <a:gd name="connsiteX1" fmla="*/ 14573 w 447675"/>
                <a:gd name="connsiteY1" fmla="*/ 51340 h 47625"/>
                <a:gd name="connsiteX2" fmla="*/ 0 w 447675"/>
                <a:gd name="connsiteY2" fmla="*/ 36767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7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7"/>
                  </a:cubicBezTo>
                  <a:lnTo>
                    <a:pt x="0" y="14573"/>
                  </a:lnTo>
                  <a:cubicBezTo>
                    <a:pt x="0" y="6572"/>
                    <a:pt x="6477" y="0"/>
                    <a:pt x="14573" y="0"/>
                  </a:cubicBezTo>
                  <a:lnTo>
                    <a:pt x="440531" y="0"/>
                  </a:lnTo>
                  <a:cubicBezTo>
                    <a:pt x="448532" y="0"/>
                    <a:pt x="455105" y="6477"/>
                    <a:pt x="455105" y="14573"/>
                  </a:cubicBezTo>
                  <a:lnTo>
                    <a:pt x="455105" y="36767"/>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3" name="Freeform: Shape 42">
              <a:extLst>
                <a:ext uri="{FF2B5EF4-FFF2-40B4-BE49-F238E27FC236}">
                  <a16:creationId xmlns:a16="http://schemas.microsoft.com/office/drawing/2014/main" id="{2165B5FB-59D2-40CD-A32A-89451C346BEC}"/>
                </a:ext>
              </a:extLst>
            </p:cNvPr>
            <p:cNvSpPr/>
            <p:nvPr/>
          </p:nvSpPr>
          <p:spPr>
            <a:xfrm>
              <a:off x="10392314" y="6456236"/>
              <a:ext cx="447675" cy="47625"/>
            </a:xfrm>
            <a:custGeom>
              <a:avLst/>
              <a:gdLst>
                <a:gd name="connsiteX0" fmla="*/ 440531 w 447675"/>
                <a:gd name="connsiteY0" fmla="*/ 51340 h 47625"/>
                <a:gd name="connsiteX1" fmla="*/ 14573 w 447675"/>
                <a:gd name="connsiteY1" fmla="*/ 51340 h 47625"/>
                <a:gd name="connsiteX2" fmla="*/ 0 w 447675"/>
                <a:gd name="connsiteY2" fmla="*/ 36766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6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6"/>
                  </a:cubicBezTo>
                  <a:lnTo>
                    <a:pt x="0" y="14573"/>
                  </a:lnTo>
                  <a:cubicBezTo>
                    <a:pt x="0" y="6572"/>
                    <a:pt x="6477" y="0"/>
                    <a:pt x="14573" y="0"/>
                  </a:cubicBezTo>
                  <a:lnTo>
                    <a:pt x="440531" y="0"/>
                  </a:lnTo>
                  <a:cubicBezTo>
                    <a:pt x="448532" y="0"/>
                    <a:pt x="455105" y="6477"/>
                    <a:pt x="455105" y="14573"/>
                  </a:cubicBezTo>
                  <a:lnTo>
                    <a:pt x="455105" y="36766"/>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4" name="Freeform: Shape 43">
              <a:extLst>
                <a:ext uri="{FF2B5EF4-FFF2-40B4-BE49-F238E27FC236}">
                  <a16:creationId xmlns:a16="http://schemas.microsoft.com/office/drawing/2014/main" id="{AABE9BC4-DD1D-4856-86EC-E824CB95AA12}"/>
                </a:ext>
              </a:extLst>
            </p:cNvPr>
            <p:cNvSpPr/>
            <p:nvPr/>
          </p:nvSpPr>
          <p:spPr>
            <a:xfrm>
              <a:off x="10392314" y="6591586"/>
              <a:ext cx="447675" cy="47625"/>
            </a:xfrm>
            <a:custGeom>
              <a:avLst/>
              <a:gdLst>
                <a:gd name="connsiteX0" fmla="*/ 440531 w 447675"/>
                <a:gd name="connsiteY0" fmla="*/ 51340 h 47625"/>
                <a:gd name="connsiteX1" fmla="*/ 14573 w 447675"/>
                <a:gd name="connsiteY1" fmla="*/ 51340 h 47625"/>
                <a:gd name="connsiteX2" fmla="*/ 0 w 447675"/>
                <a:gd name="connsiteY2" fmla="*/ 36767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7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7"/>
                  </a:cubicBezTo>
                  <a:lnTo>
                    <a:pt x="0" y="14573"/>
                  </a:lnTo>
                  <a:cubicBezTo>
                    <a:pt x="0" y="6572"/>
                    <a:pt x="6477" y="0"/>
                    <a:pt x="14573" y="0"/>
                  </a:cubicBezTo>
                  <a:lnTo>
                    <a:pt x="440531" y="0"/>
                  </a:lnTo>
                  <a:cubicBezTo>
                    <a:pt x="448532" y="0"/>
                    <a:pt x="455105" y="6477"/>
                    <a:pt x="455105" y="14573"/>
                  </a:cubicBezTo>
                  <a:lnTo>
                    <a:pt x="455105" y="36767"/>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5" name="Freeform: Shape 44">
              <a:extLst>
                <a:ext uri="{FF2B5EF4-FFF2-40B4-BE49-F238E27FC236}">
                  <a16:creationId xmlns:a16="http://schemas.microsoft.com/office/drawing/2014/main" id="{1B66DD10-7175-4ABC-A172-AB1331C76D32}"/>
                </a:ext>
              </a:extLst>
            </p:cNvPr>
            <p:cNvSpPr/>
            <p:nvPr/>
          </p:nvSpPr>
          <p:spPr>
            <a:xfrm>
              <a:off x="10147045" y="7000684"/>
              <a:ext cx="400050" cy="47625"/>
            </a:xfrm>
            <a:custGeom>
              <a:avLst/>
              <a:gdLst>
                <a:gd name="connsiteX0" fmla="*/ 393668 w 400050"/>
                <a:gd name="connsiteY0" fmla="*/ 51340 h 47625"/>
                <a:gd name="connsiteX1" fmla="*/ 14573 w 400050"/>
                <a:gd name="connsiteY1" fmla="*/ 51340 h 47625"/>
                <a:gd name="connsiteX2" fmla="*/ 0 w 400050"/>
                <a:gd name="connsiteY2" fmla="*/ 36767 h 47625"/>
                <a:gd name="connsiteX3" fmla="*/ 0 w 400050"/>
                <a:gd name="connsiteY3" fmla="*/ 14573 h 47625"/>
                <a:gd name="connsiteX4" fmla="*/ 14573 w 400050"/>
                <a:gd name="connsiteY4" fmla="*/ 0 h 47625"/>
                <a:gd name="connsiteX5" fmla="*/ 393668 w 400050"/>
                <a:gd name="connsiteY5" fmla="*/ 0 h 47625"/>
                <a:gd name="connsiteX6" fmla="*/ 408242 w 400050"/>
                <a:gd name="connsiteY6" fmla="*/ 14573 h 47625"/>
                <a:gd name="connsiteX7" fmla="*/ 408242 w 400050"/>
                <a:gd name="connsiteY7" fmla="*/ 36767 h 47625"/>
                <a:gd name="connsiteX8" fmla="*/ 393668 w 4000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47625">
                  <a:moveTo>
                    <a:pt x="393668" y="51340"/>
                  </a:moveTo>
                  <a:lnTo>
                    <a:pt x="14573" y="51340"/>
                  </a:lnTo>
                  <a:cubicBezTo>
                    <a:pt x="6572" y="51340"/>
                    <a:pt x="0" y="44863"/>
                    <a:pt x="0" y="36767"/>
                  </a:cubicBezTo>
                  <a:lnTo>
                    <a:pt x="0" y="14573"/>
                  </a:lnTo>
                  <a:cubicBezTo>
                    <a:pt x="0" y="6572"/>
                    <a:pt x="6477" y="0"/>
                    <a:pt x="14573" y="0"/>
                  </a:cubicBezTo>
                  <a:lnTo>
                    <a:pt x="393668" y="0"/>
                  </a:lnTo>
                  <a:cubicBezTo>
                    <a:pt x="401669" y="0"/>
                    <a:pt x="408242" y="6477"/>
                    <a:pt x="408242" y="14573"/>
                  </a:cubicBezTo>
                  <a:lnTo>
                    <a:pt x="408242" y="36767"/>
                  </a:lnTo>
                  <a:cubicBezTo>
                    <a:pt x="408242" y="44767"/>
                    <a:pt x="401765" y="51340"/>
                    <a:pt x="393668"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6" name="Freeform: Shape 45">
              <a:extLst>
                <a:ext uri="{FF2B5EF4-FFF2-40B4-BE49-F238E27FC236}">
                  <a16:creationId xmlns:a16="http://schemas.microsoft.com/office/drawing/2014/main" id="{C002FB12-823F-40B0-B185-AD53A47C140E}"/>
                </a:ext>
              </a:extLst>
            </p:cNvPr>
            <p:cNvSpPr/>
            <p:nvPr/>
          </p:nvSpPr>
          <p:spPr>
            <a:xfrm>
              <a:off x="10250296" y="7135939"/>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7" name="Freeform: Shape 46">
              <a:extLst>
                <a:ext uri="{FF2B5EF4-FFF2-40B4-BE49-F238E27FC236}">
                  <a16:creationId xmlns:a16="http://schemas.microsoft.com/office/drawing/2014/main" id="{B94FBA76-9F51-4F6D-9CEA-F1AE269D02F6}"/>
                </a:ext>
              </a:extLst>
            </p:cNvPr>
            <p:cNvSpPr/>
            <p:nvPr/>
          </p:nvSpPr>
          <p:spPr>
            <a:xfrm>
              <a:off x="10250296" y="7271290"/>
              <a:ext cx="514350" cy="47625"/>
            </a:xfrm>
            <a:custGeom>
              <a:avLst/>
              <a:gdLst>
                <a:gd name="connsiteX0" fmla="*/ 506921 w 514350"/>
                <a:gd name="connsiteY0" fmla="*/ 51340 h 47625"/>
                <a:gd name="connsiteX1" fmla="*/ 14573 w 514350"/>
                <a:gd name="connsiteY1" fmla="*/ 51340 h 47625"/>
                <a:gd name="connsiteX2" fmla="*/ 0 w 514350"/>
                <a:gd name="connsiteY2" fmla="*/ 36766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6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6"/>
                  </a:cubicBezTo>
                  <a:lnTo>
                    <a:pt x="0" y="14573"/>
                  </a:lnTo>
                  <a:cubicBezTo>
                    <a:pt x="0" y="6572"/>
                    <a:pt x="6477" y="0"/>
                    <a:pt x="14573" y="0"/>
                  </a:cubicBezTo>
                  <a:lnTo>
                    <a:pt x="506921" y="0"/>
                  </a:lnTo>
                  <a:cubicBezTo>
                    <a:pt x="514922" y="0"/>
                    <a:pt x="521494" y="6477"/>
                    <a:pt x="521494" y="14573"/>
                  </a:cubicBezTo>
                  <a:lnTo>
                    <a:pt x="521494" y="36766"/>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8" name="Freeform: Shape 47">
              <a:extLst>
                <a:ext uri="{FF2B5EF4-FFF2-40B4-BE49-F238E27FC236}">
                  <a16:creationId xmlns:a16="http://schemas.microsoft.com/office/drawing/2014/main" id="{357E2239-1FAE-44D4-BBD7-A590C8AEA5F2}"/>
                </a:ext>
              </a:extLst>
            </p:cNvPr>
            <p:cNvSpPr/>
            <p:nvPr/>
          </p:nvSpPr>
          <p:spPr>
            <a:xfrm>
              <a:off x="10250296" y="7406545"/>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9" name="Freeform: Shape 48">
              <a:extLst>
                <a:ext uri="{FF2B5EF4-FFF2-40B4-BE49-F238E27FC236}">
                  <a16:creationId xmlns:a16="http://schemas.microsoft.com/office/drawing/2014/main" id="{AEA6F5F3-B3AD-4258-8AE8-BD6D8175A194}"/>
                </a:ext>
              </a:extLst>
            </p:cNvPr>
            <p:cNvSpPr/>
            <p:nvPr/>
          </p:nvSpPr>
          <p:spPr>
            <a:xfrm>
              <a:off x="10392314" y="7541895"/>
              <a:ext cx="447675" cy="47625"/>
            </a:xfrm>
            <a:custGeom>
              <a:avLst/>
              <a:gdLst>
                <a:gd name="connsiteX0" fmla="*/ 440531 w 447675"/>
                <a:gd name="connsiteY0" fmla="*/ 51340 h 47625"/>
                <a:gd name="connsiteX1" fmla="*/ 14573 w 447675"/>
                <a:gd name="connsiteY1" fmla="*/ 51340 h 47625"/>
                <a:gd name="connsiteX2" fmla="*/ 0 w 447675"/>
                <a:gd name="connsiteY2" fmla="*/ 36767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7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7"/>
                  </a:cubicBezTo>
                  <a:lnTo>
                    <a:pt x="0" y="14573"/>
                  </a:lnTo>
                  <a:cubicBezTo>
                    <a:pt x="0" y="6572"/>
                    <a:pt x="6477" y="0"/>
                    <a:pt x="14573" y="0"/>
                  </a:cubicBezTo>
                  <a:lnTo>
                    <a:pt x="440531" y="0"/>
                  </a:lnTo>
                  <a:cubicBezTo>
                    <a:pt x="448532" y="0"/>
                    <a:pt x="455105" y="6477"/>
                    <a:pt x="455105" y="14573"/>
                  </a:cubicBezTo>
                  <a:lnTo>
                    <a:pt x="455105" y="36767"/>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0" name="Freeform: Shape 49">
              <a:extLst>
                <a:ext uri="{FF2B5EF4-FFF2-40B4-BE49-F238E27FC236}">
                  <a16:creationId xmlns:a16="http://schemas.microsoft.com/office/drawing/2014/main" id="{F243C01D-250E-4955-BE37-76E1E5423A73}"/>
                </a:ext>
              </a:extLst>
            </p:cNvPr>
            <p:cNvSpPr/>
            <p:nvPr/>
          </p:nvSpPr>
          <p:spPr>
            <a:xfrm>
              <a:off x="10392314" y="7677245"/>
              <a:ext cx="447675" cy="47625"/>
            </a:xfrm>
            <a:custGeom>
              <a:avLst/>
              <a:gdLst>
                <a:gd name="connsiteX0" fmla="*/ 440531 w 447675"/>
                <a:gd name="connsiteY0" fmla="*/ 51340 h 47625"/>
                <a:gd name="connsiteX1" fmla="*/ 14573 w 447675"/>
                <a:gd name="connsiteY1" fmla="*/ 51340 h 47625"/>
                <a:gd name="connsiteX2" fmla="*/ 0 w 447675"/>
                <a:gd name="connsiteY2" fmla="*/ 36766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6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6"/>
                  </a:cubicBezTo>
                  <a:lnTo>
                    <a:pt x="0" y="14573"/>
                  </a:lnTo>
                  <a:cubicBezTo>
                    <a:pt x="0" y="6572"/>
                    <a:pt x="6477" y="0"/>
                    <a:pt x="14573" y="0"/>
                  </a:cubicBezTo>
                  <a:lnTo>
                    <a:pt x="440531" y="0"/>
                  </a:lnTo>
                  <a:cubicBezTo>
                    <a:pt x="448532" y="0"/>
                    <a:pt x="455105" y="6477"/>
                    <a:pt x="455105" y="14573"/>
                  </a:cubicBezTo>
                  <a:lnTo>
                    <a:pt x="455105" y="36766"/>
                  </a:lnTo>
                  <a:cubicBezTo>
                    <a:pt x="455009" y="44767"/>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1" name="Freeform: Shape 50">
              <a:extLst>
                <a:ext uri="{FF2B5EF4-FFF2-40B4-BE49-F238E27FC236}">
                  <a16:creationId xmlns:a16="http://schemas.microsoft.com/office/drawing/2014/main" id="{AF6483AD-204C-49E9-8674-F2EBB4EEE3DC}"/>
                </a:ext>
              </a:extLst>
            </p:cNvPr>
            <p:cNvSpPr/>
            <p:nvPr/>
          </p:nvSpPr>
          <p:spPr>
            <a:xfrm>
              <a:off x="10392314" y="7812500"/>
              <a:ext cx="447675" cy="47625"/>
            </a:xfrm>
            <a:custGeom>
              <a:avLst/>
              <a:gdLst>
                <a:gd name="connsiteX0" fmla="*/ 440531 w 447675"/>
                <a:gd name="connsiteY0" fmla="*/ 51340 h 47625"/>
                <a:gd name="connsiteX1" fmla="*/ 14573 w 447675"/>
                <a:gd name="connsiteY1" fmla="*/ 51340 h 47625"/>
                <a:gd name="connsiteX2" fmla="*/ 0 w 447675"/>
                <a:gd name="connsiteY2" fmla="*/ 36767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7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7"/>
                  </a:cubicBezTo>
                  <a:lnTo>
                    <a:pt x="0" y="14573"/>
                  </a:lnTo>
                  <a:cubicBezTo>
                    <a:pt x="0" y="6572"/>
                    <a:pt x="6477" y="0"/>
                    <a:pt x="14573" y="0"/>
                  </a:cubicBezTo>
                  <a:lnTo>
                    <a:pt x="440531" y="0"/>
                  </a:lnTo>
                  <a:cubicBezTo>
                    <a:pt x="448532" y="0"/>
                    <a:pt x="455105" y="6477"/>
                    <a:pt x="455105" y="14573"/>
                  </a:cubicBezTo>
                  <a:lnTo>
                    <a:pt x="455105" y="36767"/>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52" name="Group 51">
            <a:extLst>
              <a:ext uri="{FF2B5EF4-FFF2-40B4-BE49-F238E27FC236}">
                <a16:creationId xmlns:a16="http://schemas.microsoft.com/office/drawing/2014/main" id="{B5378235-779D-4E32-9583-B6F37ADC3590}"/>
              </a:ext>
            </a:extLst>
          </p:cNvPr>
          <p:cNvGrpSpPr/>
          <p:nvPr/>
        </p:nvGrpSpPr>
        <p:grpSpPr>
          <a:xfrm>
            <a:off x="15807114" y="8020673"/>
            <a:ext cx="4664648" cy="3475506"/>
            <a:chOff x="15022950" y="5243529"/>
            <a:chExt cx="4336106" cy="3230718"/>
          </a:xfrm>
        </p:grpSpPr>
        <p:sp>
          <p:nvSpPr>
            <p:cNvPr id="53" name="Freeform: Shape 52">
              <a:extLst>
                <a:ext uri="{FF2B5EF4-FFF2-40B4-BE49-F238E27FC236}">
                  <a16:creationId xmlns:a16="http://schemas.microsoft.com/office/drawing/2014/main" id="{76F84403-5F8F-42F1-8A2C-68E68239D7F0}"/>
                </a:ext>
              </a:extLst>
            </p:cNvPr>
            <p:cNvSpPr/>
            <p:nvPr/>
          </p:nvSpPr>
          <p:spPr>
            <a:xfrm>
              <a:off x="17630967" y="7823549"/>
              <a:ext cx="133350" cy="238125"/>
            </a:xfrm>
            <a:custGeom>
              <a:avLst/>
              <a:gdLst>
                <a:gd name="connsiteX0" fmla="*/ 139160 w 133350"/>
                <a:gd name="connsiteY0" fmla="*/ 219932 h 238125"/>
                <a:gd name="connsiteX1" fmla="*/ 67818 w 133350"/>
                <a:gd name="connsiteY1" fmla="*/ 0 h 238125"/>
                <a:gd name="connsiteX2" fmla="*/ 0 w 133350"/>
                <a:gd name="connsiteY2" fmla="*/ 47435 h 238125"/>
                <a:gd name="connsiteX3" fmla="*/ 75819 w 133350"/>
                <a:gd name="connsiteY3" fmla="*/ 240602 h 238125"/>
                <a:gd name="connsiteX4" fmla="*/ 139160 w 133350"/>
                <a:gd name="connsiteY4" fmla="*/ 219932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238125">
                  <a:moveTo>
                    <a:pt x="139160" y="219932"/>
                  </a:moveTo>
                  <a:cubicBezTo>
                    <a:pt x="138398" y="218218"/>
                    <a:pt x="67818" y="0"/>
                    <a:pt x="67818" y="0"/>
                  </a:cubicBezTo>
                  <a:lnTo>
                    <a:pt x="0" y="47435"/>
                  </a:lnTo>
                  <a:lnTo>
                    <a:pt x="75819" y="240602"/>
                  </a:lnTo>
                  <a:lnTo>
                    <a:pt x="139160" y="219932"/>
                  </a:lnTo>
                  <a:close/>
                </a:path>
              </a:pathLst>
            </a:custGeom>
            <a:solidFill>
              <a:srgbClr val="FFB2BA"/>
            </a:soli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39AB9972-E979-42EE-A571-A1177B2DDBF7}"/>
                </a:ext>
              </a:extLst>
            </p:cNvPr>
            <p:cNvSpPr/>
            <p:nvPr/>
          </p:nvSpPr>
          <p:spPr>
            <a:xfrm>
              <a:off x="17644968" y="7981758"/>
              <a:ext cx="371475" cy="209550"/>
            </a:xfrm>
            <a:custGeom>
              <a:avLst/>
              <a:gdLst>
                <a:gd name="connsiteX0" fmla="*/ 1 w 371475"/>
                <a:gd name="connsiteY0" fmla="*/ 18098 h 209550"/>
                <a:gd name="connsiteX1" fmla="*/ 953 w 371475"/>
                <a:gd name="connsiteY1" fmla="*/ 173070 h 209550"/>
                <a:gd name="connsiteX2" fmla="*/ 38291 w 371475"/>
                <a:gd name="connsiteY2" fmla="*/ 209932 h 209550"/>
                <a:gd name="connsiteX3" fmla="*/ 374429 w 371475"/>
                <a:gd name="connsiteY3" fmla="*/ 207932 h 209550"/>
                <a:gd name="connsiteX4" fmla="*/ 374333 w 371475"/>
                <a:gd name="connsiteY4" fmla="*/ 193454 h 209550"/>
                <a:gd name="connsiteX5" fmla="*/ 317755 w 371475"/>
                <a:gd name="connsiteY5" fmla="*/ 128589 h 209550"/>
                <a:gd name="connsiteX6" fmla="*/ 309278 w 371475"/>
                <a:gd name="connsiteY6" fmla="*/ 127350 h 209550"/>
                <a:gd name="connsiteX7" fmla="*/ 234792 w 371475"/>
                <a:gd name="connsiteY7" fmla="*/ 92013 h 209550"/>
                <a:gd name="connsiteX8" fmla="*/ 154592 w 371475"/>
                <a:gd name="connsiteY8" fmla="*/ 18480 h 209550"/>
                <a:gd name="connsiteX9" fmla="*/ 106776 w 371475"/>
                <a:gd name="connsiteY9" fmla="*/ 1 h 209550"/>
                <a:gd name="connsiteX10" fmla="*/ 17241 w 371475"/>
                <a:gd name="connsiteY10" fmla="*/ 572 h 209550"/>
                <a:gd name="connsiteX11" fmla="*/ 1 w 371475"/>
                <a:gd name="connsiteY11" fmla="*/ 18098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1475" h="209550">
                  <a:moveTo>
                    <a:pt x="1" y="18098"/>
                  </a:moveTo>
                  <a:lnTo>
                    <a:pt x="953" y="173070"/>
                  </a:lnTo>
                  <a:cubicBezTo>
                    <a:pt x="1049" y="193549"/>
                    <a:pt x="17813" y="210122"/>
                    <a:pt x="38291" y="209932"/>
                  </a:cubicBezTo>
                  <a:lnTo>
                    <a:pt x="374429" y="207932"/>
                  </a:lnTo>
                  <a:lnTo>
                    <a:pt x="374333" y="193454"/>
                  </a:lnTo>
                  <a:cubicBezTo>
                    <a:pt x="374143" y="160878"/>
                    <a:pt x="350045" y="133256"/>
                    <a:pt x="317755" y="128589"/>
                  </a:cubicBezTo>
                  <a:lnTo>
                    <a:pt x="309278" y="127350"/>
                  </a:lnTo>
                  <a:cubicBezTo>
                    <a:pt x="281465" y="123350"/>
                    <a:pt x="255461" y="111063"/>
                    <a:pt x="234792" y="92013"/>
                  </a:cubicBezTo>
                  <a:lnTo>
                    <a:pt x="154592" y="18480"/>
                  </a:lnTo>
                  <a:cubicBezTo>
                    <a:pt x="141638" y="6573"/>
                    <a:pt x="124493" y="-94"/>
                    <a:pt x="106776" y="1"/>
                  </a:cubicBezTo>
                  <a:lnTo>
                    <a:pt x="17241" y="572"/>
                  </a:lnTo>
                  <a:cubicBezTo>
                    <a:pt x="7621" y="668"/>
                    <a:pt x="-94" y="8478"/>
                    <a:pt x="1" y="18098"/>
                  </a:cubicBezTo>
                  <a:close/>
                </a:path>
              </a:pathLst>
            </a:custGeom>
            <a:solidFill>
              <a:schemeClr val="tx1"/>
            </a:solid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C2D01396-1FAB-4BD0-8614-A585B8982C5F}"/>
                </a:ext>
              </a:extLst>
            </p:cNvPr>
            <p:cNvSpPr/>
            <p:nvPr/>
          </p:nvSpPr>
          <p:spPr>
            <a:xfrm>
              <a:off x="15552707" y="6246971"/>
              <a:ext cx="657225" cy="723900"/>
            </a:xfrm>
            <a:custGeom>
              <a:avLst/>
              <a:gdLst>
                <a:gd name="connsiteX0" fmla="*/ 434149 w 657225"/>
                <a:gd name="connsiteY0" fmla="*/ 0 h 723900"/>
                <a:gd name="connsiteX1" fmla="*/ 658273 w 657225"/>
                <a:gd name="connsiteY1" fmla="*/ 294608 h 723900"/>
                <a:gd name="connsiteX2" fmla="*/ 647129 w 657225"/>
                <a:gd name="connsiteY2" fmla="*/ 524351 h 723900"/>
                <a:gd name="connsiteX3" fmla="*/ 0 w 657225"/>
                <a:gd name="connsiteY3" fmla="*/ 728377 h 723900"/>
              </a:gdLst>
              <a:ahLst/>
              <a:cxnLst>
                <a:cxn ang="0">
                  <a:pos x="connsiteX0" y="connsiteY0"/>
                </a:cxn>
                <a:cxn ang="0">
                  <a:pos x="connsiteX1" y="connsiteY1"/>
                </a:cxn>
                <a:cxn ang="0">
                  <a:pos x="connsiteX2" y="connsiteY2"/>
                </a:cxn>
                <a:cxn ang="0">
                  <a:pos x="connsiteX3" y="connsiteY3"/>
                </a:cxn>
              </a:cxnLst>
              <a:rect l="l" t="t" r="r" b="b"/>
              <a:pathLst>
                <a:path w="657225" h="723900">
                  <a:moveTo>
                    <a:pt x="434149" y="0"/>
                  </a:moveTo>
                  <a:lnTo>
                    <a:pt x="658273" y="294608"/>
                  </a:lnTo>
                  <a:lnTo>
                    <a:pt x="647129" y="524351"/>
                  </a:lnTo>
                  <a:lnTo>
                    <a:pt x="0" y="728377"/>
                  </a:lnTo>
                  <a:close/>
                </a:path>
              </a:pathLst>
            </a:custGeom>
            <a:solidFill>
              <a:srgbClr val="FF2D5E"/>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5D299E49-A1B7-4610-9B5C-E49897E3BBFA}"/>
                </a:ext>
              </a:extLst>
            </p:cNvPr>
            <p:cNvSpPr/>
            <p:nvPr/>
          </p:nvSpPr>
          <p:spPr>
            <a:xfrm>
              <a:off x="15344777" y="6173387"/>
              <a:ext cx="2447925" cy="2228850"/>
            </a:xfrm>
            <a:custGeom>
              <a:avLst/>
              <a:gdLst>
                <a:gd name="connsiteX0" fmla="*/ 293656 w 2447925"/>
                <a:gd name="connsiteY0" fmla="*/ 2233854 h 2228850"/>
                <a:gd name="connsiteX1" fmla="*/ 1383411 w 2447925"/>
                <a:gd name="connsiteY1" fmla="*/ 873779 h 2228850"/>
                <a:gd name="connsiteX2" fmla="*/ 1391317 w 2447925"/>
                <a:gd name="connsiteY2" fmla="*/ 864445 h 2228850"/>
                <a:gd name="connsiteX3" fmla="*/ 1706023 w 2447925"/>
                <a:gd name="connsiteY3" fmla="*/ 902450 h 2228850"/>
                <a:gd name="connsiteX4" fmla="*/ 2204942 w 2447925"/>
                <a:gd name="connsiteY4" fmla="*/ 1765319 h 2228850"/>
                <a:gd name="connsiteX5" fmla="*/ 2455735 w 2447925"/>
                <a:gd name="connsiteY5" fmla="*/ 1666831 h 2228850"/>
                <a:gd name="connsiteX6" fmla="*/ 1934908 w 2447925"/>
                <a:gd name="connsiteY6" fmla="*/ 342951 h 2228850"/>
                <a:gd name="connsiteX7" fmla="*/ 1267301 w 2447925"/>
                <a:gd name="connsiteY7" fmla="*/ 28721 h 2228850"/>
                <a:gd name="connsiteX8" fmla="*/ 1047178 w 2447925"/>
                <a:gd name="connsiteY8" fmla="*/ 173025 h 2228850"/>
                <a:gd name="connsiteX9" fmla="*/ 0 w 2447925"/>
                <a:gd name="connsiteY9" fmla="*/ 1302500 h 2228850"/>
                <a:gd name="connsiteX10" fmla="*/ 293656 w 2447925"/>
                <a:gd name="connsiteY10" fmla="*/ 2233854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47925" h="2228850">
                  <a:moveTo>
                    <a:pt x="293656" y="2233854"/>
                  </a:moveTo>
                  <a:lnTo>
                    <a:pt x="1383411" y="873779"/>
                  </a:lnTo>
                  <a:cubicBezTo>
                    <a:pt x="1385983" y="870541"/>
                    <a:pt x="1388650" y="867493"/>
                    <a:pt x="1391317" y="864445"/>
                  </a:cubicBezTo>
                  <a:cubicBezTo>
                    <a:pt x="1479804" y="766528"/>
                    <a:pt x="1639919" y="788150"/>
                    <a:pt x="1706023" y="902450"/>
                  </a:cubicBezTo>
                  <a:lnTo>
                    <a:pt x="2204942" y="1765319"/>
                  </a:lnTo>
                  <a:lnTo>
                    <a:pt x="2455735" y="1666831"/>
                  </a:lnTo>
                  <a:lnTo>
                    <a:pt x="1934908" y="342951"/>
                  </a:lnTo>
                  <a:cubicBezTo>
                    <a:pt x="1830705" y="77966"/>
                    <a:pt x="1536287" y="-64814"/>
                    <a:pt x="1267301" y="28721"/>
                  </a:cubicBezTo>
                  <a:cubicBezTo>
                    <a:pt x="1186244" y="56915"/>
                    <a:pt x="1110425" y="104826"/>
                    <a:pt x="1047178" y="173025"/>
                  </a:cubicBezTo>
                  <a:lnTo>
                    <a:pt x="0" y="1302500"/>
                  </a:lnTo>
                  <a:lnTo>
                    <a:pt x="293656" y="2233854"/>
                  </a:lnTo>
                  <a:close/>
                </a:path>
              </a:pathLst>
            </a:custGeom>
            <a:solidFill>
              <a:srgbClr val="092156"/>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B2924236-799F-4436-8B95-F085E412AC23}"/>
                </a:ext>
              </a:extLst>
            </p:cNvPr>
            <p:cNvSpPr/>
            <p:nvPr/>
          </p:nvSpPr>
          <p:spPr>
            <a:xfrm>
              <a:off x="18825879" y="8062436"/>
              <a:ext cx="238125" cy="161925"/>
            </a:xfrm>
            <a:custGeom>
              <a:avLst/>
              <a:gdLst>
                <a:gd name="connsiteX0" fmla="*/ 241268 w 238125"/>
                <a:gd name="connsiteY0" fmla="*/ 97536 h 161925"/>
                <a:gd name="connsiteX1" fmla="*/ 9144 w 238125"/>
                <a:gd name="connsiteY1" fmla="*/ 0 h 161925"/>
                <a:gd name="connsiteX2" fmla="*/ 0 w 238125"/>
                <a:gd name="connsiteY2" fmla="*/ 89725 h 161925"/>
                <a:gd name="connsiteX3" fmla="*/ 213265 w 238125"/>
                <a:gd name="connsiteY3" fmla="*/ 164497 h 161925"/>
                <a:gd name="connsiteX4" fmla="*/ 241268 w 238125"/>
                <a:gd name="connsiteY4" fmla="*/ 97536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161925">
                  <a:moveTo>
                    <a:pt x="241268" y="97536"/>
                  </a:moveTo>
                  <a:cubicBezTo>
                    <a:pt x="239363" y="96869"/>
                    <a:pt x="9144" y="0"/>
                    <a:pt x="9144" y="0"/>
                  </a:cubicBezTo>
                  <a:lnTo>
                    <a:pt x="0" y="89725"/>
                  </a:lnTo>
                  <a:lnTo>
                    <a:pt x="213265" y="164497"/>
                  </a:lnTo>
                  <a:lnTo>
                    <a:pt x="241268" y="97536"/>
                  </a:lnTo>
                  <a:close/>
                </a:path>
              </a:pathLst>
            </a:custGeom>
            <a:solidFill>
              <a:srgbClr val="FFB2BA"/>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2CC7F604-D1A7-46D2-8CC8-A07891398ABF}"/>
                </a:ext>
              </a:extLst>
            </p:cNvPr>
            <p:cNvSpPr/>
            <p:nvPr/>
          </p:nvSpPr>
          <p:spPr>
            <a:xfrm>
              <a:off x="18930431" y="8048054"/>
              <a:ext cx="428625" cy="304800"/>
            </a:xfrm>
            <a:custGeom>
              <a:avLst/>
              <a:gdLst>
                <a:gd name="connsiteX0" fmla="*/ 5938 w 428625"/>
                <a:gd name="connsiteY0" fmla="*/ 182879 h 304800"/>
                <a:gd name="connsiteX1" fmla="*/ 128810 w 428625"/>
                <a:gd name="connsiteY1" fmla="*/ 298608 h 304800"/>
                <a:gd name="connsiteX2" fmla="*/ 185960 w 428625"/>
                <a:gd name="connsiteY2" fmla="*/ 296893 h 304800"/>
                <a:gd name="connsiteX3" fmla="*/ 437039 w 428625"/>
                <a:gd name="connsiteY3" fmla="*/ 30384 h 304800"/>
                <a:gd name="connsiteX4" fmla="*/ 425514 w 428625"/>
                <a:gd name="connsiteY4" fmla="*/ 19525 h 304800"/>
                <a:gd name="connsiteX5" fmla="*/ 331883 w 428625"/>
                <a:gd name="connsiteY5" fmla="*/ 15334 h 304800"/>
                <a:gd name="connsiteX6" fmla="*/ 331883 w 428625"/>
                <a:gd name="connsiteY6" fmla="*/ 15334 h 304800"/>
                <a:gd name="connsiteX7" fmla="*/ 231394 w 428625"/>
                <a:gd name="connsiteY7" fmla="*/ 53911 h 304800"/>
                <a:gd name="connsiteX8" fmla="*/ 122428 w 428625"/>
                <a:gd name="connsiteY8" fmla="*/ 61245 h 304800"/>
                <a:gd name="connsiteX9" fmla="*/ 71946 w 428625"/>
                <a:gd name="connsiteY9" fmla="*/ 85057 h 304800"/>
                <a:gd name="connsiteX10" fmla="*/ 5080 w 428625"/>
                <a:gd name="connsiteY10" fmla="*/ 156019 h 304800"/>
                <a:gd name="connsiteX11" fmla="*/ 5938 w 428625"/>
                <a:gd name="connsiteY11" fmla="*/ 182879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8625" h="304800">
                  <a:moveTo>
                    <a:pt x="5938" y="182879"/>
                  </a:moveTo>
                  <a:lnTo>
                    <a:pt x="128810" y="298608"/>
                  </a:lnTo>
                  <a:cubicBezTo>
                    <a:pt x="145098" y="313943"/>
                    <a:pt x="170625" y="313181"/>
                    <a:pt x="185960" y="296893"/>
                  </a:cubicBezTo>
                  <a:lnTo>
                    <a:pt x="437039" y="30384"/>
                  </a:lnTo>
                  <a:lnTo>
                    <a:pt x="425514" y="19525"/>
                  </a:lnTo>
                  <a:cubicBezTo>
                    <a:pt x="399606" y="-4859"/>
                    <a:pt x="359792" y="-6573"/>
                    <a:pt x="331883" y="15334"/>
                  </a:cubicBezTo>
                  <a:lnTo>
                    <a:pt x="331883" y="15334"/>
                  </a:lnTo>
                  <a:cubicBezTo>
                    <a:pt x="303022" y="38004"/>
                    <a:pt x="267970" y="51434"/>
                    <a:pt x="231394" y="53911"/>
                  </a:cubicBezTo>
                  <a:lnTo>
                    <a:pt x="122428" y="61245"/>
                  </a:lnTo>
                  <a:cubicBezTo>
                    <a:pt x="103283" y="62483"/>
                    <a:pt x="85186" y="71056"/>
                    <a:pt x="71946" y="85057"/>
                  </a:cubicBezTo>
                  <a:lnTo>
                    <a:pt x="5080" y="156019"/>
                  </a:lnTo>
                  <a:cubicBezTo>
                    <a:pt x="-1968" y="163734"/>
                    <a:pt x="-1682" y="175736"/>
                    <a:pt x="5938" y="182879"/>
                  </a:cubicBezTo>
                  <a:close/>
                </a:path>
              </a:pathLst>
            </a:custGeom>
            <a:solidFill>
              <a:schemeClr val="tx1"/>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B35EDDF9-C85C-42A8-AA38-8CEE613C7291}"/>
                </a:ext>
              </a:extLst>
            </p:cNvPr>
            <p:cNvSpPr/>
            <p:nvPr/>
          </p:nvSpPr>
          <p:spPr>
            <a:xfrm>
              <a:off x="15176775" y="6959772"/>
              <a:ext cx="3705225" cy="1514475"/>
            </a:xfrm>
            <a:custGeom>
              <a:avLst/>
              <a:gdLst>
                <a:gd name="connsiteX0" fmla="*/ 3707587 w 3705225"/>
                <a:gd name="connsiteY0" fmla="*/ 1059706 h 1514475"/>
                <a:gd name="connsiteX1" fmla="*/ 3707587 w 3705225"/>
                <a:gd name="connsiteY1" fmla="*/ 1275066 h 1514475"/>
                <a:gd name="connsiteX2" fmla="*/ 3664916 w 3705225"/>
                <a:gd name="connsiteY2" fmla="*/ 1304022 h 1514475"/>
                <a:gd name="connsiteX3" fmla="*/ 2464956 w 3705225"/>
                <a:gd name="connsiteY3" fmla="*/ 827582 h 1514475"/>
                <a:gd name="connsiteX4" fmla="*/ 1854499 w 3705225"/>
                <a:gd name="connsiteY4" fmla="*/ 895971 h 1514475"/>
                <a:gd name="connsiteX5" fmla="*/ 275158 w 3705225"/>
                <a:gd name="connsiteY5" fmla="*/ 1515382 h 1514475"/>
                <a:gd name="connsiteX6" fmla="*/ 17602 w 3705225"/>
                <a:gd name="connsiteY6" fmla="*/ 892066 h 1514475"/>
                <a:gd name="connsiteX7" fmla="*/ 19698 w 3705225"/>
                <a:gd name="connsiteY7" fmla="*/ 882922 h 1514475"/>
                <a:gd name="connsiteX8" fmla="*/ 30842 w 3705225"/>
                <a:gd name="connsiteY8" fmla="*/ 864158 h 1514475"/>
                <a:gd name="connsiteX9" fmla="*/ 514045 w 3705225"/>
                <a:gd name="connsiteY9" fmla="*/ 553166 h 1514475"/>
                <a:gd name="connsiteX10" fmla="*/ 628726 w 3705225"/>
                <a:gd name="connsiteY10" fmla="*/ 496778 h 1514475"/>
                <a:gd name="connsiteX11" fmla="*/ 666922 w 3705225"/>
                <a:gd name="connsiteY11" fmla="*/ 478491 h 1514475"/>
                <a:gd name="connsiteX12" fmla="*/ 669208 w 3705225"/>
                <a:gd name="connsiteY12" fmla="*/ 477443 h 1514475"/>
                <a:gd name="connsiteX13" fmla="*/ 708165 w 3705225"/>
                <a:gd name="connsiteY13" fmla="*/ 459155 h 1514475"/>
                <a:gd name="connsiteX14" fmla="*/ 748456 w 3705225"/>
                <a:gd name="connsiteY14" fmla="*/ 440486 h 1514475"/>
                <a:gd name="connsiteX15" fmla="*/ 789223 w 3705225"/>
                <a:gd name="connsiteY15" fmla="*/ 421912 h 1514475"/>
                <a:gd name="connsiteX16" fmla="*/ 830275 w 3705225"/>
                <a:gd name="connsiteY16" fmla="*/ 403338 h 1514475"/>
                <a:gd name="connsiteX17" fmla="*/ 871614 w 3705225"/>
                <a:gd name="connsiteY17" fmla="*/ 384955 h 1514475"/>
                <a:gd name="connsiteX18" fmla="*/ 1162507 w 3705225"/>
                <a:gd name="connsiteY18" fmla="*/ 260654 h 1514475"/>
                <a:gd name="connsiteX19" fmla="*/ 1373677 w 3705225"/>
                <a:gd name="connsiteY19" fmla="*/ 175215 h 1514475"/>
                <a:gd name="connsiteX20" fmla="*/ 1726483 w 3705225"/>
                <a:gd name="connsiteY20" fmla="*/ 39102 h 1514475"/>
                <a:gd name="connsiteX21" fmla="*/ 2281409 w 3705225"/>
                <a:gd name="connsiteY21" fmla="*/ 101777 h 1514475"/>
                <a:gd name="connsiteX22" fmla="*/ 3693586 w 3705225"/>
                <a:gd name="connsiteY22" fmla="*/ 1033703 h 1514475"/>
                <a:gd name="connsiteX23" fmla="*/ 3707587 w 3705225"/>
                <a:gd name="connsiteY23" fmla="*/ 1059706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705225" h="1514475">
                  <a:moveTo>
                    <a:pt x="3707587" y="1059706"/>
                  </a:moveTo>
                  <a:lnTo>
                    <a:pt x="3707587" y="1275066"/>
                  </a:lnTo>
                  <a:cubicBezTo>
                    <a:pt x="3707587" y="1297069"/>
                    <a:pt x="3685299" y="1312023"/>
                    <a:pt x="3664916" y="1304022"/>
                  </a:cubicBezTo>
                  <a:lnTo>
                    <a:pt x="2464956" y="827582"/>
                  </a:lnTo>
                  <a:cubicBezTo>
                    <a:pt x="2262835" y="747286"/>
                    <a:pt x="2033664" y="772718"/>
                    <a:pt x="1854499" y="895971"/>
                  </a:cubicBezTo>
                  <a:cubicBezTo>
                    <a:pt x="1320051" y="1263636"/>
                    <a:pt x="791128" y="1519002"/>
                    <a:pt x="275158" y="1515382"/>
                  </a:cubicBezTo>
                  <a:cubicBezTo>
                    <a:pt x="31699" y="1504905"/>
                    <a:pt x="-36976" y="1294688"/>
                    <a:pt x="17602" y="892066"/>
                  </a:cubicBezTo>
                  <a:cubicBezTo>
                    <a:pt x="17983" y="888923"/>
                    <a:pt x="18745" y="885875"/>
                    <a:pt x="19698" y="882922"/>
                  </a:cubicBezTo>
                  <a:cubicBezTo>
                    <a:pt x="21984" y="875969"/>
                    <a:pt x="25889" y="869492"/>
                    <a:pt x="30842" y="864158"/>
                  </a:cubicBezTo>
                  <a:cubicBezTo>
                    <a:pt x="117615" y="771479"/>
                    <a:pt x="296971" y="662895"/>
                    <a:pt x="514045" y="553166"/>
                  </a:cubicBezTo>
                  <a:cubicBezTo>
                    <a:pt x="551288" y="534307"/>
                    <a:pt x="589579" y="515448"/>
                    <a:pt x="628726" y="496778"/>
                  </a:cubicBezTo>
                  <a:cubicBezTo>
                    <a:pt x="641395" y="490587"/>
                    <a:pt x="654063" y="484587"/>
                    <a:pt x="666922" y="478491"/>
                  </a:cubicBezTo>
                  <a:cubicBezTo>
                    <a:pt x="667684" y="478110"/>
                    <a:pt x="668446" y="477824"/>
                    <a:pt x="669208" y="477443"/>
                  </a:cubicBezTo>
                  <a:cubicBezTo>
                    <a:pt x="682162" y="471347"/>
                    <a:pt x="695116" y="465251"/>
                    <a:pt x="708165" y="459155"/>
                  </a:cubicBezTo>
                  <a:cubicBezTo>
                    <a:pt x="721500" y="452868"/>
                    <a:pt x="734930" y="446677"/>
                    <a:pt x="748456" y="440486"/>
                  </a:cubicBezTo>
                  <a:cubicBezTo>
                    <a:pt x="761981" y="434295"/>
                    <a:pt x="775602" y="428008"/>
                    <a:pt x="789223" y="421912"/>
                  </a:cubicBezTo>
                  <a:cubicBezTo>
                    <a:pt x="802939" y="415626"/>
                    <a:pt x="816559" y="409529"/>
                    <a:pt x="830275" y="403338"/>
                  </a:cubicBezTo>
                  <a:cubicBezTo>
                    <a:pt x="843991" y="397242"/>
                    <a:pt x="857803" y="391146"/>
                    <a:pt x="871614" y="384955"/>
                  </a:cubicBezTo>
                  <a:cubicBezTo>
                    <a:pt x="968197" y="342188"/>
                    <a:pt x="1066305" y="300373"/>
                    <a:pt x="1162507" y="260654"/>
                  </a:cubicBezTo>
                  <a:cubicBezTo>
                    <a:pt x="1234516" y="230936"/>
                    <a:pt x="1305382" y="202361"/>
                    <a:pt x="1373677" y="175215"/>
                  </a:cubicBezTo>
                  <a:cubicBezTo>
                    <a:pt x="1504169" y="123399"/>
                    <a:pt x="1625137" y="77012"/>
                    <a:pt x="1726483" y="39102"/>
                  </a:cubicBezTo>
                  <a:cubicBezTo>
                    <a:pt x="1910791" y="-29954"/>
                    <a:pt x="2117103" y="-6618"/>
                    <a:pt x="2281409" y="101777"/>
                  </a:cubicBezTo>
                  <a:lnTo>
                    <a:pt x="3693586" y="1033703"/>
                  </a:lnTo>
                  <a:cubicBezTo>
                    <a:pt x="3702349" y="1039322"/>
                    <a:pt x="3707587" y="1049133"/>
                    <a:pt x="3707587" y="1059706"/>
                  </a:cubicBezTo>
                  <a:close/>
                </a:path>
              </a:pathLst>
            </a:custGeom>
            <a:solidFill>
              <a:srgbClr val="001149"/>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A2F7B47D-B2F3-4C08-9B05-F3E1044EBCEA}"/>
                </a:ext>
              </a:extLst>
            </p:cNvPr>
            <p:cNvSpPr/>
            <p:nvPr/>
          </p:nvSpPr>
          <p:spPr>
            <a:xfrm>
              <a:off x="16819873" y="6156061"/>
              <a:ext cx="323850" cy="333375"/>
            </a:xfrm>
            <a:custGeom>
              <a:avLst/>
              <a:gdLst>
                <a:gd name="connsiteX0" fmla="*/ 21662 w 323850"/>
                <a:gd name="connsiteY0" fmla="*/ 274837 h 333375"/>
                <a:gd name="connsiteX1" fmla="*/ 80050 w 323850"/>
                <a:gd name="connsiteY1" fmla="*/ 325129 h 333375"/>
                <a:gd name="connsiteX2" fmla="*/ 168061 w 323850"/>
                <a:gd name="connsiteY2" fmla="*/ 318557 h 333375"/>
                <a:gd name="connsiteX3" fmla="*/ 303792 w 323850"/>
                <a:gd name="connsiteY3" fmla="*/ 161109 h 333375"/>
                <a:gd name="connsiteX4" fmla="*/ 294934 w 323850"/>
                <a:gd name="connsiteY4" fmla="*/ 41760 h 333375"/>
                <a:gd name="connsiteX5" fmla="*/ 270264 w 323850"/>
                <a:gd name="connsiteY5" fmla="*/ 20520 h 333375"/>
                <a:gd name="connsiteX6" fmla="*/ 150916 w 323850"/>
                <a:gd name="connsiteY6" fmla="*/ 29378 h 333375"/>
                <a:gd name="connsiteX7" fmla="*/ 15185 w 323850"/>
                <a:gd name="connsiteY7" fmla="*/ 186826 h 333375"/>
                <a:gd name="connsiteX8" fmla="*/ 21662 w 323850"/>
                <a:gd name="connsiteY8" fmla="*/ 274837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3850" h="333375">
                  <a:moveTo>
                    <a:pt x="21662" y="274837"/>
                  </a:moveTo>
                  <a:lnTo>
                    <a:pt x="80050" y="325129"/>
                  </a:lnTo>
                  <a:cubicBezTo>
                    <a:pt x="106149" y="347608"/>
                    <a:pt x="145582" y="344655"/>
                    <a:pt x="168061" y="318557"/>
                  </a:cubicBezTo>
                  <a:lnTo>
                    <a:pt x="303792" y="161109"/>
                  </a:lnTo>
                  <a:cubicBezTo>
                    <a:pt x="334272" y="125676"/>
                    <a:pt x="330367" y="72240"/>
                    <a:pt x="294934" y="41760"/>
                  </a:cubicBezTo>
                  <a:lnTo>
                    <a:pt x="270264" y="20520"/>
                  </a:lnTo>
                  <a:cubicBezTo>
                    <a:pt x="234831" y="-9960"/>
                    <a:pt x="181396" y="-6055"/>
                    <a:pt x="150916" y="29378"/>
                  </a:cubicBezTo>
                  <a:lnTo>
                    <a:pt x="15185" y="186826"/>
                  </a:lnTo>
                  <a:cubicBezTo>
                    <a:pt x="-7389" y="212925"/>
                    <a:pt x="-4437" y="252358"/>
                    <a:pt x="21662" y="274837"/>
                  </a:cubicBezTo>
                  <a:close/>
                </a:path>
              </a:pathLst>
            </a:custGeom>
            <a:solidFill>
              <a:srgbClr val="FFB2BA"/>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4B3C8543-876F-40F4-A2D0-C0D4AA161D17}"/>
                </a:ext>
              </a:extLst>
            </p:cNvPr>
            <p:cNvSpPr/>
            <p:nvPr/>
          </p:nvSpPr>
          <p:spPr>
            <a:xfrm>
              <a:off x="16648368" y="6365890"/>
              <a:ext cx="304800" cy="333375"/>
            </a:xfrm>
            <a:custGeom>
              <a:avLst/>
              <a:gdLst>
                <a:gd name="connsiteX0" fmla="*/ 0 w 304800"/>
                <a:gd name="connsiteY0" fmla="*/ 278274 h 333375"/>
                <a:gd name="connsiteX1" fmla="*/ 70104 w 304800"/>
                <a:gd name="connsiteY1" fmla="*/ 338662 h 333375"/>
                <a:gd name="connsiteX2" fmla="*/ 303371 w 304800"/>
                <a:gd name="connsiteY2" fmla="*/ 68057 h 333375"/>
                <a:gd name="connsiteX3" fmla="*/ 301085 w 304800"/>
                <a:gd name="connsiteY3" fmla="*/ 36720 h 333375"/>
                <a:gd name="connsiteX4" fmla="*/ 264700 w 304800"/>
                <a:gd name="connsiteY4" fmla="*/ 5382 h 333375"/>
                <a:gd name="connsiteX5" fmla="*/ 233363 w 304800"/>
                <a:gd name="connsiteY5" fmla="*/ 7668 h 333375"/>
                <a:gd name="connsiteX6" fmla="*/ 0 w 304800"/>
                <a:gd name="connsiteY6" fmla="*/ 278274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333375">
                  <a:moveTo>
                    <a:pt x="0" y="278274"/>
                  </a:moveTo>
                  <a:lnTo>
                    <a:pt x="70104" y="338662"/>
                  </a:lnTo>
                  <a:lnTo>
                    <a:pt x="303371" y="68057"/>
                  </a:lnTo>
                  <a:cubicBezTo>
                    <a:pt x="311372" y="58722"/>
                    <a:pt x="310325" y="44721"/>
                    <a:pt x="301085" y="36720"/>
                  </a:cubicBezTo>
                  <a:lnTo>
                    <a:pt x="264700" y="5382"/>
                  </a:lnTo>
                  <a:cubicBezTo>
                    <a:pt x="255365" y="-2619"/>
                    <a:pt x="241364" y="-1571"/>
                    <a:pt x="233363" y="7668"/>
                  </a:cubicBezTo>
                  <a:lnTo>
                    <a:pt x="0" y="278274"/>
                  </a:lnTo>
                  <a:close/>
                </a:path>
              </a:pathLst>
            </a:custGeom>
            <a:solidFill>
              <a:srgbClr val="FFB2BA"/>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128F6904-1D07-4ECF-AC21-E3C1928E8868}"/>
                </a:ext>
              </a:extLst>
            </p:cNvPr>
            <p:cNvSpPr/>
            <p:nvPr/>
          </p:nvSpPr>
          <p:spPr>
            <a:xfrm>
              <a:off x="16824866" y="6192488"/>
              <a:ext cx="85725" cy="190500"/>
            </a:xfrm>
            <a:custGeom>
              <a:avLst/>
              <a:gdLst>
                <a:gd name="connsiteX0" fmla="*/ 0 w 85725"/>
                <a:gd name="connsiteY0" fmla="*/ 192119 h 190500"/>
                <a:gd name="connsiteX1" fmla="*/ 93250 w 85725"/>
                <a:gd name="connsiteY1" fmla="*/ 192119 h 190500"/>
                <a:gd name="connsiteX2" fmla="*/ 93250 w 85725"/>
                <a:gd name="connsiteY2" fmla="*/ 30004 h 190500"/>
                <a:gd name="connsiteX3" fmla="*/ 67723 w 85725"/>
                <a:gd name="connsiteY3" fmla="*/ 0 h 190500"/>
                <a:gd name="connsiteX4" fmla="*/ 32290 w 85725"/>
                <a:gd name="connsiteY4" fmla="*/ 0 h 190500"/>
                <a:gd name="connsiteX5" fmla="*/ 6382 w 85725"/>
                <a:gd name="connsiteY5" fmla="*/ 30290 h 190500"/>
                <a:gd name="connsiteX6" fmla="*/ 0 w 85725"/>
                <a:gd name="connsiteY6" fmla="*/ 192119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190500">
                  <a:moveTo>
                    <a:pt x="0" y="192119"/>
                  </a:moveTo>
                  <a:lnTo>
                    <a:pt x="93250" y="192119"/>
                  </a:lnTo>
                  <a:lnTo>
                    <a:pt x="93250" y="30004"/>
                  </a:lnTo>
                  <a:cubicBezTo>
                    <a:pt x="93250" y="13430"/>
                    <a:pt x="81820" y="0"/>
                    <a:pt x="67723" y="0"/>
                  </a:cubicBezTo>
                  <a:lnTo>
                    <a:pt x="32290" y="0"/>
                  </a:lnTo>
                  <a:cubicBezTo>
                    <a:pt x="18002" y="0"/>
                    <a:pt x="6382" y="13621"/>
                    <a:pt x="6382" y="30290"/>
                  </a:cubicBezTo>
                  <a:lnTo>
                    <a:pt x="0" y="192119"/>
                  </a:lnTo>
                  <a:close/>
                </a:path>
              </a:pathLst>
            </a:custGeom>
            <a:solidFill>
              <a:srgbClr val="FFB2BA"/>
            </a:solidFill>
            <a:ln w="9525" cap="flat">
              <a:noFill/>
              <a:prstDash val="solid"/>
              <a:miter/>
            </a:ln>
          </p:spPr>
          <p:txBody>
            <a:bodyPr rtlCol="0" anchor="ctr"/>
            <a:lstStyle/>
            <a:p>
              <a:endParaRPr lang="en-US"/>
            </a:p>
          </p:txBody>
        </p:sp>
        <p:grpSp>
          <p:nvGrpSpPr>
            <p:cNvPr id="63" name="Group 62">
              <a:extLst>
                <a:ext uri="{FF2B5EF4-FFF2-40B4-BE49-F238E27FC236}">
                  <a16:creationId xmlns:a16="http://schemas.microsoft.com/office/drawing/2014/main" id="{2AED3B11-F808-4AE5-B99B-66E08FD9D415}"/>
                </a:ext>
              </a:extLst>
            </p:cNvPr>
            <p:cNvGrpSpPr/>
            <p:nvPr/>
          </p:nvGrpSpPr>
          <p:grpSpPr>
            <a:xfrm>
              <a:off x="15294199" y="5243529"/>
              <a:ext cx="843577" cy="781795"/>
              <a:chOff x="15294199" y="5243529"/>
              <a:chExt cx="843577" cy="781795"/>
            </a:xfrm>
          </p:grpSpPr>
          <p:sp>
            <p:nvSpPr>
              <p:cNvPr id="70" name="Freeform: Shape 69">
                <a:extLst>
                  <a:ext uri="{FF2B5EF4-FFF2-40B4-BE49-F238E27FC236}">
                    <a16:creationId xmlns:a16="http://schemas.microsoft.com/office/drawing/2014/main" id="{81BD01CB-1214-4092-9051-CA564F910D26}"/>
                  </a:ext>
                </a:extLst>
              </p:cNvPr>
              <p:cNvSpPr/>
              <p:nvPr/>
            </p:nvSpPr>
            <p:spPr>
              <a:xfrm>
                <a:off x="15294199" y="5368099"/>
                <a:ext cx="704850" cy="657225"/>
              </a:xfrm>
              <a:custGeom>
                <a:avLst/>
                <a:gdLst>
                  <a:gd name="connsiteX0" fmla="*/ 0 w 704850"/>
                  <a:gd name="connsiteY0" fmla="*/ 644176 h 657225"/>
                  <a:gd name="connsiteX1" fmla="*/ 555974 w 704850"/>
                  <a:gd name="connsiteY1" fmla="*/ 665417 h 657225"/>
                  <a:gd name="connsiteX2" fmla="*/ 438436 w 704850"/>
                  <a:gd name="connsiteY2" fmla="*/ 517874 h 657225"/>
                  <a:gd name="connsiteX3" fmla="*/ 438722 w 704850"/>
                  <a:gd name="connsiteY3" fmla="*/ 517874 h 657225"/>
                  <a:gd name="connsiteX4" fmla="*/ 607886 w 704850"/>
                  <a:gd name="connsiteY4" fmla="*/ 461486 h 657225"/>
                  <a:gd name="connsiteX5" fmla="*/ 661607 w 704850"/>
                  <a:gd name="connsiteY5" fmla="*/ 353854 h 657225"/>
                  <a:gd name="connsiteX6" fmla="*/ 679895 w 704850"/>
                  <a:gd name="connsiteY6" fmla="*/ 233934 h 657225"/>
                  <a:gd name="connsiteX7" fmla="*/ 673799 w 704850"/>
                  <a:gd name="connsiteY7" fmla="*/ 218789 h 657225"/>
                  <a:gd name="connsiteX8" fmla="*/ 705422 w 704850"/>
                  <a:gd name="connsiteY8" fmla="*/ 66484 h 657225"/>
                  <a:gd name="connsiteX9" fmla="*/ 268319 w 704850"/>
                  <a:gd name="connsiteY9" fmla="*/ 0 h 657225"/>
                  <a:gd name="connsiteX10" fmla="*/ 205359 w 704850"/>
                  <a:gd name="connsiteY10" fmla="*/ 414147 h 657225"/>
                  <a:gd name="connsiteX11" fmla="*/ 192405 w 704850"/>
                  <a:gd name="connsiteY11" fmla="*/ 458915 h 657225"/>
                  <a:gd name="connsiteX12" fmla="*/ 0 w 704850"/>
                  <a:gd name="connsiteY12" fmla="*/ 644176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4850" h="657225">
                    <a:moveTo>
                      <a:pt x="0" y="644176"/>
                    </a:moveTo>
                    <a:cubicBezTo>
                      <a:pt x="0" y="644176"/>
                      <a:pt x="472821" y="667607"/>
                      <a:pt x="555974" y="665417"/>
                    </a:cubicBezTo>
                    <a:lnTo>
                      <a:pt x="438436" y="517874"/>
                    </a:lnTo>
                    <a:lnTo>
                      <a:pt x="438722" y="517874"/>
                    </a:lnTo>
                    <a:cubicBezTo>
                      <a:pt x="503301" y="527685"/>
                      <a:pt x="565309" y="504730"/>
                      <a:pt x="607886" y="461486"/>
                    </a:cubicBezTo>
                    <a:cubicBezTo>
                      <a:pt x="635699" y="433197"/>
                      <a:pt x="655225" y="396145"/>
                      <a:pt x="661607" y="353854"/>
                    </a:cubicBezTo>
                    <a:lnTo>
                      <a:pt x="679895" y="233934"/>
                    </a:lnTo>
                    <a:lnTo>
                      <a:pt x="673799" y="218789"/>
                    </a:lnTo>
                    <a:lnTo>
                      <a:pt x="705422" y="66484"/>
                    </a:lnTo>
                    <a:lnTo>
                      <a:pt x="268319" y="0"/>
                    </a:lnTo>
                    <a:lnTo>
                      <a:pt x="205359" y="414147"/>
                    </a:lnTo>
                    <a:cubicBezTo>
                      <a:pt x="202978" y="429578"/>
                      <a:pt x="198692" y="444627"/>
                      <a:pt x="192405" y="458915"/>
                    </a:cubicBezTo>
                    <a:cubicBezTo>
                      <a:pt x="175641" y="495967"/>
                      <a:pt x="13335" y="628745"/>
                      <a:pt x="0" y="644176"/>
                    </a:cubicBezTo>
                    <a:close/>
                  </a:path>
                </a:pathLst>
              </a:custGeom>
              <a:solidFill>
                <a:srgbClr val="FFB2BA"/>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8705E0CB-71CB-436C-B512-4FC12DE60796}"/>
                  </a:ext>
                </a:extLst>
              </p:cNvPr>
              <p:cNvSpPr/>
              <p:nvPr/>
            </p:nvSpPr>
            <p:spPr>
              <a:xfrm>
                <a:off x="15957234" y="5602033"/>
                <a:ext cx="57150" cy="104775"/>
              </a:xfrm>
              <a:custGeom>
                <a:avLst/>
                <a:gdLst>
                  <a:gd name="connsiteX0" fmla="*/ 16764 w 57150"/>
                  <a:gd name="connsiteY0" fmla="*/ 0 h 104775"/>
                  <a:gd name="connsiteX1" fmla="*/ 0 w 57150"/>
                  <a:gd name="connsiteY1" fmla="*/ 110395 h 104775"/>
                  <a:gd name="connsiteX2" fmla="*/ 11049 w 57150"/>
                  <a:gd name="connsiteY2" fmla="*/ 102203 h 104775"/>
                  <a:gd name="connsiteX3" fmla="*/ 55531 w 57150"/>
                  <a:gd name="connsiteY3" fmla="*/ 108966 h 104775"/>
                  <a:gd name="connsiteX4" fmla="*/ 59055 w 57150"/>
                  <a:gd name="connsiteY4" fmla="*/ 104584 h 104775"/>
                  <a:gd name="connsiteX5" fmla="*/ 16764 w 57150"/>
                  <a:gd name="connsiteY5" fmla="*/ 0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104775">
                    <a:moveTo>
                      <a:pt x="16764" y="0"/>
                    </a:moveTo>
                    <a:lnTo>
                      <a:pt x="0" y="110395"/>
                    </a:lnTo>
                    <a:cubicBezTo>
                      <a:pt x="762" y="105061"/>
                      <a:pt x="5715" y="101441"/>
                      <a:pt x="11049" y="102203"/>
                    </a:cubicBezTo>
                    <a:lnTo>
                      <a:pt x="55531" y="108966"/>
                    </a:lnTo>
                    <a:cubicBezTo>
                      <a:pt x="58007" y="109347"/>
                      <a:pt x="59912" y="106871"/>
                      <a:pt x="59055" y="104584"/>
                    </a:cubicBezTo>
                    <a:lnTo>
                      <a:pt x="16764" y="0"/>
                    </a:lnTo>
                    <a:close/>
                  </a:path>
                </a:pathLst>
              </a:custGeom>
              <a:solidFill>
                <a:srgbClr val="FFB2BA"/>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E2A295A4-ED44-4047-90BD-11362302B79C}"/>
                  </a:ext>
                </a:extLst>
              </p:cNvPr>
              <p:cNvSpPr/>
              <p:nvPr/>
            </p:nvSpPr>
            <p:spPr>
              <a:xfrm>
                <a:off x="15442451" y="5243529"/>
                <a:ext cx="695325" cy="685800"/>
              </a:xfrm>
              <a:custGeom>
                <a:avLst/>
                <a:gdLst>
                  <a:gd name="connsiteX0" fmla="*/ 695853 w 695325"/>
                  <a:gd name="connsiteY0" fmla="*/ 111521 h 685800"/>
                  <a:gd name="connsiteX1" fmla="*/ 536310 w 695325"/>
                  <a:gd name="connsiteY1" fmla="*/ 228869 h 685800"/>
                  <a:gd name="connsiteX2" fmla="*/ 472778 w 695325"/>
                  <a:gd name="connsiteY2" fmla="*/ 219249 h 685800"/>
                  <a:gd name="connsiteX3" fmla="*/ 300471 w 695325"/>
                  <a:gd name="connsiteY3" fmla="*/ 305164 h 685800"/>
                  <a:gd name="connsiteX4" fmla="*/ 291613 w 695325"/>
                  <a:gd name="connsiteY4" fmla="*/ 327548 h 685800"/>
                  <a:gd name="connsiteX5" fmla="*/ 246655 w 695325"/>
                  <a:gd name="connsiteY5" fmla="*/ 270969 h 685800"/>
                  <a:gd name="connsiteX6" fmla="*/ 229319 w 695325"/>
                  <a:gd name="connsiteY6" fmla="*/ 384507 h 685800"/>
                  <a:gd name="connsiteX7" fmla="*/ 229414 w 695325"/>
                  <a:gd name="connsiteY7" fmla="*/ 384507 h 685800"/>
                  <a:gd name="connsiteX8" fmla="*/ 513259 w 695325"/>
                  <a:gd name="connsiteY8" fmla="*/ 478424 h 685800"/>
                  <a:gd name="connsiteX9" fmla="*/ 435345 w 695325"/>
                  <a:gd name="connsiteY9" fmla="*/ 694737 h 685800"/>
                  <a:gd name="connsiteX10" fmla="*/ 293613 w 695325"/>
                  <a:gd name="connsiteY10" fmla="*/ 641301 h 685800"/>
                  <a:gd name="connsiteX11" fmla="*/ 129687 w 695325"/>
                  <a:gd name="connsiteY11" fmla="*/ 458231 h 685800"/>
                  <a:gd name="connsiteX12" fmla="*/ 97017 w 695325"/>
                  <a:gd name="connsiteY12" fmla="*/ 443086 h 685800"/>
                  <a:gd name="connsiteX13" fmla="*/ 87015 w 695325"/>
                  <a:gd name="connsiteY13" fmla="*/ 434895 h 685800"/>
                  <a:gd name="connsiteX14" fmla="*/ 86920 w 695325"/>
                  <a:gd name="connsiteY14" fmla="*/ 434799 h 685800"/>
                  <a:gd name="connsiteX15" fmla="*/ 2910 w 695325"/>
                  <a:gd name="connsiteY15" fmla="*/ 207342 h 685800"/>
                  <a:gd name="connsiteX16" fmla="*/ 11577 w 695325"/>
                  <a:gd name="connsiteY16" fmla="*/ 150097 h 685800"/>
                  <a:gd name="connsiteX17" fmla="*/ 172264 w 695325"/>
                  <a:gd name="connsiteY17" fmla="*/ 31892 h 685800"/>
                  <a:gd name="connsiteX18" fmla="*/ 695853 w 695325"/>
                  <a:gd name="connsiteY18" fmla="*/ 111521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5325" h="685800">
                    <a:moveTo>
                      <a:pt x="695853" y="111521"/>
                    </a:moveTo>
                    <a:cubicBezTo>
                      <a:pt x="684138" y="187911"/>
                      <a:pt x="612795" y="240489"/>
                      <a:pt x="536310" y="228869"/>
                    </a:cubicBezTo>
                    <a:lnTo>
                      <a:pt x="472778" y="219249"/>
                    </a:lnTo>
                    <a:cubicBezTo>
                      <a:pt x="402960" y="208581"/>
                      <a:pt x="332761" y="242299"/>
                      <a:pt x="300471" y="305164"/>
                    </a:cubicBezTo>
                    <a:cubicBezTo>
                      <a:pt x="296565" y="312784"/>
                      <a:pt x="293422" y="320404"/>
                      <a:pt x="291613" y="327548"/>
                    </a:cubicBezTo>
                    <a:lnTo>
                      <a:pt x="246655" y="270969"/>
                    </a:lnTo>
                    <a:lnTo>
                      <a:pt x="229319" y="384507"/>
                    </a:lnTo>
                    <a:lnTo>
                      <a:pt x="229414" y="384507"/>
                    </a:lnTo>
                    <a:cubicBezTo>
                      <a:pt x="326188" y="445182"/>
                      <a:pt x="513259" y="478424"/>
                      <a:pt x="513259" y="478424"/>
                    </a:cubicBezTo>
                    <a:cubicBezTo>
                      <a:pt x="513259" y="478424"/>
                      <a:pt x="514307" y="697785"/>
                      <a:pt x="435345" y="694737"/>
                    </a:cubicBezTo>
                    <a:cubicBezTo>
                      <a:pt x="356287" y="691689"/>
                      <a:pt x="293613" y="641301"/>
                      <a:pt x="293613" y="641301"/>
                    </a:cubicBezTo>
                    <a:cubicBezTo>
                      <a:pt x="267609" y="554052"/>
                      <a:pt x="182265" y="490330"/>
                      <a:pt x="129687" y="458231"/>
                    </a:cubicBezTo>
                    <a:cubicBezTo>
                      <a:pt x="118353" y="455945"/>
                      <a:pt x="107208" y="450992"/>
                      <a:pt x="97017" y="443086"/>
                    </a:cubicBezTo>
                    <a:cubicBezTo>
                      <a:pt x="93588" y="440419"/>
                      <a:pt x="90254" y="437752"/>
                      <a:pt x="87015" y="434895"/>
                    </a:cubicBezTo>
                    <a:cubicBezTo>
                      <a:pt x="86920" y="434799"/>
                      <a:pt x="86920" y="434799"/>
                      <a:pt x="86920" y="434799"/>
                    </a:cubicBezTo>
                    <a:cubicBezTo>
                      <a:pt x="23960" y="380412"/>
                      <a:pt x="-10616" y="295734"/>
                      <a:pt x="2910" y="207342"/>
                    </a:cubicBezTo>
                    <a:lnTo>
                      <a:pt x="11577" y="150097"/>
                    </a:lnTo>
                    <a:cubicBezTo>
                      <a:pt x="23293" y="73135"/>
                      <a:pt x="95207" y="20176"/>
                      <a:pt x="172264" y="31892"/>
                    </a:cubicBezTo>
                    <a:cubicBezTo>
                      <a:pt x="310567" y="-38022"/>
                      <a:pt x="496781" y="15318"/>
                      <a:pt x="695853" y="111521"/>
                    </a:cubicBezTo>
                    <a:close/>
                  </a:path>
                </a:pathLst>
              </a:custGeom>
              <a:solidFill>
                <a:srgbClr val="001149"/>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D3622D06-64A6-47BD-BF0A-808FE61E76D2}"/>
                  </a:ext>
                </a:extLst>
              </p:cNvPr>
              <p:cNvSpPr/>
              <p:nvPr/>
            </p:nvSpPr>
            <p:spPr>
              <a:xfrm>
                <a:off x="15639194" y="5481351"/>
                <a:ext cx="95250" cy="142875"/>
              </a:xfrm>
              <a:custGeom>
                <a:avLst/>
                <a:gdLst>
                  <a:gd name="connsiteX0" fmla="*/ 54388 w 95250"/>
                  <a:gd name="connsiteY0" fmla="*/ 151162 h 142875"/>
                  <a:gd name="connsiteX1" fmla="*/ 70676 w 95250"/>
                  <a:gd name="connsiteY1" fmla="*/ 151162 h 142875"/>
                  <a:gd name="connsiteX2" fmla="*/ 96869 w 95250"/>
                  <a:gd name="connsiteY2" fmla="*/ 124968 h 142875"/>
                  <a:gd name="connsiteX3" fmla="*/ 96869 w 95250"/>
                  <a:gd name="connsiteY3" fmla="*/ 54483 h 142875"/>
                  <a:gd name="connsiteX4" fmla="*/ 42386 w 95250"/>
                  <a:gd name="connsiteY4" fmla="*/ 0 h 142875"/>
                  <a:gd name="connsiteX5" fmla="*/ 26194 w 95250"/>
                  <a:gd name="connsiteY5" fmla="*/ 0 h 142875"/>
                  <a:gd name="connsiteX6" fmla="*/ 0 w 95250"/>
                  <a:gd name="connsiteY6" fmla="*/ 26194 h 142875"/>
                  <a:gd name="connsiteX7" fmla="*/ 0 w 95250"/>
                  <a:gd name="connsiteY7" fmla="*/ 96774 h 142875"/>
                  <a:gd name="connsiteX8" fmla="*/ 54388 w 95250"/>
                  <a:gd name="connsiteY8" fmla="*/ 15116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142875">
                    <a:moveTo>
                      <a:pt x="54388" y="151162"/>
                    </a:moveTo>
                    <a:lnTo>
                      <a:pt x="70676" y="151162"/>
                    </a:lnTo>
                    <a:cubicBezTo>
                      <a:pt x="85154" y="151162"/>
                      <a:pt x="96869" y="139446"/>
                      <a:pt x="96869" y="124968"/>
                    </a:cubicBezTo>
                    <a:lnTo>
                      <a:pt x="96869" y="54483"/>
                    </a:lnTo>
                    <a:cubicBezTo>
                      <a:pt x="96869" y="24384"/>
                      <a:pt x="72485" y="0"/>
                      <a:pt x="42386" y="0"/>
                    </a:cubicBezTo>
                    <a:lnTo>
                      <a:pt x="26194" y="0"/>
                    </a:lnTo>
                    <a:cubicBezTo>
                      <a:pt x="11716" y="0"/>
                      <a:pt x="0" y="11716"/>
                      <a:pt x="0" y="26194"/>
                    </a:cubicBezTo>
                    <a:lnTo>
                      <a:pt x="0" y="96774"/>
                    </a:lnTo>
                    <a:cubicBezTo>
                      <a:pt x="0" y="126873"/>
                      <a:pt x="24384" y="151162"/>
                      <a:pt x="54388" y="151162"/>
                    </a:cubicBezTo>
                    <a:close/>
                  </a:path>
                </a:pathLst>
              </a:custGeom>
              <a:solidFill>
                <a:srgbClr val="FFB2BA"/>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78B46E72-1C49-4FC4-8AAE-4D4C1EA31E8A}"/>
                  </a:ext>
                </a:extLst>
              </p:cNvPr>
              <p:cNvSpPr/>
              <p:nvPr/>
            </p:nvSpPr>
            <p:spPr>
              <a:xfrm>
                <a:off x="15854622" y="5530472"/>
                <a:ext cx="85725" cy="28575"/>
              </a:xfrm>
              <a:custGeom>
                <a:avLst/>
                <a:gdLst>
                  <a:gd name="connsiteX0" fmla="*/ 9743 w 85725"/>
                  <a:gd name="connsiteY0" fmla="*/ 32127 h 28575"/>
                  <a:gd name="connsiteX1" fmla="*/ 85562 w 85725"/>
                  <a:gd name="connsiteY1" fmla="*/ 18602 h 28575"/>
                  <a:gd name="connsiteX2" fmla="*/ 91944 w 85725"/>
                  <a:gd name="connsiteY2" fmla="*/ 9458 h 28575"/>
                  <a:gd name="connsiteX3" fmla="*/ 91373 w 85725"/>
                  <a:gd name="connsiteY3" fmla="*/ 6505 h 28575"/>
                  <a:gd name="connsiteX4" fmla="*/ 82228 w 85725"/>
                  <a:gd name="connsiteY4" fmla="*/ 123 h 28575"/>
                  <a:gd name="connsiteX5" fmla="*/ 6505 w 85725"/>
                  <a:gd name="connsiteY5" fmla="*/ 13649 h 28575"/>
                  <a:gd name="connsiteX6" fmla="*/ 123 w 85725"/>
                  <a:gd name="connsiteY6" fmla="*/ 22793 h 28575"/>
                  <a:gd name="connsiteX7" fmla="*/ 694 w 85725"/>
                  <a:gd name="connsiteY7" fmla="*/ 25745 h 28575"/>
                  <a:gd name="connsiteX8" fmla="*/ 9743 w 85725"/>
                  <a:gd name="connsiteY8" fmla="*/ 32127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28575">
                    <a:moveTo>
                      <a:pt x="9743" y="32127"/>
                    </a:moveTo>
                    <a:lnTo>
                      <a:pt x="85562" y="18602"/>
                    </a:lnTo>
                    <a:cubicBezTo>
                      <a:pt x="89848" y="17840"/>
                      <a:pt x="92706" y="13744"/>
                      <a:pt x="91944" y="9458"/>
                    </a:cubicBezTo>
                    <a:lnTo>
                      <a:pt x="91373" y="6505"/>
                    </a:lnTo>
                    <a:cubicBezTo>
                      <a:pt x="90611" y="2219"/>
                      <a:pt x="86515" y="-639"/>
                      <a:pt x="82228" y="123"/>
                    </a:cubicBezTo>
                    <a:lnTo>
                      <a:pt x="6505" y="13649"/>
                    </a:lnTo>
                    <a:cubicBezTo>
                      <a:pt x="2219" y="14411"/>
                      <a:pt x="-639" y="18506"/>
                      <a:pt x="123" y="22793"/>
                    </a:cubicBezTo>
                    <a:lnTo>
                      <a:pt x="694" y="25745"/>
                    </a:lnTo>
                    <a:cubicBezTo>
                      <a:pt x="1361" y="30031"/>
                      <a:pt x="5457" y="32889"/>
                      <a:pt x="9743" y="32127"/>
                    </a:cubicBezTo>
                    <a:close/>
                  </a:path>
                </a:pathLst>
              </a:custGeom>
              <a:solidFill>
                <a:srgbClr val="060923"/>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E01A5172-3187-476A-BDFA-E63229B2EDE6}"/>
                  </a:ext>
                </a:extLst>
              </p:cNvPr>
              <p:cNvSpPr/>
              <p:nvPr/>
            </p:nvSpPr>
            <p:spPr>
              <a:xfrm>
                <a:off x="15892083" y="5568219"/>
                <a:ext cx="28575" cy="19050"/>
              </a:xfrm>
              <a:custGeom>
                <a:avLst/>
                <a:gdLst>
                  <a:gd name="connsiteX0" fmla="*/ 37719 w 28575"/>
                  <a:gd name="connsiteY0" fmla="*/ 13716 h 19050"/>
                  <a:gd name="connsiteX1" fmla="*/ 18859 w 28575"/>
                  <a:gd name="connsiteY1" fmla="*/ 27432 h 19050"/>
                  <a:gd name="connsiteX2" fmla="*/ 0 w 28575"/>
                  <a:gd name="connsiteY2" fmla="*/ 13716 h 19050"/>
                  <a:gd name="connsiteX3" fmla="*/ 18859 w 28575"/>
                  <a:gd name="connsiteY3" fmla="*/ 0 h 19050"/>
                  <a:gd name="connsiteX4" fmla="*/ 37719 w 28575"/>
                  <a:gd name="connsiteY4" fmla="*/ 1371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9050">
                    <a:moveTo>
                      <a:pt x="37719" y="13716"/>
                    </a:moveTo>
                    <a:cubicBezTo>
                      <a:pt x="37719" y="21291"/>
                      <a:pt x="29275" y="27432"/>
                      <a:pt x="18859" y="27432"/>
                    </a:cubicBezTo>
                    <a:cubicBezTo>
                      <a:pt x="8444" y="27432"/>
                      <a:pt x="0" y="21291"/>
                      <a:pt x="0" y="13716"/>
                    </a:cubicBezTo>
                    <a:cubicBezTo>
                      <a:pt x="0" y="6141"/>
                      <a:pt x="8444" y="0"/>
                      <a:pt x="18859" y="0"/>
                    </a:cubicBezTo>
                    <a:cubicBezTo>
                      <a:pt x="29275" y="0"/>
                      <a:pt x="37719" y="6141"/>
                      <a:pt x="37719" y="13716"/>
                    </a:cubicBezTo>
                    <a:close/>
                  </a:path>
                </a:pathLst>
              </a:custGeom>
              <a:solidFill>
                <a:srgbClr val="060923"/>
              </a:solidFill>
              <a:ln w="9525" cap="flat">
                <a:noFill/>
                <a:prstDash val="solid"/>
                <a:miter/>
              </a:ln>
            </p:spPr>
            <p:txBody>
              <a:bodyPr rtlCol="0" anchor="ctr"/>
              <a:lstStyle/>
              <a:p>
                <a:endParaRPr lang="en-US"/>
              </a:p>
            </p:txBody>
          </p:sp>
        </p:grpSp>
        <p:sp>
          <p:nvSpPr>
            <p:cNvPr id="64" name="Freeform: Shape 63">
              <a:extLst>
                <a:ext uri="{FF2B5EF4-FFF2-40B4-BE49-F238E27FC236}">
                  <a16:creationId xmlns:a16="http://schemas.microsoft.com/office/drawing/2014/main" id="{8BE1951D-B7F4-422D-B94B-78BBDDD411C3}"/>
                </a:ext>
              </a:extLst>
            </p:cNvPr>
            <p:cNvSpPr/>
            <p:nvPr/>
          </p:nvSpPr>
          <p:spPr>
            <a:xfrm>
              <a:off x="15516894" y="7164038"/>
              <a:ext cx="952500" cy="742950"/>
            </a:xfrm>
            <a:custGeom>
              <a:avLst/>
              <a:gdLst>
                <a:gd name="connsiteX0" fmla="*/ 960977 w 952500"/>
                <a:gd name="connsiteY0" fmla="*/ 0 h 742950"/>
                <a:gd name="connsiteX1" fmla="*/ 521780 w 952500"/>
                <a:gd name="connsiteY1" fmla="*/ 707707 h 742950"/>
                <a:gd name="connsiteX2" fmla="*/ 0 w 952500"/>
                <a:gd name="connsiteY2" fmla="*/ 645986 h 742950"/>
                <a:gd name="connsiteX3" fmla="*/ 76391 w 952500"/>
                <a:gd name="connsiteY3" fmla="*/ 563689 h 742950"/>
                <a:gd name="connsiteX4" fmla="*/ 149542 w 952500"/>
                <a:gd name="connsiteY4" fmla="*/ 478917 h 742950"/>
                <a:gd name="connsiteX5" fmla="*/ 446342 w 952500"/>
                <a:gd name="connsiteY5" fmla="*/ 495109 h 742950"/>
                <a:gd name="connsiteX6" fmla="*/ 513779 w 952500"/>
                <a:gd name="connsiteY6" fmla="*/ 448532 h 742950"/>
                <a:gd name="connsiteX7" fmla="*/ 562928 w 952500"/>
                <a:gd name="connsiteY7" fmla="*/ 388334 h 742950"/>
                <a:gd name="connsiteX8" fmla="*/ 845915 w 952500"/>
                <a:gd name="connsiteY8" fmla="*/ 41624 h 742950"/>
                <a:gd name="connsiteX9" fmla="*/ 960977 w 952500"/>
                <a:gd name="connsiteY9" fmla="*/ 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2500" h="742950">
                  <a:moveTo>
                    <a:pt x="960977" y="0"/>
                  </a:moveTo>
                  <a:cubicBezTo>
                    <a:pt x="960977" y="0"/>
                    <a:pt x="796862" y="558355"/>
                    <a:pt x="521780" y="707707"/>
                  </a:cubicBezTo>
                  <a:cubicBezTo>
                    <a:pt x="438055" y="753237"/>
                    <a:pt x="188214" y="781431"/>
                    <a:pt x="0" y="645986"/>
                  </a:cubicBezTo>
                  <a:cubicBezTo>
                    <a:pt x="27337" y="617601"/>
                    <a:pt x="53054" y="589693"/>
                    <a:pt x="76391" y="563689"/>
                  </a:cubicBezTo>
                  <a:cubicBezTo>
                    <a:pt x="104966" y="531876"/>
                    <a:pt x="129826" y="502634"/>
                    <a:pt x="149542" y="478917"/>
                  </a:cubicBezTo>
                  <a:cubicBezTo>
                    <a:pt x="239173" y="537115"/>
                    <a:pt x="352520" y="542449"/>
                    <a:pt x="446342" y="495109"/>
                  </a:cubicBezTo>
                  <a:cubicBezTo>
                    <a:pt x="470249" y="483108"/>
                    <a:pt x="493014" y="467487"/>
                    <a:pt x="513779" y="448532"/>
                  </a:cubicBezTo>
                  <a:lnTo>
                    <a:pt x="562928" y="388334"/>
                  </a:lnTo>
                  <a:lnTo>
                    <a:pt x="845915" y="41624"/>
                  </a:lnTo>
                  <a:lnTo>
                    <a:pt x="960977" y="0"/>
                  </a:lnTo>
                  <a:close/>
                </a:path>
              </a:pathLst>
            </a:custGeom>
            <a:solidFill>
              <a:srgbClr val="000000">
                <a:alpha val="28000"/>
              </a:srgbClr>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936648D0-8723-480A-A4BD-2C8F0CC5217F}"/>
                </a:ext>
              </a:extLst>
            </p:cNvPr>
            <p:cNvSpPr/>
            <p:nvPr/>
          </p:nvSpPr>
          <p:spPr>
            <a:xfrm>
              <a:off x="15666436" y="7205662"/>
              <a:ext cx="695325" cy="476250"/>
            </a:xfrm>
            <a:custGeom>
              <a:avLst/>
              <a:gdLst>
                <a:gd name="connsiteX0" fmla="*/ 696373 w 695325"/>
                <a:gd name="connsiteY0" fmla="*/ 0 h 476250"/>
                <a:gd name="connsiteX1" fmla="*/ 413385 w 695325"/>
                <a:gd name="connsiteY1" fmla="*/ 346710 h 476250"/>
                <a:gd name="connsiteX2" fmla="*/ 364236 w 695325"/>
                <a:gd name="connsiteY2" fmla="*/ 406908 h 476250"/>
                <a:gd name="connsiteX3" fmla="*/ 296799 w 695325"/>
                <a:gd name="connsiteY3" fmla="*/ 453485 h 476250"/>
                <a:gd name="connsiteX4" fmla="*/ 0 w 695325"/>
                <a:gd name="connsiteY4" fmla="*/ 437293 h 476250"/>
                <a:gd name="connsiteX5" fmla="*/ 49911 w 695325"/>
                <a:gd name="connsiteY5" fmla="*/ 375666 h 476250"/>
                <a:gd name="connsiteX6" fmla="*/ 24384 w 695325"/>
                <a:gd name="connsiteY6" fmla="*/ 307276 h 476250"/>
                <a:gd name="connsiteX7" fmla="*/ 672846 w 695325"/>
                <a:gd name="connsiteY7" fmla="*/ 14764 h 476250"/>
                <a:gd name="connsiteX8" fmla="*/ 670274 w 695325"/>
                <a:gd name="connsiteY8" fmla="*/ 9430 h 476250"/>
                <a:gd name="connsiteX9" fmla="*/ 696373 w 695325"/>
                <a:gd name="connsiteY9" fmla="*/ 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5325" h="476250">
                  <a:moveTo>
                    <a:pt x="696373" y="0"/>
                  </a:moveTo>
                  <a:lnTo>
                    <a:pt x="413385" y="346710"/>
                  </a:lnTo>
                  <a:lnTo>
                    <a:pt x="364236" y="406908"/>
                  </a:lnTo>
                  <a:cubicBezTo>
                    <a:pt x="343472" y="425863"/>
                    <a:pt x="320707" y="441484"/>
                    <a:pt x="296799" y="453485"/>
                  </a:cubicBezTo>
                  <a:cubicBezTo>
                    <a:pt x="202978" y="500824"/>
                    <a:pt x="89630" y="495490"/>
                    <a:pt x="0" y="437293"/>
                  </a:cubicBezTo>
                  <a:cubicBezTo>
                    <a:pt x="31337" y="399764"/>
                    <a:pt x="49911" y="375666"/>
                    <a:pt x="49911" y="375666"/>
                  </a:cubicBezTo>
                  <a:lnTo>
                    <a:pt x="24384" y="307276"/>
                  </a:lnTo>
                  <a:cubicBezTo>
                    <a:pt x="222790" y="206883"/>
                    <a:pt x="453104" y="105728"/>
                    <a:pt x="672846" y="14764"/>
                  </a:cubicBezTo>
                  <a:cubicBezTo>
                    <a:pt x="671989" y="12954"/>
                    <a:pt x="671132" y="11239"/>
                    <a:pt x="670274" y="9430"/>
                  </a:cubicBezTo>
                  <a:lnTo>
                    <a:pt x="696373" y="0"/>
                  </a:lnTo>
                  <a:close/>
                </a:path>
              </a:pathLst>
            </a:custGeom>
            <a:solidFill>
              <a:srgbClr val="010D30"/>
            </a:solidFill>
            <a:ln w="9525" cap="flat">
              <a:noFill/>
              <a:prstDash val="solid"/>
              <a:miter/>
            </a:ln>
          </p:spPr>
          <p:txBody>
            <a:bodyPr rtlCol="0" anchor="ctr"/>
            <a:lstStyle/>
            <a:p>
              <a:endParaRPr lang="en-US"/>
            </a:p>
          </p:txBody>
        </p:sp>
        <p:grpSp>
          <p:nvGrpSpPr>
            <p:cNvPr id="66" name="Group 65">
              <a:extLst>
                <a:ext uri="{FF2B5EF4-FFF2-40B4-BE49-F238E27FC236}">
                  <a16:creationId xmlns:a16="http://schemas.microsoft.com/office/drawing/2014/main" id="{DB16FA48-348C-4C5F-8F20-9513DAC27D47}"/>
                </a:ext>
              </a:extLst>
            </p:cNvPr>
            <p:cNvGrpSpPr/>
            <p:nvPr/>
          </p:nvGrpSpPr>
          <p:grpSpPr>
            <a:xfrm>
              <a:off x="15022950" y="5853874"/>
              <a:ext cx="1849400" cy="2228850"/>
              <a:chOff x="15022950" y="5853874"/>
              <a:chExt cx="1849400" cy="2228850"/>
            </a:xfrm>
            <a:gradFill>
              <a:gsLst>
                <a:gs pos="0">
                  <a:schemeClr val="accent1"/>
                </a:gs>
                <a:gs pos="100000">
                  <a:schemeClr val="accent3">
                    <a:lumMod val="60000"/>
                    <a:lumOff val="40000"/>
                  </a:schemeClr>
                </a:gs>
              </a:gsLst>
              <a:lin ang="5400000" scaled="1"/>
            </a:gradFill>
          </p:grpSpPr>
          <p:sp>
            <p:nvSpPr>
              <p:cNvPr id="68" name="Freeform: Shape 67">
                <a:extLst>
                  <a:ext uri="{FF2B5EF4-FFF2-40B4-BE49-F238E27FC236}">
                    <a16:creationId xmlns:a16="http://schemas.microsoft.com/office/drawing/2014/main" id="{EE5B1FDD-40CC-43AA-B6A5-5DDC0C801654}"/>
                  </a:ext>
                </a:extLst>
              </p:cNvPr>
              <p:cNvSpPr/>
              <p:nvPr/>
            </p:nvSpPr>
            <p:spPr>
              <a:xfrm>
                <a:off x="15022950" y="5853874"/>
                <a:ext cx="1314450" cy="2228850"/>
              </a:xfrm>
              <a:custGeom>
                <a:avLst/>
                <a:gdLst>
                  <a:gd name="connsiteX0" fmla="*/ 667870 w 1314450"/>
                  <a:gd name="connsiteY0" fmla="*/ 1659064 h 2228850"/>
                  <a:gd name="connsiteX1" fmla="*/ 693397 w 1314450"/>
                  <a:gd name="connsiteY1" fmla="*/ 1727454 h 2228850"/>
                  <a:gd name="connsiteX2" fmla="*/ 570334 w 1314450"/>
                  <a:gd name="connsiteY2" fmla="*/ 1873853 h 2228850"/>
                  <a:gd name="connsiteX3" fmla="*/ 493944 w 1314450"/>
                  <a:gd name="connsiteY3" fmla="*/ 1956149 h 2228850"/>
                  <a:gd name="connsiteX4" fmla="*/ 450795 w 1314450"/>
                  <a:gd name="connsiteY4" fmla="*/ 1999869 h 2228850"/>
                  <a:gd name="connsiteX5" fmla="*/ 78368 w 1314450"/>
                  <a:gd name="connsiteY5" fmla="*/ 2234375 h 2228850"/>
                  <a:gd name="connsiteX6" fmla="*/ 175523 w 1314450"/>
                  <a:gd name="connsiteY6" fmla="*/ 339090 h 2228850"/>
                  <a:gd name="connsiteX7" fmla="*/ 244865 w 1314450"/>
                  <a:gd name="connsiteY7" fmla="*/ 184499 h 2228850"/>
                  <a:gd name="connsiteX8" fmla="*/ 245246 w 1314450"/>
                  <a:gd name="connsiteY8" fmla="*/ 184023 h 2228850"/>
                  <a:gd name="connsiteX9" fmla="*/ 443175 w 1314450"/>
                  <a:gd name="connsiteY9" fmla="*/ 0 h 2228850"/>
                  <a:gd name="connsiteX10" fmla="*/ 744546 w 1314450"/>
                  <a:gd name="connsiteY10" fmla="*/ 75724 h 2228850"/>
                  <a:gd name="connsiteX11" fmla="*/ 837606 w 1314450"/>
                  <a:gd name="connsiteY11" fmla="*/ 189738 h 2228850"/>
                  <a:gd name="connsiteX12" fmla="*/ 1084779 w 1314450"/>
                  <a:gd name="connsiteY12" fmla="*/ 786193 h 2228850"/>
                  <a:gd name="connsiteX13" fmla="*/ 1169838 w 1314450"/>
                  <a:gd name="connsiteY13" fmla="*/ 1044702 h 2228850"/>
                  <a:gd name="connsiteX14" fmla="*/ 1239846 w 1314450"/>
                  <a:gd name="connsiteY14" fmla="*/ 1206532 h 2228850"/>
                  <a:gd name="connsiteX15" fmla="*/ 1313760 w 1314450"/>
                  <a:gd name="connsiteY15" fmla="*/ 1361218 h 2228850"/>
                  <a:gd name="connsiteX16" fmla="*/ 1316332 w 1314450"/>
                  <a:gd name="connsiteY16" fmla="*/ 1366552 h 2228850"/>
                  <a:gd name="connsiteX17" fmla="*/ 667870 w 1314450"/>
                  <a:gd name="connsiteY17" fmla="*/ 1659064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4450" h="2228850">
                    <a:moveTo>
                      <a:pt x="667870" y="1659064"/>
                    </a:moveTo>
                    <a:lnTo>
                      <a:pt x="693397" y="1727454"/>
                    </a:lnTo>
                    <a:cubicBezTo>
                      <a:pt x="693397" y="1727454"/>
                      <a:pt x="644058" y="1791462"/>
                      <a:pt x="570334" y="1873853"/>
                    </a:cubicBezTo>
                    <a:cubicBezTo>
                      <a:pt x="546998" y="1899857"/>
                      <a:pt x="521280" y="1927765"/>
                      <a:pt x="493944" y="1956149"/>
                    </a:cubicBezTo>
                    <a:cubicBezTo>
                      <a:pt x="479942" y="1970627"/>
                      <a:pt x="465559" y="1985296"/>
                      <a:pt x="450795" y="1999869"/>
                    </a:cubicBezTo>
                    <a:cubicBezTo>
                      <a:pt x="328494" y="2120360"/>
                      <a:pt x="183905" y="2235232"/>
                      <a:pt x="78368" y="2234375"/>
                    </a:cubicBezTo>
                    <a:cubicBezTo>
                      <a:pt x="-142136" y="2232660"/>
                      <a:pt x="172380" y="357569"/>
                      <a:pt x="175523" y="339090"/>
                    </a:cubicBezTo>
                    <a:cubicBezTo>
                      <a:pt x="182286" y="280035"/>
                      <a:pt x="207336" y="226695"/>
                      <a:pt x="244865" y="184499"/>
                    </a:cubicBezTo>
                    <a:cubicBezTo>
                      <a:pt x="244865" y="184309"/>
                      <a:pt x="245151" y="184213"/>
                      <a:pt x="245246" y="184023"/>
                    </a:cubicBezTo>
                    <a:cubicBezTo>
                      <a:pt x="276107" y="142399"/>
                      <a:pt x="443175" y="0"/>
                      <a:pt x="443175" y="0"/>
                    </a:cubicBezTo>
                    <a:cubicBezTo>
                      <a:pt x="484228" y="26670"/>
                      <a:pt x="744546" y="75724"/>
                      <a:pt x="744546" y="75724"/>
                    </a:cubicBezTo>
                    <a:lnTo>
                      <a:pt x="837606" y="189738"/>
                    </a:lnTo>
                    <a:cubicBezTo>
                      <a:pt x="970956" y="326041"/>
                      <a:pt x="1029058" y="576834"/>
                      <a:pt x="1084779" y="786193"/>
                    </a:cubicBezTo>
                    <a:cubicBezTo>
                      <a:pt x="1110592" y="883349"/>
                      <a:pt x="1139548" y="968026"/>
                      <a:pt x="1169838" y="1044702"/>
                    </a:cubicBezTo>
                    <a:cubicBezTo>
                      <a:pt x="1192793" y="1102805"/>
                      <a:pt x="1216415" y="1156145"/>
                      <a:pt x="1239846" y="1206532"/>
                    </a:cubicBezTo>
                    <a:cubicBezTo>
                      <a:pt x="1265088" y="1260824"/>
                      <a:pt x="1289948" y="1311593"/>
                      <a:pt x="1313760" y="1361218"/>
                    </a:cubicBezTo>
                    <a:cubicBezTo>
                      <a:pt x="1314618" y="1363027"/>
                      <a:pt x="1315475" y="1364742"/>
                      <a:pt x="1316332" y="1366552"/>
                    </a:cubicBezTo>
                    <a:cubicBezTo>
                      <a:pt x="1096590" y="1457516"/>
                      <a:pt x="866276" y="1558671"/>
                      <a:pt x="667870" y="1659064"/>
                    </a:cubicBezTo>
                    <a:close/>
                  </a:path>
                </a:pathLst>
              </a:custGeom>
              <a:grp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9922FF9E-B29C-4E8D-9127-FD708C171EA0}"/>
                  </a:ext>
                </a:extLst>
              </p:cNvPr>
              <p:cNvSpPr/>
              <p:nvPr/>
            </p:nvSpPr>
            <p:spPr>
              <a:xfrm>
                <a:off x="15224525" y="5996686"/>
                <a:ext cx="1647825" cy="1685925"/>
              </a:xfrm>
              <a:custGeom>
                <a:avLst/>
                <a:gdLst>
                  <a:gd name="connsiteX0" fmla="*/ 1651300 w 1647825"/>
                  <a:gd name="connsiteY0" fmla="*/ 580326 h 1685925"/>
                  <a:gd name="connsiteX1" fmla="*/ 1602342 w 1647825"/>
                  <a:gd name="connsiteY1" fmla="*/ 640429 h 1685925"/>
                  <a:gd name="connsiteX2" fmla="*/ 1138284 w 1647825"/>
                  <a:gd name="connsiteY2" fmla="*/ 1208976 h 1685925"/>
                  <a:gd name="connsiteX3" fmla="*/ 855296 w 1647825"/>
                  <a:gd name="connsiteY3" fmla="*/ 1555686 h 1685925"/>
                  <a:gd name="connsiteX4" fmla="*/ 806147 w 1647825"/>
                  <a:gd name="connsiteY4" fmla="*/ 1615884 h 1685925"/>
                  <a:gd name="connsiteX5" fmla="*/ 738710 w 1647825"/>
                  <a:gd name="connsiteY5" fmla="*/ 1662461 h 1685925"/>
                  <a:gd name="connsiteX6" fmla="*/ 441911 w 1647825"/>
                  <a:gd name="connsiteY6" fmla="*/ 1646269 h 1685925"/>
                  <a:gd name="connsiteX7" fmla="*/ 404859 w 1647825"/>
                  <a:gd name="connsiteY7" fmla="*/ 1618075 h 1685925"/>
                  <a:gd name="connsiteX8" fmla="*/ 371236 w 1647825"/>
                  <a:gd name="connsiteY8" fmla="*/ 1587976 h 1685925"/>
                  <a:gd name="connsiteX9" fmla="*/ 191689 w 1647825"/>
                  <a:gd name="connsiteY9" fmla="*/ 1278699 h 1685925"/>
                  <a:gd name="connsiteX10" fmla="*/ 72722 w 1647825"/>
                  <a:gd name="connsiteY10" fmla="*/ 725487 h 1685925"/>
                  <a:gd name="connsiteX11" fmla="*/ 48910 w 1647825"/>
                  <a:gd name="connsiteY11" fmla="*/ 614616 h 1685925"/>
                  <a:gd name="connsiteX12" fmla="*/ 48910 w 1647825"/>
                  <a:gd name="connsiteY12" fmla="*/ 614521 h 1685925"/>
                  <a:gd name="connsiteX13" fmla="*/ 7666 w 1647825"/>
                  <a:gd name="connsiteY13" fmla="*/ 422687 h 1685925"/>
                  <a:gd name="connsiteX14" fmla="*/ 267889 w 1647825"/>
                  <a:gd name="connsiteY14" fmla="*/ 19780 h 1685925"/>
                  <a:gd name="connsiteX15" fmla="*/ 328278 w 1647825"/>
                  <a:gd name="connsiteY15" fmla="*/ 6731 h 1685925"/>
                  <a:gd name="connsiteX16" fmla="*/ 470867 w 1647825"/>
                  <a:gd name="connsiteY16" fmla="*/ 10541 h 1685925"/>
                  <a:gd name="connsiteX17" fmla="*/ 687942 w 1647825"/>
                  <a:gd name="connsiteY17" fmla="*/ 239141 h 1685925"/>
                  <a:gd name="connsiteX18" fmla="*/ 796813 w 1647825"/>
                  <a:gd name="connsiteY18" fmla="*/ 745966 h 1685925"/>
                  <a:gd name="connsiteX19" fmla="*/ 806719 w 1647825"/>
                  <a:gd name="connsiteY19" fmla="*/ 791876 h 1685925"/>
                  <a:gd name="connsiteX20" fmla="*/ 898349 w 1647825"/>
                  <a:gd name="connsiteY20" fmla="*/ 833215 h 1685925"/>
                  <a:gd name="connsiteX21" fmla="*/ 1539858 w 1647825"/>
                  <a:gd name="connsiteY21" fmla="*/ 451643 h 1685925"/>
                  <a:gd name="connsiteX22" fmla="*/ 1557098 w 1647825"/>
                  <a:gd name="connsiteY22" fmla="*/ 456692 h 1685925"/>
                  <a:gd name="connsiteX23" fmla="*/ 1648348 w 1647825"/>
                  <a:gd name="connsiteY23" fmla="*/ 560895 h 1685925"/>
                  <a:gd name="connsiteX24" fmla="*/ 1651300 w 1647825"/>
                  <a:gd name="connsiteY24" fmla="*/ 580326 h 1685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47825" h="1685925">
                    <a:moveTo>
                      <a:pt x="1651300" y="580326"/>
                    </a:moveTo>
                    <a:lnTo>
                      <a:pt x="1602342" y="640429"/>
                    </a:lnTo>
                    <a:lnTo>
                      <a:pt x="1138284" y="1208976"/>
                    </a:lnTo>
                    <a:lnTo>
                      <a:pt x="855296" y="1555686"/>
                    </a:lnTo>
                    <a:lnTo>
                      <a:pt x="806147" y="1615884"/>
                    </a:lnTo>
                    <a:cubicBezTo>
                      <a:pt x="785383" y="1634839"/>
                      <a:pt x="762618" y="1650460"/>
                      <a:pt x="738710" y="1662461"/>
                    </a:cubicBezTo>
                    <a:cubicBezTo>
                      <a:pt x="644889" y="1709801"/>
                      <a:pt x="531541" y="1704467"/>
                      <a:pt x="441911" y="1646269"/>
                    </a:cubicBezTo>
                    <a:cubicBezTo>
                      <a:pt x="429052" y="1638077"/>
                      <a:pt x="416670" y="1628648"/>
                      <a:pt x="404859" y="1618075"/>
                    </a:cubicBezTo>
                    <a:lnTo>
                      <a:pt x="371236" y="1587976"/>
                    </a:lnTo>
                    <a:cubicBezTo>
                      <a:pt x="280272" y="1506442"/>
                      <a:pt x="217312" y="1398143"/>
                      <a:pt x="191689" y="1278699"/>
                    </a:cubicBezTo>
                    <a:lnTo>
                      <a:pt x="72722" y="725487"/>
                    </a:lnTo>
                    <a:lnTo>
                      <a:pt x="48910" y="614616"/>
                    </a:lnTo>
                    <a:lnTo>
                      <a:pt x="48910" y="614521"/>
                    </a:lnTo>
                    <a:lnTo>
                      <a:pt x="7666" y="422687"/>
                    </a:lnTo>
                    <a:cubicBezTo>
                      <a:pt x="-31767" y="239617"/>
                      <a:pt x="84819" y="59118"/>
                      <a:pt x="267889" y="19780"/>
                    </a:cubicBezTo>
                    <a:lnTo>
                      <a:pt x="328278" y="6731"/>
                    </a:lnTo>
                    <a:cubicBezTo>
                      <a:pt x="377141" y="-3652"/>
                      <a:pt x="425719" y="-1747"/>
                      <a:pt x="470867" y="10541"/>
                    </a:cubicBezTo>
                    <a:cubicBezTo>
                      <a:pt x="576690" y="39116"/>
                      <a:pt x="663272" y="124555"/>
                      <a:pt x="687942" y="239141"/>
                    </a:cubicBezTo>
                    <a:lnTo>
                      <a:pt x="796813" y="745966"/>
                    </a:lnTo>
                    <a:lnTo>
                      <a:pt x="806719" y="791876"/>
                    </a:lnTo>
                    <a:cubicBezTo>
                      <a:pt x="815577" y="832929"/>
                      <a:pt x="861678" y="853789"/>
                      <a:pt x="898349" y="833215"/>
                    </a:cubicBezTo>
                    <a:lnTo>
                      <a:pt x="1539858" y="451643"/>
                    </a:lnTo>
                    <a:cubicBezTo>
                      <a:pt x="1546049" y="448024"/>
                      <a:pt x="1553955" y="450310"/>
                      <a:pt x="1557098" y="456692"/>
                    </a:cubicBezTo>
                    <a:cubicBezTo>
                      <a:pt x="1578625" y="502412"/>
                      <a:pt x="1609771" y="536416"/>
                      <a:pt x="1648348" y="560895"/>
                    </a:cubicBezTo>
                    <a:cubicBezTo>
                      <a:pt x="1655110" y="565086"/>
                      <a:pt x="1656349" y="574230"/>
                      <a:pt x="1651300" y="580326"/>
                    </a:cubicBezTo>
                    <a:close/>
                  </a:path>
                </a:pathLst>
              </a:custGeom>
              <a:grpFill/>
              <a:ln w="9525" cap="flat">
                <a:noFill/>
                <a:prstDash val="solid"/>
                <a:miter/>
              </a:ln>
            </p:spPr>
            <p:txBody>
              <a:bodyPr rtlCol="0" anchor="ctr"/>
              <a:lstStyle/>
              <a:p>
                <a:endParaRPr lang="en-US"/>
              </a:p>
            </p:txBody>
          </p:sp>
        </p:grpSp>
        <p:sp>
          <p:nvSpPr>
            <p:cNvPr id="67" name="Freeform: Shape 66">
              <a:extLst>
                <a:ext uri="{FF2B5EF4-FFF2-40B4-BE49-F238E27FC236}">
                  <a16:creationId xmlns:a16="http://schemas.microsoft.com/office/drawing/2014/main" id="{6DCBA5BF-7446-46AF-9CAD-524FE59D2061}"/>
                </a:ext>
              </a:extLst>
            </p:cNvPr>
            <p:cNvSpPr/>
            <p:nvPr/>
          </p:nvSpPr>
          <p:spPr>
            <a:xfrm>
              <a:off x="15265750" y="6611302"/>
              <a:ext cx="400050" cy="1190625"/>
            </a:xfrm>
            <a:custGeom>
              <a:avLst/>
              <a:gdLst>
                <a:gd name="connsiteX0" fmla="*/ 400686 w 400050"/>
                <a:gd name="connsiteY0" fmla="*/ 1031653 h 1190625"/>
                <a:gd name="connsiteX1" fmla="*/ 327534 w 400050"/>
                <a:gd name="connsiteY1" fmla="*/ 1116425 h 1190625"/>
                <a:gd name="connsiteX2" fmla="*/ 251143 w 400050"/>
                <a:gd name="connsiteY2" fmla="*/ 1198721 h 1190625"/>
                <a:gd name="connsiteX3" fmla="*/ 135224 w 400050"/>
                <a:gd name="connsiteY3" fmla="*/ 1079754 h 1190625"/>
                <a:gd name="connsiteX4" fmla="*/ 7684 w 400050"/>
                <a:gd name="connsiteY4" fmla="*/ 0 h 1190625"/>
                <a:gd name="connsiteX5" fmla="*/ 31497 w 400050"/>
                <a:gd name="connsiteY5" fmla="*/ 110871 h 1190625"/>
                <a:gd name="connsiteX6" fmla="*/ 150464 w 400050"/>
                <a:gd name="connsiteY6" fmla="*/ 664083 h 1190625"/>
                <a:gd name="connsiteX7" fmla="*/ 330010 w 400050"/>
                <a:gd name="connsiteY7" fmla="*/ 973360 h 1190625"/>
                <a:gd name="connsiteX8" fmla="*/ 363633 w 400050"/>
                <a:gd name="connsiteY8" fmla="*/ 1003459 h 1190625"/>
                <a:gd name="connsiteX9" fmla="*/ 400686 w 400050"/>
                <a:gd name="connsiteY9" fmla="*/ 1031653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1190625">
                  <a:moveTo>
                    <a:pt x="400686" y="1031653"/>
                  </a:moveTo>
                  <a:cubicBezTo>
                    <a:pt x="380969" y="1055370"/>
                    <a:pt x="356109" y="1084612"/>
                    <a:pt x="327534" y="1116425"/>
                  </a:cubicBezTo>
                  <a:cubicBezTo>
                    <a:pt x="304197" y="1142429"/>
                    <a:pt x="278480" y="1170337"/>
                    <a:pt x="251143" y="1198721"/>
                  </a:cubicBezTo>
                  <a:cubicBezTo>
                    <a:pt x="208471" y="1168146"/>
                    <a:pt x="168942" y="1128998"/>
                    <a:pt x="135224" y="1079754"/>
                  </a:cubicBezTo>
                  <a:cubicBezTo>
                    <a:pt x="-45846" y="815054"/>
                    <a:pt x="7017" y="10287"/>
                    <a:pt x="7684" y="0"/>
                  </a:cubicBezTo>
                  <a:lnTo>
                    <a:pt x="31497" y="110871"/>
                  </a:lnTo>
                  <a:lnTo>
                    <a:pt x="150464" y="664083"/>
                  </a:lnTo>
                  <a:cubicBezTo>
                    <a:pt x="176086" y="783526"/>
                    <a:pt x="239046" y="891826"/>
                    <a:pt x="330010" y="973360"/>
                  </a:cubicBezTo>
                  <a:lnTo>
                    <a:pt x="363633" y="1003459"/>
                  </a:lnTo>
                  <a:cubicBezTo>
                    <a:pt x="375445" y="1014031"/>
                    <a:pt x="387827" y="1023461"/>
                    <a:pt x="400686" y="1031653"/>
                  </a:cubicBezTo>
                  <a:close/>
                </a:path>
              </a:pathLst>
            </a:custGeom>
            <a:solidFill>
              <a:srgbClr val="000000">
                <a:alpha val="8000"/>
              </a:srgbClr>
            </a:solidFill>
            <a:ln w="9525" cap="flat">
              <a:noFill/>
              <a:prstDash val="solid"/>
              <a:miter/>
            </a:ln>
          </p:spPr>
          <p:txBody>
            <a:bodyPr rtlCol="0" anchor="ctr"/>
            <a:lstStyle/>
            <a:p>
              <a:endParaRPr lang="en-US"/>
            </a:p>
          </p:txBody>
        </p:sp>
      </p:grpSp>
      <p:sp>
        <p:nvSpPr>
          <p:cNvPr id="76" name="TextBox 75">
            <a:extLst>
              <a:ext uri="{FF2B5EF4-FFF2-40B4-BE49-F238E27FC236}">
                <a16:creationId xmlns:a16="http://schemas.microsoft.com/office/drawing/2014/main" id="{C64118D3-8D27-40D9-9439-2BFF2F5F4E39}"/>
              </a:ext>
            </a:extLst>
          </p:cNvPr>
          <p:cNvSpPr txBox="1"/>
          <p:nvPr/>
        </p:nvSpPr>
        <p:spPr>
          <a:xfrm>
            <a:off x="4812738" y="2772175"/>
            <a:ext cx="14761698" cy="1754326"/>
          </a:xfrm>
          <a:prstGeom prst="rect">
            <a:avLst/>
          </a:prstGeom>
          <a:noFill/>
        </p:spPr>
        <p:txBody>
          <a:bodyPr wrap="square" rtlCol="0">
            <a:spAutoFit/>
          </a:bodyPr>
          <a:lstStyle/>
          <a:p>
            <a:pPr lvl="0" algn="ctr">
              <a:defRPr/>
            </a:pPr>
            <a:r>
              <a:rPr lang="en-US" sz="5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Sometimes we think too much about how to writing a code</a:t>
            </a:r>
            <a:endParaRPr kumimoji="0" lang="en-US" sz="5400" b="1" i="0" u="none" strike="noStrike" kern="1200" cap="none" spc="0" normalizeH="0" baseline="0" noProof="0">
              <a:ln>
                <a:noFill/>
              </a:ln>
              <a:solidFill>
                <a:schemeClr val="tx1">
                  <a:lumMod val="90000"/>
                  <a:lumOff val="10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77" name="Group 76">
            <a:extLst>
              <a:ext uri="{FF2B5EF4-FFF2-40B4-BE49-F238E27FC236}">
                <a16:creationId xmlns:a16="http://schemas.microsoft.com/office/drawing/2014/main" id="{8DE2F7F6-3749-46E6-A4D2-E44D5EC21784}"/>
              </a:ext>
            </a:extLst>
          </p:cNvPr>
          <p:cNvGrpSpPr/>
          <p:nvPr/>
        </p:nvGrpSpPr>
        <p:grpSpPr>
          <a:xfrm>
            <a:off x="5543023" y="12968806"/>
            <a:ext cx="3337032" cy="3025222"/>
            <a:chOff x="4955392" y="9470720"/>
            <a:chExt cx="3337032" cy="3025222"/>
          </a:xfrm>
        </p:grpSpPr>
        <p:sp>
          <p:nvSpPr>
            <p:cNvPr id="78" name="TextBox 77">
              <a:extLst>
                <a:ext uri="{FF2B5EF4-FFF2-40B4-BE49-F238E27FC236}">
                  <a16:creationId xmlns:a16="http://schemas.microsoft.com/office/drawing/2014/main" id="{E0552DBC-A31C-45C5-A3A0-4AA112CEDE9D}"/>
                </a:ext>
              </a:extLst>
            </p:cNvPr>
            <p:cNvSpPr txBox="1"/>
            <p:nvPr/>
          </p:nvSpPr>
          <p:spPr>
            <a:xfrm>
              <a:off x="4955392" y="11080170"/>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ornare rutrum neque sit amet pellentesque. Nulla eget dictum tortor. </a:t>
              </a:r>
            </a:p>
          </p:txBody>
        </p:sp>
        <p:sp>
          <p:nvSpPr>
            <p:cNvPr id="79" name="Rectangle 78">
              <a:extLst>
                <a:ext uri="{FF2B5EF4-FFF2-40B4-BE49-F238E27FC236}">
                  <a16:creationId xmlns:a16="http://schemas.microsoft.com/office/drawing/2014/main" id="{36631064-3C7C-4426-A3DD-050321584EBE}"/>
                </a:ext>
              </a:extLst>
            </p:cNvPr>
            <p:cNvSpPr/>
            <p:nvPr/>
          </p:nvSpPr>
          <p:spPr>
            <a:xfrm>
              <a:off x="5810475" y="9470720"/>
              <a:ext cx="1659429" cy="1862048"/>
            </a:xfrm>
            <a:prstGeom prst="rect">
              <a:avLst/>
            </a:prstGeom>
          </p:spPr>
          <p:txBody>
            <a:bodyPr wrap="none" anchor="ctr">
              <a:spAutoFit/>
            </a:bodyPr>
            <a:lstStyle/>
            <a:p>
              <a:pPr lvl="0" algn="ctr" defTabSz="914400">
                <a:defRPr/>
              </a:pPr>
              <a:r>
                <a:rPr lang="en-US" sz="11500">
                  <a:solidFill>
                    <a:schemeClr val="tx1">
                      <a:lumMod val="90000"/>
                      <a:lumOff val="10000"/>
                    </a:schemeClr>
                  </a:solidFill>
                  <a:latin typeface="Designball-Electronic-Device-01" pitchFamily="2" charset="0"/>
                  <a:ea typeface="Open Sans" panose="020B0606030504020204" pitchFamily="34" charset="0"/>
                  <a:cs typeface="Arial" panose="020B0604020202020204" pitchFamily="34" charset="0"/>
                </a:rPr>
                <a:t>q</a:t>
              </a:r>
            </a:p>
          </p:txBody>
        </p:sp>
      </p:grpSp>
      <p:grpSp>
        <p:nvGrpSpPr>
          <p:cNvPr id="80" name="Group 79">
            <a:extLst>
              <a:ext uri="{FF2B5EF4-FFF2-40B4-BE49-F238E27FC236}">
                <a16:creationId xmlns:a16="http://schemas.microsoft.com/office/drawing/2014/main" id="{8D34ED06-0F2D-4F76-B86A-2795C90F5B0A}"/>
              </a:ext>
            </a:extLst>
          </p:cNvPr>
          <p:cNvGrpSpPr/>
          <p:nvPr/>
        </p:nvGrpSpPr>
        <p:grpSpPr>
          <a:xfrm>
            <a:off x="10525663" y="12968806"/>
            <a:ext cx="3337032" cy="3025222"/>
            <a:chOff x="9938032" y="9470720"/>
            <a:chExt cx="3337032" cy="3025222"/>
          </a:xfrm>
        </p:grpSpPr>
        <p:sp>
          <p:nvSpPr>
            <p:cNvPr id="81" name="TextBox 80">
              <a:extLst>
                <a:ext uri="{FF2B5EF4-FFF2-40B4-BE49-F238E27FC236}">
                  <a16:creationId xmlns:a16="http://schemas.microsoft.com/office/drawing/2014/main" id="{BBA44335-BF2D-468A-B44B-3E447D67E509}"/>
                </a:ext>
              </a:extLst>
            </p:cNvPr>
            <p:cNvSpPr txBox="1"/>
            <p:nvPr/>
          </p:nvSpPr>
          <p:spPr>
            <a:xfrm>
              <a:off x="9938032" y="11080170"/>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Option Two</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ornare rutrum neque sit amet pellentesque. Nulla eget dictum tortor. </a:t>
              </a:r>
            </a:p>
          </p:txBody>
        </p:sp>
        <p:sp>
          <p:nvSpPr>
            <p:cNvPr id="82" name="Rectangle 81">
              <a:extLst>
                <a:ext uri="{FF2B5EF4-FFF2-40B4-BE49-F238E27FC236}">
                  <a16:creationId xmlns:a16="http://schemas.microsoft.com/office/drawing/2014/main" id="{A69DD7C8-A40C-4558-B658-B04A1BEFC59D}"/>
                </a:ext>
              </a:extLst>
            </p:cNvPr>
            <p:cNvSpPr/>
            <p:nvPr/>
          </p:nvSpPr>
          <p:spPr>
            <a:xfrm>
              <a:off x="10776834" y="9470720"/>
              <a:ext cx="1659429" cy="1862048"/>
            </a:xfrm>
            <a:prstGeom prst="rect">
              <a:avLst/>
            </a:prstGeom>
          </p:spPr>
          <p:txBody>
            <a:bodyPr wrap="none" anchor="ctr">
              <a:spAutoFit/>
            </a:bodyPr>
            <a:lstStyle/>
            <a:p>
              <a:pPr lvl="0" algn="ctr" defTabSz="914400">
                <a:defRPr/>
              </a:pPr>
              <a:r>
                <a:rPr lang="en-US" sz="11500">
                  <a:solidFill>
                    <a:schemeClr val="tx1">
                      <a:lumMod val="90000"/>
                      <a:lumOff val="10000"/>
                    </a:schemeClr>
                  </a:solidFill>
                  <a:latin typeface="Designball-Electronic-Device-01" pitchFamily="2" charset="0"/>
                  <a:ea typeface="Open Sans" panose="020B0606030504020204" pitchFamily="34" charset="0"/>
                  <a:cs typeface="Arial" panose="020B0604020202020204" pitchFamily="34" charset="0"/>
                </a:rPr>
                <a:t>A</a:t>
              </a:r>
            </a:p>
          </p:txBody>
        </p:sp>
      </p:grpSp>
      <p:grpSp>
        <p:nvGrpSpPr>
          <p:cNvPr id="83" name="Group 82">
            <a:extLst>
              <a:ext uri="{FF2B5EF4-FFF2-40B4-BE49-F238E27FC236}">
                <a16:creationId xmlns:a16="http://schemas.microsoft.com/office/drawing/2014/main" id="{8C1B4D6E-F7C4-458C-A1D3-53A7BB3A3FD5}"/>
              </a:ext>
            </a:extLst>
          </p:cNvPr>
          <p:cNvGrpSpPr/>
          <p:nvPr/>
        </p:nvGrpSpPr>
        <p:grpSpPr>
          <a:xfrm>
            <a:off x="15499950" y="12968806"/>
            <a:ext cx="3337032" cy="3025222"/>
            <a:chOff x="14912319" y="9470720"/>
            <a:chExt cx="3337032" cy="3025222"/>
          </a:xfrm>
        </p:grpSpPr>
        <p:sp>
          <p:nvSpPr>
            <p:cNvPr id="84" name="TextBox 83">
              <a:extLst>
                <a:ext uri="{FF2B5EF4-FFF2-40B4-BE49-F238E27FC236}">
                  <a16:creationId xmlns:a16="http://schemas.microsoft.com/office/drawing/2014/main" id="{06A31C78-77A2-4472-BB71-EC251C0DCE21}"/>
                </a:ext>
              </a:extLst>
            </p:cNvPr>
            <p:cNvSpPr txBox="1"/>
            <p:nvPr/>
          </p:nvSpPr>
          <p:spPr>
            <a:xfrm>
              <a:off x="14912319" y="11080170"/>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Option Three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ornare rutrum neque sit amet pellentesque. Nulla eget dictum tortor. </a:t>
              </a:r>
            </a:p>
          </p:txBody>
        </p:sp>
        <p:sp>
          <p:nvSpPr>
            <p:cNvPr id="85" name="Rectangle 84">
              <a:extLst>
                <a:ext uri="{FF2B5EF4-FFF2-40B4-BE49-F238E27FC236}">
                  <a16:creationId xmlns:a16="http://schemas.microsoft.com/office/drawing/2014/main" id="{9AD8F24A-935E-460D-B8C2-74CD3530DA24}"/>
                </a:ext>
              </a:extLst>
            </p:cNvPr>
            <p:cNvSpPr/>
            <p:nvPr/>
          </p:nvSpPr>
          <p:spPr>
            <a:xfrm>
              <a:off x="15767402" y="9470720"/>
              <a:ext cx="1659429" cy="1862048"/>
            </a:xfrm>
            <a:prstGeom prst="rect">
              <a:avLst/>
            </a:prstGeom>
          </p:spPr>
          <p:txBody>
            <a:bodyPr wrap="none" anchor="ctr">
              <a:spAutoFit/>
            </a:bodyPr>
            <a:lstStyle/>
            <a:p>
              <a:pPr lvl="0" algn="ctr" defTabSz="914400">
                <a:defRPr/>
              </a:pPr>
              <a:r>
                <a:rPr lang="en-US" sz="11500">
                  <a:solidFill>
                    <a:schemeClr val="tx1">
                      <a:lumMod val="90000"/>
                      <a:lumOff val="10000"/>
                    </a:schemeClr>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86" name="Group 85">
            <a:extLst>
              <a:ext uri="{FF2B5EF4-FFF2-40B4-BE49-F238E27FC236}">
                <a16:creationId xmlns:a16="http://schemas.microsoft.com/office/drawing/2014/main" id="{AB7E01DE-2F66-44EB-BA1F-ACD7FDB3636F}"/>
              </a:ext>
            </a:extLst>
          </p:cNvPr>
          <p:cNvGrpSpPr/>
          <p:nvPr/>
        </p:nvGrpSpPr>
        <p:grpSpPr>
          <a:xfrm>
            <a:off x="5074811" y="7322908"/>
            <a:ext cx="4082743" cy="4419573"/>
            <a:chOff x="10226579" y="4729162"/>
            <a:chExt cx="3928256" cy="4252341"/>
          </a:xfrm>
        </p:grpSpPr>
        <p:sp>
          <p:nvSpPr>
            <p:cNvPr id="87" name="Freeform: Shape 86">
              <a:extLst>
                <a:ext uri="{FF2B5EF4-FFF2-40B4-BE49-F238E27FC236}">
                  <a16:creationId xmlns:a16="http://schemas.microsoft.com/office/drawing/2014/main" id="{04EBD292-8AEF-45E0-9D6F-EF53F33CBFD2}"/>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F45CB8B1-34D9-4F23-8566-668FEC22179E}"/>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B36A11AD-6A8F-4F7E-9EBE-2945F66088C0}"/>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CFF54344-3673-4048-ACD6-CAA6DEF7323F}"/>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364AD0C9-105C-41A5-842F-8B65268B6F67}"/>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5E6C706F-108B-4D50-A601-4CB3BEE99CFA}"/>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4FB0B7C2-46D8-4FE8-897E-FC45DB4627A0}"/>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55B79038-F871-42FE-A1F6-C6224B626CD5}"/>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59B1F694-1492-449B-947B-9EC7CA6AA30E}"/>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EE6FE62F-46D0-45B5-8585-32B92DD5E125}"/>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6C180236-BDC2-4501-A546-8D795C7E6232}"/>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816F721C-106D-441D-ACBC-40F03F08B70C}"/>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7B886BCB-14AE-4EBD-A1D5-B1B42F7868E6}"/>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025E76EA-C68D-4B4A-B135-0AAF488E9C21}"/>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FD899398-9B8E-48F1-8513-E1A70AAC9277}"/>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B7F603D4-8D40-4684-B459-455D132A72E9}"/>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ED912FCF-1F64-4024-A7F5-CA416A84AF2D}"/>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195062554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 calcmode="lin" valueType="num">
                                      <p:cBhvr>
                                        <p:cTn id="9" dur="500" fill="hold"/>
                                        <p:tgtEl>
                                          <p:spTgt spid="5"/>
                                        </p:tgtEl>
                                        <p:attrNameLst>
                                          <p:attrName>style.rotation</p:attrName>
                                        </p:attrNameLst>
                                      </p:cBhvr>
                                      <p:tavLst>
                                        <p:tav tm="0">
                                          <p:val>
                                            <p:fltVal val="360"/>
                                          </p:val>
                                        </p:tav>
                                        <p:tav tm="100000">
                                          <p:val>
                                            <p:fltVal val="0"/>
                                          </p:val>
                                        </p:tav>
                                      </p:tavLst>
                                    </p:anim>
                                    <p:animEffect transition="in" filter="fade">
                                      <p:cBhvr>
                                        <p:cTn id="10" dur="500"/>
                                        <p:tgtEl>
                                          <p:spTgt spid="5"/>
                                        </p:tgtEl>
                                      </p:cBhvr>
                                    </p:animEffect>
                                  </p:childTnLst>
                                </p:cTn>
                              </p:par>
                              <p:par>
                                <p:cTn id="11" presetID="2" presetClass="entr" presetSubtype="4" decel="100000" fill="hold" nodeType="withEffect">
                                  <p:stCondLst>
                                    <p:cond delay="10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1000" fill="hold"/>
                                        <p:tgtEl>
                                          <p:spTgt spid="6"/>
                                        </p:tgtEl>
                                        <p:attrNameLst>
                                          <p:attrName>ppt_x</p:attrName>
                                        </p:attrNameLst>
                                      </p:cBhvr>
                                      <p:tavLst>
                                        <p:tav tm="0">
                                          <p:val>
                                            <p:strVal val="#ppt_x"/>
                                          </p:val>
                                        </p:tav>
                                        <p:tav tm="100000">
                                          <p:val>
                                            <p:strVal val="#ppt_x"/>
                                          </p:val>
                                        </p:tav>
                                      </p:tavLst>
                                    </p:anim>
                                    <p:anim calcmode="lin" valueType="num">
                                      <p:cBhvr additive="base">
                                        <p:cTn id="14" dur="1000" fill="hold"/>
                                        <p:tgtEl>
                                          <p:spTgt spid="6"/>
                                        </p:tgtEl>
                                        <p:attrNameLst>
                                          <p:attrName>ppt_y</p:attrName>
                                        </p:attrNameLst>
                                      </p:cBhvr>
                                      <p:tavLst>
                                        <p:tav tm="0">
                                          <p:val>
                                            <p:strVal val="1+#ppt_h/2"/>
                                          </p:val>
                                        </p:tav>
                                        <p:tav tm="100000">
                                          <p:val>
                                            <p:strVal val="#ppt_y"/>
                                          </p:val>
                                        </p:tav>
                                      </p:tavLst>
                                    </p:anim>
                                  </p:childTnLst>
                                </p:cTn>
                              </p:par>
                              <p:par>
                                <p:cTn id="15" presetID="2" presetClass="entr" presetSubtype="4" decel="100000" fill="hold" nodeType="withEffect">
                                  <p:stCondLst>
                                    <p:cond delay="20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1000" fill="hold"/>
                                        <p:tgtEl>
                                          <p:spTgt spid="11"/>
                                        </p:tgtEl>
                                        <p:attrNameLst>
                                          <p:attrName>ppt_x</p:attrName>
                                        </p:attrNameLst>
                                      </p:cBhvr>
                                      <p:tavLst>
                                        <p:tav tm="0">
                                          <p:val>
                                            <p:strVal val="#ppt_x"/>
                                          </p:val>
                                        </p:tav>
                                        <p:tav tm="100000">
                                          <p:val>
                                            <p:strVal val="#ppt_x"/>
                                          </p:val>
                                        </p:tav>
                                      </p:tavLst>
                                    </p:anim>
                                    <p:anim calcmode="lin" valueType="num">
                                      <p:cBhvr additive="base">
                                        <p:cTn id="18" dur="1000" fill="hold"/>
                                        <p:tgtEl>
                                          <p:spTgt spid="11"/>
                                        </p:tgtEl>
                                        <p:attrNameLst>
                                          <p:attrName>ppt_y</p:attrName>
                                        </p:attrNameLst>
                                      </p:cBhvr>
                                      <p:tavLst>
                                        <p:tav tm="0">
                                          <p:val>
                                            <p:strVal val="1+#ppt_h/2"/>
                                          </p:val>
                                        </p:tav>
                                        <p:tav tm="100000">
                                          <p:val>
                                            <p:strVal val="#ppt_y"/>
                                          </p:val>
                                        </p:tav>
                                      </p:tavLst>
                                    </p:anim>
                                  </p:childTnLst>
                                </p:cTn>
                              </p:par>
                              <p:par>
                                <p:cTn id="19" presetID="2" presetClass="entr" presetSubtype="4" decel="100000" fill="hold" nodeType="withEffect">
                                  <p:stCondLst>
                                    <p:cond delay="300"/>
                                  </p:stCondLst>
                                  <p:childTnLst>
                                    <p:set>
                                      <p:cBhvr>
                                        <p:cTn id="20" dur="1" fill="hold">
                                          <p:stCondLst>
                                            <p:cond delay="0"/>
                                          </p:stCondLst>
                                        </p:cTn>
                                        <p:tgtEl>
                                          <p:spTgt spid="86"/>
                                        </p:tgtEl>
                                        <p:attrNameLst>
                                          <p:attrName>style.visibility</p:attrName>
                                        </p:attrNameLst>
                                      </p:cBhvr>
                                      <p:to>
                                        <p:strVal val="visible"/>
                                      </p:to>
                                    </p:set>
                                    <p:anim calcmode="lin" valueType="num">
                                      <p:cBhvr additive="base">
                                        <p:cTn id="21" dur="1000" fill="hold"/>
                                        <p:tgtEl>
                                          <p:spTgt spid="86"/>
                                        </p:tgtEl>
                                        <p:attrNameLst>
                                          <p:attrName>ppt_x</p:attrName>
                                        </p:attrNameLst>
                                      </p:cBhvr>
                                      <p:tavLst>
                                        <p:tav tm="0">
                                          <p:val>
                                            <p:strVal val="#ppt_x"/>
                                          </p:val>
                                        </p:tav>
                                        <p:tav tm="100000">
                                          <p:val>
                                            <p:strVal val="#ppt_x"/>
                                          </p:val>
                                        </p:tav>
                                      </p:tavLst>
                                    </p:anim>
                                    <p:anim calcmode="lin" valueType="num">
                                      <p:cBhvr additive="base">
                                        <p:cTn id="22" dur="1000" fill="hold"/>
                                        <p:tgtEl>
                                          <p:spTgt spid="86"/>
                                        </p:tgtEl>
                                        <p:attrNameLst>
                                          <p:attrName>ppt_y</p:attrName>
                                        </p:attrNameLst>
                                      </p:cBhvr>
                                      <p:tavLst>
                                        <p:tav tm="0">
                                          <p:val>
                                            <p:strVal val="1+#ppt_h/2"/>
                                          </p:val>
                                        </p:tav>
                                        <p:tav tm="100000">
                                          <p:val>
                                            <p:strVal val="#ppt_y"/>
                                          </p:val>
                                        </p:tav>
                                      </p:tavLst>
                                    </p:anim>
                                  </p:childTnLst>
                                </p:cTn>
                              </p:par>
                              <p:par>
                                <p:cTn id="23" presetID="2" presetClass="entr" presetSubtype="4" decel="100000" fill="hold" nodeType="withEffect">
                                  <p:stCondLst>
                                    <p:cond delay="400"/>
                                  </p:stCondLst>
                                  <p:childTnLst>
                                    <p:set>
                                      <p:cBhvr>
                                        <p:cTn id="24" dur="1" fill="hold">
                                          <p:stCondLst>
                                            <p:cond delay="0"/>
                                          </p:stCondLst>
                                        </p:cTn>
                                        <p:tgtEl>
                                          <p:spTgt spid="52"/>
                                        </p:tgtEl>
                                        <p:attrNameLst>
                                          <p:attrName>style.visibility</p:attrName>
                                        </p:attrNameLst>
                                      </p:cBhvr>
                                      <p:to>
                                        <p:strVal val="visible"/>
                                      </p:to>
                                    </p:set>
                                    <p:anim calcmode="lin" valueType="num">
                                      <p:cBhvr additive="base">
                                        <p:cTn id="25" dur="1000" fill="hold"/>
                                        <p:tgtEl>
                                          <p:spTgt spid="52"/>
                                        </p:tgtEl>
                                        <p:attrNameLst>
                                          <p:attrName>ppt_x</p:attrName>
                                        </p:attrNameLst>
                                      </p:cBhvr>
                                      <p:tavLst>
                                        <p:tav tm="0">
                                          <p:val>
                                            <p:strVal val="#ppt_x"/>
                                          </p:val>
                                        </p:tav>
                                        <p:tav tm="100000">
                                          <p:val>
                                            <p:strVal val="#ppt_x"/>
                                          </p:val>
                                        </p:tav>
                                      </p:tavLst>
                                    </p:anim>
                                    <p:anim calcmode="lin" valueType="num">
                                      <p:cBhvr additive="base">
                                        <p:cTn id="26" dur="1000" fill="hold"/>
                                        <p:tgtEl>
                                          <p:spTgt spid="52"/>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500"/>
                                  </p:stCondLst>
                                  <p:childTnLst>
                                    <p:set>
                                      <p:cBhvr>
                                        <p:cTn id="28" dur="1" fill="hold">
                                          <p:stCondLst>
                                            <p:cond delay="0"/>
                                          </p:stCondLst>
                                        </p:cTn>
                                        <p:tgtEl>
                                          <p:spTgt spid="77"/>
                                        </p:tgtEl>
                                        <p:attrNameLst>
                                          <p:attrName>style.visibility</p:attrName>
                                        </p:attrNameLst>
                                      </p:cBhvr>
                                      <p:to>
                                        <p:strVal val="visible"/>
                                      </p:to>
                                    </p:set>
                                    <p:anim calcmode="lin" valueType="num">
                                      <p:cBhvr additive="base">
                                        <p:cTn id="29" dur="1000" fill="hold"/>
                                        <p:tgtEl>
                                          <p:spTgt spid="77"/>
                                        </p:tgtEl>
                                        <p:attrNameLst>
                                          <p:attrName>ppt_x</p:attrName>
                                        </p:attrNameLst>
                                      </p:cBhvr>
                                      <p:tavLst>
                                        <p:tav tm="0">
                                          <p:val>
                                            <p:strVal val="#ppt_x"/>
                                          </p:val>
                                        </p:tav>
                                        <p:tav tm="100000">
                                          <p:val>
                                            <p:strVal val="#ppt_x"/>
                                          </p:val>
                                        </p:tav>
                                      </p:tavLst>
                                    </p:anim>
                                    <p:anim calcmode="lin" valueType="num">
                                      <p:cBhvr additive="base">
                                        <p:cTn id="30" dur="1000" fill="hold"/>
                                        <p:tgtEl>
                                          <p:spTgt spid="77"/>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600"/>
                                  </p:stCondLst>
                                  <p:childTnLst>
                                    <p:set>
                                      <p:cBhvr>
                                        <p:cTn id="32" dur="1" fill="hold">
                                          <p:stCondLst>
                                            <p:cond delay="0"/>
                                          </p:stCondLst>
                                        </p:cTn>
                                        <p:tgtEl>
                                          <p:spTgt spid="80"/>
                                        </p:tgtEl>
                                        <p:attrNameLst>
                                          <p:attrName>style.visibility</p:attrName>
                                        </p:attrNameLst>
                                      </p:cBhvr>
                                      <p:to>
                                        <p:strVal val="visible"/>
                                      </p:to>
                                    </p:set>
                                    <p:anim calcmode="lin" valueType="num">
                                      <p:cBhvr additive="base">
                                        <p:cTn id="33" dur="1000" fill="hold"/>
                                        <p:tgtEl>
                                          <p:spTgt spid="80"/>
                                        </p:tgtEl>
                                        <p:attrNameLst>
                                          <p:attrName>ppt_x</p:attrName>
                                        </p:attrNameLst>
                                      </p:cBhvr>
                                      <p:tavLst>
                                        <p:tav tm="0">
                                          <p:val>
                                            <p:strVal val="#ppt_x"/>
                                          </p:val>
                                        </p:tav>
                                        <p:tav tm="100000">
                                          <p:val>
                                            <p:strVal val="#ppt_x"/>
                                          </p:val>
                                        </p:tav>
                                      </p:tavLst>
                                    </p:anim>
                                    <p:anim calcmode="lin" valueType="num">
                                      <p:cBhvr additive="base">
                                        <p:cTn id="34" dur="1000" fill="hold"/>
                                        <p:tgtEl>
                                          <p:spTgt spid="80"/>
                                        </p:tgtEl>
                                        <p:attrNameLst>
                                          <p:attrName>ppt_y</p:attrName>
                                        </p:attrNameLst>
                                      </p:cBhvr>
                                      <p:tavLst>
                                        <p:tav tm="0">
                                          <p:val>
                                            <p:strVal val="1+#ppt_h/2"/>
                                          </p:val>
                                        </p:tav>
                                        <p:tav tm="100000">
                                          <p:val>
                                            <p:strVal val="#ppt_y"/>
                                          </p:val>
                                        </p:tav>
                                      </p:tavLst>
                                    </p:anim>
                                  </p:childTnLst>
                                </p:cTn>
                              </p:par>
                              <p:par>
                                <p:cTn id="35" presetID="2" presetClass="entr" presetSubtype="4" decel="100000" fill="hold" nodeType="withEffect">
                                  <p:stCondLst>
                                    <p:cond delay="600"/>
                                  </p:stCondLst>
                                  <p:childTnLst>
                                    <p:set>
                                      <p:cBhvr>
                                        <p:cTn id="36" dur="1" fill="hold">
                                          <p:stCondLst>
                                            <p:cond delay="0"/>
                                          </p:stCondLst>
                                        </p:cTn>
                                        <p:tgtEl>
                                          <p:spTgt spid="83"/>
                                        </p:tgtEl>
                                        <p:attrNameLst>
                                          <p:attrName>style.visibility</p:attrName>
                                        </p:attrNameLst>
                                      </p:cBhvr>
                                      <p:to>
                                        <p:strVal val="visible"/>
                                      </p:to>
                                    </p:set>
                                    <p:anim calcmode="lin" valueType="num">
                                      <p:cBhvr additive="base">
                                        <p:cTn id="37" dur="1000" fill="hold"/>
                                        <p:tgtEl>
                                          <p:spTgt spid="83"/>
                                        </p:tgtEl>
                                        <p:attrNameLst>
                                          <p:attrName>ppt_x</p:attrName>
                                        </p:attrNameLst>
                                      </p:cBhvr>
                                      <p:tavLst>
                                        <p:tav tm="0">
                                          <p:val>
                                            <p:strVal val="#ppt_x"/>
                                          </p:val>
                                        </p:tav>
                                        <p:tav tm="100000">
                                          <p:val>
                                            <p:strVal val="#ppt_x"/>
                                          </p:val>
                                        </p:tav>
                                      </p:tavLst>
                                    </p:anim>
                                    <p:anim calcmode="lin" valueType="num">
                                      <p:cBhvr additive="base">
                                        <p:cTn id="38" dur="1000" fill="hold"/>
                                        <p:tgtEl>
                                          <p:spTgt spid="8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6046405-9011-4BC6-87A6-70897AA48263}"/>
              </a:ext>
            </a:extLst>
          </p:cNvPr>
          <p:cNvGrpSpPr/>
          <p:nvPr/>
        </p:nvGrpSpPr>
        <p:grpSpPr>
          <a:xfrm rot="17029294">
            <a:off x="7038860" y="7620377"/>
            <a:ext cx="3225464" cy="3206378"/>
            <a:chOff x="8451073" y="2889337"/>
            <a:chExt cx="7485028" cy="7440739"/>
          </a:xfrm>
        </p:grpSpPr>
        <p:sp>
          <p:nvSpPr>
            <p:cNvPr id="3" name="Freeform: Shape 2">
              <a:extLst>
                <a:ext uri="{FF2B5EF4-FFF2-40B4-BE49-F238E27FC236}">
                  <a16:creationId xmlns:a16="http://schemas.microsoft.com/office/drawing/2014/main" id="{E24B37FA-F9F1-4145-B0EB-810F6BBAD84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2FD570E7-3EFB-4A07-BEE4-635185AEB80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181EEE7D-748C-4743-8F00-8F685528913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C75359F4-53AD-434E-A3F3-4CDF67FDAFD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7" name="Group 6">
            <a:extLst>
              <a:ext uri="{FF2B5EF4-FFF2-40B4-BE49-F238E27FC236}">
                <a16:creationId xmlns:a16="http://schemas.microsoft.com/office/drawing/2014/main" id="{D4988A43-842E-445C-B9D3-FC8ED9EA33A6}"/>
              </a:ext>
            </a:extLst>
          </p:cNvPr>
          <p:cNvGrpSpPr/>
          <p:nvPr/>
        </p:nvGrpSpPr>
        <p:grpSpPr>
          <a:xfrm>
            <a:off x="12892009" y="8925835"/>
            <a:ext cx="3902811" cy="3879718"/>
            <a:chOff x="12892009" y="7005595"/>
            <a:chExt cx="3902811" cy="3879718"/>
          </a:xfrm>
        </p:grpSpPr>
        <p:grpSp>
          <p:nvGrpSpPr>
            <p:cNvPr id="8" name="Group 7">
              <a:extLst>
                <a:ext uri="{FF2B5EF4-FFF2-40B4-BE49-F238E27FC236}">
                  <a16:creationId xmlns:a16="http://schemas.microsoft.com/office/drawing/2014/main" id="{7A3C986C-7E23-4A48-AD10-8C062F73240C}"/>
                </a:ext>
              </a:extLst>
            </p:cNvPr>
            <p:cNvGrpSpPr/>
            <p:nvPr/>
          </p:nvGrpSpPr>
          <p:grpSpPr>
            <a:xfrm rot="1551114">
              <a:off x="12892009" y="7005595"/>
              <a:ext cx="3902811" cy="3879718"/>
              <a:chOff x="8451073" y="2889337"/>
              <a:chExt cx="7485028" cy="7440739"/>
            </a:xfrm>
          </p:grpSpPr>
          <p:sp>
            <p:nvSpPr>
              <p:cNvPr id="10" name="Freeform: Shape 9">
                <a:extLst>
                  <a:ext uri="{FF2B5EF4-FFF2-40B4-BE49-F238E27FC236}">
                    <a16:creationId xmlns:a16="http://schemas.microsoft.com/office/drawing/2014/main" id="{0240D2EF-A020-45F2-BB19-06C381C98A4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EFF2FE1B-14F8-43CB-87FA-E82FC97C76B7}"/>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reeform: Shape 11">
                <a:extLst>
                  <a:ext uri="{FF2B5EF4-FFF2-40B4-BE49-F238E27FC236}">
                    <a16:creationId xmlns:a16="http://schemas.microsoft.com/office/drawing/2014/main" id="{E26BA209-1024-456E-A7F8-D45472731FB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Freeform: Shape 12">
                <a:extLst>
                  <a:ext uri="{FF2B5EF4-FFF2-40B4-BE49-F238E27FC236}">
                    <a16:creationId xmlns:a16="http://schemas.microsoft.com/office/drawing/2014/main" id="{E0695E12-0D6E-4934-8A9F-8BA112C1C31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 name="Rectangle 8">
              <a:extLst>
                <a:ext uri="{FF2B5EF4-FFF2-40B4-BE49-F238E27FC236}">
                  <a16:creationId xmlns:a16="http://schemas.microsoft.com/office/drawing/2014/main" id="{D34A96D2-8A37-4C1D-B28B-68B032F7C2AB}"/>
                </a:ext>
              </a:extLst>
            </p:cNvPr>
            <p:cNvSpPr/>
            <p:nvPr/>
          </p:nvSpPr>
          <p:spPr>
            <a:xfrm>
              <a:off x="14135528" y="8160624"/>
              <a:ext cx="1415772" cy="1569660"/>
            </a:xfrm>
            <a:prstGeom prst="rect">
              <a:avLst/>
            </a:prstGeom>
          </p:spPr>
          <p:txBody>
            <a:bodyPr wrap="none" anchor="ctr">
              <a:spAutoFit/>
            </a:bodyPr>
            <a:lstStyle/>
            <a:p>
              <a:pPr lvl="0" algn="ctr" defTabSz="914400">
                <a:defRPr/>
              </a:pPr>
              <a:r>
                <a:rPr lang="en-US" sz="9600">
                  <a:solidFill>
                    <a:schemeClr val="accent6"/>
                  </a:solidFill>
                  <a:latin typeface="Designball-Electronic-Device-01" pitchFamily="2" charset="0"/>
                  <a:ea typeface="Open Sans" panose="020B0606030504020204" pitchFamily="34" charset="0"/>
                  <a:cs typeface="Arial" panose="020B0604020202020204" pitchFamily="34" charset="0"/>
                </a:rPr>
                <a:t>a</a:t>
              </a:r>
            </a:p>
          </p:txBody>
        </p:sp>
      </p:grpSp>
      <p:grpSp>
        <p:nvGrpSpPr>
          <p:cNvPr id="14" name="Group 13">
            <a:extLst>
              <a:ext uri="{FF2B5EF4-FFF2-40B4-BE49-F238E27FC236}">
                <a16:creationId xmlns:a16="http://schemas.microsoft.com/office/drawing/2014/main" id="{40410349-969B-4779-B3DA-7930DD2BD3F7}"/>
              </a:ext>
            </a:extLst>
          </p:cNvPr>
          <p:cNvGrpSpPr/>
          <p:nvPr/>
        </p:nvGrpSpPr>
        <p:grpSpPr>
          <a:xfrm>
            <a:off x="9669016" y="3949603"/>
            <a:ext cx="4722401" cy="4694459"/>
            <a:chOff x="8451073" y="2889337"/>
            <a:chExt cx="7485028" cy="7440739"/>
          </a:xfrm>
        </p:grpSpPr>
        <p:sp>
          <p:nvSpPr>
            <p:cNvPr id="15" name="Freeform: Shape 14">
              <a:extLst>
                <a:ext uri="{FF2B5EF4-FFF2-40B4-BE49-F238E27FC236}">
                  <a16:creationId xmlns:a16="http://schemas.microsoft.com/office/drawing/2014/main" id="{5E26E07A-1BF8-40B5-99C3-D72C64AE297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F483B7A3-D992-4911-BF33-180FA866FDB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68A6B374-8A2A-4CB7-AF95-7E80896CA26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reeform: Shape 17">
              <a:extLst>
                <a:ext uri="{FF2B5EF4-FFF2-40B4-BE49-F238E27FC236}">
                  <a16:creationId xmlns:a16="http://schemas.microsoft.com/office/drawing/2014/main" id="{987A435A-C22C-44C9-9E93-476CC7A74E5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9" name="Group 18">
            <a:extLst>
              <a:ext uri="{FF2B5EF4-FFF2-40B4-BE49-F238E27FC236}">
                <a16:creationId xmlns:a16="http://schemas.microsoft.com/office/drawing/2014/main" id="{AB6B4A7F-F632-4468-919E-CA16B6FEB61E}"/>
              </a:ext>
            </a:extLst>
          </p:cNvPr>
          <p:cNvGrpSpPr/>
          <p:nvPr/>
        </p:nvGrpSpPr>
        <p:grpSpPr>
          <a:xfrm>
            <a:off x="8127499" y="5421961"/>
            <a:ext cx="3902811" cy="3879718"/>
            <a:chOff x="8127499" y="3501721"/>
            <a:chExt cx="3902811" cy="3879718"/>
          </a:xfrm>
        </p:grpSpPr>
        <p:grpSp>
          <p:nvGrpSpPr>
            <p:cNvPr id="20" name="Group 19">
              <a:extLst>
                <a:ext uri="{FF2B5EF4-FFF2-40B4-BE49-F238E27FC236}">
                  <a16:creationId xmlns:a16="http://schemas.microsoft.com/office/drawing/2014/main" id="{8411112F-8B8F-487E-966D-EFFFEFB273A7}"/>
                </a:ext>
              </a:extLst>
            </p:cNvPr>
            <p:cNvGrpSpPr/>
            <p:nvPr/>
          </p:nvGrpSpPr>
          <p:grpSpPr>
            <a:xfrm>
              <a:off x="8127499" y="3501721"/>
              <a:ext cx="3902811" cy="3879718"/>
              <a:chOff x="8451073" y="2889337"/>
              <a:chExt cx="7485028" cy="7440739"/>
            </a:xfrm>
          </p:grpSpPr>
          <p:sp>
            <p:nvSpPr>
              <p:cNvPr id="22" name="Freeform: Shape 21">
                <a:extLst>
                  <a:ext uri="{FF2B5EF4-FFF2-40B4-BE49-F238E27FC236}">
                    <a16:creationId xmlns:a16="http://schemas.microsoft.com/office/drawing/2014/main" id="{AD25ECF1-58EC-459F-9AC3-9599EFD8588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Freeform: Shape 22">
                <a:extLst>
                  <a:ext uri="{FF2B5EF4-FFF2-40B4-BE49-F238E27FC236}">
                    <a16:creationId xmlns:a16="http://schemas.microsoft.com/office/drawing/2014/main" id="{362486CD-D631-4E14-8F1C-998D6EA0294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reeform: Shape 23">
                <a:extLst>
                  <a:ext uri="{FF2B5EF4-FFF2-40B4-BE49-F238E27FC236}">
                    <a16:creationId xmlns:a16="http://schemas.microsoft.com/office/drawing/2014/main" id="{5B4D0825-2B0D-42F5-AC2F-0F1098BE6AFA}"/>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reeform: Shape 24">
                <a:extLst>
                  <a:ext uri="{FF2B5EF4-FFF2-40B4-BE49-F238E27FC236}">
                    <a16:creationId xmlns:a16="http://schemas.microsoft.com/office/drawing/2014/main" id="{2040B308-3E78-4E61-9A8B-AFB73ED12B4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1" name="Rectangle 20">
              <a:extLst>
                <a:ext uri="{FF2B5EF4-FFF2-40B4-BE49-F238E27FC236}">
                  <a16:creationId xmlns:a16="http://schemas.microsoft.com/office/drawing/2014/main" id="{B423BCD6-7DA1-4DB6-B3C9-E435FBE03636}"/>
                </a:ext>
              </a:extLst>
            </p:cNvPr>
            <p:cNvSpPr/>
            <p:nvPr/>
          </p:nvSpPr>
          <p:spPr>
            <a:xfrm>
              <a:off x="9101714" y="4333585"/>
              <a:ext cx="1954381" cy="2215991"/>
            </a:xfrm>
            <a:prstGeom prst="rect">
              <a:avLst/>
            </a:prstGeom>
          </p:spPr>
          <p:txBody>
            <a:bodyPr wrap="none" anchor="ctr">
              <a:spAutoFit/>
            </a:bodyPr>
            <a:lstStyle/>
            <a:p>
              <a:pPr lvl="0" algn="ctr" defTabSz="914400">
                <a:defRPr/>
              </a:pPr>
              <a:r>
                <a:rPr lang="en-US" sz="13800">
                  <a:solidFill>
                    <a:schemeClr val="accent6"/>
                  </a:solidFill>
                  <a:latin typeface="Designball-Electronic-Device-02" pitchFamily="2" charset="0"/>
                  <a:ea typeface="Open Sans" panose="020B0606030504020204" pitchFamily="34" charset="0"/>
                  <a:cs typeface="Arial" panose="020B0604020202020204" pitchFamily="34" charset="0"/>
                </a:rPr>
                <a:t>h</a:t>
              </a:r>
            </a:p>
          </p:txBody>
        </p:sp>
      </p:grpSp>
      <p:grpSp>
        <p:nvGrpSpPr>
          <p:cNvPr id="26" name="Group 25">
            <a:extLst>
              <a:ext uri="{FF2B5EF4-FFF2-40B4-BE49-F238E27FC236}">
                <a16:creationId xmlns:a16="http://schemas.microsoft.com/office/drawing/2014/main" id="{38F1489D-C14F-4BB2-8D23-490DA9F41374}"/>
              </a:ext>
            </a:extLst>
          </p:cNvPr>
          <p:cNvGrpSpPr/>
          <p:nvPr/>
        </p:nvGrpSpPr>
        <p:grpSpPr>
          <a:xfrm>
            <a:off x="12288470" y="4456398"/>
            <a:ext cx="5194641" cy="5163905"/>
            <a:chOff x="12288470" y="2536158"/>
            <a:chExt cx="5194641" cy="5163905"/>
          </a:xfrm>
        </p:grpSpPr>
        <p:grpSp>
          <p:nvGrpSpPr>
            <p:cNvPr id="27" name="Group 26">
              <a:extLst>
                <a:ext uri="{FF2B5EF4-FFF2-40B4-BE49-F238E27FC236}">
                  <a16:creationId xmlns:a16="http://schemas.microsoft.com/office/drawing/2014/main" id="{74AD44EB-B78A-4D4F-8D3E-3FC2EA73FE98}"/>
                </a:ext>
              </a:extLst>
            </p:cNvPr>
            <p:cNvGrpSpPr/>
            <p:nvPr/>
          </p:nvGrpSpPr>
          <p:grpSpPr>
            <a:xfrm rot="1551114">
              <a:off x="12288470" y="2536158"/>
              <a:ext cx="5194641" cy="5163905"/>
              <a:chOff x="8451073" y="2889337"/>
              <a:chExt cx="7485028" cy="7440739"/>
            </a:xfrm>
          </p:grpSpPr>
          <p:sp>
            <p:nvSpPr>
              <p:cNvPr id="29" name="Freeform: Shape 28">
                <a:extLst>
                  <a:ext uri="{FF2B5EF4-FFF2-40B4-BE49-F238E27FC236}">
                    <a16:creationId xmlns:a16="http://schemas.microsoft.com/office/drawing/2014/main" id="{3A410B3F-0AD3-475A-80D4-00DB7BBE3B58}"/>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29CD017B-4C51-4FA9-9302-DEAD6864174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Freeform: Shape 30">
                <a:extLst>
                  <a:ext uri="{FF2B5EF4-FFF2-40B4-BE49-F238E27FC236}">
                    <a16:creationId xmlns:a16="http://schemas.microsoft.com/office/drawing/2014/main" id="{3B93C06F-6829-4A35-A359-2AA2F5ABF5C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reeform: Shape 31">
                <a:extLst>
                  <a:ext uri="{FF2B5EF4-FFF2-40B4-BE49-F238E27FC236}">
                    <a16:creationId xmlns:a16="http://schemas.microsoft.com/office/drawing/2014/main" id="{57C6C62C-6D4E-46F6-A3A1-70B21607BF6E}"/>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8" name="Rectangle 27">
              <a:extLst>
                <a:ext uri="{FF2B5EF4-FFF2-40B4-BE49-F238E27FC236}">
                  <a16:creationId xmlns:a16="http://schemas.microsoft.com/office/drawing/2014/main" id="{22030BFE-22A1-4109-90E4-760D20741A90}"/>
                </a:ext>
              </a:extLst>
            </p:cNvPr>
            <p:cNvSpPr/>
            <p:nvPr/>
          </p:nvSpPr>
          <p:spPr>
            <a:xfrm>
              <a:off x="13908600" y="4010115"/>
              <a:ext cx="1954381" cy="2215991"/>
            </a:xfrm>
            <a:prstGeom prst="rect">
              <a:avLst/>
            </a:prstGeom>
          </p:spPr>
          <p:txBody>
            <a:bodyPr wrap="none" anchor="ctr">
              <a:spAutoFit/>
            </a:bodyPr>
            <a:lstStyle/>
            <a:p>
              <a:pPr lvl="0" algn="ctr" defTabSz="914400">
                <a:defRPr/>
              </a:pPr>
              <a:r>
                <a:rPr lang="en-US" sz="13800">
                  <a:solidFill>
                    <a:schemeClr val="accent2"/>
                  </a:solidFill>
                  <a:latin typeface="Designball-Electronic-Device-01" pitchFamily="2" charset="0"/>
                  <a:ea typeface="Open Sans" panose="020B0606030504020204" pitchFamily="34" charset="0"/>
                  <a:cs typeface="Arial" panose="020B0604020202020204" pitchFamily="34" charset="0"/>
                </a:rPr>
                <a:t>L</a:t>
              </a:r>
            </a:p>
          </p:txBody>
        </p:sp>
      </p:grpSp>
      <p:grpSp>
        <p:nvGrpSpPr>
          <p:cNvPr id="33" name="Group 32">
            <a:extLst>
              <a:ext uri="{FF2B5EF4-FFF2-40B4-BE49-F238E27FC236}">
                <a16:creationId xmlns:a16="http://schemas.microsoft.com/office/drawing/2014/main" id="{76839B42-8332-4B2C-89FB-AC43F22245A0}"/>
              </a:ext>
            </a:extLst>
          </p:cNvPr>
          <p:cNvGrpSpPr/>
          <p:nvPr/>
        </p:nvGrpSpPr>
        <p:grpSpPr>
          <a:xfrm>
            <a:off x="7650312" y="9070568"/>
            <a:ext cx="5163905" cy="5194641"/>
            <a:chOff x="7650312" y="7150328"/>
            <a:chExt cx="5163905" cy="5194641"/>
          </a:xfrm>
        </p:grpSpPr>
        <p:grpSp>
          <p:nvGrpSpPr>
            <p:cNvPr id="34" name="Group 33">
              <a:extLst>
                <a:ext uri="{FF2B5EF4-FFF2-40B4-BE49-F238E27FC236}">
                  <a16:creationId xmlns:a16="http://schemas.microsoft.com/office/drawing/2014/main" id="{769148AB-DA55-468B-8EAA-EB231313B738}"/>
                </a:ext>
              </a:extLst>
            </p:cNvPr>
            <p:cNvGrpSpPr/>
            <p:nvPr/>
          </p:nvGrpSpPr>
          <p:grpSpPr>
            <a:xfrm rot="13908783">
              <a:off x="7634944" y="7165696"/>
              <a:ext cx="5194641" cy="5163905"/>
              <a:chOff x="8451073" y="2889337"/>
              <a:chExt cx="7485028" cy="7440739"/>
            </a:xfrm>
          </p:grpSpPr>
          <p:sp>
            <p:nvSpPr>
              <p:cNvPr id="36" name="Freeform: Shape 35">
                <a:extLst>
                  <a:ext uri="{FF2B5EF4-FFF2-40B4-BE49-F238E27FC236}">
                    <a16:creationId xmlns:a16="http://schemas.microsoft.com/office/drawing/2014/main" id="{18C6F1E2-1538-4A5E-87E0-0B6949EC67F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Freeform: Shape 36">
                <a:extLst>
                  <a:ext uri="{FF2B5EF4-FFF2-40B4-BE49-F238E27FC236}">
                    <a16:creationId xmlns:a16="http://schemas.microsoft.com/office/drawing/2014/main" id="{F1FBF881-0A29-4B66-849E-3FB475E9B7C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Freeform: Shape 37">
                <a:extLst>
                  <a:ext uri="{FF2B5EF4-FFF2-40B4-BE49-F238E27FC236}">
                    <a16:creationId xmlns:a16="http://schemas.microsoft.com/office/drawing/2014/main" id="{6B5BFBE7-1944-4F1E-82D4-A3718BC37E6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Freeform: Shape 38">
                <a:extLst>
                  <a:ext uri="{FF2B5EF4-FFF2-40B4-BE49-F238E27FC236}">
                    <a16:creationId xmlns:a16="http://schemas.microsoft.com/office/drawing/2014/main" id="{0F079F30-D744-4105-A850-9DF795FA8B8B}"/>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5" name="Rectangle 34">
              <a:extLst>
                <a:ext uri="{FF2B5EF4-FFF2-40B4-BE49-F238E27FC236}">
                  <a16:creationId xmlns:a16="http://schemas.microsoft.com/office/drawing/2014/main" id="{75B756AA-F404-4C98-A760-E22AB444B673}"/>
                </a:ext>
              </a:extLst>
            </p:cNvPr>
            <p:cNvSpPr/>
            <p:nvPr/>
          </p:nvSpPr>
          <p:spPr>
            <a:xfrm>
              <a:off x="9255074" y="8639653"/>
              <a:ext cx="1954381" cy="2215991"/>
            </a:xfrm>
            <a:prstGeom prst="rect">
              <a:avLst/>
            </a:prstGeom>
          </p:spPr>
          <p:txBody>
            <a:bodyPr wrap="none" anchor="ctr">
              <a:spAutoFit/>
            </a:bodyPr>
            <a:lstStyle/>
            <a:p>
              <a:pPr lvl="0" algn="ctr" defTabSz="914400">
                <a:defRPr/>
              </a:pPr>
              <a:r>
                <a:rPr lang="en-US" sz="13800">
                  <a:solidFill>
                    <a:schemeClr val="accent2"/>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40" name="Group 39">
            <a:extLst>
              <a:ext uri="{FF2B5EF4-FFF2-40B4-BE49-F238E27FC236}">
                <a16:creationId xmlns:a16="http://schemas.microsoft.com/office/drawing/2014/main" id="{5FCFCBCE-E135-45EF-BBC2-559C1A5A2A63}"/>
              </a:ext>
            </a:extLst>
          </p:cNvPr>
          <p:cNvGrpSpPr/>
          <p:nvPr/>
        </p:nvGrpSpPr>
        <p:grpSpPr>
          <a:xfrm rot="1551114">
            <a:off x="17304199" y="8982828"/>
            <a:ext cx="2932240" cy="2914889"/>
            <a:chOff x="8451073" y="2889337"/>
            <a:chExt cx="7485028" cy="7440739"/>
          </a:xfrm>
        </p:grpSpPr>
        <p:sp>
          <p:nvSpPr>
            <p:cNvPr id="41" name="Freeform: Shape 40">
              <a:extLst>
                <a:ext uri="{FF2B5EF4-FFF2-40B4-BE49-F238E27FC236}">
                  <a16:creationId xmlns:a16="http://schemas.microsoft.com/office/drawing/2014/main" id="{B32F8AF0-E031-4850-8328-FB4EA6DFFD8D}"/>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55A15168-EF29-4D80-B501-6D526E38DF8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Freeform: Shape 42">
              <a:extLst>
                <a:ext uri="{FF2B5EF4-FFF2-40B4-BE49-F238E27FC236}">
                  <a16:creationId xmlns:a16="http://schemas.microsoft.com/office/drawing/2014/main" id="{8E723373-9C7E-4D3E-82EF-75C1581BDC7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F2C8874F-FCE1-4B88-836C-B370C0E41AC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5" name="Group 44">
            <a:extLst>
              <a:ext uri="{FF2B5EF4-FFF2-40B4-BE49-F238E27FC236}">
                <a16:creationId xmlns:a16="http://schemas.microsoft.com/office/drawing/2014/main" id="{55C7FAFA-57A0-46E4-84C1-B3670141A21A}"/>
              </a:ext>
            </a:extLst>
          </p:cNvPr>
          <p:cNvGrpSpPr/>
          <p:nvPr/>
        </p:nvGrpSpPr>
        <p:grpSpPr>
          <a:xfrm rot="1551114">
            <a:off x="16688494" y="3954277"/>
            <a:ext cx="2002759" cy="1990908"/>
            <a:chOff x="8451073" y="2889337"/>
            <a:chExt cx="7485028" cy="7440739"/>
          </a:xfrm>
        </p:grpSpPr>
        <p:sp>
          <p:nvSpPr>
            <p:cNvPr id="46" name="Freeform: Shape 45">
              <a:extLst>
                <a:ext uri="{FF2B5EF4-FFF2-40B4-BE49-F238E27FC236}">
                  <a16:creationId xmlns:a16="http://schemas.microsoft.com/office/drawing/2014/main" id="{0040A8A5-D76D-4410-8AF1-77986CCBA05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73DC6EF2-E891-46BC-AEB6-83B6070A7816}"/>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Freeform: Shape 47">
              <a:extLst>
                <a:ext uri="{FF2B5EF4-FFF2-40B4-BE49-F238E27FC236}">
                  <a16:creationId xmlns:a16="http://schemas.microsoft.com/office/drawing/2014/main" id="{A9DDE9E5-75F1-4059-91F5-3232DB3D547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reeform: Shape 48">
              <a:extLst>
                <a:ext uri="{FF2B5EF4-FFF2-40B4-BE49-F238E27FC236}">
                  <a16:creationId xmlns:a16="http://schemas.microsoft.com/office/drawing/2014/main" id="{3A6A1605-9950-4648-BE9A-7DA55FC9EF66}"/>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0" name="Group 49">
            <a:extLst>
              <a:ext uri="{FF2B5EF4-FFF2-40B4-BE49-F238E27FC236}">
                <a16:creationId xmlns:a16="http://schemas.microsoft.com/office/drawing/2014/main" id="{D469A212-CDCA-4AF9-9938-1FDE81E00DCD}"/>
              </a:ext>
            </a:extLst>
          </p:cNvPr>
          <p:cNvGrpSpPr/>
          <p:nvPr/>
        </p:nvGrpSpPr>
        <p:grpSpPr>
          <a:xfrm rot="1551114">
            <a:off x="5447275" y="5125780"/>
            <a:ext cx="2002759" cy="1990908"/>
            <a:chOff x="8451073" y="2889337"/>
            <a:chExt cx="7485028" cy="7440739"/>
          </a:xfrm>
        </p:grpSpPr>
        <p:sp>
          <p:nvSpPr>
            <p:cNvPr id="51" name="Freeform: Shape 50">
              <a:extLst>
                <a:ext uri="{FF2B5EF4-FFF2-40B4-BE49-F238E27FC236}">
                  <a16:creationId xmlns:a16="http://schemas.microsoft.com/office/drawing/2014/main" id="{9B0912B0-DFE7-4B48-A053-78F3B188065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2A19CA47-A7B3-4436-BC83-1A0A280EC45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3" name="Freeform: Shape 52">
              <a:extLst>
                <a:ext uri="{FF2B5EF4-FFF2-40B4-BE49-F238E27FC236}">
                  <a16:creationId xmlns:a16="http://schemas.microsoft.com/office/drawing/2014/main" id="{E4A99D09-9A85-461D-BFEC-78742AC54CB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316BB4F7-944A-4624-936F-C3F49931C51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5" name="Group 54">
            <a:extLst>
              <a:ext uri="{FF2B5EF4-FFF2-40B4-BE49-F238E27FC236}">
                <a16:creationId xmlns:a16="http://schemas.microsoft.com/office/drawing/2014/main" id="{F0D244DB-C3E1-4E00-94E9-27FF23347919}"/>
              </a:ext>
            </a:extLst>
          </p:cNvPr>
          <p:cNvGrpSpPr/>
          <p:nvPr/>
        </p:nvGrpSpPr>
        <p:grpSpPr>
          <a:xfrm rot="1551114">
            <a:off x="11785391" y="2474639"/>
            <a:ext cx="1367912" cy="1359816"/>
            <a:chOff x="8451073" y="2889337"/>
            <a:chExt cx="7485028" cy="7440739"/>
          </a:xfrm>
        </p:grpSpPr>
        <p:sp>
          <p:nvSpPr>
            <p:cNvPr id="56" name="Freeform: Shape 55">
              <a:extLst>
                <a:ext uri="{FF2B5EF4-FFF2-40B4-BE49-F238E27FC236}">
                  <a16:creationId xmlns:a16="http://schemas.microsoft.com/office/drawing/2014/main" id="{D2FD00B7-8AFB-4536-A68B-3D474B7E127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F912D475-356A-4226-B670-D6902D66389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Freeform: Shape 57">
              <a:extLst>
                <a:ext uri="{FF2B5EF4-FFF2-40B4-BE49-F238E27FC236}">
                  <a16:creationId xmlns:a16="http://schemas.microsoft.com/office/drawing/2014/main" id="{C04DEFD5-A7C0-4F5D-A9CA-8B6D086C0DD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9" name="Freeform: Shape 58">
              <a:extLst>
                <a:ext uri="{FF2B5EF4-FFF2-40B4-BE49-F238E27FC236}">
                  <a16:creationId xmlns:a16="http://schemas.microsoft.com/office/drawing/2014/main" id="{D14BD735-0EBE-475E-A27B-032E441FDDB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0" name="Group 59">
            <a:extLst>
              <a:ext uri="{FF2B5EF4-FFF2-40B4-BE49-F238E27FC236}">
                <a16:creationId xmlns:a16="http://schemas.microsoft.com/office/drawing/2014/main" id="{75154F03-73F6-48DF-956B-0581EE004316}"/>
              </a:ext>
            </a:extLst>
          </p:cNvPr>
          <p:cNvGrpSpPr/>
          <p:nvPr/>
        </p:nvGrpSpPr>
        <p:grpSpPr>
          <a:xfrm rot="1551114">
            <a:off x="5870257" y="10093463"/>
            <a:ext cx="2002759" cy="1990908"/>
            <a:chOff x="8451073" y="2889337"/>
            <a:chExt cx="7485028" cy="7440739"/>
          </a:xfrm>
        </p:grpSpPr>
        <p:sp>
          <p:nvSpPr>
            <p:cNvPr id="61" name="Freeform: Shape 60">
              <a:extLst>
                <a:ext uri="{FF2B5EF4-FFF2-40B4-BE49-F238E27FC236}">
                  <a16:creationId xmlns:a16="http://schemas.microsoft.com/office/drawing/2014/main" id="{981FE374-15CE-4430-97AA-0D5E1D8DFA8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Freeform: Shape 61">
              <a:extLst>
                <a:ext uri="{FF2B5EF4-FFF2-40B4-BE49-F238E27FC236}">
                  <a16:creationId xmlns:a16="http://schemas.microsoft.com/office/drawing/2014/main" id="{F3CFC4B4-A3EE-41AB-8BD3-C642FF6DFDB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3" name="Freeform: Shape 62">
              <a:extLst>
                <a:ext uri="{FF2B5EF4-FFF2-40B4-BE49-F238E27FC236}">
                  <a16:creationId xmlns:a16="http://schemas.microsoft.com/office/drawing/2014/main" id="{551036D3-6D6F-4449-A4CA-0AC2B469E75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4" name="Freeform: Shape 63">
              <a:extLst>
                <a:ext uri="{FF2B5EF4-FFF2-40B4-BE49-F238E27FC236}">
                  <a16:creationId xmlns:a16="http://schemas.microsoft.com/office/drawing/2014/main" id="{4D793B64-8CBB-40B5-BF67-A31E9D6443A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5" name="Group 64">
            <a:extLst>
              <a:ext uri="{FF2B5EF4-FFF2-40B4-BE49-F238E27FC236}">
                <a16:creationId xmlns:a16="http://schemas.microsoft.com/office/drawing/2014/main" id="{296173EE-3883-41D3-B067-F304F9A8EDD0}"/>
              </a:ext>
            </a:extLst>
          </p:cNvPr>
          <p:cNvGrpSpPr/>
          <p:nvPr/>
        </p:nvGrpSpPr>
        <p:grpSpPr>
          <a:xfrm>
            <a:off x="8986842" y="6018278"/>
            <a:ext cx="6285516" cy="6248326"/>
            <a:chOff x="8986842" y="4098038"/>
            <a:chExt cx="6285516" cy="6248326"/>
          </a:xfrm>
        </p:grpSpPr>
        <p:grpSp>
          <p:nvGrpSpPr>
            <p:cNvPr id="66" name="Group 65">
              <a:extLst>
                <a:ext uri="{FF2B5EF4-FFF2-40B4-BE49-F238E27FC236}">
                  <a16:creationId xmlns:a16="http://schemas.microsoft.com/office/drawing/2014/main" id="{75C283BA-12D9-42ED-8B4A-B867ACCE9373}"/>
                </a:ext>
              </a:extLst>
            </p:cNvPr>
            <p:cNvGrpSpPr/>
            <p:nvPr/>
          </p:nvGrpSpPr>
          <p:grpSpPr>
            <a:xfrm>
              <a:off x="8986842" y="4098038"/>
              <a:ext cx="6285516" cy="6248326"/>
              <a:chOff x="8451073" y="2889337"/>
              <a:chExt cx="7485028" cy="7440739"/>
            </a:xfrm>
          </p:grpSpPr>
          <p:sp>
            <p:nvSpPr>
              <p:cNvPr id="68" name="Freeform: Shape 67">
                <a:extLst>
                  <a:ext uri="{FF2B5EF4-FFF2-40B4-BE49-F238E27FC236}">
                    <a16:creationId xmlns:a16="http://schemas.microsoft.com/office/drawing/2014/main" id="{2A7B41CB-83B5-445F-8B2A-4ED1E4472AF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9" name="Freeform: Shape 68">
                <a:extLst>
                  <a:ext uri="{FF2B5EF4-FFF2-40B4-BE49-F238E27FC236}">
                    <a16:creationId xmlns:a16="http://schemas.microsoft.com/office/drawing/2014/main" id="{815909A1-0246-490A-86BD-11772EEA9BC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0" name="Freeform: Shape 69">
                <a:extLst>
                  <a:ext uri="{FF2B5EF4-FFF2-40B4-BE49-F238E27FC236}">
                    <a16:creationId xmlns:a16="http://schemas.microsoft.com/office/drawing/2014/main" id="{816C6ED5-4869-4F5F-8580-5BB2FACFDD9D}"/>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1" name="Freeform: Shape 70">
                <a:extLst>
                  <a:ext uri="{FF2B5EF4-FFF2-40B4-BE49-F238E27FC236}">
                    <a16:creationId xmlns:a16="http://schemas.microsoft.com/office/drawing/2014/main" id="{267A3C1D-DDF1-49B9-BB58-0E3E4E910FE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7" name="Rectangle 66">
              <a:extLst>
                <a:ext uri="{FF2B5EF4-FFF2-40B4-BE49-F238E27FC236}">
                  <a16:creationId xmlns:a16="http://schemas.microsoft.com/office/drawing/2014/main" id="{F0AA24DB-57B8-4E7F-98B6-4EC9B84A023F}"/>
                </a:ext>
              </a:extLst>
            </p:cNvPr>
            <p:cNvSpPr/>
            <p:nvPr/>
          </p:nvSpPr>
          <p:spPr>
            <a:xfrm>
              <a:off x="10972873" y="5898762"/>
              <a:ext cx="2313454" cy="2646878"/>
            </a:xfrm>
            <a:prstGeom prst="rect">
              <a:avLst/>
            </a:prstGeom>
          </p:spPr>
          <p:txBody>
            <a:bodyPr wrap="none" anchor="ctr">
              <a:spAutoFit/>
            </a:bodyPr>
            <a:lstStyle/>
            <a:p>
              <a:pPr lvl="0" algn="ctr" defTabSz="914400">
                <a:defRPr/>
              </a:pPr>
              <a:r>
                <a:rPr lang="en-US" sz="16600">
                  <a:solidFill>
                    <a:schemeClr val="accent3"/>
                  </a:solidFill>
                  <a:latin typeface="Designball-Electronic-Device-01" pitchFamily="2" charset="0"/>
                  <a:ea typeface="Open Sans" panose="020B0606030504020204" pitchFamily="34" charset="0"/>
                  <a:cs typeface="Arial" panose="020B0604020202020204" pitchFamily="34" charset="0"/>
                </a:rPr>
                <a:t>n</a:t>
              </a:r>
            </a:p>
          </p:txBody>
        </p:sp>
      </p:grpSp>
      <p:cxnSp>
        <p:nvCxnSpPr>
          <p:cNvPr id="72" name="Straight Connector 71">
            <a:extLst>
              <a:ext uri="{FF2B5EF4-FFF2-40B4-BE49-F238E27FC236}">
                <a16:creationId xmlns:a16="http://schemas.microsoft.com/office/drawing/2014/main" id="{A8E67D00-B2CA-4F35-9167-834047906E4C}"/>
              </a:ext>
            </a:extLst>
          </p:cNvPr>
          <p:cNvCxnSpPr>
            <a:cxnSpLocks/>
          </p:cNvCxnSpPr>
          <p:nvPr/>
        </p:nvCxnSpPr>
        <p:spPr>
          <a:xfrm flipV="1">
            <a:off x="15519061" y="4624649"/>
            <a:ext cx="3211956" cy="2036973"/>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73" name="Group 72">
            <a:extLst>
              <a:ext uri="{FF2B5EF4-FFF2-40B4-BE49-F238E27FC236}">
                <a16:creationId xmlns:a16="http://schemas.microsoft.com/office/drawing/2014/main" id="{67E02DA1-C65B-48E7-9216-9FB4074A3CA5}"/>
              </a:ext>
            </a:extLst>
          </p:cNvPr>
          <p:cNvGrpSpPr/>
          <p:nvPr/>
        </p:nvGrpSpPr>
        <p:grpSpPr>
          <a:xfrm>
            <a:off x="18901692" y="3976017"/>
            <a:ext cx="2357203" cy="1055798"/>
            <a:chOff x="5980757" y="2826025"/>
            <a:chExt cx="2357203" cy="1055798"/>
          </a:xfrm>
        </p:grpSpPr>
        <p:sp>
          <p:nvSpPr>
            <p:cNvPr id="74" name="TextBox 73">
              <a:extLst>
                <a:ext uri="{FF2B5EF4-FFF2-40B4-BE49-F238E27FC236}">
                  <a16:creationId xmlns:a16="http://schemas.microsoft.com/office/drawing/2014/main" id="{699B9E4C-8A0F-4D6D-B6B2-AFE23CF1A247}"/>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75" name="TextBox 74">
              <a:extLst>
                <a:ext uri="{FF2B5EF4-FFF2-40B4-BE49-F238E27FC236}">
                  <a16:creationId xmlns:a16="http://schemas.microsoft.com/office/drawing/2014/main" id="{AE9723B3-AFFE-4DAD-8896-A6AB2D4DC631}"/>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cxnSp>
        <p:nvCxnSpPr>
          <p:cNvPr id="76" name="Straight Connector 75">
            <a:extLst>
              <a:ext uri="{FF2B5EF4-FFF2-40B4-BE49-F238E27FC236}">
                <a16:creationId xmlns:a16="http://schemas.microsoft.com/office/drawing/2014/main" id="{6D2D1847-78B7-4328-9E14-044207006F88}"/>
              </a:ext>
            </a:extLst>
          </p:cNvPr>
          <p:cNvCxnSpPr>
            <a:cxnSpLocks/>
          </p:cNvCxnSpPr>
          <p:nvPr/>
        </p:nvCxnSpPr>
        <p:spPr>
          <a:xfrm>
            <a:off x="15319404" y="11435197"/>
            <a:ext cx="1943376" cy="163852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77" name="Group 76">
            <a:extLst>
              <a:ext uri="{FF2B5EF4-FFF2-40B4-BE49-F238E27FC236}">
                <a16:creationId xmlns:a16="http://schemas.microsoft.com/office/drawing/2014/main" id="{B385902E-37C0-47D8-9CD6-39E2EA99E4BB}"/>
              </a:ext>
            </a:extLst>
          </p:cNvPr>
          <p:cNvGrpSpPr/>
          <p:nvPr/>
        </p:nvGrpSpPr>
        <p:grpSpPr>
          <a:xfrm>
            <a:off x="17584386" y="12675696"/>
            <a:ext cx="2357203" cy="1055798"/>
            <a:chOff x="5980757" y="2826025"/>
            <a:chExt cx="2357203" cy="1055798"/>
          </a:xfrm>
        </p:grpSpPr>
        <p:sp>
          <p:nvSpPr>
            <p:cNvPr id="78" name="TextBox 77">
              <a:extLst>
                <a:ext uri="{FF2B5EF4-FFF2-40B4-BE49-F238E27FC236}">
                  <a16:creationId xmlns:a16="http://schemas.microsoft.com/office/drawing/2014/main" id="{3E088BA6-4AC4-4E8A-B0EF-CEF5310BD758}"/>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79" name="TextBox 78">
              <a:extLst>
                <a:ext uri="{FF2B5EF4-FFF2-40B4-BE49-F238E27FC236}">
                  <a16:creationId xmlns:a16="http://schemas.microsoft.com/office/drawing/2014/main" id="{8E5AEE2E-6AC6-47FD-BF30-61F928320F41}"/>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80" name="Group 79">
            <a:extLst>
              <a:ext uri="{FF2B5EF4-FFF2-40B4-BE49-F238E27FC236}">
                <a16:creationId xmlns:a16="http://schemas.microsoft.com/office/drawing/2014/main" id="{DED142AE-A2D2-45E8-A64B-26F70B2ED93E}"/>
              </a:ext>
            </a:extLst>
          </p:cNvPr>
          <p:cNvGrpSpPr/>
          <p:nvPr/>
        </p:nvGrpSpPr>
        <p:grpSpPr>
          <a:xfrm>
            <a:off x="3524845" y="13619774"/>
            <a:ext cx="2357203" cy="1055798"/>
            <a:chOff x="5980757" y="2826025"/>
            <a:chExt cx="2357203" cy="1055798"/>
          </a:xfrm>
        </p:grpSpPr>
        <p:sp>
          <p:nvSpPr>
            <p:cNvPr id="81" name="TextBox 80">
              <a:extLst>
                <a:ext uri="{FF2B5EF4-FFF2-40B4-BE49-F238E27FC236}">
                  <a16:creationId xmlns:a16="http://schemas.microsoft.com/office/drawing/2014/main" id="{DE6C7674-CE83-4F02-B837-5998A4943B3C}"/>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82" name="TextBox 81">
              <a:extLst>
                <a:ext uri="{FF2B5EF4-FFF2-40B4-BE49-F238E27FC236}">
                  <a16:creationId xmlns:a16="http://schemas.microsoft.com/office/drawing/2014/main" id="{6D97D6B9-83DD-462B-910B-89F0C0FD399D}"/>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cxnSp>
        <p:nvCxnSpPr>
          <p:cNvPr id="83" name="Straight Connector 82">
            <a:extLst>
              <a:ext uri="{FF2B5EF4-FFF2-40B4-BE49-F238E27FC236}">
                <a16:creationId xmlns:a16="http://schemas.microsoft.com/office/drawing/2014/main" id="{3F5AFD79-05C0-4F81-B25F-8244ADC1FEA4}"/>
              </a:ext>
            </a:extLst>
          </p:cNvPr>
          <p:cNvCxnSpPr>
            <a:cxnSpLocks/>
          </p:cNvCxnSpPr>
          <p:nvPr/>
        </p:nvCxnSpPr>
        <p:spPr>
          <a:xfrm flipH="1">
            <a:off x="6198704" y="12316338"/>
            <a:ext cx="3111177" cy="1800777"/>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4B75F864-C5E2-4D14-909F-D644C9363061}"/>
              </a:ext>
            </a:extLst>
          </p:cNvPr>
          <p:cNvCxnSpPr>
            <a:cxnSpLocks/>
          </p:cNvCxnSpPr>
          <p:nvPr/>
        </p:nvCxnSpPr>
        <p:spPr>
          <a:xfrm flipH="1" flipV="1">
            <a:off x="8371817" y="5023920"/>
            <a:ext cx="1363223" cy="1667947"/>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85" name="Group 84">
            <a:extLst>
              <a:ext uri="{FF2B5EF4-FFF2-40B4-BE49-F238E27FC236}">
                <a16:creationId xmlns:a16="http://schemas.microsoft.com/office/drawing/2014/main" id="{F78B2944-2F75-481C-BBD0-E9E7FAC1B9F1}"/>
              </a:ext>
            </a:extLst>
          </p:cNvPr>
          <p:cNvGrpSpPr/>
          <p:nvPr/>
        </p:nvGrpSpPr>
        <p:grpSpPr>
          <a:xfrm>
            <a:off x="5798048" y="3795871"/>
            <a:ext cx="2357203" cy="1055798"/>
            <a:chOff x="5980757" y="2826025"/>
            <a:chExt cx="2357203" cy="1055798"/>
          </a:xfrm>
        </p:grpSpPr>
        <p:sp>
          <p:nvSpPr>
            <p:cNvPr id="86" name="TextBox 85">
              <a:extLst>
                <a:ext uri="{FF2B5EF4-FFF2-40B4-BE49-F238E27FC236}">
                  <a16:creationId xmlns:a16="http://schemas.microsoft.com/office/drawing/2014/main" id="{22F07EED-6485-4150-87F8-D526F180461E}"/>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87" name="TextBox 86">
              <a:extLst>
                <a:ext uri="{FF2B5EF4-FFF2-40B4-BE49-F238E27FC236}">
                  <a16:creationId xmlns:a16="http://schemas.microsoft.com/office/drawing/2014/main" id="{2577DB7A-FBA5-4930-8222-BF79E5D7D158}"/>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cxnSp>
        <p:nvCxnSpPr>
          <p:cNvPr id="88" name="Straight Connector 87">
            <a:extLst>
              <a:ext uri="{FF2B5EF4-FFF2-40B4-BE49-F238E27FC236}">
                <a16:creationId xmlns:a16="http://schemas.microsoft.com/office/drawing/2014/main" id="{9801DA4D-031F-4369-9E17-159543E37AF5}"/>
              </a:ext>
            </a:extLst>
          </p:cNvPr>
          <p:cNvCxnSpPr>
            <a:cxnSpLocks/>
          </p:cNvCxnSpPr>
          <p:nvPr/>
        </p:nvCxnSpPr>
        <p:spPr>
          <a:xfrm flipH="1" flipV="1">
            <a:off x="6071986" y="9164145"/>
            <a:ext cx="4946452" cy="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ABE777C2-24E5-4C87-82D9-91D3F6AE9F30}"/>
              </a:ext>
            </a:extLst>
          </p:cNvPr>
          <p:cNvGrpSpPr/>
          <p:nvPr/>
        </p:nvGrpSpPr>
        <p:grpSpPr>
          <a:xfrm>
            <a:off x="3455115" y="8562951"/>
            <a:ext cx="2357203" cy="1055798"/>
            <a:chOff x="5980757" y="2826025"/>
            <a:chExt cx="2357203" cy="1055798"/>
          </a:xfrm>
        </p:grpSpPr>
        <p:sp>
          <p:nvSpPr>
            <p:cNvPr id="90" name="TextBox 89">
              <a:extLst>
                <a:ext uri="{FF2B5EF4-FFF2-40B4-BE49-F238E27FC236}">
                  <a16:creationId xmlns:a16="http://schemas.microsoft.com/office/drawing/2014/main" id="{CB149587-2018-4B13-BC11-8FC6977BFDCD}"/>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91" name="TextBox 90">
              <a:extLst>
                <a:ext uri="{FF2B5EF4-FFF2-40B4-BE49-F238E27FC236}">
                  <a16:creationId xmlns:a16="http://schemas.microsoft.com/office/drawing/2014/main" id="{D3F5FC56-535E-4DBB-B8B3-7B2C984FCB52}"/>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92" name="Group 91">
            <a:extLst>
              <a:ext uri="{FF2B5EF4-FFF2-40B4-BE49-F238E27FC236}">
                <a16:creationId xmlns:a16="http://schemas.microsoft.com/office/drawing/2014/main" id="{5D1BEBDA-8C1E-46FD-AB8E-75F13747F631}"/>
              </a:ext>
            </a:extLst>
          </p:cNvPr>
          <p:cNvGrpSpPr/>
          <p:nvPr/>
        </p:nvGrpSpPr>
        <p:grpSpPr>
          <a:xfrm>
            <a:off x="13571130" y="7327342"/>
            <a:ext cx="3548010" cy="3527016"/>
            <a:chOff x="8451073" y="2889337"/>
            <a:chExt cx="7485028" cy="7440739"/>
          </a:xfrm>
        </p:grpSpPr>
        <p:sp>
          <p:nvSpPr>
            <p:cNvPr id="93" name="Freeform: Shape 92">
              <a:extLst>
                <a:ext uri="{FF2B5EF4-FFF2-40B4-BE49-F238E27FC236}">
                  <a16:creationId xmlns:a16="http://schemas.microsoft.com/office/drawing/2014/main" id="{CB91BA22-6B30-4E0A-B0D4-B80CEFD68B9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4" name="Freeform: Shape 93">
              <a:extLst>
                <a:ext uri="{FF2B5EF4-FFF2-40B4-BE49-F238E27FC236}">
                  <a16:creationId xmlns:a16="http://schemas.microsoft.com/office/drawing/2014/main" id="{7A72150B-B7A7-4D82-AFC4-957E372117D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5" name="Freeform: Shape 94">
              <a:extLst>
                <a:ext uri="{FF2B5EF4-FFF2-40B4-BE49-F238E27FC236}">
                  <a16:creationId xmlns:a16="http://schemas.microsoft.com/office/drawing/2014/main" id="{0E569925-7985-4CA6-B1AC-03E8DBD0FBF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6" name="Freeform: Shape 95">
              <a:extLst>
                <a:ext uri="{FF2B5EF4-FFF2-40B4-BE49-F238E27FC236}">
                  <a16:creationId xmlns:a16="http://schemas.microsoft.com/office/drawing/2014/main" id="{51A9BC2A-165C-4BC1-988E-8E3508A8F64B}"/>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7" name="Group 96">
            <a:extLst>
              <a:ext uri="{FF2B5EF4-FFF2-40B4-BE49-F238E27FC236}">
                <a16:creationId xmlns:a16="http://schemas.microsoft.com/office/drawing/2014/main" id="{0347BE3C-89DC-463F-AF5B-AB122B656651}"/>
              </a:ext>
            </a:extLst>
          </p:cNvPr>
          <p:cNvGrpSpPr/>
          <p:nvPr/>
        </p:nvGrpSpPr>
        <p:grpSpPr>
          <a:xfrm>
            <a:off x="11346095" y="10623160"/>
            <a:ext cx="3548010" cy="3527016"/>
            <a:chOff x="8451073" y="2889337"/>
            <a:chExt cx="7485028" cy="7440739"/>
          </a:xfrm>
        </p:grpSpPr>
        <p:sp>
          <p:nvSpPr>
            <p:cNvPr id="98" name="Freeform: Shape 97">
              <a:extLst>
                <a:ext uri="{FF2B5EF4-FFF2-40B4-BE49-F238E27FC236}">
                  <a16:creationId xmlns:a16="http://schemas.microsoft.com/office/drawing/2014/main" id="{232C10A1-A6CD-4489-925D-1EFDE76F300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9" name="Freeform: Shape 98">
              <a:extLst>
                <a:ext uri="{FF2B5EF4-FFF2-40B4-BE49-F238E27FC236}">
                  <a16:creationId xmlns:a16="http://schemas.microsoft.com/office/drawing/2014/main" id="{6B5A0BC6-E3A9-463F-83AC-C37AE00824F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0" name="Freeform: Shape 99">
              <a:extLst>
                <a:ext uri="{FF2B5EF4-FFF2-40B4-BE49-F238E27FC236}">
                  <a16:creationId xmlns:a16="http://schemas.microsoft.com/office/drawing/2014/main" id="{28EEA09A-19B4-4DFB-816C-3F488F5C6CA8}"/>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1" name="Freeform: Shape 100">
              <a:extLst>
                <a:ext uri="{FF2B5EF4-FFF2-40B4-BE49-F238E27FC236}">
                  <a16:creationId xmlns:a16="http://schemas.microsoft.com/office/drawing/2014/main" id="{F5696A8D-7EDF-47F9-AA4F-9F88196172A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409046146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2000">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14:bounceEnd="72000">
                                          <p:cBhvr additive="base">
                                            <p:cTn id="7" dur="2500" fill="hold"/>
                                            <p:tgtEl>
                                              <p:spTgt spid="65"/>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6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2000">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14:bounceEnd="72000">
                                          <p:cBhvr additive="base">
                                            <p:cTn id="11" dur="2500" fill="hold"/>
                                            <p:tgtEl>
                                              <p:spTgt spid="33"/>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2000">
                                      <p:stCondLst>
                                        <p:cond delay="200"/>
                                      </p:stCondLst>
                                      <p:childTnLst>
                                        <p:set>
                                          <p:cBhvr>
                                            <p:cTn id="14" dur="1" fill="hold">
                                              <p:stCondLst>
                                                <p:cond delay="0"/>
                                              </p:stCondLst>
                                            </p:cTn>
                                            <p:tgtEl>
                                              <p:spTgt spid="19"/>
                                            </p:tgtEl>
                                            <p:attrNameLst>
                                              <p:attrName>style.visibility</p:attrName>
                                            </p:attrNameLst>
                                          </p:cBhvr>
                                          <p:to>
                                            <p:strVal val="visible"/>
                                          </p:to>
                                        </p:set>
                                        <p:anim calcmode="lin" valueType="num" p14:bounceEnd="72000">
                                          <p:cBhvr additive="base">
                                            <p:cTn id="15" dur="2500" fill="hold"/>
                                            <p:tgtEl>
                                              <p:spTgt spid="19"/>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300"/>
                                      </p:stCondLst>
                                      <p:childTnLst>
                                        <p:set>
                                          <p:cBhvr>
                                            <p:cTn id="18" dur="1" fill="hold">
                                              <p:stCondLst>
                                                <p:cond delay="0"/>
                                              </p:stCondLst>
                                            </p:cTn>
                                            <p:tgtEl>
                                              <p:spTgt spid="14"/>
                                            </p:tgtEl>
                                            <p:attrNameLst>
                                              <p:attrName>style.visibility</p:attrName>
                                            </p:attrNameLst>
                                          </p:cBhvr>
                                          <p:to>
                                            <p:strVal val="visible"/>
                                          </p:to>
                                        </p:set>
                                        <p:anim calcmode="lin" valueType="num" p14:bounceEnd="72000">
                                          <p:cBhvr additive="base">
                                            <p:cTn id="19" dur="2500" fill="hold"/>
                                            <p:tgtEl>
                                              <p:spTgt spid="14"/>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2000">
                                      <p:stCondLst>
                                        <p:cond delay="400"/>
                                      </p:stCondLst>
                                      <p:childTnLst>
                                        <p:set>
                                          <p:cBhvr>
                                            <p:cTn id="22" dur="1" fill="hold">
                                              <p:stCondLst>
                                                <p:cond delay="0"/>
                                              </p:stCondLst>
                                            </p:cTn>
                                            <p:tgtEl>
                                              <p:spTgt spid="26"/>
                                            </p:tgtEl>
                                            <p:attrNameLst>
                                              <p:attrName>style.visibility</p:attrName>
                                            </p:attrNameLst>
                                          </p:cBhvr>
                                          <p:to>
                                            <p:strVal val="visible"/>
                                          </p:to>
                                        </p:set>
                                        <p:anim calcmode="lin" valueType="num" p14:bounceEnd="72000">
                                          <p:cBhvr additive="base">
                                            <p:cTn id="23" dur="2500" fill="hold"/>
                                            <p:tgtEl>
                                              <p:spTgt spid="26"/>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26"/>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2000">
                                      <p:stCondLst>
                                        <p:cond delay="500"/>
                                      </p:stCondLst>
                                      <p:childTnLst>
                                        <p:set>
                                          <p:cBhvr>
                                            <p:cTn id="26" dur="1" fill="hold">
                                              <p:stCondLst>
                                                <p:cond delay="0"/>
                                              </p:stCondLst>
                                            </p:cTn>
                                            <p:tgtEl>
                                              <p:spTgt spid="92"/>
                                            </p:tgtEl>
                                            <p:attrNameLst>
                                              <p:attrName>style.visibility</p:attrName>
                                            </p:attrNameLst>
                                          </p:cBhvr>
                                          <p:to>
                                            <p:strVal val="visible"/>
                                          </p:to>
                                        </p:set>
                                        <p:anim calcmode="lin" valueType="num" p14:bounceEnd="72000">
                                          <p:cBhvr additive="base">
                                            <p:cTn id="27" dur="2500" fill="hold"/>
                                            <p:tgtEl>
                                              <p:spTgt spid="92"/>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92"/>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2000">
                                      <p:stCondLst>
                                        <p:cond delay="600"/>
                                      </p:stCondLst>
                                      <p:childTnLst>
                                        <p:set>
                                          <p:cBhvr>
                                            <p:cTn id="30" dur="1" fill="hold">
                                              <p:stCondLst>
                                                <p:cond delay="0"/>
                                              </p:stCondLst>
                                            </p:cTn>
                                            <p:tgtEl>
                                              <p:spTgt spid="7"/>
                                            </p:tgtEl>
                                            <p:attrNameLst>
                                              <p:attrName>style.visibility</p:attrName>
                                            </p:attrNameLst>
                                          </p:cBhvr>
                                          <p:to>
                                            <p:strVal val="visible"/>
                                          </p:to>
                                        </p:set>
                                        <p:anim calcmode="lin" valueType="num" p14:bounceEnd="72000">
                                          <p:cBhvr additive="base">
                                            <p:cTn id="31" dur="2500" fill="hold"/>
                                            <p:tgtEl>
                                              <p:spTgt spid="7"/>
                                            </p:tgtEl>
                                            <p:attrNameLst>
                                              <p:attrName>ppt_x</p:attrName>
                                            </p:attrNameLst>
                                          </p:cBhvr>
                                          <p:tavLst>
                                            <p:tav tm="0">
                                              <p:val>
                                                <p:strVal val="#ppt_x"/>
                                              </p:val>
                                            </p:tav>
                                            <p:tav tm="100000">
                                              <p:val>
                                                <p:strVal val="#ppt_x"/>
                                              </p:val>
                                            </p:tav>
                                          </p:tavLst>
                                        </p:anim>
                                        <p:anim calcmode="lin" valueType="num" p14:bounceEnd="72000">
                                          <p:cBhvr additive="base">
                                            <p:cTn id="32" dur="2500" fill="hold"/>
                                            <p:tgtEl>
                                              <p:spTgt spid="7"/>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2000">
                                      <p:stCondLst>
                                        <p:cond delay="700"/>
                                      </p:stCondLst>
                                      <p:childTnLst>
                                        <p:set>
                                          <p:cBhvr>
                                            <p:cTn id="34" dur="1" fill="hold">
                                              <p:stCondLst>
                                                <p:cond delay="0"/>
                                              </p:stCondLst>
                                            </p:cTn>
                                            <p:tgtEl>
                                              <p:spTgt spid="97"/>
                                            </p:tgtEl>
                                            <p:attrNameLst>
                                              <p:attrName>style.visibility</p:attrName>
                                            </p:attrNameLst>
                                          </p:cBhvr>
                                          <p:to>
                                            <p:strVal val="visible"/>
                                          </p:to>
                                        </p:set>
                                        <p:anim calcmode="lin" valueType="num" p14:bounceEnd="72000">
                                          <p:cBhvr additive="base">
                                            <p:cTn id="35" dur="2500" fill="hold"/>
                                            <p:tgtEl>
                                              <p:spTgt spid="97"/>
                                            </p:tgtEl>
                                            <p:attrNameLst>
                                              <p:attrName>ppt_x</p:attrName>
                                            </p:attrNameLst>
                                          </p:cBhvr>
                                          <p:tavLst>
                                            <p:tav tm="0">
                                              <p:val>
                                                <p:strVal val="#ppt_x"/>
                                              </p:val>
                                            </p:tav>
                                            <p:tav tm="100000">
                                              <p:val>
                                                <p:strVal val="#ppt_x"/>
                                              </p:val>
                                            </p:tav>
                                          </p:tavLst>
                                        </p:anim>
                                        <p:anim calcmode="lin" valueType="num" p14:bounceEnd="72000">
                                          <p:cBhvr additive="base">
                                            <p:cTn id="36" dur="2500" fill="hold"/>
                                            <p:tgtEl>
                                              <p:spTgt spid="97"/>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72000">
                                      <p:stCondLst>
                                        <p:cond delay="800"/>
                                      </p:stCondLst>
                                      <p:childTnLst>
                                        <p:set>
                                          <p:cBhvr>
                                            <p:cTn id="38" dur="1" fill="hold">
                                              <p:stCondLst>
                                                <p:cond delay="0"/>
                                              </p:stCondLst>
                                            </p:cTn>
                                            <p:tgtEl>
                                              <p:spTgt spid="2"/>
                                            </p:tgtEl>
                                            <p:attrNameLst>
                                              <p:attrName>style.visibility</p:attrName>
                                            </p:attrNameLst>
                                          </p:cBhvr>
                                          <p:to>
                                            <p:strVal val="visible"/>
                                          </p:to>
                                        </p:set>
                                        <p:anim calcmode="lin" valueType="num" p14:bounceEnd="72000">
                                          <p:cBhvr additive="base">
                                            <p:cTn id="39" dur="2500" fill="hold"/>
                                            <p:tgtEl>
                                              <p:spTgt spid="2"/>
                                            </p:tgtEl>
                                            <p:attrNameLst>
                                              <p:attrName>ppt_x</p:attrName>
                                            </p:attrNameLst>
                                          </p:cBhvr>
                                          <p:tavLst>
                                            <p:tav tm="0">
                                              <p:val>
                                                <p:strVal val="#ppt_x"/>
                                              </p:val>
                                            </p:tav>
                                            <p:tav tm="100000">
                                              <p:val>
                                                <p:strVal val="#ppt_x"/>
                                              </p:val>
                                            </p:tav>
                                          </p:tavLst>
                                        </p:anim>
                                        <p:anim calcmode="lin" valueType="num" p14:bounceEnd="72000">
                                          <p:cBhvr additive="base">
                                            <p:cTn id="40" dur="2500" fill="hold"/>
                                            <p:tgtEl>
                                              <p:spTgt spid="2"/>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14:presetBounceEnd="72000">
                                      <p:stCondLst>
                                        <p:cond delay="900"/>
                                      </p:stCondLst>
                                      <p:childTnLst>
                                        <p:set>
                                          <p:cBhvr>
                                            <p:cTn id="42" dur="1" fill="hold">
                                              <p:stCondLst>
                                                <p:cond delay="0"/>
                                              </p:stCondLst>
                                            </p:cTn>
                                            <p:tgtEl>
                                              <p:spTgt spid="50"/>
                                            </p:tgtEl>
                                            <p:attrNameLst>
                                              <p:attrName>style.visibility</p:attrName>
                                            </p:attrNameLst>
                                          </p:cBhvr>
                                          <p:to>
                                            <p:strVal val="visible"/>
                                          </p:to>
                                        </p:set>
                                        <p:anim calcmode="lin" valueType="num" p14:bounceEnd="72000">
                                          <p:cBhvr additive="base">
                                            <p:cTn id="43" dur="2500" fill="hold"/>
                                            <p:tgtEl>
                                              <p:spTgt spid="50"/>
                                            </p:tgtEl>
                                            <p:attrNameLst>
                                              <p:attrName>ppt_x</p:attrName>
                                            </p:attrNameLst>
                                          </p:cBhvr>
                                          <p:tavLst>
                                            <p:tav tm="0">
                                              <p:val>
                                                <p:strVal val="#ppt_x"/>
                                              </p:val>
                                            </p:tav>
                                            <p:tav tm="100000">
                                              <p:val>
                                                <p:strVal val="#ppt_x"/>
                                              </p:val>
                                            </p:tav>
                                          </p:tavLst>
                                        </p:anim>
                                        <p:anim calcmode="lin" valueType="num" p14:bounceEnd="72000">
                                          <p:cBhvr additive="base">
                                            <p:cTn id="44" dur="2500" fill="hold"/>
                                            <p:tgtEl>
                                              <p:spTgt spid="50"/>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72000">
                                      <p:stCondLst>
                                        <p:cond delay="1000"/>
                                      </p:stCondLst>
                                      <p:childTnLst>
                                        <p:set>
                                          <p:cBhvr>
                                            <p:cTn id="46" dur="1" fill="hold">
                                              <p:stCondLst>
                                                <p:cond delay="0"/>
                                              </p:stCondLst>
                                            </p:cTn>
                                            <p:tgtEl>
                                              <p:spTgt spid="55"/>
                                            </p:tgtEl>
                                            <p:attrNameLst>
                                              <p:attrName>style.visibility</p:attrName>
                                            </p:attrNameLst>
                                          </p:cBhvr>
                                          <p:to>
                                            <p:strVal val="visible"/>
                                          </p:to>
                                        </p:set>
                                        <p:anim calcmode="lin" valueType="num" p14:bounceEnd="72000">
                                          <p:cBhvr additive="base">
                                            <p:cTn id="47" dur="2500" fill="hold"/>
                                            <p:tgtEl>
                                              <p:spTgt spid="55"/>
                                            </p:tgtEl>
                                            <p:attrNameLst>
                                              <p:attrName>ppt_x</p:attrName>
                                            </p:attrNameLst>
                                          </p:cBhvr>
                                          <p:tavLst>
                                            <p:tav tm="0">
                                              <p:val>
                                                <p:strVal val="#ppt_x"/>
                                              </p:val>
                                            </p:tav>
                                            <p:tav tm="100000">
                                              <p:val>
                                                <p:strVal val="#ppt_x"/>
                                              </p:val>
                                            </p:tav>
                                          </p:tavLst>
                                        </p:anim>
                                        <p:anim calcmode="lin" valueType="num" p14:bounceEnd="72000">
                                          <p:cBhvr additive="base">
                                            <p:cTn id="48" dur="2500" fill="hold"/>
                                            <p:tgtEl>
                                              <p:spTgt spid="55"/>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14:presetBounceEnd="72000">
                                      <p:stCondLst>
                                        <p:cond delay="1100"/>
                                      </p:stCondLst>
                                      <p:childTnLst>
                                        <p:set>
                                          <p:cBhvr>
                                            <p:cTn id="50" dur="1" fill="hold">
                                              <p:stCondLst>
                                                <p:cond delay="0"/>
                                              </p:stCondLst>
                                            </p:cTn>
                                            <p:tgtEl>
                                              <p:spTgt spid="45"/>
                                            </p:tgtEl>
                                            <p:attrNameLst>
                                              <p:attrName>style.visibility</p:attrName>
                                            </p:attrNameLst>
                                          </p:cBhvr>
                                          <p:to>
                                            <p:strVal val="visible"/>
                                          </p:to>
                                        </p:set>
                                        <p:anim calcmode="lin" valueType="num" p14:bounceEnd="72000">
                                          <p:cBhvr additive="base">
                                            <p:cTn id="51" dur="2500" fill="hold"/>
                                            <p:tgtEl>
                                              <p:spTgt spid="45"/>
                                            </p:tgtEl>
                                            <p:attrNameLst>
                                              <p:attrName>ppt_x</p:attrName>
                                            </p:attrNameLst>
                                          </p:cBhvr>
                                          <p:tavLst>
                                            <p:tav tm="0">
                                              <p:val>
                                                <p:strVal val="#ppt_x"/>
                                              </p:val>
                                            </p:tav>
                                            <p:tav tm="100000">
                                              <p:val>
                                                <p:strVal val="#ppt_x"/>
                                              </p:val>
                                            </p:tav>
                                          </p:tavLst>
                                        </p:anim>
                                        <p:anim calcmode="lin" valueType="num" p14:bounceEnd="72000">
                                          <p:cBhvr additive="base">
                                            <p:cTn id="52" dur="2500" fill="hold"/>
                                            <p:tgtEl>
                                              <p:spTgt spid="45"/>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14:presetBounceEnd="72000">
                                      <p:stCondLst>
                                        <p:cond delay="1200"/>
                                      </p:stCondLst>
                                      <p:childTnLst>
                                        <p:set>
                                          <p:cBhvr>
                                            <p:cTn id="54" dur="1" fill="hold">
                                              <p:stCondLst>
                                                <p:cond delay="0"/>
                                              </p:stCondLst>
                                            </p:cTn>
                                            <p:tgtEl>
                                              <p:spTgt spid="40"/>
                                            </p:tgtEl>
                                            <p:attrNameLst>
                                              <p:attrName>style.visibility</p:attrName>
                                            </p:attrNameLst>
                                          </p:cBhvr>
                                          <p:to>
                                            <p:strVal val="visible"/>
                                          </p:to>
                                        </p:set>
                                        <p:anim calcmode="lin" valueType="num" p14:bounceEnd="72000">
                                          <p:cBhvr additive="base">
                                            <p:cTn id="55" dur="2500" fill="hold"/>
                                            <p:tgtEl>
                                              <p:spTgt spid="40"/>
                                            </p:tgtEl>
                                            <p:attrNameLst>
                                              <p:attrName>ppt_x</p:attrName>
                                            </p:attrNameLst>
                                          </p:cBhvr>
                                          <p:tavLst>
                                            <p:tav tm="0">
                                              <p:val>
                                                <p:strVal val="#ppt_x"/>
                                              </p:val>
                                            </p:tav>
                                            <p:tav tm="100000">
                                              <p:val>
                                                <p:strVal val="#ppt_x"/>
                                              </p:val>
                                            </p:tav>
                                          </p:tavLst>
                                        </p:anim>
                                        <p:anim calcmode="lin" valueType="num" p14:bounceEnd="72000">
                                          <p:cBhvr additive="base">
                                            <p:cTn id="56" dur="2500" fill="hold"/>
                                            <p:tgtEl>
                                              <p:spTgt spid="40"/>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14:presetBounceEnd="72000">
                                      <p:stCondLst>
                                        <p:cond delay="1300"/>
                                      </p:stCondLst>
                                      <p:childTnLst>
                                        <p:set>
                                          <p:cBhvr>
                                            <p:cTn id="58" dur="1" fill="hold">
                                              <p:stCondLst>
                                                <p:cond delay="0"/>
                                              </p:stCondLst>
                                            </p:cTn>
                                            <p:tgtEl>
                                              <p:spTgt spid="60"/>
                                            </p:tgtEl>
                                            <p:attrNameLst>
                                              <p:attrName>style.visibility</p:attrName>
                                            </p:attrNameLst>
                                          </p:cBhvr>
                                          <p:to>
                                            <p:strVal val="visible"/>
                                          </p:to>
                                        </p:set>
                                        <p:anim calcmode="lin" valueType="num" p14:bounceEnd="72000">
                                          <p:cBhvr additive="base">
                                            <p:cTn id="59" dur="2500" fill="hold"/>
                                            <p:tgtEl>
                                              <p:spTgt spid="60"/>
                                            </p:tgtEl>
                                            <p:attrNameLst>
                                              <p:attrName>ppt_x</p:attrName>
                                            </p:attrNameLst>
                                          </p:cBhvr>
                                          <p:tavLst>
                                            <p:tav tm="0">
                                              <p:val>
                                                <p:strVal val="#ppt_x"/>
                                              </p:val>
                                            </p:tav>
                                            <p:tav tm="100000">
                                              <p:val>
                                                <p:strVal val="#ppt_x"/>
                                              </p:val>
                                            </p:tav>
                                          </p:tavLst>
                                        </p:anim>
                                        <p:anim calcmode="lin" valueType="num" p14:bounceEnd="72000">
                                          <p:cBhvr additive="base">
                                            <p:cTn id="60" dur="2500" fill="hold"/>
                                            <p:tgtEl>
                                              <p:spTgt spid="60"/>
                                            </p:tgtEl>
                                            <p:attrNameLst>
                                              <p:attrName>ppt_y</p:attrName>
                                            </p:attrNameLst>
                                          </p:cBhvr>
                                          <p:tavLst>
                                            <p:tav tm="0">
                                              <p:val>
                                                <p:strVal val="1+#ppt_h/2"/>
                                              </p:val>
                                            </p:tav>
                                            <p:tav tm="100000">
                                              <p:val>
                                                <p:strVal val="#ppt_y"/>
                                              </p:val>
                                            </p:tav>
                                          </p:tavLst>
                                        </p:anim>
                                      </p:childTnLst>
                                    </p:cTn>
                                  </p:par>
                                  <p:par>
                                    <p:cTn id="61" presetID="22" presetClass="entr" presetSubtype="2" fill="hold" nodeType="withEffect">
                                      <p:stCondLst>
                                        <p:cond delay="1300"/>
                                      </p:stCondLst>
                                      <p:childTnLst>
                                        <p:set>
                                          <p:cBhvr>
                                            <p:cTn id="62" dur="1" fill="hold">
                                              <p:stCondLst>
                                                <p:cond delay="0"/>
                                              </p:stCondLst>
                                            </p:cTn>
                                            <p:tgtEl>
                                              <p:spTgt spid="88"/>
                                            </p:tgtEl>
                                            <p:attrNameLst>
                                              <p:attrName>style.visibility</p:attrName>
                                            </p:attrNameLst>
                                          </p:cBhvr>
                                          <p:to>
                                            <p:strVal val="visible"/>
                                          </p:to>
                                        </p:set>
                                        <p:animEffect transition="in" filter="wipe(right)">
                                          <p:cBhvr>
                                            <p:cTn id="63" dur="500"/>
                                            <p:tgtEl>
                                              <p:spTgt spid="88"/>
                                            </p:tgtEl>
                                          </p:cBhvr>
                                        </p:animEffect>
                                      </p:childTnLst>
                                    </p:cTn>
                                  </p:par>
                                  <p:par>
                                    <p:cTn id="64" presetID="22" presetClass="entr" presetSubtype="2" fill="hold" nodeType="withEffect">
                                      <p:stCondLst>
                                        <p:cond delay="1400"/>
                                      </p:stCondLst>
                                      <p:childTnLst>
                                        <p:set>
                                          <p:cBhvr>
                                            <p:cTn id="65" dur="1" fill="hold">
                                              <p:stCondLst>
                                                <p:cond delay="0"/>
                                              </p:stCondLst>
                                            </p:cTn>
                                            <p:tgtEl>
                                              <p:spTgt spid="84"/>
                                            </p:tgtEl>
                                            <p:attrNameLst>
                                              <p:attrName>style.visibility</p:attrName>
                                            </p:attrNameLst>
                                          </p:cBhvr>
                                          <p:to>
                                            <p:strVal val="visible"/>
                                          </p:to>
                                        </p:set>
                                        <p:animEffect transition="in" filter="wipe(right)">
                                          <p:cBhvr>
                                            <p:cTn id="66" dur="500"/>
                                            <p:tgtEl>
                                              <p:spTgt spid="84"/>
                                            </p:tgtEl>
                                          </p:cBhvr>
                                        </p:animEffect>
                                      </p:childTnLst>
                                    </p:cTn>
                                  </p:par>
                                  <p:par>
                                    <p:cTn id="67" presetID="22" presetClass="entr" presetSubtype="8" fill="hold" nodeType="withEffect">
                                      <p:stCondLst>
                                        <p:cond delay="1500"/>
                                      </p:stCondLst>
                                      <p:childTnLst>
                                        <p:set>
                                          <p:cBhvr>
                                            <p:cTn id="68" dur="1" fill="hold">
                                              <p:stCondLst>
                                                <p:cond delay="0"/>
                                              </p:stCondLst>
                                            </p:cTn>
                                            <p:tgtEl>
                                              <p:spTgt spid="72"/>
                                            </p:tgtEl>
                                            <p:attrNameLst>
                                              <p:attrName>style.visibility</p:attrName>
                                            </p:attrNameLst>
                                          </p:cBhvr>
                                          <p:to>
                                            <p:strVal val="visible"/>
                                          </p:to>
                                        </p:set>
                                        <p:animEffect transition="in" filter="wipe(left)">
                                          <p:cBhvr>
                                            <p:cTn id="69" dur="500"/>
                                            <p:tgtEl>
                                              <p:spTgt spid="72"/>
                                            </p:tgtEl>
                                          </p:cBhvr>
                                        </p:animEffect>
                                      </p:childTnLst>
                                    </p:cTn>
                                  </p:par>
                                  <p:par>
                                    <p:cTn id="70" presetID="22" presetClass="entr" presetSubtype="8" fill="hold" nodeType="withEffect">
                                      <p:stCondLst>
                                        <p:cond delay="1600"/>
                                      </p:stCondLst>
                                      <p:childTnLst>
                                        <p:set>
                                          <p:cBhvr>
                                            <p:cTn id="71" dur="1" fill="hold">
                                              <p:stCondLst>
                                                <p:cond delay="0"/>
                                              </p:stCondLst>
                                            </p:cTn>
                                            <p:tgtEl>
                                              <p:spTgt spid="76"/>
                                            </p:tgtEl>
                                            <p:attrNameLst>
                                              <p:attrName>style.visibility</p:attrName>
                                            </p:attrNameLst>
                                          </p:cBhvr>
                                          <p:to>
                                            <p:strVal val="visible"/>
                                          </p:to>
                                        </p:set>
                                        <p:animEffect transition="in" filter="wipe(left)">
                                          <p:cBhvr>
                                            <p:cTn id="72" dur="500"/>
                                            <p:tgtEl>
                                              <p:spTgt spid="76"/>
                                            </p:tgtEl>
                                          </p:cBhvr>
                                        </p:animEffect>
                                      </p:childTnLst>
                                    </p:cTn>
                                  </p:par>
                                  <p:par>
                                    <p:cTn id="73" presetID="22" presetClass="entr" presetSubtype="2" fill="hold" nodeType="withEffect">
                                      <p:stCondLst>
                                        <p:cond delay="1700"/>
                                      </p:stCondLst>
                                      <p:childTnLst>
                                        <p:set>
                                          <p:cBhvr>
                                            <p:cTn id="74" dur="1" fill="hold">
                                              <p:stCondLst>
                                                <p:cond delay="0"/>
                                              </p:stCondLst>
                                            </p:cTn>
                                            <p:tgtEl>
                                              <p:spTgt spid="83"/>
                                            </p:tgtEl>
                                            <p:attrNameLst>
                                              <p:attrName>style.visibility</p:attrName>
                                            </p:attrNameLst>
                                          </p:cBhvr>
                                          <p:to>
                                            <p:strVal val="visible"/>
                                          </p:to>
                                        </p:set>
                                        <p:animEffect transition="in" filter="wipe(right)">
                                          <p:cBhvr>
                                            <p:cTn id="75" dur="500"/>
                                            <p:tgtEl>
                                              <p:spTgt spid="83"/>
                                            </p:tgtEl>
                                          </p:cBhvr>
                                        </p:animEffect>
                                      </p:childTnLst>
                                    </p:cTn>
                                  </p:par>
                                  <p:par>
                                    <p:cTn id="76" presetID="10" presetClass="entr" presetSubtype="0" fill="hold" nodeType="withEffect">
                                      <p:stCondLst>
                                        <p:cond delay="1800"/>
                                      </p:stCondLst>
                                      <p:childTnLst>
                                        <p:set>
                                          <p:cBhvr>
                                            <p:cTn id="77" dur="1" fill="hold">
                                              <p:stCondLst>
                                                <p:cond delay="0"/>
                                              </p:stCondLst>
                                            </p:cTn>
                                            <p:tgtEl>
                                              <p:spTgt spid="89"/>
                                            </p:tgtEl>
                                            <p:attrNameLst>
                                              <p:attrName>style.visibility</p:attrName>
                                            </p:attrNameLst>
                                          </p:cBhvr>
                                          <p:to>
                                            <p:strVal val="visible"/>
                                          </p:to>
                                        </p:set>
                                        <p:animEffect transition="in" filter="fade">
                                          <p:cBhvr>
                                            <p:cTn id="78" dur="500"/>
                                            <p:tgtEl>
                                              <p:spTgt spid="89"/>
                                            </p:tgtEl>
                                          </p:cBhvr>
                                        </p:animEffect>
                                      </p:childTnLst>
                                    </p:cTn>
                                  </p:par>
                                  <p:par>
                                    <p:cTn id="79" presetID="10" presetClass="entr" presetSubtype="0" fill="hold" nodeType="withEffect">
                                      <p:stCondLst>
                                        <p:cond delay="1900"/>
                                      </p:stCondLst>
                                      <p:childTnLst>
                                        <p:set>
                                          <p:cBhvr>
                                            <p:cTn id="80" dur="1" fill="hold">
                                              <p:stCondLst>
                                                <p:cond delay="0"/>
                                              </p:stCondLst>
                                            </p:cTn>
                                            <p:tgtEl>
                                              <p:spTgt spid="85"/>
                                            </p:tgtEl>
                                            <p:attrNameLst>
                                              <p:attrName>style.visibility</p:attrName>
                                            </p:attrNameLst>
                                          </p:cBhvr>
                                          <p:to>
                                            <p:strVal val="visible"/>
                                          </p:to>
                                        </p:set>
                                        <p:animEffect transition="in" filter="fade">
                                          <p:cBhvr>
                                            <p:cTn id="81" dur="500"/>
                                            <p:tgtEl>
                                              <p:spTgt spid="85"/>
                                            </p:tgtEl>
                                          </p:cBhvr>
                                        </p:animEffect>
                                      </p:childTnLst>
                                    </p:cTn>
                                  </p:par>
                                  <p:par>
                                    <p:cTn id="82" presetID="10" presetClass="entr" presetSubtype="0" fill="hold" nodeType="withEffect">
                                      <p:stCondLst>
                                        <p:cond delay="2000"/>
                                      </p:stCondLst>
                                      <p:childTnLst>
                                        <p:set>
                                          <p:cBhvr>
                                            <p:cTn id="83" dur="1" fill="hold">
                                              <p:stCondLst>
                                                <p:cond delay="0"/>
                                              </p:stCondLst>
                                            </p:cTn>
                                            <p:tgtEl>
                                              <p:spTgt spid="73"/>
                                            </p:tgtEl>
                                            <p:attrNameLst>
                                              <p:attrName>style.visibility</p:attrName>
                                            </p:attrNameLst>
                                          </p:cBhvr>
                                          <p:to>
                                            <p:strVal val="visible"/>
                                          </p:to>
                                        </p:set>
                                        <p:animEffect transition="in" filter="fade">
                                          <p:cBhvr>
                                            <p:cTn id="84" dur="500"/>
                                            <p:tgtEl>
                                              <p:spTgt spid="73"/>
                                            </p:tgtEl>
                                          </p:cBhvr>
                                        </p:animEffect>
                                      </p:childTnLst>
                                    </p:cTn>
                                  </p:par>
                                  <p:par>
                                    <p:cTn id="85" presetID="10" presetClass="entr" presetSubtype="0" fill="hold" nodeType="withEffect">
                                      <p:stCondLst>
                                        <p:cond delay="2100"/>
                                      </p:stCondLst>
                                      <p:childTnLst>
                                        <p:set>
                                          <p:cBhvr>
                                            <p:cTn id="86" dur="1" fill="hold">
                                              <p:stCondLst>
                                                <p:cond delay="0"/>
                                              </p:stCondLst>
                                            </p:cTn>
                                            <p:tgtEl>
                                              <p:spTgt spid="77"/>
                                            </p:tgtEl>
                                            <p:attrNameLst>
                                              <p:attrName>style.visibility</p:attrName>
                                            </p:attrNameLst>
                                          </p:cBhvr>
                                          <p:to>
                                            <p:strVal val="visible"/>
                                          </p:to>
                                        </p:set>
                                        <p:animEffect transition="in" filter="fade">
                                          <p:cBhvr>
                                            <p:cTn id="87" dur="500"/>
                                            <p:tgtEl>
                                              <p:spTgt spid="77"/>
                                            </p:tgtEl>
                                          </p:cBhvr>
                                        </p:animEffect>
                                      </p:childTnLst>
                                    </p:cTn>
                                  </p:par>
                                  <p:par>
                                    <p:cTn id="88" presetID="10" presetClass="entr" presetSubtype="0" fill="hold" nodeType="withEffect">
                                      <p:stCondLst>
                                        <p:cond delay="2200"/>
                                      </p:stCondLst>
                                      <p:childTnLst>
                                        <p:set>
                                          <p:cBhvr>
                                            <p:cTn id="89" dur="1" fill="hold">
                                              <p:stCondLst>
                                                <p:cond delay="0"/>
                                              </p:stCondLst>
                                            </p:cTn>
                                            <p:tgtEl>
                                              <p:spTgt spid="80"/>
                                            </p:tgtEl>
                                            <p:attrNameLst>
                                              <p:attrName>style.visibility</p:attrName>
                                            </p:attrNameLst>
                                          </p:cBhvr>
                                          <p:to>
                                            <p:strVal val="visible"/>
                                          </p:to>
                                        </p:set>
                                        <p:animEffect transition="in" filter="fade">
                                          <p:cBhvr>
                                            <p:cTn id="90"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additive="base">
                                            <p:cTn id="7" dur="2500" fill="hold"/>
                                            <p:tgtEl>
                                              <p:spTgt spid="65"/>
                                            </p:tgtEl>
                                            <p:attrNameLst>
                                              <p:attrName>ppt_x</p:attrName>
                                            </p:attrNameLst>
                                          </p:cBhvr>
                                          <p:tavLst>
                                            <p:tav tm="0">
                                              <p:val>
                                                <p:strVal val="#ppt_x"/>
                                              </p:val>
                                            </p:tav>
                                            <p:tav tm="100000">
                                              <p:val>
                                                <p:strVal val="#ppt_x"/>
                                              </p:val>
                                            </p:tav>
                                          </p:tavLst>
                                        </p:anim>
                                        <p:anim calcmode="lin" valueType="num">
                                          <p:cBhvr additive="base">
                                            <p:cTn id="8" dur="2500" fill="hold"/>
                                            <p:tgtEl>
                                              <p:spTgt spid="6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2500" fill="hold"/>
                                            <p:tgtEl>
                                              <p:spTgt spid="33"/>
                                            </p:tgtEl>
                                            <p:attrNameLst>
                                              <p:attrName>ppt_x</p:attrName>
                                            </p:attrNameLst>
                                          </p:cBhvr>
                                          <p:tavLst>
                                            <p:tav tm="0">
                                              <p:val>
                                                <p:strVal val="#ppt_x"/>
                                              </p:val>
                                            </p:tav>
                                            <p:tav tm="100000">
                                              <p:val>
                                                <p:strVal val="#ppt_x"/>
                                              </p:val>
                                            </p:tav>
                                          </p:tavLst>
                                        </p:anim>
                                        <p:anim calcmode="lin" valueType="num">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2500" fill="hold"/>
                                            <p:tgtEl>
                                              <p:spTgt spid="19"/>
                                            </p:tgtEl>
                                            <p:attrNameLst>
                                              <p:attrName>ppt_x</p:attrName>
                                            </p:attrNameLst>
                                          </p:cBhvr>
                                          <p:tavLst>
                                            <p:tav tm="0">
                                              <p:val>
                                                <p:strVal val="#ppt_x"/>
                                              </p:val>
                                            </p:tav>
                                            <p:tav tm="100000">
                                              <p:val>
                                                <p:strVal val="#ppt_x"/>
                                              </p:val>
                                            </p:tav>
                                          </p:tavLst>
                                        </p:anim>
                                        <p:anim calcmode="lin" valueType="num">
                                          <p:cBhvr additive="base">
                                            <p:cTn id="16" dur="2500" fill="hold"/>
                                            <p:tgtEl>
                                              <p:spTgt spid="1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2500" fill="hold"/>
                                            <p:tgtEl>
                                              <p:spTgt spid="14"/>
                                            </p:tgtEl>
                                            <p:attrNameLst>
                                              <p:attrName>ppt_x</p:attrName>
                                            </p:attrNameLst>
                                          </p:cBhvr>
                                          <p:tavLst>
                                            <p:tav tm="0">
                                              <p:val>
                                                <p:strVal val="#ppt_x"/>
                                              </p:val>
                                            </p:tav>
                                            <p:tav tm="100000">
                                              <p:val>
                                                <p:strVal val="#ppt_x"/>
                                              </p:val>
                                            </p:tav>
                                          </p:tavLst>
                                        </p:anim>
                                        <p:anim calcmode="lin" valueType="num">
                                          <p:cBhvr additive="base">
                                            <p:cTn id="20" dur="2500" fill="hold"/>
                                            <p:tgtEl>
                                              <p:spTgt spid="1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26"/>
                                            </p:tgtEl>
                                            <p:attrNameLst>
                                              <p:attrName>style.visibility</p:attrName>
                                            </p:attrNameLst>
                                          </p:cBhvr>
                                          <p:to>
                                            <p:strVal val="visible"/>
                                          </p:to>
                                        </p:set>
                                        <p:anim calcmode="lin" valueType="num">
                                          <p:cBhvr additive="base">
                                            <p:cTn id="23" dur="2500" fill="hold"/>
                                            <p:tgtEl>
                                              <p:spTgt spid="26"/>
                                            </p:tgtEl>
                                            <p:attrNameLst>
                                              <p:attrName>ppt_x</p:attrName>
                                            </p:attrNameLst>
                                          </p:cBhvr>
                                          <p:tavLst>
                                            <p:tav tm="0">
                                              <p:val>
                                                <p:strVal val="#ppt_x"/>
                                              </p:val>
                                            </p:tav>
                                            <p:tav tm="100000">
                                              <p:val>
                                                <p:strVal val="#ppt_x"/>
                                              </p:val>
                                            </p:tav>
                                          </p:tavLst>
                                        </p:anim>
                                        <p:anim calcmode="lin" valueType="num">
                                          <p:cBhvr additive="base">
                                            <p:cTn id="24" dur="2500" fill="hold"/>
                                            <p:tgtEl>
                                              <p:spTgt spid="26"/>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92"/>
                                            </p:tgtEl>
                                            <p:attrNameLst>
                                              <p:attrName>style.visibility</p:attrName>
                                            </p:attrNameLst>
                                          </p:cBhvr>
                                          <p:to>
                                            <p:strVal val="visible"/>
                                          </p:to>
                                        </p:set>
                                        <p:anim calcmode="lin" valueType="num">
                                          <p:cBhvr additive="base">
                                            <p:cTn id="27" dur="2500" fill="hold"/>
                                            <p:tgtEl>
                                              <p:spTgt spid="92"/>
                                            </p:tgtEl>
                                            <p:attrNameLst>
                                              <p:attrName>ppt_x</p:attrName>
                                            </p:attrNameLst>
                                          </p:cBhvr>
                                          <p:tavLst>
                                            <p:tav tm="0">
                                              <p:val>
                                                <p:strVal val="#ppt_x"/>
                                              </p:val>
                                            </p:tav>
                                            <p:tav tm="100000">
                                              <p:val>
                                                <p:strVal val="#ppt_x"/>
                                              </p:val>
                                            </p:tav>
                                          </p:tavLst>
                                        </p:anim>
                                        <p:anim calcmode="lin" valueType="num">
                                          <p:cBhvr additive="base">
                                            <p:cTn id="28" dur="2500" fill="hold"/>
                                            <p:tgtEl>
                                              <p:spTgt spid="92"/>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2500" fill="hold"/>
                                            <p:tgtEl>
                                              <p:spTgt spid="7"/>
                                            </p:tgtEl>
                                            <p:attrNameLst>
                                              <p:attrName>ppt_x</p:attrName>
                                            </p:attrNameLst>
                                          </p:cBhvr>
                                          <p:tavLst>
                                            <p:tav tm="0">
                                              <p:val>
                                                <p:strVal val="#ppt_x"/>
                                              </p:val>
                                            </p:tav>
                                            <p:tav tm="100000">
                                              <p:val>
                                                <p:strVal val="#ppt_x"/>
                                              </p:val>
                                            </p:tav>
                                          </p:tavLst>
                                        </p:anim>
                                        <p:anim calcmode="lin" valueType="num">
                                          <p:cBhvr additive="base">
                                            <p:cTn id="32" dur="2500" fill="hold"/>
                                            <p:tgtEl>
                                              <p:spTgt spid="7"/>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700"/>
                                      </p:stCondLst>
                                      <p:childTnLst>
                                        <p:set>
                                          <p:cBhvr>
                                            <p:cTn id="34" dur="1" fill="hold">
                                              <p:stCondLst>
                                                <p:cond delay="0"/>
                                              </p:stCondLst>
                                            </p:cTn>
                                            <p:tgtEl>
                                              <p:spTgt spid="97"/>
                                            </p:tgtEl>
                                            <p:attrNameLst>
                                              <p:attrName>style.visibility</p:attrName>
                                            </p:attrNameLst>
                                          </p:cBhvr>
                                          <p:to>
                                            <p:strVal val="visible"/>
                                          </p:to>
                                        </p:set>
                                        <p:anim calcmode="lin" valueType="num">
                                          <p:cBhvr additive="base">
                                            <p:cTn id="35" dur="2500" fill="hold"/>
                                            <p:tgtEl>
                                              <p:spTgt spid="97"/>
                                            </p:tgtEl>
                                            <p:attrNameLst>
                                              <p:attrName>ppt_x</p:attrName>
                                            </p:attrNameLst>
                                          </p:cBhvr>
                                          <p:tavLst>
                                            <p:tav tm="0">
                                              <p:val>
                                                <p:strVal val="#ppt_x"/>
                                              </p:val>
                                            </p:tav>
                                            <p:tav tm="100000">
                                              <p:val>
                                                <p:strVal val="#ppt_x"/>
                                              </p:val>
                                            </p:tav>
                                          </p:tavLst>
                                        </p:anim>
                                        <p:anim calcmode="lin" valueType="num">
                                          <p:cBhvr additive="base">
                                            <p:cTn id="36" dur="2500" fill="hold"/>
                                            <p:tgtEl>
                                              <p:spTgt spid="97"/>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800"/>
                                      </p:stCondLst>
                                      <p:childTnLst>
                                        <p:set>
                                          <p:cBhvr>
                                            <p:cTn id="38" dur="1" fill="hold">
                                              <p:stCondLst>
                                                <p:cond delay="0"/>
                                              </p:stCondLst>
                                            </p:cTn>
                                            <p:tgtEl>
                                              <p:spTgt spid="2"/>
                                            </p:tgtEl>
                                            <p:attrNameLst>
                                              <p:attrName>style.visibility</p:attrName>
                                            </p:attrNameLst>
                                          </p:cBhvr>
                                          <p:to>
                                            <p:strVal val="visible"/>
                                          </p:to>
                                        </p:set>
                                        <p:anim calcmode="lin" valueType="num">
                                          <p:cBhvr additive="base">
                                            <p:cTn id="39" dur="2500" fill="hold"/>
                                            <p:tgtEl>
                                              <p:spTgt spid="2"/>
                                            </p:tgtEl>
                                            <p:attrNameLst>
                                              <p:attrName>ppt_x</p:attrName>
                                            </p:attrNameLst>
                                          </p:cBhvr>
                                          <p:tavLst>
                                            <p:tav tm="0">
                                              <p:val>
                                                <p:strVal val="#ppt_x"/>
                                              </p:val>
                                            </p:tav>
                                            <p:tav tm="100000">
                                              <p:val>
                                                <p:strVal val="#ppt_x"/>
                                              </p:val>
                                            </p:tav>
                                          </p:tavLst>
                                        </p:anim>
                                        <p:anim calcmode="lin" valueType="num">
                                          <p:cBhvr additive="base">
                                            <p:cTn id="40" dur="2500" fill="hold"/>
                                            <p:tgtEl>
                                              <p:spTgt spid="2"/>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900"/>
                                      </p:stCondLst>
                                      <p:childTnLst>
                                        <p:set>
                                          <p:cBhvr>
                                            <p:cTn id="42" dur="1" fill="hold">
                                              <p:stCondLst>
                                                <p:cond delay="0"/>
                                              </p:stCondLst>
                                            </p:cTn>
                                            <p:tgtEl>
                                              <p:spTgt spid="50"/>
                                            </p:tgtEl>
                                            <p:attrNameLst>
                                              <p:attrName>style.visibility</p:attrName>
                                            </p:attrNameLst>
                                          </p:cBhvr>
                                          <p:to>
                                            <p:strVal val="visible"/>
                                          </p:to>
                                        </p:set>
                                        <p:anim calcmode="lin" valueType="num">
                                          <p:cBhvr additive="base">
                                            <p:cTn id="43" dur="2500" fill="hold"/>
                                            <p:tgtEl>
                                              <p:spTgt spid="50"/>
                                            </p:tgtEl>
                                            <p:attrNameLst>
                                              <p:attrName>ppt_x</p:attrName>
                                            </p:attrNameLst>
                                          </p:cBhvr>
                                          <p:tavLst>
                                            <p:tav tm="0">
                                              <p:val>
                                                <p:strVal val="#ppt_x"/>
                                              </p:val>
                                            </p:tav>
                                            <p:tav tm="100000">
                                              <p:val>
                                                <p:strVal val="#ppt_x"/>
                                              </p:val>
                                            </p:tav>
                                          </p:tavLst>
                                        </p:anim>
                                        <p:anim calcmode="lin" valueType="num">
                                          <p:cBhvr additive="base">
                                            <p:cTn id="44" dur="2500" fill="hold"/>
                                            <p:tgtEl>
                                              <p:spTgt spid="50"/>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1000"/>
                                      </p:stCondLst>
                                      <p:childTnLst>
                                        <p:set>
                                          <p:cBhvr>
                                            <p:cTn id="46" dur="1" fill="hold">
                                              <p:stCondLst>
                                                <p:cond delay="0"/>
                                              </p:stCondLst>
                                            </p:cTn>
                                            <p:tgtEl>
                                              <p:spTgt spid="55"/>
                                            </p:tgtEl>
                                            <p:attrNameLst>
                                              <p:attrName>style.visibility</p:attrName>
                                            </p:attrNameLst>
                                          </p:cBhvr>
                                          <p:to>
                                            <p:strVal val="visible"/>
                                          </p:to>
                                        </p:set>
                                        <p:anim calcmode="lin" valueType="num">
                                          <p:cBhvr additive="base">
                                            <p:cTn id="47" dur="2500" fill="hold"/>
                                            <p:tgtEl>
                                              <p:spTgt spid="55"/>
                                            </p:tgtEl>
                                            <p:attrNameLst>
                                              <p:attrName>ppt_x</p:attrName>
                                            </p:attrNameLst>
                                          </p:cBhvr>
                                          <p:tavLst>
                                            <p:tav tm="0">
                                              <p:val>
                                                <p:strVal val="#ppt_x"/>
                                              </p:val>
                                            </p:tav>
                                            <p:tav tm="100000">
                                              <p:val>
                                                <p:strVal val="#ppt_x"/>
                                              </p:val>
                                            </p:tav>
                                          </p:tavLst>
                                        </p:anim>
                                        <p:anim calcmode="lin" valueType="num">
                                          <p:cBhvr additive="base">
                                            <p:cTn id="48" dur="2500" fill="hold"/>
                                            <p:tgtEl>
                                              <p:spTgt spid="55"/>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1100"/>
                                      </p:stCondLst>
                                      <p:childTnLst>
                                        <p:set>
                                          <p:cBhvr>
                                            <p:cTn id="50" dur="1" fill="hold">
                                              <p:stCondLst>
                                                <p:cond delay="0"/>
                                              </p:stCondLst>
                                            </p:cTn>
                                            <p:tgtEl>
                                              <p:spTgt spid="45"/>
                                            </p:tgtEl>
                                            <p:attrNameLst>
                                              <p:attrName>style.visibility</p:attrName>
                                            </p:attrNameLst>
                                          </p:cBhvr>
                                          <p:to>
                                            <p:strVal val="visible"/>
                                          </p:to>
                                        </p:set>
                                        <p:anim calcmode="lin" valueType="num">
                                          <p:cBhvr additive="base">
                                            <p:cTn id="51" dur="2500" fill="hold"/>
                                            <p:tgtEl>
                                              <p:spTgt spid="45"/>
                                            </p:tgtEl>
                                            <p:attrNameLst>
                                              <p:attrName>ppt_x</p:attrName>
                                            </p:attrNameLst>
                                          </p:cBhvr>
                                          <p:tavLst>
                                            <p:tav tm="0">
                                              <p:val>
                                                <p:strVal val="#ppt_x"/>
                                              </p:val>
                                            </p:tav>
                                            <p:tav tm="100000">
                                              <p:val>
                                                <p:strVal val="#ppt_x"/>
                                              </p:val>
                                            </p:tav>
                                          </p:tavLst>
                                        </p:anim>
                                        <p:anim calcmode="lin" valueType="num">
                                          <p:cBhvr additive="base">
                                            <p:cTn id="52" dur="2500" fill="hold"/>
                                            <p:tgtEl>
                                              <p:spTgt spid="45"/>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1200"/>
                                      </p:stCondLst>
                                      <p:childTnLst>
                                        <p:set>
                                          <p:cBhvr>
                                            <p:cTn id="54" dur="1" fill="hold">
                                              <p:stCondLst>
                                                <p:cond delay="0"/>
                                              </p:stCondLst>
                                            </p:cTn>
                                            <p:tgtEl>
                                              <p:spTgt spid="40"/>
                                            </p:tgtEl>
                                            <p:attrNameLst>
                                              <p:attrName>style.visibility</p:attrName>
                                            </p:attrNameLst>
                                          </p:cBhvr>
                                          <p:to>
                                            <p:strVal val="visible"/>
                                          </p:to>
                                        </p:set>
                                        <p:anim calcmode="lin" valueType="num">
                                          <p:cBhvr additive="base">
                                            <p:cTn id="55" dur="2500" fill="hold"/>
                                            <p:tgtEl>
                                              <p:spTgt spid="40"/>
                                            </p:tgtEl>
                                            <p:attrNameLst>
                                              <p:attrName>ppt_x</p:attrName>
                                            </p:attrNameLst>
                                          </p:cBhvr>
                                          <p:tavLst>
                                            <p:tav tm="0">
                                              <p:val>
                                                <p:strVal val="#ppt_x"/>
                                              </p:val>
                                            </p:tav>
                                            <p:tav tm="100000">
                                              <p:val>
                                                <p:strVal val="#ppt_x"/>
                                              </p:val>
                                            </p:tav>
                                          </p:tavLst>
                                        </p:anim>
                                        <p:anim calcmode="lin" valueType="num">
                                          <p:cBhvr additive="base">
                                            <p:cTn id="56" dur="2500" fill="hold"/>
                                            <p:tgtEl>
                                              <p:spTgt spid="40"/>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1300"/>
                                      </p:stCondLst>
                                      <p:childTnLst>
                                        <p:set>
                                          <p:cBhvr>
                                            <p:cTn id="58" dur="1" fill="hold">
                                              <p:stCondLst>
                                                <p:cond delay="0"/>
                                              </p:stCondLst>
                                            </p:cTn>
                                            <p:tgtEl>
                                              <p:spTgt spid="60"/>
                                            </p:tgtEl>
                                            <p:attrNameLst>
                                              <p:attrName>style.visibility</p:attrName>
                                            </p:attrNameLst>
                                          </p:cBhvr>
                                          <p:to>
                                            <p:strVal val="visible"/>
                                          </p:to>
                                        </p:set>
                                        <p:anim calcmode="lin" valueType="num">
                                          <p:cBhvr additive="base">
                                            <p:cTn id="59" dur="2500" fill="hold"/>
                                            <p:tgtEl>
                                              <p:spTgt spid="60"/>
                                            </p:tgtEl>
                                            <p:attrNameLst>
                                              <p:attrName>ppt_x</p:attrName>
                                            </p:attrNameLst>
                                          </p:cBhvr>
                                          <p:tavLst>
                                            <p:tav tm="0">
                                              <p:val>
                                                <p:strVal val="#ppt_x"/>
                                              </p:val>
                                            </p:tav>
                                            <p:tav tm="100000">
                                              <p:val>
                                                <p:strVal val="#ppt_x"/>
                                              </p:val>
                                            </p:tav>
                                          </p:tavLst>
                                        </p:anim>
                                        <p:anim calcmode="lin" valueType="num">
                                          <p:cBhvr additive="base">
                                            <p:cTn id="60" dur="2500" fill="hold"/>
                                            <p:tgtEl>
                                              <p:spTgt spid="60"/>
                                            </p:tgtEl>
                                            <p:attrNameLst>
                                              <p:attrName>ppt_y</p:attrName>
                                            </p:attrNameLst>
                                          </p:cBhvr>
                                          <p:tavLst>
                                            <p:tav tm="0">
                                              <p:val>
                                                <p:strVal val="1+#ppt_h/2"/>
                                              </p:val>
                                            </p:tav>
                                            <p:tav tm="100000">
                                              <p:val>
                                                <p:strVal val="#ppt_y"/>
                                              </p:val>
                                            </p:tav>
                                          </p:tavLst>
                                        </p:anim>
                                      </p:childTnLst>
                                    </p:cTn>
                                  </p:par>
                                  <p:par>
                                    <p:cTn id="61" presetID="22" presetClass="entr" presetSubtype="2" fill="hold" nodeType="withEffect">
                                      <p:stCondLst>
                                        <p:cond delay="1300"/>
                                      </p:stCondLst>
                                      <p:childTnLst>
                                        <p:set>
                                          <p:cBhvr>
                                            <p:cTn id="62" dur="1" fill="hold">
                                              <p:stCondLst>
                                                <p:cond delay="0"/>
                                              </p:stCondLst>
                                            </p:cTn>
                                            <p:tgtEl>
                                              <p:spTgt spid="88"/>
                                            </p:tgtEl>
                                            <p:attrNameLst>
                                              <p:attrName>style.visibility</p:attrName>
                                            </p:attrNameLst>
                                          </p:cBhvr>
                                          <p:to>
                                            <p:strVal val="visible"/>
                                          </p:to>
                                        </p:set>
                                        <p:animEffect transition="in" filter="wipe(right)">
                                          <p:cBhvr>
                                            <p:cTn id="63" dur="500"/>
                                            <p:tgtEl>
                                              <p:spTgt spid="88"/>
                                            </p:tgtEl>
                                          </p:cBhvr>
                                        </p:animEffect>
                                      </p:childTnLst>
                                    </p:cTn>
                                  </p:par>
                                  <p:par>
                                    <p:cTn id="64" presetID="22" presetClass="entr" presetSubtype="2" fill="hold" nodeType="withEffect">
                                      <p:stCondLst>
                                        <p:cond delay="1400"/>
                                      </p:stCondLst>
                                      <p:childTnLst>
                                        <p:set>
                                          <p:cBhvr>
                                            <p:cTn id="65" dur="1" fill="hold">
                                              <p:stCondLst>
                                                <p:cond delay="0"/>
                                              </p:stCondLst>
                                            </p:cTn>
                                            <p:tgtEl>
                                              <p:spTgt spid="84"/>
                                            </p:tgtEl>
                                            <p:attrNameLst>
                                              <p:attrName>style.visibility</p:attrName>
                                            </p:attrNameLst>
                                          </p:cBhvr>
                                          <p:to>
                                            <p:strVal val="visible"/>
                                          </p:to>
                                        </p:set>
                                        <p:animEffect transition="in" filter="wipe(right)">
                                          <p:cBhvr>
                                            <p:cTn id="66" dur="500"/>
                                            <p:tgtEl>
                                              <p:spTgt spid="84"/>
                                            </p:tgtEl>
                                          </p:cBhvr>
                                        </p:animEffect>
                                      </p:childTnLst>
                                    </p:cTn>
                                  </p:par>
                                  <p:par>
                                    <p:cTn id="67" presetID="22" presetClass="entr" presetSubtype="8" fill="hold" nodeType="withEffect">
                                      <p:stCondLst>
                                        <p:cond delay="1500"/>
                                      </p:stCondLst>
                                      <p:childTnLst>
                                        <p:set>
                                          <p:cBhvr>
                                            <p:cTn id="68" dur="1" fill="hold">
                                              <p:stCondLst>
                                                <p:cond delay="0"/>
                                              </p:stCondLst>
                                            </p:cTn>
                                            <p:tgtEl>
                                              <p:spTgt spid="72"/>
                                            </p:tgtEl>
                                            <p:attrNameLst>
                                              <p:attrName>style.visibility</p:attrName>
                                            </p:attrNameLst>
                                          </p:cBhvr>
                                          <p:to>
                                            <p:strVal val="visible"/>
                                          </p:to>
                                        </p:set>
                                        <p:animEffect transition="in" filter="wipe(left)">
                                          <p:cBhvr>
                                            <p:cTn id="69" dur="500"/>
                                            <p:tgtEl>
                                              <p:spTgt spid="72"/>
                                            </p:tgtEl>
                                          </p:cBhvr>
                                        </p:animEffect>
                                      </p:childTnLst>
                                    </p:cTn>
                                  </p:par>
                                  <p:par>
                                    <p:cTn id="70" presetID="22" presetClass="entr" presetSubtype="8" fill="hold" nodeType="withEffect">
                                      <p:stCondLst>
                                        <p:cond delay="1600"/>
                                      </p:stCondLst>
                                      <p:childTnLst>
                                        <p:set>
                                          <p:cBhvr>
                                            <p:cTn id="71" dur="1" fill="hold">
                                              <p:stCondLst>
                                                <p:cond delay="0"/>
                                              </p:stCondLst>
                                            </p:cTn>
                                            <p:tgtEl>
                                              <p:spTgt spid="76"/>
                                            </p:tgtEl>
                                            <p:attrNameLst>
                                              <p:attrName>style.visibility</p:attrName>
                                            </p:attrNameLst>
                                          </p:cBhvr>
                                          <p:to>
                                            <p:strVal val="visible"/>
                                          </p:to>
                                        </p:set>
                                        <p:animEffect transition="in" filter="wipe(left)">
                                          <p:cBhvr>
                                            <p:cTn id="72" dur="500"/>
                                            <p:tgtEl>
                                              <p:spTgt spid="76"/>
                                            </p:tgtEl>
                                          </p:cBhvr>
                                        </p:animEffect>
                                      </p:childTnLst>
                                    </p:cTn>
                                  </p:par>
                                  <p:par>
                                    <p:cTn id="73" presetID="22" presetClass="entr" presetSubtype="2" fill="hold" nodeType="withEffect">
                                      <p:stCondLst>
                                        <p:cond delay="1700"/>
                                      </p:stCondLst>
                                      <p:childTnLst>
                                        <p:set>
                                          <p:cBhvr>
                                            <p:cTn id="74" dur="1" fill="hold">
                                              <p:stCondLst>
                                                <p:cond delay="0"/>
                                              </p:stCondLst>
                                            </p:cTn>
                                            <p:tgtEl>
                                              <p:spTgt spid="83"/>
                                            </p:tgtEl>
                                            <p:attrNameLst>
                                              <p:attrName>style.visibility</p:attrName>
                                            </p:attrNameLst>
                                          </p:cBhvr>
                                          <p:to>
                                            <p:strVal val="visible"/>
                                          </p:to>
                                        </p:set>
                                        <p:animEffect transition="in" filter="wipe(right)">
                                          <p:cBhvr>
                                            <p:cTn id="75" dur="500"/>
                                            <p:tgtEl>
                                              <p:spTgt spid="83"/>
                                            </p:tgtEl>
                                          </p:cBhvr>
                                        </p:animEffect>
                                      </p:childTnLst>
                                    </p:cTn>
                                  </p:par>
                                  <p:par>
                                    <p:cTn id="76" presetID="10" presetClass="entr" presetSubtype="0" fill="hold" nodeType="withEffect">
                                      <p:stCondLst>
                                        <p:cond delay="1800"/>
                                      </p:stCondLst>
                                      <p:childTnLst>
                                        <p:set>
                                          <p:cBhvr>
                                            <p:cTn id="77" dur="1" fill="hold">
                                              <p:stCondLst>
                                                <p:cond delay="0"/>
                                              </p:stCondLst>
                                            </p:cTn>
                                            <p:tgtEl>
                                              <p:spTgt spid="89"/>
                                            </p:tgtEl>
                                            <p:attrNameLst>
                                              <p:attrName>style.visibility</p:attrName>
                                            </p:attrNameLst>
                                          </p:cBhvr>
                                          <p:to>
                                            <p:strVal val="visible"/>
                                          </p:to>
                                        </p:set>
                                        <p:animEffect transition="in" filter="fade">
                                          <p:cBhvr>
                                            <p:cTn id="78" dur="500"/>
                                            <p:tgtEl>
                                              <p:spTgt spid="89"/>
                                            </p:tgtEl>
                                          </p:cBhvr>
                                        </p:animEffect>
                                      </p:childTnLst>
                                    </p:cTn>
                                  </p:par>
                                  <p:par>
                                    <p:cTn id="79" presetID="10" presetClass="entr" presetSubtype="0" fill="hold" nodeType="withEffect">
                                      <p:stCondLst>
                                        <p:cond delay="1900"/>
                                      </p:stCondLst>
                                      <p:childTnLst>
                                        <p:set>
                                          <p:cBhvr>
                                            <p:cTn id="80" dur="1" fill="hold">
                                              <p:stCondLst>
                                                <p:cond delay="0"/>
                                              </p:stCondLst>
                                            </p:cTn>
                                            <p:tgtEl>
                                              <p:spTgt spid="85"/>
                                            </p:tgtEl>
                                            <p:attrNameLst>
                                              <p:attrName>style.visibility</p:attrName>
                                            </p:attrNameLst>
                                          </p:cBhvr>
                                          <p:to>
                                            <p:strVal val="visible"/>
                                          </p:to>
                                        </p:set>
                                        <p:animEffect transition="in" filter="fade">
                                          <p:cBhvr>
                                            <p:cTn id="81" dur="500"/>
                                            <p:tgtEl>
                                              <p:spTgt spid="85"/>
                                            </p:tgtEl>
                                          </p:cBhvr>
                                        </p:animEffect>
                                      </p:childTnLst>
                                    </p:cTn>
                                  </p:par>
                                  <p:par>
                                    <p:cTn id="82" presetID="10" presetClass="entr" presetSubtype="0" fill="hold" nodeType="withEffect">
                                      <p:stCondLst>
                                        <p:cond delay="2000"/>
                                      </p:stCondLst>
                                      <p:childTnLst>
                                        <p:set>
                                          <p:cBhvr>
                                            <p:cTn id="83" dur="1" fill="hold">
                                              <p:stCondLst>
                                                <p:cond delay="0"/>
                                              </p:stCondLst>
                                            </p:cTn>
                                            <p:tgtEl>
                                              <p:spTgt spid="73"/>
                                            </p:tgtEl>
                                            <p:attrNameLst>
                                              <p:attrName>style.visibility</p:attrName>
                                            </p:attrNameLst>
                                          </p:cBhvr>
                                          <p:to>
                                            <p:strVal val="visible"/>
                                          </p:to>
                                        </p:set>
                                        <p:animEffect transition="in" filter="fade">
                                          <p:cBhvr>
                                            <p:cTn id="84" dur="500"/>
                                            <p:tgtEl>
                                              <p:spTgt spid="73"/>
                                            </p:tgtEl>
                                          </p:cBhvr>
                                        </p:animEffect>
                                      </p:childTnLst>
                                    </p:cTn>
                                  </p:par>
                                  <p:par>
                                    <p:cTn id="85" presetID="10" presetClass="entr" presetSubtype="0" fill="hold" nodeType="withEffect">
                                      <p:stCondLst>
                                        <p:cond delay="2100"/>
                                      </p:stCondLst>
                                      <p:childTnLst>
                                        <p:set>
                                          <p:cBhvr>
                                            <p:cTn id="86" dur="1" fill="hold">
                                              <p:stCondLst>
                                                <p:cond delay="0"/>
                                              </p:stCondLst>
                                            </p:cTn>
                                            <p:tgtEl>
                                              <p:spTgt spid="77"/>
                                            </p:tgtEl>
                                            <p:attrNameLst>
                                              <p:attrName>style.visibility</p:attrName>
                                            </p:attrNameLst>
                                          </p:cBhvr>
                                          <p:to>
                                            <p:strVal val="visible"/>
                                          </p:to>
                                        </p:set>
                                        <p:animEffect transition="in" filter="fade">
                                          <p:cBhvr>
                                            <p:cTn id="87" dur="500"/>
                                            <p:tgtEl>
                                              <p:spTgt spid="77"/>
                                            </p:tgtEl>
                                          </p:cBhvr>
                                        </p:animEffect>
                                      </p:childTnLst>
                                    </p:cTn>
                                  </p:par>
                                  <p:par>
                                    <p:cTn id="88" presetID="10" presetClass="entr" presetSubtype="0" fill="hold" nodeType="withEffect">
                                      <p:stCondLst>
                                        <p:cond delay="2200"/>
                                      </p:stCondLst>
                                      <p:childTnLst>
                                        <p:set>
                                          <p:cBhvr>
                                            <p:cTn id="89" dur="1" fill="hold">
                                              <p:stCondLst>
                                                <p:cond delay="0"/>
                                              </p:stCondLst>
                                            </p:cTn>
                                            <p:tgtEl>
                                              <p:spTgt spid="80"/>
                                            </p:tgtEl>
                                            <p:attrNameLst>
                                              <p:attrName>style.visibility</p:attrName>
                                            </p:attrNameLst>
                                          </p:cBhvr>
                                          <p:to>
                                            <p:strVal val="visible"/>
                                          </p:to>
                                        </p:set>
                                        <p:animEffect transition="in" filter="fade">
                                          <p:cBhvr>
                                            <p:cTn id="90"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Oval 4">
            <a:extLst>
              <a:ext uri="{FF2B5EF4-FFF2-40B4-BE49-F238E27FC236}">
                <a16:creationId xmlns:a16="http://schemas.microsoft.com/office/drawing/2014/main" id="{1D9BF930-E722-4516-A351-4B56C47D297A}"/>
              </a:ext>
            </a:extLst>
          </p:cNvPr>
          <p:cNvSpPr/>
          <p:nvPr/>
        </p:nvSpPr>
        <p:spPr>
          <a:xfrm>
            <a:off x="10839307" y="3884914"/>
            <a:ext cx="10392505" cy="10392505"/>
          </a:xfrm>
          <a:prstGeom prst="ellipse">
            <a:avLst/>
          </a:prstGeom>
          <a:gradFill>
            <a:gsLst>
              <a:gs pos="0">
                <a:schemeClr val="bg2"/>
              </a:gs>
              <a:gs pos="100000">
                <a:schemeClr val="bg2">
                  <a:lumMod val="90000"/>
                </a:schemeClr>
              </a:gs>
            </a:gsLst>
            <a:path path="circle">
              <a:fillToRect l="100000" t="100000"/>
            </a:path>
          </a:gradFill>
          <a:ln>
            <a:noFill/>
          </a:ln>
          <a:effectLst>
            <a:outerShdw blurRad="838200" sx="102000" sy="102000" algn="ctr" rotWithShape="0">
              <a:schemeClr val="bg2">
                <a:lumMod val="75000"/>
                <a:alpha val="3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val 5">
            <a:extLst>
              <a:ext uri="{FF2B5EF4-FFF2-40B4-BE49-F238E27FC236}">
                <a16:creationId xmlns:a16="http://schemas.microsoft.com/office/drawing/2014/main" id="{4B6E8FAF-2EAF-4806-8BE6-1FABE9D2D861}"/>
              </a:ext>
            </a:extLst>
          </p:cNvPr>
          <p:cNvSpPr/>
          <p:nvPr/>
        </p:nvSpPr>
        <p:spPr>
          <a:xfrm>
            <a:off x="2835585" y="13881024"/>
            <a:ext cx="1075307" cy="1075307"/>
          </a:xfrm>
          <a:prstGeom prst="ellipse">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defRPr/>
            </a:pPr>
            <a:r>
              <a:rPr lang="en-US" sz="6600">
                <a:solidFill>
                  <a:srgbClr val="FFFFFF"/>
                </a:solidFill>
                <a:latin typeface="Designball-edu-02" pitchFamily="2" charset="0"/>
                <a:cs typeface="Arial" panose="020B0604020202020204" pitchFamily="34" charset="0"/>
              </a:rPr>
              <a:t>s</a:t>
            </a:r>
          </a:p>
        </p:txBody>
      </p:sp>
      <p:sp>
        <p:nvSpPr>
          <p:cNvPr id="7" name="Oval 6">
            <a:extLst>
              <a:ext uri="{FF2B5EF4-FFF2-40B4-BE49-F238E27FC236}">
                <a16:creationId xmlns:a16="http://schemas.microsoft.com/office/drawing/2014/main" id="{9414B780-B9CE-4010-BAFF-6211EBD50ADF}"/>
              </a:ext>
            </a:extLst>
          </p:cNvPr>
          <p:cNvSpPr/>
          <p:nvPr/>
        </p:nvSpPr>
        <p:spPr>
          <a:xfrm>
            <a:off x="2835585" y="11820309"/>
            <a:ext cx="1075307" cy="1075307"/>
          </a:xfrm>
          <a:prstGeom prst="ellipse">
            <a:avLst/>
          </a:prstGeom>
          <a:gradFill>
            <a:gsLst>
              <a:gs pos="0">
                <a:schemeClr val="accent1"/>
              </a:gs>
              <a:gs pos="99000">
                <a:schemeClr val="accent1">
                  <a:lumMod val="60000"/>
                  <a:lumOff val="40000"/>
                </a:schemeClr>
              </a:gs>
            </a:gsLst>
            <a:path path="circle">
              <a:fillToRect l="100000" t="100000"/>
            </a:path>
          </a:gradFill>
          <a:ln>
            <a:noFill/>
          </a:ln>
          <a:effectLst>
            <a:outerShdw blurRad="812800" sx="102000" sy="102000" algn="ctr" rotWithShape="0">
              <a:schemeClr val="accent1">
                <a:lumMod val="75000"/>
                <a:alpha val="8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7200">
                <a:solidFill>
                  <a:srgbClr val="FFFFFF"/>
                </a:solidFill>
                <a:latin typeface="Designball-edu-02" pitchFamily="2" charset="0"/>
                <a:cs typeface="Arial" panose="020B0604020202020204" pitchFamily="34" charset="0"/>
              </a:rPr>
              <a:t>j</a:t>
            </a:r>
          </a:p>
        </p:txBody>
      </p:sp>
      <p:grpSp>
        <p:nvGrpSpPr>
          <p:cNvPr id="8" name="Group 7">
            <a:extLst>
              <a:ext uri="{FF2B5EF4-FFF2-40B4-BE49-F238E27FC236}">
                <a16:creationId xmlns:a16="http://schemas.microsoft.com/office/drawing/2014/main" id="{C4A72399-B46A-4C00-A81D-698BAA6D8225}"/>
              </a:ext>
            </a:extLst>
          </p:cNvPr>
          <p:cNvGrpSpPr/>
          <p:nvPr/>
        </p:nvGrpSpPr>
        <p:grpSpPr>
          <a:xfrm>
            <a:off x="13145615" y="6001090"/>
            <a:ext cx="5478972" cy="3128487"/>
            <a:chOff x="13145615" y="3324391"/>
            <a:chExt cx="5478972" cy="3128487"/>
          </a:xfrm>
        </p:grpSpPr>
        <p:sp>
          <p:nvSpPr>
            <p:cNvPr id="9" name="Rectangle: Rounded Corners 8">
              <a:extLst>
                <a:ext uri="{FF2B5EF4-FFF2-40B4-BE49-F238E27FC236}">
                  <a16:creationId xmlns:a16="http://schemas.microsoft.com/office/drawing/2014/main" id="{4E4DC8E2-0736-4361-A507-482FAE5C43B3}"/>
                </a:ext>
              </a:extLst>
            </p:cNvPr>
            <p:cNvSpPr/>
            <p:nvPr/>
          </p:nvSpPr>
          <p:spPr>
            <a:xfrm>
              <a:off x="13145615" y="3324391"/>
              <a:ext cx="5478972" cy="3128487"/>
            </a:xfrm>
            <a:prstGeom prst="roundRect">
              <a:avLst>
                <a:gd name="adj" fmla="val 27774"/>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10" name="Freeform: Shape 9">
              <a:extLst>
                <a:ext uri="{FF2B5EF4-FFF2-40B4-BE49-F238E27FC236}">
                  <a16:creationId xmlns:a16="http://schemas.microsoft.com/office/drawing/2014/main" id="{29311534-87FD-4163-8558-3C46BA2C8204}"/>
                </a:ext>
              </a:extLst>
            </p:cNvPr>
            <p:cNvSpPr/>
            <p:nvPr/>
          </p:nvSpPr>
          <p:spPr>
            <a:xfrm>
              <a:off x="13289913" y="3515245"/>
              <a:ext cx="5084766" cy="1507083"/>
            </a:xfrm>
            <a:custGeom>
              <a:avLst/>
              <a:gdLst>
                <a:gd name="connsiteX0" fmla="*/ 3156490 w 3695700"/>
                <a:gd name="connsiteY0" fmla="*/ 1097280 h 1095375"/>
                <a:gd name="connsiteX1" fmla="*/ 548640 w 3695700"/>
                <a:gd name="connsiteY1" fmla="*/ 1097280 h 1095375"/>
                <a:gd name="connsiteX2" fmla="*/ 0 w 3695700"/>
                <a:gd name="connsiteY2" fmla="*/ 548640 h 1095375"/>
                <a:gd name="connsiteX3" fmla="*/ 0 w 3695700"/>
                <a:gd name="connsiteY3" fmla="*/ 548640 h 1095375"/>
                <a:gd name="connsiteX4" fmla="*/ 548640 w 3695700"/>
                <a:gd name="connsiteY4" fmla="*/ 0 h 1095375"/>
                <a:gd name="connsiteX5" fmla="*/ 3156585 w 3695700"/>
                <a:gd name="connsiteY5" fmla="*/ 0 h 1095375"/>
                <a:gd name="connsiteX6" fmla="*/ 3705225 w 3695700"/>
                <a:gd name="connsiteY6" fmla="*/ 548640 h 1095375"/>
                <a:gd name="connsiteX7" fmla="*/ 3705225 w 3695700"/>
                <a:gd name="connsiteY7" fmla="*/ 548640 h 1095375"/>
                <a:gd name="connsiteX8" fmla="*/ 3156490 w 3695700"/>
                <a:gd name="connsiteY8" fmla="*/ 1097280 h 1095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5700" h="1095375">
                  <a:moveTo>
                    <a:pt x="3156490" y="1097280"/>
                  </a:moveTo>
                  <a:lnTo>
                    <a:pt x="548640" y="1097280"/>
                  </a:lnTo>
                  <a:cubicBezTo>
                    <a:pt x="245650" y="1097280"/>
                    <a:pt x="0" y="851630"/>
                    <a:pt x="0" y="548640"/>
                  </a:cubicBezTo>
                  <a:lnTo>
                    <a:pt x="0" y="548640"/>
                  </a:lnTo>
                  <a:cubicBezTo>
                    <a:pt x="0" y="245650"/>
                    <a:pt x="245650" y="0"/>
                    <a:pt x="548640" y="0"/>
                  </a:cubicBezTo>
                  <a:lnTo>
                    <a:pt x="3156585" y="0"/>
                  </a:lnTo>
                  <a:cubicBezTo>
                    <a:pt x="3459575" y="0"/>
                    <a:pt x="3705225" y="245650"/>
                    <a:pt x="3705225" y="548640"/>
                  </a:cubicBezTo>
                  <a:lnTo>
                    <a:pt x="3705225" y="548640"/>
                  </a:lnTo>
                  <a:cubicBezTo>
                    <a:pt x="3705130" y="851630"/>
                    <a:pt x="3459480" y="1097280"/>
                    <a:pt x="3156490" y="1097280"/>
                  </a:cubicBezTo>
                  <a:close/>
                </a:path>
              </a:pathLst>
            </a:custGeom>
            <a:solidFill>
              <a:srgbClr val="223063">
                <a:alpha val="19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1" name="Freeform: Shape 10">
              <a:extLst>
                <a:ext uri="{FF2B5EF4-FFF2-40B4-BE49-F238E27FC236}">
                  <a16:creationId xmlns:a16="http://schemas.microsoft.com/office/drawing/2014/main" id="{23CAACE0-C8F6-436B-996F-0BE440B068B0}"/>
                </a:ext>
              </a:extLst>
            </p:cNvPr>
            <p:cNvSpPr/>
            <p:nvPr/>
          </p:nvSpPr>
          <p:spPr>
            <a:xfrm>
              <a:off x="13712288" y="3688625"/>
              <a:ext cx="1140141" cy="1140141"/>
            </a:xfrm>
            <a:custGeom>
              <a:avLst/>
              <a:gdLst>
                <a:gd name="connsiteX0" fmla="*/ 829628 w 828675"/>
                <a:gd name="connsiteY0" fmla="*/ 414814 h 828675"/>
                <a:gd name="connsiteX1" fmla="*/ 414814 w 828675"/>
                <a:gd name="connsiteY1" fmla="*/ 829628 h 828675"/>
                <a:gd name="connsiteX2" fmla="*/ 0 w 828675"/>
                <a:gd name="connsiteY2" fmla="*/ 414814 h 828675"/>
                <a:gd name="connsiteX3" fmla="*/ 414814 w 828675"/>
                <a:gd name="connsiteY3" fmla="*/ 0 h 828675"/>
                <a:gd name="connsiteX4" fmla="*/ 829628 w 828675"/>
                <a:gd name="connsiteY4" fmla="*/ 414814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675" h="828675">
                  <a:moveTo>
                    <a:pt x="829628" y="414814"/>
                  </a:moveTo>
                  <a:cubicBezTo>
                    <a:pt x="829628" y="643909"/>
                    <a:pt x="643909" y="829628"/>
                    <a:pt x="414814" y="829628"/>
                  </a:cubicBezTo>
                  <a:cubicBezTo>
                    <a:pt x="185718" y="829628"/>
                    <a:pt x="0" y="643909"/>
                    <a:pt x="0" y="414814"/>
                  </a:cubicBezTo>
                  <a:cubicBezTo>
                    <a:pt x="0" y="185718"/>
                    <a:pt x="185718" y="0"/>
                    <a:pt x="414814" y="0"/>
                  </a:cubicBezTo>
                  <a:cubicBezTo>
                    <a:pt x="643909" y="0"/>
                    <a:pt x="829628" y="185718"/>
                    <a:pt x="829628" y="414814"/>
                  </a:cubicBezTo>
                  <a:close/>
                </a:path>
              </a:pathLst>
            </a:custGeom>
            <a:solidFill>
              <a:srgbClr val="100C87"/>
            </a:solidFill>
            <a:ln w="9525" cap="flat">
              <a:noFill/>
              <a:prstDash val="solid"/>
              <a:miter/>
            </a:ln>
          </p:spPr>
          <p:txBody>
            <a:bodyPr rtlCol="0" anchor="ctr"/>
            <a:lstStyle/>
            <a:p>
              <a:endParaRPr lang="en-US"/>
            </a:p>
          </p:txBody>
        </p:sp>
        <p:grpSp>
          <p:nvGrpSpPr>
            <p:cNvPr id="12" name="Group 11">
              <a:extLst>
                <a:ext uri="{FF2B5EF4-FFF2-40B4-BE49-F238E27FC236}">
                  <a16:creationId xmlns:a16="http://schemas.microsoft.com/office/drawing/2014/main" id="{61EA2AD8-3530-497C-9ADF-D087A85B051F}"/>
                </a:ext>
              </a:extLst>
            </p:cNvPr>
            <p:cNvGrpSpPr/>
            <p:nvPr/>
          </p:nvGrpSpPr>
          <p:grpSpPr>
            <a:xfrm>
              <a:off x="15309533" y="3688625"/>
              <a:ext cx="1140141" cy="1140141"/>
              <a:chOff x="13190101" y="4262524"/>
              <a:chExt cx="828675" cy="828675"/>
            </a:xfrm>
          </p:grpSpPr>
          <p:sp>
            <p:nvSpPr>
              <p:cNvPr id="21" name="Freeform: Shape 20">
                <a:extLst>
                  <a:ext uri="{FF2B5EF4-FFF2-40B4-BE49-F238E27FC236}">
                    <a16:creationId xmlns:a16="http://schemas.microsoft.com/office/drawing/2014/main" id="{A892453C-25F2-4128-B5FE-E44EF4F67195}"/>
                  </a:ext>
                </a:extLst>
              </p:cNvPr>
              <p:cNvSpPr/>
              <p:nvPr/>
            </p:nvSpPr>
            <p:spPr>
              <a:xfrm>
                <a:off x="13190101" y="4262524"/>
                <a:ext cx="828675" cy="828675"/>
              </a:xfrm>
              <a:custGeom>
                <a:avLst/>
                <a:gdLst>
                  <a:gd name="connsiteX0" fmla="*/ 829628 w 828675"/>
                  <a:gd name="connsiteY0" fmla="*/ 414814 h 828675"/>
                  <a:gd name="connsiteX1" fmla="*/ 414814 w 828675"/>
                  <a:gd name="connsiteY1" fmla="*/ 829628 h 828675"/>
                  <a:gd name="connsiteX2" fmla="*/ 0 w 828675"/>
                  <a:gd name="connsiteY2" fmla="*/ 414814 h 828675"/>
                  <a:gd name="connsiteX3" fmla="*/ 414814 w 828675"/>
                  <a:gd name="connsiteY3" fmla="*/ 0 h 828675"/>
                  <a:gd name="connsiteX4" fmla="*/ 829628 w 828675"/>
                  <a:gd name="connsiteY4" fmla="*/ 414814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675" h="828675">
                    <a:moveTo>
                      <a:pt x="829628" y="414814"/>
                    </a:moveTo>
                    <a:cubicBezTo>
                      <a:pt x="829628" y="643909"/>
                      <a:pt x="643909" y="829628"/>
                      <a:pt x="414814" y="829628"/>
                    </a:cubicBezTo>
                    <a:cubicBezTo>
                      <a:pt x="185719" y="829628"/>
                      <a:pt x="0" y="643909"/>
                      <a:pt x="0" y="414814"/>
                    </a:cubicBezTo>
                    <a:cubicBezTo>
                      <a:pt x="0" y="185718"/>
                      <a:pt x="185719" y="0"/>
                      <a:pt x="414814" y="0"/>
                    </a:cubicBezTo>
                    <a:cubicBezTo>
                      <a:pt x="643909" y="0"/>
                      <a:pt x="829628" y="185718"/>
                      <a:pt x="829628" y="414814"/>
                    </a:cubicBezTo>
                    <a:close/>
                  </a:path>
                </a:pathLst>
              </a:custGeom>
              <a:solidFill>
                <a:srgbClr val="100C87"/>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39D34D21-CA12-442D-BCFB-B8F0D70284B0}"/>
                  </a:ext>
                </a:extLst>
              </p:cNvPr>
              <p:cNvSpPr/>
              <p:nvPr/>
            </p:nvSpPr>
            <p:spPr>
              <a:xfrm>
                <a:off x="13387682" y="4747565"/>
                <a:ext cx="438150" cy="219075"/>
              </a:xfrm>
              <a:custGeom>
                <a:avLst/>
                <a:gdLst>
                  <a:gd name="connsiteX0" fmla="*/ 58832 w 438150"/>
                  <a:gd name="connsiteY0" fmla="*/ 218666 h 219075"/>
                  <a:gd name="connsiteX1" fmla="*/ 2254 w 438150"/>
                  <a:gd name="connsiteY1" fmla="*/ 160659 h 219075"/>
                  <a:gd name="connsiteX2" fmla="*/ 214566 w 438150"/>
                  <a:gd name="connsiteY2" fmla="*/ 162 h 219075"/>
                  <a:gd name="connsiteX3" fmla="*/ 438022 w 438150"/>
                  <a:gd name="connsiteY3" fmla="*/ 144657 h 219075"/>
                  <a:gd name="connsiteX4" fmla="*/ 385921 w 438150"/>
                  <a:gd name="connsiteY4" fmla="*/ 206664 h 219075"/>
                  <a:gd name="connsiteX5" fmla="*/ 58832 w 438150"/>
                  <a:gd name="connsiteY5" fmla="*/ 218666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150" h="219075">
                    <a:moveTo>
                      <a:pt x="58832" y="218666"/>
                    </a:moveTo>
                    <a:cubicBezTo>
                      <a:pt x="23685" y="228381"/>
                      <a:pt x="-8986" y="195425"/>
                      <a:pt x="2254" y="160659"/>
                    </a:cubicBezTo>
                    <a:cubicBezTo>
                      <a:pt x="31495" y="70457"/>
                      <a:pt x="114458" y="3877"/>
                      <a:pt x="214566" y="162"/>
                    </a:cubicBezTo>
                    <a:cubicBezTo>
                      <a:pt x="314674" y="-3552"/>
                      <a:pt x="402304" y="56836"/>
                      <a:pt x="438022" y="144657"/>
                    </a:cubicBezTo>
                    <a:cubicBezTo>
                      <a:pt x="451738" y="178470"/>
                      <a:pt x="421639" y="213808"/>
                      <a:pt x="385921" y="206664"/>
                    </a:cubicBezTo>
                    <a:cubicBezTo>
                      <a:pt x="275907" y="184662"/>
                      <a:pt x="166941" y="188662"/>
                      <a:pt x="58832" y="218666"/>
                    </a:cubicBezTo>
                    <a:close/>
                  </a:path>
                </a:pathLst>
              </a:custGeom>
              <a:solidFill>
                <a:srgbClr val="E9F6FD"/>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BD4047C4-6E4C-40B7-88AF-249C0E0A88D4}"/>
                  </a:ext>
                </a:extLst>
              </p:cNvPr>
              <p:cNvSpPr/>
              <p:nvPr/>
            </p:nvSpPr>
            <p:spPr>
              <a:xfrm>
                <a:off x="13381173" y="4505031"/>
                <a:ext cx="133350" cy="133350"/>
              </a:xfrm>
              <a:custGeom>
                <a:avLst/>
                <a:gdLst>
                  <a:gd name="connsiteX0" fmla="*/ 140398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8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8" y="70199"/>
                    </a:moveTo>
                    <a:cubicBezTo>
                      <a:pt x="140398" y="108969"/>
                      <a:pt x="108969" y="140399"/>
                      <a:pt x="70199" y="140399"/>
                    </a:cubicBezTo>
                    <a:cubicBezTo>
                      <a:pt x="31429" y="140399"/>
                      <a:pt x="0" y="108969"/>
                      <a:pt x="0" y="70199"/>
                    </a:cubicBezTo>
                    <a:cubicBezTo>
                      <a:pt x="0" y="31429"/>
                      <a:pt x="31429" y="0"/>
                      <a:pt x="70199" y="0"/>
                    </a:cubicBezTo>
                    <a:cubicBezTo>
                      <a:pt x="108969" y="0"/>
                      <a:pt x="140398" y="31429"/>
                      <a:pt x="140398" y="70199"/>
                    </a:cubicBezTo>
                    <a:close/>
                  </a:path>
                </a:pathLst>
              </a:custGeom>
              <a:solidFill>
                <a:srgbClr val="E9F6FD"/>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9FE21DA7-C696-4932-AD7D-69BBEDE91336}"/>
                  </a:ext>
                </a:extLst>
              </p:cNvPr>
              <p:cNvSpPr/>
              <p:nvPr/>
            </p:nvSpPr>
            <p:spPr>
              <a:xfrm>
                <a:off x="13680353" y="4493982"/>
                <a:ext cx="133350" cy="133350"/>
              </a:xfrm>
              <a:custGeom>
                <a:avLst/>
                <a:gdLst>
                  <a:gd name="connsiteX0" fmla="*/ 140398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8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8" y="70199"/>
                    </a:moveTo>
                    <a:cubicBezTo>
                      <a:pt x="140398" y="108969"/>
                      <a:pt x="108969" y="140399"/>
                      <a:pt x="70199" y="140399"/>
                    </a:cubicBezTo>
                    <a:cubicBezTo>
                      <a:pt x="31429" y="140399"/>
                      <a:pt x="0" y="108969"/>
                      <a:pt x="0" y="70199"/>
                    </a:cubicBezTo>
                    <a:cubicBezTo>
                      <a:pt x="0" y="31429"/>
                      <a:pt x="31429" y="0"/>
                      <a:pt x="70199" y="0"/>
                    </a:cubicBezTo>
                    <a:cubicBezTo>
                      <a:pt x="108969" y="0"/>
                      <a:pt x="140398" y="31429"/>
                      <a:pt x="140398" y="70199"/>
                    </a:cubicBezTo>
                    <a:close/>
                  </a:path>
                </a:pathLst>
              </a:custGeom>
              <a:solidFill>
                <a:srgbClr val="E9F6FD"/>
              </a:solidFill>
              <a:ln w="9525" cap="flat">
                <a:noFill/>
                <a:prstDash val="solid"/>
                <a:miter/>
              </a:ln>
            </p:spPr>
            <p:txBody>
              <a:bodyPr rtlCol="0" anchor="ctr"/>
              <a:lstStyle/>
              <a:p>
                <a:endParaRPr lang="en-US"/>
              </a:p>
            </p:txBody>
          </p:sp>
        </p:grpSp>
        <p:grpSp>
          <p:nvGrpSpPr>
            <p:cNvPr id="13" name="Group 12">
              <a:extLst>
                <a:ext uri="{FF2B5EF4-FFF2-40B4-BE49-F238E27FC236}">
                  <a16:creationId xmlns:a16="http://schemas.microsoft.com/office/drawing/2014/main" id="{310539C1-2BB4-497B-8507-F976A965ABB6}"/>
                </a:ext>
              </a:extLst>
            </p:cNvPr>
            <p:cNvGrpSpPr/>
            <p:nvPr/>
          </p:nvGrpSpPr>
          <p:grpSpPr>
            <a:xfrm>
              <a:off x="16907172" y="3688625"/>
              <a:ext cx="1140141" cy="1140141"/>
              <a:chOff x="14351294" y="4262524"/>
              <a:chExt cx="828675" cy="828675"/>
            </a:xfrm>
          </p:grpSpPr>
          <p:sp>
            <p:nvSpPr>
              <p:cNvPr id="17" name="Freeform: Shape 16">
                <a:extLst>
                  <a:ext uri="{FF2B5EF4-FFF2-40B4-BE49-F238E27FC236}">
                    <a16:creationId xmlns:a16="http://schemas.microsoft.com/office/drawing/2014/main" id="{0ABB1E33-197F-45F0-8F81-4E5AC5D8971D}"/>
                  </a:ext>
                </a:extLst>
              </p:cNvPr>
              <p:cNvSpPr/>
              <p:nvPr/>
            </p:nvSpPr>
            <p:spPr>
              <a:xfrm>
                <a:off x="14351294" y="4262524"/>
                <a:ext cx="828675" cy="828675"/>
              </a:xfrm>
              <a:custGeom>
                <a:avLst/>
                <a:gdLst>
                  <a:gd name="connsiteX0" fmla="*/ 829628 w 828675"/>
                  <a:gd name="connsiteY0" fmla="*/ 414814 h 828675"/>
                  <a:gd name="connsiteX1" fmla="*/ 414814 w 828675"/>
                  <a:gd name="connsiteY1" fmla="*/ 829628 h 828675"/>
                  <a:gd name="connsiteX2" fmla="*/ 0 w 828675"/>
                  <a:gd name="connsiteY2" fmla="*/ 414814 h 828675"/>
                  <a:gd name="connsiteX3" fmla="*/ 414814 w 828675"/>
                  <a:gd name="connsiteY3" fmla="*/ 0 h 828675"/>
                  <a:gd name="connsiteX4" fmla="*/ 829628 w 828675"/>
                  <a:gd name="connsiteY4" fmla="*/ 414814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675" h="828675">
                    <a:moveTo>
                      <a:pt x="829628" y="414814"/>
                    </a:moveTo>
                    <a:cubicBezTo>
                      <a:pt x="829628" y="643909"/>
                      <a:pt x="643909" y="829628"/>
                      <a:pt x="414814" y="829628"/>
                    </a:cubicBezTo>
                    <a:cubicBezTo>
                      <a:pt x="185719" y="829628"/>
                      <a:pt x="0" y="643909"/>
                      <a:pt x="0" y="414814"/>
                    </a:cubicBezTo>
                    <a:cubicBezTo>
                      <a:pt x="0" y="185718"/>
                      <a:pt x="185719" y="0"/>
                      <a:pt x="414814" y="0"/>
                    </a:cubicBezTo>
                    <a:cubicBezTo>
                      <a:pt x="643909" y="0"/>
                      <a:pt x="829628" y="185718"/>
                      <a:pt x="829628" y="414814"/>
                    </a:cubicBezTo>
                    <a:close/>
                  </a:path>
                </a:pathLst>
              </a:custGeom>
              <a:solidFill>
                <a:srgbClr val="100C87"/>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23B3A5E8-DF0B-4364-8AFC-035BE6DEF194}"/>
                  </a:ext>
                </a:extLst>
              </p:cNvPr>
              <p:cNvSpPr/>
              <p:nvPr/>
            </p:nvSpPr>
            <p:spPr>
              <a:xfrm>
                <a:off x="14542366" y="4505031"/>
                <a:ext cx="133350" cy="133350"/>
              </a:xfrm>
              <a:custGeom>
                <a:avLst/>
                <a:gdLst>
                  <a:gd name="connsiteX0" fmla="*/ 140398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8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8" y="70199"/>
                    </a:moveTo>
                    <a:cubicBezTo>
                      <a:pt x="140398" y="108969"/>
                      <a:pt x="108969" y="140399"/>
                      <a:pt x="70199" y="140399"/>
                    </a:cubicBezTo>
                    <a:cubicBezTo>
                      <a:pt x="31429" y="140399"/>
                      <a:pt x="0" y="108969"/>
                      <a:pt x="0" y="70199"/>
                    </a:cubicBezTo>
                    <a:cubicBezTo>
                      <a:pt x="0" y="31429"/>
                      <a:pt x="31429" y="0"/>
                      <a:pt x="70199" y="0"/>
                    </a:cubicBezTo>
                    <a:cubicBezTo>
                      <a:pt x="108969" y="0"/>
                      <a:pt x="140398" y="31429"/>
                      <a:pt x="140398" y="70199"/>
                    </a:cubicBezTo>
                    <a:close/>
                  </a:path>
                </a:pathLst>
              </a:custGeom>
              <a:solidFill>
                <a:srgbClr val="E9F6FD"/>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A173E700-31D5-4194-AB21-4398119690B4}"/>
                  </a:ext>
                </a:extLst>
              </p:cNvPr>
              <p:cNvSpPr/>
              <p:nvPr/>
            </p:nvSpPr>
            <p:spPr>
              <a:xfrm>
                <a:off x="14841546" y="4493982"/>
                <a:ext cx="133350" cy="133350"/>
              </a:xfrm>
              <a:custGeom>
                <a:avLst/>
                <a:gdLst>
                  <a:gd name="connsiteX0" fmla="*/ 140399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9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9" y="70199"/>
                    </a:moveTo>
                    <a:cubicBezTo>
                      <a:pt x="140399" y="108969"/>
                      <a:pt x="108969" y="140399"/>
                      <a:pt x="70199" y="140399"/>
                    </a:cubicBezTo>
                    <a:cubicBezTo>
                      <a:pt x="31429" y="140399"/>
                      <a:pt x="0" y="108969"/>
                      <a:pt x="0" y="70199"/>
                    </a:cubicBezTo>
                    <a:cubicBezTo>
                      <a:pt x="0" y="31429"/>
                      <a:pt x="31429" y="0"/>
                      <a:pt x="70199" y="0"/>
                    </a:cubicBezTo>
                    <a:cubicBezTo>
                      <a:pt x="108969" y="0"/>
                      <a:pt x="140399" y="31429"/>
                      <a:pt x="140399" y="70199"/>
                    </a:cubicBezTo>
                    <a:close/>
                  </a:path>
                </a:pathLst>
              </a:custGeom>
              <a:solidFill>
                <a:srgbClr val="E9F6FD"/>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A3D9451A-49E8-4E0A-8093-58194ED080DD}"/>
                  </a:ext>
                </a:extLst>
              </p:cNvPr>
              <p:cNvSpPr/>
              <p:nvPr/>
            </p:nvSpPr>
            <p:spPr>
              <a:xfrm>
                <a:off x="14622185" y="4781065"/>
                <a:ext cx="285750" cy="85725"/>
              </a:xfrm>
              <a:custGeom>
                <a:avLst/>
                <a:gdLst>
                  <a:gd name="connsiteX0" fmla="*/ 242221 w 285750"/>
                  <a:gd name="connsiteY0" fmla="*/ 91440 h 85725"/>
                  <a:gd name="connsiteX1" fmla="*/ 45720 w 285750"/>
                  <a:gd name="connsiteY1" fmla="*/ 91440 h 85725"/>
                  <a:gd name="connsiteX2" fmla="*/ 0 w 285750"/>
                  <a:gd name="connsiteY2" fmla="*/ 45720 h 85725"/>
                  <a:gd name="connsiteX3" fmla="*/ 0 w 285750"/>
                  <a:gd name="connsiteY3" fmla="*/ 45720 h 85725"/>
                  <a:gd name="connsiteX4" fmla="*/ 45720 w 285750"/>
                  <a:gd name="connsiteY4" fmla="*/ 0 h 85725"/>
                  <a:gd name="connsiteX5" fmla="*/ 242221 w 285750"/>
                  <a:gd name="connsiteY5" fmla="*/ 0 h 85725"/>
                  <a:gd name="connsiteX6" fmla="*/ 287941 w 285750"/>
                  <a:gd name="connsiteY6" fmla="*/ 45720 h 85725"/>
                  <a:gd name="connsiteX7" fmla="*/ 287941 w 285750"/>
                  <a:gd name="connsiteY7" fmla="*/ 45720 h 85725"/>
                  <a:gd name="connsiteX8" fmla="*/ 242221 w 285750"/>
                  <a:gd name="connsiteY8" fmla="*/ 9144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750" h="85725">
                    <a:moveTo>
                      <a:pt x="242221" y="91440"/>
                    </a:moveTo>
                    <a:lnTo>
                      <a:pt x="45720" y="91440"/>
                    </a:lnTo>
                    <a:cubicBezTo>
                      <a:pt x="20479" y="91440"/>
                      <a:pt x="0" y="70961"/>
                      <a:pt x="0" y="45720"/>
                    </a:cubicBezTo>
                    <a:lnTo>
                      <a:pt x="0" y="45720"/>
                    </a:lnTo>
                    <a:cubicBezTo>
                      <a:pt x="0" y="20479"/>
                      <a:pt x="20479" y="0"/>
                      <a:pt x="45720" y="0"/>
                    </a:cubicBezTo>
                    <a:lnTo>
                      <a:pt x="242221" y="0"/>
                    </a:lnTo>
                    <a:cubicBezTo>
                      <a:pt x="267462" y="0"/>
                      <a:pt x="287941" y="20479"/>
                      <a:pt x="287941" y="45720"/>
                    </a:cubicBezTo>
                    <a:lnTo>
                      <a:pt x="287941" y="45720"/>
                    </a:lnTo>
                    <a:cubicBezTo>
                      <a:pt x="287846" y="71056"/>
                      <a:pt x="267367" y="91440"/>
                      <a:pt x="242221" y="91440"/>
                    </a:cubicBezTo>
                    <a:close/>
                  </a:path>
                </a:pathLst>
              </a:custGeom>
              <a:solidFill>
                <a:srgbClr val="E9F6FD"/>
              </a:solidFill>
              <a:ln w="9525" cap="flat">
                <a:noFill/>
                <a:prstDash val="solid"/>
                <a:miter/>
              </a:ln>
            </p:spPr>
            <p:txBody>
              <a:bodyPr rtlCol="0" anchor="ctr"/>
              <a:lstStyle/>
              <a:p>
                <a:endParaRPr lang="en-US"/>
              </a:p>
            </p:txBody>
          </p:sp>
        </p:grpSp>
        <p:sp>
          <p:nvSpPr>
            <p:cNvPr id="14" name="Freeform: Shape 13">
              <a:extLst>
                <a:ext uri="{FF2B5EF4-FFF2-40B4-BE49-F238E27FC236}">
                  <a16:creationId xmlns:a16="http://schemas.microsoft.com/office/drawing/2014/main" id="{8DBCBA10-4BFE-4097-A8DA-DE817E863300}"/>
                </a:ext>
              </a:extLst>
            </p:cNvPr>
            <p:cNvSpPr/>
            <p:nvPr/>
          </p:nvSpPr>
          <p:spPr>
            <a:xfrm>
              <a:off x="14982037" y="5338030"/>
              <a:ext cx="3066586" cy="275206"/>
            </a:xfrm>
            <a:custGeom>
              <a:avLst/>
              <a:gdLst>
                <a:gd name="connsiteX0" fmla="*/ 2128076 w 2228850"/>
                <a:gd name="connsiteY0" fmla="*/ 201549 h 200025"/>
                <a:gd name="connsiteX1" fmla="*/ 100775 w 2228850"/>
                <a:gd name="connsiteY1" fmla="*/ 201549 h 200025"/>
                <a:gd name="connsiteX2" fmla="*/ 0 w 2228850"/>
                <a:gd name="connsiteY2" fmla="*/ 100775 h 200025"/>
                <a:gd name="connsiteX3" fmla="*/ 0 w 2228850"/>
                <a:gd name="connsiteY3" fmla="*/ 100775 h 200025"/>
                <a:gd name="connsiteX4" fmla="*/ 100775 w 2228850"/>
                <a:gd name="connsiteY4" fmla="*/ 0 h 200025"/>
                <a:gd name="connsiteX5" fmla="*/ 2128076 w 2228850"/>
                <a:gd name="connsiteY5" fmla="*/ 0 h 200025"/>
                <a:gd name="connsiteX6" fmla="*/ 2228850 w 2228850"/>
                <a:gd name="connsiteY6" fmla="*/ 100775 h 200025"/>
                <a:gd name="connsiteX7" fmla="*/ 2228850 w 2228850"/>
                <a:gd name="connsiteY7" fmla="*/ 100775 h 200025"/>
                <a:gd name="connsiteX8" fmla="*/ 2128076 w 2228850"/>
                <a:gd name="connsiteY8" fmla="*/ 201549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8850" h="200025">
                  <a:moveTo>
                    <a:pt x="2128076" y="201549"/>
                  </a:moveTo>
                  <a:lnTo>
                    <a:pt x="100775" y="201549"/>
                  </a:lnTo>
                  <a:cubicBezTo>
                    <a:pt x="45149" y="201549"/>
                    <a:pt x="0" y="156400"/>
                    <a:pt x="0" y="100775"/>
                  </a:cubicBezTo>
                  <a:lnTo>
                    <a:pt x="0" y="100775"/>
                  </a:lnTo>
                  <a:cubicBezTo>
                    <a:pt x="0" y="45148"/>
                    <a:pt x="45149" y="0"/>
                    <a:pt x="100775" y="0"/>
                  </a:cubicBezTo>
                  <a:lnTo>
                    <a:pt x="2128076" y="0"/>
                  </a:lnTo>
                  <a:cubicBezTo>
                    <a:pt x="2183702" y="0"/>
                    <a:pt x="2228850" y="45148"/>
                    <a:pt x="2228850" y="100775"/>
                  </a:cubicBezTo>
                  <a:lnTo>
                    <a:pt x="2228850" y="100775"/>
                  </a:lnTo>
                  <a:cubicBezTo>
                    <a:pt x="2228850" y="156496"/>
                    <a:pt x="2183797" y="201549"/>
                    <a:pt x="2128076" y="201549"/>
                  </a:cubicBezTo>
                  <a:close/>
                </a:path>
              </a:pathLst>
            </a:custGeom>
            <a:solidFill>
              <a:srgbClr val="223063">
                <a:alpha val="19000"/>
              </a:srgbClr>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FD7E3402-5FD8-4FB0-9CBB-168364BB1E75}"/>
                </a:ext>
              </a:extLst>
            </p:cNvPr>
            <p:cNvSpPr/>
            <p:nvPr/>
          </p:nvSpPr>
          <p:spPr>
            <a:xfrm>
              <a:off x="15626807" y="5760668"/>
              <a:ext cx="2411332" cy="104841"/>
            </a:xfrm>
            <a:custGeom>
              <a:avLst/>
              <a:gdLst>
                <a:gd name="connsiteX0" fmla="*/ 1718977 w 1752600"/>
                <a:gd name="connsiteY0" fmla="*/ 82487 h 76200"/>
                <a:gd name="connsiteX1" fmla="*/ 41243 w 1752600"/>
                <a:gd name="connsiteY1" fmla="*/ 82487 h 76200"/>
                <a:gd name="connsiteX2" fmla="*/ 0 w 1752600"/>
                <a:gd name="connsiteY2" fmla="*/ 41243 h 76200"/>
                <a:gd name="connsiteX3" fmla="*/ 0 w 1752600"/>
                <a:gd name="connsiteY3" fmla="*/ 41243 h 76200"/>
                <a:gd name="connsiteX4" fmla="*/ 41243 w 1752600"/>
                <a:gd name="connsiteY4" fmla="*/ 0 h 76200"/>
                <a:gd name="connsiteX5" fmla="*/ 1718977 w 1752600"/>
                <a:gd name="connsiteY5" fmla="*/ 0 h 76200"/>
                <a:gd name="connsiteX6" fmla="*/ 1760220 w 1752600"/>
                <a:gd name="connsiteY6" fmla="*/ 41243 h 76200"/>
                <a:gd name="connsiteX7" fmla="*/ 1760220 w 1752600"/>
                <a:gd name="connsiteY7" fmla="*/ 41243 h 76200"/>
                <a:gd name="connsiteX8" fmla="*/ 1718977 w 1752600"/>
                <a:gd name="connsiteY8" fmla="*/ 8248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52600" h="76200">
                  <a:moveTo>
                    <a:pt x="1718977" y="82487"/>
                  </a:moveTo>
                  <a:lnTo>
                    <a:pt x="41243" y="82487"/>
                  </a:lnTo>
                  <a:cubicBezTo>
                    <a:pt x="18479" y="82487"/>
                    <a:pt x="0" y="64008"/>
                    <a:pt x="0" y="41243"/>
                  </a:cubicBezTo>
                  <a:lnTo>
                    <a:pt x="0" y="41243"/>
                  </a:lnTo>
                  <a:cubicBezTo>
                    <a:pt x="0" y="18479"/>
                    <a:pt x="18479" y="0"/>
                    <a:pt x="41243" y="0"/>
                  </a:cubicBezTo>
                  <a:lnTo>
                    <a:pt x="1718977" y="0"/>
                  </a:lnTo>
                  <a:cubicBezTo>
                    <a:pt x="1741742" y="0"/>
                    <a:pt x="1760220" y="18479"/>
                    <a:pt x="1760220" y="41243"/>
                  </a:cubicBezTo>
                  <a:lnTo>
                    <a:pt x="1760220" y="41243"/>
                  </a:lnTo>
                  <a:cubicBezTo>
                    <a:pt x="1760220" y="64008"/>
                    <a:pt x="1741837" y="82487"/>
                    <a:pt x="1718977" y="82487"/>
                  </a:cubicBezTo>
                  <a:close/>
                </a:path>
              </a:pathLst>
            </a:custGeom>
            <a:solidFill>
              <a:srgbClr val="223063">
                <a:alpha val="19000"/>
              </a:srgbClr>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7E7AB528-2D60-4792-A91E-3F2C71D85F7D}"/>
                </a:ext>
              </a:extLst>
            </p:cNvPr>
            <p:cNvSpPr/>
            <p:nvPr/>
          </p:nvSpPr>
          <p:spPr>
            <a:xfrm>
              <a:off x="15294332" y="5960650"/>
              <a:ext cx="2752064" cy="104841"/>
            </a:xfrm>
            <a:custGeom>
              <a:avLst/>
              <a:gdLst>
                <a:gd name="connsiteX0" fmla="*/ 1960626 w 2000250"/>
                <a:gd name="connsiteY0" fmla="*/ 82487 h 76200"/>
                <a:gd name="connsiteX1" fmla="*/ 41243 w 2000250"/>
                <a:gd name="connsiteY1" fmla="*/ 82487 h 76200"/>
                <a:gd name="connsiteX2" fmla="*/ 0 w 2000250"/>
                <a:gd name="connsiteY2" fmla="*/ 41243 h 76200"/>
                <a:gd name="connsiteX3" fmla="*/ 0 w 2000250"/>
                <a:gd name="connsiteY3" fmla="*/ 41243 h 76200"/>
                <a:gd name="connsiteX4" fmla="*/ 41243 w 2000250"/>
                <a:gd name="connsiteY4" fmla="*/ 0 h 76200"/>
                <a:gd name="connsiteX5" fmla="*/ 1960721 w 2000250"/>
                <a:gd name="connsiteY5" fmla="*/ 0 h 76200"/>
                <a:gd name="connsiteX6" fmla="*/ 2001964 w 2000250"/>
                <a:gd name="connsiteY6" fmla="*/ 41243 h 76200"/>
                <a:gd name="connsiteX7" fmla="*/ 2001964 w 2000250"/>
                <a:gd name="connsiteY7" fmla="*/ 41243 h 76200"/>
                <a:gd name="connsiteX8" fmla="*/ 1960626 w 2000250"/>
                <a:gd name="connsiteY8" fmla="*/ 8248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00250" h="76200">
                  <a:moveTo>
                    <a:pt x="1960626" y="82487"/>
                  </a:moveTo>
                  <a:lnTo>
                    <a:pt x="41243" y="82487"/>
                  </a:lnTo>
                  <a:cubicBezTo>
                    <a:pt x="18479" y="82487"/>
                    <a:pt x="0" y="64008"/>
                    <a:pt x="0" y="41243"/>
                  </a:cubicBezTo>
                  <a:lnTo>
                    <a:pt x="0" y="41243"/>
                  </a:lnTo>
                  <a:cubicBezTo>
                    <a:pt x="0" y="18479"/>
                    <a:pt x="18479" y="0"/>
                    <a:pt x="41243" y="0"/>
                  </a:cubicBezTo>
                  <a:lnTo>
                    <a:pt x="1960721" y="0"/>
                  </a:lnTo>
                  <a:cubicBezTo>
                    <a:pt x="1983486" y="0"/>
                    <a:pt x="2001964" y="18479"/>
                    <a:pt x="2001964" y="41243"/>
                  </a:cubicBezTo>
                  <a:lnTo>
                    <a:pt x="2001964" y="41243"/>
                  </a:lnTo>
                  <a:cubicBezTo>
                    <a:pt x="2001869" y="64103"/>
                    <a:pt x="1983486" y="82487"/>
                    <a:pt x="1960626" y="82487"/>
                  </a:cubicBezTo>
                  <a:close/>
                </a:path>
              </a:pathLst>
            </a:custGeom>
            <a:solidFill>
              <a:srgbClr val="223063">
                <a:alpha val="19000"/>
              </a:srgbClr>
            </a:solidFill>
            <a:ln w="9525" cap="flat">
              <a:noFill/>
              <a:prstDash val="solid"/>
              <a:miter/>
            </a:ln>
          </p:spPr>
          <p:txBody>
            <a:bodyPr rtlCol="0" anchor="ctr"/>
            <a:lstStyle/>
            <a:p>
              <a:endParaRPr lang="en-US"/>
            </a:p>
          </p:txBody>
        </p:sp>
      </p:grpSp>
      <p:grpSp>
        <p:nvGrpSpPr>
          <p:cNvPr id="25" name="Group 24">
            <a:extLst>
              <a:ext uri="{FF2B5EF4-FFF2-40B4-BE49-F238E27FC236}">
                <a16:creationId xmlns:a16="http://schemas.microsoft.com/office/drawing/2014/main" id="{6BDF4816-8A37-40A1-87F2-F4A6B3EA4291}"/>
              </a:ext>
            </a:extLst>
          </p:cNvPr>
          <p:cNvGrpSpPr/>
          <p:nvPr/>
        </p:nvGrpSpPr>
        <p:grpSpPr>
          <a:xfrm>
            <a:off x="17765162" y="7465841"/>
            <a:ext cx="3806366" cy="7972074"/>
            <a:chOff x="14974896" y="4866790"/>
            <a:chExt cx="2766536" cy="5794248"/>
          </a:xfrm>
        </p:grpSpPr>
        <p:sp>
          <p:nvSpPr>
            <p:cNvPr id="26" name="Freeform: Shape 25">
              <a:extLst>
                <a:ext uri="{FF2B5EF4-FFF2-40B4-BE49-F238E27FC236}">
                  <a16:creationId xmlns:a16="http://schemas.microsoft.com/office/drawing/2014/main" id="{36180FB8-613F-4192-B776-DE62593EF3AF}"/>
                </a:ext>
              </a:extLst>
            </p:cNvPr>
            <p:cNvSpPr/>
            <p:nvPr/>
          </p:nvSpPr>
          <p:spPr>
            <a:xfrm>
              <a:off x="15712607" y="10194313"/>
              <a:ext cx="2028825" cy="466725"/>
            </a:xfrm>
            <a:custGeom>
              <a:avLst/>
              <a:gdLst>
                <a:gd name="connsiteX0" fmla="*/ 2038159 w 2028825"/>
                <a:gd name="connsiteY0" fmla="*/ 235744 h 466725"/>
                <a:gd name="connsiteX1" fmla="*/ 1019080 w 2028825"/>
                <a:gd name="connsiteY1" fmla="*/ 471488 h 466725"/>
                <a:gd name="connsiteX2" fmla="*/ 0 w 2028825"/>
                <a:gd name="connsiteY2" fmla="*/ 235744 h 466725"/>
                <a:gd name="connsiteX3" fmla="*/ 1019080 w 2028825"/>
                <a:gd name="connsiteY3" fmla="*/ 0 h 466725"/>
                <a:gd name="connsiteX4" fmla="*/ 2038159 w 2028825"/>
                <a:gd name="connsiteY4" fmla="*/ 235744 h 46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8825" h="466725">
                  <a:moveTo>
                    <a:pt x="2038159" y="235744"/>
                  </a:moveTo>
                  <a:cubicBezTo>
                    <a:pt x="2038159" y="365942"/>
                    <a:pt x="1581902" y="471488"/>
                    <a:pt x="1019080" y="471488"/>
                  </a:cubicBezTo>
                  <a:cubicBezTo>
                    <a:pt x="456257" y="471488"/>
                    <a:pt x="0" y="365942"/>
                    <a:pt x="0" y="235744"/>
                  </a:cubicBezTo>
                  <a:cubicBezTo>
                    <a:pt x="0" y="105546"/>
                    <a:pt x="456257" y="0"/>
                    <a:pt x="1019080" y="0"/>
                  </a:cubicBezTo>
                  <a:cubicBezTo>
                    <a:pt x="1581902" y="0"/>
                    <a:pt x="2038159" y="105546"/>
                    <a:pt x="2038159" y="235744"/>
                  </a:cubicBezTo>
                  <a:close/>
                </a:path>
              </a:pathLst>
            </a:custGeom>
            <a:solidFill>
              <a:schemeClr val="bg1">
                <a:lumMod val="90000"/>
                <a:lumOff val="10000"/>
              </a:schemeClr>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DC0CB10A-440F-45C3-8BD6-75199C0F40B1}"/>
                </a:ext>
              </a:extLst>
            </p:cNvPr>
            <p:cNvSpPr/>
            <p:nvPr/>
          </p:nvSpPr>
          <p:spPr>
            <a:xfrm>
              <a:off x="16475750" y="10268513"/>
              <a:ext cx="28575" cy="95250"/>
            </a:xfrm>
            <a:custGeom>
              <a:avLst/>
              <a:gdLst>
                <a:gd name="connsiteX0" fmla="*/ 0 w 28575"/>
                <a:gd name="connsiteY0" fmla="*/ 0 h 95250"/>
                <a:gd name="connsiteX1" fmla="*/ 35814 w 28575"/>
                <a:gd name="connsiteY1" fmla="*/ 0 h 95250"/>
                <a:gd name="connsiteX2" fmla="*/ 35814 w 28575"/>
                <a:gd name="connsiteY2" fmla="*/ 99441 h 95250"/>
                <a:gd name="connsiteX3" fmla="*/ 0 w 28575"/>
                <a:gd name="connsiteY3" fmla="*/ 99441 h 95250"/>
              </a:gdLst>
              <a:ahLst/>
              <a:cxnLst>
                <a:cxn ang="0">
                  <a:pos x="connsiteX0" y="connsiteY0"/>
                </a:cxn>
                <a:cxn ang="0">
                  <a:pos x="connsiteX1" y="connsiteY1"/>
                </a:cxn>
                <a:cxn ang="0">
                  <a:pos x="connsiteX2" y="connsiteY2"/>
                </a:cxn>
                <a:cxn ang="0">
                  <a:pos x="connsiteX3" y="connsiteY3"/>
                </a:cxn>
              </a:cxnLst>
              <a:rect l="l" t="t" r="r" b="b"/>
              <a:pathLst>
                <a:path w="28575" h="95250">
                  <a:moveTo>
                    <a:pt x="0" y="0"/>
                  </a:moveTo>
                  <a:lnTo>
                    <a:pt x="35814" y="0"/>
                  </a:lnTo>
                  <a:lnTo>
                    <a:pt x="35814" y="99441"/>
                  </a:lnTo>
                  <a:lnTo>
                    <a:pt x="0" y="99441"/>
                  </a:lnTo>
                  <a:close/>
                </a:path>
              </a:pathLst>
            </a:custGeom>
            <a:solidFill>
              <a:srgbClr val="FFB2BA"/>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793C49BC-5762-4B1B-8A2D-D2FAF9178FB2}"/>
                </a:ext>
              </a:extLst>
            </p:cNvPr>
            <p:cNvSpPr/>
            <p:nvPr/>
          </p:nvSpPr>
          <p:spPr>
            <a:xfrm>
              <a:off x="16324701" y="10318299"/>
              <a:ext cx="219075" cy="104775"/>
            </a:xfrm>
            <a:custGeom>
              <a:avLst/>
              <a:gdLst>
                <a:gd name="connsiteX0" fmla="*/ 135047 w 219075"/>
                <a:gd name="connsiteY0" fmla="*/ 3839 h 104775"/>
                <a:gd name="connsiteX1" fmla="*/ 115806 w 219075"/>
                <a:gd name="connsiteY1" fmla="*/ 5649 h 104775"/>
                <a:gd name="connsiteX2" fmla="*/ 61419 w 219075"/>
                <a:gd name="connsiteY2" fmla="*/ 34700 h 104775"/>
                <a:gd name="connsiteX3" fmla="*/ 78 w 219075"/>
                <a:gd name="connsiteY3" fmla="*/ 87945 h 104775"/>
                <a:gd name="connsiteX4" fmla="*/ 87041 w 219075"/>
                <a:gd name="connsiteY4" fmla="*/ 111662 h 104775"/>
                <a:gd name="connsiteX5" fmla="*/ 194959 w 219075"/>
                <a:gd name="connsiteY5" fmla="*/ 74133 h 104775"/>
                <a:gd name="connsiteX6" fmla="*/ 216867 w 219075"/>
                <a:gd name="connsiteY6" fmla="*/ 1458 h 104775"/>
                <a:gd name="connsiteX7" fmla="*/ 135047 w 219075"/>
                <a:gd name="connsiteY7" fmla="*/ 383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5" h="104775">
                  <a:moveTo>
                    <a:pt x="135047" y="3839"/>
                  </a:moveTo>
                  <a:cubicBezTo>
                    <a:pt x="128665" y="2315"/>
                    <a:pt x="121807" y="2982"/>
                    <a:pt x="115806" y="5649"/>
                  </a:cubicBezTo>
                  <a:cubicBezTo>
                    <a:pt x="103519" y="10983"/>
                    <a:pt x="81897" y="21174"/>
                    <a:pt x="61419" y="34700"/>
                  </a:cubicBezTo>
                  <a:cubicBezTo>
                    <a:pt x="30558" y="55179"/>
                    <a:pt x="1983" y="68419"/>
                    <a:pt x="78" y="87945"/>
                  </a:cubicBezTo>
                  <a:cubicBezTo>
                    <a:pt x="-1827" y="107471"/>
                    <a:pt x="31415" y="110804"/>
                    <a:pt x="87041" y="111662"/>
                  </a:cubicBezTo>
                  <a:cubicBezTo>
                    <a:pt x="142667" y="112614"/>
                    <a:pt x="174480" y="89278"/>
                    <a:pt x="194959" y="74133"/>
                  </a:cubicBezTo>
                  <a:cubicBezTo>
                    <a:pt x="215438" y="58894"/>
                    <a:pt x="231535" y="8983"/>
                    <a:pt x="216867" y="1458"/>
                  </a:cubicBezTo>
                  <a:cubicBezTo>
                    <a:pt x="202865" y="-5781"/>
                    <a:pt x="190673" y="16983"/>
                    <a:pt x="135047" y="3839"/>
                  </a:cubicBezTo>
                  <a:close/>
                </a:path>
              </a:pathLst>
            </a:custGeom>
            <a:solidFill>
              <a:srgbClr val="001149"/>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576DBB6F-CB24-4A8A-9752-6ECC535577D4}"/>
                </a:ext>
              </a:extLst>
            </p:cNvPr>
            <p:cNvSpPr/>
            <p:nvPr/>
          </p:nvSpPr>
          <p:spPr>
            <a:xfrm>
              <a:off x="17018485" y="10218792"/>
              <a:ext cx="28575" cy="95250"/>
            </a:xfrm>
            <a:custGeom>
              <a:avLst/>
              <a:gdLst>
                <a:gd name="connsiteX0" fmla="*/ 0 w 28575"/>
                <a:gd name="connsiteY0" fmla="*/ 0 h 95250"/>
                <a:gd name="connsiteX1" fmla="*/ 35814 w 28575"/>
                <a:gd name="connsiteY1" fmla="*/ 0 h 95250"/>
                <a:gd name="connsiteX2" fmla="*/ 35814 w 28575"/>
                <a:gd name="connsiteY2" fmla="*/ 99441 h 95250"/>
                <a:gd name="connsiteX3" fmla="*/ 0 w 28575"/>
                <a:gd name="connsiteY3" fmla="*/ 99441 h 95250"/>
              </a:gdLst>
              <a:ahLst/>
              <a:cxnLst>
                <a:cxn ang="0">
                  <a:pos x="connsiteX0" y="connsiteY0"/>
                </a:cxn>
                <a:cxn ang="0">
                  <a:pos x="connsiteX1" y="connsiteY1"/>
                </a:cxn>
                <a:cxn ang="0">
                  <a:pos x="connsiteX2" y="connsiteY2"/>
                </a:cxn>
                <a:cxn ang="0">
                  <a:pos x="connsiteX3" y="connsiteY3"/>
                </a:cxn>
              </a:cxnLst>
              <a:rect l="l" t="t" r="r" b="b"/>
              <a:pathLst>
                <a:path w="28575" h="95250">
                  <a:moveTo>
                    <a:pt x="0" y="0"/>
                  </a:moveTo>
                  <a:lnTo>
                    <a:pt x="35814" y="0"/>
                  </a:lnTo>
                  <a:lnTo>
                    <a:pt x="35814" y="99441"/>
                  </a:lnTo>
                  <a:lnTo>
                    <a:pt x="0" y="99441"/>
                  </a:lnTo>
                  <a:close/>
                </a:path>
              </a:pathLst>
            </a:custGeom>
            <a:solidFill>
              <a:srgbClr val="FFB2BA"/>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C68EBB2A-0744-4C9D-B5D8-260E748EBD9C}"/>
                </a:ext>
              </a:extLst>
            </p:cNvPr>
            <p:cNvSpPr/>
            <p:nvPr/>
          </p:nvSpPr>
          <p:spPr>
            <a:xfrm>
              <a:off x="16867341" y="10268579"/>
              <a:ext cx="219075" cy="104775"/>
            </a:xfrm>
            <a:custGeom>
              <a:avLst/>
              <a:gdLst>
                <a:gd name="connsiteX0" fmla="*/ 135047 w 219075"/>
                <a:gd name="connsiteY0" fmla="*/ 3839 h 104775"/>
                <a:gd name="connsiteX1" fmla="*/ 115806 w 219075"/>
                <a:gd name="connsiteY1" fmla="*/ 5649 h 104775"/>
                <a:gd name="connsiteX2" fmla="*/ 61419 w 219075"/>
                <a:gd name="connsiteY2" fmla="*/ 34700 h 104775"/>
                <a:gd name="connsiteX3" fmla="*/ 78 w 219075"/>
                <a:gd name="connsiteY3" fmla="*/ 87944 h 104775"/>
                <a:gd name="connsiteX4" fmla="*/ 87041 w 219075"/>
                <a:gd name="connsiteY4" fmla="*/ 111662 h 104775"/>
                <a:gd name="connsiteX5" fmla="*/ 194959 w 219075"/>
                <a:gd name="connsiteY5" fmla="*/ 74133 h 104775"/>
                <a:gd name="connsiteX6" fmla="*/ 216867 w 219075"/>
                <a:gd name="connsiteY6" fmla="*/ 1458 h 104775"/>
                <a:gd name="connsiteX7" fmla="*/ 135047 w 219075"/>
                <a:gd name="connsiteY7" fmla="*/ 383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5" h="104775">
                  <a:moveTo>
                    <a:pt x="135047" y="3839"/>
                  </a:moveTo>
                  <a:cubicBezTo>
                    <a:pt x="128665" y="2315"/>
                    <a:pt x="121807" y="2981"/>
                    <a:pt x="115806" y="5649"/>
                  </a:cubicBezTo>
                  <a:cubicBezTo>
                    <a:pt x="103519" y="10983"/>
                    <a:pt x="81897" y="21174"/>
                    <a:pt x="61419" y="34700"/>
                  </a:cubicBezTo>
                  <a:cubicBezTo>
                    <a:pt x="30558" y="55178"/>
                    <a:pt x="1983" y="68418"/>
                    <a:pt x="78" y="87944"/>
                  </a:cubicBezTo>
                  <a:cubicBezTo>
                    <a:pt x="-1827" y="107471"/>
                    <a:pt x="31415" y="110804"/>
                    <a:pt x="87041" y="111662"/>
                  </a:cubicBezTo>
                  <a:cubicBezTo>
                    <a:pt x="142667" y="112614"/>
                    <a:pt x="174480" y="89278"/>
                    <a:pt x="194959" y="74133"/>
                  </a:cubicBezTo>
                  <a:cubicBezTo>
                    <a:pt x="215438" y="58893"/>
                    <a:pt x="231535" y="8982"/>
                    <a:pt x="216867" y="1458"/>
                  </a:cubicBezTo>
                  <a:cubicBezTo>
                    <a:pt x="202865" y="-5781"/>
                    <a:pt x="190768" y="16983"/>
                    <a:pt x="135047" y="3839"/>
                  </a:cubicBezTo>
                  <a:close/>
                </a:path>
              </a:pathLst>
            </a:custGeom>
            <a:solidFill>
              <a:srgbClr val="001149"/>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0B60A304-2329-493B-96A6-74091F15B707}"/>
                </a:ext>
              </a:extLst>
            </p:cNvPr>
            <p:cNvSpPr/>
            <p:nvPr/>
          </p:nvSpPr>
          <p:spPr>
            <a:xfrm>
              <a:off x="16152186" y="6780553"/>
              <a:ext cx="1400175" cy="3495675"/>
            </a:xfrm>
            <a:custGeom>
              <a:avLst/>
              <a:gdLst>
                <a:gd name="connsiteX0" fmla="*/ 0 w 1400175"/>
                <a:gd name="connsiteY0" fmla="*/ 354997 h 3495675"/>
                <a:gd name="connsiteX1" fmla="*/ 272606 w 1400175"/>
                <a:gd name="connsiteY1" fmla="*/ 3499771 h 3495675"/>
                <a:gd name="connsiteX2" fmla="*/ 401669 w 1400175"/>
                <a:gd name="connsiteY2" fmla="*/ 3499771 h 3495675"/>
                <a:gd name="connsiteX3" fmla="*/ 718471 w 1400175"/>
                <a:gd name="connsiteY3" fmla="*/ 1166527 h 3495675"/>
                <a:gd name="connsiteX4" fmla="*/ 804958 w 1400175"/>
                <a:gd name="connsiteY4" fmla="*/ 3460623 h 3495675"/>
                <a:gd name="connsiteX5" fmla="*/ 960882 w 1400175"/>
                <a:gd name="connsiteY5" fmla="*/ 3460623 h 3495675"/>
                <a:gd name="connsiteX6" fmla="*/ 1402366 w 1400175"/>
                <a:gd name="connsiteY6" fmla="*/ 0 h 3495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0175" h="3495675">
                  <a:moveTo>
                    <a:pt x="0" y="354997"/>
                  </a:moveTo>
                  <a:lnTo>
                    <a:pt x="272606" y="3499771"/>
                  </a:lnTo>
                  <a:lnTo>
                    <a:pt x="401669" y="3499771"/>
                  </a:lnTo>
                  <a:lnTo>
                    <a:pt x="718471" y="1166527"/>
                  </a:lnTo>
                  <a:lnTo>
                    <a:pt x="804958" y="3460623"/>
                  </a:lnTo>
                  <a:lnTo>
                    <a:pt x="960882" y="3460623"/>
                  </a:lnTo>
                  <a:cubicBezTo>
                    <a:pt x="960882" y="3460623"/>
                    <a:pt x="1386935" y="1413986"/>
                    <a:pt x="1402366" y="0"/>
                  </a:cubicBezTo>
                </a:path>
              </a:pathLst>
            </a:custGeom>
            <a:solidFill>
              <a:srgbClr val="001149"/>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FE468FE4-2E45-431C-BF55-9A4EAFF30B2D}"/>
                </a:ext>
              </a:extLst>
            </p:cNvPr>
            <p:cNvSpPr/>
            <p:nvPr/>
          </p:nvSpPr>
          <p:spPr>
            <a:xfrm>
              <a:off x="16133372" y="5609550"/>
              <a:ext cx="1438275" cy="1895475"/>
            </a:xfrm>
            <a:custGeom>
              <a:avLst/>
              <a:gdLst>
                <a:gd name="connsiteX0" fmla="*/ 1431277 w 1438275"/>
                <a:gd name="connsiteY0" fmla="*/ 1502664 h 1895475"/>
                <a:gd name="connsiteX1" fmla="*/ 1109427 w 1438275"/>
                <a:gd name="connsiteY1" fmla="*/ 1859280 h 1895475"/>
                <a:gd name="connsiteX2" fmla="*/ 331139 w 1438275"/>
                <a:gd name="connsiteY2" fmla="*/ 1872329 h 1895475"/>
                <a:gd name="connsiteX3" fmla="*/ 4908 w 1438275"/>
                <a:gd name="connsiteY3" fmla="*/ 1504379 h 1895475"/>
                <a:gd name="connsiteX4" fmla="*/ 621 w 1438275"/>
                <a:gd name="connsiteY4" fmla="*/ 1356455 h 1895475"/>
                <a:gd name="connsiteX5" fmla="*/ 526 w 1438275"/>
                <a:gd name="connsiteY5" fmla="*/ 1210628 h 1895475"/>
                <a:gd name="connsiteX6" fmla="*/ 64344 w 1438275"/>
                <a:gd name="connsiteY6" fmla="*/ 529876 h 1895475"/>
                <a:gd name="connsiteX7" fmla="*/ 701471 w 1438275"/>
                <a:gd name="connsiteY7" fmla="*/ 0 h 1895475"/>
                <a:gd name="connsiteX8" fmla="*/ 729189 w 1438275"/>
                <a:gd name="connsiteY8" fmla="*/ 0 h 1895475"/>
                <a:gd name="connsiteX9" fmla="*/ 1362220 w 1438275"/>
                <a:gd name="connsiteY9" fmla="*/ 510159 h 1895475"/>
                <a:gd name="connsiteX10" fmla="*/ 1431277 w 1438275"/>
                <a:gd name="connsiteY10" fmla="*/ 1502664 h 1895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8275" h="1895475">
                  <a:moveTo>
                    <a:pt x="1431277" y="1502664"/>
                  </a:moveTo>
                  <a:cubicBezTo>
                    <a:pt x="1418418" y="1681353"/>
                    <a:pt x="1286211" y="1829752"/>
                    <a:pt x="1109427" y="1859280"/>
                  </a:cubicBezTo>
                  <a:cubicBezTo>
                    <a:pt x="833868" y="1905381"/>
                    <a:pt x="574026" y="1910715"/>
                    <a:pt x="331139" y="1872329"/>
                  </a:cubicBezTo>
                  <a:cubicBezTo>
                    <a:pt x="148735" y="1843659"/>
                    <a:pt x="12813" y="1688878"/>
                    <a:pt x="4908" y="1504379"/>
                  </a:cubicBezTo>
                  <a:cubicBezTo>
                    <a:pt x="2812" y="1454658"/>
                    <a:pt x="1288" y="1405319"/>
                    <a:pt x="621" y="1356455"/>
                  </a:cubicBezTo>
                  <a:cubicBezTo>
                    <a:pt x="-141" y="1307402"/>
                    <a:pt x="-236" y="1258824"/>
                    <a:pt x="526" y="1210628"/>
                  </a:cubicBezTo>
                  <a:cubicBezTo>
                    <a:pt x="3765" y="974027"/>
                    <a:pt x="24339" y="746760"/>
                    <a:pt x="64344" y="529876"/>
                  </a:cubicBezTo>
                  <a:cubicBezTo>
                    <a:pt x="121017" y="222790"/>
                    <a:pt x="389146" y="0"/>
                    <a:pt x="701471" y="0"/>
                  </a:cubicBezTo>
                  <a:lnTo>
                    <a:pt x="729189" y="0"/>
                  </a:lnTo>
                  <a:cubicBezTo>
                    <a:pt x="1033893" y="0"/>
                    <a:pt x="1298117" y="212217"/>
                    <a:pt x="1362220" y="510159"/>
                  </a:cubicBezTo>
                  <a:cubicBezTo>
                    <a:pt x="1431181" y="830294"/>
                    <a:pt x="1456041" y="1160716"/>
                    <a:pt x="1431277" y="1502664"/>
                  </a:cubicBezTo>
                  <a:close/>
                </a:path>
              </a:pathLst>
            </a:custGeom>
            <a:solidFill>
              <a:schemeClr val="accent1"/>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C97B1CAE-9633-4A7A-83B1-27B3256E2052}"/>
                </a:ext>
              </a:extLst>
            </p:cNvPr>
            <p:cNvSpPr/>
            <p:nvPr/>
          </p:nvSpPr>
          <p:spPr>
            <a:xfrm>
              <a:off x="16672346" y="6888852"/>
              <a:ext cx="885825" cy="400050"/>
            </a:xfrm>
            <a:custGeom>
              <a:avLst/>
              <a:gdLst>
                <a:gd name="connsiteX0" fmla="*/ 892302 w 885825"/>
                <a:gd name="connsiteY0" fmla="*/ 0 h 400050"/>
                <a:gd name="connsiteX1" fmla="*/ 512731 w 885825"/>
                <a:gd name="connsiteY1" fmla="*/ 355092 h 400050"/>
                <a:gd name="connsiteX2" fmla="*/ 0 w 885825"/>
                <a:gd name="connsiteY2" fmla="*/ 385953 h 400050"/>
              </a:gdLst>
              <a:ahLst/>
              <a:cxnLst>
                <a:cxn ang="0">
                  <a:pos x="connsiteX0" y="connsiteY0"/>
                </a:cxn>
                <a:cxn ang="0">
                  <a:pos x="connsiteX1" y="connsiteY1"/>
                </a:cxn>
                <a:cxn ang="0">
                  <a:pos x="connsiteX2" y="connsiteY2"/>
                </a:cxn>
              </a:cxnLst>
              <a:rect l="l" t="t" r="r" b="b"/>
              <a:pathLst>
                <a:path w="885825" h="400050">
                  <a:moveTo>
                    <a:pt x="892302" y="0"/>
                  </a:moveTo>
                  <a:cubicBezTo>
                    <a:pt x="892302" y="0"/>
                    <a:pt x="866584" y="261271"/>
                    <a:pt x="512731" y="355092"/>
                  </a:cubicBezTo>
                  <a:cubicBezTo>
                    <a:pt x="158877" y="448913"/>
                    <a:pt x="0" y="385953"/>
                    <a:pt x="0" y="385953"/>
                  </a:cubicBezTo>
                </a:path>
              </a:pathLst>
            </a:custGeom>
            <a:solidFill>
              <a:schemeClr val="accent1">
                <a:lumMod val="50000"/>
                <a:alpha val="24000"/>
              </a:schemeClr>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30ABD970-7D3E-4A19-AA7A-976EE429A8D9}"/>
                </a:ext>
              </a:extLst>
            </p:cNvPr>
            <p:cNvSpPr/>
            <p:nvPr/>
          </p:nvSpPr>
          <p:spPr>
            <a:xfrm>
              <a:off x="16614339" y="5699751"/>
              <a:ext cx="1076325" cy="1571625"/>
            </a:xfrm>
            <a:custGeom>
              <a:avLst/>
              <a:gdLst>
                <a:gd name="connsiteX0" fmla="*/ 1078802 w 1076325"/>
                <a:gd name="connsiteY0" fmla="*/ 830390 h 1571625"/>
                <a:gd name="connsiteX1" fmla="*/ 70199 w 1076325"/>
                <a:gd name="connsiteY1" fmla="*/ 1576197 h 1571625"/>
                <a:gd name="connsiteX2" fmla="*/ 0 w 1076325"/>
                <a:gd name="connsiteY2" fmla="*/ 1505045 h 1571625"/>
                <a:gd name="connsiteX3" fmla="*/ 22193 w 1076325"/>
                <a:gd name="connsiteY3" fmla="*/ 1453420 h 1571625"/>
                <a:gd name="connsiteX4" fmla="*/ 81629 w 1076325"/>
                <a:gd name="connsiteY4" fmla="*/ 1398080 h 1571625"/>
                <a:gd name="connsiteX5" fmla="*/ 81725 w 1076325"/>
                <a:gd name="connsiteY5" fmla="*/ 1397889 h 1571625"/>
                <a:gd name="connsiteX6" fmla="*/ 438531 w 1076325"/>
                <a:gd name="connsiteY6" fmla="*/ 1104424 h 1571625"/>
                <a:gd name="connsiteX7" fmla="*/ 551498 w 1076325"/>
                <a:gd name="connsiteY7" fmla="*/ 651415 h 1571625"/>
                <a:gd name="connsiteX8" fmla="*/ 511683 w 1076325"/>
                <a:gd name="connsiteY8" fmla="*/ 566738 h 1571625"/>
                <a:gd name="connsiteX9" fmla="*/ 511683 w 1076325"/>
                <a:gd name="connsiteY9" fmla="*/ 566642 h 1571625"/>
                <a:gd name="connsiteX10" fmla="*/ 500348 w 1076325"/>
                <a:gd name="connsiteY10" fmla="*/ 539877 h 1571625"/>
                <a:gd name="connsiteX11" fmla="*/ 499777 w 1076325"/>
                <a:gd name="connsiteY11" fmla="*/ 538639 h 1571625"/>
                <a:gd name="connsiteX12" fmla="*/ 449199 w 1076325"/>
                <a:gd name="connsiteY12" fmla="*/ 353759 h 1571625"/>
                <a:gd name="connsiteX13" fmla="*/ 577977 w 1076325"/>
                <a:gd name="connsiteY13" fmla="*/ 0 h 1571625"/>
                <a:gd name="connsiteX14" fmla="*/ 1078802 w 1076325"/>
                <a:gd name="connsiteY14" fmla="*/ 830390 h 1571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76325" h="1571625">
                  <a:moveTo>
                    <a:pt x="1078802" y="830390"/>
                  </a:moveTo>
                  <a:cubicBezTo>
                    <a:pt x="1059752" y="1375696"/>
                    <a:pt x="442246" y="1578293"/>
                    <a:pt x="70199" y="1576197"/>
                  </a:cubicBezTo>
                  <a:cubicBezTo>
                    <a:pt x="31242" y="1576007"/>
                    <a:pt x="0" y="1543907"/>
                    <a:pt x="0" y="1505045"/>
                  </a:cubicBezTo>
                  <a:cubicBezTo>
                    <a:pt x="0" y="1485519"/>
                    <a:pt x="8001" y="1466850"/>
                    <a:pt x="22193" y="1453420"/>
                  </a:cubicBezTo>
                  <a:cubicBezTo>
                    <a:pt x="36290" y="1440085"/>
                    <a:pt x="56579" y="1421035"/>
                    <a:pt x="81629" y="1398080"/>
                  </a:cubicBezTo>
                  <a:cubicBezTo>
                    <a:pt x="81629" y="1398080"/>
                    <a:pt x="81629" y="1397984"/>
                    <a:pt x="81725" y="1397889"/>
                  </a:cubicBezTo>
                  <a:cubicBezTo>
                    <a:pt x="165545" y="1321308"/>
                    <a:pt x="302514" y="1201198"/>
                    <a:pt x="438531" y="1104424"/>
                  </a:cubicBezTo>
                  <a:cubicBezTo>
                    <a:pt x="582740" y="1001840"/>
                    <a:pt x="630650" y="809720"/>
                    <a:pt x="551498" y="651415"/>
                  </a:cubicBezTo>
                  <a:cubicBezTo>
                    <a:pt x="537496" y="623411"/>
                    <a:pt x="523970" y="594932"/>
                    <a:pt x="511683" y="566738"/>
                  </a:cubicBezTo>
                  <a:cubicBezTo>
                    <a:pt x="511683" y="566642"/>
                    <a:pt x="511683" y="566642"/>
                    <a:pt x="511683" y="566642"/>
                  </a:cubicBezTo>
                  <a:cubicBezTo>
                    <a:pt x="507683" y="557689"/>
                    <a:pt x="503873" y="548735"/>
                    <a:pt x="500348" y="539877"/>
                  </a:cubicBezTo>
                  <a:cubicBezTo>
                    <a:pt x="499967" y="539020"/>
                    <a:pt x="499777" y="538639"/>
                    <a:pt x="499777" y="538639"/>
                  </a:cubicBezTo>
                  <a:cubicBezTo>
                    <a:pt x="471678" y="470535"/>
                    <a:pt x="451866" y="405384"/>
                    <a:pt x="449199" y="353759"/>
                  </a:cubicBezTo>
                  <a:cubicBezTo>
                    <a:pt x="439103" y="154400"/>
                    <a:pt x="577977" y="0"/>
                    <a:pt x="577977" y="0"/>
                  </a:cubicBezTo>
                  <a:cubicBezTo>
                    <a:pt x="577977" y="0"/>
                    <a:pt x="1099090" y="249079"/>
                    <a:pt x="1078802" y="830390"/>
                  </a:cubicBezTo>
                  <a:close/>
                </a:path>
              </a:pathLst>
            </a:custGeom>
            <a:solidFill>
              <a:schemeClr val="accent1"/>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0125C323-F24C-415D-958D-C08AFE482640}"/>
                </a:ext>
              </a:extLst>
            </p:cNvPr>
            <p:cNvSpPr/>
            <p:nvPr/>
          </p:nvSpPr>
          <p:spPr>
            <a:xfrm>
              <a:off x="16696063" y="6266489"/>
              <a:ext cx="504825" cy="828675"/>
            </a:xfrm>
            <a:custGeom>
              <a:avLst/>
              <a:gdLst>
                <a:gd name="connsiteX0" fmla="*/ 356807 w 504825"/>
                <a:gd name="connsiteY0" fmla="*/ 537686 h 828675"/>
                <a:gd name="connsiteX1" fmla="*/ 0 w 504825"/>
                <a:gd name="connsiteY1" fmla="*/ 831152 h 828675"/>
                <a:gd name="connsiteX2" fmla="*/ 364998 w 504825"/>
                <a:gd name="connsiteY2" fmla="*/ 437483 h 828675"/>
                <a:gd name="connsiteX3" fmla="*/ 429959 w 504825"/>
                <a:gd name="connsiteY3" fmla="*/ 0 h 828675"/>
                <a:gd name="connsiteX4" fmla="*/ 469773 w 504825"/>
                <a:gd name="connsiteY4" fmla="*/ 84677 h 828675"/>
                <a:gd name="connsiteX5" fmla="*/ 356807 w 504825"/>
                <a:gd name="connsiteY5" fmla="*/ 537686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825" h="828675">
                  <a:moveTo>
                    <a:pt x="356807" y="537686"/>
                  </a:moveTo>
                  <a:cubicBezTo>
                    <a:pt x="220790" y="634460"/>
                    <a:pt x="83820" y="754571"/>
                    <a:pt x="0" y="831152"/>
                  </a:cubicBezTo>
                  <a:cubicBezTo>
                    <a:pt x="5144" y="824294"/>
                    <a:pt x="169926" y="602742"/>
                    <a:pt x="364998" y="437483"/>
                  </a:cubicBezTo>
                  <a:cubicBezTo>
                    <a:pt x="526352" y="300800"/>
                    <a:pt x="460058" y="78010"/>
                    <a:pt x="429959" y="0"/>
                  </a:cubicBezTo>
                  <a:cubicBezTo>
                    <a:pt x="442246" y="28194"/>
                    <a:pt x="455771" y="56674"/>
                    <a:pt x="469773" y="84677"/>
                  </a:cubicBezTo>
                  <a:cubicBezTo>
                    <a:pt x="548926" y="242983"/>
                    <a:pt x="501015" y="435102"/>
                    <a:pt x="356807" y="537686"/>
                  </a:cubicBezTo>
                  <a:close/>
                </a:path>
              </a:pathLst>
            </a:custGeom>
            <a:solidFill>
              <a:schemeClr val="accent1">
                <a:lumMod val="50000"/>
                <a:alpha val="24000"/>
              </a:schemeClr>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03BFF3C6-FA5B-4F58-AD09-65492C198AC2}"/>
                </a:ext>
              </a:extLst>
            </p:cNvPr>
            <p:cNvSpPr/>
            <p:nvPr/>
          </p:nvSpPr>
          <p:spPr>
            <a:xfrm>
              <a:off x="15165284" y="5788429"/>
              <a:ext cx="1285875" cy="1095375"/>
            </a:xfrm>
            <a:custGeom>
              <a:avLst/>
              <a:gdLst>
                <a:gd name="connsiteX0" fmla="*/ 1274272 w 1285875"/>
                <a:gd name="connsiteY0" fmla="*/ 481298 h 1095375"/>
                <a:gd name="connsiteX1" fmla="*/ 948421 w 1285875"/>
                <a:gd name="connsiteY1" fmla="*/ 1043559 h 1095375"/>
                <a:gd name="connsiteX2" fmla="*/ 796402 w 1285875"/>
                <a:gd name="connsiteY2" fmla="*/ 1086326 h 1095375"/>
                <a:gd name="connsiteX3" fmla="*/ 46975 w 1285875"/>
                <a:gd name="connsiteY3" fmla="*/ 1066800 h 1095375"/>
                <a:gd name="connsiteX4" fmla="*/ 13924 w 1285875"/>
                <a:gd name="connsiteY4" fmla="*/ 1049846 h 1095375"/>
                <a:gd name="connsiteX5" fmla="*/ 17 w 1285875"/>
                <a:gd name="connsiteY5" fmla="*/ 1015365 h 1095375"/>
                <a:gd name="connsiteX6" fmla="*/ 34307 w 1285875"/>
                <a:gd name="connsiteY6" fmla="*/ 964120 h 1095375"/>
                <a:gd name="connsiteX7" fmla="*/ 376159 w 1285875"/>
                <a:gd name="connsiteY7" fmla="*/ 859727 h 1095375"/>
                <a:gd name="connsiteX8" fmla="*/ 885080 w 1285875"/>
                <a:gd name="connsiteY8" fmla="*/ 412909 h 1095375"/>
                <a:gd name="connsiteX9" fmla="*/ 911655 w 1285875"/>
                <a:gd name="connsiteY9" fmla="*/ 348996 h 1095375"/>
                <a:gd name="connsiteX10" fmla="*/ 1223980 w 1285875"/>
                <a:gd name="connsiteY10" fmla="*/ 0 h 1095375"/>
                <a:gd name="connsiteX11" fmla="*/ 1284749 w 1285875"/>
                <a:gd name="connsiteY11" fmla="*/ 260413 h 1095375"/>
                <a:gd name="connsiteX12" fmla="*/ 1274272 w 1285875"/>
                <a:gd name="connsiteY12" fmla="*/ 481298 h 1095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5875" h="1095375">
                  <a:moveTo>
                    <a:pt x="1274272" y="481298"/>
                  </a:moveTo>
                  <a:cubicBezTo>
                    <a:pt x="1231695" y="743807"/>
                    <a:pt x="1088630" y="968311"/>
                    <a:pt x="948421" y="1043559"/>
                  </a:cubicBezTo>
                  <a:cubicBezTo>
                    <a:pt x="910893" y="1063752"/>
                    <a:pt x="858029" y="1077468"/>
                    <a:pt x="796402" y="1086326"/>
                  </a:cubicBezTo>
                  <a:cubicBezTo>
                    <a:pt x="554848" y="1121188"/>
                    <a:pt x="176896" y="1082231"/>
                    <a:pt x="46975" y="1066800"/>
                  </a:cubicBezTo>
                  <a:cubicBezTo>
                    <a:pt x="33831" y="1065276"/>
                    <a:pt x="22306" y="1059085"/>
                    <a:pt x="13924" y="1049846"/>
                  </a:cubicBezTo>
                  <a:cubicBezTo>
                    <a:pt x="5542" y="1040702"/>
                    <a:pt x="398" y="1028605"/>
                    <a:pt x="17" y="1015365"/>
                  </a:cubicBezTo>
                  <a:cubicBezTo>
                    <a:pt x="-554" y="992791"/>
                    <a:pt x="13162" y="972217"/>
                    <a:pt x="34307" y="964120"/>
                  </a:cubicBezTo>
                  <a:cubicBezTo>
                    <a:pt x="142511" y="922687"/>
                    <a:pt x="263669" y="887730"/>
                    <a:pt x="376159" y="859727"/>
                  </a:cubicBezTo>
                  <a:cubicBezTo>
                    <a:pt x="608093" y="801910"/>
                    <a:pt x="797355" y="635222"/>
                    <a:pt x="885080" y="412909"/>
                  </a:cubicBezTo>
                  <a:cubicBezTo>
                    <a:pt x="893462" y="391573"/>
                    <a:pt x="902320" y="370237"/>
                    <a:pt x="911655" y="348996"/>
                  </a:cubicBezTo>
                  <a:cubicBezTo>
                    <a:pt x="1035670" y="67342"/>
                    <a:pt x="1223980" y="0"/>
                    <a:pt x="1223980" y="0"/>
                  </a:cubicBezTo>
                  <a:cubicBezTo>
                    <a:pt x="1259317" y="85249"/>
                    <a:pt x="1278463" y="173165"/>
                    <a:pt x="1284749" y="260413"/>
                  </a:cubicBezTo>
                  <a:cubicBezTo>
                    <a:pt x="1290179" y="335375"/>
                    <a:pt x="1285988" y="409765"/>
                    <a:pt x="1274272" y="481298"/>
                  </a:cubicBezTo>
                  <a:close/>
                </a:path>
              </a:pathLst>
            </a:custGeom>
            <a:solidFill>
              <a:schemeClr val="accent1"/>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E3825D65-8F2C-4F34-83C4-349DAA43D696}"/>
                </a:ext>
              </a:extLst>
            </p:cNvPr>
            <p:cNvSpPr/>
            <p:nvPr/>
          </p:nvSpPr>
          <p:spPr>
            <a:xfrm>
              <a:off x="16133372" y="6269632"/>
              <a:ext cx="304800" cy="695325"/>
            </a:xfrm>
            <a:custGeom>
              <a:avLst/>
              <a:gdLst>
                <a:gd name="connsiteX0" fmla="*/ 18814 w 304800"/>
                <a:gd name="connsiteY0" fmla="*/ 681038 h 695325"/>
                <a:gd name="connsiteX1" fmla="*/ 621 w 304800"/>
                <a:gd name="connsiteY1" fmla="*/ 696373 h 695325"/>
                <a:gd name="connsiteX2" fmla="*/ 526 w 304800"/>
                <a:gd name="connsiteY2" fmla="*/ 550545 h 695325"/>
                <a:gd name="connsiteX3" fmla="*/ 306183 w 304800"/>
                <a:gd name="connsiteY3" fmla="*/ 95 h 695325"/>
                <a:gd name="connsiteX4" fmla="*/ 306279 w 304800"/>
                <a:gd name="connsiteY4" fmla="*/ 0 h 695325"/>
                <a:gd name="connsiteX5" fmla="*/ 18814 w 304800"/>
                <a:gd name="connsiteY5" fmla="*/ 681038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00" h="695325">
                  <a:moveTo>
                    <a:pt x="18814" y="681038"/>
                  </a:moveTo>
                  <a:cubicBezTo>
                    <a:pt x="12528" y="686562"/>
                    <a:pt x="6527" y="691705"/>
                    <a:pt x="621" y="696373"/>
                  </a:cubicBezTo>
                  <a:cubicBezTo>
                    <a:pt x="-141" y="647319"/>
                    <a:pt x="-236" y="598742"/>
                    <a:pt x="526" y="550545"/>
                  </a:cubicBezTo>
                  <a:cubicBezTo>
                    <a:pt x="134067" y="465487"/>
                    <a:pt x="265607" y="250031"/>
                    <a:pt x="306183" y="95"/>
                  </a:cubicBezTo>
                  <a:lnTo>
                    <a:pt x="306279" y="0"/>
                  </a:lnTo>
                  <a:cubicBezTo>
                    <a:pt x="306279" y="0"/>
                    <a:pt x="342283" y="395859"/>
                    <a:pt x="18814" y="681038"/>
                  </a:cubicBezTo>
                  <a:close/>
                </a:path>
              </a:pathLst>
            </a:custGeom>
            <a:solidFill>
              <a:schemeClr val="accent1">
                <a:lumMod val="50000"/>
                <a:alpha val="24000"/>
              </a:schemeClr>
            </a:solid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A108F940-F92D-4643-8AEE-9F0AEAC53FB6}"/>
                </a:ext>
              </a:extLst>
            </p:cNvPr>
            <p:cNvSpPr/>
            <p:nvPr/>
          </p:nvSpPr>
          <p:spPr>
            <a:xfrm>
              <a:off x="16731782" y="5347421"/>
              <a:ext cx="180975" cy="400050"/>
            </a:xfrm>
            <a:custGeom>
              <a:avLst/>
              <a:gdLst>
                <a:gd name="connsiteX0" fmla="*/ 94107 w 180975"/>
                <a:gd name="connsiteY0" fmla="*/ 404622 h 400050"/>
                <a:gd name="connsiteX1" fmla="*/ 94107 w 180975"/>
                <a:gd name="connsiteY1" fmla="*/ 404622 h 400050"/>
                <a:gd name="connsiteX2" fmla="*/ 0 w 180975"/>
                <a:gd name="connsiteY2" fmla="*/ 310515 h 400050"/>
                <a:gd name="connsiteX3" fmla="*/ 0 w 180975"/>
                <a:gd name="connsiteY3" fmla="*/ 0 h 400050"/>
                <a:gd name="connsiteX4" fmla="*/ 188309 w 180975"/>
                <a:gd name="connsiteY4" fmla="*/ 0 h 400050"/>
                <a:gd name="connsiteX5" fmla="*/ 188309 w 180975"/>
                <a:gd name="connsiteY5" fmla="*/ 310515 h 400050"/>
                <a:gd name="connsiteX6" fmla="*/ 94107 w 180975"/>
                <a:gd name="connsiteY6" fmla="*/ 404622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975" h="400050">
                  <a:moveTo>
                    <a:pt x="94107" y="404622"/>
                  </a:moveTo>
                  <a:lnTo>
                    <a:pt x="94107" y="404622"/>
                  </a:lnTo>
                  <a:cubicBezTo>
                    <a:pt x="42100" y="404622"/>
                    <a:pt x="0" y="362521"/>
                    <a:pt x="0" y="310515"/>
                  </a:cubicBezTo>
                  <a:lnTo>
                    <a:pt x="0" y="0"/>
                  </a:lnTo>
                  <a:lnTo>
                    <a:pt x="188309" y="0"/>
                  </a:lnTo>
                  <a:lnTo>
                    <a:pt x="188309" y="310515"/>
                  </a:lnTo>
                  <a:cubicBezTo>
                    <a:pt x="188214" y="362426"/>
                    <a:pt x="146113" y="404622"/>
                    <a:pt x="94107" y="404622"/>
                  </a:cubicBezTo>
                  <a:close/>
                </a:path>
              </a:pathLst>
            </a:custGeom>
            <a:solidFill>
              <a:srgbClr val="FFB2BA"/>
            </a:solid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8692BA1B-B197-44C7-9E08-952114FEF6E4}"/>
                </a:ext>
              </a:extLst>
            </p:cNvPr>
            <p:cNvSpPr/>
            <p:nvPr/>
          </p:nvSpPr>
          <p:spPr>
            <a:xfrm>
              <a:off x="16594146" y="4975185"/>
              <a:ext cx="428625" cy="504825"/>
            </a:xfrm>
            <a:custGeom>
              <a:avLst/>
              <a:gdLst>
                <a:gd name="connsiteX0" fmla="*/ 252508 w 428625"/>
                <a:gd name="connsiteY0" fmla="*/ 500825 h 504825"/>
                <a:gd name="connsiteX1" fmla="*/ 162496 w 428625"/>
                <a:gd name="connsiteY1" fmla="*/ 512540 h 504825"/>
                <a:gd name="connsiteX2" fmla="*/ 0 w 428625"/>
                <a:gd name="connsiteY2" fmla="*/ 369856 h 504825"/>
                <a:gd name="connsiteX3" fmla="*/ 0 w 428625"/>
                <a:gd name="connsiteY3" fmla="*/ 56960 h 504825"/>
                <a:gd name="connsiteX4" fmla="*/ 437007 w 428625"/>
                <a:gd name="connsiteY4" fmla="*/ 0 h 504825"/>
                <a:gd name="connsiteX5" fmla="*/ 437007 w 428625"/>
                <a:gd name="connsiteY5" fmla="*/ 290703 h 504825"/>
                <a:gd name="connsiteX6" fmla="*/ 252508 w 428625"/>
                <a:gd name="connsiteY6" fmla="*/ 500825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504825">
                  <a:moveTo>
                    <a:pt x="252508" y="500825"/>
                  </a:moveTo>
                  <a:lnTo>
                    <a:pt x="162496" y="512540"/>
                  </a:lnTo>
                  <a:cubicBezTo>
                    <a:pt x="76391" y="523780"/>
                    <a:pt x="0" y="456724"/>
                    <a:pt x="0" y="369856"/>
                  </a:cubicBezTo>
                  <a:lnTo>
                    <a:pt x="0" y="56960"/>
                  </a:lnTo>
                  <a:lnTo>
                    <a:pt x="437007" y="0"/>
                  </a:lnTo>
                  <a:lnTo>
                    <a:pt x="437007" y="290703"/>
                  </a:lnTo>
                  <a:cubicBezTo>
                    <a:pt x="437007" y="397193"/>
                    <a:pt x="358045" y="487109"/>
                    <a:pt x="252508" y="500825"/>
                  </a:cubicBezTo>
                  <a:close/>
                </a:path>
              </a:pathLst>
            </a:custGeom>
            <a:solidFill>
              <a:srgbClr val="FFB2BA"/>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A07CB10A-E191-4A08-9AE7-2850B31527BD}"/>
                </a:ext>
              </a:extLst>
            </p:cNvPr>
            <p:cNvSpPr/>
            <p:nvPr/>
          </p:nvSpPr>
          <p:spPr>
            <a:xfrm>
              <a:off x="16541759" y="4992711"/>
              <a:ext cx="171450" cy="171450"/>
            </a:xfrm>
            <a:custGeom>
              <a:avLst/>
              <a:gdLst>
                <a:gd name="connsiteX0" fmla="*/ 180784 w 171450"/>
                <a:gd name="connsiteY0" fmla="*/ 90392 h 171450"/>
                <a:gd name="connsiteX1" fmla="*/ 90392 w 171450"/>
                <a:gd name="connsiteY1" fmla="*/ 180785 h 171450"/>
                <a:gd name="connsiteX2" fmla="*/ 0 w 171450"/>
                <a:gd name="connsiteY2" fmla="*/ 90392 h 171450"/>
                <a:gd name="connsiteX3" fmla="*/ 90392 w 171450"/>
                <a:gd name="connsiteY3" fmla="*/ 0 h 171450"/>
                <a:gd name="connsiteX4" fmla="*/ 180784 w 171450"/>
                <a:gd name="connsiteY4" fmla="*/ 90392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71450">
                  <a:moveTo>
                    <a:pt x="180784" y="90392"/>
                  </a:moveTo>
                  <a:cubicBezTo>
                    <a:pt x="180784" y="140315"/>
                    <a:pt x="140314" y="180785"/>
                    <a:pt x="90392" y="180785"/>
                  </a:cubicBezTo>
                  <a:cubicBezTo>
                    <a:pt x="40470" y="180785"/>
                    <a:pt x="0" y="140315"/>
                    <a:pt x="0" y="90392"/>
                  </a:cubicBezTo>
                  <a:cubicBezTo>
                    <a:pt x="0" y="40470"/>
                    <a:pt x="40470" y="0"/>
                    <a:pt x="90392" y="0"/>
                  </a:cubicBezTo>
                  <a:cubicBezTo>
                    <a:pt x="140314" y="0"/>
                    <a:pt x="180784" y="40470"/>
                    <a:pt x="180784" y="90392"/>
                  </a:cubicBezTo>
                  <a:close/>
                </a:path>
              </a:pathLst>
            </a:custGeom>
            <a:solidFill>
              <a:srgbClr val="001149"/>
            </a:solidFill>
            <a:ln w="95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7602DD9E-DB86-4C96-8E96-BC3225C81C6E}"/>
                </a:ext>
              </a:extLst>
            </p:cNvPr>
            <p:cNvSpPr/>
            <p:nvPr/>
          </p:nvSpPr>
          <p:spPr>
            <a:xfrm>
              <a:off x="16614244" y="4920225"/>
              <a:ext cx="228600" cy="228600"/>
            </a:xfrm>
            <a:custGeom>
              <a:avLst/>
              <a:gdLst>
                <a:gd name="connsiteX0" fmla="*/ 234887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7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7" y="117443"/>
                  </a:moveTo>
                  <a:cubicBezTo>
                    <a:pt x="234887" y="182305"/>
                    <a:pt x="182305" y="234887"/>
                    <a:pt x="117443" y="234887"/>
                  </a:cubicBezTo>
                  <a:cubicBezTo>
                    <a:pt x="52581" y="234887"/>
                    <a:pt x="0" y="182305"/>
                    <a:pt x="0" y="117443"/>
                  </a:cubicBezTo>
                  <a:cubicBezTo>
                    <a:pt x="0" y="52581"/>
                    <a:pt x="52581" y="0"/>
                    <a:pt x="117443" y="0"/>
                  </a:cubicBezTo>
                  <a:cubicBezTo>
                    <a:pt x="182305" y="0"/>
                    <a:pt x="234887" y="52581"/>
                    <a:pt x="234887" y="117443"/>
                  </a:cubicBezTo>
                  <a:close/>
                </a:path>
              </a:pathLst>
            </a:custGeom>
            <a:solidFill>
              <a:srgbClr val="001149"/>
            </a:solidFill>
            <a:ln w="95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33A0F274-C7B6-4CA0-BA90-BE89553EB6C6}"/>
                </a:ext>
              </a:extLst>
            </p:cNvPr>
            <p:cNvSpPr/>
            <p:nvPr/>
          </p:nvSpPr>
          <p:spPr>
            <a:xfrm>
              <a:off x="16756166" y="4879744"/>
              <a:ext cx="228600" cy="228600"/>
            </a:xfrm>
            <a:custGeom>
              <a:avLst/>
              <a:gdLst>
                <a:gd name="connsiteX0" fmla="*/ 234886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6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6" y="117443"/>
                  </a:moveTo>
                  <a:cubicBezTo>
                    <a:pt x="234886" y="182305"/>
                    <a:pt x="182305" y="234887"/>
                    <a:pt x="117443" y="234887"/>
                  </a:cubicBezTo>
                  <a:cubicBezTo>
                    <a:pt x="52581" y="234887"/>
                    <a:pt x="0" y="182305"/>
                    <a:pt x="0" y="117443"/>
                  </a:cubicBezTo>
                  <a:cubicBezTo>
                    <a:pt x="0" y="52581"/>
                    <a:pt x="52581" y="0"/>
                    <a:pt x="117443" y="0"/>
                  </a:cubicBezTo>
                  <a:cubicBezTo>
                    <a:pt x="182305" y="0"/>
                    <a:pt x="234886" y="52581"/>
                    <a:pt x="234886" y="117443"/>
                  </a:cubicBezTo>
                  <a:close/>
                </a:path>
              </a:pathLst>
            </a:custGeom>
            <a:solidFill>
              <a:srgbClr val="001149"/>
            </a:solidFill>
            <a:ln w="95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56C9264F-F9FA-4BF0-9BBE-F5C5A8FC1D7C}"/>
                </a:ext>
              </a:extLst>
            </p:cNvPr>
            <p:cNvSpPr/>
            <p:nvPr/>
          </p:nvSpPr>
          <p:spPr>
            <a:xfrm>
              <a:off x="16913710" y="4866790"/>
              <a:ext cx="228600" cy="228600"/>
            </a:xfrm>
            <a:custGeom>
              <a:avLst/>
              <a:gdLst>
                <a:gd name="connsiteX0" fmla="*/ 234887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7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7" y="117443"/>
                  </a:moveTo>
                  <a:cubicBezTo>
                    <a:pt x="234887" y="182305"/>
                    <a:pt x="182305" y="234887"/>
                    <a:pt x="117443" y="234887"/>
                  </a:cubicBezTo>
                  <a:cubicBezTo>
                    <a:pt x="52581" y="234887"/>
                    <a:pt x="0" y="182305"/>
                    <a:pt x="0" y="117443"/>
                  </a:cubicBezTo>
                  <a:cubicBezTo>
                    <a:pt x="0" y="52581"/>
                    <a:pt x="52581" y="0"/>
                    <a:pt x="117443" y="0"/>
                  </a:cubicBezTo>
                  <a:cubicBezTo>
                    <a:pt x="182305" y="0"/>
                    <a:pt x="234887" y="52581"/>
                    <a:pt x="234887" y="117443"/>
                  </a:cubicBezTo>
                  <a:close/>
                </a:path>
              </a:pathLst>
            </a:custGeom>
            <a:solidFill>
              <a:srgbClr val="001149"/>
            </a:solidFill>
            <a:ln w="952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9C986055-5CC0-4189-9186-096B06E5B3D3}"/>
                </a:ext>
              </a:extLst>
            </p:cNvPr>
            <p:cNvSpPr/>
            <p:nvPr/>
          </p:nvSpPr>
          <p:spPr>
            <a:xfrm>
              <a:off x="16802553" y="5007093"/>
              <a:ext cx="228600" cy="228600"/>
            </a:xfrm>
            <a:custGeom>
              <a:avLst/>
              <a:gdLst>
                <a:gd name="connsiteX0" fmla="*/ 234886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6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6" y="117443"/>
                  </a:moveTo>
                  <a:cubicBezTo>
                    <a:pt x="234886" y="182305"/>
                    <a:pt x="182305" y="234887"/>
                    <a:pt x="117443" y="234887"/>
                  </a:cubicBezTo>
                  <a:cubicBezTo>
                    <a:pt x="52581" y="234887"/>
                    <a:pt x="0" y="182305"/>
                    <a:pt x="0" y="117443"/>
                  </a:cubicBezTo>
                  <a:cubicBezTo>
                    <a:pt x="0" y="52581"/>
                    <a:pt x="52581" y="0"/>
                    <a:pt x="117443" y="0"/>
                  </a:cubicBezTo>
                  <a:cubicBezTo>
                    <a:pt x="182305" y="0"/>
                    <a:pt x="234886" y="52581"/>
                    <a:pt x="234886" y="117443"/>
                  </a:cubicBezTo>
                  <a:close/>
                </a:path>
              </a:pathLst>
            </a:custGeom>
            <a:solidFill>
              <a:srgbClr val="001149"/>
            </a:solid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2A00A328-B035-49E4-B25D-B9EA70AE580C}"/>
                </a:ext>
              </a:extLst>
            </p:cNvPr>
            <p:cNvSpPr/>
            <p:nvPr/>
          </p:nvSpPr>
          <p:spPr>
            <a:xfrm>
              <a:off x="16937046" y="5025572"/>
              <a:ext cx="228600" cy="228600"/>
            </a:xfrm>
            <a:custGeom>
              <a:avLst/>
              <a:gdLst>
                <a:gd name="connsiteX0" fmla="*/ 234887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7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7" y="117443"/>
                  </a:moveTo>
                  <a:cubicBezTo>
                    <a:pt x="234887" y="182305"/>
                    <a:pt x="182305" y="234887"/>
                    <a:pt x="117443" y="234887"/>
                  </a:cubicBezTo>
                  <a:cubicBezTo>
                    <a:pt x="52581" y="234887"/>
                    <a:pt x="0" y="182305"/>
                    <a:pt x="0" y="117443"/>
                  </a:cubicBezTo>
                  <a:cubicBezTo>
                    <a:pt x="0" y="52581"/>
                    <a:pt x="52581" y="0"/>
                    <a:pt x="117443" y="0"/>
                  </a:cubicBezTo>
                  <a:cubicBezTo>
                    <a:pt x="182305" y="0"/>
                    <a:pt x="234887" y="52581"/>
                    <a:pt x="234887" y="117443"/>
                  </a:cubicBezTo>
                  <a:close/>
                </a:path>
              </a:pathLst>
            </a:custGeom>
            <a:solidFill>
              <a:srgbClr val="001149"/>
            </a:solidFill>
            <a:ln w="952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C30BEE3F-F551-48CB-8D91-26F1C370EBF1}"/>
                </a:ext>
              </a:extLst>
            </p:cNvPr>
            <p:cNvSpPr/>
            <p:nvPr/>
          </p:nvSpPr>
          <p:spPr>
            <a:xfrm>
              <a:off x="16913710" y="5148540"/>
              <a:ext cx="180975" cy="180975"/>
            </a:xfrm>
            <a:custGeom>
              <a:avLst/>
              <a:gdLst>
                <a:gd name="connsiteX0" fmla="*/ 186880 w 180975"/>
                <a:gd name="connsiteY0" fmla="*/ 93440 h 180975"/>
                <a:gd name="connsiteX1" fmla="*/ 93440 w 180975"/>
                <a:gd name="connsiteY1" fmla="*/ 186881 h 180975"/>
                <a:gd name="connsiteX2" fmla="*/ 0 w 180975"/>
                <a:gd name="connsiteY2" fmla="*/ 93440 h 180975"/>
                <a:gd name="connsiteX3" fmla="*/ 93440 w 180975"/>
                <a:gd name="connsiteY3" fmla="*/ 0 h 180975"/>
                <a:gd name="connsiteX4" fmla="*/ 186880 w 180975"/>
                <a:gd name="connsiteY4" fmla="*/ 93440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80975">
                  <a:moveTo>
                    <a:pt x="186880" y="93440"/>
                  </a:moveTo>
                  <a:cubicBezTo>
                    <a:pt x="186880" y="145046"/>
                    <a:pt x="145046" y="186881"/>
                    <a:pt x="93440" y="186881"/>
                  </a:cubicBezTo>
                  <a:cubicBezTo>
                    <a:pt x="41835" y="186881"/>
                    <a:pt x="0" y="145046"/>
                    <a:pt x="0" y="93440"/>
                  </a:cubicBezTo>
                  <a:cubicBezTo>
                    <a:pt x="0" y="41835"/>
                    <a:pt x="41835" y="0"/>
                    <a:pt x="93440" y="0"/>
                  </a:cubicBezTo>
                  <a:cubicBezTo>
                    <a:pt x="145046" y="0"/>
                    <a:pt x="186880" y="41835"/>
                    <a:pt x="186880" y="93440"/>
                  </a:cubicBezTo>
                  <a:close/>
                </a:path>
              </a:pathLst>
            </a:custGeom>
            <a:solidFill>
              <a:srgbClr val="001149"/>
            </a:solidFill>
            <a:ln w="952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0344CDF6-8688-402D-805B-E1EE5B8A7A74}"/>
                </a:ext>
              </a:extLst>
            </p:cNvPr>
            <p:cNvSpPr/>
            <p:nvPr/>
          </p:nvSpPr>
          <p:spPr>
            <a:xfrm>
              <a:off x="15117866" y="6772060"/>
              <a:ext cx="133350" cy="57150"/>
            </a:xfrm>
            <a:custGeom>
              <a:avLst/>
              <a:gdLst>
                <a:gd name="connsiteX0" fmla="*/ 4667 w 133350"/>
                <a:gd name="connsiteY0" fmla="*/ 62119 h 57150"/>
                <a:gd name="connsiteX1" fmla="*/ 109252 w 133350"/>
                <a:gd name="connsiteY1" fmla="*/ 52975 h 57150"/>
                <a:gd name="connsiteX2" fmla="*/ 133350 w 133350"/>
                <a:gd name="connsiteY2" fmla="*/ 24209 h 57150"/>
                <a:gd name="connsiteX3" fmla="*/ 133350 w 133350"/>
                <a:gd name="connsiteY3" fmla="*/ 24209 h 57150"/>
                <a:gd name="connsiteX4" fmla="*/ 104584 w 133350"/>
                <a:gd name="connsiteY4" fmla="*/ 111 h 57150"/>
                <a:gd name="connsiteX5" fmla="*/ 0 w 133350"/>
                <a:gd name="connsiteY5" fmla="*/ 9255 h 57150"/>
                <a:gd name="connsiteX6" fmla="*/ 4667 w 133350"/>
                <a:gd name="connsiteY6" fmla="*/ 6211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57150">
                  <a:moveTo>
                    <a:pt x="4667" y="62119"/>
                  </a:moveTo>
                  <a:lnTo>
                    <a:pt x="109252" y="52975"/>
                  </a:lnTo>
                  <a:cubicBezTo>
                    <a:pt x="123825" y="51736"/>
                    <a:pt x="134684" y="38782"/>
                    <a:pt x="133350" y="24209"/>
                  </a:cubicBezTo>
                  <a:lnTo>
                    <a:pt x="133350" y="24209"/>
                  </a:lnTo>
                  <a:cubicBezTo>
                    <a:pt x="132112" y="9636"/>
                    <a:pt x="119158" y="-1223"/>
                    <a:pt x="104584" y="111"/>
                  </a:cubicBezTo>
                  <a:lnTo>
                    <a:pt x="0" y="9255"/>
                  </a:lnTo>
                  <a:lnTo>
                    <a:pt x="4667" y="62119"/>
                  </a:lnTo>
                  <a:close/>
                </a:path>
              </a:pathLst>
            </a:custGeom>
            <a:solidFill>
              <a:srgbClr val="FFB2BA"/>
            </a:solidFill>
            <a:ln w="952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2D765841-485E-4A65-8F8B-006CB3AC7DEB}"/>
                </a:ext>
              </a:extLst>
            </p:cNvPr>
            <p:cNvSpPr/>
            <p:nvPr/>
          </p:nvSpPr>
          <p:spPr>
            <a:xfrm>
              <a:off x="14974896" y="6759503"/>
              <a:ext cx="161925" cy="85725"/>
            </a:xfrm>
            <a:custGeom>
              <a:avLst/>
              <a:gdLst>
                <a:gd name="connsiteX0" fmla="*/ 122492 w 161925"/>
                <a:gd name="connsiteY0" fmla="*/ 90106 h 85725"/>
                <a:gd name="connsiteX1" fmla="*/ 50387 w 161925"/>
                <a:gd name="connsiteY1" fmla="*/ 90106 h 85725"/>
                <a:gd name="connsiteX2" fmla="*/ 0 w 161925"/>
                <a:gd name="connsiteY2" fmla="*/ 39719 h 85725"/>
                <a:gd name="connsiteX3" fmla="*/ 0 w 161925"/>
                <a:gd name="connsiteY3" fmla="*/ 29337 h 85725"/>
                <a:gd name="connsiteX4" fmla="*/ 29337 w 161925"/>
                <a:gd name="connsiteY4" fmla="*/ 0 h 85725"/>
                <a:gd name="connsiteX5" fmla="*/ 139827 w 161925"/>
                <a:gd name="connsiteY5" fmla="*/ 0 h 85725"/>
                <a:gd name="connsiteX6" fmla="*/ 165544 w 161925"/>
                <a:gd name="connsiteY6" fmla="*/ 25717 h 85725"/>
                <a:gd name="connsiteX7" fmla="*/ 165544 w 161925"/>
                <a:gd name="connsiteY7" fmla="*/ 46958 h 85725"/>
                <a:gd name="connsiteX8" fmla="*/ 122492 w 161925"/>
                <a:gd name="connsiteY8" fmla="*/ 90106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25" h="85725">
                  <a:moveTo>
                    <a:pt x="122492" y="90106"/>
                  </a:moveTo>
                  <a:lnTo>
                    <a:pt x="50387" y="90106"/>
                  </a:lnTo>
                  <a:cubicBezTo>
                    <a:pt x="22574" y="90106"/>
                    <a:pt x="0" y="67532"/>
                    <a:pt x="0" y="39719"/>
                  </a:cubicBezTo>
                  <a:lnTo>
                    <a:pt x="0" y="29337"/>
                  </a:lnTo>
                  <a:cubicBezTo>
                    <a:pt x="0" y="13144"/>
                    <a:pt x="13145" y="0"/>
                    <a:pt x="29337" y="0"/>
                  </a:cubicBezTo>
                  <a:lnTo>
                    <a:pt x="139827" y="0"/>
                  </a:lnTo>
                  <a:cubicBezTo>
                    <a:pt x="154019" y="0"/>
                    <a:pt x="165544" y="11525"/>
                    <a:pt x="165544" y="25717"/>
                  </a:cubicBezTo>
                  <a:lnTo>
                    <a:pt x="165544" y="46958"/>
                  </a:lnTo>
                  <a:cubicBezTo>
                    <a:pt x="165544" y="70771"/>
                    <a:pt x="146304" y="90106"/>
                    <a:pt x="122492" y="90106"/>
                  </a:cubicBezTo>
                  <a:close/>
                </a:path>
              </a:pathLst>
            </a:custGeom>
            <a:solidFill>
              <a:srgbClr val="FFB2BA"/>
            </a:solidFill>
            <a:ln w="95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DF5CDD46-6881-4E86-9FB6-5C18A097AF8C}"/>
                </a:ext>
              </a:extLst>
            </p:cNvPr>
            <p:cNvSpPr/>
            <p:nvPr/>
          </p:nvSpPr>
          <p:spPr>
            <a:xfrm>
              <a:off x="15047286" y="6735055"/>
              <a:ext cx="76200" cy="57150"/>
            </a:xfrm>
            <a:custGeom>
              <a:avLst/>
              <a:gdLst>
                <a:gd name="connsiteX0" fmla="*/ 64865 w 76200"/>
                <a:gd name="connsiteY0" fmla="*/ 63119 h 57150"/>
                <a:gd name="connsiteX1" fmla="*/ 0 w 76200"/>
                <a:gd name="connsiteY1" fmla="*/ 25686 h 57150"/>
                <a:gd name="connsiteX2" fmla="*/ 8763 w 76200"/>
                <a:gd name="connsiteY2" fmla="*/ 10541 h 57150"/>
                <a:gd name="connsiteX3" fmla="*/ 37529 w 76200"/>
                <a:gd name="connsiteY3" fmla="*/ 2826 h 57150"/>
                <a:gd name="connsiteX4" fmla="*/ 78486 w 76200"/>
                <a:gd name="connsiteY4" fmla="*/ 26448 h 57150"/>
                <a:gd name="connsiteX5" fmla="*/ 80867 w 76200"/>
                <a:gd name="connsiteY5" fmla="*/ 35402 h 57150"/>
                <a:gd name="connsiteX6" fmla="*/ 64865 w 76200"/>
                <a:gd name="connsiteY6" fmla="*/ 6311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57150">
                  <a:moveTo>
                    <a:pt x="64865" y="63119"/>
                  </a:moveTo>
                  <a:lnTo>
                    <a:pt x="0" y="25686"/>
                  </a:lnTo>
                  <a:lnTo>
                    <a:pt x="8763" y="10541"/>
                  </a:lnTo>
                  <a:cubicBezTo>
                    <a:pt x="14573" y="445"/>
                    <a:pt x="27432" y="-2984"/>
                    <a:pt x="37529" y="2826"/>
                  </a:cubicBezTo>
                  <a:lnTo>
                    <a:pt x="78486" y="26448"/>
                  </a:lnTo>
                  <a:cubicBezTo>
                    <a:pt x="81629" y="28258"/>
                    <a:pt x="82677" y="32258"/>
                    <a:pt x="80867" y="35402"/>
                  </a:cubicBezTo>
                  <a:lnTo>
                    <a:pt x="64865" y="63119"/>
                  </a:lnTo>
                  <a:close/>
                </a:path>
              </a:pathLst>
            </a:custGeom>
            <a:solidFill>
              <a:srgbClr val="FFB2BA"/>
            </a:solidFill>
            <a:ln w="95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F2C85A4A-3D49-4074-9619-D897DC5B0F12}"/>
                </a:ext>
              </a:extLst>
            </p:cNvPr>
            <p:cNvSpPr/>
            <p:nvPr/>
          </p:nvSpPr>
          <p:spPr>
            <a:xfrm>
              <a:off x="16557760" y="7188856"/>
              <a:ext cx="133350" cy="76200"/>
            </a:xfrm>
            <a:custGeom>
              <a:avLst/>
              <a:gdLst>
                <a:gd name="connsiteX0" fmla="*/ 16097 w 133350"/>
                <a:gd name="connsiteY0" fmla="*/ 83663 h 76200"/>
                <a:gd name="connsiteX1" fmla="*/ 116110 w 133350"/>
                <a:gd name="connsiteY1" fmla="*/ 51850 h 76200"/>
                <a:gd name="connsiteX2" fmla="*/ 133350 w 133350"/>
                <a:gd name="connsiteY2" fmla="*/ 18512 h 76200"/>
                <a:gd name="connsiteX3" fmla="*/ 133350 w 133350"/>
                <a:gd name="connsiteY3" fmla="*/ 18512 h 76200"/>
                <a:gd name="connsiteX4" fmla="*/ 100013 w 133350"/>
                <a:gd name="connsiteY4" fmla="*/ 1272 h 76200"/>
                <a:gd name="connsiteX5" fmla="*/ 0 w 133350"/>
                <a:gd name="connsiteY5" fmla="*/ 33086 h 76200"/>
                <a:gd name="connsiteX6" fmla="*/ 16097 w 133350"/>
                <a:gd name="connsiteY6" fmla="*/ 83663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76200">
                  <a:moveTo>
                    <a:pt x="16097" y="83663"/>
                  </a:moveTo>
                  <a:lnTo>
                    <a:pt x="116110" y="51850"/>
                  </a:lnTo>
                  <a:cubicBezTo>
                    <a:pt x="130112" y="47373"/>
                    <a:pt x="137827" y="32514"/>
                    <a:pt x="133350" y="18512"/>
                  </a:cubicBezTo>
                  <a:lnTo>
                    <a:pt x="133350" y="18512"/>
                  </a:lnTo>
                  <a:cubicBezTo>
                    <a:pt x="128873" y="4511"/>
                    <a:pt x="114014" y="-3205"/>
                    <a:pt x="100013" y="1272"/>
                  </a:cubicBezTo>
                  <a:lnTo>
                    <a:pt x="0" y="33086"/>
                  </a:lnTo>
                  <a:lnTo>
                    <a:pt x="16097" y="83663"/>
                  </a:lnTo>
                  <a:close/>
                </a:path>
              </a:pathLst>
            </a:custGeom>
            <a:solidFill>
              <a:srgbClr val="FFB2BA"/>
            </a:solidFill>
            <a:ln w="95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B3FD8AF0-1A92-489E-94A2-5B018519B072}"/>
                </a:ext>
              </a:extLst>
            </p:cNvPr>
            <p:cNvSpPr/>
            <p:nvPr/>
          </p:nvSpPr>
          <p:spPr>
            <a:xfrm>
              <a:off x="16419127" y="7200729"/>
              <a:ext cx="161925" cy="104775"/>
            </a:xfrm>
            <a:custGeom>
              <a:avLst/>
              <a:gdLst>
                <a:gd name="connsiteX0" fmla="*/ 133490 w 161925"/>
                <a:gd name="connsiteY0" fmla="*/ 92269 h 104775"/>
                <a:gd name="connsiteX1" fmla="*/ 63100 w 161925"/>
                <a:gd name="connsiteY1" fmla="*/ 107986 h 104775"/>
                <a:gd name="connsiteX2" fmla="*/ 2997 w 161925"/>
                <a:gd name="connsiteY2" fmla="*/ 69886 h 104775"/>
                <a:gd name="connsiteX3" fmla="*/ 711 w 161925"/>
                <a:gd name="connsiteY3" fmla="*/ 59789 h 104775"/>
                <a:gd name="connsiteX4" fmla="*/ 23000 w 161925"/>
                <a:gd name="connsiteY4" fmla="*/ 24737 h 104775"/>
                <a:gd name="connsiteX5" fmla="*/ 130823 w 161925"/>
                <a:gd name="connsiteY5" fmla="*/ 639 h 104775"/>
                <a:gd name="connsiteX6" fmla="*/ 161589 w 161925"/>
                <a:gd name="connsiteY6" fmla="*/ 20165 h 104775"/>
                <a:gd name="connsiteX7" fmla="*/ 166256 w 161925"/>
                <a:gd name="connsiteY7" fmla="*/ 40930 h 104775"/>
                <a:gd name="connsiteX8" fmla="*/ 133490 w 161925"/>
                <a:gd name="connsiteY8" fmla="*/ 9226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25" h="104775">
                  <a:moveTo>
                    <a:pt x="133490" y="92269"/>
                  </a:moveTo>
                  <a:lnTo>
                    <a:pt x="63100" y="107986"/>
                  </a:lnTo>
                  <a:cubicBezTo>
                    <a:pt x="35954" y="114082"/>
                    <a:pt x="9093" y="96937"/>
                    <a:pt x="2997" y="69886"/>
                  </a:cubicBezTo>
                  <a:lnTo>
                    <a:pt x="711" y="59789"/>
                  </a:lnTo>
                  <a:cubicBezTo>
                    <a:pt x="-2813" y="43978"/>
                    <a:pt x="7093" y="28261"/>
                    <a:pt x="23000" y="24737"/>
                  </a:cubicBezTo>
                  <a:lnTo>
                    <a:pt x="130823" y="639"/>
                  </a:lnTo>
                  <a:cubicBezTo>
                    <a:pt x="144729" y="-2504"/>
                    <a:pt x="158445" y="6259"/>
                    <a:pt x="161589" y="20165"/>
                  </a:cubicBezTo>
                  <a:lnTo>
                    <a:pt x="166256" y="40930"/>
                  </a:lnTo>
                  <a:cubicBezTo>
                    <a:pt x="171304" y="64075"/>
                    <a:pt x="156731" y="87031"/>
                    <a:pt x="133490" y="92269"/>
                  </a:cubicBezTo>
                  <a:close/>
                </a:path>
              </a:pathLst>
            </a:custGeom>
            <a:solidFill>
              <a:srgbClr val="FFB2BA"/>
            </a:solidFill>
            <a:ln w="952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BA73F2D2-FF09-4B6D-AA13-75E9D799904F}"/>
                </a:ext>
              </a:extLst>
            </p:cNvPr>
            <p:cNvSpPr/>
            <p:nvPr/>
          </p:nvSpPr>
          <p:spPr>
            <a:xfrm>
              <a:off x="16484228" y="7185650"/>
              <a:ext cx="76200" cy="47625"/>
            </a:xfrm>
            <a:custGeom>
              <a:avLst/>
              <a:gdLst>
                <a:gd name="connsiteX0" fmla="*/ 71533 w 76200"/>
                <a:gd name="connsiteY0" fmla="*/ 53913 h 47625"/>
                <a:gd name="connsiteX1" fmla="*/ 0 w 76200"/>
                <a:gd name="connsiteY1" fmla="*/ 31529 h 47625"/>
                <a:gd name="connsiteX2" fmla="*/ 5239 w 76200"/>
                <a:gd name="connsiteY2" fmla="*/ 14765 h 47625"/>
                <a:gd name="connsiteX3" fmla="*/ 31623 w 76200"/>
                <a:gd name="connsiteY3" fmla="*/ 954 h 47625"/>
                <a:gd name="connsiteX4" fmla="*/ 76771 w 76200"/>
                <a:gd name="connsiteY4" fmla="*/ 15051 h 47625"/>
                <a:gd name="connsiteX5" fmla="*/ 81058 w 76200"/>
                <a:gd name="connsiteY5" fmla="*/ 23242 h 47625"/>
                <a:gd name="connsiteX6" fmla="*/ 71533 w 76200"/>
                <a:gd name="connsiteY6" fmla="*/ 539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47625">
                  <a:moveTo>
                    <a:pt x="71533" y="53913"/>
                  </a:moveTo>
                  <a:lnTo>
                    <a:pt x="0" y="31529"/>
                  </a:lnTo>
                  <a:lnTo>
                    <a:pt x="5239" y="14765"/>
                  </a:lnTo>
                  <a:cubicBezTo>
                    <a:pt x="8763" y="3621"/>
                    <a:pt x="20574" y="-2475"/>
                    <a:pt x="31623" y="954"/>
                  </a:cubicBezTo>
                  <a:lnTo>
                    <a:pt x="76771" y="15051"/>
                  </a:lnTo>
                  <a:cubicBezTo>
                    <a:pt x="80200" y="16098"/>
                    <a:pt x="82201" y="19813"/>
                    <a:pt x="81058" y="23242"/>
                  </a:cubicBezTo>
                  <a:lnTo>
                    <a:pt x="71533" y="53913"/>
                  </a:lnTo>
                  <a:close/>
                </a:path>
              </a:pathLst>
            </a:custGeom>
            <a:solidFill>
              <a:srgbClr val="FFB2BA"/>
            </a:solidFill>
            <a:ln w="9525" cap="flat">
              <a:noFill/>
              <a:prstDash val="solid"/>
              <a:miter/>
            </a:ln>
          </p:spPr>
          <p:txBody>
            <a:bodyPr rtlCol="0" anchor="ctr"/>
            <a:lstStyle/>
            <a:p>
              <a:endParaRPr lang="en-US"/>
            </a:p>
          </p:txBody>
        </p:sp>
      </p:grpSp>
      <p:sp>
        <p:nvSpPr>
          <p:cNvPr id="53" name="Freeform: Shape 52">
            <a:extLst>
              <a:ext uri="{FF2B5EF4-FFF2-40B4-BE49-F238E27FC236}">
                <a16:creationId xmlns:a16="http://schemas.microsoft.com/office/drawing/2014/main" id="{B0CC0572-A30B-4A0E-9D72-4180E7251B7D}"/>
              </a:ext>
            </a:extLst>
          </p:cNvPr>
          <p:cNvSpPr/>
          <p:nvPr/>
        </p:nvSpPr>
        <p:spPr>
          <a:xfrm>
            <a:off x="13024057" y="11817772"/>
            <a:ext cx="6251117" cy="1441557"/>
          </a:xfrm>
          <a:custGeom>
            <a:avLst/>
            <a:gdLst>
              <a:gd name="connsiteX0" fmla="*/ 4545902 w 4543425"/>
              <a:gd name="connsiteY0" fmla="*/ 525780 h 1047750"/>
              <a:gd name="connsiteX1" fmla="*/ 2272951 w 4543425"/>
              <a:gd name="connsiteY1" fmla="*/ 1051560 h 1047750"/>
              <a:gd name="connsiteX2" fmla="*/ 0 w 4543425"/>
              <a:gd name="connsiteY2" fmla="*/ 525780 h 1047750"/>
              <a:gd name="connsiteX3" fmla="*/ 2272951 w 4543425"/>
              <a:gd name="connsiteY3" fmla="*/ 0 h 1047750"/>
              <a:gd name="connsiteX4" fmla="*/ 4545902 w 4543425"/>
              <a:gd name="connsiteY4" fmla="*/ 525780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3425" h="1047750">
                <a:moveTo>
                  <a:pt x="4545902" y="525780"/>
                </a:moveTo>
                <a:cubicBezTo>
                  <a:pt x="4545902" y="816160"/>
                  <a:pt x="3528267" y="1051560"/>
                  <a:pt x="2272951" y="1051560"/>
                </a:cubicBezTo>
                <a:cubicBezTo>
                  <a:pt x="1017635" y="1051560"/>
                  <a:pt x="0" y="816160"/>
                  <a:pt x="0" y="525780"/>
                </a:cubicBezTo>
                <a:cubicBezTo>
                  <a:pt x="0" y="235400"/>
                  <a:pt x="1017635" y="0"/>
                  <a:pt x="2272951" y="0"/>
                </a:cubicBezTo>
                <a:cubicBezTo>
                  <a:pt x="3528267" y="0"/>
                  <a:pt x="4545902" y="235400"/>
                  <a:pt x="4545902" y="525780"/>
                </a:cubicBezTo>
                <a:close/>
              </a:path>
            </a:pathLst>
          </a:custGeom>
          <a:solidFill>
            <a:schemeClr val="bg1">
              <a:lumMod val="90000"/>
              <a:lumOff val="1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nvGrpSpPr>
          <p:cNvPr id="54" name="Group 53">
            <a:extLst>
              <a:ext uri="{FF2B5EF4-FFF2-40B4-BE49-F238E27FC236}">
                <a16:creationId xmlns:a16="http://schemas.microsoft.com/office/drawing/2014/main" id="{8CA69A30-457F-4BD3-B198-285D2555F420}"/>
              </a:ext>
            </a:extLst>
          </p:cNvPr>
          <p:cNvGrpSpPr/>
          <p:nvPr/>
        </p:nvGrpSpPr>
        <p:grpSpPr>
          <a:xfrm>
            <a:off x="16349421" y="9875645"/>
            <a:ext cx="2031679" cy="2676666"/>
            <a:chOff x="7406347" y="7775531"/>
            <a:chExt cx="1476661" cy="1945449"/>
          </a:xfrm>
        </p:grpSpPr>
        <p:sp>
          <p:nvSpPr>
            <p:cNvPr id="55" name="Freeform: Shape 54">
              <a:extLst>
                <a:ext uri="{FF2B5EF4-FFF2-40B4-BE49-F238E27FC236}">
                  <a16:creationId xmlns:a16="http://schemas.microsoft.com/office/drawing/2014/main" id="{4834A19D-3177-4B40-874C-0BF00B34C2B1}"/>
                </a:ext>
              </a:extLst>
            </p:cNvPr>
            <p:cNvSpPr/>
            <p:nvPr/>
          </p:nvSpPr>
          <p:spPr>
            <a:xfrm>
              <a:off x="7406347" y="8137353"/>
              <a:ext cx="1400175" cy="1514475"/>
            </a:xfrm>
            <a:custGeom>
              <a:avLst/>
              <a:gdLst>
                <a:gd name="connsiteX0" fmla="*/ 101822 w 1400175"/>
                <a:gd name="connsiteY0" fmla="*/ 110109 h 1514475"/>
                <a:gd name="connsiteX1" fmla="*/ 0 w 1400175"/>
                <a:gd name="connsiteY1" fmla="*/ 1519142 h 1514475"/>
                <a:gd name="connsiteX2" fmla="*/ 1400175 w 1400175"/>
                <a:gd name="connsiteY2" fmla="*/ 1468565 h 1514475"/>
                <a:gd name="connsiteX3" fmla="*/ 1355598 w 1400175"/>
                <a:gd name="connsiteY3" fmla="*/ 0 h 1514475"/>
              </a:gdLst>
              <a:ahLst/>
              <a:cxnLst>
                <a:cxn ang="0">
                  <a:pos x="connsiteX0" y="connsiteY0"/>
                </a:cxn>
                <a:cxn ang="0">
                  <a:pos x="connsiteX1" y="connsiteY1"/>
                </a:cxn>
                <a:cxn ang="0">
                  <a:pos x="connsiteX2" y="connsiteY2"/>
                </a:cxn>
                <a:cxn ang="0">
                  <a:pos x="connsiteX3" y="connsiteY3"/>
                </a:cxn>
              </a:cxnLst>
              <a:rect l="l" t="t" r="r" b="b"/>
              <a:pathLst>
                <a:path w="1400175" h="1514475">
                  <a:moveTo>
                    <a:pt x="101822" y="110109"/>
                  </a:moveTo>
                  <a:lnTo>
                    <a:pt x="0" y="1519142"/>
                  </a:lnTo>
                  <a:lnTo>
                    <a:pt x="1400175" y="1468565"/>
                  </a:lnTo>
                  <a:lnTo>
                    <a:pt x="1355598" y="0"/>
                  </a:lnTo>
                  <a:close/>
                </a:path>
              </a:pathLst>
            </a:custGeom>
            <a:solidFill>
              <a:srgbClr val="D0EBF7"/>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0FBF361E-16CE-4706-9EB1-324BD19F1242}"/>
                </a:ext>
              </a:extLst>
            </p:cNvPr>
            <p:cNvSpPr/>
            <p:nvPr/>
          </p:nvSpPr>
          <p:spPr>
            <a:xfrm>
              <a:off x="7840468" y="7775531"/>
              <a:ext cx="590550" cy="619125"/>
            </a:xfrm>
            <a:custGeom>
              <a:avLst/>
              <a:gdLst>
                <a:gd name="connsiteX0" fmla="*/ 18603 w 590550"/>
                <a:gd name="connsiteY0" fmla="*/ 620140 h 619125"/>
                <a:gd name="connsiteX1" fmla="*/ 17555 w 590550"/>
                <a:gd name="connsiteY1" fmla="*/ 620140 h 619125"/>
                <a:gd name="connsiteX2" fmla="*/ 29 w 590550"/>
                <a:gd name="connsiteY2" fmla="*/ 600614 h 619125"/>
                <a:gd name="connsiteX3" fmla="*/ 305591 w 590550"/>
                <a:gd name="connsiteY3" fmla="*/ 348 h 619125"/>
                <a:gd name="connsiteX4" fmla="*/ 445037 w 590550"/>
                <a:gd name="connsiteY4" fmla="*/ 50926 h 619125"/>
                <a:gd name="connsiteX5" fmla="*/ 599247 w 590550"/>
                <a:gd name="connsiteY5" fmla="*/ 528034 h 619125"/>
                <a:gd name="connsiteX6" fmla="*/ 581340 w 590550"/>
                <a:gd name="connsiteY6" fmla="*/ 547179 h 619125"/>
                <a:gd name="connsiteX7" fmla="*/ 562195 w 590550"/>
                <a:gd name="connsiteY7" fmla="*/ 529272 h 619125"/>
                <a:gd name="connsiteX8" fmla="*/ 419987 w 590550"/>
                <a:gd name="connsiteY8" fmla="*/ 78358 h 619125"/>
                <a:gd name="connsiteX9" fmla="*/ 307782 w 590550"/>
                <a:gd name="connsiteY9" fmla="*/ 37496 h 619125"/>
                <a:gd name="connsiteX10" fmla="*/ 36986 w 590550"/>
                <a:gd name="connsiteY10" fmla="*/ 602709 h 619125"/>
                <a:gd name="connsiteX11" fmla="*/ 18603 w 590550"/>
                <a:gd name="connsiteY11" fmla="*/ 620140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0550" h="619125">
                  <a:moveTo>
                    <a:pt x="18603" y="620140"/>
                  </a:moveTo>
                  <a:cubicBezTo>
                    <a:pt x="18222" y="620140"/>
                    <a:pt x="17936" y="620140"/>
                    <a:pt x="17555" y="620140"/>
                  </a:cubicBezTo>
                  <a:cubicBezTo>
                    <a:pt x="7364" y="619569"/>
                    <a:pt x="-542" y="610901"/>
                    <a:pt x="29" y="600614"/>
                  </a:cubicBezTo>
                  <a:cubicBezTo>
                    <a:pt x="1363" y="576801"/>
                    <a:pt x="34796" y="16541"/>
                    <a:pt x="305591" y="348"/>
                  </a:cubicBezTo>
                  <a:cubicBezTo>
                    <a:pt x="357883" y="-2700"/>
                    <a:pt x="404842" y="14255"/>
                    <a:pt x="445037" y="50926"/>
                  </a:cubicBezTo>
                  <a:cubicBezTo>
                    <a:pt x="586674" y="180180"/>
                    <a:pt x="598866" y="513936"/>
                    <a:pt x="599247" y="528034"/>
                  </a:cubicBezTo>
                  <a:cubicBezTo>
                    <a:pt x="599533" y="538225"/>
                    <a:pt x="591531" y="546798"/>
                    <a:pt x="581340" y="547179"/>
                  </a:cubicBezTo>
                  <a:cubicBezTo>
                    <a:pt x="571434" y="547560"/>
                    <a:pt x="562576" y="539463"/>
                    <a:pt x="562195" y="529272"/>
                  </a:cubicBezTo>
                  <a:cubicBezTo>
                    <a:pt x="562100" y="525938"/>
                    <a:pt x="550098" y="197040"/>
                    <a:pt x="419987" y="78358"/>
                  </a:cubicBezTo>
                  <a:cubicBezTo>
                    <a:pt x="387030" y="48259"/>
                    <a:pt x="350264" y="34924"/>
                    <a:pt x="307782" y="37496"/>
                  </a:cubicBezTo>
                  <a:cubicBezTo>
                    <a:pt x="69657" y="51688"/>
                    <a:pt x="37272" y="597185"/>
                    <a:pt x="36986" y="602709"/>
                  </a:cubicBezTo>
                  <a:cubicBezTo>
                    <a:pt x="36510" y="612425"/>
                    <a:pt x="28319" y="620140"/>
                    <a:pt x="18603" y="620140"/>
                  </a:cubicBezTo>
                  <a:close/>
                </a:path>
              </a:pathLst>
            </a:custGeom>
            <a:solidFill>
              <a:srgbClr val="E9F6FD"/>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6FE5CB25-8EFE-42FC-A80D-B7C8D4B797AD}"/>
                </a:ext>
              </a:extLst>
            </p:cNvPr>
            <p:cNvSpPr/>
            <p:nvPr/>
          </p:nvSpPr>
          <p:spPr>
            <a:xfrm>
              <a:off x="7539983" y="8187455"/>
              <a:ext cx="1343025" cy="1533525"/>
            </a:xfrm>
            <a:custGeom>
              <a:avLst/>
              <a:gdLst>
                <a:gd name="connsiteX0" fmla="*/ 36195 w 1343025"/>
                <a:gd name="connsiteY0" fmla="*/ 99631 h 1533525"/>
                <a:gd name="connsiteX1" fmla="*/ 0 w 1343025"/>
                <a:gd name="connsiteY1" fmla="*/ 1535335 h 1533525"/>
                <a:gd name="connsiteX2" fmla="*/ 1344453 w 1343025"/>
                <a:gd name="connsiteY2" fmla="*/ 1468565 h 1533525"/>
                <a:gd name="connsiteX3" fmla="*/ 1299877 w 1343025"/>
                <a:gd name="connsiteY3" fmla="*/ 0 h 1533525"/>
              </a:gdLst>
              <a:ahLst/>
              <a:cxnLst>
                <a:cxn ang="0">
                  <a:pos x="connsiteX0" y="connsiteY0"/>
                </a:cxn>
                <a:cxn ang="0">
                  <a:pos x="connsiteX1" y="connsiteY1"/>
                </a:cxn>
                <a:cxn ang="0">
                  <a:pos x="connsiteX2" y="connsiteY2"/>
                </a:cxn>
                <a:cxn ang="0">
                  <a:pos x="connsiteX3" y="connsiteY3"/>
                </a:cxn>
              </a:cxnLst>
              <a:rect l="l" t="t" r="r" b="b"/>
              <a:pathLst>
                <a:path w="1343025" h="1533525">
                  <a:moveTo>
                    <a:pt x="36195" y="99631"/>
                  </a:moveTo>
                  <a:lnTo>
                    <a:pt x="0" y="1535335"/>
                  </a:lnTo>
                  <a:lnTo>
                    <a:pt x="1344453" y="1468565"/>
                  </a:lnTo>
                  <a:lnTo>
                    <a:pt x="1299877" y="0"/>
                  </a:lnTo>
                  <a:close/>
                </a:path>
              </a:pathLst>
            </a:custGeom>
            <a:solidFill>
              <a:srgbClr val="FCB736"/>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9D6D05D9-946D-44CB-A28D-8E8DB4A9A535}"/>
                </a:ext>
              </a:extLst>
            </p:cNvPr>
            <p:cNvSpPr/>
            <p:nvPr/>
          </p:nvSpPr>
          <p:spPr>
            <a:xfrm>
              <a:off x="7406347" y="8247462"/>
              <a:ext cx="161925" cy="1466850"/>
            </a:xfrm>
            <a:custGeom>
              <a:avLst/>
              <a:gdLst>
                <a:gd name="connsiteX0" fmla="*/ 0 w 161925"/>
                <a:gd name="connsiteY0" fmla="*/ 1409033 h 1466850"/>
                <a:gd name="connsiteX1" fmla="*/ 89821 w 161925"/>
                <a:gd name="connsiteY1" fmla="*/ 1419892 h 1466850"/>
                <a:gd name="connsiteX2" fmla="*/ 133636 w 161925"/>
                <a:gd name="connsiteY2" fmla="*/ 1475327 h 1466850"/>
                <a:gd name="connsiteX3" fmla="*/ 169831 w 161925"/>
                <a:gd name="connsiteY3" fmla="*/ 39624 h 1466850"/>
                <a:gd name="connsiteX4" fmla="*/ 101822 w 161925"/>
                <a:gd name="connsiteY4" fmla="*/ 0 h 1466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466850">
                  <a:moveTo>
                    <a:pt x="0" y="1409033"/>
                  </a:moveTo>
                  <a:lnTo>
                    <a:pt x="89821" y="1419892"/>
                  </a:lnTo>
                  <a:lnTo>
                    <a:pt x="133636" y="1475327"/>
                  </a:lnTo>
                  <a:lnTo>
                    <a:pt x="169831" y="39624"/>
                  </a:lnTo>
                  <a:lnTo>
                    <a:pt x="101822" y="0"/>
                  </a:lnTo>
                  <a:close/>
                </a:path>
              </a:pathLst>
            </a:custGeom>
            <a:solidFill>
              <a:srgbClr val="D68E1A"/>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36F18C26-2508-40DD-B1A0-11AE58EAF351}"/>
                </a:ext>
              </a:extLst>
            </p:cNvPr>
            <p:cNvSpPr/>
            <p:nvPr/>
          </p:nvSpPr>
          <p:spPr>
            <a:xfrm>
              <a:off x="7508170" y="8137353"/>
              <a:ext cx="1323975" cy="142875"/>
            </a:xfrm>
            <a:custGeom>
              <a:avLst/>
              <a:gdLst>
                <a:gd name="connsiteX0" fmla="*/ 0 w 1323975"/>
                <a:gd name="connsiteY0" fmla="*/ 110109 h 142875"/>
                <a:gd name="connsiteX1" fmla="*/ 1253776 w 1323975"/>
                <a:gd name="connsiteY1" fmla="*/ 0 h 142875"/>
                <a:gd name="connsiteX2" fmla="*/ 1331690 w 1323975"/>
                <a:gd name="connsiteY2" fmla="*/ 50101 h 142875"/>
                <a:gd name="connsiteX3" fmla="*/ 68009 w 1323975"/>
                <a:gd name="connsiteY3" fmla="*/ 149733 h 142875"/>
              </a:gdLst>
              <a:ahLst/>
              <a:cxnLst>
                <a:cxn ang="0">
                  <a:pos x="connsiteX0" y="connsiteY0"/>
                </a:cxn>
                <a:cxn ang="0">
                  <a:pos x="connsiteX1" y="connsiteY1"/>
                </a:cxn>
                <a:cxn ang="0">
                  <a:pos x="connsiteX2" y="connsiteY2"/>
                </a:cxn>
                <a:cxn ang="0">
                  <a:pos x="connsiteX3" y="connsiteY3"/>
                </a:cxn>
              </a:cxnLst>
              <a:rect l="l" t="t" r="r" b="b"/>
              <a:pathLst>
                <a:path w="1323975" h="142875">
                  <a:moveTo>
                    <a:pt x="0" y="110109"/>
                  </a:moveTo>
                  <a:lnTo>
                    <a:pt x="1253776" y="0"/>
                  </a:lnTo>
                  <a:lnTo>
                    <a:pt x="1331690" y="50101"/>
                  </a:lnTo>
                  <a:lnTo>
                    <a:pt x="68009" y="149733"/>
                  </a:lnTo>
                  <a:close/>
                </a:path>
              </a:pathLst>
            </a:custGeom>
            <a:solidFill>
              <a:srgbClr val="AD6D0E"/>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E0103D95-BF8E-4F40-B660-A01A21D05E45}"/>
                </a:ext>
              </a:extLst>
            </p:cNvPr>
            <p:cNvSpPr/>
            <p:nvPr/>
          </p:nvSpPr>
          <p:spPr>
            <a:xfrm>
              <a:off x="7952673" y="7826204"/>
              <a:ext cx="590550" cy="619125"/>
            </a:xfrm>
            <a:custGeom>
              <a:avLst/>
              <a:gdLst>
                <a:gd name="connsiteX0" fmla="*/ 18602 w 590550"/>
                <a:gd name="connsiteY0" fmla="*/ 620140 h 619125"/>
                <a:gd name="connsiteX1" fmla="*/ 17555 w 590550"/>
                <a:gd name="connsiteY1" fmla="*/ 620140 h 619125"/>
                <a:gd name="connsiteX2" fmla="*/ 29 w 590550"/>
                <a:gd name="connsiteY2" fmla="*/ 600614 h 619125"/>
                <a:gd name="connsiteX3" fmla="*/ 305591 w 590550"/>
                <a:gd name="connsiteY3" fmla="*/ 348 h 619125"/>
                <a:gd name="connsiteX4" fmla="*/ 445037 w 590550"/>
                <a:gd name="connsiteY4" fmla="*/ 50926 h 619125"/>
                <a:gd name="connsiteX5" fmla="*/ 599247 w 590550"/>
                <a:gd name="connsiteY5" fmla="*/ 528034 h 619125"/>
                <a:gd name="connsiteX6" fmla="*/ 581340 w 590550"/>
                <a:gd name="connsiteY6" fmla="*/ 547179 h 619125"/>
                <a:gd name="connsiteX7" fmla="*/ 562194 w 590550"/>
                <a:gd name="connsiteY7" fmla="*/ 529272 h 619125"/>
                <a:gd name="connsiteX8" fmla="*/ 419986 w 590550"/>
                <a:gd name="connsiteY8" fmla="*/ 78358 h 619125"/>
                <a:gd name="connsiteX9" fmla="*/ 307782 w 590550"/>
                <a:gd name="connsiteY9" fmla="*/ 37496 h 619125"/>
                <a:gd name="connsiteX10" fmla="*/ 36986 w 590550"/>
                <a:gd name="connsiteY10" fmla="*/ 602709 h 619125"/>
                <a:gd name="connsiteX11" fmla="*/ 18602 w 590550"/>
                <a:gd name="connsiteY11" fmla="*/ 620140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0550" h="619125">
                  <a:moveTo>
                    <a:pt x="18602" y="620140"/>
                  </a:moveTo>
                  <a:cubicBezTo>
                    <a:pt x="18222" y="620140"/>
                    <a:pt x="17936" y="620140"/>
                    <a:pt x="17555" y="620140"/>
                  </a:cubicBezTo>
                  <a:cubicBezTo>
                    <a:pt x="7363" y="619569"/>
                    <a:pt x="-542" y="610901"/>
                    <a:pt x="29" y="600614"/>
                  </a:cubicBezTo>
                  <a:cubicBezTo>
                    <a:pt x="1362" y="576802"/>
                    <a:pt x="34795" y="16541"/>
                    <a:pt x="305591" y="348"/>
                  </a:cubicBezTo>
                  <a:cubicBezTo>
                    <a:pt x="357883" y="-2700"/>
                    <a:pt x="404842" y="14255"/>
                    <a:pt x="445037" y="50926"/>
                  </a:cubicBezTo>
                  <a:cubicBezTo>
                    <a:pt x="586674" y="180180"/>
                    <a:pt x="598866" y="513841"/>
                    <a:pt x="599247" y="528034"/>
                  </a:cubicBezTo>
                  <a:cubicBezTo>
                    <a:pt x="599533" y="538225"/>
                    <a:pt x="591531" y="546798"/>
                    <a:pt x="581340" y="547179"/>
                  </a:cubicBezTo>
                  <a:cubicBezTo>
                    <a:pt x="571243" y="547465"/>
                    <a:pt x="562576" y="539463"/>
                    <a:pt x="562194" y="529272"/>
                  </a:cubicBezTo>
                  <a:cubicBezTo>
                    <a:pt x="562099" y="525938"/>
                    <a:pt x="550098" y="197040"/>
                    <a:pt x="419986" y="78358"/>
                  </a:cubicBezTo>
                  <a:cubicBezTo>
                    <a:pt x="387029" y="48259"/>
                    <a:pt x="350358" y="34829"/>
                    <a:pt x="307782" y="37496"/>
                  </a:cubicBezTo>
                  <a:cubicBezTo>
                    <a:pt x="69657" y="51688"/>
                    <a:pt x="37272" y="597185"/>
                    <a:pt x="36986" y="602709"/>
                  </a:cubicBezTo>
                  <a:cubicBezTo>
                    <a:pt x="36509" y="612425"/>
                    <a:pt x="28318" y="620140"/>
                    <a:pt x="18602" y="620140"/>
                  </a:cubicBezTo>
                  <a:close/>
                </a:path>
              </a:pathLst>
            </a:custGeom>
            <a:solidFill>
              <a:srgbClr val="E9F6FD"/>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64CA7B38-E1EC-40EC-9011-4F5C3D3294C2}"/>
                </a:ext>
              </a:extLst>
            </p:cNvPr>
            <p:cNvSpPr/>
            <p:nvPr/>
          </p:nvSpPr>
          <p:spPr>
            <a:xfrm>
              <a:off x="7920126" y="8376621"/>
              <a:ext cx="95250" cy="95250"/>
            </a:xfrm>
            <a:custGeom>
              <a:avLst/>
              <a:gdLst>
                <a:gd name="connsiteX0" fmla="*/ 102298 w 95250"/>
                <a:gd name="connsiteY0" fmla="*/ 51149 h 95250"/>
                <a:gd name="connsiteX1" fmla="*/ 51149 w 95250"/>
                <a:gd name="connsiteY1" fmla="*/ 102299 h 95250"/>
                <a:gd name="connsiteX2" fmla="*/ 0 w 95250"/>
                <a:gd name="connsiteY2" fmla="*/ 51149 h 95250"/>
                <a:gd name="connsiteX3" fmla="*/ 51149 w 95250"/>
                <a:gd name="connsiteY3" fmla="*/ 0 h 95250"/>
                <a:gd name="connsiteX4" fmla="*/ 102298 w 95250"/>
                <a:gd name="connsiteY4" fmla="*/ 51149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102298" y="51149"/>
                  </a:moveTo>
                  <a:cubicBezTo>
                    <a:pt x="102298" y="79398"/>
                    <a:pt x="79398" y="102299"/>
                    <a:pt x="51149" y="102299"/>
                  </a:cubicBezTo>
                  <a:cubicBezTo>
                    <a:pt x="22900" y="102299"/>
                    <a:pt x="0" y="79398"/>
                    <a:pt x="0" y="51149"/>
                  </a:cubicBezTo>
                  <a:cubicBezTo>
                    <a:pt x="0" y="22900"/>
                    <a:pt x="22900" y="0"/>
                    <a:pt x="51149" y="0"/>
                  </a:cubicBezTo>
                  <a:cubicBezTo>
                    <a:pt x="79398" y="0"/>
                    <a:pt x="102298" y="22900"/>
                    <a:pt x="102298" y="51149"/>
                  </a:cubicBezTo>
                  <a:close/>
                </a:path>
              </a:pathLst>
            </a:custGeom>
            <a:solidFill>
              <a:srgbClr val="E9F6FD"/>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866BE4CC-40EA-42B1-B864-6D572F72063A}"/>
                </a:ext>
              </a:extLst>
            </p:cNvPr>
            <p:cNvSpPr/>
            <p:nvPr/>
          </p:nvSpPr>
          <p:spPr>
            <a:xfrm>
              <a:off x="8479148" y="8303850"/>
              <a:ext cx="104775" cy="104775"/>
            </a:xfrm>
            <a:custGeom>
              <a:avLst/>
              <a:gdLst>
                <a:gd name="connsiteX0" fmla="*/ 108585 w 104775"/>
                <a:gd name="connsiteY0" fmla="*/ 54292 h 104775"/>
                <a:gd name="connsiteX1" fmla="*/ 54292 w 104775"/>
                <a:gd name="connsiteY1" fmla="*/ 108585 h 104775"/>
                <a:gd name="connsiteX2" fmla="*/ 0 w 104775"/>
                <a:gd name="connsiteY2" fmla="*/ 54292 h 104775"/>
                <a:gd name="connsiteX3" fmla="*/ 54292 w 104775"/>
                <a:gd name="connsiteY3" fmla="*/ 0 h 104775"/>
                <a:gd name="connsiteX4" fmla="*/ 108585 w 104775"/>
                <a:gd name="connsiteY4" fmla="*/ 5429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8585" y="54292"/>
                  </a:moveTo>
                  <a:cubicBezTo>
                    <a:pt x="108585" y="84277"/>
                    <a:pt x="84277" y="108585"/>
                    <a:pt x="54292" y="108585"/>
                  </a:cubicBezTo>
                  <a:cubicBezTo>
                    <a:pt x="24308" y="108585"/>
                    <a:pt x="0" y="84277"/>
                    <a:pt x="0" y="54292"/>
                  </a:cubicBezTo>
                  <a:cubicBezTo>
                    <a:pt x="0" y="24308"/>
                    <a:pt x="24308" y="0"/>
                    <a:pt x="54292" y="0"/>
                  </a:cubicBezTo>
                  <a:cubicBezTo>
                    <a:pt x="84277" y="0"/>
                    <a:pt x="108585" y="24308"/>
                    <a:pt x="108585" y="54292"/>
                  </a:cubicBezTo>
                  <a:close/>
                </a:path>
              </a:pathLst>
            </a:custGeom>
            <a:solidFill>
              <a:srgbClr val="E9F6FD"/>
            </a:solidFill>
            <a:ln w="9525" cap="flat">
              <a:noFill/>
              <a:prstDash val="solid"/>
              <a:miter/>
            </a:ln>
          </p:spPr>
          <p:txBody>
            <a:bodyPr rtlCol="0" anchor="ctr"/>
            <a:lstStyle/>
            <a:p>
              <a:endParaRPr lang="en-US"/>
            </a:p>
          </p:txBody>
        </p:sp>
      </p:grpSp>
      <p:grpSp>
        <p:nvGrpSpPr>
          <p:cNvPr id="63" name="Group 62">
            <a:extLst>
              <a:ext uri="{FF2B5EF4-FFF2-40B4-BE49-F238E27FC236}">
                <a16:creationId xmlns:a16="http://schemas.microsoft.com/office/drawing/2014/main" id="{C2831561-8B33-4A26-94B1-4EE43F072DDE}"/>
              </a:ext>
            </a:extLst>
          </p:cNvPr>
          <p:cNvGrpSpPr/>
          <p:nvPr/>
        </p:nvGrpSpPr>
        <p:grpSpPr>
          <a:xfrm>
            <a:off x="14593631" y="9792199"/>
            <a:ext cx="2774081" cy="3047531"/>
            <a:chOff x="18156635" y="8988222"/>
            <a:chExt cx="2016252" cy="2215001"/>
          </a:xfrm>
        </p:grpSpPr>
        <p:sp>
          <p:nvSpPr>
            <p:cNvPr id="64" name="Freeform: Shape 63">
              <a:extLst>
                <a:ext uri="{FF2B5EF4-FFF2-40B4-BE49-F238E27FC236}">
                  <a16:creationId xmlns:a16="http://schemas.microsoft.com/office/drawing/2014/main" id="{D1880B2D-7307-4E84-A395-BC4F13669001}"/>
                </a:ext>
              </a:extLst>
            </p:cNvPr>
            <p:cNvSpPr/>
            <p:nvPr/>
          </p:nvSpPr>
          <p:spPr>
            <a:xfrm>
              <a:off x="18869074" y="8988222"/>
              <a:ext cx="561975" cy="581025"/>
            </a:xfrm>
            <a:custGeom>
              <a:avLst/>
              <a:gdLst>
                <a:gd name="connsiteX0" fmla="*/ 17557 w 561975"/>
                <a:gd name="connsiteY0" fmla="*/ 588322 h 581025"/>
                <a:gd name="connsiteX1" fmla="*/ 16604 w 561975"/>
                <a:gd name="connsiteY1" fmla="*/ 588322 h 581025"/>
                <a:gd name="connsiteX2" fmla="*/ 31 w 561975"/>
                <a:gd name="connsiteY2" fmla="*/ 569843 h 581025"/>
                <a:gd name="connsiteX3" fmla="*/ 289972 w 561975"/>
                <a:gd name="connsiteY3" fmla="*/ 343 h 581025"/>
                <a:gd name="connsiteX4" fmla="*/ 422274 w 561975"/>
                <a:gd name="connsiteY4" fmla="*/ 48254 h 581025"/>
                <a:gd name="connsiteX5" fmla="*/ 568578 w 561975"/>
                <a:gd name="connsiteY5" fmla="*/ 500882 h 581025"/>
                <a:gd name="connsiteX6" fmla="*/ 551528 w 561975"/>
                <a:gd name="connsiteY6" fmla="*/ 518980 h 581025"/>
                <a:gd name="connsiteX7" fmla="*/ 533431 w 561975"/>
                <a:gd name="connsiteY7" fmla="*/ 501930 h 581025"/>
                <a:gd name="connsiteX8" fmla="*/ 398462 w 561975"/>
                <a:gd name="connsiteY8" fmla="*/ 74162 h 581025"/>
                <a:gd name="connsiteX9" fmla="*/ 291972 w 561975"/>
                <a:gd name="connsiteY9" fmla="*/ 35395 h 581025"/>
                <a:gd name="connsiteX10" fmla="*/ 35083 w 561975"/>
                <a:gd name="connsiteY10" fmla="*/ 571653 h 581025"/>
                <a:gd name="connsiteX11" fmla="*/ 17557 w 561975"/>
                <a:gd name="connsiteY11" fmla="*/ 588322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1975" h="581025">
                  <a:moveTo>
                    <a:pt x="17557" y="588322"/>
                  </a:moveTo>
                  <a:cubicBezTo>
                    <a:pt x="17271" y="588322"/>
                    <a:pt x="16890" y="588322"/>
                    <a:pt x="16604" y="588322"/>
                  </a:cubicBezTo>
                  <a:cubicBezTo>
                    <a:pt x="6889" y="587845"/>
                    <a:pt x="-541" y="579559"/>
                    <a:pt x="31" y="569843"/>
                  </a:cubicBezTo>
                  <a:cubicBezTo>
                    <a:pt x="1269" y="547269"/>
                    <a:pt x="32987" y="15679"/>
                    <a:pt x="289972" y="343"/>
                  </a:cubicBezTo>
                  <a:cubicBezTo>
                    <a:pt x="339597" y="-2609"/>
                    <a:pt x="384174" y="13488"/>
                    <a:pt x="422274" y="48254"/>
                  </a:cubicBezTo>
                  <a:cubicBezTo>
                    <a:pt x="556672" y="170841"/>
                    <a:pt x="568197" y="487452"/>
                    <a:pt x="568578" y="500882"/>
                  </a:cubicBezTo>
                  <a:cubicBezTo>
                    <a:pt x="568864" y="510598"/>
                    <a:pt x="561244" y="518694"/>
                    <a:pt x="551528" y="518980"/>
                  </a:cubicBezTo>
                  <a:cubicBezTo>
                    <a:pt x="542099" y="519265"/>
                    <a:pt x="533717" y="511645"/>
                    <a:pt x="533431" y="501930"/>
                  </a:cubicBezTo>
                  <a:cubicBezTo>
                    <a:pt x="533336" y="498787"/>
                    <a:pt x="521906" y="186748"/>
                    <a:pt x="398462" y="74162"/>
                  </a:cubicBezTo>
                  <a:cubicBezTo>
                    <a:pt x="367220" y="45682"/>
                    <a:pt x="332358" y="32919"/>
                    <a:pt x="291972" y="35395"/>
                  </a:cubicBezTo>
                  <a:cubicBezTo>
                    <a:pt x="66039" y="48921"/>
                    <a:pt x="35369" y="566414"/>
                    <a:pt x="35083" y="571653"/>
                  </a:cubicBezTo>
                  <a:cubicBezTo>
                    <a:pt x="34607" y="581083"/>
                    <a:pt x="26891" y="588322"/>
                    <a:pt x="17557" y="588322"/>
                  </a:cubicBezTo>
                  <a:close/>
                </a:path>
              </a:pathLst>
            </a:custGeom>
            <a:solidFill>
              <a:srgbClr val="E9F6FD"/>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8212B0E2-96ED-43FA-A2E6-9CCE23AB8E07}"/>
                </a:ext>
              </a:extLst>
            </p:cNvPr>
            <p:cNvSpPr/>
            <p:nvPr/>
          </p:nvSpPr>
          <p:spPr>
            <a:xfrm>
              <a:off x="18156635" y="9463386"/>
              <a:ext cx="504825" cy="1704975"/>
            </a:xfrm>
            <a:custGeom>
              <a:avLst/>
              <a:gdLst>
                <a:gd name="connsiteX0" fmla="*/ 235077 w 504825"/>
                <a:gd name="connsiteY0" fmla="*/ 1714214 h 1704975"/>
                <a:gd name="connsiteX1" fmla="*/ 96107 w 504825"/>
                <a:gd name="connsiteY1" fmla="*/ 1669542 h 1704975"/>
                <a:gd name="connsiteX2" fmla="*/ 5810 w 504825"/>
                <a:gd name="connsiteY2" fmla="*/ 1498187 h 1704975"/>
                <a:gd name="connsiteX3" fmla="*/ 451962 w 504825"/>
                <a:gd name="connsiteY3" fmla="*/ 0 h 1704975"/>
                <a:gd name="connsiteX4" fmla="*/ 511588 w 504825"/>
                <a:gd name="connsiteY4" fmla="*/ 16288 h 1704975"/>
                <a:gd name="connsiteX5" fmla="*/ 235077 w 504825"/>
                <a:gd name="connsiteY5" fmla="*/ 1714214 h 170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825" h="1704975">
                  <a:moveTo>
                    <a:pt x="235077" y="1714214"/>
                  </a:moveTo>
                  <a:lnTo>
                    <a:pt x="96107" y="1669542"/>
                  </a:lnTo>
                  <a:cubicBezTo>
                    <a:pt x="24384" y="1646492"/>
                    <a:pt x="-15716" y="1570387"/>
                    <a:pt x="5810" y="1498187"/>
                  </a:cubicBezTo>
                  <a:lnTo>
                    <a:pt x="451962" y="0"/>
                  </a:lnTo>
                  <a:lnTo>
                    <a:pt x="511588" y="16288"/>
                  </a:lnTo>
                  <a:lnTo>
                    <a:pt x="235077" y="1714214"/>
                  </a:lnTo>
                  <a:close/>
                </a:path>
              </a:pathLst>
            </a:custGeom>
            <a:solidFill>
              <a:srgbClr val="E5154B"/>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FC7F2782-5A50-49C3-9F49-4CA1E6889FA6}"/>
                </a:ext>
              </a:extLst>
            </p:cNvPr>
            <p:cNvSpPr/>
            <p:nvPr/>
          </p:nvSpPr>
          <p:spPr>
            <a:xfrm>
              <a:off x="18391712" y="9393473"/>
              <a:ext cx="1781175" cy="1809750"/>
            </a:xfrm>
            <a:custGeom>
              <a:avLst/>
              <a:gdLst>
                <a:gd name="connsiteX0" fmla="*/ 276511 w 1781175"/>
                <a:gd name="connsiteY0" fmla="*/ 86201 h 1809750"/>
                <a:gd name="connsiteX1" fmla="*/ 0 w 1781175"/>
                <a:gd name="connsiteY1" fmla="*/ 1784128 h 1809750"/>
                <a:gd name="connsiteX2" fmla="*/ 1669923 w 1781175"/>
                <a:gd name="connsiteY2" fmla="*/ 1674114 h 1809750"/>
                <a:gd name="connsiteX3" fmla="*/ 1790224 w 1781175"/>
                <a:gd name="connsiteY3" fmla="*/ 1513237 h 1809750"/>
                <a:gd name="connsiteX4" fmla="*/ 1445705 w 1781175"/>
                <a:gd name="connsiteY4" fmla="*/ 0 h 1809750"/>
                <a:gd name="connsiteX5" fmla="*/ 276511 w 1781175"/>
                <a:gd name="connsiteY5" fmla="*/ 86201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1175" h="1809750">
                  <a:moveTo>
                    <a:pt x="276511" y="86201"/>
                  </a:moveTo>
                  <a:cubicBezTo>
                    <a:pt x="125349" y="648557"/>
                    <a:pt x="34004" y="1214628"/>
                    <a:pt x="0" y="1784128"/>
                  </a:cubicBezTo>
                  <a:cubicBezTo>
                    <a:pt x="574262" y="1854137"/>
                    <a:pt x="1129856" y="1810988"/>
                    <a:pt x="1669923" y="1674114"/>
                  </a:cubicBezTo>
                  <a:cubicBezTo>
                    <a:pt x="1742789" y="1655636"/>
                    <a:pt x="1792319" y="1588389"/>
                    <a:pt x="1790224" y="1513237"/>
                  </a:cubicBezTo>
                  <a:cubicBezTo>
                    <a:pt x="1775936" y="1003554"/>
                    <a:pt x="1664399" y="498920"/>
                    <a:pt x="1445705" y="0"/>
                  </a:cubicBezTo>
                  <a:lnTo>
                    <a:pt x="276511" y="86201"/>
                  </a:lnTo>
                  <a:close/>
                </a:path>
              </a:pathLst>
            </a:custGeom>
            <a:solidFill>
              <a:srgbClr val="FF2D5E"/>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615B86E5-B4BD-4179-8110-4202A7411475}"/>
                </a:ext>
              </a:extLst>
            </p:cNvPr>
            <p:cNvSpPr/>
            <p:nvPr/>
          </p:nvSpPr>
          <p:spPr>
            <a:xfrm>
              <a:off x="18608596" y="9382614"/>
              <a:ext cx="1228725" cy="95250"/>
            </a:xfrm>
            <a:custGeom>
              <a:avLst/>
              <a:gdLst>
                <a:gd name="connsiteX0" fmla="*/ 0 w 1228725"/>
                <a:gd name="connsiteY0" fmla="*/ 80772 h 95250"/>
                <a:gd name="connsiteX1" fmla="*/ 1187196 w 1228725"/>
                <a:gd name="connsiteY1" fmla="*/ 0 h 95250"/>
                <a:gd name="connsiteX2" fmla="*/ 1228820 w 1228725"/>
                <a:gd name="connsiteY2" fmla="*/ 10858 h 95250"/>
                <a:gd name="connsiteX3" fmla="*/ 59626 w 1228725"/>
                <a:gd name="connsiteY3" fmla="*/ 97060 h 95250"/>
              </a:gdLst>
              <a:ahLst/>
              <a:cxnLst>
                <a:cxn ang="0">
                  <a:pos x="connsiteX0" y="connsiteY0"/>
                </a:cxn>
                <a:cxn ang="0">
                  <a:pos x="connsiteX1" y="connsiteY1"/>
                </a:cxn>
                <a:cxn ang="0">
                  <a:pos x="connsiteX2" y="connsiteY2"/>
                </a:cxn>
                <a:cxn ang="0">
                  <a:pos x="connsiteX3" y="connsiteY3"/>
                </a:cxn>
              </a:cxnLst>
              <a:rect l="l" t="t" r="r" b="b"/>
              <a:pathLst>
                <a:path w="1228725" h="95250">
                  <a:moveTo>
                    <a:pt x="0" y="80772"/>
                  </a:moveTo>
                  <a:lnTo>
                    <a:pt x="1187196" y="0"/>
                  </a:lnTo>
                  <a:lnTo>
                    <a:pt x="1228820" y="10858"/>
                  </a:lnTo>
                  <a:lnTo>
                    <a:pt x="59626" y="97060"/>
                  </a:lnTo>
                  <a:close/>
                </a:path>
              </a:pathLst>
            </a:custGeom>
            <a:solidFill>
              <a:srgbClr val="C10C44"/>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7024C230-87D6-44D4-8C08-5F3A96175E0F}"/>
                </a:ext>
              </a:extLst>
            </p:cNvPr>
            <p:cNvSpPr/>
            <p:nvPr/>
          </p:nvSpPr>
          <p:spPr>
            <a:xfrm>
              <a:off x="18943464" y="9040800"/>
              <a:ext cx="561975" cy="581025"/>
            </a:xfrm>
            <a:custGeom>
              <a:avLst/>
              <a:gdLst>
                <a:gd name="connsiteX0" fmla="*/ 17557 w 561975"/>
                <a:gd name="connsiteY0" fmla="*/ 588322 h 581025"/>
                <a:gd name="connsiteX1" fmla="*/ 16604 w 561975"/>
                <a:gd name="connsiteY1" fmla="*/ 588322 h 581025"/>
                <a:gd name="connsiteX2" fmla="*/ 31 w 561975"/>
                <a:gd name="connsiteY2" fmla="*/ 569843 h 581025"/>
                <a:gd name="connsiteX3" fmla="*/ 289972 w 561975"/>
                <a:gd name="connsiteY3" fmla="*/ 343 h 581025"/>
                <a:gd name="connsiteX4" fmla="*/ 422274 w 561975"/>
                <a:gd name="connsiteY4" fmla="*/ 48254 h 581025"/>
                <a:gd name="connsiteX5" fmla="*/ 568578 w 561975"/>
                <a:gd name="connsiteY5" fmla="*/ 500882 h 581025"/>
                <a:gd name="connsiteX6" fmla="*/ 551528 w 561975"/>
                <a:gd name="connsiteY6" fmla="*/ 518980 h 581025"/>
                <a:gd name="connsiteX7" fmla="*/ 533431 w 561975"/>
                <a:gd name="connsiteY7" fmla="*/ 501930 h 581025"/>
                <a:gd name="connsiteX8" fmla="*/ 398462 w 561975"/>
                <a:gd name="connsiteY8" fmla="*/ 74162 h 581025"/>
                <a:gd name="connsiteX9" fmla="*/ 291972 w 561975"/>
                <a:gd name="connsiteY9" fmla="*/ 35395 h 581025"/>
                <a:gd name="connsiteX10" fmla="*/ 35083 w 561975"/>
                <a:gd name="connsiteY10" fmla="*/ 571748 h 581025"/>
                <a:gd name="connsiteX11" fmla="*/ 17557 w 561975"/>
                <a:gd name="connsiteY11" fmla="*/ 588322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1975" h="581025">
                  <a:moveTo>
                    <a:pt x="17557" y="588322"/>
                  </a:moveTo>
                  <a:cubicBezTo>
                    <a:pt x="17271" y="588322"/>
                    <a:pt x="16890" y="588322"/>
                    <a:pt x="16604" y="588322"/>
                  </a:cubicBezTo>
                  <a:cubicBezTo>
                    <a:pt x="6889" y="587845"/>
                    <a:pt x="-541" y="579559"/>
                    <a:pt x="31" y="569843"/>
                  </a:cubicBezTo>
                  <a:cubicBezTo>
                    <a:pt x="1269" y="547269"/>
                    <a:pt x="32987" y="15679"/>
                    <a:pt x="289972" y="343"/>
                  </a:cubicBezTo>
                  <a:cubicBezTo>
                    <a:pt x="339597" y="-2609"/>
                    <a:pt x="384174" y="13488"/>
                    <a:pt x="422274" y="48254"/>
                  </a:cubicBezTo>
                  <a:cubicBezTo>
                    <a:pt x="556672" y="170841"/>
                    <a:pt x="568197" y="487452"/>
                    <a:pt x="568578" y="500882"/>
                  </a:cubicBezTo>
                  <a:cubicBezTo>
                    <a:pt x="568864" y="510598"/>
                    <a:pt x="561244" y="518694"/>
                    <a:pt x="551528" y="518980"/>
                  </a:cubicBezTo>
                  <a:cubicBezTo>
                    <a:pt x="541908" y="519265"/>
                    <a:pt x="533717" y="511645"/>
                    <a:pt x="533431" y="501930"/>
                  </a:cubicBezTo>
                  <a:cubicBezTo>
                    <a:pt x="533336" y="498787"/>
                    <a:pt x="521906" y="186748"/>
                    <a:pt x="398462" y="74162"/>
                  </a:cubicBezTo>
                  <a:cubicBezTo>
                    <a:pt x="367220" y="45682"/>
                    <a:pt x="332453" y="32919"/>
                    <a:pt x="291972" y="35395"/>
                  </a:cubicBezTo>
                  <a:cubicBezTo>
                    <a:pt x="66039" y="48921"/>
                    <a:pt x="35369" y="566509"/>
                    <a:pt x="35083" y="571748"/>
                  </a:cubicBezTo>
                  <a:cubicBezTo>
                    <a:pt x="34607" y="581083"/>
                    <a:pt x="26796" y="588322"/>
                    <a:pt x="17557" y="588322"/>
                  </a:cubicBezTo>
                  <a:close/>
                </a:path>
              </a:pathLst>
            </a:custGeom>
            <a:solidFill>
              <a:srgbClr val="E9F6FD"/>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A57BA0E2-084C-44B4-95A4-0AEAF58A5126}"/>
                </a:ext>
              </a:extLst>
            </p:cNvPr>
            <p:cNvSpPr/>
            <p:nvPr/>
          </p:nvSpPr>
          <p:spPr>
            <a:xfrm>
              <a:off x="18912539" y="9563113"/>
              <a:ext cx="95250" cy="95250"/>
            </a:xfrm>
            <a:custGeom>
              <a:avLst/>
              <a:gdLst>
                <a:gd name="connsiteX0" fmla="*/ 96965 w 95250"/>
                <a:gd name="connsiteY0" fmla="*/ 48482 h 95250"/>
                <a:gd name="connsiteX1" fmla="*/ 48482 w 95250"/>
                <a:gd name="connsiteY1" fmla="*/ 96964 h 95250"/>
                <a:gd name="connsiteX2" fmla="*/ 0 w 95250"/>
                <a:gd name="connsiteY2" fmla="*/ 48482 h 95250"/>
                <a:gd name="connsiteX3" fmla="*/ 48482 w 95250"/>
                <a:gd name="connsiteY3" fmla="*/ 0 h 95250"/>
                <a:gd name="connsiteX4" fmla="*/ 96965 w 95250"/>
                <a:gd name="connsiteY4" fmla="*/ 48482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6965" y="48482"/>
                  </a:moveTo>
                  <a:cubicBezTo>
                    <a:pt x="96965" y="75258"/>
                    <a:pt x="75258" y="96964"/>
                    <a:pt x="48482" y="96964"/>
                  </a:cubicBezTo>
                  <a:cubicBezTo>
                    <a:pt x="21706" y="96964"/>
                    <a:pt x="0" y="75258"/>
                    <a:pt x="0" y="48482"/>
                  </a:cubicBezTo>
                  <a:cubicBezTo>
                    <a:pt x="0" y="21706"/>
                    <a:pt x="21706" y="0"/>
                    <a:pt x="48482" y="0"/>
                  </a:cubicBezTo>
                  <a:cubicBezTo>
                    <a:pt x="75258" y="0"/>
                    <a:pt x="96965" y="21706"/>
                    <a:pt x="96965" y="48482"/>
                  </a:cubicBezTo>
                  <a:close/>
                </a:path>
              </a:pathLst>
            </a:custGeom>
            <a:solidFill>
              <a:srgbClr val="E9F6FD"/>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8324F235-9A22-4CDB-AAEF-C6656C5392D7}"/>
                </a:ext>
              </a:extLst>
            </p:cNvPr>
            <p:cNvSpPr/>
            <p:nvPr/>
          </p:nvSpPr>
          <p:spPr>
            <a:xfrm>
              <a:off x="19442891" y="9493962"/>
              <a:ext cx="95250" cy="95250"/>
            </a:xfrm>
            <a:custGeom>
              <a:avLst/>
              <a:gdLst>
                <a:gd name="connsiteX0" fmla="*/ 103061 w 95250"/>
                <a:gd name="connsiteY0" fmla="*/ 51530 h 95250"/>
                <a:gd name="connsiteX1" fmla="*/ 51530 w 95250"/>
                <a:gd name="connsiteY1" fmla="*/ 103060 h 95250"/>
                <a:gd name="connsiteX2" fmla="*/ 0 w 95250"/>
                <a:gd name="connsiteY2" fmla="*/ 51530 h 95250"/>
                <a:gd name="connsiteX3" fmla="*/ 51530 w 95250"/>
                <a:gd name="connsiteY3" fmla="*/ 0 h 95250"/>
                <a:gd name="connsiteX4" fmla="*/ 103061 w 95250"/>
                <a:gd name="connsiteY4" fmla="*/ 5153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103061" y="51530"/>
                  </a:moveTo>
                  <a:cubicBezTo>
                    <a:pt x="103061" y="79990"/>
                    <a:pt x="79990" y="103060"/>
                    <a:pt x="51530" y="103060"/>
                  </a:cubicBezTo>
                  <a:cubicBezTo>
                    <a:pt x="23071" y="103060"/>
                    <a:pt x="0" y="79990"/>
                    <a:pt x="0" y="51530"/>
                  </a:cubicBezTo>
                  <a:cubicBezTo>
                    <a:pt x="0" y="23071"/>
                    <a:pt x="23071" y="0"/>
                    <a:pt x="51530" y="0"/>
                  </a:cubicBezTo>
                  <a:cubicBezTo>
                    <a:pt x="79990" y="0"/>
                    <a:pt x="103061" y="23071"/>
                    <a:pt x="103061" y="51530"/>
                  </a:cubicBezTo>
                  <a:close/>
                </a:path>
              </a:pathLst>
            </a:custGeom>
            <a:solidFill>
              <a:srgbClr val="E9F6FD"/>
            </a:solidFill>
            <a:ln w="9525" cap="flat">
              <a:noFill/>
              <a:prstDash val="solid"/>
              <a:miter/>
            </a:ln>
          </p:spPr>
          <p:txBody>
            <a:bodyPr rtlCol="0" anchor="ctr"/>
            <a:lstStyle/>
            <a:p>
              <a:endParaRPr lang="en-US"/>
            </a:p>
          </p:txBody>
        </p:sp>
      </p:grpSp>
      <p:grpSp>
        <p:nvGrpSpPr>
          <p:cNvPr id="71" name="Group 70">
            <a:extLst>
              <a:ext uri="{FF2B5EF4-FFF2-40B4-BE49-F238E27FC236}">
                <a16:creationId xmlns:a16="http://schemas.microsoft.com/office/drawing/2014/main" id="{78AF4425-62DE-4BB8-9FD9-F2AAFCE9D8FF}"/>
              </a:ext>
            </a:extLst>
          </p:cNvPr>
          <p:cNvGrpSpPr/>
          <p:nvPr/>
        </p:nvGrpSpPr>
        <p:grpSpPr>
          <a:xfrm>
            <a:off x="13759507" y="11022735"/>
            <a:ext cx="1455448" cy="1920368"/>
            <a:chOff x="6004649" y="8609257"/>
            <a:chExt cx="1057846" cy="1395758"/>
          </a:xfrm>
        </p:grpSpPr>
        <p:sp>
          <p:nvSpPr>
            <p:cNvPr id="72" name="Freeform: Shape 71">
              <a:extLst>
                <a:ext uri="{FF2B5EF4-FFF2-40B4-BE49-F238E27FC236}">
                  <a16:creationId xmlns:a16="http://schemas.microsoft.com/office/drawing/2014/main" id="{4C525CF6-F710-48B8-B390-B763ED5B2E48}"/>
                </a:ext>
              </a:extLst>
            </p:cNvPr>
            <p:cNvSpPr/>
            <p:nvPr/>
          </p:nvSpPr>
          <p:spPr>
            <a:xfrm>
              <a:off x="6004649" y="8868778"/>
              <a:ext cx="1000125" cy="1085850"/>
            </a:xfrm>
            <a:custGeom>
              <a:avLst/>
              <a:gdLst>
                <a:gd name="connsiteX0" fmla="*/ 73057 w 1000125"/>
                <a:gd name="connsiteY0" fmla="*/ 78962 h 1085850"/>
                <a:gd name="connsiteX1" fmla="*/ 0 w 1000125"/>
                <a:gd name="connsiteY1" fmla="*/ 1089755 h 1085850"/>
                <a:gd name="connsiteX2" fmla="*/ 1004316 w 1000125"/>
                <a:gd name="connsiteY2" fmla="*/ 1053370 h 1085850"/>
                <a:gd name="connsiteX3" fmla="*/ 972407 w 1000125"/>
                <a:gd name="connsiteY3" fmla="*/ 0 h 1085850"/>
              </a:gdLst>
              <a:ahLst/>
              <a:cxnLst>
                <a:cxn ang="0">
                  <a:pos x="connsiteX0" y="connsiteY0"/>
                </a:cxn>
                <a:cxn ang="0">
                  <a:pos x="connsiteX1" y="connsiteY1"/>
                </a:cxn>
                <a:cxn ang="0">
                  <a:pos x="connsiteX2" y="connsiteY2"/>
                </a:cxn>
                <a:cxn ang="0">
                  <a:pos x="connsiteX3" y="connsiteY3"/>
                </a:cxn>
              </a:cxnLst>
              <a:rect l="l" t="t" r="r" b="b"/>
              <a:pathLst>
                <a:path w="1000125" h="1085850">
                  <a:moveTo>
                    <a:pt x="73057" y="78962"/>
                  </a:moveTo>
                  <a:lnTo>
                    <a:pt x="0" y="1089755"/>
                  </a:lnTo>
                  <a:lnTo>
                    <a:pt x="1004316" y="1053370"/>
                  </a:lnTo>
                  <a:lnTo>
                    <a:pt x="972407" y="0"/>
                  </a:lnTo>
                  <a:close/>
                </a:path>
              </a:pathLst>
            </a:custGeom>
            <a:solidFill>
              <a:srgbClr val="D0EBF7"/>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591CECD0-510A-40E3-9698-7B07E12F9C8C}"/>
                </a:ext>
              </a:extLst>
            </p:cNvPr>
            <p:cNvSpPr/>
            <p:nvPr/>
          </p:nvSpPr>
          <p:spPr>
            <a:xfrm>
              <a:off x="6316003" y="8609257"/>
              <a:ext cx="428625" cy="438150"/>
            </a:xfrm>
            <a:custGeom>
              <a:avLst/>
              <a:gdLst>
                <a:gd name="connsiteX0" fmla="*/ 13353 w 428625"/>
                <a:gd name="connsiteY0" fmla="*/ 444782 h 438150"/>
                <a:gd name="connsiteX1" fmla="*/ 12591 w 428625"/>
                <a:gd name="connsiteY1" fmla="*/ 444782 h 438150"/>
                <a:gd name="connsiteX2" fmla="*/ 18 w 428625"/>
                <a:gd name="connsiteY2" fmla="*/ 430780 h 438150"/>
                <a:gd name="connsiteX3" fmla="*/ 219189 w 428625"/>
                <a:gd name="connsiteY3" fmla="*/ 250 h 438150"/>
                <a:gd name="connsiteX4" fmla="*/ 319201 w 428625"/>
                <a:gd name="connsiteY4" fmla="*/ 36541 h 438150"/>
                <a:gd name="connsiteX5" fmla="*/ 429882 w 428625"/>
                <a:gd name="connsiteY5" fmla="*/ 378774 h 438150"/>
                <a:gd name="connsiteX6" fmla="*/ 417023 w 428625"/>
                <a:gd name="connsiteY6" fmla="*/ 392490 h 438150"/>
                <a:gd name="connsiteX7" fmla="*/ 403307 w 428625"/>
                <a:gd name="connsiteY7" fmla="*/ 379631 h 438150"/>
                <a:gd name="connsiteX8" fmla="*/ 301294 w 428625"/>
                <a:gd name="connsiteY8" fmla="*/ 56162 h 438150"/>
                <a:gd name="connsiteX9" fmla="*/ 220808 w 428625"/>
                <a:gd name="connsiteY9" fmla="*/ 26825 h 438150"/>
                <a:gd name="connsiteX10" fmla="*/ 26593 w 428625"/>
                <a:gd name="connsiteY10" fmla="*/ 432304 h 438150"/>
                <a:gd name="connsiteX11" fmla="*/ 13353 w 428625"/>
                <a:gd name="connsiteY11" fmla="*/ 444782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8625" h="438150">
                  <a:moveTo>
                    <a:pt x="13353" y="444782"/>
                  </a:moveTo>
                  <a:cubicBezTo>
                    <a:pt x="13068" y="444782"/>
                    <a:pt x="12877" y="444782"/>
                    <a:pt x="12591" y="444782"/>
                  </a:cubicBezTo>
                  <a:cubicBezTo>
                    <a:pt x="5257" y="444401"/>
                    <a:pt x="-363" y="438115"/>
                    <a:pt x="18" y="430780"/>
                  </a:cubicBezTo>
                  <a:cubicBezTo>
                    <a:pt x="971" y="413635"/>
                    <a:pt x="24974" y="11871"/>
                    <a:pt x="219189" y="250"/>
                  </a:cubicBezTo>
                  <a:cubicBezTo>
                    <a:pt x="256717" y="-1940"/>
                    <a:pt x="290435" y="10252"/>
                    <a:pt x="319201" y="36541"/>
                  </a:cubicBezTo>
                  <a:cubicBezTo>
                    <a:pt x="420833" y="129219"/>
                    <a:pt x="429500" y="368582"/>
                    <a:pt x="429882" y="378774"/>
                  </a:cubicBezTo>
                  <a:cubicBezTo>
                    <a:pt x="430072" y="386108"/>
                    <a:pt x="424357" y="392204"/>
                    <a:pt x="417023" y="392490"/>
                  </a:cubicBezTo>
                  <a:cubicBezTo>
                    <a:pt x="409879" y="392776"/>
                    <a:pt x="403593" y="386965"/>
                    <a:pt x="403307" y="379631"/>
                  </a:cubicBezTo>
                  <a:cubicBezTo>
                    <a:pt x="403212" y="377250"/>
                    <a:pt x="394639" y="141316"/>
                    <a:pt x="301294" y="56162"/>
                  </a:cubicBezTo>
                  <a:cubicBezTo>
                    <a:pt x="277672" y="34636"/>
                    <a:pt x="251288" y="25015"/>
                    <a:pt x="220808" y="26825"/>
                  </a:cubicBezTo>
                  <a:cubicBezTo>
                    <a:pt x="49929" y="37017"/>
                    <a:pt x="26784" y="428304"/>
                    <a:pt x="26593" y="432304"/>
                  </a:cubicBezTo>
                  <a:cubicBezTo>
                    <a:pt x="26212" y="439258"/>
                    <a:pt x="20307" y="444782"/>
                    <a:pt x="13353" y="444782"/>
                  </a:cubicBezTo>
                  <a:close/>
                </a:path>
              </a:pathLst>
            </a:custGeom>
            <a:solidFill>
              <a:srgbClr val="E9F6FD"/>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2C161F02-860A-4E0C-8588-BAB6613E2392}"/>
                </a:ext>
              </a:extLst>
            </p:cNvPr>
            <p:cNvSpPr/>
            <p:nvPr/>
          </p:nvSpPr>
          <p:spPr>
            <a:xfrm>
              <a:off x="6100470" y="8904782"/>
              <a:ext cx="962025" cy="1095375"/>
            </a:xfrm>
            <a:custGeom>
              <a:avLst/>
              <a:gdLst>
                <a:gd name="connsiteX0" fmla="*/ 26003 w 962025"/>
                <a:gd name="connsiteY0" fmla="*/ 71342 h 1095375"/>
                <a:gd name="connsiteX1" fmla="*/ 0 w 962025"/>
                <a:gd name="connsiteY1" fmla="*/ 1101281 h 1095375"/>
                <a:gd name="connsiteX2" fmla="*/ 964406 w 962025"/>
                <a:gd name="connsiteY2" fmla="*/ 1053370 h 1095375"/>
                <a:gd name="connsiteX3" fmla="*/ 932498 w 962025"/>
                <a:gd name="connsiteY3" fmla="*/ 0 h 1095375"/>
              </a:gdLst>
              <a:ahLst/>
              <a:cxnLst>
                <a:cxn ang="0">
                  <a:pos x="connsiteX0" y="connsiteY0"/>
                </a:cxn>
                <a:cxn ang="0">
                  <a:pos x="connsiteX1" y="connsiteY1"/>
                </a:cxn>
                <a:cxn ang="0">
                  <a:pos x="connsiteX2" y="connsiteY2"/>
                </a:cxn>
                <a:cxn ang="0">
                  <a:pos x="connsiteX3" y="connsiteY3"/>
                </a:cxn>
              </a:cxnLst>
              <a:rect l="l" t="t" r="r" b="b"/>
              <a:pathLst>
                <a:path w="962025" h="1095375">
                  <a:moveTo>
                    <a:pt x="26003" y="71342"/>
                  </a:moveTo>
                  <a:lnTo>
                    <a:pt x="0" y="1101281"/>
                  </a:lnTo>
                  <a:lnTo>
                    <a:pt x="964406" y="1053370"/>
                  </a:lnTo>
                  <a:lnTo>
                    <a:pt x="932498" y="0"/>
                  </a:lnTo>
                  <a:close/>
                </a:path>
              </a:pathLst>
            </a:custGeom>
            <a:solidFill>
              <a:srgbClr val="001149"/>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EF59F890-42D9-48F0-A24D-406DB801BBB6}"/>
                </a:ext>
              </a:extLst>
            </p:cNvPr>
            <p:cNvSpPr/>
            <p:nvPr/>
          </p:nvSpPr>
          <p:spPr>
            <a:xfrm>
              <a:off x="6004649" y="8947740"/>
              <a:ext cx="114300" cy="1057275"/>
            </a:xfrm>
            <a:custGeom>
              <a:avLst/>
              <a:gdLst>
                <a:gd name="connsiteX0" fmla="*/ 0 w 114300"/>
                <a:gd name="connsiteY0" fmla="*/ 1010793 h 1057275"/>
                <a:gd name="connsiteX1" fmla="*/ 64389 w 114300"/>
                <a:gd name="connsiteY1" fmla="*/ 1018508 h 1057275"/>
                <a:gd name="connsiteX2" fmla="*/ 95821 w 114300"/>
                <a:gd name="connsiteY2" fmla="*/ 1058323 h 1057275"/>
                <a:gd name="connsiteX3" fmla="*/ 121825 w 114300"/>
                <a:gd name="connsiteY3" fmla="*/ 28384 h 1057275"/>
                <a:gd name="connsiteX4" fmla="*/ 73057 w 114300"/>
                <a:gd name="connsiteY4" fmla="*/ 0 h 1057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057275">
                  <a:moveTo>
                    <a:pt x="0" y="1010793"/>
                  </a:moveTo>
                  <a:lnTo>
                    <a:pt x="64389" y="1018508"/>
                  </a:lnTo>
                  <a:lnTo>
                    <a:pt x="95821" y="1058323"/>
                  </a:lnTo>
                  <a:lnTo>
                    <a:pt x="121825" y="28384"/>
                  </a:lnTo>
                  <a:lnTo>
                    <a:pt x="73057" y="0"/>
                  </a:lnTo>
                  <a:close/>
                </a:path>
              </a:pathLst>
            </a:custGeom>
            <a:solidFill>
              <a:srgbClr val="020A23"/>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00F498BB-A214-4AC6-A26D-047921685D34}"/>
                </a:ext>
              </a:extLst>
            </p:cNvPr>
            <p:cNvSpPr/>
            <p:nvPr/>
          </p:nvSpPr>
          <p:spPr>
            <a:xfrm>
              <a:off x="6077705" y="8868778"/>
              <a:ext cx="952500" cy="104775"/>
            </a:xfrm>
            <a:custGeom>
              <a:avLst/>
              <a:gdLst>
                <a:gd name="connsiteX0" fmla="*/ 0 w 952500"/>
                <a:gd name="connsiteY0" fmla="*/ 78962 h 104775"/>
                <a:gd name="connsiteX1" fmla="*/ 899350 w 952500"/>
                <a:gd name="connsiteY1" fmla="*/ 0 h 104775"/>
                <a:gd name="connsiteX2" fmla="*/ 955263 w 952500"/>
                <a:gd name="connsiteY2" fmla="*/ 36004 h 104775"/>
                <a:gd name="connsiteX3" fmla="*/ 48768 w 952500"/>
                <a:gd name="connsiteY3" fmla="*/ 107347 h 104775"/>
              </a:gdLst>
              <a:ahLst/>
              <a:cxnLst>
                <a:cxn ang="0">
                  <a:pos x="connsiteX0" y="connsiteY0"/>
                </a:cxn>
                <a:cxn ang="0">
                  <a:pos x="connsiteX1" y="connsiteY1"/>
                </a:cxn>
                <a:cxn ang="0">
                  <a:pos x="connsiteX2" y="connsiteY2"/>
                </a:cxn>
                <a:cxn ang="0">
                  <a:pos x="connsiteX3" y="connsiteY3"/>
                </a:cxn>
              </a:cxnLst>
              <a:rect l="l" t="t" r="r" b="b"/>
              <a:pathLst>
                <a:path w="952500" h="104775">
                  <a:moveTo>
                    <a:pt x="0" y="78962"/>
                  </a:moveTo>
                  <a:lnTo>
                    <a:pt x="899350" y="0"/>
                  </a:lnTo>
                  <a:lnTo>
                    <a:pt x="955263" y="36004"/>
                  </a:lnTo>
                  <a:lnTo>
                    <a:pt x="48768" y="107347"/>
                  </a:lnTo>
                  <a:close/>
                </a:path>
              </a:pathLst>
            </a:custGeom>
            <a:solidFill>
              <a:srgbClr val="020A23"/>
            </a:solidFill>
            <a:ln w="95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A7C51A95-91CE-4021-AB45-398D7B5D47D7}"/>
                </a:ext>
              </a:extLst>
            </p:cNvPr>
            <p:cNvSpPr/>
            <p:nvPr/>
          </p:nvSpPr>
          <p:spPr>
            <a:xfrm>
              <a:off x="6396489" y="8645641"/>
              <a:ext cx="428625" cy="438150"/>
            </a:xfrm>
            <a:custGeom>
              <a:avLst/>
              <a:gdLst>
                <a:gd name="connsiteX0" fmla="*/ 13353 w 428625"/>
                <a:gd name="connsiteY0" fmla="*/ 444784 h 438150"/>
                <a:gd name="connsiteX1" fmla="*/ 12591 w 428625"/>
                <a:gd name="connsiteY1" fmla="*/ 444784 h 438150"/>
                <a:gd name="connsiteX2" fmla="*/ 18 w 428625"/>
                <a:gd name="connsiteY2" fmla="*/ 430782 h 438150"/>
                <a:gd name="connsiteX3" fmla="*/ 219188 w 428625"/>
                <a:gd name="connsiteY3" fmla="*/ 252 h 438150"/>
                <a:gd name="connsiteX4" fmla="*/ 319201 w 428625"/>
                <a:gd name="connsiteY4" fmla="*/ 36542 h 438150"/>
                <a:gd name="connsiteX5" fmla="*/ 429882 w 428625"/>
                <a:gd name="connsiteY5" fmla="*/ 378775 h 438150"/>
                <a:gd name="connsiteX6" fmla="*/ 417023 w 428625"/>
                <a:gd name="connsiteY6" fmla="*/ 392491 h 438150"/>
                <a:gd name="connsiteX7" fmla="*/ 403307 w 428625"/>
                <a:gd name="connsiteY7" fmla="*/ 379633 h 438150"/>
                <a:gd name="connsiteX8" fmla="*/ 301294 w 428625"/>
                <a:gd name="connsiteY8" fmla="*/ 56164 h 438150"/>
                <a:gd name="connsiteX9" fmla="*/ 220808 w 428625"/>
                <a:gd name="connsiteY9" fmla="*/ 26827 h 438150"/>
                <a:gd name="connsiteX10" fmla="*/ 26593 w 428625"/>
                <a:gd name="connsiteY10" fmla="*/ 432306 h 438150"/>
                <a:gd name="connsiteX11" fmla="*/ 13353 w 428625"/>
                <a:gd name="connsiteY11" fmla="*/ 444784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8625" h="438150">
                  <a:moveTo>
                    <a:pt x="13353" y="444784"/>
                  </a:moveTo>
                  <a:cubicBezTo>
                    <a:pt x="13068" y="444784"/>
                    <a:pt x="12877" y="444784"/>
                    <a:pt x="12591" y="444784"/>
                  </a:cubicBezTo>
                  <a:cubicBezTo>
                    <a:pt x="5257" y="444403"/>
                    <a:pt x="-363" y="438116"/>
                    <a:pt x="18" y="430782"/>
                  </a:cubicBezTo>
                  <a:cubicBezTo>
                    <a:pt x="971" y="413637"/>
                    <a:pt x="24974" y="11872"/>
                    <a:pt x="219188" y="252"/>
                  </a:cubicBezTo>
                  <a:cubicBezTo>
                    <a:pt x="256717" y="-1939"/>
                    <a:pt x="290435" y="10158"/>
                    <a:pt x="319201" y="36542"/>
                  </a:cubicBezTo>
                  <a:cubicBezTo>
                    <a:pt x="420833" y="129220"/>
                    <a:pt x="429500" y="368584"/>
                    <a:pt x="429882" y="378775"/>
                  </a:cubicBezTo>
                  <a:cubicBezTo>
                    <a:pt x="430072" y="386110"/>
                    <a:pt x="424357" y="392206"/>
                    <a:pt x="417023" y="392491"/>
                  </a:cubicBezTo>
                  <a:cubicBezTo>
                    <a:pt x="409783" y="392682"/>
                    <a:pt x="403593" y="386967"/>
                    <a:pt x="403307" y="379633"/>
                  </a:cubicBezTo>
                  <a:cubicBezTo>
                    <a:pt x="403211" y="377251"/>
                    <a:pt x="394639" y="141317"/>
                    <a:pt x="301294" y="56164"/>
                  </a:cubicBezTo>
                  <a:cubicBezTo>
                    <a:pt x="277672" y="34637"/>
                    <a:pt x="251383" y="24922"/>
                    <a:pt x="220808" y="26827"/>
                  </a:cubicBezTo>
                  <a:cubicBezTo>
                    <a:pt x="49929" y="37018"/>
                    <a:pt x="26784" y="428305"/>
                    <a:pt x="26593" y="432306"/>
                  </a:cubicBezTo>
                  <a:cubicBezTo>
                    <a:pt x="26212" y="439259"/>
                    <a:pt x="20307" y="444784"/>
                    <a:pt x="13353" y="444784"/>
                  </a:cubicBezTo>
                  <a:close/>
                </a:path>
              </a:pathLst>
            </a:custGeom>
            <a:solidFill>
              <a:srgbClr val="E9F6FD"/>
            </a:solidFill>
            <a:ln w="952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88109277-4509-4B45-BD44-4DF02BCB7EAD}"/>
                </a:ext>
              </a:extLst>
            </p:cNvPr>
            <p:cNvSpPr/>
            <p:nvPr/>
          </p:nvSpPr>
          <p:spPr>
            <a:xfrm>
              <a:off x="6373171" y="9040419"/>
              <a:ext cx="66675" cy="66675"/>
            </a:xfrm>
            <a:custGeom>
              <a:avLst/>
              <a:gdLst>
                <a:gd name="connsiteX0" fmla="*/ 73343 w 66675"/>
                <a:gd name="connsiteY0" fmla="*/ 36671 h 66675"/>
                <a:gd name="connsiteX1" fmla="*/ 36672 w 66675"/>
                <a:gd name="connsiteY1" fmla="*/ 73342 h 66675"/>
                <a:gd name="connsiteX2" fmla="*/ 1 w 66675"/>
                <a:gd name="connsiteY2" fmla="*/ 36671 h 66675"/>
                <a:gd name="connsiteX3" fmla="*/ 36672 w 66675"/>
                <a:gd name="connsiteY3" fmla="*/ 0 h 66675"/>
                <a:gd name="connsiteX4" fmla="*/ 73343 w 66675"/>
                <a:gd name="connsiteY4" fmla="*/ 366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3343" y="36671"/>
                  </a:moveTo>
                  <a:cubicBezTo>
                    <a:pt x="73343" y="56924"/>
                    <a:pt x="56925" y="73342"/>
                    <a:pt x="36672" y="73342"/>
                  </a:cubicBezTo>
                  <a:cubicBezTo>
                    <a:pt x="16419" y="73342"/>
                    <a:pt x="1" y="56924"/>
                    <a:pt x="1" y="36671"/>
                  </a:cubicBezTo>
                  <a:cubicBezTo>
                    <a:pt x="1" y="16418"/>
                    <a:pt x="16419" y="0"/>
                    <a:pt x="36672" y="0"/>
                  </a:cubicBezTo>
                  <a:cubicBezTo>
                    <a:pt x="56925" y="0"/>
                    <a:pt x="73343" y="16418"/>
                    <a:pt x="73343" y="36671"/>
                  </a:cubicBezTo>
                  <a:close/>
                </a:path>
              </a:pathLst>
            </a:custGeom>
            <a:solidFill>
              <a:srgbClr val="E9F6FD"/>
            </a:solidFill>
            <a:ln w="952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FE2FEF4A-9663-4261-B4CD-2D6667B10B16}"/>
                </a:ext>
              </a:extLst>
            </p:cNvPr>
            <p:cNvSpPr/>
            <p:nvPr/>
          </p:nvSpPr>
          <p:spPr>
            <a:xfrm>
              <a:off x="6774173" y="8988222"/>
              <a:ext cx="76200" cy="76200"/>
            </a:xfrm>
            <a:custGeom>
              <a:avLst/>
              <a:gdLst>
                <a:gd name="connsiteX0" fmla="*/ 77914 w 76200"/>
                <a:gd name="connsiteY0" fmla="*/ 38957 h 76200"/>
                <a:gd name="connsiteX1" fmla="*/ 38957 w 76200"/>
                <a:gd name="connsiteY1" fmla="*/ 77914 h 76200"/>
                <a:gd name="connsiteX2" fmla="*/ -1 w 76200"/>
                <a:gd name="connsiteY2" fmla="*/ 38957 h 76200"/>
                <a:gd name="connsiteX3" fmla="*/ 38957 w 76200"/>
                <a:gd name="connsiteY3" fmla="*/ 0 h 76200"/>
                <a:gd name="connsiteX4" fmla="*/ 77914 w 76200"/>
                <a:gd name="connsiteY4" fmla="*/ 38957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7914" y="38957"/>
                  </a:moveTo>
                  <a:cubicBezTo>
                    <a:pt x="77914" y="60473"/>
                    <a:pt x="60472" y="77914"/>
                    <a:pt x="38957" y="77914"/>
                  </a:cubicBezTo>
                  <a:cubicBezTo>
                    <a:pt x="17441" y="77914"/>
                    <a:pt x="-1" y="60473"/>
                    <a:pt x="-1" y="38957"/>
                  </a:cubicBezTo>
                  <a:cubicBezTo>
                    <a:pt x="-1" y="17442"/>
                    <a:pt x="17441" y="0"/>
                    <a:pt x="38957" y="0"/>
                  </a:cubicBezTo>
                  <a:cubicBezTo>
                    <a:pt x="60472" y="0"/>
                    <a:pt x="77914" y="17442"/>
                    <a:pt x="77914" y="38957"/>
                  </a:cubicBezTo>
                  <a:close/>
                </a:path>
              </a:pathLst>
            </a:custGeom>
            <a:solidFill>
              <a:srgbClr val="E9F6FD"/>
            </a:solidFill>
            <a:ln w="9525" cap="flat">
              <a:noFill/>
              <a:prstDash val="solid"/>
              <a:miter/>
            </a:ln>
          </p:spPr>
          <p:txBody>
            <a:bodyPr rtlCol="0" anchor="ctr"/>
            <a:lstStyle/>
            <a:p>
              <a:endParaRPr lang="en-US"/>
            </a:p>
          </p:txBody>
        </p:sp>
      </p:grpSp>
      <p:grpSp>
        <p:nvGrpSpPr>
          <p:cNvPr id="80" name="Group 79">
            <a:extLst>
              <a:ext uri="{FF2B5EF4-FFF2-40B4-BE49-F238E27FC236}">
                <a16:creationId xmlns:a16="http://schemas.microsoft.com/office/drawing/2014/main" id="{A0FBB95B-EA51-4019-869B-4578A6B54CB5}"/>
              </a:ext>
            </a:extLst>
          </p:cNvPr>
          <p:cNvGrpSpPr/>
          <p:nvPr/>
        </p:nvGrpSpPr>
        <p:grpSpPr>
          <a:xfrm>
            <a:off x="10959295" y="6062859"/>
            <a:ext cx="3846338" cy="9528695"/>
            <a:chOff x="7211449" y="4042687"/>
            <a:chExt cx="2795588" cy="6925628"/>
          </a:xfrm>
        </p:grpSpPr>
        <p:sp>
          <p:nvSpPr>
            <p:cNvPr id="81" name="Freeform: Shape 80">
              <a:extLst>
                <a:ext uri="{FF2B5EF4-FFF2-40B4-BE49-F238E27FC236}">
                  <a16:creationId xmlns:a16="http://schemas.microsoft.com/office/drawing/2014/main" id="{35651699-EEA4-47DC-92C7-4F27D7535883}"/>
                </a:ext>
              </a:extLst>
            </p:cNvPr>
            <p:cNvSpPr/>
            <p:nvPr/>
          </p:nvSpPr>
          <p:spPr>
            <a:xfrm>
              <a:off x="7211449" y="10415865"/>
              <a:ext cx="2390775" cy="552450"/>
            </a:xfrm>
            <a:custGeom>
              <a:avLst/>
              <a:gdLst>
                <a:gd name="connsiteX0" fmla="*/ 2391918 w 2390775"/>
                <a:gd name="connsiteY0" fmla="*/ 276701 h 552450"/>
                <a:gd name="connsiteX1" fmla="*/ 1195959 w 2390775"/>
                <a:gd name="connsiteY1" fmla="*/ 553403 h 552450"/>
                <a:gd name="connsiteX2" fmla="*/ 0 w 2390775"/>
                <a:gd name="connsiteY2" fmla="*/ 276701 h 552450"/>
                <a:gd name="connsiteX3" fmla="*/ 1195959 w 2390775"/>
                <a:gd name="connsiteY3" fmla="*/ 0 h 552450"/>
                <a:gd name="connsiteX4" fmla="*/ 2391918 w 2390775"/>
                <a:gd name="connsiteY4" fmla="*/ 276701 h 552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0775" h="552450">
                  <a:moveTo>
                    <a:pt x="2391918" y="276701"/>
                  </a:moveTo>
                  <a:cubicBezTo>
                    <a:pt x="2391918" y="429519"/>
                    <a:pt x="1856469" y="553403"/>
                    <a:pt x="1195959" y="553403"/>
                  </a:cubicBezTo>
                  <a:cubicBezTo>
                    <a:pt x="535449" y="553403"/>
                    <a:pt x="0" y="429519"/>
                    <a:pt x="0" y="276701"/>
                  </a:cubicBezTo>
                  <a:cubicBezTo>
                    <a:pt x="0" y="123883"/>
                    <a:pt x="535449" y="0"/>
                    <a:pt x="1195959" y="0"/>
                  </a:cubicBezTo>
                  <a:cubicBezTo>
                    <a:pt x="1856469" y="0"/>
                    <a:pt x="2391918" y="123883"/>
                    <a:pt x="2391918" y="276701"/>
                  </a:cubicBezTo>
                  <a:close/>
                </a:path>
              </a:pathLst>
            </a:custGeom>
            <a:solidFill>
              <a:schemeClr val="bg1">
                <a:lumMod val="90000"/>
                <a:lumOff val="1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82" name="Freeform: Shape 81">
              <a:extLst>
                <a:ext uri="{FF2B5EF4-FFF2-40B4-BE49-F238E27FC236}">
                  <a16:creationId xmlns:a16="http://schemas.microsoft.com/office/drawing/2014/main" id="{847344D9-0B9C-4572-92E4-9B90B830B92A}"/>
                </a:ext>
              </a:extLst>
            </p:cNvPr>
            <p:cNvSpPr/>
            <p:nvPr/>
          </p:nvSpPr>
          <p:spPr>
            <a:xfrm>
              <a:off x="9369713" y="4914269"/>
              <a:ext cx="114300" cy="161925"/>
            </a:xfrm>
            <a:custGeom>
              <a:avLst/>
              <a:gdLst>
                <a:gd name="connsiteX0" fmla="*/ 72839 w 114300"/>
                <a:gd name="connsiteY0" fmla="*/ 164549 h 161925"/>
                <a:gd name="connsiteX1" fmla="*/ 0 w 114300"/>
                <a:gd name="connsiteY1" fmla="*/ 141859 h 161925"/>
                <a:gd name="connsiteX2" fmla="*/ 44191 w 114300"/>
                <a:gd name="connsiteY2" fmla="*/ 0 h 161925"/>
                <a:gd name="connsiteX3" fmla="*/ 117030 w 114300"/>
                <a:gd name="connsiteY3" fmla="*/ 22690 h 161925"/>
              </a:gdLst>
              <a:ahLst/>
              <a:cxnLst>
                <a:cxn ang="0">
                  <a:pos x="connsiteX0" y="connsiteY0"/>
                </a:cxn>
                <a:cxn ang="0">
                  <a:pos x="connsiteX1" y="connsiteY1"/>
                </a:cxn>
                <a:cxn ang="0">
                  <a:pos x="connsiteX2" y="connsiteY2"/>
                </a:cxn>
                <a:cxn ang="0">
                  <a:pos x="connsiteX3" y="connsiteY3"/>
                </a:cxn>
              </a:cxnLst>
              <a:rect l="l" t="t" r="r" b="b"/>
              <a:pathLst>
                <a:path w="114300" h="161925">
                  <a:moveTo>
                    <a:pt x="72839" y="164549"/>
                  </a:moveTo>
                  <a:lnTo>
                    <a:pt x="0" y="141859"/>
                  </a:lnTo>
                  <a:lnTo>
                    <a:pt x="44191" y="0"/>
                  </a:lnTo>
                  <a:lnTo>
                    <a:pt x="117030" y="22690"/>
                  </a:lnTo>
                  <a:close/>
                </a:path>
              </a:pathLst>
            </a:custGeom>
            <a:solidFill>
              <a:srgbClr val="FFB2BA"/>
            </a:solidFill>
            <a:ln w="95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0B5F4F3A-530D-41A2-BE74-879FC3C31172}"/>
                </a:ext>
              </a:extLst>
            </p:cNvPr>
            <p:cNvSpPr/>
            <p:nvPr/>
          </p:nvSpPr>
          <p:spPr>
            <a:xfrm>
              <a:off x="9377148" y="4666098"/>
              <a:ext cx="228600" cy="276225"/>
            </a:xfrm>
            <a:custGeom>
              <a:avLst/>
              <a:gdLst>
                <a:gd name="connsiteX0" fmla="*/ 0 w 228600"/>
                <a:gd name="connsiteY0" fmla="*/ 251460 h 276225"/>
                <a:gd name="connsiteX1" fmla="*/ 88583 w 228600"/>
                <a:gd name="connsiteY1" fmla="*/ 280607 h 276225"/>
                <a:gd name="connsiteX2" fmla="*/ 167545 w 228600"/>
                <a:gd name="connsiteY2" fmla="*/ 240792 h 276225"/>
                <a:gd name="connsiteX3" fmla="*/ 230791 w 228600"/>
                <a:gd name="connsiteY3" fmla="*/ 48673 h 276225"/>
                <a:gd name="connsiteX4" fmla="*/ 82772 w 228600"/>
                <a:gd name="connsiteY4" fmla="*/ 0 h 276225"/>
                <a:gd name="connsiteX5" fmla="*/ 0 w 228600"/>
                <a:gd name="connsiteY5" fmla="*/ 25146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0" y="251460"/>
                  </a:moveTo>
                  <a:lnTo>
                    <a:pt x="88583" y="280607"/>
                  </a:lnTo>
                  <a:cubicBezTo>
                    <a:pt x="121349" y="291370"/>
                    <a:pt x="156686" y="273558"/>
                    <a:pt x="167545" y="240792"/>
                  </a:cubicBezTo>
                  <a:lnTo>
                    <a:pt x="230791" y="48673"/>
                  </a:lnTo>
                  <a:lnTo>
                    <a:pt x="82772" y="0"/>
                  </a:lnTo>
                  <a:lnTo>
                    <a:pt x="0" y="251460"/>
                  </a:lnTo>
                  <a:close/>
                </a:path>
              </a:pathLst>
            </a:custGeom>
            <a:solidFill>
              <a:srgbClr val="FFB2BA"/>
            </a:solidFill>
            <a:ln w="95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EBE11886-F989-4974-A314-A8108761C235}"/>
                </a:ext>
              </a:extLst>
            </p:cNvPr>
            <p:cNvSpPr/>
            <p:nvPr/>
          </p:nvSpPr>
          <p:spPr>
            <a:xfrm>
              <a:off x="9853779" y="4783732"/>
              <a:ext cx="76200" cy="142875"/>
            </a:xfrm>
            <a:custGeom>
              <a:avLst/>
              <a:gdLst>
                <a:gd name="connsiteX0" fmla="*/ 0 w 76200"/>
                <a:gd name="connsiteY0" fmla="*/ 0 h 142875"/>
                <a:gd name="connsiteX1" fmla="*/ 76295 w 76200"/>
                <a:gd name="connsiteY1" fmla="*/ 0 h 142875"/>
                <a:gd name="connsiteX2" fmla="*/ 76295 w 76200"/>
                <a:gd name="connsiteY2" fmla="*/ 148590 h 142875"/>
                <a:gd name="connsiteX3" fmla="*/ 0 w 76200"/>
                <a:gd name="connsiteY3" fmla="*/ 148590 h 142875"/>
              </a:gdLst>
              <a:ahLst/>
              <a:cxnLst>
                <a:cxn ang="0">
                  <a:pos x="connsiteX0" y="connsiteY0"/>
                </a:cxn>
                <a:cxn ang="0">
                  <a:pos x="connsiteX1" y="connsiteY1"/>
                </a:cxn>
                <a:cxn ang="0">
                  <a:pos x="connsiteX2" y="connsiteY2"/>
                </a:cxn>
                <a:cxn ang="0">
                  <a:pos x="connsiteX3" y="connsiteY3"/>
                </a:cxn>
              </a:cxnLst>
              <a:rect l="l" t="t" r="r" b="b"/>
              <a:pathLst>
                <a:path w="76200" h="142875">
                  <a:moveTo>
                    <a:pt x="0" y="0"/>
                  </a:moveTo>
                  <a:lnTo>
                    <a:pt x="76295" y="0"/>
                  </a:lnTo>
                  <a:lnTo>
                    <a:pt x="76295" y="148590"/>
                  </a:lnTo>
                  <a:lnTo>
                    <a:pt x="0" y="148590"/>
                  </a:lnTo>
                  <a:close/>
                </a:path>
              </a:pathLst>
            </a:custGeom>
            <a:solidFill>
              <a:srgbClr val="FFB2BA"/>
            </a:solid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69D89D76-9D92-40B5-A8E0-CCC35C5CBCD2}"/>
                </a:ext>
              </a:extLst>
            </p:cNvPr>
            <p:cNvSpPr/>
            <p:nvPr/>
          </p:nvSpPr>
          <p:spPr>
            <a:xfrm>
              <a:off x="9804059" y="4533225"/>
              <a:ext cx="152400" cy="257175"/>
            </a:xfrm>
            <a:custGeom>
              <a:avLst/>
              <a:gdLst>
                <a:gd name="connsiteX0" fmla="*/ 123539 w 152400"/>
                <a:gd name="connsiteY0" fmla="*/ 265271 h 257175"/>
                <a:gd name="connsiteX1" fmla="*/ 66770 w 152400"/>
                <a:gd name="connsiteY1" fmla="*/ 266224 h 257175"/>
                <a:gd name="connsiteX2" fmla="*/ 3238 w 152400"/>
                <a:gd name="connsiteY2" fmla="*/ 204692 h 257175"/>
                <a:gd name="connsiteX3" fmla="*/ 0 w 152400"/>
                <a:gd name="connsiteY3" fmla="*/ 2476 h 257175"/>
                <a:gd name="connsiteX4" fmla="*/ 155829 w 152400"/>
                <a:gd name="connsiteY4" fmla="*/ 0 h 257175"/>
                <a:gd name="connsiteX5" fmla="*/ 159448 w 152400"/>
                <a:gd name="connsiteY5" fmla="*/ 228219 h 257175"/>
                <a:gd name="connsiteX6" fmla="*/ 123539 w 152400"/>
                <a:gd name="connsiteY6" fmla="*/ 265271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57175">
                  <a:moveTo>
                    <a:pt x="123539" y="265271"/>
                  </a:moveTo>
                  <a:lnTo>
                    <a:pt x="66770" y="266224"/>
                  </a:lnTo>
                  <a:cubicBezTo>
                    <a:pt x="32195" y="266795"/>
                    <a:pt x="3810" y="239268"/>
                    <a:pt x="3238" y="204692"/>
                  </a:cubicBezTo>
                  <a:lnTo>
                    <a:pt x="0" y="2476"/>
                  </a:lnTo>
                  <a:lnTo>
                    <a:pt x="155829" y="0"/>
                  </a:lnTo>
                  <a:lnTo>
                    <a:pt x="159448" y="228219"/>
                  </a:lnTo>
                  <a:cubicBezTo>
                    <a:pt x="159734" y="248412"/>
                    <a:pt x="143732" y="264986"/>
                    <a:pt x="123539" y="265271"/>
                  </a:cubicBezTo>
                  <a:close/>
                </a:path>
              </a:pathLst>
            </a:custGeom>
            <a:solidFill>
              <a:srgbClr val="FFB2BA"/>
            </a:solid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78BB1C67-53FF-4A3E-AF30-FC08ED8BBF65}"/>
                </a:ext>
              </a:extLst>
            </p:cNvPr>
            <p:cNvSpPr/>
            <p:nvPr/>
          </p:nvSpPr>
          <p:spPr>
            <a:xfrm>
              <a:off x="8080129" y="4969755"/>
              <a:ext cx="1390650" cy="1200150"/>
            </a:xfrm>
            <a:custGeom>
              <a:avLst/>
              <a:gdLst>
                <a:gd name="connsiteX0" fmla="*/ 1398365 w 1390650"/>
                <a:gd name="connsiteY0" fmla="*/ 70009 h 1200150"/>
                <a:gd name="connsiteX1" fmla="*/ 985076 w 1390650"/>
                <a:gd name="connsiteY1" fmla="*/ 842391 h 1200150"/>
                <a:gd name="connsiteX2" fmla="*/ 940594 w 1390650"/>
                <a:gd name="connsiteY2" fmla="*/ 871156 h 1200150"/>
                <a:gd name="connsiteX3" fmla="*/ 70009 w 1390650"/>
                <a:gd name="connsiteY3" fmla="*/ 1202722 h 1200150"/>
                <a:gd name="connsiteX4" fmla="*/ 0 w 1390650"/>
                <a:gd name="connsiteY4" fmla="*/ 717423 h 1200150"/>
                <a:gd name="connsiteX5" fmla="*/ 291751 w 1390650"/>
                <a:gd name="connsiteY5" fmla="*/ 514541 h 1200150"/>
                <a:gd name="connsiteX6" fmla="*/ 626745 w 1390650"/>
                <a:gd name="connsiteY6" fmla="*/ 565499 h 1200150"/>
                <a:gd name="connsiteX7" fmla="*/ 783812 w 1390650"/>
                <a:gd name="connsiteY7" fmla="*/ 537591 h 1200150"/>
                <a:gd name="connsiteX8" fmla="*/ 1288447 w 1390650"/>
                <a:gd name="connsiteY8" fmla="*/ 0 h 1200150"/>
                <a:gd name="connsiteX9" fmla="*/ 1398365 w 1390650"/>
                <a:gd name="connsiteY9" fmla="*/ 70009 h 120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0650" h="1200150">
                  <a:moveTo>
                    <a:pt x="1398365" y="70009"/>
                  </a:moveTo>
                  <a:cubicBezTo>
                    <a:pt x="1398365" y="70009"/>
                    <a:pt x="1128998" y="728948"/>
                    <a:pt x="985076" y="842391"/>
                  </a:cubicBezTo>
                  <a:cubicBezTo>
                    <a:pt x="973836" y="851249"/>
                    <a:pt x="958787" y="860870"/>
                    <a:pt x="940594" y="871156"/>
                  </a:cubicBezTo>
                  <a:cubicBezTo>
                    <a:pt x="725519" y="992886"/>
                    <a:pt x="70009" y="1202722"/>
                    <a:pt x="70009" y="1202722"/>
                  </a:cubicBezTo>
                  <a:lnTo>
                    <a:pt x="0" y="717423"/>
                  </a:lnTo>
                  <a:cubicBezTo>
                    <a:pt x="98489" y="603218"/>
                    <a:pt x="196882" y="540353"/>
                    <a:pt x="291751" y="514541"/>
                  </a:cubicBezTo>
                  <a:cubicBezTo>
                    <a:pt x="402812" y="542830"/>
                    <a:pt x="524066" y="565595"/>
                    <a:pt x="626745" y="565499"/>
                  </a:cubicBezTo>
                  <a:cubicBezTo>
                    <a:pt x="687610" y="565404"/>
                    <a:pt x="741998" y="557308"/>
                    <a:pt x="783812" y="537591"/>
                  </a:cubicBezTo>
                  <a:cubicBezTo>
                    <a:pt x="1011936" y="429959"/>
                    <a:pt x="1288447" y="0"/>
                    <a:pt x="1288447" y="0"/>
                  </a:cubicBezTo>
                  <a:lnTo>
                    <a:pt x="1398365" y="70009"/>
                  </a:lnTo>
                  <a:close/>
                </a:path>
              </a:pathLst>
            </a:custGeom>
            <a:solidFill>
              <a:schemeClr val="accent2">
                <a:lumMod val="75000"/>
              </a:schemeClr>
            </a:solidFill>
            <a:ln w="95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1F9EB2E3-54A3-468B-908D-D5BF97AE9557}"/>
                </a:ext>
              </a:extLst>
            </p:cNvPr>
            <p:cNvSpPr/>
            <p:nvPr/>
          </p:nvSpPr>
          <p:spPr>
            <a:xfrm>
              <a:off x="8611815" y="10588458"/>
              <a:ext cx="66675" cy="95250"/>
            </a:xfrm>
            <a:custGeom>
              <a:avLst/>
              <a:gdLst>
                <a:gd name="connsiteX0" fmla="*/ 0 w 66675"/>
                <a:gd name="connsiteY0" fmla="*/ 0 h 95250"/>
                <a:gd name="connsiteX1" fmla="*/ 73247 w 66675"/>
                <a:gd name="connsiteY1" fmla="*/ 0 h 95250"/>
                <a:gd name="connsiteX2" fmla="*/ 73247 w 66675"/>
                <a:gd name="connsiteY2" fmla="*/ 99345 h 95250"/>
                <a:gd name="connsiteX3" fmla="*/ 0 w 66675"/>
                <a:gd name="connsiteY3" fmla="*/ 99345 h 95250"/>
              </a:gdLst>
              <a:ahLst/>
              <a:cxnLst>
                <a:cxn ang="0">
                  <a:pos x="connsiteX0" y="connsiteY0"/>
                </a:cxn>
                <a:cxn ang="0">
                  <a:pos x="connsiteX1" y="connsiteY1"/>
                </a:cxn>
                <a:cxn ang="0">
                  <a:pos x="connsiteX2" y="connsiteY2"/>
                </a:cxn>
                <a:cxn ang="0">
                  <a:pos x="connsiteX3" y="connsiteY3"/>
                </a:cxn>
              </a:cxnLst>
              <a:rect l="l" t="t" r="r" b="b"/>
              <a:pathLst>
                <a:path w="66675" h="95250">
                  <a:moveTo>
                    <a:pt x="0" y="0"/>
                  </a:moveTo>
                  <a:lnTo>
                    <a:pt x="73247" y="0"/>
                  </a:lnTo>
                  <a:lnTo>
                    <a:pt x="73247" y="99345"/>
                  </a:lnTo>
                  <a:lnTo>
                    <a:pt x="0" y="99345"/>
                  </a:lnTo>
                  <a:close/>
                </a:path>
              </a:pathLst>
            </a:custGeom>
            <a:solidFill>
              <a:srgbClr val="FFB2BA"/>
            </a:solidFill>
            <a:ln w="95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51ED8508-2830-4E21-8D85-6664AE8DC05E}"/>
                </a:ext>
              </a:extLst>
            </p:cNvPr>
            <p:cNvSpPr/>
            <p:nvPr/>
          </p:nvSpPr>
          <p:spPr>
            <a:xfrm>
              <a:off x="8595139" y="10646793"/>
              <a:ext cx="190500" cy="85725"/>
            </a:xfrm>
            <a:custGeom>
              <a:avLst/>
              <a:gdLst>
                <a:gd name="connsiteX0" fmla="*/ 6865 w 190500"/>
                <a:gd name="connsiteY0" fmla="*/ 28723 h 85725"/>
                <a:gd name="connsiteX1" fmla="*/ 23533 w 190500"/>
                <a:gd name="connsiteY1" fmla="*/ 16912 h 85725"/>
                <a:gd name="connsiteX2" fmla="*/ 96114 w 190500"/>
                <a:gd name="connsiteY2" fmla="*/ 2720 h 85725"/>
                <a:gd name="connsiteX3" fmla="*/ 183934 w 190500"/>
                <a:gd name="connsiteY3" fmla="*/ 56060 h 85725"/>
                <a:gd name="connsiteX4" fmla="*/ 190983 w 190500"/>
                <a:gd name="connsiteY4" fmla="*/ 77872 h 85725"/>
                <a:gd name="connsiteX5" fmla="*/ 190983 w 190500"/>
                <a:gd name="connsiteY5" fmla="*/ 77872 h 85725"/>
                <a:gd name="connsiteX6" fmla="*/ 175171 w 190500"/>
                <a:gd name="connsiteY6" fmla="*/ 91683 h 85725"/>
                <a:gd name="connsiteX7" fmla="*/ 20104 w 190500"/>
                <a:gd name="connsiteY7" fmla="*/ 90540 h 85725"/>
                <a:gd name="connsiteX8" fmla="*/ 292 w 190500"/>
                <a:gd name="connsiteY8" fmla="*/ 66823 h 85725"/>
                <a:gd name="connsiteX9" fmla="*/ 6865 w 190500"/>
                <a:gd name="connsiteY9" fmla="*/ 28723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85725">
                  <a:moveTo>
                    <a:pt x="6865" y="28723"/>
                  </a:moveTo>
                  <a:cubicBezTo>
                    <a:pt x="8198" y="20912"/>
                    <a:pt x="15723" y="15388"/>
                    <a:pt x="23533" y="16912"/>
                  </a:cubicBezTo>
                  <a:cubicBezTo>
                    <a:pt x="41917" y="20532"/>
                    <a:pt x="75254" y="17769"/>
                    <a:pt x="96114" y="2720"/>
                  </a:cubicBezTo>
                  <a:cubicBezTo>
                    <a:pt x="116117" y="-11758"/>
                    <a:pt x="164218" y="35295"/>
                    <a:pt x="183934" y="56060"/>
                  </a:cubicBezTo>
                  <a:cubicBezTo>
                    <a:pt x="189459" y="61870"/>
                    <a:pt x="192031" y="69871"/>
                    <a:pt x="190983" y="77872"/>
                  </a:cubicBezTo>
                  <a:lnTo>
                    <a:pt x="190983" y="77872"/>
                  </a:lnTo>
                  <a:cubicBezTo>
                    <a:pt x="189935" y="85778"/>
                    <a:pt x="183172" y="91683"/>
                    <a:pt x="175171" y="91683"/>
                  </a:cubicBezTo>
                  <a:lnTo>
                    <a:pt x="20104" y="90540"/>
                  </a:lnTo>
                  <a:cubicBezTo>
                    <a:pt x="7627" y="90445"/>
                    <a:pt x="-1803" y="79110"/>
                    <a:pt x="292" y="66823"/>
                  </a:cubicBezTo>
                  <a:lnTo>
                    <a:pt x="6865" y="28723"/>
                  </a:lnTo>
                  <a:close/>
                </a:path>
              </a:pathLst>
            </a:custGeom>
            <a:solidFill>
              <a:srgbClr val="001149"/>
            </a:solidFill>
            <a:ln w="95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12B94567-80A2-405C-8ECD-F0A10202BF75}"/>
                </a:ext>
              </a:extLst>
            </p:cNvPr>
            <p:cNvSpPr/>
            <p:nvPr/>
          </p:nvSpPr>
          <p:spPr>
            <a:xfrm>
              <a:off x="8056031" y="10588458"/>
              <a:ext cx="66675" cy="95250"/>
            </a:xfrm>
            <a:custGeom>
              <a:avLst/>
              <a:gdLst>
                <a:gd name="connsiteX0" fmla="*/ 0 w 66675"/>
                <a:gd name="connsiteY0" fmla="*/ 0 h 95250"/>
                <a:gd name="connsiteX1" fmla="*/ 73247 w 66675"/>
                <a:gd name="connsiteY1" fmla="*/ 0 h 95250"/>
                <a:gd name="connsiteX2" fmla="*/ 73247 w 66675"/>
                <a:gd name="connsiteY2" fmla="*/ 99345 h 95250"/>
                <a:gd name="connsiteX3" fmla="*/ 0 w 66675"/>
                <a:gd name="connsiteY3" fmla="*/ 99345 h 95250"/>
              </a:gdLst>
              <a:ahLst/>
              <a:cxnLst>
                <a:cxn ang="0">
                  <a:pos x="connsiteX0" y="connsiteY0"/>
                </a:cxn>
                <a:cxn ang="0">
                  <a:pos x="connsiteX1" y="connsiteY1"/>
                </a:cxn>
                <a:cxn ang="0">
                  <a:pos x="connsiteX2" y="connsiteY2"/>
                </a:cxn>
                <a:cxn ang="0">
                  <a:pos x="connsiteX3" y="connsiteY3"/>
                </a:cxn>
              </a:cxnLst>
              <a:rect l="l" t="t" r="r" b="b"/>
              <a:pathLst>
                <a:path w="66675" h="95250">
                  <a:moveTo>
                    <a:pt x="0" y="0"/>
                  </a:moveTo>
                  <a:lnTo>
                    <a:pt x="73247" y="0"/>
                  </a:lnTo>
                  <a:lnTo>
                    <a:pt x="73247" y="99345"/>
                  </a:lnTo>
                  <a:lnTo>
                    <a:pt x="0" y="99345"/>
                  </a:lnTo>
                  <a:close/>
                </a:path>
              </a:pathLst>
            </a:custGeom>
            <a:solidFill>
              <a:srgbClr val="FFB2BA"/>
            </a:solidFill>
            <a:ln w="95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F04AA788-C0E5-44B2-BC49-8504A62C5D02}"/>
                </a:ext>
              </a:extLst>
            </p:cNvPr>
            <p:cNvSpPr/>
            <p:nvPr/>
          </p:nvSpPr>
          <p:spPr>
            <a:xfrm>
              <a:off x="7904297" y="7660663"/>
              <a:ext cx="733425" cy="2952750"/>
            </a:xfrm>
            <a:custGeom>
              <a:avLst/>
              <a:gdLst>
                <a:gd name="connsiteX0" fmla="*/ 0 w 733425"/>
                <a:gd name="connsiteY0" fmla="*/ 0 h 2952750"/>
                <a:gd name="connsiteX1" fmla="*/ 140494 w 733425"/>
                <a:gd name="connsiteY1" fmla="*/ 1411224 h 2952750"/>
                <a:gd name="connsiteX2" fmla="*/ 118777 w 733425"/>
                <a:gd name="connsiteY2" fmla="*/ 2956369 h 2952750"/>
                <a:gd name="connsiteX3" fmla="*/ 262414 w 733425"/>
                <a:gd name="connsiteY3" fmla="*/ 2956369 h 2952750"/>
                <a:gd name="connsiteX4" fmla="*/ 619315 w 733425"/>
                <a:gd name="connsiteY4" fmla="*/ 960882 h 2952750"/>
                <a:gd name="connsiteX5" fmla="*/ 736759 w 733425"/>
                <a:gd name="connsiteY5" fmla="*/ 99155 h 295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2952750">
                  <a:moveTo>
                    <a:pt x="0" y="0"/>
                  </a:moveTo>
                  <a:lnTo>
                    <a:pt x="140494" y="1411224"/>
                  </a:lnTo>
                  <a:lnTo>
                    <a:pt x="118777" y="2956369"/>
                  </a:lnTo>
                  <a:lnTo>
                    <a:pt x="262414" y="2956369"/>
                  </a:lnTo>
                  <a:lnTo>
                    <a:pt x="619315" y="960882"/>
                  </a:lnTo>
                  <a:lnTo>
                    <a:pt x="736759" y="99155"/>
                  </a:lnTo>
                </a:path>
              </a:pathLst>
            </a:custGeom>
            <a:solidFill>
              <a:srgbClr val="100C87"/>
            </a:solidFill>
            <a:ln w="952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FC057365-A8CA-4E9E-A749-F7C5CE31D2E2}"/>
                </a:ext>
              </a:extLst>
            </p:cNvPr>
            <p:cNvSpPr/>
            <p:nvPr/>
          </p:nvSpPr>
          <p:spPr>
            <a:xfrm>
              <a:off x="8455986" y="7302237"/>
              <a:ext cx="790575" cy="3314700"/>
            </a:xfrm>
            <a:custGeom>
              <a:avLst/>
              <a:gdLst>
                <a:gd name="connsiteX0" fmla="*/ 0 w 790575"/>
                <a:gd name="connsiteY0" fmla="*/ 358426 h 3314700"/>
                <a:gd name="connsiteX1" fmla="*/ 140494 w 790575"/>
                <a:gd name="connsiteY1" fmla="*/ 1769650 h 3314700"/>
                <a:gd name="connsiteX2" fmla="*/ 118777 w 790575"/>
                <a:gd name="connsiteY2" fmla="*/ 3314795 h 3314700"/>
                <a:gd name="connsiteX3" fmla="*/ 262414 w 790575"/>
                <a:gd name="connsiteY3" fmla="*/ 3314795 h 3314700"/>
                <a:gd name="connsiteX4" fmla="*/ 619315 w 790575"/>
                <a:gd name="connsiteY4" fmla="*/ 1319308 h 3314700"/>
                <a:gd name="connsiteX5" fmla="*/ 799147 w 790575"/>
                <a:gd name="connsiteY5" fmla="*/ 0 h 33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0575" h="3314700">
                  <a:moveTo>
                    <a:pt x="0" y="358426"/>
                  </a:moveTo>
                  <a:lnTo>
                    <a:pt x="140494" y="1769650"/>
                  </a:lnTo>
                  <a:lnTo>
                    <a:pt x="118777" y="3314795"/>
                  </a:lnTo>
                  <a:lnTo>
                    <a:pt x="262414" y="3314795"/>
                  </a:lnTo>
                  <a:lnTo>
                    <a:pt x="619315" y="1319308"/>
                  </a:lnTo>
                  <a:lnTo>
                    <a:pt x="799147" y="0"/>
                  </a:lnTo>
                </a:path>
              </a:pathLst>
            </a:custGeom>
            <a:solidFill>
              <a:srgbClr val="100C87"/>
            </a:solid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C82BA1E2-BED7-47F0-B286-650C4AFC6BC1}"/>
                </a:ext>
              </a:extLst>
            </p:cNvPr>
            <p:cNvSpPr/>
            <p:nvPr/>
          </p:nvSpPr>
          <p:spPr>
            <a:xfrm>
              <a:off x="7779815" y="5470194"/>
              <a:ext cx="1504950" cy="2314575"/>
            </a:xfrm>
            <a:custGeom>
              <a:avLst/>
              <a:gdLst>
                <a:gd name="connsiteX0" fmla="*/ 1482081 w 1504950"/>
                <a:gd name="connsiteY0" fmla="*/ 1842711 h 2314575"/>
                <a:gd name="connsiteX1" fmla="*/ 1089079 w 1504950"/>
                <a:gd name="connsiteY1" fmla="*/ 2265526 h 2314575"/>
                <a:gd name="connsiteX2" fmla="*/ 801900 w 1504950"/>
                <a:gd name="connsiteY2" fmla="*/ 2314198 h 2314575"/>
                <a:gd name="connsiteX3" fmla="*/ 124387 w 1504950"/>
                <a:gd name="connsiteY3" fmla="*/ 2190469 h 2314575"/>
                <a:gd name="connsiteX4" fmla="*/ 39710 w 1504950"/>
                <a:gd name="connsiteY4" fmla="*/ 723619 h 2314575"/>
                <a:gd name="connsiteX5" fmla="*/ 305076 w 1504950"/>
                <a:gd name="connsiteY5" fmla="*/ 204601 h 2314575"/>
                <a:gd name="connsiteX6" fmla="*/ 591969 w 1504950"/>
                <a:gd name="connsiteY6" fmla="*/ 14101 h 2314575"/>
                <a:gd name="connsiteX7" fmla="*/ 926964 w 1504950"/>
                <a:gd name="connsiteY7" fmla="*/ 65060 h 2314575"/>
                <a:gd name="connsiteX8" fmla="*/ 1240813 w 1504950"/>
                <a:gd name="connsiteY8" fmla="*/ 370717 h 2314575"/>
                <a:gd name="connsiteX9" fmla="*/ 1306249 w 1504950"/>
                <a:gd name="connsiteY9" fmla="*/ 479207 h 2314575"/>
                <a:gd name="connsiteX10" fmla="*/ 1430170 w 1504950"/>
                <a:gd name="connsiteY10" fmla="*/ 848015 h 2314575"/>
                <a:gd name="connsiteX11" fmla="*/ 1482081 w 1504950"/>
                <a:gd name="connsiteY11" fmla="*/ 1842711 h 231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4950" h="2314575">
                  <a:moveTo>
                    <a:pt x="1482081" y="1842711"/>
                  </a:moveTo>
                  <a:cubicBezTo>
                    <a:pt x="1442838" y="2046927"/>
                    <a:pt x="1289866" y="2211233"/>
                    <a:pt x="1089079" y="2265526"/>
                  </a:cubicBezTo>
                  <a:cubicBezTo>
                    <a:pt x="993639" y="2291434"/>
                    <a:pt x="897913" y="2307817"/>
                    <a:pt x="801900" y="2314198"/>
                  </a:cubicBezTo>
                  <a:cubicBezTo>
                    <a:pt x="577587" y="2329248"/>
                    <a:pt x="351749" y="2289910"/>
                    <a:pt x="124387" y="2190469"/>
                  </a:cubicBezTo>
                  <a:cubicBezTo>
                    <a:pt x="-63065" y="1669451"/>
                    <a:pt x="8563" y="848015"/>
                    <a:pt x="39710" y="723619"/>
                  </a:cubicBezTo>
                  <a:cubicBezTo>
                    <a:pt x="69428" y="604937"/>
                    <a:pt x="166297" y="367193"/>
                    <a:pt x="305076" y="204601"/>
                  </a:cubicBezTo>
                  <a:cubicBezTo>
                    <a:pt x="402898" y="89825"/>
                    <a:pt x="497100" y="39914"/>
                    <a:pt x="591969" y="14101"/>
                  </a:cubicBezTo>
                  <a:cubicBezTo>
                    <a:pt x="711222" y="-18379"/>
                    <a:pt x="825142" y="8005"/>
                    <a:pt x="926964" y="65060"/>
                  </a:cubicBezTo>
                  <a:cubicBezTo>
                    <a:pt x="1054885" y="136879"/>
                    <a:pt x="1163851" y="257275"/>
                    <a:pt x="1240813" y="370717"/>
                  </a:cubicBezTo>
                  <a:cubicBezTo>
                    <a:pt x="1266244" y="408341"/>
                    <a:pt x="1288247" y="445108"/>
                    <a:pt x="1306249" y="479207"/>
                  </a:cubicBezTo>
                  <a:cubicBezTo>
                    <a:pt x="1350922" y="563789"/>
                    <a:pt x="1394737" y="694758"/>
                    <a:pt x="1430170" y="848015"/>
                  </a:cubicBezTo>
                  <a:cubicBezTo>
                    <a:pt x="1501035" y="1154530"/>
                    <a:pt x="1538373" y="1550389"/>
                    <a:pt x="1482081" y="1842711"/>
                  </a:cubicBezTo>
                  <a:close/>
                </a:path>
              </a:pathLst>
            </a:custGeom>
            <a:solidFill>
              <a:schemeClr val="accent2"/>
            </a:solidFill>
            <a:ln w="95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68A14F9A-A09E-47D0-8867-E8F0918B366A}"/>
                </a:ext>
              </a:extLst>
            </p:cNvPr>
            <p:cNvSpPr/>
            <p:nvPr/>
          </p:nvSpPr>
          <p:spPr>
            <a:xfrm>
              <a:off x="8581716" y="6318209"/>
              <a:ext cx="704850" cy="1457325"/>
            </a:xfrm>
            <a:custGeom>
              <a:avLst/>
              <a:gdLst>
                <a:gd name="connsiteX0" fmla="*/ 680180 w 704850"/>
                <a:gd name="connsiteY0" fmla="*/ 994696 h 1457325"/>
                <a:gd name="connsiteX1" fmla="*/ 287179 w 704850"/>
                <a:gd name="connsiteY1" fmla="*/ 1417511 h 1457325"/>
                <a:gd name="connsiteX2" fmla="*/ 0 w 704850"/>
                <a:gd name="connsiteY2" fmla="*/ 1466183 h 1457325"/>
                <a:gd name="connsiteX3" fmla="*/ 419005 w 704850"/>
                <a:gd name="connsiteY3" fmla="*/ 1158050 h 1457325"/>
                <a:gd name="connsiteX4" fmla="*/ 628269 w 704850"/>
                <a:gd name="connsiteY4" fmla="*/ 0 h 1457325"/>
                <a:gd name="connsiteX5" fmla="*/ 680180 w 704850"/>
                <a:gd name="connsiteY5" fmla="*/ 994696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4850" h="1457325">
                  <a:moveTo>
                    <a:pt x="680180" y="994696"/>
                  </a:moveTo>
                  <a:cubicBezTo>
                    <a:pt x="640937" y="1198912"/>
                    <a:pt x="487966" y="1363218"/>
                    <a:pt x="287179" y="1417511"/>
                  </a:cubicBezTo>
                  <a:cubicBezTo>
                    <a:pt x="191738" y="1443419"/>
                    <a:pt x="96012" y="1459802"/>
                    <a:pt x="0" y="1466183"/>
                  </a:cubicBezTo>
                  <a:cubicBezTo>
                    <a:pt x="171736" y="1412272"/>
                    <a:pt x="287179" y="1298162"/>
                    <a:pt x="419005" y="1158050"/>
                  </a:cubicBezTo>
                  <a:cubicBezTo>
                    <a:pt x="594932" y="970883"/>
                    <a:pt x="628269" y="0"/>
                    <a:pt x="628269" y="0"/>
                  </a:cubicBezTo>
                  <a:cubicBezTo>
                    <a:pt x="699135" y="306514"/>
                    <a:pt x="736473" y="702374"/>
                    <a:pt x="680180" y="994696"/>
                  </a:cubicBezTo>
                  <a:close/>
                </a:path>
              </a:pathLst>
            </a:custGeom>
            <a:solidFill>
              <a:schemeClr val="accent2">
                <a:lumMod val="75000"/>
              </a:schemeClr>
            </a:solidFill>
            <a:ln w="95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D294453F-B54F-48EF-A47A-2D1C17F7CD03}"/>
                </a:ext>
              </a:extLst>
            </p:cNvPr>
            <p:cNvSpPr/>
            <p:nvPr/>
          </p:nvSpPr>
          <p:spPr>
            <a:xfrm>
              <a:off x="8039355" y="10646793"/>
              <a:ext cx="190500" cy="85725"/>
            </a:xfrm>
            <a:custGeom>
              <a:avLst/>
              <a:gdLst>
                <a:gd name="connsiteX0" fmla="*/ 6865 w 190500"/>
                <a:gd name="connsiteY0" fmla="*/ 28723 h 85725"/>
                <a:gd name="connsiteX1" fmla="*/ 23533 w 190500"/>
                <a:gd name="connsiteY1" fmla="*/ 16912 h 85725"/>
                <a:gd name="connsiteX2" fmla="*/ 96114 w 190500"/>
                <a:gd name="connsiteY2" fmla="*/ 2720 h 85725"/>
                <a:gd name="connsiteX3" fmla="*/ 183935 w 190500"/>
                <a:gd name="connsiteY3" fmla="*/ 56060 h 85725"/>
                <a:gd name="connsiteX4" fmla="*/ 190983 w 190500"/>
                <a:gd name="connsiteY4" fmla="*/ 77872 h 85725"/>
                <a:gd name="connsiteX5" fmla="*/ 190983 w 190500"/>
                <a:gd name="connsiteY5" fmla="*/ 77872 h 85725"/>
                <a:gd name="connsiteX6" fmla="*/ 175171 w 190500"/>
                <a:gd name="connsiteY6" fmla="*/ 91683 h 85725"/>
                <a:gd name="connsiteX7" fmla="*/ 20104 w 190500"/>
                <a:gd name="connsiteY7" fmla="*/ 90540 h 85725"/>
                <a:gd name="connsiteX8" fmla="*/ 292 w 190500"/>
                <a:gd name="connsiteY8" fmla="*/ 66823 h 85725"/>
                <a:gd name="connsiteX9" fmla="*/ 6865 w 190500"/>
                <a:gd name="connsiteY9" fmla="*/ 28723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85725">
                  <a:moveTo>
                    <a:pt x="6865" y="28723"/>
                  </a:moveTo>
                  <a:cubicBezTo>
                    <a:pt x="8198" y="20912"/>
                    <a:pt x="15723" y="15388"/>
                    <a:pt x="23533" y="16912"/>
                  </a:cubicBezTo>
                  <a:cubicBezTo>
                    <a:pt x="41917" y="20532"/>
                    <a:pt x="75254" y="17769"/>
                    <a:pt x="96114" y="2720"/>
                  </a:cubicBezTo>
                  <a:cubicBezTo>
                    <a:pt x="116116" y="-11758"/>
                    <a:pt x="164218" y="35295"/>
                    <a:pt x="183935" y="56060"/>
                  </a:cubicBezTo>
                  <a:cubicBezTo>
                    <a:pt x="189459" y="61870"/>
                    <a:pt x="192031" y="69871"/>
                    <a:pt x="190983" y="77872"/>
                  </a:cubicBezTo>
                  <a:lnTo>
                    <a:pt x="190983" y="77872"/>
                  </a:lnTo>
                  <a:cubicBezTo>
                    <a:pt x="189935" y="85778"/>
                    <a:pt x="183172" y="91683"/>
                    <a:pt x="175171" y="91683"/>
                  </a:cubicBezTo>
                  <a:lnTo>
                    <a:pt x="20104" y="90540"/>
                  </a:lnTo>
                  <a:cubicBezTo>
                    <a:pt x="7627" y="90445"/>
                    <a:pt x="-1803" y="79110"/>
                    <a:pt x="292" y="66823"/>
                  </a:cubicBezTo>
                  <a:lnTo>
                    <a:pt x="6865" y="28723"/>
                  </a:lnTo>
                  <a:close/>
                </a:path>
              </a:pathLst>
            </a:custGeom>
            <a:solidFill>
              <a:srgbClr val="001149"/>
            </a:solid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0F022588-3CE4-447A-8E8B-A7341023BEDA}"/>
                </a:ext>
              </a:extLst>
            </p:cNvPr>
            <p:cNvSpPr/>
            <p:nvPr/>
          </p:nvSpPr>
          <p:spPr>
            <a:xfrm>
              <a:off x="8364641" y="5461865"/>
              <a:ext cx="38100" cy="28575"/>
            </a:xfrm>
            <a:custGeom>
              <a:avLst/>
              <a:gdLst>
                <a:gd name="connsiteX0" fmla="*/ 0 w 38100"/>
                <a:gd name="connsiteY0" fmla="*/ 4047 h 28575"/>
                <a:gd name="connsiteX1" fmla="*/ 43720 w 38100"/>
                <a:gd name="connsiteY1" fmla="*/ 2428 h 28575"/>
                <a:gd name="connsiteX2" fmla="*/ 43720 w 38100"/>
                <a:gd name="connsiteY2" fmla="*/ 33099 h 28575"/>
                <a:gd name="connsiteX3" fmla="*/ 1429 w 38100"/>
                <a:gd name="connsiteY3" fmla="*/ 29384 h 28575"/>
              </a:gdLst>
              <a:ahLst/>
              <a:cxnLst>
                <a:cxn ang="0">
                  <a:pos x="connsiteX0" y="connsiteY0"/>
                </a:cxn>
                <a:cxn ang="0">
                  <a:pos x="connsiteX1" y="connsiteY1"/>
                </a:cxn>
                <a:cxn ang="0">
                  <a:pos x="connsiteX2" y="connsiteY2"/>
                </a:cxn>
                <a:cxn ang="0">
                  <a:pos x="connsiteX3" y="connsiteY3"/>
                </a:cxn>
              </a:cxnLst>
              <a:rect l="l" t="t" r="r" b="b"/>
              <a:pathLst>
                <a:path w="38100" h="28575">
                  <a:moveTo>
                    <a:pt x="0" y="4047"/>
                  </a:moveTo>
                  <a:cubicBezTo>
                    <a:pt x="0" y="4047"/>
                    <a:pt x="16383" y="-3858"/>
                    <a:pt x="43720" y="2428"/>
                  </a:cubicBezTo>
                  <a:lnTo>
                    <a:pt x="43720" y="33099"/>
                  </a:lnTo>
                  <a:lnTo>
                    <a:pt x="1429" y="29384"/>
                  </a:lnTo>
                </a:path>
              </a:pathLst>
            </a:custGeom>
            <a:solidFill>
              <a:schemeClr val="bg2"/>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A5934F8F-AA26-4F92-913B-0EAC9B1AADCA}"/>
                </a:ext>
              </a:extLst>
            </p:cNvPr>
            <p:cNvSpPr/>
            <p:nvPr/>
          </p:nvSpPr>
          <p:spPr>
            <a:xfrm>
              <a:off x="8394359" y="5383331"/>
              <a:ext cx="209550" cy="247650"/>
            </a:xfrm>
            <a:custGeom>
              <a:avLst/>
              <a:gdLst>
                <a:gd name="connsiteX0" fmla="*/ 210407 w 209550"/>
                <a:gd name="connsiteY0" fmla="*/ 214693 h 247650"/>
                <a:gd name="connsiteX1" fmla="*/ 0 w 209550"/>
                <a:gd name="connsiteY1" fmla="*/ 214693 h 247650"/>
                <a:gd name="connsiteX2" fmla="*/ 0 w 209550"/>
                <a:gd name="connsiteY2" fmla="*/ 0 h 247650"/>
                <a:gd name="connsiteX3" fmla="*/ 210407 w 209550"/>
                <a:gd name="connsiteY3" fmla="*/ 0 h 247650"/>
                <a:gd name="connsiteX4" fmla="*/ 210407 w 209550"/>
                <a:gd name="connsiteY4" fmla="*/ 214693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47650">
                  <a:moveTo>
                    <a:pt x="210407" y="214693"/>
                  </a:moveTo>
                  <a:cubicBezTo>
                    <a:pt x="135350" y="260604"/>
                    <a:pt x="65246" y="260604"/>
                    <a:pt x="0" y="214693"/>
                  </a:cubicBezTo>
                  <a:lnTo>
                    <a:pt x="0" y="0"/>
                  </a:lnTo>
                  <a:lnTo>
                    <a:pt x="210407" y="0"/>
                  </a:lnTo>
                  <a:lnTo>
                    <a:pt x="210407" y="214693"/>
                  </a:lnTo>
                  <a:close/>
                </a:path>
              </a:pathLst>
            </a:custGeom>
            <a:solidFill>
              <a:srgbClr val="FFB2BA"/>
            </a:solidFill>
            <a:ln w="95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54C1DFBD-8E2B-4881-BDA0-D2FE9D0E2CF6}"/>
                </a:ext>
              </a:extLst>
            </p:cNvPr>
            <p:cNvSpPr/>
            <p:nvPr/>
          </p:nvSpPr>
          <p:spPr>
            <a:xfrm>
              <a:off x="8303871" y="4992425"/>
              <a:ext cx="390525" cy="419100"/>
            </a:xfrm>
            <a:custGeom>
              <a:avLst/>
              <a:gdLst>
                <a:gd name="connsiteX0" fmla="*/ 298609 w 390525"/>
                <a:gd name="connsiteY0" fmla="*/ 398431 h 419100"/>
                <a:gd name="connsiteX1" fmla="*/ 213836 w 390525"/>
                <a:gd name="connsiteY1" fmla="*/ 417195 h 419100"/>
                <a:gd name="connsiteX2" fmla="*/ 0 w 390525"/>
                <a:gd name="connsiteY2" fmla="*/ 245459 h 419100"/>
                <a:gd name="connsiteX3" fmla="*/ 0 w 390525"/>
                <a:gd name="connsiteY3" fmla="*/ 84011 h 419100"/>
                <a:gd name="connsiteX4" fmla="*/ 379667 w 390525"/>
                <a:gd name="connsiteY4" fmla="*/ 0 h 419100"/>
                <a:gd name="connsiteX5" fmla="*/ 397097 w 390525"/>
                <a:gd name="connsiteY5" fmla="*/ 197168 h 419100"/>
                <a:gd name="connsiteX6" fmla="*/ 379667 w 390525"/>
                <a:gd name="connsiteY6" fmla="*/ 297466 h 419100"/>
                <a:gd name="connsiteX7" fmla="*/ 298609 w 390525"/>
                <a:gd name="connsiteY7" fmla="*/ 39843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419100">
                  <a:moveTo>
                    <a:pt x="298609" y="398431"/>
                  </a:moveTo>
                  <a:lnTo>
                    <a:pt x="213836" y="417195"/>
                  </a:lnTo>
                  <a:cubicBezTo>
                    <a:pt x="104013" y="441484"/>
                    <a:pt x="0" y="357949"/>
                    <a:pt x="0" y="245459"/>
                  </a:cubicBezTo>
                  <a:lnTo>
                    <a:pt x="0" y="84011"/>
                  </a:lnTo>
                  <a:lnTo>
                    <a:pt x="379667" y="0"/>
                  </a:lnTo>
                  <a:lnTo>
                    <a:pt x="397097" y="197168"/>
                  </a:lnTo>
                  <a:lnTo>
                    <a:pt x="379667" y="297466"/>
                  </a:lnTo>
                  <a:cubicBezTo>
                    <a:pt x="379476" y="328708"/>
                    <a:pt x="345948" y="387953"/>
                    <a:pt x="298609" y="398431"/>
                  </a:cubicBezTo>
                  <a:close/>
                </a:path>
              </a:pathLst>
            </a:custGeom>
            <a:solidFill>
              <a:srgbClr val="FFB2BA"/>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F28FBE99-9E01-4590-8C0B-06133DCAAEEA}"/>
                </a:ext>
              </a:extLst>
            </p:cNvPr>
            <p:cNvSpPr/>
            <p:nvPr/>
          </p:nvSpPr>
          <p:spPr>
            <a:xfrm>
              <a:off x="8213078" y="4858061"/>
              <a:ext cx="542925" cy="504825"/>
            </a:xfrm>
            <a:custGeom>
              <a:avLst/>
              <a:gdLst>
                <a:gd name="connsiteX0" fmla="*/ 378068 w 542925"/>
                <a:gd name="connsiteY0" fmla="*/ 268476 h 504825"/>
                <a:gd name="connsiteX1" fmla="*/ 339396 w 542925"/>
                <a:gd name="connsiteY1" fmla="*/ 303338 h 504825"/>
                <a:gd name="connsiteX2" fmla="*/ 326537 w 542925"/>
                <a:gd name="connsiteY2" fmla="*/ 320673 h 504825"/>
                <a:gd name="connsiteX3" fmla="*/ 326537 w 542925"/>
                <a:gd name="connsiteY3" fmla="*/ 422876 h 504825"/>
                <a:gd name="connsiteX4" fmla="*/ 132608 w 542925"/>
                <a:gd name="connsiteY4" fmla="*/ 510887 h 504825"/>
                <a:gd name="connsiteX5" fmla="*/ 24214 w 542925"/>
                <a:gd name="connsiteY5" fmla="*/ 440974 h 504825"/>
                <a:gd name="connsiteX6" fmla="*/ 41264 w 542925"/>
                <a:gd name="connsiteY6" fmla="*/ 123315 h 504825"/>
                <a:gd name="connsiteX7" fmla="*/ 41454 w 542925"/>
                <a:gd name="connsiteY7" fmla="*/ 123125 h 504825"/>
                <a:gd name="connsiteX8" fmla="*/ 41454 w 542925"/>
                <a:gd name="connsiteY8" fmla="*/ 122934 h 504825"/>
                <a:gd name="connsiteX9" fmla="*/ 539231 w 542925"/>
                <a:gd name="connsiteY9" fmla="*/ 9587 h 504825"/>
                <a:gd name="connsiteX10" fmla="*/ 543231 w 542925"/>
                <a:gd name="connsiteY10" fmla="*/ 25970 h 504825"/>
                <a:gd name="connsiteX11" fmla="*/ 464650 w 542925"/>
                <a:gd name="connsiteY11" fmla="*/ 194562 h 504825"/>
                <a:gd name="connsiteX12" fmla="*/ 464936 w 542925"/>
                <a:gd name="connsiteY12" fmla="*/ 194562 h 504825"/>
                <a:gd name="connsiteX13" fmla="*/ 376925 w 542925"/>
                <a:gd name="connsiteY13" fmla="*/ 208469 h 504825"/>
                <a:gd name="connsiteX14" fmla="*/ 391688 w 542925"/>
                <a:gd name="connsiteY14" fmla="*/ 266381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2925" h="504825">
                  <a:moveTo>
                    <a:pt x="378068" y="268476"/>
                  </a:moveTo>
                  <a:cubicBezTo>
                    <a:pt x="362542" y="282002"/>
                    <a:pt x="348445" y="294575"/>
                    <a:pt x="339396" y="303338"/>
                  </a:cubicBezTo>
                  <a:cubicBezTo>
                    <a:pt x="335396" y="307148"/>
                    <a:pt x="331205" y="313148"/>
                    <a:pt x="326537" y="320673"/>
                  </a:cubicBezTo>
                  <a:cubicBezTo>
                    <a:pt x="326537" y="320673"/>
                    <a:pt x="353112" y="387253"/>
                    <a:pt x="326537" y="422876"/>
                  </a:cubicBezTo>
                  <a:cubicBezTo>
                    <a:pt x="305487" y="451356"/>
                    <a:pt x="239955" y="501077"/>
                    <a:pt x="132608" y="510887"/>
                  </a:cubicBezTo>
                  <a:cubicBezTo>
                    <a:pt x="84698" y="515269"/>
                    <a:pt x="39073" y="486694"/>
                    <a:pt x="24214" y="440974"/>
                  </a:cubicBezTo>
                  <a:cubicBezTo>
                    <a:pt x="-37508" y="250950"/>
                    <a:pt x="37835" y="131221"/>
                    <a:pt x="41264" y="123315"/>
                  </a:cubicBezTo>
                  <a:lnTo>
                    <a:pt x="41454" y="123125"/>
                  </a:lnTo>
                  <a:cubicBezTo>
                    <a:pt x="41454" y="122934"/>
                    <a:pt x="41454" y="122934"/>
                    <a:pt x="41454" y="122934"/>
                  </a:cubicBezTo>
                  <a:cubicBezTo>
                    <a:pt x="122321" y="13301"/>
                    <a:pt x="295486" y="-18322"/>
                    <a:pt x="539231" y="9587"/>
                  </a:cubicBezTo>
                  <a:lnTo>
                    <a:pt x="543231" y="25970"/>
                  </a:lnTo>
                  <a:cubicBezTo>
                    <a:pt x="560090" y="94835"/>
                    <a:pt x="525800" y="164368"/>
                    <a:pt x="464650" y="194562"/>
                  </a:cubicBezTo>
                  <a:lnTo>
                    <a:pt x="464936" y="194562"/>
                  </a:lnTo>
                  <a:cubicBezTo>
                    <a:pt x="464936" y="194562"/>
                    <a:pt x="408167" y="181703"/>
                    <a:pt x="376925" y="208469"/>
                  </a:cubicBezTo>
                  <a:lnTo>
                    <a:pt x="391688" y="266381"/>
                  </a:lnTo>
                </a:path>
              </a:pathLst>
            </a:custGeom>
            <a:solidFill>
              <a:srgbClr val="060923"/>
            </a:solidFill>
            <a:ln w="95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60D5D687-54D2-451D-8FB4-0C83BF071E02}"/>
                </a:ext>
              </a:extLst>
            </p:cNvPr>
            <p:cNvSpPr/>
            <p:nvPr/>
          </p:nvSpPr>
          <p:spPr>
            <a:xfrm>
              <a:off x="8526588" y="5080457"/>
              <a:ext cx="57150" cy="114300"/>
            </a:xfrm>
            <a:custGeom>
              <a:avLst/>
              <a:gdLst>
                <a:gd name="connsiteX0" fmla="*/ 42268 w 57150"/>
                <a:gd name="connsiteY0" fmla="*/ 12456 h 114300"/>
                <a:gd name="connsiteX1" fmla="*/ 34934 w 57150"/>
                <a:gd name="connsiteY1" fmla="*/ 5027 h 114300"/>
                <a:gd name="connsiteX2" fmla="*/ 6931 w 57150"/>
                <a:gd name="connsiteY2" fmla="*/ 11790 h 114300"/>
                <a:gd name="connsiteX3" fmla="*/ 12074 w 57150"/>
                <a:gd name="connsiteY3" fmla="*/ 99515 h 114300"/>
                <a:gd name="connsiteX4" fmla="*/ 64271 w 57150"/>
                <a:gd name="connsiteY4" fmla="*/ 75512 h 114300"/>
                <a:gd name="connsiteX5" fmla="*/ 64271 w 57150"/>
                <a:gd name="connsiteY5" fmla="*/ 65511 h 114300"/>
                <a:gd name="connsiteX6" fmla="*/ 42268 w 57150"/>
                <a:gd name="connsiteY6" fmla="*/ 12456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114300">
                  <a:moveTo>
                    <a:pt x="42268" y="12456"/>
                  </a:moveTo>
                  <a:lnTo>
                    <a:pt x="34934" y="5027"/>
                  </a:lnTo>
                  <a:cubicBezTo>
                    <a:pt x="25981" y="-4022"/>
                    <a:pt x="10550" y="-307"/>
                    <a:pt x="6931" y="11790"/>
                  </a:cubicBezTo>
                  <a:cubicBezTo>
                    <a:pt x="-308" y="35507"/>
                    <a:pt x="-6023" y="71416"/>
                    <a:pt x="12074" y="99515"/>
                  </a:cubicBezTo>
                  <a:cubicBezTo>
                    <a:pt x="41697" y="145425"/>
                    <a:pt x="64271" y="75512"/>
                    <a:pt x="64271" y="75512"/>
                  </a:cubicBezTo>
                  <a:lnTo>
                    <a:pt x="64271" y="65511"/>
                  </a:lnTo>
                  <a:cubicBezTo>
                    <a:pt x="64176" y="45699"/>
                    <a:pt x="56270" y="26649"/>
                    <a:pt x="42268" y="12456"/>
                  </a:cubicBezTo>
                  <a:close/>
                </a:path>
              </a:pathLst>
            </a:custGeom>
            <a:solidFill>
              <a:srgbClr val="FFB2BA"/>
            </a:solidFill>
            <a:ln w="952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D825C982-8B29-4737-8F97-97DA0F18FD32}"/>
                </a:ext>
              </a:extLst>
            </p:cNvPr>
            <p:cNvSpPr/>
            <p:nvPr/>
          </p:nvSpPr>
          <p:spPr>
            <a:xfrm>
              <a:off x="8337876" y="5465912"/>
              <a:ext cx="342900" cy="171450"/>
            </a:xfrm>
            <a:custGeom>
              <a:avLst/>
              <a:gdLst>
                <a:gd name="connsiteX0" fmla="*/ 26765 w 342900"/>
                <a:gd name="connsiteY0" fmla="*/ 0 h 171450"/>
                <a:gd name="connsiteX1" fmla="*/ 315278 w 342900"/>
                <a:gd name="connsiteY1" fmla="*/ 9525 h 171450"/>
                <a:gd name="connsiteX2" fmla="*/ 348710 w 342900"/>
                <a:gd name="connsiteY2" fmla="*/ 91154 h 171450"/>
                <a:gd name="connsiteX3" fmla="*/ 104299 w 342900"/>
                <a:gd name="connsiteY3" fmla="*/ 176975 h 171450"/>
                <a:gd name="connsiteX4" fmla="*/ 0 w 342900"/>
                <a:gd name="connsiteY4" fmla="*/ 91726 h 171450"/>
                <a:gd name="connsiteX5" fmla="*/ 26765 w 342900"/>
                <a:gd name="connsiteY5" fmla="*/ 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2900" h="171450">
                  <a:moveTo>
                    <a:pt x="26765" y="0"/>
                  </a:moveTo>
                  <a:cubicBezTo>
                    <a:pt x="26765" y="0"/>
                    <a:pt x="134112" y="86392"/>
                    <a:pt x="315278" y="9525"/>
                  </a:cubicBezTo>
                  <a:lnTo>
                    <a:pt x="348710" y="91154"/>
                  </a:lnTo>
                  <a:cubicBezTo>
                    <a:pt x="348710" y="91154"/>
                    <a:pt x="197834" y="192500"/>
                    <a:pt x="104299" y="176975"/>
                  </a:cubicBezTo>
                  <a:cubicBezTo>
                    <a:pt x="10668" y="161449"/>
                    <a:pt x="0" y="91726"/>
                    <a:pt x="0" y="91726"/>
                  </a:cubicBezTo>
                  <a:lnTo>
                    <a:pt x="26765" y="0"/>
                  </a:lnTo>
                  <a:close/>
                </a:path>
              </a:pathLst>
            </a:custGeom>
            <a:solidFill>
              <a:schemeClr val="accent2">
                <a:lumMod val="75000"/>
              </a:schemeClr>
            </a:solidFill>
            <a:ln w="9525"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E2F3A1FB-22D3-4E54-89C4-C4BDBD713D6E}"/>
                </a:ext>
              </a:extLst>
            </p:cNvPr>
            <p:cNvSpPr/>
            <p:nvPr/>
          </p:nvSpPr>
          <p:spPr>
            <a:xfrm>
              <a:off x="8820317" y="4882792"/>
              <a:ext cx="1162050" cy="1428750"/>
            </a:xfrm>
            <a:custGeom>
              <a:avLst/>
              <a:gdLst>
                <a:gd name="connsiteX0" fmla="*/ 0 w 1162050"/>
                <a:gd name="connsiteY0" fmla="*/ 731996 h 1428750"/>
                <a:gd name="connsiteX1" fmla="*/ 821055 w 1162050"/>
                <a:gd name="connsiteY1" fmla="*/ 560356 h 1428750"/>
                <a:gd name="connsiteX2" fmla="*/ 1001744 w 1162050"/>
                <a:gd name="connsiteY2" fmla="*/ 0 h 1428750"/>
                <a:gd name="connsiteX3" fmla="*/ 1136428 w 1162050"/>
                <a:gd name="connsiteY3" fmla="*/ 0 h 1428750"/>
                <a:gd name="connsiteX4" fmla="*/ 1117378 w 1162050"/>
                <a:gd name="connsiteY4" fmla="*/ 773906 h 1428750"/>
                <a:gd name="connsiteX5" fmla="*/ 389763 w 1162050"/>
                <a:gd name="connsiteY5" fmla="*/ 1435418 h 142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2050" h="1428750">
                  <a:moveTo>
                    <a:pt x="0" y="731996"/>
                  </a:moveTo>
                  <a:cubicBezTo>
                    <a:pt x="0" y="731996"/>
                    <a:pt x="645985" y="741902"/>
                    <a:pt x="821055" y="560356"/>
                  </a:cubicBezTo>
                  <a:cubicBezTo>
                    <a:pt x="996124" y="378809"/>
                    <a:pt x="1001744" y="0"/>
                    <a:pt x="1001744" y="0"/>
                  </a:cubicBezTo>
                  <a:lnTo>
                    <a:pt x="1136428" y="0"/>
                  </a:lnTo>
                  <a:cubicBezTo>
                    <a:pt x="1136428" y="0"/>
                    <a:pt x="1211675" y="616744"/>
                    <a:pt x="1117378" y="773906"/>
                  </a:cubicBezTo>
                  <a:cubicBezTo>
                    <a:pt x="1023080" y="931069"/>
                    <a:pt x="389763" y="1435418"/>
                    <a:pt x="389763" y="1435418"/>
                  </a:cubicBezTo>
                </a:path>
              </a:pathLst>
            </a:custGeom>
            <a:solidFill>
              <a:schemeClr val="accent2"/>
            </a:solidFill>
            <a:ln w="952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CCB81194-3DE0-4F68-99CA-695562C8D5AB}"/>
                </a:ext>
              </a:extLst>
            </p:cNvPr>
            <p:cNvSpPr/>
            <p:nvPr/>
          </p:nvSpPr>
          <p:spPr>
            <a:xfrm>
              <a:off x="9178362" y="4042687"/>
              <a:ext cx="828675" cy="828675"/>
            </a:xfrm>
            <a:custGeom>
              <a:avLst/>
              <a:gdLst>
                <a:gd name="connsiteX0" fmla="*/ 829628 w 828675"/>
                <a:gd name="connsiteY0" fmla="*/ 414814 h 828675"/>
                <a:gd name="connsiteX1" fmla="*/ 414814 w 828675"/>
                <a:gd name="connsiteY1" fmla="*/ 829628 h 828675"/>
                <a:gd name="connsiteX2" fmla="*/ 0 w 828675"/>
                <a:gd name="connsiteY2" fmla="*/ 414814 h 828675"/>
                <a:gd name="connsiteX3" fmla="*/ 414814 w 828675"/>
                <a:gd name="connsiteY3" fmla="*/ 0 h 828675"/>
                <a:gd name="connsiteX4" fmla="*/ 829628 w 828675"/>
                <a:gd name="connsiteY4" fmla="*/ 414814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675" h="828675">
                  <a:moveTo>
                    <a:pt x="829628" y="414814"/>
                  </a:moveTo>
                  <a:cubicBezTo>
                    <a:pt x="829628" y="643909"/>
                    <a:pt x="643909" y="829628"/>
                    <a:pt x="414814" y="829628"/>
                  </a:cubicBezTo>
                  <a:cubicBezTo>
                    <a:pt x="185718" y="829628"/>
                    <a:pt x="0" y="643909"/>
                    <a:pt x="0" y="414814"/>
                  </a:cubicBezTo>
                  <a:cubicBezTo>
                    <a:pt x="0" y="185718"/>
                    <a:pt x="185718" y="0"/>
                    <a:pt x="414814" y="0"/>
                  </a:cubicBezTo>
                  <a:cubicBezTo>
                    <a:pt x="643909" y="0"/>
                    <a:pt x="829628" y="185718"/>
                    <a:pt x="829628" y="414814"/>
                  </a:cubicBezTo>
                  <a:close/>
                </a:path>
              </a:pathLst>
            </a:custGeom>
            <a:solidFill>
              <a:srgbClr val="FF2D5E"/>
            </a:solidFill>
            <a:ln w="952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E164CA7B-DBB6-4AD5-857E-ABE6E7172D71}"/>
                </a:ext>
              </a:extLst>
            </p:cNvPr>
            <p:cNvSpPr/>
            <p:nvPr/>
          </p:nvSpPr>
          <p:spPr>
            <a:xfrm>
              <a:off x="9333212" y="4484551"/>
              <a:ext cx="542925" cy="285750"/>
            </a:xfrm>
            <a:custGeom>
              <a:avLst/>
              <a:gdLst>
                <a:gd name="connsiteX0" fmla="*/ 467989 w 542925"/>
                <a:gd name="connsiteY0" fmla="*/ 3525 h 285750"/>
                <a:gd name="connsiteX1" fmla="*/ 543618 w 542925"/>
                <a:gd name="connsiteY1" fmla="*/ 69724 h 285750"/>
                <a:gd name="connsiteX2" fmla="*/ 296539 w 542925"/>
                <a:gd name="connsiteY2" fmla="*/ 288894 h 285750"/>
                <a:gd name="connsiteX3" fmla="*/ 6027 w 542925"/>
                <a:gd name="connsiteY3" fmla="*/ 131922 h 285750"/>
                <a:gd name="connsiteX4" fmla="*/ 64510 w 542925"/>
                <a:gd name="connsiteY4" fmla="*/ 50198 h 285750"/>
                <a:gd name="connsiteX5" fmla="*/ 467989 w 542925"/>
                <a:gd name="connsiteY5" fmla="*/ 352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925" h="285750">
                  <a:moveTo>
                    <a:pt x="467989" y="3525"/>
                  </a:moveTo>
                  <a:cubicBezTo>
                    <a:pt x="510566" y="-11905"/>
                    <a:pt x="554095" y="25719"/>
                    <a:pt x="543618" y="69724"/>
                  </a:cubicBezTo>
                  <a:cubicBezTo>
                    <a:pt x="516281" y="184119"/>
                    <a:pt x="420078" y="274607"/>
                    <a:pt x="296539" y="288894"/>
                  </a:cubicBezTo>
                  <a:cubicBezTo>
                    <a:pt x="173095" y="303182"/>
                    <a:pt x="58700" y="236983"/>
                    <a:pt x="6027" y="131922"/>
                  </a:cubicBezTo>
                  <a:cubicBezTo>
                    <a:pt x="-14262" y="91441"/>
                    <a:pt x="19552" y="44864"/>
                    <a:pt x="64510" y="50198"/>
                  </a:cubicBezTo>
                  <a:cubicBezTo>
                    <a:pt x="202623" y="66676"/>
                    <a:pt x="337116" y="51055"/>
                    <a:pt x="467989" y="3525"/>
                  </a:cubicBezTo>
                  <a:close/>
                </a:path>
              </a:pathLst>
            </a:custGeom>
            <a:solidFill>
              <a:srgbClr val="E9F6FD"/>
            </a:solidFill>
            <a:ln w="952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5790F4FE-FA04-4BD5-813F-253A3340A52D}"/>
                </a:ext>
              </a:extLst>
            </p:cNvPr>
            <p:cNvSpPr/>
            <p:nvPr/>
          </p:nvSpPr>
          <p:spPr>
            <a:xfrm>
              <a:off x="9361908" y="4297576"/>
              <a:ext cx="133350" cy="133350"/>
            </a:xfrm>
            <a:custGeom>
              <a:avLst/>
              <a:gdLst>
                <a:gd name="connsiteX0" fmla="*/ 140398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8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8" y="70199"/>
                  </a:moveTo>
                  <a:cubicBezTo>
                    <a:pt x="140398" y="108969"/>
                    <a:pt x="108969" y="140399"/>
                    <a:pt x="70199" y="140399"/>
                  </a:cubicBezTo>
                  <a:cubicBezTo>
                    <a:pt x="31429" y="140399"/>
                    <a:pt x="0" y="108969"/>
                    <a:pt x="0" y="70199"/>
                  </a:cubicBezTo>
                  <a:cubicBezTo>
                    <a:pt x="0" y="31429"/>
                    <a:pt x="31429" y="0"/>
                    <a:pt x="70199" y="0"/>
                  </a:cubicBezTo>
                  <a:cubicBezTo>
                    <a:pt x="108969" y="0"/>
                    <a:pt x="140398" y="31429"/>
                    <a:pt x="140398" y="70199"/>
                  </a:cubicBezTo>
                  <a:close/>
                </a:path>
              </a:pathLst>
            </a:custGeom>
            <a:solidFill>
              <a:srgbClr val="E9F6FD"/>
            </a:solidFill>
            <a:ln w="952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CF062480-631F-4B5C-9314-583FFAC4DF66}"/>
                </a:ext>
              </a:extLst>
            </p:cNvPr>
            <p:cNvSpPr/>
            <p:nvPr/>
          </p:nvSpPr>
          <p:spPr>
            <a:xfrm>
              <a:off x="9659279" y="4263191"/>
              <a:ext cx="133350" cy="133350"/>
            </a:xfrm>
            <a:custGeom>
              <a:avLst/>
              <a:gdLst>
                <a:gd name="connsiteX0" fmla="*/ 140399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9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9" y="70199"/>
                  </a:moveTo>
                  <a:cubicBezTo>
                    <a:pt x="140399" y="108969"/>
                    <a:pt x="108969" y="140399"/>
                    <a:pt x="70199" y="140399"/>
                  </a:cubicBezTo>
                  <a:cubicBezTo>
                    <a:pt x="31429" y="140399"/>
                    <a:pt x="0" y="108969"/>
                    <a:pt x="0" y="70199"/>
                  </a:cubicBezTo>
                  <a:cubicBezTo>
                    <a:pt x="0" y="31429"/>
                    <a:pt x="31429" y="0"/>
                    <a:pt x="70199" y="0"/>
                  </a:cubicBezTo>
                  <a:cubicBezTo>
                    <a:pt x="108969" y="0"/>
                    <a:pt x="140399" y="31429"/>
                    <a:pt x="140399" y="70199"/>
                  </a:cubicBezTo>
                  <a:close/>
                </a:path>
              </a:pathLst>
            </a:custGeom>
            <a:solidFill>
              <a:srgbClr val="E9F6FD"/>
            </a:solidFill>
            <a:ln w="952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26FE8CDD-42BB-466A-A49B-FA69A04DCF35}"/>
                </a:ext>
              </a:extLst>
            </p:cNvPr>
            <p:cNvSpPr/>
            <p:nvPr/>
          </p:nvSpPr>
          <p:spPr>
            <a:xfrm>
              <a:off x="9888831" y="4652696"/>
              <a:ext cx="95250" cy="123825"/>
            </a:xfrm>
            <a:custGeom>
              <a:avLst/>
              <a:gdLst>
                <a:gd name="connsiteX0" fmla="*/ 72485 w 95250"/>
                <a:gd name="connsiteY0" fmla="*/ 119606 h 123825"/>
                <a:gd name="connsiteX1" fmla="*/ 0 w 95250"/>
                <a:gd name="connsiteY1" fmla="*/ 131798 h 123825"/>
                <a:gd name="connsiteX2" fmla="*/ 17717 w 95250"/>
                <a:gd name="connsiteY2" fmla="*/ 45120 h 123825"/>
                <a:gd name="connsiteX3" fmla="*/ 86487 w 95250"/>
                <a:gd name="connsiteY3" fmla="*/ 1400 h 123825"/>
                <a:gd name="connsiteX4" fmla="*/ 86487 w 95250"/>
                <a:gd name="connsiteY4" fmla="*/ 1400 h 123825"/>
                <a:gd name="connsiteX5" fmla="*/ 95631 w 95250"/>
                <a:gd name="connsiteY5" fmla="*/ 15783 h 123825"/>
                <a:gd name="connsiteX6" fmla="*/ 72485 w 95250"/>
                <a:gd name="connsiteY6" fmla="*/ 119606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123825">
                  <a:moveTo>
                    <a:pt x="72485" y="119606"/>
                  </a:moveTo>
                  <a:lnTo>
                    <a:pt x="0" y="131798"/>
                  </a:lnTo>
                  <a:lnTo>
                    <a:pt x="17717" y="45120"/>
                  </a:lnTo>
                  <a:cubicBezTo>
                    <a:pt x="24575" y="14069"/>
                    <a:pt x="55436" y="-5553"/>
                    <a:pt x="86487" y="1400"/>
                  </a:cubicBezTo>
                  <a:lnTo>
                    <a:pt x="86487" y="1400"/>
                  </a:lnTo>
                  <a:cubicBezTo>
                    <a:pt x="92964" y="2829"/>
                    <a:pt x="97060" y="9306"/>
                    <a:pt x="95631" y="15783"/>
                  </a:cubicBezTo>
                  <a:lnTo>
                    <a:pt x="72485" y="119606"/>
                  </a:lnTo>
                  <a:close/>
                </a:path>
              </a:pathLst>
            </a:custGeom>
            <a:solidFill>
              <a:srgbClr val="FFB2BA"/>
            </a:solidFill>
            <a:ln w="952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945078BF-033A-478B-90D8-9CF8916BA99B}"/>
                </a:ext>
              </a:extLst>
            </p:cNvPr>
            <p:cNvSpPr/>
            <p:nvPr/>
          </p:nvSpPr>
          <p:spPr>
            <a:xfrm>
              <a:off x="9347544" y="4798167"/>
              <a:ext cx="95250" cy="123825"/>
            </a:xfrm>
            <a:custGeom>
              <a:avLst/>
              <a:gdLst>
                <a:gd name="connsiteX0" fmla="*/ 29605 w 95250"/>
                <a:gd name="connsiteY0" fmla="*/ 119391 h 123825"/>
                <a:gd name="connsiteX1" fmla="*/ 102757 w 95250"/>
                <a:gd name="connsiteY1" fmla="*/ 127297 h 123825"/>
                <a:gd name="connsiteX2" fmla="*/ 79992 w 95250"/>
                <a:gd name="connsiteY2" fmla="*/ 41857 h 123825"/>
                <a:gd name="connsiteX3" fmla="*/ 8745 w 95250"/>
                <a:gd name="connsiteY3" fmla="*/ 2233 h 123825"/>
                <a:gd name="connsiteX4" fmla="*/ 8745 w 95250"/>
                <a:gd name="connsiteY4" fmla="*/ 2233 h 123825"/>
                <a:gd name="connsiteX5" fmla="*/ 458 w 95250"/>
                <a:gd name="connsiteY5" fmla="*/ 17092 h 123825"/>
                <a:gd name="connsiteX6" fmla="*/ 29605 w 95250"/>
                <a:gd name="connsiteY6" fmla="*/ 11939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123825">
                  <a:moveTo>
                    <a:pt x="29605" y="119391"/>
                  </a:moveTo>
                  <a:lnTo>
                    <a:pt x="102757" y="127297"/>
                  </a:lnTo>
                  <a:lnTo>
                    <a:pt x="79992" y="41857"/>
                  </a:lnTo>
                  <a:cubicBezTo>
                    <a:pt x="71229" y="11282"/>
                    <a:pt x="39415" y="-6530"/>
                    <a:pt x="8745" y="2233"/>
                  </a:cubicBezTo>
                  <a:lnTo>
                    <a:pt x="8745" y="2233"/>
                  </a:lnTo>
                  <a:cubicBezTo>
                    <a:pt x="2363" y="4043"/>
                    <a:pt x="-1352" y="10711"/>
                    <a:pt x="458" y="17092"/>
                  </a:cubicBezTo>
                  <a:lnTo>
                    <a:pt x="29605" y="119391"/>
                  </a:lnTo>
                  <a:close/>
                </a:path>
              </a:pathLst>
            </a:custGeom>
            <a:solidFill>
              <a:srgbClr val="FFB2BA"/>
            </a:solidFill>
            <a:ln w="9525" cap="flat">
              <a:noFill/>
              <a:prstDash val="solid"/>
              <a:miter/>
            </a:ln>
          </p:spPr>
          <p:txBody>
            <a:bodyPr rtlCol="0" anchor="ctr"/>
            <a:lstStyle/>
            <a:p>
              <a:endParaRPr lang="en-US"/>
            </a:p>
          </p:txBody>
        </p:sp>
      </p:grpSp>
      <p:sp>
        <p:nvSpPr>
          <p:cNvPr id="108" name="TextBox 107">
            <a:extLst>
              <a:ext uri="{FF2B5EF4-FFF2-40B4-BE49-F238E27FC236}">
                <a16:creationId xmlns:a16="http://schemas.microsoft.com/office/drawing/2014/main" id="{C30309E3-5B60-429D-8640-4932FE37DC5A}"/>
              </a:ext>
            </a:extLst>
          </p:cNvPr>
          <p:cNvSpPr txBox="1"/>
          <p:nvPr/>
        </p:nvSpPr>
        <p:spPr>
          <a:xfrm>
            <a:off x="3800047" y="2345701"/>
            <a:ext cx="7668330" cy="6863417"/>
          </a:xfrm>
          <a:prstGeom prst="rect">
            <a:avLst/>
          </a:prstGeom>
          <a:noFill/>
        </p:spPr>
        <p:txBody>
          <a:bodyPr wrap="square" rtlCol="0">
            <a:spAutoFit/>
          </a:bodyPr>
          <a:lstStyle/>
          <a:p>
            <a:pPr lvl="0">
              <a:defRPr/>
            </a:pPr>
            <a:r>
              <a:rPr lang="en-US" sz="88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PLEASE DON'T FORGET </a:t>
            </a: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TO RATE </a:t>
            </a:r>
            <a:r>
              <a:rPr lang="en-US" sz="88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OUR PRODUCT</a:t>
            </a:r>
            <a:endParaRPr kumimoji="0" lang="en-US" sz="8800" b="1" i="0" u="none" strike="noStrike" kern="1200" cap="none" spc="0" normalizeH="0" baseline="0" noProof="0">
              <a:ln>
                <a:noFill/>
              </a:ln>
              <a:solidFill>
                <a:schemeClr val="tx1">
                  <a:lumMod val="90000"/>
                  <a:lumOff val="10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109" name="Group 108">
            <a:extLst>
              <a:ext uri="{FF2B5EF4-FFF2-40B4-BE49-F238E27FC236}">
                <a16:creationId xmlns:a16="http://schemas.microsoft.com/office/drawing/2014/main" id="{0ACA14D0-0442-45C4-B004-AC709A49EF08}"/>
              </a:ext>
            </a:extLst>
          </p:cNvPr>
          <p:cNvGrpSpPr/>
          <p:nvPr/>
        </p:nvGrpSpPr>
        <p:grpSpPr>
          <a:xfrm>
            <a:off x="4131636" y="11666705"/>
            <a:ext cx="4239211" cy="1278614"/>
            <a:chOff x="10421395" y="6022873"/>
            <a:chExt cx="7524205" cy="1278614"/>
          </a:xfrm>
        </p:grpSpPr>
        <p:sp>
          <p:nvSpPr>
            <p:cNvPr id="110" name="TextBox 109">
              <a:extLst>
                <a:ext uri="{FF2B5EF4-FFF2-40B4-BE49-F238E27FC236}">
                  <a16:creationId xmlns:a16="http://schemas.microsoft.com/office/drawing/2014/main" id="{E3B38A54-A70D-4164-B520-EF34016440D9}"/>
                </a:ext>
              </a:extLst>
            </p:cNvPr>
            <p:cNvSpPr txBox="1"/>
            <p:nvPr/>
          </p:nvSpPr>
          <p:spPr>
            <a:xfrm>
              <a:off x="10421395" y="6022873"/>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Transport &gt;</a:t>
              </a:r>
            </a:p>
          </p:txBody>
        </p:sp>
        <p:sp>
          <p:nvSpPr>
            <p:cNvPr id="111" name="TextBox 110">
              <a:extLst>
                <a:ext uri="{FF2B5EF4-FFF2-40B4-BE49-F238E27FC236}">
                  <a16:creationId xmlns:a16="http://schemas.microsoft.com/office/drawing/2014/main" id="{DA39676B-A503-4BEF-9CDB-894793CEB4A8}"/>
                </a:ext>
              </a:extLst>
            </p:cNvPr>
            <p:cNvSpPr txBox="1"/>
            <p:nvPr/>
          </p:nvSpPr>
          <p:spPr>
            <a:xfrm>
              <a:off x="10421395" y="6655156"/>
              <a:ext cx="7524205" cy="646331"/>
            </a:xfrm>
            <a:prstGeom prst="rect">
              <a:avLst/>
            </a:prstGeom>
            <a:noFill/>
          </p:spPr>
          <p:txBody>
            <a:bodyPr wrap="square" rtlCol="0" anchor="ctr">
              <a:spAutoFit/>
            </a:bodyPr>
            <a:lstStyle/>
            <a:p>
              <a:pPr marL="0" marR="0" lvl="0" indent="0" algn="l" defTabSz="457200" rtl="0" eaLnBrk="1" fontAlgn="auto" latinLnBrk="0" hangingPunct="1">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a:t>
              </a:r>
            </a:p>
          </p:txBody>
        </p:sp>
      </p:grpSp>
      <p:grpSp>
        <p:nvGrpSpPr>
          <p:cNvPr id="112" name="Group 111">
            <a:extLst>
              <a:ext uri="{FF2B5EF4-FFF2-40B4-BE49-F238E27FC236}">
                <a16:creationId xmlns:a16="http://schemas.microsoft.com/office/drawing/2014/main" id="{6C0E7EB3-9EAB-426E-AA0B-1053071E22AE}"/>
              </a:ext>
            </a:extLst>
          </p:cNvPr>
          <p:cNvGrpSpPr/>
          <p:nvPr/>
        </p:nvGrpSpPr>
        <p:grpSpPr>
          <a:xfrm>
            <a:off x="4135617" y="13685766"/>
            <a:ext cx="4239211" cy="1270565"/>
            <a:chOff x="10421395" y="8381460"/>
            <a:chExt cx="7524205" cy="1270565"/>
          </a:xfrm>
        </p:grpSpPr>
        <p:sp>
          <p:nvSpPr>
            <p:cNvPr id="113" name="TextBox 112">
              <a:extLst>
                <a:ext uri="{FF2B5EF4-FFF2-40B4-BE49-F238E27FC236}">
                  <a16:creationId xmlns:a16="http://schemas.microsoft.com/office/drawing/2014/main" id="{F08F4D1A-AF5D-49CB-AF1E-6BD09DC8F316}"/>
                </a:ext>
              </a:extLst>
            </p:cNvPr>
            <p:cNvSpPr txBox="1"/>
            <p:nvPr/>
          </p:nvSpPr>
          <p:spPr>
            <a:xfrm>
              <a:off x="10421395" y="8381460"/>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Branding Design &gt;</a:t>
              </a:r>
            </a:p>
          </p:txBody>
        </p:sp>
        <p:sp>
          <p:nvSpPr>
            <p:cNvPr id="114" name="TextBox 113">
              <a:extLst>
                <a:ext uri="{FF2B5EF4-FFF2-40B4-BE49-F238E27FC236}">
                  <a16:creationId xmlns:a16="http://schemas.microsoft.com/office/drawing/2014/main" id="{F88F3B9D-921C-467A-85C8-8403D3900245}"/>
                </a:ext>
              </a:extLst>
            </p:cNvPr>
            <p:cNvSpPr txBox="1"/>
            <p:nvPr/>
          </p:nvSpPr>
          <p:spPr>
            <a:xfrm>
              <a:off x="10421395" y="9005694"/>
              <a:ext cx="7524205" cy="646331"/>
            </a:xfrm>
            <a:prstGeom prst="rect">
              <a:avLst/>
            </a:prstGeom>
            <a:noFill/>
          </p:spPr>
          <p:txBody>
            <a:bodyPr wrap="square" rtlCol="0" anchor="ctr">
              <a:spAutoFit/>
            </a:bodyPr>
            <a:lstStyle/>
            <a:p>
              <a:pPr marL="0" marR="0" lvl="0" indent="0" algn="l" defTabSz="457200" rtl="0" eaLnBrk="1" fontAlgn="auto" latinLnBrk="0" hangingPunct="1">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a:t>
              </a:r>
            </a:p>
          </p:txBody>
        </p:sp>
      </p:grpSp>
    </p:spTree>
    <p:extLst>
      <p:ext uri="{BB962C8B-B14F-4D97-AF65-F5344CB8AC3E}">
        <p14:creationId xmlns:p14="http://schemas.microsoft.com/office/powerpoint/2010/main" val="335099708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700" fill="hold"/>
                                            <p:tgtEl>
                                              <p:spTgt spid="5"/>
                                            </p:tgtEl>
                                            <p:attrNameLst>
                                              <p:attrName>ppt_w</p:attrName>
                                            </p:attrNameLst>
                                          </p:cBhvr>
                                          <p:tavLst>
                                            <p:tav tm="0">
                                              <p:val>
                                                <p:fltVal val="0"/>
                                              </p:val>
                                            </p:tav>
                                            <p:tav tm="100000">
                                              <p:val>
                                                <p:strVal val="#ppt_w"/>
                                              </p:val>
                                            </p:tav>
                                          </p:tavLst>
                                        </p:anim>
                                        <p:anim calcmode="lin" valueType="num">
                                          <p:cBhvr>
                                            <p:cTn id="8" dur="700" fill="hold"/>
                                            <p:tgtEl>
                                              <p:spTgt spid="5"/>
                                            </p:tgtEl>
                                            <p:attrNameLst>
                                              <p:attrName>ppt_h</p:attrName>
                                            </p:attrNameLst>
                                          </p:cBhvr>
                                          <p:tavLst>
                                            <p:tav tm="0">
                                              <p:val>
                                                <p:fltVal val="0"/>
                                              </p:val>
                                            </p:tav>
                                            <p:tav tm="100000">
                                              <p:val>
                                                <p:strVal val="#ppt_h"/>
                                              </p:val>
                                            </p:tav>
                                          </p:tavLst>
                                        </p:anim>
                                        <p:anim calcmode="lin" valueType="num">
                                          <p:cBhvr>
                                            <p:cTn id="9" dur="700" fill="hold"/>
                                            <p:tgtEl>
                                              <p:spTgt spid="5"/>
                                            </p:tgtEl>
                                            <p:attrNameLst>
                                              <p:attrName>style.rotation</p:attrName>
                                            </p:attrNameLst>
                                          </p:cBhvr>
                                          <p:tavLst>
                                            <p:tav tm="0">
                                              <p:val>
                                                <p:fltVal val="360"/>
                                              </p:val>
                                            </p:tav>
                                            <p:tav tm="100000">
                                              <p:val>
                                                <p:fltVal val="0"/>
                                              </p:val>
                                            </p:tav>
                                          </p:tavLst>
                                        </p:anim>
                                        <p:animEffect transition="in" filter="fade">
                                          <p:cBhvr>
                                            <p:cTn id="10" dur="700"/>
                                            <p:tgtEl>
                                              <p:spTgt spid="5"/>
                                            </p:tgtEl>
                                          </p:cBhvr>
                                        </p:animEffect>
                                      </p:childTnLst>
                                    </p:cTn>
                                  </p:par>
                                  <p:par>
                                    <p:cTn id="11" presetID="2" presetClass="entr" presetSubtype="4" fill="hold" nodeType="withEffect" p14:presetBounceEnd="76000">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14:bounceEnd="76000">
                                          <p:cBhvr additive="base">
                                            <p:cTn id="13" dur="2500" fill="hold"/>
                                            <p:tgtEl>
                                              <p:spTgt spid="8"/>
                                            </p:tgtEl>
                                            <p:attrNameLst>
                                              <p:attrName>ppt_x</p:attrName>
                                            </p:attrNameLst>
                                          </p:cBhvr>
                                          <p:tavLst>
                                            <p:tav tm="0">
                                              <p:val>
                                                <p:strVal val="#ppt_x"/>
                                              </p:val>
                                            </p:tav>
                                            <p:tav tm="100000">
                                              <p:val>
                                                <p:strVal val="#ppt_x"/>
                                              </p:val>
                                            </p:tav>
                                          </p:tavLst>
                                        </p:anim>
                                        <p:anim calcmode="lin" valueType="num" p14:bounceEnd="76000">
                                          <p:cBhvr additive="base">
                                            <p:cTn id="14" dur="2500" fill="hold"/>
                                            <p:tgtEl>
                                              <p:spTgt spid="8"/>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14:presetBounceEnd="76000">
                                      <p:stCondLst>
                                        <p:cond delay="100"/>
                                      </p:stCondLst>
                                      <p:childTnLst>
                                        <p:set>
                                          <p:cBhvr>
                                            <p:cTn id="16" dur="1" fill="hold">
                                              <p:stCondLst>
                                                <p:cond delay="0"/>
                                              </p:stCondLst>
                                            </p:cTn>
                                            <p:tgtEl>
                                              <p:spTgt spid="25"/>
                                            </p:tgtEl>
                                            <p:attrNameLst>
                                              <p:attrName>style.visibility</p:attrName>
                                            </p:attrNameLst>
                                          </p:cBhvr>
                                          <p:to>
                                            <p:strVal val="visible"/>
                                          </p:to>
                                        </p:set>
                                        <p:anim calcmode="lin" valueType="num" p14:bounceEnd="76000">
                                          <p:cBhvr additive="base">
                                            <p:cTn id="17" dur="2500" fill="hold"/>
                                            <p:tgtEl>
                                              <p:spTgt spid="25"/>
                                            </p:tgtEl>
                                            <p:attrNameLst>
                                              <p:attrName>ppt_x</p:attrName>
                                            </p:attrNameLst>
                                          </p:cBhvr>
                                          <p:tavLst>
                                            <p:tav tm="0">
                                              <p:val>
                                                <p:strVal val="#ppt_x"/>
                                              </p:val>
                                            </p:tav>
                                            <p:tav tm="100000">
                                              <p:val>
                                                <p:strVal val="#ppt_x"/>
                                              </p:val>
                                            </p:tav>
                                          </p:tavLst>
                                        </p:anim>
                                        <p:anim calcmode="lin" valueType="num" p14:bounceEnd="76000">
                                          <p:cBhvr additive="base">
                                            <p:cTn id="18" dur="2500" fill="hold"/>
                                            <p:tgtEl>
                                              <p:spTgt spid="25"/>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14:presetBounceEnd="76000">
                                      <p:stCondLst>
                                        <p:cond delay="200"/>
                                      </p:stCondLst>
                                      <p:childTnLst>
                                        <p:set>
                                          <p:cBhvr>
                                            <p:cTn id="20" dur="1" fill="hold">
                                              <p:stCondLst>
                                                <p:cond delay="0"/>
                                              </p:stCondLst>
                                            </p:cTn>
                                            <p:tgtEl>
                                              <p:spTgt spid="54"/>
                                            </p:tgtEl>
                                            <p:attrNameLst>
                                              <p:attrName>style.visibility</p:attrName>
                                            </p:attrNameLst>
                                          </p:cBhvr>
                                          <p:to>
                                            <p:strVal val="visible"/>
                                          </p:to>
                                        </p:set>
                                        <p:anim calcmode="lin" valueType="num" p14:bounceEnd="76000">
                                          <p:cBhvr additive="base">
                                            <p:cTn id="21" dur="2500" fill="hold"/>
                                            <p:tgtEl>
                                              <p:spTgt spid="54"/>
                                            </p:tgtEl>
                                            <p:attrNameLst>
                                              <p:attrName>ppt_x</p:attrName>
                                            </p:attrNameLst>
                                          </p:cBhvr>
                                          <p:tavLst>
                                            <p:tav tm="0">
                                              <p:val>
                                                <p:strVal val="#ppt_x"/>
                                              </p:val>
                                            </p:tav>
                                            <p:tav tm="100000">
                                              <p:val>
                                                <p:strVal val="#ppt_x"/>
                                              </p:val>
                                            </p:tav>
                                          </p:tavLst>
                                        </p:anim>
                                        <p:anim calcmode="lin" valueType="num" p14:bounceEnd="76000">
                                          <p:cBhvr additive="base">
                                            <p:cTn id="22" dur="2500" fill="hold"/>
                                            <p:tgtEl>
                                              <p:spTgt spid="54"/>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14:presetBounceEnd="76000">
                                      <p:stCondLst>
                                        <p:cond delay="300"/>
                                      </p:stCondLst>
                                      <p:childTnLst>
                                        <p:set>
                                          <p:cBhvr>
                                            <p:cTn id="24" dur="1" fill="hold">
                                              <p:stCondLst>
                                                <p:cond delay="0"/>
                                              </p:stCondLst>
                                            </p:cTn>
                                            <p:tgtEl>
                                              <p:spTgt spid="63"/>
                                            </p:tgtEl>
                                            <p:attrNameLst>
                                              <p:attrName>style.visibility</p:attrName>
                                            </p:attrNameLst>
                                          </p:cBhvr>
                                          <p:to>
                                            <p:strVal val="visible"/>
                                          </p:to>
                                        </p:set>
                                        <p:anim calcmode="lin" valueType="num" p14:bounceEnd="76000">
                                          <p:cBhvr additive="base">
                                            <p:cTn id="25" dur="2500" fill="hold"/>
                                            <p:tgtEl>
                                              <p:spTgt spid="63"/>
                                            </p:tgtEl>
                                            <p:attrNameLst>
                                              <p:attrName>ppt_x</p:attrName>
                                            </p:attrNameLst>
                                          </p:cBhvr>
                                          <p:tavLst>
                                            <p:tav tm="0">
                                              <p:val>
                                                <p:strVal val="#ppt_x"/>
                                              </p:val>
                                            </p:tav>
                                            <p:tav tm="100000">
                                              <p:val>
                                                <p:strVal val="#ppt_x"/>
                                              </p:val>
                                            </p:tav>
                                          </p:tavLst>
                                        </p:anim>
                                        <p:anim calcmode="lin" valueType="num" p14:bounceEnd="76000">
                                          <p:cBhvr additive="base">
                                            <p:cTn id="26" dur="2500" fill="hold"/>
                                            <p:tgtEl>
                                              <p:spTgt spid="63"/>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14:presetBounceEnd="76000">
                                      <p:stCondLst>
                                        <p:cond delay="400"/>
                                      </p:stCondLst>
                                      <p:childTnLst>
                                        <p:set>
                                          <p:cBhvr>
                                            <p:cTn id="28" dur="1" fill="hold">
                                              <p:stCondLst>
                                                <p:cond delay="0"/>
                                              </p:stCondLst>
                                            </p:cTn>
                                            <p:tgtEl>
                                              <p:spTgt spid="71"/>
                                            </p:tgtEl>
                                            <p:attrNameLst>
                                              <p:attrName>style.visibility</p:attrName>
                                            </p:attrNameLst>
                                          </p:cBhvr>
                                          <p:to>
                                            <p:strVal val="visible"/>
                                          </p:to>
                                        </p:set>
                                        <p:anim calcmode="lin" valueType="num" p14:bounceEnd="76000">
                                          <p:cBhvr additive="base">
                                            <p:cTn id="29" dur="2500" fill="hold"/>
                                            <p:tgtEl>
                                              <p:spTgt spid="71"/>
                                            </p:tgtEl>
                                            <p:attrNameLst>
                                              <p:attrName>ppt_x</p:attrName>
                                            </p:attrNameLst>
                                          </p:cBhvr>
                                          <p:tavLst>
                                            <p:tav tm="0">
                                              <p:val>
                                                <p:strVal val="#ppt_x"/>
                                              </p:val>
                                            </p:tav>
                                            <p:tav tm="100000">
                                              <p:val>
                                                <p:strVal val="#ppt_x"/>
                                              </p:val>
                                            </p:tav>
                                          </p:tavLst>
                                        </p:anim>
                                        <p:anim calcmode="lin" valueType="num" p14:bounceEnd="76000">
                                          <p:cBhvr additive="base">
                                            <p:cTn id="30" dur="2500" fill="hold"/>
                                            <p:tgtEl>
                                              <p:spTgt spid="71"/>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14:presetBounceEnd="76000">
                                      <p:stCondLst>
                                        <p:cond delay="500"/>
                                      </p:stCondLst>
                                      <p:childTnLst>
                                        <p:set>
                                          <p:cBhvr>
                                            <p:cTn id="32" dur="1" fill="hold">
                                              <p:stCondLst>
                                                <p:cond delay="0"/>
                                              </p:stCondLst>
                                            </p:cTn>
                                            <p:tgtEl>
                                              <p:spTgt spid="53"/>
                                            </p:tgtEl>
                                            <p:attrNameLst>
                                              <p:attrName>style.visibility</p:attrName>
                                            </p:attrNameLst>
                                          </p:cBhvr>
                                          <p:to>
                                            <p:strVal val="visible"/>
                                          </p:to>
                                        </p:set>
                                        <p:anim calcmode="lin" valueType="num" p14:bounceEnd="76000">
                                          <p:cBhvr additive="base">
                                            <p:cTn id="33" dur="2500" fill="hold"/>
                                            <p:tgtEl>
                                              <p:spTgt spid="53"/>
                                            </p:tgtEl>
                                            <p:attrNameLst>
                                              <p:attrName>ppt_x</p:attrName>
                                            </p:attrNameLst>
                                          </p:cBhvr>
                                          <p:tavLst>
                                            <p:tav tm="0">
                                              <p:val>
                                                <p:strVal val="#ppt_x"/>
                                              </p:val>
                                            </p:tav>
                                            <p:tav tm="100000">
                                              <p:val>
                                                <p:strVal val="#ppt_x"/>
                                              </p:val>
                                            </p:tav>
                                          </p:tavLst>
                                        </p:anim>
                                        <p:anim calcmode="lin" valueType="num" p14:bounceEnd="76000">
                                          <p:cBhvr additive="base">
                                            <p:cTn id="34" dur="2500" fill="hold"/>
                                            <p:tgtEl>
                                              <p:spTgt spid="53"/>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14:presetBounceEnd="76000">
                                      <p:stCondLst>
                                        <p:cond delay="700"/>
                                      </p:stCondLst>
                                      <p:childTnLst>
                                        <p:set>
                                          <p:cBhvr>
                                            <p:cTn id="36" dur="1" fill="hold">
                                              <p:stCondLst>
                                                <p:cond delay="0"/>
                                              </p:stCondLst>
                                            </p:cTn>
                                            <p:tgtEl>
                                              <p:spTgt spid="80"/>
                                            </p:tgtEl>
                                            <p:attrNameLst>
                                              <p:attrName>style.visibility</p:attrName>
                                            </p:attrNameLst>
                                          </p:cBhvr>
                                          <p:to>
                                            <p:strVal val="visible"/>
                                          </p:to>
                                        </p:set>
                                        <p:anim calcmode="lin" valueType="num" p14:bounceEnd="76000">
                                          <p:cBhvr additive="base">
                                            <p:cTn id="37" dur="2500" fill="hold"/>
                                            <p:tgtEl>
                                              <p:spTgt spid="80"/>
                                            </p:tgtEl>
                                            <p:attrNameLst>
                                              <p:attrName>ppt_x</p:attrName>
                                            </p:attrNameLst>
                                          </p:cBhvr>
                                          <p:tavLst>
                                            <p:tav tm="0">
                                              <p:val>
                                                <p:strVal val="#ppt_x"/>
                                              </p:val>
                                            </p:tav>
                                            <p:tav tm="100000">
                                              <p:val>
                                                <p:strVal val="#ppt_x"/>
                                              </p:val>
                                            </p:tav>
                                          </p:tavLst>
                                        </p:anim>
                                        <p:anim calcmode="lin" valueType="num" p14:bounceEnd="76000">
                                          <p:cBhvr additive="base">
                                            <p:cTn id="38" dur="2500" fill="hold"/>
                                            <p:tgtEl>
                                              <p:spTgt spid="8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700" fill="hold"/>
                                            <p:tgtEl>
                                              <p:spTgt spid="5"/>
                                            </p:tgtEl>
                                            <p:attrNameLst>
                                              <p:attrName>ppt_w</p:attrName>
                                            </p:attrNameLst>
                                          </p:cBhvr>
                                          <p:tavLst>
                                            <p:tav tm="0">
                                              <p:val>
                                                <p:fltVal val="0"/>
                                              </p:val>
                                            </p:tav>
                                            <p:tav tm="100000">
                                              <p:val>
                                                <p:strVal val="#ppt_w"/>
                                              </p:val>
                                            </p:tav>
                                          </p:tavLst>
                                        </p:anim>
                                        <p:anim calcmode="lin" valueType="num">
                                          <p:cBhvr>
                                            <p:cTn id="8" dur="700" fill="hold"/>
                                            <p:tgtEl>
                                              <p:spTgt spid="5"/>
                                            </p:tgtEl>
                                            <p:attrNameLst>
                                              <p:attrName>ppt_h</p:attrName>
                                            </p:attrNameLst>
                                          </p:cBhvr>
                                          <p:tavLst>
                                            <p:tav tm="0">
                                              <p:val>
                                                <p:fltVal val="0"/>
                                              </p:val>
                                            </p:tav>
                                            <p:tav tm="100000">
                                              <p:val>
                                                <p:strVal val="#ppt_h"/>
                                              </p:val>
                                            </p:tav>
                                          </p:tavLst>
                                        </p:anim>
                                        <p:anim calcmode="lin" valueType="num">
                                          <p:cBhvr>
                                            <p:cTn id="9" dur="700" fill="hold"/>
                                            <p:tgtEl>
                                              <p:spTgt spid="5"/>
                                            </p:tgtEl>
                                            <p:attrNameLst>
                                              <p:attrName>style.rotation</p:attrName>
                                            </p:attrNameLst>
                                          </p:cBhvr>
                                          <p:tavLst>
                                            <p:tav tm="0">
                                              <p:val>
                                                <p:fltVal val="360"/>
                                              </p:val>
                                            </p:tav>
                                            <p:tav tm="100000">
                                              <p:val>
                                                <p:fltVal val="0"/>
                                              </p:val>
                                            </p:tav>
                                          </p:tavLst>
                                        </p:anim>
                                        <p:animEffect transition="in" filter="fade">
                                          <p:cBhvr>
                                            <p:cTn id="10" dur="700"/>
                                            <p:tgtEl>
                                              <p:spTgt spid="5"/>
                                            </p:tgtEl>
                                          </p:cBhvr>
                                        </p:animEffect>
                                      </p:childTnLst>
                                    </p:cTn>
                                  </p:par>
                                  <p:par>
                                    <p:cTn id="11" presetID="2" presetClass="entr" presetSubtype="4" fill="hold" nodeType="with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additive="base">
                                            <p:cTn id="13" dur="2500" fill="hold"/>
                                            <p:tgtEl>
                                              <p:spTgt spid="8"/>
                                            </p:tgtEl>
                                            <p:attrNameLst>
                                              <p:attrName>ppt_x</p:attrName>
                                            </p:attrNameLst>
                                          </p:cBhvr>
                                          <p:tavLst>
                                            <p:tav tm="0">
                                              <p:val>
                                                <p:strVal val="#ppt_x"/>
                                              </p:val>
                                            </p:tav>
                                            <p:tav tm="100000">
                                              <p:val>
                                                <p:strVal val="#ppt_x"/>
                                              </p:val>
                                            </p:tav>
                                          </p:tavLst>
                                        </p:anim>
                                        <p:anim calcmode="lin" valueType="num">
                                          <p:cBhvr additive="base">
                                            <p:cTn id="14" dur="2500" fill="hold"/>
                                            <p:tgtEl>
                                              <p:spTgt spid="8"/>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100"/>
                                      </p:stCondLst>
                                      <p:childTnLst>
                                        <p:set>
                                          <p:cBhvr>
                                            <p:cTn id="16" dur="1" fill="hold">
                                              <p:stCondLst>
                                                <p:cond delay="0"/>
                                              </p:stCondLst>
                                            </p:cTn>
                                            <p:tgtEl>
                                              <p:spTgt spid="25"/>
                                            </p:tgtEl>
                                            <p:attrNameLst>
                                              <p:attrName>style.visibility</p:attrName>
                                            </p:attrNameLst>
                                          </p:cBhvr>
                                          <p:to>
                                            <p:strVal val="visible"/>
                                          </p:to>
                                        </p:set>
                                        <p:anim calcmode="lin" valueType="num">
                                          <p:cBhvr additive="base">
                                            <p:cTn id="17" dur="2500" fill="hold"/>
                                            <p:tgtEl>
                                              <p:spTgt spid="25"/>
                                            </p:tgtEl>
                                            <p:attrNameLst>
                                              <p:attrName>ppt_x</p:attrName>
                                            </p:attrNameLst>
                                          </p:cBhvr>
                                          <p:tavLst>
                                            <p:tav tm="0">
                                              <p:val>
                                                <p:strVal val="#ppt_x"/>
                                              </p:val>
                                            </p:tav>
                                            <p:tav tm="100000">
                                              <p:val>
                                                <p:strVal val="#ppt_x"/>
                                              </p:val>
                                            </p:tav>
                                          </p:tavLst>
                                        </p:anim>
                                        <p:anim calcmode="lin" valueType="num">
                                          <p:cBhvr additive="base">
                                            <p:cTn id="18" dur="2500" fill="hold"/>
                                            <p:tgtEl>
                                              <p:spTgt spid="25"/>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200"/>
                                      </p:stCondLst>
                                      <p:childTnLst>
                                        <p:set>
                                          <p:cBhvr>
                                            <p:cTn id="20" dur="1" fill="hold">
                                              <p:stCondLst>
                                                <p:cond delay="0"/>
                                              </p:stCondLst>
                                            </p:cTn>
                                            <p:tgtEl>
                                              <p:spTgt spid="54"/>
                                            </p:tgtEl>
                                            <p:attrNameLst>
                                              <p:attrName>style.visibility</p:attrName>
                                            </p:attrNameLst>
                                          </p:cBhvr>
                                          <p:to>
                                            <p:strVal val="visible"/>
                                          </p:to>
                                        </p:set>
                                        <p:anim calcmode="lin" valueType="num">
                                          <p:cBhvr additive="base">
                                            <p:cTn id="21" dur="2500" fill="hold"/>
                                            <p:tgtEl>
                                              <p:spTgt spid="54"/>
                                            </p:tgtEl>
                                            <p:attrNameLst>
                                              <p:attrName>ppt_x</p:attrName>
                                            </p:attrNameLst>
                                          </p:cBhvr>
                                          <p:tavLst>
                                            <p:tav tm="0">
                                              <p:val>
                                                <p:strVal val="#ppt_x"/>
                                              </p:val>
                                            </p:tav>
                                            <p:tav tm="100000">
                                              <p:val>
                                                <p:strVal val="#ppt_x"/>
                                              </p:val>
                                            </p:tav>
                                          </p:tavLst>
                                        </p:anim>
                                        <p:anim calcmode="lin" valueType="num">
                                          <p:cBhvr additive="base">
                                            <p:cTn id="22" dur="2500" fill="hold"/>
                                            <p:tgtEl>
                                              <p:spTgt spid="54"/>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300"/>
                                      </p:stCondLst>
                                      <p:childTnLst>
                                        <p:set>
                                          <p:cBhvr>
                                            <p:cTn id="24" dur="1" fill="hold">
                                              <p:stCondLst>
                                                <p:cond delay="0"/>
                                              </p:stCondLst>
                                            </p:cTn>
                                            <p:tgtEl>
                                              <p:spTgt spid="63"/>
                                            </p:tgtEl>
                                            <p:attrNameLst>
                                              <p:attrName>style.visibility</p:attrName>
                                            </p:attrNameLst>
                                          </p:cBhvr>
                                          <p:to>
                                            <p:strVal val="visible"/>
                                          </p:to>
                                        </p:set>
                                        <p:anim calcmode="lin" valueType="num">
                                          <p:cBhvr additive="base">
                                            <p:cTn id="25" dur="2500" fill="hold"/>
                                            <p:tgtEl>
                                              <p:spTgt spid="63"/>
                                            </p:tgtEl>
                                            <p:attrNameLst>
                                              <p:attrName>ppt_x</p:attrName>
                                            </p:attrNameLst>
                                          </p:cBhvr>
                                          <p:tavLst>
                                            <p:tav tm="0">
                                              <p:val>
                                                <p:strVal val="#ppt_x"/>
                                              </p:val>
                                            </p:tav>
                                            <p:tav tm="100000">
                                              <p:val>
                                                <p:strVal val="#ppt_x"/>
                                              </p:val>
                                            </p:tav>
                                          </p:tavLst>
                                        </p:anim>
                                        <p:anim calcmode="lin" valueType="num">
                                          <p:cBhvr additive="base">
                                            <p:cTn id="26" dur="2500" fill="hold"/>
                                            <p:tgtEl>
                                              <p:spTgt spid="63"/>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400"/>
                                      </p:stCondLst>
                                      <p:childTnLst>
                                        <p:set>
                                          <p:cBhvr>
                                            <p:cTn id="28" dur="1" fill="hold">
                                              <p:stCondLst>
                                                <p:cond delay="0"/>
                                              </p:stCondLst>
                                            </p:cTn>
                                            <p:tgtEl>
                                              <p:spTgt spid="71"/>
                                            </p:tgtEl>
                                            <p:attrNameLst>
                                              <p:attrName>style.visibility</p:attrName>
                                            </p:attrNameLst>
                                          </p:cBhvr>
                                          <p:to>
                                            <p:strVal val="visible"/>
                                          </p:to>
                                        </p:set>
                                        <p:anim calcmode="lin" valueType="num">
                                          <p:cBhvr additive="base">
                                            <p:cTn id="29" dur="2500" fill="hold"/>
                                            <p:tgtEl>
                                              <p:spTgt spid="71"/>
                                            </p:tgtEl>
                                            <p:attrNameLst>
                                              <p:attrName>ppt_x</p:attrName>
                                            </p:attrNameLst>
                                          </p:cBhvr>
                                          <p:tavLst>
                                            <p:tav tm="0">
                                              <p:val>
                                                <p:strVal val="#ppt_x"/>
                                              </p:val>
                                            </p:tav>
                                            <p:tav tm="100000">
                                              <p:val>
                                                <p:strVal val="#ppt_x"/>
                                              </p:val>
                                            </p:tav>
                                          </p:tavLst>
                                        </p:anim>
                                        <p:anim calcmode="lin" valueType="num">
                                          <p:cBhvr additive="base">
                                            <p:cTn id="30" dur="2500" fill="hold"/>
                                            <p:tgtEl>
                                              <p:spTgt spid="71"/>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500"/>
                                      </p:stCondLst>
                                      <p:childTnLst>
                                        <p:set>
                                          <p:cBhvr>
                                            <p:cTn id="32" dur="1" fill="hold">
                                              <p:stCondLst>
                                                <p:cond delay="0"/>
                                              </p:stCondLst>
                                            </p:cTn>
                                            <p:tgtEl>
                                              <p:spTgt spid="53"/>
                                            </p:tgtEl>
                                            <p:attrNameLst>
                                              <p:attrName>style.visibility</p:attrName>
                                            </p:attrNameLst>
                                          </p:cBhvr>
                                          <p:to>
                                            <p:strVal val="visible"/>
                                          </p:to>
                                        </p:set>
                                        <p:anim calcmode="lin" valueType="num">
                                          <p:cBhvr additive="base">
                                            <p:cTn id="33" dur="2500" fill="hold"/>
                                            <p:tgtEl>
                                              <p:spTgt spid="53"/>
                                            </p:tgtEl>
                                            <p:attrNameLst>
                                              <p:attrName>ppt_x</p:attrName>
                                            </p:attrNameLst>
                                          </p:cBhvr>
                                          <p:tavLst>
                                            <p:tav tm="0">
                                              <p:val>
                                                <p:strVal val="#ppt_x"/>
                                              </p:val>
                                            </p:tav>
                                            <p:tav tm="100000">
                                              <p:val>
                                                <p:strVal val="#ppt_x"/>
                                              </p:val>
                                            </p:tav>
                                          </p:tavLst>
                                        </p:anim>
                                        <p:anim calcmode="lin" valueType="num">
                                          <p:cBhvr additive="base">
                                            <p:cTn id="34" dur="2500" fill="hold"/>
                                            <p:tgtEl>
                                              <p:spTgt spid="53"/>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700"/>
                                      </p:stCondLst>
                                      <p:childTnLst>
                                        <p:set>
                                          <p:cBhvr>
                                            <p:cTn id="36" dur="1" fill="hold">
                                              <p:stCondLst>
                                                <p:cond delay="0"/>
                                              </p:stCondLst>
                                            </p:cTn>
                                            <p:tgtEl>
                                              <p:spTgt spid="80"/>
                                            </p:tgtEl>
                                            <p:attrNameLst>
                                              <p:attrName>style.visibility</p:attrName>
                                            </p:attrNameLst>
                                          </p:cBhvr>
                                          <p:to>
                                            <p:strVal val="visible"/>
                                          </p:to>
                                        </p:set>
                                        <p:anim calcmode="lin" valueType="num">
                                          <p:cBhvr additive="base">
                                            <p:cTn id="37" dur="2500" fill="hold"/>
                                            <p:tgtEl>
                                              <p:spTgt spid="80"/>
                                            </p:tgtEl>
                                            <p:attrNameLst>
                                              <p:attrName>ppt_x</p:attrName>
                                            </p:attrNameLst>
                                          </p:cBhvr>
                                          <p:tavLst>
                                            <p:tav tm="0">
                                              <p:val>
                                                <p:strVal val="#ppt_x"/>
                                              </p:val>
                                            </p:tav>
                                            <p:tav tm="100000">
                                              <p:val>
                                                <p:strVal val="#ppt_x"/>
                                              </p:val>
                                            </p:tav>
                                          </p:tavLst>
                                        </p:anim>
                                        <p:anim calcmode="lin" valueType="num">
                                          <p:cBhvr additive="base">
                                            <p:cTn id="38" dur="2500" fill="hold"/>
                                            <p:tgtEl>
                                              <p:spTgt spid="8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3" grpId="0" animBg="1"/>
        </p:bldLst>
      </p:timing>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Oval 4">
            <a:extLst>
              <a:ext uri="{FF2B5EF4-FFF2-40B4-BE49-F238E27FC236}">
                <a16:creationId xmlns:a16="http://schemas.microsoft.com/office/drawing/2014/main" id="{1D9BF930-E722-4516-A351-4B56C47D297A}"/>
              </a:ext>
            </a:extLst>
          </p:cNvPr>
          <p:cNvSpPr/>
          <p:nvPr/>
        </p:nvSpPr>
        <p:spPr>
          <a:xfrm>
            <a:off x="10839307" y="3884914"/>
            <a:ext cx="10392505" cy="10392505"/>
          </a:xfrm>
          <a:prstGeom prst="ellipse">
            <a:avLst/>
          </a:prstGeom>
          <a:gradFill>
            <a:gsLst>
              <a:gs pos="0">
                <a:schemeClr val="bg2"/>
              </a:gs>
              <a:gs pos="100000">
                <a:schemeClr val="bg2">
                  <a:lumMod val="90000"/>
                </a:schemeClr>
              </a:gs>
            </a:gsLst>
            <a:path path="circle">
              <a:fillToRect l="100000" t="100000"/>
            </a:path>
          </a:gradFill>
          <a:ln>
            <a:noFill/>
          </a:ln>
          <a:effectLst>
            <a:outerShdw blurRad="838200" sx="102000" sy="102000" algn="ctr" rotWithShape="0">
              <a:schemeClr val="bg2">
                <a:lumMod val="75000"/>
                <a:alpha val="3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val 5">
            <a:extLst>
              <a:ext uri="{FF2B5EF4-FFF2-40B4-BE49-F238E27FC236}">
                <a16:creationId xmlns:a16="http://schemas.microsoft.com/office/drawing/2014/main" id="{4B6E8FAF-2EAF-4806-8BE6-1FABE9D2D861}"/>
              </a:ext>
            </a:extLst>
          </p:cNvPr>
          <p:cNvSpPr/>
          <p:nvPr/>
        </p:nvSpPr>
        <p:spPr>
          <a:xfrm>
            <a:off x="2835585" y="13881024"/>
            <a:ext cx="1075307" cy="1075307"/>
          </a:xfrm>
          <a:prstGeom prst="ellipse">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defRPr/>
            </a:pPr>
            <a:r>
              <a:rPr lang="en-US" sz="6600">
                <a:solidFill>
                  <a:srgbClr val="FFFFFF"/>
                </a:solidFill>
                <a:latin typeface="Designball-edu-02" pitchFamily="2" charset="0"/>
                <a:cs typeface="Arial" panose="020B0604020202020204" pitchFamily="34" charset="0"/>
              </a:rPr>
              <a:t>s</a:t>
            </a:r>
          </a:p>
        </p:txBody>
      </p:sp>
      <p:sp>
        <p:nvSpPr>
          <p:cNvPr id="7" name="Oval 6">
            <a:extLst>
              <a:ext uri="{FF2B5EF4-FFF2-40B4-BE49-F238E27FC236}">
                <a16:creationId xmlns:a16="http://schemas.microsoft.com/office/drawing/2014/main" id="{9414B780-B9CE-4010-BAFF-6211EBD50ADF}"/>
              </a:ext>
            </a:extLst>
          </p:cNvPr>
          <p:cNvSpPr/>
          <p:nvPr/>
        </p:nvSpPr>
        <p:spPr>
          <a:xfrm>
            <a:off x="2835585" y="11820309"/>
            <a:ext cx="1075307" cy="1075307"/>
          </a:xfrm>
          <a:prstGeom prst="ellipse">
            <a:avLst/>
          </a:prstGeom>
          <a:gradFill>
            <a:gsLst>
              <a:gs pos="0">
                <a:schemeClr val="accent1"/>
              </a:gs>
              <a:gs pos="99000">
                <a:schemeClr val="accent1">
                  <a:lumMod val="60000"/>
                  <a:lumOff val="40000"/>
                </a:schemeClr>
              </a:gs>
            </a:gsLst>
            <a:path path="circle">
              <a:fillToRect l="100000" t="100000"/>
            </a:path>
          </a:gradFill>
          <a:ln>
            <a:noFill/>
          </a:ln>
          <a:effectLst>
            <a:outerShdw blurRad="812800" sx="102000" sy="102000" algn="ctr" rotWithShape="0">
              <a:schemeClr val="accent1">
                <a:lumMod val="75000"/>
                <a:alpha val="8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7200">
                <a:solidFill>
                  <a:srgbClr val="FFFFFF"/>
                </a:solidFill>
                <a:latin typeface="Designball-edu-02" pitchFamily="2" charset="0"/>
                <a:cs typeface="Arial" panose="020B0604020202020204" pitchFamily="34" charset="0"/>
              </a:rPr>
              <a:t>j</a:t>
            </a:r>
          </a:p>
        </p:txBody>
      </p:sp>
      <p:grpSp>
        <p:nvGrpSpPr>
          <p:cNvPr id="8" name="Group 7">
            <a:extLst>
              <a:ext uri="{FF2B5EF4-FFF2-40B4-BE49-F238E27FC236}">
                <a16:creationId xmlns:a16="http://schemas.microsoft.com/office/drawing/2014/main" id="{C4A72399-B46A-4C00-A81D-698BAA6D8225}"/>
              </a:ext>
            </a:extLst>
          </p:cNvPr>
          <p:cNvGrpSpPr/>
          <p:nvPr/>
        </p:nvGrpSpPr>
        <p:grpSpPr>
          <a:xfrm>
            <a:off x="13145615" y="6001090"/>
            <a:ext cx="5478972" cy="3128487"/>
            <a:chOff x="13145615" y="3324391"/>
            <a:chExt cx="5478972" cy="3128487"/>
          </a:xfrm>
        </p:grpSpPr>
        <p:sp>
          <p:nvSpPr>
            <p:cNvPr id="9" name="Rectangle: Rounded Corners 8">
              <a:extLst>
                <a:ext uri="{FF2B5EF4-FFF2-40B4-BE49-F238E27FC236}">
                  <a16:creationId xmlns:a16="http://schemas.microsoft.com/office/drawing/2014/main" id="{4E4DC8E2-0736-4361-A507-482FAE5C43B3}"/>
                </a:ext>
              </a:extLst>
            </p:cNvPr>
            <p:cNvSpPr/>
            <p:nvPr/>
          </p:nvSpPr>
          <p:spPr>
            <a:xfrm>
              <a:off x="13145615" y="3324391"/>
              <a:ext cx="5478972" cy="3128487"/>
            </a:xfrm>
            <a:prstGeom prst="roundRect">
              <a:avLst>
                <a:gd name="adj" fmla="val 27774"/>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10" name="Freeform: Shape 9">
              <a:extLst>
                <a:ext uri="{FF2B5EF4-FFF2-40B4-BE49-F238E27FC236}">
                  <a16:creationId xmlns:a16="http://schemas.microsoft.com/office/drawing/2014/main" id="{29311534-87FD-4163-8558-3C46BA2C8204}"/>
                </a:ext>
              </a:extLst>
            </p:cNvPr>
            <p:cNvSpPr/>
            <p:nvPr/>
          </p:nvSpPr>
          <p:spPr>
            <a:xfrm>
              <a:off x="13289913" y="3515245"/>
              <a:ext cx="5084766" cy="1507083"/>
            </a:xfrm>
            <a:custGeom>
              <a:avLst/>
              <a:gdLst>
                <a:gd name="connsiteX0" fmla="*/ 3156490 w 3695700"/>
                <a:gd name="connsiteY0" fmla="*/ 1097280 h 1095375"/>
                <a:gd name="connsiteX1" fmla="*/ 548640 w 3695700"/>
                <a:gd name="connsiteY1" fmla="*/ 1097280 h 1095375"/>
                <a:gd name="connsiteX2" fmla="*/ 0 w 3695700"/>
                <a:gd name="connsiteY2" fmla="*/ 548640 h 1095375"/>
                <a:gd name="connsiteX3" fmla="*/ 0 w 3695700"/>
                <a:gd name="connsiteY3" fmla="*/ 548640 h 1095375"/>
                <a:gd name="connsiteX4" fmla="*/ 548640 w 3695700"/>
                <a:gd name="connsiteY4" fmla="*/ 0 h 1095375"/>
                <a:gd name="connsiteX5" fmla="*/ 3156585 w 3695700"/>
                <a:gd name="connsiteY5" fmla="*/ 0 h 1095375"/>
                <a:gd name="connsiteX6" fmla="*/ 3705225 w 3695700"/>
                <a:gd name="connsiteY6" fmla="*/ 548640 h 1095375"/>
                <a:gd name="connsiteX7" fmla="*/ 3705225 w 3695700"/>
                <a:gd name="connsiteY7" fmla="*/ 548640 h 1095375"/>
                <a:gd name="connsiteX8" fmla="*/ 3156490 w 3695700"/>
                <a:gd name="connsiteY8" fmla="*/ 1097280 h 1095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5700" h="1095375">
                  <a:moveTo>
                    <a:pt x="3156490" y="1097280"/>
                  </a:moveTo>
                  <a:lnTo>
                    <a:pt x="548640" y="1097280"/>
                  </a:lnTo>
                  <a:cubicBezTo>
                    <a:pt x="245650" y="1097280"/>
                    <a:pt x="0" y="851630"/>
                    <a:pt x="0" y="548640"/>
                  </a:cubicBezTo>
                  <a:lnTo>
                    <a:pt x="0" y="548640"/>
                  </a:lnTo>
                  <a:cubicBezTo>
                    <a:pt x="0" y="245650"/>
                    <a:pt x="245650" y="0"/>
                    <a:pt x="548640" y="0"/>
                  </a:cubicBezTo>
                  <a:lnTo>
                    <a:pt x="3156585" y="0"/>
                  </a:lnTo>
                  <a:cubicBezTo>
                    <a:pt x="3459575" y="0"/>
                    <a:pt x="3705225" y="245650"/>
                    <a:pt x="3705225" y="548640"/>
                  </a:cubicBezTo>
                  <a:lnTo>
                    <a:pt x="3705225" y="548640"/>
                  </a:lnTo>
                  <a:cubicBezTo>
                    <a:pt x="3705130" y="851630"/>
                    <a:pt x="3459480" y="1097280"/>
                    <a:pt x="3156490" y="1097280"/>
                  </a:cubicBezTo>
                  <a:close/>
                </a:path>
              </a:pathLst>
            </a:custGeom>
            <a:solidFill>
              <a:srgbClr val="223063">
                <a:alpha val="19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1" name="Freeform: Shape 10">
              <a:extLst>
                <a:ext uri="{FF2B5EF4-FFF2-40B4-BE49-F238E27FC236}">
                  <a16:creationId xmlns:a16="http://schemas.microsoft.com/office/drawing/2014/main" id="{23CAACE0-C8F6-436B-996F-0BE440B068B0}"/>
                </a:ext>
              </a:extLst>
            </p:cNvPr>
            <p:cNvSpPr/>
            <p:nvPr/>
          </p:nvSpPr>
          <p:spPr>
            <a:xfrm>
              <a:off x="13712288" y="3688625"/>
              <a:ext cx="1140141" cy="1140141"/>
            </a:xfrm>
            <a:custGeom>
              <a:avLst/>
              <a:gdLst>
                <a:gd name="connsiteX0" fmla="*/ 829628 w 828675"/>
                <a:gd name="connsiteY0" fmla="*/ 414814 h 828675"/>
                <a:gd name="connsiteX1" fmla="*/ 414814 w 828675"/>
                <a:gd name="connsiteY1" fmla="*/ 829628 h 828675"/>
                <a:gd name="connsiteX2" fmla="*/ 0 w 828675"/>
                <a:gd name="connsiteY2" fmla="*/ 414814 h 828675"/>
                <a:gd name="connsiteX3" fmla="*/ 414814 w 828675"/>
                <a:gd name="connsiteY3" fmla="*/ 0 h 828675"/>
                <a:gd name="connsiteX4" fmla="*/ 829628 w 828675"/>
                <a:gd name="connsiteY4" fmla="*/ 414814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675" h="828675">
                  <a:moveTo>
                    <a:pt x="829628" y="414814"/>
                  </a:moveTo>
                  <a:cubicBezTo>
                    <a:pt x="829628" y="643909"/>
                    <a:pt x="643909" y="829628"/>
                    <a:pt x="414814" y="829628"/>
                  </a:cubicBezTo>
                  <a:cubicBezTo>
                    <a:pt x="185718" y="829628"/>
                    <a:pt x="0" y="643909"/>
                    <a:pt x="0" y="414814"/>
                  </a:cubicBezTo>
                  <a:cubicBezTo>
                    <a:pt x="0" y="185718"/>
                    <a:pt x="185718" y="0"/>
                    <a:pt x="414814" y="0"/>
                  </a:cubicBezTo>
                  <a:cubicBezTo>
                    <a:pt x="643909" y="0"/>
                    <a:pt x="829628" y="185718"/>
                    <a:pt x="829628" y="414814"/>
                  </a:cubicBezTo>
                  <a:close/>
                </a:path>
              </a:pathLst>
            </a:custGeom>
            <a:solidFill>
              <a:srgbClr val="100C87"/>
            </a:solidFill>
            <a:ln w="9525" cap="flat">
              <a:noFill/>
              <a:prstDash val="solid"/>
              <a:miter/>
            </a:ln>
          </p:spPr>
          <p:txBody>
            <a:bodyPr rtlCol="0" anchor="ctr"/>
            <a:lstStyle/>
            <a:p>
              <a:endParaRPr lang="en-US"/>
            </a:p>
          </p:txBody>
        </p:sp>
        <p:grpSp>
          <p:nvGrpSpPr>
            <p:cNvPr id="12" name="Group 11">
              <a:extLst>
                <a:ext uri="{FF2B5EF4-FFF2-40B4-BE49-F238E27FC236}">
                  <a16:creationId xmlns:a16="http://schemas.microsoft.com/office/drawing/2014/main" id="{61EA2AD8-3530-497C-9ADF-D087A85B051F}"/>
                </a:ext>
              </a:extLst>
            </p:cNvPr>
            <p:cNvGrpSpPr/>
            <p:nvPr/>
          </p:nvGrpSpPr>
          <p:grpSpPr>
            <a:xfrm>
              <a:off x="15309533" y="3688625"/>
              <a:ext cx="1140141" cy="1140141"/>
              <a:chOff x="13190101" y="4262524"/>
              <a:chExt cx="828675" cy="828675"/>
            </a:xfrm>
          </p:grpSpPr>
          <p:sp>
            <p:nvSpPr>
              <p:cNvPr id="21" name="Freeform: Shape 20">
                <a:extLst>
                  <a:ext uri="{FF2B5EF4-FFF2-40B4-BE49-F238E27FC236}">
                    <a16:creationId xmlns:a16="http://schemas.microsoft.com/office/drawing/2014/main" id="{A892453C-25F2-4128-B5FE-E44EF4F67195}"/>
                  </a:ext>
                </a:extLst>
              </p:cNvPr>
              <p:cNvSpPr/>
              <p:nvPr/>
            </p:nvSpPr>
            <p:spPr>
              <a:xfrm>
                <a:off x="13190101" y="4262524"/>
                <a:ext cx="828675" cy="828675"/>
              </a:xfrm>
              <a:custGeom>
                <a:avLst/>
                <a:gdLst>
                  <a:gd name="connsiteX0" fmla="*/ 829628 w 828675"/>
                  <a:gd name="connsiteY0" fmla="*/ 414814 h 828675"/>
                  <a:gd name="connsiteX1" fmla="*/ 414814 w 828675"/>
                  <a:gd name="connsiteY1" fmla="*/ 829628 h 828675"/>
                  <a:gd name="connsiteX2" fmla="*/ 0 w 828675"/>
                  <a:gd name="connsiteY2" fmla="*/ 414814 h 828675"/>
                  <a:gd name="connsiteX3" fmla="*/ 414814 w 828675"/>
                  <a:gd name="connsiteY3" fmla="*/ 0 h 828675"/>
                  <a:gd name="connsiteX4" fmla="*/ 829628 w 828675"/>
                  <a:gd name="connsiteY4" fmla="*/ 414814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675" h="828675">
                    <a:moveTo>
                      <a:pt x="829628" y="414814"/>
                    </a:moveTo>
                    <a:cubicBezTo>
                      <a:pt x="829628" y="643909"/>
                      <a:pt x="643909" y="829628"/>
                      <a:pt x="414814" y="829628"/>
                    </a:cubicBezTo>
                    <a:cubicBezTo>
                      <a:pt x="185719" y="829628"/>
                      <a:pt x="0" y="643909"/>
                      <a:pt x="0" y="414814"/>
                    </a:cubicBezTo>
                    <a:cubicBezTo>
                      <a:pt x="0" y="185718"/>
                      <a:pt x="185719" y="0"/>
                      <a:pt x="414814" y="0"/>
                    </a:cubicBezTo>
                    <a:cubicBezTo>
                      <a:pt x="643909" y="0"/>
                      <a:pt x="829628" y="185718"/>
                      <a:pt x="829628" y="414814"/>
                    </a:cubicBezTo>
                    <a:close/>
                  </a:path>
                </a:pathLst>
              </a:custGeom>
              <a:solidFill>
                <a:srgbClr val="100C87"/>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39D34D21-CA12-442D-BCFB-B8F0D70284B0}"/>
                  </a:ext>
                </a:extLst>
              </p:cNvPr>
              <p:cNvSpPr/>
              <p:nvPr/>
            </p:nvSpPr>
            <p:spPr>
              <a:xfrm>
                <a:off x="13387682" y="4747565"/>
                <a:ext cx="438150" cy="219075"/>
              </a:xfrm>
              <a:custGeom>
                <a:avLst/>
                <a:gdLst>
                  <a:gd name="connsiteX0" fmla="*/ 58832 w 438150"/>
                  <a:gd name="connsiteY0" fmla="*/ 218666 h 219075"/>
                  <a:gd name="connsiteX1" fmla="*/ 2254 w 438150"/>
                  <a:gd name="connsiteY1" fmla="*/ 160659 h 219075"/>
                  <a:gd name="connsiteX2" fmla="*/ 214566 w 438150"/>
                  <a:gd name="connsiteY2" fmla="*/ 162 h 219075"/>
                  <a:gd name="connsiteX3" fmla="*/ 438022 w 438150"/>
                  <a:gd name="connsiteY3" fmla="*/ 144657 h 219075"/>
                  <a:gd name="connsiteX4" fmla="*/ 385921 w 438150"/>
                  <a:gd name="connsiteY4" fmla="*/ 206664 h 219075"/>
                  <a:gd name="connsiteX5" fmla="*/ 58832 w 438150"/>
                  <a:gd name="connsiteY5" fmla="*/ 218666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150" h="219075">
                    <a:moveTo>
                      <a:pt x="58832" y="218666"/>
                    </a:moveTo>
                    <a:cubicBezTo>
                      <a:pt x="23685" y="228381"/>
                      <a:pt x="-8986" y="195425"/>
                      <a:pt x="2254" y="160659"/>
                    </a:cubicBezTo>
                    <a:cubicBezTo>
                      <a:pt x="31495" y="70457"/>
                      <a:pt x="114458" y="3877"/>
                      <a:pt x="214566" y="162"/>
                    </a:cubicBezTo>
                    <a:cubicBezTo>
                      <a:pt x="314674" y="-3552"/>
                      <a:pt x="402304" y="56836"/>
                      <a:pt x="438022" y="144657"/>
                    </a:cubicBezTo>
                    <a:cubicBezTo>
                      <a:pt x="451738" y="178470"/>
                      <a:pt x="421639" y="213808"/>
                      <a:pt x="385921" y="206664"/>
                    </a:cubicBezTo>
                    <a:cubicBezTo>
                      <a:pt x="275907" y="184662"/>
                      <a:pt x="166941" y="188662"/>
                      <a:pt x="58832" y="218666"/>
                    </a:cubicBezTo>
                    <a:close/>
                  </a:path>
                </a:pathLst>
              </a:custGeom>
              <a:solidFill>
                <a:srgbClr val="E9F6FD"/>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BD4047C4-6E4C-40B7-88AF-249C0E0A88D4}"/>
                  </a:ext>
                </a:extLst>
              </p:cNvPr>
              <p:cNvSpPr/>
              <p:nvPr/>
            </p:nvSpPr>
            <p:spPr>
              <a:xfrm>
                <a:off x="13381173" y="4505031"/>
                <a:ext cx="133350" cy="133350"/>
              </a:xfrm>
              <a:custGeom>
                <a:avLst/>
                <a:gdLst>
                  <a:gd name="connsiteX0" fmla="*/ 140398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8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8" y="70199"/>
                    </a:moveTo>
                    <a:cubicBezTo>
                      <a:pt x="140398" y="108969"/>
                      <a:pt x="108969" y="140399"/>
                      <a:pt x="70199" y="140399"/>
                    </a:cubicBezTo>
                    <a:cubicBezTo>
                      <a:pt x="31429" y="140399"/>
                      <a:pt x="0" y="108969"/>
                      <a:pt x="0" y="70199"/>
                    </a:cubicBezTo>
                    <a:cubicBezTo>
                      <a:pt x="0" y="31429"/>
                      <a:pt x="31429" y="0"/>
                      <a:pt x="70199" y="0"/>
                    </a:cubicBezTo>
                    <a:cubicBezTo>
                      <a:pt x="108969" y="0"/>
                      <a:pt x="140398" y="31429"/>
                      <a:pt x="140398" y="70199"/>
                    </a:cubicBezTo>
                    <a:close/>
                  </a:path>
                </a:pathLst>
              </a:custGeom>
              <a:solidFill>
                <a:srgbClr val="E9F6FD"/>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9FE21DA7-C696-4932-AD7D-69BBEDE91336}"/>
                  </a:ext>
                </a:extLst>
              </p:cNvPr>
              <p:cNvSpPr/>
              <p:nvPr/>
            </p:nvSpPr>
            <p:spPr>
              <a:xfrm>
                <a:off x="13680353" y="4493982"/>
                <a:ext cx="133350" cy="133350"/>
              </a:xfrm>
              <a:custGeom>
                <a:avLst/>
                <a:gdLst>
                  <a:gd name="connsiteX0" fmla="*/ 140398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8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8" y="70199"/>
                    </a:moveTo>
                    <a:cubicBezTo>
                      <a:pt x="140398" y="108969"/>
                      <a:pt x="108969" y="140399"/>
                      <a:pt x="70199" y="140399"/>
                    </a:cubicBezTo>
                    <a:cubicBezTo>
                      <a:pt x="31429" y="140399"/>
                      <a:pt x="0" y="108969"/>
                      <a:pt x="0" y="70199"/>
                    </a:cubicBezTo>
                    <a:cubicBezTo>
                      <a:pt x="0" y="31429"/>
                      <a:pt x="31429" y="0"/>
                      <a:pt x="70199" y="0"/>
                    </a:cubicBezTo>
                    <a:cubicBezTo>
                      <a:pt x="108969" y="0"/>
                      <a:pt x="140398" y="31429"/>
                      <a:pt x="140398" y="70199"/>
                    </a:cubicBezTo>
                    <a:close/>
                  </a:path>
                </a:pathLst>
              </a:custGeom>
              <a:solidFill>
                <a:srgbClr val="E9F6FD"/>
              </a:solidFill>
              <a:ln w="9525" cap="flat">
                <a:noFill/>
                <a:prstDash val="solid"/>
                <a:miter/>
              </a:ln>
            </p:spPr>
            <p:txBody>
              <a:bodyPr rtlCol="0" anchor="ctr"/>
              <a:lstStyle/>
              <a:p>
                <a:endParaRPr lang="en-US"/>
              </a:p>
            </p:txBody>
          </p:sp>
        </p:grpSp>
        <p:grpSp>
          <p:nvGrpSpPr>
            <p:cNvPr id="13" name="Group 12">
              <a:extLst>
                <a:ext uri="{FF2B5EF4-FFF2-40B4-BE49-F238E27FC236}">
                  <a16:creationId xmlns:a16="http://schemas.microsoft.com/office/drawing/2014/main" id="{310539C1-2BB4-497B-8507-F976A965ABB6}"/>
                </a:ext>
              </a:extLst>
            </p:cNvPr>
            <p:cNvGrpSpPr/>
            <p:nvPr/>
          </p:nvGrpSpPr>
          <p:grpSpPr>
            <a:xfrm>
              <a:off x="16907172" y="3688625"/>
              <a:ext cx="1140141" cy="1140141"/>
              <a:chOff x="14351294" y="4262524"/>
              <a:chExt cx="828675" cy="828675"/>
            </a:xfrm>
          </p:grpSpPr>
          <p:sp>
            <p:nvSpPr>
              <p:cNvPr id="17" name="Freeform: Shape 16">
                <a:extLst>
                  <a:ext uri="{FF2B5EF4-FFF2-40B4-BE49-F238E27FC236}">
                    <a16:creationId xmlns:a16="http://schemas.microsoft.com/office/drawing/2014/main" id="{0ABB1E33-197F-45F0-8F81-4E5AC5D8971D}"/>
                  </a:ext>
                </a:extLst>
              </p:cNvPr>
              <p:cNvSpPr/>
              <p:nvPr/>
            </p:nvSpPr>
            <p:spPr>
              <a:xfrm>
                <a:off x="14351294" y="4262524"/>
                <a:ext cx="828675" cy="828675"/>
              </a:xfrm>
              <a:custGeom>
                <a:avLst/>
                <a:gdLst>
                  <a:gd name="connsiteX0" fmla="*/ 829628 w 828675"/>
                  <a:gd name="connsiteY0" fmla="*/ 414814 h 828675"/>
                  <a:gd name="connsiteX1" fmla="*/ 414814 w 828675"/>
                  <a:gd name="connsiteY1" fmla="*/ 829628 h 828675"/>
                  <a:gd name="connsiteX2" fmla="*/ 0 w 828675"/>
                  <a:gd name="connsiteY2" fmla="*/ 414814 h 828675"/>
                  <a:gd name="connsiteX3" fmla="*/ 414814 w 828675"/>
                  <a:gd name="connsiteY3" fmla="*/ 0 h 828675"/>
                  <a:gd name="connsiteX4" fmla="*/ 829628 w 828675"/>
                  <a:gd name="connsiteY4" fmla="*/ 414814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675" h="828675">
                    <a:moveTo>
                      <a:pt x="829628" y="414814"/>
                    </a:moveTo>
                    <a:cubicBezTo>
                      <a:pt x="829628" y="643909"/>
                      <a:pt x="643909" y="829628"/>
                      <a:pt x="414814" y="829628"/>
                    </a:cubicBezTo>
                    <a:cubicBezTo>
                      <a:pt x="185719" y="829628"/>
                      <a:pt x="0" y="643909"/>
                      <a:pt x="0" y="414814"/>
                    </a:cubicBezTo>
                    <a:cubicBezTo>
                      <a:pt x="0" y="185718"/>
                      <a:pt x="185719" y="0"/>
                      <a:pt x="414814" y="0"/>
                    </a:cubicBezTo>
                    <a:cubicBezTo>
                      <a:pt x="643909" y="0"/>
                      <a:pt x="829628" y="185718"/>
                      <a:pt x="829628" y="414814"/>
                    </a:cubicBezTo>
                    <a:close/>
                  </a:path>
                </a:pathLst>
              </a:custGeom>
              <a:solidFill>
                <a:srgbClr val="100C87"/>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23B3A5E8-DF0B-4364-8AFC-035BE6DEF194}"/>
                  </a:ext>
                </a:extLst>
              </p:cNvPr>
              <p:cNvSpPr/>
              <p:nvPr/>
            </p:nvSpPr>
            <p:spPr>
              <a:xfrm>
                <a:off x="14542366" y="4505031"/>
                <a:ext cx="133350" cy="133350"/>
              </a:xfrm>
              <a:custGeom>
                <a:avLst/>
                <a:gdLst>
                  <a:gd name="connsiteX0" fmla="*/ 140398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8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8" y="70199"/>
                    </a:moveTo>
                    <a:cubicBezTo>
                      <a:pt x="140398" y="108969"/>
                      <a:pt x="108969" y="140399"/>
                      <a:pt x="70199" y="140399"/>
                    </a:cubicBezTo>
                    <a:cubicBezTo>
                      <a:pt x="31429" y="140399"/>
                      <a:pt x="0" y="108969"/>
                      <a:pt x="0" y="70199"/>
                    </a:cubicBezTo>
                    <a:cubicBezTo>
                      <a:pt x="0" y="31429"/>
                      <a:pt x="31429" y="0"/>
                      <a:pt x="70199" y="0"/>
                    </a:cubicBezTo>
                    <a:cubicBezTo>
                      <a:pt x="108969" y="0"/>
                      <a:pt x="140398" y="31429"/>
                      <a:pt x="140398" y="70199"/>
                    </a:cubicBezTo>
                    <a:close/>
                  </a:path>
                </a:pathLst>
              </a:custGeom>
              <a:solidFill>
                <a:srgbClr val="E9F6FD"/>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A173E700-31D5-4194-AB21-4398119690B4}"/>
                  </a:ext>
                </a:extLst>
              </p:cNvPr>
              <p:cNvSpPr/>
              <p:nvPr/>
            </p:nvSpPr>
            <p:spPr>
              <a:xfrm>
                <a:off x="14841546" y="4493982"/>
                <a:ext cx="133350" cy="133350"/>
              </a:xfrm>
              <a:custGeom>
                <a:avLst/>
                <a:gdLst>
                  <a:gd name="connsiteX0" fmla="*/ 140399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9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9" y="70199"/>
                    </a:moveTo>
                    <a:cubicBezTo>
                      <a:pt x="140399" y="108969"/>
                      <a:pt x="108969" y="140399"/>
                      <a:pt x="70199" y="140399"/>
                    </a:cubicBezTo>
                    <a:cubicBezTo>
                      <a:pt x="31429" y="140399"/>
                      <a:pt x="0" y="108969"/>
                      <a:pt x="0" y="70199"/>
                    </a:cubicBezTo>
                    <a:cubicBezTo>
                      <a:pt x="0" y="31429"/>
                      <a:pt x="31429" y="0"/>
                      <a:pt x="70199" y="0"/>
                    </a:cubicBezTo>
                    <a:cubicBezTo>
                      <a:pt x="108969" y="0"/>
                      <a:pt x="140399" y="31429"/>
                      <a:pt x="140399" y="70199"/>
                    </a:cubicBezTo>
                    <a:close/>
                  </a:path>
                </a:pathLst>
              </a:custGeom>
              <a:solidFill>
                <a:srgbClr val="E9F6FD"/>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A3D9451A-49E8-4E0A-8093-58194ED080DD}"/>
                  </a:ext>
                </a:extLst>
              </p:cNvPr>
              <p:cNvSpPr/>
              <p:nvPr/>
            </p:nvSpPr>
            <p:spPr>
              <a:xfrm>
                <a:off x="14622185" y="4781065"/>
                <a:ext cx="285750" cy="85725"/>
              </a:xfrm>
              <a:custGeom>
                <a:avLst/>
                <a:gdLst>
                  <a:gd name="connsiteX0" fmla="*/ 242221 w 285750"/>
                  <a:gd name="connsiteY0" fmla="*/ 91440 h 85725"/>
                  <a:gd name="connsiteX1" fmla="*/ 45720 w 285750"/>
                  <a:gd name="connsiteY1" fmla="*/ 91440 h 85725"/>
                  <a:gd name="connsiteX2" fmla="*/ 0 w 285750"/>
                  <a:gd name="connsiteY2" fmla="*/ 45720 h 85725"/>
                  <a:gd name="connsiteX3" fmla="*/ 0 w 285750"/>
                  <a:gd name="connsiteY3" fmla="*/ 45720 h 85725"/>
                  <a:gd name="connsiteX4" fmla="*/ 45720 w 285750"/>
                  <a:gd name="connsiteY4" fmla="*/ 0 h 85725"/>
                  <a:gd name="connsiteX5" fmla="*/ 242221 w 285750"/>
                  <a:gd name="connsiteY5" fmla="*/ 0 h 85725"/>
                  <a:gd name="connsiteX6" fmla="*/ 287941 w 285750"/>
                  <a:gd name="connsiteY6" fmla="*/ 45720 h 85725"/>
                  <a:gd name="connsiteX7" fmla="*/ 287941 w 285750"/>
                  <a:gd name="connsiteY7" fmla="*/ 45720 h 85725"/>
                  <a:gd name="connsiteX8" fmla="*/ 242221 w 285750"/>
                  <a:gd name="connsiteY8" fmla="*/ 9144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750" h="85725">
                    <a:moveTo>
                      <a:pt x="242221" y="91440"/>
                    </a:moveTo>
                    <a:lnTo>
                      <a:pt x="45720" y="91440"/>
                    </a:lnTo>
                    <a:cubicBezTo>
                      <a:pt x="20479" y="91440"/>
                      <a:pt x="0" y="70961"/>
                      <a:pt x="0" y="45720"/>
                    </a:cubicBezTo>
                    <a:lnTo>
                      <a:pt x="0" y="45720"/>
                    </a:lnTo>
                    <a:cubicBezTo>
                      <a:pt x="0" y="20479"/>
                      <a:pt x="20479" y="0"/>
                      <a:pt x="45720" y="0"/>
                    </a:cubicBezTo>
                    <a:lnTo>
                      <a:pt x="242221" y="0"/>
                    </a:lnTo>
                    <a:cubicBezTo>
                      <a:pt x="267462" y="0"/>
                      <a:pt x="287941" y="20479"/>
                      <a:pt x="287941" y="45720"/>
                    </a:cubicBezTo>
                    <a:lnTo>
                      <a:pt x="287941" y="45720"/>
                    </a:lnTo>
                    <a:cubicBezTo>
                      <a:pt x="287846" y="71056"/>
                      <a:pt x="267367" y="91440"/>
                      <a:pt x="242221" y="91440"/>
                    </a:cubicBezTo>
                    <a:close/>
                  </a:path>
                </a:pathLst>
              </a:custGeom>
              <a:solidFill>
                <a:srgbClr val="E9F6FD"/>
              </a:solidFill>
              <a:ln w="9525" cap="flat">
                <a:noFill/>
                <a:prstDash val="solid"/>
                <a:miter/>
              </a:ln>
            </p:spPr>
            <p:txBody>
              <a:bodyPr rtlCol="0" anchor="ctr"/>
              <a:lstStyle/>
              <a:p>
                <a:endParaRPr lang="en-US"/>
              </a:p>
            </p:txBody>
          </p:sp>
        </p:grpSp>
        <p:sp>
          <p:nvSpPr>
            <p:cNvPr id="14" name="Freeform: Shape 13">
              <a:extLst>
                <a:ext uri="{FF2B5EF4-FFF2-40B4-BE49-F238E27FC236}">
                  <a16:creationId xmlns:a16="http://schemas.microsoft.com/office/drawing/2014/main" id="{8DBCBA10-4BFE-4097-A8DA-DE817E863300}"/>
                </a:ext>
              </a:extLst>
            </p:cNvPr>
            <p:cNvSpPr/>
            <p:nvPr/>
          </p:nvSpPr>
          <p:spPr>
            <a:xfrm>
              <a:off x="14982037" y="5338030"/>
              <a:ext cx="3066586" cy="275206"/>
            </a:xfrm>
            <a:custGeom>
              <a:avLst/>
              <a:gdLst>
                <a:gd name="connsiteX0" fmla="*/ 2128076 w 2228850"/>
                <a:gd name="connsiteY0" fmla="*/ 201549 h 200025"/>
                <a:gd name="connsiteX1" fmla="*/ 100775 w 2228850"/>
                <a:gd name="connsiteY1" fmla="*/ 201549 h 200025"/>
                <a:gd name="connsiteX2" fmla="*/ 0 w 2228850"/>
                <a:gd name="connsiteY2" fmla="*/ 100775 h 200025"/>
                <a:gd name="connsiteX3" fmla="*/ 0 w 2228850"/>
                <a:gd name="connsiteY3" fmla="*/ 100775 h 200025"/>
                <a:gd name="connsiteX4" fmla="*/ 100775 w 2228850"/>
                <a:gd name="connsiteY4" fmla="*/ 0 h 200025"/>
                <a:gd name="connsiteX5" fmla="*/ 2128076 w 2228850"/>
                <a:gd name="connsiteY5" fmla="*/ 0 h 200025"/>
                <a:gd name="connsiteX6" fmla="*/ 2228850 w 2228850"/>
                <a:gd name="connsiteY6" fmla="*/ 100775 h 200025"/>
                <a:gd name="connsiteX7" fmla="*/ 2228850 w 2228850"/>
                <a:gd name="connsiteY7" fmla="*/ 100775 h 200025"/>
                <a:gd name="connsiteX8" fmla="*/ 2128076 w 2228850"/>
                <a:gd name="connsiteY8" fmla="*/ 201549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8850" h="200025">
                  <a:moveTo>
                    <a:pt x="2128076" y="201549"/>
                  </a:moveTo>
                  <a:lnTo>
                    <a:pt x="100775" y="201549"/>
                  </a:lnTo>
                  <a:cubicBezTo>
                    <a:pt x="45149" y="201549"/>
                    <a:pt x="0" y="156400"/>
                    <a:pt x="0" y="100775"/>
                  </a:cubicBezTo>
                  <a:lnTo>
                    <a:pt x="0" y="100775"/>
                  </a:lnTo>
                  <a:cubicBezTo>
                    <a:pt x="0" y="45148"/>
                    <a:pt x="45149" y="0"/>
                    <a:pt x="100775" y="0"/>
                  </a:cubicBezTo>
                  <a:lnTo>
                    <a:pt x="2128076" y="0"/>
                  </a:lnTo>
                  <a:cubicBezTo>
                    <a:pt x="2183702" y="0"/>
                    <a:pt x="2228850" y="45148"/>
                    <a:pt x="2228850" y="100775"/>
                  </a:cubicBezTo>
                  <a:lnTo>
                    <a:pt x="2228850" y="100775"/>
                  </a:lnTo>
                  <a:cubicBezTo>
                    <a:pt x="2228850" y="156496"/>
                    <a:pt x="2183797" y="201549"/>
                    <a:pt x="2128076" y="201549"/>
                  </a:cubicBezTo>
                  <a:close/>
                </a:path>
              </a:pathLst>
            </a:custGeom>
            <a:solidFill>
              <a:srgbClr val="223063">
                <a:alpha val="19000"/>
              </a:srgbClr>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FD7E3402-5FD8-4FB0-9CBB-168364BB1E75}"/>
                </a:ext>
              </a:extLst>
            </p:cNvPr>
            <p:cNvSpPr/>
            <p:nvPr/>
          </p:nvSpPr>
          <p:spPr>
            <a:xfrm>
              <a:off x="15626807" y="5760668"/>
              <a:ext cx="2411332" cy="104841"/>
            </a:xfrm>
            <a:custGeom>
              <a:avLst/>
              <a:gdLst>
                <a:gd name="connsiteX0" fmla="*/ 1718977 w 1752600"/>
                <a:gd name="connsiteY0" fmla="*/ 82487 h 76200"/>
                <a:gd name="connsiteX1" fmla="*/ 41243 w 1752600"/>
                <a:gd name="connsiteY1" fmla="*/ 82487 h 76200"/>
                <a:gd name="connsiteX2" fmla="*/ 0 w 1752600"/>
                <a:gd name="connsiteY2" fmla="*/ 41243 h 76200"/>
                <a:gd name="connsiteX3" fmla="*/ 0 w 1752600"/>
                <a:gd name="connsiteY3" fmla="*/ 41243 h 76200"/>
                <a:gd name="connsiteX4" fmla="*/ 41243 w 1752600"/>
                <a:gd name="connsiteY4" fmla="*/ 0 h 76200"/>
                <a:gd name="connsiteX5" fmla="*/ 1718977 w 1752600"/>
                <a:gd name="connsiteY5" fmla="*/ 0 h 76200"/>
                <a:gd name="connsiteX6" fmla="*/ 1760220 w 1752600"/>
                <a:gd name="connsiteY6" fmla="*/ 41243 h 76200"/>
                <a:gd name="connsiteX7" fmla="*/ 1760220 w 1752600"/>
                <a:gd name="connsiteY7" fmla="*/ 41243 h 76200"/>
                <a:gd name="connsiteX8" fmla="*/ 1718977 w 1752600"/>
                <a:gd name="connsiteY8" fmla="*/ 8248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52600" h="76200">
                  <a:moveTo>
                    <a:pt x="1718977" y="82487"/>
                  </a:moveTo>
                  <a:lnTo>
                    <a:pt x="41243" y="82487"/>
                  </a:lnTo>
                  <a:cubicBezTo>
                    <a:pt x="18479" y="82487"/>
                    <a:pt x="0" y="64008"/>
                    <a:pt x="0" y="41243"/>
                  </a:cubicBezTo>
                  <a:lnTo>
                    <a:pt x="0" y="41243"/>
                  </a:lnTo>
                  <a:cubicBezTo>
                    <a:pt x="0" y="18479"/>
                    <a:pt x="18479" y="0"/>
                    <a:pt x="41243" y="0"/>
                  </a:cubicBezTo>
                  <a:lnTo>
                    <a:pt x="1718977" y="0"/>
                  </a:lnTo>
                  <a:cubicBezTo>
                    <a:pt x="1741742" y="0"/>
                    <a:pt x="1760220" y="18479"/>
                    <a:pt x="1760220" y="41243"/>
                  </a:cubicBezTo>
                  <a:lnTo>
                    <a:pt x="1760220" y="41243"/>
                  </a:lnTo>
                  <a:cubicBezTo>
                    <a:pt x="1760220" y="64008"/>
                    <a:pt x="1741837" y="82487"/>
                    <a:pt x="1718977" y="82487"/>
                  </a:cubicBezTo>
                  <a:close/>
                </a:path>
              </a:pathLst>
            </a:custGeom>
            <a:solidFill>
              <a:srgbClr val="223063">
                <a:alpha val="19000"/>
              </a:srgbClr>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7E7AB528-2D60-4792-A91E-3F2C71D85F7D}"/>
                </a:ext>
              </a:extLst>
            </p:cNvPr>
            <p:cNvSpPr/>
            <p:nvPr/>
          </p:nvSpPr>
          <p:spPr>
            <a:xfrm>
              <a:off x="15294332" y="5960650"/>
              <a:ext cx="2752064" cy="104841"/>
            </a:xfrm>
            <a:custGeom>
              <a:avLst/>
              <a:gdLst>
                <a:gd name="connsiteX0" fmla="*/ 1960626 w 2000250"/>
                <a:gd name="connsiteY0" fmla="*/ 82487 h 76200"/>
                <a:gd name="connsiteX1" fmla="*/ 41243 w 2000250"/>
                <a:gd name="connsiteY1" fmla="*/ 82487 h 76200"/>
                <a:gd name="connsiteX2" fmla="*/ 0 w 2000250"/>
                <a:gd name="connsiteY2" fmla="*/ 41243 h 76200"/>
                <a:gd name="connsiteX3" fmla="*/ 0 w 2000250"/>
                <a:gd name="connsiteY3" fmla="*/ 41243 h 76200"/>
                <a:gd name="connsiteX4" fmla="*/ 41243 w 2000250"/>
                <a:gd name="connsiteY4" fmla="*/ 0 h 76200"/>
                <a:gd name="connsiteX5" fmla="*/ 1960721 w 2000250"/>
                <a:gd name="connsiteY5" fmla="*/ 0 h 76200"/>
                <a:gd name="connsiteX6" fmla="*/ 2001964 w 2000250"/>
                <a:gd name="connsiteY6" fmla="*/ 41243 h 76200"/>
                <a:gd name="connsiteX7" fmla="*/ 2001964 w 2000250"/>
                <a:gd name="connsiteY7" fmla="*/ 41243 h 76200"/>
                <a:gd name="connsiteX8" fmla="*/ 1960626 w 2000250"/>
                <a:gd name="connsiteY8" fmla="*/ 8248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00250" h="76200">
                  <a:moveTo>
                    <a:pt x="1960626" y="82487"/>
                  </a:moveTo>
                  <a:lnTo>
                    <a:pt x="41243" y="82487"/>
                  </a:lnTo>
                  <a:cubicBezTo>
                    <a:pt x="18479" y="82487"/>
                    <a:pt x="0" y="64008"/>
                    <a:pt x="0" y="41243"/>
                  </a:cubicBezTo>
                  <a:lnTo>
                    <a:pt x="0" y="41243"/>
                  </a:lnTo>
                  <a:cubicBezTo>
                    <a:pt x="0" y="18479"/>
                    <a:pt x="18479" y="0"/>
                    <a:pt x="41243" y="0"/>
                  </a:cubicBezTo>
                  <a:lnTo>
                    <a:pt x="1960721" y="0"/>
                  </a:lnTo>
                  <a:cubicBezTo>
                    <a:pt x="1983486" y="0"/>
                    <a:pt x="2001964" y="18479"/>
                    <a:pt x="2001964" y="41243"/>
                  </a:cubicBezTo>
                  <a:lnTo>
                    <a:pt x="2001964" y="41243"/>
                  </a:lnTo>
                  <a:cubicBezTo>
                    <a:pt x="2001869" y="64103"/>
                    <a:pt x="1983486" y="82487"/>
                    <a:pt x="1960626" y="82487"/>
                  </a:cubicBezTo>
                  <a:close/>
                </a:path>
              </a:pathLst>
            </a:custGeom>
            <a:solidFill>
              <a:srgbClr val="223063">
                <a:alpha val="19000"/>
              </a:srgbClr>
            </a:solidFill>
            <a:ln w="9525" cap="flat">
              <a:noFill/>
              <a:prstDash val="solid"/>
              <a:miter/>
            </a:ln>
          </p:spPr>
          <p:txBody>
            <a:bodyPr rtlCol="0" anchor="ctr"/>
            <a:lstStyle/>
            <a:p>
              <a:endParaRPr lang="en-US"/>
            </a:p>
          </p:txBody>
        </p:sp>
      </p:grpSp>
      <p:grpSp>
        <p:nvGrpSpPr>
          <p:cNvPr id="25" name="Group 24">
            <a:extLst>
              <a:ext uri="{FF2B5EF4-FFF2-40B4-BE49-F238E27FC236}">
                <a16:creationId xmlns:a16="http://schemas.microsoft.com/office/drawing/2014/main" id="{6BDF4816-8A37-40A1-87F2-F4A6B3EA4291}"/>
              </a:ext>
            </a:extLst>
          </p:cNvPr>
          <p:cNvGrpSpPr/>
          <p:nvPr/>
        </p:nvGrpSpPr>
        <p:grpSpPr>
          <a:xfrm>
            <a:off x="17765162" y="7465841"/>
            <a:ext cx="3806366" cy="7972074"/>
            <a:chOff x="14974896" y="4866790"/>
            <a:chExt cx="2766536" cy="5794248"/>
          </a:xfrm>
        </p:grpSpPr>
        <p:sp>
          <p:nvSpPr>
            <p:cNvPr id="26" name="Freeform: Shape 25">
              <a:extLst>
                <a:ext uri="{FF2B5EF4-FFF2-40B4-BE49-F238E27FC236}">
                  <a16:creationId xmlns:a16="http://schemas.microsoft.com/office/drawing/2014/main" id="{36180FB8-613F-4192-B776-DE62593EF3AF}"/>
                </a:ext>
              </a:extLst>
            </p:cNvPr>
            <p:cNvSpPr/>
            <p:nvPr/>
          </p:nvSpPr>
          <p:spPr>
            <a:xfrm>
              <a:off x="15712607" y="10194313"/>
              <a:ext cx="2028825" cy="466725"/>
            </a:xfrm>
            <a:custGeom>
              <a:avLst/>
              <a:gdLst>
                <a:gd name="connsiteX0" fmla="*/ 2038159 w 2028825"/>
                <a:gd name="connsiteY0" fmla="*/ 235744 h 466725"/>
                <a:gd name="connsiteX1" fmla="*/ 1019080 w 2028825"/>
                <a:gd name="connsiteY1" fmla="*/ 471488 h 466725"/>
                <a:gd name="connsiteX2" fmla="*/ 0 w 2028825"/>
                <a:gd name="connsiteY2" fmla="*/ 235744 h 466725"/>
                <a:gd name="connsiteX3" fmla="*/ 1019080 w 2028825"/>
                <a:gd name="connsiteY3" fmla="*/ 0 h 466725"/>
                <a:gd name="connsiteX4" fmla="*/ 2038159 w 2028825"/>
                <a:gd name="connsiteY4" fmla="*/ 235744 h 46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8825" h="466725">
                  <a:moveTo>
                    <a:pt x="2038159" y="235744"/>
                  </a:moveTo>
                  <a:cubicBezTo>
                    <a:pt x="2038159" y="365942"/>
                    <a:pt x="1581902" y="471488"/>
                    <a:pt x="1019080" y="471488"/>
                  </a:cubicBezTo>
                  <a:cubicBezTo>
                    <a:pt x="456257" y="471488"/>
                    <a:pt x="0" y="365942"/>
                    <a:pt x="0" y="235744"/>
                  </a:cubicBezTo>
                  <a:cubicBezTo>
                    <a:pt x="0" y="105546"/>
                    <a:pt x="456257" y="0"/>
                    <a:pt x="1019080" y="0"/>
                  </a:cubicBezTo>
                  <a:cubicBezTo>
                    <a:pt x="1581902" y="0"/>
                    <a:pt x="2038159" y="105546"/>
                    <a:pt x="2038159" y="235744"/>
                  </a:cubicBezTo>
                  <a:close/>
                </a:path>
              </a:pathLst>
            </a:custGeom>
            <a:solidFill>
              <a:schemeClr val="bg1">
                <a:lumMod val="90000"/>
                <a:lumOff val="10000"/>
              </a:schemeClr>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DC0CB10A-440F-45C3-8BD6-75199C0F40B1}"/>
                </a:ext>
              </a:extLst>
            </p:cNvPr>
            <p:cNvSpPr/>
            <p:nvPr/>
          </p:nvSpPr>
          <p:spPr>
            <a:xfrm>
              <a:off x="16475750" y="10268513"/>
              <a:ext cx="28575" cy="95250"/>
            </a:xfrm>
            <a:custGeom>
              <a:avLst/>
              <a:gdLst>
                <a:gd name="connsiteX0" fmla="*/ 0 w 28575"/>
                <a:gd name="connsiteY0" fmla="*/ 0 h 95250"/>
                <a:gd name="connsiteX1" fmla="*/ 35814 w 28575"/>
                <a:gd name="connsiteY1" fmla="*/ 0 h 95250"/>
                <a:gd name="connsiteX2" fmla="*/ 35814 w 28575"/>
                <a:gd name="connsiteY2" fmla="*/ 99441 h 95250"/>
                <a:gd name="connsiteX3" fmla="*/ 0 w 28575"/>
                <a:gd name="connsiteY3" fmla="*/ 99441 h 95250"/>
              </a:gdLst>
              <a:ahLst/>
              <a:cxnLst>
                <a:cxn ang="0">
                  <a:pos x="connsiteX0" y="connsiteY0"/>
                </a:cxn>
                <a:cxn ang="0">
                  <a:pos x="connsiteX1" y="connsiteY1"/>
                </a:cxn>
                <a:cxn ang="0">
                  <a:pos x="connsiteX2" y="connsiteY2"/>
                </a:cxn>
                <a:cxn ang="0">
                  <a:pos x="connsiteX3" y="connsiteY3"/>
                </a:cxn>
              </a:cxnLst>
              <a:rect l="l" t="t" r="r" b="b"/>
              <a:pathLst>
                <a:path w="28575" h="95250">
                  <a:moveTo>
                    <a:pt x="0" y="0"/>
                  </a:moveTo>
                  <a:lnTo>
                    <a:pt x="35814" y="0"/>
                  </a:lnTo>
                  <a:lnTo>
                    <a:pt x="35814" y="99441"/>
                  </a:lnTo>
                  <a:lnTo>
                    <a:pt x="0" y="99441"/>
                  </a:lnTo>
                  <a:close/>
                </a:path>
              </a:pathLst>
            </a:custGeom>
            <a:solidFill>
              <a:srgbClr val="FFB2BA"/>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793C49BC-5762-4B1B-8A2D-D2FAF9178FB2}"/>
                </a:ext>
              </a:extLst>
            </p:cNvPr>
            <p:cNvSpPr/>
            <p:nvPr/>
          </p:nvSpPr>
          <p:spPr>
            <a:xfrm>
              <a:off x="16324701" y="10318299"/>
              <a:ext cx="219075" cy="104775"/>
            </a:xfrm>
            <a:custGeom>
              <a:avLst/>
              <a:gdLst>
                <a:gd name="connsiteX0" fmla="*/ 135047 w 219075"/>
                <a:gd name="connsiteY0" fmla="*/ 3839 h 104775"/>
                <a:gd name="connsiteX1" fmla="*/ 115806 w 219075"/>
                <a:gd name="connsiteY1" fmla="*/ 5649 h 104775"/>
                <a:gd name="connsiteX2" fmla="*/ 61419 w 219075"/>
                <a:gd name="connsiteY2" fmla="*/ 34700 h 104775"/>
                <a:gd name="connsiteX3" fmla="*/ 78 w 219075"/>
                <a:gd name="connsiteY3" fmla="*/ 87945 h 104775"/>
                <a:gd name="connsiteX4" fmla="*/ 87041 w 219075"/>
                <a:gd name="connsiteY4" fmla="*/ 111662 h 104775"/>
                <a:gd name="connsiteX5" fmla="*/ 194959 w 219075"/>
                <a:gd name="connsiteY5" fmla="*/ 74133 h 104775"/>
                <a:gd name="connsiteX6" fmla="*/ 216867 w 219075"/>
                <a:gd name="connsiteY6" fmla="*/ 1458 h 104775"/>
                <a:gd name="connsiteX7" fmla="*/ 135047 w 219075"/>
                <a:gd name="connsiteY7" fmla="*/ 383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5" h="104775">
                  <a:moveTo>
                    <a:pt x="135047" y="3839"/>
                  </a:moveTo>
                  <a:cubicBezTo>
                    <a:pt x="128665" y="2315"/>
                    <a:pt x="121807" y="2982"/>
                    <a:pt x="115806" y="5649"/>
                  </a:cubicBezTo>
                  <a:cubicBezTo>
                    <a:pt x="103519" y="10983"/>
                    <a:pt x="81897" y="21174"/>
                    <a:pt x="61419" y="34700"/>
                  </a:cubicBezTo>
                  <a:cubicBezTo>
                    <a:pt x="30558" y="55179"/>
                    <a:pt x="1983" y="68419"/>
                    <a:pt x="78" y="87945"/>
                  </a:cubicBezTo>
                  <a:cubicBezTo>
                    <a:pt x="-1827" y="107471"/>
                    <a:pt x="31415" y="110804"/>
                    <a:pt x="87041" y="111662"/>
                  </a:cubicBezTo>
                  <a:cubicBezTo>
                    <a:pt x="142667" y="112614"/>
                    <a:pt x="174480" y="89278"/>
                    <a:pt x="194959" y="74133"/>
                  </a:cubicBezTo>
                  <a:cubicBezTo>
                    <a:pt x="215438" y="58894"/>
                    <a:pt x="231535" y="8983"/>
                    <a:pt x="216867" y="1458"/>
                  </a:cubicBezTo>
                  <a:cubicBezTo>
                    <a:pt x="202865" y="-5781"/>
                    <a:pt x="190673" y="16983"/>
                    <a:pt x="135047" y="3839"/>
                  </a:cubicBezTo>
                  <a:close/>
                </a:path>
              </a:pathLst>
            </a:custGeom>
            <a:solidFill>
              <a:srgbClr val="001149"/>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576DBB6F-CB24-4A8A-9752-6ECC535577D4}"/>
                </a:ext>
              </a:extLst>
            </p:cNvPr>
            <p:cNvSpPr/>
            <p:nvPr/>
          </p:nvSpPr>
          <p:spPr>
            <a:xfrm>
              <a:off x="17018485" y="10218792"/>
              <a:ext cx="28575" cy="95250"/>
            </a:xfrm>
            <a:custGeom>
              <a:avLst/>
              <a:gdLst>
                <a:gd name="connsiteX0" fmla="*/ 0 w 28575"/>
                <a:gd name="connsiteY0" fmla="*/ 0 h 95250"/>
                <a:gd name="connsiteX1" fmla="*/ 35814 w 28575"/>
                <a:gd name="connsiteY1" fmla="*/ 0 h 95250"/>
                <a:gd name="connsiteX2" fmla="*/ 35814 w 28575"/>
                <a:gd name="connsiteY2" fmla="*/ 99441 h 95250"/>
                <a:gd name="connsiteX3" fmla="*/ 0 w 28575"/>
                <a:gd name="connsiteY3" fmla="*/ 99441 h 95250"/>
              </a:gdLst>
              <a:ahLst/>
              <a:cxnLst>
                <a:cxn ang="0">
                  <a:pos x="connsiteX0" y="connsiteY0"/>
                </a:cxn>
                <a:cxn ang="0">
                  <a:pos x="connsiteX1" y="connsiteY1"/>
                </a:cxn>
                <a:cxn ang="0">
                  <a:pos x="connsiteX2" y="connsiteY2"/>
                </a:cxn>
                <a:cxn ang="0">
                  <a:pos x="connsiteX3" y="connsiteY3"/>
                </a:cxn>
              </a:cxnLst>
              <a:rect l="l" t="t" r="r" b="b"/>
              <a:pathLst>
                <a:path w="28575" h="95250">
                  <a:moveTo>
                    <a:pt x="0" y="0"/>
                  </a:moveTo>
                  <a:lnTo>
                    <a:pt x="35814" y="0"/>
                  </a:lnTo>
                  <a:lnTo>
                    <a:pt x="35814" y="99441"/>
                  </a:lnTo>
                  <a:lnTo>
                    <a:pt x="0" y="99441"/>
                  </a:lnTo>
                  <a:close/>
                </a:path>
              </a:pathLst>
            </a:custGeom>
            <a:solidFill>
              <a:srgbClr val="FFB2BA"/>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C68EBB2A-0744-4C9D-B5D8-260E748EBD9C}"/>
                </a:ext>
              </a:extLst>
            </p:cNvPr>
            <p:cNvSpPr/>
            <p:nvPr/>
          </p:nvSpPr>
          <p:spPr>
            <a:xfrm>
              <a:off x="16867341" y="10268579"/>
              <a:ext cx="219075" cy="104775"/>
            </a:xfrm>
            <a:custGeom>
              <a:avLst/>
              <a:gdLst>
                <a:gd name="connsiteX0" fmla="*/ 135047 w 219075"/>
                <a:gd name="connsiteY0" fmla="*/ 3839 h 104775"/>
                <a:gd name="connsiteX1" fmla="*/ 115806 w 219075"/>
                <a:gd name="connsiteY1" fmla="*/ 5649 h 104775"/>
                <a:gd name="connsiteX2" fmla="*/ 61419 w 219075"/>
                <a:gd name="connsiteY2" fmla="*/ 34700 h 104775"/>
                <a:gd name="connsiteX3" fmla="*/ 78 w 219075"/>
                <a:gd name="connsiteY3" fmla="*/ 87944 h 104775"/>
                <a:gd name="connsiteX4" fmla="*/ 87041 w 219075"/>
                <a:gd name="connsiteY4" fmla="*/ 111662 h 104775"/>
                <a:gd name="connsiteX5" fmla="*/ 194959 w 219075"/>
                <a:gd name="connsiteY5" fmla="*/ 74133 h 104775"/>
                <a:gd name="connsiteX6" fmla="*/ 216867 w 219075"/>
                <a:gd name="connsiteY6" fmla="*/ 1458 h 104775"/>
                <a:gd name="connsiteX7" fmla="*/ 135047 w 219075"/>
                <a:gd name="connsiteY7" fmla="*/ 383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5" h="104775">
                  <a:moveTo>
                    <a:pt x="135047" y="3839"/>
                  </a:moveTo>
                  <a:cubicBezTo>
                    <a:pt x="128665" y="2315"/>
                    <a:pt x="121807" y="2981"/>
                    <a:pt x="115806" y="5649"/>
                  </a:cubicBezTo>
                  <a:cubicBezTo>
                    <a:pt x="103519" y="10983"/>
                    <a:pt x="81897" y="21174"/>
                    <a:pt x="61419" y="34700"/>
                  </a:cubicBezTo>
                  <a:cubicBezTo>
                    <a:pt x="30558" y="55178"/>
                    <a:pt x="1983" y="68418"/>
                    <a:pt x="78" y="87944"/>
                  </a:cubicBezTo>
                  <a:cubicBezTo>
                    <a:pt x="-1827" y="107471"/>
                    <a:pt x="31415" y="110804"/>
                    <a:pt x="87041" y="111662"/>
                  </a:cubicBezTo>
                  <a:cubicBezTo>
                    <a:pt x="142667" y="112614"/>
                    <a:pt x="174480" y="89278"/>
                    <a:pt x="194959" y="74133"/>
                  </a:cubicBezTo>
                  <a:cubicBezTo>
                    <a:pt x="215438" y="58893"/>
                    <a:pt x="231535" y="8982"/>
                    <a:pt x="216867" y="1458"/>
                  </a:cubicBezTo>
                  <a:cubicBezTo>
                    <a:pt x="202865" y="-5781"/>
                    <a:pt x="190768" y="16983"/>
                    <a:pt x="135047" y="3839"/>
                  </a:cubicBezTo>
                  <a:close/>
                </a:path>
              </a:pathLst>
            </a:custGeom>
            <a:solidFill>
              <a:srgbClr val="001149"/>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0B60A304-2329-493B-96A6-74091F15B707}"/>
                </a:ext>
              </a:extLst>
            </p:cNvPr>
            <p:cNvSpPr/>
            <p:nvPr/>
          </p:nvSpPr>
          <p:spPr>
            <a:xfrm>
              <a:off x="16152186" y="6780553"/>
              <a:ext cx="1400175" cy="3495675"/>
            </a:xfrm>
            <a:custGeom>
              <a:avLst/>
              <a:gdLst>
                <a:gd name="connsiteX0" fmla="*/ 0 w 1400175"/>
                <a:gd name="connsiteY0" fmla="*/ 354997 h 3495675"/>
                <a:gd name="connsiteX1" fmla="*/ 272606 w 1400175"/>
                <a:gd name="connsiteY1" fmla="*/ 3499771 h 3495675"/>
                <a:gd name="connsiteX2" fmla="*/ 401669 w 1400175"/>
                <a:gd name="connsiteY2" fmla="*/ 3499771 h 3495675"/>
                <a:gd name="connsiteX3" fmla="*/ 718471 w 1400175"/>
                <a:gd name="connsiteY3" fmla="*/ 1166527 h 3495675"/>
                <a:gd name="connsiteX4" fmla="*/ 804958 w 1400175"/>
                <a:gd name="connsiteY4" fmla="*/ 3460623 h 3495675"/>
                <a:gd name="connsiteX5" fmla="*/ 960882 w 1400175"/>
                <a:gd name="connsiteY5" fmla="*/ 3460623 h 3495675"/>
                <a:gd name="connsiteX6" fmla="*/ 1402366 w 1400175"/>
                <a:gd name="connsiteY6" fmla="*/ 0 h 3495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0175" h="3495675">
                  <a:moveTo>
                    <a:pt x="0" y="354997"/>
                  </a:moveTo>
                  <a:lnTo>
                    <a:pt x="272606" y="3499771"/>
                  </a:lnTo>
                  <a:lnTo>
                    <a:pt x="401669" y="3499771"/>
                  </a:lnTo>
                  <a:lnTo>
                    <a:pt x="718471" y="1166527"/>
                  </a:lnTo>
                  <a:lnTo>
                    <a:pt x="804958" y="3460623"/>
                  </a:lnTo>
                  <a:lnTo>
                    <a:pt x="960882" y="3460623"/>
                  </a:lnTo>
                  <a:cubicBezTo>
                    <a:pt x="960882" y="3460623"/>
                    <a:pt x="1386935" y="1413986"/>
                    <a:pt x="1402366" y="0"/>
                  </a:cubicBezTo>
                </a:path>
              </a:pathLst>
            </a:custGeom>
            <a:solidFill>
              <a:srgbClr val="001149"/>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FE468FE4-2E45-431C-BF55-9A4EAFF30B2D}"/>
                </a:ext>
              </a:extLst>
            </p:cNvPr>
            <p:cNvSpPr/>
            <p:nvPr/>
          </p:nvSpPr>
          <p:spPr>
            <a:xfrm>
              <a:off x="16133372" y="5609550"/>
              <a:ext cx="1438275" cy="1895475"/>
            </a:xfrm>
            <a:custGeom>
              <a:avLst/>
              <a:gdLst>
                <a:gd name="connsiteX0" fmla="*/ 1431277 w 1438275"/>
                <a:gd name="connsiteY0" fmla="*/ 1502664 h 1895475"/>
                <a:gd name="connsiteX1" fmla="*/ 1109427 w 1438275"/>
                <a:gd name="connsiteY1" fmla="*/ 1859280 h 1895475"/>
                <a:gd name="connsiteX2" fmla="*/ 331139 w 1438275"/>
                <a:gd name="connsiteY2" fmla="*/ 1872329 h 1895475"/>
                <a:gd name="connsiteX3" fmla="*/ 4908 w 1438275"/>
                <a:gd name="connsiteY3" fmla="*/ 1504379 h 1895475"/>
                <a:gd name="connsiteX4" fmla="*/ 621 w 1438275"/>
                <a:gd name="connsiteY4" fmla="*/ 1356455 h 1895475"/>
                <a:gd name="connsiteX5" fmla="*/ 526 w 1438275"/>
                <a:gd name="connsiteY5" fmla="*/ 1210628 h 1895475"/>
                <a:gd name="connsiteX6" fmla="*/ 64344 w 1438275"/>
                <a:gd name="connsiteY6" fmla="*/ 529876 h 1895475"/>
                <a:gd name="connsiteX7" fmla="*/ 701471 w 1438275"/>
                <a:gd name="connsiteY7" fmla="*/ 0 h 1895475"/>
                <a:gd name="connsiteX8" fmla="*/ 729189 w 1438275"/>
                <a:gd name="connsiteY8" fmla="*/ 0 h 1895475"/>
                <a:gd name="connsiteX9" fmla="*/ 1362220 w 1438275"/>
                <a:gd name="connsiteY9" fmla="*/ 510159 h 1895475"/>
                <a:gd name="connsiteX10" fmla="*/ 1431277 w 1438275"/>
                <a:gd name="connsiteY10" fmla="*/ 1502664 h 1895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8275" h="1895475">
                  <a:moveTo>
                    <a:pt x="1431277" y="1502664"/>
                  </a:moveTo>
                  <a:cubicBezTo>
                    <a:pt x="1418418" y="1681353"/>
                    <a:pt x="1286211" y="1829752"/>
                    <a:pt x="1109427" y="1859280"/>
                  </a:cubicBezTo>
                  <a:cubicBezTo>
                    <a:pt x="833868" y="1905381"/>
                    <a:pt x="574026" y="1910715"/>
                    <a:pt x="331139" y="1872329"/>
                  </a:cubicBezTo>
                  <a:cubicBezTo>
                    <a:pt x="148735" y="1843659"/>
                    <a:pt x="12813" y="1688878"/>
                    <a:pt x="4908" y="1504379"/>
                  </a:cubicBezTo>
                  <a:cubicBezTo>
                    <a:pt x="2812" y="1454658"/>
                    <a:pt x="1288" y="1405319"/>
                    <a:pt x="621" y="1356455"/>
                  </a:cubicBezTo>
                  <a:cubicBezTo>
                    <a:pt x="-141" y="1307402"/>
                    <a:pt x="-236" y="1258824"/>
                    <a:pt x="526" y="1210628"/>
                  </a:cubicBezTo>
                  <a:cubicBezTo>
                    <a:pt x="3765" y="974027"/>
                    <a:pt x="24339" y="746760"/>
                    <a:pt x="64344" y="529876"/>
                  </a:cubicBezTo>
                  <a:cubicBezTo>
                    <a:pt x="121017" y="222790"/>
                    <a:pt x="389146" y="0"/>
                    <a:pt x="701471" y="0"/>
                  </a:cubicBezTo>
                  <a:lnTo>
                    <a:pt x="729189" y="0"/>
                  </a:lnTo>
                  <a:cubicBezTo>
                    <a:pt x="1033893" y="0"/>
                    <a:pt x="1298117" y="212217"/>
                    <a:pt x="1362220" y="510159"/>
                  </a:cubicBezTo>
                  <a:cubicBezTo>
                    <a:pt x="1431181" y="830294"/>
                    <a:pt x="1456041" y="1160716"/>
                    <a:pt x="1431277" y="1502664"/>
                  </a:cubicBezTo>
                  <a:close/>
                </a:path>
              </a:pathLst>
            </a:custGeom>
            <a:solidFill>
              <a:schemeClr val="accent1"/>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C97B1CAE-9633-4A7A-83B1-27B3256E2052}"/>
                </a:ext>
              </a:extLst>
            </p:cNvPr>
            <p:cNvSpPr/>
            <p:nvPr/>
          </p:nvSpPr>
          <p:spPr>
            <a:xfrm>
              <a:off x="16672346" y="6888852"/>
              <a:ext cx="885825" cy="400050"/>
            </a:xfrm>
            <a:custGeom>
              <a:avLst/>
              <a:gdLst>
                <a:gd name="connsiteX0" fmla="*/ 892302 w 885825"/>
                <a:gd name="connsiteY0" fmla="*/ 0 h 400050"/>
                <a:gd name="connsiteX1" fmla="*/ 512731 w 885825"/>
                <a:gd name="connsiteY1" fmla="*/ 355092 h 400050"/>
                <a:gd name="connsiteX2" fmla="*/ 0 w 885825"/>
                <a:gd name="connsiteY2" fmla="*/ 385953 h 400050"/>
              </a:gdLst>
              <a:ahLst/>
              <a:cxnLst>
                <a:cxn ang="0">
                  <a:pos x="connsiteX0" y="connsiteY0"/>
                </a:cxn>
                <a:cxn ang="0">
                  <a:pos x="connsiteX1" y="connsiteY1"/>
                </a:cxn>
                <a:cxn ang="0">
                  <a:pos x="connsiteX2" y="connsiteY2"/>
                </a:cxn>
              </a:cxnLst>
              <a:rect l="l" t="t" r="r" b="b"/>
              <a:pathLst>
                <a:path w="885825" h="400050">
                  <a:moveTo>
                    <a:pt x="892302" y="0"/>
                  </a:moveTo>
                  <a:cubicBezTo>
                    <a:pt x="892302" y="0"/>
                    <a:pt x="866584" y="261271"/>
                    <a:pt x="512731" y="355092"/>
                  </a:cubicBezTo>
                  <a:cubicBezTo>
                    <a:pt x="158877" y="448913"/>
                    <a:pt x="0" y="385953"/>
                    <a:pt x="0" y="385953"/>
                  </a:cubicBezTo>
                </a:path>
              </a:pathLst>
            </a:custGeom>
            <a:solidFill>
              <a:schemeClr val="accent1">
                <a:lumMod val="50000"/>
                <a:alpha val="24000"/>
              </a:schemeClr>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30ABD970-7D3E-4A19-AA7A-976EE429A8D9}"/>
                </a:ext>
              </a:extLst>
            </p:cNvPr>
            <p:cNvSpPr/>
            <p:nvPr/>
          </p:nvSpPr>
          <p:spPr>
            <a:xfrm>
              <a:off x="16614339" y="5699751"/>
              <a:ext cx="1076325" cy="1571625"/>
            </a:xfrm>
            <a:custGeom>
              <a:avLst/>
              <a:gdLst>
                <a:gd name="connsiteX0" fmla="*/ 1078802 w 1076325"/>
                <a:gd name="connsiteY0" fmla="*/ 830390 h 1571625"/>
                <a:gd name="connsiteX1" fmla="*/ 70199 w 1076325"/>
                <a:gd name="connsiteY1" fmla="*/ 1576197 h 1571625"/>
                <a:gd name="connsiteX2" fmla="*/ 0 w 1076325"/>
                <a:gd name="connsiteY2" fmla="*/ 1505045 h 1571625"/>
                <a:gd name="connsiteX3" fmla="*/ 22193 w 1076325"/>
                <a:gd name="connsiteY3" fmla="*/ 1453420 h 1571625"/>
                <a:gd name="connsiteX4" fmla="*/ 81629 w 1076325"/>
                <a:gd name="connsiteY4" fmla="*/ 1398080 h 1571625"/>
                <a:gd name="connsiteX5" fmla="*/ 81725 w 1076325"/>
                <a:gd name="connsiteY5" fmla="*/ 1397889 h 1571625"/>
                <a:gd name="connsiteX6" fmla="*/ 438531 w 1076325"/>
                <a:gd name="connsiteY6" fmla="*/ 1104424 h 1571625"/>
                <a:gd name="connsiteX7" fmla="*/ 551498 w 1076325"/>
                <a:gd name="connsiteY7" fmla="*/ 651415 h 1571625"/>
                <a:gd name="connsiteX8" fmla="*/ 511683 w 1076325"/>
                <a:gd name="connsiteY8" fmla="*/ 566738 h 1571625"/>
                <a:gd name="connsiteX9" fmla="*/ 511683 w 1076325"/>
                <a:gd name="connsiteY9" fmla="*/ 566642 h 1571625"/>
                <a:gd name="connsiteX10" fmla="*/ 500348 w 1076325"/>
                <a:gd name="connsiteY10" fmla="*/ 539877 h 1571625"/>
                <a:gd name="connsiteX11" fmla="*/ 499777 w 1076325"/>
                <a:gd name="connsiteY11" fmla="*/ 538639 h 1571625"/>
                <a:gd name="connsiteX12" fmla="*/ 449199 w 1076325"/>
                <a:gd name="connsiteY12" fmla="*/ 353759 h 1571625"/>
                <a:gd name="connsiteX13" fmla="*/ 577977 w 1076325"/>
                <a:gd name="connsiteY13" fmla="*/ 0 h 1571625"/>
                <a:gd name="connsiteX14" fmla="*/ 1078802 w 1076325"/>
                <a:gd name="connsiteY14" fmla="*/ 830390 h 1571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76325" h="1571625">
                  <a:moveTo>
                    <a:pt x="1078802" y="830390"/>
                  </a:moveTo>
                  <a:cubicBezTo>
                    <a:pt x="1059752" y="1375696"/>
                    <a:pt x="442246" y="1578293"/>
                    <a:pt x="70199" y="1576197"/>
                  </a:cubicBezTo>
                  <a:cubicBezTo>
                    <a:pt x="31242" y="1576007"/>
                    <a:pt x="0" y="1543907"/>
                    <a:pt x="0" y="1505045"/>
                  </a:cubicBezTo>
                  <a:cubicBezTo>
                    <a:pt x="0" y="1485519"/>
                    <a:pt x="8001" y="1466850"/>
                    <a:pt x="22193" y="1453420"/>
                  </a:cubicBezTo>
                  <a:cubicBezTo>
                    <a:pt x="36290" y="1440085"/>
                    <a:pt x="56579" y="1421035"/>
                    <a:pt x="81629" y="1398080"/>
                  </a:cubicBezTo>
                  <a:cubicBezTo>
                    <a:pt x="81629" y="1398080"/>
                    <a:pt x="81629" y="1397984"/>
                    <a:pt x="81725" y="1397889"/>
                  </a:cubicBezTo>
                  <a:cubicBezTo>
                    <a:pt x="165545" y="1321308"/>
                    <a:pt x="302514" y="1201198"/>
                    <a:pt x="438531" y="1104424"/>
                  </a:cubicBezTo>
                  <a:cubicBezTo>
                    <a:pt x="582740" y="1001840"/>
                    <a:pt x="630650" y="809720"/>
                    <a:pt x="551498" y="651415"/>
                  </a:cubicBezTo>
                  <a:cubicBezTo>
                    <a:pt x="537496" y="623411"/>
                    <a:pt x="523970" y="594932"/>
                    <a:pt x="511683" y="566738"/>
                  </a:cubicBezTo>
                  <a:cubicBezTo>
                    <a:pt x="511683" y="566642"/>
                    <a:pt x="511683" y="566642"/>
                    <a:pt x="511683" y="566642"/>
                  </a:cubicBezTo>
                  <a:cubicBezTo>
                    <a:pt x="507683" y="557689"/>
                    <a:pt x="503873" y="548735"/>
                    <a:pt x="500348" y="539877"/>
                  </a:cubicBezTo>
                  <a:cubicBezTo>
                    <a:pt x="499967" y="539020"/>
                    <a:pt x="499777" y="538639"/>
                    <a:pt x="499777" y="538639"/>
                  </a:cubicBezTo>
                  <a:cubicBezTo>
                    <a:pt x="471678" y="470535"/>
                    <a:pt x="451866" y="405384"/>
                    <a:pt x="449199" y="353759"/>
                  </a:cubicBezTo>
                  <a:cubicBezTo>
                    <a:pt x="439103" y="154400"/>
                    <a:pt x="577977" y="0"/>
                    <a:pt x="577977" y="0"/>
                  </a:cubicBezTo>
                  <a:cubicBezTo>
                    <a:pt x="577977" y="0"/>
                    <a:pt x="1099090" y="249079"/>
                    <a:pt x="1078802" y="830390"/>
                  </a:cubicBezTo>
                  <a:close/>
                </a:path>
              </a:pathLst>
            </a:custGeom>
            <a:solidFill>
              <a:schemeClr val="accent1"/>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0125C323-F24C-415D-958D-C08AFE482640}"/>
                </a:ext>
              </a:extLst>
            </p:cNvPr>
            <p:cNvSpPr/>
            <p:nvPr/>
          </p:nvSpPr>
          <p:spPr>
            <a:xfrm>
              <a:off x="16696063" y="6266489"/>
              <a:ext cx="504825" cy="828675"/>
            </a:xfrm>
            <a:custGeom>
              <a:avLst/>
              <a:gdLst>
                <a:gd name="connsiteX0" fmla="*/ 356807 w 504825"/>
                <a:gd name="connsiteY0" fmla="*/ 537686 h 828675"/>
                <a:gd name="connsiteX1" fmla="*/ 0 w 504825"/>
                <a:gd name="connsiteY1" fmla="*/ 831152 h 828675"/>
                <a:gd name="connsiteX2" fmla="*/ 364998 w 504825"/>
                <a:gd name="connsiteY2" fmla="*/ 437483 h 828675"/>
                <a:gd name="connsiteX3" fmla="*/ 429959 w 504825"/>
                <a:gd name="connsiteY3" fmla="*/ 0 h 828675"/>
                <a:gd name="connsiteX4" fmla="*/ 469773 w 504825"/>
                <a:gd name="connsiteY4" fmla="*/ 84677 h 828675"/>
                <a:gd name="connsiteX5" fmla="*/ 356807 w 504825"/>
                <a:gd name="connsiteY5" fmla="*/ 537686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825" h="828675">
                  <a:moveTo>
                    <a:pt x="356807" y="537686"/>
                  </a:moveTo>
                  <a:cubicBezTo>
                    <a:pt x="220790" y="634460"/>
                    <a:pt x="83820" y="754571"/>
                    <a:pt x="0" y="831152"/>
                  </a:cubicBezTo>
                  <a:cubicBezTo>
                    <a:pt x="5144" y="824294"/>
                    <a:pt x="169926" y="602742"/>
                    <a:pt x="364998" y="437483"/>
                  </a:cubicBezTo>
                  <a:cubicBezTo>
                    <a:pt x="526352" y="300800"/>
                    <a:pt x="460058" y="78010"/>
                    <a:pt x="429959" y="0"/>
                  </a:cubicBezTo>
                  <a:cubicBezTo>
                    <a:pt x="442246" y="28194"/>
                    <a:pt x="455771" y="56674"/>
                    <a:pt x="469773" y="84677"/>
                  </a:cubicBezTo>
                  <a:cubicBezTo>
                    <a:pt x="548926" y="242983"/>
                    <a:pt x="501015" y="435102"/>
                    <a:pt x="356807" y="537686"/>
                  </a:cubicBezTo>
                  <a:close/>
                </a:path>
              </a:pathLst>
            </a:custGeom>
            <a:solidFill>
              <a:schemeClr val="accent1">
                <a:lumMod val="50000"/>
                <a:alpha val="24000"/>
              </a:schemeClr>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03BFF3C6-FA5B-4F58-AD09-65492C198AC2}"/>
                </a:ext>
              </a:extLst>
            </p:cNvPr>
            <p:cNvSpPr/>
            <p:nvPr/>
          </p:nvSpPr>
          <p:spPr>
            <a:xfrm>
              <a:off x="15165284" y="5788429"/>
              <a:ext cx="1285875" cy="1095375"/>
            </a:xfrm>
            <a:custGeom>
              <a:avLst/>
              <a:gdLst>
                <a:gd name="connsiteX0" fmla="*/ 1274272 w 1285875"/>
                <a:gd name="connsiteY0" fmla="*/ 481298 h 1095375"/>
                <a:gd name="connsiteX1" fmla="*/ 948421 w 1285875"/>
                <a:gd name="connsiteY1" fmla="*/ 1043559 h 1095375"/>
                <a:gd name="connsiteX2" fmla="*/ 796402 w 1285875"/>
                <a:gd name="connsiteY2" fmla="*/ 1086326 h 1095375"/>
                <a:gd name="connsiteX3" fmla="*/ 46975 w 1285875"/>
                <a:gd name="connsiteY3" fmla="*/ 1066800 h 1095375"/>
                <a:gd name="connsiteX4" fmla="*/ 13924 w 1285875"/>
                <a:gd name="connsiteY4" fmla="*/ 1049846 h 1095375"/>
                <a:gd name="connsiteX5" fmla="*/ 17 w 1285875"/>
                <a:gd name="connsiteY5" fmla="*/ 1015365 h 1095375"/>
                <a:gd name="connsiteX6" fmla="*/ 34307 w 1285875"/>
                <a:gd name="connsiteY6" fmla="*/ 964120 h 1095375"/>
                <a:gd name="connsiteX7" fmla="*/ 376159 w 1285875"/>
                <a:gd name="connsiteY7" fmla="*/ 859727 h 1095375"/>
                <a:gd name="connsiteX8" fmla="*/ 885080 w 1285875"/>
                <a:gd name="connsiteY8" fmla="*/ 412909 h 1095375"/>
                <a:gd name="connsiteX9" fmla="*/ 911655 w 1285875"/>
                <a:gd name="connsiteY9" fmla="*/ 348996 h 1095375"/>
                <a:gd name="connsiteX10" fmla="*/ 1223980 w 1285875"/>
                <a:gd name="connsiteY10" fmla="*/ 0 h 1095375"/>
                <a:gd name="connsiteX11" fmla="*/ 1284749 w 1285875"/>
                <a:gd name="connsiteY11" fmla="*/ 260413 h 1095375"/>
                <a:gd name="connsiteX12" fmla="*/ 1274272 w 1285875"/>
                <a:gd name="connsiteY12" fmla="*/ 481298 h 1095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5875" h="1095375">
                  <a:moveTo>
                    <a:pt x="1274272" y="481298"/>
                  </a:moveTo>
                  <a:cubicBezTo>
                    <a:pt x="1231695" y="743807"/>
                    <a:pt x="1088630" y="968311"/>
                    <a:pt x="948421" y="1043559"/>
                  </a:cubicBezTo>
                  <a:cubicBezTo>
                    <a:pt x="910893" y="1063752"/>
                    <a:pt x="858029" y="1077468"/>
                    <a:pt x="796402" y="1086326"/>
                  </a:cubicBezTo>
                  <a:cubicBezTo>
                    <a:pt x="554848" y="1121188"/>
                    <a:pt x="176896" y="1082231"/>
                    <a:pt x="46975" y="1066800"/>
                  </a:cubicBezTo>
                  <a:cubicBezTo>
                    <a:pt x="33831" y="1065276"/>
                    <a:pt x="22306" y="1059085"/>
                    <a:pt x="13924" y="1049846"/>
                  </a:cubicBezTo>
                  <a:cubicBezTo>
                    <a:pt x="5542" y="1040702"/>
                    <a:pt x="398" y="1028605"/>
                    <a:pt x="17" y="1015365"/>
                  </a:cubicBezTo>
                  <a:cubicBezTo>
                    <a:pt x="-554" y="992791"/>
                    <a:pt x="13162" y="972217"/>
                    <a:pt x="34307" y="964120"/>
                  </a:cubicBezTo>
                  <a:cubicBezTo>
                    <a:pt x="142511" y="922687"/>
                    <a:pt x="263669" y="887730"/>
                    <a:pt x="376159" y="859727"/>
                  </a:cubicBezTo>
                  <a:cubicBezTo>
                    <a:pt x="608093" y="801910"/>
                    <a:pt x="797355" y="635222"/>
                    <a:pt x="885080" y="412909"/>
                  </a:cubicBezTo>
                  <a:cubicBezTo>
                    <a:pt x="893462" y="391573"/>
                    <a:pt x="902320" y="370237"/>
                    <a:pt x="911655" y="348996"/>
                  </a:cubicBezTo>
                  <a:cubicBezTo>
                    <a:pt x="1035670" y="67342"/>
                    <a:pt x="1223980" y="0"/>
                    <a:pt x="1223980" y="0"/>
                  </a:cubicBezTo>
                  <a:cubicBezTo>
                    <a:pt x="1259317" y="85249"/>
                    <a:pt x="1278463" y="173165"/>
                    <a:pt x="1284749" y="260413"/>
                  </a:cubicBezTo>
                  <a:cubicBezTo>
                    <a:pt x="1290179" y="335375"/>
                    <a:pt x="1285988" y="409765"/>
                    <a:pt x="1274272" y="481298"/>
                  </a:cubicBezTo>
                  <a:close/>
                </a:path>
              </a:pathLst>
            </a:custGeom>
            <a:solidFill>
              <a:schemeClr val="accent1"/>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E3825D65-8F2C-4F34-83C4-349DAA43D696}"/>
                </a:ext>
              </a:extLst>
            </p:cNvPr>
            <p:cNvSpPr/>
            <p:nvPr/>
          </p:nvSpPr>
          <p:spPr>
            <a:xfrm>
              <a:off x="16133372" y="6269632"/>
              <a:ext cx="304800" cy="695325"/>
            </a:xfrm>
            <a:custGeom>
              <a:avLst/>
              <a:gdLst>
                <a:gd name="connsiteX0" fmla="*/ 18814 w 304800"/>
                <a:gd name="connsiteY0" fmla="*/ 681038 h 695325"/>
                <a:gd name="connsiteX1" fmla="*/ 621 w 304800"/>
                <a:gd name="connsiteY1" fmla="*/ 696373 h 695325"/>
                <a:gd name="connsiteX2" fmla="*/ 526 w 304800"/>
                <a:gd name="connsiteY2" fmla="*/ 550545 h 695325"/>
                <a:gd name="connsiteX3" fmla="*/ 306183 w 304800"/>
                <a:gd name="connsiteY3" fmla="*/ 95 h 695325"/>
                <a:gd name="connsiteX4" fmla="*/ 306279 w 304800"/>
                <a:gd name="connsiteY4" fmla="*/ 0 h 695325"/>
                <a:gd name="connsiteX5" fmla="*/ 18814 w 304800"/>
                <a:gd name="connsiteY5" fmla="*/ 681038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00" h="695325">
                  <a:moveTo>
                    <a:pt x="18814" y="681038"/>
                  </a:moveTo>
                  <a:cubicBezTo>
                    <a:pt x="12528" y="686562"/>
                    <a:pt x="6527" y="691705"/>
                    <a:pt x="621" y="696373"/>
                  </a:cubicBezTo>
                  <a:cubicBezTo>
                    <a:pt x="-141" y="647319"/>
                    <a:pt x="-236" y="598742"/>
                    <a:pt x="526" y="550545"/>
                  </a:cubicBezTo>
                  <a:cubicBezTo>
                    <a:pt x="134067" y="465487"/>
                    <a:pt x="265607" y="250031"/>
                    <a:pt x="306183" y="95"/>
                  </a:cubicBezTo>
                  <a:lnTo>
                    <a:pt x="306279" y="0"/>
                  </a:lnTo>
                  <a:cubicBezTo>
                    <a:pt x="306279" y="0"/>
                    <a:pt x="342283" y="395859"/>
                    <a:pt x="18814" y="681038"/>
                  </a:cubicBezTo>
                  <a:close/>
                </a:path>
              </a:pathLst>
            </a:custGeom>
            <a:solidFill>
              <a:schemeClr val="accent1">
                <a:lumMod val="50000"/>
                <a:alpha val="24000"/>
              </a:schemeClr>
            </a:solid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A108F940-F92D-4643-8AEE-9F0AEAC53FB6}"/>
                </a:ext>
              </a:extLst>
            </p:cNvPr>
            <p:cNvSpPr/>
            <p:nvPr/>
          </p:nvSpPr>
          <p:spPr>
            <a:xfrm>
              <a:off x="16731782" y="5347421"/>
              <a:ext cx="180975" cy="400050"/>
            </a:xfrm>
            <a:custGeom>
              <a:avLst/>
              <a:gdLst>
                <a:gd name="connsiteX0" fmla="*/ 94107 w 180975"/>
                <a:gd name="connsiteY0" fmla="*/ 404622 h 400050"/>
                <a:gd name="connsiteX1" fmla="*/ 94107 w 180975"/>
                <a:gd name="connsiteY1" fmla="*/ 404622 h 400050"/>
                <a:gd name="connsiteX2" fmla="*/ 0 w 180975"/>
                <a:gd name="connsiteY2" fmla="*/ 310515 h 400050"/>
                <a:gd name="connsiteX3" fmla="*/ 0 w 180975"/>
                <a:gd name="connsiteY3" fmla="*/ 0 h 400050"/>
                <a:gd name="connsiteX4" fmla="*/ 188309 w 180975"/>
                <a:gd name="connsiteY4" fmla="*/ 0 h 400050"/>
                <a:gd name="connsiteX5" fmla="*/ 188309 w 180975"/>
                <a:gd name="connsiteY5" fmla="*/ 310515 h 400050"/>
                <a:gd name="connsiteX6" fmla="*/ 94107 w 180975"/>
                <a:gd name="connsiteY6" fmla="*/ 404622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975" h="400050">
                  <a:moveTo>
                    <a:pt x="94107" y="404622"/>
                  </a:moveTo>
                  <a:lnTo>
                    <a:pt x="94107" y="404622"/>
                  </a:lnTo>
                  <a:cubicBezTo>
                    <a:pt x="42100" y="404622"/>
                    <a:pt x="0" y="362521"/>
                    <a:pt x="0" y="310515"/>
                  </a:cubicBezTo>
                  <a:lnTo>
                    <a:pt x="0" y="0"/>
                  </a:lnTo>
                  <a:lnTo>
                    <a:pt x="188309" y="0"/>
                  </a:lnTo>
                  <a:lnTo>
                    <a:pt x="188309" y="310515"/>
                  </a:lnTo>
                  <a:cubicBezTo>
                    <a:pt x="188214" y="362426"/>
                    <a:pt x="146113" y="404622"/>
                    <a:pt x="94107" y="404622"/>
                  </a:cubicBezTo>
                  <a:close/>
                </a:path>
              </a:pathLst>
            </a:custGeom>
            <a:solidFill>
              <a:srgbClr val="FFB2BA"/>
            </a:solid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8692BA1B-B197-44C7-9E08-952114FEF6E4}"/>
                </a:ext>
              </a:extLst>
            </p:cNvPr>
            <p:cNvSpPr/>
            <p:nvPr/>
          </p:nvSpPr>
          <p:spPr>
            <a:xfrm>
              <a:off x="16594146" y="4975185"/>
              <a:ext cx="428625" cy="504825"/>
            </a:xfrm>
            <a:custGeom>
              <a:avLst/>
              <a:gdLst>
                <a:gd name="connsiteX0" fmla="*/ 252508 w 428625"/>
                <a:gd name="connsiteY0" fmla="*/ 500825 h 504825"/>
                <a:gd name="connsiteX1" fmla="*/ 162496 w 428625"/>
                <a:gd name="connsiteY1" fmla="*/ 512540 h 504825"/>
                <a:gd name="connsiteX2" fmla="*/ 0 w 428625"/>
                <a:gd name="connsiteY2" fmla="*/ 369856 h 504825"/>
                <a:gd name="connsiteX3" fmla="*/ 0 w 428625"/>
                <a:gd name="connsiteY3" fmla="*/ 56960 h 504825"/>
                <a:gd name="connsiteX4" fmla="*/ 437007 w 428625"/>
                <a:gd name="connsiteY4" fmla="*/ 0 h 504825"/>
                <a:gd name="connsiteX5" fmla="*/ 437007 w 428625"/>
                <a:gd name="connsiteY5" fmla="*/ 290703 h 504825"/>
                <a:gd name="connsiteX6" fmla="*/ 252508 w 428625"/>
                <a:gd name="connsiteY6" fmla="*/ 500825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504825">
                  <a:moveTo>
                    <a:pt x="252508" y="500825"/>
                  </a:moveTo>
                  <a:lnTo>
                    <a:pt x="162496" y="512540"/>
                  </a:lnTo>
                  <a:cubicBezTo>
                    <a:pt x="76391" y="523780"/>
                    <a:pt x="0" y="456724"/>
                    <a:pt x="0" y="369856"/>
                  </a:cubicBezTo>
                  <a:lnTo>
                    <a:pt x="0" y="56960"/>
                  </a:lnTo>
                  <a:lnTo>
                    <a:pt x="437007" y="0"/>
                  </a:lnTo>
                  <a:lnTo>
                    <a:pt x="437007" y="290703"/>
                  </a:lnTo>
                  <a:cubicBezTo>
                    <a:pt x="437007" y="397193"/>
                    <a:pt x="358045" y="487109"/>
                    <a:pt x="252508" y="500825"/>
                  </a:cubicBezTo>
                  <a:close/>
                </a:path>
              </a:pathLst>
            </a:custGeom>
            <a:solidFill>
              <a:srgbClr val="FFB2BA"/>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A07CB10A-E191-4A08-9AE7-2850B31527BD}"/>
                </a:ext>
              </a:extLst>
            </p:cNvPr>
            <p:cNvSpPr/>
            <p:nvPr/>
          </p:nvSpPr>
          <p:spPr>
            <a:xfrm>
              <a:off x="16541759" y="4992711"/>
              <a:ext cx="171450" cy="171450"/>
            </a:xfrm>
            <a:custGeom>
              <a:avLst/>
              <a:gdLst>
                <a:gd name="connsiteX0" fmla="*/ 180784 w 171450"/>
                <a:gd name="connsiteY0" fmla="*/ 90392 h 171450"/>
                <a:gd name="connsiteX1" fmla="*/ 90392 w 171450"/>
                <a:gd name="connsiteY1" fmla="*/ 180785 h 171450"/>
                <a:gd name="connsiteX2" fmla="*/ 0 w 171450"/>
                <a:gd name="connsiteY2" fmla="*/ 90392 h 171450"/>
                <a:gd name="connsiteX3" fmla="*/ 90392 w 171450"/>
                <a:gd name="connsiteY3" fmla="*/ 0 h 171450"/>
                <a:gd name="connsiteX4" fmla="*/ 180784 w 171450"/>
                <a:gd name="connsiteY4" fmla="*/ 90392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71450">
                  <a:moveTo>
                    <a:pt x="180784" y="90392"/>
                  </a:moveTo>
                  <a:cubicBezTo>
                    <a:pt x="180784" y="140315"/>
                    <a:pt x="140314" y="180785"/>
                    <a:pt x="90392" y="180785"/>
                  </a:cubicBezTo>
                  <a:cubicBezTo>
                    <a:pt x="40470" y="180785"/>
                    <a:pt x="0" y="140315"/>
                    <a:pt x="0" y="90392"/>
                  </a:cubicBezTo>
                  <a:cubicBezTo>
                    <a:pt x="0" y="40470"/>
                    <a:pt x="40470" y="0"/>
                    <a:pt x="90392" y="0"/>
                  </a:cubicBezTo>
                  <a:cubicBezTo>
                    <a:pt x="140314" y="0"/>
                    <a:pt x="180784" y="40470"/>
                    <a:pt x="180784" y="90392"/>
                  </a:cubicBezTo>
                  <a:close/>
                </a:path>
              </a:pathLst>
            </a:custGeom>
            <a:solidFill>
              <a:srgbClr val="001149"/>
            </a:solidFill>
            <a:ln w="95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7602DD9E-DB86-4C96-8E96-BC3225C81C6E}"/>
                </a:ext>
              </a:extLst>
            </p:cNvPr>
            <p:cNvSpPr/>
            <p:nvPr/>
          </p:nvSpPr>
          <p:spPr>
            <a:xfrm>
              <a:off x="16614244" y="4920225"/>
              <a:ext cx="228600" cy="228600"/>
            </a:xfrm>
            <a:custGeom>
              <a:avLst/>
              <a:gdLst>
                <a:gd name="connsiteX0" fmla="*/ 234887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7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7" y="117443"/>
                  </a:moveTo>
                  <a:cubicBezTo>
                    <a:pt x="234887" y="182305"/>
                    <a:pt x="182305" y="234887"/>
                    <a:pt x="117443" y="234887"/>
                  </a:cubicBezTo>
                  <a:cubicBezTo>
                    <a:pt x="52581" y="234887"/>
                    <a:pt x="0" y="182305"/>
                    <a:pt x="0" y="117443"/>
                  </a:cubicBezTo>
                  <a:cubicBezTo>
                    <a:pt x="0" y="52581"/>
                    <a:pt x="52581" y="0"/>
                    <a:pt x="117443" y="0"/>
                  </a:cubicBezTo>
                  <a:cubicBezTo>
                    <a:pt x="182305" y="0"/>
                    <a:pt x="234887" y="52581"/>
                    <a:pt x="234887" y="117443"/>
                  </a:cubicBezTo>
                  <a:close/>
                </a:path>
              </a:pathLst>
            </a:custGeom>
            <a:solidFill>
              <a:srgbClr val="001149"/>
            </a:solidFill>
            <a:ln w="95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33A0F274-C7B6-4CA0-BA90-BE89553EB6C6}"/>
                </a:ext>
              </a:extLst>
            </p:cNvPr>
            <p:cNvSpPr/>
            <p:nvPr/>
          </p:nvSpPr>
          <p:spPr>
            <a:xfrm>
              <a:off x="16756166" y="4879744"/>
              <a:ext cx="228600" cy="228600"/>
            </a:xfrm>
            <a:custGeom>
              <a:avLst/>
              <a:gdLst>
                <a:gd name="connsiteX0" fmla="*/ 234886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6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6" y="117443"/>
                  </a:moveTo>
                  <a:cubicBezTo>
                    <a:pt x="234886" y="182305"/>
                    <a:pt x="182305" y="234887"/>
                    <a:pt x="117443" y="234887"/>
                  </a:cubicBezTo>
                  <a:cubicBezTo>
                    <a:pt x="52581" y="234887"/>
                    <a:pt x="0" y="182305"/>
                    <a:pt x="0" y="117443"/>
                  </a:cubicBezTo>
                  <a:cubicBezTo>
                    <a:pt x="0" y="52581"/>
                    <a:pt x="52581" y="0"/>
                    <a:pt x="117443" y="0"/>
                  </a:cubicBezTo>
                  <a:cubicBezTo>
                    <a:pt x="182305" y="0"/>
                    <a:pt x="234886" y="52581"/>
                    <a:pt x="234886" y="117443"/>
                  </a:cubicBezTo>
                  <a:close/>
                </a:path>
              </a:pathLst>
            </a:custGeom>
            <a:solidFill>
              <a:srgbClr val="001149"/>
            </a:solidFill>
            <a:ln w="95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56C9264F-F9FA-4BF0-9BBE-F5C5A8FC1D7C}"/>
                </a:ext>
              </a:extLst>
            </p:cNvPr>
            <p:cNvSpPr/>
            <p:nvPr/>
          </p:nvSpPr>
          <p:spPr>
            <a:xfrm>
              <a:off x="16913710" y="4866790"/>
              <a:ext cx="228600" cy="228600"/>
            </a:xfrm>
            <a:custGeom>
              <a:avLst/>
              <a:gdLst>
                <a:gd name="connsiteX0" fmla="*/ 234887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7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7" y="117443"/>
                  </a:moveTo>
                  <a:cubicBezTo>
                    <a:pt x="234887" y="182305"/>
                    <a:pt x="182305" y="234887"/>
                    <a:pt x="117443" y="234887"/>
                  </a:cubicBezTo>
                  <a:cubicBezTo>
                    <a:pt x="52581" y="234887"/>
                    <a:pt x="0" y="182305"/>
                    <a:pt x="0" y="117443"/>
                  </a:cubicBezTo>
                  <a:cubicBezTo>
                    <a:pt x="0" y="52581"/>
                    <a:pt x="52581" y="0"/>
                    <a:pt x="117443" y="0"/>
                  </a:cubicBezTo>
                  <a:cubicBezTo>
                    <a:pt x="182305" y="0"/>
                    <a:pt x="234887" y="52581"/>
                    <a:pt x="234887" y="117443"/>
                  </a:cubicBezTo>
                  <a:close/>
                </a:path>
              </a:pathLst>
            </a:custGeom>
            <a:solidFill>
              <a:srgbClr val="001149"/>
            </a:solidFill>
            <a:ln w="952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9C986055-5CC0-4189-9186-096B06E5B3D3}"/>
                </a:ext>
              </a:extLst>
            </p:cNvPr>
            <p:cNvSpPr/>
            <p:nvPr/>
          </p:nvSpPr>
          <p:spPr>
            <a:xfrm>
              <a:off x="16802553" y="5007093"/>
              <a:ext cx="228600" cy="228600"/>
            </a:xfrm>
            <a:custGeom>
              <a:avLst/>
              <a:gdLst>
                <a:gd name="connsiteX0" fmla="*/ 234886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6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6" y="117443"/>
                  </a:moveTo>
                  <a:cubicBezTo>
                    <a:pt x="234886" y="182305"/>
                    <a:pt x="182305" y="234887"/>
                    <a:pt x="117443" y="234887"/>
                  </a:cubicBezTo>
                  <a:cubicBezTo>
                    <a:pt x="52581" y="234887"/>
                    <a:pt x="0" y="182305"/>
                    <a:pt x="0" y="117443"/>
                  </a:cubicBezTo>
                  <a:cubicBezTo>
                    <a:pt x="0" y="52581"/>
                    <a:pt x="52581" y="0"/>
                    <a:pt x="117443" y="0"/>
                  </a:cubicBezTo>
                  <a:cubicBezTo>
                    <a:pt x="182305" y="0"/>
                    <a:pt x="234886" y="52581"/>
                    <a:pt x="234886" y="117443"/>
                  </a:cubicBezTo>
                  <a:close/>
                </a:path>
              </a:pathLst>
            </a:custGeom>
            <a:solidFill>
              <a:srgbClr val="001149"/>
            </a:solid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2A00A328-B035-49E4-B25D-B9EA70AE580C}"/>
                </a:ext>
              </a:extLst>
            </p:cNvPr>
            <p:cNvSpPr/>
            <p:nvPr/>
          </p:nvSpPr>
          <p:spPr>
            <a:xfrm>
              <a:off x="16937046" y="5025572"/>
              <a:ext cx="228600" cy="228600"/>
            </a:xfrm>
            <a:custGeom>
              <a:avLst/>
              <a:gdLst>
                <a:gd name="connsiteX0" fmla="*/ 234887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7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7" y="117443"/>
                  </a:moveTo>
                  <a:cubicBezTo>
                    <a:pt x="234887" y="182305"/>
                    <a:pt x="182305" y="234887"/>
                    <a:pt x="117443" y="234887"/>
                  </a:cubicBezTo>
                  <a:cubicBezTo>
                    <a:pt x="52581" y="234887"/>
                    <a:pt x="0" y="182305"/>
                    <a:pt x="0" y="117443"/>
                  </a:cubicBezTo>
                  <a:cubicBezTo>
                    <a:pt x="0" y="52581"/>
                    <a:pt x="52581" y="0"/>
                    <a:pt x="117443" y="0"/>
                  </a:cubicBezTo>
                  <a:cubicBezTo>
                    <a:pt x="182305" y="0"/>
                    <a:pt x="234887" y="52581"/>
                    <a:pt x="234887" y="117443"/>
                  </a:cubicBezTo>
                  <a:close/>
                </a:path>
              </a:pathLst>
            </a:custGeom>
            <a:solidFill>
              <a:srgbClr val="001149"/>
            </a:solidFill>
            <a:ln w="952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C30BEE3F-F551-48CB-8D91-26F1C370EBF1}"/>
                </a:ext>
              </a:extLst>
            </p:cNvPr>
            <p:cNvSpPr/>
            <p:nvPr/>
          </p:nvSpPr>
          <p:spPr>
            <a:xfrm>
              <a:off x="16913710" y="5148540"/>
              <a:ext cx="180975" cy="180975"/>
            </a:xfrm>
            <a:custGeom>
              <a:avLst/>
              <a:gdLst>
                <a:gd name="connsiteX0" fmla="*/ 186880 w 180975"/>
                <a:gd name="connsiteY0" fmla="*/ 93440 h 180975"/>
                <a:gd name="connsiteX1" fmla="*/ 93440 w 180975"/>
                <a:gd name="connsiteY1" fmla="*/ 186881 h 180975"/>
                <a:gd name="connsiteX2" fmla="*/ 0 w 180975"/>
                <a:gd name="connsiteY2" fmla="*/ 93440 h 180975"/>
                <a:gd name="connsiteX3" fmla="*/ 93440 w 180975"/>
                <a:gd name="connsiteY3" fmla="*/ 0 h 180975"/>
                <a:gd name="connsiteX4" fmla="*/ 186880 w 180975"/>
                <a:gd name="connsiteY4" fmla="*/ 93440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80975">
                  <a:moveTo>
                    <a:pt x="186880" y="93440"/>
                  </a:moveTo>
                  <a:cubicBezTo>
                    <a:pt x="186880" y="145046"/>
                    <a:pt x="145046" y="186881"/>
                    <a:pt x="93440" y="186881"/>
                  </a:cubicBezTo>
                  <a:cubicBezTo>
                    <a:pt x="41835" y="186881"/>
                    <a:pt x="0" y="145046"/>
                    <a:pt x="0" y="93440"/>
                  </a:cubicBezTo>
                  <a:cubicBezTo>
                    <a:pt x="0" y="41835"/>
                    <a:pt x="41835" y="0"/>
                    <a:pt x="93440" y="0"/>
                  </a:cubicBezTo>
                  <a:cubicBezTo>
                    <a:pt x="145046" y="0"/>
                    <a:pt x="186880" y="41835"/>
                    <a:pt x="186880" y="93440"/>
                  </a:cubicBezTo>
                  <a:close/>
                </a:path>
              </a:pathLst>
            </a:custGeom>
            <a:solidFill>
              <a:srgbClr val="001149"/>
            </a:solidFill>
            <a:ln w="952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0344CDF6-8688-402D-805B-E1EE5B8A7A74}"/>
                </a:ext>
              </a:extLst>
            </p:cNvPr>
            <p:cNvSpPr/>
            <p:nvPr/>
          </p:nvSpPr>
          <p:spPr>
            <a:xfrm>
              <a:off x="15117866" y="6772060"/>
              <a:ext cx="133350" cy="57150"/>
            </a:xfrm>
            <a:custGeom>
              <a:avLst/>
              <a:gdLst>
                <a:gd name="connsiteX0" fmla="*/ 4667 w 133350"/>
                <a:gd name="connsiteY0" fmla="*/ 62119 h 57150"/>
                <a:gd name="connsiteX1" fmla="*/ 109252 w 133350"/>
                <a:gd name="connsiteY1" fmla="*/ 52975 h 57150"/>
                <a:gd name="connsiteX2" fmla="*/ 133350 w 133350"/>
                <a:gd name="connsiteY2" fmla="*/ 24209 h 57150"/>
                <a:gd name="connsiteX3" fmla="*/ 133350 w 133350"/>
                <a:gd name="connsiteY3" fmla="*/ 24209 h 57150"/>
                <a:gd name="connsiteX4" fmla="*/ 104584 w 133350"/>
                <a:gd name="connsiteY4" fmla="*/ 111 h 57150"/>
                <a:gd name="connsiteX5" fmla="*/ 0 w 133350"/>
                <a:gd name="connsiteY5" fmla="*/ 9255 h 57150"/>
                <a:gd name="connsiteX6" fmla="*/ 4667 w 133350"/>
                <a:gd name="connsiteY6" fmla="*/ 6211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57150">
                  <a:moveTo>
                    <a:pt x="4667" y="62119"/>
                  </a:moveTo>
                  <a:lnTo>
                    <a:pt x="109252" y="52975"/>
                  </a:lnTo>
                  <a:cubicBezTo>
                    <a:pt x="123825" y="51736"/>
                    <a:pt x="134684" y="38782"/>
                    <a:pt x="133350" y="24209"/>
                  </a:cubicBezTo>
                  <a:lnTo>
                    <a:pt x="133350" y="24209"/>
                  </a:lnTo>
                  <a:cubicBezTo>
                    <a:pt x="132112" y="9636"/>
                    <a:pt x="119158" y="-1223"/>
                    <a:pt x="104584" y="111"/>
                  </a:cubicBezTo>
                  <a:lnTo>
                    <a:pt x="0" y="9255"/>
                  </a:lnTo>
                  <a:lnTo>
                    <a:pt x="4667" y="62119"/>
                  </a:lnTo>
                  <a:close/>
                </a:path>
              </a:pathLst>
            </a:custGeom>
            <a:solidFill>
              <a:srgbClr val="FFB2BA"/>
            </a:solidFill>
            <a:ln w="952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2D765841-485E-4A65-8F8B-006CB3AC7DEB}"/>
                </a:ext>
              </a:extLst>
            </p:cNvPr>
            <p:cNvSpPr/>
            <p:nvPr/>
          </p:nvSpPr>
          <p:spPr>
            <a:xfrm>
              <a:off x="14974896" y="6759503"/>
              <a:ext cx="161925" cy="85725"/>
            </a:xfrm>
            <a:custGeom>
              <a:avLst/>
              <a:gdLst>
                <a:gd name="connsiteX0" fmla="*/ 122492 w 161925"/>
                <a:gd name="connsiteY0" fmla="*/ 90106 h 85725"/>
                <a:gd name="connsiteX1" fmla="*/ 50387 w 161925"/>
                <a:gd name="connsiteY1" fmla="*/ 90106 h 85725"/>
                <a:gd name="connsiteX2" fmla="*/ 0 w 161925"/>
                <a:gd name="connsiteY2" fmla="*/ 39719 h 85725"/>
                <a:gd name="connsiteX3" fmla="*/ 0 w 161925"/>
                <a:gd name="connsiteY3" fmla="*/ 29337 h 85725"/>
                <a:gd name="connsiteX4" fmla="*/ 29337 w 161925"/>
                <a:gd name="connsiteY4" fmla="*/ 0 h 85725"/>
                <a:gd name="connsiteX5" fmla="*/ 139827 w 161925"/>
                <a:gd name="connsiteY5" fmla="*/ 0 h 85725"/>
                <a:gd name="connsiteX6" fmla="*/ 165544 w 161925"/>
                <a:gd name="connsiteY6" fmla="*/ 25717 h 85725"/>
                <a:gd name="connsiteX7" fmla="*/ 165544 w 161925"/>
                <a:gd name="connsiteY7" fmla="*/ 46958 h 85725"/>
                <a:gd name="connsiteX8" fmla="*/ 122492 w 161925"/>
                <a:gd name="connsiteY8" fmla="*/ 90106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25" h="85725">
                  <a:moveTo>
                    <a:pt x="122492" y="90106"/>
                  </a:moveTo>
                  <a:lnTo>
                    <a:pt x="50387" y="90106"/>
                  </a:lnTo>
                  <a:cubicBezTo>
                    <a:pt x="22574" y="90106"/>
                    <a:pt x="0" y="67532"/>
                    <a:pt x="0" y="39719"/>
                  </a:cubicBezTo>
                  <a:lnTo>
                    <a:pt x="0" y="29337"/>
                  </a:lnTo>
                  <a:cubicBezTo>
                    <a:pt x="0" y="13144"/>
                    <a:pt x="13145" y="0"/>
                    <a:pt x="29337" y="0"/>
                  </a:cubicBezTo>
                  <a:lnTo>
                    <a:pt x="139827" y="0"/>
                  </a:lnTo>
                  <a:cubicBezTo>
                    <a:pt x="154019" y="0"/>
                    <a:pt x="165544" y="11525"/>
                    <a:pt x="165544" y="25717"/>
                  </a:cubicBezTo>
                  <a:lnTo>
                    <a:pt x="165544" y="46958"/>
                  </a:lnTo>
                  <a:cubicBezTo>
                    <a:pt x="165544" y="70771"/>
                    <a:pt x="146304" y="90106"/>
                    <a:pt x="122492" y="90106"/>
                  </a:cubicBezTo>
                  <a:close/>
                </a:path>
              </a:pathLst>
            </a:custGeom>
            <a:solidFill>
              <a:srgbClr val="FFB2BA"/>
            </a:solidFill>
            <a:ln w="95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DF5CDD46-6881-4E86-9FB6-5C18A097AF8C}"/>
                </a:ext>
              </a:extLst>
            </p:cNvPr>
            <p:cNvSpPr/>
            <p:nvPr/>
          </p:nvSpPr>
          <p:spPr>
            <a:xfrm>
              <a:off x="15047286" y="6735055"/>
              <a:ext cx="76200" cy="57150"/>
            </a:xfrm>
            <a:custGeom>
              <a:avLst/>
              <a:gdLst>
                <a:gd name="connsiteX0" fmla="*/ 64865 w 76200"/>
                <a:gd name="connsiteY0" fmla="*/ 63119 h 57150"/>
                <a:gd name="connsiteX1" fmla="*/ 0 w 76200"/>
                <a:gd name="connsiteY1" fmla="*/ 25686 h 57150"/>
                <a:gd name="connsiteX2" fmla="*/ 8763 w 76200"/>
                <a:gd name="connsiteY2" fmla="*/ 10541 h 57150"/>
                <a:gd name="connsiteX3" fmla="*/ 37529 w 76200"/>
                <a:gd name="connsiteY3" fmla="*/ 2826 h 57150"/>
                <a:gd name="connsiteX4" fmla="*/ 78486 w 76200"/>
                <a:gd name="connsiteY4" fmla="*/ 26448 h 57150"/>
                <a:gd name="connsiteX5" fmla="*/ 80867 w 76200"/>
                <a:gd name="connsiteY5" fmla="*/ 35402 h 57150"/>
                <a:gd name="connsiteX6" fmla="*/ 64865 w 76200"/>
                <a:gd name="connsiteY6" fmla="*/ 6311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57150">
                  <a:moveTo>
                    <a:pt x="64865" y="63119"/>
                  </a:moveTo>
                  <a:lnTo>
                    <a:pt x="0" y="25686"/>
                  </a:lnTo>
                  <a:lnTo>
                    <a:pt x="8763" y="10541"/>
                  </a:lnTo>
                  <a:cubicBezTo>
                    <a:pt x="14573" y="445"/>
                    <a:pt x="27432" y="-2984"/>
                    <a:pt x="37529" y="2826"/>
                  </a:cubicBezTo>
                  <a:lnTo>
                    <a:pt x="78486" y="26448"/>
                  </a:lnTo>
                  <a:cubicBezTo>
                    <a:pt x="81629" y="28258"/>
                    <a:pt x="82677" y="32258"/>
                    <a:pt x="80867" y="35402"/>
                  </a:cubicBezTo>
                  <a:lnTo>
                    <a:pt x="64865" y="63119"/>
                  </a:lnTo>
                  <a:close/>
                </a:path>
              </a:pathLst>
            </a:custGeom>
            <a:solidFill>
              <a:srgbClr val="FFB2BA"/>
            </a:solidFill>
            <a:ln w="95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F2C85A4A-3D49-4074-9619-D897DC5B0F12}"/>
                </a:ext>
              </a:extLst>
            </p:cNvPr>
            <p:cNvSpPr/>
            <p:nvPr/>
          </p:nvSpPr>
          <p:spPr>
            <a:xfrm>
              <a:off x="16557760" y="7188856"/>
              <a:ext cx="133350" cy="76200"/>
            </a:xfrm>
            <a:custGeom>
              <a:avLst/>
              <a:gdLst>
                <a:gd name="connsiteX0" fmla="*/ 16097 w 133350"/>
                <a:gd name="connsiteY0" fmla="*/ 83663 h 76200"/>
                <a:gd name="connsiteX1" fmla="*/ 116110 w 133350"/>
                <a:gd name="connsiteY1" fmla="*/ 51850 h 76200"/>
                <a:gd name="connsiteX2" fmla="*/ 133350 w 133350"/>
                <a:gd name="connsiteY2" fmla="*/ 18512 h 76200"/>
                <a:gd name="connsiteX3" fmla="*/ 133350 w 133350"/>
                <a:gd name="connsiteY3" fmla="*/ 18512 h 76200"/>
                <a:gd name="connsiteX4" fmla="*/ 100013 w 133350"/>
                <a:gd name="connsiteY4" fmla="*/ 1272 h 76200"/>
                <a:gd name="connsiteX5" fmla="*/ 0 w 133350"/>
                <a:gd name="connsiteY5" fmla="*/ 33086 h 76200"/>
                <a:gd name="connsiteX6" fmla="*/ 16097 w 133350"/>
                <a:gd name="connsiteY6" fmla="*/ 83663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76200">
                  <a:moveTo>
                    <a:pt x="16097" y="83663"/>
                  </a:moveTo>
                  <a:lnTo>
                    <a:pt x="116110" y="51850"/>
                  </a:lnTo>
                  <a:cubicBezTo>
                    <a:pt x="130112" y="47373"/>
                    <a:pt x="137827" y="32514"/>
                    <a:pt x="133350" y="18512"/>
                  </a:cubicBezTo>
                  <a:lnTo>
                    <a:pt x="133350" y="18512"/>
                  </a:lnTo>
                  <a:cubicBezTo>
                    <a:pt x="128873" y="4511"/>
                    <a:pt x="114014" y="-3205"/>
                    <a:pt x="100013" y="1272"/>
                  </a:cubicBezTo>
                  <a:lnTo>
                    <a:pt x="0" y="33086"/>
                  </a:lnTo>
                  <a:lnTo>
                    <a:pt x="16097" y="83663"/>
                  </a:lnTo>
                  <a:close/>
                </a:path>
              </a:pathLst>
            </a:custGeom>
            <a:solidFill>
              <a:srgbClr val="FFB2BA"/>
            </a:solidFill>
            <a:ln w="95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B3FD8AF0-1A92-489E-94A2-5B018519B072}"/>
                </a:ext>
              </a:extLst>
            </p:cNvPr>
            <p:cNvSpPr/>
            <p:nvPr/>
          </p:nvSpPr>
          <p:spPr>
            <a:xfrm>
              <a:off x="16419127" y="7200729"/>
              <a:ext cx="161925" cy="104775"/>
            </a:xfrm>
            <a:custGeom>
              <a:avLst/>
              <a:gdLst>
                <a:gd name="connsiteX0" fmla="*/ 133490 w 161925"/>
                <a:gd name="connsiteY0" fmla="*/ 92269 h 104775"/>
                <a:gd name="connsiteX1" fmla="*/ 63100 w 161925"/>
                <a:gd name="connsiteY1" fmla="*/ 107986 h 104775"/>
                <a:gd name="connsiteX2" fmla="*/ 2997 w 161925"/>
                <a:gd name="connsiteY2" fmla="*/ 69886 h 104775"/>
                <a:gd name="connsiteX3" fmla="*/ 711 w 161925"/>
                <a:gd name="connsiteY3" fmla="*/ 59789 h 104775"/>
                <a:gd name="connsiteX4" fmla="*/ 23000 w 161925"/>
                <a:gd name="connsiteY4" fmla="*/ 24737 h 104775"/>
                <a:gd name="connsiteX5" fmla="*/ 130823 w 161925"/>
                <a:gd name="connsiteY5" fmla="*/ 639 h 104775"/>
                <a:gd name="connsiteX6" fmla="*/ 161589 w 161925"/>
                <a:gd name="connsiteY6" fmla="*/ 20165 h 104775"/>
                <a:gd name="connsiteX7" fmla="*/ 166256 w 161925"/>
                <a:gd name="connsiteY7" fmla="*/ 40930 h 104775"/>
                <a:gd name="connsiteX8" fmla="*/ 133490 w 161925"/>
                <a:gd name="connsiteY8" fmla="*/ 9226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25" h="104775">
                  <a:moveTo>
                    <a:pt x="133490" y="92269"/>
                  </a:moveTo>
                  <a:lnTo>
                    <a:pt x="63100" y="107986"/>
                  </a:lnTo>
                  <a:cubicBezTo>
                    <a:pt x="35954" y="114082"/>
                    <a:pt x="9093" y="96937"/>
                    <a:pt x="2997" y="69886"/>
                  </a:cubicBezTo>
                  <a:lnTo>
                    <a:pt x="711" y="59789"/>
                  </a:lnTo>
                  <a:cubicBezTo>
                    <a:pt x="-2813" y="43978"/>
                    <a:pt x="7093" y="28261"/>
                    <a:pt x="23000" y="24737"/>
                  </a:cubicBezTo>
                  <a:lnTo>
                    <a:pt x="130823" y="639"/>
                  </a:lnTo>
                  <a:cubicBezTo>
                    <a:pt x="144729" y="-2504"/>
                    <a:pt x="158445" y="6259"/>
                    <a:pt x="161589" y="20165"/>
                  </a:cubicBezTo>
                  <a:lnTo>
                    <a:pt x="166256" y="40930"/>
                  </a:lnTo>
                  <a:cubicBezTo>
                    <a:pt x="171304" y="64075"/>
                    <a:pt x="156731" y="87031"/>
                    <a:pt x="133490" y="92269"/>
                  </a:cubicBezTo>
                  <a:close/>
                </a:path>
              </a:pathLst>
            </a:custGeom>
            <a:solidFill>
              <a:srgbClr val="FFB2BA"/>
            </a:solidFill>
            <a:ln w="952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BA73F2D2-FF09-4B6D-AA13-75E9D799904F}"/>
                </a:ext>
              </a:extLst>
            </p:cNvPr>
            <p:cNvSpPr/>
            <p:nvPr/>
          </p:nvSpPr>
          <p:spPr>
            <a:xfrm>
              <a:off x="16484228" y="7185650"/>
              <a:ext cx="76200" cy="47625"/>
            </a:xfrm>
            <a:custGeom>
              <a:avLst/>
              <a:gdLst>
                <a:gd name="connsiteX0" fmla="*/ 71533 w 76200"/>
                <a:gd name="connsiteY0" fmla="*/ 53913 h 47625"/>
                <a:gd name="connsiteX1" fmla="*/ 0 w 76200"/>
                <a:gd name="connsiteY1" fmla="*/ 31529 h 47625"/>
                <a:gd name="connsiteX2" fmla="*/ 5239 w 76200"/>
                <a:gd name="connsiteY2" fmla="*/ 14765 h 47625"/>
                <a:gd name="connsiteX3" fmla="*/ 31623 w 76200"/>
                <a:gd name="connsiteY3" fmla="*/ 954 h 47625"/>
                <a:gd name="connsiteX4" fmla="*/ 76771 w 76200"/>
                <a:gd name="connsiteY4" fmla="*/ 15051 h 47625"/>
                <a:gd name="connsiteX5" fmla="*/ 81058 w 76200"/>
                <a:gd name="connsiteY5" fmla="*/ 23242 h 47625"/>
                <a:gd name="connsiteX6" fmla="*/ 71533 w 76200"/>
                <a:gd name="connsiteY6" fmla="*/ 539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47625">
                  <a:moveTo>
                    <a:pt x="71533" y="53913"/>
                  </a:moveTo>
                  <a:lnTo>
                    <a:pt x="0" y="31529"/>
                  </a:lnTo>
                  <a:lnTo>
                    <a:pt x="5239" y="14765"/>
                  </a:lnTo>
                  <a:cubicBezTo>
                    <a:pt x="8763" y="3621"/>
                    <a:pt x="20574" y="-2475"/>
                    <a:pt x="31623" y="954"/>
                  </a:cubicBezTo>
                  <a:lnTo>
                    <a:pt x="76771" y="15051"/>
                  </a:lnTo>
                  <a:cubicBezTo>
                    <a:pt x="80200" y="16098"/>
                    <a:pt x="82201" y="19813"/>
                    <a:pt x="81058" y="23242"/>
                  </a:cubicBezTo>
                  <a:lnTo>
                    <a:pt x="71533" y="53913"/>
                  </a:lnTo>
                  <a:close/>
                </a:path>
              </a:pathLst>
            </a:custGeom>
            <a:solidFill>
              <a:srgbClr val="FFB2BA"/>
            </a:solidFill>
            <a:ln w="9525" cap="flat">
              <a:noFill/>
              <a:prstDash val="solid"/>
              <a:miter/>
            </a:ln>
          </p:spPr>
          <p:txBody>
            <a:bodyPr rtlCol="0" anchor="ctr"/>
            <a:lstStyle/>
            <a:p>
              <a:endParaRPr lang="en-US"/>
            </a:p>
          </p:txBody>
        </p:sp>
      </p:grpSp>
      <p:sp>
        <p:nvSpPr>
          <p:cNvPr id="53" name="Freeform: Shape 52">
            <a:extLst>
              <a:ext uri="{FF2B5EF4-FFF2-40B4-BE49-F238E27FC236}">
                <a16:creationId xmlns:a16="http://schemas.microsoft.com/office/drawing/2014/main" id="{B0CC0572-A30B-4A0E-9D72-4180E7251B7D}"/>
              </a:ext>
            </a:extLst>
          </p:cNvPr>
          <p:cNvSpPr/>
          <p:nvPr/>
        </p:nvSpPr>
        <p:spPr>
          <a:xfrm>
            <a:off x="13024057" y="11817772"/>
            <a:ext cx="6251117" cy="1441557"/>
          </a:xfrm>
          <a:custGeom>
            <a:avLst/>
            <a:gdLst>
              <a:gd name="connsiteX0" fmla="*/ 4545902 w 4543425"/>
              <a:gd name="connsiteY0" fmla="*/ 525780 h 1047750"/>
              <a:gd name="connsiteX1" fmla="*/ 2272951 w 4543425"/>
              <a:gd name="connsiteY1" fmla="*/ 1051560 h 1047750"/>
              <a:gd name="connsiteX2" fmla="*/ 0 w 4543425"/>
              <a:gd name="connsiteY2" fmla="*/ 525780 h 1047750"/>
              <a:gd name="connsiteX3" fmla="*/ 2272951 w 4543425"/>
              <a:gd name="connsiteY3" fmla="*/ 0 h 1047750"/>
              <a:gd name="connsiteX4" fmla="*/ 4545902 w 4543425"/>
              <a:gd name="connsiteY4" fmla="*/ 525780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3425" h="1047750">
                <a:moveTo>
                  <a:pt x="4545902" y="525780"/>
                </a:moveTo>
                <a:cubicBezTo>
                  <a:pt x="4545902" y="816160"/>
                  <a:pt x="3528267" y="1051560"/>
                  <a:pt x="2272951" y="1051560"/>
                </a:cubicBezTo>
                <a:cubicBezTo>
                  <a:pt x="1017635" y="1051560"/>
                  <a:pt x="0" y="816160"/>
                  <a:pt x="0" y="525780"/>
                </a:cubicBezTo>
                <a:cubicBezTo>
                  <a:pt x="0" y="235400"/>
                  <a:pt x="1017635" y="0"/>
                  <a:pt x="2272951" y="0"/>
                </a:cubicBezTo>
                <a:cubicBezTo>
                  <a:pt x="3528267" y="0"/>
                  <a:pt x="4545902" y="235400"/>
                  <a:pt x="4545902" y="525780"/>
                </a:cubicBezTo>
                <a:close/>
              </a:path>
            </a:pathLst>
          </a:custGeom>
          <a:solidFill>
            <a:schemeClr val="bg1">
              <a:lumMod val="90000"/>
              <a:lumOff val="1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nvGrpSpPr>
          <p:cNvPr id="54" name="Group 53">
            <a:extLst>
              <a:ext uri="{FF2B5EF4-FFF2-40B4-BE49-F238E27FC236}">
                <a16:creationId xmlns:a16="http://schemas.microsoft.com/office/drawing/2014/main" id="{8CA69A30-457F-4BD3-B198-285D2555F420}"/>
              </a:ext>
            </a:extLst>
          </p:cNvPr>
          <p:cNvGrpSpPr/>
          <p:nvPr/>
        </p:nvGrpSpPr>
        <p:grpSpPr>
          <a:xfrm>
            <a:off x="16349421" y="9875645"/>
            <a:ext cx="2031679" cy="2676666"/>
            <a:chOff x="7406347" y="7775531"/>
            <a:chExt cx="1476661" cy="1945449"/>
          </a:xfrm>
        </p:grpSpPr>
        <p:sp>
          <p:nvSpPr>
            <p:cNvPr id="55" name="Freeform: Shape 54">
              <a:extLst>
                <a:ext uri="{FF2B5EF4-FFF2-40B4-BE49-F238E27FC236}">
                  <a16:creationId xmlns:a16="http://schemas.microsoft.com/office/drawing/2014/main" id="{4834A19D-3177-4B40-874C-0BF00B34C2B1}"/>
                </a:ext>
              </a:extLst>
            </p:cNvPr>
            <p:cNvSpPr/>
            <p:nvPr/>
          </p:nvSpPr>
          <p:spPr>
            <a:xfrm>
              <a:off x="7406347" y="8137353"/>
              <a:ext cx="1400175" cy="1514475"/>
            </a:xfrm>
            <a:custGeom>
              <a:avLst/>
              <a:gdLst>
                <a:gd name="connsiteX0" fmla="*/ 101822 w 1400175"/>
                <a:gd name="connsiteY0" fmla="*/ 110109 h 1514475"/>
                <a:gd name="connsiteX1" fmla="*/ 0 w 1400175"/>
                <a:gd name="connsiteY1" fmla="*/ 1519142 h 1514475"/>
                <a:gd name="connsiteX2" fmla="*/ 1400175 w 1400175"/>
                <a:gd name="connsiteY2" fmla="*/ 1468565 h 1514475"/>
                <a:gd name="connsiteX3" fmla="*/ 1355598 w 1400175"/>
                <a:gd name="connsiteY3" fmla="*/ 0 h 1514475"/>
              </a:gdLst>
              <a:ahLst/>
              <a:cxnLst>
                <a:cxn ang="0">
                  <a:pos x="connsiteX0" y="connsiteY0"/>
                </a:cxn>
                <a:cxn ang="0">
                  <a:pos x="connsiteX1" y="connsiteY1"/>
                </a:cxn>
                <a:cxn ang="0">
                  <a:pos x="connsiteX2" y="connsiteY2"/>
                </a:cxn>
                <a:cxn ang="0">
                  <a:pos x="connsiteX3" y="connsiteY3"/>
                </a:cxn>
              </a:cxnLst>
              <a:rect l="l" t="t" r="r" b="b"/>
              <a:pathLst>
                <a:path w="1400175" h="1514475">
                  <a:moveTo>
                    <a:pt x="101822" y="110109"/>
                  </a:moveTo>
                  <a:lnTo>
                    <a:pt x="0" y="1519142"/>
                  </a:lnTo>
                  <a:lnTo>
                    <a:pt x="1400175" y="1468565"/>
                  </a:lnTo>
                  <a:lnTo>
                    <a:pt x="1355598" y="0"/>
                  </a:lnTo>
                  <a:close/>
                </a:path>
              </a:pathLst>
            </a:custGeom>
            <a:solidFill>
              <a:srgbClr val="D0EBF7"/>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0FBF361E-16CE-4706-9EB1-324BD19F1242}"/>
                </a:ext>
              </a:extLst>
            </p:cNvPr>
            <p:cNvSpPr/>
            <p:nvPr/>
          </p:nvSpPr>
          <p:spPr>
            <a:xfrm>
              <a:off x="7840468" y="7775531"/>
              <a:ext cx="590550" cy="619125"/>
            </a:xfrm>
            <a:custGeom>
              <a:avLst/>
              <a:gdLst>
                <a:gd name="connsiteX0" fmla="*/ 18603 w 590550"/>
                <a:gd name="connsiteY0" fmla="*/ 620140 h 619125"/>
                <a:gd name="connsiteX1" fmla="*/ 17555 w 590550"/>
                <a:gd name="connsiteY1" fmla="*/ 620140 h 619125"/>
                <a:gd name="connsiteX2" fmla="*/ 29 w 590550"/>
                <a:gd name="connsiteY2" fmla="*/ 600614 h 619125"/>
                <a:gd name="connsiteX3" fmla="*/ 305591 w 590550"/>
                <a:gd name="connsiteY3" fmla="*/ 348 h 619125"/>
                <a:gd name="connsiteX4" fmla="*/ 445037 w 590550"/>
                <a:gd name="connsiteY4" fmla="*/ 50926 h 619125"/>
                <a:gd name="connsiteX5" fmla="*/ 599247 w 590550"/>
                <a:gd name="connsiteY5" fmla="*/ 528034 h 619125"/>
                <a:gd name="connsiteX6" fmla="*/ 581340 w 590550"/>
                <a:gd name="connsiteY6" fmla="*/ 547179 h 619125"/>
                <a:gd name="connsiteX7" fmla="*/ 562195 w 590550"/>
                <a:gd name="connsiteY7" fmla="*/ 529272 h 619125"/>
                <a:gd name="connsiteX8" fmla="*/ 419987 w 590550"/>
                <a:gd name="connsiteY8" fmla="*/ 78358 h 619125"/>
                <a:gd name="connsiteX9" fmla="*/ 307782 w 590550"/>
                <a:gd name="connsiteY9" fmla="*/ 37496 h 619125"/>
                <a:gd name="connsiteX10" fmla="*/ 36986 w 590550"/>
                <a:gd name="connsiteY10" fmla="*/ 602709 h 619125"/>
                <a:gd name="connsiteX11" fmla="*/ 18603 w 590550"/>
                <a:gd name="connsiteY11" fmla="*/ 620140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0550" h="619125">
                  <a:moveTo>
                    <a:pt x="18603" y="620140"/>
                  </a:moveTo>
                  <a:cubicBezTo>
                    <a:pt x="18222" y="620140"/>
                    <a:pt x="17936" y="620140"/>
                    <a:pt x="17555" y="620140"/>
                  </a:cubicBezTo>
                  <a:cubicBezTo>
                    <a:pt x="7364" y="619569"/>
                    <a:pt x="-542" y="610901"/>
                    <a:pt x="29" y="600614"/>
                  </a:cubicBezTo>
                  <a:cubicBezTo>
                    <a:pt x="1363" y="576801"/>
                    <a:pt x="34796" y="16541"/>
                    <a:pt x="305591" y="348"/>
                  </a:cubicBezTo>
                  <a:cubicBezTo>
                    <a:pt x="357883" y="-2700"/>
                    <a:pt x="404842" y="14255"/>
                    <a:pt x="445037" y="50926"/>
                  </a:cubicBezTo>
                  <a:cubicBezTo>
                    <a:pt x="586674" y="180180"/>
                    <a:pt x="598866" y="513936"/>
                    <a:pt x="599247" y="528034"/>
                  </a:cubicBezTo>
                  <a:cubicBezTo>
                    <a:pt x="599533" y="538225"/>
                    <a:pt x="591531" y="546798"/>
                    <a:pt x="581340" y="547179"/>
                  </a:cubicBezTo>
                  <a:cubicBezTo>
                    <a:pt x="571434" y="547560"/>
                    <a:pt x="562576" y="539463"/>
                    <a:pt x="562195" y="529272"/>
                  </a:cubicBezTo>
                  <a:cubicBezTo>
                    <a:pt x="562100" y="525938"/>
                    <a:pt x="550098" y="197040"/>
                    <a:pt x="419987" y="78358"/>
                  </a:cubicBezTo>
                  <a:cubicBezTo>
                    <a:pt x="387030" y="48259"/>
                    <a:pt x="350264" y="34924"/>
                    <a:pt x="307782" y="37496"/>
                  </a:cubicBezTo>
                  <a:cubicBezTo>
                    <a:pt x="69657" y="51688"/>
                    <a:pt x="37272" y="597185"/>
                    <a:pt x="36986" y="602709"/>
                  </a:cubicBezTo>
                  <a:cubicBezTo>
                    <a:pt x="36510" y="612425"/>
                    <a:pt x="28319" y="620140"/>
                    <a:pt x="18603" y="620140"/>
                  </a:cubicBezTo>
                  <a:close/>
                </a:path>
              </a:pathLst>
            </a:custGeom>
            <a:solidFill>
              <a:srgbClr val="E9F6FD"/>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6FE5CB25-8EFE-42FC-A80D-B7C8D4B797AD}"/>
                </a:ext>
              </a:extLst>
            </p:cNvPr>
            <p:cNvSpPr/>
            <p:nvPr/>
          </p:nvSpPr>
          <p:spPr>
            <a:xfrm>
              <a:off x="7539983" y="8187455"/>
              <a:ext cx="1343025" cy="1533525"/>
            </a:xfrm>
            <a:custGeom>
              <a:avLst/>
              <a:gdLst>
                <a:gd name="connsiteX0" fmla="*/ 36195 w 1343025"/>
                <a:gd name="connsiteY0" fmla="*/ 99631 h 1533525"/>
                <a:gd name="connsiteX1" fmla="*/ 0 w 1343025"/>
                <a:gd name="connsiteY1" fmla="*/ 1535335 h 1533525"/>
                <a:gd name="connsiteX2" fmla="*/ 1344453 w 1343025"/>
                <a:gd name="connsiteY2" fmla="*/ 1468565 h 1533525"/>
                <a:gd name="connsiteX3" fmla="*/ 1299877 w 1343025"/>
                <a:gd name="connsiteY3" fmla="*/ 0 h 1533525"/>
              </a:gdLst>
              <a:ahLst/>
              <a:cxnLst>
                <a:cxn ang="0">
                  <a:pos x="connsiteX0" y="connsiteY0"/>
                </a:cxn>
                <a:cxn ang="0">
                  <a:pos x="connsiteX1" y="connsiteY1"/>
                </a:cxn>
                <a:cxn ang="0">
                  <a:pos x="connsiteX2" y="connsiteY2"/>
                </a:cxn>
                <a:cxn ang="0">
                  <a:pos x="connsiteX3" y="connsiteY3"/>
                </a:cxn>
              </a:cxnLst>
              <a:rect l="l" t="t" r="r" b="b"/>
              <a:pathLst>
                <a:path w="1343025" h="1533525">
                  <a:moveTo>
                    <a:pt x="36195" y="99631"/>
                  </a:moveTo>
                  <a:lnTo>
                    <a:pt x="0" y="1535335"/>
                  </a:lnTo>
                  <a:lnTo>
                    <a:pt x="1344453" y="1468565"/>
                  </a:lnTo>
                  <a:lnTo>
                    <a:pt x="1299877" y="0"/>
                  </a:lnTo>
                  <a:close/>
                </a:path>
              </a:pathLst>
            </a:custGeom>
            <a:solidFill>
              <a:srgbClr val="FCB736"/>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9D6D05D9-946D-44CB-A28D-8E8DB4A9A535}"/>
                </a:ext>
              </a:extLst>
            </p:cNvPr>
            <p:cNvSpPr/>
            <p:nvPr/>
          </p:nvSpPr>
          <p:spPr>
            <a:xfrm>
              <a:off x="7406347" y="8247462"/>
              <a:ext cx="161925" cy="1466850"/>
            </a:xfrm>
            <a:custGeom>
              <a:avLst/>
              <a:gdLst>
                <a:gd name="connsiteX0" fmla="*/ 0 w 161925"/>
                <a:gd name="connsiteY0" fmla="*/ 1409033 h 1466850"/>
                <a:gd name="connsiteX1" fmla="*/ 89821 w 161925"/>
                <a:gd name="connsiteY1" fmla="*/ 1419892 h 1466850"/>
                <a:gd name="connsiteX2" fmla="*/ 133636 w 161925"/>
                <a:gd name="connsiteY2" fmla="*/ 1475327 h 1466850"/>
                <a:gd name="connsiteX3" fmla="*/ 169831 w 161925"/>
                <a:gd name="connsiteY3" fmla="*/ 39624 h 1466850"/>
                <a:gd name="connsiteX4" fmla="*/ 101822 w 161925"/>
                <a:gd name="connsiteY4" fmla="*/ 0 h 1466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466850">
                  <a:moveTo>
                    <a:pt x="0" y="1409033"/>
                  </a:moveTo>
                  <a:lnTo>
                    <a:pt x="89821" y="1419892"/>
                  </a:lnTo>
                  <a:lnTo>
                    <a:pt x="133636" y="1475327"/>
                  </a:lnTo>
                  <a:lnTo>
                    <a:pt x="169831" y="39624"/>
                  </a:lnTo>
                  <a:lnTo>
                    <a:pt x="101822" y="0"/>
                  </a:lnTo>
                  <a:close/>
                </a:path>
              </a:pathLst>
            </a:custGeom>
            <a:solidFill>
              <a:srgbClr val="D68E1A"/>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36F18C26-2508-40DD-B1A0-11AE58EAF351}"/>
                </a:ext>
              </a:extLst>
            </p:cNvPr>
            <p:cNvSpPr/>
            <p:nvPr/>
          </p:nvSpPr>
          <p:spPr>
            <a:xfrm>
              <a:off x="7508170" y="8137353"/>
              <a:ext cx="1323975" cy="142875"/>
            </a:xfrm>
            <a:custGeom>
              <a:avLst/>
              <a:gdLst>
                <a:gd name="connsiteX0" fmla="*/ 0 w 1323975"/>
                <a:gd name="connsiteY0" fmla="*/ 110109 h 142875"/>
                <a:gd name="connsiteX1" fmla="*/ 1253776 w 1323975"/>
                <a:gd name="connsiteY1" fmla="*/ 0 h 142875"/>
                <a:gd name="connsiteX2" fmla="*/ 1331690 w 1323975"/>
                <a:gd name="connsiteY2" fmla="*/ 50101 h 142875"/>
                <a:gd name="connsiteX3" fmla="*/ 68009 w 1323975"/>
                <a:gd name="connsiteY3" fmla="*/ 149733 h 142875"/>
              </a:gdLst>
              <a:ahLst/>
              <a:cxnLst>
                <a:cxn ang="0">
                  <a:pos x="connsiteX0" y="connsiteY0"/>
                </a:cxn>
                <a:cxn ang="0">
                  <a:pos x="connsiteX1" y="connsiteY1"/>
                </a:cxn>
                <a:cxn ang="0">
                  <a:pos x="connsiteX2" y="connsiteY2"/>
                </a:cxn>
                <a:cxn ang="0">
                  <a:pos x="connsiteX3" y="connsiteY3"/>
                </a:cxn>
              </a:cxnLst>
              <a:rect l="l" t="t" r="r" b="b"/>
              <a:pathLst>
                <a:path w="1323975" h="142875">
                  <a:moveTo>
                    <a:pt x="0" y="110109"/>
                  </a:moveTo>
                  <a:lnTo>
                    <a:pt x="1253776" y="0"/>
                  </a:lnTo>
                  <a:lnTo>
                    <a:pt x="1331690" y="50101"/>
                  </a:lnTo>
                  <a:lnTo>
                    <a:pt x="68009" y="149733"/>
                  </a:lnTo>
                  <a:close/>
                </a:path>
              </a:pathLst>
            </a:custGeom>
            <a:solidFill>
              <a:srgbClr val="AD6D0E"/>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E0103D95-BF8E-4F40-B660-A01A21D05E45}"/>
                </a:ext>
              </a:extLst>
            </p:cNvPr>
            <p:cNvSpPr/>
            <p:nvPr/>
          </p:nvSpPr>
          <p:spPr>
            <a:xfrm>
              <a:off x="7952673" y="7826204"/>
              <a:ext cx="590550" cy="619125"/>
            </a:xfrm>
            <a:custGeom>
              <a:avLst/>
              <a:gdLst>
                <a:gd name="connsiteX0" fmla="*/ 18602 w 590550"/>
                <a:gd name="connsiteY0" fmla="*/ 620140 h 619125"/>
                <a:gd name="connsiteX1" fmla="*/ 17555 w 590550"/>
                <a:gd name="connsiteY1" fmla="*/ 620140 h 619125"/>
                <a:gd name="connsiteX2" fmla="*/ 29 w 590550"/>
                <a:gd name="connsiteY2" fmla="*/ 600614 h 619125"/>
                <a:gd name="connsiteX3" fmla="*/ 305591 w 590550"/>
                <a:gd name="connsiteY3" fmla="*/ 348 h 619125"/>
                <a:gd name="connsiteX4" fmla="*/ 445037 w 590550"/>
                <a:gd name="connsiteY4" fmla="*/ 50926 h 619125"/>
                <a:gd name="connsiteX5" fmla="*/ 599247 w 590550"/>
                <a:gd name="connsiteY5" fmla="*/ 528034 h 619125"/>
                <a:gd name="connsiteX6" fmla="*/ 581340 w 590550"/>
                <a:gd name="connsiteY6" fmla="*/ 547179 h 619125"/>
                <a:gd name="connsiteX7" fmla="*/ 562194 w 590550"/>
                <a:gd name="connsiteY7" fmla="*/ 529272 h 619125"/>
                <a:gd name="connsiteX8" fmla="*/ 419986 w 590550"/>
                <a:gd name="connsiteY8" fmla="*/ 78358 h 619125"/>
                <a:gd name="connsiteX9" fmla="*/ 307782 w 590550"/>
                <a:gd name="connsiteY9" fmla="*/ 37496 h 619125"/>
                <a:gd name="connsiteX10" fmla="*/ 36986 w 590550"/>
                <a:gd name="connsiteY10" fmla="*/ 602709 h 619125"/>
                <a:gd name="connsiteX11" fmla="*/ 18602 w 590550"/>
                <a:gd name="connsiteY11" fmla="*/ 620140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0550" h="619125">
                  <a:moveTo>
                    <a:pt x="18602" y="620140"/>
                  </a:moveTo>
                  <a:cubicBezTo>
                    <a:pt x="18222" y="620140"/>
                    <a:pt x="17936" y="620140"/>
                    <a:pt x="17555" y="620140"/>
                  </a:cubicBezTo>
                  <a:cubicBezTo>
                    <a:pt x="7363" y="619569"/>
                    <a:pt x="-542" y="610901"/>
                    <a:pt x="29" y="600614"/>
                  </a:cubicBezTo>
                  <a:cubicBezTo>
                    <a:pt x="1362" y="576802"/>
                    <a:pt x="34795" y="16541"/>
                    <a:pt x="305591" y="348"/>
                  </a:cubicBezTo>
                  <a:cubicBezTo>
                    <a:pt x="357883" y="-2700"/>
                    <a:pt x="404842" y="14255"/>
                    <a:pt x="445037" y="50926"/>
                  </a:cubicBezTo>
                  <a:cubicBezTo>
                    <a:pt x="586674" y="180180"/>
                    <a:pt x="598866" y="513841"/>
                    <a:pt x="599247" y="528034"/>
                  </a:cubicBezTo>
                  <a:cubicBezTo>
                    <a:pt x="599533" y="538225"/>
                    <a:pt x="591531" y="546798"/>
                    <a:pt x="581340" y="547179"/>
                  </a:cubicBezTo>
                  <a:cubicBezTo>
                    <a:pt x="571243" y="547465"/>
                    <a:pt x="562576" y="539463"/>
                    <a:pt x="562194" y="529272"/>
                  </a:cubicBezTo>
                  <a:cubicBezTo>
                    <a:pt x="562099" y="525938"/>
                    <a:pt x="550098" y="197040"/>
                    <a:pt x="419986" y="78358"/>
                  </a:cubicBezTo>
                  <a:cubicBezTo>
                    <a:pt x="387029" y="48259"/>
                    <a:pt x="350358" y="34829"/>
                    <a:pt x="307782" y="37496"/>
                  </a:cubicBezTo>
                  <a:cubicBezTo>
                    <a:pt x="69657" y="51688"/>
                    <a:pt x="37272" y="597185"/>
                    <a:pt x="36986" y="602709"/>
                  </a:cubicBezTo>
                  <a:cubicBezTo>
                    <a:pt x="36509" y="612425"/>
                    <a:pt x="28318" y="620140"/>
                    <a:pt x="18602" y="620140"/>
                  </a:cubicBezTo>
                  <a:close/>
                </a:path>
              </a:pathLst>
            </a:custGeom>
            <a:solidFill>
              <a:srgbClr val="E9F6FD"/>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64CA7B38-E1EC-40EC-9011-4F5C3D3294C2}"/>
                </a:ext>
              </a:extLst>
            </p:cNvPr>
            <p:cNvSpPr/>
            <p:nvPr/>
          </p:nvSpPr>
          <p:spPr>
            <a:xfrm>
              <a:off x="7920126" y="8376621"/>
              <a:ext cx="95250" cy="95250"/>
            </a:xfrm>
            <a:custGeom>
              <a:avLst/>
              <a:gdLst>
                <a:gd name="connsiteX0" fmla="*/ 102298 w 95250"/>
                <a:gd name="connsiteY0" fmla="*/ 51149 h 95250"/>
                <a:gd name="connsiteX1" fmla="*/ 51149 w 95250"/>
                <a:gd name="connsiteY1" fmla="*/ 102299 h 95250"/>
                <a:gd name="connsiteX2" fmla="*/ 0 w 95250"/>
                <a:gd name="connsiteY2" fmla="*/ 51149 h 95250"/>
                <a:gd name="connsiteX3" fmla="*/ 51149 w 95250"/>
                <a:gd name="connsiteY3" fmla="*/ 0 h 95250"/>
                <a:gd name="connsiteX4" fmla="*/ 102298 w 95250"/>
                <a:gd name="connsiteY4" fmla="*/ 51149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102298" y="51149"/>
                  </a:moveTo>
                  <a:cubicBezTo>
                    <a:pt x="102298" y="79398"/>
                    <a:pt x="79398" y="102299"/>
                    <a:pt x="51149" y="102299"/>
                  </a:cubicBezTo>
                  <a:cubicBezTo>
                    <a:pt x="22900" y="102299"/>
                    <a:pt x="0" y="79398"/>
                    <a:pt x="0" y="51149"/>
                  </a:cubicBezTo>
                  <a:cubicBezTo>
                    <a:pt x="0" y="22900"/>
                    <a:pt x="22900" y="0"/>
                    <a:pt x="51149" y="0"/>
                  </a:cubicBezTo>
                  <a:cubicBezTo>
                    <a:pt x="79398" y="0"/>
                    <a:pt x="102298" y="22900"/>
                    <a:pt x="102298" y="51149"/>
                  </a:cubicBezTo>
                  <a:close/>
                </a:path>
              </a:pathLst>
            </a:custGeom>
            <a:solidFill>
              <a:srgbClr val="E9F6FD"/>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866BE4CC-40EA-42B1-B864-6D572F72063A}"/>
                </a:ext>
              </a:extLst>
            </p:cNvPr>
            <p:cNvSpPr/>
            <p:nvPr/>
          </p:nvSpPr>
          <p:spPr>
            <a:xfrm>
              <a:off x="8479148" y="8303850"/>
              <a:ext cx="104775" cy="104775"/>
            </a:xfrm>
            <a:custGeom>
              <a:avLst/>
              <a:gdLst>
                <a:gd name="connsiteX0" fmla="*/ 108585 w 104775"/>
                <a:gd name="connsiteY0" fmla="*/ 54292 h 104775"/>
                <a:gd name="connsiteX1" fmla="*/ 54292 w 104775"/>
                <a:gd name="connsiteY1" fmla="*/ 108585 h 104775"/>
                <a:gd name="connsiteX2" fmla="*/ 0 w 104775"/>
                <a:gd name="connsiteY2" fmla="*/ 54292 h 104775"/>
                <a:gd name="connsiteX3" fmla="*/ 54292 w 104775"/>
                <a:gd name="connsiteY3" fmla="*/ 0 h 104775"/>
                <a:gd name="connsiteX4" fmla="*/ 108585 w 104775"/>
                <a:gd name="connsiteY4" fmla="*/ 5429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8585" y="54292"/>
                  </a:moveTo>
                  <a:cubicBezTo>
                    <a:pt x="108585" y="84277"/>
                    <a:pt x="84277" y="108585"/>
                    <a:pt x="54292" y="108585"/>
                  </a:cubicBezTo>
                  <a:cubicBezTo>
                    <a:pt x="24308" y="108585"/>
                    <a:pt x="0" y="84277"/>
                    <a:pt x="0" y="54292"/>
                  </a:cubicBezTo>
                  <a:cubicBezTo>
                    <a:pt x="0" y="24308"/>
                    <a:pt x="24308" y="0"/>
                    <a:pt x="54292" y="0"/>
                  </a:cubicBezTo>
                  <a:cubicBezTo>
                    <a:pt x="84277" y="0"/>
                    <a:pt x="108585" y="24308"/>
                    <a:pt x="108585" y="54292"/>
                  </a:cubicBezTo>
                  <a:close/>
                </a:path>
              </a:pathLst>
            </a:custGeom>
            <a:solidFill>
              <a:srgbClr val="E9F6FD"/>
            </a:solidFill>
            <a:ln w="9525" cap="flat">
              <a:noFill/>
              <a:prstDash val="solid"/>
              <a:miter/>
            </a:ln>
          </p:spPr>
          <p:txBody>
            <a:bodyPr rtlCol="0" anchor="ctr"/>
            <a:lstStyle/>
            <a:p>
              <a:endParaRPr lang="en-US"/>
            </a:p>
          </p:txBody>
        </p:sp>
      </p:grpSp>
      <p:grpSp>
        <p:nvGrpSpPr>
          <p:cNvPr id="63" name="Group 62">
            <a:extLst>
              <a:ext uri="{FF2B5EF4-FFF2-40B4-BE49-F238E27FC236}">
                <a16:creationId xmlns:a16="http://schemas.microsoft.com/office/drawing/2014/main" id="{C2831561-8B33-4A26-94B1-4EE43F072DDE}"/>
              </a:ext>
            </a:extLst>
          </p:cNvPr>
          <p:cNvGrpSpPr/>
          <p:nvPr/>
        </p:nvGrpSpPr>
        <p:grpSpPr>
          <a:xfrm>
            <a:off x="14593631" y="9792199"/>
            <a:ext cx="2774081" cy="3047531"/>
            <a:chOff x="18156635" y="8988222"/>
            <a:chExt cx="2016252" cy="2215001"/>
          </a:xfrm>
        </p:grpSpPr>
        <p:sp>
          <p:nvSpPr>
            <p:cNvPr id="64" name="Freeform: Shape 63">
              <a:extLst>
                <a:ext uri="{FF2B5EF4-FFF2-40B4-BE49-F238E27FC236}">
                  <a16:creationId xmlns:a16="http://schemas.microsoft.com/office/drawing/2014/main" id="{D1880B2D-7307-4E84-A395-BC4F13669001}"/>
                </a:ext>
              </a:extLst>
            </p:cNvPr>
            <p:cNvSpPr/>
            <p:nvPr/>
          </p:nvSpPr>
          <p:spPr>
            <a:xfrm>
              <a:off x="18869074" y="8988222"/>
              <a:ext cx="561975" cy="581025"/>
            </a:xfrm>
            <a:custGeom>
              <a:avLst/>
              <a:gdLst>
                <a:gd name="connsiteX0" fmla="*/ 17557 w 561975"/>
                <a:gd name="connsiteY0" fmla="*/ 588322 h 581025"/>
                <a:gd name="connsiteX1" fmla="*/ 16604 w 561975"/>
                <a:gd name="connsiteY1" fmla="*/ 588322 h 581025"/>
                <a:gd name="connsiteX2" fmla="*/ 31 w 561975"/>
                <a:gd name="connsiteY2" fmla="*/ 569843 h 581025"/>
                <a:gd name="connsiteX3" fmla="*/ 289972 w 561975"/>
                <a:gd name="connsiteY3" fmla="*/ 343 h 581025"/>
                <a:gd name="connsiteX4" fmla="*/ 422274 w 561975"/>
                <a:gd name="connsiteY4" fmla="*/ 48254 h 581025"/>
                <a:gd name="connsiteX5" fmla="*/ 568578 w 561975"/>
                <a:gd name="connsiteY5" fmla="*/ 500882 h 581025"/>
                <a:gd name="connsiteX6" fmla="*/ 551528 w 561975"/>
                <a:gd name="connsiteY6" fmla="*/ 518980 h 581025"/>
                <a:gd name="connsiteX7" fmla="*/ 533431 w 561975"/>
                <a:gd name="connsiteY7" fmla="*/ 501930 h 581025"/>
                <a:gd name="connsiteX8" fmla="*/ 398462 w 561975"/>
                <a:gd name="connsiteY8" fmla="*/ 74162 h 581025"/>
                <a:gd name="connsiteX9" fmla="*/ 291972 w 561975"/>
                <a:gd name="connsiteY9" fmla="*/ 35395 h 581025"/>
                <a:gd name="connsiteX10" fmla="*/ 35083 w 561975"/>
                <a:gd name="connsiteY10" fmla="*/ 571653 h 581025"/>
                <a:gd name="connsiteX11" fmla="*/ 17557 w 561975"/>
                <a:gd name="connsiteY11" fmla="*/ 588322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1975" h="581025">
                  <a:moveTo>
                    <a:pt x="17557" y="588322"/>
                  </a:moveTo>
                  <a:cubicBezTo>
                    <a:pt x="17271" y="588322"/>
                    <a:pt x="16890" y="588322"/>
                    <a:pt x="16604" y="588322"/>
                  </a:cubicBezTo>
                  <a:cubicBezTo>
                    <a:pt x="6889" y="587845"/>
                    <a:pt x="-541" y="579559"/>
                    <a:pt x="31" y="569843"/>
                  </a:cubicBezTo>
                  <a:cubicBezTo>
                    <a:pt x="1269" y="547269"/>
                    <a:pt x="32987" y="15679"/>
                    <a:pt x="289972" y="343"/>
                  </a:cubicBezTo>
                  <a:cubicBezTo>
                    <a:pt x="339597" y="-2609"/>
                    <a:pt x="384174" y="13488"/>
                    <a:pt x="422274" y="48254"/>
                  </a:cubicBezTo>
                  <a:cubicBezTo>
                    <a:pt x="556672" y="170841"/>
                    <a:pt x="568197" y="487452"/>
                    <a:pt x="568578" y="500882"/>
                  </a:cubicBezTo>
                  <a:cubicBezTo>
                    <a:pt x="568864" y="510598"/>
                    <a:pt x="561244" y="518694"/>
                    <a:pt x="551528" y="518980"/>
                  </a:cubicBezTo>
                  <a:cubicBezTo>
                    <a:pt x="542099" y="519265"/>
                    <a:pt x="533717" y="511645"/>
                    <a:pt x="533431" y="501930"/>
                  </a:cubicBezTo>
                  <a:cubicBezTo>
                    <a:pt x="533336" y="498787"/>
                    <a:pt x="521906" y="186748"/>
                    <a:pt x="398462" y="74162"/>
                  </a:cubicBezTo>
                  <a:cubicBezTo>
                    <a:pt x="367220" y="45682"/>
                    <a:pt x="332358" y="32919"/>
                    <a:pt x="291972" y="35395"/>
                  </a:cubicBezTo>
                  <a:cubicBezTo>
                    <a:pt x="66039" y="48921"/>
                    <a:pt x="35369" y="566414"/>
                    <a:pt x="35083" y="571653"/>
                  </a:cubicBezTo>
                  <a:cubicBezTo>
                    <a:pt x="34607" y="581083"/>
                    <a:pt x="26891" y="588322"/>
                    <a:pt x="17557" y="588322"/>
                  </a:cubicBezTo>
                  <a:close/>
                </a:path>
              </a:pathLst>
            </a:custGeom>
            <a:solidFill>
              <a:srgbClr val="E9F6FD"/>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8212B0E2-96ED-43FA-A2E6-9CCE23AB8E07}"/>
                </a:ext>
              </a:extLst>
            </p:cNvPr>
            <p:cNvSpPr/>
            <p:nvPr/>
          </p:nvSpPr>
          <p:spPr>
            <a:xfrm>
              <a:off x="18156635" y="9463386"/>
              <a:ext cx="504825" cy="1704975"/>
            </a:xfrm>
            <a:custGeom>
              <a:avLst/>
              <a:gdLst>
                <a:gd name="connsiteX0" fmla="*/ 235077 w 504825"/>
                <a:gd name="connsiteY0" fmla="*/ 1714214 h 1704975"/>
                <a:gd name="connsiteX1" fmla="*/ 96107 w 504825"/>
                <a:gd name="connsiteY1" fmla="*/ 1669542 h 1704975"/>
                <a:gd name="connsiteX2" fmla="*/ 5810 w 504825"/>
                <a:gd name="connsiteY2" fmla="*/ 1498187 h 1704975"/>
                <a:gd name="connsiteX3" fmla="*/ 451962 w 504825"/>
                <a:gd name="connsiteY3" fmla="*/ 0 h 1704975"/>
                <a:gd name="connsiteX4" fmla="*/ 511588 w 504825"/>
                <a:gd name="connsiteY4" fmla="*/ 16288 h 1704975"/>
                <a:gd name="connsiteX5" fmla="*/ 235077 w 504825"/>
                <a:gd name="connsiteY5" fmla="*/ 1714214 h 170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825" h="1704975">
                  <a:moveTo>
                    <a:pt x="235077" y="1714214"/>
                  </a:moveTo>
                  <a:lnTo>
                    <a:pt x="96107" y="1669542"/>
                  </a:lnTo>
                  <a:cubicBezTo>
                    <a:pt x="24384" y="1646492"/>
                    <a:pt x="-15716" y="1570387"/>
                    <a:pt x="5810" y="1498187"/>
                  </a:cubicBezTo>
                  <a:lnTo>
                    <a:pt x="451962" y="0"/>
                  </a:lnTo>
                  <a:lnTo>
                    <a:pt x="511588" y="16288"/>
                  </a:lnTo>
                  <a:lnTo>
                    <a:pt x="235077" y="1714214"/>
                  </a:lnTo>
                  <a:close/>
                </a:path>
              </a:pathLst>
            </a:custGeom>
            <a:solidFill>
              <a:srgbClr val="E5154B"/>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FC7F2782-5A50-49C3-9F49-4CA1E6889FA6}"/>
                </a:ext>
              </a:extLst>
            </p:cNvPr>
            <p:cNvSpPr/>
            <p:nvPr/>
          </p:nvSpPr>
          <p:spPr>
            <a:xfrm>
              <a:off x="18391712" y="9393473"/>
              <a:ext cx="1781175" cy="1809750"/>
            </a:xfrm>
            <a:custGeom>
              <a:avLst/>
              <a:gdLst>
                <a:gd name="connsiteX0" fmla="*/ 276511 w 1781175"/>
                <a:gd name="connsiteY0" fmla="*/ 86201 h 1809750"/>
                <a:gd name="connsiteX1" fmla="*/ 0 w 1781175"/>
                <a:gd name="connsiteY1" fmla="*/ 1784128 h 1809750"/>
                <a:gd name="connsiteX2" fmla="*/ 1669923 w 1781175"/>
                <a:gd name="connsiteY2" fmla="*/ 1674114 h 1809750"/>
                <a:gd name="connsiteX3" fmla="*/ 1790224 w 1781175"/>
                <a:gd name="connsiteY3" fmla="*/ 1513237 h 1809750"/>
                <a:gd name="connsiteX4" fmla="*/ 1445705 w 1781175"/>
                <a:gd name="connsiteY4" fmla="*/ 0 h 1809750"/>
                <a:gd name="connsiteX5" fmla="*/ 276511 w 1781175"/>
                <a:gd name="connsiteY5" fmla="*/ 86201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1175" h="1809750">
                  <a:moveTo>
                    <a:pt x="276511" y="86201"/>
                  </a:moveTo>
                  <a:cubicBezTo>
                    <a:pt x="125349" y="648557"/>
                    <a:pt x="34004" y="1214628"/>
                    <a:pt x="0" y="1784128"/>
                  </a:cubicBezTo>
                  <a:cubicBezTo>
                    <a:pt x="574262" y="1854137"/>
                    <a:pt x="1129856" y="1810988"/>
                    <a:pt x="1669923" y="1674114"/>
                  </a:cubicBezTo>
                  <a:cubicBezTo>
                    <a:pt x="1742789" y="1655636"/>
                    <a:pt x="1792319" y="1588389"/>
                    <a:pt x="1790224" y="1513237"/>
                  </a:cubicBezTo>
                  <a:cubicBezTo>
                    <a:pt x="1775936" y="1003554"/>
                    <a:pt x="1664399" y="498920"/>
                    <a:pt x="1445705" y="0"/>
                  </a:cubicBezTo>
                  <a:lnTo>
                    <a:pt x="276511" y="86201"/>
                  </a:lnTo>
                  <a:close/>
                </a:path>
              </a:pathLst>
            </a:custGeom>
            <a:solidFill>
              <a:srgbClr val="FF2D5E"/>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615B86E5-B4BD-4179-8110-4202A7411475}"/>
                </a:ext>
              </a:extLst>
            </p:cNvPr>
            <p:cNvSpPr/>
            <p:nvPr/>
          </p:nvSpPr>
          <p:spPr>
            <a:xfrm>
              <a:off x="18608596" y="9382614"/>
              <a:ext cx="1228725" cy="95250"/>
            </a:xfrm>
            <a:custGeom>
              <a:avLst/>
              <a:gdLst>
                <a:gd name="connsiteX0" fmla="*/ 0 w 1228725"/>
                <a:gd name="connsiteY0" fmla="*/ 80772 h 95250"/>
                <a:gd name="connsiteX1" fmla="*/ 1187196 w 1228725"/>
                <a:gd name="connsiteY1" fmla="*/ 0 h 95250"/>
                <a:gd name="connsiteX2" fmla="*/ 1228820 w 1228725"/>
                <a:gd name="connsiteY2" fmla="*/ 10858 h 95250"/>
                <a:gd name="connsiteX3" fmla="*/ 59626 w 1228725"/>
                <a:gd name="connsiteY3" fmla="*/ 97060 h 95250"/>
              </a:gdLst>
              <a:ahLst/>
              <a:cxnLst>
                <a:cxn ang="0">
                  <a:pos x="connsiteX0" y="connsiteY0"/>
                </a:cxn>
                <a:cxn ang="0">
                  <a:pos x="connsiteX1" y="connsiteY1"/>
                </a:cxn>
                <a:cxn ang="0">
                  <a:pos x="connsiteX2" y="connsiteY2"/>
                </a:cxn>
                <a:cxn ang="0">
                  <a:pos x="connsiteX3" y="connsiteY3"/>
                </a:cxn>
              </a:cxnLst>
              <a:rect l="l" t="t" r="r" b="b"/>
              <a:pathLst>
                <a:path w="1228725" h="95250">
                  <a:moveTo>
                    <a:pt x="0" y="80772"/>
                  </a:moveTo>
                  <a:lnTo>
                    <a:pt x="1187196" y="0"/>
                  </a:lnTo>
                  <a:lnTo>
                    <a:pt x="1228820" y="10858"/>
                  </a:lnTo>
                  <a:lnTo>
                    <a:pt x="59626" y="97060"/>
                  </a:lnTo>
                  <a:close/>
                </a:path>
              </a:pathLst>
            </a:custGeom>
            <a:solidFill>
              <a:srgbClr val="C10C44"/>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7024C230-87D6-44D4-8C08-5F3A96175E0F}"/>
                </a:ext>
              </a:extLst>
            </p:cNvPr>
            <p:cNvSpPr/>
            <p:nvPr/>
          </p:nvSpPr>
          <p:spPr>
            <a:xfrm>
              <a:off x="18943464" y="9040800"/>
              <a:ext cx="561975" cy="581025"/>
            </a:xfrm>
            <a:custGeom>
              <a:avLst/>
              <a:gdLst>
                <a:gd name="connsiteX0" fmla="*/ 17557 w 561975"/>
                <a:gd name="connsiteY0" fmla="*/ 588322 h 581025"/>
                <a:gd name="connsiteX1" fmla="*/ 16604 w 561975"/>
                <a:gd name="connsiteY1" fmla="*/ 588322 h 581025"/>
                <a:gd name="connsiteX2" fmla="*/ 31 w 561975"/>
                <a:gd name="connsiteY2" fmla="*/ 569843 h 581025"/>
                <a:gd name="connsiteX3" fmla="*/ 289972 w 561975"/>
                <a:gd name="connsiteY3" fmla="*/ 343 h 581025"/>
                <a:gd name="connsiteX4" fmla="*/ 422274 w 561975"/>
                <a:gd name="connsiteY4" fmla="*/ 48254 h 581025"/>
                <a:gd name="connsiteX5" fmla="*/ 568578 w 561975"/>
                <a:gd name="connsiteY5" fmla="*/ 500882 h 581025"/>
                <a:gd name="connsiteX6" fmla="*/ 551528 w 561975"/>
                <a:gd name="connsiteY6" fmla="*/ 518980 h 581025"/>
                <a:gd name="connsiteX7" fmla="*/ 533431 w 561975"/>
                <a:gd name="connsiteY7" fmla="*/ 501930 h 581025"/>
                <a:gd name="connsiteX8" fmla="*/ 398462 w 561975"/>
                <a:gd name="connsiteY8" fmla="*/ 74162 h 581025"/>
                <a:gd name="connsiteX9" fmla="*/ 291972 w 561975"/>
                <a:gd name="connsiteY9" fmla="*/ 35395 h 581025"/>
                <a:gd name="connsiteX10" fmla="*/ 35083 w 561975"/>
                <a:gd name="connsiteY10" fmla="*/ 571748 h 581025"/>
                <a:gd name="connsiteX11" fmla="*/ 17557 w 561975"/>
                <a:gd name="connsiteY11" fmla="*/ 588322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1975" h="581025">
                  <a:moveTo>
                    <a:pt x="17557" y="588322"/>
                  </a:moveTo>
                  <a:cubicBezTo>
                    <a:pt x="17271" y="588322"/>
                    <a:pt x="16890" y="588322"/>
                    <a:pt x="16604" y="588322"/>
                  </a:cubicBezTo>
                  <a:cubicBezTo>
                    <a:pt x="6889" y="587845"/>
                    <a:pt x="-541" y="579559"/>
                    <a:pt x="31" y="569843"/>
                  </a:cubicBezTo>
                  <a:cubicBezTo>
                    <a:pt x="1269" y="547269"/>
                    <a:pt x="32987" y="15679"/>
                    <a:pt x="289972" y="343"/>
                  </a:cubicBezTo>
                  <a:cubicBezTo>
                    <a:pt x="339597" y="-2609"/>
                    <a:pt x="384174" y="13488"/>
                    <a:pt x="422274" y="48254"/>
                  </a:cubicBezTo>
                  <a:cubicBezTo>
                    <a:pt x="556672" y="170841"/>
                    <a:pt x="568197" y="487452"/>
                    <a:pt x="568578" y="500882"/>
                  </a:cubicBezTo>
                  <a:cubicBezTo>
                    <a:pt x="568864" y="510598"/>
                    <a:pt x="561244" y="518694"/>
                    <a:pt x="551528" y="518980"/>
                  </a:cubicBezTo>
                  <a:cubicBezTo>
                    <a:pt x="541908" y="519265"/>
                    <a:pt x="533717" y="511645"/>
                    <a:pt x="533431" y="501930"/>
                  </a:cubicBezTo>
                  <a:cubicBezTo>
                    <a:pt x="533336" y="498787"/>
                    <a:pt x="521906" y="186748"/>
                    <a:pt x="398462" y="74162"/>
                  </a:cubicBezTo>
                  <a:cubicBezTo>
                    <a:pt x="367220" y="45682"/>
                    <a:pt x="332453" y="32919"/>
                    <a:pt x="291972" y="35395"/>
                  </a:cubicBezTo>
                  <a:cubicBezTo>
                    <a:pt x="66039" y="48921"/>
                    <a:pt x="35369" y="566509"/>
                    <a:pt x="35083" y="571748"/>
                  </a:cubicBezTo>
                  <a:cubicBezTo>
                    <a:pt x="34607" y="581083"/>
                    <a:pt x="26796" y="588322"/>
                    <a:pt x="17557" y="588322"/>
                  </a:cubicBezTo>
                  <a:close/>
                </a:path>
              </a:pathLst>
            </a:custGeom>
            <a:solidFill>
              <a:srgbClr val="E9F6FD"/>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A57BA0E2-084C-44B4-95A4-0AEAF58A5126}"/>
                </a:ext>
              </a:extLst>
            </p:cNvPr>
            <p:cNvSpPr/>
            <p:nvPr/>
          </p:nvSpPr>
          <p:spPr>
            <a:xfrm>
              <a:off x="18912539" y="9563113"/>
              <a:ext cx="95250" cy="95250"/>
            </a:xfrm>
            <a:custGeom>
              <a:avLst/>
              <a:gdLst>
                <a:gd name="connsiteX0" fmla="*/ 96965 w 95250"/>
                <a:gd name="connsiteY0" fmla="*/ 48482 h 95250"/>
                <a:gd name="connsiteX1" fmla="*/ 48482 w 95250"/>
                <a:gd name="connsiteY1" fmla="*/ 96964 h 95250"/>
                <a:gd name="connsiteX2" fmla="*/ 0 w 95250"/>
                <a:gd name="connsiteY2" fmla="*/ 48482 h 95250"/>
                <a:gd name="connsiteX3" fmla="*/ 48482 w 95250"/>
                <a:gd name="connsiteY3" fmla="*/ 0 h 95250"/>
                <a:gd name="connsiteX4" fmla="*/ 96965 w 95250"/>
                <a:gd name="connsiteY4" fmla="*/ 48482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6965" y="48482"/>
                  </a:moveTo>
                  <a:cubicBezTo>
                    <a:pt x="96965" y="75258"/>
                    <a:pt x="75258" y="96964"/>
                    <a:pt x="48482" y="96964"/>
                  </a:cubicBezTo>
                  <a:cubicBezTo>
                    <a:pt x="21706" y="96964"/>
                    <a:pt x="0" y="75258"/>
                    <a:pt x="0" y="48482"/>
                  </a:cubicBezTo>
                  <a:cubicBezTo>
                    <a:pt x="0" y="21706"/>
                    <a:pt x="21706" y="0"/>
                    <a:pt x="48482" y="0"/>
                  </a:cubicBezTo>
                  <a:cubicBezTo>
                    <a:pt x="75258" y="0"/>
                    <a:pt x="96965" y="21706"/>
                    <a:pt x="96965" y="48482"/>
                  </a:cubicBezTo>
                  <a:close/>
                </a:path>
              </a:pathLst>
            </a:custGeom>
            <a:solidFill>
              <a:srgbClr val="E9F6FD"/>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8324F235-9A22-4CDB-AAEF-C6656C5392D7}"/>
                </a:ext>
              </a:extLst>
            </p:cNvPr>
            <p:cNvSpPr/>
            <p:nvPr/>
          </p:nvSpPr>
          <p:spPr>
            <a:xfrm>
              <a:off x="19442891" y="9493962"/>
              <a:ext cx="95250" cy="95250"/>
            </a:xfrm>
            <a:custGeom>
              <a:avLst/>
              <a:gdLst>
                <a:gd name="connsiteX0" fmla="*/ 103061 w 95250"/>
                <a:gd name="connsiteY0" fmla="*/ 51530 h 95250"/>
                <a:gd name="connsiteX1" fmla="*/ 51530 w 95250"/>
                <a:gd name="connsiteY1" fmla="*/ 103060 h 95250"/>
                <a:gd name="connsiteX2" fmla="*/ 0 w 95250"/>
                <a:gd name="connsiteY2" fmla="*/ 51530 h 95250"/>
                <a:gd name="connsiteX3" fmla="*/ 51530 w 95250"/>
                <a:gd name="connsiteY3" fmla="*/ 0 h 95250"/>
                <a:gd name="connsiteX4" fmla="*/ 103061 w 95250"/>
                <a:gd name="connsiteY4" fmla="*/ 5153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103061" y="51530"/>
                  </a:moveTo>
                  <a:cubicBezTo>
                    <a:pt x="103061" y="79990"/>
                    <a:pt x="79990" y="103060"/>
                    <a:pt x="51530" y="103060"/>
                  </a:cubicBezTo>
                  <a:cubicBezTo>
                    <a:pt x="23071" y="103060"/>
                    <a:pt x="0" y="79990"/>
                    <a:pt x="0" y="51530"/>
                  </a:cubicBezTo>
                  <a:cubicBezTo>
                    <a:pt x="0" y="23071"/>
                    <a:pt x="23071" y="0"/>
                    <a:pt x="51530" y="0"/>
                  </a:cubicBezTo>
                  <a:cubicBezTo>
                    <a:pt x="79990" y="0"/>
                    <a:pt x="103061" y="23071"/>
                    <a:pt x="103061" y="51530"/>
                  </a:cubicBezTo>
                  <a:close/>
                </a:path>
              </a:pathLst>
            </a:custGeom>
            <a:solidFill>
              <a:srgbClr val="E9F6FD"/>
            </a:solidFill>
            <a:ln w="9525" cap="flat">
              <a:noFill/>
              <a:prstDash val="solid"/>
              <a:miter/>
            </a:ln>
          </p:spPr>
          <p:txBody>
            <a:bodyPr rtlCol="0" anchor="ctr"/>
            <a:lstStyle/>
            <a:p>
              <a:endParaRPr lang="en-US"/>
            </a:p>
          </p:txBody>
        </p:sp>
      </p:grpSp>
      <p:grpSp>
        <p:nvGrpSpPr>
          <p:cNvPr id="71" name="Group 70">
            <a:extLst>
              <a:ext uri="{FF2B5EF4-FFF2-40B4-BE49-F238E27FC236}">
                <a16:creationId xmlns:a16="http://schemas.microsoft.com/office/drawing/2014/main" id="{78AF4425-62DE-4BB8-9FD9-F2AAFCE9D8FF}"/>
              </a:ext>
            </a:extLst>
          </p:cNvPr>
          <p:cNvGrpSpPr/>
          <p:nvPr/>
        </p:nvGrpSpPr>
        <p:grpSpPr>
          <a:xfrm>
            <a:off x="13759507" y="11022735"/>
            <a:ext cx="1455448" cy="1920368"/>
            <a:chOff x="6004649" y="8609257"/>
            <a:chExt cx="1057846" cy="1395758"/>
          </a:xfrm>
        </p:grpSpPr>
        <p:sp>
          <p:nvSpPr>
            <p:cNvPr id="72" name="Freeform: Shape 71">
              <a:extLst>
                <a:ext uri="{FF2B5EF4-FFF2-40B4-BE49-F238E27FC236}">
                  <a16:creationId xmlns:a16="http://schemas.microsoft.com/office/drawing/2014/main" id="{4C525CF6-F710-48B8-B390-B763ED5B2E48}"/>
                </a:ext>
              </a:extLst>
            </p:cNvPr>
            <p:cNvSpPr/>
            <p:nvPr/>
          </p:nvSpPr>
          <p:spPr>
            <a:xfrm>
              <a:off x="6004649" y="8868778"/>
              <a:ext cx="1000125" cy="1085850"/>
            </a:xfrm>
            <a:custGeom>
              <a:avLst/>
              <a:gdLst>
                <a:gd name="connsiteX0" fmla="*/ 73057 w 1000125"/>
                <a:gd name="connsiteY0" fmla="*/ 78962 h 1085850"/>
                <a:gd name="connsiteX1" fmla="*/ 0 w 1000125"/>
                <a:gd name="connsiteY1" fmla="*/ 1089755 h 1085850"/>
                <a:gd name="connsiteX2" fmla="*/ 1004316 w 1000125"/>
                <a:gd name="connsiteY2" fmla="*/ 1053370 h 1085850"/>
                <a:gd name="connsiteX3" fmla="*/ 972407 w 1000125"/>
                <a:gd name="connsiteY3" fmla="*/ 0 h 1085850"/>
              </a:gdLst>
              <a:ahLst/>
              <a:cxnLst>
                <a:cxn ang="0">
                  <a:pos x="connsiteX0" y="connsiteY0"/>
                </a:cxn>
                <a:cxn ang="0">
                  <a:pos x="connsiteX1" y="connsiteY1"/>
                </a:cxn>
                <a:cxn ang="0">
                  <a:pos x="connsiteX2" y="connsiteY2"/>
                </a:cxn>
                <a:cxn ang="0">
                  <a:pos x="connsiteX3" y="connsiteY3"/>
                </a:cxn>
              </a:cxnLst>
              <a:rect l="l" t="t" r="r" b="b"/>
              <a:pathLst>
                <a:path w="1000125" h="1085850">
                  <a:moveTo>
                    <a:pt x="73057" y="78962"/>
                  </a:moveTo>
                  <a:lnTo>
                    <a:pt x="0" y="1089755"/>
                  </a:lnTo>
                  <a:lnTo>
                    <a:pt x="1004316" y="1053370"/>
                  </a:lnTo>
                  <a:lnTo>
                    <a:pt x="972407" y="0"/>
                  </a:lnTo>
                  <a:close/>
                </a:path>
              </a:pathLst>
            </a:custGeom>
            <a:solidFill>
              <a:srgbClr val="D0EBF7"/>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591CECD0-510A-40E3-9698-7B07E12F9C8C}"/>
                </a:ext>
              </a:extLst>
            </p:cNvPr>
            <p:cNvSpPr/>
            <p:nvPr/>
          </p:nvSpPr>
          <p:spPr>
            <a:xfrm>
              <a:off x="6316003" y="8609257"/>
              <a:ext cx="428625" cy="438150"/>
            </a:xfrm>
            <a:custGeom>
              <a:avLst/>
              <a:gdLst>
                <a:gd name="connsiteX0" fmla="*/ 13353 w 428625"/>
                <a:gd name="connsiteY0" fmla="*/ 444782 h 438150"/>
                <a:gd name="connsiteX1" fmla="*/ 12591 w 428625"/>
                <a:gd name="connsiteY1" fmla="*/ 444782 h 438150"/>
                <a:gd name="connsiteX2" fmla="*/ 18 w 428625"/>
                <a:gd name="connsiteY2" fmla="*/ 430780 h 438150"/>
                <a:gd name="connsiteX3" fmla="*/ 219189 w 428625"/>
                <a:gd name="connsiteY3" fmla="*/ 250 h 438150"/>
                <a:gd name="connsiteX4" fmla="*/ 319201 w 428625"/>
                <a:gd name="connsiteY4" fmla="*/ 36541 h 438150"/>
                <a:gd name="connsiteX5" fmla="*/ 429882 w 428625"/>
                <a:gd name="connsiteY5" fmla="*/ 378774 h 438150"/>
                <a:gd name="connsiteX6" fmla="*/ 417023 w 428625"/>
                <a:gd name="connsiteY6" fmla="*/ 392490 h 438150"/>
                <a:gd name="connsiteX7" fmla="*/ 403307 w 428625"/>
                <a:gd name="connsiteY7" fmla="*/ 379631 h 438150"/>
                <a:gd name="connsiteX8" fmla="*/ 301294 w 428625"/>
                <a:gd name="connsiteY8" fmla="*/ 56162 h 438150"/>
                <a:gd name="connsiteX9" fmla="*/ 220808 w 428625"/>
                <a:gd name="connsiteY9" fmla="*/ 26825 h 438150"/>
                <a:gd name="connsiteX10" fmla="*/ 26593 w 428625"/>
                <a:gd name="connsiteY10" fmla="*/ 432304 h 438150"/>
                <a:gd name="connsiteX11" fmla="*/ 13353 w 428625"/>
                <a:gd name="connsiteY11" fmla="*/ 444782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8625" h="438150">
                  <a:moveTo>
                    <a:pt x="13353" y="444782"/>
                  </a:moveTo>
                  <a:cubicBezTo>
                    <a:pt x="13068" y="444782"/>
                    <a:pt x="12877" y="444782"/>
                    <a:pt x="12591" y="444782"/>
                  </a:cubicBezTo>
                  <a:cubicBezTo>
                    <a:pt x="5257" y="444401"/>
                    <a:pt x="-363" y="438115"/>
                    <a:pt x="18" y="430780"/>
                  </a:cubicBezTo>
                  <a:cubicBezTo>
                    <a:pt x="971" y="413635"/>
                    <a:pt x="24974" y="11871"/>
                    <a:pt x="219189" y="250"/>
                  </a:cubicBezTo>
                  <a:cubicBezTo>
                    <a:pt x="256717" y="-1940"/>
                    <a:pt x="290435" y="10252"/>
                    <a:pt x="319201" y="36541"/>
                  </a:cubicBezTo>
                  <a:cubicBezTo>
                    <a:pt x="420833" y="129219"/>
                    <a:pt x="429500" y="368582"/>
                    <a:pt x="429882" y="378774"/>
                  </a:cubicBezTo>
                  <a:cubicBezTo>
                    <a:pt x="430072" y="386108"/>
                    <a:pt x="424357" y="392204"/>
                    <a:pt x="417023" y="392490"/>
                  </a:cubicBezTo>
                  <a:cubicBezTo>
                    <a:pt x="409879" y="392776"/>
                    <a:pt x="403593" y="386965"/>
                    <a:pt x="403307" y="379631"/>
                  </a:cubicBezTo>
                  <a:cubicBezTo>
                    <a:pt x="403212" y="377250"/>
                    <a:pt x="394639" y="141316"/>
                    <a:pt x="301294" y="56162"/>
                  </a:cubicBezTo>
                  <a:cubicBezTo>
                    <a:pt x="277672" y="34636"/>
                    <a:pt x="251288" y="25015"/>
                    <a:pt x="220808" y="26825"/>
                  </a:cubicBezTo>
                  <a:cubicBezTo>
                    <a:pt x="49929" y="37017"/>
                    <a:pt x="26784" y="428304"/>
                    <a:pt x="26593" y="432304"/>
                  </a:cubicBezTo>
                  <a:cubicBezTo>
                    <a:pt x="26212" y="439258"/>
                    <a:pt x="20307" y="444782"/>
                    <a:pt x="13353" y="444782"/>
                  </a:cubicBezTo>
                  <a:close/>
                </a:path>
              </a:pathLst>
            </a:custGeom>
            <a:solidFill>
              <a:srgbClr val="E9F6FD"/>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2C161F02-860A-4E0C-8588-BAB6613E2392}"/>
                </a:ext>
              </a:extLst>
            </p:cNvPr>
            <p:cNvSpPr/>
            <p:nvPr/>
          </p:nvSpPr>
          <p:spPr>
            <a:xfrm>
              <a:off x="6100470" y="8904782"/>
              <a:ext cx="962025" cy="1095375"/>
            </a:xfrm>
            <a:custGeom>
              <a:avLst/>
              <a:gdLst>
                <a:gd name="connsiteX0" fmla="*/ 26003 w 962025"/>
                <a:gd name="connsiteY0" fmla="*/ 71342 h 1095375"/>
                <a:gd name="connsiteX1" fmla="*/ 0 w 962025"/>
                <a:gd name="connsiteY1" fmla="*/ 1101281 h 1095375"/>
                <a:gd name="connsiteX2" fmla="*/ 964406 w 962025"/>
                <a:gd name="connsiteY2" fmla="*/ 1053370 h 1095375"/>
                <a:gd name="connsiteX3" fmla="*/ 932498 w 962025"/>
                <a:gd name="connsiteY3" fmla="*/ 0 h 1095375"/>
              </a:gdLst>
              <a:ahLst/>
              <a:cxnLst>
                <a:cxn ang="0">
                  <a:pos x="connsiteX0" y="connsiteY0"/>
                </a:cxn>
                <a:cxn ang="0">
                  <a:pos x="connsiteX1" y="connsiteY1"/>
                </a:cxn>
                <a:cxn ang="0">
                  <a:pos x="connsiteX2" y="connsiteY2"/>
                </a:cxn>
                <a:cxn ang="0">
                  <a:pos x="connsiteX3" y="connsiteY3"/>
                </a:cxn>
              </a:cxnLst>
              <a:rect l="l" t="t" r="r" b="b"/>
              <a:pathLst>
                <a:path w="962025" h="1095375">
                  <a:moveTo>
                    <a:pt x="26003" y="71342"/>
                  </a:moveTo>
                  <a:lnTo>
                    <a:pt x="0" y="1101281"/>
                  </a:lnTo>
                  <a:lnTo>
                    <a:pt x="964406" y="1053370"/>
                  </a:lnTo>
                  <a:lnTo>
                    <a:pt x="932498" y="0"/>
                  </a:lnTo>
                  <a:close/>
                </a:path>
              </a:pathLst>
            </a:custGeom>
            <a:solidFill>
              <a:srgbClr val="001149"/>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EF59F890-42D9-48F0-A24D-406DB801BBB6}"/>
                </a:ext>
              </a:extLst>
            </p:cNvPr>
            <p:cNvSpPr/>
            <p:nvPr/>
          </p:nvSpPr>
          <p:spPr>
            <a:xfrm>
              <a:off x="6004649" y="8947740"/>
              <a:ext cx="114300" cy="1057275"/>
            </a:xfrm>
            <a:custGeom>
              <a:avLst/>
              <a:gdLst>
                <a:gd name="connsiteX0" fmla="*/ 0 w 114300"/>
                <a:gd name="connsiteY0" fmla="*/ 1010793 h 1057275"/>
                <a:gd name="connsiteX1" fmla="*/ 64389 w 114300"/>
                <a:gd name="connsiteY1" fmla="*/ 1018508 h 1057275"/>
                <a:gd name="connsiteX2" fmla="*/ 95821 w 114300"/>
                <a:gd name="connsiteY2" fmla="*/ 1058323 h 1057275"/>
                <a:gd name="connsiteX3" fmla="*/ 121825 w 114300"/>
                <a:gd name="connsiteY3" fmla="*/ 28384 h 1057275"/>
                <a:gd name="connsiteX4" fmla="*/ 73057 w 114300"/>
                <a:gd name="connsiteY4" fmla="*/ 0 h 1057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057275">
                  <a:moveTo>
                    <a:pt x="0" y="1010793"/>
                  </a:moveTo>
                  <a:lnTo>
                    <a:pt x="64389" y="1018508"/>
                  </a:lnTo>
                  <a:lnTo>
                    <a:pt x="95821" y="1058323"/>
                  </a:lnTo>
                  <a:lnTo>
                    <a:pt x="121825" y="28384"/>
                  </a:lnTo>
                  <a:lnTo>
                    <a:pt x="73057" y="0"/>
                  </a:lnTo>
                  <a:close/>
                </a:path>
              </a:pathLst>
            </a:custGeom>
            <a:solidFill>
              <a:srgbClr val="020A23"/>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00F498BB-A214-4AC6-A26D-047921685D34}"/>
                </a:ext>
              </a:extLst>
            </p:cNvPr>
            <p:cNvSpPr/>
            <p:nvPr/>
          </p:nvSpPr>
          <p:spPr>
            <a:xfrm>
              <a:off x="6077705" y="8868778"/>
              <a:ext cx="952500" cy="104775"/>
            </a:xfrm>
            <a:custGeom>
              <a:avLst/>
              <a:gdLst>
                <a:gd name="connsiteX0" fmla="*/ 0 w 952500"/>
                <a:gd name="connsiteY0" fmla="*/ 78962 h 104775"/>
                <a:gd name="connsiteX1" fmla="*/ 899350 w 952500"/>
                <a:gd name="connsiteY1" fmla="*/ 0 h 104775"/>
                <a:gd name="connsiteX2" fmla="*/ 955263 w 952500"/>
                <a:gd name="connsiteY2" fmla="*/ 36004 h 104775"/>
                <a:gd name="connsiteX3" fmla="*/ 48768 w 952500"/>
                <a:gd name="connsiteY3" fmla="*/ 107347 h 104775"/>
              </a:gdLst>
              <a:ahLst/>
              <a:cxnLst>
                <a:cxn ang="0">
                  <a:pos x="connsiteX0" y="connsiteY0"/>
                </a:cxn>
                <a:cxn ang="0">
                  <a:pos x="connsiteX1" y="connsiteY1"/>
                </a:cxn>
                <a:cxn ang="0">
                  <a:pos x="connsiteX2" y="connsiteY2"/>
                </a:cxn>
                <a:cxn ang="0">
                  <a:pos x="connsiteX3" y="connsiteY3"/>
                </a:cxn>
              </a:cxnLst>
              <a:rect l="l" t="t" r="r" b="b"/>
              <a:pathLst>
                <a:path w="952500" h="104775">
                  <a:moveTo>
                    <a:pt x="0" y="78962"/>
                  </a:moveTo>
                  <a:lnTo>
                    <a:pt x="899350" y="0"/>
                  </a:lnTo>
                  <a:lnTo>
                    <a:pt x="955263" y="36004"/>
                  </a:lnTo>
                  <a:lnTo>
                    <a:pt x="48768" y="107347"/>
                  </a:lnTo>
                  <a:close/>
                </a:path>
              </a:pathLst>
            </a:custGeom>
            <a:solidFill>
              <a:srgbClr val="020A23"/>
            </a:solidFill>
            <a:ln w="95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A7C51A95-91CE-4021-AB45-398D7B5D47D7}"/>
                </a:ext>
              </a:extLst>
            </p:cNvPr>
            <p:cNvSpPr/>
            <p:nvPr/>
          </p:nvSpPr>
          <p:spPr>
            <a:xfrm>
              <a:off x="6396489" y="8645641"/>
              <a:ext cx="428625" cy="438150"/>
            </a:xfrm>
            <a:custGeom>
              <a:avLst/>
              <a:gdLst>
                <a:gd name="connsiteX0" fmla="*/ 13353 w 428625"/>
                <a:gd name="connsiteY0" fmla="*/ 444784 h 438150"/>
                <a:gd name="connsiteX1" fmla="*/ 12591 w 428625"/>
                <a:gd name="connsiteY1" fmla="*/ 444784 h 438150"/>
                <a:gd name="connsiteX2" fmla="*/ 18 w 428625"/>
                <a:gd name="connsiteY2" fmla="*/ 430782 h 438150"/>
                <a:gd name="connsiteX3" fmla="*/ 219188 w 428625"/>
                <a:gd name="connsiteY3" fmla="*/ 252 h 438150"/>
                <a:gd name="connsiteX4" fmla="*/ 319201 w 428625"/>
                <a:gd name="connsiteY4" fmla="*/ 36542 h 438150"/>
                <a:gd name="connsiteX5" fmla="*/ 429882 w 428625"/>
                <a:gd name="connsiteY5" fmla="*/ 378775 h 438150"/>
                <a:gd name="connsiteX6" fmla="*/ 417023 w 428625"/>
                <a:gd name="connsiteY6" fmla="*/ 392491 h 438150"/>
                <a:gd name="connsiteX7" fmla="*/ 403307 w 428625"/>
                <a:gd name="connsiteY7" fmla="*/ 379633 h 438150"/>
                <a:gd name="connsiteX8" fmla="*/ 301294 w 428625"/>
                <a:gd name="connsiteY8" fmla="*/ 56164 h 438150"/>
                <a:gd name="connsiteX9" fmla="*/ 220808 w 428625"/>
                <a:gd name="connsiteY9" fmla="*/ 26827 h 438150"/>
                <a:gd name="connsiteX10" fmla="*/ 26593 w 428625"/>
                <a:gd name="connsiteY10" fmla="*/ 432306 h 438150"/>
                <a:gd name="connsiteX11" fmla="*/ 13353 w 428625"/>
                <a:gd name="connsiteY11" fmla="*/ 444784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8625" h="438150">
                  <a:moveTo>
                    <a:pt x="13353" y="444784"/>
                  </a:moveTo>
                  <a:cubicBezTo>
                    <a:pt x="13068" y="444784"/>
                    <a:pt x="12877" y="444784"/>
                    <a:pt x="12591" y="444784"/>
                  </a:cubicBezTo>
                  <a:cubicBezTo>
                    <a:pt x="5257" y="444403"/>
                    <a:pt x="-363" y="438116"/>
                    <a:pt x="18" y="430782"/>
                  </a:cubicBezTo>
                  <a:cubicBezTo>
                    <a:pt x="971" y="413637"/>
                    <a:pt x="24974" y="11872"/>
                    <a:pt x="219188" y="252"/>
                  </a:cubicBezTo>
                  <a:cubicBezTo>
                    <a:pt x="256717" y="-1939"/>
                    <a:pt x="290435" y="10158"/>
                    <a:pt x="319201" y="36542"/>
                  </a:cubicBezTo>
                  <a:cubicBezTo>
                    <a:pt x="420833" y="129220"/>
                    <a:pt x="429500" y="368584"/>
                    <a:pt x="429882" y="378775"/>
                  </a:cubicBezTo>
                  <a:cubicBezTo>
                    <a:pt x="430072" y="386110"/>
                    <a:pt x="424357" y="392206"/>
                    <a:pt x="417023" y="392491"/>
                  </a:cubicBezTo>
                  <a:cubicBezTo>
                    <a:pt x="409783" y="392682"/>
                    <a:pt x="403593" y="386967"/>
                    <a:pt x="403307" y="379633"/>
                  </a:cubicBezTo>
                  <a:cubicBezTo>
                    <a:pt x="403211" y="377251"/>
                    <a:pt x="394639" y="141317"/>
                    <a:pt x="301294" y="56164"/>
                  </a:cubicBezTo>
                  <a:cubicBezTo>
                    <a:pt x="277672" y="34637"/>
                    <a:pt x="251383" y="24922"/>
                    <a:pt x="220808" y="26827"/>
                  </a:cubicBezTo>
                  <a:cubicBezTo>
                    <a:pt x="49929" y="37018"/>
                    <a:pt x="26784" y="428305"/>
                    <a:pt x="26593" y="432306"/>
                  </a:cubicBezTo>
                  <a:cubicBezTo>
                    <a:pt x="26212" y="439259"/>
                    <a:pt x="20307" y="444784"/>
                    <a:pt x="13353" y="444784"/>
                  </a:cubicBezTo>
                  <a:close/>
                </a:path>
              </a:pathLst>
            </a:custGeom>
            <a:solidFill>
              <a:srgbClr val="E9F6FD"/>
            </a:solidFill>
            <a:ln w="952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88109277-4509-4B45-BD44-4DF02BCB7EAD}"/>
                </a:ext>
              </a:extLst>
            </p:cNvPr>
            <p:cNvSpPr/>
            <p:nvPr/>
          </p:nvSpPr>
          <p:spPr>
            <a:xfrm>
              <a:off x="6373171" y="9040419"/>
              <a:ext cx="66675" cy="66675"/>
            </a:xfrm>
            <a:custGeom>
              <a:avLst/>
              <a:gdLst>
                <a:gd name="connsiteX0" fmla="*/ 73343 w 66675"/>
                <a:gd name="connsiteY0" fmla="*/ 36671 h 66675"/>
                <a:gd name="connsiteX1" fmla="*/ 36672 w 66675"/>
                <a:gd name="connsiteY1" fmla="*/ 73342 h 66675"/>
                <a:gd name="connsiteX2" fmla="*/ 1 w 66675"/>
                <a:gd name="connsiteY2" fmla="*/ 36671 h 66675"/>
                <a:gd name="connsiteX3" fmla="*/ 36672 w 66675"/>
                <a:gd name="connsiteY3" fmla="*/ 0 h 66675"/>
                <a:gd name="connsiteX4" fmla="*/ 73343 w 66675"/>
                <a:gd name="connsiteY4" fmla="*/ 366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3343" y="36671"/>
                  </a:moveTo>
                  <a:cubicBezTo>
                    <a:pt x="73343" y="56924"/>
                    <a:pt x="56925" y="73342"/>
                    <a:pt x="36672" y="73342"/>
                  </a:cubicBezTo>
                  <a:cubicBezTo>
                    <a:pt x="16419" y="73342"/>
                    <a:pt x="1" y="56924"/>
                    <a:pt x="1" y="36671"/>
                  </a:cubicBezTo>
                  <a:cubicBezTo>
                    <a:pt x="1" y="16418"/>
                    <a:pt x="16419" y="0"/>
                    <a:pt x="36672" y="0"/>
                  </a:cubicBezTo>
                  <a:cubicBezTo>
                    <a:pt x="56925" y="0"/>
                    <a:pt x="73343" y="16418"/>
                    <a:pt x="73343" y="36671"/>
                  </a:cubicBezTo>
                  <a:close/>
                </a:path>
              </a:pathLst>
            </a:custGeom>
            <a:solidFill>
              <a:srgbClr val="E9F6FD"/>
            </a:solidFill>
            <a:ln w="952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FE2FEF4A-9663-4261-B4CD-2D6667B10B16}"/>
                </a:ext>
              </a:extLst>
            </p:cNvPr>
            <p:cNvSpPr/>
            <p:nvPr/>
          </p:nvSpPr>
          <p:spPr>
            <a:xfrm>
              <a:off x="6774173" y="8988222"/>
              <a:ext cx="76200" cy="76200"/>
            </a:xfrm>
            <a:custGeom>
              <a:avLst/>
              <a:gdLst>
                <a:gd name="connsiteX0" fmla="*/ 77914 w 76200"/>
                <a:gd name="connsiteY0" fmla="*/ 38957 h 76200"/>
                <a:gd name="connsiteX1" fmla="*/ 38957 w 76200"/>
                <a:gd name="connsiteY1" fmla="*/ 77914 h 76200"/>
                <a:gd name="connsiteX2" fmla="*/ -1 w 76200"/>
                <a:gd name="connsiteY2" fmla="*/ 38957 h 76200"/>
                <a:gd name="connsiteX3" fmla="*/ 38957 w 76200"/>
                <a:gd name="connsiteY3" fmla="*/ 0 h 76200"/>
                <a:gd name="connsiteX4" fmla="*/ 77914 w 76200"/>
                <a:gd name="connsiteY4" fmla="*/ 38957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7914" y="38957"/>
                  </a:moveTo>
                  <a:cubicBezTo>
                    <a:pt x="77914" y="60473"/>
                    <a:pt x="60472" y="77914"/>
                    <a:pt x="38957" y="77914"/>
                  </a:cubicBezTo>
                  <a:cubicBezTo>
                    <a:pt x="17441" y="77914"/>
                    <a:pt x="-1" y="60473"/>
                    <a:pt x="-1" y="38957"/>
                  </a:cubicBezTo>
                  <a:cubicBezTo>
                    <a:pt x="-1" y="17442"/>
                    <a:pt x="17441" y="0"/>
                    <a:pt x="38957" y="0"/>
                  </a:cubicBezTo>
                  <a:cubicBezTo>
                    <a:pt x="60472" y="0"/>
                    <a:pt x="77914" y="17442"/>
                    <a:pt x="77914" y="38957"/>
                  </a:cubicBezTo>
                  <a:close/>
                </a:path>
              </a:pathLst>
            </a:custGeom>
            <a:solidFill>
              <a:srgbClr val="E9F6FD"/>
            </a:solidFill>
            <a:ln w="9525" cap="flat">
              <a:noFill/>
              <a:prstDash val="solid"/>
              <a:miter/>
            </a:ln>
          </p:spPr>
          <p:txBody>
            <a:bodyPr rtlCol="0" anchor="ctr"/>
            <a:lstStyle/>
            <a:p>
              <a:endParaRPr lang="en-US"/>
            </a:p>
          </p:txBody>
        </p:sp>
      </p:grpSp>
      <p:grpSp>
        <p:nvGrpSpPr>
          <p:cNvPr id="80" name="Group 79">
            <a:extLst>
              <a:ext uri="{FF2B5EF4-FFF2-40B4-BE49-F238E27FC236}">
                <a16:creationId xmlns:a16="http://schemas.microsoft.com/office/drawing/2014/main" id="{A0FBB95B-EA51-4019-869B-4578A6B54CB5}"/>
              </a:ext>
            </a:extLst>
          </p:cNvPr>
          <p:cNvGrpSpPr/>
          <p:nvPr/>
        </p:nvGrpSpPr>
        <p:grpSpPr>
          <a:xfrm>
            <a:off x="10959295" y="6062859"/>
            <a:ext cx="3846338" cy="9528695"/>
            <a:chOff x="7211449" y="4042687"/>
            <a:chExt cx="2795588" cy="6925628"/>
          </a:xfrm>
        </p:grpSpPr>
        <p:sp>
          <p:nvSpPr>
            <p:cNvPr id="81" name="Freeform: Shape 80">
              <a:extLst>
                <a:ext uri="{FF2B5EF4-FFF2-40B4-BE49-F238E27FC236}">
                  <a16:creationId xmlns:a16="http://schemas.microsoft.com/office/drawing/2014/main" id="{35651699-EEA4-47DC-92C7-4F27D7535883}"/>
                </a:ext>
              </a:extLst>
            </p:cNvPr>
            <p:cNvSpPr/>
            <p:nvPr/>
          </p:nvSpPr>
          <p:spPr>
            <a:xfrm>
              <a:off x="7211449" y="10415865"/>
              <a:ext cx="2390775" cy="552450"/>
            </a:xfrm>
            <a:custGeom>
              <a:avLst/>
              <a:gdLst>
                <a:gd name="connsiteX0" fmla="*/ 2391918 w 2390775"/>
                <a:gd name="connsiteY0" fmla="*/ 276701 h 552450"/>
                <a:gd name="connsiteX1" fmla="*/ 1195959 w 2390775"/>
                <a:gd name="connsiteY1" fmla="*/ 553403 h 552450"/>
                <a:gd name="connsiteX2" fmla="*/ 0 w 2390775"/>
                <a:gd name="connsiteY2" fmla="*/ 276701 h 552450"/>
                <a:gd name="connsiteX3" fmla="*/ 1195959 w 2390775"/>
                <a:gd name="connsiteY3" fmla="*/ 0 h 552450"/>
                <a:gd name="connsiteX4" fmla="*/ 2391918 w 2390775"/>
                <a:gd name="connsiteY4" fmla="*/ 276701 h 552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0775" h="552450">
                  <a:moveTo>
                    <a:pt x="2391918" y="276701"/>
                  </a:moveTo>
                  <a:cubicBezTo>
                    <a:pt x="2391918" y="429519"/>
                    <a:pt x="1856469" y="553403"/>
                    <a:pt x="1195959" y="553403"/>
                  </a:cubicBezTo>
                  <a:cubicBezTo>
                    <a:pt x="535449" y="553403"/>
                    <a:pt x="0" y="429519"/>
                    <a:pt x="0" y="276701"/>
                  </a:cubicBezTo>
                  <a:cubicBezTo>
                    <a:pt x="0" y="123883"/>
                    <a:pt x="535449" y="0"/>
                    <a:pt x="1195959" y="0"/>
                  </a:cubicBezTo>
                  <a:cubicBezTo>
                    <a:pt x="1856469" y="0"/>
                    <a:pt x="2391918" y="123883"/>
                    <a:pt x="2391918" y="276701"/>
                  </a:cubicBezTo>
                  <a:close/>
                </a:path>
              </a:pathLst>
            </a:custGeom>
            <a:solidFill>
              <a:schemeClr val="bg1">
                <a:lumMod val="90000"/>
                <a:lumOff val="1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82" name="Freeform: Shape 81">
              <a:extLst>
                <a:ext uri="{FF2B5EF4-FFF2-40B4-BE49-F238E27FC236}">
                  <a16:creationId xmlns:a16="http://schemas.microsoft.com/office/drawing/2014/main" id="{847344D9-0B9C-4572-92E4-9B90B830B92A}"/>
                </a:ext>
              </a:extLst>
            </p:cNvPr>
            <p:cNvSpPr/>
            <p:nvPr/>
          </p:nvSpPr>
          <p:spPr>
            <a:xfrm>
              <a:off x="9369713" y="4914269"/>
              <a:ext cx="114300" cy="161925"/>
            </a:xfrm>
            <a:custGeom>
              <a:avLst/>
              <a:gdLst>
                <a:gd name="connsiteX0" fmla="*/ 72839 w 114300"/>
                <a:gd name="connsiteY0" fmla="*/ 164549 h 161925"/>
                <a:gd name="connsiteX1" fmla="*/ 0 w 114300"/>
                <a:gd name="connsiteY1" fmla="*/ 141859 h 161925"/>
                <a:gd name="connsiteX2" fmla="*/ 44191 w 114300"/>
                <a:gd name="connsiteY2" fmla="*/ 0 h 161925"/>
                <a:gd name="connsiteX3" fmla="*/ 117030 w 114300"/>
                <a:gd name="connsiteY3" fmla="*/ 22690 h 161925"/>
              </a:gdLst>
              <a:ahLst/>
              <a:cxnLst>
                <a:cxn ang="0">
                  <a:pos x="connsiteX0" y="connsiteY0"/>
                </a:cxn>
                <a:cxn ang="0">
                  <a:pos x="connsiteX1" y="connsiteY1"/>
                </a:cxn>
                <a:cxn ang="0">
                  <a:pos x="connsiteX2" y="connsiteY2"/>
                </a:cxn>
                <a:cxn ang="0">
                  <a:pos x="connsiteX3" y="connsiteY3"/>
                </a:cxn>
              </a:cxnLst>
              <a:rect l="l" t="t" r="r" b="b"/>
              <a:pathLst>
                <a:path w="114300" h="161925">
                  <a:moveTo>
                    <a:pt x="72839" y="164549"/>
                  </a:moveTo>
                  <a:lnTo>
                    <a:pt x="0" y="141859"/>
                  </a:lnTo>
                  <a:lnTo>
                    <a:pt x="44191" y="0"/>
                  </a:lnTo>
                  <a:lnTo>
                    <a:pt x="117030" y="22690"/>
                  </a:lnTo>
                  <a:close/>
                </a:path>
              </a:pathLst>
            </a:custGeom>
            <a:solidFill>
              <a:srgbClr val="FFB2BA"/>
            </a:solidFill>
            <a:ln w="95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0B5F4F3A-530D-41A2-BE74-879FC3C31172}"/>
                </a:ext>
              </a:extLst>
            </p:cNvPr>
            <p:cNvSpPr/>
            <p:nvPr/>
          </p:nvSpPr>
          <p:spPr>
            <a:xfrm>
              <a:off x="9377148" y="4666098"/>
              <a:ext cx="228600" cy="276225"/>
            </a:xfrm>
            <a:custGeom>
              <a:avLst/>
              <a:gdLst>
                <a:gd name="connsiteX0" fmla="*/ 0 w 228600"/>
                <a:gd name="connsiteY0" fmla="*/ 251460 h 276225"/>
                <a:gd name="connsiteX1" fmla="*/ 88583 w 228600"/>
                <a:gd name="connsiteY1" fmla="*/ 280607 h 276225"/>
                <a:gd name="connsiteX2" fmla="*/ 167545 w 228600"/>
                <a:gd name="connsiteY2" fmla="*/ 240792 h 276225"/>
                <a:gd name="connsiteX3" fmla="*/ 230791 w 228600"/>
                <a:gd name="connsiteY3" fmla="*/ 48673 h 276225"/>
                <a:gd name="connsiteX4" fmla="*/ 82772 w 228600"/>
                <a:gd name="connsiteY4" fmla="*/ 0 h 276225"/>
                <a:gd name="connsiteX5" fmla="*/ 0 w 228600"/>
                <a:gd name="connsiteY5" fmla="*/ 25146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0" y="251460"/>
                  </a:moveTo>
                  <a:lnTo>
                    <a:pt x="88583" y="280607"/>
                  </a:lnTo>
                  <a:cubicBezTo>
                    <a:pt x="121349" y="291370"/>
                    <a:pt x="156686" y="273558"/>
                    <a:pt x="167545" y="240792"/>
                  </a:cubicBezTo>
                  <a:lnTo>
                    <a:pt x="230791" y="48673"/>
                  </a:lnTo>
                  <a:lnTo>
                    <a:pt x="82772" y="0"/>
                  </a:lnTo>
                  <a:lnTo>
                    <a:pt x="0" y="251460"/>
                  </a:lnTo>
                  <a:close/>
                </a:path>
              </a:pathLst>
            </a:custGeom>
            <a:solidFill>
              <a:srgbClr val="FFB2BA"/>
            </a:solidFill>
            <a:ln w="95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EBE11886-F989-4974-A314-A8108761C235}"/>
                </a:ext>
              </a:extLst>
            </p:cNvPr>
            <p:cNvSpPr/>
            <p:nvPr/>
          </p:nvSpPr>
          <p:spPr>
            <a:xfrm>
              <a:off x="9853779" y="4783732"/>
              <a:ext cx="76200" cy="142875"/>
            </a:xfrm>
            <a:custGeom>
              <a:avLst/>
              <a:gdLst>
                <a:gd name="connsiteX0" fmla="*/ 0 w 76200"/>
                <a:gd name="connsiteY0" fmla="*/ 0 h 142875"/>
                <a:gd name="connsiteX1" fmla="*/ 76295 w 76200"/>
                <a:gd name="connsiteY1" fmla="*/ 0 h 142875"/>
                <a:gd name="connsiteX2" fmla="*/ 76295 w 76200"/>
                <a:gd name="connsiteY2" fmla="*/ 148590 h 142875"/>
                <a:gd name="connsiteX3" fmla="*/ 0 w 76200"/>
                <a:gd name="connsiteY3" fmla="*/ 148590 h 142875"/>
              </a:gdLst>
              <a:ahLst/>
              <a:cxnLst>
                <a:cxn ang="0">
                  <a:pos x="connsiteX0" y="connsiteY0"/>
                </a:cxn>
                <a:cxn ang="0">
                  <a:pos x="connsiteX1" y="connsiteY1"/>
                </a:cxn>
                <a:cxn ang="0">
                  <a:pos x="connsiteX2" y="connsiteY2"/>
                </a:cxn>
                <a:cxn ang="0">
                  <a:pos x="connsiteX3" y="connsiteY3"/>
                </a:cxn>
              </a:cxnLst>
              <a:rect l="l" t="t" r="r" b="b"/>
              <a:pathLst>
                <a:path w="76200" h="142875">
                  <a:moveTo>
                    <a:pt x="0" y="0"/>
                  </a:moveTo>
                  <a:lnTo>
                    <a:pt x="76295" y="0"/>
                  </a:lnTo>
                  <a:lnTo>
                    <a:pt x="76295" y="148590"/>
                  </a:lnTo>
                  <a:lnTo>
                    <a:pt x="0" y="148590"/>
                  </a:lnTo>
                  <a:close/>
                </a:path>
              </a:pathLst>
            </a:custGeom>
            <a:solidFill>
              <a:srgbClr val="FFB2BA"/>
            </a:solid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69D89D76-9D92-40B5-A8E0-CCC35C5CBCD2}"/>
                </a:ext>
              </a:extLst>
            </p:cNvPr>
            <p:cNvSpPr/>
            <p:nvPr/>
          </p:nvSpPr>
          <p:spPr>
            <a:xfrm>
              <a:off x="9804059" y="4533225"/>
              <a:ext cx="152400" cy="257175"/>
            </a:xfrm>
            <a:custGeom>
              <a:avLst/>
              <a:gdLst>
                <a:gd name="connsiteX0" fmla="*/ 123539 w 152400"/>
                <a:gd name="connsiteY0" fmla="*/ 265271 h 257175"/>
                <a:gd name="connsiteX1" fmla="*/ 66770 w 152400"/>
                <a:gd name="connsiteY1" fmla="*/ 266224 h 257175"/>
                <a:gd name="connsiteX2" fmla="*/ 3238 w 152400"/>
                <a:gd name="connsiteY2" fmla="*/ 204692 h 257175"/>
                <a:gd name="connsiteX3" fmla="*/ 0 w 152400"/>
                <a:gd name="connsiteY3" fmla="*/ 2476 h 257175"/>
                <a:gd name="connsiteX4" fmla="*/ 155829 w 152400"/>
                <a:gd name="connsiteY4" fmla="*/ 0 h 257175"/>
                <a:gd name="connsiteX5" fmla="*/ 159448 w 152400"/>
                <a:gd name="connsiteY5" fmla="*/ 228219 h 257175"/>
                <a:gd name="connsiteX6" fmla="*/ 123539 w 152400"/>
                <a:gd name="connsiteY6" fmla="*/ 265271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57175">
                  <a:moveTo>
                    <a:pt x="123539" y="265271"/>
                  </a:moveTo>
                  <a:lnTo>
                    <a:pt x="66770" y="266224"/>
                  </a:lnTo>
                  <a:cubicBezTo>
                    <a:pt x="32195" y="266795"/>
                    <a:pt x="3810" y="239268"/>
                    <a:pt x="3238" y="204692"/>
                  </a:cubicBezTo>
                  <a:lnTo>
                    <a:pt x="0" y="2476"/>
                  </a:lnTo>
                  <a:lnTo>
                    <a:pt x="155829" y="0"/>
                  </a:lnTo>
                  <a:lnTo>
                    <a:pt x="159448" y="228219"/>
                  </a:lnTo>
                  <a:cubicBezTo>
                    <a:pt x="159734" y="248412"/>
                    <a:pt x="143732" y="264986"/>
                    <a:pt x="123539" y="265271"/>
                  </a:cubicBezTo>
                  <a:close/>
                </a:path>
              </a:pathLst>
            </a:custGeom>
            <a:solidFill>
              <a:srgbClr val="FFB2BA"/>
            </a:solid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78BB1C67-53FF-4A3E-AF30-FC08ED8BBF65}"/>
                </a:ext>
              </a:extLst>
            </p:cNvPr>
            <p:cNvSpPr/>
            <p:nvPr/>
          </p:nvSpPr>
          <p:spPr>
            <a:xfrm>
              <a:off x="8080129" y="4969755"/>
              <a:ext cx="1390650" cy="1200150"/>
            </a:xfrm>
            <a:custGeom>
              <a:avLst/>
              <a:gdLst>
                <a:gd name="connsiteX0" fmla="*/ 1398365 w 1390650"/>
                <a:gd name="connsiteY0" fmla="*/ 70009 h 1200150"/>
                <a:gd name="connsiteX1" fmla="*/ 985076 w 1390650"/>
                <a:gd name="connsiteY1" fmla="*/ 842391 h 1200150"/>
                <a:gd name="connsiteX2" fmla="*/ 940594 w 1390650"/>
                <a:gd name="connsiteY2" fmla="*/ 871156 h 1200150"/>
                <a:gd name="connsiteX3" fmla="*/ 70009 w 1390650"/>
                <a:gd name="connsiteY3" fmla="*/ 1202722 h 1200150"/>
                <a:gd name="connsiteX4" fmla="*/ 0 w 1390650"/>
                <a:gd name="connsiteY4" fmla="*/ 717423 h 1200150"/>
                <a:gd name="connsiteX5" fmla="*/ 291751 w 1390650"/>
                <a:gd name="connsiteY5" fmla="*/ 514541 h 1200150"/>
                <a:gd name="connsiteX6" fmla="*/ 626745 w 1390650"/>
                <a:gd name="connsiteY6" fmla="*/ 565499 h 1200150"/>
                <a:gd name="connsiteX7" fmla="*/ 783812 w 1390650"/>
                <a:gd name="connsiteY7" fmla="*/ 537591 h 1200150"/>
                <a:gd name="connsiteX8" fmla="*/ 1288447 w 1390650"/>
                <a:gd name="connsiteY8" fmla="*/ 0 h 1200150"/>
                <a:gd name="connsiteX9" fmla="*/ 1398365 w 1390650"/>
                <a:gd name="connsiteY9" fmla="*/ 70009 h 120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0650" h="1200150">
                  <a:moveTo>
                    <a:pt x="1398365" y="70009"/>
                  </a:moveTo>
                  <a:cubicBezTo>
                    <a:pt x="1398365" y="70009"/>
                    <a:pt x="1128998" y="728948"/>
                    <a:pt x="985076" y="842391"/>
                  </a:cubicBezTo>
                  <a:cubicBezTo>
                    <a:pt x="973836" y="851249"/>
                    <a:pt x="958787" y="860870"/>
                    <a:pt x="940594" y="871156"/>
                  </a:cubicBezTo>
                  <a:cubicBezTo>
                    <a:pt x="725519" y="992886"/>
                    <a:pt x="70009" y="1202722"/>
                    <a:pt x="70009" y="1202722"/>
                  </a:cubicBezTo>
                  <a:lnTo>
                    <a:pt x="0" y="717423"/>
                  </a:lnTo>
                  <a:cubicBezTo>
                    <a:pt x="98489" y="603218"/>
                    <a:pt x="196882" y="540353"/>
                    <a:pt x="291751" y="514541"/>
                  </a:cubicBezTo>
                  <a:cubicBezTo>
                    <a:pt x="402812" y="542830"/>
                    <a:pt x="524066" y="565595"/>
                    <a:pt x="626745" y="565499"/>
                  </a:cubicBezTo>
                  <a:cubicBezTo>
                    <a:pt x="687610" y="565404"/>
                    <a:pt x="741998" y="557308"/>
                    <a:pt x="783812" y="537591"/>
                  </a:cubicBezTo>
                  <a:cubicBezTo>
                    <a:pt x="1011936" y="429959"/>
                    <a:pt x="1288447" y="0"/>
                    <a:pt x="1288447" y="0"/>
                  </a:cubicBezTo>
                  <a:lnTo>
                    <a:pt x="1398365" y="70009"/>
                  </a:lnTo>
                  <a:close/>
                </a:path>
              </a:pathLst>
            </a:custGeom>
            <a:solidFill>
              <a:schemeClr val="accent2">
                <a:lumMod val="75000"/>
              </a:schemeClr>
            </a:solidFill>
            <a:ln w="95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1F9EB2E3-54A3-468B-908D-D5BF97AE9557}"/>
                </a:ext>
              </a:extLst>
            </p:cNvPr>
            <p:cNvSpPr/>
            <p:nvPr/>
          </p:nvSpPr>
          <p:spPr>
            <a:xfrm>
              <a:off x="8611815" y="10588458"/>
              <a:ext cx="66675" cy="95250"/>
            </a:xfrm>
            <a:custGeom>
              <a:avLst/>
              <a:gdLst>
                <a:gd name="connsiteX0" fmla="*/ 0 w 66675"/>
                <a:gd name="connsiteY0" fmla="*/ 0 h 95250"/>
                <a:gd name="connsiteX1" fmla="*/ 73247 w 66675"/>
                <a:gd name="connsiteY1" fmla="*/ 0 h 95250"/>
                <a:gd name="connsiteX2" fmla="*/ 73247 w 66675"/>
                <a:gd name="connsiteY2" fmla="*/ 99345 h 95250"/>
                <a:gd name="connsiteX3" fmla="*/ 0 w 66675"/>
                <a:gd name="connsiteY3" fmla="*/ 99345 h 95250"/>
              </a:gdLst>
              <a:ahLst/>
              <a:cxnLst>
                <a:cxn ang="0">
                  <a:pos x="connsiteX0" y="connsiteY0"/>
                </a:cxn>
                <a:cxn ang="0">
                  <a:pos x="connsiteX1" y="connsiteY1"/>
                </a:cxn>
                <a:cxn ang="0">
                  <a:pos x="connsiteX2" y="connsiteY2"/>
                </a:cxn>
                <a:cxn ang="0">
                  <a:pos x="connsiteX3" y="connsiteY3"/>
                </a:cxn>
              </a:cxnLst>
              <a:rect l="l" t="t" r="r" b="b"/>
              <a:pathLst>
                <a:path w="66675" h="95250">
                  <a:moveTo>
                    <a:pt x="0" y="0"/>
                  </a:moveTo>
                  <a:lnTo>
                    <a:pt x="73247" y="0"/>
                  </a:lnTo>
                  <a:lnTo>
                    <a:pt x="73247" y="99345"/>
                  </a:lnTo>
                  <a:lnTo>
                    <a:pt x="0" y="99345"/>
                  </a:lnTo>
                  <a:close/>
                </a:path>
              </a:pathLst>
            </a:custGeom>
            <a:solidFill>
              <a:srgbClr val="FFB2BA"/>
            </a:solidFill>
            <a:ln w="95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51ED8508-2830-4E21-8D85-6664AE8DC05E}"/>
                </a:ext>
              </a:extLst>
            </p:cNvPr>
            <p:cNvSpPr/>
            <p:nvPr/>
          </p:nvSpPr>
          <p:spPr>
            <a:xfrm>
              <a:off x="8595139" y="10646793"/>
              <a:ext cx="190500" cy="85725"/>
            </a:xfrm>
            <a:custGeom>
              <a:avLst/>
              <a:gdLst>
                <a:gd name="connsiteX0" fmla="*/ 6865 w 190500"/>
                <a:gd name="connsiteY0" fmla="*/ 28723 h 85725"/>
                <a:gd name="connsiteX1" fmla="*/ 23533 w 190500"/>
                <a:gd name="connsiteY1" fmla="*/ 16912 h 85725"/>
                <a:gd name="connsiteX2" fmla="*/ 96114 w 190500"/>
                <a:gd name="connsiteY2" fmla="*/ 2720 h 85725"/>
                <a:gd name="connsiteX3" fmla="*/ 183934 w 190500"/>
                <a:gd name="connsiteY3" fmla="*/ 56060 h 85725"/>
                <a:gd name="connsiteX4" fmla="*/ 190983 w 190500"/>
                <a:gd name="connsiteY4" fmla="*/ 77872 h 85725"/>
                <a:gd name="connsiteX5" fmla="*/ 190983 w 190500"/>
                <a:gd name="connsiteY5" fmla="*/ 77872 h 85725"/>
                <a:gd name="connsiteX6" fmla="*/ 175171 w 190500"/>
                <a:gd name="connsiteY6" fmla="*/ 91683 h 85725"/>
                <a:gd name="connsiteX7" fmla="*/ 20104 w 190500"/>
                <a:gd name="connsiteY7" fmla="*/ 90540 h 85725"/>
                <a:gd name="connsiteX8" fmla="*/ 292 w 190500"/>
                <a:gd name="connsiteY8" fmla="*/ 66823 h 85725"/>
                <a:gd name="connsiteX9" fmla="*/ 6865 w 190500"/>
                <a:gd name="connsiteY9" fmla="*/ 28723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85725">
                  <a:moveTo>
                    <a:pt x="6865" y="28723"/>
                  </a:moveTo>
                  <a:cubicBezTo>
                    <a:pt x="8198" y="20912"/>
                    <a:pt x="15723" y="15388"/>
                    <a:pt x="23533" y="16912"/>
                  </a:cubicBezTo>
                  <a:cubicBezTo>
                    <a:pt x="41917" y="20532"/>
                    <a:pt x="75254" y="17769"/>
                    <a:pt x="96114" y="2720"/>
                  </a:cubicBezTo>
                  <a:cubicBezTo>
                    <a:pt x="116117" y="-11758"/>
                    <a:pt x="164218" y="35295"/>
                    <a:pt x="183934" y="56060"/>
                  </a:cubicBezTo>
                  <a:cubicBezTo>
                    <a:pt x="189459" y="61870"/>
                    <a:pt x="192031" y="69871"/>
                    <a:pt x="190983" y="77872"/>
                  </a:cubicBezTo>
                  <a:lnTo>
                    <a:pt x="190983" y="77872"/>
                  </a:lnTo>
                  <a:cubicBezTo>
                    <a:pt x="189935" y="85778"/>
                    <a:pt x="183172" y="91683"/>
                    <a:pt x="175171" y="91683"/>
                  </a:cubicBezTo>
                  <a:lnTo>
                    <a:pt x="20104" y="90540"/>
                  </a:lnTo>
                  <a:cubicBezTo>
                    <a:pt x="7627" y="90445"/>
                    <a:pt x="-1803" y="79110"/>
                    <a:pt x="292" y="66823"/>
                  </a:cubicBezTo>
                  <a:lnTo>
                    <a:pt x="6865" y="28723"/>
                  </a:lnTo>
                  <a:close/>
                </a:path>
              </a:pathLst>
            </a:custGeom>
            <a:solidFill>
              <a:srgbClr val="001149"/>
            </a:solidFill>
            <a:ln w="95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12B94567-80A2-405C-8ECD-F0A10202BF75}"/>
                </a:ext>
              </a:extLst>
            </p:cNvPr>
            <p:cNvSpPr/>
            <p:nvPr/>
          </p:nvSpPr>
          <p:spPr>
            <a:xfrm>
              <a:off x="8056031" y="10588458"/>
              <a:ext cx="66675" cy="95250"/>
            </a:xfrm>
            <a:custGeom>
              <a:avLst/>
              <a:gdLst>
                <a:gd name="connsiteX0" fmla="*/ 0 w 66675"/>
                <a:gd name="connsiteY0" fmla="*/ 0 h 95250"/>
                <a:gd name="connsiteX1" fmla="*/ 73247 w 66675"/>
                <a:gd name="connsiteY1" fmla="*/ 0 h 95250"/>
                <a:gd name="connsiteX2" fmla="*/ 73247 w 66675"/>
                <a:gd name="connsiteY2" fmla="*/ 99345 h 95250"/>
                <a:gd name="connsiteX3" fmla="*/ 0 w 66675"/>
                <a:gd name="connsiteY3" fmla="*/ 99345 h 95250"/>
              </a:gdLst>
              <a:ahLst/>
              <a:cxnLst>
                <a:cxn ang="0">
                  <a:pos x="connsiteX0" y="connsiteY0"/>
                </a:cxn>
                <a:cxn ang="0">
                  <a:pos x="connsiteX1" y="connsiteY1"/>
                </a:cxn>
                <a:cxn ang="0">
                  <a:pos x="connsiteX2" y="connsiteY2"/>
                </a:cxn>
                <a:cxn ang="0">
                  <a:pos x="connsiteX3" y="connsiteY3"/>
                </a:cxn>
              </a:cxnLst>
              <a:rect l="l" t="t" r="r" b="b"/>
              <a:pathLst>
                <a:path w="66675" h="95250">
                  <a:moveTo>
                    <a:pt x="0" y="0"/>
                  </a:moveTo>
                  <a:lnTo>
                    <a:pt x="73247" y="0"/>
                  </a:lnTo>
                  <a:lnTo>
                    <a:pt x="73247" y="99345"/>
                  </a:lnTo>
                  <a:lnTo>
                    <a:pt x="0" y="99345"/>
                  </a:lnTo>
                  <a:close/>
                </a:path>
              </a:pathLst>
            </a:custGeom>
            <a:solidFill>
              <a:srgbClr val="FFB2BA"/>
            </a:solidFill>
            <a:ln w="95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F04AA788-C0E5-44B2-BC49-8504A62C5D02}"/>
                </a:ext>
              </a:extLst>
            </p:cNvPr>
            <p:cNvSpPr/>
            <p:nvPr/>
          </p:nvSpPr>
          <p:spPr>
            <a:xfrm>
              <a:off x="7904297" y="7660663"/>
              <a:ext cx="733425" cy="2952750"/>
            </a:xfrm>
            <a:custGeom>
              <a:avLst/>
              <a:gdLst>
                <a:gd name="connsiteX0" fmla="*/ 0 w 733425"/>
                <a:gd name="connsiteY0" fmla="*/ 0 h 2952750"/>
                <a:gd name="connsiteX1" fmla="*/ 140494 w 733425"/>
                <a:gd name="connsiteY1" fmla="*/ 1411224 h 2952750"/>
                <a:gd name="connsiteX2" fmla="*/ 118777 w 733425"/>
                <a:gd name="connsiteY2" fmla="*/ 2956369 h 2952750"/>
                <a:gd name="connsiteX3" fmla="*/ 262414 w 733425"/>
                <a:gd name="connsiteY3" fmla="*/ 2956369 h 2952750"/>
                <a:gd name="connsiteX4" fmla="*/ 619315 w 733425"/>
                <a:gd name="connsiteY4" fmla="*/ 960882 h 2952750"/>
                <a:gd name="connsiteX5" fmla="*/ 736759 w 733425"/>
                <a:gd name="connsiteY5" fmla="*/ 99155 h 295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2952750">
                  <a:moveTo>
                    <a:pt x="0" y="0"/>
                  </a:moveTo>
                  <a:lnTo>
                    <a:pt x="140494" y="1411224"/>
                  </a:lnTo>
                  <a:lnTo>
                    <a:pt x="118777" y="2956369"/>
                  </a:lnTo>
                  <a:lnTo>
                    <a:pt x="262414" y="2956369"/>
                  </a:lnTo>
                  <a:lnTo>
                    <a:pt x="619315" y="960882"/>
                  </a:lnTo>
                  <a:lnTo>
                    <a:pt x="736759" y="99155"/>
                  </a:lnTo>
                </a:path>
              </a:pathLst>
            </a:custGeom>
            <a:solidFill>
              <a:srgbClr val="100C87"/>
            </a:solidFill>
            <a:ln w="952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FC057365-A8CA-4E9E-A749-F7C5CE31D2E2}"/>
                </a:ext>
              </a:extLst>
            </p:cNvPr>
            <p:cNvSpPr/>
            <p:nvPr/>
          </p:nvSpPr>
          <p:spPr>
            <a:xfrm>
              <a:off x="8455986" y="7302237"/>
              <a:ext cx="790575" cy="3314700"/>
            </a:xfrm>
            <a:custGeom>
              <a:avLst/>
              <a:gdLst>
                <a:gd name="connsiteX0" fmla="*/ 0 w 790575"/>
                <a:gd name="connsiteY0" fmla="*/ 358426 h 3314700"/>
                <a:gd name="connsiteX1" fmla="*/ 140494 w 790575"/>
                <a:gd name="connsiteY1" fmla="*/ 1769650 h 3314700"/>
                <a:gd name="connsiteX2" fmla="*/ 118777 w 790575"/>
                <a:gd name="connsiteY2" fmla="*/ 3314795 h 3314700"/>
                <a:gd name="connsiteX3" fmla="*/ 262414 w 790575"/>
                <a:gd name="connsiteY3" fmla="*/ 3314795 h 3314700"/>
                <a:gd name="connsiteX4" fmla="*/ 619315 w 790575"/>
                <a:gd name="connsiteY4" fmla="*/ 1319308 h 3314700"/>
                <a:gd name="connsiteX5" fmla="*/ 799147 w 790575"/>
                <a:gd name="connsiteY5" fmla="*/ 0 h 33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0575" h="3314700">
                  <a:moveTo>
                    <a:pt x="0" y="358426"/>
                  </a:moveTo>
                  <a:lnTo>
                    <a:pt x="140494" y="1769650"/>
                  </a:lnTo>
                  <a:lnTo>
                    <a:pt x="118777" y="3314795"/>
                  </a:lnTo>
                  <a:lnTo>
                    <a:pt x="262414" y="3314795"/>
                  </a:lnTo>
                  <a:lnTo>
                    <a:pt x="619315" y="1319308"/>
                  </a:lnTo>
                  <a:lnTo>
                    <a:pt x="799147" y="0"/>
                  </a:lnTo>
                </a:path>
              </a:pathLst>
            </a:custGeom>
            <a:solidFill>
              <a:srgbClr val="100C87"/>
            </a:solid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C82BA1E2-BED7-47F0-B286-650C4AFC6BC1}"/>
                </a:ext>
              </a:extLst>
            </p:cNvPr>
            <p:cNvSpPr/>
            <p:nvPr/>
          </p:nvSpPr>
          <p:spPr>
            <a:xfrm>
              <a:off x="7779815" y="5470194"/>
              <a:ext cx="1504950" cy="2314575"/>
            </a:xfrm>
            <a:custGeom>
              <a:avLst/>
              <a:gdLst>
                <a:gd name="connsiteX0" fmla="*/ 1482081 w 1504950"/>
                <a:gd name="connsiteY0" fmla="*/ 1842711 h 2314575"/>
                <a:gd name="connsiteX1" fmla="*/ 1089079 w 1504950"/>
                <a:gd name="connsiteY1" fmla="*/ 2265526 h 2314575"/>
                <a:gd name="connsiteX2" fmla="*/ 801900 w 1504950"/>
                <a:gd name="connsiteY2" fmla="*/ 2314198 h 2314575"/>
                <a:gd name="connsiteX3" fmla="*/ 124387 w 1504950"/>
                <a:gd name="connsiteY3" fmla="*/ 2190469 h 2314575"/>
                <a:gd name="connsiteX4" fmla="*/ 39710 w 1504950"/>
                <a:gd name="connsiteY4" fmla="*/ 723619 h 2314575"/>
                <a:gd name="connsiteX5" fmla="*/ 305076 w 1504950"/>
                <a:gd name="connsiteY5" fmla="*/ 204601 h 2314575"/>
                <a:gd name="connsiteX6" fmla="*/ 591969 w 1504950"/>
                <a:gd name="connsiteY6" fmla="*/ 14101 h 2314575"/>
                <a:gd name="connsiteX7" fmla="*/ 926964 w 1504950"/>
                <a:gd name="connsiteY7" fmla="*/ 65060 h 2314575"/>
                <a:gd name="connsiteX8" fmla="*/ 1240813 w 1504950"/>
                <a:gd name="connsiteY8" fmla="*/ 370717 h 2314575"/>
                <a:gd name="connsiteX9" fmla="*/ 1306249 w 1504950"/>
                <a:gd name="connsiteY9" fmla="*/ 479207 h 2314575"/>
                <a:gd name="connsiteX10" fmla="*/ 1430170 w 1504950"/>
                <a:gd name="connsiteY10" fmla="*/ 848015 h 2314575"/>
                <a:gd name="connsiteX11" fmla="*/ 1482081 w 1504950"/>
                <a:gd name="connsiteY11" fmla="*/ 1842711 h 231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4950" h="2314575">
                  <a:moveTo>
                    <a:pt x="1482081" y="1842711"/>
                  </a:moveTo>
                  <a:cubicBezTo>
                    <a:pt x="1442838" y="2046927"/>
                    <a:pt x="1289866" y="2211233"/>
                    <a:pt x="1089079" y="2265526"/>
                  </a:cubicBezTo>
                  <a:cubicBezTo>
                    <a:pt x="993639" y="2291434"/>
                    <a:pt x="897913" y="2307817"/>
                    <a:pt x="801900" y="2314198"/>
                  </a:cubicBezTo>
                  <a:cubicBezTo>
                    <a:pt x="577587" y="2329248"/>
                    <a:pt x="351749" y="2289910"/>
                    <a:pt x="124387" y="2190469"/>
                  </a:cubicBezTo>
                  <a:cubicBezTo>
                    <a:pt x="-63065" y="1669451"/>
                    <a:pt x="8563" y="848015"/>
                    <a:pt x="39710" y="723619"/>
                  </a:cubicBezTo>
                  <a:cubicBezTo>
                    <a:pt x="69428" y="604937"/>
                    <a:pt x="166297" y="367193"/>
                    <a:pt x="305076" y="204601"/>
                  </a:cubicBezTo>
                  <a:cubicBezTo>
                    <a:pt x="402898" y="89825"/>
                    <a:pt x="497100" y="39914"/>
                    <a:pt x="591969" y="14101"/>
                  </a:cubicBezTo>
                  <a:cubicBezTo>
                    <a:pt x="711222" y="-18379"/>
                    <a:pt x="825142" y="8005"/>
                    <a:pt x="926964" y="65060"/>
                  </a:cubicBezTo>
                  <a:cubicBezTo>
                    <a:pt x="1054885" y="136879"/>
                    <a:pt x="1163851" y="257275"/>
                    <a:pt x="1240813" y="370717"/>
                  </a:cubicBezTo>
                  <a:cubicBezTo>
                    <a:pt x="1266244" y="408341"/>
                    <a:pt x="1288247" y="445108"/>
                    <a:pt x="1306249" y="479207"/>
                  </a:cubicBezTo>
                  <a:cubicBezTo>
                    <a:pt x="1350922" y="563789"/>
                    <a:pt x="1394737" y="694758"/>
                    <a:pt x="1430170" y="848015"/>
                  </a:cubicBezTo>
                  <a:cubicBezTo>
                    <a:pt x="1501035" y="1154530"/>
                    <a:pt x="1538373" y="1550389"/>
                    <a:pt x="1482081" y="1842711"/>
                  </a:cubicBezTo>
                  <a:close/>
                </a:path>
              </a:pathLst>
            </a:custGeom>
            <a:solidFill>
              <a:schemeClr val="accent2"/>
            </a:solidFill>
            <a:ln w="95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68A14F9A-A09E-47D0-8867-E8F0918B366A}"/>
                </a:ext>
              </a:extLst>
            </p:cNvPr>
            <p:cNvSpPr/>
            <p:nvPr/>
          </p:nvSpPr>
          <p:spPr>
            <a:xfrm>
              <a:off x="8581716" y="6318209"/>
              <a:ext cx="704850" cy="1457325"/>
            </a:xfrm>
            <a:custGeom>
              <a:avLst/>
              <a:gdLst>
                <a:gd name="connsiteX0" fmla="*/ 680180 w 704850"/>
                <a:gd name="connsiteY0" fmla="*/ 994696 h 1457325"/>
                <a:gd name="connsiteX1" fmla="*/ 287179 w 704850"/>
                <a:gd name="connsiteY1" fmla="*/ 1417511 h 1457325"/>
                <a:gd name="connsiteX2" fmla="*/ 0 w 704850"/>
                <a:gd name="connsiteY2" fmla="*/ 1466183 h 1457325"/>
                <a:gd name="connsiteX3" fmla="*/ 419005 w 704850"/>
                <a:gd name="connsiteY3" fmla="*/ 1158050 h 1457325"/>
                <a:gd name="connsiteX4" fmla="*/ 628269 w 704850"/>
                <a:gd name="connsiteY4" fmla="*/ 0 h 1457325"/>
                <a:gd name="connsiteX5" fmla="*/ 680180 w 704850"/>
                <a:gd name="connsiteY5" fmla="*/ 994696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4850" h="1457325">
                  <a:moveTo>
                    <a:pt x="680180" y="994696"/>
                  </a:moveTo>
                  <a:cubicBezTo>
                    <a:pt x="640937" y="1198912"/>
                    <a:pt x="487966" y="1363218"/>
                    <a:pt x="287179" y="1417511"/>
                  </a:cubicBezTo>
                  <a:cubicBezTo>
                    <a:pt x="191738" y="1443419"/>
                    <a:pt x="96012" y="1459802"/>
                    <a:pt x="0" y="1466183"/>
                  </a:cubicBezTo>
                  <a:cubicBezTo>
                    <a:pt x="171736" y="1412272"/>
                    <a:pt x="287179" y="1298162"/>
                    <a:pt x="419005" y="1158050"/>
                  </a:cubicBezTo>
                  <a:cubicBezTo>
                    <a:pt x="594932" y="970883"/>
                    <a:pt x="628269" y="0"/>
                    <a:pt x="628269" y="0"/>
                  </a:cubicBezTo>
                  <a:cubicBezTo>
                    <a:pt x="699135" y="306514"/>
                    <a:pt x="736473" y="702374"/>
                    <a:pt x="680180" y="994696"/>
                  </a:cubicBezTo>
                  <a:close/>
                </a:path>
              </a:pathLst>
            </a:custGeom>
            <a:solidFill>
              <a:schemeClr val="accent2">
                <a:lumMod val="75000"/>
              </a:schemeClr>
            </a:solidFill>
            <a:ln w="95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D294453F-B54F-48EF-A47A-2D1C17F7CD03}"/>
                </a:ext>
              </a:extLst>
            </p:cNvPr>
            <p:cNvSpPr/>
            <p:nvPr/>
          </p:nvSpPr>
          <p:spPr>
            <a:xfrm>
              <a:off x="8039355" y="10646793"/>
              <a:ext cx="190500" cy="85725"/>
            </a:xfrm>
            <a:custGeom>
              <a:avLst/>
              <a:gdLst>
                <a:gd name="connsiteX0" fmla="*/ 6865 w 190500"/>
                <a:gd name="connsiteY0" fmla="*/ 28723 h 85725"/>
                <a:gd name="connsiteX1" fmla="*/ 23533 w 190500"/>
                <a:gd name="connsiteY1" fmla="*/ 16912 h 85725"/>
                <a:gd name="connsiteX2" fmla="*/ 96114 w 190500"/>
                <a:gd name="connsiteY2" fmla="*/ 2720 h 85725"/>
                <a:gd name="connsiteX3" fmla="*/ 183935 w 190500"/>
                <a:gd name="connsiteY3" fmla="*/ 56060 h 85725"/>
                <a:gd name="connsiteX4" fmla="*/ 190983 w 190500"/>
                <a:gd name="connsiteY4" fmla="*/ 77872 h 85725"/>
                <a:gd name="connsiteX5" fmla="*/ 190983 w 190500"/>
                <a:gd name="connsiteY5" fmla="*/ 77872 h 85725"/>
                <a:gd name="connsiteX6" fmla="*/ 175171 w 190500"/>
                <a:gd name="connsiteY6" fmla="*/ 91683 h 85725"/>
                <a:gd name="connsiteX7" fmla="*/ 20104 w 190500"/>
                <a:gd name="connsiteY7" fmla="*/ 90540 h 85725"/>
                <a:gd name="connsiteX8" fmla="*/ 292 w 190500"/>
                <a:gd name="connsiteY8" fmla="*/ 66823 h 85725"/>
                <a:gd name="connsiteX9" fmla="*/ 6865 w 190500"/>
                <a:gd name="connsiteY9" fmla="*/ 28723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85725">
                  <a:moveTo>
                    <a:pt x="6865" y="28723"/>
                  </a:moveTo>
                  <a:cubicBezTo>
                    <a:pt x="8198" y="20912"/>
                    <a:pt x="15723" y="15388"/>
                    <a:pt x="23533" y="16912"/>
                  </a:cubicBezTo>
                  <a:cubicBezTo>
                    <a:pt x="41917" y="20532"/>
                    <a:pt x="75254" y="17769"/>
                    <a:pt x="96114" y="2720"/>
                  </a:cubicBezTo>
                  <a:cubicBezTo>
                    <a:pt x="116116" y="-11758"/>
                    <a:pt x="164218" y="35295"/>
                    <a:pt x="183935" y="56060"/>
                  </a:cubicBezTo>
                  <a:cubicBezTo>
                    <a:pt x="189459" y="61870"/>
                    <a:pt x="192031" y="69871"/>
                    <a:pt x="190983" y="77872"/>
                  </a:cubicBezTo>
                  <a:lnTo>
                    <a:pt x="190983" y="77872"/>
                  </a:lnTo>
                  <a:cubicBezTo>
                    <a:pt x="189935" y="85778"/>
                    <a:pt x="183172" y="91683"/>
                    <a:pt x="175171" y="91683"/>
                  </a:cubicBezTo>
                  <a:lnTo>
                    <a:pt x="20104" y="90540"/>
                  </a:lnTo>
                  <a:cubicBezTo>
                    <a:pt x="7627" y="90445"/>
                    <a:pt x="-1803" y="79110"/>
                    <a:pt x="292" y="66823"/>
                  </a:cubicBezTo>
                  <a:lnTo>
                    <a:pt x="6865" y="28723"/>
                  </a:lnTo>
                  <a:close/>
                </a:path>
              </a:pathLst>
            </a:custGeom>
            <a:solidFill>
              <a:srgbClr val="001149"/>
            </a:solid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0F022588-3CE4-447A-8E8B-A7341023BEDA}"/>
                </a:ext>
              </a:extLst>
            </p:cNvPr>
            <p:cNvSpPr/>
            <p:nvPr/>
          </p:nvSpPr>
          <p:spPr>
            <a:xfrm>
              <a:off x="8364641" y="5461865"/>
              <a:ext cx="38100" cy="28575"/>
            </a:xfrm>
            <a:custGeom>
              <a:avLst/>
              <a:gdLst>
                <a:gd name="connsiteX0" fmla="*/ 0 w 38100"/>
                <a:gd name="connsiteY0" fmla="*/ 4047 h 28575"/>
                <a:gd name="connsiteX1" fmla="*/ 43720 w 38100"/>
                <a:gd name="connsiteY1" fmla="*/ 2428 h 28575"/>
                <a:gd name="connsiteX2" fmla="*/ 43720 w 38100"/>
                <a:gd name="connsiteY2" fmla="*/ 33099 h 28575"/>
                <a:gd name="connsiteX3" fmla="*/ 1429 w 38100"/>
                <a:gd name="connsiteY3" fmla="*/ 29384 h 28575"/>
              </a:gdLst>
              <a:ahLst/>
              <a:cxnLst>
                <a:cxn ang="0">
                  <a:pos x="connsiteX0" y="connsiteY0"/>
                </a:cxn>
                <a:cxn ang="0">
                  <a:pos x="connsiteX1" y="connsiteY1"/>
                </a:cxn>
                <a:cxn ang="0">
                  <a:pos x="connsiteX2" y="connsiteY2"/>
                </a:cxn>
                <a:cxn ang="0">
                  <a:pos x="connsiteX3" y="connsiteY3"/>
                </a:cxn>
              </a:cxnLst>
              <a:rect l="l" t="t" r="r" b="b"/>
              <a:pathLst>
                <a:path w="38100" h="28575">
                  <a:moveTo>
                    <a:pt x="0" y="4047"/>
                  </a:moveTo>
                  <a:cubicBezTo>
                    <a:pt x="0" y="4047"/>
                    <a:pt x="16383" y="-3858"/>
                    <a:pt x="43720" y="2428"/>
                  </a:cubicBezTo>
                  <a:lnTo>
                    <a:pt x="43720" y="33099"/>
                  </a:lnTo>
                  <a:lnTo>
                    <a:pt x="1429" y="29384"/>
                  </a:lnTo>
                </a:path>
              </a:pathLst>
            </a:custGeom>
            <a:solidFill>
              <a:schemeClr val="bg2"/>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A5934F8F-AA26-4F92-913B-0EAC9B1AADCA}"/>
                </a:ext>
              </a:extLst>
            </p:cNvPr>
            <p:cNvSpPr/>
            <p:nvPr/>
          </p:nvSpPr>
          <p:spPr>
            <a:xfrm>
              <a:off x="8394359" y="5383331"/>
              <a:ext cx="209550" cy="247650"/>
            </a:xfrm>
            <a:custGeom>
              <a:avLst/>
              <a:gdLst>
                <a:gd name="connsiteX0" fmla="*/ 210407 w 209550"/>
                <a:gd name="connsiteY0" fmla="*/ 214693 h 247650"/>
                <a:gd name="connsiteX1" fmla="*/ 0 w 209550"/>
                <a:gd name="connsiteY1" fmla="*/ 214693 h 247650"/>
                <a:gd name="connsiteX2" fmla="*/ 0 w 209550"/>
                <a:gd name="connsiteY2" fmla="*/ 0 h 247650"/>
                <a:gd name="connsiteX3" fmla="*/ 210407 w 209550"/>
                <a:gd name="connsiteY3" fmla="*/ 0 h 247650"/>
                <a:gd name="connsiteX4" fmla="*/ 210407 w 209550"/>
                <a:gd name="connsiteY4" fmla="*/ 214693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47650">
                  <a:moveTo>
                    <a:pt x="210407" y="214693"/>
                  </a:moveTo>
                  <a:cubicBezTo>
                    <a:pt x="135350" y="260604"/>
                    <a:pt x="65246" y="260604"/>
                    <a:pt x="0" y="214693"/>
                  </a:cubicBezTo>
                  <a:lnTo>
                    <a:pt x="0" y="0"/>
                  </a:lnTo>
                  <a:lnTo>
                    <a:pt x="210407" y="0"/>
                  </a:lnTo>
                  <a:lnTo>
                    <a:pt x="210407" y="214693"/>
                  </a:lnTo>
                  <a:close/>
                </a:path>
              </a:pathLst>
            </a:custGeom>
            <a:solidFill>
              <a:srgbClr val="FFB2BA"/>
            </a:solidFill>
            <a:ln w="95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54C1DFBD-8E2B-4881-BDA0-D2FE9D0E2CF6}"/>
                </a:ext>
              </a:extLst>
            </p:cNvPr>
            <p:cNvSpPr/>
            <p:nvPr/>
          </p:nvSpPr>
          <p:spPr>
            <a:xfrm>
              <a:off x="8303871" y="4992425"/>
              <a:ext cx="390525" cy="419100"/>
            </a:xfrm>
            <a:custGeom>
              <a:avLst/>
              <a:gdLst>
                <a:gd name="connsiteX0" fmla="*/ 298609 w 390525"/>
                <a:gd name="connsiteY0" fmla="*/ 398431 h 419100"/>
                <a:gd name="connsiteX1" fmla="*/ 213836 w 390525"/>
                <a:gd name="connsiteY1" fmla="*/ 417195 h 419100"/>
                <a:gd name="connsiteX2" fmla="*/ 0 w 390525"/>
                <a:gd name="connsiteY2" fmla="*/ 245459 h 419100"/>
                <a:gd name="connsiteX3" fmla="*/ 0 w 390525"/>
                <a:gd name="connsiteY3" fmla="*/ 84011 h 419100"/>
                <a:gd name="connsiteX4" fmla="*/ 379667 w 390525"/>
                <a:gd name="connsiteY4" fmla="*/ 0 h 419100"/>
                <a:gd name="connsiteX5" fmla="*/ 397097 w 390525"/>
                <a:gd name="connsiteY5" fmla="*/ 197168 h 419100"/>
                <a:gd name="connsiteX6" fmla="*/ 379667 w 390525"/>
                <a:gd name="connsiteY6" fmla="*/ 297466 h 419100"/>
                <a:gd name="connsiteX7" fmla="*/ 298609 w 390525"/>
                <a:gd name="connsiteY7" fmla="*/ 39843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419100">
                  <a:moveTo>
                    <a:pt x="298609" y="398431"/>
                  </a:moveTo>
                  <a:lnTo>
                    <a:pt x="213836" y="417195"/>
                  </a:lnTo>
                  <a:cubicBezTo>
                    <a:pt x="104013" y="441484"/>
                    <a:pt x="0" y="357949"/>
                    <a:pt x="0" y="245459"/>
                  </a:cubicBezTo>
                  <a:lnTo>
                    <a:pt x="0" y="84011"/>
                  </a:lnTo>
                  <a:lnTo>
                    <a:pt x="379667" y="0"/>
                  </a:lnTo>
                  <a:lnTo>
                    <a:pt x="397097" y="197168"/>
                  </a:lnTo>
                  <a:lnTo>
                    <a:pt x="379667" y="297466"/>
                  </a:lnTo>
                  <a:cubicBezTo>
                    <a:pt x="379476" y="328708"/>
                    <a:pt x="345948" y="387953"/>
                    <a:pt x="298609" y="398431"/>
                  </a:cubicBezTo>
                  <a:close/>
                </a:path>
              </a:pathLst>
            </a:custGeom>
            <a:solidFill>
              <a:srgbClr val="FFB2BA"/>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F28FBE99-9E01-4590-8C0B-06133DCAAEEA}"/>
                </a:ext>
              </a:extLst>
            </p:cNvPr>
            <p:cNvSpPr/>
            <p:nvPr/>
          </p:nvSpPr>
          <p:spPr>
            <a:xfrm>
              <a:off x="8213078" y="4858061"/>
              <a:ext cx="542925" cy="504825"/>
            </a:xfrm>
            <a:custGeom>
              <a:avLst/>
              <a:gdLst>
                <a:gd name="connsiteX0" fmla="*/ 378068 w 542925"/>
                <a:gd name="connsiteY0" fmla="*/ 268476 h 504825"/>
                <a:gd name="connsiteX1" fmla="*/ 339396 w 542925"/>
                <a:gd name="connsiteY1" fmla="*/ 303338 h 504825"/>
                <a:gd name="connsiteX2" fmla="*/ 326537 w 542925"/>
                <a:gd name="connsiteY2" fmla="*/ 320673 h 504825"/>
                <a:gd name="connsiteX3" fmla="*/ 326537 w 542925"/>
                <a:gd name="connsiteY3" fmla="*/ 422876 h 504825"/>
                <a:gd name="connsiteX4" fmla="*/ 132608 w 542925"/>
                <a:gd name="connsiteY4" fmla="*/ 510887 h 504825"/>
                <a:gd name="connsiteX5" fmla="*/ 24214 w 542925"/>
                <a:gd name="connsiteY5" fmla="*/ 440974 h 504825"/>
                <a:gd name="connsiteX6" fmla="*/ 41264 w 542925"/>
                <a:gd name="connsiteY6" fmla="*/ 123315 h 504825"/>
                <a:gd name="connsiteX7" fmla="*/ 41454 w 542925"/>
                <a:gd name="connsiteY7" fmla="*/ 123125 h 504825"/>
                <a:gd name="connsiteX8" fmla="*/ 41454 w 542925"/>
                <a:gd name="connsiteY8" fmla="*/ 122934 h 504825"/>
                <a:gd name="connsiteX9" fmla="*/ 539231 w 542925"/>
                <a:gd name="connsiteY9" fmla="*/ 9587 h 504825"/>
                <a:gd name="connsiteX10" fmla="*/ 543231 w 542925"/>
                <a:gd name="connsiteY10" fmla="*/ 25970 h 504825"/>
                <a:gd name="connsiteX11" fmla="*/ 464650 w 542925"/>
                <a:gd name="connsiteY11" fmla="*/ 194562 h 504825"/>
                <a:gd name="connsiteX12" fmla="*/ 464936 w 542925"/>
                <a:gd name="connsiteY12" fmla="*/ 194562 h 504825"/>
                <a:gd name="connsiteX13" fmla="*/ 376925 w 542925"/>
                <a:gd name="connsiteY13" fmla="*/ 208469 h 504825"/>
                <a:gd name="connsiteX14" fmla="*/ 391688 w 542925"/>
                <a:gd name="connsiteY14" fmla="*/ 266381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2925" h="504825">
                  <a:moveTo>
                    <a:pt x="378068" y="268476"/>
                  </a:moveTo>
                  <a:cubicBezTo>
                    <a:pt x="362542" y="282002"/>
                    <a:pt x="348445" y="294575"/>
                    <a:pt x="339396" y="303338"/>
                  </a:cubicBezTo>
                  <a:cubicBezTo>
                    <a:pt x="335396" y="307148"/>
                    <a:pt x="331205" y="313148"/>
                    <a:pt x="326537" y="320673"/>
                  </a:cubicBezTo>
                  <a:cubicBezTo>
                    <a:pt x="326537" y="320673"/>
                    <a:pt x="353112" y="387253"/>
                    <a:pt x="326537" y="422876"/>
                  </a:cubicBezTo>
                  <a:cubicBezTo>
                    <a:pt x="305487" y="451356"/>
                    <a:pt x="239955" y="501077"/>
                    <a:pt x="132608" y="510887"/>
                  </a:cubicBezTo>
                  <a:cubicBezTo>
                    <a:pt x="84698" y="515269"/>
                    <a:pt x="39073" y="486694"/>
                    <a:pt x="24214" y="440974"/>
                  </a:cubicBezTo>
                  <a:cubicBezTo>
                    <a:pt x="-37508" y="250950"/>
                    <a:pt x="37835" y="131221"/>
                    <a:pt x="41264" y="123315"/>
                  </a:cubicBezTo>
                  <a:lnTo>
                    <a:pt x="41454" y="123125"/>
                  </a:lnTo>
                  <a:cubicBezTo>
                    <a:pt x="41454" y="122934"/>
                    <a:pt x="41454" y="122934"/>
                    <a:pt x="41454" y="122934"/>
                  </a:cubicBezTo>
                  <a:cubicBezTo>
                    <a:pt x="122321" y="13301"/>
                    <a:pt x="295486" y="-18322"/>
                    <a:pt x="539231" y="9587"/>
                  </a:cubicBezTo>
                  <a:lnTo>
                    <a:pt x="543231" y="25970"/>
                  </a:lnTo>
                  <a:cubicBezTo>
                    <a:pt x="560090" y="94835"/>
                    <a:pt x="525800" y="164368"/>
                    <a:pt x="464650" y="194562"/>
                  </a:cubicBezTo>
                  <a:lnTo>
                    <a:pt x="464936" y="194562"/>
                  </a:lnTo>
                  <a:cubicBezTo>
                    <a:pt x="464936" y="194562"/>
                    <a:pt x="408167" y="181703"/>
                    <a:pt x="376925" y="208469"/>
                  </a:cubicBezTo>
                  <a:lnTo>
                    <a:pt x="391688" y="266381"/>
                  </a:lnTo>
                </a:path>
              </a:pathLst>
            </a:custGeom>
            <a:solidFill>
              <a:srgbClr val="060923"/>
            </a:solidFill>
            <a:ln w="95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60D5D687-54D2-451D-8FB4-0C83BF071E02}"/>
                </a:ext>
              </a:extLst>
            </p:cNvPr>
            <p:cNvSpPr/>
            <p:nvPr/>
          </p:nvSpPr>
          <p:spPr>
            <a:xfrm>
              <a:off x="8526588" y="5080457"/>
              <a:ext cx="57150" cy="114300"/>
            </a:xfrm>
            <a:custGeom>
              <a:avLst/>
              <a:gdLst>
                <a:gd name="connsiteX0" fmla="*/ 42268 w 57150"/>
                <a:gd name="connsiteY0" fmla="*/ 12456 h 114300"/>
                <a:gd name="connsiteX1" fmla="*/ 34934 w 57150"/>
                <a:gd name="connsiteY1" fmla="*/ 5027 h 114300"/>
                <a:gd name="connsiteX2" fmla="*/ 6931 w 57150"/>
                <a:gd name="connsiteY2" fmla="*/ 11790 h 114300"/>
                <a:gd name="connsiteX3" fmla="*/ 12074 w 57150"/>
                <a:gd name="connsiteY3" fmla="*/ 99515 h 114300"/>
                <a:gd name="connsiteX4" fmla="*/ 64271 w 57150"/>
                <a:gd name="connsiteY4" fmla="*/ 75512 h 114300"/>
                <a:gd name="connsiteX5" fmla="*/ 64271 w 57150"/>
                <a:gd name="connsiteY5" fmla="*/ 65511 h 114300"/>
                <a:gd name="connsiteX6" fmla="*/ 42268 w 57150"/>
                <a:gd name="connsiteY6" fmla="*/ 12456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114300">
                  <a:moveTo>
                    <a:pt x="42268" y="12456"/>
                  </a:moveTo>
                  <a:lnTo>
                    <a:pt x="34934" y="5027"/>
                  </a:lnTo>
                  <a:cubicBezTo>
                    <a:pt x="25981" y="-4022"/>
                    <a:pt x="10550" y="-307"/>
                    <a:pt x="6931" y="11790"/>
                  </a:cubicBezTo>
                  <a:cubicBezTo>
                    <a:pt x="-308" y="35507"/>
                    <a:pt x="-6023" y="71416"/>
                    <a:pt x="12074" y="99515"/>
                  </a:cubicBezTo>
                  <a:cubicBezTo>
                    <a:pt x="41697" y="145425"/>
                    <a:pt x="64271" y="75512"/>
                    <a:pt x="64271" y="75512"/>
                  </a:cubicBezTo>
                  <a:lnTo>
                    <a:pt x="64271" y="65511"/>
                  </a:lnTo>
                  <a:cubicBezTo>
                    <a:pt x="64176" y="45699"/>
                    <a:pt x="56270" y="26649"/>
                    <a:pt x="42268" y="12456"/>
                  </a:cubicBezTo>
                  <a:close/>
                </a:path>
              </a:pathLst>
            </a:custGeom>
            <a:solidFill>
              <a:srgbClr val="FFB2BA"/>
            </a:solidFill>
            <a:ln w="952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D825C982-8B29-4737-8F97-97DA0F18FD32}"/>
                </a:ext>
              </a:extLst>
            </p:cNvPr>
            <p:cNvSpPr/>
            <p:nvPr/>
          </p:nvSpPr>
          <p:spPr>
            <a:xfrm>
              <a:off x="8337876" y="5465912"/>
              <a:ext cx="342900" cy="171450"/>
            </a:xfrm>
            <a:custGeom>
              <a:avLst/>
              <a:gdLst>
                <a:gd name="connsiteX0" fmla="*/ 26765 w 342900"/>
                <a:gd name="connsiteY0" fmla="*/ 0 h 171450"/>
                <a:gd name="connsiteX1" fmla="*/ 315278 w 342900"/>
                <a:gd name="connsiteY1" fmla="*/ 9525 h 171450"/>
                <a:gd name="connsiteX2" fmla="*/ 348710 w 342900"/>
                <a:gd name="connsiteY2" fmla="*/ 91154 h 171450"/>
                <a:gd name="connsiteX3" fmla="*/ 104299 w 342900"/>
                <a:gd name="connsiteY3" fmla="*/ 176975 h 171450"/>
                <a:gd name="connsiteX4" fmla="*/ 0 w 342900"/>
                <a:gd name="connsiteY4" fmla="*/ 91726 h 171450"/>
                <a:gd name="connsiteX5" fmla="*/ 26765 w 342900"/>
                <a:gd name="connsiteY5" fmla="*/ 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2900" h="171450">
                  <a:moveTo>
                    <a:pt x="26765" y="0"/>
                  </a:moveTo>
                  <a:cubicBezTo>
                    <a:pt x="26765" y="0"/>
                    <a:pt x="134112" y="86392"/>
                    <a:pt x="315278" y="9525"/>
                  </a:cubicBezTo>
                  <a:lnTo>
                    <a:pt x="348710" y="91154"/>
                  </a:lnTo>
                  <a:cubicBezTo>
                    <a:pt x="348710" y="91154"/>
                    <a:pt x="197834" y="192500"/>
                    <a:pt x="104299" y="176975"/>
                  </a:cubicBezTo>
                  <a:cubicBezTo>
                    <a:pt x="10668" y="161449"/>
                    <a:pt x="0" y="91726"/>
                    <a:pt x="0" y="91726"/>
                  </a:cubicBezTo>
                  <a:lnTo>
                    <a:pt x="26765" y="0"/>
                  </a:lnTo>
                  <a:close/>
                </a:path>
              </a:pathLst>
            </a:custGeom>
            <a:solidFill>
              <a:schemeClr val="accent2">
                <a:lumMod val="75000"/>
              </a:schemeClr>
            </a:solidFill>
            <a:ln w="9525"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E2F3A1FB-22D3-4E54-89C4-C4BDBD713D6E}"/>
                </a:ext>
              </a:extLst>
            </p:cNvPr>
            <p:cNvSpPr/>
            <p:nvPr/>
          </p:nvSpPr>
          <p:spPr>
            <a:xfrm>
              <a:off x="8820317" y="4882792"/>
              <a:ext cx="1162050" cy="1428750"/>
            </a:xfrm>
            <a:custGeom>
              <a:avLst/>
              <a:gdLst>
                <a:gd name="connsiteX0" fmla="*/ 0 w 1162050"/>
                <a:gd name="connsiteY0" fmla="*/ 731996 h 1428750"/>
                <a:gd name="connsiteX1" fmla="*/ 821055 w 1162050"/>
                <a:gd name="connsiteY1" fmla="*/ 560356 h 1428750"/>
                <a:gd name="connsiteX2" fmla="*/ 1001744 w 1162050"/>
                <a:gd name="connsiteY2" fmla="*/ 0 h 1428750"/>
                <a:gd name="connsiteX3" fmla="*/ 1136428 w 1162050"/>
                <a:gd name="connsiteY3" fmla="*/ 0 h 1428750"/>
                <a:gd name="connsiteX4" fmla="*/ 1117378 w 1162050"/>
                <a:gd name="connsiteY4" fmla="*/ 773906 h 1428750"/>
                <a:gd name="connsiteX5" fmla="*/ 389763 w 1162050"/>
                <a:gd name="connsiteY5" fmla="*/ 1435418 h 142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2050" h="1428750">
                  <a:moveTo>
                    <a:pt x="0" y="731996"/>
                  </a:moveTo>
                  <a:cubicBezTo>
                    <a:pt x="0" y="731996"/>
                    <a:pt x="645985" y="741902"/>
                    <a:pt x="821055" y="560356"/>
                  </a:cubicBezTo>
                  <a:cubicBezTo>
                    <a:pt x="996124" y="378809"/>
                    <a:pt x="1001744" y="0"/>
                    <a:pt x="1001744" y="0"/>
                  </a:cubicBezTo>
                  <a:lnTo>
                    <a:pt x="1136428" y="0"/>
                  </a:lnTo>
                  <a:cubicBezTo>
                    <a:pt x="1136428" y="0"/>
                    <a:pt x="1211675" y="616744"/>
                    <a:pt x="1117378" y="773906"/>
                  </a:cubicBezTo>
                  <a:cubicBezTo>
                    <a:pt x="1023080" y="931069"/>
                    <a:pt x="389763" y="1435418"/>
                    <a:pt x="389763" y="1435418"/>
                  </a:cubicBezTo>
                </a:path>
              </a:pathLst>
            </a:custGeom>
            <a:solidFill>
              <a:schemeClr val="accent2"/>
            </a:solidFill>
            <a:ln w="952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CCB81194-3DE0-4F68-99CA-695562C8D5AB}"/>
                </a:ext>
              </a:extLst>
            </p:cNvPr>
            <p:cNvSpPr/>
            <p:nvPr/>
          </p:nvSpPr>
          <p:spPr>
            <a:xfrm>
              <a:off x="9178362" y="4042687"/>
              <a:ext cx="828675" cy="828675"/>
            </a:xfrm>
            <a:custGeom>
              <a:avLst/>
              <a:gdLst>
                <a:gd name="connsiteX0" fmla="*/ 829628 w 828675"/>
                <a:gd name="connsiteY0" fmla="*/ 414814 h 828675"/>
                <a:gd name="connsiteX1" fmla="*/ 414814 w 828675"/>
                <a:gd name="connsiteY1" fmla="*/ 829628 h 828675"/>
                <a:gd name="connsiteX2" fmla="*/ 0 w 828675"/>
                <a:gd name="connsiteY2" fmla="*/ 414814 h 828675"/>
                <a:gd name="connsiteX3" fmla="*/ 414814 w 828675"/>
                <a:gd name="connsiteY3" fmla="*/ 0 h 828675"/>
                <a:gd name="connsiteX4" fmla="*/ 829628 w 828675"/>
                <a:gd name="connsiteY4" fmla="*/ 414814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675" h="828675">
                  <a:moveTo>
                    <a:pt x="829628" y="414814"/>
                  </a:moveTo>
                  <a:cubicBezTo>
                    <a:pt x="829628" y="643909"/>
                    <a:pt x="643909" y="829628"/>
                    <a:pt x="414814" y="829628"/>
                  </a:cubicBezTo>
                  <a:cubicBezTo>
                    <a:pt x="185718" y="829628"/>
                    <a:pt x="0" y="643909"/>
                    <a:pt x="0" y="414814"/>
                  </a:cubicBezTo>
                  <a:cubicBezTo>
                    <a:pt x="0" y="185718"/>
                    <a:pt x="185718" y="0"/>
                    <a:pt x="414814" y="0"/>
                  </a:cubicBezTo>
                  <a:cubicBezTo>
                    <a:pt x="643909" y="0"/>
                    <a:pt x="829628" y="185718"/>
                    <a:pt x="829628" y="414814"/>
                  </a:cubicBezTo>
                  <a:close/>
                </a:path>
              </a:pathLst>
            </a:custGeom>
            <a:solidFill>
              <a:srgbClr val="FF2D5E"/>
            </a:solidFill>
            <a:ln w="952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E164CA7B-DBB6-4AD5-857E-ABE6E7172D71}"/>
                </a:ext>
              </a:extLst>
            </p:cNvPr>
            <p:cNvSpPr/>
            <p:nvPr/>
          </p:nvSpPr>
          <p:spPr>
            <a:xfrm>
              <a:off x="9333212" y="4484551"/>
              <a:ext cx="542925" cy="285750"/>
            </a:xfrm>
            <a:custGeom>
              <a:avLst/>
              <a:gdLst>
                <a:gd name="connsiteX0" fmla="*/ 467989 w 542925"/>
                <a:gd name="connsiteY0" fmla="*/ 3525 h 285750"/>
                <a:gd name="connsiteX1" fmla="*/ 543618 w 542925"/>
                <a:gd name="connsiteY1" fmla="*/ 69724 h 285750"/>
                <a:gd name="connsiteX2" fmla="*/ 296539 w 542925"/>
                <a:gd name="connsiteY2" fmla="*/ 288894 h 285750"/>
                <a:gd name="connsiteX3" fmla="*/ 6027 w 542925"/>
                <a:gd name="connsiteY3" fmla="*/ 131922 h 285750"/>
                <a:gd name="connsiteX4" fmla="*/ 64510 w 542925"/>
                <a:gd name="connsiteY4" fmla="*/ 50198 h 285750"/>
                <a:gd name="connsiteX5" fmla="*/ 467989 w 542925"/>
                <a:gd name="connsiteY5" fmla="*/ 352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925" h="285750">
                  <a:moveTo>
                    <a:pt x="467989" y="3525"/>
                  </a:moveTo>
                  <a:cubicBezTo>
                    <a:pt x="510566" y="-11905"/>
                    <a:pt x="554095" y="25719"/>
                    <a:pt x="543618" y="69724"/>
                  </a:cubicBezTo>
                  <a:cubicBezTo>
                    <a:pt x="516281" y="184119"/>
                    <a:pt x="420078" y="274607"/>
                    <a:pt x="296539" y="288894"/>
                  </a:cubicBezTo>
                  <a:cubicBezTo>
                    <a:pt x="173095" y="303182"/>
                    <a:pt x="58700" y="236983"/>
                    <a:pt x="6027" y="131922"/>
                  </a:cubicBezTo>
                  <a:cubicBezTo>
                    <a:pt x="-14262" y="91441"/>
                    <a:pt x="19552" y="44864"/>
                    <a:pt x="64510" y="50198"/>
                  </a:cubicBezTo>
                  <a:cubicBezTo>
                    <a:pt x="202623" y="66676"/>
                    <a:pt x="337116" y="51055"/>
                    <a:pt x="467989" y="3525"/>
                  </a:cubicBezTo>
                  <a:close/>
                </a:path>
              </a:pathLst>
            </a:custGeom>
            <a:solidFill>
              <a:srgbClr val="E9F6FD"/>
            </a:solidFill>
            <a:ln w="952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5790F4FE-FA04-4BD5-813F-253A3340A52D}"/>
                </a:ext>
              </a:extLst>
            </p:cNvPr>
            <p:cNvSpPr/>
            <p:nvPr/>
          </p:nvSpPr>
          <p:spPr>
            <a:xfrm>
              <a:off x="9361908" y="4297576"/>
              <a:ext cx="133350" cy="133350"/>
            </a:xfrm>
            <a:custGeom>
              <a:avLst/>
              <a:gdLst>
                <a:gd name="connsiteX0" fmla="*/ 140398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8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8" y="70199"/>
                  </a:moveTo>
                  <a:cubicBezTo>
                    <a:pt x="140398" y="108969"/>
                    <a:pt x="108969" y="140399"/>
                    <a:pt x="70199" y="140399"/>
                  </a:cubicBezTo>
                  <a:cubicBezTo>
                    <a:pt x="31429" y="140399"/>
                    <a:pt x="0" y="108969"/>
                    <a:pt x="0" y="70199"/>
                  </a:cubicBezTo>
                  <a:cubicBezTo>
                    <a:pt x="0" y="31429"/>
                    <a:pt x="31429" y="0"/>
                    <a:pt x="70199" y="0"/>
                  </a:cubicBezTo>
                  <a:cubicBezTo>
                    <a:pt x="108969" y="0"/>
                    <a:pt x="140398" y="31429"/>
                    <a:pt x="140398" y="70199"/>
                  </a:cubicBezTo>
                  <a:close/>
                </a:path>
              </a:pathLst>
            </a:custGeom>
            <a:solidFill>
              <a:srgbClr val="E9F6FD"/>
            </a:solidFill>
            <a:ln w="952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CF062480-631F-4B5C-9314-583FFAC4DF66}"/>
                </a:ext>
              </a:extLst>
            </p:cNvPr>
            <p:cNvSpPr/>
            <p:nvPr/>
          </p:nvSpPr>
          <p:spPr>
            <a:xfrm>
              <a:off x="9659279" y="4263191"/>
              <a:ext cx="133350" cy="133350"/>
            </a:xfrm>
            <a:custGeom>
              <a:avLst/>
              <a:gdLst>
                <a:gd name="connsiteX0" fmla="*/ 140399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9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9" y="70199"/>
                  </a:moveTo>
                  <a:cubicBezTo>
                    <a:pt x="140399" y="108969"/>
                    <a:pt x="108969" y="140399"/>
                    <a:pt x="70199" y="140399"/>
                  </a:cubicBezTo>
                  <a:cubicBezTo>
                    <a:pt x="31429" y="140399"/>
                    <a:pt x="0" y="108969"/>
                    <a:pt x="0" y="70199"/>
                  </a:cubicBezTo>
                  <a:cubicBezTo>
                    <a:pt x="0" y="31429"/>
                    <a:pt x="31429" y="0"/>
                    <a:pt x="70199" y="0"/>
                  </a:cubicBezTo>
                  <a:cubicBezTo>
                    <a:pt x="108969" y="0"/>
                    <a:pt x="140399" y="31429"/>
                    <a:pt x="140399" y="70199"/>
                  </a:cubicBezTo>
                  <a:close/>
                </a:path>
              </a:pathLst>
            </a:custGeom>
            <a:solidFill>
              <a:srgbClr val="E9F6FD"/>
            </a:solidFill>
            <a:ln w="952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26FE8CDD-42BB-466A-A49B-FA69A04DCF35}"/>
                </a:ext>
              </a:extLst>
            </p:cNvPr>
            <p:cNvSpPr/>
            <p:nvPr/>
          </p:nvSpPr>
          <p:spPr>
            <a:xfrm>
              <a:off x="9888831" y="4652696"/>
              <a:ext cx="95250" cy="123825"/>
            </a:xfrm>
            <a:custGeom>
              <a:avLst/>
              <a:gdLst>
                <a:gd name="connsiteX0" fmla="*/ 72485 w 95250"/>
                <a:gd name="connsiteY0" fmla="*/ 119606 h 123825"/>
                <a:gd name="connsiteX1" fmla="*/ 0 w 95250"/>
                <a:gd name="connsiteY1" fmla="*/ 131798 h 123825"/>
                <a:gd name="connsiteX2" fmla="*/ 17717 w 95250"/>
                <a:gd name="connsiteY2" fmla="*/ 45120 h 123825"/>
                <a:gd name="connsiteX3" fmla="*/ 86487 w 95250"/>
                <a:gd name="connsiteY3" fmla="*/ 1400 h 123825"/>
                <a:gd name="connsiteX4" fmla="*/ 86487 w 95250"/>
                <a:gd name="connsiteY4" fmla="*/ 1400 h 123825"/>
                <a:gd name="connsiteX5" fmla="*/ 95631 w 95250"/>
                <a:gd name="connsiteY5" fmla="*/ 15783 h 123825"/>
                <a:gd name="connsiteX6" fmla="*/ 72485 w 95250"/>
                <a:gd name="connsiteY6" fmla="*/ 119606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123825">
                  <a:moveTo>
                    <a:pt x="72485" y="119606"/>
                  </a:moveTo>
                  <a:lnTo>
                    <a:pt x="0" y="131798"/>
                  </a:lnTo>
                  <a:lnTo>
                    <a:pt x="17717" y="45120"/>
                  </a:lnTo>
                  <a:cubicBezTo>
                    <a:pt x="24575" y="14069"/>
                    <a:pt x="55436" y="-5553"/>
                    <a:pt x="86487" y="1400"/>
                  </a:cubicBezTo>
                  <a:lnTo>
                    <a:pt x="86487" y="1400"/>
                  </a:lnTo>
                  <a:cubicBezTo>
                    <a:pt x="92964" y="2829"/>
                    <a:pt x="97060" y="9306"/>
                    <a:pt x="95631" y="15783"/>
                  </a:cubicBezTo>
                  <a:lnTo>
                    <a:pt x="72485" y="119606"/>
                  </a:lnTo>
                  <a:close/>
                </a:path>
              </a:pathLst>
            </a:custGeom>
            <a:solidFill>
              <a:srgbClr val="FFB2BA"/>
            </a:solidFill>
            <a:ln w="952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945078BF-033A-478B-90D8-9CF8916BA99B}"/>
                </a:ext>
              </a:extLst>
            </p:cNvPr>
            <p:cNvSpPr/>
            <p:nvPr/>
          </p:nvSpPr>
          <p:spPr>
            <a:xfrm>
              <a:off x="9347544" y="4798167"/>
              <a:ext cx="95250" cy="123825"/>
            </a:xfrm>
            <a:custGeom>
              <a:avLst/>
              <a:gdLst>
                <a:gd name="connsiteX0" fmla="*/ 29605 w 95250"/>
                <a:gd name="connsiteY0" fmla="*/ 119391 h 123825"/>
                <a:gd name="connsiteX1" fmla="*/ 102757 w 95250"/>
                <a:gd name="connsiteY1" fmla="*/ 127297 h 123825"/>
                <a:gd name="connsiteX2" fmla="*/ 79992 w 95250"/>
                <a:gd name="connsiteY2" fmla="*/ 41857 h 123825"/>
                <a:gd name="connsiteX3" fmla="*/ 8745 w 95250"/>
                <a:gd name="connsiteY3" fmla="*/ 2233 h 123825"/>
                <a:gd name="connsiteX4" fmla="*/ 8745 w 95250"/>
                <a:gd name="connsiteY4" fmla="*/ 2233 h 123825"/>
                <a:gd name="connsiteX5" fmla="*/ 458 w 95250"/>
                <a:gd name="connsiteY5" fmla="*/ 17092 h 123825"/>
                <a:gd name="connsiteX6" fmla="*/ 29605 w 95250"/>
                <a:gd name="connsiteY6" fmla="*/ 11939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123825">
                  <a:moveTo>
                    <a:pt x="29605" y="119391"/>
                  </a:moveTo>
                  <a:lnTo>
                    <a:pt x="102757" y="127297"/>
                  </a:lnTo>
                  <a:lnTo>
                    <a:pt x="79992" y="41857"/>
                  </a:lnTo>
                  <a:cubicBezTo>
                    <a:pt x="71229" y="11282"/>
                    <a:pt x="39415" y="-6530"/>
                    <a:pt x="8745" y="2233"/>
                  </a:cubicBezTo>
                  <a:lnTo>
                    <a:pt x="8745" y="2233"/>
                  </a:lnTo>
                  <a:cubicBezTo>
                    <a:pt x="2363" y="4043"/>
                    <a:pt x="-1352" y="10711"/>
                    <a:pt x="458" y="17092"/>
                  </a:cubicBezTo>
                  <a:lnTo>
                    <a:pt x="29605" y="119391"/>
                  </a:lnTo>
                  <a:close/>
                </a:path>
              </a:pathLst>
            </a:custGeom>
            <a:solidFill>
              <a:srgbClr val="FFB2BA"/>
            </a:solidFill>
            <a:ln w="9525" cap="flat">
              <a:noFill/>
              <a:prstDash val="solid"/>
              <a:miter/>
            </a:ln>
          </p:spPr>
          <p:txBody>
            <a:bodyPr rtlCol="0" anchor="ctr"/>
            <a:lstStyle/>
            <a:p>
              <a:endParaRPr lang="en-US"/>
            </a:p>
          </p:txBody>
        </p:sp>
      </p:grpSp>
      <p:sp>
        <p:nvSpPr>
          <p:cNvPr id="108" name="TextBox 107">
            <a:extLst>
              <a:ext uri="{FF2B5EF4-FFF2-40B4-BE49-F238E27FC236}">
                <a16:creationId xmlns:a16="http://schemas.microsoft.com/office/drawing/2014/main" id="{C30309E3-5B60-429D-8640-4932FE37DC5A}"/>
              </a:ext>
            </a:extLst>
          </p:cNvPr>
          <p:cNvSpPr txBox="1"/>
          <p:nvPr/>
        </p:nvSpPr>
        <p:spPr>
          <a:xfrm>
            <a:off x="3800047" y="2345701"/>
            <a:ext cx="7668330" cy="6863417"/>
          </a:xfrm>
          <a:prstGeom prst="rect">
            <a:avLst/>
          </a:prstGeom>
          <a:noFill/>
        </p:spPr>
        <p:txBody>
          <a:bodyPr wrap="square" rtlCol="0">
            <a:spAutoFit/>
          </a:bodyPr>
          <a:lstStyle/>
          <a:p>
            <a:pPr lvl="0">
              <a:defRPr/>
            </a:pPr>
            <a:r>
              <a:rPr lang="en-US" sz="88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PLEASE DON'T FORGET </a:t>
            </a: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TO RATE </a:t>
            </a:r>
            <a:r>
              <a:rPr lang="en-US" sz="88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OUR PRODUCT</a:t>
            </a:r>
            <a:endParaRPr kumimoji="0" lang="en-US" sz="8800" b="1" i="0" u="none" strike="noStrike" kern="1200" cap="none" spc="0" normalizeH="0" baseline="0" noProof="0">
              <a:ln>
                <a:noFill/>
              </a:ln>
              <a:solidFill>
                <a:schemeClr val="tx1">
                  <a:lumMod val="90000"/>
                  <a:lumOff val="10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109" name="Group 108">
            <a:extLst>
              <a:ext uri="{FF2B5EF4-FFF2-40B4-BE49-F238E27FC236}">
                <a16:creationId xmlns:a16="http://schemas.microsoft.com/office/drawing/2014/main" id="{0ACA14D0-0442-45C4-B004-AC709A49EF08}"/>
              </a:ext>
            </a:extLst>
          </p:cNvPr>
          <p:cNvGrpSpPr/>
          <p:nvPr/>
        </p:nvGrpSpPr>
        <p:grpSpPr>
          <a:xfrm>
            <a:off x="4131636" y="11666705"/>
            <a:ext cx="4239211" cy="1278614"/>
            <a:chOff x="10421395" y="6022873"/>
            <a:chExt cx="7524205" cy="1278614"/>
          </a:xfrm>
        </p:grpSpPr>
        <p:sp>
          <p:nvSpPr>
            <p:cNvPr id="110" name="TextBox 109">
              <a:extLst>
                <a:ext uri="{FF2B5EF4-FFF2-40B4-BE49-F238E27FC236}">
                  <a16:creationId xmlns:a16="http://schemas.microsoft.com/office/drawing/2014/main" id="{E3B38A54-A70D-4164-B520-EF34016440D9}"/>
                </a:ext>
              </a:extLst>
            </p:cNvPr>
            <p:cNvSpPr txBox="1"/>
            <p:nvPr/>
          </p:nvSpPr>
          <p:spPr>
            <a:xfrm>
              <a:off x="10421395" y="6022873"/>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Transport &gt;</a:t>
              </a:r>
            </a:p>
          </p:txBody>
        </p:sp>
        <p:sp>
          <p:nvSpPr>
            <p:cNvPr id="111" name="TextBox 110">
              <a:extLst>
                <a:ext uri="{FF2B5EF4-FFF2-40B4-BE49-F238E27FC236}">
                  <a16:creationId xmlns:a16="http://schemas.microsoft.com/office/drawing/2014/main" id="{DA39676B-A503-4BEF-9CDB-894793CEB4A8}"/>
                </a:ext>
              </a:extLst>
            </p:cNvPr>
            <p:cNvSpPr txBox="1"/>
            <p:nvPr/>
          </p:nvSpPr>
          <p:spPr>
            <a:xfrm>
              <a:off x="10421395" y="6655156"/>
              <a:ext cx="7524205" cy="646331"/>
            </a:xfrm>
            <a:prstGeom prst="rect">
              <a:avLst/>
            </a:prstGeom>
            <a:noFill/>
          </p:spPr>
          <p:txBody>
            <a:bodyPr wrap="square" rtlCol="0" anchor="ctr">
              <a:spAutoFit/>
            </a:bodyPr>
            <a:lstStyle/>
            <a:p>
              <a:pPr marL="0" marR="0" lvl="0" indent="0" algn="l" defTabSz="457200" rtl="0" eaLnBrk="1" fontAlgn="auto" latinLnBrk="0" hangingPunct="1">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a:t>
              </a:r>
            </a:p>
          </p:txBody>
        </p:sp>
      </p:grpSp>
      <p:grpSp>
        <p:nvGrpSpPr>
          <p:cNvPr id="112" name="Group 111">
            <a:extLst>
              <a:ext uri="{FF2B5EF4-FFF2-40B4-BE49-F238E27FC236}">
                <a16:creationId xmlns:a16="http://schemas.microsoft.com/office/drawing/2014/main" id="{6C0E7EB3-9EAB-426E-AA0B-1053071E22AE}"/>
              </a:ext>
            </a:extLst>
          </p:cNvPr>
          <p:cNvGrpSpPr/>
          <p:nvPr/>
        </p:nvGrpSpPr>
        <p:grpSpPr>
          <a:xfrm>
            <a:off x="4135617" y="13685766"/>
            <a:ext cx="4239211" cy="1270565"/>
            <a:chOff x="10421395" y="8381460"/>
            <a:chExt cx="7524205" cy="1270565"/>
          </a:xfrm>
        </p:grpSpPr>
        <p:sp>
          <p:nvSpPr>
            <p:cNvPr id="113" name="TextBox 112">
              <a:extLst>
                <a:ext uri="{FF2B5EF4-FFF2-40B4-BE49-F238E27FC236}">
                  <a16:creationId xmlns:a16="http://schemas.microsoft.com/office/drawing/2014/main" id="{F08F4D1A-AF5D-49CB-AF1E-6BD09DC8F316}"/>
                </a:ext>
              </a:extLst>
            </p:cNvPr>
            <p:cNvSpPr txBox="1"/>
            <p:nvPr/>
          </p:nvSpPr>
          <p:spPr>
            <a:xfrm>
              <a:off x="10421395" y="8381460"/>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Branding Design &gt;</a:t>
              </a:r>
            </a:p>
          </p:txBody>
        </p:sp>
        <p:sp>
          <p:nvSpPr>
            <p:cNvPr id="114" name="TextBox 113">
              <a:extLst>
                <a:ext uri="{FF2B5EF4-FFF2-40B4-BE49-F238E27FC236}">
                  <a16:creationId xmlns:a16="http://schemas.microsoft.com/office/drawing/2014/main" id="{F88F3B9D-921C-467A-85C8-8403D3900245}"/>
                </a:ext>
              </a:extLst>
            </p:cNvPr>
            <p:cNvSpPr txBox="1"/>
            <p:nvPr/>
          </p:nvSpPr>
          <p:spPr>
            <a:xfrm>
              <a:off x="10421395" y="9005694"/>
              <a:ext cx="7524205" cy="646331"/>
            </a:xfrm>
            <a:prstGeom prst="rect">
              <a:avLst/>
            </a:prstGeom>
            <a:noFill/>
          </p:spPr>
          <p:txBody>
            <a:bodyPr wrap="square" rtlCol="0" anchor="ctr">
              <a:spAutoFit/>
            </a:bodyPr>
            <a:lstStyle/>
            <a:p>
              <a:pPr marL="0" marR="0" lvl="0" indent="0" algn="l" defTabSz="457200" rtl="0" eaLnBrk="1" fontAlgn="auto" latinLnBrk="0" hangingPunct="1">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a:t>
              </a:r>
            </a:p>
          </p:txBody>
        </p:sp>
      </p:grpSp>
    </p:spTree>
    <p:extLst>
      <p:ext uri="{BB962C8B-B14F-4D97-AF65-F5344CB8AC3E}">
        <p14:creationId xmlns:p14="http://schemas.microsoft.com/office/powerpoint/2010/main" val="345331472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700" fill="hold"/>
                                            <p:tgtEl>
                                              <p:spTgt spid="5"/>
                                            </p:tgtEl>
                                            <p:attrNameLst>
                                              <p:attrName>ppt_w</p:attrName>
                                            </p:attrNameLst>
                                          </p:cBhvr>
                                          <p:tavLst>
                                            <p:tav tm="0">
                                              <p:val>
                                                <p:fltVal val="0"/>
                                              </p:val>
                                            </p:tav>
                                            <p:tav tm="100000">
                                              <p:val>
                                                <p:strVal val="#ppt_w"/>
                                              </p:val>
                                            </p:tav>
                                          </p:tavLst>
                                        </p:anim>
                                        <p:anim calcmode="lin" valueType="num">
                                          <p:cBhvr>
                                            <p:cTn id="8" dur="700" fill="hold"/>
                                            <p:tgtEl>
                                              <p:spTgt spid="5"/>
                                            </p:tgtEl>
                                            <p:attrNameLst>
                                              <p:attrName>ppt_h</p:attrName>
                                            </p:attrNameLst>
                                          </p:cBhvr>
                                          <p:tavLst>
                                            <p:tav tm="0">
                                              <p:val>
                                                <p:fltVal val="0"/>
                                              </p:val>
                                            </p:tav>
                                            <p:tav tm="100000">
                                              <p:val>
                                                <p:strVal val="#ppt_h"/>
                                              </p:val>
                                            </p:tav>
                                          </p:tavLst>
                                        </p:anim>
                                        <p:anim calcmode="lin" valueType="num">
                                          <p:cBhvr>
                                            <p:cTn id="9" dur="700" fill="hold"/>
                                            <p:tgtEl>
                                              <p:spTgt spid="5"/>
                                            </p:tgtEl>
                                            <p:attrNameLst>
                                              <p:attrName>style.rotation</p:attrName>
                                            </p:attrNameLst>
                                          </p:cBhvr>
                                          <p:tavLst>
                                            <p:tav tm="0">
                                              <p:val>
                                                <p:fltVal val="360"/>
                                              </p:val>
                                            </p:tav>
                                            <p:tav tm="100000">
                                              <p:val>
                                                <p:fltVal val="0"/>
                                              </p:val>
                                            </p:tav>
                                          </p:tavLst>
                                        </p:anim>
                                        <p:animEffect transition="in" filter="fade">
                                          <p:cBhvr>
                                            <p:cTn id="10" dur="700"/>
                                            <p:tgtEl>
                                              <p:spTgt spid="5"/>
                                            </p:tgtEl>
                                          </p:cBhvr>
                                        </p:animEffect>
                                      </p:childTnLst>
                                    </p:cTn>
                                  </p:par>
                                  <p:par>
                                    <p:cTn id="11" presetID="2" presetClass="entr" presetSubtype="4" fill="hold" nodeType="withEffect" p14:presetBounceEnd="76000">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14:bounceEnd="76000">
                                          <p:cBhvr additive="base">
                                            <p:cTn id="13" dur="2500" fill="hold"/>
                                            <p:tgtEl>
                                              <p:spTgt spid="8"/>
                                            </p:tgtEl>
                                            <p:attrNameLst>
                                              <p:attrName>ppt_x</p:attrName>
                                            </p:attrNameLst>
                                          </p:cBhvr>
                                          <p:tavLst>
                                            <p:tav tm="0">
                                              <p:val>
                                                <p:strVal val="#ppt_x"/>
                                              </p:val>
                                            </p:tav>
                                            <p:tav tm="100000">
                                              <p:val>
                                                <p:strVal val="#ppt_x"/>
                                              </p:val>
                                            </p:tav>
                                          </p:tavLst>
                                        </p:anim>
                                        <p:anim calcmode="lin" valueType="num" p14:bounceEnd="76000">
                                          <p:cBhvr additive="base">
                                            <p:cTn id="14" dur="2500" fill="hold"/>
                                            <p:tgtEl>
                                              <p:spTgt spid="8"/>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14:presetBounceEnd="76000">
                                      <p:stCondLst>
                                        <p:cond delay="100"/>
                                      </p:stCondLst>
                                      <p:childTnLst>
                                        <p:set>
                                          <p:cBhvr>
                                            <p:cTn id="16" dur="1" fill="hold">
                                              <p:stCondLst>
                                                <p:cond delay="0"/>
                                              </p:stCondLst>
                                            </p:cTn>
                                            <p:tgtEl>
                                              <p:spTgt spid="25"/>
                                            </p:tgtEl>
                                            <p:attrNameLst>
                                              <p:attrName>style.visibility</p:attrName>
                                            </p:attrNameLst>
                                          </p:cBhvr>
                                          <p:to>
                                            <p:strVal val="visible"/>
                                          </p:to>
                                        </p:set>
                                        <p:anim calcmode="lin" valueType="num" p14:bounceEnd="76000">
                                          <p:cBhvr additive="base">
                                            <p:cTn id="17" dur="2500" fill="hold"/>
                                            <p:tgtEl>
                                              <p:spTgt spid="25"/>
                                            </p:tgtEl>
                                            <p:attrNameLst>
                                              <p:attrName>ppt_x</p:attrName>
                                            </p:attrNameLst>
                                          </p:cBhvr>
                                          <p:tavLst>
                                            <p:tav tm="0">
                                              <p:val>
                                                <p:strVal val="#ppt_x"/>
                                              </p:val>
                                            </p:tav>
                                            <p:tav tm="100000">
                                              <p:val>
                                                <p:strVal val="#ppt_x"/>
                                              </p:val>
                                            </p:tav>
                                          </p:tavLst>
                                        </p:anim>
                                        <p:anim calcmode="lin" valueType="num" p14:bounceEnd="76000">
                                          <p:cBhvr additive="base">
                                            <p:cTn id="18" dur="2500" fill="hold"/>
                                            <p:tgtEl>
                                              <p:spTgt spid="25"/>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14:presetBounceEnd="76000">
                                      <p:stCondLst>
                                        <p:cond delay="200"/>
                                      </p:stCondLst>
                                      <p:childTnLst>
                                        <p:set>
                                          <p:cBhvr>
                                            <p:cTn id="20" dur="1" fill="hold">
                                              <p:stCondLst>
                                                <p:cond delay="0"/>
                                              </p:stCondLst>
                                            </p:cTn>
                                            <p:tgtEl>
                                              <p:spTgt spid="54"/>
                                            </p:tgtEl>
                                            <p:attrNameLst>
                                              <p:attrName>style.visibility</p:attrName>
                                            </p:attrNameLst>
                                          </p:cBhvr>
                                          <p:to>
                                            <p:strVal val="visible"/>
                                          </p:to>
                                        </p:set>
                                        <p:anim calcmode="lin" valueType="num" p14:bounceEnd="76000">
                                          <p:cBhvr additive="base">
                                            <p:cTn id="21" dur="2500" fill="hold"/>
                                            <p:tgtEl>
                                              <p:spTgt spid="54"/>
                                            </p:tgtEl>
                                            <p:attrNameLst>
                                              <p:attrName>ppt_x</p:attrName>
                                            </p:attrNameLst>
                                          </p:cBhvr>
                                          <p:tavLst>
                                            <p:tav tm="0">
                                              <p:val>
                                                <p:strVal val="#ppt_x"/>
                                              </p:val>
                                            </p:tav>
                                            <p:tav tm="100000">
                                              <p:val>
                                                <p:strVal val="#ppt_x"/>
                                              </p:val>
                                            </p:tav>
                                          </p:tavLst>
                                        </p:anim>
                                        <p:anim calcmode="lin" valueType="num" p14:bounceEnd="76000">
                                          <p:cBhvr additive="base">
                                            <p:cTn id="22" dur="2500" fill="hold"/>
                                            <p:tgtEl>
                                              <p:spTgt spid="54"/>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14:presetBounceEnd="76000">
                                      <p:stCondLst>
                                        <p:cond delay="300"/>
                                      </p:stCondLst>
                                      <p:childTnLst>
                                        <p:set>
                                          <p:cBhvr>
                                            <p:cTn id="24" dur="1" fill="hold">
                                              <p:stCondLst>
                                                <p:cond delay="0"/>
                                              </p:stCondLst>
                                            </p:cTn>
                                            <p:tgtEl>
                                              <p:spTgt spid="63"/>
                                            </p:tgtEl>
                                            <p:attrNameLst>
                                              <p:attrName>style.visibility</p:attrName>
                                            </p:attrNameLst>
                                          </p:cBhvr>
                                          <p:to>
                                            <p:strVal val="visible"/>
                                          </p:to>
                                        </p:set>
                                        <p:anim calcmode="lin" valueType="num" p14:bounceEnd="76000">
                                          <p:cBhvr additive="base">
                                            <p:cTn id="25" dur="2500" fill="hold"/>
                                            <p:tgtEl>
                                              <p:spTgt spid="63"/>
                                            </p:tgtEl>
                                            <p:attrNameLst>
                                              <p:attrName>ppt_x</p:attrName>
                                            </p:attrNameLst>
                                          </p:cBhvr>
                                          <p:tavLst>
                                            <p:tav tm="0">
                                              <p:val>
                                                <p:strVal val="#ppt_x"/>
                                              </p:val>
                                            </p:tav>
                                            <p:tav tm="100000">
                                              <p:val>
                                                <p:strVal val="#ppt_x"/>
                                              </p:val>
                                            </p:tav>
                                          </p:tavLst>
                                        </p:anim>
                                        <p:anim calcmode="lin" valueType="num" p14:bounceEnd="76000">
                                          <p:cBhvr additive="base">
                                            <p:cTn id="26" dur="2500" fill="hold"/>
                                            <p:tgtEl>
                                              <p:spTgt spid="63"/>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14:presetBounceEnd="76000">
                                      <p:stCondLst>
                                        <p:cond delay="400"/>
                                      </p:stCondLst>
                                      <p:childTnLst>
                                        <p:set>
                                          <p:cBhvr>
                                            <p:cTn id="28" dur="1" fill="hold">
                                              <p:stCondLst>
                                                <p:cond delay="0"/>
                                              </p:stCondLst>
                                            </p:cTn>
                                            <p:tgtEl>
                                              <p:spTgt spid="71"/>
                                            </p:tgtEl>
                                            <p:attrNameLst>
                                              <p:attrName>style.visibility</p:attrName>
                                            </p:attrNameLst>
                                          </p:cBhvr>
                                          <p:to>
                                            <p:strVal val="visible"/>
                                          </p:to>
                                        </p:set>
                                        <p:anim calcmode="lin" valueType="num" p14:bounceEnd="76000">
                                          <p:cBhvr additive="base">
                                            <p:cTn id="29" dur="2500" fill="hold"/>
                                            <p:tgtEl>
                                              <p:spTgt spid="71"/>
                                            </p:tgtEl>
                                            <p:attrNameLst>
                                              <p:attrName>ppt_x</p:attrName>
                                            </p:attrNameLst>
                                          </p:cBhvr>
                                          <p:tavLst>
                                            <p:tav tm="0">
                                              <p:val>
                                                <p:strVal val="#ppt_x"/>
                                              </p:val>
                                            </p:tav>
                                            <p:tav tm="100000">
                                              <p:val>
                                                <p:strVal val="#ppt_x"/>
                                              </p:val>
                                            </p:tav>
                                          </p:tavLst>
                                        </p:anim>
                                        <p:anim calcmode="lin" valueType="num" p14:bounceEnd="76000">
                                          <p:cBhvr additive="base">
                                            <p:cTn id="30" dur="2500" fill="hold"/>
                                            <p:tgtEl>
                                              <p:spTgt spid="71"/>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14:presetBounceEnd="76000">
                                      <p:stCondLst>
                                        <p:cond delay="500"/>
                                      </p:stCondLst>
                                      <p:childTnLst>
                                        <p:set>
                                          <p:cBhvr>
                                            <p:cTn id="32" dur="1" fill="hold">
                                              <p:stCondLst>
                                                <p:cond delay="0"/>
                                              </p:stCondLst>
                                            </p:cTn>
                                            <p:tgtEl>
                                              <p:spTgt spid="53"/>
                                            </p:tgtEl>
                                            <p:attrNameLst>
                                              <p:attrName>style.visibility</p:attrName>
                                            </p:attrNameLst>
                                          </p:cBhvr>
                                          <p:to>
                                            <p:strVal val="visible"/>
                                          </p:to>
                                        </p:set>
                                        <p:anim calcmode="lin" valueType="num" p14:bounceEnd="76000">
                                          <p:cBhvr additive="base">
                                            <p:cTn id="33" dur="2500" fill="hold"/>
                                            <p:tgtEl>
                                              <p:spTgt spid="53"/>
                                            </p:tgtEl>
                                            <p:attrNameLst>
                                              <p:attrName>ppt_x</p:attrName>
                                            </p:attrNameLst>
                                          </p:cBhvr>
                                          <p:tavLst>
                                            <p:tav tm="0">
                                              <p:val>
                                                <p:strVal val="#ppt_x"/>
                                              </p:val>
                                            </p:tav>
                                            <p:tav tm="100000">
                                              <p:val>
                                                <p:strVal val="#ppt_x"/>
                                              </p:val>
                                            </p:tav>
                                          </p:tavLst>
                                        </p:anim>
                                        <p:anim calcmode="lin" valueType="num" p14:bounceEnd="76000">
                                          <p:cBhvr additive="base">
                                            <p:cTn id="34" dur="2500" fill="hold"/>
                                            <p:tgtEl>
                                              <p:spTgt spid="53"/>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14:presetBounceEnd="76000">
                                      <p:stCondLst>
                                        <p:cond delay="700"/>
                                      </p:stCondLst>
                                      <p:childTnLst>
                                        <p:set>
                                          <p:cBhvr>
                                            <p:cTn id="36" dur="1" fill="hold">
                                              <p:stCondLst>
                                                <p:cond delay="0"/>
                                              </p:stCondLst>
                                            </p:cTn>
                                            <p:tgtEl>
                                              <p:spTgt spid="80"/>
                                            </p:tgtEl>
                                            <p:attrNameLst>
                                              <p:attrName>style.visibility</p:attrName>
                                            </p:attrNameLst>
                                          </p:cBhvr>
                                          <p:to>
                                            <p:strVal val="visible"/>
                                          </p:to>
                                        </p:set>
                                        <p:anim calcmode="lin" valueType="num" p14:bounceEnd="76000">
                                          <p:cBhvr additive="base">
                                            <p:cTn id="37" dur="2500" fill="hold"/>
                                            <p:tgtEl>
                                              <p:spTgt spid="80"/>
                                            </p:tgtEl>
                                            <p:attrNameLst>
                                              <p:attrName>ppt_x</p:attrName>
                                            </p:attrNameLst>
                                          </p:cBhvr>
                                          <p:tavLst>
                                            <p:tav tm="0">
                                              <p:val>
                                                <p:strVal val="#ppt_x"/>
                                              </p:val>
                                            </p:tav>
                                            <p:tav tm="100000">
                                              <p:val>
                                                <p:strVal val="#ppt_x"/>
                                              </p:val>
                                            </p:tav>
                                          </p:tavLst>
                                        </p:anim>
                                        <p:anim calcmode="lin" valueType="num" p14:bounceEnd="76000">
                                          <p:cBhvr additive="base">
                                            <p:cTn id="38" dur="2500" fill="hold"/>
                                            <p:tgtEl>
                                              <p:spTgt spid="8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700" fill="hold"/>
                                            <p:tgtEl>
                                              <p:spTgt spid="5"/>
                                            </p:tgtEl>
                                            <p:attrNameLst>
                                              <p:attrName>ppt_w</p:attrName>
                                            </p:attrNameLst>
                                          </p:cBhvr>
                                          <p:tavLst>
                                            <p:tav tm="0">
                                              <p:val>
                                                <p:fltVal val="0"/>
                                              </p:val>
                                            </p:tav>
                                            <p:tav tm="100000">
                                              <p:val>
                                                <p:strVal val="#ppt_w"/>
                                              </p:val>
                                            </p:tav>
                                          </p:tavLst>
                                        </p:anim>
                                        <p:anim calcmode="lin" valueType="num">
                                          <p:cBhvr>
                                            <p:cTn id="8" dur="700" fill="hold"/>
                                            <p:tgtEl>
                                              <p:spTgt spid="5"/>
                                            </p:tgtEl>
                                            <p:attrNameLst>
                                              <p:attrName>ppt_h</p:attrName>
                                            </p:attrNameLst>
                                          </p:cBhvr>
                                          <p:tavLst>
                                            <p:tav tm="0">
                                              <p:val>
                                                <p:fltVal val="0"/>
                                              </p:val>
                                            </p:tav>
                                            <p:tav tm="100000">
                                              <p:val>
                                                <p:strVal val="#ppt_h"/>
                                              </p:val>
                                            </p:tav>
                                          </p:tavLst>
                                        </p:anim>
                                        <p:anim calcmode="lin" valueType="num">
                                          <p:cBhvr>
                                            <p:cTn id="9" dur="700" fill="hold"/>
                                            <p:tgtEl>
                                              <p:spTgt spid="5"/>
                                            </p:tgtEl>
                                            <p:attrNameLst>
                                              <p:attrName>style.rotation</p:attrName>
                                            </p:attrNameLst>
                                          </p:cBhvr>
                                          <p:tavLst>
                                            <p:tav tm="0">
                                              <p:val>
                                                <p:fltVal val="360"/>
                                              </p:val>
                                            </p:tav>
                                            <p:tav tm="100000">
                                              <p:val>
                                                <p:fltVal val="0"/>
                                              </p:val>
                                            </p:tav>
                                          </p:tavLst>
                                        </p:anim>
                                        <p:animEffect transition="in" filter="fade">
                                          <p:cBhvr>
                                            <p:cTn id="10" dur="700"/>
                                            <p:tgtEl>
                                              <p:spTgt spid="5"/>
                                            </p:tgtEl>
                                          </p:cBhvr>
                                        </p:animEffect>
                                      </p:childTnLst>
                                    </p:cTn>
                                  </p:par>
                                  <p:par>
                                    <p:cTn id="11" presetID="2" presetClass="entr" presetSubtype="4" fill="hold" nodeType="with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additive="base">
                                            <p:cTn id="13" dur="2500" fill="hold"/>
                                            <p:tgtEl>
                                              <p:spTgt spid="8"/>
                                            </p:tgtEl>
                                            <p:attrNameLst>
                                              <p:attrName>ppt_x</p:attrName>
                                            </p:attrNameLst>
                                          </p:cBhvr>
                                          <p:tavLst>
                                            <p:tav tm="0">
                                              <p:val>
                                                <p:strVal val="#ppt_x"/>
                                              </p:val>
                                            </p:tav>
                                            <p:tav tm="100000">
                                              <p:val>
                                                <p:strVal val="#ppt_x"/>
                                              </p:val>
                                            </p:tav>
                                          </p:tavLst>
                                        </p:anim>
                                        <p:anim calcmode="lin" valueType="num">
                                          <p:cBhvr additive="base">
                                            <p:cTn id="14" dur="2500" fill="hold"/>
                                            <p:tgtEl>
                                              <p:spTgt spid="8"/>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100"/>
                                      </p:stCondLst>
                                      <p:childTnLst>
                                        <p:set>
                                          <p:cBhvr>
                                            <p:cTn id="16" dur="1" fill="hold">
                                              <p:stCondLst>
                                                <p:cond delay="0"/>
                                              </p:stCondLst>
                                            </p:cTn>
                                            <p:tgtEl>
                                              <p:spTgt spid="25"/>
                                            </p:tgtEl>
                                            <p:attrNameLst>
                                              <p:attrName>style.visibility</p:attrName>
                                            </p:attrNameLst>
                                          </p:cBhvr>
                                          <p:to>
                                            <p:strVal val="visible"/>
                                          </p:to>
                                        </p:set>
                                        <p:anim calcmode="lin" valueType="num">
                                          <p:cBhvr additive="base">
                                            <p:cTn id="17" dur="2500" fill="hold"/>
                                            <p:tgtEl>
                                              <p:spTgt spid="25"/>
                                            </p:tgtEl>
                                            <p:attrNameLst>
                                              <p:attrName>ppt_x</p:attrName>
                                            </p:attrNameLst>
                                          </p:cBhvr>
                                          <p:tavLst>
                                            <p:tav tm="0">
                                              <p:val>
                                                <p:strVal val="#ppt_x"/>
                                              </p:val>
                                            </p:tav>
                                            <p:tav tm="100000">
                                              <p:val>
                                                <p:strVal val="#ppt_x"/>
                                              </p:val>
                                            </p:tav>
                                          </p:tavLst>
                                        </p:anim>
                                        <p:anim calcmode="lin" valueType="num">
                                          <p:cBhvr additive="base">
                                            <p:cTn id="18" dur="2500" fill="hold"/>
                                            <p:tgtEl>
                                              <p:spTgt spid="25"/>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200"/>
                                      </p:stCondLst>
                                      <p:childTnLst>
                                        <p:set>
                                          <p:cBhvr>
                                            <p:cTn id="20" dur="1" fill="hold">
                                              <p:stCondLst>
                                                <p:cond delay="0"/>
                                              </p:stCondLst>
                                            </p:cTn>
                                            <p:tgtEl>
                                              <p:spTgt spid="54"/>
                                            </p:tgtEl>
                                            <p:attrNameLst>
                                              <p:attrName>style.visibility</p:attrName>
                                            </p:attrNameLst>
                                          </p:cBhvr>
                                          <p:to>
                                            <p:strVal val="visible"/>
                                          </p:to>
                                        </p:set>
                                        <p:anim calcmode="lin" valueType="num">
                                          <p:cBhvr additive="base">
                                            <p:cTn id="21" dur="2500" fill="hold"/>
                                            <p:tgtEl>
                                              <p:spTgt spid="54"/>
                                            </p:tgtEl>
                                            <p:attrNameLst>
                                              <p:attrName>ppt_x</p:attrName>
                                            </p:attrNameLst>
                                          </p:cBhvr>
                                          <p:tavLst>
                                            <p:tav tm="0">
                                              <p:val>
                                                <p:strVal val="#ppt_x"/>
                                              </p:val>
                                            </p:tav>
                                            <p:tav tm="100000">
                                              <p:val>
                                                <p:strVal val="#ppt_x"/>
                                              </p:val>
                                            </p:tav>
                                          </p:tavLst>
                                        </p:anim>
                                        <p:anim calcmode="lin" valueType="num">
                                          <p:cBhvr additive="base">
                                            <p:cTn id="22" dur="2500" fill="hold"/>
                                            <p:tgtEl>
                                              <p:spTgt spid="54"/>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300"/>
                                      </p:stCondLst>
                                      <p:childTnLst>
                                        <p:set>
                                          <p:cBhvr>
                                            <p:cTn id="24" dur="1" fill="hold">
                                              <p:stCondLst>
                                                <p:cond delay="0"/>
                                              </p:stCondLst>
                                            </p:cTn>
                                            <p:tgtEl>
                                              <p:spTgt spid="63"/>
                                            </p:tgtEl>
                                            <p:attrNameLst>
                                              <p:attrName>style.visibility</p:attrName>
                                            </p:attrNameLst>
                                          </p:cBhvr>
                                          <p:to>
                                            <p:strVal val="visible"/>
                                          </p:to>
                                        </p:set>
                                        <p:anim calcmode="lin" valueType="num">
                                          <p:cBhvr additive="base">
                                            <p:cTn id="25" dur="2500" fill="hold"/>
                                            <p:tgtEl>
                                              <p:spTgt spid="63"/>
                                            </p:tgtEl>
                                            <p:attrNameLst>
                                              <p:attrName>ppt_x</p:attrName>
                                            </p:attrNameLst>
                                          </p:cBhvr>
                                          <p:tavLst>
                                            <p:tav tm="0">
                                              <p:val>
                                                <p:strVal val="#ppt_x"/>
                                              </p:val>
                                            </p:tav>
                                            <p:tav tm="100000">
                                              <p:val>
                                                <p:strVal val="#ppt_x"/>
                                              </p:val>
                                            </p:tav>
                                          </p:tavLst>
                                        </p:anim>
                                        <p:anim calcmode="lin" valueType="num">
                                          <p:cBhvr additive="base">
                                            <p:cTn id="26" dur="2500" fill="hold"/>
                                            <p:tgtEl>
                                              <p:spTgt spid="63"/>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400"/>
                                      </p:stCondLst>
                                      <p:childTnLst>
                                        <p:set>
                                          <p:cBhvr>
                                            <p:cTn id="28" dur="1" fill="hold">
                                              <p:stCondLst>
                                                <p:cond delay="0"/>
                                              </p:stCondLst>
                                            </p:cTn>
                                            <p:tgtEl>
                                              <p:spTgt spid="71"/>
                                            </p:tgtEl>
                                            <p:attrNameLst>
                                              <p:attrName>style.visibility</p:attrName>
                                            </p:attrNameLst>
                                          </p:cBhvr>
                                          <p:to>
                                            <p:strVal val="visible"/>
                                          </p:to>
                                        </p:set>
                                        <p:anim calcmode="lin" valueType="num">
                                          <p:cBhvr additive="base">
                                            <p:cTn id="29" dur="2500" fill="hold"/>
                                            <p:tgtEl>
                                              <p:spTgt spid="71"/>
                                            </p:tgtEl>
                                            <p:attrNameLst>
                                              <p:attrName>ppt_x</p:attrName>
                                            </p:attrNameLst>
                                          </p:cBhvr>
                                          <p:tavLst>
                                            <p:tav tm="0">
                                              <p:val>
                                                <p:strVal val="#ppt_x"/>
                                              </p:val>
                                            </p:tav>
                                            <p:tav tm="100000">
                                              <p:val>
                                                <p:strVal val="#ppt_x"/>
                                              </p:val>
                                            </p:tav>
                                          </p:tavLst>
                                        </p:anim>
                                        <p:anim calcmode="lin" valueType="num">
                                          <p:cBhvr additive="base">
                                            <p:cTn id="30" dur="2500" fill="hold"/>
                                            <p:tgtEl>
                                              <p:spTgt spid="71"/>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500"/>
                                      </p:stCondLst>
                                      <p:childTnLst>
                                        <p:set>
                                          <p:cBhvr>
                                            <p:cTn id="32" dur="1" fill="hold">
                                              <p:stCondLst>
                                                <p:cond delay="0"/>
                                              </p:stCondLst>
                                            </p:cTn>
                                            <p:tgtEl>
                                              <p:spTgt spid="53"/>
                                            </p:tgtEl>
                                            <p:attrNameLst>
                                              <p:attrName>style.visibility</p:attrName>
                                            </p:attrNameLst>
                                          </p:cBhvr>
                                          <p:to>
                                            <p:strVal val="visible"/>
                                          </p:to>
                                        </p:set>
                                        <p:anim calcmode="lin" valueType="num">
                                          <p:cBhvr additive="base">
                                            <p:cTn id="33" dur="2500" fill="hold"/>
                                            <p:tgtEl>
                                              <p:spTgt spid="53"/>
                                            </p:tgtEl>
                                            <p:attrNameLst>
                                              <p:attrName>ppt_x</p:attrName>
                                            </p:attrNameLst>
                                          </p:cBhvr>
                                          <p:tavLst>
                                            <p:tav tm="0">
                                              <p:val>
                                                <p:strVal val="#ppt_x"/>
                                              </p:val>
                                            </p:tav>
                                            <p:tav tm="100000">
                                              <p:val>
                                                <p:strVal val="#ppt_x"/>
                                              </p:val>
                                            </p:tav>
                                          </p:tavLst>
                                        </p:anim>
                                        <p:anim calcmode="lin" valueType="num">
                                          <p:cBhvr additive="base">
                                            <p:cTn id="34" dur="2500" fill="hold"/>
                                            <p:tgtEl>
                                              <p:spTgt spid="53"/>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700"/>
                                      </p:stCondLst>
                                      <p:childTnLst>
                                        <p:set>
                                          <p:cBhvr>
                                            <p:cTn id="36" dur="1" fill="hold">
                                              <p:stCondLst>
                                                <p:cond delay="0"/>
                                              </p:stCondLst>
                                            </p:cTn>
                                            <p:tgtEl>
                                              <p:spTgt spid="80"/>
                                            </p:tgtEl>
                                            <p:attrNameLst>
                                              <p:attrName>style.visibility</p:attrName>
                                            </p:attrNameLst>
                                          </p:cBhvr>
                                          <p:to>
                                            <p:strVal val="visible"/>
                                          </p:to>
                                        </p:set>
                                        <p:anim calcmode="lin" valueType="num">
                                          <p:cBhvr additive="base">
                                            <p:cTn id="37" dur="2500" fill="hold"/>
                                            <p:tgtEl>
                                              <p:spTgt spid="80"/>
                                            </p:tgtEl>
                                            <p:attrNameLst>
                                              <p:attrName>ppt_x</p:attrName>
                                            </p:attrNameLst>
                                          </p:cBhvr>
                                          <p:tavLst>
                                            <p:tav tm="0">
                                              <p:val>
                                                <p:strVal val="#ppt_x"/>
                                              </p:val>
                                            </p:tav>
                                            <p:tav tm="100000">
                                              <p:val>
                                                <p:strVal val="#ppt_x"/>
                                              </p:val>
                                            </p:tav>
                                          </p:tavLst>
                                        </p:anim>
                                        <p:anim calcmode="lin" valueType="num">
                                          <p:cBhvr additive="base">
                                            <p:cTn id="38" dur="2500" fill="hold"/>
                                            <p:tgtEl>
                                              <p:spTgt spid="8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3" grpId="0" animBg="1"/>
        </p:bldLst>
      </p:timing>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5" name="Freeform: Shape 114">
            <a:extLst>
              <a:ext uri="{FF2B5EF4-FFF2-40B4-BE49-F238E27FC236}">
                <a16:creationId xmlns:a16="http://schemas.microsoft.com/office/drawing/2014/main" id="{FB1449A8-68C2-4087-B222-C5CD5374FF2B}"/>
              </a:ext>
            </a:extLst>
          </p:cNvPr>
          <p:cNvSpPr/>
          <p:nvPr/>
        </p:nvSpPr>
        <p:spPr>
          <a:xfrm>
            <a:off x="7233535" y="5913293"/>
            <a:ext cx="2114550" cy="1209675"/>
          </a:xfrm>
          <a:custGeom>
            <a:avLst/>
            <a:gdLst>
              <a:gd name="connsiteX0" fmla="*/ 58100 w 2114550"/>
              <a:gd name="connsiteY0" fmla="*/ 274173 h 1209675"/>
              <a:gd name="connsiteX1" fmla="*/ 231836 w 2114550"/>
              <a:gd name="connsiteY1" fmla="*/ 901 h 1209675"/>
              <a:gd name="connsiteX2" fmla="*/ 1793270 w 2114550"/>
              <a:gd name="connsiteY2" fmla="*/ 178828 h 1209675"/>
              <a:gd name="connsiteX3" fmla="*/ 1570766 w 2114550"/>
              <a:gd name="connsiteY3" fmla="*/ 1214862 h 1209675"/>
              <a:gd name="connsiteX4" fmla="*/ 58100 w 2114550"/>
              <a:gd name="connsiteY4" fmla="*/ 274173 h 1209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4550" h="1209675">
                <a:moveTo>
                  <a:pt x="58100" y="274173"/>
                </a:moveTo>
                <a:cubicBezTo>
                  <a:pt x="58100" y="274173"/>
                  <a:pt x="-153831" y="-18245"/>
                  <a:pt x="231836" y="901"/>
                </a:cubicBezTo>
                <a:cubicBezTo>
                  <a:pt x="617504" y="20046"/>
                  <a:pt x="1253012" y="223309"/>
                  <a:pt x="1793270" y="178828"/>
                </a:cubicBezTo>
                <a:cubicBezTo>
                  <a:pt x="2333528" y="134346"/>
                  <a:pt x="2161887" y="1291157"/>
                  <a:pt x="1570766" y="1214862"/>
                </a:cubicBezTo>
                <a:cubicBezTo>
                  <a:pt x="979644" y="1138567"/>
                  <a:pt x="318704" y="534777"/>
                  <a:pt x="58100" y="274173"/>
                </a:cubicBezTo>
                <a:close/>
              </a:path>
            </a:pathLst>
          </a:custGeom>
          <a:solidFill>
            <a:schemeClr val="bg2">
              <a:lumMod val="90000"/>
            </a:schemeClr>
          </a:solidFill>
          <a:ln w="9525" cap="flat">
            <a:noFill/>
            <a:prstDash val="solid"/>
            <a:miter/>
          </a:ln>
        </p:spPr>
        <p:txBody>
          <a:bodyPr rtlCol="0" anchor="ctr"/>
          <a:lstStyle/>
          <a:p>
            <a:endParaRPr lang="en-US"/>
          </a:p>
        </p:txBody>
      </p:sp>
      <p:grpSp>
        <p:nvGrpSpPr>
          <p:cNvPr id="116" name="Group 115">
            <a:extLst>
              <a:ext uri="{FF2B5EF4-FFF2-40B4-BE49-F238E27FC236}">
                <a16:creationId xmlns:a16="http://schemas.microsoft.com/office/drawing/2014/main" id="{68941E71-81A7-4674-B5A9-C6F923D216EE}"/>
              </a:ext>
            </a:extLst>
          </p:cNvPr>
          <p:cNvGrpSpPr/>
          <p:nvPr/>
        </p:nvGrpSpPr>
        <p:grpSpPr>
          <a:xfrm>
            <a:off x="3782159" y="5569008"/>
            <a:ext cx="7219950" cy="6800850"/>
            <a:chOff x="3782159" y="3158317"/>
            <a:chExt cx="7219950" cy="6800850"/>
          </a:xfrm>
        </p:grpSpPr>
        <p:sp>
          <p:nvSpPr>
            <p:cNvPr id="117" name="Freeform: Shape 116">
              <a:extLst>
                <a:ext uri="{FF2B5EF4-FFF2-40B4-BE49-F238E27FC236}">
                  <a16:creationId xmlns:a16="http://schemas.microsoft.com/office/drawing/2014/main" id="{AEF858A4-107C-4A7A-B657-D08DAB8366E2}"/>
                </a:ext>
              </a:extLst>
            </p:cNvPr>
            <p:cNvSpPr/>
            <p:nvPr/>
          </p:nvSpPr>
          <p:spPr>
            <a:xfrm>
              <a:off x="3782159" y="3158317"/>
              <a:ext cx="7219950" cy="6800850"/>
            </a:xfrm>
            <a:custGeom>
              <a:avLst/>
              <a:gdLst>
                <a:gd name="connsiteX0" fmla="*/ 6739880 w 7219950"/>
                <a:gd name="connsiteY0" fmla="*/ 5611655 h 6800850"/>
                <a:gd name="connsiteX1" fmla="*/ 5878344 w 7219950"/>
                <a:gd name="connsiteY1" fmla="*/ 6244972 h 6800850"/>
                <a:gd name="connsiteX2" fmla="*/ 2026624 w 7219950"/>
                <a:gd name="connsiteY2" fmla="*/ 6333935 h 6800850"/>
                <a:gd name="connsiteX3" fmla="*/ 1044406 w 7219950"/>
                <a:gd name="connsiteY3" fmla="*/ 5213891 h 6800850"/>
                <a:gd name="connsiteX4" fmla="*/ 994019 w 7219950"/>
                <a:gd name="connsiteY4" fmla="*/ 5109592 h 6800850"/>
                <a:gd name="connsiteX5" fmla="*/ 100764 w 7219950"/>
                <a:gd name="connsiteY5" fmla="*/ 1280922 h 6800850"/>
                <a:gd name="connsiteX6" fmla="*/ 530437 w 7219950"/>
                <a:gd name="connsiteY6" fmla="*/ 507588 h 6800850"/>
                <a:gd name="connsiteX7" fmla="*/ 3227155 w 7219950"/>
                <a:gd name="connsiteY7" fmla="*/ 829628 h 6800850"/>
                <a:gd name="connsiteX8" fmla="*/ 6170761 w 7219950"/>
                <a:gd name="connsiteY8" fmla="*/ 1719453 h 6800850"/>
                <a:gd name="connsiteX9" fmla="*/ 7206795 w 7219950"/>
                <a:gd name="connsiteY9" fmla="*/ 3403854 h 6800850"/>
                <a:gd name="connsiteX10" fmla="*/ 6739880 w 7219950"/>
                <a:gd name="connsiteY10" fmla="*/ 5611655 h 680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19950" h="6800850">
                  <a:moveTo>
                    <a:pt x="6739880" y="5611655"/>
                  </a:moveTo>
                  <a:cubicBezTo>
                    <a:pt x="6540807" y="5856923"/>
                    <a:pt x="6263439" y="6076760"/>
                    <a:pt x="5878344" y="6244972"/>
                  </a:cubicBezTo>
                  <a:cubicBezTo>
                    <a:pt x="4321197" y="6925056"/>
                    <a:pt x="2852918" y="7014116"/>
                    <a:pt x="2026624" y="6333935"/>
                  </a:cubicBezTo>
                  <a:cubicBezTo>
                    <a:pt x="1334823" y="5764531"/>
                    <a:pt x="1101937" y="5337716"/>
                    <a:pt x="1044406" y="5213891"/>
                  </a:cubicBezTo>
                  <a:cubicBezTo>
                    <a:pt x="1028118" y="5178839"/>
                    <a:pt x="1011449" y="5144072"/>
                    <a:pt x="994019" y="5109592"/>
                  </a:cubicBezTo>
                  <a:cubicBezTo>
                    <a:pt x="779992" y="4686586"/>
                    <a:pt x="-336910" y="2386489"/>
                    <a:pt x="100764" y="1280922"/>
                  </a:cubicBezTo>
                  <a:cubicBezTo>
                    <a:pt x="217922" y="984885"/>
                    <a:pt x="358892" y="719233"/>
                    <a:pt x="530437" y="507588"/>
                  </a:cubicBezTo>
                  <a:cubicBezTo>
                    <a:pt x="1065647" y="-153447"/>
                    <a:pt x="1897751" y="-287274"/>
                    <a:pt x="3227155" y="829628"/>
                  </a:cubicBezTo>
                  <a:cubicBezTo>
                    <a:pt x="4982136" y="2304193"/>
                    <a:pt x="5643171" y="1522476"/>
                    <a:pt x="6170761" y="1719453"/>
                  </a:cubicBezTo>
                  <a:cubicBezTo>
                    <a:pt x="6698351" y="1916526"/>
                    <a:pt x="7181364" y="2768251"/>
                    <a:pt x="7206795" y="3403854"/>
                  </a:cubicBezTo>
                  <a:cubicBezTo>
                    <a:pt x="7225941" y="3882295"/>
                    <a:pt x="7345860" y="4864990"/>
                    <a:pt x="6739880" y="5611655"/>
                  </a:cubicBezTo>
                  <a:close/>
                </a:path>
              </a:pathLst>
            </a:custGeom>
            <a:solidFill>
              <a:schemeClr val="bg2"/>
            </a:solidFill>
            <a:ln w="952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EBA3142D-CA86-413B-AFCC-513696EEFA69}"/>
                </a:ext>
              </a:extLst>
            </p:cNvPr>
            <p:cNvSpPr/>
            <p:nvPr/>
          </p:nvSpPr>
          <p:spPr>
            <a:xfrm>
              <a:off x="3782159" y="3665904"/>
              <a:ext cx="6734175" cy="6286500"/>
            </a:xfrm>
            <a:custGeom>
              <a:avLst/>
              <a:gdLst>
                <a:gd name="connsiteX0" fmla="*/ 6739880 w 6734175"/>
                <a:gd name="connsiteY0" fmla="*/ 5104067 h 6286500"/>
                <a:gd name="connsiteX1" fmla="*/ 5878344 w 6734175"/>
                <a:gd name="connsiteY1" fmla="*/ 5737384 h 6286500"/>
                <a:gd name="connsiteX2" fmla="*/ 2026624 w 6734175"/>
                <a:gd name="connsiteY2" fmla="*/ 5826347 h 6286500"/>
                <a:gd name="connsiteX3" fmla="*/ 1044406 w 6734175"/>
                <a:gd name="connsiteY3" fmla="*/ 4706303 h 6286500"/>
                <a:gd name="connsiteX4" fmla="*/ 994019 w 6734175"/>
                <a:gd name="connsiteY4" fmla="*/ 4602004 h 6286500"/>
                <a:gd name="connsiteX5" fmla="*/ 100764 w 6734175"/>
                <a:gd name="connsiteY5" fmla="*/ 773335 h 6286500"/>
                <a:gd name="connsiteX6" fmla="*/ 530437 w 6734175"/>
                <a:gd name="connsiteY6" fmla="*/ 0 h 6286500"/>
                <a:gd name="connsiteX7" fmla="*/ 2717377 w 6734175"/>
                <a:gd name="connsiteY7" fmla="*/ 2070354 h 6286500"/>
                <a:gd name="connsiteX8" fmla="*/ 6736451 w 6734175"/>
                <a:gd name="connsiteY8" fmla="*/ 5081207 h 6286500"/>
                <a:gd name="connsiteX9" fmla="*/ 6739880 w 6734175"/>
                <a:gd name="connsiteY9" fmla="*/ 5104067 h 628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4175" h="6286500">
                  <a:moveTo>
                    <a:pt x="6739880" y="5104067"/>
                  </a:moveTo>
                  <a:cubicBezTo>
                    <a:pt x="6540807" y="5349336"/>
                    <a:pt x="6263439" y="5569172"/>
                    <a:pt x="5878344" y="5737384"/>
                  </a:cubicBezTo>
                  <a:cubicBezTo>
                    <a:pt x="4321197" y="6417469"/>
                    <a:pt x="2852918" y="6506528"/>
                    <a:pt x="2026624" y="5826347"/>
                  </a:cubicBezTo>
                  <a:cubicBezTo>
                    <a:pt x="1334823" y="5256943"/>
                    <a:pt x="1101937" y="4830128"/>
                    <a:pt x="1044406" y="4706303"/>
                  </a:cubicBezTo>
                  <a:cubicBezTo>
                    <a:pt x="1028118" y="4671251"/>
                    <a:pt x="1011449" y="4636484"/>
                    <a:pt x="994019" y="4602004"/>
                  </a:cubicBezTo>
                  <a:cubicBezTo>
                    <a:pt x="779992" y="4178999"/>
                    <a:pt x="-336910" y="1878902"/>
                    <a:pt x="100764" y="773335"/>
                  </a:cubicBezTo>
                  <a:cubicBezTo>
                    <a:pt x="217922" y="477298"/>
                    <a:pt x="358892" y="211646"/>
                    <a:pt x="530437" y="0"/>
                  </a:cubicBezTo>
                  <a:cubicBezTo>
                    <a:pt x="531580" y="23431"/>
                    <a:pt x="628544" y="1886522"/>
                    <a:pt x="2717377" y="2070354"/>
                  </a:cubicBezTo>
                  <a:cubicBezTo>
                    <a:pt x="4819354" y="2255330"/>
                    <a:pt x="6635581" y="4417790"/>
                    <a:pt x="6736451" y="5081207"/>
                  </a:cubicBezTo>
                  <a:cubicBezTo>
                    <a:pt x="6737594" y="5088731"/>
                    <a:pt x="6738737" y="5096352"/>
                    <a:pt x="6739880" y="5104067"/>
                  </a:cubicBezTo>
                  <a:close/>
                </a:path>
              </a:pathLst>
            </a:custGeom>
            <a:solidFill>
              <a:schemeClr val="bg2">
                <a:lumMod val="90000"/>
              </a:schemeClr>
            </a:solidFill>
            <a:ln w="9525" cap="flat">
              <a:noFill/>
              <a:prstDash val="solid"/>
              <a:miter/>
            </a:ln>
          </p:spPr>
          <p:txBody>
            <a:bodyPr rtlCol="0" anchor="ctr"/>
            <a:lstStyle/>
            <a:p>
              <a:endParaRPr lang="en-US"/>
            </a:p>
          </p:txBody>
        </p:sp>
      </p:grpSp>
      <p:sp>
        <p:nvSpPr>
          <p:cNvPr id="119" name="Freeform: Shape 118">
            <a:extLst>
              <a:ext uri="{FF2B5EF4-FFF2-40B4-BE49-F238E27FC236}">
                <a16:creationId xmlns:a16="http://schemas.microsoft.com/office/drawing/2014/main" id="{A8146359-8602-4894-9C61-150D323548E2}"/>
              </a:ext>
            </a:extLst>
          </p:cNvPr>
          <p:cNvSpPr/>
          <p:nvPr/>
        </p:nvSpPr>
        <p:spPr>
          <a:xfrm>
            <a:off x="1890014" y="12240869"/>
            <a:ext cx="10303574" cy="910495"/>
          </a:xfrm>
          <a:custGeom>
            <a:avLst/>
            <a:gdLst>
              <a:gd name="connsiteX0" fmla="*/ 10305879 w 10303574"/>
              <a:gd name="connsiteY0" fmla="*/ 459742 h 910494"/>
              <a:gd name="connsiteX1" fmla="*/ 5152940 w 10303574"/>
              <a:gd name="connsiteY1" fmla="*/ 919485 h 910494"/>
              <a:gd name="connsiteX2" fmla="*/ 0 w 10303574"/>
              <a:gd name="connsiteY2" fmla="*/ 459742 h 910494"/>
              <a:gd name="connsiteX3" fmla="*/ 5152940 w 10303574"/>
              <a:gd name="connsiteY3" fmla="*/ 0 h 910494"/>
              <a:gd name="connsiteX4" fmla="*/ 10305879 w 10303574"/>
              <a:gd name="connsiteY4" fmla="*/ 459742 h 910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3574" h="910494">
                <a:moveTo>
                  <a:pt x="10305879" y="459742"/>
                </a:moveTo>
                <a:cubicBezTo>
                  <a:pt x="10305879" y="713651"/>
                  <a:pt x="7998830" y="919485"/>
                  <a:pt x="5152940" y="919485"/>
                </a:cubicBezTo>
                <a:cubicBezTo>
                  <a:pt x="2307050" y="919485"/>
                  <a:pt x="0" y="713651"/>
                  <a:pt x="0" y="459742"/>
                </a:cubicBezTo>
                <a:cubicBezTo>
                  <a:pt x="0" y="205834"/>
                  <a:pt x="2307050" y="0"/>
                  <a:pt x="5152940" y="0"/>
                </a:cubicBezTo>
                <a:cubicBezTo>
                  <a:pt x="7998829" y="0"/>
                  <a:pt x="10305879" y="205834"/>
                  <a:pt x="10305879" y="459742"/>
                </a:cubicBezTo>
                <a:close/>
              </a:path>
            </a:pathLst>
          </a:custGeom>
          <a:solidFill>
            <a:schemeClr val="bg2"/>
          </a:solidFill>
          <a:ln w="11517" cap="flat">
            <a:noFill/>
            <a:prstDash val="solid"/>
            <a:miter/>
          </a:ln>
        </p:spPr>
        <p:txBody>
          <a:bodyPr rtlCol="0" anchor="ctr"/>
          <a:lstStyle/>
          <a:p>
            <a:endParaRPr lang="en-US"/>
          </a:p>
        </p:txBody>
      </p:sp>
      <p:grpSp>
        <p:nvGrpSpPr>
          <p:cNvPr id="120" name="Group 119">
            <a:extLst>
              <a:ext uri="{FF2B5EF4-FFF2-40B4-BE49-F238E27FC236}">
                <a16:creationId xmlns:a16="http://schemas.microsoft.com/office/drawing/2014/main" id="{D898F213-DF3A-4B10-97B7-70AFAD318AB0}"/>
              </a:ext>
            </a:extLst>
          </p:cNvPr>
          <p:cNvGrpSpPr/>
          <p:nvPr/>
        </p:nvGrpSpPr>
        <p:grpSpPr>
          <a:xfrm>
            <a:off x="2977606" y="5692452"/>
            <a:ext cx="8263270" cy="7057203"/>
            <a:chOff x="2977606" y="3281761"/>
            <a:chExt cx="8263270" cy="7057203"/>
          </a:xfrm>
        </p:grpSpPr>
        <p:sp>
          <p:nvSpPr>
            <p:cNvPr id="121" name="Freeform: Shape 120">
              <a:extLst>
                <a:ext uri="{FF2B5EF4-FFF2-40B4-BE49-F238E27FC236}">
                  <a16:creationId xmlns:a16="http://schemas.microsoft.com/office/drawing/2014/main" id="{87D99605-70FD-4AD4-9F6F-26F7BDFB8CEE}"/>
                </a:ext>
              </a:extLst>
            </p:cNvPr>
            <p:cNvSpPr/>
            <p:nvPr/>
          </p:nvSpPr>
          <p:spPr>
            <a:xfrm>
              <a:off x="4487811" y="4699261"/>
              <a:ext cx="5232464" cy="5082635"/>
            </a:xfrm>
            <a:custGeom>
              <a:avLst/>
              <a:gdLst>
                <a:gd name="connsiteX0" fmla="*/ 2634436 w 5232463"/>
                <a:gd name="connsiteY0" fmla="*/ 452 h 5082635"/>
                <a:gd name="connsiteX1" fmla="*/ 466998 w 5232463"/>
                <a:gd name="connsiteY1" fmla="*/ 1144794 h 5082635"/>
                <a:gd name="connsiteX2" fmla="*/ 265882 w 5232463"/>
                <a:gd name="connsiteY2" fmla="*/ 4061259 h 5082635"/>
                <a:gd name="connsiteX3" fmla="*/ 4406328 w 5232463"/>
                <a:gd name="connsiteY3" fmla="*/ 4624498 h 5082635"/>
                <a:gd name="connsiteX4" fmla="*/ 4690772 w 5232463"/>
                <a:gd name="connsiteY4" fmla="*/ 951516 h 5082635"/>
                <a:gd name="connsiteX5" fmla="*/ 2634436 w 5232463"/>
                <a:gd name="connsiteY5" fmla="*/ 452 h 5082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2463" h="5082635">
                  <a:moveTo>
                    <a:pt x="2634436" y="452"/>
                  </a:moveTo>
                  <a:cubicBezTo>
                    <a:pt x="1928399" y="18201"/>
                    <a:pt x="943797" y="442215"/>
                    <a:pt x="466998" y="1144794"/>
                  </a:cubicBezTo>
                  <a:cubicBezTo>
                    <a:pt x="-9802" y="1847373"/>
                    <a:pt x="-195589" y="3177964"/>
                    <a:pt x="265882" y="4061259"/>
                  </a:cubicBezTo>
                  <a:cubicBezTo>
                    <a:pt x="796504" y="5076979"/>
                    <a:pt x="3193641" y="5477597"/>
                    <a:pt x="4406328" y="4624498"/>
                  </a:cubicBezTo>
                  <a:cubicBezTo>
                    <a:pt x="5619015" y="3771399"/>
                    <a:pt x="5332382" y="1799889"/>
                    <a:pt x="4690772" y="951516"/>
                  </a:cubicBezTo>
                  <a:cubicBezTo>
                    <a:pt x="4342478" y="490967"/>
                    <a:pt x="3340473" y="-17297"/>
                    <a:pt x="2634436" y="452"/>
                  </a:cubicBezTo>
                  <a:close/>
                </a:path>
              </a:pathLst>
            </a:custGeom>
            <a:gradFill>
              <a:gsLst>
                <a:gs pos="0">
                  <a:schemeClr val="accent1"/>
                </a:gs>
                <a:gs pos="99000">
                  <a:schemeClr val="accent4"/>
                </a:gs>
              </a:gsLst>
              <a:path path="circle">
                <a:fillToRect l="100000" t="100000"/>
              </a:path>
            </a:gradFill>
            <a:ln w="11517" cap="flat">
              <a:noFill/>
              <a:prstDash val="solid"/>
              <a:miter/>
            </a:ln>
            <a:effectLst>
              <a:outerShdw blurRad="1092200" sx="126000" sy="126000" algn="ctr" rotWithShape="0">
                <a:schemeClr val="accent1">
                  <a:alpha val="43000"/>
                </a:schemeClr>
              </a:outerShdw>
            </a:effectLst>
          </p:spPr>
          <p:txBody>
            <a:bodyPr rtlCol="0" anchor="ctr"/>
            <a:lstStyle/>
            <a:p>
              <a:endParaRPr lang="en-US"/>
            </a:p>
          </p:txBody>
        </p:sp>
        <p:sp>
          <p:nvSpPr>
            <p:cNvPr id="122" name="Freeform: Shape 121">
              <a:extLst>
                <a:ext uri="{FF2B5EF4-FFF2-40B4-BE49-F238E27FC236}">
                  <a16:creationId xmlns:a16="http://schemas.microsoft.com/office/drawing/2014/main" id="{4935F50B-A1D1-4A67-9F34-2784917A0C57}"/>
                </a:ext>
              </a:extLst>
            </p:cNvPr>
            <p:cNvSpPr/>
            <p:nvPr/>
          </p:nvSpPr>
          <p:spPr>
            <a:xfrm>
              <a:off x="2977606" y="8241368"/>
              <a:ext cx="5958555" cy="2097596"/>
            </a:xfrm>
            <a:custGeom>
              <a:avLst/>
              <a:gdLst>
                <a:gd name="connsiteX0" fmla="*/ 3158 w 5958554"/>
                <a:gd name="connsiteY0" fmla="*/ 975090 h 2097595"/>
                <a:gd name="connsiteX1" fmla="*/ 742042 w 5958554"/>
                <a:gd name="connsiteY1" fmla="*/ 6854 h 2097595"/>
                <a:gd name="connsiteX2" fmla="*/ 5965516 w 5958554"/>
                <a:gd name="connsiteY2" fmla="*/ 1408324 h 2097595"/>
                <a:gd name="connsiteX3" fmla="*/ 5914574 w 5958554"/>
                <a:gd name="connsiteY3" fmla="*/ 1843632 h 2097595"/>
                <a:gd name="connsiteX4" fmla="*/ 716571 w 5958554"/>
                <a:gd name="connsiteY4" fmla="*/ 1943441 h 2097595"/>
                <a:gd name="connsiteX5" fmla="*/ 3158 w 5958554"/>
                <a:gd name="connsiteY5" fmla="*/ 975090 h 2097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58554" h="2097595">
                  <a:moveTo>
                    <a:pt x="3158" y="975090"/>
                  </a:moveTo>
                  <a:cubicBezTo>
                    <a:pt x="3158" y="975090"/>
                    <a:pt x="3158" y="-95145"/>
                    <a:pt x="742042" y="6854"/>
                  </a:cubicBezTo>
                  <a:cubicBezTo>
                    <a:pt x="1480926" y="108737"/>
                    <a:pt x="5421985" y="1068559"/>
                    <a:pt x="5965516" y="1408324"/>
                  </a:cubicBezTo>
                  <a:lnTo>
                    <a:pt x="5914574" y="1843632"/>
                  </a:lnTo>
                  <a:cubicBezTo>
                    <a:pt x="5914574" y="1843632"/>
                    <a:pt x="1582924" y="2342561"/>
                    <a:pt x="716571" y="1943441"/>
                  </a:cubicBezTo>
                  <a:cubicBezTo>
                    <a:pt x="716571" y="1943326"/>
                    <a:pt x="-55275" y="1660381"/>
                    <a:pt x="3158" y="975090"/>
                  </a:cubicBezTo>
                  <a:close/>
                </a:path>
              </a:pathLst>
            </a:custGeom>
            <a:solidFill>
              <a:srgbClr val="001149"/>
            </a:solidFill>
            <a:ln w="11517"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D198626C-A810-439E-8A81-90FAF9EB7168}"/>
                </a:ext>
              </a:extLst>
            </p:cNvPr>
            <p:cNvSpPr/>
            <p:nvPr/>
          </p:nvSpPr>
          <p:spPr>
            <a:xfrm>
              <a:off x="3955778" y="5052638"/>
              <a:ext cx="3077242" cy="4068413"/>
            </a:xfrm>
            <a:custGeom>
              <a:avLst/>
              <a:gdLst>
                <a:gd name="connsiteX0" fmla="*/ 1923701 w 3077241"/>
                <a:gd name="connsiteY0" fmla="*/ 93 h 4068413"/>
                <a:gd name="connsiteX1" fmla="*/ 318349 w 3077241"/>
                <a:gd name="connsiteY1" fmla="*/ 1633221 h 4068413"/>
                <a:gd name="connsiteX2" fmla="*/ 532258 w 3077241"/>
                <a:gd name="connsiteY2" fmla="*/ 3714912 h 4068413"/>
                <a:gd name="connsiteX3" fmla="*/ 3087176 w 3077241"/>
                <a:gd name="connsiteY3" fmla="*/ 4078649 h 4068413"/>
                <a:gd name="connsiteX4" fmla="*/ 3087176 w 3077241"/>
                <a:gd name="connsiteY4" fmla="*/ 3748566 h 4068413"/>
                <a:gd name="connsiteX5" fmla="*/ 1921397 w 3077241"/>
                <a:gd name="connsiteY5" fmla="*/ 3136575 h 4068413"/>
                <a:gd name="connsiteX6" fmla="*/ 1608832 w 3077241"/>
                <a:gd name="connsiteY6" fmla="*/ 2054239 h 4068413"/>
                <a:gd name="connsiteX7" fmla="*/ 1766843 w 3077241"/>
                <a:gd name="connsiteY7" fmla="*/ 1781551 h 4068413"/>
                <a:gd name="connsiteX8" fmla="*/ 1923701 w 3077241"/>
                <a:gd name="connsiteY8" fmla="*/ 93 h 4068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77241" h="4068413">
                  <a:moveTo>
                    <a:pt x="1923701" y="93"/>
                  </a:moveTo>
                  <a:cubicBezTo>
                    <a:pt x="1923701" y="93"/>
                    <a:pt x="850470" y="447619"/>
                    <a:pt x="318349" y="1633221"/>
                  </a:cubicBezTo>
                  <a:cubicBezTo>
                    <a:pt x="-213771" y="2818824"/>
                    <a:pt x="-35361" y="3431967"/>
                    <a:pt x="532258" y="3714912"/>
                  </a:cubicBezTo>
                  <a:cubicBezTo>
                    <a:pt x="1099877" y="3997857"/>
                    <a:pt x="3087176" y="4078649"/>
                    <a:pt x="3087176" y="4078649"/>
                  </a:cubicBezTo>
                  <a:lnTo>
                    <a:pt x="3087176" y="3748566"/>
                  </a:lnTo>
                  <a:lnTo>
                    <a:pt x="1921397" y="3136575"/>
                  </a:lnTo>
                  <a:cubicBezTo>
                    <a:pt x="1528386" y="2930273"/>
                    <a:pt x="1386279" y="2438260"/>
                    <a:pt x="1608832" y="2054239"/>
                  </a:cubicBezTo>
                  <a:lnTo>
                    <a:pt x="1766843" y="1781551"/>
                  </a:lnTo>
                  <a:cubicBezTo>
                    <a:pt x="1766728" y="1781436"/>
                    <a:pt x="2930086" y="-14890"/>
                    <a:pt x="1923701" y="93"/>
                  </a:cubicBezTo>
                  <a:close/>
                </a:path>
              </a:pathLst>
            </a:custGeom>
            <a:gradFill flip="none" rotWithShape="1">
              <a:gsLst>
                <a:gs pos="0">
                  <a:schemeClr val="accent1"/>
                </a:gs>
                <a:gs pos="100000">
                  <a:schemeClr val="accent4"/>
                </a:gs>
              </a:gsLst>
              <a:lin ang="0" scaled="0"/>
              <a:tileRect/>
            </a:gradFill>
            <a:ln w="1151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24" name="Freeform: Shape 123">
              <a:extLst>
                <a:ext uri="{FF2B5EF4-FFF2-40B4-BE49-F238E27FC236}">
                  <a16:creationId xmlns:a16="http://schemas.microsoft.com/office/drawing/2014/main" id="{52853970-8FCB-4BA6-8B25-050B512BD6DA}"/>
                </a:ext>
              </a:extLst>
            </p:cNvPr>
            <p:cNvSpPr/>
            <p:nvPr/>
          </p:nvSpPr>
          <p:spPr>
            <a:xfrm>
              <a:off x="7213412" y="5052638"/>
              <a:ext cx="3077242" cy="4068413"/>
            </a:xfrm>
            <a:custGeom>
              <a:avLst/>
              <a:gdLst>
                <a:gd name="connsiteX0" fmla="*/ 1163474 w 3077241"/>
                <a:gd name="connsiteY0" fmla="*/ 93 h 4068413"/>
                <a:gd name="connsiteX1" fmla="*/ 2768826 w 3077241"/>
                <a:gd name="connsiteY1" fmla="*/ 1633221 h 4068413"/>
                <a:gd name="connsiteX2" fmla="*/ 2554918 w 3077241"/>
                <a:gd name="connsiteY2" fmla="*/ 3714912 h 4068413"/>
                <a:gd name="connsiteX3" fmla="*/ 0 w 3077241"/>
                <a:gd name="connsiteY3" fmla="*/ 4078649 h 4068413"/>
                <a:gd name="connsiteX4" fmla="*/ 0 w 3077241"/>
                <a:gd name="connsiteY4" fmla="*/ 3748566 h 4068413"/>
                <a:gd name="connsiteX5" fmla="*/ 1165779 w 3077241"/>
                <a:gd name="connsiteY5" fmla="*/ 3136575 h 4068413"/>
                <a:gd name="connsiteX6" fmla="*/ 1478343 w 3077241"/>
                <a:gd name="connsiteY6" fmla="*/ 2054239 h 4068413"/>
                <a:gd name="connsiteX7" fmla="*/ 1320333 w 3077241"/>
                <a:gd name="connsiteY7" fmla="*/ 1781551 h 4068413"/>
                <a:gd name="connsiteX8" fmla="*/ 1163474 w 3077241"/>
                <a:gd name="connsiteY8" fmla="*/ 93 h 4068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77241" h="4068413">
                  <a:moveTo>
                    <a:pt x="1163474" y="93"/>
                  </a:moveTo>
                  <a:cubicBezTo>
                    <a:pt x="1163474" y="93"/>
                    <a:pt x="2236706" y="447619"/>
                    <a:pt x="2768826" y="1633221"/>
                  </a:cubicBezTo>
                  <a:cubicBezTo>
                    <a:pt x="3300947" y="2818824"/>
                    <a:pt x="3122536" y="3431967"/>
                    <a:pt x="2554918" y="3714912"/>
                  </a:cubicBezTo>
                  <a:cubicBezTo>
                    <a:pt x="1987299" y="3997857"/>
                    <a:pt x="0" y="4078649"/>
                    <a:pt x="0" y="4078649"/>
                  </a:cubicBezTo>
                  <a:lnTo>
                    <a:pt x="0" y="3748566"/>
                  </a:lnTo>
                  <a:lnTo>
                    <a:pt x="1165779" y="3136575"/>
                  </a:lnTo>
                  <a:cubicBezTo>
                    <a:pt x="1558790" y="2930273"/>
                    <a:pt x="1700896" y="2438260"/>
                    <a:pt x="1478343" y="2054239"/>
                  </a:cubicBezTo>
                  <a:lnTo>
                    <a:pt x="1320333" y="1781551"/>
                  </a:lnTo>
                  <a:cubicBezTo>
                    <a:pt x="1320448" y="1781436"/>
                    <a:pt x="157089" y="-14890"/>
                    <a:pt x="1163474" y="93"/>
                  </a:cubicBezTo>
                  <a:close/>
                </a:path>
              </a:pathLst>
            </a:custGeom>
            <a:gradFill flip="none" rotWithShape="1">
              <a:gsLst>
                <a:gs pos="47000">
                  <a:schemeClr val="accent1"/>
                </a:gs>
                <a:gs pos="100000">
                  <a:schemeClr val="accent4"/>
                </a:gs>
              </a:gsLst>
              <a:lin ang="11400000" scaled="0"/>
              <a:tileRect/>
            </a:gradFill>
            <a:ln w="1151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25" name="Freeform: Shape 124">
              <a:extLst>
                <a:ext uri="{FF2B5EF4-FFF2-40B4-BE49-F238E27FC236}">
                  <a16:creationId xmlns:a16="http://schemas.microsoft.com/office/drawing/2014/main" id="{EEE5B1DF-12DA-41C6-A3A6-857210BBAAD9}"/>
                </a:ext>
              </a:extLst>
            </p:cNvPr>
            <p:cNvSpPr/>
            <p:nvPr/>
          </p:nvSpPr>
          <p:spPr>
            <a:xfrm>
              <a:off x="4428912" y="9720062"/>
              <a:ext cx="829818" cy="507111"/>
            </a:xfrm>
            <a:custGeom>
              <a:avLst/>
              <a:gdLst>
                <a:gd name="connsiteX0" fmla="*/ 757785 w 829818"/>
                <a:gd name="connsiteY0" fmla="*/ 334051 h 507111"/>
                <a:gd name="connsiteX1" fmla="*/ 829011 w 829818"/>
                <a:gd name="connsiteY1" fmla="*/ 232514 h 507111"/>
                <a:gd name="connsiteX2" fmla="*/ 750524 w 829818"/>
                <a:gd name="connsiteY2" fmla="*/ 15839 h 507111"/>
                <a:gd name="connsiteX3" fmla="*/ 39416 w 829818"/>
                <a:gd name="connsiteY3" fmla="*/ 64130 h 507111"/>
                <a:gd name="connsiteX4" fmla="*/ 218518 w 829818"/>
                <a:gd name="connsiteY4" fmla="*/ 510273 h 507111"/>
                <a:gd name="connsiteX5" fmla="*/ 757785 w 829818"/>
                <a:gd name="connsiteY5" fmla="*/ 334051 h 50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818" h="507111">
                  <a:moveTo>
                    <a:pt x="757785" y="334051"/>
                  </a:moveTo>
                  <a:cubicBezTo>
                    <a:pt x="798815" y="316302"/>
                    <a:pt x="826245" y="277116"/>
                    <a:pt x="829011" y="232514"/>
                  </a:cubicBezTo>
                  <a:cubicBezTo>
                    <a:pt x="833966" y="154603"/>
                    <a:pt x="827282" y="40157"/>
                    <a:pt x="750524" y="15839"/>
                  </a:cubicBezTo>
                  <a:cubicBezTo>
                    <a:pt x="631813" y="-21733"/>
                    <a:pt x="142567" y="12842"/>
                    <a:pt x="39416" y="64130"/>
                  </a:cubicBezTo>
                  <a:cubicBezTo>
                    <a:pt x="-63735" y="115417"/>
                    <a:pt x="49443" y="504855"/>
                    <a:pt x="218518" y="510273"/>
                  </a:cubicBezTo>
                  <a:cubicBezTo>
                    <a:pt x="305880" y="513039"/>
                    <a:pt x="621902" y="392600"/>
                    <a:pt x="757785" y="334051"/>
                  </a:cubicBezTo>
                  <a:close/>
                </a:path>
              </a:pathLst>
            </a:custGeom>
            <a:solidFill>
              <a:srgbClr val="E9F6FD"/>
            </a:solidFill>
            <a:ln w="11517"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A1A29588-C8C7-47B1-9902-ED9B7238DA15}"/>
                </a:ext>
              </a:extLst>
            </p:cNvPr>
            <p:cNvSpPr/>
            <p:nvPr/>
          </p:nvSpPr>
          <p:spPr>
            <a:xfrm>
              <a:off x="4942888" y="9755379"/>
              <a:ext cx="368808" cy="253556"/>
            </a:xfrm>
            <a:custGeom>
              <a:avLst/>
              <a:gdLst>
                <a:gd name="connsiteX0" fmla="*/ 346038 w 368808"/>
                <a:gd name="connsiteY0" fmla="*/ 0 h 253555"/>
                <a:gd name="connsiteX1" fmla="*/ 97669 w 368808"/>
                <a:gd name="connsiteY1" fmla="*/ 36996 h 253555"/>
                <a:gd name="connsiteX2" fmla="*/ 15263 w 368808"/>
                <a:gd name="connsiteY2" fmla="*/ 95429 h 253555"/>
                <a:gd name="connsiteX3" fmla="*/ 5236 w 368808"/>
                <a:gd name="connsiteY3" fmla="*/ 188092 h 253555"/>
                <a:gd name="connsiteX4" fmla="*/ 126367 w 368808"/>
                <a:gd name="connsiteY4" fmla="*/ 258281 h 253555"/>
                <a:gd name="connsiteX5" fmla="*/ 371970 w 368808"/>
                <a:gd name="connsiteY5" fmla="*/ 221054 h 253555"/>
                <a:gd name="connsiteX6" fmla="*/ 346038 w 368808"/>
                <a:gd name="connsiteY6" fmla="*/ 0 h 253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808" h="253555">
                  <a:moveTo>
                    <a:pt x="346038" y="0"/>
                  </a:moveTo>
                  <a:lnTo>
                    <a:pt x="97669" y="36996"/>
                  </a:lnTo>
                  <a:cubicBezTo>
                    <a:pt x="62517" y="42297"/>
                    <a:pt x="30822" y="63389"/>
                    <a:pt x="15263" y="95429"/>
                  </a:cubicBezTo>
                  <a:cubicBezTo>
                    <a:pt x="-872" y="128621"/>
                    <a:pt x="-4215" y="159510"/>
                    <a:pt x="5236" y="188092"/>
                  </a:cubicBezTo>
                  <a:cubicBezTo>
                    <a:pt x="21602" y="237881"/>
                    <a:pt x="74503" y="266233"/>
                    <a:pt x="126367" y="258281"/>
                  </a:cubicBezTo>
                  <a:lnTo>
                    <a:pt x="371970" y="221054"/>
                  </a:lnTo>
                  <a:lnTo>
                    <a:pt x="346038" y="0"/>
                  </a:lnTo>
                  <a:close/>
                </a:path>
              </a:pathLst>
            </a:custGeom>
            <a:solidFill>
              <a:srgbClr val="FFB2BA"/>
            </a:solidFill>
            <a:ln w="11517"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D47BB2F8-8EDE-4778-9052-53C857AE042C}"/>
                </a:ext>
              </a:extLst>
            </p:cNvPr>
            <p:cNvSpPr/>
            <p:nvPr/>
          </p:nvSpPr>
          <p:spPr>
            <a:xfrm>
              <a:off x="5259271" y="8241368"/>
              <a:ext cx="5981605" cy="2097596"/>
            </a:xfrm>
            <a:custGeom>
              <a:avLst/>
              <a:gdLst>
                <a:gd name="connsiteX0" fmla="*/ 5979796 w 5981605"/>
                <a:gd name="connsiteY0" fmla="*/ 975090 h 2097595"/>
                <a:gd name="connsiteX1" fmla="*/ 5240912 w 5981605"/>
                <a:gd name="connsiteY1" fmla="*/ 6854 h 2097595"/>
                <a:gd name="connsiteX2" fmla="*/ 17438 w 5981605"/>
                <a:gd name="connsiteY2" fmla="*/ 1408324 h 2097595"/>
                <a:gd name="connsiteX3" fmla="*/ 68379 w 5981605"/>
                <a:gd name="connsiteY3" fmla="*/ 1843632 h 2097595"/>
                <a:gd name="connsiteX4" fmla="*/ 5266383 w 5981605"/>
                <a:gd name="connsiteY4" fmla="*/ 1943441 h 2097595"/>
                <a:gd name="connsiteX5" fmla="*/ 5979796 w 5981605"/>
                <a:gd name="connsiteY5" fmla="*/ 975090 h 2097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81605" h="2097595">
                  <a:moveTo>
                    <a:pt x="5979796" y="975090"/>
                  </a:moveTo>
                  <a:cubicBezTo>
                    <a:pt x="5979796" y="975090"/>
                    <a:pt x="5979796" y="-95145"/>
                    <a:pt x="5240912" y="6854"/>
                  </a:cubicBezTo>
                  <a:cubicBezTo>
                    <a:pt x="4502028" y="108737"/>
                    <a:pt x="560969" y="1068559"/>
                    <a:pt x="17438" y="1408324"/>
                  </a:cubicBezTo>
                  <a:cubicBezTo>
                    <a:pt x="-18982" y="1554003"/>
                    <a:pt x="3377" y="1699106"/>
                    <a:pt x="68379" y="1843632"/>
                  </a:cubicBezTo>
                  <a:cubicBezTo>
                    <a:pt x="68379" y="1843632"/>
                    <a:pt x="4400030" y="2342561"/>
                    <a:pt x="5266383" y="1943441"/>
                  </a:cubicBezTo>
                  <a:cubicBezTo>
                    <a:pt x="5266268" y="1943326"/>
                    <a:pt x="6038229" y="1660381"/>
                    <a:pt x="5979796" y="975090"/>
                  </a:cubicBezTo>
                  <a:close/>
                </a:path>
              </a:pathLst>
            </a:custGeom>
            <a:solidFill>
              <a:srgbClr val="051A54"/>
            </a:solidFill>
            <a:ln w="11517"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FDAF5233-AF8A-42F6-B425-DEB9C2DC29E1}"/>
                </a:ext>
              </a:extLst>
            </p:cNvPr>
            <p:cNvSpPr/>
            <p:nvPr/>
          </p:nvSpPr>
          <p:spPr>
            <a:xfrm>
              <a:off x="6201495" y="8229320"/>
              <a:ext cx="1682687" cy="875919"/>
            </a:xfrm>
            <a:custGeom>
              <a:avLst/>
              <a:gdLst>
                <a:gd name="connsiteX0" fmla="*/ 0 w 1682686"/>
                <a:gd name="connsiteY0" fmla="*/ 0 h 875919"/>
                <a:gd name="connsiteX1" fmla="*/ 1682802 w 1682686"/>
                <a:gd name="connsiteY1" fmla="*/ 0 h 875919"/>
                <a:gd name="connsiteX2" fmla="*/ 1682802 w 1682686"/>
                <a:gd name="connsiteY2" fmla="*/ 882488 h 875919"/>
                <a:gd name="connsiteX3" fmla="*/ 0 w 1682686"/>
                <a:gd name="connsiteY3" fmla="*/ 882488 h 875919"/>
              </a:gdLst>
              <a:ahLst/>
              <a:cxnLst>
                <a:cxn ang="0">
                  <a:pos x="connsiteX0" y="connsiteY0"/>
                </a:cxn>
                <a:cxn ang="0">
                  <a:pos x="connsiteX1" y="connsiteY1"/>
                </a:cxn>
                <a:cxn ang="0">
                  <a:pos x="connsiteX2" y="connsiteY2"/>
                </a:cxn>
                <a:cxn ang="0">
                  <a:pos x="connsiteX3" y="connsiteY3"/>
                </a:cxn>
              </a:cxnLst>
              <a:rect l="l" t="t" r="r" b="b"/>
              <a:pathLst>
                <a:path w="1682686" h="875919">
                  <a:moveTo>
                    <a:pt x="0" y="0"/>
                  </a:moveTo>
                  <a:lnTo>
                    <a:pt x="1682802" y="0"/>
                  </a:lnTo>
                  <a:lnTo>
                    <a:pt x="1682802" y="882488"/>
                  </a:lnTo>
                  <a:lnTo>
                    <a:pt x="0" y="882488"/>
                  </a:lnTo>
                  <a:close/>
                </a:path>
              </a:pathLst>
            </a:custGeom>
            <a:solidFill>
              <a:srgbClr val="E9F6FD"/>
            </a:solidFill>
            <a:ln w="11517"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32C6A0F7-12F4-4880-8F16-DB64E28A846E}"/>
                </a:ext>
              </a:extLst>
            </p:cNvPr>
            <p:cNvSpPr/>
            <p:nvPr/>
          </p:nvSpPr>
          <p:spPr>
            <a:xfrm>
              <a:off x="6201495" y="7827896"/>
              <a:ext cx="1682687" cy="276606"/>
            </a:xfrm>
            <a:custGeom>
              <a:avLst/>
              <a:gdLst>
                <a:gd name="connsiteX0" fmla="*/ 0 w 1682686"/>
                <a:gd name="connsiteY0" fmla="*/ 0 h 276606"/>
                <a:gd name="connsiteX1" fmla="*/ 1682802 w 1682686"/>
                <a:gd name="connsiteY1" fmla="*/ 0 h 276606"/>
                <a:gd name="connsiteX2" fmla="*/ 1682802 w 1682686"/>
                <a:gd name="connsiteY2" fmla="*/ 280640 h 276606"/>
                <a:gd name="connsiteX3" fmla="*/ 0 w 1682686"/>
                <a:gd name="connsiteY3" fmla="*/ 280640 h 276606"/>
              </a:gdLst>
              <a:ahLst/>
              <a:cxnLst>
                <a:cxn ang="0">
                  <a:pos x="connsiteX0" y="connsiteY0"/>
                </a:cxn>
                <a:cxn ang="0">
                  <a:pos x="connsiteX1" y="connsiteY1"/>
                </a:cxn>
                <a:cxn ang="0">
                  <a:pos x="connsiteX2" y="connsiteY2"/>
                </a:cxn>
                <a:cxn ang="0">
                  <a:pos x="connsiteX3" y="connsiteY3"/>
                </a:cxn>
              </a:cxnLst>
              <a:rect l="l" t="t" r="r" b="b"/>
              <a:pathLst>
                <a:path w="1682686" h="276606">
                  <a:moveTo>
                    <a:pt x="0" y="0"/>
                  </a:moveTo>
                  <a:lnTo>
                    <a:pt x="1682802" y="0"/>
                  </a:lnTo>
                  <a:lnTo>
                    <a:pt x="1682802" y="280640"/>
                  </a:lnTo>
                  <a:lnTo>
                    <a:pt x="0" y="280640"/>
                  </a:lnTo>
                  <a:close/>
                </a:path>
              </a:pathLst>
            </a:custGeom>
            <a:solidFill>
              <a:srgbClr val="E9F6FD"/>
            </a:solidFill>
            <a:ln w="11517"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D5CFE059-6467-4927-9522-EFA4BEBD60F5}"/>
                </a:ext>
              </a:extLst>
            </p:cNvPr>
            <p:cNvSpPr/>
            <p:nvPr/>
          </p:nvSpPr>
          <p:spPr>
            <a:xfrm>
              <a:off x="6010291" y="7534463"/>
              <a:ext cx="2063020" cy="564737"/>
            </a:xfrm>
            <a:custGeom>
              <a:avLst/>
              <a:gdLst>
                <a:gd name="connsiteX0" fmla="*/ 0 w 2063019"/>
                <a:gd name="connsiteY0" fmla="*/ 0 h 564737"/>
                <a:gd name="connsiteX1" fmla="*/ 2065210 w 2063019"/>
                <a:gd name="connsiteY1" fmla="*/ 0 h 564737"/>
                <a:gd name="connsiteX2" fmla="*/ 2065210 w 2063019"/>
                <a:gd name="connsiteY2" fmla="*/ 574073 h 564737"/>
                <a:gd name="connsiteX3" fmla="*/ 0 w 2063019"/>
                <a:gd name="connsiteY3" fmla="*/ 574073 h 564737"/>
              </a:gdLst>
              <a:ahLst/>
              <a:cxnLst>
                <a:cxn ang="0">
                  <a:pos x="connsiteX0" y="connsiteY0"/>
                </a:cxn>
                <a:cxn ang="0">
                  <a:pos x="connsiteX1" y="connsiteY1"/>
                </a:cxn>
                <a:cxn ang="0">
                  <a:pos x="connsiteX2" y="connsiteY2"/>
                </a:cxn>
                <a:cxn ang="0">
                  <a:pos x="connsiteX3" y="connsiteY3"/>
                </a:cxn>
              </a:cxnLst>
              <a:rect l="l" t="t" r="r" b="b"/>
              <a:pathLst>
                <a:path w="2063019" h="564737">
                  <a:moveTo>
                    <a:pt x="0" y="0"/>
                  </a:moveTo>
                  <a:lnTo>
                    <a:pt x="2065210" y="0"/>
                  </a:lnTo>
                  <a:lnTo>
                    <a:pt x="2065210" y="574073"/>
                  </a:lnTo>
                  <a:lnTo>
                    <a:pt x="0" y="574073"/>
                  </a:lnTo>
                  <a:close/>
                </a:path>
              </a:pathLst>
            </a:custGeom>
            <a:solidFill>
              <a:srgbClr val="E9F6FD"/>
            </a:solidFill>
            <a:ln w="11517"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6A8EF562-B4F7-4EAF-9694-B29EFE14E33C}"/>
                </a:ext>
              </a:extLst>
            </p:cNvPr>
            <p:cNvSpPr/>
            <p:nvPr/>
          </p:nvSpPr>
          <p:spPr>
            <a:xfrm>
              <a:off x="6863275" y="7534463"/>
              <a:ext cx="357283" cy="564737"/>
            </a:xfrm>
            <a:custGeom>
              <a:avLst/>
              <a:gdLst>
                <a:gd name="connsiteX0" fmla="*/ 0 w 357282"/>
                <a:gd name="connsiteY0" fmla="*/ 0 h 564737"/>
                <a:gd name="connsiteX1" fmla="*/ 359242 w 357282"/>
                <a:gd name="connsiteY1" fmla="*/ 0 h 564737"/>
                <a:gd name="connsiteX2" fmla="*/ 359242 w 357282"/>
                <a:gd name="connsiteY2" fmla="*/ 574073 h 564737"/>
                <a:gd name="connsiteX3" fmla="*/ 0 w 357282"/>
                <a:gd name="connsiteY3" fmla="*/ 574073 h 564737"/>
              </a:gdLst>
              <a:ahLst/>
              <a:cxnLst>
                <a:cxn ang="0">
                  <a:pos x="connsiteX0" y="connsiteY0"/>
                </a:cxn>
                <a:cxn ang="0">
                  <a:pos x="connsiteX1" y="connsiteY1"/>
                </a:cxn>
                <a:cxn ang="0">
                  <a:pos x="connsiteX2" y="connsiteY2"/>
                </a:cxn>
                <a:cxn ang="0">
                  <a:pos x="connsiteX3" y="connsiteY3"/>
                </a:cxn>
              </a:cxnLst>
              <a:rect l="l" t="t" r="r" b="b"/>
              <a:pathLst>
                <a:path w="357282" h="564737">
                  <a:moveTo>
                    <a:pt x="0" y="0"/>
                  </a:moveTo>
                  <a:lnTo>
                    <a:pt x="359242" y="0"/>
                  </a:lnTo>
                  <a:lnTo>
                    <a:pt x="359242" y="574073"/>
                  </a:lnTo>
                  <a:lnTo>
                    <a:pt x="0" y="574073"/>
                  </a:lnTo>
                  <a:close/>
                </a:path>
              </a:pathLst>
            </a:custGeom>
            <a:solidFill>
              <a:srgbClr val="FCB736"/>
            </a:solidFill>
            <a:ln w="11517"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13679B11-D8AA-458E-A4B9-2921721FADAC}"/>
                </a:ext>
              </a:extLst>
            </p:cNvPr>
            <p:cNvSpPr/>
            <p:nvPr/>
          </p:nvSpPr>
          <p:spPr>
            <a:xfrm>
              <a:off x="6863275" y="8229320"/>
              <a:ext cx="357283" cy="875919"/>
            </a:xfrm>
            <a:custGeom>
              <a:avLst/>
              <a:gdLst>
                <a:gd name="connsiteX0" fmla="*/ 0 w 357282"/>
                <a:gd name="connsiteY0" fmla="*/ 0 h 875919"/>
                <a:gd name="connsiteX1" fmla="*/ 359242 w 357282"/>
                <a:gd name="connsiteY1" fmla="*/ 0 h 875919"/>
                <a:gd name="connsiteX2" fmla="*/ 359242 w 357282"/>
                <a:gd name="connsiteY2" fmla="*/ 882488 h 875919"/>
                <a:gd name="connsiteX3" fmla="*/ 0 w 357282"/>
                <a:gd name="connsiteY3" fmla="*/ 882488 h 875919"/>
              </a:gdLst>
              <a:ahLst/>
              <a:cxnLst>
                <a:cxn ang="0">
                  <a:pos x="connsiteX0" y="connsiteY0"/>
                </a:cxn>
                <a:cxn ang="0">
                  <a:pos x="connsiteX1" y="connsiteY1"/>
                </a:cxn>
                <a:cxn ang="0">
                  <a:pos x="connsiteX2" y="connsiteY2"/>
                </a:cxn>
                <a:cxn ang="0">
                  <a:pos x="connsiteX3" y="connsiteY3"/>
                </a:cxn>
              </a:cxnLst>
              <a:rect l="l" t="t" r="r" b="b"/>
              <a:pathLst>
                <a:path w="357282" h="875919">
                  <a:moveTo>
                    <a:pt x="0" y="0"/>
                  </a:moveTo>
                  <a:lnTo>
                    <a:pt x="359242" y="0"/>
                  </a:lnTo>
                  <a:lnTo>
                    <a:pt x="359242" y="882488"/>
                  </a:lnTo>
                  <a:lnTo>
                    <a:pt x="0" y="882488"/>
                  </a:lnTo>
                  <a:close/>
                </a:path>
              </a:pathLst>
            </a:custGeom>
            <a:solidFill>
              <a:srgbClr val="FCB736"/>
            </a:solidFill>
            <a:ln w="11517"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5216FD6E-30AE-4A6E-97FA-C00CBD8A48E4}"/>
                </a:ext>
              </a:extLst>
            </p:cNvPr>
            <p:cNvSpPr/>
            <p:nvPr/>
          </p:nvSpPr>
          <p:spPr>
            <a:xfrm>
              <a:off x="7023361" y="6757178"/>
              <a:ext cx="553212" cy="783717"/>
            </a:xfrm>
            <a:custGeom>
              <a:avLst/>
              <a:gdLst>
                <a:gd name="connsiteX0" fmla="*/ 558053 w 553212"/>
                <a:gd name="connsiteY0" fmla="*/ 158840 h 783717"/>
                <a:gd name="connsiteX1" fmla="*/ 397275 w 553212"/>
                <a:gd name="connsiteY1" fmla="*/ 781319 h 783717"/>
                <a:gd name="connsiteX2" fmla="*/ 395086 w 553212"/>
                <a:gd name="connsiteY2" fmla="*/ 784315 h 783717"/>
                <a:gd name="connsiteX3" fmla="*/ 289284 w 553212"/>
                <a:gd name="connsiteY3" fmla="*/ 782471 h 783717"/>
                <a:gd name="connsiteX4" fmla="*/ 288477 w 553212"/>
                <a:gd name="connsiteY4" fmla="*/ 782471 h 783717"/>
                <a:gd name="connsiteX5" fmla="*/ 0 w 553212"/>
                <a:gd name="connsiteY5" fmla="*/ 777285 h 783717"/>
                <a:gd name="connsiteX6" fmla="*/ 196045 w 553212"/>
                <a:gd name="connsiteY6" fmla="*/ 25839 h 783717"/>
                <a:gd name="connsiteX7" fmla="*/ 522555 w 553212"/>
                <a:gd name="connsiteY7" fmla="*/ 78970 h 783717"/>
                <a:gd name="connsiteX8" fmla="*/ 522670 w 553212"/>
                <a:gd name="connsiteY8" fmla="*/ 78970 h 783717"/>
                <a:gd name="connsiteX9" fmla="*/ 558053 w 553212"/>
                <a:gd name="connsiteY9" fmla="*/ 158840 h 78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212" h="783717">
                  <a:moveTo>
                    <a:pt x="558053" y="158840"/>
                  </a:moveTo>
                  <a:cubicBezTo>
                    <a:pt x="539612" y="242859"/>
                    <a:pt x="546643" y="588962"/>
                    <a:pt x="397275" y="781319"/>
                  </a:cubicBezTo>
                  <a:cubicBezTo>
                    <a:pt x="396699" y="782356"/>
                    <a:pt x="395892" y="783393"/>
                    <a:pt x="395086" y="784315"/>
                  </a:cubicBezTo>
                  <a:lnTo>
                    <a:pt x="289284" y="782471"/>
                  </a:lnTo>
                  <a:lnTo>
                    <a:pt x="288477" y="782471"/>
                  </a:lnTo>
                  <a:lnTo>
                    <a:pt x="0" y="777285"/>
                  </a:lnTo>
                  <a:cubicBezTo>
                    <a:pt x="0" y="777285"/>
                    <a:pt x="21552" y="107437"/>
                    <a:pt x="196045" y="25839"/>
                  </a:cubicBezTo>
                  <a:cubicBezTo>
                    <a:pt x="319019" y="-31673"/>
                    <a:pt x="457898" y="16042"/>
                    <a:pt x="522555" y="78970"/>
                  </a:cubicBezTo>
                  <a:lnTo>
                    <a:pt x="522670" y="78970"/>
                  </a:lnTo>
                  <a:cubicBezTo>
                    <a:pt x="549409" y="105132"/>
                    <a:pt x="563470" y="133946"/>
                    <a:pt x="558053" y="158840"/>
                  </a:cubicBezTo>
                  <a:close/>
                </a:path>
              </a:pathLst>
            </a:custGeom>
            <a:solidFill>
              <a:srgbClr val="FCB736"/>
            </a:solidFill>
            <a:ln w="11517"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9E9876E7-99FA-44B5-B670-4AB4092E63F4}"/>
                </a:ext>
              </a:extLst>
            </p:cNvPr>
            <p:cNvSpPr/>
            <p:nvPr/>
          </p:nvSpPr>
          <p:spPr>
            <a:xfrm>
              <a:off x="7311838" y="6836033"/>
              <a:ext cx="265081" cy="703040"/>
            </a:xfrm>
            <a:custGeom>
              <a:avLst/>
              <a:gdLst>
                <a:gd name="connsiteX0" fmla="*/ 269576 w 265080"/>
                <a:gd name="connsiteY0" fmla="*/ 79985 h 703040"/>
                <a:gd name="connsiteX1" fmla="*/ 108798 w 265080"/>
                <a:gd name="connsiteY1" fmla="*/ 702464 h 703040"/>
                <a:gd name="connsiteX2" fmla="*/ 807 w 265080"/>
                <a:gd name="connsiteY2" fmla="*/ 703501 h 703040"/>
                <a:gd name="connsiteX3" fmla="*/ 0 w 265080"/>
                <a:gd name="connsiteY3" fmla="*/ 703501 h 703040"/>
                <a:gd name="connsiteX4" fmla="*/ 32847 w 265080"/>
                <a:gd name="connsiteY4" fmla="*/ 227969 h 703040"/>
                <a:gd name="connsiteX5" fmla="*/ 234078 w 265080"/>
                <a:gd name="connsiteY5" fmla="*/ 0 h 703040"/>
                <a:gd name="connsiteX6" fmla="*/ 234193 w 265080"/>
                <a:gd name="connsiteY6" fmla="*/ 0 h 703040"/>
                <a:gd name="connsiteX7" fmla="*/ 269576 w 265080"/>
                <a:gd name="connsiteY7" fmla="*/ 79985 h 70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080" h="703040">
                  <a:moveTo>
                    <a:pt x="269576" y="79985"/>
                  </a:moveTo>
                  <a:cubicBezTo>
                    <a:pt x="251135" y="164004"/>
                    <a:pt x="258166" y="510107"/>
                    <a:pt x="108798" y="702464"/>
                  </a:cubicBezTo>
                  <a:lnTo>
                    <a:pt x="807" y="703501"/>
                  </a:lnTo>
                  <a:lnTo>
                    <a:pt x="0" y="703501"/>
                  </a:lnTo>
                  <a:cubicBezTo>
                    <a:pt x="0" y="703501"/>
                    <a:pt x="922" y="414102"/>
                    <a:pt x="32847" y="227969"/>
                  </a:cubicBezTo>
                  <a:cubicBezTo>
                    <a:pt x="65003" y="41721"/>
                    <a:pt x="234078" y="0"/>
                    <a:pt x="234078" y="0"/>
                  </a:cubicBezTo>
                  <a:lnTo>
                    <a:pt x="234193" y="0"/>
                  </a:lnTo>
                  <a:cubicBezTo>
                    <a:pt x="260932" y="26278"/>
                    <a:pt x="274993" y="55091"/>
                    <a:pt x="269576" y="79985"/>
                  </a:cubicBezTo>
                  <a:close/>
                </a:path>
              </a:pathLst>
            </a:custGeom>
            <a:solidFill>
              <a:srgbClr val="D88F1A"/>
            </a:solidFill>
            <a:ln w="11517"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554B56F0-3486-4E60-9051-4BDCF5BC267A}"/>
                </a:ext>
              </a:extLst>
            </p:cNvPr>
            <p:cNvSpPr/>
            <p:nvPr/>
          </p:nvSpPr>
          <p:spPr>
            <a:xfrm>
              <a:off x="7041916" y="7240339"/>
              <a:ext cx="80677" cy="288131"/>
            </a:xfrm>
            <a:custGeom>
              <a:avLst/>
              <a:gdLst>
                <a:gd name="connsiteX0" fmla="*/ 6684 w 80676"/>
                <a:gd name="connsiteY0" fmla="*/ 0 h 288131"/>
                <a:gd name="connsiteX1" fmla="*/ 90704 w 80676"/>
                <a:gd name="connsiteY1" fmla="*/ 296084 h 288131"/>
                <a:gd name="connsiteX2" fmla="*/ 43104 w 80676"/>
                <a:gd name="connsiteY2" fmla="*/ 296084 h 288131"/>
                <a:gd name="connsiteX3" fmla="*/ 0 w 80676"/>
                <a:gd name="connsiteY3" fmla="*/ 55206 h 288131"/>
              </a:gdLst>
              <a:ahLst/>
              <a:cxnLst>
                <a:cxn ang="0">
                  <a:pos x="connsiteX0" y="connsiteY0"/>
                </a:cxn>
                <a:cxn ang="0">
                  <a:pos x="connsiteX1" y="connsiteY1"/>
                </a:cxn>
                <a:cxn ang="0">
                  <a:pos x="connsiteX2" y="connsiteY2"/>
                </a:cxn>
                <a:cxn ang="0">
                  <a:pos x="connsiteX3" y="connsiteY3"/>
                </a:cxn>
              </a:cxnLst>
              <a:rect l="l" t="t" r="r" b="b"/>
              <a:pathLst>
                <a:path w="80676" h="288131">
                  <a:moveTo>
                    <a:pt x="6684" y="0"/>
                  </a:moveTo>
                  <a:cubicBezTo>
                    <a:pt x="6684" y="0"/>
                    <a:pt x="95890" y="161469"/>
                    <a:pt x="90704" y="296084"/>
                  </a:cubicBezTo>
                  <a:lnTo>
                    <a:pt x="43104" y="296084"/>
                  </a:lnTo>
                  <a:cubicBezTo>
                    <a:pt x="43104" y="296084"/>
                    <a:pt x="39070" y="118710"/>
                    <a:pt x="0" y="55206"/>
                  </a:cubicBezTo>
                </a:path>
              </a:pathLst>
            </a:custGeom>
            <a:solidFill>
              <a:srgbClr val="D88F1A"/>
            </a:solidFill>
            <a:ln w="11517"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5B04EC50-B5D7-49FD-97BB-E99615823221}"/>
                </a:ext>
              </a:extLst>
            </p:cNvPr>
            <p:cNvSpPr/>
            <p:nvPr/>
          </p:nvSpPr>
          <p:spPr>
            <a:xfrm>
              <a:off x="6560237" y="7013309"/>
              <a:ext cx="518636" cy="518636"/>
            </a:xfrm>
            <a:custGeom>
              <a:avLst/>
              <a:gdLst>
                <a:gd name="connsiteX0" fmla="*/ 516255 w 518636"/>
                <a:gd name="connsiteY0" fmla="*/ 521154 h 518636"/>
                <a:gd name="connsiteX1" fmla="*/ 232157 w 518636"/>
                <a:gd name="connsiteY1" fmla="*/ 521154 h 518636"/>
                <a:gd name="connsiteX2" fmla="*/ 232042 w 518636"/>
                <a:gd name="connsiteY2" fmla="*/ 521039 h 518636"/>
                <a:gd name="connsiteX3" fmla="*/ 39 w 518636"/>
                <a:gd name="connsiteY3" fmla="*/ 177586 h 518636"/>
                <a:gd name="connsiteX4" fmla="*/ 10181 w 518636"/>
                <a:gd name="connsiteY4" fmla="*/ 145777 h 518636"/>
                <a:gd name="connsiteX5" fmla="*/ 10296 w 518636"/>
                <a:gd name="connsiteY5" fmla="*/ 145661 h 518636"/>
                <a:gd name="connsiteX6" fmla="*/ 296583 w 518636"/>
                <a:gd name="connsiteY6" fmla="*/ 2633 h 518636"/>
                <a:gd name="connsiteX7" fmla="*/ 516255 w 518636"/>
                <a:gd name="connsiteY7" fmla="*/ 521154 h 51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8636" h="518636">
                  <a:moveTo>
                    <a:pt x="516255" y="521154"/>
                  </a:moveTo>
                  <a:lnTo>
                    <a:pt x="232157" y="521154"/>
                  </a:lnTo>
                  <a:cubicBezTo>
                    <a:pt x="232157" y="521154"/>
                    <a:pt x="232157" y="521154"/>
                    <a:pt x="232042" y="521039"/>
                  </a:cubicBezTo>
                  <a:cubicBezTo>
                    <a:pt x="225242" y="513086"/>
                    <a:pt x="3611" y="258609"/>
                    <a:pt x="39" y="177586"/>
                  </a:cubicBezTo>
                  <a:cubicBezTo>
                    <a:pt x="-423" y="167444"/>
                    <a:pt x="3266" y="156726"/>
                    <a:pt x="10181" y="145777"/>
                  </a:cubicBezTo>
                  <a:cubicBezTo>
                    <a:pt x="10181" y="145777"/>
                    <a:pt x="10181" y="145777"/>
                    <a:pt x="10296" y="145661"/>
                  </a:cubicBezTo>
                  <a:cubicBezTo>
                    <a:pt x="58817" y="69134"/>
                    <a:pt x="265465" y="-16153"/>
                    <a:pt x="296583" y="2633"/>
                  </a:cubicBezTo>
                  <a:cubicBezTo>
                    <a:pt x="332196" y="23955"/>
                    <a:pt x="546566" y="269904"/>
                    <a:pt x="516255" y="521154"/>
                  </a:cubicBezTo>
                  <a:close/>
                </a:path>
              </a:pathLst>
            </a:custGeom>
            <a:solidFill>
              <a:srgbClr val="FCB736"/>
            </a:solidFill>
            <a:ln w="11517"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0375ECA9-9EE8-4EB3-BF85-B161380D1F33}"/>
                </a:ext>
              </a:extLst>
            </p:cNvPr>
            <p:cNvSpPr/>
            <p:nvPr/>
          </p:nvSpPr>
          <p:spPr>
            <a:xfrm>
              <a:off x="6560122" y="7147391"/>
              <a:ext cx="368808" cy="380333"/>
            </a:xfrm>
            <a:custGeom>
              <a:avLst/>
              <a:gdLst>
                <a:gd name="connsiteX0" fmla="*/ 372765 w 368808"/>
                <a:gd name="connsiteY0" fmla="*/ 387072 h 380333"/>
                <a:gd name="connsiteX1" fmla="*/ 232157 w 368808"/>
                <a:gd name="connsiteY1" fmla="*/ 387072 h 380333"/>
                <a:gd name="connsiteX2" fmla="*/ 232042 w 368808"/>
                <a:gd name="connsiteY2" fmla="*/ 386957 h 380333"/>
                <a:gd name="connsiteX3" fmla="*/ 39 w 368808"/>
                <a:gd name="connsiteY3" fmla="*/ 43504 h 380333"/>
                <a:gd name="connsiteX4" fmla="*/ 10181 w 368808"/>
                <a:gd name="connsiteY4" fmla="*/ 11695 h 380333"/>
                <a:gd name="connsiteX5" fmla="*/ 10296 w 368808"/>
                <a:gd name="connsiteY5" fmla="*/ 11579 h 380333"/>
                <a:gd name="connsiteX6" fmla="*/ 372765 w 368808"/>
                <a:gd name="connsiteY6" fmla="*/ 387072 h 38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808" h="380333">
                  <a:moveTo>
                    <a:pt x="372765" y="387072"/>
                  </a:moveTo>
                  <a:lnTo>
                    <a:pt x="232157" y="387072"/>
                  </a:lnTo>
                  <a:cubicBezTo>
                    <a:pt x="232157" y="387072"/>
                    <a:pt x="232157" y="387072"/>
                    <a:pt x="232042" y="386957"/>
                  </a:cubicBezTo>
                  <a:cubicBezTo>
                    <a:pt x="225242" y="379005"/>
                    <a:pt x="3611" y="124527"/>
                    <a:pt x="39" y="43504"/>
                  </a:cubicBezTo>
                  <a:cubicBezTo>
                    <a:pt x="-422" y="33362"/>
                    <a:pt x="3266" y="22644"/>
                    <a:pt x="10181" y="11695"/>
                  </a:cubicBezTo>
                  <a:cubicBezTo>
                    <a:pt x="10181" y="11695"/>
                    <a:pt x="10181" y="11695"/>
                    <a:pt x="10296" y="11579"/>
                  </a:cubicBezTo>
                  <a:cubicBezTo>
                    <a:pt x="16866" y="7200"/>
                    <a:pt x="180524" y="-93070"/>
                    <a:pt x="372765" y="387072"/>
                  </a:cubicBezTo>
                  <a:close/>
                </a:path>
              </a:pathLst>
            </a:custGeom>
            <a:solidFill>
              <a:srgbClr val="D88F1A"/>
            </a:solidFill>
            <a:ln w="11517"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85D9999E-D7D1-4B63-9546-BDE1C0889B4C}"/>
                </a:ext>
              </a:extLst>
            </p:cNvPr>
            <p:cNvSpPr/>
            <p:nvPr/>
          </p:nvSpPr>
          <p:spPr>
            <a:xfrm>
              <a:off x="6201495" y="8108536"/>
              <a:ext cx="656939" cy="115253"/>
            </a:xfrm>
            <a:custGeom>
              <a:avLst/>
              <a:gdLst>
                <a:gd name="connsiteX0" fmla="*/ 0 w 656939"/>
                <a:gd name="connsiteY0" fmla="*/ 0 h 115252"/>
                <a:gd name="connsiteX1" fmla="*/ 661665 w 656939"/>
                <a:gd name="connsiteY1" fmla="*/ 0 h 115252"/>
                <a:gd name="connsiteX2" fmla="*/ 661665 w 656939"/>
                <a:gd name="connsiteY2" fmla="*/ 120785 h 115252"/>
                <a:gd name="connsiteX3" fmla="*/ 0 w 656939"/>
                <a:gd name="connsiteY3" fmla="*/ 120785 h 115252"/>
              </a:gdLst>
              <a:ahLst/>
              <a:cxnLst>
                <a:cxn ang="0">
                  <a:pos x="connsiteX0" y="connsiteY0"/>
                </a:cxn>
                <a:cxn ang="0">
                  <a:pos x="connsiteX1" y="connsiteY1"/>
                </a:cxn>
                <a:cxn ang="0">
                  <a:pos x="connsiteX2" y="connsiteY2"/>
                </a:cxn>
                <a:cxn ang="0">
                  <a:pos x="connsiteX3" y="connsiteY3"/>
                </a:cxn>
              </a:cxnLst>
              <a:rect l="l" t="t" r="r" b="b"/>
              <a:pathLst>
                <a:path w="656939" h="115252">
                  <a:moveTo>
                    <a:pt x="0" y="0"/>
                  </a:moveTo>
                  <a:lnTo>
                    <a:pt x="661665" y="0"/>
                  </a:lnTo>
                  <a:lnTo>
                    <a:pt x="661665" y="120785"/>
                  </a:lnTo>
                  <a:lnTo>
                    <a:pt x="0" y="120785"/>
                  </a:lnTo>
                  <a:close/>
                </a:path>
              </a:pathLst>
            </a:custGeom>
            <a:solidFill>
              <a:srgbClr val="D6E3E8"/>
            </a:solidFill>
            <a:ln w="11517"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30599A67-5BFF-4C42-B6E8-BFE404F7D675}"/>
                </a:ext>
              </a:extLst>
            </p:cNvPr>
            <p:cNvSpPr/>
            <p:nvPr/>
          </p:nvSpPr>
          <p:spPr>
            <a:xfrm>
              <a:off x="6863275" y="8108536"/>
              <a:ext cx="357283" cy="115253"/>
            </a:xfrm>
            <a:custGeom>
              <a:avLst/>
              <a:gdLst>
                <a:gd name="connsiteX0" fmla="*/ 0 w 357282"/>
                <a:gd name="connsiteY0" fmla="*/ 0 h 115252"/>
                <a:gd name="connsiteX1" fmla="*/ 359242 w 357282"/>
                <a:gd name="connsiteY1" fmla="*/ 0 h 115252"/>
                <a:gd name="connsiteX2" fmla="*/ 359242 w 357282"/>
                <a:gd name="connsiteY2" fmla="*/ 120785 h 115252"/>
                <a:gd name="connsiteX3" fmla="*/ 0 w 357282"/>
                <a:gd name="connsiteY3" fmla="*/ 120785 h 115252"/>
              </a:gdLst>
              <a:ahLst/>
              <a:cxnLst>
                <a:cxn ang="0">
                  <a:pos x="connsiteX0" y="connsiteY0"/>
                </a:cxn>
                <a:cxn ang="0">
                  <a:pos x="connsiteX1" y="connsiteY1"/>
                </a:cxn>
                <a:cxn ang="0">
                  <a:pos x="connsiteX2" y="connsiteY2"/>
                </a:cxn>
                <a:cxn ang="0">
                  <a:pos x="connsiteX3" y="connsiteY3"/>
                </a:cxn>
              </a:cxnLst>
              <a:rect l="l" t="t" r="r" b="b"/>
              <a:pathLst>
                <a:path w="357282" h="115252">
                  <a:moveTo>
                    <a:pt x="0" y="0"/>
                  </a:moveTo>
                  <a:lnTo>
                    <a:pt x="359242" y="0"/>
                  </a:lnTo>
                  <a:lnTo>
                    <a:pt x="359242" y="120785"/>
                  </a:lnTo>
                  <a:lnTo>
                    <a:pt x="0" y="120785"/>
                  </a:lnTo>
                  <a:close/>
                </a:path>
              </a:pathLst>
            </a:custGeom>
            <a:solidFill>
              <a:srgbClr val="D88F1A"/>
            </a:solidFill>
            <a:ln w="11517"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DF61D46E-3052-48E7-BCAF-AC182AE79980}"/>
                </a:ext>
              </a:extLst>
            </p:cNvPr>
            <p:cNvSpPr/>
            <p:nvPr/>
          </p:nvSpPr>
          <p:spPr>
            <a:xfrm>
              <a:off x="7222517" y="8108536"/>
              <a:ext cx="656939" cy="115253"/>
            </a:xfrm>
            <a:custGeom>
              <a:avLst/>
              <a:gdLst>
                <a:gd name="connsiteX0" fmla="*/ 0 w 656939"/>
                <a:gd name="connsiteY0" fmla="*/ 0 h 115252"/>
                <a:gd name="connsiteX1" fmla="*/ 661895 w 656939"/>
                <a:gd name="connsiteY1" fmla="*/ 0 h 115252"/>
                <a:gd name="connsiteX2" fmla="*/ 661895 w 656939"/>
                <a:gd name="connsiteY2" fmla="*/ 120785 h 115252"/>
                <a:gd name="connsiteX3" fmla="*/ 0 w 656939"/>
                <a:gd name="connsiteY3" fmla="*/ 120785 h 115252"/>
              </a:gdLst>
              <a:ahLst/>
              <a:cxnLst>
                <a:cxn ang="0">
                  <a:pos x="connsiteX0" y="connsiteY0"/>
                </a:cxn>
                <a:cxn ang="0">
                  <a:pos x="connsiteX1" y="connsiteY1"/>
                </a:cxn>
                <a:cxn ang="0">
                  <a:pos x="connsiteX2" y="connsiteY2"/>
                </a:cxn>
                <a:cxn ang="0">
                  <a:pos x="connsiteX3" y="connsiteY3"/>
                </a:cxn>
              </a:cxnLst>
              <a:rect l="l" t="t" r="r" b="b"/>
              <a:pathLst>
                <a:path w="656939" h="115252">
                  <a:moveTo>
                    <a:pt x="0" y="0"/>
                  </a:moveTo>
                  <a:lnTo>
                    <a:pt x="661895" y="0"/>
                  </a:lnTo>
                  <a:lnTo>
                    <a:pt x="661895" y="120785"/>
                  </a:lnTo>
                  <a:lnTo>
                    <a:pt x="0" y="120785"/>
                  </a:lnTo>
                  <a:close/>
                </a:path>
              </a:pathLst>
            </a:custGeom>
            <a:solidFill>
              <a:srgbClr val="D6E3E8"/>
            </a:solidFill>
            <a:ln w="11517"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A6C4468A-731A-45CA-9F96-00955B90CBDC}"/>
                </a:ext>
              </a:extLst>
            </p:cNvPr>
            <p:cNvSpPr/>
            <p:nvPr/>
          </p:nvSpPr>
          <p:spPr>
            <a:xfrm>
              <a:off x="6052034" y="8341387"/>
              <a:ext cx="322707" cy="253556"/>
            </a:xfrm>
            <a:custGeom>
              <a:avLst/>
              <a:gdLst>
                <a:gd name="connsiteX0" fmla="*/ 284882 w 322707"/>
                <a:gd name="connsiteY0" fmla="*/ 186323 h 253555"/>
                <a:gd name="connsiteX1" fmla="*/ 29137 w 322707"/>
                <a:gd name="connsiteY1" fmla="*/ 258470 h 253555"/>
                <a:gd name="connsiteX2" fmla="*/ 3782 w 322707"/>
                <a:gd name="connsiteY2" fmla="*/ 168574 h 253555"/>
                <a:gd name="connsiteX3" fmla="*/ 72587 w 322707"/>
                <a:gd name="connsiteY3" fmla="*/ 45599 h 253555"/>
                <a:gd name="connsiteX4" fmla="*/ 224259 w 322707"/>
                <a:gd name="connsiteY4" fmla="*/ 2840 h 253555"/>
                <a:gd name="connsiteX5" fmla="*/ 317614 w 322707"/>
                <a:gd name="connsiteY5" fmla="*/ 55165 h 253555"/>
                <a:gd name="connsiteX6" fmla="*/ 331214 w 322707"/>
                <a:gd name="connsiteY6" fmla="*/ 103571 h 253555"/>
                <a:gd name="connsiteX7" fmla="*/ 284882 w 322707"/>
                <a:gd name="connsiteY7" fmla="*/ 186323 h 253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707" h="253555">
                  <a:moveTo>
                    <a:pt x="284882" y="186323"/>
                  </a:moveTo>
                  <a:lnTo>
                    <a:pt x="29137" y="258470"/>
                  </a:lnTo>
                  <a:lnTo>
                    <a:pt x="3782" y="168574"/>
                  </a:lnTo>
                  <a:cubicBezTo>
                    <a:pt x="-11201" y="115557"/>
                    <a:pt x="19686" y="60582"/>
                    <a:pt x="72587" y="45599"/>
                  </a:cubicBezTo>
                  <a:lnTo>
                    <a:pt x="224259" y="2840"/>
                  </a:lnTo>
                  <a:cubicBezTo>
                    <a:pt x="264483" y="-8454"/>
                    <a:pt x="306320" y="14942"/>
                    <a:pt x="317614" y="55165"/>
                  </a:cubicBezTo>
                  <a:lnTo>
                    <a:pt x="331214" y="103571"/>
                  </a:lnTo>
                  <a:cubicBezTo>
                    <a:pt x="341356" y="139184"/>
                    <a:pt x="320611" y="176180"/>
                    <a:pt x="284882" y="186323"/>
                  </a:cubicBezTo>
                  <a:close/>
                </a:path>
              </a:pathLst>
            </a:custGeom>
            <a:solidFill>
              <a:srgbClr val="FFB2BA"/>
            </a:solidFill>
            <a:ln w="11517"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EC33A3F2-2863-43FD-B744-08588E51D92E}"/>
                </a:ext>
              </a:extLst>
            </p:cNvPr>
            <p:cNvSpPr/>
            <p:nvPr/>
          </p:nvSpPr>
          <p:spPr>
            <a:xfrm>
              <a:off x="6018820" y="8461900"/>
              <a:ext cx="622364" cy="541687"/>
            </a:xfrm>
            <a:custGeom>
              <a:avLst/>
              <a:gdLst>
                <a:gd name="connsiteX0" fmla="*/ 383906 w 622363"/>
                <a:gd name="connsiteY0" fmla="*/ 552982 h 541686"/>
                <a:gd name="connsiteX1" fmla="*/ 136229 w 622363"/>
                <a:gd name="connsiteY1" fmla="*/ 552982 h 541686"/>
                <a:gd name="connsiteX2" fmla="*/ 0 w 622363"/>
                <a:gd name="connsiteY2" fmla="*/ 416753 h 541686"/>
                <a:gd name="connsiteX3" fmla="*/ 0 w 622363"/>
                <a:gd name="connsiteY3" fmla="*/ 121015 h 541686"/>
                <a:gd name="connsiteX4" fmla="*/ 121015 w 622363"/>
                <a:gd name="connsiteY4" fmla="*/ 0 h 541686"/>
                <a:gd name="connsiteX5" fmla="*/ 465620 w 622363"/>
                <a:gd name="connsiteY5" fmla="*/ 0 h 541686"/>
                <a:gd name="connsiteX6" fmla="*/ 626974 w 622363"/>
                <a:gd name="connsiteY6" fmla="*/ 161354 h 541686"/>
                <a:gd name="connsiteX7" fmla="*/ 626974 w 622363"/>
                <a:gd name="connsiteY7" fmla="*/ 310029 h 541686"/>
                <a:gd name="connsiteX8" fmla="*/ 383906 w 622363"/>
                <a:gd name="connsiteY8" fmla="*/ 552982 h 54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363" h="541686">
                  <a:moveTo>
                    <a:pt x="383906" y="552982"/>
                  </a:moveTo>
                  <a:lnTo>
                    <a:pt x="136229" y="552982"/>
                  </a:lnTo>
                  <a:cubicBezTo>
                    <a:pt x="60969" y="552982"/>
                    <a:pt x="0" y="492013"/>
                    <a:pt x="0" y="416753"/>
                  </a:cubicBezTo>
                  <a:lnTo>
                    <a:pt x="0" y="121015"/>
                  </a:lnTo>
                  <a:cubicBezTo>
                    <a:pt x="0" y="54169"/>
                    <a:pt x="54169" y="0"/>
                    <a:pt x="121015" y="0"/>
                  </a:cubicBezTo>
                  <a:lnTo>
                    <a:pt x="465620" y="0"/>
                  </a:lnTo>
                  <a:cubicBezTo>
                    <a:pt x="554710" y="0"/>
                    <a:pt x="626974" y="72264"/>
                    <a:pt x="626974" y="161354"/>
                  </a:cubicBezTo>
                  <a:lnTo>
                    <a:pt x="626974" y="310029"/>
                  </a:lnTo>
                  <a:cubicBezTo>
                    <a:pt x="626974" y="444183"/>
                    <a:pt x="518176" y="552982"/>
                    <a:pt x="383906" y="552982"/>
                  </a:cubicBezTo>
                  <a:close/>
                </a:path>
              </a:pathLst>
            </a:custGeom>
            <a:solidFill>
              <a:srgbClr val="FFB2BA"/>
            </a:solidFill>
            <a:ln w="11517"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44609780-33FB-4E3C-94C5-583FA71E1CE6}"/>
                </a:ext>
              </a:extLst>
            </p:cNvPr>
            <p:cNvSpPr/>
            <p:nvPr/>
          </p:nvSpPr>
          <p:spPr>
            <a:xfrm>
              <a:off x="7616413" y="8341387"/>
              <a:ext cx="322707" cy="253556"/>
            </a:xfrm>
            <a:custGeom>
              <a:avLst/>
              <a:gdLst>
                <a:gd name="connsiteX0" fmla="*/ 48905 w 322707"/>
                <a:gd name="connsiteY0" fmla="*/ 186323 h 253555"/>
                <a:gd name="connsiteX1" fmla="*/ 304650 w 322707"/>
                <a:gd name="connsiteY1" fmla="*/ 258470 h 253555"/>
                <a:gd name="connsiteX2" fmla="*/ 330005 w 322707"/>
                <a:gd name="connsiteY2" fmla="*/ 168574 h 253555"/>
                <a:gd name="connsiteX3" fmla="*/ 261200 w 322707"/>
                <a:gd name="connsiteY3" fmla="*/ 45599 h 253555"/>
                <a:gd name="connsiteX4" fmla="*/ 109527 w 322707"/>
                <a:gd name="connsiteY4" fmla="*/ 2840 h 253555"/>
                <a:gd name="connsiteX5" fmla="*/ 16173 w 322707"/>
                <a:gd name="connsiteY5" fmla="*/ 55165 h 253555"/>
                <a:gd name="connsiteX6" fmla="*/ 2573 w 322707"/>
                <a:gd name="connsiteY6" fmla="*/ 103571 h 253555"/>
                <a:gd name="connsiteX7" fmla="*/ 48905 w 322707"/>
                <a:gd name="connsiteY7" fmla="*/ 186323 h 253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707" h="253555">
                  <a:moveTo>
                    <a:pt x="48905" y="186323"/>
                  </a:moveTo>
                  <a:lnTo>
                    <a:pt x="304650" y="258470"/>
                  </a:lnTo>
                  <a:lnTo>
                    <a:pt x="330005" y="168574"/>
                  </a:lnTo>
                  <a:cubicBezTo>
                    <a:pt x="344988" y="115557"/>
                    <a:pt x="314100" y="60582"/>
                    <a:pt x="261200" y="45599"/>
                  </a:cubicBezTo>
                  <a:lnTo>
                    <a:pt x="109527" y="2840"/>
                  </a:lnTo>
                  <a:cubicBezTo>
                    <a:pt x="69304" y="-8454"/>
                    <a:pt x="27467" y="14942"/>
                    <a:pt x="16173" y="55165"/>
                  </a:cubicBezTo>
                  <a:lnTo>
                    <a:pt x="2573" y="103571"/>
                  </a:lnTo>
                  <a:cubicBezTo>
                    <a:pt x="-7569" y="139184"/>
                    <a:pt x="13176" y="176180"/>
                    <a:pt x="48905" y="186323"/>
                  </a:cubicBezTo>
                  <a:close/>
                </a:path>
              </a:pathLst>
            </a:custGeom>
            <a:solidFill>
              <a:srgbClr val="FFB2BA"/>
            </a:solidFill>
            <a:ln w="11517"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ECC0CAA2-BA94-49C2-8FB0-8F0B80B8A1FA}"/>
                </a:ext>
              </a:extLst>
            </p:cNvPr>
            <p:cNvSpPr/>
            <p:nvPr/>
          </p:nvSpPr>
          <p:spPr>
            <a:xfrm>
              <a:off x="7356325" y="8461900"/>
              <a:ext cx="622364" cy="541687"/>
            </a:xfrm>
            <a:custGeom>
              <a:avLst/>
              <a:gdLst>
                <a:gd name="connsiteX0" fmla="*/ 243067 w 622363"/>
                <a:gd name="connsiteY0" fmla="*/ 552982 h 541686"/>
                <a:gd name="connsiteX1" fmla="*/ 490745 w 622363"/>
                <a:gd name="connsiteY1" fmla="*/ 552982 h 541686"/>
                <a:gd name="connsiteX2" fmla="*/ 626974 w 622363"/>
                <a:gd name="connsiteY2" fmla="*/ 416753 h 541686"/>
                <a:gd name="connsiteX3" fmla="*/ 626974 w 622363"/>
                <a:gd name="connsiteY3" fmla="*/ 121015 h 541686"/>
                <a:gd name="connsiteX4" fmla="*/ 505958 w 622363"/>
                <a:gd name="connsiteY4" fmla="*/ 0 h 541686"/>
                <a:gd name="connsiteX5" fmla="*/ 161354 w 622363"/>
                <a:gd name="connsiteY5" fmla="*/ 0 h 541686"/>
                <a:gd name="connsiteX6" fmla="*/ 0 w 622363"/>
                <a:gd name="connsiteY6" fmla="*/ 161354 h 541686"/>
                <a:gd name="connsiteX7" fmla="*/ 0 w 622363"/>
                <a:gd name="connsiteY7" fmla="*/ 310029 h 541686"/>
                <a:gd name="connsiteX8" fmla="*/ 243067 w 622363"/>
                <a:gd name="connsiteY8" fmla="*/ 552982 h 54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363" h="541686">
                  <a:moveTo>
                    <a:pt x="243067" y="552982"/>
                  </a:moveTo>
                  <a:lnTo>
                    <a:pt x="490745" y="552982"/>
                  </a:lnTo>
                  <a:cubicBezTo>
                    <a:pt x="566005" y="552982"/>
                    <a:pt x="626974" y="492013"/>
                    <a:pt x="626974" y="416753"/>
                  </a:cubicBezTo>
                  <a:lnTo>
                    <a:pt x="626974" y="121015"/>
                  </a:lnTo>
                  <a:cubicBezTo>
                    <a:pt x="626974" y="54169"/>
                    <a:pt x="572805" y="0"/>
                    <a:pt x="505958" y="0"/>
                  </a:cubicBezTo>
                  <a:lnTo>
                    <a:pt x="161354" y="0"/>
                  </a:lnTo>
                  <a:cubicBezTo>
                    <a:pt x="72263" y="0"/>
                    <a:pt x="0" y="72264"/>
                    <a:pt x="0" y="161354"/>
                  </a:cubicBezTo>
                  <a:lnTo>
                    <a:pt x="0" y="310029"/>
                  </a:lnTo>
                  <a:cubicBezTo>
                    <a:pt x="115" y="444183"/>
                    <a:pt x="108913" y="552982"/>
                    <a:pt x="243067" y="552982"/>
                  </a:cubicBezTo>
                  <a:close/>
                </a:path>
              </a:pathLst>
            </a:custGeom>
            <a:solidFill>
              <a:srgbClr val="FFB2BA"/>
            </a:solidFill>
            <a:ln w="11517"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BA77C3FD-EB4D-491D-A08C-7C11AF5A347E}"/>
                </a:ext>
              </a:extLst>
            </p:cNvPr>
            <p:cNvSpPr/>
            <p:nvPr/>
          </p:nvSpPr>
          <p:spPr>
            <a:xfrm>
              <a:off x="6818557" y="4483845"/>
              <a:ext cx="691515" cy="679990"/>
            </a:xfrm>
            <a:custGeom>
              <a:avLst/>
              <a:gdLst>
                <a:gd name="connsiteX0" fmla="*/ 691630 w 691515"/>
                <a:gd name="connsiteY0" fmla="*/ 0 h 679989"/>
                <a:gd name="connsiteX1" fmla="*/ 621326 w 691515"/>
                <a:gd name="connsiteY1" fmla="*/ 230390 h 679989"/>
                <a:gd name="connsiteX2" fmla="*/ 544914 w 691515"/>
                <a:gd name="connsiteY2" fmla="*/ 480949 h 679989"/>
                <a:gd name="connsiteX3" fmla="*/ 343913 w 691515"/>
                <a:gd name="connsiteY3" fmla="*/ 688864 h 679989"/>
                <a:gd name="connsiteX4" fmla="*/ 328815 w 691515"/>
                <a:gd name="connsiteY4" fmla="*/ 688403 h 679989"/>
                <a:gd name="connsiteX5" fmla="*/ 141530 w 691515"/>
                <a:gd name="connsiteY5" fmla="*/ 481410 h 679989"/>
                <a:gd name="connsiteX6" fmla="*/ 64887 w 691515"/>
                <a:gd name="connsiteY6" fmla="*/ 229929 h 679989"/>
                <a:gd name="connsiteX7" fmla="*/ 0 w 691515"/>
                <a:gd name="connsiteY7" fmla="*/ 17518 h 679989"/>
                <a:gd name="connsiteX8" fmla="*/ 691630 w 691515"/>
                <a:gd name="connsiteY8" fmla="*/ 0 h 679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1515" h="679989">
                  <a:moveTo>
                    <a:pt x="691630" y="0"/>
                  </a:moveTo>
                  <a:lnTo>
                    <a:pt x="621326" y="230390"/>
                  </a:lnTo>
                  <a:lnTo>
                    <a:pt x="544914" y="480949"/>
                  </a:lnTo>
                  <a:cubicBezTo>
                    <a:pt x="544914" y="593205"/>
                    <a:pt x="456054" y="688403"/>
                    <a:pt x="343913" y="688864"/>
                  </a:cubicBezTo>
                  <a:cubicBezTo>
                    <a:pt x="338958" y="688864"/>
                    <a:pt x="333887" y="688749"/>
                    <a:pt x="328815" y="688403"/>
                  </a:cubicBezTo>
                  <a:cubicBezTo>
                    <a:pt x="222207" y="681258"/>
                    <a:pt x="141530" y="588364"/>
                    <a:pt x="141530" y="481410"/>
                  </a:cubicBezTo>
                  <a:lnTo>
                    <a:pt x="64887" y="229929"/>
                  </a:lnTo>
                  <a:lnTo>
                    <a:pt x="0" y="17518"/>
                  </a:lnTo>
                  <a:lnTo>
                    <a:pt x="691630" y="0"/>
                  </a:lnTo>
                  <a:close/>
                </a:path>
              </a:pathLst>
            </a:custGeom>
            <a:solidFill>
              <a:srgbClr val="FFB2BA"/>
            </a:solidFill>
            <a:ln w="11517"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5CE34FB0-1368-479D-9C97-9116103099FB}"/>
                </a:ext>
              </a:extLst>
            </p:cNvPr>
            <p:cNvSpPr/>
            <p:nvPr/>
          </p:nvSpPr>
          <p:spPr>
            <a:xfrm>
              <a:off x="6818557" y="4483845"/>
              <a:ext cx="691515" cy="507111"/>
            </a:xfrm>
            <a:custGeom>
              <a:avLst/>
              <a:gdLst>
                <a:gd name="connsiteX0" fmla="*/ 691630 w 691515"/>
                <a:gd name="connsiteY0" fmla="*/ 0 h 507111"/>
                <a:gd name="connsiteX1" fmla="*/ 621326 w 691515"/>
                <a:gd name="connsiteY1" fmla="*/ 230390 h 507111"/>
                <a:gd name="connsiteX2" fmla="*/ 343337 w 691515"/>
                <a:gd name="connsiteY2" fmla="*/ 517714 h 507111"/>
                <a:gd name="connsiteX3" fmla="*/ 64887 w 691515"/>
                <a:gd name="connsiteY3" fmla="*/ 229929 h 507111"/>
                <a:gd name="connsiteX4" fmla="*/ 0 w 691515"/>
                <a:gd name="connsiteY4" fmla="*/ 17518 h 507111"/>
                <a:gd name="connsiteX5" fmla="*/ 691630 w 691515"/>
                <a:gd name="connsiteY5" fmla="*/ 0 h 50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1515" h="507111">
                  <a:moveTo>
                    <a:pt x="691630" y="0"/>
                  </a:moveTo>
                  <a:lnTo>
                    <a:pt x="621326" y="230390"/>
                  </a:lnTo>
                  <a:cubicBezTo>
                    <a:pt x="554825" y="311528"/>
                    <a:pt x="453979" y="517714"/>
                    <a:pt x="343337" y="517714"/>
                  </a:cubicBezTo>
                  <a:cubicBezTo>
                    <a:pt x="232579" y="517714"/>
                    <a:pt x="131388" y="311182"/>
                    <a:pt x="64887" y="229929"/>
                  </a:cubicBezTo>
                  <a:lnTo>
                    <a:pt x="0" y="17518"/>
                  </a:lnTo>
                  <a:lnTo>
                    <a:pt x="691630" y="0"/>
                  </a:lnTo>
                  <a:close/>
                </a:path>
              </a:pathLst>
            </a:custGeom>
            <a:solidFill>
              <a:srgbClr val="F29EAA"/>
            </a:solidFill>
            <a:ln w="11517"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D12CDB6D-8908-4FC1-8234-39773FD7EA44}"/>
                </a:ext>
              </a:extLst>
            </p:cNvPr>
            <p:cNvSpPr/>
            <p:nvPr/>
          </p:nvSpPr>
          <p:spPr>
            <a:xfrm>
              <a:off x="6670688" y="3503392"/>
              <a:ext cx="979646" cy="1244727"/>
            </a:xfrm>
            <a:custGeom>
              <a:avLst/>
              <a:gdLst>
                <a:gd name="connsiteX0" fmla="*/ 491206 w 979646"/>
                <a:gd name="connsiteY0" fmla="*/ 1249452 h 1244727"/>
                <a:gd name="connsiteX1" fmla="*/ 491206 w 979646"/>
                <a:gd name="connsiteY1" fmla="*/ 1249452 h 1244727"/>
                <a:gd name="connsiteX2" fmla="*/ 139456 w 979646"/>
                <a:gd name="connsiteY2" fmla="*/ 965931 h 1244727"/>
                <a:gd name="connsiteX3" fmla="*/ 0 w 979646"/>
                <a:gd name="connsiteY3" fmla="*/ 323860 h 1244727"/>
                <a:gd name="connsiteX4" fmla="*/ 323860 w 979646"/>
                <a:gd name="connsiteY4" fmla="*/ 0 h 1244727"/>
                <a:gd name="connsiteX5" fmla="*/ 658323 w 979646"/>
                <a:gd name="connsiteY5" fmla="*/ 0 h 1244727"/>
                <a:gd name="connsiteX6" fmla="*/ 982182 w 979646"/>
                <a:gd name="connsiteY6" fmla="*/ 323860 h 1244727"/>
                <a:gd name="connsiteX7" fmla="*/ 842727 w 979646"/>
                <a:gd name="connsiteY7" fmla="*/ 965931 h 1244727"/>
                <a:gd name="connsiteX8" fmla="*/ 491206 w 979646"/>
                <a:gd name="connsiteY8" fmla="*/ 1249452 h 124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9646" h="1244727">
                  <a:moveTo>
                    <a:pt x="491206" y="1249452"/>
                  </a:moveTo>
                  <a:lnTo>
                    <a:pt x="491206" y="1249452"/>
                  </a:lnTo>
                  <a:cubicBezTo>
                    <a:pt x="321901" y="1249452"/>
                    <a:pt x="175414" y="1131434"/>
                    <a:pt x="139456" y="965931"/>
                  </a:cubicBezTo>
                  <a:lnTo>
                    <a:pt x="0" y="323860"/>
                  </a:lnTo>
                  <a:cubicBezTo>
                    <a:pt x="0" y="144988"/>
                    <a:pt x="144988" y="0"/>
                    <a:pt x="323860" y="0"/>
                  </a:cubicBezTo>
                  <a:lnTo>
                    <a:pt x="658323" y="0"/>
                  </a:lnTo>
                  <a:cubicBezTo>
                    <a:pt x="837194" y="0"/>
                    <a:pt x="982182" y="144988"/>
                    <a:pt x="982182" y="323860"/>
                  </a:cubicBezTo>
                  <a:lnTo>
                    <a:pt x="842727" y="965931"/>
                  </a:lnTo>
                  <a:cubicBezTo>
                    <a:pt x="806998" y="1131434"/>
                    <a:pt x="660512" y="1249452"/>
                    <a:pt x="491206" y="1249452"/>
                  </a:cubicBezTo>
                  <a:close/>
                </a:path>
              </a:pathLst>
            </a:custGeom>
            <a:solidFill>
              <a:srgbClr val="FFB2BA"/>
            </a:solidFill>
            <a:ln w="11517"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702D6DB0-6CB6-464B-BAA2-B915E2CD46A5}"/>
                </a:ext>
              </a:extLst>
            </p:cNvPr>
            <p:cNvSpPr/>
            <p:nvPr/>
          </p:nvSpPr>
          <p:spPr>
            <a:xfrm>
              <a:off x="6560947" y="3534510"/>
              <a:ext cx="265081" cy="622364"/>
            </a:xfrm>
            <a:custGeom>
              <a:avLst/>
              <a:gdLst>
                <a:gd name="connsiteX0" fmla="*/ 182120 w 265080"/>
                <a:gd name="connsiteY0" fmla="*/ 625706 h 622363"/>
                <a:gd name="connsiteX1" fmla="*/ 6014 w 265080"/>
                <a:gd name="connsiteY1" fmla="*/ 281447 h 622363"/>
                <a:gd name="connsiteX2" fmla="*/ 229719 w 265080"/>
                <a:gd name="connsiteY2" fmla="*/ 0 h 622363"/>
                <a:gd name="connsiteX3" fmla="*/ 274437 w 265080"/>
                <a:gd name="connsiteY3" fmla="*/ 0 h 622363"/>
                <a:gd name="connsiteX4" fmla="*/ 182120 w 265080"/>
                <a:gd name="connsiteY4" fmla="*/ 625706 h 6223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080" h="622363">
                  <a:moveTo>
                    <a:pt x="182120" y="625706"/>
                  </a:moveTo>
                  <a:lnTo>
                    <a:pt x="6014" y="281447"/>
                  </a:lnTo>
                  <a:cubicBezTo>
                    <a:pt x="-27294" y="137496"/>
                    <a:pt x="81965" y="0"/>
                    <a:pt x="229719" y="0"/>
                  </a:cubicBezTo>
                  <a:lnTo>
                    <a:pt x="274437" y="0"/>
                  </a:lnTo>
                  <a:lnTo>
                    <a:pt x="182120" y="625706"/>
                  </a:lnTo>
                  <a:close/>
                </a:path>
              </a:pathLst>
            </a:custGeom>
            <a:solidFill>
              <a:srgbClr val="001149"/>
            </a:solidFill>
            <a:ln w="11517"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F603CDFF-BECD-4A74-9223-D0CF9767C2F7}"/>
                </a:ext>
              </a:extLst>
            </p:cNvPr>
            <p:cNvSpPr/>
            <p:nvPr/>
          </p:nvSpPr>
          <p:spPr>
            <a:xfrm>
              <a:off x="7434466" y="3534510"/>
              <a:ext cx="265081" cy="610838"/>
            </a:xfrm>
            <a:custGeom>
              <a:avLst/>
              <a:gdLst>
                <a:gd name="connsiteX0" fmla="*/ 149021 w 265080"/>
                <a:gd name="connsiteY0" fmla="*/ 613259 h 610838"/>
                <a:gd name="connsiteX1" fmla="*/ 268423 w 265080"/>
                <a:gd name="connsiteY1" fmla="*/ 281447 h 610838"/>
                <a:gd name="connsiteX2" fmla="*/ 44718 w 265080"/>
                <a:gd name="connsiteY2" fmla="*/ 0 h 610838"/>
                <a:gd name="connsiteX3" fmla="*/ 0 w 265080"/>
                <a:gd name="connsiteY3" fmla="*/ 0 h 610838"/>
                <a:gd name="connsiteX4" fmla="*/ 149021 w 265080"/>
                <a:gd name="connsiteY4" fmla="*/ 613259 h 610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080" h="610838">
                  <a:moveTo>
                    <a:pt x="149021" y="613259"/>
                  </a:moveTo>
                  <a:lnTo>
                    <a:pt x="268423" y="281447"/>
                  </a:lnTo>
                  <a:cubicBezTo>
                    <a:pt x="301731" y="137496"/>
                    <a:pt x="192471" y="0"/>
                    <a:pt x="44718" y="0"/>
                  </a:cubicBezTo>
                  <a:lnTo>
                    <a:pt x="0" y="0"/>
                  </a:lnTo>
                  <a:lnTo>
                    <a:pt x="149021" y="613259"/>
                  </a:lnTo>
                  <a:close/>
                </a:path>
              </a:pathLst>
            </a:custGeom>
            <a:solidFill>
              <a:srgbClr val="001149"/>
            </a:solidFill>
            <a:ln w="11517"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419DADC1-FBBF-4DD0-B157-CEC2229FF9C1}"/>
                </a:ext>
              </a:extLst>
            </p:cNvPr>
            <p:cNvSpPr/>
            <p:nvPr/>
          </p:nvSpPr>
          <p:spPr>
            <a:xfrm>
              <a:off x="6735690" y="3281761"/>
              <a:ext cx="910495" cy="564737"/>
            </a:xfrm>
            <a:custGeom>
              <a:avLst/>
              <a:gdLst>
                <a:gd name="connsiteX0" fmla="*/ 347025 w 910494"/>
                <a:gd name="connsiteY0" fmla="*/ 570269 h 564737"/>
                <a:gd name="connsiteX1" fmla="*/ 0 w 910494"/>
                <a:gd name="connsiteY1" fmla="*/ 570269 h 564737"/>
                <a:gd name="connsiteX2" fmla="*/ 28583 w 910494"/>
                <a:gd name="connsiteY2" fmla="*/ 298158 h 564737"/>
                <a:gd name="connsiteX3" fmla="*/ 326741 w 910494"/>
                <a:gd name="connsiteY3" fmla="*/ 0 h 564737"/>
                <a:gd name="connsiteX4" fmla="*/ 917295 w 910494"/>
                <a:gd name="connsiteY4" fmla="*/ 0 h 564737"/>
                <a:gd name="connsiteX5" fmla="*/ 917295 w 910494"/>
                <a:gd name="connsiteY5" fmla="*/ 0 h 564737"/>
                <a:gd name="connsiteX6" fmla="*/ 347025 w 910494"/>
                <a:gd name="connsiteY6" fmla="*/ 570269 h 56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0494" h="564737">
                  <a:moveTo>
                    <a:pt x="347025" y="570269"/>
                  </a:moveTo>
                  <a:lnTo>
                    <a:pt x="0" y="570269"/>
                  </a:lnTo>
                  <a:lnTo>
                    <a:pt x="28583" y="298158"/>
                  </a:lnTo>
                  <a:cubicBezTo>
                    <a:pt x="28583" y="133462"/>
                    <a:pt x="162160" y="0"/>
                    <a:pt x="326741" y="0"/>
                  </a:cubicBezTo>
                  <a:lnTo>
                    <a:pt x="917295" y="0"/>
                  </a:lnTo>
                  <a:lnTo>
                    <a:pt x="917295" y="0"/>
                  </a:lnTo>
                  <a:cubicBezTo>
                    <a:pt x="917295" y="314985"/>
                    <a:pt x="662010" y="570269"/>
                    <a:pt x="347025" y="570269"/>
                  </a:cubicBezTo>
                  <a:close/>
                </a:path>
              </a:pathLst>
            </a:custGeom>
            <a:solidFill>
              <a:srgbClr val="001149"/>
            </a:solidFill>
            <a:ln w="11517"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D96A8BD2-E9FB-45E1-B10B-92B9A7FBE14B}"/>
                </a:ext>
              </a:extLst>
            </p:cNvPr>
            <p:cNvSpPr/>
            <p:nvPr/>
          </p:nvSpPr>
          <p:spPr>
            <a:xfrm>
              <a:off x="6810604" y="3988605"/>
              <a:ext cx="230505" cy="230505"/>
            </a:xfrm>
            <a:custGeom>
              <a:avLst/>
              <a:gdLst>
                <a:gd name="connsiteX0" fmla="*/ 232349 w 230505"/>
                <a:gd name="connsiteY0" fmla="*/ 116175 h 230505"/>
                <a:gd name="connsiteX1" fmla="*/ 116175 w 230505"/>
                <a:gd name="connsiteY1" fmla="*/ 232349 h 230505"/>
                <a:gd name="connsiteX2" fmla="*/ 0 w 230505"/>
                <a:gd name="connsiteY2" fmla="*/ 116175 h 230505"/>
                <a:gd name="connsiteX3" fmla="*/ 116175 w 230505"/>
                <a:gd name="connsiteY3" fmla="*/ 0 h 230505"/>
                <a:gd name="connsiteX4" fmla="*/ 232349 w 230505"/>
                <a:gd name="connsiteY4" fmla="*/ 116175 h 23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505" h="230505">
                  <a:moveTo>
                    <a:pt x="232349" y="116175"/>
                  </a:moveTo>
                  <a:cubicBezTo>
                    <a:pt x="232349" y="180336"/>
                    <a:pt x="180336" y="232349"/>
                    <a:pt x="116175" y="232349"/>
                  </a:cubicBezTo>
                  <a:cubicBezTo>
                    <a:pt x="52013" y="232349"/>
                    <a:pt x="0" y="180336"/>
                    <a:pt x="0" y="116175"/>
                  </a:cubicBezTo>
                  <a:cubicBezTo>
                    <a:pt x="0" y="52013"/>
                    <a:pt x="52013" y="0"/>
                    <a:pt x="116175" y="0"/>
                  </a:cubicBezTo>
                  <a:cubicBezTo>
                    <a:pt x="180336" y="0"/>
                    <a:pt x="232349" y="52013"/>
                    <a:pt x="232349" y="116175"/>
                  </a:cubicBezTo>
                  <a:close/>
                </a:path>
              </a:pathLst>
            </a:custGeom>
            <a:noFill/>
            <a:ln w="23035" cap="flat">
              <a:solidFill>
                <a:srgbClr val="001149"/>
              </a:solid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6DD4A05B-9CCC-4B05-A356-44B2F653378F}"/>
                </a:ext>
              </a:extLst>
            </p:cNvPr>
            <p:cNvSpPr/>
            <p:nvPr/>
          </p:nvSpPr>
          <p:spPr>
            <a:xfrm>
              <a:off x="7256286" y="3988605"/>
              <a:ext cx="230505" cy="230505"/>
            </a:xfrm>
            <a:custGeom>
              <a:avLst/>
              <a:gdLst>
                <a:gd name="connsiteX0" fmla="*/ 232349 w 230505"/>
                <a:gd name="connsiteY0" fmla="*/ 116175 h 230505"/>
                <a:gd name="connsiteX1" fmla="*/ 116175 w 230505"/>
                <a:gd name="connsiteY1" fmla="*/ 232349 h 230505"/>
                <a:gd name="connsiteX2" fmla="*/ 0 w 230505"/>
                <a:gd name="connsiteY2" fmla="*/ 116175 h 230505"/>
                <a:gd name="connsiteX3" fmla="*/ 116175 w 230505"/>
                <a:gd name="connsiteY3" fmla="*/ 0 h 230505"/>
                <a:gd name="connsiteX4" fmla="*/ 232349 w 230505"/>
                <a:gd name="connsiteY4" fmla="*/ 116175 h 23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505" h="230505">
                  <a:moveTo>
                    <a:pt x="232349" y="116175"/>
                  </a:moveTo>
                  <a:cubicBezTo>
                    <a:pt x="232349" y="180336"/>
                    <a:pt x="180336" y="232349"/>
                    <a:pt x="116175" y="232349"/>
                  </a:cubicBezTo>
                  <a:cubicBezTo>
                    <a:pt x="52013" y="232349"/>
                    <a:pt x="0" y="180336"/>
                    <a:pt x="0" y="116175"/>
                  </a:cubicBezTo>
                  <a:cubicBezTo>
                    <a:pt x="0" y="52013"/>
                    <a:pt x="52013" y="0"/>
                    <a:pt x="116175" y="0"/>
                  </a:cubicBezTo>
                  <a:cubicBezTo>
                    <a:pt x="180336" y="0"/>
                    <a:pt x="232349" y="52013"/>
                    <a:pt x="232349" y="116175"/>
                  </a:cubicBezTo>
                  <a:close/>
                </a:path>
              </a:pathLst>
            </a:custGeom>
            <a:noFill/>
            <a:ln w="23035" cap="flat">
              <a:solidFill>
                <a:srgbClr val="001149"/>
              </a:solid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13EE5FB3-0034-48C0-913E-0E6CBB210365}"/>
                </a:ext>
              </a:extLst>
            </p:cNvPr>
            <p:cNvSpPr/>
            <p:nvPr/>
          </p:nvSpPr>
          <p:spPr>
            <a:xfrm>
              <a:off x="7042838" y="4104779"/>
              <a:ext cx="207455" cy="11525"/>
            </a:xfrm>
            <a:custGeom>
              <a:avLst/>
              <a:gdLst>
                <a:gd name="connsiteX0" fmla="*/ 0 w 207454"/>
                <a:gd name="connsiteY0" fmla="*/ 0 h 0"/>
                <a:gd name="connsiteX1" fmla="*/ 213563 w 207454"/>
                <a:gd name="connsiteY1" fmla="*/ 0 h 0"/>
              </a:gdLst>
              <a:ahLst/>
              <a:cxnLst>
                <a:cxn ang="0">
                  <a:pos x="connsiteX0" y="connsiteY0"/>
                </a:cxn>
                <a:cxn ang="0">
                  <a:pos x="connsiteX1" y="connsiteY1"/>
                </a:cxn>
              </a:cxnLst>
              <a:rect l="l" t="t" r="r" b="b"/>
              <a:pathLst>
                <a:path w="207454">
                  <a:moveTo>
                    <a:pt x="0" y="0"/>
                  </a:moveTo>
                  <a:lnTo>
                    <a:pt x="213563" y="0"/>
                  </a:lnTo>
                </a:path>
              </a:pathLst>
            </a:custGeom>
            <a:ln w="23035" cap="flat">
              <a:solidFill>
                <a:srgbClr val="001149"/>
              </a:solid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6149963E-367B-494A-B802-D23F3E4862D1}"/>
                </a:ext>
              </a:extLst>
            </p:cNvPr>
            <p:cNvSpPr/>
            <p:nvPr/>
          </p:nvSpPr>
          <p:spPr>
            <a:xfrm>
              <a:off x="6880102" y="4093369"/>
              <a:ext cx="80677" cy="80677"/>
            </a:xfrm>
            <a:custGeom>
              <a:avLst/>
              <a:gdLst>
                <a:gd name="connsiteX0" fmla="*/ 88053 w 80676"/>
                <a:gd name="connsiteY0" fmla="*/ 44026 h 80676"/>
                <a:gd name="connsiteX1" fmla="*/ 44026 w 80676"/>
                <a:gd name="connsiteY1" fmla="*/ 88053 h 80676"/>
                <a:gd name="connsiteX2" fmla="*/ 0 w 80676"/>
                <a:gd name="connsiteY2" fmla="*/ 44026 h 80676"/>
                <a:gd name="connsiteX3" fmla="*/ 44026 w 80676"/>
                <a:gd name="connsiteY3" fmla="*/ 0 h 80676"/>
                <a:gd name="connsiteX4" fmla="*/ 88053 w 80676"/>
                <a:gd name="connsiteY4" fmla="*/ 44026 h 80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76" h="80676">
                  <a:moveTo>
                    <a:pt x="88053" y="44026"/>
                  </a:moveTo>
                  <a:cubicBezTo>
                    <a:pt x="88053" y="68342"/>
                    <a:pt x="68342" y="88053"/>
                    <a:pt x="44026" y="88053"/>
                  </a:cubicBezTo>
                  <a:cubicBezTo>
                    <a:pt x="19711" y="88053"/>
                    <a:pt x="0" y="68342"/>
                    <a:pt x="0" y="44026"/>
                  </a:cubicBezTo>
                  <a:cubicBezTo>
                    <a:pt x="0" y="19711"/>
                    <a:pt x="19711" y="0"/>
                    <a:pt x="44026" y="0"/>
                  </a:cubicBezTo>
                  <a:cubicBezTo>
                    <a:pt x="68342" y="0"/>
                    <a:pt x="88053" y="19711"/>
                    <a:pt x="88053" y="44026"/>
                  </a:cubicBezTo>
                  <a:close/>
                </a:path>
              </a:pathLst>
            </a:custGeom>
            <a:solidFill>
              <a:srgbClr val="001149"/>
            </a:solidFill>
            <a:ln w="11517"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1840A868-B7B3-429B-B7D6-96395921A8E1}"/>
                </a:ext>
              </a:extLst>
            </p:cNvPr>
            <p:cNvSpPr/>
            <p:nvPr/>
          </p:nvSpPr>
          <p:spPr>
            <a:xfrm>
              <a:off x="7328434" y="4093369"/>
              <a:ext cx="80677" cy="80677"/>
            </a:xfrm>
            <a:custGeom>
              <a:avLst/>
              <a:gdLst>
                <a:gd name="connsiteX0" fmla="*/ 88053 w 80676"/>
                <a:gd name="connsiteY0" fmla="*/ 44026 h 80676"/>
                <a:gd name="connsiteX1" fmla="*/ 44026 w 80676"/>
                <a:gd name="connsiteY1" fmla="*/ 88053 h 80676"/>
                <a:gd name="connsiteX2" fmla="*/ 0 w 80676"/>
                <a:gd name="connsiteY2" fmla="*/ 44026 h 80676"/>
                <a:gd name="connsiteX3" fmla="*/ 44026 w 80676"/>
                <a:gd name="connsiteY3" fmla="*/ 0 h 80676"/>
                <a:gd name="connsiteX4" fmla="*/ 88053 w 80676"/>
                <a:gd name="connsiteY4" fmla="*/ 44026 h 80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76" h="80676">
                  <a:moveTo>
                    <a:pt x="88053" y="44026"/>
                  </a:moveTo>
                  <a:cubicBezTo>
                    <a:pt x="88053" y="68342"/>
                    <a:pt x="68342" y="88053"/>
                    <a:pt x="44026" y="88053"/>
                  </a:cubicBezTo>
                  <a:cubicBezTo>
                    <a:pt x="19711" y="88053"/>
                    <a:pt x="0" y="68342"/>
                    <a:pt x="0" y="44026"/>
                  </a:cubicBezTo>
                  <a:cubicBezTo>
                    <a:pt x="0" y="19711"/>
                    <a:pt x="19711" y="0"/>
                    <a:pt x="44026" y="0"/>
                  </a:cubicBezTo>
                  <a:cubicBezTo>
                    <a:pt x="68342" y="0"/>
                    <a:pt x="88053" y="19711"/>
                    <a:pt x="88053" y="44026"/>
                  </a:cubicBezTo>
                  <a:close/>
                </a:path>
              </a:pathLst>
            </a:custGeom>
            <a:solidFill>
              <a:srgbClr val="001149"/>
            </a:solidFill>
            <a:ln w="11517"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DDE38E2D-3F4F-4D73-B355-90AFC5E3B245}"/>
                </a:ext>
              </a:extLst>
            </p:cNvPr>
            <p:cNvSpPr/>
            <p:nvPr/>
          </p:nvSpPr>
          <p:spPr>
            <a:xfrm>
              <a:off x="6721663" y="4147768"/>
              <a:ext cx="864394" cy="679990"/>
            </a:xfrm>
            <a:custGeom>
              <a:avLst/>
              <a:gdLst>
                <a:gd name="connsiteX0" fmla="*/ 21403 w 864393"/>
                <a:gd name="connsiteY0" fmla="*/ 12447 h 679989"/>
                <a:gd name="connsiteX1" fmla="*/ 237963 w 864393"/>
                <a:gd name="connsiteY1" fmla="*/ 335961 h 679989"/>
                <a:gd name="connsiteX2" fmla="*/ 598127 w 864393"/>
                <a:gd name="connsiteY2" fmla="*/ 343107 h 679989"/>
                <a:gd name="connsiteX3" fmla="*/ 861825 w 864393"/>
                <a:gd name="connsiteY3" fmla="*/ 0 h 679989"/>
                <a:gd name="connsiteX4" fmla="*/ 861825 w 864393"/>
                <a:gd name="connsiteY4" fmla="*/ 445336 h 679989"/>
                <a:gd name="connsiteX5" fmla="*/ 465356 w 864393"/>
                <a:gd name="connsiteY5" fmla="*/ 680451 h 679989"/>
                <a:gd name="connsiteX6" fmla="*/ 14143 w 864393"/>
                <a:gd name="connsiteY6" fmla="*/ 441993 h 679989"/>
                <a:gd name="connsiteX7" fmla="*/ 21403 w 864393"/>
                <a:gd name="connsiteY7" fmla="*/ 12447 h 679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4393" h="679989">
                  <a:moveTo>
                    <a:pt x="21403" y="12447"/>
                  </a:moveTo>
                  <a:cubicBezTo>
                    <a:pt x="21403" y="12447"/>
                    <a:pt x="137002" y="346219"/>
                    <a:pt x="237963" y="335961"/>
                  </a:cubicBezTo>
                  <a:cubicBezTo>
                    <a:pt x="338924" y="325704"/>
                    <a:pt x="516759" y="317521"/>
                    <a:pt x="598127" y="343107"/>
                  </a:cubicBezTo>
                  <a:cubicBezTo>
                    <a:pt x="679495" y="368693"/>
                    <a:pt x="861825" y="0"/>
                    <a:pt x="861825" y="0"/>
                  </a:cubicBezTo>
                  <a:cubicBezTo>
                    <a:pt x="861825" y="0"/>
                    <a:pt x="879343" y="366157"/>
                    <a:pt x="861825" y="445336"/>
                  </a:cubicBezTo>
                  <a:cubicBezTo>
                    <a:pt x="844306" y="524514"/>
                    <a:pt x="625327" y="674803"/>
                    <a:pt x="465356" y="680451"/>
                  </a:cubicBezTo>
                  <a:cubicBezTo>
                    <a:pt x="305386" y="686213"/>
                    <a:pt x="49640" y="568310"/>
                    <a:pt x="14143" y="441993"/>
                  </a:cubicBezTo>
                  <a:cubicBezTo>
                    <a:pt x="-21471" y="315561"/>
                    <a:pt x="21403" y="12447"/>
                    <a:pt x="21403" y="12447"/>
                  </a:cubicBezTo>
                  <a:close/>
                </a:path>
              </a:pathLst>
            </a:custGeom>
            <a:solidFill>
              <a:srgbClr val="001149"/>
            </a:solidFill>
            <a:ln w="11517"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B86F49B9-0A86-4BAD-8D90-580C51A1878C}"/>
                </a:ext>
              </a:extLst>
            </p:cNvPr>
            <p:cNvSpPr/>
            <p:nvPr/>
          </p:nvSpPr>
          <p:spPr>
            <a:xfrm>
              <a:off x="8034816" y="7575199"/>
              <a:ext cx="518636" cy="161354"/>
            </a:xfrm>
            <a:custGeom>
              <a:avLst/>
              <a:gdLst>
                <a:gd name="connsiteX0" fmla="*/ 526589 w 518636"/>
                <a:gd name="connsiteY0" fmla="*/ 41900 h 161353"/>
                <a:gd name="connsiteX1" fmla="*/ 258742 w 518636"/>
                <a:gd name="connsiteY1" fmla="*/ 5942 h 161353"/>
                <a:gd name="connsiteX2" fmla="*/ 0 w 518636"/>
                <a:gd name="connsiteY2" fmla="*/ 164529 h 161353"/>
              </a:gdLst>
              <a:ahLst/>
              <a:cxnLst>
                <a:cxn ang="0">
                  <a:pos x="connsiteX0" y="connsiteY0"/>
                </a:cxn>
                <a:cxn ang="0">
                  <a:pos x="connsiteX1" y="connsiteY1"/>
                </a:cxn>
                <a:cxn ang="0">
                  <a:pos x="connsiteX2" y="connsiteY2"/>
                </a:cxn>
              </a:cxnLst>
              <a:rect l="l" t="t" r="r" b="b"/>
              <a:pathLst>
                <a:path w="518636" h="161353">
                  <a:moveTo>
                    <a:pt x="526589" y="41900"/>
                  </a:moveTo>
                  <a:cubicBezTo>
                    <a:pt x="526589" y="41900"/>
                    <a:pt x="357283" y="-18838"/>
                    <a:pt x="258742" y="5942"/>
                  </a:cubicBezTo>
                  <a:cubicBezTo>
                    <a:pt x="160086" y="30836"/>
                    <a:pt x="45064" y="154733"/>
                    <a:pt x="0" y="164529"/>
                  </a:cubicBezTo>
                </a:path>
              </a:pathLst>
            </a:custGeom>
            <a:noFill/>
            <a:ln w="11517" cap="rnd">
              <a:solidFill>
                <a:srgbClr val="FFFFFF"/>
              </a:solid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1D55B2E9-9454-4212-9DD7-B313A09231A6}"/>
                </a:ext>
              </a:extLst>
            </p:cNvPr>
            <p:cNvSpPr/>
            <p:nvPr/>
          </p:nvSpPr>
          <p:spPr>
            <a:xfrm>
              <a:off x="8387857" y="6113802"/>
              <a:ext cx="2270474" cy="1855565"/>
            </a:xfrm>
            <a:custGeom>
              <a:avLst/>
              <a:gdLst>
                <a:gd name="connsiteX0" fmla="*/ 7930 w 2270474"/>
                <a:gd name="connsiteY0" fmla="*/ 1306445 h 1855565"/>
                <a:gd name="connsiteX1" fmla="*/ 208585 w 2270474"/>
                <a:gd name="connsiteY1" fmla="*/ 1694040 h 1855565"/>
                <a:gd name="connsiteX2" fmla="*/ 252611 w 2270474"/>
                <a:gd name="connsiteY2" fmla="*/ 1729768 h 1855565"/>
                <a:gd name="connsiteX3" fmla="*/ 707282 w 2270474"/>
                <a:gd name="connsiteY3" fmla="*/ 1855393 h 1855565"/>
                <a:gd name="connsiteX4" fmla="*/ 758800 w 2270474"/>
                <a:gd name="connsiteY4" fmla="*/ 1849976 h 1855565"/>
                <a:gd name="connsiteX5" fmla="*/ 2238297 w 2270474"/>
                <a:gd name="connsiteY5" fmla="*/ 1084008 h 1855565"/>
                <a:gd name="connsiteX6" fmla="*/ 2268608 w 2270474"/>
                <a:gd name="connsiteY6" fmla="*/ 988464 h 1855565"/>
                <a:gd name="connsiteX7" fmla="*/ 1776710 w 2270474"/>
                <a:gd name="connsiteY7" fmla="*/ 38322 h 1855565"/>
                <a:gd name="connsiteX8" fmla="*/ 1681166 w 2270474"/>
                <a:gd name="connsiteY8" fmla="*/ 8011 h 1855565"/>
                <a:gd name="connsiteX9" fmla="*/ 201324 w 2270474"/>
                <a:gd name="connsiteY9" fmla="*/ 774209 h 1855565"/>
                <a:gd name="connsiteX10" fmla="*/ 167555 w 2270474"/>
                <a:gd name="connsiteY10" fmla="*/ 812358 h 1855565"/>
                <a:gd name="connsiteX11" fmla="*/ 4588 w 2270474"/>
                <a:gd name="connsiteY11" fmla="*/ 1249050 h 1855565"/>
                <a:gd name="connsiteX12" fmla="*/ 7930 w 2270474"/>
                <a:gd name="connsiteY12" fmla="*/ 1306445 h 1855565"/>
                <a:gd name="connsiteX13" fmla="*/ 444046 w 2270474"/>
                <a:gd name="connsiteY13" fmla="*/ 1312669 h 1855565"/>
                <a:gd name="connsiteX14" fmla="*/ 384806 w 2270474"/>
                <a:gd name="connsiteY14" fmla="*/ 1499033 h 1855565"/>
                <a:gd name="connsiteX15" fmla="*/ 241662 w 2270474"/>
                <a:gd name="connsiteY15" fmla="*/ 1453508 h 1855565"/>
                <a:gd name="connsiteX16" fmla="*/ 300902 w 2270474"/>
                <a:gd name="connsiteY16" fmla="*/ 1267145 h 1855565"/>
                <a:gd name="connsiteX17" fmla="*/ 444046 w 2270474"/>
                <a:gd name="connsiteY17" fmla="*/ 1312669 h 185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0474" h="1855565">
                  <a:moveTo>
                    <a:pt x="7930" y="1306445"/>
                  </a:moveTo>
                  <a:lnTo>
                    <a:pt x="208585" y="1694040"/>
                  </a:lnTo>
                  <a:cubicBezTo>
                    <a:pt x="217689" y="1711558"/>
                    <a:pt x="233594" y="1724466"/>
                    <a:pt x="252611" y="1729768"/>
                  </a:cubicBezTo>
                  <a:lnTo>
                    <a:pt x="707282" y="1855393"/>
                  </a:lnTo>
                  <a:cubicBezTo>
                    <a:pt x="724455" y="1860119"/>
                    <a:pt x="742895" y="1858274"/>
                    <a:pt x="758800" y="1849976"/>
                  </a:cubicBezTo>
                  <a:lnTo>
                    <a:pt x="2238297" y="1084008"/>
                  </a:lnTo>
                  <a:cubicBezTo>
                    <a:pt x="2273103" y="1066029"/>
                    <a:pt x="2286703" y="1023270"/>
                    <a:pt x="2268608" y="988464"/>
                  </a:cubicBezTo>
                  <a:lnTo>
                    <a:pt x="1776710" y="38322"/>
                  </a:lnTo>
                  <a:cubicBezTo>
                    <a:pt x="1758731" y="3516"/>
                    <a:pt x="1715972" y="-10084"/>
                    <a:pt x="1681166" y="8011"/>
                  </a:cubicBezTo>
                  <a:lnTo>
                    <a:pt x="201324" y="774209"/>
                  </a:lnTo>
                  <a:cubicBezTo>
                    <a:pt x="185650" y="782277"/>
                    <a:pt x="173663" y="795877"/>
                    <a:pt x="167555" y="812358"/>
                  </a:cubicBezTo>
                  <a:lnTo>
                    <a:pt x="4588" y="1249050"/>
                  </a:lnTo>
                  <a:cubicBezTo>
                    <a:pt x="-2558" y="1267836"/>
                    <a:pt x="-1290" y="1288697"/>
                    <a:pt x="7930" y="1306445"/>
                  </a:cubicBezTo>
                  <a:close/>
                  <a:moveTo>
                    <a:pt x="444046" y="1312669"/>
                  </a:moveTo>
                  <a:cubicBezTo>
                    <a:pt x="490147" y="1379631"/>
                    <a:pt x="461103" y="1471026"/>
                    <a:pt x="384806" y="1499033"/>
                  </a:cubicBezTo>
                  <a:cubicBezTo>
                    <a:pt x="332827" y="1518165"/>
                    <a:pt x="273010" y="1499148"/>
                    <a:pt x="241662" y="1453508"/>
                  </a:cubicBezTo>
                  <a:cubicBezTo>
                    <a:pt x="195561" y="1386546"/>
                    <a:pt x="224605" y="1295151"/>
                    <a:pt x="300902" y="1267145"/>
                  </a:cubicBezTo>
                  <a:cubicBezTo>
                    <a:pt x="352880" y="1248128"/>
                    <a:pt x="412582" y="1267145"/>
                    <a:pt x="444046" y="1312669"/>
                  </a:cubicBezTo>
                  <a:close/>
                </a:path>
              </a:pathLst>
            </a:custGeom>
            <a:solidFill>
              <a:srgbClr val="FCB736"/>
            </a:solidFill>
            <a:ln w="11517"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9607AD2E-EE64-4121-9148-B041E468FD02}"/>
                </a:ext>
              </a:extLst>
            </p:cNvPr>
            <p:cNvSpPr/>
            <p:nvPr/>
          </p:nvSpPr>
          <p:spPr>
            <a:xfrm>
              <a:off x="8427653" y="6400426"/>
              <a:ext cx="2282000" cy="1659636"/>
            </a:xfrm>
            <a:custGeom>
              <a:avLst/>
              <a:gdLst>
                <a:gd name="connsiteX0" fmla="*/ 3401 w 2281999"/>
                <a:gd name="connsiteY0" fmla="*/ 1005185 h 1659636"/>
                <a:gd name="connsiteX1" fmla="*/ 136749 w 2281999"/>
                <a:gd name="connsiteY1" fmla="*/ 1420786 h 1659636"/>
                <a:gd name="connsiteX2" fmla="*/ 174206 w 2281999"/>
                <a:gd name="connsiteY2" fmla="*/ 1463314 h 1659636"/>
                <a:gd name="connsiteX3" fmla="*/ 601678 w 2281999"/>
                <a:gd name="connsiteY3" fmla="*/ 1662931 h 1659636"/>
                <a:gd name="connsiteX4" fmla="*/ 653310 w 2281999"/>
                <a:gd name="connsiteY4" fmla="*/ 1666158 h 1659636"/>
                <a:gd name="connsiteX5" fmla="*/ 2239646 w 2281999"/>
                <a:gd name="connsiteY5" fmla="*/ 1157318 h 1659636"/>
                <a:gd name="connsiteX6" fmla="*/ 2285516 w 2281999"/>
                <a:gd name="connsiteY6" fmla="*/ 1068113 h 1659636"/>
                <a:gd name="connsiteX7" fmla="*/ 1958660 w 2281999"/>
                <a:gd name="connsiteY7" fmla="*/ 49281 h 1659636"/>
                <a:gd name="connsiteX8" fmla="*/ 1869455 w 2281999"/>
                <a:gd name="connsiteY8" fmla="*/ 3410 h 1659636"/>
                <a:gd name="connsiteX9" fmla="*/ 282659 w 2281999"/>
                <a:gd name="connsiteY9" fmla="*/ 512481 h 1659636"/>
                <a:gd name="connsiteX10" fmla="*/ 242896 w 2281999"/>
                <a:gd name="connsiteY10" fmla="*/ 544521 h 1659636"/>
                <a:gd name="connsiteX11" fmla="*/ 9395 w 2281999"/>
                <a:gd name="connsiteY11" fmla="*/ 948020 h 1659636"/>
                <a:gd name="connsiteX12" fmla="*/ 3401 w 2281999"/>
                <a:gd name="connsiteY12" fmla="*/ 1005185 h 1659636"/>
                <a:gd name="connsiteX13" fmla="*/ 432372 w 2281999"/>
                <a:gd name="connsiteY13" fmla="*/ 1084018 h 1659636"/>
                <a:gd name="connsiteX14" fmla="*/ 342936 w 2281999"/>
                <a:gd name="connsiteY14" fmla="*/ 1257934 h 1659636"/>
                <a:gd name="connsiteX15" fmla="*/ 209358 w 2281999"/>
                <a:gd name="connsiteY15" fmla="*/ 1189243 h 1659636"/>
                <a:gd name="connsiteX16" fmla="*/ 298794 w 2281999"/>
                <a:gd name="connsiteY16" fmla="*/ 1015327 h 1659636"/>
                <a:gd name="connsiteX17" fmla="*/ 432372 w 2281999"/>
                <a:gd name="connsiteY17" fmla="*/ 1084018 h 165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81999" h="1659636">
                  <a:moveTo>
                    <a:pt x="3401" y="1005185"/>
                  </a:moveTo>
                  <a:lnTo>
                    <a:pt x="136749" y="1420786"/>
                  </a:lnTo>
                  <a:cubicBezTo>
                    <a:pt x="142742" y="1439572"/>
                    <a:pt x="156342" y="1455016"/>
                    <a:pt x="174206" y="1463314"/>
                  </a:cubicBezTo>
                  <a:lnTo>
                    <a:pt x="601678" y="1662931"/>
                  </a:lnTo>
                  <a:cubicBezTo>
                    <a:pt x="617812" y="1670538"/>
                    <a:pt x="636369" y="1671690"/>
                    <a:pt x="653310" y="1666158"/>
                  </a:cubicBezTo>
                  <a:lnTo>
                    <a:pt x="2239646" y="1157318"/>
                  </a:lnTo>
                  <a:cubicBezTo>
                    <a:pt x="2276873" y="1145332"/>
                    <a:pt x="2297503" y="1105455"/>
                    <a:pt x="2285516" y="1068113"/>
                  </a:cubicBezTo>
                  <a:lnTo>
                    <a:pt x="1958660" y="49281"/>
                  </a:lnTo>
                  <a:cubicBezTo>
                    <a:pt x="1946674" y="12054"/>
                    <a:pt x="1906797" y="-8576"/>
                    <a:pt x="1869455" y="3410"/>
                  </a:cubicBezTo>
                  <a:lnTo>
                    <a:pt x="282659" y="512481"/>
                  </a:lnTo>
                  <a:cubicBezTo>
                    <a:pt x="265947" y="517897"/>
                    <a:pt x="251771" y="529307"/>
                    <a:pt x="242896" y="544521"/>
                  </a:cubicBezTo>
                  <a:lnTo>
                    <a:pt x="9395" y="948020"/>
                  </a:lnTo>
                  <a:cubicBezTo>
                    <a:pt x="-517" y="965308"/>
                    <a:pt x="-2707" y="986053"/>
                    <a:pt x="3401" y="1005185"/>
                  </a:cubicBezTo>
                  <a:close/>
                  <a:moveTo>
                    <a:pt x="432372" y="1084018"/>
                  </a:moveTo>
                  <a:cubicBezTo>
                    <a:pt x="466717" y="1157664"/>
                    <a:pt x="422805" y="1242951"/>
                    <a:pt x="342936" y="1257934"/>
                  </a:cubicBezTo>
                  <a:cubicBezTo>
                    <a:pt x="288537" y="1268076"/>
                    <a:pt x="232754" y="1239378"/>
                    <a:pt x="209358" y="1189243"/>
                  </a:cubicBezTo>
                  <a:cubicBezTo>
                    <a:pt x="175013" y="1115597"/>
                    <a:pt x="218924" y="1030310"/>
                    <a:pt x="298794" y="1015327"/>
                  </a:cubicBezTo>
                  <a:cubicBezTo>
                    <a:pt x="353193" y="1005070"/>
                    <a:pt x="408975" y="1033768"/>
                    <a:pt x="432372" y="1084018"/>
                  </a:cubicBezTo>
                  <a:close/>
                </a:path>
              </a:pathLst>
            </a:custGeom>
            <a:solidFill>
              <a:srgbClr val="FCB736"/>
            </a:solidFill>
            <a:ln w="11517"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1FF94310-FB62-400B-AFB7-7A9B156DC21E}"/>
                </a:ext>
              </a:extLst>
            </p:cNvPr>
            <p:cNvSpPr/>
            <p:nvPr/>
          </p:nvSpPr>
          <p:spPr>
            <a:xfrm>
              <a:off x="9132136" y="6637914"/>
              <a:ext cx="1164050" cy="1164050"/>
            </a:xfrm>
            <a:custGeom>
              <a:avLst/>
              <a:gdLst>
                <a:gd name="connsiteX0" fmla="*/ 1175115 w 1164050"/>
                <a:gd name="connsiteY0" fmla="*/ 587557 h 1164050"/>
                <a:gd name="connsiteX1" fmla="*/ 587558 w 1164050"/>
                <a:gd name="connsiteY1" fmla="*/ 1175115 h 1164050"/>
                <a:gd name="connsiteX2" fmla="*/ 1 w 1164050"/>
                <a:gd name="connsiteY2" fmla="*/ 587557 h 1164050"/>
                <a:gd name="connsiteX3" fmla="*/ 587558 w 1164050"/>
                <a:gd name="connsiteY3" fmla="*/ 0 h 1164050"/>
                <a:gd name="connsiteX4" fmla="*/ 1175115 w 1164050"/>
                <a:gd name="connsiteY4" fmla="*/ 587557 h 1164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4050" h="1164050">
                  <a:moveTo>
                    <a:pt x="1175115" y="587557"/>
                  </a:moveTo>
                  <a:cubicBezTo>
                    <a:pt x="1175115" y="912056"/>
                    <a:pt x="912056" y="1175115"/>
                    <a:pt x="587558" y="1175115"/>
                  </a:cubicBezTo>
                  <a:cubicBezTo>
                    <a:pt x="263059" y="1175115"/>
                    <a:pt x="1" y="912056"/>
                    <a:pt x="1" y="587557"/>
                  </a:cubicBezTo>
                  <a:cubicBezTo>
                    <a:pt x="1" y="263058"/>
                    <a:pt x="263059" y="0"/>
                    <a:pt x="587558" y="0"/>
                  </a:cubicBezTo>
                  <a:cubicBezTo>
                    <a:pt x="912056" y="0"/>
                    <a:pt x="1175115" y="263058"/>
                    <a:pt x="1175115" y="587557"/>
                  </a:cubicBezTo>
                  <a:close/>
                </a:path>
              </a:pathLst>
            </a:custGeom>
            <a:solidFill>
              <a:srgbClr val="FCB736"/>
            </a:solidFill>
            <a:ln w="11517"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FAC3ECA9-59AA-4029-A65F-EFA7D611108B}"/>
                </a:ext>
              </a:extLst>
            </p:cNvPr>
            <p:cNvSpPr/>
            <p:nvPr/>
          </p:nvSpPr>
          <p:spPr>
            <a:xfrm>
              <a:off x="9836444" y="7547141"/>
              <a:ext cx="69152" cy="103727"/>
            </a:xfrm>
            <a:custGeom>
              <a:avLst/>
              <a:gdLst>
                <a:gd name="connsiteX0" fmla="*/ 29620 w 69151"/>
                <a:gd name="connsiteY0" fmla="*/ 106954 h 103727"/>
                <a:gd name="connsiteX1" fmla="*/ 0 w 69151"/>
                <a:gd name="connsiteY1" fmla="*/ 14752 h 103727"/>
                <a:gd name="connsiteX2" fmla="*/ 46101 w 69151"/>
                <a:gd name="connsiteY2" fmla="*/ 0 h 103727"/>
                <a:gd name="connsiteX3" fmla="*/ 75721 w 69151"/>
                <a:gd name="connsiteY3" fmla="*/ 92202 h 103727"/>
                <a:gd name="connsiteX4" fmla="*/ 29620 w 69151"/>
                <a:gd name="connsiteY4" fmla="*/ 106954 h 103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51" h="103727">
                  <a:moveTo>
                    <a:pt x="29620" y="106954"/>
                  </a:moveTo>
                  <a:lnTo>
                    <a:pt x="0" y="14752"/>
                  </a:lnTo>
                  <a:lnTo>
                    <a:pt x="46101" y="0"/>
                  </a:lnTo>
                  <a:lnTo>
                    <a:pt x="75721" y="92202"/>
                  </a:lnTo>
                  <a:lnTo>
                    <a:pt x="29620" y="106954"/>
                  </a:lnTo>
                  <a:close/>
                </a:path>
              </a:pathLst>
            </a:custGeom>
            <a:solidFill>
              <a:srgbClr val="FFFFFF"/>
            </a:solidFill>
            <a:ln w="11517"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49E5669C-5AAE-40E4-BED5-7E52A07E2C18}"/>
                </a:ext>
              </a:extLst>
            </p:cNvPr>
            <p:cNvSpPr/>
            <p:nvPr/>
          </p:nvSpPr>
          <p:spPr>
            <a:xfrm>
              <a:off x="9620576" y="7322574"/>
              <a:ext cx="299657" cy="184404"/>
            </a:xfrm>
            <a:custGeom>
              <a:avLst/>
              <a:gdLst>
                <a:gd name="connsiteX0" fmla="*/ 40108 w 299656"/>
                <a:gd name="connsiteY0" fmla="*/ 191951 h 184404"/>
                <a:gd name="connsiteX1" fmla="*/ 0 w 299656"/>
                <a:gd name="connsiteY1" fmla="*/ 66902 h 184404"/>
                <a:gd name="connsiteX2" fmla="*/ 47023 w 299656"/>
                <a:gd name="connsiteY2" fmla="*/ 51804 h 184404"/>
                <a:gd name="connsiteX3" fmla="*/ 75029 w 299656"/>
                <a:gd name="connsiteY3" fmla="*/ 138935 h 184404"/>
                <a:gd name="connsiteX4" fmla="*/ 127008 w 299656"/>
                <a:gd name="connsiteY4" fmla="*/ 134325 h 184404"/>
                <a:gd name="connsiteX5" fmla="*/ 122283 w 299656"/>
                <a:gd name="connsiteY5" fmla="*/ 126026 h 184404"/>
                <a:gd name="connsiteX6" fmla="*/ 118941 w 299656"/>
                <a:gd name="connsiteY6" fmla="*/ 117843 h 184404"/>
                <a:gd name="connsiteX7" fmla="*/ 124357 w 299656"/>
                <a:gd name="connsiteY7" fmla="*/ 49499 h 184404"/>
                <a:gd name="connsiteX8" fmla="*/ 180140 w 299656"/>
                <a:gd name="connsiteY8" fmla="*/ 5126 h 184404"/>
                <a:gd name="connsiteX9" fmla="*/ 254478 w 299656"/>
                <a:gd name="connsiteY9" fmla="*/ 10659 h 184404"/>
                <a:gd name="connsiteX10" fmla="*/ 301962 w 299656"/>
                <a:gd name="connsiteY10" fmla="*/ 66786 h 184404"/>
                <a:gd name="connsiteX11" fmla="*/ 301386 w 299656"/>
                <a:gd name="connsiteY11" fmla="*/ 131674 h 184404"/>
                <a:gd name="connsiteX12" fmla="*/ 258511 w 299656"/>
                <a:gd name="connsiteY12" fmla="*/ 180886 h 184404"/>
                <a:gd name="connsiteX13" fmla="*/ 241339 w 299656"/>
                <a:gd name="connsiteY13" fmla="*/ 127525 h 184404"/>
                <a:gd name="connsiteX14" fmla="*/ 255054 w 299656"/>
                <a:gd name="connsiteY14" fmla="*/ 105166 h 184404"/>
                <a:gd name="connsiteX15" fmla="*/ 254362 w 299656"/>
                <a:gd name="connsiteY15" fmla="*/ 80847 h 184404"/>
                <a:gd name="connsiteX16" fmla="*/ 233040 w 299656"/>
                <a:gd name="connsiteY16" fmla="*/ 56068 h 184404"/>
                <a:gd name="connsiteX17" fmla="*/ 198004 w 299656"/>
                <a:gd name="connsiteY17" fmla="*/ 54339 h 184404"/>
                <a:gd name="connsiteX18" fmla="*/ 171150 w 299656"/>
                <a:gd name="connsiteY18" fmla="*/ 75085 h 184404"/>
                <a:gd name="connsiteX19" fmla="*/ 167808 w 299656"/>
                <a:gd name="connsiteY19" fmla="*/ 105511 h 184404"/>
                <a:gd name="connsiteX20" fmla="*/ 177258 w 299656"/>
                <a:gd name="connsiteY20" fmla="*/ 120610 h 184404"/>
                <a:gd name="connsiteX21" fmla="*/ 194892 w 299656"/>
                <a:gd name="connsiteY21" fmla="*/ 132481 h 184404"/>
                <a:gd name="connsiteX22" fmla="*/ 198926 w 299656"/>
                <a:gd name="connsiteY22" fmla="*/ 176853 h 184404"/>
                <a:gd name="connsiteX23" fmla="*/ 40108 w 299656"/>
                <a:gd name="connsiteY23" fmla="*/ 191951 h 184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9656" h="184404">
                  <a:moveTo>
                    <a:pt x="40108" y="191951"/>
                  </a:moveTo>
                  <a:lnTo>
                    <a:pt x="0" y="66902"/>
                  </a:lnTo>
                  <a:lnTo>
                    <a:pt x="47023" y="51804"/>
                  </a:lnTo>
                  <a:lnTo>
                    <a:pt x="75029" y="138935"/>
                  </a:lnTo>
                  <a:lnTo>
                    <a:pt x="127008" y="134325"/>
                  </a:lnTo>
                  <a:cubicBezTo>
                    <a:pt x="125164" y="131558"/>
                    <a:pt x="123550" y="128792"/>
                    <a:pt x="122283" y="126026"/>
                  </a:cubicBezTo>
                  <a:cubicBezTo>
                    <a:pt x="120900" y="123260"/>
                    <a:pt x="119863" y="120494"/>
                    <a:pt x="118941" y="117843"/>
                  </a:cubicBezTo>
                  <a:cubicBezTo>
                    <a:pt x="111219" y="93640"/>
                    <a:pt x="112947" y="70820"/>
                    <a:pt x="124357" y="49499"/>
                  </a:cubicBezTo>
                  <a:cubicBezTo>
                    <a:pt x="135768" y="28177"/>
                    <a:pt x="154323" y="13309"/>
                    <a:pt x="180140" y="5126"/>
                  </a:cubicBezTo>
                  <a:cubicBezTo>
                    <a:pt x="206187" y="-3172"/>
                    <a:pt x="230966" y="-1443"/>
                    <a:pt x="254478" y="10659"/>
                  </a:cubicBezTo>
                  <a:cubicBezTo>
                    <a:pt x="277989" y="22645"/>
                    <a:pt x="293894" y="41316"/>
                    <a:pt x="301962" y="66786"/>
                  </a:cubicBezTo>
                  <a:cubicBezTo>
                    <a:pt x="309223" y="89491"/>
                    <a:pt x="309107" y="111159"/>
                    <a:pt x="301386" y="131674"/>
                  </a:cubicBezTo>
                  <a:cubicBezTo>
                    <a:pt x="293663" y="152189"/>
                    <a:pt x="279372" y="168555"/>
                    <a:pt x="258511" y="180886"/>
                  </a:cubicBezTo>
                  <a:lnTo>
                    <a:pt x="241339" y="127525"/>
                  </a:lnTo>
                  <a:cubicBezTo>
                    <a:pt x="248369" y="120725"/>
                    <a:pt x="252979" y="113233"/>
                    <a:pt x="255054" y="105166"/>
                  </a:cubicBezTo>
                  <a:cubicBezTo>
                    <a:pt x="257244" y="97098"/>
                    <a:pt x="257013" y="88915"/>
                    <a:pt x="254362" y="80847"/>
                  </a:cubicBezTo>
                  <a:cubicBezTo>
                    <a:pt x="250790" y="69553"/>
                    <a:pt x="243644" y="61370"/>
                    <a:pt x="233040" y="56068"/>
                  </a:cubicBezTo>
                  <a:cubicBezTo>
                    <a:pt x="222437" y="50767"/>
                    <a:pt x="210797" y="50190"/>
                    <a:pt x="198004" y="54339"/>
                  </a:cubicBezTo>
                  <a:cubicBezTo>
                    <a:pt x="185672" y="58258"/>
                    <a:pt x="176682" y="65173"/>
                    <a:pt x="171150" y="75085"/>
                  </a:cubicBezTo>
                  <a:cubicBezTo>
                    <a:pt x="165618" y="84997"/>
                    <a:pt x="164466" y="95138"/>
                    <a:pt x="167808" y="105511"/>
                  </a:cubicBezTo>
                  <a:cubicBezTo>
                    <a:pt x="169537" y="111043"/>
                    <a:pt x="172763" y="116114"/>
                    <a:pt x="177258" y="120610"/>
                  </a:cubicBezTo>
                  <a:cubicBezTo>
                    <a:pt x="181753" y="125104"/>
                    <a:pt x="187631" y="129023"/>
                    <a:pt x="194892" y="132481"/>
                  </a:cubicBezTo>
                  <a:lnTo>
                    <a:pt x="198926" y="176853"/>
                  </a:lnTo>
                  <a:lnTo>
                    <a:pt x="40108" y="191951"/>
                  </a:lnTo>
                  <a:close/>
                </a:path>
              </a:pathLst>
            </a:custGeom>
            <a:solidFill>
              <a:srgbClr val="FFFFFF"/>
            </a:solidFill>
            <a:ln w="11517"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280E2AEF-FDF6-46C3-9F1D-DFB73F828139}"/>
                </a:ext>
              </a:extLst>
            </p:cNvPr>
            <p:cNvSpPr/>
            <p:nvPr/>
          </p:nvSpPr>
          <p:spPr>
            <a:xfrm>
              <a:off x="9568803" y="7112378"/>
              <a:ext cx="288131" cy="207455"/>
            </a:xfrm>
            <a:custGeom>
              <a:avLst/>
              <a:gdLst>
                <a:gd name="connsiteX0" fmla="*/ 5211 w 288131"/>
                <a:gd name="connsiteY0" fmla="*/ 154814 h 207454"/>
                <a:gd name="connsiteX1" fmla="*/ 3367 w 288131"/>
                <a:gd name="connsiteY1" fmla="*/ 99839 h 207454"/>
                <a:gd name="connsiteX2" fmla="*/ 36675 w 288131"/>
                <a:gd name="connsiteY2" fmla="*/ 53046 h 207454"/>
                <a:gd name="connsiteX3" fmla="*/ 115162 w 288131"/>
                <a:gd name="connsiteY3" fmla="*/ 15128 h 207454"/>
                <a:gd name="connsiteX4" fmla="*/ 201717 w 288131"/>
                <a:gd name="connsiteY4" fmla="*/ 261 h 207454"/>
                <a:gd name="connsiteX5" fmla="*/ 255309 w 288131"/>
                <a:gd name="connsiteY5" fmla="*/ 17779 h 207454"/>
                <a:gd name="connsiteX6" fmla="*/ 285159 w 288131"/>
                <a:gd name="connsiteY6" fmla="*/ 63304 h 207454"/>
                <a:gd name="connsiteX7" fmla="*/ 287465 w 288131"/>
                <a:gd name="connsiteY7" fmla="*/ 118395 h 207454"/>
                <a:gd name="connsiteX8" fmla="*/ 255309 w 288131"/>
                <a:gd name="connsiteY8" fmla="*/ 164150 h 207454"/>
                <a:gd name="connsiteX9" fmla="*/ 177859 w 288131"/>
                <a:gd name="connsiteY9" fmla="*/ 201837 h 207454"/>
                <a:gd name="connsiteX10" fmla="*/ 63990 w 288131"/>
                <a:gd name="connsiteY10" fmla="*/ 213363 h 207454"/>
                <a:gd name="connsiteX11" fmla="*/ 5211 w 288131"/>
                <a:gd name="connsiteY11" fmla="*/ 154814 h 207454"/>
                <a:gd name="connsiteX12" fmla="*/ 53156 w 288131"/>
                <a:gd name="connsiteY12" fmla="*/ 138103 h 207454"/>
                <a:gd name="connsiteX13" fmla="*/ 68715 w 288131"/>
                <a:gd name="connsiteY13" fmla="*/ 158272 h 207454"/>
                <a:gd name="connsiteX14" fmla="*/ 102023 w 288131"/>
                <a:gd name="connsiteY14" fmla="*/ 164380 h 207454"/>
                <a:gd name="connsiteX15" fmla="*/ 162761 w 288131"/>
                <a:gd name="connsiteY15" fmla="*/ 150665 h 207454"/>
                <a:gd name="connsiteX16" fmla="*/ 228916 w 288131"/>
                <a:gd name="connsiteY16" fmla="*/ 116205 h 207454"/>
                <a:gd name="connsiteX17" fmla="*/ 238251 w 288131"/>
                <a:gd name="connsiteY17" fmla="*/ 78748 h 207454"/>
                <a:gd name="connsiteX18" fmla="*/ 210476 w 288131"/>
                <a:gd name="connsiteY18" fmla="*/ 55236 h 207454"/>
                <a:gd name="connsiteX19" fmla="*/ 132104 w 288131"/>
                <a:gd name="connsiteY19" fmla="*/ 65724 h 207454"/>
                <a:gd name="connsiteX20" fmla="*/ 63298 w 288131"/>
                <a:gd name="connsiteY20" fmla="*/ 100876 h 207454"/>
                <a:gd name="connsiteX21" fmla="*/ 53156 w 288131"/>
                <a:gd name="connsiteY21" fmla="*/ 138103 h 207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8131" h="207454">
                  <a:moveTo>
                    <a:pt x="5211" y="154814"/>
                  </a:moveTo>
                  <a:cubicBezTo>
                    <a:pt x="-1013" y="135336"/>
                    <a:pt x="-1704" y="117011"/>
                    <a:pt x="3367" y="99839"/>
                  </a:cubicBezTo>
                  <a:cubicBezTo>
                    <a:pt x="8438" y="82666"/>
                    <a:pt x="19502" y="67107"/>
                    <a:pt x="36675" y="53046"/>
                  </a:cubicBezTo>
                  <a:cubicBezTo>
                    <a:pt x="53847" y="39101"/>
                    <a:pt x="80010" y="26423"/>
                    <a:pt x="115162" y="15128"/>
                  </a:cubicBezTo>
                  <a:cubicBezTo>
                    <a:pt x="150660" y="3718"/>
                    <a:pt x="179473" y="-1237"/>
                    <a:pt x="201717" y="261"/>
                  </a:cubicBezTo>
                  <a:cubicBezTo>
                    <a:pt x="223960" y="1759"/>
                    <a:pt x="241824" y="7637"/>
                    <a:pt x="255309" y="17779"/>
                  </a:cubicBezTo>
                  <a:cubicBezTo>
                    <a:pt x="268794" y="28036"/>
                    <a:pt x="278821" y="43134"/>
                    <a:pt x="285159" y="63304"/>
                  </a:cubicBezTo>
                  <a:cubicBezTo>
                    <a:pt x="291613" y="83358"/>
                    <a:pt x="292420" y="101798"/>
                    <a:pt x="287465" y="118395"/>
                  </a:cubicBezTo>
                  <a:cubicBezTo>
                    <a:pt x="282509" y="135106"/>
                    <a:pt x="271790" y="150320"/>
                    <a:pt x="255309" y="164150"/>
                  </a:cubicBezTo>
                  <a:cubicBezTo>
                    <a:pt x="238828" y="177980"/>
                    <a:pt x="213011" y="190543"/>
                    <a:pt x="177859" y="201837"/>
                  </a:cubicBezTo>
                  <a:cubicBezTo>
                    <a:pt x="128877" y="217512"/>
                    <a:pt x="90844" y="221430"/>
                    <a:pt x="63990" y="213363"/>
                  </a:cubicBezTo>
                  <a:cubicBezTo>
                    <a:pt x="34485" y="204373"/>
                    <a:pt x="14777" y="184780"/>
                    <a:pt x="5211" y="154814"/>
                  </a:cubicBezTo>
                  <a:close/>
                  <a:moveTo>
                    <a:pt x="53156" y="138103"/>
                  </a:moveTo>
                  <a:cubicBezTo>
                    <a:pt x="55922" y="146631"/>
                    <a:pt x="61108" y="153431"/>
                    <a:pt x="68715" y="158272"/>
                  </a:cubicBezTo>
                  <a:cubicBezTo>
                    <a:pt x="76322" y="163112"/>
                    <a:pt x="87501" y="165187"/>
                    <a:pt x="102023" y="164380"/>
                  </a:cubicBezTo>
                  <a:cubicBezTo>
                    <a:pt x="116545" y="163573"/>
                    <a:pt x="136829" y="158963"/>
                    <a:pt x="162761" y="150665"/>
                  </a:cubicBezTo>
                  <a:cubicBezTo>
                    <a:pt x="196530" y="139831"/>
                    <a:pt x="218543" y="128306"/>
                    <a:pt x="228916" y="116205"/>
                  </a:cubicBezTo>
                  <a:cubicBezTo>
                    <a:pt x="239174" y="103988"/>
                    <a:pt x="242286" y="91541"/>
                    <a:pt x="238251" y="78748"/>
                  </a:cubicBezTo>
                  <a:cubicBezTo>
                    <a:pt x="234333" y="66416"/>
                    <a:pt x="224998" y="58579"/>
                    <a:pt x="210476" y="55236"/>
                  </a:cubicBezTo>
                  <a:cubicBezTo>
                    <a:pt x="192842" y="51202"/>
                    <a:pt x="166795" y="54660"/>
                    <a:pt x="132104" y="65724"/>
                  </a:cubicBezTo>
                  <a:cubicBezTo>
                    <a:pt x="96952" y="77019"/>
                    <a:pt x="74017" y="88659"/>
                    <a:pt x="63298" y="100876"/>
                  </a:cubicBezTo>
                  <a:cubicBezTo>
                    <a:pt x="52465" y="113208"/>
                    <a:pt x="49122" y="125540"/>
                    <a:pt x="53156" y="138103"/>
                  </a:cubicBezTo>
                  <a:close/>
                </a:path>
              </a:pathLst>
            </a:custGeom>
            <a:solidFill>
              <a:srgbClr val="FFFFFF"/>
            </a:solidFill>
            <a:ln w="11517"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C84812C2-4441-4D7D-B26A-812C07544AFC}"/>
                </a:ext>
              </a:extLst>
            </p:cNvPr>
            <p:cNvSpPr/>
            <p:nvPr/>
          </p:nvSpPr>
          <p:spPr>
            <a:xfrm>
              <a:off x="9444700" y="6777086"/>
              <a:ext cx="368808" cy="357283"/>
            </a:xfrm>
            <a:custGeom>
              <a:avLst/>
              <a:gdLst>
                <a:gd name="connsiteX0" fmla="*/ 11756 w 368808"/>
                <a:gd name="connsiteY0" fmla="*/ 141237 h 357282"/>
                <a:gd name="connsiteX1" fmla="*/ 0 w 368808"/>
                <a:gd name="connsiteY1" fmla="*/ 104587 h 357282"/>
                <a:gd name="connsiteX2" fmla="*/ 365005 w 368808"/>
                <a:gd name="connsiteY2" fmla="*/ 221107 h 357282"/>
                <a:gd name="connsiteX3" fmla="*/ 376760 w 368808"/>
                <a:gd name="connsiteY3" fmla="*/ 257757 h 357282"/>
                <a:gd name="connsiteX4" fmla="*/ 63504 w 368808"/>
                <a:gd name="connsiteY4" fmla="*/ 158294 h 357282"/>
                <a:gd name="connsiteX5" fmla="*/ 77450 w 368808"/>
                <a:gd name="connsiteY5" fmla="*/ 187799 h 357282"/>
                <a:gd name="connsiteX6" fmla="*/ 87362 w 368808"/>
                <a:gd name="connsiteY6" fmla="*/ 213961 h 357282"/>
                <a:gd name="connsiteX7" fmla="*/ 94623 w 368808"/>
                <a:gd name="connsiteY7" fmla="*/ 240930 h 357282"/>
                <a:gd name="connsiteX8" fmla="*/ 116405 w 368808"/>
                <a:gd name="connsiteY8" fmla="*/ 229520 h 357282"/>
                <a:gd name="connsiteX9" fmla="*/ 167347 w 368808"/>
                <a:gd name="connsiteY9" fmla="*/ 233554 h 357282"/>
                <a:gd name="connsiteX10" fmla="*/ 200309 w 368808"/>
                <a:gd name="connsiteY10" fmla="*/ 272510 h 357282"/>
                <a:gd name="connsiteX11" fmla="*/ 196391 w 368808"/>
                <a:gd name="connsiteY11" fmla="*/ 323797 h 357282"/>
                <a:gd name="connsiteX12" fmla="*/ 157550 w 368808"/>
                <a:gd name="connsiteY12" fmla="*/ 356874 h 357282"/>
                <a:gd name="connsiteX13" fmla="*/ 123205 w 368808"/>
                <a:gd name="connsiteY13" fmla="*/ 358718 h 357282"/>
                <a:gd name="connsiteX14" fmla="*/ 92087 w 368808"/>
                <a:gd name="connsiteY14" fmla="*/ 342813 h 357282"/>
                <a:gd name="connsiteX15" fmla="*/ 73416 w 368808"/>
                <a:gd name="connsiteY15" fmla="*/ 315614 h 357282"/>
                <a:gd name="connsiteX16" fmla="*/ 67769 w 368808"/>
                <a:gd name="connsiteY16" fmla="*/ 283113 h 357282"/>
                <a:gd name="connsiteX17" fmla="*/ 55552 w 368808"/>
                <a:gd name="connsiteY17" fmla="*/ 218917 h 357282"/>
                <a:gd name="connsiteX18" fmla="*/ 36881 w 368808"/>
                <a:gd name="connsiteY18" fmla="*/ 175352 h 357282"/>
                <a:gd name="connsiteX19" fmla="*/ 11756 w 368808"/>
                <a:gd name="connsiteY19" fmla="*/ 141237 h 357282"/>
                <a:gd name="connsiteX20" fmla="*/ 105802 w 368808"/>
                <a:gd name="connsiteY20" fmla="*/ 303282 h 357282"/>
                <a:gd name="connsiteX21" fmla="*/ 121822 w 368808"/>
                <a:gd name="connsiteY21" fmla="*/ 322068 h 357282"/>
                <a:gd name="connsiteX22" fmla="*/ 146371 w 368808"/>
                <a:gd name="connsiteY22" fmla="*/ 324143 h 357282"/>
                <a:gd name="connsiteX23" fmla="*/ 165272 w 368808"/>
                <a:gd name="connsiteY23" fmla="*/ 308123 h 357282"/>
                <a:gd name="connsiteX24" fmla="*/ 167347 w 368808"/>
                <a:gd name="connsiteY24" fmla="*/ 283574 h 357282"/>
                <a:gd name="connsiteX25" fmla="*/ 151327 w 368808"/>
                <a:gd name="connsiteY25" fmla="*/ 264788 h 357282"/>
                <a:gd name="connsiteX26" fmla="*/ 126662 w 368808"/>
                <a:gd name="connsiteY26" fmla="*/ 262828 h 357282"/>
                <a:gd name="connsiteX27" fmla="*/ 107762 w 368808"/>
                <a:gd name="connsiteY27" fmla="*/ 278733 h 357282"/>
                <a:gd name="connsiteX28" fmla="*/ 105802 w 368808"/>
                <a:gd name="connsiteY28" fmla="*/ 303282 h 357282"/>
                <a:gd name="connsiteX29" fmla="*/ 169421 w 368808"/>
                <a:gd name="connsiteY29" fmla="*/ 87645 h 357282"/>
                <a:gd name="connsiteX30" fmla="*/ 173686 w 368808"/>
                <a:gd name="connsiteY30" fmla="*/ 36588 h 357282"/>
                <a:gd name="connsiteX31" fmla="*/ 212872 w 368808"/>
                <a:gd name="connsiteY31" fmla="*/ 3395 h 357282"/>
                <a:gd name="connsiteX32" fmla="*/ 263929 w 368808"/>
                <a:gd name="connsiteY32" fmla="*/ 7659 h 357282"/>
                <a:gd name="connsiteX33" fmla="*/ 297006 w 368808"/>
                <a:gd name="connsiteY33" fmla="*/ 46730 h 357282"/>
                <a:gd name="connsiteX34" fmla="*/ 292742 w 368808"/>
                <a:gd name="connsiteY34" fmla="*/ 97787 h 357282"/>
                <a:gd name="connsiteX35" fmla="*/ 253671 w 368808"/>
                <a:gd name="connsiteY35" fmla="*/ 130864 h 357282"/>
                <a:gd name="connsiteX36" fmla="*/ 202499 w 368808"/>
                <a:gd name="connsiteY36" fmla="*/ 126715 h 357282"/>
                <a:gd name="connsiteX37" fmla="*/ 169421 w 368808"/>
                <a:gd name="connsiteY37" fmla="*/ 87645 h 357282"/>
                <a:gd name="connsiteX38" fmla="*/ 202383 w 368808"/>
                <a:gd name="connsiteY38" fmla="*/ 77157 h 357282"/>
                <a:gd name="connsiteX39" fmla="*/ 218519 w 368808"/>
                <a:gd name="connsiteY39" fmla="*/ 96173 h 357282"/>
                <a:gd name="connsiteX40" fmla="*/ 243183 w 368808"/>
                <a:gd name="connsiteY40" fmla="*/ 98248 h 357282"/>
                <a:gd name="connsiteX41" fmla="*/ 261969 w 368808"/>
                <a:gd name="connsiteY41" fmla="*/ 82228 h 357282"/>
                <a:gd name="connsiteX42" fmla="*/ 263929 w 368808"/>
                <a:gd name="connsiteY42" fmla="*/ 57333 h 357282"/>
                <a:gd name="connsiteX43" fmla="*/ 247908 w 368808"/>
                <a:gd name="connsiteY43" fmla="*/ 38431 h 357282"/>
                <a:gd name="connsiteX44" fmla="*/ 223244 w 368808"/>
                <a:gd name="connsiteY44" fmla="*/ 36357 h 357282"/>
                <a:gd name="connsiteX45" fmla="*/ 204458 w 368808"/>
                <a:gd name="connsiteY45" fmla="*/ 52377 h 357282"/>
                <a:gd name="connsiteX46" fmla="*/ 202383 w 368808"/>
                <a:gd name="connsiteY46" fmla="*/ 77157 h 357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8808" h="357282">
                  <a:moveTo>
                    <a:pt x="11756" y="141237"/>
                  </a:moveTo>
                  <a:lnTo>
                    <a:pt x="0" y="104587"/>
                  </a:lnTo>
                  <a:lnTo>
                    <a:pt x="365005" y="221107"/>
                  </a:lnTo>
                  <a:lnTo>
                    <a:pt x="376760" y="257757"/>
                  </a:lnTo>
                  <a:lnTo>
                    <a:pt x="63504" y="158294"/>
                  </a:lnTo>
                  <a:cubicBezTo>
                    <a:pt x="68806" y="168667"/>
                    <a:pt x="73531" y="178464"/>
                    <a:pt x="77450" y="187799"/>
                  </a:cubicBezTo>
                  <a:cubicBezTo>
                    <a:pt x="81484" y="197134"/>
                    <a:pt x="84711" y="205778"/>
                    <a:pt x="87362" y="213961"/>
                  </a:cubicBezTo>
                  <a:cubicBezTo>
                    <a:pt x="90012" y="222375"/>
                    <a:pt x="92433" y="231364"/>
                    <a:pt x="94623" y="240930"/>
                  </a:cubicBezTo>
                  <a:cubicBezTo>
                    <a:pt x="102229" y="235513"/>
                    <a:pt x="109490" y="231710"/>
                    <a:pt x="116405" y="229520"/>
                  </a:cubicBezTo>
                  <a:cubicBezTo>
                    <a:pt x="134039" y="223873"/>
                    <a:pt x="151096" y="225141"/>
                    <a:pt x="167347" y="233554"/>
                  </a:cubicBezTo>
                  <a:cubicBezTo>
                    <a:pt x="183597" y="241852"/>
                    <a:pt x="194662" y="254876"/>
                    <a:pt x="200309" y="272510"/>
                  </a:cubicBezTo>
                  <a:cubicBezTo>
                    <a:pt x="206072" y="290258"/>
                    <a:pt x="204689" y="307431"/>
                    <a:pt x="196391" y="323797"/>
                  </a:cubicBezTo>
                  <a:cubicBezTo>
                    <a:pt x="188092" y="340278"/>
                    <a:pt x="175069" y="351227"/>
                    <a:pt x="157550" y="356874"/>
                  </a:cubicBezTo>
                  <a:cubicBezTo>
                    <a:pt x="146140" y="360562"/>
                    <a:pt x="134730" y="361138"/>
                    <a:pt x="123205" y="358718"/>
                  </a:cubicBezTo>
                  <a:cubicBezTo>
                    <a:pt x="111680" y="356298"/>
                    <a:pt x="101307" y="350997"/>
                    <a:pt x="92087" y="342813"/>
                  </a:cubicBezTo>
                  <a:cubicBezTo>
                    <a:pt x="82867" y="334631"/>
                    <a:pt x="76643" y="325526"/>
                    <a:pt x="73416" y="315614"/>
                  </a:cubicBezTo>
                  <a:cubicBezTo>
                    <a:pt x="70996" y="308123"/>
                    <a:pt x="69152" y="297289"/>
                    <a:pt x="67769" y="283113"/>
                  </a:cubicBezTo>
                  <a:cubicBezTo>
                    <a:pt x="65348" y="258103"/>
                    <a:pt x="61314" y="236666"/>
                    <a:pt x="55552" y="218917"/>
                  </a:cubicBezTo>
                  <a:cubicBezTo>
                    <a:pt x="50365" y="202782"/>
                    <a:pt x="44142" y="188260"/>
                    <a:pt x="36881" y="175352"/>
                  </a:cubicBezTo>
                  <a:cubicBezTo>
                    <a:pt x="29620" y="162443"/>
                    <a:pt x="21207" y="151033"/>
                    <a:pt x="11756" y="141237"/>
                  </a:cubicBezTo>
                  <a:close/>
                  <a:moveTo>
                    <a:pt x="105802" y="303282"/>
                  </a:moveTo>
                  <a:cubicBezTo>
                    <a:pt x="108568" y="311810"/>
                    <a:pt x="113870" y="318034"/>
                    <a:pt x="121822" y="322068"/>
                  </a:cubicBezTo>
                  <a:cubicBezTo>
                    <a:pt x="129774" y="326102"/>
                    <a:pt x="137958" y="326793"/>
                    <a:pt x="146371" y="324143"/>
                  </a:cubicBezTo>
                  <a:cubicBezTo>
                    <a:pt x="154899" y="321377"/>
                    <a:pt x="161238" y="316075"/>
                    <a:pt x="165272" y="308123"/>
                  </a:cubicBezTo>
                  <a:cubicBezTo>
                    <a:pt x="169421" y="300170"/>
                    <a:pt x="170113" y="291987"/>
                    <a:pt x="167347" y="283574"/>
                  </a:cubicBezTo>
                  <a:cubicBezTo>
                    <a:pt x="164581" y="275160"/>
                    <a:pt x="159279" y="268821"/>
                    <a:pt x="151327" y="264788"/>
                  </a:cubicBezTo>
                  <a:cubicBezTo>
                    <a:pt x="143374" y="260754"/>
                    <a:pt x="135191" y="260062"/>
                    <a:pt x="126662" y="262828"/>
                  </a:cubicBezTo>
                  <a:cubicBezTo>
                    <a:pt x="118134" y="265594"/>
                    <a:pt x="111910" y="270896"/>
                    <a:pt x="107762" y="278733"/>
                  </a:cubicBezTo>
                  <a:cubicBezTo>
                    <a:pt x="103727" y="286570"/>
                    <a:pt x="103036" y="294753"/>
                    <a:pt x="105802" y="303282"/>
                  </a:cubicBezTo>
                  <a:close/>
                  <a:moveTo>
                    <a:pt x="169421" y="87645"/>
                  </a:moveTo>
                  <a:cubicBezTo>
                    <a:pt x="163774" y="70126"/>
                    <a:pt x="165157" y="53069"/>
                    <a:pt x="173686" y="36588"/>
                  </a:cubicBezTo>
                  <a:cubicBezTo>
                    <a:pt x="182099" y="20106"/>
                    <a:pt x="195238" y="9042"/>
                    <a:pt x="212872" y="3395"/>
                  </a:cubicBezTo>
                  <a:cubicBezTo>
                    <a:pt x="230390" y="-2253"/>
                    <a:pt x="247448" y="-869"/>
                    <a:pt x="263929" y="7659"/>
                  </a:cubicBezTo>
                  <a:cubicBezTo>
                    <a:pt x="280410" y="16073"/>
                    <a:pt x="291474" y="29096"/>
                    <a:pt x="297006" y="46730"/>
                  </a:cubicBezTo>
                  <a:cubicBezTo>
                    <a:pt x="302653" y="64363"/>
                    <a:pt x="301270" y="81421"/>
                    <a:pt x="292742" y="97787"/>
                  </a:cubicBezTo>
                  <a:cubicBezTo>
                    <a:pt x="284213" y="114152"/>
                    <a:pt x="271189" y="125217"/>
                    <a:pt x="253671" y="130864"/>
                  </a:cubicBezTo>
                  <a:cubicBezTo>
                    <a:pt x="236037" y="136511"/>
                    <a:pt x="218980" y="135129"/>
                    <a:pt x="202499" y="126715"/>
                  </a:cubicBezTo>
                  <a:cubicBezTo>
                    <a:pt x="186133" y="118302"/>
                    <a:pt x="175069" y="105278"/>
                    <a:pt x="169421" y="87645"/>
                  </a:cubicBezTo>
                  <a:close/>
                  <a:moveTo>
                    <a:pt x="202383" y="77157"/>
                  </a:moveTo>
                  <a:cubicBezTo>
                    <a:pt x="205149" y="85800"/>
                    <a:pt x="210567" y="92139"/>
                    <a:pt x="218519" y="96173"/>
                  </a:cubicBezTo>
                  <a:cubicBezTo>
                    <a:pt x="226471" y="100207"/>
                    <a:pt x="234654" y="100898"/>
                    <a:pt x="243183" y="98248"/>
                  </a:cubicBezTo>
                  <a:cubicBezTo>
                    <a:pt x="251712" y="95597"/>
                    <a:pt x="257935" y="90180"/>
                    <a:pt x="261969" y="82228"/>
                  </a:cubicBezTo>
                  <a:cubicBezTo>
                    <a:pt x="266118" y="74275"/>
                    <a:pt x="266694" y="65977"/>
                    <a:pt x="263929" y="57333"/>
                  </a:cubicBezTo>
                  <a:cubicBezTo>
                    <a:pt x="261163" y="48804"/>
                    <a:pt x="255861" y="42581"/>
                    <a:pt x="247908" y="38431"/>
                  </a:cubicBezTo>
                  <a:cubicBezTo>
                    <a:pt x="239956" y="34398"/>
                    <a:pt x="231773" y="33706"/>
                    <a:pt x="223244" y="36357"/>
                  </a:cubicBezTo>
                  <a:cubicBezTo>
                    <a:pt x="214715" y="39008"/>
                    <a:pt x="208492" y="44425"/>
                    <a:pt x="204458" y="52377"/>
                  </a:cubicBezTo>
                  <a:cubicBezTo>
                    <a:pt x="200424" y="60330"/>
                    <a:pt x="199733" y="68628"/>
                    <a:pt x="202383" y="77157"/>
                  </a:cubicBezTo>
                  <a:close/>
                </a:path>
              </a:pathLst>
            </a:custGeom>
            <a:solidFill>
              <a:srgbClr val="FFFFFF"/>
            </a:solidFill>
            <a:ln w="11517"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F8F95EA8-DB7F-4E46-82B1-738C7F523B0B}"/>
                </a:ext>
              </a:extLst>
            </p:cNvPr>
            <p:cNvSpPr/>
            <p:nvPr/>
          </p:nvSpPr>
          <p:spPr>
            <a:xfrm>
              <a:off x="9451803" y="7444586"/>
              <a:ext cx="80677" cy="57626"/>
            </a:xfrm>
            <a:custGeom>
              <a:avLst/>
              <a:gdLst>
                <a:gd name="connsiteX0" fmla="*/ 6382 w 80676"/>
                <a:gd name="connsiteY0" fmla="*/ 17038 h 57626"/>
                <a:gd name="connsiteX1" fmla="*/ 22517 w 80676"/>
                <a:gd name="connsiteY1" fmla="*/ 25336 h 57626"/>
                <a:gd name="connsiteX2" fmla="*/ 19521 w 80676"/>
                <a:gd name="connsiteY2" fmla="*/ 41241 h 57626"/>
                <a:gd name="connsiteX3" fmla="*/ 22633 w 80676"/>
                <a:gd name="connsiteY3" fmla="*/ 45966 h 57626"/>
                <a:gd name="connsiteX4" fmla="*/ 26782 w 80676"/>
                <a:gd name="connsiteY4" fmla="*/ 46773 h 57626"/>
                <a:gd name="connsiteX5" fmla="*/ 29317 w 80676"/>
                <a:gd name="connsiteY5" fmla="*/ 44699 h 57626"/>
                <a:gd name="connsiteX6" fmla="*/ 31046 w 80676"/>
                <a:gd name="connsiteY6" fmla="*/ 37668 h 57626"/>
                <a:gd name="connsiteX7" fmla="*/ 32313 w 80676"/>
                <a:gd name="connsiteY7" fmla="*/ 29255 h 57626"/>
                <a:gd name="connsiteX8" fmla="*/ 38768 w 80676"/>
                <a:gd name="connsiteY8" fmla="*/ 9892 h 57626"/>
                <a:gd name="connsiteX9" fmla="*/ 51100 w 80676"/>
                <a:gd name="connsiteY9" fmla="*/ 1248 h 57626"/>
                <a:gd name="connsiteX10" fmla="*/ 71039 w 80676"/>
                <a:gd name="connsiteY10" fmla="*/ 3323 h 57626"/>
                <a:gd name="connsiteX11" fmla="*/ 84639 w 80676"/>
                <a:gd name="connsiteY11" fmla="*/ 21763 h 57626"/>
                <a:gd name="connsiteX12" fmla="*/ 80028 w 80676"/>
                <a:gd name="connsiteY12" fmla="*/ 53573 h 57626"/>
                <a:gd name="connsiteX13" fmla="*/ 62856 w 80676"/>
                <a:gd name="connsiteY13" fmla="*/ 45620 h 57626"/>
                <a:gd name="connsiteX14" fmla="*/ 66775 w 80676"/>
                <a:gd name="connsiteY14" fmla="*/ 35363 h 57626"/>
                <a:gd name="connsiteX15" fmla="*/ 66659 w 80676"/>
                <a:gd name="connsiteY15" fmla="*/ 26258 h 57626"/>
                <a:gd name="connsiteX16" fmla="*/ 62740 w 80676"/>
                <a:gd name="connsiteY16" fmla="*/ 20611 h 57626"/>
                <a:gd name="connsiteX17" fmla="*/ 57669 w 80676"/>
                <a:gd name="connsiteY17" fmla="*/ 19574 h 57626"/>
                <a:gd name="connsiteX18" fmla="*/ 51561 w 80676"/>
                <a:gd name="connsiteY18" fmla="*/ 30983 h 57626"/>
                <a:gd name="connsiteX19" fmla="*/ 50408 w 80676"/>
                <a:gd name="connsiteY19" fmla="*/ 38705 h 57626"/>
                <a:gd name="connsiteX20" fmla="*/ 32429 w 80676"/>
                <a:gd name="connsiteY20" fmla="*/ 65559 h 57626"/>
                <a:gd name="connsiteX21" fmla="*/ 14219 w 80676"/>
                <a:gd name="connsiteY21" fmla="*/ 63485 h 57626"/>
                <a:gd name="connsiteX22" fmla="*/ 1657 w 80676"/>
                <a:gd name="connsiteY22" fmla="*/ 47234 h 57626"/>
                <a:gd name="connsiteX23" fmla="*/ 389 w 80676"/>
                <a:gd name="connsiteY23" fmla="*/ 31675 h 57626"/>
                <a:gd name="connsiteX24" fmla="*/ 6382 w 80676"/>
                <a:gd name="connsiteY24" fmla="*/ 17038 h 5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0676" h="57626">
                  <a:moveTo>
                    <a:pt x="6382" y="17038"/>
                  </a:moveTo>
                  <a:lnTo>
                    <a:pt x="22517" y="25336"/>
                  </a:lnTo>
                  <a:cubicBezTo>
                    <a:pt x="19175" y="31905"/>
                    <a:pt x="18138" y="37207"/>
                    <a:pt x="19521" y="41241"/>
                  </a:cubicBezTo>
                  <a:cubicBezTo>
                    <a:pt x="20212" y="43431"/>
                    <a:pt x="21250" y="45044"/>
                    <a:pt x="22633" y="45966"/>
                  </a:cubicBezTo>
                  <a:cubicBezTo>
                    <a:pt x="24016" y="46888"/>
                    <a:pt x="25283" y="47119"/>
                    <a:pt x="26782" y="46773"/>
                  </a:cubicBezTo>
                  <a:cubicBezTo>
                    <a:pt x="27819" y="46427"/>
                    <a:pt x="28741" y="45736"/>
                    <a:pt x="29317" y="44699"/>
                  </a:cubicBezTo>
                  <a:cubicBezTo>
                    <a:pt x="29894" y="43661"/>
                    <a:pt x="30585" y="41241"/>
                    <a:pt x="31046" y="37668"/>
                  </a:cubicBezTo>
                  <a:lnTo>
                    <a:pt x="32313" y="29255"/>
                  </a:lnTo>
                  <a:cubicBezTo>
                    <a:pt x="33582" y="20380"/>
                    <a:pt x="35772" y="13926"/>
                    <a:pt x="38768" y="9892"/>
                  </a:cubicBezTo>
                  <a:cubicBezTo>
                    <a:pt x="41764" y="5743"/>
                    <a:pt x="45914" y="2862"/>
                    <a:pt x="51100" y="1248"/>
                  </a:cubicBezTo>
                  <a:cubicBezTo>
                    <a:pt x="58131" y="-942"/>
                    <a:pt x="64699" y="-250"/>
                    <a:pt x="71039" y="3323"/>
                  </a:cubicBezTo>
                  <a:cubicBezTo>
                    <a:pt x="77378" y="7011"/>
                    <a:pt x="81873" y="13119"/>
                    <a:pt x="84639" y="21763"/>
                  </a:cubicBezTo>
                  <a:cubicBezTo>
                    <a:pt x="88327" y="33288"/>
                    <a:pt x="86713" y="43892"/>
                    <a:pt x="80028" y="53573"/>
                  </a:cubicBezTo>
                  <a:lnTo>
                    <a:pt x="62856" y="45620"/>
                  </a:lnTo>
                  <a:cubicBezTo>
                    <a:pt x="64815" y="42393"/>
                    <a:pt x="66083" y="39051"/>
                    <a:pt x="66775" y="35363"/>
                  </a:cubicBezTo>
                  <a:cubicBezTo>
                    <a:pt x="67466" y="31675"/>
                    <a:pt x="67351" y="28678"/>
                    <a:pt x="66659" y="26258"/>
                  </a:cubicBezTo>
                  <a:cubicBezTo>
                    <a:pt x="65852" y="23607"/>
                    <a:pt x="64469" y="21763"/>
                    <a:pt x="62740" y="20611"/>
                  </a:cubicBezTo>
                  <a:cubicBezTo>
                    <a:pt x="61012" y="19458"/>
                    <a:pt x="59283" y="19112"/>
                    <a:pt x="57669" y="19574"/>
                  </a:cubicBezTo>
                  <a:cubicBezTo>
                    <a:pt x="54672" y="20495"/>
                    <a:pt x="52598" y="24414"/>
                    <a:pt x="51561" y="30983"/>
                  </a:cubicBezTo>
                  <a:lnTo>
                    <a:pt x="50408" y="38705"/>
                  </a:lnTo>
                  <a:cubicBezTo>
                    <a:pt x="48104" y="53457"/>
                    <a:pt x="42110" y="62447"/>
                    <a:pt x="32429" y="65559"/>
                  </a:cubicBezTo>
                  <a:cubicBezTo>
                    <a:pt x="26205" y="67518"/>
                    <a:pt x="20097" y="66827"/>
                    <a:pt x="14219" y="63485"/>
                  </a:cubicBezTo>
                  <a:cubicBezTo>
                    <a:pt x="8341" y="60142"/>
                    <a:pt x="4077" y="54725"/>
                    <a:pt x="1657" y="47234"/>
                  </a:cubicBezTo>
                  <a:cubicBezTo>
                    <a:pt x="43" y="42163"/>
                    <a:pt x="-418" y="36976"/>
                    <a:pt x="389" y="31675"/>
                  </a:cubicBezTo>
                  <a:cubicBezTo>
                    <a:pt x="1196" y="26373"/>
                    <a:pt x="3155" y="21533"/>
                    <a:pt x="6382" y="17038"/>
                  </a:cubicBezTo>
                  <a:close/>
                </a:path>
              </a:pathLst>
            </a:custGeom>
            <a:solidFill>
              <a:srgbClr val="FFFFFF"/>
            </a:solidFill>
            <a:ln w="11517"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27DB9D17-DC96-4884-BFA6-E7218FF979C5}"/>
                </a:ext>
              </a:extLst>
            </p:cNvPr>
            <p:cNvSpPr/>
            <p:nvPr/>
          </p:nvSpPr>
          <p:spPr>
            <a:xfrm>
              <a:off x="9416694" y="7345103"/>
              <a:ext cx="92202" cy="92202"/>
            </a:xfrm>
            <a:custGeom>
              <a:avLst/>
              <a:gdLst>
                <a:gd name="connsiteX0" fmla="*/ 6339 w 92202"/>
                <a:gd name="connsiteY0" fmla="*/ 44948 h 92202"/>
                <a:gd name="connsiteX1" fmla="*/ 0 w 92202"/>
                <a:gd name="connsiteY1" fmla="*/ 25240 h 92202"/>
                <a:gd name="connsiteX2" fmla="*/ 78718 w 92202"/>
                <a:gd name="connsiteY2" fmla="*/ 0 h 92202"/>
                <a:gd name="connsiteX3" fmla="*/ 85056 w 92202"/>
                <a:gd name="connsiteY3" fmla="*/ 19708 h 92202"/>
                <a:gd name="connsiteX4" fmla="*/ 76758 w 92202"/>
                <a:gd name="connsiteY4" fmla="*/ 22359 h 92202"/>
                <a:gd name="connsiteX5" fmla="*/ 88398 w 92202"/>
                <a:gd name="connsiteY5" fmla="*/ 31464 h 92202"/>
                <a:gd name="connsiteX6" fmla="*/ 94853 w 92202"/>
                <a:gd name="connsiteY6" fmla="*/ 43335 h 92202"/>
                <a:gd name="connsiteX7" fmla="*/ 91511 w 92202"/>
                <a:gd name="connsiteY7" fmla="*/ 73531 h 92202"/>
                <a:gd name="connsiteX8" fmla="*/ 65694 w 92202"/>
                <a:gd name="connsiteY8" fmla="*/ 94046 h 92202"/>
                <a:gd name="connsiteX9" fmla="*/ 32386 w 92202"/>
                <a:gd name="connsiteY9" fmla="*/ 92893 h 92202"/>
                <a:gd name="connsiteX10" fmla="*/ 12332 w 92202"/>
                <a:gd name="connsiteY10" fmla="*/ 70534 h 92202"/>
                <a:gd name="connsiteX11" fmla="*/ 10718 w 92202"/>
                <a:gd name="connsiteY11" fmla="*/ 56359 h 92202"/>
                <a:gd name="connsiteX12" fmla="*/ 15098 w 92202"/>
                <a:gd name="connsiteY12" fmla="*/ 42298 h 92202"/>
                <a:gd name="connsiteX13" fmla="*/ 6339 w 92202"/>
                <a:gd name="connsiteY13" fmla="*/ 44948 h 92202"/>
                <a:gd name="connsiteX14" fmla="*/ 29274 w 92202"/>
                <a:gd name="connsiteY14" fmla="*/ 60508 h 92202"/>
                <a:gd name="connsiteX15" fmla="*/ 40569 w 92202"/>
                <a:gd name="connsiteY15" fmla="*/ 73647 h 92202"/>
                <a:gd name="connsiteX16" fmla="*/ 59125 w 92202"/>
                <a:gd name="connsiteY16" fmla="*/ 74338 h 92202"/>
                <a:gd name="connsiteX17" fmla="*/ 73877 w 92202"/>
                <a:gd name="connsiteY17" fmla="*/ 62813 h 92202"/>
                <a:gd name="connsiteX18" fmla="*/ 75606 w 92202"/>
                <a:gd name="connsiteY18" fmla="*/ 45525 h 92202"/>
                <a:gd name="connsiteX19" fmla="*/ 64196 w 92202"/>
                <a:gd name="connsiteY19" fmla="*/ 32156 h 92202"/>
                <a:gd name="connsiteX20" fmla="*/ 45294 w 92202"/>
                <a:gd name="connsiteY20" fmla="*/ 31464 h 92202"/>
                <a:gd name="connsiteX21" fmla="*/ 30657 w 92202"/>
                <a:gd name="connsiteY21" fmla="*/ 42874 h 92202"/>
                <a:gd name="connsiteX22" fmla="*/ 29274 w 92202"/>
                <a:gd name="connsiteY22" fmla="*/ 60508 h 9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202" h="92202">
                  <a:moveTo>
                    <a:pt x="6339" y="44948"/>
                  </a:moveTo>
                  <a:lnTo>
                    <a:pt x="0" y="25240"/>
                  </a:lnTo>
                  <a:lnTo>
                    <a:pt x="78718" y="0"/>
                  </a:lnTo>
                  <a:lnTo>
                    <a:pt x="85056" y="19708"/>
                  </a:lnTo>
                  <a:lnTo>
                    <a:pt x="76758" y="22359"/>
                  </a:lnTo>
                  <a:cubicBezTo>
                    <a:pt x="81714" y="25010"/>
                    <a:pt x="85517" y="28006"/>
                    <a:pt x="88398" y="31464"/>
                  </a:cubicBezTo>
                  <a:cubicBezTo>
                    <a:pt x="91280" y="34806"/>
                    <a:pt x="93470" y="38725"/>
                    <a:pt x="94853" y="43335"/>
                  </a:cubicBezTo>
                  <a:cubicBezTo>
                    <a:pt x="98080" y="53477"/>
                    <a:pt x="96927" y="63504"/>
                    <a:pt x="91511" y="73531"/>
                  </a:cubicBezTo>
                  <a:cubicBezTo>
                    <a:pt x="85979" y="83443"/>
                    <a:pt x="77335" y="90358"/>
                    <a:pt x="65694" y="94046"/>
                  </a:cubicBezTo>
                  <a:cubicBezTo>
                    <a:pt x="53593" y="97965"/>
                    <a:pt x="42413" y="97504"/>
                    <a:pt x="32386" y="92893"/>
                  </a:cubicBezTo>
                  <a:cubicBezTo>
                    <a:pt x="22359" y="88168"/>
                    <a:pt x="15674" y="80677"/>
                    <a:pt x="12332" y="70534"/>
                  </a:cubicBezTo>
                  <a:cubicBezTo>
                    <a:pt x="10834" y="65809"/>
                    <a:pt x="10258" y="61084"/>
                    <a:pt x="10718" y="56359"/>
                  </a:cubicBezTo>
                  <a:cubicBezTo>
                    <a:pt x="11180" y="51633"/>
                    <a:pt x="12563" y="46908"/>
                    <a:pt x="15098" y="42298"/>
                  </a:cubicBezTo>
                  <a:lnTo>
                    <a:pt x="6339" y="44948"/>
                  </a:lnTo>
                  <a:close/>
                  <a:moveTo>
                    <a:pt x="29274" y="60508"/>
                  </a:moveTo>
                  <a:cubicBezTo>
                    <a:pt x="31234" y="66616"/>
                    <a:pt x="35037" y="70996"/>
                    <a:pt x="40569" y="73647"/>
                  </a:cubicBezTo>
                  <a:cubicBezTo>
                    <a:pt x="46216" y="76297"/>
                    <a:pt x="52324" y="76528"/>
                    <a:pt x="59125" y="74338"/>
                  </a:cubicBezTo>
                  <a:cubicBezTo>
                    <a:pt x="65925" y="72148"/>
                    <a:pt x="70881" y="68345"/>
                    <a:pt x="73877" y="62813"/>
                  </a:cubicBezTo>
                  <a:cubicBezTo>
                    <a:pt x="76989" y="57281"/>
                    <a:pt x="77565" y="51518"/>
                    <a:pt x="75606" y="45525"/>
                  </a:cubicBezTo>
                  <a:cubicBezTo>
                    <a:pt x="73647" y="39301"/>
                    <a:pt x="69843" y="34921"/>
                    <a:pt x="64196" y="32156"/>
                  </a:cubicBezTo>
                  <a:cubicBezTo>
                    <a:pt x="58548" y="29389"/>
                    <a:pt x="52210" y="29274"/>
                    <a:pt x="45294" y="31464"/>
                  </a:cubicBezTo>
                  <a:cubicBezTo>
                    <a:pt x="38495" y="33654"/>
                    <a:pt x="33538" y="37457"/>
                    <a:pt x="30657" y="42874"/>
                  </a:cubicBezTo>
                  <a:cubicBezTo>
                    <a:pt x="27661" y="48406"/>
                    <a:pt x="27199" y="54284"/>
                    <a:pt x="29274" y="60508"/>
                  </a:cubicBezTo>
                  <a:close/>
                </a:path>
              </a:pathLst>
            </a:custGeom>
            <a:solidFill>
              <a:srgbClr val="FFFFFF"/>
            </a:solidFill>
            <a:ln w="11517"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35A4CB05-16C6-4756-A995-052D1F8CF2F1}"/>
                </a:ext>
              </a:extLst>
            </p:cNvPr>
            <p:cNvSpPr/>
            <p:nvPr/>
          </p:nvSpPr>
          <p:spPr>
            <a:xfrm>
              <a:off x="9374281" y="7307531"/>
              <a:ext cx="115253" cy="46101"/>
            </a:xfrm>
            <a:custGeom>
              <a:avLst/>
              <a:gdLst>
                <a:gd name="connsiteX0" fmla="*/ 6339 w 115252"/>
                <a:gd name="connsiteY0" fmla="*/ 54745 h 46101"/>
                <a:gd name="connsiteX1" fmla="*/ 0 w 115252"/>
                <a:gd name="connsiteY1" fmla="*/ 35037 h 46101"/>
                <a:gd name="connsiteX2" fmla="*/ 109029 w 115252"/>
                <a:gd name="connsiteY2" fmla="*/ 0 h 46101"/>
                <a:gd name="connsiteX3" fmla="*/ 115368 w 115252"/>
                <a:gd name="connsiteY3" fmla="*/ 19708 h 46101"/>
                <a:gd name="connsiteX4" fmla="*/ 6339 w 115252"/>
                <a:gd name="connsiteY4" fmla="*/ 54745 h 46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252" h="46101">
                  <a:moveTo>
                    <a:pt x="6339" y="54745"/>
                  </a:moveTo>
                  <a:lnTo>
                    <a:pt x="0" y="35037"/>
                  </a:lnTo>
                  <a:lnTo>
                    <a:pt x="109029" y="0"/>
                  </a:lnTo>
                  <a:lnTo>
                    <a:pt x="115368" y="19708"/>
                  </a:lnTo>
                  <a:lnTo>
                    <a:pt x="6339" y="54745"/>
                  </a:lnTo>
                  <a:close/>
                </a:path>
              </a:pathLst>
            </a:custGeom>
            <a:solidFill>
              <a:srgbClr val="FFFFFF"/>
            </a:solidFill>
            <a:ln w="11517"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B1F36F62-8686-4305-B72E-84ECEF975128}"/>
                </a:ext>
              </a:extLst>
            </p:cNvPr>
            <p:cNvSpPr/>
            <p:nvPr/>
          </p:nvSpPr>
          <p:spPr>
            <a:xfrm>
              <a:off x="9382741" y="7220746"/>
              <a:ext cx="80677" cy="80677"/>
            </a:xfrm>
            <a:custGeom>
              <a:avLst/>
              <a:gdLst>
                <a:gd name="connsiteX0" fmla="*/ 35912 w 80676"/>
                <a:gd name="connsiteY0" fmla="*/ 807 h 80676"/>
                <a:gd name="connsiteX1" fmla="*/ 56312 w 80676"/>
                <a:gd name="connsiteY1" fmla="*/ 64196 h 80676"/>
                <a:gd name="connsiteX2" fmla="*/ 67261 w 80676"/>
                <a:gd name="connsiteY2" fmla="*/ 52555 h 80676"/>
                <a:gd name="connsiteX3" fmla="*/ 67377 w 80676"/>
                <a:gd name="connsiteY3" fmla="*/ 35728 h 80676"/>
                <a:gd name="connsiteX4" fmla="*/ 53546 w 80676"/>
                <a:gd name="connsiteY4" fmla="*/ 19132 h 80676"/>
                <a:gd name="connsiteX5" fmla="*/ 56082 w 80676"/>
                <a:gd name="connsiteY5" fmla="*/ 0 h 80676"/>
                <a:gd name="connsiteX6" fmla="*/ 73946 w 80676"/>
                <a:gd name="connsiteY6" fmla="*/ 10719 h 80676"/>
                <a:gd name="connsiteX7" fmla="*/ 84779 w 80676"/>
                <a:gd name="connsiteY7" fmla="*/ 29966 h 80676"/>
                <a:gd name="connsiteX8" fmla="*/ 82820 w 80676"/>
                <a:gd name="connsiteY8" fmla="*/ 63850 h 80676"/>
                <a:gd name="connsiteX9" fmla="*/ 57350 w 80676"/>
                <a:gd name="connsiteY9" fmla="*/ 84826 h 80676"/>
                <a:gd name="connsiteX10" fmla="*/ 23696 w 80676"/>
                <a:gd name="connsiteY10" fmla="*/ 82867 h 80676"/>
                <a:gd name="connsiteX11" fmla="*/ 2490 w 80676"/>
                <a:gd name="connsiteY11" fmla="*/ 57511 h 80676"/>
                <a:gd name="connsiteX12" fmla="*/ 4679 w 80676"/>
                <a:gd name="connsiteY12" fmla="*/ 23512 h 80676"/>
                <a:gd name="connsiteX13" fmla="*/ 32340 w 80676"/>
                <a:gd name="connsiteY13" fmla="*/ 1844 h 80676"/>
                <a:gd name="connsiteX14" fmla="*/ 35912 w 80676"/>
                <a:gd name="connsiteY14" fmla="*/ 807 h 80676"/>
                <a:gd name="connsiteX15" fmla="*/ 26692 w 80676"/>
                <a:gd name="connsiteY15" fmla="*/ 25586 h 80676"/>
                <a:gd name="connsiteX16" fmla="*/ 18509 w 80676"/>
                <a:gd name="connsiteY16" fmla="*/ 36766 h 80676"/>
                <a:gd name="connsiteX17" fmla="*/ 18624 w 80676"/>
                <a:gd name="connsiteY17" fmla="*/ 51403 h 80676"/>
                <a:gd name="connsiteX18" fmla="*/ 27960 w 80676"/>
                <a:gd name="connsiteY18" fmla="*/ 64426 h 80676"/>
                <a:gd name="connsiteX19" fmla="*/ 40523 w 80676"/>
                <a:gd name="connsiteY19" fmla="*/ 68345 h 80676"/>
                <a:gd name="connsiteX20" fmla="*/ 26692 w 80676"/>
                <a:gd name="connsiteY20" fmla="*/ 25586 h 80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0676" h="80676">
                  <a:moveTo>
                    <a:pt x="35912" y="807"/>
                  </a:moveTo>
                  <a:lnTo>
                    <a:pt x="56312" y="64196"/>
                  </a:lnTo>
                  <a:cubicBezTo>
                    <a:pt x="61614" y="61430"/>
                    <a:pt x="65302" y="57626"/>
                    <a:pt x="67261" y="52555"/>
                  </a:cubicBezTo>
                  <a:cubicBezTo>
                    <a:pt x="69336" y="47484"/>
                    <a:pt x="69336" y="41952"/>
                    <a:pt x="67377" y="35728"/>
                  </a:cubicBezTo>
                  <a:cubicBezTo>
                    <a:pt x="64956" y="28352"/>
                    <a:pt x="60346" y="22820"/>
                    <a:pt x="53546" y="19132"/>
                  </a:cubicBezTo>
                  <a:lnTo>
                    <a:pt x="56082" y="0"/>
                  </a:lnTo>
                  <a:cubicBezTo>
                    <a:pt x="63343" y="2305"/>
                    <a:pt x="69221" y="5878"/>
                    <a:pt x="73946" y="10719"/>
                  </a:cubicBezTo>
                  <a:cubicBezTo>
                    <a:pt x="78671" y="15559"/>
                    <a:pt x="82244" y="22013"/>
                    <a:pt x="84779" y="29966"/>
                  </a:cubicBezTo>
                  <a:cubicBezTo>
                    <a:pt x="88698" y="42298"/>
                    <a:pt x="88122" y="53593"/>
                    <a:pt x="82820" y="63850"/>
                  </a:cubicBezTo>
                  <a:cubicBezTo>
                    <a:pt x="77519" y="74108"/>
                    <a:pt x="68990" y="81138"/>
                    <a:pt x="57350" y="84826"/>
                  </a:cubicBezTo>
                  <a:cubicBezTo>
                    <a:pt x="45363" y="88629"/>
                    <a:pt x="34069" y="88053"/>
                    <a:pt x="23696" y="82867"/>
                  </a:cubicBezTo>
                  <a:cubicBezTo>
                    <a:pt x="13323" y="77680"/>
                    <a:pt x="6178" y="69267"/>
                    <a:pt x="2490" y="57511"/>
                  </a:cubicBezTo>
                  <a:cubicBezTo>
                    <a:pt x="-1429" y="45064"/>
                    <a:pt x="-738" y="33769"/>
                    <a:pt x="4679" y="23512"/>
                  </a:cubicBezTo>
                  <a:cubicBezTo>
                    <a:pt x="10096" y="13254"/>
                    <a:pt x="19316" y="5993"/>
                    <a:pt x="32340" y="1844"/>
                  </a:cubicBezTo>
                  <a:lnTo>
                    <a:pt x="35912" y="807"/>
                  </a:lnTo>
                  <a:close/>
                  <a:moveTo>
                    <a:pt x="26692" y="25586"/>
                  </a:moveTo>
                  <a:cubicBezTo>
                    <a:pt x="22774" y="28352"/>
                    <a:pt x="20007" y="32040"/>
                    <a:pt x="18509" y="36766"/>
                  </a:cubicBezTo>
                  <a:cubicBezTo>
                    <a:pt x="17011" y="41491"/>
                    <a:pt x="17011" y="46332"/>
                    <a:pt x="18624" y="51403"/>
                  </a:cubicBezTo>
                  <a:cubicBezTo>
                    <a:pt x="20354" y="56935"/>
                    <a:pt x="23466" y="61199"/>
                    <a:pt x="27960" y="64426"/>
                  </a:cubicBezTo>
                  <a:cubicBezTo>
                    <a:pt x="30727" y="66386"/>
                    <a:pt x="34875" y="67769"/>
                    <a:pt x="40523" y="68345"/>
                  </a:cubicBezTo>
                  <a:lnTo>
                    <a:pt x="26692" y="25586"/>
                  </a:lnTo>
                  <a:close/>
                </a:path>
              </a:pathLst>
            </a:custGeom>
            <a:solidFill>
              <a:srgbClr val="FFFFFF"/>
            </a:solidFill>
            <a:ln w="11517"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664D1E6A-9974-4966-88B9-DB4C12DDF1BF}"/>
                </a:ext>
              </a:extLst>
            </p:cNvPr>
            <p:cNvSpPr/>
            <p:nvPr/>
          </p:nvSpPr>
          <p:spPr>
            <a:xfrm>
              <a:off x="9357642" y="7151268"/>
              <a:ext cx="80677" cy="57626"/>
            </a:xfrm>
            <a:custGeom>
              <a:avLst/>
              <a:gdLst>
                <a:gd name="connsiteX0" fmla="*/ 6382 w 80676"/>
                <a:gd name="connsiteY0" fmla="*/ 17038 h 57626"/>
                <a:gd name="connsiteX1" fmla="*/ 22517 w 80676"/>
                <a:gd name="connsiteY1" fmla="*/ 25336 h 57626"/>
                <a:gd name="connsiteX2" fmla="*/ 19521 w 80676"/>
                <a:gd name="connsiteY2" fmla="*/ 41241 h 57626"/>
                <a:gd name="connsiteX3" fmla="*/ 22633 w 80676"/>
                <a:gd name="connsiteY3" fmla="*/ 45966 h 57626"/>
                <a:gd name="connsiteX4" fmla="*/ 26782 w 80676"/>
                <a:gd name="connsiteY4" fmla="*/ 46773 h 57626"/>
                <a:gd name="connsiteX5" fmla="*/ 29317 w 80676"/>
                <a:gd name="connsiteY5" fmla="*/ 44698 h 57626"/>
                <a:gd name="connsiteX6" fmla="*/ 31046 w 80676"/>
                <a:gd name="connsiteY6" fmla="*/ 37668 h 57626"/>
                <a:gd name="connsiteX7" fmla="*/ 32314 w 80676"/>
                <a:gd name="connsiteY7" fmla="*/ 29254 h 57626"/>
                <a:gd name="connsiteX8" fmla="*/ 38768 w 80676"/>
                <a:gd name="connsiteY8" fmla="*/ 9892 h 57626"/>
                <a:gd name="connsiteX9" fmla="*/ 51100 w 80676"/>
                <a:gd name="connsiteY9" fmla="*/ 1248 h 57626"/>
                <a:gd name="connsiteX10" fmla="*/ 71038 w 80676"/>
                <a:gd name="connsiteY10" fmla="*/ 3323 h 57626"/>
                <a:gd name="connsiteX11" fmla="*/ 84639 w 80676"/>
                <a:gd name="connsiteY11" fmla="*/ 21763 h 57626"/>
                <a:gd name="connsiteX12" fmla="*/ 80028 w 80676"/>
                <a:gd name="connsiteY12" fmla="*/ 53573 h 57626"/>
                <a:gd name="connsiteX13" fmla="*/ 62856 w 80676"/>
                <a:gd name="connsiteY13" fmla="*/ 45621 h 57626"/>
                <a:gd name="connsiteX14" fmla="*/ 66774 w 80676"/>
                <a:gd name="connsiteY14" fmla="*/ 35363 h 57626"/>
                <a:gd name="connsiteX15" fmla="*/ 66659 w 80676"/>
                <a:gd name="connsiteY15" fmla="*/ 26258 h 57626"/>
                <a:gd name="connsiteX16" fmla="*/ 62740 w 80676"/>
                <a:gd name="connsiteY16" fmla="*/ 20611 h 57626"/>
                <a:gd name="connsiteX17" fmla="*/ 57669 w 80676"/>
                <a:gd name="connsiteY17" fmla="*/ 19573 h 57626"/>
                <a:gd name="connsiteX18" fmla="*/ 51561 w 80676"/>
                <a:gd name="connsiteY18" fmla="*/ 30983 h 57626"/>
                <a:gd name="connsiteX19" fmla="*/ 50408 w 80676"/>
                <a:gd name="connsiteY19" fmla="*/ 38705 h 57626"/>
                <a:gd name="connsiteX20" fmla="*/ 32429 w 80676"/>
                <a:gd name="connsiteY20" fmla="*/ 65559 h 57626"/>
                <a:gd name="connsiteX21" fmla="*/ 14219 w 80676"/>
                <a:gd name="connsiteY21" fmla="*/ 63484 h 57626"/>
                <a:gd name="connsiteX22" fmla="*/ 1657 w 80676"/>
                <a:gd name="connsiteY22" fmla="*/ 47234 h 57626"/>
                <a:gd name="connsiteX23" fmla="*/ 388 w 80676"/>
                <a:gd name="connsiteY23" fmla="*/ 31675 h 57626"/>
                <a:gd name="connsiteX24" fmla="*/ 6382 w 80676"/>
                <a:gd name="connsiteY24" fmla="*/ 17038 h 5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0676" h="57626">
                  <a:moveTo>
                    <a:pt x="6382" y="17038"/>
                  </a:moveTo>
                  <a:lnTo>
                    <a:pt x="22517" y="25336"/>
                  </a:lnTo>
                  <a:cubicBezTo>
                    <a:pt x="19175" y="31905"/>
                    <a:pt x="18138" y="37207"/>
                    <a:pt x="19521" y="41241"/>
                  </a:cubicBezTo>
                  <a:cubicBezTo>
                    <a:pt x="20212" y="43431"/>
                    <a:pt x="21250" y="45044"/>
                    <a:pt x="22633" y="45966"/>
                  </a:cubicBezTo>
                  <a:cubicBezTo>
                    <a:pt x="24016" y="46888"/>
                    <a:pt x="25283" y="47118"/>
                    <a:pt x="26782" y="46773"/>
                  </a:cubicBezTo>
                  <a:cubicBezTo>
                    <a:pt x="27819" y="46427"/>
                    <a:pt x="28741" y="45736"/>
                    <a:pt x="29317" y="44698"/>
                  </a:cubicBezTo>
                  <a:cubicBezTo>
                    <a:pt x="30008" y="43661"/>
                    <a:pt x="30585" y="41241"/>
                    <a:pt x="31046" y="37668"/>
                  </a:cubicBezTo>
                  <a:lnTo>
                    <a:pt x="32314" y="29254"/>
                  </a:lnTo>
                  <a:cubicBezTo>
                    <a:pt x="33581" y="20380"/>
                    <a:pt x="35771" y="13926"/>
                    <a:pt x="38768" y="9892"/>
                  </a:cubicBezTo>
                  <a:cubicBezTo>
                    <a:pt x="41764" y="5743"/>
                    <a:pt x="45913" y="2862"/>
                    <a:pt x="51100" y="1248"/>
                  </a:cubicBezTo>
                  <a:cubicBezTo>
                    <a:pt x="58130" y="-942"/>
                    <a:pt x="64700" y="-250"/>
                    <a:pt x="71038" y="3323"/>
                  </a:cubicBezTo>
                  <a:cubicBezTo>
                    <a:pt x="77378" y="7011"/>
                    <a:pt x="81872" y="13119"/>
                    <a:pt x="84639" y="21763"/>
                  </a:cubicBezTo>
                  <a:cubicBezTo>
                    <a:pt x="88326" y="33288"/>
                    <a:pt x="86713" y="43891"/>
                    <a:pt x="80028" y="53573"/>
                  </a:cubicBezTo>
                  <a:lnTo>
                    <a:pt x="62856" y="45621"/>
                  </a:lnTo>
                  <a:cubicBezTo>
                    <a:pt x="64815" y="42393"/>
                    <a:pt x="66083" y="39051"/>
                    <a:pt x="66774" y="35363"/>
                  </a:cubicBezTo>
                  <a:cubicBezTo>
                    <a:pt x="67466" y="31675"/>
                    <a:pt x="67351" y="28678"/>
                    <a:pt x="66659" y="26258"/>
                  </a:cubicBezTo>
                  <a:cubicBezTo>
                    <a:pt x="65853" y="23607"/>
                    <a:pt x="64470" y="21763"/>
                    <a:pt x="62740" y="20611"/>
                  </a:cubicBezTo>
                  <a:cubicBezTo>
                    <a:pt x="61011" y="19458"/>
                    <a:pt x="59283" y="19112"/>
                    <a:pt x="57669" y="19573"/>
                  </a:cubicBezTo>
                  <a:cubicBezTo>
                    <a:pt x="54673" y="20495"/>
                    <a:pt x="52598" y="24414"/>
                    <a:pt x="51561" y="30983"/>
                  </a:cubicBezTo>
                  <a:lnTo>
                    <a:pt x="50408" y="38705"/>
                  </a:lnTo>
                  <a:cubicBezTo>
                    <a:pt x="48103" y="53458"/>
                    <a:pt x="42111" y="62447"/>
                    <a:pt x="32429" y="65559"/>
                  </a:cubicBezTo>
                  <a:cubicBezTo>
                    <a:pt x="26206" y="67518"/>
                    <a:pt x="20097" y="66827"/>
                    <a:pt x="14219" y="63484"/>
                  </a:cubicBezTo>
                  <a:cubicBezTo>
                    <a:pt x="8226" y="60142"/>
                    <a:pt x="4077" y="54725"/>
                    <a:pt x="1657" y="47234"/>
                  </a:cubicBezTo>
                  <a:cubicBezTo>
                    <a:pt x="43" y="42163"/>
                    <a:pt x="-418" y="36977"/>
                    <a:pt x="388" y="31675"/>
                  </a:cubicBezTo>
                  <a:cubicBezTo>
                    <a:pt x="1195" y="26373"/>
                    <a:pt x="3270" y="21532"/>
                    <a:pt x="6382" y="17038"/>
                  </a:cubicBezTo>
                  <a:close/>
                </a:path>
              </a:pathLst>
            </a:custGeom>
            <a:solidFill>
              <a:srgbClr val="FFFFFF"/>
            </a:solidFill>
            <a:ln w="11517"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B8C0D107-9B42-4696-B34C-89C055C91269}"/>
                </a:ext>
              </a:extLst>
            </p:cNvPr>
            <p:cNvSpPr/>
            <p:nvPr/>
          </p:nvSpPr>
          <p:spPr>
            <a:xfrm>
              <a:off x="9974795" y="7150836"/>
              <a:ext cx="80677" cy="80677"/>
            </a:xfrm>
            <a:custGeom>
              <a:avLst/>
              <a:gdLst>
                <a:gd name="connsiteX0" fmla="*/ 2141 w 80676"/>
                <a:gd name="connsiteY0" fmla="*/ 57117 h 80676"/>
                <a:gd name="connsiteX1" fmla="*/ 989 w 80676"/>
                <a:gd name="connsiteY1" fmla="*/ 34412 h 80676"/>
                <a:gd name="connsiteX2" fmla="*/ 11246 w 80676"/>
                <a:gd name="connsiteY2" fmla="*/ 14243 h 80676"/>
                <a:gd name="connsiteX3" fmla="*/ 30147 w 80676"/>
                <a:gd name="connsiteY3" fmla="*/ 2141 h 80676"/>
                <a:gd name="connsiteX4" fmla="*/ 52737 w 80676"/>
                <a:gd name="connsiteY4" fmla="*/ 989 h 80676"/>
                <a:gd name="connsiteX5" fmla="*/ 72791 w 80676"/>
                <a:gd name="connsiteY5" fmla="*/ 11246 h 80676"/>
                <a:gd name="connsiteX6" fmla="*/ 85008 w 80676"/>
                <a:gd name="connsiteY6" fmla="*/ 30493 h 80676"/>
                <a:gd name="connsiteX7" fmla="*/ 82242 w 80676"/>
                <a:gd name="connsiteY7" fmla="*/ 63225 h 80676"/>
                <a:gd name="connsiteX8" fmla="*/ 56771 w 80676"/>
                <a:gd name="connsiteY8" fmla="*/ 84547 h 80676"/>
                <a:gd name="connsiteX9" fmla="*/ 21734 w 80676"/>
                <a:gd name="connsiteY9" fmla="*/ 80859 h 80676"/>
                <a:gd name="connsiteX10" fmla="*/ 2141 w 80676"/>
                <a:gd name="connsiteY10" fmla="*/ 57117 h 80676"/>
                <a:gd name="connsiteX11" fmla="*/ 20582 w 80676"/>
                <a:gd name="connsiteY11" fmla="*/ 50778 h 80676"/>
                <a:gd name="connsiteX12" fmla="*/ 31876 w 80676"/>
                <a:gd name="connsiteY12" fmla="*/ 64032 h 80676"/>
                <a:gd name="connsiteX13" fmla="*/ 50202 w 80676"/>
                <a:gd name="connsiteY13" fmla="*/ 64838 h 80676"/>
                <a:gd name="connsiteX14" fmla="*/ 64838 w 80676"/>
                <a:gd name="connsiteY14" fmla="*/ 53429 h 80676"/>
                <a:gd name="connsiteX15" fmla="*/ 66337 w 80676"/>
                <a:gd name="connsiteY15" fmla="*/ 36025 h 80676"/>
                <a:gd name="connsiteX16" fmla="*/ 54927 w 80676"/>
                <a:gd name="connsiteY16" fmla="*/ 22656 h 80676"/>
                <a:gd name="connsiteX17" fmla="*/ 36371 w 80676"/>
                <a:gd name="connsiteY17" fmla="*/ 21849 h 80676"/>
                <a:gd name="connsiteX18" fmla="*/ 21849 w 80676"/>
                <a:gd name="connsiteY18" fmla="*/ 33144 h 80676"/>
                <a:gd name="connsiteX19" fmla="*/ 20582 w 80676"/>
                <a:gd name="connsiteY19" fmla="*/ 50778 h 80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0676" h="80676">
                  <a:moveTo>
                    <a:pt x="2141" y="57117"/>
                  </a:moveTo>
                  <a:cubicBezTo>
                    <a:pt x="-279" y="49740"/>
                    <a:pt x="-625" y="42134"/>
                    <a:pt x="989" y="34412"/>
                  </a:cubicBezTo>
                  <a:cubicBezTo>
                    <a:pt x="2602" y="26690"/>
                    <a:pt x="6060" y="20005"/>
                    <a:pt x="11246" y="14243"/>
                  </a:cubicBezTo>
                  <a:cubicBezTo>
                    <a:pt x="16432" y="8480"/>
                    <a:pt x="22772" y="4446"/>
                    <a:pt x="30147" y="2141"/>
                  </a:cubicBezTo>
                  <a:cubicBezTo>
                    <a:pt x="37524" y="-279"/>
                    <a:pt x="45131" y="-625"/>
                    <a:pt x="52737" y="989"/>
                  </a:cubicBezTo>
                  <a:cubicBezTo>
                    <a:pt x="60343" y="2602"/>
                    <a:pt x="67028" y="6060"/>
                    <a:pt x="72791" y="11246"/>
                  </a:cubicBezTo>
                  <a:cubicBezTo>
                    <a:pt x="78438" y="16433"/>
                    <a:pt x="82588" y="22887"/>
                    <a:pt x="85008" y="30493"/>
                  </a:cubicBezTo>
                  <a:cubicBezTo>
                    <a:pt x="88580" y="41788"/>
                    <a:pt x="87659" y="52737"/>
                    <a:pt x="82242" y="63225"/>
                  </a:cubicBezTo>
                  <a:cubicBezTo>
                    <a:pt x="76825" y="73828"/>
                    <a:pt x="68296" y="80859"/>
                    <a:pt x="56771" y="84547"/>
                  </a:cubicBezTo>
                  <a:cubicBezTo>
                    <a:pt x="44439" y="88465"/>
                    <a:pt x="32799" y="87313"/>
                    <a:pt x="21734" y="80859"/>
                  </a:cubicBezTo>
                  <a:cubicBezTo>
                    <a:pt x="11938" y="75326"/>
                    <a:pt x="5484" y="67374"/>
                    <a:pt x="2141" y="57117"/>
                  </a:cubicBezTo>
                  <a:close/>
                  <a:moveTo>
                    <a:pt x="20582" y="50778"/>
                  </a:moveTo>
                  <a:cubicBezTo>
                    <a:pt x="22541" y="56886"/>
                    <a:pt x="26344" y="61381"/>
                    <a:pt x="31876" y="64032"/>
                  </a:cubicBezTo>
                  <a:cubicBezTo>
                    <a:pt x="37408" y="66798"/>
                    <a:pt x="43632" y="67028"/>
                    <a:pt x="50202" y="64838"/>
                  </a:cubicBezTo>
                  <a:cubicBezTo>
                    <a:pt x="57001" y="62649"/>
                    <a:pt x="61957" y="58845"/>
                    <a:pt x="64838" y="53429"/>
                  </a:cubicBezTo>
                  <a:cubicBezTo>
                    <a:pt x="67835" y="48012"/>
                    <a:pt x="68296" y="42249"/>
                    <a:pt x="66337" y="36025"/>
                  </a:cubicBezTo>
                  <a:cubicBezTo>
                    <a:pt x="64378" y="29802"/>
                    <a:pt x="60574" y="25422"/>
                    <a:pt x="54927" y="22656"/>
                  </a:cubicBezTo>
                  <a:cubicBezTo>
                    <a:pt x="49280" y="19890"/>
                    <a:pt x="43171" y="19660"/>
                    <a:pt x="36371" y="21849"/>
                  </a:cubicBezTo>
                  <a:cubicBezTo>
                    <a:pt x="29571" y="24039"/>
                    <a:pt x="24731" y="27842"/>
                    <a:pt x="21849" y="33144"/>
                  </a:cubicBezTo>
                  <a:cubicBezTo>
                    <a:pt x="19083" y="38676"/>
                    <a:pt x="18622" y="44554"/>
                    <a:pt x="20582" y="50778"/>
                  </a:cubicBezTo>
                  <a:close/>
                </a:path>
              </a:pathLst>
            </a:custGeom>
            <a:solidFill>
              <a:srgbClr val="FFFFFF"/>
            </a:solidFill>
            <a:ln w="11517"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65DA17CE-10AB-47E5-9133-B94DDCE67955}"/>
                </a:ext>
              </a:extLst>
            </p:cNvPr>
            <p:cNvSpPr/>
            <p:nvPr/>
          </p:nvSpPr>
          <p:spPr>
            <a:xfrm>
              <a:off x="9920874" y="7106761"/>
              <a:ext cx="115253" cy="46101"/>
            </a:xfrm>
            <a:custGeom>
              <a:avLst/>
              <a:gdLst>
                <a:gd name="connsiteX0" fmla="*/ 42578 w 115252"/>
                <a:gd name="connsiteY0" fmla="*/ 52094 h 46101"/>
                <a:gd name="connsiteX1" fmla="*/ 40273 w 115252"/>
                <a:gd name="connsiteY1" fmla="*/ 45064 h 46101"/>
                <a:gd name="connsiteX2" fmla="*/ 21833 w 115252"/>
                <a:gd name="connsiteY2" fmla="*/ 50481 h 46101"/>
                <a:gd name="connsiteX3" fmla="*/ 9731 w 115252"/>
                <a:gd name="connsiteY3" fmla="*/ 48291 h 46101"/>
                <a:gd name="connsiteX4" fmla="*/ 1663 w 115252"/>
                <a:gd name="connsiteY4" fmla="*/ 36304 h 46101"/>
                <a:gd name="connsiteX5" fmla="*/ 50 w 115252"/>
                <a:gd name="connsiteY5" fmla="*/ 21552 h 46101"/>
                <a:gd name="connsiteX6" fmla="*/ 15148 w 115252"/>
                <a:gd name="connsiteY6" fmla="*/ 16711 h 46101"/>
                <a:gd name="connsiteX7" fmla="*/ 16185 w 115252"/>
                <a:gd name="connsiteY7" fmla="*/ 24088 h 46101"/>
                <a:gd name="connsiteX8" fmla="*/ 19297 w 115252"/>
                <a:gd name="connsiteY8" fmla="*/ 28698 h 46101"/>
                <a:gd name="connsiteX9" fmla="*/ 24138 w 115252"/>
                <a:gd name="connsiteY9" fmla="*/ 28467 h 46101"/>
                <a:gd name="connsiteX10" fmla="*/ 34049 w 115252"/>
                <a:gd name="connsiteY10" fmla="*/ 25355 h 46101"/>
                <a:gd name="connsiteX11" fmla="*/ 30015 w 115252"/>
                <a:gd name="connsiteY11" fmla="*/ 12793 h 46101"/>
                <a:gd name="connsiteX12" fmla="*/ 46727 w 115252"/>
                <a:gd name="connsiteY12" fmla="*/ 7376 h 46101"/>
                <a:gd name="connsiteX13" fmla="*/ 50761 w 115252"/>
                <a:gd name="connsiteY13" fmla="*/ 19938 h 46101"/>
                <a:gd name="connsiteX14" fmla="*/ 112767 w 115252"/>
                <a:gd name="connsiteY14" fmla="*/ 0 h 46101"/>
                <a:gd name="connsiteX15" fmla="*/ 119106 w 115252"/>
                <a:gd name="connsiteY15" fmla="*/ 19708 h 46101"/>
                <a:gd name="connsiteX16" fmla="*/ 57100 w 115252"/>
                <a:gd name="connsiteY16" fmla="*/ 39647 h 46101"/>
                <a:gd name="connsiteX17" fmla="*/ 59405 w 115252"/>
                <a:gd name="connsiteY17" fmla="*/ 46677 h 46101"/>
                <a:gd name="connsiteX18" fmla="*/ 42578 w 115252"/>
                <a:gd name="connsiteY18" fmla="*/ 52094 h 46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5252" h="46101">
                  <a:moveTo>
                    <a:pt x="42578" y="52094"/>
                  </a:moveTo>
                  <a:lnTo>
                    <a:pt x="40273" y="45064"/>
                  </a:lnTo>
                  <a:cubicBezTo>
                    <a:pt x="29900" y="48291"/>
                    <a:pt x="23792" y="50135"/>
                    <a:pt x="21833" y="50481"/>
                  </a:cubicBezTo>
                  <a:cubicBezTo>
                    <a:pt x="17338" y="51287"/>
                    <a:pt x="13304" y="50596"/>
                    <a:pt x="9731" y="48291"/>
                  </a:cubicBezTo>
                  <a:cubicBezTo>
                    <a:pt x="6159" y="45986"/>
                    <a:pt x="3507" y="41952"/>
                    <a:pt x="1663" y="36304"/>
                  </a:cubicBezTo>
                  <a:cubicBezTo>
                    <a:pt x="396" y="32156"/>
                    <a:pt x="-181" y="27315"/>
                    <a:pt x="50" y="21552"/>
                  </a:cubicBezTo>
                  <a:lnTo>
                    <a:pt x="15148" y="16711"/>
                  </a:lnTo>
                  <a:cubicBezTo>
                    <a:pt x="15263" y="19823"/>
                    <a:pt x="15609" y="22244"/>
                    <a:pt x="16185" y="24088"/>
                  </a:cubicBezTo>
                  <a:cubicBezTo>
                    <a:pt x="16877" y="26393"/>
                    <a:pt x="17914" y="27891"/>
                    <a:pt x="19297" y="28698"/>
                  </a:cubicBezTo>
                  <a:cubicBezTo>
                    <a:pt x="20219" y="29274"/>
                    <a:pt x="21948" y="29159"/>
                    <a:pt x="24138" y="28467"/>
                  </a:cubicBezTo>
                  <a:lnTo>
                    <a:pt x="34049" y="25355"/>
                  </a:lnTo>
                  <a:lnTo>
                    <a:pt x="30015" y="12793"/>
                  </a:lnTo>
                  <a:lnTo>
                    <a:pt x="46727" y="7376"/>
                  </a:lnTo>
                  <a:lnTo>
                    <a:pt x="50761" y="19938"/>
                  </a:lnTo>
                  <a:lnTo>
                    <a:pt x="112767" y="0"/>
                  </a:lnTo>
                  <a:lnTo>
                    <a:pt x="119106" y="19708"/>
                  </a:lnTo>
                  <a:lnTo>
                    <a:pt x="57100" y="39647"/>
                  </a:lnTo>
                  <a:lnTo>
                    <a:pt x="59405" y="46677"/>
                  </a:lnTo>
                  <a:lnTo>
                    <a:pt x="42578" y="52094"/>
                  </a:lnTo>
                  <a:close/>
                </a:path>
              </a:pathLst>
            </a:custGeom>
            <a:solidFill>
              <a:srgbClr val="FFFFFF"/>
            </a:solidFill>
            <a:ln w="11517"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C690708D-8F9C-4A6E-888C-F505424A3048}"/>
                </a:ext>
              </a:extLst>
            </p:cNvPr>
            <p:cNvSpPr/>
            <p:nvPr/>
          </p:nvSpPr>
          <p:spPr>
            <a:xfrm>
              <a:off x="9907505" y="7065270"/>
              <a:ext cx="115253" cy="46101"/>
            </a:xfrm>
            <a:custGeom>
              <a:avLst/>
              <a:gdLst>
                <a:gd name="connsiteX0" fmla="*/ 42578 w 115252"/>
                <a:gd name="connsiteY0" fmla="*/ 52094 h 46101"/>
                <a:gd name="connsiteX1" fmla="*/ 40273 w 115252"/>
                <a:gd name="connsiteY1" fmla="*/ 45064 h 46101"/>
                <a:gd name="connsiteX2" fmla="*/ 21832 w 115252"/>
                <a:gd name="connsiteY2" fmla="*/ 50481 h 46101"/>
                <a:gd name="connsiteX3" fmla="*/ 9731 w 115252"/>
                <a:gd name="connsiteY3" fmla="*/ 48291 h 46101"/>
                <a:gd name="connsiteX4" fmla="*/ 1663 w 115252"/>
                <a:gd name="connsiteY4" fmla="*/ 36304 h 46101"/>
                <a:gd name="connsiteX5" fmla="*/ 50 w 115252"/>
                <a:gd name="connsiteY5" fmla="*/ 21552 h 46101"/>
                <a:gd name="connsiteX6" fmla="*/ 15148 w 115252"/>
                <a:gd name="connsiteY6" fmla="*/ 16712 h 46101"/>
                <a:gd name="connsiteX7" fmla="*/ 16185 w 115252"/>
                <a:gd name="connsiteY7" fmla="*/ 24088 h 46101"/>
                <a:gd name="connsiteX8" fmla="*/ 19297 w 115252"/>
                <a:gd name="connsiteY8" fmla="*/ 28698 h 46101"/>
                <a:gd name="connsiteX9" fmla="*/ 24137 w 115252"/>
                <a:gd name="connsiteY9" fmla="*/ 28467 h 46101"/>
                <a:gd name="connsiteX10" fmla="*/ 34049 w 115252"/>
                <a:gd name="connsiteY10" fmla="*/ 25356 h 46101"/>
                <a:gd name="connsiteX11" fmla="*/ 30015 w 115252"/>
                <a:gd name="connsiteY11" fmla="*/ 12793 h 46101"/>
                <a:gd name="connsiteX12" fmla="*/ 46727 w 115252"/>
                <a:gd name="connsiteY12" fmla="*/ 7376 h 46101"/>
                <a:gd name="connsiteX13" fmla="*/ 50761 w 115252"/>
                <a:gd name="connsiteY13" fmla="*/ 19939 h 46101"/>
                <a:gd name="connsiteX14" fmla="*/ 112766 w 115252"/>
                <a:gd name="connsiteY14" fmla="*/ 0 h 46101"/>
                <a:gd name="connsiteX15" fmla="*/ 119105 w 115252"/>
                <a:gd name="connsiteY15" fmla="*/ 19708 h 46101"/>
                <a:gd name="connsiteX16" fmla="*/ 57099 w 115252"/>
                <a:gd name="connsiteY16" fmla="*/ 39647 h 46101"/>
                <a:gd name="connsiteX17" fmla="*/ 59404 w 115252"/>
                <a:gd name="connsiteY17" fmla="*/ 46677 h 46101"/>
                <a:gd name="connsiteX18" fmla="*/ 42578 w 115252"/>
                <a:gd name="connsiteY18" fmla="*/ 52094 h 46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5252" h="46101">
                  <a:moveTo>
                    <a:pt x="42578" y="52094"/>
                  </a:moveTo>
                  <a:lnTo>
                    <a:pt x="40273" y="45064"/>
                  </a:lnTo>
                  <a:cubicBezTo>
                    <a:pt x="29900" y="48291"/>
                    <a:pt x="23792" y="50135"/>
                    <a:pt x="21832" y="50481"/>
                  </a:cubicBezTo>
                  <a:cubicBezTo>
                    <a:pt x="17338" y="51288"/>
                    <a:pt x="13303" y="50596"/>
                    <a:pt x="9731" y="48291"/>
                  </a:cubicBezTo>
                  <a:cubicBezTo>
                    <a:pt x="6158" y="45986"/>
                    <a:pt x="3507" y="41952"/>
                    <a:pt x="1663" y="36304"/>
                  </a:cubicBezTo>
                  <a:cubicBezTo>
                    <a:pt x="395" y="32156"/>
                    <a:pt x="-181" y="27315"/>
                    <a:pt x="50" y="21552"/>
                  </a:cubicBezTo>
                  <a:lnTo>
                    <a:pt x="15148" y="16712"/>
                  </a:lnTo>
                  <a:cubicBezTo>
                    <a:pt x="15263" y="19823"/>
                    <a:pt x="15609" y="22244"/>
                    <a:pt x="16185" y="24088"/>
                  </a:cubicBezTo>
                  <a:cubicBezTo>
                    <a:pt x="16876" y="26393"/>
                    <a:pt x="17914" y="27891"/>
                    <a:pt x="19297" y="28698"/>
                  </a:cubicBezTo>
                  <a:cubicBezTo>
                    <a:pt x="20219" y="29274"/>
                    <a:pt x="21947" y="29159"/>
                    <a:pt x="24137" y="28467"/>
                  </a:cubicBezTo>
                  <a:lnTo>
                    <a:pt x="34049" y="25356"/>
                  </a:lnTo>
                  <a:lnTo>
                    <a:pt x="30015" y="12793"/>
                  </a:lnTo>
                  <a:lnTo>
                    <a:pt x="46727" y="7376"/>
                  </a:lnTo>
                  <a:lnTo>
                    <a:pt x="50761" y="19939"/>
                  </a:lnTo>
                  <a:lnTo>
                    <a:pt x="112766" y="0"/>
                  </a:lnTo>
                  <a:lnTo>
                    <a:pt x="119105" y="19708"/>
                  </a:lnTo>
                  <a:lnTo>
                    <a:pt x="57099" y="39647"/>
                  </a:lnTo>
                  <a:lnTo>
                    <a:pt x="59404" y="46677"/>
                  </a:lnTo>
                  <a:lnTo>
                    <a:pt x="42578" y="52094"/>
                  </a:lnTo>
                  <a:close/>
                </a:path>
              </a:pathLst>
            </a:custGeom>
            <a:solidFill>
              <a:srgbClr val="FFFFFF"/>
            </a:solidFill>
            <a:ln w="11517"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650C202B-9655-4DA1-887B-F856AB9C9098}"/>
                </a:ext>
              </a:extLst>
            </p:cNvPr>
            <p:cNvSpPr/>
            <p:nvPr/>
          </p:nvSpPr>
          <p:spPr>
            <a:xfrm>
              <a:off x="8002085" y="7517352"/>
              <a:ext cx="656939" cy="218980"/>
            </a:xfrm>
            <a:custGeom>
              <a:avLst/>
              <a:gdLst>
                <a:gd name="connsiteX0" fmla="*/ 0 w 656939"/>
                <a:gd name="connsiteY0" fmla="*/ 210390 h 218979"/>
                <a:gd name="connsiteX1" fmla="*/ 259549 w 656939"/>
                <a:gd name="connsiteY1" fmla="*/ 172933 h 218979"/>
                <a:gd name="connsiteX2" fmla="*/ 642072 w 656939"/>
                <a:gd name="connsiteY2" fmla="*/ 4434 h 218979"/>
                <a:gd name="connsiteX3" fmla="*/ 651061 w 656939"/>
                <a:gd name="connsiteY3" fmla="*/ 66324 h 218979"/>
              </a:gdLst>
              <a:ahLst/>
              <a:cxnLst>
                <a:cxn ang="0">
                  <a:pos x="connsiteX0" y="connsiteY0"/>
                </a:cxn>
                <a:cxn ang="0">
                  <a:pos x="connsiteX1" y="connsiteY1"/>
                </a:cxn>
                <a:cxn ang="0">
                  <a:pos x="connsiteX2" y="connsiteY2"/>
                </a:cxn>
                <a:cxn ang="0">
                  <a:pos x="connsiteX3" y="connsiteY3"/>
                </a:cxn>
              </a:cxnLst>
              <a:rect l="l" t="t" r="r" b="b"/>
              <a:pathLst>
                <a:path w="656939" h="218979">
                  <a:moveTo>
                    <a:pt x="0" y="210390"/>
                  </a:moveTo>
                  <a:cubicBezTo>
                    <a:pt x="0" y="210390"/>
                    <a:pt x="148561" y="270091"/>
                    <a:pt x="259549" y="172933"/>
                  </a:cubicBezTo>
                  <a:cubicBezTo>
                    <a:pt x="370536" y="75775"/>
                    <a:pt x="600581" y="-22190"/>
                    <a:pt x="642072" y="4434"/>
                  </a:cubicBezTo>
                  <a:cubicBezTo>
                    <a:pt x="683678" y="31172"/>
                    <a:pt x="651061" y="66324"/>
                    <a:pt x="651061" y="66324"/>
                  </a:cubicBezTo>
                </a:path>
              </a:pathLst>
            </a:custGeom>
            <a:noFill/>
            <a:ln w="11517" cap="rnd">
              <a:solidFill>
                <a:srgbClr val="FFFFFF"/>
              </a:solidFill>
              <a:prstDash val="solid"/>
              <a:miter/>
            </a:ln>
          </p:spPr>
          <p:txBody>
            <a:bodyPr rtlCol="0" anchor="ctr"/>
            <a:lstStyle/>
            <a:p>
              <a:endParaRPr lang="en-US"/>
            </a:p>
          </p:txBody>
        </p:sp>
      </p:grpSp>
      <p:sp>
        <p:nvSpPr>
          <p:cNvPr id="174" name="TextBox 173">
            <a:extLst>
              <a:ext uri="{FF2B5EF4-FFF2-40B4-BE49-F238E27FC236}">
                <a16:creationId xmlns:a16="http://schemas.microsoft.com/office/drawing/2014/main" id="{F32B8BA9-9F8C-4C9D-B62F-46D93F1D63D4}"/>
              </a:ext>
            </a:extLst>
          </p:cNvPr>
          <p:cNvSpPr txBox="1"/>
          <p:nvPr/>
        </p:nvSpPr>
        <p:spPr>
          <a:xfrm>
            <a:off x="13619696" y="5996610"/>
            <a:ext cx="4349268" cy="1323439"/>
          </a:xfrm>
          <a:prstGeom prst="rect">
            <a:avLst/>
          </a:prstGeom>
          <a:noFill/>
        </p:spPr>
        <p:txBody>
          <a:bodyPr wrap="none" rtlCol="0">
            <a:spAutoFit/>
          </a:bodyPr>
          <a:lstStyle/>
          <a:p>
            <a:pPr algn="l"/>
            <a:r>
              <a:rPr lang="en-US" sz="80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SEASON</a:t>
            </a:r>
          </a:p>
        </p:txBody>
      </p:sp>
      <p:sp>
        <p:nvSpPr>
          <p:cNvPr id="175" name="TextBox 174">
            <a:extLst>
              <a:ext uri="{FF2B5EF4-FFF2-40B4-BE49-F238E27FC236}">
                <a16:creationId xmlns:a16="http://schemas.microsoft.com/office/drawing/2014/main" id="{80237C45-7639-4DD2-AC5C-749E13D4BC23}"/>
              </a:ext>
            </a:extLst>
          </p:cNvPr>
          <p:cNvSpPr txBox="1"/>
          <p:nvPr/>
        </p:nvSpPr>
        <p:spPr>
          <a:xfrm>
            <a:off x="13423753" y="6807201"/>
            <a:ext cx="6984604" cy="3770263"/>
          </a:xfrm>
          <a:prstGeom prst="rect">
            <a:avLst/>
          </a:prstGeom>
          <a:noFill/>
        </p:spPr>
        <p:txBody>
          <a:bodyPr wrap="none" rtlCol="0">
            <a:spAutoFit/>
          </a:bodyPr>
          <a:lstStyle/>
          <a:p>
            <a:pPr algn="l"/>
            <a:r>
              <a:rPr lang="en-US" sz="23900">
                <a:latin typeface="Open Sans Extrabold" panose="020B0906030804020204" pitchFamily="34" charset="0"/>
                <a:ea typeface="Open Sans Extrabold" panose="020B0906030804020204" pitchFamily="34" charset="0"/>
                <a:cs typeface="Open Sans Extrabold" panose="020B0906030804020204" pitchFamily="34" charset="0"/>
              </a:rPr>
              <a:t>GIFT</a:t>
            </a:r>
          </a:p>
        </p:txBody>
      </p:sp>
      <p:grpSp>
        <p:nvGrpSpPr>
          <p:cNvPr id="176" name="Group 175">
            <a:extLst>
              <a:ext uri="{FF2B5EF4-FFF2-40B4-BE49-F238E27FC236}">
                <a16:creationId xmlns:a16="http://schemas.microsoft.com/office/drawing/2014/main" id="{741BB579-9148-480B-8CFA-E2F849F43112}"/>
              </a:ext>
            </a:extLst>
          </p:cNvPr>
          <p:cNvGrpSpPr/>
          <p:nvPr/>
        </p:nvGrpSpPr>
        <p:grpSpPr>
          <a:xfrm>
            <a:off x="19371776" y="7978120"/>
            <a:ext cx="2466479" cy="1323439"/>
            <a:chOff x="19371776" y="5567429"/>
            <a:chExt cx="2466479" cy="1323439"/>
          </a:xfrm>
        </p:grpSpPr>
        <p:sp>
          <p:nvSpPr>
            <p:cNvPr id="177" name="Rectangle: Rounded Corners 176">
              <a:extLst>
                <a:ext uri="{FF2B5EF4-FFF2-40B4-BE49-F238E27FC236}">
                  <a16:creationId xmlns:a16="http://schemas.microsoft.com/office/drawing/2014/main" id="{60475817-496D-4084-BA13-719CC94F6A3A}"/>
                </a:ext>
              </a:extLst>
            </p:cNvPr>
            <p:cNvSpPr/>
            <p:nvPr/>
          </p:nvSpPr>
          <p:spPr>
            <a:xfrm>
              <a:off x="19371776" y="5567429"/>
              <a:ext cx="2466479" cy="1323439"/>
            </a:xfrm>
            <a:prstGeom prst="roundRect">
              <a:avLst>
                <a:gd name="adj" fmla="val 50000"/>
              </a:avLst>
            </a:prstGeom>
            <a:gradFill>
              <a:gsLst>
                <a:gs pos="37000">
                  <a:schemeClr val="accent1"/>
                </a:gs>
                <a:gs pos="100000">
                  <a:schemeClr val="accent3"/>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TextBox 177">
              <a:extLst>
                <a:ext uri="{FF2B5EF4-FFF2-40B4-BE49-F238E27FC236}">
                  <a16:creationId xmlns:a16="http://schemas.microsoft.com/office/drawing/2014/main" id="{1EF726F7-9244-4E86-8E76-F3CEAE77E55F}"/>
                </a:ext>
              </a:extLst>
            </p:cNvPr>
            <p:cNvSpPr txBox="1"/>
            <p:nvPr/>
          </p:nvSpPr>
          <p:spPr>
            <a:xfrm>
              <a:off x="19613204" y="5721316"/>
              <a:ext cx="2060179" cy="1015663"/>
            </a:xfrm>
            <a:prstGeom prst="rect">
              <a:avLst/>
            </a:prstGeom>
            <a:noFill/>
          </p:spPr>
          <p:txBody>
            <a:bodyPr wrap="none" rtlCol="0">
              <a:spAutoFit/>
            </a:bodyPr>
            <a:lstStyle/>
            <a:p>
              <a:pPr algn="l"/>
              <a:r>
                <a:rPr lang="en-US" sz="6000">
                  <a:latin typeface="Open Sans Extrabold" panose="020B0906030804020204" pitchFamily="34" charset="0"/>
                  <a:ea typeface="Open Sans Extrabold" panose="020B0906030804020204" pitchFamily="34" charset="0"/>
                  <a:cs typeface="Open Sans Extrabold" panose="020B0906030804020204" pitchFamily="34" charset="0"/>
                </a:rPr>
                <a:t>-80%</a:t>
              </a:r>
            </a:p>
          </p:txBody>
        </p:sp>
      </p:grpSp>
      <p:sp>
        <p:nvSpPr>
          <p:cNvPr id="179" name="TextBox 178">
            <a:extLst>
              <a:ext uri="{FF2B5EF4-FFF2-40B4-BE49-F238E27FC236}">
                <a16:creationId xmlns:a16="http://schemas.microsoft.com/office/drawing/2014/main" id="{537063B5-E920-4643-B010-8749CEE8DE18}"/>
              </a:ext>
            </a:extLst>
          </p:cNvPr>
          <p:cNvSpPr txBox="1"/>
          <p:nvPr/>
        </p:nvSpPr>
        <p:spPr>
          <a:xfrm>
            <a:off x="13619696" y="10212655"/>
            <a:ext cx="4590209" cy="1200329"/>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180" name="Group 179">
            <a:extLst>
              <a:ext uri="{FF2B5EF4-FFF2-40B4-BE49-F238E27FC236}">
                <a16:creationId xmlns:a16="http://schemas.microsoft.com/office/drawing/2014/main" id="{5E8C7F82-24BD-418F-A9C2-6976D3725AE1}"/>
              </a:ext>
            </a:extLst>
          </p:cNvPr>
          <p:cNvGrpSpPr/>
          <p:nvPr/>
        </p:nvGrpSpPr>
        <p:grpSpPr>
          <a:xfrm>
            <a:off x="13644894" y="11833004"/>
            <a:ext cx="4656169" cy="910495"/>
            <a:chOff x="13619696" y="9264814"/>
            <a:chExt cx="4656169" cy="910495"/>
          </a:xfrm>
        </p:grpSpPr>
        <p:sp>
          <p:nvSpPr>
            <p:cNvPr id="181" name="Rectangle: Rounded Corners 180">
              <a:extLst>
                <a:ext uri="{FF2B5EF4-FFF2-40B4-BE49-F238E27FC236}">
                  <a16:creationId xmlns:a16="http://schemas.microsoft.com/office/drawing/2014/main" id="{4C0B1881-0DF9-4F42-9DFD-7D59FAC79582}"/>
                </a:ext>
              </a:extLst>
            </p:cNvPr>
            <p:cNvSpPr/>
            <p:nvPr/>
          </p:nvSpPr>
          <p:spPr>
            <a:xfrm>
              <a:off x="13619696" y="9264814"/>
              <a:ext cx="4656169"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TextBox 181">
              <a:extLst>
                <a:ext uri="{FF2B5EF4-FFF2-40B4-BE49-F238E27FC236}">
                  <a16:creationId xmlns:a16="http://schemas.microsoft.com/office/drawing/2014/main" id="{C15B0277-F381-4BF4-947F-EF643D6A2181}"/>
                </a:ext>
              </a:extLst>
            </p:cNvPr>
            <p:cNvSpPr txBox="1"/>
            <p:nvPr/>
          </p:nvSpPr>
          <p:spPr>
            <a:xfrm>
              <a:off x="13860145" y="9379056"/>
              <a:ext cx="4193777"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Get Coupon code</a:t>
              </a:r>
            </a:p>
          </p:txBody>
        </p:sp>
      </p:grpSp>
    </p:spTree>
    <p:extLst>
      <p:ext uri="{BB962C8B-B14F-4D97-AF65-F5344CB8AC3E}">
        <p14:creationId xmlns:p14="http://schemas.microsoft.com/office/powerpoint/2010/main" val="16499787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6000">
                                      <p:stCondLst>
                                        <p:cond delay="0"/>
                                      </p:stCondLst>
                                      <p:childTnLst>
                                        <p:set>
                                          <p:cBhvr>
                                            <p:cTn id="6" dur="1" fill="hold">
                                              <p:stCondLst>
                                                <p:cond delay="0"/>
                                              </p:stCondLst>
                                            </p:cTn>
                                            <p:tgtEl>
                                              <p:spTgt spid="115"/>
                                            </p:tgtEl>
                                            <p:attrNameLst>
                                              <p:attrName>style.visibility</p:attrName>
                                            </p:attrNameLst>
                                          </p:cBhvr>
                                          <p:to>
                                            <p:strVal val="visible"/>
                                          </p:to>
                                        </p:set>
                                        <p:anim calcmode="lin" valueType="num" p14:bounceEnd="76000">
                                          <p:cBhvr additive="base">
                                            <p:cTn id="7" dur="2500" fill="hold"/>
                                            <p:tgtEl>
                                              <p:spTgt spid="115"/>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11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76000">
                                      <p:stCondLst>
                                        <p:cond delay="100"/>
                                      </p:stCondLst>
                                      <p:childTnLst>
                                        <p:set>
                                          <p:cBhvr>
                                            <p:cTn id="10" dur="1" fill="hold">
                                              <p:stCondLst>
                                                <p:cond delay="0"/>
                                              </p:stCondLst>
                                            </p:cTn>
                                            <p:tgtEl>
                                              <p:spTgt spid="116"/>
                                            </p:tgtEl>
                                            <p:attrNameLst>
                                              <p:attrName>style.visibility</p:attrName>
                                            </p:attrNameLst>
                                          </p:cBhvr>
                                          <p:to>
                                            <p:strVal val="visible"/>
                                          </p:to>
                                        </p:set>
                                        <p:anim calcmode="lin" valueType="num" p14:bounceEnd="76000">
                                          <p:cBhvr additive="base">
                                            <p:cTn id="11" dur="2500" fill="hold"/>
                                            <p:tgtEl>
                                              <p:spTgt spid="116"/>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116"/>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76000">
                                      <p:stCondLst>
                                        <p:cond delay="200"/>
                                      </p:stCondLst>
                                      <p:childTnLst>
                                        <p:set>
                                          <p:cBhvr>
                                            <p:cTn id="14" dur="1" fill="hold">
                                              <p:stCondLst>
                                                <p:cond delay="0"/>
                                              </p:stCondLst>
                                            </p:cTn>
                                            <p:tgtEl>
                                              <p:spTgt spid="120"/>
                                            </p:tgtEl>
                                            <p:attrNameLst>
                                              <p:attrName>style.visibility</p:attrName>
                                            </p:attrNameLst>
                                          </p:cBhvr>
                                          <p:to>
                                            <p:strVal val="visible"/>
                                          </p:to>
                                        </p:set>
                                        <p:anim calcmode="lin" valueType="num" p14:bounceEnd="76000">
                                          <p:cBhvr additive="base">
                                            <p:cTn id="15" dur="2500" fill="hold"/>
                                            <p:tgtEl>
                                              <p:spTgt spid="120"/>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20"/>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14:presetBounceEnd="76000">
                                      <p:stCondLst>
                                        <p:cond delay="300"/>
                                      </p:stCondLst>
                                      <p:childTnLst>
                                        <p:set>
                                          <p:cBhvr>
                                            <p:cTn id="18" dur="1" fill="hold">
                                              <p:stCondLst>
                                                <p:cond delay="0"/>
                                              </p:stCondLst>
                                            </p:cTn>
                                            <p:tgtEl>
                                              <p:spTgt spid="119"/>
                                            </p:tgtEl>
                                            <p:attrNameLst>
                                              <p:attrName>style.visibility</p:attrName>
                                            </p:attrNameLst>
                                          </p:cBhvr>
                                          <p:to>
                                            <p:strVal val="visible"/>
                                          </p:to>
                                        </p:set>
                                        <p:anim calcmode="lin" valueType="num" p14:bounceEnd="76000">
                                          <p:cBhvr additive="base">
                                            <p:cTn id="19" dur="2500" fill="hold"/>
                                            <p:tgtEl>
                                              <p:spTgt spid="119"/>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19"/>
                                            </p:tgtEl>
                                            <p:attrNameLst>
                                              <p:attrName>ppt_y</p:attrName>
                                            </p:attrNameLst>
                                          </p:cBhvr>
                                          <p:tavLst>
                                            <p:tav tm="0">
                                              <p:val>
                                                <p:strVal val="0-#ppt_h/2"/>
                                              </p:val>
                                            </p:tav>
                                            <p:tav tm="100000">
                                              <p:val>
                                                <p:strVal val="#ppt_y"/>
                                              </p:val>
                                            </p:tav>
                                          </p:tavLst>
                                        </p:anim>
                                      </p:childTnLst>
                                    </p:cTn>
                                  </p:par>
                                  <p:par>
                                    <p:cTn id="21" presetID="2" presetClass="entr" presetSubtype="4" fill="hold" grpId="0" nodeType="withEffect" p14:presetBounceEnd="76000">
                                      <p:stCondLst>
                                        <p:cond delay="0"/>
                                      </p:stCondLst>
                                      <p:childTnLst>
                                        <p:set>
                                          <p:cBhvr>
                                            <p:cTn id="22" dur="1" fill="hold">
                                              <p:stCondLst>
                                                <p:cond delay="0"/>
                                              </p:stCondLst>
                                            </p:cTn>
                                            <p:tgtEl>
                                              <p:spTgt spid="174"/>
                                            </p:tgtEl>
                                            <p:attrNameLst>
                                              <p:attrName>style.visibility</p:attrName>
                                            </p:attrNameLst>
                                          </p:cBhvr>
                                          <p:to>
                                            <p:strVal val="visible"/>
                                          </p:to>
                                        </p:set>
                                        <p:anim calcmode="lin" valueType="num" p14:bounceEnd="76000">
                                          <p:cBhvr additive="base">
                                            <p:cTn id="23" dur="2500" fill="hold"/>
                                            <p:tgtEl>
                                              <p:spTgt spid="174"/>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174"/>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100"/>
                                      </p:stCondLst>
                                      <p:childTnLst>
                                        <p:set>
                                          <p:cBhvr>
                                            <p:cTn id="26" dur="1" fill="hold">
                                              <p:stCondLst>
                                                <p:cond delay="0"/>
                                              </p:stCondLst>
                                            </p:cTn>
                                            <p:tgtEl>
                                              <p:spTgt spid="175"/>
                                            </p:tgtEl>
                                            <p:attrNameLst>
                                              <p:attrName>style.visibility</p:attrName>
                                            </p:attrNameLst>
                                          </p:cBhvr>
                                          <p:to>
                                            <p:strVal val="visible"/>
                                          </p:to>
                                        </p:set>
                                        <p:anim calcmode="lin" valueType="num" p14:bounceEnd="76000">
                                          <p:cBhvr additive="base">
                                            <p:cTn id="27" dur="2500" fill="hold"/>
                                            <p:tgtEl>
                                              <p:spTgt spid="175"/>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7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200"/>
                                      </p:stCondLst>
                                      <p:childTnLst>
                                        <p:set>
                                          <p:cBhvr>
                                            <p:cTn id="30" dur="1" fill="hold">
                                              <p:stCondLst>
                                                <p:cond delay="0"/>
                                              </p:stCondLst>
                                            </p:cTn>
                                            <p:tgtEl>
                                              <p:spTgt spid="176"/>
                                            </p:tgtEl>
                                            <p:attrNameLst>
                                              <p:attrName>style.visibility</p:attrName>
                                            </p:attrNameLst>
                                          </p:cBhvr>
                                          <p:to>
                                            <p:strVal val="visible"/>
                                          </p:to>
                                        </p:set>
                                        <p:anim calcmode="lin" valueType="num" p14:bounceEnd="76000">
                                          <p:cBhvr additive="base">
                                            <p:cTn id="31" dur="2500" fill="hold"/>
                                            <p:tgtEl>
                                              <p:spTgt spid="176"/>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176"/>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300"/>
                                      </p:stCondLst>
                                      <p:childTnLst>
                                        <p:set>
                                          <p:cBhvr>
                                            <p:cTn id="34" dur="1" fill="hold">
                                              <p:stCondLst>
                                                <p:cond delay="0"/>
                                              </p:stCondLst>
                                            </p:cTn>
                                            <p:tgtEl>
                                              <p:spTgt spid="179"/>
                                            </p:tgtEl>
                                            <p:attrNameLst>
                                              <p:attrName>style.visibility</p:attrName>
                                            </p:attrNameLst>
                                          </p:cBhvr>
                                          <p:to>
                                            <p:strVal val="visible"/>
                                          </p:to>
                                        </p:set>
                                        <p:anim calcmode="lin" valueType="num" p14:bounceEnd="76000">
                                          <p:cBhvr additive="base">
                                            <p:cTn id="35" dur="2500" fill="hold"/>
                                            <p:tgtEl>
                                              <p:spTgt spid="179"/>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179"/>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76000">
                                      <p:stCondLst>
                                        <p:cond delay="400"/>
                                      </p:stCondLst>
                                      <p:childTnLst>
                                        <p:set>
                                          <p:cBhvr>
                                            <p:cTn id="38" dur="1" fill="hold">
                                              <p:stCondLst>
                                                <p:cond delay="0"/>
                                              </p:stCondLst>
                                            </p:cTn>
                                            <p:tgtEl>
                                              <p:spTgt spid="180"/>
                                            </p:tgtEl>
                                            <p:attrNameLst>
                                              <p:attrName>style.visibility</p:attrName>
                                            </p:attrNameLst>
                                          </p:cBhvr>
                                          <p:to>
                                            <p:strVal val="visible"/>
                                          </p:to>
                                        </p:set>
                                        <p:anim calcmode="lin" valueType="num" p14:bounceEnd="76000">
                                          <p:cBhvr additive="base">
                                            <p:cTn id="39" dur="2500" fill="hold"/>
                                            <p:tgtEl>
                                              <p:spTgt spid="180"/>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18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 grpId="0" animBg="1"/>
          <p:bldP spid="119" grpId="0" animBg="1"/>
          <p:bldP spid="174" grpId="0"/>
          <p:bldP spid="175" grpId="0"/>
          <p:bldP spid="17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15"/>
                                            </p:tgtEl>
                                            <p:attrNameLst>
                                              <p:attrName>style.visibility</p:attrName>
                                            </p:attrNameLst>
                                          </p:cBhvr>
                                          <p:to>
                                            <p:strVal val="visible"/>
                                          </p:to>
                                        </p:set>
                                        <p:anim calcmode="lin" valueType="num">
                                          <p:cBhvr additive="base">
                                            <p:cTn id="7" dur="2500" fill="hold"/>
                                            <p:tgtEl>
                                              <p:spTgt spid="115"/>
                                            </p:tgtEl>
                                            <p:attrNameLst>
                                              <p:attrName>ppt_x</p:attrName>
                                            </p:attrNameLst>
                                          </p:cBhvr>
                                          <p:tavLst>
                                            <p:tav tm="0">
                                              <p:val>
                                                <p:strVal val="#ppt_x"/>
                                              </p:val>
                                            </p:tav>
                                            <p:tav tm="100000">
                                              <p:val>
                                                <p:strVal val="#ppt_x"/>
                                              </p:val>
                                            </p:tav>
                                          </p:tavLst>
                                        </p:anim>
                                        <p:anim calcmode="lin" valueType="num">
                                          <p:cBhvr additive="base">
                                            <p:cTn id="8" dur="2500" fill="hold"/>
                                            <p:tgtEl>
                                              <p:spTgt spid="11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100"/>
                                      </p:stCondLst>
                                      <p:childTnLst>
                                        <p:set>
                                          <p:cBhvr>
                                            <p:cTn id="10" dur="1" fill="hold">
                                              <p:stCondLst>
                                                <p:cond delay="0"/>
                                              </p:stCondLst>
                                            </p:cTn>
                                            <p:tgtEl>
                                              <p:spTgt spid="116"/>
                                            </p:tgtEl>
                                            <p:attrNameLst>
                                              <p:attrName>style.visibility</p:attrName>
                                            </p:attrNameLst>
                                          </p:cBhvr>
                                          <p:to>
                                            <p:strVal val="visible"/>
                                          </p:to>
                                        </p:set>
                                        <p:anim calcmode="lin" valueType="num">
                                          <p:cBhvr additive="base">
                                            <p:cTn id="11" dur="2500" fill="hold"/>
                                            <p:tgtEl>
                                              <p:spTgt spid="116"/>
                                            </p:tgtEl>
                                            <p:attrNameLst>
                                              <p:attrName>ppt_x</p:attrName>
                                            </p:attrNameLst>
                                          </p:cBhvr>
                                          <p:tavLst>
                                            <p:tav tm="0">
                                              <p:val>
                                                <p:strVal val="#ppt_x"/>
                                              </p:val>
                                            </p:tav>
                                            <p:tav tm="100000">
                                              <p:val>
                                                <p:strVal val="#ppt_x"/>
                                              </p:val>
                                            </p:tav>
                                          </p:tavLst>
                                        </p:anim>
                                        <p:anim calcmode="lin" valueType="num">
                                          <p:cBhvr additive="base">
                                            <p:cTn id="12" dur="2500" fill="hold"/>
                                            <p:tgtEl>
                                              <p:spTgt spid="116"/>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200"/>
                                      </p:stCondLst>
                                      <p:childTnLst>
                                        <p:set>
                                          <p:cBhvr>
                                            <p:cTn id="14" dur="1" fill="hold">
                                              <p:stCondLst>
                                                <p:cond delay="0"/>
                                              </p:stCondLst>
                                            </p:cTn>
                                            <p:tgtEl>
                                              <p:spTgt spid="120"/>
                                            </p:tgtEl>
                                            <p:attrNameLst>
                                              <p:attrName>style.visibility</p:attrName>
                                            </p:attrNameLst>
                                          </p:cBhvr>
                                          <p:to>
                                            <p:strVal val="visible"/>
                                          </p:to>
                                        </p:set>
                                        <p:anim calcmode="lin" valueType="num">
                                          <p:cBhvr additive="base">
                                            <p:cTn id="15" dur="2500" fill="hold"/>
                                            <p:tgtEl>
                                              <p:spTgt spid="120"/>
                                            </p:tgtEl>
                                            <p:attrNameLst>
                                              <p:attrName>ppt_x</p:attrName>
                                            </p:attrNameLst>
                                          </p:cBhvr>
                                          <p:tavLst>
                                            <p:tav tm="0">
                                              <p:val>
                                                <p:strVal val="#ppt_x"/>
                                              </p:val>
                                            </p:tav>
                                            <p:tav tm="100000">
                                              <p:val>
                                                <p:strVal val="#ppt_x"/>
                                              </p:val>
                                            </p:tav>
                                          </p:tavLst>
                                        </p:anim>
                                        <p:anim calcmode="lin" valueType="num">
                                          <p:cBhvr additive="base">
                                            <p:cTn id="16" dur="2500" fill="hold"/>
                                            <p:tgtEl>
                                              <p:spTgt spid="120"/>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300"/>
                                      </p:stCondLst>
                                      <p:childTnLst>
                                        <p:set>
                                          <p:cBhvr>
                                            <p:cTn id="18" dur="1" fill="hold">
                                              <p:stCondLst>
                                                <p:cond delay="0"/>
                                              </p:stCondLst>
                                            </p:cTn>
                                            <p:tgtEl>
                                              <p:spTgt spid="119"/>
                                            </p:tgtEl>
                                            <p:attrNameLst>
                                              <p:attrName>style.visibility</p:attrName>
                                            </p:attrNameLst>
                                          </p:cBhvr>
                                          <p:to>
                                            <p:strVal val="visible"/>
                                          </p:to>
                                        </p:set>
                                        <p:anim calcmode="lin" valueType="num">
                                          <p:cBhvr additive="base">
                                            <p:cTn id="19" dur="2500" fill="hold"/>
                                            <p:tgtEl>
                                              <p:spTgt spid="119"/>
                                            </p:tgtEl>
                                            <p:attrNameLst>
                                              <p:attrName>ppt_x</p:attrName>
                                            </p:attrNameLst>
                                          </p:cBhvr>
                                          <p:tavLst>
                                            <p:tav tm="0">
                                              <p:val>
                                                <p:strVal val="#ppt_x"/>
                                              </p:val>
                                            </p:tav>
                                            <p:tav tm="100000">
                                              <p:val>
                                                <p:strVal val="#ppt_x"/>
                                              </p:val>
                                            </p:tav>
                                          </p:tavLst>
                                        </p:anim>
                                        <p:anim calcmode="lin" valueType="num">
                                          <p:cBhvr additive="base">
                                            <p:cTn id="20" dur="2500" fill="hold"/>
                                            <p:tgtEl>
                                              <p:spTgt spid="119"/>
                                            </p:tgtEl>
                                            <p:attrNameLst>
                                              <p:attrName>ppt_y</p:attrName>
                                            </p:attrNameLst>
                                          </p:cBhvr>
                                          <p:tavLst>
                                            <p:tav tm="0">
                                              <p:val>
                                                <p:strVal val="0-#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174"/>
                                            </p:tgtEl>
                                            <p:attrNameLst>
                                              <p:attrName>style.visibility</p:attrName>
                                            </p:attrNameLst>
                                          </p:cBhvr>
                                          <p:to>
                                            <p:strVal val="visible"/>
                                          </p:to>
                                        </p:set>
                                        <p:anim calcmode="lin" valueType="num">
                                          <p:cBhvr additive="base">
                                            <p:cTn id="23" dur="2500" fill="hold"/>
                                            <p:tgtEl>
                                              <p:spTgt spid="174"/>
                                            </p:tgtEl>
                                            <p:attrNameLst>
                                              <p:attrName>ppt_x</p:attrName>
                                            </p:attrNameLst>
                                          </p:cBhvr>
                                          <p:tavLst>
                                            <p:tav tm="0">
                                              <p:val>
                                                <p:strVal val="#ppt_x"/>
                                              </p:val>
                                            </p:tav>
                                            <p:tav tm="100000">
                                              <p:val>
                                                <p:strVal val="#ppt_x"/>
                                              </p:val>
                                            </p:tav>
                                          </p:tavLst>
                                        </p:anim>
                                        <p:anim calcmode="lin" valueType="num">
                                          <p:cBhvr additive="base">
                                            <p:cTn id="24" dur="2500" fill="hold"/>
                                            <p:tgtEl>
                                              <p:spTgt spid="174"/>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100"/>
                                      </p:stCondLst>
                                      <p:childTnLst>
                                        <p:set>
                                          <p:cBhvr>
                                            <p:cTn id="26" dur="1" fill="hold">
                                              <p:stCondLst>
                                                <p:cond delay="0"/>
                                              </p:stCondLst>
                                            </p:cTn>
                                            <p:tgtEl>
                                              <p:spTgt spid="175"/>
                                            </p:tgtEl>
                                            <p:attrNameLst>
                                              <p:attrName>style.visibility</p:attrName>
                                            </p:attrNameLst>
                                          </p:cBhvr>
                                          <p:to>
                                            <p:strVal val="visible"/>
                                          </p:to>
                                        </p:set>
                                        <p:anim calcmode="lin" valueType="num">
                                          <p:cBhvr additive="base">
                                            <p:cTn id="27" dur="2500" fill="hold"/>
                                            <p:tgtEl>
                                              <p:spTgt spid="175"/>
                                            </p:tgtEl>
                                            <p:attrNameLst>
                                              <p:attrName>ppt_x</p:attrName>
                                            </p:attrNameLst>
                                          </p:cBhvr>
                                          <p:tavLst>
                                            <p:tav tm="0">
                                              <p:val>
                                                <p:strVal val="#ppt_x"/>
                                              </p:val>
                                            </p:tav>
                                            <p:tav tm="100000">
                                              <p:val>
                                                <p:strVal val="#ppt_x"/>
                                              </p:val>
                                            </p:tav>
                                          </p:tavLst>
                                        </p:anim>
                                        <p:anim calcmode="lin" valueType="num">
                                          <p:cBhvr additive="base">
                                            <p:cTn id="28" dur="2500" fill="hold"/>
                                            <p:tgtEl>
                                              <p:spTgt spid="17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200"/>
                                      </p:stCondLst>
                                      <p:childTnLst>
                                        <p:set>
                                          <p:cBhvr>
                                            <p:cTn id="30" dur="1" fill="hold">
                                              <p:stCondLst>
                                                <p:cond delay="0"/>
                                              </p:stCondLst>
                                            </p:cTn>
                                            <p:tgtEl>
                                              <p:spTgt spid="176"/>
                                            </p:tgtEl>
                                            <p:attrNameLst>
                                              <p:attrName>style.visibility</p:attrName>
                                            </p:attrNameLst>
                                          </p:cBhvr>
                                          <p:to>
                                            <p:strVal val="visible"/>
                                          </p:to>
                                        </p:set>
                                        <p:anim calcmode="lin" valueType="num">
                                          <p:cBhvr additive="base">
                                            <p:cTn id="31" dur="2500" fill="hold"/>
                                            <p:tgtEl>
                                              <p:spTgt spid="176"/>
                                            </p:tgtEl>
                                            <p:attrNameLst>
                                              <p:attrName>ppt_x</p:attrName>
                                            </p:attrNameLst>
                                          </p:cBhvr>
                                          <p:tavLst>
                                            <p:tav tm="0">
                                              <p:val>
                                                <p:strVal val="#ppt_x"/>
                                              </p:val>
                                            </p:tav>
                                            <p:tav tm="100000">
                                              <p:val>
                                                <p:strVal val="#ppt_x"/>
                                              </p:val>
                                            </p:tav>
                                          </p:tavLst>
                                        </p:anim>
                                        <p:anim calcmode="lin" valueType="num">
                                          <p:cBhvr additive="base">
                                            <p:cTn id="32" dur="2500" fill="hold"/>
                                            <p:tgtEl>
                                              <p:spTgt spid="176"/>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300"/>
                                      </p:stCondLst>
                                      <p:childTnLst>
                                        <p:set>
                                          <p:cBhvr>
                                            <p:cTn id="34" dur="1" fill="hold">
                                              <p:stCondLst>
                                                <p:cond delay="0"/>
                                              </p:stCondLst>
                                            </p:cTn>
                                            <p:tgtEl>
                                              <p:spTgt spid="179"/>
                                            </p:tgtEl>
                                            <p:attrNameLst>
                                              <p:attrName>style.visibility</p:attrName>
                                            </p:attrNameLst>
                                          </p:cBhvr>
                                          <p:to>
                                            <p:strVal val="visible"/>
                                          </p:to>
                                        </p:set>
                                        <p:anim calcmode="lin" valueType="num">
                                          <p:cBhvr additive="base">
                                            <p:cTn id="35" dur="2500" fill="hold"/>
                                            <p:tgtEl>
                                              <p:spTgt spid="179"/>
                                            </p:tgtEl>
                                            <p:attrNameLst>
                                              <p:attrName>ppt_x</p:attrName>
                                            </p:attrNameLst>
                                          </p:cBhvr>
                                          <p:tavLst>
                                            <p:tav tm="0">
                                              <p:val>
                                                <p:strVal val="#ppt_x"/>
                                              </p:val>
                                            </p:tav>
                                            <p:tav tm="100000">
                                              <p:val>
                                                <p:strVal val="#ppt_x"/>
                                              </p:val>
                                            </p:tav>
                                          </p:tavLst>
                                        </p:anim>
                                        <p:anim calcmode="lin" valueType="num">
                                          <p:cBhvr additive="base">
                                            <p:cTn id="36" dur="2500" fill="hold"/>
                                            <p:tgtEl>
                                              <p:spTgt spid="179"/>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400"/>
                                      </p:stCondLst>
                                      <p:childTnLst>
                                        <p:set>
                                          <p:cBhvr>
                                            <p:cTn id="38" dur="1" fill="hold">
                                              <p:stCondLst>
                                                <p:cond delay="0"/>
                                              </p:stCondLst>
                                            </p:cTn>
                                            <p:tgtEl>
                                              <p:spTgt spid="180"/>
                                            </p:tgtEl>
                                            <p:attrNameLst>
                                              <p:attrName>style.visibility</p:attrName>
                                            </p:attrNameLst>
                                          </p:cBhvr>
                                          <p:to>
                                            <p:strVal val="visible"/>
                                          </p:to>
                                        </p:set>
                                        <p:anim calcmode="lin" valueType="num">
                                          <p:cBhvr additive="base">
                                            <p:cTn id="39" dur="2500" fill="hold"/>
                                            <p:tgtEl>
                                              <p:spTgt spid="180"/>
                                            </p:tgtEl>
                                            <p:attrNameLst>
                                              <p:attrName>ppt_x</p:attrName>
                                            </p:attrNameLst>
                                          </p:cBhvr>
                                          <p:tavLst>
                                            <p:tav tm="0">
                                              <p:val>
                                                <p:strVal val="#ppt_x"/>
                                              </p:val>
                                            </p:tav>
                                            <p:tav tm="100000">
                                              <p:val>
                                                <p:strVal val="#ppt_x"/>
                                              </p:val>
                                            </p:tav>
                                          </p:tavLst>
                                        </p:anim>
                                        <p:anim calcmode="lin" valueType="num">
                                          <p:cBhvr additive="base">
                                            <p:cTn id="40" dur="2500" fill="hold"/>
                                            <p:tgtEl>
                                              <p:spTgt spid="18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 grpId="0" animBg="1"/>
          <p:bldP spid="119" grpId="0" animBg="1"/>
          <p:bldP spid="174" grpId="0"/>
          <p:bldP spid="175" grpId="0"/>
          <p:bldP spid="179" grpId="0"/>
        </p:bldLst>
      </p:timing>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5" name="Freeform: Shape 114">
            <a:extLst>
              <a:ext uri="{FF2B5EF4-FFF2-40B4-BE49-F238E27FC236}">
                <a16:creationId xmlns:a16="http://schemas.microsoft.com/office/drawing/2014/main" id="{FB1449A8-68C2-4087-B222-C5CD5374FF2B}"/>
              </a:ext>
            </a:extLst>
          </p:cNvPr>
          <p:cNvSpPr/>
          <p:nvPr/>
        </p:nvSpPr>
        <p:spPr>
          <a:xfrm>
            <a:off x="7233535" y="5913293"/>
            <a:ext cx="2114550" cy="1209675"/>
          </a:xfrm>
          <a:custGeom>
            <a:avLst/>
            <a:gdLst>
              <a:gd name="connsiteX0" fmla="*/ 58100 w 2114550"/>
              <a:gd name="connsiteY0" fmla="*/ 274173 h 1209675"/>
              <a:gd name="connsiteX1" fmla="*/ 231836 w 2114550"/>
              <a:gd name="connsiteY1" fmla="*/ 901 h 1209675"/>
              <a:gd name="connsiteX2" fmla="*/ 1793270 w 2114550"/>
              <a:gd name="connsiteY2" fmla="*/ 178828 h 1209675"/>
              <a:gd name="connsiteX3" fmla="*/ 1570766 w 2114550"/>
              <a:gd name="connsiteY3" fmla="*/ 1214862 h 1209675"/>
              <a:gd name="connsiteX4" fmla="*/ 58100 w 2114550"/>
              <a:gd name="connsiteY4" fmla="*/ 274173 h 1209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4550" h="1209675">
                <a:moveTo>
                  <a:pt x="58100" y="274173"/>
                </a:moveTo>
                <a:cubicBezTo>
                  <a:pt x="58100" y="274173"/>
                  <a:pt x="-153831" y="-18245"/>
                  <a:pt x="231836" y="901"/>
                </a:cubicBezTo>
                <a:cubicBezTo>
                  <a:pt x="617504" y="20046"/>
                  <a:pt x="1253012" y="223309"/>
                  <a:pt x="1793270" y="178828"/>
                </a:cubicBezTo>
                <a:cubicBezTo>
                  <a:pt x="2333528" y="134346"/>
                  <a:pt x="2161887" y="1291157"/>
                  <a:pt x="1570766" y="1214862"/>
                </a:cubicBezTo>
                <a:cubicBezTo>
                  <a:pt x="979644" y="1138567"/>
                  <a:pt x="318704" y="534777"/>
                  <a:pt x="58100" y="274173"/>
                </a:cubicBezTo>
                <a:close/>
              </a:path>
            </a:pathLst>
          </a:custGeom>
          <a:solidFill>
            <a:schemeClr val="bg2">
              <a:lumMod val="90000"/>
            </a:schemeClr>
          </a:solidFill>
          <a:ln w="9525" cap="flat">
            <a:noFill/>
            <a:prstDash val="solid"/>
            <a:miter/>
          </a:ln>
        </p:spPr>
        <p:txBody>
          <a:bodyPr rtlCol="0" anchor="ctr"/>
          <a:lstStyle/>
          <a:p>
            <a:endParaRPr lang="en-US"/>
          </a:p>
        </p:txBody>
      </p:sp>
      <p:grpSp>
        <p:nvGrpSpPr>
          <p:cNvPr id="116" name="Group 115">
            <a:extLst>
              <a:ext uri="{FF2B5EF4-FFF2-40B4-BE49-F238E27FC236}">
                <a16:creationId xmlns:a16="http://schemas.microsoft.com/office/drawing/2014/main" id="{68941E71-81A7-4674-B5A9-C6F923D216EE}"/>
              </a:ext>
            </a:extLst>
          </p:cNvPr>
          <p:cNvGrpSpPr/>
          <p:nvPr/>
        </p:nvGrpSpPr>
        <p:grpSpPr>
          <a:xfrm>
            <a:off x="3782159" y="5569008"/>
            <a:ext cx="7219950" cy="6800850"/>
            <a:chOff x="3782159" y="3158317"/>
            <a:chExt cx="7219950" cy="6800850"/>
          </a:xfrm>
        </p:grpSpPr>
        <p:sp>
          <p:nvSpPr>
            <p:cNvPr id="117" name="Freeform: Shape 116">
              <a:extLst>
                <a:ext uri="{FF2B5EF4-FFF2-40B4-BE49-F238E27FC236}">
                  <a16:creationId xmlns:a16="http://schemas.microsoft.com/office/drawing/2014/main" id="{AEF858A4-107C-4A7A-B657-D08DAB8366E2}"/>
                </a:ext>
              </a:extLst>
            </p:cNvPr>
            <p:cNvSpPr/>
            <p:nvPr/>
          </p:nvSpPr>
          <p:spPr>
            <a:xfrm>
              <a:off x="3782159" y="3158317"/>
              <a:ext cx="7219950" cy="6800850"/>
            </a:xfrm>
            <a:custGeom>
              <a:avLst/>
              <a:gdLst>
                <a:gd name="connsiteX0" fmla="*/ 6739880 w 7219950"/>
                <a:gd name="connsiteY0" fmla="*/ 5611655 h 6800850"/>
                <a:gd name="connsiteX1" fmla="*/ 5878344 w 7219950"/>
                <a:gd name="connsiteY1" fmla="*/ 6244972 h 6800850"/>
                <a:gd name="connsiteX2" fmla="*/ 2026624 w 7219950"/>
                <a:gd name="connsiteY2" fmla="*/ 6333935 h 6800850"/>
                <a:gd name="connsiteX3" fmla="*/ 1044406 w 7219950"/>
                <a:gd name="connsiteY3" fmla="*/ 5213891 h 6800850"/>
                <a:gd name="connsiteX4" fmla="*/ 994019 w 7219950"/>
                <a:gd name="connsiteY4" fmla="*/ 5109592 h 6800850"/>
                <a:gd name="connsiteX5" fmla="*/ 100764 w 7219950"/>
                <a:gd name="connsiteY5" fmla="*/ 1280922 h 6800850"/>
                <a:gd name="connsiteX6" fmla="*/ 530437 w 7219950"/>
                <a:gd name="connsiteY6" fmla="*/ 507588 h 6800850"/>
                <a:gd name="connsiteX7" fmla="*/ 3227155 w 7219950"/>
                <a:gd name="connsiteY7" fmla="*/ 829628 h 6800850"/>
                <a:gd name="connsiteX8" fmla="*/ 6170761 w 7219950"/>
                <a:gd name="connsiteY8" fmla="*/ 1719453 h 6800850"/>
                <a:gd name="connsiteX9" fmla="*/ 7206795 w 7219950"/>
                <a:gd name="connsiteY9" fmla="*/ 3403854 h 6800850"/>
                <a:gd name="connsiteX10" fmla="*/ 6739880 w 7219950"/>
                <a:gd name="connsiteY10" fmla="*/ 5611655 h 680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19950" h="6800850">
                  <a:moveTo>
                    <a:pt x="6739880" y="5611655"/>
                  </a:moveTo>
                  <a:cubicBezTo>
                    <a:pt x="6540807" y="5856923"/>
                    <a:pt x="6263439" y="6076760"/>
                    <a:pt x="5878344" y="6244972"/>
                  </a:cubicBezTo>
                  <a:cubicBezTo>
                    <a:pt x="4321197" y="6925056"/>
                    <a:pt x="2852918" y="7014116"/>
                    <a:pt x="2026624" y="6333935"/>
                  </a:cubicBezTo>
                  <a:cubicBezTo>
                    <a:pt x="1334823" y="5764531"/>
                    <a:pt x="1101937" y="5337716"/>
                    <a:pt x="1044406" y="5213891"/>
                  </a:cubicBezTo>
                  <a:cubicBezTo>
                    <a:pt x="1028118" y="5178839"/>
                    <a:pt x="1011449" y="5144072"/>
                    <a:pt x="994019" y="5109592"/>
                  </a:cubicBezTo>
                  <a:cubicBezTo>
                    <a:pt x="779992" y="4686586"/>
                    <a:pt x="-336910" y="2386489"/>
                    <a:pt x="100764" y="1280922"/>
                  </a:cubicBezTo>
                  <a:cubicBezTo>
                    <a:pt x="217922" y="984885"/>
                    <a:pt x="358892" y="719233"/>
                    <a:pt x="530437" y="507588"/>
                  </a:cubicBezTo>
                  <a:cubicBezTo>
                    <a:pt x="1065647" y="-153447"/>
                    <a:pt x="1897751" y="-287274"/>
                    <a:pt x="3227155" y="829628"/>
                  </a:cubicBezTo>
                  <a:cubicBezTo>
                    <a:pt x="4982136" y="2304193"/>
                    <a:pt x="5643171" y="1522476"/>
                    <a:pt x="6170761" y="1719453"/>
                  </a:cubicBezTo>
                  <a:cubicBezTo>
                    <a:pt x="6698351" y="1916526"/>
                    <a:pt x="7181364" y="2768251"/>
                    <a:pt x="7206795" y="3403854"/>
                  </a:cubicBezTo>
                  <a:cubicBezTo>
                    <a:pt x="7225941" y="3882295"/>
                    <a:pt x="7345860" y="4864990"/>
                    <a:pt x="6739880" y="5611655"/>
                  </a:cubicBezTo>
                  <a:close/>
                </a:path>
              </a:pathLst>
            </a:custGeom>
            <a:solidFill>
              <a:schemeClr val="bg2"/>
            </a:solidFill>
            <a:ln w="952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EBA3142D-CA86-413B-AFCC-513696EEFA69}"/>
                </a:ext>
              </a:extLst>
            </p:cNvPr>
            <p:cNvSpPr/>
            <p:nvPr/>
          </p:nvSpPr>
          <p:spPr>
            <a:xfrm>
              <a:off x="3782159" y="3665904"/>
              <a:ext cx="6734175" cy="6286500"/>
            </a:xfrm>
            <a:custGeom>
              <a:avLst/>
              <a:gdLst>
                <a:gd name="connsiteX0" fmla="*/ 6739880 w 6734175"/>
                <a:gd name="connsiteY0" fmla="*/ 5104067 h 6286500"/>
                <a:gd name="connsiteX1" fmla="*/ 5878344 w 6734175"/>
                <a:gd name="connsiteY1" fmla="*/ 5737384 h 6286500"/>
                <a:gd name="connsiteX2" fmla="*/ 2026624 w 6734175"/>
                <a:gd name="connsiteY2" fmla="*/ 5826347 h 6286500"/>
                <a:gd name="connsiteX3" fmla="*/ 1044406 w 6734175"/>
                <a:gd name="connsiteY3" fmla="*/ 4706303 h 6286500"/>
                <a:gd name="connsiteX4" fmla="*/ 994019 w 6734175"/>
                <a:gd name="connsiteY4" fmla="*/ 4602004 h 6286500"/>
                <a:gd name="connsiteX5" fmla="*/ 100764 w 6734175"/>
                <a:gd name="connsiteY5" fmla="*/ 773335 h 6286500"/>
                <a:gd name="connsiteX6" fmla="*/ 530437 w 6734175"/>
                <a:gd name="connsiteY6" fmla="*/ 0 h 6286500"/>
                <a:gd name="connsiteX7" fmla="*/ 2717377 w 6734175"/>
                <a:gd name="connsiteY7" fmla="*/ 2070354 h 6286500"/>
                <a:gd name="connsiteX8" fmla="*/ 6736451 w 6734175"/>
                <a:gd name="connsiteY8" fmla="*/ 5081207 h 6286500"/>
                <a:gd name="connsiteX9" fmla="*/ 6739880 w 6734175"/>
                <a:gd name="connsiteY9" fmla="*/ 5104067 h 628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4175" h="6286500">
                  <a:moveTo>
                    <a:pt x="6739880" y="5104067"/>
                  </a:moveTo>
                  <a:cubicBezTo>
                    <a:pt x="6540807" y="5349336"/>
                    <a:pt x="6263439" y="5569172"/>
                    <a:pt x="5878344" y="5737384"/>
                  </a:cubicBezTo>
                  <a:cubicBezTo>
                    <a:pt x="4321197" y="6417469"/>
                    <a:pt x="2852918" y="6506528"/>
                    <a:pt x="2026624" y="5826347"/>
                  </a:cubicBezTo>
                  <a:cubicBezTo>
                    <a:pt x="1334823" y="5256943"/>
                    <a:pt x="1101937" y="4830128"/>
                    <a:pt x="1044406" y="4706303"/>
                  </a:cubicBezTo>
                  <a:cubicBezTo>
                    <a:pt x="1028118" y="4671251"/>
                    <a:pt x="1011449" y="4636484"/>
                    <a:pt x="994019" y="4602004"/>
                  </a:cubicBezTo>
                  <a:cubicBezTo>
                    <a:pt x="779992" y="4178999"/>
                    <a:pt x="-336910" y="1878902"/>
                    <a:pt x="100764" y="773335"/>
                  </a:cubicBezTo>
                  <a:cubicBezTo>
                    <a:pt x="217922" y="477298"/>
                    <a:pt x="358892" y="211646"/>
                    <a:pt x="530437" y="0"/>
                  </a:cubicBezTo>
                  <a:cubicBezTo>
                    <a:pt x="531580" y="23431"/>
                    <a:pt x="628544" y="1886522"/>
                    <a:pt x="2717377" y="2070354"/>
                  </a:cubicBezTo>
                  <a:cubicBezTo>
                    <a:pt x="4819354" y="2255330"/>
                    <a:pt x="6635581" y="4417790"/>
                    <a:pt x="6736451" y="5081207"/>
                  </a:cubicBezTo>
                  <a:cubicBezTo>
                    <a:pt x="6737594" y="5088731"/>
                    <a:pt x="6738737" y="5096352"/>
                    <a:pt x="6739880" y="5104067"/>
                  </a:cubicBezTo>
                  <a:close/>
                </a:path>
              </a:pathLst>
            </a:custGeom>
            <a:solidFill>
              <a:schemeClr val="bg2">
                <a:lumMod val="90000"/>
              </a:schemeClr>
            </a:solidFill>
            <a:ln w="9525" cap="flat">
              <a:noFill/>
              <a:prstDash val="solid"/>
              <a:miter/>
            </a:ln>
          </p:spPr>
          <p:txBody>
            <a:bodyPr rtlCol="0" anchor="ctr"/>
            <a:lstStyle/>
            <a:p>
              <a:endParaRPr lang="en-US"/>
            </a:p>
          </p:txBody>
        </p:sp>
      </p:grpSp>
      <p:sp>
        <p:nvSpPr>
          <p:cNvPr id="119" name="Freeform: Shape 118">
            <a:extLst>
              <a:ext uri="{FF2B5EF4-FFF2-40B4-BE49-F238E27FC236}">
                <a16:creationId xmlns:a16="http://schemas.microsoft.com/office/drawing/2014/main" id="{A8146359-8602-4894-9C61-150D323548E2}"/>
              </a:ext>
            </a:extLst>
          </p:cNvPr>
          <p:cNvSpPr/>
          <p:nvPr/>
        </p:nvSpPr>
        <p:spPr>
          <a:xfrm>
            <a:off x="1890014" y="12240869"/>
            <a:ext cx="10303574" cy="910495"/>
          </a:xfrm>
          <a:custGeom>
            <a:avLst/>
            <a:gdLst>
              <a:gd name="connsiteX0" fmla="*/ 10305879 w 10303574"/>
              <a:gd name="connsiteY0" fmla="*/ 459742 h 910494"/>
              <a:gd name="connsiteX1" fmla="*/ 5152940 w 10303574"/>
              <a:gd name="connsiteY1" fmla="*/ 919485 h 910494"/>
              <a:gd name="connsiteX2" fmla="*/ 0 w 10303574"/>
              <a:gd name="connsiteY2" fmla="*/ 459742 h 910494"/>
              <a:gd name="connsiteX3" fmla="*/ 5152940 w 10303574"/>
              <a:gd name="connsiteY3" fmla="*/ 0 h 910494"/>
              <a:gd name="connsiteX4" fmla="*/ 10305879 w 10303574"/>
              <a:gd name="connsiteY4" fmla="*/ 459742 h 910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3574" h="910494">
                <a:moveTo>
                  <a:pt x="10305879" y="459742"/>
                </a:moveTo>
                <a:cubicBezTo>
                  <a:pt x="10305879" y="713651"/>
                  <a:pt x="7998830" y="919485"/>
                  <a:pt x="5152940" y="919485"/>
                </a:cubicBezTo>
                <a:cubicBezTo>
                  <a:pt x="2307050" y="919485"/>
                  <a:pt x="0" y="713651"/>
                  <a:pt x="0" y="459742"/>
                </a:cubicBezTo>
                <a:cubicBezTo>
                  <a:pt x="0" y="205834"/>
                  <a:pt x="2307050" y="0"/>
                  <a:pt x="5152940" y="0"/>
                </a:cubicBezTo>
                <a:cubicBezTo>
                  <a:pt x="7998829" y="0"/>
                  <a:pt x="10305879" y="205834"/>
                  <a:pt x="10305879" y="459742"/>
                </a:cubicBezTo>
                <a:close/>
              </a:path>
            </a:pathLst>
          </a:custGeom>
          <a:solidFill>
            <a:schemeClr val="bg2"/>
          </a:solidFill>
          <a:ln w="11517" cap="flat">
            <a:noFill/>
            <a:prstDash val="solid"/>
            <a:miter/>
          </a:ln>
        </p:spPr>
        <p:txBody>
          <a:bodyPr rtlCol="0" anchor="ctr"/>
          <a:lstStyle/>
          <a:p>
            <a:endParaRPr lang="en-US"/>
          </a:p>
        </p:txBody>
      </p:sp>
      <p:grpSp>
        <p:nvGrpSpPr>
          <p:cNvPr id="120" name="Group 119">
            <a:extLst>
              <a:ext uri="{FF2B5EF4-FFF2-40B4-BE49-F238E27FC236}">
                <a16:creationId xmlns:a16="http://schemas.microsoft.com/office/drawing/2014/main" id="{D898F213-DF3A-4B10-97B7-70AFAD318AB0}"/>
              </a:ext>
            </a:extLst>
          </p:cNvPr>
          <p:cNvGrpSpPr/>
          <p:nvPr/>
        </p:nvGrpSpPr>
        <p:grpSpPr>
          <a:xfrm>
            <a:off x="2977606" y="5692452"/>
            <a:ext cx="8263270" cy="7057203"/>
            <a:chOff x="2977606" y="3281761"/>
            <a:chExt cx="8263270" cy="7057203"/>
          </a:xfrm>
        </p:grpSpPr>
        <p:sp>
          <p:nvSpPr>
            <p:cNvPr id="121" name="Freeform: Shape 120">
              <a:extLst>
                <a:ext uri="{FF2B5EF4-FFF2-40B4-BE49-F238E27FC236}">
                  <a16:creationId xmlns:a16="http://schemas.microsoft.com/office/drawing/2014/main" id="{87D99605-70FD-4AD4-9F6F-26F7BDFB8CEE}"/>
                </a:ext>
              </a:extLst>
            </p:cNvPr>
            <p:cNvSpPr/>
            <p:nvPr/>
          </p:nvSpPr>
          <p:spPr>
            <a:xfrm>
              <a:off x="4487811" y="4699261"/>
              <a:ext cx="5232464" cy="5082635"/>
            </a:xfrm>
            <a:custGeom>
              <a:avLst/>
              <a:gdLst>
                <a:gd name="connsiteX0" fmla="*/ 2634436 w 5232463"/>
                <a:gd name="connsiteY0" fmla="*/ 452 h 5082635"/>
                <a:gd name="connsiteX1" fmla="*/ 466998 w 5232463"/>
                <a:gd name="connsiteY1" fmla="*/ 1144794 h 5082635"/>
                <a:gd name="connsiteX2" fmla="*/ 265882 w 5232463"/>
                <a:gd name="connsiteY2" fmla="*/ 4061259 h 5082635"/>
                <a:gd name="connsiteX3" fmla="*/ 4406328 w 5232463"/>
                <a:gd name="connsiteY3" fmla="*/ 4624498 h 5082635"/>
                <a:gd name="connsiteX4" fmla="*/ 4690772 w 5232463"/>
                <a:gd name="connsiteY4" fmla="*/ 951516 h 5082635"/>
                <a:gd name="connsiteX5" fmla="*/ 2634436 w 5232463"/>
                <a:gd name="connsiteY5" fmla="*/ 452 h 5082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2463" h="5082635">
                  <a:moveTo>
                    <a:pt x="2634436" y="452"/>
                  </a:moveTo>
                  <a:cubicBezTo>
                    <a:pt x="1928399" y="18201"/>
                    <a:pt x="943797" y="442215"/>
                    <a:pt x="466998" y="1144794"/>
                  </a:cubicBezTo>
                  <a:cubicBezTo>
                    <a:pt x="-9802" y="1847373"/>
                    <a:pt x="-195589" y="3177964"/>
                    <a:pt x="265882" y="4061259"/>
                  </a:cubicBezTo>
                  <a:cubicBezTo>
                    <a:pt x="796504" y="5076979"/>
                    <a:pt x="3193641" y="5477597"/>
                    <a:pt x="4406328" y="4624498"/>
                  </a:cubicBezTo>
                  <a:cubicBezTo>
                    <a:pt x="5619015" y="3771399"/>
                    <a:pt x="5332382" y="1799889"/>
                    <a:pt x="4690772" y="951516"/>
                  </a:cubicBezTo>
                  <a:cubicBezTo>
                    <a:pt x="4342478" y="490967"/>
                    <a:pt x="3340473" y="-17297"/>
                    <a:pt x="2634436" y="452"/>
                  </a:cubicBezTo>
                  <a:close/>
                </a:path>
              </a:pathLst>
            </a:custGeom>
            <a:gradFill>
              <a:gsLst>
                <a:gs pos="0">
                  <a:schemeClr val="accent1"/>
                </a:gs>
                <a:gs pos="99000">
                  <a:schemeClr val="accent4"/>
                </a:gs>
              </a:gsLst>
              <a:path path="circle">
                <a:fillToRect l="100000" t="100000"/>
              </a:path>
            </a:gradFill>
            <a:ln w="11517" cap="flat">
              <a:noFill/>
              <a:prstDash val="solid"/>
              <a:miter/>
            </a:ln>
            <a:effectLst>
              <a:outerShdw blurRad="1092200" sx="126000" sy="126000" algn="ctr" rotWithShape="0">
                <a:schemeClr val="accent1">
                  <a:alpha val="43000"/>
                </a:schemeClr>
              </a:outerShdw>
            </a:effectLst>
          </p:spPr>
          <p:txBody>
            <a:bodyPr rtlCol="0" anchor="ctr"/>
            <a:lstStyle/>
            <a:p>
              <a:endParaRPr lang="en-US"/>
            </a:p>
          </p:txBody>
        </p:sp>
        <p:sp>
          <p:nvSpPr>
            <p:cNvPr id="122" name="Freeform: Shape 121">
              <a:extLst>
                <a:ext uri="{FF2B5EF4-FFF2-40B4-BE49-F238E27FC236}">
                  <a16:creationId xmlns:a16="http://schemas.microsoft.com/office/drawing/2014/main" id="{4935F50B-A1D1-4A67-9F34-2784917A0C57}"/>
                </a:ext>
              </a:extLst>
            </p:cNvPr>
            <p:cNvSpPr/>
            <p:nvPr/>
          </p:nvSpPr>
          <p:spPr>
            <a:xfrm>
              <a:off x="2977606" y="8241368"/>
              <a:ext cx="5958555" cy="2097596"/>
            </a:xfrm>
            <a:custGeom>
              <a:avLst/>
              <a:gdLst>
                <a:gd name="connsiteX0" fmla="*/ 3158 w 5958554"/>
                <a:gd name="connsiteY0" fmla="*/ 975090 h 2097595"/>
                <a:gd name="connsiteX1" fmla="*/ 742042 w 5958554"/>
                <a:gd name="connsiteY1" fmla="*/ 6854 h 2097595"/>
                <a:gd name="connsiteX2" fmla="*/ 5965516 w 5958554"/>
                <a:gd name="connsiteY2" fmla="*/ 1408324 h 2097595"/>
                <a:gd name="connsiteX3" fmla="*/ 5914574 w 5958554"/>
                <a:gd name="connsiteY3" fmla="*/ 1843632 h 2097595"/>
                <a:gd name="connsiteX4" fmla="*/ 716571 w 5958554"/>
                <a:gd name="connsiteY4" fmla="*/ 1943441 h 2097595"/>
                <a:gd name="connsiteX5" fmla="*/ 3158 w 5958554"/>
                <a:gd name="connsiteY5" fmla="*/ 975090 h 2097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58554" h="2097595">
                  <a:moveTo>
                    <a:pt x="3158" y="975090"/>
                  </a:moveTo>
                  <a:cubicBezTo>
                    <a:pt x="3158" y="975090"/>
                    <a:pt x="3158" y="-95145"/>
                    <a:pt x="742042" y="6854"/>
                  </a:cubicBezTo>
                  <a:cubicBezTo>
                    <a:pt x="1480926" y="108737"/>
                    <a:pt x="5421985" y="1068559"/>
                    <a:pt x="5965516" y="1408324"/>
                  </a:cubicBezTo>
                  <a:lnTo>
                    <a:pt x="5914574" y="1843632"/>
                  </a:lnTo>
                  <a:cubicBezTo>
                    <a:pt x="5914574" y="1843632"/>
                    <a:pt x="1582924" y="2342561"/>
                    <a:pt x="716571" y="1943441"/>
                  </a:cubicBezTo>
                  <a:cubicBezTo>
                    <a:pt x="716571" y="1943326"/>
                    <a:pt x="-55275" y="1660381"/>
                    <a:pt x="3158" y="975090"/>
                  </a:cubicBezTo>
                  <a:close/>
                </a:path>
              </a:pathLst>
            </a:custGeom>
            <a:solidFill>
              <a:srgbClr val="001149"/>
            </a:solidFill>
            <a:ln w="11517"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D198626C-A810-439E-8A81-90FAF9EB7168}"/>
                </a:ext>
              </a:extLst>
            </p:cNvPr>
            <p:cNvSpPr/>
            <p:nvPr/>
          </p:nvSpPr>
          <p:spPr>
            <a:xfrm>
              <a:off x="3955778" y="5052638"/>
              <a:ext cx="3077242" cy="4068413"/>
            </a:xfrm>
            <a:custGeom>
              <a:avLst/>
              <a:gdLst>
                <a:gd name="connsiteX0" fmla="*/ 1923701 w 3077241"/>
                <a:gd name="connsiteY0" fmla="*/ 93 h 4068413"/>
                <a:gd name="connsiteX1" fmla="*/ 318349 w 3077241"/>
                <a:gd name="connsiteY1" fmla="*/ 1633221 h 4068413"/>
                <a:gd name="connsiteX2" fmla="*/ 532258 w 3077241"/>
                <a:gd name="connsiteY2" fmla="*/ 3714912 h 4068413"/>
                <a:gd name="connsiteX3" fmla="*/ 3087176 w 3077241"/>
                <a:gd name="connsiteY3" fmla="*/ 4078649 h 4068413"/>
                <a:gd name="connsiteX4" fmla="*/ 3087176 w 3077241"/>
                <a:gd name="connsiteY4" fmla="*/ 3748566 h 4068413"/>
                <a:gd name="connsiteX5" fmla="*/ 1921397 w 3077241"/>
                <a:gd name="connsiteY5" fmla="*/ 3136575 h 4068413"/>
                <a:gd name="connsiteX6" fmla="*/ 1608832 w 3077241"/>
                <a:gd name="connsiteY6" fmla="*/ 2054239 h 4068413"/>
                <a:gd name="connsiteX7" fmla="*/ 1766843 w 3077241"/>
                <a:gd name="connsiteY7" fmla="*/ 1781551 h 4068413"/>
                <a:gd name="connsiteX8" fmla="*/ 1923701 w 3077241"/>
                <a:gd name="connsiteY8" fmla="*/ 93 h 4068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77241" h="4068413">
                  <a:moveTo>
                    <a:pt x="1923701" y="93"/>
                  </a:moveTo>
                  <a:cubicBezTo>
                    <a:pt x="1923701" y="93"/>
                    <a:pt x="850470" y="447619"/>
                    <a:pt x="318349" y="1633221"/>
                  </a:cubicBezTo>
                  <a:cubicBezTo>
                    <a:pt x="-213771" y="2818824"/>
                    <a:pt x="-35361" y="3431967"/>
                    <a:pt x="532258" y="3714912"/>
                  </a:cubicBezTo>
                  <a:cubicBezTo>
                    <a:pt x="1099877" y="3997857"/>
                    <a:pt x="3087176" y="4078649"/>
                    <a:pt x="3087176" y="4078649"/>
                  </a:cubicBezTo>
                  <a:lnTo>
                    <a:pt x="3087176" y="3748566"/>
                  </a:lnTo>
                  <a:lnTo>
                    <a:pt x="1921397" y="3136575"/>
                  </a:lnTo>
                  <a:cubicBezTo>
                    <a:pt x="1528386" y="2930273"/>
                    <a:pt x="1386279" y="2438260"/>
                    <a:pt x="1608832" y="2054239"/>
                  </a:cubicBezTo>
                  <a:lnTo>
                    <a:pt x="1766843" y="1781551"/>
                  </a:lnTo>
                  <a:cubicBezTo>
                    <a:pt x="1766728" y="1781436"/>
                    <a:pt x="2930086" y="-14890"/>
                    <a:pt x="1923701" y="93"/>
                  </a:cubicBezTo>
                  <a:close/>
                </a:path>
              </a:pathLst>
            </a:custGeom>
            <a:gradFill flip="none" rotWithShape="1">
              <a:gsLst>
                <a:gs pos="0">
                  <a:schemeClr val="accent1"/>
                </a:gs>
                <a:gs pos="100000">
                  <a:schemeClr val="accent4"/>
                </a:gs>
              </a:gsLst>
              <a:lin ang="0" scaled="0"/>
              <a:tileRect/>
            </a:gradFill>
            <a:ln w="1151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24" name="Freeform: Shape 123">
              <a:extLst>
                <a:ext uri="{FF2B5EF4-FFF2-40B4-BE49-F238E27FC236}">
                  <a16:creationId xmlns:a16="http://schemas.microsoft.com/office/drawing/2014/main" id="{52853970-8FCB-4BA6-8B25-050B512BD6DA}"/>
                </a:ext>
              </a:extLst>
            </p:cNvPr>
            <p:cNvSpPr/>
            <p:nvPr/>
          </p:nvSpPr>
          <p:spPr>
            <a:xfrm>
              <a:off x="7213412" y="5052638"/>
              <a:ext cx="3077242" cy="4068413"/>
            </a:xfrm>
            <a:custGeom>
              <a:avLst/>
              <a:gdLst>
                <a:gd name="connsiteX0" fmla="*/ 1163474 w 3077241"/>
                <a:gd name="connsiteY0" fmla="*/ 93 h 4068413"/>
                <a:gd name="connsiteX1" fmla="*/ 2768826 w 3077241"/>
                <a:gd name="connsiteY1" fmla="*/ 1633221 h 4068413"/>
                <a:gd name="connsiteX2" fmla="*/ 2554918 w 3077241"/>
                <a:gd name="connsiteY2" fmla="*/ 3714912 h 4068413"/>
                <a:gd name="connsiteX3" fmla="*/ 0 w 3077241"/>
                <a:gd name="connsiteY3" fmla="*/ 4078649 h 4068413"/>
                <a:gd name="connsiteX4" fmla="*/ 0 w 3077241"/>
                <a:gd name="connsiteY4" fmla="*/ 3748566 h 4068413"/>
                <a:gd name="connsiteX5" fmla="*/ 1165779 w 3077241"/>
                <a:gd name="connsiteY5" fmla="*/ 3136575 h 4068413"/>
                <a:gd name="connsiteX6" fmla="*/ 1478343 w 3077241"/>
                <a:gd name="connsiteY6" fmla="*/ 2054239 h 4068413"/>
                <a:gd name="connsiteX7" fmla="*/ 1320333 w 3077241"/>
                <a:gd name="connsiteY7" fmla="*/ 1781551 h 4068413"/>
                <a:gd name="connsiteX8" fmla="*/ 1163474 w 3077241"/>
                <a:gd name="connsiteY8" fmla="*/ 93 h 4068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77241" h="4068413">
                  <a:moveTo>
                    <a:pt x="1163474" y="93"/>
                  </a:moveTo>
                  <a:cubicBezTo>
                    <a:pt x="1163474" y="93"/>
                    <a:pt x="2236706" y="447619"/>
                    <a:pt x="2768826" y="1633221"/>
                  </a:cubicBezTo>
                  <a:cubicBezTo>
                    <a:pt x="3300947" y="2818824"/>
                    <a:pt x="3122536" y="3431967"/>
                    <a:pt x="2554918" y="3714912"/>
                  </a:cubicBezTo>
                  <a:cubicBezTo>
                    <a:pt x="1987299" y="3997857"/>
                    <a:pt x="0" y="4078649"/>
                    <a:pt x="0" y="4078649"/>
                  </a:cubicBezTo>
                  <a:lnTo>
                    <a:pt x="0" y="3748566"/>
                  </a:lnTo>
                  <a:lnTo>
                    <a:pt x="1165779" y="3136575"/>
                  </a:lnTo>
                  <a:cubicBezTo>
                    <a:pt x="1558790" y="2930273"/>
                    <a:pt x="1700896" y="2438260"/>
                    <a:pt x="1478343" y="2054239"/>
                  </a:cubicBezTo>
                  <a:lnTo>
                    <a:pt x="1320333" y="1781551"/>
                  </a:lnTo>
                  <a:cubicBezTo>
                    <a:pt x="1320448" y="1781436"/>
                    <a:pt x="157089" y="-14890"/>
                    <a:pt x="1163474" y="93"/>
                  </a:cubicBezTo>
                  <a:close/>
                </a:path>
              </a:pathLst>
            </a:custGeom>
            <a:gradFill flip="none" rotWithShape="1">
              <a:gsLst>
                <a:gs pos="47000">
                  <a:schemeClr val="accent1"/>
                </a:gs>
                <a:gs pos="100000">
                  <a:schemeClr val="accent4"/>
                </a:gs>
              </a:gsLst>
              <a:lin ang="11400000" scaled="0"/>
              <a:tileRect/>
            </a:gradFill>
            <a:ln w="1151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25" name="Freeform: Shape 124">
              <a:extLst>
                <a:ext uri="{FF2B5EF4-FFF2-40B4-BE49-F238E27FC236}">
                  <a16:creationId xmlns:a16="http://schemas.microsoft.com/office/drawing/2014/main" id="{EEE5B1DF-12DA-41C6-A3A6-857210BBAAD9}"/>
                </a:ext>
              </a:extLst>
            </p:cNvPr>
            <p:cNvSpPr/>
            <p:nvPr/>
          </p:nvSpPr>
          <p:spPr>
            <a:xfrm>
              <a:off x="4428912" y="9720062"/>
              <a:ext cx="829818" cy="507111"/>
            </a:xfrm>
            <a:custGeom>
              <a:avLst/>
              <a:gdLst>
                <a:gd name="connsiteX0" fmla="*/ 757785 w 829818"/>
                <a:gd name="connsiteY0" fmla="*/ 334051 h 507111"/>
                <a:gd name="connsiteX1" fmla="*/ 829011 w 829818"/>
                <a:gd name="connsiteY1" fmla="*/ 232514 h 507111"/>
                <a:gd name="connsiteX2" fmla="*/ 750524 w 829818"/>
                <a:gd name="connsiteY2" fmla="*/ 15839 h 507111"/>
                <a:gd name="connsiteX3" fmla="*/ 39416 w 829818"/>
                <a:gd name="connsiteY3" fmla="*/ 64130 h 507111"/>
                <a:gd name="connsiteX4" fmla="*/ 218518 w 829818"/>
                <a:gd name="connsiteY4" fmla="*/ 510273 h 507111"/>
                <a:gd name="connsiteX5" fmla="*/ 757785 w 829818"/>
                <a:gd name="connsiteY5" fmla="*/ 334051 h 50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818" h="507111">
                  <a:moveTo>
                    <a:pt x="757785" y="334051"/>
                  </a:moveTo>
                  <a:cubicBezTo>
                    <a:pt x="798815" y="316302"/>
                    <a:pt x="826245" y="277116"/>
                    <a:pt x="829011" y="232514"/>
                  </a:cubicBezTo>
                  <a:cubicBezTo>
                    <a:pt x="833966" y="154603"/>
                    <a:pt x="827282" y="40157"/>
                    <a:pt x="750524" y="15839"/>
                  </a:cubicBezTo>
                  <a:cubicBezTo>
                    <a:pt x="631813" y="-21733"/>
                    <a:pt x="142567" y="12842"/>
                    <a:pt x="39416" y="64130"/>
                  </a:cubicBezTo>
                  <a:cubicBezTo>
                    <a:pt x="-63735" y="115417"/>
                    <a:pt x="49443" y="504855"/>
                    <a:pt x="218518" y="510273"/>
                  </a:cubicBezTo>
                  <a:cubicBezTo>
                    <a:pt x="305880" y="513039"/>
                    <a:pt x="621902" y="392600"/>
                    <a:pt x="757785" y="334051"/>
                  </a:cubicBezTo>
                  <a:close/>
                </a:path>
              </a:pathLst>
            </a:custGeom>
            <a:solidFill>
              <a:srgbClr val="E9F6FD"/>
            </a:solidFill>
            <a:ln w="11517"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A1A29588-C8C7-47B1-9902-ED9B7238DA15}"/>
                </a:ext>
              </a:extLst>
            </p:cNvPr>
            <p:cNvSpPr/>
            <p:nvPr/>
          </p:nvSpPr>
          <p:spPr>
            <a:xfrm>
              <a:off x="4942888" y="9755379"/>
              <a:ext cx="368808" cy="253556"/>
            </a:xfrm>
            <a:custGeom>
              <a:avLst/>
              <a:gdLst>
                <a:gd name="connsiteX0" fmla="*/ 346038 w 368808"/>
                <a:gd name="connsiteY0" fmla="*/ 0 h 253555"/>
                <a:gd name="connsiteX1" fmla="*/ 97669 w 368808"/>
                <a:gd name="connsiteY1" fmla="*/ 36996 h 253555"/>
                <a:gd name="connsiteX2" fmla="*/ 15263 w 368808"/>
                <a:gd name="connsiteY2" fmla="*/ 95429 h 253555"/>
                <a:gd name="connsiteX3" fmla="*/ 5236 w 368808"/>
                <a:gd name="connsiteY3" fmla="*/ 188092 h 253555"/>
                <a:gd name="connsiteX4" fmla="*/ 126367 w 368808"/>
                <a:gd name="connsiteY4" fmla="*/ 258281 h 253555"/>
                <a:gd name="connsiteX5" fmla="*/ 371970 w 368808"/>
                <a:gd name="connsiteY5" fmla="*/ 221054 h 253555"/>
                <a:gd name="connsiteX6" fmla="*/ 346038 w 368808"/>
                <a:gd name="connsiteY6" fmla="*/ 0 h 253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808" h="253555">
                  <a:moveTo>
                    <a:pt x="346038" y="0"/>
                  </a:moveTo>
                  <a:lnTo>
                    <a:pt x="97669" y="36996"/>
                  </a:lnTo>
                  <a:cubicBezTo>
                    <a:pt x="62517" y="42297"/>
                    <a:pt x="30822" y="63389"/>
                    <a:pt x="15263" y="95429"/>
                  </a:cubicBezTo>
                  <a:cubicBezTo>
                    <a:pt x="-872" y="128621"/>
                    <a:pt x="-4215" y="159510"/>
                    <a:pt x="5236" y="188092"/>
                  </a:cubicBezTo>
                  <a:cubicBezTo>
                    <a:pt x="21602" y="237881"/>
                    <a:pt x="74503" y="266233"/>
                    <a:pt x="126367" y="258281"/>
                  </a:cubicBezTo>
                  <a:lnTo>
                    <a:pt x="371970" y="221054"/>
                  </a:lnTo>
                  <a:lnTo>
                    <a:pt x="346038" y="0"/>
                  </a:lnTo>
                  <a:close/>
                </a:path>
              </a:pathLst>
            </a:custGeom>
            <a:solidFill>
              <a:srgbClr val="FFB2BA"/>
            </a:solidFill>
            <a:ln w="11517"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D47BB2F8-8EDE-4778-9052-53C857AE042C}"/>
                </a:ext>
              </a:extLst>
            </p:cNvPr>
            <p:cNvSpPr/>
            <p:nvPr/>
          </p:nvSpPr>
          <p:spPr>
            <a:xfrm>
              <a:off x="5259271" y="8241368"/>
              <a:ext cx="5981605" cy="2097596"/>
            </a:xfrm>
            <a:custGeom>
              <a:avLst/>
              <a:gdLst>
                <a:gd name="connsiteX0" fmla="*/ 5979796 w 5981605"/>
                <a:gd name="connsiteY0" fmla="*/ 975090 h 2097595"/>
                <a:gd name="connsiteX1" fmla="*/ 5240912 w 5981605"/>
                <a:gd name="connsiteY1" fmla="*/ 6854 h 2097595"/>
                <a:gd name="connsiteX2" fmla="*/ 17438 w 5981605"/>
                <a:gd name="connsiteY2" fmla="*/ 1408324 h 2097595"/>
                <a:gd name="connsiteX3" fmla="*/ 68379 w 5981605"/>
                <a:gd name="connsiteY3" fmla="*/ 1843632 h 2097595"/>
                <a:gd name="connsiteX4" fmla="*/ 5266383 w 5981605"/>
                <a:gd name="connsiteY4" fmla="*/ 1943441 h 2097595"/>
                <a:gd name="connsiteX5" fmla="*/ 5979796 w 5981605"/>
                <a:gd name="connsiteY5" fmla="*/ 975090 h 2097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81605" h="2097595">
                  <a:moveTo>
                    <a:pt x="5979796" y="975090"/>
                  </a:moveTo>
                  <a:cubicBezTo>
                    <a:pt x="5979796" y="975090"/>
                    <a:pt x="5979796" y="-95145"/>
                    <a:pt x="5240912" y="6854"/>
                  </a:cubicBezTo>
                  <a:cubicBezTo>
                    <a:pt x="4502028" y="108737"/>
                    <a:pt x="560969" y="1068559"/>
                    <a:pt x="17438" y="1408324"/>
                  </a:cubicBezTo>
                  <a:cubicBezTo>
                    <a:pt x="-18982" y="1554003"/>
                    <a:pt x="3377" y="1699106"/>
                    <a:pt x="68379" y="1843632"/>
                  </a:cubicBezTo>
                  <a:cubicBezTo>
                    <a:pt x="68379" y="1843632"/>
                    <a:pt x="4400030" y="2342561"/>
                    <a:pt x="5266383" y="1943441"/>
                  </a:cubicBezTo>
                  <a:cubicBezTo>
                    <a:pt x="5266268" y="1943326"/>
                    <a:pt x="6038229" y="1660381"/>
                    <a:pt x="5979796" y="975090"/>
                  </a:cubicBezTo>
                  <a:close/>
                </a:path>
              </a:pathLst>
            </a:custGeom>
            <a:solidFill>
              <a:srgbClr val="051A54"/>
            </a:solidFill>
            <a:ln w="11517"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FDAF5233-AF8A-42F6-B425-DEB9C2DC29E1}"/>
                </a:ext>
              </a:extLst>
            </p:cNvPr>
            <p:cNvSpPr/>
            <p:nvPr/>
          </p:nvSpPr>
          <p:spPr>
            <a:xfrm>
              <a:off x="6201495" y="8229320"/>
              <a:ext cx="1682687" cy="875919"/>
            </a:xfrm>
            <a:custGeom>
              <a:avLst/>
              <a:gdLst>
                <a:gd name="connsiteX0" fmla="*/ 0 w 1682686"/>
                <a:gd name="connsiteY0" fmla="*/ 0 h 875919"/>
                <a:gd name="connsiteX1" fmla="*/ 1682802 w 1682686"/>
                <a:gd name="connsiteY1" fmla="*/ 0 h 875919"/>
                <a:gd name="connsiteX2" fmla="*/ 1682802 w 1682686"/>
                <a:gd name="connsiteY2" fmla="*/ 882488 h 875919"/>
                <a:gd name="connsiteX3" fmla="*/ 0 w 1682686"/>
                <a:gd name="connsiteY3" fmla="*/ 882488 h 875919"/>
              </a:gdLst>
              <a:ahLst/>
              <a:cxnLst>
                <a:cxn ang="0">
                  <a:pos x="connsiteX0" y="connsiteY0"/>
                </a:cxn>
                <a:cxn ang="0">
                  <a:pos x="connsiteX1" y="connsiteY1"/>
                </a:cxn>
                <a:cxn ang="0">
                  <a:pos x="connsiteX2" y="connsiteY2"/>
                </a:cxn>
                <a:cxn ang="0">
                  <a:pos x="connsiteX3" y="connsiteY3"/>
                </a:cxn>
              </a:cxnLst>
              <a:rect l="l" t="t" r="r" b="b"/>
              <a:pathLst>
                <a:path w="1682686" h="875919">
                  <a:moveTo>
                    <a:pt x="0" y="0"/>
                  </a:moveTo>
                  <a:lnTo>
                    <a:pt x="1682802" y="0"/>
                  </a:lnTo>
                  <a:lnTo>
                    <a:pt x="1682802" y="882488"/>
                  </a:lnTo>
                  <a:lnTo>
                    <a:pt x="0" y="882488"/>
                  </a:lnTo>
                  <a:close/>
                </a:path>
              </a:pathLst>
            </a:custGeom>
            <a:solidFill>
              <a:srgbClr val="E9F6FD"/>
            </a:solidFill>
            <a:ln w="11517"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32C6A0F7-12F4-4880-8F16-DB64E28A846E}"/>
                </a:ext>
              </a:extLst>
            </p:cNvPr>
            <p:cNvSpPr/>
            <p:nvPr/>
          </p:nvSpPr>
          <p:spPr>
            <a:xfrm>
              <a:off x="6201495" y="7827896"/>
              <a:ext cx="1682687" cy="276606"/>
            </a:xfrm>
            <a:custGeom>
              <a:avLst/>
              <a:gdLst>
                <a:gd name="connsiteX0" fmla="*/ 0 w 1682686"/>
                <a:gd name="connsiteY0" fmla="*/ 0 h 276606"/>
                <a:gd name="connsiteX1" fmla="*/ 1682802 w 1682686"/>
                <a:gd name="connsiteY1" fmla="*/ 0 h 276606"/>
                <a:gd name="connsiteX2" fmla="*/ 1682802 w 1682686"/>
                <a:gd name="connsiteY2" fmla="*/ 280640 h 276606"/>
                <a:gd name="connsiteX3" fmla="*/ 0 w 1682686"/>
                <a:gd name="connsiteY3" fmla="*/ 280640 h 276606"/>
              </a:gdLst>
              <a:ahLst/>
              <a:cxnLst>
                <a:cxn ang="0">
                  <a:pos x="connsiteX0" y="connsiteY0"/>
                </a:cxn>
                <a:cxn ang="0">
                  <a:pos x="connsiteX1" y="connsiteY1"/>
                </a:cxn>
                <a:cxn ang="0">
                  <a:pos x="connsiteX2" y="connsiteY2"/>
                </a:cxn>
                <a:cxn ang="0">
                  <a:pos x="connsiteX3" y="connsiteY3"/>
                </a:cxn>
              </a:cxnLst>
              <a:rect l="l" t="t" r="r" b="b"/>
              <a:pathLst>
                <a:path w="1682686" h="276606">
                  <a:moveTo>
                    <a:pt x="0" y="0"/>
                  </a:moveTo>
                  <a:lnTo>
                    <a:pt x="1682802" y="0"/>
                  </a:lnTo>
                  <a:lnTo>
                    <a:pt x="1682802" y="280640"/>
                  </a:lnTo>
                  <a:lnTo>
                    <a:pt x="0" y="280640"/>
                  </a:lnTo>
                  <a:close/>
                </a:path>
              </a:pathLst>
            </a:custGeom>
            <a:solidFill>
              <a:srgbClr val="E9F6FD"/>
            </a:solidFill>
            <a:ln w="11517"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D5CFE059-6467-4927-9522-EFA4BEBD60F5}"/>
                </a:ext>
              </a:extLst>
            </p:cNvPr>
            <p:cNvSpPr/>
            <p:nvPr/>
          </p:nvSpPr>
          <p:spPr>
            <a:xfrm>
              <a:off x="6010291" y="7534463"/>
              <a:ext cx="2063020" cy="564737"/>
            </a:xfrm>
            <a:custGeom>
              <a:avLst/>
              <a:gdLst>
                <a:gd name="connsiteX0" fmla="*/ 0 w 2063019"/>
                <a:gd name="connsiteY0" fmla="*/ 0 h 564737"/>
                <a:gd name="connsiteX1" fmla="*/ 2065210 w 2063019"/>
                <a:gd name="connsiteY1" fmla="*/ 0 h 564737"/>
                <a:gd name="connsiteX2" fmla="*/ 2065210 w 2063019"/>
                <a:gd name="connsiteY2" fmla="*/ 574073 h 564737"/>
                <a:gd name="connsiteX3" fmla="*/ 0 w 2063019"/>
                <a:gd name="connsiteY3" fmla="*/ 574073 h 564737"/>
              </a:gdLst>
              <a:ahLst/>
              <a:cxnLst>
                <a:cxn ang="0">
                  <a:pos x="connsiteX0" y="connsiteY0"/>
                </a:cxn>
                <a:cxn ang="0">
                  <a:pos x="connsiteX1" y="connsiteY1"/>
                </a:cxn>
                <a:cxn ang="0">
                  <a:pos x="connsiteX2" y="connsiteY2"/>
                </a:cxn>
                <a:cxn ang="0">
                  <a:pos x="connsiteX3" y="connsiteY3"/>
                </a:cxn>
              </a:cxnLst>
              <a:rect l="l" t="t" r="r" b="b"/>
              <a:pathLst>
                <a:path w="2063019" h="564737">
                  <a:moveTo>
                    <a:pt x="0" y="0"/>
                  </a:moveTo>
                  <a:lnTo>
                    <a:pt x="2065210" y="0"/>
                  </a:lnTo>
                  <a:lnTo>
                    <a:pt x="2065210" y="574073"/>
                  </a:lnTo>
                  <a:lnTo>
                    <a:pt x="0" y="574073"/>
                  </a:lnTo>
                  <a:close/>
                </a:path>
              </a:pathLst>
            </a:custGeom>
            <a:solidFill>
              <a:srgbClr val="E9F6FD"/>
            </a:solidFill>
            <a:ln w="11517"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6A8EF562-B4F7-4EAF-9694-B29EFE14E33C}"/>
                </a:ext>
              </a:extLst>
            </p:cNvPr>
            <p:cNvSpPr/>
            <p:nvPr/>
          </p:nvSpPr>
          <p:spPr>
            <a:xfrm>
              <a:off x="6863275" y="7534463"/>
              <a:ext cx="357283" cy="564737"/>
            </a:xfrm>
            <a:custGeom>
              <a:avLst/>
              <a:gdLst>
                <a:gd name="connsiteX0" fmla="*/ 0 w 357282"/>
                <a:gd name="connsiteY0" fmla="*/ 0 h 564737"/>
                <a:gd name="connsiteX1" fmla="*/ 359242 w 357282"/>
                <a:gd name="connsiteY1" fmla="*/ 0 h 564737"/>
                <a:gd name="connsiteX2" fmla="*/ 359242 w 357282"/>
                <a:gd name="connsiteY2" fmla="*/ 574073 h 564737"/>
                <a:gd name="connsiteX3" fmla="*/ 0 w 357282"/>
                <a:gd name="connsiteY3" fmla="*/ 574073 h 564737"/>
              </a:gdLst>
              <a:ahLst/>
              <a:cxnLst>
                <a:cxn ang="0">
                  <a:pos x="connsiteX0" y="connsiteY0"/>
                </a:cxn>
                <a:cxn ang="0">
                  <a:pos x="connsiteX1" y="connsiteY1"/>
                </a:cxn>
                <a:cxn ang="0">
                  <a:pos x="connsiteX2" y="connsiteY2"/>
                </a:cxn>
                <a:cxn ang="0">
                  <a:pos x="connsiteX3" y="connsiteY3"/>
                </a:cxn>
              </a:cxnLst>
              <a:rect l="l" t="t" r="r" b="b"/>
              <a:pathLst>
                <a:path w="357282" h="564737">
                  <a:moveTo>
                    <a:pt x="0" y="0"/>
                  </a:moveTo>
                  <a:lnTo>
                    <a:pt x="359242" y="0"/>
                  </a:lnTo>
                  <a:lnTo>
                    <a:pt x="359242" y="574073"/>
                  </a:lnTo>
                  <a:lnTo>
                    <a:pt x="0" y="574073"/>
                  </a:lnTo>
                  <a:close/>
                </a:path>
              </a:pathLst>
            </a:custGeom>
            <a:solidFill>
              <a:srgbClr val="FCB736"/>
            </a:solidFill>
            <a:ln w="11517"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13679B11-D8AA-458E-A4B9-2921721FADAC}"/>
                </a:ext>
              </a:extLst>
            </p:cNvPr>
            <p:cNvSpPr/>
            <p:nvPr/>
          </p:nvSpPr>
          <p:spPr>
            <a:xfrm>
              <a:off x="6863275" y="8229320"/>
              <a:ext cx="357283" cy="875919"/>
            </a:xfrm>
            <a:custGeom>
              <a:avLst/>
              <a:gdLst>
                <a:gd name="connsiteX0" fmla="*/ 0 w 357282"/>
                <a:gd name="connsiteY0" fmla="*/ 0 h 875919"/>
                <a:gd name="connsiteX1" fmla="*/ 359242 w 357282"/>
                <a:gd name="connsiteY1" fmla="*/ 0 h 875919"/>
                <a:gd name="connsiteX2" fmla="*/ 359242 w 357282"/>
                <a:gd name="connsiteY2" fmla="*/ 882488 h 875919"/>
                <a:gd name="connsiteX3" fmla="*/ 0 w 357282"/>
                <a:gd name="connsiteY3" fmla="*/ 882488 h 875919"/>
              </a:gdLst>
              <a:ahLst/>
              <a:cxnLst>
                <a:cxn ang="0">
                  <a:pos x="connsiteX0" y="connsiteY0"/>
                </a:cxn>
                <a:cxn ang="0">
                  <a:pos x="connsiteX1" y="connsiteY1"/>
                </a:cxn>
                <a:cxn ang="0">
                  <a:pos x="connsiteX2" y="connsiteY2"/>
                </a:cxn>
                <a:cxn ang="0">
                  <a:pos x="connsiteX3" y="connsiteY3"/>
                </a:cxn>
              </a:cxnLst>
              <a:rect l="l" t="t" r="r" b="b"/>
              <a:pathLst>
                <a:path w="357282" h="875919">
                  <a:moveTo>
                    <a:pt x="0" y="0"/>
                  </a:moveTo>
                  <a:lnTo>
                    <a:pt x="359242" y="0"/>
                  </a:lnTo>
                  <a:lnTo>
                    <a:pt x="359242" y="882488"/>
                  </a:lnTo>
                  <a:lnTo>
                    <a:pt x="0" y="882488"/>
                  </a:lnTo>
                  <a:close/>
                </a:path>
              </a:pathLst>
            </a:custGeom>
            <a:solidFill>
              <a:srgbClr val="FCB736"/>
            </a:solidFill>
            <a:ln w="11517"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5216FD6E-30AE-4A6E-97FA-C00CBD8A48E4}"/>
                </a:ext>
              </a:extLst>
            </p:cNvPr>
            <p:cNvSpPr/>
            <p:nvPr/>
          </p:nvSpPr>
          <p:spPr>
            <a:xfrm>
              <a:off x="7023361" y="6757178"/>
              <a:ext cx="553212" cy="783717"/>
            </a:xfrm>
            <a:custGeom>
              <a:avLst/>
              <a:gdLst>
                <a:gd name="connsiteX0" fmla="*/ 558053 w 553212"/>
                <a:gd name="connsiteY0" fmla="*/ 158840 h 783717"/>
                <a:gd name="connsiteX1" fmla="*/ 397275 w 553212"/>
                <a:gd name="connsiteY1" fmla="*/ 781319 h 783717"/>
                <a:gd name="connsiteX2" fmla="*/ 395086 w 553212"/>
                <a:gd name="connsiteY2" fmla="*/ 784315 h 783717"/>
                <a:gd name="connsiteX3" fmla="*/ 289284 w 553212"/>
                <a:gd name="connsiteY3" fmla="*/ 782471 h 783717"/>
                <a:gd name="connsiteX4" fmla="*/ 288477 w 553212"/>
                <a:gd name="connsiteY4" fmla="*/ 782471 h 783717"/>
                <a:gd name="connsiteX5" fmla="*/ 0 w 553212"/>
                <a:gd name="connsiteY5" fmla="*/ 777285 h 783717"/>
                <a:gd name="connsiteX6" fmla="*/ 196045 w 553212"/>
                <a:gd name="connsiteY6" fmla="*/ 25839 h 783717"/>
                <a:gd name="connsiteX7" fmla="*/ 522555 w 553212"/>
                <a:gd name="connsiteY7" fmla="*/ 78970 h 783717"/>
                <a:gd name="connsiteX8" fmla="*/ 522670 w 553212"/>
                <a:gd name="connsiteY8" fmla="*/ 78970 h 783717"/>
                <a:gd name="connsiteX9" fmla="*/ 558053 w 553212"/>
                <a:gd name="connsiteY9" fmla="*/ 158840 h 78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212" h="783717">
                  <a:moveTo>
                    <a:pt x="558053" y="158840"/>
                  </a:moveTo>
                  <a:cubicBezTo>
                    <a:pt x="539612" y="242859"/>
                    <a:pt x="546643" y="588962"/>
                    <a:pt x="397275" y="781319"/>
                  </a:cubicBezTo>
                  <a:cubicBezTo>
                    <a:pt x="396699" y="782356"/>
                    <a:pt x="395892" y="783393"/>
                    <a:pt x="395086" y="784315"/>
                  </a:cubicBezTo>
                  <a:lnTo>
                    <a:pt x="289284" y="782471"/>
                  </a:lnTo>
                  <a:lnTo>
                    <a:pt x="288477" y="782471"/>
                  </a:lnTo>
                  <a:lnTo>
                    <a:pt x="0" y="777285"/>
                  </a:lnTo>
                  <a:cubicBezTo>
                    <a:pt x="0" y="777285"/>
                    <a:pt x="21552" y="107437"/>
                    <a:pt x="196045" y="25839"/>
                  </a:cubicBezTo>
                  <a:cubicBezTo>
                    <a:pt x="319019" y="-31673"/>
                    <a:pt x="457898" y="16042"/>
                    <a:pt x="522555" y="78970"/>
                  </a:cubicBezTo>
                  <a:lnTo>
                    <a:pt x="522670" y="78970"/>
                  </a:lnTo>
                  <a:cubicBezTo>
                    <a:pt x="549409" y="105132"/>
                    <a:pt x="563470" y="133946"/>
                    <a:pt x="558053" y="158840"/>
                  </a:cubicBezTo>
                  <a:close/>
                </a:path>
              </a:pathLst>
            </a:custGeom>
            <a:solidFill>
              <a:srgbClr val="FCB736"/>
            </a:solidFill>
            <a:ln w="11517"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9E9876E7-99FA-44B5-B670-4AB4092E63F4}"/>
                </a:ext>
              </a:extLst>
            </p:cNvPr>
            <p:cNvSpPr/>
            <p:nvPr/>
          </p:nvSpPr>
          <p:spPr>
            <a:xfrm>
              <a:off x="7311838" y="6836033"/>
              <a:ext cx="265081" cy="703040"/>
            </a:xfrm>
            <a:custGeom>
              <a:avLst/>
              <a:gdLst>
                <a:gd name="connsiteX0" fmla="*/ 269576 w 265080"/>
                <a:gd name="connsiteY0" fmla="*/ 79985 h 703040"/>
                <a:gd name="connsiteX1" fmla="*/ 108798 w 265080"/>
                <a:gd name="connsiteY1" fmla="*/ 702464 h 703040"/>
                <a:gd name="connsiteX2" fmla="*/ 807 w 265080"/>
                <a:gd name="connsiteY2" fmla="*/ 703501 h 703040"/>
                <a:gd name="connsiteX3" fmla="*/ 0 w 265080"/>
                <a:gd name="connsiteY3" fmla="*/ 703501 h 703040"/>
                <a:gd name="connsiteX4" fmla="*/ 32847 w 265080"/>
                <a:gd name="connsiteY4" fmla="*/ 227969 h 703040"/>
                <a:gd name="connsiteX5" fmla="*/ 234078 w 265080"/>
                <a:gd name="connsiteY5" fmla="*/ 0 h 703040"/>
                <a:gd name="connsiteX6" fmla="*/ 234193 w 265080"/>
                <a:gd name="connsiteY6" fmla="*/ 0 h 703040"/>
                <a:gd name="connsiteX7" fmla="*/ 269576 w 265080"/>
                <a:gd name="connsiteY7" fmla="*/ 79985 h 70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080" h="703040">
                  <a:moveTo>
                    <a:pt x="269576" y="79985"/>
                  </a:moveTo>
                  <a:cubicBezTo>
                    <a:pt x="251135" y="164004"/>
                    <a:pt x="258166" y="510107"/>
                    <a:pt x="108798" y="702464"/>
                  </a:cubicBezTo>
                  <a:lnTo>
                    <a:pt x="807" y="703501"/>
                  </a:lnTo>
                  <a:lnTo>
                    <a:pt x="0" y="703501"/>
                  </a:lnTo>
                  <a:cubicBezTo>
                    <a:pt x="0" y="703501"/>
                    <a:pt x="922" y="414102"/>
                    <a:pt x="32847" y="227969"/>
                  </a:cubicBezTo>
                  <a:cubicBezTo>
                    <a:pt x="65003" y="41721"/>
                    <a:pt x="234078" y="0"/>
                    <a:pt x="234078" y="0"/>
                  </a:cubicBezTo>
                  <a:lnTo>
                    <a:pt x="234193" y="0"/>
                  </a:lnTo>
                  <a:cubicBezTo>
                    <a:pt x="260932" y="26278"/>
                    <a:pt x="274993" y="55091"/>
                    <a:pt x="269576" y="79985"/>
                  </a:cubicBezTo>
                  <a:close/>
                </a:path>
              </a:pathLst>
            </a:custGeom>
            <a:solidFill>
              <a:srgbClr val="D88F1A"/>
            </a:solidFill>
            <a:ln w="11517"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554B56F0-3486-4E60-9051-4BDCF5BC267A}"/>
                </a:ext>
              </a:extLst>
            </p:cNvPr>
            <p:cNvSpPr/>
            <p:nvPr/>
          </p:nvSpPr>
          <p:spPr>
            <a:xfrm>
              <a:off x="7041916" y="7240339"/>
              <a:ext cx="80677" cy="288131"/>
            </a:xfrm>
            <a:custGeom>
              <a:avLst/>
              <a:gdLst>
                <a:gd name="connsiteX0" fmla="*/ 6684 w 80676"/>
                <a:gd name="connsiteY0" fmla="*/ 0 h 288131"/>
                <a:gd name="connsiteX1" fmla="*/ 90704 w 80676"/>
                <a:gd name="connsiteY1" fmla="*/ 296084 h 288131"/>
                <a:gd name="connsiteX2" fmla="*/ 43104 w 80676"/>
                <a:gd name="connsiteY2" fmla="*/ 296084 h 288131"/>
                <a:gd name="connsiteX3" fmla="*/ 0 w 80676"/>
                <a:gd name="connsiteY3" fmla="*/ 55206 h 288131"/>
              </a:gdLst>
              <a:ahLst/>
              <a:cxnLst>
                <a:cxn ang="0">
                  <a:pos x="connsiteX0" y="connsiteY0"/>
                </a:cxn>
                <a:cxn ang="0">
                  <a:pos x="connsiteX1" y="connsiteY1"/>
                </a:cxn>
                <a:cxn ang="0">
                  <a:pos x="connsiteX2" y="connsiteY2"/>
                </a:cxn>
                <a:cxn ang="0">
                  <a:pos x="connsiteX3" y="connsiteY3"/>
                </a:cxn>
              </a:cxnLst>
              <a:rect l="l" t="t" r="r" b="b"/>
              <a:pathLst>
                <a:path w="80676" h="288131">
                  <a:moveTo>
                    <a:pt x="6684" y="0"/>
                  </a:moveTo>
                  <a:cubicBezTo>
                    <a:pt x="6684" y="0"/>
                    <a:pt x="95890" y="161469"/>
                    <a:pt x="90704" y="296084"/>
                  </a:cubicBezTo>
                  <a:lnTo>
                    <a:pt x="43104" y="296084"/>
                  </a:lnTo>
                  <a:cubicBezTo>
                    <a:pt x="43104" y="296084"/>
                    <a:pt x="39070" y="118710"/>
                    <a:pt x="0" y="55206"/>
                  </a:cubicBezTo>
                </a:path>
              </a:pathLst>
            </a:custGeom>
            <a:solidFill>
              <a:srgbClr val="D88F1A"/>
            </a:solidFill>
            <a:ln w="11517"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5B04EC50-B5D7-49FD-97BB-E99615823221}"/>
                </a:ext>
              </a:extLst>
            </p:cNvPr>
            <p:cNvSpPr/>
            <p:nvPr/>
          </p:nvSpPr>
          <p:spPr>
            <a:xfrm>
              <a:off x="6560237" y="7013309"/>
              <a:ext cx="518636" cy="518636"/>
            </a:xfrm>
            <a:custGeom>
              <a:avLst/>
              <a:gdLst>
                <a:gd name="connsiteX0" fmla="*/ 516255 w 518636"/>
                <a:gd name="connsiteY0" fmla="*/ 521154 h 518636"/>
                <a:gd name="connsiteX1" fmla="*/ 232157 w 518636"/>
                <a:gd name="connsiteY1" fmla="*/ 521154 h 518636"/>
                <a:gd name="connsiteX2" fmla="*/ 232042 w 518636"/>
                <a:gd name="connsiteY2" fmla="*/ 521039 h 518636"/>
                <a:gd name="connsiteX3" fmla="*/ 39 w 518636"/>
                <a:gd name="connsiteY3" fmla="*/ 177586 h 518636"/>
                <a:gd name="connsiteX4" fmla="*/ 10181 w 518636"/>
                <a:gd name="connsiteY4" fmla="*/ 145777 h 518636"/>
                <a:gd name="connsiteX5" fmla="*/ 10296 w 518636"/>
                <a:gd name="connsiteY5" fmla="*/ 145661 h 518636"/>
                <a:gd name="connsiteX6" fmla="*/ 296583 w 518636"/>
                <a:gd name="connsiteY6" fmla="*/ 2633 h 518636"/>
                <a:gd name="connsiteX7" fmla="*/ 516255 w 518636"/>
                <a:gd name="connsiteY7" fmla="*/ 521154 h 51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8636" h="518636">
                  <a:moveTo>
                    <a:pt x="516255" y="521154"/>
                  </a:moveTo>
                  <a:lnTo>
                    <a:pt x="232157" y="521154"/>
                  </a:lnTo>
                  <a:cubicBezTo>
                    <a:pt x="232157" y="521154"/>
                    <a:pt x="232157" y="521154"/>
                    <a:pt x="232042" y="521039"/>
                  </a:cubicBezTo>
                  <a:cubicBezTo>
                    <a:pt x="225242" y="513086"/>
                    <a:pt x="3611" y="258609"/>
                    <a:pt x="39" y="177586"/>
                  </a:cubicBezTo>
                  <a:cubicBezTo>
                    <a:pt x="-423" y="167444"/>
                    <a:pt x="3266" y="156726"/>
                    <a:pt x="10181" y="145777"/>
                  </a:cubicBezTo>
                  <a:cubicBezTo>
                    <a:pt x="10181" y="145777"/>
                    <a:pt x="10181" y="145777"/>
                    <a:pt x="10296" y="145661"/>
                  </a:cubicBezTo>
                  <a:cubicBezTo>
                    <a:pt x="58817" y="69134"/>
                    <a:pt x="265465" y="-16153"/>
                    <a:pt x="296583" y="2633"/>
                  </a:cubicBezTo>
                  <a:cubicBezTo>
                    <a:pt x="332196" y="23955"/>
                    <a:pt x="546566" y="269904"/>
                    <a:pt x="516255" y="521154"/>
                  </a:cubicBezTo>
                  <a:close/>
                </a:path>
              </a:pathLst>
            </a:custGeom>
            <a:solidFill>
              <a:srgbClr val="FCB736"/>
            </a:solidFill>
            <a:ln w="11517"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0375ECA9-9EE8-4EB3-BF85-B161380D1F33}"/>
                </a:ext>
              </a:extLst>
            </p:cNvPr>
            <p:cNvSpPr/>
            <p:nvPr/>
          </p:nvSpPr>
          <p:spPr>
            <a:xfrm>
              <a:off x="6560122" y="7147391"/>
              <a:ext cx="368808" cy="380333"/>
            </a:xfrm>
            <a:custGeom>
              <a:avLst/>
              <a:gdLst>
                <a:gd name="connsiteX0" fmla="*/ 372765 w 368808"/>
                <a:gd name="connsiteY0" fmla="*/ 387072 h 380333"/>
                <a:gd name="connsiteX1" fmla="*/ 232157 w 368808"/>
                <a:gd name="connsiteY1" fmla="*/ 387072 h 380333"/>
                <a:gd name="connsiteX2" fmla="*/ 232042 w 368808"/>
                <a:gd name="connsiteY2" fmla="*/ 386957 h 380333"/>
                <a:gd name="connsiteX3" fmla="*/ 39 w 368808"/>
                <a:gd name="connsiteY3" fmla="*/ 43504 h 380333"/>
                <a:gd name="connsiteX4" fmla="*/ 10181 w 368808"/>
                <a:gd name="connsiteY4" fmla="*/ 11695 h 380333"/>
                <a:gd name="connsiteX5" fmla="*/ 10296 w 368808"/>
                <a:gd name="connsiteY5" fmla="*/ 11579 h 380333"/>
                <a:gd name="connsiteX6" fmla="*/ 372765 w 368808"/>
                <a:gd name="connsiteY6" fmla="*/ 387072 h 38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808" h="380333">
                  <a:moveTo>
                    <a:pt x="372765" y="387072"/>
                  </a:moveTo>
                  <a:lnTo>
                    <a:pt x="232157" y="387072"/>
                  </a:lnTo>
                  <a:cubicBezTo>
                    <a:pt x="232157" y="387072"/>
                    <a:pt x="232157" y="387072"/>
                    <a:pt x="232042" y="386957"/>
                  </a:cubicBezTo>
                  <a:cubicBezTo>
                    <a:pt x="225242" y="379005"/>
                    <a:pt x="3611" y="124527"/>
                    <a:pt x="39" y="43504"/>
                  </a:cubicBezTo>
                  <a:cubicBezTo>
                    <a:pt x="-422" y="33362"/>
                    <a:pt x="3266" y="22644"/>
                    <a:pt x="10181" y="11695"/>
                  </a:cubicBezTo>
                  <a:cubicBezTo>
                    <a:pt x="10181" y="11695"/>
                    <a:pt x="10181" y="11695"/>
                    <a:pt x="10296" y="11579"/>
                  </a:cubicBezTo>
                  <a:cubicBezTo>
                    <a:pt x="16866" y="7200"/>
                    <a:pt x="180524" y="-93070"/>
                    <a:pt x="372765" y="387072"/>
                  </a:cubicBezTo>
                  <a:close/>
                </a:path>
              </a:pathLst>
            </a:custGeom>
            <a:solidFill>
              <a:srgbClr val="D88F1A"/>
            </a:solidFill>
            <a:ln w="11517"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85D9999E-D7D1-4B63-9546-BDE1C0889B4C}"/>
                </a:ext>
              </a:extLst>
            </p:cNvPr>
            <p:cNvSpPr/>
            <p:nvPr/>
          </p:nvSpPr>
          <p:spPr>
            <a:xfrm>
              <a:off x="6201495" y="8108536"/>
              <a:ext cx="656939" cy="115253"/>
            </a:xfrm>
            <a:custGeom>
              <a:avLst/>
              <a:gdLst>
                <a:gd name="connsiteX0" fmla="*/ 0 w 656939"/>
                <a:gd name="connsiteY0" fmla="*/ 0 h 115252"/>
                <a:gd name="connsiteX1" fmla="*/ 661665 w 656939"/>
                <a:gd name="connsiteY1" fmla="*/ 0 h 115252"/>
                <a:gd name="connsiteX2" fmla="*/ 661665 w 656939"/>
                <a:gd name="connsiteY2" fmla="*/ 120785 h 115252"/>
                <a:gd name="connsiteX3" fmla="*/ 0 w 656939"/>
                <a:gd name="connsiteY3" fmla="*/ 120785 h 115252"/>
              </a:gdLst>
              <a:ahLst/>
              <a:cxnLst>
                <a:cxn ang="0">
                  <a:pos x="connsiteX0" y="connsiteY0"/>
                </a:cxn>
                <a:cxn ang="0">
                  <a:pos x="connsiteX1" y="connsiteY1"/>
                </a:cxn>
                <a:cxn ang="0">
                  <a:pos x="connsiteX2" y="connsiteY2"/>
                </a:cxn>
                <a:cxn ang="0">
                  <a:pos x="connsiteX3" y="connsiteY3"/>
                </a:cxn>
              </a:cxnLst>
              <a:rect l="l" t="t" r="r" b="b"/>
              <a:pathLst>
                <a:path w="656939" h="115252">
                  <a:moveTo>
                    <a:pt x="0" y="0"/>
                  </a:moveTo>
                  <a:lnTo>
                    <a:pt x="661665" y="0"/>
                  </a:lnTo>
                  <a:lnTo>
                    <a:pt x="661665" y="120785"/>
                  </a:lnTo>
                  <a:lnTo>
                    <a:pt x="0" y="120785"/>
                  </a:lnTo>
                  <a:close/>
                </a:path>
              </a:pathLst>
            </a:custGeom>
            <a:solidFill>
              <a:srgbClr val="D6E3E8"/>
            </a:solidFill>
            <a:ln w="11517"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30599A67-5BFF-4C42-B6E8-BFE404F7D675}"/>
                </a:ext>
              </a:extLst>
            </p:cNvPr>
            <p:cNvSpPr/>
            <p:nvPr/>
          </p:nvSpPr>
          <p:spPr>
            <a:xfrm>
              <a:off x="6863275" y="8108536"/>
              <a:ext cx="357283" cy="115253"/>
            </a:xfrm>
            <a:custGeom>
              <a:avLst/>
              <a:gdLst>
                <a:gd name="connsiteX0" fmla="*/ 0 w 357282"/>
                <a:gd name="connsiteY0" fmla="*/ 0 h 115252"/>
                <a:gd name="connsiteX1" fmla="*/ 359242 w 357282"/>
                <a:gd name="connsiteY1" fmla="*/ 0 h 115252"/>
                <a:gd name="connsiteX2" fmla="*/ 359242 w 357282"/>
                <a:gd name="connsiteY2" fmla="*/ 120785 h 115252"/>
                <a:gd name="connsiteX3" fmla="*/ 0 w 357282"/>
                <a:gd name="connsiteY3" fmla="*/ 120785 h 115252"/>
              </a:gdLst>
              <a:ahLst/>
              <a:cxnLst>
                <a:cxn ang="0">
                  <a:pos x="connsiteX0" y="connsiteY0"/>
                </a:cxn>
                <a:cxn ang="0">
                  <a:pos x="connsiteX1" y="connsiteY1"/>
                </a:cxn>
                <a:cxn ang="0">
                  <a:pos x="connsiteX2" y="connsiteY2"/>
                </a:cxn>
                <a:cxn ang="0">
                  <a:pos x="connsiteX3" y="connsiteY3"/>
                </a:cxn>
              </a:cxnLst>
              <a:rect l="l" t="t" r="r" b="b"/>
              <a:pathLst>
                <a:path w="357282" h="115252">
                  <a:moveTo>
                    <a:pt x="0" y="0"/>
                  </a:moveTo>
                  <a:lnTo>
                    <a:pt x="359242" y="0"/>
                  </a:lnTo>
                  <a:lnTo>
                    <a:pt x="359242" y="120785"/>
                  </a:lnTo>
                  <a:lnTo>
                    <a:pt x="0" y="120785"/>
                  </a:lnTo>
                  <a:close/>
                </a:path>
              </a:pathLst>
            </a:custGeom>
            <a:solidFill>
              <a:srgbClr val="D88F1A"/>
            </a:solidFill>
            <a:ln w="11517"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DF61D46E-3052-48E7-BCAF-AC182AE79980}"/>
                </a:ext>
              </a:extLst>
            </p:cNvPr>
            <p:cNvSpPr/>
            <p:nvPr/>
          </p:nvSpPr>
          <p:spPr>
            <a:xfrm>
              <a:off x="7222517" y="8108536"/>
              <a:ext cx="656939" cy="115253"/>
            </a:xfrm>
            <a:custGeom>
              <a:avLst/>
              <a:gdLst>
                <a:gd name="connsiteX0" fmla="*/ 0 w 656939"/>
                <a:gd name="connsiteY0" fmla="*/ 0 h 115252"/>
                <a:gd name="connsiteX1" fmla="*/ 661895 w 656939"/>
                <a:gd name="connsiteY1" fmla="*/ 0 h 115252"/>
                <a:gd name="connsiteX2" fmla="*/ 661895 w 656939"/>
                <a:gd name="connsiteY2" fmla="*/ 120785 h 115252"/>
                <a:gd name="connsiteX3" fmla="*/ 0 w 656939"/>
                <a:gd name="connsiteY3" fmla="*/ 120785 h 115252"/>
              </a:gdLst>
              <a:ahLst/>
              <a:cxnLst>
                <a:cxn ang="0">
                  <a:pos x="connsiteX0" y="connsiteY0"/>
                </a:cxn>
                <a:cxn ang="0">
                  <a:pos x="connsiteX1" y="connsiteY1"/>
                </a:cxn>
                <a:cxn ang="0">
                  <a:pos x="connsiteX2" y="connsiteY2"/>
                </a:cxn>
                <a:cxn ang="0">
                  <a:pos x="connsiteX3" y="connsiteY3"/>
                </a:cxn>
              </a:cxnLst>
              <a:rect l="l" t="t" r="r" b="b"/>
              <a:pathLst>
                <a:path w="656939" h="115252">
                  <a:moveTo>
                    <a:pt x="0" y="0"/>
                  </a:moveTo>
                  <a:lnTo>
                    <a:pt x="661895" y="0"/>
                  </a:lnTo>
                  <a:lnTo>
                    <a:pt x="661895" y="120785"/>
                  </a:lnTo>
                  <a:lnTo>
                    <a:pt x="0" y="120785"/>
                  </a:lnTo>
                  <a:close/>
                </a:path>
              </a:pathLst>
            </a:custGeom>
            <a:solidFill>
              <a:srgbClr val="D6E3E8"/>
            </a:solidFill>
            <a:ln w="11517"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A6C4468A-731A-45CA-9F96-00955B90CBDC}"/>
                </a:ext>
              </a:extLst>
            </p:cNvPr>
            <p:cNvSpPr/>
            <p:nvPr/>
          </p:nvSpPr>
          <p:spPr>
            <a:xfrm>
              <a:off x="6052034" y="8341387"/>
              <a:ext cx="322707" cy="253556"/>
            </a:xfrm>
            <a:custGeom>
              <a:avLst/>
              <a:gdLst>
                <a:gd name="connsiteX0" fmla="*/ 284882 w 322707"/>
                <a:gd name="connsiteY0" fmla="*/ 186323 h 253555"/>
                <a:gd name="connsiteX1" fmla="*/ 29137 w 322707"/>
                <a:gd name="connsiteY1" fmla="*/ 258470 h 253555"/>
                <a:gd name="connsiteX2" fmla="*/ 3782 w 322707"/>
                <a:gd name="connsiteY2" fmla="*/ 168574 h 253555"/>
                <a:gd name="connsiteX3" fmla="*/ 72587 w 322707"/>
                <a:gd name="connsiteY3" fmla="*/ 45599 h 253555"/>
                <a:gd name="connsiteX4" fmla="*/ 224259 w 322707"/>
                <a:gd name="connsiteY4" fmla="*/ 2840 h 253555"/>
                <a:gd name="connsiteX5" fmla="*/ 317614 w 322707"/>
                <a:gd name="connsiteY5" fmla="*/ 55165 h 253555"/>
                <a:gd name="connsiteX6" fmla="*/ 331214 w 322707"/>
                <a:gd name="connsiteY6" fmla="*/ 103571 h 253555"/>
                <a:gd name="connsiteX7" fmla="*/ 284882 w 322707"/>
                <a:gd name="connsiteY7" fmla="*/ 186323 h 253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707" h="253555">
                  <a:moveTo>
                    <a:pt x="284882" y="186323"/>
                  </a:moveTo>
                  <a:lnTo>
                    <a:pt x="29137" y="258470"/>
                  </a:lnTo>
                  <a:lnTo>
                    <a:pt x="3782" y="168574"/>
                  </a:lnTo>
                  <a:cubicBezTo>
                    <a:pt x="-11201" y="115557"/>
                    <a:pt x="19686" y="60582"/>
                    <a:pt x="72587" y="45599"/>
                  </a:cubicBezTo>
                  <a:lnTo>
                    <a:pt x="224259" y="2840"/>
                  </a:lnTo>
                  <a:cubicBezTo>
                    <a:pt x="264483" y="-8454"/>
                    <a:pt x="306320" y="14942"/>
                    <a:pt x="317614" y="55165"/>
                  </a:cubicBezTo>
                  <a:lnTo>
                    <a:pt x="331214" y="103571"/>
                  </a:lnTo>
                  <a:cubicBezTo>
                    <a:pt x="341356" y="139184"/>
                    <a:pt x="320611" y="176180"/>
                    <a:pt x="284882" y="186323"/>
                  </a:cubicBezTo>
                  <a:close/>
                </a:path>
              </a:pathLst>
            </a:custGeom>
            <a:solidFill>
              <a:srgbClr val="FFB2BA"/>
            </a:solidFill>
            <a:ln w="11517"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EC33A3F2-2863-43FD-B744-08588E51D92E}"/>
                </a:ext>
              </a:extLst>
            </p:cNvPr>
            <p:cNvSpPr/>
            <p:nvPr/>
          </p:nvSpPr>
          <p:spPr>
            <a:xfrm>
              <a:off x="6018820" y="8461900"/>
              <a:ext cx="622364" cy="541687"/>
            </a:xfrm>
            <a:custGeom>
              <a:avLst/>
              <a:gdLst>
                <a:gd name="connsiteX0" fmla="*/ 383906 w 622363"/>
                <a:gd name="connsiteY0" fmla="*/ 552982 h 541686"/>
                <a:gd name="connsiteX1" fmla="*/ 136229 w 622363"/>
                <a:gd name="connsiteY1" fmla="*/ 552982 h 541686"/>
                <a:gd name="connsiteX2" fmla="*/ 0 w 622363"/>
                <a:gd name="connsiteY2" fmla="*/ 416753 h 541686"/>
                <a:gd name="connsiteX3" fmla="*/ 0 w 622363"/>
                <a:gd name="connsiteY3" fmla="*/ 121015 h 541686"/>
                <a:gd name="connsiteX4" fmla="*/ 121015 w 622363"/>
                <a:gd name="connsiteY4" fmla="*/ 0 h 541686"/>
                <a:gd name="connsiteX5" fmla="*/ 465620 w 622363"/>
                <a:gd name="connsiteY5" fmla="*/ 0 h 541686"/>
                <a:gd name="connsiteX6" fmla="*/ 626974 w 622363"/>
                <a:gd name="connsiteY6" fmla="*/ 161354 h 541686"/>
                <a:gd name="connsiteX7" fmla="*/ 626974 w 622363"/>
                <a:gd name="connsiteY7" fmla="*/ 310029 h 541686"/>
                <a:gd name="connsiteX8" fmla="*/ 383906 w 622363"/>
                <a:gd name="connsiteY8" fmla="*/ 552982 h 54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363" h="541686">
                  <a:moveTo>
                    <a:pt x="383906" y="552982"/>
                  </a:moveTo>
                  <a:lnTo>
                    <a:pt x="136229" y="552982"/>
                  </a:lnTo>
                  <a:cubicBezTo>
                    <a:pt x="60969" y="552982"/>
                    <a:pt x="0" y="492013"/>
                    <a:pt x="0" y="416753"/>
                  </a:cubicBezTo>
                  <a:lnTo>
                    <a:pt x="0" y="121015"/>
                  </a:lnTo>
                  <a:cubicBezTo>
                    <a:pt x="0" y="54169"/>
                    <a:pt x="54169" y="0"/>
                    <a:pt x="121015" y="0"/>
                  </a:cubicBezTo>
                  <a:lnTo>
                    <a:pt x="465620" y="0"/>
                  </a:lnTo>
                  <a:cubicBezTo>
                    <a:pt x="554710" y="0"/>
                    <a:pt x="626974" y="72264"/>
                    <a:pt x="626974" y="161354"/>
                  </a:cubicBezTo>
                  <a:lnTo>
                    <a:pt x="626974" y="310029"/>
                  </a:lnTo>
                  <a:cubicBezTo>
                    <a:pt x="626974" y="444183"/>
                    <a:pt x="518176" y="552982"/>
                    <a:pt x="383906" y="552982"/>
                  </a:cubicBezTo>
                  <a:close/>
                </a:path>
              </a:pathLst>
            </a:custGeom>
            <a:solidFill>
              <a:srgbClr val="FFB2BA"/>
            </a:solidFill>
            <a:ln w="11517"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44609780-33FB-4E3C-94C5-583FA71E1CE6}"/>
                </a:ext>
              </a:extLst>
            </p:cNvPr>
            <p:cNvSpPr/>
            <p:nvPr/>
          </p:nvSpPr>
          <p:spPr>
            <a:xfrm>
              <a:off x="7616413" y="8341387"/>
              <a:ext cx="322707" cy="253556"/>
            </a:xfrm>
            <a:custGeom>
              <a:avLst/>
              <a:gdLst>
                <a:gd name="connsiteX0" fmla="*/ 48905 w 322707"/>
                <a:gd name="connsiteY0" fmla="*/ 186323 h 253555"/>
                <a:gd name="connsiteX1" fmla="*/ 304650 w 322707"/>
                <a:gd name="connsiteY1" fmla="*/ 258470 h 253555"/>
                <a:gd name="connsiteX2" fmla="*/ 330005 w 322707"/>
                <a:gd name="connsiteY2" fmla="*/ 168574 h 253555"/>
                <a:gd name="connsiteX3" fmla="*/ 261200 w 322707"/>
                <a:gd name="connsiteY3" fmla="*/ 45599 h 253555"/>
                <a:gd name="connsiteX4" fmla="*/ 109527 w 322707"/>
                <a:gd name="connsiteY4" fmla="*/ 2840 h 253555"/>
                <a:gd name="connsiteX5" fmla="*/ 16173 w 322707"/>
                <a:gd name="connsiteY5" fmla="*/ 55165 h 253555"/>
                <a:gd name="connsiteX6" fmla="*/ 2573 w 322707"/>
                <a:gd name="connsiteY6" fmla="*/ 103571 h 253555"/>
                <a:gd name="connsiteX7" fmla="*/ 48905 w 322707"/>
                <a:gd name="connsiteY7" fmla="*/ 186323 h 253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707" h="253555">
                  <a:moveTo>
                    <a:pt x="48905" y="186323"/>
                  </a:moveTo>
                  <a:lnTo>
                    <a:pt x="304650" y="258470"/>
                  </a:lnTo>
                  <a:lnTo>
                    <a:pt x="330005" y="168574"/>
                  </a:lnTo>
                  <a:cubicBezTo>
                    <a:pt x="344988" y="115557"/>
                    <a:pt x="314100" y="60582"/>
                    <a:pt x="261200" y="45599"/>
                  </a:cubicBezTo>
                  <a:lnTo>
                    <a:pt x="109527" y="2840"/>
                  </a:lnTo>
                  <a:cubicBezTo>
                    <a:pt x="69304" y="-8454"/>
                    <a:pt x="27467" y="14942"/>
                    <a:pt x="16173" y="55165"/>
                  </a:cubicBezTo>
                  <a:lnTo>
                    <a:pt x="2573" y="103571"/>
                  </a:lnTo>
                  <a:cubicBezTo>
                    <a:pt x="-7569" y="139184"/>
                    <a:pt x="13176" y="176180"/>
                    <a:pt x="48905" y="186323"/>
                  </a:cubicBezTo>
                  <a:close/>
                </a:path>
              </a:pathLst>
            </a:custGeom>
            <a:solidFill>
              <a:srgbClr val="FFB2BA"/>
            </a:solidFill>
            <a:ln w="11517"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ECC0CAA2-BA94-49C2-8FB0-8F0B80B8A1FA}"/>
                </a:ext>
              </a:extLst>
            </p:cNvPr>
            <p:cNvSpPr/>
            <p:nvPr/>
          </p:nvSpPr>
          <p:spPr>
            <a:xfrm>
              <a:off x="7356325" y="8461900"/>
              <a:ext cx="622364" cy="541687"/>
            </a:xfrm>
            <a:custGeom>
              <a:avLst/>
              <a:gdLst>
                <a:gd name="connsiteX0" fmla="*/ 243067 w 622363"/>
                <a:gd name="connsiteY0" fmla="*/ 552982 h 541686"/>
                <a:gd name="connsiteX1" fmla="*/ 490745 w 622363"/>
                <a:gd name="connsiteY1" fmla="*/ 552982 h 541686"/>
                <a:gd name="connsiteX2" fmla="*/ 626974 w 622363"/>
                <a:gd name="connsiteY2" fmla="*/ 416753 h 541686"/>
                <a:gd name="connsiteX3" fmla="*/ 626974 w 622363"/>
                <a:gd name="connsiteY3" fmla="*/ 121015 h 541686"/>
                <a:gd name="connsiteX4" fmla="*/ 505958 w 622363"/>
                <a:gd name="connsiteY4" fmla="*/ 0 h 541686"/>
                <a:gd name="connsiteX5" fmla="*/ 161354 w 622363"/>
                <a:gd name="connsiteY5" fmla="*/ 0 h 541686"/>
                <a:gd name="connsiteX6" fmla="*/ 0 w 622363"/>
                <a:gd name="connsiteY6" fmla="*/ 161354 h 541686"/>
                <a:gd name="connsiteX7" fmla="*/ 0 w 622363"/>
                <a:gd name="connsiteY7" fmla="*/ 310029 h 541686"/>
                <a:gd name="connsiteX8" fmla="*/ 243067 w 622363"/>
                <a:gd name="connsiteY8" fmla="*/ 552982 h 54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363" h="541686">
                  <a:moveTo>
                    <a:pt x="243067" y="552982"/>
                  </a:moveTo>
                  <a:lnTo>
                    <a:pt x="490745" y="552982"/>
                  </a:lnTo>
                  <a:cubicBezTo>
                    <a:pt x="566005" y="552982"/>
                    <a:pt x="626974" y="492013"/>
                    <a:pt x="626974" y="416753"/>
                  </a:cubicBezTo>
                  <a:lnTo>
                    <a:pt x="626974" y="121015"/>
                  </a:lnTo>
                  <a:cubicBezTo>
                    <a:pt x="626974" y="54169"/>
                    <a:pt x="572805" y="0"/>
                    <a:pt x="505958" y="0"/>
                  </a:cubicBezTo>
                  <a:lnTo>
                    <a:pt x="161354" y="0"/>
                  </a:lnTo>
                  <a:cubicBezTo>
                    <a:pt x="72263" y="0"/>
                    <a:pt x="0" y="72264"/>
                    <a:pt x="0" y="161354"/>
                  </a:cubicBezTo>
                  <a:lnTo>
                    <a:pt x="0" y="310029"/>
                  </a:lnTo>
                  <a:cubicBezTo>
                    <a:pt x="115" y="444183"/>
                    <a:pt x="108913" y="552982"/>
                    <a:pt x="243067" y="552982"/>
                  </a:cubicBezTo>
                  <a:close/>
                </a:path>
              </a:pathLst>
            </a:custGeom>
            <a:solidFill>
              <a:srgbClr val="FFB2BA"/>
            </a:solidFill>
            <a:ln w="11517"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BA77C3FD-EB4D-491D-A08C-7C11AF5A347E}"/>
                </a:ext>
              </a:extLst>
            </p:cNvPr>
            <p:cNvSpPr/>
            <p:nvPr/>
          </p:nvSpPr>
          <p:spPr>
            <a:xfrm>
              <a:off x="6818557" y="4483845"/>
              <a:ext cx="691515" cy="679990"/>
            </a:xfrm>
            <a:custGeom>
              <a:avLst/>
              <a:gdLst>
                <a:gd name="connsiteX0" fmla="*/ 691630 w 691515"/>
                <a:gd name="connsiteY0" fmla="*/ 0 h 679989"/>
                <a:gd name="connsiteX1" fmla="*/ 621326 w 691515"/>
                <a:gd name="connsiteY1" fmla="*/ 230390 h 679989"/>
                <a:gd name="connsiteX2" fmla="*/ 544914 w 691515"/>
                <a:gd name="connsiteY2" fmla="*/ 480949 h 679989"/>
                <a:gd name="connsiteX3" fmla="*/ 343913 w 691515"/>
                <a:gd name="connsiteY3" fmla="*/ 688864 h 679989"/>
                <a:gd name="connsiteX4" fmla="*/ 328815 w 691515"/>
                <a:gd name="connsiteY4" fmla="*/ 688403 h 679989"/>
                <a:gd name="connsiteX5" fmla="*/ 141530 w 691515"/>
                <a:gd name="connsiteY5" fmla="*/ 481410 h 679989"/>
                <a:gd name="connsiteX6" fmla="*/ 64887 w 691515"/>
                <a:gd name="connsiteY6" fmla="*/ 229929 h 679989"/>
                <a:gd name="connsiteX7" fmla="*/ 0 w 691515"/>
                <a:gd name="connsiteY7" fmla="*/ 17518 h 679989"/>
                <a:gd name="connsiteX8" fmla="*/ 691630 w 691515"/>
                <a:gd name="connsiteY8" fmla="*/ 0 h 679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1515" h="679989">
                  <a:moveTo>
                    <a:pt x="691630" y="0"/>
                  </a:moveTo>
                  <a:lnTo>
                    <a:pt x="621326" y="230390"/>
                  </a:lnTo>
                  <a:lnTo>
                    <a:pt x="544914" y="480949"/>
                  </a:lnTo>
                  <a:cubicBezTo>
                    <a:pt x="544914" y="593205"/>
                    <a:pt x="456054" y="688403"/>
                    <a:pt x="343913" y="688864"/>
                  </a:cubicBezTo>
                  <a:cubicBezTo>
                    <a:pt x="338958" y="688864"/>
                    <a:pt x="333887" y="688749"/>
                    <a:pt x="328815" y="688403"/>
                  </a:cubicBezTo>
                  <a:cubicBezTo>
                    <a:pt x="222207" y="681258"/>
                    <a:pt x="141530" y="588364"/>
                    <a:pt x="141530" y="481410"/>
                  </a:cubicBezTo>
                  <a:lnTo>
                    <a:pt x="64887" y="229929"/>
                  </a:lnTo>
                  <a:lnTo>
                    <a:pt x="0" y="17518"/>
                  </a:lnTo>
                  <a:lnTo>
                    <a:pt x="691630" y="0"/>
                  </a:lnTo>
                  <a:close/>
                </a:path>
              </a:pathLst>
            </a:custGeom>
            <a:solidFill>
              <a:srgbClr val="FFB2BA"/>
            </a:solidFill>
            <a:ln w="11517"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5CE34FB0-1368-479D-9C97-9116103099FB}"/>
                </a:ext>
              </a:extLst>
            </p:cNvPr>
            <p:cNvSpPr/>
            <p:nvPr/>
          </p:nvSpPr>
          <p:spPr>
            <a:xfrm>
              <a:off x="6818557" y="4483845"/>
              <a:ext cx="691515" cy="507111"/>
            </a:xfrm>
            <a:custGeom>
              <a:avLst/>
              <a:gdLst>
                <a:gd name="connsiteX0" fmla="*/ 691630 w 691515"/>
                <a:gd name="connsiteY0" fmla="*/ 0 h 507111"/>
                <a:gd name="connsiteX1" fmla="*/ 621326 w 691515"/>
                <a:gd name="connsiteY1" fmla="*/ 230390 h 507111"/>
                <a:gd name="connsiteX2" fmla="*/ 343337 w 691515"/>
                <a:gd name="connsiteY2" fmla="*/ 517714 h 507111"/>
                <a:gd name="connsiteX3" fmla="*/ 64887 w 691515"/>
                <a:gd name="connsiteY3" fmla="*/ 229929 h 507111"/>
                <a:gd name="connsiteX4" fmla="*/ 0 w 691515"/>
                <a:gd name="connsiteY4" fmla="*/ 17518 h 507111"/>
                <a:gd name="connsiteX5" fmla="*/ 691630 w 691515"/>
                <a:gd name="connsiteY5" fmla="*/ 0 h 50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1515" h="507111">
                  <a:moveTo>
                    <a:pt x="691630" y="0"/>
                  </a:moveTo>
                  <a:lnTo>
                    <a:pt x="621326" y="230390"/>
                  </a:lnTo>
                  <a:cubicBezTo>
                    <a:pt x="554825" y="311528"/>
                    <a:pt x="453979" y="517714"/>
                    <a:pt x="343337" y="517714"/>
                  </a:cubicBezTo>
                  <a:cubicBezTo>
                    <a:pt x="232579" y="517714"/>
                    <a:pt x="131388" y="311182"/>
                    <a:pt x="64887" y="229929"/>
                  </a:cubicBezTo>
                  <a:lnTo>
                    <a:pt x="0" y="17518"/>
                  </a:lnTo>
                  <a:lnTo>
                    <a:pt x="691630" y="0"/>
                  </a:lnTo>
                  <a:close/>
                </a:path>
              </a:pathLst>
            </a:custGeom>
            <a:solidFill>
              <a:srgbClr val="F29EAA"/>
            </a:solidFill>
            <a:ln w="11517"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D12CDB6D-8908-4FC1-8234-39773FD7EA44}"/>
                </a:ext>
              </a:extLst>
            </p:cNvPr>
            <p:cNvSpPr/>
            <p:nvPr/>
          </p:nvSpPr>
          <p:spPr>
            <a:xfrm>
              <a:off x="6670688" y="3503392"/>
              <a:ext cx="979646" cy="1244727"/>
            </a:xfrm>
            <a:custGeom>
              <a:avLst/>
              <a:gdLst>
                <a:gd name="connsiteX0" fmla="*/ 491206 w 979646"/>
                <a:gd name="connsiteY0" fmla="*/ 1249452 h 1244727"/>
                <a:gd name="connsiteX1" fmla="*/ 491206 w 979646"/>
                <a:gd name="connsiteY1" fmla="*/ 1249452 h 1244727"/>
                <a:gd name="connsiteX2" fmla="*/ 139456 w 979646"/>
                <a:gd name="connsiteY2" fmla="*/ 965931 h 1244727"/>
                <a:gd name="connsiteX3" fmla="*/ 0 w 979646"/>
                <a:gd name="connsiteY3" fmla="*/ 323860 h 1244727"/>
                <a:gd name="connsiteX4" fmla="*/ 323860 w 979646"/>
                <a:gd name="connsiteY4" fmla="*/ 0 h 1244727"/>
                <a:gd name="connsiteX5" fmla="*/ 658323 w 979646"/>
                <a:gd name="connsiteY5" fmla="*/ 0 h 1244727"/>
                <a:gd name="connsiteX6" fmla="*/ 982182 w 979646"/>
                <a:gd name="connsiteY6" fmla="*/ 323860 h 1244727"/>
                <a:gd name="connsiteX7" fmla="*/ 842727 w 979646"/>
                <a:gd name="connsiteY7" fmla="*/ 965931 h 1244727"/>
                <a:gd name="connsiteX8" fmla="*/ 491206 w 979646"/>
                <a:gd name="connsiteY8" fmla="*/ 1249452 h 124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9646" h="1244727">
                  <a:moveTo>
                    <a:pt x="491206" y="1249452"/>
                  </a:moveTo>
                  <a:lnTo>
                    <a:pt x="491206" y="1249452"/>
                  </a:lnTo>
                  <a:cubicBezTo>
                    <a:pt x="321901" y="1249452"/>
                    <a:pt x="175414" y="1131434"/>
                    <a:pt x="139456" y="965931"/>
                  </a:cubicBezTo>
                  <a:lnTo>
                    <a:pt x="0" y="323860"/>
                  </a:lnTo>
                  <a:cubicBezTo>
                    <a:pt x="0" y="144988"/>
                    <a:pt x="144988" y="0"/>
                    <a:pt x="323860" y="0"/>
                  </a:cubicBezTo>
                  <a:lnTo>
                    <a:pt x="658323" y="0"/>
                  </a:lnTo>
                  <a:cubicBezTo>
                    <a:pt x="837194" y="0"/>
                    <a:pt x="982182" y="144988"/>
                    <a:pt x="982182" y="323860"/>
                  </a:cubicBezTo>
                  <a:lnTo>
                    <a:pt x="842727" y="965931"/>
                  </a:lnTo>
                  <a:cubicBezTo>
                    <a:pt x="806998" y="1131434"/>
                    <a:pt x="660512" y="1249452"/>
                    <a:pt x="491206" y="1249452"/>
                  </a:cubicBezTo>
                  <a:close/>
                </a:path>
              </a:pathLst>
            </a:custGeom>
            <a:solidFill>
              <a:srgbClr val="FFB2BA"/>
            </a:solidFill>
            <a:ln w="11517"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702D6DB0-6CB6-464B-BAA2-B915E2CD46A5}"/>
                </a:ext>
              </a:extLst>
            </p:cNvPr>
            <p:cNvSpPr/>
            <p:nvPr/>
          </p:nvSpPr>
          <p:spPr>
            <a:xfrm>
              <a:off x="6560947" y="3534510"/>
              <a:ext cx="265081" cy="622364"/>
            </a:xfrm>
            <a:custGeom>
              <a:avLst/>
              <a:gdLst>
                <a:gd name="connsiteX0" fmla="*/ 182120 w 265080"/>
                <a:gd name="connsiteY0" fmla="*/ 625706 h 622363"/>
                <a:gd name="connsiteX1" fmla="*/ 6014 w 265080"/>
                <a:gd name="connsiteY1" fmla="*/ 281447 h 622363"/>
                <a:gd name="connsiteX2" fmla="*/ 229719 w 265080"/>
                <a:gd name="connsiteY2" fmla="*/ 0 h 622363"/>
                <a:gd name="connsiteX3" fmla="*/ 274437 w 265080"/>
                <a:gd name="connsiteY3" fmla="*/ 0 h 622363"/>
                <a:gd name="connsiteX4" fmla="*/ 182120 w 265080"/>
                <a:gd name="connsiteY4" fmla="*/ 625706 h 6223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080" h="622363">
                  <a:moveTo>
                    <a:pt x="182120" y="625706"/>
                  </a:moveTo>
                  <a:lnTo>
                    <a:pt x="6014" y="281447"/>
                  </a:lnTo>
                  <a:cubicBezTo>
                    <a:pt x="-27294" y="137496"/>
                    <a:pt x="81965" y="0"/>
                    <a:pt x="229719" y="0"/>
                  </a:cubicBezTo>
                  <a:lnTo>
                    <a:pt x="274437" y="0"/>
                  </a:lnTo>
                  <a:lnTo>
                    <a:pt x="182120" y="625706"/>
                  </a:lnTo>
                  <a:close/>
                </a:path>
              </a:pathLst>
            </a:custGeom>
            <a:solidFill>
              <a:srgbClr val="001149"/>
            </a:solidFill>
            <a:ln w="11517"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F603CDFF-BECD-4A74-9223-D0CF9767C2F7}"/>
                </a:ext>
              </a:extLst>
            </p:cNvPr>
            <p:cNvSpPr/>
            <p:nvPr/>
          </p:nvSpPr>
          <p:spPr>
            <a:xfrm>
              <a:off x="7434466" y="3534510"/>
              <a:ext cx="265081" cy="610838"/>
            </a:xfrm>
            <a:custGeom>
              <a:avLst/>
              <a:gdLst>
                <a:gd name="connsiteX0" fmla="*/ 149021 w 265080"/>
                <a:gd name="connsiteY0" fmla="*/ 613259 h 610838"/>
                <a:gd name="connsiteX1" fmla="*/ 268423 w 265080"/>
                <a:gd name="connsiteY1" fmla="*/ 281447 h 610838"/>
                <a:gd name="connsiteX2" fmla="*/ 44718 w 265080"/>
                <a:gd name="connsiteY2" fmla="*/ 0 h 610838"/>
                <a:gd name="connsiteX3" fmla="*/ 0 w 265080"/>
                <a:gd name="connsiteY3" fmla="*/ 0 h 610838"/>
                <a:gd name="connsiteX4" fmla="*/ 149021 w 265080"/>
                <a:gd name="connsiteY4" fmla="*/ 613259 h 610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080" h="610838">
                  <a:moveTo>
                    <a:pt x="149021" y="613259"/>
                  </a:moveTo>
                  <a:lnTo>
                    <a:pt x="268423" y="281447"/>
                  </a:lnTo>
                  <a:cubicBezTo>
                    <a:pt x="301731" y="137496"/>
                    <a:pt x="192471" y="0"/>
                    <a:pt x="44718" y="0"/>
                  </a:cubicBezTo>
                  <a:lnTo>
                    <a:pt x="0" y="0"/>
                  </a:lnTo>
                  <a:lnTo>
                    <a:pt x="149021" y="613259"/>
                  </a:lnTo>
                  <a:close/>
                </a:path>
              </a:pathLst>
            </a:custGeom>
            <a:solidFill>
              <a:srgbClr val="001149"/>
            </a:solidFill>
            <a:ln w="11517"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419DADC1-FBBF-4DD0-B157-CEC2229FF9C1}"/>
                </a:ext>
              </a:extLst>
            </p:cNvPr>
            <p:cNvSpPr/>
            <p:nvPr/>
          </p:nvSpPr>
          <p:spPr>
            <a:xfrm>
              <a:off x="6735690" y="3281761"/>
              <a:ext cx="910495" cy="564737"/>
            </a:xfrm>
            <a:custGeom>
              <a:avLst/>
              <a:gdLst>
                <a:gd name="connsiteX0" fmla="*/ 347025 w 910494"/>
                <a:gd name="connsiteY0" fmla="*/ 570269 h 564737"/>
                <a:gd name="connsiteX1" fmla="*/ 0 w 910494"/>
                <a:gd name="connsiteY1" fmla="*/ 570269 h 564737"/>
                <a:gd name="connsiteX2" fmla="*/ 28583 w 910494"/>
                <a:gd name="connsiteY2" fmla="*/ 298158 h 564737"/>
                <a:gd name="connsiteX3" fmla="*/ 326741 w 910494"/>
                <a:gd name="connsiteY3" fmla="*/ 0 h 564737"/>
                <a:gd name="connsiteX4" fmla="*/ 917295 w 910494"/>
                <a:gd name="connsiteY4" fmla="*/ 0 h 564737"/>
                <a:gd name="connsiteX5" fmla="*/ 917295 w 910494"/>
                <a:gd name="connsiteY5" fmla="*/ 0 h 564737"/>
                <a:gd name="connsiteX6" fmla="*/ 347025 w 910494"/>
                <a:gd name="connsiteY6" fmla="*/ 570269 h 56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0494" h="564737">
                  <a:moveTo>
                    <a:pt x="347025" y="570269"/>
                  </a:moveTo>
                  <a:lnTo>
                    <a:pt x="0" y="570269"/>
                  </a:lnTo>
                  <a:lnTo>
                    <a:pt x="28583" y="298158"/>
                  </a:lnTo>
                  <a:cubicBezTo>
                    <a:pt x="28583" y="133462"/>
                    <a:pt x="162160" y="0"/>
                    <a:pt x="326741" y="0"/>
                  </a:cubicBezTo>
                  <a:lnTo>
                    <a:pt x="917295" y="0"/>
                  </a:lnTo>
                  <a:lnTo>
                    <a:pt x="917295" y="0"/>
                  </a:lnTo>
                  <a:cubicBezTo>
                    <a:pt x="917295" y="314985"/>
                    <a:pt x="662010" y="570269"/>
                    <a:pt x="347025" y="570269"/>
                  </a:cubicBezTo>
                  <a:close/>
                </a:path>
              </a:pathLst>
            </a:custGeom>
            <a:solidFill>
              <a:srgbClr val="001149"/>
            </a:solidFill>
            <a:ln w="11517"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D96A8BD2-E9FB-45E1-B10B-92B9A7FBE14B}"/>
                </a:ext>
              </a:extLst>
            </p:cNvPr>
            <p:cNvSpPr/>
            <p:nvPr/>
          </p:nvSpPr>
          <p:spPr>
            <a:xfrm>
              <a:off x="6810604" y="3988605"/>
              <a:ext cx="230505" cy="230505"/>
            </a:xfrm>
            <a:custGeom>
              <a:avLst/>
              <a:gdLst>
                <a:gd name="connsiteX0" fmla="*/ 232349 w 230505"/>
                <a:gd name="connsiteY0" fmla="*/ 116175 h 230505"/>
                <a:gd name="connsiteX1" fmla="*/ 116175 w 230505"/>
                <a:gd name="connsiteY1" fmla="*/ 232349 h 230505"/>
                <a:gd name="connsiteX2" fmla="*/ 0 w 230505"/>
                <a:gd name="connsiteY2" fmla="*/ 116175 h 230505"/>
                <a:gd name="connsiteX3" fmla="*/ 116175 w 230505"/>
                <a:gd name="connsiteY3" fmla="*/ 0 h 230505"/>
                <a:gd name="connsiteX4" fmla="*/ 232349 w 230505"/>
                <a:gd name="connsiteY4" fmla="*/ 116175 h 23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505" h="230505">
                  <a:moveTo>
                    <a:pt x="232349" y="116175"/>
                  </a:moveTo>
                  <a:cubicBezTo>
                    <a:pt x="232349" y="180336"/>
                    <a:pt x="180336" y="232349"/>
                    <a:pt x="116175" y="232349"/>
                  </a:cubicBezTo>
                  <a:cubicBezTo>
                    <a:pt x="52013" y="232349"/>
                    <a:pt x="0" y="180336"/>
                    <a:pt x="0" y="116175"/>
                  </a:cubicBezTo>
                  <a:cubicBezTo>
                    <a:pt x="0" y="52013"/>
                    <a:pt x="52013" y="0"/>
                    <a:pt x="116175" y="0"/>
                  </a:cubicBezTo>
                  <a:cubicBezTo>
                    <a:pt x="180336" y="0"/>
                    <a:pt x="232349" y="52013"/>
                    <a:pt x="232349" y="116175"/>
                  </a:cubicBezTo>
                  <a:close/>
                </a:path>
              </a:pathLst>
            </a:custGeom>
            <a:noFill/>
            <a:ln w="23035" cap="flat">
              <a:solidFill>
                <a:srgbClr val="001149"/>
              </a:solid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6DD4A05B-9CCC-4B05-A356-44B2F653378F}"/>
                </a:ext>
              </a:extLst>
            </p:cNvPr>
            <p:cNvSpPr/>
            <p:nvPr/>
          </p:nvSpPr>
          <p:spPr>
            <a:xfrm>
              <a:off x="7256286" y="3988605"/>
              <a:ext cx="230505" cy="230505"/>
            </a:xfrm>
            <a:custGeom>
              <a:avLst/>
              <a:gdLst>
                <a:gd name="connsiteX0" fmla="*/ 232349 w 230505"/>
                <a:gd name="connsiteY0" fmla="*/ 116175 h 230505"/>
                <a:gd name="connsiteX1" fmla="*/ 116175 w 230505"/>
                <a:gd name="connsiteY1" fmla="*/ 232349 h 230505"/>
                <a:gd name="connsiteX2" fmla="*/ 0 w 230505"/>
                <a:gd name="connsiteY2" fmla="*/ 116175 h 230505"/>
                <a:gd name="connsiteX3" fmla="*/ 116175 w 230505"/>
                <a:gd name="connsiteY3" fmla="*/ 0 h 230505"/>
                <a:gd name="connsiteX4" fmla="*/ 232349 w 230505"/>
                <a:gd name="connsiteY4" fmla="*/ 116175 h 23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505" h="230505">
                  <a:moveTo>
                    <a:pt x="232349" y="116175"/>
                  </a:moveTo>
                  <a:cubicBezTo>
                    <a:pt x="232349" y="180336"/>
                    <a:pt x="180336" y="232349"/>
                    <a:pt x="116175" y="232349"/>
                  </a:cubicBezTo>
                  <a:cubicBezTo>
                    <a:pt x="52013" y="232349"/>
                    <a:pt x="0" y="180336"/>
                    <a:pt x="0" y="116175"/>
                  </a:cubicBezTo>
                  <a:cubicBezTo>
                    <a:pt x="0" y="52013"/>
                    <a:pt x="52013" y="0"/>
                    <a:pt x="116175" y="0"/>
                  </a:cubicBezTo>
                  <a:cubicBezTo>
                    <a:pt x="180336" y="0"/>
                    <a:pt x="232349" y="52013"/>
                    <a:pt x="232349" y="116175"/>
                  </a:cubicBezTo>
                  <a:close/>
                </a:path>
              </a:pathLst>
            </a:custGeom>
            <a:noFill/>
            <a:ln w="23035" cap="flat">
              <a:solidFill>
                <a:srgbClr val="001149"/>
              </a:solid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13EE5FB3-0034-48C0-913E-0E6CBB210365}"/>
                </a:ext>
              </a:extLst>
            </p:cNvPr>
            <p:cNvSpPr/>
            <p:nvPr/>
          </p:nvSpPr>
          <p:spPr>
            <a:xfrm>
              <a:off x="7042838" y="4104779"/>
              <a:ext cx="207455" cy="11525"/>
            </a:xfrm>
            <a:custGeom>
              <a:avLst/>
              <a:gdLst>
                <a:gd name="connsiteX0" fmla="*/ 0 w 207454"/>
                <a:gd name="connsiteY0" fmla="*/ 0 h 0"/>
                <a:gd name="connsiteX1" fmla="*/ 213563 w 207454"/>
                <a:gd name="connsiteY1" fmla="*/ 0 h 0"/>
              </a:gdLst>
              <a:ahLst/>
              <a:cxnLst>
                <a:cxn ang="0">
                  <a:pos x="connsiteX0" y="connsiteY0"/>
                </a:cxn>
                <a:cxn ang="0">
                  <a:pos x="connsiteX1" y="connsiteY1"/>
                </a:cxn>
              </a:cxnLst>
              <a:rect l="l" t="t" r="r" b="b"/>
              <a:pathLst>
                <a:path w="207454">
                  <a:moveTo>
                    <a:pt x="0" y="0"/>
                  </a:moveTo>
                  <a:lnTo>
                    <a:pt x="213563" y="0"/>
                  </a:lnTo>
                </a:path>
              </a:pathLst>
            </a:custGeom>
            <a:ln w="23035" cap="flat">
              <a:solidFill>
                <a:srgbClr val="001149"/>
              </a:solid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6149963E-367B-494A-B802-D23F3E4862D1}"/>
                </a:ext>
              </a:extLst>
            </p:cNvPr>
            <p:cNvSpPr/>
            <p:nvPr/>
          </p:nvSpPr>
          <p:spPr>
            <a:xfrm>
              <a:off x="6880102" y="4093369"/>
              <a:ext cx="80677" cy="80677"/>
            </a:xfrm>
            <a:custGeom>
              <a:avLst/>
              <a:gdLst>
                <a:gd name="connsiteX0" fmla="*/ 88053 w 80676"/>
                <a:gd name="connsiteY0" fmla="*/ 44026 h 80676"/>
                <a:gd name="connsiteX1" fmla="*/ 44026 w 80676"/>
                <a:gd name="connsiteY1" fmla="*/ 88053 h 80676"/>
                <a:gd name="connsiteX2" fmla="*/ 0 w 80676"/>
                <a:gd name="connsiteY2" fmla="*/ 44026 h 80676"/>
                <a:gd name="connsiteX3" fmla="*/ 44026 w 80676"/>
                <a:gd name="connsiteY3" fmla="*/ 0 h 80676"/>
                <a:gd name="connsiteX4" fmla="*/ 88053 w 80676"/>
                <a:gd name="connsiteY4" fmla="*/ 44026 h 80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76" h="80676">
                  <a:moveTo>
                    <a:pt x="88053" y="44026"/>
                  </a:moveTo>
                  <a:cubicBezTo>
                    <a:pt x="88053" y="68342"/>
                    <a:pt x="68342" y="88053"/>
                    <a:pt x="44026" y="88053"/>
                  </a:cubicBezTo>
                  <a:cubicBezTo>
                    <a:pt x="19711" y="88053"/>
                    <a:pt x="0" y="68342"/>
                    <a:pt x="0" y="44026"/>
                  </a:cubicBezTo>
                  <a:cubicBezTo>
                    <a:pt x="0" y="19711"/>
                    <a:pt x="19711" y="0"/>
                    <a:pt x="44026" y="0"/>
                  </a:cubicBezTo>
                  <a:cubicBezTo>
                    <a:pt x="68342" y="0"/>
                    <a:pt x="88053" y="19711"/>
                    <a:pt x="88053" y="44026"/>
                  </a:cubicBezTo>
                  <a:close/>
                </a:path>
              </a:pathLst>
            </a:custGeom>
            <a:solidFill>
              <a:srgbClr val="001149"/>
            </a:solidFill>
            <a:ln w="11517"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1840A868-B7B3-429B-B7D6-96395921A8E1}"/>
                </a:ext>
              </a:extLst>
            </p:cNvPr>
            <p:cNvSpPr/>
            <p:nvPr/>
          </p:nvSpPr>
          <p:spPr>
            <a:xfrm>
              <a:off x="7328434" y="4093369"/>
              <a:ext cx="80677" cy="80677"/>
            </a:xfrm>
            <a:custGeom>
              <a:avLst/>
              <a:gdLst>
                <a:gd name="connsiteX0" fmla="*/ 88053 w 80676"/>
                <a:gd name="connsiteY0" fmla="*/ 44026 h 80676"/>
                <a:gd name="connsiteX1" fmla="*/ 44026 w 80676"/>
                <a:gd name="connsiteY1" fmla="*/ 88053 h 80676"/>
                <a:gd name="connsiteX2" fmla="*/ 0 w 80676"/>
                <a:gd name="connsiteY2" fmla="*/ 44026 h 80676"/>
                <a:gd name="connsiteX3" fmla="*/ 44026 w 80676"/>
                <a:gd name="connsiteY3" fmla="*/ 0 h 80676"/>
                <a:gd name="connsiteX4" fmla="*/ 88053 w 80676"/>
                <a:gd name="connsiteY4" fmla="*/ 44026 h 80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76" h="80676">
                  <a:moveTo>
                    <a:pt x="88053" y="44026"/>
                  </a:moveTo>
                  <a:cubicBezTo>
                    <a:pt x="88053" y="68342"/>
                    <a:pt x="68342" y="88053"/>
                    <a:pt x="44026" y="88053"/>
                  </a:cubicBezTo>
                  <a:cubicBezTo>
                    <a:pt x="19711" y="88053"/>
                    <a:pt x="0" y="68342"/>
                    <a:pt x="0" y="44026"/>
                  </a:cubicBezTo>
                  <a:cubicBezTo>
                    <a:pt x="0" y="19711"/>
                    <a:pt x="19711" y="0"/>
                    <a:pt x="44026" y="0"/>
                  </a:cubicBezTo>
                  <a:cubicBezTo>
                    <a:pt x="68342" y="0"/>
                    <a:pt x="88053" y="19711"/>
                    <a:pt x="88053" y="44026"/>
                  </a:cubicBezTo>
                  <a:close/>
                </a:path>
              </a:pathLst>
            </a:custGeom>
            <a:solidFill>
              <a:srgbClr val="001149"/>
            </a:solidFill>
            <a:ln w="11517"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DDE38E2D-3F4F-4D73-B355-90AFC5E3B245}"/>
                </a:ext>
              </a:extLst>
            </p:cNvPr>
            <p:cNvSpPr/>
            <p:nvPr/>
          </p:nvSpPr>
          <p:spPr>
            <a:xfrm>
              <a:off x="6721663" y="4147768"/>
              <a:ext cx="864394" cy="679990"/>
            </a:xfrm>
            <a:custGeom>
              <a:avLst/>
              <a:gdLst>
                <a:gd name="connsiteX0" fmla="*/ 21403 w 864393"/>
                <a:gd name="connsiteY0" fmla="*/ 12447 h 679989"/>
                <a:gd name="connsiteX1" fmla="*/ 237963 w 864393"/>
                <a:gd name="connsiteY1" fmla="*/ 335961 h 679989"/>
                <a:gd name="connsiteX2" fmla="*/ 598127 w 864393"/>
                <a:gd name="connsiteY2" fmla="*/ 343107 h 679989"/>
                <a:gd name="connsiteX3" fmla="*/ 861825 w 864393"/>
                <a:gd name="connsiteY3" fmla="*/ 0 h 679989"/>
                <a:gd name="connsiteX4" fmla="*/ 861825 w 864393"/>
                <a:gd name="connsiteY4" fmla="*/ 445336 h 679989"/>
                <a:gd name="connsiteX5" fmla="*/ 465356 w 864393"/>
                <a:gd name="connsiteY5" fmla="*/ 680451 h 679989"/>
                <a:gd name="connsiteX6" fmla="*/ 14143 w 864393"/>
                <a:gd name="connsiteY6" fmla="*/ 441993 h 679989"/>
                <a:gd name="connsiteX7" fmla="*/ 21403 w 864393"/>
                <a:gd name="connsiteY7" fmla="*/ 12447 h 679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4393" h="679989">
                  <a:moveTo>
                    <a:pt x="21403" y="12447"/>
                  </a:moveTo>
                  <a:cubicBezTo>
                    <a:pt x="21403" y="12447"/>
                    <a:pt x="137002" y="346219"/>
                    <a:pt x="237963" y="335961"/>
                  </a:cubicBezTo>
                  <a:cubicBezTo>
                    <a:pt x="338924" y="325704"/>
                    <a:pt x="516759" y="317521"/>
                    <a:pt x="598127" y="343107"/>
                  </a:cubicBezTo>
                  <a:cubicBezTo>
                    <a:pt x="679495" y="368693"/>
                    <a:pt x="861825" y="0"/>
                    <a:pt x="861825" y="0"/>
                  </a:cubicBezTo>
                  <a:cubicBezTo>
                    <a:pt x="861825" y="0"/>
                    <a:pt x="879343" y="366157"/>
                    <a:pt x="861825" y="445336"/>
                  </a:cubicBezTo>
                  <a:cubicBezTo>
                    <a:pt x="844306" y="524514"/>
                    <a:pt x="625327" y="674803"/>
                    <a:pt x="465356" y="680451"/>
                  </a:cubicBezTo>
                  <a:cubicBezTo>
                    <a:pt x="305386" y="686213"/>
                    <a:pt x="49640" y="568310"/>
                    <a:pt x="14143" y="441993"/>
                  </a:cubicBezTo>
                  <a:cubicBezTo>
                    <a:pt x="-21471" y="315561"/>
                    <a:pt x="21403" y="12447"/>
                    <a:pt x="21403" y="12447"/>
                  </a:cubicBezTo>
                  <a:close/>
                </a:path>
              </a:pathLst>
            </a:custGeom>
            <a:solidFill>
              <a:srgbClr val="001149"/>
            </a:solidFill>
            <a:ln w="11517"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B86F49B9-0A86-4BAD-8D90-580C51A1878C}"/>
                </a:ext>
              </a:extLst>
            </p:cNvPr>
            <p:cNvSpPr/>
            <p:nvPr/>
          </p:nvSpPr>
          <p:spPr>
            <a:xfrm>
              <a:off x="8034816" y="7575199"/>
              <a:ext cx="518636" cy="161354"/>
            </a:xfrm>
            <a:custGeom>
              <a:avLst/>
              <a:gdLst>
                <a:gd name="connsiteX0" fmla="*/ 526589 w 518636"/>
                <a:gd name="connsiteY0" fmla="*/ 41900 h 161353"/>
                <a:gd name="connsiteX1" fmla="*/ 258742 w 518636"/>
                <a:gd name="connsiteY1" fmla="*/ 5942 h 161353"/>
                <a:gd name="connsiteX2" fmla="*/ 0 w 518636"/>
                <a:gd name="connsiteY2" fmla="*/ 164529 h 161353"/>
              </a:gdLst>
              <a:ahLst/>
              <a:cxnLst>
                <a:cxn ang="0">
                  <a:pos x="connsiteX0" y="connsiteY0"/>
                </a:cxn>
                <a:cxn ang="0">
                  <a:pos x="connsiteX1" y="connsiteY1"/>
                </a:cxn>
                <a:cxn ang="0">
                  <a:pos x="connsiteX2" y="connsiteY2"/>
                </a:cxn>
              </a:cxnLst>
              <a:rect l="l" t="t" r="r" b="b"/>
              <a:pathLst>
                <a:path w="518636" h="161353">
                  <a:moveTo>
                    <a:pt x="526589" y="41900"/>
                  </a:moveTo>
                  <a:cubicBezTo>
                    <a:pt x="526589" y="41900"/>
                    <a:pt x="357283" y="-18838"/>
                    <a:pt x="258742" y="5942"/>
                  </a:cubicBezTo>
                  <a:cubicBezTo>
                    <a:pt x="160086" y="30836"/>
                    <a:pt x="45064" y="154733"/>
                    <a:pt x="0" y="164529"/>
                  </a:cubicBezTo>
                </a:path>
              </a:pathLst>
            </a:custGeom>
            <a:noFill/>
            <a:ln w="11517" cap="rnd">
              <a:solidFill>
                <a:srgbClr val="FFFFFF"/>
              </a:solid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1D55B2E9-9454-4212-9DD7-B313A09231A6}"/>
                </a:ext>
              </a:extLst>
            </p:cNvPr>
            <p:cNvSpPr/>
            <p:nvPr/>
          </p:nvSpPr>
          <p:spPr>
            <a:xfrm>
              <a:off x="8387857" y="6113802"/>
              <a:ext cx="2270474" cy="1855565"/>
            </a:xfrm>
            <a:custGeom>
              <a:avLst/>
              <a:gdLst>
                <a:gd name="connsiteX0" fmla="*/ 7930 w 2270474"/>
                <a:gd name="connsiteY0" fmla="*/ 1306445 h 1855565"/>
                <a:gd name="connsiteX1" fmla="*/ 208585 w 2270474"/>
                <a:gd name="connsiteY1" fmla="*/ 1694040 h 1855565"/>
                <a:gd name="connsiteX2" fmla="*/ 252611 w 2270474"/>
                <a:gd name="connsiteY2" fmla="*/ 1729768 h 1855565"/>
                <a:gd name="connsiteX3" fmla="*/ 707282 w 2270474"/>
                <a:gd name="connsiteY3" fmla="*/ 1855393 h 1855565"/>
                <a:gd name="connsiteX4" fmla="*/ 758800 w 2270474"/>
                <a:gd name="connsiteY4" fmla="*/ 1849976 h 1855565"/>
                <a:gd name="connsiteX5" fmla="*/ 2238297 w 2270474"/>
                <a:gd name="connsiteY5" fmla="*/ 1084008 h 1855565"/>
                <a:gd name="connsiteX6" fmla="*/ 2268608 w 2270474"/>
                <a:gd name="connsiteY6" fmla="*/ 988464 h 1855565"/>
                <a:gd name="connsiteX7" fmla="*/ 1776710 w 2270474"/>
                <a:gd name="connsiteY7" fmla="*/ 38322 h 1855565"/>
                <a:gd name="connsiteX8" fmla="*/ 1681166 w 2270474"/>
                <a:gd name="connsiteY8" fmla="*/ 8011 h 1855565"/>
                <a:gd name="connsiteX9" fmla="*/ 201324 w 2270474"/>
                <a:gd name="connsiteY9" fmla="*/ 774209 h 1855565"/>
                <a:gd name="connsiteX10" fmla="*/ 167555 w 2270474"/>
                <a:gd name="connsiteY10" fmla="*/ 812358 h 1855565"/>
                <a:gd name="connsiteX11" fmla="*/ 4588 w 2270474"/>
                <a:gd name="connsiteY11" fmla="*/ 1249050 h 1855565"/>
                <a:gd name="connsiteX12" fmla="*/ 7930 w 2270474"/>
                <a:gd name="connsiteY12" fmla="*/ 1306445 h 1855565"/>
                <a:gd name="connsiteX13" fmla="*/ 444046 w 2270474"/>
                <a:gd name="connsiteY13" fmla="*/ 1312669 h 1855565"/>
                <a:gd name="connsiteX14" fmla="*/ 384806 w 2270474"/>
                <a:gd name="connsiteY14" fmla="*/ 1499033 h 1855565"/>
                <a:gd name="connsiteX15" fmla="*/ 241662 w 2270474"/>
                <a:gd name="connsiteY15" fmla="*/ 1453508 h 1855565"/>
                <a:gd name="connsiteX16" fmla="*/ 300902 w 2270474"/>
                <a:gd name="connsiteY16" fmla="*/ 1267145 h 1855565"/>
                <a:gd name="connsiteX17" fmla="*/ 444046 w 2270474"/>
                <a:gd name="connsiteY17" fmla="*/ 1312669 h 185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0474" h="1855565">
                  <a:moveTo>
                    <a:pt x="7930" y="1306445"/>
                  </a:moveTo>
                  <a:lnTo>
                    <a:pt x="208585" y="1694040"/>
                  </a:lnTo>
                  <a:cubicBezTo>
                    <a:pt x="217689" y="1711558"/>
                    <a:pt x="233594" y="1724466"/>
                    <a:pt x="252611" y="1729768"/>
                  </a:cubicBezTo>
                  <a:lnTo>
                    <a:pt x="707282" y="1855393"/>
                  </a:lnTo>
                  <a:cubicBezTo>
                    <a:pt x="724455" y="1860119"/>
                    <a:pt x="742895" y="1858274"/>
                    <a:pt x="758800" y="1849976"/>
                  </a:cubicBezTo>
                  <a:lnTo>
                    <a:pt x="2238297" y="1084008"/>
                  </a:lnTo>
                  <a:cubicBezTo>
                    <a:pt x="2273103" y="1066029"/>
                    <a:pt x="2286703" y="1023270"/>
                    <a:pt x="2268608" y="988464"/>
                  </a:cubicBezTo>
                  <a:lnTo>
                    <a:pt x="1776710" y="38322"/>
                  </a:lnTo>
                  <a:cubicBezTo>
                    <a:pt x="1758731" y="3516"/>
                    <a:pt x="1715972" y="-10084"/>
                    <a:pt x="1681166" y="8011"/>
                  </a:cubicBezTo>
                  <a:lnTo>
                    <a:pt x="201324" y="774209"/>
                  </a:lnTo>
                  <a:cubicBezTo>
                    <a:pt x="185650" y="782277"/>
                    <a:pt x="173663" y="795877"/>
                    <a:pt x="167555" y="812358"/>
                  </a:cubicBezTo>
                  <a:lnTo>
                    <a:pt x="4588" y="1249050"/>
                  </a:lnTo>
                  <a:cubicBezTo>
                    <a:pt x="-2558" y="1267836"/>
                    <a:pt x="-1290" y="1288697"/>
                    <a:pt x="7930" y="1306445"/>
                  </a:cubicBezTo>
                  <a:close/>
                  <a:moveTo>
                    <a:pt x="444046" y="1312669"/>
                  </a:moveTo>
                  <a:cubicBezTo>
                    <a:pt x="490147" y="1379631"/>
                    <a:pt x="461103" y="1471026"/>
                    <a:pt x="384806" y="1499033"/>
                  </a:cubicBezTo>
                  <a:cubicBezTo>
                    <a:pt x="332827" y="1518165"/>
                    <a:pt x="273010" y="1499148"/>
                    <a:pt x="241662" y="1453508"/>
                  </a:cubicBezTo>
                  <a:cubicBezTo>
                    <a:pt x="195561" y="1386546"/>
                    <a:pt x="224605" y="1295151"/>
                    <a:pt x="300902" y="1267145"/>
                  </a:cubicBezTo>
                  <a:cubicBezTo>
                    <a:pt x="352880" y="1248128"/>
                    <a:pt x="412582" y="1267145"/>
                    <a:pt x="444046" y="1312669"/>
                  </a:cubicBezTo>
                  <a:close/>
                </a:path>
              </a:pathLst>
            </a:custGeom>
            <a:solidFill>
              <a:srgbClr val="FCB736"/>
            </a:solidFill>
            <a:ln w="11517"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9607AD2E-EE64-4121-9148-B041E468FD02}"/>
                </a:ext>
              </a:extLst>
            </p:cNvPr>
            <p:cNvSpPr/>
            <p:nvPr/>
          </p:nvSpPr>
          <p:spPr>
            <a:xfrm>
              <a:off x="8427653" y="6400426"/>
              <a:ext cx="2282000" cy="1659636"/>
            </a:xfrm>
            <a:custGeom>
              <a:avLst/>
              <a:gdLst>
                <a:gd name="connsiteX0" fmla="*/ 3401 w 2281999"/>
                <a:gd name="connsiteY0" fmla="*/ 1005185 h 1659636"/>
                <a:gd name="connsiteX1" fmla="*/ 136749 w 2281999"/>
                <a:gd name="connsiteY1" fmla="*/ 1420786 h 1659636"/>
                <a:gd name="connsiteX2" fmla="*/ 174206 w 2281999"/>
                <a:gd name="connsiteY2" fmla="*/ 1463314 h 1659636"/>
                <a:gd name="connsiteX3" fmla="*/ 601678 w 2281999"/>
                <a:gd name="connsiteY3" fmla="*/ 1662931 h 1659636"/>
                <a:gd name="connsiteX4" fmla="*/ 653310 w 2281999"/>
                <a:gd name="connsiteY4" fmla="*/ 1666158 h 1659636"/>
                <a:gd name="connsiteX5" fmla="*/ 2239646 w 2281999"/>
                <a:gd name="connsiteY5" fmla="*/ 1157318 h 1659636"/>
                <a:gd name="connsiteX6" fmla="*/ 2285516 w 2281999"/>
                <a:gd name="connsiteY6" fmla="*/ 1068113 h 1659636"/>
                <a:gd name="connsiteX7" fmla="*/ 1958660 w 2281999"/>
                <a:gd name="connsiteY7" fmla="*/ 49281 h 1659636"/>
                <a:gd name="connsiteX8" fmla="*/ 1869455 w 2281999"/>
                <a:gd name="connsiteY8" fmla="*/ 3410 h 1659636"/>
                <a:gd name="connsiteX9" fmla="*/ 282659 w 2281999"/>
                <a:gd name="connsiteY9" fmla="*/ 512481 h 1659636"/>
                <a:gd name="connsiteX10" fmla="*/ 242896 w 2281999"/>
                <a:gd name="connsiteY10" fmla="*/ 544521 h 1659636"/>
                <a:gd name="connsiteX11" fmla="*/ 9395 w 2281999"/>
                <a:gd name="connsiteY11" fmla="*/ 948020 h 1659636"/>
                <a:gd name="connsiteX12" fmla="*/ 3401 w 2281999"/>
                <a:gd name="connsiteY12" fmla="*/ 1005185 h 1659636"/>
                <a:gd name="connsiteX13" fmla="*/ 432372 w 2281999"/>
                <a:gd name="connsiteY13" fmla="*/ 1084018 h 1659636"/>
                <a:gd name="connsiteX14" fmla="*/ 342936 w 2281999"/>
                <a:gd name="connsiteY14" fmla="*/ 1257934 h 1659636"/>
                <a:gd name="connsiteX15" fmla="*/ 209358 w 2281999"/>
                <a:gd name="connsiteY15" fmla="*/ 1189243 h 1659636"/>
                <a:gd name="connsiteX16" fmla="*/ 298794 w 2281999"/>
                <a:gd name="connsiteY16" fmla="*/ 1015327 h 1659636"/>
                <a:gd name="connsiteX17" fmla="*/ 432372 w 2281999"/>
                <a:gd name="connsiteY17" fmla="*/ 1084018 h 165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81999" h="1659636">
                  <a:moveTo>
                    <a:pt x="3401" y="1005185"/>
                  </a:moveTo>
                  <a:lnTo>
                    <a:pt x="136749" y="1420786"/>
                  </a:lnTo>
                  <a:cubicBezTo>
                    <a:pt x="142742" y="1439572"/>
                    <a:pt x="156342" y="1455016"/>
                    <a:pt x="174206" y="1463314"/>
                  </a:cubicBezTo>
                  <a:lnTo>
                    <a:pt x="601678" y="1662931"/>
                  </a:lnTo>
                  <a:cubicBezTo>
                    <a:pt x="617812" y="1670538"/>
                    <a:pt x="636369" y="1671690"/>
                    <a:pt x="653310" y="1666158"/>
                  </a:cubicBezTo>
                  <a:lnTo>
                    <a:pt x="2239646" y="1157318"/>
                  </a:lnTo>
                  <a:cubicBezTo>
                    <a:pt x="2276873" y="1145332"/>
                    <a:pt x="2297503" y="1105455"/>
                    <a:pt x="2285516" y="1068113"/>
                  </a:cubicBezTo>
                  <a:lnTo>
                    <a:pt x="1958660" y="49281"/>
                  </a:lnTo>
                  <a:cubicBezTo>
                    <a:pt x="1946674" y="12054"/>
                    <a:pt x="1906797" y="-8576"/>
                    <a:pt x="1869455" y="3410"/>
                  </a:cubicBezTo>
                  <a:lnTo>
                    <a:pt x="282659" y="512481"/>
                  </a:lnTo>
                  <a:cubicBezTo>
                    <a:pt x="265947" y="517897"/>
                    <a:pt x="251771" y="529307"/>
                    <a:pt x="242896" y="544521"/>
                  </a:cubicBezTo>
                  <a:lnTo>
                    <a:pt x="9395" y="948020"/>
                  </a:lnTo>
                  <a:cubicBezTo>
                    <a:pt x="-517" y="965308"/>
                    <a:pt x="-2707" y="986053"/>
                    <a:pt x="3401" y="1005185"/>
                  </a:cubicBezTo>
                  <a:close/>
                  <a:moveTo>
                    <a:pt x="432372" y="1084018"/>
                  </a:moveTo>
                  <a:cubicBezTo>
                    <a:pt x="466717" y="1157664"/>
                    <a:pt x="422805" y="1242951"/>
                    <a:pt x="342936" y="1257934"/>
                  </a:cubicBezTo>
                  <a:cubicBezTo>
                    <a:pt x="288537" y="1268076"/>
                    <a:pt x="232754" y="1239378"/>
                    <a:pt x="209358" y="1189243"/>
                  </a:cubicBezTo>
                  <a:cubicBezTo>
                    <a:pt x="175013" y="1115597"/>
                    <a:pt x="218924" y="1030310"/>
                    <a:pt x="298794" y="1015327"/>
                  </a:cubicBezTo>
                  <a:cubicBezTo>
                    <a:pt x="353193" y="1005070"/>
                    <a:pt x="408975" y="1033768"/>
                    <a:pt x="432372" y="1084018"/>
                  </a:cubicBezTo>
                  <a:close/>
                </a:path>
              </a:pathLst>
            </a:custGeom>
            <a:solidFill>
              <a:srgbClr val="FCB736"/>
            </a:solidFill>
            <a:ln w="11517"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1FF94310-FB62-400B-AFB7-7A9B156DC21E}"/>
                </a:ext>
              </a:extLst>
            </p:cNvPr>
            <p:cNvSpPr/>
            <p:nvPr/>
          </p:nvSpPr>
          <p:spPr>
            <a:xfrm>
              <a:off x="9132136" y="6637914"/>
              <a:ext cx="1164050" cy="1164050"/>
            </a:xfrm>
            <a:custGeom>
              <a:avLst/>
              <a:gdLst>
                <a:gd name="connsiteX0" fmla="*/ 1175115 w 1164050"/>
                <a:gd name="connsiteY0" fmla="*/ 587557 h 1164050"/>
                <a:gd name="connsiteX1" fmla="*/ 587558 w 1164050"/>
                <a:gd name="connsiteY1" fmla="*/ 1175115 h 1164050"/>
                <a:gd name="connsiteX2" fmla="*/ 1 w 1164050"/>
                <a:gd name="connsiteY2" fmla="*/ 587557 h 1164050"/>
                <a:gd name="connsiteX3" fmla="*/ 587558 w 1164050"/>
                <a:gd name="connsiteY3" fmla="*/ 0 h 1164050"/>
                <a:gd name="connsiteX4" fmla="*/ 1175115 w 1164050"/>
                <a:gd name="connsiteY4" fmla="*/ 587557 h 1164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4050" h="1164050">
                  <a:moveTo>
                    <a:pt x="1175115" y="587557"/>
                  </a:moveTo>
                  <a:cubicBezTo>
                    <a:pt x="1175115" y="912056"/>
                    <a:pt x="912056" y="1175115"/>
                    <a:pt x="587558" y="1175115"/>
                  </a:cubicBezTo>
                  <a:cubicBezTo>
                    <a:pt x="263059" y="1175115"/>
                    <a:pt x="1" y="912056"/>
                    <a:pt x="1" y="587557"/>
                  </a:cubicBezTo>
                  <a:cubicBezTo>
                    <a:pt x="1" y="263058"/>
                    <a:pt x="263059" y="0"/>
                    <a:pt x="587558" y="0"/>
                  </a:cubicBezTo>
                  <a:cubicBezTo>
                    <a:pt x="912056" y="0"/>
                    <a:pt x="1175115" y="263058"/>
                    <a:pt x="1175115" y="587557"/>
                  </a:cubicBezTo>
                  <a:close/>
                </a:path>
              </a:pathLst>
            </a:custGeom>
            <a:solidFill>
              <a:srgbClr val="FCB736"/>
            </a:solidFill>
            <a:ln w="11517"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FAC3ECA9-59AA-4029-A65F-EFA7D611108B}"/>
                </a:ext>
              </a:extLst>
            </p:cNvPr>
            <p:cNvSpPr/>
            <p:nvPr/>
          </p:nvSpPr>
          <p:spPr>
            <a:xfrm>
              <a:off x="9836444" y="7547141"/>
              <a:ext cx="69152" cy="103727"/>
            </a:xfrm>
            <a:custGeom>
              <a:avLst/>
              <a:gdLst>
                <a:gd name="connsiteX0" fmla="*/ 29620 w 69151"/>
                <a:gd name="connsiteY0" fmla="*/ 106954 h 103727"/>
                <a:gd name="connsiteX1" fmla="*/ 0 w 69151"/>
                <a:gd name="connsiteY1" fmla="*/ 14752 h 103727"/>
                <a:gd name="connsiteX2" fmla="*/ 46101 w 69151"/>
                <a:gd name="connsiteY2" fmla="*/ 0 h 103727"/>
                <a:gd name="connsiteX3" fmla="*/ 75721 w 69151"/>
                <a:gd name="connsiteY3" fmla="*/ 92202 h 103727"/>
                <a:gd name="connsiteX4" fmla="*/ 29620 w 69151"/>
                <a:gd name="connsiteY4" fmla="*/ 106954 h 103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51" h="103727">
                  <a:moveTo>
                    <a:pt x="29620" y="106954"/>
                  </a:moveTo>
                  <a:lnTo>
                    <a:pt x="0" y="14752"/>
                  </a:lnTo>
                  <a:lnTo>
                    <a:pt x="46101" y="0"/>
                  </a:lnTo>
                  <a:lnTo>
                    <a:pt x="75721" y="92202"/>
                  </a:lnTo>
                  <a:lnTo>
                    <a:pt x="29620" y="106954"/>
                  </a:lnTo>
                  <a:close/>
                </a:path>
              </a:pathLst>
            </a:custGeom>
            <a:solidFill>
              <a:srgbClr val="FFFFFF"/>
            </a:solidFill>
            <a:ln w="11517"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49E5669C-5AAE-40E4-BED5-7E52A07E2C18}"/>
                </a:ext>
              </a:extLst>
            </p:cNvPr>
            <p:cNvSpPr/>
            <p:nvPr/>
          </p:nvSpPr>
          <p:spPr>
            <a:xfrm>
              <a:off x="9620576" y="7322574"/>
              <a:ext cx="299657" cy="184404"/>
            </a:xfrm>
            <a:custGeom>
              <a:avLst/>
              <a:gdLst>
                <a:gd name="connsiteX0" fmla="*/ 40108 w 299656"/>
                <a:gd name="connsiteY0" fmla="*/ 191951 h 184404"/>
                <a:gd name="connsiteX1" fmla="*/ 0 w 299656"/>
                <a:gd name="connsiteY1" fmla="*/ 66902 h 184404"/>
                <a:gd name="connsiteX2" fmla="*/ 47023 w 299656"/>
                <a:gd name="connsiteY2" fmla="*/ 51804 h 184404"/>
                <a:gd name="connsiteX3" fmla="*/ 75029 w 299656"/>
                <a:gd name="connsiteY3" fmla="*/ 138935 h 184404"/>
                <a:gd name="connsiteX4" fmla="*/ 127008 w 299656"/>
                <a:gd name="connsiteY4" fmla="*/ 134325 h 184404"/>
                <a:gd name="connsiteX5" fmla="*/ 122283 w 299656"/>
                <a:gd name="connsiteY5" fmla="*/ 126026 h 184404"/>
                <a:gd name="connsiteX6" fmla="*/ 118941 w 299656"/>
                <a:gd name="connsiteY6" fmla="*/ 117843 h 184404"/>
                <a:gd name="connsiteX7" fmla="*/ 124357 w 299656"/>
                <a:gd name="connsiteY7" fmla="*/ 49499 h 184404"/>
                <a:gd name="connsiteX8" fmla="*/ 180140 w 299656"/>
                <a:gd name="connsiteY8" fmla="*/ 5126 h 184404"/>
                <a:gd name="connsiteX9" fmla="*/ 254478 w 299656"/>
                <a:gd name="connsiteY9" fmla="*/ 10659 h 184404"/>
                <a:gd name="connsiteX10" fmla="*/ 301962 w 299656"/>
                <a:gd name="connsiteY10" fmla="*/ 66786 h 184404"/>
                <a:gd name="connsiteX11" fmla="*/ 301386 w 299656"/>
                <a:gd name="connsiteY11" fmla="*/ 131674 h 184404"/>
                <a:gd name="connsiteX12" fmla="*/ 258511 w 299656"/>
                <a:gd name="connsiteY12" fmla="*/ 180886 h 184404"/>
                <a:gd name="connsiteX13" fmla="*/ 241339 w 299656"/>
                <a:gd name="connsiteY13" fmla="*/ 127525 h 184404"/>
                <a:gd name="connsiteX14" fmla="*/ 255054 w 299656"/>
                <a:gd name="connsiteY14" fmla="*/ 105166 h 184404"/>
                <a:gd name="connsiteX15" fmla="*/ 254362 w 299656"/>
                <a:gd name="connsiteY15" fmla="*/ 80847 h 184404"/>
                <a:gd name="connsiteX16" fmla="*/ 233040 w 299656"/>
                <a:gd name="connsiteY16" fmla="*/ 56068 h 184404"/>
                <a:gd name="connsiteX17" fmla="*/ 198004 w 299656"/>
                <a:gd name="connsiteY17" fmla="*/ 54339 h 184404"/>
                <a:gd name="connsiteX18" fmla="*/ 171150 w 299656"/>
                <a:gd name="connsiteY18" fmla="*/ 75085 h 184404"/>
                <a:gd name="connsiteX19" fmla="*/ 167808 w 299656"/>
                <a:gd name="connsiteY19" fmla="*/ 105511 h 184404"/>
                <a:gd name="connsiteX20" fmla="*/ 177258 w 299656"/>
                <a:gd name="connsiteY20" fmla="*/ 120610 h 184404"/>
                <a:gd name="connsiteX21" fmla="*/ 194892 w 299656"/>
                <a:gd name="connsiteY21" fmla="*/ 132481 h 184404"/>
                <a:gd name="connsiteX22" fmla="*/ 198926 w 299656"/>
                <a:gd name="connsiteY22" fmla="*/ 176853 h 184404"/>
                <a:gd name="connsiteX23" fmla="*/ 40108 w 299656"/>
                <a:gd name="connsiteY23" fmla="*/ 191951 h 184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9656" h="184404">
                  <a:moveTo>
                    <a:pt x="40108" y="191951"/>
                  </a:moveTo>
                  <a:lnTo>
                    <a:pt x="0" y="66902"/>
                  </a:lnTo>
                  <a:lnTo>
                    <a:pt x="47023" y="51804"/>
                  </a:lnTo>
                  <a:lnTo>
                    <a:pt x="75029" y="138935"/>
                  </a:lnTo>
                  <a:lnTo>
                    <a:pt x="127008" y="134325"/>
                  </a:lnTo>
                  <a:cubicBezTo>
                    <a:pt x="125164" y="131558"/>
                    <a:pt x="123550" y="128792"/>
                    <a:pt x="122283" y="126026"/>
                  </a:cubicBezTo>
                  <a:cubicBezTo>
                    <a:pt x="120900" y="123260"/>
                    <a:pt x="119863" y="120494"/>
                    <a:pt x="118941" y="117843"/>
                  </a:cubicBezTo>
                  <a:cubicBezTo>
                    <a:pt x="111219" y="93640"/>
                    <a:pt x="112947" y="70820"/>
                    <a:pt x="124357" y="49499"/>
                  </a:cubicBezTo>
                  <a:cubicBezTo>
                    <a:pt x="135768" y="28177"/>
                    <a:pt x="154323" y="13309"/>
                    <a:pt x="180140" y="5126"/>
                  </a:cubicBezTo>
                  <a:cubicBezTo>
                    <a:pt x="206187" y="-3172"/>
                    <a:pt x="230966" y="-1443"/>
                    <a:pt x="254478" y="10659"/>
                  </a:cubicBezTo>
                  <a:cubicBezTo>
                    <a:pt x="277989" y="22645"/>
                    <a:pt x="293894" y="41316"/>
                    <a:pt x="301962" y="66786"/>
                  </a:cubicBezTo>
                  <a:cubicBezTo>
                    <a:pt x="309223" y="89491"/>
                    <a:pt x="309107" y="111159"/>
                    <a:pt x="301386" y="131674"/>
                  </a:cubicBezTo>
                  <a:cubicBezTo>
                    <a:pt x="293663" y="152189"/>
                    <a:pt x="279372" y="168555"/>
                    <a:pt x="258511" y="180886"/>
                  </a:cubicBezTo>
                  <a:lnTo>
                    <a:pt x="241339" y="127525"/>
                  </a:lnTo>
                  <a:cubicBezTo>
                    <a:pt x="248369" y="120725"/>
                    <a:pt x="252979" y="113233"/>
                    <a:pt x="255054" y="105166"/>
                  </a:cubicBezTo>
                  <a:cubicBezTo>
                    <a:pt x="257244" y="97098"/>
                    <a:pt x="257013" y="88915"/>
                    <a:pt x="254362" y="80847"/>
                  </a:cubicBezTo>
                  <a:cubicBezTo>
                    <a:pt x="250790" y="69553"/>
                    <a:pt x="243644" y="61370"/>
                    <a:pt x="233040" y="56068"/>
                  </a:cubicBezTo>
                  <a:cubicBezTo>
                    <a:pt x="222437" y="50767"/>
                    <a:pt x="210797" y="50190"/>
                    <a:pt x="198004" y="54339"/>
                  </a:cubicBezTo>
                  <a:cubicBezTo>
                    <a:pt x="185672" y="58258"/>
                    <a:pt x="176682" y="65173"/>
                    <a:pt x="171150" y="75085"/>
                  </a:cubicBezTo>
                  <a:cubicBezTo>
                    <a:pt x="165618" y="84997"/>
                    <a:pt x="164466" y="95138"/>
                    <a:pt x="167808" y="105511"/>
                  </a:cubicBezTo>
                  <a:cubicBezTo>
                    <a:pt x="169537" y="111043"/>
                    <a:pt x="172763" y="116114"/>
                    <a:pt x="177258" y="120610"/>
                  </a:cubicBezTo>
                  <a:cubicBezTo>
                    <a:pt x="181753" y="125104"/>
                    <a:pt x="187631" y="129023"/>
                    <a:pt x="194892" y="132481"/>
                  </a:cubicBezTo>
                  <a:lnTo>
                    <a:pt x="198926" y="176853"/>
                  </a:lnTo>
                  <a:lnTo>
                    <a:pt x="40108" y="191951"/>
                  </a:lnTo>
                  <a:close/>
                </a:path>
              </a:pathLst>
            </a:custGeom>
            <a:solidFill>
              <a:srgbClr val="FFFFFF"/>
            </a:solidFill>
            <a:ln w="11517"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280E2AEF-FDF6-46C3-9F1D-DFB73F828139}"/>
                </a:ext>
              </a:extLst>
            </p:cNvPr>
            <p:cNvSpPr/>
            <p:nvPr/>
          </p:nvSpPr>
          <p:spPr>
            <a:xfrm>
              <a:off x="9568803" y="7112378"/>
              <a:ext cx="288131" cy="207455"/>
            </a:xfrm>
            <a:custGeom>
              <a:avLst/>
              <a:gdLst>
                <a:gd name="connsiteX0" fmla="*/ 5211 w 288131"/>
                <a:gd name="connsiteY0" fmla="*/ 154814 h 207454"/>
                <a:gd name="connsiteX1" fmla="*/ 3367 w 288131"/>
                <a:gd name="connsiteY1" fmla="*/ 99839 h 207454"/>
                <a:gd name="connsiteX2" fmla="*/ 36675 w 288131"/>
                <a:gd name="connsiteY2" fmla="*/ 53046 h 207454"/>
                <a:gd name="connsiteX3" fmla="*/ 115162 w 288131"/>
                <a:gd name="connsiteY3" fmla="*/ 15128 h 207454"/>
                <a:gd name="connsiteX4" fmla="*/ 201717 w 288131"/>
                <a:gd name="connsiteY4" fmla="*/ 261 h 207454"/>
                <a:gd name="connsiteX5" fmla="*/ 255309 w 288131"/>
                <a:gd name="connsiteY5" fmla="*/ 17779 h 207454"/>
                <a:gd name="connsiteX6" fmla="*/ 285159 w 288131"/>
                <a:gd name="connsiteY6" fmla="*/ 63304 h 207454"/>
                <a:gd name="connsiteX7" fmla="*/ 287465 w 288131"/>
                <a:gd name="connsiteY7" fmla="*/ 118395 h 207454"/>
                <a:gd name="connsiteX8" fmla="*/ 255309 w 288131"/>
                <a:gd name="connsiteY8" fmla="*/ 164150 h 207454"/>
                <a:gd name="connsiteX9" fmla="*/ 177859 w 288131"/>
                <a:gd name="connsiteY9" fmla="*/ 201837 h 207454"/>
                <a:gd name="connsiteX10" fmla="*/ 63990 w 288131"/>
                <a:gd name="connsiteY10" fmla="*/ 213363 h 207454"/>
                <a:gd name="connsiteX11" fmla="*/ 5211 w 288131"/>
                <a:gd name="connsiteY11" fmla="*/ 154814 h 207454"/>
                <a:gd name="connsiteX12" fmla="*/ 53156 w 288131"/>
                <a:gd name="connsiteY12" fmla="*/ 138103 h 207454"/>
                <a:gd name="connsiteX13" fmla="*/ 68715 w 288131"/>
                <a:gd name="connsiteY13" fmla="*/ 158272 h 207454"/>
                <a:gd name="connsiteX14" fmla="*/ 102023 w 288131"/>
                <a:gd name="connsiteY14" fmla="*/ 164380 h 207454"/>
                <a:gd name="connsiteX15" fmla="*/ 162761 w 288131"/>
                <a:gd name="connsiteY15" fmla="*/ 150665 h 207454"/>
                <a:gd name="connsiteX16" fmla="*/ 228916 w 288131"/>
                <a:gd name="connsiteY16" fmla="*/ 116205 h 207454"/>
                <a:gd name="connsiteX17" fmla="*/ 238251 w 288131"/>
                <a:gd name="connsiteY17" fmla="*/ 78748 h 207454"/>
                <a:gd name="connsiteX18" fmla="*/ 210476 w 288131"/>
                <a:gd name="connsiteY18" fmla="*/ 55236 h 207454"/>
                <a:gd name="connsiteX19" fmla="*/ 132104 w 288131"/>
                <a:gd name="connsiteY19" fmla="*/ 65724 h 207454"/>
                <a:gd name="connsiteX20" fmla="*/ 63298 w 288131"/>
                <a:gd name="connsiteY20" fmla="*/ 100876 h 207454"/>
                <a:gd name="connsiteX21" fmla="*/ 53156 w 288131"/>
                <a:gd name="connsiteY21" fmla="*/ 138103 h 207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8131" h="207454">
                  <a:moveTo>
                    <a:pt x="5211" y="154814"/>
                  </a:moveTo>
                  <a:cubicBezTo>
                    <a:pt x="-1013" y="135336"/>
                    <a:pt x="-1704" y="117011"/>
                    <a:pt x="3367" y="99839"/>
                  </a:cubicBezTo>
                  <a:cubicBezTo>
                    <a:pt x="8438" y="82666"/>
                    <a:pt x="19502" y="67107"/>
                    <a:pt x="36675" y="53046"/>
                  </a:cubicBezTo>
                  <a:cubicBezTo>
                    <a:pt x="53847" y="39101"/>
                    <a:pt x="80010" y="26423"/>
                    <a:pt x="115162" y="15128"/>
                  </a:cubicBezTo>
                  <a:cubicBezTo>
                    <a:pt x="150660" y="3718"/>
                    <a:pt x="179473" y="-1237"/>
                    <a:pt x="201717" y="261"/>
                  </a:cubicBezTo>
                  <a:cubicBezTo>
                    <a:pt x="223960" y="1759"/>
                    <a:pt x="241824" y="7637"/>
                    <a:pt x="255309" y="17779"/>
                  </a:cubicBezTo>
                  <a:cubicBezTo>
                    <a:pt x="268794" y="28036"/>
                    <a:pt x="278821" y="43134"/>
                    <a:pt x="285159" y="63304"/>
                  </a:cubicBezTo>
                  <a:cubicBezTo>
                    <a:pt x="291613" y="83358"/>
                    <a:pt x="292420" y="101798"/>
                    <a:pt x="287465" y="118395"/>
                  </a:cubicBezTo>
                  <a:cubicBezTo>
                    <a:pt x="282509" y="135106"/>
                    <a:pt x="271790" y="150320"/>
                    <a:pt x="255309" y="164150"/>
                  </a:cubicBezTo>
                  <a:cubicBezTo>
                    <a:pt x="238828" y="177980"/>
                    <a:pt x="213011" y="190543"/>
                    <a:pt x="177859" y="201837"/>
                  </a:cubicBezTo>
                  <a:cubicBezTo>
                    <a:pt x="128877" y="217512"/>
                    <a:pt x="90844" y="221430"/>
                    <a:pt x="63990" y="213363"/>
                  </a:cubicBezTo>
                  <a:cubicBezTo>
                    <a:pt x="34485" y="204373"/>
                    <a:pt x="14777" y="184780"/>
                    <a:pt x="5211" y="154814"/>
                  </a:cubicBezTo>
                  <a:close/>
                  <a:moveTo>
                    <a:pt x="53156" y="138103"/>
                  </a:moveTo>
                  <a:cubicBezTo>
                    <a:pt x="55922" y="146631"/>
                    <a:pt x="61108" y="153431"/>
                    <a:pt x="68715" y="158272"/>
                  </a:cubicBezTo>
                  <a:cubicBezTo>
                    <a:pt x="76322" y="163112"/>
                    <a:pt x="87501" y="165187"/>
                    <a:pt x="102023" y="164380"/>
                  </a:cubicBezTo>
                  <a:cubicBezTo>
                    <a:pt x="116545" y="163573"/>
                    <a:pt x="136829" y="158963"/>
                    <a:pt x="162761" y="150665"/>
                  </a:cubicBezTo>
                  <a:cubicBezTo>
                    <a:pt x="196530" y="139831"/>
                    <a:pt x="218543" y="128306"/>
                    <a:pt x="228916" y="116205"/>
                  </a:cubicBezTo>
                  <a:cubicBezTo>
                    <a:pt x="239174" y="103988"/>
                    <a:pt x="242286" y="91541"/>
                    <a:pt x="238251" y="78748"/>
                  </a:cubicBezTo>
                  <a:cubicBezTo>
                    <a:pt x="234333" y="66416"/>
                    <a:pt x="224998" y="58579"/>
                    <a:pt x="210476" y="55236"/>
                  </a:cubicBezTo>
                  <a:cubicBezTo>
                    <a:pt x="192842" y="51202"/>
                    <a:pt x="166795" y="54660"/>
                    <a:pt x="132104" y="65724"/>
                  </a:cubicBezTo>
                  <a:cubicBezTo>
                    <a:pt x="96952" y="77019"/>
                    <a:pt x="74017" y="88659"/>
                    <a:pt x="63298" y="100876"/>
                  </a:cubicBezTo>
                  <a:cubicBezTo>
                    <a:pt x="52465" y="113208"/>
                    <a:pt x="49122" y="125540"/>
                    <a:pt x="53156" y="138103"/>
                  </a:cubicBezTo>
                  <a:close/>
                </a:path>
              </a:pathLst>
            </a:custGeom>
            <a:solidFill>
              <a:srgbClr val="FFFFFF"/>
            </a:solidFill>
            <a:ln w="11517"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C84812C2-4441-4D7D-B26A-812C07544AFC}"/>
                </a:ext>
              </a:extLst>
            </p:cNvPr>
            <p:cNvSpPr/>
            <p:nvPr/>
          </p:nvSpPr>
          <p:spPr>
            <a:xfrm>
              <a:off x="9444700" y="6777086"/>
              <a:ext cx="368808" cy="357283"/>
            </a:xfrm>
            <a:custGeom>
              <a:avLst/>
              <a:gdLst>
                <a:gd name="connsiteX0" fmla="*/ 11756 w 368808"/>
                <a:gd name="connsiteY0" fmla="*/ 141237 h 357282"/>
                <a:gd name="connsiteX1" fmla="*/ 0 w 368808"/>
                <a:gd name="connsiteY1" fmla="*/ 104587 h 357282"/>
                <a:gd name="connsiteX2" fmla="*/ 365005 w 368808"/>
                <a:gd name="connsiteY2" fmla="*/ 221107 h 357282"/>
                <a:gd name="connsiteX3" fmla="*/ 376760 w 368808"/>
                <a:gd name="connsiteY3" fmla="*/ 257757 h 357282"/>
                <a:gd name="connsiteX4" fmla="*/ 63504 w 368808"/>
                <a:gd name="connsiteY4" fmla="*/ 158294 h 357282"/>
                <a:gd name="connsiteX5" fmla="*/ 77450 w 368808"/>
                <a:gd name="connsiteY5" fmla="*/ 187799 h 357282"/>
                <a:gd name="connsiteX6" fmla="*/ 87362 w 368808"/>
                <a:gd name="connsiteY6" fmla="*/ 213961 h 357282"/>
                <a:gd name="connsiteX7" fmla="*/ 94623 w 368808"/>
                <a:gd name="connsiteY7" fmla="*/ 240930 h 357282"/>
                <a:gd name="connsiteX8" fmla="*/ 116405 w 368808"/>
                <a:gd name="connsiteY8" fmla="*/ 229520 h 357282"/>
                <a:gd name="connsiteX9" fmla="*/ 167347 w 368808"/>
                <a:gd name="connsiteY9" fmla="*/ 233554 h 357282"/>
                <a:gd name="connsiteX10" fmla="*/ 200309 w 368808"/>
                <a:gd name="connsiteY10" fmla="*/ 272510 h 357282"/>
                <a:gd name="connsiteX11" fmla="*/ 196391 w 368808"/>
                <a:gd name="connsiteY11" fmla="*/ 323797 h 357282"/>
                <a:gd name="connsiteX12" fmla="*/ 157550 w 368808"/>
                <a:gd name="connsiteY12" fmla="*/ 356874 h 357282"/>
                <a:gd name="connsiteX13" fmla="*/ 123205 w 368808"/>
                <a:gd name="connsiteY13" fmla="*/ 358718 h 357282"/>
                <a:gd name="connsiteX14" fmla="*/ 92087 w 368808"/>
                <a:gd name="connsiteY14" fmla="*/ 342813 h 357282"/>
                <a:gd name="connsiteX15" fmla="*/ 73416 w 368808"/>
                <a:gd name="connsiteY15" fmla="*/ 315614 h 357282"/>
                <a:gd name="connsiteX16" fmla="*/ 67769 w 368808"/>
                <a:gd name="connsiteY16" fmla="*/ 283113 h 357282"/>
                <a:gd name="connsiteX17" fmla="*/ 55552 w 368808"/>
                <a:gd name="connsiteY17" fmla="*/ 218917 h 357282"/>
                <a:gd name="connsiteX18" fmla="*/ 36881 w 368808"/>
                <a:gd name="connsiteY18" fmla="*/ 175352 h 357282"/>
                <a:gd name="connsiteX19" fmla="*/ 11756 w 368808"/>
                <a:gd name="connsiteY19" fmla="*/ 141237 h 357282"/>
                <a:gd name="connsiteX20" fmla="*/ 105802 w 368808"/>
                <a:gd name="connsiteY20" fmla="*/ 303282 h 357282"/>
                <a:gd name="connsiteX21" fmla="*/ 121822 w 368808"/>
                <a:gd name="connsiteY21" fmla="*/ 322068 h 357282"/>
                <a:gd name="connsiteX22" fmla="*/ 146371 w 368808"/>
                <a:gd name="connsiteY22" fmla="*/ 324143 h 357282"/>
                <a:gd name="connsiteX23" fmla="*/ 165272 w 368808"/>
                <a:gd name="connsiteY23" fmla="*/ 308123 h 357282"/>
                <a:gd name="connsiteX24" fmla="*/ 167347 w 368808"/>
                <a:gd name="connsiteY24" fmla="*/ 283574 h 357282"/>
                <a:gd name="connsiteX25" fmla="*/ 151327 w 368808"/>
                <a:gd name="connsiteY25" fmla="*/ 264788 h 357282"/>
                <a:gd name="connsiteX26" fmla="*/ 126662 w 368808"/>
                <a:gd name="connsiteY26" fmla="*/ 262828 h 357282"/>
                <a:gd name="connsiteX27" fmla="*/ 107762 w 368808"/>
                <a:gd name="connsiteY27" fmla="*/ 278733 h 357282"/>
                <a:gd name="connsiteX28" fmla="*/ 105802 w 368808"/>
                <a:gd name="connsiteY28" fmla="*/ 303282 h 357282"/>
                <a:gd name="connsiteX29" fmla="*/ 169421 w 368808"/>
                <a:gd name="connsiteY29" fmla="*/ 87645 h 357282"/>
                <a:gd name="connsiteX30" fmla="*/ 173686 w 368808"/>
                <a:gd name="connsiteY30" fmla="*/ 36588 h 357282"/>
                <a:gd name="connsiteX31" fmla="*/ 212872 w 368808"/>
                <a:gd name="connsiteY31" fmla="*/ 3395 h 357282"/>
                <a:gd name="connsiteX32" fmla="*/ 263929 w 368808"/>
                <a:gd name="connsiteY32" fmla="*/ 7659 h 357282"/>
                <a:gd name="connsiteX33" fmla="*/ 297006 w 368808"/>
                <a:gd name="connsiteY33" fmla="*/ 46730 h 357282"/>
                <a:gd name="connsiteX34" fmla="*/ 292742 w 368808"/>
                <a:gd name="connsiteY34" fmla="*/ 97787 h 357282"/>
                <a:gd name="connsiteX35" fmla="*/ 253671 w 368808"/>
                <a:gd name="connsiteY35" fmla="*/ 130864 h 357282"/>
                <a:gd name="connsiteX36" fmla="*/ 202499 w 368808"/>
                <a:gd name="connsiteY36" fmla="*/ 126715 h 357282"/>
                <a:gd name="connsiteX37" fmla="*/ 169421 w 368808"/>
                <a:gd name="connsiteY37" fmla="*/ 87645 h 357282"/>
                <a:gd name="connsiteX38" fmla="*/ 202383 w 368808"/>
                <a:gd name="connsiteY38" fmla="*/ 77157 h 357282"/>
                <a:gd name="connsiteX39" fmla="*/ 218519 w 368808"/>
                <a:gd name="connsiteY39" fmla="*/ 96173 h 357282"/>
                <a:gd name="connsiteX40" fmla="*/ 243183 w 368808"/>
                <a:gd name="connsiteY40" fmla="*/ 98248 h 357282"/>
                <a:gd name="connsiteX41" fmla="*/ 261969 w 368808"/>
                <a:gd name="connsiteY41" fmla="*/ 82228 h 357282"/>
                <a:gd name="connsiteX42" fmla="*/ 263929 w 368808"/>
                <a:gd name="connsiteY42" fmla="*/ 57333 h 357282"/>
                <a:gd name="connsiteX43" fmla="*/ 247908 w 368808"/>
                <a:gd name="connsiteY43" fmla="*/ 38431 h 357282"/>
                <a:gd name="connsiteX44" fmla="*/ 223244 w 368808"/>
                <a:gd name="connsiteY44" fmla="*/ 36357 h 357282"/>
                <a:gd name="connsiteX45" fmla="*/ 204458 w 368808"/>
                <a:gd name="connsiteY45" fmla="*/ 52377 h 357282"/>
                <a:gd name="connsiteX46" fmla="*/ 202383 w 368808"/>
                <a:gd name="connsiteY46" fmla="*/ 77157 h 357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8808" h="357282">
                  <a:moveTo>
                    <a:pt x="11756" y="141237"/>
                  </a:moveTo>
                  <a:lnTo>
                    <a:pt x="0" y="104587"/>
                  </a:lnTo>
                  <a:lnTo>
                    <a:pt x="365005" y="221107"/>
                  </a:lnTo>
                  <a:lnTo>
                    <a:pt x="376760" y="257757"/>
                  </a:lnTo>
                  <a:lnTo>
                    <a:pt x="63504" y="158294"/>
                  </a:lnTo>
                  <a:cubicBezTo>
                    <a:pt x="68806" y="168667"/>
                    <a:pt x="73531" y="178464"/>
                    <a:pt x="77450" y="187799"/>
                  </a:cubicBezTo>
                  <a:cubicBezTo>
                    <a:pt x="81484" y="197134"/>
                    <a:pt x="84711" y="205778"/>
                    <a:pt x="87362" y="213961"/>
                  </a:cubicBezTo>
                  <a:cubicBezTo>
                    <a:pt x="90012" y="222375"/>
                    <a:pt x="92433" y="231364"/>
                    <a:pt x="94623" y="240930"/>
                  </a:cubicBezTo>
                  <a:cubicBezTo>
                    <a:pt x="102229" y="235513"/>
                    <a:pt x="109490" y="231710"/>
                    <a:pt x="116405" y="229520"/>
                  </a:cubicBezTo>
                  <a:cubicBezTo>
                    <a:pt x="134039" y="223873"/>
                    <a:pt x="151096" y="225141"/>
                    <a:pt x="167347" y="233554"/>
                  </a:cubicBezTo>
                  <a:cubicBezTo>
                    <a:pt x="183597" y="241852"/>
                    <a:pt x="194662" y="254876"/>
                    <a:pt x="200309" y="272510"/>
                  </a:cubicBezTo>
                  <a:cubicBezTo>
                    <a:pt x="206072" y="290258"/>
                    <a:pt x="204689" y="307431"/>
                    <a:pt x="196391" y="323797"/>
                  </a:cubicBezTo>
                  <a:cubicBezTo>
                    <a:pt x="188092" y="340278"/>
                    <a:pt x="175069" y="351227"/>
                    <a:pt x="157550" y="356874"/>
                  </a:cubicBezTo>
                  <a:cubicBezTo>
                    <a:pt x="146140" y="360562"/>
                    <a:pt x="134730" y="361138"/>
                    <a:pt x="123205" y="358718"/>
                  </a:cubicBezTo>
                  <a:cubicBezTo>
                    <a:pt x="111680" y="356298"/>
                    <a:pt x="101307" y="350997"/>
                    <a:pt x="92087" y="342813"/>
                  </a:cubicBezTo>
                  <a:cubicBezTo>
                    <a:pt x="82867" y="334631"/>
                    <a:pt x="76643" y="325526"/>
                    <a:pt x="73416" y="315614"/>
                  </a:cubicBezTo>
                  <a:cubicBezTo>
                    <a:pt x="70996" y="308123"/>
                    <a:pt x="69152" y="297289"/>
                    <a:pt x="67769" y="283113"/>
                  </a:cubicBezTo>
                  <a:cubicBezTo>
                    <a:pt x="65348" y="258103"/>
                    <a:pt x="61314" y="236666"/>
                    <a:pt x="55552" y="218917"/>
                  </a:cubicBezTo>
                  <a:cubicBezTo>
                    <a:pt x="50365" y="202782"/>
                    <a:pt x="44142" y="188260"/>
                    <a:pt x="36881" y="175352"/>
                  </a:cubicBezTo>
                  <a:cubicBezTo>
                    <a:pt x="29620" y="162443"/>
                    <a:pt x="21207" y="151033"/>
                    <a:pt x="11756" y="141237"/>
                  </a:cubicBezTo>
                  <a:close/>
                  <a:moveTo>
                    <a:pt x="105802" y="303282"/>
                  </a:moveTo>
                  <a:cubicBezTo>
                    <a:pt x="108568" y="311810"/>
                    <a:pt x="113870" y="318034"/>
                    <a:pt x="121822" y="322068"/>
                  </a:cubicBezTo>
                  <a:cubicBezTo>
                    <a:pt x="129774" y="326102"/>
                    <a:pt x="137958" y="326793"/>
                    <a:pt x="146371" y="324143"/>
                  </a:cubicBezTo>
                  <a:cubicBezTo>
                    <a:pt x="154899" y="321377"/>
                    <a:pt x="161238" y="316075"/>
                    <a:pt x="165272" y="308123"/>
                  </a:cubicBezTo>
                  <a:cubicBezTo>
                    <a:pt x="169421" y="300170"/>
                    <a:pt x="170113" y="291987"/>
                    <a:pt x="167347" y="283574"/>
                  </a:cubicBezTo>
                  <a:cubicBezTo>
                    <a:pt x="164581" y="275160"/>
                    <a:pt x="159279" y="268821"/>
                    <a:pt x="151327" y="264788"/>
                  </a:cubicBezTo>
                  <a:cubicBezTo>
                    <a:pt x="143374" y="260754"/>
                    <a:pt x="135191" y="260062"/>
                    <a:pt x="126662" y="262828"/>
                  </a:cubicBezTo>
                  <a:cubicBezTo>
                    <a:pt x="118134" y="265594"/>
                    <a:pt x="111910" y="270896"/>
                    <a:pt x="107762" y="278733"/>
                  </a:cubicBezTo>
                  <a:cubicBezTo>
                    <a:pt x="103727" y="286570"/>
                    <a:pt x="103036" y="294753"/>
                    <a:pt x="105802" y="303282"/>
                  </a:cubicBezTo>
                  <a:close/>
                  <a:moveTo>
                    <a:pt x="169421" y="87645"/>
                  </a:moveTo>
                  <a:cubicBezTo>
                    <a:pt x="163774" y="70126"/>
                    <a:pt x="165157" y="53069"/>
                    <a:pt x="173686" y="36588"/>
                  </a:cubicBezTo>
                  <a:cubicBezTo>
                    <a:pt x="182099" y="20106"/>
                    <a:pt x="195238" y="9042"/>
                    <a:pt x="212872" y="3395"/>
                  </a:cubicBezTo>
                  <a:cubicBezTo>
                    <a:pt x="230390" y="-2253"/>
                    <a:pt x="247448" y="-869"/>
                    <a:pt x="263929" y="7659"/>
                  </a:cubicBezTo>
                  <a:cubicBezTo>
                    <a:pt x="280410" y="16073"/>
                    <a:pt x="291474" y="29096"/>
                    <a:pt x="297006" y="46730"/>
                  </a:cubicBezTo>
                  <a:cubicBezTo>
                    <a:pt x="302653" y="64363"/>
                    <a:pt x="301270" y="81421"/>
                    <a:pt x="292742" y="97787"/>
                  </a:cubicBezTo>
                  <a:cubicBezTo>
                    <a:pt x="284213" y="114152"/>
                    <a:pt x="271189" y="125217"/>
                    <a:pt x="253671" y="130864"/>
                  </a:cubicBezTo>
                  <a:cubicBezTo>
                    <a:pt x="236037" y="136511"/>
                    <a:pt x="218980" y="135129"/>
                    <a:pt x="202499" y="126715"/>
                  </a:cubicBezTo>
                  <a:cubicBezTo>
                    <a:pt x="186133" y="118302"/>
                    <a:pt x="175069" y="105278"/>
                    <a:pt x="169421" y="87645"/>
                  </a:cubicBezTo>
                  <a:close/>
                  <a:moveTo>
                    <a:pt x="202383" y="77157"/>
                  </a:moveTo>
                  <a:cubicBezTo>
                    <a:pt x="205149" y="85800"/>
                    <a:pt x="210567" y="92139"/>
                    <a:pt x="218519" y="96173"/>
                  </a:cubicBezTo>
                  <a:cubicBezTo>
                    <a:pt x="226471" y="100207"/>
                    <a:pt x="234654" y="100898"/>
                    <a:pt x="243183" y="98248"/>
                  </a:cubicBezTo>
                  <a:cubicBezTo>
                    <a:pt x="251712" y="95597"/>
                    <a:pt x="257935" y="90180"/>
                    <a:pt x="261969" y="82228"/>
                  </a:cubicBezTo>
                  <a:cubicBezTo>
                    <a:pt x="266118" y="74275"/>
                    <a:pt x="266694" y="65977"/>
                    <a:pt x="263929" y="57333"/>
                  </a:cubicBezTo>
                  <a:cubicBezTo>
                    <a:pt x="261163" y="48804"/>
                    <a:pt x="255861" y="42581"/>
                    <a:pt x="247908" y="38431"/>
                  </a:cubicBezTo>
                  <a:cubicBezTo>
                    <a:pt x="239956" y="34398"/>
                    <a:pt x="231773" y="33706"/>
                    <a:pt x="223244" y="36357"/>
                  </a:cubicBezTo>
                  <a:cubicBezTo>
                    <a:pt x="214715" y="39008"/>
                    <a:pt x="208492" y="44425"/>
                    <a:pt x="204458" y="52377"/>
                  </a:cubicBezTo>
                  <a:cubicBezTo>
                    <a:pt x="200424" y="60330"/>
                    <a:pt x="199733" y="68628"/>
                    <a:pt x="202383" y="77157"/>
                  </a:cubicBezTo>
                  <a:close/>
                </a:path>
              </a:pathLst>
            </a:custGeom>
            <a:solidFill>
              <a:srgbClr val="FFFFFF"/>
            </a:solidFill>
            <a:ln w="11517"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F8F95EA8-DB7F-4E46-82B1-738C7F523B0B}"/>
                </a:ext>
              </a:extLst>
            </p:cNvPr>
            <p:cNvSpPr/>
            <p:nvPr/>
          </p:nvSpPr>
          <p:spPr>
            <a:xfrm>
              <a:off x="9451803" y="7444586"/>
              <a:ext cx="80677" cy="57626"/>
            </a:xfrm>
            <a:custGeom>
              <a:avLst/>
              <a:gdLst>
                <a:gd name="connsiteX0" fmla="*/ 6382 w 80676"/>
                <a:gd name="connsiteY0" fmla="*/ 17038 h 57626"/>
                <a:gd name="connsiteX1" fmla="*/ 22517 w 80676"/>
                <a:gd name="connsiteY1" fmla="*/ 25336 h 57626"/>
                <a:gd name="connsiteX2" fmla="*/ 19521 w 80676"/>
                <a:gd name="connsiteY2" fmla="*/ 41241 h 57626"/>
                <a:gd name="connsiteX3" fmla="*/ 22633 w 80676"/>
                <a:gd name="connsiteY3" fmla="*/ 45966 h 57626"/>
                <a:gd name="connsiteX4" fmla="*/ 26782 w 80676"/>
                <a:gd name="connsiteY4" fmla="*/ 46773 h 57626"/>
                <a:gd name="connsiteX5" fmla="*/ 29317 w 80676"/>
                <a:gd name="connsiteY5" fmla="*/ 44699 h 57626"/>
                <a:gd name="connsiteX6" fmla="*/ 31046 w 80676"/>
                <a:gd name="connsiteY6" fmla="*/ 37668 h 57626"/>
                <a:gd name="connsiteX7" fmla="*/ 32313 w 80676"/>
                <a:gd name="connsiteY7" fmla="*/ 29255 h 57626"/>
                <a:gd name="connsiteX8" fmla="*/ 38768 w 80676"/>
                <a:gd name="connsiteY8" fmla="*/ 9892 h 57626"/>
                <a:gd name="connsiteX9" fmla="*/ 51100 w 80676"/>
                <a:gd name="connsiteY9" fmla="*/ 1248 h 57626"/>
                <a:gd name="connsiteX10" fmla="*/ 71039 w 80676"/>
                <a:gd name="connsiteY10" fmla="*/ 3323 h 57626"/>
                <a:gd name="connsiteX11" fmla="*/ 84639 w 80676"/>
                <a:gd name="connsiteY11" fmla="*/ 21763 h 57626"/>
                <a:gd name="connsiteX12" fmla="*/ 80028 w 80676"/>
                <a:gd name="connsiteY12" fmla="*/ 53573 h 57626"/>
                <a:gd name="connsiteX13" fmla="*/ 62856 w 80676"/>
                <a:gd name="connsiteY13" fmla="*/ 45620 h 57626"/>
                <a:gd name="connsiteX14" fmla="*/ 66775 w 80676"/>
                <a:gd name="connsiteY14" fmla="*/ 35363 h 57626"/>
                <a:gd name="connsiteX15" fmla="*/ 66659 w 80676"/>
                <a:gd name="connsiteY15" fmla="*/ 26258 h 57626"/>
                <a:gd name="connsiteX16" fmla="*/ 62740 w 80676"/>
                <a:gd name="connsiteY16" fmla="*/ 20611 h 57626"/>
                <a:gd name="connsiteX17" fmla="*/ 57669 w 80676"/>
                <a:gd name="connsiteY17" fmla="*/ 19574 h 57626"/>
                <a:gd name="connsiteX18" fmla="*/ 51561 w 80676"/>
                <a:gd name="connsiteY18" fmla="*/ 30983 h 57626"/>
                <a:gd name="connsiteX19" fmla="*/ 50408 w 80676"/>
                <a:gd name="connsiteY19" fmla="*/ 38705 h 57626"/>
                <a:gd name="connsiteX20" fmla="*/ 32429 w 80676"/>
                <a:gd name="connsiteY20" fmla="*/ 65559 h 57626"/>
                <a:gd name="connsiteX21" fmla="*/ 14219 w 80676"/>
                <a:gd name="connsiteY21" fmla="*/ 63485 h 57626"/>
                <a:gd name="connsiteX22" fmla="*/ 1657 w 80676"/>
                <a:gd name="connsiteY22" fmla="*/ 47234 h 57626"/>
                <a:gd name="connsiteX23" fmla="*/ 389 w 80676"/>
                <a:gd name="connsiteY23" fmla="*/ 31675 h 57626"/>
                <a:gd name="connsiteX24" fmla="*/ 6382 w 80676"/>
                <a:gd name="connsiteY24" fmla="*/ 17038 h 5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0676" h="57626">
                  <a:moveTo>
                    <a:pt x="6382" y="17038"/>
                  </a:moveTo>
                  <a:lnTo>
                    <a:pt x="22517" y="25336"/>
                  </a:lnTo>
                  <a:cubicBezTo>
                    <a:pt x="19175" y="31905"/>
                    <a:pt x="18138" y="37207"/>
                    <a:pt x="19521" y="41241"/>
                  </a:cubicBezTo>
                  <a:cubicBezTo>
                    <a:pt x="20212" y="43431"/>
                    <a:pt x="21250" y="45044"/>
                    <a:pt x="22633" y="45966"/>
                  </a:cubicBezTo>
                  <a:cubicBezTo>
                    <a:pt x="24016" y="46888"/>
                    <a:pt x="25283" y="47119"/>
                    <a:pt x="26782" y="46773"/>
                  </a:cubicBezTo>
                  <a:cubicBezTo>
                    <a:pt x="27819" y="46427"/>
                    <a:pt x="28741" y="45736"/>
                    <a:pt x="29317" y="44699"/>
                  </a:cubicBezTo>
                  <a:cubicBezTo>
                    <a:pt x="29894" y="43661"/>
                    <a:pt x="30585" y="41241"/>
                    <a:pt x="31046" y="37668"/>
                  </a:cubicBezTo>
                  <a:lnTo>
                    <a:pt x="32313" y="29255"/>
                  </a:lnTo>
                  <a:cubicBezTo>
                    <a:pt x="33582" y="20380"/>
                    <a:pt x="35772" y="13926"/>
                    <a:pt x="38768" y="9892"/>
                  </a:cubicBezTo>
                  <a:cubicBezTo>
                    <a:pt x="41764" y="5743"/>
                    <a:pt x="45914" y="2862"/>
                    <a:pt x="51100" y="1248"/>
                  </a:cubicBezTo>
                  <a:cubicBezTo>
                    <a:pt x="58131" y="-942"/>
                    <a:pt x="64699" y="-250"/>
                    <a:pt x="71039" y="3323"/>
                  </a:cubicBezTo>
                  <a:cubicBezTo>
                    <a:pt x="77378" y="7011"/>
                    <a:pt x="81873" y="13119"/>
                    <a:pt x="84639" y="21763"/>
                  </a:cubicBezTo>
                  <a:cubicBezTo>
                    <a:pt x="88327" y="33288"/>
                    <a:pt x="86713" y="43892"/>
                    <a:pt x="80028" y="53573"/>
                  </a:cubicBezTo>
                  <a:lnTo>
                    <a:pt x="62856" y="45620"/>
                  </a:lnTo>
                  <a:cubicBezTo>
                    <a:pt x="64815" y="42393"/>
                    <a:pt x="66083" y="39051"/>
                    <a:pt x="66775" y="35363"/>
                  </a:cubicBezTo>
                  <a:cubicBezTo>
                    <a:pt x="67466" y="31675"/>
                    <a:pt x="67351" y="28678"/>
                    <a:pt x="66659" y="26258"/>
                  </a:cubicBezTo>
                  <a:cubicBezTo>
                    <a:pt x="65852" y="23607"/>
                    <a:pt x="64469" y="21763"/>
                    <a:pt x="62740" y="20611"/>
                  </a:cubicBezTo>
                  <a:cubicBezTo>
                    <a:pt x="61012" y="19458"/>
                    <a:pt x="59283" y="19112"/>
                    <a:pt x="57669" y="19574"/>
                  </a:cubicBezTo>
                  <a:cubicBezTo>
                    <a:pt x="54672" y="20495"/>
                    <a:pt x="52598" y="24414"/>
                    <a:pt x="51561" y="30983"/>
                  </a:cubicBezTo>
                  <a:lnTo>
                    <a:pt x="50408" y="38705"/>
                  </a:lnTo>
                  <a:cubicBezTo>
                    <a:pt x="48104" y="53457"/>
                    <a:pt x="42110" y="62447"/>
                    <a:pt x="32429" y="65559"/>
                  </a:cubicBezTo>
                  <a:cubicBezTo>
                    <a:pt x="26205" y="67518"/>
                    <a:pt x="20097" y="66827"/>
                    <a:pt x="14219" y="63485"/>
                  </a:cubicBezTo>
                  <a:cubicBezTo>
                    <a:pt x="8341" y="60142"/>
                    <a:pt x="4077" y="54725"/>
                    <a:pt x="1657" y="47234"/>
                  </a:cubicBezTo>
                  <a:cubicBezTo>
                    <a:pt x="43" y="42163"/>
                    <a:pt x="-418" y="36976"/>
                    <a:pt x="389" y="31675"/>
                  </a:cubicBezTo>
                  <a:cubicBezTo>
                    <a:pt x="1196" y="26373"/>
                    <a:pt x="3155" y="21533"/>
                    <a:pt x="6382" y="17038"/>
                  </a:cubicBezTo>
                  <a:close/>
                </a:path>
              </a:pathLst>
            </a:custGeom>
            <a:solidFill>
              <a:srgbClr val="FFFFFF"/>
            </a:solidFill>
            <a:ln w="11517"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27DB9D17-DC96-4884-BFA6-E7218FF979C5}"/>
                </a:ext>
              </a:extLst>
            </p:cNvPr>
            <p:cNvSpPr/>
            <p:nvPr/>
          </p:nvSpPr>
          <p:spPr>
            <a:xfrm>
              <a:off x="9416694" y="7345103"/>
              <a:ext cx="92202" cy="92202"/>
            </a:xfrm>
            <a:custGeom>
              <a:avLst/>
              <a:gdLst>
                <a:gd name="connsiteX0" fmla="*/ 6339 w 92202"/>
                <a:gd name="connsiteY0" fmla="*/ 44948 h 92202"/>
                <a:gd name="connsiteX1" fmla="*/ 0 w 92202"/>
                <a:gd name="connsiteY1" fmla="*/ 25240 h 92202"/>
                <a:gd name="connsiteX2" fmla="*/ 78718 w 92202"/>
                <a:gd name="connsiteY2" fmla="*/ 0 h 92202"/>
                <a:gd name="connsiteX3" fmla="*/ 85056 w 92202"/>
                <a:gd name="connsiteY3" fmla="*/ 19708 h 92202"/>
                <a:gd name="connsiteX4" fmla="*/ 76758 w 92202"/>
                <a:gd name="connsiteY4" fmla="*/ 22359 h 92202"/>
                <a:gd name="connsiteX5" fmla="*/ 88398 w 92202"/>
                <a:gd name="connsiteY5" fmla="*/ 31464 h 92202"/>
                <a:gd name="connsiteX6" fmla="*/ 94853 w 92202"/>
                <a:gd name="connsiteY6" fmla="*/ 43335 h 92202"/>
                <a:gd name="connsiteX7" fmla="*/ 91511 w 92202"/>
                <a:gd name="connsiteY7" fmla="*/ 73531 h 92202"/>
                <a:gd name="connsiteX8" fmla="*/ 65694 w 92202"/>
                <a:gd name="connsiteY8" fmla="*/ 94046 h 92202"/>
                <a:gd name="connsiteX9" fmla="*/ 32386 w 92202"/>
                <a:gd name="connsiteY9" fmla="*/ 92893 h 92202"/>
                <a:gd name="connsiteX10" fmla="*/ 12332 w 92202"/>
                <a:gd name="connsiteY10" fmla="*/ 70534 h 92202"/>
                <a:gd name="connsiteX11" fmla="*/ 10718 w 92202"/>
                <a:gd name="connsiteY11" fmla="*/ 56359 h 92202"/>
                <a:gd name="connsiteX12" fmla="*/ 15098 w 92202"/>
                <a:gd name="connsiteY12" fmla="*/ 42298 h 92202"/>
                <a:gd name="connsiteX13" fmla="*/ 6339 w 92202"/>
                <a:gd name="connsiteY13" fmla="*/ 44948 h 92202"/>
                <a:gd name="connsiteX14" fmla="*/ 29274 w 92202"/>
                <a:gd name="connsiteY14" fmla="*/ 60508 h 92202"/>
                <a:gd name="connsiteX15" fmla="*/ 40569 w 92202"/>
                <a:gd name="connsiteY15" fmla="*/ 73647 h 92202"/>
                <a:gd name="connsiteX16" fmla="*/ 59125 w 92202"/>
                <a:gd name="connsiteY16" fmla="*/ 74338 h 92202"/>
                <a:gd name="connsiteX17" fmla="*/ 73877 w 92202"/>
                <a:gd name="connsiteY17" fmla="*/ 62813 h 92202"/>
                <a:gd name="connsiteX18" fmla="*/ 75606 w 92202"/>
                <a:gd name="connsiteY18" fmla="*/ 45525 h 92202"/>
                <a:gd name="connsiteX19" fmla="*/ 64196 w 92202"/>
                <a:gd name="connsiteY19" fmla="*/ 32156 h 92202"/>
                <a:gd name="connsiteX20" fmla="*/ 45294 w 92202"/>
                <a:gd name="connsiteY20" fmla="*/ 31464 h 92202"/>
                <a:gd name="connsiteX21" fmla="*/ 30657 w 92202"/>
                <a:gd name="connsiteY21" fmla="*/ 42874 h 92202"/>
                <a:gd name="connsiteX22" fmla="*/ 29274 w 92202"/>
                <a:gd name="connsiteY22" fmla="*/ 60508 h 9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202" h="92202">
                  <a:moveTo>
                    <a:pt x="6339" y="44948"/>
                  </a:moveTo>
                  <a:lnTo>
                    <a:pt x="0" y="25240"/>
                  </a:lnTo>
                  <a:lnTo>
                    <a:pt x="78718" y="0"/>
                  </a:lnTo>
                  <a:lnTo>
                    <a:pt x="85056" y="19708"/>
                  </a:lnTo>
                  <a:lnTo>
                    <a:pt x="76758" y="22359"/>
                  </a:lnTo>
                  <a:cubicBezTo>
                    <a:pt x="81714" y="25010"/>
                    <a:pt x="85517" y="28006"/>
                    <a:pt x="88398" y="31464"/>
                  </a:cubicBezTo>
                  <a:cubicBezTo>
                    <a:pt x="91280" y="34806"/>
                    <a:pt x="93470" y="38725"/>
                    <a:pt x="94853" y="43335"/>
                  </a:cubicBezTo>
                  <a:cubicBezTo>
                    <a:pt x="98080" y="53477"/>
                    <a:pt x="96927" y="63504"/>
                    <a:pt x="91511" y="73531"/>
                  </a:cubicBezTo>
                  <a:cubicBezTo>
                    <a:pt x="85979" y="83443"/>
                    <a:pt x="77335" y="90358"/>
                    <a:pt x="65694" y="94046"/>
                  </a:cubicBezTo>
                  <a:cubicBezTo>
                    <a:pt x="53593" y="97965"/>
                    <a:pt x="42413" y="97504"/>
                    <a:pt x="32386" y="92893"/>
                  </a:cubicBezTo>
                  <a:cubicBezTo>
                    <a:pt x="22359" y="88168"/>
                    <a:pt x="15674" y="80677"/>
                    <a:pt x="12332" y="70534"/>
                  </a:cubicBezTo>
                  <a:cubicBezTo>
                    <a:pt x="10834" y="65809"/>
                    <a:pt x="10258" y="61084"/>
                    <a:pt x="10718" y="56359"/>
                  </a:cubicBezTo>
                  <a:cubicBezTo>
                    <a:pt x="11180" y="51633"/>
                    <a:pt x="12563" y="46908"/>
                    <a:pt x="15098" y="42298"/>
                  </a:cubicBezTo>
                  <a:lnTo>
                    <a:pt x="6339" y="44948"/>
                  </a:lnTo>
                  <a:close/>
                  <a:moveTo>
                    <a:pt x="29274" y="60508"/>
                  </a:moveTo>
                  <a:cubicBezTo>
                    <a:pt x="31234" y="66616"/>
                    <a:pt x="35037" y="70996"/>
                    <a:pt x="40569" y="73647"/>
                  </a:cubicBezTo>
                  <a:cubicBezTo>
                    <a:pt x="46216" y="76297"/>
                    <a:pt x="52324" y="76528"/>
                    <a:pt x="59125" y="74338"/>
                  </a:cubicBezTo>
                  <a:cubicBezTo>
                    <a:pt x="65925" y="72148"/>
                    <a:pt x="70881" y="68345"/>
                    <a:pt x="73877" y="62813"/>
                  </a:cubicBezTo>
                  <a:cubicBezTo>
                    <a:pt x="76989" y="57281"/>
                    <a:pt x="77565" y="51518"/>
                    <a:pt x="75606" y="45525"/>
                  </a:cubicBezTo>
                  <a:cubicBezTo>
                    <a:pt x="73647" y="39301"/>
                    <a:pt x="69843" y="34921"/>
                    <a:pt x="64196" y="32156"/>
                  </a:cubicBezTo>
                  <a:cubicBezTo>
                    <a:pt x="58548" y="29389"/>
                    <a:pt x="52210" y="29274"/>
                    <a:pt x="45294" y="31464"/>
                  </a:cubicBezTo>
                  <a:cubicBezTo>
                    <a:pt x="38495" y="33654"/>
                    <a:pt x="33538" y="37457"/>
                    <a:pt x="30657" y="42874"/>
                  </a:cubicBezTo>
                  <a:cubicBezTo>
                    <a:pt x="27661" y="48406"/>
                    <a:pt x="27199" y="54284"/>
                    <a:pt x="29274" y="60508"/>
                  </a:cubicBezTo>
                  <a:close/>
                </a:path>
              </a:pathLst>
            </a:custGeom>
            <a:solidFill>
              <a:srgbClr val="FFFFFF"/>
            </a:solidFill>
            <a:ln w="11517"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35A4CB05-16C6-4756-A995-052D1F8CF2F1}"/>
                </a:ext>
              </a:extLst>
            </p:cNvPr>
            <p:cNvSpPr/>
            <p:nvPr/>
          </p:nvSpPr>
          <p:spPr>
            <a:xfrm>
              <a:off x="9374281" y="7307531"/>
              <a:ext cx="115253" cy="46101"/>
            </a:xfrm>
            <a:custGeom>
              <a:avLst/>
              <a:gdLst>
                <a:gd name="connsiteX0" fmla="*/ 6339 w 115252"/>
                <a:gd name="connsiteY0" fmla="*/ 54745 h 46101"/>
                <a:gd name="connsiteX1" fmla="*/ 0 w 115252"/>
                <a:gd name="connsiteY1" fmla="*/ 35037 h 46101"/>
                <a:gd name="connsiteX2" fmla="*/ 109029 w 115252"/>
                <a:gd name="connsiteY2" fmla="*/ 0 h 46101"/>
                <a:gd name="connsiteX3" fmla="*/ 115368 w 115252"/>
                <a:gd name="connsiteY3" fmla="*/ 19708 h 46101"/>
                <a:gd name="connsiteX4" fmla="*/ 6339 w 115252"/>
                <a:gd name="connsiteY4" fmla="*/ 54745 h 46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252" h="46101">
                  <a:moveTo>
                    <a:pt x="6339" y="54745"/>
                  </a:moveTo>
                  <a:lnTo>
                    <a:pt x="0" y="35037"/>
                  </a:lnTo>
                  <a:lnTo>
                    <a:pt x="109029" y="0"/>
                  </a:lnTo>
                  <a:lnTo>
                    <a:pt x="115368" y="19708"/>
                  </a:lnTo>
                  <a:lnTo>
                    <a:pt x="6339" y="54745"/>
                  </a:lnTo>
                  <a:close/>
                </a:path>
              </a:pathLst>
            </a:custGeom>
            <a:solidFill>
              <a:srgbClr val="FFFFFF"/>
            </a:solidFill>
            <a:ln w="11517"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B1F36F62-8686-4305-B72E-84ECEF975128}"/>
                </a:ext>
              </a:extLst>
            </p:cNvPr>
            <p:cNvSpPr/>
            <p:nvPr/>
          </p:nvSpPr>
          <p:spPr>
            <a:xfrm>
              <a:off x="9382741" y="7220746"/>
              <a:ext cx="80677" cy="80677"/>
            </a:xfrm>
            <a:custGeom>
              <a:avLst/>
              <a:gdLst>
                <a:gd name="connsiteX0" fmla="*/ 35912 w 80676"/>
                <a:gd name="connsiteY0" fmla="*/ 807 h 80676"/>
                <a:gd name="connsiteX1" fmla="*/ 56312 w 80676"/>
                <a:gd name="connsiteY1" fmla="*/ 64196 h 80676"/>
                <a:gd name="connsiteX2" fmla="*/ 67261 w 80676"/>
                <a:gd name="connsiteY2" fmla="*/ 52555 h 80676"/>
                <a:gd name="connsiteX3" fmla="*/ 67377 w 80676"/>
                <a:gd name="connsiteY3" fmla="*/ 35728 h 80676"/>
                <a:gd name="connsiteX4" fmla="*/ 53546 w 80676"/>
                <a:gd name="connsiteY4" fmla="*/ 19132 h 80676"/>
                <a:gd name="connsiteX5" fmla="*/ 56082 w 80676"/>
                <a:gd name="connsiteY5" fmla="*/ 0 h 80676"/>
                <a:gd name="connsiteX6" fmla="*/ 73946 w 80676"/>
                <a:gd name="connsiteY6" fmla="*/ 10719 h 80676"/>
                <a:gd name="connsiteX7" fmla="*/ 84779 w 80676"/>
                <a:gd name="connsiteY7" fmla="*/ 29966 h 80676"/>
                <a:gd name="connsiteX8" fmla="*/ 82820 w 80676"/>
                <a:gd name="connsiteY8" fmla="*/ 63850 h 80676"/>
                <a:gd name="connsiteX9" fmla="*/ 57350 w 80676"/>
                <a:gd name="connsiteY9" fmla="*/ 84826 h 80676"/>
                <a:gd name="connsiteX10" fmla="*/ 23696 w 80676"/>
                <a:gd name="connsiteY10" fmla="*/ 82867 h 80676"/>
                <a:gd name="connsiteX11" fmla="*/ 2490 w 80676"/>
                <a:gd name="connsiteY11" fmla="*/ 57511 h 80676"/>
                <a:gd name="connsiteX12" fmla="*/ 4679 w 80676"/>
                <a:gd name="connsiteY12" fmla="*/ 23512 h 80676"/>
                <a:gd name="connsiteX13" fmla="*/ 32340 w 80676"/>
                <a:gd name="connsiteY13" fmla="*/ 1844 h 80676"/>
                <a:gd name="connsiteX14" fmla="*/ 35912 w 80676"/>
                <a:gd name="connsiteY14" fmla="*/ 807 h 80676"/>
                <a:gd name="connsiteX15" fmla="*/ 26692 w 80676"/>
                <a:gd name="connsiteY15" fmla="*/ 25586 h 80676"/>
                <a:gd name="connsiteX16" fmla="*/ 18509 w 80676"/>
                <a:gd name="connsiteY16" fmla="*/ 36766 h 80676"/>
                <a:gd name="connsiteX17" fmla="*/ 18624 w 80676"/>
                <a:gd name="connsiteY17" fmla="*/ 51403 h 80676"/>
                <a:gd name="connsiteX18" fmla="*/ 27960 w 80676"/>
                <a:gd name="connsiteY18" fmla="*/ 64426 h 80676"/>
                <a:gd name="connsiteX19" fmla="*/ 40523 w 80676"/>
                <a:gd name="connsiteY19" fmla="*/ 68345 h 80676"/>
                <a:gd name="connsiteX20" fmla="*/ 26692 w 80676"/>
                <a:gd name="connsiteY20" fmla="*/ 25586 h 80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0676" h="80676">
                  <a:moveTo>
                    <a:pt x="35912" y="807"/>
                  </a:moveTo>
                  <a:lnTo>
                    <a:pt x="56312" y="64196"/>
                  </a:lnTo>
                  <a:cubicBezTo>
                    <a:pt x="61614" y="61430"/>
                    <a:pt x="65302" y="57626"/>
                    <a:pt x="67261" y="52555"/>
                  </a:cubicBezTo>
                  <a:cubicBezTo>
                    <a:pt x="69336" y="47484"/>
                    <a:pt x="69336" y="41952"/>
                    <a:pt x="67377" y="35728"/>
                  </a:cubicBezTo>
                  <a:cubicBezTo>
                    <a:pt x="64956" y="28352"/>
                    <a:pt x="60346" y="22820"/>
                    <a:pt x="53546" y="19132"/>
                  </a:cubicBezTo>
                  <a:lnTo>
                    <a:pt x="56082" y="0"/>
                  </a:lnTo>
                  <a:cubicBezTo>
                    <a:pt x="63343" y="2305"/>
                    <a:pt x="69221" y="5878"/>
                    <a:pt x="73946" y="10719"/>
                  </a:cubicBezTo>
                  <a:cubicBezTo>
                    <a:pt x="78671" y="15559"/>
                    <a:pt x="82244" y="22013"/>
                    <a:pt x="84779" y="29966"/>
                  </a:cubicBezTo>
                  <a:cubicBezTo>
                    <a:pt x="88698" y="42298"/>
                    <a:pt x="88122" y="53593"/>
                    <a:pt x="82820" y="63850"/>
                  </a:cubicBezTo>
                  <a:cubicBezTo>
                    <a:pt x="77519" y="74108"/>
                    <a:pt x="68990" y="81138"/>
                    <a:pt x="57350" y="84826"/>
                  </a:cubicBezTo>
                  <a:cubicBezTo>
                    <a:pt x="45363" y="88629"/>
                    <a:pt x="34069" y="88053"/>
                    <a:pt x="23696" y="82867"/>
                  </a:cubicBezTo>
                  <a:cubicBezTo>
                    <a:pt x="13323" y="77680"/>
                    <a:pt x="6178" y="69267"/>
                    <a:pt x="2490" y="57511"/>
                  </a:cubicBezTo>
                  <a:cubicBezTo>
                    <a:pt x="-1429" y="45064"/>
                    <a:pt x="-738" y="33769"/>
                    <a:pt x="4679" y="23512"/>
                  </a:cubicBezTo>
                  <a:cubicBezTo>
                    <a:pt x="10096" y="13254"/>
                    <a:pt x="19316" y="5993"/>
                    <a:pt x="32340" y="1844"/>
                  </a:cubicBezTo>
                  <a:lnTo>
                    <a:pt x="35912" y="807"/>
                  </a:lnTo>
                  <a:close/>
                  <a:moveTo>
                    <a:pt x="26692" y="25586"/>
                  </a:moveTo>
                  <a:cubicBezTo>
                    <a:pt x="22774" y="28352"/>
                    <a:pt x="20007" y="32040"/>
                    <a:pt x="18509" y="36766"/>
                  </a:cubicBezTo>
                  <a:cubicBezTo>
                    <a:pt x="17011" y="41491"/>
                    <a:pt x="17011" y="46332"/>
                    <a:pt x="18624" y="51403"/>
                  </a:cubicBezTo>
                  <a:cubicBezTo>
                    <a:pt x="20354" y="56935"/>
                    <a:pt x="23466" y="61199"/>
                    <a:pt x="27960" y="64426"/>
                  </a:cubicBezTo>
                  <a:cubicBezTo>
                    <a:pt x="30727" y="66386"/>
                    <a:pt x="34875" y="67769"/>
                    <a:pt x="40523" y="68345"/>
                  </a:cubicBezTo>
                  <a:lnTo>
                    <a:pt x="26692" y="25586"/>
                  </a:lnTo>
                  <a:close/>
                </a:path>
              </a:pathLst>
            </a:custGeom>
            <a:solidFill>
              <a:srgbClr val="FFFFFF"/>
            </a:solidFill>
            <a:ln w="11517"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664D1E6A-9974-4966-88B9-DB4C12DDF1BF}"/>
                </a:ext>
              </a:extLst>
            </p:cNvPr>
            <p:cNvSpPr/>
            <p:nvPr/>
          </p:nvSpPr>
          <p:spPr>
            <a:xfrm>
              <a:off x="9357642" y="7151268"/>
              <a:ext cx="80677" cy="57626"/>
            </a:xfrm>
            <a:custGeom>
              <a:avLst/>
              <a:gdLst>
                <a:gd name="connsiteX0" fmla="*/ 6382 w 80676"/>
                <a:gd name="connsiteY0" fmla="*/ 17038 h 57626"/>
                <a:gd name="connsiteX1" fmla="*/ 22517 w 80676"/>
                <a:gd name="connsiteY1" fmla="*/ 25336 h 57626"/>
                <a:gd name="connsiteX2" fmla="*/ 19521 w 80676"/>
                <a:gd name="connsiteY2" fmla="*/ 41241 h 57626"/>
                <a:gd name="connsiteX3" fmla="*/ 22633 w 80676"/>
                <a:gd name="connsiteY3" fmla="*/ 45966 h 57626"/>
                <a:gd name="connsiteX4" fmla="*/ 26782 w 80676"/>
                <a:gd name="connsiteY4" fmla="*/ 46773 h 57626"/>
                <a:gd name="connsiteX5" fmla="*/ 29317 w 80676"/>
                <a:gd name="connsiteY5" fmla="*/ 44698 h 57626"/>
                <a:gd name="connsiteX6" fmla="*/ 31046 w 80676"/>
                <a:gd name="connsiteY6" fmla="*/ 37668 h 57626"/>
                <a:gd name="connsiteX7" fmla="*/ 32314 w 80676"/>
                <a:gd name="connsiteY7" fmla="*/ 29254 h 57626"/>
                <a:gd name="connsiteX8" fmla="*/ 38768 w 80676"/>
                <a:gd name="connsiteY8" fmla="*/ 9892 h 57626"/>
                <a:gd name="connsiteX9" fmla="*/ 51100 w 80676"/>
                <a:gd name="connsiteY9" fmla="*/ 1248 h 57626"/>
                <a:gd name="connsiteX10" fmla="*/ 71038 w 80676"/>
                <a:gd name="connsiteY10" fmla="*/ 3323 h 57626"/>
                <a:gd name="connsiteX11" fmla="*/ 84639 w 80676"/>
                <a:gd name="connsiteY11" fmla="*/ 21763 h 57626"/>
                <a:gd name="connsiteX12" fmla="*/ 80028 w 80676"/>
                <a:gd name="connsiteY12" fmla="*/ 53573 h 57626"/>
                <a:gd name="connsiteX13" fmla="*/ 62856 w 80676"/>
                <a:gd name="connsiteY13" fmla="*/ 45621 h 57626"/>
                <a:gd name="connsiteX14" fmla="*/ 66774 w 80676"/>
                <a:gd name="connsiteY14" fmla="*/ 35363 h 57626"/>
                <a:gd name="connsiteX15" fmla="*/ 66659 w 80676"/>
                <a:gd name="connsiteY15" fmla="*/ 26258 h 57626"/>
                <a:gd name="connsiteX16" fmla="*/ 62740 w 80676"/>
                <a:gd name="connsiteY16" fmla="*/ 20611 h 57626"/>
                <a:gd name="connsiteX17" fmla="*/ 57669 w 80676"/>
                <a:gd name="connsiteY17" fmla="*/ 19573 h 57626"/>
                <a:gd name="connsiteX18" fmla="*/ 51561 w 80676"/>
                <a:gd name="connsiteY18" fmla="*/ 30983 h 57626"/>
                <a:gd name="connsiteX19" fmla="*/ 50408 w 80676"/>
                <a:gd name="connsiteY19" fmla="*/ 38705 h 57626"/>
                <a:gd name="connsiteX20" fmla="*/ 32429 w 80676"/>
                <a:gd name="connsiteY20" fmla="*/ 65559 h 57626"/>
                <a:gd name="connsiteX21" fmla="*/ 14219 w 80676"/>
                <a:gd name="connsiteY21" fmla="*/ 63484 h 57626"/>
                <a:gd name="connsiteX22" fmla="*/ 1657 w 80676"/>
                <a:gd name="connsiteY22" fmla="*/ 47234 h 57626"/>
                <a:gd name="connsiteX23" fmla="*/ 388 w 80676"/>
                <a:gd name="connsiteY23" fmla="*/ 31675 h 57626"/>
                <a:gd name="connsiteX24" fmla="*/ 6382 w 80676"/>
                <a:gd name="connsiteY24" fmla="*/ 17038 h 5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0676" h="57626">
                  <a:moveTo>
                    <a:pt x="6382" y="17038"/>
                  </a:moveTo>
                  <a:lnTo>
                    <a:pt x="22517" y="25336"/>
                  </a:lnTo>
                  <a:cubicBezTo>
                    <a:pt x="19175" y="31905"/>
                    <a:pt x="18138" y="37207"/>
                    <a:pt x="19521" y="41241"/>
                  </a:cubicBezTo>
                  <a:cubicBezTo>
                    <a:pt x="20212" y="43431"/>
                    <a:pt x="21250" y="45044"/>
                    <a:pt x="22633" y="45966"/>
                  </a:cubicBezTo>
                  <a:cubicBezTo>
                    <a:pt x="24016" y="46888"/>
                    <a:pt x="25283" y="47118"/>
                    <a:pt x="26782" y="46773"/>
                  </a:cubicBezTo>
                  <a:cubicBezTo>
                    <a:pt x="27819" y="46427"/>
                    <a:pt x="28741" y="45736"/>
                    <a:pt x="29317" y="44698"/>
                  </a:cubicBezTo>
                  <a:cubicBezTo>
                    <a:pt x="30008" y="43661"/>
                    <a:pt x="30585" y="41241"/>
                    <a:pt x="31046" y="37668"/>
                  </a:cubicBezTo>
                  <a:lnTo>
                    <a:pt x="32314" y="29254"/>
                  </a:lnTo>
                  <a:cubicBezTo>
                    <a:pt x="33581" y="20380"/>
                    <a:pt x="35771" y="13926"/>
                    <a:pt x="38768" y="9892"/>
                  </a:cubicBezTo>
                  <a:cubicBezTo>
                    <a:pt x="41764" y="5743"/>
                    <a:pt x="45913" y="2862"/>
                    <a:pt x="51100" y="1248"/>
                  </a:cubicBezTo>
                  <a:cubicBezTo>
                    <a:pt x="58130" y="-942"/>
                    <a:pt x="64700" y="-250"/>
                    <a:pt x="71038" y="3323"/>
                  </a:cubicBezTo>
                  <a:cubicBezTo>
                    <a:pt x="77378" y="7011"/>
                    <a:pt x="81872" y="13119"/>
                    <a:pt x="84639" y="21763"/>
                  </a:cubicBezTo>
                  <a:cubicBezTo>
                    <a:pt x="88326" y="33288"/>
                    <a:pt x="86713" y="43891"/>
                    <a:pt x="80028" y="53573"/>
                  </a:cubicBezTo>
                  <a:lnTo>
                    <a:pt x="62856" y="45621"/>
                  </a:lnTo>
                  <a:cubicBezTo>
                    <a:pt x="64815" y="42393"/>
                    <a:pt x="66083" y="39051"/>
                    <a:pt x="66774" y="35363"/>
                  </a:cubicBezTo>
                  <a:cubicBezTo>
                    <a:pt x="67466" y="31675"/>
                    <a:pt x="67351" y="28678"/>
                    <a:pt x="66659" y="26258"/>
                  </a:cubicBezTo>
                  <a:cubicBezTo>
                    <a:pt x="65853" y="23607"/>
                    <a:pt x="64470" y="21763"/>
                    <a:pt x="62740" y="20611"/>
                  </a:cubicBezTo>
                  <a:cubicBezTo>
                    <a:pt x="61011" y="19458"/>
                    <a:pt x="59283" y="19112"/>
                    <a:pt x="57669" y="19573"/>
                  </a:cubicBezTo>
                  <a:cubicBezTo>
                    <a:pt x="54673" y="20495"/>
                    <a:pt x="52598" y="24414"/>
                    <a:pt x="51561" y="30983"/>
                  </a:cubicBezTo>
                  <a:lnTo>
                    <a:pt x="50408" y="38705"/>
                  </a:lnTo>
                  <a:cubicBezTo>
                    <a:pt x="48103" y="53458"/>
                    <a:pt x="42111" y="62447"/>
                    <a:pt x="32429" y="65559"/>
                  </a:cubicBezTo>
                  <a:cubicBezTo>
                    <a:pt x="26206" y="67518"/>
                    <a:pt x="20097" y="66827"/>
                    <a:pt x="14219" y="63484"/>
                  </a:cubicBezTo>
                  <a:cubicBezTo>
                    <a:pt x="8226" y="60142"/>
                    <a:pt x="4077" y="54725"/>
                    <a:pt x="1657" y="47234"/>
                  </a:cubicBezTo>
                  <a:cubicBezTo>
                    <a:pt x="43" y="42163"/>
                    <a:pt x="-418" y="36977"/>
                    <a:pt x="388" y="31675"/>
                  </a:cubicBezTo>
                  <a:cubicBezTo>
                    <a:pt x="1195" y="26373"/>
                    <a:pt x="3270" y="21532"/>
                    <a:pt x="6382" y="17038"/>
                  </a:cubicBezTo>
                  <a:close/>
                </a:path>
              </a:pathLst>
            </a:custGeom>
            <a:solidFill>
              <a:srgbClr val="FFFFFF"/>
            </a:solidFill>
            <a:ln w="11517"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B8C0D107-9B42-4696-B34C-89C055C91269}"/>
                </a:ext>
              </a:extLst>
            </p:cNvPr>
            <p:cNvSpPr/>
            <p:nvPr/>
          </p:nvSpPr>
          <p:spPr>
            <a:xfrm>
              <a:off x="9974795" y="7150836"/>
              <a:ext cx="80677" cy="80677"/>
            </a:xfrm>
            <a:custGeom>
              <a:avLst/>
              <a:gdLst>
                <a:gd name="connsiteX0" fmla="*/ 2141 w 80676"/>
                <a:gd name="connsiteY0" fmla="*/ 57117 h 80676"/>
                <a:gd name="connsiteX1" fmla="*/ 989 w 80676"/>
                <a:gd name="connsiteY1" fmla="*/ 34412 h 80676"/>
                <a:gd name="connsiteX2" fmla="*/ 11246 w 80676"/>
                <a:gd name="connsiteY2" fmla="*/ 14243 h 80676"/>
                <a:gd name="connsiteX3" fmla="*/ 30147 w 80676"/>
                <a:gd name="connsiteY3" fmla="*/ 2141 h 80676"/>
                <a:gd name="connsiteX4" fmla="*/ 52737 w 80676"/>
                <a:gd name="connsiteY4" fmla="*/ 989 h 80676"/>
                <a:gd name="connsiteX5" fmla="*/ 72791 w 80676"/>
                <a:gd name="connsiteY5" fmla="*/ 11246 h 80676"/>
                <a:gd name="connsiteX6" fmla="*/ 85008 w 80676"/>
                <a:gd name="connsiteY6" fmla="*/ 30493 h 80676"/>
                <a:gd name="connsiteX7" fmla="*/ 82242 w 80676"/>
                <a:gd name="connsiteY7" fmla="*/ 63225 h 80676"/>
                <a:gd name="connsiteX8" fmla="*/ 56771 w 80676"/>
                <a:gd name="connsiteY8" fmla="*/ 84547 h 80676"/>
                <a:gd name="connsiteX9" fmla="*/ 21734 w 80676"/>
                <a:gd name="connsiteY9" fmla="*/ 80859 h 80676"/>
                <a:gd name="connsiteX10" fmla="*/ 2141 w 80676"/>
                <a:gd name="connsiteY10" fmla="*/ 57117 h 80676"/>
                <a:gd name="connsiteX11" fmla="*/ 20582 w 80676"/>
                <a:gd name="connsiteY11" fmla="*/ 50778 h 80676"/>
                <a:gd name="connsiteX12" fmla="*/ 31876 w 80676"/>
                <a:gd name="connsiteY12" fmla="*/ 64032 h 80676"/>
                <a:gd name="connsiteX13" fmla="*/ 50202 w 80676"/>
                <a:gd name="connsiteY13" fmla="*/ 64838 h 80676"/>
                <a:gd name="connsiteX14" fmla="*/ 64838 w 80676"/>
                <a:gd name="connsiteY14" fmla="*/ 53429 h 80676"/>
                <a:gd name="connsiteX15" fmla="*/ 66337 w 80676"/>
                <a:gd name="connsiteY15" fmla="*/ 36025 h 80676"/>
                <a:gd name="connsiteX16" fmla="*/ 54927 w 80676"/>
                <a:gd name="connsiteY16" fmla="*/ 22656 h 80676"/>
                <a:gd name="connsiteX17" fmla="*/ 36371 w 80676"/>
                <a:gd name="connsiteY17" fmla="*/ 21849 h 80676"/>
                <a:gd name="connsiteX18" fmla="*/ 21849 w 80676"/>
                <a:gd name="connsiteY18" fmla="*/ 33144 h 80676"/>
                <a:gd name="connsiteX19" fmla="*/ 20582 w 80676"/>
                <a:gd name="connsiteY19" fmla="*/ 50778 h 80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0676" h="80676">
                  <a:moveTo>
                    <a:pt x="2141" y="57117"/>
                  </a:moveTo>
                  <a:cubicBezTo>
                    <a:pt x="-279" y="49740"/>
                    <a:pt x="-625" y="42134"/>
                    <a:pt x="989" y="34412"/>
                  </a:cubicBezTo>
                  <a:cubicBezTo>
                    <a:pt x="2602" y="26690"/>
                    <a:pt x="6060" y="20005"/>
                    <a:pt x="11246" y="14243"/>
                  </a:cubicBezTo>
                  <a:cubicBezTo>
                    <a:pt x="16432" y="8480"/>
                    <a:pt x="22772" y="4446"/>
                    <a:pt x="30147" y="2141"/>
                  </a:cubicBezTo>
                  <a:cubicBezTo>
                    <a:pt x="37524" y="-279"/>
                    <a:pt x="45131" y="-625"/>
                    <a:pt x="52737" y="989"/>
                  </a:cubicBezTo>
                  <a:cubicBezTo>
                    <a:pt x="60343" y="2602"/>
                    <a:pt x="67028" y="6060"/>
                    <a:pt x="72791" y="11246"/>
                  </a:cubicBezTo>
                  <a:cubicBezTo>
                    <a:pt x="78438" y="16433"/>
                    <a:pt x="82588" y="22887"/>
                    <a:pt x="85008" y="30493"/>
                  </a:cubicBezTo>
                  <a:cubicBezTo>
                    <a:pt x="88580" y="41788"/>
                    <a:pt x="87659" y="52737"/>
                    <a:pt x="82242" y="63225"/>
                  </a:cubicBezTo>
                  <a:cubicBezTo>
                    <a:pt x="76825" y="73828"/>
                    <a:pt x="68296" y="80859"/>
                    <a:pt x="56771" y="84547"/>
                  </a:cubicBezTo>
                  <a:cubicBezTo>
                    <a:pt x="44439" y="88465"/>
                    <a:pt x="32799" y="87313"/>
                    <a:pt x="21734" y="80859"/>
                  </a:cubicBezTo>
                  <a:cubicBezTo>
                    <a:pt x="11938" y="75326"/>
                    <a:pt x="5484" y="67374"/>
                    <a:pt x="2141" y="57117"/>
                  </a:cubicBezTo>
                  <a:close/>
                  <a:moveTo>
                    <a:pt x="20582" y="50778"/>
                  </a:moveTo>
                  <a:cubicBezTo>
                    <a:pt x="22541" y="56886"/>
                    <a:pt x="26344" y="61381"/>
                    <a:pt x="31876" y="64032"/>
                  </a:cubicBezTo>
                  <a:cubicBezTo>
                    <a:pt x="37408" y="66798"/>
                    <a:pt x="43632" y="67028"/>
                    <a:pt x="50202" y="64838"/>
                  </a:cubicBezTo>
                  <a:cubicBezTo>
                    <a:pt x="57001" y="62649"/>
                    <a:pt x="61957" y="58845"/>
                    <a:pt x="64838" y="53429"/>
                  </a:cubicBezTo>
                  <a:cubicBezTo>
                    <a:pt x="67835" y="48012"/>
                    <a:pt x="68296" y="42249"/>
                    <a:pt x="66337" y="36025"/>
                  </a:cubicBezTo>
                  <a:cubicBezTo>
                    <a:pt x="64378" y="29802"/>
                    <a:pt x="60574" y="25422"/>
                    <a:pt x="54927" y="22656"/>
                  </a:cubicBezTo>
                  <a:cubicBezTo>
                    <a:pt x="49280" y="19890"/>
                    <a:pt x="43171" y="19660"/>
                    <a:pt x="36371" y="21849"/>
                  </a:cubicBezTo>
                  <a:cubicBezTo>
                    <a:pt x="29571" y="24039"/>
                    <a:pt x="24731" y="27842"/>
                    <a:pt x="21849" y="33144"/>
                  </a:cubicBezTo>
                  <a:cubicBezTo>
                    <a:pt x="19083" y="38676"/>
                    <a:pt x="18622" y="44554"/>
                    <a:pt x="20582" y="50778"/>
                  </a:cubicBezTo>
                  <a:close/>
                </a:path>
              </a:pathLst>
            </a:custGeom>
            <a:solidFill>
              <a:srgbClr val="FFFFFF"/>
            </a:solidFill>
            <a:ln w="11517"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65DA17CE-10AB-47E5-9133-B94DDCE67955}"/>
                </a:ext>
              </a:extLst>
            </p:cNvPr>
            <p:cNvSpPr/>
            <p:nvPr/>
          </p:nvSpPr>
          <p:spPr>
            <a:xfrm>
              <a:off x="9920874" y="7106761"/>
              <a:ext cx="115253" cy="46101"/>
            </a:xfrm>
            <a:custGeom>
              <a:avLst/>
              <a:gdLst>
                <a:gd name="connsiteX0" fmla="*/ 42578 w 115252"/>
                <a:gd name="connsiteY0" fmla="*/ 52094 h 46101"/>
                <a:gd name="connsiteX1" fmla="*/ 40273 w 115252"/>
                <a:gd name="connsiteY1" fmla="*/ 45064 h 46101"/>
                <a:gd name="connsiteX2" fmla="*/ 21833 w 115252"/>
                <a:gd name="connsiteY2" fmla="*/ 50481 h 46101"/>
                <a:gd name="connsiteX3" fmla="*/ 9731 w 115252"/>
                <a:gd name="connsiteY3" fmla="*/ 48291 h 46101"/>
                <a:gd name="connsiteX4" fmla="*/ 1663 w 115252"/>
                <a:gd name="connsiteY4" fmla="*/ 36304 h 46101"/>
                <a:gd name="connsiteX5" fmla="*/ 50 w 115252"/>
                <a:gd name="connsiteY5" fmla="*/ 21552 h 46101"/>
                <a:gd name="connsiteX6" fmla="*/ 15148 w 115252"/>
                <a:gd name="connsiteY6" fmla="*/ 16711 h 46101"/>
                <a:gd name="connsiteX7" fmla="*/ 16185 w 115252"/>
                <a:gd name="connsiteY7" fmla="*/ 24088 h 46101"/>
                <a:gd name="connsiteX8" fmla="*/ 19297 w 115252"/>
                <a:gd name="connsiteY8" fmla="*/ 28698 h 46101"/>
                <a:gd name="connsiteX9" fmla="*/ 24138 w 115252"/>
                <a:gd name="connsiteY9" fmla="*/ 28467 h 46101"/>
                <a:gd name="connsiteX10" fmla="*/ 34049 w 115252"/>
                <a:gd name="connsiteY10" fmla="*/ 25355 h 46101"/>
                <a:gd name="connsiteX11" fmla="*/ 30015 w 115252"/>
                <a:gd name="connsiteY11" fmla="*/ 12793 h 46101"/>
                <a:gd name="connsiteX12" fmla="*/ 46727 w 115252"/>
                <a:gd name="connsiteY12" fmla="*/ 7376 h 46101"/>
                <a:gd name="connsiteX13" fmla="*/ 50761 w 115252"/>
                <a:gd name="connsiteY13" fmla="*/ 19938 h 46101"/>
                <a:gd name="connsiteX14" fmla="*/ 112767 w 115252"/>
                <a:gd name="connsiteY14" fmla="*/ 0 h 46101"/>
                <a:gd name="connsiteX15" fmla="*/ 119106 w 115252"/>
                <a:gd name="connsiteY15" fmla="*/ 19708 h 46101"/>
                <a:gd name="connsiteX16" fmla="*/ 57100 w 115252"/>
                <a:gd name="connsiteY16" fmla="*/ 39647 h 46101"/>
                <a:gd name="connsiteX17" fmla="*/ 59405 w 115252"/>
                <a:gd name="connsiteY17" fmla="*/ 46677 h 46101"/>
                <a:gd name="connsiteX18" fmla="*/ 42578 w 115252"/>
                <a:gd name="connsiteY18" fmla="*/ 52094 h 46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5252" h="46101">
                  <a:moveTo>
                    <a:pt x="42578" y="52094"/>
                  </a:moveTo>
                  <a:lnTo>
                    <a:pt x="40273" y="45064"/>
                  </a:lnTo>
                  <a:cubicBezTo>
                    <a:pt x="29900" y="48291"/>
                    <a:pt x="23792" y="50135"/>
                    <a:pt x="21833" y="50481"/>
                  </a:cubicBezTo>
                  <a:cubicBezTo>
                    <a:pt x="17338" y="51287"/>
                    <a:pt x="13304" y="50596"/>
                    <a:pt x="9731" y="48291"/>
                  </a:cubicBezTo>
                  <a:cubicBezTo>
                    <a:pt x="6159" y="45986"/>
                    <a:pt x="3507" y="41952"/>
                    <a:pt x="1663" y="36304"/>
                  </a:cubicBezTo>
                  <a:cubicBezTo>
                    <a:pt x="396" y="32156"/>
                    <a:pt x="-181" y="27315"/>
                    <a:pt x="50" y="21552"/>
                  </a:cubicBezTo>
                  <a:lnTo>
                    <a:pt x="15148" y="16711"/>
                  </a:lnTo>
                  <a:cubicBezTo>
                    <a:pt x="15263" y="19823"/>
                    <a:pt x="15609" y="22244"/>
                    <a:pt x="16185" y="24088"/>
                  </a:cubicBezTo>
                  <a:cubicBezTo>
                    <a:pt x="16877" y="26393"/>
                    <a:pt x="17914" y="27891"/>
                    <a:pt x="19297" y="28698"/>
                  </a:cubicBezTo>
                  <a:cubicBezTo>
                    <a:pt x="20219" y="29274"/>
                    <a:pt x="21948" y="29159"/>
                    <a:pt x="24138" y="28467"/>
                  </a:cubicBezTo>
                  <a:lnTo>
                    <a:pt x="34049" y="25355"/>
                  </a:lnTo>
                  <a:lnTo>
                    <a:pt x="30015" y="12793"/>
                  </a:lnTo>
                  <a:lnTo>
                    <a:pt x="46727" y="7376"/>
                  </a:lnTo>
                  <a:lnTo>
                    <a:pt x="50761" y="19938"/>
                  </a:lnTo>
                  <a:lnTo>
                    <a:pt x="112767" y="0"/>
                  </a:lnTo>
                  <a:lnTo>
                    <a:pt x="119106" y="19708"/>
                  </a:lnTo>
                  <a:lnTo>
                    <a:pt x="57100" y="39647"/>
                  </a:lnTo>
                  <a:lnTo>
                    <a:pt x="59405" y="46677"/>
                  </a:lnTo>
                  <a:lnTo>
                    <a:pt x="42578" y="52094"/>
                  </a:lnTo>
                  <a:close/>
                </a:path>
              </a:pathLst>
            </a:custGeom>
            <a:solidFill>
              <a:srgbClr val="FFFFFF"/>
            </a:solidFill>
            <a:ln w="11517"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C690708D-8F9C-4A6E-888C-F505424A3048}"/>
                </a:ext>
              </a:extLst>
            </p:cNvPr>
            <p:cNvSpPr/>
            <p:nvPr/>
          </p:nvSpPr>
          <p:spPr>
            <a:xfrm>
              <a:off x="9907505" y="7065270"/>
              <a:ext cx="115253" cy="46101"/>
            </a:xfrm>
            <a:custGeom>
              <a:avLst/>
              <a:gdLst>
                <a:gd name="connsiteX0" fmla="*/ 42578 w 115252"/>
                <a:gd name="connsiteY0" fmla="*/ 52094 h 46101"/>
                <a:gd name="connsiteX1" fmla="*/ 40273 w 115252"/>
                <a:gd name="connsiteY1" fmla="*/ 45064 h 46101"/>
                <a:gd name="connsiteX2" fmla="*/ 21832 w 115252"/>
                <a:gd name="connsiteY2" fmla="*/ 50481 h 46101"/>
                <a:gd name="connsiteX3" fmla="*/ 9731 w 115252"/>
                <a:gd name="connsiteY3" fmla="*/ 48291 h 46101"/>
                <a:gd name="connsiteX4" fmla="*/ 1663 w 115252"/>
                <a:gd name="connsiteY4" fmla="*/ 36304 h 46101"/>
                <a:gd name="connsiteX5" fmla="*/ 50 w 115252"/>
                <a:gd name="connsiteY5" fmla="*/ 21552 h 46101"/>
                <a:gd name="connsiteX6" fmla="*/ 15148 w 115252"/>
                <a:gd name="connsiteY6" fmla="*/ 16712 h 46101"/>
                <a:gd name="connsiteX7" fmla="*/ 16185 w 115252"/>
                <a:gd name="connsiteY7" fmla="*/ 24088 h 46101"/>
                <a:gd name="connsiteX8" fmla="*/ 19297 w 115252"/>
                <a:gd name="connsiteY8" fmla="*/ 28698 h 46101"/>
                <a:gd name="connsiteX9" fmla="*/ 24137 w 115252"/>
                <a:gd name="connsiteY9" fmla="*/ 28467 h 46101"/>
                <a:gd name="connsiteX10" fmla="*/ 34049 w 115252"/>
                <a:gd name="connsiteY10" fmla="*/ 25356 h 46101"/>
                <a:gd name="connsiteX11" fmla="*/ 30015 w 115252"/>
                <a:gd name="connsiteY11" fmla="*/ 12793 h 46101"/>
                <a:gd name="connsiteX12" fmla="*/ 46727 w 115252"/>
                <a:gd name="connsiteY12" fmla="*/ 7376 h 46101"/>
                <a:gd name="connsiteX13" fmla="*/ 50761 w 115252"/>
                <a:gd name="connsiteY13" fmla="*/ 19939 h 46101"/>
                <a:gd name="connsiteX14" fmla="*/ 112766 w 115252"/>
                <a:gd name="connsiteY14" fmla="*/ 0 h 46101"/>
                <a:gd name="connsiteX15" fmla="*/ 119105 w 115252"/>
                <a:gd name="connsiteY15" fmla="*/ 19708 h 46101"/>
                <a:gd name="connsiteX16" fmla="*/ 57099 w 115252"/>
                <a:gd name="connsiteY16" fmla="*/ 39647 h 46101"/>
                <a:gd name="connsiteX17" fmla="*/ 59404 w 115252"/>
                <a:gd name="connsiteY17" fmla="*/ 46677 h 46101"/>
                <a:gd name="connsiteX18" fmla="*/ 42578 w 115252"/>
                <a:gd name="connsiteY18" fmla="*/ 52094 h 46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5252" h="46101">
                  <a:moveTo>
                    <a:pt x="42578" y="52094"/>
                  </a:moveTo>
                  <a:lnTo>
                    <a:pt x="40273" y="45064"/>
                  </a:lnTo>
                  <a:cubicBezTo>
                    <a:pt x="29900" y="48291"/>
                    <a:pt x="23792" y="50135"/>
                    <a:pt x="21832" y="50481"/>
                  </a:cubicBezTo>
                  <a:cubicBezTo>
                    <a:pt x="17338" y="51288"/>
                    <a:pt x="13303" y="50596"/>
                    <a:pt x="9731" y="48291"/>
                  </a:cubicBezTo>
                  <a:cubicBezTo>
                    <a:pt x="6158" y="45986"/>
                    <a:pt x="3507" y="41952"/>
                    <a:pt x="1663" y="36304"/>
                  </a:cubicBezTo>
                  <a:cubicBezTo>
                    <a:pt x="395" y="32156"/>
                    <a:pt x="-181" y="27315"/>
                    <a:pt x="50" y="21552"/>
                  </a:cubicBezTo>
                  <a:lnTo>
                    <a:pt x="15148" y="16712"/>
                  </a:lnTo>
                  <a:cubicBezTo>
                    <a:pt x="15263" y="19823"/>
                    <a:pt x="15609" y="22244"/>
                    <a:pt x="16185" y="24088"/>
                  </a:cubicBezTo>
                  <a:cubicBezTo>
                    <a:pt x="16876" y="26393"/>
                    <a:pt x="17914" y="27891"/>
                    <a:pt x="19297" y="28698"/>
                  </a:cubicBezTo>
                  <a:cubicBezTo>
                    <a:pt x="20219" y="29274"/>
                    <a:pt x="21947" y="29159"/>
                    <a:pt x="24137" y="28467"/>
                  </a:cubicBezTo>
                  <a:lnTo>
                    <a:pt x="34049" y="25356"/>
                  </a:lnTo>
                  <a:lnTo>
                    <a:pt x="30015" y="12793"/>
                  </a:lnTo>
                  <a:lnTo>
                    <a:pt x="46727" y="7376"/>
                  </a:lnTo>
                  <a:lnTo>
                    <a:pt x="50761" y="19939"/>
                  </a:lnTo>
                  <a:lnTo>
                    <a:pt x="112766" y="0"/>
                  </a:lnTo>
                  <a:lnTo>
                    <a:pt x="119105" y="19708"/>
                  </a:lnTo>
                  <a:lnTo>
                    <a:pt x="57099" y="39647"/>
                  </a:lnTo>
                  <a:lnTo>
                    <a:pt x="59404" y="46677"/>
                  </a:lnTo>
                  <a:lnTo>
                    <a:pt x="42578" y="52094"/>
                  </a:lnTo>
                  <a:close/>
                </a:path>
              </a:pathLst>
            </a:custGeom>
            <a:solidFill>
              <a:srgbClr val="FFFFFF"/>
            </a:solidFill>
            <a:ln w="11517"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650C202B-9655-4DA1-887B-F856AB9C9098}"/>
                </a:ext>
              </a:extLst>
            </p:cNvPr>
            <p:cNvSpPr/>
            <p:nvPr/>
          </p:nvSpPr>
          <p:spPr>
            <a:xfrm>
              <a:off x="8002085" y="7517352"/>
              <a:ext cx="656939" cy="218980"/>
            </a:xfrm>
            <a:custGeom>
              <a:avLst/>
              <a:gdLst>
                <a:gd name="connsiteX0" fmla="*/ 0 w 656939"/>
                <a:gd name="connsiteY0" fmla="*/ 210390 h 218979"/>
                <a:gd name="connsiteX1" fmla="*/ 259549 w 656939"/>
                <a:gd name="connsiteY1" fmla="*/ 172933 h 218979"/>
                <a:gd name="connsiteX2" fmla="*/ 642072 w 656939"/>
                <a:gd name="connsiteY2" fmla="*/ 4434 h 218979"/>
                <a:gd name="connsiteX3" fmla="*/ 651061 w 656939"/>
                <a:gd name="connsiteY3" fmla="*/ 66324 h 218979"/>
              </a:gdLst>
              <a:ahLst/>
              <a:cxnLst>
                <a:cxn ang="0">
                  <a:pos x="connsiteX0" y="connsiteY0"/>
                </a:cxn>
                <a:cxn ang="0">
                  <a:pos x="connsiteX1" y="connsiteY1"/>
                </a:cxn>
                <a:cxn ang="0">
                  <a:pos x="connsiteX2" y="connsiteY2"/>
                </a:cxn>
                <a:cxn ang="0">
                  <a:pos x="connsiteX3" y="connsiteY3"/>
                </a:cxn>
              </a:cxnLst>
              <a:rect l="l" t="t" r="r" b="b"/>
              <a:pathLst>
                <a:path w="656939" h="218979">
                  <a:moveTo>
                    <a:pt x="0" y="210390"/>
                  </a:moveTo>
                  <a:cubicBezTo>
                    <a:pt x="0" y="210390"/>
                    <a:pt x="148561" y="270091"/>
                    <a:pt x="259549" y="172933"/>
                  </a:cubicBezTo>
                  <a:cubicBezTo>
                    <a:pt x="370536" y="75775"/>
                    <a:pt x="600581" y="-22190"/>
                    <a:pt x="642072" y="4434"/>
                  </a:cubicBezTo>
                  <a:cubicBezTo>
                    <a:pt x="683678" y="31172"/>
                    <a:pt x="651061" y="66324"/>
                    <a:pt x="651061" y="66324"/>
                  </a:cubicBezTo>
                </a:path>
              </a:pathLst>
            </a:custGeom>
            <a:noFill/>
            <a:ln w="11517" cap="rnd">
              <a:solidFill>
                <a:srgbClr val="FFFFFF"/>
              </a:solidFill>
              <a:prstDash val="solid"/>
              <a:miter/>
            </a:ln>
          </p:spPr>
          <p:txBody>
            <a:bodyPr rtlCol="0" anchor="ctr"/>
            <a:lstStyle/>
            <a:p>
              <a:endParaRPr lang="en-US"/>
            </a:p>
          </p:txBody>
        </p:sp>
      </p:grpSp>
      <p:sp>
        <p:nvSpPr>
          <p:cNvPr id="174" name="TextBox 173">
            <a:extLst>
              <a:ext uri="{FF2B5EF4-FFF2-40B4-BE49-F238E27FC236}">
                <a16:creationId xmlns:a16="http://schemas.microsoft.com/office/drawing/2014/main" id="{F32B8BA9-9F8C-4C9D-B62F-46D93F1D63D4}"/>
              </a:ext>
            </a:extLst>
          </p:cNvPr>
          <p:cNvSpPr txBox="1"/>
          <p:nvPr/>
        </p:nvSpPr>
        <p:spPr>
          <a:xfrm>
            <a:off x="13619696" y="5996610"/>
            <a:ext cx="4349268" cy="1323439"/>
          </a:xfrm>
          <a:prstGeom prst="rect">
            <a:avLst/>
          </a:prstGeom>
          <a:noFill/>
        </p:spPr>
        <p:txBody>
          <a:bodyPr wrap="none" rtlCol="0">
            <a:spAutoFit/>
          </a:bodyPr>
          <a:lstStyle/>
          <a:p>
            <a:pPr algn="l"/>
            <a:r>
              <a:rPr lang="en-US" sz="80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SEASON</a:t>
            </a:r>
          </a:p>
        </p:txBody>
      </p:sp>
      <p:sp>
        <p:nvSpPr>
          <p:cNvPr id="175" name="TextBox 174">
            <a:extLst>
              <a:ext uri="{FF2B5EF4-FFF2-40B4-BE49-F238E27FC236}">
                <a16:creationId xmlns:a16="http://schemas.microsoft.com/office/drawing/2014/main" id="{80237C45-7639-4DD2-AC5C-749E13D4BC23}"/>
              </a:ext>
            </a:extLst>
          </p:cNvPr>
          <p:cNvSpPr txBox="1"/>
          <p:nvPr/>
        </p:nvSpPr>
        <p:spPr>
          <a:xfrm>
            <a:off x="13423753" y="6807201"/>
            <a:ext cx="6984604" cy="3770263"/>
          </a:xfrm>
          <a:prstGeom prst="rect">
            <a:avLst/>
          </a:prstGeom>
          <a:noFill/>
        </p:spPr>
        <p:txBody>
          <a:bodyPr wrap="none" rtlCol="0">
            <a:spAutoFit/>
          </a:bodyPr>
          <a:lstStyle/>
          <a:p>
            <a:pPr algn="l"/>
            <a:r>
              <a:rPr lang="en-US" sz="23900">
                <a:latin typeface="Open Sans Extrabold" panose="020B0906030804020204" pitchFamily="34" charset="0"/>
                <a:ea typeface="Open Sans Extrabold" panose="020B0906030804020204" pitchFamily="34" charset="0"/>
                <a:cs typeface="Open Sans Extrabold" panose="020B0906030804020204" pitchFamily="34" charset="0"/>
              </a:rPr>
              <a:t>GIFT</a:t>
            </a:r>
          </a:p>
        </p:txBody>
      </p:sp>
      <p:grpSp>
        <p:nvGrpSpPr>
          <p:cNvPr id="176" name="Group 175">
            <a:extLst>
              <a:ext uri="{FF2B5EF4-FFF2-40B4-BE49-F238E27FC236}">
                <a16:creationId xmlns:a16="http://schemas.microsoft.com/office/drawing/2014/main" id="{741BB579-9148-480B-8CFA-E2F849F43112}"/>
              </a:ext>
            </a:extLst>
          </p:cNvPr>
          <p:cNvGrpSpPr/>
          <p:nvPr/>
        </p:nvGrpSpPr>
        <p:grpSpPr>
          <a:xfrm>
            <a:off x="19371776" y="7978120"/>
            <a:ext cx="2466479" cy="1323439"/>
            <a:chOff x="19371776" y="5567429"/>
            <a:chExt cx="2466479" cy="1323439"/>
          </a:xfrm>
        </p:grpSpPr>
        <p:sp>
          <p:nvSpPr>
            <p:cNvPr id="177" name="Rectangle: Rounded Corners 176">
              <a:extLst>
                <a:ext uri="{FF2B5EF4-FFF2-40B4-BE49-F238E27FC236}">
                  <a16:creationId xmlns:a16="http://schemas.microsoft.com/office/drawing/2014/main" id="{60475817-496D-4084-BA13-719CC94F6A3A}"/>
                </a:ext>
              </a:extLst>
            </p:cNvPr>
            <p:cNvSpPr/>
            <p:nvPr/>
          </p:nvSpPr>
          <p:spPr>
            <a:xfrm>
              <a:off x="19371776" y="5567429"/>
              <a:ext cx="2466479" cy="1323439"/>
            </a:xfrm>
            <a:prstGeom prst="roundRect">
              <a:avLst>
                <a:gd name="adj" fmla="val 50000"/>
              </a:avLst>
            </a:prstGeom>
            <a:gradFill>
              <a:gsLst>
                <a:gs pos="37000">
                  <a:schemeClr val="accent1"/>
                </a:gs>
                <a:gs pos="100000">
                  <a:schemeClr val="accent3"/>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TextBox 177">
              <a:extLst>
                <a:ext uri="{FF2B5EF4-FFF2-40B4-BE49-F238E27FC236}">
                  <a16:creationId xmlns:a16="http://schemas.microsoft.com/office/drawing/2014/main" id="{1EF726F7-9244-4E86-8E76-F3CEAE77E55F}"/>
                </a:ext>
              </a:extLst>
            </p:cNvPr>
            <p:cNvSpPr txBox="1"/>
            <p:nvPr/>
          </p:nvSpPr>
          <p:spPr>
            <a:xfrm>
              <a:off x="19613204" y="5721316"/>
              <a:ext cx="2060179" cy="1015663"/>
            </a:xfrm>
            <a:prstGeom prst="rect">
              <a:avLst/>
            </a:prstGeom>
            <a:noFill/>
          </p:spPr>
          <p:txBody>
            <a:bodyPr wrap="none" rtlCol="0">
              <a:spAutoFit/>
            </a:bodyPr>
            <a:lstStyle/>
            <a:p>
              <a:pPr algn="l"/>
              <a:r>
                <a:rPr lang="en-US" sz="6000">
                  <a:latin typeface="Open Sans Extrabold" panose="020B0906030804020204" pitchFamily="34" charset="0"/>
                  <a:ea typeface="Open Sans Extrabold" panose="020B0906030804020204" pitchFamily="34" charset="0"/>
                  <a:cs typeface="Open Sans Extrabold" panose="020B0906030804020204" pitchFamily="34" charset="0"/>
                </a:rPr>
                <a:t>-80%</a:t>
              </a:r>
            </a:p>
          </p:txBody>
        </p:sp>
      </p:grpSp>
      <p:sp>
        <p:nvSpPr>
          <p:cNvPr id="179" name="TextBox 178">
            <a:extLst>
              <a:ext uri="{FF2B5EF4-FFF2-40B4-BE49-F238E27FC236}">
                <a16:creationId xmlns:a16="http://schemas.microsoft.com/office/drawing/2014/main" id="{537063B5-E920-4643-B010-8749CEE8DE18}"/>
              </a:ext>
            </a:extLst>
          </p:cNvPr>
          <p:cNvSpPr txBox="1"/>
          <p:nvPr/>
        </p:nvSpPr>
        <p:spPr>
          <a:xfrm>
            <a:off x="13619696" y="10212655"/>
            <a:ext cx="4590209" cy="1200329"/>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180" name="Group 179">
            <a:extLst>
              <a:ext uri="{FF2B5EF4-FFF2-40B4-BE49-F238E27FC236}">
                <a16:creationId xmlns:a16="http://schemas.microsoft.com/office/drawing/2014/main" id="{5E8C7F82-24BD-418F-A9C2-6976D3725AE1}"/>
              </a:ext>
            </a:extLst>
          </p:cNvPr>
          <p:cNvGrpSpPr/>
          <p:nvPr/>
        </p:nvGrpSpPr>
        <p:grpSpPr>
          <a:xfrm>
            <a:off x="13644894" y="11833004"/>
            <a:ext cx="4656169" cy="910495"/>
            <a:chOff x="13619696" y="9264814"/>
            <a:chExt cx="4656169" cy="910495"/>
          </a:xfrm>
        </p:grpSpPr>
        <p:sp>
          <p:nvSpPr>
            <p:cNvPr id="181" name="Rectangle: Rounded Corners 180">
              <a:extLst>
                <a:ext uri="{FF2B5EF4-FFF2-40B4-BE49-F238E27FC236}">
                  <a16:creationId xmlns:a16="http://schemas.microsoft.com/office/drawing/2014/main" id="{4C0B1881-0DF9-4F42-9DFD-7D59FAC79582}"/>
                </a:ext>
              </a:extLst>
            </p:cNvPr>
            <p:cNvSpPr/>
            <p:nvPr/>
          </p:nvSpPr>
          <p:spPr>
            <a:xfrm>
              <a:off x="13619696" y="9264814"/>
              <a:ext cx="4656169"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TextBox 181">
              <a:extLst>
                <a:ext uri="{FF2B5EF4-FFF2-40B4-BE49-F238E27FC236}">
                  <a16:creationId xmlns:a16="http://schemas.microsoft.com/office/drawing/2014/main" id="{C15B0277-F381-4BF4-947F-EF643D6A2181}"/>
                </a:ext>
              </a:extLst>
            </p:cNvPr>
            <p:cNvSpPr txBox="1"/>
            <p:nvPr/>
          </p:nvSpPr>
          <p:spPr>
            <a:xfrm>
              <a:off x="13860145" y="9379056"/>
              <a:ext cx="4193777"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Get Coupon code</a:t>
              </a:r>
            </a:p>
          </p:txBody>
        </p:sp>
      </p:grpSp>
    </p:spTree>
    <p:extLst>
      <p:ext uri="{BB962C8B-B14F-4D97-AF65-F5344CB8AC3E}">
        <p14:creationId xmlns:p14="http://schemas.microsoft.com/office/powerpoint/2010/main" val="253649415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6000">
                                      <p:stCondLst>
                                        <p:cond delay="0"/>
                                      </p:stCondLst>
                                      <p:childTnLst>
                                        <p:set>
                                          <p:cBhvr>
                                            <p:cTn id="6" dur="1" fill="hold">
                                              <p:stCondLst>
                                                <p:cond delay="0"/>
                                              </p:stCondLst>
                                            </p:cTn>
                                            <p:tgtEl>
                                              <p:spTgt spid="115"/>
                                            </p:tgtEl>
                                            <p:attrNameLst>
                                              <p:attrName>style.visibility</p:attrName>
                                            </p:attrNameLst>
                                          </p:cBhvr>
                                          <p:to>
                                            <p:strVal val="visible"/>
                                          </p:to>
                                        </p:set>
                                        <p:anim calcmode="lin" valueType="num" p14:bounceEnd="76000">
                                          <p:cBhvr additive="base">
                                            <p:cTn id="7" dur="2500" fill="hold"/>
                                            <p:tgtEl>
                                              <p:spTgt spid="115"/>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11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76000">
                                      <p:stCondLst>
                                        <p:cond delay="100"/>
                                      </p:stCondLst>
                                      <p:childTnLst>
                                        <p:set>
                                          <p:cBhvr>
                                            <p:cTn id="10" dur="1" fill="hold">
                                              <p:stCondLst>
                                                <p:cond delay="0"/>
                                              </p:stCondLst>
                                            </p:cTn>
                                            <p:tgtEl>
                                              <p:spTgt spid="116"/>
                                            </p:tgtEl>
                                            <p:attrNameLst>
                                              <p:attrName>style.visibility</p:attrName>
                                            </p:attrNameLst>
                                          </p:cBhvr>
                                          <p:to>
                                            <p:strVal val="visible"/>
                                          </p:to>
                                        </p:set>
                                        <p:anim calcmode="lin" valueType="num" p14:bounceEnd="76000">
                                          <p:cBhvr additive="base">
                                            <p:cTn id="11" dur="2500" fill="hold"/>
                                            <p:tgtEl>
                                              <p:spTgt spid="116"/>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116"/>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76000">
                                      <p:stCondLst>
                                        <p:cond delay="200"/>
                                      </p:stCondLst>
                                      <p:childTnLst>
                                        <p:set>
                                          <p:cBhvr>
                                            <p:cTn id="14" dur="1" fill="hold">
                                              <p:stCondLst>
                                                <p:cond delay="0"/>
                                              </p:stCondLst>
                                            </p:cTn>
                                            <p:tgtEl>
                                              <p:spTgt spid="120"/>
                                            </p:tgtEl>
                                            <p:attrNameLst>
                                              <p:attrName>style.visibility</p:attrName>
                                            </p:attrNameLst>
                                          </p:cBhvr>
                                          <p:to>
                                            <p:strVal val="visible"/>
                                          </p:to>
                                        </p:set>
                                        <p:anim calcmode="lin" valueType="num" p14:bounceEnd="76000">
                                          <p:cBhvr additive="base">
                                            <p:cTn id="15" dur="2500" fill="hold"/>
                                            <p:tgtEl>
                                              <p:spTgt spid="120"/>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20"/>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14:presetBounceEnd="76000">
                                      <p:stCondLst>
                                        <p:cond delay="300"/>
                                      </p:stCondLst>
                                      <p:childTnLst>
                                        <p:set>
                                          <p:cBhvr>
                                            <p:cTn id="18" dur="1" fill="hold">
                                              <p:stCondLst>
                                                <p:cond delay="0"/>
                                              </p:stCondLst>
                                            </p:cTn>
                                            <p:tgtEl>
                                              <p:spTgt spid="119"/>
                                            </p:tgtEl>
                                            <p:attrNameLst>
                                              <p:attrName>style.visibility</p:attrName>
                                            </p:attrNameLst>
                                          </p:cBhvr>
                                          <p:to>
                                            <p:strVal val="visible"/>
                                          </p:to>
                                        </p:set>
                                        <p:anim calcmode="lin" valueType="num" p14:bounceEnd="76000">
                                          <p:cBhvr additive="base">
                                            <p:cTn id="19" dur="2500" fill="hold"/>
                                            <p:tgtEl>
                                              <p:spTgt spid="119"/>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19"/>
                                            </p:tgtEl>
                                            <p:attrNameLst>
                                              <p:attrName>ppt_y</p:attrName>
                                            </p:attrNameLst>
                                          </p:cBhvr>
                                          <p:tavLst>
                                            <p:tav tm="0">
                                              <p:val>
                                                <p:strVal val="0-#ppt_h/2"/>
                                              </p:val>
                                            </p:tav>
                                            <p:tav tm="100000">
                                              <p:val>
                                                <p:strVal val="#ppt_y"/>
                                              </p:val>
                                            </p:tav>
                                          </p:tavLst>
                                        </p:anim>
                                      </p:childTnLst>
                                    </p:cTn>
                                  </p:par>
                                  <p:par>
                                    <p:cTn id="21" presetID="2" presetClass="entr" presetSubtype="4" fill="hold" grpId="0" nodeType="withEffect" p14:presetBounceEnd="76000">
                                      <p:stCondLst>
                                        <p:cond delay="0"/>
                                      </p:stCondLst>
                                      <p:childTnLst>
                                        <p:set>
                                          <p:cBhvr>
                                            <p:cTn id="22" dur="1" fill="hold">
                                              <p:stCondLst>
                                                <p:cond delay="0"/>
                                              </p:stCondLst>
                                            </p:cTn>
                                            <p:tgtEl>
                                              <p:spTgt spid="174"/>
                                            </p:tgtEl>
                                            <p:attrNameLst>
                                              <p:attrName>style.visibility</p:attrName>
                                            </p:attrNameLst>
                                          </p:cBhvr>
                                          <p:to>
                                            <p:strVal val="visible"/>
                                          </p:to>
                                        </p:set>
                                        <p:anim calcmode="lin" valueType="num" p14:bounceEnd="76000">
                                          <p:cBhvr additive="base">
                                            <p:cTn id="23" dur="2500" fill="hold"/>
                                            <p:tgtEl>
                                              <p:spTgt spid="174"/>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174"/>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100"/>
                                      </p:stCondLst>
                                      <p:childTnLst>
                                        <p:set>
                                          <p:cBhvr>
                                            <p:cTn id="26" dur="1" fill="hold">
                                              <p:stCondLst>
                                                <p:cond delay="0"/>
                                              </p:stCondLst>
                                            </p:cTn>
                                            <p:tgtEl>
                                              <p:spTgt spid="175"/>
                                            </p:tgtEl>
                                            <p:attrNameLst>
                                              <p:attrName>style.visibility</p:attrName>
                                            </p:attrNameLst>
                                          </p:cBhvr>
                                          <p:to>
                                            <p:strVal val="visible"/>
                                          </p:to>
                                        </p:set>
                                        <p:anim calcmode="lin" valueType="num" p14:bounceEnd="76000">
                                          <p:cBhvr additive="base">
                                            <p:cTn id="27" dur="2500" fill="hold"/>
                                            <p:tgtEl>
                                              <p:spTgt spid="175"/>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7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200"/>
                                      </p:stCondLst>
                                      <p:childTnLst>
                                        <p:set>
                                          <p:cBhvr>
                                            <p:cTn id="30" dur="1" fill="hold">
                                              <p:stCondLst>
                                                <p:cond delay="0"/>
                                              </p:stCondLst>
                                            </p:cTn>
                                            <p:tgtEl>
                                              <p:spTgt spid="176"/>
                                            </p:tgtEl>
                                            <p:attrNameLst>
                                              <p:attrName>style.visibility</p:attrName>
                                            </p:attrNameLst>
                                          </p:cBhvr>
                                          <p:to>
                                            <p:strVal val="visible"/>
                                          </p:to>
                                        </p:set>
                                        <p:anim calcmode="lin" valueType="num" p14:bounceEnd="76000">
                                          <p:cBhvr additive="base">
                                            <p:cTn id="31" dur="2500" fill="hold"/>
                                            <p:tgtEl>
                                              <p:spTgt spid="176"/>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176"/>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300"/>
                                      </p:stCondLst>
                                      <p:childTnLst>
                                        <p:set>
                                          <p:cBhvr>
                                            <p:cTn id="34" dur="1" fill="hold">
                                              <p:stCondLst>
                                                <p:cond delay="0"/>
                                              </p:stCondLst>
                                            </p:cTn>
                                            <p:tgtEl>
                                              <p:spTgt spid="179"/>
                                            </p:tgtEl>
                                            <p:attrNameLst>
                                              <p:attrName>style.visibility</p:attrName>
                                            </p:attrNameLst>
                                          </p:cBhvr>
                                          <p:to>
                                            <p:strVal val="visible"/>
                                          </p:to>
                                        </p:set>
                                        <p:anim calcmode="lin" valueType="num" p14:bounceEnd="76000">
                                          <p:cBhvr additive="base">
                                            <p:cTn id="35" dur="2500" fill="hold"/>
                                            <p:tgtEl>
                                              <p:spTgt spid="179"/>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179"/>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76000">
                                      <p:stCondLst>
                                        <p:cond delay="400"/>
                                      </p:stCondLst>
                                      <p:childTnLst>
                                        <p:set>
                                          <p:cBhvr>
                                            <p:cTn id="38" dur="1" fill="hold">
                                              <p:stCondLst>
                                                <p:cond delay="0"/>
                                              </p:stCondLst>
                                            </p:cTn>
                                            <p:tgtEl>
                                              <p:spTgt spid="180"/>
                                            </p:tgtEl>
                                            <p:attrNameLst>
                                              <p:attrName>style.visibility</p:attrName>
                                            </p:attrNameLst>
                                          </p:cBhvr>
                                          <p:to>
                                            <p:strVal val="visible"/>
                                          </p:to>
                                        </p:set>
                                        <p:anim calcmode="lin" valueType="num" p14:bounceEnd="76000">
                                          <p:cBhvr additive="base">
                                            <p:cTn id="39" dur="2500" fill="hold"/>
                                            <p:tgtEl>
                                              <p:spTgt spid="180"/>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18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 grpId="0" animBg="1"/>
          <p:bldP spid="119" grpId="0" animBg="1"/>
          <p:bldP spid="174" grpId="0"/>
          <p:bldP spid="175" grpId="0"/>
          <p:bldP spid="17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15"/>
                                            </p:tgtEl>
                                            <p:attrNameLst>
                                              <p:attrName>style.visibility</p:attrName>
                                            </p:attrNameLst>
                                          </p:cBhvr>
                                          <p:to>
                                            <p:strVal val="visible"/>
                                          </p:to>
                                        </p:set>
                                        <p:anim calcmode="lin" valueType="num">
                                          <p:cBhvr additive="base">
                                            <p:cTn id="7" dur="2500" fill="hold"/>
                                            <p:tgtEl>
                                              <p:spTgt spid="115"/>
                                            </p:tgtEl>
                                            <p:attrNameLst>
                                              <p:attrName>ppt_x</p:attrName>
                                            </p:attrNameLst>
                                          </p:cBhvr>
                                          <p:tavLst>
                                            <p:tav tm="0">
                                              <p:val>
                                                <p:strVal val="#ppt_x"/>
                                              </p:val>
                                            </p:tav>
                                            <p:tav tm="100000">
                                              <p:val>
                                                <p:strVal val="#ppt_x"/>
                                              </p:val>
                                            </p:tav>
                                          </p:tavLst>
                                        </p:anim>
                                        <p:anim calcmode="lin" valueType="num">
                                          <p:cBhvr additive="base">
                                            <p:cTn id="8" dur="2500" fill="hold"/>
                                            <p:tgtEl>
                                              <p:spTgt spid="11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100"/>
                                      </p:stCondLst>
                                      <p:childTnLst>
                                        <p:set>
                                          <p:cBhvr>
                                            <p:cTn id="10" dur="1" fill="hold">
                                              <p:stCondLst>
                                                <p:cond delay="0"/>
                                              </p:stCondLst>
                                            </p:cTn>
                                            <p:tgtEl>
                                              <p:spTgt spid="116"/>
                                            </p:tgtEl>
                                            <p:attrNameLst>
                                              <p:attrName>style.visibility</p:attrName>
                                            </p:attrNameLst>
                                          </p:cBhvr>
                                          <p:to>
                                            <p:strVal val="visible"/>
                                          </p:to>
                                        </p:set>
                                        <p:anim calcmode="lin" valueType="num">
                                          <p:cBhvr additive="base">
                                            <p:cTn id="11" dur="2500" fill="hold"/>
                                            <p:tgtEl>
                                              <p:spTgt spid="116"/>
                                            </p:tgtEl>
                                            <p:attrNameLst>
                                              <p:attrName>ppt_x</p:attrName>
                                            </p:attrNameLst>
                                          </p:cBhvr>
                                          <p:tavLst>
                                            <p:tav tm="0">
                                              <p:val>
                                                <p:strVal val="#ppt_x"/>
                                              </p:val>
                                            </p:tav>
                                            <p:tav tm="100000">
                                              <p:val>
                                                <p:strVal val="#ppt_x"/>
                                              </p:val>
                                            </p:tav>
                                          </p:tavLst>
                                        </p:anim>
                                        <p:anim calcmode="lin" valueType="num">
                                          <p:cBhvr additive="base">
                                            <p:cTn id="12" dur="2500" fill="hold"/>
                                            <p:tgtEl>
                                              <p:spTgt spid="116"/>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200"/>
                                      </p:stCondLst>
                                      <p:childTnLst>
                                        <p:set>
                                          <p:cBhvr>
                                            <p:cTn id="14" dur="1" fill="hold">
                                              <p:stCondLst>
                                                <p:cond delay="0"/>
                                              </p:stCondLst>
                                            </p:cTn>
                                            <p:tgtEl>
                                              <p:spTgt spid="120"/>
                                            </p:tgtEl>
                                            <p:attrNameLst>
                                              <p:attrName>style.visibility</p:attrName>
                                            </p:attrNameLst>
                                          </p:cBhvr>
                                          <p:to>
                                            <p:strVal val="visible"/>
                                          </p:to>
                                        </p:set>
                                        <p:anim calcmode="lin" valueType="num">
                                          <p:cBhvr additive="base">
                                            <p:cTn id="15" dur="2500" fill="hold"/>
                                            <p:tgtEl>
                                              <p:spTgt spid="120"/>
                                            </p:tgtEl>
                                            <p:attrNameLst>
                                              <p:attrName>ppt_x</p:attrName>
                                            </p:attrNameLst>
                                          </p:cBhvr>
                                          <p:tavLst>
                                            <p:tav tm="0">
                                              <p:val>
                                                <p:strVal val="#ppt_x"/>
                                              </p:val>
                                            </p:tav>
                                            <p:tav tm="100000">
                                              <p:val>
                                                <p:strVal val="#ppt_x"/>
                                              </p:val>
                                            </p:tav>
                                          </p:tavLst>
                                        </p:anim>
                                        <p:anim calcmode="lin" valueType="num">
                                          <p:cBhvr additive="base">
                                            <p:cTn id="16" dur="2500" fill="hold"/>
                                            <p:tgtEl>
                                              <p:spTgt spid="120"/>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300"/>
                                      </p:stCondLst>
                                      <p:childTnLst>
                                        <p:set>
                                          <p:cBhvr>
                                            <p:cTn id="18" dur="1" fill="hold">
                                              <p:stCondLst>
                                                <p:cond delay="0"/>
                                              </p:stCondLst>
                                            </p:cTn>
                                            <p:tgtEl>
                                              <p:spTgt spid="119"/>
                                            </p:tgtEl>
                                            <p:attrNameLst>
                                              <p:attrName>style.visibility</p:attrName>
                                            </p:attrNameLst>
                                          </p:cBhvr>
                                          <p:to>
                                            <p:strVal val="visible"/>
                                          </p:to>
                                        </p:set>
                                        <p:anim calcmode="lin" valueType="num">
                                          <p:cBhvr additive="base">
                                            <p:cTn id="19" dur="2500" fill="hold"/>
                                            <p:tgtEl>
                                              <p:spTgt spid="119"/>
                                            </p:tgtEl>
                                            <p:attrNameLst>
                                              <p:attrName>ppt_x</p:attrName>
                                            </p:attrNameLst>
                                          </p:cBhvr>
                                          <p:tavLst>
                                            <p:tav tm="0">
                                              <p:val>
                                                <p:strVal val="#ppt_x"/>
                                              </p:val>
                                            </p:tav>
                                            <p:tav tm="100000">
                                              <p:val>
                                                <p:strVal val="#ppt_x"/>
                                              </p:val>
                                            </p:tav>
                                          </p:tavLst>
                                        </p:anim>
                                        <p:anim calcmode="lin" valueType="num">
                                          <p:cBhvr additive="base">
                                            <p:cTn id="20" dur="2500" fill="hold"/>
                                            <p:tgtEl>
                                              <p:spTgt spid="119"/>
                                            </p:tgtEl>
                                            <p:attrNameLst>
                                              <p:attrName>ppt_y</p:attrName>
                                            </p:attrNameLst>
                                          </p:cBhvr>
                                          <p:tavLst>
                                            <p:tav tm="0">
                                              <p:val>
                                                <p:strVal val="0-#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174"/>
                                            </p:tgtEl>
                                            <p:attrNameLst>
                                              <p:attrName>style.visibility</p:attrName>
                                            </p:attrNameLst>
                                          </p:cBhvr>
                                          <p:to>
                                            <p:strVal val="visible"/>
                                          </p:to>
                                        </p:set>
                                        <p:anim calcmode="lin" valueType="num">
                                          <p:cBhvr additive="base">
                                            <p:cTn id="23" dur="2500" fill="hold"/>
                                            <p:tgtEl>
                                              <p:spTgt spid="174"/>
                                            </p:tgtEl>
                                            <p:attrNameLst>
                                              <p:attrName>ppt_x</p:attrName>
                                            </p:attrNameLst>
                                          </p:cBhvr>
                                          <p:tavLst>
                                            <p:tav tm="0">
                                              <p:val>
                                                <p:strVal val="#ppt_x"/>
                                              </p:val>
                                            </p:tav>
                                            <p:tav tm="100000">
                                              <p:val>
                                                <p:strVal val="#ppt_x"/>
                                              </p:val>
                                            </p:tav>
                                          </p:tavLst>
                                        </p:anim>
                                        <p:anim calcmode="lin" valueType="num">
                                          <p:cBhvr additive="base">
                                            <p:cTn id="24" dur="2500" fill="hold"/>
                                            <p:tgtEl>
                                              <p:spTgt spid="174"/>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100"/>
                                      </p:stCondLst>
                                      <p:childTnLst>
                                        <p:set>
                                          <p:cBhvr>
                                            <p:cTn id="26" dur="1" fill="hold">
                                              <p:stCondLst>
                                                <p:cond delay="0"/>
                                              </p:stCondLst>
                                            </p:cTn>
                                            <p:tgtEl>
                                              <p:spTgt spid="175"/>
                                            </p:tgtEl>
                                            <p:attrNameLst>
                                              <p:attrName>style.visibility</p:attrName>
                                            </p:attrNameLst>
                                          </p:cBhvr>
                                          <p:to>
                                            <p:strVal val="visible"/>
                                          </p:to>
                                        </p:set>
                                        <p:anim calcmode="lin" valueType="num">
                                          <p:cBhvr additive="base">
                                            <p:cTn id="27" dur="2500" fill="hold"/>
                                            <p:tgtEl>
                                              <p:spTgt spid="175"/>
                                            </p:tgtEl>
                                            <p:attrNameLst>
                                              <p:attrName>ppt_x</p:attrName>
                                            </p:attrNameLst>
                                          </p:cBhvr>
                                          <p:tavLst>
                                            <p:tav tm="0">
                                              <p:val>
                                                <p:strVal val="#ppt_x"/>
                                              </p:val>
                                            </p:tav>
                                            <p:tav tm="100000">
                                              <p:val>
                                                <p:strVal val="#ppt_x"/>
                                              </p:val>
                                            </p:tav>
                                          </p:tavLst>
                                        </p:anim>
                                        <p:anim calcmode="lin" valueType="num">
                                          <p:cBhvr additive="base">
                                            <p:cTn id="28" dur="2500" fill="hold"/>
                                            <p:tgtEl>
                                              <p:spTgt spid="17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200"/>
                                      </p:stCondLst>
                                      <p:childTnLst>
                                        <p:set>
                                          <p:cBhvr>
                                            <p:cTn id="30" dur="1" fill="hold">
                                              <p:stCondLst>
                                                <p:cond delay="0"/>
                                              </p:stCondLst>
                                            </p:cTn>
                                            <p:tgtEl>
                                              <p:spTgt spid="176"/>
                                            </p:tgtEl>
                                            <p:attrNameLst>
                                              <p:attrName>style.visibility</p:attrName>
                                            </p:attrNameLst>
                                          </p:cBhvr>
                                          <p:to>
                                            <p:strVal val="visible"/>
                                          </p:to>
                                        </p:set>
                                        <p:anim calcmode="lin" valueType="num">
                                          <p:cBhvr additive="base">
                                            <p:cTn id="31" dur="2500" fill="hold"/>
                                            <p:tgtEl>
                                              <p:spTgt spid="176"/>
                                            </p:tgtEl>
                                            <p:attrNameLst>
                                              <p:attrName>ppt_x</p:attrName>
                                            </p:attrNameLst>
                                          </p:cBhvr>
                                          <p:tavLst>
                                            <p:tav tm="0">
                                              <p:val>
                                                <p:strVal val="#ppt_x"/>
                                              </p:val>
                                            </p:tav>
                                            <p:tav tm="100000">
                                              <p:val>
                                                <p:strVal val="#ppt_x"/>
                                              </p:val>
                                            </p:tav>
                                          </p:tavLst>
                                        </p:anim>
                                        <p:anim calcmode="lin" valueType="num">
                                          <p:cBhvr additive="base">
                                            <p:cTn id="32" dur="2500" fill="hold"/>
                                            <p:tgtEl>
                                              <p:spTgt spid="176"/>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300"/>
                                      </p:stCondLst>
                                      <p:childTnLst>
                                        <p:set>
                                          <p:cBhvr>
                                            <p:cTn id="34" dur="1" fill="hold">
                                              <p:stCondLst>
                                                <p:cond delay="0"/>
                                              </p:stCondLst>
                                            </p:cTn>
                                            <p:tgtEl>
                                              <p:spTgt spid="179"/>
                                            </p:tgtEl>
                                            <p:attrNameLst>
                                              <p:attrName>style.visibility</p:attrName>
                                            </p:attrNameLst>
                                          </p:cBhvr>
                                          <p:to>
                                            <p:strVal val="visible"/>
                                          </p:to>
                                        </p:set>
                                        <p:anim calcmode="lin" valueType="num">
                                          <p:cBhvr additive="base">
                                            <p:cTn id="35" dur="2500" fill="hold"/>
                                            <p:tgtEl>
                                              <p:spTgt spid="179"/>
                                            </p:tgtEl>
                                            <p:attrNameLst>
                                              <p:attrName>ppt_x</p:attrName>
                                            </p:attrNameLst>
                                          </p:cBhvr>
                                          <p:tavLst>
                                            <p:tav tm="0">
                                              <p:val>
                                                <p:strVal val="#ppt_x"/>
                                              </p:val>
                                            </p:tav>
                                            <p:tav tm="100000">
                                              <p:val>
                                                <p:strVal val="#ppt_x"/>
                                              </p:val>
                                            </p:tav>
                                          </p:tavLst>
                                        </p:anim>
                                        <p:anim calcmode="lin" valueType="num">
                                          <p:cBhvr additive="base">
                                            <p:cTn id="36" dur="2500" fill="hold"/>
                                            <p:tgtEl>
                                              <p:spTgt spid="179"/>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400"/>
                                      </p:stCondLst>
                                      <p:childTnLst>
                                        <p:set>
                                          <p:cBhvr>
                                            <p:cTn id="38" dur="1" fill="hold">
                                              <p:stCondLst>
                                                <p:cond delay="0"/>
                                              </p:stCondLst>
                                            </p:cTn>
                                            <p:tgtEl>
                                              <p:spTgt spid="180"/>
                                            </p:tgtEl>
                                            <p:attrNameLst>
                                              <p:attrName>style.visibility</p:attrName>
                                            </p:attrNameLst>
                                          </p:cBhvr>
                                          <p:to>
                                            <p:strVal val="visible"/>
                                          </p:to>
                                        </p:set>
                                        <p:anim calcmode="lin" valueType="num">
                                          <p:cBhvr additive="base">
                                            <p:cTn id="39" dur="2500" fill="hold"/>
                                            <p:tgtEl>
                                              <p:spTgt spid="180"/>
                                            </p:tgtEl>
                                            <p:attrNameLst>
                                              <p:attrName>ppt_x</p:attrName>
                                            </p:attrNameLst>
                                          </p:cBhvr>
                                          <p:tavLst>
                                            <p:tav tm="0">
                                              <p:val>
                                                <p:strVal val="#ppt_x"/>
                                              </p:val>
                                            </p:tav>
                                            <p:tav tm="100000">
                                              <p:val>
                                                <p:strVal val="#ppt_x"/>
                                              </p:val>
                                            </p:tav>
                                          </p:tavLst>
                                        </p:anim>
                                        <p:anim calcmode="lin" valueType="num">
                                          <p:cBhvr additive="base">
                                            <p:cTn id="40" dur="2500" fill="hold"/>
                                            <p:tgtEl>
                                              <p:spTgt spid="18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 grpId="0" animBg="1"/>
          <p:bldP spid="119" grpId="0" animBg="1"/>
          <p:bldP spid="174" grpId="0"/>
          <p:bldP spid="175" grpId="0"/>
          <p:bldP spid="179" grpId="0"/>
        </p:bldLst>
      </p:timing>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50FC707D-93A9-4BB3-A24F-788B422736DB}"/>
              </a:ext>
            </a:extLst>
          </p:cNvPr>
          <p:cNvSpPr/>
          <p:nvPr/>
        </p:nvSpPr>
        <p:spPr>
          <a:xfrm>
            <a:off x="14321365" y="5796881"/>
            <a:ext cx="6452928" cy="6452928"/>
          </a:xfrm>
          <a:prstGeom prst="ellipse">
            <a:avLst/>
          </a:prstGeom>
          <a:gradFill>
            <a:gsLst>
              <a:gs pos="0">
                <a:schemeClr val="bg2"/>
              </a:gs>
              <a:gs pos="100000">
                <a:schemeClr val="bg2">
                  <a:lumMod val="90000"/>
                </a:schemeClr>
              </a:gs>
            </a:gsLst>
            <a:path path="circle">
              <a:fillToRect l="100000" t="100000"/>
            </a:path>
          </a:gradFill>
          <a:ln>
            <a:noFill/>
          </a:ln>
          <a:effectLst>
            <a:outerShdw blurRad="838200" sx="102000" sy="102000" algn="ctr" rotWithShape="0">
              <a:schemeClr val="bg2">
                <a:lumMod val="75000"/>
                <a:alpha val="3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Oval 2">
            <a:extLst>
              <a:ext uri="{FF2B5EF4-FFF2-40B4-BE49-F238E27FC236}">
                <a16:creationId xmlns:a16="http://schemas.microsoft.com/office/drawing/2014/main" id="{4C190760-BB54-4CC6-A8DA-3BC7B41AC0B2}"/>
              </a:ext>
            </a:extLst>
          </p:cNvPr>
          <p:cNvSpPr/>
          <p:nvPr/>
        </p:nvSpPr>
        <p:spPr>
          <a:xfrm>
            <a:off x="8851412" y="6168198"/>
            <a:ext cx="1422229" cy="1422229"/>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 name="Freeform: Shape 3">
            <a:extLst>
              <a:ext uri="{FF2B5EF4-FFF2-40B4-BE49-F238E27FC236}">
                <a16:creationId xmlns:a16="http://schemas.microsoft.com/office/drawing/2014/main" id="{0EF7CD1F-FC0B-4D72-B132-31D43C926E6D}"/>
              </a:ext>
            </a:extLst>
          </p:cNvPr>
          <p:cNvSpPr/>
          <p:nvPr/>
        </p:nvSpPr>
        <p:spPr>
          <a:xfrm>
            <a:off x="13004913" y="12462820"/>
            <a:ext cx="8780770" cy="1333469"/>
          </a:xfrm>
          <a:custGeom>
            <a:avLst/>
            <a:gdLst>
              <a:gd name="connsiteX0" fmla="*/ 6656261 w 6648450"/>
              <a:gd name="connsiteY0" fmla="*/ 505492 h 1009650"/>
              <a:gd name="connsiteX1" fmla="*/ 3328130 w 6648450"/>
              <a:gd name="connsiteY1" fmla="*/ 1010983 h 1009650"/>
              <a:gd name="connsiteX2" fmla="*/ 0 w 6648450"/>
              <a:gd name="connsiteY2" fmla="*/ 505492 h 1009650"/>
              <a:gd name="connsiteX3" fmla="*/ 3328130 w 6648450"/>
              <a:gd name="connsiteY3" fmla="*/ 0 h 1009650"/>
              <a:gd name="connsiteX4" fmla="*/ 6656261 w 6648450"/>
              <a:gd name="connsiteY4" fmla="*/ 505492 h 1009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48450" h="1009650">
                <a:moveTo>
                  <a:pt x="6656261" y="505492"/>
                </a:moveTo>
                <a:cubicBezTo>
                  <a:pt x="6656261" y="784667"/>
                  <a:pt x="5166206" y="1010983"/>
                  <a:pt x="3328130" y="1010983"/>
                </a:cubicBezTo>
                <a:cubicBezTo>
                  <a:pt x="1490055" y="1010983"/>
                  <a:pt x="0" y="784667"/>
                  <a:pt x="0" y="505492"/>
                </a:cubicBezTo>
                <a:cubicBezTo>
                  <a:pt x="0" y="226316"/>
                  <a:pt x="1490055" y="0"/>
                  <a:pt x="3328130" y="0"/>
                </a:cubicBezTo>
                <a:cubicBezTo>
                  <a:pt x="5166206" y="0"/>
                  <a:pt x="6656261" y="226316"/>
                  <a:pt x="6656261" y="505492"/>
                </a:cubicBezTo>
                <a:close/>
              </a:path>
            </a:pathLst>
          </a:custGeom>
          <a:solidFill>
            <a:schemeClr val="bg2">
              <a:lumMod val="90000"/>
            </a:schemeClr>
          </a:solidFill>
          <a:ln w="9525" cap="flat">
            <a:noFill/>
            <a:prstDash val="solid"/>
            <a:miter/>
          </a:ln>
        </p:spPr>
        <p:txBody>
          <a:bodyPr rtlCol="0" anchor="ctr"/>
          <a:lstStyle/>
          <a:p>
            <a:endParaRPr lang="en-US"/>
          </a:p>
        </p:txBody>
      </p:sp>
      <p:grpSp>
        <p:nvGrpSpPr>
          <p:cNvPr id="5" name="Group 4">
            <a:extLst>
              <a:ext uri="{FF2B5EF4-FFF2-40B4-BE49-F238E27FC236}">
                <a16:creationId xmlns:a16="http://schemas.microsoft.com/office/drawing/2014/main" id="{71293872-B321-4411-A03E-55EB0C113755}"/>
              </a:ext>
            </a:extLst>
          </p:cNvPr>
          <p:cNvGrpSpPr/>
          <p:nvPr/>
        </p:nvGrpSpPr>
        <p:grpSpPr>
          <a:xfrm>
            <a:off x="17799165" y="7269823"/>
            <a:ext cx="4063308" cy="5837842"/>
            <a:chOff x="15202439" y="5271886"/>
            <a:chExt cx="3076575" cy="4420182"/>
          </a:xfrm>
          <a:effectLst>
            <a:outerShdw blurRad="901700" sx="102000" sy="102000" algn="ctr" rotWithShape="0">
              <a:schemeClr val="accent3">
                <a:alpha val="72000"/>
              </a:schemeClr>
            </a:outerShdw>
          </a:effectLst>
        </p:grpSpPr>
        <p:sp>
          <p:nvSpPr>
            <p:cNvPr id="6" name="Freeform: Shape 5">
              <a:extLst>
                <a:ext uri="{FF2B5EF4-FFF2-40B4-BE49-F238E27FC236}">
                  <a16:creationId xmlns:a16="http://schemas.microsoft.com/office/drawing/2014/main" id="{7EA7317D-C645-436E-8D26-EB71A2A1E4CB}"/>
                </a:ext>
              </a:extLst>
            </p:cNvPr>
            <p:cNvSpPr/>
            <p:nvPr/>
          </p:nvSpPr>
          <p:spPr>
            <a:xfrm>
              <a:off x="15672212" y="7787068"/>
              <a:ext cx="828675" cy="1905000"/>
            </a:xfrm>
            <a:custGeom>
              <a:avLst/>
              <a:gdLst>
                <a:gd name="connsiteX0" fmla="*/ 547211 w 828675"/>
                <a:gd name="connsiteY0" fmla="*/ 0 h 1905000"/>
                <a:gd name="connsiteX1" fmla="*/ 0 w 828675"/>
                <a:gd name="connsiteY1" fmla="*/ 1908143 h 1905000"/>
                <a:gd name="connsiteX2" fmla="*/ 82296 w 828675"/>
                <a:gd name="connsiteY2" fmla="*/ 1908143 h 1905000"/>
                <a:gd name="connsiteX3" fmla="*/ 834485 w 828675"/>
                <a:gd name="connsiteY3" fmla="*/ 50863 h 1905000"/>
              </a:gdLst>
              <a:ahLst/>
              <a:cxnLst>
                <a:cxn ang="0">
                  <a:pos x="connsiteX0" y="connsiteY0"/>
                </a:cxn>
                <a:cxn ang="0">
                  <a:pos x="connsiteX1" y="connsiteY1"/>
                </a:cxn>
                <a:cxn ang="0">
                  <a:pos x="connsiteX2" y="connsiteY2"/>
                </a:cxn>
                <a:cxn ang="0">
                  <a:pos x="connsiteX3" y="connsiteY3"/>
                </a:cxn>
              </a:cxnLst>
              <a:rect l="l" t="t" r="r" b="b"/>
              <a:pathLst>
                <a:path w="828675" h="1905000">
                  <a:moveTo>
                    <a:pt x="547211" y="0"/>
                  </a:moveTo>
                  <a:lnTo>
                    <a:pt x="0" y="1908143"/>
                  </a:lnTo>
                  <a:lnTo>
                    <a:pt x="82296" y="1908143"/>
                  </a:lnTo>
                  <a:lnTo>
                    <a:pt x="834485" y="50863"/>
                  </a:lnTo>
                </a:path>
              </a:pathLst>
            </a:custGeom>
            <a:solidFill>
              <a:schemeClr val="accent3">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7" name="Freeform: Shape 6">
              <a:extLst>
                <a:ext uri="{FF2B5EF4-FFF2-40B4-BE49-F238E27FC236}">
                  <a16:creationId xmlns:a16="http://schemas.microsoft.com/office/drawing/2014/main" id="{36E93E7A-74B8-43C7-A652-7F6ED32F0D94}"/>
                </a:ext>
              </a:extLst>
            </p:cNvPr>
            <p:cNvSpPr/>
            <p:nvPr/>
          </p:nvSpPr>
          <p:spPr>
            <a:xfrm>
              <a:off x="16797400" y="7738395"/>
              <a:ext cx="828675" cy="1905000"/>
            </a:xfrm>
            <a:custGeom>
              <a:avLst/>
              <a:gdLst>
                <a:gd name="connsiteX0" fmla="*/ 287274 w 828675"/>
                <a:gd name="connsiteY0" fmla="*/ 0 h 1905000"/>
                <a:gd name="connsiteX1" fmla="*/ 834485 w 828675"/>
                <a:gd name="connsiteY1" fmla="*/ 1908143 h 1905000"/>
                <a:gd name="connsiteX2" fmla="*/ 752190 w 828675"/>
                <a:gd name="connsiteY2" fmla="*/ 1908143 h 1905000"/>
                <a:gd name="connsiteX3" fmla="*/ 0 w 828675"/>
                <a:gd name="connsiteY3" fmla="*/ 50863 h 1905000"/>
              </a:gdLst>
              <a:ahLst/>
              <a:cxnLst>
                <a:cxn ang="0">
                  <a:pos x="connsiteX0" y="connsiteY0"/>
                </a:cxn>
                <a:cxn ang="0">
                  <a:pos x="connsiteX1" y="connsiteY1"/>
                </a:cxn>
                <a:cxn ang="0">
                  <a:pos x="connsiteX2" y="connsiteY2"/>
                </a:cxn>
                <a:cxn ang="0">
                  <a:pos x="connsiteX3" y="connsiteY3"/>
                </a:cxn>
              </a:cxnLst>
              <a:rect l="l" t="t" r="r" b="b"/>
              <a:pathLst>
                <a:path w="828675" h="1905000">
                  <a:moveTo>
                    <a:pt x="287274" y="0"/>
                  </a:moveTo>
                  <a:lnTo>
                    <a:pt x="834485" y="1908143"/>
                  </a:lnTo>
                  <a:lnTo>
                    <a:pt x="752190" y="1908143"/>
                  </a:lnTo>
                  <a:lnTo>
                    <a:pt x="0" y="50863"/>
                  </a:lnTo>
                </a:path>
              </a:pathLst>
            </a:custGeom>
            <a:solidFill>
              <a:schemeClr val="accent3">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8" name="Freeform: Shape 7">
              <a:extLst>
                <a:ext uri="{FF2B5EF4-FFF2-40B4-BE49-F238E27FC236}">
                  <a16:creationId xmlns:a16="http://schemas.microsoft.com/office/drawing/2014/main" id="{BA4E8347-98DD-4275-8F51-704C9984BF73}"/>
                </a:ext>
              </a:extLst>
            </p:cNvPr>
            <p:cNvSpPr/>
            <p:nvPr/>
          </p:nvSpPr>
          <p:spPr>
            <a:xfrm>
              <a:off x="16355060" y="8141779"/>
              <a:ext cx="762000" cy="457200"/>
            </a:xfrm>
            <a:custGeom>
              <a:avLst/>
              <a:gdLst>
                <a:gd name="connsiteX0" fmla="*/ 29718 w 762000"/>
                <a:gd name="connsiteY0" fmla="*/ 0 h 457200"/>
                <a:gd name="connsiteX1" fmla="*/ 719708 w 762000"/>
                <a:gd name="connsiteY1" fmla="*/ 338709 h 457200"/>
                <a:gd name="connsiteX2" fmla="*/ 770573 w 762000"/>
                <a:gd name="connsiteY2" fmla="*/ 465392 h 457200"/>
                <a:gd name="connsiteX3" fmla="*/ 0 w 762000"/>
                <a:gd name="connsiteY3" fmla="*/ 74200 h 457200"/>
              </a:gdLst>
              <a:ahLst/>
              <a:cxnLst>
                <a:cxn ang="0">
                  <a:pos x="connsiteX0" y="connsiteY0"/>
                </a:cxn>
                <a:cxn ang="0">
                  <a:pos x="connsiteX1" y="connsiteY1"/>
                </a:cxn>
                <a:cxn ang="0">
                  <a:pos x="connsiteX2" y="connsiteY2"/>
                </a:cxn>
                <a:cxn ang="0">
                  <a:pos x="connsiteX3" y="connsiteY3"/>
                </a:cxn>
              </a:cxnLst>
              <a:rect l="l" t="t" r="r" b="b"/>
              <a:pathLst>
                <a:path w="762000" h="457200">
                  <a:moveTo>
                    <a:pt x="29718" y="0"/>
                  </a:moveTo>
                  <a:lnTo>
                    <a:pt x="719708" y="338709"/>
                  </a:lnTo>
                  <a:lnTo>
                    <a:pt x="770573" y="465392"/>
                  </a:lnTo>
                  <a:lnTo>
                    <a:pt x="0" y="74200"/>
                  </a:lnTo>
                  <a:close/>
                </a:path>
              </a:pathLst>
            </a:custGeom>
            <a:solidFill>
              <a:schemeClr val="accent3">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9" name="Freeform: Shape 8">
              <a:extLst>
                <a:ext uri="{FF2B5EF4-FFF2-40B4-BE49-F238E27FC236}">
                  <a16:creationId xmlns:a16="http://schemas.microsoft.com/office/drawing/2014/main" id="{A504577E-BE51-411D-8494-5CE5713FFCD7}"/>
                </a:ext>
              </a:extLst>
            </p:cNvPr>
            <p:cNvSpPr/>
            <p:nvPr/>
          </p:nvSpPr>
          <p:spPr>
            <a:xfrm>
              <a:off x="16198088" y="8141779"/>
              <a:ext cx="762000" cy="457200"/>
            </a:xfrm>
            <a:custGeom>
              <a:avLst/>
              <a:gdLst>
                <a:gd name="connsiteX0" fmla="*/ 740854 w 762000"/>
                <a:gd name="connsiteY0" fmla="*/ 0 h 457200"/>
                <a:gd name="connsiteX1" fmla="*/ 50863 w 762000"/>
                <a:gd name="connsiteY1" fmla="*/ 338709 h 457200"/>
                <a:gd name="connsiteX2" fmla="*/ 0 w 762000"/>
                <a:gd name="connsiteY2" fmla="*/ 465392 h 457200"/>
                <a:gd name="connsiteX3" fmla="*/ 770572 w 762000"/>
                <a:gd name="connsiteY3" fmla="*/ 74200 h 457200"/>
              </a:gdLst>
              <a:ahLst/>
              <a:cxnLst>
                <a:cxn ang="0">
                  <a:pos x="connsiteX0" y="connsiteY0"/>
                </a:cxn>
                <a:cxn ang="0">
                  <a:pos x="connsiteX1" y="connsiteY1"/>
                </a:cxn>
                <a:cxn ang="0">
                  <a:pos x="connsiteX2" y="connsiteY2"/>
                </a:cxn>
                <a:cxn ang="0">
                  <a:pos x="connsiteX3" y="connsiteY3"/>
                </a:cxn>
              </a:cxnLst>
              <a:rect l="l" t="t" r="r" b="b"/>
              <a:pathLst>
                <a:path w="762000" h="457200">
                  <a:moveTo>
                    <a:pt x="740854" y="0"/>
                  </a:moveTo>
                  <a:lnTo>
                    <a:pt x="50863" y="338709"/>
                  </a:lnTo>
                  <a:lnTo>
                    <a:pt x="0" y="465392"/>
                  </a:lnTo>
                  <a:lnTo>
                    <a:pt x="770572" y="74200"/>
                  </a:lnTo>
                  <a:close/>
                </a:path>
              </a:pathLst>
            </a:custGeom>
            <a:solidFill>
              <a:schemeClr val="accent3">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0" name="Freeform: Shape 9">
              <a:extLst>
                <a:ext uri="{FF2B5EF4-FFF2-40B4-BE49-F238E27FC236}">
                  <a16:creationId xmlns:a16="http://schemas.microsoft.com/office/drawing/2014/main" id="{C41608D2-3D97-434C-8190-8147BC8A3F08}"/>
                </a:ext>
              </a:extLst>
            </p:cNvPr>
            <p:cNvSpPr/>
            <p:nvPr/>
          </p:nvSpPr>
          <p:spPr>
            <a:xfrm>
              <a:off x="15202439" y="5271886"/>
              <a:ext cx="3076575" cy="2628900"/>
            </a:xfrm>
            <a:custGeom>
              <a:avLst/>
              <a:gdLst>
                <a:gd name="connsiteX0" fmla="*/ 0 w 3076575"/>
                <a:gd name="connsiteY0" fmla="*/ 2420694 h 2628900"/>
                <a:gd name="connsiteX1" fmla="*/ 445389 w 3076575"/>
                <a:gd name="connsiteY1" fmla="*/ 2267722 h 2628900"/>
                <a:gd name="connsiteX2" fmla="*/ 1802416 w 3076575"/>
                <a:gd name="connsiteY2" fmla="*/ 2163328 h 2628900"/>
                <a:gd name="connsiteX3" fmla="*/ 2238756 w 3076575"/>
                <a:gd name="connsiteY3" fmla="*/ 1896533 h 2628900"/>
                <a:gd name="connsiteX4" fmla="*/ 2640711 w 3076575"/>
                <a:gd name="connsiteY4" fmla="*/ 744103 h 2628900"/>
                <a:gd name="connsiteX5" fmla="*/ 2838545 w 3076575"/>
                <a:gd name="connsiteY5" fmla="*/ 215180 h 2628900"/>
                <a:gd name="connsiteX6" fmla="*/ 3077337 w 3076575"/>
                <a:gd name="connsiteY6" fmla="*/ 7725 h 2628900"/>
                <a:gd name="connsiteX7" fmla="*/ 2859595 w 3076575"/>
                <a:gd name="connsiteY7" fmla="*/ 684095 h 2628900"/>
                <a:gd name="connsiteX8" fmla="*/ 2650045 w 3076575"/>
                <a:gd name="connsiteY8" fmla="*/ 1766231 h 2628900"/>
                <a:gd name="connsiteX9" fmla="*/ 2441448 w 3076575"/>
                <a:gd name="connsiteY9" fmla="*/ 2392785 h 2628900"/>
                <a:gd name="connsiteX10" fmla="*/ 1832420 w 3076575"/>
                <a:gd name="connsiteY10" fmla="*/ 2629672 h 2628900"/>
                <a:gd name="connsiteX11" fmla="*/ 239173 w 3076575"/>
                <a:gd name="connsiteY11" fmla="*/ 2462127 h 2628900"/>
                <a:gd name="connsiteX12" fmla="*/ 0 w 3076575"/>
                <a:gd name="connsiteY12" fmla="*/ 2420694 h 262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76575" h="2628900">
                  <a:moveTo>
                    <a:pt x="0" y="2420694"/>
                  </a:moveTo>
                  <a:cubicBezTo>
                    <a:pt x="0" y="2420694"/>
                    <a:pt x="69913" y="2275437"/>
                    <a:pt x="445389" y="2267722"/>
                  </a:cubicBezTo>
                  <a:cubicBezTo>
                    <a:pt x="820959" y="2260007"/>
                    <a:pt x="1559242" y="2222383"/>
                    <a:pt x="1802416" y="2163328"/>
                  </a:cubicBezTo>
                  <a:cubicBezTo>
                    <a:pt x="2045589" y="2104273"/>
                    <a:pt x="2190083" y="1980829"/>
                    <a:pt x="2238756" y="1896533"/>
                  </a:cubicBezTo>
                  <a:cubicBezTo>
                    <a:pt x="2287429" y="1812236"/>
                    <a:pt x="2612802" y="826970"/>
                    <a:pt x="2640711" y="744103"/>
                  </a:cubicBezTo>
                  <a:cubicBezTo>
                    <a:pt x="2668620" y="661235"/>
                    <a:pt x="2764441" y="322146"/>
                    <a:pt x="2838545" y="215180"/>
                  </a:cubicBezTo>
                  <a:cubicBezTo>
                    <a:pt x="2912650" y="108214"/>
                    <a:pt x="3035713" y="-34947"/>
                    <a:pt x="3077337" y="7725"/>
                  </a:cubicBezTo>
                  <a:cubicBezTo>
                    <a:pt x="3118961" y="50397"/>
                    <a:pt x="2964752" y="250422"/>
                    <a:pt x="2859595" y="684095"/>
                  </a:cubicBezTo>
                  <a:cubicBezTo>
                    <a:pt x="2754439" y="1117864"/>
                    <a:pt x="2663190" y="1606592"/>
                    <a:pt x="2650045" y="1766231"/>
                  </a:cubicBezTo>
                  <a:cubicBezTo>
                    <a:pt x="2636996" y="1925870"/>
                    <a:pt x="2606897" y="2240957"/>
                    <a:pt x="2441448" y="2392785"/>
                  </a:cubicBezTo>
                  <a:cubicBezTo>
                    <a:pt x="2275903" y="2544614"/>
                    <a:pt x="2086451" y="2651580"/>
                    <a:pt x="1832420" y="2629672"/>
                  </a:cubicBezTo>
                  <a:cubicBezTo>
                    <a:pt x="1578387" y="2607765"/>
                    <a:pt x="417957" y="2439267"/>
                    <a:pt x="239173" y="2462127"/>
                  </a:cubicBezTo>
                  <a:cubicBezTo>
                    <a:pt x="60388" y="2484987"/>
                    <a:pt x="0" y="2420694"/>
                    <a:pt x="0" y="2420694"/>
                  </a:cubicBezTo>
                  <a:close/>
                </a:path>
              </a:pathLst>
            </a:custGeom>
            <a:solidFill>
              <a:schemeClr val="accent3"/>
            </a:solidFill>
            <a:ln w="9525" cap="flat">
              <a:noFill/>
              <a:prstDash val="solid"/>
              <a:miter/>
            </a:ln>
          </p:spPr>
          <p:txBody>
            <a:bodyPr rtlCol="0" anchor="ctr"/>
            <a:lstStyle/>
            <a:p>
              <a:endParaRPr lang="en-US"/>
            </a:p>
          </p:txBody>
        </p:sp>
      </p:grpSp>
      <p:grpSp>
        <p:nvGrpSpPr>
          <p:cNvPr id="11" name="Group 10">
            <a:extLst>
              <a:ext uri="{FF2B5EF4-FFF2-40B4-BE49-F238E27FC236}">
                <a16:creationId xmlns:a16="http://schemas.microsoft.com/office/drawing/2014/main" id="{2351D0C8-393E-435C-A9A8-98A5CC7670FC}"/>
              </a:ext>
            </a:extLst>
          </p:cNvPr>
          <p:cNvGrpSpPr/>
          <p:nvPr/>
        </p:nvGrpSpPr>
        <p:grpSpPr>
          <a:xfrm>
            <a:off x="16494389" y="5360046"/>
            <a:ext cx="4386770" cy="7823852"/>
            <a:chOff x="11602370" y="3825879"/>
            <a:chExt cx="3321488" cy="5923910"/>
          </a:xfrm>
        </p:grpSpPr>
        <p:sp>
          <p:nvSpPr>
            <p:cNvPr id="12" name="Freeform: Shape 11">
              <a:extLst>
                <a:ext uri="{FF2B5EF4-FFF2-40B4-BE49-F238E27FC236}">
                  <a16:creationId xmlns:a16="http://schemas.microsoft.com/office/drawing/2014/main" id="{AD0A04A9-25EF-4B21-88AC-DB3FDDD8533B}"/>
                </a:ext>
              </a:extLst>
            </p:cNvPr>
            <p:cNvSpPr/>
            <p:nvPr/>
          </p:nvSpPr>
          <p:spPr>
            <a:xfrm>
              <a:off x="12487334" y="9138745"/>
              <a:ext cx="133350" cy="247650"/>
            </a:xfrm>
            <a:custGeom>
              <a:avLst/>
              <a:gdLst>
                <a:gd name="connsiteX0" fmla="*/ 0 w 133350"/>
                <a:gd name="connsiteY0" fmla="*/ 16050 h 247650"/>
                <a:gd name="connsiteX1" fmla="*/ 92921 w 133350"/>
                <a:gd name="connsiteY1" fmla="*/ 0 h 247650"/>
                <a:gd name="connsiteX2" fmla="*/ 133758 w 133350"/>
                <a:gd name="connsiteY2" fmla="*/ 236432 h 247650"/>
                <a:gd name="connsiteX3" fmla="*/ 40837 w 133350"/>
                <a:gd name="connsiteY3" fmla="*/ 252481 h 247650"/>
              </a:gdLst>
              <a:ahLst/>
              <a:cxnLst>
                <a:cxn ang="0">
                  <a:pos x="connsiteX0" y="connsiteY0"/>
                </a:cxn>
                <a:cxn ang="0">
                  <a:pos x="connsiteX1" y="connsiteY1"/>
                </a:cxn>
                <a:cxn ang="0">
                  <a:pos x="connsiteX2" y="connsiteY2"/>
                </a:cxn>
                <a:cxn ang="0">
                  <a:pos x="connsiteX3" y="connsiteY3"/>
                </a:cxn>
              </a:cxnLst>
              <a:rect l="l" t="t" r="r" b="b"/>
              <a:pathLst>
                <a:path w="133350" h="247650">
                  <a:moveTo>
                    <a:pt x="0" y="16050"/>
                  </a:moveTo>
                  <a:lnTo>
                    <a:pt x="92921" y="0"/>
                  </a:lnTo>
                  <a:lnTo>
                    <a:pt x="133758" y="236432"/>
                  </a:lnTo>
                  <a:lnTo>
                    <a:pt x="40837" y="252481"/>
                  </a:lnTo>
                  <a:close/>
                </a:path>
              </a:pathLst>
            </a:custGeom>
            <a:solidFill>
              <a:srgbClr val="FFB2BA"/>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1B1CE3F7-40EB-4B19-9311-AC8D521A60D3}"/>
                </a:ext>
              </a:extLst>
            </p:cNvPr>
            <p:cNvSpPr/>
            <p:nvPr/>
          </p:nvSpPr>
          <p:spPr>
            <a:xfrm>
              <a:off x="12171117" y="9328308"/>
              <a:ext cx="561975" cy="295275"/>
            </a:xfrm>
            <a:custGeom>
              <a:avLst/>
              <a:gdLst>
                <a:gd name="connsiteX0" fmla="*/ 319174 w 561975"/>
                <a:gd name="connsiteY0" fmla="*/ 69914 h 295275"/>
                <a:gd name="connsiteX1" fmla="*/ 207922 w 561975"/>
                <a:gd name="connsiteY1" fmla="*/ 145923 h 295275"/>
                <a:gd name="connsiteX2" fmla="*/ 42378 w 561975"/>
                <a:gd name="connsiteY2" fmla="*/ 192881 h 295275"/>
                <a:gd name="connsiteX3" fmla="*/ 54950 w 561975"/>
                <a:gd name="connsiteY3" fmla="*/ 300228 h 295275"/>
                <a:gd name="connsiteX4" fmla="*/ 567301 w 561975"/>
                <a:gd name="connsiteY4" fmla="*/ 228886 h 295275"/>
                <a:gd name="connsiteX5" fmla="*/ 491481 w 561975"/>
                <a:gd name="connsiteY5" fmla="*/ 62008 h 295275"/>
                <a:gd name="connsiteX6" fmla="*/ 466621 w 561975"/>
                <a:gd name="connsiteY6" fmla="*/ 0 h 295275"/>
                <a:gd name="connsiteX7" fmla="*/ 313364 w 561975"/>
                <a:gd name="connsiteY7" fmla="*/ 26480 h 295275"/>
                <a:gd name="connsiteX8" fmla="*/ 319174 w 561975"/>
                <a:gd name="connsiteY8" fmla="*/ 6991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975" h="295275">
                  <a:moveTo>
                    <a:pt x="319174" y="69914"/>
                  </a:moveTo>
                  <a:cubicBezTo>
                    <a:pt x="319174" y="69914"/>
                    <a:pt x="268215" y="118872"/>
                    <a:pt x="207922" y="145923"/>
                  </a:cubicBezTo>
                  <a:cubicBezTo>
                    <a:pt x="147629" y="172974"/>
                    <a:pt x="105528" y="162306"/>
                    <a:pt x="42378" y="192881"/>
                  </a:cubicBezTo>
                  <a:cubicBezTo>
                    <a:pt x="-20773" y="223457"/>
                    <a:pt x="-10676" y="306800"/>
                    <a:pt x="54950" y="300228"/>
                  </a:cubicBezTo>
                  <a:cubicBezTo>
                    <a:pt x="120578" y="293656"/>
                    <a:pt x="558919" y="290132"/>
                    <a:pt x="567301" y="228886"/>
                  </a:cubicBezTo>
                  <a:cubicBezTo>
                    <a:pt x="582160" y="120015"/>
                    <a:pt x="510531" y="105728"/>
                    <a:pt x="491481" y="62008"/>
                  </a:cubicBezTo>
                  <a:cubicBezTo>
                    <a:pt x="472431" y="18288"/>
                    <a:pt x="466621" y="0"/>
                    <a:pt x="466621" y="0"/>
                  </a:cubicBezTo>
                  <a:lnTo>
                    <a:pt x="313364" y="26480"/>
                  </a:lnTo>
                  <a:lnTo>
                    <a:pt x="319174" y="69914"/>
                  </a:lnTo>
                  <a:close/>
                </a:path>
              </a:pathLst>
            </a:custGeom>
            <a:solidFill>
              <a:srgbClr val="001149"/>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D559640D-3501-4787-B1BF-C1D03A132A1F}"/>
                </a:ext>
              </a:extLst>
            </p:cNvPr>
            <p:cNvSpPr/>
            <p:nvPr/>
          </p:nvSpPr>
          <p:spPr>
            <a:xfrm>
              <a:off x="11823089" y="6441662"/>
              <a:ext cx="3009900" cy="2752725"/>
            </a:xfrm>
            <a:custGeom>
              <a:avLst/>
              <a:gdLst>
                <a:gd name="connsiteX0" fmla="*/ 2409611 w 3009900"/>
                <a:gd name="connsiteY0" fmla="*/ 1111853 h 2752725"/>
                <a:gd name="connsiteX1" fmla="*/ 973907 w 3009900"/>
                <a:gd name="connsiteY1" fmla="*/ 1111853 h 2752725"/>
                <a:gd name="connsiteX2" fmla="*/ 813601 w 3009900"/>
                <a:gd name="connsiteY2" fmla="*/ 1258824 h 2752725"/>
                <a:gd name="connsiteX3" fmla="*/ 870085 w 3009900"/>
                <a:gd name="connsiteY3" fmla="*/ 2722721 h 2752725"/>
                <a:gd name="connsiteX4" fmla="*/ 836652 w 3009900"/>
                <a:gd name="connsiteY4" fmla="*/ 2751773 h 2752725"/>
                <a:gd name="connsiteX5" fmla="*/ 596717 w 3009900"/>
                <a:gd name="connsiteY5" fmla="*/ 2757297 h 2752725"/>
                <a:gd name="connsiteX6" fmla="*/ 518136 w 3009900"/>
                <a:gd name="connsiteY6" fmla="*/ 2698242 h 2752725"/>
                <a:gd name="connsiteX7" fmla="*/ 9024 w 3009900"/>
                <a:gd name="connsiteY7" fmla="*/ 976693 h 2752725"/>
                <a:gd name="connsiteX8" fmla="*/ 843510 w 3009900"/>
                <a:gd name="connsiteY8" fmla="*/ 7906 h 2752725"/>
                <a:gd name="connsiteX9" fmla="*/ 2879384 w 3009900"/>
                <a:gd name="connsiteY9" fmla="*/ 0 h 2752725"/>
                <a:gd name="connsiteX10" fmla="*/ 3009876 w 3009900"/>
                <a:gd name="connsiteY10" fmla="*/ 473012 h 2752725"/>
                <a:gd name="connsiteX11" fmla="*/ 2409611 w 3009900"/>
                <a:gd name="connsiteY11" fmla="*/ 1111853 h 275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09900" h="2752725">
                  <a:moveTo>
                    <a:pt x="2409611" y="1111853"/>
                  </a:moveTo>
                  <a:lnTo>
                    <a:pt x="973907" y="1111853"/>
                  </a:lnTo>
                  <a:cubicBezTo>
                    <a:pt x="890468" y="1111853"/>
                    <a:pt x="820841" y="1175671"/>
                    <a:pt x="813601" y="1258824"/>
                  </a:cubicBezTo>
                  <a:cubicBezTo>
                    <a:pt x="950666" y="1835182"/>
                    <a:pt x="955047" y="2208562"/>
                    <a:pt x="870085" y="2722721"/>
                  </a:cubicBezTo>
                  <a:cubicBezTo>
                    <a:pt x="867322" y="2739104"/>
                    <a:pt x="853321" y="2751392"/>
                    <a:pt x="836652" y="2751773"/>
                  </a:cubicBezTo>
                  <a:lnTo>
                    <a:pt x="596717" y="2757297"/>
                  </a:lnTo>
                  <a:cubicBezTo>
                    <a:pt x="560046" y="2758154"/>
                    <a:pt x="527565" y="2733770"/>
                    <a:pt x="518136" y="2698242"/>
                  </a:cubicBezTo>
                  <a:lnTo>
                    <a:pt x="9024" y="976693"/>
                  </a:lnTo>
                  <a:cubicBezTo>
                    <a:pt x="-65271" y="467201"/>
                    <a:pt x="328588" y="9906"/>
                    <a:pt x="843510" y="7906"/>
                  </a:cubicBezTo>
                  <a:lnTo>
                    <a:pt x="2879384" y="0"/>
                  </a:lnTo>
                  <a:cubicBezTo>
                    <a:pt x="2957012" y="156305"/>
                    <a:pt x="2999874" y="313944"/>
                    <a:pt x="3009876" y="473012"/>
                  </a:cubicBezTo>
                  <a:cubicBezTo>
                    <a:pt x="3031688" y="819245"/>
                    <a:pt x="2756511" y="1111853"/>
                    <a:pt x="2409611" y="1111853"/>
                  </a:cubicBezTo>
                  <a:close/>
                </a:path>
              </a:pathLst>
            </a:custGeom>
            <a:solidFill>
              <a:srgbClr val="080872"/>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2DC4D3F9-9605-4B40-8A2D-2D947A56DF9F}"/>
                </a:ext>
              </a:extLst>
            </p:cNvPr>
            <p:cNvSpPr/>
            <p:nvPr/>
          </p:nvSpPr>
          <p:spPr>
            <a:xfrm>
              <a:off x="11786316" y="5810703"/>
              <a:ext cx="352425" cy="171450"/>
            </a:xfrm>
            <a:custGeom>
              <a:avLst/>
              <a:gdLst>
                <a:gd name="connsiteX0" fmla="*/ 338881 w 352425"/>
                <a:gd name="connsiteY0" fmla="*/ 149660 h 171450"/>
                <a:gd name="connsiteX1" fmla="*/ 30747 w 352425"/>
                <a:gd name="connsiteY1" fmla="*/ 176711 h 171450"/>
                <a:gd name="connsiteX2" fmla="*/ 5506 w 352425"/>
                <a:gd name="connsiteY2" fmla="*/ 155566 h 171450"/>
                <a:gd name="connsiteX3" fmla="*/ 268 w 352425"/>
                <a:gd name="connsiteY3" fmla="*/ 95463 h 171450"/>
                <a:gd name="connsiteX4" fmla="*/ 63228 w 352425"/>
                <a:gd name="connsiteY4" fmla="*/ 20406 h 171450"/>
                <a:gd name="connsiteX5" fmla="*/ 292780 w 352425"/>
                <a:gd name="connsiteY5" fmla="*/ 213 h 171450"/>
                <a:gd name="connsiteX6" fmla="*/ 353074 w 352425"/>
                <a:gd name="connsiteY6" fmla="*/ 50791 h 171450"/>
                <a:gd name="connsiteX7" fmla="*/ 359550 w 352425"/>
                <a:gd name="connsiteY7" fmla="*/ 124991 h 171450"/>
                <a:gd name="connsiteX8" fmla="*/ 338881 w 352425"/>
                <a:gd name="connsiteY8" fmla="*/ 14966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171450">
                  <a:moveTo>
                    <a:pt x="338881" y="149660"/>
                  </a:moveTo>
                  <a:lnTo>
                    <a:pt x="30747" y="176711"/>
                  </a:lnTo>
                  <a:cubicBezTo>
                    <a:pt x="17889" y="177854"/>
                    <a:pt x="6649" y="168329"/>
                    <a:pt x="5506" y="155566"/>
                  </a:cubicBezTo>
                  <a:lnTo>
                    <a:pt x="268" y="95463"/>
                  </a:lnTo>
                  <a:cubicBezTo>
                    <a:pt x="-3066" y="57363"/>
                    <a:pt x="25128" y="23740"/>
                    <a:pt x="63228" y="20406"/>
                  </a:cubicBezTo>
                  <a:lnTo>
                    <a:pt x="292780" y="213"/>
                  </a:lnTo>
                  <a:cubicBezTo>
                    <a:pt x="323451" y="-2454"/>
                    <a:pt x="350407" y="20216"/>
                    <a:pt x="353074" y="50791"/>
                  </a:cubicBezTo>
                  <a:lnTo>
                    <a:pt x="359550" y="124991"/>
                  </a:lnTo>
                  <a:cubicBezTo>
                    <a:pt x="360693" y="137564"/>
                    <a:pt x="351359" y="148613"/>
                    <a:pt x="338881" y="149660"/>
                  </a:cubicBezTo>
                  <a:close/>
                </a:path>
              </a:pathLst>
            </a:custGeom>
            <a:solidFill>
              <a:srgbClr val="F29EAA"/>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F0947F95-C447-4303-84B4-A65E1EAA4972}"/>
                </a:ext>
              </a:extLst>
            </p:cNvPr>
            <p:cNvSpPr/>
            <p:nvPr/>
          </p:nvSpPr>
          <p:spPr>
            <a:xfrm>
              <a:off x="12121387" y="5844054"/>
              <a:ext cx="200025" cy="85725"/>
            </a:xfrm>
            <a:custGeom>
              <a:avLst/>
              <a:gdLst>
                <a:gd name="connsiteX0" fmla="*/ 177832 w 200025"/>
                <a:gd name="connsiteY0" fmla="*/ 78686 h 85725"/>
                <a:gd name="connsiteX1" fmla="*/ 6858 w 200025"/>
                <a:gd name="connsiteY1" fmla="*/ 93736 h 85725"/>
                <a:gd name="connsiteX2" fmla="*/ 0 w 200025"/>
                <a:gd name="connsiteY2" fmla="*/ 15154 h 85725"/>
                <a:gd name="connsiteX3" fmla="*/ 170974 w 200025"/>
                <a:gd name="connsiteY3" fmla="*/ 105 h 85725"/>
                <a:gd name="connsiteX4" fmla="*/ 201835 w 200025"/>
                <a:gd name="connsiteY4" fmla="*/ 25918 h 85725"/>
                <a:gd name="connsiteX5" fmla="*/ 203740 w 200025"/>
                <a:gd name="connsiteY5" fmla="*/ 47825 h 85725"/>
                <a:gd name="connsiteX6" fmla="*/ 177832 w 200025"/>
                <a:gd name="connsiteY6" fmla="*/ 78686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025" h="85725">
                  <a:moveTo>
                    <a:pt x="177832" y="78686"/>
                  </a:moveTo>
                  <a:lnTo>
                    <a:pt x="6858" y="93736"/>
                  </a:lnTo>
                  <a:lnTo>
                    <a:pt x="0" y="15154"/>
                  </a:lnTo>
                  <a:lnTo>
                    <a:pt x="170974" y="105"/>
                  </a:lnTo>
                  <a:cubicBezTo>
                    <a:pt x="186595" y="-1229"/>
                    <a:pt x="200406" y="10297"/>
                    <a:pt x="201835" y="25918"/>
                  </a:cubicBezTo>
                  <a:lnTo>
                    <a:pt x="203740" y="47825"/>
                  </a:lnTo>
                  <a:cubicBezTo>
                    <a:pt x="204978" y="63446"/>
                    <a:pt x="193453" y="77258"/>
                    <a:pt x="177832" y="78686"/>
                  </a:cubicBezTo>
                  <a:close/>
                </a:path>
              </a:pathLst>
            </a:custGeom>
            <a:solidFill>
              <a:srgbClr val="F29EAA"/>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822B9508-9DBF-4F88-BC5D-AB2DB2C47973}"/>
                </a:ext>
              </a:extLst>
            </p:cNvPr>
            <p:cNvSpPr/>
            <p:nvPr/>
          </p:nvSpPr>
          <p:spPr>
            <a:xfrm>
              <a:off x="13416407" y="4196429"/>
              <a:ext cx="438150" cy="428625"/>
            </a:xfrm>
            <a:custGeom>
              <a:avLst/>
              <a:gdLst>
                <a:gd name="connsiteX0" fmla="*/ 0 w 438150"/>
                <a:gd name="connsiteY0" fmla="*/ 434531 h 428625"/>
                <a:gd name="connsiteX1" fmla="*/ 47434 w 438150"/>
                <a:gd name="connsiteY1" fmla="*/ 240697 h 428625"/>
                <a:gd name="connsiteX2" fmla="*/ 47149 w 438150"/>
                <a:gd name="connsiteY2" fmla="*/ 240792 h 428625"/>
                <a:gd name="connsiteX3" fmla="*/ 42100 w 438150"/>
                <a:gd name="connsiteY3" fmla="*/ 242221 h 428625"/>
                <a:gd name="connsiteX4" fmla="*/ 43910 w 438150"/>
                <a:gd name="connsiteY4" fmla="*/ 240221 h 428625"/>
                <a:gd name="connsiteX5" fmla="*/ 172307 w 438150"/>
                <a:gd name="connsiteY5" fmla="*/ 41624 h 428625"/>
                <a:gd name="connsiteX6" fmla="*/ 201073 w 438150"/>
                <a:gd name="connsiteY6" fmla="*/ 22384 h 428625"/>
                <a:gd name="connsiteX7" fmla="*/ 209264 w 438150"/>
                <a:gd name="connsiteY7" fmla="*/ 13144 h 428625"/>
                <a:gd name="connsiteX8" fmla="*/ 209359 w 438150"/>
                <a:gd name="connsiteY8" fmla="*/ 13049 h 428625"/>
                <a:gd name="connsiteX9" fmla="*/ 219551 w 438150"/>
                <a:gd name="connsiteY9" fmla="*/ 0 h 428625"/>
                <a:gd name="connsiteX10" fmla="*/ 253651 w 438150"/>
                <a:gd name="connsiteY10" fmla="*/ 107252 h 428625"/>
                <a:gd name="connsiteX11" fmla="*/ 272510 w 438150"/>
                <a:gd name="connsiteY11" fmla="*/ 147828 h 428625"/>
                <a:gd name="connsiteX12" fmla="*/ 442436 w 438150"/>
                <a:gd name="connsiteY12" fmla="*/ 361093 h 428625"/>
                <a:gd name="connsiteX13" fmla="*/ 0 w 438150"/>
                <a:gd name="connsiteY13" fmla="*/ 43453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8150" h="428625">
                  <a:moveTo>
                    <a:pt x="0" y="434531"/>
                  </a:moveTo>
                  <a:lnTo>
                    <a:pt x="47434" y="240697"/>
                  </a:lnTo>
                  <a:lnTo>
                    <a:pt x="47149" y="240792"/>
                  </a:lnTo>
                  <a:cubicBezTo>
                    <a:pt x="45434" y="241364"/>
                    <a:pt x="43815" y="241840"/>
                    <a:pt x="42100" y="242221"/>
                  </a:cubicBezTo>
                  <a:cubicBezTo>
                    <a:pt x="43243" y="240887"/>
                    <a:pt x="43910" y="240221"/>
                    <a:pt x="43910" y="240221"/>
                  </a:cubicBezTo>
                  <a:cubicBezTo>
                    <a:pt x="55531" y="153352"/>
                    <a:pt x="127159" y="79915"/>
                    <a:pt x="172307" y="41624"/>
                  </a:cubicBezTo>
                  <a:cubicBezTo>
                    <a:pt x="182594" y="37814"/>
                    <a:pt x="192691" y="31337"/>
                    <a:pt x="201073" y="22384"/>
                  </a:cubicBezTo>
                  <a:cubicBezTo>
                    <a:pt x="203835" y="19336"/>
                    <a:pt x="206597" y="16288"/>
                    <a:pt x="209264" y="13144"/>
                  </a:cubicBezTo>
                  <a:cubicBezTo>
                    <a:pt x="209359" y="13049"/>
                    <a:pt x="209359" y="13049"/>
                    <a:pt x="209359" y="13049"/>
                  </a:cubicBezTo>
                  <a:cubicBezTo>
                    <a:pt x="212884" y="8858"/>
                    <a:pt x="216313" y="4477"/>
                    <a:pt x="219551" y="0"/>
                  </a:cubicBezTo>
                  <a:lnTo>
                    <a:pt x="253651" y="107252"/>
                  </a:lnTo>
                  <a:cubicBezTo>
                    <a:pt x="258127" y="121634"/>
                    <a:pt x="264509" y="135160"/>
                    <a:pt x="272510" y="147828"/>
                  </a:cubicBezTo>
                  <a:cubicBezTo>
                    <a:pt x="293751" y="180689"/>
                    <a:pt x="427577" y="348615"/>
                    <a:pt x="442436" y="361093"/>
                  </a:cubicBezTo>
                  <a:cubicBezTo>
                    <a:pt x="442532" y="360998"/>
                    <a:pt x="79343" y="424148"/>
                    <a:pt x="0" y="434531"/>
                  </a:cubicBezTo>
                  <a:close/>
                </a:path>
              </a:pathLst>
            </a:custGeom>
            <a:solidFill>
              <a:srgbClr val="F29EAA"/>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3A5E64F5-FFEF-48B2-866E-BF8B9AA0DFEB}"/>
                </a:ext>
              </a:extLst>
            </p:cNvPr>
            <p:cNvSpPr/>
            <p:nvPr/>
          </p:nvSpPr>
          <p:spPr>
            <a:xfrm>
              <a:off x="13142753" y="3919346"/>
              <a:ext cx="485775" cy="523875"/>
            </a:xfrm>
            <a:custGeom>
              <a:avLst/>
              <a:gdLst>
                <a:gd name="connsiteX0" fmla="*/ 493300 w 485775"/>
                <a:gd name="connsiteY0" fmla="*/ 276987 h 523875"/>
                <a:gd name="connsiteX1" fmla="*/ 483108 w 485775"/>
                <a:gd name="connsiteY1" fmla="*/ 290036 h 523875"/>
                <a:gd name="connsiteX2" fmla="*/ 483012 w 485775"/>
                <a:gd name="connsiteY2" fmla="*/ 290132 h 523875"/>
                <a:gd name="connsiteX3" fmla="*/ 474821 w 485775"/>
                <a:gd name="connsiteY3" fmla="*/ 299371 h 523875"/>
                <a:gd name="connsiteX4" fmla="*/ 446055 w 485775"/>
                <a:gd name="connsiteY4" fmla="*/ 318611 h 523875"/>
                <a:gd name="connsiteX5" fmla="*/ 317659 w 485775"/>
                <a:gd name="connsiteY5" fmla="*/ 517208 h 523875"/>
                <a:gd name="connsiteX6" fmla="*/ 315849 w 485775"/>
                <a:gd name="connsiteY6" fmla="*/ 519208 h 523875"/>
                <a:gd name="connsiteX7" fmla="*/ 151733 w 485775"/>
                <a:gd name="connsiteY7" fmla="*/ 489490 h 523875"/>
                <a:gd name="connsiteX8" fmla="*/ 84677 w 485775"/>
                <a:gd name="connsiteY8" fmla="*/ 395859 h 523875"/>
                <a:gd name="connsiteX9" fmla="*/ 84582 w 485775"/>
                <a:gd name="connsiteY9" fmla="*/ 395288 h 523875"/>
                <a:gd name="connsiteX10" fmla="*/ 81819 w 485775"/>
                <a:gd name="connsiteY10" fmla="*/ 386429 h 523875"/>
                <a:gd name="connsiteX11" fmla="*/ 81724 w 485775"/>
                <a:gd name="connsiteY11" fmla="*/ 386143 h 523875"/>
                <a:gd name="connsiteX12" fmla="*/ 70104 w 485775"/>
                <a:gd name="connsiteY12" fmla="*/ 380238 h 523875"/>
                <a:gd name="connsiteX13" fmla="*/ 28765 w 485775"/>
                <a:gd name="connsiteY13" fmla="*/ 393478 h 523875"/>
                <a:gd name="connsiteX14" fmla="*/ 24765 w 485775"/>
                <a:gd name="connsiteY14" fmla="*/ 389954 h 523875"/>
                <a:gd name="connsiteX15" fmla="*/ 49339 w 485775"/>
                <a:gd name="connsiteY15" fmla="*/ 284036 h 523875"/>
                <a:gd name="connsiteX16" fmla="*/ 52864 w 485775"/>
                <a:gd name="connsiteY16" fmla="*/ 268891 h 523875"/>
                <a:gd name="connsiteX17" fmla="*/ 13621 w 485775"/>
                <a:gd name="connsiteY17" fmla="*/ 164687 h 523875"/>
                <a:gd name="connsiteX18" fmla="*/ 0 w 485775"/>
                <a:gd name="connsiteY18" fmla="*/ 128778 h 523875"/>
                <a:gd name="connsiteX19" fmla="*/ 405289 w 485775"/>
                <a:gd name="connsiteY19" fmla="*/ 0 h 523875"/>
                <a:gd name="connsiteX20" fmla="*/ 493300 w 485775"/>
                <a:gd name="connsiteY20" fmla="*/ 276987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5775" h="523875">
                  <a:moveTo>
                    <a:pt x="493300" y="276987"/>
                  </a:moveTo>
                  <a:cubicBezTo>
                    <a:pt x="490156" y="281464"/>
                    <a:pt x="486727" y="285845"/>
                    <a:pt x="483108" y="290036"/>
                  </a:cubicBezTo>
                  <a:cubicBezTo>
                    <a:pt x="483108" y="290036"/>
                    <a:pt x="483108" y="290036"/>
                    <a:pt x="483012" y="290132"/>
                  </a:cubicBezTo>
                  <a:cubicBezTo>
                    <a:pt x="480346" y="293275"/>
                    <a:pt x="477583" y="296323"/>
                    <a:pt x="474821" y="299371"/>
                  </a:cubicBezTo>
                  <a:cubicBezTo>
                    <a:pt x="466344" y="308324"/>
                    <a:pt x="456343" y="314801"/>
                    <a:pt x="446055" y="318611"/>
                  </a:cubicBezTo>
                  <a:cubicBezTo>
                    <a:pt x="400907" y="356902"/>
                    <a:pt x="329279" y="430340"/>
                    <a:pt x="317659" y="517208"/>
                  </a:cubicBezTo>
                  <a:cubicBezTo>
                    <a:pt x="317659" y="517208"/>
                    <a:pt x="316992" y="517874"/>
                    <a:pt x="315849" y="519208"/>
                  </a:cubicBezTo>
                  <a:cubicBezTo>
                    <a:pt x="257651" y="536067"/>
                    <a:pt x="197358" y="523304"/>
                    <a:pt x="151733" y="489490"/>
                  </a:cubicBezTo>
                  <a:cubicBezTo>
                    <a:pt x="121253" y="466916"/>
                    <a:pt x="97155" y="434721"/>
                    <a:pt x="84677" y="395859"/>
                  </a:cubicBezTo>
                  <a:cubicBezTo>
                    <a:pt x="84677" y="395764"/>
                    <a:pt x="84582" y="395478"/>
                    <a:pt x="84582" y="395288"/>
                  </a:cubicBezTo>
                  <a:lnTo>
                    <a:pt x="81819" y="386429"/>
                  </a:lnTo>
                  <a:lnTo>
                    <a:pt x="81724" y="386143"/>
                  </a:lnTo>
                  <a:cubicBezTo>
                    <a:pt x="80105" y="381286"/>
                    <a:pt x="74962" y="378714"/>
                    <a:pt x="70104" y="380238"/>
                  </a:cubicBezTo>
                  <a:lnTo>
                    <a:pt x="28765" y="393478"/>
                  </a:lnTo>
                  <a:cubicBezTo>
                    <a:pt x="26479" y="394145"/>
                    <a:pt x="24384" y="392144"/>
                    <a:pt x="24765" y="389954"/>
                  </a:cubicBezTo>
                  <a:lnTo>
                    <a:pt x="49339" y="284036"/>
                  </a:lnTo>
                  <a:lnTo>
                    <a:pt x="52864" y="268891"/>
                  </a:lnTo>
                  <a:lnTo>
                    <a:pt x="13621" y="164687"/>
                  </a:lnTo>
                  <a:lnTo>
                    <a:pt x="0" y="128778"/>
                  </a:lnTo>
                  <a:lnTo>
                    <a:pt x="405289" y="0"/>
                  </a:lnTo>
                  <a:lnTo>
                    <a:pt x="493300" y="276987"/>
                  </a:lnTo>
                  <a:close/>
                </a:path>
              </a:pathLst>
            </a:custGeom>
            <a:solidFill>
              <a:srgbClr val="FFB2BA"/>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5990E872-895B-4C1A-84C0-F3B2153317A2}"/>
                </a:ext>
              </a:extLst>
            </p:cNvPr>
            <p:cNvSpPr/>
            <p:nvPr/>
          </p:nvSpPr>
          <p:spPr>
            <a:xfrm>
              <a:off x="12998830" y="3825879"/>
              <a:ext cx="676275" cy="676275"/>
            </a:xfrm>
            <a:custGeom>
              <a:avLst/>
              <a:gdLst>
                <a:gd name="connsiteX0" fmla="*/ 637223 w 676275"/>
                <a:gd name="connsiteY0" fmla="*/ 370455 h 676275"/>
                <a:gd name="connsiteX1" fmla="*/ 627031 w 676275"/>
                <a:gd name="connsiteY1" fmla="*/ 383504 h 676275"/>
                <a:gd name="connsiteX2" fmla="*/ 626936 w 676275"/>
                <a:gd name="connsiteY2" fmla="*/ 383599 h 676275"/>
                <a:gd name="connsiteX3" fmla="*/ 618744 w 676275"/>
                <a:gd name="connsiteY3" fmla="*/ 392838 h 676275"/>
                <a:gd name="connsiteX4" fmla="*/ 589979 w 676275"/>
                <a:gd name="connsiteY4" fmla="*/ 412079 h 676275"/>
                <a:gd name="connsiteX5" fmla="*/ 461582 w 676275"/>
                <a:gd name="connsiteY5" fmla="*/ 610675 h 676275"/>
                <a:gd name="connsiteX6" fmla="*/ 459772 w 676275"/>
                <a:gd name="connsiteY6" fmla="*/ 612675 h 676275"/>
                <a:gd name="connsiteX7" fmla="*/ 334995 w 676275"/>
                <a:gd name="connsiteY7" fmla="*/ 682684 h 676275"/>
                <a:gd name="connsiteX8" fmla="*/ 228505 w 676275"/>
                <a:gd name="connsiteY8" fmla="*/ 489327 h 676275"/>
                <a:gd name="connsiteX9" fmla="*/ 228505 w 676275"/>
                <a:gd name="connsiteY9" fmla="*/ 488755 h 676275"/>
                <a:gd name="connsiteX10" fmla="*/ 478631 w 676275"/>
                <a:gd name="connsiteY10" fmla="*/ 361596 h 676275"/>
                <a:gd name="connsiteX11" fmla="*/ 478727 w 676275"/>
                <a:gd name="connsiteY11" fmla="*/ 361596 h 676275"/>
                <a:gd name="connsiteX12" fmla="*/ 508731 w 676275"/>
                <a:gd name="connsiteY12" fmla="*/ 311114 h 676275"/>
                <a:gd name="connsiteX13" fmla="*/ 496443 w 676275"/>
                <a:gd name="connsiteY13" fmla="*/ 234342 h 676275"/>
                <a:gd name="connsiteX14" fmla="*/ 471393 w 676275"/>
                <a:gd name="connsiteY14" fmla="*/ 216150 h 676275"/>
                <a:gd name="connsiteX15" fmla="*/ 446342 w 676275"/>
                <a:gd name="connsiteY15" fmla="*/ 219960 h 676275"/>
                <a:gd name="connsiteX16" fmla="*/ 408337 w 676275"/>
                <a:gd name="connsiteY16" fmla="*/ 272347 h 676275"/>
                <a:gd name="connsiteX17" fmla="*/ 413576 w 676275"/>
                <a:gd name="connsiteY17" fmla="*/ 306256 h 676275"/>
                <a:gd name="connsiteX18" fmla="*/ 404718 w 676275"/>
                <a:gd name="connsiteY18" fmla="*/ 291969 h 676275"/>
                <a:gd name="connsiteX19" fmla="*/ 228124 w 676275"/>
                <a:gd name="connsiteY19" fmla="*/ 236247 h 676275"/>
                <a:gd name="connsiteX20" fmla="*/ 169259 w 676275"/>
                <a:gd name="connsiteY20" fmla="*/ 254916 h 676275"/>
                <a:gd name="connsiteX21" fmla="*/ 157544 w 676275"/>
                <a:gd name="connsiteY21" fmla="*/ 257964 h 676275"/>
                <a:gd name="connsiteX22" fmla="*/ 0 w 676275"/>
                <a:gd name="connsiteY22" fmla="*/ 167382 h 676275"/>
                <a:gd name="connsiteX23" fmla="*/ 485585 w 676275"/>
                <a:gd name="connsiteY23" fmla="*/ 13172 h 676275"/>
                <a:gd name="connsiteX24" fmla="*/ 655987 w 676275"/>
                <a:gd name="connsiteY24" fmla="*/ 101564 h 676275"/>
                <a:gd name="connsiteX25" fmla="*/ 672846 w 676275"/>
                <a:gd name="connsiteY25" fmla="*/ 154618 h 676275"/>
                <a:gd name="connsiteX26" fmla="*/ 637223 w 676275"/>
                <a:gd name="connsiteY26" fmla="*/ 370455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76275" h="676275">
                  <a:moveTo>
                    <a:pt x="637223" y="370455"/>
                  </a:moveTo>
                  <a:cubicBezTo>
                    <a:pt x="634079" y="374931"/>
                    <a:pt x="630650" y="379313"/>
                    <a:pt x="627031" y="383504"/>
                  </a:cubicBezTo>
                  <a:cubicBezTo>
                    <a:pt x="627031" y="383504"/>
                    <a:pt x="627031" y="383504"/>
                    <a:pt x="626936" y="383599"/>
                  </a:cubicBezTo>
                  <a:cubicBezTo>
                    <a:pt x="624269" y="386742"/>
                    <a:pt x="621506" y="389790"/>
                    <a:pt x="618744" y="392838"/>
                  </a:cubicBezTo>
                  <a:cubicBezTo>
                    <a:pt x="610267" y="401792"/>
                    <a:pt x="600266" y="408269"/>
                    <a:pt x="589979" y="412079"/>
                  </a:cubicBezTo>
                  <a:cubicBezTo>
                    <a:pt x="544830" y="450369"/>
                    <a:pt x="473202" y="523807"/>
                    <a:pt x="461582" y="610675"/>
                  </a:cubicBezTo>
                  <a:cubicBezTo>
                    <a:pt x="461582" y="610675"/>
                    <a:pt x="460915" y="611342"/>
                    <a:pt x="459772" y="612675"/>
                  </a:cubicBezTo>
                  <a:cubicBezTo>
                    <a:pt x="449962" y="622677"/>
                    <a:pt x="401574" y="669444"/>
                    <a:pt x="334995" y="682684"/>
                  </a:cubicBezTo>
                  <a:cubicBezTo>
                    <a:pt x="262604" y="696972"/>
                    <a:pt x="230410" y="500852"/>
                    <a:pt x="228505" y="489327"/>
                  </a:cubicBezTo>
                  <a:cubicBezTo>
                    <a:pt x="228505" y="488946"/>
                    <a:pt x="228505" y="488755"/>
                    <a:pt x="228505" y="488755"/>
                  </a:cubicBezTo>
                  <a:cubicBezTo>
                    <a:pt x="228505" y="488755"/>
                    <a:pt x="393859" y="431605"/>
                    <a:pt x="478631" y="361596"/>
                  </a:cubicBezTo>
                  <a:cubicBezTo>
                    <a:pt x="478727" y="361596"/>
                    <a:pt x="478727" y="361596"/>
                    <a:pt x="478727" y="361596"/>
                  </a:cubicBezTo>
                  <a:cubicBezTo>
                    <a:pt x="499110" y="354357"/>
                    <a:pt x="512159" y="333307"/>
                    <a:pt x="508731" y="311114"/>
                  </a:cubicBezTo>
                  <a:lnTo>
                    <a:pt x="496443" y="234342"/>
                  </a:lnTo>
                  <a:cubicBezTo>
                    <a:pt x="494729" y="222341"/>
                    <a:pt x="483394" y="214149"/>
                    <a:pt x="471393" y="216150"/>
                  </a:cubicBezTo>
                  <a:lnTo>
                    <a:pt x="446342" y="219960"/>
                  </a:lnTo>
                  <a:cubicBezTo>
                    <a:pt x="421387" y="223960"/>
                    <a:pt x="404336" y="247392"/>
                    <a:pt x="408337" y="272347"/>
                  </a:cubicBezTo>
                  <a:lnTo>
                    <a:pt x="413576" y="306256"/>
                  </a:lnTo>
                  <a:cubicBezTo>
                    <a:pt x="411195" y="301494"/>
                    <a:pt x="408337" y="296731"/>
                    <a:pt x="404718" y="291969"/>
                  </a:cubicBezTo>
                  <a:cubicBezTo>
                    <a:pt x="364522" y="237009"/>
                    <a:pt x="292894" y="215483"/>
                    <a:pt x="228124" y="236247"/>
                  </a:cubicBezTo>
                  <a:lnTo>
                    <a:pt x="169259" y="254916"/>
                  </a:lnTo>
                  <a:cubicBezTo>
                    <a:pt x="165259" y="256059"/>
                    <a:pt x="161354" y="257202"/>
                    <a:pt x="157544" y="257964"/>
                  </a:cubicBezTo>
                  <a:cubicBezTo>
                    <a:pt x="90011" y="273014"/>
                    <a:pt x="21336" y="234152"/>
                    <a:pt x="0" y="167382"/>
                  </a:cubicBezTo>
                  <a:cubicBezTo>
                    <a:pt x="174689" y="46033"/>
                    <a:pt x="343758" y="-32548"/>
                    <a:pt x="485585" y="13172"/>
                  </a:cubicBezTo>
                  <a:cubicBezTo>
                    <a:pt x="557213" y="-9498"/>
                    <a:pt x="633413" y="30031"/>
                    <a:pt x="655987" y="101564"/>
                  </a:cubicBezTo>
                  <a:lnTo>
                    <a:pt x="672846" y="154618"/>
                  </a:lnTo>
                  <a:cubicBezTo>
                    <a:pt x="696849" y="231009"/>
                    <a:pt x="681133" y="310542"/>
                    <a:pt x="637223" y="370455"/>
                  </a:cubicBezTo>
                  <a:close/>
                </a:path>
              </a:pathLst>
            </a:custGeom>
            <a:solidFill>
              <a:srgbClr val="001149"/>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1166AA79-3956-4239-99AF-C211E44C7F74}"/>
                </a:ext>
              </a:extLst>
            </p:cNvPr>
            <p:cNvSpPr/>
            <p:nvPr/>
          </p:nvSpPr>
          <p:spPr>
            <a:xfrm>
              <a:off x="13406490" y="4041849"/>
              <a:ext cx="95250" cy="142875"/>
            </a:xfrm>
            <a:custGeom>
              <a:avLst/>
              <a:gdLst>
                <a:gd name="connsiteX0" fmla="*/ 70971 w 95250"/>
                <a:gd name="connsiteY0" fmla="*/ 145722 h 142875"/>
                <a:gd name="connsiteX1" fmla="*/ 70877 w 95250"/>
                <a:gd name="connsiteY1" fmla="*/ 145722 h 142875"/>
                <a:gd name="connsiteX2" fmla="*/ 62971 w 95250"/>
                <a:gd name="connsiteY2" fmla="*/ 147627 h 142875"/>
                <a:gd name="connsiteX3" fmla="*/ 37825 w 95250"/>
                <a:gd name="connsiteY3" fmla="*/ 151627 h 142875"/>
                <a:gd name="connsiteX4" fmla="*/ 12678 w 95250"/>
                <a:gd name="connsiteY4" fmla="*/ 133244 h 142875"/>
                <a:gd name="connsiteX5" fmla="*/ 5916 w 95250"/>
                <a:gd name="connsiteY5" fmla="*/ 90667 h 142875"/>
                <a:gd name="connsiteX6" fmla="*/ 582 w 95250"/>
                <a:gd name="connsiteY6" fmla="*/ 56663 h 142875"/>
                <a:gd name="connsiteX7" fmla="*/ 38587 w 95250"/>
                <a:gd name="connsiteY7" fmla="*/ 4180 h 142875"/>
                <a:gd name="connsiteX8" fmla="*/ 63638 w 95250"/>
                <a:gd name="connsiteY8" fmla="*/ 275 h 142875"/>
                <a:gd name="connsiteX9" fmla="*/ 88878 w 95250"/>
                <a:gd name="connsiteY9" fmla="*/ 18468 h 142875"/>
                <a:gd name="connsiteX10" fmla="*/ 101071 w 95250"/>
                <a:gd name="connsiteY10" fmla="*/ 95144 h 142875"/>
                <a:gd name="connsiteX11" fmla="*/ 70971 w 95250"/>
                <a:gd name="connsiteY11" fmla="*/ 14572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250" h="142875">
                  <a:moveTo>
                    <a:pt x="70971" y="145722"/>
                  </a:moveTo>
                  <a:cubicBezTo>
                    <a:pt x="70971" y="145722"/>
                    <a:pt x="70877" y="145627"/>
                    <a:pt x="70877" y="145722"/>
                  </a:cubicBezTo>
                  <a:cubicBezTo>
                    <a:pt x="68305" y="146484"/>
                    <a:pt x="65637" y="147246"/>
                    <a:pt x="62971" y="147627"/>
                  </a:cubicBezTo>
                  <a:lnTo>
                    <a:pt x="37825" y="151627"/>
                  </a:lnTo>
                  <a:cubicBezTo>
                    <a:pt x="25823" y="153437"/>
                    <a:pt x="14584" y="145246"/>
                    <a:pt x="12678" y="133244"/>
                  </a:cubicBezTo>
                  <a:lnTo>
                    <a:pt x="5916" y="90667"/>
                  </a:lnTo>
                  <a:lnTo>
                    <a:pt x="582" y="56663"/>
                  </a:lnTo>
                  <a:cubicBezTo>
                    <a:pt x="-3419" y="31612"/>
                    <a:pt x="13631" y="8181"/>
                    <a:pt x="38587" y="4180"/>
                  </a:cubicBezTo>
                  <a:lnTo>
                    <a:pt x="63638" y="275"/>
                  </a:lnTo>
                  <a:cubicBezTo>
                    <a:pt x="75734" y="-1630"/>
                    <a:pt x="86973" y="6562"/>
                    <a:pt x="88878" y="18468"/>
                  </a:cubicBezTo>
                  <a:lnTo>
                    <a:pt x="101071" y="95144"/>
                  </a:lnTo>
                  <a:cubicBezTo>
                    <a:pt x="104404" y="117528"/>
                    <a:pt x="91450" y="138483"/>
                    <a:pt x="70971" y="145722"/>
                  </a:cubicBezTo>
                  <a:close/>
                </a:path>
              </a:pathLst>
            </a:custGeom>
            <a:solidFill>
              <a:srgbClr val="FFB2BA"/>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FD86E380-3125-4E05-99CC-471D0FD3D79E}"/>
                </a:ext>
              </a:extLst>
            </p:cNvPr>
            <p:cNvSpPr/>
            <p:nvPr/>
          </p:nvSpPr>
          <p:spPr>
            <a:xfrm>
              <a:off x="12227782" y="4532386"/>
              <a:ext cx="1981200" cy="1600200"/>
            </a:xfrm>
            <a:custGeom>
              <a:avLst/>
              <a:gdLst>
                <a:gd name="connsiteX0" fmla="*/ 1586007 w 1981200"/>
                <a:gd name="connsiteY0" fmla="*/ 136959 h 1600200"/>
                <a:gd name="connsiteX1" fmla="*/ 1990248 w 1981200"/>
                <a:gd name="connsiteY1" fmla="*/ 853334 h 1600200"/>
                <a:gd name="connsiteX2" fmla="*/ 1259681 w 1981200"/>
                <a:gd name="connsiteY2" fmla="*/ 1588474 h 1600200"/>
                <a:gd name="connsiteX3" fmla="*/ 29051 w 1981200"/>
                <a:gd name="connsiteY3" fmla="*/ 1430930 h 1600200"/>
                <a:gd name="connsiteX4" fmla="*/ 0 w 1981200"/>
                <a:gd name="connsiteY4" fmla="*/ 1396259 h 1600200"/>
                <a:gd name="connsiteX5" fmla="*/ 0 w 1981200"/>
                <a:gd name="connsiteY5" fmla="*/ 1316535 h 1600200"/>
                <a:gd name="connsiteX6" fmla="*/ 24289 w 1981200"/>
                <a:gd name="connsiteY6" fmla="*/ 1283102 h 1600200"/>
                <a:gd name="connsiteX7" fmla="*/ 898398 w 1981200"/>
                <a:gd name="connsiteY7" fmla="*/ 1036500 h 1600200"/>
                <a:gd name="connsiteX8" fmla="*/ 1192339 w 1981200"/>
                <a:gd name="connsiteY8" fmla="*/ 797708 h 1600200"/>
                <a:gd name="connsiteX9" fmla="*/ 1204627 w 1981200"/>
                <a:gd name="connsiteY9" fmla="*/ 120957 h 1600200"/>
                <a:gd name="connsiteX10" fmla="*/ 1586007 w 1981200"/>
                <a:gd name="connsiteY10" fmla="*/ 136959 h 160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81200" h="1600200">
                  <a:moveTo>
                    <a:pt x="1586007" y="136959"/>
                  </a:moveTo>
                  <a:cubicBezTo>
                    <a:pt x="1586007" y="136959"/>
                    <a:pt x="1998630" y="588730"/>
                    <a:pt x="1990248" y="853334"/>
                  </a:cubicBezTo>
                  <a:cubicBezTo>
                    <a:pt x="1975675" y="1310344"/>
                    <a:pt x="1580959" y="1496748"/>
                    <a:pt x="1259681" y="1588474"/>
                  </a:cubicBezTo>
                  <a:cubicBezTo>
                    <a:pt x="1013460" y="1658768"/>
                    <a:pt x="423196" y="1499987"/>
                    <a:pt x="29051" y="1430930"/>
                  </a:cubicBezTo>
                  <a:cubicBezTo>
                    <a:pt x="12192" y="1427978"/>
                    <a:pt x="0" y="1413404"/>
                    <a:pt x="0" y="1396259"/>
                  </a:cubicBezTo>
                  <a:lnTo>
                    <a:pt x="0" y="1316535"/>
                  </a:lnTo>
                  <a:cubicBezTo>
                    <a:pt x="0" y="1301295"/>
                    <a:pt x="9810" y="1287769"/>
                    <a:pt x="24289" y="1283102"/>
                  </a:cubicBezTo>
                  <a:cubicBezTo>
                    <a:pt x="130492" y="1248812"/>
                    <a:pt x="500157" y="1111462"/>
                    <a:pt x="898398" y="1036500"/>
                  </a:cubicBezTo>
                  <a:cubicBezTo>
                    <a:pt x="1022223" y="1013164"/>
                    <a:pt x="1161002" y="919723"/>
                    <a:pt x="1192339" y="797708"/>
                  </a:cubicBezTo>
                  <a:cubicBezTo>
                    <a:pt x="1243298" y="599112"/>
                    <a:pt x="1117854" y="199633"/>
                    <a:pt x="1204627" y="120957"/>
                  </a:cubicBezTo>
                  <a:cubicBezTo>
                    <a:pt x="1361504" y="-21442"/>
                    <a:pt x="1470374" y="-64019"/>
                    <a:pt x="1586007" y="136959"/>
                  </a:cubicBezTo>
                  <a:close/>
                </a:path>
              </a:pathLst>
            </a:custGeom>
            <a:solidFill>
              <a:schemeClr val="accent1">
                <a:lumMod val="75000"/>
              </a:schemeClr>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712CBDA6-5AE8-4B40-8B2E-537264C4715A}"/>
                </a:ext>
              </a:extLst>
            </p:cNvPr>
            <p:cNvSpPr/>
            <p:nvPr/>
          </p:nvSpPr>
          <p:spPr>
            <a:xfrm>
              <a:off x="12856804" y="9264939"/>
              <a:ext cx="133350" cy="247650"/>
            </a:xfrm>
            <a:custGeom>
              <a:avLst/>
              <a:gdLst>
                <a:gd name="connsiteX0" fmla="*/ 0 w 133350"/>
                <a:gd name="connsiteY0" fmla="*/ 16050 h 247650"/>
                <a:gd name="connsiteX1" fmla="*/ 92921 w 133350"/>
                <a:gd name="connsiteY1" fmla="*/ 0 h 247650"/>
                <a:gd name="connsiteX2" fmla="*/ 133758 w 133350"/>
                <a:gd name="connsiteY2" fmla="*/ 236432 h 247650"/>
                <a:gd name="connsiteX3" fmla="*/ 40837 w 133350"/>
                <a:gd name="connsiteY3" fmla="*/ 252481 h 247650"/>
              </a:gdLst>
              <a:ahLst/>
              <a:cxnLst>
                <a:cxn ang="0">
                  <a:pos x="connsiteX0" y="connsiteY0"/>
                </a:cxn>
                <a:cxn ang="0">
                  <a:pos x="connsiteX1" y="connsiteY1"/>
                </a:cxn>
                <a:cxn ang="0">
                  <a:pos x="connsiteX2" y="connsiteY2"/>
                </a:cxn>
                <a:cxn ang="0">
                  <a:pos x="connsiteX3" y="connsiteY3"/>
                </a:cxn>
              </a:cxnLst>
              <a:rect l="l" t="t" r="r" b="b"/>
              <a:pathLst>
                <a:path w="133350" h="247650">
                  <a:moveTo>
                    <a:pt x="0" y="16050"/>
                  </a:moveTo>
                  <a:lnTo>
                    <a:pt x="92921" y="0"/>
                  </a:lnTo>
                  <a:lnTo>
                    <a:pt x="133758" y="236432"/>
                  </a:lnTo>
                  <a:lnTo>
                    <a:pt x="40837" y="252481"/>
                  </a:lnTo>
                  <a:close/>
                </a:path>
              </a:pathLst>
            </a:custGeom>
            <a:solidFill>
              <a:srgbClr val="FFB2BA"/>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DFB9A23D-1A12-411D-9577-B5E98C10CC36}"/>
                </a:ext>
              </a:extLst>
            </p:cNvPr>
            <p:cNvSpPr/>
            <p:nvPr/>
          </p:nvSpPr>
          <p:spPr>
            <a:xfrm>
              <a:off x="12540496" y="9454514"/>
              <a:ext cx="561975" cy="295275"/>
            </a:xfrm>
            <a:custGeom>
              <a:avLst/>
              <a:gdLst>
                <a:gd name="connsiteX0" fmla="*/ 319270 w 561975"/>
                <a:gd name="connsiteY0" fmla="*/ 69914 h 295275"/>
                <a:gd name="connsiteX1" fmla="*/ 207922 w 561975"/>
                <a:gd name="connsiteY1" fmla="*/ 145923 h 295275"/>
                <a:gd name="connsiteX2" fmla="*/ 42378 w 561975"/>
                <a:gd name="connsiteY2" fmla="*/ 192881 h 295275"/>
                <a:gd name="connsiteX3" fmla="*/ 54951 w 561975"/>
                <a:gd name="connsiteY3" fmla="*/ 300228 h 295275"/>
                <a:gd name="connsiteX4" fmla="*/ 567301 w 561975"/>
                <a:gd name="connsiteY4" fmla="*/ 228886 h 295275"/>
                <a:gd name="connsiteX5" fmla="*/ 491482 w 561975"/>
                <a:gd name="connsiteY5" fmla="*/ 62008 h 295275"/>
                <a:gd name="connsiteX6" fmla="*/ 466621 w 561975"/>
                <a:gd name="connsiteY6" fmla="*/ 0 h 295275"/>
                <a:gd name="connsiteX7" fmla="*/ 313364 w 561975"/>
                <a:gd name="connsiteY7" fmla="*/ 26480 h 295275"/>
                <a:gd name="connsiteX8" fmla="*/ 319270 w 561975"/>
                <a:gd name="connsiteY8" fmla="*/ 6991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975" h="295275">
                  <a:moveTo>
                    <a:pt x="319270" y="69914"/>
                  </a:moveTo>
                  <a:cubicBezTo>
                    <a:pt x="319270" y="69914"/>
                    <a:pt x="268311" y="118872"/>
                    <a:pt x="207922" y="145923"/>
                  </a:cubicBezTo>
                  <a:cubicBezTo>
                    <a:pt x="147629" y="172974"/>
                    <a:pt x="105529" y="162306"/>
                    <a:pt x="42378" y="192881"/>
                  </a:cubicBezTo>
                  <a:cubicBezTo>
                    <a:pt x="-20773" y="223457"/>
                    <a:pt x="-10676" y="306800"/>
                    <a:pt x="54951" y="300228"/>
                  </a:cubicBezTo>
                  <a:cubicBezTo>
                    <a:pt x="120578" y="293656"/>
                    <a:pt x="558919" y="290132"/>
                    <a:pt x="567301" y="228886"/>
                  </a:cubicBezTo>
                  <a:cubicBezTo>
                    <a:pt x="582160" y="120015"/>
                    <a:pt x="510532" y="105728"/>
                    <a:pt x="491482" y="62008"/>
                  </a:cubicBezTo>
                  <a:cubicBezTo>
                    <a:pt x="472337" y="18288"/>
                    <a:pt x="466621" y="0"/>
                    <a:pt x="466621" y="0"/>
                  </a:cubicBezTo>
                  <a:lnTo>
                    <a:pt x="313364" y="26480"/>
                  </a:lnTo>
                  <a:lnTo>
                    <a:pt x="319270" y="69914"/>
                  </a:lnTo>
                  <a:close/>
                </a:path>
              </a:pathLst>
            </a:custGeom>
            <a:solidFill>
              <a:srgbClr val="001149"/>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0F97FB58-38DE-4ED1-99C3-FEBDAB2780BE}"/>
                </a:ext>
              </a:extLst>
            </p:cNvPr>
            <p:cNvSpPr/>
            <p:nvPr/>
          </p:nvSpPr>
          <p:spPr>
            <a:xfrm>
              <a:off x="12228283" y="6437185"/>
              <a:ext cx="2695575" cy="2933700"/>
            </a:xfrm>
            <a:custGeom>
              <a:avLst/>
              <a:gdLst>
                <a:gd name="connsiteX0" fmla="*/ 2097095 w 2695575"/>
                <a:gd name="connsiteY0" fmla="*/ 1116330 h 2933700"/>
                <a:gd name="connsiteX1" fmla="*/ 973907 w 2695575"/>
                <a:gd name="connsiteY1" fmla="*/ 1116330 h 2933700"/>
                <a:gd name="connsiteX2" fmla="*/ 813601 w 2695575"/>
                <a:gd name="connsiteY2" fmla="*/ 1263301 h 2933700"/>
                <a:gd name="connsiteX3" fmla="*/ 868084 w 2695575"/>
                <a:gd name="connsiteY3" fmla="*/ 2863310 h 2933700"/>
                <a:gd name="connsiteX4" fmla="*/ 791217 w 2695575"/>
                <a:gd name="connsiteY4" fmla="*/ 2930938 h 2933700"/>
                <a:gd name="connsiteX5" fmla="*/ 588716 w 2695575"/>
                <a:gd name="connsiteY5" fmla="*/ 2935605 h 2933700"/>
                <a:gd name="connsiteX6" fmla="*/ 510135 w 2695575"/>
                <a:gd name="connsiteY6" fmla="*/ 2876550 h 2933700"/>
                <a:gd name="connsiteX7" fmla="*/ 9024 w 2695575"/>
                <a:gd name="connsiteY7" fmla="*/ 981265 h 2933700"/>
                <a:gd name="connsiteX8" fmla="*/ 843510 w 2695575"/>
                <a:gd name="connsiteY8" fmla="*/ 12478 h 2933700"/>
                <a:gd name="connsiteX9" fmla="*/ 2576298 w 2695575"/>
                <a:gd name="connsiteY9" fmla="*/ 0 h 2933700"/>
                <a:gd name="connsiteX10" fmla="*/ 2697456 w 2695575"/>
                <a:gd name="connsiteY10" fmla="*/ 477583 h 2933700"/>
                <a:gd name="connsiteX11" fmla="*/ 2097095 w 2695575"/>
                <a:gd name="connsiteY11" fmla="*/ 1116330 h 2933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5575" h="2933700">
                  <a:moveTo>
                    <a:pt x="2097095" y="1116330"/>
                  </a:moveTo>
                  <a:lnTo>
                    <a:pt x="973907" y="1116330"/>
                  </a:lnTo>
                  <a:cubicBezTo>
                    <a:pt x="890468" y="1116330"/>
                    <a:pt x="820840" y="1180148"/>
                    <a:pt x="813601" y="1263301"/>
                  </a:cubicBezTo>
                  <a:cubicBezTo>
                    <a:pt x="947332" y="1825752"/>
                    <a:pt x="947427" y="2354580"/>
                    <a:pt x="868084" y="2863310"/>
                  </a:cubicBezTo>
                  <a:cubicBezTo>
                    <a:pt x="862083" y="2901506"/>
                    <a:pt x="829794" y="2929985"/>
                    <a:pt x="791217" y="2930938"/>
                  </a:cubicBezTo>
                  <a:lnTo>
                    <a:pt x="588716" y="2935605"/>
                  </a:lnTo>
                  <a:cubicBezTo>
                    <a:pt x="552044" y="2936462"/>
                    <a:pt x="519564" y="2912078"/>
                    <a:pt x="510135" y="2876550"/>
                  </a:cubicBezTo>
                  <a:lnTo>
                    <a:pt x="9024" y="981265"/>
                  </a:lnTo>
                  <a:cubicBezTo>
                    <a:pt x="-65271" y="471773"/>
                    <a:pt x="328588" y="14478"/>
                    <a:pt x="843510" y="12478"/>
                  </a:cubicBezTo>
                  <a:lnTo>
                    <a:pt x="2576298" y="0"/>
                  </a:lnTo>
                  <a:cubicBezTo>
                    <a:pt x="2653927" y="156305"/>
                    <a:pt x="2687454" y="318611"/>
                    <a:pt x="2697456" y="477583"/>
                  </a:cubicBezTo>
                  <a:cubicBezTo>
                    <a:pt x="2719173" y="823722"/>
                    <a:pt x="2443995" y="1116330"/>
                    <a:pt x="2097095" y="1116330"/>
                  </a:cubicBezTo>
                  <a:close/>
                </a:path>
              </a:pathLst>
            </a:custGeom>
            <a:solidFill>
              <a:srgbClr val="100C87"/>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B21D7D40-797B-4FE6-8F5E-A768B1193A8E}"/>
                </a:ext>
              </a:extLst>
            </p:cNvPr>
            <p:cNvSpPr/>
            <p:nvPr/>
          </p:nvSpPr>
          <p:spPr>
            <a:xfrm>
              <a:off x="13223039" y="4408834"/>
              <a:ext cx="1581150" cy="2190750"/>
            </a:xfrm>
            <a:custGeom>
              <a:avLst/>
              <a:gdLst>
                <a:gd name="connsiteX0" fmla="*/ 1581541 w 1581150"/>
                <a:gd name="connsiteY0" fmla="*/ 2028351 h 2190750"/>
                <a:gd name="connsiteX1" fmla="*/ 1581541 w 1581150"/>
                <a:gd name="connsiteY1" fmla="*/ 2028447 h 2190750"/>
                <a:gd name="connsiteX2" fmla="*/ 833924 w 1581150"/>
                <a:gd name="connsiteY2" fmla="*/ 2195515 h 2190750"/>
                <a:gd name="connsiteX3" fmla="*/ 196797 w 1581150"/>
                <a:gd name="connsiteY3" fmla="*/ 2122459 h 2190750"/>
                <a:gd name="connsiteX4" fmla="*/ 196701 w 1581150"/>
                <a:gd name="connsiteY4" fmla="*/ 2122459 h 2190750"/>
                <a:gd name="connsiteX5" fmla="*/ 7154 w 1581150"/>
                <a:gd name="connsiteY5" fmla="*/ 2032923 h 2190750"/>
                <a:gd name="connsiteX6" fmla="*/ 42015 w 1581150"/>
                <a:gd name="connsiteY6" fmla="*/ 1678212 h 2190750"/>
                <a:gd name="connsiteX7" fmla="*/ 79353 w 1581150"/>
                <a:gd name="connsiteY7" fmla="*/ 1383033 h 2190750"/>
                <a:gd name="connsiteX8" fmla="*/ 140409 w 1581150"/>
                <a:gd name="connsiteY8" fmla="*/ 331758 h 2190750"/>
                <a:gd name="connsiteX9" fmla="*/ 487309 w 1581150"/>
                <a:gd name="connsiteY9" fmla="*/ 6765 h 2190750"/>
                <a:gd name="connsiteX10" fmla="*/ 1559443 w 1581150"/>
                <a:gd name="connsiteY10" fmla="*/ 1631445 h 2190750"/>
                <a:gd name="connsiteX11" fmla="*/ 1581541 w 1581150"/>
                <a:gd name="connsiteY11" fmla="*/ 2028351 h 219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1150" h="2190750">
                  <a:moveTo>
                    <a:pt x="1581541" y="2028351"/>
                  </a:moveTo>
                  <a:lnTo>
                    <a:pt x="1581541" y="2028447"/>
                  </a:lnTo>
                  <a:cubicBezTo>
                    <a:pt x="1576302" y="2032638"/>
                    <a:pt x="1403805" y="2167797"/>
                    <a:pt x="833924" y="2195515"/>
                  </a:cubicBezTo>
                  <a:cubicBezTo>
                    <a:pt x="539697" y="2209803"/>
                    <a:pt x="331004" y="2167512"/>
                    <a:pt x="196797" y="2122459"/>
                  </a:cubicBezTo>
                  <a:lnTo>
                    <a:pt x="196701" y="2122459"/>
                  </a:lnTo>
                  <a:cubicBezTo>
                    <a:pt x="66971" y="2079025"/>
                    <a:pt x="7154" y="2032923"/>
                    <a:pt x="7154" y="2032923"/>
                  </a:cubicBezTo>
                  <a:cubicBezTo>
                    <a:pt x="-8467" y="1923195"/>
                    <a:pt x="772" y="1803561"/>
                    <a:pt x="42015" y="1678212"/>
                  </a:cubicBezTo>
                  <a:cubicBezTo>
                    <a:pt x="63542" y="1612585"/>
                    <a:pt x="74019" y="1507810"/>
                    <a:pt x="79353" y="1383033"/>
                  </a:cubicBezTo>
                  <a:cubicBezTo>
                    <a:pt x="94022" y="1054611"/>
                    <a:pt x="75162" y="587695"/>
                    <a:pt x="140409" y="331758"/>
                  </a:cubicBezTo>
                  <a:cubicBezTo>
                    <a:pt x="230515" y="-21429"/>
                    <a:pt x="397012" y="-10570"/>
                    <a:pt x="487309" y="6765"/>
                  </a:cubicBezTo>
                  <a:cubicBezTo>
                    <a:pt x="761629" y="59343"/>
                    <a:pt x="1459050" y="899448"/>
                    <a:pt x="1559443" y="1631445"/>
                  </a:cubicBezTo>
                  <a:cubicBezTo>
                    <a:pt x="1579255" y="1776510"/>
                    <a:pt x="1589542" y="1910242"/>
                    <a:pt x="1581541" y="2028351"/>
                  </a:cubicBezTo>
                  <a:close/>
                </a:path>
              </a:pathLst>
            </a:custGeom>
            <a:solidFill>
              <a:schemeClr val="accent1"/>
            </a:solidFill>
            <a:ln w="9525" cap="flat">
              <a:noFill/>
              <a:prstDash val="solid"/>
              <a:miter/>
            </a:ln>
            <a:effectLst>
              <a:outerShdw blurRad="1066800" sx="102000" sy="102000" algn="ctr" rotWithShape="0">
                <a:schemeClr val="accent1">
                  <a:lumMod val="75000"/>
                  <a:alpha val="88000"/>
                </a:schemeClr>
              </a:outerShdw>
            </a:effectLst>
          </p:spPr>
          <p:txBody>
            <a:bodyPr rtlCol="0" anchor="ctr"/>
            <a:lstStyle/>
            <a:p>
              <a:endParaRPr lang="en-US"/>
            </a:p>
          </p:txBody>
        </p:sp>
        <p:sp>
          <p:nvSpPr>
            <p:cNvPr id="26" name="Freeform: Shape 25">
              <a:extLst>
                <a:ext uri="{FF2B5EF4-FFF2-40B4-BE49-F238E27FC236}">
                  <a16:creationId xmlns:a16="http://schemas.microsoft.com/office/drawing/2014/main" id="{34A7B07C-8911-4391-9209-F25290B735DE}"/>
                </a:ext>
              </a:extLst>
            </p:cNvPr>
            <p:cNvSpPr/>
            <p:nvPr/>
          </p:nvSpPr>
          <p:spPr>
            <a:xfrm>
              <a:off x="14804580" y="6437185"/>
              <a:ext cx="9525" cy="9525"/>
            </a:xfrm>
            <a:custGeom>
              <a:avLst/>
              <a:gdLst>
                <a:gd name="connsiteX0" fmla="*/ 95 w 0"/>
                <a:gd name="connsiteY0" fmla="*/ 0 h 0"/>
                <a:gd name="connsiteX1" fmla="*/ 0 w 0"/>
                <a:gd name="connsiteY1" fmla="*/ 95 h 0"/>
                <a:gd name="connsiteX2" fmla="*/ 0 w 0"/>
                <a:gd name="connsiteY2" fmla="*/ 0 h 0"/>
                <a:gd name="connsiteX3" fmla="*/ 95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95" y="0"/>
                  </a:moveTo>
                  <a:cubicBezTo>
                    <a:pt x="95" y="0"/>
                    <a:pt x="95" y="0"/>
                    <a:pt x="0" y="95"/>
                  </a:cubicBezTo>
                  <a:lnTo>
                    <a:pt x="0" y="0"/>
                  </a:lnTo>
                  <a:cubicBezTo>
                    <a:pt x="95" y="0"/>
                    <a:pt x="95" y="0"/>
                    <a:pt x="95" y="0"/>
                  </a:cubicBezTo>
                  <a:close/>
                </a:path>
              </a:pathLst>
            </a:custGeom>
            <a:solidFill>
              <a:srgbClr val="FF2D5E"/>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D3021557-754F-44A2-8AA0-7B3C45E75F0F}"/>
                </a:ext>
              </a:extLst>
            </p:cNvPr>
            <p:cNvSpPr/>
            <p:nvPr/>
          </p:nvSpPr>
          <p:spPr>
            <a:xfrm>
              <a:off x="11963757" y="5860567"/>
              <a:ext cx="352425" cy="161925"/>
            </a:xfrm>
            <a:custGeom>
              <a:avLst/>
              <a:gdLst>
                <a:gd name="connsiteX0" fmla="*/ 336320 w 352425"/>
                <a:gd name="connsiteY0" fmla="*/ 151232 h 161925"/>
                <a:gd name="connsiteX1" fmla="*/ 27424 w 352425"/>
                <a:gd name="connsiteY1" fmla="*/ 166567 h 161925"/>
                <a:gd name="connsiteX2" fmla="*/ 3040 w 352425"/>
                <a:gd name="connsiteY2" fmla="*/ 144469 h 161925"/>
                <a:gd name="connsiteX3" fmla="*/ 88 w 352425"/>
                <a:gd name="connsiteY3" fmla="*/ 84176 h 161925"/>
                <a:gd name="connsiteX4" fmla="*/ 65905 w 352425"/>
                <a:gd name="connsiteY4" fmla="*/ 11500 h 161925"/>
                <a:gd name="connsiteX5" fmla="*/ 296029 w 352425"/>
                <a:gd name="connsiteY5" fmla="*/ 70 h 161925"/>
                <a:gd name="connsiteX6" fmla="*/ 354418 w 352425"/>
                <a:gd name="connsiteY6" fmla="*/ 52934 h 161925"/>
                <a:gd name="connsiteX7" fmla="*/ 358132 w 352425"/>
                <a:gd name="connsiteY7" fmla="*/ 127324 h 161925"/>
                <a:gd name="connsiteX8" fmla="*/ 336320 w 352425"/>
                <a:gd name="connsiteY8" fmla="*/ 151232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161925">
                  <a:moveTo>
                    <a:pt x="336320" y="151232"/>
                  </a:moveTo>
                  <a:lnTo>
                    <a:pt x="27424" y="166567"/>
                  </a:lnTo>
                  <a:cubicBezTo>
                    <a:pt x="14566" y="167234"/>
                    <a:pt x="3612" y="157327"/>
                    <a:pt x="3040" y="144469"/>
                  </a:cubicBezTo>
                  <a:lnTo>
                    <a:pt x="88" y="84176"/>
                  </a:lnTo>
                  <a:cubicBezTo>
                    <a:pt x="-1818" y="45980"/>
                    <a:pt x="27615" y="13405"/>
                    <a:pt x="65905" y="11500"/>
                  </a:cubicBezTo>
                  <a:lnTo>
                    <a:pt x="296029" y="70"/>
                  </a:lnTo>
                  <a:cubicBezTo>
                    <a:pt x="326700" y="-1454"/>
                    <a:pt x="352893" y="22168"/>
                    <a:pt x="354418" y="52934"/>
                  </a:cubicBezTo>
                  <a:lnTo>
                    <a:pt x="358132" y="127324"/>
                  </a:lnTo>
                  <a:cubicBezTo>
                    <a:pt x="358513" y="139897"/>
                    <a:pt x="348893" y="150660"/>
                    <a:pt x="336320" y="151232"/>
                  </a:cubicBezTo>
                  <a:close/>
                </a:path>
              </a:pathLst>
            </a:custGeom>
            <a:solidFill>
              <a:srgbClr val="FFB2BA"/>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A0EBBF58-0F5D-4F8D-9459-A3AF348BCC1D}"/>
                </a:ext>
              </a:extLst>
            </p:cNvPr>
            <p:cNvSpPr/>
            <p:nvPr/>
          </p:nvSpPr>
          <p:spPr>
            <a:xfrm>
              <a:off x="12299981" y="5902036"/>
              <a:ext cx="200025" cy="85725"/>
            </a:xfrm>
            <a:custGeom>
              <a:avLst/>
              <a:gdLst>
                <a:gd name="connsiteX0" fmla="*/ 175356 w 200025"/>
                <a:gd name="connsiteY0" fmla="*/ 78806 h 85725"/>
                <a:gd name="connsiteX1" fmla="*/ 3906 w 200025"/>
                <a:gd name="connsiteY1" fmla="*/ 87283 h 85725"/>
                <a:gd name="connsiteX2" fmla="*/ 0 w 200025"/>
                <a:gd name="connsiteY2" fmla="*/ 8511 h 85725"/>
                <a:gd name="connsiteX3" fmla="*/ 171450 w 200025"/>
                <a:gd name="connsiteY3" fmla="*/ 34 h 85725"/>
                <a:gd name="connsiteX4" fmla="*/ 201263 w 200025"/>
                <a:gd name="connsiteY4" fmla="*/ 26990 h 85725"/>
                <a:gd name="connsiteX5" fmla="*/ 202311 w 200025"/>
                <a:gd name="connsiteY5" fmla="*/ 48993 h 85725"/>
                <a:gd name="connsiteX6" fmla="*/ 175356 w 200025"/>
                <a:gd name="connsiteY6" fmla="*/ 78806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025" h="85725">
                  <a:moveTo>
                    <a:pt x="175356" y="78806"/>
                  </a:moveTo>
                  <a:lnTo>
                    <a:pt x="3906" y="87283"/>
                  </a:lnTo>
                  <a:lnTo>
                    <a:pt x="0" y="8511"/>
                  </a:lnTo>
                  <a:lnTo>
                    <a:pt x="171450" y="34"/>
                  </a:lnTo>
                  <a:cubicBezTo>
                    <a:pt x="187166" y="-728"/>
                    <a:pt x="200501" y="11369"/>
                    <a:pt x="201263" y="26990"/>
                  </a:cubicBezTo>
                  <a:lnTo>
                    <a:pt x="202311" y="48993"/>
                  </a:lnTo>
                  <a:cubicBezTo>
                    <a:pt x="203168" y="64614"/>
                    <a:pt x="191071" y="77949"/>
                    <a:pt x="175356" y="78806"/>
                  </a:cubicBezTo>
                  <a:close/>
                </a:path>
              </a:pathLst>
            </a:custGeom>
            <a:solidFill>
              <a:srgbClr val="FFB2BA"/>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49DD1F34-DFCA-4406-AFB6-0A5FC18B3A87}"/>
                </a:ext>
              </a:extLst>
            </p:cNvPr>
            <p:cNvSpPr/>
            <p:nvPr/>
          </p:nvSpPr>
          <p:spPr>
            <a:xfrm>
              <a:off x="13223025" y="5420867"/>
              <a:ext cx="1095375" cy="1104900"/>
            </a:xfrm>
            <a:custGeom>
              <a:avLst/>
              <a:gdLst>
                <a:gd name="connsiteX0" fmla="*/ 1035678 w 1095375"/>
                <a:gd name="connsiteY0" fmla="*/ 615696 h 1104900"/>
                <a:gd name="connsiteX1" fmla="*/ 196811 w 1095375"/>
                <a:gd name="connsiteY1" fmla="*/ 1110425 h 1104900"/>
                <a:gd name="connsiteX2" fmla="*/ 196715 w 1095375"/>
                <a:gd name="connsiteY2" fmla="*/ 1110425 h 1104900"/>
                <a:gd name="connsiteX3" fmla="*/ 7168 w 1095375"/>
                <a:gd name="connsiteY3" fmla="*/ 1020889 h 1104900"/>
                <a:gd name="connsiteX4" fmla="*/ 19170 w 1095375"/>
                <a:gd name="connsiteY4" fmla="*/ 749618 h 1104900"/>
                <a:gd name="connsiteX5" fmla="*/ 457510 w 1095375"/>
                <a:gd name="connsiteY5" fmla="*/ 753332 h 1104900"/>
                <a:gd name="connsiteX6" fmla="*/ 1078731 w 1095375"/>
                <a:gd name="connsiteY6" fmla="*/ 68580 h 1104900"/>
                <a:gd name="connsiteX7" fmla="*/ 1074921 w 1095375"/>
                <a:gd name="connsiteY7" fmla="*/ 0 h 1104900"/>
                <a:gd name="connsiteX8" fmla="*/ 1035678 w 1095375"/>
                <a:gd name="connsiteY8" fmla="*/ 615696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5375" h="1104900">
                  <a:moveTo>
                    <a:pt x="1035678" y="615696"/>
                  </a:moveTo>
                  <a:cubicBezTo>
                    <a:pt x="916139" y="794099"/>
                    <a:pt x="643629" y="1063657"/>
                    <a:pt x="196811" y="1110425"/>
                  </a:cubicBezTo>
                  <a:lnTo>
                    <a:pt x="196715" y="1110425"/>
                  </a:lnTo>
                  <a:cubicBezTo>
                    <a:pt x="66985" y="1066991"/>
                    <a:pt x="7168" y="1020889"/>
                    <a:pt x="7168" y="1020889"/>
                  </a:cubicBezTo>
                  <a:cubicBezTo>
                    <a:pt x="-5024" y="935736"/>
                    <a:pt x="-2071" y="844677"/>
                    <a:pt x="19170" y="749618"/>
                  </a:cubicBezTo>
                  <a:cubicBezTo>
                    <a:pt x="201288" y="773239"/>
                    <a:pt x="360926" y="780955"/>
                    <a:pt x="457510" y="753332"/>
                  </a:cubicBezTo>
                  <a:cubicBezTo>
                    <a:pt x="778693" y="661702"/>
                    <a:pt x="1064253" y="525685"/>
                    <a:pt x="1078731" y="68580"/>
                  </a:cubicBezTo>
                  <a:cubicBezTo>
                    <a:pt x="1079398" y="46482"/>
                    <a:pt x="1078064" y="23527"/>
                    <a:pt x="1074921" y="0"/>
                  </a:cubicBezTo>
                  <a:cubicBezTo>
                    <a:pt x="1074921" y="0"/>
                    <a:pt x="1155026" y="437483"/>
                    <a:pt x="1035678" y="615696"/>
                  </a:cubicBezTo>
                  <a:close/>
                </a:path>
              </a:pathLst>
            </a:custGeom>
            <a:solidFill>
              <a:schemeClr val="accent1">
                <a:lumMod val="50000"/>
                <a:alpha val="25000"/>
              </a:schemeClr>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189C984F-35CC-45E5-8FED-12F5D0DC3667}"/>
                </a:ext>
              </a:extLst>
            </p:cNvPr>
            <p:cNvSpPr/>
            <p:nvPr/>
          </p:nvSpPr>
          <p:spPr>
            <a:xfrm>
              <a:off x="13306012" y="5134451"/>
              <a:ext cx="266700" cy="485775"/>
            </a:xfrm>
            <a:custGeom>
              <a:avLst/>
              <a:gdLst>
                <a:gd name="connsiteX0" fmla="*/ 267177 w 266700"/>
                <a:gd name="connsiteY0" fmla="*/ 249460 h 485775"/>
                <a:gd name="connsiteX1" fmla="*/ 13240 w 266700"/>
                <a:gd name="connsiteY1" fmla="*/ 487966 h 485775"/>
                <a:gd name="connsiteX2" fmla="*/ 0 w 266700"/>
                <a:gd name="connsiteY2" fmla="*/ 490442 h 485775"/>
                <a:gd name="connsiteX3" fmla="*/ 95 w 266700"/>
                <a:gd name="connsiteY3" fmla="*/ 486727 h 485775"/>
                <a:gd name="connsiteX4" fmla="*/ 159639 w 266700"/>
                <a:gd name="connsiteY4" fmla="*/ 346900 h 485775"/>
                <a:gd name="connsiteX5" fmla="*/ 206883 w 266700"/>
                <a:gd name="connsiteY5" fmla="*/ 0 h 485775"/>
                <a:gd name="connsiteX6" fmla="*/ 267177 w 266700"/>
                <a:gd name="connsiteY6" fmla="*/ 249460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 h="485775">
                  <a:moveTo>
                    <a:pt x="267177" y="249460"/>
                  </a:moveTo>
                  <a:cubicBezTo>
                    <a:pt x="235839" y="371475"/>
                    <a:pt x="137065" y="464630"/>
                    <a:pt x="13240" y="487966"/>
                  </a:cubicBezTo>
                  <a:cubicBezTo>
                    <a:pt x="8858" y="488728"/>
                    <a:pt x="4382" y="489680"/>
                    <a:pt x="0" y="490442"/>
                  </a:cubicBezTo>
                  <a:lnTo>
                    <a:pt x="95" y="486727"/>
                  </a:lnTo>
                  <a:cubicBezTo>
                    <a:pt x="95" y="486727"/>
                    <a:pt x="63055" y="468344"/>
                    <a:pt x="159639" y="346900"/>
                  </a:cubicBezTo>
                  <a:cubicBezTo>
                    <a:pt x="259842" y="220789"/>
                    <a:pt x="206883" y="0"/>
                    <a:pt x="206883" y="0"/>
                  </a:cubicBezTo>
                  <a:cubicBezTo>
                    <a:pt x="249555" y="83344"/>
                    <a:pt x="289465" y="162401"/>
                    <a:pt x="267177" y="249460"/>
                  </a:cubicBezTo>
                  <a:close/>
                </a:path>
              </a:pathLst>
            </a:custGeom>
            <a:solidFill>
              <a:schemeClr val="accent1">
                <a:lumMod val="50000"/>
                <a:alpha val="25000"/>
              </a:schemeClr>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2EC61D2-5674-436C-9A44-0CE407552CCF}"/>
                </a:ext>
              </a:extLst>
            </p:cNvPr>
            <p:cNvSpPr/>
            <p:nvPr/>
          </p:nvSpPr>
          <p:spPr>
            <a:xfrm>
              <a:off x="12354845" y="4604693"/>
              <a:ext cx="1943100" cy="1581150"/>
            </a:xfrm>
            <a:custGeom>
              <a:avLst/>
              <a:gdLst>
                <a:gd name="connsiteX0" fmla="*/ 1946910 w 1943100"/>
                <a:gd name="connsiteY0" fmla="*/ 884754 h 1581150"/>
                <a:gd name="connsiteX1" fmla="*/ 1325689 w 1943100"/>
                <a:gd name="connsiteY1" fmla="*/ 1569506 h 1581150"/>
                <a:gd name="connsiteX2" fmla="*/ 887349 w 1943100"/>
                <a:gd name="connsiteY2" fmla="*/ 1565792 h 1581150"/>
                <a:gd name="connsiteX3" fmla="*/ 29051 w 1943100"/>
                <a:gd name="connsiteY3" fmla="*/ 1412058 h 1581150"/>
                <a:gd name="connsiteX4" fmla="*/ 0 w 1943100"/>
                <a:gd name="connsiteY4" fmla="*/ 1377292 h 1581150"/>
                <a:gd name="connsiteX5" fmla="*/ 0 w 1943100"/>
                <a:gd name="connsiteY5" fmla="*/ 1297663 h 1581150"/>
                <a:gd name="connsiteX6" fmla="*/ 24289 w 1943100"/>
                <a:gd name="connsiteY6" fmla="*/ 1264230 h 1581150"/>
                <a:gd name="connsiteX7" fmla="*/ 951166 w 1943100"/>
                <a:gd name="connsiteY7" fmla="*/ 1020200 h 1581150"/>
                <a:gd name="connsiteX8" fmla="*/ 964406 w 1943100"/>
                <a:gd name="connsiteY8" fmla="*/ 1017723 h 1581150"/>
                <a:gd name="connsiteX9" fmla="*/ 1218343 w 1943100"/>
                <a:gd name="connsiteY9" fmla="*/ 779217 h 1581150"/>
                <a:gd name="connsiteX10" fmla="*/ 1158145 w 1943100"/>
                <a:gd name="connsiteY10" fmla="*/ 529758 h 1581150"/>
                <a:gd name="connsiteX11" fmla="*/ 1106234 w 1943100"/>
                <a:gd name="connsiteY11" fmla="*/ 163045 h 1581150"/>
                <a:gd name="connsiteX12" fmla="*/ 1561719 w 1943100"/>
                <a:gd name="connsiteY12" fmla="*/ 93703 h 1581150"/>
                <a:gd name="connsiteX13" fmla="*/ 1943100 w 1943100"/>
                <a:gd name="connsiteY13" fmla="*/ 816270 h 1581150"/>
                <a:gd name="connsiteX14" fmla="*/ 1946910 w 1943100"/>
                <a:gd name="connsiteY14" fmla="*/ 884754 h 158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100" h="1581150">
                  <a:moveTo>
                    <a:pt x="1946910" y="884754"/>
                  </a:moveTo>
                  <a:cubicBezTo>
                    <a:pt x="1932337" y="1341859"/>
                    <a:pt x="1646873" y="1477876"/>
                    <a:pt x="1325689" y="1569506"/>
                  </a:cubicBezTo>
                  <a:cubicBezTo>
                    <a:pt x="1229106" y="1597129"/>
                    <a:pt x="1069467" y="1589414"/>
                    <a:pt x="887349" y="1565792"/>
                  </a:cubicBezTo>
                  <a:cubicBezTo>
                    <a:pt x="605028" y="1529216"/>
                    <a:pt x="268605" y="1454064"/>
                    <a:pt x="29051" y="1412058"/>
                  </a:cubicBezTo>
                  <a:cubicBezTo>
                    <a:pt x="12192" y="1409010"/>
                    <a:pt x="0" y="1394532"/>
                    <a:pt x="0" y="1377292"/>
                  </a:cubicBezTo>
                  <a:lnTo>
                    <a:pt x="0" y="1297663"/>
                  </a:lnTo>
                  <a:cubicBezTo>
                    <a:pt x="0" y="1282328"/>
                    <a:pt x="9811" y="1268897"/>
                    <a:pt x="24289" y="1264230"/>
                  </a:cubicBezTo>
                  <a:cubicBezTo>
                    <a:pt x="129254" y="1230321"/>
                    <a:pt x="556546" y="1095543"/>
                    <a:pt x="951166" y="1020200"/>
                  </a:cubicBezTo>
                  <a:cubicBezTo>
                    <a:pt x="955548" y="1019438"/>
                    <a:pt x="960025" y="1018485"/>
                    <a:pt x="964406" y="1017723"/>
                  </a:cubicBezTo>
                  <a:cubicBezTo>
                    <a:pt x="1088327" y="994387"/>
                    <a:pt x="1187101" y="901233"/>
                    <a:pt x="1218343" y="779217"/>
                  </a:cubicBezTo>
                  <a:cubicBezTo>
                    <a:pt x="1240631" y="692159"/>
                    <a:pt x="1200817" y="613101"/>
                    <a:pt x="1158145" y="529758"/>
                  </a:cubicBezTo>
                  <a:cubicBezTo>
                    <a:pt x="1103566" y="422887"/>
                    <a:pt x="1044321" y="309063"/>
                    <a:pt x="1106234" y="163045"/>
                  </a:cubicBezTo>
                  <a:cubicBezTo>
                    <a:pt x="1189006" y="-32027"/>
                    <a:pt x="1451991" y="-48124"/>
                    <a:pt x="1561719" y="93703"/>
                  </a:cubicBezTo>
                  <a:cubicBezTo>
                    <a:pt x="1662493" y="223529"/>
                    <a:pt x="1909191" y="557666"/>
                    <a:pt x="1943100" y="816270"/>
                  </a:cubicBezTo>
                  <a:cubicBezTo>
                    <a:pt x="1946243" y="839701"/>
                    <a:pt x="1947577" y="862656"/>
                    <a:pt x="1946910" y="884754"/>
                  </a:cubicBezTo>
                  <a:close/>
                </a:path>
              </a:pathLst>
            </a:custGeom>
            <a:solidFill>
              <a:schemeClr val="accent1"/>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E62A20C1-9529-48B5-99AE-5B085AD664E7}"/>
                </a:ext>
              </a:extLst>
            </p:cNvPr>
            <p:cNvSpPr/>
            <p:nvPr/>
          </p:nvSpPr>
          <p:spPr>
            <a:xfrm>
              <a:off x="11602370" y="5943123"/>
              <a:ext cx="723900" cy="114300"/>
            </a:xfrm>
            <a:custGeom>
              <a:avLst/>
              <a:gdLst>
                <a:gd name="connsiteX0" fmla="*/ 726662 w 723900"/>
                <a:gd name="connsiteY0" fmla="*/ 116396 h 114300"/>
                <a:gd name="connsiteX1" fmla="*/ 0 w 723900"/>
                <a:gd name="connsiteY1" fmla="*/ 116396 h 114300"/>
                <a:gd name="connsiteX2" fmla="*/ 0 w 723900"/>
                <a:gd name="connsiteY2" fmla="*/ 0 h 114300"/>
                <a:gd name="connsiteX3" fmla="*/ 726662 w 723900"/>
                <a:gd name="connsiteY3" fmla="*/ 58198 h 114300"/>
              </a:gdLst>
              <a:ahLst/>
              <a:cxnLst>
                <a:cxn ang="0">
                  <a:pos x="connsiteX0" y="connsiteY0"/>
                </a:cxn>
                <a:cxn ang="0">
                  <a:pos x="connsiteX1" y="connsiteY1"/>
                </a:cxn>
                <a:cxn ang="0">
                  <a:pos x="connsiteX2" y="connsiteY2"/>
                </a:cxn>
                <a:cxn ang="0">
                  <a:pos x="connsiteX3" y="connsiteY3"/>
                </a:cxn>
              </a:cxnLst>
              <a:rect l="l" t="t" r="r" b="b"/>
              <a:pathLst>
                <a:path w="723900" h="114300">
                  <a:moveTo>
                    <a:pt x="726662" y="116396"/>
                  </a:moveTo>
                  <a:lnTo>
                    <a:pt x="0" y="116396"/>
                  </a:lnTo>
                  <a:lnTo>
                    <a:pt x="0" y="0"/>
                  </a:lnTo>
                  <a:lnTo>
                    <a:pt x="726662" y="58198"/>
                  </a:lnTo>
                  <a:close/>
                </a:path>
              </a:pathLst>
            </a:custGeom>
            <a:solidFill>
              <a:srgbClr val="CCDCFD"/>
            </a:solidFill>
            <a:ln w="9525" cap="flat">
              <a:noFill/>
              <a:prstDash val="solid"/>
              <a:miter/>
            </a:ln>
          </p:spPr>
          <p:txBody>
            <a:bodyPr rtlCol="0" anchor="ctr"/>
            <a:lstStyle/>
            <a:p>
              <a:endParaRPr lang="en-US"/>
            </a:p>
          </p:txBody>
        </p:sp>
      </p:grpSp>
      <p:grpSp>
        <p:nvGrpSpPr>
          <p:cNvPr id="33" name="Group 32">
            <a:extLst>
              <a:ext uri="{FF2B5EF4-FFF2-40B4-BE49-F238E27FC236}">
                <a16:creationId xmlns:a16="http://schemas.microsoft.com/office/drawing/2014/main" id="{509C270D-0BFC-46E8-8B26-6985DD10E64C}"/>
              </a:ext>
            </a:extLst>
          </p:cNvPr>
          <p:cNvGrpSpPr/>
          <p:nvPr/>
        </p:nvGrpSpPr>
        <p:grpSpPr>
          <a:xfrm>
            <a:off x="13905886" y="4930227"/>
            <a:ext cx="4340065" cy="8318961"/>
            <a:chOff x="6779768" y="3500437"/>
            <a:chExt cx="3286125" cy="6298787"/>
          </a:xfrm>
        </p:grpSpPr>
        <p:sp>
          <p:nvSpPr>
            <p:cNvPr id="34" name="Freeform: Shape 33">
              <a:extLst>
                <a:ext uri="{FF2B5EF4-FFF2-40B4-BE49-F238E27FC236}">
                  <a16:creationId xmlns:a16="http://schemas.microsoft.com/office/drawing/2014/main" id="{691A00C3-8FD7-4668-A899-57CE9BCB78AA}"/>
                </a:ext>
              </a:extLst>
            </p:cNvPr>
            <p:cNvSpPr/>
            <p:nvPr/>
          </p:nvSpPr>
          <p:spPr>
            <a:xfrm>
              <a:off x="7992194" y="3505771"/>
              <a:ext cx="428625" cy="2085975"/>
            </a:xfrm>
            <a:custGeom>
              <a:avLst/>
              <a:gdLst>
                <a:gd name="connsiteX0" fmla="*/ 43826 w 428625"/>
                <a:gd name="connsiteY0" fmla="*/ 0 h 2085975"/>
                <a:gd name="connsiteX1" fmla="*/ 30681 w 428625"/>
                <a:gd name="connsiteY1" fmla="*/ 890778 h 2085975"/>
                <a:gd name="connsiteX2" fmla="*/ 189939 w 428625"/>
                <a:gd name="connsiteY2" fmla="*/ 1567148 h 2085975"/>
                <a:gd name="connsiteX3" fmla="*/ 433684 w 428625"/>
                <a:gd name="connsiteY3" fmla="*/ 2092452 h 2085975"/>
                <a:gd name="connsiteX4" fmla="*/ 43826 w 428625"/>
                <a:gd name="connsiteY4" fmla="*/ 0 h 2085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5" h="2085975">
                  <a:moveTo>
                    <a:pt x="43826" y="0"/>
                  </a:moveTo>
                  <a:cubicBezTo>
                    <a:pt x="43826" y="0"/>
                    <a:pt x="-45328" y="488823"/>
                    <a:pt x="30681" y="890778"/>
                  </a:cubicBezTo>
                  <a:cubicBezTo>
                    <a:pt x="106691" y="1292733"/>
                    <a:pt x="137838" y="1418082"/>
                    <a:pt x="189939" y="1567148"/>
                  </a:cubicBezTo>
                  <a:cubicBezTo>
                    <a:pt x="242136" y="1716215"/>
                    <a:pt x="433684" y="2092452"/>
                    <a:pt x="433684" y="2092452"/>
                  </a:cubicBezTo>
                  <a:lnTo>
                    <a:pt x="43826" y="0"/>
                  </a:lnTo>
                  <a:close/>
                </a:path>
              </a:pathLst>
            </a:custGeom>
            <a:solidFill>
              <a:srgbClr val="B2CDF9"/>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103BCD6A-221D-49F0-92EE-2438F0AC64C1}"/>
                </a:ext>
              </a:extLst>
            </p:cNvPr>
            <p:cNvSpPr/>
            <p:nvPr/>
          </p:nvSpPr>
          <p:spPr>
            <a:xfrm>
              <a:off x="8036020" y="3500437"/>
              <a:ext cx="419100" cy="2095500"/>
            </a:xfrm>
            <a:custGeom>
              <a:avLst/>
              <a:gdLst>
                <a:gd name="connsiteX0" fmla="*/ 0 w 419100"/>
                <a:gd name="connsiteY0" fmla="*/ 5334 h 2095500"/>
                <a:gd name="connsiteX1" fmla="*/ 18669 w 419100"/>
                <a:gd name="connsiteY1" fmla="*/ 0 h 2095500"/>
                <a:gd name="connsiteX2" fmla="*/ 423196 w 419100"/>
                <a:gd name="connsiteY2" fmla="*/ 2089976 h 2095500"/>
                <a:gd name="connsiteX3" fmla="*/ 389858 w 419100"/>
                <a:gd name="connsiteY3" fmla="*/ 2097786 h 2095500"/>
              </a:gdLst>
              <a:ahLst/>
              <a:cxnLst>
                <a:cxn ang="0">
                  <a:pos x="connsiteX0" y="connsiteY0"/>
                </a:cxn>
                <a:cxn ang="0">
                  <a:pos x="connsiteX1" y="connsiteY1"/>
                </a:cxn>
                <a:cxn ang="0">
                  <a:pos x="connsiteX2" y="connsiteY2"/>
                </a:cxn>
                <a:cxn ang="0">
                  <a:pos x="connsiteX3" y="connsiteY3"/>
                </a:cxn>
              </a:cxnLst>
              <a:rect l="l" t="t" r="r" b="b"/>
              <a:pathLst>
                <a:path w="419100" h="2095500">
                  <a:moveTo>
                    <a:pt x="0" y="5334"/>
                  </a:moveTo>
                  <a:lnTo>
                    <a:pt x="18669" y="0"/>
                  </a:lnTo>
                  <a:lnTo>
                    <a:pt x="423196" y="2089976"/>
                  </a:lnTo>
                  <a:lnTo>
                    <a:pt x="389858" y="2097786"/>
                  </a:lnTo>
                  <a:close/>
                </a:path>
              </a:pathLst>
            </a:custGeom>
            <a:solidFill>
              <a:srgbClr val="E3EDFF"/>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F31B0479-C159-47B1-B634-B0685338BA42}"/>
                </a:ext>
              </a:extLst>
            </p:cNvPr>
            <p:cNvSpPr/>
            <p:nvPr/>
          </p:nvSpPr>
          <p:spPr>
            <a:xfrm>
              <a:off x="7588239" y="4578191"/>
              <a:ext cx="942975" cy="1476375"/>
            </a:xfrm>
            <a:custGeom>
              <a:avLst/>
              <a:gdLst>
                <a:gd name="connsiteX0" fmla="*/ 469688 w 942975"/>
                <a:gd name="connsiteY0" fmla="*/ 0 h 1476375"/>
                <a:gd name="connsiteX1" fmla="*/ 384344 w 942975"/>
                <a:gd name="connsiteY1" fmla="*/ 61722 h 1476375"/>
                <a:gd name="connsiteX2" fmla="*/ 185367 w 942975"/>
                <a:gd name="connsiteY2" fmla="*/ 663226 h 1476375"/>
                <a:gd name="connsiteX3" fmla="*/ 2487 w 942975"/>
                <a:gd name="connsiteY3" fmla="*/ 1270254 h 1476375"/>
                <a:gd name="connsiteX4" fmla="*/ 51255 w 942975"/>
                <a:gd name="connsiteY4" fmla="*/ 1444657 h 1476375"/>
                <a:gd name="connsiteX5" fmla="*/ 321860 w 942975"/>
                <a:gd name="connsiteY5" fmla="*/ 1481137 h 1476375"/>
                <a:gd name="connsiteX6" fmla="*/ 803635 w 942975"/>
                <a:gd name="connsiteY6" fmla="*/ 1480471 h 1476375"/>
                <a:gd name="connsiteX7" fmla="*/ 947843 w 942975"/>
                <a:gd name="connsiteY7" fmla="*/ 1473232 h 1476375"/>
                <a:gd name="connsiteX8" fmla="*/ 945557 w 942975"/>
                <a:gd name="connsiteY8" fmla="*/ 1458659 h 1476375"/>
                <a:gd name="connsiteX9" fmla="*/ 135170 w 942975"/>
                <a:gd name="connsiteY9" fmla="*/ 1442656 h 1476375"/>
                <a:gd name="connsiteX10" fmla="*/ 38968 w 942975"/>
                <a:gd name="connsiteY10" fmla="*/ 1310069 h 1476375"/>
                <a:gd name="connsiteX11" fmla="*/ 147458 w 942975"/>
                <a:gd name="connsiteY11" fmla="*/ 909066 h 1476375"/>
                <a:gd name="connsiteX12" fmla="*/ 328909 w 942975"/>
                <a:gd name="connsiteY12" fmla="*/ 290512 h 1476375"/>
                <a:gd name="connsiteX13" fmla="*/ 377486 w 942975"/>
                <a:gd name="connsiteY13" fmla="*/ 132969 h 1476375"/>
                <a:gd name="connsiteX14" fmla="*/ 436922 w 942975"/>
                <a:gd name="connsiteY14" fmla="*/ 40196 h 1476375"/>
                <a:gd name="connsiteX15" fmla="*/ 474260 w 942975"/>
                <a:gd name="connsiteY15" fmla="*/ 22765 h 1476375"/>
                <a:gd name="connsiteX16" fmla="*/ 469688 w 942975"/>
                <a:gd name="connsiteY16" fmla="*/ 0 h 147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42975" h="1476375">
                  <a:moveTo>
                    <a:pt x="469688" y="0"/>
                  </a:moveTo>
                  <a:cubicBezTo>
                    <a:pt x="469688" y="0"/>
                    <a:pt x="404347" y="22479"/>
                    <a:pt x="384344" y="61722"/>
                  </a:cubicBezTo>
                  <a:cubicBezTo>
                    <a:pt x="364247" y="100965"/>
                    <a:pt x="234992" y="504635"/>
                    <a:pt x="185367" y="663226"/>
                  </a:cubicBezTo>
                  <a:cubicBezTo>
                    <a:pt x="135742" y="821817"/>
                    <a:pt x="10012" y="1215581"/>
                    <a:pt x="2487" y="1270254"/>
                  </a:cubicBezTo>
                  <a:cubicBezTo>
                    <a:pt x="-5038" y="1324928"/>
                    <a:pt x="2678" y="1412653"/>
                    <a:pt x="51255" y="1444657"/>
                  </a:cubicBezTo>
                  <a:cubicBezTo>
                    <a:pt x="99833" y="1476661"/>
                    <a:pt x="153839" y="1483519"/>
                    <a:pt x="321860" y="1481137"/>
                  </a:cubicBezTo>
                  <a:cubicBezTo>
                    <a:pt x="489881" y="1478756"/>
                    <a:pt x="750390" y="1479995"/>
                    <a:pt x="803635" y="1480471"/>
                  </a:cubicBezTo>
                  <a:cubicBezTo>
                    <a:pt x="856880" y="1480947"/>
                    <a:pt x="936413" y="1479804"/>
                    <a:pt x="947843" y="1473232"/>
                  </a:cubicBezTo>
                  <a:cubicBezTo>
                    <a:pt x="959273" y="1466660"/>
                    <a:pt x="945557" y="1458659"/>
                    <a:pt x="945557" y="1458659"/>
                  </a:cubicBezTo>
                  <a:cubicBezTo>
                    <a:pt x="945557" y="1458659"/>
                    <a:pt x="181652" y="1457039"/>
                    <a:pt x="135170" y="1442656"/>
                  </a:cubicBezTo>
                  <a:cubicBezTo>
                    <a:pt x="88784" y="1428274"/>
                    <a:pt x="36872" y="1345502"/>
                    <a:pt x="38968" y="1310069"/>
                  </a:cubicBezTo>
                  <a:cubicBezTo>
                    <a:pt x="41635" y="1263587"/>
                    <a:pt x="131170" y="965930"/>
                    <a:pt x="147458" y="909066"/>
                  </a:cubicBezTo>
                  <a:cubicBezTo>
                    <a:pt x="163745" y="852202"/>
                    <a:pt x="321003" y="316040"/>
                    <a:pt x="328909" y="290512"/>
                  </a:cubicBezTo>
                  <a:cubicBezTo>
                    <a:pt x="336815" y="264986"/>
                    <a:pt x="369485" y="153829"/>
                    <a:pt x="377486" y="132969"/>
                  </a:cubicBezTo>
                  <a:cubicBezTo>
                    <a:pt x="385487" y="112109"/>
                    <a:pt x="409490" y="52006"/>
                    <a:pt x="436922" y="40196"/>
                  </a:cubicBezTo>
                  <a:cubicBezTo>
                    <a:pt x="464259" y="28384"/>
                    <a:pt x="474260" y="22765"/>
                    <a:pt x="474260" y="22765"/>
                  </a:cubicBezTo>
                  <a:lnTo>
                    <a:pt x="469688" y="0"/>
                  </a:lnTo>
                  <a:close/>
                </a:path>
              </a:pathLst>
            </a:custGeom>
            <a:solidFill>
              <a:srgbClr val="B2CDF9"/>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C2437C33-9A2F-4C3A-BE27-29FA1AC24978}"/>
                </a:ext>
              </a:extLst>
            </p:cNvPr>
            <p:cNvSpPr/>
            <p:nvPr/>
          </p:nvSpPr>
          <p:spPr>
            <a:xfrm>
              <a:off x="7588154" y="6255924"/>
              <a:ext cx="1533525" cy="3543300"/>
            </a:xfrm>
            <a:custGeom>
              <a:avLst/>
              <a:gdLst>
                <a:gd name="connsiteX0" fmla="*/ 0 w 1533525"/>
                <a:gd name="connsiteY0" fmla="*/ 0 h 3543300"/>
                <a:gd name="connsiteX1" fmla="*/ 1536954 w 1533525"/>
                <a:gd name="connsiteY1" fmla="*/ 0 h 3543300"/>
                <a:gd name="connsiteX2" fmla="*/ 1536954 w 1533525"/>
                <a:gd name="connsiteY2" fmla="*/ 3547396 h 3543300"/>
                <a:gd name="connsiteX3" fmla="*/ 0 w 1533525"/>
                <a:gd name="connsiteY3" fmla="*/ 3547396 h 3543300"/>
              </a:gdLst>
              <a:ahLst/>
              <a:cxnLst>
                <a:cxn ang="0">
                  <a:pos x="connsiteX0" y="connsiteY0"/>
                </a:cxn>
                <a:cxn ang="0">
                  <a:pos x="connsiteX1" y="connsiteY1"/>
                </a:cxn>
                <a:cxn ang="0">
                  <a:pos x="connsiteX2" y="connsiteY2"/>
                </a:cxn>
                <a:cxn ang="0">
                  <a:pos x="connsiteX3" y="connsiteY3"/>
                </a:cxn>
              </a:cxnLst>
              <a:rect l="l" t="t" r="r" b="b"/>
              <a:pathLst>
                <a:path w="1533525" h="3543300">
                  <a:moveTo>
                    <a:pt x="0" y="0"/>
                  </a:moveTo>
                  <a:lnTo>
                    <a:pt x="1536954" y="0"/>
                  </a:lnTo>
                  <a:lnTo>
                    <a:pt x="1536954" y="3547396"/>
                  </a:lnTo>
                  <a:lnTo>
                    <a:pt x="0" y="3547396"/>
                  </a:lnTo>
                  <a:close/>
                </a:path>
              </a:pathLst>
            </a:custGeom>
            <a:solidFill>
              <a:schemeClr val="accent2">
                <a:lumMod val="75000"/>
              </a:schemeClr>
            </a:solidFill>
            <a:ln w="9525" cap="flat">
              <a:noFill/>
              <a:prstDash val="solid"/>
              <a:miter/>
            </a:ln>
            <a:effectLst>
              <a:outerShdw blurRad="685800" sx="102000" sy="102000" algn="ctr" rotWithShape="0">
                <a:schemeClr val="accent2">
                  <a:lumMod val="75000"/>
                  <a:alpha val="53000"/>
                </a:schemeClr>
              </a:outerShdw>
            </a:effectLst>
          </p:spPr>
          <p:txBody>
            <a:bodyPr rtlCol="0" anchor="ctr"/>
            <a:lstStyle/>
            <a:p>
              <a:endParaRPr lang="en-US"/>
            </a:p>
          </p:txBody>
        </p:sp>
        <p:sp>
          <p:nvSpPr>
            <p:cNvPr id="38" name="Freeform: Shape 37">
              <a:extLst>
                <a:ext uri="{FF2B5EF4-FFF2-40B4-BE49-F238E27FC236}">
                  <a16:creationId xmlns:a16="http://schemas.microsoft.com/office/drawing/2014/main" id="{167A66F1-C5FB-4671-B631-29C359D4F9B5}"/>
                </a:ext>
              </a:extLst>
            </p:cNvPr>
            <p:cNvSpPr/>
            <p:nvPr/>
          </p:nvSpPr>
          <p:spPr>
            <a:xfrm>
              <a:off x="6779768" y="6059519"/>
              <a:ext cx="3286125" cy="190500"/>
            </a:xfrm>
            <a:custGeom>
              <a:avLst/>
              <a:gdLst>
                <a:gd name="connsiteX0" fmla="*/ 0 w 3286125"/>
                <a:gd name="connsiteY0" fmla="*/ 0 h 190500"/>
                <a:gd name="connsiteX1" fmla="*/ 3294317 w 3286125"/>
                <a:gd name="connsiteY1" fmla="*/ 0 h 190500"/>
                <a:gd name="connsiteX2" fmla="*/ 3294317 w 3286125"/>
                <a:gd name="connsiteY2" fmla="*/ 196406 h 190500"/>
                <a:gd name="connsiteX3" fmla="*/ 0 w 3286125"/>
                <a:gd name="connsiteY3" fmla="*/ 196406 h 190500"/>
              </a:gdLst>
              <a:ahLst/>
              <a:cxnLst>
                <a:cxn ang="0">
                  <a:pos x="connsiteX0" y="connsiteY0"/>
                </a:cxn>
                <a:cxn ang="0">
                  <a:pos x="connsiteX1" y="connsiteY1"/>
                </a:cxn>
                <a:cxn ang="0">
                  <a:pos x="connsiteX2" y="connsiteY2"/>
                </a:cxn>
                <a:cxn ang="0">
                  <a:pos x="connsiteX3" y="connsiteY3"/>
                </a:cxn>
              </a:cxnLst>
              <a:rect l="l" t="t" r="r" b="b"/>
              <a:pathLst>
                <a:path w="3286125" h="190500">
                  <a:moveTo>
                    <a:pt x="0" y="0"/>
                  </a:moveTo>
                  <a:lnTo>
                    <a:pt x="3294317" y="0"/>
                  </a:lnTo>
                  <a:lnTo>
                    <a:pt x="3294317" y="196406"/>
                  </a:lnTo>
                  <a:lnTo>
                    <a:pt x="0" y="196406"/>
                  </a:lnTo>
                  <a:close/>
                </a:path>
              </a:pathLst>
            </a:custGeom>
            <a:solidFill>
              <a:schemeClr val="accent2"/>
            </a:solidFill>
            <a:ln w="9525" cap="flat">
              <a:noFill/>
              <a:prstDash val="solid"/>
              <a:miter/>
            </a:ln>
            <a:effectLst>
              <a:outerShdw blurRad="685800" sx="102000" sy="102000" algn="ctr" rotWithShape="0">
                <a:schemeClr val="accent2">
                  <a:lumMod val="75000"/>
                  <a:alpha val="53000"/>
                </a:schemeClr>
              </a:outerShdw>
            </a:effectLst>
          </p:spPr>
          <p:txBody>
            <a:bodyPr rtlCol="0" anchor="ctr"/>
            <a:lstStyle/>
            <a:p>
              <a:endParaRPr lang="en-US"/>
            </a:p>
          </p:txBody>
        </p:sp>
      </p:grpSp>
      <p:sp>
        <p:nvSpPr>
          <p:cNvPr id="39" name="TextBox 38">
            <a:extLst>
              <a:ext uri="{FF2B5EF4-FFF2-40B4-BE49-F238E27FC236}">
                <a16:creationId xmlns:a16="http://schemas.microsoft.com/office/drawing/2014/main" id="{9500F6C5-5FB9-40C7-ADC8-FB21A55897DA}"/>
              </a:ext>
            </a:extLst>
          </p:cNvPr>
          <p:cNvSpPr txBox="1"/>
          <p:nvPr/>
        </p:nvSpPr>
        <p:spPr>
          <a:xfrm>
            <a:off x="2659076" y="6099464"/>
            <a:ext cx="8325421" cy="3154710"/>
          </a:xfrm>
          <a:prstGeom prst="rect">
            <a:avLst/>
          </a:prstGeom>
          <a:noFill/>
        </p:spPr>
        <p:txBody>
          <a:bodyPr wrap="none" rtlCol="0">
            <a:spAutoFit/>
          </a:bodyPr>
          <a:lstStyle/>
          <a:p>
            <a:pPr algn="l"/>
            <a:r>
              <a:rPr lang="en-US" sz="19900">
                <a:latin typeface="Open Sans Extrabold" panose="020B0906030804020204" pitchFamily="34" charset="0"/>
                <a:ea typeface="Open Sans Extrabold" panose="020B0906030804020204" pitchFamily="34" charset="0"/>
                <a:cs typeface="Open Sans Extrabold" panose="020B0906030804020204" pitchFamily="34" charset="0"/>
              </a:rPr>
              <a:t>WORK</a:t>
            </a:r>
          </a:p>
        </p:txBody>
      </p:sp>
      <p:sp>
        <p:nvSpPr>
          <p:cNvPr id="40" name="TextBox 39">
            <a:extLst>
              <a:ext uri="{FF2B5EF4-FFF2-40B4-BE49-F238E27FC236}">
                <a16:creationId xmlns:a16="http://schemas.microsoft.com/office/drawing/2014/main" id="{A73DA505-AFF3-4DD0-A900-6EDEB1F939E5}"/>
              </a:ext>
            </a:extLst>
          </p:cNvPr>
          <p:cNvSpPr txBox="1"/>
          <p:nvPr/>
        </p:nvSpPr>
        <p:spPr>
          <a:xfrm>
            <a:off x="3631825" y="9826439"/>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41" name="Group 40">
            <a:extLst>
              <a:ext uri="{FF2B5EF4-FFF2-40B4-BE49-F238E27FC236}">
                <a16:creationId xmlns:a16="http://schemas.microsoft.com/office/drawing/2014/main" id="{3F84D724-782A-438F-94DD-28A91AB60132}"/>
              </a:ext>
            </a:extLst>
          </p:cNvPr>
          <p:cNvGrpSpPr/>
          <p:nvPr/>
        </p:nvGrpSpPr>
        <p:grpSpPr>
          <a:xfrm>
            <a:off x="4493702" y="11176321"/>
            <a:ext cx="4656169" cy="910495"/>
            <a:chOff x="13619696" y="9264814"/>
            <a:chExt cx="4656169" cy="910495"/>
          </a:xfrm>
        </p:grpSpPr>
        <p:sp>
          <p:nvSpPr>
            <p:cNvPr id="42" name="Rectangle: Rounded Corners 41">
              <a:extLst>
                <a:ext uri="{FF2B5EF4-FFF2-40B4-BE49-F238E27FC236}">
                  <a16:creationId xmlns:a16="http://schemas.microsoft.com/office/drawing/2014/main" id="{79C523E1-16E8-4013-BF50-5BDA3942B285}"/>
                </a:ext>
              </a:extLst>
            </p:cNvPr>
            <p:cNvSpPr/>
            <p:nvPr/>
          </p:nvSpPr>
          <p:spPr>
            <a:xfrm>
              <a:off x="13619696" y="9264814"/>
              <a:ext cx="4656169"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a:extLst>
                <a:ext uri="{FF2B5EF4-FFF2-40B4-BE49-F238E27FC236}">
                  <a16:creationId xmlns:a16="http://schemas.microsoft.com/office/drawing/2014/main" id="{7F5F314D-1722-4CF0-9489-F2827BE8A671}"/>
                </a:ext>
              </a:extLst>
            </p:cNvPr>
            <p:cNvSpPr txBox="1"/>
            <p:nvPr/>
          </p:nvSpPr>
          <p:spPr>
            <a:xfrm>
              <a:off x="13860145" y="9379056"/>
              <a:ext cx="4193777"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Get Coupon code</a:t>
              </a:r>
            </a:p>
          </p:txBody>
        </p:sp>
      </p:grpSp>
      <p:sp>
        <p:nvSpPr>
          <p:cNvPr id="44" name="Oval 43">
            <a:extLst>
              <a:ext uri="{FF2B5EF4-FFF2-40B4-BE49-F238E27FC236}">
                <a16:creationId xmlns:a16="http://schemas.microsoft.com/office/drawing/2014/main" id="{F36CFE57-6266-49B9-BA7A-B184CCD76473}"/>
              </a:ext>
            </a:extLst>
          </p:cNvPr>
          <p:cNvSpPr/>
          <p:nvPr/>
        </p:nvSpPr>
        <p:spPr>
          <a:xfrm>
            <a:off x="2063321" y="7649748"/>
            <a:ext cx="1892987" cy="1892987"/>
          </a:xfrm>
          <a:prstGeom prst="ellipse">
            <a:avLst/>
          </a:prstGeom>
          <a:gradFill>
            <a:gsLst>
              <a:gs pos="0">
                <a:schemeClr val="accent1"/>
              </a:gs>
              <a:gs pos="100000">
                <a:schemeClr val="accent1">
                  <a:lumMod val="75000"/>
                </a:schemeClr>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5" name="TextBox 44">
            <a:extLst>
              <a:ext uri="{FF2B5EF4-FFF2-40B4-BE49-F238E27FC236}">
                <a16:creationId xmlns:a16="http://schemas.microsoft.com/office/drawing/2014/main" id="{E47A2164-C6A6-4992-9782-925269FD1FA5}"/>
              </a:ext>
            </a:extLst>
          </p:cNvPr>
          <p:cNvSpPr txBox="1"/>
          <p:nvPr/>
        </p:nvSpPr>
        <p:spPr>
          <a:xfrm>
            <a:off x="3689893" y="8596241"/>
            <a:ext cx="6263786" cy="830997"/>
          </a:xfrm>
          <a:prstGeom prst="rect">
            <a:avLst/>
          </a:prstGeom>
          <a:noFill/>
        </p:spPr>
        <p:txBody>
          <a:bodyPr wrap="square" rtlCol="0">
            <a:spAutoFit/>
          </a:bodyPr>
          <a:lstStyle/>
          <a:p>
            <a:pPr algn="ctr"/>
            <a:r>
              <a:rPr lang="en-US" sz="4800">
                <a:solidFill>
                  <a:schemeClr val="tx1">
                    <a:lumMod val="75000"/>
                    <a:lumOff val="2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more than average</a:t>
            </a:r>
          </a:p>
        </p:txBody>
      </p:sp>
      <p:grpSp>
        <p:nvGrpSpPr>
          <p:cNvPr id="46" name="Group 45">
            <a:extLst>
              <a:ext uri="{FF2B5EF4-FFF2-40B4-BE49-F238E27FC236}">
                <a16:creationId xmlns:a16="http://schemas.microsoft.com/office/drawing/2014/main" id="{B8A54A4B-B8C2-413E-90BE-96633CBB9AE7}"/>
              </a:ext>
            </a:extLst>
          </p:cNvPr>
          <p:cNvGrpSpPr/>
          <p:nvPr/>
        </p:nvGrpSpPr>
        <p:grpSpPr>
          <a:xfrm flipH="1">
            <a:off x="12835919" y="9023345"/>
            <a:ext cx="4051502" cy="4385754"/>
            <a:chOff x="10226579" y="4729162"/>
            <a:chExt cx="3928256" cy="4252341"/>
          </a:xfrm>
        </p:grpSpPr>
        <p:sp>
          <p:nvSpPr>
            <p:cNvPr id="47" name="Freeform: Shape 46">
              <a:extLst>
                <a:ext uri="{FF2B5EF4-FFF2-40B4-BE49-F238E27FC236}">
                  <a16:creationId xmlns:a16="http://schemas.microsoft.com/office/drawing/2014/main" id="{3ED13FDE-6A26-4131-8FF7-F4229F1D09B9}"/>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FE3946B5-A8D5-46EC-B885-5F73E1EA5DB7}"/>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6A1F38E6-5815-4761-86E6-62D32C159FAB}"/>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2D88B42D-1063-4520-B6DE-25F17EDE4714}"/>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889CBABE-A261-45F0-BB78-7FB3B58414DD}"/>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DA444FA1-B527-4678-8394-EABD3145688D}"/>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BCD4C1C0-182B-45B6-AD07-F90BE5D99E96}"/>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5FCC6B44-6100-40A9-9F98-A6015CD93E69}"/>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3890072A-6846-4B91-9F9D-259C1D7EB5B8}"/>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316B69BA-F65F-4A2B-84AD-05D200FDC783}"/>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50840235-83C4-4362-A036-741F99D765DC}"/>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562895DB-65D9-457F-A99B-5FDE8526AF4B}"/>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A0E2CC2C-68BE-43F2-89A5-2297DD8936E9}"/>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A5AD249E-68B6-4885-B0AC-5771F4C52235}"/>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79B56AE0-76CE-477F-A57E-10516C7071F4}"/>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11204FA6-F0E7-425F-A551-472AF8604984}"/>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6E094BE4-EEFB-4475-AF1C-BA279175B2EE}"/>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84031916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750" fill="hold"/>
                                            <p:tgtEl>
                                              <p:spTgt spid="2"/>
                                            </p:tgtEl>
                                            <p:attrNameLst>
                                              <p:attrName>ppt_w</p:attrName>
                                            </p:attrNameLst>
                                          </p:cBhvr>
                                          <p:tavLst>
                                            <p:tav tm="0">
                                              <p:val>
                                                <p:fltVal val="0"/>
                                              </p:val>
                                            </p:tav>
                                            <p:tav tm="100000">
                                              <p:val>
                                                <p:strVal val="#ppt_w"/>
                                              </p:val>
                                            </p:tav>
                                          </p:tavLst>
                                        </p:anim>
                                        <p:anim calcmode="lin" valueType="num">
                                          <p:cBhvr>
                                            <p:cTn id="8" dur="750" fill="hold"/>
                                            <p:tgtEl>
                                              <p:spTgt spid="2"/>
                                            </p:tgtEl>
                                            <p:attrNameLst>
                                              <p:attrName>ppt_h</p:attrName>
                                            </p:attrNameLst>
                                          </p:cBhvr>
                                          <p:tavLst>
                                            <p:tav tm="0">
                                              <p:val>
                                                <p:fltVal val="0"/>
                                              </p:val>
                                            </p:tav>
                                            <p:tav tm="100000">
                                              <p:val>
                                                <p:strVal val="#ppt_h"/>
                                              </p:val>
                                            </p:tav>
                                          </p:tavLst>
                                        </p:anim>
                                        <p:anim calcmode="lin" valueType="num">
                                          <p:cBhvr>
                                            <p:cTn id="9" dur="750" fill="hold"/>
                                            <p:tgtEl>
                                              <p:spTgt spid="2"/>
                                            </p:tgtEl>
                                            <p:attrNameLst>
                                              <p:attrName>style.rotation</p:attrName>
                                            </p:attrNameLst>
                                          </p:cBhvr>
                                          <p:tavLst>
                                            <p:tav tm="0">
                                              <p:val>
                                                <p:fltVal val="360"/>
                                              </p:val>
                                            </p:tav>
                                            <p:tav tm="100000">
                                              <p:val>
                                                <p:fltVal val="0"/>
                                              </p:val>
                                            </p:tav>
                                          </p:tavLst>
                                        </p:anim>
                                        <p:animEffect transition="in" filter="fade">
                                          <p:cBhvr>
                                            <p:cTn id="10" dur="750"/>
                                            <p:tgtEl>
                                              <p:spTgt spid="2"/>
                                            </p:tgtEl>
                                          </p:cBhvr>
                                        </p:animEffect>
                                      </p:childTnLst>
                                    </p:cTn>
                                  </p:par>
                                  <p:par>
                                    <p:cTn id="11" presetID="2" presetClass="entr" presetSubtype="2" fill="hold" nodeType="withEffect" p14:presetBounceEnd="76000">
                                      <p:stCondLst>
                                        <p:cond delay="100"/>
                                      </p:stCondLst>
                                      <p:childTnLst>
                                        <p:set>
                                          <p:cBhvr>
                                            <p:cTn id="12" dur="1" fill="hold">
                                              <p:stCondLst>
                                                <p:cond delay="0"/>
                                              </p:stCondLst>
                                            </p:cTn>
                                            <p:tgtEl>
                                              <p:spTgt spid="46"/>
                                            </p:tgtEl>
                                            <p:attrNameLst>
                                              <p:attrName>style.visibility</p:attrName>
                                            </p:attrNameLst>
                                          </p:cBhvr>
                                          <p:to>
                                            <p:strVal val="visible"/>
                                          </p:to>
                                        </p:set>
                                        <p:anim calcmode="lin" valueType="num" p14:bounceEnd="76000">
                                          <p:cBhvr additive="base">
                                            <p:cTn id="13" dur="2500" fill="hold"/>
                                            <p:tgtEl>
                                              <p:spTgt spid="46"/>
                                            </p:tgtEl>
                                            <p:attrNameLst>
                                              <p:attrName>ppt_x</p:attrName>
                                            </p:attrNameLst>
                                          </p:cBhvr>
                                          <p:tavLst>
                                            <p:tav tm="0">
                                              <p:val>
                                                <p:strVal val="1+#ppt_w/2"/>
                                              </p:val>
                                            </p:tav>
                                            <p:tav tm="100000">
                                              <p:val>
                                                <p:strVal val="#ppt_x"/>
                                              </p:val>
                                            </p:tav>
                                          </p:tavLst>
                                        </p:anim>
                                        <p:anim calcmode="lin" valueType="num" p14:bounceEnd="76000">
                                          <p:cBhvr additive="base">
                                            <p:cTn id="14" dur="2500" fill="hold"/>
                                            <p:tgtEl>
                                              <p:spTgt spid="46"/>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14:presetBounceEnd="76000">
                                      <p:stCondLst>
                                        <p:cond delay="200"/>
                                      </p:stCondLst>
                                      <p:childTnLst>
                                        <p:set>
                                          <p:cBhvr>
                                            <p:cTn id="16" dur="1" fill="hold">
                                              <p:stCondLst>
                                                <p:cond delay="0"/>
                                              </p:stCondLst>
                                            </p:cTn>
                                            <p:tgtEl>
                                              <p:spTgt spid="33"/>
                                            </p:tgtEl>
                                            <p:attrNameLst>
                                              <p:attrName>style.visibility</p:attrName>
                                            </p:attrNameLst>
                                          </p:cBhvr>
                                          <p:to>
                                            <p:strVal val="visible"/>
                                          </p:to>
                                        </p:set>
                                        <p:anim calcmode="lin" valueType="num" p14:bounceEnd="76000">
                                          <p:cBhvr additive="base">
                                            <p:cTn id="17" dur="2500" fill="hold"/>
                                            <p:tgtEl>
                                              <p:spTgt spid="33"/>
                                            </p:tgtEl>
                                            <p:attrNameLst>
                                              <p:attrName>ppt_x</p:attrName>
                                            </p:attrNameLst>
                                          </p:cBhvr>
                                          <p:tavLst>
                                            <p:tav tm="0">
                                              <p:val>
                                                <p:strVal val="1+#ppt_w/2"/>
                                              </p:val>
                                            </p:tav>
                                            <p:tav tm="100000">
                                              <p:val>
                                                <p:strVal val="#ppt_x"/>
                                              </p:val>
                                            </p:tav>
                                          </p:tavLst>
                                        </p:anim>
                                        <p:anim calcmode="lin" valueType="num" p14:bounceEnd="76000">
                                          <p:cBhvr additive="base">
                                            <p:cTn id="18" dur="2500" fill="hold"/>
                                            <p:tgtEl>
                                              <p:spTgt spid="33"/>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14:presetBounceEnd="76000">
                                      <p:stCondLst>
                                        <p:cond delay="300"/>
                                      </p:stCondLst>
                                      <p:childTnLst>
                                        <p:set>
                                          <p:cBhvr>
                                            <p:cTn id="20" dur="1" fill="hold">
                                              <p:stCondLst>
                                                <p:cond delay="0"/>
                                              </p:stCondLst>
                                            </p:cTn>
                                            <p:tgtEl>
                                              <p:spTgt spid="11"/>
                                            </p:tgtEl>
                                            <p:attrNameLst>
                                              <p:attrName>style.visibility</p:attrName>
                                            </p:attrNameLst>
                                          </p:cBhvr>
                                          <p:to>
                                            <p:strVal val="visible"/>
                                          </p:to>
                                        </p:set>
                                        <p:anim calcmode="lin" valueType="num" p14:bounceEnd="76000">
                                          <p:cBhvr additive="base">
                                            <p:cTn id="21" dur="2500" fill="hold"/>
                                            <p:tgtEl>
                                              <p:spTgt spid="11"/>
                                            </p:tgtEl>
                                            <p:attrNameLst>
                                              <p:attrName>ppt_x</p:attrName>
                                            </p:attrNameLst>
                                          </p:cBhvr>
                                          <p:tavLst>
                                            <p:tav tm="0">
                                              <p:val>
                                                <p:strVal val="1+#ppt_w/2"/>
                                              </p:val>
                                            </p:tav>
                                            <p:tav tm="100000">
                                              <p:val>
                                                <p:strVal val="#ppt_x"/>
                                              </p:val>
                                            </p:tav>
                                          </p:tavLst>
                                        </p:anim>
                                        <p:anim calcmode="lin" valueType="num" p14:bounceEnd="76000">
                                          <p:cBhvr additive="base">
                                            <p:cTn id="22" dur="2500" fill="hold"/>
                                            <p:tgtEl>
                                              <p:spTgt spid="11"/>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14:presetBounceEnd="76000">
                                      <p:stCondLst>
                                        <p:cond delay="400"/>
                                      </p:stCondLst>
                                      <p:childTnLst>
                                        <p:set>
                                          <p:cBhvr>
                                            <p:cTn id="24" dur="1" fill="hold">
                                              <p:stCondLst>
                                                <p:cond delay="0"/>
                                              </p:stCondLst>
                                            </p:cTn>
                                            <p:tgtEl>
                                              <p:spTgt spid="5"/>
                                            </p:tgtEl>
                                            <p:attrNameLst>
                                              <p:attrName>style.visibility</p:attrName>
                                            </p:attrNameLst>
                                          </p:cBhvr>
                                          <p:to>
                                            <p:strVal val="visible"/>
                                          </p:to>
                                        </p:set>
                                        <p:anim calcmode="lin" valueType="num" p14:bounceEnd="76000">
                                          <p:cBhvr additive="base">
                                            <p:cTn id="25" dur="2500" fill="hold"/>
                                            <p:tgtEl>
                                              <p:spTgt spid="5"/>
                                            </p:tgtEl>
                                            <p:attrNameLst>
                                              <p:attrName>ppt_x</p:attrName>
                                            </p:attrNameLst>
                                          </p:cBhvr>
                                          <p:tavLst>
                                            <p:tav tm="0">
                                              <p:val>
                                                <p:strVal val="1+#ppt_w/2"/>
                                              </p:val>
                                            </p:tav>
                                            <p:tav tm="100000">
                                              <p:val>
                                                <p:strVal val="#ppt_x"/>
                                              </p:val>
                                            </p:tav>
                                          </p:tavLst>
                                        </p:anim>
                                        <p:anim calcmode="lin" valueType="num" p14:bounceEnd="76000">
                                          <p:cBhvr additive="base">
                                            <p:cTn id="26" dur="2500" fill="hold"/>
                                            <p:tgtEl>
                                              <p:spTgt spid="5"/>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14:presetBounceEnd="76000">
                                      <p:stCondLst>
                                        <p:cond delay="500"/>
                                      </p:stCondLst>
                                      <p:childTnLst>
                                        <p:set>
                                          <p:cBhvr>
                                            <p:cTn id="28" dur="1" fill="hold">
                                              <p:stCondLst>
                                                <p:cond delay="0"/>
                                              </p:stCondLst>
                                            </p:cTn>
                                            <p:tgtEl>
                                              <p:spTgt spid="4"/>
                                            </p:tgtEl>
                                            <p:attrNameLst>
                                              <p:attrName>style.visibility</p:attrName>
                                            </p:attrNameLst>
                                          </p:cBhvr>
                                          <p:to>
                                            <p:strVal val="visible"/>
                                          </p:to>
                                        </p:set>
                                        <p:anim calcmode="lin" valueType="num" p14:bounceEnd="76000">
                                          <p:cBhvr additive="base">
                                            <p:cTn id="29" dur="2500" fill="hold"/>
                                            <p:tgtEl>
                                              <p:spTgt spid="4"/>
                                            </p:tgtEl>
                                            <p:attrNameLst>
                                              <p:attrName>ppt_x</p:attrName>
                                            </p:attrNameLst>
                                          </p:cBhvr>
                                          <p:tavLst>
                                            <p:tav tm="0">
                                              <p:val>
                                                <p:strVal val="1+#ppt_w/2"/>
                                              </p:val>
                                            </p:tav>
                                            <p:tav tm="100000">
                                              <p:val>
                                                <p:strVal val="#ppt_x"/>
                                              </p:val>
                                            </p:tav>
                                          </p:tavLst>
                                        </p:anim>
                                        <p:anim calcmode="lin" valueType="num" p14:bounceEnd="76000">
                                          <p:cBhvr additive="base">
                                            <p:cTn id="30" dur="2500" fill="hold"/>
                                            <p:tgtEl>
                                              <p:spTgt spid="4"/>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14:presetBounceEnd="76000">
                                      <p:stCondLst>
                                        <p:cond delay="0"/>
                                      </p:stCondLst>
                                      <p:childTnLst>
                                        <p:set>
                                          <p:cBhvr>
                                            <p:cTn id="32" dur="1" fill="hold">
                                              <p:stCondLst>
                                                <p:cond delay="0"/>
                                              </p:stCondLst>
                                            </p:cTn>
                                            <p:tgtEl>
                                              <p:spTgt spid="39"/>
                                            </p:tgtEl>
                                            <p:attrNameLst>
                                              <p:attrName>style.visibility</p:attrName>
                                            </p:attrNameLst>
                                          </p:cBhvr>
                                          <p:to>
                                            <p:strVal val="visible"/>
                                          </p:to>
                                        </p:set>
                                        <p:anim calcmode="lin" valueType="num" p14:bounceEnd="76000">
                                          <p:cBhvr additive="base">
                                            <p:cTn id="33" dur="2500" fill="hold"/>
                                            <p:tgtEl>
                                              <p:spTgt spid="39"/>
                                            </p:tgtEl>
                                            <p:attrNameLst>
                                              <p:attrName>ppt_x</p:attrName>
                                            </p:attrNameLst>
                                          </p:cBhvr>
                                          <p:tavLst>
                                            <p:tav tm="0">
                                              <p:val>
                                                <p:strVal val="0-#ppt_w/2"/>
                                              </p:val>
                                            </p:tav>
                                            <p:tav tm="100000">
                                              <p:val>
                                                <p:strVal val="#ppt_x"/>
                                              </p:val>
                                            </p:tav>
                                          </p:tavLst>
                                        </p:anim>
                                        <p:anim calcmode="lin" valueType="num" p14:bounceEnd="76000">
                                          <p:cBhvr additive="base">
                                            <p:cTn id="34" dur="2500" fill="hold"/>
                                            <p:tgtEl>
                                              <p:spTgt spid="39"/>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14:presetBounceEnd="76000">
                                      <p:stCondLst>
                                        <p:cond delay="100"/>
                                      </p:stCondLst>
                                      <p:childTnLst>
                                        <p:set>
                                          <p:cBhvr>
                                            <p:cTn id="36" dur="1" fill="hold">
                                              <p:stCondLst>
                                                <p:cond delay="0"/>
                                              </p:stCondLst>
                                            </p:cTn>
                                            <p:tgtEl>
                                              <p:spTgt spid="45"/>
                                            </p:tgtEl>
                                            <p:attrNameLst>
                                              <p:attrName>style.visibility</p:attrName>
                                            </p:attrNameLst>
                                          </p:cBhvr>
                                          <p:to>
                                            <p:strVal val="visible"/>
                                          </p:to>
                                        </p:set>
                                        <p:anim calcmode="lin" valueType="num" p14:bounceEnd="76000">
                                          <p:cBhvr additive="base">
                                            <p:cTn id="37" dur="2500" fill="hold"/>
                                            <p:tgtEl>
                                              <p:spTgt spid="45"/>
                                            </p:tgtEl>
                                            <p:attrNameLst>
                                              <p:attrName>ppt_x</p:attrName>
                                            </p:attrNameLst>
                                          </p:cBhvr>
                                          <p:tavLst>
                                            <p:tav tm="0">
                                              <p:val>
                                                <p:strVal val="0-#ppt_w/2"/>
                                              </p:val>
                                            </p:tav>
                                            <p:tav tm="100000">
                                              <p:val>
                                                <p:strVal val="#ppt_x"/>
                                              </p:val>
                                            </p:tav>
                                          </p:tavLst>
                                        </p:anim>
                                        <p:anim calcmode="lin" valueType="num" p14:bounceEnd="76000">
                                          <p:cBhvr additive="base">
                                            <p:cTn id="38" dur="2500" fill="hold"/>
                                            <p:tgtEl>
                                              <p:spTgt spid="45"/>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14:presetBounceEnd="76000">
                                      <p:stCondLst>
                                        <p:cond delay="200"/>
                                      </p:stCondLst>
                                      <p:childTnLst>
                                        <p:set>
                                          <p:cBhvr>
                                            <p:cTn id="40" dur="1" fill="hold">
                                              <p:stCondLst>
                                                <p:cond delay="0"/>
                                              </p:stCondLst>
                                            </p:cTn>
                                            <p:tgtEl>
                                              <p:spTgt spid="40"/>
                                            </p:tgtEl>
                                            <p:attrNameLst>
                                              <p:attrName>style.visibility</p:attrName>
                                            </p:attrNameLst>
                                          </p:cBhvr>
                                          <p:to>
                                            <p:strVal val="visible"/>
                                          </p:to>
                                        </p:set>
                                        <p:anim calcmode="lin" valueType="num" p14:bounceEnd="76000">
                                          <p:cBhvr additive="base">
                                            <p:cTn id="41" dur="2500" fill="hold"/>
                                            <p:tgtEl>
                                              <p:spTgt spid="40"/>
                                            </p:tgtEl>
                                            <p:attrNameLst>
                                              <p:attrName>ppt_x</p:attrName>
                                            </p:attrNameLst>
                                          </p:cBhvr>
                                          <p:tavLst>
                                            <p:tav tm="0">
                                              <p:val>
                                                <p:strVal val="0-#ppt_w/2"/>
                                              </p:val>
                                            </p:tav>
                                            <p:tav tm="100000">
                                              <p:val>
                                                <p:strVal val="#ppt_x"/>
                                              </p:val>
                                            </p:tav>
                                          </p:tavLst>
                                        </p:anim>
                                        <p:anim calcmode="lin" valueType="num" p14:bounceEnd="76000">
                                          <p:cBhvr additive="base">
                                            <p:cTn id="42" dur="2500" fill="hold"/>
                                            <p:tgtEl>
                                              <p:spTgt spid="40"/>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14:presetBounceEnd="76000">
                                      <p:stCondLst>
                                        <p:cond delay="300"/>
                                      </p:stCondLst>
                                      <p:childTnLst>
                                        <p:set>
                                          <p:cBhvr>
                                            <p:cTn id="44" dur="1" fill="hold">
                                              <p:stCondLst>
                                                <p:cond delay="0"/>
                                              </p:stCondLst>
                                            </p:cTn>
                                            <p:tgtEl>
                                              <p:spTgt spid="41"/>
                                            </p:tgtEl>
                                            <p:attrNameLst>
                                              <p:attrName>style.visibility</p:attrName>
                                            </p:attrNameLst>
                                          </p:cBhvr>
                                          <p:to>
                                            <p:strVal val="visible"/>
                                          </p:to>
                                        </p:set>
                                        <p:anim calcmode="lin" valueType="num" p14:bounceEnd="76000">
                                          <p:cBhvr additive="base">
                                            <p:cTn id="45" dur="2500" fill="hold"/>
                                            <p:tgtEl>
                                              <p:spTgt spid="41"/>
                                            </p:tgtEl>
                                            <p:attrNameLst>
                                              <p:attrName>ppt_x</p:attrName>
                                            </p:attrNameLst>
                                          </p:cBhvr>
                                          <p:tavLst>
                                            <p:tav tm="0">
                                              <p:val>
                                                <p:strVal val="0-#ppt_w/2"/>
                                              </p:val>
                                            </p:tav>
                                            <p:tav tm="100000">
                                              <p:val>
                                                <p:strVal val="#ppt_x"/>
                                              </p:val>
                                            </p:tav>
                                          </p:tavLst>
                                        </p:anim>
                                        <p:anim calcmode="lin" valueType="num" p14:bounceEnd="76000">
                                          <p:cBhvr additive="base">
                                            <p:cTn id="46" dur="2500" fill="hold"/>
                                            <p:tgtEl>
                                              <p:spTgt spid="41"/>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14:presetBounceEnd="76000">
                                      <p:stCondLst>
                                        <p:cond delay="400"/>
                                      </p:stCondLst>
                                      <p:childTnLst>
                                        <p:set>
                                          <p:cBhvr>
                                            <p:cTn id="48" dur="1" fill="hold">
                                              <p:stCondLst>
                                                <p:cond delay="0"/>
                                              </p:stCondLst>
                                            </p:cTn>
                                            <p:tgtEl>
                                              <p:spTgt spid="3"/>
                                            </p:tgtEl>
                                            <p:attrNameLst>
                                              <p:attrName>style.visibility</p:attrName>
                                            </p:attrNameLst>
                                          </p:cBhvr>
                                          <p:to>
                                            <p:strVal val="visible"/>
                                          </p:to>
                                        </p:set>
                                        <p:anim calcmode="lin" valueType="num" p14:bounceEnd="76000">
                                          <p:cBhvr additive="base">
                                            <p:cTn id="49" dur="2500" fill="hold"/>
                                            <p:tgtEl>
                                              <p:spTgt spid="3"/>
                                            </p:tgtEl>
                                            <p:attrNameLst>
                                              <p:attrName>ppt_x</p:attrName>
                                            </p:attrNameLst>
                                          </p:cBhvr>
                                          <p:tavLst>
                                            <p:tav tm="0">
                                              <p:val>
                                                <p:strVal val="0-#ppt_w/2"/>
                                              </p:val>
                                            </p:tav>
                                            <p:tav tm="100000">
                                              <p:val>
                                                <p:strVal val="#ppt_x"/>
                                              </p:val>
                                            </p:tav>
                                          </p:tavLst>
                                        </p:anim>
                                        <p:anim calcmode="lin" valueType="num" p14:bounceEnd="76000">
                                          <p:cBhvr additive="base">
                                            <p:cTn id="50" dur="2500" fill="hold"/>
                                            <p:tgtEl>
                                              <p:spTgt spid="3"/>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14:presetBounceEnd="76000">
                                      <p:stCondLst>
                                        <p:cond delay="500"/>
                                      </p:stCondLst>
                                      <p:childTnLst>
                                        <p:set>
                                          <p:cBhvr>
                                            <p:cTn id="52" dur="1" fill="hold">
                                              <p:stCondLst>
                                                <p:cond delay="0"/>
                                              </p:stCondLst>
                                            </p:cTn>
                                            <p:tgtEl>
                                              <p:spTgt spid="44"/>
                                            </p:tgtEl>
                                            <p:attrNameLst>
                                              <p:attrName>style.visibility</p:attrName>
                                            </p:attrNameLst>
                                          </p:cBhvr>
                                          <p:to>
                                            <p:strVal val="visible"/>
                                          </p:to>
                                        </p:set>
                                        <p:anim calcmode="lin" valueType="num" p14:bounceEnd="76000">
                                          <p:cBhvr additive="base">
                                            <p:cTn id="53" dur="2500" fill="hold"/>
                                            <p:tgtEl>
                                              <p:spTgt spid="44"/>
                                            </p:tgtEl>
                                            <p:attrNameLst>
                                              <p:attrName>ppt_x</p:attrName>
                                            </p:attrNameLst>
                                          </p:cBhvr>
                                          <p:tavLst>
                                            <p:tav tm="0">
                                              <p:val>
                                                <p:strVal val="0-#ppt_w/2"/>
                                              </p:val>
                                            </p:tav>
                                            <p:tav tm="100000">
                                              <p:val>
                                                <p:strVal val="#ppt_x"/>
                                              </p:val>
                                            </p:tav>
                                          </p:tavLst>
                                        </p:anim>
                                        <p:anim calcmode="lin" valueType="num" p14:bounceEnd="76000">
                                          <p:cBhvr additive="base">
                                            <p:cTn id="54" dur="2500" fill="hold"/>
                                            <p:tgtEl>
                                              <p:spTgt spid="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39" grpId="0"/>
          <p:bldP spid="40" grpId="0"/>
          <p:bldP spid="44" grpId="0" animBg="1"/>
          <p:bldP spid="4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750" fill="hold"/>
                                            <p:tgtEl>
                                              <p:spTgt spid="2"/>
                                            </p:tgtEl>
                                            <p:attrNameLst>
                                              <p:attrName>ppt_w</p:attrName>
                                            </p:attrNameLst>
                                          </p:cBhvr>
                                          <p:tavLst>
                                            <p:tav tm="0">
                                              <p:val>
                                                <p:fltVal val="0"/>
                                              </p:val>
                                            </p:tav>
                                            <p:tav tm="100000">
                                              <p:val>
                                                <p:strVal val="#ppt_w"/>
                                              </p:val>
                                            </p:tav>
                                          </p:tavLst>
                                        </p:anim>
                                        <p:anim calcmode="lin" valueType="num">
                                          <p:cBhvr>
                                            <p:cTn id="8" dur="750" fill="hold"/>
                                            <p:tgtEl>
                                              <p:spTgt spid="2"/>
                                            </p:tgtEl>
                                            <p:attrNameLst>
                                              <p:attrName>ppt_h</p:attrName>
                                            </p:attrNameLst>
                                          </p:cBhvr>
                                          <p:tavLst>
                                            <p:tav tm="0">
                                              <p:val>
                                                <p:fltVal val="0"/>
                                              </p:val>
                                            </p:tav>
                                            <p:tav tm="100000">
                                              <p:val>
                                                <p:strVal val="#ppt_h"/>
                                              </p:val>
                                            </p:tav>
                                          </p:tavLst>
                                        </p:anim>
                                        <p:anim calcmode="lin" valueType="num">
                                          <p:cBhvr>
                                            <p:cTn id="9" dur="750" fill="hold"/>
                                            <p:tgtEl>
                                              <p:spTgt spid="2"/>
                                            </p:tgtEl>
                                            <p:attrNameLst>
                                              <p:attrName>style.rotation</p:attrName>
                                            </p:attrNameLst>
                                          </p:cBhvr>
                                          <p:tavLst>
                                            <p:tav tm="0">
                                              <p:val>
                                                <p:fltVal val="360"/>
                                              </p:val>
                                            </p:tav>
                                            <p:tav tm="100000">
                                              <p:val>
                                                <p:fltVal val="0"/>
                                              </p:val>
                                            </p:tav>
                                          </p:tavLst>
                                        </p:anim>
                                        <p:animEffect transition="in" filter="fade">
                                          <p:cBhvr>
                                            <p:cTn id="10" dur="750"/>
                                            <p:tgtEl>
                                              <p:spTgt spid="2"/>
                                            </p:tgtEl>
                                          </p:cBhvr>
                                        </p:animEffect>
                                      </p:childTnLst>
                                    </p:cTn>
                                  </p:par>
                                  <p:par>
                                    <p:cTn id="11" presetID="2" presetClass="entr" presetSubtype="2" fill="hold" nodeType="withEffect">
                                      <p:stCondLst>
                                        <p:cond delay="100"/>
                                      </p:stCondLst>
                                      <p:childTnLst>
                                        <p:set>
                                          <p:cBhvr>
                                            <p:cTn id="12" dur="1" fill="hold">
                                              <p:stCondLst>
                                                <p:cond delay="0"/>
                                              </p:stCondLst>
                                            </p:cTn>
                                            <p:tgtEl>
                                              <p:spTgt spid="46"/>
                                            </p:tgtEl>
                                            <p:attrNameLst>
                                              <p:attrName>style.visibility</p:attrName>
                                            </p:attrNameLst>
                                          </p:cBhvr>
                                          <p:to>
                                            <p:strVal val="visible"/>
                                          </p:to>
                                        </p:set>
                                        <p:anim calcmode="lin" valueType="num">
                                          <p:cBhvr additive="base">
                                            <p:cTn id="13" dur="2500" fill="hold"/>
                                            <p:tgtEl>
                                              <p:spTgt spid="46"/>
                                            </p:tgtEl>
                                            <p:attrNameLst>
                                              <p:attrName>ppt_x</p:attrName>
                                            </p:attrNameLst>
                                          </p:cBhvr>
                                          <p:tavLst>
                                            <p:tav tm="0">
                                              <p:val>
                                                <p:strVal val="1+#ppt_w/2"/>
                                              </p:val>
                                            </p:tav>
                                            <p:tav tm="100000">
                                              <p:val>
                                                <p:strVal val="#ppt_x"/>
                                              </p:val>
                                            </p:tav>
                                          </p:tavLst>
                                        </p:anim>
                                        <p:anim calcmode="lin" valueType="num">
                                          <p:cBhvr additive="base">
                                            <p:cTn id="14" dur="2500" fill="hold"/>
                                            <p:tgtEl>
                                              <p:spTgt spid="46"/>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200"/>
                                      </p:stCondLst>
                                      <p:childTnLst>
                                        <p:set>
                                          <p:cBhvr>
                                            <p:cTn id="16" dur="1" fill="hold">
                                              <p:stCondLst>
                                                <p:cond delay="0"/>
                                              </p:stCondLst>
                                            </p:cTn>
                                            <p:tgtEl>
                                              <p:spTgt spid="33"/>
                                            </p:tgtEl>
                                            <p:attrNameLst>
                                              <p:attrName>style.visibility</p:attrName>
                                            </p:attrNameLst>
                                          </p:cBhvr>
                                          <p:to>
                                            <p:strVal val="visible"/>
                                          </p:to>
                                        </p:set>
                                        <p:anim calcmode="lin" valueType="num">
                                          <p:cBhvr additive="base">
                                            <p:cTn id="17" dur="2500" fill="hold"/>
                                            <p:tgtEl>
                                              <p:spTgt spid="33"/>
                                            </p:tgtEl>
                                            <p:attrNameLst>
                                              <p:attrName>ppt_x</p:attrName>
                                            </p:attrNameLst>
                                          </p:cBhvr>
                                          <p:tavLst>
                                            <p:tav tm="0">
                                              <p:val>
                                                <p:strVal val="1+#ppt_w/2"/>
                                              </p:val>
                                            </p:tav>
                                            <p:tav tm="100000">
                                              <p:val>
                                                <p:strVal val="#ppt_x"/>
                                              </p:val>
                                            </p:tav>
                                          </p:tavLst>
                                        </p:anim>
                                        <p:anim calcmode="lin" valueType="num">
                                          <p:cBhvr additive="base">
                                            <p:cTn id="18" dur="2500" fill="hold"/>
                                            <p:tgtEl>
                                              <p:spTgt spid="33"/>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300"/>
                                      </p:stCondLst>
                                      <p:childTnLst>
                                        <p:set>
                                          <p:cBhvr>
                                            <p:cTn id="20" dur="1" fill="hold">
                                              <p:stCondLst>
                                                <p:cond delay="0"/>
                                              </p:stCondLst>
                                            </p:cTn>
                                            <p:tgtEl>
                                              <p:spTgt spid="11"/>
                                            </p:tgtEl>
                                            <p:attrNameLst>
                                              <p:attrName>style.visibility</p:attrName>
                                            </p:attrNameLst>
                                          </p:cBhvr>
                                          <p:to>
                                            <p:strVal val="visible"/>
                                          </p:to>
                                        </p:set>
                                        <p:anim calcmode="lin" valueType="num">
                                          <p:cBhvr additive="base">
                                            <p:cTn id="21" dur="2500" fill="hold"/>
                                            <p:tgtEl>
                                              <p:spTgt spid="11"/>
                                            </p:tgtEl>
                                            <p:attrNameLst>
                                              <p:attrName>ppt_x</p:attrName>
                                            </p:attrNameLst>
                                          </p:cBhvr>
                                          <p:tavLst>
                                            <p:tav tm="0">
                                              <p:val>
                                                <p:strVal val="1+#ppt_w/2"/>
                                              </p:val>
                                            </p:tav>
                                            <p:tav tm="100000">
                                              <p:val>
                                                <p:strVal val="#ppt_x"/>
                                              </p:val>
                                            </p:tav>
                                          </p:tavLst>
                                        </p:anim>
                                        <p:anim calcmode="lin" valueType="num">
                                          <p:cBhvr additive="base">
                                            <p:cTn id="22" dur="2500" fill="hold"/>
                                            <p:tgtEl>
                                              <p:spTgt spid="11"/>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40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500" fill="hold"/>
                                            <p:tgtEl>
                                              <p:spTgt spid="5"/>
                                            </p:tgtEl>
                                            <p:attrNameLst>
                                              <p:attrName>ppt_x</p:attrName>
                                            </p:attrNameLst>
                                          </p:cBhvr>
                                          <p:tavLst>
                                            <p:tav tm="0">
                                              <p:val>
                                                <p:strVal val="1+#ppt_w/2"/>
                                              </p:val>
                                            </p:tav>
                                            <p:tav tm="100000">
                                              <p:val>
                                                <p:strVal val="#ppt_x"/>
                                              </p:val>
                                            </p:tav>
                                          </p:tavLst>
                                        </p:anim>
                                        <p:anim calcmode="lin" valueType="num">
                                          <p:cBhvr additive="base">
                                            <p:cTn id="26" dur="2500" fill="hold"/>
                                            <p:tgtEl>
                                              <p:spTgt spid="5"/>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500"/>
                                      </p:stCondLst>
                                      <p:childTnLst>
                                        <p:set>
                                          <p:cBhvr>
                                            <p:cTn id="28" dur="1" fill="hold">
                                              <p:stCondLst>
                                                <p:cond delay="0"/>
                                              </p:stCondLst>
                                            </p:cTn>
                                            <p:tgtEl>
                                              <p:spTgt spid="4"/>
                                            </p:tgtEl>
                                            <p:attrNameLst>
                                              <p:attrName>style.visibility</p:attrName>
                                            </p:attrNameLst>
                                          </p:cBhvr>
                                          <p:to>
                                            <p:strVal val="visible"/>
                                          </p:to>
                                        </p:set>
                                        <p:anim calcmode="lin" valueType="num">
                                          <p:cBhvr additive="base">
                                            <p:cTn id="29" dur="2500" fill="hold"/>
                                            <p:tgtEl>
                                              <p:spTgt spid="4"/>
                                            </p:tgtEl>
                                            <p:attrNameLst>
                                              <p:attrName>ppt_x</p:attrName>
                                            </p:attrNameLst>
                                          </p:cBhvr>
                                          <p:tavLst>
                                            <p:tav tm="0">
                                              <p:val>
                                                <p:strVal val="1+#ppt_w/2"/>
                                              </p:val>
                                            </p:tav>
                                            <p:tav tm="100000">
                                              <p:val>
                                                <p:strVal val="#ppt_x"/>
                                              </p:val>
                                            </p:tav>
                                          </p:tavLst>
                                        </p:anim>
                                        <p:anim calcmode="lin" valueType="num">
                                          <p:cBhvr additive="base">
                                            <p:cTn id="30" dur="2500" fill="hold"/>
                                            <p:tgtEl>
                                              <p:spTgt spid="4"/>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39"/>
                                            </p:tgtEl>
                                            <p:attrNameLst>
                                              <p:attrName>style.visibility</p:attrName>
                                            </p:attrNameLst>
                                          </p:cBhvr>
                                          <p:to>
                                            <p:strVal val="visible"/>
                                          </p:to>
                                        </p:set>
                                        <p:anim calcmode="lin" valueType="num">
                                          <p:cBhvr additive="base">
                                            <p:cTn id="33" dur="2500" fill="hold"/>
                                            <p:tgtEl>
                                              <p:spTgt spid="39"/>
                                            </p:tgtEl>
                                            <p:attrNameLst>
                                              <p:attrName>ppt_x</p:attrName>
                                            </p:attrNameLst>
                                          </p:cBhvr>
                                          <p:tavLst>
                                            <p:tav tm="0">
                                              <p:val>
                                                <p:strVal val="0-#ppt_w/2"/>
                                              </p:val>
                                            </p:tav>
                                            <p:tav tm="100000">
                                              <p:val>
                                                <p:strVal val="#ppt_x"/>
                                              </p:val>
                                            </p:tav>
                                          </p:tavLst>
                                        </p:anim>
                                        <p:anim calcmode="lin" valueType="num">
                                          <p:cBhvr additive="base">
                                            <p:cTn id="34" dur="2500" fill="hold"/>
                                            <p:tgtEl>
                                              <p:spTgt spid="39"/>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100"/>
                                      </p:stCondLst>
                                      <p:childTnLst>
                                        <p:set>
                                          <p:cBhvr>
                                            <p:cTn id="36" dur="1" fill="hold">
                                              <p:stCondLst>
                                                <p:cond delay="0"/>
                                              </p:stCondLst>
                                            </p:cTn>
                                            <p:tgtEl>
                                              <p:spTgt spid="45"/>
                                            </p:tgtEl>
                                            <p:attrNameLst>
                                              <p:attrName>style.visibility</p:attrName>
                                            </p:attrNameLst>
                                          </p:cBhvr>
                                          <p:to>
                                            <p:strVal val="visible"/>
                                          </p:to>
                                        </p:set>
                                        <p:anim calcmode="lin" valueType="num">
                                          <p:cBhvr additive="base">
                                            <p:cTn id="37" dur="2500" fill="hold"/>
                                            <p:tgtEl>
                                              <p:spTgt spid="45"/>
                                            </p:tgtEl>
                                            <p:attrNameLst>
                                              <p:attrName>ppt_x</p:attrName>
                                            </p:attrNameLst>
                                          </p:cBhvr>
                                          <p:tavLst>
                                            <p:tav tm="0">
                                              <p:val>
                                                <p:strVal val="0-#ppt_w/2"/>
                                              </p:val>
                                            </p:tav>
                                            <p:tav tm="100000">
                                              <p:val>
                                                <p:strVal val="#ppt_x"/>
                                              </p:val>
                                            </p:tav>
                                          </p:tavLst>
                                        </p:anim>
                                        <p:anim calcmode="lin" valueType="num">
                                          <p:cBhvr additive="base">
                                            <p:cTn id="38" dur="2500" fill="hold"/>
                                            <p:tgtEl>
                                              <p:spTgt spid="45"/>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200"/>
                                      </p:stCondLst>
                                      <p:childTnLst>
                                        <p:set>
                                          <p:cBhvr>
                                            <p:cTn id="40" dur="1" fill="hold">
                                              <p:stCondLst>
                                                <p:cond delay="0"/>
                                              </p:stCondLst>
                                            </p:cTn>
                                            <p:tgtEl>
                                              <p:spTgt spid="40"/>
                                            </p:tgtEl>
                                            <p:attrNameLst>
                                              <p:attrName>style.visibility</p:attrName>
                                            </p:attrNameLst>
                                          </p:cBhvr>
                                          <p:to>
                                            <p:strVal val="visible"/>
                                          </p:to>
                                        </p:set>
                                        <p:anim calcmode="lin" valueType="num">
                                          <p:cBhvr additive="base">
                                            <p:cTn id="41" dur="2500" fill="hold"/>
                                            <p:tgtEl>
                                              <p:spTgt spid="40"/>
                                            </p:tgtEl>
                                            <p:attrNameLst>
                                              <p:attrName>ppt_x</p:attrName>
                                            </p:attrNameLst>
                                          </p:cBhvr>
                                          <p:tavLst>
                                            <p:tav tm="0">
                                              <p:val>
                                                <p:strVal val="0-#ppt_w/2"/>
                                              </p:val>
                                            </p:tav>
                                            <p:tav tm="100000">
                                              <p:val>
                                                <p:strVal val="#ppt_x"/>
                                              </p:val>
                                            </p:tav>
                                          </p:tavLst>
                                        </p:anim>
                                        <p:anim calcmode="lin" valueType="num">
                                          <p:cBhvr additive="base">
                                            <p:cTn id="42" dur="2500" fill="hold"/>
                                            <p:tgtEl>
                                              <p:spTgt spid="40"/>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300"/>
                                      </p:stCondLst>
                                      <p:childTnLst>
                                        <p:set>
                                          <p:cBhvr>
                                            <p:cTn id="44" dur="1" fill="hold">
                                              <p:stCondLst>
                                                <p:cond delay="0"/>
                                              </p:stCondLst>
                                            </p:cTn>
                                            <p:tgtEl>
                                              <p:spTgt spid="41"/>
                                            </p:tgtEl>
                                            <p:attrNameLst>
                                              <p:attrName>style.visibility</p:attrName>
                                            </p:attrNameLst>
                                          </p:cBhvr>
                                          <p:to>
                                            <p:strVal val="visible"/>
                                          </p:to>
                                        </p:set>
                                        <p:anim calcmode="lin" valueType="num">
                                          <p:cBhvr additive="base">
                                            <p:cTn id="45" dur="2500" fill="hold"/>
                                            <p:tgtEl>
                                              <p:spTgt spid="41"/>
                                            </p:tgtEl>
                                            <p:attrNameLst>
                                              <p:attrName>ppt_x</p:attrName>
                                            </p:attrNameLst>
                                          </p:cBhvr>
                                          <p:tavLst>
                                            <p:tav tm="0">
                                              <p:val>
                                                <p:strVal val="0-#ppt_w/2"/>
                                              </p:val>
                                            </p:tav>
                                            <p:tav tm="100000">
                                              <p:val>
                                                <p:strVal val="#ppt_x"/>
                                              </p:val>
                                            </p:tav>
                                          </p:tavLst>
                                        </p:anim>
                                        <p:anim calcmode="lin" valueType="num">
                                          <p:cBhvr additive="base">
                                            <p:cTn id="46" dur="2500" fill="hold"/>
                                            <p:tgtEl>
                                              <p:spTgt spid="41"/>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400"/>
                                      </p:stCondLst>
                                      <p:childTnLst>
                                        <p:set>
                                          <p:cBhvr>
                                            <p:cTn id="48" dur="1" fill="hold">
                                              <p:stCondLst>
                                                <p:cond delay="0"/>
                                              </p:stCondLst>
                                            </p:cTn>
                                            <p:tgtEl>
                                              <p:spTgt spid="3"/>
                                            </p:tgtEl>
                                            <p:attrNameLst>
                                              <p:attrName>style.visibility</p:attrName>
                                            </p:attrNameLst>
                                          </p:cBhvr>
                                          <p:to>
                                            <p:strVal val="visible"/>
                                          </p:to>
                                        </p:set>
                                        <p:anim calcmode="lin" valueType="num">
                                          <p:cBhvr additive="base">
                                            <p:cTn id="49" dur="2500" fill="hold"/>
                                            <p:tgtEl>
                                              <p:spTgt spid="3"/>
                                            </p:tgtEl>
                                            <p:attrNameLst>
                                              <p:attrName>ppt_x</p:attrName>
                                            </p:attrNameLst>
                                          </p:cBhvr>
                                          <p:tavLst>
                                            <p:tav tm="0">
                                              <p:val>
                                                <p:strVal val="0-#ppt_w/2"/>
                                              </p:val>
                                            </p:tav>
                                            <p:tav tm="100000">
                                              <p:val>
                                                <p:strVal val="#ppt_x"/>
                                              </p:val>
                                            </p:tav>
                                          </p:tavLst>
                                        </p:anim>
                                        <p:anim calcmode="lin" valueType="num">
                                          <p:cBhvr additive="base">
                                            <p:cTn id="50" dur="2500" fill="hold"/>
                                            <p:tgtEl>
                                              <p:spTgt spid="3"/>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500"/>
                                      </p:stCondLst>
                                      <p:childTnLst>
                                        <p:set>
                                          <p:cBhvr>
                                            <p:cTn id="52" dur="1" fill="hold">
                                              <p:stCondLst>
                                                <p:cond delay="0"/>
                                              </p:stCondLst>
                                            </p:cTn>
                                            <p:tgtEl>
                                              <p:spTgt spid="44"/>
                                            </p:tgtEl>
                                            <p:attrNameLst>
                                              <p:attrName>style.visibility</p:attrName>
                                            </p:attrNameLst>
                                          </p:cBhvr>
                                          <p:to>
                                            <p:strVal val="visible"/>
                                          </p:to>
                                        </p:set>
                                        <p:anim calcmode="lin" valueType="num">
                                          <p:cBhvr additive="base">
                                            <p:cTn id="53" dur="2500" fill="hold"/>
                                            <p:tgtEl>
                                              <p:spTgt spid="44"/>
                                            </p:tgtEl>
                                            <p:attrNameLst>
                                              <p:attrName>ppt_x</p:attrName>
                                            </p:attrNameLst>
                                          </p:cBhvr>
                                          <p:tavLst>
                                            <p:tav tm="0">
                                              <p:val>
                                                <p:strVal val="0-#ppt_w/2"/>
                                              </p:val>
                                            </p:tav>
                                            <p:tav tm="100000">
                                              <p:val>
                                                <p:strVal val="#ppt_x"/>
                                              </p:val>
                                            </p:tav>
                                          </p:tavLst>
                                        </p:anim>
                                        <p:anim calcmode="lin" valueType="num">
                                          <p:cBhvr additive="base">
                                            <p:cTn id="54" dur="2500" fill="hold"/>
                                            <p:tgtEl>
                                              <p:spTgt spid="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39" grpId="0"/>
          <p:bldP spid="40" grpId="0"/>
          <p:bldP spid="44" grpId="0" animBg="1"/>
          <p:bldP spid="45" grpId="0"/>
        </p:bldLst>
      </p:timing>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50FC707D-93A9-4BB3-A24F-788B422736DB}"/>
              </a:ext>
            </a:extLst>
          </p:cNvPr>
          <p:cNvSpPr/>
          <p:nvPr/>
        </p:nvSpPr>
        <p:spPr>
          <a:xfrm>
            <a:off x="14321365" y="5796881"/>
            <a:ext cx="6452928" cy="6452928"/>
          </a:xfrm>
          <a:prstGeom prst="ellipse">
            <a:avLst/>
          </a:prstGeom>
          <a:gradFill>
            <a:gsLst>
              <a:gs pos="0">
                <a:schemeClr val="bg2"/>
              </a:gs>
              <a:gs pos="100000">
                <a:schemeClr val="bg2">
                  <a:lumMod val="90000"/>
                </a:schemeClr>
              </a:gs>
            </a:gsLst>
            <a:path path="circle">
              <a:fillToRect l="100000" t="100000"/>
            </a:path>
          </a:gradFill>
          <a:ln>
            <a:noFill/>
          </a:ln>
          <a:effectLst>
            <a:outerShdw blurRad="838200" sx="102000" sy="102000" algn="ctr" rotWithShape="0">
              <a:schemeClr val="bg2">
                <a:lumMod val="75000"/>
                <a:alpha val="3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Oval 2">
            <a:extLst>
              <a:ext uri="{FF2B5EF4-FFF2-40B4-BE49-F238E27FC236}">
                <a16:creationId xmlns:a16="http://schemas.microsoft.com/office/drawing/2014/main" id="{4C190760-BB54-4CC6-A8DA-3BC7B41AC0B2}"/>
              </a:ext>
            </a:extLst>
          </p:cNvPr>
          <p:cNvSpPr/>
          <p:nvPr/>
        </p:nvSpPr>
        <p:spPr>
          <a:xfrm>
            <a:off x="8851412" y="6168198"/>
            <a:ext cx="1422229" cy="1422229"/>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 name="Freeform: Shape 3">
            <a:extLst>
              <a:ext uri="{FF2B5EF4-FFF2-40B4-BE49-F238E27FC236}">
                <a16:creationId xmlns:a16="http://schemas.microsoft.com/office/drawing/2014/main" id="{0EF7CD1F-FC0B-4D72-B132-31D43C926E6D}"/>
              </a:ext>
            </a:extLst>
          </p:cNvPr>
          <p:cNvSpPr/>
          <p:nvPr/>
        </p:nvSpPr>
        <p:spPr>
          <a:xfrm>
            <a:off x="13004913" y="12462820"/>
            <a:ext cx="8780770" cy="1333469"/>
          </a:xfrm>
          <a:custGeom>
            <a:avLst/>
            <a:gdLst>
              <a:gd name="connsiteX0" fmla="*/ 6656261 w 6648450"/>
              <a:gd name="connsiteY0" fmla="*/ 505492 h 1009650"/>
              <a:gd name="connsiteX1" fmla="*/ 3328130 w 6648450"/>
              <a:gd name="connsiteY1" fmla="*/ 1010983 h 1009650"/>
              <a:gd name="connsiteX2" fmla="*/ 0 w 6648450"/>
              <a:gd name="connsiteY2" fmla="*/ 505492 h 1009650"/>
              <a:gd name="connsiteX3" fmla="*/ 3328130 w 6648450"/>
              <a:gd name="connsiteY3" fmla="*/ 0 h 1009650"/>
              <a:gd name="connsiteX4" fmla="*/ 6656261 w 6648450"/>
              <a:gd name="connsiteY4" fmla="*/ 505492 h 1009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48450" h="1009650">
                <a:moveTo>
                  <a:pt x="6656261" y="505492"/>
                </a:moveTo>
                <a:cubicBezTo>
                  <a:pt x="6656261" y="784667"/>
                  <a:pt x="5166206" y="1010983"/>
                  <a:pt x="3328130" y="1010983"/>
                </a:cubicBezTo>
                <a:cubicBezTo>
                  <a:pt x="1490055" y="1010983"/>
                  <a:pt x="0" y="784667"/>
                  <a:pt x="0" y="505492"/>
                </a:cubicBezTo>
                <a:cubicBezTo>
                  <a:pt x="0" y="226316"/>
                  <a:pt x="1490055" y="0"/>
                  <a:pt x="3328130" y="0"/>
                </a:cubicBezTo>
                <a:cubicBezTo>
                  <a:pt x="5166206" y="0"/>
                  <a:pt x="6656261" y="226316"/>
                  <a:pt x="6656261" y="505492"/>
                </a:cubicBezTo>
                <a:close/>
              </a:path>
            </a:pathLst>
          </a:custGeom>
          <a:solidFill>
            <a:schemeClr val="bg2">
              <a:lumMod val="90000"/>
            </a:schemeClr>
          </a:solidFill>
          <a:ln w="9525" cap="flat">
            <a:noFill/>
            <a:prstDash val="solid"/>
            <a:miter/>
          </a:ln>
        </p:spPr>
        <p:txBody>
          <a:bodyPr rtlCol="0" anchor="ctr"/>
          <a:lstStyle/>
          <a:p>
            <a:endParaRPr lang="en-US"/>
          </a:p>
        </p:txBody>
      </p:sp>
      <p:grpSp>
        <p:nvGrpSpPr>
          <p:cNvPr id="5" name="Group 4">
            <a:extLst>
              <a:ext uri="{FF2B5EF4-FFF2-40B4-BE49-F238E27FC236}">
                <a16:creationId xmlns:a16="http://schemas.microsoft.com/office/drawing/2014/main" id="{71293872-B321-4411-A03E-55EB0C113755}"/>
              </a:ext>
            </a:extLst>
          </p:cNvPr>
          <p:cNvGrpSpPr/>
          <p:nvPr/>
        </p:nvGrpSpPr>
        <p:grpSpPr>
          <a:xfrm>
            <a:off x="17799165" y="7269823"/>
            <a:ext cx="4063308" cy="5837842"/>
            <a:chOff x="15202439" y="5271886"/>
            <a:chExt cx="3076575" cy="4420182"/>
          </a:xfrm>
          <a:effectLst>
            <a:outerShdw blurRad="901700" sx="102000" sy="102000" algn="ctr" rotWithShape="0">
              <a:schemeClr val="accent3">
                <a:alpha val="72000"/>
              </a:schemeClr>
            </a:outerShdw>
          </a:effectLst>
        </p:grpSpPr>
        <p:sp>
          <p:nvSpPr>
            <p:cNvPr id="6" name="Freeform: Shape 5">
              <a:extLst>
                <a:ext uri="{FF2B5EF4-FFF2-40B4-BE49-F238E27FC236}">
                  <a16:creationId xmlns:a16="http://schemas.microsoft.com/office/drawing/2014/main" id="{7EA7317D-C645-436E-8D26-EB71A2A1E4CB}"/>
                </a:ext>
              </a:extLst>
            </p:cNvPr>
            <p:cNvSpPr/>
            <p:nvPr/>
          </p:nvSpPr>
          <p:spPr>
            <a:xfrm>
              <a:off x="15672212" y="7787068"/>
              <a:ext cx="828675" cy="1905000"/>
            </a:xfrm>
            <a:custGeom>
              <a:avLst/>
              <a:gdLst>
                <a:gd name="connsiteX0" fmla="*/ 547211 w 828675"/>
                <a:gd name="connsiteY0" fmla="*/ 0 h 1905000"/>
                <a:gd name="connsiteX1" fmla="*/ 0 w 828675"/>
                <a:gd name="connsiteY1" fmla="*/ 1908143 h 1905000"/>
                <a:gd name="connsiteX2" fmla="*/ 82296 w 828675"/>
                <a:gd name="connsiteY2" fmla="*/ 1908143 h 1905000"/>
                <a:gd name="connsiteX3" fmla="*/ 834485 w 828675"/>
                <a:gd name="connsiteY3" fmla="*/ 50863 h 1905000"/>
              </a:gdLst>
              <a:ahLst/>
              <a:cxnLst>
                <a:cxn ang="0">
                  <a:pos x="connsiteX0" y="connsiteY0"/>
                </a:cxn>
                <a:cxn ang="0">
                  <a:pos x="connsiteX1" y="connsiteY1"/>
                </a:cxn>
                <a:cxn ang="0">
                  <a:pos x="connsiteX2" y="connsiteY2"/>
                </a:cxn>
                <a:cxn ang="0">
                  <a:pos x="connsiteX3" y="connsiteY3"/>
                </a:cxn>
              </a:cxnLst>
              <a:rect l="l" t="t" r="r" b="b"/>
              <a:pathLst>
                <a:path w="828675" h="1905000">
                  <a:moveTo>
                    <a:pt x="547211" y="0"/>
                  </a:moveTo>
                  <a:lnTo>
                    <a:pt x="0" y="1908143"/>
                  </a:lnTo>
                  <a:lnTo>
                    <a:pt x="82296" y="1908143"/>
                  </a:lnTo>
                  <a:lnTo>
                    <a:pt x="834485" y="50863"/>
                  </a:lnTo>
                </a:path>
              </a:pathLst>
            </a:custGeom>
            <a:solidFill>
              <a:schemeClr val="accent3">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7" name="Freeform: Shape 6">
              <a:extLst>
                <a:ext uri="{FF2B5EF4-FFF2-40B4-BE49-F238E27FC236}">
                  <a16:creationId xmlns:a16="http://schemas.microsoft.com/office/drawing/2014/main" id="{36E93E7A-74B8-43C7-A652-7F6ED32F0D94}"/>
                </a:ext>
              </a:extLst>
            </p:cNvPr>
            <p:cNvSpPr/>
            <p:nvPr/>
          </p:nvSpPr>
          <p:spPr>
            <a:xfrm>
              <a:off x="16797400" y="7738395"/>
              <a:ext cx="828675" cy="1905000"/>
            </a:xfrm>
            <a:custGeom>
              <a:avLst/>
              <a:gdLst>
                <a:gd name="connsiteX0" fmla="*/ 287274 w 828675"/>
                <a:gd name="connsiteY0" fmla="*/ 0 h 1905000"/>
                <a:gd name="connsiteX1" fmla="*/ 834485 w 828675"/>
                <a:gd name="connsiteY1" fmla="*/ 1908143 h 1905000"/>
                <a:gd name="connsiteX2" fmla="*/ 752190 w 828675"/>
                <a:gd name="connsiteY2" fmla="*/ 1908143 h 1905000"/>
                <a:gd name="connsiteX3" fmla="*/ 0 w 828675"/>
                <a:gd name="connsiteY3" fmla="*/ 50863 h 1905000"/>
              </a:gdLst>
              <a:ahLst/>
              <a:cxnLst>
                <a:cxn ang="0">
                  <a:pos x="connsiteX0" y="connsiteY0"/>
                </a:cxn>
                <a:cxn ang="0">
                  <a:pos x="connsiteX1" y="connsiteY1"/>
                </a:cxn>
                <a:cxn ang="0">
                  <a:pos x="connsiteX2" y="connsiteY2"/>
                </a:cxn>
                <a:cxn ang="0">
                  <a:pos x="connsiteX3" y="connsiteY3"/>
                </a:cxn>
              </a:cxnLst>
              <a:rect l="l" t="t" r="r" b="b"/>
              <a:pathLst>
                <a:path w="828675" h="1905000">
                  <a:moveTo>
                    <a:pt x="287274" y="0"/>
                  </a:moveTo>
                  <a:lnTo>
                    <a:pt x="834485" y="1908143"/>
                  </a:lnTo>
                  <a:lnTo>
                    <a:pt x="752190" y="1908143"/>
                  </a:lnTo>
                  <a:lnTo>
                    <a:pt x="0" y="50863"/>
                  </a:lnTo>
                </a:path>
              </a:pathLst>
            </a:custGeom>
            <a:solidFill>
              <a:schemeClr val="accent3">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8" name="Freeform: Shape 7">
              <a:extLst>
                <a:ext uri="{FF2B5EF4-FFF2-40B4-BE49-F238E27FC236}">
                  <a16:creationId xmlns:a16="http://schemas.microsoft.com/office/drawing/2014/main" id="{BA4E8347-98DD-4275-8F51-704C9984BF73}"/>
                </a:ext>
              </a:extLst>
            </p:cNvPr>
            <p:cNvSpPr/>
            <p:nvPr/>
          </p:nvSpPr>
          <p:spPr>
            <a:xfrm>
              <a:off x="16355060" y="8141779"/>
              <a:ext cx="762000" cy="457200"/>
            </a:xfrm>
            <a:custGeom>
              <a:avLst/>
              <a:gdLst>
                <a:gd name="connsiteX0" fmla="*/ 29718 w 762000"/>
                <a:gd name="connsiteY0" fmla="*/ 0 h 457200"/>
                <a:gd name="connsiteX1" fmla="*/ 719708 w 762000"/>
                <a:gd name="connsiteY1" fmla="*/ 338709 h 457200"/>
                <a:gd name="connsiteX2" fmla="*/ 770573 w 762000"/>
                <a:gd name="connsiteY2" fmla="*/ 465392 h 457200"/>
                <a:gd name="connsiteX3" fmla="*/ 0 w 762000"/>
                <a:gd name="connsiteY3" fmla="*/ 74200 h 457200"/>
              </a:gdLst>
              <a:ahLst/>
              <a:cxnLst>
                <a:cxn ang="0">
                  <a:pos x="connsiteX0" y="connsiteY0"/>
                </a:cxn>
                <a:cxn ang="0">
                  <a:pos x="connsiteX1" y="connsiteY1"/>
                </a:cxn>
                <a:cxn ang="0">
                  <a:pos x="connsiteX2" y="connsiteY2"/>
                </a:cxn>
                <a:cxn ang="0">
                  <a:pos x="connsiteX3" y="connsiteY3"/>
                </a:cxn>
              </a:cxnLst>
              <a:rect l="l" t="t" r="r" b="b"/>
              <a:pathLst>
                <a:path w="762000" h="457200">
                  <a:moveTo>
                    <a:pt x="29718" y="0"/>
                  </a:moveTo>
                  <a:lnTo>
                    <a:pt x="719708" y="338709"/>
                  </a:lnTo>
                  <a:lnTo>
                    <a:pt x="770573" y="465392"/>
                  </a:lnTo>
                  <a:lnTo>
                    <a:pt x="0" y="74200"/>
                  </a:lnTo>
                  <a:close/>
                </a:path>
              </a:pathLst>
            </a:custGeom>
            <a:solidFill>
              <a:schemeClr val="accent3">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9" name="Freeform: Shape 8">
              <a:extLst>
                <a:ext uri="{FF2B5EF4-FFF2-40B4-BE49-F238E27FC236}">
                  <a16:creationId xmlns:a16="http://schemas.microsoft.com/office/drawing/2014/main" id="{A504577E-BE51-411D-8494-5CE5713FFCD7}"/>
                </a:ext>
              </a:extLst>
            </p:cNvPr>
            <p:cNvSpPr/>
            <p:nvPr/>
          </p:nvSpPr>
          <p:spPr>
            <a:xfrm>
              <a:off x="16198088" y="8141779"/>
              <a:ext cx="762000" cy="457200"/>
            </a:xfrm>
            <a:custGeom>
              <a:avLst/>
              <a:gdLst>
                <a:gd name="connsiteX0" fmla="*/ 740854 w 762000"/>
                <a:gd name="connsiteY0" fmla="*/ 0 h 457200"/>
                <a:gd name="connsiteX1" fmla="*/ 50863 w 762000"/>
                <a:gd name="connsiteY1" fmla="*/ 338709 h 457200"/>
                <a:gd name="connsiteX2" fmla="*/ 0 w 762000"/>
                <a:gd name="connsiteY2" fmla="*/ 465392 h 457200"/>
                <a:gd name="connsiteX3" fmla="*/ 770572 w 762000"/>
                <a:gd name="connsiteY3" fmla="*/ 74200 h 457200"/>
              </a:gdLst>
              <a:ahLst/>
              <a:cxnLst>
                <a:cxn ang="0">
                  <a:pos x="connsiteX0" y="connsiteY0"/>
                </a:cxn>
                <a:cxn ang="0">
                  <a:pos x="connsiteX1" y="connsiteY1"/>
                </a:cxn>
                <a:cxn ang="0">
                  <a:pos x="connsiteX2" y="connsiteY2"/>
                </a:cxn>
                <a:cxn ang="0">
                  <a:pos x="connsiteX3" y="connsiteY3"/>
                </a:cxn>
              </a:cxnLst>
              <a:rect l="l" t="t" r="r" b="b"/>
              <a:pathLst>
                <a:path w="762000" h="457200">
                  <a:moveTo>
                    <a:pt x="740854" y="0"/>
                  </a:moveTo>
                  <a:lnTo>
                    <a:pt x="50863" y="338709"/>
                  </a:lnTo>
                  <a:lnTo>
                    <a:pt x="0" y="465392"/>
                  </a:lnTo>
                  <a:lnTo>
                    <a:pt x="770572" y="74200"/>
                  </a:lnTo>
                  <a:close/>
                </a:path>
              </a:pathLst>
            </a:custGeom>
            <a:solidFill>
              <a:schemeClr val="accent3">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0" name="Freeform: Shape 9">
              <a:extLst>
                <a:ext uri="{FF2B5EF4-FFF2-40B4-BE49-F238E27FC236}">
                  <a16:creationId xmlns:a16="http://schemas.microsoft.com/office/drawing/2014/main" id="{C41608D2-3D97-434C-8190-8147BC8A3F08}"/>
                </a:ext>
              </a:extLst>
            </p:cNvPr>
            <p:cNvSpPr/>
            <p:nvPr/>
          </p:nvSpPr>
          <p:spPr>
            <a:xfrm>
              <a:off x="15202439" y="5271886"/>
              <a:ext cx="3076575" cy="2628900"/>
            </a:xfrm>
            <a:custGeom>
              <a:avLst/>
              <a:gdLst>
                <a:gd name="connsiteX0" fmla="*/ 0 w 3076575"/>
                <a:gd name="connsiteY0" fmla="*/ 2420694 h 2628900"/>
                <a:gd name="connsiteX1" fmla="*/ 445389 w 3076575"/>
                <a:gd name="connsiteY1" fmla="*/ 2267722 h 2628900"/>
                <a:gd name="connsiteX2" fmla="*/ 1802416 w 3076575"/>
                <a:gd name="connsiteY2" fmla="*/ 2163328 h 2628900"/>
                <a:gd name="connsiteX3" fmla="*/ 2238756 w 3076575"/>
                <a:gd name="connsiteY3" fmla="*/ 1896533 h 2628900"/>
                <a:gd name="connsiteX4" fmla="*/ 2640711 w 3076575"/>
                <a:gd name="connsiteY4" fmla="*/ 744103 h 2628900"/>
                <a:gd name="connsiteX5" fmla="*/ 2838545 w 3076575"/>
                <a:gd name="connsiteY5" fmla="*/ 215180 h 2628900"/>
                <a:gd name="connsiteX6" fmla="*/ 3077337 w 3076575"/>
                <a:gd name="connsiteY6" fmla="*/ 7725 h 2628900"/>
                <a:gd name="connsiteX7" fmla="*/ 2859595 w 3076575"/>
                <a:gd name="connsiteY7" fmla="*/ 684095 h 2628900"/>
                <a:gd name="connsiteX8" fmla="*/ 2650045 w 3076575"/>
                <a:gd name="connsiteY8" fmla="*/ 1766231 h 2628900"/>
                <a:gd name="connsiteX9" fmla="*/ 2441448 w 3076575"/>
                <a:gd name="connsiteY9" fmla="*/ 2392785 h 2628900"/>
                <a:gd name="connsiteX10" fmla="*/ 1832420 w 3076575"/>
                <a:gd name="connsiteY10" fmla="*/ 2629672 h 2628900"/>
                <a:gd name="connsiteX11" fmla="*/ 239173 w 3076575"/>
                <a:gd name="connsiteY11" fmla="*/ 2462127 h 2628900"/>
                <a:gd name="connsiteX12" fmla="*/ 0 w 3076575"/>
                <a:gd name="connsiteY12" fmla="*/ 2420694 h 262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76575" h="2628900">
                  <a:moveTo>
                    <a:pt x="0" y="2420694"/>
                  </a:moveTo>
                  <a:cubicBezTo>
                    <a:pt x="0" y="2420694"/>
                    <a:pt x="69913" y="2275437"/>
                    <a:pt x="445389" y="2267722"/>
                  </a:cubicBezTo>
                  <a:cubicBezTo>
                    <a:pt x="820959" y="2260007"/>
                    <a:pt x="1559242" y="2222383"/>
                    <a:pt x="1802416" y="2163328"/>
                  </a:cubicBezTo>
                  <a:cubicBezTo>
                    <a:pt x="2045589" y="2104273"/>
                    <a:pt x="2190083" y="1980829"/>
                    <a:pt x="2238756" y="1896533"/>
                  </a:cubicBezTo>
                  <a:cubicBezTo>
                    <a:pt x="2287429" y="1812236"/>
                    <a:pt x="2612802" y="826970"/>
                    <a:pt x="2640711" y="744103"/>
                  </a:cubicBezTo>
                  <a:cubicBezTo>
                    <a:pt x="2668620" y="661235"/>
                    <a:pt x="2764441" y="322146"/>
                    <a:pt x="2838545" y="215180"/>
                  </a:cubicBezTo>
                  <a:cubicBezTo>
                    <a:pt x="2912650" y="108214"/>
                    <a:pt x="3035713" y="-34947"/>
                    <a:pt x="3077337" y="7725"/>
                  </a:cubicBezTo>
                  <a:cubicBezTo>
                    <a:pt x="3118961" y="50397"/>
                    <a:pt x="2964752" y="250422"/>
                    <a:pt x="2859595" y="684095"/>
                  </a:cubicBezTo>
                  <a:cubicBezTo>
                    <a:pt x="2754439" y="1117864"/>
                    <a:pt x="2663190" y="1606592"/>
                    <a:pt x="2650045" y="1766231"/>
                  </a:cubicBezTo>
                  <a:cubicBezTo>
                    <a:pt x="2636996" y="1925870"/>
                    <a:pt x="2606897" y="2240957"/>
                    <a:pt x="2441448" y="2392785"/>
                  </a:cubicBezTo>
                  <a:cubicBezTo>
                    <a:pt x="2275903" y="2544614"/>
                    <a:pt x="2086451" y="2651580"/>
                    <a:pt x="1832420" y="2629672"/>
                  </a:cubicBezTo>
                  <a:cubicBezTo>
                    <a:pt x="1578387" y="2607765"/>
                    <a:pt x="417957" y="2439267"/>
                    <a:pt x="239173" y="2462127"/>
                  </a:cubicBezTo>
                  <a:cubicBezTo>
                    <a:pt x="60388" y="2484987"/>
                    <a:pt x="0" y="2420694"/>
                    <a:pt x="0" y="2420694"/>
                  </a:cubicBezTo>
                  <a:close/>
                </a:path>
              </a:pathLst>
            </a:custGeom>
            <a:solidFill>
              <a:schemeClr val="accent3"/>
            </a:solidFill>
            <a:ln w="9525" cap="flat">
              <a:noFill/>
              <a:prstDash val="solid"/>
              <a:miter/>
            </a:ln>
          </p:spPr>
          <p:txBody>
            <a:bodyPr rtlCol="0" anchor="ctr"/>
            <a:lstStyle/>
            <a:p>
              <a:endParaRPr lang="en-US"/>
            </a:p>
          </p:txBody>
        </p:sp>
      </p:grpSp>
      <p:grpSp>
        <p:nvGrpSpPr>
          <p:cNvPr id="11" name="Group 10">
            <a:extLst>
              <a:ext uri="{FF2B5EF4-FFF2-40B4-BE49-F238E27FC236}">
                <a16:creationId xmlns:a16="http://schemas.microsoft.com/office/drawing/2014/main" id="{2351D0C8-393E-435C-A9A8-98A5CC7670FC}"/>
              </a:ext>
            </a:extLst>
          </p:cNvPr>
          <p:cNvGrpSpPr/>
          <p:nvPr/>
        </p:nvGrpSpPr>
        <p:grpSpPr>
          <a:xfrm>
            <a:off x="16494389" y="5360046"/>
            <a:ext cx="4386770" cy="7823852"/>
            <a:chOff x="11602370" y="3825879"/>
            <a:chExt cx="3321488" cy="5923910"/>
          </a:xfrm>
        </p:grpSpPr>
        <p:sp>
          <p:nvSpPr>
            <p:cNvPr id="12" name="Freeform: Shape 11">
              <a:extLst>
                <a:ext uri="{FF2B5EF4-FFF2-40B4-BE49-F238E27FC236}">
                  <a16:creationId xmlns:a16="http://schemas.microsoft.com/office/drawing/2014/main" id="{AD0A04A9-25EF-4B21-88AC-DB3FDDD8533B}"/>
                </a:ext>
              </a:extLst>
            </p:cNvPr>
            <p:cNvSpPr/>
            <p:nvPr/>
          </p:nvSpPr>
          <p:spPr>
            <a:xfrm>
              <a:off x="12487334" y="9138745"/>
              <a:ext cx="133350" cy="247650"/>
            </a:xfrm>
            <a:custGeom>
              <a:avLst/>
              <a:gdLst>
                <a:gd name="connsiteX0" fmla="*/ 0 w 133350"/>
                <a:gd name="connsiteY0" fmla="*/ 16050 h 247650"/>
                <a:gd name="connsiteX1" fmla="*/ 92921 w 133350"/>
                <a:gd name="connsiteY1" fmla="*/ 0 h 247650"/>
                <a:gd name="connsiteX2" fmla="*/ 133758 w 133350"/>
                <a:gd name="connsiteY2" fmla="*/ 236432 h 247650"/>
                <a:gd name="connsiteX3" fmla="*/ 40837 w 133350"/>
                <a:gd name="connsiteY3" fmla="*/ 252481 h 247650"/>
              </a:gdLst>
              <a:ahLst/>
              <a:cxnLst>
                <a:cxn ang="0">
                  <a:pos x="connsiteX0" y="connsiteY0"/>
                </a:cxn>
                <a:cxn ang="0">
                  <a:pos x="connsiteX1" y="connsiteY1"/>
                </a:cxn>
                <a:cxn ang="0">
                  <a:pos x="connsiteX2" y="connsiteY2"/>
                </a:cxn>
                <a:cxn ang="0">
                  <a:pos x="connsiteX3" y="connsiteY3"/>
                </a:cxn>
              </a:cxnLst>
              <a:rect l="l" t="t" r="r" b="b"/>
              <a:pathLst>
                <a:path w="133350" h="247650">
                  <a:moveTo>
                    <a:pt x="0" y="16050"/>
                  </a:moveTo>
                  <a:lnTo>
                    <a:pt x="92921" y="0"/>
                  </a:lnTo>
                  <a:lnTo>
                    <a:pt x="133758" y="236432"/>
                  </a:lnTo>
                  <a:lnTo>
                    <a:pt x="40837" y="252481"/>
                  </a:lnTo>
                  <a:close/>
                </a:path>
              </a:pathLst>
            </a:custGeom>
            <a:solidFill>
              <a:srgbClr val="FFB2BA"/>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1B1CE3F7-40EB-4B19-9311-AC8D521A60D3}"/>
                </a:ext>
              </a:extLst>
            </p:cNvPr>
            <p:cNvSpPr/>
            <p:nvPr/>
          </p:nvSpPr>
          <p:spPr>
            <a:xfrm>
              <a:off x="12171117" y="9328308"/>
              <a:ext cx="561975" cy="295275"/>
            </a:xfrm>
            <a:custGeom>
              <a:avLst/>
              <a:gdLst>
                <a:gd name="connsiteX0" fmla="*/ 319174 w 561975"/>
                <a:gd name="connsiteY0" fmla="*/ 69914 h 295275"/>
                <a:gd name="connsiteX1" fmla="*/ 207922 w 561975"/>
                <a:gd name="connsiteY1" fmla="*/ 145923 h 295275"/>
                <a:gd name="connsiteX2" fmla="*/ 42378 w 561975"/>
                <a:gd name="connsiteY2" fmla="*/ 192881 h 295275"/>
                <a:gd name="connsiteX3" fmla="*/ 54950 w 561975"/>
                <a:gd name="connsiteY3" fmla="*/ 300228 h 295275"/>
                <a:gd name="connsiteX4" fmla="*/ 567301 w 561975"/>
                <a:gd name="connsiteY4" fmla="*/ 228886 h 295275"/>
                <a:gd name="connsiteX5" fmla="*/ 491481 w 561975"/>
                <a:gd name="connsiteY5" fmla="*/ 62008 h 295275"/>
                <a:gd name="connsiteX6" fmla="*/ 466621 w 561975"/>
                <a:gd name="connsiteY6" fmla="*/ 0 h 295275"/>
                <a:gd name="connsiteX7" fmla="*/ 313364 w 561975"/>
                <a:gd name="connsiteY7" fmla="*/ 26480 h 295275"/>
                <a:gd name="connsiteX8" fmla="*/ 319174 w 561975"/>
                <a:gd name="connsiteY8" fmla="*/ 6991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975" h="295275">
                  <a:moveTo>
                    <a:pt x="319174" y="69914"/>
                  </a:moveTo>
                  <a:cubicBezTo>
                    <a:pt x="319174" y="69914"/>
                    <a:pt x="268215" y="118872"/>
                    <a:pt x="207922" y="145923"/>
                  </a:cubicBezTo>
                  <a:cubicBezTo>
                    <a:pt x="147629" y="172974"/>
                    <a:pt x="105528" y="162306"/>
                    <a:pt x="42378" y="192881"/>
                  </a:cubicBezTo>
                  <a:cubicBezTo>
                    <a:pt x="-20773" y="223457"/>
                    <a:pt x="-10676" y="306800"/>
                    <a:pt x="54950" y="300228"/>
                  </a:cubicBezTo>
                  <a:cubicBezTo>
                    <a:pt x="120578" y="293656"/>
                    <a:pt x="558919" y="290132"/>
                    <a:pt x="567301" y="228886"/>
                  </a:cubicBezTo>
                  <a:cubicBezTo>
                    <a:pt x="582160" y="120015"/>
                    <a:pt x="510531" y="105728"/>
                    <a:pt x="491481" y="62008"/>
                  </a:cubicBezTo>
                  <a:cubicBezTo>
                    <a:pt x="472431" y="18288"/>
                    <a:pt x="466621" y="0"/>
                    <a:pt x="466621" y="0"/>
                  </a:cubicBezTo>
                  <a:lnTo>
                    <a:pt x="313364" y="26480"/>
                  </a:lnTo>
                  <a:lnTo>
                    <a:pt x="319174" y="69914"/>
                  </a:lnTo>
                  <a:close/>
                </a:path>
              </a:pathLst>
            </a:custGeom>
            <a:solidFill>
              <a:srgbClr val="001149"/>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D559640D-3501-4787-B1BF-C1D03A132A1F}"/>
                </a:ext>
              </a:extLst>
            </p:cNvPr>
            <p:cNvSpPr/>
            <p:nvPr/>
          </p:nvSpPr>
          <p:spPr>
            <a:xfrm>
              <a:off x="11823089" y="6441662"/>
              <a:ext cx="3009900" cy="2752725"/>
            </a:xfrm>
            <a:custGeom>
              <a:avLst/>
              <a:gdLst>
                <a:gd name="connsiteX0" fmla="*/ 2409611 w 3009900"/>
                <a:gd name="connsiteY0" fmla="*/ 1111853 h 2752725"/>
                <a:gd name="connsiteX1" fmla="*/ 973907 w 3009900"/>
                <a:gd name="connsiteY1" fmla="*/ 1111853 h 2752725"/>
                <a:gd name="connsiteX2" fmla="*/ 813601 w 3009900"/>
                <a:gd name="connsiteY2" fmla="*/ 1258824 h 2752725"/>
                <a:gd name="connsiteX3" fmla="*/ 870085 w 3009900"/>
                <a:gd name="connsiteY3" fmla="*/ 2722721 h 2752725"/>
                <a:gd name="connsiteX4" fmla="*/ 836652 w 3009900"/>
                <a:gd name="connsiteY4" fmla="*/ 2751773 h 2752725"/>
                <a:gd name="connsiteX5" fmla="*/ 596717 w 3009900"/>
                <a:gd name="connsiteY5" fmla="*/ 2757297 h 2752725"/>
                <a:gd name="connsiteX6" fmla="*/ 518136 w 3009900"/>
                <a:gd name="connsiteY6" fmla="*/ 2698242 h 2752725"/>
                <a:gd name="connsiteX7" fmla="*/ 9024 w 3009900"/>
                <a:gd name="connsiteY7" fmla="*/ 976693 h 2752725"/>
                <a:gd name="connsiteX8" fmla="*/ 843510 w 3009900"/>
                <a:gd name="connsiteY8" fmla="*/ 7906 h 2752725"/>
                <a:gd name="connsiteX9" fmla="*/ 2879384 w 3009900"/>
                <a:gd name="connsiteY9" fmla="*/ 0 h 2752725"/>
                <a:gd name="connsiteX10" fmla="*/ 3009876 w 3009900"/>
                <a:gd name="connsiteY10" fmla="*/ 473012 h 2752725"/>
                <a:gd name="connsiteX11" fmla="*/ 2409611 w 3009900"/>
                <a:gd name="connsiteY11" fmla="*/ 1111853 h 275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09900" h="2752725">
                  <a:moveTo>
                    <a:pt x="2409611" y="1111853"/>
                  </a:moveTo>
                  <a:lnTo>
                    <a:pt x="973907" y="1111853"/>
                  </a:lnTo>
                  <a:cubicBezTo>
                    <a:pt x="890468" y="1111853"/>
                    <a:pt x="820841" y="1175671"/>
                    <a:pt x="813601" y="1258824"/>
                  </a:cubicBezTo>
                  <a:cubicBezTo>
                    <a:pt x="950666" y="1835182"/>
                    <a:pt x="955047" y="2208562"/>
                    <a:pt x="870085" y="2722721"/>
                  </a:cubicBezTo>
                  <a:cubicBezTo>
                    <a:pt x="867322" y="2739104"/>
                    <a:pt x="853321" y="2751392"/>
                    <a:pt x="836652" y="2751773"/>
                  </a:cubicBezTo>
                  <a:lnTo>
                    <a:pt x="596717" y="2757297"/>
                  </a:lnTo>
                  <a:cubicBezTo>
                    <a:pt x="560046" y="2758154"/>
                    <a:pt x="527565" y="2733770"/>
                    <a:pt x="518136" y="2698242"/>
                  </a:cubicBezTo>
                  <a:lnTo>
                    <a:pt x="9024" y="976693"/>
                  </a:lnTo>
                  <a:cubicBezTo>
                    <a:pt x="-65271" y="467201"/>
                    <a:pt x="328588" y="9906"/>
                    <a:pt x="843510" y="7906"/>
                  </a:cubicBezTo>
                  <a:lnTo>
                    <a:pt x="2879384" y="0"/>
                  </a:lnTo>
                  <a:cubicBezTo>
                    <a:pt x="2957012" y="156305"/>
                    <a:pt x="2999874" y="313944"/>
                    <a:pt x="3009876" y="473012"/>
                  </a:cubicBezTo>
                  <a:cubicBezTo>
                    <a:pt x="3031688" y="819245"/>
                    <a:pt x="2756511" y="1111853"/>
                    <a:pt x="2409611" y="1111853"/>
                  </a:cubicBezTo>
                  <a:close/>
                </a:path>
              </a:pathLst>
            </a:custGeom>
            <a:solidFill>
              <a:srgbClr val="080872"/>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2DC4D3F9-9605-4B40-8A2D-2D947A56DF9F}"/>
                </a:ext>
              </a:extLst>
            </p:cNvPr>
            <p:cNvSpPr/>
            <p:nvPr/>
          </p:nvSpPr>
          <p:spPr>
            <a:xfrm>
              <a:off x="11786316" y="5810703"/>
              <a:ext cx="352425" cy="171450"/>
            </a:xfrm>
            <a:custGeom>
              <a:avLst/>
              <a:gdLst>
                <a:gd name="connsiteX0" fmla="*/ 338881 w 352425"/>
                <a:gd name="connsiteY0" fmla="*/ 149660 h 171450"/>
                <a:gd name="connsiteX1" fmla="*/ 30747 w 352425"/>
                <a:gd name="connsiteY1" fmla="*/ 176711 h 171450"/>
                <a:gd name="connsiteX2" fmla="*/ 5506 w 352425"/>
                <a:gd name="connsiteY2" fmla="*/ 155566 h 171450"/>
                <a:gd name="connsiteX3" fmla="*/ 268 w 352425"/>
                <a:gd name="connsiteY3" fmla="*/ 95463 h 171450"/>
                <a:gd name="connsiteX4" fmla="*/ 63228 w 352425"/>
                <a:gd name="connsiteY4" fmla="*/ 20406 h 171450"/>
                <a:gd name="connsiteX5" fmla="*/ 292780 w 352425"/>
                <a:gd name="connsiteY5" fmla="*/ 213 h 171450"/>
                <a:gd name="connsiteX6" fmla="*/ 353074 w 352425"/>
                <a:gd name="connsiteY6" fmla="*/ 50791 h 171450"/>
                <a:gd name="connsiteX7" fmla="*/ 359550 w 352425"/>
                <a:gd name="connsiteY7" fmla="*/ 124991 h 171450"/>
                <a:gd name="connsiteX8" fmla="*/ 338881 w 352425"/>
                <a:gd name="connsiteY8" fmla="*/ 14966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171450">
                  <a:moveTo>
                    <a:pt x="338881" y="149660"/>
                  </a:moveTo>
                  <a:lnTo>
                    <a:pt x="30747" y="176711"/>
                  </a:lnTo>
                  <a:cubicBezTo>
                    <a:pt x="17889" y="177854"/>
                    <a:pt x="6649" y="168329"/>
                    <a:pt x="5506" y="155566"/>
                  </a:cubicBezTo>
                  <a:lnTo>
                    <a:pt x="268" y="95463"/>
                  </a:lnTo>
                  <a:cubicBezTo>
                    <a:pt x="-3066" y="57363"/>
                    <a:pt x="25128" y="23740"/>
                    <a:pt x="63228" y="20406"/>
                  </a:cubicBezTo>
                  <a:lnTo>
                    <a:pt x="292780" y="213"/>
                  </a:lnTo>
                  <a:cubicBezTo>
                    <a:pt x="323451" y="-2454"/>
                    <a:pt x="350407" y="20216"/>
                    <a:pt x="353074" y="50791"/>
                  </a:cubicBezTo>
                  <a:lnTo>
                    <a:pt x="359550" y="124991"/>
                  </a:lnTo>
                  <a:cubicBezTo>
                    <a:pt x="360693" y="137564"/>
                    <a:pt x="351359" y="148613"/>
                    <a:pt x="338881" y="149660"/>
                  </a:cubicBezTo>
                  <a:close/>
                </a:path>
              </a:pathLst>
            </a:custGeom>
            <a:solidFill>
              <a:srgbClr val="F29EAA"/>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F0947F95-C447-4303-84B4-A65E1EAA4972}"/>
                </a:ext>
              </a:extLst>
            </p:cNvPr>
            <p:cNvSpPr/>
            <p:nvPr/>
          </p:nvSpPr>
          <p:spPr>
            <a:xfrm>
              <a:off x="12121387" y="5844054"/>
              <a:ext cx="200025" cy="85725"/>
            </a:xfrm>
            <a:custGeom>
              <a:avLst/>
              <a:gdLst>
                <a:gd name="connsiteX0" fmla="*/ 177832 w 200025"/>
                <a:gd name="connsiteY0" fmla="*/ 78686 h 85725"/>
                <a:gd name="connsiteX1" fmla="*/ 6858 w 200025"/>
                <a:gd name="connsiteY1" fmla="*/ 93736 h 85725"/>
                <a:gd name="connsiteX2" fmla="*/ 0 w 200025"/>
                <a:gd name="connsiteY2" fmla="*/ 15154 h 85725"/>
                <a:gd name="connsiteX3" fmla="*/ 170974 w 200025"/>
                <a:gd name="connsiteY3" fmla="*/ 105 h 85725"/>
                <a:gd name="connsiteX4" fmla="*/ 201835 w 200025"/>
                <a:gd name="connsiteY4" fmla="*/ 25918 h 85725"/>
                <a:gd name="connsiteX5" fmla="*/ 203740 w 200025"/>
                <a:gd name="connsiteY5" fmla="*/ 47825 h 85725"/>
                <a:gd name="connsiteX6" fmla="*/ 177832 w 200025"/>
                <a:gd name="connsiteY6" fmla="*/ 78686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025" h="85725">
                  <a:moveTo>
                    <a:pt x="177832" y="78686"/>
                  </a:moveTo>
                  <a:lnTo>
                    <a:pt x="6858" y="93736"/>
                  </a:lnTo>
                  <a:lnTo>
                    <a:pt x="0" y="15154"/>
                  </a:lnTo>
                  <a:lnTo>
                    <a:pt x="170974" y="105"/>
                  </a:lnTo>
                  <a:cubicBezTo>
                    <a:pt x="186595" y="-1229"/>
                    <a:pt x="200406" y="10297"/>
                    <a:pt x="201835" y="25918"/>
                  </a:cubicBezTo>
                  <a:lnTo>
                    <a:pt x="203740" y="47825"/>
                  </a:lnTo>
                  <a:cubicBezTo>
                    <a:pt x="204978" y="63446"/>
                    <a:pt x="193453" y="77258"/>
                    <a:pt x="177832" y="78686"/>
                  </a:cubicBezTo>
                  <a:close/>
                </a:path>
              </a:pathLst>
            </a:custGeom>
            <a:solidFill>
              <a:srgbClr val="F29EAA"/>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822B9508-9DBF-4F88-BC5D-AB2DB2C47973}"/>
                </a:ext>
              </a:extLst>
            </p:cNvPr>
            <p:cNvSpPr/>
            <p:nvPr/>
          </p:nvSpPr>
          <p:spPr>
            <a:xfrm>
              <a:off x="13416407" y="4196429"/>
              <a:ext cx="438150" cy="428625"/>
            </a:xfrm>
            <a:custGeom>
              <a:avLst/>
              <a:gdLst>
                <a:gd name="connsiteX0" fmla="*/ 0 w 438150"/>
                <a:gd name="connsiteY0" fmla="*/ 434531 h 428625"/>
                <a:gd name="connsiteX1" fmla="*/ 47434 w 438150"/>
                <a:gd name="connsiteY1" fmla="*/ 240697 h 428625"/>
                <a:gd name="connsiteX2" fmla="*/ 47149 w 438150"/>
                <a:gd name="connsiteY2" fmla="*/ 240792 h 428625"/>
                <a:gd name="connsiteX3" fmla="*/ 42100 w 438150"/>
                <a:gd name="connsiteY3" fmla="*/ 242221 h 428625"/>
                <a:gd name="connsiteX4" fmla="*/ 43910 w 438150"/>
                <a:gd name="connsiteY4" fmla="*/ 240221 h 428625"/>
                <a:gd name="connsiteX5" fmla="*/ 172307 w 438150"/>
                <a:gd name="connsiteY5" fmla="*/ 41624 h 428625"/>
                <a:gd name="connsiteX6" fmla="*/ 201073 w 438150"/>
                <a:gd name="connsiteY6" fmla="*/ 22384 h 428625"/>
                <a:gd name="connsiteX7" fmla="*/ 209264 w 438150"/>
                <a:gd name="connsiteY7" fmla="*/ 13144 h 428625"/>
                <a:gd name="connsiteX8" fmla="*/ 209359 w 438150"/>
                <a:gd name="connsiteY8" fmla="*/ 13049 h 428625"/>
                <a:gd name="connsiteX9" fmla="*/ 219551 w 438150"/>
                <a:gd name="connsiteY9" fmla="*/ 0 h 428625"/>
                <a:gd name="connsiteX10" fmla="*/ 253651 w 438150"/>
                <a:gd name="connsiteY10" fmla="*/ 107252 h 428625"/>
                <a:gd name="connsiteX11" fmla="*/ 272510 w 438150"/>
                <a:gd name="connsiteY11" fmla="*/ 147828 h 428625"/>
                <a:gd name="connsiteX12" fmla="*/ 442436 w 438150"/>
                <a:gd name="connsiteY12" fmla="*/ 361093 h 428625"/>
                <a:gd name="connsiteX13" fmla="*/ 0 w 438150"/>
                <a:gd name="connsiteY13" fmla="*/ 43453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8150" h="428625">
                  <a:moveTo>
                    <a:pt x="0" y="434531"/>
                  </a:moveTo>
                  <a:lnTo>
                    <a:pt x="47434" y="240697"/>
                  </a:lnTo>
                  <a:lnTo>
                    <a:pt x="47149" y="240792"/>
                  </a:lnTo>
                  <a:cubicBezTo>
                    <a:pt x="45434" y="241364"/>
                    <a:pt x="43815" y="241840"/>
                    <a:pt x="42100" y="242221"/>
                  </a:cubicBezTo>
                  <a:cubicBezTo>
                    <a:pt x="43243" y="240887"/>
                    <a:pt x="43910" y="240221"/>
                    <a:pt x="43910" y="240221"/>
                  </a:cubicBezTo>
                  <a:cubicBezTo>
                    <a:pt x="55531" y="153352"/>
                    <a:pt x="127159" y="79915"/>
                    <a:pt x="172307" y="41624"/>
                  </a:cubicBezTo>
                  <a:cubicBezTo>
                    <a:pt x="182594" y="37814"/>
                    <a:pt x="192691" y="31337"/>
                    <a:pt x="201073" y="22384"/>
                  </a:cubicBezTo>
                  <a:cubicBezTo>
                    <a:pt x="203835" y="19336"/>
                    <a:pt x="206597" y="16288"/>
                    <a:pt x="209264" y="13144"/>
                  </a:cubicBezTo>
                  <a:cubicBezTo>
                    <a:pt x="209359" y="13049"/>
                    <a:pt x="209359" y="13049"/>
                    <a:pt x="209359" y="13049"/>
                  </a:cubicBezTo>
                  <a:cubicBezTo>
                    <a:pt x="212884" y="8858"/>
                    <a:pt x="216313" y="4477"/>
                    <a:pt x="219551" y="0"/>
                  </a:cubicBezTo>
                  <a:lnTo>
                    <a:pt x="253651" y="107252"/>
                  </a:lnTo>
                  <a:cubicBezTo>
                    <a:pt x="258127" y="121634"/>
                    <a:pt x="264509" y="135160"/>
                    <a:pt x="272510" y="147828"/>
                  </a:cubicBezTo>
                  <a:cubicBezTo>
                    <a:pt x="293751" y="180689"/>
                    <a:pt x="427577" y="348615"/>
                    <a:pt x="442436" y="361093"/>
                  </a:cubicBezTo>
                  <a:cubicBezTo>
                    <a:pt x="442532" y="360998"/>
                    <a:pt x="79343" y="424148"/>
                    <a:pt x="0" y="434531"/>
                  </a:cubicBezTo>
                  <a:close/>
                </a:path>
              </a:pathLst>
            </a:custGeom>
            <a:solidFill>
              <a:srgbClr val="F29EAA"/>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3A5E64F5-FFEF-48B2-866E-BF8B9AA0DFEB}"/>
                </a:ext>
              </a:extLst>
            </p:cNvPr>
            <p:cNvSpPr/>
            <p:nvPr/>
          </p:nvSpPr>
          <p:spPr>
            <a:xfrm>
              <a:off x="13142753" y="3919346"/>
              <a:ext cx="485775" cy="523875"/>
            </a:xfrm>
            <a:custGeom>
              <a:avLst/>
              <a:gdLst>
                <a:gd name="connsiteX0" fmla="*/ 493300 w 485775"/>
                <a:gd name="connsiteY0" fmla="*/ 276987 h 523875"/>
                <a:gd name="connsiteX1" fmla="*/ 483108 w 485775"/>
                <a:gd name="connsiteY1" fmla="*/ 290036 h 523875"/>
                <a:gd name="connsiteX2" fmla="*/ 483012 w 485775"/>
                <a:gd name="connsiteY2" fmla="*/ 290132 h 523875"/>
                <a:gd name="connsiteX3" fmla="*/ 474821 w 485775"/>
                <a:gd name="connsiteY3" fmla="*/ 299371 h 523875"/>
                <a:gd name="connsiteX4" fmla="*/ 446055 w 485775"/>
                <a:gd name="connsiteY4" fmla="*/ 318611 h 523875"/>
                <a:gd name="connsiteX5" fmla="*/ 317659 w 485775"/>
                <a:gd name="connsiteY5" fmla="*/ 517208 h 523875"/>
                <a:gd name="connsiteX6" fmla="*/ 315849 w 485775"/>
                <a:gd name="connsiteY6" fmla="*/ 519208 h 523875"/>
                <a:gd name="connsiteX7" fmla="*/ 151733 w 485775"/>
                <a:gd name="connsiteY7" fmla="*/ 489490 h 523875"/>
                <a:gd name="connsiteX8" fmla="*/ 84677 w 485775"/>
                <a:gd name="connsiteY8" fmla="*/ 395859 h 523875"/>
                <a:gd name="connsiteX9" fmla="*/ 84582 w 485775"/>
                <a:gd name="connsiteY9" fmla="*/ 395288 h 523875"/>
                <a:gd name="connsiteX10" fmla="*/ 81819 w 485775"/>
                <a:gd name="connsiteY10" fmla="*/ 386429 h 523875"/>
                <a:gd name="connsiteX11" fmla="*/ 81724 w 485775"/>
                <a:gd name="connsiteY11" fmla="*/ 386143 h 523875"/>
                <a:gd name="connsiteX12" fmla="*/ 70104 w 485775"/>
                <a:gd name="connsiteY12" fmla="*/ 380238 h 523875"/>
                <a:gd name="connsiteX13" fmla="*/ 28765 w 485775"/>
                <a:gd name="connsiteY13" fmla="*/ 393478 h 523875"/>
                <a:gd name="connsiteX14" fmla="*/ 24765 w 485775"/>
                <a:gd name="connsiteY14" fmla="*/ 389954 h 523875"/>
                <a:gd name="connsiteX15" fmla="*/ 49339 w 485775"/>
                <a:gd name="connsiteY15" fmla="*/ 284036 h 523875"/>
                <a:gd name="connsiteX16" fmla="*/ 52864 w 485775"/>
                <a:gd name="connsiteY16" fmla="*/ 268891 h 523875"/>
                <a:gd name="connsiteX17" fmla="*/ 13621 w 485775"/>
                <a:gd name="connsiteY17" fmla="*/ 164687 h 523875"/>
                <a:gd name="connsiteX18" fmla="*/ 0 w 485775"/>
                <a:gd name="connsiteY18" fmla="*/ 128778 h 523875"/>
                <a:gd name="connsiteX19" fmla="*/ 405289 w 485775"/>
                <a:gd name="connsiteY19" fmla="*/ 0 h 523875"/>
                <a:gd name="connsiteX20" fmla="*/ 493300 w 485775"/>
                <a:gd name="connsiteY20" fmla="*/ 276987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5775" h="523875">
                  <a:moveTo>
                    <a:pt x="493300" y="276987"/>
                  </a:moveTo>
                  <a:cubicBezTo>
                    <a:pt x="490156" y="281464"/>
                    <a:pt x="486727" y="285845"/>
                    <a:pt x="483108" y="290036"/>
                  </a:cubicBezTo>
                  <a:cubicBezTo>
                    <a:pt x="483108" y="290036"/>
                    <a:pt x="483108" y="290036"/>
                    <a:pt x="483012" y="290132"/>
                  </a:cubicBezTo>
                  <a:cubicBezTo>
                    <a:pt x="480346" y="293275"/>
                    <a:pt x="477583" y="296323"/>
                    <a:pt x="474821" y="299371"/>
                  </a:cubicBezTo>
                  <a:cubicBezTo>
                    <a:pt x="466344" y="308324"/>
                    <a:pt x="456343" y="314801"/>
                    <a:pt x="446055" y="318611"/>
                  </a:cubicBezTo>
                  <a:cubicBezTo>
                    <a:pt x="400907" y="356902"/>
                    <a:pt x="329279" y="430340"/>
                    <a:pt x="317659" y="517208"/>
                  </a:cubicBezTo>
                  <a:cubicBezTo>
                    <a:pt x="317659" y="517208"/>
                    <a:pt x="316992" y="517874"/>
                    <a:pt x="315849" y="519208"/>
                  </a:cubicBezTo>
                  <a:cubicBezTo>
                    <a:pt x="257651" y="536067"/>
                    <a:pt x="197358" y="523304"/>
                    <a:pt x="151733" y="489490"/>
                  </a:cubicBezTo>
                  <a:cubicBezTo>
                    <a:pt x="121253" y="466916"/>
                    <a:pt x="97155" y="434721"/>
                    <a:pt x="84677" y="395859"/>
                  </a:cubicBezTo>
                  <a:cubicBezTo>
                    <a:pt x="84677" y="395764"/>
                    <a:pt x="84582" y="395478"/>
                    <a:pt x="84582" y="395288"/>
                  </a:cubicBezTo>
                  <a:lnTo>
                    <a:pt x="81819" y="386429"/>
                  </a:lnTo>
                  <a:lnTo>
                    <a:pt x="81724" y="386143"/>
                  </a:lnTo>
                  <a:cubicBezTo>
                    <a:pt x="80105" y="381286"/>
                    <a:pt x="74962" y="378714"/>
                    <a:pt x="70104" y="380238"/>
                  </a:cubicBezTo>
                  <a:lnTo>
                    <a:pt x="28765" y="393478"/>
                  </a:lnTo>
                  <a:cubicBezTo>
                    <a:pt x="26479" y="394145"/>
                    <a:pt x="24384" y="392144"/>
                    <a:pt x="24765" y="389954"/>
                  </a:cubicBezTo>
                  <a:lnTo>
                    <a:pt x="49339" y="284036"/>
                  </a:lnTo>
                  <a:lnTo>
                    <a:pt x="52864" y="268891"/>
                  </a:lnTo>
                  <a:lnTo>
                    <a:pt x="13621" y="164687"/>
                  </a:lnTo>
                  <a:lnTo>
                    <a:pt x="0" y="128778"/>
                  </a:lnTo>
                  <a:lnTo>
                    <a:pt x="405289" y="0"/>
                  </a:lnTo>
                  <a:lnTo>
                    <a:pt x="493300" y="276987"/>
                  </a:lnTo>
                  <a:close/>
                </a:path>
              </a:pathLst>
            </a:custGeom>
            <a:solidFill>
              <a:srgbClr val="FFB2BA"/>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5990E872-895B-4C1A-84C0-F3B2153317A2}"/>
                </a:ext>
              </a:extLst>
            </p:cNvPr>
            <p:cNvSpPr/>
            <p:nvPr/>
          </p:nvSpPr>
          <p:spPr>
            <a:xfrm>
              <a:off x="12998830" y="3825879"/>
              <a:ext cx="676275" cy="676275"/>
            </a:xfrm>
            <a:custGeom>
              <a:avLst/>
              <a:gdLst>
                <a:gd name="connsiteX0" fmla="*/ 637223 w 676275"/>
                <a:gd name="connsiteY0" fmla="*/ 370455 h 676275"/>
                <a:gd name="connsiteX1" fmla="*/ 627031 w 676275"/>
                <a:gd name="connsiteY1" fmla="*/ 383504 h 676275"/>
                <a:gd name="connsiteX2" fmla="*/ 626936 w 676275"/>
                <a:gd name="connsiteY2" fmla="*/ 383599 h 676275"/>
                <a:gd name="connsiteX3" fmla="*/ 618744 w 676275"/>
                <a:gd name="connsiteY3" fmla="*/ 392838 h 676275"/>
                <a:gd name="connsiteX4" fmla="*/ 589979 w 676275"/>
                <a:gd name="connsiteY4" fmla="*/ 412079 h 676275"/>
                <a:gd name="connsiteX5" fmla="*/ 461582 w 676275"/>
                <a:gd name="connsiteY5" fmla="*/ 610675 h 676275"/>
                <a:gd name="connsiteX6" fmla="*/ 459772 w 676275"/>
                <a:gd name="connsiteY6" fmla="*/ 612675 h 676275"/>
                <a:gd name="connsiteX7" fmla="*/ 334995 w 676275"/>
                <a:gd name="connsiteY7" fmla="*/ 682684 h 676275"/>
                <a:gd name="connsiteX8" fmla="*/ 228505 w 676275"/>
                <a:gd name="connsiteY8" fmla="*/ 489327 h 676275"/>
                <a:gd name="connsiteX9" fmla="*/ 228505 w 676275"/>
                <a:gd name="connsiteY9" fmla="*/ 488755 h 676275"/>
                <a:gd name="connsiteX10" fmla="*/ 478631 w 676275"/>
                <a:gd name="connsiteY10" fmla="*/ 361596 h 676275"/>
                <a:gd name="connsiteX11" fmla="*/ 478727 w 676275"/>
                <a:gd name="connsiteY11" fmla="*/ 361596 h 676275"/>
                <a:gd name="connsiteX12" fmla="*/ 508731 w 676275"/>
                <a:gd name="connsiteY12" fmla="*/ 311114 h 676275"/>
                <a:gd name="connsiteX13" fmla="*/ 496443 w 676275"/>
                <a:gd name="connsiteY13" fmla="*/ 234342 h 676275"/>
                <a:gd name="connsiteX14" fmla="*/ 471393 w 676275"/>
                <a:gd name="connsiteY14" fmla="*/ 216150 h 676275"/>
                <a:gd name="connsiteX15" fmla="*/ 446342 w 676275"/>
                <a:gd name="connsiteY15" fmla="*/ 219960 h 676275"/>
                <a:gd name="connsiteX16" fmla="*/ 408337 w 676275"/>
                <a:gd name="connsiteY16" fmla="*/ 272347 h 676275"/>
                <a:gd name="connsiteX17" fmla="*/ 413576 w 676275"/>
                <a:gd name="connsiteY17" fmla="*/ 306256 h 676275"/>
                <a:gd name="connsiteX18" fmla="*/ 404718 w 676275"/>
                <a:gd name="connsiteY18" fmla="*/ 291969 h 676275"/>
                <a:gd name="connsiteX19" fmla="*/ 228124 w 676275"/>
                <a:gd name="connsiteY19" fmla="*/ 236247 h 676275"/>
                <a:gd name="connsiteX20" fmla="*/ 169259 w 676275"/>
                <a:gd name="connsiteY20" fmla="*/ 254916 h 676275"/>
                <a:gd name="connsiteX21" fmla="*/ 157544 w 676275"/>
                <a:gd name="connsiteY21" fmla="*/ 257964 h 676275"/>
                <a:gd name="connsiteX22" fmla="*/ 0 w 676275"/>
                <a:gd name="connsiteY22" fmla="*/ 167382 h 676275"/>
                <a:gd name="connsiteX23" fmla="*/ 485585 w 676275"/>
                <a:gd name="connsiteY23" fmla="*/ 13172 h 676275"/>
                <a:gd name="connsiteX24" fmla="*/ 655987 w 676275"/>
                <a:gd name="connsiteY24" fmla="*/ 101564 h 676275"/>
                <a:gd name="connsiteX25" fmla="*/ 672846 w 676275"/>
                <a:gd name="connsiteY25" fmla="*/ 154618 h 676275"/>
                <a:gd name="connsiteX26" fmla="*/ 637223 w 676275"/>
                <a:gd name="connsiteY26" fmla="*/ 370455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76275" h="676275">
                  <a:moveTo>
                    <a:pt x="637223" y="370455"/>
                  </a:moveTo>
                  <a:cubicBezTo>
                    <a:pt x="634079" y="374931"/>
                    <a:pt x="630650" y="379313"/>
                    <a:pt x="627031" y="383504"/>
                  </a:cubicBezTo>
                  <a:cubicBezTo>
                    <a:pt x="627031" y="383504"/>
                    <a:pt x="627031" y="383504"/>
                    <a:pt x="626936" y="383599"/>
                  </a:cubicBezTo>
                  <a:cubicBezTo>
                    <a:pt x="624269" y="386742"/>
                    <a:pt x="621506" y="389790"/>
                    <a:pt x="618744" y="392838"/>
                  </a:cubicBezTo>
                  <a:cubicBezTo>
                    <a:pt x="610267" y="401792"/>
                    <a:pt x="600266" y="408269"/>
                    <a:pt x="589979" y="412079"/>
                  </a:cubicBezTo>
                  <a:cubicBezTo>
                    <a:pt x="544830" y="450369"/>
                    <a:pt x="473202" y="523807"/>
                    <a:pt x="461582" y="610675"/>
                  </a:cubicBezTo>
                  <a:cubicBezTo>
                    <a:pt x="461582" y="610675"/>
                    <a:pt x="460915" y="611342"/>
                    <a:pt x="459772" y="612675"/>
                  </a:cubicBezTo>
                  <a:cubicBezTo>
                    <a:pt x="449962" y="622677"/>
                    <a:pt x="401574" y="669444"/>
                    <a:pt x="334995" y="682684"/>
                  </a:cubicBezTo>
                  <a:cubicBezTo>
                    <a:pt x="262604" y="696972"/>
                    <a:pt x="230410" y="500852"/>
                    <a:pt x="228505" y="489327"/>
                  </a:cubicBezTo>
                  <a:cubicBezTo>
                    <a:pt x="228505" y="488946"/>
                    <a:pt x="228505" y="488755"/>
                    <a:pt x="228505" y="488755"/>
                  </a:cubicBezTo>
                  <a:cubicBezTo>
                    <a:pt x="228505" y="488755"/>
                    <a:pt x="393859" y="431605"/>
                    <a:pt x="478631" y="361596"/>
                  </a:cubicBezTo>
                  <a:cubicBezTo>
                    <a:pt x="478727" y="361596"/>
                    <a:pt x="478727" y="361596"/>
                    <a:pt x="478727" y="361596"/>
                  </a:cubicBezTo>
                  <a:cubicBezTo>
                    <a:pt x="499110" y="354357"/>
                    <a:pt x="512159" y="333307"/>
                    <a:pt x="508731" y="311114"/>
                  </a:cubicBezTo>
                  <a:lnTo>
                    <a:pt x="496443" y="234342"/>
                  </a:lnTo>
                  <a:cubicBezTo>
                    <a:pt x="494729" y="222341"/>
                    <a:pt x="483394" y="214149"/>
                    <a:pt x="471393" y="216150"/>
                  </a:cubicBezTo>
                  <a:lnTo>
                    <a:pt x="446342" y="219960"/>
                  </a:lnTo>
                  <a:cubicBezTo>
                    <a:pt x="421387" y="223960"/>
                    <a:pt x="404336" y="247392"/>
                    <a:pt x="408337" y="272347"/>
                  </a:cubicBezTo>
                  <a:lnTo>
                    <a:pt x="413576" y="306256"/>
                  </a:lnTo>
                  <a:cubicBezTo>
                    <a:pt x="411195" y="301494"/>
                    <a:pt x="408337" y="296731"/>
                    <a:pt x="404718" y="291969"/>
                  </a:cubicBezTo>
                  <a:cubicBezTo>
                    <a:pt x="364522" y="237009"/>
                    <a:pt x="292894" y="215483"/>
                    <a:pt x="228124" y="236247"/>
                  </a:cubicBezTo>
                  <a:lnTo>
                    <a:pt x="169259" y="254916"/>
                  </a:lnTo>
                  <a:cubicBezTo>
                    <a:pt x="165259" y="256059"/>
                    <a:pt x="161354" y="257202"/>
                    <a:pt x="157544" y="257964"/>
                  </a:cubicBezTo>
                  <a:cubicBezTo>
                    <a:pt x="90011" y="273014"/>
                    <a:pt x="21336" y="234152"/>
                    <a:pt x="0" y="167382"/>
                  </a:cubicBezTo>
                  <a:cubicBezTo>
                    <a:pt x="174689" y="46033"/>
                    <a:pt x="343758" y="-32548"/>
                    <a:pt x="485585" y="13172"/>
                  </a:cubicBezTo>
                  <a:cubicBezTo>
                    <a:pt x="557213" y="-9498"/>
                    <a:pt x="633413" y="30031"/>
                    <a:pt x="655987" y="101564"/>
                  </a:cubicBezTo>
                  <a:lnTo>
                    <a:pt x="672846" y="154618"/>
                  </a:lnTo>
                  <a:cubicBezTo>
                    <a:pt x="696849" y="231009"/>
                    <a:pt x="681133" y="310542"/>
                    <a:pt x="637223" y="370455"/>
                  </a:cubicBezTo>
                  <a:close/>
                </a:path>
              </a:pathLst>
            </a:custGeom>
            <a:solidFill>
              <a:srgbClr val="001149"/>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1166AA79-3956-4239-99AF-C211E44C7F74}"/>
                </a:ext>
              </a:extLst>
            </p:cNvPr>
            <p:cNvSpPr/>
            <p:nvPr/>
          </p:nvSpPr>
          <p:spPr>
            <a:xfrm>
              <a:off x="13406490" y="4041849"/>
              <a:ext cx="95250" cy="142875"/>
            </a:xfrm>
            <a:custGeom>
              <a:avLst/>
              <a:gdLst>
                <a:gd name="connsiteX0" fmla="*/ 70971 w 95250"/>
                <a:gd name="connsiteY0" fmla="*/ 145722 h 142875"/>
                <a:gd name="connsiteX1" fmla="*/ 70877 w 95250"/>
                <a:gd name="connsiteY1" fmla="*/ 145722 h 142875"/>
                <a:gd name="connsiteX2" fmla="*/ 62971 w 95250"/>
                <a:gd name="connsiteY2" fmla="*/ 147627 h 142875"/>
                <a:gd name="connsiteX3" fmla="*/ 37825 w 95250"/>
                <a:gd name="connsiteY3" fmla="*/ 151627 h 142875"/>
                <a:gd name="connsiteX4" fmla="*/ 12678 w 95250"/>
                <a:gd name="connsiteY4" fmla="*/ 133244 h 142875"/>
                <a:gd name="connsiteX5" fmla="*/ 5916 w 95250"/>
                <a:gd name="connsiteY5" fmla="*/ 90667 h 142875"/>
                <a:gd name="connsiteX6" fmla="*/ 582 w 95250"/>
                <a:gd name="connsiteY6" fmla="*/ 56663 h 142875"/>
                <a:gd name="connsiteX7" fmla="*/ 38587 w 95250"/>
                <a:gd name="connsiteY7" fmla="*/ 4180 h 142875"/>
                <a:gd name="connsiteX8" fmla="*/ 63638 w 95250"/>
                <a:gd name="connsiteY8" fmla="*/ 275 h 142875"/>
                <a:gd name="connsiteX9" fmla="*/ 88878 w 95250"/>
                <a:gd name="connsiteY9" fmla="*/ 18468 h 142875"/>
                <a:gd name="connsiteX10" fmla="*/ 101071 w 95250"/>
                <a:gd name="connsiteY10" fmla="*/ 95144 h 142875"/>
                <a:gd name="connsiteX11" fmla="*/ 70971 w 95250"/>
                <a:gd name="connsiteY11" fmla="*/ 14572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250" h="142875">
                  <a:moveTo>
                    <a:pt x="70971" y="145722"/>
                  </a:moveTo>
                  <a:cubicBezTo>
                    <a:pt x="70971" y="145722"/>
                    <a:pt x="70877" y="145627"/>
                    <a:pt x="70877" y="145722"/>
                  </a:cubicBezTo>
                  <a:cubicBezTo>
                    <a:pt x="68305" y="146484"/>
                    <a:pt x="65637" y="147246"/>
                    <a:pt x="62971" y="147627"/>
                  </a:cubicBezTo>
                  <a:lnTo>
                    <a:pt x="37825" y="151627"/>
                  </a:lnTo>
                  <a:cubicBezTo>
                    <a:pt x="25823" y="153437"/>
                    <a:pt x="14584" y="145246"/>
                    <a:pt x="12678" y="133244"/>
                  </a:cubicBezTo>
                  <a:lnTo>
                    <a:pt x="5916" y="90667"/>
                  </a:lnTo>
                  <a:lnTo>
                    <a:pt x="582" y="56663"/>
                  </a:lnTo>
                  <a:cubicBezTo>
                    <a:pt x="-3419" y="31612"/>
                    <a:pt x="13631" y="8181"/>
                    <a:pt x="38587" y="4180"/>
                  </a:cubicBezTo>
                  <a:lnTo>
                    <a:pt x="63638" y="275"/>
                  </a:lnTo>
                  <a:cubicBezTo>
                    <a:pt x="75734" y="-1630"/>
                    <a:pt x="86973" y="6562"/>
                    <a:pt x="88878" y="18468"/>
                  </a:cubicBezTo>
                  <a:lnTo>
                    <a:pt x="101071" y="95144"/>
                  </a:lnTo>
                  <a:cubicBezTo>
                    <a:pt x="104404" y="117528"/>
                    <a:pt x="91450" y="138483"/>
                    <a:pt x="70971" y="145722"/>
                  </a:cubicBezTo>
                  <a:close/>
                </a:path>
              </a:pathLst>
            </a:custGeom>
            <a:solidFill>
              <a:srgbClr val="FFB2BA"/>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FD86E380-3125-4E05-99CC-471D0FD3D79E}"/>
                </a:ext>
              </a:extLst>
            </p:cNvPr>
            <p:cNvSpPr/>
            <p:nvPr/>
          </p:nvSpPr>
          <p:spPr>
            <a:xfrm>
              <a:off x="12227782" y="4532386"/>
              <a:ext cx="1981200" cy="1600200"/>
            </a:xfrm>
            <a:custGeom>
              <a:avLst/>
              <a:gdLst>
                <a:gd name="connsiteX0" fmla="*/ 1586007 w 1981200"/>
                <a:gd name="connsiteY0" fmla="*/ 136959 h 1600200"/>
                <a:gd name="connsiteX1" fmla="*/ 1990248 w 1981200"/>
                <a:gd name="connsiteY1" fmla="*/ 853334 h 1600200"/>
                <a:gd name="connsiteX2" fmla="*/ 1259681 w 1981200"/>
                <a:gd name="connsiteY2" fmla="*/ 1588474 h 1600200"/>
                <a:gd name="connsiteX3" fmla="*/ 29051 w 1981200"/>
                <a:gd name="connsiteY3" fmla="*/ 1430930 h 1600200"/>
                <a:gd name="connsiteX4" fmla="*/ 0 w 1981200"/>
                <a:gd name="connsiteY4" fmla="*/ 1396259 h 1600200"/>
                <a:gd name="connsiteX5" fmla="*/ 0 w 1981200"/>
                <a:gd name="connsiteY5" fmla="*/ 1316535 h 1600200"/>
                <a:gd name="connsiteX6" fmla="*/ 24289 w 1981200"/>
                <a:gd name="connsiteY6" fmla="*/ 1283102 h 1600200"/>
                <a:gd name="connsiteX7" fmla="*/ 898398 w 1981200"/>
                <a:gd name="connsiteY7" fmla="*/ 1036500 h 1600200"/>
                <a:gd name="connsiteX8" fmla="*/ 1192339 w 1981200"/>
                <a:gd name="connsiteY8" fmla="*/ 797708 h 1600200"/>
                <a:gd name="connsiteX9" fmla="*/ 1204627 w 1981200"/>
                <a:gd name="connsiteY9" fmla="*/ 120957 h 1600200"/>
                <a:gd name="connsiteX10" fmla="*/ 1586007 w 1981200"/>
                <a:gd name="connsiteY10" fmla="*/ 136959 h 160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81200" h="1600200">
                  <a:moveTo>
                    <a:pt x="1586007" y="136959"/>
                  </a:moveTo>
                  <a:cubicBezTo>
                    <a:pt x="1586007" y="136959"/>
                    <a:pt x="1998630" y="588730"/>
                    <a:pt x="1990248" y="853334"/>
                  </a:cubicBezTo>
                  <a:cubicBezTo>
                    <a:pt x="1975675" y="1310344"/>
                    <a:pt x="1580959" y="1496748"/>
                    <a:pt x="1259681" y="1588474"/>
                  </a:cubicBezTo>
                  <a:cubicBezTo>
                    <a:pt x="1013460" y="1658768"/>
                    <a:pt x="423196" y="1499987"/>
                    <a:pt x="29051" y="1430930"/>
                  </a:cubicBezTo>
                  <a:cubicBezTo>
                    <a:pt x="12192" y="1427978"/>
                    <a:pt x="0" y="1413404"/>
                    <a:pt x="0" y="1396259"/>
                  </a:cubicBezTo>
                  <a:lnTo>
                    <a:pt x="0" y="1316535"/>
                  </a:lnTo>
                  <a:cubicBezTo>
                    <a:pt x="0" y="1301295"/>
                    <a:pt x="9810" y="1287769"/>
                    <a:pt x="24289" y="1283102"/>
                  </a:cubicBezTo>
                  <a:cubicBezTo>
                    <a:pt x="130492" y="1248812"/>
                    <a:pt x="500157" y="1111462"/>
                    <a:pt x="898398" y="1036500"/>
                  </a:cubicBezTo>
                  <a:cubicBezTo>
                    <a:pt x="1022223" y="1013164"/>
                    <a:pt x="1161002" y="919723"/>
                    <a:pt x="1192339" y="797708"/>
                  </a:cubicBezTo>
                  <a:cubicBezTo>
                    <a:pt x="1243298" y="599112"/>
                    <a:pt x="1117854" y="199633"/>
                    <a:pt x="1204627" y="120957"/>
                  </a:cubicBezTo>
                  <a:cubicBezTo>
                    <a:pt x="1361504" y="-21442"/>
                    <a:pt x="1470374" y="-64019"/>
                    <a:pt x="1586007" y="136959"/>
                  </a:cubicBezTo>
                  <a:close/>
                </a:path>
              </a:pathLst>
            </a:custGeom>
            <a:solidFill>
              <a:schemeClr val="accent1">
                <a:lumMod val="75000"/>
              </a:schemeClr>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712CBDA6-5AE8-4B40-8B2E-537264C4715A}"/>
                </a:ext>
              </a:extLst>
            </p:cNvPr>
            <p:cNvSpPr/>
            <p:nvPr/>
          </p:nvSpPr>
          <p:spPr>
            <a:xfrm>
              <a:off x="12856804" y="9264939"/>
              <a:ext cx="133350" cy="247650"/>
            </a:xfrm>
            <a:custGeom>
              <a:avLst/>
              <a:gdLst>
                <a:gd name="connsiteX0" fmla="*/ 0 w 133350"/>
                <a:gd name="connsiteY0" fmla="*/ 16050 h 247650"/>
                <a:gd name="connsiteX1" fmla="*/ 92921 w 133350"/>
                <a:gd name="connsiteY1" fmla="*/ 0 h 247650"/>
                <a:gd name="connsiteX2" fmla="*/ 133758 w 133350"/>
                <a:gd name="connsiteY2" fmla="*/ 236432 h 247650"/>
                <a:gd name="connsiteX3" fmla="*/ 40837 w 133350"/>
                <a:gd name="connsiteY3" fmla="*/ 252481 h 247650"/>
              </a:gdLst>
              <a:ahLst/>
              <a:cxnLst>
                <a:cxn ang="0">
                  <a:pos x="connsiteX0" y="connsiteY0"/>
                </a:cxn>
                <a:cxn ang="0">
                  <a:pos x="connsiteX1" y="connsiteY1"/>
                </a:cxn>
                <a:cxn ang="0">
                  <a:pos x="connsiteX2" y="connsiteY2"/>
                </a:cxn>
                <a:cxn ang="0">
                  <a:pos x="connsiteX3" y="connsiteY3"/>
                </a:cxn>
              </a:cxnLst>
              <a:rect l="l" t="t" r="r" b="b"/>
              <a:pathLst>
                <a:path w="133350" h="247650">
                  <a:moveTo>
                    <a:pt x="0" y="16050"/>
                  </a:moveTo>
                  <a:lnTo>
                    <a:pt x="92921" y="0"/>
                  </a:lnTo>
                  <a:lnTo>
                    <a:pt x="133758" y="236432"/>
                  </a:lnTo>
                  <a:lnTo>
                    <a:pt x="40837" y="252481"/>
                  </a:lnTo>
                  <a:close/>
                </a:path>
              </a:pathLst>
            </a:custGeom>
            <a:solidFill>
              <a:srgbClr val="FFB2BA"/>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DFB9A23D-1A12-411D-9577-B5E98C10CC36}"/>
                </a:ext>
              </a:extLst>
            </p:cNvPr>
            <p:cNvSpPr/>
            <p:nvPr/>
          </p:nvSpPr>
          <p:spPr>
            <a:xfrm>
              <a:off x="12540496" y="9454514"/>
              <a:ext cx="561975" cy="295275"/>
            </a:xfrm>
            <a:custGeom>
              <a:avLst/>
              <a:gdLst>
                <a:gd name="connsiteX0" fmla="*/ 319270 w 561975"/>
                <a:gd name="connsiteY0" fmla="*/ 69914 h 295275"/>
                <a:gd name="connsiteX1" fmla="*/ 207922 w 561975"/>
                <a:gd name="connsiteY1" fmla="*/ 145923 h 295275"/>
                <a:gd name="connsiteX2" fmla="*/ 42378 w 561975"/>
                <a:gd name="connsiteY2" fmla="*/ 192881 h 295275"/>
                <a:gd name="connsiteX3" fmla="*/ 54951 w 561975"/>
                <a:gd name="connsiteY3" fmla="*/ 300228 h 295275"/>
                <a:gd name="connsiteX4" fmla="*/ 567301 w 561975"/>
                <a:gd name="connsiteY4" fmla="*/ 228886 h 295275"/>
                <a:gd name="connsiteX5" fmla="*/ 491482 w 561975"/>
                <a:gd name="connsiteY5" fmla="*/ 62008 h 295275"/>
                <a:gd name="connsiteX6" fmla="*/ 466621 w 561975"/>
                <a:gd name="connsiteY6" fmla="*/ 0 h 295275"/>
                <a:gd name="connsiteX7" fmla="*/ 313364 w 561975"/>
                <a:gd name="connsiteY7" fmla="*/ 26480 h 295275"/>
                <a:gd name="connsiteX8" fmla="*/ 319270 w 561975"/>
                <a:gd name="connsiteY8" fmla="*/ 6991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975" h="295275">
                  <a:moveTo>
                    <a:pt x="319270" y="69914"/>
                  </a:moveTo>
                  <a:cubicBezTo>
                    <a:pt x="319270" y="69914"/>
                    <a:pt x="268311" y="118872"/>
                    <a:pt x="207922" y="145923"/>
                  </a:cubicBezTo>
                  <a:cubicBezTo>
                    <a:pt x="147629" y="172974"/>
                    <a:pt x="105529" y="162306"/>
                    <a:pt x="42378" y="192881"/>
                  </a:cubicBezTo>
                  <a:cubicBezTo>
                    <a:pt x="-20773" y="223457"/>
                    <a:pt x="-10676" y="306800"/>
                    <a:pt x="54951" y="300228"/>
                  </a:cubicBezTo>
                  <a:cubicBezTo>
                    <a:pt x="120578" y="293656"/>
                    <a:pt x="558919" y="290132"/>
                    <a:pt x="567301" y="228886"/>
                  </a:cubicBezTo>
                  <a:cubicBezTo>
                    <a:pt x="582160" y="120015"/>
                    <a:pt x="510532" y="105728"/>
                    <a:pt x="491482" y="62008"/>
                  </a:cubicBezTo>
                  <a:cubicBezTo>
                    <a:pt x="472337" y="18288"/>
                    <a:pt x="466621" y="0"/>
                    <a:pt x="466621" y="0"/>
                  </a:cubicBezTo>
                  <a:lnTo>
                    <a:pt x="313364" y="26480"/>
                  </a:lnTo>
                  <a:lnTo>
                    <a:pt x="319270" y="69914"/>
                  </a:lnTo>
                  <a:close/>
                </a:path>
              </a:pathLst>
            </a:custGeom>
            <a:solidFill>
              <a:srgbClr val="001149"/>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0F97FB58-38DE-4ED1-99C3-FEBDAB2780BE}"/>
                </a:ext>
              </a:extLst>
            </p:cNvPr>
            <p:cNvSpPr/>
            <p:nvPr/>
          </p:nvSpPr>
          <p:spPr>
            <a:xfrm>
              <a:off x="12228283" y="6437185"/>
              <a:ext cx="2695575" cy="2933700"/>
            </a:xfrm>
            <a:custGeom>
              <a:avLst/>
              <a:gdLst>
                <a:gd name="connsiteX0" fmla="*/ 2097095 w 2695575"/>
                <a:gd name="connsiteY0" fmla="*/ 1116330 h 2933700"/>
                <a:gd name="connsiteX1" fmla="*/ 973907 w 2695575"/>
                <a:gd name="connsiteY1" fmla="*/ 1116330 h 2933700"/>
                <a:gd name="connsiteX2" fmla="*/ 813601 w 2695575"/>
                <a:gd name="connsiteY2" fmla="*/ 1263301 h 2933700"/>
                <a:gd name="connsiteX3" fmla="*/ 868084 w 2695575"/>
                <a:gd name="connsiteY3" fmla="*/ 2863310 h 2933700"/>
                <a:gd name="connsiteX4" fmla="*/ 791217 w 2695575"/>
                <a:gd name="connsiteY4" fmla="*/ 2930938 h 2933700"/>
                <a:gd name="connsiteX5" fmla="*/ 588716 w 2695575"/>
                <a:gd name="connsiteY5" fmla="*/ 2935605 h 2933700"/>
                <a:gd name="connsiteX6" fmla="*/ 510135 w 2695575"/>
                <a:gd name="connsiteY6" fmla="*/ 2876550 h 2933700"/>
                <a:gd name="connsiteX7" fmla="*/ 9024 w 2695575"/>
                <a:gd name="connsiteY7" fmla="*/ 981265 h 2933700"/>
                <a:gd name="connsiteX8" fmla="*/ 843510 w 2695575"/>
                <a:gd name="connsiteY8" fmla="*/ 12478 h 2933700"/>
                <a:gd name="connsiteX9" fmla="*/ 2576298 w 2695575"/>
                <a:gd name="connsiteY9" fmla="*/ 0 h 2933700"/>
                <a:gd name="connsiteX10" fmla="*/ 2697456 w 2695575"/>
                <a:gd name="connsiteY10" fmla="*/ 477583 h 2933700"/>
                <a:gd name="connsiteX11" fmla="*/ 2097095 w 2695575"/>
                <a:gd name="connsiteY11" fmla="*/ 1116330 h 2933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5575" h="2933700">
                  <a:moveTo>
                    <a:pt x="2097095" y="1116330"/>
                  </a:moveTo>
                  <a:lnTo>
                    <a:pt x="973907" y="1116330"/>
                  </a:lnTo>
                  <a:cubicBezTo>
                    <a:pt x="890468" y="1116330"/>
                    <a:pt x="820840" y="1180148"/>
                    <a:pt x="813601" y="1263301"/>
                  </a:cubicBezTo>
                  <a:cubicBezTo>
                    <a:pt x="947332" y="1825752"/>
                    <a:pt x="947427" y="2354580"/>
                    <a:pt x="868084" y="2863310"/>
                  </a:cubicBezTo>
                  <a:cubicBezTo>
                    <a:pt x="862083" y="2901506"/>
                    <a:pt x="829794" y="2929985"/>
                    <a:pt x="791217" y="2930938"/>
                  </a:cubicBezTo>
                  <a:lnTo>
                    <a:pt x="588716" y="2935605"/>
                  </a:lnTo>
                  <a:cubicBezTo>
                    <a:pt x="552044" y="2936462"/>
                    <a:pt x="519564" y="2912078"/>
                    <a:pt x="510135" y="2876550"/>
                  </a:cubicBezTo>
                  <a:lnTo>
                    <a:pt x="9024" y="981265"/>
                  </a:lnTo>
                  <a:cubicBezTo>
                    <a:pt x="-65271" y="471773"/>
                    <a:pt x="328588" y="14478"/>
                    <a:pt x="843510" y="12478"/>
                  </a:cubicBezTo>
                  <a:lnTo>
                    <a:pt x="2576298" y="0"/>
                  </a:lnTo>
                  <a:cubicBezTo>
                    <a:pt x="2653927" y="156305"/>
                    <a:pt x="2687454" y="318611"/>
                    <a:pt x="2697456" y="477583"/>
                  </a:cubicBezTo>
                  <a:cubicBezTo>
                    <a:pt x="2719173" y="823722"/>
                    <a:pt x="2443995" y="1116330"/>
                    <a:pt x="2097095" y="1116330"/>
                  </a:cubicBezTo>
                  <a:close/>
                </a:path>
              </a:pathLst>
            </a:custGeom>
            <a:solidFill>
              <a:srgbClr val="100C87"/>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B21D7D40-797B-4FE6-8F5E-A768B1193A8E}"/>
                </a:ext>
              </a:extLst>
            </p:cNvPr>
            <p:cNvSpPr/>
            <p:nvPr/>
          </p:nvSpPr>
          <p:spPr>
            <a:xfrm>
              <a:off x="13223039" y="4408834"/>
              <a:ext cx="1581150" cy="2190750"/>
            </a:xfrm>
            <a:custGeom>
              <a:avLst/>
              <a:gdLst>
                <a:gd name="connsiteX0" fmla="*/ 1581541 w 1581150"/>
                <a:gd name="connsiteY0" fmla="*/ 2028351 h 2190750"/>
                <a:gd name="connsiteX1" fmla="*/ 1581541 w 1581150"/>
                <a:gd name="connsiteY1" fmla="*/ 2028447 h 2190750"/>
                <a:gd name="connsiteX2" fmla="*/ 833924 w 1581150"/>
                <a:gd name="connsiteY2" fmla="*/ 2195515 h 2190750"/>
                <a:gd name="connsiteX3" fmla="*/ 196797 w 1581150"/>
                <a:gd name="connsiteY3" fmla="*/ 2122459 h 2190750"/>
                <a:gd name="connsiteX4" fmla="*/ 196701 w 1581150"/>
                <a:gd name="connsiteY4" fmla="*/ 2122459 h 2190750"/>
                <a:gd name="connsiteX5" fmla="*/ 7154 w 1581150"/>
                <a:gd name="connsiteY5" fmla="*/ 2032923 h 2190750"/>
                <a:gd name="connsiteX6" fmla="*/ 42015 w 1581150"/>
                <a:gd name="connsiteY6" fmla="*/ 1678212 h 2190750"/>
                <a:gd name="connsiteX7" fmla="*/ 79353 w 1581150"/>
                <a:gd name="connsiteY7" fmla="*/ 1383033 h 2190750"/>
                <a:gd name="connsiteX8" fmla="*/ 140409 w 1581150"/>
                <a:gd name="connsiteY8" fmla="*/ 331758 h 2190750"/>
                <a:gd name="connsiteX9" fmla="*/ 487309 w 1581150"/>
                <a:gd name="connsiteY9" fmla="*/ 6765 h 2190750"/>
                <a:gd name="connsiteX10" fmla="*/ 1559443 w 1581150"/>
                <a:gd name="connsiteY10" fmla="*/ 1631445 h 2190750"/>
                <a:gd name="connsiteX11" fmla="*/ 1581541 w 1581150"/>
                <a:gd name="connsiteY11" fmla="*/ 2028351 h 219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1150" h="2190750">
                  <a:moveTo>
                    <a:pt x="1581541" y="2028351"/>
                  </a:moveTo>
                  <a:lnTo>
                    <a:pt x="1581541" y="2028447"/>
                  </a:lnTo>
                  <a:cubicBezTo>
                    <a:pt x="1576302" y="2032638"/>
                    <a:pt x="1403805" y="2167797"/>
                    <a:pt x="833924" y="2195515"/>
                  </a:cubicBezTo>
                  <a:cubicBezTo>
                    <a:pt x="539697" y="2209803"/>
                    <a:pt x="331004" y="2167512"/>
                    <a:pt x="196797" y="2122459"/>
                  </a:cubicBezTo>
                  <a:lnTo>
                    <a:pt x="196701" y="2122459"/>
                  </a:lnTo>
                  <a:cubicBezTo>
                    <a:pt x="66971" y="2079025"/>
                    <a:pt x="7154" y="2032923"/>
                    <a:pt x="7154" y="2032923"/>
                  </a:cubicBezTo>
                  <a:cubicBezTo>
                    <a:pt x="-8467" y="1923195"/>
                    <a:pt x="772" y="1803561"/>
                    <a:pt x="42015" y="1678212"/>
                  </a:cubicBezTo>
                  <a:cubicBezTo>
                    <a:pt x="63542" y="1612585"/>
                    <a:pt x="74019" y="1507810"/>
                    <a:pt x="79353" y="1383033"/>
                  </a:cubicBezTo>
                  <a:cubicBezTo>
                    <a:pt x="94022" y="1054611"/>
                    <a:pt x="75162" y="587695"/>
                    <a:pt x="140409" y="331758"/>
                  </a:cubicBezTo>
                  <a:cubicBezTo>
                    <a:pt x="230515" y="-21429"/>
                    <a:pt x="397012" y="-10570"/>
                    <a:pt x="487309" y="6765"/>
                  </a:cubicBezTo>
                  <a:cubicBezTo>
                    <a:pt x="761629" y="59343"/>
                    <a:pt x="1459050" y="899448"/>
                    <a:pt x="1559443" y="1631445"/>
                  </a:cubicBezTo>
                  <a:cubicBezTo>
                    <a:pt x="1579255" y="1776510"/>
                    <a:pt x="1589542" y="1910242"/>
                    <a:pt x="1581541" y="2028351"/>
                  </a:cubicBezTo>
                  <a:close/>
                </a:path>
              </a:pathLst>
            </a:custGeom>
            <a:solidFill>
              <a:schemeClr val="accent1"/>
            </a:solidFill>
            <a:ln w="9525" cap="flat">
              <a:noFill/>
              <a:prstDash val="solid"/>
              <a:miter/>
            </a:ln>
            <a:effectLst>
              <a:outerShdw blurRad="1066800" sx="102000" sy="102000" algn="ctr" rotWithShape="0">
                <a:schemeClr val="accent1">
                  <a:lumMod val="75000"/>
                  <a:alpha val="88000"/>
                </a:schemeClr>
              </a:outerShdw>
            </a:effectLst>
          </p:spPr>
          <p:txBody>
            <a:bodyPr rtlCol="0" anchor="ctr"/>
            <a:lstStyle/>
            <a:p>
              <a:endParaRPr lang="en-US"/>
            </a:p>
          </p:txBody>
        </p:sp>
        <p:sp>
          <p:nvSpPr>
            <p:cNvPr id="26" name="Freeform: Shape 25">
              <a:extLst>
                <a:ext uri="{FF2B5EF4-FFF2-40B4-BE49-F238E27FC236}">
                  <a16:creationId xmlns:a16="http://schemas.microsoft.com/office/drawing/2014/main" id="{34A7B07C-8911-4391-9209-F25290B735DE}"/>
                </a:ext>
              </a:extLst>
            </p:cNvPr>
            <p:cNvSpPr/>
            <p:nvPr/>
          </p:nvSpPr>
          <p:spPr>
            <a:xfrm>
              <a:off x="14804580" y="6437185"/>
              <a:ext cx="9525" cy="9525"/>
            </a:xfrm>
            <a:custGeom>
              <a:avLst/>
              <a:gdLst>
                <a:gd name="connsiteX0" fmla="*/ 95 w 0"/>
                <a:gd name="connsiteY0" fmla="*/ 0 h 0"/>
                <a:gd name="connsiteX1" fmla="*/ 0 w 0"/>
                <a:gd name="connsiteY1" fmla="*/ 95 h 0"/>
                <a:gd name="connsiteX2" fmla="*/ 0 w 0"/>
                <a:gd name="connsiteY2" fmla="*/ 0 h 0"/>
                <a:gd name="connsiteX3" fmla="*/ 95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95" y="0"/>
                  </a:moveTo>
                  <a:cubicBezTo>
                    <a:pt x="95" y="0"/>
                    <a:pt x="95" y="0"/>
                    <a:pt x="0" y="95"/>
                  </a:cubicBezTo>
                  <a:lnTo>
                    <a:pt x="0" y="0"/>
                  </a:lnTo>
                  <a:cubicBezTo>
                    <a:pt x="95" y="0"/>
                    <a:pt x="95" y="0"/>
                    <a:pt x="95" y="0"/>
                  </a:cubicBezTo>
                  <a:close/>
                </a:path>
              </a:pathLst>
            </a:custGeom>
            <a:solidFill>
              <a:srgbClr val="FF2D5E"/>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D3021557-754F-44A2-8AA0-7B3C45E75F0F}"/>
                </a:ext>
              </a:extLst>
            </p:cNvPr>
            <p:cNvSpPr/>
            <p:nvPr/>
          </p:nvSpPr>
          <p:spPr>
            <a:xfrm>
              <a:off x="11963757" y="5860567"/>
              <a:ext cx="352425" cy="161925"/>
            </a:xfrm>
            <a:custGeom>
              <a:avLst/>
              <a:gdLst>
                <a:gd name="connsiteX0" fmla="*/ 336320 w 352425"/>
                <a:gd name="connsiteY0" fmla="*/ 151232 h 161925"/>
                <a:gd name="connsiteX1" fmla="*/ 27424 w 352425"/>
                <a:gd name="connsiteY1" fmla="*/ 166567 h 161925"/>
                <a:gd name="connsiteX2" fmla="*/ 3040 w 352425"/>
                <a:gd name="connsiteY2" fmla="*/ 144469 h 161925"/>
                <a:gd name="connsiteX3" fmla="*/ 88 w 352425"/>
                <a:gd name="connsiteY3" fmla="*/ 84176 h 161925"/>
                <a:gd name="connsiteX4" fmla="*/ 65905 w 352425"/>
                <a:gd name="connsiteY4" fmla="*/ 11500 h 161925"/>
                <a:gd name="connsiteX5" fmla="*/ 296029 w 352425"/>
                <a:gd name="connsiteY5" fmla="*/ 70 h 161925"/>
                <a:gd name="connsiteX6" fmla="*/ 354418 w 352425"/>
                <a:gd name="connsiteY6" fmla="*/ 52934 h 161925"/>
                <a:gd name="connsiteX7" fmla="*/ 358132 w 352425"/>
                <a:gd name="connsiteY7" fmla="*/ 127324 h 161925"/>
                <a:gd name="connsiteX8" fmla="*/ 336320 w 352425"/>
                <a:gd name="connsiteY8" fmla="*/ 151232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161925">
                  <a:moveTo>
                    <a:pt x="336320" y="151232"/>
                  </a:moveTo>
                  <a:lnTo>
                    <a:pt x="27424" y="166567"/>
                  </a:lnTo>
                  <a:cubicBezTo>
                    <a:pt x="14566" y="167234"/>
                    <a:pt x="3612" y="157327"/>
                    <a:pt x="3040" y="144469"/>
                  </a:cubicBezTo>
                  <a:lnTo>
                    <a:pt x="88" y="84176"/>
                  </a:lnTo>
                  <a:cubicBezTo>
                    <a:pt x="-1818" y="45980"/>
                    <a:pt x="27615" y="13405"/>
                    <a:pt x="65905" y="11500"/>
                  </a:cubicBezTo>
                  <a:lnTo>
                    <a:pt x="296029" y="70"/>
                  </a:lnTo>
                  <a:cubicBezTo>
                    <a:pt x="326700" y="-1454"/>
                    <a:pt x="352893" y="22168"/>
                    <a:pt x="354418" y="52934"/>
                  </a:cubicBezTo>
                  <a:lnTo>
                    <a:pt x="358132" y="127324"/>
                  </a:lnTo>
                  <a:cubicBezTo>
                    <a:pt x="358513" y="139897"/>
                    <a:pt x="348893" y="150660"/>
                    <a:pt x="336320" y="151232"/>
                  </a:cubicBezTo>
                  <a:close/>
                </a:path>
              </a:pathLst>
            </a:custGeom>
            <a:solidFill>
              <a:srgbClr val="FFB2BA"/>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A0EBBF58-0F5D-4F8D-9459-A3AF348BCC1D}"/>
                </a:ext>
              </a:extLst>
            </p:cNvPr>
            <p:cNvSpPr/>
            <p:nvPr/>
          </p:nvSpPr>
          <p:spPr>
            <a:xfrm>
              <a:off x="12299981" y="5902036"/>
              <a:ext cx="200025" cy="85725"/>
            </a:xfrm>
            <a:custGeom>
              <a:avLst/>
              <a:gdLst>
                <a:gd name="connsiteX0" fmla="*/ 175356 w 200025"/>
                <a:gd name="connsiteY0" fmla="*/ 78806 h 85725"/>
                <a:gd name="connsiteX1" fmla="*/ 3906 w 200025"/>
                <a:gd name="connsiteY1" fmla="*/ 87283 h 85725"/>
                <a:gd name="connsiteX2" fmla="*/ 0 w 200025"/>
                <a:gd name="connsiteY2" fmla="*/ 8511 h 85725"/>
                <a:gd name="connsiteX3" fmla="*/ 171450 w 200025"/>
                <a:gd name="connsiteY3" fmla="*/ 34 h 85725"/>
                <a:gd name="connsiteX4" fmla="*/ 201263 w 200025"/>
                <a:gd name="connsiteY4" fmla="*/ 26990 h 85725"/>
                <a:gd name="connsiteX5" fmla="*/ 202311 w 200025"/>
                <a:gd name="connsiteY5" fmla="*/ 48993 h 85725"/>
                <a:gd name="connsiteX6" fmla="*/ 175356 w 200025"/>
                <a:gd name="connsiteY6" fmla="*/ 78806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025" h="85725">
                  <a:moveTo>
                    <a:pt x="175356" y="78806"/>
                  </a:moveTo>
                  <a:lnTo>
                    <a:pt x="3906" y="87283"/>
                  </a:lnTo>
                  <a:lnTo>
                    <a:pt x="0" y="8511"/>
                  </a:lnTo>
                  <a:lnTo>
                    <a:pt x="171450" y="34"/>
                  </a:lnTo>
                  <a:cubicBezTo>
                    <a:pt x="187166" y="-728"/>
                    <a:pt x="200501" y="11369"/>
                    <a:pt x="201263" y="26990"/>
                  </a:cubicBezTo>
                  <a:lnTo>
                    <a:pt x="202311" y="48993"/>
                  </a:lnTo>
                  <a:cubicBezTo>
                    <a:pt x="203168" y="64614"/>
                    <a:pt x="191071" y="77949"/>
                    <a:pt x="175356" y="78806"/>
                  </a:cubicBezTo>
                  <a:close/>
                </a:path>
              </a:pathLst>
            </a:custGeom>
            <a:solidFill>
              <a:srgbClr val="FFB2BA"/>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49DD1F34-DFCA-4406-AFB6-0A5FC18B3A87}"/>
                </a:ext>
              </a:extLst>
            </p:cNvPr>
            <p:cNvSpPr/>
            <p:nvPr/>
          </p:nvSpPr>
          <p:spPr>
            <a:xfrm>
              <a:off x="13223025" y="5420867"/>
              <a:ext cx="1095375" cy="1104900"/>
            </a:xfrm>
            <a:custGeom>
              <a:avLst/>
              <a:gdLst>
                <a:gd name="connsiteX0" fmla="*/ 1035678 w 1095375"/>
                <a:gd name="connsiteY0" fmla="*/ 615696 h 1104900"/>
                <a:gd name="connsiteX1" fmla="*/ 196811 w 1095375"/>
                <a:gd name="connsiteY1" fmla="*/ 1110425 h 1104900"/>
                <a:gd name="connsiteX2" fmla="*/ 196715 w 1095375"/>
                <a:gd name="connsiteY2" fmla="*/ 1110425 h 1104900"/>
                <a:gd name="connsiteX3" fmla="*/ 7168 w 1095375"/>
                <a:gd name="connsiteY3" fmla="*/ 1020889 h 1104900"/>
                <a:gd name="connsiteX4" fmla="*/ 19170 w 1095375"/>
                <a:gd name="connsiteY4" fmla="*/ 749618 h 1104900"/>
                <a:gd name="connsiteX5" fmla="*/ 457510 w 1095375"/>
                <a:gd name="connsiteY5" fmla="*/ 753332 h 1104900"/>
                <a:gd name="connsiteX6" fmla="*/ 1078731 w 1095375"/>
                <a:gd name="connsiteY6" fmla="*/ 68580 h 1104900"/>
                <a:gd name="connsiteX7" fmla="*/ 1074921 w 1095375"/>
                <a:gd name="connsiteY7" fmla="*/ 0 h 1104900"/>
                <a:gd name="connsiteX8" fmla="*/ 1035678 w 1095375"/>
                <a:gd name="connsiteY8" fmla="*/ 615696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5375" h="1104900">
                  <a:moveTo>
                    <a:pt x="1035678" y="615696"/>
                  </a:moveTo>
                  <a:cubicBezTo>
                    <a:pt x="916139" y="794099"/>
                    <a:pt x="643629" y="1063657"/>
                    <a:pt x="196811" y="1110425"/>
                  </a:cubicBezTo>
                  <a:lnTo>
                    <a:pt x="196715" y="1110425"/>
                  </a:lnTo>
                  <a:cubicBezTo>
                    <a:pt x="66985" y="1066991"/>
                    <a:pt x="7168" y="1020889"/>
                    <a:pt x="7168" y="1020889"/>
                  </a:cubicBezTo>
                  <a:cubicBezTo>
                    <a:pt x="-5024" y="935736"/>
                    <a:pt x="-2071" y="844677"/>
                    <a:pt x="19170" y="749618"/>
                  </a:cubicBezTo>
                  <a:cubicBezTo>
                    <a:pt x="201288" y="773239"/>
                    <a:pt x="360926" y="780955"/>
                    <a:pt x="457510" y="753332"/>
                  </a:cubicBezTo>
                  <a:cubicBezTo>
                    <a:pt x="778693" y="661702"/>
                    <a:pt x="1064253" y="525685"/>
                    <a:pt x="1078731" y="68580"/>
                  </a:cubicBezTo>
                  <a:cubicBezTo>
                    <a:pt x="1079398" y="46482"/>
                    <a:pt x="1078064" y="23527"/>
                    <a:pt x="1074921" y="0"/>
                  </a:cubicBezTo>
                  <a:cubicBezTo>
                    <a:pt x="1074921" y="0"/>
                    <a:pt x="1155026" y="437483"/>
                    <a:pt x="1035678" y="615696"/>
                  </a:cubicBezTo>
                  <a:close/>
                </a:path>
              </a:pathLst>
            </a:custGeom>
            <a:solidFill>
              <a:schemeClr val="accent1">
                <a:lumMod val="50000"/>
                <a:alpha val="25000"/>
              </a:schemeClr>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189C984F-35CC-45E5-8FED-12F5D0DC3667}"/>
                </a:ext>
              </a:extLst>
            </p:cNvPr>
            <p:cNvSpPr/>
            <p:nvPr/>
          </p:nvSpPr>
          <p:spPr>
            <a:xfrm>
              <a:off x="13306012" y="5134451"/>
              <a:ext cx="266700" cy="485775"/>
            </a:xfrm>
            <a:custGeom>
              <a:avLst/>
              <a:gdLst>
                <a:gd name="connsiteX0" fmla="*/ 267177 w 266700"/>
                <a:gd name="connsiteY0" fmla="*/ 249460 h 485775"/>
                <a:gd name="connsiteX1" fmla="*/ 13240 w 266700"/>
                <a:gd name="connsiteY1" fmla="*/ 487966 h 485775"/>
                <a:gd name="connsiteX2" fmla="*/ 0 w 266700"/>
                <a:gd name="connsiteY2" fmla="*/ 490442 h 485775"/>
                <a:gd name="connsiteX3" fmla="*/ 95 w 266700"/>
                <a:gd name="connsiteY3" fmla="*/ 486727 h 485775"/>
                <a:gd name="connsiteX4" fmla="*/ 159639 w 266700"/>
                <a:gd name="connsiteY4" fmla="*/ 346900 h 485775"/>
                <a:gd name="connsiteX5" fmla="*/ 206883 w 266700"/>
                <a:gd name="connsiteY5" fmla="*/ 0 h 485775"/>
                <a:gd name="connsiteX6" fmla="*/ 267177 w 266700"/>
                <a:gd name="connsiteY6" fmla="*/ 249460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 h="485775">
                  <a:moveTo>
                    <a:pt x="267177" y="249460"/>
                  </a:moveTo>
                  <a:cubicBezTo>
                    <a:pt x="235839" y="371475"/>
                    <a:pt x="137065" y="464630"/>
                    <a:pt x="13240" y="487966"/>
                  </a:cubicBezTo>
                  <a:cubicBezTo>
                    <a:pt x="8858" y="488728"/>
                    <a:pt x="4382" y="489680"/>
                    <a:pt x="0" y="490442"/>
                  </a:cubicBezTo>
                  <a:lnTo>
                    <a:pt x="95" y="486727"/>
                  </a:lnTo>
                  <a:cubicBezTo>
                    <a:pt x="95" y="486727"/>
                    <a:pt x="63055" y="468344"/>
                    <a:pt x="159639" y="346900"/>
                  </a:cubicBezTo>
                  <a:cubicBezTo>
                    <a:pt x="259842" y="220789"/>
                    <a:pt x="206883" y="0"/>
                    <a:pt x="206883" y="0"/>
                  </a:cubicBezTo>
                  <a:cubicBezTo>
                    <a:pt x="249555" y="83344"/>
                    <a:pt x="289465" y="162401"/>
                    <a:pt x="267177" y="249460"/>
                  </a:cubicBezTo>
                  <a:close/>
                </a:path>
              </a:pathLst>
            </a:custGeom>
            <a:solidFill>
              <a:schemeClr val="accent1">
                <a:lumMod val="50000"/>
                <a:alpha val="25000"/>
              </a:schemeClr>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2EC61D2-5674-436C-9A44-0CE407552CCF}"/>
                </a:ext>
              </a:extLst>
            </p:cNvPr>
            <p:cNvSpPr/>
            <p:nvPr/>
          </p:nvSpPr>
          <p:spPr>
            <a:xfrm>
              <a:off x="12354845" y="4604693"/>
              <a:ext cx="1943100" cy="1581150"/>
            </a:xfrm>
            <a:custGeom>
              <a:avLst/>
              <a:gdLst>
                <a:gd name="connsiteX0" fmla="*/ 1946910 w 1943100"/>
                <a:gd name="connsiteY0" fmla="*/ 884754 h 1581150"/>
                <a:gd name="connsiteX1" fmla="*/ 1325689 w 1943100"/>
                <a:gd name="connsiteY1" fmla="*/ 1569506 h 1581150"/>
                <a:gd name="connsiteX2" fmla="*/ 887349 w 1943100"/>
                <a:gd name="connsiteY2" fmla="*/ 1565792 h 1581150"/>
                <a:gd name="connsiteX3" fmla="*/ 29051 w 1943100"/>
                <a:gd name="connsiteY3" fmla="*/ 1412058 h 1581150"/>
                <a:gd name="connsiteX4" fmla="*/ 0 w 1943100"/>
                <a:gd name="connsiteY4" fmla="*/ 1377292 h 1581150"/>
                <a:gd name="connsiteX5" fmla="*/ 0 w 1943100"/>
                <a:gd name="connsiteY5" fmla="*/ 1297663 h 1581150"/>
                <a:gd name="connsiteX6" fmla="*/ 24289 w 1943100"/>
                <a:gd name="connsiteY6" fmla="*/ 1264230 h 1581150"/>
                <a:gd name="connsiteX7" fmla="*/ 951166 w 1943100"/>
                <a:gd name="connsiteY7" fmla="*/ 1020200 h 1581150"/>
                <a:gd name="connsiteX8" fmla="*/ 964406 w 1943100"/>
                <a:gd name="connsiteY8" fmla="*/ 1017723 h 1581150"/>
                <a:gd name="connsiteX9" fmla="*/ 1218343 w 1943100"/>
                <a:gd name="connsiteY9" fmla="*/ 779217 h 1581150"/>
                <a:gd name="connsiteX10" fmla="*/ 1158145 w 1943100"/>
                <a:gd name="connsiteY10" fmla="*/ 529758 h 1581150"/>
                <a:gd name="connsiteX11" fmla="*/ 1106234 w 1943100"/>
                <a:gd name="connsiteY11" fmla="*/ 163045 h 1581150"/>
                <a:gd name="connsiteX12" fmla="*/ 1561719 w 1943100"/>
                <a:gd name="connsiteY12" fmla="*/ 93703 h 1581150"/>
                <a:gd name="connsiteX13" fmla="*/ 1943100 w 1943100"/>
                <a:gd name="connsiteY13" fmla="*/ 816270 h 1581150"/>
                <a:gd name="connsiteX14" fmla="*/ 1946910 w 1943100"/>
                <a:gd name="connsiteY14" fmla="*/ 884754 h 158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100" h="1581150">
                  <a:moveTo>
                    <a:pt x="1946910" y="884754"/>
                  </a:moveTo>
                  <a:cubicBezTo>
                    <a:pt x="1932337" y="1341859"/>
                    <a:pt x="1646873" y="1477876"/>
                    <a:pt x="1325689" y="1569506"/>
                  </a:cubicBezTo>
                  <a:cubicBezTo>
                    <a:pt x="1229106" y="1597129"/>
                    <a:pt x="1069467" y="1589414"/>
                    <a:pt x="887349" y="1565792"/>
                  </a:cubicBezTo>
                  <a:cubicBezTo>
                    <a:pt x="605028" y="1529216"/>
                    <a:pt x="268605" y="1454064"/>
                    <a:pt x="29051" y="1412058"/>
                  </a:cubicBezTo>
                  <a:cubicBezTo>
                    <a:pt x="12192" y="1409010"/>
                    <a:pt x="0" y="1394532"/>
                    <a:pt x="0" y="1377292"/>
                  </a:cubicBezTo>
                  <a:lnTo>
                    <a:pt x="0" y="1297663"/>
                  </a:lnTo>
                  <a:cubicBezTo>
                    <a:pt x="0" y="1282328"/>
                    <a:pt x="9811" y="1268897"/>
                    <a:pt x="24289" y="1264230"/>
                  </a:cubicBezTo>
                  <a:cubicBezTo>
                    <a:pt x="129254" y="1230321"/>
                    <a:pt x="556546" y="1095543"/>
                    <a:pt x="951166" y="1020200"/>
                  </a:cubicBezTo>
                  <a:cubicBezTo>
                    <a:pt x="955548" y="1019438"/>
                    <a:pt x="960025" y="1018485"/>
                    <a:pt x="964406" y="1017723"/>
                  </a:cubicBezTo>
                  <a:cubicBezTo>
                    <a:pt x="1088327" y="994387"/>
                    <a:pt x="1187101" y="901233"/>
                    <a:pt x="1218343" y="779217"/>
                  </a:cubicBezTo>
                  <a:cubicBezTo>
                    <a:pt x="1240631" y="692159"/>
                    <a:pt x="1200817" y="613101"/>
                    <a:pt x="1158145" y="529758"/>
                  </a:cubicBezTo>
                  <a:cubicBezTo>
                    <a:pt x="1103566" y="422887"/>
                    <a:pt x="1044321" y="309063"/>
                    <a:pt x="1106234" y="163045"/>
                  </a:cubicBezTo>
                  <a:cubicBezTo>
                    <a:pt x="1189006" y="-32027"/>
                    <a:pt x="1451991" y="-48124"/>
                    <a:pt x="1561719" y="93703"/>
                  </a:cubicBezTo>
                  <a:cubicBezTo>
                    <a:pt x="1662493" y="223529"/>
                    <a:pt x="1909191" y="557666"/>
                    <a:pt x="1943100" y="816270"/>
                  </a:cubicBezTo>
                  <a:cubicBezTo>
                    <a:pt x="1946243" y="839701"/>
                    <a:pt x="1947577" y="862656"/>
                    <a:pt x="1946910" y="884754"/>
                  </a:cubicBezTo>
                  <a:close/>
                </a:path>
              </a:pathLst>
            </a:custGeom>
            <a:solidFill>
              <a:schemeClr val="accent1"/>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E62A20C1-9529-48B5-99AE-5B085AD664E7}"/>
                </a:ext>
              </a:extLst>
            </p:cNvPr>
            <p:cNvSpPr/>
            <p:nvPr/>
          </p:nvSpPr>
          <p:spPr>
            <a:xfrm>
              <a:off x="11602370" y="5943123"/>
              <a:ext cx="723900" cy="114300"/>
            </a:xfrm>
            <a:custGeom>
              <a:avLst/>
              <a:gdLst>
                <a:gd name="connsiteX0" fmla="*/ 726662 w 723900"/>
                <a:gd name="connsiteY0" fmla="*/ 116396 h 114300"/>
                <a:gd name="connsiteX1" fmla="*/ 0 w 723900"/>
                <a:gd name="connsiteY1" fmla="*/ 116396 h 114300"/>
                <a:gd name="connsiteX2" fmla="*/ 0 w 723900"/>
                <a:gd name="connsiteY2" fmla="*/ 0 h 114300"/>
                <a:gd name="connsiteX3" fmla="*/ 726662 w 723900"/>
                <a:gd name="connsiteY3" fmla="*/ 58198 h 114300"/>
              </a:gdLst>
              <a:ahLst/>
              <a:cxnLst>
                <a:cxn ang="0">
                  <a:pos x="connsiteX0" y="connsiteY0"/>
                </a:cxn>
                <a:cxn ang="0">
                  <a:pos x="connsiteX1" y="connsiteY1"/>
                </a:cxn>
                <a:cxn ang="0">
                  <a:pos x="connsiteX2" y="connsiteY2"/>
                </a:cxn>
                <a:cxn ang="0">
                  <a:pos x="connsiteX3" y="connsiteY3"/>
                </a:cxn>
              </a:cxnLst>
              <a:rect l="l" t="t" r="r" b="b"/>
              <a:pathLst>
                <a:path w="723900" h="114300">
                  <a:moveTo>
                    <a:pt x="726662" y="116396"/>
                  </a:moveTo>
                  <a:lnTo>
                    <a:pt x="0" y="116396"/>
                  </a:lnTo>
                  <a:lnTo>
                    <a:pt x="0" y="0"/>
                  </a:lnTo>
                  <a:lnTo>
                    <a:pt x="726662" y="58198"/>
                  </a:lnTo>
                  <a:close/>
                </a:path>
              </a:pathLst>
            </a:custGeom>
            <a:solidFill>
              <a:srgbClr val="CCDCFD"/>
            </a:solidFill>
            <a:ln w="9525" cap="flat">
              <a:noFill/>
              <a:prstDash val="solid"/>
              <a:miter/>
            </a:ln>
          </p:spPr>
          <p:txBody>
            <a:bodyPr rtlCol="0" anchor="ctr"/>
            <a:lstStyle/>
            <a:p>
              <a:endParaRPr lang="en-US"/>
            </a:p>
          </p:txBody>
        </p:sp>
      </p:grpSp>
      <p:grpSp>
        <p:nvGrpSpPr>
          <p:cNvPr id="33" name="Group 32">
            <a:extLst>
              <a:ext uri="{FF2B5EF4-FFF2-40B4-BE49-F238E27FC236}">
                <a16:creationId xmlns:a16="http://schemas.microsoft.com/office/drawing/2014/main" id="{509C270D-0BFC-46E8-8B26-6985DD10E64C}"/>
              </a:ext>
            </a:extLst>
          </p:cNvPr>
          <p:cNvGrpSpPr/>
          <p:nvPr/>
        </p:nvGrpSpPr>
        <p:grpSpPr>
          <a:xfrm>
            <a:off x="13905886" y="4930227"/>
            <a:ext cx="4340065" cy="8318961"/>
            <a:chOff x="6779768" y="3500437"/>
            <a:chExt cx="3286125" cy="6298787"/>
          </a:xfrm>
        </p:grpSpPr>
        <p:sp>
          <p:nvSpPr>
            <p:cNvPr id="34" name="Freeform: Shape 33">
              <a:extLst>
                <a:ext uri="{FF2B5EF4-FFF2-40B4-BE49-F238E27FC236}">
                  <a16:creationId xmlns:a16="http://schemas.microsoft.com/office/drawing/2014/main" id="{691A00C3-8FD7-4668-A899-57CE9BCB78AA}"/>
                </a:ext>
              </a:extLst>
            </p:cNvPr>
            <p:cNvSpPr/>
            <p:nvPr/>
          </p:nvSpPr>
          <p:spPr>
            <a:xfrm>
              <a:off x="7992194" y="3505771"/>
              <a:ext cx="428625" cy="2085975"/>
            </a:xfrm>
            <a:custGeom>
              <a:avLst/>
              <a:gdLst>
                <a:gd name="connsiteX0" fmla="*/ 43826 w 428625"/>
                <a:gd name="connsiteY0" fmla="*/ 0 h 2085975"/>
                <a:gd name="connsiteX1" fmla="*/ 30681 w 428625"/>
                <a:gd name="connsiteY1" fmla="*/ 890778 h 2085975"/>
                <a:gd name="connsiteX2" fmla="*/ 189939 w 428625"/>
                <a:gd name="connsiteY2" fmla="*/ 1567148 h 2085975"/>
                <a:gd name="connsiteX3" fmla="*/ 433684 w 428625"/>
                <a:gd name="connsiteY3" fmla="*/ 2092452 h 2085975"/>
                <a:gd name="connsiteX4" fmla="*/ 43826 w 428625"/>
                <a:gd name="connsiteY4" fmla="*/ 0 h 2085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5" h="2085975">
                  <a:moveTo>
                    <a:pt x="43826" y="0"/>
                  </a:moveTo>
                  <a:cubicBezTo>
                    <a:pt x="43826" y="0"/>
                    <a:pt x="-45328" y="488823"/>
                    <a:pt x="30681" y="890778"/>
                  </a:cubicBezTo>
                  <a:cubicBezTo>
                    <a:pt x="106691" y="1292733"/>
                    <a:pt x="137838" y="1418082"/>
                    <a:pt x="189939" y="1567148"/>
                  </a:cubicBezTo>
                  <a:cubicBezTo>
                    <a:pt x="242136" y="1716215"/>
                    <a:pt x="433684" y="2092452"/>
                    <a:pt x="433684" y="2092452"/>
                  </a:cubicBezTo>
                  <a:lnTo>
                    <a:pt x="43826" y="0"/>
                  </a:lnTo>
                  <a:close/>
                </a:path>
              </a:pathLst>
            </a:custGeom>
            <a:solidFill>
              <a:srgbClr val="B2CDF9"/>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103BCD6A-221D-49F0-92EE-2438F0AC64C1}"/>
                </a:ext>
              </a:extLst>
            </p:cNvPr>
            <p:cNvSpPr/>
            <p:nvPr/>
          </p:nvSpPr>
          <p:spPr>
            <a:xfrm>
              <a:off x="8036020" y="3500437"/>
              <a:ext cx="419100" cy="2095500"/>
            </a:xfrm>
            <a:custGeom>
              <a:avLst/>
              <a:gdLst>
                <a:gd name="connsiteX0" fmla="*/ 0 w 419100"/>
                <a:gd name="connsiteY0" fmla="*/ 5334 h 2095500"/>
                <a:gd name="connsiteX1" fmla="*/ 18669 w 419100"/>
                <a:gd name="connsiteY1" fmla="*/ 0 h 2095500"/>
                <a:gd name="connsiteX2" fmla="*/ 423196 w 419100"/>
                <a:gd name="connsiteY2" fmla="*/ 2089976 h 2095500"/>
                <a:gd name="connsiteX3" fmla="*/ 389858 w 419100"/>
                <a:gd name="connsiteY3" fmla="*/ 2097786 h 2095500"/>
              </a:gdLst>
              <a:ahLst/>
              <a:cxnLst>
                <a:cxn ang="0">
                  <a:pos x="connsiteX0" y="connsiteY0"/>
                </a:cxn>
                <a:cxn ang="0">
                  <a:pos x="connsiteX1" y="connsiteY1"/>
                </a:cxn>
                <a:cxn ang="0">
                  <a:pos x="connsiteX2" y="connsiteY2"/>
                </a:cxn>
                <a:cxn ang="0">
                  <a:pos x="connsiteX3" y="connsiteY3"/>
                </a:cxn>
              </a:cxnLst>
              <a:rect l="l" t="t" r="r" b="b"/>
              <a:pathLst>
                <a:path w="419100" h="2095500">
                  <a:moveTo>
                    <a:pt x="0" y="5334"/>
                  </a:moveTo>
                  <a:lnTo>
                    <a:pt x="18669" y="0"/>
                  </a:lnTo>
                  <a:lnTo>
                    <a:pt x="423196" y="2089976"/>
                  </a:lnTo>
                  <a:lnTo>
                    <a:pt x="389858" y="2097786"/>
                  </a:lnTo>
                  <a:close/>
                </a:path>
              </a:pathLst>
            </a:custGeom>
            <a:solidFill>
              <a:srgbClr val="E3EDFF"/>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F31B0479-C159-47B1-B634-B0685338BA42}"/>
                </a:ext>
              </a:extLst>
            </p:cNvPr>
            <p:cNvSpPr/>
            <p:nvPr/>
          </p:nvSpPr>
          <p:spPr>
            <a:xfrm>
              <a:off x="7588239" y="4578191"/>
              <a:ext cx="942975" cy="1476375"/>
            </a:xfrm>
            <a:custGeom>
              <a:avLst/>
              <a:gdLst>
                <a:gd name="connsiteX0" fmla="*/ 469688 w 942975"/>
                <a:gd name="connsiteY0" fmla="*/ 0 h 1476375"/>
                <a:gd name="connsiteX1" fmla="*/ 384344 w 942975"/>
                <a:gd name="connsiteY1" fmla="*/ 61722 h 1476375"/>
                <a:gd name="connsiteX2" fmla="*/ 185367 w 942975"/>
                <a:gd name="connsiteY2" fmla="*/ 663226 h 1476375"/>
                <a:gd name="connsiteX3" fmla="*/ 2487 w 942975"/>
                <a:gd name="connsiteY3" fmla="*/ 1270254 h 1476375"/>
                <a:gd name="connsiteX4" fmla="*/ 51255 w 942975"/>
                <a:gd name="connsiteY4" fmla="*/ 1444657 h 1476375"/>
                <a:gd name="connsiteX5" fmla="*/ 321860 w 942975"/>
                <a:gd name="connsiteY5" fmla="*/ 1481137 h 1476375"/>
                <a:gd name="connsiteX6" fmla="*/ 803635 w 942975"/>
                <a:gd name="connsiteY6" fmla="*/ 1480471 h 1476375"/>
                <a:gd name="connsiteX7" fmla="*/ 947843 w 942975"/>
                <a:gd name="connsiteY7" fmla="*/ 1473232 h 1476375"/>
                <a:gd name="connsiteX8" fmla="*/ 945557 w 942975"/>
                <a:gd name="connsiteY8" fmla="*/ 1458659 h 1476375"/>
                <a:gd name="connsiteX9" fmla="*/ 135170 w 942975"/>
                <a:gd name="connsiteY9" fmla="*/ 1442656 h 1476375"/>
                <a:gd name="connsiteX10" fmla="*/ 38968 w 942975"/>
                <a:gd name="connsiteY10" fmla="*/ 1310069 h 1476375"/>
                <a:gd name="connsiteX11" fmla="*/ 147458 w 942975"/>
                <a:gd name="connsiteY11" fmla="*/ 909066 h 1476375"/>
                <a:gd name="connsiteX12" fmla="*/ 328909 w 942975"/>
                <a:gd name="connsiteY12" fmla="*/ 290512 h 1476375"/>
                <a:gd name="connsiteX13" fmla="*/ 377486 w 942975"/>
                <a:gd name="connsiteY13" fmla="*/ 132969 h 1476375"/>
                <a:gd name="connsiteX14" fmla="*/ 436922 w 942975"/>
                <a:gd name="connsiteY14" fmla="*/ 40196 h 1476375"/>
                <a:gd name="connsiteX15" fmla="*/ 474260 w 942975"/>
                <a:gd name="connsiteY15" fmla="*/ 22765 h 1476375"/>
                <a:gd name="connsiteX16" fmla="*/ 469688 w 942975"/>
                <a:gd name="connsiteY16" fmla="*/ 0 h 147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42975" h="1476375">
                  <a:moveTo>
                    <a:pt x="469688" y="0"/>
                  </a:moveTo>
                  <a:cubicBezTo>
                    <a:pt x="469688" y="0"/>
                    <a:pt x="404347" y="22479"/>
                    <a:pt x="384344" y="61722"/>
                  </a:cubicBezTo>
                  <a:cubicBezTo>
                    <a:pt x="364247" y="100965"/>
                    <a:pt x="234992" y="504635"/>
                    <a:pt x="185367" y="663226"/>
                  </a:cubicBezTo>
                  <a:cubicBezTo>
                    <a:pt x="135742" y="821817"/>
                    <a:pt x="10012" y="1215581"/>
                    <a:pt x="2487" y="1270254"/>
                  </a:cubicBezTo>
                  <a:cubicBezTo>
                    <a:pt x="-5038" y="1324928"/>
                    <a:pt x="2678" y="1412653"/>
                    <a:pt x="51255" y="1444657"/>
                  </a:cubicBezTo>
                  <a:cubicBezTo>
                    <a:pt x="99833" y="1476661"/>
                    <a:pt x="153839" y="1483519"/>
                    <a:pt x="321860" y="1481137"/>
                  </a:cubicBezTo>
                  <a:cubicBezTo>
                    <a:pt x="489881" y="1478756"/>
                    <a:pt x="750390" y="1479995"/>
                    <a:pt x="803635" y="1480471"/>
                  </a:cubicBezTo>
                  <a:cubicBezTo>
                    <a:pt x="856880" y="1480947"/>
                    <a:pt x="936413" y="1479804"/>
                    <a:pt x="947843" y="1473232"/>
                  </a:cubicBezTo>
                  <a:cubicBezTo>
                    <a:pt x="959273" y="1466660"/>
                    <a:pt x="945557" y="1458659"/>
                    <a:pt x="945557" y="1458659"/>
                  </a:cubicBezTo>
                  <a:cubicBezTo>
                    <a:pt x="945557" y="1458659"/>
                    <a:pt x="181652" y="1457039"/>
                    <a:pt x="135170" y="1442656"/>
                  </a:cubicBezTo>
                  <a:cubicBezTo>
                    <a:pt x="88784" y="1428274"/>
                    <a:pt x="36872" y="1345502"/>
                    <a:pt x="38968" y="1310069"/>
                  </a:cubicBezTo>
                  <a:cubicBezTo>
                    <a:pt x="41635" y="1263587"/>
                    <a:pt x="131170" y="965930"/>
                    <a:pt x="147458" y="909066"/>
                  </a:cubicBezTo>
                  <a:cubicBezTo>
                    <a:pt x="163745" y="852202"/>
                    <a:pt x="321003" y="316040"/>
                    <a:pt x="328909" y="290512"/>
                  </a:cubicBezTo>
                  <a:cubicBezTo>
                    <a:pt x="336815" y="264986"/>
                    <a:pt x="369485" y="153829"/>
                    <a:pt x="377486" y="132969"/>
                  </a:cubicBezTo>
                  <a:cubicBezTo>
                    <a:pt x="385487" y="112109"/>
                    <a:pt x="409490" y="52006"/>
                    <a:pt x="436922" y="40196"/>
                  </a:cubicBezTo>
                  <a:cubicBezTo>
                    <a:pt x="464259" y="28384"/>
                    <a:pt x="474260" y="22765"/>
                    <a:pt x="474260" y="22765"/>
                  </a:cubicBezTo>
                  <a:lnTo>
                    <a:pt x="469688" y="0"/>
                  </a:lnTo>
                  <a:close/>
                </a:path>
              </a:pathLst>
            </a:custGeom>
            <a:solidFill>
              <a:srgbClr val="B2CDF9"/>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C2437C33-9A2F-4C3A-BE27-29FA1AC24978}"/>
                </a:ext>
              </a:extLst>
            </p:cNvPr>
            <p:cNvSpPr/>
            <p:nvPr/>
          </p:nvSpPr>
          <p:spPr>
            <a:xfrm>
              <a:off x="7588154" y="6255924"/>
              <a:ext cx="1533525" cy="3543300"/>
            </a:xfrm>
            <a:custGeom>
              <a:avLst/>
              <a:gdLst>
                <a:gd name="connsiteX0" fmla="*/ 0 w 1533525"/>
                <a:gd name="connsiteY0" fmla="*/ 0 h 3543300"/>
                <a:gd name="connsiteX1" fmla="*/ 1536954 w 1533525"/>
                <a:gd name="connsiteY1" fmla="*/ 0 h 3543300"/>
                <a:gd name="connsiteX2" fmla="*/ 1536954 w 1533525"/>
                <a:gd name="connsiteY2" fmla="*/ 3547396 h 3543300"/>
                <a:gd name="connsiteX3" fmla="*/ 0 w 1533525"/>
                <a:gd name="connsiteY3" fmla="*/ 3547396 h 3543300"/>
              </a:gdLst>
              <a:ahLst/>
              <a:cxnLst>
                <a:cxn ang="0">
                  <a:pos x="connsiteX0" y="connsiteY0"/>
                </a:cxn>
                <a:cxn ang="0">
                  <a:pos x="connsiteX1" y="connsiteY1"/>
                </a:cxn>
                <a:cxn ang="0">
                  <a:pos x="connsiteX2" y="connsiteY2"/>
                </a:cxn>
                <a:cxn ang="0">
                  <a:pos x="connsiteX3" y="connsiteY3"/>
                </a:cxn>
              </a:cxnLst>
              <a:rect l="l" t="t" r="r" b="b"/>
              <a:pathLst>
                <a:path w="1533525" h="3543300">
                  <a:moveTo>
                    <a:pt x="0" y="0"/>
                  </a:moveTo>
                  <a:lnTo>
                    <a:pt x="1536954" y="0"/>
                  </a:lnTo>
                  <a:lnTo>
                    <a:pt x="1536954" y="3547396"/>
                  </a:lnTo>
                  <a:lnTo>
                    <a:pt x="0" y="3547396"/>
                  </a:lnTo>
                  <a:close/>
                </a:path>
              </a:pathLst>
            </a:custGeom>
            <a:solidFill>
              <a:schemeClr val="accent2">
                <a:lumMod val="75000"/>
              </a:schemeClr>
            </a:solidFill>
            <a:ln w="9525" cap="flat">
              <a:noFill/>
              <a:prstDash val="solid"/>
              <a:miter/>
            </a:ln>
            <a:effectLst>
              <a:outerShdw blurRad="685800" sx="102000" sy="102000" algn="ctr" rotWithShape="0">
                <a:schemeClr val="accent2">
                  <a:lumMod val="75000"/>
                  <a:alpha val="53000"/>
                </a:schemeClr>
              </a:outerShdw>
            </a:effectLst>
          </p:spPr>
          <p:txBody>
            <a:bodyPr rtlCol="0" anchor="ctr"/>
            <a:lstStyle/>
            <a:p>
              <a:endParaRPr lang="en-US"/>
            </a:p>
          </p:txBody>
        </p:sp>
        <p:sp>
          <p:nvSpPr>
            <p:cNvPr id="38" name="Freeform: Shape 37">
              <a:extLst>
                <a:ext uri="{FF2B5EF4-FFF2-40B4-BE49-F238E27FC236}">
                  <a16:creationId xmlns:a16="http://schemas.microsoft.com/office/drawing/2014/main" id="{167A66F1-C5FB-4671-B631-29C359D4F9B5}"/>
                </a:ext>
              </a:extLst>
            </p:cNvPr>
            <p:cNvSpPr/>
            <p:nvPr/>
          </p:nvSpPr>
          <p:spPr>
            <a:xfrm>
              <a:off x="6779768" y="6059519"/>
              <a:ext cx="3286125" cy="190500"/>
            </a:xfrm>
            <a:custGeom>
              <a:avLst/>
              <a:gdLst>
                <a:gd name="connsiteX0" fmla="*/ 0 w 3286125"/>
                <a:gd name="connsiteY0" fmla="*/ 0 h 190500"/>
                <a:gd name="connsiteX1" fmla="*/ 3294317 w 3286125"/>
                <a:gd name="connsiteY1" fmla="*/ 0 h 190500"/>
                <a:gd name="connsiteX2" fmla="*/ 3294317 w 3286125"/>
                <a:gd name="connsiteY2" fmla="*/ 196406 h 190500"/>
                <a:gd name="connsiteX3" fmla="*/ 0 w 3286125"/>
                <a:gd name="connsiteY3" fmla="*/ 196406 h 190500"/>
              </a:gdLst>
              <a:ahLst/>
              <a:cxnLst>
                <a:cxn ang="0">
                  <a:pos x="connsiteX0" y="connsiteY0"/>
                </a:cxn>
                <a:cxn ang="0">
                  <a:pos x="connsiteX1" y="connsiteY1"/>
                </a:cxn>
                <a:cxn ang="0">
                  <a:pos x="connsiteX2" y="connsiteY2"/>
                </a:cxn>
                <a:cxn ang="0">
                  <a:pos x="connsiteX3" y="connsiteY3"/>
                </a:cxn>
              </a:cxnLst>
              <a:rect l="l" t="t" r="r" b="b"/>
              <a:pathLst>
                <a:path w="3286125" h="190500">
                  <a:moveTo>
                    <a:pt x="0" y="0"/>
                  </a:moveTo>
                  <a:lnTo>
                    <a:pt x="3294317" y="0"/>
                  </a:lnTo>
                  <a:lnTo>
                    <a:pt x="3294317" y="196406"/>
                  </a:lnTo>
                  <a:lnTo>
                    <a:pt x="0" y="196406"/>
                  </a:lnTo>
                  <a:close/>
                </a:path>
              </a:pathLst>
            </a:custGeom>
            <a:solidFill>
              <a:schemeClr val="accent2"/>
            </a:solidFill>
            <a:ln w="9525" cap="flat">
              <a:noFill/>
              <a:prstDash val="solid"/>
              <a:miter/>
            </a:ln>
            <a:effectLst>
              <a:outerShdw blurRad="685800" sx="102000" sy="102000" algn="ctr" rotWithShape="0">
                <a:schemeClr val="accent2">
                  <a:lumMod val="75000"/>
                  <a:alpha val="53000"/>
                </a:schemeClr>
              </a:outerShdw>
            </a:effectLst>
          </p:spPr>
          <p:txBody>
            <a:bodyPr rtlCol="0" anchor="ctr"/>
            <a:lstStyle/>
            <a:p>
              <a:endParaRPr lang="en-US"/>
            </a:p>
          </p:txBody>
        </p:sp>
      </p:grpSp>
      <p:sp>
        <p:nvSpPr>
          <p:cNvPr id="39" name="TextBox 38">
            <a:extLst>
              <a:ext uri="{FF2B5EF4-FFF2-40B4-BE49-F238E27FC236}">
                <a16:creationId xmlns:a16="http://schemas.microsoft.com/office/drawing/2014/main" id="{9500F6C5-5FB9-40C7-ADC8-FB21A55897DA}"/>
              </a:ext>
            </a:extLst>
          </p:cNvPr>
          <p:cNvSpPr txBox="1"/>
          <p:nvPr/>
        </p:nvSpPr>
        <p:spPr>
          <a:xfrm>
            <a:off x="2659076" y="6099464"/>
            <a:ext cx="8325421" cy="3154710"/>
          </a:xfrm>
          <a:prstGeom prst="rect">
            <a:avLst/>
          </a:prstGeom>
          <a:noFill/>
        </p:spPr>
        <p:txBody>
          <a:bodyPr wrap="none" rtlCol="0">
            <a:spAutoFit/>
          </a:bodyPr>
          <a:lstStyle/>
          <a:p>
            <a:pPr algn="l"/>
            <a:r>
              <a:rPr lang="en-US" sz="19900">
                <a:latin typeface="Open Sans Extrabold" panose="020B0906030804020204" pitchFamily="34" charset="0"/>
                <a:ea typeface="Open Sans Extrabold" panose="020B0906030804020204" pitchFamily="34" charset="0"/>
                <a:cs typeface="Open Sans Extrabold" panose="020B0906030804020204" pitchFamily="34" charset="0"/>
              </a:rPr>
              <a:t>WORK</a:t>
            </a:r>
          </a:p>
        </p:txBody>
      </p:sp>
      <p:sp>
        <p:nvSpPr>
          <p:cNvPr id="40" name="TextBox 39">
            <a:extLst>
              <a:ext uri="{FF2B5EF4-FFF2-40B4-BE49-F238E27FC236}">
                <a16:creationId xmlns:a16="http://schemas.microsoft.com/office/drawing/2014/main" id="{A73DA505-AFF3-4DD0-A900-6EDEB1F939E5}"/>
              </a:ext>
            </a:extLst>
          </p:cNvPr>
          <p:cNvSpPr txBox="1"/>
          <p:nvPr/>
        </p:nvSpPr>
        <p:spPr>
          <a:xfrm>
            <a:off x="3631825" y="9826439"/>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41" name="Group 40">
            <a:extLst>
              <a:ext uri="{FF2B5EF4-FFF2-40B4-BE49-F238E27FC236}">
                <a16:creationId xmlns:a16="http://schemas.microsoft.com/office/drawing/2014/main" id="{3F84D724-782A-438F-94DD-28A91AB60132}"/>
              </a:ext>
            </a:extLst>
          </p:cNvPr>
          <p:cNvGrpSpPr/>
          <p:nvPr/>
        </p:nvGrpSpPr>
        <p:grpSpPr>
          <a:xfrm>
            <a:off x="4493702" y="11176321"/>
            <a:ext cx="4656169" cy="910495"/>
            <a:chOff x="13619696" y="9264814"/>
            <a:chExt cx="4656169" cy="910495"/>
          </a:xfrm>
        </p:grpSpPr>
        <p:sp>
          <p:nvSpPr>
            <p:cNvPr id="42" name="Rectangle: Rounded Corners 41">
              <a:extLst>
                <a:ext uri="{FF2B5EF4-FFF2-40B4-BE49-F238E27FC236}">
                  <a16:creationId xmlns:a16="http://schemas.microsoft.com/office/drawing/2014/main" id="{79C523E1-16E8-4013-BF50-5BDA3942B285}"/>
                </a:ext>
              </a:extLst>
            </p:cNvPr>
            <p:cNvSpPr/>
            <p:nvPr/>
          </p:nvSpPr>
          <p:spPr>
            <a:xfrm>
              <a:off x="13619696" y="9264814"/>
              <a:ext cx="4656169"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a:extLst>
                <a:ext uri="{FF2B5EF4-FFF2-40B4-BE49-F238E27FC236}">
                  <a16:creationId xmlns:a16="http://schemas.microsoft.com/office/drawing/2014/main" id="{7F5F314D-1722-4CF0-9489-F2827BE8A671}"/>
                </a:ext>
              </a:extLst>
            </p:cNvPr>
            <p:cNvSpPr txBox="1"/>
            <p:nvPr/>
          </p:nvSpPr>
          <p:spPr>
            <a:xfrm>
              <a:off x="13860145" y="9379056"/>
              <a:ext cx="4193777"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Get Coupon code</a:t>
              </a:r>
            </a:p>
          </p:txBody>
        </p:sp>
      </p:grpSp>
      <p:sp>
        <p:nvSpPr>
          <p:cNvPr id="44" name="Oval 43">
            <a:extLst>
              <a:ext uri="{FF2B5EF4-FFF2-40B4-BE49-F238E27FC236}">
                <a16:creationId xmlns:a16="http://schemas.microsoft.com/office/drawing/2014/main" id="{F36CFE57-6266-49B9-BA7A-B184CCD76473}"/>
              </a:ext>
            </a:extLst>
          </p:cNvPr>
          <p:cNvSpPr/>
          <p:nvPr/>
        </p:nvSpPr>
        <p:spPr>
          <a:xfrm>
            <a:off x="2063321" y="7649748"/>
            <a:ext cx="1892987" cy="1892987"/>
          </a:xfrm>
          <a:prstGeom prst="ellipse">
            <a:avLst/>
          </a:prstGeom>
          <a:gradFill>
            <a:gsLst>
              <a:gs pos="0">
                <a:schemeClr val="accent1"/>
              </a:gs>
              <a:gs pos="100000">
                <a:schemeClr val="accent1">
                  <a:lumMod val="75000"/>
                </a:schemeClr>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5" name="TextBox 44">
            <a:extLst>
              <a:ext uri="{FF2B5EF4-FFF2-40B4-BE49-F238E27FC236}">
                <a16:creationId xmlns:a16="http://schemas.microsoft.com/office/drawing/2014/main" id="{E47A2164-C6A6-4992-9782-925269FD1FA5}"/>
              </a:ext>
            </a:extLst>
          </p:cNvPr>
          <p:cNvSpPr txBox="1"/>
          <p:nvPr/>
        </p:nvSpPr>
        <p:spPr>
          <a:xfrm>
            <a:off x="3689893" y="8596241"/>
            <a:ext cx="6263786" cy="830997"/>
          </a:xfrm>
          <a:prstGeom prst="rect">
            <a:avLst/>
          </a:prstGeom>
          <a:noFill/>
        </p:spPr>
        <p:txBody>
          <a:bodyPr wrap="square" rtlCol="0">
            <a:spAutoFit/>
          </a:bodyPr>
          <a:lstStyle/>
          <a:p>
            <a:pPr algn="ctr"/>
            <a:r>
              <a:rPr lang="en-US" sz="4800">
                <a:solidFill>
                  <a:schemeClr val="tx1">
                    <a:lumMod val="75000"/>
                    <a:lumOff val="2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more than average</a:t>
            </a:r>
          </a:p>
        </p:txBody>
      </p:sp>
      <p:grpSp>
        <p:nvGrpSpPr>
          <p:cNvPr id="46" name="Group 45">
            <a:extLst>
              <a:ext uri="{FF2B5EF4-FFF2-40B4-BE49-F238E27FC236}">
                <a16:creationId xmlns:a16="http://schemas.microsoft.com/office/drawing/2014/main" id="{B8A54A4B-B8C2-413E-90BE-96633CBB9AE7}"/>
              </a:ext>
            </a:extLst>
          </p:cNvPr>
          <p:cNvGrpSpPr/>
          <p:nvPr/>
        </p:nvGrpSpPr>
        <p:grpSpPr>
          <a:xfrm flipH="1">
            <a:off x="12835919" y="9023345"/>
            <a:ext cx="4051502" cy="4385754"/>
            <a:chOff x="10226579" y="4729162"/>
            <a:chExt cx="3928256" cy="4252341"/>
          </a:xfrm>
        </p:grpSpPr>
        <p:sp>
          <p:nvSpPr>
            <p:cNvPr id="47" name="Freeform: Shape 46">
              <a:extLst>
                <a:ext uri="{FF2B5EF4-FFF2-40B4-BE49-F238E27FC236}">
                  <a16:creationId xmlns:a16="http://schemas.microsoft.com/office/drawing/2014/main" id="{3ED13FDE-6A26-4131-8FF7-F4229F1D09B9}"/>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FE3946B5-A8D5-46EC-B885-5F73E1EA5DB7}"/>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6A1F38E6-5815-4761-86E6-62D32C159FAB}"/>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2D88B42D-1063-4520-B6DE-25F17EDE4714}"/>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889CBABE-A261-45F0-BB78-7FB3B58414DD}"/>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DA444FA1-B527-4678-8394-EABD3145688D}"/>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BCD4C1C0-182B-45B6-AD07-F90BE5D99E96}"/>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5FCC6B44-6100-40A9-9F98-A6015CD93E69}"/>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3890072A-6846-4B91-9F9D-259C1D7EB5B8}"/>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316B69BA-F65F-4A2B-84AD-05D200FDC783}"/>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50840235-83C4-4362-A036-741F99D765DC}"/>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562895DB-65D9-457F-A99B-5FDE8526AF4B}"/>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A0E2CC2C-68BE-43F2-89A5-2297DD8936E9}"/>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A5AD249E-68B6-4885-B0AC-5771F4C52235}"/>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79B56AE0-76CE-477F-A57E-10516C7071F4}"/>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11204FA6-F0E7-425F-A551-472AF8604984}"/>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6E094BE4-EEFB-4475-AF1C-BA279175B2EE}"/>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425550897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750" fill="hold"/>
                                            <p:tgtEl>
                                              <p:spTgt spid="2"/>
                                            </p:tgtEl>
                                            <p:attrNameLst>
                                              <p:attrName>ppt_w</p:attrName>
                                            </p:attrNameLst>
                                          </p:cBhvr>
                                          <p:tavLst>
                                            <p:tav tm="0">
                                              <p:val>
                                                <p:fltVal val="0"/>
                                              </p:val>
                                            </p:tav>
                                            <p:tav tm="100000">
                                              <p:val>
                                                <p:strVal val="#ppt_w"/>
                                              </p:val>
                                            </p:tav>
                                          </p:tavLst>
                                        </p:anim>
                                        <p:anim calcmode="lin" valueType="num">
                                          <p:cBhvr>
                                            <p:cTn id="8" dur="750" fill="hold"/>
                                            <p:tgtEl>
                                              <p:spTgt spid="2"/>
                                            </p:tgtEl>
                                            <p:attrNameLst>
                                              <p:attrName>ppt_h</p:attrName>
                                            </p:attrNameLst>
                                          </p:cBhvr>
                                          <p:tavLst>
                                            <p:tav tm="0">
                                              <p:val>
                                                <p:fltVal val="0"/>
                                              </p:val>
                                            </p:tav>
                                            <p:tav tm="100000">
                                              <p:val>
                                                <p:strVal val="#ppt_h"/>
                                              </p:val>
                                            </p:tav>
                                          </p:tavLst>
                                        </p:anim>
                                        <p:anim calcmode="lin" valueType="num">
                                          <p:cBhvr>
                                            <p:cTn id="9" dur="750" fill="hold"/>
                                            <p:tgtEl>
                                              <p:spTgt spid="2"/>
                                            </p:tgtEl>
                                            <p:attrNameLst>
                                              <p:attrName>style.rotation</p:attrName>
                                            </p:attrNameLst>
                                          </p:cBhvr>
                                          <p:tavLst>
                                            <p:tav tm="0">
                                              <p:val>
                                                <p:fltVal val="360"/>
                                              </p:val>
                                            </p:tav>
                                            <p:tav tm="100000">
                                              <p:val>
                                                <p:fltVal val="0"/>
                                              </p:val>
                                            </p:tav>
                                          </p:tavLst>
                                        </p:anim>
                                        <p:animEffect transition="in" filter="fade">
                                          <p:cBhvr>
                                            <p:cTn id="10" dur="750"/>
                                            <p:tgtEl>
                                              <p:spTgt spid="2"/>
                                            </p:tgtEl>
                                          </p:cBhvr>
                                        </p:animEffect>
                                      </p:childTnLst>
                                    </p:cTn>
                                  </p:par>
                                  <p:par>
                                    <p:cTn id="11" presetID="2" presetClass="entr" presetSubtype="2" fill="hold" nodeType="withEffect" p14:presetBounceEnd="76000">
                                      <p:stCondLst>
                                        <p:cond delay="100"/>
                                      </p:stCondLst>
                                      <p:childTnLst>
                                        <p:set>
                                          <p:cBhvr>
                                            <p:cTn id="12" dur="1" fill="hold">
                                              <p:stCondLst>
                                                <p:cond delay="0"/>
                                              </p:stCondLst>
                                            </p:cTn>
                                            <p:tgtEl>
                                              <p:spTgt spid="46"/>
                                            </p:tgtEl>
                                            <p:attrNameLst>
                                              <p:attrName>style.visibility</p:attrName>
                                            </p:attrNameLst>
                                          </p:cBhvr>
                                          <p:to>
                                            <p:strVal val="visible"/>
                                          </p:to>
                                        </p:set>
                                        <p:anim calcmode="lin" valueType="num" p14:bounceEnd="76000">
                                          <p:cBhvr additive="base">
                                            <p:cTn id="13" dur="2500" fill="hold"/>
                                            <p:tgtEl>
                                              <p:spTgt spid="46"/>
                                            </p:tgtEl>
                                            <p:attrNameLst>
                                              <p:attrName>ppt_x</p:attrName>
                                            </p:attrNameLst>
                                          </p:cBhvr>
                                          <p:tavLst>
                                            <p:tav tm="0">
                                              <p:val>
                                                <p:strVal val="1+#ppt_w/2"/>
                                              </p:val>
                                            </p:tav>
                                            <p:tav tm="100000">
                                              <p:val>
                                                <p:strVal val="#ppt_x"/>
                                              </p:val>
                                            </p:tav>
                                          </p:tavLst>
                                        </p:anim>
                                        <p:anim calcmode="lin" valueType="num" p14:bounceEnd="76000">
                                          <p:cBhvr additive="base">
                                            <p:cTn id="14" dur="2500" fill="hold"/>
                                            <p:tgtEl>
                                              <p:spTgt spid="46"/>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14:presetBounceEnd="76000">
                                      <p:stCondLst>
                                        <p:cond delay="200"/>
                                      </p:stCondLst>
                                      <p:childTnLst>
                                        <p:set>
                                          <p:cBhvr>
                                            <p:cTn id="16" dur="1" fill="hold">
                                              <p:stCondLst>
                                                <p:cond delay="0"/>
                                              </p:stCondLst>
                                            </p:cTn>
                                            <p:tgtEl>
                                              <p:spTgt spid="33"/>
                                            </p:tgtEl>
                                            <p:attrNameLst>
                                              <p:attrName>style.visibility</p:attrName>
                                            </p:attrNameLst>
                                          </p:cBhvr>
                                          <p:to>
                                            <p:strVal val="visible"/>
                                          </p:to>
                                        </p:set>
                                        <p:anim calcmode="lin" valueType="num" p14:bounceEnd="76000">
                                          <p:cBhvr additive="base">
                                            <p:cTn id="17" dur="2500" fill="hold"/>
                                            <p:tgtEl>
                                              <p:spTgt spid="33"/>
                                            </p:tgtEl>
                                            <p:attrNameLst>
                                              <p:attrName>ppt_x</p:attrName>
                                            </p:attrNameLst>
                                          </p:cBhvr>
                                          <p:tavLst>
                                            <p:tav tm="0">
                                              <p:val>
                                                <p:strVal val="1+#ppt_w/2"/>
                                              </p:val>
                                            </p:tav>
                                            <p:tav tm="100000">
                                              <p:val>
                                                <p:strVal val="#ppt_x"/>
                                              </p:val>
                                            </p:tav>
                                          </p:tavLst>
                                        </p:anim>
                                        <p:anim calcmode="lin" valueType="num" p14:bounceEnd="76000">
                                          <p:cBhvr additive="base">
                                            <p:cTn id="18" dur="2500" fill="hold"/>
                                            <p:tgtEl>
                                              <p:spTgt spid="33"/>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14:presetBounceEnd="76000">
                                      <p:stCondLst>
                                        <p:cond delay="300"/>
                                      </p:stCondLst>
                                      <p:childTnLst>
                                        <p:set>
                                          <p:cBhvr>
                                            <p:cTn id="20" dur="1" fill="hold">
                                              <p:stCondLst>
                                                <p:cond delay="0"/>
                                              </p:stCondLst>
                                            </p:cTn>
                                            <p:tgtEl>
                                              <p:spTgt spid="11"/>
                                            </p:tgtEl>
                                            <p:attrNameLst>
                                              <p:attrName>style.visibility</p:attrName>
                                            </p:attrNameLst>
                                          </p:cBhvr>
                                          <p:to>
                                            <p:strVal val="visible"/>
                                          </p:to>
                                        </p:set>
                                        <p:anim calcmode="lin" valueType="num" p14:bounceEnd="76000">
                                          <p:cBhvr additive="base">
                                            <p:cTn id="21" dur="2500" fill="hold"/>
                                            <p:tgtEl>
                                              <p:spTgt spid="11"/>
                                            </p:tgtEl>
                                            <p:attrNameLst>
                                              <p:attrName>ppt_x</p:attrName>
                                            </p:attrNameLst>
                                          </p:cBhvr>
                                          <p:tavLst>
                                            <p:tav tm="0">
                                              <p:val>
                                                <p:strVal val="1+#ppt_w/2"/>
                                              </p:val>
                                            </p:tav>
                                            <p:tav tm="100000">
                                              <p:val>
                                                <p:strVal val="#ppt_x"/>
                                              </p:val>
                                            </p:tav>
                                          </p:tavLst>
                                        </p:anim>
                                        <p:anim calcmode="lin" valueType="num" p14:bounceEnd="76000">
                                          <p:cBhvr additive="base">
                                            <p:cTn id="22" dur="2500" fill="hold"/>
                                            <p:tgtEl>
                                              <p:spTgt spid="11"/>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14:presetBounceEnd="76000">
                                      <p:stCondLst>
                                        <p:cond delay="400"/>
                                      </p:stCondLst>
                                      <p:childTnLst>
                                        <p:set>
                                          <p:cBhvr>
                                            <p:cTn id="24" dur="1" fill="hold">
                                              <p:stCondLst>
                                                <p:cond delay="0"/>
                                              </p:stCondLst>
                                            </p:cTn>
                                            <p:tgtEl>
                                              <p:spTgt spid="5"/>
                                            </p:tgtEl>
                                            <p:attrNameLst>
                                              <p:attrName>style.visibility</p:attrName>
                                            </p:attrNameLst>
                                          </p:cBhvr>
                                          <p:to>
                                            <p:strVal val="visible"/>
                                          </p:to>
                                        </p:set>
                                        <p:anim calcmode="lin" valueType="num" p14:bounceEnd="76000">
                                          <p:cBhvr additive="base">
                                            <p:cTn id="25" dur="2500" fill="hold"/>
                                            <p:tgtEl>
                                              <p:spTgt spid="5"/>
                                            </p:tgtEl>
                                            <p:attrNameLst>
                                              <p:attrName>ppt_x</p:attrName>
                                            </p:attrNameLst>
                                          </p:cBhvr>
                                          <p:tavLst>
                                            <p:tav tm="0">
                                              <p:val>
                                                <p:strVal val="1+#ppt_w/2"/>
                                              </p:val>
                                            </p:tav>
                                            <p:tav tm="100000">
                                              <p:val>
                                                <p:strVal val="#ppt_x"/>
                                              </p:val>
                                            </p:tav>
                                          </p:tavLst>
                                        </p:anim>
                                        <p:anim calcmode="lin" valueType="num" p14:bounceEnd="76000">
                                          <p:cBhvr additive="base">
                                            <p:cTn id="26" dur="2500" fill="hold"/>
                                            <p:tgtEl>
                                              <p:spTgt spid="5"/>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14:presetBounceEnd="76000">
                                      <p:stCondLst>
                                        <p:cond delay="500"/>
                                      </p:stCondLst>
                                      <p:childTnLst>
                                        <p:set>
                                          <p:cBhvr>
                                            <p:cTn id="28" dur="1" fill="hold">
                                              <p:stCondLst>
                                                <p:cond delay="0"/>
                                              </p:stCondLst>
                                            </p:cTn>
                                            <p:tgtEl>
                                              <p:spTgt spid="4"/>
                                            </p:tgtEl>
                                            <p:attrNameLst>
                                              <p:attrName>style.visibility</p:attrName>
                                            </p:attrNameLst>
                                          </p:cBhvr>
                                          <p:to>
                                            <p:strVal val="visible"/>
                                          </p:to>
                                        </p:set>
                                        <p:anim calcmode="lin" valueType="num" p14:bounceEnd="76000">
                                          <p:cBhvr additive="base">
                                            <p:cTn id="29" dur="2500" fill="hold"/>
                                            <p:tgtEl>
                                              <p:spTgt spid="4"/>
                                            </p:tgtEl>
                                            <p:attrNameLst>
                                              <p:attrName>ppt_x</p:attrName>
                                            </p:attrNameLst>
                                          </p:cBhvr>
                                          <p:tavLst>
                                            <p:tav tm="0">
                                              <p:val>
                                                <p:strVal val="1+#ppt_w/2"/>
                                              </p:val>
                                            </p:tav>
                                            <p:tav tm="100000">
                                              <p:val>
                                                <p:strVal val="#ppt_x"/>
                                              </p:val>
                                            </p:tav>
                                          </p:tavLst>
                                        </p:anim>
                                        <p:anim calcmode="lin" valueType="num" p14:bounceEnd="76000">
                                          <p:cBhvr additive="base">
                                            <p:cTn id="30" dur="2500" fill="hold"/>
                                            <p:tgtEl>
                                              <p:spTgt spid="4"/>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14:presetBounceEnd="76000">
                                      <p:stCondLst>
                                        <p:cond delay="0"/>
                                      </p:stCondLst>
                                      <p:childTnLst>
                                        <p:set>
                                          <p:cBhvr>
                                            <p:cTn id="32" dur="1" fill="hold">
                                              <p:stCondLst>
                                                <p:cond delay="0"/>
                                              </p:stCondLst>
                                            </p:cTn>
                                            <p:tgtEl>
                                              <p:spTgt spid="39"/>
                                            </p:tgtEl>
                                            <p:attrNameLst>
                                              <p:attrName>style.visibility</p:attrName>
                                            </p:attrNameLst>
                                          </p:cBhvr>
                                          <p:to>
                                            <p:strVal val="visible"/>
                                          </p:to>
                                        </p:set>
                                        <p:anim calcmode="lin" valueType="num" p14:bounceEnd="76000">
                                          <p:cBhvr additive="base">
                                            <p:cTn id="33" dur="2500" fill="hold"/>
                                            <p:tgtEl>
                                              <p:spTgt spid="39"/>
                                            </p:tgtEl>
                                            <p:attrNameLst>
                                              <p:attrName>ppt_x</p:attrName>
                                            </p:attrNameLst>
                                          </p:cBhvr>
                                          <p:tavLst>
                                            <p:tav tm="0">
                                              <p:val>
                                                <p:strVal val="0-#ppt_w/2"/>
                                              </p:val>
                                            </p:tav>
                                            <p:tav tm="100000">
                                              <p:val>
                                                <p:strVal val="#ppt_x"/>
                                              </p:val>
                                            </p:tav>
                                          </p:tavLst>
                                        </p:anim>
                                        <p:anim calcmode="lin" valueType="num" p14:bounceEnd="76000">
                                          <p:cBhvr additive="base">
                                            <p:cTn id="34" dur="2500" fill="hold"/>
                                            <p:tgtEl>
                                              <p:spTgt spid="39"/>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14:presetBounceEnd="76000">
                                      <p:stCondLst>
                                        <p:cond delay="100"/>
                                      </p:stCondLst>
                                      <p:childTnLst>
                                        <p:set>
                                          <p:cBhvr>
                                            <p:cTn id="36" dur="1" fill="hold">
                                              <p:stCondLst>
                                                <p:cond delay="0"/>
                                              </p:stCondLst>
                                            </p:cTn>
                                            <p:tgtEl>
                                              <p:spTgt spid="45"/>
                                            </p:tgtEl>
                                            <p:attrNameLst>
                                              <p:attrName>style.visibility</p:attrName>
                                            </p:attrNameLst>
                                          </p:cBhvr>
                                          <p:to>
                                            <p:strVal val="visible"/>
                                          </p:to>
                                        </p:set>
                                        <p:anim calcmode="lin" valueType="num" p14:bounceEnd="76000">
                                          <p:cBhvr additive="base">
                                            <p:cTn id="37" dur="2500" fill="hold"/>
                                            <p:tgtEl>
                                              <p:spTgt spid="45"/>
                                            </p:tgtEl>
                                            <p:attrNameLst>
                                              <p:attrName>ppt_x</p:attrName>
                                            </p:attrNameLst>
                                          </p:cBhvr>
                                          <p:tavLst>
                                            <p:tav tm="0">
                                              <p:val>
                                                <p:strVal val="0-#ppt_w/2"/>
                                              </p:val>
                                            </p:tav>
                                            <p:tav tm="100000">
                                              <p:val>
                                                <p:strVal val="#ppt_x"/>
                                              </p:val>
                                            </p:tav>
                                          </p:tavLst>
                                        </p:anim>
                                        <p:anim calcmode="lin" valueType="num" p14:bounceEnd="76000">
                                          <p:cBhvr additive="base">
                                            <p:cTn id="38" dur="2500" fill="hold"/>
                                            <p:tgtEl>
                                              <p:spTgt spid="45"/>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14:presetBounceEnd="76000">
                                      <p:stCondLst>
                                        <p:cond delay="200"/>
                                      </p:stCondLst>
                                      <p:childTnLst>
                                        <p:set>
                                          <p:cBhvr>
                                            <p:cTn id="40" dur="1" fill="hold">
                                              <p:stCondLst>
                                                <p:cond delay="0"/>
                                              </p:stCondLst>
                                            </p:cTn>
                                            <p:tgtEl>
                                              <p:spTgt spid="40"/>
                                            </p:tgtEl>
                                            <p:attrNameLst>
                                              <p:attrName>style.visibility</p:attrName>
                                            </p:attrNameLst>
                                          </p:cBhvr>
                                          <p:to>
                                            <p:strVal val="visible"/>
                                          </p:to>
                                        </p:set>
                                        <p:anim calcmode="lin" valueType="num" p14:bounceEnd="76000">
                                          <p:cBhvr additive="base">
                                            <p:cTn id="41" dur="2500" fill="hold"/>
                                            <p:tgtEl>
                                              <p:spTgt spid="40"/>
                                            </p:tgtEl>
                                            <p:attrNameLst>
                                              <p:attrName>ppt_x</p:attrName>
                                            </p:attrNameLst>
                                          </p:cBhvr>
                                          <p:tavLst>
                                            <p:tav tm="0">
                                              <p:val>
                                                <p:strVal val="0-#ppt_w/2"/>
                                              </p:val>
                                            </p:tav>
                                            <p:tav tm="100000">
                                              <p:val>
                                                <p:strVal val="#ppt_x"/>
                                              </p:val>
                                            </p:tav>
                                          </p:tavLst>
                                        </p:anim>
                                        <p:anim calcmode="lin" valueType="num" p14:bounceEnd="76000">
                                          <p:cBhvr additive="base">
                                            <p:cTn id="42" dur="2500" fill="hold"/>
                                            <p:tgtEl>
                                              <p:spTgt spid="40"/>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14:presetBounceEnd="76000">
                                      <p:stCondLst>
                                        <p:cond delay="300"/>
                                      </p:stCondLst>
                                      <p:childTnLst>
                                        <p:set>
                                          <p:cBhvr>
                                            <p:cTn id="44" dur="1" fill="hold">
                                              <p:stCondLst>
                                                <p:cond delay="0"/>
                                              </p:stCondLst>
                                            </p:cTn>
                                            <p:tgtEl>
                                              <p:spTgt spid="41"/>
                                            </p:tgtEl>
                                            <p:attrNameLst>
                                              <p:attrName>style.visibility</p:attrName>
                                            </p:attrNameLst>
                                          </p:cBhvr>
                                          <p:to>
                                            <p:strVal val="visible"/>
                                          </p:to>
                                        </p:set>
                                        <p:anim calcmode="lin" valueType="num" p14:bounceEnd="76000">
                                          <p:cBhvr additive="base">
                                            <p:cTn id="45" dur="2500" fill="hold"/>
                                            <p:tgtEl>
                                              <p:spTgt spid="41"/>
                                            </p:tgtEl>
                                            <p:attrNameLst>
                                              <p:attrName>ppt_x</p:attrName>
                                            </p:attrNameLst>
                                          </p:cBhvr>
                                          <p:tavLst>
                                            <p:tav tm="0">
                                              <p:val>
                                                <p:strVal val="0-#ppt_w/2"/>
                                              </p:val>
                                            </p:tav>
                                            <p:tav tm="100000">
                                              <p:val>
                                                <p:strVal val="#ppt_x"/>
                                              </p:val>
                                            </p:tav>
                                          </p:tavLst>
                                        </p:anim>
                                        <p:anim calcmode="lin" valueType="num" p14:bounceEnd="76000">
                                          <p:cBhvr additive="base">
                                            <p:cTn id="46" dur="2500" fill="hold"/>
                                            <p:tgtEl>
                                              <p:spTgt spid="41"/>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14:presetBounceEnd="76000">
                                      <p:stCondLst>
                                        <p:cond delay="400"/>
                                      </p:stCondLst>
                                      <p:childTnLst>
                                        <p:set>
                                          <p:cBhvr>
                                            <p:cTn id="48" dur="1" fill="hold">
                                              <p:stCondLst>
                                                <p:cond delay="0"/>
                                              </p:stCondLst>
                                            </p:cTn>
                                            <p:tgtEl>
                                              <p:spTgt spid="3"/>
                                            </p:tgtEl>
                                            <p:attrNameLst>
                                              <p:attrName>style.visibility</p:attrName>
                                            </p:attrNameLst>
                                          </p:cBhvr>
                                          <p:to>
                                            <p:strVal val="visible"/>
                                          </p:to>
                                        </p:set>
                                        <p:anim calcmode="lin" valueType="num" p14:bounceEnd="76000">
                                          <p:cBhvr additive="base">
                                            <p:cTn id="49" dur="2500" fill="hold"/>
                                            <p:tgtEl>
                                              <p:spTgt spid="3"/>
                                            </p:tgtEl>
                                            <p:attrNameLst>
                                              <p:attrName>ppt_x</p:attrName>
                                            </p:attrNameLst>
                                          </p:cBhvr>
                                          <p:tavLst>
                                            <p:tav tm="0">
                                              <p:val>
                                                <p:strVal val="0-#ppt_w/2"/>
                                              </p:val>
                                            </p:tav>
                                            <p:tav tm="100000">
                                              <p:val>
                                                <p:strVal val="#ppt_x"/>
                                              </p:val>
                                            </p:tav>
                                          </p:tavLst>
                                        </p:anim>
                                        <p:anim calcmode="lin" valueType="num" p14:bounceEnd="76000">
                                          <p:cBhvr additive="base">
                                            <p:cTn id="50" dur="2500" fill="hold"/>
                                            <p:tgtEl>
                                              <p:spTgt spid="3"/>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14:presetBounceEnd="76000">
                                      <p:stCondLst>
                                        <p:cond delay="500"/>
                                      </p:stCondLst>
                                      <p:childTnLst>
                                        <p:set>
                                          <p:cBhvr>
                                            <p:cTn id="52" dur="1" fill="hold">
                                              <p:stCondLst>
                                                <p:cond delay="0"/>
                                              </p:stCondLst>
                                            </p:cTn>
                                            <p:tgtEl>
                                              <p:spTgt spid="44"/>
                                            </p:tgtEl>
                                            <p:attrNameLst>
                                              <p:attrName>style.visibility</p:attrName>
                                            </p:attrNameLst>
                                          </p:cBhvr>
                                          <p:to>
                                            <p:strVal val="visible"/>
                                          </p:to>
                                        </p:set>
                                        <p:anim calcmode="lin" valueType="num" p14:bounceEnd="76000">
                                          <p:cBhvr additive="base">
                                            <p:cTn id="53" dur="2500" fill="hold"/>
                                            <p:tgtEl>
                                              <p:spTgt spid="44"/>
                                            </p:tgtEl>
                                            <p:attrNameLst>
                                              <p:attrName>ppt_x</p:attrName>
                                            </p:attrNameLst>
                                          </p:cBhvr>
                                          <p:tavLst>
                                            <p:tav tm="0">
                                              <p:val>
                                                <p:strVal val="0-#ppt_w/2"/>
                                              </p:val>
                                            </p:tav>
                                            <p:tav tm="100000">
                                              <p:val>
                                                <p:strVal val="#ppt_x"/>
                                              </p:val>
                                            </p:tav>
                                          </p:tavLst>
                                        </p:anim>
                                        <p:anim calcmode="lin" valueType="num" p14:bounceEnd="76000">
                                          <p:cBhvr additive="base">
                                            <p:cTn id="54" dur="2500" fill="hold"/>
                                            <p:tgtEl>
                                              <p:spTgt spid="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39" grpId="0"/>
          <p:bldP spid="40" grpId="0"/>
          <p:bldP spid="44" grpId="0" animBg="1"/>
          <p:bldP spid="4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750" fill="hold"/>
                                            <p:tgtEl>
                                              <p:spTgt spid="2"/>
                                            </p:tgtEl>
                                            <p:attrNameLst>
                                              <p:attrName>ppt_w</p:attrName>
                                            </p:attrNameLst>
                                          </p:cBhvr>
                                          <p:tavLst>
                                            <p:tav tm="0">
                                              <p:val>
                                                <p:fltVal val="0"/>
                                              </p:val>
                                            </p:tav>
                                            <p:tav tm="100000">
                                              <p:val>
                                                <p:strVal val="#ppt_w"/>
                                              </p:val>
                                            </p:tav>
                                          </p:tavLst>
                                        </p:anim>
                                        <p:anim calcmode="lin" valueType="num">
                                          <p:cBhvr>
                                            <p:cTn id="8" dur="750" fill="hold"/>
                                            <p:tgtEl>
                                              <p:spTgt spid="2"/>
                                            </p:tgtEl>
                                            <p:attrNameLst>
                                              <p:attrName>ppt_h</p:attrName>
                                            </p:attrNameLst>
                                          </p:cBhvr>
                                          <p:tavLst>
                                            <p:tav tm="0">
                                              <p:val>
                                                <p:fltVal val="0"/>
                                              </p:val>
                                            </p:tav>
                                            <p:tav tm="100000">
                                              <p:val>
                                                <p:strVal val="#ppt_h"/>
                                              </p:val>
                                            </p:tav>
                                          </p:tavLst>
                                        </p:anim>
                                        <p:anim calcmode="lin" valueType="num">
                                          <p:cBhvr>
                                            <p:cTn id="9" dur="750" fill="hold"/>
                                            <p:tgtEl>
                                              <p:spTgt spid="2"/>
                                            </p:tgtEl>
                                            <p:attrNameLst>
                                              <p:attrName>style.rotation</p:attrName>
                                            </p:attrNameLst>
                                          </p:cBhvr>
                                          <p:tavLst>
                                            <p:tav tm="0">
                                              <p:val>
                                                <p:fltVal val="360"/>
                                              </p:val>
                                            </p:tav>
                                            <p:tav tm="100000">
                                              <p:val>
                                                <p:fltVal val="0"/>
                                              </p:val>
                                            </p:tav>
                                          </p:tavLst>
                                        </p:anim>
                                        <p:animEffect transition="in" filter="fade">
                                          <p:cBhvr>
                                            <p:cTn id="10" dur="750"/>
                                            <p:tgtEl>
                                              <p:spTgt spid="2"/>
                                            </p:tgtEl>
                                          </p:cBhvr>
                                        </p:animEffect>
                                      </p:childTnLst>
                                    </p:cTn>
                                  </p:par>
                                  <p:par>
                                    <p:cTn id="11" presetID="2" presetClass="entr" presetSubtype="2" fill="hold" nodeType="withEffect">
                                      <p:stCondLst>
                                        <p:cond delay="100"/>
                                      </p:stCondLst>
                                      <p:childTnLst>
                                        <p:set>
                                          <p:cBhvr>
                                            <p:cTn id="12" dur="1" fill="hold">
                                              <p:stCondLst>
                                                <p:cond delay="0"/>
                                              </p:stCondLst>
                                            </p:cTn>
                                            <p:tgtEl>
                                              <p:spTgt spid="46"/>
                                            </p:tgtEl>
                                            <p:attrNameLst>
                                              <p:attrName>style.visibility</p:attrName>
                                            </p:attrNameLst>
                                          </p:cBhvr>
                                          <p:to>
                                            <p:strVal val="visible"/>
                                          </p:to>
                                        </p:set>
                                        <p:anim calcmode="lin" valueType="num">
                                          <p:cBhvr additive="base">
                                            <p:cTn id="13" dur="2500" fill="hold"/>
                                            <p:tgtEl>
                                              <p:spTgt spid="46"/>
                                            </p:tgtEl>
                                            <p:attrNameLst>
                                              <p:attrName>ppt_x</p:attrName>
                                            </p:attrNameLst>
                                          </p:cBhvr>
                                          <p:tavLst>
                                            <p:tav tm="0">
                                              <p:val>
                                                <p:strVal val="1+#ppt_w/2"/>
                                              </p:val>
                                            </p:tav>
                                            <p:tav tm="100000">
                                              <p:val>
                                                <p:strVal val="#ppt_x"/>
                                              </p:val>
                                            </p:tav>
                                          </p:tavLst>
                                        </p:anim>
                                        <p:anim calcmode="lin" valueType="num">
                                          <p:cBhvr additive="base">
                                            <p:cTn id="14" dur="2500" fill="hold"/>
                                            <p:tgtEl>
                                              <p:spTgt spid="46"/>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200"/>
                                      </p:stCondLst>
                                      <p:childTnLst>
                                        <p:set>
                                          <p:cBhvr>
                                            <p:cTn id="16" dur="1" fill="hold">
                                              <p:stCondLst>
                                                <p:cond delay="0"/>
                                              </p:stCondLst>
                                            </p:cTn>
                                            <p:tgtEl>
                                              <p:spTgt spid="33"/>
                                            </p:tgtEl>
                                            <p:attrNameLst>
                                              <p:attrName>style.visibility</p:attrName>
                                            </p:attrNameLst>
                                          </p:cBhvr>
                                          <p:to>
                                            <p:strVal val="visible"/>
                                          </p:to>
                                        </p:set>
                                        <p:anim calcmode="lin" valueType="num">
                                          <p:cBhvr additive="base">
                                            <p:cTn id="17" dur="2500" fill="hold"/>
                                            <p:tgtEl>
                                              <p:spTgt spid="33"/>
                                            </p:tgtEl>
                                            <p:attrNameLst>
                                              <p:attrName>ppt_x</p:attrName>
                                            </p:attrNameLst>
                                          </p:cBhvr>
                                          <p:tavLst>
                                            <p:tav tm="0">
                                              <p:val>
                                                <p:strVal val="1+#ppt_w/2"/>
                                              </p:val>
                                            </p:tav>
                                            <p:tav tm="100000">
                                              <p:val>
                                                <p:strVal val="#ppt_x"/>
                                              </p:val>
                                            </p:tav>
                                          </p:tavLst>
                                        </p:anim>
                                        <p:anim calcmode="lin" valueType="num">
                                          <p:cBhvr additive="base">
                                            <p:cTn id="18" dur="2500" fill="hold"/>
                                            <p:tgtEl>
                                              <p:spTgt spid="33"/>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300"/>
                                      </p:stCondLst>
                                      <p:childTnLst>
                                        <p:set>
                                          <p:cBhvr>
                                            <p:cTn id="20" dur="1" fill="hold">
                                              <p:stCondLst>
                                                <p:cond delay="0"/>
                                              </p:stCondLst>
                                            </p:cTn>
                                            <p:tgtEl>
                                              <p:spTgt spid="11"/>
                                            </p:tgtEl>
                                            <p:attrNameLst>
                                              <p:attrName>style.visibility</p:attrName>
                                            </p:attrNameLst>
                                          </p:cBhvr>
                                          <p:to>
                                            <p:strVal val="visible"/>
                                          </p:to>
                                        </p:set>
                                        <p:anim calcmode="lin" valueType="num">
                                          <p:cBhvr additive="base">
                                            <p:cTn id="21" dur="2500" fill="hold"/>
                                            <p:tgtEl>
                                              <p:spTgt spid="11"/>
                                            </p:tgtEl>
                                            <p:attrNameLst>
                                              <p:attrName>ppt_x</p:attrName>
                                            </p:attrNameLst>
                                          </p:cBhvr>
                                          <p:tavLst>
                                            <p:tav tm="0">
                                              <p:val>
                                                <p:strVal val="1+#ppt_w/2"/>
                                              </p:val>
                                            </p:tav>
                                            <p:tav tm="100000">
                                              <p:val>
                                                <p:strVal val="#ppt_x"/>
                                              </p:val>
                                            </p:tav>
                                          </p:tavLst>
                                        </p:anim>
                                        <p:anim calcmode="lin" valueType="num">
                                          <p:cBhvr additive="base">
                                            <p:cTn id="22" dur="2500" fill="hold"/>
                                            <p:tgtEl>
                                              <p:spTgt spid="11"/>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40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2500" fill="hold"/>
                                            <p:tgtEl>
                                              <p:spTgt spid="5"/>
                                            </p:tgtEl>
                                            <p:attrNameLst>
                                              <p:attrName>ppt_x</p:attrName>
                                            </p:attrNameLst>
                                          </p:cBhvr>
                                          <p:tavLst>
                                            <p:tav tm="0">
                                              <p:val>
                                                <p:strVal val="1+#ppt_w/2"/>
                                              </p:val>
                                            </p:tav>
                                            <p:tav tm="100000">
                                              <p:val>
                                                <p:strVal val="#ppt_x"/>
                                              </p:val>
                                            </p:tav>
                                          </p:tavLst>
                                        </p:anim>
                                        <p:anim calcmode="lin" valueType="num">
                                          <p:cBhvr additive="base">
                                            <p:cTn id="26" dur="2500" fill="hold"/>
                                            <p:tgtEl>
                                              <p:spTgt spid="5"/>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500"/>
                                      </p:stCondLst>
                                      <p:childTnLst>
                                        <p:set>
                                          <p:cBhvr>
                                            <p:cTn id="28" dur="1" fill="hold">
                                              <p:stCondLst>
                                                <p:cond delay="0"/>
                                              </p:stCondLst>
                                            </p:cTn>
                                            <p:tgtEl>
                                              <p:spTgt spid="4"/>
                                            </p:tgtEl>
                                            <p:attrNameLst>
                                              <p:attrName>style.visibility</p:attrName>
                                            </p:attrNameLst>
                                          </p:cBhvr>
                                          <p:to>
                                            <p:strVal val="visible"/>
                                          </p:to>
                                        </p:set>
                                        <p:anim calcmode="lin" valueType="num">
                                          <p:cBhvr additive="base">
                                            <p:cTn id="29" dur="2500" fill="hold"/>
                                            <p:tgtEl>
                                              <p:spTgt spid="4"/>
                                            </p:tgtEl>
                                            <p:attrNameLst>
                                              <p:attrName>ppt_x</p:attrName>
                                            </p:attrNameLst>
                                          </p:cBhvr>
                                          <p:tavLst>
                                            <p:tav tm="0">
                                              <p:val>
                                                <p:strVal val="1+#ppt_w/2"/>
                                              </p:val>
                                            </p:tav>
                                            <p:tav tm="100000">
                                              <p:val>
                                                <p:strVal val="#ppt_x"/>
                                              </p:val>
                                            </p:tav>
                                          </p:tavLst>
                                        </p:anim>
                                        <p:anim calcmode="lin" valueType="num">
                                          <p:cBhvr additive="base">
                                            <p:cTn id="30" dur="2500" fill="hold"/>
                                            <p:tgtEl>
                                              <p:spTgt spid="4"/>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39"/>
                                            </p:tgtEl>
                                            <p:attrNameLst>
                                              <p:attrName>style.visibility</p:attrName>
                                            </p:attrNameLst>
                                          </p:cBhvr>
                                          <p:to>
                                            <p:strVal val="visible"/>
                                          </p:to>
                                        </p:set>
                                        <p:anim calcmode="lin" valueType="num">
                                          <p:cBhvr additive="base">
                                            <p:cTn id="33" dur="2500" fill="hold"/>
                                            <p:tgtEl>
                                              <p:spTgt spid="39"/>
                                            </p:tgtEl>
                                            <p:attrNameLst>
                                              <p:attrName>ppt_x</p:attrName>
                                            </p:attrNameLst>
                                          </p:cBhvr>
                                          <p:tavLst>
                                            <p:tav tm="0">
                                              <p:val>
                                                <p:strVal val="0-#ppt_w/2"/>
                                              </p:val>
                                            </p:tav>
                                            <p:tav tm="100000">
                                              <p:val>
                                                <p:strVal val="#ppt_x"/>
                                              </p:val>
                                            </p:tav>
                                          </p:tavLst>
                                        </p:anim>
                                        <p:anim calcmode="lin" valueType="num">
                                          <p:cBhvr additive="base">
                                            <p:cTn id="34" dur="2500" fill="hold"/>
                                            <p:tgtEl>
                                              <p:spTgt spid="39"/>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100"/>
                                      </p:stCondLst>
                                      <p:childTnLst>
                                        <p:set>
                                          <p:cBhvr>
                                            <p:cTn id="36" dur="1" fill="hold">
                                              <p:stCondLst>
                                                <p:cond delay="0"/>
                                              </p:stCondLst>
                                            </p:cTn>
                                            <p:tgtEl>
                                              <p:spTgt spid="45"/>
                                            </p:tgtEl>
                                            <p:attrNameLst>
                                              <p:attrName>style.visibility</p:attrName>
                                            </p:attrNameLst>
                                          </p:cBhvr>
                                          <p:to>
                                            <p:strVal val="visible"/>
                                          </p:to>
                                        </p:set>
                                        <p:anim calcmode="lin" valueType="num">
                                          <p:cBhvr additive="base">
                                            <p:cTn id="37" dur="2500" fill="hold"/>
                                            <p:tgtEl>
                                              <p:spTgt spid="45"/>
                                            </p:tgtEl>
                                            <p:attrNameLst>
                                              <p:attrName>ppt_x</p:attrName>
                                            </p:attrNameLst>
                                          </p:cBhvr>
                                          <p:tavLst>
                                            <p:tav tm="0">
                                              <p:val>
                                                <p:strVal val="0-#ppt_w/2"/>
                                              </p:val>
                                            </p:tav>
                                            <p:tav tm="100000">
                                              <p:val>
                                                <p:strVal val="#ppt_x"/>
                                              </p:val>
                                            </p:tav>
                                          </p:tavLst>
                                        </p:anim>
                                        <p:anim calcmode="lin" valueType="num">
                                          <p:cBhvr additive="base">
                                            <p:cTn id="38" dur="2500" fill="hold"/>
                                            <p:tgtEl>
                                              <p:spTgt spid="45"/>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200"/>
                                      </p:stCondLst>
                                      <p:childTnLst>
                                        <p:set>
                                          <p:cBhvr>
                                            <p:cTn id="40" dur="1" fill="hold">
                                              <p:stCondLst>
                                                <p:cond delay="0"/>
                                              </p:stCondLst>
                                            </p:cTn>
                                            <p:tgtEl>
                                              <p:spTgt spid="40"/>
                                            </p:tgtEl>
                                            <p:attrNameLst>
                                              <p:attrName>style.visibility</p:attrName>
                                            </p:attrNameLst>
                                          </p:cBhvr>
                                          <p:to>
                                            <p:strVal val="visible"/>
                                          </p:to>
                                        </p:set>
                                        <p:anim calcmode="lin" valueType="num">
                                          <p:cBhvr additive="base">
                                            <p:cTn id="41" dur="2500" fill="hold"/>
                                            <p:tgtEl>
                                              <p:spTgt spid="40"/>
                                            </p:tgtEl>
                                            <p:attrNameLst>
                                              <p:attrName>ppt_x</p:attrName>
                                            </p:attrNameLst>
                                          </p:cBhvr>
                                          <p:tavLst>
                                            <p:tav tm="0">
                                              <p:val>
                                                <p:strVal val="0-#ppt_w/2"/>
                                              </p:val>
                                            </p:tav>
                                            <p:tav tm="100000">
                                              <p:val>
                                                <p:strVal val="#ppt_x"/>
                                              </p:val>
                                            </p:tav>
                                          </p:tavLst>
                                        </p:anim>
                                        <p:anim calcmode="lin" valueType="num">
                                          <p:cBhvr additive="base">
                                            <p:cTn id="42" dur="2500" fill="hold"/>
                                            <p:tgtEl>
                                              <p:spTgt spid="40"/>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300"/>
                                      </p:stCondLst>
                                      <p:childTnLst>
                                        <p:set>
                                          <p:cBhvr>
                                            <p:cTn id="44" dur="1" fill="hold">
                                              <p:stCondLst>
                                                <p:cond delay="0"/>
                                              </p:stCondLst>
                                            </p:cTn>
                                            <p:tgtEl>
                                              <p:spTgt spid="41"/>
                                            </p:tgtEl>
                                            <p:attrNameLst>
                                              <p:attrName>style.visibility</p:attrName>
                                            </p:attrNameLst>
                                          </p:cBhvr>
                                          <p:to>
                                            <p:strVal val="visible"/>
                                          </p:to>
                                        </p:set>
                                        <p:anim calcmode="lin" valueType="num">
                                          <p:cBhvr additive="base">
                                            <p:cTn id="45" dur="2500" fill="hold"/>
                                            <p:tgtEl>
                                              <p:spTgt spid="41"/>
                                            </p:tgtEl>
                                            <p:attrNameLst>
                                              <p:attrName>ppt_x</p:attrName>
                                            </p:attrNameLst>
                                          </p:cBhvr>
                                          <p:tavLst>
                                            <p:tav tm="0">
                                              <p:val>
                                                <p:strVal val="0-#ppt_w/2"/>
                                              </p:val>
                                            </p:tav>
                                            <p:tav tm="100000">
                                              <p:val>
                                                <p:strVal val="#ppt_x"/>
                                              </p:val>
                                            </p:tav>
                                          </p:tavLst>
                                        </p:anim>
                                        <p:anim calcmode="lin" valueType="num">
                                          <p:cBhvr additive="base">
                                            <p:cTn id="46" dur="2500" fill="hold"/>
                                            <p:tgtEl>
                                              <p:spTgt spid="41"/>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400"/>
                                      </p:stCondLst>
                                      <p:childTnLst>
                                        <p:set>
                                          <p:cBhvr>
                                            <p:cTn id="48" dur="1" fill="hold">
                                              <p:stCondLst>
                                                <p:cond delay="0"/>
                                              </p:stCondLst>
                                            </p:cTn>
                                            <p:tgtEl>
                                              <p:spTgt spid="3"/>
                                            </p:tgtEl>
                                            <p:attrNameLst>
                                              <p:attrName>style.visibility</p:attrName>
                                            </p:attrNameLst>
                                          </p:cBhvr>
                                          <p:to>
                                            <p:strVal val="visible"/>
                                          </p:to>
                                        </p:set>
                                        <p:anim calcmode="lin" valueType="num">
                                          <p:cBhvr additive="base">
                                            <p:cTn id="49" dur="2500" fill="hold"/>
                                            <p:tgtEl>
                                              <p:spTgt spid="3"/>
                                            </p:tgtEl>
                                            <p:attrNameLst>
                                              <p:attrName>ppt_x</p:attrName>
                                            </p:attrNameLst>
                                          </p:cBhvr>
                                          <p:tavLst>
                                            <p:tav tm="0">
                                              <p:val>
                                                <p:strVal val="0-#ppt_w/2"/>
                                              </p:val>
                                            </p:tav>
                                            <p:tav tm="100000">
                                              <p:val>
                                                <p:strVal val="#ppt_x"/>
                                              </p:val>
                                            </p:tav>
                                          </p:tavLst>
                                        </p:anim>
                                        <p:anim calcmode="lin" valueType="num">
                                          <p:cBhvr additive="base">
                                            <p:cTn id="50" dur="2500" fill="hold"/>
                                            <p:tgtEl>
                                              <p:spTgt spid="3"/>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500"/>
                                      </p:stCondLst>
                                      <p:childTnLst>
                                        <p:set>
                                          <p:cBhvr>
                                            <p:cTn id="52" dur="1" fill="hold">
                                              <p:stCondLst>
                                                <p:cond delay="0"/>
                                              </p:stCondLst>
                                            </p:cTn>
                                            <p:tgtEl>
                                              <p:spTgt spid="44"/>
                                            </p:tgtEl>
                                            <p:attrNameLst>
                                              <p:attrName>style.visibility</p:attrName>
                                            </p:attrNameLst>
                                          </p:cBhvr>
                                          <p:to>
                                            <p:strVal val="visible"/>
                                          </p:to>
                                        </p:set>
                                        <p:anim calcmode="lin" valueType="num">
                                          <p:cBhvr additive="base">
                                            <p:cTn id="53" dur="2500" fill="hold"/>
                                            <p:tgtEl>
                                              <p:spTgt spid="44"/>
                                            </p:tgtEl>
                                            <p:attrNameLst>
                                              <p:attrName>ppt_x</p:attrName>
                                            </p:attrNameLst>
                                          </p:cBhvr>
                                          <p:tavLst>
                                            <p:tav tm="0">
                                              <p:val>
                                                <p:strVal val="0-#ppt_w/2"/>
                                              </p:val>
                                            </p:tav>
                                            <p:tav tm="100000">
                                              <p:val>
                                                <p:strVal val="#ppt_x"/>
                                              </p:val>
                                            </p:tav>
                                          </p:tavLst>
                                        </p:anim>
                                        <p:anim calcmode="lin" valueType="num">
                                          <p:cBhvr additive="base">
                                            <p:cTn id="54" dur="2500" fill="hold"/>
                                            <p:tgtEl>
                                              <p:spTgt spid="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39" grpId="0"/>
          <p:bldP spid="40" grpId="0"/>
          <p:bldP spid="44" grpId="0" animBg="1"/>
          <p:bldP spid="45" grpId="0"/>
        </p:bldLst>
      </p:timing>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96D10CDD-CF0B-43B3-B983-5E6CFEDD0006}"/>
              </a:ext>
            </a:extLst>
          </p:cNvPr>
          <p:cNvSpPr/>
          <p:nvPr/>
        </p:nvSpPr>
        <p:spPr>
          <a:xfrm>
            <a:off x="12557312" y="4267220"/>
            <a:ext cx="9753559" cy="9753559"/>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3" name="Group 2">
            <a:extLst>
              <a:ext uri="{FF2B5EF4-FFF2-40B4-BE49-F238E27FC236}">
                <a16:creationId xmlns:a16="http://schemas.microsoft.com/office/drawing/2014/main" id="{8DE26FCD-09C6-4A47-8550-40CA35170D45}"/>
              </a:ext>
            </a:extLst>
          </p:cNvPr>
          <p:cNvGrpSpPr/>
          <p:nvPr/>
        </p:nvGrpSpPr>
        <p:grpSpPr>
          <a:xfrm>
            <a:off x="13516091" y="5408275"/>
            <a:ext cx="7814039" cy="7261011"/>
            <a:chOff x="13516091" y="3319738"/>
            <a:chExt cx="7814039" cy="7261011"/>
          </a:xfrm>
        </p:grpSpPr>
        <p:sp>
          <p:nvSpPr>
            <p:cNvPr id="4" name="Freeform: Shape 3">
              <a:extLst>
                <a:ext uri="{FF2B5EF4-FFF2-40B4-BE49-F238E27FC236}">
                  <a16:creationId xmlns:a16="http://schemas.microsoft.com/office/drawing/2014/main" id="{782E2130-3A1D-4B58-8AAE-DC084BD6E8AB}"/>
                </a:ext>
              </a:extLst>
            </p:cNvPr>
            <p:cNvSpPr/>
            <p:nvPr/>
          </p:nvSpPr>
          <p:spPr>
            <a:xfrm>
              <a:off x="13516091" y="3319738"/>
              <a:ext cx="7814039" cy="7261011"/>
            </a:xfrm>
            <a:custGeom>
              <a:avLst/>
              <a:gdLst>
                <a:gd name="connsiteX0" fmla="*/ 4570952 w 4562475"/>
                <a:gd name="connsiteY0" fmla="*/ 4091749 h 4086225"/>
                <a:gd name="connsiteX1" fmla="*/ 0 w 4562475"/>
                <a:gd name="connsiteY1" fmla="*/ 4091749 h 4086225"/>
                <a:gd name="connsiteX2" fmla="*/ 0 w 4562475"/>
                <a:gd name="connsiteY2" fmla="*/ 70009 h 4086225"/>
                <a:gd name="connsiteX3" fmla="*/ 70009 w 4562475"/>
                <a:gd name="connsiteY3" fmla="*/ 0 h 4086225"/>
                <a:gd name="connsiteX4" fmla="*/ 4500849 w 4562475"/>
                <a:gd name="connsiteY4" fmla="*/ 0 h 4086225"/>
                <a:gd name="connsiteX5" fmla="*/ 4570857 w 4562475"/>
                <a:gd name="connsiteY5" fmla="*/ 70009 h 4086225"/>
                <a:gd name="connsiteX6" fmla="*/ 4570857 w 4562475"/>
                <a:gd name="connsiteY6" fmla="*/ 4091749 h 408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2475" h="4086225">
                  <a:moveTo>
                    <a:pt x="4570952" y="4091749"/>
                  </a:moveTo>
                  <a:lnTo>
                    <a:pt x="0" y="4091749"/>
                  </a:lnTo>
                  <a:lnTo>
                    <a:pt x="0" y="70009"/>
                  </a:lnTo>
                  <a:cubicBezTo>
                    <a:pt x="0" y="31337"/>
                    <a:pt x="31337" y="0"/>
                    <a:pt x="70009" y="0"/>
                  </a:cubicBezTo>
                  <a:lnTo>
                    <a:pt x="4500849" y="0"/>
                  </a:lnTo>
                  <a:cubicBezTo>
                    <a:pt x="4539520" y="0"/>
                    <a:pt x="4570857" y="31337"/>
                    <a:pt x="4570857" y="70009"/>
                  </a:cubicBezTo>
                  <a:lnTo>
                    <a:pt x="4570857" y="4091749"/>
                  </a:lnTo>
                  <a:close/>
                </a:path>
              </a:pathLst>
            </a:custGeom>
            <a:solidFill>
              <a:schemeClr val="bg2"/>
            </a:solid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DD9678BB-7616-4ACB-84AA-1382FB6CE0F2}"/>
                </a:ext>
              </a:extLst>
            </p:cNvPr>
            <p:cNvSpPr/>
            <p:nvPr/>
          </p:nvSpPr>
          <p:spPr>
            <a:xfrm>
              <a:off x="13697025" y="3488824"/>
              <a:ext cx="118478" cy="118478"/>
            </a:xfrm>
            <a:custGeom>
              <a:avLst/>
              <a:gdLst>
                <a:gd name="connsiteX0" fmla="*/ 74295 w 66675"/>
                <a:gd name="connsiteY0" fmla="*/ 37148 h 66675"/>
                <a:gd name="connsiteX1" fmla="*/ 37148 w 66675"/>
                <a:gd name="connsiteY1" fmla="*/ 74295 h 66675"/>
                <a:gd name="connsiteX2" fmla="*/ 0 w 66675"/>
                <a:gd name="connsiteY2" fmla="*/ 37148 h 66675"/>
                <a:gd name="connsiteX3" fmla="*/ 37148 w 66675"/>
                <a:gd name="connsiteY3" fmla="*/ 0 h 66675"/>
                <a:gd name="connsiteX4" fmla="*/ 74295 w 66675"/>
                <a:gd name="connsiteY4" fmla="*/ 37148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4295" y="37148"/>
                  </a:moveTo>
                  <a:cubicBezTo>
                    <a:pt x="74295" y="57664"/>
                    <a:pt x="57663" y="74295"/>
                    <a:pt x="37148" y="74295"/>
                  </a:cubicBezTo>
                  <a:cubicBezTo>
                    <a:pt x="16632" y="74295"/>
                    <a:pt x="0" y="57664"/>
                    <a:pt x="0" y="37148"/>
                  </a:cubicBezTo>
                  <a:cubicBezTo>
                    <a:pt x="0" y="16632"/>
                    <a:pt x="16632" y="0"/>
                    <a:pt x="37148" y="0"/>
                  </a:cubicBezTo>
                  <a:cubicBezTo>
                    <a:pt x="57663" y="0"/>
                    <a:pt x="74295" y="16632"/>
                    <a:pt x="74295" y="37148"/>
                  </a:cubicBezTo>
                  <a:close/>
                </a:path>
              </a:pathLst>
            </a:custGeom>
            <a:solidFill>
              <a:srgbClr val="FC5162"/>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DE4B264E-A752-4B4A-A7F8-E38A6F96830E}"/>
                </a:ext>
              </a:extLst>
            </p:cNvPr>
            <p:cNvSpPr/>
            <p:nvPr/>
          </p:nvSpPr>
          <p:spPr>
            <a:xfrm>
              <a:off x="13939735" y="3488824"/>
              <a:ext cx="118478" cy="118478"/>
            </a:xfrm>
            <a:custGeom>
              <a:avLst/>
              <a:gdLst>
                <a:gd name="connsiteX0" fmla="*/ 74295 w 66675"/>
                <a:gd name="connsiteY0" fmla="*/ 37148 h 66675"/>
                <a:gd name="connsiteX1" fmla="*/ 37147 w 66675"/>
                <a:gd name="connsiteY1" fmla="*/ 74295 h 66675"/>
                <a:gd name="connsiteX2" fmla="*/ 0 w 66675"/>
                <a:gd name="connsiteY2" fmla="*/ 37148 h 66675"/>
                <a:gd name="connsiteX3" fmla="*/ 37147 w 66675"/>
                <a:gd name="connsiteY3" fmla="*/ 0 h 66675"/>
                <a:gd name="connsiteX4" fmla="*/ 74295 w 66675"/>
                <a:gd name="connsiteY4" fmla="*/ 37148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4295" y="37148"/>
                  </a:moveTo>
                  <a:cubicBezTo>
                    <a:pt x="74295" y="57664"/>
                    <a:pt x="57663" y="74295"/>
                    <a:pt x="37147" y="74295"/>
                  </a:cubicBezTo>
                  <a:cubicBezTo>
                    <a:pt x="16631" y="74295"/>
                    <a:pt x="0" y="57664"/>
                    <a:pt x="0" y="37148"/>
                  </a:cubicBezTo>
                  <a:cubicBezTo>
                    <a:pt x="0" y="16632"/>
                    <a:pt x="16631" y="0"/>
                    <a:pt x="37147" y="0"/>
                  </a:cubicBezTo>
                  <a:cubicBezTo>
                    <a:pt x="57663" y="0"/>
                    <a:pt x="74295" y="16632"/>
                    <a:pt x="74295" y="37148"/>
                  </a:cubicBezTo>
                  <a:close/>
                </a:path>
              </a:pathLst>
            </a:custGeom>
            <a:solidFill>
              <a:srgbClr val="F9C153"/>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73752E5F-F590-421C-B6CB-4C2CEE212430}"/>
                </a:ext>
              </a:extLst>
            </p:cNvPr>
            <p:cNvSpPr/>
            <p:nvPr/>
          </p:nvSpPr>
          <p:spPr>
            <a:xfrm>
              <a:off x="14182276" y="3488824"/>
              <a:ext cx="118478" cy="118478"/>
            </a:xfrm>
            <a:custGeom>
              <a:avLst/>
              <a:gdLst>
                <a:gd name="connsiteX0" fmla="*/ 74295 w 66675"/>
                <a:gd name="connsiteY0" fmla="*/ 37148 h 66675"/>
                <a:gd name="connsiteX1" fmla="*/ 37148 w 66675"/>
                <a:gd name="connsiteY1" fmla="*/ 74295 h 66675"/>
                <a:gd name="connsiteX2" fmla="*/ 0 w 66675"/>
                <a:gd name="connsiteY2" fmla="*/ 37148 h 66675"/>
                <a:gd name="connsiteX3" fmla="*/ 37148 w 66675"/>
                <a:gd name="connsiteY3" fmla="*/ 0 h 66675"/>
                <a:gd name="connsiteX4" fmla="*/ 74295 w 66675"/>
                <a:gd name="connsiteY4" fmla="*/ 37148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4295" y="37148"/>
                  </a:moveTo>
                  <a:cubicBezTo>
                    <a:pt x="74295" y="57664"/>
                    <a:pt x="57664" y="74295"/>
                    <a:pt x="37148" y="74295"/>
                  </a:cubicBezTo>
                  <a:cubicBezTo>
                    <a:pt x="16631" y="74295"/>
                    <a:pt x="0" y="57664"/>
                    <a:pt x="0" y="37148"/>
                  </a:cubicBezTo>
                  <a:cubicBezTo>
                    <a:pt x="0" y="16632"/>
                    <a:pt x="16631" y="0"/>
                    <a:pt x="37148" y="0"/>
                  </a:cubicBezTo>
                  <a:cubicBezTo>
                    <a:pt x="57664" y="0"/>
                    <a:pt x="74295" y="16632"/>
                    <a:pt x="74295" y="37148"/>
                  </a:cubicBezTo>
                  <a:close/>
                </a:path>
              </a:pathLst>
            </a:custGeom>
            <a:solidFill>
              <a:srgbClr val="53F986"/>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2CB6584E-BB01-40CD-8582-8BD759F9504C}"/>
                </a:ext>
              </a:extLst>
            </p:cNvPr>
            <p:cNvSpPr/>
            <p:nvPr/>
          </p:nvSpPr>
          <p:spPr>
            <a:xfrm>
              <a:off x="13990851" y="4201383"/>
              <a:ext cx="829346" cy="304658"/>
            </a:xfrm>
            <a:custGeom>
              <a:avLst/>
              <a:gdLst>
                <a:gd name="connsiteX0" fmla="*/ 396430 w 466725"/>
                <a:gd name="connsiteY0" fmla="*/ 179927 h 171450"/>
                <a:gd name="connsiteX1" fmla="*/ 79439 w 466725"/>
                <a:gd name="connsiteY1" fmla="*/ 179927 h 171450"/>
                <a:gd name="connsiteX2" fmla="*/ 0 w 466725"/>
                <a:gd name="connsiteY2" fmla="*/ 100489 h 171450"/>
                <a:gd name="connsiteX3" fmla="*/ 0 w 466725"/>
                <a:gd name="connsiteY3" fmla="*/ 79439 h 171450"/>
                <a:gd name="connsiteX4" fmla="*/ 79439 w 466725"/>
                <a:gd name="connsiteY4" fmla="*/ 0 h 171450"/>
                <a:gd name="connsiteX5" fmla="*/ 396430 w 466725"/>
                <a:gd name="connsiteY5" fmla="*/ 0 h 171450"/>
                <a:gd name="connsiteX6" fmla="*/ 475869 w 466725"/>
                <a:gd name="connsiteY6" fmla="*/ 79439 h 171450"/>
                <a:gd name="connsiteX7" fmla="*/ 475869 w 466725"/>
                <a:gd name="connsiteY7" fmla="*/ 100489 h 171450"/>
                <a:gd name="connsiteX8" fmla="*/ 396430 w 466725"/>
                <a:gd name="connsiteY8" fmla="*/ 17992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725" h="171450">
                  <a:moveTo>
                    <a:pt x="396430" y="179927"/>
                  </a:moveTo>
                  <a:lnTo>
                    <a:pt x="79439" y="179927"/>
                  </a:lnTo>
                  <a:cubicBezTo>
                    <a:pt x="35528" y="179927"/>
                    <a:pt x="0" y="144399"/>
                    <a:pt x="0" y="100489"/>
                  </a:cubicBezTo>
                  <a:lnTo>
                    <a:pt x="0" y="79439"/>
                  </a:lnTo>
                  <a:cubicBezTo>
                    <a:pt x="0" y="35528"/>
                    <a:pt x="35528" y="0"/>
                    <a:pt x="79439" y="0"/>
                  </a:cubicBezTo>
                  <a:lnTo>
                    <a:pt x="396430" y="0"/>
                  </a:lnTo>
                  <a:cubicBezTo>
                    <a:pt x="440341" y="0"/>
                    <a:pt x="475869" y="35528"/>
                    <a:pt x="475869" y="79439"/>
                  </a:cubicBezTo>
                  <a:lnTo>
                    <a:pt x="475869" y="100489"/>
                  </a:lnTo>
                  <a:cubicBezTo>
                    <a:pt x="475869" y="144399"/>
                    <a:pt x="440341" y="179927"/>
                    <a:pt x="396430" y="179927"/>
                  </a:cubicBezTo>
                  <a:close/>
                </a:path>
              </a:pathLst>
            </a:custGeom>
            <a:solidFill>
              <a:schemeClr val="bg2">
                <a:lumMod val="75000"/>
              </a:schemeClr>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7F03083B-738A-4449-82BB-2ACA2F330DF5}"/>
                </a:ext>
              </a:extLst>
            </p:cNvPr>
            <p:cNvSpPr/>
            <p:nvPr/>
          </p:nvSpPr>
          <p:spPr>
            <a:xfrm>
              <a:off x="15107422" y="4201383"/>
              <a:ext cx="1320184" cy="304658"/>
            </a:xfrm>
            <a:custGeom>
              <a:avLst/>
              <a:gdLst>
                <a:gd name="connsiteX0" fmla="*/ 667036 w 742950"/>
                <a:gd name="connsiteY0" fmla="*/ 179927 h 171450"/>
                <a:gd name="connsiteX1" fmla="*/ 79438 w 742950"/>
                <a:gd name="connsiteY1" fmla="*/ 179927 h 171450"/>
                <a:gd name="connsiteX2" fmla="*/ 0 w 742950"/>
                <a:gd name="connsiteY2" fmla="*/ 100489 h 171450"/>
                <a:gd name="connsiteX3" fmla="*/ 0 w 742950"/>
                <a:gd name="connsiteY3" fmla="*/ 79439 h 171450"/>
                <a:gd name="connsiteX4" fmla="*/ 79438 w 742950"/>
                <a:gd name="connsiteY4" fmla="*/ 0 h 171450"/>
                <a:gd name="connsiteX5" fmla="*/ 667036 w 742950"/>
                <a:gd name="connsiteY5" fmla="*/ 0 h 171450"/>
                <a:gd name="connsiteX6" fmla="*/ 746474 w 742950"/>
                <a:gd name="connsiteY6" fmla="*/ 79439 h 171450"/>
                <a:gd name="connsiteX7" fmla="*/ 746474 w 742950"/>
                <a:gd name="connsiteY7" fmla="*/ 100489 h 171450"/>
                <a:gd name="connsiteX8" fmla="*/ 667036 w 742950"/>
                <a:gd name="connsiteY8" fmla="*/ 17992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950" h="171450">
                  <a:moveTo>
                    <a:pt x="667036" y="179927"/>
                  </a:moveTo>
                  <a:lnTo>
                    <a:pt x="79438" y="179927"/>
                  </a:lnTo>
                  <a:cubicBezTo>
                    <a:pt x="35528" y="179927"/>
                    <a:pt x="0" y="144399"/>
                    <a:pt x="0" y="100489"/>
                  </a:cubicBezTo>
                  <a:lnTo>
                    <a:pt x="0" y="79439"/>
                  </a:lnTo>
                  <a:cubicBezTo>
                    <a:pt x="0" y="35528"/>
                    <a:pt x="35528" y="0"/>
                    <a:pt x="79438" y="0"/>
                  </a:cubicBezTo>
                  <a:lnTo>
                    <a:pt x="667036" y="0"/>
                  </a:lnTo>
                  <a:cubicBezTo>
                    <a:pt x="710946" y="0"/>
                    <a:pt x="746474" y="35528"/>
                    <a:pt x="746474" y="79439"/>
                  </a:cubicBezTo>
                  <a:lnTo>
                    <a:pt x="746474" y="100489"/>
                  </a:lnTo>
                  <a:cubicBezTo>
                    <a:pt x="746474" y="144399"/>
                    <a:pt x="710851" y="179927"/>
                    <a:pt x="667036" y="179927"/>
                  </a:cubicBezTo>
                  <a:close/>
                </a:path>
              </a:pathLst>
            </a:custGeom>
            <a:solidFill>
              <a:schemeClr val="bg2">
                <a:lumMod val="75000"/>
              </a:schemeClr>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BCA71FBB-7B13-48DF-9761-32362C6F89A2}"/>
                </a:ext>
              </a:extLst>
            </p:cNvPr>
            <p:cNvSpPr/>
            <p:nvPr/>
          </p:nvSpPr>
          <p:spPr>
            <a:xfrm>
              <a:off x="16727016" y="4201383"/>
              <a:ext cx="829346" cy="304658"/>
            </a:xfrm>
            <a:custGeom>
              <a:avLst/>
              <a:gdLst>
                <a:gd name="connsiteX0" fmla="*/ 396430 w 466725"/>
                <a:gd name="connsiteY0" fmla="*/ 179927 h 171450"/>
                <a:gd name="connsiteX1" fmla="*/ 79438 w 466725"/>
                <a:gd name="connsiteY1" fmla="*/ 179927 h 171450"/>
                <a:gd name="connsiteX2" fmla="*/ 0 w 466725"/>
                <a:gd name="connsiteY2" fmla="*/ 100489 h 171450"/>
                <a:gd name="connsiteX3" fmla="*/ 0 w 466725"/>
                <a:gd name="connsiteY3" fmla="*/ 79439 h 171450"/>
                <a:gd name="connsiteX4" fmla="*/ 79438 w 466725"/>
                <a:gd name="connsiteY4" fmla="*/ 0 h 171450"/>
                <a:gd name="connsiteX5" fmla="*/ 396430 w 466725"/>
                <a:gd name="connsiteY5" fmla="*/ 0 h 171450"/>
                <a:gd name="connsiteX6" fmla="*/ 475869 w 466725"/>
                <a:gd name="connsiteY6" fmla="*/ 79439 h 171450"/>
                <a:gd name="connsiteX7" fmla="*/ 475869 w 466725"/>
                <a:gd name="connsiteY7" fmla="*/ 100489 h 171450"/>
                <a:gd name="connsiteX8" fmla="*/ 396430 w 466725"/>
                <a:gd name="connsiteY8" fmla="*/ 17992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725" h="171450">
                  <a:moveTo>
                    <a:pt x="396430" y="179927"/>
                  </a:moveTo>
                  <a:lnTo>
                    <a:pt x="79438" y="179927"/>
                  </a:lnTo>
                  <a:cubicBezTo>
                    <a:pt x="35528" y="179927"/>
                    <a:pt x="0" y="144399"/>
                    <a:pt x="0" y="100489"/>
                  </a:cubicBezTo>
                  <a:lnTo>
                    <a:pt x="0" y="79439"/>
                  </a:lnTo>
                  <a:cubicBezTo>
                    <a:pt x="0" y="35528"/>
                    <a:pt x="35528" y="0"/>
                    <a:pt x="79438" y="0"/>
                  </a:cubicBezTo>
                  <a:lnTo>
                    <a:pt x="396430" y="0"/>
                  </a:lnTo>
                  <a:cubicBezTo>
                    <a:pt x="440341" y="0"/>
                    <a:pt x="475869" y="35528"/>
                    <a:pt x="475869" y="79439"/>
                  </a:cubicBezTo>
                  <a:lnTo>
                    <a:pt x="475869" y="100489"/>
                  </a:lnTo>
                  <a:cubicBezTo>
                    <a:pt x="475869" y="144399"/>
                    <a:pt x="440341" y="179927"/>
                    <a:pt x="396430" y="179927"/>
                  </a:cubicBezTo>
                  <a:close/>
                </a:path>
              </a:pathLst>
            </a:custGeom>
            <a:solidFill>
              <a:schemeClr val="bg2">
                <a:lumMod val="75000"/>
              </a:schemeClr>
            </a:solidFill>
            <a:ln w="9525" cap="flat">
              <a:noFill/>
              <a:prstDash val="solid"/>
              <a:miter/>
            </a:ln>
          </p:spPr>
          <p:txBody>
            <a:bodyPr rtlCol="0" anchor="ctr"/>
            <a:lstStyle/>
            <a:p>
              <a:endParaRPr lang="en-US"/>
            </a:p>
          </p:txBody>
        </p:sp>
      </p:grpSp>
      <p:grpSp>
        <p:nvGrpSpPr>
          <p:cNvPr id="11" name="Group 10">
            <a:extLst>
              <a:ext uri="{FF2B5EF4-FFF2-40B4-BE49-F238E27FC236}">
                <a16:creationId xmlns:a16="http://schemas.microsoft.com/office/drawing/2014/main" id="{FA826914-0D86-4782-9F68-264B892F40DE}"/>
              </a:ext>
            </a:extLst>
          </p:cNvPr>
          <p:cNvGrpSpPr/>
          <p:nvPr/>
        </p:nvGrpSpPr>
        <p:grpSpPr>
          <a:xfrm>
            <a:off x="13061636" y="9588365"/>
            <a:ext cx="3589625" cy="2263250"/>
            <a:chOff x="13061636" y="7499828"/>
            <a:chExt cx="3589625" cy="2263250"/>
          </a:xfrm>
        </p:grpSpPr>
        <p:sp>
          <p:nvSpPr>
            <p:cNvPr id="12" name="Rectangle: Rounded Corners 11">
              <a:extLst>
                <a:ext uri="{FF2B5EF4-FFF2-40B4-BE49-F238E27FC236}">
                  <a16:creationId xmlns:a16="http://schemas.microsoft.com/office/drawing/2014/main" id="{3657C5D0-0603-4389-8DE0-2AFCF9AAF92A}"/>
                </a:ext>
              </a:extLst>
            </p:cNvPr>
            <p:cNvSpPr/>
            <p:nvPr/>
          </p:nvSpPr>
          <p:spPr>
            <a:xfrm>
              <a:off x="13061636" y="7499828"/>
              <a:ext cx="3589625" cy="2263250"/>
            </a:xfrm>
            <a:prstGeom prst="roundRect">
              <a:avLst>
                <a:gd name="adj" fmla="val 13476"/>
              </a:avLst>
            </a:prstGeom>
            <a:gradFill flip="none" rotWithShape="1">
              <a:gsLst>
                <a:gs pos="0">
                  <a:schemeClr val="bg2"/>
                </a:gs>
                <a:gs pos="100000">
                  <a:schemeClr val="bg2">
                    <a:lumMod val="90000"/>
                  </a:schemeClr>
                </a:gs>
              </a:gsLst>
              <a:path path="circle">
                <a:fillToRect l="100000" t="100000"/>
              </a:path>
              <a:tileRect r="-100000" b="-100000"/>
            </a:gradFill>
            <a:ln w="9525" cap="flat">
              <a:noFill/>
              <a:prstDash val="solid"/>
              <a:miter/>
            </a:ln>
            <a:effectLst>
              <a:outerShdw blurRad="1270000" sx="102000" sy="102000" algn="ctr" rotWithShape="0">
                <a:schemeClr val="bg2">
                  <a:lumMod val="50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13" name="Rectangle: Rounded Corners 12">
              <a:extLst>
                <a:ext uri="{FF2B5EF4-FFF2-40B4-BE49-F238E27FC236}">
                  <a16:creationId xmlns:a16="http://schemas.microsoft.com/office/drawing/2014/main" id="{89CA8409-7FD2-469E-94D1-787255308C49}"/>
                </a:ext>
              </a:extLst>
            </p:cNvPr>
            <p:cNvSpPr/>
            <p:nvPr/>
          </p:nvSpPr>
          <p:spPr>
            <a:xfrm>
              <a:off x="14376478" y="9097691"/>
              <a:ext cx="959940" cy="387586"/>
            </a:xfrm>
            <a:prstGeom prst="roundRect">
              <a:avLst>
                <a:gd name="adj" fmla="val 50000"/>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Login</a:t>
              </a:r>
            </a:p>
          </p:txBody>
        </p:sp>
        <p:sp>
          <p:nvSpPr>
            <p:cNvPr id="14" name="Circle: Hollow 13">
              <a:extLst>
                <a:ext uri="{FF2B5EF4-FFF2-40B4-BE49-F238E27FC236}">
                  <a16:creationId xmlns:a16="http://schemas.microsoft.com/office/drawing/2014/main" id="{EE013EA6-145F-4B65-9EE2-C000F65A71AC}"/>
                </a:ext>
              </a:extLst>
            </p:cNvPr>
            <p:cNvSpPr/>
            <p:nvPr/>
          </p:nvSpPr>
          <p:spPr>
            <a:xfrm>
              <a:off x="13216402" y="8704918"/>
              <a:ext cx="879407" cy="879407"/>
            </a:xfrm>
            <a:prstGeom prst="donut">
              <a:avLst/>
            </a:pr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 name="Circle: Hollow 14">
              <a:extLst>
                <a:ext uri="{FF2B5EF4-FFF2-40B4-BE49-F238E27FC236}">
                  <a16:creationId xmlns:a16="http://schemas.microsoft.com/office/drawing/2014/main" id="{593CDBD8-81A6-487F-A2F3-6489A53A8462}"/>
                </a:ext>
              </a:extLst>
            </p:cNvPr>
            <p:cNvSpPr/>
            <p:nvPr/>
          </p:nvSpPr>
          <p:spPr>
            <a:xfrm>
              <a:off x="15210022" y="7655343"/>
              <a:ext cx="1123837" cy="1123837"/>
            </a:xfrm>
            <a:prstGeom prst="donut">
              <a:avLst>
                <a:gd name="adj" fmla="val 14183"/>
              </a:avLst>
            </a:prstGeom>
            <a:solidFill>
              <a:schemeClr val="accent3">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 name="Rectangle: Rounded Corners 15">
              <a:extLst>
                <a:ext uri="{FF2B5EF4-FFF2-40B4-BE49-F238E27FC236}">
                  <a16:creationId xmlns:a16="http://schemas.microsoft.com/office/drawing/2014/main" id="{A3CDF7C3-DD4B-4BB5-A838-EC6870F313AF}"/>
                </a:ext>
              </a:extLst>
            </p:cNvPr>
            <p:cNvSpPr/>
            <p:nvPr/>
          </p:nvSpPr>
          <p:spPr>
            <a:xfrm>
              <a:off x="13611530" y="7856831"/>
              <a:ext cx="2489837" cy="387586"/>
            </a:xfrm>
            <a:prstGeom prst="roundRect">
              <a:avLst>
                <a:gd name="adj" fmla="val 50000"/>
              </a:avLst>
            </a:prstGeom>
            <a:solidFill>
              <a:schemeClr val="tx2">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Rounded Corners 16">
              <a:extLst>
                <a:ext uri="{FF2B5EF4-FFF2-40B4-BE49-F238E27FC236}">
                  <a16:creationId xmlns:a16="http://schemas.microsoft.com/office/drawing/2014/main" id="{C53FDCE7-C6AD-429E-A659-ADB934847132}"/>
                </a:ext>
              </a:extLst>
            </p:cNvPr>
            <p:cNvSpPr/>
            <p:nvPr/>
          </p:nvSpPr>
          <p:spPr>
            <a:xfrm>
              <a:off x="13487038" y="8495063"/>
              <a:ext cx="2738821" cy="387586"/>
            </a:xfrm>
            <a:prstGeom prst="roundRect">
              <a:avLst>
                <a:gd name="adj" fmla="val 50000"/>
              </a:avLst>
            </a:prstGeom>
            <a:solidFill>
              <a:schemeClr val="tx2">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 name="Group 17">
            <a:extLst>
              <a:ext uri="{FF2B5EF4-FFF2-40B4-BE49-F238E27FC236}">
                <a16:creationId xmlns:a16="http://schemas.microsoft.com/office/drawing/2014/main" id="{4215C11F-16ED-4940-956A-B58836DE9D07}"/>
              </a:ext>
            </a:extLst>
          </p:cNvPr>
          <p:cNvGrpSpPr/>
          <p:nvPr/>
        </p:nvGrpSpPr>
        <p:grpSpPr>
          <a:xfrm>
            <a:off x="17159459" y="9588365"/>
            <a:ext cx="4548613" cy="2263250"/>
            <a:chOff x="17159459" y="7499828"/>
            <a:chExt cx="4548613" cy="2263250"/>
          </a:xfrm>
        </p:grpSpPr>
        <p:sp>
          <p:nvSpPr>
            <p:cNvPr id="19" name="Rectangle: Rounded Corners 18">
              <a:extLst>
                <a:ext uri="{FF2B5EF4-FFF2-40B4-BE49-F238E27FC236}">
                  <a16:creationId xmlns:a16="http://schemas.microsoft.com/office/drawing/2014/main" id="{D3F4B1E3-A713-40C0-A029-210DC32C72F3}"/>
                </a:ext>
              </a:extLst>
            </p:cNvPr>
            <p:cNvSpPr/>
            <p:nvPr/>
          </p:nvSpPr>
          <p:spPr>
            <a:xfrm>
              <a:off x="17159459" y="7499828"/>
              <a:ext cx="4548613" cy="2263250"/>
            </a:xfrm>
            <a:prstGeom prst="roundRect">
              <a:avLst>
                <a:gd name="adj" fmla="val 13476"/>
              </a:avLst>
            </a:prstGeom>
            <a:gradFill flip="none" rotWithShape="1">
              <a:gsLst>
                <a:gs pos="0">
                  <a:schemeClr val="bg2"/>
                </a:gs>
                <a:gs pos="100000">
                  <a:schemeClr val="bg2">
                    <a:lumMod val="90000"/>
                  </a:schemeClr>
                </a:gs>
              </a:gsLst>
              <a:path path="circle">
                <a:fillToRect l="100000" t="100000"/>
              </a:path>
              <a:tileRect r="-100000" b="-100000"/>
            </a:gradFill>
            <a:ln w="9525" cap="flat">
              <a:noFill/>
              <a:prstDash val="solid"/>
              <a:miter/>
            </a:ln>
            <a:effectLst>
              <a:outerShdw blurRad="1270000" sx="102000" sy="102000" algn="ctr" rotWithShape="0">
                <a:schemeClr val="bg2">
                  <a:lumMod val="50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20" name="Oval 19">
              <a:extLst>
                <a:ext uri="{FF2B5EF4-FFF2-40B4-BE49-F238E27FC236}">
                  <a16:creationId xmlns:a16="http://schemas.microsoft.com/office/drawing/2014/main" id="{2A4D5CB3-D6CA-40D5-89A8-438815DAA767}"/>
                </a:ext>
              </a:extLst>
            </p:cNvPr>
            <p:cNvSpPr/>
            <p:nvPr/>
          </p:nvSpPr>
          <p:spPr>
            <a:xfrm>
              <a:off x="17579076" y="7920338"/>
              <a:ext cx="1422229" cy="1422229"/>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nvGrpSpPr>
            <p:cNvPr id="21" name="Group 20">
              <a:extLst>
                <a:ext uri="{FF2B5EF4-FFF2-40B4-BE49-F238E27FC236}">
                  <a16:creationId xmlns:a16="http://schemas.microsoft.com/office/drawing/2014/main" id="{D5D975C0-4AF5-45B0-96CF-93EA7EB36FF9}"/>
                </a:ext>
              </a:extLst>
            </p:cNvPr>
            <p:cNvGrpSpPr/>
            <p:nvPr/>
          </p:nvGrpSpPr>
          <p:grpSpPr>
            <a:xfrm>
              <a:off x="19420922" y="8370717"/>
              <a:ext cx="1704756" cy="548082"/>
              <a:chOff x="14704227" y="6624791"/>
              <a:chExt cx="1058091" cy="340178"/>
            </a:xfrm>
          </p:grpSpPr>
          <p:cxnSp>
            <p:nvCxnSpPr>
              <p:cNvPr id="22" name="Straight Connector 21">
                <a:extLst>
                  <a:ext uri="{FF2B5EF4-FFF2-40B4-BE49-F238E27FC236}">
                    <a16:creationId xmlns:a16="http://schemas.microsoft.com/office/drawing/2014/main" id="{896354DF-9770-4C39-9DD6-F1F970413E17}"/>
                  </a:ext>
                </a:extLst>
              </p:cNvPr>
              <p:cNvCxnSpPr/>
              <p:nvPr/>
            </p:nvCxnSpPr>
            <p:spPr>
              <a:xfrm>
                <a:off x="14704227" y="6624791"/>
                <a:ext cx="1058091"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914AD439-96EE-4653-9BB8-A2F941DFDAA0}"/>
                  </a:ext>
                </a:extLst>
              </p:cNvPr>
              <p:cNvCxnSpPr>
                <a:cxnSpLocks/>
              </p:cNvCxnSpPr>
              <p:nvPr/>
            </p:nvCxnSpPr>
            <p:spPr>
              <a:xfrm>
                <a:off x="14704227" y="6847948"/>
                <a:ext cx="406853"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1C647CE0-D919-4F56-ACB8-2D97DE8413E9}"/>
                  </a:ext>
                </a:extLst>
              </p:cNvPr>
              <p:cNvCxnSpPr>
                <a:cxnSpLocks/>
              </p:cNvCxnSpPr>
              <p:nvPr/>
            </p:nvCxnSpPr>
            <p:spPr>
              <a:xfrm>
                <a:off x="14704227" y="6964969"/>
                <a:ext cx="674914"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25" name="Group 24">
            <a:extLst>
              <a:ext uri="{FF2B5EF4-FFF2-40B4-BE49-F238E27FC236}">
                <a16:creationId xmlns:a16="http://schemas.microsoft.com/office/drawing/2014/main" id="{43E77ABE-EC35-49EC-97B3-66ED3EA2B4BA}"/>
              </a:ext>
            </a:extLst>
          </p:cNvPr>
          <p:cNvGrpSpPr/>
          <p:nvPr/>
        </p:nvGrpSpPr>
        <p:grpSpPr>
          <a:xfrm>
            <a:off x="13061636" y="6963085"/>
            <a:ext cx="3589625" cy="2263250"/>
            <a:chOff x="13061636" y="4874548"/>
            <a:chExt cx="3589625" cy="2263250"/>
          </a:xfrm>
        </p:grpSpPr>
        <p:sp>
          <p:nvSpPr>
            <p:cNvPr id="26" name="Rectangle: Rounded Corners 25">
              <a:extLst>
                <a:ext uri="{FF2B5EF4-FFF2-40B4-BE49-F238E27FC236}">
                  <a16:creationId xmlns:a16="http://schemas.microsoft.com/office/drawing/2014/main" id="{57988BCC-11E3-4EEB-814A-4804351E2DF7}"/>
                </a:ext>
              </a:extLst>
            </p:cNvPr>
            <p:cNvSpPr/>
            <p:nvPr/>
          </p:nvSpPr>
          <p:spPr>
            <a:xfrm>
              <a:off x="13061636" y="4874548"/>
              <a:ext cx="3589625" cy="2263250"/>
            </a:xfrm>
            <a:prstGeom prst="roundRect">
              <a:avLst>
                <a:gd name="adj" fmla="val 13476"/>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27" name="Freeform: Shape 26">
              <a:extLst>
                <a:ext uri="{FF2B5EF4-FFF2-40B4-BE49-F238E27FC236}">
                  <a16:creationId xmlns:a16="http://schemas.microsoft.com/office/drawing/2014/main" id="{C2800D08-E7B8-41E2-9731-404F50EA0125}"/>
                </a:ext>
              </a:extLst>
            </p:cNvPr>
            <p:cNvSpPr/>
            <p:nvPr/>
          </p:nvSpPr>
          <p:spPr>
            <a:xfrm>
              <a:off x="13638124" y="5319967"/>
              <a:ext cx="1216953" cy="41964"/>
            </a:xfrm>
            <a:custGeom>
              <a:avLst/>
              <a:gdLst>
                <a:gd name="connsiteX0" fmla="*/ 816102 w 828675"/>
                <a:gd name="connsiteY0" fmla="*/ 32385 h 28575"/>
                <a:gd name="connsiteX1" fmla="*/ 16192 w 828675"/>
                <a:gd name="connsiteY1" fmla="*/ 32385 h 28575"/>
                <a:gd name="connsiteX2" fmla="*/ 0 w 828675"/>
                <a:gd name="connsiteY2" fmla="*/ 16192 h 28575"/>
                <a:gd name="connsiteX3" fmla="*/ 16192 w 828675"/>
                <a:gd name="connsiteY3" fmla="*/ 0 h 28575"/>
                <a:gd name="connsiteX4" fmla="*/ 816007 w 828675"/>
                <a:gd name="connsiteY4" fmla="*/ 0 h 28575"/>
                <a:gd name="connsiteX5" fmla="*/ 832199 w 828675"/>
                <a:gd name="connsiteY5" fmla="*/ 16192 h 28575"/>
                <a:gd name="connsiteX6" fmla="*/ 816102 w 828675"/>
                <a:gd name="connsiteY6" fmla="*/ 32385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8675" h="28575">
                  <a:moveTo>
                    <a:pt x="816102" y="32385"/>
                  </a:moveTo>
                  <a:lnTo>
                    <a:pt x="16192" y="32385"/>
                  </a:lnTo>
                  <a:cubicBezTo>
                    <a:pt x="7239" y="32385"/>
                    <a:pt x="0" y="25146"/>
                    <a:pt x="0" y="16192"/>
                  </a:cubicBezTo>
                  <a:cubicBezTo>
                    <a:pt x="0" y="7239"/>
                    <a:pt x="7239" y="0"/>
                    <a:pt x="16192" y="0"/>
                  </a:cubicBezTo>
                  <a:lnTo>
                    <a:pt x="816007" y="0"/>
                  </a:lnTo>
                  <a:cubicBezTo>
                    <a:pt x="824960" y="0"/>
                    <a:pt x="832199" y="7239"/>
                    <a:pt x="832199" y="16192"/>
                  </a:cubicBezTo>
                  <a:cubicBezTo>
                    <a:pt x="832199" y="25146"/>
                    <a:pt x="824960" y="32385"/>
                    <a:pt x="816102" y="32385"/>
                  </a:cubicBezTo>
                  <a:close/>
                </a:path>
              </a:pathLst>
            </a:custGeom>
            <a:solidFill>
              <a:srgbClr val="FFFFFF"/>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87A6A958-93FE-49BF-86B0-83812651E49F}"/>
                </a:ext>
              </a:extLst>
            </p:cNvPr>
            <p:cNvSpPr/>
            <p:nvPr/>
          </p:nvSpPr>
          <p:spPr>
            <a:xfrm>
              <a:off x="13630149" y="5566714"/>
              <a:ext cx="1986291" cy="55952"/>
            </a:xfrm>
            <a:custGeom>
              <a:avLst/>
              <a:gdLst>
                <a:gd name="connsiteX0" fmla="*/ 1336548 w 1352550"/>
                <a:gd name="connsiteY0" fmla="*/ 43244 h 38100"/>
                <a:gd name="connsiteX1" fmla="*/ 21622 w 1352550"/>
                <a:gd name="connsiteY1" fmla="*/ 43244 h 38100"/>
                <a:gd name="connsiteX2" fmla="*/ 0 w 1352550"/>
                <a:gd name="connsiteY2" fmla="*/ 21622 h 38100"/>
                <a:gd name="connsiteX3" fmla="*/ 21622 w 1352550"/>
                <a:gd name="connsiteY3" fmla="*/ 0 h 38100"/>
                <a:gd name="connsiteX4" fmla="*/ 1336548 w 1352550"/>
                <a:gd name="connsiteY4" fmla="*/ 0 h 38100"/>
                <a:gd name="connsiteX5" fmla="*/ 1358170 w 1352550"/>
                <a:gd name="connsiteY5" fmla="*/ 21622 h 38100"/>
                <a:gd name="connsiteX6" fmla="*/ 1336548 w 1352550"/>
                <a:gd name="connsiteY6" fmla="*/ 4324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2550" h="38100">
                  <a:moveTo>
                    <a:pt x="1336548" y="43244"/>
                  </a:moveTo>
                  <a:lnTo>
                    <a:pt x="21622" y="43244"/>
                  </a:lnTo>
                  <a:cubicBezTo>
                    <a:pt x="9716" y="43244"/>
                    <a:pt x="0" y="33623"/>
                    <a:pt x="0" y="21622"/>
                  </a:cubicBezTo>
                  <a:cubicBezTo>
                    <a:pt x="0" y="9620"/>
                    <a:pt x="9620" y="0"/>
                    <a:pt x="21622" y="0"/>
                  </a:cubicBezTo>
                  <a:lnTo>
                    <a:pt x="1336548" y="0"/>
                  </a:lnTo>
                  <a:cubicBezTo>
                    <a:pt x="1348454" y="0"/>
                    <a:pt x="1358170" y="9620"/>
                    <a:pt x="1358170" y="21622"/>
                  </a:cubicBezTo>
                  <a:cubicBezTo>
                    <a:pt x="1358170" y="33623"/>
                    <a:pt x="1348454" y="43244"/>
                    <a:pt x="1336548" y="43244"/>
                  </a:cubicBezTo>
                  <a:close/>
                </a:path>
              </a:pathLst>
            </a:custGeom>
            <a:solidFill>
              <a:srgbClr val="ECF1FF"/>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0E336FEF-A314-40A5-9246-F88995FD1807}"/>
                </a:ext>
              </a:extLst>
            </p:cNvPr>
            <p:cNvSpPr/>
            <p:nvPr/>
          </p:nvSpPr>
          <p:spPr>
            <a:xfrm>
              <a:off x="13630149" y="5821574"/>
              <a:ext cx="1454748" cy="55952"/>
            </a:xfrm>
            <a:custGeom>
              <a:avLst/>
              <a:gdLst>
                <a:gd name="connsiteX0" fmla="*/ 973741 w 990600"/>
                <a:gd name="connsiteY0" fmla="*/ 43244 h 38100"/>
                <a:gd name="connsiteX1" fmla="*/ 21622 w 990600"/>
                <a:gd name="connsiteY1" fmla="*/ 43244 h 38100"/>
                <a:gd name="connsiteX2" fmla="*/ 0 w 990600"/>
                <a:gd name="connsiteY2" fmla="*/ 21622 h 38100"/>
                <a:gd name="connsiteX3" fmla="*/ 21622 w 990600"/>
                <a:gd name="connsiteY3" fmla="*/ 0 h 38100"/>
                <a:gd name="connsiteX4" fmla="*/ 973741 w 990600"/>
                <a:gd name="connsiteY4" fmla="*/ 0 h 38100"/>
                <a:gd name="connsiteX5" fmla="*/ 995363 w 990600"/>
                <a:gd name="connsiteY5" fmla="*/ 21622 h 38100"/>
                <a:gd name="connsiteX6" fmla="*/ 973741 w 990600"/>
                <a:gd name="connsiteY6" fmla="*/ 4324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600" h="38100">
                  <a:moveTo>
                    <a:pt x="973741" y="43244"/>
                  </a:moveTo>
                  <a:lnTo>
                    <a:pt x="21622" y="43244"/>
                  </a:lnTo>
                  <a:cubicBezTo>
                    <a:pt x="9716" y="43244"/>
                    <a:pt x="0" y="33623"/>
                    <a:pt x="0" y="21622"/>
                  </a:cubicBezTo>
                  <a:cubicBezTo>
                    <a:pt x="0" y="9716"/>
                    <a:pt x="9620" y="0"/>
                    <a:pt x="21622" y="0"/>
                  </a:cubicBezTo>
                  <a:lnTo>
                    <a:pt x="973741" y="0"/>
                  </a:lnTo>
                  <a:cubicBezTo>
                    <a:pt x="985647" y="0"/>
                    <a:pt x="995363" y="9620"/>
                    <a:pt x="995363" y="21622"/>
                  </a:cubicBezTo>
                  <a:cubicBezTo>
                    <a:pt x="995267" y="33528"/>
                    <a:pt x="985647" y="43244"/>
                    <a:pt x="973741" y="43244"/>
                  </a:cubicBezTo>
                  <a:close/>
                </a:path>
              </a:pathLst>
            </a:custGeom>
            <a:solidFill>
              <a:srgbClr val="ECF1FF"/>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FAA0A788-6FF0-49F5-939D-91BA295D09FB}"/>
                </a:ext>
              </a:extLst>
            </p:cNvPr>
            <p:cNvSpPr/>
            <p:nvPr/>
          </p:nvSpPr>
          <p:spPr>
            <a:xfrm>
              <a:off x="15480618" y="6173232"/>
              <a:ext cx="531543" cy="531543"/>
            </a:xfrm>
            <a:custGeom>
              <a:avLst/>
              <a:gdLst>
                <a:gd name="connsiteX0" fmla="*/ 370141 w 361950"/>
                <a:gd name="connsiteY0" fmla="*/ 185071 h 361950"/>
                <a:gd name="connsiteX1" fmla="*/ 185071 w 361950"/>
                <a:gd name="connsiteY1" fmla="*/ 370141 h 361950"/>
                <a:gd name="connsiteX2" fmla="*/ 0 w 361950"/>
                <a:gd name="connsiteY2" fmla="*/ 185071 h 361950"/>
                <a:gd name="connsiteX3" fmla="*/ 185071 w 361950"/>
                <a:gd name="connsiteY3" fmla="*/ 0 h 361950"/>
                <a:gd name="connsiteX4" fmla="*/ 370141 w 361950"/>
                <a:gd name="connsiteY4" fmla="*/ 185071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361950">
                  <a:moveTo>
                    <a:pt x="370141" y="185071"/>
                  </a:moveTo>
                  <a:cubicBezTo>
                    <a:pt x="370141" y="287283"/>
                    <a:pt x="287282" y="370141"/>
                    <a:pt x="185071" y="370141"/>
                  </a:cubicBezTo>
                  <a:cubicBezTo>
                    <a:pt x="82859" y="370141"/>
                    <a:pt x="0" y="287282"/>
                    <a:pt x="0" y="185071"/>
                  </a:cubicBezTo>
                  <a:cubicBezTo>
                    <a:pt x="0" y="82859"/>
                    <a:pt x="82859" y="0"/>
                    <a:pt x="185071" y="0"/>
                  </a:cubicBezTo>
                  <a:cubicBezTo>
                    <a:pt x="287283" y="0"/>
                    <a:pt x="370141" y="82859"/>
                    <a:pt x="370141" y="185071"/>
                  </a:cubicBezTo>
                  <a:close/>
                </a:path>
              </a:pathLst>
            </a:custGeom>
            <a:solidFill>
              <a:srgbClr val="050042">
                <a:alpha val="14000"/>
              </a:srgbClr>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1F651C7-C02C-4383-AFFD-2578BBB1A6E0}"/>
                </a:ext>
              </a:extLst>
            </p:cNvPr>
            <p:cNvSpPr/>
            <p:nvPr/>
          </p:nvSpPr>
          <p:spPr>
            <a:xfrm>
              <a:off x="15480618" y="6067204"/>
              <a:ext cx="531543" cy="531543"/>
            </a:xfrm>
            <a:custGeom>
              <a:avLst/>
              <a:gdLst>
                <a:gd name="connsiteX0" fmla="*/ 370141 w 361950"/>
                <a:gd name="connsiteY0" fmla="*/ 185071 h 361950"/>
                <a:gd name="connsiteX1" fmla="*/ 185071 w 361950"/>
                <a:gd name="connsiteY1" fmla="*/ 370141 h 361950"/>
                <a:gd name="connsiteX2" fmla="*/ 0 w 361950"/>
                <a:gd name="connsiteY2" fmla="*/ 185071 h 361950"/>
                <a:gd name="connsiteX3" fmla="*/ 185071 w 361950"/>
                <a:gd name="connsiteY3" fmla="*/ 0 h 361950"/>
                <a:gd name="connsiteX4" fmla="*/ 370141 w 361950"/>
                <a:gd name="connsiteY4" fmla="*/ 185071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361950">
                  <a:moveTo>
                    <a:pt x="370141" y="185071"/>
                  </a:moveTo>
                  <a:cubicBezTo>
                    <a:pt x="370141" y="287283"/>
                    <a:pt x="287282" y="370141"/>
                    <a:pt x="185071" y="370141"/>
                  </a:cubicBezTo>
                  <a:cubicBezTo>
                    <a:pt x="82859" y="370141"/>
                    <a:pt x="0" y="287282"/>
                    <a:pt x="0" y="185071"/>
                  </a:cubicBezTo>
                  <a:cubicBezTo>
                    <a:pt x="0" y="82859"/>
                    <a:pt x="82859" y="0"/>
                    <a:pt x="185071" y="0"/>
                  </a:cubicBezTo>
                  <a:cubicBezTo>
                    <a:pt x="287283" y="0"/>
                    <a:pt x="370141" y="82859"/>
                    <a:pt x="370141" y="185071"/>
                  </a:cubicBezTo>
                  <a:close/>
                </a:path>
              </a:pathLst>
            </a:custGeom>
            <a:solidFill>
              <a:schemeClr val="accent1"/>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A4C3E228-2AE7-4626-8C6F-1B06DC6AEB99}"/>
                </a:ext>
              </a:extLst>
            </p:cNvPr>
            <p:cNvSpPr/>
            <p:nvPr/>
          </p:nvSpPr>
          <p:spPr>
            <a:xfrm>
              <a:off x="15624275" y="6335214"/>
              <a:ext cx="209820" cy="13988"/>
            </a:xfrm>
            <a:custGeom>
              <a:avLst/>
              <a:gdLst>
                <a:gd name="connsiteX0" fmla="*/ 0 w 142875"/>
                <a:gd name="connsiteY0" fmla="*/ 0 h 0"/>
                <a:gd name="connsiteX1" fmla="*/ 146399 w 142875"/>
                <a:gd name="connsiteY1" fmla="*/ 0 h 0"/>
              </a:gdLst>
              <a:ahLst/>
              <a:cxnLst>
                <a:cxn ang="0">
                  <a:pos x="connsiteX0" y="connsiteY0"/>
                </a:cxn>
                <a:cxn ang="0">
                  <a:pos x="connsiteX1" y="connsiteY1"/>
                </a:cxn>
              </a:cxnLst>
              <a:rect l="l" t="t" r="r" b="b"/>
              <a:pathLst>
                <a:path w="142875">
                  <a:moveTo>
                    <a:pt x="0" y="0"/>
                  </a:moveTo>
                  <a:lnTo>
                    <a:pt x="146399" y="0"/>
                  </a:lnTo>
                </a:path>
              </a:pathLst>
            </a:custGeom>
            <a:ln w="28575" cap="rnd">
              <a:solidFill>
                <a:srgbClr val="ECF1FF"/>
              </a:solid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85FE071D-8E37-46E0-A06E-5E2033E463BA}"/>
                </a:ext>
              </a:extLst>
            </p:cNvPr>
            <p:cNvSpPr/>
            <p:nvPr/>
          </p:nvSpPr>
          <p:spPr>
            <a:xfrm>
              <a:off x="15814791" y="6270728"/>
              <a:ext cx="27976" cy="125892"/>
            </a:xfrm>
            <a:custGeom>
              <a:avLst/>
              <a:gdLst>
                <a:gd name="connsiteX0" fmla="*/ 0 w 19050"/>
                <a:gd name="connsiteY0" fmla="*/ 0 h 85725"/>
                <a:gd name="connsiteX1" fmla="*/ 20479 w 19050"/>
                <a:gd name="connsiteY1" fmla="*/ 26003 h 85725"/>
                <a:gd name="connsiteX2" fmla="*/ 20765 w 19050"/>
                <a:gd name="connsiteY2" fmla="*/ 62389 h 85725"/>
                <a:gd name="connsiteX3" fmla="*/ 0 w 19050"/>
                <a:gd name="connsiteY3" fmla="*/ 89345 h 85725"/>
              </a:gdLst>
              <a:ahLst/>
              <a:cxnLst>
                <a:cxn ang="0">
                  <a:pos x="connsiteX0" y="connsiteY0"/>
                </a:cxn>
                <a:cxn ang="0">
                  <a:pos x="connsiteX1" y="connsiteY1"/>
                </a:cxn>
                <a:cxn ang="0">
                  <a:pos x="connsiteX2" y="connsiteY2"/>
                </a:cxn>
                <a:cxn ang="0">
                  <a:pos x="connsiteX3" y="connsiteY3"/>
                </a:cxn>
              </a:cxnLst>
              <a:rect l="l" t="t" r="r" b="b"/>
              <a:pathLst>
                <a:path w="19050" h="85725">
                  <a:moveTo>
                    <a:pt x="0" y="0"/>
                  </a:moveTo>
                  <a:lnTo>
                    <a:pt x="20479" y="26003"/>
                  </a:lnTo>
                  <a:cubicBezTo>
                    <a:pt x="29242" y="37148"/>
                    <a:pt x="29337" y="51149"/>
                    <a:pt x="20765" y="62389"/>
                  </a:cubicBezTo>
                  <a:lnTo>
                    <a:pt x="0" y="89345"/>
                  </a:lnTo>
                </a:path>
              </a:pathLst>
            </a:custGeom>
            <a:noFill/>
            <a:ln w="28575" cap="rnd">
              <a:solidFill>
                <a:srgbClr val="ECF1FF"/>
              </a:solid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17DD80D3-AD93-4E1E-9B8E-C19A63A19254}"/>
                </a:ext>
              </a:extLst>
            </p:cNvPr>
            <p:cNvSpPr/>
            <p:nvPr/>
          </p:nvSpPr>
          <p:spPr>
            <a:xfrm>
              <a:off x="13638177" y="6021883"/>
              <a:ext cx="1342845" cy="587494"/>
            </a:xfrm>
            <a:custGeom>
              <a:avLst/>
              <a:gdLst>
                <a:gd name="connsiteX0" fmla="*/ 16156 w 914400"/>
                <a:gd name="connsiteY0" fmla="*/ 401002 h 400050"/>
                <a:gd name="connsiteX1" fmla="*/ 11775 w 914400"/>
                <a:gd name="connsiteY1" fmla="*/ 400431 h 400050"/>
                <a:gd name="connsiteX2" fmla="*/ 630 w 914400"/>
                <a:gd name="connsiteY2" fmla="*/ 380429 h 400050"/>
                <a:gd name="connsiteX3" fmla="*/ 141981 w 914400"/>
                <a:gd name="connsiteY3" fmla="*/ 77248 h 400050"/>
                <a:gd name="connsiteX4" fmla="*/ 171414 w 914400"/>
                <a:gd name="connsiteY4" fmla="*/ 74771 h 400050"/>
                <a:gd name="connsiteX5" fmla="*/ 219420 w 914400"/>
                <a:gd name="connsiteY5" fmla="*/ 204121 h 400050"/>
                <a:gd name="connsiteX6" fmla="*/ 249138 w 914400"/>
                <a:gd name="connsiteY6" fmla="*/ 318135 h 400050"/>
                <a:gd name="connsiteX7" fmla="*/ 250185 w 914400"/>
                <a:gd name="connsiteY7" fmla="*/ 318706 h 400050"/>
                <a:gd name="connsiteX8" fmla="*/ 302954 w 914400"/>
                <a:gd name="connsiteY8" fmla="*/ 195072 h 400050"/>
                <a:gd name="connsiteX9" fmla="*/ 407443 w 914400"/>
                <a:gd name="connsiteY9" fmla="*/ 23431 h 400050"/>
                <a:gd name="connsiteX10" fmla="*/ 465641 w 914400"/>
                <a:gd name="connsiteY10" fmla="*/ 166021 h 400050"/>
                <a:gd name="connsiteX11" fmla="*/ 490692 w 914400"/>
                <a:gd name="connsiteY11" fmla="*/ 298418 h 400050"/>
                <a:gd name="connsiteX12" fmla="*/ 491263 w 914400"/>
                <a:gd name="connsiteY12" fmla="*/ 299085 h 400050"/>
                <a:gd name="connsiteX13" fmla="*/ 533554 w 914400"/>
                <a:gd name="connsiteY13" fmla="*/ 176022 h 400050"/>
                <a:gd name="connsiteX14" fmla="*/ 624518 w 914400"/>
                <a:gd name="connsiteY14" fmla="*/ 0 h 400050"/>
                <a:gd name="connsiteX15" fmla="*/ 701004 w 914400"/>
                <a:gd name="connsiteY15" fmla="*/ 113443 h 400050"/>
                <a:gd name="connsiteX16" fmla="*/ 721482 w 914400"/>
                <a:gd name="connsiteY16" fmla="*/ 194024 h 400050"/>
                <a:gd name="connsiteX17" fmla="*/ 725864 w 914400"/>
                <a:gd name="connsiteY17" fmla="*/ 202121 h 400050"/>
                <a:gd name="connsiteX18" fmla="*/ 787395 w 914400"/>
                <a:gd name="connsiteY18" fmla="*/ 51721 h 400050"/>
                <a:gd name="connsiteX19" fmla="*/ 790062 w 914400"/>
                <a:gd name="connsiteY19" fmla="*/ 43148 h 400050"/>
                <a:gd name="connsiteX20" fmla="*/ 847974 w 914400"/>
                <a:gd name="connsiteY20" fmla="*/ 4477 h 400050"/>
                <a:gd name="connsiteX21" fmla="*/ 918745 w 914400"/>
                <a:gd name="connsiteY21" fmla="*/ 214693 h 400050"/>
                <a:gd name="connsiteX22" fmla="*/ 900648 w 914400"/>
                <a:gd name="connsiteY22" fmla="*/ 228695 h 400050"/>
                <a:gd name="connsiteX23" fmla="*/ 886646 w 914400"/>
                <a:gd name="connsiteY23" fmla="*/ 210598 h 400050"/>
                <a:gd name="connsiteX24" fmla="*/ 841116 w 914400"/>
                <a:gd name="connsiteY24" fmla="*/ 36100 h 400050"/>
                <a:gd name="connsiteX25" fmla="*/ 820923 w 914400"/>
                <a:gd name="connsiteY25" fmla="*/ 52578 h 400050"/>
                <a:gd name="connsiteX26" fmla="*/ 818352 w 914400"/>
                <a:gd name="connsiteY26" fmla="*/ 61055 h 400050"/>
                <a:gd name="connsiteX27" fmla="*/ 726531 w 914400"/>
                <a:gd name="connsiteY27" fmla="*/ 235363 h 400050"/>
                <a:gd name="connsiteX28" fmla="*/ 691764 w 914400"/>
                <a:gd name="connsiteY28" fmla="*/ 206692 h 400050"/>
                <a:gd name="connsiteX29" fmla="*/ 669095 w 914400"/>
                <a:gd name="connsiteY29" fmla="*/ 118967 h 400050"/>
                <a:gd name="connsiteX30" fmla="*/ 624518 w 914400"/>
                <a:gd name="connsiteY30" fmla="*/ 32194 h 400050"/>
                <a:gd name="connsiteX31" fmla="*/ 564891 w 914400"/>
                <a:gd name="connsiteY31" fmla="*/ 184118 h 400050"/>
                <a:gd name="connsiteX32" fmla="*/ 497835 w 914400"/>
                <a:gd name="connsiteY32" fmla="*/ 331470 h 400050"/>
                <a:gd name="connsiteX33" fmla="*/ 466784 w 914400"/>
                <a:gd name="connsiteY33" fmla="*/ 320135 h 400050"/>
                <a:gd name="connsiteX34" fmla="*/ 433256 w 914400"/>
                <a:gd name="connsiteY34" fmla="*/ 166878 h 400050"/>
                <a:gd name="connsiteX35" fmla="*/ 405919 w 914400"/>
                <a:gd name="connsiteY35" fmla="*/ 55626 h 400050"/>
                <a:gd name="connsiteX36" fmla="*/ 333815 w 914400"/>
                <a:gd name="connsiteY36" fmla="*/ 204788 h 400050"/>
                <a:gd name="connsiteX37" fmla="*/ 260187 w 914400"/>
                <a:gd name="connsiteY37" fmla="*/ 348996 h 400050"/>
                <a:gd name="connsiteX38" fmla="*/ 231040 w 914400"/>
                <a:gd name="connsiteY38" fmla="*/ 344710 h 400050"/>
                <a:gd name="connsiteX39" fmla="*/ 187035 w 914400"/>
                <a:gd name="connsiteY39" fmla="*/ 206026 h 400050"/>
                <a:gd name="connsiteX40" fmla="*/ 160269 w 914400"/>
                <a:gd name="connsiteY40" fmla="*/ 104870 h 400050"/>
                <a:gd name="connsiteX41" fmla="*/ 156650 w 914400"/>
                <a:gd name="connsiteY41" fmla="*/ 105727 h 400050"/>
                <a:gd name="connsiteX42" fmla="*/ 31777 w 914400"/>
                <a:gd name="connsiteY42" fmla="*/ 388906 h 400050"/>
                <a:gd name="connsiteX43" fmla="*/ 16156 w 914400"/>
                <a:gd name="connsiteY43" fmla="*/ 401002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914400" h="400050">
                  <a:moveTo>
                    <a:pt x="16156" y="401002"/>
                  </a:moveTo>
                  <a:cubicBezTo>
                    <a:pt x="14727" y="401002"/>
                    <a:pt x="13203" y="400812"/>
                    <a:pt x="11775" y="400431"/>
                  </a:cubicBezTo>
                  <a:cubicBezTo>
                    <a:pt x="3202" y="397955"/>
                    <a:pt x="-1846" y="389096"/>
                    <a:pt x="630" y="380429"/>
                  </a:cubicBezTo>
                  <a:cubicBezTo>
                    <a:pt x="13394" y="335375"/>
                    <a:pt x="80259" y="108775"/>
                    <a:pt x="141981" y="77248"/>
                  </a:cubicBezTo>
                  <a:cubicBezTo>
                    <a:pt x="154459" y="70866"/>
                    <a:pt x="164841" y="72390"/>
                    <a:pt x="171414" y="74771"/>
                  </a:cubicBezTo>
                  <a:cubicBezTo>
                    <a:pt x="211514" y="89344"/>
                    <a:pt x="215324" y="145066"/>
                    <a:pt x="219420" y="204121"/>
                  </a:cubicBezTo>
                  <a:cubicBezTo>
                    <a:pt x="222658" y="250412"/>
                    <a:pt x="226278" y="302800"/>
                    <a:pt x="249138" y="318135"/>
                  </a:cubicBezTo>
                  <a:cubicBezTo>
                    <a:pt x="249804" y="318611"/>
                    <a:pt x="250185" y="318706"/>
                    <a:pt x="250185" y="318706"/>
                  </a:cubicBezTo>
                  <a:cubicBezTo>
                    <a:pt x="264568" y="314611"/>
                    <a:pt x="288571" y="239744"/>
                    <a:pt x="302954" y="195072"/>
                  </a:cubicBezTo>
                  <a:cubicBezTo>
                    <a:pt x="331719" y="105632"/>
                    <a:pt x="359151" y="21241"/>
                    <a:pt x="407443" y="23431"/>
                  </a:cubicBezTo>
                  <a:cubicBezTo>
                    <a:pt x="461069" y="25908"/>
                    <a:pt x="463355" y="97155"/>
                    <a:pt x="465641" y="166021"/>
                  </a:cubicBezTo>
                  <a:cubicBezTo>
                    <a:pt x="467260" y="217075"/>
                    <a:pt x="469165" y="274987"/>
                    <a:pt x="490692" y="298418"/>
                  </a:cubicBezTo>
                  <a:cubicBezTo>
                    <a:pt x="490882" y="298704"/>
                    <a:pt x="491073" y="298894"/>
                    <a:pt x="491263" y="299085"/>
                  </a:cubicBezTo>
                  <a:cubicBezTo>
                    <a:pt x="504312" y="286702"/>
                    <a:pt x="521838" y="220504"/>
                    <a:pt x="533554" y="176022"/>
                  </a:cubicBezTo>
                  <a:cubicBezTo>
                    <a:pt x="558510" y="81534"/>
                    <a:pt x="580036" y="0"/>
                    <a:pt x="624518" y="0"/>
                  </a:cubicBezTo>
                  <a:cubicBezTo>
                    <a:pt x="680620" y="0"/>
                    <a:pt x="691002" y="57721"/>
                    <a:pt x="701004" y="113443"/>
                  </a:cubicBezTo>
                  <a:cubicBezTo>
                    <a:pt x="705957" y="141256"/>
                    <a:pt x="711195" y="170117"/>
                    <a:pt x="721482" y="194024"/>
                  </a:cubicBezTo>
                  <a:cubicBezTo>
                    <a:pt x="723292" y="198215"/>
                    <a:pt x="724816" y="200692"/>
                    <a:pt x="725864" y="202121"/>
                  </a:cubicBezTo>
                  <a:cubicBezTo>
                    <a:pt x="739104" y="192310"/>
                    <a:pt x="759773" y="141827"/>
                    <a:pt x="787395" y="51721"/>
                  </a:cubicBezTo>
                  <a:lnTo>
                    <a:pt x="790062" y="43148"/>
                  </a:lnTo>
                  <a:cubicBezTo>
                    <a:pt x="798921" y="14478"/>
                    <a:pt x="822162" y="-1048"/>
                    <a:pt x="847974" y="4477"/>
                  </a:cubicBezTo>
                  <a:cubicBezTo>
                    <a:pt x="893599" y="14288"/>
                    <a:pt x="935223" y="84296"/>
                    <a:pt x="918745" y="214693"/>
                  </a:cubicBezTo>
                  <a:cubicBezTo>
                    <a:pt x="917602" y="223552"/>
                    <a:pt x="909506" y="229743"/>
                    <a:pt x="900648" y="228695"/>
                  </a:cubicBezTo>
                  <a:cubicBezTo>
                    <a:pt x="891789" y="227552"/>
                    <a:pt x="885503" y="219456"/>
                    <a:pt x="886646" y="210598"/>
                  </a:cubicBezTo>
                  <a:cubicBezTo>
                    <a:pt x="901981" y="89440"/>
                    <a:pt x="862643" y="40672"/>
                    <a:pt x="841116" y="36100"/>
                  </a:cubicBezTo>
                  <a:cubicBezTo>
                    <a:pt x="828734" y="33338"/>
                    <a:pt x="823209" y="45339"/>
                    <a:pt x="820923" y="52578"/>
                  </a:cubicBezTo>
                  <a:lnTo>
                    <a:pt x="818352" y="61055"/>
                  </a:lnTo>
                  <a:cubicBezTo>
                    <a:pt x="783395" y="175260"/>
                    <a:pt x="759582" y="233553"/>
                    <a:pt x="726531" y="235363"/>
                  </a:cubicBezTo>
                  <a:cubicBezTo>
                    <a:pt x="711957" y="235934"/>
                    <a:pt x="700337" y="226504"/>
                    <a:pt x="691764" y="206692"/>
                  </a:cubicBezTo>
                  <a:cubicBezTo>
                    <a:pt x="679953" y="179356"/>
                    <a:pt x="674429" y="148590"/>
                    <a:pt x="669095" y="118967"/>
                  </a:cubicBezTo>
                  <a:cubicBezTo>
                    <a:pt x="658522" y="59912"/>
                    <a:pt x="650712" y="32194"/>
                    <a:pt x="624518" y="32194"/>
                  </a:cubicBezTo>
                  <a:cubicBezTo>
                    <a:pt x="604992" y="32194"/>
                    <a:pt x="577941" y="134874"/>
                    <a:pt x="564891" y="184118"/>
                  </a:cubicBezTo>
                  <a:cubicBezTo>
                    <a:pt x="541269" y="273463"/>
                    <a:pt x="526506" y="324421"/>
                    <a:pt x="497835" y="331470"/>
                  </a:cubicBezTo>
                  <a:cubicBezTo>
                    <a:pt x="491549" y="332994"/>
                    <a:pt x="479166" y="333566"/>
                    <a:pt x="466784" y="320135"/>
                  </a:cubicBezTo>
                  <a:cubicBezTo>
                    <a:pt x="437161" y="287846"/>
                    <a:pt x="435161" y="226314"/>
                    <a:pt x="433256" y="166878"/>
                  </a:cubicBezTo>
                  <a:cubicBezTo>
                    <a:pt x="431541" y="115252"/>
                    <a:pt x="429732" y="56674"/>
                    <a:pt x="405919" y="55626"/>
                  </a:cubicBezTo>
                  <a:cubicBezTo>
                    <a:pt x="382297" y="54959"/>
                    <a:pt x="351912" y="148590"/>
                    <a:pt x="333815" y="204788"/>
                  </a:cubicBezTo>
                  <a:cubicBezTo>
                    <a:pt x="307145" y="287655"/>
                    <a:pt x="289333" y="338900"/>
                    <a:pt x="260187" y="348996"/>
                  </a:cubicBezTo>
                  <a:cubicBezTo>
                    <a:pt x="253329" y="351377"/>
                    <a:pt x="242756" y="352520"/>
                    <a:pt x="231040" y="344710"/>
                  </a:cubicBezTo>
                  <a:cubicBezTo>
                    <a:pt x="195036" y="320516"/>
                    <a:pt x="190940" y="262318"/>
                    <a:pt x="187035" y="206026"/>
                  </a:cubicBezTo>
                  <a:cubicBezTo>
                    <a:pt x="183987" y="162020"/>
                    <a:pt x="180558" y="112204"/>
                    <a:pt x="160269" y="104870"/>
                  </a:cubicBezTo>
                  <a:cubicBezTo>
                    <a:pt x="159412" y="104489"/>
                    <a:pt x="157793" y="105156"/>
                    <a:pt x="156650" y="105727"/>
                  </a:cubicBezTo>
                  <a:cubicBezTo>
                    <a:pt x="118550" y="125254"/>
                    <a:pt x="59781" y="289750"/>
                    <a:pt x="31777" y="388906"/>
                  </a:cubicBezTo>
                  <a:cubicBezTo>
                    <a:pt x="29682" y="396335"/>
                    <a:pt x="23205" y="401002"/>
                    <a:pt x="16156" y="401002"/>
                  </a:cubicBezTo>
                  <a:close/>
                </a:path>
              </a:pathLst>
            </a:custGeom>
            <a:solidFill>
              <a:srgbClr val="FFFFFF"/>
            </a:solidFill>
            <a:ln w="9525" cap="flat">
              <a:noFill/>
              <a:prstDash val="solid"/>
              <a:miter/>
            </a:ln>
          </p:spPr>
          <p:txBody>
            <a:bodyPr rtlCol="0" anchor="ctr"/>
            <a:lstStyle/>
            <a:p>
              <a:endParaRPr lang="en-US"/>
            </a:p>
          </p:txBody>
        </p:sp>
      </p:grpSp>
      <p:grpSp>
        <p:nvGrpSpPr>
          <p:cNvPr id="35" name="Group 34">
            <a:extLst>
              <a:ext uri="{FF2B5EF4-FFF2-40B4-BE49-F238E27FC236}">
                <a16:creationId xmlns:a16="http://schemas.microsoft.com/office/drawing/2014/main" id="{8F98D814-DAE7-43B9-A5BB-FE2D9AD30BF2}"/>
              </a:ext>
            </a:extLst>
          </p:cNvPr>
          <p:cNvGrpSpPr/>
          <p:nvPr/>
        </p:nvGrpSpPr>
        <p:grpSpPr>
          <a:xfrm>
            <a:off x="17159459" y="6963085"/>
            <a:ext cx="2047978" cy="2263250"/>
            <a:chOff x="14445081" y="911018"/>
            <a:chExt cx="2047978" cy="2263250"/>
          </a:xfrm>
        </p:grpSpPr>
        <p:sp>
          <p:nvSpPr>
            <p:cNvPr id="36" name="Rectangle: Rounded Corners 35">
              <a:extLst>
                <a:ext uri="{FF2B5EF4-FFF2-40B4-BE49-F238E27FC236}">
                  <a16:creationId xmlns:a16="http://schemas.microsoft.com/office/drawing/2014/main" id="{655C7984-C1E7-4C5B-989F-CFCCE259734D}"/>
                </a:ext>
              </a:extLst>
            </p:cNvPr>
            <p:cNvSpPr/>
            <p:nvPr/>
          </p:nvSpPr>
          <p:spPr>
            <a:xfrm>
              <a:off x="14445081" y="911018"/>
              <a:ext cx="2047978" cy="2263250"/>
            </a:xfrm>
            <a:prstGeom prst="roundRect">
              <a:avLst>
                <a:gd name="adj" fmla="val 13476"/>
              </a:avLst>
            </a:prstGeom>
            <a:gradFill flip="none" rotWithShape="1">
              <a:gsLst>
                <a:gs pos="0">
                  <a:schemeClr val="accent2"/>
                </a:gs>
                <a:gs pos="100000">
                  <a:schemeClr val="accent4"/>
                </a:gs>
              </a:gsLst>
              <a:path path="circle">
                <a:fillToRect l="100000" t="100000"/>
              </a:path>
              <a:tileRect r="-100000" b="-100000"/>
            </a:gradFill>
            <a:ln w="9525" cap="flat">
              <a:noFill/>
              <a:prstDash val="solid"/>
              <a:miter/>
            </a:ln>
            <a:effectLst>
              <a:outerShdw blurRad="1270000" sx="102000" sy="102000" algn="ctr" rotWithShape="0">
                <a:schemeClr val="accent2">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37" name="TextBox 36">
              <a:extLst>
                <a:ext uri="{FF2B5EF4-FFF2-40B4-BE49-F238E27FC236}">
                  <a16:creationId xmlns:a16="http://schemas.microsoft.com/office/drawing/2014/main" id="{EB390B2C-CA6F-45FA-BDEB-99B15F12CF56}"/>
                </a:ext>
              </a:extLst>
            </p:cNvPr>
            <p:cNvSpPr txBox="1"/>
            <p:nvPr/>
          </p:nvSpPr>
          <p:spPr>
            <a:xfrm>
              <a:off x="14679439" y="927086"/>
              <a:ext cx="1079142" cy="1569660"/>
            </a:xfrm>
            <a:prstGeom prst="rect">
              <a:avLst/>
            </a:prstGeom>
            <a:noFill/>
          </p:spPr>
          <p:txBody>
            <a:bodyPr wrap="none" rtlCol="0">
              <a:spAutoFit/>
            </a:bodyPr>
            <a:lstStyle/>
            <a:p>
              <a:pPr algn="l"/>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a:t>
              </a:r>
            </a:p>
          </p:txBody>
        </p:sp>
        <p:cxnSp>
          <p:nvCxnSpPr>
            <p:cNvPr id="38" name="Straight Connector 37">
              <a:extLst>
                <a:ext uri="{FF2B5EF4-FFF2-40B4-BE49-F238E27FC236}">
                  <a16:creationId xmlns:a16="http://schemas.microsoft.com/office/drawing/2014/main" id="{772B064F-55BC-482C-BDFC-021100AB0E6D}"/>
                </a:ext>
              </a:extLst>
            </p:cNvPr>
            <p:cNvCxnSpPr/>
            <p:nvPr/>
          </p:nvCxnSpPr>
          <p:spPr>
            <a:xfrm>
              <a:off x="14761029" y="2434046"/>
              <a:ext cx="1058091"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4E0FDB64-C616-4535-A606-8CD8EDE52BEF}"/>
                </a:ext>
              </a:extLst>
            </p:cNvPr>
            <p:cNvCxnSpPr>
              <a:cxnSpLocks/>
            </p:cNvCxnSpPr>
            <p:nvPr/>
          </p:nvCxnSpPr>
          <p:spPr>
            <a:xfrm>
              <a:off x="14761029" y="2657203"/>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48DF29A-E864-4A2B-99C5-C52005F3D494}"/>
                </a:ext>
              </a:extLst>
            </p:cNvPr>
            <p:cNvCxnSpPr>
              <a:cxnSpLocks/>
            </p:cNvCxnSpPr>
            <p:nvPr/>
          </p:nvCxnSpPr>
          <p:spPr>
            <a:xfrm>
              <a:off x="14761029" y="2774224"/>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8811ADD4-5D3B-41CD-BDD2-C01C04416BD9}"/>
              </a:ext>
            </a:extLst>
          </p:cNvPr>
          <p:cNvGrpSpPr/>
          <p:nvPr/>
        </p:nvGrpSpPr>
        <p:grpSpPr>
          <a:xfrm>
            <a:off x="19660094" y="6963085"/>
            <a:ext cx="2047978" cy="2263250"/>
            <a:chOff x="14445081" y="911018"/>
            <a:chExt cx="2047978" cy="2263250"/>
          </a:xfrm>
        </p:grpSpPr>
        <p:sp>
          <p:nvSpPr>
            <p:cNvPr id="42" name="Rectangle: Rounded Corners 41">
              <a:extLst>
                <a:ext uri="{FF2B5EF4-FFF2-40B4-BE49-F238E27FC236}">
                  <a16:creationId xmlns:a16="http://schemas.microsoft.com/office/drawing/2014/main" id="{EC3F358D-67F2-414D-9E68-946E11F3BA6C}"/>
                </a:ext>
              </a:extLst>
            </p:cNvPr>
            <p:cNvSpPr/>
            <p:nvPr/>
          </p:nvSpPr>
          <p:spPr>
            <a:xfrm>
              <a:off x="14445081" y="911018"/>
              <a:ext cx="2047978" cy="2263250"/>
            </a:xfrm>
            <a:prstGeom prst="roundRect">
              <a:avLst>
                <a:gd name="adj" fmla="val 13476"/>
              </a:avLst>
            </a:prstGeom>
            <a:gradFill flip="none" rotWithShape="1">
              <a:gsLst>
                <a:gs pos="0">
                  <a:schemeClr val="accent1"/>
                </a:gs>
                <a:gs pos="97000">
                  <a:schemeClr val="accent1">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43" name="TextBox 42">
              <a:extLst>
                <a:ext uri="{FF2B5EF4-FFF2-40B4-BE49-F238E27FC236}">
                  <a16:creationId xmlns:a16="http://schemas.microsoft.com/office/drawing/2014/main" id="{DE2DF57E-8592-48F9-857A-788D013FE925}"/>
                </a:ext>
              </a:extLst>
            </p:cNvPr>
            <p:cNvSpPr txBox="1"/>
            <p:nvPr/>
          </p:nvSpPr>
          <p:spPr>
            <a:xfrm>
              <a:off x="14679439" y="927086"/>
              <a:ext cx="1079142" cy="1569660"/>
            </a:xfrm>
            <a:prstGeom prst="rect">
              <a:avLst/>
            </a:prstGeom>
            <a:noFill/>
          </p:spPr>
          <p:txBody>
            <a:bodyPr wrap="none" rtlCol="0">
              <a:spAutoFit/>
            </a:bodyPr>
            <a:lstStyle/>
            <a:p>
              <a:pPr algn="l"/>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D</a:t>
              </a:r>
            </a:p>
          </p:txBody>
        </p:sp>
        <p:cxnSp>
          <p:nvCxnSpPr>
            <p:cNvPr id="44" name="Straight Connector 43">
              <a:extLst>
                <a:ext uri="{FF2B5EF4-FFF2-40B4-BE49-F238E27FC236}">
                  <a16:creationId xmlns:a16="http://schemas.microsoft.com/office/drawing/2014/main" id="{DAF3ABB9-A71B-47F4-B2D7-838AC948C955}"/>
                </a:ext>
              </a:extLst>
            </p:cNvPr>
            <p:cNvCxnSpPr/>
            <p:nvPr/>
          </p:nvCxnSpPr>
          <p:spPr>
            <a:xfrm>
              <a:off x="14761029" y="2434046"/>
              <a:ext cx="1058091"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53C6DA0A-CB8D-45FD-83A8-2000CA20A119}"/>
                </a:ext>
              </a:extLst>
            </p:cNvPr>
            <p:cNvCxnSpPr>
              <a:cxnSpLocks/>
            </p:cNvCxnSpPr>
            <p:nvPr/>
          </p:nvCxnSpPr>
          <p:spPr>
            <a:xfrm>
              <a:off x="14761029" y="2657203"/>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F847009-FF9D-44CD-905F-0781370F03AB}"/>
                </a:ext>
              </a:extLst>
            </p:cNvPr>
            <p:cNvCxnSpPr>
              <a:cxnSpLocks/>
            </p:cNvCxnSpPr>
            <p:nvPr/>
          </p:nvCxnSpPr>
          <p:spPr>
            <a:xfrm>
              <a:off x="14761029" y="2774224"/>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10B53189-3620-4718-8530-41A6E05D89DE}"/>
              </a:ext>
            </a:extLst>
          </p:cNvPr>
          <p:cNvGrpSpPr/>
          <p:nvPr/>
        </p:nvGrpSpPr>
        <p:grpSpPr>
          <a:xfrm>
            <a:off x="9490492" y="8308469"/>
            <a:ext cx="4473760" cy="6245269"/>
            <a:chOff x="4043337" y="5095875"/>
            <a:chExt cx="2517664" cy="3514603"/>
          </a:xfrm>
        </p:grpSpPr>
        <p:sp>
          <p:nvSpPr>
            <p:cNvPr id="48" name="Freeform: Shape 47">
              <a:extLst>
                <a:ext uri="{FF2B5EF4-FFF2-40B4-BE49-F238E27FC236}">
                  <a16:creationId xmlns:a16="http://schemas.microsoft.com/office/drawing/2014/main" id="{76BB089F-4169-450E-97CE-FFBAC1A9D056}"/>
                </a:ext>
              </a:extLst>
            </p:cNvPr>
            <p:cNvSpPr/>
            <p:nvPr/>
          </p:nvSpPr>
          <p:spPr>
            <a:xfrm>
              <a:off x="6307156" y="5297399"/>
              <a:ext cx="85725" cy="114300"/>
            </a:xfrm>
            <a:custGeom>
              <a:avLst/>
              <a:gdLst>
                <a:gd name="connsiteX0" fmla="*/ 45741 w 85725"/>
                <a:gd name="connsiteY0" fmla="*/ 0 h 114300"/>
                <a:gd name="connsiteX1" fmla="*/ 90773 w 85725"/>
                <a:gd name="connsiteY1" fmla="*/ 20165 h 114300"/>
                <a:gd name="connsiteX2" fmla="*/ 45032 w 85725"/>
                <a:gd name="connsiteY2" fmla="*/ 122313 h 114300"/>
                <a:gd name="connsiteX3" fmla="*/ 0 w 85725"/>
                <a:gd name="connsiteY3" fmla="*/ 102148 h 114300"/>
              </a:gdLst>
              <a:ahLst/>
              <a:cxnLst>
                <a:cxn ang="0">
                  <a:pos x="connsiteX0" y="connsiteY0"/>
                </a:cxn>
                <a:cxn ang="0">
                  <a:pos x="connsiteX1" y="connsiteY1"/>
                </a:cxn>
                <a:cxn ang="0">
                  <a:pos x="connsiteX2" y="connsiteY2"/>
                </a:cxn>
                <a:cxn ang="0">
                  <a:pos x="connsiteX3" y="connsiteY3"/>
                </a:cxn>
              </a:cxnLst>
              <a:rect l="l" t="t" r="r" b="b"/>
              <a:pathLst>
                <a:path w="85725" h="114300">
                  <a:moveTo>
                    <a:pt x="45741" y="0"/>
                  </a:moveTo>
                  <a:lnTo>
                    <a:pt x="90773" y="20165"/>
                  </a:lnTo>
                  <a:lnTo>
                    <a:pt x="45032" y="122313"/>
                  </a:lnTo>
                  <a:lnTo>
                    <a:pt x="0" y="102148"/>
                  </a:lnTo>
                  <a:close/>
                </a:path>
              </a:pathLst>
            </a:custGeom>
            <a:solidFill>
              <a:srgbClr val="FFB2BA"/>
            </a:solidFill>
            <a:ln w="95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C58D1B2E-1025-48A7-AAFC-21EBCD5F963D}"/>
                </a:ext>
              </a:extLst>
            </p:cNvPr>
            <p:cNvSpPr/>
            <p:nvPr/>
          </p:nvSpPr>
          <p:spPr>
            <a:xfrm>
              <a:off x="6209226" y="7995044"/>
              <a:ext cx="66675" cy="152400"/>
            </a:xfrm>
            <a:custGeom>
              <a:avLst/>
              <a:gdLst>
                <a:gd name="connsiteX0" fmla="*/ 60434 w 66675"/>
                <a:gd name="connsiteY0" fmla="*/ 158074 h 152400"/>
                <a:gd name="connsiteX1" fmla="*/ 0 w 66675"/>
                <a:gd name="connsiteY1" fmla="*/ 153840 h 152400"/>
                <a:gd name="connsiteX2" fmla="*/ 10779 w 66675"/>
                <a:gd name="connsiteY2" fmla="*/ 0 h 152400"/>
                <a:gd name="connsiteX3" fmla="*/ 71213 w 66675"/>
                <a:gd name="connsiteY3" fmla="*/ 4234 h 152400"/>
              </a:gdLst>
              <a:ahLst/>
              <a:cxnLst>
                <a:cxn ang="0">
                  <a:pos x="connsiteX0" y="connsiteY0"/>
                </a:cxn>
                <a:cxn ang="0">
                  <a:pos x="connsiteX1" y="connsiteY1"/>
                </a:cxn>
                <a:cxn ang="0">
                  <a:pos x="connsiteX2" y="connsiteY2"/>
                </a:cxn>
                <a:cxn ang="0">
                  <a:pos x="connsiteX3" y="connsiteY3"/>
                </a:cxn>
              </a:cxnLst>
              <a:rect l="l" t="t" r="r" b="b"/>
              <a:pathLst>
                <a:path w="66675" h="152400">
                  <a:moveTo>
                    <a:pt x="60434" y="158074"/>
                  </a:moveTo>
                  <a:lnTo>
                    <a:pt x="0" y="153840"/>
                  </a:lnTo>
                  <a:lnTo>
                    <a:pt x="10779" y="0"/>
                  </a:lnTo>
                  <a:lnTo>
                    <a:pt x="71213" y="4234"/>
                  </a:lnTo>
                  <a:close/>
                </a:path>
              </a:pathLst>
            </a:custGeom>
            <a:solidFill>
              <a:srgbClr val="FFB2BA"/>
            </a:solidFill>
            <a:ln w="95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194ED8B2-38AA-42A7-A665-1C8300037B53}"/>
                </a:ext>
              </a:extLst>
            </p:cNvPr>
            <p:cNvSpPr/>
            <p:nvPr/>
          </p:nvSpPr>
          <p:spPr>
            <a:xfrm>
              <a:off x="6142262" y="8120063"/>
              <a:ext cx="361950" cy="171450"/>
            </a:xfrm>
            <a:custGeom>
              <a:avLst/>
              <a:gdLst>
                <a:gd name="connsiteX0" fmla="*/ 151944 w 361950"/>
                <a:gd name="connsiteY0" fmla="*/ 35052 h 171450"/>
                <a:gd name="connsiteX1" fmla="*/ 228049 w 361950"/>
                <a:gd name="connsiteY1" fmla="*/ 76486 h 171450"/>
                <a:gd name="connsiteX2" fmla="*/ 336919 w 361950"/>
                <a:gd name="connsiteY2" fmla="*/ 95821 h 171450"/>
                <a:gd name="connsiteX3" fmla="*/ 335872 w 361950"/>
                <a:gd name="connsiteY3" fmla="*/ 165259 h 171450"/>
                <a:gd name="connsiteX4" fmla="*/ 3640 w 361950"/>
                <a:gd name="connsiteY4" fmla="*/ 152876 h 171450"/>
                <a:gd name="connsiteX5" fmla="*/ 41359 w 361950"/>
                <a:gd name="connsiteY5" fmla="*/ 41243 h 171450"/>
                <a:gd name="connsiteX6" fmla="*/ 53170 w 361950"/>
                <a:gd name="connsiteY6" fmla="*/ 0 h 171450"/>
                <a:gd name="connsiteX7" fmla="*/ 152896 w 361950"/>
                <a:gd name="connsiteY7" fmla="*/ 6953 h 171450"/>
                <a:gd name="connsiteX8" fmla="*/ 151944 w 361950"/>
                <a:gd name="connsiteY8" fmla="*/ 3505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1950" h="171450">
                  <a:moveTo>
                    <a:pt x="151944" y="35052"/>
                  </a:moveTo>
                  <a:cubicBezTo>
                    <a:pt x="151944" y="35052"/>
                    <a:pt x="187758" y="63055"/>
                    <a:pt x="228049" y="76486"/>
                  </a:cubicBezTo>
                  <a:cubicBezTo>
                    <a:pt x="268339" y="89916"/>
                    <a:pt x="294533" y="80296"/>
                    <a:pt x="336919" y="95821"/>
                  </a:cubicBezTo>
                  <a:cubicBezTo>
                    <a:pt x="379306" y="111347"/>
                    <a:pt x="378163" y="165259"/>
                    <a:pt x="335872" y="165259"/>
                  </a:cubicBezTo>
                  <a:cubicBezTo>
                    <a:pt x="293485" y="165259"/>
                    <a:pt x="12974" y="191453"/>
                    <a:pt x="3640" y="152876"/>
                  </a:cubicBezTo>
                  <a:cubicBezTo>
                    <a:pt x="-12934" y="84201"/>
                    <a:pt x="31929" y="70390"/>
                    <a:pt x="41359" y="41243"/>
                  </a:cubicBezTo>
                  <a:cubicBezTo>
                    <a:pt x="50693" y="12002"/>
                    <a:pt x="53170" y="0"/>
                    <a:pt x="53170" y="0"/>
                  </a:cubicBezTo>
                  <a:lnTo>
                    <a:pt x="152896" y="6953"/>
                  </a:lnTo>
                  <a:lnTo>
                    <a:pt x="151944" y="35052"/>
                  </a:lnTo>
                  <a:close/>
                </a:path>
              </a:pathLst>
            </a:custGeom>
            <a:solidFill>
              <a:srgbClr val="001149"/>
            </a:solidFill>
            <a:ln w="95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B32B88B2-E584-4597-9DC4-7D7B94200F29}"/>
                </a:ext>
              </a:extLst>
            </p:cNvPr>
            <p:cNvSpPr/>
            <p:nvPr/>
          </p:nvSpPr>
          <p:spPr>
            <a:xfrm>
              <a:off x="4351201" y="6572155"/>
              <a:ext cx="2209800" cy="1466850"/>
            </a:xfrm>
            <a:custGeom>
              <a:avLst/>
              <a:gdLst>
                <a:gd name="connsiteX0" fmla="*/ 2214943 w 2209800"/>
                <a:gd name="connsiteY0" fmla="*/ 296037 h 1466850"/>
                <a:gd name="connsiteX1" fmla="*/ 2210562 w 2209800"/>
                <a:gd name="connsiteY1" fmla="*/ 347091 h 1466850"/>
                <a:gd name="connsiteX2" fmla="*/ 2032159 w 2209800"/>
                <a:gd name="connsiteY2" fmla="*/ 1380553 h 1466850"/>
                <a:gd name="connsiteX3" fmla="*/ 1921764 w 2209800"/>
                <a:gd name="connsiteY3" fmla="*/ 1473518 h 1466850"/>
                <a:gd name="connsiteX4" fmla="*/ 1873663 w 2209800"/>
                <a:gd name="connsiteY4" fmla="*/ 1473518 h 1466850"/>
                <a:gd name="connsiteX5" fmla="*/ 1763268 w 2209800"/>
                <a:gd name="connsiteY5" fmla="*/ 1380553 h 1466850"/>
                <a:gd name="connsiteX6" fmla="*/ 1738217 w 2209800"/>
                <a:gd name="connsiteY6" fmla="*/ 1318260 h 1466850"/>
                <a:gd name="connsiteX7" fmla="*/ 1673162 w 2209800"/>
                <a:gd name="connsiteY7" fmla="*/ 858679 h 1466850"/>
                <a:gd name="connsiteX8" fmla="*/ 270415 w 2209800"/>
                <a:gd name="connsiteY8" fmla="*/ 1404747 h 1466850"/>
                <a:gd name="connsiteX9" fmla="*/ 0 w 2209800"/>
                <a:gd name="connsiteY9" fmla="*/ 710184 h 1466850"/>
                <a:gd name="connsiteX10" fmla="*/ 1543812 w 2209800"/>
                <a:gd name="connsiteY10" fmla="*/ 109252 h 1466850"/>
                <a:gd name="connsiteX11" fmla="*/ 1737836 w 2209800"/>
                <a:gd name="connsiteY11" fmla="*/ 33814 h 1466850"/>
                <a:gd name="connsiteX12" fmla="*/ 1918049 w 2209800"/>
                <a:gd name="connsiteY12" fmla="*/ 0 h 1466850"/>
                <a:gd name="connsiteX13" fmla="*/ 2214943 w 2209800"/>
                <a:gd name="connsiteY13" fmla="*/ 296037 h 146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800" h="1466850">
                  <a:moveTo>
                    <a:pt x="2214943" y="296037"/>
                  </a:moveTo>
                  <a:cubicBezTo>
                    <a:pt x="2214943" y="312801"/>
                    <a:pt x="2213515" y="329851"/>
                    <a:pt x="2210562" y="347091"/>
                  </a:cubicBezTo>
                  <a:lnTo>
                    <a:pt x="2032159" y="1380553"/>
                  </a:lnTo>
                  <a:cubicBezTo>
                    <a:pt x="2022920" y="1434275"/>
                    <a:pt x="1976247" y="1473518"/>
                    <a:pt x="1921764" y="1473518"/>
                  </a:cubicBezTo>
                  <a:lnTo>
                    <a:pt x="1873663" y="1473518"/>
                  </a:lnTo>
                  <a:cubicBezTo>
                    <a:pt x="1819180" y="1473518"/>
                    <a:pt x="1772507" y="1434275"/>
                    <a:pt x="1763268" y="1380553"/>
                  </a:cubicBezTo>
                  <a:cubicBezTo>
                    <a:pt x="1754600" y="1359599"/>
                    <a:pt x="1746218" y="1338739"/>
                    <a:pt x="1738217" y="1318260"/>
                  </a:cubicBezTo>
                  <a:cubicBezTo>
                    <a:pt x="1663065" y="1125474"/>
                    <a:pt x="1623536" y="959072"/>
                    <a:pt x="1673162" y="858679"/>
                  </a:cubicBezTo>
                  <a:lnTo>
                    <a:pt x="270415" y="1404747"/>
                  </a:lnTo>
                  <a:lnTo>
                    <a:pt x="0" y="710184"/>
                  </a:lnTo>
                  <a:lnTo>
                    <a:pt x="1543812" y="109252"/>
                  </a:lnTo>
                  <a:lnTo>
                    <a:pt x="1737836" y="33814"/>
                  </a:lnTo>
                  <a:cubicBezTo>
                    <a:pt x="1795272" y="11430"/>
                    <a:pt x="1856423" y="0"/>
                    <a:pt x="1918049" y="0"/>
                  </a:cubicBezTo>
                  <a:cubicBezTo>
                    <a:pt x="2084737" y="-95"/>
                    <a:pt x="2214943" y="135731"/>
                    <a:pt x="2214943" y="296037"/>
                  </a:cubicBezTo>
                  <a:close/>
                </a:path>
              </a:pathLst>
            </a:custGeom>
            <a:solidFill>
              <a:srgbClr val="100C87"/>
            </a:solidFill>
            <a:ln w="952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11C479C7-D969-4B6A-8451-F4935DDE2AFC}"/>
                </a:ext>
              </a:extLst>
            </p:cNvPr>
            <p:cNvSpPr/>
            <p:nvPr/>
          </p:nvSpPr>
          <p:spPr>
            <a:xfrm>
              <a:off x="6176000" y="6571964"/>
              <a:ext cx="9525" cy="9525"/>
            </a:xfrm>
            <a:custGeom>
              <a:avLst/>
              <a:gdLst>
                <a:gd name="connsiteX0" fmla="*/ 191 w 0"/>
                <a:gd name="connsiteY0" fmla="*/ 0 h 0"/>
                <a:gd name="connsiteX1" fmla="*/ 191 w 0"/>
                <a:gd name="connsiteY1" fmla="*/ 95 h 0"/>
                <a:gd name="connsiteX2" fmla="*/ 0 w 0"/>
                <a:gd name="connsiteY2" fmla="*/ 95 h 0"/>
              </a:gdLst>
              <a:ahLst/>
              <a:cxnLst>
                <a:cxn ang="0">
                  <a:pos x="connsiteX0" y="connsiteY0"/>
                </a:cxn>
                <a:cxn ang="0">
                  <a:pos x="connsiteX1" y="connsiteY1"/>
                </a:cxn>
                <a:cxn ang="0">
                  <a:pos x="connsiteX2" y="connsiteY2"/>
                </a:cxn>
              </a:cxnLst>
              <a:rect l="l" t="t" r="r" b="b"/>
              <a:pathLst>
                <a:path>
                  <a:moveTo>
                    <a:pt x="191" y="0"/>
                  </a:moveTo>
                  <a:lnTo>
                    <a:pt x="191" y="95"/>
                  </a:lnTo>
                  <a:lnTo>
                    <a:pt x="0" y="95"/>
                  </a:lnTo>
                  <a:close/>
                </a:path>
              </a:pathLst>
            </a:custGeom>
            <a:solidFill>
              <a:srgbClr val="080872"/>
            </a:solidFill>
            <a:ln w="95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27B510E8-2631-43AE-B4BB-8956732F6E10}"/>
                </a:ext>
              </a:extLst>
            </p:cNvPr>
            <p:cNvSpPr/>
            <p:nvPr/>
          </p:nvSpPr>
          <p:spPr>
            <a:xfrm>
              <a:off x="4185932" y="8298745"/>
              <a:ext cx="152400" cy="66675"/>
            </a:xfrm>
            <a:custGeom>
              <a:avLst/>
              <a:gdLst>
                <a:gd name="connsiteX0" fmla="*/ 2502 w 152400"/>
                <a:gd name="connsiteY0" fmla="*/ 66893 h 66675"/>
                <a:gd name="connsiteX1" fmla="*/ 0 w 152400"/>
                <a:gd name="connsiteY1" fmla="*/ 6369 h 66675"/>
                <a:gd name="connsiteX2" fmla="*/ 154071 w 152400"/>
                <a:gd name="connsiteY2" fmla="*/ 0 h 66675"/>
                <a:gd name="connsiteX3" fmla="*/ 156573 w 152400"/>
                <a:gd name="connsiteY3" fmla="*/ 60524 h 66675"/>
              </a:gdLst>
              <a:ahLst/>
              <a:cxnLst>
                <a:cxn ang="0">
                  <a:pos x="connsiteX0" y="connsiteY0"/>
                </a:cxn>
                <a:cxn ang="0">
                  <a:pos x="connsiteX1" y="connsiteY1"/>
                </a:cxn>
                <a:cxn ang="0">
                  <a:pos x="connsiteX2" y="connsiteY2"/>
                </a:cxn>
                <a:cxn ang="0">
                  <a:pos x="connsiteX3" y="connsiteY3"/>
                </a:cxn>
              </a:cxnLst>
              <a:rect l="l" t="t" r="r" b="b"/>
              <a:pathLst>
                <a:path w="152400" h="66675">
                  <a:moveTo>
                    <a:pt x="2502" y="66893"/>
                  </a:moveTo>
                  <a:lnTo>
                    <a:pt x="0" y="6369"/>
                  </a:lnTo>
                  <a:lnTo>
                    <a:pt x="154071" y="0"/>
                  </a:lnTo>
                  <a:lnTo>
                    <a:pt x="156573" y="60524"/>
                  </a:lnTo>
                  <a:close/>
                </a:path>
              </a:pathLst>
            </a:custGeom>
            <a:solidFill>
              <a:srgbClr val="FFB2BA"/>
            </a:soli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754403FE-635D-4723-9628-E0C2EBCAEB69}"/>
                </a:ext>
              </a:extLst>
            </p:cNvPr>
            <p:cNvSpPr/>
            <p:nvPr/>
          </p:nvSpPr>
          <p:spPr>
            <a:xfrm>
              <a:off x="4043337" y="8248528"/>
              <a:ext cx="171450" cy="361950"/>
            </a:xfrm>
            <a:custGeom>
              <a:avLst/>
              <a:gdLst>
                <a:gd name="connsiteX0" fmla="*/ 146034 w 171450"/>
                <a:gd name="connsiteY0" fmla="*/ 141663 h 361950"/>
                <a:gd name="connsiteX1" fmla="*/ 113363 w 171450"/>
                <a:gd name="connsiteY1" fmla="*/ 221864 h 361950"/>
                <a:gd name="connsiteX2" fmla="*/ 106315 w 171450"/>
                <a:gd name="connsiteY2" fmla="*/ 332163 h 361950"/>
                <a:gd name="connsiteX3" fmla="*/ 37163 w 171450"/>
                <a:gd name="connsiteY3" fmla="*/ 338831 h 361950"/>
                <a:gd name="connsiteX4" fmla="*/ 12589 w 171450"/>
                <a:gd name="connsiteY4" fmla="*/ 7266 h 361950"/>
                <a:gd name="connsiteX5" fmla="*/ 127746 w 171450"/>
                <a:gd name="connsiteY5" fmla="*/ 32317 h 361950"/>
                <a:gd name="connsiteX6" fmla="*/ 170037 w 171450"/>
                <a:gd name="connsiteY6" fmla="*/ 39556 h 361950"/>
                <a:gd name="connsiteX7" fmla="*/ 174133 w 171450"/>
                <a:gd name="connsiteY7" fmla="*/ 139378 h 361950"/>
                <a:gd name="connsiteX8" fmla="*/ 146034 w 171450"/>
                <a:gd name="connsiteY8" fmla="*/ 14166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361950">
                  <a:moveTo>
                    <a:pt x="146034" y="141663"/>
                  </a:moveTo>
                  <a:cubicBezTo>
                    <a:pt x="146034" y="141663"/>
                    <a:pt x="122221" y="180335"/>
                    <a:pt x="113363" y="221864"/>
                  </a:cubicBezTo>
                  <a:cubicBezTo>
                    <a:pt x="104505" y="263393"/>
                    <a:pt x="116887" y="288349"/>
                    <a:pt x="106315" y="332163"/>
                  </a:cubicBezTo>
                  <a:cubicBezTo>
                    <a:pt x="95647" y="375979"/>
                    <a:pt x="41926" y="380932"/>
                    <a:pt x="37163" y="338831"/>
                  </a:cubicBezTo>
                  <a:cubicBezTo>
                    <a:pt x="32401" y="296731"/>
                    <a:pt x="-24749" y="20887"/>
                    <a:pt x="12589" y="7266"/>
                  </a:cubicBezTo>
                  <a:cubicBezTo>
                    <a:pt x="78978" y="-16832"/>
                    <a:pt x="97647" y="26221"/>
                    <a:pt x="127746" y="32317"/>
                  </a:cubicBezTo>
                  <a:cubicBezTo>
                    <a:pt x="157845" y="38413"/>
                    <a:pt x="170037" y="39556"/>
                    <a:pt x="170037" y="39556"/>
                  </a:cubicBezTo>
                  <a:lnTo>
                    <a:pt x="174133" y="139378"/>
                  </a:lnTo>
                  <a:lnTo>
                    <a:pt x="146034" y="141663"/>
                  </a:lnTo>
                  <a:close/>
                </a:path>
              </a:pathLst>
            </a:custGeom>
            <a:solidFill>
              <a:srgbClr val="001149"/>
            </a:solid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FC63A739-2D9B-47DA-B7E3-05132D897F5E}"/>
                </a:ext>
              </a:extLst>
            </p:cNvPr>
            <p:cNvSpPr/>
            <p:nvPr/>
          </p:nvSpPr>
          <p:spPr>
            <a:xfrm>
              <a:off x="4180542" y="7074404"/>
              <a:ext cx="1876425" cy="1428750"/>
            </a:xfrm>
            <a:custGeom>
              <a:avLst/>
              <a:gdLst>
                <a:gd name="connsiteX0" fmla="*/ 1494824 w 1876425"/>
                <a:gd name="connsiteY0" fmla="*/ 1435327 h 1428750"/>
                <a:gd name="connsiteX1" fmla="*/ 196472 w 1876425"/>
                <a:gd name="connsiteY1" fmla="*/ 1360174 h 1428750"/>
                <a:gd name="connsiteX2" fmla="*/ 119700 w 1876425"/>
                <a:gd name="connsiteY2" fmla="*/ 1285213 h 1428750"/>
                <a:gd name="connsiteX3" fmla="*/ 115128 w 1876425"/>
                <a:gd name="connsiteY3" fmla="*/ 1229968 h 1428750"/>
                <a:gd name="connsiteX4" fmla="*/ 179803 w 1876425"/>
                <a:gd name="connsiteY4" fmla="*/ 1143386 h 1428750"/>
                <a:gd name="connsiteX5" fmla="*/ 724538 w 1876425"/>
                <a:gd name="connsiteY5" fmla="*/ 1028323 h 1428750"/>
                <a:gd name="connsiteX6" fmla="*/ 311057 w 1876425"/>
                <a:gd name="connsiteY6" fmla="*/ 847825 h 1428750"/>
                <a:gd name="connsiteX7" fmla="*/ 25688 w 1876425"/>
                <a:gd name="connsiteY7" fmla="*/ 211840 h 1428750"/>
                <a:gd name="connsiteX8" fmla="*/ 94840 w 1876425"/>
                <a:gd name="connsiteY8" fmla="*/ 100 h 1428750"/>
                <a:gd name="connsiteX9" fmla="*/ 94840 w 1876425"/>
                <a:gd name="connsiteY9" fmla="*/ 4 h 1428750"/>
                <a:gd name="connsiteX10" fmla="*/ 1254128 w 1876425"/>
                <a:gd name="connsiteY10" fmla="*/ 379766 h 1428750"/>
                <a:gd name="connsiteX11" fmla="*/ 1616364 w 1876425"/>
                <a:gd name="connsiteY11" fmla="*/ 594269 h 1428750"/>
                <a:gd name="connsiteX12" fmla="*/ 1878015 w 1876425"/>
                <a:gd name="connsiteY12" fmla="*/ 1037468 h 1428750"/>
                <a:gd name="connsiteX13" fmla="*/ 1878396 w 1876425"/>
                <a:gd name="connsiteY13" fmla="*/ 1042706 h 1428750"/>
                <a:gd name="connsiteX14" fmla="*/ 1494824 w 1876425"/>
                <a:gd name="connsiteY14" fmla="*/ 1435327 h 142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76425" h="1428750">
                  <a:moveTo>
                    <a:pt x="1494824" y="1435327"/>
                  </a:moveTo>
                  <a:lnTo>
                    <a:pt x="196472" y="1360174"/>
                  </a:lnTo>
                  <a:cubicBezTo>
                    <a:pt x="155800" y="1357888"/>
                    <a:pt x="123034" y="1325789"/>
                    <a:pt x="119700" y="1285213"/>
                  </a:cubicBezTo>
                  <a:lnTo>
                    <a:pt x="115128" y="1229968"/>
                  </a:lnTo>
                  <a:cubicBezTo>
                    <a:pt x="111794" y="1188915"/>
                    <a:pt x="139512" y="1151863"/>
                    <a:pt x="179803" y="1143386"/>
                  </a:cubicBezTo>
                  <a:cubicBezTo>
                    <a:pt x="375256" y="1051660"/>
                    <a:pt x="560327" y="999844"/>
                    <a:pt x="724538" y="1028323"/>
                  </a:cubicBezTo>
                  <a:lnTo>
                    <a:pt x="311057" y="847825"/>
                  </a:lnTo>
                  <a:cubicBezTo>
                    <a:pt x="66360" y="740954"/>
                    <a:pt x="-57179" y="465681"/>
                    <a:pt x="25688" y="211840"/>
                  </a:cubicBezTo>
                  <a:lnTo>
                    <a:pt x="94840" y="100"/>
                  </a:lnTo>
                  <a:lnTo>
                    <a:pt x="94840" y="4"/>
                  </a:lnTo>
                  <a:cubicBezTo>
                    <a:pt x="438788" y="-1043"/>
                    <a:pt x="892749" y="186123"/>
                    <a:pt x="1254128" y="379766"/>
                  </a:cubicBezTo>
                  <a:cubicBezTo>
                    <a:pt x="1392145" y="453680"/>
                    <a:pt x="1516637" y="528547"/>
                    <a:pt x="1616364" y="594269"/>
                  </a:cubicBezTo>
                  <a:cubicBezTo>
                    <a:pt x="1767144" y="693710"/>
                    <a:pt x="1863347" y="857445"/>
                    <a:pt x="1878015" y="1037468"/>
                  </a:cubicBezTo>
                  <a:lnTo>
                    <a:pt x="1878396" y="1042706"/>
                  </a:lnTo>
                  <a:cubicBezTo>
                    <a:pt x="1896208" y="1262829"/>
                    <a:pt x="1715328" y="1447995"/>
                    <a:pt x="1494824" y="1435327"/>
                  </a:cubicBezTo>
                  <a:close/>
                </a:path>
              </a:pathLst>
            </a:custGeom>
            <a:solidFill>
              <a:srgbClr val="080872"/>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CB3CC32A-62FD-4AC5-9978-AB8939816041}"/>
                </a:ext>
              </a:extLst>
            </p:cNvPr>
            <p:cNvSpPr/>
            <p:nvPr/>
          </p:nvSpPr>
          <p:spPr>
            <a:xfrm>
              <a:off x="4275382" y="5834444"/>
              <a:ext cx="1209675" cy="1628775"/>
            </a:xfrm>
            <a:custGeom>
              <a:avLst/>
              <a:gdLst>
                <a:gd name="connsiteX0" fmla="*/ 1215771 w 1209675"/>
                <a:gd name="connsiteY0" fmla="*/ 1334453 h 1628775"/>
                <a:gd name="connsiteX1" fmla="*/ 1159288 w 1209675"/>
                <a:gd name="connsiteY1" fmla="*/ 1619631 h 1628775"/>
                <a:gd name="connsiteX2" fmla="*/ 1159193 w 1209675"/>
                <a:gd name="connsiteY2" fmla="*/ 1619631 h 1628775"/>
                <a:gd name="connsiteX3" fmla="*/ 1052417 w 1209675"/>
                <a:gd name="connsiteY3" fmla="*/ 1632014 h 1628775"/>
                <a:gd name="connsiteX4" fmla="*/ 645319 w 1209675"/>
                <a:gd name="connsiteY4" fmla="*/ 1602962 h 1628775"/>
                <a:gd name="connsiteX5" fmla="*/ 0 w 1209675"/>
                <a:gd name="connsiteY5" fmla="*/ 1239965 h 1628775"/>
                <a:gd name="connsiteX6" fmla="*/ 191643 w 1209675"/>
                <a:gd name="connsiteY6" fmla="*/ 329660 h 1628775"/>
                <a:gd name="connsiteX7" fmla="*/ 597980 w 1209675"/>
                <a:gd name="connsiteY7" fmla="*/ 0 h 1628775"/>
                <a:gd name="connsiteX8" fmla="*/ 859631 w 1209675"/>
                <a:gd name="connsiteY8" fmla="*/ 92773 h 1628775"/>
                <a:gd name="connsiteX9" fmla="*/ 1004316 w 1209675"/>
                <a:gd name="connsiteY9" fmla="*/ 329660 h 1628775"/>
                <a:gd name="connsiteX10" fmla="*/ 1042988 w 1209675"/>
                <a:gd name="connsiteY10" fmla="*/ 458248 h 1628775"/>
                <a:gd name="connsiteX11" fmla="*/ 1215771 w 1209675"/>
                <a:gd name="connsiteY11" fmla="*/ 1334453 h 16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09675" h="1628775">
                  <a:moveTo>
                    <a:pt x="1215771" y="1334453"/>
                  </a:moveTo>
                  <a:cubicBezTo>
                    <a:pt x="1211199" y="1450848"/>
                    <a:pt x="1193197" y="1545622"/>
                    <a:pt x="1159288" y="1619631"/>
                  </a:cubicBezTo>
                  <a:cubicBezTo>
                    <a:pt x="1159288" y="1619631"/>
                    <a:pt x="1159288" y="1619631"/>
                    <a:pt x="1159193" y="1619631"/>
                  </a:cubicBezTo>
                  <a:cubicBezTo>
                    <a:pt x="1157288" y="1620107"/>
                    <a:pt x="1119378" y="1627823"/>
                    <a:pt x="1052417" y="1632014"/>
                  </a:cubicBezTo>
                  <a:cubicBezTo>
                    <a:pt x="963073" y="1637538"/>
                    <a:pt x="822103" y="1636586"/>
                    <a:pt x="645319" y="1602962"/>
                  </a:cubicBezTo>
                  <a:cubicBezTo>
                    <a:pt x="332327" y="1543431"/>
                    <a:pt x="0" y="1239965"/>
                    <a:pt x="0" y="1239965"/>
                  </a:cubicBezTo>
                  <a:lnTo>
                    <a:pt x="191643" y="329660"/>
                  </a:lnTo>
                  <a:cubicBezTo>
                    <a:pt x="232029" y="137541"/>
                    <a:pt x="401574" y="0"/>
                    <a:pt x="597980" y="0"/>
                  </a:cubicBezTo>
                  <a:cubicBezTo>
                    <a:pt x="696182" y="0"/>
                    <a:pt x="787622" y="34385"/>
                    <a:pt x="859631" y="92773"/>
                  </a:cubicBezTo>
                  <a:cubicBezTo>
                    <a:pt x="931640" y="151162"/>
                    <a:pt x="984123" y="233553"/>
                    <a:pt x="1004316" y="329660"/>
                  </a:cubicBezTo>
                  <a:cubicBezTo>
                    <a:pt x="1004316" y="329660"/>
                    <a:pt x="1020128" y="379476"/>
                    <a:pt x="1042988" y="458248"/>
                  </a:cubicBezTo>
                  <a:cubicBezTo>
                    <a:pt x="1106234" y="675989"/>
                    <a:pt x="1224343" y="1114997"/>
                    <a:pt x="1215771" y="1334453"/>
                  </a:cubicBezTo>
                  <a:close/>
                </a:path>
              </a:pathLst>
            </a:custGeom>
            <a:solidFill>
              <a:srgbClr val="FF2D5E"/>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D5562B03-FF61-493B-B34C-1739607BC1E6}"/>
                </a:ext>
              </a:extLst>
            </p:cNvPr>
            <p:cNvSpPr/>
            <p:nvPr/>
          </p:nvSpPr>
          <p:spPr>
            <a:xfrm>
              <a:off x="5434574" y="7454075"/>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cubicBezTo>
                    <a:pt x="0" y="95"/>
                    <a:pt x="0" y="95"/>
                    <a:pt x="0" y="0"/>
                  </a:cubicBezTo>
                  <a:cubicBezTo>
                    <a:pt x="0" y="0"/>
                    <a:pt x="0" y="0"/>
                    <a:pt x="0" y="0"/>
                  </a:cubicBezTo>
                  <a:close/>
                </a:path>
              </a:pathLst>
            </a:custGeom>
            <a:solidFill>
              <a:srgbClr val="FF2D5E"/>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A30381AE-FC1A-42B7-B2BE-AEB6A8806B1C}"/>
                </a:ext>
              </a:extLst>
            </p:cNvPr>
            <p:cNvSpPr/>
            <p:nvPr/>
          </p:nvSpPr>
          <p:spPr>
            <a:xfrm>
              <a:off x="4751727" y="5682901"/>
              <a:ext cx="266700" cy="257175"/>
            </a:xfrm>
            <a:custGeom>
              <a:avLst/>
              <a:gdLst>
                <a:gd name="connsiteX0" fmla="*/ 265557 w 266700"/>
                <a:gd name="connsiteY0" fmla="*/ 186309 h 257175"/>
                <a:gd name="connsiteX1" fmla="*/ 228505 w 266700"/>
                <a:gd name="connsiteY1" fmla="*/ 113443 h 257175"/>
                <a:gd name="connsiteX2" fmla="*/ 226409 w 266700"/>
                <a:gd name="connsiteY2" fmla="*/ 84963 h 257175"/>
                <a:gd name="connsiteX3" fmla="*/ 106394 w 266700"/>
                <a:gd name="connsiteY3" fmla="*/ 16859 h 257175"/>
                <a:gd name="connsiteX4" fmla="*/ 85058 w 266700"/>
                <a:gd name="connsiteY4" fmla="*/ 10382 h 257175"/>
                <a:gd name="connsiteX5" fmla="*/ 78295 w 266700"/>
                <a:gd name="connsiteY5" fmla="*/ 6191 h 257175"/>
                <a:gd name="connsiteX6" fmla="*/ 78200 w 266700"/>
                <a:gd name="connsiteY6" fmla="*/ 6096 h 257175"/>
                <a:gd name="connsiteX7" fmla="*/ 69532 w 266700"/>
                <a:gd name="connsiteY7" fmla="*/ 0 h 257175"/>
                <a:gd name="connsiteX8" fmla="*/ 68675 w 266700"/>
                <a:gd name="connsiteY8" fmla="*/ 72295 h 257175"/>
                <a:gd name="connsiteX9" fmla="*/ 64675 w 266700"/>
                <a:gd name="connsiteY9" fmla="*/ 100774 h 257175"/>
                <a:gd name="connsiteX10" fmla="*/ 0 w 266700"/>
                <a:gd name="connsiteY10" fmla="*/ 263747 h 257175"/>
                <a:gd name="connsiteX11" fmla="*/ 241363 w 266700"/>
                <a:gd name="connsiteY11" fmla="*/ 232791 h 257175"/>
                <a:gd name="connsiteX12" fmla="*/ 265557 w 266700"/>
                <a:gd name="connsiteY12" fmla="*/ 186309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257175">
                  <a:moveTo>
                    <a:pt x="265557" y="186309"/>
                  </a:moveTo>
                  <a:lnTo>
                    <a:pt x="228505" y="113443"/>
                  </a:lnTo>
                  <a:lnTo>
                    <a:pt x="226409" y="84963"/>
                  </a:lnTo>
                  <a:cubicBezTo>
                    <a:pt x="227552" y="84963"/>
                    <a:pt x="141351" y="32004"/>
                    <a:pt x="106394" y="16859"/>
                  </a:cubicBezTo>
                  <a:cubicBezTo>
                    <a:pt x="99346" y="16383"/>
                    <a:pt x="91916" y="14288"/>
                    <a:pt x="85058" y="10382"/>
                  </a:cubicBezTo>
                  <a:cubicBezTo>
                    <a:pt x="82772" y="9049"/>
                    <a:pt x="80486" y="7715"/>
                    <a:pt x="78295" y="6191"/>
                  </a:cubicBezTo>
                  <a:cubicBezTo>
                    <a:pt x="78200" y="6096"/>
                    <a:pt x="78200" y="6096"/>
                    <a:pt x="78200" y="6096"/>
                  </a:cubicBezTo>
                  <a:cubicBezTo>
                    <a:pt x="75247" y="4191"/>
                    <a:pt x="72295" y="2095"/>
                    <a:pt x="69532" y="0"/>
                  </a:cubicBezTo>
                  <a:lnTo>
                    <a:pt x="68675" y="72295"/>
                  </a:lnTo>
                  <a:cubicBezTo>
                    <a:pt x="68580" y="82010"/>
                    <a:pt x="67246" y="91440"/>
                    <a:pt x="64675" y="100774"/>
                  </a:cubicBezTo>
                  <a:cubicBezTo>
                    <a:pt x="57721" y="124968"/>
                    <a:pt x="6858" y="253174"/>
                    <a:pt x="0" y="263747"/>
                  </a:cubicBezTo>
                  <a:cubicBezTo>
                    <a:pt x="0" y="263747"/>
                    <a:pt x="156019" y="244412"/>
                    <a:pt x="241363" y="232791"/>
                  </a:cubicBezTo>
                  <a:cubicBezTo>
                    <a:pt x="263176" y="229743"/>
                    <a:pt x="275558" y="206026"/>
                    <a:pt x="265557" y="186309"/>
                  </a:cubicBezTo>
                  <a:close/>
                </a:path>
              </a:pathLst>
            </a:custGeom>
            <a:solidFill>
              <a:srgbClr val="F29EAA"/>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5C1DF56A-4B4E-488F-A2BB-9CEC76D9F1AB}"/>
                </a:ext>
              </a:extLst>
            </p:cNvPr>
            <p:cNvSpPr/>
            <p:nvPr/>
          </p:nvSpPr>
          <p:spPr>
            <a:xfrm>
              <a:off x="4707436" y="5452872"/>
              <a:ext cx="342900" cy="314325"/>
            </a:xfrm>
            <a:custGeom>
              <a:avLst/>
              <a:gdLst>
                <a:gd name="connsiteX0" fmla="*/ 81820 w 342900"/>
                <a:gd name="connsiteY0" fmla="*/ 287750 h 314325"/>
                <a:gd name="connsiteX1" fmla="*/ 92392 w 342900"/>
                <a:gd name="connsiteY1" fmla="*/ 289370 h 314325"/>
                <a:gd name="connsiteX2" fmla="*/ 92488 w 342900"/>
                <a:gd name="connsiteY2" fmla="*/ 289370 h 314325"/>
                <a:gd name="connsiteX3" fmla="*/ 100394 w 342900"/>
                <a:gd name="connsiteY3" fmla="*/ 290036 h 314325"/>
                <a:gd name="connsiteX4" fmla="*/ 122301 w 342900"/>
                <a:gd name="connsiteY4" fmla="*/ 286226 h 314325"/>
                <a:gd name="connsiteX5" fmla="*/ 270034 w 342900"/>
                <a:gd name="connsiteY5" fmla="*/ 321850 h 314325"/>
                <a:gd name="connsiteX6" fmla="*/ 271748 w 342900"/>
                <a:gd name="connsiteY6" fmla="*/ 321945 h 314325"/>
                <a:gd name="connsiteX7" fmla="*/ 334994 w 342900"/>
                <a:gd name="connsiteY7" fmla="*/ 235363 h 314325"/>
                <a:gd name="connsiteX8" fmla="*/ 324803 w 342900"/>
                <a:gd name="connsiteY8" fmla="*/ 162020 h 314325"/>
                <a:gd name="connsiteX9" fmla="*/ 324612 w 342900"/>
                <a:gd name="connsiteY9" fmla="*/ 161735 h 314325"/>
                <a:gd name="connsiteX10" fmla="*/ 321945 w 342900"/>
                <a:gd name="connsiteY10" fmla="*/ 156401 h 314325"/>
                <a:gd name="connsiteX11" fmla="*/ 321850 w 342900"/>
                <a:gd name="connsiteY11" fmla="*/ 156210 h 314325"/>
                <a:gd name="connsiteX12" fmla="*/ 324612 w 342900"/>
                <a:gd name="connsiteY12" fmla="*/ 148304 h 314325"/>
                <a:gd name="connsiteX13" fmla="*/ 349758 w 342900"/>
                <a:gd name="connsiteY13" fmla="*/ 136112 h 314325"/>
                <a:gd name="connsiteX14" fmla="*/ 350044 w 342900"/>
                <a:gd name="connsiteY14" fmla="*/ 132683 h 314325"/>
                <a:gd name="connsiteX15" fmla="*/ 291655 w 342900"/>
                <a:gd name="connsiteY15" fmla="*/ 94202 h 314325"/>
                <a:gd name="connsiteX16" fmla="*/ 283273 w 342900"/>
                <a:gd name="connsiteY16" fmla="*/ 88678 h 314325"/>
                <a:gd name="connsiteX17" fmla="*/ 255365 w 342900"/>
                <a:gd name="connsiteY17" fmla="*/ 22765 h 314325"/>
                <a:gd name="connsiteX18" fmla="*/ 245745 w 342900"/>
                <a:gd name="connsiteY18" fmla="*/ 0 h 314325"/>
                <a:gd name="connsiteX19" fmla="*/ 0 w 342900"/>
                <a:gd name="connsiteY19" fmla="*/ 119539 h 314325"/>
                <a:gd name="connsiteX20" fmla="*/ 81820 w 342900"/>
                <a:gd name="connsiteY20" fmla="*/ 28775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2900" h="314325">
                  <a:moveTo>
                    <a:pt x="81820" y="287750"/>
                  </a:moveTo>
                  <a:cubicBezTo>
                    <a:pt x="85249" y="288417"/>
                    <a:pt x="88773" y="288989"/>
                    <a:pt x="92392" y="289370"/>
                  </a:cubicBezTo>
                  <a:cubicBezTo>
                    <a:pt x="92392" y="289370"/>
                    <a:pt x="92392" y="289370"/>
                    <a:pt x="92488" y="289370"/>
                  </a:cubicBezTo>
                  <a:cubicBezTo>
                    <a:pt x="95155" y="289655"/>
                    <a:pt x="97727" y="289846"/>
                    <a:pt x="100394" y="290036"/>
                  </a:cubicBezTo>
                  <a:cubicBezTo>
                    <a:pt x="108299" y="290513"/>
                    <a:pt x="115824" y="289084"/>
                    <a:pt x="122301" y="286226"/>
                  </a:cubicBezTo>
                  <a:cubicBezTo>
                    <a:pt x="160306" y="284036"/>
                    <a:pt x="226123" y="286512"/>
                    <a:pt x="270034" y="321850"/>
                  </a:cubicBezTo>
                  <a:cubicBezTo>
                    <a:pt x="270034" y="321850"/>
                    <a:pt x="270605" y="321850"/>
                    <a:pt x="271748" y="321945"/>
                  </a:cubicBezTo>
                  <a:cubicBezTo>
                    <a:pt x="306324" y="304038"/>
                    <a:pt x="328708" y="271367"/>
                    <a:pt x="334994" y="235363"/>
                  </a:cubicBezTo>
                  <a:cubicBezTo>
                    <a:pt x="339185" y="211360"/>
                    <a:pt x="336137" y="185642"/>
                    <a:pt x="324803" y="162020"/>
                  </a:cubicBezTo>
                  <a:cubicBezTo>
                    <a:pt x="324707" y="161925"/>
                    <a:pt x="324707" y="161735"/>
                    <a:pt x="324612" y="161735"/>
                  </a:cubicBezTo>
                  <a:lnTo>
                    <a:pt x="321945" y="156401"/>
                  </a:lnTo>
                  <a:lnTo>
                    <a:pt x="321850" y="156210"/>
                  </a:lnTo>
                  <a:cubicBezTo>
                    <a:pt x="320421" y="153257"/>
                    <a:pt x="321755" y="149828"/>
                    <a:pt x="324612" y="148304"/>
                  </a:cubicBezTo>
                  <a:lnTo>
                    <a:pt x="349758" y="136112"/>
                  </a:lnTo>
                  <a:cubicBezTo>
                    <a:pt x="351092" y="135446"/>
                    <a:pt x="351187" y="133541"/>
                    <a:pt x="350044" y="132683"/>
                  </a:cubicBezTo>
                  <a:lnTo>
                    <a:pt x="291655" y="94202"/>
                  </a:lnTo>
                  <a:lnTo>
                    <a:pt x="283273" y="88678"/>
                  </a:lnTo>
                  <a:lnTo>
                    <a:pt x="255365" y="22765"/>
                  </a:lnTo>
                  <a:lnTo>
                    <a:pt x="245745" y="0"/>
                  </a:lnTo>
                  <a:lnTo>
                    <a:pt x="0" y="119539"/>
                  </a:lnTo>
                  <a:lnTo>
                    <a:pt x="81820" y="287750"/>
                  </a:lnTo>
                  <a:close/>
                </a:path>
              </a:pathLst>
            </a:custGeom>
            <a:solidFill>
              <a:srgbClr val="FFB2BA"/>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B80F0A69-ACD8-4D15-AABB-75B03C81A37F}"/>
                </a:ext>
              </a:extLst>
            </p:cNvPr>
            <p:cNvSpPr/>
            <p:nvPr/>
          </p:nvSpPr>
          <p:spPr>
            <a:xfrm>
              <a:off x="4652744" y="5363623"/>
              <a:ext cx="419100" cy="409575"/>
            </a:xfrm>
            <a:custGeom>
              <a:avLst/>
              <a:gdLst>
                <a:gd name="connsiteX0" fmla="*/ 136511 w 419100"/>
                <a:gd name="connsiteY0" fmla="*/ 377000 h 409575"/>
                <a:gd name="connsiteX1" fmla="*/ 147084 w 419100"/>
                <a:gd name="connsiteY1" fmla="*/ 378619 h 409575"/>
                <a:gd name="connsiteX2" fmla="*/ 147179 w 419100"/>
                <a:gd name="connsiteY2" fmla="*/ 378619 h 409575"/>
                <a:gd name="connsiteX3" fmla="*/ 155085 w 419100"/>
                <a:gd name="connsiteY3" fmla="*/ 379286 h 409575"/>
                <a:gd name="connsiteX4" fmla="*/ 176993 w 419100"/>
                <a:gd name="connsiteY4" fmla="*/ 375475 h 409575"/>
                <a:gd name="connsiteX5" fmla="*/ 324725 w 419100"/>
                <a:gd name="connsiteY5" fmla="*/ 411099 h 409575"/>
                <a:gd name="connsiteX6" fmla="*/ 326440 w 419100"/>
                <a:gd name="connsiteY6" fmla="*/ 411194 h 409575"/>
                <a:gd name="connsiteX7" fmla="*/ 415594 w 419100"/>
                <a:gd name="connsiteY7" fmla="*/ 388525 h 409575"/>
                <a:gd name="connsiteX8" fmla="*/ 379494 w 419100"/>
                <a:gd name="connsiteY8" fmla="*/ 251365 h 409575"/>
                <a:gd name="connsiteX9" fmla="*/ 379304 w 419100"/>
                <a:gd name="connsiteY9" fmla="*/ 251079 h 409575"/>
                <a:gd name="connsiteX10" fmla="*/ 206520 w 419100"/>
                <a:gd name="connsiteY10" fmla="*/ 302609 h 409575"/>
                <a:gd name="connsiteX11" fmla="*/ 206425 w 419100"/>
                <a:gd name="connsiteY11" fmla="*/ 302705 h 409575"/>
                <a:gd name="connsiteX12" fmla="*/ 170135 w 419100"/>
                <a:gd name="connsiteY12" fmla="*/ 292513 h 409575"/>
                <a:gd name="connsiteX13" fmla="*/ 141845 w 419100"/>
                <a:gd name="connsiteY13" fmla="*/ 251365 h 409575"/>
                <a:gd name="connsiteX14" fmla="*/ 145465 w 419100"/>
                <a:gd name="connsiteY14" fmla="*/ 231743 h 409575"/>
                <a:gd name="connsiteX15" fmla="*/ 158895 w 419100"/>
                <a:gd name="connsiteY15" fmla="*/ 222409 h 409575"/>
                <a:gd name="connsiteX16" fmla="*/ 199853 w 419100"/>
                <a:gd name="connsiteY16" fmla="*/ 229934 h 409575"/>
                <a:gd name="connsiteX17" fmla="*/ 212426 w 419100"/>
                <a:gd name="connsiteY17" fmla="*/ 248031 h 409575"/>
                <a:gd name="connsiteX18" fmla="*/ 210235 w 419100"/>
                <a:gd name="connsiteY18" fmla="*/ 237458 h 409575"/>
                <a:gd name="connsiteX19" fmla="*/ 267766 w 419100"/>
                <a:gd name="connsiteY19" fmla="*/ 133255 h 409575"/>
                <a:gd name="connsiteX20" fmla="*/ 303485 w 419100"/>
                <a:gd name="connsiteY20" fmla="*/ 115824 h 409575"/>
                <a:gd name="connsiteX21" fmla="*/ 310343 w 419100"/>
                <a:gd name="connsiteY21" fmla="*/ 112014 h 409575"/>
                <a:gd name="connsiteX22" fmla="*/ 343585 w 419100"/>
                <a:gd name="connsiteY22" fmla="*/ 0 h 409575"/>
                <a:gd name="connsiteX23" fmla="*/ 49072 w 419100"/>
                <a:gd name="connsiteY23" fmla="*/ 143256 h 409575"/>
                <a:gd name="connsiteX24" fmla="*/ 8876 w 419100"/>
                <a:gd name="connsiteY24" fmla="*/ 259842 h 409575"/>
                <a:gd name="connsiteX25" fmla="*/ 24497 w 419100"/>
                <a:gd name="connsiteY25" fmla="*/ 292037 h 409575"/>
                <a:gd name="connsiteX26" fmla="*/ 136511 w 419100"/>
                <a:gd name="connsiteY26" fmla="*/ 377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19100" h="409575">
                  <a:moveTo>
                    <a:pt x="136511" y="377000"/>
                  </a:moveTo>
                  <a:cubicBezTo>
                    <a:pt x="139940" y="377666"/>
                    <a:pt x="143465" y="378238"/>
                    <a:pt x="147084" y="378619"/>
                  </a:cubicBezTo>
                  <a:cubicBezTo>
                    <a:pt x="147084" y="378619"/>
                    <a:pt x="147084" y="378619"/>
                    <a:pt x="147179" y="378619"/>
                  </a:cubicBezTo>
                  <a:cubicBezTo>
                    <a:pt x="149846" y="378905"/>
                    <a:pt x="152418" y="379095"/>
                    <a:pt x="155085" y="379286"/>
                  </a:cubicBezTo>
                  <a:cubicBezTo>
                    <a:pt x="162991" y="379762"/>
                    <a:pt x="170516" y="378333"/>
                    <a:pt x="176993" y="375475"/>
                  </a:cubicBezTo>
                  <a:cubicBezTo>
                    <a:pt x="214997" y="373285"/>
                    <a:pt x="280815" y="375761"/>
                    <a:pt x="324725" y="411099"/>
                  </a:cubicBezTo>
                  <a:cubicBezTo>
                    <a:pt x="324725" y="411099"/>
                    <a:pt x="325297" y="411099"/>
                    <a:pt x="326440" y="411194"/>
                  </a:cubicBezTo>
                  <a:cubicBezTo>
                    <a:pt x="335393" y="411575"/>
                    <a:pt x="378732" y="411861"/>
                    <a:pt x="415594" y="388525"/>
                  </a:cubicBezTo>
                  <a:cubicBezTo>
                    <a:pt x="455599" y="363093"/>
                    <a:pt x="383780" y="257461"/>
                    <a:pt x="379494" y="251365"/>
                  </a:cubicBezTo>
                  <a:cubicBezTo>
                    <a:pt x="379304" y="251174"/>
                    <a:pt x="379304" y="251079"/>
                    <a:pt x="379304" y="251079"/>
                  </a:cubicBezTo>
                  <a:cubicBezTo>
                    <a:pt x="379304" y="251079"/>
                    <a:pt x="277005" y="297656"/>
                    <a:pt x="206520" y="302609"/>
                  </a:cubicBezTo>
                  <a:cubicBezTo>
                    <a:pt x="206425" y="302705"/>
                    <a:pt x="206425" y="302705"/>
                    <a:pt x="206425" y="302705"/>
                  </a:cubicBezTo>
                  <a:cubicBezTo>
                    <a:pt x="193757" y="308324"/>
                    <a:pt x="178326" y="304324"/>
                    <a:pt x="170135" y="292513"/>
                  </a:cubicBezTo>
                  <a:lnTo>
                    <a:pt x="141845" y="251365"/>
                  </a:lnTo>
                  <a:cubicBezTo>
                    <a:pt x="137369" y="244983"/>
                    <a:pt x="138988" y="236125"/>
                    <a:pt x="145465" y="231743"/>
                  </a:cubicBezTo>
                  <a:lnTo>
                    <a:pt x="158895" y="222409"/>
                  </a:lnTo>
                  <a:cubicBezTo>
                    <a:pt x="172230" y="213170"/>
                    <a:pt x="190613" y="216598"/>
                    <a:pt x="199853" y="229934"/>
                  </a:cubicBezTo>
                  <a:lnTo>
                    <a:pt x="212426" y="248031"/>
                  </a:lnTo>
                  <a:cubicBezTo>
                    <a:pt x="211473" y="244793"/>
                    <a:pt x="210711" y="241268"/>
                    <a:pt x="210235" y="237458"/>
                  </a:cubicBezTo>
                  <a:cubicBezTo>
                    <a:pt x="204615" y="194120"/>
                    <a:pt x="228428" y="152305"/>
                    <a:pt x="267766" y="133255"/>
                  </a:cubicBezTo>
                  <a:lnTo>
                    <a:pt x="303485" y="115824"/>
                  </a:lnTo>
                  <a:cubicBezTo>
                    <a:pt x="305866" y="114586"/>
                    <a:pt x="308152" y="113347"/>
                    <a:pt x="310343" y="112014"/>
                  </a:cubicBezTo>
                  <a:cubicBezTo>
                    <a:pt x="348443" y="89154"/>
                    <a:pt x="363206" y="40672"/>
                    <a:pt x="343585" y="0"/>
                  </a:cubicBezTo>
                  <a:cubicBezTo>
                    <a:pt x="208425" y="20860"/>
                    <a:pt x="94887" y="59150"/>
                    <a:pt x="49072" y="143256"/>
                  </a:cubicBezTo>
                  <a:cubicBezTo>
                    <a:pt x="5638" y="164401"/>
                    <a:pt x="-12269" y="216598"/>
                    <a:pt x="8876" y="259842"/>
                  </a:cubicBezTo>
                  <a:lnTo>
                    <a:pt x="24497" y="292037"/>
                  </a:lnTo>
                  <a:cubicBezTo>
                    <a:pt x="46976" y="338423"/>
                    <a:pt x="89553" y="368522"/>
                    <a:pt x="136511" y="377000"/>
                  </a:cubicBezTo>
                  <a:close/>
                </a:path>
              </a:pathLst>
            </a:custGeom>
            <a:solidFill>
              <a:srgbClr val="001149"/>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4B13920D-1D9D-405E-9DA4-0DCDF40E62CA}"/>
                </a:ext>
              </a:extLst>
            </p:cNvPr>
            <p:cNvSpPr/>
            <p:nvPr/>
          </p:nvSpPr>
          <p:spPr>
            <a:xfrm>
              <a:off x="4792250" y="5580787"/>
              <a:ext cx="85725" cy="85725"/>
            </a:xfrm>
            <a:custGeom>
              <a:avLst/>
              <a:gdLst>
                <a:gd name="connsiteX0" fmla="*/ 67015 w 85725"/>
                <a:gd name="connsiteY0" fmla="*/ 85540 h 85725"/>
                <a:gd name="connsiteX1" fmla="*/ 67015 w 85725"/>
                <a:gd name="connsiteY1" fmla="*/ 85540 h 85725"/>
                <a:gd name="connsiteX2" fmla="*/ 71587 w 85725"/>
                <a:gd name="connsiteY2" fmla="*/ 82873 h 85725"/>
                <a:gd name="connsiteX3" fmla="*/ 85112 w 85725"/>
                <a:gd name="connsiteY3" fmla="*/ 73539 h 85725"/>
                <a:gd name="connsiteX4" fmla="*/ 88732 w 85725"/>
                <a:gd name="connsiteY4" fmla="*/ 53822 h 85725"/>
                <a:gd name="connsiteX5" fmla="*/ 73016 w 85725"/>
                <a:gd name="connsiteY5" fmla="*/ 30962 h 85725"/>
                <a:gd name="connsiteX6" fmla="*/ 60443 w 85725"/>
                <a:gd name="connsiteY6" fmla="*/ 12769 h 85725"/>
                <a:gd name="connsiteX7" fmla="*/ 19485 w 85725"/>
                <a:gd name="connsiteY7" fmla="*/ 5149 h 85725"/>
                <a:gd name="connsiteX8" fmla="*/ 6150 w 85725"/>
                <a:gd name="connsiteY8" fmla="*/ 14484 h 85725"/>
                <a:gd name="connsiteX9" fmla="*/ 2531 w 85725"/>
                <a:gd name="connsiteY9" fmla="*/ 34105 h 85725"/>
                <a:gd name="connsiteX10" fmla="*/ 30820 w 85725"/>
                <a:gd name="connsiteY10" fmla="*/ 75253 h 85725"/>
                <a:gd name="connsiteX11" fmla="*/ 67015 w 85725"/>
                <a:gd name="connsiteY11" fmla="*/ 8554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5725" h="85725">
                  <a:moveTo>
                    <a:pt x="67015" y="85540"/>
                  </a:moveTo>
                  <a:cubicBezTo>
                    <a:pt x="67015" y="85540"/>
                    <a:pt x="67015" y="85350"/>
                    <a:pt x="67015" y="85540"/>
                  </a:cubicBezTo>
                  <a:cubicBezTo>
                    <a:pt x="68634" y="84683"/>
                    <a:pt x="70158" y="83826"/>
                    <a:pt x="71587" y="82873"/>
                  </a:cubicBezTo>
                  <a:lnTo>
                    <a:pt x="85112" y="73539"/>
                  </a:lnTo>
                  <a:cubicBezTo>
                    <a:pt x="91494" y="69062"/>
                    <a:pt x="93114" y="60299"/>
                    <a:pt x="88732" y="53822"/>
                  </a:cubicBezTo>
                  <a:lnTo>
                    <a:pt x="73016" y="30962"/>
                  </a:lnTo>
                  <a:lnTo>
                    <a:pt x="60443" y="12769"/>
                  </a:lnTo>
                  <a:cubicBezTo>
                    <a:pt x="51203" y="-661"/>
                    <a:pt x="32916" y="-3995"/>
                    <a:pt x="19485" y="5149"/>
                  </a:cubicBezTo>
                  <a:lnTo>
                    <a:pt x="6150" y="14484"/>
                  </a:lnTo>
                  <a:cubicBezTo>
                    <a:pt x="-327" y="18961"/>
                    <a:pt x="-1946" y="27724"/>
                    <a:pt x="2531" y="34105"/>
                  </a:cubicBezTo>
                  <a:lnTo>
                    <a:pt x="30820" y="75253"/>
                  </a:lnTo>
                  <a:cubicBezTo>
                    <a:pt x="38916" y="87160"/>
                    <a:pt x="54251" y="91160"/>
                    <a:pt x="67015" y="85540"/>
                  </a:cubicBezTo>
                  <a:close/>
                </a:path>
              </a:pathLst>
            </a:custGeom>
            <a:solidFill>
              <a:srgbClr val="FFB2BA"/>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5AC48F86-628D-47F5-80C8-6BAFC84B4349}"/>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13B5C8F3-4145-483C-A778-602ACE5A693E}"/>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AB212C72-1926-4A6D-93D3-9047A5CA3D14}"/>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75F02839-174F-450C-BF02-D116357CEEA9}"/>
                </a:ext>
              </a:extLst>
            </p:cNvPr>
            <p:cNvSpPr/>
            <p:nvPr/>
          </p:nvSpPr>
          <p:spPr>
            <a:xfrm>
              <a:off x="4696006" y="5870067"/>
              <a:ext cx="361950" cy="133350"/>
            </a:xfrm>
            <a:custGeom>
              <a:avLst/>
              <a:gdLst>
                <a:gd name="connsiteX0" fmla="*/ 74676 w 361950"/>
                <a:gd name="connsiteY0" fmla="*/ 0 h 133350"/>
                <a:gd name="connsiteX1" fmla="*/ 366808 w 361950"/>
                <a:gd name="connsiteY1" fmla="*/ 11811 h 133350"/>
                <a:gd name="connsiteX2" fmla="*/ 356330 w 361950"/>
                <a:gd name="connsiteY2" fmla="*/ 74009 h 133350"/>
                <a:gd name="connsiteX3" fmla="*/ 98965 w 361950"/>
                <a:gd name="connsiteY3" fmla="*/ 133541 h 133350"/>
                <a:gd name="connsiteX4" fmla="*/ 0 w 361950"/>
                <a:gd name="connsiteY4" fmla="*/ 12153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133350">
                  <a:moveTo>
                    <a:pt x="74676" y="0"/>
                  </a:moveTo>
                  <a:cubicBezTo>
                    <a:pt x="74676" y="0"/>
                    <a:pt x="314992" y="27337"/>
                    <a:pt x="366808" y="11811"/>
                  </a:cubicBezTo>
                  <a:lnTo>
                    <a:pt x="356330" y="74009"/>
                  </a:lnTo>
                  <a:cubicBezTo>
                    <a:pt x="356330" y="74009"/>
                    <a:pt x="107728" y="133350"/>
                    <a:pt x="98965" y="133541"/>
                  </a:cubicBezTo>
                  <a:cubicBezTo>
                    <a:pt x="90202" y="133731"/>
                    <a:pt x="572" y="122873"/>
                    <a:pt x="0" y="121539"/>
                  </a:cubicBezTo>
                </a:path>
              </a:pathLst>
            </a:custGeom>
            <a:solidFill>
              <a:srgbClr val="FF2D5E"/>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A3A92152-D8C8-40C5-9968-A526AC1C6BB4}"/>
                </a:ext>
              </a:extLst>
            </p:cNvPr>
            <p:cNvSpPr/>
            <p:nvPr/>
          </p:nvSpPr>
          <p:spPr>
            <a:xfrm>
              <a:off x="4906223" y="5369858"/>
              <a:ext cx="1485900" cy="1047750"/>
            </a:xfrm>
            <a:custGeom>
              <a:avLst/>
              <a:gdLst>
                <a:gd name="connsiteX0" fmla="*/ 1488662 w 1485900"/>
                <a:gd name="connsiteY0" fmla="*/ 70727 h 1047750"/>
                <a:gd name="connsiteX1" fmla="*/ 1327690 w 1485900"/>
                <a:gd name="connsiteY1" fmla="*/ 737572 h 1047750"/>
                <a:gd name="connsiteX2" fmla="*/ 718757 w 1485900"/>
                <a:gd name="connsiteY2" fmla="*/ 1054469 h 1047750"/>
                <a:gd name="connsiteX3" fmla="*/ 442532 w 1485900"/>
                <a:gd name="connsiteY3" fmla="*/ 1029894 h 1047750"/>
                <a:gd name="connsiteX4" fmla="*/ 232505 w 1485900"/>
                <a:gd name="connsiteY4" fmla="*/ 1011130 h 1047750"/>
                <a:gd name="connsiteX5" fmla="*/ 209074 w 1485900"/>
                <a:gd name="connsiteY5" fmla="*/ 1009034 h 1047750"/>
                <a:gd name="connsiteX6" fmla="*/ 0 w 1485900"/>
                <a:gd name="connsiteY6" fmla="*/ 750050 h 1047750"/>
                <a:gd name="connsiteX7" fmla="*/ 3905 w 1485900"/>
                <a:gd name="connsiteY7" fmla="*/ 704520 h 1047750"/>
                <a:gd name="connsiteX8" fmla="*/ 174879 w 1485900"/>
                <a:gd name="connsiteY8" fmla="*/ 566408 h 1047750"/>
                <a:gd name="connsiteX9" fmla="*/ 670370 w 1485900"/>
                <a:gd name="connsiteY9" fmla="*/ 586505 h 1047750"/>
                <a:gd name="connsiteX10" fmla="*/ 1023271 w 1485900"/>
                <a:gd name="connsiteY10" fmla="*/ 427914 h 1047750"/>
                <a:gd name="connsiteX11" fmla="*/ 1353598 w 1485900"/>
                <a:gd name="connsiteY11" fmla="*/ 23959 h 1047750"/>
                <a:gd name="connsiteX12" fmla="*/ 1416368 w 1485900"/>
                <a:gd name="connsiteY12" fmla="*/ 1194 h 1047750"/>
                <a:gd name="connsiteX13" fmla="*/ 1445228 w 1485900"/>
                <a:gd name="connsiteY13" fmla="*/ 6719 h 1047750"/>
                <a:gd name="connsiteX14" fmla="*/ 1488662 w 1485900"/>
                <a:gd name="connsiteY14" fmla="*/ 70727 h 104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85900" h="1047750">
                  <a:moveTo>
                    <a:pt x="1488662" y="70727"/>
                  </a:moveTo>
                  <a:cubicBezTo>
                    <a:pt x="1461326" y="217316"/>
                    <a:pt x="1382840" y="621653"/>
                    <a:pt x="1327690" y="737572"/>
                  </a:cubicBezTo>
                  <a:cubicBezTo>
                    <a:pt x="1259777" y="880066"/>
                    <a:pt x="1043845" y="1048087"/>
                    <a:pt x="718757" y="1054469"/>
                  </a:cubicBezTo>
                  <a:lnTo>
                    <a:pt x="442532" y="1029894"/>
                  </a:lnTo>
                  <a:lnTo>
                    <a:pt x="232505" y="1011130"/>
                  </a:lnTo>
                  <a:lnTo>
                    <a:pt x="209074" y="1009034"/>
                  </a:lnTo>
                  <a:cubicBezTo>
                    <a:pt x="85249" y="982174"/>
                    <a:pt x="0" y="872636"/>
                    <a:pt x="0" y="750050"/>
                  </a:cubicBezTo>
                  <a:cubicBezTo>
                    <a:pt x="0" y="735095"/>
                    <a:pt x="1238" y="719855"/>
                    <a:pt x="3905" y="704520"/>
                  </a:cubicBezTo>
                  <a:cubicBezTo>
                    <a:pt x="18193" y="622034"/>
                    <a:pt x="91345" y="562979"/>
                    <a:pt x="174879" y="566408"/>
                  </a:cubicBezTo>
                  <a:lnTo>
                    <a:pt x="670370" y="586505"/>
                  </a:lnTo>
                  <a:cubicBezTo>
                    <a:pt x="806387" y="592030"/>
                    <a:pt x="937165" y="533261"/>
                    <a:pt x="1023271" y="427914"/>
                  </a:cubicBezTo>
                  <a:lnTo>
                    <a:pt x="1353598" y="23959"/>
                  </a:lnTo>
                  <a:cubicBezTo>
                    <a:pt x="1368743" y="5385"/>
                    <a:pt x="1392936" y="-3378"/>
                    <a:pt x="1416368" y="1194"/>
                  </a:cubicBezTo>
                  <a:lnTo>
                    <a:pt x="1445228" y="6719"/>
                  </a:lnTo>
                  <a:cubicBezTo>
                    <a:pt x="1474756" y="12529"/>
                    <a:pt x="1494282" y="41104"/>
                    <a:pt x="1488662" y="70727"/>
                  </a:cubicBezTo>
                  <a:close/>
                </a:path>
              </a:pathLst>
            </a:custGeom>
            <a:solidFill>
              <a:srgbClr val="FF2D5E"/>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9E72E9DF-9638-461F-819A-60113571AFD7}"/>
                </a:ext>
              </a:extLst>
            </p:cNvPr>
            <p:cNvSpPr/>
            <p:nvPr/>
          </p:nvSpPr>
          <p:spPr>
            <a:xfrm>
              <a:off x="5150920" y="6399752"/>
              <a:ext cx="333375" cy="1057275"/>
            </a:xfrm>
            <a:custGeom>
              <a:avLst/>
              <a:gdLst>
                <a:gd name="connsiteX0" fmla="*/ 340233 w 333375"/>
                <a:gd name="connsiteY0" fmla="*/ 769144 h 1057275"/>
                <a:gd name="connsiteX1" fmla="*/ 283750 w 333375"/>
                <a:gd name="connsiteY1" fmla="*/ 1054322 h 1057275"/>
                <a:gd name="connsiteX2" fmla="*/ 283655 w 333375"/>
                <a:gd name="connsiteY2" fmla="*/ 1054322 h 1057275"/>
                <a:gd name="connsiteX3" fmla="*/ 176879 w 333375"/>
                <a:gd name="connsiteY3" fmla="*/ 1066705 h 1057275"/>
                <a:gd name="connsiteX4" fmla="*/ 153067 w 333375"/>
                <a:gd name="connsiteY4" fmla="*/ 638842 h 1057275"/>
                <a:gd name="connsiteX5" fmla="*/ 0 w 333375"/>
                <a:gd name="connsiteY5" fmla="*/ 48673 h 1057275"/>
                <a:gd name="connsiteX6" fmla="*/ 197739 w 333375"/>
                <a:gd name="connsiteY6" fmla="*/ 0 h 1057275"/>
                <a:gd name="connsiteX7" fmla="*/ 340233 w 333375"/>
                <a:gd name="connsiteY7" fmla="*/ 769144 h 1057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375" h="1057275">
                  <a:moveTo>
                    <a:pt x="340233" y="769144"/>
                  </a:moveTo>
                  <a:cubicBezTo>
                    <a:pt x="335661" y="885539"/>
                    <a:pt x="317659" y="980313"/>
                    <a:pt x="283750" y="1054322"/>
                  </a:cubicBezTo>
                  <a:cubicBezTo>
                    <a:pt x="283750" y="1054322"/>
                    <a:pt x="283750" y="1054322"/>
                    <a:pt x="283655" y="1054322"/>
                  </a:cubicBezTo>
                  <a:cubicBezTo>
                    <a:pt x="281750" y="1054799"/>
                    <a:pt x="243840" y="1062514"/>
                    <a:pt x="176879" y="1066705"/>
                  </a:cubicBezTo>
                  <a:cubicBezTo>
                    <a:pt x="178499" y="1040606"/>
                    <a:pt x="190595" y="821436"/>
                    <a:pt x="153067" y="638842"/>
                  </a:cubicBezTo>
                  <a:cubicBezTo>
                    <a:pt x="113062" y="444341"/>
                    <a:pt x="0" y="48673"/>
                    <a:pt x="0" y="48673"/>
                  </a:cubicBezTo>
                  <a:lnTo>
                    <a:pt x="197739" y="0"/>
                  </a:lnTo>
                  <a:cubicBezTo>
                    <a:pt x="262223" y="233077"/>
                    <a:pt x="347567" y="581406"/>
                    <a:pt x="340233" y="769144"/>
                  </a:cubicBezTo>
                  <a:close/>
                </a:path>
              </a:pathLst>
            </a:custGeom>
            <a:solidFill>
              <a:srgbClr val="EA1149"/>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E846616D-61D6-4157-871B-3EC99DB9DF00}"/>
                </a:ext>
              </a:extLst>
            </p:cNvPr>
            <p:cNvSpPr/>
            <p:nvPr/>
          </p:nvSpPr>
          <p:spPr>
            <a:xfrm>
              <a:off x="6271685" y="5095928"/>
              <a:ext cx="219075" cy="180975"/>
            </a:xfrm>
            <a:custGeom>
              <a:avLst/>
              <a:gdLst>
                <a:gd name="connsiteX0" fmla="*/ 209688 w 219075"/>
                <a:gd name="connsiteY0" fmla="*/ 59002 h 180975"/>
                <a:gd name="connsiteX1" fmla="*/ 52049 w 219075"/>
                <a:gd name="connsiteY1" fmla="*/ 179207 h 180975"/>
                <a:gd name="connsiteX2" fmla="*/ 10806 w 219075"/>
                <a:gd name="connsiteY2" fmla="*/ 173683 h 180975"/>
                <a:gd name="connsiteX3" fmla="*/ 6043 w 219075"/>
                <a:gd name="connsiteY3" fmla="*/ 167492 h 180975"/>
                <a:gd name="connsiteX4" fmla="*/ 11568 w 219075"/>
                <a:gd name="connsiteY4" fmla="*/ 126248 h 180975"/>
                <a:gd name="connsiteX5" fmla="*/ 169206 w 219075"/>
                <a:gd name="connsiteY5" fmla="*/ 6043 h 180975"/>
                <a:gd name="connsiteX6" fmla="*/ 210450 w 219075"/>
                <a:gd name="connsiteY6" fmla="*/ 11567 h 180975"/>
                <a:gd name="connsiteX7" fmla="*/ 215212 w 219075"/>
                <a:gd name="connsiteY7" fmla="*/ 17759 h 180975"/>
                <a:gd name="connsiteX8" fmla="*/ 209688 w 219075"/>
                <a:gd name="connsiteY8" fmla="*/ 59002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180975">
                  <a:moveTo>
                    <a:pt x="209688" y="59002"/>
                  </a:moveTo>
                  <a:lnTo>
                    <a:pt x="52049" y="179207"/>
                  </a:lnTo>
                  <a:cubicBezTo>
                    <a:pt x="39095" y="189113"/>
                    <a:pt x="20616" y="186542"/>
                    <a:pt x="10806" y="173683"/>
                  </a:cubicBezTo>
                  <a:lnTo>
                    <a:pt x="6043" y="167492"/>
                  </a:lnTo>
                  <a:cubicBezTo>
                    <a:pt x="-3863" y="154538"/>
                    <a:pt x="-1291" y="136059"/>
                    <a:pt x="11568" y="126248"/>
                  </a:cubicBezTo>
                  <a:lnTo>
                    <a:pt x="169206" y="6043"/>
                  </a:lnTo>
                  <a:cubicBezTo>
                    <a:pt x="182160" y="-3863"/>
                    <a:pt x="200639" y="-1291"/>
                    <a:pt x="210450" y="11567"/>
                  </a:cubicBezTo>
                  <a:lnTo>
                    <a:pt x="215212" y="17759"/>
                  </a:lnTo>
                  <a:cubicBezTo>
                    <a:pt x="225118" y="30713"/>
                    <a:pt x="222642" y="49191"/>
                    <a:pt x="209688" y="59002"/>
                  </a:cubicBezTo>
                  <a:close/>
                </a:path>
              </a:pathLst>
            </a:custGeom>
            <a:solidFill>
              <a:srgbClr val="FCB736"/>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256E60B4-FDB6-4751-B9A8-3B952CAC12F2}"/>
                </a:ext>
              </a:extLst>
            </p:cNvPr>
            <p:cNvSpPr/>
            <p:nvPr/>
          </p:nvSpPr>
          <p:spPr>
            <a:xfrm>
              <a:off x="6419936" y="5097526"/>
              <a:ext cx="66675" cy="66675"/>
            </a:xfrm>
            <a:custGeom>
              <a:avLst/>
              <a:gdLst>
                <a:gd name="connsiteX0" fmla="*/ 0 w 66675"/>
                <a:gd name="connsiteY0" fmla="*/ 20447 h 66675"/>
                <a:gd name="connsiteX1" fmla="*/ 17907 w 66675"/>
                <a:gd name="connsiteY1" fmla="*/ 6826 h 66675"/>
                <a:gd name="connsiteX2" fmla="*/ 64675 w 66675"/>
                <a:gd name="connsiteY2" fmla="*/ 13208 h 66675"/>
                <a:gd name="connsiteX3" fmla="*/ 71247 w 66675"/>
                <a:gd name="connsiteY3" fmla="*/ 37877 h 66675"/>
                <a:gd name="connsiteX4" fmla="*/ 58388 w 66675"/>
                <a:gd name="connsiteY4" fmla="*/ 59975 h 66675"/>
                <a:gd name="connsiteX5" fmla="*/ 40481 w 66675"/>
                <a:gd name="connsiteY5" fmla="*/ 73596 h 66675"/>
                <a:gd name="connsiteX6" fmla="*/ 0 w 66675"/>
                <a:gd name="connsiteY6" fmla="*/ 20447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0" y="20447"/>
                  </a:moveTo>
                  <a:lnTo>
                    <a:pt x="17907" y="6826"/>
                  </a:lnTo>
                  <a:cubicBezTo>
                    <a:pt x="32575" y="-4318"/>
                    <a:pt x="53435" y="-1556"/>
                    <a:pt x="64675" y="13208"/>
                  </a:cubicBezTo>
                  <a:cubicBezTo>
                    <a:pt x="70295" y="20542"/>
                    <a:pt x="72390" y="29400"/>
                    <a:pt x="71247" y="37877"/>
                  </a:cubicBezTo>
                  <a:cubicBezTo>
                    <a:pt x="70104" y="46355"/>
                    <a:pt x="65723" y="54356"/>
                    <a:pt x="58388" y="59975"/>
                  </a:cubicBezTo>
                  <a:lnTo>
                    <a:pt x="40481" y="73596"/>
                  </a:lnTo>
                  <a:lnTo>
                    <a:pt x="0" y="20447"/>
                  </a:lnTo>
                  <a:close/>
                </a:path>
              </a:pathLst>
            </a:custGeom>
            <a:solidFill>
              <a:srgbClr val="FFD38D"/>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3211689C-9F02-45C3-AD38-CE14D6A66D6D}"/>
                </a:ext>
              </a:extLst>
            </p:cNvPr>
            <p:cNvSpPr/>
            <p:nvPr/>
          </p:nvSpPr>
          <p:spPr>
            <a:xfrm>
              <a:off x="6459465" y="5097494"/>
              <a:ext cx="28575" cy="38100"/>
            </a:xfrm>
            <a:custGeom>
              <a:avLst/>
              <a:gdLst>
                <a:gd name="connsiteX0" fmla="*/ 0 w 28575"/>
                <a:gd name="connsiteY0" fmla="*/ 0 h 38100"/>
                <a:gd name="connsiteX1" fmla="*/ 25146 w 28575"/>
                <a:gd name="connsiteY1" fmla="*/ 13145 h 38100"/>
                <a:gd name="connsiteX2" fmla="*/ 31718 w 28575"/>
                <a:gd name="connsiteY2" fmla="*/ 37814 h 38100"/>
                <a:gd name="connsiteX3" fmla="*/ 31147 w 28575"/>
                <a:gd name="connsiteY3" fmla="*/ 40862 h 38100"/>
                <a:gd name="connsiteX4" fmla="*/ 0 w 28575"/>
                <a:gd name="connsiteY4" fmla="*/ 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38100">
                  <a:moveTo>
                    <a:pt x="0" y="0"/>
                  </a:moveTo>
                  <a:cubicBezTo>
                    <a:pt x="9620" y="381"/>
                    <a:pt x="18859" y="4858"/>
                    <a:pt x="25146" y="13145"/>
                  </a:cubicBezTo>
                  <a:cubicBezTo>
                    <a:pt x="30766" y="20479"/>
                    <a:pt x="32861" y="29337"/>
                    <a:pt x="31718" y="37814"/>
                  </a:cubicBezTo>
                  <a:cubicBezTo>
                    <a:pt x="31623" y="38862"/>
                    <a:pt x="31432" y="39815"/>
                    <a:pt x="31147" y="40862"/>
                  </a:cubicBezTo>
                  <a:lnTo>
                    <a:pt x="0" y="0"/>
                  </a:lnTo>
                  <a:close/>
                </a:path>
              </a:pathLst>
            </a:custGeom>
            <a:solidFill>
              <a:srgbClr val="010D30"/>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3931E23E-F901-4D40-B91C-0B1AA176BB72}"/>
                </a:ext>
              </a:extLst>
            </p:cNvPr>
            <p:cNvSpPr/>
            <p:nvPr/>
          </p:nvSpPr>
          <p:spPr>
            <a:xfrm>
              <a:off x="6320847" y="5138904"/>
              <a:ext cx="142875" cy="209550"/>
            </a:xfrm>
            <a:custGeom>
              <a:avLst/>
              <a:gdLst>
                <a:gd name="connsiteX0" fmla="*/ 32318 w 142875"/>
                <a:gd name="connsiteY0" fmla="*/ 17740 h 209550"/>
                <a:gd name="connsiteX1" fmla="*/ 105280 w 142875"/>
                <a:gd name="connsiteY1" fmla="*/ 14692 h 209550"/>
                <a:gd name="connsiteX2" fmla="*/ 147952 w 142875"/>
                <a:gd name="connsiteY2" fmla="*/ 82034 h 209550"/>
                <a:gd name="connsiteX3" fmla="*/ 84325 w 142875"/>
                <a:gd name="connsiteY3" fmla="*/ 208336 h 209550"/>
                <a:gd name="connsiteX4" fmla="*/ 4886 w 142875"/>
                <a:gd name="connsiteY4" fmla="*/ 165949 h 209550"/>
                <a:gd name="connsiteX5" fmla="*/ 32318 w 142875"/>
                <a:gd name="connsiteY5" fmla="*/ 1774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209550">
                  <a:moveTo>
                    <a:pt x="32318" y="17740"/>
                  </a:moveTo>
                  <a:cubicBezTo>
                    <a:pt x="45939" y="-7025"/>
                    <a:pt x="83944" y="-3786"/>
                    <a:pt x="105280" y="14692"/>
                  </a:cubicBezTo>
                  <a:cubicBezTo>
                    <a:pt x="127092" y="33647"/>
                    <a:pt x="149571" y="59079"/>
                    <a:pt x="147952" y="82034"/>
                  </a:cubicBezTo>
                  <a:cubicBezTo>
                    <a:pt x="144808" y="125659"/>
                    <a:pt x="114709" y="192048"/>
                    <a:pt x="84325" y="208336"/>
                  </a:cubicBezTo>
                  <a:cubicBezTo>
                    <a:pt x="64513" y="218908"/>
                    <a:pt x="13363" y="204430"/>
                    <a:pt x="4886" y="165949"/>
                  </a:cubicBezTo>
                  <a:cubicBezTo>
                    <a:pt x="-2829" y="131469"/>
                    <a:pt x="-6163" y="87463"/>
                    <a:pt x="32318" y="17740"/>
                  </a:cubicBezTo>
                  <a:close/>
                </a:path>
              </a:pathLst>
            </a:custGeom>
            <a:solidFill>
              <a:srgbClr val="FFB2BA"/>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D11C4D00-9EAA-40EE-B086-87CF8388368E}"/>
                </a:ext>
              </a:extLst>
            </p:cNvPr>
            <p:cNvSpPr/>
            <p:nvPr/>
          </p:nvSpPr>
          <p:spPr>
            <a:xfrm>
              <a:off x="6002412" y="7350347"/>
              <a:ext cx="133350" cy="533400"/>
            </a:xfrm>
            <a:custGeom>
              <a:avLst/>
              <a:gdLst>
                <a:gd name="connsiteX0" fmla="*/ 87102 w 133350"/>
                <a:gd name="connsiteY0" fmla="*/ 540068 h 533400"/>
                <a:gd name="connsiteX1" fmla="*/ 22046 w 133350"/>
                <a:gd name="connsiteY1" fmla="*/ 80486 h 533400"/>
                <a:gd name="connsiteX2" fmla="*/ 139870 w 133350"/>
                <a:gd name="connsiteY2" fmla="*/ 0 h 533400"/>
                <a:gd name="connsiteX3" fmla="*/ 87102 w 133350"/>
                <a:gd name="connsiteY3" fmla="*/ 540068 h 533400"/>
              </a:gdLst>
              <a:ahLst/>
              <a:cxnLst>
                <a:cxn ang="0">
                  <a:pos x="connsiteX0" y="connsiteY0"/>
                </a:cxn>
                <a:cxn ang="0">
                  <a:pos x="connsiteX1" y="connsiteY1"/>
                </a:cxn>
                <a:cxn ang="0">
                  <a:pos x="connsiteX2" y="connsiteY2"/>
                </a:cxn>
                <a:cxn ang="0">
                  <a:pos x="connsiteX3" y="connsiteY3"/>
                </a:cxn>
              </a:cxnLst>
              <a:rect l="l" t="t" r="r" b="b"/>
              <a:pathLst>
                <a:path w="133350" h="533400">
                  <a:moveTo>
                    <a:pt x="87102" y="540068"/>
                  </a:moveTo>
                  <a:cubicBezTo>
                    <a:pt x="11949" y="347281"/>
                    <a:pt x="-27580" y="180880"/>
                    <a:pt x="22046" y="80486"/>
                  </a:cubicBezTo>
                  <a:lnTo>
                    <a:pt x="139870" y="0"/>
                  </a:lnTo>
                  <a:cubicBezTo>
                    <a:pt x="139870" y="0"/>
                    <a:pt x="63479" y="182689"/>
                    <a:pt x="87102" y="540068"/>
                  </a:cubicBezTo>
                  <a:close/>
                </a:path>
              </a:pathLst>
            </a:custGeom>
            <a:solidFill>
              <a:srgbClr val="080872"/>
            </a:solidFill>
            <a:ln w="9525" cap="flat">
              <a:noFill/>
              <a:prstDash val="solid"/>
              <a:miter/>
            </a:ln>
          </p:spPr>
          <p:txBody>
            <a:bodyPr rtlCol="0" anchor="ctr"/>
            <a:lstStyle/>
            <a:p>
              <a:endParaRPr lang="en-US"/>
            </a:p>
          </p:txBody>
        </p:sp>
      </p:grpSp>
      <p:sp>
        <p:nvSpPr>
          <p:cNvPr id="73" name="TextBox 72">
            <a:extLst>
              <a:ext uri="{FF2B5EF4-FFF2-40B4-BE49-F238E27FC236}">
                <a16:creationId xmlns:a16="http://schemas.microsoft.com/office/drawing/2014/main" id="{1E331AE7-43FC-4480-8E06-472850E05596}"/>
              </a:ext>
            </a:extLst>
          </p:cNvPr>
          <p:cNvSpPr txBox="1"/>
          <p:nvPr/>
        </p:nvSpPr>
        <p:spPr>
          <a:xfrm>
            <a:off x="2977541" y="6307403"/>
            <a:ext cx="8017168" cy="2123658"/>
          </a:xfrm>
          <a:prstGeom prst="rect">
            <a:avLst/>
          </a:prstGeom>
          <a:noFill/>
        </p:spPr>
        <p:txBody>
          <a:bodyPr wrap="square" rtlCol="0">
            <a:spAutoFit/>
          </a:bodyPr>
          <a:lstStyle/>
          <a:p>
            <a:pPr lvl="0">
              <a:defRPr/>
            </a:pPr>
            <a:r>
              <a:rPr lang="en-US" sz="66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SMART USE OF THE </a:t>
            </a:r>
            <a:r>
              <a:rPr lang="en-US" sz="66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ADVERTISING</a:t>
            </a:r>
            <a:endParaRPr kumimoji="0" lang="en-US" sz="6600" b="1" i="0" u="none" strike="noStrike" kern="1200" cap="none" spc="0" normalizeH="0" baseline="0" noProof="0">
              <a:ln>
                <a:noFill/>
              </a:ln>
              <a:solidFill>
                <a:schemeClr val="accent1"/>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4" name="TextBox 73">
            <a:extLst>
              <a:ext uri="{FF2B5EF4-FFF2-40B4-BE49-F238E27FC236}">
                <a16:creationId xmlns:a16="http://schemas.microsoft.com/office/drawing/2014/main" id="{9B91D310-55E3-4B61-B6AE-086AA2E93460}"/>
              </a:ext>
            </a:extLst>
          </p:cNvPr>
          <p:cNvSpPr txBox="1"/>
          <p:nvPr/>
        </p:nvSpPr>
        <p:spPr>
          <a:xfrm>
            <a:off x="3022706" y="8657740"/>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75" name="Group 74">
            <a:extLst>
              <a:ext uri="{FF2B5EF4-FFF2-40B4-BE49-F238E27FC236}">
                <a16:creationId xmlns:a16="http://schemas.microsoft.com/office/drawing/2014/main" id="{ECE07FB1-4019-41B0-B8EE-533118E3F0AF}"/>
              </a:ext>
            </a:extLst>
          </p:cNvPr>
          <p:cNvGrpSpPr/>
          <p:nvPr/>
        </p:nvGrpSpPr>
        <p:grpSpPr>
          <a:xfrm>
            <a:off x="3022706" y="10007622"/>
            <a:ext cx="3105703" cy="910495"/>
            <a:chOff x="13619696" y="9264814"/>
            <a:chExt cx="3105703" cy="910495"/>
          </a:xfrm>
        </p:grpSpPr>
        <p:sp>
          <p:nvSpPr>
            <p:cNvPr id="76" name="Rectangle: Rounded Corners 75">
              <a:extLst>
                <a:ext uri="{FF2B5EF4-FFF2-40B4-BE49-F238E27FC236}">
                  <a16:creationId xmlns:a16="http://schemas.microsoft.com/office/drawing/2014/main" id="{8EDC5251-D53D-4518-9601-8DF934A70D6B}"/>
                </a:ext>
              </a:extLst>
            </p:cNvPr>
            <p:cNvSpPr/>
            <p:nvPr/>
          </p:nvSpPr>
          <p:spPr>
            <a:xfrm>
              <a:off x="13619696" y="9264814"/>
              <a:ext cx="3105703"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TextBox 76">
              <a:extLst>
                <a:ext uri="{FF2B5EF4-FFF2-40B4-BE49-F238E27FC236}">
                  <a16:creationId xmlns:a16="http://schemas.microsoft.com/office/drawing/2014/main" id="{676FC103-9F19-4E74-AEFB-6025FABEE622}"/>
                </a:ext>
              </a:extLst>
            </p:cNvPr>
            <p:cNvSpPr txBox="1"/>
            <p:nvPr/>
          </p:nvSpPr>
          <p:spPr>
            <a:xfrm>
              <a:off x="13860145" y="9379056"/>
              <a:ext cx="2481770"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Adv</a:t>
              </a:r>
            </a:p>
          </p:txBody>
        </p:sp>
      </p:grpSp>
    </p:spTree>
    <p:extLst>
      <p:ext uri="{BB962C8B-B14F-4D97-AF65-F5344CB8AC3E}">
        <p14:creationId xmlns:p14="http://schemas.microsoft.com/office/powerpoint/2010/main" val="230967281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700" fill="hold"/>
                                            <p:tgtEl>
                                              <p:spTgt spid="2"/>
                                            </p:tgtEl>
                                            <p:attrNameLst>
                                              <p:attrName>ppt_w</p:attrName>
                                            </p:attrNameLst>
                                          </p:cBhvr>
                                          <p:tavLst>
                                            <p:tav tm="0">
                                              <p:val>
                                                <p:fltVal val="0"/>
                                              </p:val>
                                            </p:tav>
                                            <p:tav tm="100000">
                                              <p:val>
                                                <p:strVal val="#ppt_w"/>
                                              </p:val>
                                            </p:tav>
                                          </p:tavLst>
                                        </p:anim>
                                        <p:anim calcmode="lin" valueType="num">
                                          <p:cBhvr>
                                            <p:cTn id="8" dur="700" fill="hold"/>
                                            <p:tgtEl>
                                              <p:spTgt spid="2"/>
                                            </p:tgtEl>
                                            <p:attrNameLst>
                                              <p:attrName>ppt_h</p:attrName>
                                            </p:attrNameLst>
                                          </p:cBhvr>
                                          <p:tavLst>
                                            <p:tav tm="0">
                                              <p:val>
                                                <p:fltVal val="0"/>
                                              </p:val>
                                            </p:tav>
                                            <p:tav tm="100000">
                                              <p:val>
                                                <p:strVal val="#ppt_h"/>
                                              </p:val>
                                            </p:tav>
                                          </p:tavLst>
                                        </p:anim>
                                        <p:anim calcmode="lin" valueType="num">
                                          <p:cBhvr>
                                            <p:cTn id="9" dur="700" fill="hold"/>
                                            <p:tgtEl>
                                              <p:spTgt spid="2"/>
                                            </p:tgtEl>
                                            <p:attrNameLst>
                                              <p:attrName>style.rotation</p:attrName>
                                            </p:attrNameLst>
                                          </p:cBhvr>
                                          <p:tavLst>
                                            <p:tav tm="0">
                                              <p:val>
                                                <p:fltVal val="360"/>
                                              </p:val>
                                            </p:tav>
                                            <p:tav tm="100000">
                                              <p:val>
                                                <p:fltVal val="0"/>
                                              </p:val>
                                            </p:tav>
                                          </p:tavLst>
                                        </p:anim>
                                        <p:animEffect transition="in" filter="fade">
                                          <p:cBhvr>
                                            <p:cTn id="10" dur="700"/>
                                            <p:tgtEl>
                                              <p:spTgt spid="2"/>
                                            </p:tgtEl>
                                          </p:cBhvr>
                                        </p:animEffect>
                                      </p:childTnLst>
                                    </p:cTn>
                                  </p:par>
                                  <p:par>
                                    <p:cTn id="11" presetID="2" presetClass="entr" presetSubtype="4" fill="hold" nodeType="withEffect" p14:presetBounceEnd="76000">
                                      <p:stCondLst>
                                        <p:cond delay="100"/>
                                      </p:stCondLst>
                                      <p:childTnLst>
                                        <p:set>
                                          <p:cBhvr>
                                            <p:cTn id="12" dur="1" fill="hold">
                                              <p:stCondLst>
                                                <p:cond delay="0"/>
                                              </p:stCondLst>
                                            </p:cTn>
                                            <p:tgtEl>
                                              <p:spTgt spid="3"/>
                                            </p:tgtEl>
                                            <p:attrNameLst>
                                              <p:attrName>style.visibility</p:attrName>
                                            </p:attrNameLst>
                                          </p:cBhvr>
                                          <p:to>
                                            <p:strVal val="visible"/>
                                          </p:to>
                                        </p:set>
                                        <p:anim calcmode="lin" valueType="num" p14:bounceEnd="76000">
                                          <p:cBhvr additive="base">
                                            <p:cTn id="13"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14" dur="2500" fill="hold"/>
                                            <p:tgtEl>
                                              <p:spTgt spid="3"/>
                                            </p:tgtEl>
                                            <p:attrNameLst>
                                              <p:attrName>ppt_y</p:attrName>
                                            </p:attrNameLst>
                                          </p:cBhvr>
                                          <p:tavLst>
                                            <p:tav tm="0">
                                              <p:val>
                                                <p:strVal val="1+#ppt_h/2"/>
                                              </p:val>
                                            </p:tav>
                                            <p:tav tm="100000">
                                              <p:val>
                                                <p:strVal val="#ppt_y"/>
                                              </p:val>
                                            </p:tav>
                                          </p:tavLst>
                                        </p:anim>
                                      </p:childTnLst>
                                    </p:cTn>
                                  </p:par>
                                  <p:par>
                                    <p:cTn id="15" presetID="2" presetClass="entr" presetSubtype="2" fill="hold" nodeType="withEffect" p14:presetBounceEnd="76000">
                                      <p:stCondLst>
                                        <p:cond delay="200"/>
                                      </p:stCondLst>
                                      <p:childTnLst>
                                        <p:set>
                                          <p:cBhvr>
                                            <p:cTn id="16" dur="1" fill="hold">
                                              <p:stCondLst>
                                                <p:cond delay="0"/>
                                              </p:stCondLst>
                                            </p:cTn>
                                            <p:tgtEl>
                                              <p:spTgt spid="25"/>
                                            </p:tgtEl>
                                            <p:attrNameLst>
                                              <p:attrName>style.visibility</p:attrName>
                                            </p:attrNameLst>
                                          </p:cBhvr>
                                          <p:to>
                                            <p:strVal val="visible"/>
                                          </p:to>
                                        </p:set>
                                        <p:anim calcmode="lin" valueType="num" p14:bounceEnd="76000">
                                          <p:cBhvr additive="base">
                                            <p:cTn id="17" dur="2500" fill="hold"/>
                                            <p:tgtEl>
                                              <p:spTgt spid="25"/>
                                            </p:tgtEl>
                                            <p:attrNameLst>
                                              <p:attrName>ppt_x</p:attrName>
                                            </p:attrNameLst>
                                          </p:cBhvr>
                                          <p:tavLst>
                                            <p:tav tm="0">
                                              <p:val>
                                                <p:strVal val="1+#ppt_w/2"/>
                                              </p:val>
                                            </p:tav>
                                            <p:tav tm="100000">
                                              <p:val>
                                                <p:strVal val="#ppt_x"/>
                                              </p:val>
                                            </p:tav>
                                          </p:tavLst>
                                        </p:anim>
                                        <p:anim calcmode="lin" valueType="num" p14:bounceEnd="76000">
                                          <p:cBhvr additive="base">
                                            <p:cTn id="18" dur="2500" fill="hold"/>
                                            <p:tgtEl>
                                              <p:spTgt spid="25"/>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14:presetBounceEnd="76000">
                                      <p:stCondLst>
                                        <p:cond delay="300"/>
                                      </p:stCondLst>
                                      <p:childTnLst>
                                        <p:set>
                                          <p:cBhvr>
                                            <p:cTn id="20" dur="1" fill="hold">
                                              <p:stCondLst>
                                                <p:cond delay="0"/>
                                              </p:stCondLst>
                                            </p:cTn>
                                            <p:tgtEl>
                                              <p:spTgt spid="35"/>
                                            </p:tgtEl>
                                            <p:attrNameLst>
                                              <p:attrName>style.visibility</p:attrName>
                                            </p:attrNameLst>
                                          </p:cBhvr>
                                          <p:to>
                                            <p:strVal val="visible"/>
                                          </p:to>
                                        </p:set>
                                        <p:anim calcmode="lin" valueType="num" p14:bounceEnd="76000">
                                          <p:cBhvr additive="base">
                                            <p:cTn id="21" dur="2500" fill="hold"/>
                                            <p:tgtEl>
                                              <p:spTgt spid="35"/>
                                            </p:tgtEl>
                                            <p:attrNameLst>
                                              <p:attrName>ppt_x</p:attrName>
                                            </p:attrNameLst>
                                          </p:cBhvr>
                                          <p:tavLst>
                                            <p:tav tm="0">
                                              <p:val>
                                                <p:strVal val="1+#ppt_w/2"/>
                                              </p:val>
                                            </p:tav>
                                            <p:tav tm="100000">
                                              <p:val>
                                                <p:strVal val="#ppt_x"/>
                                              </p:val>
                                            </p:tav>
                                          </p:tavLst>
                                        </p:anim>
                                        <p:anim calcmode="lin" valueType="num" p14:bounceEnd="76000">
                                          <p:cBhvr additive="base">
                                            <p:cTn id="22" dur="2500" fill="hold"/>
                                            <p:tgtEl>
                                              <p:spTgt spid="35"/>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14:presetBounceEnd="76000">
                                      <p:stCondLst>
                                        <p:cond delay="400"/>
                                      </p:stCondLst>
                                      <p:childTnLst>
                                        <p:set>
                                          <p:cBhvr>
                                            <p:cTn id="24" dur="1" fill="hold">
                                              <p:stCondLst>
                                                <p:cond delay="0"/>
                                              </p:stCondLst>
                                            </p:cTn>
                                            <p:tgtEl>
                                              <p:spTgt spid="41"/>
                                            </p:tgtEl>
                                            <p:attrNameLst>
                                              <p:attrName>style.visibility</p:attrName>
                                            </p:attrNameLst>
                                          </p:cBhvr>
                                          <p:to>
                                            <p:strVal val="visible"/>
                                          </p:to>
                                        </p:set>
                                        <p:anim calcmode="lin" valueType="num" p14:bounceEnd="76000">
                                          <p:cBhvr additive="base">
                                            <p:cTn id="25" dur="2500" fill="hold"/>
                                            <p:tgtEl>
                                              <p:spTgt spid="41"/>
                                            </p:tgtEl>
                                            <p:attrNameLst>
                                              <p:attrName>ppt_x</p:attrName>
                                            </p:attrNameLst>
                                          </p:cBhvr>
                                          <p:tavLst>
                                            <p:tav tm="0">
                                              <p:val>
                                                <p:strVal val="1+#ppt_w/2"/>
                                              </p:val>
                                            </p:tav>
                                            <p:tav tm="100000">
                                              <p:val>
                                                <p:strVal val="#ppt_x"/>
                                              </p:val>
                                            </p:tav>
                                          </p:tavLst>
                                        </p:anim>
                                        <p:anim calcmode="lin" valueType="num" p14:bounceEnd="76000">
                                          <p:cBhvr additive="base">
                                            <p:cTn id="26" dur="2500" fill="hold"/>
                                            <p:tgtEl>
                                              <p:spTgt spid="41"/>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14:presetBounceEnd="76000">
                                      <p:stCondLst>
                                        <p:cond delay="500"/>
                                      </p:stCondLst>
                                      <p:childTnLst>
                                        <p:set>
                                          <p:cBhvr>
                                            <p:cTn id="28" dur="1" fill="hold">
                                              <p:stCondLst>
                                                <p:cond delay="0"/>
                                              </p:stCondLst>
                                            </p:cTn>
                                            <p:tgtEl>
                                              <p:spTgt spid="11"/>
                                            </p:tgtEl>
                                            <p:attrNameLst>
                                              <p:attrName>style.visibility</p:attrName>
                                            </p:attrNameLst>
                                          </p:cBhvr>
                                          <p:to>
                                            <p:strVal val="visible"/>
                                          </p:to>
                                        </p:set>
                                        <p:anim calcmode="lin" valueType="num" p14:bounceEnd="76000">
                                          <p:cBhvr additive="base">
                                            <p:cTn id="29" dur="2500" fill="hold"/>
                                            <p:tgtEl>
                                              <p:spTgt spid="11"/>
                                            </p:tgtEl>
                                            <p:attrNameLst>
                                              <p:attrName>ppt_x</p:attrName>
                                            </p:attrNameLst>
                                          </p:cBhvr>
                                          <p:tavLst>
                                            <p:tav tm="0">
                                              <p:val>
                                                <p:strVal val="1+#ppt_w/2"/>
                                              </p:val>
                                            </p:tav>
                                            <p:tav tm="100000">
                                              <p:val>
                                                <p:strVal val="#ppt_x"/>
                                              </p:val>
                                            </p:tav>
                                          </p:tavLst>
                                        </p:anim>
                                        <p:anim calcmode="lin" valueType="num" p14:bounceEnd="76000">
                                          <p:cBhvr additive="base">
                                            <p:cTn id="30" dur="2500" fill="hold"/>
                                            <p:tgtEl>
                                              <p:spTgt spid="11"/>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14:presetBounceEnd="76000">
                                      <p:stCondLst>
                                        <p:cond delay="600"/>
                                      </p:stCondLst>
                                      <p:childTnLst>
                                        <p:set>
                                          <p:cBhvr>
                                            <p:cTn id="32" dur="1" fill="hold">
                                              <p:stCondLst>
                                                <p:cond delay="0"/>
                                              </p:stCondLst>
                                            </p:cTn>
                                            <p:tgtEl>
                                              <p:spTgt spid="18"/>
                                            </p:tgtEl>
                                            <p:attrNameLst>
                                              <p:attrName>style.visibility</p:attrName>
                                            </p:attrNameLst>
                                          </p:cBhvr>
                                          <p:to>
                                            <p:strVal val="visible"/>
                                          </p:to>
                                        </p:set>
                                        <p:anim calcmode="lin" valueType="num" p14:bounceEnd="76000">
                                          <p:cBhvr additive="base">
                                            <p:cTn id="33" dur="2500" fill="hold"/>
                                            <p:tgtEl>
                                              <p:spTgt spid="18"/>
                                            </p:tgtEl>
                                            <p:attrNameLst>
                                              <p:attrName>ppt_x</p:attrName>
                                            </p:attrNameLst>
                                          </p:cBhvr>
                                          <p:tavLst>
                                            <p:tav tm="0">
                                              <p:val>
                                                <p:strVal val="1+#ppt_w/2"/>
                                              </p:val>
                                            </p:tav>
                                            <p:tav tm="100000">
                                              <p:val>
                                                <p:strVal val="#ppt_x"/>
                                              </p:val>
                                            </p:tav>
                                          </p:tavLst>
                                        </p:anim>
                                        <p:anim calcmode="lin" valueType="num" p14:bounceEnd="76000">
                                          <p:cBhvr additive="base">
                                            <p:cTn id="34" dur="2500" fill="hold"/>
                                            <p:tgtEl>
                                              <p:spTgt spid="18"/>
                                            </p:tgtEl>
                                            <p:attrNameLst>
                                              <p:attrName>ppt_y</p:attrName>
                                            </p:attrNameLst>
                                          </p:cBhvr>
                                          <p:tavLst>
                                            <p:tav tm="0">
                                              <p:val>
                                                <p:strVal val="#ppt_y"/>
                                              </p:val>
                                            </p:tav>
                                            <p:tav tm="100000">
                                              <p:val>
                                                <p:strVal val="#ppt_y"/>
                                              </p:val>
                                            </p:tav>
                                          </p:tavLst>
                                        </p:anim>
                                      </p:childTnLst>
                                    </p:cTn>
                                  </p:par>
                                  <p:par>
                                    <p:cTn id="35" presetID="2" presetClass="entr" presetSubtype="4" fill="hold" nodeType="withEffect" p14:presetBounceEnd="76000">
                                      <p:stCondLst>
                                        <p:cond delay="700"/>
                                      </p:stCondLst>
                                      <p:childTnLst>
                                        <p:set>
                                          <p:cBhvr>
                                            <p:cTn id="36" dur="1" fill="hold">
                                              <p:stCondLst>
                                                <p:cond delay="0"/>
                                              </p:stCondLst>
                                            </p:cTn>
                                            <p:tgtEl>
                                              <p:spTgt spid="47"/>
                                            </p:tgtEl>
                                            <p:attrNameLst>
                                              <p:attrName>style.visibility</p:attrName>
                                            </p:attrNameLst>
                                          </p:cBhvr>
                                          <p:to>
                                            <p:strVal val="visible"/>
                                          </p:to>
                                        </p:set>
                                        <p:anim calcmode="lin" valueType="num" p14:bounceEnd="76000">
                                          <p:cBhvr additive="base">
                                            <p:cTn id="37" dur="2500" fill="hold"/>
                                            <p:tgtEl>
                                              <p:spTgt spid="47"/>
                                            </p:tgtEl>
                                            <p:attrNameLst>
                                              <p:attrName>ppt_x</p:attrName>
                                            </p:attrNameLst>
                                          </p:cBhvr>
                                          <p:tavLst>
                                            <p:tav tm="0">
                                              <p:val>
                                                <p:strVal val="#ppt_x"/>
                                              </p:val>
                                            </p:tav>
                                            <p:tav tm="100000">
                                              <p:val>
                                                <p:strVal val="#ppt_x"/>
                                              </p:val>
                                            </p:tav>
                                          </p:tavLst>
                                        </p:anim>
                                        <p:anim calcmode="lin" valueType="num" p14:bounceEnd="76000">
                                          <p:cBhvr additive="base">
                                            <p:cTn id="38" dur="2500" fill="hold"/>
                                            <p:tgtEl>
                                              <p:spTgt spid="47"/>
                                            </p:tgtEl>
                                            <p:attrNameLst>
                                              <p:attrName>ppt_y</p:attrName>
                                            </p:attrNameLst>
                                          </p:cBhvr>
                                          <p:tavLst>
                                            <p:tav tm="0">
                                              <p:val>
                                                <p:strVal val="1+#ppt_h/2"/>
                                              </p:val>
                                            </p:tav>
                                            <p:tav tm="100000">
                                              <p:val>
                                                <p:strVal val="#ppt_y"/>
                                              </p:val>
                                            </p:tav>
                                          </p:tavLst>
                                        </p:anim>
                                      </p:childTnLst>
                                    </p:cTn>
                                  </p:par>
                                  <p:par>
                                    <p:cTn id="39" presetID="2" presetClass="entr" presetSubtype="8" fill="hold" grpId="0" nodeType="withEffect" p14:presetBounceEnd="76000">
                                      <p:stCondLst>
                                        <p:cond delay="0"/>
                                      </p:stCondLst>
                                      <p:childTnLst>
                                        <p:set>
                                          <p:cBhvr>
                                            <p:cTn id="40" dur="1" fill="hold">
                                              <p:stCondLst>
                                                <p:cond delay="0"/>
                                              </p:stCondLst>
                                            </p:cTn>
                                            <p:tgtEl>
                                              <p:spTgt spid="73"/>
                                            </p:tgtEl>
                                            <p:attrNameLst>
                                              <p:attrName>style.visibility</p:attrName>
                                            </p:attrNameLst>
                                          </p:cBhvr>
                                          <p:to>
                                            <p:strVal val="visible"/>
                                          </p:to>
                                        </p:set>
                                        <p:anim calcmode="lin" valueType="num" p14:bounceEnd="76000">
                                          <p:cBhvr additive="base">
                                            <p:cTn id="41" dur="2500" fill="hold"/>
                                            <p:tgtEl>
                                              <p:spTgt spid="73"/>
                                            </p:tgtEl>
                                            <p:attrNameLst>
                                              <p:attrName>ppt_x</p:attrName>
                                            </p:attrNameLst>
                                          </p:cBhvr>
                                          <p:tavLst>
                                            <p:tav tm="0">
                                              <p:val>
                                                <p:strVal val="0-#ppt_w/2"/>
                                              </p:val>
                                            </p:tav>
                                            <p:tav tm="100000">
                                              <p:val>
                                                <p:strVal val="#ppt_x"/>
                                              </p:val>
                                            </p:tav>
                                          </p:tavLst>
                                        </p:anim>
                                        <p:anim calcmode="lin" valueType="num" p14:bounceEnd="76000">
                                          <p:cBhvr additive="base">
                                            <p:cTn id="42" dur="2500" fill="hold"/>
                                            <p:tgtEl>
                                              <p:spTgt spid="73"/>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14:presetBounceEnd="76000">
                                      <p:stCondLst>
                                        <p:cond delay="100"/>
                                      </p:stCondLst>
                                      <p:childTnLst>
                                        <p:set>
                                          <p:cBhvr>
                                            <p:cTn id="44" dur="1" fill="hold">
                                              <p:stCondLst>
                                                <p:cond delay="0"/>
                                              </p:stCondLst>
                                            </p:cTn>
                                            <p:tgtEl>
                                              <p:spTgt spid="74"/>
                                            </p:tgtEl>
                                            <p:attrNameLst>
                                              <p:attrName>style.visibility</p:attrName>
                                            </p:attrNameLst>
                                          </p:cBhvr>
                                          <p:to>
                                            <p:strVal val="visible"/>
                                          </p:to>
                                        </p:set>
                                        <p:anim calcmode="lin" valueType="num" p14:bounceEnd="76000">
                                          <p:cBhvr additive="base">
                                            <p:cTn id="45" dur="2500" fill="hold"/>
                                            <p:tgtEl>
                                              <p:spTgt spid="74"/>
                                            </p:tgtEl>
                                            <p:attrNameLst>
                                              <p:attrName>ppt_x</p:attrName>
                                            </p:attrNameLst>
                                          </p:cBhvr>
                                          <p:tavLst>
                                            <p:tav tm="0">
                                              <p:val>
                                                <p:strVal val="0-#ppt_w/2"/>
                                              </p:val>
                                            </p:tav>
                                            <p:tav tm="100000">
                                              <p:val>
                                                <p:strVal val="#ppt_x"/>
                                              </p:val>
                                            </p:tav>
                                          </p:tavLst>
                                        </p:anim>
                                        <p:anim calcmode="lin" valueType="num" p14:bounceEnd="76000">
                                          <p:cBhvr additive="base">
                                            <p:cTn id="46" dur="2500" fill="hold"/>
                                            <p:tgtEl>
                                              <p:spTgt spid="74"/>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14:presetBounceEnd="76000">
                                      <p:stCondLst>
                                        <p:cond delay="200"/>
                                      </p:stCondLst>
                                      <p:childTnLst>
                                        <p:set>
                                          <p:cBhvr>
                                            <p:cTn id="48" dur="1" fill="hold">
                                              <p:stCondLst>
                                                <p:cond delay="0"/>
                                              </p:stCondLst>
                                            </p:cTn>
                                            <p:tgtEl>
                                              <p:spTgt spid="75"/>
                                            </p:tgtEl>
                                            <p:attrNameLst>
                                              <p:attrName>style.visibility</p:attrName>
                                            </p:attrNameLst>
                                          </p:cBhvr>
                                          <p:to>
                                            <p:strVal val="visible"/>
                                          </p:to>
                                        </p:set>
                                        <p:anim calcmode="lin" valueType="num" p14:bounceEnd="76000">
                                          <p:cBhvr additive="base">
                                            <p:cTn id="49" dur="2500" fill="hold"/>
                                            <p:tgtEl>
                                              <p:spTgt spid="75"/>
                                            </p:tgtEl>
                                            <p:attrNameLst>
                                              <p:attrName>ppt_x</p:attrName>
                                            </p:attrNameLst>
                                          </p:cBhvr>
                                          <p:tavLst>
                                            <p:tav tm="0">
                                              <p:val>
                                                <p:strVal val="0-#ppt_w/2"/>
                                              </p:val>
                                            </p:tav>
                                            <p:tav tm="100000">
                                              <p:val>
                                                <p:strVal val="#ppt_x"/>
                                              </p:val>
                                            </p:tav>
                                          </p:tavLst>
                                        </p:anim>
                                        <p:anim calcmode="lin" valueType="num" p14:bounceEnd="76000">
                                          <p:cBhvr additive="base">
                                            <p:cTn id="50" dur="2500" fill="hold"/>
                                            <p:tgtEl>
                                              <p:spTgt spid="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3" grpId="0"/>
          <p:bldP spid="7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700" fill="hold"/>
                                            <p:tgtEl>
                                              <p:spTgt spid="2"/>
                                            </p:tgtEl>
                                            <p:attrNameLst>
                                              <p:attrName>ppt_w</p:attrName>
                                            </p:attrNameLst>
                                          </p:cBhvr>
                                          <p:tavLst>
                                            <p:tav tm="0">
                                              <p:val>
                                                <p:fltVal val="0"/>
                                              </p:val>
                                            </p:tav>
                                            <p:tav tm="100000">
                                              <p:val>
                                                <p:strVal val="#ppt_w"/>
                                              </p:val>
                                            </p:tav>
                                          </p:tavLst>
                                        </p:anim>
                                        <p:anim calcmode="lin" valueType="num">
                                          <p:cBhvr>
                                            <p:cTn id="8" dur="700" fill="hold"/>
                                            <p:tgtEl>
                                              <p:spTgt spid="2"/>
                                            </p:tgtEl>
                                            <p:attrNameLst>
                                              <p:attrName>ppt_h</p:attrName>
                                            </p:attrNameLst>
                                          </p:cBhvr>
                                          <p:tavLst>
                                            <p:tav tm="0">
                                              <p:val>
                                                <p:fltVal val="0"/>
                                              </p:val>
                                            </p:tav>
                                            <p:tav tm="100000">
                                              <p:val>
                                                <p:strVal val="#ppt_h"/>
                                              </p:val>
                                            </p:tav>
                                          </p:tavLst>
                                        </p:anim>
                                        <p:anim calcmode="lin" valueType="num">
                                          <p:cBhvr>
                                            <p:cTn id="9" dur="700" fill="hold"/>
                                            <p:tgtEl>
                                              <p:spTgt spid="2"/>
                                            </p:tgtEl>
                                            <p:attrNameLst>
                                              <p:attrName>style.rotation</p:attrName>
                                            </p:attrNameLst>
                                          </p:cBhvr>
                                          <p:tavLst>
                                            <p:tav tm="0">
                                              <p:val>
                                                <p:fltVal val="360"/>
                                              </p:val>
                                            </p:tav>
                                            <p:tav tm="100000">
                                              <p:val>
                                                <p:fltVal val="0"/>
                                              </p:val>
                                            </p:tav>
                                          </p:tavLst>
                                        </p:anim>
                                        <p:animEffect transition="in" filter="fade">
                                          <p:cBhvr>
                                            <p:cTn id="10" dur="700"/>
                                            <p:tgtEl>
                                              <p:spTgt spid="2"/>
                                            </p:tgtEl>
                                          </p:cBhvr>
                                        </p:animEffect>
                                      </p:childTnLst>
                                    </p:cTn>
                                  </p:par>
                                  <p:par>
                                    <p:cTn id="11" presetID="2" presetClass="entr" presetSubtype="4" fill="hold" nodeType="withEffect">
                                      <p:stCondLst>
                                        <p:cond delay="10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500" fill="hold"/>
                                            <p:tgtEl>
                                              <p:spTgt spid="3"/>
                                            </p:tgtEl>
                                            <p:attrNameLst>
                                              <p:attrName>ppt_x</p:attrName>
                                            </p:attrNameLst>
                                          </p:cBhvr>
                                          <p:tavLst>
                                            <p:tav tm="0">
                                              <p:val>
                                                <p:strVal val="#ppt_x"/>
                                              </p:val>
                                            </p:tav>
                                            <p:tav tm="100000">
                                              <p:val>
                                                <p:strVal val="#ppt_x"/>
                                              </p:val>
                                            </p:tav>
                                          </p:tavLst>
                                        </p:anim>
                                        <p:anim calcmode="lin" valueType="num">
                                          <p:cBhvr additive="base">
                                            <p:cTn id="14" dur="2500" fill="hold"/>
                                            <p:tgtEl>
                                              <p:spTgt spid="3"/>
                                            </p:tgtEl>
                                            <p:attrNameLst>
                                              <p:attrName>ppt_y</p:attrName>
                                            </p:attrNameLst>
                                          </p:cBhvr>
                                          <p:tavLst>
                                            <p:tav tm="0">
                                              <p:val>
                                                <p:strVal val="1+#ppt_h/2"/>
                                              </p:val>
                                            </p:tav>
                                            <p:tav tm="100000">
                                              <p:val>
                                                <p:strVal val="#ppt_y"/>
                                              </p:val>
                                            </p:tav>
                                          </p:tavLst>
                                        </p:anim>
                                      </p:childTnLst>
                                    </p:cTn>
                                  </p:par>
                                  <p:par>
                                    <p:cTn id="15" presetID="2" presetClass="entr" presetSubtype="2" fill="hold" nodeType="withEffect">
                                      <p:stCondLst>
                                        <p:cond delay="200"/>
                                      </p:stCondLst>
                                      <p:childTnLst>
                                        <p:set>
                                          <p:cBhvr>
                                            <p:cTn id="16" dur="1" fill="hold">
                                              <p:stCondLst>
                                                <p:cond delay="0"/>
                                              </p:stCondLst>
                                            </p:cTn>
                                            <p:tgtEl>
                                              <p:spTgt spid="25"/>
                                            </p:tgtEl>
                                            <p:attrNameLst>
                                              <p:attrName>style.visibility</p:attrName>
                                            </p:attrNameLst>
                                          </p:cBhvr>
                                          <p:to>
                                            <p:strVal val="visible"/>
                                          </p:to>
                                        </p:set>
                                        <p:anim calcmode="lin" valueType="num">
                                          <p:cBhvr additive="base">
                                            <p:cTn id="17" dur="2500" fill="hold"/>
                                            <p:tgtEl>
                                              <p:spTgt spid="25"/>
                                            </p:tgtEl>
                                            <p:attrNameLst>
                                              <p:attrName>ppt_x</p:attrName>
                                            </p:attrNameLst>
                                          </p:cBhvr>
                                          <p:tavLst>
                                            <p:tav tm="0">
                                              <p:val>
                                                <p:strVal val="1+#ppt_w/2"/>
                                              </p:val>
                                            </p:tav>
                                            <p:tav tm="100000">
                                              <p:val>
                                                <p:strVal val="#ppt_x"/>
                                              </p:val>
                                            </p:tav>
                                          </p:tavLst>
                                        </p:anim>
                                        <p:anim calcmode="lin" valueType="num">
                                          <p:cBhvr additive="base">
                                            <p:cTn id="18" dur="2500" fill="hold"/>
                                            <p:tgtEl>
                                              <p:spTgt spid="25"/>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300"/>
                                      </p:stCondLst>
                                      <p:childTnLst>
                                        <p:set>
                                          <p:cBhvr>
                                            <p:cTn id="20" dur="1" fill="hold">
                                              <p:stCondLst>
                                                <p:cond delay="0"/>
                                              </p:stCondLst>
                                            </p:cTn>
                                            <p:tgtEl>
                                              <p:spTgt spid="35"/>
                                            </p:tgtEl>
                                            <p:attrNameLst>
                                              <p:attrName>style.visibility</p:attrName>
                                            </p:attrNameLst>
                                          </p:cBhvr>
                                          <p:to>
                                            <p:strVal val="visible"/>
                                          </p:to>
                                        </p:set>
                                        <p:anim calcmode="lin" valueType="num">
                                          <p:cBhvr additive="base">
                                            <p:cTn id="21" dur="2500" fill="hold"/>
                                            <p:tgtEl>
                                              <p:spTgt spid="35"/>
                                            </p:tgtEl>
                                            <p:attrNameLst>
                                              <p:attrName>ppt_x</p:attrName>
                                            </p:attrNameLst>
                                          </p:cBhvr>
                                          <p:tavLst>
                                            <p:tav tm="0">
                                              <p:val>
                                                <p:strVal val="1+#ppt_w/2"/>
                                              </p:val>
                                            </p:tav>
                                            <p:tav tm="100000">
                                              <p:val>
                                                <p:strVal val="#ppt_x"/>
                                              </p:val>
                                            </p:tav>
                                          </p:tavLst>
                                        </p:anim>
                                        <p:anim calcmode="lin" valueType="num">
                                          <p:cBhvr additive="base">
                                            <p:cTn id="22" dur="2500" fill="hold"/>
                                            <p:tgtEl>
                                              <p:spTgt spid="35"/>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400"/>
                                      </p:stCondLst>
                                      <p:childTnLst>
                                        <p:set>
                                          <p:cBhvr>
                                            <p:cTn id="24" dur="1" fill="hold">
                                              <p:stCondLst>
                                                <p:cond delay="0"/>
                                              </p:stCondLst>
                                            </p:cTn>
                                            <p:tgtEl>
                                              <p:spTgt spid="41"/>
                                            </p:tgtEl>
                                            <p:attrNameLst>
                                              <p:attrName>style.visibility</p:attrName>
                                            </p:attrNameLst>
                                          </p:cBhvr>
                                          <p:to>
                                            <p:strVal val="visible"/>
                                          </p:to>
                                        </p:set>
                                        <p:anim calcmode="lin" valueType="num">
                                          <p:cBhvr additive="base">
                                            <p:cTn id="25" dur="2500" fill="hold"/>
                                            <p:tgtEl>
                                              <p:spTgt spid="41"/>
                                            </p:tgtEl>
                                            <p:attrNameLst>
                                              <p:attrName>ppt_x</p:attrName>
                                            </p:attrNameLst>
                                          </p:cBhvr>
                                          <p:tavLst>
                                            <p:tav tm="0">
                                              <p:val>
                                                <p:strVal val="1+#ppt_w/2"/>
                                              </p:val>
                                            </p:tav>
                                            <p:tav tm="100000">
                                              <p:val>
                                                <p:strVal val="#ppt_x"/>
                                              </p:val>
                                            </p:tav>
                                          </p:tavLst>
                                        </p:anim>
                                        <p:anim calcmode="lin" valueType="num">
                                          <p:cBhvr additive="base">
                                            <p:cTn id="26" dur="2500" fill="hold"/>
                                            <p:tgtEl>
                                              <p:spTgt spid="41"/>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500"/>
                                      </p:stCondLst>
                                      <p:childTnLst>
                                        <p:set>
                                          <p:cBhvr>
                                            <p:cTn id="28" dur="1" fill="hold">
                                              <p:stCondLst>
                                                <p:cond delay="0"/>
                                              </p:stCondLst>
                                            </p:cTn>
                                            <p:tgtEl>
                                              <p:spTgt spid="11"/>
                                            </p:tgtEl>
                                            <p:attrNameLst>
                                              <p:attrName>style.visibility</p:attrName>
                                            </p:attrNameLst>
                                          </p:cBhvr>
                                          <p:to>
                                            <p:strVal val="visible"/>
                                          </p:to>
                                        </p:set>
                                        <p:anim calcmode="lin" valueType="num">
                                          <p:cBhvr additive="base">
                                            <p:cTn id="29" dur="2500" fill="hold"/>
                                            <p:tgtEl>
                                              <p:spTgt spid="11"/>
                                            </p:tgtEl>
                                            <p:attrNameLst>
                                              <p:attrName>ppt_x</p:attrName>
                                            </p:attrNameLst>
                                          </p:cBhvr>
                                          <p:tavLst>
                                            <p:tav tm="0">
                                              <p:val>
                                                <p:strVal val="1+#ppt_w/2"/>
                                              </p:val>
                                            </p:tav>
                                            <p:tav tm="100000">
                                              <p:val>
                                                <p:strVal val="#ppt_x"/>
                                              </p:val>
                                            </p:tav>
                                          </p:tavLst>
                                        </p:anim>
                                        <p:anim calcmode="lin" valueType="num">
                                          <p:cBhvr additive="base">
                                            <p:cTn id="30" dur="2500" fill="hold"/>
                                            <p:tgtEl>
                                              <p:spTgt spid="11"/>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600"/>
                                      </p:stCondLst>
                                      <p:childTnLst>
                                        <p:set>
                                          <p:cBhvr>
                                            <p:cTn id="32" dur="1" fill="hold">
                                              <p:stCondLst>
                                                <p:cond delay="0"/>
                                              </p:stCondLst>
                                            </p:cTn>
                                            <p:tgtEl>
                                              <p:spTgt spid="18"/>
                                            </p:tgtEl>
                                            <p:attrNameLst>
                                              <p:attrName>style.visibility</p:attrName>
                                            </p:attrNameLst>
                                          </p:cBhvr>
                                          <p:to>
                                            <p:strVal val="visible"/>
                                          </p:to>
                                        </p:set>
                                        <p:anim calcmode="lin" valueType="num">
                                          <p:cBhvr additive="base">
                                            <p:cTn id="33" dur="2500" fill="hold"/>
                                            <p:tgtEl>
                                              <p:spTgt spid="18"/>
                                            </p:tgtEl>
                                            <p:attrNameLst>
                                              <p:attrName>ppt_x</p:attrName>
                                            </p:attrNameLst>
                                          </p:cBhvr>
                                          <p:tavLst>
                                            <p:tav tm="0">
                                              <p:val>
                                                <p:strVal val="1+#ppt_w/2"/>
                                              </p:val>
                                            </p:tav>
                                            <p:tav tm="100000">
                                              <p:val>
                                                <p:strVal val="#ppt_x"/>
                                              </p:val>
                                            </p:tav>
                                          </p:tavLst>
                                        </p:anim>
                                        <p:anim calcmode="lin" valueType="num">
                                          <p:cBhvr additive="base">
                                            <p:cTn id="34" dur="2500" fill="hold"/>
                                            <p:tgtEl>
                                              <p:spTgt spid="18"/>
                                            </p:tgtEl>
                                            <p:attrNameLst>
                                              <p:attrName>ppt_y</p:attrName>
                                            </p:attrNameLst>
                                          </p:cBhvr>
                                          <p:tavLst>
                                            <p:tav tm="0">
                                              <p:val>
                                                <p:strVal val="#ppt_y"/>
                                              </p:val>
                                            </p:tav>
                                            <p:tav tm="100000">
                                              <p:val>
                                                <p:strVal val="#ppt_y"/>
                                              </p:val>
                                            </p:tav>
                                          </p:tavLst>
                                        </p:anim>
                                      </p:childTnLst>
                                    </p:cTn>
                                  </p:par>
                                  <p:par>
                                    <p:cTn id="35" presetID="2" presetClass="entr" presetSubtype="4" fill="hold" nodeType="withEffect">
                                      <p:stCondLst>
                                        <p:cond delay="700"/>
                                      </p:stCondLst>
                                      <p:childTnLst>
                                        <p:set>
                                          <p:cBhvr>
                                            <p:cTn id="36" dur="1" fill="hold">
                                              <p:stCondLst>
                                                <p:cond delay="0"/>
                                              </p:stCondLst>
                                            </p:cTn>
                                            <p:tgtEl>
                                              <p:spTgt spid="47"/>
                                            </p:tgtEl>
                                            <p:attrNameLst>
                                              <p:attrName>style.visibility</p:attrName>
                                            </p:attrNameLst>
                                          </p:cBhvr>
                                          <p:to>
                                            <p:strVal val="visible"/>
                                          </p:to>
                                        </p:set>
                                        <p:anim calcmode="lin" valueType="num">
                                          <p:cBhvr additive="base">
                                            <p:cTn id="37" dur="2500" fill="hold"/>
                                            <p:tgtEl>
                                              <p:spTgt spid="47"/>
                                            </p:tgtEl>
                                            <p:attrNameLst>
                                              <p:attrName>ppt_x</p:attrName>
                                            </p:attrNameLst>
                                          </p:cBhvr>
                                          <p:tavLst>
                                            <p:tav tm="0">
                                              <p:val>
                                                <p:strVal val="#ppt_x"/>
                                              </p:val>
                                            </p:tav>
                                            <p:tav tm="100000">
                                              <p:val>
                                                <p:strVal val="#ppt_x"/>
                                              </p:val>
                                            </p:tav>
                                          </p:tavLst>
                                        </p:anim>
                                        <p:anim calcmode="lin" valueType="num">
                                          <p:cBhvr additive="base">
                                            <p:cTn id="38" dur="2500" fill="hold"/>
                                            <p:tgtEl>
                                              <p:spTgt spid="47"/>
                                            </p:tgtEl>
                                            <p:attrNameLst>
                                              <p:attrName>ppt_y</p:attrName>
                                            </p:attrNameLst>
                                          </p:cBhvr>
                                          <p:tavLst>
                                            <p:tav tm="0">
                                              <p:val>
                                                <p:strVal val="1+#ppt_h/2"/>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73"/>
                                            </p:tgtEl>
                                            <p:attrNameLst>
                                              <p:attrName>style.visibility</p:attrName>
                                            </p:attrNameLst>
                                          </p:cBhvr>
                                          <p:to>
                                            <p:strVal val="visible"/>
                                          </p:to>
                                        </p:set>
                                        <p:anim calcmode="lin" valueType="num">
                                          <p:cBhvr additive="base">
                                            <p:cTn id="41" dur="2500" fill="hold"/>
                                            <p:tgtEl>
                                              <p:spTgt spid="73"/>
                                            </p:tgtEl>
                                            <p:attrNameLst>
                                              <p:attrName>ppt_x</p:attrName>
                                            </p:attrNameLst>
                                          </p:cBhvr>
                                          <p:tavLst>
                                            <p:tav tm="0">
                                              <p:val>
                                                <p:strVal val="0-#ppt_w/2"/>
                                              </p:val>
                                            </p:tav>
                                            <p:tav tm="100000">
                                              <p:val>
                                                <p:strVal val="#ppt_x"/>
                                              </p:val>
                                            </p:tav>
                                          </p:tavLst>
                                        </p:anim>
                                        <p:anim calcmode="lin" valueType="num">
                                          <p:cBhvr additive="base">
                                            <p:cTn id="42" dur="2500" fill="hold"/>
                                            <p:tgtEl>
                                              <p:spTgt spid="73"/>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stCondLst>
                                        <p:cond delay="100"/>
                                      </p:stCondLst>
                                      <p:childTnLst>
                                        <p:set>
                                          <p:cBhvr>
                                            <p:cTn id="44" dur="1" fill="hold">
                                              <p:stCondLst>
                                                <p:cond delay="0"/>
                                              </p:stCondLst>
                                            </p:cTn>
                                            <p:tgtEl>
                                              <p:spTgt spid="74"/>
                                            </p:tgtEl>
                                            <p:attrNameLst>
                                              <p:attrName>style.visibility</p:attrName>
                                            </p:attrNameLst>
                                          </p:cBhvr>
                                          <p:to>
                                            <p:strVal val="visible"/>
                                          </p:to>
                                        </p:set>
                                        <p:anim calcmode="lin" valueType="num">
                                          <p:cBhvr additive="base">
                                            <p:cTn id="45" dur="2500" fill="hold"/>
                                            <p:tgtEl>
                                              <p:spTgt spid="74"/>
                                            </p:tgtEl>
                                            <p:attrNameLst>
                                              <p:attrName>ppt_x</p:attrName>
                                            </p:attrNameLst>
                                          </p:cBhvr>
                                          <p:tavLst>
                                            <p:tav tm="0">
                                              <p:val>
                                                <p:strVal val="0-#ppt_w/2"/>
                                              </p:val>
                                            </p:tav>
                                            <p:tav tm="100000">
                                              <p:val>
                                                <p:strVal val="#ppt_x"/>
                                              </p:val>
                                            </p:tav>
                                          </p:tavLst>
                                        </p:anim>
                                        <p:anim calcmode="lin" valueType="num">
                                          <p:cBhvr additive="base">
                                            <p:cTn id="46" dur="2500" fill="hold"/>
                                            <p:tgtEl>
                                              <p:spTgt spid="74"/>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200"/>
                                      </p:stCondLst>
                                      <p:childTnLst>
                                        <p:set>
                                          <p:cBhvr>
                                            <p:cTn id="48" dur="1" fill="hold">
                                              <p:stCondLst>
                                                <p:cond delay="0"/>
                                              </p:stCondLst>
                                            </p:cTn>
                                            <p:tgtEl>
                                              <p:spTgt spid="75"/>
                                            </p:tgtEl>
                                            <p:attrNameLst>
                                              <p:attrName>style.visibility</p:attrName>
                                            </p:attrNameLst>
                                          </p:cBhvr>
                                          <p:to>
                                            <p:strVal val="visible"/>
                                          </p:to>
                                        </p:set>
                                        <p:anim calcmode="lin" valueType="num">
                                          <p:cBhvr additive="base">
                                            <p:cTn id="49" dur="2500" fill="hold"/>
                                            <p:tgtEl>
                                              <p:spTgt spid="75"/>
                                            </p:tgtEl>
                                            <p:attrNameLst>
                                              <p:attrName>ppt_x</p:attrName>
                                            </p:attrNameLst>
                                          </p:cBhvr>
                                          <p:tavLst>
                                            <p:tav tm="0">
                                              <p:val>
                                                <p:strVal val="0-#ppt_w/2"/>
                                              </p:val>
                                            </p:tav>
                                            <p:tav tm="100000">
                                              <p:val>
                                                <p:strVal val="#ppt_x"/>
                                              </p:val>
                                            </p:tav>
                                          </p:tavLst>
                                        </p:anim>
                                        <p:anim calcmode="lin" valueType="num">
                                          <p:cBhvr additive="base">
                                            <p:cTn id="50" dur="2500" fill="hold"/>
                                            <p:tgtEl>
                                              <p:spTgt spid="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3" grpId="0"/>
          <p:bldP spid="74" grpId="0"/>
        </p:bldLst>
      </p:timing>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96D10CDD-CF0B-43B3-B983-5E6CFEDD0006}"/>
              </a:ext>
            </a:extLst>
          </p:cNvPr>
          <p:cNvSpPr/>
          <p:nvPr/>
        </p:nvSpPr>
        <p:spPr>
          <a:xfrm>
            <a:off x="12557312" y="4267220"/>
            <a:ext cx="9753559" cy="9753559"/>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3" name="Group 2">
            <a:extLst>
              <a:ext uri="{FF2B5EF4-FFF2-40B4-BE49-F238E27FC236}">
                <a16:creationId xmlns:a16="http://schemas.microsoft.com/office/drawing/2014/main" id="{8DE26FCD-09C6-4A47-8550-40CA35170D45}"/>
              </a:ext>
            </a:extLst>
          </p:cNvPr>
          <p:cNvGrpSpPr/>
          <p:nvPr/>
        </p:nvGrpSpPr>
        <p:grpSpPr>
          <a:xfrm>
            <a:off x="13516091" y="5408275"/>
            <a:ext cx="7814039" cy="7261011"/>
            <a:chOff x="13516091" y="3319738"/>
            <a:chExt cx="7814039" cy="7261011"/>
          </a:xfrm>
        </p:grpSpPr>
        <p:sp>
          <p:nvSpPr>
            <p:cNvPr id="4" name="Freeform: Shape 3">
              <a:extLst>
                <a:ext uri="{FF2B5EF4-FFF2-40B4-BE49-F238E27FC236}">
                  <a16:creationId xmlns:a16="http://schemas.microsoft.com/office/drawing/2014/main" id="{782E2130-3A1D-4B58-8AAE-DC084BD6E8AB}"/>
                </a:ext>
              </a:extLst>
            </p:cNvPr>
            <p:cNvSpPr/>
            <p:nvPr/>
          </p:nvSpPr>
          <p:spPr>
            <a:xfrm>
              <a:off x="13516091" y="3319738"/>
              <a:ext cx="7814039" cy="7261011"/>
            </a:xfrm>
            <a:custGeom>
              <a:avLst/>
              <a:gdLst>
                <a:gd name="connsiteX0" fmla="*/ 4570952 w 4562475"/>
                <a:gd name="connsiteY0" fmla="*/ 4091749 h 4086225"/>
                <a:gd name="connsiteX1" fmla="*/ 0 w 4562475"/>
                <a:gd name="connsiteY1" fmla="*/ 4091749 h 4086225"/>
                <a:gd name="connsiteX2" fmla="*/ 0 w 4562475"/>
                <a:gd name="connsiteY2" fmla="*/ 70009 h 4086225"/>
                <a:gd name="connsiteX3" fmla="*/ 70009 w 4562475"/>
                <a:gd name="connsiteY3" fmla="*/ 0 h 4086225"/>
                <a:gd name="connsiteX4" fmla="*/ 4500849 w 4562475"/>
                <a:gd name="connsiteY4" fmla="*/ 0 h 4086225"/>
                <a:gd name="connsiteX5" fmla="*/ 4570857 w 4562475"/>
                <a:gd name="connsiteY5" fmla="*/ 70009 h 4086225"/>
                <a:gd name="connsiteX6" fmla="*/ 4570857 w 4562475"/>
                <a:gd name="connsiteY6" fmla="*/ 4091749 h 408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2475" h="4086225">
                  <a:moveTo>
                    <a:pt x="4570952" y="4091749"/>
                  </a:moveTo>
                  <a:lnTo>
                    <a:pt x="0" y="4091749"/>
                  </a:lnTo>
                  <a:lnTo>
                    <a:pt x="0" y="70009"/>
                  </a:lnTo>
                  <a:cubicBezTo>
                    <a:pt x="0" y="31337"/>
                    <a:pt x="31337" y="0"/>
                    <a:pt x="70009" y="0"/>
                  </a:cubicBezTo>
                  <a:lnTo>
                    <a:pt x="4500849" y="0"/>
                  </a:lnTo>
                  <a:cubicBezTo>
                    <a:pt x="4539520" y="0"/>
                    <a:pt x="4570857" y="31337"/>
                    <a:pt x="4570857" y="70009"/>
                  </a:cubicBezTo>
                  <a:lnTo>
                    <a:pt x="4570857" y="4091749"/>
                  </a:lnTo>
                  <a:close/>
                </a:path>
              </a:pathLst>
            </a:custGeom>
            <a:solidFill>
              <a:schemeClr val="bg2"/>
            </a:solid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DD9678BB-7616-4ACB-84AA-1382FB6CE0F2}"/>
                </a:ext>
              </a:extLst>
            </p:cNvPr>
            <p:cNvSpPr/>
            <p:nvPr/>
          </p:nvSpPr>
          <p:spPr>
            <a:xfrm>
              <a:off x="13697025" y="3488824"/>
              <a:ext cx="118478" cy="118478"/>
            </a:xfrm>
            <a:custGeom>
              <a:avLst/>
              <a:gdLst>
                <a:gd name="connsiteX0" fmla="*/ 74295 w 66675"/>
                <a:gd name="connsiteY0" fmla="*/ 37148 h 66675"/>
                <a:gd name="connsiteX1" fmla="*/ 37148 w 66675"/>
                <a:gd name="connsiteY1" fmla="*/ 74295 h 66675"/>
                <a:gd name="connsiteX2" fmla="*/ 0 w 66675"/>
                <a:gd name="connsiteY2" fmla="*/ 37148 h 66675"/>
                <a:gd name="connsiteX3" fmla="*/ 37148 w 66675"/>
                <a:gd name="connsiteY3" fmla="*/ 0 h 66675"/>
                <a:gd name="connsiteX4" fmla="*/ 74295 w 66675"/>
                <a:gd name="connsiteY4" fmla="*/ 37148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4295" y="37148"/>
                  </a:moveTo>
                  <a:cubicBezTo>
                    <a:pt x="74295" y="57664"/>
                    <a:pt x="57663" y="74295"/>
                    <a:pt x="37148" y="74295"/>
                  </a:cubicBezTo>
                  <a:cubicBezTo>
                    <a:pt x="16632" y="74295"/>
                    <a:pt x="0" y="57664"/>
                    <a:pt x="0" y="37148"/>
                  </a:cubicBezTo>
                  <a:cubicBezTo>
                    <a:pt x="0" y="16632"/>
                    <a:pt x="16632" y="0"/>
                    <a:pt x="37148" y="0"/>
                  </a:cubicBezTo>
                  <a:cubicBezTo>
                    <a:pt x="57663" y="0"/>
                    <a:pt x="74295" y="16632"/>
                    <a:pt x="74295" y="37148"/>
                  </a:cubicBezTo>
                  <a:close/>
                </a:path>
              </a:pathLst>
            </a:custGeom>
            <a:solidFill>
              <a:srgbClr val="FC5162"/>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DE4B264E-A752-4B4A-A7F8-E38A6F96830E}"/>
                </a:ext>
              </a:extLst>
            </p:cNvPr>
            <p:cNvSpPr/>
            <p:nvPr/>
          </p:nvSpPr>
          <p:spPr>
            <a:xfrm>
              <a:off x="13939735" y="3488824"/>
              <a:ext cx="118478" cy="118478"/>
            </a:xfrm>
            <a:custGeom>
              <a:avLst/>
              <a:gdLst>
                <a:gd name="connsiteX0" fmla="*/ 74295 w 66675"/>
                <a:gd name="connsiteY0" fmla="*/ 37148 h 66675"/>
                <a:gd name="connsiteX1" fmla="*/ 37147 w 66675"/>
                <a:gd name="connsiteY1" fmla="*/ 74295 h 66675"/>
                <a:gd name="connsiteX2" fmla="*/ 0 w 66675"/>
                <a:gd name="connsiteY2" fmla="*/ 37148 h 66675"/>
                <a:gd name="connsiteX3" fmla="*/ 37147 w 66675"/>
                <a:gd name="connsiteY3" fmla="*/ 0 h 66675"/>
                <a:gd name="connsiteX4" fmla="*/ 74295 w 66675"/>
                <a:gd name="connsiteY4" fmla="*/ 37148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4295" y="37148"/>
                  </a:moveTo>
                  <a:cubicBezTo>
                    <a:pt x="74295" y="57664"/>
                    <a:pt x="57663" y="74295"/>
                    <a:pt x="37147" y="74295"/>
                  </a:cubicBezTo>
                  <a:cubicBezTo>
                    <a:pt x="16631" y="74295"/>
                    <a:pt x="0" y="57664"/>
                    <a:pt x="0" y="37148"/>
                  </a:cubicBezTo>
                  <a:cubicBezTo>
                    <a:pt x="0" y="16632"/>
                    <a:pt x="16631" y="0"/>
                    <a:pt x="37147" y="0"/>
                  </a:cubicBezTo>
                  <a:cubicBezTo>
                    <a:pt x="57663" y="0"/>
                    <a:pt x="74295" y="16632"/>
                    <a:pt x="74295" y="37148"/>
                  </a:cubicBezTo>
                  <a:close/>
                </a:path>
              </a:pathLst>
            </a:custGeom>
            <a:solidFill>
              <a:srgbClr val="F9C153"/>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73752E5F-F590-421C-B6CB-4C2CEE212430}"/>
                </a:ext>
              </a:extLst>
            </p:cNvPr>
            <p:cNvSpPr/>
            <p:nvPr/>
          </p:nvSpPr>
          <p:spPr>
            <a:xfrm>
              <a:off x="14182276" y="3488824"/>
              <a:ext cx="118478" cy="118478"/>
            </a:xfrm>
            <a:custGeom>
              <a:avLst/>
              <a:gdLst>
                <a:gd name="connsiteX0" fmla="*/ 74295 w 66675"/>
                <a:gd name="connsiteY0" fmla="*/ 37148 h 66675"/>
                <a:gd name="connsiteX1" fmla="*/ 37148 w 66675"/>
                <a:gd name="connsiteY1" fmla="*/ 74295 h 66675"/>
                <a:gd name="connsiteX2" fmla="*/ 0 w 66675"/>
                <a:gd name="connsiteY2" fmla="*/ 37148 h 66675"/>
                <a:gd name="connsiteX3" fmla="*/ 37148 w 66675"/>
                <a:gd name="connsiteY3" fmla="*/ 0 h 66675"/>
                <a:gd name="connsiteX4" fmla="*/ 74295 w 66675"/>
                <a:gd name="connsiteY4" fmla="*/ 37148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4295" y="37148"/>
                  </a:moveTo>
                  <a:cubicBezTo>
                    <a:pt x="74295" y="57664"/>
                    <a:pt x="57664" y="74295"/>
                    <a:pt x="37148" y="74295"/>
                  </a:cubicBezTo>
                  <a:cubicBezTo>
                    <a:pt x="16631" y="74295"/>
                    <a:pt x="0" y="57664"/>
                    <a:pt x="0" y="37148"/>
                  </a:cubicBezTo>
                  <a:cubicBezTo>
                    <a:pt x="0" y="16632"/>
                    <a:pt x="16631" y="0"/>
                    <a:pt x="37148" y="0"/>
                  </a:cubicBezTo>
                  <a:cubicBezTo>
                    <a:pt x="57664" y="0"/>
                    <a:pt x="74295" y="16632"/>
                    <a:pt x="74295" y="37148"/>
                  </a:cubicBezTo>
                  <a:close/>
                </a:path>
              </a:pathLst>
            </a:custGeom>
            <a:solidFill>
              <a:srgbClr val="53F986"/>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2CB6584E-BB01-40CD-8582-8BD759F9504C}"/>
                </a:ext>
              </a:extLst>
            </p:cNvPr>
            <p:cNvSpPr/>
            <p:nvPr/>
          </p:nvSpPr>
          <p:spPr>
            <a:xfrm>
              <a:off x="13990851" y="4201383"/>
              <a:ext cx="829346" cy="304658"/>
            </a:xfrm>
            <a:custGeom>
              <a:avLst/>
              <a:gdLst>
                <a:gd name="connsiteX0" fmla="*/ 396430 w 466725"/>
                <a:gd name="connsiteY0" fmla="*/ 179927 h 171450"/>
                <a:gd name="connsiteX1" fmla="*/ 79439 w 466725"/>
                <a:gd name="connsiteY1" fmla="*/ 179927 h 171450"/>
                <a:gd name="connsiteX2" fmla="*/ 0 w 466725"/>
                <a:gd name="connsiteY2" fmla="*/ 100489 h 171450"/>
                <a:gd name="connsiteX3" fmla="*/ 0 w 466725"/>
                <a:gd name="connsiteY3" fmla="*/ 79439 h 171450"/>
                <a:gd name="connsiteX4" fmla="*/ 79439 w 466725"/>
                <a:gd name="connsiteY4" fmla="*/ 0 h 171450"/>
                <a:gd name="connsiteX5" fmla="*/ 396430 w 466725"/>
                <a:gd name="connsiteY5" fmla="*/ 0 h 171450"/>
                <a:gd name="connsiteX6" fmla="*/ 475869 w 466725"/>
                <a:gd name="connsiteY6" fmla="*/ 79439 h 171450"/>
                <a:gd name="connsiteX7" fmla="*/ 475869 w 466725"/>
                <a:gd name="connsiteY7" fmla="*/ 100489 h 171450"/>
                <a:gd name="connsiteX8" fmla="*/ 396430 w 466725"/>
                <a:gd name="connsiteY8" fmla="*/ 17992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725" h="171450">
                  <a:moveTo>
                    <a:pt x="396430" y="179927"/>
                  </a:moveTo>
                  <a:lnTo>
                    <a:pt x="79439" y="179927"/>
                  </a:lnTo>
                  <a:cubicBezTo>
                    <a:pt x="35528" y="179927"/>
                    <a:pt x="0" y="144399"/>
                    <a:pt x="0" y="100489"/>
                  </a:cubicBezTo>
                  <a:lnTo>
                    <a:pt x="0" y="79439"/>
                  </a:lnTo>
                  <a:cubicBezTo>
                    <a:pt x="0" y="35528"/>
                    <a:pt x="35528" y="0"/>
                    <a:pt x="79439" y="0"/>
                  </a:cubicBezTo>
                  <a:lnTo>
                    <a:pt x="396430" y="0"/>
                  </a:lnTo>
                  <a:cubicBezTo>
                    <a:pt x="440341" y="0"/>
                    <a:pt x="475869" y="35528"/>
                    <a:pt x="475869" y="79439"/>
                  </a:cubicBezTo>
                  <a:lnTo>
                    <a:pt x="475869" y="100489"/>
                  </a:lnTo>
                  <a:cubicBezTo>
                    <a:pt x="475869" y="144399"/>
                    <a:pt x="440341" y="179927"/>
                    <a:pt x="396430" y="179927"/>
                  </a:cubicBezTo>
                  <a:close/>
                </a:path>
              </a:pathLst>
            </a:custGeom>
            <a:solidFill>
              <a:schemeClr val="bg2">
                <a:lumMod val="75000"/>
              </a:schemeClr>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7F03083B-738A-4449-82BB-2ACA2F330DF5}"/>
                </a:ext>
              </a:extLst>
            </p:cNvPr>
            <p:cNvSpPr/>
            <p:nvPr/>
          </p:nvSpPr>
          <p:spPr>
            <a:xfrm>
              <a:off x="15107422" y="4201383"/>
              <a:ext cx="1320184" cy="304658"/>
            </a:xfrm>
            <a:custGeom>
              <a:avLst/>
              <a:gdLst>
                <a:gd name="connsiteX0" fmla="*/ 667036 w 742950"/>
                <a:gd name="connsiteY0" fmla="*/ 179927 h 171450"/>
                <a:gd name="connsiteX1" fmla="*/ 79438 w 742950"/>
                <a:gd name="connsiteY1" fmla="*/ 179927 h 171450"/>
                <a:gd name="connsiteX2" fmla="*/ 0 w 742950"/>
                <a:gd name="connsiteY2" fmla="*/ 100489 h 171450"/>
                <a:gd name="connsiteX3" fmla="*/ 0 w 742950"/>
                <a:gd name="connsiteY3" fmla="*/ 79439 h 171450"/>
                <a:gd name="connsiteX4" fmla="*/ 79438 w 742950"/>
                <a:gd name="connsiteY4" fmla="*/ 0 h 171450"/>
                <a:gd name="connsiteX5" fmla="*/ 667036 w 742950"/>
                <a:gd name="connsiteY5" fmla="*/ 0 h 171450"/>
                <a:gd name="connsiteX6" fmla="*/ 746474 w 742950"/>
                <a:gd name="connsiteY6" fmla="*/ 79439 h 171450"/>
                <a:gd name="connsiteX7" fmla="*/ 746474 w 742950"/>
                <a:gd name="connsiteY7" fmla="*/ 100489 h 171450"/>
                <a:gd name="connsiteX8" fmla="*/ 667036 w 742950"/>
                <a:gd name="connsiteY8" fmla="*/ 17992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950" h="171450">
                  <a:moveTo>
                    <a:pt x="667036" y="179927"/>
                  </a:moveTo>
                  <a:lnTo>
                    <a:pt x="79438" y="179927"/>
                  </a:lnTo>
                  <a:cubicBezTo>
                    <a:pt x="35528" y="179927"/>
                    <a:pt x="0" y="144399"/>
                    <a:pt x="0" y="100489"/>
                  </a:cubicBezTo>
                  <a:lnTo>
                    <a:pt x="0" y="79439"/>
                  </a:lnTo>
                  <a:cubicBezTo>
                    <a:pt x="0" y="35528"/>
                    <a:pt x="35528" y="0"/>
                    <a:pt x="79438" y="0"/>
                  </a:cubicBezTo>
                  <a:lnTo>
                    <a:pt x="667036" y="0"/>
                  </a:lnTo>
                  <a:cubicBezTo>
                    <a:pt x="710946" y="0"/>
                    <a:pt x="746474" y="35528"/>
                    <a:pt x="746474" y="79439"/>
                  </a:cubicBezTo>
                  <a:lnTo>
                    <a:pt x="746474" y="100489"/>
                  </a:lnTo>
                  <a:cubicBezTo>
                    <a:pt x="746474" y="144399"/>
                    <a:pt x="710851" y="179927"/>
                    <a:pt x="667036" y="179927"/>
                  </a:cubicBezTo>
                  <a:close/>
                </a:path>
              </a:pathLst>
            </a:custGeom>
            <a:solidFill>
              <a:schemeClr val="bg2">
                <a:lumMod val="75000"/>
              </a:schemeClr>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BCA71FBB-7B13-48DF-9761-32362C6F89A2}"/>
                </a:ext>
              </a:extLst>
            </p:cNvPr>
            <p:cNvSpPr/>
            <p:nvPr/>
          </p:nvSpPr>
          <p:spPr>
            <a:xfrm>
              <a:off x="16727016" y="4201383"/>
              <a:ext cx="829346" cy="304658"/>
            </a:xfrm>
            <a:custGeom>
              <a:avLst/>
              <a:gdLst>
                <a:gd name="connsiteX0" fmla="*/ 396430 w 466725"/>
                <a:gd name="connsiteY0" fmla="*/ 179927 h 171450"/>
                <a:gd name="connsiteX1" fmla="*/ 79438 w 466725"/>
                <a:gd name="connsiteY1" fmla="*/ 179927 h 171450"/>
                <a:gd name="connsiteX2" fmla="*/ 0 w 466725"/>
                <a:gd name="connsiteY2" fmla="*/ 100489 h 171450"/>
                <a:gd name="connsiteX3" fmla="*/ 0 w 466725"/>
                <a:gd name="connsiteY3" fmla="*/ 79439 h 171450"/>
                <a:gd name="connsiteX4" fmla="*/ 79438 w 466725"/>
                <a:gd name="connsiteY4" fmla="*/ 0 h 171450"/>
                <a:gd name="connsiteX5" fmla="*/ 396430 w 466725"/>
                <a:gd name="connsiteY5" fmla="*/ 0 h 171450"/>
                <a:gd name="connsiteX6" fmla="*/ 475869 w 466725"/>
                <a:gd name="connsiteY6" fmla="*/ 79439 h 171450"/>
                <a:gd name="connsiteX7" fmla="*/ 475869 w 466725"/>
                <a:gd name="connsiteY7" fmla="*/ 100489 h 171450"/>
                <a:gd name="connsiteX8" fmla="*/ 396430 w 466725"/>
                <a:gd name="connsiteY8" fmla="*/ 17992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725" h="171450">
                  <a:moveTo>
                    <a:pt x="396430" y="179927"/>
                  </a:moveTo>
                  <a:lnTo>
                    <a:pt x="79438" y="179927"/>
                  </a:lnTo>
                  <a:cubicBezTo>
                    <a:pt x="35528" y="179927"/>
                    <a:pt x="0" y="144399"/>
                    <a:pt x="0" y="100489"/>
                  </a:cubicBezTo>
                  <a:lnTo>
                    <a:pt x="0" y="79439"/>
                  </a:lnTo>
                  <a:cubicBezTo>
                    <a:pt x="0" y="35528"/>
                    <a:pt x="35528" y="0"/>
                    <a:pt x="79438" y="0"/>
                  </a:cubicBezTo>
                  <a:lnTo>
                    <a:pt x="396430" y="0"/>
                  </a:lnTo>
                  <a:cubicBezTo>
                    <a:pt x="440341" y="0"/>
                    <a:pt x="475869" y="35528"/>
                    <a:pt x="475869" y="79439"/>
                  </a:cubicBezTo>
                  <a:lnTo>
                    <a:pt x="475869" y="100489"/>
                  </a:lnTo>
                  <a:cubicBezTo>
                    <a:pt x="475869" y="144399"/>
                    <a:pt x="440341" y="179927"/>
                    <a:pt x="396430" y="179927"/>
                  </a:cubicBezTo>
                  <a:close/>
                </a:path>
              </a:pathLst>
            </a:custGeom>
            <a:solidFill>
              <a:schemeClr val="bg2">
                <a:lumMod val="75000"/>
              </a:schemeClr>
            </a:solidFill>
            <a:ln w="9525" cap="flat">
              <a:noFill/>
              <a:prstDash val="solid"/>
              <a:miter/>
            </a:ln>
          </p:spPr>
          <p:txBody>
            <a:bodyPr rtlCol="0" anchor="ctr"/>
            <a:lstStyle/>
            <a:p>
              <a:endParaRPr lang="en-US"/>
            </a:p>
          </p:txBody>
        </p:sp>
      </p:grpSp>
      <p:grpSp>
        <p:nvGrpSpPr>
          <p:cNvPr id="11" name="Group 10">
            <a:extLst>
              <a:ext uri="{FF2B5EF4-FFF2-40B4-BE49-F238E27FC236}">
                <a16:creationId xmlns:a16="http://schemas.microsoft.com/office/drawing/2014/main" id="{FA826914-0D86-4782-9F68-264B892F40DE}"/>
              </a:ext>
            </a:extLst>
          </p:cNvPr>
          <p:cNvGrpSpPr/>
          <p:nvPr/>
        </p:nvGrpSpPr>
        <p:grpSpPr>
          <a:xfrm>
            <a:off x="13061636" y="9588365"/>
            <a:ext cx="3589625" cy="2263250"/>
            <a:chOff x="13061636" y="7499828"/>
            <a:chExt cx="3589625" cy="2263250"/>
          </a:xfrm>
        </p:grpSpPr>
        <p:sp>
          <p:nvSpPr>
            <p:cNvPr id="12" name="Rectangle: Rounded Corners 11">
              <a:extLst>
                <a:ext uri="{FF2B5EF4-FFF2-40B4-BE49-F238E27FC236}">
                  <a16:creationId xmlns:a16="http://schemas.microsoft.com/office/drawing/2014/main" id="{3657C5D0-0603-4389-8DE0-2AFCF9AAF92A}"/>
                </a:ext>
              </a:extLst>
            </p:cNvPr>
            <p:cNvSpPr/>
            <p:nvPr/>
          </p:nvSpPr>
          <p:spPr>
            <a:xfrm>
              <a:off x="13061636" y="7499828"/>
              <a:ext cx="3589625" cy="2263250"/>
            </a:xfrm>
            <a:prstGeom prst="roundRect">
              <a:avLst>
                <a:gd name="adj" fmla="val 13476"/>
              </a:avLst>
            </a:prstGeom>
            <a:gradFill flip="none" rotWithShape="1">
              <a:gsLst>
                <a:gs pos="0">
                  <a:schemeClr val="bg2"/>
                </a:gs>
                <a:gs pos="100000">
                  <a:schemeClr val="bg2">
                    <a:lumMod val="90000"/>
                  </a:schemeClr>
                </a:gs>
              </a:gsLst>
              <a:path path="circle">
                <a:fillToRect l="100000" t="100000"/>
              </a:path>
              <a:tileRect r="-100000" b="-100000"/>
            </a:gradFill>
            <a:ln w="9525" cap="flat">
              <a:noFill/>
              <a:prstDash val="solid"/>
              <a:miter/>
            </a:ln>
            <a:effectLst>
              <a:outerShdw blurRad="1270000" sx="102000" sy="102000" algn="ctr" rotWithShape="0">
                <a:schemeClr val="bg2">
                  <a:lumMod val="50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13" name="Rectangle: Rounded Corners 12">
              <a:extLst>
                <a:ext uri="{FF2B5EF4-FFF2-40B4-BE49-F238E27FC236}">
                  <a16:creationId xmlns:a16="http://schemas.microsoft.com/office/drawing/2014/main" id="{89CA8409-7FD2-469E-94D1-787255308C49}"/>
                </a:ext>
              </a:extLst>
            </p:cNvPr>
            <p:cNvSpPr/>
            <p:nvPr/>
          </p:nvSpPr>
          <p:spPr>
            <a:xfrm>
              <a:off x="14376478" y="9097691"/>
              <a:ext cx="959940" cy="387586"/>
            </a:xfrm>
            <a:prstGeom prst="roundRect">
              <a:avLst>
                <a:gd name="adj" fmla="val 50000"/>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Login</a:t>
              </a:r>
            </a:p>
          </p:txBody>
        </p:sp>
        <p:sp>
          <p:nvSpPr>
            <p:cNvPr id="14" name="Circle: Hollow 13">
              <a:extLst>
                <a:ext uri="{FF2B5EF4-FFF2-40B4-BE49-F238E27FC236}">
                  <a16:creationId xmlns:a16="http://schemas.microsoft.com/office/drawing/2014/main" id="{EE013EA6-145F-4B65-9EE2-C000F65A71AC}"/>
                </a:ext>
              </a:extLst>
            </p:cNvPr>
            <p:cNvSpPr/>
            <p:nvPr/>
          </p:nvSpPr>
          <p:spPr>
            <a:xfrm>
              <a:off x="13216402" y="8704918"/>
              <a:ext cx="879407" cy="879407"/>
            </a:xfrm>
            <a:prstGeom prst="donut">
              <a:avLst/>
            </a:pr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 name="Circle: Hollow 14">
              <a:extLst>
                <a:ext uri="{FF2B5EF4-FFF2-40B4-BE49-F238E27FC236}">
                  <a16:creationId xmlns:a16="http://schemas.microsoft.com/office/drawing/2014/main" id="{593CDBD8-81A6-487F-A2F3-6489A53A8462}"/>
                </a:ext>
              </a:extLst>
            </p:cNvPr>
            <p:cNvSpPr/>
            <p:nvPr/>
          </p:nvSpPr>
          <p:spPr>
            <a:xfrm>
              <a:off x="15210022" y="7655343"/>
              <a:ext cx="1123837" cy="1123837"/>
            </a:xfrm>
            <a:prstGeom prst="donut">
              <a:avLst>
                <a:gd name="adj" fmla="val 14183"/>
              </a:avLst>
            </a:prstGeom>
            <a:solidFill>
              <a:schemeClr val="accent3">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 name="Rectangle: Rounded Corners 15">
              <a:extLst>
                <a:ext uri="{FF2B5EF4-FFF2-40B4-BE49-F238E27FC236}">
                  <a16:creationId xmlns:a16="http://schemas.microsoft.com/office/drawing/2014/main" id="{A3CDF7C3-DD4B-4BB5-A838-EC6870F313AF}"/>
                </a:ext>
              </a:extLst>
            </p:cNvPr>
            <p:cNvSpPr/>
            <p:nvPr/>
          </p:nvSpPr>
          <p:spPr>
            <a:xfrm>
              <a:off x="13611530" y="7856831"/>
              <a:ext cx="2489837" cy="387586"/>
            </a:xfrm>
            <a:prstGeom prst="roundRect">
              <a:avLst>
                <a:gd name="adj" fmla="val 50000"/>
              </a:avLst>
            </a:prstGeom>
            <a:solidFill>
              <a:schemeClr val="tx2">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Rounded Corners 16">
              <a:extLst>
                <a:ext uri="{FF2B5EF4-FFF2-40B4-BE49-F238E27FC236}">
                  <a16:creationId xmlns:a16="http://schemas.microsoft.com/office/drawing/2014/main" id="{C53FDCE7-C6AD-429E-A659-ADB934847132}"/>
                </a:ext>
              </a:extLst>
            </p:cNvPr>
            <p:cNvSpPr/>
            <p:nvPr/>
          </p:nvSpPr>
          <p:spPr>
            <a:xfrm>
              <a:off x="13487038" y="8495063"/>
              <a:ext cx="2738821" cy="387586"/>
            </a:xfrm>
            <a:prstGeom prst="roundRect">
              <a:avLst>
                <a:gd name="adj" fmla="val 50000"/>
              </a:avLst>
            </a:prstGeom>
            <a:solidFill>
              <a:schemeClr val="tx2">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 name="Group 17">
            <a:extLst>
              <a:ext uri="{FF2B5EF4-FFF2-40B4-BE49-F238E27FC236}">
                <a16:creationId xmlns:a16="http://schemas.microsoft.com/office/drawing/2014/main" id="{4215C11F-16ED-4940-956A-B58836DE9D07}"/>
              </a:ext>
            </a:extLst>
          </p:cNvPr>
          <p:cNvGrpSpPr/>
          <p:nvPr/>
        </p:nvGrpSpPr>
        <p:grpSpPr>
          <a:xfrm>
            <a:off x="17159459" y="9588365"/>
            <a:ext cx="4548613" cy="2263250"/>
            <a:chOff x="17159459" y="7499828"/>
            <a:chExt cx="4548613" cy="2263250"/>
          </a:xfrm>
        </p:grpSpPr>
        <p:sp>
          <p:nvSpPr>
            <p:cNvPr id="19" name="Rectangle: Rounded Corners 18">
              <a:extLst>
                <a:ext uri="{FF2B5EF4-FFF2-40B4-BE49-F238E27FC236}">
                  <a16:creationId xmlns:a16="http://schemas.microsoft.com/office/drawing/2014/main" id="{D3F4B1E3-A713-40C0-A029-210DC32C72F3}"/>
                </a:ext>
              </a:extLst>
            </p:cNvPr>
            <p:cNvSpPr/>
            <p:nvPr/>
          </p:nvSpPr>
          <p:spPr>
            <a:xfrm>
              <a:off x="17159459" y="7499828"/>
              <a:ext cx="4548613" cy="2263250"/>
            </a:xfrm>
            <a:prstGeom prst="roundRect">
              <a:avLst>
                <a:gd name="adj" fmla="val 13476"/>
              </a:avLst>
            </a:prstGeom>
            <a:gradFill flip="none" rotWithShape="1">
              <a:gsLst>
                <a:gs pos="0">
                  <a:schemeClr val="bg2"/>
                </a:gs>
                <a:gs pos="100000">
                  <a:schemeClr val="bg2">
                    <a:lumMod val="90000"/>
                  </a:schemeClr>
                </a:gs>
              </a:gsLst>
              <a:path path="circle">
                <a:fillToRect l="100000" t="100000"/>
              </a:path>
              <a:tileRect r="-100000" b="-100000"/>
            </a:gradFill>
            <a:ln w="9525" cap="flat">
              <a:noFill/>
              <a:prstDash val="solid"/>
              <a:miter/>
            </a:ln>
            <a:effectLst>
              <a:outerShdw blurRad="1270000" sx="102000" sy="102000" algn="ctr" rotWithShape="0">
                <a:schemeClr val="bg2">
                  <a:lumMod val="50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20" name="Oval 19">
              <a:extLst>
                <a:ext uri="{FF2B5EF4-FFF2-40B4-BE49-F238E27FC236}">
                  <a16:creationId xmlns:a16="http://schemas.microsoft.com/office/drawing/2014/main" id="{2A4D5CB3-D6CA-40D5-89A8-438815DAA767}"/>
                </a:ext>
              </a:extLst>
            </p:cNvPr>
            <p:cNvSpPr/>
            <p:nvPr/>
          </p:nvSpPr>
          <p:spPr>
            <a:xfrm>
              <a:off x="17579076" y="7920338"/>
              <a:ext cx="1422229" cy="1422229"/>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nvGrpSpPr>
            <p:cNvPr id="21" name="Group 20">
              <a:extLst>
                <a:ext uri="{FF2B5EF4-FFF2-40B4-BE49-F238E27FC236}">
                  <a16:creationId xmlns:a16="http://schemas.microsoft.com/office/drawing/2014/main" id="{D5D975C0-4AF5-45B0-96CF-93EA7EB36FF9}"/>
                </a:ext>
              </a:extLst>
            </p:cNvPr>
            <p:cNvGrpSpPr/>
            <p:nvPr/>
          </p:nvGrpSpPr>
          <p:grpSpPr>
            <a:xfrm>
              <a:off x="19420922" y="8370717"/>
              <a:ext cx="1704756" cy="548082"/>
              <a:chOff x="14704227" y="6624791"/>
              <a:chExt cx="1058091" cy="340178"/>
            </a:xfrm>
          </p:grpSpPr>
          <p:cxnSp>
            <p:nvCxnSpPr>
              <p:cNvPr id="22" name="Straight Connector 21">
                <a:extLst>
                  <a:ext uri="{FF2B5EF4-FFF2-40B4-BE49-F238E27FC236}">
                    <a16:creationId xmlns:a16="http://schemas.microsoft.com/office/drawing/2014/main" id="{896354DF-9770-4C39-9DD6-F1F970413E17}"/>
                  </a:ext>
                </a:extLst>
              </p:cNvPr>
              <p:cNvCxnSpPr/>
              <p:nvPr/>
            </p:nvCxnSpPr>
            <p:spPr>
              <a:xfrm>
                <a:off x="14704227" y="6624791"/>
                <a:ext cx="1058091"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914AD439-96EE-4653-9BB8-A2F941DFDAA0}"/>
                  </a:ext>
                </a:extLst>
              </p:cNvPr>
              <p:cNvCxnSpPr>
                <a:cxnSpLocks/>
              </p:cNvCxnSpPr>
              <p:nvPr/>
            </p:nvCxnSpPr>
            <p:spPr>
              <a:xfrm>
                <a:off x="14704227" y="6847948"/>
                <a:ext cx="406853"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1C647CE0-D919-4F56-ACB8-2D97DE8413E9}"/>
                  </a:ext>
                </a:extLst>
              </p:cNvPr>
              <p:cNvCxnSpPr>
                <a:cxnSpLocks/>
              </p:cNvCxnSpPr>
              <p:nvPr/>
            </p:nvCxnSpPr>
            <p:spPr>
              <a:xfrm>
                <a:off x="14704227" y="6964969"/>
                <a:ext cx="674914"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25" name="Group 24">
            <a:extLst>
              <a:ext uri="{FF2B5EF4-FFF2-40B4-BE49-F238E27FC236}">
                <a16:creationId xmlns:a16="http://schemas.microsoft.com/office/drawing/2014/main" id="{43E77ABE-EC35-49EC-97B3-66ED3EA2B4BA}"/>
              </a:ext>
            </a:extLst>
          </p:cNvPr>
          <p:cNvGrpSpPr/>
          <p:nvPr/>
        </p:nvGrpSpPr>
        <p:grpSpPr>
          <a:xfrm>
            <a:off x="13061636" y="6963085"/>
            <a:ext cx="3589625" cy="2263250"/>
            <a:chOff x="13061636" y="4874548"/>
            <a:chExt cx="3589625" cy="2263250"/>
          </a:xfrm>
        </p:grpSpPr>
        <p:sp>
          <p:nvSpPr>
            <p:cNvPr id="26" name="Rectangle: Rounded Corners 25">
              <a:extLst>
                <a:ext uri="{FF2B5EF4-FFF2-40B4-BE49-F238E27FC236}">
                  <a16:creationId xmlns:a16="http://schemas.microsoft.com/office/drawing/2014/main" id="{57988BCC-11E3-4EEB-814A-4804351E2DF7}"/>
                </a:ext>
              </a:extLst>
            </p:cNvPr>
            <p:cNvSpPr/>
            <p:nvPr/>
          </p:nvSpPr>
          <p:spPr>
            <a:xfrm>
              <a:off x="13061636" y="4874548"/>
              <a:ext cx="3589625" cy="2263250"/>
            </a:xfrm>
            <a:prstGeom prst="roundRect">
              <a:avLst>
                <a:gd name="adj" fmla="val 13476"/>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27" name="Freeform: Shape 26">
              <a:extLst>
                <a:ext uri="{FF2B5EF4-FFF2-40B4-BE49-F238E27FC236}">
                  <a16:creationId xmlns:a16="http://schemas.microsoft.com/office/drawing/2014/main" id="{C2800D08-E7B8-41E2-9731-404F50EA0125}"/>
                </a:ext>
              </a:extLst>
            </p:cNvPr>
            <p:cNvSpPr/>
            <p:nvPr/>
          </p:nvSpPr>
          <p:spPr>
            <a:xfrm>
              <a:off x="13638124" y="5319967"/>
              <a:ext cx="1216953" cy="41964"/>
            </a:xfrm>
            <a:custGeom>
              <a:avLst/>
              <a:gdLst>
                <a:gd name="connsiteX0" fmla="*/ 816102 w 828675"/>
                <a:gd name="connsiteY0" fmla="*/ 32385 h 28575"/>
                <a:gd name="connsiteX1" fmla="*/ 16192 w 828675"/>
                <a:gd name="connsiteY1" fmla="*/ 32385 h 28575"/>
                <a:gd name="connsiteX2" fmla="*/ 0 w 828675"/>
                <a:gd name="connsiteY2" fmla="*/ 16192 h 28575"/>
                <a:gd name="connsiteX3" fmla="*/ 16192 w 828675"/>
                <a:gd name="connsiteY3" fmla="*/ 0 h 28575"/>
                <a:gd name="connsiteX4" fmla="*/ 816007 w 828675"/>
                <a:gd name="connsiteY4" fmla="*/ 0 h 28575"/>
                <a:gd name="connsiteX5" fmla="*/ 832199 w 828675"/>
                <a:gd name="connsiteY5" fmla="*/ 16192 h 28575"/>
                <a:gd name="connsiteX6" fmla="*/ 816102 w 828675"/>
                <a:gd name="connsiteY6" fmla="*/ 32385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8675" h="28575">
                  <a:moveTo>
                    <a:pt x="816102" y="32385"/>
                  </a:moveTo>
                  <a:lnTo>
                    <a:pt x="16192" y="32385"/>
                  </a:lnTo>
                  <a:cubicBezTo>
                    <a:pt x="7239" y="32385"/>
                    <a:pt x="0" y="25146"/>
                    <a:pt x="0" y="16192"/>
                  </a:cubicBezTo>
                  <a:cubicBezTo>
                    <a:pt x="0" y="7239"/>
                    <a:pt x="7239" y="0"/>
                    <a:pt x="16192" y="0"/>
                  </a:cubicBezTo>
                  <a:lnTo>
                    <a:pt x="816007" y="0"/>
                  </a:lnTo>
                  <a:cubicBezTo>
                    <a:pt x="824960" y="0"/>
                    <a:pt x="832199" y="7239"/>
                    <a:pt x="832199" y="16192"/>
                  </a:cubicBezTo>
                  <a:cubicBezTo>
                    <a:pt x="832199" y="25146"/>
                    <a:pt x="824960" y="32385"/>
                    <a:pt x="816102" y="32385"/>
                  </a:cubicBezTo>
                  <a:close/>
                </a:path>
              </a:pathLst>
            </a:custGeom>
            <a:solidFill>
              <a:srgbClr val="FFFFFF"/>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87A6A958-93FE-49BF-86B0-83812651E49F}"/>
                </a:ext>
              </a:extLst>
            </p:cNvPr>
            <p:cNvSpPr/>
            <p:nvPr/>
          </p:nvSpPr>
          <p:spPr>
            <a:xfrm>
              <a:off x="13630149" y="5566714"/>
              <a:ext cx="1986291" cy="55952"/>
            </a:xfrm>
            <a:custGeom>
              <a:avLst/>
              <a:gdLst>
                <a:gd name="connsiteX0" fmla="*/ 1336548 w 1352550"/>
                <a:gd name="connsiteY0" fmla="*/ 43244 h 38100"/>
                <a:gd name="connsiteX1" fmla="*/ 21622 w 1352550"/>
                <a:gd name="connsiteY1" fmla="*/ 43244 h 38100"/>
                <a:gd name="connsiteX2" fmla="*/ 0 w 1352550"/>
                <a:gd name="connsiteY2" fmla="*/ 21622 h 38100"/>
                <a:gd name="connsiteX3" fmla="*/ 21622 w 1352550"/>
                <a:gd name="connsiteY3" fmla="*/ 0 h 38100"/>
                <a:gd name="connsiteX4" fmla="*/ 1336548 w 1352550"/>
                <a:gd name="connsiteY4" fmla="*/ 0 h 38100"/>
                <a:gd name="connsiteX5" fmla="*/ 1358170 w 1352550"/>
                <a:gd name="connsiteY5" fmla="*/ 21622 h 38100"/>
                <a:gd name="connsiteX6" fmla="*/ 1336548 w 1352550"/>
                <a:gd name="connsiteY6" fmla="*/ 4324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2550" h="38100">
                  <a:moveTo>
                    <a:pt x="1336548" y="43244"/>
                  </a:moveTo>
                  <a:lnTo>
                    <a:pt x="21622" y="43244"/>
                  </a:lnTo>
                  <a:cubicBezTo>
                    <a:pt x="9716" y="43244"/>
                    <a:pt x="0" y="33623"/>
                    <a:pt x="0" y="21622"/>
                  </a:cubicBezTo>
                  <a:cubicBezTo>
                    <a:pt x="0" y="9620"/>
                    <a:pt x="9620" y="0"/>
                    <a:pt x="21622" y="0"/>
                  </a:cubicBezTo>
                  <a:lnTo>
                    <a:pt x="1336548" y="0"/>
                  </a:lnTo>
                  <a:cubicBezTo>
                    <a:pt x="1348454" y="0"/>
                    <a:pt x="1358170" y="9620"/>
                    <a:pt x="1358170" y="21622"/>
                  </a:cubicBezTo>
                  <a:cubicBezTo>
                    <a:pt x="1358170" y="33623"/>
                    <a:pt x="1348454" y="43244"/>
                    <a:pt x="1336548" y="43244"/>
                  </a:cubicBezTo>
                  <a:close/>
                </a:path>
              </a:pathLst>
            </a:custGeom>
            <a:solidFill>
              <a:srgbClr val="ECF1FF"/>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0E336FEF-A314-40A5-9246-F88995FD1807}"/>
                </a:ext>
              </a:extLst>
            </p:cNvPr>
            <p:cNvSpPr/>
            <p:nvPr/>
          </p:nvSpPr>
          <p:spPr>
            <a:xfrm>
              <a:off x="13630149" y="5821574"/>
              <a:ext cx="1454748" cy="55952"/>
            </a:xfrm>
            <a:custGeom>
              <a:avLst/>
              <a:gdLst>
                <a:gd name="connsiteX0" fmla="*/ 973741 w 990600"/>
                <a:gd name="connsiteY0" fmla="*/ 43244 h 38100"/>
                <a:gd name="connsiteX1" fmla="*/ 21622 w 990600"/>
                <a:gd name="connsiteY1" fmla="*/ 43244 h 38100"/>
                <a:gd name="connsiteX2" fmla="*/ 0 w 990600"/>
                <a:gd name="connsiteY2" fmla="*/ 21622 h 38100"/>
                <a:gd name="connsiteX3" fmla="*/ 21622 w 990600"/>
                <a:gd name="connsiteY3" fmla="*/ 0 h 38100"/>
                <a:gd name="connsiteX4" fmla="*/ 973741 w 990600"/>
                <a:gd name="connsiteY4" fmla="*/ 0 h 38100"/>
                <a:gd name="connsiteX5" fmla="*/ 995363 w 990600"/>
                <a:gd name="connsiteY5" fmla="*/ 21622 h 38100"/>
                <a:gd name="connsiteX6" fmla="*/ 973741 w 990600"/>
                <a:gd name="connsiteY6" fmla="*/ 4324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600" h="38100">
                  <a:moveTo>
                    <a:pt x="973741" y="43244"/>
                  </a:moveTo>
                  <a:lnTo>
                    <a:pt x="21622" y="43244"/>
                  </a:lnTo>
                  <a:cubicBezTo>
                    <a:pt x="9716" y="43244"/>
                    <a:pt x="0" y="33623"/>
                    <a:pt x="0" y="21622"/>
                  </a:cubicBezTo>
                  <a:cubicBezTo>
                    <a:pt x="0" y="9716"/>
                    <a:pt x="9620" y="0"/>
                    <a:pt x="21622" y="0"/>
                  </a:cubicBezTo>
                  <a:lnTo>
                    <a:pt x="973741" y="0"/>
                  </a:lnTo>
                  <a:cubicBezTo>
                    <a:pt x="985647" y="0"/>
                    <a:pt x="995363" y="9620"/>
                    <a:pt x="995363" y="21622"/>
                  </a:cubicBezTo>
                  <a:cubicBezTo>
                    <a:pt x="995267" y="33528"/>
                    <a:pt x="985647" y="43244"/>
                    <a:pt x="973741" y="43244"/>
                  </a:cubicBezTo>
                  <a:close/>
                </a:path>
              </a:pathLst>
            </a:custGeom>
            <a:solidFill>
              <a:srgbClr val="ECF1FF"/>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FAA0A788-6FF0-49F5-939D-91BA295D09FB}"/>
                </a:ext>
              </a:extLst>
            </p:cNvPr>
            <p:cNvSpPr/>
            <p:nvPr/>
          </p:nvSpPr>
          <p:spPr>
            <a:xfrm>
              <a:off x="15480618" y="6173232"/>
              <a:ext cx="531543" cy="531543"/>
            </a:xfrm>
            <a:custGeom>
              <a:avLst/>
              <a:gdLst>
                <a:gd name="connsiteX0" fmla="*/ 370141 w 361950"/>
                <a:gd name="connsiteY0" fmla="*/ 185071 h 361950"/>
                <a:gd name="connsiteX1" fmla="*/ 185071 w 361950"/>
                <a:gd name="connsiteY1" fmla="*/ 370141 h 361950"/>
                <a:gd name="connsiteX2" fmla="*/ 0 w 361950"/>
                <a:gd name="connsiteY2" fmla="*/ 185071 h 361950"/>
                <a:gd name="connsiteX3" fmla="*/ 185071 w 361950"/>
                <a:gd name="connsiteY3" fmla="*/ 0 h 361950"/>
                <a:gd name="connsiteX4" fmla="*/ 370141 w 361950"/>
                <a:gd name="connsiteY4" fmla="*/ 185071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361950">
                  <a:moveTo>
                    <a:pt x="370141" y="185071"/>
                  </a:moveTo>
                  <a:cubicBezTo>
                    <a:pt x="370141" y="287283"/>
                    <a:pt x="287282" y="370141"/>
                    <a:pt x="185071" y="370141"/>
                  </a:cubicBezTo>
                  <a:cubicBezTo>
                    <a:pt x="82859" y="370141"/>
                    <a:pt x="0" y="287282"/>
                    <a:pt x="0" y="185071"/>
                  </a:cubicBezTo>
                  <a:cubicBezTo>
                    <a:pt x="0" y="82859"/>
                    <a:pt x="82859" y="0"/>
                    <a:pt x="185071" y="0"/>
                  </a:cubicBezTo>
                  <a:cubicBezTo>
                    <a:pt x="287283" y="0"/>
                    <a:pt x="370141" y="82859"/>
                    <a:pt x="370141" y="185071"/>
                  </a:cubicBezTo>
                  <a:close/>
                </a:path>
              </a:pathLst>
            </a:custGeom>
            <a:solidFill>
              <a:srgbClr val="050042">
                <a:alpha val="14000"/>
              </a:srgbClr>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1F651C7-C02C-4383-AFFD-2578BBB1A6E0}"/>
                </a:ext>
              </a:extLst>
            </p:cNvPr>
            <p:cNvSpPr/>
            <p:nvPr/>
          </p:nvSpPr>
          <p:spPr>
            <a:xfrm>
              <a:off x="15480618" y="6067204"/>
              <a:ext cx="531543" cy="531543"/>
            </a:xfrm>
            <a:custGeom>
              <a:avLst/>
              <a:gdLst>
                <a:gd name="connsiteX0" fmla="*/ 370141 w 361950"/>
                <a:gd name="connsiteY0" fmla="*/ 185071 h 361950"/>
                <a:gd name="connsiteX1" fmla="*/ 185071 w 361950"/>
                <a:gd name="connsiteY1" fmla="*/ 370141 h 361950"/>
                <a:gd name="connsiteX2" fmla="*/ 0 w 361950"/>
                <a:gd name="connsiteY2" fmla="*/ 185071 h 361950"/>
                <a:gd name="connsiteX3" fmla="*/ 185071 w 361950"/>
                <a:gd name="connsiteY3" fmla="*/ 0 h 361950"/>
                <a:gd name="connsiteX4" fmla="*/ 370141 w 361950"/>
                <a:gd name="connsiteY4" fmla="*/ 185071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361950">
                  <a:moveTo>
                    <a:pt x="370141" y="185071"/>
                  </a:moveTo>
                  <a:cubicBezTo>
                    <a:pt x="370141" y="287283"/>
                    <a:pt x="287282" y="370141"/>
                    <a:pt x="185071" y="370141"/>
                  </a:cubicBezTo>
                  <a:cubicBezTo>
                    <a:pt x="82859" y="370141"/>
                    <a:pt x="0" y="287282"/>
                    <a:pt x="0" y="185071"/>
                  </a:cubicBezTo>
                  <a:cubicBezTo>
                    <a:pt x="0" y="82859"/>
                    <a:pt x="82859" y="0"/>
                    <a:pt x="185071" y="0"/>
                  </a:cubicBezTo>
                  <a:cubicBezTo>
                    <a:pt x="287283" y="0"/>
                    <a:pt x="370141" y="82859"/>
                    <a:pt x="370141" y="185071"/>
                  </a:cubicBezTo>
                  <a:close/>
                </a:path>
              </a:pathLst>
            </a:custGeom>
            <a:solidFill>
              <a:schemeClr val="accent1"/>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A4C3E228-2AE7-4626-8C6F-1B06DC6AEB99}"/>
                </a:ext>
              </a:extLst>
            </p:cNvPr>
            <p:cNvSpPr/>
            <p:nvPr/>
          </p:nvSpPr>
          <p:spPr>
            <a:xfrm>
              <a:off x="15624275" y="6335214"/>
              <a:ext cx="209820" cy="13988"/>
            </a:xfrm>
            <a:custGeom>
              <a:avLst/>
              <a:gdLst>
                <a:gd name="connsiteX0" fmla="*/ 0 w 142875"/>
                <a:gd name="connsiteY0" fmla="*/ 0 h 0"/>
                <a:gd name="connsiteX1" fmla="*/ 146399 w 142875"/>
                <a:gd name="connsiteY1" fmla="*/ 0 h 0"/>
              </a:gdLst>
              <a:ahLst/>
              <a:cxnLst>
                <a:cxn ang="0">
                  <a:pos x="connsiteX0" y="connsiteY0"/>
                </a:cxn>
                <a:cxn ang="0">
                  <a:pos x="connsiteX1" y="connsiteY1"/>
                </a:cxn>
              </a:cxnLst>
              <a:rect l="l" t="t" r="r" b="b"/>
              <a:pathLst>
                <a:path w="142875">
                  <a:moveTo>
                    <a:pt x="0" y="0"/>
                  </a:moveTo>
                  <a:lnTo>
                    <a:pt x="146399" y="0"/>
                  </a:lnTo>
                </a:path>
              </a:pathLst>
            </a:custGeom>
            <a:ln w="28575" cap="rnd">
              <a:solidFill>
                <a:srgbClr val="ECF1FF"/>
              </a:solid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85FE071D-8E37-46E0-A06E-5E2033E463BA}"/>
                </a:ext>
              </a:extLst>
            </p:cNvPr>
            <p:cNvSpPr/>
            <p:nvPr/>
          </p:nvSpPr>
          <p:spPr>
            <a:xfrm>
              <a:off x="15814791" y="6270728"/>
              <a:ext cx="27976" cy="125892"/>
            </a:xfrm>
            <a:custGeom>
              <a:avLst/>
              <a:gdLst>
                <a:gd name="connsiteX0" fmla="*/ 0 w 19050"/>
                <a:gd name="connsiteY0" fmla="*/ 0 h 85725"/>
                <a:gd name="connsiteX1" fmla="*/ 20479 w 19050"/>
                <a:gd name="connsiteY1" fmla="*/ 26003 h 85725"/>
                <a:gd name="connsiteX2" fmla="*/ 20765 w 19050"/>
                <a:gd name="connsiteY2" fmla="*/ 62389 h 85725"/>
                <a:gd name="connsiteX3" fmla="*/ 0 w 19050"/>
                <a:gd name="connsiteY3" fmla="*/ 89345 h 85725"/>
              </a:gdLst>
              <a:ahLst/>
              <a:cxnLst>
                <a:cxn ang="0">
                  <a:pos x="connsiteX0" y="connsiteY0"/>
                </a:cxn>
                <a:cxn ang="0">
                  <a:pos x="connsiteX1" y="connsiteY1"/>
                </a:cxn>
                <a:cxn ang="0">
                  <a:pos x="connsiteX2" y="connsiteY2"/>
                </a:cxn>
                <a:cxn ang="0">
                  <a:pos x="connsiteX3" y="connsiteY3"/>
                </a:cxn>
              </a:cxnLst>
              <a:rect l="l" t="t" r="r" b="b"/>
              <a:pathLst>
                <a:path w="19050" h="85725">
                  <a:moveTo>
                    <a:pt x="0" y="0"/>
                  </a:moveTo>
                  <a:lnTo>
                    <a:pt x="20479" y="26003"/>
                  </a:lnTo>
                  <a:cubicBezTo>
                    <a:pt x="29242" y="37148"/>
                    <a:pt x="29337" y="51149"/>
                    <a:pt x="20765" y="62389"/>
                  </a:cubicBezTo>
                  <a:lnTo>
                    <a:pt x="0" y="89345"/>
                  </a:lnTo>
                </a:path>
              </a:pathLst>
            </a:custGeom>
            <a:noFill/>
            <a:ln w="28575" cap="rnd">
              <a:solidFill>
                <a:srgbClr val="ECF1FF"/>
              </a:solid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17DD80D3-AD93-4E1E-9B8E-C19A63A19254}"/>
                </a:ext>
              </a:extLst>
            </p:cNvPr>
            <p:cNvSpPr/>
            <p:nvPr/>
          </p:nvSpPr>
          <p:spPr>
            <a:xfrm>
              <a:off x="13638177" y="6021883"/>
              <a:ext cx="1342845" cy="587494"/>
            </a:xfrm>
            <a:custGeom>
              <a:avLst/>
              <a:gdLst>
                <a:gd name="connsiteX0" fmla="*/ 16156 w 914400"/>
                <a:gd name="connsiteY0" fmla="*/ 401002 h 400050"/>
                <a:gd name="connsiteX1" fmla="*/ 11775 w 914400"/>
                <a:gd name="connsiteY1" fmla="*/ 400431 h 400050"/>
                <a:gd name="connsiteX2" fmla="*/ 630 w 914400"/>
                <a:gd name="connsiteY2" fmla="*/ 380429 h 400050"/>
                <a:gd name="connsiteX3" fmla="*/ 141981 w 914400"/>
                <a:gd name="connsiteY3" fmla="*/ 77248 h 400050"/>
                <a:gd name="connsiteX4" fmla="*/ 171414 w 914400"/>
                <a:gd name="connsiteY4" fmla="*/ 74771 h 400050"/>
                <a:gd name="connsiteX5" fmla="*/ 219420 w 914400"/>
                <a:gd name="connsiteY5" fmla="*/ 204121 h 400050"/>
                <a:gd name="connsiteX6" fmla="*/ 249138 w 914400"/>
                <a:gd name="connsiteY6" fmla="*/ 318135 h 400050"/>
                <a:gd name="connsiteX7" fmla="*/ 250185 w 914400"/>
                <a:gd name="connsiteY7" fmla="*/ 318706 h 400050"/>
                <a:gd name="connsiteX8" fmla="*/ 302954 w 914400"/>
                <a:gd name="connsiteY8" fmla="*/ 195072 h 400050"/>
                <a:gd name="connsiteX9" fmla="*/ 407443 w 914400"/>
                <a:gd name="connsiteY9" fmla="*/ 23431 h 400050"/>
                <a:gd name="connsiteX10" fmla="*/ 465641 w 914400"/>
                <a:gd name="connsiteY10" fmla="*/ 166021 h 400050"/>
                <a:gd name="connsiteX11" fmla="*/ 490692 w 914400"/>
                <a:gd name="connsiteY11" fmla="*/ 298418 h 400050"/>
                <a:gd name="connsiteX12" fmla="*/ 491263 w 914400"/>
                <a:gd name="connsiteY12" fmla="*/ 299085 h 400050"/>
                <a:gd name="connsiteX13" fmla="*/ 533554 w 914400"/>
                <a:gd name="connsiteY13" fmla="*/ 176022 h 400050"/>
                <a:gd name="connsiteX14" fmla="*/ 624518 w 914400"/>
                <a:gd name="connsiteY14" fmla="*/ 0 h 400050"/>
                <a:gd name="connsiteX15" fmla="*/ 701004 w 914400"/>
                <a:gd name="connsiteY15" fmla="*/ 113443 h 400050"/>
                <a:gd name="connsiteX16" fmla="*/ 721482 w 914400"/>
                <a:gd name="connsiteY16" fmla="*/ 194024 h 400050"/>
                <a:gd name="connsiteX17" fmla="*/ 725864 w 914400"/>
                <a:gd name="connsiteY17" fmla="*/ 202121 h 400050"/>
                <a:gd name="connsiteX18" fmla="*/ 787395 w 914400"/>
                <a:gd name="connsiteY18" fmla="*/ 51721 h 400050"/>
                <a:gd name="connsiteX19" fmla="*/ 790062 w 914400"/>
                <a:gd name="connsiteY19" fmla="*/ 43148 h 400050"/>
                <a:gd name="connsiteX20" fmla="*/ 847974 w 914400"/>
                <a:gd name="connsiteY20" fmla="*/ 4477 h 400050"/>
                <a:gd name="connsiteX21" fmla="*/ 918745 w 914400"/>
                <a:gd name="connsiteY21" fmla="*/ 214693 h 400050"/>
                <a:gd name="connsiteX22" fmla="*/ 900648 w 914400"/>
                <a:gd name="connsiteY22" fmla="*/ 228695 h 400050"/>
                <a:gd name="connsiteX23" fmla="*/ 886646 w 914400"/>
                <a:gd name="connsiteY23" fmla="*/ 210598 h 400050"/>
                <a:gd name="connsiteX24" fmla="*/ 841116 w 914400"/>
                <a:gd name="connsiteY24" fmla="*/ 36100 h 400050"/>
                <a:gd name="connsiteX25" fmla="*/ 820923 w 914400"/>
                <a:gd name="connsiteY25" fmla="*/ 52578 h 400050"/>
                <a:gd name="connsiteX26" fmla="*/ 818352 w 914400"/>
                <a:gd name="connsiteY26" fmla="*/ 61055 h 400050"/>
                <a:gd name="connsiteX27" fmla="*/ 726531 w 914400"/>
                <a:gd name="connsiteY27" fmla="*/ 235363 h 400050"/>
                <a:gd name="connsiteX28" fmla="*/ 691764 w 914400"/>
                <a:gd name="connsiteY28" fmla="*/ 206692 h 400050"/>
                <a:gd name="connsiteX29" fmla="*/ 669095 w 914400"/>
                <a:gd name="connsiteY29" fmla="*/ 118967 h 400050"/>
                <a:gd name="connsiteX30" fmla="*/ 624518 w 914400"/>
                <a:gd name="connsiteY30" fmla="*/ 32194 h 400050"/>
                <a:gd name="connsiteX31" fmla="*/ 564891 w 914400"/>
                <a:gd name="connsiteY31" fmla="*/ 184118 h 400050"/>
                <a:gd name="connsiteX32" fmla="*/ 497835 w 914400"/>
                <a:gd name="connsiteY32" fmla="*/ 331470 h 400050"/>
                <a:gd name="connsiteX33" fmla="*/ 466784 w 914400"/>
                <a:gd name="connsiteY33" fmla="*/ 320135 h 400050"/>
                <a:gd name="connsiteX34" fmla="*/ 433256 w 914400"/>
                <a:gd name="connsiteY34" fmla="*/ 166878 h 400050"/>
                <a:gd name="connsiteX35" fmla="*/ 405919 w 914400"/>
                <a:gd name="connsiteY35" fmla="*/ 55626 h 400050"/>
                <a:gd name="connsiteX36" fmla="*/ 333815 w 914400"/>
                <a:gd name="connsiteY36" fmla="*/ 204788 h 400050"/>
                <a:gd name="connsiteX37" fmla="*/ 260187 w 914400"/>
                <a:gd name="connsiteY37" fmla="*/ 348996 h 400050"/>
                <a:gd name="connsiteX38" fmla="*/ 231040 w 914400"/>
                <a:gd name="connsiteY38" fmla="*/ 344710 h 400050"/>
                <a:gd name="connsiteX39" fmla="*/ 187035 w 914400"/>
                <a:gd name="connsiteY39" fmla="*/ 206026 h 400050"/>
                <a:gd name="connsiteX40" fmla="*/ 160269 w 914400"/>
                <a:gd name="connsiteY40" fmla="*/ 104870 h 400050"/>
                <a:gd name="connsiteX41" fmla="*/ 156650 w 914400"/>
                <a:gd name="connsiteY41" fmla="*/ 105727 h 400050"/>
                <a:gd name="connsiteX42" fmla="*/ 31777 w 914400"/>
                <a:gd name="connsiteY42" fmla="*/ 388906 h 400050"/>
                <a:gd name="connsiteX43" fmla="*/ 16156 w 914400"/>
                <a:gd name="connsiteY43" fmla="*/ 401002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914400" h="400050">
                  <a:moveTo>
                    <a:pt x="16156" y="401002"/>
                  </a:moveTo>
                  <a:cubicBezTo>
                    <a:pt x="14727" y="401002"/>
                    <a:pt x="13203" y="400812"/>
                    <a:pt x="11775" y="400431"/>
                  </a:cubicBezTo>
                  <a:cubicBezTo>
                    <a:pt x="3202" y="397955"/>
                    <a:pt x="-1846" y="389096"/>
                    <a:pt x="630" y="380429"/>
                  </a:cubicBezTo>
                  <a:cubicBezTo>
                    <a:pt x="13394" y="335375"/>
                    <a:pt x="80259" y="108775"/>
                    <a:pt x="141981" y="77248"/>
                  </a:cubicBezTo>
                  <a:cubicBezTo>
                    <a:pt x="154459" y="70866"/>
                    <a:pt x="164841" y="72390"/>
                    <a:pt x="171414" y="74771"/>
                  </a:cubicBezTo>
                  <a:cubicBezTo>
                    <a:pt x="211514" y="89344"/>
                    <a:pt x="215324" y="145066"/>
                    <a:pt x="219420" y="204121"/>
                  </a:cubicBezTo>
                  <a:cubicBezTo>
                    <a:pt x="222658" y="250412"/>
                    <a:pt x="226278" y="302800"/>
                    <a:pt x="249138" y="318135"/>
                  </a:cubicBezTo>
                  <a:cubicBezTo>
                    <a:pt x="249804" y="318611"/>
                    <a:pt x="250185" y="318706"/>
                    <a:pt x="250185" y="318706"/>
                  </a:cubicBezTo>
                  <a:cubicBezTo>
                    <a:pt x="264568" y="314611"/>
                    <a:pt x="288571" y="239744"/>
                    <a:pt x="302954" y="195072"/>
                  </a:cubicBezTo>
                  <a:cubicBezTo>
                    <a:pt x="331719" y="105632"/>
                    <a:pt x="359151" y="21241"/>
                    <a:pt x="407443" y="23431"/>
                  </a:cubicBezTo>
                  <a:cubicBezTo>
                    <a:pt x="461069" y="25908"/>
                    <a:pt x="463355" y="97155"/>
                    <a:pt x="465641" y="166021"/>
                  </a:cubicBezTo>
                  <a:cubicBezTo>
                    <a:pt x="467260" y="217075"/>
                    <a:pt x="469165" y="274987"/>
                    <a:pt x="490692" y="298418"/>
                  </a:cubicBezTo>
                  <a:cubicBezTo>
                    <a:pt x="490882" y="298704"/>
                    <a:pt x="491073" y="298894"/>
                    <a:pt x="491263" y="299085"/>
                  </a:cubicBezTo>
                  <a:cubicBezTo>
                    <a:pt x="504312" y="286702"/>
                    <a:pt x="521838" y="220504"/>
                    <a:pt x="533554" y="176022"/>
                  </a:cubicBezTo>
                  <a:cubicBezTo>
                    <a:pt x="558510" y="81534"/>
                    <a:pt x="580036" y="0"/>
                    <a:pt x="624518" y="0"/>
                  </a:cubicBezTo>
                  <a:cubicBezTo>
                    <a:pt x="680620" y="0"/>
                    <a:pt x="691002" y="57721"/>
                    <a:pt x="701004" y="113443"/>
                  </a:cubicBezTo>
                  <a:cubicBezTo>
                    <a:pt x="705957" y="141256"/>
                    <a:pt x="711195" y="170117"/>
                    <a:pt x="721482" y="194024"/>
                  </a:cubicBezTo>
                  <a:cubicBezTo>
                    <a:pt x="723292" y="198215"/>
                    <a:pt x="724816" y="200692"/>
                    <a:pt x="725864" y="202121"/>
                  </a:cubicBezTo>
                  <a:cubicBezTo>
                    <a:pt x="739104" y="192310"/>
                    <a:pt x="759773" y="141827"/>
                    <a:pt x="787395" y="51721"/>
                  </a:cubicBezTo>
                  <a:lnTo>
                    <a:pt x="790062" y="43148"/>
                  </a:lnTo>
                  <a:cubicBezTo>
                    <a:pt x="798921" y="14478"/>
                    <a:pt x="822162" y="-1048"/>
                    <a:pt x="847974" y="4477"/>
                  </a:cubicBezTo>
                  <a:cubicBezTo>
                    <a:pt x="893599" y="14288"/>
                    <a:pt x="935223" y="84296"/>
                    <a:pt x="918745" y="214693"/>
                  </a:cubicBezTo>
                  <a:cubicBezTo>
                    <a:pt x="917602" y="223552"/>
                    <a:pt x="909506" y="229743"/>
                    <a:pt x="900648" y="228695"/>
                  </a:cubicBezTo>
                  <a:cubicBezTo>
                    <a:pt x="891789" y="227552"/>
                    <a:pt x="885503" y="219456"/>
                    <a:pt x="886646" y="210598"/>
                  </a:cubicBezTo>
                  <a:cubicBezTo>
                    <a:pt x="901981" y="89440"/>
                    <a:pt x="862643" y="40672"/>
                    <a:pt x="841116" y="36100"/>
                  </a:cubicBezTo>
                  <a:cubicBezTo>
                    <a:pt x="828734" y="33338"/>
                    <a:pt x="823209" y="45339"/>
                    <a:pt x="820923" y="52578"/>
                  </a:cubicBezTo>
                  <a:lnTo>
                    <a:pt x="818352" y="61055"/>
                  </a:lnTo>
                  <a:cubicBezTo>
                    <a:pt x="783395" y="175260"/>
                    <a:pt x="759582" y="233553"/>
                    <a:pt x="726531" y="235363"/>
                  </a:cubicBezTo>
                  <a:cubicBezTo>
                    <a:pt x="711957" y="235934"/>
                    <a:pt x="700337" y="226504"/>
                    <a:pt x="691764" y="206692"/>
                  </a:cubicBezTo>
                  <a:cubicBezTo>
                    <a:pt x="679953" y="179356"/>
                    <a:pt x="674429" y="148590"/>
                    <a:pt x="669095" y="118967"/>
                  </a:cubicBezTo>
                  <a:cubicBezTo>
                    <a:pt x="658522" y="59912"/>
                    <a:pt x="650712" y="32194"/>
                    <a:pt x="624518" y="32194"/>
                  </a:cubicBezTo>
                  <a:cubicBezTo>
                    <a:pt x="604992" y="32194"/>
                    <a:pt x="577941" y="134874"/>
                    <a:pt x="564891" y="184118"/>
                  </a:cubicBezTo>
                  <a:cubicBezTo>
                    <a:pt x="541269" y="273463"/>
                    <a:pt x="526506" y="324421"/>
                    <a:pt x="497835" y="331470"/>
                  </a:cubicBezTo>
                  <a:cubicBezTo>
                    <a:pt x="491549" y="332994"/>
                    <a:pt x="479166" y="333566"/>
                    <a:pt x="466784" y="320135"/>
                  </a:cubicBezTo>
                  <a:cubicBezTo>
                    <a:pt x="437161" y="287846"/>
                    <a:pt x="435161" y="226314"/>
                    <a:pt x="433256" y="166878"/>
                  </a:cubicBezTo>
                  <a:cubicBezTo>
                    <a:pt x="431541" y="115252"/>
                    <a:pt x="429732" y="56674"/>
                    <a:pt x="405919" y="55626"/>
                  </a:cubicBezTo>
                  <a:cubicBezTo>
                    <a:pt x="382297" y="54959"/>
                    <a:pt x="351912" y="148590"/>
                    <a:pt x="333815" y="204788"/>
                  </a:cubicBezTo>
                  <a:cubicBezTo>
                    <a:pt x="307145" y="287655"/>
                    <a:pt x="289333" y="338900"/>
                    <a:pt x="260187" y="348996"/>
                  </a:cubicBezTo>
                  <a:cubicBezTo>
                    <a:pt x="253329" y="351377"/>
                    <a:pt x="242756" y="352520"/>
                    <a:pt x="231040" y="344710"/>
                  </a:cubicBezTo>
                  <a:cubicBezTo>
                    <a:pt x="195036" y="320516"/>
                    <a:pt x="190940" y="262318"/>
                    <a:pt x="187035" y="206026"/>
                  </a:cubicBezTo>
                  <a:cubicBezTo>
                    <a:pt x="183987" y="162020"/>
                    <a:pt x="180558" y="112204"/>
                    <a:pt x="160269" y="104870"/>
                  </a:cubicBezTo>
                  <a:cubicBezTo>
                    <a:pt x="159412" y="104489"/>
                    <a:pt x="157793" y="105156"/>
                    <a:pt x="156650" y="105727"/>
                  </a:cubicBezTo>
                  <a:cubicBezTo>
                    <a:pt x="118550" y="125254"/>
                    <a:pt x="59781" y="289750"/>
                    <a:pt x="31777" y="388906"/>
                  </a:cubicBezTo>
                  <a:cubicBezTo>
                    <a:pt x="29682" y="396335"/>
                    <a:pt x="23205" y="401002"/>
                    <a:pt x="16156" y="401002"/>
                  </a:cubicBezTo>
                  <a:close/>
                </a:path>
              </a:pathLst>
            </a:custGeom>
            <a:solidFill>
              <a:srgbClr val="FFFFFF"/>
            </a:solidFill>
            <a:ln w="9525" cap="flat">
              <a:noFill/>
              <a:prstDash val="solid"/>
              <a:miter/>
            </a:ln>
          </p:spPr>
          <p:txBody>
            <a:bodyPr rtlCol="0" anchor="ctr"/>
            <a:lstStyle/>
            <a:p>
              <a:endParaRPr lang="en-US"/>
            </a:p>
          </p:txBody>
        </p:sp>
      </p:grpSp>
      <p:grpSp>
        <p:nvGrpSpPr>
          <p:cNvPr id="35" name="Group 34">
            <a:extLst>
              <a:ext uri="{FF2B5EF4-FFF2-40B4-BE49-F238E27FC236}">
                <a16:creationId xmlns:a16="http://schemas.microsoft.com/office/drawing/2014/main" id="{8F98D814-DAE7-43B9-A5BB-FE2D9AD30BF2}"/>
              </a:ext>
            </a:extLst>
          </p:cNvPr>
          <p:cNvGrpSpPr/>
          <p:nvPr/>
        </p:nvGrpSpPr>
        <p:grpSpPr>
          <a:xfrm>
            <a:off x="17159459" y="6963085"/>
            <a:ext cx="2047978" cy="2263250"/>
            <a:chOff x="14445081" y="911018"/>
            <a:chExt cx="2047978" cy="2263250"/>
          </a:xfrm>
        </p:grpSpPr>
        <p:sp>
          <p:nvSpPr>
            <p:cNvPr id="36" name="Rectangle: Rounded Corners 35">
              <a:extLst>
                <a:ext uri="{FF2B5EF4-FFF2-40B4-BE49-F238E27FC236}">
                  <a16:creationId xmlns:a16="http://schemas.microsoft.com/office/drawing/2014/main" id="{655C7984-C1E7-4C5B-989F-CFCCE259734D}"/>
                </a:ext>
              </a:extLst>
            </p:cNvPr>
            <p:cNvSpPr/>
            <p:nvPr/>
          </p:nvSpPr>
          <p:spPr>
            <a:xfrm>
              <a:off x="14445081" y="911018"/>
              <a:ext cx="2047978" cy="2263250"/>
            </a:xfrm>
            <a:prstGeom prst="roundRect">
              <a:avLst>
                <a:gd name="adj" fmla="val 13476"/>
              </a:avLst>
            </a:prstGeom>
            <a:gradFill flip="none" rotWithShape="1">
              <a:gsLst>
                <a:gs pos="0">
                  <a:schemeClr val="accent2"/>
                </a:gs>
                <a:gs pos="100000">
                  <a:schemeClr val="accent4"/>
                </a:gs>
              </a:gsLst>
              <a:path path="circle">
                <a:fillToRect l="100000" t="100000"/>
              </a:path>
              <a:tileRect r="-100000" b="-100000"/>
            </a:gradFill>
            <a:ln w="9525" cap="flat">
              <a:noFill/>
              <a:prstDash val="solid"/>
              <a:miter/>
            </a:ln>
            <a:effectLst>
              <a:outerShdw blurRad="1270000" sx="102000" sy="102000" algn="ctr" rotWithShape="0">
                <a:schemeClr val="accent2">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37" name="TextBox 36">
              <a:extLst>
                <a:ext uri="{FF2B5EF4-FFF2-40B4-BE49-F238E27FC236}">
                  <a16:creationId xmlns:a16="http://schemas.microsoft.com/office/drawing/2014/main" id="{EB390B2C-CA6F-45FA-BDEB-99B15F12CF56}"/>
                </a:ext>
              </a:extLst>
            </p:cNvPr>
            <p:cNvSpPr txBox="1"/>
            <p:nvPr/>
          </p:nvSpPr>
          <p:spPr>
            <a:xfrm>
              <a:off x="14679439" y="927086"/>
              <a:ext cx="1079142" cy="1569660"/>
            </a:xfrm>
            <a:prstGeom prst="rect">
              <a:avLst/>
            </a:prstGeom>
            <a:noFill/>
          </p:spPr>
          <p:txBody>
            <a:bodyPr wrap="none" rtlCol="0">
              <a:spAutoFit/>
            </a:bodyPr>
            <a:lstStyle/>
            <a:p>
              <a:pPr algn="l"/>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a:t>
              </a:r>
            </a:p>
          </p:txBody>
        </p:sp>
        <p:cxnSp>
          <p:nvCxnSpPr>
            <p:cNvPr id="38" name="Straight Connector 37">
              <a:extLst>
                <a:ext uri="{FF2B5EF4-FFF2-40B4-BE49-F238E27FC236}">
                  <a16:creationId xmlns:a16="http://schemas.microsoft.com/office/drawing/2014/main" id="{772B064F-55BC-482C-BDFC-021100AB0E6D}"/>
                </a:ext>
              </a:extLst>
            </p:cNvPr>
            <p:cNvCxnSpPr/>
            <p:nvPr/>
          </p:nvCxnSpPr>
          <p:spPr>
            <a:xfrm>
              <a:off x="14761029" y="2434046"/>
              <a:ext cx="1058091"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4E0FDB64-C616-4535-A606-8CD8EDE52BEF}"/>
                </a:ext>
              </a:extLst>
            </p:cNvPr>
            <p:cNvCxnSpPr>
              <a:cxnSpLocks/>
            </p:cNvCxnSpPr>
            <p:nvPr/>
          </p:nvCxnSpPr>
          <p:spPr>
            <a:xfrm>
              <a:off x="14761029" y="2657203"/>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48DF29A-E864-4A2B-99C5-C52005F3D494}"/>
                </a:ext>
              </a:extLst>
            </p:cNvPr>
            <p:cNvCxnSpPr>
              <a:cxnSpLocks/>
            </p:cNvCxnSpPr>
            <p:nvPr/>
          </p:nvCxnSpPr>
          <p:spPr>
            <a:xfrm>
              <a:off x="14761029" y="2774224"/>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8811ADD4-5D3B-41CD-BDD2-C01C04416BD9}"/>
              </a:ext>
            </a:extLst>
          </p:cNvPr>
          <p:cNvGrpSpPr/>
          <p:nvPr/>
        </p:nvGrpSpPr>
        <p:grpSpPr>
          <a:xfrm>
            <a:off x="19660094" y="6963085"/>
            <a:ext cx="2047978" cy="2263250"/>
            <a:chOff x="14445081" y="911018"/>
            <a:chExt cx="2047978" cy="2263250"/>
          </a:xfrm>
        </p:grpSpPr>
        <p:sp>
          <p:nvSpPr>
            <p:cNvPr id="42" name="Rectangle: Rounded Corners 41">
              <a:extLst>
                <a:ext uri="{FF2B5EF4-FFF2-40B4-BE49-F238E27FC236}">
                  <a16:creationId xmlns:a16="http://schemas.microsoft.com/office/drawing/2014/main" id="{EC3F358D-67F2-414D-9E68-946E11F3BA6C}"/>
                </a:ext>
              </a:extLst>
            </p:cNvPr>
            <p:cNvSpPr/>
            <p:nvPr/>
          </p:nvSpPr>
          <p:spPr>
            <a:xfrm>
              <a:off x="14445081" y="911018"/>
              <a:ext cx="2047978" cy="2263250"/>
            </a:xfrm>
            <a:prstGeom prst="roundRect">
              <a:avLst>
                <a:gd name="adj" fmla="val 13476"/>
              </a:avLst>
            </a:prstGeom>
            <a:gradFill flip="none" rotWithShape="1">
              <a:gsLst>
                <a:gs pos="0">
                  <a:schemeClr val="accent1"/>
                </a:gs>
                <a:gs pos="97000">
                  <a:schemeClr val="accent1">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43" name="TextBox 42">
              <a:extLst>
                <a:ext uri="{FF2B5EF4-FFF2-40B4-BE49-F238E27FC236}">
                  <a16:creationId xmlns:a16="http://schemas.microsoft.com/office/drawing/2014/main" id="{DE2DF57E-8592-48F9-857A-788D013FE925}"/>
                </a:ext>
              </a:extLst>
            </p:cNvPr>
            <p:cNvSpPr txBox="1"/>
            <p:nvPr/>
          </p:nvSpPr>
          <p:spPr>
            <a:xfrm>
              <a:off x="14679439" y="927086"/>
              <a:ext cx="1079142" cy="1569660"/>
            </a:xfrm>
            <a:prstGeom prst="rect">
              <a:avLst/>
            </a:prstGeom>
            <a:noFill/>
          </p:spPr>
          <p:txBody>
            <a:bodyPr wrap="none" rtlCol="0">
              <a:spAutoFit/>
            </a:bodyPr>
            <a:lstStyle/>
            <a:p>
              <a:pPr algn="l"/>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D</a:t>
              </a:r>
            </a:p>
          </p:txBody>
        </p:sp>
        <p:cxnSp>
          <p:nvCxnSpPr>
            <p:cNvPr id="44" name="Straight Connector 43">
              <a:extLst>
                <a:ext uri="{FF2B5EF4-FFF2-40B4-BE49-F238E27FC236}">
                  <a16:creationId xmlns:a16="http://schemas.microsoft.com/office/drawing/2014/main" id="{DAF3ABB9-A71B-47F4-B2D7-838AC948C955}"/>
                </a:ext>
              </a:extLst>
            </p:cNvPr>
            <p:cNvCxnSpPr/>
            <p:nvPr/>
          </p:nvCxnSpPr>
          <p:spPr>
            <a:xfrm>
              <a:off x="14761029" y="2434046"/>
              <a:ext cx="1058091"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53C6DA0A-CB8D-45FD-83A8-2000CA20A119}"/>
                </a:ext>
              </a:extLst>
            </p:cNvPr>
            <p:cNvCxnSpPr>
              <a:cxnSpLocks/>
            </p:cNvCxnSpPr>
            <p:nvPr/>
          </p:nvCxnSpPr>
          <p:spPr>
            <a:xfrm>
              <a:off x="14761029" y="2657203"/>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F847009-FF9D-44CD-905F-0781370F03AB}"/>
                </a:ext>
              </a:extLst>
            </p:cNvPr>
            <p:cNvCxnSpPr>
              <a:cxnSpLocks/>
            </p:cNvCxnSpPr>
            <p:nvPr/>
          </p:nvCxnSpPr>
          <p:spPr>
            <a:xfrm>
              <a:off x="14761029" y="2774224"/>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10B53189-3620-4718-8530-41A6E05D89DE}"/>
              </a:ext>
            </a:extLst>
          </p:cNvPr>
          <p:cNvGrpSpPr/>
          <p:nvPr/>
        </p:nvGrpSpPr>
        <p:grpSpPr>
          <a:xfrm>
            <a:off x="9490492" y="8308469"/>
            <a:ext cx="4473760" cy="6245269"/>
            <a:chOff x="4043337" y="5095875"/>
            <a:chExt cx="2517664" cy="3514603"/>
          </a:xfrm>
        </p:grpSpPr>
        <p:sp>
          <p:nvSpPr>
            <p:cNvPr id="48" name="Freeform: Shape 47">
              <a:extLst>
                <a:ext uri="{FF2B5EF4-FFF2-40B4-BE49-F238E27FC236}">
                  <a16:creationId xmlns:a16="http://schemas.microsoft.com/office/drawing/2014/main" id="{76BB089F-4169-450E-97CE-FFBAC1A9D056}"/>
                </a:ext>
              </a:extLst>
            </p:cNvPr>
            <p:cNvSpPr/>
            <p:nvPr/>
          </p:nvSpPr>
          <p:spPr>
            <a:xfrm>
              <a:off x="6307156" y="5297399"/>
              <a:ext cx="85725" cy="114300"/>
            </a:xfrm>
            <a:custGeom>
              <a:avLst/>
              <a:gdLst>
                <a:gd name="connsiteX0" fmla="*/ 45741 w 85725"/>
                <a:gd name="connsiteY0" fmla="*/ 0 h 114300"/>
                <a:gd name="connsiteX1" fmla="*/ 90773 w 85725"/>
                <a:gd name="connsiteY1" fmla="*/ 20165 h 114300"/>
                <a:gd name="connsiteX2" fmla="*/ 45032 w 85725"/>
                <a:gd name="connsiteY2" fmla="*/ 122313 h 114300"/>
                <a:gd name="connsiteX3" fmla="*/ 0 w 85725"/>
                <a:gd name="connsiteY3" fmla="*/ 102148 h 114300"/>
              </a:gdLst>
              <a:ahLst/>
              <a:cxnLst>
                <a:cxn ang="0">
                  <a:pos x="connsiteX0" y="connsiteY0"/>
                </a:cxn>
                <a:cxn ang="0">
                  <a:pos x="connsiteX1" y="connsiteY1"/>
                </a:cxn>
                <a:cxn ang="0">
                  <a:pos x="connsiteX2" y="connsiteY2"/>
                </a:cxn>
                <a:cxn ang="0">
                  <a:pos x="connsiteX3" y="connsiteY3"/>
                </a:cxn>
              </a:cxnLst>
              <a:rect l="l" t="t" r="r" b="b"/>
              <a:pathLst>
                <a:path w="85725" h="114300">
                  <a:moveTo>
                    <a:pt x="45741" y="0"/>
                  </a:moveTo>
                  <a:lnTo>
                    <a:pt x="90773" y="20165"/>
                  </a:lnTo>
                  <a:lnTo>
                    <a:pt x="45032" y="122313"/>
                  </a:lnTo>
                  <a:lnTo>
                    <a:pt x="0" y="102148"/>
                  </a:lnTo>
                  <a:close/>
                </a:path>
              </a:pathLst>
            </a:custGeom>
            <a:solidFill>
              <a:srgbClr val="FFB2BA"/>
            </a:solidFill>
            <a:ln w="95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C58D1B2E-1025-48A7-AAFC-21EBCD5F963D}"/>
                </a:ext>
              </a:extLst>
            </p:cNvPr>
            <p:cNvSpPr/>
            <p:nvPr/>
          </p:nvSpPr>
          <p:spPr>
            <a:xfrm>
              <a:off x="6209226" y="7995044"/>
              <a:ext cx="66675" cy="152400"/>
            </a:xfrm>
            <a:custGeom>
              <a:avLst/>
              <a:gdLst>
                <a:gd name="connsiteX0" fmla="*/ 60434 w 66675"/>
                <a:gd name="connsiteY0" fmla="*/ 158074 h 152400"/>
                <a:gd name="connsiteX1" fmla="*/ 0 w 66675"/>
                <a:gd name="connsiteY1" fmla="*/ 153840 h 152400"/>
                <a:gd name="connsiteX2" fmla="*/ 10779 w 66675"/>
                <a:gd name="connsiteY2" fmla="*/ 0 h 152400"/>
                <a:gd name="connsiteX3" fmla="*/ 71213 w 66675"/>
                <a:gd name="connsiteY3" fmla="*/ 4234 h 152400"/>
              </a:gdLst>
              <a:ahLst/>
              <a:cxnLst>
                <a:cxn ang="0">
                  <a:pos x="connsiteX0" y="connsiteY0"/>
                </a:cxn>
                <a:cxn ang="0">
                  <a:pos x="connsiteX1" y="connsiteY1"/>
                </a:cxn>
                <a:cxn ang="0">
                  <a:pos x="connsiteX2" y="connsiteY2"/>
                </a:cxn>
                <a:cxn ang="0">
                  <a:pos x="connsiteX3" y="connsiteY3"/>
                </a:cxn>
              </a:cxnLst>
              <a:rect l="l" t="t" r="r" b="b"/>
              <a:pathLst>
                <a:path w="66675" h="152400">
                  <a:moveTo>
                    <a:pt x="60434" y="158074"/>
                  </a:moveTo>
                  <a:lnTo>
                    <a:pt x="0" y="153840"/>
                  </a:lnTo>
                  <a:lnTo>
                    <a:pt x="10779" y="0"/>
                  </a:lnTo>
                  <a:lnTo>
                    <a:pt x="71213" y="4234"/>
                  </a:lnTo>
                  <a:close/>
                </a:path>
              </a:pathLst>
            </a:custGeom>
            <a:solidFill>
              <a:srgbClr val="FFB2BA"/>
            </a:solidFill>
            <a:ln w="95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194ED8B2-38AA-42A7-A665-1C8300037B53}"/>
                </a:ext>
              </a:extLst>
            </p:cNvPr>
            <p:cNvSpPr/>
            <p:nvPr/>
          </p:nvSpPr>
          <p:spPr>
            <a:xfrm>
              <a:off x="6142262" y="8120063"/>
              <a:ext cx="361950" cy="171450"/>
            </a:xfrm>
            <a:custGeom>
              <a:avLst/>
              <a:gdLst>
                <a:gd name="connsiteX0" fmla="*/ 151944 w 361950"/>
                <a:gd name="connsiteY0" fmla="*/ 35052 h 171450"/>
                <a:gd name="connsiteX1" fmla="*/ 228049 w 361950"/>
                <a:gd name="connsiteY1" fmla="*/ 76486 h 171450"/>
                <a:gd name="connsiteX2" fmla="*/ 336919 w 361950"/>
                <a:gd name="connsiteY2" fmla="*/ 95821 h 171450"/>
                <a:gd name="connsiteX3" fmla="*/ 335872 w 361950"/>
                <a:gd name="connsiteY3" fmla="*/ 165259 h 171450"/>
                <a:gd name="connsiteX4" fmla="*/ 3640 w 361950"/>
                <a:gd name="connsiteY4" fmla="*/ 152876 h 171450"/>
                <a:gd name="connsiteX5" fmla="*/ 41359 w 361950"/>
                <a:gd name="connsiteY5" fmla="*/ 41243 h 171450"/>
                <a:gd name="connsiteX6" fmla="*/ 53170 w 361950"/>
                <a:gd name="connsiteY6" fmla="*/ 0 h 171450"/>
                <a:gd name="connsiteX7" fmla="*/ 152896 w 361950"/>
                <a:gd name="connsiteY7" fmla="*/ 6953 h 171450"/>
                <a:gd name="connsiteX8" fmla="*/ 151944 w 361950"/>
                <a:gd name="connsiteY8" fmla="*/ 3505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1950" h="171450">
                  <a:moveTo>
                    <a:pt x="151944" y="35052"/>
                  </a:moveTo>
                  <a:cubicBezTo>
                    <a:pt x="151944" y="35052"/>
                    <a:pt x="187758" y="63055"/>
                    <a:pt x="228049" y="76486"/>
                  </a:cubicBezTo>
                  <a:cubicBezTo>
                    <a:pt x="268339" y="89916"/>
                    <a:pt x="294533" y="80296"/>
                    <a:pt x="336919" y="95821"/>
                  </a:cubicBezTo>
                  <a:cubicBezTo>
                    <a:pt x="379306" y="111347"/>
                    <a:pt x="378163" y="165259"/>
                    <a:pt x="335872" y="165259"/>
                  </a:cubicBezTo>
                  <a:cubicBezTo>
                    <a:pt x="293485" y="165259"/>
                    <a:pt x="12974" y="191453"/>
                    <a:pt x="3640" y="152876"/>
                  </a:cubicBezTo>
                  <a:cubicBezTo>
                    <a:pt x="-12934" y="84201"/>
                    <a:pt x="31929" y="70390"/>
                    <a:pt x="41359" y="41243"/>
                  </a:cubicBezTo>
                  <a:cubicBezTo>
                    <a:pt x="50693" y="12002"/>
                    <a:pt x="53170" y="0"/>
                    <a:pt x="53170" y="0"/>
                  </a:cubicBezTo>
                  <a:lnTo>
                    <a:pt x="152896" y="6953"/>
                  </a:lnTo>
                  <a:lnTo>
                    <a:pt x="151944" y="35052"/>
                  </a:lnTo>
                  <a:close/>
                </a:path>
              </a:pathLst>
            </a:custGeom>
            <a:solidFill>
              <a:srgbClr val="001149"/>
            </a:solidFill>
            <a:ln w="95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B32B88B2-E584-4597-9DC4-7D7B94200F29}"/>
                </a:ext>
              </a:extLst>
            </p:cNvPr>
            <p:cNvSpPr/>
            <p:nvPr/>
          </p:nvSpPr>
          <p:spPr>
            <a:xfrm>
              <a:off x="4351201" y="6572155"/>
              <a:ext cx="2209800" cy="1466850"/>
            </a:xfrm>
            <a:custGeom>
              <a:avLst/>
              <a:gdLst>
                <a:gd name="connsiteX0" fmla="*/ 2214943 w 2209800"/>
                <a:gd name="connsiteY0" fmla="*/ 296037 h 1466850"/>
                <a:gd name="connsiteX1" fmla="*/ 2210562 w 2209800"/>
                <a:gd name="connsiteY1" fmla="*/ 347091 h 1466850"/>
                <a:gd name="connsiteX2" fmla="*/ 2032159 w 2209800"/>
                <a:gd name="connsiteY2" fmla="*/ 1380553 h 1466850"/>
                <a:gd name="connsiteX3" fmla="*/ 1921764 w 2209800"/>
                <a:gd name="connsiteY3" fmla="*/ 1473518 h 1466850"/>
                <a:gd name="connsiteX4" fmla="*/ 1873663 w 2209800"/>
                <a:gd name="connsiteY4" fmla="*/ 1473518 h 1466850"/>
                <a:gd name="connsiteX5" fmla="*/ 1763268 w 2209800"/>
                <a:gd name="connsiteY5" fmla="*/ 1380553 h 1466850"/>
                <a:gd name="connsiteX6" fmla="*/ 1738217 w 2209800"/>
                <a:gd name="connsiteY6" fmla="*/ 1318260 h 1466850"/>
                <a:gd name="connsiteX7" fmla="*/ 1673162 w 2209800"/>
                <a:gd name="connsiteY7" fmla="*/ 858679 h 1466850"/>
                <a:gd name="connsiteX8" fmla="*/ 270415 w 2209800"/>
                <a:gd name="connsiteY8" fmla="*/ 1404747 h 1466850"/>
                <a:gd name="connsiteX9" fmla="*/ 0 w 2209800"/>
                <a:gd name="connsiteY9" fmla="*/ 710184 h 1466850"/>
                <a:gd name="connsiteX10" fmla="*/ 1543812 w 2209800"/>
                <a:gd name="connsiteY10" fmla="*/ 109252 h 1466850"/>
                <a:gd name="connsiteX11" fmla="*/ 1737836 w 2209800"/>
                <a:gd name="connsiteY11" fmla="*/ 33814 h 1466850"/>
                <a:gd name="connsiteX12" fmla="*/ 1918049 w 2209800"/>
                <a:gd name="connsiteY12" fmla="*/ 0 h 1466850"/>
                <a:gd name="connsiteX13" fmla="*/ 2214943 w 2209800"/>
                <a:gd name="connsiteY13" fmla="*/ 296037 h 146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800" h="1466850">
                  <a:moveTo>
                    <a:pt x="2214943" y="296037"/>
                  </a:moveTo>
                  <a:cubicBezTo>
                    <a:pt x="2214943" y="312801"/>
                    <a:pt x="2213515" y="329851"/>
                    <a:pt x="2210562" y="347091"/>
                  </a:cubicBezTo>
                  <a:lnTo>
                    <a:pt x="2032159" y="1380553"/>
                  </a:lnTo>
                  <a:cubicBezTo>
                    <a:pt x="2022920" y="1434275"/>
                    <a:pt x="1976247" y="1473518"/>
                    <a:pt x="1921764" y="1473518"/>
                  </a:cubicBezTo>
                  <a:lnTo>
                    <a:pt x="1873663" y="1473518"/>
                  </a:lnTo>
                  <a:cubicBezTo>
                    <a:pt x="1819180" y="1473518"/>
                    <a:pt x="1772507" y="1434275"/>
                    <a:pt x="1763268" y="1380553"/>
                  </a:cubicBezTo>
                  <a:cubicBezTo>
                    <a:pt x="1754600" y="1359599"/>
                    <a:pt x="1746218" y="1338739"/>
                    <a:pt x="1738217" y="1318260"/>
                  </a:cubicBezTo>
                  <a:cubicBezTo>
                    <a:pt x="1663065" y="1125474"/>
                    <a:pt x="1623536" y="959072"/>
                    <a:pt x="1673162" y="858679"/>
                  </a:cubicBezTo>
                  <a:lnTo>
                    <a:pt x="270415" y="1404747"/>
                  </a:lnTo>
                  <a:lnTo>
                    <a:pt x="0" y="710184"/>
                  </a:lnTo>
                  <a:lnTo>
                    <a:pt x="1543812" y="109252"/>
                  </a:lnTo>
                  <a:lnTo>
                    <a:pt x="1737836" y="33814"/>
                  </a:lnTo>
                  <a:cubicBezTo>
                    <a:pt x="1795272" y="11430"/>
                    <a:pt x="1856423" y="0"/>
                    <a:pt x="1918049" y="0"/>
                  </a:cubicBezTo>
                  <a:cubicBezTo>
                    <a:pt x="2084737" y="-95"/>
                    <a:pt x="2214943" y="135731"/>
                    <a:pt x="2214943" y="296037"/>
                  </a:cubicBezTo>
                  <a:close/>
                </a:path>
              </a:pathLst>
            </a:custGeom>
            <a:solidFill>
              <a:srgbClr val="100C87"/>
            </a:solidFill>
            <a:ln w="952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11C479C7-D969-4B6A-8451-F4935DDE2AFC}"/>
                </a:ext>
              </a:extLst>
            </p:cNvPr>
            <p:cNvSpPr/>
            <p:nvPr/>
          </p:nvSpPr>
          <p:spPr>
            <a:xfrm>
              <a:off x="6176000" y="6571964"/>
              <a:ext cx="9525" cy="9525"/>
            </a:xfrm>
            <a:custGeom>
              <a:avLst/>
              <a:gdLst>
                <a:gd name="connsiteX0" fmla="*/ 191 w 0"/>
                <a:gd name="connsiteY0" fmla="*/ 0 h 0"/>
                <a:gd name="connsiteX1" fmla="*/ 191 w 0"/>
                <a:gd name="connsiteY1" fmla="*/ 95 h 0"/>
                <a:gd name="connsiteX2" fmla="*/ 0 w 0"/>
                <a:gd name="connsiteY2" fmla="*/ 95 h 0"/>
              </a:gdLst>
              <a:ahLst/>
              <a:cxnLst>
                <a:cxn ang="0">
                  <a:pos x="connsiteX0" y="connsiteY0"/>
                </a:cxn>
                <a:cxn ang="0">
                  <a:pos x="connsiteX1" y="connsiteY1"/>
                </a:cxn>
                <a:cxn ang="0">
                  <a:pos x="connsiteX2" y="connsiteY2"/>
                </a:cxn>
              </a:cxnLst>
              <a:rect l="l" t="t" r="r" b="b"/>
              <a:pathLst>
                <a:path>
                  <a:moveTo>
                    <a:pt x="191" y="0"/>
                  </a:moveTo>
                  <a:lnTo>
                    <a:pt x="191" y="95"/>
                  </a:lnTo>
                  <a:lnTo>
                    <a:pt x="0" y="95"/>
                  </a:lnTo>
                  <a:close/>
                </a:path>
              </a:pathLst>
            </a:custGeom>
            <a:solidFill>
              <a:srgbClr val="080872"/>
            </a:solidFill>
            <a:ln w="95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27B510E8-2631-43AE-B4BB-8956732F6E10}"/>
                </a:ext>
              </a:extLst>
            </p:cNvPr>
            <p:cNvSpPr/>
            <p:nvPr/>
          </p:nvSpPr>
          <p:spPr>
            <a:xfrm>
              <a:off x="4185932" y="8298745"/>
              <a:ext cx="152400" cy="66675"/>
            </a:xfrm>
            <a:custGeom>
              <a:avLst/>
              <a:gdLst>
                <a:gd name="connsiteX0" fmla="*/ 2502 w 152400"/>
                <a:gd name="connsiteY0" fmla="*/ 66893 h 66675"/>
                <a:gd name="connsiteX1" fmla="*/ 0 w 152400"/>
                <a:gd name="connsiteY1" fmla="*/ 6369 h 66675"/>
                <a:gd name="connsiteX2" fmla="*/ 154071 w 152400"/>
                <a:gd name="connsiteY2" fmla="*/ 0 h 66675"/>
                <a:gd name="connsiteX3" fmla="*/ 156573 w 152400"/>
                <a:gd name="connsiteY3" fmla="*/ 60524 h 66675"/>
              </a:gdLst>
              <a:ahLst/>
              <a:cxnLst>
                <a:cxn ang="0">
                  <a:pos x="connsiteX0" y="connsiteY0"/>
                </a:cxn>
                <a:cxn ang="0">
                  <a:pos x="connsiteX1" y="connsiteY1"/>
                </a:cxn>
                <a:cxn ang="0">
                  <a:pos x="connsiteX2" y="connsiteY2"/>
                </a:cxn>
                <a:cxn ang="0">
                  <a:pos x="connsiteX3" y="connsiteY3"/>
                </a:cxn>
              </a:cxnLst>
              <a:rect l="l" t="t" r="r" b="b"/>
              <a:pathLst>
                <a:path w="152400" h="66675">
                  <a:moveTo>
                    <a:pt x="2502" y="66893"/>
                  </a:moveTo>
                  <a:lnTo>
                    <a:pt x="0" y="6369"/>
                  </a:lnTo>
                  <a:lnTo>
                    <a:pt x="154071" y="0"/>
                  </a:lnTo>
                  <a:lnTo>
                    <a:pt x="156573" y="60524"/>
                  </a:lnTo>
                  <a:close/>
                </a:path>
              </a:pathLst>
            </a:custGeom>
            <a:solidFill>
              <a:srgbClr val="FFB2BA"/>
            </a:soli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754403FE-635D-4723-9628-E0C2EBCAEB69}"/>
                </a:ext>
              </a:extLst>
            </p:cNvPr>
            <p:cNvSpPr/>
            <p:nvPr/>
          </p:nvSpPr>
          <p:spPr>
            <a:xfrm>
              <a:off x="4043337" y="8248528"/>
              <a:ext cx="171450" cy="361950"/>
            </a:xfrm>
            <a:custGeom>
              <a:avLst/>
              <a:gdLst>
                <a:gd name="connsiteX0" fmla="*/ 146034 w 171450"/>
                <a:gd name="connsiteY0" fmla="*/ 141663 h 361950"/>
                <a:gd name="connsiteX1" fmla="*/ 113363 w 171450"/>
                <a:gd name="connsiteY1" fmla="*/ 221864 h 361950"/>
                <a:gd name="connsiteX2" fmla="*/ 106315 w 171450"/>
                <a:gd name="connsiteY2" fmla="*/ 332163 h 361950"/>
                <a:gd name="connsiteX3" fmla="*/ 37163 w 171450"/>
                <a:gd name="connsiteY3" fmla="*/ 338831 h 361950"/>
                <a:gd name="connsiteX4" fmla="*/ 12589 w 171450"/>
                <a:gd name="connsiteY4" fmla="*/ 7266 h 361950"/>
                <a:gd name="connsiteX5" fmla="*/ 127746 w 171450"/>
                <a:gd name="connsiteY5" fmla="*/ 32317 h 361950"/>
                <a:gd name="connsiteX6" fmla="*/ 170037 w 171450"/>
                <a:gd name="connsiteY6" fmla="*/ 39556 h 361950"/>
                <a:gd name="connsiteX7" fmla="*/ 174133 w 171450"/>
                <a:gd name="connsiteY7" fmla="*/ 139378 h 361950"/>
                <a:gd name="connsiteX8" fmla="*/ 146034 w 171450"/>
                <a:gd name="connsiteY8" fmla="*/ 14166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361950">
                  <a:moveTo>
                    <a:pt x="146034" y="141663"/>
                  </a:moveTo>
                  <a:cubicBezTo>
                    <a:pt x="146034" y="141663"/>
                    <a:pt x="122221" y="180335"/>
                    <a:pt x="113363" y="221864"/>
                  </a:cubicBezTo>
                  <a:cubicBezTo>
                    <a:pt x="104505" y="263393"/>
                    <a:pt x="116887" y="288349"/>
                    <a:pt x="106315" y="332163"/>
                  </a:cubicBezTo>
                  <a:cubicBezTo>
                    <a:pt x="95647" y="375979"/>
                    <a:pt x="41926" y="380932"/>
                    <a:pt x="37163" y="338831"/>
                  </a:cubicBezTo>
                  <a:cubicBezTo>
                    <a:pt x="32401" y="296731"/>
                    <a:pt x="-24749" y="20887"/>
                    <a:pt x="12589" y="7266"/>
                  </a:cubicBezTo>
                  <a:cubicBezTo>
                    <a:pt x="78978" y="-16832"/>
                    <a:pt x="97647" y="26221"/>
                    <a:pt x="127746" y="32317"/>
                  </a:cubicBezTo>
                  <a:cubicBezTo>
                    <a:pt x="157845" y="38413"/>
                    <a:pt x="170037" y="39556"/>
                    <a:pt x="170037" y="39556"/>
                  </a:cubicBezTo>
                  <a:lnTo>
                    <a:pt x="174133" y="139378"/>
                  </a:lnTo>
                  <a:lnTo>
                    <a:pt x="146034" y="141663"/>
                  </a:lnTo>
                  <a:close/>
                </a:path>
              </a:pathLst>
            </a:custGeom>
            <a:solidFill>
              <a:srgbClr val="001149"/>
            </a:solid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FC63A739-2D9B-47DA-B7E3-05132D897F5E}"/>
                </a:ext>
              </a:extLst>
            </p:cNvPr>
            <p:cNvSpPr/>
            <p:nvPr/>
          </p:nvSpPr>
          <p:spPr>
            <a:xfrm>
              <a:off x="4180542" y="7074404"/>
              <a:ext cx="1876425" cy="1428750"/>
            </a:xfrm>
            <a:custGeom>
              <a:avLst/>
              <a:gdLst>
                <a:gd name="connsiteX0" fmla="*/ 1494824 w 1876425"/>
                <a:gd name="connsiteY0" fmla="*/ 1435327 h 1428750"/>
                <a:gd name="connsiteX1" fmla="*/ 196472 w 1876425"/>
                <a:gd name="connsiteY1" fmla="*/ 1360174 h 1428750"/>
                <a:gd name="connsiteX2" fmla="*/ 119700 w 1876425"/>
                <a:gd name="connsiteY2" fmla="*/ 1285213 h 1428750"/>
                <a:gd name="connsiteX3" fmla="*/ 115128 w 1876425"/>
                <a:gd name="connsiteY3" fmla="*/ 1229968 h 1428750"/>
                <a:gd name="connsiteX4" fmla="*/ 179803 w 1876425"/>
                <a:gd name="connsiteY4" fmla="*/ 1143386 h 1428750"/>
                <a:gd name="connsiteX5" fmla="*/ 724538 w 1876425"/>
                <a:gd name="connsiteY5" fmla="*/ 1028323 h 1428750"/>
                <a:gd name="connsiteX6" fmla="*/ 311057 w 1876425"/>
                <a:gd name="connsiteY6" fmla="*/ 847825 h 1428750"/>
                <a:gd name="connsiteX7" fmla="*/ 25688 w 1876425"/>
                <a:gd name="connsiteY7" fmla="*/ 211840 h 1428750"/>
                <a:gd name="connsiteX8" fmla="*/ 94840 w 1876425"/>
                <a:gd name="connsiteY8" fmla="*/ 100 h 1428750"/>
                <a:gd name="connsiteX9" fmla="*/ 94840 w 1876425"/>
                <a:gd name="connsiteY9" fmla="*/ 4 h 1428750"/>
                <a:gd name="connsiteX10" fmla="*/ 1254128 w 1876425"/>
                <a:gd name="connsiteY10" fmla="*/ 379766 h 1428750"/>
                <a:gd name="connsiteX11" fmla="*/ 1616364 w 1876425"/>
                <a:gd name="connsiteY11" fmla="*/ 594269 h 1428750"/>
                <a:gd name="connsiteX12" fmla="*/ 1878015 w 1876425"/>
                <a:gd name="connsiteY12" fmla="*/ 1037468 h 1428750"/>
                <a:gd name="connsiteX13" fmla="*/ 1878396 w 1876425"/>
                <a:gd name="connsiteY13" fmla="*/ 1042706 h 1428750"/>
                <a:gd name="connsiteX14" fmla="*/ 1494824 w 1876425"/>
                <a:gd name="connsiteY14" fmla="*/ 1435327 h 142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76425" h="1428750">
                  <a:moveTo>
                    <a:pt x="1494824" y="1435327"/>
                  </a:moveTo>
                  <a:lnTo>
                    <a:pt x="196472" y="1360174"/>
                  </a:lnTo>
                  <a:cubicBezTo>
                    <a:pt x="155800" y="1357888"/>
                    <a:pt x="123034" y="1325789"/>
                    <a:pt x="119700" y="1285213"/>
                  </a:cubicBezTo>
                  <a:lnTo>
                    <a:pt x="115128" y="1229968"/>
                  </a:lnTo>
                  <a:cubicBezTo>
                    <a:pt x="111794" y="1188915"/>
                    <a:pt x="139512" y="1151863"/>
                    <a:pt x="179803" y="1143386"/>
                  </a:cubicBezTo>
                  <a:cubicBezTo>
                    <a:pt x="375256" y="1051660"/>
                    <a:pt x="560327" y="999844"/>
                    <a:pt x="724538" y="1028323"/>
                  </a:cubicBezTo>
                  <a:lnTo>
                    <a:pt x="311057" y="847825"/>
                  </a:lnTo>
                  <a:cubicBezTo>
                    <a:pt x="66360" y="740954"/>
                    <a:pt x="-57179" y="465681"/>
                    <a:pt x="25688" y="211840"/>
                  </a:cubicBezTo>
                  <a:lnTo>
                    <a:pt x="94840" y="100"/>
                  </a:lnTo>
                  <a:lnTo>
                    <a:pt x="94840" y="4"/>
                  </a:lnTo>
                  <a:cubicBezTo>
                    <a:pt x="438788" y="-1043"/>
                    <a:pt x="892749" y="186123"/>
                    <a:pt x="1254128" y="379766"/>
                  </a:cubicBezTo>
                  <a:cubicBezTo>
                    <a:pt x="1392145" y="453680"/>
                    <a:pt x="1516637" y="528547"/>
                    <a:pt x="1616364" y="594269"/>
                  </a:cubicBezTo>
                  <a:cubicBezTo>
                    <a:pt x="1767144" y="693710"/>
                    <a:pt x="1863347" y="857445"/>
                    <a:pt x="1878015" y="1037468"/>
                  </a:cubicBezTo>
                  <a:lnTo>
                    <a:pt x="1878396" y="1042706"/>
                  </a:lnTo>
                  <a:cubicBezTo>
                    <a:pt x="1896208" y="1262829"/>
                    <a:pt x="1715328" y="1447995"/>
                    <a:pt x="1494824" y="1435327"/>
                  </a:cubicBezTo>
                  <a:close/>
                </a:path>
              </a:pathLst>
            </a:custGeom>
            <a:solidFill>
              <a:srgbClr val="080872"/>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CB3CC32A-62FD-4AC5-9978-AB8939816041}"/>
                </a:ext>
              </a:extLst>
            </p:cNvPr>
            <p:cNvSpPr/>
            <p:nvPr/>
          </p:nvSpPr>
          <p:spPr>
            <a:xfrm>
              <a:off x="4275382" y="5834444"/>
              <a:ext cx="1209675" cy="1628775"/>
            </a:xfrm>
            <a:custGeom>
              <a:avLst/>
              <a:gdLst>
                <a:gd name="connsiteX0" fmla="*/ 1215771 w 1209675"/>
                <a:gd name="connsiteY0" fmla="*/ 1334453 h 1628775"/>
                <a:gd name="connsiteX1" fmla="*/ 1159288 w 1209675"/>
                <a:gd name="connsiteY1" fmla="*/ 1619631 h 1628775"/>
                <a:gd name="connsiteX2" fmla="*/ 1159193 w 1209675"/>
                <a:gd name="connsiteY2" fmla="*/ 1619631 h 1628775"/>
                <a:gd name="connsiteX3" fmla="*/ 1052417 w 1209675"/>
                <a:gd name="connsiteY3" fmla="*/ 1632014 h 1628775"/>
                <a:gd name="connsiteX4" fmla="*/ 645319 w 1209675"/>
                <a:gd name="connsiteY4" fmla="*/ 1602962 h 1628775"/>
                <a:gd name="connsiteX5" fmla="*/ 0 w 1209675"/>
                <a:gd name="connsiteY5" fmla="*/ 1239965 h 1628775"/>
                <a:gd name="connsiteX6" fmla="*/ 191643 w 1209675"/>
                <a:gd name="connsiteY6" fmla="*/ 329660 h 1628775"/>
                <a:gd name="connsiteX7" fmla="*/ 597980 w 1209675"/>
                <a:gd name="connsiteY7" fmla="*/ 0 h 1628775"/>
                <a:gd name="connsiteX8" fmla="*/ 859631 w 1209675"/>
                <a:gd name="connsiteY8" fmla="*/ 92773 h 1628775"/>
                <a:gd name="connsiteX9" fmla="*/ 1004316 w 1209675"/>
                <a:gd name="connsiteY9" fmla="*/ 329660 h 1628775"/>
                <a:gd name="connsiteX10" fmla="*/ 1042988 w 1209675"/>
                <a:gd name="connsiteY10" fmla="*/ 458248 h 1628775"/>
                <a:gd name="connsiteX11" fmla="*/ 1215771 w 1209675"/>
                <a:gd name="connsiteY11" fmla="*/ 1334453 h 16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09675" h="1628775">
                  <a:moveTo>
                    <a:pt x="1215771" y="1334453"/>
                  </a:moveTo>
                  <a:cubicBezTo>
                    <a:pt x="1211199" y="1450848"/>
                    <a:pt x="1193197" y="1545622"/>
                    <a:pt x="1159288" y="1619631"/>
                  </a:cubicBezTo>
                  <a:cubicBezTo>
                    <a:pt x="1159288" y="1619631"/>
                    <a:pt x="1159288" y="1619631"/>
                    <a:pt x="1159193" y="1619631"/>
                  </a:cubicBezTo>
                  <a:cubicBezTo>
                    <a:pt x="1157288" y="1620107"/>
                    <a:pt x="1119378" y="1627823"/>
                    <a:pt x="1052417" y="1632014"/>
                  </a:cubicBezTo>
                  <a:cubicBezTo>
                    <a:pt x="963073" y="1637538"/>
                    <a:pt x="822103" y="1636586"/>
                    <a:pt x="645319" y="1602962"/>
                  </a:cubicBezTo>
                  <a:cubicBezTo>
                    <a:pt x="332327" y="1543431"/>
                    <a:pt x="0" y="1239965"/>
                    <a:pt x="0" y="1239965"/>
                  </a:cubicBezTo>
                  <a:lnTo>
                    <a:pt x="191643" y="329660"/>
                  </a:lnTo>
                  <a:cubicBezTo>
                    <a:pt x="232029" y="137541"/>
                    <a:pt x="401574" y="0"/>
                    <a:pt x="597980" y="0"/>
                  </a:cubicBezTo>
                  <a:cubicBezTo>
                    <a:pt x="696182" y="0"/>
                    <a:pt x="787622" y="34385"/>
                    <a:pt x="859631" y="92773"/>
                  </a:cubicBezTo>
                  <a:cubicBezTo>
                    <a:pt x="931640" y="151162"/>
                    <a:pt x="984123" y="233553"/>
                    <a:pt x="1004316" y="329660"/>
                  </a:cubicBezTo>
                  <a:cubicBezTo>
                    <a:pt x="1004316" y="329660"/>
                    <a:pt x="1020128" y="379476"/>
                    <a:pt x="1042988" y="458248"/>
                  </a:cubicBezTo>
                  <a:cubicBezTo>
                    <a:pt x="1106234" y="675989"/>
                    <a:pt x="1224343" y="1114997"/>
                    <a:pt x="1215771" y="1334453"/>
                  </a:cubicBezTo>
                  <a:close/>
                </a:path>
              </a:pathLst>
            </a:custGeom>
            <a:solidFill>
              <a:srgbClr val="FF2D5E"/>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D5562B03-FF61-493B-B34C-1739607BC1E6}"/>
                </a:ext>
              </a:extLst>
            </p:cNvPr>
            <p:cNvSpPr/>
            <p:nvPr/>
          </p:nvSpPr>
          <p:spPr>
            <a:xfrm>
              <a:off x="5434574" y="7454075"/>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cubicBezTo>
                    <a:pt x="0" y="95"/>
                    <a:pt x="0" y="95"/>
                    <a:pt x="0" y="0"/>
                  </a:cubicBezTo>
                  <a:cubicBezTo>
                    <a:pt x="0" y="0"/>
                    <a:pt x="0" y="0"/>
                    <a:pt x="0" y="0"/>
                  </a:cubicBezTo>
                  <a:close/>
                </a:path>
              </a:pathLst>
            </a:custGeom>
            <a:solidFill>
              <a:srgbClr val="FF2D5E"/>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A30381AE-FC1A-42B7-B2BE-AEB6A8806B1C}"/>
                </a:ext>
              </a:extLst>
            </p:cNvPr>
            <p:cNvSpPr/>
            <p:nvPr/>
          </p:nvSpPr>
          <p:spPr>
            <a:xfrm>
              <a:off x="4751727" y="5682901"/>
              <a:ext cx="266700" cy="257175"/>
            </a:xfrm>
            <a:custGeom>
              <a:avLst/>
              <a:gdLst>
                <a:gd name="connsiteX0" fmla="*/ 265557 w 266700"/>
                <a:gd name="connsiteY0" fmla="*/ 186309 h 257175"/>
                <a:gd name="connsiteX1" fmla="*/ 228505 w 266700"/>
                <a:gd name="connsiteY1" fmla="*/ 113443 h 257175"/>
                <a:gd name="connsiteX2" fmla="*/ 226409 w 266700"/>
                <a:gd name="connsiteY2" fmla="*/ 84963 h 257175"/>
                <a:gd name="connsiteX3" fmla="*/ 106394 w 266700"/>
                <a:gd name="connsiteY3" fmla="*/ 16859 h 257175"/>
                <a:gd name="connsiteX4" fmla="*/ 85058 w 266700"/>
                <a:gd name="connsiteY4" fmla="*/ 10382 h 257175"/>
                <a:gd name="connsiteX5" fmla="*/ 78295 w 266700"/>
                <a:gd name="connsiteY5" fmla="*/ 6191 h 257175"/>
                <a:gd name="connsiteX6" fmla="*/ 78200 w 266700"/>
                <a:gd name="connsiteY6" fmla="*/ 6096 h 257175"/>
                <a:gd name="connsiteX7" fmla="*/ 69532 w 266700"/>
                <a:gd name="connsiteY7" fmla="*/ 0 h 257175"/>
                <a:gd name="connsiteX8" fmla="*/ 68675 w 266700"/>
                <a:gd name="connsiteY8" fmla="*/ 72295 h 257175"/>
                <a:gd name="connsiteX9" fmla="*/ 64675 w 266700"/>
                <a:gd name="connsiteY9" fmla="*/ 100774 h 257175"/>
                <a:gd name="connsiteX10" fmla="*/ 0 w 266700"/>
                <a:gd name="connsiteY10" fmla="*/ 263747 h 257175"/>
                <a:gd name="connsiteX11" fmla="*/ 241363 w 266700"/>
                <a:gd name="connsiteY11" fmla="*/ 232791 h 257175"/>
                <a:gd name="connsiteX12" fmla="*/ 265557 w 266700"/>
                <a:gd name="connsiteY12" fmla="*/ 186309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257175">
                  <a:moveTo>
                    <a:pt x="265557" y="186309"/>
                  </a:moveTo>
                  <a:lnTo>
                    <a:pt x="228505" y="113443"/>
                  </a:lnTo>
                  <a:lnTo>
                    <a:pt x="226409" y="84963"/>
                  </a:lnTo>
                  <a:cubicBezTo>
                    <a:pt x="227552" y="84963"/>
                    <a:pt x="141351" y="32004"/>
                    <a:pt x="106394" y="16859"/>
                  </a:cubicBezTo>
                  <a:cubicBezTo>
                    <a:pt x="99346" y="16383"/>
                    <a:pt x="91916" y="14288"/>
                    <a:pt x="85058" y="10382"/>
                  </a:cubicBezTo>
                  <a:cubicBezTo>
                    <a:pt x="82772" y="9049"/>
                    <a:pt x="80486" y="7715"/>
                    <a:pt x="78295" y="6191"/>
                  </a:cubicBezTo>
                  <a:cubicBezTo>
                    <a:pt x="78200" y="6096"/>
                    <a:pt x="78200" y="6096"/>
                    <a:pt x="78200" y="6096"/>
                  </a:cubicBezTo>
                  <a:cubicBezTo>
                    <a:pt x="75247" y="4191"/>
                    <a:pt x="72295" y="2095"/>
                    <a:pt x="69532" y="0"/>
                  </a:cubicBezTo>
                  <a:lnTo>
                    <a:pt x="68675" y="72295"/>
                  </a:lnTo>
                  <a:cubicBezTo>
                    <a:pt x="68580" y="82010"/>
                    <a:pt x="67246" y="91440"/>
                    <a:pt x="64675" y="100774"/>
                  </a:cubicBezTo>
                  <a:cubicBezTo>
                    <a:pt x="57721" y="124968"/>
                    <a:pt x="6858" y="253174"/>
                    <a:pt x="0" y="263747"/>
                  </a:cubicBezTo>
                  <a:cubicBezTo>
                    <a:pt x="0" y="263747"/>
                    <a:pt x="156019" y="244412"/>
                    <a:pt x="241363" y="232791"/>
                  </a:cubicBezTo>
                  <a:cubicBezTo>
                    <a:pt x="263176" y="229743"/>
                    <a:pt x="275558" y="206026"/>
                    <a:pt x="265557" y="186309"/>
                  </a:cubicBezTo>
                  <a:close/>
                </a:path>
              </a:pathLst>
            </a:custGeom>
            <a:solidFill>
              <a:srgbClr val="F29EAA"/>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5C1DF56A-4B4E-488F-A2BB-9CEC76D9F1AB}"/>
                </a:ext>
              </a:extLst>
            </p:cNvPr>
            <p:cNvSpPr/>
            <p:nvPr/>
          </p:nvSpPr>
          <p:spPr>
            <a:xfrm>
              <a:off x="4707436" y="5452872"/>
              <a:ext cx="342900" cy="314325"/>
            </a:xfrm>
            <a:custGeom>
              <a:avLst/>
              <a:gdLst>
                <a:gd name="connsiteX0" fmla="*/ 81820 w 342900"/>
                <a:gd name="connsiteY0" fmla="*/ 287750 h 314325"/>
                <a:gd name="connsiteX1" fmla="*/ 92392 w 342900"/>
                <a:gd name="connsiteY1" fmla="*/ 289370 h 314325"/>
                <a:gd name="connsiteX2" fmla="*/ 92488 w 342900"/>
                <a:gd name="connsiteY2" fmla="*/ 289370 h 314325"/>
                <a:gd name="connsiteX3" fmla="*/ 100394 w 342900"/>
                <a:gd name="connsiteY3" fmla="*/ 290036 h 314325"/>
                <a:gd name="connsiteX4" fmla="*/ 122301 w 342900"/>
                <a:gd name="connsiteY4" fmla="*/ 286226 h 314325"/>
                <a:gd name="connsiteX5" fmla="*/ 270034 w 342900"/>
                <a:gd name="connsiteY5" fmla="*/ 321850 h 314325"/>
                <a:gd name="connsiteX6" fmla="*/ 271748 w 342900"/>
                <a:gd name="connsiteY6" fmla="*/ 321945 h 314325"/>
                <a:gd name="connsiteX7" fmla="*/ 334994 w 342900"/>
                <a:gd name="connsiteY7" fmla="*/ 235363 h 314325"/>
                <a:gd name="connsiteX8" fmla="*/ 324803 w 342900"/>
                <a:gd name="connsiteY8" fmla="*/ 162020 h 314325"/>
                <a:gd name="connsiteX9" fmla="*/ 324612 w 342900"/>
                <a:gd name="connsiteY9" fmla="*/ 161735 h 314325"/>
                <a:gd name="connsiteX10" fmla="*/ 321945 w 342900"/>
                <a:gd name="connsiteY10" fmla="*/ 156401 h 314325"/>
                <a:gd name="connsiteX11" fmla="*/ 321850 w 342900"/>
                <a:gd name="connsiteY11" fmla="*/ 156210 h 314325"/>
                <a:gd name="connsiteX12" fmla="*/ 324612 w 342900"/>
                <a:gd name="connsiteY12" fmla="*/ 148304 h 314325"/>
                <a:gd name="connsiteX13" fmla="*/ 349758 w 342900"/>
                <a:gd name="connsiteY13" fmla="*/ 136112 h 314325"/>
                <a:gd name="connsiteX14" fmla="*/ 350044 w 342900"/>
                <a:gd name="connsiteY14" fmla="*/ 132683 h 314325"/>
                <a:gd name="connsiteX15" fmla="*/ 291655 w 342900"/>
                <a:gd name="connsiteY15" fmla="*/ 94202 h 314325"/>
                <a:gd name="connsiteX16" fmla="*/ 283273 w 342900"/>
                <a:gd name="connsiteY16" fmla="*/ 88678 h 314325"/>
                <a:gd name="connsiteX17" fmla="*/ 255365 w 342900"/>
                <a:gd name="connsiteY17" fmla="*/ 22765 h 314325"/>
                <a:gd name="connsiteX18" fmla="*/ 245745 w 342900"/>
                <a:gd name="connsiteY18" fmla="*/ 0 h 314325"/>
                <a:gd name="connsiteX19" fmla="*/ 0 w 342900"/>
                <a:gd name="connsiteY19" fmla="*/ 119539 h 314325"/>
                <a:gd name="connsiteX20" fmla="*/ 81820 w 342900"/>
                <a:gd name="connsiteY20" fmla="*/ 28775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2900" h="314325">
                  <a:moveTo>
                    <a:pt x="81820" y="287750"/>
                  </a:moveTo>
                  <a:cubicBezTo>
                    <a:pt x="85249" y="288417"/>
                    <a:pt x="88773" y="288989"/>
                    <a:pt x="92392" y="289370"/>
                  </a:cubicBezTo>
                  <a:cubicBezTo>
                    <a:pt x="92392" y="289370"/>
                    <a:pt x="92392" y="289370"/>
                    <a:pt x="92488" y="289370"/>
                  </a:cubicBezTo>
                  <a:cubicBezTo>
                    <a:pt x="95155" y="289655"/>
                    <a:pt x="97727" y="289846"/>
                    <a:pt x="100394" y="290036"/>
                  </a:cubicBezTo>
                  <a:cubicBezTo>
                    <a:pt x="108299" y="290513"/>
                    <a:pt x="115824" y="289084"/>
                    <a:pt x="122301" y="286226"/>
                  </a:cubicBezTo>
                  <a:cubicBezTo>
                    <a:pt x="160306" y="284036"/>
                    <a:pt x="226123" y="286512"/>
                    <a:pt x="270034" y="321850"/>
                  </a:cubicBezTo>
                  <a:cubicBezTo>
                    <a:pt x="270034" y="321850"/>
                    <a:pt x="270605" y="321850"/>
                    <a:pt x="271748" y="321945"/>
                  </a:cubicBezTo>
                  <a:cubicBezTo>
                    <a:pt x="306324" y="304038"/>
                    <a:pt x="328708" y="271367"/>
                    <a:pt x="334994" y="235363"/>
                  </a:cubicBezTo>
                  <a:cubicBezTo>
                    <a:pt x="339185" y="211360"/>
                    <a:pt x="336137" y="185642"/>
                    <a:pt x="324803" y="162020"/>
                  </a:cubicBezTo>
                  <a:cubicBezTo>
                    <a:pt x="324707" y="161925"/>
                    <a:pt x="324707" y="161735"/>
                    <a:pt x="324612" y="161735"/>
                  </a:cubicBezTo>
                  <a:lnTo>
                    <a:pt x="321945" y="156401"/>
                  </a:lnTo>
                  <a:lnTo>
                    <a:pt x="321850" y="156210"/>
                  </a:lnTo>
                  <a:cubicBezTo>
                    <a:pt x="320421" y="153257"/>
                    <a:pt x="321755" y="149828"/>
                    <a:pt x="324612" y="148304"/>
                  </a:cubicBezTo>
                  <a:lnTo>
                    <a:pt x="349758" y="136112"/>
                  </a:lnTo>
                  <a:cubicBezTo>
                    <a:pt x="351092" y="135446"/>
                    <a:pt x="351187" y="133541"/>
                    <a:pt x="350044" y="132683"/>
                  </a:cubicBezTo>
                  <a:lnTo>
                    <a:pt x="291655" y="94202"/>
                  </a:lnTo>
                  <a:lnTo>
                    <a:pt x="283273" y="88678"/>
                  </a:lnTo>
                  <a:lnTo>
                    <a:pt x="255365" y="22765"/>
                  </a:lnTo>
                  <a:lnTo>
                    <a:pt x="245745" y="0"/>
                  </a:lnTo>
                  <a:lnTo>
                    <a:pt x="0" y="119539"/>
                  </a:lnTo>
                  <a:lnTo>
                    <a:pt x="81820" y="287750"/>
                  </a:lnTo>
                  <a:close/>
                </a:path>
              </a:pathLst>
            </a:custGeom>
            <a:solidFill>
              <a:srgbClr val="FFB2BA"/>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B80F0A69-ACD8-4D15-AABB-75B03C81A37F}"/>
                </a:ext>
              </a:extLst>
            </p:cNvPr>
            <p:cNvSpPr/>
            <p:nvPr/>
          </p:nvSpPr>
          <p:spPr>
            <a:xfrm>
              <a:off x="4652744" y="5363623"/>
              <a:ext cx="419100" cy="409575"/>
            </a:xfrm>
            <a:custGeom>
              <a:avLst/>
              <a:gdLst>
                <a:gd name="connsiteX0" fmla="*/ 136511 w 419100"/>
                <a:gd name="connsiteY0" fmla="*/ 377000 h 409575"/>
                <a:gd name="connsiteX1" fmla="*/ 147084 w 419100"/>
                <a:gd name="connsiteY1" fmla="*/ 378619 h 409575"/>
                <a:gd name="connsiteX2" fmla="*/ 147179 w 419100"/>
                <a:gd name="connsiteY2" fmla="*/ 378619 h 409575"/>
                <a:gd name="connsiteX3" fmla="*/ 155085 w 419100"/>
                <a:gd name="connsiteY3" fmla="*/ 379286 h 409575"/>
                <a:gd name="connsiteX4" fmla="*/ 176993 w 419100"/>
                <a:gd name="connsiteY4" fmla="*/ 375475 h 409575"/>
                <a:gd name="connsiteX5" fmla="*/ 324725 w 419100"/>
                <a:gd name="connsiteY5" fmla="*/ 411099 h 409575"/>
                <a:gd name="connsiteX6" fmla="*/ 326440 w 419100"/>
                <a:gd name="connsiteY6" fmla="*/ 411194 h 409575"/>
                <a:gd name="connsiteX7" fmla="*/ 415594 w 419100"/>
                <a:gd name="connsiteY7" fmla="*/ 388525 h 409575"/>
                <a:gd name="connsiteX8" fmla="*/ 379494 w 419100"/>
                <a:gd name="connsiteY8" fmla="*/ 251365 h 409575"/>
                <a:gd name="connsiteX9" fmla="*/ 379304 w 419100"/>
                <a:gd name="connsiteY9" fmla="*/ 251079 h 409575"/>
                <a:gd name="connsiteX10" fmla="*/ 206520 w 419100"/>
                <a:gd name="connsiteY10" fmla="*/ 302609 h 409575"/>
                <a:gd name="connsiteX11" fmla="*/ 206425 w 419100"/>
                <a:gd name="connsiteY11" fmla="*/ 302705 h 409575"/>
                <a:gd name="connsiteX12" fmla="*/ 170135 w 419100"/>
                <a:gd name="connsiteY12" fmla="*/ 292513 h 409575"/>
                <a:gd name="connsiteX13" fmla="*/ 141845 w 419100"/>
                <a:gd name="connsiteY13" fmla="*/ 251365 h 409575"/>
                <a:gd name="connsiteX14" fmla="*/ 145465 w 419100"/>
                <a:gd name="connsiteY14" fmla="*/ 231743 h 409575"/>
                <a:gd name="connsiteX15" fmla="*/ 158895 w 419100"/>
                <a:gd name="connsiteY15" fmla="*/ 222409 h 409575"/>
                <a:gd name="connsiteX16" fmla="*/ 199853 w 419100"/>
                <a:gd name="connsiteY16" fmla="*/ 229934 h 409575"/>
                <a:gd name="connsiteX17" fmla="*/ 212426 w 419100"/>
                <a:gd name="connsiteY17" fmla="*/ 248031 h 409575"/>
                <a:gd name="connsiteX18" fmla="*/ 210235 w 419100"/>
                <a:gd name="connsiteY18" fmla="*/ 237458 h 409575"/>
                <a:gd name="connsiteX19" fmla="*/ 267766 w 419100"/>
                <a:gd name="connsiteY19" fmla="*/ 133255 h 409575"/>
                <a:gd name="connsiteX20" fmla="*/ 303485 w 419100"/>
                <a:gd name="connsiteY20" fmla="*/ 115824 h 409575"/>
                <a:gd name="connsiteX21" fmla="*/ 310343 w 419100"/>
                <a:gd name="connsiteY21" fmla="*/ 112014 h 409575"/>
                <a:gd name="connsiteX22" fmla="*/ 343585 w 419100"/>
                <a:gd name="connsiteY22" fmla="*/ 0 h 409575"/>
                <a:gd name="connsiteX23" fmla="*/ 49072 w 419100"/>
                <a:gd name="connsiteY23" fmla="*/ 143256 h 409575"/>
                <a:gd name="connsiteX24" fmla="*/ 8876 w 419100"/>
                <a:gd name="connsiteY24" fmla="*/ 259842 h 409575"/>
                <a:gd name="connsiteX25" fmla="*/ 24497 w 419100"/>
                <a:gd name="connsiteY25" fmla="*/ 292037 h 409575"/>
                <a:gd name="connsiteX26" fmla="*/ 136511 w 419100"/>
                <a:gd name="connsiteY26" fmla="*/ 377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19100" h="409575">
                  <a:moveTo>
                    <a:pt x="136511" y="377000"/>
                  </a:moveTo>
                  <a:cubicBezTo>
                    <a:pt x="139940" y="377666"/>
                    <a:pt x="143465" y="378238"/>
                    <a:pt x="147084" y="378619"/>
                  </a:cubicBezTo>
                  <a:cubicBezTo>
                    <a:pt x="147084" y="378619"/>
                    <a:pt x="147084" y="378619"/>
                    <a:pt x="147179" y="378619"/>
                  </a:cubicBezTo>
                  <a:cubicBezTo>
                    <a:pt x="149846" y="378905"/>
                    <a:pt x="152418" y="379095"/>
                    <a:pt x="155085" y="379286"/>
                  </a:cubicBezTo>
                  <a:cubicBezTo>
                    <a:pt x="162991" y="379762"/>
                    <a:pt x="170516" y="378333"/>
                    <a:pt x="176993" y="375475"/>
                  </a:cubicBezTo>
                  <a:cubicBezTo>
                    <a:pt x="214997" y="373285"/>
                    <a:pt x="280815" y="375761"/>
                    <a:pt x="324725" y="411099"/>
                  </a:cubicBezTo>
                  <a:cubicBezTo>
                    <a:pt x="324725" y="411099"/>
                    <a:pt x="325297" y="411099"/>
                    <a:pt x="326440" y="411194"/>
                  </a:cubicBezTo>
                  <a:cubicBezTo>
                    <a:pt x="335393" y="411575"/>
                    <a:pt x="378732" y="411861"/>
                    <a:pt x="415594" y="388525"/>
                  </a:cubicBezTo>
                  <a:cubicBezTo>
                    <a:pt x="455599" y="363093"/>
                    <a:pt x="383780" y="257461"/>
                    <a:pt x="379494" y="251365"/>
                  </a:cubicBezTo>
                  <a:cubicBezTo>
                    <a:pt x="379304" y="251174"/>
                    <a:pt x="379304" y="251079"/>
                    <a:pt x="379304" y="251079"/>
                  </a:cubicBezTo>
                  <a:cubicBezTo>
                    <a:pt x="379304" y="251079"/>
                    <a:pt x="277005" y="297656"/>
                    <a:pt x="206520" y="302609"/>
                  </a:cubicBezTo>
                  <a:cubicBezTo>
                    <a:pt x="206425" y="302705"/>
                    <a:pt x="206425" y="302705"/>
                    <a:pt x="206425" y="302705"/>
                  </a:cubicBezTo>
                  <a:cubicBezTo>
                    <a:pt x="193757" y="308324"/>
                    <a:pt x="178326" y="304324"/>
                    <a:pt x="170135" y="292513"/>
                  </a:cubicBezTo>
                  <a:lnTo>
                    <a:pt x="141845" y="251365"/>
                  </a:lnTo>
                  <a:cubicBezTo>
                    <a:pt x="137369" y="244983"/>
                    <a:pt x="138988" y="236125"/>
                    <a:pt x="145465" y="231743"/>
                  </a:cubicBezTo>
                  <a:lnTo>
                    <a:pt x="158895" y="222409"/>
                  </a:lnTo>
                  <a:cubicBezTo>
                    <a:pt x="172230" y="213170"/>
                    <a:pt x="190613" y="216598"/>
                    <a:pt x="199853" y="229934"/>
                  </a:cubicBezTo>
                  <a:lnTo>
                    <a:pt x="212426" y="248031"/>
                  </a:lnTo>
                  <a:cubicBezTo>
                    <a:pt x="211473" y="244793"/>
                    <a:pt x="210711" y="241268"/>
                    <a:pt x="210235" y="237458"/>
                  </a:cubicBezTo>
                  <a:cubicBezTo>
                    <a:pt x="204615" y="194120"/>
                    <a:pt x="228428" y="152305"/>
                    <a:pt x="267766" y="133255"/>
                  </a:cubicBezTo>
                  <a:lnTo>
                    <a:pt x="303485" y="115824"/>
                  </a:lnTo>
                  <a:cubicBezTo>
                    <a:pt x="305866" y="114586"/>
                    <a:pt x="308152" y="113347"/>
                    <a:pt x="310343" y="112014"/>
                  </a:cubicBezTo>
                  <a:cubicBezTo>
                    <a:pt x="348443" y="89154"/>
                    <a:pt x="363206" y="40672"/>
                    <a:pt x="343585" y="0"/>
                  </a:cubicBezTo>
                  <a:cubicBezTo>
                    <a:pt x="208425" y="20860"/>
                    <a:pt x="94887" y="59150"/>
                    <a:pt x="49072" y="143256"/>
                  </a:cubicBezTo>
                  <a:cubicBezTo>
                    <a:pt x="5638" y="164401"/>
                    <a:pt x="-12269" y="216598"/>
                    <a:pt x="8876" y="259842"/>
                  </a:cubicBezTo>
                  <a:lnTo>
                    <a:pt x="24497" y="292037"/>
                  </a:lnTo>
                  <a:cubicBezTo>
                    <a:pt x="46976" y="338423"/>
                    <a:pt x="89553" y="368522"/>
                    <a:pt x="136511" y="377000"/>
                  </a:cubicBezTo>
                  <a:close/>
                </a:path>
              </a:pathLst>
            </a:custGeom>
            <a:solidFill>
              <a:srgbClr val="001149"/>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4B13920D-1D9D-405E-9DA4-0DCDF40E62CA}"/>
                </a:ext>
              </a:extLst>
            </p:cNvPr>
            <p:cNvSpPr/>
            <p:nvPr/>
          </p:nvSpPr>
          <p:spPr>
            <a:xfrm>
              <a:off x="4792250" y="5580787"/>
              <a:ext cx="85725" cy="85725"/>
            </a:xfrm>
            <a:custGeom>
              <a:avLst/>
              <a:gdLst>
                <a:gd name="connsiteX0" fmla="*/ 67015 w 85725"/>
                <a:gd name="connsiteY0" fmla="*/ 85540 h 85725"/>
                <a:gd name="connsiteX1" fmla="*/ 67015 w 85725"/>
                <a:gd name="connsiteY1" fmla="*/ 85540 h 85725"/>
                <a:gd name="connsiteX2" fmla="*/ 71587 w 85725"/>
                <a:gd name="connsiteY2" fmla="*/ 82873 h 85725"/>
                <a:gd name="connsiteX3" fmla="*/ 85112 w 85725"/>
                <a:gd name="connsiteY3" fmla="*/ 73539 h 85725"/>
                <a:gd name="connsiteX4" fmla="*/ 88732 w 85725"/>
                <a:gd name="connsiteY4" fmla="*/ 53822 h 85725"/>
                <a:gd name="connsiteX5" fmla="*/ 73016 w 85725"/>
                <a:gd name="connsiteY5" fmla="*/ 30962 h 85725"/>
                <a:gd name="connsiteX6" fmla="*/ 60443 w 85725"/>
                <a:gd name="connsiteY6" fmla="*/ 12769 h 85725"/>
                <a:gd name="connsiteX7" fmla="*/ 19485 w 85725"/>
                <a:gd name="connsiteY7" fmla="*/ 5149 h 85725"/>
                <a:gd name="connsiteX8" fmla="*/ 6150 w 85725"/>
                <a:gd name="connsiteY8" fmla="*/ 14484 h 85725"/>
                <a:gd name="connsiteX9" fmla="*/ 2531 w 85725"/>
                <a:gd name="connsiteY9" fmla="*/ 34105 h 85725"/>
                <a:gd name="connsiteX10" fmla="*/ 30820 w 85725"/>
                <a:gd name="connsiteY10" fmla="*/ 75253 h 85725"/>
                <a:gd name="connsiteX11" fmla="*/ 67015 w 85725"/>
                <a:gd name="connsiteY11" fmla="*/ 8554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5725" h="85725">
                  <a:moveTo>
                    <a:pt x="67015" y="85540"/>
                  </a:moveTo>
                  <a:cubicBezTo>
                    <a:pt x="67015" y="85540"/>
                    <a:pt x="67015" y="85350"/>
                    <a:pt x="67015" y="85540"/>
                  </a:cubicBezTo>
                  <a:cubicBezTo>
                    <a:pt x="68634" y="84683"/>
                    <a:pt x="70158" y="83826"/>
                    <a:pt x="71587" y="82873"/>
                  </a:cubicBezTo>
                  <a:lnTo>
                    <a:pt x="85112" y="73539"/>
                  </a:lnTo>
                  <a:cubicBezTo>
                    <a:pt x="91494" y="69062"/>
                    <a:pt x="93114" y="60299"/>
                    <a:pt x="88732" y="53822"/>
                  </a:cubicBezTo>
                  <a:lnTo>
                    <a:pt x="73016" y="30962"/>
                  </a:lnTo>
                  <a:lnTo>
                    <a:pt x="60443" y="12769"/>
                  </a:lnTo>
                  <a:cubicBezTo>
                    <a:pt x="51203" y="-661"/>
                    <a:pt x="32916" y="-3995"/>
                    <a:pt x="19485" y="5149"/>
                  </a:cubicBezTo>
                  <a:lnTo>
                    <a:pt x="6150" y="14484"/>
                  </a:lnTo>
                  <a:cubicBezTo>
                    <a:pt x="-327" y="18961"/>
                    <a:pt x="-1946" y="27724"/>
                    <a:pt x="2531" y="34105"/>
                  </a:cubicBezTo>
                  <a:lnTo>
                    <a:pt x="30820" y="75253"/>
                  </a:lnTo>
                  <a:cubicBezTo>
                    <a:pt x="38916" y="87160"/>
                    <a:pt x="54251" y="91160"/>
                    <a:pt x="67015" y="85540"/>
                  </a:cubicBezTo>
                  <a:close/>
                </a:path>
              </a:pathLst>
            </a:custGeom>
            <a:solidFill>
              <a:srgbClr val="FFB2BA"/>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5AC48F86-628D-47F5-80C8-6BAFC84B4349}"/>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13B5C8F3-4145-483C-A778-602ACE5A693E}"/>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AB212C72-1926-4A6D-93D3-9047A5CA3D14}"/>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75F02839-174F-450C-BF02-D116357CEEA9}"/>
                </a:ext>
              </a:extLst>
            </p:cNvPr>
            <p:cNvSpPr/>
            <p:nvPr/>
          </p:nvSpPr>
          <p:spPr>
            <a:xfrm>
              <a:off x="4696006" y="5870067"/>
              <a:ext cx="361950" cy="133350"/>
            </a:xfrm>
            <a:custGeom>
              <a:avLst/>
              <a:gdLst>
                <a:gd name="connsiteX0" fmla="*/ 74676 w 361950"/>
                <a:gd name="connsiteY0" fmla="*/ 0 h 133350"/>
                <a:gd name="connsiteX1" fmla="*/ 366808 w 361950"/>
                <a:gd name="connsiteY1" fmla="*/ 11811 h 133350"/>
                <a:gd name="connsiteX2" fmla="*/ 356330 w 361950"/>
                <a:gd name="connsiteY2" fmla="*/ 74009 h 133350"/>
                <a:gd name="connsiteX3" fmla="*/ 98965 w 361950"/>
                <a:gd name="connsiteY3" fmla="*/ 133541 h 133350"/>
                <a:gd name="connsiteX4" fmla="*/ 0 w 361950"/>
                <a:gd name="connsiteY4" fmla="*/ 12153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133350">
                  <a:moveTo>
                    <a:pt x="74676" y="0"/>
                  </a:moveTo>
                  <a:cubicBezTo>
                    <a:pt x="74676" y="0"/>
                    <a:pt x="314992" y="27337"/>
                    <a:pt x="366808" y="11811"/>
                  </a:cubicBezTo>
                  <a:lnTo>
                    <a:pt x="356330" y="74009"/>
                  </a:lnTo>
                  <a:cubicBezTo>
                    <a:pt x="356330" y="74009"/>
                    <a:pt x="107728" y="133350"/>
                    <a:pt x="98965" y="133541"/>
                  </a:cubicBezTo>
                  <a:cubicBezTo>
                    <a:pt x="90202" y="133731"/>
                    <a:pt x="572" y="122873"/>
                    <a:pt x="0" y="121539"/>
                  </a:cubicBezTo>
                </a:path>
              </a:pathLst>
            </a:custGeom>
            <a:solidFill>
              <a:srgbClr val="FF2D5E"/>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A3A92152-D8C8-40C5-9968-A526AC1C6BB4}"/>
                </a:ext>
              </a:extLst>
            </p:cNvPr>
            <p:cNvSpPr/>
            <p:nvPr/>
          </p:nvSpPr>
          <p:spPr>
            <a:xfrm>
              <a:off x="4906223" y="5369858"/>
              <a:ext cx="1485900" cy="1047750"/>
            </a:xfrm>
            <a:custGeom>
              <a:avLst/>
              <a:gdLst>
                <a:gd name="connsiteX0" fmla="*/ 1488662 w 1485900"/>
                <a:gd name="connsiteY0" fmla="*/ 70727 h 1047750"/>
                <a:gd name="connsiteX1" fmla="*/ 1327690 w 1485900"/>
                <a:gd name="connsiteY1" fmla="*/ 737572 h 1047750"/>
                <a:gd name="connsiteX2" fmla="*/ 718757 w 1485900"/>
                <a:gd name="connsiteY2" fmla="*/ 1054469 h 1047750"/>
                <a:gd name="connsiteX3" fmla="*/ 442532 w 1485900"/>
                <a:gd name="connsiteY3" fmla="*/ 1029894 h 1047750"/>
                <a:gd name="connsiteX4" fmla="*/ 232505 w 1485900"/>
                <a:gd name="connsiteY4" fmla="*/ 1011130 h 1047750"/>
                <a:gd name="connsiteX5" fmla="*/ 209074 w 1485900"/>
                <a:gd name="connsiteY5" fmla="*/ 1009034 h 1047750"/>
                <a:gd name="connsiteX6" fmla="*/ 0 w 1485900"/>
                <a:gd name="connsiteY6" fmla="*/ 750050 h 1047750"/>
                <a:gd name="connsiteX7" fmla="*/ 3905 w 1485900"/>
                <a:gd name="connsiteY7" fmla="*/ 704520 h 1047750"/>
                <a:gd name="connsiteX8" fmla="*/ 174879 w 1485900"/>
                <a:gd name="connsiteY8" fmla="*/ 566408 h 1047750"/>
                <a:gd name="connsiteX9" fmla="*/ 670370 w 1485900"/>
                <a:gd name="connsiteY9" fmla="*/ 586505 h 1047750"/>
                <a:gd name="connsiteX10" fmla="*/ 1023271 w 1485900"/>
                <a:gd name="connsiteY10" fmla="*/ 427914 h 1047750"/>
                <a:gd name="connsiteX11" fmla="*/ 1353598 w 1485900"/>
                <a:gd name="connsiteY11" fmla="*/ 23959 h 1047750"/>
                <a:gd name="connsiteX12" fmla="*/ 1416368 w 1485900"/>
                <a:gd name="connsiteY12" fmla="*/ 1194 h 1047750"/>
                <a:gd name="connsiteX13" fmla="*/ 1445228 w 1485900"/>
                <a:gd name="connsiteY13" fmla="*/ 6719 h 1047750"/>
                <a:gd name="connsiteX14" fmla="*/ 1488662 w 1485900"/>
                <a:gd name="connsiteY14" fmla="*/ 70727 h 104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85900" h="1047750">
                  <a:moveTo>
                    <a:pt x="1488662" y="70727"/>
                  </a:moveTo>
                  <a:cubicBezTo>
                    <a:pt x="1461326" y="217316"/>
                    <a:pt x="1382840" y="621653"/>
                    <a:pt x="1327690" y="737572"/>
                  </a:cubicBezTo>
                  <a:cubicBezTo>
                    <a:pt x="1259777" y="880066"/>
                    <a:pt x="1043845" y="1048087"/>
                    <a:pt x="718757" y="1054469"/>
                  </a:cubicBezTo>
                  <a:lnTo>
                    <a:pt x="442532" y="1029894"/>
                  </a:lnTo>
                  <a:lnTo>
                    <a:pt x="232505" y="1011130"/>
                  </a:lnTo>
                  <a:lnTo>
                    <a:pt x="209074" y="1009034"/>
                  </a:lnTo>
                  <a:cubicBezTo>
                    <a:pt x="85249" y="982174"/>
                    <a:pt x="0" y="872636"/>
                    <a:pt x="0" y="750050"/>
                  </a:cubicBezTo>
                  <a:cubicBezTo>
                    <a:pt x="0" y="735095"/>
                    <a:pt x="1238" y="719855"/>
                    <a:pt x="3905" y="704520"/>
                  </a:cubicBezTo>
                  <a:cubicBezTo>
                    <a:pt x="18193" y="622034"/>
                    <a:pt x="91345" y="562979"/>
                    <a:pt x="174879" y="566408"/>
                  </a:cubicBezTo>
                  <a:lnTo>
                    <a:pt x="670370" y="586505"/>
                  </a:lnTo>
                  <a:cubicBezTo>
                    <a:pt x="806387" y="592030"/>
                    <a:pt x="937165" y="533261"/>
                    <a:pt x="1023271" y="427914"/>
                  </a:cubicBezTo>
                  <a:lnTo>
                    <a:pt x="1353598" y="23959"/>
                  </a:lnTo>
                  <a:cubicBezTo>
                    <a:pt x="1368743" y="5385"/>
                    <a:pt x="1392936" y="-3378"/>
                    <a:pt x="1416368" y="1194"/>
                  </a:cubicBezTo>
                  <a:lnTo>
                    <a:pt x="1445228" y="6719"/>
                  </a:lnTo>
                  <a:cubicBezTo>
                    <a:pt x="1474756" y="12529"/>
                    <a:pt x="1494282" y="41104"/>
                    <a:pt x="1488662" y="70727"/>
                  </a:cubicBezTo>
                  <a:close/>
                </a:path>
              </a:pathLst>
            </a:custGeom>
            <a:solidFill>
              <a:srgbClr val="FF2D5E"/>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9E72E9DF-9638-461F-819A-60113571AFD7}"/>
                </a:ext>
              </a:extLst>
            </p:cNvPr>
            <p:cNvSpPr/>
            <p:nvPr/>
          </p:nvSpPr>
          <p:spPr>
            <a:xfrm>
              <a:off x="5150920" y="6399752"/>
              <a:ext cx="333375" cy="1057275"/>
            </a:xfrm>
            <a:custGeom>
              <a:avLst/>
              <a:gdLst>
                <a:gd name="connsiteX0" fmla="*/ 340233 w 333375"/>
                <a:gd name="connsiteY0" fmla="*/ 769144 h 1057275"/>
                <a:gd name="connsiteX1" fmla="*/ 283750 w 333375"/>
                <a:gd name="connsiteY1" fmla="*/ 1054322 h 1057275"/>
                <a:gd name="connsiteX2" fmla="*/ 283655 w 333375"/>
                <a:gd name="connsiteY2" fmla="*/ 1054322 h 1057275"/>
                <a:gd name="connsiteX3" fmla="*/ 176879 w 333375"/>
                <a:gd name="connsiteY3" fmla="*/ 1066705 h 1057275"/>
                <a:gd name="connsiteX4" fmla="*/ 153067 w 333375"/>
                <a:gd name="connsiteY4" fmla="*/ 638842 h 1057275"/>
                <a:gd name="connsiteX5" fmla="*/ 0 w 333375"/>
                <a:gd name="connsiteY5" fmla="*/ 48673 h 1057275"/>
                <a:gd name="connsiteX6" fmla="*/ 197739 w 333375"/>
                <a:gd name="connsiteY6" fmla="*/ 0 h 1057275"/>
                <a:gd name="connsiteX7" fmla="*/ 340233 w 333375"/>
                <a:gd name="connsiteY7" fmla="*/ 769144 h 1057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375" h="1057275">
                  <a:moveTo>
                    <a:pt x="340233" y="769144"/>
                  </a:moveTo>
                  <a:cubicBezTo>
                    <a:pt x="335661" y="885539"/>
                    <a:pt x="317659" y="980313"/>
                    <a:pt x="283750" y="1054322"/>
                  </a:cubicBezTo>
                  <a:cubicBezTo>
                    <a:pt x="283750" y="1054322"/>
                    <a:pt x="283750" y="1054322"/>
                    <a:pt x="283655" y="1054322"/>
                  </a:cubicBezTo>
                  <a:cubicBezTo>
                    <a:pt x="281750" y="1054799"/>
                    <a:pt x="243840" y="1062514"/>
                    <a:pt x="176879" y="1066705"/>
                  </a:cubicBezTo>
                  <a:cubicBezTo>
                    <a:pt x="178499" y="1040606"/>
                    <a:pt x="190595" y="821436"/>
                    <a:pt x="153067" y="638842"/>
                  </a:cubicBezTo>
                  <a:cubicBezTo>
                    <a:pt x="113062" y="444341"/>
                    <a:pt x="0" y="48673"/>
                    <a:pt x="0" y="48673"/>
                  </a:cubicBezTo>
                  <a:lnTo>
                    <a:pt x="197739" y="0"/>
                  </a:lnTo>
                  <a:cubicBezTo>
                    <a:pt x="262223" y="233077"/>
                    <a:pt x="347567" y="581406"/>
                    <a:pt x="340233" y="769144"/>
                  </a:cubicBezTo>
                  <a:close/>
                </a:path>
              </a:pathLst>
            </a:custGeom>
            <a:solidFill>
              <a:srgbClr val="EA1149"/>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E846616D-61D6-4157-871B-3EC99DB9DF00}"/>
                </a:ext>
              </a:extLst>
            </p:cNvPr>
            <p:cNvSpPr/>
            <p:nvPr/>
          </p:nvSpPr>
          <p:spPr>
            <a:xfrm>
              <a:off x="6271685" y="5095928"/>
              <a:ext cx="219075" cy="180975"/>
            </a:xfrm>
            <a:custGeom>
              <a:avLst/>
              <a:gdLst>
                <a:gd name="connsiteX0" fmla="*/ 209688 w 219075"/>
                <a:gd name="connsiteY0" fmla="*/ 59002 h 180975"/>
                <a:gd name="connsiteX1" fmla="*/ 52049 w 219075"/>
                <a:gd name="connsiteY1" fmla="*/ 179207 h 180975"/>
                <a:gd name="connsiteX2" fmla="*/ 10806 w 219075"/>
                <a:gd name="connsiteY2" fmla="*/ 173683 h 180975"/>
                <a:gd name="connsiteX3" fmla="*/ 6043 w 219075"/>
                <a:gd name="connsiteY3" fmla="*/ 167492 h 180975"/>
                <a:gd name="connsiteX4" fmla="*/ 11568 w 219075"/>
                <a:gd name="connsiteY4" fmla="*/ 126248 h 180975"/>
                <a:gd name="connsiteX5" fmla="*/ 169206 w 219075"/>
                <a:gd name="connsiteY5" fmla="*/ 6043 h 180975"/>
                <a:gd name="connsiteX6" fmla="*/ 210450 w 219075"/>
                <a:gd name="connsiteY6" fmla="*/ 11567 h 180975"/>
                <a:gd name="connsiteX7" fmla="*/ 215212 w 219075"/>
                <a:gd name="connsiteY7" fmla="*/ 17759 h 180975"/>
                <a:gd name="connsiteX8" fmla="*/ 209688 w 219075"/>
                <a:gd name="connsiteY8" fmla="*/ 59002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180975">
                  <a:moveTo>
                    <a:pt x="209688" y="59002"/>
                  </a:moveTo>
                  <a:lnTo>
                    <a:pt x="52049" y="179207"/>
                  </a:lnTo>
                  <a:cubicBezTo>
                    <a:pt x="39095" y="189113"/>
                    <a:pt x="20616" y="186542"/>
                    <a:pt x="10806" y="173683"/>
                  </a:cubicBezTo>
                  <a:lnTo>
                    <a:pt x="6043" y="167492"/>
                  </a:lnTo>
                  <a:cubicBezTo>
                    <a:pt x="-3863" y="154538"/>
                    <a:pt x="-1291" y="136059"/>
                    <a:pt x="11568" y="126248"/>
                  </a:cubicBezTo>
                  <a:lnTo>
                    <a:pt x="169206" y="6043"/>
                  </a:lnTo>
                  <a:cubicBezTo>
                    <a:pt x="182160" y="-3863"/>
                    <a:pt x="200639" y="-1291"/>
                    <a:pt x="210450" y="11567"/>
                  </a:cubicBezTo>
                  <a:lnTo>
                    <a:pt x="215212" y="17759"/>
                  </a:lnTo>
                  <a:cubicBezTo>
                    <a:pt x="225118" y="30713"/>
                    <a:pt x="222642" y="49191"/>
                    <a:pt x="209688" y="59002"/>
                  </a:cubicBezTo>
                  <a:close/>
                </a:path>
              </a:pathLst>
            </a:custGeom>
            <a:solidFill>
              <a:srgbClr val="FCB736"/>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256E60B4-FDB6-4751-B9A8-3B952CAC12F2}"/>
                </a:ext>
              </a:extLst>
            </p:cNvPr>
            <p:cNvSpPr/>
            <p:nvPr/>
          </p:nvSpPr>
          <p:spPr>
            <a:xfrm>
              <a:off x="6419936" y="5097526"/>
              <a:ext cx="66675" cy="66675"/>
            </a:xfrm>
            <a:custGeom>
              <a:avLst/>
              <a:gdLst>
                <a:gd name="connsiteX0" fmla="*/ 0 w 66675"/>
                <a:gd name="connsiteY0" fmla="*/ 20447 h 66675"/>
                <a:gd name="connsiteX1" fmla="*/ 17907 w 66675"/>
                <a:gd name="connsiteY1" fmla="*/ 6826 h 66675"/>
                <a:gd name="connsiteX2" fmla="*/ 64675 w 66675"/>
                <a:gd name="connsiteY2" fmla="*/ 13208 h 66675"/>
                <a:gd name="connsiteX3" fmla="*/ 71247 w 66675"/>
                <a:gd name="connsiteY3" fmla="*/ 37877 h 66675"/>
                <a:gd name="connsiteX4" fmla="*/ 58388 w 66675"/>
                <a:gd name="connsiteY4" fmla="*/ 59975 h 66675"/>
                <a:gd name="connsiteX5" fmla="*/ 40481 w 66675"/>
                <a:gd name="connsiteY5" fmla="*/ 73596 h 66675"/>
                <a:gd name="connsiteX6" fmla="*/ 0 w 66675"/>
                <a:gd name="connsiteY6" fmla="*/ 20447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0" y="20447"/>
                  </a:moveTo>
                  <a:lnTo>
                    <a:pt x="17907" y="6826"/>
                  </a:lnTo>
                  <a:cubicBezTo>
                    <a:pt x="32575" y="-4318"/>
                    <a:pt x="53435" y="-1556"/>
                    <a:pt x="64675" y="13208"/>
                  </a:cubicBezTo>
                  <a:cubicBezTo>
                    <a:pt x="70295" y="20542"/>
                    <a:pt x="72390" y="29400"/>
                    <a:pt x="71247" y="37877"/>
                  </a:cubicBezTo>
                  <a:cubicBezTo>
                    <a:pt x="70104" y="46355"/>
                    <a:pt x="65723" y="54356"/>
                    <a:pt x="58388" y="59975"/>
                  </a:cubicBezTo>
                  <a:lnTo>
                    <a:pt x="40481" y="73596"/>
                  </a:lnTo>
                  <a:lnTo>
                    <a:pt x="0" y="20447"/>
                  </a:lnTo>
                  <a:close/>
                </a:path>
              </a:pathLst>
            </a:custGeom>
            <a:solidFill>
              <a:srgbClr val="FFD38D"/>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3211689C-9F02-45C3-AD38-CE14D6A66D6D}"/>
                </a:ext>
              </a:extLst>
            </p:cNvPr>
            <p:cNvSpPr/>
            <p:nvPr/>
          </p:nvSpPr>
          <p:spPr>
            <a:xfrm>
              <a:off x="6459465" y="5097494"/>
              <a:ext cx="28575" cy="38100"/>
            </a:xfrm>
            <a:custGeom>
              <a:avLst/>
              <a:gdLst>
                <a:gd name="connsiteX0" fmla="*/ 0 w 28575"/>
                <a:gd name="connsiteY0" fmla="*/ 0 h 38100"/>
                <a:gd name="connsiteX1" fmla="*/ 25146 w 28575"/>
                <a:gd name="connsiteY1" fmla="*/ 13145 h 38100"/>
                <a:gd name="connsiteX2" fmla="*/ 31718 w 28575"/>
                <a:gd name="connsiteY2" fmla="*/ 37814 h 38100"/>
                <a:gd name="connsiteX3" fmla="*/ 31147 w 28575"/>
                <a:gd name="connsiteY3" fmla="*/ 40862 h 38100"/>
                <a:gd name="connsiteX4" fmla="*/ 0 w 28575"/>
                <a:gd name="connsiteY4" fmla="*/ 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38100">
                  <a:moveTo>
                    <a:pt x="0" y="0"/>
                  </a:moveTo>
                  <a:cubicBezTo>
                    <a:pt x="9620" y="381"/>
                    <a:pt x="18859" y="4858"/>
                    <a:pt x="25146" y="13145"/>
                  </a:cubicBezTo>
                  <a:cubicBezTo>
                    <a:pt x="30766" y="20479"/>
                    <a:pt x="32861" y="29337"/>
                    <a:pt x="31718" y="37814"/>
                  </a:cubicBezTo>
                  <a:cubicBezTo>
                    <a:pt x="31623" y="38862"/>
                    <a:pt x="31432" y="39815"/>
                    <a:pt x="31147" y="40862"/>
                  </a:cubicBezTo>
                  <a:lnTo>
                    <a:pt x="0" y="0"/>
                  </a:lnTo>
                  <a:close/>
                </a:path>
              </a:pathLst>
            </a:custGeom>
            <a:solidFill>
              <a:srgbClr val="010D30"/>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3931E23E-F901-4D40-B91C-0B1AA176BB72}"/>
                </a:ext>
              </a:extLst>
            </p:cNvPr>
            <p:cNvSpPr/>
            <p:nvPr/>
          </p:nvSpPr>
          <p:spPr>
            <a:xfrm>
              <a:off x="6320847" y="5138904"/>
              <a:ext cx="142875" cy="209550"/>
            </a:xfrm>
            <a:custGeom>
              <a:avLst/>
              <a:gdLst>
                <a:gd name="connsiteX0" fmla="*/ 32318 w 142875"/>
                <a:gd name="connsiteY0" fmla="*/ 17740 h 209550"/>
                <a:gd name="connsiteX1" fmla="*/ 105280 w 142875"/>
                <a:gd name="connsiteY1" fmla="*/ 14692 h 209550"/>
                <a:gd name="connsiteX2" fmla="*/ 147952 w 142875"/>
                <a:gd name="connsiteY2" fmla="*/ 82034 h 209550"/>
                <a:gd name="connsiteX3" fmla="*/ 84325 w 142875"/>
                <a:gd name="connsiteY3" fmla="*/ 208336 h 209550"/>
                <a:gd name="connsiteX4" fmla="*/ 4886 w 142875"/>
                <a:gd name="connsiteY4" fmla="*/ 165949 h 209550"/>
                <a:gd name="connsiteX5" fmla="*/ 32318 w 142875"/>
                <a:gd name="connsiteY5" fmla="*/ 1774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209550">
                  <a:moveTo>
                    <a:pt x="32318" y="17740"/>
                  </a:moveTo>
                  <a:cubicBezTo>
                    <a:pt x="45939" y="-7025"/>
                    <a:pt x="83944" y="-3786"/>
                    <a:pt x="105280" y="14692"/>
                  </a:cubicBezTo>
                  <a:cubicBezTo>
                    <a:pt x="127092" y="33647"/>
                    <a:pt x="149571" y="59079"/>
                    <a:pt x="147952" y="82034"/>
                  </a:cubicBezTo>
                  <a:cubicBezTo>
                    <a:pt x="144808" y="125659"/>
                    <a:pt x="114709" y="192048"/>
                    <a:pt x="84325" y="208336"/>
                  </a:cubicBezTo>
                  <a:cubicBezTo>
                    <a:pt x="64513" y="218908"/>
                    <a:pt x="13363" y="204430"/>
                    <a:pt x="4886" y="165949"/>
                  </a:cubicBezTo>
                  <a:cubicBezTo>
                    <a:pt x="-2829" y="131469"/>
                    <a:pt x="-6163" y="87463"/>
                    <a:pt x="32318" y="17740"/>
                  </a:cubicBezTo>
                  <a:close/>
                </a:path>
              </a:pathLst>
            </a:custGeom>
            <a:solidFill>
              <a:srgbClr val="FFB2BA"/>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D11C4D00-9EAA-40EE-B086-87CF8388368E}"/>
                </a:ext>
              </a:extLst>
            </p:cNvPr>
            <p:cNvSpPr/>
            <p:nvPr/>
          </p:nvSpPr>
          <p:spPr>
            <a:xfrm>
              <a:off x="6002412" y="7350347"/>
              <a:ext cx="133350" cy="533400"/>
            </a:xfrm>
            <a:custGeom>
              <a:avLst/>
              <a:gdLst>
                <a:gd name="connsiteX0" fmla="*/ 87102 w 133350"/>
                <a:gd name="connsiteY0" fmla="*/ 540068 h 533400"/>
                <a:gd name="connsiteX1" fmla="*/ 22046 w 133350"/>
                <a:gd name="connsiteY1" fmla="*/ 80486 h 533400"/>
                <a:gd name="connsiteX2" fmla="*/ 139870 w 133350"/>
                <a:gd name="connsiteY2" fmla="*/ 0 h 533400"/>
                <a:gd name="connsiteX3" fmla="*/ 87102 w 133350"/>
                <a:gd name="connsiteY3" fmla="*/ 540068 h 533400"/>
              </a:gdLst>
              <a:ahLst/>
              <a:cxnLst>
                <a:cxn ang="0">
                  <a:pos x="connsiteX0" y="connsiteY0"/>
                </a:cxn>
                <a:cxn ang="0">
                  <a:pos x="connsiteX1" y="connsiteY1"/>
                </a:cxn>
                <a:cxn ang="0">
                  <a:pos x="connsiteX2" y="connsiteY2"/>
                </a:cxn>
                <a:cxn ang="0">
                  <a:pos x="connsiteX3" y="connsiteY3"/>
                </a:cxn>
              </a:cxnLst>
              <a:rect l="l" t="t" r="r" b="b"/>
              <a:pathLst>
                <a:path w="133350" h="533400">
                  <a:moveTo>
                    <a:pt x="87102" y="540068"/>
                  </a:moveTo>
                  <a:cubicBezTo>
                    <a:pt x="11949" y="347281"/>
                    <a:pt x="-27580" y="180880"/>
                    <a:pt x="22046" y="80486"/>
                  </a:cubicBezTo>
                  <a:lnTo>
                    <a:pt x="139870" y="0"/>
                  </a:lnTo>
                  <a:cubicBezTo>
                    <a:pt x="139870" y="0"/>
                    <a:pt x="63479" y="182689"/>
                    <a:pt x="87102" y="540068"/>
                  </a:cubicBezTo>
                  <a:close/>
                </a:path>
              </a:pathLst>
            </a:custGeom>
            <a:solidFill>
              <a:srgbClr val="080872"/>
            </a:solidFill>
            <a:ln w="9525" cap="flat">
              <a:noFill/>
              <a:prstDash val="solid"/>
              <a:miter/>
            </a:ln>
          </p:spPr>
          <p:txBody>
            <a:bodyPr rtlCol="0" anchor="ctr"/>
            <a:lstStyle/>
            <a:p>
              <a:endParaRPr lang="en-US"/>
            </a:p>
          </p:txBody>
        </p:sp>
      </p:grpSp>
      <p:sp>
        <p:nvSpPr>
          <p:cNvPr id="73" name="TextBox 72">
            <a:extLst>
              <a:ext uri="{FF2B5EF4-FFF2-40B4-BE49-F238E27FC236}">
                <a16:creationId xmlns:a16="http://schemas.microsoft.com/office/drawing/2014/main" id="{1E331AE7-43FC-4480-8E06-472850E05596}"/>
              </a:ext>
            </a:extLst>
          </p:cNvPr>
          <p:cNvSpPr txBox="1"/>
          <p:nvPr/>
        </p:nvSpPr>
        <p:spPr>
          <a:xfrm>
            <a:off x="2977541" y="6307403"/>
            <a:ext cx="8017168" cy="2123658"/>
          </a:xfrm>
          <a:prstGeom prst="rect">
            <a:avLst/>
          </a:prstGeom>
          <a:noFill/>
        </p:spPr>
        <p:txBody>
          <a:bodyPr wrap="square" rtlCol="0">
            <a:spAutoFit/>
          </a:bodyPr>
          <a:lstStyle/>
          <a:p>
            <a:pPr lvl="0">
              <a:defRPr/>
            </a:pPr>
            <a:r>
              <a:rPr lang="en-US" sz="66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SMART USE OF THE </a:t>
            </a:r>
            <a:r>
              <a:rPr lang="en-US" sz="66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ADVERTISING</a:t>
            </a:r>
            <a:endParaRPr kumimoji="0" lang="en-US" sz="6600" b="1" i="0" u="none" strike="noStrike" kern="1200" cap="none" spc="0" normalizeH="0" baseline="0" noProof="0">
              <a:ln>
                <a:noFill/>
              </a:ln>
              <a:solidFill>
                <a:schemeClr val="accent1"/>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4" name="TextBox 73">
            <a:extLst>
              <a:ext uri="{FF2B5EF4-FFF2-40B4-BE49-F238E27FC236}">
                <a16:creationId xmlns:a16="http://schemas.microsoft.com/office/drawing/2014/main" id="{9B91D310-55E3-4B61-B6AE-086AA2E93460}"/>
              </a:ext>
            </a:extLst>
          </p:cNvPr>
          <p:cNvSpPr txBox="1"/>
          <p:nvPr/>
        </p:nvSpPr>
        <p:spPr>
          <a:xfrm>
            <a:off x="3022706" y="8657740"/>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75" name="Group 74">
            <a:extLst>
              <a:ext uri="{FF2B5EF4-FFF2-40B4-BE49-F238E27FC236}">
                <a16:creationId xmlns:a16="http://schemas.microsoft.com/office/drawing/2014/main" id="{ECE07FB1-4019-41B0-B8EE-533118E3F0AF}"/>
              </a:ext>
            </a:extLst>
          </p:cNvPr>
          <p:cNvGrpSpPr/>
          <p:nvPr/>
        </p:nvGrpSpPr>
        <p:grpSpPr>
          <a:xfrm>
            <a:off x="3022706" y="10007622"/>
            <a:ext cx="3105703" cy="910495"/>
            <a:chOff x="13619696" y="9264814"/>
            <a:chExt cx="3105703" cy="910495"/>
          </a:xfrm>
        </p:grpSpPr>
        <p:sp>
          <p:nvSpPr>
            <p:cNvPr id="76" name="Rectangle: Rounded Corners 75">
              <a:extLst>
                <a:ext uri="{FF2B5EF4-FFF2-40B4-BE49-F238E27FC236}">
                  <a16:creationId xmlns:a16="http://schemas.microsoft.com/office/drawing/2014/main" id="{8EDC5251-D53D-4518-9601-8DF934A70D6B}"/>
                </a:ext>
              </a:extLst>
            </p:cNvPr>
            <p:cNvSpPr/>
            <p:nvPr/>
          </p:nvSpPr>
          <p:spPr>
            <a:xfrm>
              <a:off x="13619696" y="9264814"/>
              <a:ext cx="3105703"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TextBox 76">
              <a:extLst>
                <a:ext uri="{FF2B5EF4-FFF2-40B4-BE49-F238E27FC236}">
                  <a16:creationId xmlns:a16="http://schemas.microsoft.com/office/drawing/2014/main" id="{676FC103-9F19-4E74-AEFB-6025FABEE622}"/>
                </a:ext>
              </a:extLst>
            </p:cNvPr>
            <p:cNvSpPr txBox="1"/>
            <p:nvPr/>
          </p:nvSpPr>
          <p:spPr>
            <a:xfrm>
              <a:off x="13860145" y="9379056"/>
              <a:ext cx="2481770"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Adv</a:t>
              </a:r>
            </a:p>
          </p:txBody>
        </p:sp>
      </p:grpSp>
    </p:spTree>
    <p:extLst>
      <p:ext uri="{BB962C8B-B14F-4D97-AF65-F5344CB8AC3E}">
        <p14:creationId xmlns:p14="http://schemas.microsoft.com/office/powerpoint/2010/main" val="205022131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700" fill="hold"/>
                                            <p:tgtEl>
                                              <p:spTgt spid="2"/>
                                            </p:tgtEl>
                                            <p:attrNameLst>
                                              <p:attrName>ppt_w</p:attrName>
                                            </p:attrNameLst>
                                          </p:cBhvr>
                                          <p:tavLst>
                                            <p:tav tm="0">
                                              <p:val>
                                                <p:fltVal val="0"/>
                                              </p:val>
                                            </p:tav>
                                            <p:tav tm="100000">
                                              <p:val>
                                                <p:strVal val="#ppt_w"/>
                                              </p:val>
                                            </p:tav>
                                          </p:tavLst>
                                        </p:anim>
                                        <p:anim calcmode="lin" valueType="num">
                                          <p:cBhvr>
                                            <p:cTn id="8" dur="700" fill="hold"/>
                                            <p:tgtEl>
                                              <p:spTgt spid="2"/>
                                            </p:tgtEl>
                                            <p:attrNameLst>
                                              <p:attrName>ppt_h</p:attrName>
                                            </p:attrNameLst>
                                          </p:cBhvr>
                                          <p:tavLst>
                                            <p:tav tm="0">
                                              <p:val>
                                                <p:fltVal val="0"/>
                                              </p:val>
                                            </p:tav>
                                            <p:tav tm="100000">
                                              <p:val>
                                                <p:strVal val="#ppt_h"/>
                                              </p:val>
                                            </p:tav>
                                          </p:tavLst>
                                        </p:anim>
                                        <p:anim calcmode="lin" valueType="num">
                                          <p:cBhvr>
                                            <p:cTn id="9" dur="700" fill="hold"/>
                                            <p:tgtEl>
                                              <p:spTgt spid="2"/>
                                            </p:tgtEl>
                                            <p:attrNameLst>
                                              <p:attrName>style.rotation</p:attrName>
                                            </p:attrNameLst>
                                          </p:cBhvr>
                                          <p:tavLst>
                                            <p:tav tm="0">
                                              <p:val>
                                                <p:fltVal val="360"/>
                                              </p:val>
                                            </p:tav>
                                            <p:tav tm="100000">
                                              <p:val>
                                                <p:fltVal val="0"/>
                                              </p:val>
                                            </p:tav>
                                          </p:tavLst>
                                        </p:anim>
                                        <p:animEffect transition="in" filter="fade">
                                          <p:cBhvr>
                                            <p:cTn id="10" dur="700"/>
                                            <p:tgtEl>
                                              <p:spTgt spid="2"/>
                                            </p:tgtEl>
                                          </p:cBhvr>
                                        </p:animEffect>
                                      </p:childTnLst>
                                    </p:cTn>
                                  </p:par>
                                  <p:par>
                                    <p:cTn id="11" presetID="2" presetClass="entr" presetSubtype="4" fill="hold" nodeType="withEffect" p14:presetBounceEnd="76000">
                                      <p:stCondLst>
                                        <p:cond delay="100"/>
                                      </p:stCondLst>
                                      <p:childTnLst>
                                        <p:set>
                                          <p:cBhvr>
                                            <p:cTn id="12" dur="1" fill="hold">
                                              <p:stCondLst>
                                                <p:cond delay="0"/>
                                              </p:stCondLst>
                                            </p:cTn>
                                            <p:tgtEl>
                                              <p:spTgt spid="3"/>
                                            </p:tgtEl>
                                            <p:attrNameLst>
                                              <p:attrName>style.visibility</p:attrName>
                                            </p:attrNameLst>
                                          </p:cBhvr>
                                          <p:to>
                                            <p:strVal val="visible"/>
                                          </p:to>
                                        </p:set>
                                        <p:anim calcmode="lin" valueType="num" p14:bounceEnd="76000">
                                          <p:cBhvr additive="base">
                                            <p:cTn id="13"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14" dur="2500" fill="hold"/>
                                            <p:tgtEl>
                                              <p:spTgt spid="3"/>
                                            </p:tgtEl>
                                            <p:attrNameLst>
                                              <p:attrName>ppt_y</p:attrName>
                                            </p:attrNameLst>
                                          </p:cBhvr>
                                          <p:tavLst>
                                            <p:tav tm="0">
                                              <p:val>
                                                <p:strVal val="1+#ppt_h/2"/>
                                              </p:val>
                                            </p:tav>
                                            <p:tav tm="100000">
                                              <p:val>
                                                <p:strVal val="#ppt_y"/>
                                              </p:val>
                                            </p:tav>
                                          </p:tavLst>
                                        </p:anim>
                                      </p:childTnLst>
                                    </p:cTn>
                                  </p:par>
                                  <p:par>
                                    <p:cTn id="15" presetID="2" presetClass="entr" presetSubtype="2" fill="hold" nodeType="withEffect" p14:presetBounceEnd="76000">
                                      <p:stCondLst>
                                        <p:cond delay="200"/>
                                      </p:stCondLst>
                                      <p:childTnLst>
                                        <p:set>
                                          <p:cBhvr>
                                            <p:cTn id="16" dur="1" fill="hold">
                                              <p:stCondLst>
                                                <p:cond delay="0"/>
                                              </p:stCondLst>
                                            </p:cTn>
                                            <p:tgtEl>
                                              <p:spTgt spid="25"/>
                                            </p:tgtEl>
                                            <p:attrNameLst>
                                              <p:attrName>style.visibility</p:attrName>
                                            </p:attrNameLst>
                                          </p:cBhvr>
                                          <p:to>
                                            <p:strVal val="visible"/>
                                          </p:to>
                                        </p:set>
                                        <p:anim calcmode="lin" valueType="num" p14:bounceEnd="76000">
                                          <p:cBhvr additive="base">
                                            <p:cTn id="17" dur="2500" fill="hold"/>
                                            <p:tgtEl>
                                              <p:spTgt spid="25"/>
                                            </p:tgtEl>
                                            <p:attrNameLst>
                                              <p:attrName>ppt_x</p:attrName>
                                            </p:attrNameLst>
                                          </p:cBhvr>
                                          <p:tavLst>
                                            <p:tav tm="0">
                                              <p:val>
                                                <p:strVal val="1+#ppt_w/2"/>
                                              </p:val>
                                            </p:tav>
                                            <p:tav tm="100000">
                                              <p:val>
                                                <p:strVal val="#ppt_x"/>
                                              </p:val>
                                            </p:tav>
                                          </p:tavLst>
                                        </p:anim>
                                        <p:anim calcmode="lin" valueType="num" p14:bounceEnd="76000">
                                          <p:cBhvr additive="base">
                                            <p:cTn id="18" dur="2500" fill="hold"/>
                                            <p:tgtEl>
                                              <p:spTgt spid="25"/>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14:presetBounceEnd="76000">
                                      <p:stCondLst>
                                        <p:cond delay="300"/>
                                      </p:stCondLst>
                                      <p:childTnLst>
                                        <p:set>
                                          <p:cBhvr>
                                            <p:cTn id="20" dur="1" fill="hold">
                                              <p:stCondLst>
                                                <p:cond delay="0"/>
                                              </p:stCondLst>
                                            </p:cTn>
                                            <p:tgtEl>
                                              <p:spTgt spid="35"/>
                                            </p:tgtEl>
                                            <p:attrNameLst>
                                              <p:attrName>style.visibility</p:attrName>
                                            </p:attrNameLst>
                                          </p:cBhvr>
                                          <p:to>
                                            <p:strVal val="visible"/>
                                          </p:to>
                                        </p:set>
                                        <p:anim calcmode="lin" valueType="num" p14:bounceEnd="76000">
                                          <p:cBhvr additive="base">
                                            <p:cTn id="21" dur="2500" fill="hold"/>
                                            <p:tgtEl>
                                              <p:spTgt spid="35"/>
                                            </p:tgtEl>
                                            <p:attrNameLst>
                                              <p:attrName>ppt_x</p:attrName>
                                            </p:attrNameLst>
                                          </p:cBhvr>
                                          <p:tavLst>
                                            <p:tav tm="0">
                                              <p:val>
                                                <p:strVal val="1+#ppt_w/2"/>
                                              </p:val>
                                            </p:tav>
                                            <p:tav tm="100000">
                                              <p:val>
                                                <p:strVal val="#ppt_x"/>
                                              </p:val>
                                            </p:tav>
                                          </p:tavLst>
                                        </p:anim>
                                        <p:anim calcmode="lin" valueType="num" p14:bounceEnd="76000">
                                          <p:cBhvr additive="base">
                                            <p:cTn id="22" dur="2500" fill="hold"/>
                                            <p:tgtEl>
                                              <p:spTgt spid="35"/>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14:presetBounceEnd="76000">
                                      <p:stCondLst>
                                        <p:cond delay="400"/>
                                      </p:stCondLst>
                                      <p:childTnLst>
                                        <p:set>
                                          <p:cBhvr>
                                            <p:cTn id="24" dur="1" fill="hold">
                                              <p:stCondLst>
                                                <p:cond delay="0"/>
                                              </p:stCondLst>
                                            </p:cTn>
                                            <p:tgtEl>
                                              <p:spTgt spid="41"/>
                                            </p:tgtEl>
                                            <p:attrNameLst>
                                              <p:attrName>style.visibility</p:attrName>
                                            </p:attrNameLst>
                                          </p:cBhvr>
                                          <p:to>
                                            <p:strVal val="visible"/>
                                          </p:to>
                                        </p:set>
                                        <p:anim calcmode="lin" valueType="num" p14:bounceEnd="76000">
                                          <p:cBhvr additive="base">
                                            <p:cTn id="25" dur="2500" fill="hold"/>
                                            <p:tgtEl>
                                              <p:spTgt spid="41"/>
                                            </p:tgtEl>
                                            <p:attrNameLst>
                                              <p:attrName>ppt_x</p:attrName>
                                            </p:attrNameLst>
                                          </p:cBhvr>
                                          <p:tavLst>
                                            <p:tav tm="0">
                                              <p:val>
                                                <p:strVal val="1+#ppt_w/2"/>
                                              </p:val>
                                            </p:tav>
                                            <p:tav tm="100000">
                                              <p:val>
                                                <p:strVal val="#ppt_x"/>
                                              </p:val>
                                            </p:tav>
                                          </p:tavLst>
                                        </p:anim>
                                        <p:anim calcmode="lin" valueType="num" p14:bounceEnd="76000">
                                          <p:cBhvr additive="base">
                                            <p:cTn id="26" dur="2500" fill="hold"/>
                                            <p:tgtEl>
                                              <p:spTgt spid="41"/>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14:presetBounceEnd="76000">
                                      <p:stCondLst>
                                        <p:cond delay="500"/>
                                      </p:stCondLst>
                                      <p:childTnLst>
                                        <p:set>
                                          <p:cBhvr>
                                            <p:cTn id="28" dur="1" fill="hold">
                                              <p:stCondLst>
                                                <p:cond delay="0"/>
                                              </p:stCondLst>
                                            </p:cTn>
                                            <p:tgtEl>
                                              <p:spTgt spid="11"/>
                                            </p:tgtEl>
                                            <p:attrNameLst>
                                              <p:attrName>style.visibility</p:attrName>
                                            </p:attrNameLst>
                                          </p:cBhvr>
                                          <p:to>
                                            <p:strVal val="visible"/>
                                          </p:to>
                                        </p:set>
                                        <p:anim calcmode="lin" valueType="num" p14:bounceEnd="76000">
                                          <p:cBhvr additive="base">
                                            <p:cTn id="29" dur="2500" fill="hold"/>
                                            <p:tgtEl>
                                              <p:spTgt spid="11"/>
                                            </p:tgtEl>
                                            <p:attrNameLst>
                                              <p:attrName>ppt_x</p:attrName>
                                            </p:attrNameLst>
                                          </p:cBhvr>
                                          <p:tavLst>
                                            <p:tav tm="0">
                                              <p:val>
                                                <p:strVal val="1+#ppt_w/2"/>
                                              </p:val>
                                            </p:tav>
                                            <p:tav tm="100000">
                                              <p:val>
                                                <p:strVal val="#ppt_x"/>
                                              </p:val>
                                            </p:tav>
                                          </p:tavLst>
                                        </p:anim>
                                        <p:anim calcmode="lin" valueType="num" p14:bounceEnd="76000">
                                          <p:cBhvr additive="base">
                                            <p:cTn id="30" dur="2500" fill="hold"/>
                                            <p:tgtEl>
                                              <p:spTgt spid="11"/>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14:presetBounceEnd="76000">
                                      <p:stCondLst>
                                        <p:cond delay="600"/>
                                      </p:stCondLst>
                                      <p:childTnLst>
                                        <p:set>
                                          <p:cBhvr>
                                            <p:cTn id="32" dur="1" fill="hold">
                                              <p:stCondLst>
                                                <p:cond delay="0"/>
                                              </p:stCondLst>
                                            </p:cTn>
                                            <p:tgtEl>
                                              <p:spTgt spid="18"/>
                                            </p:tgtEl>
                                            <p:attrNameLst>
                                              <p:attrName>style.visibility</p:attrName>
                                            </p:attrNameLst>
                                          </p:cBhvr>
                                          <p:to>
                                            <p:strVal val="visible"/>
                                          </p:to>
                                        </p:set>
                                        <p:anim calcmode="lin" valueType="num" p14:bounceEnd="76000">
                                          <p:cBhvr additive="base">
                                            <p:cTn id="33" dur="2500" fill="hold"/>
                                            <p:tgtEl>
                                              <p:spTgt spid="18"/>
                                            </p:tgtEl>
                                            <p:attrNameLst>
                                              <p:attrName>ppt_x</p:attrName>
                                            </p:attrNameLst>
                                          </p:cBhvr>
                                          <p:tavLst>
                                            <p:tav tm="0">
                                              <p:val>
                                                <p:strVal val="1+#ppt_w/2"/>
                                              </p:val>
                                            </p:tav>
                                            <p:tav tm="100000">
                                              <p:val>
                                                <p:strVal val="#ppt_x"/>
                                              </p:val>
                                            </p:tav>
                                          </p:tavLst>
                                        </p:anim>
                                        <p:anim calcmode="lin" valueType="num" p14:bounceEnd="76000">
                                          <p:cBhvr additive="base">
                                            <p:cTn id="34" dur="2500" fill="hold"/>
                                            <p:tgtEl>
                                              <p:spTgt spid="18"/>
                                            </p:tgtEl>
                                            <p:attrNameLst>
                                              <p:attrName>ppt_y</p:attrName>
                                            </p:attrNameLst>
                                          </p:cBhvr>
                                          <p:tavLst>
                                            <p:tav tm="0">
                                              <p:val>
                                                <p:strVal val="#ppt_y"/>
                                              </p:val>
                                            </p:tav>
                                            <p:tav tm="100000">
                                              <p:val>
                                                <p:strVal val="#ppt_y"/>
                                              </p:val>
                                            </p:tav>
                                          </p:tavLst>
                                        </p:anim>
                                      </p:childTnLst>
                                    </p:cTn>
                                  </p:par>
                                  <p:par>
                                    <p:cTn id="35" presetID="2" presetClass="entr" presetSubtype="4" fill="hold" nodeType="withEffect" p14:presetBounceEnd="76000">
                                      <p:stCondLst>
                                        <p:cond delay="700"/>
                                      </p:stCondLst>
                                      <p:childTnLst>
                                        <p:set>
                                          <p:cBhvr>
                                            <p:cTn id="36" dur="1" fill="hold">
                                              <p:stCondLst>
                                                <p:cond delay="0"/>
                                              </p:stCondLst>
                                            </p:cTn>
                                            <p:tgtEl>
                                              <p:spTgt spid="47"/>
                                            </p:tgtEl>
                                            <p:attrNameLst>
                                              <p:attrName>style.visibility</p:attrName>
                                            </p:attrNameLst>
                                          </p:cBhvr>
                                          <p:to>
                                            <p:strVal val="visible"/>
                                          </p:to>
                                        </p:set>
                                        <p:anim calcmode="lin" valueType="num" p14:bounceEnd="76000">
                                          <p:cBhvr additive="base">
                                            <p:cTn id="37" dur="2500" fill="hold"/>
                                            <p:tgtEl>
                                              <p:spTgt spid="47"/>
                                            </p:tgtEl>
                                            <p:attrNameLst>
                                              <p:attrName>ppt_x</p:attrName>
                                            </p:attrNameLst>
                                          </p:cBhvr>
                                          <p:tavLst>
                                            <p:tav tm="0">
                                              <p:val>
                                                <p:strVal val="#ppt_x"/>
                                              </p:val>
                                            </p:tav>
                                            <p:tav tm="100000">
                                              <p:val>
                                                <p:strVal val="#ppt_x"/>
                                              </p:val>
                                            </p:tav>
                                          </p:tavLst>
                                        </p:anim>
                                        <p:anim calcmode="lin" valueType="num" p14:bounceEnd="76000">
                                          <p:cBhvr additive="base">
                                            <p:cTn id="38" dur="2500" fill="hold"/>
                                            <p:tgtEl>
                                              <p:spTgt spid="47"/>
                                            </p:tgtEl>
                                            <p:attrNameLst>
                                              <p:attrName>ppt_y</p:attrName>
                                            </p:attrNameLst>
                                          </p:cBhvr>
                                          <p:tavLst>
                                            <p:tav tm="0">
                                              <p:val>
                                                <p:strVal val="1+#ppt_h/2"/>
                                              </p:val>
                                            </p:tav>
                                            <p:tav tm="100000">
                                              <p:val>
                                                <p:strVal val="#ppt_y"/>
                                              </p:val>
                                            </p:tav>
                                          </p:tavLst>
                                        </p:anim>
                                      </p:childTnLst>
                                    </p:cTn>
                                  </p:par>
                                  <p:par>
                                    <p:cTn id="39" presetID="2" presetClass="entr" presetSubtype="8" fill="hold" grpId="0" nodeType="withEffect" p14:presetBounceEnd="76000">
                                      <p:stCondLst>
                                        <p:cond delay="0"/>
                                      </p:stCondLst>
                                      <p:childTnLst>
                                        <p:set>
                                          <p:cBhvr>
                                            <p:cTn id="40" dur="1" fill="hold">
                                              <p:stCondLst>
                                                <p:cond delay="0"/>
                                              </p:stCondLst>
                                            </p:cTn>
                                            <p:tgtEl>
                                              <p:spTgt spid="73"/>
                                            </p:tgtEl>
                                            <p:attrNameLst>
                                              <p:attrName>style.visibility</p:attrName>
                                            </p:attrNameLst>
                                          </p:cBhvr>
                                          <p:to>
                                            <p:strVal val="visible"/>
                                          </p:to>
                                        </p:set>
                                        <p:anim calcmode="lin" valueType="num" p14:bounceEnd="76000">
                                          <p:cBhvr additive="base">
                                            <p:cTn id="41" dur="2500" fill="hold"/>
                                            <p:tgtEl>
                                              <p:spTgt spid="73"/>
                                            </p:tgtEl>
                                            <p:attrNameLst>
                                              <p:attrName>ppt_x</p:attrName>
                                            </p:attrNameLst>
                                          </p:cBhvr>
                                          <p:tavLst>
                                            <p:tav tm="0">
                                              <p:val>
                                                <p:strVal val="0-#ppt_w/2"/>
                                              </p:val>
                                            </p:tav>
                                            <p:tav tm="100000">
                                              <p:val>
                                                <p:strVal val="#ppt_x"/>
                                              </p:val>
                                            </p:tav>
                                          </p:tavLst>
                                        </p:anim>
                                        <p:anim calcmode="lin" valueType="num" p14:bounceEnd="76000">
                                          <p:cBhvr additive="base">
                                            <p:cTn id="42" dur="2500" fill="hold"/>
                                            <p:tgtEl>
                                              <p:spTgt spid="73"/>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14:presetBounceEnd="76000">
                                      <p:stCondLst>
                                        <p:cond delay="100"/>
                                      </p:stCondLst>
                                      <p:childTnLst>
                                        <p:set>
                                          <p:cBhvr>
                                            <p:cTn id="44" dur="1" fill="hold">
                                              <p:stCondLst>
                                                <p:cond delay="0"/>
                                              </p:stCondLst>
                                            </p:cTn>
                                            <p:tgtEl>
                                              <p:spTgt spid="74"/>
                                            </p:tgtEl>
                                            <p:attrNameLst>
                                              <p:attrName>style.visibility</p:attrName>
                                            </p:attrNameLst>
                                          </p:cBhvr>
                                          <p:to>
                                            <p:strVal val="visible"/>
                                          </p:to>
                                        </p:set>
                                        <p:anim calcmode="lin" valueType="num" p14:bounceEnd="76000">
                                          <p:cBhvr additive="base">
                                            <p:cTn id="45" dur="2500" fill="hold"/>
                                            <p:tgtEl>
                                              <p:spTgt spid="74"/>
                                            </p:tgtEl>
                                            <p:attrNameLst>
                                              <p:attrName>ppt_x</p:attrName>
                                            </p:attrNameLst>
                                          </p:cBhvr>
                                          <p:tavLst>
                                            <p:tav tm="0">
                                              <p:val>
                                                <p:strVal val="0-#ppt_w/2"/>
                                              </p:val>
                                            </p:tav>
                                            <p:tav tm="100000">
                                              <p:val>
                                                <p:strVal val="#ppt_x"/>
                                              </p:val>
                                            </p:tav>
                                          </p:tavLst>
                                        </p:anim>
                                        <p:anim calcmode="lin" valueType="num" p14:bounceEnd="76000">
                                          <p:cBhvr additive="base">
                                            <p:cTn id="46" dur="2500" fill="hold"/>
                                            <p:tgtEl>
                                              <p:spTgt spid="74"/>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14:presetBounceEnd="76000">
                                      <p:stCondLst>
                                        <p:cond delay="200"/>
                                      </p:stCondLst>
                                      <p:childTnLst>
                                        <p:set>
                                          <p:cBhvr>
                                            <p:cTn id="48" dur="1" fill="hold">
                                              <p:stCondLst>
                                                <p:cond delay="0"/>
                                              </p:stCondLst>
                                            </p:cTn>
                                            <p:tgtEl>
                                              <p:spTgt spid="75"/>
                                            </p:tgtEl>
                                            <p:attrNameLst>
                                              <p:attrName>style.visibility</p:attrName>
                                            </p:attrNameLst>
                                          </p:cBhvr>
                                          <p:to>
                                            <p:strVal val="visible"/>
                                          </p:to>
                                        </p:set>
                                        <p:anim calcmode="lin" valueType="num" p14:bounceEnd="76000">
                                          <p:cBhvr additive="base">
                                            <p:cTn id="49" dur="2500" fill="hold"/>
                                            <p:tgtEl>
                                              <p:spTgt spid="75"/>
                                            </p:tgtEl>
                                            <p:attrNameLst>
                                              <p:attrName>ppt_x</p:attrName>
                                            </p:attrNameLst>
                                          </p:cBhvr>
                                          <p:tavLst>
                                            <p:tav tm="0">
                                              <p:val>
                                                <p:strVal val="0-#ppt_w/2"/>
                                              </p:val>
                                            </p:tav>
                                            <p:tav tm="100000">
                                              <p:val>
                                                <p:strVal val="#ppt_x"/>
                                              </p:val>
                                            </p:tav>
                                          </p:tavLst>
                                        </p:anim>
                                        <p:anim calcmode="lin" valueType="num" p14:bounceEnd="76000">
                                          <p:cBhvr additive="base">
                                            <p:cTn id="50" dur="2500" fill="hold"/>
                                            <p:tgtEl>
                                              <p:spTgt spid="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3" grpId="0"/>
          <p:bldP spid="7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700" fill="hold"/>
                                            <p:tgtEl>
                                              <p:spTgt spid="2"/>
                                            </p:tgtEl>
                                            <p:attrNameLst>
                                              <p:attrName>ppt_w</p:attrName>
                                            </p:attrNameLst>
                                          </p:cBhvr>
                                          <p:tavLst>
                                            <p:tav tm="0">
                                              <p:val>
                                                <p:fltVal val="0"/>
                                              </p:val>
                                            </p:tav>
                                            <p:tav tm="100000">
                                              <p:val>
                                                <p:strVal val="#ppt_w"/>
                                              </p:val>
                                            </p:tav>
                                          </p:tavLst>
                                        </p:anim>
                                        <p:anim calcmode="lin" valueType="num">
                                          <p:cBhvr>
                                            <p:cTn id="8" dur="700" fill="hold"/>
                                            <p:tgtEl>
                                              <p:spTgt spid="2"/>
                                            </p:tgtEl>
                                            <p:attrNameLst>
                                              <p:attrName>ppt_h</p:attrName>
                                            </p:attrNameLst>
                                          </p:cBhvr>
                                          <p:tavLst>
                                            <p:tav tm="0">
                                              <p:val>
                                                <p:fltVal val="0"/>
                                              </p:val>
                                            </p:tav>
                                            <p:tav tm="100000">
                                              <p:val>
                                                <p:strVal val="#ppt_h"/>
                                              </p:val>
                                            </p:tav>
                                          </p:tavLst>
                                        </p:anim>
                                        <p:anim calcmode="lin" valueType="num">
                                          <p:cBhvr>
                                            <p:cTn id="9" dur="700" fill="hold"/>
                                            <p:tgtEl>
                                              <p:spTgt spid="2"/>
                                            </p:tgtEl>
                                            <p:attrNameLst>
                                              <p:attrName>style.rotation</p:attrName>
                                            </p:attrNameLst>
                                          </p:cBhvr>
                                          <p:tavLst>
                                            <p:tav tm="0">
                                              <p:val>
                                                <p:fltVal val="360"/>
                                              </p:val>
                                            </p:tav>
                                            <p:tav tm="100000">
                                              <p:val>
                                                <p:fltVal val="0"/>
                                              </p:val>
                                            </p:tav>
                                          </p:tavLst>
                                        </p:anim>
                                        <p:animEffect transition="in" filter="fade">
                                          <p:cBhvr>
                                            <p:cTn id="10" dur="700"/>
                                            <p:tgtEl>
                                              <p:spTgt spid="2"/>
                                            </p:tgtEl>
                                          </p:cBhvr>
                                        </p:animEffect>
                                      </p:childTnLst>
                                    </p:cTn>
                                  </p:par>
                                  <p:par>
                                    <p:cTn id="11" presetID="2" presetClass="entr" presetSubtype="4" fill="hold" nodeType="withEffect">
                                      <p:stCondLst>
                                        <p:cond delay="10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500" fill="hold"/>
                                            <p:tgtEl>
                                              <p:spTgt spid="3"/>
                                            </p:tgtEl>
                                            <p:attrNameLst>
                                              <p:attrName>ppt_x</p:attrName>
                                            </p:attrNameLst>
                                          </p:cBhvr>
                                          <p:tavLst>
                                            <p:tav tm="0">
                                              <p:val>
                                                <p:strVal val="#ppt_x"/>
                                              </p:val>
                                            </p:tav>
                                            <p:tav tm="100000">
                                              <p:val>
                                                <p:strVal val="#ppt_x"/>
                                              </p:val>
                                            </p:tav>
                                          </p:tavLst>
                                        </p:anim>
                                        <p:anim calcmode="lin" valueType="num">
                                          <p:cBhvr additive="base">
                                            <p:cTn id="14" dur="2500" fill="hold"/>
                                            <p:tgtEl>
                                              <p:spTgt spid="3"/>
                                            </p:tgtEl>
                                            <p:attrNameLst>
                                              <p:attrName>ppt_y</p:attrName>
                                            </p:attrNameLst>
                                          </p:cBhvr>
                                          <p:tavLst>
                                            <p:tav tm="0">
                                              <p:val>
                                                <p:strVal val="1+#ppt_h/2"/>
                                              </p:val>
                                            </p:tav>
                                            <p:tav tm="100000">
                                              <p:val>
                                                <p:strVal val="#ppt_y"/>
                                              </p:val>
                                            </p:tav>
                                          </p:tavLst>
                                        </p:anim>
                                      </p:childTnLst>
                                    </p:cTn>
                                  </p:par>
                                  <p:par>
                                    <p:cTn id="15" presetID="2" presetClass="entr" presetSubtype="2" fill="hold" nodeType="withEffect">
                                      <p:stCondLst>
                                        <p:cond delay="200"/>
                                      </p:stCondLst>
                                      <p:childTnLst>
                                        <p:set>
                                          <p:cBhvr>
                                            <p:cTn id="16" dur="1" fill="hold">
                                              <p:stCondLst>
                                                <p:cond delay="0"/>
                                              </p:stCondLst>
                                            </p:cTn>
                                            <p:tgtEl>
                                              <p:spTgt spid="25"/>
                                            </p:tgtEl>
                                            <p:attrNameLst>
                                              <p:attrName>style.visibility</p:attrName>
                                            </p:attrNameLst>
                                          </p:cBhvr>
                                          <p:to>
                                            <p:strVal val="visible"/>
                                          </p:to>
                                        </p:set>
                                        <p:anim calcmode="lin" valueType="num">
                                          <p:cBhvr additive="base">
                                            <p:cTn id="17" dur="2500" fill="hold"/>
                                            <p:tgtEl>
                                              <p:spTgt spid="25"/>
                                            </p:tgtEl>
                                            <p:attrNameLst>
                                              <p:attrName>ppt_x</p:attrName>
                                            </p:attrNameLst>
                                          </p:cBhvr>
                                          <p:tavLst>
                                            <p:tav tm="0">
                                              <p:val>
                                                <p:strVal val="1+#ppt_w/2"/>
                                              </p:val>
                                            </p:tav>
                                            <p:tav tm="100000">
                                              <p:val>
                                                <p:strVal val="#ppt_x"/>
                                              </p:val>
                                            </p:tav>
                                          </p:tavLst>
                                        </p:anim>
                                        <p:anim calcmode="lin" valueType="num">
                                          <p:cBhvr additive="base">
                                            <p:cTn id="18" dur="2500" fill="hold"/>
                                            <p:tgtEl>
                                              <p:spTgt spid="25"/>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300"/>
                                      </p:stCondLst>
                                      <p:childTnLst>
                                        <p:set>
                                          <p:cBhvr>
                                            <p:cTn id="20" dur="1" fill="hold">
                                              <p:stCondLst>
                                                <p:cond delay="0"/>
                                              </p:stCondLst>
                                            </p:cTn>
                                            <p:tgtEl>
                                              <p:spTgt spid="35"/>
                                            </p:tgtEl>
                                            <p:attrNameLst>
                                              <p:attrName>style.visibility</p:attrName>
                                            </p:attrNameLst>
                                          </p:cBhvr>
                                          <p:to>
                                            <p:strVal val="visible"/>
                                          </p:to>
                                        </p:set>
                                        <p:anim calcmode="lin" valueType="num">
                                          <p:cBhvr additive="base">
                                            <p:cTn id="21" dur="2500" fill="hold"/>
                                            <p:tgtEl>
                                              <p:spTgt spid="35"/>
                                            </p:tgtEl>
                                            <p:attrNameLst>
                                              <p:attrName>ppt_x</p:attrName>
                                            </p:attrNameLst>
                                          </p:cBhvr>
                                          <p:tavLst>
                                            <p:tav tm="0">
                                              <p:val>
                                                <p:strVal val="1+#ppt_w/2"/>
                                              </p:val>
                                            </p:tav>
                                            <p:tav tm="100000">
                                              <p:val>
                                                <p:strVal val="#ppt_x"/>
                                              </p:val>
                                            </p:tav>
                                          </p:tavLst>
                                        </p:anim>
                                        <p:anim calcmode="lin" valueType="num">
                                          <p:cBhvr additive="base">
                                            <p:cTn id="22" dur="2500" fill="hold"/>
                                            <p:tgtEl>
                                              <p:spTgt spid="35"/>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400"/>
                                      </p:stCondLst>
                                      <p:childTnLst>
                                        <p:set>
                                          <p:cBhvr>
                                            <p:cTn id="24" dur="1" fill="hold">
                                              <p:stCondLst>
                                                <p:cond delay="0"/>
                                              </p:stCondLst>
                                            </p:cTn>
                                            <p:tgtEl>
                                              <p:spTgt spid="41"/>
                                            </p:tgtEl>
                                            <p:attrNameLst>
                                              <p:attrName>style.visibility</p:attrName>
                                            </p:attrNameLst>
                                          </p:cBhvr>
                                          <p:to>
                                            <p:strVal val="visible"/>
                                          </p:to>
                                        </p:set>
                                        <p:anim calcmode="lin" valueType="num">
                                          <p:cBhvr additive="base">
                                            <p:cTn id="25" dur="2500" fill="hold"/>
                                            <p:tgtEl>
                                              <p:spTgt spid="41"/>
                                            </p:tgtEl>
                                            <p:attrNameLst>
                                              <p:attrName>ppt_x</p:attrName>
                                            </p:attrNameLst>
                                          </p:cBhvr>
                                          <p:tavLst>
                                            <p:tav tm="0">
                                              <p:val>
                                                <p:strVal val="1+#ppt_w/2"/>
                                              </p:val>
                                            </p:tav>
                                            <p:tav tm="100000">
                                              <p:val>
                                                <p:strVal val="#ppt_x"/>
                                              </p:val>
                                            </p:tav>
                                          </p:tavLst>
                                        </p:anim>
                                        <p:anim calcmode="lin" valueType="num">
                                          <p:cBhvr additive="base">
                                            <p:cTn id="26" dur="2500" fill="hold"/>
                                            <p:tgtEl>
                                              <p:spTgt spid="41"/>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500"/>
                                      </p:stCondLst>
                                      <p:childTnLst>
                                        <p:set>
                                          <p:cBhvr>
                                            <p:cTn id="28" dur="1" fill="hold">
                                              <p:stCondLst>
                                                <p:cond delay="0"/>
                                              </p:stCondLst>
                                            </p:cTn>
                                            <p:tgtEl>
                                              <p:spTgt spid="11"/>
                                            </p:tgtEl>
                                            <p:attrNameLst>
                                              <p:attrName>style.visibility</p:attrName>
                                            </p:attrNameLst>
                                          </p:cBhvr>
                                          <p:to>
                                            <p:strVal val="visible"/>
                                          </p:to>
                                        </p:set>
                                        <p:anim calcmode="lin" valueType="num">
                                          <p:cBhvr additive="base">
                                            <p:cTn id="29" dur="2500" fill="hold"/>
                                            <p:tgtEl>
                                              <p:spTgt spid="11"/>
                                            </p:tgtEl>
                                            <p:attrNameLst>
                                              <p:attrName>ppt_x</p:attrName>
                                            </p:attrNameLst>
                                          </p:cBhvr>
                                          <p:tavLst>
                                            <p:tav tm="0">
                                              <p:val>
                                                <p:strVal val="1+#ppt_w/2"/>
                                              </p:val>
                                            </p:tav>
                                            <p:tav tm="100000">
                                              <p:val>
                                                <p:strVal val="#ppt_x"/>
                                              </p:val>
                                            </p:tav>
                                          </p:tavLst>
                                        </p:anim>
                                        <p:anim calcmode="lin" valueType="num">
                                          <p:cBhvr additive="base">
                                            <p:cTn id="30" dur="2500" fill="hold"/>
                                            <p:tgtEl>
                                              <p:spTgt spid="11"/>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600"/>
                                      </p:stCondLst>
                                      <p:childTnLst>
                                        <p:set>
                                          <p:cBhvr>
                                            <p:cTn id="32" dur="1" fill="hold">
                                              <p:stCondLst>
                                                <p:cond delay="0"/>
                                              </p:stCondLst>
                                            </p:cTn>
                                            <p:tgtEl>
                                              <p:spTgt spid="18"/>
                                            </p:tgtEl>
                                            <p:attrNameLst>
                                              <p:attrName>style.visibility</p:attrName>
                                            </p:attrNameLst>
                                          </p:cBhvr>
                                          <p:to>
                                            <p:strVal val="visible"/>
                                          </p:to>
                                        </p:set>
                                        <p:anim calcmode="lin" valueType="num">
                                          <p:cBhvr additive="base">
                                            <p:cTn id="33" dur="2500" fill="hold"/>
                                            <p:tgtEl>
                                              <p:spTgt spid="18"/>
                                            </p:tgtEl>
                                            <p:attrNameLst>
                                              <p:attrName>ppt_x</p:attrName>
                                            </p:attrNameLst>
                                          </p:cBhvr>
                                          <p:tavLst>
                                            <p:tav tm="0">
                                              <p:val>
                                                <p:strVal val="1+#ppt_w/2"/>
                                              </p:val>
                                            </p:tav>
                                            <p:tav tm="100000">
                                              <p:val>
                                                <p:strVal val="#ppt_x"/>
                                              </p:val>
                                            </p:tav>
                                          </p:tavLst>
                                        </p:anim>
                                        <p:anim calcmode="lin" valueType="num">
                                          <p:cBhvr additive="base">
                                            <p:cTn id="34" dur="2500" fill="hold"/>
                                            <p:tgtEl>
                                              <p:spTgt spid="18"/>
                                            </p:tgtEl>
                                            <p:attrNameLst>
                                              <p:attrName>ppt_y</p:attrName>
                                            </p:attrNameLst>
                                          </p:cBhvr>
                                          <p:tavLst>
                                            <p:tav tm="0">
                                              <p:val>
                                                <p:strVal val="#ppt_y"/>
                                              </p:val>
                                            </p:tav>
                                            <p:tav tm="100000">
                                              <p:val>
                                                <p:strVal val="#ppt_y"/>
                                              </p:val>
                                            </p:tav>
                                          </p:tavLst>
                                        </p:anim>
                                      </p:childTnLst>
                                    </p:cTn>
                                  </p:par>
                                  <p:par>
                                    <p:cTn id="35" presetID="2" presetClass="entr" presetSubtype="4" fill="hold" nodeType="withEffect">
                                      <p:stCondLst>
                                        <p:cond delay="700"/>
                                      </p:stCondLst>
                                      <p:childTnLst>
                                        <p:set>
                                          <p:cBhvr>
                                            <p:cTn id="36" dur="1" fill="hold">
                                              <p:stCondLst>
                                                <p:cond delay="0"/>
                                              </p:stCondLst>
                                            </p:cTn>
                                            <p:tgtEl>
                                              <p:spTgt spid="47"/>
                                            </p:tgtEl>
                                            <p:attrNameLst>
                                              <p:attrName>style.visibility</p:attrName>
                                            </p:attrNameLst>
                                          </p:cBhvr>
                                          <p:to>
                                            <p:strVal val="visible"/>
                                          </p:to>
                                        </p:set>
                                        <p:anim calcmode="lin" valueType="num">
                                          <p:cBhvr additive="base">
                                            <p:cTn id="37" dur="2500" fill="hold"/>
                                            <p:tgtEl>
                                              <p:spTgt spid="47"/>
                                            </p:tgtEl>
                                            <p:attrNameLst>
                                              <p:attrName>ppt_x</p:attrName>
                                            </p:attrNameLst>
                                          </p:cBhvr>
                                          <p:tavLst>
                                            <p:tav tm="0">
                                              <p:val>
                                                <p:strVal val="#ppt_x"/>
                                              </p:val>
                                            </p:tav>
                                            <p:tav tm="100000">
                                              <p:val>
                                                <p:strVal val="#ppt_x"/>
                                              </p:val>
                                            </p:tav>
                                          </p:tavLst>
                                        </p:anim>
                                        <p:anim calcmode="lin" valueType="num">
                                          <p:cBhvr additive="base">
                                            <p:cTn id="38" dur="2500" fill="hold"/>
                                            <p:tgtEl>
                                              <p:spTgt spid="47"/>
                                            </p:tgtEl>
                                            <p:attrNameLst>
                                              <p:attrName>ppt_y</p:attrName>
                                            </p:attrNameLst>
                                          </p:cBhvr>
                                          <p:tavLst>
                                            <p:tav tm="0">
                                              <p:val>
                                                <p:strVal val="1+#ppt_h/2"/>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73"/>
                                            </p:tgtEl>
                                            <p:attrNameLst>
                                              <p:attrName>style.visibility</p:attrName>
                                            </p:attrNameLst>
                                          </p:cBhvr>
                                          <p:to>
                                            <p:strVal val="visible"/>
                                          </p:to>
                                        </p:set>
                                        <p:anim calcmode="lin" valueType="num">
                                          <p:cBhvr additive="base">
                                            <p:cTn id="41" dur="2500" fill="hold"/>
                                            <p:tgtEl>
                                              <p:spTgt spid="73"/>
                                            </p:tgtEl>
                                            <p:attrNameLst>
                                              <p:attrName>ppt_x</p:attrName>
                                            </p:attrNameLst>
                                          </p:cBhvr>
                                          <p:tavLst>
                                            <p:tav tm="0">
                                              <p:val>
                                                <p:strVal val="0-#ppt_w/2"/>
                                              </p:val>
                                            </p:tav>
                                            <p:tav tm="100000">
                                              <p:val>
                                                <p:strVal val="#ppt_x"/>
                                              </p:val>
                                            </p:tav>
                                          </p:tavLst>
                                        </p:anim>
                                        <p:anim calcmode="lin" valueType="num">
                                          <p:cBhvr additive="base">
                                            <p:cTn id="42" dur="2500" fill="hold"/>
                                            <p:tgtEl>
                                              <p:spTgt spid="73"/>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stCondLst>
                                        <p:cond delay="100"/>
                                      </p:stCondLst>
                                      <p:childTnLst>
                                        <p:set>
                                          <p:cBhvr>
                                            <p:cTn id="44" dur="1" fill="hold">
                                              <p:stCondLst>
                                                <p:cond delay="0"/>
                                              </p:stCondLst>
                                            </p:cTn>
                                            <p:tgtEl>
                                              <p:spTgt spid="74"/>
                                            </p:tgtEl>
                                            <p:attrNameLst>
                                              <p:attrName>style.visibility</p:attrName>
                                            </p:attrNameLst>
                                          </p:cBhvr>
                                          <p:to>
                                            <p:strVal val="visible"/>
                                          </p:to>
                                        </p:set>
                                        <p:anim calcmode="lin" valueType="num">
                                          <p:cBhvr additive="base">
                                            <p:cTn id="45" dur="2500" fill="hold"/>
                                            <p:tgtEl>
                                              <p:spTgt spid="74"/>
                                            </p:tgtEl>
                                            <p:attrNameLst>
                                              <p:attrName>ppt_x</p:attrName>
                                            </p:attrNameLst>
                                          </p:cBhvr>
                                          <p:tavLst>
                                            <p:tav tm="0">
                                              <p:val>
                                                <p:strVal val="0-#ppt_w/2"/>
                                              </p:val>
                                            </p:tav>
                                            <p:tav tm="100000">
                                              <p:val>
                                                <p:strVal val="#ppt_x"/>
                                              </p:val>
                                            </p:tav>
                                          </p:tavLst>
                                        </p:anim>
                                        <p:anim calcmode="lin" valueType="num">
                                          <p:cBhvr additive="base">
                                            <p:cTn id="46" dur="2500" fill="hold"/>
                                            <p:tgtEl>
                                              <p:spTgt spid="74"/>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200"/>
                                      </p:stCondLst>
                                      <p:childTnLst>
                                        <p:set>
                                          <p:cBhvr>
                                            <p:cTn id="48" dur="1" fill="hold">
                                              <p:stCondLst>
                                                <p:cond delay="0"/>
                                              </p:stCondLst>
                                            </p:cTn>
                                            <p:tgtEl>
                                              <p:spTgt spid="75"/>
                                            </p:tgtEl>
                                            <p:attrNameLst>
                                              <p:attrName>style.visibility</p:attrName>
                                            </p:attrNameLst>
                                          </p:cBhvr>
                                          <p:to>
                                            <p:strVal val="visible"/>
                                          </p:to>
                                        </p:set>
                                        <p:anim calcmode="lin" valueType="num">
                                          <p:cBhvr additive="base">
                                            <p:cTn id="49" dur="2500" fill="hold"/>
                                            <p:tgtEl>
                                              <p:spTgt spid="75"/>
                                            </p:tgtEl>
                                            <p:attrNameLst>
                                              <p:attrName>ppt_x</p:attrName>
                                            </p:attrNameLst>
                                          </p:cBhvr>
                                          <p:tavLst>
                                            <p:tav tm="0">
                                              <p:val>
                                                <p:strVal val="0-#ppt_w/2"/>
                                              </p:val>
                                            </p:tav>
                                            <p:tav tm="100000">
                                              <p:val>
                                                <p:strVal val="#ppt_x"/>
                                              </p:val>
                                            </p:tav>
                                          </p:tavLst>
                                        </p:anim>
                                        <p:anim calcmode="lin" valueType="num">
                                          <p:cBhvr additive="base">
                                            <p:cTn id="50" dur="2500" fill="hold"/>
                                            <p:tgtEl>
                                              <p:spTgt spid="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3" grpId="0"/>
          <p:bldP spid="74" grpId="0"/>
        </p:bldLst>
      </p:timing>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0883B732-8986-47AD-A885-9AC62476F473}"/>
              </a:ext>
            </a:extLst>
          </p:cNvPr>
          <p:cNvSpPr/>
          <p:nvPr/>
        </p:nvSpPr>
        <p:spPr>
          <a:xfrm>
            <a:off x="16287663" y="6054981"/>
            <a:ext cx="2290515" cy="2290515"/>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Oval 2">
            <a:extLst>
              <a:ext uri="{FF2B5EF4-FFF2-40B4-BE49-F238E27FC236}">
                <a16:creationId xmlns:a16="http://schemas.microsoft.com/office/drawing/2014/main" id="{7FA6E854-F6F4-42CD-8E41-4B27186D63F0}"/>
              </a:ext>
            </a:extLst>
          </p:cNvPr>
          <p:cNvSpPr/>
          <p:nvPr/>
        </p:nvSpPr>
        <p:spPr>
          <a:xfrm>
            <a:off x="2229971" y="4267220"/>
            <a:ext cx="9753559" cy="9753559"/>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pic>
        <p:nvPicPr>
          <p:cNvPr id="4" name="Graphic 3">
            <a:extLst>
              <a:ext uri="{FF2B5EF4-FFF2-40B4-BE49-F238E27FC236}">
                <a16:creationId xmlns:a16="http://schemas.microsoft.com/office/drawing/2014/main" id="{8997D8C6-B4F6-441C-A1BA-F3E716AA8F3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316560" y="10293954"/>
            <a:ext cx="8968194" cy="1758153"/>
          </a:xfrm>
          <a:prstGeom prst="rect">
            <a:avLst/>
          </a:prstGeom>
        </p:spPr>
      </p:pic>
      <p:grpSp>
        <p:nvGrpSpPr>
          <p:cNvPr id="5" name="Group 4">
            <a:extLst>
              <a:ext uri="{FF2B5EF4-FFF2-40B4-BE49-F238E27FC236}">
                <a16:creationId xmlns:a16="http://schemas.microsoft.com/office/drawing/2014/main" id="{0FF344AC-930E-40CE-89DE-D2C406E83514}"/>
              </a:ext>
            </a:extLst>
          </p:cNvPr>
          <p:cNvGrpSpPr/>
          <p:nvPr/>
        </p:nvGrpSpPr>
        <p:grpSpPr>
          <a:xfrm>
            <a:off x="3544646" y="6154013"/>
            <a:ext cx="6721126" cy="5176076"/>
            <a:chOff x="3544646" y="4267200"/>
            <a:chExt cx="6721126" cy="5176076"/>
          </a:xfrm>
        </p:grpSpPr>
        <p:sp>
          <p:nvSpPr>
            <p:cNvPr id="6" name="Freeform: Shape 5">
              <a:extLst>
                <a:ext uri="{FF2B5EF4-FFF2-40B4-BE49-F238E27FC236}">
                  <a16:creationId xmlns:a16="http://schemas.microsoft.com/office/drawing/2014/main" id="{0CBFEA93-3234-42B5-A1C1-D971F269129D}"/>
                </a:ext>
              </a:extLst>
            </p:cNvPr>
            <p:cNvSpPr/>
            <p:nvPr/>
          </p:nvSpPr>
          <p:spPr>
            <a:xfrm>
              <a:off x="4168629" y="4842701"/>
              <a:ext cx="5476875" cy="4600575"/>
            </a:xfrm>
            <a:custGeom>
              <a:avLst/>
              <a:gdLst>
                <a:gd name="connsiteX0" fmla="*/ 0 w 5476875"/>
                <a:gd name="connsiteY0" fmla="*/ 0 h 4600575"/>
                <a:gd name="connsiteX1" fmla="*/ 5477351 w 5476875"/>
                <a:gd name="connsiteY1" fmla="*/ 0 h 4600575"/>
                <a:gd name="connsiteX2" fmla="*/ 5477351 w 5476875"/>
                <a:gd name="connsiteY2" fmla="*/ 4602956 h 4600575"/>
                <a:gd name="connsiteX3" fmla="*/ 0 w 5476875"/>
                <a:gd name="connsiteY3" fmla="*/ 4602956 h 4600575"/>
              </a:gdLst>
              <a:ahLst/>
              <a:cxnLst>
                <a:cxn ang="0">
                  <a:pos x="connsiteX0" y="connsiteY0"/>
                </a:cxn>
                <a:cxn ang="0">
                  <a:pos x="connsiteX1" y="connsiteY1"/>
                </a:cxn>
                <a:cxn ang="0">
                  <a:pos x="connsiteX2" y="connsiteY2"/>
                </a:cxn>
                <a:cxn ang="0">
                  <a:pos x="connsiteX3" y="connsiteY3"/>
                </a:cxn>
              </a:cxnLst>
              <a:rect l="l" t="t" r="r" b="b"/>
              <a:pathLst>
                <a:path w="5476875" h="4600575">
                  <a:moveTo>
                    <a:pt x="0" y="0"/>
                  </a:moveTo>
                  <a:lnTo>
                    <a:pt x="5477351" y="0"/>
                  </a:lnTo>
                  <a:lnTo>
                    <a:pt x="5477351" y="4602956"/>
                  </a:lnTo>
                  <a:lnTo>
                    <a:pt x="0" y="4602956"/>
                  </a:lnTo>
                  <a:close/>
                </a:path>
              </a:pathLst>
            </a:custGeom>
            <a:solidFill>
              <a:srgbClr val="001149"/>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3F08A3CC-C992-4290-95D5-97071A33BBC2}"/>
                </a:ext>
              </a:extLst>
            </p:cNvPr>
            <p:cNvSpPr/>
            <p:nvPr/>
          </p:nvSpPr>
          <p:spPr>
            <a:xfrm>
              <a:off x="3544646" y="4874038"/>
              <a:ext cx="952500" cy="1276350"/>
            </a:xfrm>
            <a:custGeom>
              <a:avLst/>
              <a:gdLst>
                <a:gd name="connsiteX0" fmla="*/ 960787 w 952500"/>
                <a:gd name="connsiteY0" fmla="*/ 1276731 h 1276350"/>
                <a:gd name="connsiteX1" fmla="*/ 171450 w 952500"/>
                <a:gd name="connsiteY1" fmla="*/ 1276731 h 1276350"/>
                <a:gd name="connsiteX2" fmla="*/ 0 w 952500"/>
                <a:gd name="connsiteY2" fmla="*/ 1105281 h 1276350"/>
                <a:gd name="connsiteX3" fmla="*/ 0 w 952500"/>
                <a:gd name="connsiteY3" fmla="*/ 0 h 1276350"/>
                <a:gd name="connsiteX4" fmla="*/ 960787 w 952500"/>
                <a:gd name="connsiteY4" fmla="*/ 0 h 1276350"/>
                <a:gd name="connsiteX5" fmla="*/ 960787 w 952500"/>
                <a:gd name="connsiteY5" fmla="*/ 1276731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0" h="1276350">
                  <a:moveTo>
                    <a:pt x="960787" y="1276731"/>
                  </a:moveTo>
                  <a:lnTo>
                    <a:pt x="171450" y="1276731"/>
                  </a:lnTo>
                  <a:cubicBezTo>
                    <a:pt x="76772" y="1276731"/>
                    <a:pt x="0" y="1199960"/>
                    <a:pt x="0" y="1105281"/>
                  </a:cubicBezTo>
                  <a:lnTo>
                    <a:pt x="0" y="0"/>
                  </a:lnTo>
                  <a:lnTo>
                    <a:pt x="960787" y="0"/>
                  </a:lnTo>
                  <a:lnTo>
                    <a:pt x="960787" y="1276731"/>
                  </a:lnTo>
                  <a:close/>
                </a:path>
              </a:pathLst>
            </a:custGeom>
            <a:solidFill>
              <a:srgbClr val="B2CDF9"/>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A49D2753-2395-425C-87C0-776922D12E8C}"/>
                </a:ext>
              </a:extLst>
            </p:cNvPr>
            <p:cNvSpPr/>
            <p:nvPr/>
          </p:nvSpPr>
          <p:spPr>
            <a:xfrm>
              <a:off x="4505433"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chemeClr val="accent1"/>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F247A5D9-1660-4C4A-A05A-F70D17C78316}"/>
                </a:ext>
              </a:extLst>
            </p:cNvPr>
            <p:cNvSpPr/>
            <p:nvPr/>
          </p:nvSpPr>
          <p:spPr>
            <a:xfrm>
              <a:off x="5466220"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rgbClr val="B2CDF9"/>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54378D96-DF4A-4CD1-B4B3-D6088AE76CDF}"/>
                </a:ext>
              </a:extLst>
            </p:cNvPr>
            <p:cNvSpPr/>
            <p:nvPr/>
          </p:nvSpPr>
          <p:spPr>
            <a:xfrm>
              <a:off x="6426911"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chemeClr val="accent1"/>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8BCF930A-E359-4E4A-9EEA-AC8E84116918}"/>
                </a:ext>
              </a:extLst>
            </p:cNvPr>
            <p:cNvSpPr/>
            <p:nvPr/>
          </p:nvSpPr>
          <p:spPr>
            <a:xfrm>
              <a:off x="7387698"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rgbClr val="B2CDF9"/>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C13BED51-172A-4584-A2DA-730BAFCE39CF}"/>
                </a:ext>
              </a:extLst>
            </p:cNvPr>
            <p:cNvSpPr/>
            <p:nvPr/>
          </p:nvSpPr>
          <p:spPr>
            <a:xfrm>
              <a:off x="8348485"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chemeClr val="accent1"/>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D34CEF71-6C6F-4945-A5D9-1736F145E958}"/>
                </a:ext>
              </a:extLst>
            </p:cNvPr>
            <p:cNvSpPr/>
            <p:nvPr/>
          </p:nvSpPr>
          <p:spPr>
            <a:xfrm>
              <a:off x="9309271" y="4874038"/>
              <a:ext cx="952500" cy="1276350"/>
            </a:xfrm>
            <a:custGeom>
              <a:avLst/>
              <a:gdLst>
                <a:gd name="connsiteX0" fmla="*/ 789337 w 952500"/>
                <a:gd name="connsiteY0" fmla="*/ 1276731 h 1276350"/>
                <a:gd name="connsiteX1" fmla="*/ 0 w 952500"/>
                <a:gd name="connsiteY1" fmla="*/ 1276731 h 1276350"/>
                <a:gd name="connsiteX2" fmla="*/ 0 w 952500"/>
                <a:gd name="connsiteY2" fmla="*/ 0 h 1276350"/>
                <a:gd name="connsiteX3" fmla="*/ 960787 w 952500"/>
                <a:gd name="connsiteY3" fmla="*/ 0 h 1276350"/>
                <a:gd name="connsiteX4" fmla="*/ 960787 w 952500"/>
                <a:gd name="connsiteY4" fmla="*/ 1105376 h 1276350"/>
                <a:gd name="connsiteX5" fmla="*/ 789337 w 952500"/>
                <a:gd name="connsiteY5" fmla="*/ 1276731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0" h="1276350">
                  <a:moveTo>
                    <a:pt x="789337" y="1276731"/>
                  </a:moveTo>
                  <a:lnTo>
                    <a:pt x="0" y="1276731"/>
                  </a:lnTo>
                  <a:lnTo>
                    <a:pt x="0" y="0"/>
                  </a:lnTo>
                  <a:lnTo>
                    <a:pt x="960787" y="0"/>
                  </a:lnTo>
                  <a:lnTo>
                    <a:pt x="960787" y="1105376"/>
                  </a:lnTo>
                  <a:cubicBezTo>
                    <a:pt x="960787" y="1200055"/>
                    <a:pt x="884015" y="1276731"/>
                    <a:pt x="789337" y="1276731"/>
                  </a:cubicBezTo>
                  <a:close/>
                </a:path>
              </a:pathLst>
            </a:custGeom>
            <a:solidFill>
              <a:srgbClr val="B2CDF9"/>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867A998E-AD1E-4BD4-8E24-59B2EDC5A973}"/>
                </a:ext>
              </a:extLst>
            </p:cNvPr>
            <p:cNvSpPr/>
            <p:nvPr/>
          </p:nvSpPr>
          <p:spPr>
            <a:xfrm>
              <a:off x="3544646" y="4267200"/>
              <a:ext cx="1657350" cy="600075"/>
            </a:xfrm>
            <a:custGeom>
              <a:avLst/>
              <a:gdLst>
                <a:gd name="connsiteX0" fmla="*/ 960787 w 1657350"/>
                <a:gd name="connsiteY0" fmla="*/ 606838 h 600075"/>
                <a:gd name="connsiteX1" fmla="*/ 0 w 1657350"/>
                <a:gd name="connsiteY1" fmla="*/ 606838 h 600075"/>
                <a:gd name="connsiteX2" fmla="*/ 981170 w 1657350"/>
                <a:gd name="connsiteY2" fmla="*/ 0 h 600075"/>
                <a:gd name="connsiteX3" fmla="*/ 1661541 w 1657350"/>
                <a:gd name="connsiteY3" fmla="*/ 0 h 600075"/>
              </a:gdLst>
              <a:ahLst/>
              <a:cxnLst>
                <a:cxn ang="0">
                  <a:pos x="connsiteX0" y="connsiteY0"/>
                </a:cxn>
                <a:cxn ang="0">
                  <a:pos x="connsiteX1" y="connsiteY1"/>
                </a:cxn>
                <a:cxn ang="0">
                  <a:pos x="connsiteX2" y="connsiteY2"/>
                </a:cxn>
                <a:cxn ang="0">
                  <a:pos x="connsiteX3" y="connsiteY3"/>
                </a:cxn>
              </a:cxnLst>
              <a:rect l="l" t="t" r="r" b="b"/>
              <a:pathLst>
                <a:path w="1657350" h="600075">
                  <a:moveTo>
                    <a:pt x="960787" y="606838"/>
                  </a:moveTo>
                  <a:lnTo>
                    <a:pt x="0" y="606838"/>
                  </a:lnTo>
                  <a:lnTo>
                    <a:pt x="981170" y="0"/>
                  </a:lnTo>
                  <a:lnTo>
                    <a:pt x="1661541" y="0"/>
                  </a:lnTo>
                  <a:close/>
                </a:path>
              </a:pathLst>
            </a:custGeom>
            <a:solidFill>
              <a:srgbClr val="E3EDFF"/>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5A236B2B-4852-47D3-A45F-60FEE3770A2C}"/>
                </a:ext>
              </a:extLst>
            </p:cNvPr>
            <p:cNvSpPr/>
            <p:nvPr/>
          </p:nvSpPr>
          <p:spPr>
            <a:xfrm>
              <a:off x="4505433" y="4267200"/>
              <a:ext cx="1381125" cy="600075"/>
            </a:xfrm>
            <a:custGeom>
              <a:avLst/>
              <a:gdLst>
                <a:gd name="connsiteX0" fmla="*/ 960787 w 1381125"/>
                <a:gd name="connsiteY0" fmla="*/ 606838 h 600075"/>
                <a:gd name="connsiteX1" fmla="*/ 0 w 1381125"/>
                <a:gd name="connsiteY1" fmla="*/ 606838 h 600075"/>
                <a:gd name="connsiteX2" fmla="*/ 700754 w 1381125"/>
                <a:gd name="connsiteY2" fmla="*/ 0 h 600075"/>
                <a:gd name="connsiteX3" fmla="*/ 1381220 w 1381125"/>
                <a:gd name="connsiteY3" fmla="*/ 0 h 600075"/>
              </a:gdLst>
              <a:ahLst/>
              <a:cxnLst>
                <a:cxn ang="0">
                  <a:pos x="connsiteX0" y="connsiteY0"/>
                </a:cxn>
                <a:cxn ang="0">
                  <a:pos x="connsiteX1" y="connsiteY1"/>
                </a:cxn>
                <a:cxn ang="0">
                  <a:pos x="connsiteX2" y="connsiteY2"/>
                </a:cxn>
                <a:cxn ang="0">
                  <a:pos x="connsiteX3" y="connsiteY3"/>
                </a:cxn>
              </a:cxnLst>
              <a:rect l="l" t="t" r="r" b="b"/>
              <a:pathLst>
                <a:path w="1381125" h="600075">
                  <a:moveTo>
                    <a:pt x="960787" y="606838"/>
                  </a:moveTo>
                  <a:lnTo>
                    <a:pt x="0" y="606838"/>
                  </a:lnTo>
                  <a:lnTo>
                    <a:pt x="700754" y="0"/>
                  </a:lnTo>
                  <a:lnTo>
                    <a:pt x="1381220" y="0"/>
                  </a:lnTo>
                  <a:close/>
                </a:path>
              </a:pathLst>
            </a:custGeom>
            <a:solidFill>
              <a:schemeClr val="accent1">
                <a:lumMod val="60000"/>
                <a:lumOff val="40000"/>
              </a:schemeClr>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6915AC4B-819A-478E-A77F-7124D14A2250}"/>
                </a:ext>
              </a:extLst>
            </p:cNvPr>
            <p:cNvSpPr/>
            <p:nvPr/>
          </p:nvSpPr>
          <p:spPr>
            <a:xfrm>
              <a:off x="5466220" y="4267200"/>
              <a:ext cx="1095375" cy="600075"/>
            </a:xfrm>
            <a:custGeom>
              <a:avLst/>
              <a:gdLst>
                <a:gd name="connsiteX0" fmla="*/ 960692 w 1095375"/>
                <a:gd name="connsiteY0" fmla="*/ 606838 h 600075"/>
                <a:gd name="connsiteX1" fmla="*/ 0 w 1095375"/>
                <a:gd name="connsiteY1" fmla="*/ 606838 h 600075"/>
                <a:gd name="connsiteX2" fmla="*/ 420434 w 1095375"/>
                <a:gd name="connsiteY2" fmla="*/ 0 h 600075"/>
                <a:gd name="connsiteX3" fmla="*/ 1100900 w 1095375"/>
                <a:gd name="connsiteY3" fmla="*/ 0 h 600075"/>
              </a:gdLst>
              <a:ahLst/>
              <a:cxnLst>
                <a:cxn ang="0">
                  <a:pos x="connsiteX0" y="connsiteY0"/>
                </a:cxn>
                <a:cxn ang="0">
                  <a:pos x="connsiteX1" y="connsiteY1"/>
                </a:cxn>
                <a:cxn ang="0">
                  <a:pos x="connsiteX2" y="connsiteY2"/>
                </a:cxn>
                <a:cxn ang="0">
                  <a:pos x="connsiteX3" y="connsiteY3"/>
                </a:cxn>
              </a:cxnLst>
              <a:rect l="l" t="t" r="r" b="b"/>
              <a:pathLst>
                <a:path w="1095375" h="600075">
                  <a:moveTo>
                    <a:pt x="960692" y="606838"/>
                  </a:moveTo>
                  <a:lnTo>
                    <a:pt x="0" y="606838"/>
                  </a:lnTo>
                  <a:lnTo>
                    <a:pt x="420434" y="0"/>
                  </a:lnTo>
                  <a:lnTo>
                    <a:pt x="1100900" y="0"/>
                  </a:lnTo>
                  <a:close/>
                </a:path>
              </a:pathLst>
            </a:custGeom>
            <a:solidFill>
              <a:srgbClr val="E3EDFF"/>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C4306E74-8374-4CD8-835A-DDB81D22214C}"/>
                </a:ext>
              </a:extLst>
            </p:cNvPr>
            <p:cNvSpPr/>
            <p:nvPr/>
          </p:nvSpPr>
          <p:spPr>
            <a:xfrm>
              <a:off x="6426911" y="4267200"/>
              <a:ext cx="952500" cy="600075"/>
            </a:xfrm>
            <a:custGeom>
              <a:avLst/>
              <a:gdLst>
                <a:gd name="connsiteX0" fmla="*/ 960787 w 952500"/>
                <a:gd name="connsiteY0" fmla="*/ 606838 h 600075"/>
                <a:gd name="connsiteX1" fmla="*/ 0 w 952500"/>
                <a:gd name="connsiteY1" fmla="*/ 606838 h 600075"/>
                <a:gd name="connsiteX2" fmla="*/ 140208 w 952500"/>
                <a:gd name="connsiteY2" fmla="*/ 0 h 600075"/>
                <a:gd name="connsiteX3" fmla="*/ 820674 w 952500"/>
                <a:gd name="connsiteY3" fmla="*/ 0 h 600075"/>
              </a:gdLst>
              <a:ahLst/>
              <a:cxnLst>
                <a:cxn ang="0">
                  <a:pos x="connsiteX0" y="connsiteY0"/>
                </a:cxn>
                <a:cxn ang="0">
                  <a:pos x="connsiteX1" y="connsiteY1"/>
                </a:cxn>
                <a:cxn ang="0">
                  <a:pos x="connsiteX2" y="connsiteY2"/>
                </a:cxn>
                <a:cxn ang="0">
                  <a:pos x="connsiteX3" y="connsiteY3"/>
                </a:cxn>
              </a:cxnLst>
              <a:rect l="l" t="t" r="r" b="b"/>
              <a:pathLst>
                <a:path w="952500" h="600075">
                  <a:moveTo>
                    <a:pt x="960787" y="606838"/>
                  </a:moveTo>
                  <a:lnTo>
                    <a:pt x="0" y="606838"/>
                  </a:lnTo>
                  <a:lnTo>
                    <a:pt x="140208" y="0"/>
                  </a:lnTo>
                  <a:lnTo>
                    <a:pt x="820674" y="0"/>
                  </a:lnTo>
                  <a:close/>
                </a:path>
              </a:pathLst>
            </a:custGeom>
            <a:solidFill>
              <a:schemeClr val="accent1">
                <a:lumMod val="60000"/>
                <a:lumOff val="40000"/>
              </a:schemeClr>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C5C79A82-DFD4-481E-8DB0-5E49C8A8AA62}"/>
                </a:ext>
              </a:extLst>
            </p:cNvPr>
            <p:cNvSpPr/>
            <p:nvPr/>
          </p:nvSpPr>
          <p:spPr>
            <a:xfrm>
              <a:off x="7247585" y="4267200"/>
              <a:ext cx="1095375" cy="600075"/>
            </a:xfrm>
            <a:custGeom>
              <a:avLst/>
              <a:gdLst>
                <a:gd name="connsiteX0" fmla="*/ 1100899 w 1095375"/>
                <a:gd name="connsiteY0" fmla="*/ 606838 h 600075"/>
                <a:gd name="connsiteX1" fmla="*/ 140113 w 1095375"/>
                <a:gd name="connsiteY1" fmla="*/ 606838 h 600075"/>
                <a:gd name="connsiteX2" fmla="*/ 0 w 1095375"/>
                <a:gd name="connsiteY2" fmla="*/ 0 h 600075"/>
                <a:gd name="connsiteX3" fmla="*/ 680466 w 1095375"/>
                <a:gd name="connsiteY3" fmla="*/ 0 h 600075"/>
              </a:gdLst>
              <a:ahLst/>
              <a:cxnLst>
                <a:cxn ang="0">
                  <a:pos x="connsiteX0" y="connsiteY0"/>
                </a:cxn>
                <a:cxn ang="0">
                  <a:pos x="connsiteX1" y="connsiteY1"/>
                </a:cxn>
                <a:cxn ang="0">
                  <a:pos x="connsiteX2" y="connsiteY2"/>
                </a:cxn>
                <a:cxn ang="0">
                  <a:pos x="connsiteX3" y="connsiteY3"/>
                </a:cxn>
              </a:cxnLst>
              <a:rect l="l" t="t" r="r" b="b"/>
              <a:pathLst>
                <a:path w="1095375" h="600075">
                  <a:moveTo>
                    <a:pt x="1100899" y="606838"/>
                  </a:moveTo>
                  <a:lnTo>
                    <a:pt x="140113" y="606838"/>
                  </a:lnTo>
                  <a:lnTo>
                    <a:pt x="0" y="0"/>
                  </a:lnTo>
                  <a:lnTo>
                    <a:pt x="680466" y="0"/>
                  </a:lnTo>
                  <a:close/>
                </a:path>
              </a:pathLst>
            </a:custGeom>
            <a:solidFill>
              <a:srgbClr val="E3EDFF"/>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E7EF8967-5AA4-4531-B383-D3CF6DDBC3CC}"/>
                </a:ext>
              </a:extLst>
            </p:cNvPr>
            <p:cNvSpPr/>
            <p:nvPr/>
          </p:nvSpPr>
          <p:spPr>
            <a:xfrm>
              <a:off x="7928051" y="4267200"/>
              <a:ext cx="1381125" cy="600075"/>
            </a:xfrm>
            <a:custGeom>
              <a:avLst/>
              <a:gdLst>
                <a:gd name="connsiteX0" fmla="*/ 1381220 w 1381125"/>
                <a:gd name="connsiteY0" fmla="*/ 606838 h 600075"/>
                <a:gd name="connsiteX1" fmla="*/ 420433 w 1381125"/>
                <a:gd name="connsiteY1" fmla="*/ 606838 h 600075"/>
                <a:gd name="connsiteX2" fmla="*/ 0 w 1381125"/>
                <a:gd name="connsiteY2" fmla="*/ 0 h 600075"/>
                <a:gd name="connsiteX3" fmla="*/ 680371 w 1381125"/>
                <a:gd name="connsiteY3" fmla="*/ 0 h 600075"/>
              </a:gdLst>
              <a:ahLst/>
              <a:cxnLst>
                <a:cxn ang="0">
                  <a:pos x="connsiteX0" y="connsiteY0"/>
                </a:cxn>
                <a:cxn ang="0">
                  <a:pos x="connsiteX1" y="connsiteY1"/>
                </a:cxn>
                <a:cxn ang="0">
                  <a:pos x="connsiteX2" y="connsiteY2"/>
                </a:cxn>
                <a:cxn ang="0">
                  <a:pos x="connsiteX3" y="connsiteY3"/>
                </a:cxn>
              </a:cxnLst>
              <a:rect l="l" t="t" r="r" b="b"/>
              <a:pathLst>
                <a:path w="1381125" h="600075">
                  <a:moveTo>
                    <a:pt x="1381220" y="606838"/>
                  </a:moveTo>
                  <a:lnTo>
                    <a:pt x="420433" y="606838"/>
                  </a:lnTo>
                  <a:lnTo>
                    <a:pt x="0" y="0"/>
                  </a:lnTo>
                  <a:lnTo>
                    <a:pt x="680371" y="0"/>
                  </a:lnTo>
                  <a:close/>
                </a:path>
              </a:pathLst>
            </a:custGeom>
            <a:solidFill>
              <a:schemeClr val="accent1">
                <a:lumMod val="60000"/>
                <a:lumOff val="40000"/>
              </a:schemeClr>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F098DBB4-5BCA-408E-A644-71B6491F3767}"/>
                </a:ext>
              </a:extLst>
            </p:cNvPr>
            <p:cNvSpPr/>
            <p:nvPr/>
          </p:nvSpPr>
          <p:spPr>
            <a:xfrm>
              <a:off x="8608422" y="4267200"/>
              <a:ext cx="1657350" cy="600075"/>
            </a:xfrm>
            <a:custGeom>
              <a:avLst/>
              <a:gdLst>
                <a:gd name="connsiteX0" fmla="*/ 1661636 w 1657350"/>
                <a:gd name="connsiteY0" fmla="*/ 606838 h 600075"/>
                <a:gd name="connsiteX1" fmla="*/ 700850 w 1657350"/>
                <a:gd name="connsiteY1" fmla="*/ 606838 h 600075"/>
                <a:gd name="connsiteX2" fmla="*/ 0 w 1657350"/>
                <a:gd name="connsiteY2" fmla="*/ 0 h 600075"/>
                <a:gd name="connsiteX3" fmla="*/ 680466 w 1657350"/>
                <a:gd name="connsiteY3" fmla="*/ 0 h 600075"/>
              </a:gdLst>
              <a:ahLst/>
              <a:cxnLst>
                <a:cxn ang="0">
                  <a:pos x="connsiteX0" y="connsiteY0"/>
                </a:cxn>
                <a:cxn ang="0">
                  <a:pos x="connsiteX1" y="connsiteY1"/>
                </a:cxn>
                <a:cxn ang="0">
                  <a:pos x="connsiteX2" y="connsiteY2"/>
                </a:cxn>
                <a:cxn ang="0">
                  <a:pos x="connsiteX3" y="connsiteY3"/>
                </a:cxn>
              </a:cxnLst>
              <a:rect l="l" t="t" r="r" b="b"/>
              <a:pathLst>
                <a:path w="1657350" h="600075">
                  <a:moveTo>
                    <a:pt x="1661636" y="606838"/>
                  </a:moveTo>
                  <a:lnTo>
                    <a:pt x="700850" y="606838"/>
                  </a:lnTo>
                  <a:lnTo>
                    <a:pt x="0" y="0"/>
                  </a:lnTo>
                  <a:lnTo>
                    <a:pt x="680466" y="0"/>
                  </a:lnTo>
                  <a:close/>
                </a:path>
              </a:pathLst>
            </a:custGeom>
            <a:solidFill>
              <a:srgbClr val="E3EDFF"/>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6E0A6D2A-4D56-4D7B-A117-BAC33700DEE9}"/>
                </a:ext>
              </a:extLst>
            </p:cNvPr>
            <p:cNvSpPr/>
            <p:nvPr/>
          </p:nvSpPr>
          <p:spPr>
            <a:xfrm>
              <a:off x="4578013" y="6392037"/>
              <a:ext cx="3095625" cy="2667000"/>
            </a:xfrm>
            <a:custGeom>
              <a:avLst/>
              <a:gdLst>
                <a:gd name="connsiteX0" fmla="*/ 0 w 3095625"/>
                <a:gd name="connsiteY0" fmla="*/ 0 h 2667000"/>
                <a:gd name="connsiteX1" fmla="*/ 3098483 w 3095625"/>
                <a:gd name="connsiteY1" fmla="*/ 0 h 2667000"/>
                <a:gd name="connsiteX2" fmla="*/ 3098483 w 3095625"/>
                <a:gd name="connsiteY2" fmla="*/ 2669096 h 2667000"/>
                <a:gd name="connsiteX3" fmla="*/ 0 w 3095625"/>
                <a:gd name="connsiteY3" fmla="*/ 2669096 h 2667000"/>
              </a:gdLst>
              <a:ahLst/>
              <a:cxnLst>
                <a:cxn ang="0">
                  <a:pos x="connsiteX0" y="connsiteY0"/>
                </a:cxn>
                <a:cxn ang="0">
                  <a:pos x="connsiteX1" y="connsiteY1"/>
                </a:cxn>
                <a:cxn ang="0">
                  <a:pos x="connsiteX2" y="connsiteY2"/>
                </a:cxn>
                <a:cxn ang="0">
                  <a:pos x="connsiteX3" y="connsiteY3"/>
                </a:cxn>
              </a:cxnLst>
              <a:rect l="l" t="t" r="r" b="b"/>
              <a:pathLst>
                <a:path w="3095625" h="2667000">
                  <a:moveTo>
                    <a:pt x="0" y="0"/>
                  </a:moveTo>
                  <a:lnTo>
                    <a:pt x="3098483" y="0"/>
                  </a:lnTo>
                  <a:lnTo>
                    <a:pt x="3098483" y="2669096"/>
                  </a:lnTo>
                  <a:lnTo>
                    <a:pt x="0" y="2669096"/>
                  </a:lnTo>
                  <a:close/>
                </a:path>
              </a:pathLst>
            </a:custGeom>
            <a:solidFill>
              <a:srgbClr val="E3EDFF"/>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B28186DE-2BBE-4DAB-8F66-4D2A0EE515BB}"/>
                </a:ext>
              </a:extLst>
            </p:cNvPr>
            <p:cNvSpPr/>
            <p:nvPr/>
          </p:nvSpPr>
          <p:spPr>
            <a:xfrm>
              <a:off x="8033207" y="6392037"/>
              <a:ext cx="1095375" cy="2924175"/>
            </a:xfrm>
            <a:custGeom>
              <a:avLst/>
              <a:gdLst>
                <a:gd name="connsiteX0" fmla="*/ 0 w 1095375"/>
                <a:gd name="connsiteY0" fmla="*/ 0 h 2924175"/>
                <a:gd name="connsiteX1" fmla="*/ 1104042 w 1095375"/>
                <a:gd name="connsiteY1" fmla="*/ 0 h 2924175"/>
                <a:gd name="connsiteX2" fmla="*/ 1104042 w 1095375"/>
                <a:gd name="connsiteY2" fmla="*/ 2928938 h 2924175"/>
                <a:gd name="connsiteX3" fmla="*/ 0 w 1095375"/>
                <a:gd name="connsiteY3" fmla="*/ 2928938 h 2924175"/>
              </a:gdLst>
              <a:ahLst/>
              <a:cxnLst>
                <a:cxn ang="0">
                  <a:pos x="connsiteX0" y="connsiteY0"/>
                </a:cxn>
                <a:cxn ang="0">
                  <a:pos x="connsiteX1" y="connsiteY1"/>
                </a:cxn>
                <a:cxn ang="0">
                  <a:pos x="connsiteX2" y="connsiteY2"/>
                </a:cxn>
                <a:cxn ang="0">
                  <a:pos x="connsiteX3" y="connsiteY3"/>
                </a:cxn>
              </a:cxnLst>
              <a:rect l="l" t="t" r="r" b="b"/>
              <a:pathLst>
                <a:path w="1095375" h="2924175">
                  <a:moveTo>
                    <a:pt x="0" y="0"/>
                  </a:moveTo>
                  <a:lnTo>
                    <a:pt x="1104042" y="0"/>
                  </a:lnTo>
                  <a:lnTo>
                    <a:pt x="1104042" y="2928938"/>
                  </a:lnTo>
                  <a:lnTo>
                    <a:pt x="0" y="2928938"/>
                  </a:lnTo>
                  <a:close/>
                </a:path>
              </a:pathLst>
            </a:custGeom>
            <a:solidFill>
              <a:srgbClr val="E3EDFF"/>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E696C2C2-019D-436B-BBDC-B36FB94C449F}"/>
                </a:ext>
              </a:extLst>
            </p:cNvPr>
            <p:cNvSpPr/>
            <p:nvPr/>
          </p:nvSpPr>
          <p:spPr>
            <a:xfrm>
              <a:off x="8119027" y="7632192"/>
              <a:ext cx="142875" cy="142875"/>
            </a:xfrm>
            <a:custGeom>
              <a:avLst/>
              <a:gdLst>
                <a:gd name="connsiteX0" fmla="*/ 146876 w 142875"/>
                <a:gd name="connsiteY0" fmla="*/ 73438 h 142875"/>
                <a:gd name="connsiteX1" fmla="*/ 73438 w 142875"/>
                <a:gd name="connsiteY1" fmla="*/ 146875 h 142875"/>
                <a:gd name="connsiteX2" fmla="*/ 0 w 142875"/>
                <a:gd name="connsiteY2" fmla="*/ 73438 h 142875"/>
                <a:gd name="connsiteX3" fmla="*/ 73438 w 142875"/>
                <a:gd name="connsiteY3" fmla="*/ 0 h 142875"/>
                <a:gd name="connsiteX4" fmla="*/ 146876 w 142875"/>
                <a:gd name="connsiteY4" fmla="*/ 73438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6876" y="73438"/>
                  </a:moveTo>
                  <a:cubicBezTo>
                    <a:pt x="146876" y="113996"/>
                    <a:pt x="113997" y="146875"/>
                    <a:pt x="73438" y="146875"/>
                  </a:cubicBezTo>
                  <a:cubicBezTo>
                    <a:pt x="32879" y="146875"/>
                    <a:pt x="0" y="113996"/>
                    <a:pt x="0" y="73438"/>
                  </a:cubicBezTo>
                  <a:cubicBezTo>
                    <a:pt x="0" y="32879"/>
                    <a:pt x="32879" y="0"/>
                    <a:pt x="73438" y="0"/>
                  </a:cubicBezTo>
                  <a:cubicBezTo>
                    <a:pt x="113997" y="0"/>
                    <a:pt x="146876" y="32879"/>
                    <a:pt x="146876" y="73438"/>
                  </a:cubicBezTo>
                  <a:close/>
                </a:path>
              </a:pathLst>
            </a:custGeom>
            <a:solidFill>
              <a:srgbClr val="001149"/>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1EF883CE-6C14-4234-A44A-33362E927947}"/>
                </a:ext>
              </a:extLst>
            </p:cNvPr>
            <p:cNvSpPr/>
            <p:nvPr/>
          </p:nvSpPr>
          <p:spPr>
            <a:xfrm>
              <a:off x="4825187" y="6571774"/>
              <a:ext cx="962025" cy="962025"/>
            </a:xfrm>
            <a:custGeom>
              <a:avLst/>
              <a:gdLst>
                <a:gd name="connsiteX0" fmla="*/ 964025 w 962025"/>
                <a:gd name="connsiteY0" fmla="*/ 0 h 962025"/>
                <a:gd name="connsiteX1" fmla="*/ 0 w 962025"/>
                <a:gd name="connsiteY1" fmla="*/ 964025 h 962025"/>
                <a:gd name="connsiteX2" fmla="*/ 0 w 962025"/>
                <a:gd name="connsiteY2" fmla="*/ 663511 h 962025"/>
                <a:gd name="connsiteX3" fmla="*/ 663512 w 962025"/>
                <a:gd name="connsiteY3" fmla="*/ 0 h 962025"/>
              </a:gdLst>
              <a:ahLst/>
              <a:cxnLst>
                <a:cxn ang="0">
                  <a:pos x="connsiteX0" y="connsiteY0"/>
                </a:cxn>
                <a:cxn ang="0">
                  <a:pos x="connsiteX1" y="connsiteY1"/>
                </a:cxn>
                <a:cxn ang="0">
                  <a:pos x="connsiteX2" y="connsiteY2"/>
                </a:cxn>
                <a:cxn ang="0">
                  <a:pos x="connsiteX3" y="connsiteY3"/>
                </a:cxn>
              </a:cxnLst>
              <a:rect l="l" t="t" r="r" b="b"/>
              <a:pathLst>
                <a:path w="962025" h="962025">
                  <a:moveTo>
                    <a:pt x="964025" y="0"/>
                  </a:moveTo>
                  <a:lnTo>
                    <a:pt x="0" y="964025"/>
                  </a:lnTo>
                  <a:lnTo>
                    <a:pt x="0" y="663511"/>
                  </a:lnTo>
                  <a:lnTo>
                    <a:pt x="663512" y="0"/>
                  </a:lnTo>
                  <a:close/>
                </a:path>
              </a:pathLst>
            </a:custGeom>
            <a:solidFill>
              <a:srgbClr val="EDF3FC"/>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0C1802BF-E542-4473-95F9-187241B6B69B}"/>
                </a:ext>
              </a:extLst>
            </p:cNvPr>
            <p:cNvSpPr/>
            <p:nvPr/>
          </p:nvSpPr>
          <p:spPr>
            <a:xfrm>
              <a:off x="4825187" y="6571774"/>
              <a:ext cx="447675" cy="447675"/>
            </a:xfrm>
            <a:custGeom>
              <a:avLst/>
              <a:gdLst>
                <a:gd name="connsiteX0" fmla="*/ 456438 w 447675"/>
                <a:gd name="connsiteY0" fmla="*/ 0 h 447675"/>
                <a:gd name="connsiteX1" fmla="*/ 0 w 447675"/>
                <a:gd name="connsiteY1" fmla="*/ 456343 h 447675"/>
                <a:gd name="connsiteX2" fmla="*/ 0 w 447675"/>
                <a:gd name="connsiteY2" fmla="*/ 155924 h 447675"/>
                <a:gd name="connsiteX3" fmla="*/ 155924 w 447675"/>
                <a:gd name="connsiteY3" fmla="*/ 0 h 447675"/>
              </a:gdLst>
              <a:ahLst/>
              <a:cxnLst>
                <a:cxn ang="0">
                  <a:pos x="connsiteX0" y="connsiteY0"/>
                </a:cxn>
                <a:cxn ang="0">
                  <a:pos x="connsiteX1" y="connsiteY1"/>
                </a:cxn>
                <a:cxn ang="0">
                  <a:pos x="connsiteX2" y="connsiteY2"/>
                </a:cxn>
                <a:cxn ang="0">
                  <a:pos x="connsiteX3" y="connsiteY3"/>
                </a:cxn>
              </a:cxnLst>
              <a:rect l="l" t="t" r="r" b="b"/>
              <a:pathLst>
                <a:path w="447675" h="447675">
                  <a:moveTo>
                    <a:pt x="456438" y="0"/>
                  </a:moveTo>
                  <a:lnTo>
                    <a:pt x="0" y="456343"/>
                  </a:lnTo>
                  <a:lnTo>
                    <a:pt x="0" y="155924"/>
                  </a:lnTo>
                  <a:lnTo>
                    <a:pt x="155924" y="0"/>
                  </a:lnTo>
                  <a:close/>
                </a:path>
              </a:pathLst>
            </a:custGeom>
            <a:solidFill>
              <a:srgbClr val="EDF3FC"/>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7A1D839D-AD1A-4650-ABD9-8E6C3DF51524}"/>
                </a:ext>
              </a:extLst>
            </p:cNvPr>
            <p:cNvSpPr/>
            <p:nvPr/>
          </p:nvSpPr>
          <p:spPr>
            <a:xfrm>
              <a:off x="4825187" y="6571774"/>
              <a:ext cx="1466850" cy="1466850"/>
            </a:xfrm>
            <a:custGeom>
              <a:avLst/>
              <a:gdLst>
                <a:gd name="connsiteX0" fmla="*/ 1471613 w 1466850"/>
                <a:gd name="connsiteY0" fmla="*/ 0 h 1466850"/>
                <a:gd name="connsiteX1" fmla="*/ 0 w 1466850"/>
                <a:gd name="connsiteY1" fmla="*/ 1471613 h 1466850"/>
                <a:gd name="connsiteX2" fmla="*/ 0 w 1466850"/>
                <a:gd name="connsiteY2" fmla="*/ 1171099 h 1466850"/>
                <a:gd name="connsiteX3" fmla="*/ 1171099 w 1466850"/>
                <a:gd name="connsiteY3" fmla="*/ 0 h 1466850"/>
              </a:gdLst>
              <a:ahLst/>
              <a:cxnLst>
                <a:cxn ang="0">
                  <a:pos x="connsiteX0" y="connsiteY0"/>
                </a:cxn>
                <a:cxn ang="0">
                  <a:pos x="connsiteX1" y="connsiteY1"/>
                </a:cxn>
                <a:cxn ang="0">
                  <a:pos x="connsiteX2" y="connsiteY2"/>
                </a:cxn>
                <a:cxn ang="0">
                  <a:pos x="connsiteX3" y="connsiteY3"/>
                </a:cxn>
              </a:cxnLst>
              <a:rect l="l" t="t" r="r" b="b"/>
              <a:pathLst>
                <a:path w="1466850" h="1466850">
                  <a:moveTo>
                    <a:pt x="1471613" y="0"/>
                  </a:moveTo>
                  <a:lnTo>
                    <a:pt x="0" y="1471613"/>
                  </a:lnTo>
                  <a:lnTo>
                    <a:pt x="0" y="1171099"/>
                  </a:lnTo>
                  <a:lnTo>
                    <a:pt x="1171099" y="0"/>
                  </a:lnTo>
                  <a:close/>
                </a:path>
              </a:pathLst>
            </a:custGeom>
            <a:solidFill>
              <a:srgbClr val="EDF3FC"/>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111106D9-86B5-4862-8C48-C159F3FCF53E}"/>
                </a:ext>
              </a:extLst>
            </p:cNvPr>
            <p:cNvSpPr/>
            <p:nvPr/>
          </p:nvSpPr>
          <p:spPr>
            <a:xfrm>
              <a:off x="4484478" y="8975122"/>
              <a:ext cx="3276600" cy="142875"/>
            </a:xfrm>
            <a:custGeom>
              <a:avLst/>
              <a:gdLst>
                <a:gd name="connsiteX0" fmla="*/ 3210401 w 3276600"/>
                <a:gd name="connsiteY0" fmla="*/ 150495 h 142875"/>
                <a:gd name="connsiteX1" fmla="*/ 75248 w 3276600"/>
                <a:gd name="connsiteY1" fmla="*/ 150495 h 142875"/>
                <a:gd name="connsiteX2" fmla="*/ 0 w 3276600"/>
                <a:gd name="connsiteY2" fmla="*/ 75248 h 142875"/>
                <a:gd name="connsiteX3" fmla="*/ 0 w 3276600"/>
                <a:gd name="connsiteY3" fmla="*/ 75248 h 142875"/>
                <a:gd name="connsiteX4" fmla="*/ 75248 w 3276600"/>
                <a:gd name="connsiteY4" fmla="*/ 0 h 142875"/>
                <a:gd name="connsiteX5" fmla="*/ 3210401 w 3276600"/>
                <a:gd name="connsiteY5" fmla="*/ 0 h 142875"/>
                <a:gd name="connsiteX6" fmla="*/ 3285649 w 3276600"/>
                <a:gd name="connsiteY6" fmla="*/ 75248 h 142875"/>
                <a:gd name="connsiteX7" fmla="*/ 3285649 w 3276600"/>
                <a:gd name="connsiteY7" fmla="*/ 75248 h 142875"/>
                <a:gd name="connsiteX8" fmla="*/ 3210401 w 3276600"/>
                <a:gd name="connsiteY8" fmla="*/ 150495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6600" h="142875">
                  <a:moveTo>
                    <a:pt x="3210401" y="150495"/>
                  </a:moveTo>
                  <a:lnTo>
                    <a:pt x="75248" y="150495"/>
                  </a:lnTo>
                  <a:cubicBezTo>
                    <a:pt x="33719" y="150495"/>
                    <a:pt x="0" y="116777"/>
                    <a:pt x="0" y="75248"/>
                  </a:cubicBezTo>
                  <a:lnTo>
                    <a:pt x="0" y="75248"/>
                  </a:lnTo>
                  <a:cubicBezTo>
                    <a:pt x="0" y="33719"/>
                    <a:pt x="33719" y="0"/>
                    <a:pt x="75248" y="0"/>
                  </a:cubicBezTo>
                  <a:lnTo>
                    <a:pt x="3210401" y="0"/>
                  </a:lnTo>
                  <a:cubicBezTo>
                    <a:pt x="3251930" y="0"/>
                    <a:pt x="3285649" y="33719"/>
                    <a:pt x="3285649" y="75248"/>
                  </a:cubicBezTo>
                  <a:lnTo>
                    <a:pt x="3285649" y="75248"/>
                  </a:lnTo>
                  <a:cubicBezTo>
                    <a:pt x="3285649" y="116777"/>
                    <a:pt x="3251930" y="150495"/>
                    <a:pt x="3210401" y="150495"/>
                  </a:cubicBezTo>
                  <a:close/>
                </a:path>
              </a:pathLst>
            </a:custGeom>
            <a:solidFill>
              <a:schemeClr val="accent1"/>
            </a:solidFill>
            <a:ln w="9525" cap="flat">
              <a:noFill/>
              <a:prstDash val="solid"/>
              <a:miter/>
            </a:ln>
          </p:spPr>
          <p:txBody>
            <a:bodyPr rtlCol="0" anchor="ctr"/>
            <a:lstStyle/>
            <a:p>
              <a:endParaRPr lang="en-US"/>
            </a:p>
          </p:txBody>
        </p:sp>
      </p:grpSp>
      <p:sp>
        <p:nvSpPr>
          <p:cNvPr id="28" name="TextBox 27">
            <a:extLst>
              <a:ext uri="{FF2B5EF4-FFF2-40B4-BE49-F238E27FC236}">
                <a16:creationId xmlns:a16="http://schemas.microsoft.com/office/drawing/2014/main" id="{1AE23796-6E46-40F0-B1B1-6AC6C51490D7}"/>
              </a:ext>
            </a:extLst>
          </p:cNvPr>
          <p:cNvSpPr txBox="1"/>
          <p:nvPr/>
        </p:nvSpPr>
        <p:spPr>
          <a:xfrm>
            <a:off x="13437955" y="5693944"/>
            <a:ext cx="8349703" cy="3154710"/>
          </a:xfrm>
          <a:prstGeom prst="rect">
            <a:avLst/>
          </a:prstGeom>
          <a:noFill/>
        </p:spPr>
        <p:txBody>
          <a:bodyPr wrap="square" rtlCol="0">
            <a:spAutoFit/>
          </a:bodyPr>
          <a:lstStyle/>
          <a:p>
            <a:pPr lvl="0">
              <a:defRPr/>
            </a:pPr>
            <a:r>
              <a:rPr lang="en-US" sz="199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STORE</a:t>
            </a:r>
            <a:endParaRPr kumimoji="0" lang="en-US" sz="19900" b="1" i="0" u="none" strike="noStrike" kern="1200" cap="none" spc="0" normalizeH="0" baseline="0" noProof="0">
              <a:ln>
                <a:noFill/>
              </a:ln>
              <a:solidFill>
                <a:schemeClr val="accent1"/>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29" name="Group 28">
            <a:extLst>
              <a:ext uri="{FF2B5EF4-FFF2-40B4-BE49-F238E27FC236}">
                <a16:creationId xmlns:a16="http://schemas.microsoft.com/office/drawing/2014/main" id="{CDD58D8C-DF94-4743-B90B-B3D5E4657F78}"/>
              </a:ext>
            </a:extLst>
          </p:cNvPr>
          <p:cNvGrpSpPr/>
          <p:nvPr/>
        </p:nvGrpSpPr>
        <p:grpSpPr>
          <a:xfrm flipH="1">
            <a:off x="9189388" y="8569454"/>
            <a:ext cx="2794142" cy="3024661"/>
            <a:chOff x="10226579" y="4729162"/>
            <a:chExt cx="3928256" cy="4252341"/>
          </a:xfrm>
        </p:grpSpPr>
        <p:sp>
          <p:nvSpPr>
            <p:cNvPr id="30" name="Freeform: Shape 29">
              <a:extLst>
                <a:ext uri="{FF2B5EF4-FFF2-40B4-BE49-F238E27FC236}">
                  <a16:creationId xmlns:a16="http://schemas.microsoft.com/office/drawing/2014/main" id="{7159B55F-14C7-40E6-A35E-B450274AC26C}"/>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C58C9BEA-8853-4463-A71D-18E1F0BBF7A7}"/>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48F0708F-0579-45BD-A60B-AD6D744E94B6}"/>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A980C770-7EC2-41C0-98EA-19740646673B}"/>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7437FF6B-98EA-4A08-93B6-D4222393ECEA}"/>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2140A058-369C-401B-ACA4-FE9E9FD16596}"/>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81A30CE5-57C7-48DA-8A36-29BA6141B36E}"/>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1E524397-6A46-44B6-BF9E-420BE23BFBC4}"/>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3AF1C0FC-FD2A-442E-BA1C-FA74CEB654E8}"/>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3AF4ED2A-0209-4552-BF20-E155C2E690C9}"/>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E49D69F7-0517-48DB-857F-4A07BFAAF4CB}"/>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BE383D05-DCED-4BDE-A552-A51961AC3432}"/>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E41BAA00-45BF-4567-BE7D-81FC05BDBF0B}"/>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D67B04E9-2CFE-41D9-9A50-C4370760E331}"/>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81B3F103-6030-4D90-9DDC-6033190AB861}"/>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D5B9D04B-B720-48BB-B9B7-B9ACC34471D0}"/>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1E88C82F-B8B4-4B12-827D-079E3B420069}"/>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sp>
        <p:nvSpPr>
          <p:cNvPr id="47" name="TextBox 46">
            <a:extLst>
              <a:ext uri="{FF2B5EF4-FFF2-40B4-BE49-F238E27FC236}">
                <a16:creationId xmlns:a16="http://schemas.microsoft.com/office/drawing/2014/main" id="{72FA220E-ACD7-4791-BAC2-2C1EB586B289}"/>
              </a:ext>
            </a:extLst>
          </p:cNvPr>
          <p:cNvSpPr txBox="1"/>
          <p:nvPr/>
        </p:nvSpPr>
        <p:spPr>
          <a:xfrm>
            <a:off x="13610799" y="8732527"/>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48" name="Group 47">
            <a:extLst>
              <a:ext uri="{FF2B5EF4-FFF2-40B4-BE49-F238E27FC236}">
                <a16:creationId xmlns:a16="http://schemas.microsoft.com/office/drawing/2014/main" id="{FF6A083E-EE46-42E3-8EF6-156E066B91CA}"/>
              </a:ext>
            </a:extLst>
          </p:cNvPr>
          <p:cNvGrpSpPr/>
          <p:nvPr/>
        </p:nvGrpSpPr>
        <p:grpSpPr>
          <a:xfrm>
            <a:off x="13610799" y="10177518"/>
            <a:ext cx="3389550" cy="910495"/>
            <a:chOff x="13619696" y="9264814"/>
            <a:chExt cx="3105703" cy="910495"/>
          </a:xfrm>
        </p:grpSpPr>
        <p:sp>
          <p:nvSpPr>
            <p:cNvPr id="49" name="Rectangle: Rounded Corners 48">
              <a:extLst>
                <a:ext uri="{FF2B5EF4-FFF2-40B4-BE49-F238E27FC236}">
                  <a16:creationId xmlns:a16="http://schemas.microsoft.com/office/drawing/2014/main" id="{7A4F94CB-B538-408E-9A79-4D86BA6850D0}"/>
                </a:ext>
              </a:extLst>
            </p:cNvPr>
            <p:cNvSpPr/>
            <p:nvPr/>
          </p:nvSpPr>
          <p:spPr>
            <a:xfrm>
              <a:off x="13619696" y="9264814"/>
              <a:ext cx="3105703"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TextBox 49">
              <a:extLst>
                <a:ext uri="{FF2B5EF4-FFF2-40B4-BE49-F238E27FC236}">
                  <a16:creationId xmlns:a16="http://schemas.microsoft.com/office/drawing/2014/main" id="{12B39E11-4E90-447C-9DB8-15947546FA23}"/>
                </a:ext>
              </a:extLst>
            </p:cNvPr>
            <p:cNvSpPr txBox="1"/>
            <p:nvPr/>
          </p:nvSpPr>
          <p:spPr>
            <a:xfrm>
              <a:off x="13860145" y="9379056"/>
              <a:ext cx="2833211"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Store</a:t>
              </a:r>
            </a:p>
          </p:txBody>
        </p:sp>
      </p:grpSp>
    </p:spTree>
    <p:extLst>
      <p:ext uri="{BB962C8B-B14F-4D97-AF65-F5344CB8AC3E}">
        <p14:creationId xmlns:p14="http://schemas.microsoft.com/office/powerpoint/2010/main" val="285026470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700" fill="hold"/>
                                            <p:tgtEl>
                                              <p:spTgt spid="3"/>
                                            </p:tgtEl>
                                            <p:attrNameLst>
                                              <p:attrName>ppt_w</p:attrName>
                                            </p:attrNameLst>
                                          </p:cBhvr>
                                          <p:tavLst>
                                            <p:tav tm="0">
                                              <p:val>
                                                <p:fltVal val="0"/>
                                              </p:val>
                                            </p:tav>
                                            <p:tav tm="100000">
                                              <p:val>
                                                <p:strVal val="#ppt_w"/>
                                              </p:val>
                                            </p:tav>
                                          </p:tavLst>
                                        </p:anim>
                                        <p:anim calcmode="lin" valueType="num">
                                          <p:cBhvr>
                                            <p:cTn id="8" dur="700" fill="hold"/>
                                            <p:tgtEl>
                                              <p:spTgt spid="3"/>
                                            </p:tgtEl>
                                            <p:attrNameLst>
                                              <p:attrName>ppt_h</p:attrName>
                                            </p:attrNameLst>
                                          </p:cBhvr>
                                          <p:tavLst>
                                            <p:tav tm="0">
                                              <p:val>
                                                <p:fltVal val="0"/>
                                              </p:val>
                                            </p:tav>
                                            <p:tav tm="100000">
                                              <p:val>
                                                <p:strVal val="#ppt_h"/>
                                              </p:val>
                                            </p:tav>
                                          </p:tavLst>
                                        </p:anim>
                                        <p:anim calcmode="lin" valueType="num">
                                          <p:cBhvr>
                                            <p:cTn id="9" dur="700" fill="hold"/>
                                            <p:tgtEl>
                                              <p:spTgt spid="3"/>
                                            </p:tgtEl>
                                            <p:attrNameLst>
                                              <p:attrName>style.rotation</p:attrName>
                                            </p:attrNameLst>
                                          </p:cBhvr>
                                          <p:tavLst>
                                            <p:tav tm="0">
                                              <p:val>
                                                <p:fltVal val="360"/>
                                              </p:val>
                                            </p:tav>
                                            <p:tav tm="100000">
                                              <p:val>
                                                <p:fltVal val="0"/>
                                              </p:val>
                                            </p:tav>
                                          </p:tavLst>
                                        </p:anim>
                                        <p:animEffect transition="in" filter="fade">
                                          <p:cBhvr>
                                            <p:cTn id="10" dur="700"/>
                                            <p:tgtEl>
                                              <p:spTgt spid="3"/>
                                            </p:tgtEl>
                                          </p:cBhvr>
                                        </p:animEffect>
                                      </p:childTnLst>
                                    </p:cTn>
                                  </p:par>
                                  <p:par>
                                    <p:cTn id="11" presetID="2" presetClass="entr" presetSubtype="1" fill="hold" nodeType="withEffect" p14:presetBounceEnd="76000">
                                      <p:stCondLst>
                                        <p:cond delay="100"/>
                                      </p:stCondLst>
                                      <p:childTnLst>
                                        <p:set>
                                          <p:cBhvr>
                                            <p:cTn id="12" dur="1" fill="hold">
                                              <p:stCondLst>
                                                <p:cond delay="0"/>
                                              </p:stCondLst>
                                            </p:cTn>
                                            <p:tgtEl>
                                              <p:spTgt spid="5"/>
                                            </p:tgtEl>
                                            <p:attrNameLst>
                                              <p:attrName>style.visibility</p:attrName>
                                            </p:attrNameLst>
                                          </p:cBhvr>
                                          <p:to>
                                            <p:strVal val="visible"/>
                                          </p:to>
                                        </p:set>
                                        <p:anim calcmode="lin" valueType="num" p14:bounceEnd="76000">
                                          <p:cBhvr additive="base">
                                            <p:cTn id="13" dur="2500" fill="hold"/>
                                            <p:tgtEl>
                                              <p:spTgt spid="5"/>
                                            </p:tgtEl>
                                            <p:attrNameLst>
                                              <p:attrName>ppt_x</p:attrName>
                                            </p:attrNameLst>
                                          </p:cBhvr>
                                          <p:tavLst>
                                            <p:tav tm="0">
                                              <p:val>
                                                <p:strVal val="#ppt_x"/>
                                              </p:val>
                                            </p:tav>
                                            <p:tav tm="100000">
                                              <p:val>
                                                <p:strVal val="#ppt_x"/>
                                              </p:val>
                                            </p:tav>
                                          </p:tavLst>
                                        </p:anim>
                                        <p:anim calcmode="lin" valueType="num" p14:bounceEnd="76000">
                                          <p:cBhvr additive="base">
                                            <p:cTn id="14" dur="2500" fill="hold"/>
                                            <p:tgtEl>
                                              <p:spTgt spid="5"/>
                                            </p:tgtEl>
                                            <p:attrNameLst>
                                              <p:attrName>ppt_y</p:attrName>
                                            </p:attrNameLst>
                                          </p:cBhvr>
                                          <p:tavLst>
                                            <p:tav tm="0">
                                              <p:val>
                                                <p:strVal val="0-#ppt_h/2"/>
                                              </p:val>
                                            </p:tav>
                                            <p:tav tm="100000">
                                              <p:val>
                                                <p:strVal val="#ppt_y"/>
                                              </p:val>
                                            </p:tav>
                                          </p:tavLst>
                                        </p:anim>
                                      </p:childTnLst>
                                    </p:cTn>
                                  </p:par>
                                  <p:par>
                                    <p:cTn id="15" presetID="2" presetClass="entr" presetSubtype="1" fill="hold" nodeType="withEffect" p14:presetBounceEnd="76000">
                                      <p:stCondLst>
                                        <p:cond delay="200"/>
                                      </p:stCondLst>
                                      <p:childTnLst>
                                        <p:set>
                                          <p:cBhvr>
                                            <p:cTn id="16" dur="1" fill="hold">
                                              <p:stCondLst>
                                                <p:cond delay="0"/>
                                              </p:stCondLst>
                                            </p:cTn>
                                            <p:tgtEl>
                                              <p:spTgt spid="29"/>
                                            </p:tgtEl>
                                            <p:attrNameLst>
                                              <p:attrName>style.visibility</p:attrName>
                                            </p:attrNameLst>
                                          </p:cBhvr>
                                          <p:to>
                                            <p:strVal val="visible"/>
                                          </p:to>
                                        </p:set>
                                        <p:anim calcmode="lin" valueType="num" p14:bounceEnd="76000">
                                          <p:cBhvr additive="base">
                                            <p:cTn id="17" dur="2500" fill="hold"/>
                                            <p:tgtEl>
                                              <p:spTgt spid="29"/>
                                            </p:tgtEl>
                                            <p:attrNameLst>
                                              <p:attrName>ppt_x</p:attrName>
                                            </p:attrNameLst>
                                          </p:cBhvr>
                                          <p:tavLst>
                                            <p:tav tm="0">
                                              <p:val>
                                                <p:strVal val="#ppt_x"/>
                                              </p:val>
                                            </p:tav>
                                            <p:tav tm="100000">
                                              <p:val>
                                                <p:strVal val="#ppt_x"/>
                                              </p:val>
                                            </p:tav>
                                          </p:tavLst>
                                        </p:anim>
                                        <p:anim calcmode="lin" valueType="num" p14:bounceEnd="76000">
                                          <p:cBhvr additive="base">
                                            <p:cTn id="18" dur="2500" fill="hold"/>
                                            <p:tgtEl>
                                              <p:spTgt spid="29"/>
                                            </p:tgtEl>
                                            <p:attrNameLst>
                                              <p:attrName>ppt_y</p:attrName>
                                            </p:attrNameLst>
                                          </p:cBhvr>
                                          <p:tavLst>
                                            <p:tav tm="0">
                                              <p:val>
                                                <p:strVal val="0-#ppt_h/2"/>
                                              </p:val>
                                            </p:tav>
                                            <p:tav tm="100000">
                                              <p:val>
                                                <p:strVal val="#ppt_y"/>
                                              </p:val>
                                            </p:tav>
                                          </p:tavLst>
                                        </p:anim>
                                      </p:childTnLst>
                                    </p:cTn>
                                  </p:par>
                                  <p:par>
                                    <p:cTn id="19" presetID="2" presetClass="entr" presetSubtype="1" fill="hold" nodeType="withEffect" p14:presetBounceEnd="76000">
                                      <p:stCondLst>
                                        <p:cond delay="300"/>
                                      </p:stCondLst>
                                      <p:childTnLst>
                                        <p:set>
                                          <p:cBhvr>
                                            <p:cTn id="20" dur="1" fill="hold">
                                              <p:stCondLst>
                                                <p:cond delay="0"/>
                                              </p:stCondLst>
                                            </p:cTn>
                                            <p:tgtEl>
                                              <p:spTgt spid="4"/>
                                            </p:tgtEl>
                                            <p:attrNameLst>
                                              <p:attrName>style.visibility</p:attrName>
                                            </p:attrNameLst>
                                          </p:cBhvr>
                                          <p:to>
                                            <p:strVal val="visible"/>
                                          </p:to>
                                        </p:set>
                                        <p:anim calcmode="lin" valueType="num" p14:bounceEnd="76000">
                                          <p:cBhvr additive="base">
                                            <p:cTn id="21" dur="2500" fill="hold"/>
                                            <p:tgtEl>
                                              <p:spTgt spid="4"/>
                                            </p:tgtEl>
                                            <p:attrNameLst>
                                              <p:attrName>ppt_x</p:attrName>
                                            </p:attrNameLst>
                                          </p:cBhvr>
                                          <p:tavLst>
                                            <p:tav tm="0">
                                              <p:val>
                                                <p:strVal val="#ppt_x"/>
                                              </p:val>
                                            </p:tav>
                                            <p:tav tm="100000">
                                              <p:val>
                                                <p:strVal val="#ppt_x"/>
                                              </p:val>
                                            </p:tav>
                                          </p:tavLst>
                                        </p:anim>
                                        <p:anim calcmode="lin" valueType="num" p14:bounceEnd="76000">
                                          <p:cBhvr additive="base">
                                            <p:cTn id="22" dur="2500" fill="hold"/>
                                            <p:tgtEl>
                                              <p:spTgt spid="4"/>
                                            </p:tgtEl>
                                            <p:attrNameLst>
                                              <p:attrName>ppt_y</p:attrName>
                                            </p:attrNameLst>
                                          </p:cBhvr>
                                          <p:tavLst>
                                            <p:tav tm="0">
                                              <p:val>
                                                <p:strVal val="0-#ppt_h/2"/>
                                              </p:val>
                                            </p:tav>
                                            <p:tav tm="100000">
                                              <p:val>
                                                <p:strVal val="#ppt_y"/>
                                              </p:val>
                                            </p:tav>
                                          </p:tavLst>
                                        </p:anim>
                                      </p:childTnLst>
                                    </p:cTn>
                                  </p:par>
                                  <p:par>
                                    <p:cTn id="23" presetID="49" presetClass="entr" presetSubtype="0" decel="100000" fill="hold" grpId="0" nodeType="with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700" fill="hold"/>
                                            <p:tgtEl>
                                              <p:spTgt spid="2"/>
                                            </p:tgtEl>
                                            <p:attrNameLst>
                                              <p:attrName>ppt_w</p:attrName>
                                            </p:attrNameLst>
                                          </p:cBhvr>
                                          <p:tavLst>
                                            <p:tav tm="0">
                                              <p:val>
                                                <p:fltVal val="0"/>
                                              </p:val>
                                            </p:tav>
                                            <p:tav tm="100000">
                                              <p:val>
                                                <p:strVal val="#ppt_w"/>
                                              </p:val>
                                            </p:tav>
                                          </p:tavLst>
                                        </p:anim>
                                        <p:anim calcmode="lin" valueType="num">
                                          <p:cBhvr>
                                            <p:cTn id="26" dur="700" fill="hold"/>
                                            <p:tgtEl>
                                              <p:spTgt spid="2"/>
                                            </p:tgtEl>
                                            <p:attrNameLst>
                                              <p:attrName>ppt_h</p:attrName>
                                            </p:attrNameLst>
                                          </p:cBhvr>
                                          <p:tavLst>
                                            <p:tav tm="0">
                                              <p:val>
                                                <p:fltVal val="0"/>
                                              </p:val>
                                            </p:tav>
                                            <p:tav tm="100000">
                                              <p:val>
                                                <p:strVal val="#ppt_h"/>
                                              </p:val>
                                            </p:tav>
                                          </p:tavLst>
                                        </p:anim>
                                        <p:anim calcmode="lin" valueType="num">
                                          <p:cBhvr>
                                            <p:cTn id="27" dur="700" fill="hold"/>
                                            <p:tgtEl>
                                              <p:spTgt spid="2"/>
                                            </p:tgtEl>
                                            <p:attrNameLst>
                                              <p:attrName>style.rotation</p:attrName>
                                            </p:attrNameLst>
                                          </p:cBhvr>
                                          <p:tavLst>
                                            <p:tav tm="0">
                                              <p:val>
                                                <p:fltVal val="360"/>
                                              </p:val>
                                            </p:tav>
                                            <p:tav tm="100000">
                                              <p:val>
                                                <p:fltVal val="0"/>
                                              </p:val>
                                            </p:tav>
                                          </p:tavLst>
                                        </p:anim>
                                        <p:animEffect transition="in" filter="fade">
                                          <p:cBhvr>
                                            <p:cTn id="28" dur="700"/>
                                            <p:tgtEl>
                                              <p:spTgt spid="2"/>
                                            </p:tgtEl>
                                          </p:cBhvr>
                                        </p:animEffect>
                                      </p:childTnLst>
                                    </p:cTn>
                                  </p:par>
                                  <p:par>
                                    <p:cTn id="29" presetID="2" presetClass="entr" presetSubtype="4" fill="hold" grpId="0" nodeType="withEffect" p14:presetBounceEnd="76000">
                                      <p:stCondLst>
                                        <p:cond delay="100"/>
                                      </p:stCondLst>
                                      <p:childTnLst>
                                        <p:set>
                                          <p:cBhvr>
                                            <p:cTn id="30" dur="1" fill="hold">
                                              <p:stCondLst>
                                                <p:cond delay="0"/>
                                              </p:stCondLst>
                                            </p:cTn>
                                            <p:tgtEl>
                                              <p:spTgt spid="28"/>
                                            </p:tgtEl>
                                            <p:attrNameLst>
                                              <p:attrName>style.visibility</p:attrName>
                                            </p:attrNameLst>
                                          </p:cBhvr>
                                          <p:to>
                                            <p:strVal val="visible"/>
                                          </p:to>
                                        </p:set>
                                        <p:anim calcmode="lin" valueType="num" p14:bounceEnd="76000">
                                          <p:cBhvr additive="base">
                                            <p:cTn id="31" dur="2500" fill="hold"/>
                                            <p:tgtEl>
                                              <p:spTgt spid="28"/>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2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200"/>
                                      </p:stCondLst>
                                      <p:childTnLst>
                                        <p:set>
                                          <p:cBhvr>
                                            <p:cTn id="34" dur="1" fill="hold">
                                              <p:stCondLst>
                                                <p:cond delay="0"/>
                                              </p:stCondLst>
                                            </p:cTn>
                                            <p:tgtEl>
                                              <p:spTgt spid="47"/>
                                            </p:tgtEl>
                                            <p:attrNameLst>
                                              <p:attrName>style.visibility</p:attrName>
                                            </p:attrNameLst>
                                          </p:cBhvr>
                                          <p:to>
                                            <p:strVal val="visible"/>
                                          </p:to>
                                        </p:set>
                                        <p:anim calcmode="lin" valueType="num" p14:bounceEnd="76000">
                                          <p:cBhvr additive="base">
                                            <p:cTn id="35" dur="2500" fill="hold"/>
                                            <p:tgtEl>
                                              <p:spTgt spid="47"/>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47"/>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76000">
                                      <p:stCondLst>
                                        <p:cond delay="300"/>
                                      </p:stCondLst>
                                      <p:childTnLst>
                                        <p:set>
                                          <p:cBhvr>
                                            <p:cTn id="38" dur="1" fill="hold">
                                              <p:stCondLst>
                                                <p:cond delay="0"/>
                                              </p:stCondLst>
                                            </p:cTn>
                                            <p:tgtEl>
                                              <p:spTgt spid="48"/>
                                            </p:tgtEl>
                                            <p:attrNameLst>
                                              <p:attrName>style.visibility</p:attrName>
                                            </p:attrNameLst>
                                          </p:cBhvr>
                                          <p:to>
                                            <p:strVal val="visible"/>
                                          </p:to>
                                        </p:set>
                                        <p:anim calcmode="lin" valueType="num" p14:bounceEnd="76000">
                                          <p:cBhvr additive="base">
                                            <p:cTn id="39" dur="2500" fill="hold"/>
                                            <p:tgtEl>
                                              <p:spTgt spid="48"/>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28" grpId="0"/>
          <p:bldP spid="4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700" fill="hold"/>
                                            <p:tgtEl>
                                              <p:spTgt spid="3"/>
                                            </p:tgtEl>
                                            <p:attrNameLst>
                                              <p:attrName>ppt_w</p:attrName>
                                            </p:attrNameLst>
                                          </p:cBhvr>
                                          <p:tavLst>
                                            <p:tav tm="0">
                                              <p:val>
                                                <p:fltVal val="0"/>
                                              </p:val>
                                            </p:tav>
                                            <p:tav tm="100000">
                                              <p:val>
                                                <p:strVal val="#ppt_w"/>
                                              </p:val>
                                            </p:tav>
                                          </p:tavLst>
                                        </p:anim>
                                        <p:anim calcmode="lin" valueType="num">
                                          <p:cBhvr>
                                            <p:cTn id="8" dur="700" fill="hold"/>
                                            <p:tgtEl>
                                              <p:spTgt spid="3"/>
                                            </p:tgtEl>
                                            <p:attrNameLst>
                                              <p:attrName>ppt_h</p:attrName>
                                            </p:attrNameLst>
                                          </p:cBhvr>
                                          <p:tavLst>
                                            <p:tav tm="0">
                                              <p:val>
                                                <p:fltVal val="0"/>
                                              </p:val>
                                            </p:tav>
                                            <p:tav tm="100000">
                                              <p:val>
                                                <p:strVal val="#ppt_h"/>
                                              </p:val>
                                            </p:tav>
                                          </p:tavLst>
                                        </p:anim>
                                        <p:anim calcmode="lin" valueType="num">
                                          <p:cBhvr>
                                            <p:cTn id="9" dur="700" fill="hold"/>
                                            <p:tgtEl>
                                              <p:spTgt spid="3"/>
                                            </p:tgtEl>
                                            <p:attrNameLst>
                                              <p:attrName>style.rotation</p:attrName>
                                            </p:attrNameLst>
                                          </p:cBhvr>
                                          <p:tavLst>
                                            <p:tav tm="0">
                                              <p:val>
                                                <p:fltVal val="360"/>
                                              </p:val>
                                            </p:tav>
                                            <p:tav tm="100000">
                                              <p:val>
                                                <p:fltVal val="0"/>
                                              </p:val>
                                            </p:tav>
                                          </p:tavLst>
                                        </p:anim>
                                        <p:animEffect transition="in" filter="fade">
                                          <p:cBhvr>
                                            <p:cTn id="10" dur="700"/>
                                            <p:tgtEl>
                                              <p:spTgt spid="3"/>
                                            </p:tgtEl>
                                          </p:cBhvr>
                                        </p:animEffect>
                                      </p:childTnLst>
                                    </p:cTn>
                                  </p:par>
                                  <p:par>
                                    <p:cTn id="11" presetID="2" presetClass="entr" presetSubtype="1" fill="hold" nodeType="withEffect">
                                      <p:stCondLst>
                                        <p:cond delay="1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2500" fill="hold"/>
                                            <p:tgtEl>
                                              <p:spTgt spid="5"/>
                                            </p:tgtEl>
                                            <p:attrNameLst>
                                              <p:attrName>ppt_x</p:attrName>
                                            </p:attrNameLst>
                                          </p:cBhvr>
                                          <p:tavLst>
                                            <p:tav tm="0">
                                              <p:val>
                                                <p:strVal val="#ppt_x"/>
                                              </p:val>
                                            </p:tav>
                                            <p:tav tm="100000">
                                              <p:val>
                                                <p:strVal val="#ppt_x"/>
                                              </p:val>
                                            </p:tav>
                                          </p:tavLst>
                                        </p:anim>
                                        <p:anim calcmode="lin" valueType="num">
                                          <p:cBhvr additive="base">
                                            <p:cTn id="14" dur="2500" fill="hold"/>
                                            <p:tgtEl>
                                              <p:spTgt spid="5"/>
                                            </p:tgtEl>
                                            <p:attrNameLst>
                                              <p:attrName>ppt_y</p:attrName>
                                            </p:attrNameLst>
                                          </p:cBhvr>
                                          <p:tavLst>
                                            <p:tav tm="0">
                                              <p:val>
                                                <p:strVal val="0-#ppt_h/2"/>
                                              </p:val>
                                            </p:tav>
                                            <p:tav tm="100000">
                                              <p:val>
                                                <p:strVal val="#ppt_y"/>
                                              </p:val>
                                            </p:tav>
                                          </p:tavLst>
                                        </p:anim>
                                      </p:childTnLst>
                                    </p:cTn>
                                  </p:par>
                                  <p:par>
                                    <p:cTn id="15" presetID="2" presetClass="entr" presetSubtype="1" fill="hold" nodeType="withEffect">
                                      <p:stCondLst>
                                        <p:cond delay="200"/>
                                      </p:stCondLst>
                                      <p:childTnLst>
                                        <p:set>
                                          <p:cBhvr>
                                            <p:cTn id="16" dur="1" fill="hold">
                                              <p:stCondLst>
                                                <p:cond delay="0"/>
                                              </p:stCondLst>
                                            </p:cTn>
                                            <p:tgtEl>
                                              <p:spTgt spid="29"/>
                                            </p:tgtEl>
                                            <p:attrNameLst>
                                              <p:attrName>style.visibility</p:attrName>
                                            </p:attrNameLst>
                                          </p:cBhvr>
                                          <p:to>
                                            <p:strVal val="visible"/>
                                          </p:to>
                                        </p:set>
                                        <p:anim calcmode="lin" valueType="num">
                                          <p:cBhvr additive="base">
                                            <p:cTn id="17" dur="2500" fill="hold"/>
                                            <p:tgtEl>
                                              <p:spTgt spid="29"/>
                                            </p:tgtEl>
                                            <p:attrNameLst>
                                              <p:attrName>ppt_x</p:attrName>
                                            </p:attrNameLst>
                                          </p:cBhvr>
                                          <p:tavLst>
                                            <p:tav tm="0">
                                              <p:val>
                                                <p:strVal val="#ppt_x"/>
                                              </p:val>
                                            </p:tav>
                                            <p:tav tm="100000">
                                              <p:val>
                                                <p:strVal val="#ppt_x"/>
                                              </p:val>
                                            </p:tav>
                                          </p:tavLst>
                                        </p:anim>
                                        <p:anim calcmode="lin" valueType="num">
                                          <p:cBhvr additive="base">
                                            <p:cTn id="18" dur="2500" fill="hold"/>
                                            <p:tgtEl>
                                              <p:spTgt spid="29"/>
                                            </p:tgtEl>
                                            <p:attrNameLst>
                                              <p:attrName>ppt_y</p:attrName>
                                            </p:attrNameLst>
                                          </p:cBhvr>
                                          <p:tavLst>
                                            <p:tav tm="0">
                                              <p:val>
                                                <p:strVal val="0-#ppt_h/2"/>
                                              </p:val>
                                            </p:tav>
                                            <p:tav tm="100000">
                                              <p:val>
                                                <p:strVal val="#ppt_y"/>
                                              </p:val>
                                            </p:tav>
                                          </p:tavLst>
                                        </p:anim>
                                      </p:childTnLst>
                                    </p:cTn>
                                  </p:par>
                                  <p:par>
                                    <p:cTn id="19" presetID="2" presetClass="entr" presetSubtype="1" fill="hold" nodeType="withEffect">
                                      <p:stCondLst>
                                        <p:cond delay="300"/>
                                      </p:stCondLst>
                                      <p:childTnLst>
                                        <p:set>
                                          <p:cBhvr>
                                            <p:cTn id="20" dur="1" fill="hold">
                                              <p:stCondLst>
                                                <p:cond delay="0"/>
                                              </p:stCondLst>
                                            </p:cTn>
                                            <p:tgtEl>
                                              <p:spTgt spid="4"/>
                                            </p:tgtEl>
                                            <p:attrNameLst>
                                              <p:attrName>style.visibility</p:attrName>
                                            </p:attrNameLst>
                                          </p:cBhvr>
                                          <p:to>
                                            <p:strVal val="visible"/>
                                          </p:to>
                                        </p:set>
                                        <p:anim calcmode="lin" valueType="num">
                                          <p:cBhvr additive="base">
                                            <p:cTn id="21" dur="2500" fill="hold"/>
                                            <p:tgtEl>
                                              <p:spTgt spid="4"/>
                                            </p:tgtEl>
                                            <p:attrNameLst>
                                              <p:attrName>ppt_x</p:attrName>
                                            </p:attrNameLst>
                                          </p:cBhvr>
                                          <p:tavLst>
                                            <p:tav tm="0">
                                              <p:val>
                                                <p:strVal val="#ppt_x"/>
                                              </p:val>
                                            </p:tav>
                                            <p:tav tm="100000">
                                              <p:val>
                                                <p:strVal val="#ppt_x"/>
                                              </p:val>
                                            </p:tav>
                                          </p:tavLst>
                                        </p:anim>
                                        <p:anim calcmode="lin" valueType="num">
                                          <p:cBhvr additive="base">
                                            <p:cTn id="22" dur="2500" fill="hold"/>
                                            <p:tgtEl>
                                              <p:spTgt spid="4"/>
                                            </p:tgtEl>
                                            <p:attrNameLst>
                                              <p:attrName>ppt_y</p:attrName>
                                            </p:attrNameLst>
                                          </p:cBhvr>
                                          <p:tavLst>
                                            <p:tav tm="0">
                                              <p:val>
                                                <p:strVal val="0-#ppt_h/2"/>
                                              </p:val>
                                            </p:tav>
                                            <p:tav tm="100000">
                                              <p:val>
                                                <p:strVal val="#ppt_y"/>
                                              </p:val>
                                            </p:tav>
                                          </p:tavLst>
                                        </p:anim>
                                      </p:childTnLst>
                                    </p:cTn>
                                  </p:par>
                                  <p:par>
                                    <p:cTn id="23" presetID="49" presetClass="entr" presetSubtype="0" decel="100000" fill="hold" grpId="0" nodeType="with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700" fill="hold"/>
                                            <p:tgtEl>
                                              <p:spTgt spid="2"/>
                                            </p:tgtEl>
                                            <p:attrNameLst>
                                              <p:attrName>ppt_w</p:attrName>
                                            </p:attrNameLst>
                                          </p:cBhvr>
                                          <p:tavLst>
                                            <p:tav tm="0">
                                              <p:val>
                                                <p:fltVal val="0"/>
                                              </p:val>
                                            </p:tav>
                                            <p:tav tm="100000">
                                              <p:val>
                                                <p:strVal val="#ppt_w"/>
                                              </p:val>
                                            </p:tav>
                                          </p:tavLst>
                                        </p:anim>
                                        <p:anim calcmode="lin" valueType="num">
                                          <p:cBhvr>
                                            <p:cTn id="26" dur="700" fill="hold"/>
                                            <p:tgtEl>
                                              <p:spTgt spid="2"/>
                                            </p:tgtEl>
                                            <p:attrNameLst>
                                              <p:attrName>ppt_h</p:attrName>
                                            </p:attrNameLst>
                                          </p:cBhvr>
                                          <p:tavLst>
                                            <p:tav tm="0">
                                              <p:val>
                                                <p:fltVal val="0"/>
                                              </p:val>
                                            </p:tav>
                                            <p:tav tm="100000">
                                              <p:val>
                                                <p:strVal val="#ppt_h"/>
                                              </p:val>
                                            </p:tav>
                                          </p:tavLst>
                                        </p:anim>
                                        <p:anim calcmode="lin" valueType="num">
                                          <p:cBhvr>
                                            <p:cTn id="27" dur="700" fill="hold"/>
                                            <p:tgtEl>
                                              <p:spTgt spid="2"/>
                                            </p:tgtEl>
                                            <p:attrNameLst>
                                              <p:attrName>style.rotation</p:attrName>
                                            </p:attrNameLst>
                                          </p:cBhvr>
                                          <p:tavLst>
                                            <p:tav tm="0">
                                              <p:val>
                                                <p:fltVal val="360"/>
                                              </p:val>
                                            </p:tav>
                                            <p:tav tm="100000">
                                              <p:val>
                                                <p:fltVal val="0"/>
                                              </p:val>
                                            </p:tav>
                                          </p:tavLst>
                                        </p:anim>
                                        <p:animEffect transition="in" filter="fade">
                                          <p:cBhvr>
                                            <p:cTn id="28" dur="700"/>
                                            <p:tgtEl>
                                              <p:spTgt spid="2"/>
                                            </p:tgtEl>
                                          </p:cBhvr>
                                        </p:animEffect>
                                      </p:childTnLst>
                                    </p:cTn>
                                  </p:par>
                                  <p:par>
                                    <p:cTn id="29" presetID="2" presetClass="entr" presetSubtype="4" fill="hold" grpId="0" nodeType="withEffect">
                                      <p:stCondLst>
                                        <p:cond delay="10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2500" fill="hold"/>
                                            <p:tgtEl>
                                              <p:spTgt spid="28"/>
                                            </p:tgtEl>
                                            <p:attrNameLst>
                                              <p:attrName>ppt_x</p:attrName>
                                            </p:attrNameLst>
                                          </p:cBhvr>
                                          <p:tavLst>
                                            <p:tav tm="0">
                                              <p:val>
                                                <p:strVal val="#ppt_x"/>
                                              </p:val>
                                            </p:tav>
                                            <p:tav tm="100000">
                                              <p:val>
                                                <p:strVal val="#ppt_x"/>
                                              </p:val>
                                            </p:tav>
                                          </p:tavLst>
                                        </p:anim>
                                        <p:anim calcmode="lin" valueType="num">
                                          <p:cBhvr additive="base">
                                            <p:cTn id="32" dur="2500" fill="hold"/>
                                            <p:tgtEl>
                                              <p:spTgt spid="2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200"/>
                                      </p:stCondLst>
                                      <p:childTnLst>
                                        <p:set>
                                          <p:cBhvr>
                                            <p:cTn id="34" dur="1" fill="hold">
                                              <p:stCondLst>
                                                <p:cond delay="0"/>
                                              </p:stCondLst>
                                            </p:cTn>
                                            <p:tgtEl>
                                              <p:spTgt spid="47"/>
                                            </p:tgtEl>
                                            <p:attrNameLst>
                                              <p:attrName>style.visibility</p:attrName>
                                            </p:attrNameLst>
                                          </p:cBhvr>
                                          <p:to>
                                            <p:strVal val="visible"/>
                                          </p:to>
                                        </p:set>
                                        <p:anim calcmode="lin" valueType="num">
                                          <p:cBhvr additive="base">
                                            <p:cTn id="35" dur="2500" fill="hold"/>
                                            <p:tgtEl>
                                              <p:spTgt spid="47"/>
                                            </p:tgtEl>
                                            <p:attrNameLst>
                                              <p:attrName>ppt_x</p:attrName>
                                            </p:attrNameLst>
                                          </p:cBhvr>
                                          <p:tavLst>
                                            <p:tav tm="0">
                                              <p:val>
                                                <p:strVal val="#ppt_x"/>
                                              </p:val>
                                            </p:tav>
                                            <p:tav tm="100000">
                                              <p:val>
                                                <p:strVal val="#ppt_x"/>
                                              </p:val>
                                            </p:tav>
                                          </p:tavLst>
                                        </p:anim>
                                        <p:anim calcmode="lin" valueType="num">
                                          <p:cBhvr additive="base">
                                            <p:cTn id="36" dur="2500" fill="hold"/>
                                            <p:tgtEl>
                                              <p:spTgt spid="47"/>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300"/>
                                      </p:stCondLst>
                                      <p:childTnLst>
                                        <p:set>
                                          <p:cBhvr>
                                            <p:cTn id="38" dur="1" fill="hold">
                                              <p:stCondLst>
                                                <p:cond delay="0"/>
                                              </p:stCondLst>
                                            </p:cTn>
                                            <p:tgtEl>
                                              <p:spTgt spid="48"/>
                                            </p:tgtEl>
                                            <p:attrNameLst>
                                              <p:attrName>style.visibility</p:attrName>
                                            </p:attrNameLst>
                                          </p:cBhvr>
                                          <p:to>
                                            <p:strVal val="visible"/>
                                          </p:to>
                                        </p:set>
                                        <p:anim calcmode="lin" valueType="num">
                                          <p:cBhvr additive="base">
                                            <p:cTn id="39" dur="2500" fill="hold"/>
                                            <p:tgtEl>
                                              <p:spTgt spid="48"/>
                                            </p:tgtEl>
                                            <p:attrNameLst>
                                              <p:attrName>ppt_x</p:attrName>
                                            </p:attrNameLst>
                                          </p:cBhvr>
                                          <p:tavLst>
                                            <p:tav tm="0">
                                              <p:val>
                                                <p:strVal val="#ppt_x"/>
                                              </p:val>
                                            </p:tav>
                                            <p:tav tm="100000">
                                              <p:val>
                                                <p:strVal val="#ppt_x"/>
                                              </p:val>
                                            </p:tav>
                                          </p:tavLst>
                                        </p:anim>
                                        <p:anim calcmode="lin" valueType="num">
                                          <p:cBhvr additive="base">
                                            <p:cTn id="40" dur="25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28" grpId="0"/>
          <p:bldP spid="47" grpId="0"/>
        </p:bldLst>
      </p:timing>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0883B732-8986-47AD-A885-9AC62476F473}"/>
              </a:ext>
            </a:extLst>
          </p:cNvPr>
          <p:cNvSpPr/>
          <p:nvPr/>
        </p:nvSpPr>
        <p:spPr>
          <a:xfrm>
            <a:off x="16287663" y="6054981"/>
            <a:ext cx="2290515" cy="2290515"/>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Oval 2">
            <a:extLst>
              <a:ext uri="{FF2B5EF4-FFF2-40B4-BE49-F238E27FC236}">
                <a16:creationId xmlns:a16="http://schemas.microsoft.com/office/drawing/2014/main" id="{7FA6E854-F6F4-42CD-8E41-4B27186D63F0}"/>
              </a:ext>
            </a:extLst>
          </p:cNvPr>
          <p:cNvSpPr/>
          <p:nvPr/>
        </p:nvSpPr>
        <p:spPr>
          <a:xfrm>
            <a:off x="2229971" y="4267220"/>
            <a:ext cx="9753559" cy="9753559"/>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pic>
        <p:nvPicPr>
          <p:cNvPr id="4" name="Graphic 3">
            <a:extLst>
              <a:ext uri="{FF2B5EF4-FFF2-40B4-BE49-F238E27FC236}">
                <a16:creationId xmlns:a16="http://schemas.microsoft.com/office/drawing/2014/main" id="{8997D8C6-B4F6-441C-A1BA-F3E716AA8F3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316560" y="10293954"/>
            <a:ext cx="8968194" cy="1758153"/>
          </a:xfrm>
          <a:prstGeom prst="rect">
            <a:avLst/>
          </a:prstGeom>
        </p:spPr>
      </p:pic>
      <p:grpSp>
        <p:nvGrpSpPr>
          <p:cNvPr id="5" name="Group 4">
            <a:extLst>
              <a:ext uri="{FF2B5EF4-FFF2-40B4-BE49-F238E27FC236}">
                <a16:creationId xmlns:a16="http://schemas.microsoft.com/office/drawing/2014/main" id="{0FF344AC-930E-40CE-89DE-D2C406E83514}"/>
              </a:ext>
            </a:extLst>
          </p:cNvPr>
          <p:cNvGrpSpPr/>
          <p:nvPr/>
        </p:nvGrpSpPr>
        <p:grpSpPr>
          <a:xfrm>
            <a:off x="3544646" y="6154013"/>
            <a:ext cx="6721126" cy="5176076"/>
            <a:chOff x="3544646" y="4267200"/>
            <a:chExt cx="6721126" cy="5176076"/>
          </a:xfrm>
        </p:grpSpPr>
        <p:sp>
          <p:nvSpPr>
            <p:cNvPr id="6" name="Freeform: Shape 5">
              <a:extLst>
                <a:ext uri="{FF2B5EF4-FFF2-40B4-BE49-F238E27FC236}">
                  <a16:creationId xmlns:a16="http://schemas.microsoft.com/office/drawing/2014/main" id="{0CBFEA93-3234-42B5-A1C1-D971F269129D}"/>
                </a:ext>
              </a:extLst>
            </p:cNvPr>
            <p:cNvSpPr/>
            <p:nvPr/>
          </p:nvSpPr>
          <p:spPr>
            <a:xfrm>
              <a:off x="4168629" y="4842701"/>
              <a:ext cx="5476875" cy="4600575"/>
            </a:xfrm>
            <a:custGeom>
              <a:avLst/>
              <a:gdLst>
                <a:gd name="connsiteX0" fmla="*/ 0 w 5476875"/>
                <a:gd name="connsiteY0" fmla="*/ 0 h 4600575"/>
                <a:gd name="connsiteX1" fmla="*/ 5477351 w 5476875"/>
                <a:gd name="connsiteY1" fmla="*/ 0 h 4600575"/>
                <a:gd name="connsiteX2" fmla="*/ 5477351 w 5476875"/>
                <a:gd name="connsiteY2" fmla="*/ 4602956 h 4600575"/>
                <a:gd name="connsiteX3" fmla="*/ 0 w 5476875"/>
                <a:gd name="connsiteY3" fmla="*/ 4602956 h 4600575"/>
              </a:gdLst>
              <a:ahLst/>
              <a:cxnLst>
                <a:cxn ang="0">
                  <a:pos x="connsiteX0" y="connsiteY0"/>
                </a:cxn>
                <a:cxn ang="0">
                  <a:pos x="connsiteX1" y="connsiteY1"/>
                </a:cxn>
                <a:cxn ang="0">
                  <a:pos x="connsiteX2" y="connsiteY2"/>
                </a:cxn>
                <a:cxn ang="0">
                  <a:pos x="connsiteX3" y="connsiteY3"/>
                </a:cxn>
              </a:cxnLst>
              <a:rect l="l" t="t" r="r" b="b"/>
              <a:pathLst>
                <a:path w="5476875" h="4600575">
                  <a:moveTo>
                    <a:pt x="0" y="0"/>
                  </a:moveTo>
                  <a:lnTo>
                    <a:pt x="5477351" y="0"/>
                  </a:lnTo>
                  <a:lnTo>
                    <a:pt x="5477351" y="4602956"/>
                  </a:lnTo>
                  <a:lnTo>
                    <a:pt x="0" y="4602956"/>
                  </a:lnTo>
                  <a:close/>
                </a:path>
              </a:pathLst>
            </a:custGeom>
            <a:solidFill>
              <a:srgbClr val="001149"/>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3F08A3CC-C992-4290-95D5-97071A33BBC2}"/>
                </a:ext>
              </a:extLst>
            </p:cNvPr>
            <p:cNvSpPr/>
            <p:nvPr/>
          </p:nvSpPr>
          <p:spPr>
            <a:xfrm>
              <a:off x="3544646" y="4874038"/>
              <a:ext cx="952500" cy="1276350"/>
            </a:xfrm>
            <a:custGeom>
              <a:avLst/>
              <a:gdLst>
                <a:gd name="connsiteX0" fmla="*/ 960787 w 952500"/>
                <a:gd name="connsiteY0" fmla="*/ 1276731 h 1276350"/>
                <a:gd name="connsiteX1" fmla="*/ 171450 w 952500"/>
                <a:gd name="connsiteY1" fmla="*/ 1276731 h 1276350"/>
                <a:gd name="connsiteX2" fmla="*/ 0 w 952500"/>
                <a:gd name="connsiteY2" fmla="*/ 1105281 h 1276350"/>
                <a:gd name="connsiteX3" fmla="*/ 0 w 952500"/>
                <a:gd name="connsiteY3" fmla="*/ 0 h 1276350"/>
                <a:gd name="connsiteX4" fmla="*/ 960787 w 952500"/>
                <a:gd name="connsiteY4" fmla="*/ 0 h 1276350"/>
                <a:gd name="connsiteX5" fmla="*/ 960787 w 952500"/>
                <a:gd name="connsiteY5" fmla="*/ 1276731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0" h="1276350">
                  <a:moveTo>
                    <a:pt x="960787" y="1276731"/>
                  </a:moveTo>
                  <a:lnTo>
                    <a:pt x="171450" y="1276731"/>
                  </a:lnTo>
                  <a:cubicBezTo>
                    <a:pt x="76772" y="1276731"/>
                    <a:pt x="0" y="1199960"/>
                    <a:pt x="0" y="1105281"/>
                  </a:cubicBezTo>
                  <a:lnTo>
                    <a:pt x="0" y="0"/>
                  </a:lnTo>
                  <a:lnTo>
                    <a:pt x="960787" y="0"/>
                  </a:lnTo>
                  <a:lnTo>
                    <a:pt x="960787" y="1276731"/>
                  </a:lnTo>
                  <a:close/>
                </a:path>
              </a:pathLst>
            </a:custGeom>
            <a:solidFill>
              <a:srgbClr val="B2CDF9"/>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A49D2753-2395-425C-87C0-776922D12E8C}"/>
                </a:ext>
              </a:extLst>
            </p:cNvPr>
            <p:cNvSpPr/>
            <p:nvPr/>
          </p:nvSpPr>
          <p:spPr>
            <a:xfrm>
              <a:off x="4505433"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chemeClr val="accent1"/>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F247A5D9-1660-4C4A-A05A-F70D17C78316}"/>
                </a:ext>
              </a:extLst>
            </p:cNvPr>
            <p:cNvSpPr/>
            <p:nvPr/>
          </p:nvSpPr>
          <p:spPr>
            <a:xfrm>
              <a:off x="5466220"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rgbClr val="B2CDF9"/>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54378D96-DF4A-4CD1-B4B3-D6088AE76CDF}"/>
                </a:ext>
              </a:extLst>
            </p:cNvPr>
            <p:cNvSpPr/>
            <p:nvPr/>
          </p:nvSpPr>
          <p:spPr>
            <a:xfrm>
              <a:off x="6426911"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chemeClr val="accent1"/>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8BCF930A-E359-4E4A-9EEA-AC8E84116918}"/>
                </a:ext>
              </a:extLst>
            </p:cNvPr>
            <p:cNvSpPr/>
            <p:nvPr/>
          </p:nvSpPr>
          <p:spPr>
            <a:xfrm>
              <a:off x="7387698"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rgbClr val="B2CDF9"/>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C13BED51-172A-4584-A2DA-730BAFCE39CF}"/>
                </a:ext>
              </a:extLst>
            </p:cNvPr>
            <p:cNvSpPr/>
            <p:nvPr/>
          </p:nvSpPr>
          <p:spPr>
            <a:xfrm>
              <a:off x="8348485"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chemeClr val="accent1"/>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D34CEF71-6C6F-4945-A5D9-1736F145E958}"/>
                </a:ext>
              </a:extLst>
            </p:cNvPr>
            <p:cNvSpPr/>
            <p:nvPr/>
          </p:nvSpPr>
          <p:spPr>
            <a:xfrm>
              <a:off x="9309271" y="4874038"/>
              <a:ext cx="952500" cy="1276350"/>
            </a:xfrm>
            <a:custGeom>
              <a:avLst/>
              <a:gdLst>
                <a:gd name="connsiteX0" fmla="*/ 789337 w 952500"/>
                <a:gd name="connsiteY0" fmla="*/ 1276731 h 1276350"/>
                <a:gd name="connsiteX1" fmla="*/ 0 w 952500"/>
                <a:gd name="connsiteY1" fmla="*/ 1276731 h 1276350"/>
                <a:gd name="connsiteX2" fmla="*/ 0 w 952500"/>
                <a:gd name="connsiteY2" fmla="*/ 0 h 1276350"/>
                <a:gd name="connsiteX3" fmla="*/ 960787 w 952500"/>
                <a:gd name="connsiteY3" fmla="*/ 0 h 1276350"/>
                <a:gd name="connsiteX4" fmla="*/ 960787 w 952500"/>
                <a:gd name="connsiteY4" fmla="*/ 1105376 h 1276350"/>
                <a:gd name="connsiteX5" fmla="*/ 789337 w 952500"/>
                <a:gd name="connsiteY5" fmla="*/ 1276731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0" h="1276350">
                  <a:moveTo>
                    <a:pt x="789337" y="1276731"/>
                  </a:moveTo>
                  <a:lnTo>
                    <a:pt x="0" y="1276731"/>
                  </a:lnTo>
                  <a:lnTo>
                    <a:pt x="0" y="0"/>
                  </a:lnTo>
                  <a:lnTo>
                    <a:pt x="960787" y="0"/>
                  </a:lnTo>
                  <a:lnTo>
                    <a:pt x="960787" y="1105376"/>
                  </a:lnTo>
                  <a:cubicBezTo>
                    <a:pt x="960787" y="1200055"/>
                    <a:pt x="884015" y="1276731"/>
                    <a:pt x="789337" y="1276731"/>
                  </a:cubicBezTo>
                  <a:close/>
                </a:path>
              </a:pathLst>
            </a:custGeom>
            <a:solidFill>
              <a:srgbClr val="B2CDF9"/>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867A998E-AD1E-4BD4-8E24-59B2EDC5A973}"/>
                </a:ext>
              </a:extLst>
            </p:cNvPr>
            <p:cNvSpPr/>
            <p:nvPr/>
          </p:nvSpPr>
          <p:spPr>
            <a:xfrm>
              <a:off x="3544646" y="4267200"/>
              <a:ext cx="1657350" cy="600075"/>
            </a:xfrm>
            <a:custGeom>
              <a:avLst/>
              <a:gdLst>
                <a:gd name="connsiteX0" fmla="*/ 960787 w 1657350"/>
                <a:gd name="connsiteY0" fmla="*/ 606838 h 600075"/>
                <a:gd name="connsiteX1" fmla="*/ 0 w 1657350"/>
                <a:gd name="connsiteY1" fmla="*/ 606838 h 600075"/>
                <a:gd name="connsiteX2" fmla="*/ 981170 w 1657350"/>
                <a:gd name="connsiteY2" fmla="*/ 0 h 600075"/>
                <a:gd name="connsiteX3" fmla="*/ 1661541 w 1657350"/>
                <a:gd name="connsiteY3" fmla="*/ 0 h 600075"/>
              </a:gdLst>
              <a:ahLst/>
              <a:cxnLst>
                <a:cxn ang="0">
                  <a:pos x="connsiteX0" y="connsiteY0"/>
                </a:cxn>
                <a:cxn ang="0">
                  <a:pos x="connsiteX1" y="connsiteY1"/>
                </a:cxn>
                <a:cxn ang="0">
                  <a:pos x="connsiteX2" y="connsiteY2"/>
                </a:cxn>
                <a:cxn ang="0">
                  <a:pos x="connsiteX3" y="connsiteY3"/>
                </a:cxn>
              </a:cxnLst>
              <a:rect l="l" t="t" r="r" b="b"/>
              <a:pathLst>
                <a:path w="1657350" h="600075">
                  <a:moveTo>
                    <a:pt x="960787" y="606838"/>
                  </a:moveTo>
                  <a:lnTo>
                    <a:pt x="0" y="606838"/>
                  </a:lnTo>
                  <a:lnTo>
                    <a:pt x="981170" y="0"/>
                  </a:lnTo>
                  <a:lnTo>
                    <a:pt x="1661541" y="0"/>
                  </a:lnTo>
                  <a:close/>
                </a:path>
              </a:pathLst>
            </a:custGeom>
            <a:solidFill>
              <a:srgbClr val="E3EDFF"/>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5A236B2B-4852-47D3-A45F-60FEE3770A2C}"/>
                </a:ext>
              </a:extLst>
            </p:cNvPr>
            <p:cNvSpPr/>
            <p:nvPr/>
          </p:nvSpPr>
          <p:spPr>
            <a:xfrm>
              <a:off x="4505433" y="4267200"/>
              <a:ext cx="1381125" cy="600075"/>
            </a:xfrm>
            <a:custGeom>
              <a:avLst/>
              <a:gdLst>
                <a:gd name="connsiteX0" fmla="*/ 960787 w 1381125"/>
                <a:gd name="connsiteY0" fmla="*/ 606838 h 600075"/>
                <a:gd name="connsiteX1" fmla="*/ 0 w 1381125"/>
                <a:gd name="connsiteY1" fmla="*/ 606838 h 600075"/>
                <a:gd name="connsiteX2" fmla="*/ 700754 w 1381125"/>
                <a:gd name="connsiteY2" fmla="*/ 0 h 600075"/>
                <a:gd name="connsiteX3" fmla="*/ 1381220 w 1381125"/>
                <a:gd name="connsiteY3" fmla="*/ 0 h 600075"/>
              </a:gdLst>
              <a:ahLst/>
              <a:cxnLst>
                <a:cxn ang="0">
                  <a:pos x="connsiteX0" y="connsiteY0"/>
                </a:cxn>
                <a:cxn ang="0">
                  <a:pos x="connsiteX1" y="connsiteY1"/>
                </a:cxn>
                <a:cxn ang="0">
                  <a:pos x="connsiteX2" y="connsiteY2"/>
                </a:cxn>
                <a:cxn ang="0">
                  <a:pos x="connsiteX3" y="connsiteY3"/>
                </a:cxn>
              </a:cxnLst>
              <a:rect l="l" t="t" r="r" b="b"/>
              <a:pathLst>
                <a:path w="1381125" h="600075">
                  <a:moveTo>
                    <a:pt x="960787" y="606838"/>
                  </a:moveTo>
                  <a:lnTo>
                    <a:pt x="0" y="606838"/>
                  </a:lnTo>
                  <a:lnTo>
                    <a:pt x="700754" y="0"/>
                  </a:lnTo>
                  <a:lnTo>
                    <a:pt x="1381220" y="0"/>
                  </a:lnTo>
                  <a:close/>
                </a:path>
              </a:pathLst>
            </a:custGeom>
            <a:solidFill>
              <a:schemeClr val="accent1">
                <a:lumMod val="60000"/>
                <a:lumOff val="40000"/>
              </a:schemeClr>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6915AC4B-819A-478E-A77F-7124D14A2250}"/>
                </a:ext>
              </a:extLst>
            </p:cNvPr>
            <p:cNvSpPr/>
            <p:nvPr/>
          </p:nvSpPr>
          <p:spPr>
            <a:xfrm>
              <a:off x="5466220" y="4267200"/>
              <a:ext cx="1095375" cy="600075"/>
            </a:xfrm>
            <a:custGeom>
              <a:avLst/>
              <a:gdLst>
                <a:gd name="connsiteX0" fmla="*/ 960692 w 1095375"/>
                <a:gd name="connsiteY0" fmla="*/ 606838 h 600075"/>
                <a:gd name="connsiteX1" fmla="*/ 0 w 1095375"/>
                <a:gd name="connsiteY1" fmla="*/ 606838 h 600075"/>
                <a:gd name="connsiteX2" fmla="*/ 420434 w 1095375"/>
                <a:gd name="connsiteY2" fmla="*/ 0 h 600075"/>
                <a:gd name="connsiteX3" fmla="*/ 1100900 w 1095375"/>
                <a:gd name="connsiteY3" fmla="*/ 0 h 600075"/>
              </a:gdLst>
              <a:ahLst/>
              <a:cxnLst>
                <a:cxn ang="0">
                  <a:pos x="connsiteX0" y="connsiteY0"/>
                </a:cxn>
                <a:cxn ang="0">
                  <a:pos x="connsiteX1" y="connsiteY1"/>
                </a:cxn>
                <a:cxn ang="0">
                  <a:pos x="connsiteX2" y="connsiteY2"/>
                </a:cxn>
                <a:cxn ang="0">
                  <a:pos x="connsiteX3" y="connsiteY3"/>
                </a:cxn>
              </a:cxnLst>
              <a:rect l="l" t="t" r="r" b="b"/>
              <a:pathLst>
                <a:path w="1095375" h="600075">
                  <a:moveTo>
                    <a:pt x="960692" y="606838"/>
                  </a:moveTo>
                  <a:lnTo>
                    <a:pt x="0" y="606838"/>
                  </a:lnTo>
                  <a:lnTo>
                    <a:pt x="420434" y="0"/>
                  </a:lnTo>
                  <a:lnTo>
                    <a:pt x="1100900" y="0"/>
                  </a:lnTo>
                  <a:close/>
                </a:path>
              </a:pathLst>
            </a:custGeom>
            <a:solidFill>
              <a:srgbClr val="E3EDFF"/>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C4306E74-8374-4CD8-835A-DDB81D22214C}"/>
                </a:ext>
              </a:extLst>
            </p:cNvPr>
            <p:cNvSpPr/>
            <p:nvPr/>
          </p:nvSpPr>
          <p:spPr>
            <a:xfrm>
              <a:off x="6426911" y="4267200"/>
              <a:ext cx="952500" cy="600075"/>
            </a:xfrm>
            <a:custGeom>
              <a:avLst/>
              <a:gdLst>
                <a:gd name="connsiteX0" fmla="*/ 960787 w 952500"/>
                <a:gd name="connsiteY0" fmla="*/ 606838 h 600075"/>
                <a:gd name="connsiteX1" fmla="*/ 0 w 952500"/>
                <a:gd name="connsiteY1" fmla="*/ 606838 h 600075"/>
                <a:gd name="connsiteX2" fmla="*/ 140208 w 952500"/>
                <a:gd name="connsiteY2" fmla="*/ 0 h 600075"/>
                <a:gd name="connsiteX3" fmla="*/ 820674 w 952500"/>
                <a:gd name="connsiteY3" fmla="*/ 0 h 600075"/>
              </a:gdLst>
              <a:ahLst/>
              <a:cxnLst>
                <a:cxn ang="0">
                  <a:pos x="connsiteX0" y="connsiteY0"/>
                </a:cxn>
                <a:cxn ang="0">
                  <a:pos x="connsiteX1" y="connsiteY1"/>
                </a:cxn>
                <a:cxn ang="0">
                  <a:pos x="connsiteX2" y="connsiteY2"/>
                </a:cxn>
                <a:cxn ang="0">
                  <a:pos x="connsiteX3" y="connsiteY3"/>
                </a:cxn>
              </a:cxnLst>
              <a:rect l="l" t="t" r="r" b="b"/>
              <a:pathLst>
                <a:path w="952500" h="600075">
                  <a:moveTo>
                    <a:pt x="960787" y="606838"/>
                  </a:moveTo>
                  <a:lnTo>
                    <a:pt x="0" y="606838"/>
                  </a:lnTo>
                  <a:lnTo>
                    <a:pt x="140208" y="0"/>
                  </a:lnTo>
                  <a:lnTo>
                    <a:pt x="820674" y="0"/>
                  </a:lnTo>
                  <a:close/>
                </a:path>
              </a:pathLst>
            </a:custGeom>
            <a:solidFill>
              <a:schemeClr val="accent1">
                <a:lumMod val="60000"/>
                <a:lumOff val="40000"/>
              </a:schemeClr>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C5C79A82-DFD4-481E-8DB0-5E49C8A8AA62}"/>
                </a:ext>
              </a:extLst>
            </p:cNvPr>
            <p:cNvSpPr/>
            <p:nvPr/>
          </p:nvSpPr>
          <p:spPr>
            <a:xfrm>
              <a:off x="7247585" y="4267200"/>
              <a:ext cx="1095375" cy="600075"/>
            </a:xfrm>
            <a:custGeom>
              <a:avLst/>
              <a:gdLst>
                <a:gd name="connsiteX0" fmla="*/ 1100899 w 1095375"/>
                <a:gd name="connsiteY0" fmla="*/ 606838 h 600075"/>
                <a:gd name="connsiteX1" fmla="*/ 140113 w 1095375"/>
                <a:gd name="connsiteY1" fmla="*/ 606838 h 600075"/>
                <a:gd name="connsiteX2" fmla="*/ 0 w 1095375"/>
                <a:gd name="connsiteY2" fmla="*/ 0 h 600075"/>
                <a:gd name="connsiteX3" fmla="*/ 680466 w 1095375"/>
                <a:gd name="connsiteY3" fmla="*/ 0 h 600075"/>
              </a:gdLst>
              <a:ahLst/>
              <a:cxnLst>
                <a:cxn ang="0">
                  <a:pos x="connsiteX0" y="connsiteY0"/>
                </a:cxn>
                <a:cxn ang="0">
                  <a:pos x="connsiteX1" y="connsiteY1"/>
                </a:cxn>
                <a:cxn ang="0">
                  <a:pos x="connsiteX2" y="connsiteY2"/>
                </a:cxn>
                <a:cxn ang="0">
                  <a:pos x="connsiteX3" y="connsiteY3"/>
                </a:cxn>
              </a:cxnLst>
              <a:rect l="l" t="t" r="r" b="b"/>
              <a:pathLst>
                <a:path w="1095375" h="600075">
                  <a:moveTo>
                    <a:pt x="1100899" y="606838"/>
                  </a:moveTo>
                  <a:lnTo>
                    <a:pt x="140113" y="606838"/>
                  </a:lnTo>
                  <a:lnTo>
                    <a:pt x="0" y="0"/>
                  </a:lnTo>
                  <a:lnTo>
                    <a:pt x="680466" y="0"/>
                  </a:lnTo>
                  <a:close/>
                </a:path>
              </a:pathLst>
            </a:custGeom>
            <a:solidFill>
              <a:srgbClr val="E3EDFF"/>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E7EF8967-5AA4-4531-B383-D3CF6DDBC3CC}"/>
                </a:ext>
              </a:extLst>
            </p:cNvPr>
            <p:cNvSpPr/>
            <p:nvPr/>
          </p:nvSpPr>
          <p:spPr>
            <a:xfrm>
              <a:off x="7928051" y="4267200"/>
              <a:ext cx="1381125" cy="600075"/>
            </a:xfrm>
            <a:custGeom>
              <a:avLst/>
              <a:gdLst>
                <a:gd name="connsiteX0" fmla="*/ 1381220 w 1381125"/>
                <a:gd name="connsiteY0" fmla="*/ 606838 h 600075"/>
                <a:gd name="connsiteX1" fmla="*/ 420433 w 1381125"/>
                <a:gd name="connsiteY1" fmla="*/ 606838 h 600075"/>
                <a:gd name="connsiteX2" fmla="*/ 0 w 1381125"/>
                <a:gd name="connsiteY2" fmla="*/ 0 h 600075"/>
                <a:gd name="connsiteX3" fmla="*/ 680371 w 1381125"/>
                <a:gd name="connsiteY3" fmla="*/ 0 h 600075"/>
              </a:gdLst>
              <a:ahLst/>
              <a:cxnLst>
                <a:cxn ang="0">
                  <a:pos x="connsiteX0" y="connsiteY0"/>
                </a:cxn>
                <a:cxn ang="0">
                  <a:pos x="connsiteX1" y="connsiteY1"/>
                </a:cxn>
                <a:cxn ang="0">
                  <a:pos x="connsiteX2" y="connsiteY2"/>
                </a:cxn>
                <a:cxn ang="0">
                  <a:pos x="connsiteX3" y="connsiteY3"/>
                </a:cxn>
              </a:cxnLst>
              <a:rect l="l" t="t" r="r" b="b"/>
              <a:pathLst>
                <a:path w="1381125" h="600075">
                  <a:moveTo>
                    <a:pt x="1381220" y="606838"/>
                  </a:moveTo>
                  <a:lnTo>
                    <a:pt x="420433" y="606838"/>
                  </a:lnTo>
                  <a:lnTo>
                    <a:pt x="0" y="0"/>
                  </a:lnTo>
                  <a:lnTo>
                    <a:pt x="680371" y="0"/>
                  </a:lnTo>
                  <a:close/>
                </a:path>
              </a:pathLst>
            </a:custGeom>
            <a:solidFill>
              <a:schemeClr val="accent1">
                <a:lumMod val="60000"/>
                <a:lumOff val="40000"/>
              </a:schemeClr>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F098DBB4-5BCA-408E-A644-71B6491F3767}"/>
                </a:ext>
              </a:extLst>
            </p:cNvPr>
            <p:cNvSpPr/>
            <p:nvPr/>
          </p:nvSpPr>
          <p:spPr>
            <a:xfrm>
              <a:off x="8608422" y="4267200"/>
              <a:ext cx="1657350" cy="600075"/>
            </a:xfrm>
            <a:custGeom>
              <a:avLst/>
              <a:gdLst>
                <a:gd name="connsiteX0" fmla="*/ 1661636 w 1657350"/>
                <a:gd name="connsiteY0" fmla="*/ 606838 h 600075"/>
                <a:gd name="connsiteX1" fmla="*/ 700850 w 1657350"/>
                <a:gd name="connsiteY1" fmla="*/ 606838 h 600075"/>
                <a:gd name="connsiteX2" fmla="*/ 0 w 1657350"/>
                <a:gd name="connsiteY2" fmla="*/ 0 h 600075"/>
                <a:gd name="connsiteX3" fmla="*/ 680466 w 1657350"/>
                <a:gd name="connsiteY3" fmla="*/ 0 h 600075"/>
              </a:gdLst>
              <a:ahLst/>
              <a:cxnLst>
                <a:cxn ang="0">
                  <a:pos x="connsiteX0" y="connsiteY0"/>
                </a:cxn>
                <a:cxn ang="0">
                  <a:pos x="connsiteX1" y="connsiteY1"/>
                </a:cxn>
                <a:cxn ang="0">
                  <a:pos x="connsiteX2" y="connsiteY2"/>
                </a:cxn>
                <a:cxn ang="0">
                  <a:pos x="connsiteX3" y="connsiteY3"/>
                </a:cxn>
              </a:cxnLst>
              <a:rect l="l" t="t" r="r" b="b"/>
              <a:pathLst>
                <a:path w="1657350" h="600075">
                  <a:moveTo>
                    <a:pt x="1661636" y="606838"/>
                  </a:moveTo>
                  <a:lnTo>
                    <a:pt x="700850" y="606838"/>
                  </a:lnTo>
                  <a:lnTo>
                    <a:pt x="0" y="0"/>
                  </a:lnTo>
                  <a:lnTo>
                    <a:pt x="680466" y="0"/>
                  </a:lnTo>
                  <a:close/>
                </a:path>
              </a:pathLst>
            </a:custGeom>
            <a:solidFill>
              <a:srgbClr val="E3EDFF"/>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6E0A6D2A-4D56-4D7B-A117-BAC33700DEE9}"/>
                </a:ext>
              </a:extLst>
            </p:cNvPr>
            <p:cNvSpPr/>
            <p:nvPr/>
          </p:nvSpPr>
          <p:spPr>
            <a:xfrm>
              <a:off x="4578013" y="6392037"/>
              <a:ext cx="3095625" cy="2667000"/>
            </a:xfrm>
            <a:custGeom>
              <a:avLst/>
              <a:gdLst>
                <a:gd name="connsiteX0" fmla="*/ 0 w 3095625"/>
                <a:gd name="connsiteY0" fmla="*/ 0 h 2667000"/>
                <a:gd name="connsiteX1" fmla="*/ 3098483 w 3095625"/>
                <a:gd name="connsiteY1" fmla="*/ 0 h 2667000"/>
                <a:gd name="connsiteX2" fmla="*/ 3098483 w 3095625"/>
                <a:gd name="connsiteY2" fmla="*/ 2669096 h 2667000"/>
                <a:gd name="connsiteX3" fmla="*/ 0 w 3095625"/>
                <a:gd name="connsiteY3" fmla="*/ 2669096 h 2667000"/>
              </a:gdLst>
              <a:ahLst/>
              <a:cxnLst>
                <a:cxn ang="0">
                  <a:pos x="connsiteX0" y="connsiteY0"/>
                </a:cxn>
                <a:cxn ang="0">
                  <a:pos x="connsiteX1" y="connsiteY1"/>
                </a:cxn>
                <a:cxn ang="0">
                  <a:pos x="connsiteX2" y="connsiteY2"/>
                </a:cxn>
                <a:cxn ang="0">
                  <a:pos x="connsiteX3" y="connsiteY3"/>
                </a:cxn>
              </a:cxnLst>
              <a:rect l="l" t="t" r="r" b="b"/>
              <a:pathLst>
                <a:path w="3095625" h="2667000">
                  <a:moveTo>
                    <a:pt x="0" y="0"/>
                  </a:moveTo>
                  <a:lnTo>
                    <a:pt x="3098483" y="0"/>
                  </a:lnTo>
                  <a:lnTo>
                    <a:pt x="3098483" y="2669096"/>
                  </a:lnTo>
                  <a:lnTo>
                    <a:pt x="0" y="2669096"/>
                  </a:lnTo>
                  <a:close/>
                </a:path>
              </a:pathLst>
            </a:custGeom>
            <a:solidFill>
              <a:srgbClr val="E3EDFF"/>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B28186DE-2BBE-4DAB-8F66-4D2A0EE515BB}"/>
                </a:ext>
              </a:extLst>
            </p:cNvPr>
            <p:cNvSpPr/>
            <p:nvPr/>
          </p:nvSpPr>
          <p:spPr>
            <a:xfrm>
              <a:off x="8033207" y="6392037"/>
              <a:ext cx="1095375" cy="2924175"/>
            </a:xfrm>
            <a:custGeom>
              <a:avLst/>
              <a:gdLst>
                <a:gd name="connsiteX0" fmla="*/ 0 w 1095375"/>
                <a:gd name="connsiteY0" fmla="*/ 0 h 2924175"/>
                <a:gd name="connsiteX1" fmla="*/ 1104042 w 1095375"/>
                <a:gd name="connsiteY1" fmla="*/ 0 h 2924175"/>
                <a:gd name="connsiteX2" fmla="*/ 1104042 w 1095375"/>
                <a:gd name="connsiteY2" fmla="*/ 2928938 h 2924175"/>
                <a:gd name="connsiteX3" fmla="*/ 0 w 1095375"/>
                <a:gd name="connsiteY3" fmla="*/ 2928938 h 2924175"/>
              </a:gdLst>
              <a:ahLst/>
              <a:cxnLst>
                <a:cxn ang="0">
                  <a:pos x="connsiteX0" y="connsiteY0"/>
                </a:cxn>
                <a:cxn ang="0">
                  <a:pos x="connsiteX1" y="connsiteY1"/>
                </a:cxn>
                <a:cxn ang="0">
                  <a:pos x="connsiteX2" y="connsiteY2"/>
                </a:cxn>
                <a:cxn ang="0">
                  <a:pos x="connsiteX3" y="connsiteY3"/>
                </a:cxn>
              </a:cxnLst>
              <a:rect l="l" t="t" r="r" b="b"/>
              <a:pathLst>
                <a:path w="1095375" h="2924175">
                  <a:moveTo>
                    <a:pt x="0" y="0"/>
                  </a:moveTo>
                  <a:lnTo>
                    <a:pt x="1104042" y="0"/>
                  </a:lnTo>
                  <a:lnTo>
                    <a:pt x="1104042" y="2928938"/>
                  </a:lnTo>
                  <a:lnTo>
                    <a:pt x="0" y="2928938"/>
                  </a:lnTo>
                  <a:close/>
                </a:path>
              </a:pathLst>
            </a:custGeom>
            <a:solidFill>
              <a:srgbClr val="E3EDFF"/>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E696C2C2-019D-436B-BBDC-B36FB94C449F}"/>
                </a:ext>
              </a:extLst>
            </p:cNvPr>
            <p:cNvSpPr/>
            <p:nvPr/>
          </p:nvSpPr>
          <p:spPr>
            <a:xfrm>
              <a:off x="8119027" y="7632192"/>
              <a:ext cx="142875" cy="142875"/>
            </a:xfrm>
            <a:custGeom>
              <a:avLst/>
              <a:gdLst>
                <a:gd name="connsiteX0" fmla="*/ 146876 w 142875"/>
                <a:gd name="connsiteY0" fmla="*/ 73438 h 142875"/>
                <a:gd name="connsiteX1" fmla="*/ 73438 w 142875"/>
                <a:gd name="connsiteY1" fmla="*/ 146875 h 142875"/>
                <a:gd name="connsiteX2" fmla="*/ 0 w 142875"/>
                <a:gd name="connsiteY2" fmla="*/ 73438 h 142875"/>
                <a:gd name="connsiteX3" fmla="*/ 73438 w 142875"/>
                <a:gd name="connsiteY3" fmla="*/ 0 h 142875"/>
                <a:gd name="connsiteX4" fmla="*/ 146876 w 142875"/>
                <a:gd name="connsiteY4" fmla="*/ 73438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6876" y="73438"/>
                  </a:moveTo>
                  <a:cubicBezTo>
                    <a:pt x="146876" y="113996"/>
                    <a:pt x="113997" y="146875"/>
                    <a:pt x="73438" y="146875"/>
                  </a:cubicBezTo>
                  <a:cubicBezTo>
                    <a:pt x="32879" y="146875"/>
                    <a:pt x="0" y="113996"/>
                    <a:pt x="0" y="73438"/>
                  </a:cubicBezTo>
                  <a:cubicBezTo>
                    <a:pt x="0" y="32879"/>
                    <a:pt x="32879" y="0"/>
                    <a:pt x="73438" y="0"/>
                  </a:cubicBezTo>
                  <a:cubicBezTo>
                    <a:pt x="113997" y="0"/>
                    <a:pt x="146876" y="32879"/>
                    <a:pt x="146876" y="73438"/>
                  </a:cubicBezTo>
                  <a:close/>
                </a:path>
              </a:pathLst>
            </a:custGeom>
            <a:solidFill>
              <a:srgbClr val="001149"/>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1EF883CE-6C14-4234-A44A-33362E927947}"/>
                </a:ext>
              </a:extLst>
            </p:cNvPr>
            <p:cNvSpPr/>
            <p:nvPr/>
          </p:nvSpPr>
          <p:spPr>
            <a:xfrm>
              <a:off x="4825187" y="6571774"/>
              <a:ext cx="962025" cy="962025"/>
            </a:xfrm>
            <a:custGeom>
              <a:avLst/>
              <a:gdLst>
                <a:gd name="connsiteX0" fmla="*/ 964025 w 962025"/>
                <a:gd name="connsiteY0" fmla="*/ 0 h 962025"/>
                <a:gd name="connsiteX1" fmla="*/ 0 w 962025"/>
                <a:gd name="connsiteY1" fmla="*/ 964025 h 962025"/>
                <a:gd name="connsiteX2" fmla="*/ 0 w 962025"/>
                <a:gd name="connsiteY2" fmla="*/ 663511 h 962025"/>
                <a:gd name="connsiteX3" fmla="*/ 663512 w 962025"/>
                <a:gd name="connsiteY3" fmla="*/ 0 h 962025"/>
              </a:gdLst>
              <a:ahLst/>
              <a:cxnLst>
                <a:cxn ang="0">
                  <a:pos x="connsiteX0" y="connsiteY0"/>
                </a:cxn>
                <a:cxn ang="0">
                  <a:pos x="connsiteX1" y="connsiteY1"/>
                </a:cxn>
                <a:cxn ang="0">
                  <a:pos x="connsiteX2" y="connsiteY2"/>
                </a:cxn>
                <a:cxn ang="0">
                  <a:pos x="connsiteX3" y="connsiteY3"/>
                </a:cxn>
              </a:cxnLst>
              <a:rect l="l" t="t" r="r" b="b"/>
              <a:pathLst>
                <a:path w="962025" h="962025">
                  <a:moveTo>
                    <a:pt x="964025" y="0"/>
                  </a:moveTo>
                  <a:lnTo>
                    <a:pt x="0" y="964025"/>
                  </a:lnTo>
                  <a:lnTo>
                    <a:pt x="0" y="663511"/>
                  </a:lnTo>
                  <a:lnTo>
                    <a:pt x="663512" y="0"/>
                  </a:lnTo>
                  <a:close/>
                </a:path>
              </a:pathLst>
            </a:custGeom>
            <a:solidFill>
              <a:srgbClr val="EDF3FC"/>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0C1802BF-E542-4473-95F9-187241B6B69B}"/>
                </a:ext>
              </a:extLst>
            </p:cNvPr>
            <p:cNvSpPr/>
            <p:nvPr/>
          </p:nvSpPr>
          <p:spPr>
            <a:xfrm>
              <a:off x="4825187" y="6571774"/>
              <a:ext cx="447675" cy="447675"/>
            </a:xfrm>
            <a:custGeom>
              <a:avLst/>
              <a:gdLst>
                <a:gd name="connsiteX0" fmla="*/ 456438 w 447675"/>
                <a:gd name="connsiteY0" fmla="*/ 0 h 447675"/>
                <a:gd name="connsiteX1" fmla="*/ 0 w 447675"/>
                <a:gd name="connsiteY1" fmla="*/ 456343 h 447675"/>
                <a:gd name="connsiteX2" fmla="*/ 0 w 447675"/>
                <a:gd name="connsiteY2" fmla="*/ 155924 h 447675"/>
                <a:gd name="connsiteX3" fmla="*/ 155924 w 447675"/>
                <a:gd name="connsiteY3" fmla="*/ 0 h 447675"/>
              </a:gdLst>
              <a:ahLst/>
              <a:cxnLst>
                <a:cxn ang="0">
                  <a:pos x="connsiteX0" y="connsiteY0"/>
                </a:cxn>
                <a:cxn ang="0">
                  <a:pos x="connsiteX1" y="connsiteY1"/>
                </a:cxn>
                <a:cxn ang="0">
                  <a:pos x="connsiteX2" y="connsiteY2"/>
                </a:cxn>
                <a:cxn ang="0">
                  <a:pos x="connsiteX3" y="connsiteY3"/>
                </a:cxn>
              </a:cxnLst>
              <a:rect l="l" t="t" r="r" b="b"/>
              <a:pathLst>
                <a:path w="447675" h="447675">
                  <a:moveTo>
                    <a:pt x="456438" y="0"/>
                  </a:moveTo>
                  <a:lnTo>
                    <a:pt x="0" y="456343"/>
                  </a:lnTo>
                  <a:lnTo>
                    <a:pt x="0" y="155924"/>
                  </a:lnTo>
                  <a:lnTo>
                    <a:pt x="155924" y="0"/>
                  </a:lnTo>
                  <a:close/>
                </a:path>
              </a:pathLst>
            </a:custGeom>
            <a:solidFill>
              <a:srgbClr val="EDF3FC"/>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7A1D839D-AD1A-4650-ABD9-8E6C3DF51524}"/>
                </a:ext>
              </a:extLst>
            </p:cNvPr>
            <p:cNvSpPr/>
            <p:nvPr/>
          </p:nvSpPr>
          <p:spPr>
            <a:xfrm>
              <a:off x="4825187" y="6571774"/>
              <a:ext cx="1466850" cy="1466850"/>
            </a:xfrm>
            <a:custGeom>
              <a:avLst/>
              <a:gdLst>
                <a:gd name="connsiteX0" fmla="*/ 1471613 w 1466850"/>
                <a:gd name="connsiteY0" fmla="*/ 0 h 1466850"/>
                <a:gd name="connsiteX1" fmla="*/ 0 w 1466850"/>
                <a:gd name="connsiteY1" fmla="*/ 1471613 h 1466850"/>
                <a:gd name="connsiteX2" fmla="*/ 0 w 1466850"/>
                <a:gd name="connsiteY2" fmla="*/ 1171099 h 1466850"/>
                <a:gd name="connsiteX3" fmla="*/ 1171099 w 1466850"/>
                <a:gd name="connsiteY3" fmla="*/ 0 h 1466850"/>
              </a:gdLst>
              <a:ahLst/>
              <a:cxnLst>
                <a:cxn ang="0">
                  <a:pos x="connsiteX0" y="connsiteY0"/>
                </a:cxn>
                <a:cxn ang="0">
                  <a:pos x="connsiteX1" y="connsiteY1"/>
                </a:cxn>
                <a:cxn ang="0">
                  <a:pos x="connsiteX2" y="connsiteY2"/>
                </a:cxn>
                <a:cxn ang="0">
                  <a:pos x="connsiteX3" y="connsiteY3"/>
                </a:cxn>
              </a:cxnLst>
              <a:rect l="l" t="t" r="r" b="b"/>
              <a:pathLst>
                <a:path w="1466850" h="1466850">
                  <a:moveTo>
                    <a:pt x="1471613" y="0"/>
                  </a:moveTo>
                  <a:lnTo>
                    <a:pt x="0" y="1471613"/>
                  </a:lnTo>
                  <a:lnTo>
                    <a:pt x="0" y="1171099"/>
                  </a:lnTo>
                  <a:lnTo>
                    <a:pt x="1171099" y="0"/>
                  </a:lnTo>
                  <a:close/>
                </a:path>
              </a:pathLst>
            </a:custGeom>
            <a:solidFill>
              <a:srgbClr val="EDF3FC"/>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111106D9-86B5-4862-8C48-C159F3FCF53E}"/>
                </a:ext>
              </a:extLst>
            </p:cNvPr>
            <p:cNvSpPr/>
            <p:nvPr/>
          </p:nvSpPr>
          <p:spPr>
            <a:xfrm>
              <a:off x="4484478" y="8975122"/>
              <a:ext cx="3276600" cy="142875"/>
            </a:xfrm>
            <a:custGeom>
              <a:avLst/>
              <a:gdLst>
                <a:gd name="connsiteX0" fmla="*/ 3210401 w 3276600"/>
                <a:gd name="connsiteY0" fmla="*/ 150495 h 142875"/>
                <a:gd name="connsiteX1" fmla="*/ 75248 w 3276600"/>
                <a:gd name="connsiteY1" fmla="*/ 150495 h 142875"/>
                <a:gd name="connsiteX2" fmla="*/ 0 w 3276600"/>
                <a:gd name="connsiteY2" fmla="*/ 75248 h 142875"/>
                <a:gd name="connsiteX3" fmla="*/ 0 w 3276600"/>
                <a:gd name="connsiteY3" fmla="*/ 75248 h 142875"/>
                <a:gd name="connsiteX4" fmla="*/ 75248 w 3276600"/>
                <a:gd name="connsiteY4" fmla="*/ 0 h 142875"/>
                <a:gd name="connsiteX5" fmla="*/ 3210401 w 3276600"/>
                <a:gd name="connsiteY5" fmla="*/ 0 h 142875"/>
                <a:gd name="connsiteX6" fmla="*/ 3285649 w 3276600"/>
                <a:gd name="connsiteY6" fmla="*/ 75248 h 142875"/>
                <a:gd name="connsiteX7" fmla="*/ 3285649 w 3276600"/>
                <a:gd name="connsiteY7" fmla="*/ 75248 h 142875"/>
                <a:gd name="connsiteX8" fmla="*/ 3210401 w 3276600"/>
                <a:gd name="connsiteY8" fmla="*/ 150495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6600" h="142875">
                  <a:moveTo>
                    <a:pt x="3210401" y="150495"/>
                  </a:moveTo>
                  <a:lnTo>
                    <a:pt x="75248" y="150495"/>
                  </a:lnTo>
                  <a:cubicBezTo>
                    <a:pt x="33719" y="150495"/>
                    <a:pt x="0" y="116777"/>
                    <a:pt x="0" y="75248"/>
                  </a:cubicBezTo>
                  <a:lnTo>
                    <a:pt x="0" y="75248"/>
                  </a:lnTo>
                  <a:cubicBezTo>
                    <a:pt x="0" y="33719"/>
                    <a:pt x="33719" y="0"/>
                    <a:pt x="75248" y="0"/>
                  </a:cubicBezTo>
                  <a:lnTo>
                    <a:pt x="3210401" y="0"/>
                  </a:lnTo>
                  <a:cubicBezTo>
                    <a:pt x="3251930" y="0"/>
                    <a:pt x="3285649" y="33719"/>
                    <a:pt x="3285649" y="75248"/>
                  </a:cubicBezTo>
                  <a:lnTo>
                    <a:pt x="3285649" y="75248"/>
                  </a:lnTo>
                  <a:cubicBezTo>
                    <a:pt x="3285649" y="116777"/>
                    <a:pt x="3251930" y="150495"/>
                    <a:pt x="3210401" y="150495"/>
                  </a:cubicBezTo>
                  <a:close/>
                </a:path>
              </a:pathLst>
            </a:custGeom>
            <a:solidFill>
              <a:schemeClr val="accent1"/>
            </a:solidFill>
            <a:ln w="9525" cap="flat">
              <a:noFill/>
              <a:prstDash val="solid"/>
              <a:miter/>
            </a:ln>
          </p:spPr>
          <p:txBody>
            <a:bodyPr rtlCol="0" anchor="ctr"/>
            <a:lstStyle/>
            <a:p>
              <a:endParaRPr lang="en-US"/>
            </a:p>
          </p:txBody>
        </p:sp>
      </p:grpSp>
      <p:sp>
        <p:nvSpPr>
          <p:cNvPr id="28" name="TextBox 27">
            <a:extLst>
              <a:ext uri="{FF2B5EF4-FFF2-40B4-BE49-F238E27FC236}">
                <a16:creationId xmlns:a16="http://schemas.microsoft.com/office/drawing/2014/main" id="{1AE23796-6E46-40F0-B1B1-6AC6C51490D7}"/>
              </a:ext>
            </a:extLst>
          </p:cNvPr>
          <p:cNvSpPr txBox="1"/>
          <p:nvPr/>
        </p:nvSpPr>
        <p:spPr>
          <a:xfrm>
            <a:off x="13437955" y="5693944"/>
            <a:ext cx="8349703" cy="3154710"/>
          </a:xfrm>
          <a:prstGeom prst="rect">
            <a:avLst/>
          </a:prstGeom>
          <a:noFill/>
        </p:spPr>
        <p:txBody>
          <a:bodyPr wrap="square" rtlCol="0">
            <a:spAutoFit/>
          </a:bodyPr>
          <a:lstStyle/>
          <a:p>
            <a:pPr lvl="0">
              <a:defRPr/>
            </a:pPr>
            <a:r>
              <a:rPr lang="en-US" sz="199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STORE</a:t>
            </a:r>
            <a:endParaRPr kumimoji="0" lang="en-US" sz="19900" b="1" i="0" u="none" strike="noStrike" kern="1200" cap="none" spc="0" normalizeH="0" baseline="0" noProof="0">
              <a:ln>
                <a:noFill/>
              </a:ln>
              <a:solidFill>
                <a:schemeClr val="accent1"/>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29" name="Group 28">
            <a:extLst>
              <a:ext uri="{FF2B5EF4-FFF2-40B4-BE49-F238E27FC236}">
                <a16:creationId xmlns:a16="http://schemas.microsoft.com/office/drawing/2014/main" id="{CDD58D8C-DF94-4743-B90B-B3D5E4657F78}"/>
              </a:ext>
            </a:extLst>
          </p:cNvPr>
          <p:cNvGrpSpPr/>
          <p:nvPr/>
        </p:nvGrpSpPr>
        <p:grpSpPr>
          <a:xfrm flipH="1">
            <a:off x="9189388" y="8569454"/>
            <a:ext cx="2794142" cy="3024661"/>
            <a:chOff x="10226579" y="4729162"/>
            <a:chExt cx="3928256" cy="4252341"/>
          </a:xfrm>
        </p:grpSpPr>
        <p:sp>
          <p:nvSpPr>
            <p:cNvPr id="30" name="Freeform: Shape 29">
              <a:extLst>
                <a:ext uri="{FF2B5EF4-FFF2-40B4-BE49-F238E27FC236}">
                  <a16:creationId xmlns:a16="http://schemas.microsoft.com/office/drawing/2014/main" id="{7159B55F-14C7-40E6-A35E-B450274AC26C}"/>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C58C9BEA-8853-4463-A71D-18E1F0BBF7A7}"/>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48F0708F-0579-45BD-A60B-AD6D744E94B6}"/>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A980C770-7EC2-41C0-98EA-19740646673B}"/>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7437FF6B-98EA-4A08-93B6-D4222393ECEA}"/>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2140A058-369C-401B-ACA4-FE9E9FD16596}"/>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81A30CE5-57C7-48DA-8A36-29BA6141B36E}"/>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1E524397-6A46-44B6-BF9E-420BE23BFBC4}"/>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3AF1C0FC-FD2A-442E-BA1C-FA74CEB654E8}"/>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3AF4ED2A-0209-4552-BF20-E155C2E690C9}"/>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E49D69F7-0517-48DB-857F-4A07BFAAF4CB}"/>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BE383D05-DCED-4BDE-A552-A51961AC3432}"/>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E41BAA00-45BF-4567-BE7D-81FC05BDBF0B}"/>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D67B04E9-2CFE-41D9-9A50-C4370760E331}"/>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81B3F103-6030-4D90-9DDC-6033190AB861}"/>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D5B9D04B-B720-48BB-B9B7-B9ACC34471D0}"/>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1E88C82F-B8B4-4B12-827D-079E3B420069}"/>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sp>
        <p:nvSpPr>
          <p:cNvPr id="47" name="TextBox 46">
            <a:extLst>
              <a:ext uri="{FF2B5EF4-FFF2-40B4-BE49-F238E27FC236}">
                <a16:creationId xmlns:a16="http://schemas.microsoft.com/office/drawing/2014/main" id="{72FA220E-ACD7-4791-BAC2-2C1EB586B289}"/>
              </a:ext>
            </a:extLst>
          </p:cNvPr>
          <p:cNvSpPr txBox="1"/>
          <p:nvPr/>
        </p:nvSpPr>
        <p:spPr>
          <a:xfrm>
            <a:off x="13610799" y="8732527"/>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48" name="Group 47">
            <a:extLst>
              <a:ext uri="{FF2B5EF4-FFF2-40B4-BE49-F238E27FC236}">
                <a16:creationId xmlns:a16="http://schemas.microsoft.com/office/drawing/2014/main" id="{FF6A083E-EE46-42E3-8EF6-156E066B91CA}"/>
              </a:ext>
            </a:extLst>
          </p:cNvPr>
          <p:cNvGrpSpPr/>
          <p:nvPr/>
        </p:nvGrpSpPr>
        <p:grpSpPr>
          <a:xfrm>
            <a:off x="13610799" y="10177518"/>
            <a:ext cx="3389550" cy="910495"/>
            <a:chOff x="13619696" y="9264814"/>
            <a:chExt cx="3105703" cy="910495"/>
          </a:xfrm>
        </p:grpSpPr>
        <p:sp>
          <p:nvSpPr>
            <p:cNvPr id="49" name="Rectangle: Rounded Corners 48">
              <a:extLst>
                <a:ext uri="{FF2B5EF4-FFF2-40B4-BE49-F238E27FC236}">
                  <a16:creationId xmlns:a16="http://schemas.microsoft.com/office/drawing/2014/main" id="{7A4F94CB-B538-408E-9A79-4D86BA6850D0}"/>
                </a:ext>
              </a:extLst>
            </p:cNvPr>
            <p:cNvSpPr/>
            <p:nvPr/>
          </p:nvSpPr>
          <p:spPr>
            <a:xfrm>
              <a:off x="13619696" y="9264814"/>
              <a:ext cx="3105703"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TextBox 49">
              <a:extLst>
                <a:ext uri="{FF2B5EF4-FFF2-40B4-BE49-F238E27FC236}">
                  <a16:creationId xmlns:a16="http://schemas.microsoft.com/office/drawing/2014/main" id="{12B39E11-4E90-447C-9DB8-15947546FA23}"/>
                </a:ext>
              </a:extLst>
            </p:cNvPr>
            <p:cNvSpPr txBox="1"/>
            <p:nvPr/>
          </p:nvSpPr>
          <p:spPr>
            <a:xfrm>
              <a:off x="13860145" y="9379056"/>
              <a:ext cx="2833211"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Store</a:t>
              </a:r>
            </a:p>
          </p:txBody>
        </p:sp>
      </p:grpSp>
    </p:spTree>
    <p:extLst>
      <p:ext uri="{BB962C8B-B14F-4D97-AF65-F5344CB8AC3E}">
        <p14:creationId xmlns:p14="http://schemas.microsoft.com/office/powerpoint/2010/main" val="98667977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700" fill="hold"/>
                                            <p:tgtEl>
                                              <p:spTgt spid="3"/>
                                            </p:tgtEl>
                                            <p:attrNameLst>
                                              <p:attrName>ppt_w</p:attrName>
                                            </p:attrNameLst>
                                          </p:cBhvr>
                                          <p:tavLst>
                                            <p:tav tm="0">
                                              <p:val>
                                                <p:fltVal val="0"/>
                                              </p:val>
                                            </p:tav>
                                            <p:tav tm="100000">
                                              <p:val>
                                                <p:strVal val="#ppt_w"/>
                                              </p:val>
                                            </p:tav>
                                          </p:tavLst>
                                        </p:anim>
                                        <p:anim calcmode="lin" valueType="num">
                                          <p:cBhvr>
                                            <p:cTn id="8" dur="700" fill="hold"/>
                                            <p:tgtEl>
                                              <p:spTgt spid="3"/>
                                            </p:tgtEl>
                                            <p:attrNameLst>
                                              <p:attrName>ppt_h</p:attrName>
                                            </p:attrNameLst>
                                          </p:cBhvr>
                                          <p:tavLst>
                                            <p:tav tm="0">
                                              <p:val>
                                                <p:fltVal val="0"/>
                                              </p:val>
                                            </p:tav>
                                            <p:tav tm="100000">
                                              <p:val>
                                                <p:strVal val="#ppt_h"/>
                                              </p:val>
                                            </p:tav>
                                          </p:tavLst>
                                        </p:anim>
                                        <p:anim calcmode="lin" valueType="num">
                                          <p:cBhvr>
                                            <p:cTn id="9" dur="700" fill="hold"/>
                                            <p:tgtEl>
                                              <p:spTgt spid="3"/>
                                            </p:tgtEl>
                                            <p:attrNameLst>
                                              <p:attrName>style.rotation</p:attrName>
                                            </p:attrNameLst>
                                          </p:cBhvr>
                                          <p:tavLst>
                                            <p:tav tm="0">
                                              <p:val>
                                                <p:fltVal val="360"/>
                                              </p:val>
                                            </p:tav>
                                            <p:tav tm="100000">
                                              <p:val>
                                                <p:fltVal val="0"/>
                                              </p:val>
                                            </p:tav>
                                          </p:tavLst>
                                        </p:anim>
                                        <p:animEffect transition="in" filter="fade">
                                          <p:cBhvr>
                                            <p:cTn id="10" dur="700"/>
                                            <p:tgtEl>
                                              <p:spTgt spid="3"/>
                                            </p:tgtEl>
                                          </p:cBhvr>
                                        </p:animEffect>
                                      </p:childTnLst>
                                    </p:cTn>
                                  </p:par>
                                  <p:par>
                                    <p:cTn id="11" presetID="2" presetClass="entr" presetSubtype="1" fill="hold" nodeType="withEffect" p14:presetBounceEnd="76000">
                                      <p:stCondLst>
                                        <p:cond delay="100"/>
                                      </p:stCondLst>
                                      <p:childTnLst>
                                        <p:set>
                                          <p:cBhvr>
                                            <p:cTn id="12" dur="1" fill="hold">
                                              <p:stCondLst>
                                                <p:cond delay="0"/>
                                              </p:stCondLst>
                                            </p:cTn>
                                            <p:tgtEl>
                                              <p:spTgt spid="5"/>
                                            </p:tgtEl>
                                            <p:attrNameLst>
                                              <p:attrName>style.visibility</p:attrName>
                                            </p:attrNameLst>
                                          </p:cBhvr>
                                          <p:to>
                                            <p:strVal val="visible"/>
                                          </p:to>
                                        </p:set>
                                        <p:anim calcmode="lin" valueType="num" p14:bounceEnd="76000">
                                          <p:cBhvr additive="base">
                                            <p:cTn id="13" dur="2500" fill="hold"/>
                                            <p:tgtEl>
                                              <p:spTgt spid="5"/>
                                            </p:tgtEl>
                                            <p:attrNameLst>
                                              <p:attrName>ppt_x</p:attrName>
                                            </p:attrNameLst>
                                          </p:cBhvr>
                                          <p:tavLst>
                                            <p:tav tm="0">
                                              <p:val>
                                                <p:strVal val="#ppt_x"/>
                                              </p:val>
                                            </p:tav>
                                            <p:tav tm="100000">
                                              <p:val>
                                                <p:strVal val="#ppt_x"/>
                                              </p:val>
                                            </p:tav>
                                          </p:tavLst>
                                        </p:anim>
                                        <p:anim calcmode="lin" valueType="num" p14:bounceEnd="76000">
                                          <p:cBhvr additive="base">
                                            <p:cTn id="14" dur="2500" fill="hold"/>
                                            <p:tgtEl>
                                              <p:spTgt spid="5"/>
                                            </p:tgtEl>
                                            <p:attrNameLst>
                                              <p:attrName>ppt_y</p:attrName>
                                            </p:attrNameLst>
                                          </p:cBhvr>
                                          <p:tavLst>
                                            <p:tav tm="0">
                                              <p:val>
                                                <p:strVal val="0-#ppt_h/2"/>
                                              </p:val>
                                            </p:tav>
                                            <p:tav tm="100000">
                                              <p:val>
                                                <p:strVal val="#ppt_y"/>
                                              </p:val>
                                            </p:tav>
                                          </p:tavLst>
                                        </p:anim>
                                      </p:childTnLst>
                                    </p:cTn>
                                  </p:par>
                                  <p:par>
                                    <p:cTn id="15" presetID="2" presetClass="entr" presetSubtype="1" fill="hold" nodeType="withEffect" p14:presetBounceEnd="76000">
                                      <p:stCondLst>
                                        <p:cond delay="200"/>
                                      </p:stCondLst>
                                      <p:childTnLst>
                                        <p:set>
                                          <p:cBhvr>
                                            <p:cTn id="16" dur="1" fill="hold">
                                              <p:stCondLst>
                                                <p:cond delay="0"/>
                                              </p:stCondLst>
                                            </p:cTn>
                                            <p:tgtEl>
                                              <p:spTgt spid="29"/>
                                            </p:tgtEl>
                                            <p:attrNameLst>
                                              <p:attrName>style.visibility</p:attrName>
                                            </p:attrNameLst>
                                          </p:cBhvr>
                                          <p:to>
                                            <p:strVal val="visible"/>
                                          </p:to>
                                        </p:set>
                                        <p:anim calcmode="lin" valueType="num" p14:bounceEnd="76000">
                                          <p:cBhvr additive="base">
                                            <p:cTn id="17" dur="2500" fill="hold"/>
                                            <p:tgtEl>
                                              <p:spTgt spid="29"/>
                                            </p:tgtEl>
                                            <p:attrNameLst>
                                              <p:attrName>ppt_x</p:attrName>
                                            </p:attrNameLst>
                                          </p:cBhvr>
                                          <p:tavLst>
                                            <p:tav tm="0">
                                              <p:val>
                                                <p:strVal val="#ppt_x"/>
                                              </p:val>
                                            </p:tav>
                                            <p:tav tm="100000">
                                              <p:val>
                                                <p:strVal val="#ppt_x"/>
                                              </p:val>
                                            </p:tav>
                                          </p:tavLst>
                                        </p:anim>
                                        <p:anim calcmode="lin" valueType="num" p14:bounceEnd="76000">
                                          <p:cBhvr additive="base">
                                            <p:cTn id="18" dur="2500" fill="hold"/>
                                            <p:tgtEl>
                                              <p:spTgt spid="29"/>
                                            </p:tgtEl>
                                            <p:attrNameLst>
                                              <p:attrName>ppt_y</p:attrName>
                                            </p:attrNameLst>
                                          </p:cBhvr>
                                          <p:tavLst>
                                            <p:tav tm="0">
                                              <p:val>
                                                <p:strVal val="0-#ppt_h/2"/>
                                              </p:val>
                                            </p:tav>
                                            <p:tav tm="100000">
                                              <p:val>
                                                <p:strVal val="#ppt_y"/>
                                              </p:val>
                                            </p:tav>
                                          </p:tavLst>
                                        </p:anim>
                                      </p:childTnLst>
                                    </p:cTn>
                                  </p:par>
                                  <p:par>
                                    <p:cTn id="19" presetID="2" presetClass="entr" presetSubtype="1" fill="hold" nodeType="withEffect" p14:presetBounceEnd="76000">
                                      <p:stCondLst>
                                        <p:cond delay="300"/>
                                      </p:stCondLst>
                                      <p:childTnLst>
                                        <p:set>
                                          <p:cBhvr>
                                            <p:cTn id="20" dur="1" fill="hold">
                                              <p:stCondLst>
                                                <p:cond delay="0"/>
                                              </p:stCondLst>
                                            </p:cTn>
                                            <p:tgtEl>
                                              <p:spTgt spid="4"/>
                                            </p:tgtEl>
                                            <p:attrNameLst>
                                              <p:attrName>style.visibility</p:attrName>
                                            </p:attrNameLst>
                                          </p:cBhvr>
                                          <p:to>
                                            <p:strVal val="visible"/>
                                          </p:to>
                                        </p:set>
                                        <p:anim calcmode="lin" valueType="num" p14:bounceEnd="76000">
                                          <p:cBhvr additive="base">
                                            <p:cTn id="21" dur="2500" fill="hold"/>
                                            <p:tgtEl>
                                              <p:spTgt spid="4"/>
                                            </p:tgtEl>
                                            <p:attrNameLst>
                                              <p:attrName>ppt_x</p:attrName>
                                            </p:attrNameLst>
                                          </p:cBhvr>
                                          <p:tavLst>
                                            <p:tav tm="0">
                                              <p:val>
                                                <p:strVal val="#ppt_x"/>
                                              </p:val>
                                            </p:tav>
                                            <p:tav tm="100000">
                                              <p:val>
                                                <p:strVal val="#ppt_x"/>
                                              </p:val>
                                            </p:tav>
                                          </p:tavLst>
                                        </p:anim>
                                        <p:anim calcmode="lin" valueType="num" p14:bounceEnd="76000">
                                          <p:cBhvr additive="base">
                                            <p:cTn id="22" dur="2500" fill="hold"/>
                                            <p:tgtEl>
                                              <p:spTgt spid="4"/>
                                            </p:tgtEl>
                                            <p:attrNameLst>
                                              <p:attrName>ppt_y</p:attrName>
                                            </p:attrNameLst>
                                          </p:cBhvr>
                                          <p:tavLst>
                                            <p:tav tm="0">
                                              <p:val>
                                                <p:strVal val="0-#ppt_h/2"/>
                                              </p:val>
                                            </p:tav>
                                            <p:tav tm="100000">
                                              <p:val>
                                                <p:strVal val="#ppt_y"/>
                                              </p:val>
                                            </p:tav>
                                          </p:tavLst>
                                        </p:anim>
                                      </p:childTnLst>
                                    </p:cTn>
                                  </p:par>
                                  <p:par>
                                    <p:cTn id="23" presetID="49" presetClass="entr" presetSubtype="0" decel="100000" fill="hold" grpId="0" nodeType="with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700" fill="hold"/>
                                            <p:tgtEl>
                                              <p:spTgt spid="2"/>
                                            </p:tgtEl>
                                            <p:attrNameLst>
                                              <p:attrName>ppt_w</p:attrName>
                                            </p:attrNameLst>
                                          </p:cBhvr>
                                          <p:tavLst>
                                            <p:tav tm="0">
                                              <p:val>
                                                <p:fltVal val="0"/>
                                              </p:val>
                                            </p:tav>
                                            <p:tav tm="100000">
                                              <p:val>
                                                <p:strVal val="#ppt_w"/>
                                              </p:val>
                                            </p:tav>
                                          </p:tavLst>
                                        </p:anim>
                                        <p:anim calcmode="lin" valueType="num">
                                          <p:cBhvr>
                                            <p:cTn id="26" dur="700" fill="hold"/>
                                            <p:tgtEl>
                                              <p:spTgt spid="2"/>
                                            </p:tgtEl>
                                            <p:attrNameLst>
                                              <p:attrName>ppt_h</p:attrName>
                                            </p:attrNameLst>
                                          </p:cBhvr>
                                          <p:tavLst>
                                            <p:tav tm="0">
                                              <p:val>
                                                <p:fltVal val="0"/>
                                              </p:val>
                                            </p:tav>
                                            <p:tav tm="100000">
                                              <p:val>
                                                <p:strVal val="#ppt_h"/>
                                              </p:val>
                                            </p:tav>
                                          </p:tavLst>
                                        </p:anim>
                                        <p:anim calcmode="lin" valueType="num">
                                          <p:cBhvr>
                                            <p:cTn id="27" dur="700" fill="hold"/>
                                            <p:tgtEl>
                                              <p:spTgt spid="2"/>
                                            </p:tgtEl>
                                            <p:attrNameLst>
                                              <p:attrName>style.rotation</p:attrName>
                                            </p:attrNameLst>
                                          </p:cBhvr>
                                          <p:tavLst>
                                            <p:tav tm="0">
                                              <p:val>
                                                <p:fltVal val="360"/>
                                              </p:val>
                                            </p:tav>
                                            <p:tav tm="100000">
                                              <p:val>
                                                <p:fltVal val="0"/>
                                              </p:val>
                                            </p:tav>
                                          </p:tavLst>
                                        </p:anim>
                                        <p:animEffect transition="in" filter="fade">
                                          <p:cBhvr>
                                            <p:cTn id="28" dur="700"/>
                                            <p:tgtEl>
                                              <p:spTgt spid="2"/>
                                            </p:tgtEl>
                                          </p:cBhvr>
                                        </p:animEffect>
                                      </p:childTnLst>
                                    </p:cTn>
                                  </p:par>
                                  <p:par>
                                    <p:cTn id="29" presetID="2" presetClass="entr" presetSubtype="4" fill="hold" grpId="0" nodeType="withEffect" p14:presetBounceEnd="76000">
                                      <p:stCondLst>
                                        <p:cond delay="100"/>
                                      </p:stCondLst>
                                      <p:childTnLst>
                                        <p:set>
                                          <p:cBhvr>
                                            <p:cTn id="30" dur="1" fill="hold">
                                              <p:stCondLst>
                                                <p:cond delay="0"/>
                                              </p:stCondLst>
                                            </p:cTn>
                                            <p:tgtEl>
                                              <p:spTgt spid="28"/>
                                            </p:tgtEl>
                                            <p:attrNameLst>
                                              <p:attrName>style.visibility</p:attrName>
                                            </p:attrNameLst>
                                          </p:cBhvr>
                                          <p:to>
                                            <p:strVal val="visible"/>
                                          </p:to>
                                        </p:set>
                                        <p:anim calcmode="lin" valueType="num" p14:bounceEnd="76000">
                                          <p:cBhvr additive="base">
                                            <p:cTn id="31" dur="2500" fill="hold"/>
                                            <p:tgtEl>
                                              <p:spTgt spid="28"/>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2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200"/>
                                      </p:stCondLst>
                                      <p:childTnLst>
                                        <p:set>
                                          <p:cBhvr>
                                            <p:cTn id="34" dur="1" fill="hold">
                                              <p:stCondLst>
                                                <p:cond delay="0"/>
                                              </p:stCondLst>
                                            </p:cTn>
                                            <p:tgtEl>
                                              <p:spTgt spid="47"/>
                                            </p:tgtEl>
                                            <p:attrNameLst>
                                              <p:attrName>style.visibility</p:attrName>
                                            </p:attrNameLst>
                                          </p:cBhvr>
                                          <p:to>
                                            <p:strVal val="visible"/>
                                          </p:to>
                                        </p:set>
                                        <p:anim calcmode="lin" valueType="num" p14:bounceEnd="76000">
                                          <p:cBhvr additive="base">
                                            <p:cTn id="35" dur="2500" fill="hold"/>
                                            <p:tgtEl>
                                              <p:spTgt spid="47"/>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47"/>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76000">
                                      <p:stCondLst>
                                        <p:cond delay="300"/>
                                      </p:stCondLst>
                                      <p:childTnLst>
                                        <p:set>
                                          <p:cBhvr>
                                            <p:cTn id="38" dur="1" fill="hold">
                                              <p:stCondLst>
                                                <p:cond delay="0"/>
                                              </p:stCondLst>
                                            </p:cTn>
                                            <p:tgtEl>
                                              <p:spTgt spid="48"/>
                                            </p:tgtEl>
                                            <p:attrNameLst>
                                              <p:attrName>style.visibility</p:attrName>
                                            </p:attrNameLst>
                                          </p:cBhvr>
                                          <p:to>
                                            <p:strVal val="visible"/>
                                          </p:to>
                                        </p:set>
                                        <p:anim calcmode="lin" valueType="num" p14:bounceEnd="76000">
                                          <p:cBhvr additive="base">
                                            <p:cTn id="39" dur="2500" fill="hold"/>
                                            <p:tgtEl>
                                              <p:spTgt spid="48"/>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28" grpId="0"/>
          <p:bldP spid="4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700" fill="hold"/>
                                            <p:tgtEl>
                                              <p:spTgt spid="3"/>
                                            </p:tgtEl>
                                            <p:attrNameLst>
                                              <p:attrName>ppt_w</p:attrName>
                                            </p:attrNameLst>
                                          </p:cBhvr>
                                          <p:tavLst>
                                            <p:tav tm="0">
                                              <p:val>
                                                <p:fltVal val="0"/>
                                              </p:val>
                                            </p:tav>
                                            <p:tav tm="100000">
                                              <p:val>
                                                <p:strVal val="#ppt_w"/>
                                              </p:val>
                                            </p:tav>
                                          </p:tavLst>
                                        </p:anim>
                                        <p:anim calcmode="lin" valueType="num">
                                          <p:cBhvr>
                                            <p:cTn id="8" dur="700" fill="hold"/>
                                            <p:tgtEl>
                                              <p:spTgt spid="3"/>
                                            </p:tgtEl>
                                            <p:attrNameLst>
                                              <p:attrName>ppt_h</p:attrName>
                                            </p:attrNameLst>
                                          </p:cBhvr>
                                          <p:tavLst>
                                            <p:tav tm="0">
                                              <p:val>
                                                <p:fltVal val="0"/>
                                              </p:val>
                                            </p:tav>
                                            <p:tav tm="100000">
                                              <p:val>
                                                <p:strVal val="#ppt_h"/>
                                              </p:val>
                                            </p:tav>
                                          </p:tavLst>
                                        </p:anim>
                                        <p:anim calcmode="lin" valueType="num">
                                          <p:cBhvr>
                                            <p:cTn id="9" dur="700" fill="hold"/>
                                            <p:tgtEl>
                                              <p:spTgt spid="3"/>
                                            </p:tgtEl>
                                            <p:attrNameLst>
                                              <p:attrName>style.rotation</p:attrName>
                                            </p:attrNameLst>
                                          </p:cBhvr>
                                          <p:tavLst>
                                            <p:tav tm="0">
                                              <p:val>
                                                <p:fltVal val="360"/>
                                              </p:val>
                                            </p:tav>
                                            <p:tav tm="100000">
                                              <p:val>
                                                <p:fltVal val="0"/>
                                              </p:val>
                                            </p:tav>
                                          </p:tavLst>
                                        </p:anim>
                                        <p:animEffect transition="in" filter="fade">
                                          <p:cBhvr>
                                            <p:cTn id="10" dur="700"/>
                                            <p:tgtEl>
                                              <p:spTgt spid="3"/>
                                            </p:tgtEl>
                                          </p:cBhvr>
                                        </p:animEffect>
                                      </p:childTnLst>
                                    </p:cTn>
                                  </p:par>
                                  <p:par>
                                    <p:cTn id="11" presetID="2" presetClass="entr" presetSubtype="1" fill="hold" nodeType="withEffect">
                                      <p:stCondLst>
                                        <p:cond delay="1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2500" fill="hold"/>
                                            <p:tgtEl>
                                              <p:spTgt spid="5"/>
                                            </p:tgtEl>
                                            <p:attrNameLst>
                                              <p:attrName>ppt_x</p:attrName>
                                            </p:attrNameLst>
                                          </p:cBhvr>
                                          <p:tavLst>
                                            <p:tav tm="0">
                                              <p:val>
                                                <p:strVal val="#ppt_x"/>
                                              </p:val>
                                            </p:tav>
                                            <p:tav tm="100000">
                                              <p:val>
                                                <p:strVal val="#ppt_x"/>
                                              </p:val>
                                            </p:tav>
                                          </p:tavLst>
                                        </p:anim>
                                        <p:anim calcmode="lin" valueType="num">
                                          <p:cBhvr additive="base">
                                            <p:cTn id="14" dur="2500" fill="hold"/>
                                            <p:tgtEl>
                                              <p:spTgt spid="5"/>
                                            </p:tgtEl>
                                            <p:attrNameLst>
                                              <p:attrName>ppt_y</p:attrName>
                                            </p:attrNameLst>
                                          </p:cBhvr>
                                          <p:tavLst>
                                            <p:tav tm="0">
                                              <p:val>
                                                <p:strVal val="0-#ppt_h/2"/>
                                              </p:val>
                                            </p:tav>
                                            <p:tav tm="100000">
                                              <p:val>
                                                <p:strVal val="#ppt_y"/>
                                              </p:val>
                                            </p:tav>
                                          </p:tavLst>
                                        </p:anim>
                                      </p:childTnLst>
                                    </p:cTn>
                                  </p:par>
                                  <p:par>
                                    <p:cTn id="15" presetID="2" presetClass="entr" presetSubtype="1" fill="hold" nodeType="withEffect">
                                      <p:stCondLst>
                                        <p:cond delay="200"/>
                                      </p:stCondLst>
                                      <p:childTnLst>
                                        <p:set>
                                          <p:cBhvr>
                                            <p:cTn id="16" dur="1" fill="hold">
                                              <p:stCondLst>
                                                <p:cond delay="0"/>
                                              </p:stCondLst>
                                            </p:cTn>
                                            <p:tgtEl>
                                              <p:spTgt spid="29"/>
                                            </p:tgtEl>
                                            <p:attrNameLst>
                                              <p:attrName>style.visibility</p:attrName>
                                            </p:attrNameLst>
                                          </p:cBhvr>
                                          <p:to>
                                            <p:strVal val="visible"/>
                                          </p:to>
                                        </p:set>
                                        <p:anim calcmode="lin" valueType="num">
                                          <p:cBhvr additive="base">
                                            <p:cTn id="17" dur="2500" fill="hold"/>
                                            <p:tgtEl>
                                              <p:spTgt spid="29"/>
                                            </p:tgtEl>
                                            <p:attrNameLst>
                                              <p:attrName>ppt_x</p:attrName>
                                            </p:attrNameLst>
                                          </p:cBhvr>
                                          <p:tavLst>
                                            <p:tav tm="0">
                                              <p:val>
                                                <p:strVal val="#ppt_x"/>
                                              </p:val>
                                            </p:tav>
                                            <p:tav tm="100000">
                                              <p:val>
                                                <p:strVal val="#ppt_x"/>
                                              </p:val>
                                            </p:tav>
                                          </p:tavLst>
                                        </p:anim>
                                        <p:anim calcmode="lin" valueType="num">
                                          <p:cBhvr additive="base">
                                            <p:cTn id="18" dur="2500" fill="hold"/>
                                            <p:tgtEl>
                                              <p:spTgt spid="29"/>
                                            </p:tgtEl>
                                            <p:attrNameLst>
                                              <p:attrName>ppt_y</p:attrName>
                                            </p:attrNameLst>
                                          </p:cBhvr>
                                          <p:tavLst>
                                            <p:tav tm="0">
                                              <p:val>
                                                <p:strVal val="0-#ppt_h/2"/>
                                              </p:val>
                                            </p:tav>
                                            <p:tav tm="100000">
                                              <p:val>
                                                <p:strVal val="#ppt_y"/>
                                              </p:val>
                                            </p:tav>
                                          </p:tavLst>
                                        </p:anim>
                                      </p:childTnLst>
                                    </p:cTn>
                                  </p:par>
                                  <p:par>
                                    <p:cTn id="19" presetID="2" presetClass="entr" presetSubtype="1" fill="hold" nodeType="withEffect">
                                      <p:stCondLst>
                                        <p:cond delay="300"/>
                                      </p:stCondLst>
                                      <p:childTnLst>
                                        <p:set>
                                          <p:cBhvr>
                                            <p:cTn id="20" dur="1" fill="hold">
                                              <p:stCondLst>
                                                <p:cond delay="0"/>
                                              </p:stCondLst>
                                            </p:cTn>
                                            <p:tgtEl>
                                              <p:spTgt spid="4"/>
                                            </p:tgtEl>
                                            <p:attrNameLst>
                                              <p:attrName>style.visibility</p:attrName>
                                            </p:attrNameLst>
                                          </p:cBhvr>
                                          <p:to>
                                            <p:strVal val="visible"/>
                                          </p:to>
                                        </p:set>
                                        <p:anim calcmode="lin" valueType="num">
                                          <p:cBhvr additive="base">
                                            <p:cTn id="21" dur="2500" fill="hold"/>
                                            <p:tgtEl>
                                              <p:spTgt spid="4"/>
                                            </p:tgtEl>
                                            <p:attrNameLst>
                                              <p:attrName>ppt_x</p:attrName>
                                            </p:attrNameLst>
                                          </p:cBhvr>
                                          <p:tavLst>
                                            <p:tav tm="0">
                                              <p:val>
                                                <p:strVal val="#ppt_x"/>
                                              </p:val>
                                            </p:tav>
                                            <p:tav tm="100000">
                                              <p:val>
                                                <p:strVal val="#ppt_x"/>
                                              </p:val>
                                            </p:tav>
                                          </p:tavLst>
                                        </p:anim>
                                        <p:anim calcmode="lin" valueType="num">
                                          <p:cBhvr additive="base">
                                            <p:cTn id="22" dur="2500" fill="hold"/>
                                            <p:tgtEl>
                                              <p:spTgt spid="4"/>
                                            </p:tgtEl>
                                            <p:attrNameLst>
                                              <p:attrName>ppt_y</p:attrName>
                                            </p:attrNameLst>
                                          </p:cBhvr>
                                          <p:tavLst>
                                            <p:tav tm="0">
                                              <p:val>
                                                <p:strVal val="0-#ppt_h/2"/>
                                              </p:val>
                                            </p:tav>
                                            <p:tav tm="100000">
                                              <p:val>
                                                <p:strVal val="#ppt_y"/>
                                              </p:val>
                                            </p:tav>
                                          </p:tavLst>
                                        </p:anim>
                                      </p:childTnLst>
                                    </p:cTn>
                                  </p:par>
                                  <p:par>
                                    <p:cTn id="23" presetID="49" presetClass="entr" presetSubtype="0" decel="100000" fill="hold" grpId="0" nodeType="with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700" fill="hold"/>
                                            <p:tgtEl>
                                              <p:spTgt spid="2"/>
                                            </p:tgtEl>
                                            <p:attrNameLst>
                                              <p:attrName>ppt_w</p:attrName>
                                            </p:attrNameLst>
                                          </p:cBhvr>
                                          <p:tavLst>
                                            <p:tav tm="0">
                                              <p:val>
                                                <p:fltVal val="0"/>
                                              </p:val>
                                            </p:tav>
                                            <p:tav tm="100000">
                                              <p:val>
                                                <p:strVal val="#ppt_w"/>
                                              </p:val>
                                            </p:tav>
                                          </p:tavLst>
                                        </p:anim>
                                        <p:anim calcmode="lin" valueType="num">
                                          <p:cBhvr>
                                            <p:cTn id="26" dur="700" fill="hold"/>
                                            <p:tgtEl>
                                              <p:spTgt spid="2"/>
                                            </p:tgtEl>
                                            <p:attrNameLst>
                                              <p:attrName>ppt_h</p:attrName>
                                            </p:attrNameLst>
                                          </p:cBhvr>
                                          <p:tavLst>
                                            <p:tav tm="0">
                                              <p:val>
                                                <p:fltVal val="0"/>
                                              </p:val>
                                            </p:tav>
                                            <p:tav tm="100000">
                                              <p:val>
                                                <p:strVal val="#ppt_h"/>
                                              </p:val>
                                            </p:tav>
                                          </p:tavLst>
                                        </p:anim>
                                        <p:anim calcmode="lin" valueType="num">
                                          <p:cBhvr>
                                            <p:cTn id="27" dur="700" fill="hold"/>
                                            <p:tgtEl>
                                              <p:spTgt spid="2"/>
                                            </p:tgtEl>
                                            <p:attrNameLst>
                                              <p:attrName>style.rotation</p:attrName>
                                            </p:attrNameLst>
                                          </p:cBhvr>
                                          <p:tavLst>
                                            <p:tav tm="0">
                                              <p:val>
                                                <p:fltVal val="360"/>
                                              </p:val>
                                            </p:tav>
                                            <p:tav tm="100000">
                                              <p:val>
                                                <p:fltVal val="0"/>
                                              </p:val>
                                            </p:tav>
                                          </p:tavLst>
                                        </p:anim>
                                        <p:animEffect transition="in" filter="fade">
                                          <p:cBhvr>
                                            <p:cTn id="28" dur="700"/>
                                            <p:tgtEl>
                                              <p:spTgt spid="2"/>
                                            </p:tgtEl>
                                          </p:cBhvr>
                                        </p:animEffect>
                                      </p:childTnLst>
                                    </p:cTn>
                                  </p:par>
                                  <p:par>
                                    <p:cTn id="29" presetID="2" presetClass="entr" presetSubtype="4" fill="hold" grpId="0" nodeType="withEffect">
                                      <p:stCondLst>
                                        <p:cond delay="10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2500" fill="hold"/>
                                            <p:tgtEl>
                                              <p:spTgt spid="28"/>
                                            </p:tgtEl>
                                            <p:attrNameLst>
                                              <p:attrName>ppt_x</p:attrName>
                                            </p:attrNameLst>
                                          </p:cBhvr>
                                          <p:tavLst>
                                            <p:tav tm="0">
                                              <p:val>
                                                <p:strVal val="#ppt_x"/>
                                              </p:val>
                                            </p:tav>
                                            <p:tav tm="100000">
                                              <p:val>
                                                <p:strVal val="#ppt_x"/>
                                              </p:val>
                                            </p:tav>
                                          </p:tavLst>
                                        </p:anim>
                                        <p:anim calcmode="lin" valueType="num">
                                          <p:cBhvr additive="base">
                                            <p:cTn id="32" dur="2500" fill="hold"/>
                                            <p:tgtEl>
                                              <p:spTgt spid="2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200"/>
                                      </p:stCondLst>
                                      <p:childTnLst>
                                        <p:set>
                                          <p:cBhvr>
                                            <p:cTn id="34" dur="1" fill="hold">
                                              <p:stCondLst>
                                                <p:cond delay="0"/>
                                              </p:stCondLst>
                                            </p:cTn>
                                            <p:tgtEl>
                                              <p:spTgt spid="47"/>
                                            </p:tgtEl>
                                            <p:attrNameLst>
                                              <p:attrName>style.visibility</p:attrName>
                                            </p:attrNameLst>
                                          </p:cBhvr>
                                          <p:to>
                                            <p:strVal val="visible"/>
                                          </p:to>
                                        </p:set>
                                        <p:anim calcmode="lin" valueType="num">
                                          <p:cBhvr additive="base">
                                            <p:cTn id="35" dur="2500" fill="hold"/>
                                            <p:tgtEl>
                                              <p:spTgt spid="47"/>
                                            </p:tgtEl>
                                            <p:attrNameLst>
                                              <p:attrName>ppt_x</p:attrName>
                                            </p:attrNameLst>
                                          </p:cBhvr>
                                          <p:tavLst>
                                            <p:tav tm="0">
                                              <p:val>
                                                <p:strVal val="#ppt_x"/>
                                              </p:val>
                                            </p:tav>
                                            <p:tav tm="100000">
                                              <p:val>
                                                <p:strVal val="#ppt_x"/>
                                              </p:val>
                                            </p:tav>
                                          </p:tavLst>
                                        </p:anim>
                                        <p:anim calcmode="lin" valueType="num">
                                          <p:cBhvr additive="base">
                                            <p:cTn id="36" dur="2500" fill="hold"/>
                                            <p:tgtEl>
                                              <p:spTgt spid="47"/>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300"/>
                                      </p:stCondLst>
                                      <p:childTnLst>
                                        <p:set>
                                          <p:cBhvr>
                                            <p:cTn id="38" dur="1" fill="hold">
                                              <p:stCondLst>
                                                <p:cond delay="0"/>
                                              </p:stCondLst>
                                            </p:cTn>
                                            <p:tgtEl>
                                              <p:spTgt spid="48"/>
                                            </p:tgtEl>
                                            <p:attrNameLst>
                                              <p:attrName>style.visibility</p:attrName>
                                            </p:attrNameLst>
                                          </p:cBhvr>
                                          <p:to>
                                            <p:strVal val="visible"/>
                                          </p:to>
                                        </p:set>
                                        <p:anim calcmode="lin" valueType="num">
                                          <p:cBhvr additive="base">
                                            <p:cTn id="39" dur="2500" fill="hold"/>
                                            <p:tgtEl>
                                              <p:spTgt spid="48"/>
                                            </p:tgtEl>
                                            <p:attrNameLst>
                                              <p:attrName>ppt_x</p:attrName>
                                            </p:attrNameLst>
                                          </p:cBhvr>
                                          <p:tavLst>
                                            <p:tav tm="0">
                                              <p:val>
                                                <p:strVal val="#ppt_x"/>
                                              </p:val>
                                            </p:tav>
                                            <p:tav tm="100000">
                                              <p:val>
                                                <p:strVal val="#ppt_x"/>
                                              </p:val>
                                            </p:tav>
                                          </p:tavLst>
                                        </p:anim>
                                        <p:anim calcmode="lin" valueType="num">
                                          <p:cBhvr additive="base">
                                            <p:cTn id="40" dur="25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28" grpId="0"/>
          <p:bldP spid="47" grpId="0"/>
        </p:bldLst>
      </p:timing>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6046405-9011-4BC6-87A6-70897AA48263}"/>
              </a:ext>
            </a:extLst>
          </p:cNvPr>
          <p:cNvGrpSpPr/>
          <p:nvPr/>
        </p:nvGrpSpPr>
        <p:grpSpPr>
          <a:xfrm rot="17029294">
            <a:off x="7038860" y="7620377"/>
            <a:ext cx="3225464" cy="3206378"/>
            <a:chOff x="8451073" y="2889337"/>
            <a:chExt cx="7485028" cy="7440739"/>
          </a:xfrm>
        </p:grpSpPr>
        <p:sp>
          <p:nvSpPr>
            <p:cNvPr id="3" name="Freeform: Shape 2">
              <a:extLst>
                <a:ext uri="{FF2B5EF4-FFF2-40B4-BE49-F238E27FC236}">
                  <a16:creationId xmlns:a16="http://schemas.microsoft.com/office/drawing/2014/main" id="{E24B37FA-F9F1-4145-B0EB-810F6BBAD84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2FD570E7-3EFB-4A07-BEE4-635185AEB80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181EEE7D-748C-4743-8F00-8F685528913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C75359F4-53AD-434E-A3F3-4CDF67FDAFD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7" name="Group 6">
            <a:extLst>
              <a:ext uri="{FF2B5EF4-FFF2-40B4-BE49-F238E27FC236}">
                <a16:creationId xmlns:a16="http://schemas.microsoft.com/office/drawing/2014/main" id="{D4988A43-842E-445C-B9D3-FC8ED9EA33A6}"/>
              </a:ext>
            </a:extLst>
          </p:cNvPr>
          <p:cNvGrpSpPr/>
          <p:nvPr/>
        </p:nvGrpSpPr>
        <p:grpSpPr>
          <a:xfrm>
            <a:off x="12892009" y="8925835"/>
            <a:ext cx="3902811" cy="3879718"/>
            <a:chOff x="12892009" y="7005595"/>
            <a:chExt cx="3902811" cy="3879718"/>
          </a:xfrm>
        </p:grpSpPr>
        <p:grpSp>
          <p:nvGrpSpPr>
            <p:cNvPr id="8" name="Group 7">
              <a:extLst>
                <a:ext uri="{FF2B5EF4-FFF2-40B4-BE49-F238E27FC236}">
                  <a16:creationId xmlns:a16="http://schemas.microsoft.com/office/drawing/2014/main" id="{7A3C986C-7E23-4A48-AD10-8C062F73240C}"/>
                </a:ext>
              </a:extLst>
            </p:cNvPr>
            <p:cNvGrpSpPr/>
            <p:nvPr/>
          </p:nvGrpSpPr>
          <p:grpSpPr>
            <a:xfrm rot="1551114">
              <a:off x="12892009" y="7005595"/>
              <a:ext cx="3902811" cy="3879718"/>
              <a:chOff x="8451073" y="2889337"/>
              <a:chExt cx="7485028" cy="7440739"/>
            </a:xfrm>
          </p:grpSpPr>
          <p:sp>
            <p:nvSpPr>
              <p:cNvPr id="10" name="Freeform: Shape 9">
                <a:extLst>
                  <a:ext uri="{FF2B5EF4-FFF2-40B4-BE49-F238E27FC236}">
                    <a16:creationId xmlns:a16="http://schemas.microsoft.com/office/drawing/2014/main" id="{0240D2EF-A020-45F2-BB19-06C381C98A4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EFF2FE1B-14F8-43CB-87FA-E82FC97C76B7}"/>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reeform: Shape 11">
                <a:extLst>
                  <a:ext uri="{FF2B5EF4-FFF2-40B4-BE49-F238E27FC236}">
                    <a16:creationId xmlns:a16="http://schemas.microsoft.com/office/drawing/2014/main" id="{E26BA209-1024-456E-A7F8-D45472731FB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Freeform: Shape 12">
                <a:extLst>
                  <a:ext uri="{FF2B5EF4-FFF2-40B4-BE49-F238E27FC236}">
                    <a16:creationId xmlns:a16="http://schemas.microsoft.com/office/drawing/2014/main" id="{E0695E12-0D6E-4934-8A9F-8BA112C1C31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 name="Rectangle 8">
              <a:extLst>
                <a:ext uri="{FF2B5EF4-FFF2-40B4-BE49-F238E27FC236}">
                  <a16:creationId xmlns:a16="http://schemas.microsoft.com/office/drawing/2014/main" id="{D34A96D2-8A37-4C1D-B28B-68B032F7C2AB}"/>
                </a:ext>
              </a:extLst>
            </p:cNvPr>
            <p:cNvSpPr/>
            <p:nvPr/>
          </p:nvSpPr>
          <p:spPr>
            <a:xfrm>
              <a:off x="14135528" y="8160624"/>
              <a:ext cx="1415772" cy="1569660"/>
            </a:xfrm>
            <a:prstGeom prst="rect">
              <a:avLst/>
            </a:prstGeom>
          </p:spPr>
          <p:txBody>
            <a:bodyPr wrap="none" anchor="ctr">
              <a:spAutoFit/>
            </a:bodyPr>
            <a:lstStyle/>
            <a:p>
              <a:pPr lvl="0" algn="ctr" defTabSz="914400">
                <a:defRPr/>
              </a:pPr>
              <a:r>
                <a:rPr lang="en-US" sz="9600">
                  <a:solidFill>
                    <a:schemeClr val="accent6"/>
                  </a:solidFill>
                  <a:latin typeface="Designball-Electronic-Device-01" pitchFamily="2" charset="0"/>
                  <a:ea typeface="Open Sans" panose="020B0606030504020204" pitchFamily="34" charset="0"/>
                  <a:cs typeface="Arial" panose="020B0604020202020204" pitchFamily="34" charset="0"/>
                </a:rPr>
                <a:t>a</a:t>
              </a:r>
            </a:p>
          </p:txBody>
        </p:sp>
      </p:grpSp>
      <p:grpSp>
        <p:nvGrpSpPr>
          <p:cNvPr id="14" name="Group 13">
            <a:extLst>
              <a:ext uri="{FF2B5EF4-FFF2-40B4-BE49-F238E27FC236}">
                <a16:creationId xmlns:a16="http://schemas.microsoft.com/office/drawing/2014/main" id="{40410349-969B-4779-B3DA-7930DD2BD3F7}"/>
              </a:ext>
            </a:extLst>
          </p:cNvPr>
          <p:cNvGrpSpPr/>
          <p:nvPr/>
        </p:nvGrpSpPr>
        <p:grpSpPr>
          <a:xfrm>
            <a:off x="9669016" y="3949603"/>
            <a:ext cx="4722401" cy="4694459"/>
            <a:chOff x="8451073" y="2889337"/>
            <a:chExt cx="7485028" cy="7440739"/>
          </a:xfrm>
        </p:grpSpPr>
        <p:sp>
          <p:nvSpPr>
            <p:cNvPr id="15" name="Freeform: Shape 14">
              <a:extLst>
                <a:ext uri="{FF2B5EF4-FFF2-40B4-BE49-F238E27FC236}">
                  <a16:creationId xmlns:a16="http://schemas.microsoft.com/office/drawing/2014/main" id="{5E26E07A-1BF8-40B5-99C3-D72C64AE297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F483B7A3-D992-4911-BF33-180FA866FDB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68A6B374-8A2A-4CB7-AF95-7E80896CA26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reeform: Shape 17">
              <a:extLst>
                <a:ext uri="{FF2B5EF4-FFF2-40B4-BE49-F238E27FC236}">
                  <a16:creationId xmlns:a16="http://schemas.microsoft.com/office/drawing/2014/main" id="{987A435A-C22C-44C9-9E93-476CC7A74E5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9" name="Group 18">
            <a:extLst>
              <a:ext uri="{FF2B5EF4-FFF2-40B4-BE49-F238E27FC236}">
                <a16:creationId xmlns:a16="http://schemas.microsoft.com/office/drawing/2014/main" id="{AB6B4A7F-F632-4468-919E-CA16B6FEB61E}"/>
              </a:ext>
            </a:extLst>
          </p:cNvPr>
          <p:cNvGrpSpPr/>
          <p:nvPr/>
        </p:nvGrpSpPr>
        <p:grpSpPr>
          <a:xfrm>
            <a:off x="8127499" y="5421961"/>
            <a:ext cx="3902811" cy="3879718"/>
            <a:chOff x="8127499" y="3501721"/>
            <a:chExt cx="3902811" cy="3879718"/>
          </a:xfrm>
        </p:grpSpPr>
        <p:grpSp>
          <p:nvGrpSpPr>
            <p:cNvPr id="20" name="Group 19">
              <a:extLst>
                <a:ext uri="{FF2B5EF4-FFF2-40B4-BE49-F238E27FC236}">
                  <a16:creationId xmlns:a16="http://schemas.microsoft.com/office/drawing/2014/main" id="{8411112F-8B8F-487E-966D-EFFFEFB273A7}"/>
                </a:ext>
              </a:extLst>
            </p:cNvPr>
            <p:cNvGrpSpPr/>
            <p:nvPr/>
          </p:nvGrpSpPr>
          <p:grpSpPr>
            <a:xfrm>
              <a:off x="8127499" y="3501721"/>
              <a:ext cx="3902811" cy="3879718"/>
              <a:chOff x="8451073" y="2889337"/>
              <a:chExt cx="7485028" cy="7440739"/>
            </a:xfrm>
          </p:grpSpPr>
          <p:sp>
            <p:nvSpPr>
              <p:cNvPr id="22" name="Freeform: Shape 21">
                <a:extLst>
                  <a:ext uri="{FF2B5EF4-FFF2-40B4-BE49-F238E27FC236}">
                    <a16:creationId xmlns:a16="http://schemas.microsoft.com/office/drawing/2014/main" id="{AD25ECF1-58EC-459F-9AC3-9599EFD8588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Freeform: Shape 22">
                <a:extLst>
                  <a:ext uri="{FF2B5EF4-FFF2-40B4-BE49-F238E27FC236}">
                    <a16:creationId xmlns:a16="http://schemas.microsoft.com/office/drawing/2014/main" id="{362486CD-D631-4E14-8F1C-998D6EA0294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reeform: Shape 23">
                <a:extLst>
                  <a:ext uri="{FF2B5EF4-FFF2-40B4-BE49-F238E27FC236}">
                    <a16:creationId xmlns:a16="http://schemas.microsoft.com/office/drawing/2014/main" id="{5B4D0825-2B0D-42F5-AC2F-0F1098BE6AFA}"/>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reeform: Shape 24">
                <a:extLst>
                  <a:ext uri="{FF2B5EF4-FFF2-40B4-BE49-F238E27FC236}">
                    <a16:creationId xmlns:a16="http://schemas.microsoft.com/office/drawing/2014/main" id="{2040B308-3E78-4E61-9A8B-AFB73ED12B4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1" name="Rectangle 20">
              <a:extLst>
                <a:ext uri="{FF2B5EF4-FFF2-40B4-BE49-F238E27FC236}">
                  <a16:creationId xmlns:a16="http://schemas.microsoft.com/office/drawing/2014/main" id="{B423BCD6-7DA1-4DB6-B3C9-E435FBE03636}"/>
                </a:ext>
              </a:extLst>
            </p:cNvPr>
            <p:cNvSpPr/>
            <p:nvPr/>
          </p:nvSpPr>
          <p:spPr>
            <a:xfrm>
              <a:off x="9101714" y="4333585"/>
              <a:ext cx="1954381" cy="2215991"/>
            </a:xfrm>
            <a:prstGeom prst="rect">
              <a:avLst/>
            </a:prstGeom>
          </p:spPr>
          <p:txBody>
            <a:bodyPr wrap="none" anchor="ctr">
              <a:spAutoFit/>
            </a:bodyPr>
            <a:lstStyle/>
            <a:p>
              <a:pPr lvl="0" algn="ctr" defTabSz="914400">
                <a:defRPr/>
              </a:pPr>
              <a:r>
                <a:rPr lang="en-US" sz="13800">
                  <a:solidFill>
                    <a:schemeClr val="accent6"/>
                  </a:solidFill>
                  <a:latin typeface="Designball-Electronic-Device-02" pitchFamily="2" charset="0"/>
                  <a:ea typeface="Open Sans" panose="020B0606030504020204" pitchFamily="34" charset="0"/>
                  <a:cs typeface="Arial" panose="020B0604020202020204" pitchFamily="34" charset="0"/>
                </a:rPr>
                <a:t>h</a:t>
              </a:r>
            </a:p>
          </p:txBody>
        </p:sp>
      </p:grpSp>
      <p:grpSp>
        <p:nvGrpSpPr>
          <p:cNvPr id="26" name="Group 25">
            <a:extLst>
              <a:ext uri="{FF2B5EF4-FFF2-40B4-BE49-F238E27FC236}">
                <a16:creationId xmlns:a16="http://schemas.microsoft.com/office/drawing/2014/main" id="{38F1489D-C14F-4BB2-8D23-490DA9F41374}"/>
              </a:ext>
            </a:extLst>
          </p:cNvPr>
          <p:cNvGrpSpPr/>
          <p:nvPr/>
        </p:nvGrpSpPr>
        <p:grpSpPr>
          <a:xfrm>
            <a:off x="12288470" y="4456398"/>
            <a:ext cx="5194641" cy="5163905"/>
            <a:chOff x="12288470" y="2536158"/>
            <a:chExt cx="5194641" cy="5163905"/>
          </a:xfrm>
        </p:grpSpPr>
        <p:grpSp>
          <p:nvGrpSpPr>
            <p:cNvPr id="27" name="Group 26">
              <a:extLst>
                <a:ext uri="{FF2B5EF4-FFF2-40B4-BE49-F238E27FC236}">
                  <a16:creationId xmlns:a16="http://schemas.microsoft.com/office/drawing/2014/main" id="{74AD44EB-B78A-4D4F-8D3E-3FC2EA73FE98}"/>
                </a:ext>
              </a:extLst>
            </p:cNvPr>
            <p:cNvGrpSpPr/>
            <p:nvPr/>
          </p:nvGrpSpPr>
          <p:grpSpPr>
            <a:xfrm rot="1551114">
              <a:off x="12288470" y="2536158"/>
              <a:ext cx="5194641" cy="5163905"/>
              <a:chOff x="8451073" y="2889337"/>
              <a:chExt cx="7485028" cy="7440739"/>
            </a:xfrm>
          </p:grpSpPr>
          <p:sp>
            <p:nvSpPr>
              <p:cNvPr id="29" name="Freeform: Shape 28">
                <a:extLst>
                  <a:ext uri="{FF2B5EF4-FFF2-40B4-BE49-F238E27FC236}">
                    <a16:creationId xmlns:a16="http://schemas.microsoft.com/office/drawing/2014/main" id="{3A410B3F-0AD3-475A-80D4-00DB7BBE3B58}"/>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29CD017B-4C51-4FA9-9302-DEAD6864174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Freeform: Shape 30">
                <a:extLst>
                  <a:ext uri="{FF2B5EF4-FFF2-40B4-BE49-F238E27FC236}">
                    <a16:creationId xmlns:a16="http://schemas.microsoft.com/office/drawing/2014/main" id="{3B93C06F-6829-4A35-A359-2AA2F5ABF5C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reeform: Shape 31">
                <a:extLst>
                  <a:ext uri="{FF2B5EF4-FFF2-40B4-BE49-F238E27FC236}">
                    <a16:creationId xmlns:a16="http://schemas.microsoft.com/office/drawing/2014/main" id="{57C6C62C-6D4E-46F6-A3A1-70B21607BF6E}"/>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8" name="Rectangle 27">
              <a:extLst>
                <a:ext uri="{FF2B5EF4-FFF2-40B4-BE49-F238E27FC236}">
                  <a16:creationId xmlns:a16="http://schemas.microsoft.com/office/drawing/2014/main" id="{22030BFE-22A1-4109-90E4-760D20741A90}"/>
                </a:ext>
              </a:extLst>
            </p:cNvPr>
            <p:cNvSpPr/>
            <p:nvPr/>
          </p:nvSpPr>
          <p:spPr>
            <a:xfrm>
              <a:off x="13908600" y="4010115"/>
              <a:ext cx="1954381" cy="2215991"/>
            </a:xfrm>
            <a:prstGeom prst="rect">
              <a:avLst/>
            </a:prstGeom>
          </p:spPr>
          <p:txBody>
            <a:bodyPr wrap="none" anchor="ctr">
              <a:spAutoFit/>
            </a:bodyPr>
            <a:lstStyle/>
            <a:p>
              <a:pPr lvl="0" algn="ctr" defTabSz="914400">
                <a:defRPr/>
              </a:pPr>
              <a:r>
                <a:rPr lang="en-US" sz="13800">
                  <a:solidFill>
                    <a:schemeClr val="accent2"/>
                  </a:solidFill>
                  <a:latin typeface="Designball-Electronic-Device-01" pitchFamily="2" charset="0"/>
                  <a:ea typeface="Open Sans" panose="020B0606030504020204" pitchFamily="34" charset="0"/>
                  <a:cs typeface="Arial" panose="020B0604020202020204" pitchFamily="34" charset="0"/>
                </a:rPr>
                <a:t>L</a:t>
              </a:r>
            </a:p>
          </p:txBody>
        </p:sp>
      </p:grpSp>
      <p:grpSp>
        <p:nvGrpSpPr>
          <p:cNvPr id="33" name="Group 32">
            <a:extLst>
              <a:ext uri="{FF2B5EF4-FFF2-40B4-BE49-F238E27FC236}">
                <a16:creationId xmlns:a16="http://schemas.microsoft.com/office/drawing/2014/main" id="{76839B42-8332-4B2C-89FB-AC43F22245A0}"/>
              </a:ext>
            </a:extLst>
          </p:cNvPr>
          <p:cNvGrpSpPr/>
          <p:nvPr/>
        </p:nvGrpSpPr>
        <p:grpSpPr>
          <a:xfrm>
            <a:off x="7650312" y="9070568"/>
            <a:ext cx="5163905" cy="5194641"/>
            <a:chOff x="7650312" y="7150328"/>
            <a:chExt cx="5163905" cy="5194641"/>
          </a:xfrm>
        </p:grpSpPr>
        <p:grpSp>
          <p:nvGrpSpPr>
            <p:cNvPr id="34" name="Group 33">
              <a:extLst>
                <a:ext uri="{FF2B5EF4-FFF2-40B4-BE49-F238E27FC236}">
                  <a16:creationId xmlns:a16="http://schemas.microsoft.com/office/drawing/2014/main" id="{769148AB-DA55-468B-8EAA-EB231313B738}"/>
                </a:ext>
              </a:extLst>
            </p:cNvPr>
            <p:cNvGrpSpPr/>
            <p:nvPr/>
          </p:nvGrpSpPr>
          <p:grpSpPr>
            <a:xfrm rot="13908783">
              <a:off x="7634944" y="7165696"/>
              <a:ext cx="5194641" cy="5163905"/>
              <a:chOff x="8451073" y="2889337"/>
              <a:chExt cx="7485028" cy="7440739"/>
            </a:xfrm>
          </p:grpSpPr>
          <p:sp>
            <p:nvSpPr>
              <p:cNvPr id="36" name="Freeform: Shape 35">
                <a:extLst>
                  <a:ext uri="{FF2B5EF4-FFF2-40B4-BE49-F238E27FC236}">
                    <a16:creationId xmlns:a16="http://schemas.microsoft.com/office/drawing/2014/main" id="{18C6F1E2-1538-4A5E-87E0-0B6949EC67F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Freeform: Shape 36">
                <a:extLst>
                  <a:ext uri="{FF2B5EF4-FFF2-40B4-BE49-F238E27FC236}">
                    <a16:creationId xmlns:a16="http://schemas.microsoft.com/office/drawing/2014/main" id="{F1FBF881-0A29-4B66-849E-3FB475E9B7C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Freeform: Shape 37">
                <a:extLst>
                  <a:ext uri="{FF2B5EF4-FFF2-40B4-BE49-F238E27FC236}">
                    <a16:creationId xmlns:a16="http://schemas.microsoft.com/office/drawing/2014/main" id="{6B5BFBE7-1944-4F1E-82D4-A3718BC37E6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Freeform: Shape 38">
                <a:extLst>
                  <a:ext uri="{FF2B5EF4-FFF2-40B4-BE49-F238E27FC236}">
                    <a16:creationId xmlns:a16="http://schemas.microsoft.com/office/drawing/2014/main" id="{0F079F30-D744-4105-A850-9DF795FA8B8B}"/>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5" name="Rectangle 34">
              <a:extLst>
                <a:ext uri="{FF2B5EF4-FFF2-40B4-BE49-F238E27FC236}">
                  <a16:creationId xmlns:a16="http://schemas.microsoft.com/office/drawing/2014/main" id="{75B756AA-F404-4C98-A760-E22AB444B673}"/>
                </a:ext>
              </a:extLst>
            </p:cNvPr>
            <p:cNvSpPr/>
            <p:nvPr/>
          </p:nvSpPr>
          <p:spPr>
            <a:xfrm>
              <a:off x="9255074" y="8639653"/>
              <a:ext cx="1954381" cy="2215991"/>
            </a:xfrm>
            <a:prstGeom prst="rect">
              <a:avLst/>
            </a:prstGeom>
          </p:spPr>
          <p:txBody>
            <a:bodyPr wrap="none" anchor="ctr">
              <a:spAutoFit/>
            </a:bodyPr>
            <a:lstStyle/>
            <a:p>
              <a:pPr lvl="0" algn="ctr" defTabSz="914400">
                <a:defRPr/>
              </a:pPr>
              <a:r>
                <a:rPr lang="en-US" sz="13800">
                  <a:solidFill>
                    <a:schemeClr val="accent2"/>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40" name="Group 39">
            <a:extLst>
              <a:ext uri="{FF2B5EF4-FFF2-40B4-BE49-F238E27FC236}">
                <a16:creationId xmlns:a16="http://schemas.microsoft.com/office/drawing/2014/main" id="{5FCFCBCE-E135-45EF-BBC2-559C1A5A2A63}"/>
              </a:ext>
            </a:extLst>
          </p:cNvPr>
          <p:cNvGrpSpPr/>
          <p:nvPr/>
        </p:nvGrpSpPr>
        <p:grpSpPr>
          <a:xfrm rot="1551114">
            <a:off x="17304199" y="8982828"/>
            <a:ext cx="2932240" cy="2914889"/>
            <a:chOff x="8451073" y="2889337"/>
            <a:chExt cx="7485028" cy="7440739"/>
          </a:xfrm>
        </p:grpSpPr>
        <p:sp>
          <p:nvSpPr>
            <p:cNvPr id="41" name="Freeform: Shape 40">
              <a:extLst>
                <a:ext uri="{FF2B5EF4-FFF2-40B4-BE49-F238E27FC236}">
                  <a16:creationId xmlns:a16="http://schemas.microsoft.com/office/drawing/2014/main" id="{B32F8AF0-E031-4850-8328-FB4EA6DFFD8D}"/>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55A15168-EF29-4D80-B501-6D526E38DF8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Freeform: Shape 42">
              <a:extLst>
                <a:ext uri="{FF2B5EF4-FFF2-40B4-BE49-F238E27FC236}">
                  <a16:creationId xmlns:a16="http://schemas.microsoft.com/office/drawing/2014/main" id="{8E723373-9C7E-4D3E-82EF-75C1581BDC7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F2C8874F-FCE1-4B88-836C-B370C0E41AC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5" name="Group 44">
            <a:extLst>
              <a:ext uri="{FF2B5EF4-FFF2-40B4-BE49-F238E27FC236}">
                <a16:creationId xmlns:a16="http://schemas.microsoft.com/office/drawing/2014/main" id="{55C7FAFA-57A0-46E4-84C1-B3670141A21A}"/>
              </a:ext>
            </a:extLst>
          </p:cNvPr>
          <p:cNvGrpSpPr/>
          <p:nvPr/>
        </p:nvGrpSpPr>
        <p:grpSpPr>
          <a:xfrm rot="1551114">
            <a:off x="16688494" y="3954277"/>
            <a:ext cx="2002759" cy="1990908"/>
            <a:chOff x="8451073" y="2889337"/>
            <a:chExt cx="7485028" cy="7440739"/>
          </a:xfrm>
        </p:grpSpPr>
        <p:sp>
          <p:nvSpPr>
            <p:cNvPr id="46" name="Freeform: Shape 45">
              <a:extLst>
                <a:ext uri="{FF2B5EF4-FFF2-40B4-BE49-F238E27FC236}">
                  <a16:creationId xmlns:a16="http://schemas.microsoft.com/office/drawing/2014/main" id="{0040A8A5-D76D-4410-8AF1-77986CCBA05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73DC6EF2-E891-46BC-AEB6-83B6070A7816}"/>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Freeform: Shape 47">
              <a:extLst>
                <a:ext uri="{FF2B5EF4-FFF2-40B4-BE49-F238E27FC236}">
                  <a16:creationId xmlns:a16="http://schemas.microsoft.com/office/drawing/2014/main" id="{A9DDE9E5-75F1-4059-91F5-3232DB3D547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reeform: Shape 48">
              <a:extLst>
                <a:ext uri="{FF2B5EF4-FFF2-40B4-BE49-F238E27FC236}">
                  <a16:creationId xmlns:a16="http://schemas.microsoft.com/office/drawing/2014/main" id="{3A6A1605-9950-4648-BE9A-7DA55FC9EF66}"/>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0" name="Group 49">
            <a:extLst>
              <a:ext uri="{FF2B5EF4-FFF2-40B4-BE49-F238E27FC236}">
                <a16:creationId xmlns:a16="http://schemas.microsoft.com/office/drawing/2014/main" id="{D469A212-CDCA-4AF9-9938-1FDE81E00DCD}"/>
              </a:ext>
            </a:extLst>
          </p:cNvPr>
          <p:cNvGrpSpPr/>
          <p:nvPr/>
        </p:nvGrpSpPr>
        <p:grpSpPr>
          <a:xfrm rot="1551114">
            <a:off x="5447275" y="5125780"/>
            <a:ext cx="2002759" cy="1990908"/>
            <a:chOff x="8451073" y="2889337"/>
            <a:chExt cx="7485028" cy="7440739"/>
          </a:xfrm>
        </p:grpSpPr>
        <p:sp>
          <p:nvSpPr>
            <p:cNvPr id="51" name="Freeform: Shape 50">
              <a:extLst>
                <a:ext uri="{FF2B5EF4-FFF2-40B4-BE49-F238E27FC236}">
                  <a16:creationId xmlns:a16="http://schemas.microsoft.com/office/drawing/2014/main" id="{9B0912B0-DFE7-4B48-A053-78F3B188065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2A19CA47-A7B3-4436-BC83-1A0A280EC45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3" name="Freeform: Shape 52">
              <a:extLst>
                <a:ext uri="{FF2B5EF4-FFF2-40B4-BE49-F238E27FC236}">
                  <a16:creationId xmlns:a16="http://schemas.microsoft.com/office/drawing/2014/main" id="{E4A99D09-9A85-461D-BFEC-78742AC54CB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316BB4F7-944A-4624-936F-C3F49931C51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5" name="Group 54">
            <a:extLst>
              <a:ext uri="{FF2B5EF4-FFF2-40B4-BE49-F238E27FC236}">
                <a16:creationId xmlns:a16="http://schemas.microsoft.com/office/drawing/2014/main" id="{F0D244DB-C3E1-4E00-94E9-27FF23347919}"/>
              </a:ext>
            </a:extLst>
          </p:cNvPr>
          <p:cNvGrpSpPr/>
          <p:nvPr/>
        </p:nvGrpSpPr>
        <p:grpSpPr>
          <a:xfrm rot="1551114">
            <a:off x="11785391" y="2474639"/>
            <a:ext cx="1367912" cy="1359816"/>
            <a:chOff x="8451073" y="2889337"/>
            <a:chExt cx="7485028" cy="7440739"/>
          </a:xfrm>
        </p:grpSpPr>
        <p:sp>
          <p:nvSpPr>
            <p:cNvPr id="56" name="Freeform: Shape 55">
              <a:extLst>
                <a:ext uri="{FF2B5EF4-FFF2-40B4-BE49-F238E27FC236}">
                  <a16:creationId xmlns:a16="http://schemas.microsoft.com/office/drawing/2014/main" id="{D2FD00B7-8AFB-4536-A68B-3D474B7E127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F912D475-356A-4226-B670-D6902D66389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Freeform: Shape 57">
              <a:extLst>
                <a:ext uri="{FF2B5EF4-FFF2-40B4-BE49-F238E27FC236}">
                  <a16:creationId xmlns:a16="http://schemas.microsoft.com/office/drawing/2014/main" id="{C04DEFD5-A7C0-4F5D-A9CA-8B6D086C0DD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9" name="Freeform: Shape 58">
              <a:extLst>
                <a:ext uri="{FF2B5EF4-FFF2-40B4-BE49-F238E27FC236}">
                  <a16:creationId xmlns:a16="http://schemas.microsoft.com/office/drawing/2014/main" id="{D14BD735-0EBE-475E-A27B-032E441FDDB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0" name="Group 59">
            <a:extLst>
              <a:ext uri="{FF2B5EF4-FFF2-40B4-BE49-F238E27FC236}">
                <a16:creationId xmlns:a16="http://schemas.microsoft.com/office/drawing/2014/main" id="{75154F03-73F6-48DF-956B-0581EE004316}"/>
              </a:ext>
            </a:extLst>
          </p:cNvPr>
          <p:cNvGrpSpPr/>
          <p:nvPr/>
        </p:nvGrpSpPr>
        <p:grpSpPr>
          <a:xfrm rot="1551114">
            <a:off x="5870257" y="10093463"/>
            <a:ext cx="2002759" cy="1990908"/>
            <a:chOff x="8451073" y="2889337"/>
            <a:chExt cx="7485028" cy="7440739"/>
          </a:xfrm>
        </p:grpSpPr>
        <p:sp>
          <p:nvSpPr>
            <p:cNvPr id="61" name="Freeform: Shape 60">
              <a:extLst>
                <a:ext uri="{FF2B5EF4-FFF2-40B4-BE49-F238E27FC236}">
                  <a16:creationId xmlns:a16="http://schemas.microsoft.com/office/drawing/2014/main" id="{981FE374-15CE-4430-97AA-0D5E1D8DFA8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Freeform: Shape 61">
              <a:extLst>
                <a:ext uri="{FF2B5EF4-FFF2-40B4-BE49-F238E27FC236}">
                  <a16:creationId xmlns:a16="http://schemas.microsoft.com/office/drawing/2014/main" id="{F3CFC4B4-A3EE-41AB-8BD3-C642FF6DFDB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3" name="Freeform: Shape 62">
              <a:extLst>
                <a:ext uri="{FF2B5EF4-FFF2-40B4-BE49-F238E27FC236}">
                  <a16:creationId xmlns:a16="http://schemas.microsoft.com/office/drawing/2014/main" id="{551036D3-6D6F-4449-A4CA-0AC2B469E75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4" name="Freeform: Shape 63">
              <a:extLst>
                <a:ext uri="{FF2B5EF4-FFF2-40B4-BE49-F238E27FC236}">
                  <a16:creationId xmlns:a16="http://schemas.microsoft.com/office/drawing/2014/main" id="{4D793B64-8CBB-40B5-BF67-A31E9D6443A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5" name="Group 64">
            <a:extLst>
              <a:ext uri="{FF2B5EF4-FFF2-40B4-BE49-F238E27FC236}">
                <a16:creationId xmlns:a16="http://schemas.microsoft.com/office/drawing/2014/main" id="{296173EE-3883-41D3-B067-F304F9A8EDD0}"/>
              </a:ext>
            </a:extLst>
          </p:cNvPr>
          <p:cNvGrpSpPr/>
          <p:nvPr/>
        </p:nvGrpSpPr>
        <p:grpSpPr>
          <a:xfrm>
            <a:off x="8986842" y="6018278"/>
            <a:ext cx="6285516" cy="6248326"/>
            <a:chOff x="8986842" y="4098038"/>
            <a:chExt cx="6285516" cy="6248326"/>
          </a:xfrm>
        </p:grpSpPr>
        <p:grpSp>
          <p:nvGrpSpPr>
            <p:cNvPr id="66" name="Group 65">
              <a:extLst>
                <a:ext uri="{FF2B5EF4-FFF2-40B4-BE49-F238E27FC236}">
                  <a16:creationId xmlns:a16="http://schemas.microsoft.com/office/drawing/2014/main" id="{75C283BA-12D9-42ED-8B4A-B867ACCE9373}"/>
                </a:ext>
              </a:extLst>
            </p:cNvPr>
            <p:cNvGrpSpPr/>
            <p:nvPr/>
          </p:nvGrpSpPr>
          <p:grpSpPr>
            <a:xfrm>
              <a:off x="8986842" y="4098038"/>
              <a:ext cx="6285516" cy="6248326"/>
              <a:chOff x="8451073" y="2889337"/>
              <a:chExt cx="7485028" cy="7440739"/>
            </a:xfrm>
          </p:grpSpPr>
          <p:sp>
            <p:nvSpPr>
              <p:cNvPr id="68" name="Freeform: Shape 67">
                <a:extLst>
                  <a:ext uri="{FF2B5EF4-FFF2-40B4-BE49-F238E27FC236}">
                    <a16:creationId xmlns:a16="http://schemas.microsoft.com/office/drawing/2014/main" id="{2A7B41CB-83B5-445F-8B2A-4ED1E4472AF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9" name="Freeform: Shape 68">
                <a:extLst>
                  <a:ext uri="{FF2B5EF4-FFF2-40B4-BE49-F238E27FC236}">
                    <a16:creationId xmlns:a16="http://schemas.microsoft.com/office/drawing/2014/main" id="{815909A1-0246-490A-86BD-11772EEA9BC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0" name="Freeform: Shape 69">
                <a:extLst>
                  <a:ext uri="{FF2B5EF4-FFF2-40B4-BE49-F238E27FC236}">
                    <a16:creationId xmlns:a16="http://schemas.microsoft.com/office/drawing/2014/main" id="{816C6ED5-4869-4F5F-8580-5BB2FACFDD9D}"/>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1" name="Freeform: Shape 70">
                <a:extLst>
                  <a:ext uri="{FF2B5EF4-FFF2-40B4-BE49-F238E27FC236}">
                    <a16:creationId xmlns:a16="http://schemas.microsoft.com/office/drawing/2014/main" id="{267A3C1D-DDF1-49B9-BB58-0E3E4E910FE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7" name="Rectangle 66">
              <a:extLst>
                <a:ext uri="{FF2B5EF4-FFF2-40B4-BE49-F238E27FC236}">
                  <a16:creationId xmlns:a16="http://schemas.microsoft.com/office/drawing/2014/main" id="{F0AA24DB-57B8-4E7F-98B6-4EC9B84A023F}"/>
                </a:ext>
              </a:extLst>
            </p:cNvPr>
            <p:cNvSpPr/>
            <p:nvPr/>
          </p:nvSpPr>
          <p:spPr>
            <a:xfrm>
              <a:off x="10972873" y="5898762"/>
              <a:ext cx="2313454" cy="2646878"/>
            </a:xfrm>
            <a:prstGeom prst="rect">
              <a:avLst/>
            </a:prstGeom>
          </p:spPr>
          <p:txBody>
            <a:bodyPr wrap="none" anchor="ctr">
              <a:spAutoFit/>
            </a:bodyPr>
            <a:lstStyle/>
            <a:p>
              <a:pPr lvl="0" algn="ctr" defTabSz="914400">
                <a:defRPr/>
              </a:pPr>
              <a:r>
                <a:rPr lang="en-US" sz="16600">
                  <a:solidFill>
                    <a:schemeClr val="accent3"/>
                  </a:solidFill>
                  <a:latin typeface="Designball-Electronic-Device-01" pitchFamily="2" charset="0"/>
                  <a:ea typeface="Open Sans" panose="020B0606030504020204" pitchFamily="34" charset="0"/>
                  <a:cs typeface="Arial" panose="020B0604020202020204" pitchFamily="34" charset="0"/>
                </a:rPr>
                <a:t>n</a:t>
              </a:r>
            </a:p>
          </p:txBody>
        </p:sp>
      </p:grpSp>
      <p:cxnSp>
        <p:nvCxnSpPr>
          <p:cNvPr id="72" name="Straight Connector 71">
            <a:extLst>
              <a:ext uri="{FF2B5EF4-FFF2-40B4-BE49-F238E27FC236}">
                <a16:creationId xmlns:a16="http://schemas.microsoft.com/office/drawing/2014/main" id="{A8E67D00-B2CA-4F35-9167-834047906E4C}"/>
              </a:ext>
            </a:extLst>
          </p:cNvPr>
          <p:cNvCxnSpPr>
            <a:cxnSpLocks/>
          </p:cNvCxnSpPr>
          <p:nvPr/>
        </p:nvCxnSpPr>
        <p:spPr>
          <a:xfrm flipV="1">
            <a:off x="15519061" y="4624649"/>
            <a:ext cx="3211956" cy="2036973"/>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73" name="Group 72">
            <a:extLst>
              <a:ext uri="{FF2B5EF4-FFF2-40B4-BE49-F238E27FC236}">
                <a16:creationId xmlns:a16="http://schemas.microsoft.com/office/drawing/2014/main" id="{67E02DA1-C65B-48E7-9216-9FB4074A3CA5}"/>
              </a:ext>
            </a:extLst>
          </p:cNvPr>
          <p:cNvGrpSpPr/>
          <p:nvPr/>
        </p:nvGrpSpPr>
        <p:grpSpPr>
          <a:xfrm>
            <a:off x="18901692" y="3976017"/>
            <a:ext cx="2357203" cy="1055798"/>
            <a:chOff x="5980757" y="2826025"/>
            <a:chExt cx="2357203" cy="1055798"/>
          </a:xfrm>
        </p:grpSpPr>
        <p:sp>
          <p:nvSpPr>
            <p:cNvPr id="74" name="TextBox 73">
              <a:extLst>
                <a:ext uri="{FF2B5EF4-FFF2-40B4-BE49-F238E27FC236}">
                  <a16:creationId xmlns:a16="http://schemas.microsoft.com/office/drawing/2014/main" id="{699B9E4C-8A0F-4D6D-B6B2-AFE23CF1A247}"/>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75" name="TextBox 74">
              <a:extLst>
                <a:ext uri="{FF2B5EF4-FFF2-40B4-BE49-F238E27FC236}">
                  <a16:creationId xmlns:a16="http://schemas.microsoft.com/office/drawing/2014/main" id="{AE9723B3-AFFE-4DAD-8896-A6AB2D4DC631}"/>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cxnSp>
        <p:nvCxnSpPr>
          <p:cNvPr id="76" name="Straight Connector 75">
            <a:extLst>
              <a:ext uri="{FF2B5EF4-FFF2-40B4-BE49-F238E27FC236}">
                <a16:creationId xmlns:a16="http://schemas.microsoft.com/office/drawing/2014/main" id="{6D2D1847-78B7-4328-9E14-044207006F88}"/>
              </a:ext>
            </a:extLst>
          </p:cNvPr>
          <p:cNvCxnSpPr>
            <a:cxnSpLocks/>
          </p:cNvCxnSpPr>
          <p:nvPr/>
        </p:nvCxnSpPr>
        <p:spPr>
          <a:xfrm>
            <a:off x="15319404" y="11435197"/>
            <a:ext cx="1943376" cy="163852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77" name="Group 76">
            <a:extLst>
              <a:ext uri="{FF2B5EF4-FFF2-40B4-BE49-F238E27FC236}">
                <a16:creationId xmlns:a16="http://schemas.microsoft.com/office/drawing/2014/main" id="{B385902E-37C0-47D8-9CD6-39E2EA99E4BB}"/>
              </a:ext>
            </a:extLst>
          </p:cNvPr>
          <p:cNvGrpSpPr/>
          <p:nvPr/>
        </p:nvGrpSpPr>
        <p:grpSpPr>
          <a:xfrm>
            <a:off x="17584386" y="12675696"/>
            <a:ext cx="2357203" cy="1055798"/>
            <a:chOff x="5980757" y="2826025"/>
            <a:chExt cx="2357203" cy="1055798"/>
          </a:xfrm>
        </p:grpSpPr>
        <p:sp>
          <p:nvSpPr>
            <p:cNvPr id="78" name="TextBox 77">
              <a:extLst>
                <a:ext uri="{FF2B5EF4-FFF2-40B4-BE49-F238E27FC236}">
                  <a16:creationId xmlns:a16="http://schemas.microsoft.com/office/drawing/2014/main" id="{3E088BA6-4AC4-4E8A-B0EF-CEF5310BD758}"/>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79" name="TextBox 78">
              <a:extLst>
                <a:ext uri="{FF2B5EF4-FFF2-40B4-BE49-F238E27FC236}">
                  <a16:creationId xmlns:a16="http://schemas.microsoft.com/office/drawing/2014/main" id="{8E5AEE2E-6AC6-47FD-BF30-61F928320F41}"/>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80" name="Group 79">
            <a:extLst>
              <a:ext uri="{FF2B5EF4-FFF2-40B4-BE49-F238E27FC236}">
                <a16:creationId xmlns:a16="http://schemas.microsoft.com/office/drawing/2014/main" id="{DED142AE-A2D2-45E8-A64B-26F70B2ED93E}"/>
              </a:ext>
            </a:extLst>
          </p:cNvPr>
          <p:cNvGrpSpPr/>
          <p:nvPr/>
        </p:nvGrpSpPr>
        <p:grpSpPr>
          <a:xfrm>
            <a:off x="3524845" y="13619774"/>
            <a:ext cx="2357203" cy="1055798"/>
            <a:chOff x="5980757" y="2826025"/>
            <a:chExt cx="2357203" cy="1055798"/>
          </a:xfrm>
        </p:grpSpPr>
        <p:sp>
          <p:nvSpPr>
            <p:cNvPr id="81" name="TextBox 80">
              <a:extLst>
                <a:ext uri="{FF2B5EF4-FFF2-40B4-BE49-F238E27FC236}">
                  <a16:creationId xmlns:a16="http://schemas.microsoft.com/office/drawing/2014/main" id="{DE6C7674-CE83-4F02-B837-5998A4943B3C}"/>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82" name="TextBox 81">
              <a:extLst>
                <a:ext uri="{FF2B5EF4-FFF2-40B4-BE49-F238E27FC236}">
                  <a16:creationId xmlns:a16="http://schemas.microsoft.com/office/drawing/2014/main" id="{6D97D6B9-83DD-462B-910B-89F0C0FD399D}"/>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cxnSp>
        <p:nvCxnSpPr>
          <p:cNvPr id="83" name="Straight Connector 82">
            <a:extLst>
              <a:ext uri="{FF2B5EF4-FFF2-40B4-BE49-F238E27FC236}">
                <a16:creationId xmlns:a16="http://schemas.microsoft.com/office/drawing/2014/main" id="{3F5AFD79-05C0-4F81-B25F-8244ADC1FEA4}"/>
              </a:ext>
            </a:extLst>
          </p:cNvPr>
          <p:cNvCxnSpPr>
            <a:cxnSpLocks/>
          </p:cNvCxnSpPr>
          <p:nvPr/>
        </p:nvCxnSpPr>
        <p:spPr>
          <a:xfrm flipH="1">
            <a:off x="6198704" y="12316338"/>
            <a:ext cx="3111177" cy="1800777"/>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4B75F864-C5E2-4D14-909F-D644C9363061}"/>
              </a:ext>
            </a:extLst>
          </p:cNvPr>
          <p:cNvCxnSpPr>
            <a:cxnSpLocks/>
          </p:cNvCxnSpPr>
          <p:nvPr/>
        </p:nvCxnSpPr>
        <p:spPr>
          <a:xfrm flipH="1" flipV="1">
            <a:off x="8371817" y="5023920"/>
            <a:ext cx="1363223" cy="1667947"/>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85" name="Group 84">
            <a:extLst>
              <a:ext uri="{FF2B5EF4-FFF2-40B4-BE49-F238E27FC236}">
                <a16:creationId xmlns:a16="http://schemas.microsoft.com/office/drawing/2014/main" id="{F78B2944-2F75-481C-BBD0-E9E7FAC1B9F1}"/>
              </a:ext>
            </a:extLst>
          </p:cNvPr>
          <p:cNvGrpSpPr/>
          <p:nvPr/>
        </p:nvGrpSpPr>
        <p:grpSpPr>
          <a:xfrm>
            <a:off x="5798048" y="3795871"/>
            <a:ext cx="2357203" cy="1055798"/>
            <a:chOff x="5980757" y="2826025"/>
            <a:chExt cx="2357203" cy="1055798"/>
          </a:xfrm>
        </p:grpSpPr>
        <p:sp>
          <p:nvSpPr>
            <p:cNvPr id="86" name="TextBox 85">
              <a:extLst>
                <a:ext uri="{FF2B5EF4-FFF2-40B4-BE49-F238E27FC236}">
                  <a16:creationId xmlns:a16="http://schemas.microsoft.com/office/drawing/2014/main" id="{22F07EED-6485-4150-87F8-D526F180461E}"/>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87" name="TextBox 86">
              <a:extLst>
                <a:ext uri="{FF2B5EF4-FFF2-40B4-BE49-F238E27FC236}">
                  <a16:creationId xmlns:a16="http://schemas.microsoft.com/office/drawing/2014/main" id="{2577DB7A-FBA5-4930-8222-BF79E5D7D158}"/>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cxnSp>
        <p:nvCxnSpPr>
          <p:cNvPr id="88" name="Straight Connector 87">
            <a:extLst>
              <a:ext uri="{FF2B5EF4-FFF2-40B4-BE49-F238E27FC236}">
                <a16:creationId xmlns:a16="http://schemas.microsoft.com/office/drawing/2014/main" id="{9801DA4D-031F-4369-9E17-159543E37AF5}"/>
              </a:ext>
            </a:extLst>
          </p:cNvPr>
          <p:cNvCxnSpPr>
            <a:cxnSpLocks/>
          </p:cNvCxnSpPr>
          <p:nvPr/>
        </p:nvCxnSpPr>
        <p:spPr>
          <a:xfrm flipH="1" flipV="1">
            <a:off x="6071986" y="9164145"/>
            <a:ext cx="4946452" cy="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ABE777C2-24E5-4C87-82D9-91D3F6AE9F30}"/>
              </a:ext>
            </a:extLst>
          </p:cNvPr>
          <p:cNvGrpSpPr/>
          <p:nvPr/>
        </p:nvGrpSpPr>
        <p:grpSpPr>
          <a:xfrm>
            <a:off x="3455115" y="8562951"/>
            <a:ext cx="2357203" cy="1055798"/>
            <a:chOff x="5980757" y="2826025"/>
            <a:chExt cx="2357203" cy="1055798"/>
          </a:xfrm>
        </p:grpSpPr>
        <p:sp>
          <p:nvSpPr>
            <p:cNvPr id="90" name="TextBox 89">
              <a:extLst>
                <a:ext uri="{FF2B5EF4-FFF2-40B4-BE49-F238E27FC236}">
                  <a16:creationId xmlns:a16="http://schemas.microsoft.com/office/drawing/2014/main" id="{CB149587-2018-4B13-BC11-8FC6977BFDCD}"/>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91" name="TextBox 90">
              <a:extLst>
                <a:ext uri="{FF2B5EF4-FFF2-40B4-BE49-F238E27FC236}">
                  <a16:creationId xmlns:a16="http://schemas.microsoft.com/office/drawing/2014/main" id="{D3F5FC56-535E-4DBB-B8B3-7B2C984FCB52}"/>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92" name="Group 91">
            <a:extLst>
              <a:ext uri="{FF2B5EF4-FFF2-40B4-BE49-F238E27FC236}">
                <a16:creationId xmlns:a16="http://schemas.microsoft.com/office/drawing/2014/main" id="{5D1BEBDA-8C1E-46FD-AB8E-75F13747F631}"/>
              </a:ext>
            </a:extLst>
          </p:cNvPr>
          <p:cNvGrpSpPr/>
          <p:nvPr/>
        </p:nvGrpSpPr>
        <p:grpSpPr>
          <a:xfrm>
            <a:off x="13571130" y="7327342"/>
            <a:ext cx="3548010" cy="3527016"/>
            <a:chOff x="8451073" y="2889337"/>
            <a:chExt cx="7485028" cy="7440739"/>
          </a:xfrm>
        </p:grpSpPr>
        <p:sp>
          <p:nvSpPr>
            <p:cNvPr id="93" name="Freeform: Shape 92">
              <a:extLst>
                <a:ext uri="{FF2B5EF4-FFF2-40B4-BE49-F238E27FC236}">
                  <a16:creationId xmlns:a16="http://schemas.microsoft.com/office/drawing/2014/main" id="{CB91BA22-6B30-4E0A-B0D4-B80CEFD68B9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4" name="Freeform: Shape 93">
              <a:extLst>
                <a:ext uri="{FF2B5EF4-FFF2-40B4-BE49-F238E27FC236}">
                  <a16:creationId xmlns:a16="http://schemas.microsoft.com/office/drawing/2014/main" id="{7A72150B-B7A7-4D82-AFC4-957E372117D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5" name="Freeform: Shape 94">
              <a:extLst>
                <a:ext uri="{FF2B5EF4-FFF2-40B4-BE49-F238E27FC236}">
                  <a16:creationId xmlns:a16="http://schemas.microsoft.com/office/drawing/2014/main" id="{0E569925-7985-4CA6-B1AC-03E8DBD0FBF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6" name="Freeform: Shape 95">
              <a:extLst>
                <a:ext uri="{FF2B5EF4-FFF2-40B4-BE49-F238E27FC236}">
                  <a16:creationId xmlns:a16="http://schemas.microsoft.com/office/drawing/2014/main" id="{51A9BC2A-165C-4BC1-988E-8E3508A8F64B}"/>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97" name="Group 96">
            <a:extLst>
              <a:ext uri="{FF2B5EF4-FFF2-40B4-BE49-F238E27FC236}">
                <a16:creationId xmlns:a16="http://schemas.microsoft.com/office/drawing/2014/main" id="{0347BE3C-89DC-463F-AF5B-AB122B656651}"/>
              </a:ext>
            </a:extLst>
          </p:cNvPr>
          <p:cNvGrpSpPr/>
          <p:nvPr/>
        </p:nvGrpSpPr>
        <p:grpSpPr>
          <a:xfrm>
            <a:off x="11346095" y="10623160"/>
            <a:ext cx="3548010" cy="3527016"/>
            <a:chOff x="8451073" y="2889337"/>
            <a:chExt cx="7485028" cy="7440739"/>
          </a:xfrm>
        </p:grpSpPr>
        <p:sp>
          <p:nvSpPr>
            <p:cNvPr id="98" name="Freeform: Shape 97">
              <a:extLst>
                <a:ext uri="{FF2B5EF4-FFF2-40B4-BE49-F238E27FC236}">
                  <a16:creationId xmlns:a16="http://schemas.microsoft.com/office/drawing/2014/main" id="{232C10A1-A6CD-4489-925D-1EFDE76F300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9" name="Freeform: Shape 98">
              <a:extLst>
                <a:ext uri="{FF2B5EF4-FFF2-40B4-BE49-F238E27FC236}">
                  <a16:creationId xmlns:a16="http://schemas.microsoft.com/office/drawing/2014/main" id="{6B5A0BC6-E3A9-463F-83AC-C37AE00824F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0" name="Freeform: Shape 99">
              <a:extLst>
                <a:ext uri="{FF2B5EF4-FFF2-40B4-BE49-F238E27FC236}">
                  <a16:creationId xmlns:a16="http://schemas.microsoft.com/office/drawing/2014/main" id="{28EEA09A-19B4-4DFB-816C-3F488F5C6CA8}"/>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1" name="Freeform: Shape 100">
              <a:extLst>
                <a:ext uri="{FF2B5EF4-FFF2-40B4-BE49-F238E27FC236}">
                  <a16:creationId xmlns:a16="http://schemas.microsoft.com/office/drawing/2014/main" id="{F5696A8D-7EDF-47F9-AA4F-9F88196172A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296552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2000">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14:bounceEnd="72000">
                                          <p:cBhvr additive="base">
                                            <p:cTn id="7" dur="2500" fill="hold"/>
                                            <p:tgtEl>
                                              <p:spTgt spid="65"/>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6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2000">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14:bounceEnd="72000">
                                          <p:cBhvr additive="base">
                                            <p:cTn id="11" dur="2500" fill="hold"/>
                                            <p:tgtEl>
                                              <p:spTgt spid="33"/>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2000">
                                      <p:stCondLst>
                                        <p:cond delay="200"/>
                                      </p:stCondLst>
                                      <p:childTnLst>
                                        <p:set>
                                          <p:cBhvr>
                                            <p:cTn id="14" dur="1" fill="hold">
                                              <p:stCondLst>
                                                <p:cond delay="0"/>
                                              </p:stCondLst>
                                            </p:cTn>
                                            <p:tgtEl>
                                              <p:spTgt spid="19"/>
                                            </p:tgtEl>
                                            <p:attrNameLst>
                                              <p:attrName>style.visibility</p:attrName>
                                            </p:attrNameLst>
                                          </p:cBhvr>
                                          <p:to>
                                            <p:strVal val="visible"/>
                                          </p:to>
                                        </p:set>
                                        <p:anim calcmode="lin" valueType="num" p14:bounceEnd="72000">
                                          <p:cBhvr additive="base">
                                            <p:cTn id="15" dur="2500" fill="hold"/>
                                            <p:tgtEl>
                                              <p:spTgt spid="19"/>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300"/>
                                      </p:stCondLst>
                                      <p:childTnLst>
                                        <p:set>
                                          <p:cBhvr>
                                            <p:cTn id="18" dur="1" fill="hold">
                                              <p:stCondLst>
                                                <p:cond delay="0"/>
                                              </p:stCondLst>
                                            </p:cTn>
                                            <p:tgtEl>
                                              <p:spTgt spid="14"/>
                                            </p:tgtEl>
                                            <p:attrNameLst>
                                              <p:attrName>style.visibility</p:attrName>
                                            </p:attrNameLst>
                                          </p:cBhvr>
                                          <p:to>
                                            <p:strVal val="visible"/>
                                          </p:to>
                                        </p:set>
                                        <p:anim calcmode="lin" valueType="num" p14:bounceEnd="72000">
                                          <p:cBhvr additive="base">
                                            <p:cTn id="19" dur="2500" fill="hold"/>
                                            <p:tgtEl>
                                              <p:spTgt spid="14"/>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2000">
                                      <p:stCondLst>
                                        <p:cond delay="400"/>
                                      </p:stCondLst>
                                      <p:childTnLst>
                                        <p:set>
                                          <p:cBhvr>
                                            <p:cTn id="22" dur="1" fill="hold">
                                              <p:stCondLst>
                                                <p:cond delay="0"/>
                                              </p:stCondLst>
                                            </p:cTn>
                                            <p:tgtEl>
                                              <p:spTgt spid="26"/>
                                            </p:tgtEl>
                                            <p:attrNameLst>
                                              <p:attrName>style.visibility</p:attrName>
                                            </p:attrNameLst>
                                          </p:cBhvr>
                                          <p:to>
                                            <p:strVal val="visible"/>
                                          </p:to>
                                        </p:set>
                                        <p:anim calcmode="lin" valueType="num" p14:bounceEnd="72000">
                                          <p:cBhvr additive="base">
                                            <p:cTn id="23" dur="2500" fill="hold"/>
                                            <p:tgtEl>
                                              <p:spTgt spid="26"/>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26"/>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2000">
                                      <p:stCondLst>
                                        <p:cond delay="500"/>
                                      </p:stCondLst>
                                      <p:childTnLst>
                                        <p:set>
                                          <p:cBhvr>
                                            <p:cTn id="26" dur="1" fill="hold">
                                              <p:stCondLst>
                                                <p:cond delay="0"/>
                                              </p:stCondLst>
                                            </p:cTn>
                                            <p:tgtEl>
                                              <p:spTgt spid="92"/>
                                            </p:tgtEl>
                                            <p:attrNameLst>
                                              <p:attrName>style.visibility</p:attrName>
                                            </p:attrNameLst>
                                          </p:cBhvr>
                                          <p:to>
                                            <p:strVal val="visible"/>
                                          </p:to>
                                        </p:set>
                                        <p:anim calcmode="lin" valueType="num" p14:bounceEnd="72000">
                                          <p:cBhvr additive="base">
                                            <p:cTn id="27" dur="2500" fill="hold"/>
                                            <p:tgtEl>
                                              <p:spTgt spid="92"/>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92"/>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2000">
                                      <p:stCondLst>
                                        <p:cond delay="600"/>
                                      </p:stCondLst>
                                      <p:childTnLst>
                                        <p:set>
                                          <p:cBhvr>
                                            <p:cTn id="30" dur="1" fill="hold">
                                              <p:stCondLst>
                                                <p:cond delay="0"/>
                                              </p:stCondLst>
                                            </p:cTn>
                                            <p:tgtEl>
                                              <p:spTgt spid="7"/>
                                            </p:tgtEl>
                                            <p:attrNameLst>
                                              <p:attrName>style.visibility</p:attrName>
                                            </p:attrNameLst>
                                          </p:cBhvr>
                                          <p:to>
                                            <p:strVal val="visible"/>
                                          </p:to>
                                        </p:set>
                                        <p:anim calcmode="lin" valueType="num" p14:bounceEnd="72000">
                                          <p:cBhvr additive="base">
                                            <p:cTn id="31" dur="2500" fill="hold"/>
                                            <p:tgtEl>
                                              <p:spTgt spid="7"/>
                                            </p:tgtEl>
                                            <p:attrNameLst>
                                              <p:attrName>ppt_x</p:attrName>
                                            </p:attrNameLst>
                                          </p:cBhvr>
                                          <p:tavLst>
                                            <p:tav tm="0">
                                              <p:val>
                                                <p:strVal val="#ppt_x"/>
                                              </p:val>
                                            </p:tav>
                                            <p:tav tm="100000">
                                              <p:val>
                                                <p:strVal val="#ppt_x"/>
                                              </p:val>
                                            </p:tav>
                                          </p:tavLst>
                                        </p:anim>
                                        <p:anim calcmode="lin" valueType="num" p14:bounceEnd="72000">
                                          <p:cBhvr additive="base">
                                            <p:cTn id="32" dur="2500" fill="hold"/>
                                            <p:tgtEl>
                                              <p:spTgt spid="7"/>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2000">
                                      <p:stCondLst>
                                        <p:cond delay="700"/>
                                      </p:stCondLst>
                                      <p:childTnLst>
                                        <p:set>
                                          <p:cBhvr>
                                            <p:cTn id="34" dur="1" fill="hold">
                                              <p:stCondLst>
                                                <p:cond delay="0"/>
                                              </p:stCondLst>
                                            </p:cTn>
                                            <p:tgtEl>
                                              <p:spTgt spid="97"/>
                                            </p:tgtEl>
                                            <p:attrNameLst>
                                              <p:attrName>style.visibility</p:attrName>
                                            </p:attrNameLst>
                                          </p:cBhvr>
                                          <p:to>
                                            <p:strVal val="visible"/>
                                          </p:to>
                                        </p:set>
                                        <p:anim calcmode="lin" valueType="num" p14:bounceEnd="72000">
                                          <p:cBhvr additive="base">
                                            <p:cTn id="35" dur="2500" fill="hold"/>
                                            <p:tgtEl>
                                              <p:spTgt spid="97"/>
                                            </p:tgtEl>
                                            <p:attrNameLst>
                                              <p:attrName>ppt_x</p:attrName>
                                            </p:attrNameLst>
                                          </p:cBhvr>
                                          <p:tavLst>
                                            <p:tav tm="0">
                                              <p:val>
                                                <p:strVal val="#ppt_x"/>
                                              </p:val>
                                            </p:tav>
                                            <p:tav tm="100000">
                                              <p:val>
                                                <p:strVal val="#ppt_x"/>
                                              </p:val>
                                            </p:tav>
                                          </p:tavLst>
                                        </p:anim>
                                        <p:anim calcmode="lin" valueType="num" p14:bounceEnd="72000">
                                          <p:cBhvr additive="base">
                                            <p:cTn id="36" dur="2500" fill="hold"/>
                                            <p:tgtEl>
                                              <p:spTgt spid="97"/>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72000">
                                      <p:stCondLst>
                                        <p:cond delay="800"/>
                                      </p:stCondLst>
                                      <p:childTnLst>
                                        <p:set>
                                          <p:cBhvr>
                                            <p:cTn id="38" dur="1" fill="hold">
                                              <p:stCondLst>
                                                <p:cond delay="0"/>
                                              </p:stCondLst>
                                            </p:cTn>
                                            <p:tgtEl>
                                              <p:spTgt spid="2"/>
                                            </p:tgtEl>
                                            <p:attrNameLst>
                                              <p:attrName>style.visibility</p:attrName>
                                            </p:attrNameLst>
                                          </p:cBhvr>
                                          <p:to>
                                            <p:strVal val="visible"/>
                                          </p:to>
                                        </p:set>
                                        <p:anim calcmode="lin" valueType="num" p14:bounceEnd="72000">
                                          <p:cBhvr additive="base">
                                            <p:cTn id="39" dur="2500" fill="hold"/>
                                            <p:tgtEl>
                                              <p:spTgt spid="2"/>
                                            </p:tgtEl>
                                            <p:attrNameLst>
                                              <p:attrName>ppt_x</p:attrName>
                                            </p:attrNameLst>
                                          </p:cBhvr>
                                          <p:tavLst>
                                            <p:tav tm="0">
                                              <p:val>
                                                <p:strVal val="#ppt_x"/>
                                              </p:val>
                                            </p:tav>
                                            <p:tav tm="100000">
                                              <p:val>
                                                <p:strVal val="#ppt_x"/>
                                              </p:val>
                                            </p:tav>
                                          </p:tavLst>
                                        </p:anim>
                                        <p:anim calcmode="lin" valueType="num" p14:bounceEnd="72000">
                                          <p:cBhvr additive="base">
                                            <p:cTn id="40" dur="2500" fill="hold"/>
                                            <p:tgtEl>
                                              <p:spTgt spid="2"/>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14:presetBounceEnd="72000">
                                      <p:stCondLst>
                                        <p:cond delay="900"/>
                                      </p:stCondLst>
                                      <p:childTnLst>
                                        <p:set>
                                          <p:cBhvr>
                                            <p:cTn id="42" dur="1" fill="hold">
                                              <p:stCondLst>
                                                <p:cond delay="0"/>
                                              </p:stCondLst>
                                            </p:cTn>
                                            <p:tgtEl>
                                              <p:spTgt spid="50"/>
                                            </p:tgtEl>
                                            <p:attrNameLst>
                                              <p:attrName>style.visibility</p:attrName>
                                            </p:attrNameLst>
                                          </p:cBhvr>
                                          <p:to>
                                            <p:strVal val="visible"/>
                                          </p:to>
                                        </p:set>
                                        <p:anim calcmode="lin" valueType="num" p14:bounceEnd="72000">
                                          <p:cBhvr additive="base">
                                            <p:cTn id="43" dur="2500" fill="hold"/>
                                            <p:tgtEl>
                                              <p:spTgt spid="50"/>
                                            </p:tgtEl>
                                            <p:attrNameLst>
                                              <p:attrName>ppt_x</p:attrName>
                                            </p:attrNameLst>
                                          </p:cBhvr>
                                          <p:tavLst>
                                            <p:tav tm="0">
                                              <p:val>
                                                <p:strVal val="#ppt_x"/>
                                              </p:val>
                                            </p:tav>
                                            <p:tav tm="100000">
                                              <p:val>
                                                <p:strVal val="#ppt_x"/>
                                              </p:val>
                                            </p:tav>
                                          </p:tavLst>
                                        </p:anim>
                                        <p:anim calcmode="lin" valueType="num" p14:bounceEnd="72000">
                                          <p:cBhvr additive="base">
                                            <p:cTn id="44" dur="2500" fill="hold"/>
                                            <p:tgtEl>
                                              <p:spTgt spid="50"/>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72000">
                                      <p:stCondLst>
                                        <p:cond delay="1000"/>
                                      </p:stCondLst>
                                      <p:childTnLst>
                                        <p:set>
                                          <p:cBhvr>
                                            <p:cTn id="46" dur="1" fill="hold">
                                              <p:stCondLst>
                                                <p:cond delay="0"/>
                                              </p:stCondLst>
                                            </p:cTn>
                                            <p:tgtEl>
                                              <p:spTgt spid="55"/>
                                            </p:tgtEl>
                                            <p:attrNameLst>
                                              <p:attrName>style.visibility</p:attrName>
                                            </p:attrNameLst>
                                          </p:cBhvr>
                                          <p:to>
                                            <p:strVal val="visible"/>
                                          </p:to>
                                        </p:set>
                                        <p:anim calcmode="lin" valueType="num" p14:bounceEnd="72000">
                                          <p:cBhvr additive="base">
                                            <p:cTn id="47" dur="2500" fill="hold"/>
                                            <p:tgtEl>
                                              <p:spTgt spid="55"/>
                                            </p:tgtEl>
                                            <p:attrNameLst>
                                              <p:attrName>ppt_x</p:attrName>
                                            </p:attrNameLst>
                                          </p:cBhvr>
                                          <p:tavLst>
                                            <p:tav tm="0">
                                              <p:val>
                                                <p:strVal val="#ppt_x"/>
                                              </p:val>
                                            </p:tav>
                                            <p:tav tm="100000">
                                              <p:val>
                                                <p:strVal val="#ppt_x"/>
                                              </p:val>
                                            </p:tav>
                                          </p:tavLst>
                                        </p:anim>
                                        <p:anim calcmode="lin" valueType="num" p14:bounceEnd="72000">
                                          <p:cBhvr additive="base">
                                            <p:cTn id="48" dur="2500" fill="hold"/>
                                            <p:tgtEl>
                                              <p:spTgt spid="55"/>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14:presetBounceEnd="72000">
                                      <p:stCondLst>
                                        <p:cond delay="1100"/>
                                      </p:stCondLst>
                                      <p:childTnLst>
                                        <p:set>
                                          <p:cBhvr>
                                            <p:cTn id="50" dur="1" fill="hold">
                                              <p:stCondLst>
                                                <p:cond delay="0"/>
                                              </p:stCondLst>
                                            </p:cTn>
                                            <p:tgtEl>
                                              <p:spTgt spid="45"/>
                                            </p:tgtEl>
                                            <p:attrNameLst>
                                              <p:attrName>style.visibility</p:attrName>
                                            </p:attrNameLst>
                                          </p:cBhvr>
                                          <p:to>
                                            <p:strVal val="visible"/>
                                          </p:to>
                                        </p:set>
                                        <p:anim calcmode="lin" valueType="num" p14:bounceEnd="72000">
                                          <p:cBhvr additive="base">
                                            <p:cTn id="51" dur="2500" fill="hold"/>
                                            <p:tgtEl>
                                              <p:spTgt spid="45"/>
                                            </p:tgtEl>
                                            <p:attrNameLst>
                                              <p:attrName>ppt_x</p:attrName>
                                            </p:attrNameLst>
                                          </p:cBhvr>
                                          <p:tavLst>
                                            <p:tav tm="0">
                                              <p:val>
                                                <p:strVal val="#ppt_x"/>
                                              </p:val>
                                            </p:tav>
                                            <p:tav tm="100000">
                                              <p:val>
                                                <p:strVal val="#ppt_x"/>
                                              </p:val>
                                            </p:tav>
                                          </p:tavLst>
                                        </p:anim>
                                        <p:anim calcmode="lin" valueType="num" p14:bounceEnd="72000">
                                          <p:cBhvr additive="base">
                                            <p:cTn id="52" dur="2500" fill="hold"/>
                                            <p:tgtEl>
                                              <p:spTgt spid="45"/>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14:presetBounceEnd="72000">
                                      <p:stCondLst>
                                        <p:cond delay="1200"/>
                                      </p:stCondLst>
                                      <p:childTnLst>
                                        <p:set>
                                          <p:cBhvr>
                                            <p:cTn id="54" dur="1" fill="hold">
                                              <p:stCondLst>
                                                <p:cond delay="0"/>
                                              </p:stCondLst>
                                            </p:cTn>
                                            <p:tgtEl>
                                              <p:spTgt spid="40"/>
                                            </p:tgtEl>
                                            <p:attrNameLst>
                                              <p:attrName>style.visibility</p:attrName>
                                            </p:attrNameLst>
                                          </p:cBhvr>
                                          <p:to>
                                            <p:strVal val="visible"/>
                                          </p:to>
                                        </p:set>
                                        <p:anim calcmode="lin" valueType="num" p14:bounceEnd="72000">
                                          <p:cBhvr additive="base">
                                            <p:cTn id="55" dur="2500" fill="hold"/>
                                            <p:tgtEl>
                                              <p:spTgt spid="40"/>
                                            </p:tgtEl>
                                            <p:attrNameLst>
                                              <p:attrName>ppt_x</p:attrName>
                                            </p:attrNameLst>
                                          </p:cBhvr>
                                          <p:tavLst>
                                            <p:tav tm="0">
                                              <p:val>
                                                <p:strVal val="#ppt_x"/>
                                              </p:val>
                                            </p:tav>
                                            <p:tav tm="100000">
                                              <p:val>
                                                <p:strVal val="#ppt_x"/>
                                              </p:val>
                                            </p:tav>
                                          </p:tavLst>
                                        </p:anim>
                                        <p:anim calcmode="lin" valueType="num" p14:bounceEnd="72000">
                                          <p:cBhvr additive="base">
                                            <p:cTn id="56" dur="2500" fill="hold"/>
                                            <p:tgtEl>
                                              <p:spTgt spid="40"/>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14:presetBounceEnd="72000">
                                      <p:stCondLst>
                                        <p:cond delay="1300"/>
                                      </p:stCondLst>
                                      <p:childTnLst>
                                        <p:set>
                                          <p:cBhvr>
                                            <p:cTn id="58" dur="1" fill="hold">
                                              <p:stCondLst>
                                                <p:cond delay="0"/>
                                              </p:stCondLst>
                                            </p:cTn>
                                            <p:tgtEl>
                                              <p:spTgt spid="60"/>
                                            </p:tgtEl>
                                            <p:attrNameLst>
                                              <p:attrName>style.visibility</p:attrName>
                                            </p:attrNameLst>
                                          </p:cBhvr>
                                          <p:to>
                                            <p:strVal val="visible"/>
                                          </p:to>
                                        </p:set>
                                        <p:anim calcmode="lin" valueType="num" p14:bounceEnd="72000">
                                          <p:cBhvr additive="base">
                                            <p:cTn id="59" dur="2500" fill="hold"/>
                                            <p:tgtEl>
                                              <p:spTgt spid="60"/>
                                            </p:tgtEl>
                                            <p:attrNameLst>
                                              <p:attrName>ppt_x</p:attrName>
                                            </p:attrNameLst>
                                          </p:cBhvr>
                                          <p:tavLst>
                                            <p:tav tm="0">
                                              <p:val>
                                                <p:strVal val="#ppt_x"/>
                                              </p:val>
                                            </p:tav>
                                            <p:tav tm="100000">
                                              <p:val>
                                                <p:strVal val="#ppt_x"/>
                                              </p:val>
                                            </p:tav>
                                          </p:tavLst>
                                        </p:anim>
                                        <p:anim calcmode="lin" valueType="num" p14:bounceEnd="72000">
                                          <p:cBhvr additive="base">
                                            <p:cTn id="60" dur="2500" fill="hold"/>
                                            <p:tgtEl>
                                              <p:spTgt spid="60"/>
                                            </p:tgtEl>
                                            <p:attrNameLst>
                                              <p:attrName>ppt_y</p:attrName>
                                            </p:attrNameLst>
                                          </p:cBhvr>
                                          <p:tavLst>
                                            <p:tav tm="0">
                                              <p:val>
                                                <p:strVal val="1+#ppt_h/2"/>
                                              </p:val>
                                            </p:tav>
                                            <p:tav tm="100000">
                                              <p:val>
                                                <p:strVal val="#ppt_y"/>
                                              </p:val>
                                            </p:tav>
                                          </p:tavLst>
                                        </p:anim>
                                      </p:childTnLst>
                                    </p:cTn>
                                  </p:par>
                                  <p:par>
                                    <p:cTn id="61" presetID="22" presetClass="entr" presetSubtype="2" fill="hold" nodeType="withEffect">
                                      <p:stCondLst>
                                        <p:cond delay="1300"/>
                                      </p:stCondLst>
                                      <p:childTnLst>
                                        <p:set>
                                          <p:cBhvr>
                                            <p:cTn id="62" dur="1" fill="hold">
                                              <p:stCondLst>
                                                <p:cond delay="0"/>
                                              </p:stCondLst>
                                            </p:cTn>
                                            <p:tgtEl>
                                              <p:spTgt spid="88"/>
                                            </p:tgtEl>
                                            <p:attrNameLst>
                                              <p:attrName>style.visibility</p:attrName>
                                            </p:attrNameLst>
                                          </p:cBhvr>
                                          <p:to>
                                            <p:strVal val="visible"/>
                                          </p:to>
                                        </p:set>
                                        <p:animEffect transition="in" filter="wipe(right)">
                                          <p:cBhvr>
                                            <p:cTn id="63" dur="500"/>
                                            <p:tgtEl>
                                              <p:spTgt spid="88"/>
                                            </p:tgtEl>
                                          </p:cBhvr>
                                        </p:animEffect>
                                      </p:childTnLst>
                                    </p:cTn>
                                  </p:par>
                                  <p:par>
                                    <p:cTn id="64" presetID="22" presetClass="entr" presetSubtype="2" fill="hold" nodeType="withEffect">
                                      <p:stCondLst>
                                        <p:cond delay="1400"/>
                                      </p:stCondLst>
                                      <p:childTnLst>
                                        <p:set>
                                          <p:cBhvr>
                                            <p:cTn id="65" dur="1" fill="hold">
                                              <p:stCondLst>
                                                <p:cond delay="0"/>
                                              </p:stCondLst>
                                            </p:cTn>
                                            <p:tgtEl>
                                              <p:spTgt spid="84"/>
                                            </p:tgtEl>
                                            <p:attrNameLst>
                                              <p:attrName>style.visibility</p:attrName>
                                            </p:attrNameLst>
                                          </p:cBhvr>
                                          <p:to>
                                            <p:strVal val="visible"/>
                                          </p:to>
                                        </p:set>
                                        <p:animEffect transition="in" filter="wipe(right)">
                                          <p:cBhvr>
                                            <p:cTn id="66" dur="500"/>
                                            <p:tgtEl>
                                              <p:spTgt spid="84"/>
                                            </p:tgtEl>
                                          </p:cBhvr>
                                        </p:animEffect>
                                      </p:childTnLst>
                                    </p:cTn>
                                  </p:par>
                                  <p:par>
                                    <p:cTn id="67" presetID="22" presetClass="entr" presetSubtype="8" fill="hold" nodeType="withEffect">
                                      <p:stCondLst>
                                        <p:cond delay="1500"/>
                                      </p:stCondLst>
                                      <p:childTnLst>
                                        <p:set>
                                          <p:cBhvr>
                                            <p:cTn id="68" dur="1" fill="hold">
                                              <p:stCondLst>
                                                <p:cond delay="0"/>
                                              </p:stCondLst>
                                            </p:cTn>
                                            <p:tgtEl>
                                              <p:spTgt spid="72"/>
                                            </p:tgtEl>
                                            <p:attrNameLst>
                                              <p:attrName>style.visibility</p:attrName>
                                            </p:attrNameLst>
                                          </p:cBhvr>
                                          <p:to>
                                            <p:strVal val="visible"/>
                                          </p:to>
                                        </p:set>
                                        <p:animEffect transition="in" filter="wipe(left)">
                                          <p:cBhvr>
                                            <p:cTn id="69" dur="500"/>
                                            <p:tgtEl>
                                              <p:spTgt spid="72"/>
                                            </p:tgtEl>
                                          </p:cBhvr>
                                        </p:animEffect>
                                      </p:childTnLst>
                                    </p:cTn>
                                  </p:par>
                                  <p:par>
                                    <p:cTn id="70" presetID="22" presetClass="entr" presetSubtype="8" fill="hold" nodeType="withEffect">
                                      <p:stCondLst>
                                        <p:cond delay="1600"/>
                                      </p:stCondLst>
                                      <p:childTnLst>
                                        <p:set>
                                          <p:cBhvr>
                                            <p:cTn id="71" dur="1" fill="hold">
                                              <p:stCondLst>
                                                <p:cond delay="0"/>
                                              </p:stCondLst>
                                            </p:cTn>
                                            <p:tgtEl>
                                              <p:spTgt spid="76"/>
                                            </p:tgtEl>
                                            <p:attrNameLst>
                                              <p:attrName>style.visibility</p:attrName>
                                            </p:attrNameLst>
                                          </p:cBhvr>
                                          <p:to>
                                            <p:strVal val="visible"/>
                                          </p:to>
                                        </p:set>
                                        <p:animEffect transition="in" filter="wipe(left)">
                                          <p:cBhvr>
                                            <p:cTn id="72" dur="500"/>
                                            <p:tgtEl>
                                              <p:spTgt spid="76"/>
                                            </p:tgtEl>
                                          </p:cBhvr>
                                        </p:animEffect>
                                      </p:childTnLst>
                                    </p:cTn>
                                  </p:par>
                                  <p:par>
                                    <p:cTn id="73" presetID="22" presetClass="entr" presetSubtype="2" fill="hold" nodeType="withEffect">
                                      <p:stCondLst>
                                        <p:cond delay="1700"/>
                                      </p:stCondLst>
                                      <p:childTnLst>
                                        <p:set>
                                          <p:cBhvr>
                                            <p:cTn id="74" dur="1" fill="hold">
                                              <p:stCondLst>
                                                <p:cond delay="0"/>
                                              </p:stCondLst>
                                            </p:cTn>
                                            <p:tgtEl>
                                              <p:spTgt spid="83"/>
                                            </p:tgtEl>
                                            <p:attrNameLst>
                                              <p:attrName>style.visibility</p:attrName>
                                            </p:attrNameLst>
                                          </p:cBhvr>
                                          <p:to>
                                            <p:strVal val="visible"/>
                                          </p:to>
                                        </p:set>
                                        <p:animEffect transition="in" filter="wipe(right)">
                                          <p:cBhvr>
                                            <p:cTn id="75" dur="500"/>
                                            <p:tgtEl>
                                              <p:spTgt spid="83"/>
                                            </p:tgtEl>
                                          </p:cBhvr>
                                        </p:animEffect>
                                      </p:childTnLst>
                                    </p:cTn>
                                  </p:par>
                                  <p:par>
                                    <p:cTn id="76" presetID="10" presetClass="entr" presetSubtype="0" fill="hold" nodeType="withEffect">
                                      <p:stCondLst>
                                        <p:cond delay="1800"/>
                                      </p:stCondLst>
                                      <p:childTnLst>
                                        <p:set>
                                          <p:cBhvr>
                                            <p:cTn id="77" dur="1" fill="hold">
                                              <p:stCondLst>
                                                <p:cond delay="0"/>
                                              </p:stCondLst>
                                            </p:cTn>
                                            <p:tgtEl>
                                              <p:spTgt spid="89"/>
                                            </p:tgtEl>
                                            <p:attrNameLst>
                                              <p:attrName>style.visibility</p:attrName>
                                            </p:attrNameLst>
                                          </p:cBhvr>
                                          <p:to>
                                            <p:strVal val="visible"/>
                                          </p:to>
                                        </p:set>
                                        <p:animEffect transition="in" filter="fade">
                                          <p:cBhvr>
                                            <p:cTn id="78" dur="500"/>
                                            <p:tgtEl>
                                              <p:spTgt spid="89"/>
                                            </p:tgtEl>
                                          </p:cBhvr>
                                        </p:animEffect>
                                      </p:childTnLst>
                                    </p:cTn>
                                  </p:par>
                                  <p:par>
                                    <p:cTn id="79" presetID="10" presetClass="entr" presetSubtype="0" fill="hold" nodeType="withEffect">
                                      <p:stCondLst>
                                        <p:cond delay="1900"/>
                                      </p:stCondLst>
                                      <p:childTnLst>
                                        <p:set>
                                          <p:cBhvr>
                                            <p:cTn id="80" dur="1" fill="hold">
                                              <p:stCondLst>
                                                <p:cond delay="0"/>
                                              </p:stCondLst>
                                            </p:cTn>
                                            <p:tgtEl>
                                              <p:spTgt spid="85"/>
                                            </p:tgtEl>
                                            <p:attrNameLst>
                                              <p:attrName>style.visibility</p:attrName>
                                            </p:attrNameLst>
                                          </p:cBhvr>
                                          <p:to>
                                            <p:strVal val="visible"/>
                                          </p:to>
                                        </p:set>
                                        <p:animEffect transition="in" filter="fade">
                                          <p:cBhvr>
                                            <p:cTn id="81" dur="500"/>
                                            <p:tgtEl>
                                              <p:spTgt spid="85"/>
                                            </p:tgtEl>
                                          </p:cBhvr>
                                        </p:animEffect>
                                      </p:childTnLst>
                                    </p:cTn>
                                  </p:par>
                                  <p:par>
                                    <p:cTn id="82" presetID="10" presetClass="entr" presetSubtype="0" fill="hold" nodeType="withEffect">
                                      <p:stCondLst>
                                        <p:cond delay="2000"/>
                                      </p:stCondLst>
                                      <p:childTnLst>
                                        <p:set>
                                          <p:cBhvr>
                                            <p:cTn id="83" dur="1" fill="hold">
                                              <p:stCondLst>
                                                <p:cond delay="0"/>
                                              </p:stCondLst>
                                            </p:cTn>
                                            <p:tgtEl>
                                              <p:spTgt spid="73"/>
                                            </p:tgtEl>
                                            <p:attrNameLst>
                                              <p:attrName>style.visibility</p:attrName>
                                            </p:attrNameLst>
                                          </p:cBhvr>
                                          <p:to>
                                            <p:strVal val="visible"/>
                                          </p:to>
                                        </p:set>
                                        <p:animEffect transition="in" filter="fade">
                                          <p:cBhvr>
                                            <p:cTn id="84" dur="500"/>
                                            <p:tgtEl>
                                              <p:spTgt spid="73"/>
                                            </p:tgtEl>
                                          </p:cBhvr>
                                        </p:animEffect>
                                      </p:childTnLst>
                                    </p:cTn>
                                  </p:par>
                                  <p:par>
                                    <p:cTn id="85" presetID="10" presetClass="entr" presetSubtype="0" fill="hold" nodeType="withEffect">
                                      <p:stCondLst>
                                        <p:cond delay="2100"/>
                                      </p:stCondLst>
                                      <p:childTnLst>
                                        <p:set>
                                          <p:cBhvr>
                                            <p:cTn id="86" dur="1" fill="hold">
                                              <p:stCondLst>
                                                <p:cond delay="0"/>
                                              </p:stCondLst>
                                            </p:cTn>
                                            <p:tgtEl>
                                              <p:spTgt spid="77"/>
                                            </p:tgtEl>
                                            <p:attrNameLst>
                                              <p:attrName>style.visibility</p:attrName>
                                            </p:attrNameLst>
                                          </p:cBhvr>
                                          <p:to>
                                            <p:strVal val="visible"/>
                                          </p:to>
                                        </p:set>
                                        <p:animEffect transition="in" filter="fade">
                                          <p:cBhvr>
                                            <p:cTn id="87" dur="500"/>
                                            <p:tgtEl>
                                              <p:spTgt spid="77"/>
                                            </p:tgtEl>
                                          </p:cBhvr>
                                        </p:animEffect>
                                      </p:childTnLst>
                                    </p:cTn>
                                  </p:par>
                                  <p:par>
                                    <p:cTn id="88" presetID="10" presetClass="entr" presetSubtype="0" fill="hold" nodeType="withEffect">
                                      <p:stCondLst>
                                        <p:cond delay="2200"/>
                                      </p:stCondLst>
                                      <p:childTnLst>
                                        <p:set>
                                          <p:cBhvr>
                                            <p:cTn id="89" dur="1" fill="hold">
                                              <p:stCondLst>
                                                <p:cond delay="0"/>
                                              </p:stCondLst>
                                            </p:cTn>
                                            <p:tgtEl>
                                              <p:spTgt spid="80"/>
                                            </p:tgtEl>
                                            <p:attrNameLst>
                                              <p:attrName>style.visibility</p:attrName>
                                            </p:attrNameLst>
                                          </p:cBhvr>
                                          <p:to>
                                            <p:strVal val="visible"/>
                                          </p:to>
                                        </p:set>
                                        <p:animEffect transition="in" filter="fade">
                                          <p:cBhvr>
                                            <p:cTn id="90"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additive="base">
                                            <p:cTn id="7" dur="2500" fill="hold"/>
                                            <p:tgtEl>
                                              <p:spTgt spid="65"/>
                                            </p:tgtEl>
                                            <p:attrNameLst>
                                              <p:attrName>ppt_x</p:attrName>
                                            </p:attrNameLst>
                                          </p:cBhvr>
                                          <p:tavLst>
                                            <p:tav tm="0">
                                              <p:val>
                                                <p:strVal val="#ppt_x"/>
                                              </p:val>
                                            </p:tav>
                                            <p:tav tm="100000">
                                              <p:val>
                                                <p:strVal val="#ppt_x"/>
                                              </p:val>
                                            </p:tav>
                                          </p:tavLst>
                                        </p:anim>
                                        <p:anim calcmode="lin" valueType="num">
                                          <p:cBhvr additive="base">
                                            <p:cTn id="8" dur="2500" fill="hold"/>
                                            <p:tgtEl>
                                              <p:spTgt spid="6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2500" fill="hold"/>
                                            <p:tgtEl>
                                              <p:spTgt spid="33"/>
                                            </p:tgtEl>
                                            <p:attrNameLst>
                                              <p:attrName>ppt_x</p:attrName>
                                            </p:attrNameLst>
                                          </p:cBhvr>
                                          <p:tavLst>
                                            <p:tav tm="0">
                                              <p:val>
                                                <p:strVal val="#ppt_x"/>
                                              </p:val>
                                            </p:tav>
                                            <p:tav tm="100000">
                                              <p:val>
                                                <p:strVal val="#ppt_x"/>
                                              </p:val>
                                            </p:tav>
                                          </p:tavLst>
                                        </p:anim>
                                        <p:anim calcmode="lin" valueType="num">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2500" fill="hold"/>
                                            <p:tgtEl>
                                              <p:spTgt spid="19"/>
                                            </p:tgtEl>
                                            <p:attrNameLst>
                                              <p:attrName>ppt_x</p:attrName>
                                            </p:attrNameLst>
                                          </p:cBhvr>
                                          <p:tavLst>
                                            <p:tav tm="0">
                                              <p:val>
                                                <p:strVal val="#ppt_x"/>
                                              </p:val>
                                            </p:tav>
                                            <p:tav tm="100000">
                                              <p:val>
                                                <p:strVal val="#ppt_x"/>
                                              </p:val>
                                            </p:tav>
                                          </p:tavLst>
                                        </p:anim>
                                        <p:anim calcmode="lin" valueType="num">
                                          <p:cBhvr additive="base">
                                            <p:cTn id="16" dur="2500" fill="hold"/>
                                            <p:tgtEl>
                                              <p:spTgt spid="1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2500" fill="hold"/>
                                            <p:tgtEl>
                                              <p:spTgt spid="14"/>
                                            </p:tgtEl>
                                            <p:attrNameLst>
                                              <p:attrName>ppt_x</p:attrName>
                                            </p:attrNameLst>
                                          </p:cBhvr>
                                          <p:tavLst>
                                            <p:tav tm="0">
                                              <p:val>
                                                <p:strVal val="#ppt_x"/>
                                              </p:val>
                                            </p:tav>
                                            <p:tav tm="100000">
                                              <p:val>
                                                <p:strVal val="#ppt_x"/>
                                              </p:val>
                                            </p:tav>
                                          </p:tavLst>
                                        </p:anim>
                                        <p:anim calcmode="lin" valueType="num">
                                          <p:cBhvr additive="base">
                                            <p:cTn id="20" dur="2500" fill="hold"/>
                                            <p:tgtEl>
                                              <p:spTgt spid="1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26"/>
                                            </p:tgtEl>
                                            <p:attrNameLst>
                                              <p:attrName>style.visibility</p:attrName>
                                            </p:attrNameLst>
                                          </p:cBhvr>
                                          <p:to>
                                            <p:strVal val="visible"/>
                                          </p:to>
                                        </p:set>
                                        <p:anim calcmode="lin" valueType="num">
                                          <p:cBhvr additive="base">
                                            <p:cTn id="23" dur="2500" fill="hold"/>
                                            <p:tgtEl>
                                              <p:spTgt spid="26"/>
                                            </p:tgtEl>
                                            <p:attrNameLst>
                                              <p:attrName>ppt_x</p:attrName>
                                            </p:attrNameLst>
                                          </p:cBhvr>
                                          <p:tavLst>
                                            <p:tav tm="0">
                                              <p:val>
                                                <p:strVal val="#ppt_x"/>
                                              </p:val>
                                            </p:tav>
                                            <p:tav tm="100000">
                                              <p:val>
                                                <p:strVal val="#ppt_x"/>
                                              </p:val>
                                            </p:tav>
                                          </p:tavLst>
                                        </p:anim>
                                        <p:anim calcmode="lin" valueType="num">
                                          <p:cBhvr additive="base">
                                            <p:cTn id="24" dur="2500" fill="hold"/>
                                            <p:tgtEl>
                                              <p:spTgt spid="26"/>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92"/>
                                            </p:tgtEl>
                                            <p:attrNameLst>
                                              <p:attrName>style.visibility</p:attrName>
                                            </p:attrNameLst>
                                          </p:cBhvr>
                                          <p:to>
                                            <p:strVal val="visible"/>
                                          </p:to>
                                        </p:set>
                                        <p:anim calcmode="lin" valueType="num">
                                          <p:cBhvr additive="base">
                                            <p:cTn id="27" dur="2500" fill="hold"/>
                                            <p:tgtEl>
                                              <p:spTgt spid="92"/>
                                            </p:tgtEl>
                                            <p:attrNameLst>
                                              <p:attrName>ppt_x</p:attrName>
                                            </p:attrNameLst>
                                          </p:cBhvr>
                                          <p:tavLst>
                                            <p:tav tm="0">
                                              <p:val>
                                                <p:strVal val="#ppt_x"/>
                                              </p:val>
                                            </p:tav>
                                            <p:tav tm="100000">
                                              <p:val>
                                                <p:strVal val="#ppt_x"/>
                                              </p:val>
                                            </p:tav>
                                          </p:tavLst>
                                        </p:anim>
                                        <p:anim calcmode="lin" valueType="num">
                                          <p:cBhvr additive="base">
                                            <p:cTn id="28" dur="2500" fill="hold"/>
                                            <p:tgtEl>
                                              <p:spTgt spid="92"/>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2500" fill="hold"/>
                                            <p:tgtEl>
                                              <p:spTgt spid="7"/>
                                            </p:tgtEl>
                                            <p:attrNameLst>
                                              <p:attrName>ppt_x</p:attrName>
                                            </p:attrNameLst>
                                          </p:cBhvr>
                                          <p:tavLst>
                                            <p:tav tm="0">
                                              <p:val>
                                                <p:strVal val="#ppt_x"/>
                                              </p:val>
                                            </p:tav>
                                            <p:tav tm="100000">
                                              <p:val>
                                                <p:strVal val="#ppt_x"/>
                                              </p:val>
                                            </p:tav>
                                          </p:tavLst>
                                        </p:anim>
                                        <p:anim calcmode="lin" valueType="num">
                                          <p:cBhvr additive="base">
                                            <p:cTn id="32" dur="2500" fill="hold"/>
                                            <p:tgtEl>
                                              <p:spTgt spid="7"/>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700"/>
                                      </p:stCondLst>
                                      <p:childTnLst>
                                        <p:set>
                                          <p:cBhvr>
                                            <p:cTn id="34" dur="1" fill="hold">
                                              <p:stCondLst>
                                                <p:cond delay="0"/>
                                              </p:stCondLst>
                                            </p:cTn>
                                            <p:tgtEl>
                                              <p:spTgt spid="97"/>
                                            </p:tgtEl>
                                            <p:attrNameLst>
                                              <p:attrName>style.visibility</p:attrName>
                                            </p:attrNameLst>
                                          </p:cBhvr>
                                          <p:to>
                                            <p:strVal val="visible"/>
                                          </p:to>
                                        </p:set>
                                        <p:anim calcmode="lin" valueType="num">
                                          <p:cBhvr additive="base">
                                            <p:cTn id="35" dur="2500" fill="hold"/>
                                            <p:tgtEl>
                                              <p:spTgt spid="97"/>
                                            </p:tgtEl>
                                            <p:attrNameLst>
                                              <p:attrName>ppt_x</p:attrName>
                                            </p:attrNameLst>
                                          </p:cBhvr>
                                          <p:tavLst>
                                            <p:tav tm="0">
                                              <p:val>
                                                <p:strVal val="#ppt_x"/>
                                              </p:val>
                                            </p:tav>
                                            <p:tav tm="100000">
                                              <p:val>
                                                <p:strVal val="#ppt_x"/>
                                              </p:val>
                                            </p:tav>
                                          </p:tavLst>
                                        </p:anim>
                                        <p:anim calcmode="lin" valueType="num">
                                          <p:cBhvr additive="base">
                                            <p:cTn id="36" dur="2500" fill="hold"/>
                                            <p:tgtEl>
                                              <p:spTgt spid="97"/>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800"/>
                                      </p:stCondLst>
                                      <p:childTnLst>
                                        <p:set>
                                          <p:cBhvr>
                                            <p:cTn id="38" dur="1" fill="hold">
                                              <p:stCondLst>
                                                <p:cond delay="0"/>
                                              </p:stCondLst>
                                            </p:cTn>
                                            <p:tgtEl>
                                              <p:spTgt spid="2"/>
                                            </p:tgtEl>
                                            <p:attrNameLst>
                                              <p:attrName>style.visibility</p:attrName>
                                            </p:attrNameLst>
                                          </p:cBhvr>
                                          <p:to>
                                            <p:strVal val="visible"/>
                                          </p:to>
                                        </p:set>
                                        <p:anim calcmode="lin" valueType="num">
                                          <p:cBhvr additive="base">
                                            <p:cTn id="39" dur="2500" fill="hold"/>
                                            <p:tgtEl>
                                              <p:spTgt spid="2"/>
                                            </p:tgtEl>
                                            <p:attrNameLst>
                                              <p:attrName>ppt_x</p:attrName>
                                            </p:attrNameLst>
                                          </p:cBhvr>
                                          <p:tavLst>
                                            <p:tav tm="0">
                                              <p:val>
                                                <p:strVal val="#ppt_x"/>
                                              </p:val>
                                            </p:tav>
                                            <p:tav tm="100000">
                                              <p:val>
                                                <p:strVal val="#ppt_x"/>
                                              </p:val>
                                            </p:tav>
                                          </p:tavLst>
                                        </p:anim>
                                        <p:anim calcmode="lin" valueType="num">
                                          <p:cBhvr additive="base">
                                            <p:cTn id="40" dur="2500" fill="hold"/>
                                            <p:tgtEl>
                                              <p:spTgt spid="2"/>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900"/>
                                      </p:stCondLst>
                                      <p:childTnLst>
                                        <p:set>
                                          <p:cBhvr>
                                            <p:cTn id="42" dur="1" fill="hold">
                                              <p:stCondLst>
                                                <p:cond delay="0"/>
                                              </p:stCondLst>
                                            </p:cTn>
                                            <p:tgtEl>
                                              <p:spTgt spid="50"/>
                                            </p:tgtEl>
                                            <p:attrNameLst>
                                              <p:attrName>style.visibility</p:attrName>
                                            </p:attrNameLst>
                                          </p:cBhvr>
                                          <p:to>
                                            <p:strVal val="visible"/>
                                          </p:to>
                                        </p:set>
                                        <p:anim calcmode="lin" valueType="num">
                                          <p:cBhvr additive="base">
                                            <p:cTn id="43" dur="2500" fill="hold"/>
                                            <p:tgtEl>
                                              <p:spTgt spid="50"/>
                                            </p:tgtEl>
                                            <p:attrNameLst>
                                              <p:attrName>ppt_x</p:attrName>
                                            </p:attrNameLst>
                                          </p:cBhvr>
                                          <p:tavLst>
                                            <p:tav tm="0">
                                              <p:val>
                                                <p:strVal val="#ppt_x"/>
                                              </p:val>
                                            </p:tav>
                                            <p:tav tm="100000">
                                              <p:val>
                                                <p:strVal val="#ppt_x"/>
                                              </p:val>
                                            </p:tav>
                                          </p:tavLst>
                                        </p:anim>
                                        <p:anim calcmode="lin" valueType="num">
                                          <p:cBhvr additive="base">
                                            <p:cTn id="44" dur="2500" fill="hold"/>
                                            <p:tgtEl>
                                              <p:spTgt spid="50"/>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1000"/>
                                      </p:stCondLst>
                                      <p:childTnLst>
                                        <p:set>
                                          <p:cBhvr>
                                            <p:cTn id="46" dur="1" fill="hold">
                                              <p:stCondLst>
                                                <p:cond delay="0"/>
                                              </p:stCondLst>
                                            </p:cTn>
                                            <p:tgtEl>
                                              <p:spTgt spid="55"/>
                                            </p:tgtEl>
                                            <p:attrNameLst>
                                              <p:attrName>style.visibility</p:attrName>
                                            </p:attrNameLst>
                                          </p:cBhvr>
                                          <p:to>
                                            <p:strVal val="visible"/>
                                          </p:to>
                                        </p:set>
                                        <p:anim calcmode="lin" valueType="num">
                                          <p:cBhvr additive="base">
                                            <p:cTn id="47" dur="2500" fill="hold"/>
                                            <p:tgtEl>
                                              <p:spTgt spid="55"/>
                                            </p:tgtEl>
                                            <p:attrNameLst>
                                              <p:attrName>ppt_x</p:attrName>
                                            </p:attrNameLst>
                                          </p:cBhvr>
                                          <p:tavLst>
                                            <p:tav tm="0">
                                              <p:val>
                                                <p:strVal val="#ppt_x"/>
                                              </p:val>
                                            </p:tav>
                                            <p:tav tm="100000">
                                              <p:val>
                                                <p:strVal val="#ppt_x"/>
                                              </p:val>
                                            </p:tav>
                                          </p:tavLst>
                                        </p:anim>
                                        <p:anim calcmode="lin" valueType="num">
                                          <p:cBhvr additive="base">
                                            <p:cTn id="48" dur="2500" fill="hold"/>
                                            <p:tgtEl>
                                              <p:spTgt spid="55"/>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1100"/>
                                      </p:stCondLst>
                                      <p:childTnLst>
                                        <p:set>
                                          <p:cBhvr>
                                            <p:cTn id="50" dur="1" fill="hold">
                                              <p:stCondLst>
                                                <p:cond delay="0"/>
                                              </p:stCondLst>
                                            </p:cTn>
                                            <p:tgtEl>
                                              <p:spTgt spid="45"/>
                                            </p:tgtEl>
                                            <p:attrNameLst>
                                              <p:attrName>style.visibility</p:attrName>
                                            </p:attrNameLst>
                                          </p:cBhvr>
                                          <p:to>
                                            <p:strVal val="visible"/>
                                          </p:to>
                                        </p:set>
                                        <p:anim calcmode="lin" valueType="num">
                                          <p:cBhvr additive="base">
                                            <p:cTn id="51" dur="2500" fill="hold"/>
                                            <p:tgtEl>
                                              <p:spTgt spid="45"/>
                                            </p:tgtEl>
                                            <p:attrNameLst>
                                              <p:attrName>ppt_x</p:attrName>
                                            </p:attrNameLst>
                                          </p:cBhvr>
                                          <p:tavLst>
                                            <p:tav tm="0">
                                              <p:val>
                                                <p:strVal val="#ppt_x"/>
                                              </p:val>
                                            </p:tav>
                                            <p:tav tm="100000">
                                              <p:val>
                                                <p:strVal val="#ppt_x"/>
                                              </p:val>
                                            </p:tav>
                                          </p:tavLst>
                                        </p:anim>
                                        <p:anim calcmode="lin" valueType="num">
                                          <p:cBhvr additive="base">
                                            <p:cTn id="52" dur="2500" fill="hold"/>
                                            <p:tgtEl>
                                              <p:spTgt spid="45"/>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1200"/>
                                      </p:stCondLst>
                                      <p:childTnLst>
                                        <p:set>
                                          <p:cBhvr>
                                            <p:cTn id="54" dur="1" fill="hold">
                                              <p:stCondLst>
                                                <p:cond delay="0"/>
                                              </p:stCondLst>
                                            </p:cTn>
                                            <p:tgtEl>
                                              <p:spTgt spid="40"/>
                                            </p:tgtEl>
                                            <p:attrNameLst>
                                              <p:attrName>style.visibility</p:attrName>
                                            </p:attrNameLst>
                                          </p:cBhvr>
                                          <p:to>
                                            <p:strVal val="visible"/>
                                          </p:to>
                                        </p:set>
                                        <p:anim calcmode="lin" valueType="num">
                                          <p:cBhvr additive="base">
                                            <p:cTn id="55" dur="2500" fill="hold"/>
                                            <p:tgtEl>
                                              <p:spTgt spid="40"/>
                                            </p:tgtEl>
                                            <p:attrNameLst>
                                              <p:attrName>ppt_x</p:attrName>
                                            </p:attrNameLst>
                                          </p:cBhvr>
                                          <p:tavLst>
                                            <p:tav tm="0">
                                              <p:val>
                                                <p:strVal val="#ppt_x"/>
                                              </p:val>
                                            </p:tav>
                                            <p:tav tm="100000">
                                              <p:val>
                                                <p:strVal val="#ppt_x"/>
                                              </p:val>
                                            </p:tav>
                                          </p:tavLst>
                                        </p:anim>
                                        <p:anim calcmode="lin" valueType="num">
                                          <p:cBhvr additive="base">
                                            <p:cTn id="56" dur="2500" fill="hold"/>
                                            <p:tgtEl>
                                              <p:spTgt spid="40"/>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1300"/>
                                      </p:stCondLst>
                                      <p:childTnLst>
                                        <p:set>
                                          <p:cBhvr>
                                            <p:cTn id="58" dur="1" fill="hold">
                                              <p:stCondLst>
                                                <p:cond delay="0"/>
                                              </p:stCondLst>
                                            </p:cTn>
                                            <p:tgtEl>
                                              <p:spTgt spid="60"/>
                                            </p:tgtEl>
                                            <p:attrNameLst>
                                              <p:attrName>style.visibility</p:attrName>
                                            </p:attrNameLst>
                                          </p:cBhvr>
                                          <p:to>
                                            <p:strVal val="visible"/>
                                          </p:to>
                                        </p:set>
                                        <p:anim calcmode="lin" valueType="num">
                                          <p:cBhvr additive="base">
                                            <p:cTn id="59" dur="2500" fill="hold"/>
                                            <p:tgtEl>
                                              <p:spTgt spid="60"/>
                                            </p:tgtEl>
                                            <p:attrNameLst>
                                              <p:attrName>ppt_x</p:attrName>
                                            </p:attrNameLst>
                                          </p:cBhvr>
                                          <p:tavLst>
                                            <p:tav tm="0">
                                              <p:val>
                                                <p:strVal val="#ppt_x"/>
                                              </p:val>
                                            </p:tav>
                                            <p:tav tm="100000">
                                              <p:val>
                                                <p:strVal val="#ppt_x"/>
                                              </p:val>
                                            </p:tav>
                                          </p:tavLst>
                                        </p:anim>
                                        <p:anim calcmode="lin" valueType="num">
                                          <p:cBhvr additive="base">
                                            <p:cTn id="60" dur="2500" fill="hold"/>
                                            <p:tgtEl>
                                              <p:spTgt spid="60"/>
                                            </p:tgtEl>
                                            <p:attrNameLst>
                                              <p:attrName>ppt_y</p:attrName>
                                            </p:attrNameLst>
                                          </p:cBhvr>
                                          <p:tavLst>
                                            <p:tav tm="0">
                                              <p:val>
                                                <p:strVal val="1+#ppt_h/2"/>
                                              </p:val>
                                            </p:tav>
                                            <p:tav tm="100000">
                                              <p:val>
                                                <p:strVal val="#ppt_y"/>
                                              </p:val>
                                            </p:tav>
                                          </p:tavLst>
                                        </p:anim>
                                      </p:childTnLst>
                                    </p:cTn>
                                  </p:par>
                                  <p:par>
                                    <p:cTn id="61" presetID="22" presetClass="entr" presetSubtype="2" fill="hold" nodeType="withEffect">
                                      <p:stCondLst>
                                        <p:cond delay="1300"/>
                                      </p:stCondLst>
                                      <p:childTnLst>
                                        <p:set>
                                          <p:cBhvr>
                                            <p:cTn id="62" dur="1" fill="hold">
                                              <p:stCondLst>
                                                <p:cond delay="0"/>
                                              </p:stCondLst>
                                            </p:cTn>
                                            <p:tgtEl>
                                              <p:spTgt spid="88"/>
                                            </p:tgtEl>
                                            <p:attrNameLst>
                                              <p:attrName>style.visibility</p:attrName>
                                            </p:attrNameLst>
                                          </p:cBhvr>
                                          <p:to>
                                            <p:strVal val="visible"/>
                                          </p:to>
                                        </p:set>
                                        <p:animEffect transition="in" filter="wipe(right)">
                                          <p:cBhvr>
                                            <p:cTn id="63" dur="500"/>
                                            <p:tgtEl>
                                              <p:spTgt spid="88"/>
                                            </p:tgtEl>
                                          </p:cBhvr>
                                        </p:animEffect>
                                      </p:childTnLst>
                                    </p:cTn>
                                  </p:par>
                                  <p:par>
                                    <p:cTn id="64" presetID="22" presetClass="entr" presetSubtype="2" fill="hold" nodeType="withEffect">
                                      <p:stCondLst>
                                        <p:cond delay="1400"/>
                                      </p:stCondLst>
                                      <p:childTnLst>
                                        <p:set>
                                          <p:cBhvr>
                                            <p:cTn id="65" dur="1" fill="hold">
                                              <p:stCondLst>
                                                <p:cond delay="0"/>
                                              </p:stCondLst>
                                            </p:cTn>
                                            <p:tgtEl>
                                              <p:spTgt spid="84"/>
                                            </p:tgtEl>
                                            <p:attrNameLst>
                                              <p:attrName>style.visibility</p:attrName>
                                            </p:attrNameLst>
                                          </p:cBhvr>
                                          <p:to>
                                            <p:strVal val="visible"/>
                                          </p:to>
                                        </p:set>
                                        <p:animEffect transition="in" filter="wipe(right)">
                                          <p:cBhvr>
                                            <p:cTn id="66" dur="500"/>
                                            <p:tgtEl>
                                              <p:spTgt spid="84"/>
                                            </p:tgtEl>
                                          </p:cBhvr>
                                        </p:animEffect>
                                      </p:childTnLst>
                                    </p:cTn>
                                  </p:par>
                                  <p:par>
                                    <p:cTn id="67" presetID="22" presetClass="entr" presetSubtype="8" fill="hold" nodeType="withEffect">
                                      <p:stCondLst>
                                        <p:cond delay="1500"/>
                                      </p:stCondLst>
                                      <p:childTnLst>
                                        <p:set>
                                          <p:cBhvr>
                                            <p:cTn id="68" dur="1" fill="hold">
                                              <p:stCondLst>
                                                <p:cond delay="0"/>
                                              </p:stCondLst>
                                            </p:cTn>
                                            <p:tgtEl>
                                              <p:spTgt spid="72"/>
                                            </p:tgtEl>
                                            <p:attrNameLst>
                                              <p:attrName>style.visibility</p:attrName>
                                            </p:attrNameLst>
                                          </p:cBhvr>
                                          <p:to>
                                            <p:strVal val="visible"/>
                                          </p:to>
                                        </p:set>
                                        <p:animEffect transition="in" filter="wipe(left)">
                                          <p:cBhvr>
                                            <p:cTn id="69" dur="500"/>
                                            <p:tgtEl>
                                              <p:spTgt spid="72"/>
                                            </p:tgtEl>
                                          </p:cBhvr>
                                        </p:animEffect>
                                      </p:childTnLst>
                                    </p:cTn>
                                  </p:par>
                                  <p:par>
                                    <p:cTn id="70" presetID="22" presetClass="entr" presetSubtype="8" fill="hold" nodeType="withEffect">
                                      <p:stCondLst>
                                        <p:cond delay="1600"/>
                                      </p:stCondLst>
                                      <p:childTnLst>
                                        <p:set>
                                          <p:cBhvr>
                                            <p:cTn id="71" dur="1" fill="hold">
                                              <p:stCondLst>
                                                <p:cond delay="0"/>
                                              </p:stCondLst>
                                            </p:cTn>
                                            <p:tgtEl>
                                              <p:spTgt spid="76"/>
                                            </p:tgtEl>
                                            <p:attrNameLst>
                                              <p:attrName>style.visibility</p:attrName>
                                            </p:attrNameLst>
                                          </p:cBhvr>
                                          <p:to>
                                            <p:strVal val="visible"/>
                                          </p:to>
                                        </p:set>
                                        <p:animEffect transition="in" filter="wipe(left)">
                                          <p:cBhvr>
                                            <p:cTn id="72" dur="500"/>
                                            <p:tgtEl>
                                              <p:spTgt spid="76"/>
                                            </p:tgtEl>
                                          </p:cBhvr>
                                        </p:animEffect>
                                      </p:childTnLst>
                                    </p:cTn>
                                  </p:par>
                                  <p:par>
                                    <p:cTn id="73" presetID="22" presetClass="entr" presetSubtype="2" fill="hold" nodeType="withEffect">
                                      <p:stCondLst>
                                        <p:cond delay="1700"/>
                                      </p:stCondLst>
                                      <p:childTnLst>
                                        <p:set>
                                          <p:cBhvr>
                                            <p:cTn id="74" dur="1" fill="hold">
                                              <p:stCondLst>
                                                <p:cond delay="0"/>
                                              </p:stCondLst>
                                            </p:cTn>
                                            <p:tgtEl>
                                              <p:spTgt spid="83"/>
                                            </p:tgtEl>
                                            <p:attrNameLst>
                                              <p:attrName>style.visibility</p:attrName>
                                            </p:attrNameLst>
                                          </p:cBhvr>
                                          <p:to>
                                            <p:strVal val="visible"/>
                                          </p:to>
                                        </p:set>
                                        <p:animEffect transition="in" filter="wipe(right)">
                                          <p:cBhvr>
                                            <p:cTn id="75" dur="500"/>
                                            <p:tgtEl>
                                              <p:spTgt spid="83"/>
                                            </p:tgtEl>
                                          </p:cBhvr>
                                        </p:animEffect>
                                      </p:childTnLst>
                                    </p:cTn>
                                  </p:par>
                                  <p:par>
                                    <p:cTn id="76" presetID="10" presetClass="entr" presetSubtype="0" fill="hold" nodeType="withEffect">
                                      <p:stCondLst>
                                        <p:cond delay="1800"/>
                                      </p:stCondLst>
                                      <p:childTnLst>
                                        <p:set>
                                          <p:cBhvr>
                                            <p:cTn id="77" dur="1" fill="hold">
                                              <p:stCondLst>
                                                <p:cond delay="0"/>
                                              </p:stCondLst>
                                            </p:cTn>
                                            <p:tgtEl>
                                              <p:spTgt spid="89"/>
                                            </p:tgtEl>
                                            <p:attrNameLst>
                                              <p:attrName>style.visibility</p:attrName>
                                            </p:attrNameLst>
                                          </p:cBhvr>
                                          <p:to>
                                            <p:strVal val="visible"/>
                                          </p:to>
                                        </p:set>
                                        <p:animEffect transition="in" filter="fade">
                                          <p:cBhvr>
                                            <p:cTn id="78" dur="500"/>
                                            <p:tgtEl>
                                              <p:spTgt spid="89"/>
                                            </p:tgtEl>
                                          </p:cBhvr>
                                        </p:animEffect>
                                      </p:childTnLst>
                                    </p:cTn>
                                  </p:par>
                                  <p:par>
                                    <p:cTn id="79" presetID="10" presetClass="entr" presetSubtype="0" fill="hold" nodeType="withEffect">
                                      <p:stCondLst>
                                        <p:cond delay="1900"/>
                                      </p:stCondLst>
                                      <p:childTnLst>
                                        <p:set>
                                          <p:cBhvr>
                                            <p:cTn id="80" dur="1" fill="hold">
                                              <p:stCondLst>
                                                <p:cond delay="0"/>
                                              </p:stCondLst>
                                            </p:cTn>
                                            <p:tgtEl>
                                              <p:spTgt spid="85"/>
                                            </p:tgtEl>
                                            <p:attrNameLst>
                                              <p:attrName>style.visibility</p:attrName>
                                            </p:attrNameLst>
                                          </p:cBhvr>
                                          <p:to>
                                            <p:strVal val="visible"/>
                                          </p:to>
                                        </p:set>
                                        <p:animEffect transition="in" filter="fade">
                                          <p:cBhvr>
                                            <p:cTn id="81" dur="500"/>
                                            <p:tgtEl>
                                              <p:spTgt spid="85"/>
                                            </p:tgtEl>
                                          </p:cBhvr>
                                        </p:animEffect>
                                      </p:childTnLst>
                                    </p:cTn>
                                  </p:par>
                                  <p:par>
                                    <p:cTn id="82" presetID="10" presetClass="entr" presetSubtype="0" fill="hold" nodeType="withEffect">
                                      <p:stCondLst>
                                        <p:cond delay="2000"/>
                                      </p:stCondLst>
                                      <p:childTnLst>
                                        <p:set>
                                          <p:cBhvr>
                                            <p:cTn id="83" dur="1" fill="hold">
                                              <p:stCondLst>
                                                <p:cond delay="0"/>
                                              </p:stCondLst>
                                            </p:cTn>
                                            <p:tgtEl>
                                              <p:spTgt spid="73"/>
                                            </p:tgtEl>
                                            <p:attrNameLst>
                                              <p:attrName>style.visibility</p:attrName>
                                            </p:attrNameLst>
                                          </p:cBhvr>
                                          <p:to>
                                            <p:strVal val="visible"/>
                                          </p:to>
                                        </p:set>
                                        <p:animEffect transition="in" filter="fade">
                                          <p:cBhvr>
                                            <p:cTn id="84" dur="500"/>
                                            <p:tgtEl>
                                              <p:spTgt spid="73"/>
                                            </p:tgtEl>
                                          </p:cBhvr>
                                        </p:animEffect>
                                      </p:childTnLst>
                                    </p:cTn>
                                  </p:par>
                                  <p:par>
                                    <p:cTn id="85" presetID="10" presetClass="entr" presetSubtype="0" fill="hold" nodeType="withEffect">
                                      <p:stCondLst>
                                        <p:cond delay="2100"/>
                                      </p:stCondLst>
                                      <p:childTnLst>
                                        <p:set>
                                          <p:cBhvr>
                                            <p:cTn id="86" dur="1" fill="hold">
                                              <p:stCondLst>
                                                <p:cond delay="0"/>
                                              </p:stCondLst>
                                            </p:cTn>
                                            <p:tgtEl>
                                              <p:spTgt spid="77"/>
                                            </p:tgtEl>
                                            <p:attrNameLst>
                                              <p:attrName>style.visibility</p:attrName>
                                            </p:attrNameLst>
                                          </p:cBhvr>
                                          <p:to>
                                            <p:strVal val="visible"/>
                                          </p:to>
                                        </p:set>
                                        <p:animEffect transition="in" filter="fade">
                                          <p:cBhvr>
                                            <p:cTn id="87" dur="500"/>
                                            <p:tgtEl>
                                              <p:spTgt spid="77"/>
                                            </p:tgtEl>
                                          </p:cBhvr>
                                        </p:animEffect>
                                      </p:childTnLst>
                                    </p:cTn>
                                  </p:par>
                                  <p:par>
                                    <p:cTn id="88" presetID="10" presetClass="entr" presetSubtype="0" fill="hold" nodeType="withEffect">
                                      <p:stCondLst>
                                        <p:cond delay="2200"/>
                                      </p:stCondLst>
                                      <p:childTnLst>
                                        <p:set>
                                          <p:cBhvr>
                                            <p:cTn id="89" dur="1" fill="hold">
                                              <p:stCondLst>
                                                <p:cond delay="0"/>
                                              </p:stCondLst>
                                            </p:cTn>
                                            <p:tgtEl>
                                              <p:spTgt spid="80"/>
                                            </p:tgtEl>
                                            <p:attrNameLst>
                                              <p:attrName>style.visibility</p:attrName>
                                            </p:attrNameLst>
                                          </p:cBhvr>
                                          <p:to>
                                            <p:strVal val="visible"/>
                                          </p:to>
                                        </p:set>
                                        <p:animEffect transition="in" filter="fade">
                                          <p:cBhvr>
                                            <p:cTn id="90"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1" name="Group 50">
            <a:extLst>
              <a:ext uri="{FF2B5EF4-FFF2-40B4-BE49-F238E27FC236}">
                <a16:creationId xmlns:a16="http://schemas.microsoft.com/office/drawing/2014/main" id="{FEA9F69C-4AA9-454D-B51F-E3D941F2D553}"/>
              </a:ext>
            </a:extLst>
          </p:cNvPr>
          <p:cNvGrpSpPr/>
          <p:nvPr/>
        </p:nvGrpSpPr>
        <p:grpSpPr>
          <a:xfrm>
            <a:off x="17580776" y="2420216"/>
            <a:ext cx="4687392" cy="3308750"/>
            <a:chOff x="17029828" y="5557001"/>
            <a:chExt cx="1150338" cy="812004"/>
          </a:xfrm>
        </p:grpSpPr>
        <p:sp>
          <p:nvSpPr>
            <p:cNvPr id="52" name="Freeform: Shape 51">
              <a:extLst>
                <a:ext uri="{FF2B5EF4-FFF2-40B4-BE49-F238E27FC236}">
                  <a16:creationId xmlns:a16="http://schemas.microsoft.com/office/drawing/2014/main" id="{37AB19B8-6438-455E-9FC7-749E2676FB94}"/>
                </a:ext>
              </a:extLst>
            </p:cNvPr>
            <p:cNvSpPr/>
            <p:nvPr/>
          </p:nvSpPr>
          <p:spPr>
            <a:xfrm>
              <a:off x="17549685" y="5581564"/>
              <a:ext cx="446602" cy="751103"/>
            </a:xfrm>
            <a:custGeom>
              <a:avLst/>
              <a:gdLst>
                <a:gd name="connsiteX0" fmla="*/ 447697 w 446601"/>
                <a:gd name="connsiteY0" fmla="*/ 382623 h 751103"/>
                <a:gd name="connsiteX1" fmla="*/ 213028 w 446601"/>
                <a:gd name="connsiteY1" fmla="*/ 751509 h 751103"/>
                <a:gd name="connsiteX2" fmla="*/ 163564 w 446601"/>
                <a:gd name="connsiteY2" fmla="*/ 666723 h 751103"/>
                <a:gd name="connsiteX3" fmla="*/ 994 w 446601"/>
                <a:gd name="connsiteY3" fmla="*/ 533047 h 751103"/>
                <a:gd name="connsiteX4" fmla="*/ 128613 w 446601"/>
                <a:gd name="connsiteY4" fmla="*/ 350718 h 751103"/>
                <a:gd name="connsiteX5" fmla="*/ 17708 w 446601"/>
                <a:gd name="connsiteY5" fmla="*/ 163822 h 751103"/>
                <a:gd name="connsiteX6" fmla="*/ 180176 w 446601"/>
                <a:gd name="connsiteY6" fmla="*/ 0 h 751103"/>
                <a:gd name="connsiteX7" fmla="*/ 447697 w 446601"/>
                <a:gd name="connsiteY7" fmla="*/ 382623 h 751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6601" h="751103">
                  <a:moveTo>
                    <a:pt x="447697" y="382623"/>
                  </a:moveTo>
                  <a:cubicBezTo>
                    <a:pt x="447697" y="545836"/>
                    <a:pt x="351678" y="686617"/>
                    <a:pt x="213028" y="751509"/>
                  </a:cubicBezTo>
                  <a:cubicBezTo>
                    <a:pt x="214753" y="717507"/>
                    <a:pt x="208393" y="672339"/>
                    <a:pt x="163564" y="666723"/>
                  </a:cubicBezTo>
                  <a:cubicBezTo>
                    <a:pt x="90618" y="657621"/>
                    <a:pt x="-11153" y="593811"/>
                    <a:pt x="994" y="533047"/>
                  </a:cubicBezTo>
                  <a:cubicBezTo>
                    <a:pt x="13140" y="472248"/>
                    <a:pt x="160519" y="457057"/>
                    <a:pt x="128613" y="350718"/>
                  </a:cubicBezTo>
                  <a:cubicBezTo>
                    <a:pt x="96709" y="244345"/>
                    <a:pt x="17708" y="270194"/>
                    <a:pt x="17708" y="163822"/>
                  </a:cubicBezTo>
                  <a:cubicBezTo>
                    <a:pt x="17708" y="57449"/>
                    <a:pt x="180176" y="0"/>
                    <a:pt x="180176" y="0"/>
                  </a:cubicBezTo>
                  <a:cubicBezTo>
                    <a:pt x="336284" y="57043"/>
                    <a:pt x="447697" y="206858"/>
                    <a:pt x="447697" y="382623"/>
                  </a:cubicBezTo>
                  <a:close/>
                </a:path>
              </a:pathLst>
            </a:custGeom>
            <a:solidFill>
              <a:srgbClr val="FF2D5E"/>
            </a:solidFill>
            <a:ln w="3383" cap="flat">
              <a:noFill/>
              <a:prstDash val="solid"/>
              <a:miter/>
            </a:ln>
            <a:effectLst>
              <a:outerShdw blurRad="990600" sx="102000" sy="102000" algn="ctr" rotWithShape="0">
                <a:schemeClr val="accent1"/>
              </a:outerShdw>
            </a:effectLst>
          </p:spPr>
          <p:txBody>
            <a:bodyPr rtlCol="0" anchor="ctr"/>
            <a:lstStyle/>
            <a:p>
              <a:endParaRPr lang="en-US"/>
            </a:p>
          </p:txBody>
        </p:sp>
        <p:sp>
          <p:nvSpPr>
            <p:cNvPr id="53" name="Freeform: Shape 52">
              <a:extLst>
                <a:ext uri="{FF2B5EF4-FFF2-40B4-BE49-F238E27FC236}">
                  <a16:creationId xmlns:a16="http://schemas.microsoft.com/office/drawing/2014/main" id="{AFE5D8C6-3ADB-4958-A053-8960DBD9B7F3}"/>
                </a:ext>
              </a:extLst>
            </p:cNvPr>
            <p:cNvSpPr/>
            <p:nvPr/>
          </p:nvSpPr>
          <p:spPr>
            <a:xfrm>
              <a:off x="17182976" y="5557001"/>
              <a:ext cx="578553" cy="812004"/>
            </a:xfrm>
            <a:custGeom>
              <a:avLst/>
              <a:gdLst>
                <a:gd name="connsiteX0" fmla="*/ 579737 w 578552"/>
                <a:gd name="connsiteY0" fmla="*/ 776106 h 812003"/>
                <a:gd name="connsiteX1" fmla="*/ 407186 w 578552"/>
                <a:gd name="connsiteY1" fmla="*/ 814406 h 812003"/>
                <a:gd name="connsiteX2" fmla="*/ 0 w 578552"/>
                <a:gd name="connsiteY2" fmla="*/ 407220 h 812003"/>
                <a:gd name="connsiteX3" fmla="*/ 407186 w 578552"/>
                <a:gd name="connsiteY3" fmla="*/ 0 h 812003"/>
                <a:gd name="connsiteX4" fmla="*/ 546885 w 578552"/>
                <a:gd name="connsiteY4" fmla="*/ 24597 h 812003"/>
                <a:gd name="connsiteX5" fmla="*/ 384416 w 578552"/>
                <a:gd name="connsiteY5" fmla="*/ 188419 h 812003"/>
                <a:gd name="connsiteX6" fmla="*/ 495322 w 578552"/>
                <a:gd name="connsiteY6" fmla="*/ 375315 h 812003"/>
                <a:gd name="connsiteX7" fmla="*/ 367703 w 578552"/>
                <a:gd name="connsiteY7" fmla="*/ 557643 h 812003"/>
                <a:gd name="connsiteX8" fmla="*/ 530272 w 578552"/>
                <a:gd name="connsiteY8" fmla="*/ 691320 h 812003"/>
                <a:gd name="connsiteX9" fmla="*/ 579737 w 578552"/>
                <a:gd name="connsiteY9" fmla="*/ 776106 h 81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8552" h="812003">
                  <a:moveTo>
                    <a:pt x="579737" y="776106"/>
                  </a:moveTo>
                  <a:cubicBezTo>
                    <a:pt x="527328" y="800703"/>
                    <a:pt x="468865" y="814406"/>
                    <a:pt x="407186" y="814406"/>
                  </a:cubicBezTo>
                  <a:cubicBezTo>
                    <a:pt x="182329" y="814406"/>
                    <a:pt x="0" y="632111"/>
                    <a:pt x="0" y="407220"/>
                  </a:cubicBezTo>
                  <a:cubicBezTo>
                    <a:pt x="0" y="182329"/>
                    <a:pt x="182329" y="0"/>
                    <a:pt x="407186" y="0"/>
                  </a:cubicBezTo>
                  <a:cubicBezTo>
                    <a:pt x="456245" y="0"/>
                    <a:pt x="503308" y="8695"/>
                    <a:pt x="546885" y="24597"/>
                  </a:cubicBezTo>
                  <a:cubicBezTo>
                    <a:pt x="546885" y="24597"/>
                    <a:pt x="384416" y="82046"/>
                    <a:pt x="384416" y="188419"/>
                  </a:cubicBezTo>
                  <a:cubicBezTo>
                    <a:pt x="384416" y="294791"/>
                    <a:pt x="463418" y="268942"/>
                    <a:pt x="495322" y="375315"/>
                  </a:cubicBezTo>
                  <a:cubicBezTo>
                    <a:pt x="527227" y="481653"/>
                    <a:pt x="379849" y="496845"/>
                    <a:pt x="367703" y="557643"/>
                  </a:cubicBezTo>
                  <a:cubicBezTo>
                    <a:pt x="355556" y="618408"/>
                    <a:pt x="457327" y="682218"/>
                    <a:pt x="530272" y="691320"/>
                  </a:cubicBezTo>
                  <a:cubicBezTo>
                    <a:pt x="575102" y="696902"/>
                    <a:pt x="581462" y="742070"/>
                    <a:pt x="579737" y="776106"/>
                  </a:cubicBezTo>
                  <a:close/>
                </a:path>
              </a:pathLst>
            </a:custGeom>
            <a:solidFill>
              <a:srgbClr val="EA1149"/>
            </a:solidFill>
            <a:ln w="3383" cap="flat">
              <a:noFill/>
              <a:prstDash val="solid"/>
              <a:miter/>
            </a:ln>
            <a:effectLst>
              <a:outerShdw blurRad="990600" sx="102000" sy="102000" algn="ctr" rotWithShape="0">
                <a:schemeClr val="accent1"/>
              </a:outerShdw>
            </a:effectLst>
          </p:spPr>
          <p:txBody>
            <a:bodyPr rtlCol="0" anchor="ctr"/>
            <a:lstStyle/>
            <a:p>
              <a:endParaRPr lang="en-US"/>
            </a:p>
          </p:txBody>
        </p:sp>
        <p:sp>
          <p:nvSpPr>
            <p:cNvPr id="54" name="Freeform: Shape 53">
              <a:extLst>
                <a:ext uri="{FF2B5EF4-FFF2-40B4-BE49-F238E27FC236}">
                  <a16:creationId xmlns:a16="http://schemas.microsoft.com/office/drawing/2014/main" id="{A258A856-ADF8-46E7-886F-9251AE19BD21}"/>
                </a:ext>
              </a:extLst>
            </p:cNvPr>
            <p:cNvSpPr/>
            <p:nvPr/>
          </p:nvSpPr>
          <p:spPr>
            <a:xfrm>
              <a:off x="17614320" y="6074992"/>
              <a:ext cx="115034" cy="98117"/>
            </a:xfrm>
            <a:custGeom>
              <a:avLst/>
              <a:gdLst>
                <a:gd name="connsiteX0" fmla="*/ 116523 w 115033"/>
                <a:gd name="connsiteY0" fmla="*/ 50310 h 98117"/>
                <a:gd name="connsiteX1" fmla="*/ 58261 w 115033"/>
                <a:gd name="connsiteY1" fmla="*/ 100621 h 98117"/>
                <a:gd name="connsiteX2" fmla="*/ -1 w 115033"/>
                <a:gd name="connsiteY2" fmla="*/ 50310 h 98117"/>
                <a:gd name="connsiteX3" fmla="*/ 58261 w 115033"/>
                <a:gd name="connsiteY3" fmla="*/ 0 h 98117"/>
                <a:gd name="connsiteX4" fmla="*/ 116523 w 115033"/>
                <a:gd name="connsiteY4" fmla="*/ 50310 h 98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33" h="98117">
                  <a:moveTo>
                    <a:pt x="116523" y="50310"/>
                  </a:moveTo>
                  <a:cubicBezTo>
                    <a:pt x="116523" y="78096"/>
                    <a:pt x="90439" y="100621"/>
                    <a:pt x="58261" y="100621"/>
                  </a:cubicBezTo>
                  <a:cubicBezTo>
                    <a:pt x="26084" y="100621"/>
                    <a:pt x="-1" y="78096"/>
                    <a:pt x="-1" y="50310"/>
                  </a:cubicBezTo>
                  <a:cubicBezTo>
                    <a:pt x="-1" y="22525"/>
                    <a:pt x="26083" y="0"/>
                    <a:pt x="58261" y="0"/>
                  </a:cubicBezTo>
                  <a:cubicBezTo>
                    <a:pt x="90437" y="0"/>
                    <a:pt x="116523" y="22525"/>
                    <a:pt x="116523" y="50310"/>
                  </a:cubicBezTo>
                  <a:close/>
                </a:path>
              </a:pathLst>
            </a:custGeom>
            <a:solidFill>
              <a:srgbClr val="FC4475"/>
            </a:solidFill>
            <a:ln w="3383"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1FE0EEE0-7E70-4237-AD4A-4A50A2D82B57}"/>
                </a:ext>
              </a:extLst>
            </p:cNvPr>
            <p:cNvSpPr/>
            <p:nvPr/>
          </p:nvSpPr>
          <p:spPr>
            <a:xfrm>
              <a:off x="17646461" y="5682050"/>
              <a:ext cx="115034" cy="98117"/>
            </a:xfrm>
            <a:custGeom>
              <a:avLst/>
              <a:gdLst>
                <a:gd name="connsiteX0" fmla="*/ 116523 w 115033"/>
                <a:gd name="connsiteY0" fmla="*/ 50310 h 98117"/>
                <a:gd name="connsiteX1" fmla="*/ 58261 w 115033"/>
                <a:gd name="connsiteY1" fmla="*/ 100621 h 98117"/>
                <a:gd name="connsiteX2" fmla="*/ -1 w 115033"/>
                <a:gd name="connsiteY2" fmla="*/ 50310 h 98117"/>
                <a:gd name="connsiteX3" fmla="*/ 58261 w 115033"/>
                <a:gd name="connsiteY3" fmla="*/ 0 h 98117"/>
                <a:gd name="connsiteX4" fmla="*/ 116523 w 115033"/>
                <a:gd name="connsiteY4" fmla="*/ 50310 h 98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33" h="98117">
                  <a:moveTo>
                    <a:pt x="116523" y="50310"/>
                  </a:moveTo>
                  <a:cubicBezTo>
                    <a:pt x="116523" y="78096"/>
                    <a:pt x="90439" y="100621"/>
                    <a:pt x="58261" y="100621"/>
                  </a:cubicBezTo>
                  <a:cubicBezTo>
                    <a:pt x="26084" y="100621"/>
                    <a:pt x="-1" y="78096"/>
                    <a:pt x="-1" y="50310"/>
                  </a:cubicBezTo>
                  <a:cubicBezTo>
                    <a:pt x="-1" y="22525"/>
                    <a:pt x="26083" y="0"/>
                    <a:pt x="58261" y="0"/>
                  </a:cubicBezTo>
                  <a:cubicBezTo>
                    <a:pt x="90437" y="0"/>
                    <a:pt x="116523" y="22525"/>
                    <a:pt x="116523" y="50310"/>
                  </a:cubicBezTo>
                  <a:close/>
                </a:path>
              </a:pathLst>
            </a:custGeom>
            <a:solidFill>
              <a:srgbClr val="FC4475"/>
            </a:solidFill>
            <a:ln w="3383"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DB1BC180-FF91-400E-88B3-C43CFE51BD8F}"/>
                </a:ext>
              </a:extLst>
            </p:cNvPr>
            <p:cNvSpPr/>
            <p:nvPr/>
          </p:nvSpPr>
          <p:spPr>
            <a:xfrm>
              <a:off x="17447724" y="5885389"/>
              <a:ext cx="165784" cy="142101"/>
            </a:xfrm>
            <a:custGeom>
              <a:avLst/>
              <a:gdLst>
                <a:gd name="connsiteX0" fmla="*/ 166597 w 165784"/>
                <a:gd name="connsiteY0" fmla="*/ 71964 h 142100"/>
                <a:gd name="connsiteX1" fmla="*/ 83298 w 165784"/>
                <a:gd name="connsiteY1" fmla="*/ 143928 h 142100"/>
                <a:gd name="connsiteX2" fmla="*/ 0 w 165784"/>
                <a:gd name="connsiteY2" fmla="*/ 71964 h 142100"/>
                <a:gd name="connsiteX3" fmla="*/ 83298 w 165784"/>
                <a:gd name="connsiteY3" fmla="*/ 0 h 142100"/>
                <a:gd name="connsiteX4" fmla="*/ 166597 w 165784"/>
                <a:gd name="connsiteY4" fmla="*/ 71964 h 142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84" h="142100">
                  <a:moveTo>
                    <a:pt x="166597" y="71964"/>
                  </a:moveTo>
                  <a:cubicBezTo>
                    <a:pt x="166597" y="111708"/>
                    <a:pt x="129302" y="143928"/>
                    <a:pt x="83298" y="143928"/>
                  </a:cubicBezTo>
                  <a:cubicBezTo>
                    <a:pt x="37294" y="143928"/>
                    <a:pt x="0" y="111708"/>
                    <a:pt x="0" y="71964"/>
                  </a:cubicBezTo>
                  <a:cubicBezTo>
                    <a:pt x="0" y="32219"/>
                    <a:pt x="37294" y="0"/>
                    <a:pt x="83298" y="0"/>
                  </a:cubicBezTo>
                  <a:cubicBezTo>
                    <a:pt x="129302" y="0"/>
                    <a:pt x="166597" y="32219"/>
                    <a:pt x="166597" y="71964"/>
                  </a:cubicBezTo>
                  <a:close/>
                </a:path>
              </a:pathLst>
            </a:custGeom>
            <a:solidFill>
              <a:srgbClr val="D30943"/>
            </a:solidFill>
            <a:ln w="3383"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F3B84A67-EFDC-4425-816D-D4977C61C688}"/>
                </a:ext>
              </a:extLst>
            </p:cNvPr>
            <p:cNvSpPr/>
            <p:nvPr/>
          </p:nvSpPr>
          <p:spPr>
            <a:xfrm>
              <a:off x="17359655" y="6144317"/>
              <a:ext cx="71050" cy="60900"/>
            </a:xfrm>
            <a:custGeom>
              <a:avLst/>
              <a:gdLst>
                <a:gd name="connsiteX0" fmla="*/ 72472 w 71050"/>
                <a:gd name="connsiteY0" fmla="*/ 31296 h 60900"/>
                <a:gd name="connsiteX1" fmla="*/ 36236 w 71050"/>
                <a:gd name="connsiteY1" fmla="*/ 62592 h 60900"/>
                <a:gd name="connsiteX2" fmla="*/ 1 w 71050"/>
                <a:gd name="connsiteY2" fmla="*/ 31296 h 60900"/>
                <a:gd name="connsiteX3" fmla="*/ 36236 w 71050"/>
                <a:gd name="connsiteY3" fmla="*/ 0 h 60900"/>
                <a:gd name="connsiteX4" fmla="*/ 72472 w 71050"/>
                <a:gd name="connsiteY4" fmla="*/ 31296 h 60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0" h="60900">
                  <a:moveTo>
                    <a:pt x="72472" y="31296"/>
                  </a:moveTo>
                  <a:cubicBezTo>
                    <a:pt x="72472" y="48580"/>
                    <a:pt x="56249" y="62592"/>
                    <a:pt x="36236" y="62592"/>
                  </a:cubicBezTo>
                  <a:cubicBezTo>
                    <a:pt x="16223" y="62592"/>
                    <a:pt x="1" y="48580"/>
                    <a:pt x="1" y="31296"/>
                  </a:cubicBezTo>
                  <a:cubicBezTo>
                    <a:pt x="1" y="14012"/>
                    <a:pt x="16223" y="0"/>
                    <a:pt x="36236" y="0"/>
                  </a:cubicBezTo>
                  <a:cubicBezTo>
                    <a:pt x="56249" y="0"/>
                    <a:pt x="72472" y="14012"/>
                    <a:pt x="72472" y="31296"/>
                  </a:cubicBezTo>
                  <a:close/>
                </a:path>
              </a:pathLst>
            </a:custGeom>
            <a:solidFill>
              <a:srgbClr val="D30943"/>
            </a:solidFill>
            <a:ln w="3383"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3E32F3D3-00F5-42C9-AA9C-10D1BC08C2E5}"/>
                </a:ext>
              </a:extLst>
            </p:cNvPr>
            <p:cNvSpPr/>
            <p:nvPr/>
          </p:nvSpPr>
          <p:spPr>
            <a:xfrm>
              <a:off x="17308668" y="5712364"/>
              <a:ext cx="101500" cy="87967"/>
            </a:xfrm>
            <a:custGeom>
              <a:avLst/>
              <a:gdLst>
                <a:gd name="connsiteX0" fmla="*/ 101974 w 101500"/>
                <a:gd name="connsiteY0" fmla="*/ 44051 h 87967"/>
                <a:gd name="connsiteX1" fmla="*/ 50988 w 101500"/>
                <a:gd name="connsiteY1" fmla="*/ 88102 h 87967"/>
                <a:gd name="connsiteX2" fmla="*/ 1 w 101500"/>
                <a:gd name="connsiteY2" fmla="*/ 44051 h 87967"/>
                <a:gd name="connsiteX3" fmla="*/ 50988 w 101500"/>
                <a:gd name="connsiteY3" fmla="*/ 0 h 87967"/>
                <a:gd name="connsiteX4" fmla="*/ 101974 w 101500"/>
                <a:gd name="connsiteY4" fmla="*/ 44051 h 87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00" h="87967">
                  <a:moveTo>
                    <a:pt x="101974" y="44051"/>
                  </a:moveTo>
                  <a:cubicBezTo>
                    <a:pt x="101974" y="68380"/>
                    <a:pt x="79146" y="88102"/>
                    <a:pt x="50988" y="88102"/>
                  </a:cubicBezTo>
                  <a:cubicBezTo>
                    <a:pt x="22829" y="88102"/>
                    <a:pt x="1" y="68380"/>
                    <a:pt x="1" y="44051"/>
                  </a:cubicBezTo>
                  <a:cubicBezTo>
                    <a:pt x="1" y="19722"/>
                    <a:pt x="22829" y="0"/>
                    <a:pt x="50988" y="0"/>
                  </a:cubicBezTo>
                  <a:cubicBezTo>
                    <a:pt x="79146" y="0"/>
                    <a:pt x="101974" y="19722"/>
                    <a:pt x="101974" y="44051"/>
                  </a:cubicBezTo>
                  <a:close/>
                </a:path>
              </a:pathLst>
            </a:custGeom>
            <a:solidFill>
              <a:srgbClr val="D30943"/>
            </a:solidFill>
            <a:ln w="3383"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7218D4C1-B95A-4CE0-9322-4D225F317FBB}"/>
                </a:ext>
              </a:extLst>
            </p:cNvPr>
            <p:cNvSpPr/>
            <p:nvPr/>
          </p:nvSpPr>
          <p:spPr>
            <a:xfrm>
              <a:off x="17029828" y="5658977"/>
              <a:ext cx="1150338" cy="568402"/>
            </a:xfrm>
            <a:custGeom>
              <a:avLst/>
              <a:gdLst>
                <a:gd name="connsiteX0" fmla="*/ 1017527 w 1150338"/>
                <a:gd name="connsiteY0" fmla="*/ 252531 h 568402"/>
                <a:gd name="connsiteX1" fmla="*/ 956288 w 1150338"/>
                <a:gd name="connsiteY1" fmla="*/ 211254 h 568402"/>
                <a:gd name="connsiteX2" fmla="*/ 967487 w 1150338"/>
                <a:gd name="connsiteY2" fmla="*/ 299763 h 568402"/>
                <a:gd name="connsiteX3" fmla="*/ 977230 w 1150338"/>
                <a:gd name="connsiteY3" fmla="*/ 306868 h 568402"/>
                <a:gd name="connsiteX4" fmla="*/ 1082859 w 1150338"/>
                <a:gd name="connsiteY4" fmla="*/ 438311 h 568402"/>
                <a:gd name="connsiteX5" fmla="*/ 1081336 w 1150338"/>
                <a:gd name="connsiteY5" fmla="*/ 448630 h 568402"/>
                <a:gd name="connsiteX6" fmla="*/ 917482 w 1150338"/>
                <a:gd name="connsiteY6" fmla="*/ 502628 h 568402"/>
                <a:gd name="connsiteX7" fmla="*/ 913996 w 1150338"/>
                <a:gd name="connsiteY7" fmla="*/ 502696 h 568402"/>
                <a:gd name="connsiteX8" fmla="*/ 531408 w 1150338"/>
                <a:gd name="connsiteY8" fmla="*/ 435976 h 568402"/>
                <a:gd name="connsiteX9" fmla="*/ 527111 w 1150338"/>
                <a:gd name="connsiteY9" fmla="*/ 434623 h 568402"/>
                <a:gd name="connsiteX10" fmla="*/ 173484 w 1150338"/>
                <a:gd name="connsiteY10" fmla="*/ 263527 h 568402"/>
                <a:gd name="connsiteX11" fmla="*/ 157006 w 1150338"/>
                <a:gd name="connsiteY11" fmla="*/ 250907 h 568402"/>
                <a:gd name="connsiteX12" fmla="*/ 69378 w 1150338"/>
                <a:gd name="connsiteY12" fmla="*/ 121799 h 568402"/>
                <a:gd name="connsiteX13" fmla="*/ 230627 w 1150338"/>
                <a:gd name="connsiteY13" fmla="*/ 67868 h 568402"/>
                <a:gd name="connsiteX14" fmla="*/ 291223 w 1150338"/>
                <a:gd name="connsiteY14" fmla="*/ 1250 h 568402"/>
                <a:gd name="connsiteX15" fmla="*/ 235838 w 1150338"/>
                <a:gd name="connsiteY15" fmla="*/ 66 h 568402"/>
                <a:gd name="connsiteX16" fmla="*/ 4992 w 1150338"/>
                <a:gd name="connsiteY16" fmla="*/ 100991 h 568402"/>
                <a:gd name="connsiteX17" fmla="*/ 133187 w 1150338"/>
                <a:gd name="connsiteY17" fmla="*/ 317897 h 568402"/>
                <a:gd name="connsiteX18" fmla="*/ 153995 w 1150338"/>
                <a:gd name="connsiteY18" fmla="*/ 332784 h 568402"/>
                <a:gd name="connsiteX19" fmla="*/ 506302 w 1150338"/>
                <a:gd name="connsiteY19" fmla="*/ 499008 h 568402"/>
                <a:gd name="connsiteX20" fmla="*/ 534385 w 1150338"/>
                <a:gd name="connsiteY20" fmla="*/ 507805 h 568402"/>
                <a:gd name="connsiteX21" fmla="*/ 871332 w 1150338"/>
                <a:gd name="connsiteY21" fmla="*/ 569720 h 568402"/>
                <a:gd name="connsiteX22" fmla="*/ 904895 w 1150338"/>
                <a:gd name="connsiteY22" fmla="*/ 570430 h 568402"/>
                <a:gd name="connsiteX23" fmla="*/ 914876 w 1150338"/>
                <a:gd name="connsiteY23" fmla="*/ 570363 h 568402"/>
                <a:gd name="connsiteX24" fmla="*/ 1071356 w 1150338"/>
                <a:gd name="connsiteY24" fmla="*/ 543398 h 568402"/>
                <a:gd name="connsiteX25" fmla="*/ 1145722 w 1150338"/>
                <a:gd name="connsiteY25" fmla="*/ 469438 h 568402"/>
                <a:gd name="connsiteX26" fmla="*/ 1017527 w 1150338"/>
                <a:gd name="connsiteY26" fmla="*/ 252531 h 56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0338" h="568402">
                  <a:moveTo>
                    <a:pt x="1017527" y="252531"/>
                  </a:moveTo>
                  <a:cubicBezTo>
                    <a:pt x="998647" y="238524"/>
                    <a:pt x="978179" y="224720"/>
                    <a:pt x="956288" y="211254"/>
                  </a:cubicBezTo>
                  <a:cubicBezTo>
                    <a:pt x="963122" y="239708"/>
                    <a:pt x="966980" y="269346"/>
                    <a:pt x="967487" y="299763"/>
                  </a:cubicBezTo>
                  <a:cubicBezTo>
                    <a:pt x="970802" y="302131"/>
                    <a:pt x="974050" y="304499"/>
                    <a:pt x="977230" y="306868"/>
                  </a:cubicBezTo>
                  <a:cubicBezTo>
                    <a:pt x="1055522" y="364926"/>
                    <a:pt x="1082859" y="410939"/>
                    <a:pt x="1082859" y="438311"/>
                  </a:cubicBezTo>
                  <a:cubicBezTo>
                    <a:pt x="1082859" y="442134"/>
                    <a:pt x="1082317" y="445551"/>
                    <a:pt x="1081336" y="448630"/>
                  </a:cubicBezTo>
                  <a:cubicBezTo>
                    <a:pt x="1073284" y="473565"/>
                    <a:pt x="1025985" y="500700"/>
                    <a:pt x="917482" y="502628"/>
                  </a:cubicBezTo>
                  <a:cubicBezTo>
                    <a:pt x="916330" y="502662"/>
                    <a:pt x="915180" y="502696"/>
                    <a:pt x="913996" y="502696"/>
                  </a:cubicBezTo>
                  <a:cubicBezTo>
                    <a:pt x="806034" y="504083"/>
                    <a:pt x="670259" y="480433"/>
                    <a:pt x="531408" y="435976"/>
                  </a:cubicBezTo>
                  <a:cubicBezTo>
                    <a:pt x="529986" y="435536"/>
                    <a:pt x="528532" y="435097"/>
                    <a:pt x="527111" y="434623"/>
                  </a:cubicBezTo>
                  <a:cubicBezTo>
                    <a:pt x="386735" y="389286"/>
                    <a:pt x="261180" y="328555"/>
                    <a:pt x="173484" y="263527"/>
                  </a:cubicBezTo>
                  <a:cubicBezTo>
                    <a:pt x="167698" y="259264"/>
                    <a:pt x="162217" y="255035"/>
                    <a:pt x="157006" y="250907"/>
                  </a:cubicBezTo>
                  <a:cubicBezTo>
                    <a:pt x="81456" y="191022"/>
                    <a:pt x="61765" y="145347"/>
                    <a:pt x="69378" y="121799"/>
                  </a:cubicBezTo>
                  <a:cubicBezTo>
                    <a:pt x="77362" y="97066"/>
                    <a:pt x="123984" y="70169"/>
                    <a:pt x="230627" y="67868"/>
                  </a:cubicBezTo>
                  <a:cubicBezTo>
                    <a:pt x="248322" y="43474"/>
                    <a:pt x="268657" y="21110"/>
                    <a:pt x="291223" y="1250"/>
                  </a:cubicBezTo>
                  <a:cubicBezTo>
                    <a:pt x="272141" y="235"/>
                    <a:pt x="253668" y="-171"/>
                    <a:pt x="235838" y="66"/>
                  </a:cubicBezTo>
                  <a:cubicBezTo>
                    <a:pt x="105579" y="1757"/>
                    <a:pt x="25766" y="36673"/>
                    <a:pt x="4992" y="100991"/>
                  </a:cubicBezTo>
                  <a:cubicBezTo>
                    <a:pt x="-15782" y="165342"/>
                    <a:pt x="28540" y="240317"/>
                    <a:pt x="133187" y="317897"/>
                  </a:cubicBezTo>
                  <a:cubicBezTo>
                    <a:pt x="139919" y="322905"/>
                    <a:pt x="146856" y="327844"/>
                    <a:pt x="153995" y="332784"/>
                  </a:cubicBezTo>
                  <a:cubicBezTo>
                    <a:pt x="245819" y="396357"/>
                    <a:pt x="369751" y="454923"/>
                    <a:pt x="506302" y="499008"/>
                  </a:cubicBezTo>
                  <a:cubicBezTo>
                    <a:pt x="515674" y="502019"/>
                    <a:pt x="525013" y="504963"/>
                    <a:pt x="534385" y="507805"/>
                  </a:cubicBezTo>
                  <a:cubicBezTo>
                    <a:pt x="654020" y="544243"/>
                    <a:pt x="771152" y="565728"/>
                    <a:pt x="871332" y="569720"/>
                  </a:cubicBezTo>
                  <a:cubicBezTo>
                    <a:pt x="882735" y="570194"/>
                    <a:pt x="893934" y="570430"/>
                    <a:pt x="904895" y="570430"/>
                  </a:cubicBezTo>
                  <a:cubicBezTo>
                    <a:pt x="908245" y="570430"/>
                    <a:pt x="911561" y="570397"/>
                    <a:pt x="914876" y="570363"/>
                  </a:cubicBezTo>
                  <a:cubicBezTo>
                    <a:pt x="979971" y="569517"/>
                    <a:pt x="1032515" y="560348"/>
                    <a:pt x="1071356" y="543398"/>
                  </a:cubicBezTo>
                  <a:cubicBezTo>
                    <a:pt x="1110162" y="526413"/>
                    <a:pt x="1135336" y="501613"/>
                    <a:pt x="1145722" y="469438"/>
                  </a:cubicBezTo>
                  <a:cubicBezTo>
                    <a:pt x="1166496" y="405086"/>
                    <a:pt x="1122174" y="330077"/>
                    <a:pt x="1017527" y="252531"/>
                  </a:cubicBezTo>
                  <a:close/>
                </a:path>
              </a:pathLst>
            </a:custGeom>
            <a:solidFill>
              <a:srgbClr val="FCB736"/>
            </a:solidFill>
            <a:ln w="3383" cap="flat">
              <a:noFill/>
              <a:prstDash val="solid"/>
              <a:miter/>
            </a:ln>
          </p:spPr>
          <p:txBody>
            <a:bodyPr rtlCol="0" anchor="ctr"/>
            <a:lstStyle/>
            <a:p>
              <a:endParaRPr lang="en-US"/>
            </a:p>
          </p:txBody>
        </p:sp>
      </p:grpSp>
      <p:grpSp>
        <p:nvGrpSpPr>
          <p:cNvPr id="60" name="Group 59">
            <a:extLst>
              <a:ext uri="{FF2B5EF4-FFF2-40B4-BE49-F238E27FC236}">
                <a16:creationId xmlns:a16="http://schemas.microsoft.com/office/drawing/2014/main" id="{4A2735D4-E9C0-44D6-ACA6-0A85B570BCB1}"/>
              </a:ext>
            </a:extLst>
          </p:cNvPr>
          <p:cNvGrpSpPr/>
          <p:nvPr/>
        </p:nvGrpSpPr>
        <p:grpSpPr>
          <a:xfrm>
            <a:off x="16169815" y="8011676"/>
            <a:ext cx="1537930" cy="1546943"/>
            <a:chOff x="10270276" y="6287643"/>
            <a:chExt cx="377425" cy="379637"/>
          </a:xfrm>
          <a:effectLst>
            <a:outerShdw blurRad="850900" sx="102000" sy="102000" algn="ctr" rotWithShape="0">
              <a:schemeClr val="bg2">
                <a:lumMod val="90000"/>
                <a:alpha val="79000"/>
              </a:schemeClr>
            </a:outerShdw>
          </a:effectLst>
        </p:grpSpPr>
        <p:sp>
          <p:nvSpPr>
            <p:cNvPr id="61" name="Freeform: Shape 60">
              <a:extLst>
                <a:ext uri="{FF2B5EF4-FFF2-40B4-BE49-F238E27FC236}">
                  <a16:creationId xmlns:a16="http://schemas.microsoft.com/office/drawing/2014/main" id="{C2BCB92B-45A3-46ED-A804-606373018214}"/>
                </a:ext>
              </a:extLst>
            </p:cNvPr>
            <p:cNvSpPr/>
            <p:nvPr/>
          </p:nvSpPr>
          <p:spPr>
            <a:xfrm>
              <a:off x="10270276" y="6287643"/>
              <a:ext cx="240218" cy="355252"/>
            </a:xfrm>
            <a:custGeom>
              <a:avLst/>
              <a:gdLst>
                <a:gd name="connsiteX0" fmla="*/ 96337 w 240217"/>
                <a:gd name="connsiteY0" fmla="*/ 355683 h 355251"/>
                <a:gd name="connsiteX1" fmla="*/ 10738 w 240217"/>
                <a:gd name="connsiteY1" fmla="*/ 253067 h 355251"/>
                <a:gd name="connsiteX2" fmla="*/ 317 w 240217"/>
                <a:gd name="connsiteY2" fmla="*/ 201064 h 355251"/>
                <a:gd name="connsiteX3" fmla="*/ 960 w 240217"/>
                <a:gd name="connsiteY3" fmla="*/ 171426 h 355251"/>
                <a:gd name="connsiteX4" fmla="*/ 9216 w 240217"/>
                <a:gd name="connsiteY4" fmla="*/ 131943 h 355251"/>
                <a:gd name="connsiteX5" fmla="*/ 14053 w 240217"/>
                <a:gd name="connsiteY5" fmla="*/ 118714 h 355251"/>
                <a:gd name="connsiteX6" fmla="*/ 39125 w 240217"/>
                <a:gd name="connsiteY6" fmla="*/ 74730 h 355251"/>
                <a:gd name="connsiteX7" fmla="*/ 57767 w 240217"/>
                <a:gd name="connsiteY7" fmla="*/ 53787 h 355251"/>
                <a:gd name="connsiteX8" fmla="*/ 57801 w 240217"/>
                <a:gd name="connsiteY8" fmla="*/ 53787 h 355251"/>
                <a:gd name="connsiteX9" fmla="*/ 242938 w 240217"/>
                <a:gd name="connsiteY9" fmla="*/ 7469 h 355251"/>
                <a:gd name="connsiteX10" fmla="*/ 242938 w 240217"/>
                <a:gd name="connsiteY10" fmla="*/ 7503 h 355251"/>
                <a:gd name="connsiteX11" fmla="*/ 177876 w 240217"/>
                <a:gd name="connsiteY11" fmla="*/ 102778 h 355251"/>
                <a:gd name="connsiteX12" fmla="*/ 166778 w 240217"/>
                <a:gd name="connsiteY12" fmla="*/ 244168 h 355251"/>
                <a:gd name="connsiteX13" fmla="*/ 96337 w 240217"/>
                <a:gd name="connsiteY13" fmla="*/ 355683 h 35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0217" h="355251">
                  <a:moveTo>
                    <a:pt x="96337" y="355683"/>
                  </a:moveTo>
                  <a:cubicBezTo>
                    <a:pt x="55601" y="332609"/>
                    <a:pt x="25659" y="295697"/>
                    <a:pt x="10738" y="253067"/>
                  </a:cubicBezTo>
                  <a:cubicBezTo>
                    <a:pt x="4885" y="236420"/>
                    <a:pt x="1332" y="218962"/>
                    <a:pt x="317" y="201064"/>
                  </a:cubicBezTo>
                  <a:cubicBezTo>
                    <a:pt x="-258" y="191287"/>
                    <a:pt x="-55" y="181373"/>
                    <a:pt x="960" y="171426"/>
                  </a:cubicBezTo>
                  <a:cubicBezTo>
                    <a:pt x="2279" y="158265"/>
                    <a:pt x="4986" y="145036"/>
                    <a:pt x="9216" y="131943"/>
                  </a:cubicBezTo>
                  <a:cubicBezTo>
                    <a:pt x="10670" y="127443"/>
                    <a:pt x="12260" y="123011"/>
                    <a:pt x="14053" y="118714"/>
                  </a:cubicBezTo>
                  <a:cubicBezTo>
                    <a:pt x="20516" y="102677"/>
                    <a:pt x="29008" y="87925"/>
                    <a:pt x="39125" y="74730"/>
                  </a:cubicBezTo>
                  <a:cubicBezTo>
                    <a:pt x="44842" y="67253"/>
                    <a:pt x="51067" y="60250"/>
                    <a:pt x="57767" y="53787"/>
                  </a:cubicBezTo>
                  <a:lnTo>
                    <a:pt x="57801" y="53787"/>
                  </a:lnTo>
                  <a:cubicBezTo>
                    <a:pt x="105302" y="7740"/>
                    <a:pt x="175372" y="-12019"/>
                    <a:pt x="242938" y="7469"/>
                  </a:cubicBezTo>
                  <a:lnTo>
                    <a:pt x="242938" y="7503"/>
                  </a:lnTo>
                  <a:cubicBezTo>
                    <a:pt x="242938" y="7503"/>
                    <a:pt x="201085" y="39171"/>
                    <a:pt x="177876" y="102778"/>
                  </a:cubicBezTo>
                  <a:cubicBezTo>
                    <a:pt x="154666" y="166419"/>
                    <a:pt x="178822" y="201538"/>
                    <a:pt x="166778" y="244168"/>
                  </a:cubicBezTo>
                  <a:cubicBezTo>
                    <a:pt x="155274" y="284667"/>
                    <a:pt x="131489" y="338868"/>
                    <a:pt x="96337" y="355683"/>
                  </a:cubicBezTo>
                  <a:close/>
                </a:path>
              </a:pathLst>
            </a:custGeom>
            <a:solidFill>
              <a:srgbClr val="D3E0FD"/>
            </a:solidFill>
            <a:ln w="3383"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C967D996-4C17-45E4-8B79-0AB7E08F6815}"/>
                </a:ext>
              </a:extLst>
            </p:cNvPr>
            <p:cNvSpPr/>
            <p:nvPr/>
          </p:nvSpPr>
          <p:spPr>
            <a:xfrm>
              <a:off x="10366612" y="6295112"/>
              <a:ext cx="280818" cy="372168"/>
            </a:xfrm>
            <a:custGeom>
              <a:avLst/>
              <a:gdLst>
                <a:gd name="connsiteX0" fmla="*/ 274965 w 280817"/>
                <a:gd name="connsiteY0" fmla="*/ 241064 h 372168"/>
                <a:gd name="connsiteX1" fmla="*/ 258217 w 280817"/>
                <a:gd name="connsiteY1" fmla="*/ 278653 h 372168"/>
                <a:gd name="connsiteX2" fmla="*/ 240827 w 280817"/>
                <a:gd name="connsiteY2" fmla="*/ 303656 h 372168"/>
                <a:gd name="connsiteX3" fmla="*/ 202832 w 280817"/>
                <a:gd name="connsiteY3" fmla="*/ 338707 h 372168"/>
                <a:gd name="connsiteX4" fmla="*/ 35627 w 280817"/>
                <a:gd name="connsiteY4" fmla="*/ 363845 h 372168"/>
                <a:gd name="connsiteX5" fmla="*/ 0 w 280817"/>
                <a:gd name="connsiteY5" fmla="*/ 348214 h 372168"/>
                <a:gd name="connsiteX6" fmla="*/ 70340 w 280817"/>
                <a:gd name="connsiteY6" fmla="*/ 236699 h 372168"/>
                <a:gd name="connsiteX7" fmla="*/ 81437 w 280817"/>
                <a:gd name="connsiteY7" fmla="*/ 95309 h 372168"/>
                <a:gd name="connsiteX8" fmla="*/ 146499 w 280817"/>
                <a:gd name="connsiteY8" fmla="*/ 34 h 372168"/>
                <a:gd name="connsiteX9" fmla="*/ 146499 w 280817"/>
                <a:gd name="connsiteY9" fmla="*/ 0 h 372168"/>
                <a:gd name="connsiteX10" fmla="*/ 152149 w 280817"/>
                <a:gd name="connsiteY10" fmla="*/ 1726 h 372168"/>
                <a:gd name="connsiteX11" fmla="*/ 283998 w 280817"/>
                <a:gd name="connsiteY11" fmla="*/ 175799 h 372168"/>
                <a:gd name="connsiteX12" fmla="*/ 282239 w 280817"/>
                <a:gd name="connsiteY12" fmla="*/ 209395 h 372168"/>
                <a:gd name="connsiteX13" fmla="*/ 276182 w 280817"/>
                <a:gd name="connsiteY13" fmla="*/ 237071 h 372168"/>
                <a:gd name="connsiteX14" fmla="*/ 274965 w 280817"/>
                <a:gd name="connsiteY14" fmla="*/ 241064 h 37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0817" h="372168">
                  <a:moveTo>
                    <a:pt x="274965" y="241064"/>
                  </a:moveTo>
                  <a:cubicBezTo>
                    <a:pt x="270668" y="254428"/>
                    <a:pt x="265018" y="267014"/>
                    <a:pt x="258217" y="278653"/>
                  </a:cubicBezTo>
                  <a:cubicBezTo>
                    <a:pt x="253041" y="287517"/>
                    <a:pt x="247222" y="295874"/>
                    <a:pt x="240827" y="303656"/>
                  </a:cubicBezTo>
                  <a:cubicBezTo>
                    <a:pt x="229763" y="317155"/>
                    <a:pt x="216940" y="328895"/>
                    <a:pt x="202832" y="338707"/>
                  </a:cubicBezTo>
                  <a:cubicBezTo>
                    <a:pt x="155803" y="371525"/>
                    <a:pt x="94463" y="382758"/>
                    <a:pt x="35627" y="363845"/>
                  </a:cubicBezTo>
                  <a:cubicBezTo>
                    <a:pt x="23007" y="359785"/>
                    <a:pt x="11097" y="354507"/>
                    <a:pt x="0" y="348214"/>
                  </a:cubicBezTo>
                  <a:cubicBezTo>
                    <a:pt x="35153" y="331365"/>
                    <a:pt x="58904" y="277198"/>
                    <a:pt x="70340" y="236699"/>
                  </a:cubicBezTo>
                  <a:cubicBezTo>
                    <a:pt x="82385" y="194069"/>
                    <a:pt x="58227" y="158950"/>
                    <a:pt x="81437" y="95309"/>
                  </a:cubicBezTo>
                  <a:cubicBezTo>
                    <a:pt x="104647" y="31668"/>
                    <a:pt x="146499" y="34"/>
                    <a:pt x="146499" y="34"/>
                  </a:cubicBezTo>
                  <a:lnTo>
                    <a:pt x="146499" y="0"/>
                  </a:lnTo>
                  <a:cubicBezTo>
                    <a:pt x="148394" y="541"/>
                    <a:pt x="150288" y="1116"/>
                    <a:pt x="152149" y="1726"/>
                  </a:cubicBezTo>
                  <a:cubicBezTo>
                    <a:pt x="230440" y="26931"/>
                    <a:pt x="281157" y="98083"/>
                    <a:pt x="283998" y="175799"/>
                  </a:cubicBezTo>
                  <a:cubicBezTo>
                    <a:pt x="284404" y="186896"/>
                    <a:pt x="283863" y="198129"/>
                    <a:pt x="282239" y="209395"/>
                  </a:cubicBezTo>
                  <a:cubicBezTo>
                    <a:pt x="280920" y="218632"/>
                    <a:pt x="278923" y="227869"/>
                    <a:pt x="276182" y="237071"/>
                  </a:cubicBezTo>
                  <a:cubicBezTo>
                    <a:pt x="275811" y="238425"/>
                    <a:pt x="275370" y="239744"/>
                    <a:pt x="274965" y="241064"/>
                  </a:cubicBezTo>
                  <a:close/>
                </a:path>
              </a:pathLst>
            </a:custGeom>
            <a:solidFill>
              <a:srgbClr val="E3EDFF"/>
            </a:solidFill>
            <a:ln w="3383"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B1B3D20E-885D-46AA-B46B-0C51BAC2DEE9}"/>
                </a:ext>
              </a:extLst>
            </p:cNvPr>
            <p:cNvSpPr/>
            <p:nvPr/>
          </p:nvSpPr>
          <p:spPr>
            <a:xfrm>
              <a:off x="10309366" y="6341498"/>
              <a:ext cx="338335" cy="162401"/>
            </a:xfrm>
            <a:custGeom>
              <a:avLst/>
              <a:gdLst>
                <a:gd name="connsiteX0" fmla="*/ 339519 w 338334"/>
                <a:gd name="connsiteY0" fmla="*/ 163044 h 162400"/>
                <a:gd name="connsiteX1" fmla="*/ 214470 w 338334"/>
                <a:gd name="connsiteY1" fmla="*/ 115914 h 162400"/>
                <a:gd name="connsiteX2" fmla="*/ 122206 w 338334"/>
                <a:gd name="connsiteY2" fmla="*/ 86783 h 162400"/>
                <a:gd name="connsiteX3" fmla="*/ 35660 w 338334"/>
                <a:gd name="connsiteY3" fmla="*/ 38841 h 162400"/>
                <a:gd name="connsiteX4" fmla="*/ 0 w 338334"/>
                <a:gd name="connsiteY4" fmla="*/ 20943 h 162400"/>
                <a:gd name="connsiteX5" fmla="*/ 18642 w 338334"/>
                <a:gd name="connsiteY5" fmla="*/ 0 h 162400"/>
                <a:gd name="connsiteX6" fmla="*/ 18676 w 338334"/>
                <a:gd name="connsiteY6" fmla="*/ 0 h 162400"/>
                <a:gd name="connsiteX7" fmla="*/ 106034 w 338334"/>
                <a:gd name="connsiteY7" fmla="*/ 33022 h 162400"/>
                <a:gd name="connsiteX8" fmla="*/ 193358 w 338334"/>
                <a:gd name="connsiteY8" fmla="*/ 73960 h 162400"/>
                <a:gd name="connsiteX9" fmla="*/ 302911 w 338334"/>
                <a:gd name="connsiteY9" fmla="*/ 101399 h 162400"/>
                <a:gd name="connsiteX10" fmla="*/ 341278 w 338334"/>
                <a:gd name="connsiteY10" fmla="*/ 129515 h 162400"/>
                <a:gd name="connsiteX11" fmla="*/ 339519 w 338334"/>
                <a:gd name="connsiteY11" fmla="*/ 163044 h 1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334" h="162400">
                  <a:moveTo>
                    <a:pt x="339519" y="163044"/>
                  </a:moveTo>
                  <a:cubicBezTo>
                    <a:pt x="312689" y="153672"/>
                    <a:pt x="254495" y="132966"/>
                    <a:pt x="214470" y="115914"/>
                  </a:cubicBezTo>
                  <a:cubicBezTo>
                    <a:pt x="160945" y="93110"/>
                    <a:pt x="159254" y="93110"/>
                    <a:pt x="122206" y="86783"/>
                  </a:cubicBezTo>
                  <a:cubicBezTo>
                    <a:pt x="85159" y="80456"/>
                    <a:pt x="59209" y="54810"/>
                    <a:pt x="35660" y="38841"/>
                  </a:cubicBezTo>
                  <a:cubicBezTo>
                    <a:pt x="24563" y="31330"/>
                    <a:pt x="11808" y="25409"/>
                    <a:pt x="0" y="20943"/>
                  </a:cubicBezTo>
                  <a:cubicBezTo>
                    <a:pt x="5718" y="13466"/>
                    <a:pt x="11943" y="6462"/>
                    <a:pt x="18642" y="0"/>
                  </a:cubicBezTo>
                  <a:lnTo>
                    <a:pt x="18676" y="0"/>
                  </a:lnTo>
                  <a:cubicBezTo>
                    <a:pt x="18676" y="0"/>
                    <a:pt x="61137" y="710"/>
                    <a:pt x="106034" y="33022"/>
                  </a:cubicBezTo>
                  <a:cubicBezTo>
                    <a:pt x="150897" y="65332"/>
                    <a:pt x="142405" y="70983"/>
                    <a:pt x="193358" y="73960"/>
                  </a:cubicBezTo>
                  <a:cubicBezTo>
                    <a:pt x="244311" y="76937"/>
                    <a:pt x="276487" y="81133"/>
                    <a:pt x="302911" y="101399"/>
                  </a:cubicBezTo>
                  <a:cubicBezTo>
                    <a:pt x="319218" y="113884"/>
                    <a:pt x="329233" y="123425"/>
                    <a:pt x="341278" y="129515"/>
                  </a:cubicBezTo>
                  <a:cubicBezTo>
                    <a:pt x="341684" y="140544"/>
                    <a:pt x="341109" y="151777"/>
                    <a:pt x="339519" y="163044"/>
                  </a:cubicBezTo>
                  <a:close/>
                </a:path>
              </a:pathLst>
            </a:custGeom>
            <a:solidFill>
              <a:srgbClr val="B2CDF9"/>
            </a:solidFill>
            <a:ln w="3383"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FC52650D-AED2-4477-8C43-486578996298}"/>
                </a:ext>
              </a:extLst>
            </p:cNvPr>
            <p:cNvSpPr/>
            <p:nvPr/>
          </p:nvSpPr>
          <p:spPr>
            <a:xfrm>
              <a:off x="10271202" y="6406391"/>
              <a:ext cx="368785" cy="165784"/>
            </a:xfrm>
            <a:custGeom>
              <a:avLst/>
              <a:gdLst>
                <a:gd name="connsiteX0" fmla="*/ 370375 w 368784"/>
                <a:gd name="connsiteY0" fmla="*/ 129785 h 165784"/>
                <a:gd name="connsiteX1" fmla="*/ 353628 w 368784"/>
                <a:gd name="connsiteY1" fmla="*/ 167374 h 165784"/>
                <a:gd name="connsiteX2" fmla="*/ 271649 w 368784"/>
                <a:gd name="connsiteY2" fmla="*/ 135875 h 165784"/>
                <a:gd name="connsiteX3" fmla="*/ 130631 w 368784"/>
                <a:gd name="connsiteY3" fmla="*/ 91621 h 165784"/>
                <a:gd name="connsiteX4" fmla="*/ 18304 w 368784"/>
                <a:gd name="connsiteY4" fmla="*/ 55453 h 165784"/>
                <a:gd name="connsiteX5" fmla="*/ 0 w 368784"/>
                <a:gd name="connsiteY5" fmla="*/ 52713 h 165784"/>
                <a:gd name="connsiteX6" fmla="*/ 8255 w 368784"/>
                <a:gd name="connsiteY6" fmla="*/ 13229 h 165784"/>
                <a:gd name="connsiteX7" fmla="*/ 13093 w 368784"/>
                <a:gd name="connsiteY7" fmla="*/ 0 h 165784"/>
                <a:gd name="connsiteX8" fmla="*/ 134826 w 368784"/>
                <a:gd name="connsiteY8" fmla="*/ 38773 h 165784"/>
                <a:gd name="connsiteX9" fmla="*/ 260552 w 368784"/>
                <a:gd name="connsiteY9" fmla="*/ 83704 h 165784"/>
                <a:gd name="connsiteX10" fmla="*/ 371626 w 368784"/>
                <a:gd name="connsiteY10" fmla="*/ 125827 h 165784"/>
                <a:gd name="connsiteX11" fmla="*/ 370375 w 368784"/>
                <a:gd name="connsiteY11" fmla="*/ 129785 h 16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8784" h="165784">
                  <a:moveTo>
                    <a:pt x="370375" y="129785"/>
                  </a:moveTo>
                  <a:cubicBezTo>
                    <a:pt x="366078" y="143149"/>
                    <a:pt x="360428" y="155736"/>
                    <a:pt x="353628" y="167374"/>
                  </a:cubicBezTo>
                  <a:cubicBezTo>
                    <a:pt x="333530" y="160337"/>
                    <a:pt x="305381" y="149747"/>
                    <a:pt x="271649" y="135875"/>
                  </a:cubicBezTo>
                  <a:cubicBezTo>
                    <a:pt x="203103" y="107658"/>
                    <a:pt x="178809" y="101534"/>
                    <a:pt x="130631" y="91621"/>
                  </a:cubicBezTo>
                  <a:cubicBezTo>
                    <a:pt x="82452" y="81708"/>
                    <a:pt x="68377" y="87223"/>
                    <a:pt x="18304" y="55453"/>
                  </a:cubicBezTo>
                  <a:cubicBezTo>
                    <a:pt x="18304" y="55453"/>
                    <a:pt x="10623" y="54810"/>
                    <a:pt x="0" y="52713"/>
                  </a:cubicBezTo>
                  <a:cubicBezTo>
                    <a:pt x="1319" y="39551"/>
                    <a:pt x="4026" y="26322"/>
                    <a:pt x="8255" y="13229"/>
                  </a:cubicBezTo>
                  <a:cubicBezTo>
                    <a:pt x="9710" y="8729"/>
                    <a:pt x="11300" y="4297"/>
                    <a:pt x="13093" y="0"/>
                  </a:cubicBezTo>
                  <a:cubicBezTo>
                    <a:pt x="36032" y="13060"/>
                    <a:pt x="83028" y="35965"/>
                    <a:pt x="134826" y="38773"/>
                  </a:cubicBezTo>
                  <a:cubicBezTo>
                    <a:pt x="207839" y="42698"/>
                    <a:pt x="226008" y="60867"/>
                    <a:pt x="260552" y="83704"/>
                  </a:cubicBezTo>
                  <a:cubicBezTo>
                    <a:pt x="286197" y="100688"/>
                    <a:pt x="339552" y="117876"/>
                    <a:pt x="371626" y="125827"/>
                  </a:cubicBezTo>
                  <a:cubicBezTo>
                    <a:pt x="371221" y="127146"/>
                    <a:pt x="370781" y="128466"/>
                    <a:pt x="370375" y="129785"/>
                  </a:cubicBezTo>
                  <a:close/>
                </a:path>
              </a:pathLst>
            </a:custGeom>
            <a:solidFill>
              <a:srgbClr val="B2CDF9"/>
            </a:solidFill>
            <a:ln w="3383"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56BA952B-AC69-4AB3-AA78-48DF8A275065}"/>
                </a:ext>
              </a:extLst>
            </p:cNvPr>
            <p:cNvSpPr/>
            <p:nvPr/>
          </p:nvSpPr>
          <p:spPr>
            <a:xfrm>
              <a:off x="10270592" y="6488708"/>
              <a:ext cx="334951" cy="142101"/>
            </a:xfrm>
            <a:custGeom>
              <a:avLst/>
              <a:gdLst>
                <a:gd name="connsiteX0" fmla="*/ 336846 w 334951"/>
                <a:gd name="connsiteY0" fmla="*/ 110060 h 142100"/>
                <a:gd name="connsiteX1" fmla="*/ 298851 w 334951"/>
                <a:gd name="connsiteY1" fmla="*/ 145112 h 142100"/>
                <a:gd name="connsiteX2" fmla="*/ 196167 w 334951"/>
                <a:gd name="connsiteY2" fmla="*/ 112259 h 142100"/>
                <a:gd name="connsiteX3" fmla="*/ 37894 w 334951"/>
                <a:gd name="connsiteY3" fmla="*/ 57415 h 142100"/>
                <a:gd name="connsiteX4" fmla="*/ 10421 w 334951"/>
                <a:gd name="connsiteY4" fmla="*/ 52002 h 142100"/>
                <a:gd name="connsiteX5" fmla="*/ 0 w 334951"/>
                <a:gd name="connsiteY5" fmla="*/ 0 h 142100"/>
                <a:gd name="connsiteX6" fmla="*/ 62897 w 334951"/>
                <a:gd name="connsiteY6" fmla="*/ 21315 h 142100"/>
                <a:gd name="connsiteX7" fmla="*/ 212001 w 334951"/>
                <a:gd name="connsiteY7" fmla="*/ 71659 h 142100"/>
                <a:gd name="connsiteX8" fmla="*/ 327508 w 334951"/>
                <a:gd name="connsiteY8" fmla="*/ 103226 h 142100"/>
                <a:gd name="connsiteX9" fmla="*/ 336846 w 334951"/>
                <a:gd name="connsiteY9" fmla="*/ 110060 h 14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4951" h="142100">
                  <a:moveTo>
                    <a:pt x="336846" y="110060"/>
                  </a:moveTo>
                  <a:cubicBezTo>
                    <a:pt x="325783" y="123560"/>
                    <a:pt x="312960" y="135300"/>
                    <a:pt x="298851" y="145112"/>
                  </a:cubicBezTo>
                  <a:cubicBezTo>
                    <a:pt x="266913" y="136653"/>
                    <a:pt x="230237" y="125658"/>
                    <a:pt x="196167" y="112259"/>
                  </a:cubicBezTo>
                  <a:cubicBezTo>
                    <a:pt x="109418" y="78189"/>
                    <a:pt x="89626" y="68479"/>
                    <a:pt x="37894" y="57415"/>
                  </a:cubicBezTo>
                  <a:cubicBezTo>
                    <a:pt x="27405" y="55182"/>
                    <a:pt x="18372" y="53457"/>
                    <a:pt x="10421" y="52002"/>
                  </a:cubicBezTo>
                  <a:cubicBezTo>
                    <a:pt x="4568" y="35356"/>
                    <a:pt x="1015" y="17898"/>
                    <a:pt x="0" y="0"/>
                  </a:cubicBezTo>
                  <a:cubicBezTo>
                    <a:pt x="15192" y="2301"/>
                    <a:pt x="36270" y="8052"/>
                    <a:pt x="62897" y="21315"/>
                  </a:cubicBezTo>
                  <a:cubicBezTo>
                    <a:pt x="123053" y="51292"/>
                    <a:pt x="185577" y="70543"/>
                    <a:pt x="212001" y="71659"/>
                  </a:cubicBezTo>
                  <a:cubicBezTo>
                    <a:pt x="238425" y="72776"/>
                    <a:pt x="297532" y="83569"/>
                    <a:pt x="327508" y="103226"/>
                  </a:cubicBezTo>
                  <a:cubicBezTo>
                    <a:pt x="330655" y="105290"/>
                    <a:pt x="333768" y="107590"/>
                    <a:pt x="336846" y="110060"/>
                  </a:cubicBezTo>
                  <a:close/>
                </a:path>
              </a:pathLst>
            </a:custGeom>
            <a:solidFill>
              <a:srgbClr val="B2CDF9"/>
            </a:solidFill>
            <a:ln w="3383" cap="flat">
              <a:noFill/>
              <a:prstDash val="solid"/>
              <a:miter/>
            </a:ln>
          </p:spPr>
          <p:txBody>
            <a:bodyPr rtlCol="0" anchor="ctr"/>
            <a:lstStyle/>
            <a:p>
              <a:endParaRPr lang="en-US"/>
            </a:p>
          </p:txBody>
        </p:sp>
      </p:grpSp>
      <p:grpSp>
        <p:nvGrpSpPr>
          <p:cNvPr id="66" name="Group 65">
            <a:extLst>
              <a:ext uri="{FF2B5EF4-FFF2-40B4-BE49-F238E27FC236}">
                <a16:creationId xmlns:a16="http://schemas.microsoft.com/office/drawing/2014/main" id="{CBD7529B-BC94-4B41-B124-FFF4B1276976}"/>
              </a:ext>
            </a:extLst>
          </p:cNvPr>
          <p:cNvGrpSpPr/>
          <p:nvPr/>
        </p:nvGrpSpPr>
        <p:grpSpPr>
          <a:xfrm>
            <a:off x="19000799" y="7092311"/>
            <a:ext cx="3278365" cy="3285862"/>
            <a:chOff x="11460990" y="6356825"/>
            <a:chExt cx="804547" cy="806387"/>
          </a:xfrm>
          <a:effectLst>
            <a:outerShdw blurRad="1181100" sx="102000" sy="102000" algn="ctr" rotWithShape="0">
              <a:schemeClr val="accent3">
                <a:alpha val="95000"/>
              </a:schemeClr>
            </a:outerShdw>
          </a:effectLst>
        </p:grpSpPr>
        <p:sp>
          <p:nvSpPr>
            <p:cNvPr id="67" name="Freeform: Shape 66">
              <a:extLst>
                <a:ext uri="{FF2B5EF4-FFF2-40B4-BE49-F238E27FC236}">
                  <a16:creationId xmlns:a16="http://schemas.microsoft.com/office/drawing/2014/main" id="{F2ECE17C-DE88-4D41-B8DC-0F90FBD5472F}"/>
                </a:ext>
              </a:extLst>
            </p:cNvPr>
            <p:cNvSpPr/>
            <p:nvPr/>
          </p:nvSpPr>
          <p:spPr>
            <a:xfrm>
              <a:off x="11483219" y="6892211"/>
              <a:ext cx="389085" cy="98117"/>
            </a:xfrm>
            <a:custGeom>
              <a:avLst/>
              <a:gdLst>
                <a:gd name="connsiteX0" fmla="*/ 385702 w 389085"/>
                <a:gd name="connsiteY0" fmla="*/ 1246 h 98117"/>
                <a:gd name="connsiteX1" fmla="*/ 392333 w 389085"/>
                <a:gd name="connsiteY1" fmla="*/ 99262 h 98117"/>
                <a:gd name="connsiteX2" fmla="*/ 209226 w 389085"/>
                <a:gd name="connsiteY2" fmla="*/ 96589 h 98117"/>
                <a:gd name="connsiteX3" fmla="*/ 120921 w 389085"/>
                <a:gd name="connsiteY3" fmla="*/ 80958 h 98117"/>
                <a:gd name="connsiteX4" fmla="*/ 35762 w 389085"/>
                <a:gd name="connsiteY4" fmla="*/ 76323 h 98117"/>
                <a:gd name="connsiteX5" fmla="*/ 0 w 389085"/>
                <a:gd name="connsiteY5" fmla="*/ 163 h 98117"/>
                <a:gd name="connsiteX6" fmla="*/ 67971 w 389085"/>
                <a:gd name="connsiteY6" fmla="*/ 15152 h 98117"/>
                <a:gd name="connsiteX7" fmla="*/ 247593 w 389085"/>
                <a:gd name="connsiteY7" fmla="*/ 7370 h 98117"/>
                <a:gd name="connsiteX8" fmla="*/ 385702 w 389085"/>
                <a:gd name="connsiteY8" fmla="*/ 1246 h 98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085" h="98117">
                  <a:moveTo>
                    <a:pt x="385702" y="1246"/>
                  </a:moveTo>
                  <a:cubicBezTo>
                    <a:pt x="390472" y="37042"/>
                    <a:pt x="392638" y="69488"/>
                    <a:pt x="392333" y="99262"/>
                  </a:cubicBezTo>
                  <a:cubicBezTo>
                    <a:pt x="331297" y="100345"/>
                    <a:pt x="270025" y="103288"/>
                    <a:pt x="209226" y="96589"/>
                  </a:cubicBezTo>
                  <a:cubicBezTo>
                    <a:pt x="179453" y="93273"/>
                    <a:pt x="150559" y="85221"/>
                    <a:pt x="120921" y="80958"/>
                  </a:cubicBezTo>
                  <a:cubicBezTo>
                    <a:pt x="92636" y="76864"/>
                    <a:pt x="64080" y="78996"/>
                    <a:pt x="35762" y="76323"/>
                  </a:cubicBezTo>
                  <a:cubicBezTo>
                    <a:pt x="21315" y="52436"/>
                    <a:pt x="9270" y="26960"/>
                    <a:pt x="0" y="163"/>
                  </a:cubicBezTo>
                  <a:cubicBezTo>
                    <a:pt x="21822" y="7945"/>
                    <a:pt x="44017" y="12411"/>
                    <a:pt x="67971" y="15152"/>
                  </a:cubicBezTo>
                  <a:cubicBezTo>
                    <a:pt x="127891" y="22020"/>
                    <a:pt x="188080" y="14001"/>
                    <a:pt x="247593" y="7370"/>
                  </a:cubicBezTo>
                  <a:cubicBezTo>
                    <a:pt x="293404" y="2261"/>
                    <a:pt x="339722" y="-2272"/>
                    <a:pt x="385702" y="1246"/>
                  </a:cubicBezTo>
                  <a:close/>
                </a:path>
              </a:pathLst>
            </a:custGeom>
            <a:solidFill>
              <a:srgbClr val="EFA42B"/>
            </a:solidFill>
            <a:ln w="3383"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5FD7D7C1-22B7-4B8D-83B7-D8AAA9740363}"/>
                </a:ext>
              </a:extLst>
            </p:cNvPr>
            <p:cNvSpPr/>
            <p:nvPr/>
          </p:nvSpPr>
          <p:spPr>
            <a:xfrm>
              <a:off x="11460990" y="6737282"/>
              <a:ext cx="389085" cy="81200"/>
            </a:xfrm>
            <a:custGeom>
              <a:avLst/>
              <a:gdLst>
                <a:gd name="connsiteX0" fmla="*/ 381371 w 389085"/>
                <a:gd name="connsiteY0" fmla="*/ 21484 h 81200"/>
                <a:gd name="connsiteX1" fmla="*/ 391521 w 389085"/>
                <a:gd name="connsiteY1" fmla="*/ 64825 h 81200"/>
                <a:gd name="connsiteX2" fmla="*/ 288803 w 389085"/>
                <a:gd name="connsiteY2" fmla="*/ 68885 h 81200"/>
                <a:gd name="connsiteX3" fmla="*/ 118451 w 389085"/>
                <a:gd name="connsiteY3" fmla="*/ 80930 h 81200"/>
                <a:gd name="connsiteX4" fmla="*/ 42698 w 389085"/>
                <a:gd name="connsiteY4" fmla="*/ 65468 h 81200"/>
                <a:gd name="connsiteX5" fmla="*/ 575 w 389085"/>
                <a:gd name="connsiteY5" fmla="*/ 44288 h 81200"/>
                <a:gd name="connsiteX6" fmla="*/ 0 w 389085"/>
                <a:gd name="connsiteY6" fmla="*/ 22804 h 81200"/>
                <a:gd name="connsiteX7" fmla="*/ 677 w 389085"/>
                <a:gd name="connsiteY7" fmla="*/ 0 h 81200"/>
                <a:gd name="connsiteX8" fmla="*/ 23853 w 389085"/>
                <a:gd name="connsiteY8" fmla="*/ 6868 h 81200"/>
                <a:gd name="connsiteX9" fmla="*/ 114391 w 389085"/>
                <a:gd name="connsiteY9" fmla="*/ 3722 h 81200"/>
                <a:gd name="connsiteX10" fmla="*/ 121090 w 389085"/>
                <a:gd name="connsiteY10" fmla="*/ 2707 h 81200"/>
                <a:gd name="connsiteX11" fmla="*/ 125015 w 389085"/>
                <a:gd name="connsiteY11" fmla="*/ 2538 h 81200"/>
                <a:gd name="connsiteX12" fmla="*/ 141864 w 389085"/>
                <a:gd name="connsiteY12" fmla="*/ 3248 h 81200"/>
                <a:gd name="connsiteX13" fmla="*/ 143758 w 389085"/>
                <a:gd name="connsiteY13" fmla="*/ 3586 h 81200"/>
                <a:gd name="connsiteX14" fmla="*/ 156243 w 389085"/>
                <a:gd name="connsiteY14" fmla="*/ 6124 h 81200"/>
                <a:gd name="connsiteX15" fmla="*/ 178066 w 389085"/>
                <a:gd name="connsiteY15" fmla="*/ 11334 h 81200"/>
                <a:gd name="connsiteX16" fmla="*/ 271446 w 389085"/>
                <a:gd name="connsiteY16" fmla="*/ 27338 h 81200"/>
                <a:gd name="connsiteX17" fmla="*/ 353391 w 389085"/>
                <a:gd name="connsiteY17" fmla="*/ 25274 h 81200"/>
                <a:gd name="connsiteX18" fmla="*/ 381371 w 389085"/>
                <a:gd name="connsiteY18" fmla="*/ 21484 h 8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9085" h="81200">
                  <a:moveTo>
                    <a:pt x="381371" y="21484"/>
                  </a:moveTo>
                  <a:cubicBezTo>
                    <a:pt x="385093" y="36405"/>
                    <a:pt x="388476" y="50818"/>
                    <a:pt x="391521" y="64825"/>
                  </a:cubicBezTo>
                  <a:cubicBezTo>
                    <a:pt x="357484" y="63607"/>
                    <a:pt x="323482" y="65231"/>
                    <a:pt x="288803" y="68885"/>
                  </a:cubicBezTo>
                  <a:cubicBezTo>
                    <a:pt x="232200" y="74806"/>
                    <a:pt x="175495" y="83399"/>
                    <a:pt x="118451" y="80930"/>
                  </a:cubicBezTo>
                  <a:cubicBezTo>
                    <a:pt x="92771" y="79813"/>
                    <a:pt x="63336" y="75618"/>
                    <a:pt x="42698" y="65468"/>
                  </a:cubicBezTo>
                  <a:cubicBezTo>
                    <a:pt x="28657" y="58600"/>
                    <a:pt x="14819" y="50885"/>
                    <a:pt x="575" y="44288"/>
                  </a:cubicBezTo>
                  <a:cubicBezTo>
                    <a:pt x="203" y="37183"/>
                    <a:pt x="0" y="30010"/>
                    <a:pt x="0" y="22804"/>
                  </a:cubicBezTo>
                  <a:cubicBezTo>
                    <a:pt x="0" y="15157"/>
                    <a:pt x="203" y="7545"/>
                    <a:pt x="677" y="0"/>
                  </a:cubicBezTo>
                  <a:cubicBezTo>
                    <a:pt x="8154" y="2943"/>
                    <a:pt x="15902" y="5244"/>
                    <a:pt x="23853" y="6868"/>
                  </a:cubicBezTo>
                  <a:cubicBezTo>
                    <a:pt x="55115" y="13195"/>
                    <a:pt x="83467" y="9913"/>
                    <a:pt x="114391" y="3722"/>
                  </a:cubicBezTo>
                  <a:cubicBezTo>
                    <a:pt x="115169" y="3552"/>
                    <a:pt x="118891" y="3045"/>
                    <a:pt x="121090" y="2707"/>
                  </a:cubicBezTo>
                  <a:cubicBezTo>
                    <a:pt x="122850" y="2639"/>
                    <a:pt x="124947" y="2538"/>
                    <a:pt x="125015" y="2538"/>
                  </a:cubicBezTo>
                  <a:cubicBezTo>
                    <a:pt x="130665" y="2639"/>
                    <a:pt x="136281" y="2707"/>
                    <a:pt x="141864" y="3248"/>
                  </a:cubicBezTo>
                  <a:cubicBezTo>
                    <a:pt x="142372" y="3316"/>
                    <a:pt x="142980" y="3451"/>
                    <a:pt x="143758" y="3586"/>
                  </a:cubicBezTo>
                  <a:cubicBezTo>
                    <a:pt x="147954" y="4364"/>
                    <a:pt x="152115" y="5210"/>
                    <a:pt x="156243" y="6124"/>
                  </a:cubicBezTo>
                  <a:cubicBezTo>
                    <a:pt x="163551" y="7714"/>
                    <a:pt x="170825" y="9541"/>
                    <a:pt x="178066" y="11334"/>
                  </a:cubicBezTo>
                  <a:cubicBezTo>
                    <a:pt x="208820" y="19014"/>
                    <a:pt x="239778" y="24800"/>
                    <a:pt x="271446" y="27338"/>
                  </a:cubicBezTo>
                  <a:cubicBezTo>
                    <a:pt x="298784" y="29537"/>
                    <a:pt x="326188" y="28657"/>
                    <a:pt x="353391" y="25274"/>
                  </a:cubicBezTo>
                  <a:cubicBezTo>
                    <a:pt x="362729" y="24123"/>
                    <a:pt x="372067" y="22838"/>
                    <a:pt x="381371" y="21484"/>
                  </a:cubicBezTo>
                  <a:close/>
                </a:path>
              </a:pathLst>
            </a:custGeom>
            <a:solidFill>
              <a:srgbClr val="EFA42B"/>
            </a:solidFill>
            <a:ln w="3383"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CEF1369A-F183-42BA-BC4E-DBB5E85FB442}"/>
                </a:ext>
              </a:extLst>
            </p:cNvPr>
            <p:cNvSpPr/>
            <p:nvPr/>
          </p:nvSpPr>
          <p:spPr>
            <a:xfrm>
              <a:off x="11487313" y="6554311"/>
              <a:ext cx="324801" cy="91350"/>
            </a:xfrm>
            <a:custGeom>
              <a:avLst/>
              <a:gdLst>
                <a:gd name="connsiteX0" fmla="*/ 327948 w 324801"/>
                <a:gd name="connsiteY0" fmla="*/ 89659 h 91350"/>
                <a:gd name="connsiteX1" fmla="*/ 322737 w 324801"/>
                <a:gd name="connsiteY1" fmla="*/ 90403 h 91350"/>
                <a:gd name="connsiteX2" fmla="*/ 310997 w 324801"/>
                <a:gd name="connsiteY2" fmla="*/ 91621 h 91350"/>
                <a:gd name="connsiteX3" fmla="*/ 289039 w 324801"/>
                <a:gd name="connsiteY3" fmla="*/ 92941 h 91350"/>
                <a:gd name="connsiteX4" fmla="*/ 251383 w 324801"/>
                <a:gd name="connsiteY4" fmla="*/ 92365 h 91350"/>
                <a:gd name="connsiteX5" fmla="*/ 232605 w 324801"/>
                <a:gd name="connsiteY5" fmla="*/ 90708 h 91350"/>
                <a:gd name="connsiteX6" fmla="*/ 232064 w 324801"/>
                <a:gd name="connsiteY6" fmla="*/ 90640 h 91350"/>
                <a:gd name="connsiteX7" fmla="*/ 220391 w 324801"/>
                <a:gd name="connsiteY7" fmla="*/ 88644 h 91350"/>
                <a:gd name="connsiteX8" fmla="*/ 139529 w 324801"/>
                <a:gd name="connsiteY8" fmla="*/ 70847 h 91350"/>
                <a:gd name="connsiteX9" fmla="*/ 86106 w 324801"/>
                <a:gd name="connsiteY9" fmla="*/ 68005 h 91350"/>
                <a:gd name="connsiteX10" fmla="*/ 40499 w 324801"/>
                <a:gd name="connsiteY10" fmla="*/ 75889 h 91350"/>
                <a:gd name="connsiteX11" fmla="*/ 36980 w 324801"/>
                <a:gd name="connsiteY11" fmla="*/ 75753 h 91350"/>
                <a:gd name="connsiteX12" fmla="*/ 28386 w 324801"/>
                <a:gd name="connsiteY12" fmla="*/ 75482 h 91350"/>
                <a:gd name="connsiteX13" fmla="*/ 18710 w 324801"/>
                <a:gd name="connsiteY13" fmla="*/ 73080 h 91350"/>
                <a:gd name="connsiteX14" fmla="*/ 13533 w 324801"/>
                <a:gd name="connsiteY14" fmla="*/ 71321 h 91350"/>
                <a:gd name="connsiteX15" fmla="*/ 10894 w 324801"/>
                <a:gd name="connsiteY15" fmla="*/ 69798 h 91350"/>
                <a:gd name="connsiteX16" fmla="*/ 4128 w 324801"/>
                <a:gd name="connsiteY16" fmla="*/ 65671 h 91350"/>
                <a:gd name="connsiteX17" fmla="*/ 3587 w 324801"/>
                <a:gd name="connsiteY17" fmla="*/ 65434 h 91350"/>
                <a:gd name="connsiteX18" fmla="*/ 1488 w 324801"/>
                <a:gd name="connsiteY18" fmla="*/ 63506 h 91350"/>
                <a:gd name="connsiteX19" fmla="*/ 0 w 324801"/>
                <a:gd name="connsiteY19" fmla="*/ 62254 h 91350"/>
                <a:gd name="connsiteX20" fmla="*/ 30111 w 324801"/>
                <a:gd name="connsiteY20" fmla="*/ 0 h 91350"/>
                <a:gd name="connsiteX21" fmla="*/ 71084 w 324801"/>
                <a:gd name="connsiteY21" fmla="*/ 12552 h 91350"/>
                <a:gd name="connsiteX22" fmla="*/ 127349 w 324801"/>
                <a:gd name="connsiteY22" fmla="*/ 8628 h 91350"/>
                <a:gd name="connsiteX23" fmla="*/ 193663 w 324801"/>
                <a:gd name="connsiteY23" fmla="*/ 35153 h 91350"/>
                <a:gd name="connsiteX24" fmla="*/ 231929 w 324801"/>
                <a:gd name="connsiteY24" fmla="*/ 23345 h 91350"/>
                <a:gd name="connsiteX25" fmla="*/ 235210 w 324801"/>
                <a:gd name="connsiteY25" fmla="*/ 21755 h 91350"/>
                <a:gd name="connsiteX26" fmla="*/ 248507 w 324801"/>
                <a:gd name="connsiteY26" fmla="*/ 31736 h 91350"/>
                <a:gd name="connsiteX27" fmla="*/ 296077 w 324801"/>
                <a:gd name="connsiteY27" fmla="*/ 34984 h 91350"/>
                <a:gd name="connsiteX28" fmla="*/ 325715 w 324801"/>
                <a:gd name="connsiteY28" fmla="*/ 19725 h 91350"/>
                <a:gd name="connsiteX29" fmla="*/ 327948 w 324801"/>
                <a:gd name="connsiteY29" fmla="*/ 89659 h 9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4801" h="91350">
                  <a:moveTo>
                    <a:pt x="327948" y="89659"/>
                  </a:moveTo>
                  <a:cubicBezTo>
                    <a:pt x="326222" y="89929"/>
                    <a:pt x="324463" y="90166"/>
                    <a:pt x="322737" y="90403"/>
                  </a:cubicBezTo>
                  <a:cubicBezTo>
                    <a:pt x="324125" y="90166"/>
                    <a:pt x="312790" y="91452"/>
                    <a:pt x="310997" y="91621"/>
                  </a:cubicBezTo>
                  <a:cubicBezTo>
                    <a:pt x="303689" y="92264"/>
                    <a:pt x="296382" y="92704"/>
                    <a:pt x="289039" y="92941"/>
                  </a:cubicBezTo>
                  <a:cubicBezTo>
                    <a:pt x="276487" y="93347"/>
                    <a:pt x="263935" y="93144"/>
                    <a:pt x="251383" y="92365"/>
                  </a:cubicBezTo>
                  <a:cubicBezTo>
                    <a:pt x="245123" y="91959"/>
                    <a:pt x="238865" y="91384"/>
                    <a:pt x="232605" y="90708"/>
                  </a:cubicBezTo>
                  <a:cubicBezTo>
                    <a:pt x="232402" y="90674"/>
                    <a:pt x="232267" y="90640"/>
                    <a:pt x="232064" y="90640"/>
                  </a:cubicBezTo>
                  <a:cubicBezTo>
                    <a:pt x="228173" y="90031"/>
                    <a:pt x="224282" y="89388"/>
                    <a:pt x="220391" y="88644"/>
                  </a:cubicBezTo>
                  <a:cubicBezTo>
                    <a:pt x="193257" y="83569"/>
                    <a:pt x="166901" y="74874"/>
                    <a:pt x="139529" y="70847"/>
                  </a:cubicBezTo>
                  <a:cubicBezTo>
                    <a:pt x="121699" y="68242"/>
                    <a:pt x="104106" y="66043"/>
                    <a:pt x="86106" y="68005"/>
                  </a:cubicBezTo>
                  <a:cubicBezTo>
                    <a:pt x="70678" y="69697"/>
                    <a:pt x="55758" y="73588"/>
                    <a:pt x="40499" y="75889"/>
                  </a:cubicBezTo>
                  <a:cubicBezTo>
                    <a:pt x="39653" y="75855"/>
                    <a:pt x="38502" y="75821"/>
                    <a:pt x="36980" y="75753"/>
                  </a:cubicBezTo>
                  <a:cubicBezTo>
                    <a:pt x="34138" y="75652"/>
                    <a:pt x="31228" y="75550"/>
                    <a:pt x="28386" y="75482"/>
                  </a:cubicBezTo>
                  <a:cubicBezTo>
                    <a:pt x="25206" y="74569"/>
                    <a:pt x="21890" y="74028"/>
                    <a:pt x="18710" y="73080"/>
                  </a:cubicBezTo>
                  <a:cubicBezTo>
                    <a:pt x="16984" y="72539"/>
                    <a:pt x="15259" y="71930"/>
                    <a:pt x="13533" y="71321"/>
                  </a:cubicBezTo>
                  <a:cubicBezTo>
                    <a:pt x="12857" y="70949"/>
                    <a:pt x="11977" y="70441"/>
                    <a:pt x="10894" y="69798"/>
                  </a:cubicBezTo>
                  <a:cubicBezTo>
                    <a:pt x="8763" y="68445"/>
                    <a:pt x="6394" y="66754"/>
                    <a:pt x="4128" y="65671"/>
                  </a:cubicBezTo>
                  <a:cubicBezTo>
                    <a:pt x="3891" y="65569"/>
                    <a:pt x="3790" y="65502"/>
                    <a:pt x="3587" y="65434"/>
                  </a:cubicBezTo>
                  <a:cubicBezTo>
                    <a:pt x="3045" y="64893"/>
                    <a:pt x="2368" y="64284"/>
                    <a:pt x="1488" y="63506"/>
                  </a:cubicBezTo>
                  <a:cubicBezTo>
                    <a:pt x="1015" y="63066"/>
                    <a:pt x="507" y="62660"/>
                    <a:pt x="0" y="62254"/>
                  </a:cubicBezTo>
                  <a:cubicBezTo>
                    <a:pt x="8221" y="40533"/>
                    <a:pt x="18337" y="19725"/>
                    <a:pt x="30111" y="0"/>
                  </a:cubicBezTo>
                  <a:cubicBezTo>
                    <a:pt x="40295" y="11436"/>
                    <a:pt x="56671" y="18541"/>
                    <a:pt x="71084" y="12552"/>
                  </a:cubicBezTo>
                  <a:cubicBezTo>
                    <a:pt x="90098" y="4601"/>
                    <a:pt x="107962" y="1929"/>
                    <a:pt x="127349" y="8628"/>
                  </a:cubicBezTo>
                  <a:cubicBezTo>
                    <a:pt x="150661" y="16680"/>
                    <a:pt x="166833" y="35694"/>
                    <a:pt x="193663" y="35153"/>
                  </a:cubicBezTo>
                  <a:cubicBezTo>
                    <a:pt x="207332" y="34882"/>
                    <a:pt x="220121" y="29807"/>
                    <a:pt x="231929" y="23345"/>
                  </a:cubicBezTo>
                  <a:cubicBezTo>
                    <a:pt x="232673" y="22939"/>
                    <a:pt x="233890" y="22364"/>
                    <a:pt x="235210" y="21755"/>
                  </a:cubicBezTo>
                  <a:cubicBezTo>
                    <a:pt x="241165" y="26593"/>
                    <a:pt x="247559" y="31228"/>
                    <a:pt x="248507" y="31736"/>
                  </a:cubicBezTo>
                  <a:cubicBezTo>
                    <a:pt x="263259" y="39551"/>
                    <a:pt x="280412" y="40363"/>
                    <a:pt x="296077" y="34984"/>
                  </a:cubicBezTo>
                  <a:cubicBezTo>
                    <a:pt x="306971" y="31262"/>
                    <a:pt x="316309" y="25375"/>
                    <a:pt x="325715" y="19725"/>
                  </a:cubicBezTo>
                  <a:cubicBezTo>
                    <a:pt x="324125" y="41345"/>
                    <a:pt x="324666" y="64656"/>
                    <a:pt x="327948" y="89659"/>
                  </a:cubicBezTo>
                  <a:close/>
                </a:path>
              </a:pathLst>
            </a:custGeom>
            <a:solidFill>
              <a:srgbClr val="EFA42B"/>
            </a:solidFill>
            <a:ln w="3383"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24A0F051-8CD3-406B-8E63-836F2649C612}"/>
                </a:ext>
              </a:extLst>
            </p:cNvPr>
            <p:cNvSpPr/>
            <p:nvPr/>
          </p:nvSpPr>
          <p:spPr>
            <a:xfrm>
              <a:off x="11575246" y="6356825"/>
              <a:ext cx="348485" cy="148867"/>
            </a:xfrm>
            <a:custGeom>
              <a:avLst/>
              <a:gdLst>
                <a:gd name="connsiteX0" fmla="*/ 349568 w 348484"/>
                <a:gd name="connsiteY0" fmla="*/ 4534 h 148867"/>
                <a:gd name="connsiteX1" fmla="*/ 260315 w 348484"/>
                <a:gd name="connsiteY1" fmla="*/ 122004 h 148867"/>
                <a:gd name="connsiteX2" fmla="*/ 229628 w 348484"/>
                <a:gd name="connsiteY2" fmla="*/ 130056 h 148867"/>
                <a:gd name="connsiteX3" fmla="*/ 199787 w 348484"/>
                <a:gd name="connsiteY3" fmla="*/ 143758 h 148867"/>
                <a:gd name="connsiteX4" fmla="*/ 192140 w 348484"/>
                <a:gd name="connsiteY4" fmla="*/ 148935 h 148867"/>
                <a:gd name="connsiteX5" fmla="*/ 182735 w 348484"/>
                <a:gd name="connsiteY5" fmla="*/ 141661 h 148867"/>
                <a:gd name="connsiteX6" fmla="*/ 147683 w 348484"/>
                <a:gd name="connsiteY6" fmla="*/ 132966 h 148867"/>
                <a:gd name="connsiteX7" fmla="*/ 110568 w 348484"/>
                <a:gd name="connsiteY7" fmla="*/ 146194 h 148867"/>
                <a:gd name="connsiteX8" fmla="*/ 104748 w 348484"/>
                <a:gd name="connsiteY8" fmla="*/ 149104 h 148867"/>
                <a:gd name="connsiteX9" fmla="*/ 0 w 348484"/>
                <a:gd name="connsiteY9" fmla="*/ 122071 h 148867"/>
                <a:gd name="connsiteX10" fmla="*/ 289005 w 348484"/>
                <a:gd name="connsiteY10" fmla="*/ 0 h 148867"/>
                <a:gd name="connsiteX11" fmla="*/ 349568 w 348484"/>
                <a:gd name="connsiteY11" fmla="*/ 4534 h 14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8484" h="148867">
                  <a:moveTo>
                    <a:pt x="349568" y="4534"/>
                  </a:moveTo>
                  <a:cubicBezTo>
                    <a:pt x="349568" y="4534"/>
                    <a:pt x="293268" y="43205"/>
                    <a:pt x="260315" y="122004"/>
                  </a:cubicBezTo>
                  <a:cubicBezTo>
                    <a:pt x="249793" y="123695"/>
                    <a:pt x="239406" y="126402"/>
                    <a:pt x="229628" y="130056"/>
                  </a:cubicBezTo>
                  <a:cubicBezTo>
                    <a:pt x="219410" y="133879"/>
                    <a:pt x="209227" y="138277"/>
                    <a:pt x="199787" y="143758"/>
                  </a:cubicBezTo>
                  <a:cubicBezTo>
                    <a:pt x="197182" y="145281"/>
                    <a:pt x="194678" y="147142"/>
                    <a:pt x="192140" y="148935"/>
                  </a:cubicBezTo>
                  <a:cubicBezTo>
                    <a:pt x="189163" y="146194"/>
                    <a:pt x="185915" y="143657"/>
                    <a:pt x="182735" y="141661"/>
                  </a:cubicBezTo>
                  <a:cubicBezTo>
                    <a:pt x="172145" y="134962"/>
                    <a:pt x="159999" y="132323"/>
                    <a:pt x="147683" y="132966"/>
                  </a:cubicBezTo>
                  <a:cubicBezTo>
                    <a:pt x="134015" y="133676"/>
                    <a:pt x="122207" y="139495"/>
                    <a:pt x="110568" y="146194"/>
                  </a:cubicBezTo>
                  <a:cubicBezTo>
                    <a:pt x="109654" y="146736"/>
                    <a:pt x="106914" y="147954"/>
                    <a:pt x="104748" y="149104"/>
                  </a:cubicBezTo>
                  <a:cubicBezTo>
                    <a:pt x="76971" y="126639"/>
                    <a:pt x="36710" y="118011"/>
                    <a:pt x="0" y="122071"/>
                  </a:cubicBezTo>
                  <a:cubicBezTo>
                    <a:pt x="73215" y="46792"/>
                    <a:pt x="175629" y="0"/>
                    <a:pt x="289005" y="0"/>
                  </a:cubicBezTo>
                  <a:cubicBezTo>
                    <a:pt x="309576" y="0"/>
                    <a:pt x="329809" y="1556"/>
                    <a:pt x="349568" y="4534"/>
                  </a:cubicBezTo>
                  <a:close/>
                </a:path>
              </a:pathLst>
            </a:custGeom>
            <a:solidFill>
              <a:srgbClr val="EFA42B"/>
            </a:solidFill>
            <a:ln w="3383"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4E73FF49-F5BF-493A-9A2B-5AEFFA70A9E6}"/>
                </a:ext>
              </a:extLst>
            </p:cNvPr>
            <p:cNvSpPr/>
            <p:nvPr/>
          </p:nvSpPr>
          <p:spPr>
            <a:xfrm>
              <a:off x="11564690" y="7030043"/>
              <a:ext cx="304501" cy="67667"/>
            </a:xfrm>
            <a:custGeom>
              <a:avLst/>
              <a:gdLst>
                <a:gd name="connsiteX0" fmla="*/ 306395 w 304501"/>
                <a:gd name="connsiteY0" fmla="*/ 22398 h 67666"/>
                <a:gd name="connsiteX1" fmla="*/ 300610 w 304501"/>
                <a:gd name="connsiteY1" fmla="*/ 53863 h 67666"/>
                <a:gd name="connsiteX2" fmla="*/ 270600 w 304501"/>
                <a:gd name="connsiteY2" fmla="*/ 49938 h 67666"/>
                <a:gd name="connsiteX3" fmla="*/ 89659 w 304501"/>
                <a:gd name="connsiteY3" fmla="*/ 63539 h 67666"/>
                <a:gd name="connsiteX4" fmla="*/ 79441 w 304501"/>
                <a:gd name="connsiteY4" fmla="*/ 67938 h 67666"/>
                <a:gd name="connsiteX5" fmla="*/ 0 w 304501"/>
                <a:gd name="connsiteY5" fmla="*/ 0 h 67666"/>
                <a:gd name="connsiteX6" fmla="*/ 25206 w 304501"/>
                <a:gd name="connsiteY6" fmla="*/ 2132 h 67666"/>
                <a:gd name="connsiteX7" fmla="*/ 118079 w 304501"/>
                <a:gd name="connsiteY7" fmla="*/ 18507 h 67666"/>
                <a:gd name="connsiteX8" fmla="*/ 306395 w 304501"/>
                <a:gd name="connsiteY8" fmla="*/ 22398 h 67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501" h="67666">
                  <a:moveTo>
                    <a:pt x="306395" y="22398"/>
                  </a:moveTo>
                  <a:cubicBezTo>
                    <a:pt x="304873" y="33258"/>
                    <a:pt x="302944" y="43713"/>
                    <a:pt x="300610" y="53863"/>
                  </a:cubicBezTo>
                  <a:cubicBezTo>
                    <a:pt x="290629" y="52341"/>
                    <a:pt x="280649" y="51021"/>
                    <a:pt x="270600" y="49938"/>
                  </a:cubicBezTo>
                  <a:cubicBezTo>
                    <a:pt x="209327" y="43239"/>
                    <a:pt x="150119" y="54810"/>
                    <a:pt x="89659" y="63539"/>
                  </a:cubicBezTo>
                  <a:cubicBezTo>
                    <a:pt x="85835" y="64114"/>
                    <a:pt x="82384" y="65671"/>
                    <a:pt x="79441" y="67938"/>
                  </a:cubicBezTo>
                  <a:cubicBezTo>
                    <a:pt x="50073" y="48822"/>
                    <a:pt x="23379" y="25950"/>
                    <a:pt x="0" y="0"/>
                  </a:cubicBezTo>
                  <a:cubicBezTo>
                    <a:pt x="8425" y="406"/>
                    <a:pt x="16815" y="1015"/>
                    <a:pt x="25206" y="2132"/>
                  </a:cubicBezTo>
                  <a:cubicBezTo>
                    <a:pt x="56400" y="6192"/>
                    <a:pt x="86816" y="14582"/>
                    <a:pt x="118079" y="18507"/>
                  </a:cubicBezTo>
                  <a:cubicBezTo>
                    <a:pt x="180603" y="26323"/>
                    <a:pt x="243567" y="23582"/>
                    <a:pt x="306395" y="22398"/>
                  </a:cubicBezTo>
                  <a:close/>
                </a:path>
              </a:pathLst>
            </a:custGeom>
            <a:solidFill>
              <a:srgbClr val="EFA42B"/>
            </a:solidFill>
            <a:ln w="3383"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73BAA51E-D222-45FB-B5B0-EA7C0984D595}"/>
                </a:ext>
              </a:extLst>
            </p:cNvPr>
            <p:cNvSpPr/>
            <p:nvPr/>
          </p:nvSpPr>
          <p:spPr>
            <a:xfrm>
              <a:off x="11737308" y="7138921"/>
              <a:ext cx="108267" cy="20300"/>
            </a:xfrm>
            <a:custGeom>
              <a:avLst/>
              <a:gdLst>
                <a:gd name="connsiteX0" fmla="*/ 97982 w 108267"/>
                <a:gd name="connsiteY0" fmla="*/ 1961 h 20300"/>
                <a:gd name="connsiteX1" fmla="*/ 109079 w 108267"/>
                <a:gd name="connsiteY1" fmla="*/ 3314 h 20300"/>
                <a:gd name="connsiteX2" fmla="*/ 99674 w 108267"/>
                <a:gd name="connsiteY2" fmla="*/ 23513 h 20300"/>
                <a:gd name="connsiteX3" fmla="*/ 0 w 108267"/>
                <a:gd name="connsiteY3" fmla="*/ 4025 h 20300"/>
                <a:gd name="connsiteX4" fmla="*/ 97982 w 108267"/>
                <a:gd name="connsiteY4" fmla="*/ 1961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67" h="20300">
                  <a:moveTo>
                    <a:pt x="97982" y="1961"/>
                  </a:moveTo>
                  <a:cubicBezTo>
                    <a:pt x="101704" y="2367"/>
                    <a:pt x="105392" y="2807"/>
                    <a:pt x="109079" y="3314"/>
                  </a:cubicBezTo>
                  <a:cubicBezTo>
                    <a:pt x="106136" y="10182"/>
                    <a:pt x="103024" y="16915"/>
                    <a:pt x="99674" y="23513"/>
                  </a:cubicBezTo>
                  <a:cubicBezTo>
                    <a:pt x="65063" y="21212"/>
                    <a:pt x="31635" y="14513"/>
                    <a:pt x="0" y="4025"/>
                  </a:cubicBezTo>
                  <a:cubicBezTo>
                    <a:pt x="32345" y="202"/>
                    <a:pt x="64690" y="-1693"/>
                    <a:pt x="97982" y="1961"/>
                  </a:cubicBezTo>
                  <a:close/>
                </a:path>
              </a:pathLst>
            </a:custGeom>
            <a:solidFill>
              <a:srgbClr val="EFA42B"/>
            </a:solidFill>
            <a:ln w="3383"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F7AFC7D6-9991-43F3-BA1A-AB0A195B3650}"/>
                </a:ext>
              </a:extLst>
            </p:cNvPr>
            <p:cNvSpPr/>
            <p:nvPr/>
          </p:nvSpPr>
          <p:spPr>
            <a:xfrm>
              <a:off x="11812168" y="6361358"/>
              <a:ext cx="453369" cy="801854"/>
            </a:xfrm>
            <a:custGeom>
              <a:avLst/>
              <a:gdLst>
                <a:gd name="connsiteX0" fmla="*/ 455345 w 453368"/>
                <a:gd name="connsiteY0" fmla="*/ 398728 h 801853"/>
                <a:gd name="connsiteX1" fmla="*/ 455108 w 453368"/>
                <a:gd name="connsiteY1" fmla="*/ 411855 h 801853"/>
                <a:gd name="connsiteX2" fmla="*/ 438293 w 453368"/>
                <a:gd name="connsiteY2" fmla="*/ 515047 h 801853"/>
                <a:gd name="connsiteX3" fmla="*/ 411631 w 453368"/>
                <a:gd name="connsiteY3" fmla="*/ 581496 h 801853"/>
                <a:gd name="connsiteX4" fmla="*/ 367614 w 453368"/>
                <a:gd name="connsiteY4" fmla="*/ 649840 h 801853"/>
                <a:gd name="connsiteX5" fmla="*/ 217665 w 453368"/>
                <a:gd name="connsiteY5" fmla="*/ 766531 h 801853"/>
                <a:gd name="connsiteX6" fmla="*/ 117856 w 453368"/>
                <a:gd name="connsiteY6" fmla="*/ 796643 h 801853"/>
                <a:gd name="connsiteX7" fmla="*/ 52083 w 453368"/>
                <a:gd name="connsiteY7" fmla="*/ 801989 h 801853"/>
                <a:gd name="connsiteX8" fmla="*/ 24814 w 453368"/>
                <a:gd name="connsiteY8" fmla="*/ 801075 h 801853"/>
                <a:gd name="connsiteX9" fmla="*/ 15273 w 453368"/>
                <a:gd name="connsiteY9" fmla="*/ 341278 h 801853"/>
                <a:gd name="connsiteX10" fmla="*/ 112645 w 453368"/>
                <a:gd name="connsiteY10" fmla="*/ 0 h 801853"/>
                <a:gd name="connsiteX11" fmla="*/ 341427 w 453368"/>
                <a:gd name="connsiteY11" fmla="*/ 117876 h 801853"/>
                <a:gd name="connsiteX12" fmla="*/ 402091 w 453368"/>
                <a:gd name="connsiteY12" fmla="*/ 198264 h 801853"/>
                <a:gd name="connsiteX13" fmla="*/ 426316 w 453368"/>
                <a:gd name="connsiteY13" fmla="*/ 248304 h 801853"/>
                <a:gd name="connsiteX14" fmla="*/ 453518 w 453368"/>
                <a:gd name="connsiteY14" fmla="*/ 360631 h 801853"/>
                <a:gd name="connsiteX15" fmla="*/ 455345 w 453368"/>
                <a:gd name="connsiteY15" fmla="*/ 398728 h 801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3368" h="801853">
                  <a:moveTo>
                    <a:pt x="455345" y="398728"/>
                  </a:moveTo>
                  <a:cubicBezTo>
                    <a:pt x="455345" y="403126"/>
                    <a:pt x="455277" y="407491"/>
                    <a:pt x="455108" y="411855"/>
                  </a:cubicBezTo>
                  <a:cubicBezTo>
                    <a:pt x="453991" y="447617"/>
                    <a:pt x="448206" y="482229"/>
                    <a:pt x="438293" y="515047"/>
                  </a:cubicBezTo>
                  <a:cubicBezTo>
                    <a:pt x="431357" y="538155"/>
                    <a:pt x="422425" y="560350"/>
                    <a:pt x="411631" y="581496"/>
                  </a:cubicBezTo>
                  <a:cubicBezTo>
                    <a:pt x="399249" y="605822"/>
                    <a:pt x="384497" y="628694"/>
                    <a:pt x="367614" y="649840"/>
                  </a:cubicBezTo>
                  <a:cubicBezTo>
                    <a:pt x="327894" y="699744"/>
                    <a:pt x="276535" y="740006"/>
                    <a:pt x="217665" y="766531"/>
                  </a:cubicBezTo>
                  <a:cubicBezTo>
                    <a:pt x="186335" y="780674"/>
                    <a:pt x="152839" y="790925"/>
                    <a:pt x="117856" y="796643"/>
                  </a:cubicBezTo>
                  <a:cubicBezTo>
                    <a:pt x="96439" y="800162"/>
                    <a:pt x="74481" y="801989"/>
                    <a:pt x="52083" y="801989"/>
                  </a:cubicBezTo>
                  <a:cubicBezTo>
                    <a:pt x="42914" y="801989"/>
                    <a:pt x="33813" y="801684"/>
                    <a:pt x="24814" y="801075"/>
                  </a:cubicBezTo>
                  <a:cubicBezTo>
                    <a:pt x="75665" y="700556"/>
                    <a:pt x="79996" y="571211"/>
                    <a:pt x="15273" y="341278"/>
                  </a:cubicBezTo>
                  <a:cubicBezTo>
                    <a:pt x="-49485" y="111380"/>
                    <a:pt x="112645" y="0"/>
                    <a:pt x="112645" y="0"/>
                  </a:cubicBezTo>
                  <a:cubicBezTo>
                    <a:pt x="201864" y="13432"/>
                    <a:pt x="281440" y="56062"/>
                    <a:pt x="341427" y="117876"/>
                  </a:cubicBezTo>
                  <a:cubicBezTo>
                    <a:pt x="364840" y="141965"/>
                    <a:pt x="385241" y="168964"/>
                    <a:pt x="402091" y="198264"/>
                  </a:cubicBezTo>
                  <a:cubicBezTo>
                    <a:pt x="411260" y="214301"/>
                    <a:pt x="419379" y="231015"/>
                    <a:pt x="426316" y="248304"/>
                  </a:cubicBezTo>
                  <a:cubicBezTo>
                    <a:pt x="440525" y="283558"/>
                    <a:pt x="449863" y="321283"/>
                    <a:pt x="453518" y="360631"/>
                  </a:cubicBezTo>
                  <a:cubicBezTo>
                    <a:pt x="454735" y="373183"/>
                    <a:pt x="455345" y="385871"/>
                    <a:pt x="455345" y="398728"/>
                  </a:cubicBezTo>
                  <a:close/>
                </a:path>
              </a:pathLst>
            </a:custGeom>
            <a:solidFill>
              <a:srgbClr val="FCB736"/>
            </a:solidFill>
            <a:ln w="3383"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E457DD9A-0E64-4748-A8C5-F1F201BC13BE}"/>
                </a:ext>
              </a:extLst>
            </p:cNvPr>
            <p:cNvSpPr/>
            <p:nvPr/>
          </p:nvSpPr>
          <p:spPr>
            <a:xfrm>
              <a:off x="11517424" y="6477926"/>
              <a:ext cx="318035" cy="111650"/>
            </a:xfrm>
            <a:custGeom>
              <a:avLst/>
              <a:gdLst>
                <a:gd name="connsiteX0" fmla="*/ 318136 w 318034"/>
                <a:gd name="connsiteY0" fmla="*/ 902 h 111650"/>
                <a:gd name="connsiteX1" fmla="*/ 295604 w 318034"/>
                <a:gd name="connsiteY1" fmla="*/ 96109 h 111650"/>
                <a:gd name="connsiteX2" fmla="*/ 265965 w 318034"/>
                <a:gd name="connsiteY2" fmla="*/ 111368 h 111650"/>
                <a:gd name="connsiteX3" fmla="*/ 218395 w 318034"/>
                <a:gd name="connsiteY3" fmla="*/ 108120 h 111650"/>
                <a:gd name="connsiteX4" fmla="*/ 205099 w 318034"/>
                <a:gd name="connsiteY4" fmla="*/ 98140 h 111650"/>
                <a:gd name="connsiteX5" fmla="*/ 201817 w 318034"/>
                <a:gd name="connsiteY5" fmla="*/ 99730 h 111650"/>
                <a:gd name="connsiteX6" fmla="*/ 163551 w 318034"/>
                <a:gd name="connsiteY6" fmla="*/ 111538 h 111650"/>
                <a:gd name="connsiteX7" fmla="*/ 97237 w 318034"/>
                <a:gd name="connsiteY7" fmla="*/ 85012 h 111650"/>
                <a:gd name="connsiteX8" fmla="*/ 40973 w 318034"/>
                <a:gd name="connsiteY8" fmla="*/ 88937 h 111650"/>
                <a:gd name="connsiteX9" fmla="*/ 0 w 318034"/>
                <a:gd name="connsiteY9" fmla="*/ 76385 h 111650"/>
                <a:gd name="connsiteX10" fmla="*/ 57822 w 318034"/>
                <a:gd name="connsiteY10" fmla="*/ 970 h 111650"/>
                <a:gd name="connsiteX11" fmla="*/ 162570 w 318034"/>
                <a:gd name="connsiteY11" fmla="*/ 28003 h 111650"/>
                <a:gd name="connsiteX12" fmla="*/ 168389 w 318034"/>
                <a:gd name="connsiteY12" fmla="*/ 25093 h 111650"/>
                <a:gd name="connsiteX13" fmla="*/ 205505 w 318034"/>
                <a:gd name="connsiteY13" fmla="*/ 11864 h 111650"/>
                <a:gd name="connsiteX14" fmla="*/ 240556 w 318034"/>
                <a:gd name="connsiteY14" fmla="*/ 20559 h 111650"/>
                <a:gd name="connsiteX15" fmla="*/ 249962 w 318034"/>
                <a:gd name="connsiteY15" fmla="*/ 27834 h 111650"/>
                <a:gd name="connsiteX16" fmla="*/ 257609 w 318034"/>
                <a:gd name="connsiteY16" fmla="*/ 22657 h 111650"/>
                <a:gd name="connsiteX17" fmla="*/ 287450 w 318034"/>
                <a:gd name="connsiteY17" fmla="*/ 8954 h 111650"/>
                <a:gd name="connsiteX18" fmla="*/ 318136 w 318034"/>
                <a:gd name="connsiteY18" fmla="*/ 902 h 1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8034" h="111650">
                  <a:moveTo>
                    <a:pt x="318136" y="902"/>
                  </a:moveTo>
                  <a:cubicBezTo>
                    <a:pt x="306803" y="27901"/>
                    <a:pt x="298243" y="59603"/>
                    <a:pt x="295604" y="96109"/>
                  </a:cubicBezTo>
                  <a:cubicBezTo>
                    <a:pt x="286198" y="101760"/>
                    <a:pt x="276860" y="107647"/>
                    <a:pt x="265965" y="111368"/>
                  </a:cubicBezTo>
                  <a:cubicBezTo>
                    <a:pt x="250300" y="116748"/>
                    <a:pt x="233147" y="115936"/>
                    <a:pt x="218395" y="108120"/>
                  </a:cubicBezTo>
                  <a:cubicBezTo>
                    <a:pt x="217448" y="107613"/>
                    <a:pt x="211054" y="102978"/>
                    <a:pt x="205099" y="98140"/>
                  </a:cubicBezTo>
                  <a:cubicBezTo>
                    <a:pt x="203779" y="98749"/>
                    <a:pt x="202561" y="99324"/>
                    <a:pt x="201817" y="99730"/>
                  </a:cubicBezTo>
                  <a:cubicBezTo>
                    <a:pt x="190009" y="106192"/>
                    <a:pt x="177220" y="111267"/>
                    <a:pt x="163551" y="111538"/>
                  </a:cubicBezTo>
                  <a:cubicBezTo>
                    <a:pt x="136722" y="112079"/>
                    <a:pt x="120549" y="93065"/>
                    <a:pt x="97237" y="85012"/>
                  </a:cubicBezTo>
                  <a:cubicBezTo>
                    <a:pt x="77851" y="78313"/>
                    <a:pt x="59987" y="80986"/>
                    <a:pt x="40973" y="88937"/>
                  </a:cubicBezTo>
                  <a:cubicBezTo>
                    <a:pt x="26560" y="94925"/>
                    <a:pt x="10184" y="87820"/>
                    <a:pt x="0" y="76385"/>
                  </a:cubicBezTo>
                  <a:cubicBezTo>
                    <a:pt x="16240" y="48979"/>
                    <a:pt x="35694" y="23672"/>
                    <a:pt x="57822" y="970"/>
                  </a:cubicBezTo>
                  <a:cubicBezTo>
                    <a:pt x="94531" y="-3090"/>
                    <a:pt x="134793" y="5537"/>
                    <a:pt x="162570" y="28003"/>
                  </a:cubicBezTo>
                  <a:cubicBezTo>
                    <a:pt x="164736" y="26852"/>
                    <a:pt x="167476" y="25634"/>
                    <a:pt x="168389" y="25093"/>
                  </a:cubicBezTo>
                  <a:cubicBezTo>
                    <a:pt x="180029" y="18394"/>
                    <a:pt x="191837" y="12575"/>
                    <a:pt x="205505" y="11864"/>
                  </a:cubicBezTo>
                  <a:cubicBezTo>
                    <a:pt x="217820" y="11221"/>
                    <a:pt x="229967" y="13860"/>
                    <a:pt x="240556" y="20559"/>
                  </a:cubicBezTo>
                  <a:cubicBezTo>
                    <a:pt x="243737" y="22555"/>
                    <a:pt x="246984" y="25093"/>
                    <a:pt x="249962" y="27834"/>
                  </a:cubicBezTo>
                  <a:cubicBezTo>
                    <a:pt x="252500" y="26040"/>
                    <a:pt x="255003" y="24179"/>
                    <a:pt x="257609" y="22657"/>
                  </a:cubicBezTo>
                  <a:cubicBezTo>
                    <a:pt x="267048" y="17176"/>
                    <a:pt x="277232" y="12778"/>
                    <a:pt x="287450" y="8954"/>
                  </a:cubicBezTo>
                  <a:cubicBezTo>
                    <a:pt x="297227" y="5300"/>
                    <a:pt x="307615" y="2594"/>
                    <a:pt x="318136" y="902"/>
                  </a:cubicBezTo>
                  <a:close/>
                </a:path>
              </a:pathLst>
            </a:custGeom>
            <a:solidFill>
              <a:srgbClr val="EF6B11"/>
            </a:solidFill>
            <a:ln w="3383"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AA93B577-4ED6-4CD9-B720-67C0B3B32AB1}"/>
                </a:ext>
              </a:extLst>
            </p:cNvPr>
            <p:cNvSpPr/>
            <p:nvPr/>
          </p:nvSpPr>
          <p:spPr>
            <a:xfrm>
              <a:off x="11813028" y="6473742"/>
              <a:ext cx="399235" cy="108267"/>
            </a:xfrm>
            <a:custGeom>
              <a:avLst/>
              <a:gdLst>
                <a:gd name="connsiteX0" fmla="*/ 401232 w 399235"/>
                <a:gd name="connsiteY0" fmla="*/ 85880 h 108267"/>
                <a:gd name="connsiteX1" fmla="*/ 340534 w 399235"/>
                <a:gd name="connsiteY1" fmla="*/ 87065 h 108267"/>
                <a:gd name="connsiteX2" fmla="*/ 293945 w 399235"/>
                <a:gd name="connsiteY2" fmla="*/ 81313 h 108267"/>
                <a:gd name="connsiteX3" fmla="*/ 267623 w 399235"/>
                <a:gd name="connsiteY3" fmla="*/ 90042 h 108267"/>
                <a:gd name="connsiteX4" fmla="*/ 185949 w 399235"/>
                <a:gd name="connsiteY4" fmla="*/ 109598 h 108267"/>
                <a:gd name="connsiteX5" fmla="*/ 100621 w 399235"/>
                <a:gd name="connsiteY5" fmla="*/ 92613 h 108267"/>
                <a:gd name="connsiteX6" fmla="*/ 34883 w 399235"/>
                <a:gd name="connsiteY6" fmla="*/ 85238 h 108267"/>
                <a:gd name="connsiteX7" fmla="*/ 0 w 399235"/>
                <a:gd name="connsiteY7" fmla="*/ 100293 h 108267"/>
                <a:gd name="connsiteX8" fmla="*/ 22533 w 399235"/>
                <a:gd name="connsiteY8" fmla="*/ 5086 h 108267"/>
                <a:gd name="connsiteX9" fmla="*/ 54878 w 399235"/>
                <a:gd name="connsiteY9" fmla="*/ 2853 h 108267"/>
                <a:gd name="connsiteX10" fmla="*/ 176814 w 399235"/>
                <a:gd name="connsiteY10" fmla="*/ 27721 h 108267"/>
                <a:gd name="connsiteX11" fmla="*/ 226650 w 399235"/>
                <a:gd name="connsiteY11" fmla="*/ 19905 h 108267"/>
                <a:gd name="connsiteX12" fmla="*/ 290866 w 399235"/>
                <a:gd name="connsiteY12" fmla="*/ 11 h 108267"/>
                <a:gd name="connsiteX13" fmla="*/ 340568 w 399235"/>
                <a:gd name="connsiteY13" fmla="*/ 5492 h 108267"/>
                <a:gd name="connsiteX14" fmla="*/ 401232 w 399235"/>
                <a:gd name="connsiteY14" fmla="*/ 85880 h 1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9235" h="108267">
                  <a:moveTo>
                    <a:pt x="401232" y="85880"/>
                  </a:moveTo>
                  <a:cubicBezTo>
                    <a:pt x="381100" y="88384"/>
                    <a:pt x="360698" y="88993"/>
                    <a:pt x="340534" y="87065"/>
                  </a:cubicBezTo>
                  <a:cubicBezTo>
                    <a:pt x="325072" y="85610"/>
                    <a:pt x="309509" y="81245"/>
                    <a:pt x="293945" y="81313"/>
                  </a:cubicBezTo>
                  <a:cubicBezTo>
                    <a:pt x="283761" y="81347"/>
                    <a:pt x="276589" y="85441"/>
                    <a:pt x="267623" y="90042"/>
                  </a:cubicBezTo>
                  <a:cubicBezTo>
                    <a:pt x="241808" y="103305"/>
                    <a:pt x="215214" y="111019"/>
                    <a:pt x="185949" y="109598"/>
                  </a:cubicBezTo>
                  <a:cubicBezTo>
                    <a:pt x="156649" y="108177"/>
                    <a:pt x="128737" y="100192"/>
                    <a:pt x="100621" y="92613"/>
                  </a:cubicBezTo>
                  <a:cubicBezTo>
                    <a:pt x="79204" y="86862"/>
                    <a:pt x="57077" y="81211"/>
                    <a:pt x="34883" y="85238"/>
                  </a:cubicBezTo>
                  <a:cubicBezTo>
                    <a:pt x="21552" y="87640"/>
                    <a:pt x="10725" y="93831"/>
                    <a:pt x="0" y="100293"/>
                  </a:cubicBezTo>
                  <a:cubicBezTo>
                    <a:pt x="2639" y="63787"/>
                    <a:pt x="11199" y="32085"/>
                    <a:pt x="22533" y="5086"/>
                  </a:cubicBezTo>
                  <a:cubicBezTo>
                    <a:pt x="33292" y="3293"/>
                    <a:pt x="44221" y="2548"/>
                    <a:pt x="54878" y="2853"/>
                  </a:cubicBezTo>
                  <a:cubicBezTo>
                    <a:pt x="97237" y="4037"/>
                    <a:pt x="135402" y="22240"/>
                    <a:pt x="176814" y="27721"/>
                  </a:cubicBezTo>
                  <a:cubicBezTo>
                    <a:pt x="194780" y="30089"/>
                    <a:pt x="210749" y="28093"/>
                    <a:pt x="226650" y="19905"/>
                  </a:cubicBezTo>
                  <a:cubicBezTo>
                    <a:pt x="247188" y="9349"/>
                    <a:pt x="267285" y="349"/>
                    <a:pt x="290866" y="11"/>
                  </a:cubicBezTo>
                  <a:cubicBezTo>
                    <a:pt x="307512" y="-226"/>
                    <a:pt x="323989" y="3428"/>
                    <a:pt x="340568" y="5492"/>
                  </a:cubicBezTo>
                  <a:cubicBezTo>
                    <a:pt x="363981" y="29582"/>
                    <a:pt x="384382" y="56581"/>
                    <a:pt x="401232" y="85880"/>
                  </a:cubicBezTo>
                  <a:close/>
                </a:path>
              </a:pathLst>
            </a:custGeom>
            <a:solidFill>
              <a:srgbClr val="FF791F"/>
            </a:solidFill>
            <a:ln w="3383"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61E47153-96B8-4986-94CA-1C6FF3DF0A2E}"/>
                </a:ext>
              </a:extLst>
            </p:cNvPr>
            <p:cNvSpPr/>
            <p:nvPr/>
          </p:nvSpPr>
          <p:spPr>
            <a:xfrm>
              <a:off x="11461666" y="6616564"/>
              <a:ext cx="378935" cy="148867"/>
            </a:xfrm>
            <a:custGeom>
              <a:avLst/>
              <a:gdLst>
                <a:gd name="connsiteX0" fmla="*/ 380694 w 378935"/>
                <a:gd name="connsiteY0" fmla="*/ 142202 h 148867"/>
                <a:gd name="connsiteX1" fmla="*/ 352714 w 378935"/>
                <a:gd name="connsiteY1" fmla="*/ 145991 h 148867"/>
                <a:gd name="connsiteX2" fmla="*/ 270769 w 378935"/>
                <a:gd name="connsiteY2" fmla="*/ 148055 h 148867"/>
                <a:gd name="connsiteX3" fmla="*/ 177390 w 378935"/>
                <a:gd name="connsiteY3" fmla="*/ 132052 h 148867"/>
                <a:gd name="connsiteX4" fmla="*/ 155566 w 378935"/>
                <a:gd name="connsiteY4" fmla="*/ 126842 h 148867"/>
                <a:gd name="connsiteX5" fmla="*/ 143082 w 378935"/>
                <a:gd name="connsiteY5" fmla="*/ 124304 h 148867"/>
                <a:gd name="connsiteX6" fmla="*/ 141187 w 378935"/>
                <a:gd name="connsiteY6" fmla="*/ 123966 h 148867"/>
                <a:gd name="connsiteX7" fmla="*/ 124338 w 378935"/>
                <a:gd name="connsiteY7" fmla="*/ 123255 h 148867"/>
                <a:gd name="connsiteX8" fmla="*/ 120414 w 378935"/>
                <a:gd name="connsiteY8" fmla="*/ 123424 h 148867"/>
                <a:gd name="connsiteX9" fmla="*/ 113715 w 378935"/>
                <a:gd name="connsiteY9" fmla="*/ 124440 h 148867"/>
                <a:gd name="connsiteX10" fmla="*/ 23176 w 378935"/>
                <a:gd name="connsiteY10" fmla="*/ 127586 h 148867"/>
                <a:gd name="connsiteX11" fmla="*/ 0 w 378935"/>
                <a:gd name="connsiteY11" fmla="*/ 120718 h 148867"/>
                <a:gd name="connsiteX12" fmla="*/ 25646 w 378935"/>
                <a:gd name="connsiteY12" fmla="*/ 0 h 148867"/>
                <a:gd name="connsiteX13" fmla="*/ 27135 w 378935"/>
                <a:gd name="connsiteY13" fmla="*/ 1252 h 148867"/>
                <a:gd name="connsiteX14" fmla="*/ 29233 w 378935"/>
                <a:gd name="connsiteY14" fmla="*/ 3180 h 148867"/>
                <a:gd name="connsiteX15" fmla="*/ 29774 w 378935"/>
                <a:gd name="connsiteY15" fmla="*/ 3417 h 148867"/>
                <a:gd name="connsiteX16" fmla="*/ 36540 w 378935"/>
                <a:gd name="connsiteY16" fmla="*/ 7545 h 148867"/>
                <a:gd name="connsiteX17" fmla="*/ 39179 w 378935"/>
                <a:gd name="connsiteY17" fmla="*/ 9067 h 148867"/>
                <a:gd name="connsiteX18" fmla="*/ 44356 w 378935"/>
                <a:gd name="connsiteY18" fmla="*/ 10827 h 148867"/>
                <a:gd name="connsiteX19" fmla="*/ 54032 w 378935"/>
                <a:gd name="connsiteY19" fmla="*/ 13229 h 148867"/>
                <a:gd name="connsiteX20" fmla="*/ 62626 w 378935"/>
                <a:gd name="connsiteY20" fmla="*/ 13500 h 148867"/>
                <a:gd name="connsiteX21" fmla="*/ 66145 w 378935"/>
                <a:gd name="connsiteY21" fmla="*/ 13635 h 148867"/>
                <a:gd name="connsiteX22" fmla="*/ 111752 w 378935"/>
                <a:gd name="connsiteY22" fmla="*/ 5752 h 148867"/>
                <a:gd name="connsiteX23" fmla="*/ 165175 w 378935"/>
                <a:gd name="connsiteY23" fmla="*/ 8594 h 148867"/>
                <a:gd name="connsiteX24" fmla="*/ 246037 w 378935"/>
                <a:gd name="connsiteY24" fmla="*/ 26390 h 148867"/>
                <a:gd name="connsiteX25" fmla="*/ 257710 w 378935"/>
                <a:gd name="connsiteY25" fmla="*/ 28386 h 148867"/>
                <a:gd name="connsiteX26" fmla="*/ 258251 w 378935"/>
                <a:gd name="connsiteY26" fmla="*/ 28454 h 148867"/>
                <a:gd name="connsiteX27" fmla="*/ 277029 w 378935"/>
                <a:gd name="connsiteY27" fmla="*/ 30112 h 148867"/>
                <a:gd name="connsiteX28" fmla="*/ 314685 w 378935"/>
                <a:gd name="connsiteY28" fmla="*/ 30687 h 148867"/>
                <a:gd name="connsiteX29" fmla="*/ 336643 w 378935"/>
                <a:gd name="connsiteY29" fmla="*/ 29367 h 148867"/>
                <a:gd name="connsiteX30" fmla="*/ 348383 w 378935"/>
                <a:gd name="connsiteY30" fmla="*/ 28149 h 148867"/>
                <a:gd name="connsiteX31" fmla="*/ 353594 w 378935"/>
                <a:gd name="connsiteY31" fmla="*/ 27405 h 148867"/>
                <a:gd name="connsiteX32" fmla="*/ 365774 w 378935"/>
                <a:gd name="connsiteY32" fmla="*/ 86072 h 148867"/>
                <a:gd name="connsiteX33" fmla="*/ 380694 w 378935"/>
                <a:gd name="connsiteY33" fmla="*/ 142202 h 14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78935" h="148867">
                  <a:moveTo>
                    <a:pt x="380694" y="142202"/>
                  </a:moveTo>
                  <a:cubicBezTo>
                    <a:pt x="371390" y="143555"/>
                    <a:pt x="362052" y="144841"/>
                    <a:pt x="352714" y="145991"/>
                  </a:cubicBezTo>
                  <a:cubicBezTo>
                    <a:pt x="325512" y="149375"/>
                    <a:pt x="298107" y="150254"/>
                    <a:pt x="270769" y="148055"/>
                  </a:cubicBezTo>
                  <a:cubicBezTo>
                    <a:pt x="239102" y="145518"/>
                    <a:pt x="208144" y="139732"/>
                    <a:pt x="177390" y="132052"/>
                  </a:cubicBezTo>
                  <a:cubicBezTo>
                    <a:pt x="170149" y="130259"/>
                    <a:pt x="162875" y="128432"/>
                    <a:pt x="155566" y="126842"/>
                  </a:cubicBezTo>
                  <a:cubicBezTo>
                    <a:pt x="151439" y="125928"/>
                    <a:pt x="147277" y="125082"/>
                    <a:pt x="143082" y="124304"/>
                  </a:cubicBezTo>
                  <a:cubicBezTo>
                    <a:pt x="142304" y="124169"/>
                    <a:pt x="141695" y="124033"/>
                    <a:pt x="141187" y="123966"/>
                  </a:cubicBezTo>
                  <a:cubicBezTo>
                    <a:pt x="135605" y="123424"/>
                    <a:pt x="129989" y="123357"/>
                    <a:pt x="124338" y="123255"/>
                  </a:cubicBezTo>
                  <a:cubicBezTo>
                    <a:pt x="124270" y="123255"/>
                    <a:pt x="122173" y="123357"/>
                    <a:pt x="120414" y="123424"/>
                  </a:cubicBezTo>
                  <a:cubicBezTo>
                    <a:pt x="118215" y="123763"/>
                    <a:pt x="114493" y="124270"/>
                    <a:pt x="113715" y="124440"/>
                  </a:cubicBezTo>
                  <a:cubicBezTo>
                    <a:pt x="82790" y="130631"/>
                    <a:pt x="54438" y="133913"/>
                    <a:pt x="23176" y="127586"/>
                  </a:cubicBezTo>
                  <a:cubicBezTo>
                    <a:pt x="15225" y="125962"/>
                    <a:pt x="7477" y="123661"/>
                    <a:pt x="0" y="120718"/>
                  </a:cubicBezTo>
                  <a:cubicBezTo>
                    <a:pt x="2335" y="78392"/>
                    <a:pt x="11199" y="37826"/>
                    <a:pt x="25646" y="0"/>
                  </a:cubicBezTo>
                  <a:cubicBezTo>
                    <a:pt x="26153" y="406"/>
                    <a:pt x="26661" y="812"/>
                    <a:pt x="27135" y="1252"/>
                  </a:cubicBezTo>
                  <a:cubicBezTo>
                    <a:pt x="28014" y="2030"/>
                    <a:pt x="28691" y="2639"/>
                    <a:pt x="29233" y="3180"/>
                  </a:cubicBezTo>
                  <a:cubicBezTo>
                    <a:pt x="29436" y="3248"/>
                    <a:pt x="29537" y="3316"/>
                    <a:pt x="29774" y="3417"/>
                  </a:cubicBezTo>
                  <a:cubicBezTo>
                    <a:pt x="32040" y="4500"/>
                    <a:pt x="34409" y="6191"/>
                    <a:pt x="36540" y="7545"/>
                  </a:cubicBezTo>
                  <a:cubicBezTo>
                    <a:pt x="37623" y="8188"/>
                    <a:pt x="38503" y="8695"/>
                    <a:pt x="39179" y="9067"/>
                  </a:cubicBezTo>
                  <a:cubicBezTo>
                    <a:pt x="40905" y="9676"/>
                    <a:pt x="42631" y="10285"/>
                    <a:pt x="44356" y="10827"/>
                  </a:cubicBezTo>
                  <a:cubicBezTo>
                    <a:pt x="47536" y="11774"/>
                    <a:pt x="50852" y="12315"/>
                    <a:pt x="54032" y="13229"/>
                  </a:cubicBezTo>
                  <a:cubicBezTo>
                    <a:pt x="56874" y="13297"/>
                    <a:pt x="59784" y="13398"/>
                    <a:pt x="62626" y="13500"/>
                  </a:cubicBezTo>
                  <a:cubicBezTo>
                    <a:pt x="64148" y="13567"/>
                    <a:pt x="65299" y="13601"/>
                    <a:pt x="66145" y="13635"/>
                  </a:cubicBezTo>
                  <a:cubicBezTo>
                    <a:pt x="81404" y="11334"/>
                    <a:pt x="96324" y="7443"/>
                    <a:pt x="111752" y="5752"/>
                  </a:cubicBezTo>
                  <a:cubicBezTo>
                    <a:pt x="129752" y="3789"/>
                    <a:pt x="147345" y="5988"/>
                    <a:pt x="165175" y="8594"/>
                  </a:cubicBezTo>
                  <a:cubicBezTo>
                    <a:pt x="192547" y="12620"/>
                    <a:pt x="218903" y="21315"/>
                    <a:pt x="246037" y="26390"/>
                  </a:cubicBezTo>
                  <a:cubicBezTo>
                    <a:pt x="249928" y="27134"/>
                    <a:pt x="253819" y="27777"/>
                    <a:pt x="257710" y="28386"/>
                  </a:cubicBezTo>
                  <a:cubicBezTo>
                    <a:pt x="257913" y="28386"/>
                    <a:pt x="258048" y="28420"/>
                    <a:pt x="258251" y="28454"/>
                  </a:cubicBezTo>
                  <a:cubicBezTo>
                    <a:pt x="264511" y="29131"/>
                    <a:pt x="270769" y="29706"/>
                    <a:pt x="277029" y="30112"/>
                  </a:cubicBezTo>
                  <a:cubicBezTo>
                    <a:pt x="289581" y="30890"/>
                    <a:pt x="302133" y="31093"/>
                    <a:pt x="314685" y="30687"/>
                  </a:cubicBezTo>
                  <a:cubicBezTo>
                    <a:pt x="322028" y="30450"/>
                    <a:pt x="329335" y="30010"/>
                    <a:pt x="336643" y="29367"/>
                  </a:cubicBezTo>
                  <a:cubicBezTo>
                    <a:pt x="338436" y="29198"/>
                    <a:pt x="349771" y="27913"/>
                    <a:pt x="348383" y="28149"/>
                  </a:cubicBezTo>
                  <a:cubicBezTo>
                    <a:pt x="350109" y="27913"/>
                    <a:pt x="351868" y="27676"/>
                    <a:pt x="353594" y="27405"/>
                  </a:cubicBezTo>
                  <a:cubicBezTo>
                    <a:pt x="356030" y="46013"/>
                    <a:pt x="359989" y="65569"/>
                    <a:pt x="365774" y="86072"/>
                  </a:cubicBezTo>
                  <a:cubicBezTo>
                    <a:pt x="371255" y="105493"/>
                    <a:pt x="376195" y="124203"/>
                    <a:pt x="380694" y="142202"/>
                  </a:cubicBezTo>
                  <a:close/>
                </a:path>
              </a:pathLst>
            </a:custGeom>
            <a:solidFill>
              <a:srgbClr val="EF6B11"/>
            </a:solidFill>
            <a:ln w="3383"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4847B301-4A46-4C50-AC9D-06F6AED81293}"/>
                </a:ext>
              </a:extLst>
            </p:cNvPr>
            <p:cNvSpPr/>
            <p:nvPr/>
          </p:nvSpPr>
          <p:spPr>
            <a:xfrm>
              <a:off x="11815260" y="6609662"/>
              <a:ext cx="449985" cy="155634"/>
            </a:xfrm>
            <a:custGeom>
              <a:avLst/>
              <a:gdLst>
                <a:gd name="connsiteX0" fmla="*/ 429076 w 449985"/>
                <a:gd name="connsiteY0" fmla="*/ 117876 h 155634"/>
                <a:gd name="connsiteX1" fmla="*/ 431512 w 449985"/>
                <a:gd name="connsiteY1" fmla="*/ 117707 h 155634"/>
                <a:gd name="connsiteX2" fmla="*/ 424340 w 449985"/>
                <a:gd name="connsiteY2" fmla="*/ 118688 h 155634"/>
                <a:gd name="connsiteX3" fmla="*/ 416186 w 449985"/>
                <a:gd name="connsiteY3" fmla="*/ 120650 h 155634"/>
                <a:gd name="connsiteX4" fmla="*/ 394770 w 449985"/>
                <a:gd name="connsiteY4" fmla="*/ 127620 h 155634"/>
                <a:gd name="connsiteX5" fmla="*/ 355049 w 449985"/>
                <a:gd name="connsiteY5" fmla="*/ 142980 h 155634"/>
                <a:gd name="connsiteX6" fmla="*/ 259638 w 449985"/>
                <a:gd name="connsiteY6" fmla="*/ 155871 h 155634"/>
                <a:gd name="connsiteX7" fmla="*/ 87494 w 449985"/>
                <a:gd name="connsiteY7" fmla="*/ 142337 h 155634"/>
                <a:gd name="connsiteX8" fmla="*/ 61205 w 449985"/>
                <a:gd name="connsiteY8" fmla="*/ 144131 h 155634"/>
                <a:gd name="connsiteX9" fmla="*/ 55961 w 449985"/>
                <a:gd name="connsiteY9" fmla="*/ 144740 h 155634"/>
                <a:gd name="connsiteX10" fmla="*/ 50784 w 449985"/>
                <a:gd name="connsiteY10" fmla="*/ 145518 h 155634"/>
                <a:gd name="connsiteX11" fmla="*/ 27101 w 449985"/>
                <a:gd name="connsiteY11" fmla="*/ 149104 h 155634"/>
                <a:gd name="connsiteX12" fmla="*/ 12180 w 449985"/>
                <a:gd name="connsiteY12" fmla="*/ 92974 h 155634"/>
                <a:gd name="connsiteX13" fmla="*/ 0 w 449985"/>
                <a:gd name="connsiteY13" fmla="*/ 34307 h 155634"/>
                <a:gd name="connsiteX14" fmla="*/ 40262 w 449985"/>
                <a:gd name="connsiteY14" fmla="*/ 28386 h 155634"/>
                <a:gd name="connsiteX15" fmla="*/ 126977 w 449985"/>
                <a:gd name="connsiteY15" fmla="*/ 25240 h 155634"/>
                <a:gd name="connsiteX16" fmla="*/ 212035 w 449985"/>
                <a:gd name="connsiteY16" fmla="*/ 33089 h 155634"/>
                <a:gd name="connsiteX17" fmla="*/ 289547 w 449985"/>
                <a:gd name="connsiteY17" fmla="*/ 38096 h 155634"/>
                <a:gd name="connsiteX18" fmla="*/ 290732 w 449985"/>
                <a:gd name="connsiteY18" fmla="*/ 38198 h 155634"/>
                <a:gd name="connsiteX19" fmla="*/ 291103 w 449985"/>
                <a:gd name="connsiteY19" fmla="*/ 38096 h 155634"/>
                <a:gd name="connsiteX20" fmla="*/ 299325 w 449985"/>
                <a:gd name="connsiteY20" fmla="*/ 36337 h 155634"/>
                <a:gd name="connsiteX21" fmla="*/ 315565 w 449985"/>
                <a:gd name="connsiteY21" fmla="*/ 31634 h 155634"/>
                <a:gd name="connsiteX22" fmla="*/ 347403 w 449985"/>
                <a:gd name="connsiteY22" fmla="*/ 19556 h 155634"/>
                <a:gd name="connsiteX23" fmla="*/ 423223 w 449985"/>
                <a:gd name="connsiteY23" fmla="*/ 0 h 155634"/>
                <a:gd name="connsiteX24" fmla="*/ 450426 w 449985"/>
                <a:gd name="connsiteY24" fmla="*/ 112327 h 155634"/>
                <a:gd name="connsiteX25" fmla="*/ 429076 w 449985"/>
                <a:gd name="connsiteY25" fmla="*/ 117876 h 15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49985" h="155634">
                  <a:moveTo>
                    <a:pt x="429076" y="117876"/>
                  </a:moveTo>
                  <a:cubicBezTo>
                    <a:pt x="430193" y="117808"/>
                    <a:pt x="430971" y="117740"/>
                    <a:pt x="431512" y="117707"/>
                  </a:cubicBezTo>
                  <a:cubicBezTo>
                    <a:pt x="429651" y="117943"/>
                    <a:pt x="425625" y="118417"/>
                    <a:pt x="424340" y="118688"/>
                  </a:cubicBezTo>
                  <a:cubicBezTo>
                    <a:pt x="421599" y="119263"/>
                    <a:pt x="418893" y="119906"/>
                    <a:pt x="416186" y="120650"/>
                  </a:cubicBezTo>
                  <a:cubicBezTo>
                    <a:pt x="408912" y="122613"/>
                    <a:pt x="401807" y="125049"/>
                    <a:pt x="394770" y="127620"/>
                  </a:cubicBezTo>
                  <a:cubicBezTo>
                    <a:pt x="381439" y="132492"/>
                    <a:pt x="368379" y="138142"/>
                    <a:pt x="355049" y="142980"/>
                  </a:cubicBezTo>
                  <a:cubicBezTo>
                    <a:pt x="324362" y="154112"/>
                    <a:pt x="292152" y="158341"/>
                    <a:pt x="259638" y="155871"/>
                  </a:cubicBezTo>
                  <a:cubicBezTo>
                    <a:pt x="202561" y="151608"/>
                    <a:pt x="144841" y="141018"/>
                    <a:pt x="87494" y="142337"/>
                  </a:cubicBezTo>
                  <a:cubicBezTo>
                    <a:pt x="78697" y="142507"/>
                    <a:pt x="69968" y="143217"/>
                    <a:pt x="61205" y="144131"/>
                  </a:cubicBezTo>
                  <a:cubicBezTo>
                    <a:pt x="61205" y="144131"/>
                    <a:pt x="57889" y="144537"/>
                    <a:pt x="55961" y="144740"/>
                  </a:cubicBezTo>
                  <a:cubicBezTo>
                    <a:pt x="54032" y="145044"/>
                    <a:pt x="50784" y="145518"/>
                    <a:pt x="50784" y="145518"/>
                  </a:cubicBezTo>
                  <a:cubicBezTo>
                    <a:pt x="42901" y="146736"/>
                    <a:pt x="34984" y="147920"/>
                    <a:pt x="27101" y="149104"/>
                  </a:cubicBezTo>
                  <a:cubicBezTo>
                    <a:pt x="22601" y="131105"/>
                    <a:pt x="17661" y="112395"/>
                    <a:pt x="12180" y="92974"/>
                  </a:cubicBezTo>
                  <a:cubicBezTo>
                    <a:pt x="6395" y="72471"/>
                    <a:pt x="2436" y="52916"/>
                    <a:pt x="0" y="34307"/>
                  </a:cubicBezTo>
                  <a:cubicBezTo>
                    <a:pt x="13432" y="32412"/>
                    <a:pt x="26797" y="30179"/>
                    <a:pt x="40262" y="28386"/>
                  </a:cubicBezTo>
                  <a:cubicBezTo>
                    <a:pt x="69359" y="24462"/>
                    <a:pt x="97678" y="23074"/>
                    <a:pt x="126977" y="25240"/>
                  </a:cubicBezTo>
                  <a:cubicBezTo>
                    <a:pt x="155364" y="27337"/>
                    <a:pt x="183682" y="30416"/>
                    <a:pt x="212035" y="33089"/>
                  </a:cubicBezTo>
                  <a:cubicBezTo>
                    <a:pt x="237883" y="35525"/>
                    <a:pt x="263800" y="36067"/>
                    <a:pt x="289547" y="38096"/>
                  </a:cubicBezTo>
                  <a:cubicBezTo>
                    <a:pt x="290021" y="38130"/>
                    <a:pt x="290393" y="38164"/>
                    <a:pt x="290732" y="38198"/>
                  </a:cubicBezTo>
                  <a:cubicBezTo>
                    <a:pt x="290866" y="38164"/>
                    <a:pt x="290934" y="38164"/>
                    <a:pt x="291103" y="38096"/>
                  </a:cubicBezTo>
                  <a:cubicBezTo>
                    <a:pt x="293810" y="37454"/>
                    <a:pt x="296585" y="37014"/>
                    <a:pt x="299325" y="36337"/>
                  </a:cubicBezTo>
                  <a:cubicBezTo>
                    <a:pt x="304806" y="35018"/>
                    <a:pt x="310220" y="33394"/>
                    <a:pt x="315565" y="31634"/>
                  </a:cubicBezTo>
                  <a:cubicBezTo>
                    <a:pt x="326324" y="28048"/>
                    <a:pt x="336846" y="23717"/>
                    <a:pt x="347403" y="19556"/>
                  </a:cubicBezTo>
                  <a:cubicBezTo>
                    <a:pt x="372439" y="9676"/>
                    <a:pt x="396528" y="2876"/>
                    <a:pt x="423223" y="0"/>
                  </a:cubicBezTo>
                  <a:cubicBezTo>
                    <a:pt x="437433" y="35254"/>
                    <a:pt x="446771" y="72979"/>
                    <a:pt x="450426" y="112327"/>
                  </a:cubicBezTo>
                  <a:cubicBezTo>
                    <a:pt x="443659" y="115237"/>
                    <a:pt x="436384" y="117132"/>
                    <a:pt x="429076" y="117876"/>
                  </a:cubicBezTo>
                  <a:close/>
                </a:path>
              </a:pathLst>
            </a:custGeom>
            <a:solidFill>
              <a:srgbClr val="FF791F"/>
            </a:solidFill>
            <a:ln w="3383"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B6F6EDDB-F64C-405E-9036-D1711705BCEC}"/>
                </a:ext>
              </a:extLst>
            </p:cNvPr>
            <p:cNvSpPr/>
            <p:nvPr/>
          </p:nvSpPr>
          <p:spPr>
            <a:xfrm>
              <a:off x="11461565" y="6781570"/>
              <a:ext cx="406002" cy="125184"/>
            </a:xfrm>
            <a:custGeom>
              <a:avLst/>
              <a:gdLst>
                <a:gd name="connsiteX0" fmla="*/ 407356 w 406001"/>
                <a:gd name="connsiteY0" fmla="*/ 111887 h 125183"/>
                <a:gd name="connsiteX1" fmla="*/ 269247 w 406001"/>
                <a:gd name="connsiteY1" fmla="*/ 118011 h 125183"/>
                <a:gd name="connsiteX2" fmla="*/ 89625 w 406001"/>
                <a:gd name="connsiteY2" fmla="*/ 125793 h 125183"/>
                <a:gd name="connsiteX3" fmla="*/ 21654 w 406001"/>
                <a:gd name="connsiteY3" fmla="*/ 110805 h 125183"/>
                <a:gd name="connsiteX4" fmla="*/ 0 w 406001"/>
                <a:gd name="connsiteY4" fmla="*/ 0 h 125183"/>
                <a:gd name="connsiteX5" fmla="*/ 42123 w 406001"/>
                <a:gd name="connsiteY5" fmla="*/ 21180 h 125183"/>
                <a:gd name="connsiteX6" fmla="*/ 117876 w 406001"/>
                <a:gd name="connsiteY6" fmla="*/ 36642 h 125183"/>
                <a:gd name="connsiteX7" fmla="*/ 288228 w 406001"/>
                <a:gd name="connsiteY7" fmla="*/ 24597 h 125183"/>
                <a:gd name="connsiteX8" fmla="*/ 390946 w 406001"/>
                <a:gd name="connsiteY8" fmla="*/ 20537 h 125183"/>
                <a:gd name="connsiteX9" fmla="*/ 407356 w 406001"/>
                <a:gd name="connsiteY9" fmla="*/ 111887 h 12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6001" h="125183">
                  <a:moveTo>
                    <a:pt x="407356" y="111887"/>
                  </a:moveTo>
                  <a:cubicBezTo>
                    <a:pt x="361376" y="108369"/>
                    <a:pt x="315058" y="112903"/>
                    <a:pt x="269247" y="118011"/>
                  </a:cubicBezTo>
                  <a:cubicBezTo>
                    <a:pt x="209734" y="124643"/>
                    <a:pt x="149545" y="132661"/>
                    <a:pt x="89625" y="125793"/>
                  </a:cubicBezTo>
                  <a:cubicBezTo>
                    <a:pt x="65671" y="123053"/>
                    <a:pt x="43476" y="118587"/>
                    <a:pt x="21654" y="110805"/>
                  </a:cubicBezTo>
                  <a:cubicBezTo>
                    <a:pt x="9474" y="75821"/>
                    <a:pt x="2030" y="38638"/>
                    <a:pt x="0" y="0"/>
                  </a:cubicBezTo>
                  <a:cubicBezTo>
                    <a:pt x="14245" y="6598"/>
                    <a:pt x="28082" y="14312"/>
                    <a:pt x="42123" y="21180"/>
                  </a:cubicBezTo>
                  <a:cubicBezTo>
                    <a:pt x="62761" y="31330"/>
                    <a:pt x="92196" y="35525"/>
                    <a:pt x="117876" y="36642"/>
                  </a:cubicBezTo>
                  <a:cubicBezTo>
                    <a:pt x="174920" y="39111"/>
                    <a:pt x="231625" y="30518"/>
                    <a:pt x="288228" y="24597"/>
                  </a:cubicBezTo>
                  <a:cubicBezTo>
                    <a:pt x="322907" y="20943"/>
                    <a:pt x="356909" y="19319"/>
                    <a:pt x="390946" y="20537"/>
                  </a:cubicBezTo>
                  <a:cubicBezTo>
                    <a:pt x="398153" y="53254"/>
                    <a:pt x="403566" y="83603"/>
                    <a:pt x="407356" y="111887"/>
                  </a:cubicBezTo>
                  <a:close/>
                </a:path>
              </a:pathLst>
            </a:custGeom>
            <a:solidFill>
              <a:srgbClr val="EF6B11"/>
            </a:solidFill>
            <a:ln w="3383"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15A9FDB4-FEF9-4391-ABD9-7BE55BAE9D52}"/>
                </a:ext>
              </a:extLst>
            </p:cNvPr>
            <p:cNvSpPr/>
            <p:nvPr/>
          </p:nvSpPr>
          <p:spPr>
            <a:xfrm>
              <a:off x="11852511" y="6773213"/>
              <a:ext cx="412769" cy="135334"/>
            </a:xfrm>
            <a:custGeom>
              <a:avLst/>
              <a:gdLst>
                <a:gd name="connsiteX0" fmla="*/ 414765 w 412768"/>
                <a:gd name="connsiteY0" fmla="*/ 0 h 135333"/>
                <a:gd name="connsiteX1" fmla="*/ 397950 w 412768"/>
                <a:gd name="connsiteY1" fmla="*/ 103192 h 135333"/>
                <a:gd name="connsiteX2" fmla="*/ 234669 w 412768"/>
                <a:gd name="connsiteY2" fmla="*/ 135842 h 135333"/>
                <a:gd name="connsiteX3" fmla="*/ 48348 w 412768"/>
                <a:gd name="connsiteY3" fmla="*/ 124067 h 135333"/>
                <a:gd name="connsiteX4" fmla="*/ 16410 w 412768"/>
                <a:gd name="connsiteY4" fmla="*/ 120244 h 135333"/>
                <a:gd name="connsiteX5" fmla="*/ 0 w 412768"/>
                <a:gd name="connsiteY5" fmla="*/ 28894 h 135333"/>
                <a:gd name="connsiteX6" fmla="*/ 75686 w 412768"/>
                <a:gd name="connsiteY6" fmla="*/ 36506 h 135333"/>
                <a:gd name="connsiteX7" fmla="*/ 241131 w 412768"/>
                <a:gd name="connsiteY7" fmla="*/ 43781 h 135333"/>
                <a:gd name="connsiteX8" fmla="*/ 398592 w 412768"/>
                <a:gd name="connsiteY8" fmla="*/ 5041 h 135333"/>
                <a:gd name="connsiteX9" fmla="*/ 414765 w 412768"/>
                <a:gd name="connsiteY9" fmla="*/ 0 h 13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768" h="135333">
                  <a:moveTo>
                    <a:pt x="414765" y="0"/>
                  </a:moveTo>
                  <a:cubicBezTo>
                    <a:pt x="413648" y="35762"/>
                    <a:pt x="407863" y="70374"/>
                    <a:pt x="397950" y="103192"/>
                  </a:cubicBezTo>
                  <a:cubicBezTo>
                    <a:pt x="345474" y="121293"/>
                    <a:pt x="289547" y="129988"/>
                    <a:pt x="234669" y="135842"/>
                  </a:cubicBezTo>
                  <a:cubicBezTo>
                    <a:pt x="170995" y="142608"/>
                    <a:pt x="111042" y="134488"/>
                    <a:pt x="48348" y="124067"/>
                  </a:cubicBezTo>
                  <a:cubicBezTo>
                    <a:pt x="37725" y="122308"/>
                    <a:pt x="27067" y="121056"/>
                    <a:pt x="16410" y="120244"/>
                  </a:cubicBezTo>
                  <a:cubicBezTo>
                    <a:pt x="12620" y="91959"/>
                    <a:pt x="7207" y="61611"/>
                    <a:pt x="0" y="28894"/>
                  </a:cubicBezTo>
                  <a:cubicBezTo>
                    <a:pt x="25105" y="29740"/>
                    <a:pt x="50243" y="32176"/>
                    <a:pt x="75686" y="36506"/>
                  </a:cubicBezTo>
                  <a:cubicBezTo>
                    <a:pt x="131579" y="45980"/>
                    <a:pt x="184426" y="50344"/>
                    <a:pt x="241131" y="43781"/>
                  </a:cubicBezTo>
                  <a:cubicBezTo>
                    <a:pt x="293472" y="37724"/>
                    <a:pt x="350887" y="28319"/>
                    <a:pt x="398592" y="5041"/>
                  </a:cubicBezTo>
                  <a:cubicBezTo>
                    <a:pt x="403803" y="2470"/>
                    <a:pt x="409284" y="778"/>
                    <a:pt x="414765" y="0"/>
                  </a:cubicBezTo>
                  <a:close/>
                </a:path>
              </a:pathLst>
            </a:custGeom>
            <a:solidFill>
              <a:srgbClr val="FF791F"/>
            </a:solidFill>
            <a:ln w="3383"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8655E3A0-6544-4DB5-BAD1-C64E654A570C}"/>
                </a:ext>
              </a:extLst>
            </p:cNvPr>
            <p:cNvSpPr/>
            <p:nvPr/>
          </p:nvSpPr>
          <p:spPr>
            <a:xfrm>
              <a:off x="11518981" y="6968534"/>
              <a:ext cx="355252" cy="84584"/>
            </a:xfrm>
            <a:custGeom>
              <a:avLst/>
              <a:gdLst>
                <a:gd name="connsiteX0" fmla="*/ 356571 w 355251"/>
                <a:gd name="connsiteY0" fmla="*/ 22939 h 84583"/>
                <a:gd name="connsiteX1" fmla="*/ 352104 w 355251"/>
                <a:gd name="connsiteY1" fmla="*/ 83907 h 84583"/>
                <a:gd name="connsiteX2" fmla="*/ 163788 w 355251"/>
                <a:gd name="connsiteY2" fmla="*/ 80016 h 84583"/>
                <a:gd name="connsiteX3" fmla="*/ 70915 w 355251"/>
                <a:gd name="connsiteY3" fmla="*/ 63641 h 84583"/>
                <a:gd name="connsiteX4" fmla="*/ 45709 w 355251"/>
                <a:gd name="connsiteY4" fmla="*/ 61509 h 84583"/>
                <a:gd name="connsiteX5" fmla="*/ 0 w 355251"/>
                <a:gd name="connsiteY5" fmla="*/ 0 h 84583"/>
                <a:gd name="connsiteX6" fmla="*/ 85159 w 355251"/>
                <a:gd name="connsiteY6" fmla="*/ 4635 h 84583"/>
                <a:gd name="connsiteX7" fmla="*/ 173464 w 355251"/>
                <a:gd name="connsiteY7" fmla="*/ 20266 h 84583"/>
                <a:gd name="connsiteX8" fmla="*/ 356571 w 355251"/>
                <a:gd name="connsiteY8" fmla="*/ 22939 h 8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5251" h="84583">
                  <a:moveTo>
                    <a:pt x="356571" y="22939"/>
                  </a:moveTo>
                  <a:cubicBezTo>
                    <a:pt x="356368" y="44626"/>
                    <a:pt x="354845" y="64859"/>
                    <a:pt x="352104" y="83907"/>
                  </a:cubicBezTo>
                  <a:cubicBezTo>
                    <a:pt x="289276" y="85091"/>
                    <a:pt x="226312" y="87832"/>
                    <a:pt x="163788" y="80016"/>
                  </a:cubicBezTo>
                  <a:cubicBezTo>
                    <a:pt x="132525" y="76091"/>
                    <a:pt x="102109" y="67701"/>
                    <a:pt x="70915" y="63641"/>
                  </a:cubicBezTo>
                  <a:cubicBezTo>
                    <a:pt x="62524" y="62524"/>
                    <a:pt x="54134" y="61915"/>
                    <a:pt x="45709" y="61509"/>
                  </a:cubicBezTo>
                  <a:cubicBezTo>
                    <a:pt x="28589" y="42563"/>
                    <a:pt x="13262" y="21958"/>
                    <a:pt x="0" y="0"/>
                  </a:cubicBezTo>
                  <a:cubicBezTo>
                    <a:pt x="28318" y="2673"/>
                    <a:pt x="56873" y="541"/>
                    <a:pt x="85159" y="4635"/>
                  </a:cubicBezTo>
                  <a:cubicBezTo>
                    <a:pt x="114797" y="8898"/>
                    <a:pt x="143691" y="16951"/>
                    <a:pt x="173464" y="20266"/>
                  </a:cubicBezTo>
                  <a:cubicBezTo>
                    <a:pt x="234263" y="26965"/>
                    <a:pt x="295535" y="24022"/>
                    <a:pt x="356571" y="22939"/>
                  </a:cubicBezTo>
                  <a:close/>
                </a:path>
              </a:pathLst>
            </a:custGeom>
            <a:solidFill>
              <a:srgbClr val="EF6B11"/>
            </a:solidFill>
            <a:ln w="3383"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5F77EBFA-2828-4DA1-9440-BF073FD38F55}"/>
                </a:ext>
              </a:extLst>
            </p:cNvPr>
            <p:cNvSpPr/>
            <p:nvPr/>
          </p:nvSpPr>
          <p:spPr>
            <a:xfrm>
              <a:off x="11871086" y="6942854"/>
              <a:ext cx="351868" cy="111650"/>
            </a:xfrm>
            <a:custGeom>
              <a:avLst/>
              <a:gdLst>
                <a:gd name="connsiteX0" fmla="*/ 352714 w 351868"/>
                <a:gd name="connsiteY0" fmla="*/ 0 h 111650"/>
                <a:gd name="connsiteX1" fmla="*/ 308697 w 351868"/>
                <a:gd name="connsiteY1" fmla="*/ 68344 h 111650"/>
                <a:gd name="connsiteX2" fmla="*/ 282408 w 351868"/>
                <a:gd name="connsiteY2" fmla="*/ 72539 h 111650"/>
                <a:gd name="connsiteX3" fmla="*/ 232842 w 351868"/>
                <a:gd name="connsiteY3" fmla="*/ 80456 h 111650"/>
                <a:gd name="connsiteX4" fmla="*/ 192547 w 351868"/>
                <a:gd name="connsiteY4" fmla="*/ 89117 h 111650"/>
                <a:gd name="connsiteX5" fmla="*/ 154924 w 351868"/>
                <a:gd name="connsiteY5" fmla="*/ 110636 h 111650"/>
                <a:gd name="connsiteX6" fmla="*/ 107692 w 351868"/>
                <a:gd name="connsiteY6" fmla="*/ 111414 h 111650"/>
                <a:gd name="connsiteX7" fmla="*/ 9981 w 351868"/>
                <a:gd name="connsiteY7" fmla="*/ 109417 h 111650"/>
                <a:gd name="connsiteX8" fmla="*/ 0 w 351868"/>
                <a:gd name="connsiteY8" fmla="*/ 109586 h 111650"/>
                <a:gd name="connsiteX9" fmla="*/ 4466 w 351868"/>
                <a:gd name="connsiteY9" fmla="*/ 48619 h 111650"/>
                <a:gd name="connsiteX10" fmla="*/ 9981 w 351868"/>
                <a:gd name="connsiteY10" fmla="*/ 48517 h 111650"/>
                <a:gd name="connsiteX11" fmla="*/ 104444 w 351868"/>
                <a:gd name="connsiteY11" fmla="*/ 50277 h 111650"/>
                <a:gd name="connsiteX12" fmla="*/ 141763 w 351868"/>
                <a:gd name="connsiteY12" fmla="*/ 50547 h 111650"/>
                <a:gd name="connsiteX13" fmla="*/ 159390 w 351868"/>
                <a:gd name="connsiteY13" fmla="*/ 37826 h 111650"/>
                <a:gd name="connsiteX14" fmla="*/ 181753 w 351868"/>
                <a:gd name="connsiteY14" fmla="*/ 28285 h 111650"/>
                <a:gd name="connsiteX15" fmla="*/ 269552 w 351868"/>
                <a:gd name="connsiteY15" fmla="*/ 13297 h 111650"/>
                <a:gd name="connsiteX16" fmla="*/ 352714 w 351868"/>
                <a:gd name="connsiteY16" fmla="*/ 0 h 1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1868" h="111650">
                  <a:moveTo>
                    <a:pt x="352714" y="0"/>
                  </a:moveTo>
                  <a:cubicBezTo>
                    <a:pt x="340331" y="24326"/>
                    <a:pt x="325580" y="47198"/>
                    <a:pt x="308697" y="68344"/>
                  </a:cubicBezTo>
                  <a:cubicBezTo>
                    <a:pt x="299934" y="69731"/>
                    <a:pt x="291171" y="71152"/>
                    <a:pt x="282408" y="72539"/>
                  </a:cubicBezTo>
                  <a:cubicBezTo>
                    <a:pt x="265898" y="75178"/>
                    <a:pt x="249353" y="77817"/>
                    <a:pt x="232842" y="80456"/>
                  </a:cubicBezTo>
                  <a:cubicBezTo>
                    <a:pt x="219816" y="82554"/>
                    <a:pt x="204490" y="83196"/>
                    <a:pt x="192547" y="89117"/>
                  </a:cubicBezTo>
                  <a:cubicBezTo>
                    <a:pt x="179148" y="95783"/>
                    <a:pt x="170047" y="106542"/>
                    <a:pt x="154924" y="110636"/>
                  </a:cubicBezTo>
                  <a:cubicBezTo>
                    <a:pt x="139361" y="114831"/>
                    <a:pt x="123424" y="112598"/>
                    <a:pt x="107692" y="111414"/>
                  </a:cubicBezTo>
                  <a:cubicBezTo>
                    <a:pt x="75178" y="108978"/>
                    <a:pt x="42529" y="108876"/>
                    <a:pt x="9981" y="109417"/>
                  </a:cubicBezTo>
                  <a:cubicBezTo>
                    <a:pt x="6665" y="109485"/>
                    <a:pt x="3316" y="109519"/>
                    <a:pt x="0" y="109586"/>
                  </a:cubicBezTo>
                  <a:cubicBezTo>
                    <a:pt x="2741" y="90538"/>
                    <a:pt x="4263" y="70306"/>
                    <a:pt x="4466" y="48619"/>
                  </a:cubicBezTo>
                  <a:cubicBezTo>
                    <a:pt x="6293" y="48585"/>
                    <a:pt x="8154" y="48551"/>
                    <a:pt x="9981" y="48517"/>
                  </a:cubicBezTo>
                  <a:cubicBezTo>
                    <a:pt x="41446" y="48010"/>
                    <a:pt x="73013" y="48044"/>
                    <a:pt x="104444" y="50277"/>
                  </a:cubicBezTo>
                  <a:cubicBezTo>
                    <a:pt x="115981" y="51088"/>
                    <a:pt x="130801" y="55284"/>
                    <a:pt x="141763" y="50547"/>
                  </a:cubicBezTo>
                  <a:cubicBezTo>
                    <a:pt x="148225" y="47739"/>
                    <a:pt x="153367" y="41446"/>
                    <a:pt x="159390" y="37826"/>
                  </a:cubicBezTo>
                  <a:cubicBezTo>
                    <a:pt x="166258" y="33766"/>
                    <a:pt x="174107" y="30619"/>
                    <a:pt x="181753" y="28285"/>
                  </a:cubicBezTo>
                  <a:cubicBezTo>
                    <a:pt x="209666" y="19826"/>
                    <a:pt x="240726" y="17898"/>
                    <a:pt x="269552" y="13297"/>
                  </a:cubicBezTo>
                  <a:lnTo>
                    <a:pt x="352714" y="0"/>
                  </a:lnTo>
                  <a:close/>
                </a:path>
              </a:pathLst>
            </a:custGeom>
            <a:solidFill>
              <a:srgbClr val="FF791F"/>
            </a:solidFill>
            <a:ln w="3383"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B27E9F3F-FD56-4D58-AE53-21FF1894BAEC}"/>
                </a:ext>
              </a:extLst>
            </p:cNvPr>
            <p:cNvSpPr/>
            <p:nvPr/>
          </p:nvSpPr>
          <p:spPr>
            <a:xfrm>
              <a:off x="11644131" y="7077983"/>
              <a:ext cx="219918" cy="64284"/>
            </a:xfrm>
            <a:custGeom>
              <a:avLst/>
              <a:gdLst>
                <a:gd name="connsiteX0" fmla="*/ 221169 w 219917"/>
                <a:gd name="connsiteY0" fmla="*/ 5924 h 64283"/>
                <a:gd name="connsiteX1" fmla="*/ 202256 w 219917"/>
                <a:gd name="connsiteY1" fmla="*/ 64253 h 64283"/>
                <a:gd name="connsiteX2" fmla="*/ 191159 w 219917"/>
                <a:gd name="connsiteY2" fmla="*/ 62899 h 64283"/>
                <a:gd name="connsiteX3" fmla="*/ 93177 w 219917"/>
                <a:gd name="connsiteY3" fmla="*/ 64963 h 64283"/>
                <a:gd name="connsiteX4" fmla="*/ 0 w 219917"/>
                <a:gd name="connsiteY4" fmla="*/ 19998 h 64283"/>
                <a:gd name="connsiteX5" fmla="*/ 10218 w 219917"/>
                <a:gd name="connsiteY5" fmla="*/ 15600 h 64283"/>
                <a:gd name="connsiteX6" fmla="*/ 191159 w 219917"/>
                <a:gd name="connsiteY6" fmla="*/ 1999 h 64283"/>
                <a:gd name="connsiteX7" fmla="*/ 221169 w 219917"/>
                <a:gd name="connsiteY7" fmla="*/ 5924 h 64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917" h="64283">
                  <a:moveTo>
                    <a:pt x="221169" y="5924"/>
                  </a:moveTo>
                  <a:cubicBezTo>
                    <a:pt x="216433" y="26664"/>
                    <a:pt x="210072" y="45982"/>
                    <a:pt x="202256" y="64253"/>
                  </a:cubicBezTo>
                  <a:cubicBezTo>
                    <a:pt x="198569" y="63745"/>
                    <a:pt x="194880" y="63305"/>
                    <a:pt x="191159" y="62899"/>
                  </a:cubicBezTo>
                  <a:cubicBezTo>
                    <a:pt x="157867" y="59245"/>
                    <a:pt x="125522" y="61140"/>
                    <a:pt x="93177" y="64963"/>
                  </a:cubicBezTo>
                  <a:cubicBezTo>
                    <a:pt x="59987" y="54001"/>
                    <a:pt x="28725" y="38810"/>
                    <a:pt x="0" y="19998"/>
                  </a:cubicBezTo>
                  <a:cubicBezTo>
                    <a:pt x="2943" y="17732"/>
                    <a:pt x="6394" y="16175"/>
                    <a:pt x="10218" y="15600"/>
                  </a:cubicBezTo>
                  <a:cubicBezTo>
                    <a:pt x="70678" y="6871"/>
                    <a:pt x="129886" y="-4700"/>
                    <a:pt x="191159" y="1999"/>
                  </a:cubicBezTo>
                  <a:cubicBezTo>
                    <a:pt x="201208" y="3082"/>
                    <a:pt x="211188" y="4401"/>
                    <a:pt x="221169" y="5924"/>
                  </a:cubicBezTo>
                  <a:close/>
                </a:path>
              </a:pathLst>
            </a:custGeom>
            <a:solidFill>
              <a:srgbClr val="EF6B11"/>
            </a:solidFill>
            <a:ln w="3383"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C95F2DE1-B882-43EC-B459-6F517B001B24}"/>
                </a:ext>
              </a:extLst>
            </p:cNvPr>
            <p:cNvSpPr/>
            <p:nvPr/>
          </p:nvSpPr>
          <p:spPr>
            <a:xfrm>
              <a:off x="11846387" y="7083906"/>
              <a:ext cx="182701" cy="71050"/>
            </a:xfrm>
            <a:custGeom>
              <a:avLst/>
              <a:gdLst>
                <a:gd name="connsiteX0" fmla="*/ 183446 w 182700"/>
                <a:gd name="connsiteY0" fmla="*/ 43984 h 71050"/>
                <a:gd name="connsiteX1" fmla="*/ 83637 w 182700"/>
                <a:gd name="connsiteY1" fmla="*/ 74095 h 71050"/>
                <a:gd name="connsiteX2" fmla="*/ 0 w 182700"/>
                <a:gd name="connsiteY2" fmla="*/ 58329 h 71050"/>
                <a:gd name="connsiteX3" fmla="*/ 18913 w 182700"/>
                <a:gd name="connsiteY3" fmla="*/ 0 h 71050"/>
                <a:gd name="connsiteX4" fmla="*/ 165852 w 182700"/>
                <a:gd name="connsiteY4" fmla="*/ 31702 h 71050"/>
                <a:gd name="connsiteX5" fmla="*/ 183446 w 182700"/>
                <a:gd name="connsiteY5" fmla="*/ 43984 h 7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2700" h="71050">
                  <a:moveTo>
                    <a:pt x="183446" y="43984"/>
                  </a:moveTo>
                  <a:cubicBezTo>
                    <a:pt x="152116" y="58126"/>
                    <a:pt x="118620" y="68377"/>
                    <a:pt x="83637" y="74095"/>
                  </a:cubicBezTo>
                  <a:cubicBezTo>
                    <a:pt x="55961" y="67633"/>
                    <a:pt x="28116" y="61983"/>
                    <a:pt x="0" y="58329"/>
                  </a:cubicBezTo>
                  <a:cubicBezTo>
                    <a:pt x="7816" y="40059"/>
                    <a:pt x="14177" y="20740"/>
                    <a:pt x="18913" y="0"/>
                  </a:cubicBezTo>
                  <a:cubicBezTo>
                    <a:pt x="68513" y="7443"/>
                    <a:pt x="117200" y="19387"/>
                    <a:pt x="165852" y="31702"/>
                  </a:cubicBezTo>
                  <a:cubicBezTo>
                    <a:pt x="174209" y="33833"/>
                    <a:pt x="179961" y="38333"/>
                    <a:pt x="183446" y="43984"/>
                  </a:cubicBezTo>
                  <a:close/>
                </a:path>
              </a:pathLst>
            </a:custGeom>
            <a:solidFill>
              <a:srgbClr val="FF791F"/>
            </a:solidFill>
            <a:ln w="3383" cap="flat">
              <a:noFill/>
              <a:prstDash val="solid"/>
              <a:miter/>
            </a:ln>
          </p:spPr>
          <p:txBody>
            <a:bodyPr rtlCol="0" anchor="ctr"/>
            <a:lstStyle/>
            <a:p>
              <a:endParaRPr lang="en-US"/>
            </a:p>
          </p:txBody>
        </p:sp>
      </p:grpSp>
      <p:grpSp>
        <p:nvGrpSpPr>
          <p:cNvPr id="84" name="Group 83">
            <a:extLst>
              <a:ext uri="{FF2B5EF4-FFF2-40B4-BE49-F238E27FC236}">
                <a16:creationId xmlns:a16="http://schemas.microsoft.com/office/drawing/2014/main" id="{A7E39137-B9F2-4898-85AE-C9E16E1627A3}"/>
              </a:ext>
            </a:extLst>
          </p:cNvPr>
          <p:cNvGrpSpPr/>
          <p:nvPr/>
        </p:nvGrpSpPr>
        <p:grpSpPr>
          <a:xfrm>
            <a:off x="14206878" y="4098089"/>
            <a:ext cx="2924403" cy="2922729"/>
            <a:chOff x="10740405" y="5163788"/>
            <a:chExt cx="717681" cy="717270"/>
          </a:xfrm>
          <a:effectLst>
            <a:outerShdw blurRad="1270000" sx="102000" sy="102000" algn="ctr" rotWithShape="0">
              <a:schemeClr val="accent4">
                <a:lumMod val="75000"/>
              </a:schemeClr>
            </a:outerShdw>
          </a:effectLst>
        </p:grpSpPr>
        <p:sp>
          <p:nvSpPr>
            <p:cNvPr id="85" name="Freeform: Shape 84">
              <a:extLst>
                <a:ext uri="{FF2B5EF4-FFF2-40B4-BE49-F238E27FC236}">
                  <a16:creationId xmlns:a16="http://schemas.microsoft.com/office/drawing/2014/main" id="{297BF754-E62E-4180-8736-C3098C1DD284}"/>
                </a:ext>
              </a:extLst>
            </p:cNvPr>
            <p:cNvSpPr/>
            <p:nvPr/>
          </p:nvSpPr>
          <p:spPr>
            <a:xfrm>
              <a:off x="10967500" y="5165006"/>
              <a:ext cx="490586" cy="710503"/>
            </a:xfrm>
            <a:custGeom>
              <a:avLst/>
              <a:gdLst>
                <a:gd name="connsiteX0" fmla="*/ 492983 w 490585"/>
                <a:gd name="connsiteY0" fmla="*/ 358838 h 710503"/>
                <a:gd name="connsiteX1" fmla="*/ 196770 w 490585"/>
                <a:gd name="connsiteY1" fmla="*/ 713244 h 710503"/>
                <a:gd name="connsiteX2" fmla="*/ 73075 w 490585"/>
                <a:gd name="connsiteY2" fmla="*/ 587857 h 710503"/>
                <a:gd name="connsiteX3" fmla="*/ 259667 w 490585"/>
                <a:gd name="connsiteY3" fmla="*/ 394735 h 710503"/>
                <a:gd name="connsiteX4" fmla="*/ 9772 w 490585"/>
                <a:gd name="connsiteY4" fmla="*/ 212982 h 710503"/>
                <a:gd name="connsiteX5" fmla="*/ 162362 w 490585"/>
                <a:gd name="connsiteY5" fmla="*/ 0 h 710503"/>
                <a:gd name="connsiteX6" fmla="*/ 492983 w 490585"/>
                <a:gd name="connsiteY6" fmla="*/ 358838 h 71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0585" h="710503">
                  <a:moveTo>
                    <a:pt x="492983" y="358838"/>
                  </a:moveTo>
                  <a:cubicBezTo>
                    <a:pt x="492983" y="535889"/>
                    <a:pt x="365193" y="683132"/>
                    <a:pt x="196770" y="713244"/>
                  </a:cubicBezTo>
                  <a:cubicBezTo>
                    <a:pt x="196770" y="713244"/>
                    <a:pt x="55211" y="651159"/>
                    <a:pt x="73075" y="587857"/>
                  </a:cubicBezTo>
                  <a:cubicBezTo>
                    <a:pt x="90905" y="524554"/>
                    <a:pt x="274282" y="479116"/>
                    <a:pt x="259667" y="394735"/>
                  </a:cubicBezTo>
                  <a:cubicBezTo>
                    <a:pt x="245084" y="310355"/>
                    <a:pt x="66579" y="289242"/>
                    <a:pt x="9772" y="212982"/>
                  </a:cubicBezTo>
                  <a:cubicBezTo>
                    <a:pt x="-47034" y="136721"/>
                    <a:pt x="162362" y="0"/>
                    <a:pt x="162362" y="0"/>
                  </a:cubicBezTo>
                  <a:cubicBezTo>
                    <a:pt x="347465" y="14954"/>
                    <a:pt x="492983" y="169912"/>
                    <a:pt x="492983" y="358838"/>
                  </a:cubicBezTo>
                  <a:close/>
                </a:path>
              </a:pathLst>
            </a:custGeom>
            <a:solidFill>
              <a:srgbClr val="8648FF"/>
            </a:solidFill>
            <a:ln w="3383"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39B4614D-1BD2-4A80-A959-298AA2731612}"/>
                </a:ext>
              </a:extLst>
            </p:cNvPr>
            <p:cNvSpPr/>
            <p:nvPr/>
          </p:nvSpPr>
          <p:spPr>
            <a:xfrm>
              <a:off x="10740405" y="5163788"/>
              <a:ext cx="487202" cy="717270"/>
            </a:xfrm>
            <a:custGeom>
              <a:avLst/>
              <a:gdLst>
                <a:gd name="connsiteX0" fmla="*/ 300171 w 487202"/>
                <a:gd name="connsiteY0" fmla="*/ 589075 h 717269"/>
                <a:gd name="connsiteX1" fmla="*/ 423866 w 487202"/>
                <a:gd name="connsiteY1" fmla="*/ 714462 h 717269"/>
                <a:gd name="connsiteX2" fmla="*/ 360022 w 487202"/>
                <a:gd name="connsiteY2" fmla="*/ 720112 h 717269"/>
                <a:gd name="connsiteX3" fmla="*/ 0 w 487202"/>
                <a:gd name="connsiteY3" fmla="*/ 360056 h 717269"/>
                <a:gd name="connsiteX4" fmla="*/ 360022 w 487202"/>
                <a:gd name="connsiteY4" fmla="*/ 0 h 717269"/>
                <a:gd name="connsiteX5" fmla="*/ 389458 w 487202"/>
                <a:gd name="connsiteY5" fmla="*/ 1218 h 717269"/>
                <a:gd name="connsiteX6" fmla="*/ 236868 w 487202"/>
                <a:gd name="connsiteY6" fmla="*/ 214200 h 717269"/>
                <a:gd name="connsiteX7" fmla="*/ 486763 w 487202"/>
                <a:gd name="connsiteY7" fmla="*/ 395953 h 717269"/>
                <a:gd name="connsiteX8" fmla="*/ 300171 w 487202"/>
                <a:gd name="connsiteY8" fmla="*/ 589075 h 7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7202" h="717269">
                  <a:moveTo>
                    <a:pt x="300171" y="589075"/>
                  </a:moveTo>
                  <a:cubicBezTo>
                    <a:pt x="282306" y="652377"/>
                    <a:pt x="423866" y="714462"/>
                    <a:pt x="423866" y="714462"/>
                  </a:cubicBezTo>
                  <a:cubicBezTo>
                    <a:pt x="403160" y="718183"/>
                    <a:pt x="381811" y="720112"/>
                    <a:pt x="360022" y="720112"/>
                  </a:cubicBezTo>
                  <a:cubicBezTo>
                    <a:pt x="161182" y="720112"/>
                    <a:pt x="0" y="558895"/>
                    <a:pt x="0" y="360056"/>
                  </a:cubicBezTo>
                  <a:cubicBezTo>
                    <a:pt x="0" y="161217"/>
                    <a:pt x="161182" y="0"/>
                    <a:pt x="360022" y="0"/>
                  </a:cubicBezTo>
                  <a:cubicBezTo>
                    <a:pt x="369936" y="0"/>
                    <a:pt x="379747" y="406"/>
                    <a:pt x="389458" y="1218"/>
                  </a:cubicBezTo>
                  <a:cubicBezTo>
                    <a:pt x="389458" y="1218"/>
                    <a:pt x="180062" y="137939"/>
                    <a:pt x="236868" y="214200"/>
                  </a:cubicBezTo>
                  <a:cubicBezTo>
                    <a:pt x="293675" y="290460"/>
                    <a:pt x="472180" y="311573"/>
                    <a:pt x="486763" y="395953"/>
                  </a:cubicBezTo>
                  <a:cubicBezTo>
                    <a:pt x="501378" y="480334"/>
                    <a:pt x="318001" y="525772"/>
                    <a:pt x="300171" y="589075"/>
                  </a:cubicBezTo>
                  <a:close/>
                </a:path>
              </a:pathLst>
            </a:custGeom>
            <a:solidFill>
              <a:srgbClr val="751DFF"/>
            </a:solidFill>
            <a:ln w="3383"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3BA2D8F2-842F-4E75-8701-142F9F015C65}"/>
                </a:ext>
              </a:extLst>
            </p:cNvPr>
            <p:cNvSpPr/>
            <p:nvPr/>
          </p:nvSpPr>
          <p:spPr>
            <a:xfrm>
              <a:off x="10797109" y="5364489"/>
              <a:ext cx="135334" cy="135334"/>
            </a:xfrm>
            <a:custGeom>
              <a:avLst/>
              <a:gdLst>
                <a:gd name="connsiteX0" fmla="*/ 136552 w 135333"/>
                <a:gd name="connsiteY0" fmla="*/ 68276 h 135333"/>
                <a:gd name="connsiteX1" fmla="*/ 68277 w 135333"/>
                <a:gd name="connsiteY1" fmla="*/ 136552 h 135333"/>
                <a:gd name="connsiteX2" fmla="*/ 1 w 135333"/>
                <a:gd name="connsiteY2" fmla="*/ 68276 h 135333"/>
                <a:gd name="connsiteX3" fmla="*/ 68277 w 135333"/>
                <a:gd name="connsiteY3" fmla="*/ 0 h 135333"/>
                <a:gd name="connsiteX4" fmla="*/ 136552 w 135333"/>
                <a:gd name="connsiteY4" fmla="*/ 68276 h 135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333" h="135333">
                  <a:moveTo>
                    <a:pt x="136552" y="68276"/>
                  </a:moveTo>
                  <a:cubicBezTo>
                    <a:pt x="136552" y="105984"/>
                    <a:pt x="105984" y="136552"/>
                    <a:pt x="68277" y="136552"/>
                  </a:cubicBezTo>
                  <a:cubicBezTo>
                    <a:pt x="30569" y="136552"/>
                    <a:pt x="1" y="105984"/>
                    <a:pt x="1" y="68276"/>
                  </a:cubicBezTo>
                  <a:cubicBezTo>
                    <a:pt x="1" y="30568"/>
                    <a:pt x="30569" y="0"/>
                    <a:pt x="68277" y="0"/>
                  </a:cubicBezTo>
                  <a:cubicBezTo>
                    <a:pt x="105984" y="0"/>
                    <a:pt x="136552" y="30568"/>
                    <a:pt x="136552" y="68276"/>
                  </a:cubicBezTo>
                  <a:close/>
                </a:path>
              </a:pathLst>
            </a:custGeom>
            <a:solidFill>
              <a:srgbClr val="8648FF"/>
            </a:solidFill>
            <a:ln w="3383"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5A87E288-D337-495B-9FD4-158EECF20F51}"/>
                </a:ext>
              </a:extLst>
            </p:cNvPr>
            <p:cNvSpPr/>
            <p:nvPr/>
          </p:nvSpPr>
          <p:spPr>
            <a:xfrm>
              <a:off x="10950443" y="5471166"/>
              <a:ext cx="206384" cy="206384"/>
            </a:xfrm>
            <a:custGeom>
              <a:avLst/>
              <a:gdLst>
                <a:gd name="connsiteX0" fmla="*/ 207670 w 206384"/>
                <a:gd name="connsiteY0" fmla="*/ 103835 h 206384"/>
                <a:gd name="connsiteX1" fmla="*/ 103835 w 206384"/>
                <a:gd name="connsiteY1" fmla="*/ 207670 h 206384"/>
                <a:gd name="connsiteX2" fmla="*/ 0 w 206384"/>
                <a:gd name="connsiteY2" fmla="*/ 103835 h 206384"/>
                <a:gd name="connsiteX3" fmla="*/ 103835 w 206384"/>
                <a:gd name="connsiteY3" fmla="*/ 0 h 206384"/>
                <a:gd name="connsiteX4" fmla="*/ 207670 w 206384"/>
                <a:gd name="connsiteY4" fmla="*/ 103835 h 206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384" h="206384">
                  <a:moveTo>
                    <a:pt x="207670" y="103835"/>
                  </a:moveTo>
                  <a:cubicBezTo>
                    <a:pt x="207670" y="161181"/>
                    <a:pt x="161181" y="207670"/>
                    <a:pt x="103835" y="207670"/>
                  </a:cubicBezTo>
                  <a:cubicBezTo>
                    <a:pt x="46488" y="207670"/>
                    <a:pt x="0" y="161181"/>
                    <a:pt x="0" y="103835"/>
                  </a:cubicBezTo>
                  <a:cubicBezTo>
                    <a:pt x="0" y="46488"/>
                    <a:pt x="46489" y="0"/>
                    <a:pt x="103835" y="0"/>
                  </a:cubicBezTo>
                  <a:cubicBezTo>
                    <a:pt x="161182" y="0"/>
                    <a:pt x="207670" y="46488"/>
                    <a:pt x="207670" y="103835"/>
                  </a:cubicBezTo>
                  <a:close/>
                </a:path>
              </a:pathLst>
            </a:custGeom>
            <a:solidFill>
              <a:srgbClr val="8648FF"/>
            </a:solidFill>
            <a:ln w="3383"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3C79E644-C172-4D4C-987B-20FC4C2ABA51}"/>
                </a:ext>
              </a:extLst>
            </p:cNvPr>
            <p:cNvSpPr/>
            <p:nvPr/>
          </p:nvSpPr>
          <p:spPr>
            <a:xfrm>
              <a:off x="11246790" y="5407423"/>
              <a:ext cx="108267" cy="108267"/>
            </a:xfrm>
            <a:custGeom>
              <a:avLst/>
              <a:gdLst>
                <a:gd name="connsiteX0" fmla="*/ 110838 w 108267"/>
                <a:gd name="connsiteY0" fmla="*/ 55419 h 108267"/>
                <a:gd name="connsiteX1" fmla="*/ 55419 w 108267"/>
                <a:gd name="connsiteY1" fmla="*/ 110839 h 108267"/>
                <a:gd name="connsiteX2" fmla="*/ 1 w 108267"/>
                <a:gd name="connsiteY2" fmla="*/ 55419 h 108267"/>
                <a:gd name="connsiteX3" fmla="*/ 55419 w 108267"/>
                <a:gd name="connsiteY3" fmla="*/ 0 h 108267"/>
                <a:gd name="connsiteX4" fmla="*/ 110838 w 108267"/>
                <a:gd name="connsiteY4" fmla="*/ 55419 h 108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67" h="108267">
                  <a:moveTo>
                    <a:pt x="110838" y="55419"/>
                  </a:moveTo>
                  <a:cubicBezTo>
                    <a:pt x="110838" y="86026"/>
                    <a:pt x="86026" y="110839"/>
                    <a:pt x="55419" y="110839"/>
                  </a:cubicBezTo>
                  <a:cubicBezTo>
                    <a:pt x="24812" y="110839"/>
                    <a:pt x="1" y="86026"/>
                    <a:pt x="1" y="55419"/>
                  </a:cubicBezTo>
                  <a:cubicBezTo>
                    <a:pt x="1" y="24812"/>
                    <a:pt x="24812" y="0"/>
                    <a:pt x="55419" y="0"/>
                  </a:cubicBezTo>
                  <a:cubicBezTo>
                    <a:pt x="86026" y="0"/>
                    <a:pt x="110838" y="24812"/>
                    <a:pt x="110838" y="55419"/>
                  </a:cubicBezTo>
                  <a:close/>
                </a:path>
              </a:pathLst>
            </a:custGeom>
            <a:solidFill>
              <a:srgbClr val="751DFF"/>
            </a:solidFill>
            <a:ln w="3383"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2AA5962A-8FEE-4488-9BF4-C2B6DD038D29}"/>
                </a:ext>
              </a:extLst>
            </p:cNvPr>
            <p:cNvSpPr/>
            <p:nvPr/>
          </p:nvSpPr>
          <p:spPr>
            <a:xfrm>
              <a:off x="11133414" y="5726676"/>
              <a:ext cx="77817" cy="77817"/>
            </a:xfrm>
            <a:custGeom>
              <a:avLst/>
              <a:gdLst>
                <a:gd name="connsiteX0" fmla="*/ 78359 w 77817"/>
                <a:gd name="connsiteY0" fmla="*/ 39179 h 77817"/>
                <a:gd name="connsiteX1" fmla="*/ 39179 w 77817"/>
                <a:gd name="connsiteY1" fmla="*/ 78358 h 77817"/>
                <a:gd name="connsiteX2" fmla="*/ 0 w 77817"/>
                <a:gd name="connsiteY2" fmla="*/ 39179 h 77817"/>
                <a:gd name="connsiteX3" fmla="*/ 39179 w 77817"/>
                <a:gd name="connsiteY3" fmla="*/ 0 h 77817"/>
                <a:gd name="connsiteX4" fmla="*/ 78359 w 77817"/>
                <a:gd name="connsiteY4" fmla="*/ 39179 h 7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17" h="77817">
                  <a:moveTo>
                    <a:pt x="78359" y="39179"/>
                  </a:moveTo>
                  <a:cubicBezTo>
                    <a:pt x="78359" y="60817"/>
                    <a:pt x="60817" y="78358"/>
                    <a:pt x="39179" y="78358"/>
                  </a:cubicBezTo>
                  <a:cubicBezTo>
                    <a:pt x="17541" y="78358"/>
                    <a:pt x="0" y="60817"/>
                    <a:pt x="0" y="39179"/>
                  </a:cubicBezTo>
                  <a:cubicBezTo>
                    <a:pt x="0" y="17541"/>
                    <a:pt x="17541" y="0"/>
                    <a:pt x="39179" y="0"/>
                  </a:cubicBezTo>
                  <a:cubicBezTo>
                    <a:pt x="60817" y="0"/>
                    <a:pt x="78359" y="17541"/>
                    <a:pt x="78359" y="39179"/>
                  </a:cubicBezTo>
                  <a:close/>
                </a:path>
              </a:pathLst>
            </a:custGeom>
            <a:solidFill>
              <a:srgbClr val="751DFF"/>
            </a:solidFill>
            <a:ln w="3383" cap="flat">
              <a:noFill/>
              <a:prstDash val="solid"/>
              <a:miter/>
            </a:ln>
          </p:spPr>
          <p:txBody>
            <a:bodyPr rtlCol="0" anchor="ctr"/>
            <a:lstStyle/>
            <a:p>
              <a:endParaRPr lang="en-US"/>
            </a:p>
          </p:txBody>
        </p:sp>
      </p:grpSp>
      <p:grpSp>
        <p:nvGrpSpPr>
          <p:cNvPr id="91" name="Group 90">
            <a:extLst>
              <a:ext uri="{FF2B5EF4-FFF2-40B4-BE49-F238E27FC236}">
                <a16:creationId xmlns:a16="http://schemas.microsoft.com/office/drawing/2014/main" id="{1DCF370C-B0AB-48ED-966F-0A70DDF5A20A}"/>
              </a:ext>
            </a:extLst>
          </p:cNvPr>
          <p:cNvGrpSpPr/>
          <p:nvPr/>
        </p:nvGrpSpPr>
        <p:grpSpPr>
          <a:xfrm>
            <a:off x="1573990" y="1925852"/>
            <a:ext cx="21690231" cy="9838702"/>
            <a:chOff x="419264" y="5162164"/>
            <a:chExt cx="5777642" cy="2620742"/>
          </a:xfrm>
        </p:grpSpPr>
        <p:sp>
          <p:nvSpPr>
            <p:cNvPr id="92" name="Freeform: Shape 91">
              <a:extLst>
                <a:ext uri="{FF2B5EF4-FFF2-40B4-BE49-F238E27FC236}">
                  <a16:creationId xmlns:a16="http://schemas.microsoft.com/office/drawing/2014/main" id="{45724CE9-A9D1-415F-AA03-B475CFC4C203}"/>
                </a:ext>
              </a:extLst>
            </p:cNvPr>
            <p:cNvSpPr/>
            <p:nvPr/>
          </p:nvSpPr>
          <p:spPr>
            <a:xfrm>
              <a:off x="918950" y="5648013"/>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F6AFB5E7-0154-4944-B4D5-8F1174C8E0FC}"/>
                </a:ext>
              </a:extLst>
            </p:cNvPr>
            <p:cNvSpPr/>
            <p:nvPr/>
          </p:nvSpPr>
          <p:spPr>
            <a:xfrm>
              <a:off x="3419109" y="5888197"/>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B4A24422-E2A2-45C3-A9B8-9D753886F37A}"/>
                </a:ext>
              </a:extLst>
            </p:cNvPr>
            <p:cNvSpPr/>
            <p:nvPr/>
          </p:nvSpPr>
          <p:spPr>
            <a:xfrm>
              <a:off x="5597208" y="6223825"/>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A6203344-6503-415A-BBB2-A614F0426882}"/>
                </a:ext>
              </a:extLst>
            </p:cNvPr>
            <p:cNvSpPr/>
            <p:nvPr/>
          </p:nvSpPr>
          <p:spPr>
            <a:xfrm>
              <a:off x="4249045" y="5913505"/>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EA1149"/>
            </a:solidFill>
            <a:ln w="3383"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43429CBA-B297-4FD5-BE71-CBD5CF3F0790}"/>
                </a:ext>
              </a:extLst>
            </p:cNvPr>
            <p:cNvSpPr/>
            <p:nvPr/>
          </p:nvSpPr>
          <p:spPr>
            <a:xfrm>
              <a:off x="2076123" y="5841033"/>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0A7F5B04-784E-4695-A44E-500C38AE8BD8}"/>
                </a:ext>
              </a:extLst>
            </p:cNvPr>
            <p:cNvSpPr/>
            <p:nvPr/>
          </p:nvSpPr>
          <p:spPr>
            <a:xfrm>
              <a:off x="487201" y="7143588"/>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403010EF-DA9F-4CB9-B84B-2B3A9C21906C}"/>
                </a:ext>
              </a:extLst>
            </p:cNvPr>
            <p:cNvSpPr/>
            <p:nvPr/>
          </p:nvSpPr>
          <p:spPr>
            <a:xfrm>
              <a:off x="3866591" y="5297735"/>
              <a:ext cx="47367" cy="47367"/>
            </a:xfrm>
            <a:custGeom>
              <a:avLst/>
              <a:gdLst>
                <a:gd name="connsiteX0" fmla="*/ 50683 w 47366"/>
                <a:gd name="connsiteY0" fmla="*/ 25341 h 47366"/>
                <a:gd name="connsiteX1" fmla="*/ 25342 w 47366"/>
                <a:gd name="connsiteY1" fmla="*/ 50683 h 47366"/>
                <a:gd name="connsiteX2" fmla="*/ 0 w 47366"/>
                <a:gd name="connsiteY2" fmla="*/ 25341 h 47366"/>
                <a:gd name="connsiteX3" fmla="*/ 25342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2" y="50683"/>
                  </a:cubicBezTo>
                  <a:cubicBezTo>
                    <a:pt x="11346" y="50683"/>
                    <a:pt x="0" y="39337"/>
                    <a:pt x="0" y="25341"/>
                  </a:cubicBezTo>
                  <a:cubicBezTo>
                    <a:pt x="0" y="11346"/>
                    <a:pt x="11346" y="0"/>
                    <a:pt x="25342"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C0CDEF55-3B09-4982-A7F1-EB31BAFAB133}"/>
                </a:ext>
              </a:extLst>
            </p:cNvPr>
            <p:cNvSpPr/>
            <p:nvPr/>
          </p:nvSpPr>
          <p:spPr>
            <a:xfrm>
              <a:off x="5029042" y="5577876"/>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D6332E91-74B7-4D82-8B48-DA44CA41B879}"/>
                </a:ext>
              </a:extLst>
            </p:cNvPr>
            <p:cNvSpPr/>
            <p:nvPr/>
          </p:nvSpPr>
          <p:spPr>
            <a:xfrm>
              <a:off x="1542163" y="6644240"/>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09A980F2-9247-4A71-8397-582C4BA11B13}"/>
                </a:ext>
              </a:extLst>
            </p:cNvPr>
            <p:cNvSpPr/>
            <p:nvPr/>
          </p:nvSpPr>
          <p:spPr>
            <a:xfrm>
              <a:off x="2582340" y="7482904"/>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4"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A4E76973-8004-438B-A069-A6CA302E3351}"/>
                </a:ext>
              </a:extLst>
            </p:cNvPr>
            <p:cNvSpPr/>
            <p:nvPr/>
          </p:nvSpPr>
          <p:spPr>
            <a:xfrm>
              <a:off x="1504371" y="6304823"/>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F1562390-F156-4FF6-9049-286EE55FC993}"/>
                </a:ext>
              </a:extLst>
            </p:cNvPr>
            <p:cNvSpPr/>
            <p:nvPr/>
          </p:nvSpPr>
          <p:spPr>
            <a:xfrm>
              <a:off x="2720516" y="6162282"/>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C6377E85-2E2C-4FD0-A07D-2D93E083ABB7}"/>
                </a:ext>
              </a:extLst>
            </p:cNvPr>
            <p:cNvSpPr/>
            <p:nvPr/>
          </p:nvSpPr>
          <p:spPr>
            <a:xfrm>
              <a:off x="2081029" y="6913115"/>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C139A5A9-1E81-4D3C-A401-12B789C563F4}"/>
                </a:ext>
              </a:extLst>
            </p:cNvPr>
            <p:cNvSpPr/>
            <p:nvPr/>
          </p:nvSpPr>
          <p:spPr>
            <a:xfrm>
              <a:off x="419264" y="5734525"/>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5A0FEA"/>
            </a:solidFill>
            <a:ln w="3383"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253F31F5-1050-4397-9DAB-8E733178AD5E}"/>
                </a:ext>
              </a:extLst>
            </p:cNvPr>
            <p:cNvSpPr/>
            <p:nvPr/>
          </p:nvSpPr>
          <p:spPr>
            <a:xfrm>
              <a:off x="452657" y="7604637"/>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BF0BAC00-F14C-423B-81E9-5CFC0A8F627B}"/>
                </a:ext>
              </a:extLst>
            </p:cNvPr>
            <p:cNvSpPr/>
            <p:nvPr/>
          </p:nvSpPr>
          <p:spPr>
            <a:xfrm>
              <a:off x="1732172" y="5663137"/>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5A0FEA"/>
            </a:solidFill>
            <a:ln w="3383"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130AD142-2C48-4B10-A694-7F09D6EF5DB8}"/>
                </a:ext>
              </a:extLst>
            </p:cNvPr>
            <p:cNvSpPr/>
            <p:nvPr/>
          </p:nvSpPr>
          <p:spPr>
            <a:xfrm>
              <a:off x="5079724" y="6577893"/>
              <a:ext cx="20300" cy="20300"/>
            </a:xfrm>
            <a:custGeom>
              <a:avLst/>
              <a:gdLst>
                <a:gd name="connsiteX0" fmla="*/ 20436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6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6" y="10218"/>
                  </a:moveTo>
                  <a:cubicBezTo>
                    <a:pt x="20436" y="15861"/>
                    <a:pt x="15861" y="20435"/>
                    <a:pt x="10218" y="20435"/>
                  </a:cubicBezTo>
                  <a:cubicBezTo>
                    <a:pt x="4575" y="20435"/>
                    <a:pt x="0" y="15861"/>
                    <a:pt x="0" y="10218"/>
                  </a:cubicBezTo>
                  <a:cubicBezTo>
                    <a:pt x="0" y="4575"/>
                    <a:pt x="4575" y="0"/>
                    <a:pt x="10218" y="0"/>
                  </a:cubicBezTo>
                  <a:cubicBezTo>
                    <a:pt x="15861" y="0"/>
                    <a:pt x="20436" y="4575"/>
                    <a:pt x="20436" y="10218"/>
                  </a:cubicBezTo>
                  <a:close/>
                </a:path>
              </a:pathLst>
            </a:custGeom>
            <a:solidFill>
              <a:srgbClr val="5A0FEA"/>
            </a:solidFill>
            <a:ln w="3383"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B619FDD3-8C85-468B-B930-31A1241BDA23}"/>
                </a:ext>
              </a:extLst>
            </p:cNvPr>
            <p:cNvSpPr/>
            <p:nvPr/>
          </p:nvSpPr>
          <p:spPr>
            <a:xfrm>
              <a:off x="4927711" y="7406542"/>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02736116-5DE1-4169-93A6-71DC400B4EBC}"/>
                </a:ext>
              </a:extLst>
            </p:cNvPr>
            <p:cNvSpPr/>
            <p:nvPr/>
          </p:nvSpPr>
          <p:spPr>
            <a:xfrm>
              <a:off x="6176606" y="7762606"/>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F36365B9-3924-48E7-859A-211C0CAEBAA5}"/>
                </a:ext>
              </a:extLst>
            </p:cNvPr>
            <p:cNvSpPr/>
            <p:nvPr/>
          </p:nvSpPr>
          <p:spPr>
            <a:xfrm>
              <a:off x="1466342" y="5223911"/>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EA1149"/>
            </a:solidFill>
            <a:ln w="3383"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8AF98650-8D67-4300-B3BD-C7161127343D}"/>
                </a:ext>
              </a:extLst>
            </p:cNvPr>
            <p:cNvSpPr/>
            <p:nvPr/>
          </p:nvSpPr>
          <p:spPr>
            <a:xfrm>
              <a:off x="3653237" y="6643259"/>
              <a:ext cx="20300" cy="20300"/>
            </a:xfrm>
            <a:custGeom>
              <a:avLst/>
              <a:gdLst>
                <a:gd name="connsiteX0" fmla="*/ 20436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6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6" y="10218"/>
                  </a:moveTo>
                  <a:cubicBezTo>
                    <a:pt x="20436" y="15861"/>
                    <a:pt x="15861" y="20435"/>
                    <a:pt x="10218" y="20435"/>
                  </a:cubicBezTo>
                  <a:cubicBezTo>
                    <a:pt x="4575" y="20435"/>
                    <a:pt x="0" y="15861"/>
                    <a:pt x="0" y="10218"/>
                  </a:cubicBezTo>
                  <a:cubicBezTo>
                    <a:pt x="0" y="4575"/>
                    <a:pt x="4575" y="0"/>
                    <a:pt x="10218" y="0"/>
                  </a:cubicBezTo>
                  <a:cubicBezTo>
                    <a:pt x="15861" y="0"/>
                    <a:pt x="20436" y="4575"/>
                    <a:pt x="20436" y="10218"/>
                  </a:cubicBezTo>
                  <a:close/>
                </a:path>
              </a:pathLst>
            </a:custGeom>
            <a:solidFill>
              <a:srgbClr val="C8D5EC"/>
            </a:solidFill>
            <a:ln w="3383"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B57FF10C-B05E-46E2-A560-921C87C3B416}"/>
                </a:ext>
              </a:extLst>
            </p:cNvPr>
            <p:cNvSpPr/>
            <p:nvPr/>
          </p:nvSpPr>
          <p:spPr>
            <a:xfrm>
              <a:off x="4212505" y="5620946"/>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6E652621-42EB-4E9A-98DA-71E1028CB742}"/>
                </a:ext>
              </a:extLst>
            </p:cNvPr>
            <p:cNvSpPr/>
            <p:nvPr/>
          </p:nvSpPr>
          <p:spPr>
            <a:xfrm>
              <a:off x="452657" y="5162164"/>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9CAC1C3D-D879-49C7-89EB-1EA8E1D7129F}"/>
                </a:ext>
              </a:extLst>
            </p:cNvPr>
            <p:cNvSpPr/>
            <p:nvPr/>
          </p:nvSpPr>
          <p:spPr>
            <a:xfrm>
              <a:off x="5874236" y="5323076"/>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556F47FD-A26F-418C-98D3-1088BDC9DE42}"/>
                </a:ext>
              </a:extLst>
            </p:cNvPr>
            <p:cNvSpPr/>
            <p:nvPr/>
          </p:nvSpPr>
          <p:spPr>
            <a:xfrm>
              <a:off x="2467982" y="5473162"/>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4E2AB514-0BE5-4279-8516-5BEB4B369C2E}"/>
                </a:ext>
              </a:extLst>
            </p:cNvPr>
            <p:cNvSpPr/>
            <p:nvPr/>
          </p:nvSpPr>
          <p:spPr>
            <a:xfrm>
              <a:off x="2953019" y="6464923"/>
              <a:ext cx="47367" cy="47367"/>
            </a:xfrm>
            <a:custGeom>
              <a:avLst/>
              <a:gdLst>
                <a:gd name="connsiteX0" fmla="*/ 50682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3"/>
                    <a:pt x="25341" y="50683"/>
                  </a:cubicBezTo>
                  <a:cubicBezTo>
                    <a:pt x="11346" y="50683"/>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01061822-9E38-405C-BD5A-88C9E4B9FC28}"/>
                </a:ext>
              </a:extLst>
            </p:cNvPr>
            <p:cNvSpPr/>
            <p:nvPr/>
          </p:nvSpPr>
          <p:spPr>
            <a:xfrm>
              <a:off x="1076073" y="7220999"/>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9078C050-060A-4C94-B2DD-7B0A96B68175}"/>
                </a:ext>
              </a:extLst>
            </p:cNvPr>
            <p:cNvSpPr/>
            <p:nvPr/>
          </p:nvSpPr>
          <p:spPr>
            <a:xfrm>
              <a:off x="711145" y="6439615"/>
              <a:ext cx="47367" cy="47367"/>
            </a:xfrm>
            <a:custGeom>
              <a:avLst/>
              <a:gdLst>
                <a:gd name="connsiteX0" fmla="*/ 50683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2"/>
                    <a:pt x="25341" y="50682"/>
                  </a:cubicBezTo>
                  <a:cubicBezTo>
                    <a:pt x="11346" y="50682"/>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47195334-9F9C-47A2-8273-02877E3B9E15}"/>
                </a:ext>
              </a:extLst>
            </p:cNvPr>
            <p:cNvSpPr/>
            <p:nvPr/>
          </p:nvSpPr>
          <p:spPr>
            <a:xfrm>
              <a:off x="4003752" y="7366111"/>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D8181900-6017-4EF3-B930-1FDD5B158BF0}"/>
                </a:ext>
              </a:extLst>
            </p:cNvPr>
            <p:cNvSpPr/>
            <p:nvPr/>
          </p:nvSpPr>
          <p:spPr>
            <a:xfrm>
              <a:off x="4402243" y="6671578"/>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204E94E0-B346-4CBA-925D-FFA80CE13C28}"/>
                </a:ext>
              </a:extLst>
            </p:cNvPr>
            <p:cNvSpPr/>
            <p:nvPr/>
          </p:nvSpPr>
          <p:spPr>
            <a:xfrm>
              <a:off x="5848895" y="6948674"/>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FCB736"/>
            </a:solidFill>
            <a:ln w="3383"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79296075-2937-4556-8C4E-5E80BC15C368}"/>
                </a:ext>
              </a:extLst>
            </p:cNvPr>
            <p:cNvSpPr/>
            <p:nvPr/>
          </p:nvSpPr>
          <p:spPr>
            <a:xfrm>
              <a:off x="5532653" y="7376261"/>
              <a:ext cx="47367" cy="47367"/>
            </a:xfrm>
            <a:custGeom>
              <a:avLst/>
              <a:gdLst>
                <a:gd name="connsiteX0" fmla="*/ 50683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2"/>
                    <a:pt x="25341" y="50682"/>
                  </a:cubicBezTo>
                  <a:cubicBezTo>
                    <a:pt x="11346" y="50682"/>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8E0DAFC6-BA81-47ED-BE08-5132D1621FA7}"/>
                </a:ext>
              </a:extLst>
            </p:cNvPr>
            <p:cNvSpPr/>
            <p:nvPr/>
          </p:nvSpPr>
          <p:spPr>
            <a:xfrm>
              <a:off x="2915802" y="6897991"/>
              <a:ext cx="47367" cy="47367"/>
            </a:xfrm>
            <a:custGeom>
              <a:avLst/>
              <a:gdLst>
                <a:gd name="connsiteX0" fmla="*/ 50682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3"/>
                    <a:pt x="25341" y="50683"/>
                  </a:cubicBezTo>
                  <a:cubicBezTo>
                    <a:pt x="11346" y="50683"/>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grpSp>
      <p:sp>
        <p:nvSpPr>
          <p:cNvPr id="125" name="Freeform: Shape 124">
            <a:extLst>
              <a:ext uri="{FF2B5EF4-FFF2-40B4-BE49-F238E27FC236}">
                <a16:creationId xmlns:a16="http://schemas.microsoft.com/office/drawing/2014/main" id="{6C61ECA9-1531-4EFA-99F6-F873240EA441}"/>
              </a:ext>
            </a:extLst>
          </p:cNvPr>
          <p:cNvSpPr/>
          <p:nvPr/>
        </p:nvSpPr>
        <p:spPr>
          <a:xfrm>
            <a:off x="-1" y="0"/>
            <a:ext cx="24387176" cy="18389537"/>
          </a:xfrm>
          <a:custGeom>
            <a:avLst/>
            <a:gdLst>
              <a:gd name="connsiteX0" fmla="*/ 0 w 6496028"/>
              <a:gd name="connsiteY0" fmla="*/ 0 h 3654016"/>
              <a:gd name="connsiteX1" fmla="*/ 6496029 w 6496028"/>
              <a:gd name="connsiteY1" fmla="*/ 0 h 3654016"/>
              <a:gd name="connsiteX2" fmla="*/ 6496029 w 6496028"/>
              <a:gd name="connsiteY2" fmla="*/ 3654016 h 3654016"/>
              <a:gd name="connsiteX3" fmla="*/ 0 w 6496028"/>
              <a:gd name="connsiteY3" fmla="*/ 3654016 h 3654016"/>
            </a:gdLst>
            <a:ahLst/>
            <a:cxnLst>
              <a:cxn ang="0">
                <a:pos x="connsiteX0" y="connsiteY0"/>
              </a:cxn>
              <a:cxn ang="0">
                <a:pos x="connsiteX1" y="connsiteY1"/>
              </a:cxn>
              <a:cxn ang="0">
                <a:pos x="connsiteX2" y="connsiteY2"/>
              </a:cxn>
              <a:cxn ang="0">
                <a:pos x="connsiteX3" y="connsiteY3"/>
              </a:cxn>
            </a:cxnLst>
            <a:rect l="l" t="t" r="r" b="b"/>
            <a:pathLst>
              <a:path w="6496028" h="3654016">
                <a:moveTo>
                  <a:pt x="0" y="0"/>
                </a:moveTo>
                <a:lnTo>
                  <a:pt x="6496029" y="0"/>
                </a:lnTo>
                <a:lnTo>
                  <a:pt x="6496029" y="3654016"/>
                </a:lnTo>
                <a:lnTo>
                  <a:pt x="0" y="3654016"/>
                </a:lnTo>
                <a:close/>
              </a:path>
            </a:pathLst>
          </a:custGeom>
          <a:solidFill>
            <a:schemeClr val="accent6">
              <a:alpha val="77000"/>
            </a:schemeClr>
          </a:solidFill>
          <a:ln w="3383" cap="flat">
            <a:noFill/>
            <a:prstDash val="solid"/>
            <a:miter/>
          </a:ln>
        </p:spPr>
        <p:txBody>
          <a:bodyPr rtlCol="0" anchor="ctr"/>
          <a:lstStyle/>
          <a:p>
            <a:endParaRPr lang="en-US"/>
          </a:p>
        </p:txBody>
      </p:sp>
      <p:grpSp>
        <p:nvGrpSpPr>
          <p:cNvPr id="126" name="Group 125">
            <a:extLst>
              <a:ext uri="{FF2B5EF4-FFF2-40B4-BE49-F238E27FC236}">
                <a16:creationId xmlns:a16="http://schemas.microsoft.com/office/drawing/2014/main" id="{743E7DDF-67C1-483E-BA65-86AA2F4FC87C}"/>
              </a:ext>
            </a:extLst>
          </p:cNvPr>
          <p:cNvGrpSpPr/>
          <p:nvPr/>
        </p:nvGrpSpPr>
        <p:grpSpPr>
          <a:xfrm>
            <a:off x="10963704" y="6545320"/>
            <a:ext cx="2480047" cy="7649003"/>
            <a:chOff x="13604543" y="5456786"/>
            <a:chExt cx="608631" cy="1877150"/>
          </a:xfrm>
        </p:grpSpPr>
        <p:sp>
          <p:nvSpPr>
            <p:cNvPr id="127" name="Freeform: Shape 126">
              <a:extLst>
                <a:ext uri="{FF2B5EF4-FFF2-40B4-BE49-F238E27FC236}">
                  <a16:creationId xmlns:a16="http://schemas.microsoft.com/office/drawing/2014/main" id="{5CAB7E48-2130-439B-9D95-8D97F6A25BB4}"/>
                </a:ext>
              </a:extLst>
            </p:cNvPr>
            <p:cNvSpPr/>
            <p:nvPr/>
          </p:nvSpPr>
          <p:spPr>
            <a:xfrm>
              <a:off x="13673700" y="6735083"/>
              <a:ext cx="71050" cy="598853"/>
            </a:xfrm>
            <a:custGeom>
              <a:avLst/>
              <a:gdLst>
                <a:gd name="connsiteX0" fmla="*/ 0 w 71050"/>
                <a:gd name="connsiteY0" fmla="*/ 0 h 598852"/>
                <a:gd name="connsiteX1" fmla="*/ 71625 w 71050"/>
                <a:gd name="connsiteY1" fmla="*/ 0 h 598852"/>
                <a:gd name="connsiteX2" fmla="*/ 71625 w 71050"/>
                <a:gd name="connsiteY2" fmla="*/ 600578 h 598852"/>
                <a:gd name="connsiteX3" fmla="*/ 0 w 71050"/>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71050" h="598852">
                  <a:moveTo>
                    <a:pt x="0" y="0"/>
                  </a:moveTo>
                  <a:lnTo>
                    <a:pt x="71625" y="0"/>
                  </a:lnTo>
                  <a:lnTo>
                    <a:pt x="71625" y="600578"/>
                  </a:lnTo>
                  <a:lnTo>
                    <a:pt x="0" y="600578"/>
                  </a:lnTo>
                  <a:close/>
                </a:path>
              </a:pathLst>
            </a:custGeom>
            <a:solidFill>
              <a:srgbClr val="FCB736"/>
            </a:solidFill>
            <a:ln w="3383"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D5305AE8-F156-48A4-8C6E-2595D55DB255}"/>
                </a:ext>
              </a:extLst>
            </p:cNvPr>
            <p:cNvSpPr/>
            <p:nvPr/>
          </p:nvSpPr>
          <p:spPr>
            <a:xfrm>
              <a:off x="13753547" y="6735083"/>
              <a:ext cx="6767" cy="598853"/>
            </a:xfrm>
            <a:custGeom>
              <a:avLst/>
              <a:gdLst>
                <a:gd name="connsiteX0" fmla="*/ 0 w 6766"/>
                <a:gd name="connsiteY0" fmla="*/ 0 h 598852"/>
                <a:gd name="connsiteX1" fmla="*/ 7985 w 6766"/>
                <a:gd name="connsiteY1" fmla="*/ 0 h 598852"/>
                <a:gd name="connsiteX2" fmla="*/ 7985 w 6766"/>
                <a:gd name="connsiteY2" fmla="*/ 600578 h 598852"/>
                <a:gd name="connsiteX3" fmla="*/ 0 w 6766"/>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6766" h="598852">
                  <a:moveTo>
                    <a:pt x="0" y="0"/>
                  </a:moveTo>
                  <a:lnTo>
                    <a:pt x="7985" y="0"/>
                  </a:lnTo>
                  <a:lnTo>
                    <a:pt x="7985" y="600578"/>
                  </a:lnTo>
                  <a:lnTo>
                    <a:pt x="0" y="600578"/>
                  </a:lnTo>
                  <a:close/>
                </a:path>
              </a:pathLst>
            </a:custGeom>
            <a:solidFill>
              <a:srgbClr val="F9BD5F"/>
            </a:solidFill>
            <a:ln w="3383"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EC03F91F-30AB-4E6E-8F86-611A061628F5}"/>
                </a:ext>
              </a:extLst>
            </p:cNvPr>
            <p:cNvSpPr/>
            <p:nvPr/>
          </p:nvSpPr>
          <p:spPr>
            <a:xfrm>
              <a:off x="13652622" y="6735083"/>
              <a:ext cx="13533" cy="598853"/>
            </a:xfrm>
            <a:custGeom>
              <a:avLst/>
              <a:gdLst>
                <a:gd name="connsiteX0" fmla="*/ 0 w 13533"/>
                <a:gd name="connsiteY0" fmla="*/ 0 h 598852"/>
                <a:gd name="connsiteX1" fmla="*/ 14616 w 13533"/>
                <a:gd name="connsiteY1" fmla="*/ 0 h 598852"/>
                <a:gd name="connsiteX2" fmla="*/ 14616 w 13533"/>
                <a:gd name="connsiteY2" fmla="*/ 600578 h 598852"/>
                <a:gd name="connsiteX3" fmla="*/ 0 w 13533"/>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13533" h="598852">
                  <a:moveTo>
                    <a:pt x="0" y="0"/>
                  </a:moveTo>
                  <a:lnTo>
                    <a:pt x="14616" y="0"/>
                  </a:lnTo>
                  <a:lnTo>
                    <a:pt x="14616" y="600578"/>
                  </a:lnTo>
                  <a:lnTo>
                    <a:pt x="0" y="600578"/>
                  </a:lnTo>
                  <a:close/>
                </a:path>
              </a:pathLst>
            </a:custGeom>
            <a:solidFill>
              <a:srgbClr val="EFA42B"/>
            </a:solidFill>
            <a:ln w="3383"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DBDF4020-5CAD-4A44-8462-314C76824C63}"/>
                </a:ext>
              </a:extLst>
            </p:cNvPr>
            <p:cNvSpPr/>
            <p:nvPr/>
          </p:nvSpPr>
          <p:spPr>
            <a:xfrm>
              <a:off x="14071142" y="6735083"/>
              <a:ext cx="71050" cy="598853"/>
            </a:xfrm>
            <a:custGeom>
              <a:avLst/>
              <a:gdLst>
                <a:gd name="connsiteX0" fmla="*/ 0 w 71050"/>
                <a:gd name="connsiteY0" fmla="*/ 0 h 598852"/>
                <a:gd name="connsiteX1" fmla="*/ 71625 w 71050"/>
                <a:gd name="connsiteY1" fmla="*/ 0 h 598852"/>
                <a:gd name="connsiteX2" fmla="*/ 71625 w 71050"/>
                <a:gd name="connsiteY2" fmla="*/ 600578 h 598852"/>
                <a:gd name="connsiteX3" fmla="*/ 0 w 71050"/>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71050" h="598852">
                  <a:moveTo>
                    <a:pt x="0" y="0"/>
                  </a:moveTo>
                  <a:lnTo>
                    <a:pt x="71625" y="0"/>
                  </a:lnTo>
                  <a:lnTo>
                    <a:pt x="71625" y="600578"/>
                  </a:lnTo>
                  <a:lnTo>
                    <a:pt x="0" y="600578"/>
                  </a:lnTo>
                  <a:close/>
                </a:path>
              </a:pathLst>
            </a:custGeom>
            <a:solidFill>
              <a:srgbClr val="F9BD5F"/>
            </a:solidFill>
            <a:ln w="3383"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4150EF04-4175-4018-9021-75FFBB047097}"/>
                </a:ext>
              </a:extLst>
            </p:cNvPr>
            <p:cNvSpPr/>
            <p:nvPr/>
          </p:nvSpPr>
          <p:spPr>
            <a:xfrm>
              <a:off x="14150989" y="6735083"/>
              <a:ext cx="6767" cy="598853"/>
            </a:xfrm>
            <a:custGeom>
              <a:avLst/>
              <a:gdLst>
                <a:gd name="connsiteX0" fmla="*/ 0 w 6766"/>
                <a:gd name="connsiteY0" fmla="*/ 0 h 598852"/>
                <a:gd name="connsiteX1" fmla="*/ 7984 w 6766"/>
                <a:gd name="connsiteY1" fmla="*/ 0 h 598852"/>
                <a:gd name="connsiteX2" fmla="*/ 7984 w 6766"/>
                <a:gd name="connsiteY2" fmla="*/ 600578 h 598852"/>
                <a:gd name="connsiteX3" fmla="*/ 0 w 6766"/>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6766" h="598852">
                  <a:moveTo>
                    <a:pt x="0" y="0"/>
                  </a:moveTo>
                  <a:lnTo>
                    <a:pt x="7984" y="0"/>
                  </a:lnTo>
                  <a:lnTo>
                    <a:pt x="7984" y="600578"/>
                  </a:lnTo>
                  <a:lnTo>
                    <a:pt x="0" y="600578"/>
                  </a:lnTo>
                  <a:close/>
                </a:path>
              </a:pathLst>
            </a:custGeom>
            <a:solidFill>
              <a:srgbClr val="EFA42B"/>
            </a:solidFill>
            <a:ln w="3383"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B182E76E-9F6C-47B6-92C8-B875856CDCD9}"/>
                </a:ext>
              </a:extLst>
            </p:cNvPr>
            <p:cNvSpPr/>
            <p:nvPr/>
          </p:nvSpPr>
          <p:spPr>
            <a:xfrm>
              <a:off x="14050064" y="6735083"/>
              <a:ext cx="13533" cy="598853"/>
            </a:xfrm>
            <a:custGeom>
              <a:avLst/>
              <a:gdLst>
                <a:gd name="connsiteX0" fmla="*/ 0 w 13533"/>
                <a:gd name="connsiteY0" fmla="*/ 0 h 598852"/>
                <a:gd name="connsiteX1" fmla="*/ 14615 w 13533"/>
                <a:gd name="connsiteY1" fmla="*/ 0 h 598852"/>
                <a:gd name="connsiteX2" fmla="*/ 14615 w 13533"/>
                <a:gd name="connsiteY2" fmla="*/ 600578 h 598852"/>
                <a:gd name="connsiteX3" fmla="*/ 0 w 13533"/>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13533" h="598852">
                  <a:moveTo>
                    <a:pt x="0" y="0"/>
                  </a:moveTo>
                  <a:lnTo>
                    <a:pt x="14615" y="0"/>
                  </a:lnTo>
                  <a:lnTo>
                    <a:pt x="14615" y="600578"/>
                  </a:lnTo>
                  <a:lnTo>
                    <a:pt x="0" y="600578"/>
                  </a:lnTo>
                  <a:close/>
                </a:path>
              </a:pathLst>
            </a:custGeom>
            <a:solidFill>
              <a:srgbClr val="EFA42B"/>
            </a:solidFill>
            <a:ln w="3383"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A206FC5B-D31B-43BD-B2E3-6490292E2369}"/>
                </a:ext>
              </a:extLst>
            </p:cNvPr>
            <p:cNvSpPr/>
            <p:nvPr/>
          </p:nvSpPr>
          <p:spPr>
            <a:xfrm>
              <a:off x="13840668" y="6653477"/>
              <a:ext cx="131951" cy="680053"/>
            </a:xfrm>
            <a:custGeom>
              <a:avLst/>
              <a:gdLst>
                <a:gd name="connsiteX0" fmla="*/ 0 w 131950"/>
                <a:gd name="connsiteY0" fmla="*/ 0 h 680052"/>
                <a:gd name="connsiteX1" fmla="*/ 132323 w 131950"/>
                <a:gd name="connsiteY1" fmla="*/ 0 h 680052"/>
                <a:gd name="connsiteX2" fmla="*/ 132323 w 131950"/>
                <a:gd name="connsiteY2" fmla="*/ 682218 h 680052"/>
                <a:gd name="connsiteX3" fmla="*/ 0 w 131950"/>
                <a:gd name="connsiteY3" fmla="*/ 682218 h 680052"/>
              </a:gdLst>
              <a:ahLst/>
              <a:cxnLst>
                <a:cxn ang="0">
                  <a:pos x="connsiteX0" y="connsiteY0"/>
                </a:cxn>
                <a:cxn ang="0">
                  <a:pos x="connsiteX1" y="connsiteY1"/>
                </a:cxn>
                <a:cxn ang="0">
                  <a:pos x="connsiteX2" y="connsiteY2"/>
                </a:cxn>
                <a:cxn ang="0">
                  <a:pos x="connsiteX3" y="connsiteY3"/>
                </a:cxn>
              </a:cxnLst>
              <a:rect l="l" t="t" r="r" b="b"/>
              <a:pathLst>
                <a:path w="131950" h="680052">
                  <a:moveTo>
                    <a:pt x="0" y="0"/>
                  </a:moveTo>
                  <a:lnTo>
                    <a:pt x="132323" y="0"/>
                  </a:lnTo>
                  <a:lnTo>
                    <a:pt x="132323" y="682218"/>
                  </a:lnTo>
                  <a:lnTo>
                    <a:pt x="0" y="682218"/>
                  </a:lnTo>
                  <a:close/>
                </a:path>
              </a:pathLst>
            </a:custGeom>
            <a:solidFill>
              <a:srgbClr val="FF9750"/>
            </a:solidFill>
            <a:ln w="3383"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57ED68AE-F837-4D39-976D-5B8DE19614ED}"/>
                </a:ext>
              </a:extLst>
            </p:cNvPr>
            <p:cNvSpPr/>
            <p:nvPr/>
          </p:nvSpPr>
          <p:spPr>
            <a:xfrm>
              <a:off x="13988148" y="6653477"/>
              <a:ext cx="13533" cy="680053"/>
            </a:xfrm>
            <a:custGeom>
              <a:avLst/>
              <a:gdLst>
                <a:gd name="connsiteX0" fmla="*/ 1 w 13533"/>
                <a:gd name="connsiteY0" fmla="*/ 0 h 680052"/>
                <a:gd name="connsiteX1" fmla="*/ 14751 w 13533"/>
                <a:gd name="connsiteY1" fmla="*/ 0 h 680052"/>
                <a:gd name="connsiteX2" fmla="*/ 14751 w 13533"/>
                <a:gd name="connsiteY2" fmla="*/ 682218 h 680052"/>
                <a:gd name="connsiteX3" fmla="*/ 1 w 13533"/>
                <a:gd name="connsiteY3" fmla="*/ 682218 h 680052"/>
              </a:gdLst>
              <a:ahLst/>
              <a:cxnLst>
                <a:cxn ang="0">
                  <a:pos x="connsiteX0" y="connsiteY0"/>
                </a:cxn>
                <a:cxn ang="0">
                  <a:pos x="connsiteX1" y="connsiteY1"/>
                </a:cxn>
                <a:cxn ang="0">
                  <a:pos x="connsiteX2" y="connsiteY2"/>
                </a:cxn>
                <a:cxn ang="0">
                  <a:pos x="connsiteX3" y="connsiteY3"/>
                </a:cxn>
              </a:cxnLst>
              <a:rect l="l" t="t" r="r" b="b"/>
              <a:pathLst>
                <a:path w="13533" h="680052">
                  <a:moveTo>
                    <a:pt x="1" y="0"/>
                  </a:moveTo>
                  <a:lnTo>
                    <a:pt x="14751" y="0"/>
                  </a:lnTo>
                  <a:lnTo>
                    <a:pt x="14751" y="682218"/>
                  </a:lnTo>
                  <a:lnTo>
                    <a:pt x="1" y="682218"/>
                  </a:lnTo>
                  <a:close/>
                </a:path>
              </a:pathLst>
            </a:custGeom>
            <a:solidFill>
              <a:srgbClr val="FF791F"/>
            </a:solidFill>
            <a:ln w="3383"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E6836BE5-F8E6-4655-81BB-87BBC9523320}"/>
                </a:ext>
              </a:extLst>
            </p:cNvPr>
            <p:cNvSpPr/>
            <p:nvPr/>
          </p:nvSpPr>
          <p:spPr>
            <a:xfrm>
              <a:off x="13801760" y="6653477"/>
              <a:ext cx="23683" cy="680053"/>
            </a:xfrm>
            <a:custGeom>
              <a:avLst/>
              <a:gdLst>
                <a:gd name="connsiteX0" fmla="*/ 0 w 23683"/>
                <a:gd name="connsiteY0" fmla="*/ 0 h 680052"/>
                <a:gd name="connsiteX1" fmla="*/ 26999 w 23683"/>
                <a:gd name="connsiteY1" fmla="*/ 0 h 680052"/>
                <a:gd name="connsiteX2" fmla="*/ 26999 w 23683"/>
                <a:gd name="connsiteY2" fmla="*/ 682218 h 680052"/>
                <a:gd name="connsiteX3" fmla="*/ 0 w 23683"/>
                <a:gd name="connsiteY3" fmla="*/ 682218 h 680052"/>
              </a:gdLst>
              <a:ahLst/>
              <a:cxnLst>
                <a:cxn ang="0">
                  <a:pos x="connsiteX0" y="connsiteY0"/>
                </a:cxn>
                <a:cxn ang="0">
                  <a:pos x="connsiteX1" y="connsiteY1"/>
                </a:cxn>
                <a:cxn ang="0">
                  <a:pos x="connsiteX2" y="connsiteY2"/>
                </a:cxn>
                <a:cxn ang="0">
                  <a:pos x="connsiteX3" y="connsiteY3"/>
                </a:cxn>
              </a:cxnLst>
              <a:rect l="l" t="t" r="r" b="b"/>
              <a:pathLst>
                <a:path w="23683" h="680052">
                  <a:moveTo>
                    <a:pt x="0" y="0"/>
                  </a:moveTo>
                  <a:lnTo>
                    <a:pt x="26999" y="0"/>
                  </a:lnTo>
                  <a:lnTo>
                    <a:pt x="26999" y="682218"/>
                  </a:lnTo>
                  <a:lnTo>
                    <a:pt x="0" y="682218"/>
                  </a:lnTo>
                  <a:close/>
                </a:path>
              </a:pathLst>
            </a:custGeom>
            <a:solidFill>
              <a:srgbClr val="EF6B11"/>
            </a:solidFill>
            <a:ln w="3383"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2E50F3B1-0AC9-4E92-980A-973FB7D6931B}"/>
                </a:ext>
              </a:extLst>
            </p:cNvPr>
            <p:cNvSpPr/>
            <p:nvPr/>
          </p:nvSpPr>
          <p:spPr>
            <a:xfrm>
              <a:off x="13949951" y="5466158"/>
              <a:ext cx="118417" cy="1184172"/>
            </a:xfrm>
            <a:custGeom>
              <a:avLst/>
              <a:gdLst>
                <a:gd name="connsiteX0" fmla="*/ 120041 w 118417"/>
                <a:gd name="connsiteY0" fmla="*/ 226684 h 1184171"/>
                <a:gd name="connsiteX1" fmla="*/ 120041 w 118417"/>
                <a:gd name="connsiteY1" fmla="*/ 1187318 h 1184171"/>
                <a:gd name="connsiteX2" fmla="*/ 83738 w 118417"/>
                <a:gd name="connsiteY2" fmla="*/ 1187318 h 1184171"/>
                <a:gd name="connsiteX3" fmla="*/ 83738 w 118417"/>
                <a:gd name="connsiteY3" fmla="*/ 206418 h 1184171"/>
                <a:gd name="connsiteX4" fmla="*/ 55858 w 118417"/>
                <a:gd name="connsiteY4" fmla="*/ 83400 h 1184171"/>
                <a:gd name="connsiteX5" fmla="*/ 0 w 118417"/>
                <a:gd name="connsiteY5" fmla="*/ 0 h 1184171"/>
                <a:gd name="connsiteX6" fmla="*/ 20571 w 118417"/>
                <a:gd name="connsiteY6" fmla="*/ 14075 h 1184171"/>
                <a:gd name="connsiteX7" fmla="*/ 94395 w 118417"/>
                <a:gd name="connsiteY7" fmla="*/ 113478 h 1184171"/>
                <a:gd name="connsiteX8" fmla="*/ 120041 w 118417"/>
                <a:gd name="connsiteY8" fmla="*/ 226684 h 118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417" h="1184171">
                  <a:moveTo>
                    <a:pt x="120041" y="226684"/>
                  </a:moveTo>
                  <a:lnTo>
                    <a:pt x="120041" y="1187318"/>
                  </a:lnTo>
                  <a:lnTo>
                    <a:pt x="83738" y="1187318"/>
                  </a:lnTo>
                  <a:lnTo>
                    <a:pt x="83738" y="206418"/>
                  </a:lnTo>
                  <a:cubicBezTo>
                    <a:pt x="83738" y="164126"/>
                    <a:pt x="74163" y="122511"/>
                    <a:pt x="55858" y="83400"/>
                  </a:cubicBezTo>
                  <a:cubicBezTo>
                    <a:pt x="42054" y="53931"/>
                    <a:pt x="23345" y="25883"/>
                    <a:pt x="0" y="0"/>
                  </a:cubicBezTo>
                  <a:cubicBezTo>
                    <a:pt x="7409" y="3620"/>
                    <a:pt x="14345" y="8323"/>
                    <a:pt x="20571" y="14075"/>
                  </a:cubicBezTo>
                  <a:cubicBezTo>
                    <a:pt x="52678" y="43781"/>
                    <a:pt x="77546" y="77479"/>
                    <a:pt x="94395" y="113478"/>
                  </a:cubicBezTo>
                  <a:cubicBezTo>
                    <a:pt x="111244" y="149476"/>
                    <a:pt x="120041" y="187776"/>
                    <a:pt x="120041" y="226684"/>
                  </a:cubicBezTo>
                  <a:close/>
                </a:path>
              </a:pathLst>
            </a:custGeom>
            <a:solidFill>
              <a:srgbClr val="EA1149"/>
            </a:solidFill>
            <a:ln w="3383"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7E7A60C2-FDC0-4782-AE1B-A73207CB5747}"/>
                </a:ext>
              </a:extLst>
            </p:cNvPr>
            <p:cNvSpPr/>
            <p:nvPr/>
          </p:nvSpPr>
          <p:spPr>
            <a:xfrm>
              <a:off x="13748235" y="5456820"/>
              <a:ext cx="284201" cy="1194322"/>
            </a:xfrm>
            <a:custGeom>
              <a:avLst/>
              <a:gdLst>
                <a:gd name="connsiteX0" fmla="*/ 285454 w 284201"/>
                <a:gd name="connsiteY0" fmla="*/ 215756 h 1194321"/>
                <a:gd name="connsiteX1" fmla="*/ 285454 w 284201"/>
                <a:gd name="connsiteY1" fmla="*/ 1196623 h 1194321"/>
                <a:gd name="connsiteX2" fmla="*/ 0 w 284201"/>
                <a:gd name="connsiteY2" fmla="*/ 1196623 h 1194321"/>
                <a:gd name="connsiteX3" fmla="*/ 0 w 284201"/>
                <a:gd name="connsiteY3" fmla="*/ 236022 h 1194321"/>
                <a:gd name="connsiteX4" fmla="*/ 99436 w 284201"/>
                <a:gd name="connsiteY4" fmla="*/ 23447 h 1194321"/>
                <a:gd name="connsiteX5" fmla="*/ 160878 w 284201"/>
                <a:gd name="connsiteY5" fmla="*/ 0 h 1194321"/>
                <a:gd name="connsiteX6" fmla="*/ 201716 w 284201"/>
                <a:gd name="connsiteY6" fmla="*/ 9372 h 1194321"/>
                <a:gd name="connsiteX7" fmla="*/ 257574 w 284201"/>
                <a:gd name="connsiteY7" fmla="*/ 92771 h 1194321"/>
                <a:gd name="connsiteX8" fmla="*/ 285454 w 284201"/>
                <a:gd name="connsiteY8" fmla="*/ 215756 h 119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4201" h="1194321">
                  <a:moveTo>
                    <a:pt x="285454" y="215756"/>
                  </a:moveTo>
                  <a:lnTo>
                    <a:pt x="285454" y="1196623"/>
                  </a:lnTo>
                  <a:lnTo>
                    <a:pt x="0" y="1196623"/>
                  </a:lnTo>
                  <a:lnTo>
                    <a:pt x="0" y="236022"/>
                  </a:lnTo>
                  <a:cubicBezTo>
                    <a:pt x="0" y="158205"/>
                    <a:pt x="35220" y="82892"/>
                    <a:pt x="99436" y="23447"/>
                  </a:cubicBezTo>
                  <a:cubicBezTo>
                    <a:pt x="116319" y="7782"/>
                    <a:pt x="138617" y="0"/>
                    <a:pt x="160878" y="0"/>
                  </a:cubicBezTo>
                  <a:cubicBezTo>
                    <a:pt x="174953" y="0"/>
                    <a:pt x="189028" y="3113"/>
                    <a:pt x="201716" y="9372"/>
                  </a:cubicBezTo>
                  <a:cubicBezTo>
                    <a:pt x="225026" y="35221"/>
                    <a:pt x="243770" y="63302"/>
                    <a:pt x="257574" y="92771"/>
                  </a:cubicBezTo>
                  <a:cubicBezTo>
                    <a:pt x="275878" y="131849"/>
                    <a:pt x="285454" y="173464"/>
                    <a:pt x="285454" y="215756"/>
                  </a:cubicBezTo>
                  <a:close/>
                </a:path>
              </a:pathLst>
            </a:custGeom>
            <a:solidFill>
              <a:srgbClr val="FF2D5E"/>
            </a:solidFill>
            <a:ln w="3383"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BDF56418-8BB6-4B44-B81A-C7DBC4A6A5AA}"/>
                </a:ext>
              </a:extLst>
            </p:cNvPr>
            <p:cNvSpPr/>
            <p:nvPr/>
          </p:nvSpPr>
          <p:spPr>
            <a:xfrm>
              <a:off x="13787854" y="5456786"/>
              <a:ext cx="118417" cy="1194322"/>
            </a:xfrm>
            <a:custGeom>
              <a:avLst/>
              <a:gdLst>
                <a:gd name="connsiteX0" fmla="*/ 0 w 118417"/>
                <a:gd name="connsiteY0" fmla="*/ 226650 h 1194321"/>
                <a:gd name="connsiteX1" fmla="*/ 0 w 118417"/>
                <a:gd name="connsiteY1" fmla="*/ 1196657 h 1194321"/>
                <a:gd name="connsiteX2" fmla="*/ 36303 w 118417"/>
                <a:gd name="connsiteY2" fmla="*/ 1196657 h 1194321"/>
                <a:gd name="connsiteX3" fmla="*/ 36303 w 118417"/>
                <a:gd name="connsiteY3" fmla="*/ 206418 h 1194321"/>
                <a:gd name="connsiteX4" fmla="*/ 64182 w 118417"/>
                <a:gd name="connsiteY4" fmla="*/ 83400 h 1194321"/>
                <a:gd name="connsiteX5" fmla="*/ 120041 w 118417"/>
                <a:gd name="connsiteY5" fmla="*/ 0 h 1194321"/>
                <a:gd name="connsiteX6" fmla="*/ 99470 w 118417"/>
                <a:gd name="connsiteY6" fmla="*/ 14075 h 1194321"/>
                <a:gd name="connsiteX7" fmla="*/ 25646 w 118417"/>
                <a:gd name="connsiteY7" fmla="*/ 113478 h 1194321"/>
                <a:gd name="connsiteX8" fmla="*/ 0 w 118417"/>
                <a:gd name="connsiteY8" fmla="*/ 226650 h 119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417" h="1194321">
                  <a:moveTo>
                    <a:pt x="0" y="226650"/>
                  </a:moveTo>
                  <a:lnTo>
                    <a:pt x="0" y="1196657"/>
                  </a:lnTo>
                  <a:lnTo>
                    <a:pt x="36303" y="1196657"/>
                  </a:lnTo>
                  <a:lnTo>
                    <a:pt x="36303" y="206418"/>
                  </a:lnTo>
                  <a:cubicBezTo>
                    <a:pt x="36303" y="164126"/>
                    <a:pt x="45878" y="122511"/>
                    <a:pt x="64182" y="83400"/>
                  </a:cubicBezTo>
                  <a:cubicBezTo>
                    <a:pt x="77986" y="53931"/>
                    <a:pt x="96696" y="25883"/>
                    <a:pt x="120041" y="0"/>
                  </a:cubicBezTo>
                  <a:cubicBezTo>
                    <a:pt x="112632" y="3620"/>
                    <a:pt x="105697" y="8323"/>
                    <a:pt x="99470" y="14075"/>
                  </a:cubicBezTo>
                  <a:cubicBezTo>
                    <a:pt x="67363" y="43781"/>
                    <a:pt x="42495" y="77479"/>
                    <a:pt x="25646" y="113478"/>
                  </a:cubicBezTo>
                  <a:cubicBezTo>
                    <a:pt x="8797" y="149476"/>
                    <a:pt x="0" y="187776"/>
                    <a:pt x="0" y="226650"/>
                  </a:cubicBezTo>
                  <a:close/>
                </a:path>
              </a:pathLst>
            </a:custGeom>
            <a:solidFill>
              <a:srgbClr val="FC4475"/>
            </a:solidFill>
            <a:ln w="3383"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F08BFE25-911B-4D7B-A4DE-A0FCF7EDBCB2}"/>
                </a:ext>
              </a:extLst>
            </p:cNvPr>
            <p:cNvSpPr/>
            <p:nvPr/>
          </p:nvSpPr>
          <p:spPr>
            <a:xfrm>
              <a:off x="13638817" y="5993182"/>
              <a:ext cx="138717" cy="730803"/>
            </a:xfrm>
            <a:custGeom>
              <a:avLst/>
              <a:gdLst>
                <a:gd name="connsiteX0" fmla="*/ 141797 w 138717"/>
                <a:gd name="connsiteY0" fmla="*/ 104072 h 730803"/>
                <a:gd name="connsiteX1" fmla="*/ 141797 w 138717"/>
                <a:gd name="connsiteY1" fmla="*/ 729315 h 730803"/>
                <a:gd name="connsiteX2" fmla="*/ 137567 w 138717"/>
                <a:gd name="connsiteY2" fmla="*/ 733544 h 730803"/>
                <a:gd name="connsiteX3" fmla="*/ 4229 w 138717"/>
                <a:gd name="connsiteY3" fmla="*/ 733544 h 730803"/>
                <a:gd name="connsiteX4" fmla="*/ 0 w 138717"/>
                <a:gd name="connsiteY4" fmla="*/ 729315 h 730803"/>
                <a:gd name="connsiteX5" fmla="*/ 0 w 138717"/>
                <a:gd name="connsiteY5" fmla="*/ 104072 h 730803"/>
                <a:gd name="connsiteX6" fmla="*/ 10827 w 138717"/>
                <a:gd name="connsiteY6" fmla="*/ 55250 h 730803"/>
                <a:gd name="connsiteX7" fmla="*/ 43849 w 138717"/>
                <a:gd name="connsiteY7" fmla="*/ 10353 h 730803"/>
                <a:gd name="connsiteX8" fmla="*/ 70949 w 138717"/>
                <a:gd name="connsiteY8" fmla="*/ 0 h 730803"/>
                <a:gd name="connsiteX9" fmla="*/ 88948 w 138717"/>
                <a:gd name="connsiteY9" fmla="*/ 4128 h 730803"/>
                <a:gd name="connsiteX10" fmla="*/ 98016 w 138717"/>
                <a:gd name="connsiteY10" fmla="*/ 10353 h 730803"/>
                <a:gd name="connsiteX11" fmla="*/ 130564 w 138717"/>
                <a:gd name="connsiteY11" fmla="*/ 54167 h 730803"/>
                <a:gd name="connsiteX12" fmla="*/ 131071 w 138717"/>
                <a:gd name="connsiteY12" fmla="*/ 55250 h 730803"/>
                <a:gd name="connsiteX13" fmla="*/ 141797 w 138717"/>
                <a:gd name="connsiteY13" fmla="*/ 104072 h 73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717" h="730803">
                  <a:moveTo>
                    <a:pt x="141797" y="104072"/>
                  </a:moveTo>
                  <a:lnTo>
                    <a:pt x="141797" y="729315"/>
                  </a:lnTo>
                  <a:cubicBezTo>
                    <a:pt x="141797" y="731649"/>
                    <a:pt x="139902" y="733544"/>
                    <a:pt x="137567" y="733544"/>
                  </a:cubicBezTo>
                  <a:lnTo>
                    <a:pt x="4229" y="733544"/>
                  </a:lnTo>
                  <a:cubicBezTo>
                    <a:pt x="1895" y="733544"/>
                    <a:pt x="0" y="731649"/>
                    <a:pt x="0" y="729315"/>
                  </a:cubicBezTo>
                  <a:lnTo>
                    <a:pt x="0" y="104072"/>
                  </a:lnTo>
                  <a:cubicBezTo>
                    <a:pt x="0" y="87290"/>
                    <a:pt x="3722" y="70813"/>
                    <a:pt x="10827" y="55250"/>
                  </a:cubicBezTo>
                  <a:cubicBezTo>
                    <a:pt x="18237" y="38976"/>
                    <a:pt x="29368" y="23751"/>
                    <a:pt x="43849" y="10353"/>
                  </a:cubicBezTo>
                  <a:cubicBezTo>
                    <a:pt x="51292" y="3451"/>
                    <a:pt x="61103" y="0"/>
                    <a:pt x="70949" y="0"/>
                  </a:cubicBezTo>
                  <a:cubicBezTo>
                    <a:pt x="77174" y="0"/>
                    <a:pt x="83366" y="1387"/>
                    <a:pt x="88948" y="4128"/>
                  </a:cubicBezTo>
                  <a:cubicBezTo>
                    <a:pt x="92196" y="5718"/>
                    <a:pt x="95276" y="7816"/>
                    <a:pt x="98016" y="10353"/>
                  </a:cubicBezTo>
                  <a:cubicBezTo>
                    <a:pt x="112158" y="23447"/>
                    <a:pt x="123121" y="38299"/>
                    <a:pt x="130564" y="54167"/>
                  </a:cubicBezTo>
                  <a:cubicBezTo>
                    <a:pt x="130733" y="54540"/>
                    <a:pt x="130902" y="54878"/>
                    <a:pt x="131071" y="55250"/>
                  </a:cubicBezTo>
                  <a:cubicBezTo>
                    <a:pt x="138075" y="70813"/>
                    <a:pt x="141797" y="87290"/>
                    <a:pt x="141797" y="104072"/>
                  </a:cubicBezTo>
                  <a:close/>
                </a:path>
              </a:pathLst>
            </a:custGeom>
            <a:solidFill>
              <a:srgbClr val="DCE3FF"/>
            </a:solidFill>
            <a:ln w="3383"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4B2D1E87-8D08-4279-BBE9-AC2EF8B5A76A}"/>
                </a:ext>
              </a:extLst>
            </p:cNvPr>
            <p:cNvSpPr/>
            <p:nvPr/>
          </p:nvSpPr>
          <p:spPr>
            <a:xfrm>
              <a:off x="13649577" y="5993182"/>
              <a:ext cx="118417" cy="54134"/>
            </a:xfrm>
            <a:custGeom>
              <a:avLst/>
              <a:gdLst>
                <a:gd name="connsiteX0" fmla="*/ 120210 w 118417"/>
                <a:gd name="connsiteY0" fmla="*/ 55250 h 54133"/>
                <a:gd name="connsiteX1" fmla="*/ 0 w 118417"/>
                <a:gd name="connsiteY1" fmla="*/ 55250 h 54133"/>
                <a:gd name="connsiteX2" fmla="*/ 33022 w 118417"/>
                <a:gd name="connsiteY2" fmla="*/ 10353 h 54133"/>
                <a:gd name="connsiteX3" fmla="*/ 60122 w 118417"/>
                <a:gd name="connsiteY3" fmla="*/ 0 h 54133"/>
                <a:gd name="connsiteX4" fmla="*/ 78121 w 118417"/>
                <a:gd name="connsiteY4" fmla="*/ 4128 h 54133"/>
                <a:gd name="connsiteX5" fmla="*/ 87189 w 118417"/>
                <a:gd name="connsiteY5" fmla="*/ 10353 h 54133"/>
                <a:gd name="connsiteX6" fmla="*/ 120210 w 118417"/>
                <a:gd name="connsiteY6" fmla="*/ 55250 h 5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17" h="54133">
                  <a:moveTo>
                    <a:pt x="120210" y="55250"/>
                  </a:moveTo>
                  <a:lnTo>
                    <a:pt x="0" y="55250"/>
                  </a:lnTo>
                  <a:cubicBezTo>
                    <a:pt x="7409" y="38976"/>
                    <a:pt x="18541" y="23751"/>
                    <a:pt x="33022" y="10353"/>
                  </a:cubicBezTo>
                  <a:cubicBezTo>
                    <a:pt x="40465" y="3451"/>
                    <a:pt x="50276" y="0"/>
                    <a:pt x="60122" y="0"/>
                  </a:cubicBezTo>
                  <a:cubicBezTo>
                    <a:pt x="66347" y="0"/>
                    <a:pt x="72539" y="1387"/>
                    <a:pt x="78121" y="4128"/>
                  </a:cubicBezTo>
                  <a:cubicBezTo>
                    <a:pt x="81369" y="5718"/>
                    <a:pt x="84448" y="7816"/>
                    <a:pt x="87189" y="10353"/>
                  </a:cubicBezTo>
                  <a:cubicBezTo>
                    <a:pt x="101669" y="23751"/>
                    <a:pt x="112800" y="38976"/>
                    <a:pt x="120210" y="55250"/>
                  </a:cubicBezTo>
                  <a:close/>
                </a:path>
              </a:pathLst>
            </a:custGeom>
            <a:solidFill>
              <a:srgbClr val="FCB736"/>
            </a:solidFill>
            <a:ln w="3383"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FC3A12A3-C916-4310-96C7-EE7C019910F4}"/>
                </a:ext>
              </a:extLst>
            </p:cNvPr>
            <p:cNvSpPr/>
            <p:nvPr/>
          </p:nvSpPr>
          <p:spPr>
            <a:xfrm>
              <a:off x="13604543" y="6696919"/>
              <a:ext cx="209768" cy="60900"/>
            </a:xfrm>
            <a:custGeom>
              <a:avLst/>
              <a:gdLst>
                <a:gd name="connsiteX0" fmla="*/ 199552 w 209767"/>
                <a:gd name="connsiteY0" fmla="*/ 63167 h 60900"/>
                <a:gd name="connsiteX1" fmla="*/ 10761 w 209767"/>
                <a:gd name="connsiteY1" fmla="*/ 63167 h 60900"/>
                <a:gd name="connsiteX2" fmla="*/ 915 w 209767"/>
                <a:gd name="connsiteY2" fmla="*/ 48111 h 60900"/>
                <a:gd name="connsiteX3" fmla="*/ 10693 w 209767"/>
                <a:gd name="connsiteY3" fmla="*/ 25747 h 60900"/>
                <a:gd name="connsiteX4" fmla="*/ 16715 w 209767"/>
                <a:gd name="connsiteY4" fmla="*/ 11943 h 60900"/>
                <a:gd name="connsiteX5" fmla="*/ 34952 w 209767"/>
                <a:gd name="connsiteY5" fmla="*/ 0 h 60900"/>
                <a:gd name="connsiteX6" fmla="*/ 175395 w 209767"/>
                <a:gd name="connsiteY6" fmla="*/ 0 h 60900"/>
                <a:gd name="connsiteX7" fmla="*/ 193631 w 209767"/>
                <a:gd name="connsiteY7" fmla="*/ 11943 h 60900"/>
                <a:gd name="connsiteX8" fmla="*/ 199653 w 209767"/>
                <a:gd name="connsiteY8" fmla="*/ 25747 h 60900"/>
                <a:gd name="connsiteX9" fmla="*/ 209431 w 209767"/>
                <a:gd name="connsiteY9" fmla="*/ 48111 h 60900"/>
                <a:gd name="connsiteX10" fmla="*/ 199552 w 209767"/>
                <a:gd name="connsiteY10" fmla="*/ 63167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67" h="60900">
                  <a:moveTo>
                    <a:pt x="199552" y="63167"/>
                  </a:moveTo>
                  <a:lnTo>
                    <a:pt x="10761" y="63167"/>
                  </a:lnTo>
                  <a:cubicBezTo>
                    <a:pt x="3013" y="63167"/>
                    <a:pt x="-2198" y="55216"/>
                    <a:pt x="915" y="48111"/>
                  </a:cubicBezTo>
                  <a:lnTo>
                    <a:pt x="10693" y="25747"/>
                  </a:lnTo>
                  <a:lnTo>
                    <a:pt x="16715" y="11943"/>
                  </a:lnTo>
                  <a:cubicBezTo>
                    <a:pt x="19896" y="4703"/>
                    <a:pt x="27035" y="0"/>
                    <a:pt x="34952" y="0"/>
                  </a:cubicBezTo>
                  <a:lnTo>
                    <a:pt x="175395" y="0"/>
                  </a:lnTo>
                  <a:cubicBezTo>
                    <a:pt x="183311" y="0"/>
                    <a:pt x="190451" y="4703"/>
                    <a:pt x="193631" y="11943"/>
                  </a:cubicBezTo>
                  <a:lnTo>
                    <a:pt x="199653" y="25747"/>
                  </a:lnTo>
                  <a:lnTo>
                    <a:pt x="209431" y="48111"/>
                  </a:lnTo>
                  <a:cubicBezTo>
                    <a:pt x="212476" y="55216"/>
                    <a:pt x="207300" y="63167"/>
                    <a:pt x="199552" y="63167"/>
                  </a:cubicBezTo>
                  <a:close/>
                </a:path>
              </a:pathLst>
            </a:custGeom>
            <a:solidFill>
              <a:srgbClr val="EFA42B"/>
            </a:solidFill>
            <a:ln w="3383"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E5F633A2-659C-4645-8D6C-9C5ECF67E9C1}"/>
                </a:ext>
              </a:extLst>
            </p:cNvPr>
            <p:cNvSpPr/>
            <p:nvPr/>
          </p:nvSpPr>
          <p:spPr>
            <a:xfrm>
              <a:off x="13615202" y="6696919"/>
              <a:ext cx="186084" cy="23683"/>
            </a:xfrm>
            <a:custGeom>
              <a:avLst/>
              <a:gdLst>
                <a:gd name="connsiteX0" fmla="*/ 188960 w 186084"/>
                <a:gd name="connsiteY0" fmla="*/ 25747 h 23683"/>
                <a:gd name="connsiteX1" fmla="*/ 0 w 186084"/>
                <a:gd name="connsiteY1" fmla="*/ 25747 h 23683"/>
                <a:gd name="connsiteX2" fmla="*/ 6022 w 186084"/>
                <a:gd name="connsiteY2" fmla="*/ 11943 h 23683"/>
                <a:gd name="connsiteX3" fmla="*/ 24259 w 186084"/>
                <a:gd name="connsiteY3" fmla="*/ 0 h 23683"/>
                <a:gd name="connsiteX4" fmla="*/ 164702 w 186084"/>
                <a:gd name="connsiteY4" fmla="*/ 0 h 23683"/>
                <a:gd name="connsiteX5" fmla="*/ 182938 w 186084"/>
                <a:gd name="connsiteY5" fmla="*/ 11943 h 23683"/>
                <a:gd name="connsiteX6" fmla="*/ 188960 w 186084"/>
                <a:gd name="connsiteY6" fmla="*/ 25747 h 23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84" h="23683">
                  <a:moveTo>
                    <a:pt x="188960" y="25747"/>
                  </a:moveTo>
                  <a:lnTo>
                    <a:pt x="0" y="25747"/>
                  </a:lnTo>
                  <a:lnTo>
                    <a:pt x="6022" y="11943"/>
                  </a:lnTo>
                  <a:cubicBezTo>
                    <a:pt x="9203" y="4703"/>
                    <a:pt x="16342" y="0"/>
                    <a:pt x="24259" y="0"/>
                  </a:cubicBezTo>
                  <a:lnTo>
                    <a:pt x="164702" y="0"/>
                  </a:lnTo>
                  <a:cubicBezTo>
                    <a:pt x="172619" y="0"/>
                    <a:pt x="179758" y="4703"/>
                    <a:pt x="182938" y="11943"/>
                  </a:cubicBezTo>
                  <a:lnTo>
                    <a:pt x="188960" y="25747"/>
                  </a:lnTo>
                  <a:close/>
                </a:path>
              </a:pathLst>
            </a:custGeom>
            <a:solidFill>
              <a:srgbClr val="FCB736"/>
            </a:solidFill>
            <a:ln w="3383"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EEA7F905-9614-484A-B7DE-C472950D8A94}"/>
                </a:ext>
              </a:extLst>
            </p:cNvPr>
            <p:cNvSpPr/>
            <p:nvPr/>
          </p:nvSpPr>
          <p:spPr>
            <a:xfrm>
              <a:off x="13666967" y="6189180"/>
              <a:ext cx="20300" cy="345102"/>
            </a:xfrm>
            <a:custGeom>
              <a:avLst/>
              <a:gdLst>
                <a:gd name="connsiteX0" fmla="*/ 11842 w 20300"/>
                <a:gd name="connsiteY0" fmla="*/ 347165 h 345101"/>
                <a:gd name="connsiteX1" fmla="*/ 8560 w 20300"/>
                <a:gd name="connsiteY1" fmla="*/ 347165 h 345101"/>
                <a:gd name="connsiteX2" fmla="*/ 0 w 20300"/>
                <a:gd name="connsiteY2" fmla="*/ 338605 h 345101"/>
                <a:gd name="connsiteX3" fmla="*/ 0 w 20300"/>
                <a:gd name="connsiteY3" fmla="*/ 8560 h 345101"/>
                <a:gd name="connsiteX4" fmla="*/ 8560 w 20300"/>
                <a:gd name="connsiteY4" fmla="*/ 0 h 345101"/>
                <a:gd name="connsiteX5" fmla="*/ 11842 w 20300"/>
                <a:gd name="connsiteY5" fmla="*/ 0 h 345101"/>
                <a:gd name="connsiteX6" fmla="*/ 20402 w 20300"/>
                <a:gd name="connsiteY6" fmla="*/ 8560 h 345101"/>
                <a:gd name="connsiteX7" fmla="*/ 20402 w 20300"/>
                <a:gd name="connsiteY7" fmla="*/ 338605 h 345101"/>
                <a:gd name="connsiteX8" fmla="*/ 11842 w 20300"/>
                <a:gd name="connsiteY8" fmla="*/ 347165 h 345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00" h="345101">
                  <a:moveTo>
                    <a:pt x="11842" y="347165"/>
                  </a:moveTo>
                  <a:lnTo>
                    <a:pt x="8560" y="347165"/>
                  </a:lnTo>
                  <a:cubicBezTo>
                    <a:pt x="3824" y="347165"/>
                    <a:pt x="0" y="343342"/>
                    <a:pt x="0" y="338605"/>
                  </a:cubicBezTo>
                  <a:lnTo>
                    <a:pt x="0" y="8560"/>
                  </a:lnTo>
                  <a:cubicBezTo>
                    <a:pt x="0" y="3823"/>
                    <a:pt x="3824" y="0"/>
                    <a:pt x="8560" y="0"/>
                  </a:cubicBezTo>
                  <a:lnTo>
                    <a:pt x="11842" y="0"/>
                  </a:lnTo>
                  <a:cubicBezTo>
                    <a:pt x="16578" y="0"/>
                    <a:pt x="20402" y="3823"/>
                    <a:pt x="20402" y="8560"/>
                  </a:cubicBezTo>
                  <a:lnTo>
                    <a:pt x="20402" y="338605"/>
                  </a:lnTo>
                  <a:cubicBezTo>
                    <a:pt x="20402" y="343342"/>
                    <a:pt x="16578" y="347165"/>
                    <a:pt x="11842" y="347165"/>
                  </a:cubicBezTo>
                  <a:close/>
                </a:path>
              </a:pathLst>
            </a:custGeom>
            <a:solidFill>
              <a:srgbClr val="EDF0F9"/>
            </a:solidFill>
            <a:ln w="3383"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A272A0EB-6C6F-481B-9ADD-0DFCBD941DDF}"/>
                </a:ext>
              </a:extLst>
            </p:cNvPr>
            <p:cNvSpPr/>
            <p:nvPr/>
          </p:nvSpPr>
          <p:spPr>
            <a:xfrm>
              <a:off x="14037647" y="5993182"/>
              <a:ext cx="138717" cy="730803"/>
            </a:xfrm>
            <a:custGeom>
              <a:avLst/>
              <a:gdLst>
                <a:gd name="connsiteX0" fmla="*/ 141830 w 138717"/>
                <a:gd name="connsiteY0" fmla="*/ 104072 h 730803"/>
                <a:gd name="connsiteX1" fmla="*/ 141830 w 138717"/>
                <a:gd name="connsiteY1" fmla="*/ 729315 h 730803"/>
                <a:gd name="connsiteX2" fmla="*/ 137601 w 138717"/>
                <a:gd name="connsiteY2" fmla="*/ 733544 h 730803"/>
                <a:gd name="connsiteX3" fmla="*/ 4229 w 138717"/>
                <a:gd name="connsiteY3" fmla="*/ 733544 h 730803"/>
                <a:gd name="connsiteX4" fmla="*/ 0 w 138717"/>
                <a:gd name="connsiteY4" fmla="*/ 729315 h 730803"/>
                <a:gd name="connsiteX5" fmla="*/ 0 w 138717"/>
                <a:gd name="connsiteY5" fmla="*/ 104072 h 730803"/>
                <a:gd name="connsiteX6" fmla="*/ 10827 w 138717"/>
                <a:gd name="connsiteY6" fmla="*/ 55250 h 730803"/>
                <a:gd name="connsiteX7" fmla="*/ 43848 w 138717"/>
                <a:gd name="connsiteY7" fmla="*/ 10353 h 730803"/>
                <a:gd name="connsiteX8" fmla="*/ 70948 w 138717"/>
                <a:gd name="connsiteY8" fmla="*/ 0 h 730803"/>
                <a:gd name="connsiteX9" fmla="*/ 88948 w 138717"/>
                <a:gd name="connsiteY9" fmla="*/ 4128 h 730803"/>
                <a:gd name="connsiteX10" fmla="*/ 98015 w 138717"/>
                <a:gd name="connsiteY10" fmla="*/ 10353 h 730803"/>
                <a:gd name="connsiteX11" fmla="*/ 130563 w 138717"/>
                <a:gd name="connsiteY11" fmla="*/ 54167 h 730803"/>
                <a:gd name="connsiteX12" fmla="*/ 131070 w 138717"/>
                <a:gd name="connsiteY12" fmla="*/ 55250 h 730803"/>
                <a:gd name="connsiteX13" fmla="*/ 141830 w 138717"/>
                <a:gd name="connsiteY13" fmla="*/ 104072 h 73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717" h="730803">
                  <a:moveTo>
                    <a:pt x="141830" y="104072"/>
                  </a:moveTo>
                  <a:lnTo>
                    <a:pt x="141830" y="729315"/>
                  </a:lnTo>
                  <a:cubicBezTo>
                    <a:pt x="141830" y="731649"/>
                    <a:pt x="139935" y="733544"/>
                    <a:pt x="137601" y="733544"/>
                  </a:cubicBezTo>
                  <a:lnTo>
                    <a:pt x="4229" y="733544"/>
                  </a:lnTo>
                  <a:cubicBezTo>
                    <a:pt x="1895" y="733544"/>
                    <a:pt x="0" y="731649"/>
                    <a:pt x="0" y="729315"/>
                  </a:cubicBezTo>
                  <a:lnTo>
                    <a:pt x="0" y="104072"/>
                  </a:lnTo>
                  <a:cubicBezTo>
                    <a:pt x="0" y="87290"/>
                    <a:pt x="3722" y="70813"/>
                    <a:pt x="10827" y="55250"/>
                  </a:cubicBezTo>
                  <a:cubicBezTo>
                    <a:pt x="18237" y="38976"/>
                    <a:pt x="29368" y="23751"/>
                    <a:pt x="43848" y="10353"/>
                  </a:cubicBezTo>
                  <a:cubicBezTo>
                    <a:pt x="51292" y="3451"/>
                    <a:pt x="61103" y="0"/>
                    <a:pt x="70948" y="0"/>
                  </a:cubicBezTo>
                  <a:cubicBezTo>
                    <a:pt x="77174" y="0"/>
                    <a:pt x="83366" y="1387"/>
                    <a:pt x="88948" y="4128"/>
                  </a:cubicBezTo>
                  <a:cubicBezTo>
                    <a:pt x="92196" y="5718"/>
                    <a:pt x="95276" y="7816"/>
                    <a:pt x="98015" y="10353"/>
                  </a:cubicBezTo>
                  <a:cubicBezTo>
                    <a:pt x="112158" y="23447"/>
                    <a:pt x="123121" y="38299"/>
                    <a:pt x="130563" y="54167"/>
                  </a:cubicBezTo>
                  <a:cubicBezTo>
                    <a:pt x="130733" y="54540"/>
                    <a:pt x="130902" y="54878"/>
                    <a:pt x="131070" y="55250"/>
                  </a:cubicBezTo>
                  <a:cubicBezTo>
                    <a:pt x="138108" y="70813"/>
                    <a:pt x="141830" y="87290"/>
                    <a:pt x="141830" y="104072"/>
                  </a:cubicBezTo>
                  <a:close/>
                </a:path>
              </a:pathLst>
            </a:custGeom>
            <a:solidFill>
              <a:srgbClr val="DCE3FF"/>
            </a:solidFill>
            <a:ln w="3383"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66FDA403-F11F-4474-830E-3292171BEB62}"/>
                </a:ext>
              </a:extLst>
            </p:cNvPr>
            <p:cNvSpPr/>
            <p:nvPr/>
          </p:nvSpPr>
          <p:spPr>
            <a:xfrm>
              <a:off x="14048474" y="5993182"/>
              <a:ext cx="118417" cy="54134"/>
            </a:xfrm>
            <a:custGeom>
              <a:avLst/>
              <a:gdLst>
                <a:gd name="connsiteX0" fmla="*/ 120210 w 118417"/>
                <a:gd name="connsiteY0" fmla="*/ 55250 h 54133"/>
                <a:gd name="connsiteX1" fmla="*/ 0 w 118417"/>
                <a:gd name="connsiteY1" fmla="*/ 55250 h 54133"/>
                <a:gd name="connsiteX2" fmla="*/ 33021 w 118417"/>
                <a:gd name="connsiteY2" fmla="*/ 10353 h 54133"/>
                <a:gd name="connsiteX3" fmla="*/ 60121 w 118417"/>
                <a:gd name="connsiteY3" fmla="*/ 0 h 54133"/>
                <a:gd name="connsiteX4" fmla="*/ 78121 w 118417"/>
                <a:gd name="connsiteY4" fmla="*/ 4128 h 54133"/>
                <a:gd name="connsiteX5" fmla="*/ 87187 w 118417"/>
                <a:gd name="connsiteY5" fmla="*/ 10353 h 54133"/>
                <a:gd name="connsiteX6" fmla="*/ 120210 w 118417"/>
                <a:gd name="connsiteY6" fmla="*/ 55250 h 5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17" h="54133">
                  <a:moveTo>
                    <a:pt x="120210" y="55250"/>
                  </a:moveTo>
                  <a:lnTo>
                    <a:pt x="0" y="55250"/>
                  </a:lnTo>
                  <a:cubicBezTo>
                    <a:pt x="7409" y="38976"/>
                    <a:pt x="18541" y="23751"/>
                    <a:pt x="33021" y="10353"/>
                  </a:cubicBezTo>
                  <a:cubicBezTo>
                    <a:pt x="40465" y="3451"/>
                    <a:pt x="50276" y="0"/>
                    <a:pt x="60121" y="0"/>
                  </a:cubicBezTo>
                  <a:cubicBezTo>
                    <a:pt x="66347" y="0"/>
                    <a:pt x="72539" y="1387"/>
                    <a:pt x="78121" y="4128"/>
                  </a:cubicBezTo>
                  <a:cubicBezTo>
                    <a:pt x="81369" y="5718"/>
                    <a:pt x="84448" y="7816"/>
                    <a:pt x="87187" y="10353"/>
                  </a:cubicBezTo>
                  <a:cubicBezTo>
                    <a:pt x="101634" y="23751"/>
                    <a:pt x="112766" y="38976"/>
                    <a:pt x="120210" y="55250"/>
                  </a:cubicBezTo>
                  <a:close/>
                </a:path>
              </a:pathLst>
            </a:custGeom>
            <a:solidFill>
              <a:srgbClr val="FCB736"/>
            </a:solidFill>
            <a:ln w="3383"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E5EBECF3-0A06-49A9-9F50-40FCE8A3B0F8}"/>
                </a:ext>
              </a:extLst>
            </p:cNvPr>
            <p:cNvSpPr/>
            <p:nvPr/>
          </p:nvSpPr>
          <p:spPr>
            <a:xfrm>
              <a:off x="14003406" y="6696919"/>
              <a:ext cx="209768" cy="60900"/>
            </a:xfrm>
            <a:custGeom>
              <a:avLst/>
              <a:gdLst>
                <a:gd name="connsiteX0" fmla="*/ 199551 w 209767"/>
                <a:gd name="connsiteY0" fmla="*/ 63167 h 60900"/>
                <a:gd name="connsiteX1" fmla="*/ 10761 w 209767"/>
                <a:gd name="connsiteY1" fmla="*/ 63167 h 60900"/>
                <a:gd name="connsiteX2" fmla="*/ 915 w 209767"/>
                <a:gd name="connsiteY2" fmla="*/ 48111 h 60900"/>
                <a:gd name="connsiteX3" fmla="*/ 10693 w 209767"/>
                <a:gd name="connsiteY3" fmla="*/ 25747 h 60900"/>
                <a:gd name="connsiteX4" fmla="*/ 16715 w 209767"/>
                <a:gd name="connsiteY4" fmla="*/ 11943 h 60900"/>
                <a:gd name="connsiteX5" fmla="*/ 34952 w 209767"/>
                <a:gd name="connsiteY5" fmla="*/ 0 h 60900"/>
                <a:gd name="connsiteX6" fmla="*/ 175394 w 209767"/>
                <a:gd name="connsiteY6" fmla="*/ 0 h 60900"/>
                <a:gd name="connsiteX7" fmla="*/ 193630 w 209767"/>
                <a:gd name="connsiteY7" fmla="*/ 11943 h 60900"/>
                <a:gd name="connsiteX8" fmla="*/ 199654 w 209767"/>
                <a:gd name="connsiteY8" fmla="*/ 25747 h 60900"/>
                <a:gd name="connsiteX9" fmla="*/ 209430 w 209767"/>
                <a:gd name="connsiteY9" fmla="*/ 48111 h 60900"/>
                <a:gd name="connsiteX10" fmla="*/ 199551 w 209767"/>
                <a:gd name="connsiteY10" fmla="*/ 63167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67" h="60900">
                  <a:moveTo>
                    <a:pt x="199551" y="63167"/>
                  </a:moveTo>
                  <a:lnTo>
                    <a:pt x="10761" y="63167"/>
                  </a:lnTo>
                  <a:cubicBezTo>
                    <a:pt x="3013" y="63167"/>
                    <a:pt x="-2197" y="55216"/>
                    <a:pt x="915" y="48111"/>
                  </a:cubicBezTo>
                  <a:lnTo>
                    <a:pt x="10693" y="25747"/>
                  </a:lnTo>
                  <a:lnTo>
                    <a:pt x="16715" y="11943"/>
                  </a:lnTo>
                  <a:cubicBezTo>
                    <a:pt x="19895" y="4703"/>
                    <a:pt x="27035" y="0"/>
                    <a:pt x="34952" y="0"/>
                  </a:cubicBezTo>
                  <a:lnTo>
                    <a:pt x="175394" y="0"/>
                  </a:lnTo>
                  <a:cubicBezTo>
                    <a:pt x="183312" y="0"/>
                    <a:pt x="190450" y="4703"/>
                    <a:pt x="193630" y="11943"/>
                  </a:cubicBezTo>
                  <a:lnTo>
                    <a:pt x="199654" y="25747"/>
                  </a:lnTo>
                  <a:lnTo>
                    <a:pt x="209430" y="48111"/>
                  </a:lnTo>
                  <a:cubicBezTo>
                    <a:pt x="212510" y="55216"/>
                    <a:pt x="207299" y="63167"/>
                    <a:pt x="199551" y="63167"/>
                  </a:cubicBezTo>
                  <a:close/>
                </a:path>
              </a:pathLst>
            </a:custGeom>
            <a:solidFill>
              <a:srgbClr val="EFA42B"/>
            </a:solidFill>
            <a:ln w="3383"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618EA611-D57A-4551-9259-E661535E836F}"/>
                </a:ext>
              </a:extLst>
            </p:cNvPr>
            <p:cNvSpPr/>
            <p:nvPr/>
          </p:nvSpPr>
          <p:spPr>
            <a:xfrm>
              <a:off x="14014064" y="6696919"/>
              <a:ext cx="186084" cy="23683"/>
            </a:xfrm>
            <a:custGeom>
              <a:avLst/>
              <a:gdLst>
                <a:gd name="connsiteX0" fmla="*/ 188960 w 186084"/>
                <a:gd name="connsiteY0" fmla="*/ 25747 h 23683"/>
                <a:gd name="connsiteX1" fmla="*/ 0 w 186084"/>
                <a:gd name="connsiteY1" fmla="*/ 25747 h 23683"/>
                <a:gd name="connsiteX2" fmla="*/ 6023 w 186084"/>
                <a:gd name="connsiteY2" fmla="*/ 11943 h 23683"/>
                <a:gd name="connsiteX3" fmla="*/ 24260 w 186084"/>
                <a:gd name="connsiteY3" fmla="*/ 0 h 23683"/>
                <a:gd name="connsiteX4" fmla="*/ 164702 w 186084"/>
                <a:gd name="connsiteY4" fmla="*/ 0 h 23683"/>
                <a:gd name="connsiteX5" fmla="*/ 182939 w 186084"/>
                <a:gd name="connsiteY5" fmla="*/ 11943 h 23683"/>
                <a:gd name="connsiteX6" fmla="*/ 188960 w 186084"/>
                <a:gd name="connsiteY6" fmla="*/ 25747 h 23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84" h="23683">
                  <a:moveTo>
                    <a:pt x="188960" y="25747"/>
                  </a:moveTo>
                  <a:lnTo>
                    <a:pt x="0" y="25747"/>
                  </a:lnTo>
                  <a:lnTo>
                    <a:pt x="6023" y="11943"/>
                  </a:lnTo>
                  <a:cubicBezTo>
                    <a:pt x="9203" y="4703"/>
                    <a:pt x="16342" y="0"/>
                    <a:pt x="24260" y="0"/>
                  </a:cubicBezTo>
                  <a:lnTo>
                    <a:pt x="164702" y="0"/>
                  </a:lnTo>
                  <a:cubicBezTo>
                    <a:pt x="172619" y="0"/>
                    <a:pt x="179759" y="4703"/>
                    <a:pt x="182939" y="11943"/>
                  </a:cubicBezTo>
                  <a:lnTo>
                    <a:pt x="188960" y="25747"/>
                  </a:lnTo>
                  <a:close/>
                </a:path>
              </a:pathLst>
            </a:custGeom>
            <a:solidFill>
              <a:srgbClr val="FCB736"/>
            </a:solidFill>
            <a:ln w="3383"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5A2D88A7-19FE-4001-BB6C-B9059827AA73}"/>
                </a:ext>
              </a:extLst>
            </p:cNvPr>
            <p:cNvSpPr/>
            <p:nvPr/>
          </p:nvSpPr>
          <p:spPr>
            <a:xfrm>
              <a:off x="14065830" y="6106660"/>
              <a:ext cx="20300" cy="345102"/>
            </a:xfrm>
            <a:custGeom>
              <a:avLst/>
              <a:gdLst>
                <a:gd name="connsiteX0" fmla="*/ 11842 w 20300"/>
                <a:gd name="connsiteY0" fmla="*/ 347165 h 345101"/>
                <a:gd name="connsiteX1" fmla="*/ 8559 w 20300"/>
                <a:gd name="connsiteY1" fmla="*/ 347165 h 345101"/>
                <a:gd name="connsiteX2" fmla="*/ 0 w 20300"/>
                <a:gd name="connsiteY2" fmla="*/ 338606 h 345101"/>
                <a:gd name="connsiteX3" fmla="*/ 0 w 20300"/>
                <a:gd name="connsiteY3" fmla="*/ 8560 h 345101"/>
                <a:gd name="connsiteX4" fmla="*/ 8559 w 20300"/>
                <a:gd name="connsiteY4" fmla="*/ 0 h 345101"/>
                <a:gd name="connsiteX5" fmla="*/ 11842 w 20300"/>
                <a:gd name="connsiteY5" fmla="*/ 0 h 345101"/>
                <a:gd name="connsiteX6" fmla="*/ 20401 w 20300"/>
                <a:gd name="connsiteY6" fmla="*/ 8560 h 345101"/>
                <a:gd name="connsiteX7" fmla="*/ 20401 w 20300"/>
                <a:gd name="connsiteY7" fmla="*/ 338606 h 345101"/>
                <a:gd name="connsiteX8" fmla="*/ 11842 w 20300"/>
                <a:gd name="connsiteY8" fmla="*/ 347165 h 345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00" h="345101">
                  <a:moveTo>
                    <a:pt x="11842" y="347165"/>
                  </a:moveTo>
                  <a:lnTo>
                    <a:pt x="8559" y="347165"/>
                  </a:lnTo>
                  <a:cubicBezTo>
                    <a:pt x="3823" y="347165"/>
                    <a:pt x="0" y="343342"/>
                    <a:pt x="0" y="338606"/>
                  </a:cubicBezTo>
                  <a:lnTo>
                    <a:pt x="0" y="8560"/>
                  </a:lnTo>
                  <a:cubicBezTo>
                    <a:pt x="0" y="3823"/>
                    <a:pt x="3823" y="0"/>
                    <a:pt x="8559" y="0"/>
                  </a:cubicBezTo>
                  <a:lnTo>
                    <a:pt x="11842" y="0"/>
                  </a:lnTo>
                  <a:cubicBezTo>
                    <a:pt x="16578" y="0"/>
                    <a:pt x="20401" y="3823"/>
                    <a:pt x="20401" y="8560"/>
                  </a:cubicBezTo>
                  <a:lnTo>
                    <a:pt x="20401" y="338606"/>
                  </a:lnTo>
                  <a:cubicBezTo>
                    <a:pt x="20401" y="343342"/>
                    <a:pt x="16578" y="347165"/>
                    <a:pt x="11842" y="347165"/>
                  </a:cubicBezTo>
                  <a:close/>
                </a:path>
              </a:pathLst>
            </a:custGeom>
            <a:solidFill>
              <a:srgbClr val="EDF0F9"/>
            </a:solidFill>
            <a:ln w="3383"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E964D9E6-136E-46BB-9378-87C84947AA11}"/>
                </a:ext>
              </a:extLst>
            </p:cNvPr>
            <p:cNvSpPr/>
            <p:nvPr/>
          </p:nvSpPr>
          <p:spPr>
            <a:xfrm>
              <a:off x="13796414" y="5804019"/>
              <a:ext cx="223301" cy="825537"/>
            </a:xfrm>
            <a:custGeom>
              <a:avLst/>
              <a:gdLst>
                <a:gd name="connsiteX0" fmla="*/ 225398 w 223300"/>
                <a:gd name="connsiteY0" fmla="*/ 117470 h 825536"/>
                <a:gd name="connsiteX1" fmla="*/ 225398 w 223300"/>
                <a:gd name="connsiteY1" fmla="*/ 823169 h 825536"/>
                <a:gd name="connsiteX2" fmla="*/ 218666 w 223300"/>
                <a:gd name="connsiteY2" fmla="*/ 827939 h 825536"/>
                <a:gd name="connsiteX3" fmla="*/ 6733 w 223300"/>
                <a:gd name="connsiteY3" fmla="*/ 827939 h 825536"/>
                <a:gd name="connsiteX4" fmla="*/ 0 w 223300"/>
                <a:gd name="connsiteY4" fmla="*/ 823169 h 825536"/>
                <a:gd name="connsiteX5" fmla="*/ 0 w 223300"/>
                <a:gd name="connsiteY5" fmla="*/ 117470 h 825536"/>
                <a:gd name="connsiteX6" fmla="*/ 17188 w 223300"/>
                <a:gd name="connsiteY6" fmla="*/ 62355 h 825536"/>
                <a:gd name="connsiteX7" fmla="*/ 69663 w 223300"/>
                <a:gd name="connsiteY7" fmla="*/ 11673 h 825536"/>
                <a:gd name="connsiteX8" fmla="*/ 112699 w 223300"/>
                <a:gd name="connsiteY8" fmla="*/ 0 h 825536"/>
                <a:gd name="connsiteX9" fmla="*/ 120853 w 223300"/>
                <a:gd name="connsiteY9" fmla="*/ 372 h 825536"/>
                <a:gd name="connsiteX10" fmla="*/ 141322 w 223300"/>
                <a:gd name="connsiteY10" fmla="*/ 4669 h 825536"/>
                <a:gd name="connsiteX11" fmla="*/ 155736 w 223300"/>
                <a:gd name="connsiteY11" fmla="*/ 11673 h 825536"/>
                <a:gd name="connsiteX12" fmla="*/ 207432 w 223300"/>
                <a:gd name="connsiteY12" fmla="*/ 61103 h 825536"/>
                <a:gd name="connsiteX13" fmla="*/ 208211 w 223300"/>
                <a:gd name="connsiteY13" fmla="*/ 62321 h 825536"/>
                <a:gd name="connsiteX14" fmla="*/ 225398 w 223300"/>
                <a:gd name="connsiteY14" fmla="*/ 117470 h 82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3300" h="825536">
                  <a:moveTo>
                    <a:pt x="225398" y="117470"/>
                  </a:moveTo>
                  <a:lnTo>
                    <a:pt x="225398" y="823169"/>
                  </a:lnTo>
                  <a:cubicBezTo>
                    <a:pt x="225398" y="825808"/>
                    <a:pt x="222388" y="827939"/>
                    <a:pt x="218666" y="827939"/>
                  </a:cubicBezTo>
                  <a:lnTo>
                    <a:pt x="6733" y="827939"/>
                  </a:lnTo>
                  <a:cubicBezTo>
                    <a:pt x="3011" y="827939"/>
                    <a:pt x="0" y="825808"/>
                    <a:pt x="0" y="823169"/>
                  </a:cubicBezTo>
                  <a:lnTo>
                    <a:pt x="0" y="117470"/>
                  </a:lnTo>
                  <a:cubicBezTo>
                    <a:pt x="0" y="98523"/>
                    <a:pt x="5887" y="79915"/>
                    <a:pt x="17188" y="62355"/>
                  </a:cubicBezTo>
                  <a:cubicBezTo>
                    <a:pt x="28962" y="43984"/>
                    <a:pt x="46657" y="26796"/>
                    <a:pt x="69663" y="11673"/>
                  </a:cubicBezTo>
                  <a:cubicBezTo>
                    <a:pt x="81470" y="3891"/>
                    <a:pt x="97069" y="0"/>
                    <a:pt x="112699" y="0"/>
                  </a:cubicBezTo>
                  <a:cubicBezTo>
                    <a:pt x="115439" y="0"/>
                    <a:pt x="118147" y="101"/>
                    <a:pt x="120853" y="372"/>
                  </a:cubicBezTo>
                  <a:cubicBezTo>
                    <a:pt x="127924" y="981"/>
                    <a:pt x="134861" y="2402"/>
                    <a:pt x="141322" y="4669"/>
                  </a:cubicBezTo>
                  <a:cubicBezTo>
                    <a:pt x="146499" y="6496"/>
                    <a:pt x="151371" y="8831"/>
                    <a:pt x="155736" y="11673"/>
                  </a:cubicBezTo>
                  <a:cubicBezTo>
                    <a:pt x="178202" y="26458"/>
                    <a:pt x="195658" y="43239"/>
                    <a:pt x="207432" y="61103"/>
                  </a:cubicBezTo>
                  <a:cubicBezTo>
                    <a:pt x="207703" y="61509"/>
                    <a:pt x="207974" y="61915"/>
                    <a:pt x="208211" y="62321"/>
                  </a:cubicBezTo>
                  <a:cubicBezTo>
                    <a:pt x="219512" y="79915"/>
                    <a:pt x="225398" y="98523"/>
                    <a:pt x="225398" y="117470"/>
                  </a:cubicBezTo>
                  <a:close/>
                </a:path>
              </a:pathLst>
            </a:custGeom>
            <a:solidFill>
              <a:srgbClr val="DCE3FF"/>
            </a:solidFill>
            <a:ln w="3383"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F935EFC0-83AD-465D-8998-D70E7A797D35}"/>
                </a:ext>
              </a:extLst>
            </p:cNvPr>
            <p:cNvSpPr/>
            <p:nvPr/>
          </p:nvSpPr>
          <p:spPr>
            <a:xfrm>
              <a:off x="14021779" y="6203830"/>
              <a:ext cx="135334" cy="355252"/>
            </a:xfrm>
            <a:custGeom>
              <a:avLst/>
              <a:gdLst>
                <a:gd name="connsiteX0" fmla="*/ 33 w 135333"/>
                <a:gd name="connsiteY0" fmla="*/ 0 h 355251"/>
                <a:gd name="connsiteX1" fmla="*/ 99031 w 135333"/>
                <a:gd name="connsiteY1" fmla="*/ 107895 h 355251"/>
                <a:gd name="connsiteX2" fmla="*/ 135740 w 135333"/>
                <a:gd name="connsiteY2" fmla="*/ 202223 h 355251"/>
                <a:gd name="connsiteX3" fmla="*/ 135740 w 135333"/>
                <a:gd name="connsiteY3" fmla="*/ 356436 h 355251"/>
                <a:gd name="connsiteX4" fmla="*/ 0 w 135333"/>
                <a:gd name="connsiteY4" fmla="*/ 356436 h 355251"/>
                <a:gd name="connsiteX5" fmla="*/ 0 w 135333"/>
                <a:gd name="connsiteY5" fmla="*/ 0 h 35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333" h="355251">
                  <a:moveTo>
                    <a:pt x="33" y="0"/>
                  </a:moveTo>
                  <a:lnTo>
                    <a:pt x="99031" y="107895"/>
                  </a:lnTo>
                  <a:cubicBezTo>
                    <a:pt x="122646" y="133642"/>
                    <a:pt x="135740" y="167307"/>
                    <a:pt x="135740" y="202223"/>
                  </a:cubicBezTo>
                  <a:lnTo>
                    <a:pt x="135740" y="356436"/>
                  </a:lnTo>
                  <a:lnTo>
                    <a:pt x="0" y="356436"/>
                  </a:lnTo>
                  <a:lnTo>
                    <a:pt x="0" y="0"/>
                  </a:lnTo>
                  <a:close/>
                </a:path>
              </a:pathLst>
            </a:custGeom>
            <a:solidFill>
              <a:srgbClr val="FCB736"/>
            </a:solidFill>
            <a:ln w="3383"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2FF648B9-AB04-4AA0-BFDB-6DA85060C35C}"/>
                </a:ext>
              </a:extLst>
            </p:cNvPr>
            <p:cNvSpPr/>
            <p:nvPr/>
          </p:nvSpPr>
          <p:spPr>
            <a:xfrm>
              <a:off x="13660707" y="6203830"/>
              <a:ext cx="135334" cy="355252"/>
            </a:xfrm>
            <a:custGeom>
              <a:avLst/>
              <a:gdLst>
                <a:gd name="connsiteX0" fmla="*/ 135706 w 135333"/>
                <a:gd name="connsiteY0" fmla="*/ 0 h 355251"/>
                <a:gd name="connsiteX1" fmla="*/ 36710 w 135333"/>
                <a:gd name="connsiteY1" fmla="*/ 107895 h 355251"/>
                <a:gd name="connsiteX2" fmla="*/ 0 w 135333"/>
                <a:gd name="connsiteY2" fmla="*/ 202223 h 355251"/>
                <a:gd name="connsiteX3" fmla="*/ 0 w 135333"/>
                <a:gd name="connsiteY3" fmla="*/ 356436 h 355251"/>
                <a:gd name="connsiteX4" fmla="*/ 135740 w 135333"/>
                <a:gd name="connsiteY4" fmla="*/ 356436 h 355251"/>
                <a:gd name="connsiteX5" fmla="*/ 135740 w 135333"/>
                <a:gd name="connsiteY5" fmla="*/ 0 h 35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333" h="355251">
                  <a:moveTo>
                    <a:pt x="135706" y="0"/>
                  </a:moveTo>
                  <a:lnTo>
                    <a:pt x="36710" y="107895"/>
                  </a:lnTo>
                  <a:cubicBezTo>
                    <a:pt x="13094" y="133642"/>
                    <a:pt x="0" y="167307"/>
                    <a:pt x="0" y="202223"/>
                  </a:cubicBezTo>
                  <a:lnTo>
                    <a:pt x="0" y="356436"/>
                  </a:lnTo>
                  <a:lnTo>
                    <a:pt x="135740" y="356436"/>
                  </a:lnTo>
                  <a:lnTo>
                    <a:pt x="135740" y="0"/>
                  </a:lnTo>
                  <a:close/>
                </a:path>
              </a:pathLst>
            </a:custGeom>
            <a:solidFill>
              <a:srgbClr val="FCB736"/>
            </a:solidFill>
            <a:ln w="3383"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5E23F1B5-8EF1-48B3-955C-74B064523F53}"/>
                </a:ext>
              </a:extLst>
            </p:cNvPr>
            <p:cNvSpPr/>
            <p:nvPr/>
          </p:nvSpPr>
          <p:spPr>
            <a:xfrm>
              <a:off x="14021812" y="6203830"/>
              <a:ext cx="16917" cy="355252"/>
            </a:xfrm>
            <a:custGeom>
              <a:avLst/>
              <a:gdLst>
                <a:gd name="connsiteX0" fmla="*/ 18204 w 16916"/>
                <a:gd name="connsiteY0" fmla="*/ 19826 h 355251"/>
                <a:gd name="connsiteX1" fmla="*/ 18204 w 16916"/>
                <a:gd name="connsiteY1" fmla="*/ 356436 h 355251"/>
                <a:gd name="connsiteX2" fmla="*/ 0 w 16916"/>
                <a:gd name="connsiteY2" fmla="*/ 356436 h 355251"/>
                <a:gd name="connsiteX3" fmla="*/ 0 w 16916"/>
                <a:gd name="connsiteY3" fmla="*/ 0 h 355251"/>
              </a:gdLst>
              <a:ahLst/>
              <a:cxnLst>
                <a:cxn ang="0">
                  <a:pos x="connsiteX0" y="connsiteY0"/>
                </a:cxn>
                <a:cxn ang="0">
                  <a:pos x="connsiteX1" y="connsiteY1"/>
                </a:cxn>
                <a:cxn ang="0">
                  <a:pos x="connsiteX2" y="connsiteY2"/>
                </a:cxn>
                <a:cxn ang="0">
                  <a:pos x="connsiteX3" y="connsiteY3"/>
                </a:cxn>
              </a:cxnLst>
              <a:rect l="l" t="t" r="r" b="b"/>
              <a:pathLst>
                <a:path w="16916" h="355251">
                  <a:moveTo>
                    <a:pt x="18204" y="19826"/>
                  </a:moveTo>
                  <a:lnTo>
                    <a:pt x="18204" y="356436"/>
                  </a:lnTo>
                  <a:lnTo>
                    <a:pt x="0" y="356436"/>
                  </a:lnTo>
                  <a:lnTo>
                    <a:pt x="0" y="0"/>
                  </a:lnTo>
                  <a:close/>
                </a:path>
              </a:pathLst>
            </a:custGeom>
            <a:solidFill>
              <a:srgbClr val="EFA42B"/>
            </a:solidFill>
            <a:ln w="3383"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F870B61F-ED42-49ED-B183-8956F52F0EE5}"/>
                </a:ext>
              </a:extLst>
            </p:cNvPr>
            <p:cNvSpPr/>
            <p:nvPr/>
          </p:nvSpPr>
          <p:spPr>
            <a:xfrm>
              <a:off x="13778212" y="6203830"/>
              <a:ext cx="16917" cy="355252"/>
            </a:xfrm>
            <a:custGeom>
              <a:avLst/>
              <a:gdLst>
                <a:gd name="connsiteX0" fmla="*/ 0 w 16916"/>
                <a:gd name="connsiteY0" fmla="*/ 19826 h 355251"/>
                <a:gd name="connsiteX1" fmla="*/ 0 w 16916"/>
                <a:gd name="connsiteY1" fmla="*/ 356436 h 355251"/>
                <a:gd name="connsiteX2" fmla="*/ 18202 w 16916"/>
                <a:gd name="connsiteY2" fmla="*/ 356436 h 355251"/>
                <a:gd name="connsiteX3" fmla="*/ 18202 w 16916"/>
                <a:gd name="connsiteY3" fmla="*/ 0 h 355251"/>
              </a:gdLst>
              <a:ahLst/>
              <a:cxnLst>
                <a:cxn ang="0">
                  <a:pos x="connsiteX0" y="connsiteY0"/>
                </a:cxn>
                <a:cxn ang="0">
                  <a:pos x="connsiteX1" y="connsiteY1"/>
                </a:cxn>
                <a:cxn ang="0">
                  <a:pos x="connsiteX2" y="connsiteY2"/>
                </a:cxn>
                <a:cxn ang="0">
                  <a:pos x="connsiteX3" y="connsiteY3"/>
                </a:cxn>
              </a:cxnLst>
              <a:rect l="l" t="t" r="r" b="b"/>
              <a:pathLst>
                <a:path w="16916" h="355251">
                  <a:moveTo>
                    <a:pt x="0" y="19826"/>
                  </a:moveTo>
                  <a:lnTo>
                    <a:pt x="0" y="356436"/>
                  </a:lnTo>
                  <a:lnTo>
                    <a:pt x="18202" y="356436"/>
                  </a:lnTo>
                  <a:lnTo>
                    <a:pt x="18202" y="0"/>
                  </a:lnTo>
                  <a:close/>
                </a:path>
              </a:pathLst>
            </a:custGeom>
            <a:solidFill>
              <a:srgbClr val="F9BD5F"/>
            </a:solidFill>
            <a:ln w="3383"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7F34D931-C997-4D33-9BA7-68520479D870}"/>
                </a:ext>
              </a:extLst>
            </p:cNvPr>
            <p:cNvSpPr/>
            <p:nvPr/>
          </p:nvSpPr>
          <p:spPr>
            <a:xfrm>
              <a:off x="14002865" y="5863735"/>
              <a:ext cx="3383" cy="3383"/>
            </a:xfrm>
            <a:custGeom>
              <a:avLst/>
              <a:gdLst>
                <a:gd name="connsiteX0" fmla="*/ 981 w 0"/>
                <a:gd name="connsiteY0" fmla="*/ 1421 h 0"/>
                <a:gd name="connsiteX1" fmla="*/ 1759 w 0"/>
                <a:gd name="connsiteY1" fmla="*/ 2639 h 0"/>
                <a:gd name="connsiteX2" fmla="*/ 0 w 0"/>
                <a:gd name="connsiteY2" fmla="*/ 0 h 0"/>
                <a:gd name="connsiteX3" fmla="*/ 981 w 0"/>
                <a:gd name="connsiteY3" fmla="*/ 1421 h 0"/>
              </a:gdLst>
              <a:ahLst/>
              <a:cxnLst>
                <a:cxn ang="0">
                  <a:pos x="connsiteX0" y="connsiteY0"/>
                </a:cxn>
                <a:cxn ang="0">
                  <a:pos x="connsiteX1" y="connsiteY1"/>
                </a:cxn>
                <a:cxn ang="0">
                  <a:pos x="connsiteX2" y="connsiteY2"/>
                </a:cxn>
                <a:cxn ang="0">
                  <a:pos x="connsiteX3" y="connsiteY3"/>
                </a:cxn>
              </a:cxnLst>
              <a:rect l="l" t="t" r="r" b="b"/>
              <a:pathLst>
                <a:path>
                  <a:moveTo>
                    <a:pt x="981" y="1421"/>
                  </a:moveTo>
                  <a:cubicBezTo>
                    <a:pt x="1252" y="1827"/>
                    <a:pt x="1523" y="2233"/>
                    <a:pt x="1759" y="2639"/>
                  </a:cubicBezTo>
                  <a:cubicBezTo>
                    <a:pt x="1185" y="1759"/>
                    <a:pt x="610" y="846"/>
                    <a:pt x="0" y="0"/>
                  </a:cubicBezTo>
                  <a:cubicBezTo>
                    <a:pt x="339" y="440"/>
                    <a:pt x="677" y="947"/>
                    <a:pt x="981" y="1421"/>
                  </a:cubicBezTo>
                  <a:close/>
                </a:path>
              </a:pathLst>
            </a:custGeom>
            <a:solidFill>
              <a:srgbClr val="DCE3FF"/>
            </a:solidFill>
            <a:ln w="3383"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2E456C05-D13F-4361-963D-58AAEC2873E3}"/>
                </a:ext>
              </a:extLst>
            </p:cNvPr>
            <p:cNvSpPr/>
            <p:nvPr/>
          </p:nvSpPr>
          <p:spPr>
            <a:xfrm>
              <a:off x="13941053" y="5866375"/>
              <a:ext cx="77817" cy="764637"/>
            </a:xfrm>
            <a:custGeom>
              <a:avLst/>
              <a:gdLst>
                <a:gd name="connsiteX0" fmla="*/ 80759 w 77817"/>
                <a:gd name="connsiteY0" fmla="*/ 55115 h 764636"/>
                <a:gd name="connsiteX1" fmla="*/ 80759 w 77817"/>
                <a:gd name="connsiteY1" fmla="*/ 760814 h 764636"/>
                <a:gd name="connsiteX2" fmla="*/ 74027 w 77817"/>
                <a:gd name="connsiteY2" fmla="*/ 765584 h 764636"/>
                <a:gd name="connsiteX3" fmla="*/ 47400 w 77817"/>
                <a:gd name="connsiteY3" fmla="*/ 765584 h 764636"/>
                <a:gd name="connsiteX4" fmla="*/ 47164 w 77817"/>
                <a:gd name="connsiteY4" fmla="*/ 731954 h 764636"/>
                <a:gd name="connsiteX5" fmla="*/ 0 w 77817"/>
                <a:gd name="connsiteY5" fmla="*/ 0 h 764636"/>
                <a:gd name="connsiteX6" fmla="*/ 63606 w 77817"/>
                <a:gd name="connsiteY6" fmla="*/ 0 h 764636"/>
                <a:gd name="connsiteX7" fmla="*/ 80759 w 77817"/>
                <a:gd name="connsiteY7" fmla="*/ 55115 h 764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7" h="764636">
                  <a:moveTo>
                    <a:pt x="80759" y="55115"/>
                  </a:moveTo>
                  <a:lnTo>
                    <a:pt x="80759" y="760814"/>
                  </a:lnTo>
                  <a:cubicBezTo>
                    <a:pt x="80759" y="763453"/>
                    <a:pt x="77749" y="765584"/>
                    <a:pt x="74027" y="765584"/>
                  </a:cubicBezTo>
                  <a:lnTo>
                    <a:pt x="47400" y="765584"/>
                  </a:lnTo>
                  <a:cubicBezTo>
                    <a:pt x="47231" y="754690"/>
                    <a:pt x="47164" y="743491"/>
                    <a:pt x="47164" y="731954"/>
                  </a:cubicBezTo>
                  <a:cubicBezTo>
                    <a:pt x="47164" y="280615"/>
                    <a:pt x="20705" y="84414"/>
                    <a:pt x="0" y="0"/>
                  </a:cubicBezTo>
                  <a:lnTo>
                    <a:pt x="63606" y="0"/>
                  </a:lnTo>
                  <a:cubicBezTo>
                    <a:pt x="74873" y="17560"/>
                    <a:pt x="80759" y="36168"/>
                    <a:pt x="80759" y="55115"/>
                  </a:cubicBezTo>
                  <a:close/>
                </a:path>
              </a:pathLst>
            </a:custGeom>
            <a:solidFill>
              <a:srgbClr val="BDCAF4"/>
            </a:solidFill>
            <a:ln w="3383"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58F79F65-792B-4539-8747-EF082A1A49C1}"/>
                </a:ext>
              </a:extLst>
            </p:cNvPr>
            <p:cNvSpPr/>
            <p:nvPr/>
          </p:nvSpPr>
          <p:spPr>
            <a:xfrm>
              <a:off x="13917267" y="5804425"/>
              <a:ext cx="84584" cy="60900"/>
            </a:xfrm>
            <a:custGeom>
              <a:avLst/>
              <a:gdLst>
                <a:gd name="connsiteX0" fmla="*/ 87392 w 84583"/>
                <a:gd name="connsiteY0" fmla="*/ 61949 h 60900"/>
                <a:gd name="connsiteX1" fmla="*/ 23786 w 84583"/>
                <a:gd name="connsiteY1" fmla="*/ 61949 h 60900"/>
                <a:gd name="connsiteX2" fmla="*/ 0 w 84583"/>
                <a:gd name="connsiteY2" fmla="*/ 0 h 60900"/>
                <a:gd name="connsiteX3" fmla="*/ 3654 w 84583"/>
                <a:gd name="connsiteY3" fmla="*/ 372 h 60900"/>
                <a:gd name="connsiteX4" fmla="*/ 6157 w 84583"/>
                <a:gd name="connsiteY4" fmla="*/ 744 h 60900"/>
                <a:gd name="connsiteX5" fmla="*/ 6902 w 84583"/>
                <a:gd name="connsiteY5" fmla="*/ 846 h 60900"/>
                <a:gd name="connsiteX6" fmla="*/ 9608 w 84583"/>
                <a:gd name="connsiteY6" fmla="*/ 1353 h 60900"/>
                <a:gd name="connsiteX7" fmla="*/ 10454 w 84583"/>
                <a:gd name="connsiteY7" fmla="*/ 1522 h 60900"/>
                <a:gd name="connsiteX8" fmla="*/ 13568 w 84583"/>
                <a:gd name="connsiteY8" fmla="*/ 2233 h 60900"/>
                <a:gd name="connsiteX9" fmla="*/ 13770 w 84583"/>
                <a:gd name="connsiteY9" fmla="*/ 2301 h 60900"/>
                <a:gd name="connsiteX10" fmla="*/ 17052 w 84583"/>
                <a:gd name="connsiteY10" fmla="*/ 3214 h 60900"/>
                <a:gd name="connsiteX11" fmla="*/ 20436 w 84583"/>
                <a:gd name="connsiteY11" fmla="*/ 4297 h 60900"/>
                <a:gd name="connsiteX12" fmla="*/ 34848 w 84583"/>
                <a:gd name="connsiteY12" fmla="*/ 11300 h 60900"/>
                <a:gd name="connsiteX13" fmla="*/ 55825 w 84583"/>
                <a:gd name="connsiteY13" fmla="*/ 26931 h 60900"/>
                <a:gd name="connsiteX14" fmla="*/ 58430 w 84583"/>
                <a:gd name="connsiteY14" fmla="*/ 29164 h 60900"/>
                <a:gd name="connsiteX15" fmla="*/ 65975 w 84583"/>
                <a:gd name="connsiteY15" fmla="*/ 36168 h 60900"/>
                <a:gd name="connsiteX16" fmla="*/ 68377 w 84583"/>
                <a:gd name="connsiteY16" fmla="*/ 38536 h 60900"/>
                <a:gd name="connsiteX17" fmla="*/ 71085 w 84583"/>
                <a:gd name="connsiteY17" fmla="*/ 41345 h 60900"/>
                <a:gd name="connsiteX18" fmla="*/ 73588 w 84583"/>
                <a:gd name="connsiteY18" fmla="*/ 44119 h 60900"/>
                <a:gd name="connsiteX19" fmla="*/ 73859 w 84583"/>
                <a:gd name="connsiteY19" fmla="*/ 44423 h 60900"/>
                <a:gd name="connsiteX20" fmla="*/ 75516 w 84583"/>
                <a:gd name="connsiteY20" fmla="*/ 46318 h 60900"/>
                <a:gd name="connsiteX21" fmla="*/ 77140 w 84583"/>
                <a:gd name="connsiteY21" fmla="*/ 48213 h 60900"/>
                <a:gd name="connsiteX22" fmla="*/ 77919 w 84583"/>
                <a:gd name="connsiteY22" fmla="*/ 49194 h 60900"/>
                <a:gd name="connsiteX23" fmla="*/ 79780 w 84583"/>
                <a:gd name="connsiteY23" fmla="*/ 51528 h 60900"/>
                <a:gd name="connsiteX24" fmla="*/ 80591 w 84583"/>
                <a:gd name="connsiteY24" fmla="*/ 52577 h 60900"/>
                <a:gd name="connsiteX25" fmla="*/ 82282 w 84583"/>
                <a:gd name="connsiteY25" fmla="*/ 54810 h 60900"/>
                <a:gd name="connsiteX26" fmla="*/ 82994 w 84583"/>
                <a:gd name="connsiteY26" fmla="*/ 55791 h 60900"/>
                <a:gd name="connsiteX27" fmla="*/ 84752 w 84583"/>
                <a:gd name="connsiteY27" fmla="*/ 58261 h 60900"/>
                <a:gd name="connsiteX28" fmla="*/ 85497 w 84583"/>
                <a:gd name="connsiteY28" fmla="*/ 59344 h 60900"/>
                <a:gd name="connsiteX29" fmla="*/ 87392 w 84583"/>
                <a:gd name="connsiteY29" fmla="*/ 61949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4583" h="60900">
                  <a:moveTo>
                    <a:pt x="87392" y="61949"/>
                  </a:moveTo>
                  <a:lnTo>
                    <a:pt x="23786" y="61949"/>
                  </a:lnTo>
                  <a:cubicBezTo>
                    <a:pt x="12010" y="13939"/>
                    <a:pt x="2131" y="2064"/>
                    <a:pt x="0" y="0"/>
                  </a:cubicBezTo>
                  <a:cubicBezTo>
                    <a:pt x="1218" y="101"/>
                    <a:pt x="2437" y="237"/>
                    <a:pt x="3654" y="372"/>
                  </a:cubicBezTo>
                  <a:cubicBezTo>
                    <a:pt x="4500" y="474"/>
                    <a:pt x="5346" y="575"/>
                    <a:pt x="6157" y="744"/>
                  </a:cubicBezTo>
                  <a:cubicBezTo>
                    <a:pt x="6395" y="778"/>
                    <a:pt x="6666" y="812"/>
                    <a:pt x="6902" y="846"/>
                  </a:cubicBezTo>
                  <a:cubicBezTo>
                    <a:pt x="7816" y="981"/>
                    <a:pt x="8729" y="1150"/>
                    <a:pt x="9608" y="1353"/>
                  </a:cubicBezTo>
                  <a:cubicBezTo>
                    <a:pt x="9879" y="1387"/>
                    <a:pt x="10185" y="1455"/>
                    <a:pt x="10454" y="1522"/>
                  </a:cubicBezTo>
                  <a:cubicBezTo>
                    <a:pt x="11503" y="1725"/>
                    <a:pt x="12519" y="1962"/>
                    <a:pt x="13568" y="2233"/>
                  </a:cubicBezTo>
                  <a:cubicBezTo>
                    <a:pt x="13636" y="2267"/>
                    <a:pt x="13702" y="2267"/>
                    <a:pt x="13770" y="2301"/>
                  </a:cubicBezTo>
                  <a:cubicBezTo>
                    <a:pt x="14886" y="2571"/>
                    <a:pt x="15970" y="2876"/>
                    <a:pt x="17052" y="3214"/>
                  </a:cubicBezTo>
                  <a:cubicBezTo>
                    <a:pt x="18202" y="3552"/>
                    <a:pt x="19319" y="3925"/>
                    <a:pt x="20436" y="4297"/>
                  </a:cubicBezTo>
                  <a:cubicBezTo>
                    <a:pt x="25611" y="6124"/>
                    <a:pt x="30485" y="8458"/>
                    <a:pt x="34848" y="11300"/>
                  </a:cubicBezTo>
                  <a:cubicBezTo>
                    <a:pt x="42427" y="16274"/>
                    <a:pt x="49430" y="21484"/>
                    <a:pt x="55825" y="26931"/>
                  </a:cubicBezTo>
                  <a:cubicBezTo>
                    <a:pt x="56706" y="27642"/>
                    <a:pt x="57585" y="28420"/>
                    <a:pt x="58430" y="29164"/>
                  </a:cubicBezTo>
                  <a:cubicBezTo>
                    <a:pt x="61069" y="31465"/>
                    <a:pt x="63573" y="33766"/>
                    <a:pt x="65975" y="36168"/>
                  </a:cubicBezTo>
                  <a:cubicBezTo>
                    <a:pt x="66788" y="36946"/>
                    <a:pt x="67599" y="37724"/>
                    <a:pt x="68377" y="38536"/>
                  </a:cubicBezTo>
                  <a:cubicBezTo>
                    <a:pt x="69291" y="39450"/>
                    <a:pt x="70204" y="40397"/>
                    <a:pt x="71085" y="41345"/>
                  </a:cubicBezTo>
                  <a:cubicBezTo>
                    <a:pt x="71931" y="42258"/>
                    <a:pt x="72777" y="43172"/>
                    <a:pt x="73588" y="44119"/>
                  </a:cubicBezTo>
                  <a:cubicBezTo>
                    <a:pt x="73690" y="44220"/>
                    <a:pt x="73791" y="44322"/>
                    <a:pt x="73859" y="44423"/>
                  </a:cubicBezTo>
                  <a:cubicBezTo>
                    <a:pt x="74434" y="45032"/>
                    <a:pt x="74976" y="45675"/>
                    <a:pt x="75516" y="46318"/>
                  </a:cubicBezTo>
                  <a:cubicBezTo>
                    <a:pt x="76092" y="46927"/>
                    <a:pt x="76633" y="47570"/>
                    <a:pt x="77140" y="48213"/>
                  </a:cubicBezTo>
                  <a:cubicBezTo>
                    <a:pt x="77411" y="48551"/>
                    <a:pt x="77682" y="48856"/>
                    <a:pt x="77919" y="49194"/>
                  </a:cubicBezTo>
                  <a:cubicBezTo>
                    <a:pt x="78562" y="49972"/>
                    <a:pt x="79170" y="50750"/>
                    <a:pt x="79780" y="51528"/>
                  </a:cubicBezTo>
                  <a:cubicBezTo>
                    <a:pt x="80084" y="51867"/>
                    <a:pt x="80355" y="52239"/>
                    <a:pt x="80591" y="52577"/>
                  </a:cubicBezTo>
                  <a:cubicBezTo>
                    <a:pt x="81167" y="53322"/>
                    <a:pt x="81742" y="54066"/>
                    <a:pt x="82282" y="54810"/>
                  </a:cubicBezTo>
                  <a:cubicBezTo>
                    <a:pt x="82520" y="55149"/>
                    <a:pt x="82757" y="55453"/>
                    <a:pt x="82994" y="55791"/>
                  </a:cubicBezTo>
                  <a:cubicBezTo>
                    <a:pt x="83602" y="56603"/>
                    <a:pt x="84177" y="57415"/>
                    <a:pt x="84752" y="58261"/>
                  </a:cubicBezTo>
                  <a:cubicBezTo>
                    <a:pt x="84990" y="58633"/>
                    <a:pt x="85261" y="58972"/>
                    <a:pt x="85497" y="59344"/>
                  </a:cubicBezTo>
                  <a:cubicBezTo>
                    <a:pt x="86208" y="60156"/>
                    <a:pt x="86783" y="61069"/>
                    <a:pt x="87392" y="61949"/>
                  </a:cubicBezTo>
                  <a:close/>
                </a:path>
              </a:pathLst>
            </a:custGeom>
            <a:solidFill>
              <a:srgbClr val="EFA42B"/>
            </a:solidFill>
            <a:ln w="3383"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345DF5CD-EC06-4A34-820C-353DF7272D19}"/>
                </a:ext>
              </a:extLst>
            </p:cNvPr>
            <p:cNvSpPr/>
            <p:nvPr/>
          </p:nvSpPr>
          <p:spPr>
            <a:xfrm>
              <a:off x="13813602" y="5804019"/>
              <a:ext cx="125184" cy="60900"/>
            </a:xfrm>
            <a:custGeom>
              <a:avLst/>
              <a:gdLst>
                <a:gd name="connsiteX0" fmla="*/ 103665 w 125183"/>
                <a:gd name="connsiteY0" fmla="*/ 406 h 60900"/>
                <a:gd name="connsiteX1" fmla="*/ 127451 w 125183"/>
                <a:gd name="connsiteY1" fmla="*/ 62355 h 60900"/>
                <a:gd name="connsiteX2" fmla="*/ 0 w 125183"/>
                <a:gd name="connsiteY2" fmla="*/ 62355 h 60900"/>
                <a:gd name="connsiteX3" fmla="*/ 52476 w 125183"/>
                <a:gd name="connsiteY3" fmla="*/ 11673 h 60900"/>
                <a:gd name="connsiteX4" fmla="*/ 95511 w 125183"/>
                <a:gd name="connsiteY4" fmla="*/ 0 h 60900"/>
                <a:gd name="connsiteX5" fmla="*/ 103665 w 125183"/>
                <a:gd name="connsiteY5" fmla="*/ 406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183" h="60900">
                  <a:moveTo>
                    <a:pt x="103665" y="406"/>
                  </a:moveTo>
                  <a:cubicBezTo>
                    <a:pt x="105764" y="2504"/>
                    <a:pt x="115676" y="14345"/>
                    <a:pt x="127451" y="62355"/>
                  </a:cubicBezTo>
                  <a:lnTo>
                    <a:pt x="0" y="62355"/>
                  </a:lnTo>
                  <a:cubicBezTo>
                    <a:pt x="11774" y="43984"/>
                    <a:pt x="29469" y="26796"/>
                    <a:pt x="52476" y="11673"/>
                  </a:cubicBezTo>
                  <a:cubicBezTo>
                    <a:pt x="64283" y="3891"/>
                    <a:pt x="79881" y="0"/>
                    <a:pt x="95511" y="0"/>
                  </a:cubicBezTo>
                  <a:cubicBezTo>
                    <a:pt x="98252" y="34"/>
                    <a:pt x="100959" y="135"/>
                    <a:pt x="103665" y="406"/>
                  </a:cubicBezTo>
                  <a:close/>
                </a:path>
              </a:pathLst>
            </a:custGeom>
            <a:solidFill>
              <a:srgbClr val="FCB736"/>
            </a:solidFill>
            <a:ln w="3383"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16222521-B812-405A-8FAE-A0B6855FE450}"/>
                </a:ext>
              </a:extLst>
            </p:cNvPr>
            <p:cNvSpPr/>
            <p:nvPr/>
          </p:nvSpPr>
          <p:spPr>
            <a:xfrm>
              <a:off x="13796414" y="5866375"/>
              <a:ext cx="77817" cy="764637"/>
            </a:xfrm>
            <a:custGeom>
              <a:avLst/>
              <a:gdLst>
                <a:gd name="connsiteX0" fmla="*/ 0 w 77817"/>
                <a:gd name="connsiteY0" fmla="*/ 55115 h 764636"/>
                <a:gd name="connsiteX1" fmla="*/ 0 w 77817"/>
                <a:gd name="connsiteY1" fmla="*/ 760814 h 764636"/>
                <a:gd name="connsiteX2" fmla="*/ 6733 w 77817"/>
                <a:gd name="connsiteY2" fmla="*/ 765584 h 764636"/>
                <a:gd name="connsiteX3" fmla="*/ 33360 w 77817"/>
                <a:gd name="connsiteY3" fmla="*/ 765584 h 764636"/>
                <a:gd name="connsiteX4" fmla="*/ 33596 w 77817"/>
                <a:gd name="connsiteY4" fmla="*/ 731954 h 764636"/>
                <a:gd name="connsiteX5" fmla="*/ 80760 w 77817"/>
                <a:gd name="connsiteY5" fmla="*/ 0 h 764636"/>
                <a:gd name="connsiteX6" fmla="*/ 17154 w 77817"/>
                <a:gd name="connsiteY6" fmla="*/ 0 h 764636"/>
                <a:gd name="connsiteX7" fmla="*/ 0 w 77817"/>
                <a:gd name="connsiteY7" fmla="*/ 55115 h 764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7" h="764636">
                  <a:moveTo>
                    <a:pt x="0" y="55115"/>
                  </a:moveTo>
                  <a:lnTo>
                    <a:pt x="0" y="760814"/>
                  </a:lnTo>
                  <a:cubicBezTo>
                    <a:pt x="0" y="763453"/>
                    <a:pt x="3011" y="765584"/>
                    <a:pt x="6733" y="765584"/>
                  </a:cubicBezTo>
                  <a:lnTo>
                    <a:pt x="33360" y="765584"/>
                  </a:lnTo>
                  <a:cubicBezTo>
                    <a:pt x="33529" y="754690"/>
                    <a:pt x="33596" y="743491"/>
                    <a:pt x="33596" y="731954"/>
                  </a:cubicBezTo>
                  <a:cubicBezTo>
                    <a:pt x="33596" y="280615"/>
                    <a:pt x="60054" y="84414"/>
                    <a:pt x="80760" y="0"/>
                  </a:cubicBezTo>
                  <a:lnTo>
                    <a:pt x="17154" y="0"/>
                  </a:lnTo>
                  <a:cubicBezTo>
                    <a:pt x="5887" y="17560"/>
                    <a:pt x="0" y="36168"/>
                    <a:pt x="0" y="55115"/>
                  </a:cubicBezTo>
                  <a:close/>
                </a:path>
              </a:pathLst>
            </a:custGeom>
            <a:solidFill>
              <a:srgbClr val="E8EDF9"/>
            </a:solidFill>
            <a:ln w="3383"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1E94F2B5-C0D1-4146-A5C7-3835C25415E9}"/>
                </a:ext>
              </a:extLst>
            </p:cNvPr>
            <p:cNvSpPr/>
            <p:nvPr/>
          </p:nvSpPr>
          <p:spPr>
            <a:xfrm>
              <a:off x="13813602" y="5804425"/>
              <a:ext cx="84584" cy="60900"/>
            </a:xfrm>
            <a:custGeom>
              <a:avLst/>
              <a:gdLst>
                <a:gd name="connsiteX0" fmla="*/ 0 w 84583"/>
                <a:gd name="connsiteY0" fmla="*/ 61949 h 60900"/>
                <a:gd name="connsiteX1" fmla="*/ 63607 w 84583"/>
                <a:gd name="connsiteY1" fmla="*/ 61949 h 60900"/>
                <a:gd name="connsiteX2" fmla="*/ 87391 w 84583"/>
                <a:gd name="connsiteY2" fmla="*/ 0 h 60900"/>
                <a:gd name="connsiteX3" fmla="*/ 83737 w 84583"/>
                <a:gd name="connsiteY3" fmla="*/ 372 h 60900"/>
                <a:gd name="connsiteX4" fmla="*/ 81234 w 84583"/>
                <a:gd name="connsiteY4" fmla="*/ 744 h 60900"/>
                <a:gd name="connsiteX5" fmla="*/ 80489 w 84583"/>
                <a:gd name="connsiteY5" fmla="*/ 846 h 60900"/>
                <a:gd name="connsiteX6" fmla="*/ 77783 w 84583"/>
                <a:gd name="connsiteY6" fmla="*/ 1353 h 60900"/>
                <a:gd name="connsiteX7" fmla="*/ 76937 w 84583"/>
                <a:gd name="connsiteY7" fmla="*/ 1522 h 60900"/>
                <a:gd name="connsiteX8" fmla="*/ 73825 w 84583"/>
                <a:gd name="connsiteY8" fmla="*/ 2233 h 60900"/>
                <a:gd name="connsiteX9" fmla="*/ 73622 w 84583"/>
                <a:gd name="connsiteY9" fmla="*/ 2301 h 60900"/>
                <a:gd name="connsiteX10" fmla="*/ 70339 w 84583"/>
                <a:gd name="connsiteY10" fmla="*/ 3214 h 60900"/>
                <a:gd name="connsiteX11" fmla="*/ 66956 w 84583"/>
                <a:gd name="connsiteY11" fmla="*/ 4297 h 60900"/>
                <a:gd name="connsiteX12" fmla="*/ 52544 w 84583"/>
                <a:gd name="connsiteY12" fmla="*/ 11300 h 60900"/>
                <a:gd name="connsiteX13" fmla="*/ 31566 w 84583"/>
                <a:gd name="connsiteY13" fmla="*/ 26931 h 60900"/>
                <a:gd name="connsiteX14" fmla="*/ 28961 w 84583"/>
                <a:gd name="connsiteY14" fmla="*/ 29164 h 60900"/>
                <a:gd name="connsiteX15" fmla="*/ 21416 w 84583"/>
                <a:gd name="connsiteY15" fmla="*/ 36168 h 60900"/>
                <a:gd name="connsiteX16" fmla="*/ 19014 w 84583"/>
                <a:gd name="connsiteY16" fmla="*/ 38536 h 60900"/>
                <a:gd name="connsiteX17" fmla="*/ 16307 w 84583"/>
                <a:gd name="connsiteY17" fmla="*/ 41345 h 60900"/>
                <a:gd name="connsiteX18" fmla="*/ 13804 w 84583"/>
                <a:gd name="connsiteY18" fmla="*/ 44119 h 60900"/>
                <a:gd name="connsiteX19" fmla="*/ 13533 w 84583"/>
                <a:gd name="connsiteY19" fmla="*/ 44423 h 60900"/>
                <a:gd name="connsiteX20" fmla="*/ 11876 w 84583"/>
                <a:gd name="connsiteY20" fmla="*/ 46318 h 60900"/>
                <a:gd name="connsiteX21" fmla="*/ 10252 w 84583"/>
                <a:gd name="connsiteY21" fmla="*/ 48213 h 60900"/>
                <a:gd name="connsiteX22" fmla="*/ 9474 w 84583"/>
                <a:gd name="connsiteY22" fmla="*/ 49194 h 60900"/>
                <a:gd name="connsiteX23" fmla="*/ 7613 w 84583"/>
                <a:gd name="connsiteY23" fmla="*/ 51528 h 60900"/>
                <a:gd name="connsiteX24" fmla="*/ 6801 w 84583"/>
                <a:gd name="connsiteY24" fmla="*/ 52577 h 60900"/>
                <a:gd name="connsiteX25" fmla="*/ 5109 w 84583"/>
                <a:gd name="connsiteY25" fmla="*/ 54810 h 60900"/>
                <a:gd name="connsiteX26" fmla="*/ 4399 w 84583"/>
                <a:gd name="connsiteY26" fmla="*/ 55791 h 60900"/>
                <a:gd name="connsiteX27" fmla="*/ 2639 w 84583"/>
                <a:gd name="connsiteY27" fmla="*/ 58261 h 60900"/>
                <a:gd name="connsiteX28" fmla="*/ 1894 w 84583"/>
                <a:gd name="connsiteY28" fmla="*/ 59344 h 60900"/>
                <a:gd name="connsiteX29" fmla="*/ 0 w 84583"/>
                <a:gd name="connsiteY29" fmla="*/ 61949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4583" h="60900">
                  <a:moveTo>
                    <a:pt x="0" y="61949"/>
                  </a:moveTo>
                  <a:lnTo>
                    <a:pt x="63607" y="61949"/>
                  </a:lnTo>
                  <a:cubicBezTo>
                    <a:pt x="75381" y="13939"/>
                    <a:pt x="85260" y="2064"/>
                    <a:pt x="87391" y="0"/>
                  </a:cubicBezTo>
                  <a:cubicBezTo>
                    <a:pt x="86174" y="101"/>
                    <a:pt x="84956" y="237"/>
                    <a:pt x="83737" y="372"/>
                  </a:cubicBezTo>
                  <a:cubicBezTo>
                    <a:pt x="82891" y="474"/>
                    <a:pt x="82045" y="575"/>
                    <a:pt x="81234" y="744"/>
                  </a:cubicBezTo>
                  <a:cubicBezTo>
                    <a:pt x="80996" y="778"/>
                    <a:pt x="80727" y="812"/>
                    <a:pt x="80489" y="846"/>
                  </a:cubicBezTo>
                  <a:cubicBezTo>
                    <a:pt x="79576" y="981"/>
                    <a:pt x="78662" y="1150"/>
                    <a:pt x="77783" y="1353"/>
                  </a:cubicBezTo>
                  <a:cubicBezTo>
                    <a:pt x="77512" y="1387"/>
                    <a:pt x="77208" y="1455"/>
                    <a:pt x="76937" y="1522"/>
                  </a:cubicBezTo>
                  <a:cubicBezTo>
                    <a:pt x="75888" y="1725"/>
                    <a:pt x="74874" y="1962"/>
                    <a:pt x="73825" y="2233"/>
                  </a:cubicBezTo>
                  <a:cubicBezTo>
                    <a:pt x="73757" y="2267"/>
                    <a:pt x="73689" y="2267"/>
                    <a:pt x="73622" y="2301"/>
                  </a:cubicBezTo>
                  <a:cubicBezTo>
                    <a:pt x="72505" y="2571"/>
                    <a:pt x="71423" y="2876"/>
                    <a:pt x="70339" y="3214"/>
                  </a:cubicBezTo>
                  <a:cubicBezTo>
                    <a:pt x="69189" y="3552"/>
                    <a:pt x="68073" y="3925"/>
                    <a:pt x="66956" y="4297"/>
                  </a:cubicBezTo>
                  <a:cubicBezTo>
                    <a:pt x="61780" y="6124"/>
                    <a:pt x="56908" y="8458"/>
                    <a:pt x="52544" y="11300"/>
                  </a:cubicBezTo>
                  <a:cubicBezTo>
                    <a:pt x="44964" y="16274"/>
                    <a:pt x="37961" y="21484"/>
                    <a:pt x="31566" y="26931"/>
                  </a:cubicBezTo>
                  <a:cubicBezTo>
                    <a:pt x="30686" y="27642"/>
                    <a:pt x="29807" y="28420"/>
                    <a:pt x="28961" y="29164"/>
                  </a:cubicBezTo>
                  <a:cubicBezTo>
                    <a:pt x="26323" y="31465"/>
                    <a:pt x="23819" y="33766"/>
                    <a:pt x="21416" y="36168"/>
                  </a:cubicBezTo>
                  <a:cubicBezTo>
                    <a:pt x="20604" y="36946"/>
                    <a:pt x="19792" y="37724"/>
                    <a:pt x="19014" y="38536"/>
                  </a:cubicBezTo>
                  <a:cubicBezTo>
                    <a:pt x="18100" y="39450"/>
                    <a:pt x="17187" y="40397"/>
                    <a:pt x="16307" y="41345"/>
                  </a:cubicBezTo>
                  <a:cubicBezTo>
                    <a:pt x="15461" y="42258"/>
                    <a:pt x="14615" y="43172"/>
                    <a:pt x="13804" y="44119"/>
                  </a:cubicBezTo>
                  <a:cubicBezTo>
                    <a:pt x="13703" y="44220"/>
                    <a:pt x="13601" y="44322"/>
                    <a:pt x="13533" y="44423"/>
                  </a:cubicBezTo>
                  <a:cubicBezTo>
                    <a:pt x="12958" y="45032"/>
                    <a:pt x="12417" y="45675"/>
                    <a:pt x="11876" y="46318"/>
                  </a:cubicBezTo>
                  <a:cubicBezTo>
                    <a:pt x="11300" y="46927"/>
                    <a:pt x="10759" y="47570"/>
                    <a:pt x="10252" y="48213"/>
                  </a:cubicBezTo>
                  <a:cubicBezTo>
                    <a:pt x="9981" y="48551"/>
                    <a:pt x="9710" y="48856"/>
                    <a:pt x="9474" y="49194"/>
                  </a:cubicBezTo>
                  <a:cubicBezTo>
                    <a:pt x="8830" y="49972"/>
                    <a:pt x="8221" y="50750"/>
                    <a:pt x="7613" y="51528"/>
                  </a:cubicBezTo>
                  <a:cubicBezTo>
                    <a:pt x="7308" y="51867"/>
                    <a:pt x="7037" y="52239"/>
                    <a:pt x="6801" y="52577"/>
                  </a:cubicBezTo>
                  <a:cubicBezTo>
                    <a:pt x="6225" y="53322"/>
                    <a:pt x="5650" y="54066"/>
                    <a:pt x="5109" y="54810"/>
                  </a:cubicBezTo>
                  <a:cubicBezTo>
                    <a:pt x="4872" y="55149"/>
                    <a:pt x="4635" y="55453"/>
                    <a:pt x="4399" y="55791"/>
                  </a:cubicBezTo>
                  <a:cubicBezTo>
                    <a:pt x="3789" y="56603"/>
                    <a:pt x="3214" y="57415"/>
                    <a:pt x="2639" y="58261"/>
                  </a:cubicBezTo>
                  <a:cubicBezTo>
                    <a:pt x="2402" y="58633"/>
                    <a:pt x="2131" y="58972"/>
                    <a:pt x="1894" y="59344"/>
                  </a:cubicBezTo>
                  <a:cubicBezTo>
                    <a:pt x="1150" y="60156"/>
                    <a:pt x="575" y="61069"/>
                    <a:pt x="0" y="61949"/>
                  </a:cubicBezTo>
                  <a:close/>
                </a:path>
              </a:pathLst>
            </a:custGeom>
            <a:solidFill>
              <a:srgbClr val="F9BD5F"/>
            </a:solidFill>
            <a:ln w="3383"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F6815762-CF00-4579-8BB7-C722AA8919A6}"/>
                </a:ext>
              </a:extLst>
            </p:cNvPr>
            <p:cNvSpPr/>
            <p:nvPr/>
          </p:nvSpPr>
          <p:spPr>
            <a:xfrm>
              <a:off x="13851630" y="6013821"/>
              <a:ext cx="54134" cy="23683"/>
            </a:xfrm>
            <a:custGeom>
              <a:avLst/>
              <a:gdLst>
                <a:gd name="connsiteX0" fmla="*/ 10015 w 54133"/>
                <a:gd name="connsiteY0" fmla="*/ 18473 h 23683"/>
                <a:gd name="connsiteX1" fmla="*/ 0 w 54133"/>
                <a:gd name="connsiteY1" fmla="*/ 25240 h 23683"/>
                <a:gd name="connsiteX2" fmla="*/ 57482 w 54133"/>
                <a:gd name="connsiteY2" fmla="*/ 7951 h 23683"/>
                <a:gd name="connsiteX3" fmla="*/ 57482 w 54133"/>
                <a:gd name="connsiteY3" fmla="*/ 0 h 23683"/>
              </a:gdLst>
              <a:ahLst/>
              <a:cxnLst>
                <a:cxn ang="0">
                  <a:pos x="connsiteX0" y="connsiteY0"/>
                </a:cxn>
                <a:cxn ang="0">
                  <a:pos x="connsiteX1" y="connsiteY1"/>
                </a:cxn>
                <a:cxn ang="0">
                  <a:pos x="connsiteX2" y="connsiteY2"/>
                </a:cxn>
                <a:cxn ang="0">
                  <a:pos x="connsiteX3" y="connsiteY3"/>
                </a:cxn>
              </a:cxnLst>
              <a:rect l="l" t="t" r="r" b="b"/>
              <a:pathLst>
                <a:path w="54133" h="23683">
                  <a:moveTo>
                    <a:pt x="10015" y="18473"/>
                  </a:moveTo>
                  <a:lnTo>
                    <a:pt x="0" y="25240"/>
                  </a:lnTo>
                  <a:lnTo>
                    <a:pt x="57482" y="7951"/>
                  </a:lnTo>
                  <a:lnTo>
                    <a:pt x="57482" y="0"/>
                  </a:lnTo>
                  <a:close/>
                </a:path>
              </a:pathLst>
            </a:custGeom>
            <a:solidFill>
              <a:srgbClr val="F4866C"/>
            </a:solidFill>
            <a:ln w="3383"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CD27C6C3-C6F0-4797-BD79-9F98B6343673}"/>
                </a:ext>
              </a:extLst>
            </p:cNvPr>
            <p:cNvSpPr/>
            <p:nvPr/>
          </p:nvSpPr>
          <p:spPr>
            <a:xfrm>
              <a:off x="13909113" y="6013821"/>
              <a:ext cx="54134" cy="23683"/>
            </a:xfrm>
            <a:custGeom>
              <a:avLst/>
              <a:gdLst>
                <a:gd name="connsiteX0" fmla="*/ 47502 w 54133"/>
                <a:gd name="connsiteY0" fmla="*/ 18473 h 23683"/>
                <a:gd name="connsiteX1" fmla="*/ 57484 w 54133"/>
                <a:gd name="connsiteY1" fmla="*/ 25240 h 23683"/>
                <a:gd name="connsiteX2" fmla="*/ 0 w 54133"/>
                <a:gd name="connsiteY2" fmla="*/ 7951 h 23683"/>
                <a:gd name="connsiteX3" fmla="*/ 0 w 54133"/>
                <a:gd name="connsiteY3" fmla="*/ 0 h 23683"/>
              </a:gdLst>
              <a:ahLst/>
              <a:cxnLst>
                <a:cxn ang="0">
                  <a:pos x="connsiteX0" y="connsiteY0"/>
                </a:cxn>
                <a:cxn ang="0">
                  <a:pos x="connsiteX1" y="connsiteY1"/>
                </a:cxn>
                <a:cxn ang="0">
                  <a:pos x="connsiteX2" y="connsiteY2"/>
                </a:cxn>
                <a:cxn ang="0">
                  <a:pos x="connsiteX3" y="connsiteY3"/>
                </a:cxn>
              </a:cxnLst>
              <a:rect l="l" t="t" r="r" b="b"/>
              <a:pathLst>
                <a:path w="54133" h="23683">
                  <a:moveTo>
                    <a:pt x="47502" y="18473"/>
                  </a:moveTo>
                  <a:lnTo>
                    <a:pt x="57484" y="25240"/>
                  </a:lnTo>
                  <a:lnTo>
                    <a:pt x="0" y="7951"/>
                  </a:lnTo>
                  <a:lnTo>
                    <a:pt x="0" y="0"/>
                  </a:lnTo>
                  <a:close/>
                </a:path>
              </a:pathLst>
            </a:custGeom>
            <a:solidFill>
              <a:srgbClr val="EA5634"/>
            </a:solidFill>
            <a:ln w="3383"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0D1B3A88-A4E5-4070-B295-E00A653CB708}"/>
                </a:ext>
              </a:extLst>
            </p:cNvPr>
            <p:cNvSpPr/>
            <p:nvPr/>
          </p:nvSpPr>
          <p:spPr>
            <a:xfrm>
              <a:off x="13851630" y="6021772"/>
              <a:ext cx="111650" cy="196234"/>
            </a:xfrm>
            <a:custGeom>
              <a:avLst/>
              <a:gdLst>
                <a:gd name="connsiteX0" fmla="*/ 0 w 111650"/>
                <a:gd name="connsiteY0" fmla="*/ 17289 h 196234"/>
                <a:gd name="connsiteX1" fmla="*/ 24191 w 111650"/>
                <a:gd name="connsiteY1" fmla="*/ 167848 h 196234"/>
                <a:gd name="connsiteX2" fmla="*/ 57482 w 111650"/>
                <a:gd name="connsiteY2" fmla="*/ 196234 h 196234"/>
                <a:gd name="connsiteX3" fmla="*/ 57482 w 111650"/>
                <a:gd name="connsiteY3" fmla="*/ 196234 h 196234"/>
                <a:gd name="connsiteX4" fmla="*/ 90776 w 111650"/>
                <a:gd name="connsiteY4" fmla="*/ 167848 h 196234"/>
                <a:gd name="connsiteX5" fmla="*/ 114966 w 111650"/>
                <a:gd name="connsiteY5" fmla="*/ 17289 h 196234"/>
                <a:gd name="connsiteX6" fmla="*/ 57482 w 111650"/>
                <a:gd name="connsiteY6" fmla="*/ 0 h 196234"/>
                <a:gd name="connsiteX7" fmla="*/ 0 w 111650"/>
                <a:gd name="connsiteY7" fmla="*/ 17289 h 19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650" h="196234">
                  <a:moveTo>
                    <a:pt x="0" y="17289"/>
                  </a:moveTo>
                  <a:lnTo>
                    <a:pt x="24191" y="167848"/>
                  </a:lnTo>
                  <a:cubicBezTo>
                    <a:pt x="26831" y="184189"/>
                    <a:pt x="40939" y="196234"/>
                    <a:pt x="57482" y="196234"/>
                  </a:cubicBezTo>
                  <a:lnTo>
                    <a:pt x="57482" y="196234"/>
                  </a:lnTo>
                  <a:cubicBezTo>
                    <a:pt x="74062" y="196234"/>
                    <a:pt x="88170" y="184223"/>
                    <a:pt x="90776" y="167848"/>
                  </a:cubicBezTo>
                  <a:lnTo>
                    <a:pt x="114966" y="17289"/>
                  </a:lnTo>
                  <a:lnTo>
                    <a:pt x="57482" y="0"/>
                  </a:lnTo>
                  <a:lnTo>
                    <a:pt x="0" y="17289"/>
                  </a:lnTo>
                  <a:close/>
                </a:path>
              </a:pathLst>
            </a:custGeom>
            <a:solidFill>
              <a:srgbClr val="F4724E"/>
            </a:solidFill>
            <a:ln w="3383"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A09F29FC-27FE-4AA6-AE9C-D7E28EEDC328}"/>
                </a:ext>
              </a:extLst>
            </p:cNvPr>
            <p:cNvSpPr/>
            <p:nvPr/>
          </p:nvSpPr>
          <p:spPr>
            <a:xfrm>
              <a:off x="13742045" y="6598294"/>
              <a:ext cx="331568" cy="71050"/>
            </a:xfrm>
            <a:custGeom>
              <a:avLst/>
              <a:gdLst>
                <a:gd name="connsiteX0" fmla="*/ 317087 w 331568"/>
                <a:gd name="connsiteY0" fmla="*/ 71287 h 71050"/>
                <a:gd name="connsiteX1" fmla="*/ 17084 w 331568"/>
                <a:gd name="connsiteY1" fmla="*/ 71287 h 71050"/>
                <a:gd name="connsiteX2" fmla="*/ 1454 w 331568"/>
                <a:gd name="connsiteY2" fmla="*/ 54303 h 71050"/>
                <a:gd name="connsiteX3" fmla="*/ 16983 w 331568"/>
                <a:gd name="connsiteY3" fmla="*/ 29063 h 71050"/>
                <a:gd name="connsiteX4" fmla="*/ 26558 w 331568"/>
                <a:gd name="connsiteY4" fmla="*/ 13466 h 71050"/>
                <a:gd name="connsiteX5" fmla="*/ 55520 w 331568"/>
                <a:gd name="connsiteY5" fmla="*/ 0 h 71050"/>
                <a:gd name="connsiteX6" fmla="*/ 278685 w 331568"/>
                <a:gd name="connsiteY6" fmla="*/ 0 h 71050"/>
                <a:gd name="connsiteX7" fmla="*/ 307647 w 331568"/>
                <a:gd name="connsiteY7" fmla="*/ 13466 h 71050"/>
                <a:gd name="connsiteX8" fmla="*/ 317222 w 331568"/>
                <a:gd name="connsiteY8" fmla="*/ 29063 h 71050"/>
                <a:gd name="connsiteX9" fmla="*/ 332751 w 331568"/>
                <a:gd name="connsiteY9" fmla="*/ 54303 h 71050"/>
                <a:gd name="connsiteX10" fmla="*/ 317087 w 331568"/>
                <a:gd name="connsiteY10" fmla="*/ 71287 h 7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1568" h="71050">
                  <a:moveTo>
                    <a:pt x="317087" y="71287"/>
                  </a:moveTo>
                  <a:lnTo>
                    <a:pt x="17084" y="71287"/>
                  </a:lnTo>
                  <a:cubicBezTo>
                    <a:pt x="4769" y="71287"/>
                    <a:pt x="-3487" y="62321"/>
                    <a:pt x="1454" y="54303"/>
                  </a:cubicBezTo>
                  <a:lnTo>
                    <a:pt x="16983" y="29063"/>
                  </a:lnTo>
                  <a:lnTo>
                    <a:pt x="26558" y="13466"/>
                  </a:lnTo>
                  <a:cubicBezTo>
                    <a:pt x="31599" y="5278"/>
                    <a:pt x="42968" y="0"/>
                    <a:pt x="55520" y="0"/>
                  </a:cubicBezTo>
                  <a:lnTo>
                    <a:pt x="278685" y="0"/>
                  </a:lnTo>
                  <a:cubicBezTo>
                    <a:pt x="291237" y="0"/>
                    <a:pt x="302605" y="5278"/>
                    <a:pt x="307647" y="13466"/>
                  </a:cubicBezTo>
                  <a:lnTo>
                    <a:pt x="317222" y="29063"/>
                  </a:lnTo>
                  <a:lnTo>
                    <a:pt x="332751" y="54303"/>
                  </a:lnTo>
                  <a:cubicBezTo>
                    <a:pt x="337658" y="62321"/>
                    <a:pt x="329401" y="71287"/>
                    <a:pt x="317087" y="71287"/>
                  </a:cubicBezTo>
                  <a:close/>
                </a:path>
              </a:pathLst>
            </a:custGeom>
            <a:solidFill>
              <a:srgbClr val="EFA42B"/>
            </a:solidFill>
            <a:ln w="3383"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F8764987-AF29-42E3-A8B1-60D9FCCE709D}"/>
                </a:ext>
              </a:extLst>
            </p:cNvPr>
            <p:cNvSpPr/>
            <p:nvPr/>
          </p:nvSpPr>
          <p:spPr>
            <a:xfrm>
              <a:off x="13758994" y="6598328"/>
              <a:ext cx="297735" cy="27067"/>
            </a:xfrm>
            <a:custGeom>
              <a:avLst/>
              <a:gdLst>
                <a:gd name="connsiteX0" fmla="*/ 300238 w 297734"/>
                <a:gd name="connsiteY0" fmla="*/ 29063 h 27066"/>
                <a:gd name="connsiteX1" fmla="*/ 0 w 297734"/>
                <a:gd name="connsiteY1" fmla="*/ 29063 h 27066"/>
                <a:gd name="connsiteX2" fmla="*/ 9575 w 297734"/>
                <a:gd name="connsiteY2" fmla="*/ 13466 h 27066"/>
                <a:gd name="connsiteX3" fmla="*/ 38537 w 297734"/>
                <a:gd name="connsiteY3" fmla="*/ 0 h 27066"/>
                <a:gd name="connsiteX4" fmla="*/ 261702 w 297734"/>
                <a:gd name="connsiteY4" fmla="*/ 0 h 27066"/>
                <a:gd name="connsiteX5" fmla="*/ 290663 w 297734"/>
                <a:gd name="connsiteY5" fmla="*/ 13466 h 27066"/>
                <a:gd name="connsiteX6" fmla="*/ 300238 w 297734"/>
                <a:gd name="connsiteY6" fmla="*/ 29063 h 2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7734" h="27066">
                  <a:moveTo>
                    <a:pt x="300238" y="29063"/>
                  </a:moveTo>
                  <a:lnTo>
                    <a:pt x="0" y="29063"/>
                  </a:lnTo>
                  <a:lnTo>
                    <a:pt x="9575" y="13466"/>
                  </a:lnTo>
                  <a:cubicBezTo>
                    <a:pt x="14616" y="5278"/>
                    <a:pt x="25985" y="0"/>
                    <a:pt x="38537" y="0"/>
                  </a:cubicBezTo>
                  <a:lnTo>
                    <a:pt x="261702" y="0"/>
                  </a:lnTo>
                  <a:cubicBezTo>
                    <a:pt x="274255" y="0"/>
                    <a:pt x="285623" y="5278"/>
                    <a:pt x="290663" y="13466"/>
                  </a:cubicBezTo>
                  <a:lnTo>
                    <a:pt x="300238" y="29063"/>
                  </a:lnTo>
                  <a:close/>
                </a:path>
              </a:pathLst>
            </a:custGeom>
            <a:solidFill>
              <a:srgbClr val="FCB736"/>
            </a:solidFill>
            <a:ln w="3383" cap="flat">
              <a:noFill/>
              <a:prstDash val="solid"/>
              <a:miter/>
            </a:ln>
          </p:spPr>
          <p:txBody>
            <a:bodyPr rtlCol="0" anchor="ctr"/>
            <a:lstStyle/>
            <a:p>
              <a:endParaRPr lang="en-US"/>
            </a:p>
          </p:txBody>
        </p:sp>
      </p:grpSp>
      <p:sp>
        <p:nvSpPr>
          <p:cNvPr id="165" name="Freeform: Shape 164">
            <a:extLst>
              <a:ext uri="{FF2B5EF4-FFF2-40B4-BE49-F238E27FC236}">
                <a16:creationId xmlns:a16="http://schemas.microsoft.com/office/drawing/2014/main" id="{7434D521-1151-45B2-B278-EDF21DC97BB6}"/>
              </a:ext>
            </a:extLst>
          </p:cNvPr>
          <p:cNvSpPr/>
          <p:nvPr/>
        </p:nvSpPr>
        <p:spPr>
          <a:xfrm>
            <a:off x="7303954" y="12200201"/>
            <a:ext cx="10656927" cy="4025645"/>
          </a:xfrm>
          <a:custGeom>
            <a:avLst/>
            <a:gdLst>
              <a:gd name="connsiteX0" fmla="*/ 126436 w 2615328"/>
              <a:gd name="connsiteY0" fmla="*/ 493360 h 987937"/>
              <a:gd name="connsiteX1" fmla="*/ 320404 w 2615328"/>
              <a:gd name="connsiteY1" fmla="*/ 338030 h 987937"/>
              <a:gd name="connsiteX2" fmla="*/ 410096 w 2615328"/>
              <a:gd name="connsiteY2" fmla="*/ 359413 h 987937"/>
              <a:gd name="connsiteX3" fmla="*/ 631807 w 2615328"/>
              <a:gd name="connsiteY3" fmla="*/ 221948 h 987937"/>
              <a:gd name="connsiteX4" fmla="*/ 714835 w 2615328"/>
              <a:gd name="connsiteY4" fmla="*/ 236225 h 987937"/>
              <a:gd name="connsiteX5" fmla="*/ 977652 w 2615328"/>
              <a:gd name="connsiteY5" fmla="*/ 71659 h 987937"/>
              <a:gd name="connsiteX6" fmla="*/ 1212152 w 2615328"/>
              <a:gd name="connsiteY6" fmla="*/ 189603 h 987937"/>
              <a:gd name="connsiteX7" fmla="*/ 1485696 w 2615328"/>
              <a:gd name="connsiteY7" fmla="*/ 0 h 987937"/>
              <a:gd name="connsiteX8" fmla="*/ 1772638 w 2615328"/>
              <a:gd name="connsiteY8" fmla="*/ 237511 h 987937"/>
              <a:gd name="connsiteX9" fmla="*/ 2011435 w 2615328"/>
              <a:gd name="connsiteY9" fmla="*/ 130394 h 987937"/>
              <a:gd name="connsiteX10" fmla="*/ 2330688 w 2615328"/>
              <a:gd name="connsiteY10" fmla="*/ 432121 h 987937"/>
              <a:gd name="connsiteX11" fmla="*/ 2407659 w 2615328"/>
              <a:gd name="connsiteY11" fmla="*/ 417471 h 987937"/>
              <a:gd name="connsiteX12" fmla="*/ 2617055 w 2615328"/>
              <a:gd name="connsiteY12" fmla="*/ 626867 h 987937"/>
              <a:gd name="connsiteX13" fmla="*/ 2407659 w 2615328"/>
              <a:gd name="connsiteY13" fmla="*/ 836262 h 987937"/>
              <a:gd name="connsiteX14" fmla="*/ 2289648 w 2615328"/>
              <a:gd name="connsiteY14" fmla="*/ 799857 h 987937"/>
              <a:gd name="connsiteX15" fmla="*/ 2137837 w 2615328"/>
              <a:gd name="connsiteY15" fmla="*/ 865122 h 987937"/>
              <a:gd name="connsiteX16" fmla="*/ 1998510 w 2615328"/>
              <a:gd name="connsiteY16" fmla="*/ 812004 h 987937"/>
              <a:gd name="connsiteX17" fmla="*/ 1711941 w 2615328"/>
              <a:gd name="connsiteY17" fmla="*/ 989798 h 987937"/>
              <a:gd name="connsiteX18" fmla="*/ 1420161 w 2615328"/>
              <a:gd name="connsiteY18" fmla="*/ 801075 h 987937"/>
              <a:gd name="connsiteX19" fmla="*/ 1325291 w 2615328"/>
              <a:gd name="connsiteY19" fmla="*/ 816842 h 987937"/>
              <a:gd name="connsiteX20" fmla="*/ 1298360 w 2615328"/>
              <a:gd name="connsiteY20" fmla="*/ 815590 h 987937"/>
              <a:gd name="connsiteX21" fmla="*/ 1163026 w 2615328"/>
              <a:gd name="connsiteY21" fmla="*/ 868844 h 987937"/>
              <a:gd name="connsiteX22" fmla="*/ 1048195 w 2615328"/>
              <a:gd name="connsiteY22" fmla="*/ 832270 h 987937"/>
              <a:gd name="connsiteX23" fmla="*/ 950485 w 2615328"/>
              <a:gd name="connsiteY23" fmla="*/ 849051 h 987937"/>
              <a:gd name="connsiteX24" fmla="*/ 878927 w 2615328"/>
              <a:gd name="connsiteY24" fmla="*/ 840221 h 987937"/>
              <a:gd name="connsiteX25" fmla="*/ 763385 w 2615328"/>
              <a:gd name="connsiteY25" fmla="*/ 877302 h 987937"/>
              <a:gd name="connsiteX26" fmla="*/ 644460 w 2615328"/>
              <a:gd name="connsiteY26" fmla="*/ 837819 h 987937"/>
              <a:gd name="connsiteX27" fmla="*/ 575305 w 2615328"/>
              <a:gd name="connsiteY27" fmla="*/ 854262 h 987937"/>
              <a:gd name="connsiteX28" fmla="*/ 482398 w 2615328"/>
              <a:gd name="connsiteY28" fmla="*/ 877302 h 987937"/>
              <a:gd name="connsiteX29" fmla="*/ 340601 w 2615328"/>
              <a:gd name="connsiteY29" fmla="*/ 817789 h 987937"/>
              <a:gd name="connsiteX30" fmla="*/ 198806 w 2615328"/>
              <a:gd name="connsiteY30" fmla="*/ 877302 h 987937"/>
              <a:gd name="connsiteX31" fmla="*/ 0 w 2615328"/>
              <a:gd name="connsiteY31" fmla="*/ 678497 h 987937"/>
              <a:gd name="connsiteX32" fmla="*/ 126436 w 2615328"/>
              <a:gd name="connsiteY32" fmla="*/ 493360 h 98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5328" h="987937">
                <a:moveTo>
                  <a:pt x="126436" y="493360"/>
                </a:moveTo>
                <a:cubicBezTo>
                  <a:pt x="146262" y="404479"/>
                  <a:pt x="225568" y="338030"/>
                  <a:pt x="320404" y="338030"/>
                </a:cubicBezTo>
                <a:cubicBezTo>
                  <a:pt x="352681" y="338030"/>
                  <a:pt x="383131" y="345778"/>
                  <a:pt x="410096" y="359413"/>
                </a:cubicBezTo>
                <a:cubicBezTo>
                  <a:pt x="450595" y="277942"/>
                  <a:pt x="534672" y="221948"/>
                  <a:pt x="631807" y="221948"/>
                </a:cubicBezTo>
                <a:cubicBezTo>
                  <a:pt x="660937" y="221948"/>
                  <a:pt x="688883" y="226989"/>
                  <a:pt x="714835" y="236225"/>
                </a:cubicBezTo>
                <a:cubicBezTo>
                  <a:pt x="762167" y="138819"/>
                  <a:pt x="862078" y="71659"/>
                  <a:pt x="977652" y="71659"/>
                </a:cubicBezTo>
                <a:cubicBezTo>
                  <a:pt x="1073706" y="71659"/>
                  <a:pt x="1158932" y="118045"/>
                  <a:pt x="1212152" y="189603"/>
                </a:cubicBezTo>
                <a:cubicBezTo>
                  <a:pt x="1253633" y="78832"/>
                  <a:pt x="1360445" y="0"/>
                  <a:pt x="1485696" y="0"/>
                </a:cubicBezTo>
                <a:cubicBezTo>
                  <a:pt x="1628339" y="0"/>
                  <a:pt x="1747093" y="102279"/>
                  <a:pt x="1772638" y="237511"/>
                </a:cubicBezTo>
                <a:cubicBezTo>
                  <a:pt x="1831204" y="171806"/>
                  <a:pt x="1916464" y="130394"/>
                  <a:pt x="2011435" y="130394"/>
                </a:cubicBezTo>
                <a:cubicBezTo>
                  <a:pt x="2181989" y="130394"/>
                  <a:pt x="2321316" y="263901"/>
                  <a:pt x="2330688" y="432121"/>
                </a:cubicBezTo>
                <a:cubicBezTo>
                  <a:pt x="2354507" y="422682"/>
                  <a:pt x="2380457" y="417471"/>
                  <a:pt x="2407659" y="417471"/>
                </a:cubicBezTo>
                <a:cubicBezTo>
                  <a:pt x="2523302" y="417471"/>
                  <a:pt x="2617055" y="511224"/>
                  <a:pt x="2617055" y="626867"/>
                </a:cubicBezTo>
                <a:cubicBezTo>
                  <a:pt x="2617055" y="742509"/>
                  <a:pt x="2523302" y="836262"/>
                  <a:pt x="2407659" y="836262"/>
                </a:cubicBezTo>
                <a:cubicBezTo>
                  <a:pt x="2363879" y="836262"/>
                  <a:pt x="2323244" y="822796"/>
                  <a:pt x="2289648" y="799857"/>
                </a:cubicBezTo>
                <a:cubicBezTo>
                  <a:pt x="2251483" y="840051"/>
                  <a:pt x="2197587" y="865122"/>
                  <a:pt x="2137837" y="865122"/>
                </a:cubicBezTo>
                <a:cubicBezTo>
                  <a:pt x="2084313" y="865122"/>
                  <a:pt x="2035524" y="845025"/>
                  <a:pt x="1998510" y="812004"/>
                </a:cubicBezTo>
                <a:cubicBezTo>
                  <a:pt x="1946203" y="917361"/>
                  <a:pt x="1837530" y="989798"/>
                  <a:pt x="1711941" y="989798"/>
                </a:cubicBezTo>
                <a:cubicBezTo>
                  <a:pt x="1582021" y="989798"/>
                  <a:pt x="1470200" y="912320"/>
                  <a:pt x="1420161" y="801075"/>
                </a:cubicBezTo>
                <a:cubicBezTo>
                  <a:pt x="1390421" y="811293"/>
                  <a:pt x="1358517" y="816842"/>
                  <a:pt x="1325291" y="816842"/>
                </a:cubicBezTo>
                <a:cubicBezTo>
                  <a:pt x="1316225" y="816842"/>
                  <a:pt x="1307225" y="816402"/>
                  <a:pt x="1298360" y="815590"/>
                </a:cubicBezTo>
                <a:cubicBezTo>
                  <a:pt x="1262870" y="848611"/>
                  <a:pt x="1215299" y="868844"/>
                  <a:pt x="1163026" y="868844"/>
                </a:cubicBezTo>
                <a:cubicBezTo>
                  <a:pt x="1120227" y="868844"/>
                  <a:pt x="1080641" y="855277"/>
                  <a:pt x="1048195" y="832270"/>
                </a:cubicBezTo>
                <a:cubicBezTo>
                  <a:pt x="1017644" y="843130"/>
                  <a:pt x="984758" y="849051"/>
                  <a:pt x="950485" y="849051"/>
                </a:cubicBezTo>
                <a:cubicBezTo>
                  <a:pt x="925785" y="849051"/>
                  <a:pt x="901833" y="845972"/>
                  <a:pt x="878927" y="840221"/>
                </a:cubicBezTo>
                <a:cubicBezTo>
                  <a:pt x="846344" y="863532"/>
                  <a:pt x="806489" y="877302"/>
                  <a:pt x="763385" y="877302"/>
                </a:cubicBezTo>
                <a:cubicBezTo>
                  <a:pt x="718793" y="877302"/>
                  <a:pt x="677618" y="862618"/>
                  <a:pt x="644460" y="837819"/>
                </a:cubicBezTo>
                <a:cubicBezTo>
                  <a:pt x="623111" y="847190"/>
                  <a:pt x="599801" y="852976"/>
                  <a:pt x="575305" y="854262"/>
                </a:cubicBezTo>
                <a:cubicBezTo>
                  <a:pt x="547562" y="868945"/>
                  <a:pt x="515961" y="877302"/>
                  <a:pt x="482398" y="877302"/>
                </a:cubicBezTo>
                <a:cubicBezTo>
                  <a:pt x="426844" y="877302"/>
                  <a:pt x="376668" y="854498"/>
                  <a:pt x="340601" y="817789"/>
                </a:cubicBezTo>
                <a:cubicBezTo>
                  <a:pt x="304536" y="854498"/>
                  <a:pt x="254326" y="877302"/>
                  <a:pt x="198806" y="877302"/>
                </a:cubicBezTo>
                <a:cubicBezTo>
                  <a:pt x="89016" y="877302"/>
                  <a:pt x="0" y="788286"/>
                  <a:pt x="0" y="678497"/>
                </a:cubicBezTo>
                <a:cubicBezTo>
                  <a:pt x="-33" y="594285"/>
                  <a:pt x="52409" y="522287"/>
                  <a:pt x="126436" y="493360"/>
                </a:cubicBezTo>
                <a:close/>
              </a:path>
            </a:pathLst>
          </a:custGeom>
          <a:solidFill>
            <a:srgbClr val="6586DC"/>
          </a:solidFill>
          <a:ln w="3383"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7E972CD5-7136-4070-9762-D9F8E9D9F505}"/>
              </a:ext>
            </a:extLst>
          </p:cNvPr>
          <p:cNvSpPr/>
          <p:nvPr/>
        </p:nvSpPr>
        <p:spPr>
          <a:xfrm>
            <a:off x="5759872" y="12956662"/>
            <a:ext cx="13745092" cy="4618463"/>
          </a:xfrm>
          <a:custGeom>
            <a:avLst/>
            <a:gdLst>
              <a:gd name="connsiteX0" fmla="*/ 3187047 w 3373198"/>
              <a:gd name="connsiteY0" fmla="*/ 642092 h 1133421"/>
              <a:gd name="connsiteX1" fmla="*/ 3119853 w 3373198"/>
              <a:gd name="connsiteY1" fmla="*/ 654407 h 1133421"/>
              <a:gd name="connsiteX2" fmla="*/ 3059359 w 3373198"/>
              <a:gd name="connsiteY2" fmla="*/ 619220 h 1133421"/>
              <a:gd name="connsiteX3" fmla="*/ 2837107 w 3373198"/>
              <a:gd name="connsiteY3" fmla="*/ 441256 h 1133421"/>
              <a:gd name="connsiteX4" fmla="*/ 2734354 w 3373198"/>
              <a:gd name="connsiteY4" fmla="*/ 465785 h 1133421"/>
              <a:gd name="connsiteX5" fmla="*/ 2480332 w 3373198"/>
              <a:gd name="connsiteY5" fmla="*/ 308291 h 1133421"/>
              <a:gd name="connsiteX6" fmla="*/ 2409655 w 3373198"/>
              <a:gd name="connsiteY6" fmla="*/ 317189 h 1133421"/>
              <a:gd name="connsiteX7" fmla="*/ 2094969 w 3373198"/>
              <a:gd name="connsiteY7" fmla="*/ 114425 h 1133421"/>
              <a:gd name="connsiteX8" fmla="*/ 1819497 w 3373198"/>
              <a:gd name="connsiteY8" fmla="*/ 251417 h 1133421"/>
              <a:gd name="connsiteX9" fmla="*/ 1475004 w 3373198"/>
              <a:gd name="connsiteY9" fmla="*/ 0 h 1133421"/>
              <a:gd name="connsiteX10" fmla="*/ 1122798 w 3373198"/>
              <a:gd name="connsiteY10" fmla="*/ 279261 h 1133421"/>
              <a:gd name="connsiteX11" fmla="*/ 899700 w 3373198"/>
              <a:gd name="connsiteY11" fmla="*/ 203475 h 1133421"/>
              <a:gd name="connsiteX12" fmla="*/ 547662 w 3373198"/>
              <a:gd name="connsiteY12" fmla="*/ 468086 h 1133421"/>
              <a:gd name="connsiteX13" fmla="*/ 445756 w 3373198"/>
              <a:gd name="connsiteY13" fmla="*/ 449072 h 1133421"/>
              <a:gd name="connsiteX14" fmla="*/ 182937 w 3373198"/>
              <a:gd name="connsiteY14" fmla="*/ 629438 h 1133421"/>
              <a:gd name="connsiteX15" fmla="*/ 0 w 3373198"/>
              <a:gd name="connsiteY15" fmla="*/ 829259 h 1133421"/>
              <a:gd name="connsiteX16" fmla="*/ 200633 w 3373198"/>
              <a:gd name="connsiteY16" fmla="*/ 1029891 h 1133421"/>
              <a:gd name="connsiteX17" fmla="*/ 326222 w 3373198"/>
              <a:gd name="connsiteY17" fmla="*/ 985671 h 1133421"/>
              <a:gd name="connsiteX18" fmla="*/ 445790 w 3373198"/>
              <a:gd name="connsiteY18" fmla="*/ 1012264 h 1133421"/>
              <a:gd name="connsiteX19" fmla="*/ 585489 w 3373198"/>
              <a:gd name="connsiteY19" fmla="*/ 975216 h 1133421"/>
              <a:gd name="connsiteX20" fmla="*/ 754960 w 3373198"/>
              <a:gd name="connsiteY20" fmla="*/ 1045319 h 1133421"/>
              <a:gd name="connsiteX21" fmla="*/ 903692 w 3373198"/>
              <a:gd name="connsiteY21" fmla="*/ 993588 h 1133421"/>
              <a:gd name="connsiteX22" fmla="*/ 1193205 w 3373198"/>
              <a:gd name="connsiteY22" fmla="*/ 1135452 h 1133421"/>
              <a:gd name="connsiteX23" fmla="*/ 1515537 w 3373198"/>
              <a:gd name="connsiteY23" fmla="*/ 943379 h 1133421"/>
              <a:gd name="connsiteX24" fmla="*/ 1685923 w 3373198"/>
              <a:gd name="connsiteY24" fmla="*/ 989968 h 1133421"/>
              <a:gd name="connsiteX25" fmla="*/ 1716778 w 3373198"/>
              <a:gd name="connsiteY25" fmla="*/ 988547 h 1133421"/>
              <a:gd name="connsiteX26" fmla="*/ 1871871 w 3373198"/>
              <a:gd name="connsiteY26" fmla="*/ 1049548 h 1133421"/>
              <a:gd name="connsiteX27" fmla="*/ 2003416 w 3373198"/>
              <a:gd name="connsiteY27" fmla="*/ 1007663 h 1133421"/>
              <a:gd name="connsiteX28" fmla="*/ 2115371 w 3373198"/>
              <a:gd name="connsiteY28" fmla="*/ 1026880 h 1133421"/>
              <a:gd name="connsiteX29" fmla="*/ 2197349 w 3373198"/>
              <a:gd name="connsiteY29" fmla="*/ 1016730 h 1133421"/>
              <a:gd name="connsiteX30" fmla="*/ 2329739 w 3373198"/>
              <a:gd name="connsiteY30" fmla="*/ 1059225 h 1133421"/>
              <a:gd name="connsiteX31" fmla="*/ 2466021 w 3373198"/>
              <a:gd name="connsiteY31" fmla="*/ 1013990 h 1133421"/>
              <a:gd name="connsiteX32" fmla="*/ 2545259 w 3373198"/>
              <a:gd name="connsiteY32" fmla="*/ 1032835 h 1133421"/>
              <a:gd name="connsiteX33" fmla="*/ 2651699 w 3373198"/>
              <a:gd name="connsiteY33" fmla="*/ 1059225 h 1133421"/>
              <a:gd name="connsiteX34" fmla="*/ 2814168 w 3373198"/>
              <a:gd name="connsiteY34" fmla="*/ 991050 h 1133421"/>
              <a:gd name="connsiteX35" fmla="*/ 2976636 w 3373198"/>
              <a:gd name="connsiteY35" fmla="*/ 1059225 h 1133421"/>
              <a:gd name="connsiteX36" fmla="*/ 3119988 w 3373198"/>
              <a:gd name="connsiteY36" fmla="*/ 1008407 h 1133421"/>
              <a:gd name="connsiteX37" fmla="*/ 3187182 w 3373198"/>
              <a:gd name="connsiteY37" fmla="*/ 1020722 h 1133421"/>
              <a:gd name="connsiteX38" fmla="*/ 3376480 w 3373198"/>
              <a:gd name="connsiteY38" fmla="*/ 831424 h 1133421"/>
              <a:gd name="connsiteX39" fmla="*/ 3187047 w 3373198"/>
              <a:gd name="connsiteY39" fmla="*/ 642092 h 113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373198" h="1133421">
                <a:moveTo>
                  <a:pt x="3187047" y="642092"/>
                </a:moveTo>
                <a:cubicBezTo>
                  <a:pt x="3163397" y="642092"/>
                  <a:pt x="3140763" y="646456"/>
                  <a:pt x="3119853" y="654407"/>
                </a:cubicBezTo>
                <a:cubicBezTo>
                  <a:pt x="3101786" y="639757"/>
                  <a:pt x="3081385" y="627814"/>
                  <a:pt x="3059359" y="619220"/>
                </a:cubicBezTo>
                <a:cubicBezTo>
                  <a:pt x="3036623" y="517382"/>
                  <a:pt x="2945780" y="441256"/>
                  <a:pt x="2837107" y="441256"/>
                </a:cubicBezTo>
                <a:cubicBezTo>
                  <a:pt x="2800126" y="441256"/>
                  <a:pt x="2765244" y="450121"/>
                  <a:pt x="2734354" y="465785"/>
                </a:cubicBezTo>
                <a:cubicBezTo>
                  <a:pt x="2687935" y="372439"/>
                  <a:pt x="2591645" y="308291"/>
                  <a:pt x="2480332" y="308291"/>
                </a:cubicBezTo>
                <a:cubicBezTo>
                  <a:pt x="2455939" y="308291"/>
                  <a:pt x="2432255" y="311369"/>
                  <a:pt x="2409655" y="317189"/>
                </a:cubicBezTo>
                <a:cubicBezTo>
                  <a:pt x="2355352" y="197587"/>
                  <a:pt x="2234871" y="114425"/>
                  <a:pt x="2094969" y="114425"/>
                </a:cubicBezTo>
                <a:cubicBezTo>
                  <a:pt x="1982507" y="114425"/>
                  <a:pt x="1882596" y="168186"/>
                  <a:pt x="1819497" y="251417"/>
                </a:cubicBezTo>
                <a:cubicBezTo>
                  <a:pt x="1772875" y="105594"/>
                  <a:pt x="1636288" y="0"/>
                  <a:pt x="1475004" y="0"/>
                </a:cubicBezTo>
                <a:cubicBezTo>
                  <a:pt x="1303637" y="0"/>
                  <a:pt x="1160082" y="119229"/>
                  <a:pt x="1122798" y="279261"/>
                </a:cubicBezTo>
                <a:cubicBezTo>
                  <a:pt x="1061018" y="231759"/>
                  <a:pt x="983641" y="203475"/>
                  <a:pt x="899700" y="203475"/>
                </a:cubicBezTo>
                <a:cubicBezTo>
                  <a:pt x="732664" y="203475"/>
                  <a:pt x="591781" y="315260"/>
                  <a:pt x="547662" y="468086"/>
                </a:cubicBezTo>
                <a:cubicBezTo>
                  <a:pt x="516062" y="455805"/>
                  <a:pt x="481687" y="449072"/>
                  <a:pt x="445756" y="449072"/>
                </a:cubicBezTo>
                <a:cubicBezTo>
                  <a:pt x="325917" y="449072"/>
                  <a:pt x="223571" y="523945"/>
                  <a:pt x="182937" y="629438"/>
                </a:cubicBezTo>
                <a:cubicBezTo>
                  <a:pt x="80422" y="638404"/>
                  <a:pt x="0" y="724409"/>
                  <a:pt x="0" y="829259"/>
                </a:cubicBezTo>
                <a:cubicBezTo>
                  <a:pt x="0" y="940063"/>
                  <a:pt x="89828" y="1029891"/>
                  <a:pt x="200633" y="1029891"/>
                </a:cubicBezTo>
                <a:cubicBezTo>
                  <a:pt x="248202" y="1029891"/>
                  <a:pt x="291848" y="1013313"/>
                  <a:pt x="326222" y="985671"/>
                </a:cubicBezTo>
                <a:cubicBezTo>
                  <a:pt x="362525" y="1002723"/>
                  <a:pt x="403024" y="1012264"/>
                  <a:pt x="445790" y="1012264"/>
                </a:cubicBezTo>
                <a:cubicBezTo>
                  <a:pt x="496608" y="1012264"/>
                  <a:pt x="544313" y="998798"/>
                  <a:pt x="585489" y="975216"/>
                </a:cubicBezTo>
                <a:cubicBezTo>
                  <a:pt x="628896" y="1018523"/>
                  <a:pt x="688782" y="1045319"/>
                  <a:pt x="754960" y="1045319"/>
                </a:cubicBezTo>
                <a:cubicBezTo>
                  <a:pt x="811158" y="1045319"/>
                  <a:pt x="862822" y="1025933"/>
                  <a:pt x="903692" y="993588"/>
                </a:cubicBezTo>
                <a:cubicBezTo>
                  <a:pt x="970716" y="1079897"/>
                  <a:pt x="1075465" y="1135452"/>
                  <a:pt x="1193205" y="1135452"/>
                </a:cubicBezTo>
                <a:cubicBezTo>
                  <a:pt x="1332430" y="1135452"/>
                  <a:pt x="1453554" y="1057770"/>
                  <a:pt x="1515537" y="943379"/>
                </a:cubicBezTo>
                <a:cubicBezTo>
                  <a:pt x="1565441" y="972983"/>
                  <a:pt x="1623702" y="989968"/>
                  <a:pt x="1685923" y="989968"/>
                </a:cubicBezTo>
                <a:cubicBezTo>
                  <a:pt x="1696343" y="989968"/>
                  <a:pt x="1706628" y="989460"/>
                  <a:pt x="1716778" y="988547"/>
                </a:cubicBezTo>
                <a:cubicBezTo>
                  <a:pt x="1757446" y="1026372"/>
                  <a:pt x="1811919" y="1049548"/>
                  <a:pt x="1871871" y="1049548"/>
                </a:cubicBezTo>
                <a:cubicBezTo>
                  <a:pt x="1920896" y="1049548"/>
                  <a:pt x="1966266" y="1034019"/>
                  <a:pt x="2003416" y="1007663"/>
                </a:cubicBezTo>
                <a:cubicBezTo>
                  <a:pt x="2038434" y="1020079"/>
                  <a:pt x="2076124" y="1026880"/>
                  <a:pt x="2115371" y="1026880"/>
                </a:cubicBezTo>
                <a:cubicBezTo>
                  <a:pt x="2143655" y="1026880"/>
                  <a:pt x="2171128" y="1023361"/>
                  <a:pt x="2197349" y="1016730"/>
                </a:cubicBezTo>
                <a:cubicBezTo>
                  <a:pt x="2234668" y="1043424"/>
                  <a:pt x="2280343" y="1059225"/>
                  <a:pt x="2329739" y="1059225"/>
                </a:cubicBezTo>
                <a:cubicBezTo>
                  <a:pt x="2380828" y="1059225"/>
                  <a:pt x="2427992" y="1042410"/>
                  <a:pt x="2466021" y="1013990"/>
                </a:cubicBezTo>
                <a:cubicBezTo>
                  <a:pt x="2490482" y="1024749"/>
                  <a:pt x="2517177" y="1031346"/>
                  <a:pt x="2545259" y="1032835"/>
                </a:cubicBezTo>
                <a:cubicBezTo>
                  <a:pt x="2577029" y="1049650"/>
                  <a:pt x="2613230" y="1059225"/>
                  <a:pt x="2651699" y="1059225"/>
                </a:cubicBezTo>
                <a:cubicBezTo>
                  <a:pt x="2715340" y="1059225"/>
                  <a:pt x="2772823" y="1033105"/>
                  <a:pt x="2814168" y="991050"/>
                </a:cubicBezTo>
                <a:cubicBezTo>
                  <a:pt x="2855478" y="1033105"/>
                  <a:pt x="2912995" y="1059225"/>
                  <a:pt x="2976636" y="1059225"/>
                </a:cubicBezTo>
                <a:cubicBezTo>
                  <a:pt x="3030972" y="1059225"/>
                  <a:pt x="3080843" y="1040177"/>
                  <a:pt x="3119988" y="1008407"/>
                </a:cubicBezTo>
                <a:cubicBezTo>
                  <a:pt x="3140863" y="1016324"/>
                  <a:pt x="3163499" y="1020722"/>
                  <a:pt x="3187182" y="1020722"/>
                </a:cubicBezTo>
                <a:cubicBezTo>
                  <a:pt x="3291727" y="1020722"/>
                  <a:pt x="3376480" y="935970"/>
                  <a:pt x="3376480" y="831424"/>
                </a:cubicBezTo>
                <a:cubicBezTo>
                  <a:pt x="3376480" y="726878"/>
                  <a:pt x="3291592" y="642092"/>
                  <a:pt x="3187047" y="642092"/>
                </a:cubicBezTo>
                <a:close/>
              </a:path>
            </a:pathLst>
          </a:custGeom>
          <a:solidFill>
            <a:srgbClr val="B2CDF9"/>
          </a:solidFill>
          <a:ln w="3383"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9D684144-8CB3-44D6-969B-3CEFDA2E54E7}"/>
              </a:ext>
            </a:extLst>
          </p:cNvPr>
          <p:cNvSpPr/>
          <p:nvPr/>
        </p:nvSpPr>
        <p:spPr>
          <a:xfrm>
            <a:off x="762282" y="14079154"/>
            <a:ext cx="23740273" cy="4397878"/>
          </a:xfrm>
          <a:custGeom>
            <a:avLst/>
            <a:gdLst>
              <a:gd name="connsiteX0" fmla="*/ 5826194 w 5826125"/>
              <a:gd name="connsiteY0" fmla="*/ 957149 h 1079288"/>
              <a:gd name="connsiteX1" fmla="*/ 5803153 w 5826125"/>
              <a:gd name="connsiteY1" fmla="*/ 1080371 h 1079288"/>
              <a:gd name="connsiteX2" fmla="*/ 52136 w 5826125"/>
              <a:gd name="connsiteY2" fmla="*/ 1080371 h 1079288"/>
              <a:gd name="connsiteX3" fmla="*/ 0 w 5826125"/>
              <a:gd name="connsiteY3" fmla="*/ 895775 h 1079288"/>
              <a:gd name="connsiteX4" fmla="*/ 343071 w 5826125"/>
              <a:gd name="connsiteY4" fmla="*/ 543264 h 1079288"/>
              <a:gd name="connsiteX5" fmla="*/ 783516 w 5826125"/>
              <a:gd name="connsiteY5" fmla="*/ 263258 h 1079288"/>
              <a:gd name="connsiteX6" fmla="*/ 1137819 w 5826125"/>
              <a:gd name="connsiteY6" fmla="*/ 416524 h 1079288"/>
              <a:gd name="connsiteX7" fmla="*/ 1364064 w 5826125"/>
              <a:gd name="connsiteY7" fmla="*/ 305009 h 1079288"/>
              <a:gd name="connsiteX8" fmla="*/ 1636863 w 5826125"/>
              <a:gd name="connsiteY8" fmla="*/ 506792 h 1079288"/>
              <a:gd name="connsiteX9" fmla="*/ 2068647 w 5826125"/>
              <a:gd name="connsiteY9" fmla="*/ 203407 h 1079288"/>
              <a:gd name="connsiteX10" fmla="*/ 2290560 w 5826125"/>
              <a:gd name="connsiteY10" fmla="*/ 260586 h 1079288"/>
              <a:gd name="connsiteX11" fmla="*/ 2700690 w 5826125"/>
              <a:gd name="connsiteY11" fmla="*/ 0 h 1079288"/>
              <a:gd name="connsiteX12" fmla="*/ 3144010 w 5826125"/>
              <a:gd name="connsiteY12" fmla="*/ 360191 h 1079288"/>
              <a:gd name="connsiteX13" fmla="*/ 3163261 w 5826125"/>
              <a:gd name="connsiteY13" fmla="*/ 364928 h 1079288"/>
              <a:gd name="connsiteX14" fmla="*/ 3565474 w 5826125"/>
              <a:gd name="connsiteY14" fmla="*/ 91926 h 1079288"/>
              <a:gd name="connsiteX15" fmla="*/ 3959532 w 5826125"/>
              <a:gd name="connsiteY15" fmla="*/ 345846 h 1079288"/>
              <a:gd name="connsiteX16" fmla="*/ 4048074 w 5826125"/>
              <a:gd name="connsiteY16" fmla="*/ 334715 h 1079288"/>
              <a:gd name="connsiteX17" fmla="*/ 4366177 w 5826125"/>
              <a:gd name="connsiteY17" fmla="*/ 531896 h 1079288"/>
              <a:gd name="connsiteX18" fmla="*/ 4494879 w 5826125"/>
              <a:gd name="connsiteY18" fmla="*/ 501277 h 1079288"/>
              <a:gd name="connsiteX19" fmla="*/ 4732797 w 5826125"/>
              <a:gd name="connsiteY19" fmla="*/ 629134 h 1079288"/>
              <a:gd name="connsiteX20" fmla="*/ 5120698 w 5826125"/>
              <a:gd name="connsiteY20" fmla="*/ 377446 h 1079288"/>
              <a:gd name="connsiteX21" fmla="*/ 5387272 w 5826125"/>
              <a:gd name="connsiteY21" fmla="*/ 471571 h 1079288"/>
              <a:gd name="connsiteX22" fmla="*/ 5479230 w 5826125"/>
              <a:gd name="connsiteY22" fmla="*/ 470928 h 1079288"/>
              <a:gd name="connsiteX23" fmla="*/ 5717317 w 5826125"/>
              <a:gd name="connsiteY23" fmla="*/ 708135 h 1079288"/>
              <a:gd name="connsiteX24" fmla="*/ 5826194 w 5826125"/>
              <a:gd name="connsiteY24" fmla="*/ 957149 h 1079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6125" h="1079288">
                <a:moveTo>
                  <a:pt x="5826194" y="957149"/>
                </a:moveTo>
                <a:cubicBezTo>
                  <a:pt x="5826194" y="1000625"/>
                  <a:pt x="5818006" y="1042173"/>
                  <a:pt x="5803153" y="1080371"/>
                </a:cubicBezTo>
                <a:lnTo>
                  <a:pt x="52136" y="1080371"/>
                </a:lnTo>
                <a:cubicBezTo>
                  <a:pt x="19081" y="1026677"/>
                  <a:pt x="0" y="963476"/>
                  <a:pt x="0" y="895775"/>
                </a:cubicBezTo>
                <a:cubicBezTo>
                  <a:pt x="0" y="704244"/>
                  <a:pt x="152758" y="548339"/>
                  <a:pt x="343071" y="543264"/>
                </a:cubicBezTo>
                <a:cubicBezTo>
                  <a:pt x="420685" y="377852"/>
                  <a:pt x="588668" y="263258"/>
                  <a:pt x="783516" y="263258"/>
                </a:cubicBezTo>
                <a:cubicBezTo>
                  <a:pt x="923215" y="263258"/>
                  <a:pt x="1049142" y="322196"/>
                  <a:pt x="1137819" y="416524"/>
                </a:cubicBezTo>
                <a:cubicBezTo>
                  <a:pt x="1189990" y="348722"/>
                  <a:pt x="1271868" y="305009"/>
                  <a:pt x="1364064" y="305009"/>
                </a:cubicBezTo>
                <a:cubicBezTo>
                  <a:pt x="1492529" y="305009"/>
                  <a:pt x="1601203" y="389999"/>
                  <a:pt x="1636863" y="506792"/>
                </a:cubicBezTo>
                <a:cubicBezTo>
                  <a:pt x="1700539" y="329910"/>
                  <a:pt x="1869807" y="203407"/>
                  <a:pt x="2068647" y="203407"/>
                </a:cubicBezTo>
                <a:cubicBezTo>
                  <a:pt x="2149137" y="203407"/>
                  <a:pt x="2224788" y="224147"/>
                  <a:pt x="2290560" y="260586"/>
                </a:cubicBezTo>
                <a:cubicBezTo>
                  <a:pt x="2362863" y="106609"/>
                  <a:pt x="2519309" y="0"/>
                  <a:pt x="2700690" y="0"/>
                </a:cubicBezTo>
                <a:cubicBezTo>
                  <a:pt x="2919017" y="0"/>
                  <a:pt x="3101278" y="154517"/>
                  <a:pt x="3144010" y="360191"/>
                </a:cubicBezTo>
                <a:cubicBezTo>
                  <a:pt x="3150505" y="361612"/>
                  <a:pt x="3156900" y="363203"/>
                  <a:pt x="3163261" y="364928"/>
                </a:cubicBezTo>
                <a:cubicBezTo>
                  <a:pt x="3226801" y="204997"/>
                  <a:pt x="3382942" y="91926"/>
                  <a:pt x="3565474" y="91926"/>
                </a:cubicBezTo>
                <a:cubicBezTo>
                  <a:pt x="3740663" y="91926"/>
                  <a:pt x="3891526" y="196065"/>
                  <a:pt x="3959532" y="345846"/>
                </a:cubicBezTo>
                <a:cubicBezTo>
                  <a:pt x="3987851" y="338606"/>
                  <a:pt x="4017488" y="334715"/>
                  <a:pt x="4048074" y="334715"/>
                </a:cubicBezTo>
                <a:cubicBezTo>
                  <a:pt x="4187434" y="334715"/>
                  <a:pt x="4308052" y="415035"/>
                  <a:pt x="4366177" y="531896"/>
                </a:cubicBezTo>
                <a:cubicBezTo>
                  <a:pt x="4404849" y="512307"/>
                  <a:pt x="4448561" y="501277"/>
                  <a:pt x="4494879" y="501277"/>
                </a:cubicBezTo>
                <a:cubicBezTo>
                  <a:pt x="4594214" y="501277"/>
                  <a:pt x="4681709" y="552095"/>
                  <a:pt x="4732797" y="629134"/>
                </a:cubicBezTo>
                <a:cubicBezTo>
                  <a:pt x="4799009" y="480841"/>
                  <a:pt x="4947809" y="377446"/>
                  <a:pt x="5120698" y="377446"/>
                </a:cubicBezTo>
                <a:cubicBezTo>
                  <a:pt x="5221691" y="377446"/>
                  <a:pt x="5314395" y="412701"/>
                  <a:pt x="5387272" y="471571"/>
                </a:cubicBezTo>
                <a:cubicBezTo>
                  <a:pt x="5416909" y="466496"/>
                  <a:pt x="5447867" y="466056"/>
                  <a:pt x="5479230" y="470928"/>
                </a:cubicBezTo>
                <a:cubicBezTo>
                  <a:pt x="5604821" y="490383"/>
                  <a:pt x="5698438" y="589007"/>
                  <a:pt x="5717317" y="708135"/>
                </a:cubicBezTo>
                <a:cubicBezTo>
                  <a:pt x="5784274" y="770050"/>
                  <a:pt x="5826194" y="858694"/>
                  <a:pt x="5826194" y="957149"/>
                </a:cubicBezTo>
                <a:close/>
              </a:path>
            </a:pathLst>
          </a:custGeom>
          <a:solidFill>
            <a:srgbClr val="E3EDFF"/>
          </a:solidFill>
          <a:ln w="3383" cap="flat">
            <a:noFill/>
            <a:prstDash val="solid"/>
            <a:miter/>
          </a:ln>
        </p:spPr>
        <p:txBody>
          <a:bodyPr rtlCol="0" anchor="ctr"/>
          <a:lstStyle/>
          <a:p>
            <a:endParaRPr lang="en-US"/>
          </a:p>
        </p:txBody>
      </p:sp>
      <p:sp>
        <p:nvSpPr>
          <p:cNvPr id="168" name="TextBox 167">
            <a:extLst>
              <a:ext uri="{FF2B5EF4-FFF2-40B4-BE49-F238E27FC236}">
                <a16:creationId xmlns:a16="http://schemas.microsoft.com/office/drawing/2014/main" id="{6E071587-5F93-44F4-8DEE-695639DDB33B}"/>
              </a:ext>
            </a:extLst>
          </p:cNvPr>
          <p:cNvSpPr txBox="1"/>
          <p:nvPr/>
        </p:nvSpPr>
        <p:spPr>
          <a:xfrm>
            <a:off x="3015300" y="2375310"/>
            <a:ext cx="9181370" cy="5401479"/>
          </a:xfrm>
          <a:prstGeom prst="rect">
            <a:avLst/>
          </a:prstGeom>
          <a:noFill/>
        </p:spPr>
        <p:txBody>
          <a:bodyPr wrap="square" rtlCol="0">
            <a:spAutoFit/>
          </a:bodyPr>
          <a:lstStyle/>
          <a:p>
            <a:pPr lvl="0">
              <a:defRPr/>
            </a:pPr>
            <a:r>
              <a:rPr kumimoji="0" lang="en-US" sz="11500" b="1" i="0" u="none" strike="noStrike" kern="1200" cap="none" spc="0" normalizeH="0" baseline="0" noProof="0">
                <a:ln>
                  <a:noFill/>
                </a:ln>
                <a:solidFill>
                  <a:schemeClr val="tx1">
                    <a:lumMod val="90000"/>
                    <a:lumOff val="10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BOOST YOUR BUSINESS</a:t>
            </a:r>
          </a:p>
        </p:txBody>
      </p:sp>
      <p:sp>
        <p:nvSpPr>
          <p:cNvPr id="169" name="TextBox 168">
            <a:extLst>
              <a:ext uri="{FF2B5EF4-FFF2-40B4-BE49-F238E27FC236}">
                <a16:creationId xmlns:a16="http://schemas.microsoft.com/office/drawing/2014/main" id="{7B7C6D59-928C-4AE7-B0E7-8497C7FD4291}"/>
              </a:ext>
            </a:extLst>
          </p:cNvPr>
          <p:cNvSpPr txBox="1"/>
          <p:nvPr/>
        </p:nvSpPr>
        <p:spPr>
          <a:xfrm>
            <a:off x="3134338" y="7854147"/>
            <a:ext cx="6379922" cy="923330"/>
          </a:xfrm>
          <a:prstGeom prst="rect">
            <a:avLst/>
          </a:prstGeom>
          <a:noFill/>
        </p:spPr>
        <p:txBody>
          <a:bodyPr wrap="square" rtlCol="0">
            <a:spAutoFit/>
          </a:bodyPr>
          <a:lstStyle/>
          <a:p>
            <a:r>
              <a:rPr lang="en-US">
                <a:solidFill>
                  <a:schemeClr val="tx1">
                    <a:lumMod val="90000"/>
                    <a:lumOff val="10000"/>
                  </a:schemeClr>
                </a:solidFill>
              </a:rPr>
              <a:t>Donec vitae dolor sed urna laoreet consectetur et a odio. Cras vestibulum diam id risus convallis maximus. Lorem ipsum dolor sit amet, consectetur adipiscing elit. </a:t>
            </a:r>
          </a:p>
        </p:txBody>
      </p:sp>
      <p:grpSp>
        <p:nvGrpSpPr>
          <p:cNvPr id="170" name="Group 169">
            <a:extLst>
              <a:ext uri="{FF2B5EF4-FFF2-40B4-BE49-F238E27FC236}">
                <a16:creationId xmlns:a16="http://schemas.microsoft.com/office/drawing/2014/main" id="{117D3A2B-F5E1-4379-BA9F-AF3C8C953BC5}"/>
              </a:ext>
            </a:extLst>
          </p:cNvPr>
          <p:cNvGrpSpPr/>
          <p:nvPr/>
        </p:nvGrpSpPr>
        <p:grpSpPr>
          <a:xfrm>
            <a:off x="3134338" y="9144522"/>
            <a:ext cx="3389550" cy="910495"/>
            <a:chOff x="13619696" y="9264814"/>
            <a:chExt cx="3105703" cy="910495"/>
          </a:xfrm>
        </p:grpSpPr>
        <p:sp>
          <p:nvSpPr>
            <p:cNvPr id="171" name="Rectangle: Rounded Corners 170">
              <a:extLst>
                <a:ext uri="{FF2B5EF4-FFF2-40B4-BE49-F238E27FC236}">
                  <a16:creationId xmlns:a16="http://schemas.microsoft.com/office/drawing/2014/main" id="{09BFB8E3-47AD-402A-BD11-7DE8BCEC779D}"/>
                </a:ext>
              </a:extLst>
            </p:cNvPr>
            <p:cNvSpPr/>
            <p:nvPr/>
          </p:nvSpPr>
          <p:spPr>
            <a:xfrm>
              <a:off x="13619696" y="9264814"/>
              <a:ext cx="3105703"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TextBox 171">
              <a:extLst>
                <a:ext uri="{FF2B5EF4-FFF2-40B4-BE49-F238E27FC236}">
                  <a16:creationId xmlns:a16="http://schemas.microsoft.com/office/drawing/2014/main" id="{EE17314F-3C10-439F-A60A-7FD53D3997F5}"/>
                </a:ext>
              </a:extLst>
            </p:cNvPr>
            <p:cNvSpPr txBox="1"/>
            <p:nvPr/>
          </p:nvSpPr>
          <p:spPr>
            <a:xfrm>
              <a:off x="13860145" y="9379056"/>
              <a:ext cx="2833211"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Store</a:t>
              </a:r>
            </a:p>
          </p:txBody>
        </p:sp>
      </p:grpSp>
    </p:spTree>
    <p:extLst>
      <p:ext uri="{BB962C8B-B14F-4D97-AF65-F5344CB8AC3E}">
        <p14:creationId xmlns:p14="http://schemas.microsoft.com/office/powerpoint/2010/main" val="191525903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126"/>
                                            </p:tgtEl>
                                            <p:attrNameLst>
                                              <p:attrName>style.visibility</p:attrName>
                                            </p:attrNameLst>
                                          </p:cBhvr>
                                          <p:to>
                                            <p:strVal val="visible"/>
                                          </p:to>
                                        </p:set>
                                        <p:anim calcmode="lin" valueType="num" p14:bounceEnd="76000">
                                          <p:cBhvr additive="base">
                                            <p:cTn id="7" dur="2500" fill="hold"/>
                                            <p:tgtEl>
                                              <p:spTgt spid="126"/>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12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100"/>
                                      </p:stCondLst>
                                      <p:childTnLst>
                                        <p:set>
                                          <p:cBhvr>
                                            <p:cTn id="10" dur="1" fill="hold">
                                              <p:stCondLst>
                                                <p:cond delay="0"/>
                                              </p:stCondLst>
                                            </p:cTn>
                                            <p:tgtEl>
                                              <p:spTgt spid="165"/>
                                            </p:tgtEl>
                                            <p:attrNameLst>
                                              <p:attrName>style.visibility</p:attrName>
                                            </p:attrNameLst>
                                          </p:cBhvr>
                                          <p:to>
                                            <p:strVal val="visible"/>
                                          </p:to>
                                        </p:set>
                                        <p:anim calcmode="lin" valueType="num" p14:bounceEnd="76000">
                                          <p:cBhvr additive="base">
                                            <p:cTn id="11" dur="2500" fill="hold"/>
                                            <p:tgtEl>
                                              <p:spTgt spid="165"/>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16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200"/>
                                      </p:stCondLst>
                                      <p:childTnLst>
                                        <p:set>
                                          <p:cBhvr>
                                            <p:cTn id="14" dur="1" fill="hold">
                                              <p:stCondLst>
                                                <p:cond delay="0"/>
                                              </p:stCondLst>
                                            </p:cTn>
                                            <p:tgtEl>
                                              <p:spTgt spid="166"/>
                                            </p:tgtEl>
                                            <p:attrNameLst>
                                              <p:attrName>style.visibility</p:attrName>
                                            </p:attrNameLst>
                                          </p:cBhvr>
                                          <p:to>
                                            <p:strVal val="visible"/>
                                          </p:to>
                                        </p:set>
                                        <p:anim calcmode="lin" valueType="num" p14:bounceEnd="76000">
                                          <p:cBhvr additive="base">
                                            <p:cTn id="15" dur="2500" fill="hold"/>
                                            <p:tgtEl>
                                              <p:spTgt spid="166"/>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6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300"/>
                                      </p:stCondLst>
                                      <p:childTnLst>
                                        <p:set>
                                          <p:cBhvr>
                                            <p:cTn id="18" dur="1" fill="hold">
                                              <p:stCondLst>
                                                <p:cond delay="0"/>
                                              </p:stCondLst>
                                            </p:cTn>
                                            <p:tgtEl>
                                              <p:spTgt spid="167"/>
                                            </p:tgtEl>
                                            <p:attrNameLst>
                                              <p:attrName>style.visibility</p:attrName>
                                            </p:attrNameLst>
                                          </p:cBhvr>
                                          <p:to>
                                            <p:strVal val="visible"/>
                                          </p:to>
                                        </p:set>
                                        <p:anim calcmode="lin" valueType="num" p14:bounceEnd="76000">
                                          <p:cBhvr additive="base">
                                            <p:cTn id="19" dur="2500" fill="hold"/>
                                            <p:tgtEl>
                                              <p:spTgt spid="167"/>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6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91"/>
                                            </p:tgtEl>
                                            <p:attrNameLst>
                                              <p:attrName>style.visibility</p:attrName>
                                            </p:attrNameLst>
                                          </p:cBhvr>
                                          <p:to>
                                            <p:strVal val="visible"/>
                                          </p:to>
                                        </p:set>
                                        <p:anim calcmode="lin" valueType="num" p14:bounceEnd="76000">
                                          <p:cBhvr additive="base">
                                            <p:cTn id="23" dur="2500" fill="hold"/>
                                            <p:tgtEl>
                                              <p:spTgt spid="91"/>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91"/>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14:presetBounceEnd="76000">
                                      <p:stCondLst>
                                        <p:cond delay="500"/>
                                      </p:stCondLst>
                                      <p:childTnLst>
                                        <p:set>
                                          <p:cBhvr>
                                            <p:cTn id="26" dur="1" fill="hold">
                                              <p:stCondLst>
                                                <p:cond delay="0"/>
                                              </p:stCondLst>
                                            </p:cTn>
                                            <p:tgtEl>
                                              <p:spTgt spid="84"/>
                                            </p:tgtEl>
                                            <p:attrNameLst>
                                              <p:attrName>style.visibility</p:attrName>
                                            </p:attrNameLst>
                                          </p:cBhvr>
                                          <p:to>
                                            <p:strVal val="visible"/>
                                          </p:to>
                                        </p:set>
                                        <p:anim calcmode="lin" valueType="num" p14:bounceEnd="76000">
                                          <p:cBhvr additive="base">
                                            <p:cTn id="27" dur="2500" fill="hold"/>
                                            <p:tgtEl>
                                              <p:spTgt spid="84"/>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84"/>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14:presetBounceEnd="76000">
                                      <p:stCondLst>
                                        <p:cond delay="600"/>
                                      </p:stCondLst>
                                      <p:childTnLst>
                                        <p:set>
                                          <p:cBhvr>
                                            <p:cTn id="30" dur="1" fill="hold">
                                              <p:stCondLst>
                                                <p:cond delay="0"/>
                                              </p:stCondLst>
                                            </p:cTn>
                                            <p:tgtEl>
                                              <p:spTgt spid="51"/>
                                            </p:tgtEl>
                                            <p:attrNameLst>
                                              <p:attrName>style.visibility</p:attrName>
                                            </p:attrNameLst>
                                          </p:cBhvr>
                                          <p:to>
                                            <p:strVal val="visible"/>
                                          </p:to>
                                        </p:set>
                                        <p:anim calcmode="lin" valueType="num" p14:bounceEnd="76000">
                                          <p:cBhvr additive="base">
                                            <p:cTn id="31" dur="2500" fill="hold"/>
                                            <p:tgtEl>
                                              <p:spTgt spid="51"/>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51"/>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14:presetBounceEnd="76000">
                                      <p:stCondLst>
                                        <p:cond delay="700"/>
                                      </p:stCondLst>
                                      <p:childTnLst>
                                        <p:set>
                                          <p:cBhvr>
                                            <p:cTn id="34" dur="1" fill="hold">
                                              <p:stCondLst>
                                                <p:cond delay="0"/>
                                              </p:stCondLst>
                                            </p:cTn>
                                            <p:tgtEl>
                                              <p:spTgt spid="66"/>
                                            </p:tgtEl>
                                            <p:attrNameLst>
                                              <p:attrName>style.visibility</p:attrName>
                                            </p:attrNameLst>
                                          </p:cBhvr>
                                          <p:to>
                                            <p:strVal val="visible"/>
                                          </p:to>
                                        </p:set>
                                        <p:anim calcmode="lin" valueType="num" p14:bounceEnd="76000">
                                          <p:cBhvr additive="base">
                                            <p:cTn id="35" dur="2500" fill="hold"/>
                                            <p:tgtEl>
                                              <p:spTgt spid="66"/>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66"/>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14:presetBounceEnd="76000">
                                      <p:stCondLst>
                                        <p:cond delay="800"/>
                                      </p:stCondLst>
                                      <p:childTnLst>
                                        <p:set>
                                          <p:cBhvr>
                                            <p:cTn id="38" dur="1" fill="hold">
                                              <p:stCondLst>
                                                <p:cond delay="0"/>
                                              </p:stCondLst>
                                            </p:cTn>
                                            <p:tgtEl>
                                              <p:spTgt spid="60"/>
                                            </p:tgtEl>
                                            <p:attrNameLst>
                                              <p:attrName>style.visibility</p:attrName>
                                            </p:attrNameLst>
                                          </p:cBhvr>
                                          <p:to>
                                            <p:strVal val="visible"/>
                                          </p:to>
                                        </p:set>
                                        <p:anim calcmode="lin" valueType="num" p14:bounceEnd="76000">
                                          <p:cBhvr additive="base">
                                            <p:cTn id="39" dur="2500" fill="hold"/>
                                            <p:tgtEl>
                                              <p:spTgt spid="60"/>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60"/>
                                            </p:tgtEl>
                                            <p:attrNameLst>
                                              <p:attrName>ppt_y</p:attrName>
                                            </p:attrNameLst>
                                          </p:cBhvr>
                                          <p:tavLst>
                                            <p:tav tm="0">
                                              <p:val>
                                                <p:strVal val="0-#ppt_h/2"/>
                                              </p:val>
                                            </p:tav>
                                            <p:tav tm="100000">
                                              <p:val>
                                                <p:strVal val="#ppt_y"/>
                                              </p:val>
                                            </p:tav>
                                          </p:tavLst>
                                        </p:anim>
                                      </p:childTnLst>
                                    </p:cTn>
                                  </p:par>
                                  <p:par>
                                    <p:cTn id="41" presetID="2" presetClass="entr" presetSubtype="8" fill="hold" grpId="0" nodeType="withEffect" p14:presetBounceEnd="76000">
                                      <p:stCondLst>
                                        <p:cond delay="900"/>
                                      </p:stCondLst>
                                      <p:childTnLst>
                                        <p:set>
                                          <p:cBhvr>
                                            <p:cTn id="42" dur="1" fill="hold">
                                              <p:stCondLst>
                                                <p:cond delay="0"/>
                                              </p:stCondLst>
                                            </p:cTn>
                                            <p:tgtEl>
                                              <p:spTgt spid="168"/>
                                            </p:tgtEl>
                                            <p:attrNameLst>
                                              <p:attrName>style.visibility</p:attrName>
                                            </p:attrNameLst>
                                          </p:cBhvr>
                                          <p:to>
                                            <p:strVal val="visible"/>
                                          </p:to>
                                        </p:set>
                                        <p:anim calcmode="lin" valueType="num" p14:bounceEnd="76000">
                                          <p:cBhvr additive="base">
                                            <p:cTn id="43" dur="2500" fill="hold"/>
                                            <p:tgtEl>
                                              <p:spTgt spid="168"/>
                                            </p:tgtEl>
                                            <p:attrNameLst>
                                              <p:attrName>ppt_x</p:attrName>
                                            </p:attrNameLst>
                                          </p:cBhvr>
                                          <p:tavLst>
                                            <p:tav tm="0">
                                              <p:val>
                                                <p:strVal val="0-#ppt_w/2"/>
                                              </p:val>
                                            </p:tav>
                                            <p:tav tm="100000">
                                              <p:val>
                                                <p:strVal val="#ppt_x"/>
                                              </p:val>
                                            </p:tav>
                                          </p:tavLst>
                                        </p:anim>
                                        <p:anim calcmode="lin" valueType="num" p14:bounceEnd="76000">
                                          <p:cBhvr additive="base">
                                            <p:cTn id="44" dur="2500" fill="hold"/>
                                            <p:tgtEl>
                                              <p:spTgt spid="168"/>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14:presetBounceEnd="76000">
                                      <p:stCondLst>
                                        <p:cond delay="1000"/>
                                      </p:stCondLst>
                                      <p:childTnLst>
                                        <p:set>
                                          <p:cBhvr>
                                            <p:cTn id="46" dur="1" fill="hold">
                                              <p:stCondLst>
                                                <p:cond delay="0"/>
                                              </p:stCondLst>
                                            </p:cTn>
                                            <p:tgtEl>
                                              <p:spTgt spid="169"/>
                                            </p:tgtEl>
                                            <p:attrNameLst>
                                              <p:attrName>style.visibility</p:attrName>
                                            </p:attrNameLst>
                                          </p:cBhvr>
                                          <p:to>
                                            <p:strVal val="visible"/>
                                          </p:to>
                                        </p:set>
                                        <p:anim calcmode="lin" valueType="num" p14:bounceEnd="76000">
                                          <p:cBhvr additive="base">
                                            <p:cTn id="47" dur="2500" fill="hold"/>
                                            <p:tgtEl>
                                              <p:spTgt spid="169"/>
                                            </p:tgtEl>
                                            <p:attrNameLst>
                                              <p:attrName>ppt_x</p:attrName>
                                            </p:attrNameLst>
                                          </p:cBhvr>
                                          <p:tavLst>
                                            <p:tav tm="0">
                                              <p:val>
                                                <p:strVal val="0-#ppt_w/2"/>
                                              </p:val>
                                            </p:tav>
                                            <p:tav tm="100000">
                                              <p:val>
                                                <p:strVal val="#ppt_x"/>
                                              </p:val>
                                            </p:tav>
                                          </p:tavLst>
                                        </p:anim>
                                        <p:anim calcmode="lin" valueType="num" p14:bounceEnd="76000">
                                          <p:cBhvr additive="base">
                                            <p:cTn id="48" dur="2500" fill="hold"/>
                                            <p:tgtEl>
                                              <p:spTgt spid="169"/>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14:presetBounceEnd="76000">
                                      <p:stCondLst>
                                        <p:cond delay="1100"/>
                                      </p:stCondLst>
                                      <p:childTnLst>
                                        <p:set>
                                          <p:cBhvr>
                                            <p:cTn id="50" dur="1" fill="hold">
                                              <p:stCondLst>
                                                <p:cond delay="0"/>
                                              </p:stCondLst>
                                            </p:cTn>
                                            <p:tgtEl>
                                              <p:spTgt spid="170"/>
                                            </p:tgtEl>
                                            <p:attrNameLst>
                                              <p:attrName>style.visibility</p:attrName>
                                            </p:attrNameLst>
                                          </p:cBhvr>
                                          <p:to>
                                            <p:strVal val="visible"/>
                                          </p:to>
                                        </p:set>
                                        <p:anim calcmode="lin" valueType="num" p14:bounceEnd="76000">
                                          <p:cBhvr additive="base">
                                            <p:cTn id="51" dur="2500" fill="hold"/>
                                            <p:tgtEl>
                                              <p:spTgt spid="170"/>
                                            </p:tgtEl>
                                            <p:attrNameLst>
                                              <p:attrName>ppt_x</p:attrName>
                                            </p:attrNameLst>
                                          </p:cBhvr>
                                          <p:tavLst>
                                            <p:tav tm="0">
                                              <p:val>
                                                <p:strVal val="0-#ppt_w/2"/>
                                              </p:val>
                                            </p:tav>
                                            <p:tav tm="100000">
                                              <p:val>
                                                <p:strVal val="#ppt_x"/>
                                              </p:val>
                                            </p:tav>
                                          </p:tavLst>
                                        </p:anim>
                                        <p:anim calcmode="lin" valueType="num" p14:bounceEnd="76000">
                                          <p:cBhvr additive="base">
                                            <p:cTn id="52" dur="2500" fill="hold"/>
                                            <p:tgtEl>
                                              <p:spTgt spid="17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5" grpId="0" animBg="1"/>
          <p:bldP spid="166" grpId="0" animBg="1"/>
          <p:bldP spid="167" grpId="0" animBg="1"/>
          <p:bldP spid="168" grpId="0"/>
          <p:bldP spid="16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26"/>
                                            </p:tgtEl>
                                            <p:attrNameLst>
                                              <p:attrName>style.visibility</p:attrName>
                                            </p:attrNameLst>
                                          </p:cBhvr>
                                          <p:to>
                                            <p:strVal val="visible"/>
                                          </p:to>
                                        </p:set>
                                        <p:anim calcmode="lin" valueType="num">
                                          <p:cBhvr additive="base">
                                            <p:cTn id="7" dur="2500" fill="hold"/>
                                            <p:tgtEl>
                                              <p:spTgt spid="126"/>
                                            </p:tgtEl>
                                            <p:attrNameLst>
                                              <p:attrName>ppt_x</p:attrName>
                                            </p:attrNameLst>
                                          </p:cBhvr>
                                          <p:tavLst>
                                            <p:tav tm="0">
                                              <p:val>
                                                <p:strVal val="#ppt_x"/>
                                              </p:val>
                                            </p:tav>
                                            <p:tav tm="100000">
                                              <p:val>
                                                <p:strVal val="#ppt_x"/>
                                              </p:val>
                                            </p:tav>
                                          </p:tavLst>
                                        </p:anim>
                                        <p:anim calcmode="lin" valueType="num">
                                          <p:cBhvr additive="base">
                                            <p:cTn id="8" dur="2500" fill="hold"/>
                                            <p:tgtEl>
                                              <p:spTgt spid="12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165"/>
                                            </p:tgtEl>
                                            <p:attrNameLst>
                                              <p:attrName>style.visibility</p:attrName>
                                            </p:attrNameLst>
                                          </p:cBhvr>
                                          <p:to>
                                            <p:strVal val="visible"/>
                                          </p:to>
                                        </p:set>
                                        <p:anim calcmode="lin" valueType="num">
                                          <p:cBhvr additive="base">
                                            <p:cTn id="11" dur="2500" fill="hold"/>
                                            <p:tgtEl>
                                              <p:spTgt spid="165"/>
                                            </p:tgtEl>
                                            <p:attrNameLst>
                                              <p:attrName>ppt_x</p:attrName>
                                            </p:attrNameLst>
                                          </p:cBhvr>
                                          <p:tavLst>
                                            <p:tav tm="0">
                                              <p:val>
                                                <p:strVal val="#ppt_x"/>
                                              </p:val>
                                            </p:tav>
                                            <p:tav tm="100000">
                                              <p:val>
                                                <p:strVal val="#ppt_x"/>
                                              </p:val>
                                            </p:tav>
                                          </p:tavLst>
                                        </p:anim>
                                        <p:anim calcmode="lin" valueType="num">
                                          <p:cBhvr additive="base">
                                            <p:cTn id="12" dur="2500" fill="hold"/>
                                            <p:tgtEl>
                                              <p:spTgt spid="16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166"/>
                                            </p:tgtEl>
                                            <p:attrNameLst>
                                              <p:attrName>style.visibility</p:attrName>
                                            </p:attrNameLst>
                                          </p:cBhvr>
                                          <p:to>
                                            <p:strVal val="visible"/>
                                          </p:to>
                                        </p:set>
                                        <p:anim calcmode="lin" valueType="num">
                                          <p:cBhvr additive="base">
                                            <p:cTn id="15" dur="2500" fill="hold"/>
                                            <p:tgtEl>
                                              <p:spTgt spid="166"/>
                                            </p:tgtEl>
                                            <p:attrNameLst>
                                              <p:attrName>ppt_x</p:attrName>
                                            </p:attrNameLst>
                                          </p:cBhvr>
                                          <p:tavLst>
                                            <p:tav tm="0">
                                              <p:val>
                                                <p:strVal val="#ppt_x"/>
                                              </p:val>
                                            </p:tav>
                                            <p:tav tm="100000">
                                              <p:val>
                                                <p:strVal val="#ppt_x"/>
                                              </p:val>
                                            </p:tav>
                                          </p:tavLst>
                                        </p:anim>
                                        <p:anim calcmode="lin" valueType="num">
                                          <p:cBhvr additive="base">
                                            <p:cTn id="16" dur="2500" fill="hold"/>
                                            <p:tgtEl>
                                              <p:spTgt spid="16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167"/>
                                            </p:tgtEl>
                                            <p:attrNameLst>
                                              <p:attrName>style.visibility</p:attrName>
                                            </p:attrNameLst>
                                          </p:cBhvr>
                                          <p:to>
                                            <p:strVal val="visible"/>
                                          </p:to>
                                        </p:set>
                                        <p:anim calcmode="lin" valueType="num">
                                          <p:cBhvr additive="base">
                                            <p:cTn id="19" dur="2500" fill="hold"/>
                                            <p:tgtEl>
                                              <p:spTgt spid="167"/>
                                            </p:tgtEl>
                                            <p:attrNameLst>
                                              <p:attrName>ppt_x</p:attrName>
                                            </p:attrNameLst>
                                          </p:cBhvr>
                                          <p:tavLst>
                                            <p:tav tm="0">
                                              <p:val>
                                                <p:strVal val="#ppt_x"/>
                                              </p:val>
                                            </p:tav>
                                            <p:tav tm="100000">
                                              <p:val>
                                                <p:strVal val="#ppt_x"/>
                                              </p:val>
                                            </p:tav>
                                          </p:tavLst>
                                        </p:anim>
                                        <p:anim calcmode="lin" valueType="num">
                                          <p:cBhvr additive="base">
                                            <p:cTn id="20" dur="2500" fill="hold"/>
                                            <p:tgtEl>
                                              <p:spTgt spid="16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91"/>
                                            </p:tgtEl>
                                            <p:attrNameLst>
                                              <p:attrName>style.visibility</p:attrName>
                                            </p:attrNameLst>
                                          </p:cBhvr>
                                          <p:to>
                                            <p:strVal val="visible"/>
                                          </p:to>
                                        </p:set>
                                        <p:anim calcmode="lin" valueType="num">
                                          <p:cBhvr additive="base">
                                            <p:cTn id="23" dur="2500" fill="hold"/>
                                            <p:tgtEl>
                                              <p:spTgt spid="91"/>
                                            </p:tgtEl>
                                            <p:attrNameLst>
                                              <p:attrName>ppt_x</p:attrName>
                                            </p:attrNameLst>
                                          </p:cBhvr>
                                          <p:tavLst>
                                            <p:tav tm="0">
                                              <p:val>
                                                <p:strVal val="#ppt_x"/>
                                              </p:val>
                                            </p:tav>
                                            <p:tav tm="100000">
                                              <p:val>
                                                <p:strVal val="#ppt_x"/>
                                              </p:val>
                                            </p:tav>
                                          </p:tavLst>
                                        </p:anim>
                                        <p:anim calcmode="lin" valueType="num">
                                          <p:cBhvr additive="base">
                                            <p:cTn id="24" dur="2500" fill="hold"/>
                                            <p:tgtEl>
                                              <p:spTgt spid="91"/>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stCondLst>
                                        <p:cond delay="500"/>
                                      </p:stCondLst>
                                      <p:childTnLst>
                                        <p:set>
                                          <p:cBhvr>
                                            <p:cTn id="26" dur="1" fill="hold">
                                              <p:stCondLst>
                                                <p:cond delay="0"/>
                                              </p:stCondLst>
                                            </p:cTn>
                                            <p:tgtEl>
                                              <p:spTgt spid="84"/>
                                            </p:tgtEl>
                                            <p:attrNameLst>
                                              <p:attrName>style.visibility</p:attrName>
                                            </p:attrNameLst>
                                          </p:cBhvr>
                                          <p:to>
                                            <p:strVal val="visible"/>
                                          </p:to>
                                        </p:set>
                                        <p:anim calcmode="lin" valueType="num">
                                          <p:cBhvr additive="base">
                                            <p:cTn id="27" dur="2500" fill="hold"/>
                                            <p:tgtEl>
                                              <p:spTgt spid="84"/>
                                            </p:tgtEl>
                                            <p:attrNameLst>
                                              <p:attrName>ppt_x</p:attrName>
                                            </p:attrNameLst>
                                          </p:cBhvr>
                                          <p:tavLst>
                                            <p:tav tm="0">
                                              <p:val>
                                                <p:strVal val="#ppt_x"/>
                                              </p:val>
                                            </p:tav>
                                            <p:tav tm="100000">
                                              <p:val>
                                                <p:strVal val="#ppt_x"/>
                                              </p:val>
                                            </p:tav>
                                          </p:tavLst>
                                        </p:anim>
                                        <p:anim calcmode="lin" valueType="num">
                                          <p:cBhvr additive="base">
                                            <p:cTn id="28" dur="2500" fill="hold"/>
                                            <p:tgtEl>
                                              <p:spTgt spid="84"/>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600"/>
                                      </p:stCondLst>
                                      <p:childTnLst>
                                        <p:set>
                                          <p:cBhvr>
                                            <p:cTn id="30" dur="1" fill="hold">
                                              <p:stCondLst>
                                                <p:cond delay="0"/>
                                              </p:stCondLst>
                                            </p:cTn>
                                            <p:tgtEl>
                                              <p:spTgt spid="51"/>
                                            </p:tgtEl>
                                            <p:attrNameLst>
                                              <p:attrName>style.visibility</p:attrName>
                                            </p:attrNameLst>
                                          </p:cBhvr>
                                          <p:to>
                                            <p:strVal val="visible"/>
                                          </p:to>
                                        </p:set>
                                        <p:anim calcmode="lin" valueType="num">
                                          <p:cBhvr additive="base">
                                            <p:cTn id="31" dur="2500" fill="hold"/>
                                            <p:tgtEl>
                                              <p:spTgt spid="51"/>
                                            </p:tgtEl>
                                            <p:attrNameLst>
                                              <p:attrName>ppt_x</p:attrName>
                                            </p:attrNameLst>
                                          </p:cBhvr>
                                          <p:tavLst>
                                            <p:tav tm="0">
                                              <p:val>
                                                <p:strVal val="#ppt_x"/>
                                              </p:val>
                                            </p:tav>
                                            <p:tav tm="100000">
                                              <p:val>
                                                <p:strVal val="#ppt_x"/>
                                              </p:val>
                                            </p:tav>
                                          </p:tavLst>
                                        </p:anim>
                                        <p:anim calcmode="lin" valueType="num">
                                          <p:cBhvr additive="base">
                                            <p:cTn id="32" dur="2500" fill="hold"/>
                                            <p:tgtEl>
                                              <p:spTgt spid="51"/>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700"/>
                                      </p:stCondLst>
                                      <p:childTnLst>
                                        <p:set>
                                          <p:cBhvr>
                                            <p:cTn id="34" dur="1" fill="hold">
                                              <p:stCondLst>
                                                <p:cond delay="0"/>
                                              </p:stCondLst>
                                            </p:cTn>
                                            <p:tgtEl>
                                              <p:spTgt spid="66"/>
                                            </p:tgtEl>
                                            <p:attrNameLst>
                                              <p:attrName>style.visibility</p:attrName>
                                            </p:attrNameLst>
                                          </p:cBhvr>
                                          <p:to>
                                            <p:strVal val="visible"/>
                                          </p:to>
                                        </p:set>
                                        <p:anim calcmode="lin" valueType="num">
                                          <p:cBhvr additive="base">
                                            <p:cTn id="35" dur="2500" fill="hold"/>
                                            <p:tgtEl>
                                              <p:spTgt spid="66"/>
                                            </p:tgtEl>
                                            <p:attrNameLst>
                                              <p:attrName>ppt_x</p:attrName>
                                            </p:attrNameLst>
                                          </p:cBhvr>
                                          <p:tavLst>
                                            <p:tav tm="0">
                                              <p:val>
                                                <p:strVal val="#ppt_x"/>
                                              </p:val>
                                            </p:tav>
                                            <p:tav tm="100000">
                                              <p:val>
                                                <p:strVal val="#ppt_x"/>
                                              </p:val>
                                            </p:tav>
                                          </p:tavLst>
                                        </p:anim>
                                        <p:anim calcmode="lin" valueType="num">
                                          <p:cBhvr additive="base">
                                            <p:cTn id="36" dur="2500" fill="hold"/>
                                            <p:tgtEl>
                                              <p:spTgt spid="66"/>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stCondLst>
                                        <p:cond delay="800"/>
                                      </p:stCondLst>
                                      <p:childTnLst>
                                        <p:set>
                                          <p:cBhvr>
                                            <p:cTn id="38" dur="1" fill="hold">
                                              <p:stCondLst>
                                                <p:cond delay="0"/>
                                              </p:stCondLst>
                                            </p:cTn>
                                            <p:tgtEl>
                                              <p:spTgt spid="60"/>
                                            </p:tgtEl>
                                            <p:attrNameLst>
                                              <p:attrName>style.visibility</p:attrName>
                                            </p:attrNameLst>
                                          </p:cBhvr>
                                          <p:to>
                                            <p:strVal val="visible"/>
                                          </p:to>
                                        </p:set>
                                        <p:anim calcmode="lin" valueType="num">
                                          <p:cBhvr additive="base">
                                            <p:cTn id="39" dur="2500" fill="hold"/>
                                            <p:tgtEl>
                                              <p:spTgt spid="60"/>
                                            </p:tgtEl>
                                            <p:attrNameLst>
                                              <p:attrName>ppt_x</p:attrName>
                                            </p:attrNameLst>
                                          </p:cBhvr>
                                          <p:tavLst>
                                            <p:tav tm="0">
                                              <p:val>
                                                <p:strVal val="#ppt_x"/>
                                              </p:val>
                                            </p:tav>
                                            <p:tav tm="100000">
                                              <p:val>
                                                <p:strVal val="#ppt_x"/>
                                              </p:val>
                                            </p:tav>
                                          </p:tavLst>
                                        </p:anim>
                                        <p:anim calcmode="lin" valueType="num">
                                          <p:cBhvr additive="base">
                                            <p:cTn id="40" dur="2500" fill="hold"/>
                                            <p:tgtEl>
                                              <p:spTgt spid="60"/>
                                            </p:tgtEl>
                                            <p:attrNameLst>
                                              <p:attrName>ppt_y</p:attrName>
                                            </p:attrNameLst>
                                          </p:cBhvr>
                                          <p:tavLst>
                                            <p:tav tm="0">
                                              <p:val>
                                                <p:strVal val="0-#ppt_h/2"/>
                                              </p:val>
                                            </p:tav>
                                            <p:tav tm="100000">
                                              <p:val>
                                                <p:strVal val="#ppt_y"/>
                                              </p:val>
                                            </p:tav>
                                          </p:tavLst>
                                        </p:anim>
                                      </p:childTnLst>
                                    </p:cTn>
                                  </p:par>
                                  <p:par>
                                    <p:cTn id="41" presetID="2" presetClass="entr" presetSubtype="8" fill="hold" grpId="0" nodeType="withEffect">
                                      <p:stCondLst>
                                        <p:cond delay="900"/>
                                      </p:stCondLst>
                                      <p:childTnLst>
                                        <p:set>
                                          <p:cBhvr>
                                            <p:cTn id="42" dur="1" fill="hold">
                                              <p:stCondLst>
                                                <p:cond delay="0"/>
                                              </p:stCondLst>
                                            </p:cTn>
                                            <p:tgtEl>
                                              <p:spTgt spid="168"/>
                                            </p:tgtEl>
                                            <p:attrNameLst>
                                              <p:attrName>style.visibility</p:attrName>
                                            </p:attrNameLst>
                                          </p:cBhvr>
                                          <p:to>
                                            <p:strVal val="visible"/>
                                          </p:to>
                                        </p:set>
                                        <p:anim calcmode="lin" valueType="num">
                                          <p:cBhvr additive="base">
                                            <p:cTn id="43" dur="2500" fill="hold"/>
                                            <p:tgtEl>
                                              <p:spTgt spid="168"/>
                                            </p:tgtEl>
                                            <p:attrNameLst>
                                              <p:attrName>ppt_x</p:attrName>
                                            </p:attrNameLst>
                                          </p:cBhvr>
                                          <p:tavLst>
                                            <p:tav tm="0">
                                              <p:val>
                                                <p:strVal val="0-#ppt_w/2"/>
                                              </p:val>
                                            </p:tav>
                                            <p:tav tm="100000">
                                              <p:val>
                                                <p:strVal val="#ppt_x"/>
                                              </p:val>
                                            </p:tav>
                                          </p:tavLst>
                                        </p:anim>
                                        <p:anim calcmode="lin" valueType="num">
                                          <p:cBhvr additive="base">
                                            <p:cTn id="44" dur="2500" fill="hold"/>
                                            <p:tgtEl>
                                              <p:spTgt spid="168"/>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1000"/>
                                      </p:stCondLst>
                                      <p:childTnLst>
                                        <p:set>
                                          <p:cBhvr>
                                            <p:cTn id="46" dur="1" fill="hold">
                                              <p:stCondLst>
                                                <p:cond delay="0"/>
                                              </p:stCondLst>
                                            </p:cTn>
                                            <p:tgtEl>
                                              <p:spTgt spid="169"/>
                                            </p:tgtEl>
                                            <p:attrNameLst>
                                              <p:attrName>style.visibility</p:attrName>
                                            </p:attrNameLst>
                                          </p:cBhvr>
                                          <p:to>
                                            <p:strVal val="visible"/>
                                          </p:to>
                                        </p:set>
                                        <p:anim calcmode="lin" valueType="num">
                                          <p:cBhvr additive="base">
                                            <p:cTn id="47" dur="2500" fill="hold"/>
                                            <p:tgtEl>
                                              <p:spTgt spid="169"/>
                                            </p:tgtEl>
                                            <p:attrNameLst>
                                              <p:attrName>ppt_x</p:attrName>
                                            </p:attrNameLst>
                                          </p:cBhvr>
                                          <p:tavLst>
                                            <p:tav tm="0">
                                              <p:val>
                                                <p:strVal val="0-#ppt_w/2"/>
                                              </p:val>
                                            </p:tav>
                                            <p:tav tm="100000">
                                              <p:val>
                                                <p:strVal val="#ppt_x"/>
                                              </p:val>
                                            </p:tav>
                                          </p:tavLst>
                                        </p:anim>
                                        <p:anim calcmode="lin" valueType="num">
                                          <p:cBhvr additive="base">
                                            <p:cTn id="48" dur="2500" fill="hold"/>
                                            <p:tgtEl>
                                              <p:spTgt spid="169"/>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1100"/>
                                      </p:stCondLst>
                                      <p:childTnLst>
                                        <p:set>
                                          <p:cBhvr>
                                            <p:cTn id="50" dur="1" fill="hold">
                                              <p:stCondLst>
                                                <p:cond delay="0"/>
                                              </p:stCondLst>
                                            </p:cTn>
                                            <p:tgtEl>
                                              <p:spTgt spid="170"/>
                                            </p:tgtEl>
                                            <p:attrNameLst>
                                              <p:attrName>style.visibility</p:attrName>
                                            </p:attrNameLst>
                                          </p:cBhvr>
                                          <p:to>
                                            <p:strVal val="visible"/>
                                          </p:to>
                                        </p:set>
                                        <p:anim calcmode="lin" valueType="num">
                                          <p:cBhvr additive="base">
                                            <p:cTn id="51" dur="2500" fill="hold"/>
                                            <p:tgtEl>
                                              <p:spTgt spid="170"/>
                                            </p:tgtEl>
                                            <p:attrNameLst>
                                              <p:attrName>ppt_x</p:attrName>
                                            </p:attrNameLst>
                                          </p:cBhvr>
                                          <p:tavLst>
                                            <p:tav tm="0">
                                              <p:val>
                                                <p:strVal val="0-#ppt_w/2"/>
                                              </p:val>
                                            </p:tav>
                                            <p:tav tm="100000">
                                              <p:val>
                                                <p:strVal val="#ppt_x"/>
                                              </p:val>
                                            </p:tav>
                                          </p:tavLst>
                                        </p:anim>
                                        <p:anim calcmode="lin" valueType="num">
                                          <p:cBhvr additive="base">
                                            <p:cTn id="52" dur="2500" fill="hold"/>
                                            <p:tgtEl>
                                              <p:spTgt spid="17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5" grpId="0" animBg="1"/>
          <p:bldP spid="166" grpId="0" animBg="1"/>
          <p:bldP spid="167" grpId="0" animBg="1"/>
          <p:bldP spid="168" grpId="0"/>
          <p:bldP spid="169" grpId="0"/>
        </p:bldLst>
      </p:timing>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5" name="Freeform: Shape 124">
            <a:extLst>
              <a:ext uri="{FF2B5EF4-FFF2-40B4-BE49-F238E27FC236}">
                <a16:creationId xmlns:a16="http://schemas.microsoft.com/office/drawing/2014/main" id="{6C61ECA9-1531-4EFA-99F6-F873240EA441}"/>
              </a:ext>
            </a:extLst>
          </p:cNvPr>
          <p:cNvSpPr/>
          <p:nvPr/>
        </p:nvSpPr>
        <p:spPr>
          <a:xfrm>
            <a:off x="-1" y="0"/>
            <a:ext cx="24387176" cy="18389537"/>
          </a:xfrm>
          <a:custGeom>
            <a:avLst/>
            <a:gdLst>
              <a:gd name="connsiteX0" fmla="*/ 0 w 6496028"/>
              <a:gd name="connsiteY0" fmla="*/ 0 h 3654016"/>
              <a:gd name="connsiteX1" fmla="*/ 6496029 w 6496028"/>
              <a:gd name="connsiteY1" fmla="*/ 0 h 3654016"/>
              <a:gd name="connsiteX2" fmla="*/ 6496029 w 6496028"/>
              <a:gd name="connsiteY2" fmla="*/ 3654016 h 3654016"/>
              <a:gd name="connsiteX3" fmla="*/ 0 w 6496028"/>
              <a:gd name="connsiteY3" fmla="*/ 3654016 h 3654016"/>
            </a:gdLst>
            <a:ahLst/>
            <a:cxnLst>
              <a:cxn ang="0">
                <a:pos x="connsiteX0" y="connsiteY0"/>
              </a:cxn>
              <a:cxn ang="0">
                <a:pos x="connsiteX1" y="connsiteY1"/>
              </a:cxn>
              <a:cxn ang="0">
                <a:pos x="connsiteX2" y="connsiteY2"/>
              </a:cxn>
              <a:cxn ang="0">
                <a:pos x="connsiteX3" y="connsiteY3"/>
              </a:cxn>
            </a:cxnLst>
            <a:rect l="l" t="t" r="r" b="b"/>
            <a:pathLst>
              <a:path w="6496028" h="3654016">
                <a:moveTo>
                  <a:pt x="0" y="0"/>
                </a:moveTo>
                <a:lnTo>
                  <a:pt x="6496029" y="0"/>
                </a:lnTo>
                <a:lnTo>
                  <a:pt x="6496029" y="3654016"/>
                </a:lnTo>
                <a:lnTo>
                  <a:pt x="0" y="3654016"/>
                </a:lnTo>
                <a:close/>
              </a:path>
            </a:pathLst>
          </a:custGeom>
          <a:solidFill>
            <a:srgbClr val="010D30"/>
          </a:solidFill>
          <a:ln w="3383" cap="flat">
            <a:noFill/>
            <a:prstDash val="solid"/>
            <a:miter/>
          </a:ln>
        </p:spPr>
        <p:txBody>
          <a:bodyPr rtlCol="0" anchor="ctr"/>
          <a:lstStyle/>
          <a:p>
            <a:endParaRPr lang="en-US"/>
          </a:p>
        </p:txBody>
      </p:sp>
      <p:grpSp>
        <p:nvGrpSpPr>
          <p:cNvPr id="91" name="Group 90">
            <a:extLst>
              <a:ext uri="{FF2B5EF4-FFF2-40B4-BE49-F238E27FC236}">
                <a16:creationId xmlns:a16="http://schemas.microsoft.com/office/drawing/2014/main" id="{1DCF370C-B0AB-48ED-966F-0A70DDF5A20A}"/>
              </a:ext>
            </a:extLst>
          </p:cNvPr>
          <p:cNvGrpSpPr/>
          <p:nvPr/>
        </p:nvGrpSpPr>
        <p:grpSpPr>
          <a:xfrm>
            <a:off x="-1275745" y="1925851"/>
            <a:ext cx="26938665" cy="12219395"/>
            <a:chOff x="419264" y="5162164"/>
            <a:chExt cx="5777642" cy="2620742"/>
          </a:xfrm>
        </p:grpSpPr>
        <p:sp>
          <p:nvSpPr>
            <p:cNvPr id="92" name="Freeform: Shape 91">
              <a:extLst>
                <a:ext uri="{FF2B5EF4-FFF2-40B4-BE49-F238E27FC236}">
                  <a16:creationId xmlns:a16="http://schemas.microsoft.com/office/drawing/2014/main" id="{45724CE9-A9D1-415F-AA03-B475CFC4C203}"/>
                </a:ext>
              </a:extLst>
            </p:cNvPr>
            <p:cNvSpPr/>
            <p:nvPr/>
          </p:nvSpPr>
          <p:spPr>
            <a:xfrm>
              <a:off x="918950" y="5648013"/>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F6AFB5E7-0154-4944-B4D5-8F1174C8E0FC}"/>
                </a:ext>
              </a:extLst>
            </p:cNvPr>
            <p:cNvSpPr/>
            <p:nvPr/>
          </p:nvSpPr>
          <p:spPr>
            <a:xfrm>
              <a:off x="3419109" y="5888197"/>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B4A24422-E2A2-45C3-A9B8-9D753886F37A}"/>
                </a:ext>
              </a:extLst>
            </p:cNvPr>
            <p:cNvSpPr/>
            <p:nvPr/>
          </p:nvSpPr>
          <p:spPr>
            <a:xfrm>
              <a:off x="5597208" y="6223825"/>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A6203344-6503-415A-BBB2-A614F0426882}"/>
                </a:ext>
              </a:extLst>
            </p:cNvPr>
            <p:cNvSpPr/>
            <p:nvPr/>
          </p:nvSpPr>
          <p:spPr>
            <a:xfrm>
              <a:off x="4249045" y="5913505"/>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EA1149"/>
            </a:solidFill>
            <a:ln w="3383"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43429CBA-B297-4FD5-BE71-CBD5CF3F0790}"/>
                </a:ext>
              </a:extLst>
            </p:cNvPr>
            <p:cNvSpPr/>
            <p:nvPr/>
          </p:nvSpPr>
          <p:spPr>
            <a:xfrm>
              <a:off x="2076123" y="5841033"/>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0A7F5B04-784E-4695-A44E-500C38AE8BD8}"/>
                </a:ext>
              </a:extLst>
            </p:cNvPr>
            <p:cNvSpPr/>
            <p:nvPr/>
          </p:nvSpPr>
          <p:spPr>
            <a:xfrm>
              <a:off x="487201" y="7143588"/>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403010EF-DA9F-4CB9-B84B-2B3A9C21906C}"/>
                </a:ext>
              </a:extLst>
            </p:cNvPr>
            <p:cNvSpPr/>
            <p:nvPr/>
          </p:nvSpPr>
          <p:spPr>
            <a:xfrm>
              <a:off x="3866591" y="5297735"/>
              <a:ext cx="47367" cy="47367"/>
            </a:xfrm>
            <a:custGeom>
              <a:avLst/>
              <a:gdLst>
                <a:gd name="connsiteX0" fmla="*/ 50683 w 47366"/>
                <a:gd name="connsiteY0" fmla="*/ 25341 h 47366"/>
                <a:gd name="connsiteX1" fmla="*/ 25342 w 47366"/>
                <a:gd name="connsiteY1" fmla="*/ 50683 h 47366"/>
                <a:gd name="connsiteX2" fmla="*/ 0 w 47366"/>
                <a:gd name="connsiteY2" fmla="*/ 25341 h 47366"/>
                <a:gd name="connsiteX3" fmla="*/ 25342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2" y="50683"/>
                  </a:cubicBezTo>
                  <a:cubicBezTo>
                    <a:pt x="11346" y="50683"/>
                    <a:pt x="0" y="39337"/>
                    <a:pt x="0" y="25341"/>
                  </a:cubicBezTo>
                  <a:cubicBezTo>
                    <a:pt x="0" y="11346"/>
                    <a:pt x="11346" y="0"/>
                    <a:pt x="25342"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C0CDEF55-3B09-4982-A7F1-EB31BAFAB133}"/>
                </a:ext>
              </a:extLst>
            </p:cNvPr>
            <p:cNvSpPr/>
            <p:nvPr/>
          </p:nvSpPr>
          <p:spPr>
            <a:xfrm>
              <a:off x="5029042" y="5577876"/>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D6332E91-74B7-4D82-8B48-DA44CA41B879}"/>
                </a:ext>
              </a:extLst>
            </p:cNvPr>
            <p:cNvSpPr/>
            <p:nvPr/>
          </p:nvSpPr>
          <p:spPr>
            <a:xfrm>
              <a:off x="1542163" y="6644240"/>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09A980F2-9247-4A71-8397-582C4BA11B13}"/>
                </a:ext>
              </a:extLst>
            </p:cNvPr>
            <p:cNvSpPr/>
            <p:nvPr/>
          </p:nvSpPr>
          <p:spPr>
            <a:xfrm>
              <a:off x="2582340" y="7482904"/>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4"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A4E76973-8004-438B-A069-A6CA302E3351}"/>
                </a:ext>
              </a:extLst>
            </p:cNvPr>
            <p:cNvSpPr/>
            <p:nvPr/>
          </p:nvSpPr>
          <p:spPr>
            <a:xfrm>
              <a:off x="1504371" y="6304823"/>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F1562390-F156-4FF6-9049-286EE55FC993}"/>
                </a:ext>
              </a:extLst>
            </p:cNvPr>
            <p:cNvSpPr/>
            <p:nvPr/>
          </p:nvSpPr>
          <p:spPr>
            <a:xfrm>
              <a:off x="2720516" y="6162282"/>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C6377E85-2E2C-4FD0-A07D-2D93E083ABB7}"/>
                </a:ext>
              </a:extLst>
            </p:cNvPr>
            <p:cNvSpPr/>
            <p:nvPr/>
          </p:nvSpPr>
          <p:spPr>
            <a:xfrm>
              <a:off x="2081029" y="6913115"/>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C139A5A9-1E81-4D3C-A401-12B789C563F4}"/>
                </a:ext>
              </a:extLst>
            </p:cNvPr>
            <p:cNvSpPr/>
            <p:nvPr/>
          </p:nvSpPr>
          <p:spPr>
            <a:xfrm>
              <a:off x="419264" y="5734525"/>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5A0FEA"/>
            </a:solidFill>
            <a:ln w="3383"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253F31F5-1050-4397-9DAB-8E733178AD5E}"/>
                </a:ext>
              </a:extLst>
            </p:cNvPr>
            <p:cNvSpPr/>
            <p:nvPr/>
          </p:nvSpPr>
          <p:spPr>
            <a:xfrm>
              <a:off x="452657" y="7604637"/>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BF0BAC00-F14C-423B-81E9-5CFC0A8F627B}"/>
                </a:ext>
              </a:extLst>
            </p:cNvPr>
            <p:cNvSpPr/>
            <p:nvPr/>
          </p:nvSpPr>
          <p:spPr>
            <a:xfrm>
              <a:off x="1732172" y="5663137"/>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5A0FEA"/>
            </a:solidFill>
            <a:ln w="3383"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130AD142-2C48-4B10-A694-7F09D6EF5DB8}"/>
                </a:ext>
              </a:extLst>
            </p:cNvPr>
            <p:cNvSpPr/>
            <p:nvPr/>
          </p:nvSpPr>
          <p:spPr>
            <a:xfrm>
              <a:off x="5079724" y="6577893"/>
              <a:ext cx="20300" cy="20300"/>
            </a:xfrm>
            <a:custGeom>
              <a:avLst/>
              <a:gdLst>
                <a:gd name="connsiteX0" fmla="*/ 20436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6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6" y="10218"/>
                  </a:moveTo>
                  <a:cubicBezTo>
                    <a:pt x="20436" y="15861"/>
                    <a:pt x="15861" y="20435"/>
                    <a:pt x="10218" y="20435"/>
                  </a:cubicBezTo>
                  <a:cubicBezTo>
                    <a:pt x="4575" y="20435"/>
                    <a:pt x="0" y="15861"/>
                    <a:pt x="0" y="10218"/>
                  </a:cubicBezTo>
                  <a:cubicBezTo>
                    <a:pt x="0" y="4575"/>
                    <a:pt x="4575" y="0"/>
                    <a:pt x="10218" y="0"/>
                  </a:cubicBezTo>
                  <a:cubicBezTo>
                    <a:pt x="15861" y="0"/>
                    <a:pt x="20436" y="4575"/>
                    <a:pt x="20436" y="10218"/>
                  </a:cubicBezTo>
                  <a:close/>
                </a:path>
              </a:pathLst>
            </a:custGeom>
            <a:solidFill>
              <a:srgbClr val="5A0FEA"/>
            </a:solidFill>
            <a:ln w="3383"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B619FDD3-8C85-468B-B930-31A1241BDA23}"/>
                </a:ext>
              </a:extLst>
            </p:cNvPr>
            <p:cNvSpPr/>
            <p:nvPr/>
          </p:nvSpPr>
          <p:spPr>
            <a:xfrm>
              <a:off x="4927711" y="7406542"/>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02736116-5DE1-4169-93A6-71DC400B4EBC}"/>
                </a:ext>
              </a:extLst>
            </p:cNvPr>
            <p:cNvSpPr/>
            <p:nvPr/>
          </p:nvSpPr>
          <p:spPr>
            <a:xfrm>
              <a:off x="6176606" y="7762606"/>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F36365B9-3924-48E7-859A-211C0CAEBAA5}"/>
                </a:ext>
              </a:extLst>
            </p:cNvPr>
            <p:cNvSpPr/>
            <p:nvPr/>
          </p:nvSpPr>
          <p:spPr>
            <a:xfrm>
              <a:off x="1466342" y="5223911"/>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EA1149"/>
            </a:solidFill>
            <a:ln w="3383"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8AF98650-8D67-4300-B3BD-C7161127343D}"/>
                </a:ext>
              </a:extLst>
            </p:cNvPr>
            <p:cNvSpPr/>
            <p:nvPr/>
          </p:nvSpPr>
          <p:spPr>
            <a:xfrm>
              <a:off x="3653237" y="6643259"/>
              <a:ext cx="20300" cy="20300"/>
            </a:xfrm>
            <a:custGeom>
              <a:avLst/>
              <a:gdLst>
                <a:gd name="connsiteX0" fmla="*/ 20436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6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6" y="10218"/>
                  </a:moveTo>
                  <a:cubicBezTo>
                    <a:pt x="20436" y="15861"/>
                    <a:pt x="15861" y="20435"/>
                    <a:pt x="10218" y="20435"/>
                  </a:cubicBezTo>
                  <a:cubicBezTo>
                    <a:pt x="4575" y="20435"/>
                    <a:pt x="0" y="15861"/>
                    <a:pt x="0" y="10218"/>
                  </a:cubicBezTo>
                  <a:cubicBezTo>
                    <a:pt x="0" y="4575"/>
                    <a:pt x="4575" y="0"/>
                    <a:pt x="10218" y="0"/>
                  </a:cubicBezTo>
                  <a:cubicBezTo>
                    <a:pt x="15861" y="0"/>
                    <a:pt x="20436" y="4575"/>
                    <a:pt x="20436" y="10218"/>
                  </a:cubicBezTo>
                  <a:close/>
                </a:path>
              </a:pathLst>
            </a:custGeom>
            <a:solidFill>
              <a:srgbClr val="C8D5EC"/>
            </a:solidFill>
            <a:ln w="3383"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B57FF10C-B05E-46E2-A560-921C87C3B416}"/>
                </a:ext>
              </a:extLst>
            </p:cNvPr>
            <p:cNvSpPr/>
            <p:nvPr/>
          </p:nvSpPr>
          <p:spPr>
            <a:xfrm>
              <a:off x="4212505" y="5620946"/>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6E652621-42EB-4E9A-98DA-71E1028CB742}"/>
                </a:ext>
              </a:extLst>
            </p:cNvPr>
            <p:cNvSpPr/>
            <p:nvPr/>
          </p:nvSpPr>
          <p:spPr>
            <a:xfrm>
              <a:off x="452657" y="5162164"/>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9CAC1C3D-D879-49C7-89EB-1EA8E1D7129F}"/>
                </a:ext>
              </a:extLst>
            </p:cNvPr>
            <p:cNvSpPr/>
            <p:nvPr/>
          </p:nvSpPr>
          <p:spPr>
            <a:xfrm>
              <a:off x="5874236" y="5323076"/>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556F47FD-A26F-418C-98D3-1088BDC9DE42}"/>
                </a:ext>
              </a:extLst>
            </p:cNvPr>
            <p:cNvSpPr/>
            <p:nvPr/>
          </p:nvSpPr>
          <p:spPr>
            <a:xfrm>
              <a:off x="2467982" y="5473162"/>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4E2AB514-0BE5-4279-8516-5BEB4B369C2E}"/>
                </a:ext>
              </a:extLst>
            </p:cNvPr>
            <p:cNvSpPr/>
            <p:nvPr/>
          </p:nvSpPr>
          <p:spPr>
            <a:xfrm>
              <a:off x="2953019" y="6464923"/>
              <a:ext cx="47367" cy="47367"/>
            </a:xfrm>
            <a:custGeom>
              <a:avLst/>
              <a:gdLst>
                <a:gd name="connsiteX0" fmla="*/ 50682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3"/>
                    <a:pt x="25341" y="50683"/>
                  </a:cubicBezTo>
                  <a:cubicBezTo>
                    <a:pt x="11346" y="50683"/>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01061822-9E38-405C-BD5A-88C9E4B9FC28}"/>
                </a:ext>
              </a:extLst>
            </p:cNvPr>
            <p:cNvSpPr/>
            <p:nvPr/>
          </p:nvSpPr>
          <p:spPr>
            <a:xfrm>
              <a:off x="1076073" y="7220999"/>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9078C050-060A-4C94-B2DD-7B0A96B68175}"/>
                </a:ext>
              </a:extLst>
            </p:cNvPr>
            <p:cNvSpPr/>
            <p:nvPr/>
          </p:nvSpPr>
          <p:spPr>
            <a:xfrm>
              <a:off x="711145" y="6439615"/>
              <a:ext cx="47367" cy="47367"/>
            </a:xfrm>
            <a:custGeom>
              <a:avLst/>
              <a:gdLst>
                <a:gd name="connsiteX0" fmla="*/ 50683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2"/>
                    <a:pt x="25341" y="50682"/>
                  </a:cubicBezTo>
                  <a:cubicBezTo>
                    <a:pt x="11346" y="50682"/>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47195334-9F9C-47A2-8273-02877E3B9E15}"/>
                </a:ext>
              </a:extLst>
            </p:cNvPr>
            <p:cNvSpPr/>
            <p:nvPr/>
          </p:nvSpPr>
          <p:spPr>
            <a:xfrm>
              <a:off x="4003752" y="7366111"/>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D8181900-6017-4EF3-B930-1FDD5B158BF0}"/>
                </a:ext>
              </a:extLst>
            </p:cNvPr>
            <p:cNvSpPr/>
            <p:nvPr/>
          </p:nvSpPr>
          <p:spPr>
            <a:xfrm>
              <a:off x="4402243" y="6671578"/>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204E94E0-B346-4CBA-925D-FFA80CE13C28}"/>
                </a:ext>
              </a:extLst>
            </p:cNvPr>
            <p:cNvSpPr/>
            <p:nvPr/>
          </p:nvSpPr>
          <p:spPr>
            <a:xfrm>
              <a:off x="5848895" y="6948674"/>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FCB736"/>
            </a:solidFill>
            <a:ln w="3383"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79296075-2937-4556-8C4E-5E80BC15C368}"/>
                </a:ext>
              </a:extLst>
            </p:cNvPr>
            <p:cNvSpPr/>
            <p:nvPr/>
          </p:nvSpPr>
          <p:spPr>
            <a:xfrm>
              <a:off x="5532653" y="7376261"/>
              <a:ext cx="47367" cy="47367"/>
            </a:xfrm>
            <a:custGeom>
              <a:avLst/>
              <a:gdLst>
                <a:gd name="connsiteX0" fmla="*/ 50683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2"/>
                    <a:pt x="25341" y="50682"/>
                  </a:cubicBezTo>
                  <a:cubicBezTo>
                    <a:pt x="11346" y="50682"/>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8E0DAFC6-BA81-47ED-BE08-5132D1621FA7}"/>
                </a:ext>
              </a:extLst>
            </p:cNvPr>
            <p:cNvSpPr/>
            <p:nvPr/>
          </p:nvSpPr>
          <p:spPr>
            <a:xfrm>
              <a:off x="2915802" y="6897991"/>
              <a:ext cx="47367" cy="47367"/>
            </a:xfrm>
            <a:custGeom>
              <a:avLst/>
              <a:gdLst>
                <a:gd name="connsiteX0" fmla="*/ 50682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3"/>
                    <a:pt x="25341" y="50683"/>
                  </a:cubicBezTo>
                  <a:cubicBezTo>
                    <a:pt x="11346" y="50683"/>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grpSp>
      <p:grpSp>
        <p:nvGrpSpPr>
          <p:cNvPr id="51" name="Group 50">
            <a:extLst>
              <a:ext uri="{FF2B5EF4-FFF2-40B4-BE49-F238E27FC236}">
                <a16:creationId xmlns:a16="http://schemas.microsoft.com/office/drawing/2014/main" id="{FEA9F69C-4AA9-454D-B51F-E3D941F2D553}"/>
              </a:ext>
            </a:extLst>
          </p:cNvPr>
          <p:cNvGrpSpPr/>
          <p:nvPr/>
        </p:nvGrpSpPr>
        <p:grpSpPr>
          <a:xfrm>
            <a:off x="17580776" y="2420216"/>
            <a:ext cx="4687392" cy="3308750"/>
            <a:chOff x="17029828" y="5557001"/>
            <a:chExt cx="1150338" cy="812004"/>
          </a:xfrm>
        </p:grpSpPr>
        <p:sp>
          <p:nvSpPr>
            <p:cNvPr id="52" name="Freeform: Shape 51">
              <a:extLst>
                <a:ext uri="{FF2B5EF4-FFF2-40B4-BE49-F238E27FC236}">
                  <a16:creationId xmlns:a16="http://schemas.microsoft.com/office/drawing/2014/main" id="{37AB19B8-6438-455E-9FC7-749E2676FB94}"/>
                </a:ext>
              </a:extLst>
            </p:cNvPr>
            <p:cNvSpPr/>
            <p:nvPr/>
          </p:nvSpPr>
          <p:spPr>
            <a:xfrm>
              <a:off x="17549685" y="5581564"/>
              <a:ext cx="446602" cy="751103"/>
            </a:xfrm>
            <a:custGeom>
              <a:avLst/>
              <a:gdLst>
                <a:gd name="connsiteX0" fmla="*/ 447697 w 446601"/>
                <a:gd name="connsiteY0" fmla="*/ 382623 h 751103"/>
                <a:gd name="connsiteX1" fmla="*/ 213028 w 446601"/>
                <a:gd name="connsiteY1" fmla="*/ 751509 h 751103"/>
                <a:gd name="connsiteX2" fmla="*/ 163564 w 446601"/>
                <a:gd name="connsiteY2" fmla="*/ 666723 h 751103"/>
                <a:gd name="connsiteX3" fmla="*/ 994 w 446601"/>
                <a:gd name="connsiteY3" fmla="*/ 533047 h 751103"/>
                <a:gd name="connsiteX4" fmla="*/ 128613 w 446601"/>
                <a:gd name="connsiteY4" fmla="*/ 350718 h 751103"/>
                <a:gd name="connsiteX5" fmla="*/ 17708 w 446601"/>
                <a:gd name="connsiteY5" fmla="*/ 163822 h 751103"/>
                <a:gd name="connsiteX6" fmla="*/ 180176 w 446601"/>
                <a:gd name="connsiteY6" fmla="*/ 0 h 751103"/>
                <a:gd name="connsiteX7" fmla="*/ 447697 w 446601"/>
                <a:gd name="connsiteY7" fmla="*/ 382623 h 751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6601" h="751103">
                  <a:moveTo>
                    <a:pt x="447697" y="382623"/>
                  </a:moveTo>
                  <a:cubicBezTo>
                    <a:pt x="447697" y="545836"/>
                    <a:pt x="351678" y="686617"/>
                    <a:pt x="213028" y="751509"/>
                  </a:cubicBezTo>
                  <a:cubicBezTo>
                    <a:pt x="214753" y="717507"/>
                    <a:pt x="208393" y="672339"/>
                    <a:pt x="163564" y="666723"/>
                  </a:cubicBezTo>
                  <a:cubicBezTo>
                    <a:pt x="90618" y="657621"/>
                    <a:pt x="-11153" y="593811"/>
                    <a:pt x="994" y="533047"/>
                  </a:cubicBezTo>
                  <a:cubicBezTo>
                    <a:pt x="13140" y="472248"/>
                    <a:pt x="160519" y="457057"/>
                    <a:pt x="128613" y="350718"/>
                  </a:cubicBezTo>
                  <a:cubicBezTo>
                    <a:pt x="96709" y="244345"/>
                    <a:pt x="17708" y="270194"/>
                    <a:pt x="17708" y="163822"/>
                  </a:cubicBezTo>
                  <a:cubicBezTo>
                    <a:pt x="17708" y="57449"/>
                    <a:pt x="180176" y="0"/>
                    <a:pt x="180176" y="0"/>
                  </a:cubicBezTo>
                  <a:cubicBezTo>
                    <a:pt x="336284" y="57043"/>
                    <a:pt x="447697" y="206858"/>
                    <a:pt x="447697" y="382623"/>
                  </a:cubicBezTo>
                  <a:close/>
                </a:path>
              </a:pathLst>
            </a:custGeom>
            <a:solidFill>
              <a:srgbClr val="FF2D5E"/>
            </a:solidFill>
            <a:ln w="3383" cap="flat">
              <a:noFill/>
              <a:prstDash val="solid"/>
              <a:miter/>
            </a:ln>
            <a:effectLst>
              <a:outerShdw blurRad="990600" sx="102000" sy="102000" algn="ctr" rotWithShape="0">
                <a:schemeClr val="accent1"/>
              </a:outerShdw>
            </a:effectLst>
          </p:spPr>
          <p:txBody>
            <a:bodyPr rtlCol="0" anchor="ctr"/>
            <a:lstStyle/>
            <a:p>
              <a:endParaRPr lang="en-US"/>
            </a:p>
          </p:txBody>
        </p:sp>
        <p:sp>
          <p:nvSpPr>
            <p:cNvPr id="53" name="Freeform: Shape 52">
              <a:extLst>
                <a:ext uri="{FF2B5EF4-FFF2-40B4-BE49-F238E27FC236}">
                  <a16:creationId xmlns:a16="http://schemas.microsoft.com/office/drawing/2014/main" id="{AFE5D8C6-3ADB-4958-A053-8960DBD9B7F3}"/>
                </a:ext>
              </a:extLst>
            </p:cNvPr>
            <p:cNvSpPr/>
            <p:nvPr/>
          </p:nvSpPr>
          <p:spPr>
            <a:xfrm>
              <a:off x="17182976" y="5557001"/>
              <a:ext cx="578553" cy="812004"/>
            </a:xfrm>
            <a:custGeom>
              <a:avLst/>
              <a:gdLst>
                <a:gd name="connsiteX0" fmla="*/ 579737 w 578552"/>
                <a:gd name="connsiteY0" fmla="*/ 776106 h 812003"/>
                <a:gd name="connsiteX1" fmla="*/ 407186 w 578552"/>
                <a:gd name="connsiteY1" fmla="*/ 814406 h 812003"/>
                <a:gd name="connsiteX2" fmla="*/ 0 w 578552"/>
                <a:gd name="connsiteY2" fmla="*/ 407220 h 812003"/>
                <a:gd name="connsiteX3" fmla="*/ 407186 w 578552"/>
                <a:gd name="connsiteY3" fmla="*/ 0 h 812003"/>
                <a:gd name="connsiteX4" fmla="*/ 546885 w 578552"/>
                <a:gd name="connsiteY4" fmla="*/ 24597 h 812003"/>
                <a:gd name="connsiteX5" fmla="*/ 384416 w 578552"/>
                <a:gd name="connsiteY5" fmla="*/ 188419 h 812003"/>
                <a:gd name="connsiteX6" fmla="*/ 495322 w 578552"/>
                <a:gd name="connsiteY6" fmla="*/ 375315 h 812003"/>
                <a:gd name="connsiteX7" fmla="*/ 367703 w 578552"/>
                <a:gd name="connsiteY7" fmla="*/ 557643 h 812003"/>
                <a:gd name="connsiteX8" fmla="*/ 530272 w 578552"/>
                <a:gd name="connsiteY8" fmla="*/ 691320 h 812003"/>
                <a:gd name="connsiteX9" fmla="*/ 579737 w 578552"/>
                <a:gd name="connsiteY9" fmla="*/ 776106 h 81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8552" h="812003">
                  <a:moveTo>
                    <a:pt x="579737" y="776106"/>
                  </a:moveTo>
                  <a:cubicBezTo>
                    <a:pt x="527328" y="800703"/>
                    <a:pt x="468865" y="814406"/>
                    <a:pt x="407186" y="814406"/>
                  </a:cubicBezTo>
                  <a:cubicBezTo>
                    <a:pt x="182329" y="814406"/>
                    <a:pt x="0" y="632111"/>
                    <a:pt x="0" y="407220"/>
                  </a:cubicBezTo>
                  <a:cubicBezTo>
                    <a:pt x="0" y="182329"/>
                    <a:pt x="182329" y="0"/>
                    <a:pt x="407186" y="0"/>
                  </a:cubicBezTo>
                  <a:cubicBezTo>
                    <a:pt x="456245" y="0"/>
                    <a:pt x="503308" y="8695"/>
                    <a:pt x="546885" y="24597"/>
                  </a:cubicBezTo>
                  <a:cubicBezTo>
                    <a:pt x="546885" y="24597"/>
                    <a:pt x="384416" y="82046"/>
                    <a:pt x="384416" y="188419"/>
                  </a:cubicBezTo>
                  <a:cubicBezTo>
                    <a:pt x="384416" y="294791"/>
                    <a:pt x="463418" y="268942"/>
                    <a:pt x="495322" y="375315"/>
                  </a:cubicBezTo>
                  <a:cubicBezTo>
                    <a:pt x="527227" y="481653"/>
                    <a:pt x="379849" y="496845"/>
                    <a:pt x="367703" y="557643"/>
                  </a:cubicBezTo>
                  <a:cubicBezTo>
                    <a:pt x="355556" y="618408"/>
                    <a:pt x="457327" y="682218"/>
                    <a:pt x="530272" y="691320"/>
                  </a:cubicBezTo>
                  <a:cubicBezTo>
                    <a:pt x="575102" y="696902"/>
                    <a:pt x="581462" y="742070"/>
                    <a:pt x="579737" y="776106"/>
                  </a:cubicBezTo>
                  <a:close/>
                </a:path>
              </a:pathLst>
            </a:custGeom>
            <a:solidFill>
              <a:srgbClr val="EA1149"/>
            </a:solidFill>
            <a:ln w="3383" cap="flat">
              <a:noFill/>
              <a:prstDash val="solid"/>
              <a:miter/>
            </a:ln>
            <a:effectLst>
              <a:outerShdw blurRad="990600" sx="102000" sy="102000" algn="ctr" rotWithShape="0">
                <a:schemeClr val="accent1"/>
              </a:outerShdw>
            </a:effectLst>
          </p:spPr>
          <p:txBody>
            <a:bodyPr rtlCol="0" anchor="ctr"/>
            <a:lstStyle/>
            <a:p>
              <a:endParaRPr lang="en-US"/>
            </a:p>
          </p:txBody>
        </p:sp>
        <p:sp>
          <p:nvSpPr>
            <p:cNvPr id="54" name="Freeform: Shape 53">
              <a:extLst>
                <a:ext uri="{FF2B5EF4-FFF2-40B4-BE49-F238E27FC236}">
                  <a16:creationId xmlns:a16="http://schemas.microsoft.com/office/drawing/2014/main" id="{A258A856-ADF8-46E7-886F-9251AE19BD21}"/>
                </a:ext>
              </a:extLst>
            </p:cNvPr>
            <p:cNvSpPr/>
            <p:nvPr/>
          </p:nvSpPr>
          <p:spPr>
            <a:xfrm>
              <a:off x="17614320" y="6074992"/>
              <a:ext cx="115034" cy="98117"/>
            </a:xfrm>
            <a:custGeom>
              <a:avLst/>
              <a:gdLst>
                <a:gd name="connsiteX0" fmla="*/ 116523 w 115033"/>
                <a:gd name="connsiteY0" fmla="*/ 50310 h 98117"/>
                <a:gd name="connsiteX1" fmla="*/ 58261 w 115033"/>
                <a:gd name="connsiteY1" fmla="*/ 100621 h 98117"/>
                <a:gd name="connsiteX2" fmla="*/ -1 w 115033"/>
                <a:gd name="connsiteY2" fmla="*/ 50310 h 98117"/>
                <a:gd name="connsiteX3" fmla="*/ 58261 w 115033"/>
                <a:gd name="connsiteY3" fmla="*/ 0 h 98117"/>
                <a:gd name="connsiteX4" fmla="*/ 116523 w 115033"/>
                <a:gd name="connsiteY4" fmla="*/ 50310 h 98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33" h="98117">
                  <a:moveTo>
                    <a:pt x="116523" y="50310"/>
                  </a:moveTo>
                  <a:cubicBezTo>
                    <a:pt x="116523" y="78096"/>
                    <a:pt x="90439" y="100621"/>
                    <a:pt x="58261" y="100621"/>
                  </a:cubicBezTo>
                  <a:cubicBezTo>
                    <a:pt x="26084" y="100621"/>
                    <a:pt x="-1" y="78096"/>
                    <a:pt x="-1" y="50310"/>
                  </a:cubicBezTo>
                  <a:cubicBezTo>
                    <a:pt x="-1" y="22525"/>
                    <a:pt x="26083" y="0"/>
                    <a:pt x="58261" y="0"/>
                  </a:cubicBezTo>
                  <a:cubicBezTo>
                    <a:pt x="90437" y="0"/>
                    <a:pt x="116523" y="22525"/>
                    <a:pt x="116523" y="50310"/>
                  </a:cubicBezTo>
                  <a:close/>
                </a:path>
              </a:pathLst>
            </a:custGeom>
            <a:solidFill>
              <a:srgbClr val="FC4475"/>
            </a:solidFill>
            <a:ln w="3383"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1FE0EEE0-7E70-4237-AD4A-4A50A2D82B57}"/>
                </a:ext>
              </a:extLst>
            </p:cNvPr>
            <p:cNvSpPr/>
            <p:nvPr/>
          </p:nvSpPr>
          <p:spPr>
            <a:xfrm>
              <a:off x="17646461" y="5682050"/>
              <a:ext cx="115034" cy="98117"/>
            </a:xfrm>
            <a:custGeom>
              <a:avLst/>
              <a:gdLst>
                <a:gd name="connsiteX0" fmla="*/ 116523 w 115033"/>
                <a:gd name="connsiteY0" fmla="*/ 50310 h 98117"/>
                <a:gd name="connsiteX1" fmla="*/ 58261 w 115033"/>
                <a:gd name="connsiteY1" fmla="*/ 100621 h 98117"/>
                <a:gd name="connsiteX2" fmla="*/ -1 w 115033"/>
                <a:gd name="connsiteY2" fmla="*/ 50310 h 98117"/>
                <a:gd name="connsiteX3" fmla="*/ 58261 w 115033"/>
                <a:gd name="connsiteY3" fmla="*/ 0 h 98117"/>
                <a:gd name="connsiteX4" fmla="*/ 116523 w 115033"/>
                <a:gd name="connsiteY4" fmla="*/ 50310 h 98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33" h="98117">
                  <a:moveTo>
                    <a:pt x="116523" y="50310"/>
                  </a:moveTo>
                  <a:cubicBezTo>
                    <a:pt x="116523" y="78096"/>
                    <a:pt x="90439" y="100621"/>
                    <a:pt x="58261" y="100621"/>
                  </a:cubicBezTo>
                  <a:cubicBezTo>
                    <a:pt x="26084" y="100621"/>
                    <a:pt x="-1" y="78096"/>
                    <a:pt x="-1" y="50310"/>
                  </a:cubicBezTo>
                  <a:cubicBezTo>
                    <a:pt x="-1" y="22525"/>
                    <a:pt x="26083" y="0"/>
                    <a:pt x="58261" y="0"/>
                  </a:cubicBezTo>
                  <a:cubicBezTo>
                    <a:pt x="90437" y="0"/>
                    <a:pt x="116523" y="22525"/>
                    <a:pt x="116523" y="50310"/>
                  </a:cubicBezTo>
                  <a:close/>
                </a:path>
              </a:pathLst>
            </a:custGeom>
            <a:solidFill>
              <a:srgbClr val="FC4475"/>
            </a:solidFill>
            <a:ln w="3383"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DB1BC180-FF91-400E-88B3-C43CFE51BD8F}"/>
                </a:ext>
              </a:extLst>
            </p:cNvPr>
            <p:cNvSpPr/>
            <p:nvPr/>
          </p:nvSpPr>
          <p:spPr>
            <a:xfrm>
              <a:off x="17447724" y="5885389"/>
              <a:ext cx="165784" cy="142101"/>
            </a:xfrm>
            <a:custGeom>
              <a:avLst/>
              <a:gdLst>
                <a:gd name="connsiteX0" fmla="*/ 166597 w 165784"/>
                <a:gd name="connsiteY0" fmla="*/ 71964 h 142100"/>
                <a:gd name="connsiteX1" fmla="*/ 83298 w 165784"/>
                <a:gd name="connsiteY1" fmla="*/ 143928 h 142100"/>
                <a:gd name="connsiteX2" fmla="*/ 0 w 165784"/>
                <a:gd name="connsiteY2" fmla="*/ 71964 h 142100"/>
                <a:gd name="connsiteX3" fmla="*/ 83298 w 165784"/>
                <a:gd name="connsiteY3" fmla="*/ 0 h 142100"/>
                <a:gd name="connsiteX4" fmla="*/ 166597 w 165784"/>
                <a:gd name="connsiteY4" fmla="*/ 71964 h 142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84" h="142100">
                  <a:moveTo>
                    <a:pt x="166597" y="71964"/>
                  </a:moveTo>
                  <a:cubicBezTo>
                    <a:pt x="166597" y="111708"/>
                    <a:pt x="129302" y="143928"/>
                    <a:pt x="83298" y="143928"/>
                  </a:cubicBezTo>
                  <a:cubicBezTo>
                    <a:pt x="37294" y="143928"/>
                    <a:pt x="0" y="111708"/>
                    <a:pt x="0" y="71964"/>
                  </a:cubicBezTo>
                  <a:cubicBezTo>
                    <a:pt x="0" y="32219"/>
                    <a:pt x="37294" y="0"/>
                    <a:pt x="83298" y="0"/>
                  </a:cubicBezTo>
                  <a:cubicBezTo>
                    <a:pt x="129302" y="0"/>
                    <a:pt x="166597" y="32219"/>
                    <a:pt x="166597" y="71964"/>
                  </a:cubicBezTo>
                  <a:close/>
                </a:path>
              </a:pathLst>
            </a:custGeom>
            <a:solidFill>
              <a:srgbClr val="D30943"/>
            </a:solidFill>
            <a:ln w="3383"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F3B84A67-EFDC-4425-816D-D4977C61C688}"/>
                </a:ext>
              </a:extLst>
            </p:cNvPr>
            <p:cNvSpPr/>
            <p:nvPr/>
          </p:nvSpPr>
          <p:spPr>
            <a:xfrm>
              <a:off x="17359655" y="6144317"/>
              <a:ext cx="71050" cy="60900"/>
            </a:xfrm>
            <a:custGeom>
              <a:avLst/>
              <a:gdLst>
                <a:gd name="connsiteX0" fmla="*/ 72472 w 71050"/>
                <a:gd name="connsiteY0" fmla="*/ 31296 h 60900"/>
                <a:gd name="connsiteX1" fmla="*/ 36236 w 71050"/>
                <a:gd name="connsiteY1" fmla="*/ 62592 h 60900"/>
                <a:gd name="connsiteX2" fmla="*/ 1 w 71050"/>
                <a:gd name="connsiteY2" fmla="*/ 31296 h 60900"/>
                <a:gd name="connsiteX3" fmla="*/ 36236 w 71050"/>
                <a:gd name="connsiteY3" fmla="*/ 0 h 60900"/>
                <a:gd name="connsiteX4" fmla="*/ 72472 w 71050"/>
                <a:gd name="connsiteY4" fmla="*/ 31296 h 60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0" h="60900">
                  <a:moveTo>
                    <a:pt x="72472" y="31296"/>
                  </a:moveTo>
                  <a:cubicBezTo>
                    <a:pt x="72472" y="48580"/>
                    <a:pt x="56249" y="62592"/>
                    <a:pt x="36236" y="62592"/>
                  </a:cubicBezTo>
                  <a:cubicBezTo>
                    <a:pt x="16223" y="62592"/>
                    <a:pt x="1" y="48580"/>
                    <a:pt x="1" y="31296"/>
                  </a:cubicBezTo>
                  <a:cubicBezTo>
                    <a:pt x="1" y="14012"/>
                    <a:pt x="16223" y="0"/>
                    <a:pt x="36236" y="0"/>
                  </a:cubicBezTo>
                  <a:cubicBezTo>
                    <a:pt x="56249" y="0"/>
                    <a:pt x="72472" y="14012"/>
                    <a:pt x="72472" y="31296"/>
                  </a:cubicBezTo>
                  <a:close/>
                </a:path>
              </a:pathLst>
            </a:custGeom>
            <a:solidFill>
              <a:srgbClr val="D30943"/>
            </a:solidFill>
            <a:ln w="3383"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3E32F3D3-00F5-42C9-AA9C-10D1BC08C2E5}"/>
                </a:ext>
              </a:extLst>
            </p:cNvPr>
            <p:cNvSpPr/>
            <p:nvPr/>
          </p:nvSpPr>
          <p:spPr>
            <a:xfrm>
              <a:off x="17308668" y="5712364"/>
              <a:ext cx="101500" cy="87967"/>
            </a:xfrm>
            <a:custGeom>
              <a:avLst/>
              <a:gdLst>
                <a:gd name="connsiteX0" fmla="*/ 101974 w 101500"/>
                <a:gd name="connsiteY0" fmla="*/ 44051 h 87967"/>
                <a:gd name="connsiteX1" fmla="*/ 50988 w 101500"/>
                <a:gd name="connsiteY1" fmla="*/ 88102 h 87967"/>
                <a:gd name="connsiteX2" fmla="*/ 1 w 101500"/>
                <a:gd name="connsiteY2" fmla="*/ 44051 h 87967"/>
                <a:gd name="connsiteX3" fmla="*/ 50988 w 101500"/>
                <a:gd name="connsiteY3" fmla="*/ 0 h 87967"/>
                <a:gd name="connsiteX4" fmla="*/ 101974 w 101500"/>
                <a:gd name="connsiteY4" fmla="*/ 44051 h 87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00" h="87967">
                  <a:moveTo>
                    <a:pt x="101974" y="44051"/>
                  </a:moveTo>
                  <a:cubicBezTo>
                    <a:pt x="101974" y="68380"/>
                    <a:pt x="79146" y="88102"/>
                    <a:pt x="50988" y="88102"/>
                  </a:cubicBezTo>
                  <a:cubicBezTo>
                    <a:pt x="22829" y="88102"/>
                    <a:pt x="1" y="68380"/>
                    <a:pt x="1" y="44051"/>
                  </a:cubicBezTo>
                  <a:cubicBezTo>
                    <a:pt x="1" y="19722"/>
                    <a:pt x="22829" y="0"/>
                    <a:pt x="50988" y="0"/>
                  </a:cubicBezTo>
                  <a:cubicBezTo>
                    <a:pt x="79146" y="0"/>
                    <a:pt x="101974" y="19722"/>
                    <a:pt x="101974" y="44051"/>
                  </a:cubicBezTo>
                  <a:close/>
                </a:path>
              </a:pathLst>
            </a:custGeom>
            <a:solidFill>
              <a:srgbClr val="D30943"/>
            </a:solidFill>
            <a:ln w="3383"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7218D4C1-B95A-4CE0-9322-4D225F317FBB}"/>
                </a:ext>
              </a:extLst>
            </p:cNvPr>
            <p:cNvSpPr/>
            <p:nvPr/>
          </p:nvSpPr>
          <p:spPr>
            <a:xfrm>
              <a:off x="17029828" y="5658977"/>
              <a:ext cx="1150338" cy="568402"/>
            </a:xfrm>
            <a:custGeom>
              <a:avLst/>
              <a:gdLst>
                <a:gd name="connsiteX0" fmla="*/ 1017527 w 1150338"/>
                <a:gd name="connsiteY0" fmla="*/ 252531 h 568402"/>
                <a:gd name="connsiteX1" fmla="*/ 956288 w 1150338"/>
                <a:gd name="connsiteY1" fmla="*/ 211254 h 568402"/>
                <a:gd name="connsiteX2" fmla="*/ 967487 w 1150338"/>
                <a:gd name="connsiteY2" fmla="*/ 299763 h 568402"/>
                <a:gd name="connsiteX3" fmla="*/ 977230 w 1150338"/>
                <a:gd name="connsiteY3" fmla="*/ 306868 h 568402"/>
                <a:gd name="connsiteX4" fmla="*/ 1082859 w 1150338"/>
                <a:gd name="connsiteY4" fmla="*/ 438311 h 568402"/>
                <a:gd name="connsiteX5" fmla="*/ 1081336 w 1150338"/>
                <a:gd name="connsiteY5" fmla="*/ 448630 h 568402"/>
                <a:gd name="connsiteX6" fmla="*/ 917482 w 1150338"/>
                <a:gd name="connsiteY6" fmla="*/ 502628 h 568402"/>
                <a:gd name="connsiteX7" fmla="*/ 913996 w 1150338"/>
                <a:gd name="connsiteY7" fmla="*/ 502696 h 568402"/>
                <a:gd name="connsiteX8" fmla="*/ 531408 w 1150338"/>
                <a:gd name="connsiteY8" fmla="*/ 435976 h 568402"/>
                <a:gd name="connsiteX9" fmla="*/ 527111 w 1150338"/>
                <a:gd name="connsiteY9" fmla="*/ 434623 h 568402"/>
                <a:gd name="connsiteX10" fmla="*/ 173484 w 1150338"/>
                <a:gd name="connsiteY10" fmla="*/ 263527 h 568402"/>
                <a:gd name="connsiteX11" fmla="*/ 157006 w 1150338"/>
                <a:gd name="connsiteY11" fmla="*/ 250907 h 568402"/>
                <a:gd name="connsiteX12" fmla="*/ 69378 w 1150338"/>
                <a:gd name="connsiteY12" fmla="*/ 121799 h 568402"/>
                <a:gd name="connsiteX13" fmla="*/ 230627 w 1150338"/>
                <a:gd name="connsiteY13" fmla="*/ 67868 h 568402"/>
                <a:gd name="connsiteX14" fmla="*/ 291223 w 1150338"/>
                <a:gd name="connsiteY14" fmla="*/ 1250 h 568402"/>
                <a:gd name="connsiteX15" fmla="*/ 235838 w 1150338"/>
                <a:gd name="connsiteY15" fmla="*/ 66 h 568402"/>
                <a:gd name="connsiteX16" fmla="*/ 4992 w 1150338"/>
                <a:gd name="connsiteY16" fmla="*/ 100991 h 568402"/>
                <a:gd name="connsiteX17" fmla="*/ 133187 w 1150338"/>
                <a:gd name="connsiteY17" fmla="*/ 317897 h 568402"/>
                <a:gd name="connsiteX18" fmla="*/ 153995 w 1150338"/>
                <a:gd name="connsiteY18" fmla="*/ 332784 h 568402"/>
                <a:gd name="connsiteX19" fmla="*/ 506302 w 1150338"/>
                <a:gd name="connsiteY19" fmla="*/ 499008 h 568402"/>
                <a:gd name="connsiteX20" fmla="*/ 534385 w 1150338"/>
                <a:gd name="connsiteY20" fmla="*/ 507805 h 568402"/>
                <a:gd name="connsiteX21" fmla="*/ 871332 w 1150338"/>
                <a:gd name="connsiteY21" fmla="*/ 569720 h 568402"/>
                <a:gd name="connsiteX22" fmla="*/ 904895 w 1150338"/>
                <a:gd name="connsiteY22" fmla="*/ 570430 h 568402"/>
                <a:gd name="connsiteX23" fmla="*/ 914876 w 1150338"/>
                <a:gd name="connsiteY23" fmla="*/ 570363 h 568402"/>
                <a:gd name="connsiteX24" fmla="*/ 1071356 w 1150338"/>
                <a:gd name="connsiteY24" fmla="*/ 543398 h 568402"/>
                <a:gd name="connsiteX25" fmla="*/ 1145722 w 1150338"/>
                <a:gd name="connsiteY25" fmla="*/ 469438 h 568402"/>
                <a:gd name="connsiteX26" fmla="*/ 1017527 w 1150338"/>
                <a:gd name="connsiteY26" fmla="*/ 252531 h 56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0338" h="568402">
                  <a:moveTo>
                    <a:pt x="1017527" y="252531"/>
                  </a:moveTo>
                  <a:cubicBezTo>
                    <a:pt x="998647" y="238524"/>
                    <a:pt x="978179" y="224720"/>
                    <a:pt x="956288" y="211254"/>
                  </a:cubicBezTo>
                  <a:cubicBezTo>
                    <a:pt x="963122" y="239708"/>
                    <a:pt x="966980" y="269346"/>
                    <a:pt x="967487" y="299763"/>
                  </a:cubicBezTo>
                  <a:cubicBezTo>
                    <a:pt x="970802" y="302131"/>
                    <a:pt x="974050" y="304499"/>
                    <a:pt x="977230" y="306868"/>
                  </a:cubicBezTo>
                  <a:cubicBezTo>
                    <a:pt x="1055522" y="364926"/>
                    <a:pt x="1082859" y="410939"/>
                    <a:pt x="1082859" y="438311"/>
                  </a:cubicBezTo>
                  <a:cubicBezTo>
                    <a:pt x="1082859" y="442134"/>
                    <a:pt x="1082317" y="445551"/>
                    <a:pt x="1081336" y="448630"/>
                  </a:cubicBezTo>
                  <a:cubicBezTo>
                    <a:pt x="1073284" y="473565"/>
                    <a:pt x="1025985" y="500700"/>
                    <a:pt x="917482" y="502628"/>
                  </a:cubicBezTo>
                  <a:cubicBezTo>
                    <a:pt x="916330" y="502662"/>
                    <a:pt x="915180" y="502696"/>
                    <a:pt x="913996" y="502696"/>
                  </a:cubicBezTo>
                  <a:cubicBezTo>
                    <a:pt x="806034" y="504083"/>
                    <a:pt x="670259" y="480433"/>
                    <a:pt x="531408" y="435976"/>
                  </a:cubicBezTo>
                  <a:cubicBezTo>
                    <a:pt x="529986" y="435536"/>
                    <a:pt x="528532" y="435097"/>
                    <a:pt x="527111" y="434623"/>
                  </a:cubicBezTo>
                  <a:cubicBezTo>
                    <a:pt x="386735" y="389286"/>
                    <a:pt x="261180" y="328555"/>
                    <a:pt x="173484" y="263527"/>
                  </a:cubicBezTo>
                  <a:cubicBezTo>
                    <a:pt x="167698" y="259264"/>
                    <a:pt x="162217" y="255035"/>
                    <a:pt x="157006" y="250907"/>
                  </a:cubicBezTo>
                  <a:cubicBezTo>
                    <a:pt x="81456" y="191022"/>
                    <a:pt x="61765" y="145347"/>
                    <a:pt x="69378" y="121799"/>
                  </a:cubicBezTo>
                  <a:cubicBezTo>
                    <a:pt x="77362" y="97066"/>
                    <a:pt x="123984" y="70169"/>
                    <a:pt x="230627" y="67868"/>
                  </a:cubicBezTo>
                  <a:cubicBezTo>
                    <a:pt x="248322" y="43474"/>
                    <a:pt x="268657" y="21110"/>
                    <a:pt x="291223" y="1250"/>
                  </a:cubicBezTo>
                  <a:cubicBezTo>
                    <a:pt x="272141" y="235"/>
                    <a:pt x="253668" y="-171"/>
                    <a:pt x="235838" y="66"/>
                  </a:cubicBezTo>
                  <a:cubicBezTo>
                    <a:pt x="105579" y="1757"/>
                    <a:pt x="25766" y="36673"/>
                    <a:pt x="4992" y="100991"/>
                  </a:cubicBezTo>
                  <a:cubicBezTo>
                    <a:pt x="-15782" y="165342"/>
                    <a:pt x="28540" y="240317"/>
                    <a:pt x="133187" y="317897"/>
                  </a:cubicBezTo>
                  <a:cubicBezTo>
                    <a:pt x="139919" y="322905"/>
                    <a:pt x="146856" y="327844"/>
                    <a:pt x="153995" y="332784"/>
                  </a:cubicBezTo>
                  <a:cubicBezTo>
                    <a:pt x="245819" y="396357"/>
                    <a:pt x="369751" y="454923"/>
                    <a:pt x="506302" y="499008"/>
                  </a:cubicBezTo>
                  <a:cubicBezTo>
                    <a:pt x="515674" y="502019"/>
                    <a:pt x="525013" y="504963"/>
                    <a:pt x="534385" y="507805"/>
                  </a:cubicBezTo>
                  <a:cubicBezTo>
                    <a:pt x="654020" y="544243"/>
                    <a:pt x="771152" y="565728"/>
                    <a:pt x="871332" y="569720"/>
                  </a:cubicBezTo>
                  <a:cubicBezTo>
                    <a:pt x="882735" y="570194"/>
                    <a:pt x="893934" y="570430"/>
                    <a:pt x="904895" y="570430"/>
                  </a:cubicBezTo>
                  <a:cubicBezTo>
                    <a:pt x="908245" y="570430"/>
                    <a:pt x="911561" y="570397"/>
                    <a:pt x="914876" y="570363"/>
                  </a:cubicBezTo>
                  <a:cubicBezTo>
                    <a:pt x="979971" y="569517"/>
                    <a:pt x="1032515" y="560348"/>
                    <a:pt x="1071356" y="543398"/>
                  </a:cubicBezTo>
                  <a:cubicBezTo>
                    <a:pt x="1110162" y="526413"/>
                    <a:pt x="1135336" y="501613"/>
                    <a:pt x="1145722" y="469438"/>
                  </a:cubicBezTo>
                  <a:cubicBezTo>
                    <a:pt x="1166496" y="405086"/>
                    <a:pt x="1122174" y="330077"/>
                    <a:pt x="1017527" y="252531"/>
                  </a:cubicBezTo>
                  <a:close/>
                </a:path>
              </a:pathLst>
            </a:custGeom>
            <a:solidFill>
              <a:srgbClr val="FCB736"/>
            </a:solidFill>
            <a:ln w="3383" cap="flat">
              <a:noFill/>
              <a:prstDash val="solid"/>
              <a:miter/>
            </a:ln>
          </p:spPr>
          <p:txBody>
            <a:bodyPr rtlCol="0" anchor="ctr"/>
            <a:lstStyle/>
            <a:p>
              <a:endParaRPr lang="en-US"/>
            </a:p>
          </p:txBody>
        </p:sp>
      </p:grpSp>
      <p:grpSp>
        <p:nvGrpSpPr>
          <p:cNvPr id="60" name="Group 59">
            <a:extLst>
              <a:ext uri="{FF2B5EF4-FFF2-40B4-BE49-F238E27FC236}">
                <a16:creationId xmlns:a16="http://schemas.microsoft.com/office/drawing/2014/main" id="{4A2735D4-E9C0-44D6-ACA6-0A85B570BCB1}"/>
              </a:ext>
            </a:extLst>
          </p:cNvPr>
          <p:cNvGrpSpPr/>
          <p:nvPr/>
        </p:nvGrpSpPr>
        <p:grpSpPr>
          <a:xfrm>
            <a:off x="16169815" y="8011676"/>
            <a:ext cx="1537930" cy="1546943"/>
            <a:chOff x="10270276" y="6287643"/>
            <a:chExt cx="377425" cy="379637"/>
          </a:xfrm>
          <a:effectLst>
            <a:outerShdw blurRad="850900" sx="102000" sy="102000" algn="ctr" rotWithShape="0">
              <a:schemeClr val="bg2">
                <a:lumMod val="90000"/>
                <a:alpha val="79000"/>
              </a:schemeClr>
            </a:outerShdw>
          </a:effectLst>
        </p:grpSpPr>
        <p:sp>
          <p:nvSpPr>
            <p:cNvPr id="61" name="Freeform: Shape 60">
              <a:extLst>
                <a:ext uri="{FF2B5EF4-FFF2-40B4-BE49-F238E27FC236}">
                  <a16:creationId xmlns:a16="http://schemas.microsoft.com/office/drawing/2014/main" id="{C2BCB92B-45A3-46ED-A804-606373018214}"/>
                </a:ext>
              </a:extLst>
            </p:cNvPr>
            <p:cNvSpPr/>
            <p:nvPr/>
          </p:nvSpPr>
          <p:spPr>
            <a:xfrm>
              <a:off x="10270276" y="6287643"/>
              <a:ext cx="240218" cy="355252"/>
            </a:xfrm>
            <a:custGeom>
              <a:avLst/>
              <a:gdLst>
                <a:gd name="connsiteX0" fmla="*/ 96337 w 240217"/>
                <a:gd name="connsiteY0" fmla="*/ 355683 h 355251"/>
                <a:gd name="connsiteX1" fmla="*/ 10738 w 240217"/>
                <a:gd name="connsiteY1" fmla="*/ 253067 h 355251"/>
                <a:gd name="connsiteX2" fmla="*/ 317 w 240217"/>
                <a:gd name="connsiteY2" fmla="*/ 201064 h 355251"/>
                <a:gd name="connsiteX3" fmla="*/ 960 w 240217"/>
                <a:gd name="connsiteY3" fmla="*/ 171426 h 355251"/>
                <a:gd name="connsiteX4" fmla="*/ 9216 w 240217"/>
                <a:gd name="connsiteY4" fmla="*/ 131943 h 355251"/>
                <a:gd name="connsiteX5" fmla="*/ 14053 w 240217"/>
                <a:gd name="connsiteY5" fmla="*/ 118714 h 355251"/>
                <a:gd name="connsiteX6" fmla="*/ 39125 w 240217"/>
                <a:gd name="connsiteY6" fmla="*/ 74730 h 355251"/>
                <a:gd name="connsiteX7" fmla="*/ 57767 w 240217"/>
                <a:gd name="connsiteY7" fmla="*/ 53787 h 355251"/>
                <a:gd name="connsiteX8" fmla="*/ 57801 w 240217"/>
                <a:gd name="connsiteY8" fmla="*/ 53787 h 355251"/>
                <a:gd name="connsiteX9" fmla="*/ 242938 w 240217"/>
                <a:gd name="connsiteY9" fmla="*/ 7469 h 355251"/>
                <a:gd name="connsiteX10" fmla="*/ 242938 w 240217"/>
                <a:gd name="connsiteY10" fmla="*/ 7503 h 355251"/>
                <a:gd name="connsiteX11" fmla="*/ 177876 w 240217"/>
                <a:gd name="connsiteY11" fmla="*/ 102778 h 355251"/>
                <a:gd name="connsiteX12" fmla="*/ 166778 w 240217"/>
                <a:gd name="connsiteY12" fmla="*/ 244168 h 355251"/>
                <a:gd name="connsiteX13" fmla="*/ 96337 w 240217"/>
                <a:gd name="connsiteY13" fmla="*/ 355683 h 35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0217" h="355251">
                  <a:moveTo>
                    <a:pt x="96337" y="355683"/>
                  </a:moveTo>
                  <a:cubicBezTo>
                    <a:pt x="55601" y="332609"/>
                    <a:pt x="25659" y="295697"/>
                    <a:pt x="10738" y="253067"/>
                  </a:cubicBezTo>
                  <a:cubicBezTo>
                    <a:pt x="4885" y="236420"/>
                    <a:pt x="1332" y="218962"/>
                    <a:pt x="317" y="201064"/>
                  </a:cubicBezTo>
                  <a:cubicBezTo>
                    <a:pt x="-258" y="191287"/>
                    <a:pt x="-55" y="181373"/>
                    <a:pt x="960" y="171426"/>
                  </a:cubicBezTo>
                  <a:cubicBezTo>
                    <a:pt x="2279" y="158265"/>
                    <a:pt x="4986" y="145036"/>
                    <a:pt x="9216" y="131943"/>
                  </a:cubicBezTo>
                  <a:cubicBezTo>
                    <a:pt x="10670" y="127443"/>
                    <a:pt x="12260" y="123011"/>
                    <a:pt x="14053" y="118714"/>
                  </a:cubicBezTo>
                  <a:cubicBezTo>
                    <a:pt x="20516" y="102677"/>
                    <a:pt x="29008" y="87925"/>
                    <a:pt x="39125" y="74730"/>
                  </a:cubicBezTo>
                  <a:cubicBezTo>
                    <a:pt x="44842" y="67253"/>
                    <a:pt x="51067" y="60250"/>
                    <a:pt x="57767" y="53787"/>
                  </a:cubicBezTo>
                  <a:lnTo>
                    <a:pt x="57801" y="53787"/>
                  </a:lnTo>
                  <a:cubicBezTo>
                    <a:pt x="105302" y="7740"/>
                    <a:pt x="175372" y="-12019"/>
                    <a:pt x="242938" y="7469"/>
                  </a:cubicBezTo>
                  <a:lnTo>
                    <a:pt x="242938" y="7503"/>
                  </a:lnTo>
                  <a:cubicBezTo>
                    <a:pt x="242938" y="7503"/>
                    <a:pt x="201085" y="39171"/>
                    <a:pt x="177876" y="102778"/>
                  </a:cubicBezTo>
                  <a:cubicBezTo>
                    <a:pt x="154666" y="166419"/>
                    <a:pt x="178822" y="201538"/>
                    <a:pt x="166778" y="244168"/>
                  </a:cubicBezTo>
                  <a:cubicBezTo>
                    <a:pt x="155274" y="284667"/>
                    <a:pt x="131489" y="338868"/>
                    <a:pt x="96337" y="355683"/>
                  </a:cubicBezTo>
                  <a:close/>
                </a:path>
              </a:pathLst>
            </a:custGeom>
            <a:solidFill>
              <a:srgbClr val="D3E0FD"/>
            </a:solidFill>
            <a:ln w="3383"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C967D996-4C17-45E4-8B79-0AB7E08F6815}"/>
                </a:ext>
              </a:extLst>
            </p:cNvPr>
            <p:cNvSpPr/>
            <p:nvPr/>
          </p:nvSpPr>
          <p:spPr>
            <a:xfrm>
              <a:off x="10366612" y="6295112"/>
              <a:ext cx="280818" cy="372168"/>
            </a:xfrm>
            <a:custGeom>
              <a:avLst/>
              <a:gdLst>
                <a:gd name="connsiteX0" fmla="*/ 274965 w 280817"/>
                <a:gd name="connsiteY0" fmla="*/ 241064 h 372168"/>
                <a:gd name="connsiteX1" fmla="*/ 258217 w 280817"/>
                <a:gd name="connsiteY1" fmla="*/ 278653 h 372168"/>
                <a:gd name="connsiteX2" fmla="*/ 240827 w 280817"/>
                <a:gd name="connsiteY2" fmla="*/ 303656 h 372168"/>
                <a:gd name="connsiteX3" fmla="*/ 202832 w 280817"/>
                <a:gd name="connsiteY3" fmla="*/ 338707 h 372168"/>
                <a:gd name="connsiteX4" fmla="*/ 35627 w 280817"/>
                <a:gd name="connsiteY4" fmla="*/ 363845 h 372168"/>
                <a:gd name="connsiteX5" fmla="*/ 0 w 280817"/>
                <a:gd name="connsiteY5" fmla="*/ 348214 h 372168"/>
                <a:gd name="connsiteX6" fmla="*/ 70340 w 280817"/>
                <a:gd name="connsiteY6" fmla="*/ 236699 h 372168"/>
                <a:gd name="connsiteX7" fmla="*/ 81437 w 280817"/>
                <a:gd name="connsiteY7" fmla="*/ 95309 h 372168"/>
                <a:gd name="connsiteX8" fmla="*/ 146499 w 280817"/>
                <a:gd name="connsiteY8" fmla="*/ 34 h 372168"/>
                <a:gd name="connsiteX9" fmla="*/ 146499 w 280817"/>
                <a:gd name="connsiteY9" fmla="*/ 0 h 372168"/>
                <a:gd name="connsiteX10" fmla="*/ 152149 w 280817"/>
                <a:gd name="connsiteY10" fmla="*/ 1726 h 372168"/>
                <a:gd name="connsiteX11" fmla="*/ 283998 w 280817"/>
                <a:gd name="connsiteY11" fmla="*/ 175799 h 372168"/>
                <a:gd name="connsiteX12" fmla="*/ 282239 w 280817"/>
                <a:gd name="connsiteY12" fmla="*/ 209395 h 372168"/>
                <a:gd name="connsiteX13" fmla="*/ 276182 w 280817"/>
                <a:gd name="connsiteY13" fmla="*/ 237071 h 372168"/>
                <a:gd name="connsiteX14" fmla="*/ 274965 w 280817"/>
                <a:gd name="connsiteY14" fmla="*/ 241064 h 37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0817" h="372168">
                  <a:moveTo>
                    <a:pt x="274965" y="241064"/>
                  </a:moveTo>
                  <a:cubicBezTo>
                    <a:pt x="270668" y="254428"/>
                    <a:pt x="265018" y="267014"/>
                    <a:pt x="258217" y="278653"/>
                  </a:cubicBezTo>
                  <a:cubicBezTo>
                    <a:pt x="253041" y="287517"/>
                    <a:pt x="247222" y="295874"/>
                    <a:pt x="240827" y="303656"/>
                  </a:cubicBezTo>
                  <a:cubicBezTo>
                    <a:pt x="229763" y="317155"/>
                    <a:pt x="216940" y="328895"/>
                    <a:pt x="202832" y="338707"/>
                  </a:cubicBezTo>
                  <a:cubicBezTo>
                    <a:pt x="155803" y="371525"/>
                    <a:pt x="94463" y="382758"/>
                    <a:pt x="35627" y="363845"/>
                  </a:cubicBezTo>
                  <a:cubicBezTo>
                    <a:pt x="23007" y="359785"/>
                    <a:pt x="11097" y="354507"/>
                    <a:pt x="0" y="348214"/>
                  </a:cubicBezTo>
                  <a:cubicBezTo>
                    <a:pt x="35153" y="331365"/>
                    <a:pt x="58904" y="277198"/>
                    <a:pt x="70340" y="236699"/>
                  </a:cubicBezTo>
                  <a:cubicBezTo>
                    <a:pt x="82385" y="194069"/>
                    <a:pt x="58227" y="158950"/>
                    <a:pt x="81437" y="95309"/>
                  </a:cubicBezTo>
                  <a:cubicBezTo>
                    <a:pt x="104647" y="31668"/>
                    <a:pt x="146499" y="34"/>
                    <a:pt x="146499" y="34"/>
                  </a:cubicBezTo>
                  <a:lnTo>
                    <a:pt x="146499" y="0"/>
                  </a:lnTo>
                  <a:cubicBezTo>
                    <a:pt x="148394" y="541"/>
                    <a:pt x="150288" y="1116"/>
                    <a:pt x="152149" y="1726"/>
                  </a:cubicBezTo>
                  <a:cubicBezTo>
                    <a:pt x="230440" y="26931"/>
                    <a:pt x="281157" y="98083"/>
                    <a:pt x="283998" y="175799"/>
                  </a:cubicBezTo>
                  <a:cubicBezTo>
                    <a:pt x="284404" y="186896"/>
                    <a:pt x="283863" y="198129"/>
                    <a:pt x="282239" y="209395"/>
                  </a:cubicBezTo>
                  <a:cubicBezTo>
                    <a:pt x="280920" y="218632"/>
                    <a:pt x="278923" y="227869"/>
                    <a:pt x="276182" y="237071"/>
                  </a:cubicBezTo>
                  <a:cubicBezTo>
                    <a:pt x="275811" y="238425"/>
                    <a:pt x="275370" y="239744"/>
                    <a:pt x="274965" y="241064"/>
                  </a:cubicBezTo>
                  <a:close/>
                </a:path>
              </a:pathLst>
            </a:custGeom>
            <a:solidFill>
              <a:srgbClr val="E3EDFF"/>
            </a:solidFill>
            <a:ln w="3383"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B1B3D20E-885D-46AA-B46B-0C51BAC2DEE9}"/>
                </a:ext>
              </a:extLst>
            </p:cNvPr>
            <p:cNvSpPr/>
            <p:nvPr/>
          </p:nvSpPr>
          <p:spPr>
            <a:xfrm>
              <a:off x="10309366" y="6341498"/>
              <a:ext cx="338335" cy="162401"/>
            </a:xfrm>
            <a:custGeom>
              <a:avLst/>
              <a:gdLst>
                <a:gd name="connsiteX0" fmla="*/ 339519 w 338334"/>
                <a:gd name="connsiteY0" fmla="*/ 163044 h 162400"/>
                <a:gd name="connsiteX1" fmla="*/ 214470 w 338334"/>
                <a:gd name="connsiteY1" fmla="*/ 115914 h 162400"/>
                <a:gd name="connsiteX2" fmla="*/ 122206 w 338334"/>
                <a:gd name="connsiteY2" fmla="*/ 86783 h 162400"/>
                <a:gd name="connsiteX3" fmla="*/ 35660 w 338334"/>
                <a:gd name="connsiteY3" fmla="*/ 38841 h 162400"/>
                <a:gd name="connsiteX4" fmla="*/ 0 w 338334"/>
                <a:gd name="connsiteY4" fmla="*/ 20943 h 162400"/>
                <a:gd name="connsiteX5" fmla="*/ 18642 w 338334"/>
                <a:gd name="connsiteY5" fmla="*/ 0 h 162400"/>
                <a:gd name="connsiteX6" fmla="*/ 18676 w 338334"/>
                <a:gd name="connsiteY6" fmla="*/ 0 h 162400"/>
                <a:gd name="connsiteX7" fmla="*/ 106034 w 338334"/>
                <a:gd name="connsiteY7" fmla="*/ 33022 h 162400"/>
                <a:gd name="connsiteX8" fmla="*/ 193358 w 338334"/>
                <a:gd name="connsiteY8" fmla="*/ 73960 h 162400"/>
                <a:gd name="connsiteX9" fmla="*/ 302911 w 338334"/>
                <a:gd name="connsiteY9" fmla="*/ 101399 h 162400"/>
                <a:gd name="connsiteX10" fmla="*/ 341278 w 338334"/>
                <a:gd name="connsiteY10" fmla="*/ 129515 h 162400"/>
                <a:gd name="connsiteX11" fmla="*/ 339519 w 338334"/>
                <a:gd name="connsiteY11" fmla="*/ 163044 h 1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334" h="162400">
                  <a:moveTo>
                    <a:pt x="339519" y="163044"/>
                  </a:moveTo>
                  <a:cubicBezTo>
                    <a:pt x="312689" y="153672"/>
                    <a:pt x="254495" y="132966"/>
                    <a:pt x="214470" y="115914"/>
                  </a:cubicBezTo>
                  <a:cubicBezTo>
                    <a:pt x="160945" y="93110"/>
                    <a:pt x="159254" y="93110"/>
                    <a:pt x="122206" y="86783"/>
                  </a:cubicBezTo>
                  <a:cubicBezTo>
                    <a:pt x="85159" y="80456"/>
                    <a:pt x="59209" y="54810"/>
                    <a:pt x="35660" y="38841"/>
                  </a:cubicBezTo>
                  <a:cubicBezTo>
                    <a:pt x="24563" y="31330"/>
                    <a:pt x="11808" y="25409"/>
                    <a:pt x="0" y="20943"/>
                  </a:cubicBezTo>
                  <a:cubicBezTo>
                    <a:pt x="5718" y="13466"/>
                    <a:pt x="11943" y="6462"/>
                    <a:pt x="18642" y="0"/>
                  </a:cubicBezTo>
                  <a:lnTo>
                    <a:pt x="18676" y="0"/>
                  </a:lnTo>
                  <a:cubicBezTo>
                    <a:pt x="18676" y="0"/>
                    <a:pt x="61137" y="710"/>
                    <a:pt x="106034" y="33022"/>
                  </a:cubicBezTo>
                  <a:cubicBezTo>
                    <a:pt x="150897" y="65332"/>
                    <a:pt x="142405" y="70983"/>
                    <a:pt x="193358" y="73960"/>
                  </a:cubicBezTo>
                  <a:cubicBezTo>
                    <a:pt x="244311" y="76937"/>
                    <a:pt x="276487" y="81133"/>
                    <a:pt x="302911" y="101399"/>
                  </a:cubicBezTo>
                  <a:cubicBezTo>
                    <a:pt x="319218" y="113884"/>
                    <a:pt x="329233" y="123425"/>
                    <a:pt x="341278" y="129515"/>
                  </a:cubicBezTo>
                  <a:cubicBezTo>
                    <a:pt x="341684" y="140544"/>
                    <a:pt x="341109" y="151777"/>
                    <a:pt x="339519" y="163044"/>
                  </a:cubicBezTo>
                  <a:close/>
                </a:path>
              </a:pathLst>
            </a:custGeom>
            <a:solidFill>
              <a:srgbClr val="B2CDF9"/>
            </a:solidFill>
            <a:ln w="3383"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FC52650D-AED2-4477-8C43-486578996298}"/>
                </a:ext>
              </a:extLst>
            </p:cNvPr>
            <p:cNvSpPr/>
            <p:nvPr/>
          </p:nvSpPr>
          <p:spPr>
            <a:xfrm>
              <a:off x="10271202" y="6406391"/>
              <a:ext cx="368785" cy="165784"/>
            </a:xfrm>
            <a:custGeom>
              <a:avLst/>
              <a:gdLst>
                <a:gd name="connsiteX0" fmla="*/ 370375 w 368784"/>
                <a:gd name="connsiteY0" fmla="*/ 129785 h 165784"/>
                <a:gd name="connsiteX1" fmla="*/ 353628 w 368784"/>
                <a:gd name="connsiteY1" fmla="*/ 167374 h 165784"/>
                <a:gd name="connsiteX2" fmla="*/ 271649 w 368784"/>
                <a:gd name="connsiteY2" fmla="*/ 135875 h 165784"/>
                <a:gd name="connsiteX3" fmla="*/ 130631 w 368784"/>
                <a:gd name="connsiteY3" fmla="*/ 91621 h 165784"/>
                <a:gd name="connsiteX4" fmla="*/ 18304 w 368784"/>
                <a:gd name="connsiteY4" fmla="*/ 55453 h 165784"/>
                <a:gd name="connsiteX5" fmla="*/ 0 w 368784"/>
                <a:gd name="connsiteY5" fmla="*/ 52713 h 165784"/>
                <a:gd name="connsiteX6" fmla="*/ 8255 w 368784"/>
                <a:gd name="connsiteY6" fmla="*/ 13229 h 165784"/>
                <a:gd name="connsiteX7" fmla="*/ 13093 w 368784"/>
                <a:gd name="connsiteY7" fmla="*/ 0 h 165784"/>
                <a:gd name="connsiteX8" fmla="*/ 134826 w 368784"/>
                <a:gd name="connsiteY8" fmla="*/ 38773 h 165784"/>
                <a:gd name="connsiteX9" fmla="*/ 260552 w 368784"/>
                <a:gd name="connsiteY9" fmla="*/ 83704 h 165784"/>
                <a:gd name="connsiteX10" fmla="*/ 371626 w 368784"/>
                <a:gd name="connsiteY10" fmla="*/ 125827 h 165784"/>
                <a:gd name="connsiteX11" fmla="*/ 370375 w 368784"/>
                <a:gd name="connsiteY11" fmla="*/ 129785 h 16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8784" h="165784">
                  <a:moveTo>
                    <a:pt x="370375" y="129785"/>
                  </a:moveTo>
                  <a:cubicBezTo>
                    <a:pt x="366078" y="143149"/>
                    <a:pt x="360428" y="155736"/>
                    <a:pt x="353628" y="167374"/>
                  </a:cubicBezTo>
                  <a:cubicBezTo>
                    <a:pt x="333530" y="160337"/>
                    <a:pt x="305381" y="149747"/>
                    <a:pt x="271649" y="135875"/>
                  </a:cubicBezTo>
                  <a:cubicBezTo>
                    <a:pt x="203103" y="107658"/>
                    <a:pt x="178809" y="101534"/>
                    <a:pt x="130631" y="91621"/>
                  </a:cubicBezTo>
                  <a:cubicBezTo>
                    <a:pt x="82452" y="81708"/>
                    <a:pt x="68377" y="87223"/>
                    <a:pt x="18304" y="55453"/>
                  </a:cubicBezTo>
                  <a:cubicBezTo>
                    <a:pt x="18304" y="55453"/>
                    <a:pt x="10623" y="54810"/>
                    <a:pt x="0" y="52713"/>
                  </a:cubicBezTo>
                  <a:cubicBezTo>
                    <a:pt x="1319" y="39551"/>
                    <a:pt x="4026" y="26322"/>
                    <a:pt x="8255" y="13229"/>
                  </a:cubicBezTo>
                  <a:cubicBezTo>
                    <a:pt x="9710" y="8729"/>
                    <a:pt x="11300" y="4297"/>
                    <a:pt x="13093" y="0"/>
                  </a:cubicBezTo>
                  <a:cubicBezTo>
                    <a:pt x="36032" y="13060"/>
                    <a:pt x="83028" y="35965"/>
                    <a:pt x="134826" y="38773"/>
                  </a:cubicBezTo>
                  <a:cubicBezTo>
                    <a:pt x="207839" y="42698"/>
                    <a:pt x="226008" y="60867"/>
                    <a:pt x="260552" y="83704"/>
                  </a:cubicBezTo>
                  <a:cubicBezTo>
                    <a:pt x="286197" y="100688"/>
                    <a:pt x="339552" y="117876"/>
                    <a:pt x="371626" y="125827"/>
                  </a:cubicBezTo>
                  <a:cubicBezTo>
                    <a:pt x="371221" y="127146"/>
                    <a:pt x="370781" y="128466"/>
                    <a:pt x="370375" y="129785"/>
                  </a:cubicBezTo>
                  <a:close/>
                </a:path>
              </a:pathLst>
            </a:custGeom>
            <a:solidFill>
              <a:srgbClr val="B2CDF9"/>
            </a:solidFill>
            <a:ln w="3383"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56BA952B-AC69-4AB3-AA78-48DF8A275065}"/>
                </a:ext>
              </a:extLst>
            </p:cNvPr>
            <p:cNvSpPr/>
            <p:nvPr/>
          </p:nvSpPr>
          <p:spPr>
            <a:xfrm>
              <a:off x="10270592" y="6488708"/>
              <a:ext cx="334951" cy="142101"/>
            </a:xfrm>
            <a:custGeom>
              <a:avLst/>
              <a:gdLst>
                <a:gd name="connsiteX0" fmla="*/ 336846 w 334951"/>
                <a:gd name="connsiteY0" fmla="*/ 110060 h 142100"/>
                <a:gd name="connsiteX1" fmla="*/ 298851 w 334951"/>
                <a:gd name="connsiteY1" fmla="*/ 145112 h 142100"/>
                <a:gd name="connsiteX2" fmla="*/ 196167 w 334951"/>
                <a:gd name="connsiteY2" fmla="*/ 112259 h 142100"/>
                <a:gd name="connsiteX3" fmla="*/ 37894 w 334951"/>
                <a:gd name="connsiteY3" fmla="*/ 57415 h 142100"/>
                <a:gd name="connsiteX4" fmla="*/ 10421 w 334951"/>
                <a:gd name="connsiteY4" fmla="*/ 52002 h 142100"/>
                <a:gd name="connsiteX5" fmla="*/ 0 w 334951"/>
                <a:gd name="connsiteY5" fmla="*/ 0 h 142100"/>
                <a:gd name="connsiteX6" fmla="*/ 62897 w 334951"/>
                <a:gd name="connsiteY6" fmla="*/ 21315 h 142100"/>
                <a:gd name="connsiteX7" fmla="*/ 212001 w 334951"/>
                <a:gd name="connsiteY7" fmla="*/ 71659 h 142100"/>
                <a:gd name="connsiteX8" fmla="*/ 327508 w 334951"/>
                <a:gd name="connsiteY8" fmla="*/ 103226 h 142100"/>
                <a:gd name="connsiteX9" fmla="*/ 336846 w 334951"/>
                <a:gd name="connsiteY9" fmla="*/ 110060 h 14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4951" h="142100">
                  <a:moveTo>
                    <a:pt x="336846" y="110060"/>
                  </a:moveTo>
                  <a:cubicBezTo>
                    <a:pt x="325783" y="123560"/>
                    <a:pt x="312960" y="135300"/>
                    <a:pt x="298851" y="145112"/>
                  </a:cubicBezTo>
                  <a:cubicBezTo>
                    <a:pt x="266913" y="136653"/>
                    <a:pt x="230237" y="125658"/>
                    <a:pt x="196167" y="112259"/>
                  </a:cubicBezTo>
                  <a:cubicBezTo>
                    <a:pt x="109418" y="78189"/>
                    <a:pt x="89626" y="68479"/>
                    <a:pt x="37894" y="57415"/>
                  </a:cubicBezTo>
                  <a:cubicBezTo>
                    <a:pt x="27405" y="55182"/>
                    <a:pt x="18372" y="53457"/>
                    <a:pt x="10421" y="52002"/>
                  </a:cubicBezTo>
                  <a:cubicBezTo>
                    <a:pt x="4568" y="35356"/>
                    <a:pt x="1015" y="17898"/>
                    <a:pt x="0" y="0"/>
                  </a:cubicBezTo>
                  <a:cubicBezTo>
                    <a:pt x="15192" y="2301"/>
                    <a:pt x="36270" y="8052"/>
                    <a:pt x="62897" y="21315"/>
                  </a:cubicBezTo>
                  <a:cubicBezTo>
                    <a:pt x="123053" y="51292"/>
                    <a:pt x="185577" y="70543"/>
                    <a:pt x="212001" y="71659"/>
                  </a:cubicBezTo>
                  <a:cubicBezTo>
                    <a:pt x="238425" y="72776"/>
                    <a:pt x="297532" y="83569"/>
                    <a:pt x="327508" y="103226"/>
                  </a:cubicBezTo>
                  <a:cubicBezTo>
                    <a:pt x="330655" y="105290"/>
                    <a:pt x="333768" y="107590"/>
                    <a:pt x="336846" y="110060"/>
                  </a:cubicBezTo>
                  <a:close/>
                </a:path>
              </a:pathLst>
            </a:custGeom>
            <a:solidFill>
              <a:srgbClr val="B2CDF9"/>
            </a:solidFill>
            <a:ln w="3383" cap="flat">
              <a:noFill/>
              <a:prstDash val="solid"/>
              <a:miter/>
            </a:ln>
          </p:spPr>
          <p:txBody>
            <a:bodyPr rtlCol="0" anchor="ctr"/>
            <a:lstStyle/>
            <a:p>
              <a:endParaRPr lang="en-US"/>
            </a:p>
          </p:txBody>
        </p:sp>
      </p:grpSp>
      <p:grpSp>
        <p:nvGrpSpPr>
          <p:cNvPr id="66" name="Group 65">
            <a:extLst>
              <a:ext uri="{FF2B5EF4-FFF2-40B4-BE49-F238E27FC236}">
                <a16:creationId xmlns:a16="http://schemas.microsoft.com/office/drawing/2014/main" id="{CBD7529B-BC94-4B41-B124-FFF4B1276976}"/>
              </a:ext>
            </a:extLst>
          </p:cNvPr>
          <p:cNvGrpSpPr/>
          <p:nvPr/>
        </p:nvGrpSpPr>
        <p:grpSpPr>
          <a:xfrm>
            <a:off x="19000799" y="7092311"/>
            <a:ext cx="3278365" cy="3285862"/>
            <a:chOff x="11460990" y="6356825"/>
            <a:chExt cx="804547" cy="806387"/>
          </a:xfrm>
          <a:effectLst>
            <a:outerShdw blurRad="1181100" sx="102000" sy="102000" algn="ctr" rotWithShape="0">
              <a:schemeClr val="accent3">
                <a:alpha val="95000"/>
              </a:schemeClr>
            </a:outerShdw>
          </a:effectLst>
        </p:grpSpPr>
        <p:sp>
          <p:nvSpPr>
            <p:cNvPr id="67" name="Freeform: Shape 66">
              <a:extLst>
                <a:ext uri="{FF2B5EF4-FFF2-40B4-BE49-F238E27FC236}">
                  <a16:creationId xmlns:a16="http://schemas.microsoft.com/office/drawing/2014/main" id="{F2ECE17C-DE88-4D41-B8DC-0F90FBD5472F}"/>
                </a:ext>
              </a:extLst>
            </p:cNvPr>
            <p:cNvSpPr/>
            <p:nvPr/>
          </p:nvSpPr>
          <p:spPr>
            <a:xfrm>
              <a:off x="11483219" y="6892211"/>
              <a:ext cx="389085" cy="98117"/>
            </a:xfrm>
            <a:custGeom>
              <a:avLst/>
              <a:gdLst>
                <a:gd name="connsiteX0" fmla="*/ 385702 w 389085"/>
                <a:gd name="connsiteY0" fmla="*/ 1246 h 98117"/>
                <a:gd name="connsiteX1" fmla="*/ 392333 w 389085"/>
                <a:gd name="connsiteY1" fmla="*/ 99262 h 98117"/>
                <a:gd name="connsiteX2" fmla="*/ 209226 w 389085"/>
                <a:gd name="connsiteY2" fmla="*/ 96589 h 98117"/>
                <a:gd name="connsiteX3" fmla="*/ 120921 w 389085"/>
                <a:gd name="connsiteY3" fmla="*/ 80958 h 98117"/>
                <a:gd name="connsiteX4" fmla="*/ 35762 w 389085"/>
                <a:gd name="connsiteY4" fmla="*/ 76323 h 98117"/>
                <a:gd name="connsiteX5" fmla="*/ 0 w 389085"/>
                <a:gd name="connsiteY5" fmla="*/ 163 h 98117"/>
                <a:gd name="connsiteX6" fmla="*/ 67971 w 389085"/>
                <a:gd name="connsiteY6" fmla="*/ 15152 h 98117"/>
                <a:gd name="connsiteX7" fmla="*/ 247593 w 389085"/>
                <a:gd name="connsiteY7" fmla="*/ 7370 h 98117"/>
                <a:gd name="connsiteX8" fmla="*/ 385702 w 389085"/>
                <a:gd name="connsiteY8" fmla="*/ 1246 h 98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085" h="98117">
                  <a:moveTo>
                    <a:pt x="385702" y="1246"/>
                  </a:moveTo>
                  <a:cubicBezTo>
                    <a:pt x="390472" y="37042"/>
                    <a:pt x="392638" y="69488"/>
                    <a:pt x="392333" y="99262"/>
                  </a:cubicBezTo>
                  <a:cubicBezTo>
                    <a:pt x="331297" y="100345"/>
                    <a:pt x="270025" y="103288"/>
                    <a:pt x="209226" y="96589"/>
                  </a:cubicBezTo>
                  <a:cubicBezTo>
                    <a:pt x="179453" y="93273"/>
                    <a:pt x="150559" y="85221"/>
                    <a:pt x="120921" y="80958"/>
                  </a:cubicBezTo>
                  <a:cubicBezTo>
                    <a:pt x="92636" y="76864"/>
                    <a:pt x="64080" y="78996"/>
                    <a:pt x="35762" y="76323"/>
                  </a:cubicBezTo>
                  <a:cubicBezTo>
                    <a:pt x="21315" y="52436"/>
                    <a:pt x="9270" y="26960"/>
                    <a:pt x="0" y="163"/>
                  </a:cubicBezTo>
                  <a:cubicBezTo>
                    <a:pt x="21822" y="7945"/>
                    <a:pt x="44017" y="12411"/>
                    <a:pt x="67971" y="15152"/>
                  </a:cubicBezTo>
                  <a:cubicBezTo>
                    <a:pt x="127891" y="22020"/>
                    <a:pt x="188080" y="14001"/>
                    <a:pt x="247593" y="7370"/>
                  </a:cubicBezTo>
                  <a:cubicBezTo>
                    <a:pt x="293404" y="2261"/>
                    <a:pt x="339722" y="-2272"/>
                    <a:pt x="385702" y="1246"/>
                  </a:cubicBezTo>
                  <a:close/>
                </a:path>
              </a:pathLst>
            </a:custGeom>
            <a:solidFill>
              <a:srgbClr val="EFA42B"/>
            </a:solidFill>
            <a:ln w="3383"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5FD7D7C1-22B7-4B8D-83B7-D8AAA9740363}"/>
                </a:ext>
              </a:extLst>
            </p:cNvPr>
            <p:cNvSpPr/>
            <p:nvPr/>
          </p:nvSpPr>
          <p:spPr>
            <a:xfrm>
              <a:off x="11460990" y="6737282"/>
              <a:ext cx="389085" cy="81200"/>
            </a:xfrm>
            <a:custGeom>
              <a:avLst/>
              <a:gdLst>
                <a:gd name="connsiteX0" fmla="*/ 381371 w 389085"/>
                <a:gd name="connsiteY0" fmla="*/ 21484 h 81200"/>
                <a:gd name="connsiteX1" fmla="*/ 391521 w 389085"/>
                <a:gd name="connsiteY1" fmla="*/ 64825 h 81200"/>
                <a:gd name="connsiteX2" fmla="*/ 288803 w 389085"/>
                <a:gd name="connsiteY2" fmla="*/ 68885 h 81200"/>
                <a:gd name="connsiteX3" fmla="*/ 118451 w 389085"/>
                <a:gd name="connsiteY3" fmla="*/ 80930 h 81200"/>
                <a:gd name="connsiteX4" fmla="*/ 42698 w 389085"/>
                <a:gd name="connsiteY4" fmla="*/ 65468 h 81200"/>
                <a:gd name="connsiteX5" fmla="*/ 575 w 389085"/>
                <a:gd name="connsiteY5" fmla="*/ 44288 h 81200"/>
                <a:gd name="connsiteX6" fmla="*/ 0 w 389085"/>
                <a:gd name="connsiteY6" fmla="*/ 22804 h 81200"/>
                <a:gd name="connsiteX7" fmla="*/ 677 w 389085"/>
                <a:gd name="connsiteY7" fmla="*/ 0 h 81200"/>
                <a:gd name="connsiteX8" fmla="*/ 23853 w 389085"/>
                <a:gd name="connsiteY8" fmla="*/ 6868 h 81200"/>
                <a:gd name="connsiteX9" fmla="*/ 114391 w 389085"/>
                <a:gd name="connsiteY9" fmla="*/ 3722 h 81200"/>
                <a:gd name="connsiteX10" fmla="*/ 121090 w 389085"/>
                <a:gd name="connsiteY10" fmla="*/ 2707 h 81200"/>
                <a:gd name="connsiteX11" fmla="*/ 125015 w 389085"/>
                <a:gd name="connsiteY11" fmla="*/ 2538 h 81200"/>
                <a:gd name="connsiteX12" fmla="*/ 141864 w 389085"/>
                <a:gd name="connsiteY12" fmla="*/ 3248 h 81200"/>
                <a:gd name="connsiteX13" fmla="*/ 143758 w 389085"/>
                <a:gd name="connsiteY13" fmla="*/ 3586 h 81200"/>
                <a:gd name="connsiteX14" fmla="*/ 156243 w 389085"/>
                <a:gd name="connsiteY14" fmla="*/ 6124 h 81200"/>
                <a:gd name="connsiteX15" fmla="*/ 178066 w 389085"/>
                <a:gd name="connsiteY15" fmla="*/ 11334 h 81200"/>
                <a:gd name="connsiteX16" fmla="*/ 271446 w 389085"/>
                <a:gd name="connsiteY16" fmla="*/ 27338 h 81200"/>
                <a:gd name="connsiteX17" fmla="*/ 353391 w 389085"/>
                <a:gd name="connsiteY17" fmla="*/ 25274 h 81200"/>
                <a:gd name="connsiteX18" fmla="*/ 381371 w 389085"/>
                <a:gd name="connsiteY18" fmla="*/ 21484 h 8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9085" h="81200">
                  <a:moveTo>
                    <a:pt x="381371" y="21484"/>
                  </a:moveTo>
                  <a:cubicBezTo>
                    <a:pt x="385093" y="36405"/>
                    <a:pt x="388476" y="50818"/>
                    <a:pt x="391521" y="64825"/>
                  </a:cubicBezTo>
                  <a:cubicBezTo>
                    <a:pt x="357484" y="63607"/>
                    <a:pt x="323482" y="65231"/>
                    <a:pt x="288803" y="68885"/>
                  </a:cubicBezTo>
                  <a:cubicBezTo>
                    <a:pt x="232200" y="74806"/>
                    <a:pt x="175495" y="83399"/>
                    <a:pt x="118451" y="80930"/>
                  </a:cubicBezTo>
                  <a:cubicBezTo>
                    <a:pt x="92771" y="79813"/>
                    <a:pt x="63336" y="75618"/>
                    <a:pt x="42698" y="65468"/>
                  </a:cubicBezTo>
                  <a:cubicBezTo>
                    <a:pt x="28657" y="58600"/>
                    <a:pt x="14819" y="50885"/>
                    <a:pt x="575" y="44288"/>
                  </a:cubicBezTo>
                  <a:cubicBezTo>
                    <a:pt x="203" y="37183"/>
                    <a:pt x="0" y="30010"/>
                    <a:pt x="0" y="22804"/>
                  </a:cubicBezTo>
                  <a:cubicBezTo>
                    <a:pt x="0" y="15157"/>
                    <a:pt x="203" y="7545"/>
                    <a:pt x="677" y="0"/>
                  </a:cubicBezTo>
                  <a:cubicBezTo>
                    <a:pt x="8154" y="2943"/>
                    <a:pt x="15902" y="5244"/>
                    <a:pt x="23853" y="6868"/>
                  </a:cubicBezTo>
                  <a:cubicBezTo>
                    <a:pt x="55115" y="13195"/>
                    <a:pt x="83467" y="9913"/>
                    <a:pt x="114391" y="3722"/>
                  </a:cubicBezTo>
                  <a:cubicBezTo>
                    <a:pt x="115169" y="3552"/>
                    <a:pt x="118891" y="3045"/>
                    <a:pt x="121090" y="2707"/>
                  </a:cubicBezTo>
                  <a:cubicBezTo>
                    <a:pt x="122850" y="2639"/>
                    <a:pt x="124947" y="2538"/>
                    <a:pt x="125015" y="2538"/>
                  </a:cubicBezTo>
                  <a:cubicBezTo>
                    <a:pt x="130665" y="2639"/>
                    <a:pt x="136281" y="2707"/>
                    <a:pt x="141864" y="3248"/>
                  </a:cubicBezTo>
                  <a:cubicBezTo>
                    <a:pt x="142372" y="3316"/>
                    <a:pt x="142980" y="3451"/>
                    <a:pt x="143758" y="3586"/>
                  </a:cubicBezTo>
                  <a:cubicBezTo>
                    <a:pt x="147954" y="4364"/>
                    <a:pt x="152115" y="5210"/>
                    <a:pt x="156243" y="6124"/>
                  </a:cubicBezTo>
                  <a:cubicBezTo>
                    <a:pt x="163551" y="7714"/>
                    <a:pt x="170825" y="9541"/>
                    <a:pt x="178066" y="11334"/>
                  </a:cubicBezTo>
                  <a:cubicBezTo>
                    <a:pt x="208820" y="19014"/>
                    <a:pt x="239778" y="24800"/>
                    <a:pt x="271446" y="27338"/>
                  </a:cubicBezTo>
                  <a:cubicBezTo>
                    <a:pt x="298784" y="29537"/>
                    <a:pt x="326188" y="28657"/>
                    <a:pt x="353391" y="25274"/>
                  </a:cubicBezTo>
                  <a:cubicBezTo>
                    <a:pt x="362729" y="24123"/>
                    <a:pt x="372067" y="22838"/>
                    <a:pt x="381371" y="21484"/>
                  </a:cubicBezTo>
                  <a:close/>
                </a:path>
              </a:pathLst>
            </a:custGeom>
            <a:solidFill>
              <a:srgbClr val="EFA42B"/>
            </a:solidFill>
            <a:ln w="3383"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CEF1369A-F183-42BA-BC4E-DBB5E85FB442}"/>
                </a:ext>
              </a:extLst>
            </p:cNvPr>
            <p:cNvSpPr/>
            <p:nvPr/>
          </p:nvSpPr>
          <p:spPr>
            <a:xfrm>
              <a:off x="11487313" y="6554311"/>
              <a:ext cx="324801" cy="91350"/>
            </a:xfrm>
            <a:custGeom>
              <a:avLst/>
              <a:gdLst>
                <a:gd name="connsiteX0" fmla="*/ 327948 w 324801"/>
                <a:gd name="connsiteY0" fmla="*/ 89659 h 91350"/>
                <a:gd name="connsiteX1" fmla="*/ 322737 w 324801"/>
                <a:gd name="connsiteY1" fmla="*/ 90403 h 91350"/>
                <a:gd name="connsiteX2" fmla="*/ 310997 w 324801"/>
                <a:gd name="connsiteY2" fmla="*/ 91621 h 91350"/>
                <a:gd name="connsiteX3" fmla="*/ 289039 w 324801"/>
                <a:gd name="connsiteY3" fmla="*/ 92941 h 91350"/>
                <a:gd name="connsiteX4" fmla="*/ 251383 w 324801"/>
                <a:gd name="connsiteY4" fmla="*/ 92365 h 91350"/>
                <a:gd name="connsiteX5" fmla="*/ 232605 w 324801"/>
                <a:gd name="connsiteY5" fmla="*/ 90708 h 91350"/>
                <a:gd name="connsiteX6" fmla="*/ 232064 w 324801"/>
                <a:gd name="connsiteY6" fmla="*/ 90640 h 91350"/>
                <a:gd name="connsiteX7" fmla="*/ 220391 w 324801"/>
                <a:gd name="connsiteY7" fmla="*/ 88644 h 91350"/>
                <a:gd name="connsiteX8" fmla="*/ 139529 w 324801"/>
                <a:gd name="connsiteY8" fmla="*/ 70847 h 91350"/>
                <a:gd name="connsiteX9" fmla="*/ 86106 w 324801"/>
                <a:gd name="connsiteY9" fmla="*/ 68005 h 91350"/>
                <a:gd name="connsiteX10" fmla="*/ 40499 w 324801"/>
                <a:gd name="connsiteY10" fmla="*/ 75889 h 91350"/>
                <a:gd name="connsiteX11" fmla="*/ 36980 w 324801"/>
                <a:gd name="connsiteY11" fmla="*/ 75753 h 91350"/>
                <a:gd name="connsiteX12" fmla="*/ 28386 w 324801"/>
                <a:gd name="connsiteY12" fmla="*/ 75482 h 91350"/>
                <a:gd name="connsiteX13" fmla="*/ 18710 w 324801"/>
                <a:gd name="connsiteY13" fmla="*/ 73080 h 91350"/>
                <a:gd name="connsiteX14" fmla="*/ 13533 w 324801"/>
                <a:gd name="connsiteY14" fmla="*/ 71321 h 91350"/>
                <a:gd name="connsiteX15" fmla="*/ 10894 w 324801"/>
                <a:gd name="connsiteY15" fmla="*/ 69798 h 91350"/>
                <a:gd name="connsiteX16" fmla="*/ 4128 w 324801"/>
                <a:gd name="connsiteY16" fmla="*/ 65671 h 91350"/>
                <a:gd name="connsiteX17" fmla="*/ 3587 w 324801"/>
                <a:gd name="connsiteY17" fmla="*/ 65434 h 91350"/>
                <a:gd name="connsiteX18" fmla="*/ 1488 w 324801"/>
                <a:gd name="connsiteY18" fmla="*/ 63506 h 91350"/>
                <a:gd name="connsiteX19" fmla="*/ 0 w 324801"/>
                <a:gd name="connsiteY19" fmla="*/ 62254 h 91350"/>
                <a:gd name="connsiteX20" fmla="*/ 30111 w 324801"/>
                <a:gd name="connsiteY20" fmla="*/ 0 h 91350"/>
                <a:gd name="connsiteX21" fmla="*/ 71084 w 324801"/>
                <a:gd name="connsiteY21" fmla="*/ 12552 h 91350"/>
                <a:gd name="connsiteX22" fmla="*/ 127349 w 324801"/>
                <a:gd name="connsiteY22" fmla="*/ 8628 h 91350"/>
                <a:gd name="connsiteX23" fmla="*/ 193663 w 324801"/>
                <a:gd name="connsiteY23" fmla="*/ 35153 h 91350"/>
                <a:gd name="connsiteX24" fmla="*/ 231929 w 324801"/>
                <a:gd name="connsiteY24" fmla="*/ 23345 h 91350"/>
                <a:gd name="connsiteX25" fmla="*/ 235210 w 324801"/>
                <a:gd name="connsiteY25" fmla="*/ 21755 h 91350"/>
                <a:gd name="connsiteX26" fmla="*/ 248507 w 324801"/>
                <a:gd name="connsiteY26" fmla="*/ 31736 h 91350"/>
                <a:gd name="connsiteX27" fmla="*/ 296077 w 324801"/>
                <a:gd name="connsiteY27" fmla="*/ 34984 h 91350"/>
                <a:gd name="connsiteX28" fmla="*/ 325715 w 324801"/>
                <a:gd name="connsiteY28" fmla="*/ 19725 h 91350"/>
                <a:gd name="connsiteX29" fmla="*/ 327948 w 324801"/>
                <a:gd name="connsiteY29" fmla="*/ 89659 h 9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4801" h="91350">
                  <a:moveTo>
                    <a:pt x="327948" y="89659"/>
                  </a:moveTo>
                  <a:cubicBezTo>
                    <a:pt x="326222" y="89929"/>
                    <a:pt x="324463" y="90166"/>
                    <a:pt x="322737" y="90403"/>
                  </a:cubicBezTo>
                  <a:cubicBezTo>
                    <a:pt x="324125" y="90166"/>
                    <a:pt x="312790" y="91452"/>
                    <a:pt x="310997" y="91621"/>
                  </a:cubicBezTo>
                  <a:cubicBezTo>
                    <a:pt x="303689" y="92264"/>
                    <a:pt x="296382" y="92704"/>
                    <a:pt x="289039" y="92941"/>
                  </a:cubicBezTo>
                  <a:cubicBezTo>
                    <a:pt x="276487" y="93347"/>
                    <a:pt x="263935" y="93144"/>
                    <a:pt x="251383" y="92365"/>
                  </a:cubicBezTo>
                  <a:cubicBezTo>
                    <a:pt x="245123" y="91959"/>
                    <a:pt x="238865" y="91384"/>
                    <a:pt x="232605" y="90708"/>
                  </a:cubicBezTo>
                  <a:cubicBezTo>
                    <a:pt x="232402" y="90674"/>
                    <a:pt x="232267" y="90640"/>
                    <a:pt x="232064" y="90640"/>
                  </a:cubicBezTo>
                  <a:cubicBezTo>
                    <a:pt x="228173" y="90031"/>
                    <a:pt x="224282" y="89388"/>
                    <a:pt x="220391" y="88644"/>
                  </a:cubicBezTo>
                  <a:cubicBezTo>
                    <a:pt x="193257" y="83569"/>
                    <a:pt x="166901" y="74874"/>
                    <a:pt x="139529" y="70847"/>
                  </a:cubicBezTo>
                  <a:cubicBezTo>
                    <a:pt x="121699" y="68242"/>
                    <a:pt x="104106" y="66043"/>
                    <a:pt x="86106" y="68005"/>
                  </a:cubicBezTo>
                  <a:cubicBezTo>
                    <a:pt x="70678" y="69697"/>
                    <a:pt x="55758" y="73588"/>
                    <a:pt x="40499" y="75889"/>
                  </a:cubicBezTo>
                  <a:cubicBezTo>
                    <a:pt x="39653" y="75855"/>
                    <a:pt x="38502" y="75821"/>
                    <a:pt x="36980" y="75753"/>
                  </a:cubicBezTo>
                  <a:cubicBezTo>
                    <a:pt x="34138" y="75652"/>
                    <a:pt x="31228" y="75550"/>
                    <a:pt x="28386" y="75482"/>
                  </a:cubicBezTo>
                  <a:cubicBezTo>
                    <a:pt x="25206" y="74569"/>
                    <a:pt x="21890" y="74028"/>
                    <a:pt x="18710" y="73080"/>
                  </a:cubicBezTo>
                  <a:cubicBezTo>
                    <a:pt x="16984" y="72539"/>
                    <a:pt x="15259" y="71930"/>
                    <a:pt x="13533" y="71321"/>
                  </a:cubicBezTo>
                  <a:cubicBezTo>
                    <a:pt x="12857" y="70949"/>
                    <a:pt x="11977" y="70441"/>
                    <a:pt x="10894" y="69798"/>
                  </a:cubicBezTo>
                  <a:cubicBezTo>
                    <a:pt x="8763" y="68445"/>
                    <a:pt x="6394" y="66754"/>
                    <a:pt x="4128" y="65671"/>
                  </a:cubicBezTo>
                  <a:cubicBezTo>
                    <a:pt x="3891" y="65569"/>
                    <a:pt x="3790" y="65502"/>
                    <a:pt x="3587" y="65434"/>
                  </a:cubicBezTo>
                  <a:cubicBezTo>
                    <a:pt x="3045" y="64893"/>
                    <a:pt x="2368" y="64284"/>
                    <a:pt x="1488" y="63506"/>
                  </a:cubicBezTo>
                  <a:cubicBezTo>
                    <a:pt x="1015" y="63066"/>
                    <a:pt x="507" y="62660"/>
                    <a:pt x="0" y="62254"/>
                  </a:cubicBezTo>
                  <a:cubicBezTo>
                    <a:pt x="8221" y="40533"/>
                    <a:pt x="18337" y="19725"/>
                    <a:pt x="30111" y="0"/>
                  </a:cubicBezTo>
                  <a:cubicBezTo>
                    <a:pt x="40295" y="11436"/>
                    <a:pt x="56671" y="18541"/>
                    <a:pt x="71084" y="12552"/>
                  </a:cubicBezTo>
                  <a:cubicBezTo>
                    <a:pt x="90098" y="4601"/>
                    <a:pt x="107962" y="1929"/>
                    <a:pt x="127349" y="8628"/>
                  </a:cubicBezTo>
                  <a:cubicBezTo>
                    <a:pt x="150661" y="16680"/>
                    <a:pt x="166833" y="35694"/>
                    <a:pt x="193663" y="35153"/>
                  </a:cubicBezTo>
                  <a:cubicBezTo>
                    <a:pt x="207332" y="34882"/>
                    <a:pt x="220121" y="29807"/>
                    <a:pt x="231929" y="23345"/>
                  </a:cubicBezTo>
                  <a:cubicBezTo>
                    <a:pt x="232673" y="22939"/>
                    <a:pt x="233890" y="22364"/>
                    <a:pt x="235210" y="21755"/>
                  </a:cubicBezTo>
                  <a:cubicBezTo>
                    <a:pt x="241165" y="26593"/>
                    <a:pt x="247559" y="31228"/>
                    <a:pt x="248507" y="31736"/>
                  </a:cubicBezTo>
                  <a:cubicBezTo>
                    <a:pt x="263259" y="39551"/>
                    <a:pt x="280412" y="40363"/>
                    <a:pt x="296077" y="34984"/>
                  </a:cubicBezTo>
                  <a:cubicBezTo>
                    <a:pt x="306971" y="31262"/>
                    <a:pt x="316309" y="25375"/>
                    <a:pt x="325715" y="19725"/>
                  </a:cubicBezTo>
                  <a:cubicBezTo>
                    <a:pt x="324125" y="41345"/>
                    <a:pt x="324666" y="64656"/>
                    <a:pt x="327948" y="89659"/>
                  </a:cubicBezTo>
                  <a:close/>
                </a:path>
              </a:pathLst>
            </a:custGeom>
            <a:solidFill>
              <a:srgbClr val="EFA42B"/>
            </a:solidFill>
            <a:ln w="3383"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24A0F051-8CD3-406B-8E63-836F2649C612}"/>
                </a:ext>
              </a:extLst>
            </p:cNvPr>
            <p:cNvSpPr/>
            <p:nvPr/>
          </p:nvSpPr>
          <p:spPr>
            <a:xfrm>
              <a:off x="11575246" y="6356825"/>
              <a:ext cx="348485" cy="148867"/>
            </a:xfrm>
            <a:custGeom>
              <a:avLst/>
              <a:gdLst>
                <a:gd name="connsiteX0" fmla="*/ 349568 w 348484"/>
                <a:gd name="connsiteY0" fmla="*/ 4534 h 148867"/>
                <a:gd name="connsiteX1" fmla="*/ 260315 w 348484"/>
                <a:gd name="connsiteY1" fmla="*/ 122004 h 148867"/>
                <a:gd name="connsiteX2" fmla="*/ 229628 w 348484"/>
                <a:gd name="connsiteY2" fmla="*/ 130056 h 148867"/>
                <a:gd name="connsiteX3" fmla="*/ 199787 w 348484"/>
                <a:gd name="connsiteY3" fmla="*/ 143758 h 148867"/>
                <a:gd name="connsiteX4" fmla="*/ 192140 w 348484"/>
                <a:gd name="connsiteY4" fmla="*/ 148935 h 148867"/>
                <a:gd name="connsiteX5" fmla="*/ 182735 w 348484"/>
                <a:gd name="connsiteY5" fmla="*/ 141661 h 148867"/>
                <a:gd name="connsiteX6" fmla="*/ 147683 w 348484"/>
                <a:gd name="connsiteY6" fmla="*/ 132966 h 148867"/>
                <a:gd name="connsiteX7" fmla="*/ 110568 w 348484"/>
                <a:gd name="connsiteY7" fmla="*/ 146194 h 148867"/>
                <a:gd name="connsiteX8" fmla="*/ 104748 w 348484"/>
                <a:gd name="connsiteY8" fmla="*/ 149104 h 148867"/>
                <a:gd name="connsiteX9" fmla="*/ 0 w 348484"/>
                <a:gd name="connsiteY9" fmla="*/ 122071 h 148867"/>
                <a:gd name="connsiteX10" fmla="*/ 289005 w 348484"/>
                <a:gd name="connsiteY10" fmla="*/ 0 h 148867"/>
                <a:gd name="connsiteX11" fmla="*/ 349568 w 348484"/>
                <a:gd name="connsiteY11" fmla="*/ 4534 h 14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8484" h="148867">
                  <a:moveTo>
                    <a:pt x="349568" y="4534"/>
                  </a:moveTo>
                  <a:cubicBezTo>
                    <a:pt x="349568" y="4534"/>
                    <a:pt x="293268" y="43205"/>
                    <a:pt x="260315" y="122004"/>
                  </a:cubicBezTo>
                  <a:cubicBezTo>
                    <a:pt x="249793" y="123695"/>
                    <a:pt x="239406" y="126402"/>
                    <a:pt x="229628" y="130056"/>
                  </a:cubicBezTo>
                  <a:cubicBezTo>
                    <a:pt x="219410" y="133879"/>
                    <a:pt x="209227" y="138277"/>
                    <a:pt x="199787" y="143758"/>
                  </a:cubicBezTo>
                  <a:cubicBezTo>
                    <a:pt x="197182" y="145281"/>
                    <a:pt x="194678" y="147142"/>
                    <a:pt x="192140" y="148935"/>
                  </a:cubicBezTo>
                  <a:cubicBezTo>
                    <a:pt x="189163" y="146194"/>
                    <a:pt x="185915" y="143657"/>
                    <a:pt x="182735" y="141661"/>
                  </a:cubicBezTo>
                  <a:cubicBezTo>
                    <a:pt x="172145" y="134962"/>
                    <a:pt x="159999" y="132323"/>
                    <a:pt x="147683" y="132966"/>
                  </a:cubicBezTo>
                  <a:cubicBezTo>
                    <a:pt x="134015" y="133676"/>
                    <a:pt x="122207" y="139495"/>
                    <a:pt x="110568" y="146194"/>
                  </a:cubicBezTo>
                  <a:cubicBezTo>
                    <a:pt x="109654" y="146736"/>
                    <a:pt x="106914" y="147954"/>
                    <a:pt x="104748" y="149104"/>
                  </a:cubicBezTo>
                  <a:cubicBezTo>
                    <a:pt x="76971" y="126639"/>
                    <a:pt x="36710" y="118011"/>
                    <a:pt x="0" y="122071"/>
                  </a:cubicBezTo>
                  <a:cubicBezTo>
                    <a:pt x="73215" y="46792"/>
                    <a:pt x="175629" y="0"/>
                    <a:pt x="289005" y="0"/>
                  </a:cubicBezTo>
                  <a:cubicBezTo>
                    <a:pt x="309576" y="0"/>
                    <a:pt x="329809" y="1556"/>
                    <a:pt x="349568" y="4534"/>
                  </a:cubicBezTo>
                  <a:close/>
                </a:path>
              </a:pathLst>
            </a:custGeom>
            <a:solidFill>
              <a:srgbClr val="EFA42B"/>
            </a:solidFill>
            <a:ln w="3383"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4E73FF49-F5BF-493A-9A2B-5AEFFA70A9E6}"/>
                </a:ext>
              </a:extLst>
            </p:cNvPr>
            <p:cNvSpPr/>
            <p:nvPr/>
          </p:nvSpPr>
          <p:spPr>
            <a:xfrm>
              <a:off x="11564690" y="7030043"/>
              <a:ext cx="304501" cy="67667"/>
            </a:xfrm>
            <a:custGeom>
              <a:avLst/>
              <a:gdLst>
                <a:gd name="connsiteX0" fmla="*/ 306395 w 304501"/>
                <a:gd name="connsiteY0" fmla="*/ 22398 h 67666"/>
                <a:gd name="connsiteX1" fmla="*/ 300610 w 304501"/>
                <a:gd name="connsiteY1" fmla="*/ 53863 h 67666"/>
                <a:gd name="connsiteX2" fmla="*/ 270600 w 304501"/>
                <a:gd name="connsiteY2" fmla="*/ 49938 h 67666"/>
                <a:gd name="connsiteX3" fmla="*/ 89659 w 304501"/>
                <a:gd name="connsiteY3" fmla="*/ 63539 h 67666"/>
                <a:gd name="connsiteX4" fmla="*/ 79441 w 304501"/>
                <a:gd name="connsiteY4" fmla="*/ 67938 h 67666"/>
                <a:gd name="connsiteX5" fmla="*/ 0 w 304501"/>
                <a:gd name="connsiteY5" fmla="*/ 0 h 67666"/>
                <a:gd name="connsiteX6" fmla="*/ 25206 w 304501"/>
                <a:gd name="connsiteY6" fmla="*/ 2132 h 67666"/>
                <a:gd name="connsiteX7" fmla="*/ 118079 w 304501"/>
                <a:gd name="connsiteY7" fmla="*/ 18507 h 67666"/>
                <a:gd name="connsiteX8" fmla="*/ 306395 w 304501"/>
                <a:gd name="connsiteY8" fmla="*/ 22398 h 67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501" h="67666">
                  <a:moveTo>
                    <a:pt x="306395" y="22398"/>
                  </a:moveTo>
                  <a:cubicBezTo>
                    <a:pt x="304873" y="33258"/>
                    <a:pt x="302944" y="43713"/>
                    <a:pt x="300610" y="53863"/>
                  </a:cubicBezTo>
                  <a:cubicBezTo>
                    <a:pt x="290629" y="52341"/>
                    <a:pt x="280649" y="51021"/>
                    <a:pt x="270600" y="49938"/>
                  </a:cubicBezTo>
                  <a:cubicBezTo>
                    <a:pt x="209327" y="43239"/>
                    <a:pt x="150119" y="54810"/>
                    <a:pt x="89659" y="63539"/>
                  </a:cubicBezTo>
                  <a:cubicBezTo>
                    <a:pt x="85835" y="64114"/>
                    <a:pt x="82384" y="65671"/>
                    <a:pt x="79441" y="67938"/>
                  </a:cubicBezTo>
                  <a:cubicBezTo>
                    <a:pt x="50073" y="48822"/>
                    <a:pt x="23379" y="25950"/>
                    <a:pt x="0" y="0"/>
                  </a:cubicBezTo>
                  <a:cubicBezTo>
                    <a:pt x="8425" y="406"/>
                    <a:pt x="16815" y="1015"/>
                    <a:pt x="25206" y="2132"/>
                  </a:cubicBezTo>
                  <a:cubicBezTo>
                    <a:pt x="56400" y="6192"/>
                    <a:pt x="86816" y="14582"/>
                    <a:pt x="118079" y="18507"/>
                  </a:cubicBezTo>
                  <a:cubicBezTo>
                    <a:pt x="180603" y="26323"/>
                    <a:pt x="243567" y="23582"/>
                    <a:pt x="306395" y="22398"/>
                  </a:cubicBezTo>
                  <a:close/>
                </a:path>
              </a:pathLst>
            </a:custGeom>
            <a:solidFill>
              <a:srgbClr val="EFA42B"/>
            </a:solidFill>
            <a:ln w="3383"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73BAA51E-D222-45FB-B5B0-EA7C0984D595}"/>
                </a:ext>
              </a:extLst>
            </p:cNvPr>
            <p:cNvSpPr/>
            <p:nvPr/>
          </p:nvSpPr>
          <p:spPr>
            <a:xfrm>
              <a:off x="11737308" y="7138921"/>
              <a:ext cx="108267" cy="20300"/>
            </a:xfrm>
            <a:custGeom>
              <a:avLst/>
              <a:gdLst>
                <a:gd name="connsiteX0" fmla="*/ 97982 w 108267"/>
                <a:gd name="connsiteY0" fmla="*/ 1961 h 20300"/>
                <a:gd name="connsiteX1" fmla="*/ 109079 w 108267"/>
                <a:gd name="connsiteY1" fmla="*/ 3314 h 20300"/>
                <a:gd name="connsiteX2" fmla="*/ 99674 w 108267"/>
                <a:gd name="connsiteY2" fmla="*/ 23513 h 20300"/>
                <a:gd name="connsiteX3" fmla="*/ 0 w 108267"/>
                <a:gd name="connsiteY3" fmla="*/ 4025 h 20300"/>
                <a:gd name="connsiteX4" fmla="*/ 97982 w 108267"/>
                <a:gd name="connsiteY4" fmla="*/ 1961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67" h="20300">
                  <a:moveTo>
                    <a:pt x="97982" y="1961"/>
                  </a:moveTo>
                  <a:cubicBezTo>
                    <a:pt x="101704" y="2367"/>
                    <a:pt x="105392" y="2807"/>
                    <a:pt x="109079" y="3314"/>
                  </a:cubicBezTo>
                  <a:cubicBezTo>
                    <a:pt x="106136" y="10182"/>
                    <a:pt x="103024" y="16915"/>
                    <a:pt x="99674" y="23513"/>
                  </a:cubicBezTo>
                  <a:cubicBezTo>
                    <a:pt x="65063" y="21212"/>
                    <a:pt x="31635" y="14513"/>
                    <a:pt x="0" y="4025"/>
                  </a:cubicBezTo>
                  <a:cubicBezTo>
                    <a:pt x="32345" y="202"/>
                    <a:pt x="64690" y="-1693"/>
                    <a:pt x="97982" y="1961"/>
                  </a:cubicBezTo>
                  <a:close/>
                </a:path>
              </a:pathLst>
            </a:custGeom>
            <a:solidFill>
              <a:srgbClr val="EFA42B"/>
            </a:solidFill>
            <a:ln w="3383"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F7AFC7D6-9991-43F3-BA1A-AB0A195B3650}"/>
                </a:ext>
              </a:extLst>
            </p:cNvPr>
            <p:cNvSpPr/>
            <p:nvPr/>
          </p:nvSpPr>
          <p:spPr>
            <a:xfrm>
              <a:off x="11812168" y="6361358"/>
              <a:ext cx="453369" cy="801854"/>
            </a:xfrm>
            <a:custGeom>
              <a:avLst/>
              <a:gdLst>
                <a:gd name="connsiteX0" fmla="*/ 455345 w 453368"/>
                <a:gd name="connsiteY0" fmla="*/ 398728 h 801853"/>
                <a:gd name="connsiteX1" fmla="*/ 455108 w 453368"/>
                <a:gd name="connsiteY1" fmla="*/ 411855 h 801853"/>
                <a:gd name="connsiteX2" fmla="*/ 438293 w 453368"/>
                <a:gd name="connsiteY2" fmla="*/ 515047 h 801853"/>
                <a:gd name="connsiteX3" fmla="*/ 411631 w 453368"/>
                <a:gd name="connsiteY3" fmla="*/ 581496 h 801853"/>
                <a:gd name="connsiteX4" fmla="*/ 367614 w 453368"/>
                <a:gd name="connsiteY4" fmla="*/ 649840 h 801853"/>
                <a:gd name="connsiteX5" fmla="*/ 217665 w 453368"/>
                <a:gd name="connsiteY5" fmla="*/ 766531 h 801853"/>
                <a:gd name="connsiteX6" fmla="*/ 117856 w 453368"/>
                <a:gd name="connsiteY6" fmla="*/ 796643 h 801853"/>
                <a:gd name="connsiteX7" fmla="*/ 52083 w 453368"/>
                <a:gd name="connsiteY7" fmla="*/ 801989 h 801853"/>
                <a:gd name="connsiteX8" fmla="*/ 24814 w 453368"/>
                <a:gd name="connsiteY8" fmla="*/ 801075 h 801853"/>
                <a:gd name="connsiteX9" fmla="*/ 15273 w 453368"/>
                <a:gd name="connsiteY9" fmla="*/ 341278 h 801853"/>
                <a:gd name="connsiteX10" fmla="*/ 112645 w 453368"/>
                <a:gd name="connsiteY10" fmla="*/ 0 h 801853"/>
                <a:gd name="connsiteX11" fmla="*/ 341427 w 453368"/>
                <a:gd name="connsiteY11" fmla="*/ 117876 h 801853"/>
                <a:gd name="connsiteX12" fmla="*/ 402091 w 453368"/>
                <a:gd name="connsiteY12" fmla="*/ 198264 h 801853"/>
                <a:gd name="connsiteX13" fmla="*/ 426316 w 453368"/>
                <a:gd name="connsiteY13" fmla="*/ 248304 h 801853"/>
                <a:gd name="connsiteX14" fmla="*/ 453518 w 453368"/>
                <a:gd name="connsiteY14" fmla="*/ 360631 h 801853"/>
                <a:gd name="connsiteX15" fmla="*/ 455345 w 453368"/>
                <a:gd name="connsiteY15" fmla="*/ 398728 h 801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3368" h="801853">
                  <a:moveTo>
                    <a:pt x="455345" y="398728"/>
                  </a:moveTo>
                  <a:cubicBezTo>
                    <a:pt x="455345" y="403126"/>
                    <a:pt x="455277" y="407491"/>
                    <a:pt x="455108" y="411855"/>
                  </a:cubicBezTo>
                  <a:cubicBezTo>
                    <a:pt x="453991" y="447617"/>
                    <a:pt x="448206" y="482229"/>
                    <a:pt x="438293" y="515047"/>
                  </a:cubicBezTo>
                  <a:cubicBezTo>
                    <a:pt x="431357" y="538155"/>
                    <a:pt x="422425" y="560350"/>
                    <a:pt x="411631" y="581496"/>
                  </a:cubicBezTo>
                  <a:cubicBezTo>
                    <a:pt x="399249" y="605822"/>
                    <a:pt x="384497" y="628694"/>
                    <a:pt x="367614" y="649840"/>
                  </a:cubicBezTo>
                  <a:cubicBezTo>
                    <a:pt x="327894" y="699744"/>
                    <a:pt x="276535" y="740006"/>
                    <a:pt x="217665" y="766531"/>
                  </a:cubicBezTo>
                  <a:cubicBezTo>
                    <a:pt x="186335" y="780674"/>
                    <a:pt x="152839" y="790925"/>
                    <a:pt x="117856" y="796643"/>
                  </a:cubicBezTo>
                  <a:cubicBezTo>
                    <a:pt x="96439" y="800162"/>
                    <a:pt x="74481" y="801989"/>
                    <a:pt x="52083" y="801989"/>
                  </a:cubicBezTo>
                  <a:cubicBezTo>
                    <a:pt x="42914" y="801989"/>
                    <a:pt x="33813" y="801684"/>
                    <a:pt x="24814" y="801075"/>
                  </a:cubicBezTo>
                  <a:cubicBezTo>
                    <a:pt x="75665" y="700556"/>
                    <a:pt x="79996" y="571211"/>
                    <a:pt x="15273" y="341278"/>
                  </a:cubicBezTo>
                  <a:cubicBezTo>
                    <a:pt x="-49485" y="111380"/>
                    <a:pt x="112645" y="0"/>
                    <a:pt x="112645" y="0"/>
                  </a:cubicBezTo>
                  <a:cubicBezTo>
                    <a:pt x="201864" y="13432"/>
                    <a:pt x="281440" y="56062"/>
                    <a:pt x="341427" y="117876"/>
                  </a:cubicBezTo>
                  <a:cubicBezTo>
                    <a:pt x="364840" y="141965"/>
                    <a:pt x="385241" y="168964"/>
                    <a:pt x="402091" y="198264"/>
                  </a:cubicBezTo>
                  <a:cubicBezTo>
                    <a:pt x="411260" y="214301"/>
                    <a:pt x="419379" y="231015"/>
                    <a:pt x="426316" y="248304"/>
                  </a:cubicBezTo>
                  <a:cubicBezTo>
                    <a:pt x="440525" y="283558"/>
                    <a:pt x="449863" y="321283"/>
                    <a:pt x="453518" y="360631"/>
                  </a:cubicBezTo>
                  <a:cubicBezTo>
                    <a:pt x="454735" y="373183"/>
                    <a:pt x="455345" y="385871"/>
                    <a:pt x="455345" y="398728"/>
                  </a:cubicBezTo>
                  <a:close/>
                </a:path>
              </a:pathLst>
            </a:custGeom>
            <a:solidFill>
              <a:srgbClr val="FCB736"/>
            </a:solidFill>
            <a:ln w="3383"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E457DD9A-0E64-4748-A8C5-F1F201BC13BE}"/>
                </a:ext>
              </a:extLst>
            </p:cNvPr>
            <p:cNvSpPr/>
            <p:nvPr/>
          </p:nvSpPr>
          <p:spPr>
            <a:xfrm>
              <a:off x="11517424" y="6477926"/>
              <a:ext cx="318035" cy="111650"/>
            </a:xfrm>
            <a:custGeom>
              <a:avLst/>
              <a:gdLst>
                <a:gd name="connsiteX0" fmla="*/ 318136 w 318034"/>
                <a:gd name="connsiteY0" fmla="*/ 902 h 111650"/>
                <a:gd name="connsiteX1" fmla="*/ 295604 w 318034"/>
                <a:gd name="connsiteY1" fmla="*/ 96109 h 111650"/>
                <a:gd name="connsiteX2" fmla="*/ 265965 w 318034"/>
                <a:gd name="connsiteY2" fmla="*/ 111368 h 111650"/>
                <a:gd name="connsiteX3" fmla="*/ 218395 w 318034"/>
                <a:gd name="connsiteY3" fmla="*/ 108120 h 111650"/>
                <a:gd name="connsiteX4" fmla="*/ 205099 w 318034"/>
                <a:gd name="connsiteY4" fmla="*/ 98140 h 111650"/>
                <a:gd name="connsiteX5" fmla="*/ 201817 w 318034"/>
                <a:gd name="connsiteY5" fmla="*/ 99730 h 111650"/>
                <a:gd name="connsiteX6" fmla="*/ 163551 w 318034"/>
                <a:gd name="connsiteY6" fmla="*/ 111538 h 111650"/>
                <a:gd name="connsiteX7" fmla="*/ 97237 w 318034"/>
                <a:gd name="connsiteY7" fmla="*/ 85012 h 111650"/>
                <a:gd name="connsiteX8" fmla="*/ 40973 w 318034"/>
                <a:gd name="connsiteY8" fmla="*/ 88937 h 111650"/>
                <a:gd name="connsiteX9" fmla="*/ 0 w 318034"/>
                <a:gd name="connsiteY9" fmla="*/ 76385 h 111650"/>
                <a:gd name="connsiteX10" fmla="*/ 57822 w 318034"/>
                <a:gd name="connsiteY10" fmla="*/ 970 h 111650"/>
                <a:gd name="connsiteX11" fmla="*/ 162570 w 318034"/>
                <a:gd name="connsiteY11" fmla="*/ 28003 h 111650"/>
                <a:gd name="connsiteX12" fmla="*/ 168389 w 318034"/>
                <a:gd name="connsiteY12" fmla="*/ 25093 h 111650"/>
                <a:gd name="connsiteX13" fmla="*/ 205505 w 318034"/>
                <a:gd name="connsiteY13" fmla="*/ 11864 h 111650"/>
                <a:gd name="connsiteX14" fmla="*/ 240556 w 318034"/>
                <a:gd name="connsiteY14" fmla="*/ 20559 h 111650"/>
                <a:gd name="connsiteX15" fmla="*/ 249962 w 318034"/>
                <a:gd name="connsiteY15" fmla="*/ 27834 h 111650"/>
                <a:gd name="connsiteX16" fmla="*/ 257609 w 318034"/>
                <a:gd name="connsiteY16" fmla="*/ 22657 h 111650"/>
                <a:gd name="connsiteX17" fmla="*/ 287450 w 318034"/>
                <a:gd name="connsiteY17" fmla="*/ 8954 h 111650"/>
                <a:gd name="connsiteX18" fmla="*/ 318136 w 318034"/>
                <a:gd name="connsiteY18" fmla="*/ 902 h 1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8034" h="111650">
                  <a:moveTo>
                    <a:pt x="318136" y="902"/>
                  </a:moveTo>
                  <a:cubicBezTo>
                    <a:pt x="306803" y="27901"/>
                    <a:pt x="298243" y="59603"/>
                    <a:pt x="295604" y="96109"/>
                  </a:cubicBezTo>
                  <a:cubicBezTo>
                    <a:pt x="286198" y="101760"/>
                    <a:pt x="276860" y="107647"/>
                    <a:pt x="265965" y="111368"/>
                  </a:cubicBezTo>
                  <a:cubicBezTo>
                    <a:pt x="250300" y="116748"/>
                    <a:pt x="233147" y="115936"/>
                    <a:pt x="218395" y="108120"/>
                  </a:cubicBezTo>
                  <a:cubicBezTo>
                    <a:pt x="217448" y="107613"/>
                    <a:pt x="211054" y="102978"/>
                    <a:pt x="205099" y="98140"/>
                  </a:cubicBezTo>
                  <a:cubicBezTo>
                    <a:pt x="203779" y="98749"/>
                    <a:pt x="202561" y="99324"/>
                    <a:pt x="201817" y="99730"/>
                  </a:cubicBezTo>
                  <a:cubicBezTo>
                    <a:pt x="190009" y="106192"/>
                    <a:pt x="177220" y="111267"/>
                    <a:pt x="163551" y="111538"/>
                  </a:cubicBezTo>
                  <a:cubicBezTo>
                    <a:pt x="136722" y="112079"/>
                    <a:pt x="120549" y="93065"/>
                    <a:pt x="97237" y="85012"/>
                  </a:cubicBezTo>
                  <a:cubicBezTo>
                    <a:pt x="77851" y="78313"/>
                    <a:pt x="59987" y="80986"/>
                    <a:pt x="40973" y="88937"/>
                  </a:cubicBezTo>
                  <a:cubicBezTo>
                    <a:pt x="26560" y="94925"/>
                    <a:pt x="10184" y="87820"/>
                    <a:pt x="0" y="76385"/>
                  </a:cubicBezTo>
                  <a:cubicBezTo>
                    <a:pt x="16240" y="48979"/>
                    <a:pt x="35694" y="23672"/>
                    <a:pt x="57822" y="970"/>
                  </a:cubicBezTo>
                  <a:cubicBezTo>
                    <a:pt x="94531" y="-3090"/>
                    <a:pt x="134793" y="5537"/>
                    <a:pt x="162570" y="28003"/>
                  </a:cubicBezTo>
                  <a:cubicBezTo>
                    <a:pt x="164736" y="26852"/>
                    <a:pt x="167476" y="25634"/>
                    <a:pt x="168389" y="25093"/>
                  </a:cubicBezTo>
                  <a:cubicBezTo>
                    <a:pt x="180029" y="18394"/>
                    <a:pt x="191837" y="12575"/>
                    <a:pt x="205505" y="11864"/>
                  </a:cubicBezTo>
                  <a:cubicBezTo>
                    <a:pt x="217820" y="11221"/>
                    <a:pt x="229967" y="13860"/>
                    <a:pt x="240556" y="20559"/>
                  </a:cubicBezTo>
                  <a:cubicBezTo>
                    <a:pt x="243737" y="22555"/>
                    <a:pt x="246984" y="25093"/>
                    <a:pt x="249962" y="27834"/>
                  </a:cubicBezTo>
                  <a:cubicBezTo>
                    <a:pt x="252500" y="26040"/>
                    <a:pt x="255003" y="24179"/>
                    <a:pt x="257609" y="22657"/>
                  </a:cubicBezTo>
                  <a:cubicBezTo>
                    <a:pt x="267048" y="17176"/>
                    <a:pt x="277232" y="12778"/>
                    <a:pt x="287450" y="8954"/>
                  </a:cubicBezTo>
                  <a:cubicBezTo>
                    <a:pt x="297227" y="5300"/>
                    <a:pt x="307615" y="2594"/>
                    <a:pt x="318136" y="902"/>
                  </a:cubicBezTo>
                  <a:close/>
                </a:path>
              </a:pathLst>
            </a:custGeom>
            <a:solidFill>
              <a:srgbClr val="EF6B11"/>
            </a:solidFill>
            <a:ln w="3383"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AA93B577-4ED6-4CD9-B720-67C0B3B32AB1}"/>
                </a:ext>
              </a:extLst>
            </p:cNvPr>
            <p:cNvSpPr/>
            <p:nvPr/>
          </p:nvSpPr>
          <p:spPr>
            <a:xfrm>
              <a:off x="11813028" y="6473742"/>
              <a:ext cx="399235" cy="108267"/>
            </a:xfrm>
            <a:custGeom>
              <a:avLst/>
              <a:gdLst>
                <a:gd name="connsiteX0" fmla="*/ 401232 w 399235"/>
                <a:gd name="connsiteY0" fmla="*/ 85880 h 108267"/>
                <a:gd name="connsiteX1" fmla="*/ 340534 w 399235"/>
                <a:gd name="connsiteY1" fmla="*/ 87065 h 108267"/>
                <a:gd name="connsiteX2" fmla="*/ 293945 w 399235"/>
                <a:gd name="connsiteY2" fmla="*/ 81313 h 108267"/>
                <a:gd name="connsiteX3" fmla="*/ 267623 w 399235"/>
                <a:gd name="connsiteY3" fmla="*/ 90042 h 108267"/>
                <a:gd name="connsiteX4" fmla="*/ 185949 w 399235"/>
                <a:gd name="connsiteY4" fmla="*/ 109598 h 108267"/>
                <a:gd name="connsiteX5" fmla="*/ 100621 w 399235"/>
                <a:gd name="connsiteY5" fmla="*/ 92613 h 108267"/>
                <a:gd name="connsiteX6" fmla="*/ 34883 w 399235"/>
                <a:gd name="connsiteY6" fmla="*/ 85238 h 108267"/>
                <a:gd name="connsiteX7" fmla="*/ 0 w 399235"/>
                <a:gd name="connsiteY7" fmla="*/ 100293 h 108267"/>
                <a:gd name="connsiteX8" fmla="*/ 22533 w 399235"/>
                <a:gd name="connsiteY8" fmla="*/ 5086 h 108267"/>
                <a:gd name="connsiteX9" fmla="*/ 54878 w 399235"/>
                <a:gd name="connsiteY9" fmla="*/ 2853 h 108267"/>
                <a:gd name="connsiteX10" fmla="*/ 176814 w 399235"/>
                <a:gd name="connsiteY10" fmla="*/ 27721 h 108267"/>
                <a:gd name="connsiteX11" fmla="*/ 226650 w 399235"/>
                <a:gd name="connsiteY11" fmla="*/ 19905 h 108267"/>
                <a:gd name="connsiteX12" fmla="*/ 290866 w 399235"/>
                <a:gd name="connsiteY12" fmla="*/ 11 h 108267"/>
                <a:gd name="connsiteX13" fmla="*/ 340568 w 399235"/>
                <a:gd name="connsiteY13" fmla="*/ 5492 h 108267"/>
                <a:gd name="connsiteX14" fmla="*/ 401232 w 399235"/>
                <a:gd name="connsiteY14" fmla="*/ 85880 h 1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9235" h="108267">
                  <a:moveTo>
                    <a:pt x="401232" y="85880"/>
                  </a:moveTo>
                  <a:cubicBezTo>
                    <a:pt x="381100" y="88384"/>
                    <a:pt x="360698" y="88993"/>
                    <a:pt x="340534" y="87065"/>
                  </a:cubicBezTo>
                  <a:cubicBezTo>
                    <a:pt x="325072" y="85610"/>
                    <a:pt x="309509" y="81245"/>
                    <a:pt x="293945" y="81313"/>
                  </a:cubicBezTo>
                  <a:cubicBezTo>
                    <a:pt x="283761" y="81347"/>
                    <a:pt x="276589" y="85441"/>
                    <a:pt x="267623" y="90042"/>
                  </a:cubicBezTo>
                  <a:cubicBezTo>
                    <a:pt x="241808" y="103305"/>
                    <a:pt x="215214" y="111019"/>
                    <a:pt x="185949" y="109598"/>
                  </a:cubicBezTo>
                  <a:cubicBezTo>
                    <a:pt x="156649" y="108177"/>
                    <a:pt x="128737" y="100192"/>
                    <a:pt x="100621" y="92613"/>
                  </a:cubicBezTo>
                  <a:cubicBezTo>
                    <a:pt x="79204" y="86862"/>
                    <a:pt x="57077" y="81211"/>
                    <a:pt x="34883" y="85238"/>
                  </a:cubicBezTo>
                  <a:cubicBezTo>
                    <a:pt x="21552" y="87640"/>
                    <a:pt x="10725" y="93831"/>
                    <a:pt x="0" y="100293"/>
                  </a:cubicBezTo>
                  <a:cubicBezTo>
                    <a:pt x="2639" y="63787"/>
                    <a:pt x="11199" y="32085"/>
                    <a:pt x="22533" y="5086"/>
                  </a:cubicBezTo>
                  <a:cubicBezTo>
                    <a:pt x="33292" y="3293"/>
                    <a:pt x="44221" y="2548"/>
                    <a:pt x="54878" y="2853"/>
                  </a:cubicBezTo>
                  <a:cubicBezTo>
                    <a:pt x="97237" y="4037"/>
                    <a:pt x="135402" y="22240"/>
                    <a:pt x="176814" y="27721"/>
                  </a:cubicBezTo>
                  <a:cubicBezTo>
                    <a:pt x="194780" y="30089"/>
                    <a:pt x="210749" y="28093"/>
                    <a:pt x="226650" y="19905"/>
                  </a:cubicBezTo>
                  <a:cubicBezTo>
                    <a:pt x="247188" y="9349"/>
                    <a:pt x="267285" y="349"/>
                    <a:pt x="290866" y="11"/>
                  </a:cubicBezTo>
                  <a:cubicBezTo>
                    <a:pt x="307512" y="-226"/>
                    <a:pt x="323989" y="3428"/>
                    <a:pt x="340568" y="5492"/>
                  </a:cubicBezTo>
                  <a:cubicBezTo>
                    <a:pt x="363981" y="29582"/>
                    <a:pt x="384382" y="56581"/>
                    <a:pt x="401232" y="85880"/>
                  </a:cubicBezTo>
                  <a:close/>
                </a:path>
              </a:pathLst>
            </a:custGeom>
            <a:solidFill>
              <a:srgbClr val="FF791F"/>
            </a:solidFill>
            <a:ln w="3383"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61E47153-96B8-4986-94CA-1C6FF3DF0A2E}"/>
                </a:ext>
              </a:extLst>
            </p:cNvPr>
            <p:cNvSpPr/>
            <p:nvPr/>
          </p:nvSpPr>
          <p:spPr>
            <a:xfrm>
              <a:off x="11461666" y="6616564"/>
              <a:ext cx="378935" cy="148867"/>
            </a:xfrm>
            <a:custGeom>
              <a:avLst/>
              <a:gdLst>
                <a:gd name="connsiteX0" fmla="*/ 380694 w 378935"/>
                <a:gd name="connsiteY0" fmla="*/ 142202 h 148867"/>
                <a:gd name="connsiteX1" fmla="*/ 352714 w 378935"/>
                <a:gd name="connsiteY1" fmla="*/ 145991 h 148867"/>
                <a:gd name="connsiteX2" fmla="*/ 270769 w 378935"/>
                <a:gd name="connsiteY2" fmla="*/ 148055 h 148867"/>
                <a:gd name="connsiteX3" fmla="*/ 177390 w 378935"/>
                <a:gd name="connsiteY3" fmla="*/ 132052 h 148867"/>
                <a:gd name="connsiteX4" fmla="*/ 155566 w 378935"/>
                <a:gd name="connsiteY4" fmla="*/ 126842 h 148867"/>
                <a:gd name="connsiteX5" fmla="*/ 143082 w 378935"/>
                <a:gd name="connsiteY5" fmla="*/ 124304 h 148867"/>
                <a:gd name="connsiteX6" fmla="*/ 141187 w 378935"/>
                <a:gd name="connsiteY6" fmla="*/ 123966 h 148867"/>
                <a:gd name="connsiteX7" fmla="*/ 124338 w 378935"/>
                <a:gd name="connsiteY7" fmla="*/ 123255 h 148867"/>
                <a:gd name="connsiteX8" fmla="*/ 120414 w 378935"/>
                <a:gd name="connsiteY8" fmla="*/ 123424 h 148867"/>
                <a:gd name="connsiteX9" fmla="*/ 113715 w 378935"/>
                <a:gd name="connsiteY9" fmla="*/ 124440 h 148867"/>
                <a:gd name="connsiteX10" fmla="*/ 23176 w 378935"/>
                <a:gd name="connsiteY10" fmla="*/ 127586 h 148867"/>
                <a:gd name="connsiteX11" fmla="*/ 0 w 378935"/>
                <a:gd name="connsiteY11" fmla="*/ 120718 h 148867"/>
                <a:gd name="connsiteX12" fmla="*/ 25646 w 378935"/>
                <a:gd name="connsiteY12" fmla="*/ 0 h 148867"/>
                <a:gd name="connsiteX13" fmla="*/ 27135 w 378935"/>
                <a:gd name="connsiteY13" fmla="*/ 1252 h 148867"/>
                <a:gd name="connsiteX14" fmla="*/ 29233 w 378935"/>
                <a:gd name="connsiteY14" fmla="*/ 3180 h 148867"/>
                <a:gd name="connsiteX15" fmla="*/ 29774 w 378935"/>
                <a:gd name="connsiteY15" fmla="*/ 3417 h 148867"/>
                <a:gd name="connsiteX16" fmla="*/ 36540 w 378935"/>
                <a:gd name="connsiteY16" fmla="*/ 7545 h 148867"/>
                <a:gd name="connsiteX17" fmla="*/ 39179 w 378935"/>
                <a:gd name="connsiteY17" fmla="*/ 9067 h 148867"/>
                <a:gd name="connsiteX18" fmla="*/ 44356 w 378935"/>
                <a:gd name="connsiteY18" fmla="*/ 10827 h 148867"/>
                <a:gd name="connsiteX19" fmla="*/ 54032 w 378935"/>
                <a:gd name="connsiteY19" fmla="*/ 13229 h 148867"/>
                <a:gd name="connsiteX20" fmla="*/ 62626 w 378935"/>
                <a:gd name="connsiteY20" fmla="*/ 13500 h 148867"/>
                <a:gd name="connsiteX21" fmla="*/ 66145 w 378935"/>
                <a:gd name="connsiteY21" fmla="*/ 13635 h 148867"/>
                <a:gd name="connsiteX22" fmla="*/ 111752 w 378935"/>
                <a:gd name="connsiteY22" fmla="*/ 5752 h 148867"/>
                <a:gd name="connsiteX23" fmla="*/ 165175 w 378935"/>
                <a:gd name="connsiteY23" fmla="*/ 8594 h 148867"/>
                <a:gd name="connsiteX24" fmla="*/ 246037 w 378935"/>
                <a:gd name="connsiteY24" fmla="*/ 26390 h 148867"/>
                <a:gd name="connsiteX25" fmla="*/ 257710 w 378935"/>
                <a:gd name="connsiteY25" fmla="*/ 28386 h 148867"/>
                <a:gd name="connsiteX26" fmla="*/ 258251 w 378935"/>
                <a:gd name="connsiteY26" fmla="*/ 28454 h 148867"/>
                <a:gd name="connsiteX27" fmla="*/ 277029 w 378935"/>
                <a:gd name="connsiteY27" fmla="*/ 30112 h 148867"/>
                <a:gd name="connsiteX28" fmla="*/ 314685 w 378935"/>
                <a:gd name="connsiteY28" fmla="*/ 30687 h 148867"/>
                <a:gd name="connsiteX29" fmla="*/ 336643 w 378935"/>
                <a:gd name="connsiteY29" fmla="*/ 29367 h 148867"/>
                <a:gd name="connsiteX30" fmla="*/ 348383 w 378935"/>
                <a:gd name="connsiteY30" fmla="*/ 28149 h 148867"/>
                <a:gd name="connsiteX31" fmla="*/ 353594 w 378935"/>
                <a:gd name="connsiteY31" fmla="*/ 27405 h 148867"/>
                <a:gd name="connsiteX32" fmla="*/ 365774 w 378935"/>
                <a:gd name="connsiteY32" fmla="*/ 86072 h 148867"/>
                <a:gd name="connsiteX33" fmla="*/ 380694 w 378935"/>
                <a:gd name="connsiteY33" fmla="*/ 142202 h 14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78935" h="148867">
                  <a:moveTo>
                    <a:pt x="380694" y="142202"/>
                  </a:moveTo>
                  <a:cubicBezTo>
                    <a:pt x="371390" y="143555"/>
                    <a:pt x="362052" y="144841"/>
                    <a:pt x="352714" y="145991"/>
                  </a:cubicBezTo>
                  <a:cubicBezTo>
                    <a:pt x="325512" y="149375"/>
                    <a:pt x="298107" y="150254"/>
                    <a:pt x="270769" y="148055"/>
                  </a:cubicBezTo>
                  <a:cubicBezTo>
                    <a:pt x="239102" y="145518"/>
                    <a:pt x="208144" y="139732"/>
                    <a:pt x="177390" y="132052"/>
                  </a:cubicBezTo>
                  <a:cubicBezTo>
                    <a:pt x="170149" y="130259"/>
                    <a:pt x="162875" y="128432"/>
                    <a:pt x="155566" y="126842"/>
                  </a:cubicBezTo>
                  <a:cubicBezTo>
                    <a:pt x="151439" y="125928"/>
                    <a:pt x="147277" y="125082"/>
                    <a:pt x="143082" y="124304"/>
                  </a:cubicBezTo>
                  <a:cubicBezTo>
                    <a:pt x="142304" y="124169"/>
                    <a:pt x="141695" y="124033"/>
                    <a:pt x="141187" y="123966"/>
                  </a:cubicBezTo>
                  <a:cubicBezTo>
                    <a:pt x="135605" y="123424"/>
                    <a:pt x="129989" y="123357"/>
                    <a:pt x="124338" y="123255"/>
                  </a:cubicBezTo>
                  <a:cubicBezTo>
                    <a:pt x="124270" y="123255"/>
                    <a:pt x="122173" y="123357"/>
                    <a:pt x="120414" y="123424"/>
                  </a:cubicBezTo>
                  <a:cubicBezTo>
                    <a:pt x="118215" y="123763"/>
                    <a:pt x="114493" y="124270"/>
                    <a:pt x="113715" y="124440"/>
                  </a:cubicBezTo>
                  <a:cubicBezTo>
                    <a:pt x="82790" y="130631"/>
                    <a:pt x="54438" y="133913"/>
                    <a:pt x="23176" y="127586"/>
                  </a:cubicBezTo>
                  <a:cubicBezTo>
                    <a:pt x="15225" y="125962"/>
                    <a:pt x="7477" y="123661"/>
                    <a:pt x="0" y="120718"/>
                  </a:cubicBezTo>
                  <a:cubicBezTo>
                    <a:pt x="2335" y="78392"/>
                    <a:pt x="11199" y="37826"/>
                    <a:pt x="25646" y="0"/>
                  </a:cubicBezTo>
                  <a:cubicBezTo>
                    <a:pt x="26153" y="406"/>
                    <a:pt x="26661" y="812"/>
                    <a:pt x="27135" y="1252"/>
                  </a:cubicBezTo>
                  <a:cubicBezTo>
                    <a:pt x="28014" y="2030"/>
                    <a:pt x="28691" y="2639"/>
                    <a:pt x="29233" y="3180"/>
                  </a:cubicBezTo>
                  <a:cubicBezTo>
                    <a:pt x="29436" y="3248"/>
                    <a:pt x="29537" y="3316"/>
                    <a:pt x="29774" y="3417"/>
                  </a:cubicBezTo>
                  <a:cubicBezTo>
                    <a:pt x="32040" y="4500"/>
                    <a:pt x="34409" y="6191"/>
                    <a:pt x="36540" y="7545"/>
                  </a:cubicBezTo>
                  <a:cubicBezTo>
                    <a:pt x="37623" y="8188"/>
                    <a:pt x="38503" y="8695"/>
                    <a:pt x="39179" y="9067"/>
                  </a:cubicBezTo>
                  <a:cubicBezTo>
                    <a:pt x="40905" y="9676"/>
                    <a:pt x="42631" y="10285"/>
                    <a:pt x="44356" y="10827"/>
                  </a:cubicBezTo>
                  <a:cubicBezTo>
                    <a:pt x="47536" y="11774"/>
                    <a:pt x="50852" y="12315"/>
                    <a:pt x="54032" y="13229"/>
                  </a:cubicBezTo>
                  <a:cubicBezTo>
                    <a:pt x="56874" y="13297"/>
                    <a:pt x="59784" y="13398"/>
                    <a:pt x="62626" y="13500"/>
                  </a:cubicBezTo>
                  <a:cubicBezTo>
                    <a:pt x="64148" y="13567"/>
                    <a:pt x="65299" y="13601"/>
                    <a:pt x="66145" y="13635"/>
                  </a:cubicBezTo>
                  <a:cubicBezTo>
                    <a:pt x="81404" y="11334"/>
                    <a:pt x="96324" y="7443"/>
                    <a:pt x="111752" y="5752"/>
                  </a:cubicBezTo>
                  <a:cubicBezTo>
                    <a:pt x="129752" y="3789"/>
                    <a:pt x="147345" y="5988"/>
                    <a:pt x="165175" y="8594"/>
                  </a:cubicBezTo>
                  <a:cubicBezTo>
                    <a:pt x="192547" y="12620"/>
                    <a:pt x="218903" y="21315"/>
                    <a:pt x="246037" y="26390"/>
                  </a:cubicBezTo>
                  <a:cubicBezTo>
                    <a:pt x="249928" y="27134"/>
                    <a:pt x="253819" y="27777"/>
                    <a:pt x="257710" y="28386"/>
                  </a:cubicBezTo>
                  <a:cubicBezTo>
                    <a:pt x="257913" y="28386"/>
                    <a:pt x="258048" y="28420"/>
                    <a:pt x="258251" y="28454"/>
                  </a:cubicBezTo>
                  <a:cubicBezTo>
                    <a:pt x="264511" y="29131"/>
                    <a:pt x="270769" y="29706"/>
                    <a:pt x="277029" y="30112"/>
                  </a:cubicBezTo>
                  <a:cubicBezTo>
                    <a:pt x="289581" y="30890"/>
                    <a:pt x="302133" y="31093"/>
                    <a:pt x="314685" y="30687"/>
                  </a:cubicBezTo>
                  <a:cubicBezTo>
                    <a:pt x="322028" y="30450"/>
                    <a:pt x="329335" y="30010"/>
                    <a:pt x="336643" y="29367"/>
                  </a:cubicBezTo>
                  <a:cubicBezTo>
                    <a:pt x="338436" y="29198"/>
                    <a:pt x="349771" y="27913"/>
                    <a:pt x="348383" y="28149"/>
                  </a:cubicBezTo>
                  <a:cubicBezTo>
                    <a:pt x="350109" y="27913"/>
                    <a:pt x="351868" y="27676"/>
                    <a:pt x="353594" y="27405"/>
                  </a:cubicBezTo>
                  <a:cubicBezTo>
                    <a:pt x="356030" y="46013"/>
                    <a:pt x="359989" y="65569"/>
                    <a:pt x="365774" y="86072"/>
                  </a:cubicBezTo>
                  <a:cubicBezTo>
                    <a:pt x="371255" y="105493"/>
                    <a:pt x="376195" y="124203"/>
                    <a:pt x="380694" y="142202"/>
                  </a:cubicBezTo>
                  <a:close/>
                </a:path>
              </a:pathLst>
            </a:custGeom>
            <a:solidFill>
              <a:srgbClr val="EF6B11"/>
            </a:solidFill>
            <a:ln w="3383"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4847B301-4A46-4C50-AC9D-06F6AED81293}"/>
                </a:ext>
              </a:extLst>
            </p:cNvPr>
            <p:cNvSpPr/>
            <p:nvPr/>
          </p:nvSpPr>
          <p:spPr>
            <a:xfrm>
              <a:off x="11815260" y="6609662"/>
              <a:ext cx="449985" cy="155634"/>
            </a:xfrm>
            <a:custGeom>
              <a:avLst/>
              <a:gdLst>
                <a:gd name="connsiteX0" fmla="*/ 429076 w 449985"/>
                <a:gd name="connsiteY0" fmla="*/ 117876 h 155634"/>
                <a:gd name="connsiteX1" fmla="*/ 431512 w 449985"/>
                <a:gd name="connsiteY1" fmla="*/ 117707 h 155634"/>
                <a:gd name="connsiteX2" fmla="*/ 424340 w 449985"/>
                <a:gd name="connsiteY2" fmla="*/ 118688 h 155634"/>
                <a:gd name="connsiteX3" fmla="*/ 416186 w 449985"/>
                <a:gd name="connsiteY3" fmla="*/ 120650 h 155634"/>
                <a:gd name="connsiteX4" fmla="*/ 394770 w 449985"/>
                <a:gd name="connsiteY4" fmla="*/ 127620 h 155634"/>
                <a:gd name="connsiteX5" fmla="*/ 355049 w 449985"/>
                <a:gd name="connsiteY5" fmla="*/ 142980 h 155634"/>
                <a:gd name="connsiteX6" fmla="*/ 259638 w 449985"/>
                <a:gd name="connsiteY6" fmla="*/ 155871 h 155634"/>
                <a:gd name="connsiteX7" fmla="*/ 87494 w 449985"/>
                <a:gd name="connsiteY7" fmla="*/ 142337 h 155634"/>
                <a:gd name="connsiteX8" fmla="*/ 61205 w 449985"/>
                <a:gd name="connsiteY8" fmla="*/ 144131 h 155634"/>
                <a:gd name="connsiteX9" fmla="*/ 55961 w 449985"/>
                <a:gd name="connsiteY9" fmla="*/ 144740 h 155634"/>
                <a:gd name="connsiteX10" fmla="*/ 50784 w 449985"/>
                <a:gd name="connsiteY10" fmla="*/ 145518 h 155634"/>
                <a:gd name="connsiteX11" fmla="*/ 27101 w 449985"/>
                <a:gd name="connsiteY11" fmla="*/ 149104 h 155634"/>
                <a:gd name="connsiteX12" fmla="*/ 12180 w 449985"/>
                <a:gd name="connsiteY12" fmla="*/ 92974 h 155634"/>
                <a:gd name="connsiteX13" fmla="*/ 0 w 449985"/>
                <a:gd name="connsiteY13" fmla="*/ 34307 h 155634"/>
                <a:gd name="connsiteX14" fmla="*/ 40262 w 449985"/>
                <a:gd name="connsiteY14" fmla="*/ 28386 h 155634"/>
                <a:gd name="connsiteX15" fmla="*/ 126977 w 449985"/>
                <a:gd name="connsiteY15" fmla="*/ 25240 h 155634"/>
                <a:gd name="connsiteX16" fmla="*/ 212035 w 449985"/>
                <a:gd name="connsiteY16" fmla="*/ 33089 h 155634"/>
                <a:gd name="connsiteX17" fmla="*/ 289547 w 449985"/>
                <a:gd name="connsiteY17" fmla="*/ 38096 h 155634"/>
                <a:gd name="connsiteX18" fmla="*/ 290732 w 449985"/>
                <a:gd name="connsiteY18" fmla="*/ 38198 h 155634"/>
                <a:gd name="connsiteX19" fmla="*/ 291103 w 449985"/>
                <a:gd name="connsiteY19" fmla="*/ 38096 h 155634"/>
                <a:gd name="connsiteX20" fmla="*/ 299325 w 449985"/>
                <a:gd name="connsiteY20" fmla="*/ 36337 h 155634"/>
                <a:gd name="connsiteX21" fmla="*/ 315565 w 449985"/>
                <a:gd name="connsiteY21" fmla="*/ 31634 h 155634"/>
                <a:gd name="connsiteX22" fmla="*/ 347403 w 449985"/>
                <a:gd name="connsiteY22" fmla="*/ 19556 h 155634"/>
                <a:gd name="connsiteX23" fmla="*/ 423223 w 449985"/>
                <a:gd name="connsiteY23" fmla="*/ 0 h 155634"/>
                <a:gd name="connsiteX24" fmla="*/ 450426 w 449985"/>
                <a:gd name="connsiteY24" fmla="*/ 112327 h 155634"/>
                <a:gd name="connsiteX25" fmla="*/ 429076 w 449985"/>
                <a:gd name="connsiteY25" fmla="*/ 117876 h 15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49985" h="155634">
                  <a:moveTo>
                    <a:pt x="429076" y="117876"/>
                  </a:moveTo>
                  <a:cubicBezTo>
                    <a:pt x="430193" y="117808"/>
                    <a:pt x="430971" y="117740"/>
                    <a:pt x="431512" y="117707"/>
                  </a:cubicBezTo>
                  <a:cubicBezTo>
                    <a:pt x="429651" y="117943"/>
                    <a:pt x="425625" y="118417"/>
                    <a:pt x="424340" y="118688"/>
                  </a:cubicBezTo>
                  <a:cubicBezTo>
                    <a:pt x="421599" y="119263"/>
                    <a:pt x="418893" y="119906"/>
                    <a:pt x="416186" y="120650"/>
                  </a:cubicBezTo>
                  <a:cubicBezTo>
                    <a:pt x="408912" y="122613"/>
                    <a:pt x="401807" y="125049"/>
                    <a:pt x="394770" y="127620"/>
                  </a:cubicBezTo>
                  <a:cubicBezTo>
                    <a:pt x="381439" y="132492"/>
                    <a:pt x="368379" y="138142"/>
                    <a:pt x="355049" y="142980"/>
                  </a:cubicBezTo>
                  <a:cubicBezTo>
                    <a:pt x="324362" y="154112"/>
                    <a:pt x="292152" y="158341"/>
                    <a:pt x="259638" y="155871"/>
                  </a:cubicBezTo>
                  <a:cubicBezTo>
                    <a:pt x="202561" y="151608"/>
                    <a:pt x="144841" y="141018"/>
                    <a:pt x="87494" y="142337"/>
                  </a:cubicBezTo>
                  <a:cubicBezTo>
                    <a:pt x="78697" y="142507"/>
                    <a:pt x="69968" y="143217"/>
                    <a:pt x="61205" y="144131"/>
                  </a:cubicBezTo>
                  <a:cubicBezTo>
                    <a:pt x="61205" y="144131"/>
                    <a:pt x="57889" y="144537"/>
                    <a:pt x="55961" y="144740"/>
                  </a:cubicBezTo>
                  <a:cubicBezTo>
                    <a:pt x="54032" y="145044"/>
                    <a:pt x="50784" y="145518"/>
                    <a:pt x="50784" y="145518"/>
                  </a:cubicBezTo>
                  <a:cubicBezTo>
                    <a:pt x="42901" y="146736"/>
                    <a:pt x="34984" y="147920"/>
                    <a:pt x="27101" y="149104"/>
                  </a:cubicBezTo>
                  <a:cubicBezTo>
                    <a:pt x="22601" y="131105"/>
                    <a:pt x="17661" y="112395"/>
                    <a:pt x="12180" y="92974"/>
                  </a:cubicBezTo>
                  <a:cubicBezTo>
                    <a:pt x="6395" y="72471"/>
                    <a:pt x="2436" y="52916"/>
                    <a:pt x="0" y="34307"/>
                  </a:cubicBezTo>
                  <a:cubicBezTo>
                    <a:pt x="13432" y="32412"/>
                    <a:pt x="26797" y="30179"/>
                    <a:pt x="40262" y="28386"/>
                  </a:cubicBezTo>
                  <a:cubicBezTo>
                    <a:pt x="69359" y="24462"/>
                    <a:pt x="97678" y="23074"/>
                    <a:pt x="126977" y="25240"/>
                  </a:cubicBezTo>
                  <a:cubicBezTo>
                    <a:pt x="155364" y="27337"/>
                    <a:pt x="183682" y="30416"/>
                    <a:pt x="212035" y="33089"/>
                  </a:cubicBezTo>
                  <a:cubicBezTo>
                    <a:pt x="237883" y="35525"/>
                    <a:pt x="263800" y="36067"/>
                    <a:pt x="289547" y="38096"/>
                  </a:cubicBezTo>
                  <a:cubicBezTo>
                    <a:pt x="290021" y="38130"/>
                    <a:pt x="290393" y="38164"/>
                    <a:pt x="290732" y="38198"/>
                  </a:cubicBezTo>
                  <a:cubicBezTo>
                    <a:pt x="290866" y="38164"/>
                    <a:pt x="290934" y="38164"/>
                    <a:pt x="291103" y="38096"/>
                  </a:cubicBezTo>
                  <a:cubicBezTo>
                    <a:pt x="293810" y="37454"/>
                    <a:pt x="296585" y="37014"/>
                    <a:pt x="299325" y="36337"/>
                  </a:cubicBezTo>
                  <a:cubicBezTo>
                    <a:pt x="304806" y="35018"/>
                    <a:pt x="310220" y="33394"/>
                    <a:pt x="315565" y="31634"/>
                  </a:cubicBezTo>
                  <a:cubicBezTo>
                    <a:pt x="326324" y="28048"/>
                    <a:pt x="336846" y="23717"/>
                    <a:pt x="347403" y="19556"/>
                  </a:cubicBezTo>
                  <a:cubicBezTo>
                    <a:pt x="372439" y="9676"/>
                    <a:pt x="396528" y="2876"/>
                    <a:pt x="423223" y="0"/>
                  </a:cubicBezTo>
                  <a:cubicBezTo>
                    <a:pt x="437433" y="35254"/>
                    <a:pt x="446771" y="72979"/>
                    <a:pt x="450426" y="112327"/>
                  </a:cubicBezTo>
                  <a:cubicBezTo>
                    <a:pt x="443659" y="115237"/>
                    <a:pt x="436384" y="117132"/>
                    <a:pt x="429076" y="117876"/>
                  </a:cubicBezTo>
                  <a:close/>
                </a:path>
              </a:pathLst>
            </a:custGeom>
            <a:solidFill>
              <a:srgbClr val="FF791F"/>
            </a:solidFill>
            <a:ln w="3383"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B6F6EDDB-F64C-405E-9036-D1711705BCEC}"/>
                </a:ext>
              </a:extLst>
            </p:cNvPr>
            <p:cNvSpPr/>
            <p:nvPr/>
          </p:nvSpPr>
          <p:spPr>
            <a:xfrm>
              <a:off x="11461565" y="6781570"/>
              <a:ext cx="406002" cy="125184"/>
            </a:xfrm>
            <a:custGeom>
              <a:avLst/>
              <a:gdLst>
                <a:gd name="connsiteX0" fmla="*/ 407356 w 406001"/>
                <a:gd name="connsiteY0" fmla="*/ 111887 h 125183"/>
                <a:gd name="connsiteX1" fmla="*/ 269247 w 406001"/>
                <a:gd name="connsiteY1" fmla="*/ 118011 h 125183"/>
                <a:gd name="connsiteX2" fmla="*/ 89625 w 406001"/>
                <a:gd name="connsiteY2" fmla="*/ 125793 h 125183"/>
                <a:gd name="connsiteX3" fmla="*/ 21654 w 406001"/>
                <a:gd name="connsiteY3" fmla="*/ 110805 h 125183"/>
                <a:gd name="connsiteX4" fmla="*/ 0 w 406001"/>
                <a:gd name="connsiteY4" fmla="*/ 0 h 125183"/>
                <a:gd name="connsiteX5" fmla="*/ 42123 w 406001"/>
                <a:gd name="connsiteY5" fmla="*/ 21180 h 125183"/>
                <a:gd name="connsiteX6" fmla="*/ 117876 w 406001"/>
                <a:gd name="connsiteY6" fmla="*/ 36642 h 125183"/>
                <a:gd name="connsiteX7" fmla="*/ 288228 w 406001"/>
                <a:gd name="connsiteY7" fmla="*/ 24597 h 125183"/>
                <a:gd name="connsiteX8" fmla="*/ 390946 w 406001"/>
                <a:gd name="connsiteY8" fmla="*/ 20537 h 125183"/>
                <a:gd name="connsiteX9" fmla="*/ 407356 w 406001"/>
                <a:gd name="connsiteY9" fmla="*/ 111887 h 12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6001" h="125183">
                  <a:moveTo>
                    <a:pt x="407356" y="111887"/>
                  </a:moveTo>
                  <a:cubicBezTo>
                    <a:pt x="361376" y="108369"/>
                    <a:pt x="315058" y="112903"/>
                    <a:pt x="269247" y="118011"/>
                  </a:cubicBezTo>
                  <a:cubicBezTo>
                    <a:pt x="209734" y="124643"/>
                    <a:pt x="149545" y="132661"/>
                    <a:pt x="89625" y="125793"/>
                  </a:cubicBezTo>
                  <a:cubicBezTo>
                    <a:pt x="65671" y="123053"/>
                    <a:pt x="43476" y="118587"/>
                    <a:pt x="21654" y="110805"/>
                  </a:cubicBezTo>
                  <a:cubicBezTo>
                    <a:pt x="9474" y="75821"/>
                    <a:pt x="2030" y="38638"/>
                    <a:pt x="0" y="0"/>
                  </a:cubicBezTo>
                  <a:cubicBezTo>
                    <a:pt x="14245" y="6598"/>
                    <a:pt x="28082" y="14312"/>
                    <a:pt x="42123" y="21180"/>
                  </a:cubicBezTo>
                  <a:cubicBezTo>
                    <a:pt x="62761" y="31330"/>
                    <a:pt x="92196" y="35525"/>
                    <a:pt x="117876" y="36642"/>
                  </a:cubicBezTo>
                  <a:cubicBezTo>
                    <a:pt x="174920" y="39111"/>
                    <a:pt x="231625" y="30518"/>
                    <a:pt x="288228" y="24597"/>
                  </a:cubicBezTo>
                  <a:cubicBezTo>
                    <a:pt x="322907" y="20943"/>
                    <a:pt x="356909" y="19319"/>
                    <a:pt x="390946" y="20537"/>
                  </a:cubicBezTo>
                  <a:cubicBezTo>
                    <a:pt x="398153" y="53254"/>
                    <a:pt x="403566" y="83603"/>
                    <a:pt x="407356" y="111887"/>
                  </a:cubicBezTo>
                  <a:close/>
                </a:path>
              </a:pathLst>
            </a:custGeom>
            <a:solidFill>
              <a:srgbClr val="EF6B11"/>
            </a:solidFill>
            <a:ln w="3383"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15A9FDB4-FEF9-4391-ABD9-7BE55BAE9D52}"/>
                </a:ext>
              </a:extLst>
            </p:cNvPr>
            <p:cNvSpPr/>
            <p:nvPr/>
          </p:nvSpPr>
          <p:spPr>
            <a:xfrm>
              <a:off x="11852511" y="6773213"/>
              <a:ext cx="412769" cy="135334"/>
            </a:xfrm>
            <a:custGeom>
              <a:avLst/>
              <a:gdLst>
                <a:gd name="connsiteX0" fmla="*/ 414765 w 412768"/>
                <a:gd name="connsiteY0" fmla="*/ 0 h 135333"/>
                <a:gd name="connsiteX1" fmla="*/ 397950 w 412768"/>
                <a:gd name="connsiteY1" fmla="*/ 103192 h 135333"/>
                <a:gd name="connsiteX2" fmla="*/ 234669 w 412768"/>
                <a:gd name="connsiteY2" fmla="*/ 135842 h 135333"/>
                <a:gd name="connsiteX3" fmla="*/ 48348 w 412768"/>
                <a:gd name="connsiteY3" fmla="*/ 124067 h 135333"/>
                <a:gd name="connsiteX4" fmla="*/ 16410 w 412768"/>
                <a:gd name="connsiteY4" fmla="*/ 120244 h 135333"/>
                <a:gd name="connsiteX5" fmla="*/ 0 w 412768"/>
                <a:gd name="connsiteY5" fmla="*/ 28894 h 135333"/>
                <a:gd name="connsiteX6" fmla="*/ 75686 w 412768"/>
                <a:gd name="connsiteY6" fmla="*/ 36506 h 135333"/>
                <a:gd name="connsiteX7" fmla="*/ 241131 w 412768"/>
                <a:gd name="connsiteY7" fmla="*/ 43781 h 135333"/>
                <a:gd name="connsiteX8" fmla="*/ 398592 w 412768"/>
                <a:gd name="connsiteY8" fmla="*/ 5041 h 135333"/>
                <a:gd name="connsiteX9" fmla="*/ 414765 w 412768"/>
                <a:gd name="connsiteY9" fmla="*/ 0 h 13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768" h="135333">
                  <a:moveTo>
                    <a:pt x="414765" y="0"/>
                  </a:moveTo>
                  <a:cubicBezTo>
                    <a:pt x="413648" y="35762"/>
                    <a:pt x="407863" y="70374"/>
                    <a:pt x="397950" y="103192"/>
                  </a:cubicBezTo>
                  <a:cubicBezTo>
                    <a:pt x="345474" y="121293"/>
                    <a:pt x="289547" y="129988"/>
                    <a:pt x="234669" y="135842"/>
                  </a:cubicBezTo>
                  <a:cubicBezTo>
                    <a:pt x="170995" y="142608"/>
                    <a:pt x="111042" y="134488"/>
                    <a:pt x="48348" y="124067"/>
                  </a:cubicBezTo>
                  <a:cubicBezTo>
                    <a:pt x="37725" y="122308"/>
                    <a:pt x="27067" y="121056"/>
                    <a:pt x="16410" y="120244"/>
                  </a:cubicBezTo>
                  <a:cubicBezTo>
                    <a:pt x="12620" y="91959"/>
                    <a:pt x="7207" y="61611"/>
                    <a:pt x="0" y="28894"/>
                  </a:cubicBezTo>
                  <a:cubicBezTo>
                    <a:pt x="25105" y="29740"/>
                    <a:pt x="50243" y="32176"/>
                    <a:pt x="75686" y="36506"/>
                  </a:cubicBezTo>
                  <a:cubicBezTo>
                    <a:pt x="131579" y="45980"/>
                    <a:pt x="184426" y="50344"/>
                    <a:pt x="241131" y="43781"/>
                  </a:cubicBezTo>
                  <a:cubicBezTo>
                    <a:pt x="293472" y="37724"/>
                    <a:pt x="350887" y="28319"/>
                    <a:pt x="398592" y="5041"/>
                  </a:cubicBezTo>
                  <a:cubicBezTo>
                    <a:pt x="403803" y="2470"/>
                    <a:pt x="409284" y="778"/>
                    <a:pt x="414765" y="0"/>
                  </a:cubicBezTo>
                  <a:close/>
                </a:path>
              </a:pathLst>
            </a:custGeom>
            <a:solidFill>
              <a:srgbClr val="FF791F"/>
            </a:solidFill>
            <a:ln w="3383"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8655E3A0-6544-4DB5-BAD1-C64E654A570C}"/>
                </a:ext>
              </a:extLst>
            </p:cNvPr>
            <p:cNvSpPr/>
            <p:nvPr/>
          </p:nvSpPr>
          <p:spPr>
            <a:xfrm>
              <a:off x="11518981" y="6968534"/>
              <a:ext cx="355252" cy="84584"/>
            </a:xfrm>
            <a:custGeom>
              <a:avLst/>
              <a:gdLst>
                <a:gd name="connsiteX0" fmla="*/ 356571 w 355251"/>
                <a:gd name="connsiteY0" fmla="*/ 22939 h 84583"/>
                <a:gd name="connsiteX1" fmla="*/ 352104 w 355251"/>
                <a:gd name="connsiteY1" fmla="*/ 83907 h 84583"/>
                <a:gd name="connsiteX2" fmla="*/ 163788 w 355251"/>
                <a:gd name="connsiteY2" fmla="*/ 80016 h 84583"/>
                <a:gd name="connsiteX3" fmla="*/ 70915 w 355251"/>
                <a:gd name="connsiteY3" fmla="*/ 63641 h 84583"/>
                <a:gd name="connsiteX4" fmla="*/ 45709 w 355251"/>
                <a:gd name="connsiteY4" fmla="*/ 61509 h 84583"/>
                <a:gd name="connsiteX5" fmla="*/ 0 w 355251"/>
                <a:gd name="connsiteY5" fmla="*/ 0 h 84583"/>
                <a:gd name="connsiteX6" fmla="*/ 85159 w 355251"/>
                <a:gd name="connsiteY6" fmla="*/ 4635 h 84583"/>
                <a:gd name="connsiteX7" fmla="*/ 173464 w 355251"/>
                <a:gd name="connsiteY7" fmla="*/ 20266 h 84583"/>
                <a:gd name="connsiteX8" fmla="*/ 356571 w 355251"/>
                <a:gd name="connsiteY8" fmla="*/ 22939 h 8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5251" h="84583">
                  <a:moveTo>
                    <a:pt x="356571" y="22939"/>
                  </a:moveTo>
                  <a:cubicBezTo>
                    <a:pt x="356368" y="44626"/>
                    <a:pt x="354845" y="64859"/>
                    <a:pt x="352104" y="83907"/>
                  </a:cubicBezTo>
                  <a:cubicBezTo>
                    <a:pt x="289276" y="85091"/>
                    <a:pt x="226312" y="87832"/>
                    <a:pt x="163788" y="80016"/>
                  </a:cubicBezTo>
                  <a:cubicBezTo>
                    <a:pt x="132525" y="76091"/>
                    <a:pt x="102109" y="67701"/>
                    <a:pt x="70915" y="63641"/>
                  </a:cubicBezTo>
                  <a:cubicBezTo>
                    <a:pt x="62524" y="62524"/>
                    <a:pt x="54134" y="61915"/>
                    <a:pt x="45709" y="61509"/>
                  </a:cubicBezTo>
                  <a:cubicBezTo>
                    <a:pt x="28589" y="42563"/>
                    <a:pt x="13262" y="21958"/>
                    <a:pt x="0" y="0"/>
                  </a:cubicBezTo>
                  <a:cubicBezTo>
                    <a:pt x="28318" y="2673"/>
                    <a:pt x="56873" y="541"/>
                    <a:pt x="85159" y="4635"/>
                  </a:cubicBezTo>
                  <a:cubicBezTo>
                    <a:pt x="114797" y="8898"/>
                    <a:pt x="143691" y="16951"/>
                    <a:pt x="173464" y="20266"/>
                  </a:cubicBezTo>
                  <a:cubicBezTo>
                    <a:pt x="234263" y="26965"/>
                    <a:pt x="295535" y="24022"/>
                    <a:pt x="356571" y="22939"/>
                  </a:cubicBezTo>
                  <a:close/>
                </a:path>
              </a:pathLst>
            </a:custGeom>
            <a:solidFill>
              <a:srgbClr val="EF6B11"/>
            </a:solidFill>
            <a:ln w="3383"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5F77EBFA-2828-4DA1-9440-BF073FD38F55}"/>
                </a:ext>
              </a:extLst>
            </p:cNvPr>
            <p:cNvSpPr/>
            <p:nvPr/>
          </p:nvSpPr>
          <p:spPr>
            <a:xfrm>
              <a:off x="11871086" y="6942854"/>
              <a:ext cx="351868" cy="111650"/>
            </a:xfrm>
            <a:custGeom>
              <a:avLst/>
              <a:gdLst>
                <a:gd name="connsiteX0" fmla="*/ 352714 w 351868"/>
                <a:gd name="connsiteY0" fmla="*/ 0 h 111650"/>
                <a:gd name="connsiteX1" fmla="*/ 308697 w 351868"/>
                <a:gd name="connsiteY1" fmla="*/ 68344 h 111650"/>
                <a:gd name="connsiteX2" fmla="*/ 282408 w 351868"/>
                <a:gd name="connsiteY2" fmla="*/ 72539 h 111650"/>
                <a:gd name="connsiteX3" fmla="*/ 232842 w 351868"/>
                <a:gd name="connsiteY3" fmla="*/ 80456 h 111650"/>
                <a:gd name="connsiteX4" fmla="*/ 192547 w 351868"/>
                <a:gd name="connsiteY4" fmla="*/ 89117 h 111650"/>
                <a:gd name="connsiteX5" fmla="*/ 154924 w 351868"/>
                <a:gd name="connsiteY5" fmla="*/ 110636 h 111650"/>
                <a:gd name="connsiteX6" fmla="*/ 107692 w 351868"/>
                <a:gd name="connsiteY6" fmla="*/ 111414 h 111650"/>
                <a:gd name="connsiteX7" fmla="*/ 9981 w 351868"/>
                <a:gd name="connsiteY7" fmla="*/ 109417 h 111650"/>
                <a:gd name="connsiteX8" fmla="*/ 0 w 351868"/>
                <a:gd name="connsiteY8" fmla="*/ 109586 h 111650"/>
                <a:gd name="connsiteX9" fmla="*/ 4466 w 351868"/>
                <a:gd name="connsiteY9" fmla="*/ 48619 h 111650"/>
                <a:gd name="connsiteX10" fmla="*/ 9981 w 351868"/>
                <a:gd name="connsiteY10" fmla="*/ 48517 h 111650"/>
                <a:gd name="connsiteX11" fmla="*/ 104444 w 351868"/>
                <a:gd name="connsiteY11" fmla="*/ 50277 h 111650"/>
                <a:gd name="connsiteX12" fmla="*/ 141763 w 351868"/>
                <a:gd name="connsiteY12" fmla="*/ 50547 h 111650"/>
                <a:gd name="connsiteX13" fmla="*/ 159390 w 351868"/>
                <a:gd name="connsiteY13" fmla="*/ 37826 h 111650"/>
                <a:gd name="connsiteX14" fmla="*/ 181753 w 351868"/>
                <a:gd name="connsiteY14" fmla="*/ 28285 h 111650"/>
                <a:gd name="connsiteX15" fmla="*/ 269552 w 351868"/>
                <a:gd name="connsiteY15" fmla="*/ 13297 h 111650"/>
                <a:gd name="connsiteX16" fmla="*/ 352714 w 351868"/>
                <a:gd name="connsiteY16" fmla="*/ 0 h 1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1868" h="111650">
                  <a:moveTo>
                    <a:pt x="352714" y="0"/>
                  </a:moveTo>
                  <a:cubicBezTo>
                    <a:pt x="340331" y="24326"/>
                    <a:pt x="325580" y="47198"/>
                    <a:pt x="308697" y="68344"/>
                  </a:cubicBezTo>
                  <a:cubicBezTo>
                    <a:pt x="299934" y="69731"/>
                    <a:pt x="291171" y="71152"/>
                    <a:pt x="282408" y="72539"/>
                  </a:cubicBezTo>
                  <a:cubicBezTo>
                    <a:pt x="265898" y="75178"/>
                    <a:pt x="249353" y="77817"/>
                    <a:pt x="232842" y="80456"/>
                  </a:cubicBezTo>
                  <a:cubicBezTo>
                    <a:pt x="219816" y="82554"/>
                    <a:pt x="204490" y="83196"/>
                    <a:pt x="192547" y="89117"/>
                  </a:cubicBezTo>
                  <a:cubicBezTo>
                    <a:pt x="179148" y="95783"/>
                    <a:pt x="170047" y="106542"/>
                    <a:pt x="154924" y="110636"/>
                  </a:cubicBezTo>
                  <a:cubicBezTo>
                    <a:pt x="139361" y="114831"/>
                    <a:pt x="123424" y="112598"/>
                    <a:pt x="107692" y="111414"/>
                  </a:cubicBezTo>
                  <a:cubicBezTo>
                    <a:pt x="75178" y="108978"/>
                    <a:pt x="42529" y="108876"/>
                    <a:pt x="9981" y="109417"/>
                  </a:cubicBezTo>
                  <a:cubicBezTo>
                    <a:pt x="6665" y="109485"/>
                    <a:pt x="3316" y="109519"/>
                    <a:pt x="0" y="109586"/>
                  </a:cubicBezTo>
                  <a:cubicBezTo>
                    <a:pt x="2741" y="90538"/>
                    <a:pt x="4263" y="70306"/>
                    <a:pt x="4466" y="48619"/>
                  </a:cubicBezTo>
                  <a:cubicBezTo>
                    <a:pt x="6293" y="48585"/>
                    <a:pt x="8154" y="48551"/>
                    <a:pt x="9981" y="48517"/>
                  </a:cubicBezTo>
                  <a:cubicBezTo>
                    <a:pt x="41446" y="48010"/>
                    <a:pt x="73013" y="48044"/>
                    <a:pt x="104444" y="50277"/>
                  </a:cubicBezTo>
                  <a:cubicBezTo>
                    <a:pt x="115981" y="51088"/>
                    <a:pt x="130801" y="55284"/>
                    <a:pt x="141763" y="50547"/>
                  </a:cubicBezTo>
                  <a:cubicBezTo>
                    <a:pt x="148225" y="47739"/>
                    <a:pt x="153367" y="41446"/>
                    <a:pt x="159390" y="37826"/>
                  </a:cubicBezTo>
                  <a:cubicBezTo>
                    <a:pt x="166258" y="33766"/>
                    <a:pt x="174107" y="30619"/>
                    <a:pt x="181753" y="28285"/>
                  </a:cubicBezTo>
                  <a:cubicBezTo>
                    <a:pt x="209666" y="19826"/>
                    <a:pt x="240726" y="17898"/>
                    <a:pt x="269552" y="13297"/>
                  </a:cubicBezTo>
                  <a:lnTo>
                    <a:pt x="352714" y="0"/>
                  </a:lnTo>
                  <a:close/>
                </a:path>
              </a:pathLst>
            </a:custGeom>
            <a:solidFill>
              <a:srgbClr val="FF791F"/>
            </a:solidFill>
            <a:ln w="3383"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B27E9F3F-FD56-4D58-AE53-21FF1894BAEC}"/>
                </a:ext>
              </a:extLst>
            </p:cNvPr>
            <p:cNvSpPr/>
            <p:nvPr/>
          </p:nvSpPr>
          <p:spPr>
            <a:xfrm>
              <a:off x="11644131" y="7077983"/>
              <a:ext cx="219918" cy="64284"/>
            </a:xfrm>
            <a:custGeom>
              <a:avLst/>
              <a:gdLst>
                <a:gd name="connsiteX0" fmla="*/ 221169 w 219917"/>
                <a:gd name="connsiteY0" fmla="*/ 5924 h 64283"/>
                <a:gd name="connsiteX1" fmla="*/ 202256 w 219917"/>
                <a:gd name="connsiteY1" fmla="*/ 64253 h 64283"/>
                <a:gd name="connsiteX2" fmla="*/ 191159 w 219917"/>
                <a:gd name="connsiteY2" fmla="*/ 62899 h 64283"/>
                <a:gd name="connsiteX3" fmla="*/ 93177 w 219917"/>
                <a:gd name="connsiteY3" fmla="*/ 64963 h 64283"/>
                <a:gd name="connsiteX4" fmla="*/ 0 w 219917"/>
                <a:gd name="connsiteY4" fmla="*/ 19998 h 64283"/>
                <a:gd name="connsiteX5" fmla="*/ 10218 w 219917"/>
                <a:gd name="connsiteY5" fmla="*/ 15600 h 64283"/>
                <a:gd name="connsiteX6" fmla="*/ 191159 w 219917"/>
                <a:gd name="connsiteY6" fmla="*/ 1999 h 64283"/>
                <a:gd name="connsiteX7" fmla="*/ 221169 w 219917"/>
                <a:gd name="connsiteY7" fmla="*/ 5924 h 64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917" h="64283">
                  <a:moveTo>
                    <a:pt x="221169" y="5924"/>
                  </a:moveTo>
                  <a:cubicBezTo>
                    <a:pt x="216433" y="26664"/>
                    <a:pt x="210072" y="45982"/>
                    <a:pt x="202256" y="64253"/>
                  </a:cubicBezTo>
                  <a:cubicBezTo>
                    <a:pt x="198569" y="63745"/>
                    <a:pt x="194880" y="63305"/>
                    <a:pt x="191159" y="62899"/>
                  </a:cubicBezTo>
                  <a:cubicBezTo>
                    <a:pt x="157867" y="59245"/>
                    <a:pt x="125522" y="61140"/>
                    <a:pt x="93177" y="64963"/>
                  </a:cubicBezTo>
                  <a:cubicBezTo>
                    <a:pt x="59987" y="54001"/>
                    <a:pt x="28725" y="38810"/>
                    <a:pt x="0" y="19998"/>
                  </a:cubicBezTo>
                  <a:cubicBezTo>
                    <a:pt x="2943" y="17732"/>
                    <a:pt x="6394" y="16175"/>
                    <a:pt x="10218" y="15600"/>
                  </a:cubicBezTo>
                  <a:cubicBezTo>
                    <a:pt x="70678" y="6871"/>
                    <a:pt x="129886" y="-4700"/>
                    <a:pt x="191159" y="1999"/>
                  </a:cubicBezTo>
                  <a:cubicBezTo>
                    <a:pt x="201208" y="3082"/>
                    <a:pt x="211188" y="4401"/>
                    <a:pt x="221169" y="5924"/>
                  </a:cubicBezTo>
                  <a:close/>
                </a:path>
              </a:pathLst>
            </a:custGeom>
            <a:solidFill>
              <a:srgbClr val="EF6B11"/>
            </a:solidFill>
            <a:ln w="3383"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C95F2DE1-B882-43EC-B459-6F517B001B24}"/>
                </a:ext>
              </a:extLst>
            </p:cNvPr>
            <p:cNvSpPr/>
            <p:nvPr/>
          </p:nvSpPr>
          <p:spPr>
            <a:xfrm>
              <a:off x="11846387" y="7083906"/>
              <a:ext cx="182701" cy="71050"/>
            </a:xfrm>
            <a:custGeom>
              <a:avLst/>
              <a:gdLst>
                <a:gd name="connsiteX0" fmla="*/ 183446 w 182700"/>
                <a:gd name="connsiteY0" fmla="*/ 43984 h 71050"/>
                <a:gd name="connsiteX1" fmla="*/ 83637 w 182700"/>
                <a:gd name="connsiteY1" fmla="*/ 74095 h 71050"/>
                <a:gd name="connsiteX2" fmla="*/ 0 w 182700"/>
                <a:gd name="connsiteY2" fmla="*/ 58329 h 71050"/>
                <a:gd name="connsiteX3" fmla="*/ 18913 w 182700"/>
                <a:gd name="connsiteY3" fmla="*/ 0 h 71050"/>
                <a:gd name="connsiteX4" fmla="*/ 165852 w 182700"/>
                <a:gd name="connsiteY4" fmla="*/ 31702 h 71050"/>
                <a:gd name="connsiteX5" fmla="*/ 183446 w 182700"/>
                <a:gd name="connsiteY5" fmla="*/ 43984 h 7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2700" h="71050">
                  <a:moveTo>
                    <a:pt x="183446" y="43984"/>
                  </a:moveTo>
                  <a:cubicBezTo>
                    <a:pt x="152116" y="58126"/>
                    <a:pt x="118620" y="68377"/>
                    <a:pt x="83637" y="74095"/>
                  </a:cubicBezTo>
                  <a:cubicBezTo>
                    <a:pt x="55961" y="67633"/>
                    <a:pt x="28116" y="61983"/>
                    <a:pt x="0" y="58329"/>
                  </a:cubicBezTo>
                  <a:cubicBezTo>
                    <a:pt x="7816" y="40059"/>
                    <a:pt x="14177" y="20740"/>
                    <a:pt x="18913" y="0"/>
                  </a:cubicBezTo>
                  <a:cubicBezTo>
                    <a:pt x="68513" y="7443"/>
                    <a:pt x="117200" y="19387"/>
                    <a:pt x="165852" y="31702"/>
                  </a:cubicBezTo>
                  <a:cubicBezTo>
                    <a:pt x="174209" y="33833"/>
                    <a:pt x="179961" y="38333"/>
                    <a:pt x="183446" y="43984"/>
                  </a:cubicBezTo>
                  <a:close/>
                </a:path>
              </a:pathLst>
            </a:custGeom>
            <a:solidFill>
              <a:srgbClr val="FF791F"/>
            </a:solidFill>
            <a:ln w="3383" cap="flat">
              <a:noFill/>
              <a:prstDash val="solid"/>
              <a:miter/>
            </a:ln>
          </p:spPr>
          <p:txBody>
            <a:bodyPr rtlCol="0" anchor="ctr"/>
            <a:lstStyle/>
            <a:p>
              <a:endParaRPr lang="en-US"/>
            </a:p>
          </p:txBody>
        </p:sp>
      </p:grpSp>
      <p:grpSp>
        <p:nvGrpSpPr>
          <p:cNvPr id="84" name="Group 83">
            <a:extLst>
              <a:ext uri="{FF2B5EF4-FFF2-40B4-BE49-F238E27FC236}">
                <a16:creationId xmlns:a16="http://schemas.microsoft.com/office/drawing/2014/main" id="{A7E39137-B9F2-4898-85AE-C9E16E1627A3}"/>
              </a:ext>
            </a:extLst>
          </p:cNvPr>
          <p:cNvGrpSpPr/>
          <p:nvPr/>
        </p:nvGrpSpPr>
        <p:grpSpPr>
          <a:xfrm>
            <a:off x="14206878" y="4098089"/>
            <a:ext cx="2924403" cy="2922729"/>
            <a:chOff x="10740405" y="5163788"/>
            <a:chExt cx="717681" cy="717270"/>
          </a:xfrm>
          <a:effectLst>
            <a:outerShdw blurRad="1270000" sx="102000" sy="102000" algn="ctr" rotWithShape="0">
              <a:schemeClr val="accent4">
                <a:lumMod val="75000"/>
              </a:schemeClr>
            </a:outerShdw>
          </a:effectLst>
        </p:grpSpPr>
        <p:sp>
          <p:nvSpPr>
            <p:cNvPr id="85" name="Freeform: Shape 84">
              <a:extLst>
                <a:ext uri="{FF2B5EF4-FFF2-40B4-BE49-F238E27FC236}">
                  <a16:creationId xmlns:a16="http://schemas.microsoft.com/office/drawing/2014/main" id="{297BF754-E62E-4180-8736-C3098C1DD284}"/>
                </a:ext>
              </a:extLst>
            </p:cNvPr>
            <p:cNvSpPr/>
            <p:nvPr/>
          </p:nvSpPr>
          <p:spPr>
            <a:xfrm>
              <a:off x="10967500" y="5165006"/>
              <a:ext cx="490586" cy="710503"/>
            </a:xfrm>
            <a:custGeom>
              <a:avLst/>
              <a:gdLst>
                <a:gd name="connsiteX0" fmla="*/ 492983 w 490585"/>
                <a:gd name="connsiteY0" fmla="*/ 358838 h 710503"/>
                <a:gd name="connsiteX1" fmla="*/ 196770 w 490585"/>
                <a:gd name="connsiteY1" fmla="*/ 713244 h 710503"/>
                <a:gd name="connsiteX2" fmla="*/ 73075 w 490585"/>
                <a:gd name="connsiteY2" fmla="*/ 587857 h 710503"/>
                <a:gd name="connsiteX3" fmla="*/ 259667 w 490585"/>
                <a:gd name="connsiteY3" fmla="*/ 394735 h 710503"/>
                <a:gd name="connsiteX4" fmla="*/ 9772 w 490585"/>
                <a:gd name="connsiteY4" fmla="*/ 212982 h 710503"/>
                <a:gd name="connsiteX5" fmla="*/ 162362 w 490585"/>
                <a:gd name="connsiteY5" fmla="*/ 0 h 710503"/>
                <a:gd name="connsiteX6" fmla="*/ 492983 w 490585"/>
                <a:gd name="connsiteY6" fmla="*/ 358838 h 71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0585" h="710503">
                  <a:moveTo>
                    <a:pt x="492983" y="358838"/>
                  </a:moveTo>
                  <a:cubicBezTo>
                    <a:pt x="492983" y="535889"/>
                    <a:pt x="365193" y="683132"/>
                    <a:pt x="196770" y="713244"/>
                  </a:cubicBezTo>
                  <a:cubicBezTo>
                    <a:pt x="196770" y="713244"/>
                    <a:pt x="55211" y="651159"/>
                    <a:pt x="73075" y="587857"/>
                  </a:cubicBezTo>
                  <a:cubicBezTo>
                    <a:pt x="90905" y="524554"/>
                    <a:pt x="274282" y="479116"/>
                    <a:pt x="259667" y="394735"/>
                  </a:cubicBezTo>
                  <a:cubicBezTo>
                    <a:pt x="245084" y="310355"/>
                    <a:pt x="66579" y="289242"/>
                    <a:pt x="9772" y="212982"/>
                  </a:cubicBezTo>
                  <a:cubicBezTo>
                    <a:pt x="-47034" y="136721"/>
                    <a:pt x="162362" y="0"/>
                    <a:pt x="162362" y="0"/>
                  </a:cubicBezTo>
                  <a:cubicBezTo>
                    <a:pt x="347465" y="14954"/>
                    <a:pt x="492983" y="169912"/>
                    <a:pt x="492983" y="358838"/>
                  </a:cubicBezTo>
                  <a:close/>
                </a:path>
              </a:pathLst>
            </a:custGeom>
            <a:solidFill>
              <a:srgbClr val="8648FF"/>
            </a:solidFill>
            <a:ln w="3383"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39B4614D-1BD2-4A80-A959-298AA2731612}"/>
                </a:ext>
              </a:extLst>
            </p:cNvPr>
            <p:cNvSpPr/>
            <p:nvPr/>
          </p:nvSpPr>
          <p:spPr>
            <a:xfrm>
              <a:off x="10740405" y="5163788"/>
              <a:ext cx="487202" cy="717270"/>
            </a:xfrm>
            <a:custGeom>
              <a:avLst/>
              <a:gdLst>
                <a:gd name="connsiteX0" fmla="*/ 300171 w 487202"/>
                <a:gd name="connsiteY0" fmla="*/ 589075 h 717269"/>
                <a:gd name="connsiteX1" fmla="*/ 423866 w 487202"/>
                <a:gd name="connsiteY1" fmla="*/ 714462 h 717269"/>
                <a:gd name="connsiteX2" fmla="*/ 360022 w 487202"/>
                <a:gd name="connsiteY2" fmla="*/ 720112 h 717269"/>
                <a:gd name="connsiteX3" fmla="*/ 0 w 487202"/>
                <a:gd name="connsiteY3" fmla="*/ 360056 h 717269"/>
                <a:gd name="connsiteX4" fmla="*/ 360022 w 487202"/>
                <a:gd name="connsiteY4" fmla="*/ 0 h 717269"/>
                <a:gd name="connsiteX5" fmla="*/ 389458 w 487202"/>
                <a:gd name="connsiteY5" fmla="*/ 1218 h 717269"/>
                <a:gd name="connsiteX6" fmla="*/ 236868 w 487202"/>
                <a:gd name="connsiteY6" fmla="*/ 214200 h 717269"/>
                <a:gd name="connsiteX7" fmla="*/ 486763 w 487202"/>
                <a:gd name="connsiteY7" fmla="*/ 395953 h 717269"/>
                <a:gd name="connsiteX8" fmla="*/ 300171 w 487202"/>
                <a:gd name="connsiteY8" fmla="*/ 589075 h 7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7202" h="717269">
                  <a:moveTo>
                    <a:pt x="300171" y="589075"/>
                  </a:moveTo>
                  <a:cubicBezTo>
                    <a:pt x="282306" y="652377"/>
                    <a:pt x="423866" y="714462"/>
                    <a:pt x="423866" y="714462"/>
                  </a:cubicBezTo>
                  <a:cubicBezTo>
                    <a:pt x="403160" y="718183"/>
                    <a:pt x="381811" y="720112"/>
                    <a:pt x="360022" y="720112"/>
                  </a:cubicBezTo>
                  <a:cubicBezTo>
                    <a:pt x="161182" y="720112"/>
                    <a:pt x="0" y="558895"/>
                    <a:pt x="0" y="360056"/>
                  </a:cubicBezTo>
                  <a:cubicBezTo>
                    <a:pt x="0" y="161217"/>
                    <a:pt x="161182" y="0"/>
                    <a:pt x="360022" y="0"/>
                  </a:cubicBezTo>
                  <a:cubicBezTo>
                    <a:pt x="369936" y="0"/>
                    <a:pt x="379747" y="406"/>
                    <a:pt x="389458" y="1218"/>
                  </a:cubicBezTo>
                  <a:cubicBezTo>
                    <a:pt x="389458" y="1218"/>
                    <a:pt x="180062" y="137939"/>
                    <a:pt x="236868" y="214200"/>
                  </a:cubicBezTo>
                  <a:cubicBezTo>
                    <a:pt x="293675" y="290460"/>
                    <a:pt x="472180" y="311573"/>
                    <a:pt x="486763" y="395953"/>
                  </a:cubicBezTo>
                  <a:cubicBezTo>
                    <a:pt x="501378" y="480334"/>
                    <a:pt x="318001" y="525772"/>
                    <a:pt x="300171" y="589075"/>
                  </a:cubicBezTo>
                  <a:close/>
                </a:path>
              </a:pathLst>
            </a:custGeom>
            <a:solidFill>
              <a:srgbClr val="751DFF"/>
            </a:solidFill>
            <a:ln w="3383"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3BA2D8F2-842F-4E75-8701-142F9F015C65}"/>
                </a:ext>
              </a:extLst>
            </p:cNvPr>
            <p:cNvSpPr/>
            <p:nvPr/>
          </p:nvSpPr>
          <p:spPr>
            <a:xfrm>
              <a:off x="10797109" y="5364489"/>
              <a:ext cx="135334" cy="135334"/>
            </a:xfrm>
            <a:custGeom>
              <a:avLst/>
              <a:gdLst>
                <a:gd name="connsiteX0" fmla="*/ 136552 w 135333"/>
                <a:gd name="connsiteY0" fmla="*/ 68276 h 135333"/>
                <a:gd name="connsiteX1" fmla="*/ 68277 w 135333"/>
                <a:gd name="connsiteY1" fmla="*/ 136552 h 135333"/>
                <a:gd name="connsiteX2" fmla="*/ 1 w 135333"/>
                <a:gd name="connsiteY2" fmla="*/ 68276 h 135333"/>
                <a:gd name="connsiteX3" fmla="*/ 68277 w 135333"/>
                <a:gd name="connsiteY3" fmla="*/ 0 h 135333"/>
                <a:gd name="connsiteX4" fmla="*/ 136552 w 135333"/>
                <a:gd name="connsiteY4" fmla="*/ 68276 h 135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333" h="135333">
                  <a:moveTo>
                    <a:pt x="136552" y="68276"/>
                  </a:moveTo>
                  <a:cubicBezTo>
                    <a:pt x="136552" y="105984"/>
                    <a:pt x="105984" y="136552"/>
                    <a:pt x="68277" y="136552"/>
                  </a:cubicBezTo>
                  <a:cubicBezTo>
                    <a:pt x="30569" y="136552"/>
                    <a:pt x="1" y="105984"/>
                    <a:pt x="1" y="68276"/>
                  </a:cubicBezTo>
                  <a:cubicBezTo>
                    <a:pt x="1" y="30568"/>
                    <a:pt x="30569" y="0"/>
                    <a:pt x="68277" y="0"/>
                  </a:cubicBezTo>
                  <a:cubicBezTo>
                    <a:pt x="105984" y="0"/>
                    <a:pt x="136552" y="30568"/>
                    <a:pt x="136552" y="68276"/>
                  </a:cubicBezTo>
                  <a:close/>
                </a:path>
              </a:pathLst>
            </a:custGeom>
            <a:solidFill>
              <a:srgbClr val="8648FF"/>
            </a:solidFill>
            <a:ln w="3383"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5A87E288-D337-495B-9FD4-158EECF20F51}"/>
                </a:ext>
              </a:extLst>
            </p:cNvPr>
            <p:cNvSpPr/>
            <p:nvPr/>
          </p:nvSpPr>
          <p:spPr>
            <a:xfrm>
              <a:off x="10950443" y="5471166"/>
              <a:ext cx="206384" cy="206384"/>
            </a:xfrm>
            <a:custGeom>
              <a:avLst/>
              <a:gdLst>
                <a:gd name="connsiteX0" fmla="*/ 207670 w 206384"/>
                <a:gd name="connsiteY0" fmla="*/ 103835 h 206384"/>
                <a:gd name="connsiteX1" fmla="*/ 103835 w 206384"/>
                <a:gd name="connsiteY1" fmla="*/ 207670 h 206384"/>
                <a:gd name="connsiteX2" fmla="*/ 0 w 206384"/>
                <a:gd name="connsiteY2" fmla="*/ 103835 h 206384"/>
                <a:gd name="connsiteX3" fmla="*/ 103835 w 206384"/>
                <a:gd name="connsiteY3" fmla="*/ 0 h 206384"/>
                <a:gd name="connsiteX4" fmla="*/ 207670 w 206384"/>
                <a:gd name="connsiteY4" fmla="*/ 103835 h 206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384" h="206384">
                  <a:moveTo>
                    <a:pt x="207670" y="103835"/>
                  </a:moveTo>
                  <a:cubicBezTo>
                    <a:pt x="207670" y="161181"/>
                    <a:pt x="161181" y="207670"/>
                    <a:pt x="103835" y="207670"/>
                  </a:cubicBezTo>
                  <a:cubicBezTo>
                    <a:pt x="46488" y="207670"/>
                    <a:pt x="0" y="161181"/>
                    <a:pt x="0" y="103835"/>
                  </a:cubicBezTo>
                  <a:cubicBezTo>
                    <a:pt x="0" y="46488"/>
                    <a:pt x="46489" y="0"/>
                    <a:pt x="103835" y="0"/>
                  </a:cubicBezTo>
                  <a:cubicBezTo>
                    <a:pt x="161182" y="0"/>
                    <a:pt x="207670" y="46488"/>
                    <a:pt x="207670" y="103835"/>
                  </a:cubicBezTo>
                  <a:close/>
                </a:path>
              </a:pathLst>
            </a:custGeom>
            <a:solidFill>
              <a:srgbClr val="8648FF"/>
            </a:solidFill>
            <a:ln w="3383"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3C79E644-C172-4D4C-987B-20FC4C2ABA51}"/>
                </a:ext>
              </a:extLst>
            </p:cNvPr>
            <p:cNvSpPr/>
            <p:nvPr/>
          </p:nvSpPr>
          <p:spPr>
            <a:xfrm>
              <a:off x="11246790" y="5407423"/>
              <a:ext cx="108267" cy="108267"/>
            </a:xfrm>
            <a:custGeom>
              <a:avLst/>
              <a:gdLst>
                <a:gd name="connsiteX0" fmla="*/ 110838 w 108267"/>
                <a:gd name="connsiteY0" fmla="*/ 55419 h 108267"/>
                <a:gd name="connsiteX1" fmla="*/ 55419 w 108267"/>
                <a:gd name="connsiteY1" fmla="*/ 110839 h 108267"/>
                <a:gd name="connsiteX2" fmla="*/ 1 w 108267"/>
                <a:gd name="connsiteY2" fmla="*/ 55419 h 108267"/>
                <a:gd name="connsiteX3" fmla="*/ 55419 w 108267"/>
                <a:gd name="connsiteY3" fmla="*/ 0 h 108267"/>
                <a:gd name="connsiteX4" fmla="*/ 110838 w 108267"/>
                <a:gd name="connsiteY4" fmla="*/ 55419 h 108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67" h="108267">
                  <a:moveTo>
                    <a:pt x="110838" y="55419"/>
                  </a:moveTo>
                  <a:cubicBezTo>
                    <a:pt x="110838" y="86026"/>
                    <a:pt x="86026" y="110839"/>
                    <a:pt x="55419" y="110839"/>
                  </a:cubicBezTo>
                  <a:cubicBezTo>
                    <a:pt x="24812" y="110839"/>
                    <a:pt x="1" y="86026"/>
                    <a:pt x="1" y="55419"/>
                  </a:cubicBezTo>
                  <a:cubicBezTo>
                    <a:pt x="1" y="24812"/>
                    <a:pt x="24812" y="0"/>
                    <a:pt x="55419" y="0"/>
                  </a:cubicBezTo>
                  <a:cubicBezTo>
                    <a:pt x="86026" y="0"/>
                    <a:pt x="110838" y="24812"/>
                    <a:pt x="110838" y="55419"/>
                  </a:cubicBezTo>
                  <a:close/>
                </a:path>
              </a:pathLst>
            </a:custGeom>
            <a:solidFill>
              <a:srgbClr val="751DFF"/>
            </a:solidFill>
            <a:ln w="3383"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2AA5962A-8FEE-4488-9BF4-C2B6DD038D29}"/>
                </a:ext>
              </a:extLst>
            </p:cNvPr>
            <p:cNvSpPr/>
            <p:nvPr/>
          </p:nvSpPr>
          <p:spPr>
            <a:xfrm>
              <a:off x="11133414" y="5726676"/>
              <a:ext cx="77817" cy="77817"/>
            </a:xfrm>
            <a:custGeom>
              <a:avLst/>
              <a:gdLst>
                <a:gd name="connsiteX0" fmla="*/ 78359 w 77817"/>
                <a:gd name="connsiteY0" fmla="*/ 39179 h 77817"/>
                <a:gd name="connsiteX1" fmla="*/ 39179 w 77817"/>
                <a:gd name="connsiteY1" fmla="*/ 78358 h 77817"/>
                <a:gd name="connsiteX2" fmla="*/ 0 w 77817"/>
                <a:gd name="connsiteY2" fmla="*/ 39179 h 77817"/>
                <a:gd name="connsiteX3" fmla="*/ 39179 w 77817"/>
                <a:gd name="connsiteY3" fmla="*/ 0 h 77817"/>
                <a:gd name="connsiteX4" fmla="*/ 78359 w 77817"/>
                <a:gd name="connsiteY4" fmla="*/ 39179 h 7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17" h="77817">
                  <a:moveTo>
                    <a:pt x="78359" y="39179"/>
                  </a:moveTo>
                  <a:cubicBezTo>
                    <a:pt x="78359" y="60817"/>
                    <a:pt x="60817" y="78358"/>
                    <a:pt x="39179" y="78358"/>
                  </a:cubicBezTo>
                  <a:cubicBezTo>
                    <a:pt x="17541" y="78358"/>
                    <a:pt x="0" y="60817"/>
                    <a:pt x="0" y="39179"/>
                  </a:cubicBezTo>
                  <a:cubicBezTo>
                    <a:pt x="0" y="17541"/>
                    <a:pt x="17541" y="0"/>
                    <a:pt x="39179" y="0"/>
                  </a:cubicBezTo>
                  <a:cubicBezTo>
                    <a:pt x="60817" y="0"/>
                    <a:pt x="78359" y="17541"/>
                    <a:pt x="78359" y="39179"/>
                  </a:cubicBezTo>
                  <a:close/>
                </a:path>
              </a:pathLst>
            </a:custGeom>
            <a:solidFill>
              <a:srgbClr val="751DFF"/>
            </a:solidFill>
            <a:ln w="3383" cap="flat">
              <a:noFill/>
              <a:prstDash val="solid"/>
              <a:miter/>
            </a:ln>
          </p:spPr>
          <p:txBody>
            <a:bodyPr rtlCol="0" anchor="ctr"/>
            <a:lstStyle/>
            <a:p>
              <a:endParaRPr lang="en-US"/>
            </a:p>
          </p:txBody>
        </p:sp>
      </p:grpSp>
      <p:grpSp>
        <p:nvGrpSpPr>
          <p:cNvPr id="126" name="Group 125">
            <a:extLst>
              <a:ext uri="{FF2B5EF4-FFF2-40B4-BE49-F238E27FC236}">
                <a16:creationId xmlns:a16="http://schemas.microsoft.com/office/drawing/2014/main" id="{743E7DDF-67C1-483E-BA65-86AA2F4FC87C}"/>
              </a:ext>
            </a:extLst>
          </p:cNvPr>
          <p:cNvGrpSpPr/>
          <p:nvPr/>
        </p:nvGrpSpPr>
        <p:grpSpPr>
          <a:xfrm>
            <a:off x="10963704" y="6545320"/>
            <a:ext cx="2480047" cy="7649003"/>
            <a:chOff x="13604543" y="5456786"/>
            <a:chExt cx="608631" cy="1877150"/>
          </a:xfrm>
        </p:grpSpPr>
        <p:sp>
          <p:nvSpPr>
            <p:cNvPr id="127" name="Freeform: Shape 126">
              <a:extLst>
                <a:ext uri="{FF2B5EF4-FFF2-40B4-BE49-F238E27FC236}">
                  <a16:creationId xmlns:a16="http://schemas.microsoft.com/office/drawing/2014/main" id="{5CAB7E48-2130-439B-9D95-8D97F6A25BB4}"/>
                </a:ext>
              </a:extLst>
            </p:cNvPr>
            <p:cNvSpPr/>
            <p:nvPr/>
          </p:nvSpPr>
          <p:spPr>
            <a:xfrm>
              <a:off x="13673700" y="6735083"/>
              <a:ext cx="71050" cy="598853"/>
            </a:xfrm>
            <a:custGeom>
              <a:avLst/>
              <a:gdLst>
                <a:gd name="connsiteX0" fmla="*/ 0 w 71050"/>
                <a:gd name="connsiteY0" fmla="*/ 0 h 598852"/>
                <a:gd name="connsiteX1" fmla="*/ 71625 w 71050"/>
                <a:gd name="connsiteY1" fmla="*/ 0 h 598852"/>
                <a:gd name="connsiteX2" fmla="*/ 71625 w 71050"/>
                <a:gd name="connsiteY2" fmla="*/ 600578 h 598852"/>
                <a:gd name="connsiteX3" fmla="*/ 0 w 71050"/>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71050" h="598852">
                  <a:moveTo>
                    <a:pt x="0" y="0"/>
                  </a:moveTo>
                  <a:lnTo>
                    <a:pt x="71625" y="0"/>
                  </a:lnTo>
                  <a:lnTo>
                    <a:pt x="71625" y="600578"/>
                  </a:lnTo>
                  <a:lnTo>
                    <a:pt x="0" y="600578"/>
                  </a:lnTo>
                  <a:close/>
                </a:path>
              </a:pathLst>
            </a:custGeom>
            <a:solidFill>
              <a:srgbClr val="FCB736"/>
            </a:solidFill>
            <a:ln w="3383"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D5305AE8-F156-48A4-8C6E-2595D55DB255}"/>
                </a:ext>
              </a:extLst>
            </p:cNvPr>
            <p:cNvSpPr/>
            <p:nvPr/>
          </p:nvSpPr>
          <p:spPr>
            <a:xfrm>
              <a:off x="13753547" y="6735083"/>
              <a:ext cx="6767" cy="598853"/>
            </a:xfrm>
            <a:custGeom>
              <a:avLst/>
              <a:gdLst>
                <a:gd name="connsiteX0" fmla="*/ 0 w 6766"/>
                <a:gd name="connsiteY0" fmla="*/ 0 h 598852"/>
                <a:gd name="connsiteX1" fmla="*/ 7985 w 6766"/>
                <a:gd name="connsiteY1" fmla="*/ 0 h 598852"/>
                <a:gd name="connsiteX2" fmla="*/ 7985 w 6766"/>
                <a:gd name="connsiteY2" fmla="*/ 600578 h 598852"/>
                <a:gd name="connsiteX3" fmla="*/ 0 w 6766"/>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6766" h="598852">
                  <a:moveTo>
                    <a:pt x="0" y="0"/>
                  </a:moveTo>
                  <a:lnTo>
                    <a:pt x="7985" y="0"/>
                  </a:lnTo>
                  <a:lnTo>
                    <a:pt x="7985" y="600578"/>
                  </a:lnTo>
                  <a:lnTo>
                    <a:pt x="0" y="600578"/>
                  </a:lnTo>
                  <a:close/>
                </a:path>
              </a:pathLst>
            </a:custGeom>
            <a:solidFill>
              <a:srgbClr val="F9BD5F"/>
            </a:solidFill>
            <a:ln w="3383"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EC03F91F-30AB-4E6E-8F86-611A061628F5}"/>
                </a:ext>
              </a:extLst>
            </p:cNvPr>
            <p:cNvSpPr/>
            <p:nvPr/>
          </p:nvSpPr>
          <p:spPr>
            <a:xfrm>
              <a:off x="13652622" y="6735083"/>
              <a:ext cx="13533" cy="598853"/>
            </a:xfrm>
            <a:custGeom>
              <a:avLst/>
              <a:gdLst>
                <a:gd name="connsiteX0" fmla="*/ 0 w 13533"/>
                <a:gd name="connsiteY0" fmla="*/ 0 h 598852"/>
                <a:gd name="connsiteX1" fmla="*/ 14616 w 13533"/>
                <a:gd name="connsiteY1" fmla="*/ 0 h 598852"/>
                <a:gd name="connsiteX2" fmla="*/ 14616 w 13533"/>
                <a:gd name="connsiteY2" fmla="*/ 600578 h 598852"/>
                <a:gd name="connsiteX3" fmla="*/ 0 w 13533"/>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13533" h="598852">
                  <a:moveTo>
                    <a:pt x="0" y="0"/>
                  </a:moveTo>
                  <a:lnTo>
                    <a:pt x="14616" y="0"/>
                  </a:lnTo>
                  <a:lnTo>
                    <a:pt x="14616" y="600578"/>
                  </a:lnTo>
                  <a:lnTo>
                    <a:pt x="0" y="600578"/>
                  </a:lnTo>
                  <a:close/>
                </a:path>
              </a:pathLst>
            </a:custGeom>
            <a:solidFill>
              <a:srgbClr val="EFA42B"/>
            </a:solidFill>
            <a:ln w="3383"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DBDF4020-5CAD-4A44-8462-314C76824C63}"/>
                </a:ext>
              </a:extLst>
            </p:cNvPr>
            <p:cNvSpPr/>
            <p:nvPr/>
          </p:nvSpPr>
          <p:spPr>
            <a:xfrm>
              <a:off x="14071142" y="6735083"/>
              <a:ext cx="71050" cy="598853"/>
            </a:xfrm>
            <a:custGeom>
              <a:avLst/>
              <a:gdLst>
                <a:gd name="connsiteX0" fmla="*/ 0 w 71050"/>
                <a:gd name="connsiteY0" fmla="*/ 0 h 598852"/>
                <a:gd name="connsiteX1" fmla="*/ 71625 w 71050"/>
                <a:gd name="connsiteY1" fmla="*/ 0 h 598852"/>
                <a:gd name="connsiteX2" fmla="*/ 71625 w 71050"/>
                <a:gd name="connsiteY2" fmla="*/ 600578 h 598852"/>
                <a:gd name="connsiteX3" fmla="*/ 0 w 71050"/>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71050" h="598852">
                  <a:moveTo>
                    <a:pt x="0" y="0"/>
                  </a:moveTo>
                  <a:lnTo>
                    <a:pt x="71625" y="0"/>
                  </a:lnTo>
                  <a:lnTo>
                    <a:pt x="71625" y="600578"/>
                  </a:lnTo>
                  <a:lnTo>
                    <a:pt x="0" y="600578"/>
                  </a:lnTo>
                  <a:close/>
                </a:path>
              </a:pathLst>
            </a:custGeom>
            <a:solidFill>
              <a:srgbClr val="F9BD5F"/>
            </a:solidFill>
            <a:ln w="3383"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4150EF04-4175-4018-9021-75FFBB047097}"/>
                </a:ext>
              </a:extLst>
            </p:cNvPr>
            <p:cNvSpPr/>
            <p:nvPr/>
          </p:nvSpPr>
          <p:spPr>
            <a:xfrm>
              <a:off x="14150989" y="6735083"/>
              <a:ext cx="6767" cy="598853"/>
            </a:xfrm>
            <a:custGeom>
              <a:avLst/>
              <a:gdLst>
                <a:gd name="connsiteX0" fmla="*/ 0 w 6766"/>
                <a:gd name="connsiteY0" fmla="*/ 0 h 598852"/>
                <a:gd name="connsiteX1" fmla="*/ 7984 w 6766"/>
                <a:gd name="connsiteY1" fmla="*/ 0 h 598852"/>
                <a:gd name="connsiteX2" fmla="*/ 7984 w 6766"/>
                <a:gd name="connsiteY2" fmla="*/ 600578 h 598852"/>
                <a:gd name="connsiteX3" fmla="*/ 0 w 6766"/>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6766" h="598852">
                  <a:moveTo>
                    <a:pt x="0" y="0"/>
                  </a:moveTo>
                  <a:lnTo>
                    <a:pt x="7984" y="0"/>
                  </a:lnTo>
                  <a:lnTo>
                    <a:pt x="7984" y="600578"/>
                  </a:lnTo>
                  <a:lnTo>
                    <a:pt x="0" y="600578"/>
                  </a:lnTo>
                  <a:close/>
                </a:path>
              </a:pathLst>
            </a:custGeom>
            <a:solidFill>
              <a:srgbClr val="EFA42B"/>
            </a:solidFill>
            <a:ln w="3383"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B182E76E-9F6C-47B6-92C8-B875856CDCD9}"/>
                </a:ext>
              </a:extLst>
            </p:cNvPr>
            <p:cNvSpPr/>
            <p:nvPr/>
          </p:nvSpPr>
          <p:spPr>
            <a:xfrm>
              <a:off x="14050064" y="6735083"/>
              <a:ext cx="13533" cy="598853"/>
            </a:xfrm>
            <a:custGeom>
              <a:avLst/>
              <a:gdLst>
                <a:gd name="connsiteX0" fmla="*/ 0 w 13533"/>
                <a:gd name="connsiteY0" fmla="*/ 0 h 598852"/>
                <a:gd name="connsiteX1" fmla="*/ 14615 w 13533"/>
                <a:gd name="connsiteY1" fmla="*/ 0 h 598852"/>
                <a:gd name="connsiteX2" fmla="*/ 14615 w 13533"/>
                <a:gd name="connsiteY2" fmla="*/ 600578 h 598852"/>
                <a:gd name="connsiteX3" fmla="*/ 0 w 13533"/>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13533" h="598852">
                  <a:moveTo>
                    <a:pt x="0" y="0"/>
                  </a:moveTo>
                  <a:lnTo>
                    <a:pt x="14615" y="0"/>
                  </a:lnTo>
                  <a:lnTo>
                    <a:pt x="14615" y="600578"/>
                  </a:lnTo>
                  <a:lnTo>
                    <a:pt x="0" y="600578"/>
                  </a:lnTo>
                  <a:close/>
                </a:path>
              </a:pathLst>
            </a:custGeom>
            <a:solidFill>
              <a:srgbClr val="EFA42B"/>
            </a:solidFill>
            <a:ln w="3383"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A206FC5B-D31B-43BD-B2E3-6490292E2369}"/>
                </a:ext>
              </a:extLst>
            </p:cNvPr>
            <p:cNvSpPr/>
            <p:nvPr/>
          </p:nvSpPr>
          <p:spPr>
            <a:xfrm>
              <a:off x="13840668" y="6653477"/>
              <a:ext cx="131951" cy="680053"/>
            </a:xfrm>
            <a:custGeom>
              <a:avLst/>
              <a:gdLst>
                <a:gd name="connsiteX0" fmla="*/ 0 w 131950"/>
                <a:gd name="connsiteY0" fmla="*/ 0 h 680052"/>
                <a:gd name="connsiteX1" fmla="*/ 132323 w 131950"/>
                <a:gd name="connsiteY1" fmla="*/ 0 h 680052"/>
                <a:gd name="connsiteX2" fmla="*/ 132323 w 131950"/>
                <a:gd name="connsiteY2" fmla="*/ 682218 h 680052"/>
                <a:gd name="connsiteX3" fmla="*/ 0 w 131950"/>
                <a:gd name="connsiteY3" fmla="*/ 682218 h 680052"/>
              </a:gdLst>
              <a:ahLst/>
              <a:cxnLst>
                <a:cxn ang="0">
                  <a:pos x="connsiteX0" y="connsiteY0"/>
                </a:cxn>
                <a:cxn ang="0">
                  <a:pos x="connsiteX1" y="connsiteY1"/>
                </a:cxn>
                <a:cxn ang="0">
                  <a:pos x="connsiteX2" y="connsiteY2"/>
                </a:cxn>
                <a:cxn ang="0">
                  <a:pos x="connsiteX3" y="connsiteY3"/>
                </a:cxn>
              </a:cxnLst>
              <a:rect l="l" t="t" r="r" b="b"/>
              <a:pathLst>
                <a:path w="131950" h="680052">
                  <a:moveTo>
                    <a:pt x="0" y="0"/>
                  </a:moveTo>
                  <a:lnTo>
                    <a:pt x="132323" y="0"/>
                  </a:lnTo>
                  <a:lnTo>
                    <a:pt x="132323" y="682218"/>
                  </a:lnTo>
                  <a:lnTo>
                    <a:pt x="0" y="682218"/>
                  </a:lnTo>
                  <a:close/>
                </a:path>
              </a:pathLst>
            </a:custGeom>
            <a:solidFill>
              <a:srgbClr val="FF9750"/>
            </a:solidFill>
            <a:ln w="3383"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57ED68AE-F837-4D39-976D-5B8DE19614ED}"/>
                </a:ext>
              </a:extLst>
            </p:cNvPr>
            <p:cNvSpPr/>
            <p:nvPr/>
          </p:nvSpPr>
          <p:spPr>
            <a:xfrm>
              <a:off x="13988148" y="6653477"/>
              <a:ext cx="13533" cy="680053"/>
            </a:xfrm>
            <a:custGeom>
              <a:avLst/>
              <a:gdLst>
                <a:gd name="connsiteX0" fmla="*/ 1 w 13533"/>
                <a:gd name="connsiteY0" fmla="*/ 0 h 680052"/>
                <a:gd name="connsiteX1" fmla="*/ 14751 w 13533"/>
                <a:gd name="connsiteY1" fmla="*/ 0 h 680052"/>
                <a:gd name="connsiteX2" fmla="*/ 14751 w 13533"/>
                <a:gd name="connsiteY2" fmla="*/ 682218 h 680052"/>
                <a:gd name="connsiteX3" fmla="*/ 1 w 13533"/>
                <a:gd name="connsiteY3" fmla="*/ 682218 h 680052"/>
              </a:gdLst>
              <a:ahLst/>
              <a:cxnLst>
                <a:cxn ang="0">
                  <a:pos x="connsiteX0" y="connsiteY0"/>
                </a:cxn>
                <a:cxn ang="0">
                  <a:pos x="connsiteX1" y="connsiteY1"/>
                </a:cxn>
                <a:cxn ang="0">
                  <a:pos x="connsiteX2" y="connsiteY2"/>
                </a:cxn>
                <a:cxn ang="0">
                  <a:pos x="connsiteX3" y="connsiteY3"/>
                </a:cxn>
              </a:cxnLst>
              <a:rect l="l" t="t" r="r" b="b"/>
              <a:pathLst>
                <a:path w="13533" h="680052">
                  <a:moveTo>
                    <a:pt x="1" y="0"/>
                  </a:moveTo>
                  <a:lnTo>
                    <a:pt x="14751" y="0"/>
                  </a:lnTo>
                  <a:lnTo>
                    <a:pt x="14751" y="682218"/>
                  </a:lnTo>
                  <a:lnTo>
                    <a:pt x="1" y="682218"/>
                  </a:lnTo>
                  <a:close/>
                </a:path>
              </a:pathLst>
            </a:custGeom>
            <a:solidFill>
              <a:srgbClr val="FF791F"/>
            </a:solidFill>
            <a:ln w="3383"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E6836BE5-F8E6-4655-81BB-87BBC9523320}"/>
                </a:ext>
              </a:extLst>
            </p:cNvPr>
            <p:cNvSpPr/>
            <p:nvPr/>
          </p:nvSpPr>
          <p:spPr>
            <a:xfrm>
              <a:off x="13801760" y="6653477"/>
              <a:ext cx="23683" cy="680053"/>
            </a:xfrm>
            <a:custGeom>
              <a:avLst/>
              <a:gdLst>
                <a:gd name="connsiteX0" fmla="*/ 0 w 23683"/>
                <a:gd name="connsiteY0" fmla="*/ 0 h 680052"/>
                <a:gd name="connsiteX1" fmla="*/ 26999 w 23683"/>
                <a:gd name="connsiteY1" fmla="*/ 0 h 680052"/>
                <a:gd name="connsiteX2" fmla="*/ 26999 w 23683"/>
                <a:gd name="connsiteY2" fmla="*/ 682218 h 680052"/>
                <a:gd name="connsiteX3" fmla="*/ 0 w 23683"/>
                <a:gd name="connsiteY3" fmla="*/ 682218 h 680052"/>
              </a:gdLst>
              <a:ahLst/>
              <a:cxnLst>
                <a:cxn ang="0">
                  <a:pos x="connsiteX0" y="connsiteY0"/>
                </a:cxn>
                <a:cxn ang="0">
                  <a:pos x="connsiteX1" y="connsiteY1"/>
                </a:cxn>
                <a:cxn ang="0">
                  <a:pos x="connsiteX2" y="connsiteY2"/>
                </a:cxn>
                <a:cxn ang="0">
                  <a:pos x="connsiteX3" y="connsiteY3"/>
                </a:cxn>
              </a:cxnLst>
              <a:rect l="l" t="t" r="r" b="b"/>
              <a:pathLst>
                <a:path w="23683" h="680052">
                  <a:moveTo>
                    <a:pt x="0" y="0"/>
                  </a:moveTo>
                  <a:lnTo>
                    <a:pt x="26999" y="0"/>
                  </a:lnTo>
                  <a:lnTo>
                    <a:pt x="26999" y="682218"/>
                  </a:lnTo>
                  <a:lnTo>
                    <a:pt x="0" y="682218"/>
                  </a:lnTo>
                  <a:close/>
                </a:path>
              </a:pathLst>
            </a:custGeom>
            <a:solidFill>
              <a:srgbClr val="EF6B11"/>
            </a:solidFill>
            <a:ln w="3383"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2E50F3B1-0AC9-4E92-980A-973FB7D6931B}"/>
                </a:ext>
              </a:extLst>
            </p:cNvPr>
            <p:cNvSpPr/>
            <p:nvPr/>
          </p:nvSpPr>
          <p:spPr>
            <a:xfrm>
              <a:off x="13949951" y="5466158"/>
              <a:ext cx="118417" cy="1184172"/>
            </a:xfrm>
            <a:custGeom>
              <a:avLst/>
              <a:gdLst>
                <a:gd name="connsiteX0" fmla="*/ 120041 w 118417"/>
                <a:gd name="connsiteY0" fmla="*/ 226684 h 1184171"/>
                <a:gd name="connsiteX1" fmla="*/ 120041 w 118417"/>
                <a:gd name="connsiteY1" fmla="*/ 1187318 h 1184171"/>
                <a:gd name="connsiteX2" fmla="*/ 83738 w 118417"/>
                <a:gd name="connsiteY2" fmla="*/ 1187318 h 1184171"/>
                <a:gd name="connsiteX3" fmla="*/ 83738 w 118417"/>
                <a:gd name="connsiteY3" fmla="*/ 206418 h 1184171"/>
                <a:gd name="connsiteX4" fmla="*/ 55858 w 118417"/>
                <a:gd name="connsiteY4" fmla="*/ 83400 h 1184171"/>
                <a:gd name="connsiteX5" fmla="*/ 0 w 118417"/>
                <a:gd name="connsiteY5" fmla="*/ 0 h 1184171"/>
                <a:gd name="connsiteX6" fmla="*/ 20571 w 118417"/>
                <a:gd name="connsiteY6" fmla="*/ 14075 h 1184171"/>
                <a:gd name="connsiteX7" fmla="*/ 94395 w 118417"/>
                <a:gd name="connsiteY7" fmla="*/ 113478 h 1184171"/>
                <a:gd name="connsiteX8" fmla="*/ 120041 w 118417"/>
                <a:gd name="connsiteY8" fmla="*/ 226684 h 118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417" h="1184171">
                  <a:moveTo>
                    <a:pt x="120041" y="226684"/>
                  </a:moveTo>
                  <a:lnTo>
                    <a:pt x="120041" y="1187318"/>
                  </a:lnTo>
                  <a:lnTo>
                    <a:pt x="83738" y="1187318"/>
                  </a:lnTo>
                  <a:lnTo>
                    <a:pt x="83738" y="206418"/>
                  </a:lnTo>
                  <a:cubicBezTo>
                    <a:pt x="83738" y="164126"/>
                    <a:pt x="74163" y="122511"/>
                    <a:pt x="55858" y="83400"/>
                  </a:cubicBezTo>
                  <a:cubicBezTo>
                    <a:pt x="42054" y="53931"/>
                    <a:pt x="23345" y="25883"/>
                    <a:pt x="0" y="0"/>
                  </a:cubicBezTo>
                  <a:cubicBezTo>
                    <a:pt x="7409" y="3620"/>
                    <a:pt x="14345" y="8323"/>
                    <a:pt x="20571" y="14075"/>
                  </a:cubicBezTo>
                  <a:cubicBezTo>
                    <a:pt x="52678" y="43781"/>
                    <a:pt x="77546" y="77479"/>
                    <a:pt x="94395" y="113478"/>
                  </a:cubicBezTo>
                  <a:cubicBezTo>
                    <a:pt x="111244" y="149476"/>
                    <a:pt x="120041" y="187776"/>
                    <a:pt x="120041" y="226684"/>
                  </a:cubicBezTo>
                  <a:close/>
                </a:path>
              </a:pathLst>
            </a:custGeom>
            <a:solidFill>
              <a:srgbClr val="EA1149"/>
            </a:solidFill>
            <a:ln w="3383"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7E7A60C2-FDC0-4782-AE1B-A73207CB5747}"/>
                </a:ext>
              </a:extLst>
            </p:cNvPr>
            <p:cNvSpPr/>
            <p:nvPr/>
          </p:nvSpPr>
          <p:spPr>
            <a:xfrm>
              <a:off x="13748235" y="5456820"/>
              <a:ext cx="284201" cy="1194322"/>
            </a:xfrm>
            <a:custGeom>
              <a:avLst/>
              <a:gdLst>
                <a:gd name="connsiteX0" fmla="*/ 285454 w 284201"/>
                <a:gd name="connsiteY0" fmla="*/ 215756 h 1194321"/>
                <a:gd name="connsiteX1" fmla="*/ 285454 w 284201"/>
                <a:gd name="connsiteY1" fmla="*/ 1196623 h 1194321"/>
                <a:gd name="connsiteX2" fmla="*/ 0 w 284201"/>
                <a:gd name="connsiteY2" fmla="*/ 1196623 h 1194321"/>
                <a:gd name="connsiteX3" fmla="*/ 0 w 284201"/>
                <a:gd name="connsiteY3" fmla="*/ 236022 h 1194321"/>
                <a:gd name="connsiteX4" fmla="*/ 99436 w 284201"/>
                <a:gd name="connsiteY4" fmla="*/ 23447 h 1194321"/>
                <a:gd name="connsiteX5" fmla="*/ 160878 w 284201"/>
                <a:gd name="connsiteY5" fmla="*/ 0 h 1194321"/>
                <a:gd name="connsiteX6" fmla="*/ 201716 w 284201"/>
                <a:gd name="connsiteY6" fmla="*/ 9372 h 1194321"/>
                <a:gd name="connsiteX7" fmla="*/ 257574 w 284201"/>
                <a:gd name="connsiteY7" fmla="*/ 92771 h 1194321"/>
                <a:gd name="connsiteX8" fmla="*/ 285454 w 284201"/>
                <a:gd name="connsiteY8" fmla="*/ 215756 h 119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4201" h="1194321">
                  <a:moveTo>
                    <a:pt x="285454" y="215756"/>
                  </a:moveTo>
                  <a:lnTo>
                    <a:pt x="285454" y="1196623"/>
                  </a:lnTo>
                  <a:lnTo>
                    <a:pt x="0" y="1196623"/>
                  </a:lnTo>
                  <a:lnTo>
                    <a:pt x="0" y="236022"/>
                  </a:lnTo>
                  <a:cubicBezTo>
                    <a:pt x="0" y="158205"/>
                    <a:pt x="35220" y="82892"/>
                    <a:pt x="99436" y="23447"/>
                  </a:cubicBezTo>
                  <a:cubicBezTo>
                    <a:pt x="116319" y="7782"/>
                    <a:pt x="138617" y="0"/>
                    <a:pt x="160878" y="0"/>
                  </a:cubicBezTo>
                  <a:cubicBezTo>
                    <a:pt x="174953" y="0"/>
                    <a:pt x="189028" y="3113"/>
                    <a:pt x="201716" y="9372"/>
                  </a:cubicBezTo>
                  <a:cubicBezTo>
                    <a:pt x="225026" y="35221"/>
                    <a:pt x="243770" y="63302"/>
                    <a:pt x="257574" y="92771"/>
                  </a:cubicBezTo>
                  <a:cubicBezTo>
                    <a:pt x="275878" y="131849"/>
                    <a:pt x="285454" y="173464"/>
                    <a:pt x="285454" y="215756"/>
                  </a:cubicBezTo>
                  <a:close/>
                </a:path>
              </a:pathLst>
            </a:custGeom>
            <a:solidFill>
              <a:srgbClr val="FF2D5E"/>
            </a:solidFill>
            <a:ln w="3383"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BDF56418-8BB6-4B44-B81A-C7DBC4A6A5AA}"/>
                </a:ext>
              </a:extLst>
            </p:cNvPr>
            <p:cNvSpPr/>
            <p:nvPr/>
          </p:nvSpPr>
          <p:spPr>
            <a:xfrm>
              <a:off x="13787854" y="5456786"/>
              <a:ext cx="118417" cy="1194322"/>
            </a:xfrm>
            <a:custGeom>
              <a:avLst/>
              <a:gdLst>
                <a:gd name="connsiteX0" fmla="*/ 0 w 118417"/>
                <a:gd name="connsiteY0" fmla="*/ 226650 h 1194321"/>
                <a:gd name="connsiteX1" fmla="*/ 0 w 118417"/>
                <a:gd name="connsiteY1" fmla="*/ 1196657 h 1194321"/>
                <a:gd name="connsiteX2" fmla="*/ 36303 w 118417"/>
                <a:gd name="connsiteY2" fmla="*/ 1196657 h 1194321"/>
                <a:gd name="connsiteX3" fmla="*/ 36303 w 118417"/>
                <a:gd name="connsiteY3" fmla="*/ 206418 h 1194321"/>
                <a:gd name="connsiteX4" fmla="*/ 64182 w 118417"/>
                <a:gd name="connsiteY4" fmla="*/ 83400 h 1194321"/>
                <a:gd name="connsiteX5" fmla="*/ 120041 w 118417"/>
                <a:gd name="connsiteY5" fmla="*/ 0 h 1194321"/>
                <a:gd name="connsiteX6" fmla="*/ 99470 w 118417"/>
                <a:gd name="connsiteY6" fmla="*/ 14075 h 1194321"/>
                <a:gd name="connsiteX7" fmla="*/ 25646 w 118417"/>
                <a:gd name="connsiteY7" fmla="*/ 113478 h 1194321"/>
                <a:gd name="connsiteX8" fmla="*/ 0 w 118417"/>
                <a:gd name="connsiteY8" fmla="*/ 226650 h 119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417" h="1194321">
                  <a:moveTo>
                    <a:pt x="0" y="226650"/>
                  </a:moveTo>
                  <a:lnTo>
                    <a:pt x="0" y="1196657"/>
                  </a:lnTo>
                  <a:lnTo>
                    <a:pt x="36303" y="1196657"/>
                  </a:lnTo>
                  <a:lnTo>
                    <a:pt x="36303" y="206418"/>
                  </a:lnTo>
                  <a:cubicBezTo>
                    <a:pt x="36303" y="164126"/>
                    <a:pt x="45878" y="122511"/>
                    <a:pt x="64182" y="83400"/>
                  </a:cubicBezTo>
                  <a:cubicBezTo>
                    <a:pt x="77986" y="53931"/>
                    <a:pt x="96696" y="25883"/>
                    <a:pt x="120041" y="0"/>
                  </a:cubicBezTo>
                  <a:cubicBezTo>
                    <a:pt x="112632" y="3620"/>
                    <a:pt x="105697" y="8323"/>
                    <a:pt x="99470" y="14075"/>
                  </a:cubicBezTo>
                  <a:cubicBezTo>
                    <a:pt x="67363" y="43781"/>
                    <a:pt x="42495" y="77479"/>
                    <a:pt x="25646" y="113478"/>
                  </a:cubicBezTo>
                  <a:cubicBezTo>
                    <a:pt x="8797" y="149476"/>
                    <a:pt x="0" y="187776"/>
                    <a:pt x="0" y="226650"/>
                  </a:cubicBezTo>
                  <a:close/>
                </a:path>
              </a:pathLst>
            </a:custGeom>
            <a:solidFill>
              <a:srgbClr val="FC4475"/>
            </a:solidFill>
            <a:ln w="3383"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F08BFE25-911B-4D7B-A4DE-A0FCF7EDBCB2}"/>
                </a:ext>
              </a:extLst>
            </p:cNvPr>
            <p:cNvSpPr/>
            <p:nvPr/>
          </p:nvSpPr>
          <p:spPr>
            <a:xfrm>
              <a:off x="13638817" y="5993182"/>
              <a:ext cx="138717" cy="730803"/>
            </a:xfrm>
            <a:custGeom>
              <a:avLst/>
              <a:gdLst>
                <a:gd name="connsiteX0" fmla="*/ 141797 w 138717"/>
                <a:gd name="connsiteY0" fmla="*/ 104072 h 730803"/>
                <a:gd name="connsiteX1" fmla="*/ 141797 w 138717"/>
                <a:gd name="connsiteY1" fmla="*/ 729315 h 730803"/>
                <a:gd name="connsiteX2" fmla="*/ 137567 w 138717"/>
                <a:gd name="connsiteY2" fmla="*/ 733544 h 730803"/>
                <a:gd name="connsiteX3" fmla="*/ 4229 w 138717"/>
                <a:gd name="connsiteY3" fmla="*/ 733544 h 730803"/>
                <a:gd name="connsiteX4" fmla="*/ 0 w 138717"/>
                <a:gd name="connsiteY4" fmla="*/ 729315 h 730803"/>
                <a:gd name="connsiteX5" fmla="*/ 0 w 138717"/>
                <a:gd name="connsiteY5" fmla="*/ 104072 h 730803"/>
                <a:gd name="connsiteX6" fmla="*/ 10827 w 138717"/>
                <a:gd name="connsiteY6" fmla="*/ 55250 h 730803"/>
                <a:gd name="connsiteX7" fmla="*/ 43849 w 138717"/>
                <a:gd name="connsiteY7" fmla="*/ 10353 h 730803"/>
                <a:gd name="connsiteX8" fmla="*/ 70949 w 138717"/>
                <a:gd name="connsiteY8" fmla="*/ 0 h 730803"/>
                <a:gd name="connsiteX9" fmla="*/ 88948 w 138717"/>
                <a:gd name="connsiteY9" fmla="*/ 4128 h 730803"/>
                <a:gd name="connsiteX10" fmla="*/ 98016 w 138717"/>
                <a:gd name="connsiteY10" fmla="*/ 10353 h 730803"/>
                <a:gd name="connsiteX11" fmla="*/ 130564 w 138717"/>
                <a:gd name="connsiteY11" fmla="*/ 54167 h 730803"/>
                <a:gd name="connsiteX12" fmla="*/ 131071 w 138717"/>
                <a:gd name="connsiteY12" fmla="*/ 55250 h 730803"/>
                <a:gd name="connsiteX13" fmla="*/ 141797 w 138717"/>
                <a:gd name="connsiteY13" fmla="*/ 104072 h 73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717" h="730803">
                  <a:moveTo>
                    <a:pt x="141797" y="104072"/>
                  </a:moveTo>
                  <a:lnTo>
                    <a:pt x="141797" y="729315"/>
                  </a:lnTo>
                  <a:cubicBezTo>
                    <a:pt x="141797" y="731649"/>
                    <a:pt x="139902" y="733544"/>
                    <a:pt x="137567" y="733544"/>
                  </a:cubicBezTo>
                  <a:lnTo>
                    <a:pt x="4229" y="733544"/>
                  </a:lnTo>
                  <a:cubicBezTo>
                    <a:pt x="1895" y="733544"/>
                    <a:pt x="0" y="731649"/>
                    <a:pt x="0" y="729315"/>
                  </a:cubicBezTo>
                  <a:lnTo>
                    <a:pt x="0" y="104072"/>
                  </a:lnTo>
                  <a:cubicBezTo>
                    <a:pt x="0" y="87290"/>
                    <a:pt x="3722" y="70813"/>
                    <a:pt x="10827" y="55250"/>
                  </a:cubicBezTo>
                  <a:cubicBezTo>
                    <a:pt x="18237" y="38976"/>
                    <a:pt x="29368" y="23751"/>
                    <a:pt x="43849" y="10353"/>
                  </a:cubicBezTo>
                  <a:cubicBezTo>
                    <a:pt x="51292" y="3451"/>
                    <a:pt x="61103" y="0"/>
                    <a:pt x="70949" y="0"/>
                  </a:cubicBezTo>
                  <a:cubicBezTo>
                    <a:pt x="77174" y="0"/>
                    <a:pt x="83366" y="1387"/>
                    <a:pt x="88948" y="4128"/>
                  </a:cubicBezTo>
                  <a:cubicBezTo>
                    <a:pt x="92196" y="5718"/>
                    <a:pt x="95276" y="7816"/>
                    <a:pt x="98016" y="10353"/>
                  </a:cubicBezTo>
                  <a:cubicBezTo>
                    <a:pt x="112158" y="23447"/>
                    <a:pt x="123121" y="38299"/>
                    <a:pt x="130564" y="54167"/>
                  </a:cubicBezTo>
                  <a:cubicBezTo>
                    <a:pt x="130733" y="54540"/>
                    <a:pt x="130902" y="54878"/>
                    <a:pt x="131071" y="55250"/>
                  </a:cubicBezTo>
                  <a:cubicBezTo>
                    <a:pt x="138075" y="70813"/>
                    <a:pt x="141797" y="87290"/>
                    <a:pt x="141797" y="104072"/>
                  </a:cubicBezTo>
                  <a:close/>
                </a:path>
              </a:pathLst>
            </a:custGeom>
            <a:solidFill>
              <a:srgbClr val="DCE3FF"/>
            </a:solidFill>
            <a:ln w="3383"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4B2D1E87-8D08-4279-BBE9-AC2EF8B5A76A}"/>
                </a:ext>
              </a:extLst>
            </p:cNvPr>
            <p:cNvSpPr/>
            <p:nvPr/>
          </p:nvSpPr>
          <p:spPr>
            <a:xfrm>
              <a:off x="13649577" y="5993182"/>
              <a:ext cx="118417" cy="54134"/>
            </a:xfrm>
            <a:custGeom>
              <a:avLst/>
              <a:gdLst>
                <a:gd name="connsiteX0" fmla="*/ 120210 w 118417"/>
                <a:gd name="connsiteY0" fmla="*/ 55250 h 54133"/>
                <a:gd name="connsiteX1" fmla="*/ 0 w 118417"/>
                <a:gd name="connsiteY1" fmla="*/ 55250 h 54133"/>
                <a:gd name="connsiteX2" fmla="*/ 33022 w 118417"/>
                <a:gd name="connsiteY2" fmla="*/ 10353 h 54133"/>
                <a:gd name="connsiteX3" fmla="*/ 60122 w 118417"/>
                <a:gd name="connsiteY3" fmla="*/ 0 h 54133"/>
                <a:gd name="connsiteX4" fmla="*/ 78121 w 118417"/>
                <a:gd name="connsiteY4" fmla="*/ 4128 h 54133"/>
                <a:gd name="connsiteX5" fmla="*/ 87189 w 118417"/>
                <a:gd name="connsiteY5" fmla="*/ 10353 h 54133"/>
                <a:gd name="connsiteX6" fmla="*/ 120210 w 118417"/>
                <a:gd name="connsiteY6" fmla="*/ 55250 h 5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17" h="54133">
                  <a:moveTo>
                    <a:pt x="120210" y="55250"/>
                  </a:moveTo>
                  <a:lnTo>
                    <a:pt x="0" y="55250"/>
                  </a:lnTo>
                  <a:cubicBezTo>
                    <a:pt x="7409" y="38976"/>
                    <a:pt x="18541" y="23751"/>
                    <a:pt x="33022" y="10353"/>
                  </a:cubicBezTo>
                  <a:cubicBezTo>
                    <a:pt x="40465" y="3451"/>
                    <a:pt x="50276" y="0"/>
                    <a:pt x="60122" y="0"/>
                  </a:cubicBezTo>
                  <a:cubicBezTo>
                    <a:pt x="66347" y="0"/>
                    <a:pt x="72539" y="1387"/>
                    <a:pt x="78121" y="4128"/>
                  </a:cubicBezTo>
                  <a:cubicBezTo>
                    <a:pt x="81369" y="5718"/>
                    <a:pt x="84448" y="7816"/>
                    <a:pt x="87189" y="10353"/>
                  </a:cubicBezTo>
                  <a:cubicBezTo>
                    <a:pt x="101669" y="23751"/>
                    <a:pt x="112800" y="38976"/>
                    <a:pt x="120210" y="55250"/>
                  </a:cubicBezTo>
                  <a:close/>
                </a:path>
              </a:pathLst>
            </a:custGeom>
            <a:solidFill>
              <a:srgbClr val="FCB736"/>
            </a:solidFill>
            <a:ln w="3383"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FC3A12A3-C916-4310-96C7-EE7C019910F4}"/>
                </a:ext>
              </a:extLst>
            </p:cNvPr>
            <p:cNvSpPr/>
            <p:nvPr/>
          </p:nvSpPr>
          <p:spPr>
            <a:xfrm>
              <a:off x="13604543" y="6696919"/>
              <a:ext cx="209768" cy="60900"/>
            </a:xfrm>
            <a:custGeom>
              <a:avLst/>
              <a:gdLst>
                <a:gd name="connsiteX0" fmla="*/ 199552 w 209767"/>
                <a:gd name="connsiteY0" fmla="*/ 63167 h 60900"/>
                <a:gd name="connsiteX1" fmla="*/ 10761 w 209767"/>
                <a:gd name="connsiteY1" fmla="*/ 63167 h 60900"/>
                <a:gd name="connsiteX2" fmla="*/ 915 w 209767"/>
                <a:gd name="connsiteY2" fmla="*/ 48111 h 60900"/>
                <a:gd name="connsiteX3" fmla="*/ 10693 w 209767"/>
                <a:gd name="connsiteY3" fmla="*/ 25747 h 60900"/>
                <a:gd name="connsiteX4" fmla="*/ 16715 w 209767"/>
                <a:gd name="connsiteY4" fmla="*/ 11943 h 60900"/>
                <a:gd name="connsiteX5" fmla="*/ 34952 w 209767"/>
                <a:gd name="connsiteY5" fmla="*/ 0 h 60900"/>
                <a:gd name="connsiteX6" fmla="*/ 175395 w 209767"/>
                <a:gd name="connsiteY6" fmla="*/ 0 h 60900"/>
                <a:gd name="connsiteX7" fmla="*/ 193631 w 209767"/>
                <a:gd name="connsiteY7" fmla="*/ 11943 h 60900"/>
                <a:gd name="connsiteX8" fmla="*/ 199653 w 209767"/>
                <a:gd name="connsiteY8" fmla="*/ 25747 h 60900"/>
                <a:gd name="connsiteX9" fmla="*/ 209431 w 209767"/>
                <a:gd name="connsiteY9" fmla="*/ 48111 h 60900"/>
                <a:gd name="connsiteX10" fmla="*/ 199552 w 209767"/>
                <a:gd name="connsiteY10" fmla="*/ 63167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67" h="60900">
                  <a:moveTo>
                    <a:pt x="199552" y="63167"/>
                  </a:moveTo>
                  <a:lnTo>
                    <a:pt x="10761" y="63167"/>
                  </a:lnTo>
                  <a:cubicBezTo>
                    <a:pt x="3013" y="63167"/>
                    <a:pt x="-2198" y="55216"/>
                    <a:pt x="915" y="48111"/>
                  </a:cubicBezTo>
                  <a:lnTo>
                    <a:pt x="10693" y="25747"/>
                  </a:lnTo>
                  <a:lnTo>
                    <a:pt x="16715" y="11943"/>
                  </a:lnTo>
                  <a:cubicBezTo>
                    <a:pt x="19896" y="4703"/>
                    <a:pt x="27035" y="0"/>
                    <a:pt x="34952" y="0"/>
                  </a:cubicBezTo>
                  <a:lnTo>
                    <a:pt x="175395" y="0"/>
                  </a:lnTo>
                  <a:cubicBezTo>
                    <a:pt x="183311" y="0"/>
                    <a:pt x="190451" y="4703"/>
                    <a:pt x="193631" y="11943"/>
                  </a:cubicBezTo>
                  <a:lnTo>
                    <a:pt x="199653" y="25747"/>
                  </a:lnTo>
                  <a:lnTo>
                    <a:pt x="209431" y="48111"/>
                  </a:lnTo>
                  <a:cubicBezTo>
                    <a:pt x="212476" y="55216"/>
                    <a:pt x="207300" y="63167"/>
                    <a:pt x="199552" y="63167"/>
                  </a:cubicBezTo>
                  <a:close/>
                </a:path>
              </a:pathLst>
            </a:custGeom>
            <a:solidFill>
              <a:srgbClr val="EFA42B"/>
            </a:solidFill>
            <a:ln w="3383"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E5F633A2-659C-4645-8D6C-9C5ECF67E9C1}"/>
                </a:ext>
              </a:extLst>
            </p:cNvPr>
            <p:cNvSpPr/>
            <p:nvPr/>
          </p:nvSpPr>
          <p:spPr>
            <a:xfrm>
              <a:off x="13615202" y="6696919"/>
              <a:ext cx="186084" cy="23683"/>
            </a:xfrm>
            <a:custGeom>
              <a:avLst/>
              <a:gdLst>
                <a:gd name="connsiteX0" fmla="*/ 188960 w 186084"/>
                <a:gd name="connsiteY0" fmla="*/ 25747 h 23683"/>
                <a:gd name="connsiteX1" fmla="*/ 0 w 186084"/>
                <a:gd name="connsiteY1" fmla="*/ 25747 h 23683"/>
                <a:gd name="connsiteX2" fmla="*/ 6022 w 186084"/>
                <a:gd name="connsiteY2" fmla="*/ 11943 h 23683"/>
                <a:gd name="connsiteX3" fmla="*/ 24259 w 186084"/>
                <a:gd name="connsiteY3" fmla="*/ 0 h 23683"/>
                <a:gd name="connsiteX4" fmla="*/ 164702 w 186084"/>
                <a:gd name="connsiteY4" fmla="*/ 0 h 23683"/>
                <a:gd name="connsiteX5" fmla="*/ 182938 w 186084"/>
                <a:gd name="connsiteY5" fmla="*/ 11943 h 23683"/>
                <a:gd name="connsiteX6" fmla="*/ 188960 w 186084"/>
                <a:gd name="connsiteY6" fmla="*/ 25747 h 23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84" h="23683">
                  <a:moveTo>
                    <a:pt x="188960" y="25747"/>
                  </a:moveTo>
                  <a:lnTo>
                    <a:pt x="0" y="25747"/>
                  </a:lnTo>
                  <a:lnTo>
                    <a:pt x="6022" y="11943"/>
                  </a:lnTo>
                  <a:cubicBezTo>
                    <a:pt x="9203" y="4703"/>
                    <a:pt x="16342" y="0"/>
                    <a:pt x="24259" y="0"/>
                  </a:cubicBezTo>
                  <a:lnTo>
                    <a:pt x="164702" y="0"/>
                  </a:lnTo>
                  <a:cubicBezTo>
                    <a:pt x="172619" y="0"/>
                    <a:pt x="179758" y="4703"/>
                    <a:pt x="182938" y="11943"/>
                  </a:cubicBezTo>
                  <a:lnTo>
                    <a:pt x="188960" y="25747"/>
                  </a:lnTo>
                  <a:close/>
                </a:path>
              </a:pathLst>
            </a:custGeom>
            <a:solidFill>
              <a:srgbClr val="FCB736"/>
            </a:solidFill>
            <a:ln w="3383"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EEA7F905-9614-484A-B7DE-C472950D8A94}"/>
                </a:ext>
              </a:extLst>
            </p:cNvPr>
            <p:cNvSpPr/>
            <p:nvPr/>
          </p:nvSpPr>
          <p:spPr>
            <a:xfrm>
              <a:off x="13666967" y="6189180"/>
              <a:ext cx="20300" cy="345102"/>
            </a:xfrm>
            <a:custGeom>
              <a:avLst/>
              <a:gdLst>
                <a:gd name="connsiteX0" fmla="*/ 11842 w 20300"/>
                <a:gd name="connsiteY0" fmla="*/ 347165 h 345101"/>
                <a:gd name="connsiteX1" fmla="*/ 8560 w 20300"/>
                <a:gd name="connsiteY1" fmla="*/ 347165 h 345101"/>
                <a:gd name="connsiteX2" fmla="*/ 0 w 20300"/>
                <a:gd name="connsiteY2" fmla="*/ 338605 h 345101"/>
                <a:gd name="connsiteX3" fmla="*/ 0 w 20300"/>
                <a:gd name="connsiteY3" fmla="*/ 8560 h 345101"/>
                <a:gd name="connsiteX4" fmla="*/ 8560 w 20300"/>
                <a:gd name="connsiteY4" fmla="*/ 0 h 345101"/>
                <a:gd name="connsiteX5" fmla="*/ 11842 w 20300"/>
                <a:gd name="connsiteY5" fmla="*/ 0 h 345101"/>
                <a:gd name="connsiteX6" fmla="*/ 20402 w 20300"/>
                <a:gd name="connsiteY6" fmla="*/ 8560 h 345101"/>
                <a:gd name="connsiteX7" fmla="*/ 20402 w 20300"/>
                <a:gd name="connsiteY7" fmla="*/ 338605 h 345101"/>
                <a:gd name="connsiteX8" fmla="*/ 11842 w 20300"/>
                <a:gd name="connsiteY8" fmla="*/ 347165 h 345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00" h="345101">
                  <a:moveTo>
                    <a:pt x="11842" y="347165"/>
                  </a:moveTo>
                  <a:lnTo>
                    <a:pt x="8560" y="347165"/>
                  </a:lnTo>
                  <a:cubicBezTo>
                    <a:pt x="3824" y="347165"/>
                    <a:pt x="0" y="343342"/>
                    <a:pt x="0" y="338605"/>
                  </a:cubicBezTo>
                  <a:lnTo>
                    <a:pt x="0" y="8560"/>
                  </a:lnTo>
                  <a:cubicBezTo>
                    <a:pt x="0" y="3823"/>
                    <a:pt x="3824" y="0"/>
                    <a:pt x="8560" y="0"/>
                  </a:cubicBezTo>
                  <a:lnTo>
                    <a:pt x="11842" y="0"/>
                  </a:lnTo>
                  <a:cubicBezTo>
                    <a:pt x="16578" y="0"/>
                    <a:pt x="20402" y="3823"/>
                    <a:pt x="20402" y="8560"/>
                  </a:cubicBezTo>
                  <a:lnTo>
                    <a:pt x="20402" y="338605"/>
                  </a:lnTo>
                  <a:cubicBezTo>
                    <a:pt x="20402" y="343342"/>
                    <a:pt x="16578" y="347165"/>
                    <a:pt x="11842" y="347165"/>
                  </a:cubicBezTo>
                  <a:close/>
                </a:path>
              </a:pathLst>
            </a:custGeom>
            <a:solidFill>
              <a:srgbClr val="EDF0F9"/>
            </a:solidFill>
            <a:ln w="3383"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A272A0EB-6C6F-481B-9ADD-0DFCBD941DDF}"/>
                </a:ext>
              </a:extLst>
            </p:cNvPr>
            <p:cNvSpPr/>
            <p:nvPr/>
          </p:nvSpPr>
          <p:spPr>
            <a:xfrm>
              <a:off x="14037647" y="5993182"/>
              <a:ext cx="138717" cy="730803"/>
            </a:xfrm>
            <a:custGeom>
              <a:avLst/>
              <a:gdLst>
                <a:gd name="connsiteX0" fmla="*/ 141830 w 138717"/>
                <a:gd name="connsiteY0" fmla="*/ 104072 h 730803"/>
                <a:gd name="connsiteX1" fmla="*/ 141830 w 138717"/>
                <a:gd name="connsiteY1" fmla="*/ 729315 h 730803"/>
                <a:gd name="connsiteX2" fmla="*/ 137601 w 138717"/>
                <a:gd name="connsiteY2" fmla="*/ 733544 h 730803"/>
                <a:gd name="connsiteX3" fmla="*/ 4229 w 138717"/>
                <a:gd name="connsiteY3" fmla="*/ 733544 h 730803"/>
                <a:gd name="connsiteX4" fmla="*/ 0 w 138717"/>
                <a:gd name="connsiteY4" fmla="*/ 729315 h 730803"/>
                <a:gd name="connsiteX5" fmla="*/ 0 w 138717"/>
                <a:gd name="connsiteY5" fmla="*/ 104072 h 730803"/>
                <a:gd name="connsiteX6" fmla="*/ 10827 w 138717"/>
                <a:gd name="connsiteY6" fmla="*/ 55250 h 730803"/>
                <a:gd name="connsiteX7" fmla="*/ 43848 w 138717"/>
                <a:gd name="connsiteY7" fmla="*/ 10353 h 730803"/>
                <a:gd name="connsiteX8" fmla="*/ 70948 w 138717"/>
                <a:gd name="connsiteY8" fmla="*/ 0 h 730803"/>
                <a:gd name="connsiteX9" fmla="*/ 88948 w 138717"/>
                <a:gd name="connsiteY9" fmla="*/ 4128 h 730803"/>
                <a:gd name="connsiteX10" fmla="*/ 98015 w 138717"/>
                <a:gd name="connsiteY10" fmla="*/ 10353 h 730803"/>
                <a:gd name="connsiteX11" fmla="*/ 130563 w 138717"/>
                <a:gd name="connsiteY11" fmla="*/ 54167 h 730803"/>
                <a:gd name="connsiteX12" fmla="*/ 131070 w 138717"/>
                <a:gd name="connsiteY12" fmla="*/ 55250 h 730803"/>
                <a:gd name="connsiteX13" fmla="*/ 141830 w 138717"/>
                <a:gd name="connsiteY13" fmla="*/ 104072 h 73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717" h="730803">
                  <a:moveTo>
                    <a:pt x="141830" y="104072"/>
                  </a:moveTo>
                  <a:lnTo>
                    <a:pt x="141830" y="729315"/>
                  </a:lnTo>
                  <a:cubicBezTo>
                    <a:pt x="141830" y="731649"/>
                    <a:pt x="139935" y="733544"/>
                    <a:pt x="137601" y="733544"/>
                  </a:cubicBezTo>
                  <a:lnTo>
                    <a:pt x="4229" y="733544"/>
                  </a:lnTo>
                  <a:cubicBezTo>
                    <a:pt x="1895" y="733544"/>
                    <a:pt x="0" y="731649"/>
                    <a:pt x="0" y="729315"/>
                  </a:cubicBezTo>
                  <a:lnTo>
                    <a:pt x="0" y="104072"/>
                  </a:lnTo>
                  <a:cubicBezTo>
                    <a:pt x="0" y="87290"/>
                    <a:pt x="3722" y="70813"/>
                    <a:pt x="10827" y="55250"/>
                  </a:cubicBezTo>
                  <a:cubicBezTo>
                    <a:pt x="18237" y="38976"/>
                    <a:pt x="29368" y="23751"/>
                    <a:pt x="43848" y="10353"/>
                  </a:cubicBezTo>
                  <a:cubicBezTo>
                    <a:pt x="51292" y="3451"/>
                    <a:pt x="61103" y="0"/>
                    <a:pt x="70948" y="0"/>
                  </a:cubicBezTo>
                  <a:cubicBezTo>
                    <a:pt x="77174" y="0"/>
                    <a:pt x="83366" y="1387"/>
                    <a:pt x="88948" y="4128"/>
                  </a:cubicBezTo>
                  <a:cubicBezTo>
                    <a:pt x="92196" y="5718"/>
                    <a:pt x="95276" y="7816"/>
                    <a:pt x="98015" y="10353"/>
                  </a:cubicBezTo>
                  <a:cubicBezTo>
                    <a:pt x="112158" y="23447"/>
                    <a:pt x="123121" y="38299"/>
                    <a:pt x="130563" y="54167"/>
                  </a:cubicBezTo>
                  <a:cubicBezTo>
                    <a:pt x="130733" y="54540"/>
                    <a:pt x="130902" y="54878"/>
                    <a:pt x="131070" y="55250"/>
                  </a:cubicBezTo>
                  <a:cubicBezTo>
                    <a:pt x="138108" y="70813"/>
                    <a:pt x="141830" y="87290"/>
                    <a:pt x="141830" y="104072"/>
                  </a:cubicBezTo>
                  <a:close/>
                </a:path>
              </a:pathLst>
            </a:custGeom>
            <a:solidFill>
              <a:srgbClr val="DCE3FF"/>
            </a:solidFill>
            <a:ln w="3383"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66FDA403-F11F-4474-830E-3292171BEB62}"/>
                </a:ext>
              </a:extLst>
            </p:cNvPr>
            <p:cNvSpPr/>
            <p:nvPr/>
          </p:nvSpPr>
          <p:spPr>
            <a:xfrm>
              <a:off x="14048474" y="5993182"/>
              <a:ext cx="118417" cy="54134"/>
            </a:xfrm>
            <a:custGeom>
              <a:avLst/>
              <a:gdLst>
                <a:gd name="connsiteX0" fmla="*/ 120210 w 118417"/>
                <a:gd name="connsiteY0" fmla="*/ 55250 h 54133"/>
                <a:gd name="connsiteX1" fmla="*/ 0 w 118417"/>
                <a:gd name="connsiteY1" fmla="*/ 55250 h 54133"/>
                <a:gd name="connsiteX2" fmla="*/ 33021 w 118417"/>
                <a:gd name="connsiteY2" fmla="*/ 10353 h 54133"/>
                <a:gd name="connsiteX3" fmla="*/ 60121 w 118417"/>
                <a:gd name="connsiteY3" fmla="*/ 0 h 54133"/>
                <a:gd name="connsiteX4" fmla="*/ 78121 w 118417"/>
                <a:gd name="connsiteY4" fmla="*/ 4128 h 54133"/>
                <a:gd name="connsiteX5" fmla="*/ 87187 w 118417"/>
                <a:gd name="connsiteY5" fmla="*/ 10353 h 54133"/>
                <a:gd name="connsiteX6" fmla="*/ 120210 w 118417"/>
                <a:gd name="connsiteY6" fmla="*/ 55250 h 5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17" h="54133">
                  <a:moveTo>
                    <a:pt x="120210" y="55250"/>
                  </a:moveTo>
                  <a:lnTo>
                    <a:pt x="0" y="55250"/>
                  </a:lnTo>
                  <a:cubicBezTo>
                    <a:pt x="7409" y="38976"/>
                    <a:pt x="18541" y="23751"/>
                    <a:pt x="33021" y="10353"/>
                  </a:cubicBezTo>
                  <a:cubicBezTo>
                    <a:pt x="40465" y="3451"/>
                    <a:pt x="50276" y="0"/>
                    <a:pt x="60121" y="0"/>
                  </a:cubicBezTo>
                  <a:cubicBezTo>
                    <a:pt x="66347" y="0"/>
                    <a:pt x="72539" y="1387"/>
                    <a:pt x="78121" y="4128"/>
                  </a:cubicBezTo>
                  <a:cubicBezTo>
                    <a:pt x="81369" y="5718"/>
                    <a:pt x="84448" y="7816"/>
                    <a:pt x="87187" y="10353"/>
                  </a:cubicBezTo>
                  <a:cubicBezTo>
                    <a:pt x="101634" y="23751"/>
                    <a:pt x="112766" y="38976"/>
                    <a:pt x="120210" y="55250"/>
                  </a:cubicBezTo>
                  <a:close/>
                </a:path>
              </a:pathLst>
            </a:custGeom>
            <a:solidFill>
              <a:srgbClr val="FCB736"/>
            </a:solidFill>
            <a:ln w="3383"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E5EBECF3-0A06-49A9-9F50-40FCE8A3B0F8}"/>
                </a:ext>
              </a:extLst>
            </p:cNvPr>
            <p:cNvSpPr/>
            <p:nvPr/>
          </p:nvSpPr>
          <p:spPr>
            <a:xfrm>
              <a:off x="14003406" y="6696919"/>
              <a:ext cx="209768" cy="60900"/>
            </a:xfrm>
            <a:custGeom>
              <a:avLst/>
              <a:gdLst>
                <a:gd name="connsiteX0" fmla="*/ 199551 w 209767"/>
                <a:gd name="connsiteY0" fmla="*/ 63167 h 60900"/>
                <a:gd name="connsiteX1" fmla="*/ 10761 w 209767"/>
                <a:gd name="connsiteY1" fmla="*/ 63167 h 60900"/>
                <a:gd name="connsiteX2" fmla="*/ 915 w 209767"/>
                <a:gd name="connsiteY2" fmla="*/ 48111 h 60900"/>
                <a:gd name="connsiteX3" fmla="*/ 10693 w 209767"/>
                <a:gd name="connsiteY3" fmla="*/ 25747 h 60900"/>
                <a:gd name="connsiteX4" fmla="*/ 16715 w 209767"/>
                <a:gd name="connsiteY4" fmla="*/ 11943 h 60900"/>
                <a:gd name="connsiteX5" fmla="*/ 34952 w 209767"/>
                <a:gd name="connsiteY5" fmla="*/ 0 h 60900"/>
                <a:gd name="connsiteX6" fmla="*/ 175394 w 209767"/>
                <a:gd name="connsiteY6" fmla="*/ 0 h 60900"/>
                <a:gd name="connsiteX7" fmla="*/ 193630 w 209767"/>
                <a:gd name="connsiteY7" fmla="*/ 11943 h 60900"/>
                <a:gd name="connsiteX8" fmla="*/ 199654 w 209767"/>
                <a:gd name="connsiteY8" fmla="*/ 25747 h 60900"/>
                <a:gd name="connsiteX9" fmla="*/ 209430 w 209767"/>
                <a:gd name="connsiteY9" fmla="*/ 48111 h 60900"/>
                <a:gd name="connsiteX10" fmla="*/ 199551 w 209767"/>
                <a:gd name="connsiteY10" fmla="*/ 63167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67" h="60900">
                  <a:moveTo>
                    <a:pt x="199551" y="63167"/>
                  </a:moveTo>
                  <a:lnTo>
                    <a:pt x="10761" y="63167"/>
                  </a:lnTo>
                  <a:cubicBezTo>
                    <a:pt x="3013" y="63167"/>
                    <a:pt x="-2197" y="55216"/>
                    <a:pt x="915" y="48111"/>
                  </a:cubicBezTo>
                  <a:lnTo>
                    <a:pt x="10693" y="25747"/>
                  </a:lnTo>
                  <a:lnTo>
                    <a:pt x="16715" y="11943"/>
                  </a:lnTo>
                  <a:cubicBezTo>
                    <a:pt x="19895" y="4703"/>
                    <a:pt x="27035" y="0"/>
                    <a:pt x="34952" y="0"/>
                  </a:cubicBezTo>
                  <a:lnTo>
                    <a:pt x="175394" y="0"/>
                  </a:lnTo>
                  <a:cubicBezTo>
                    <a:pt x="183312" y="0"/>
                    <a:pt x="190450" y="4703"/>
                    <a:pt x="193630" y="11943"/>
                  </a:cubicBezTo>
                  <a:lnTo>
                    <a:pt x="199654" y="25747"/>
                  </a:lnTo>
                  <a:lnTo>
                    <a:pt x="209430" y="48111"/>
                  </a:lnTo>
                  <a:cubicBezTo>
                    <a:pt x="212510" y="55216"/>
                    <a:pt x="207299" y="63167"/>
                    <a:pt x="199551" y="63167"/>
                  </a:cubicBezTo>
                  <a:close/>
                </a:path>
              </a:pathLst>
            </a:custGeom>
            <a:solidFill>
              <a:srgbClr val="EFA42B"/>
            </a:solidFill>
            <a:ln w="3383"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618EA611-D57A-4551-9259-E661535E836F}"/>
                </a:ext>
              </a:extLst>
            </p:cNvPr>
            <p:cNvSpPr/>
            <p:nvPr/>
          </p:nvSpPr>
          <p:spPr>
            <a:xfrm>
              <a:off x="14014064" y="6696919"/>
              <a:ext cx="186084" cy="23683"/>
            </a:xfrm>
            <a:custGeom>
              <a:avLst/>
              <a:gdLst>
                <a:gd name="connsiteX0" fmla="*/ 188960 w 186084"/>
                <a:gd name="connsiteY0" fmla="*/ 25747 h 23683"/>
                <a:gd name="connsiteX1" fmla="*/ 0 w 186084"/>
                <a:gd name="connsiteY1" fmla="*/ 25747 h 23683"/>
                <a:gd name="connsiteX2" fmla="*/ 6023 w 186084"/>
                <a:gd name="connsiteY2" fmla="*/ 11943 h 23683"/>
                <a:gd name="connsiteX3" fmla="*/ 24260 w 186084"/>
                <a:gd name="connsiteY3" fmla="*/ 0 h 23683"/>
                <a:gd name="connsiteX4" fmla="*/ 164702 w 186084"/>
                <a:gd name="connsiteY4" fmla="*/ 0 h 23683"/>
                <a:gd name="connsiteX5" fmla="*/ 182939 w 186084"/>
                <a:gd name="connsiteY5" fmla="*/ 11943 h 23683"/>
                <a:gd name="connsiteX6" fmla="*/ 188960 w 186084"/>
                <a:gd name="connsiteY6" fmla="*/ 25747 h 23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84" h="23683">
                  <a:moveTo>
                    <a:pt x="188960" y="25747"/>
                  </a:moveTo>
                  <a:lnTo>
                    <a:pt x="0" y="25747"/>
                  </a:lnTo>
                  <a:lnTo>
                    <a:pt x="6023" y="11943"/>
                  </a:lnTo>
                  <a:cubicBezTo>
                    <a:pt x="9203" y="4703"/>
                    <a:pt x="16342" y="0"/>
                    <a:pt x="24260" y="0"/>
                  </a:cubicBezTo>
                  <a:lnTo>
                    <a:pt x="164702" y="0"/>
                  </a:lnTo>
                  <a:cubicBezTo>
                    <a:pt x="172619" y="0"/>
                    <a:pt x="179759" y="4703"/>
                    <a:pt x="182939" y="11943"/>
                  </a:cubicBezTo>
                  <a:lnTo>
                    <a:pt x="188960" y="25747"/>
                  </a:lnTo>
                  <a:close/>
                </a:path>
              </a:pathLst>
            </a:custGeom>
            <a:solidFill>
              <a:srgbClr val="FCB736"/>
            </a:solidFill>
            <a:ln w="3383"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5A2D88A7-19FE-4001-BB6C-B9059827AA73}"/>
                </a:ext>
              </a:extLst>
            </p:cNvPr>
            <p:cNvSpPr/>
            <p:nvPr/>
          </p:nvSpPr>
          <p:spPr>
            <a:xfrm>
              <a:off x="14065830" y="6106660"/>
              <a:ext cx="20300" cy="345102"/>
            </a:xfrm>
            <a:custGeom>
              <a:avLst/>
              <a:gdLst>
                <a:gd name="connsiteX0" fmla="*/ 11842 w 20300"/>
                <a:gd name="connsiteY0" fmla="*/ 347165 h 345101"/>
                <a:gd name="connsiteX1" fmla="*/ 8559 w 20300"/>
                <a:gd name="connsiteY1" fmla="*/ 347165 h 345101"/>
                <a:gd name="connsiteX2" fmla="*/ 0 w 20300"/>
                <a:gd name="connsiteY2" fmla="*/ 338606 h 345101"/>
                <a:gd name="connsiteX3" fmla="*/ 0 w 20300"/>
                <a:gd name="connsiteY3" fmla="*/ 8560 h 345101"/>
                <a:gd name="connsiteX4" fmla="*/ 8559 w 20300"/>
                <a:gd name="connsiteY4" fmla="*/ 0 h 345101"/>
                <a:gd name="connsiteX5" fmla="*/ 11842 w 20300"/>
                <a:gd name="connsiteY5" fmla="*/ 0 h 345101"/>
                <a:gd name="connsiteX6" fmla="*/ 20401 w 20300"/>
                <a:gd name="connsiteY6" fmla="*/ 8560 h 345101"/>
                <a:gd name="connsiteX7" fmla="*/ 20401 w 20300"/>
                <a:gd name="connsiteY7" fmla="*/ 338606 h 345101"/>
                <a:gd name="connsiteX8" fmla="*/ 11842 w 20300"/>
                <a:gd name="connsiteY8" fmla="*/ 347165 h 345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00" h="345101">
                  <a:moveTo>
                    <a:pt x="11842" y="347165"/>
                  </a:moveTo>
                  <a:lnTo>
                    <a:pt x="8559" y="347165"/>
                  </a:lnTo>
                  <a:cubicBezTo>
                    <a:pt x="3823" y="347165"/>
                    <a:pt x="0" y="343342"/>
                    <a:pt x="0" y="338606"/>
                  </a:cubicBezTo>
                  <a:lnTo>
                    <a:pt x="0" y="8560"/>
                  </a:lnTo>
                  <a:cubicBezTo>
                    <a:pt x="0" y="3823"/>
                    <a:pt x="3823" y="0"/>
                    <a:pt x="8559" y="0"/>
                  </a:cubicBezTo>
                  <a:lnTo>
                    <a:pt x="11842" y="0"/>
                  </a:lnTo>
                  <a:cubicBezTo>
                    <a:pt x="16578" y="0"/>
                    <a:pt x="20401" y="3823"/>
                    <a:pt x="20401" y="8560"/>
                  </a:cubicBezTo>
                  <a:lnTo>
                    <a:pt x="20401" y="338606"/>
                  </a:lnTo>
                  <a:cubicBezTo>
                    <a:pt x="20401" y="343342"/>
                    <a:pt x="16578" y="347165"/>
                    <a:pt x="11842" y="347165"/>
                  </a:cubicBezTo>
                  <a:close/>
                </a:path>
              </a:pathLst>
            </a:custGeom>
            <a:solidFill>
              <a:srgbClr val="EDF0F9"/>
            </a:solidFill>
            <a:ln w="3383"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E964D9E6-136E-46BB-9378-87C84947AA11}"/>
                </a:ext>
              </a:extLst>
            </p:cNvPr>
            <p:cNvSpPr/>
            <p:nvPr/>
          </p:nvSpPr>
          <p:spPr>
            <a:xfrm>
              <a:off x="13796414" y="5804019"/>
              <a:ext cx="223301" cy="825537"/>
            </a:xfrm>
            <a:custGeom>
              <a:avLst/>
              <a:gdLst>
                <a:gd name="connsiteX0" fmla="*/ 225398 w 223300"/>
                <a:gd name="connsiteY0" fmla="*/ 117470 h 825536"/>
                <a:gd name="connsiteX1" fmla="*/ 225398 w 223300"/>
                <a:gd name="connsiteY1" fmla="*/ 823169 h 825536"/>
                <a:gd name="connsiteX2" fmla="*/ 218666 w 223300"/>
                <a:gd name="connsiteY2" fmla="*/ 827939 h 825536"/>
                <a:gd name="connsiteX3" fmla="*/ 6733 w 223300"/>
                <a:gd name="connsiteY3" fmla="*/ 827939 h 825536"/>
                <a:gd name="connsiteX4" fmla="*/ 0 w 223300"/>
                <a:gd name="connsiteY4" fmla="*/ 823169 h 825536"/>
                <a:gd name="connsiteX5" fmla="*/ 0 w 223300"/>
                <a:gd name="connsiteY5" fmla="*/ 117470 h 825536"/>
                <a:gd name="connsiteX6" fmla="*/ 17188 w 223300"/>
                <a:gd name="connsiteY6" fmla="*/ 62355 h 825536"/>
                <a:gd name="connsiteX7" fmla="*/ 69663 w 223300"/>
                <a:gd name="connsiteY7" fmla="*/ 11673 h 825536"/>
                <a:gd name="connsiteX8" fmla="*/ 112699 w 223300"/>
                <a:gd name="connsiteY8" fmla="*/ 0 h 825536"/>
                <a:gd name="connsiteX9" fmla="*/ 120853 w 223300"/>
                <a:gd name="connsiteY9" fmla="*/ 372 h 825536"/>
                <a:gd name="connsiteX10" fmla="*/ 141322 w 223300"/>
                <a:gd name="connsiteY10" fmla="*/ 4669 h 825536"/>
                <a:gd name="connsiteX11" fmla="*/ 155736 w 223300"/>
                <a:gd name="connsiteY11" fmla="*/ 11673 h 825536"/>
                <a:gd name="connsiteX12" fmla="*/ 207432 w 223300"/>
                <a:gd name="connsiteY12" fmla="*/ 61103 h 825536"/>
                <a:gd name="connsiteX13" fmla="*/ 208211 w 223300"/>
                <a:gd name="connsiteY13" fmla="*/ 62321 h 825536"/>
                <a:gd name="connsiteX14" fmla="*/ 225398 w 223300"/>
                <a:gd name="connsiteY14" fmla="*/ 117470 h 82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3300" h="825536">
                  <a:moveTo>
                    <a:pt x="225398" y="117470"/>
                  </a:moveTo>
                  <a:lnTo>
                    <a:pt x="225398" y="823169"/>
                  </a:lnTo>
                  <a:cubicBezTo>
                    <a:pt x="225398" y="825808"/>
                    <a:pt x="222388" y="827939"/>
                    <a:pt x="218666" y="827939"/>
                  </a:cubicBezTo>
                  <a:lnTo>
                    <a:pt x="6733" y="827939"/>
                  </a:lnTo>
                  <a:cubicBezTo>
                    <a:pt x="3011" y="827939"/>
                    <a:pt x="0" y="825808"/>
                    <a:pt x="0" y="823169"/>
                  </a:cubicBezTo>
                  <a:lnTo>
                    <a:pt x="0" y="117470"/>
                  </a:lnTo>
                  <a:cubicBezTo>
                    <a:pt x="0" y="98523"/>
                    <a:pt x="5887" y="79915"/>
                    <a:pt x="17188" y="62355"/>
                  </a:cubicBezTo>
                  <a:cubicBezTo>
                    <a:pt x="28962" y="43984"/>
                    <a:pt x="46657" y="26796"/>
                    <a:pt x="69663" y="11673"/>
                  </a:cubicBezTo>
                  <a:cubicBezTo>
                    <a:pt x="81470" y="3891"/>
                    <a:pt x="97069" y="0"/>
                    <a:pt x="112699" y="0"/>
                  </a:cubicBezTo>
                  <a:cubicBezTo>
                    <a:pt x="115439" y="0"/>
                    <a:pt x="118147" y="101"/>
                    <a:pt x="120853" y="372"/>
                  </a:cubicBezTo>
                  <a:cubicBezTo>
                    <a:pt x="127924" y="981"/>
                    <a:pt x="134861" y="2402"/>
                    <a:pt x="141322" y="4669"/>
                  </a:cubicBezTo>
                  <a:cubicBezTo>
                    <a:pt x="146499" y="6496"/>
                    <a:pt x="151371" y="8831"/>
                    <a:pt x="155736" y="11673"/>
                  </a:cubicBezTo>
                  <a:cubicBezTo>
                    <a:pt x="178202" y="26458"/>
                    <a:pt x="195658" y="43239"/>
                    <a:pt x="207432" y="61103"/>
                  </a:cubicBezTo>
                  <a:cubicBezTo>
                    <a:pt x="207703" y="61509"/>
                    <a:pt x="207974" y="61915"/>
                    <a:pt x="208211" y="62321"/>
                  </a:cubicBezTo>
                  <a:cubicBezTo>
                    <a:pt x="219512" y="79915"/>
                    <a:pt x="225398" y="98523"/>
                    <a:pt x="225398" y="117470"/>
                  </a:cubicBezTo>
                  <a:close/>
                </a:path>
              </a:pathLst>
            </a:custGeom>
            <a:solidFill>
              <a:srgbClr val="DCE3FF"/>
            </a:solidFill>
            <a:ln w="3383"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F935EFC0-83AD-465D-8998-D70E7A797D35}"/>
                </a:ext>
              </a:extLst>
            </p:cNvPr>
            <p:cNvSpPr/>
            <p:nvPr/>
          </p:nvSpPr>
          <p:spPr>
            <a:xfrm>
              <a:off x="14021779" y="6203830"/>
              <a:ext cx="135334" cy="355252"/>
            </a:xfrm>
            <a:custGeom>
              <a:avLst/>
              <a:gdLst>
                <a:gd name="connsiteX0" fmla="*/ 33 w 135333"/>
                <a:gd name="connsiteY0" fmla="*/ 0 h 355251"/>
                <a:gd name="connsiteX1" fmla="*/ 99031 w 135333"/>
                <a:gd name="connsiteY1" fmla="*/ 107895 h 355251"/>
                <a:gd name="connsiteX2" fmla="*/ 135740 w 135333"/>
                <a:gd name="connsiteY2" fmla="*/ 202223 h 355251"/>
                <a:gd name="connsiteX3" fmla="*/ 135740 w 135333"/>
                <a:gd name="connsiteY3" fmla="*/ 356436 h 355251"/>
                <a:gd name="connsiteX4" fmla="*/ 0 w 135333"/>
                <a:gd name="connsiteY4" fmla="*/ 356436 h 355251"/>
                <a:gd name="connsiteX5" fmla="*/ 0 w 135333"/>
                <a:gd name="connsiteY5" fmla="*/ 0 h 35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333" h="355251">
                  <a:moveTo>
                    <a:pt x="33" y="0"/>
                  </a:moveTo>
                  <a:lnTo>
                    <a:pt x="99031" y="107895"/>
                  </a:lnTo>
                  <a:cubicBezTo>
                    <a:pt x="122646" y="133642"/>
                    <a:pt x="135740" y="167307"/>
                    <a:pt x="135740" y="202223"/>
                  </a:cubicBezTo>
                  <a:lnTo>
                    <a:pt x="135740" y="356436"/>
                  </a:lnTo>
                  <a:lnTo>
                    <a:pt x="0" y="356436"/>
                  </a:lnTo>
                  <a:lnTo>
                    <a:pt x="0" y="0"/>
                  </a:lnTo>
                  <a:close/>
                </a:path>
              </a:pathLst>
            </a:custGeom>
            <a:solidFill>
              <a:srgbClr val="FCB736"/>
            </a:solidFill>
            <a:ln w="3383"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2FF648B9-AB04-4AA0-BFDB-6DA85060C35C}"/>
                </a:ext>
              </a:extLst>
            </p:cNvPr>
            <p:cNvSpPr/>
            <p:nvPr/>
          </p:nvSpPr>
          <p:spPr>
            <a:xfrm>
              <a:off x="13660707" y="6203830"/>
              <a:ext cx="135334" cy="355252"/>
            </a:xfrm>
            <a:custGeom>
              <a:avLst/>
              <a:gdLst>
                <a:gd name="connsiteX0" fmla="*/ 135706 w 135333"/>
                <a:gd name="connsiteY0" fmla="*/ 0 h 355251"/>
                <a:gd name="connsiteX1" fmla="*/ 36710 w 135333"/>
                <a:gd name="connsiteY1" fmla="*/ 107895 h 355251"/>
                <a:gd name="connsiteX2" fmla="*/ 0 w 135333"/>
                <a:gd name="connsiteY2" fmla="*/ 202223 h 355251"/>
                <a:gd name="connsiteX3" fmla="*/ 0 w 135333"/>
                <a:gd name="connsiteY3" fmla="*/ 356436 h 355251"/>
                <a:gd name="connsiteX4" fmla="*/ 135740 w 135333"/>
                <a:gd name="connsiteY4" fmla="*/ 356436 h 355251"/>
                <a:gd name="connsiteX5" fmla="*/ 135740 w 135333"/>
                <a:gd name="connsiteY5" fmla="*/ 0 h 35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333" h="355251">
                  <a:moveTo>
                    <a:pt x="135706" y="0"/>
                  </a:moveTo>
                  <a:lnTo>
                    <a:pt x="36710" y="107895"/>
                  </a:lnTo>
                  <a:cubicBezTo>
                    <a:pt x="13094" y="133642"/>
                    <a:pt x="0" y="167307"/>
                    <a:pt x="0" y="202223"/>
                  </a:cubicBezTo>
                  <a:lnTo>
                    <a:pt x="0" y="356436"/>
                  </a:lnTo>
                  <a:lnTo>
                    <a:pt x="135740" y="356436"/>
                  </a:lnTo>
                  <a:lnTo>
                    <a:pt x="135740" y="0"/>
                  </a:lnTo>
                  <a:close/>
                </a:path>
              </a:pathLst>
            </a:custGeom>
            <a:solidFill>
              <a:srgbClr val="FCB736"/>
            </a:solidFill>
            <a:ln w="3383"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5E23F1B5-8EF1-48B3-955C-74B064523F53}"/>
                </a:ext>
              </a:extLst>
            </p:cNvPr>
            <p:cNvSpPr/>
            <p:nvPr/>
          </p:nvSpPr>
          <p:spPr>
            <a:xfrm>
              <a:off x="14021812" y="6203830"/>
              <a:ext cx="16917" cy="355252"/>
            </a:xfrm>
            <a:custGeom>
              <a:avLst/>
              <a:gdLst>
                <a:gd name="connsiteX0" fmla="*/ 18204 w 16916"/>
                <a:gd name="connsiteY0" fmla="*/ 19826 h 355251"/>
                <a:gd name="connsiteX1" fmla="*/ 18204 w 16916"/>
                <a:gd name="connsiteY1" fmla="*/ 356436 h 355251"/>
                <a:gd name="connsiteX2" fmla="*/ 0 w 16916"/>
                <a:gd name="connsiteY2" fmla="*/ 356436 h 355251"/>
                <a:gd name="connsiteX3" fmla="*/ 0 w 16916"/>
                <a:gd name="connsiteY3" fmla="*/ 0 h 355251"/>
              </a:gdLst>
              <a:ahLst/>
              <a:cxnLst>
                <a:cxn ang="0">
                  <a:pos x="connsiteX0" y="connsiteY0"/>
                </a:cxn>
                <a:cxn ang="0">
                  <a:pos x="connsiteX1" y="connsiteY1"/>
                </a:cxn>
                <a:cxn ang="0">
                  <a:pos x="connsiteX2" y="connsiteY2"/>
                </a:cxn>
                <a:cxn ang="0">
                  <a:pos x="connsiteX3" y="connsiteY3"/>
                </a:cxn>
              </a:cxnLst>
              <a:rect l="l" t="t" r="r" b="b"/>
              <a:pathLst>
                <a:path w="16916" h="355251">
                  <a:moveTo>
                    <a:pt x="18204" y="19826"/>
                  </a:moveTo>
                  <a:lnTo>
                    <a:pt x="18204" y="356436"/>
                  </a:lnTo>
                  <a:lnTo>
                    <a:pt x="0" y="356436"/>
                  </a:lnTo>
                  <a:lnTo>
                    <a:pt x="0" y="0"/>
                  </a:lnTo>
                  <a:close/>
                </a:path>
              </a:pathLst>
            </a:custGeom>
            <a:solidFill>
              <a:srgbClr val="EFA42B"/>
            </a:solidFill>
            <a:ln w="3383"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F870B61F-ED42-49ED-B183-8956F52F0EE5}"/>
                </a:ext>
              </a:extLst>
            </p:cNvPr>
            <p:cNvSpPr/>
            <p:nvPr/>
          </p:nvSpPr>
          <p:spPr>
            <a:xfrm>
              <a:off x="13778212" y="6203830"/>
              <a:ext cx="16917" cy="355252"/>
            </a:xfrm>
            <a:custGeom>
              <a:avLst/>
              <a:gdLst>
                <a:gd name="connsiteX0" fmla="*/ 0 w 16916"/>
                <a:gd name="connsiteY0" fmla="*/ 19826 h 355251"/>
                <a:gd name="connsiteX1" fmla="*/ 0 w 16916"/>
                <a:gd name="connsiteY1" fmla="*/ 356436 h 355251"/>
                <a:gd name="connsiteX2" fmla="*/ 18202 w 16916"/>
                <a:gd name="connsiteY2" fmla="*/ 356436 h 355251"/>
                <a:gd name="connsiteX3" fmla="*/ 18202 w 16916"/>
                <a:gd name="connsiteY3" fmla="*/ 0 h 355251"/>
              </a:gdLst>
              <a:ahLst/>
              <a:cxnLst>
                <a:cxn ang="0">
                  <a:pos x="connsiteX0" y="connsiteY0"/>
                </a:cxn>
                <a:cxn ang="0">
                  <a:pos x="connsiteX1" y="connsiteY1"/>
                </a:cxn>
                <a:cxn ang="0">
                  <a:pos x="connsiteX2" y="connsiteY2"/>
                </a:cxn>
                <a:cxn ang="0">
                  <a:pos x="connsiteX3" y="connsiteY3"/>
                </a:cxn>
              </a:cxnLst>
              <a:rect l="l" t="t" r="r" b="b"/>
              <a:pathLst>
                <a:path w="16916" h="355251">
                  <a:moveTo>
                    <a:pt x="0" y="19826"/>
                  </a:moveTo>
                  <a:lnTo>
                    <a:pt x="0" y="356436"/>
                  </a:lnTo>
                  <a:lnTo>
                    <a:pt x="18202" y="356436"/>
                  </a:lnTo>
                  <a:lnTo>
                    <a:pt x="18202" y="0"/>
                  </a:lnTo>
                  <a:close/>
                </a:path>
              </a:pathLst>
            </a:custGeom>
            <a:solidFill>
              <a:srgbClr val="F9BD5F"/>
            </a:solidFill>
            <a:ln w="3383"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7F34D931-C997-4D33-9BA7-68520479D870}"/>
                </a:ext>
              </a:extLst>
            </p:cNvPr>
            <p:cNvSpPr/>
            <p:nvPr/>
          </p:nvSpPr>
          <p:spPr>
            <a:xfrm>
              <a:off x="14002865" y="5863735"/>
              <a:ext cx="3383" cy="3383"/>
            </a:xfrm>
            <a:custGeom>
              <a:avLst/>
              <a:gdLst>
                <a:gd name="connsiteX0" fmla="*/ 981 w 0"/>
                <a:gd name="connsiteY0" fmla="*/ 1421 h 0"/>
                <a:gd name="connsiteX1" fmla="*/ 1759 w 0"/>
                <a:gd name="connsiteY1" fmla="*/ 2639 h 0"/>
                <a:gd name="connsiteX2" fmla="*/ 0 w 0"/>
                <a:gd name="connsiteY2" fmla="*/ 0 h 0"/>
                <a:gd name="connsiteX3" fmla="*/ 981 w 0"/>
                <a:gd name="connsiteY3" fmla="*/ 1421 h 0"/>
              </a:gdLst>
              <a:ahLst/>
              <a:cxnLst>
                <a:cxn ang="0">
                  <a:pos x="connsiteX0" y="connsiteY0"/>
                </a:cxn>
                <a:cxn ang="0">
                  <a:pos x="connsiteX1" y="connsiteY1"/>
                </a:cxn>
                <a:cxn ang="0">
                  <a:pos x="connsiteX2" y="connsiteY2"/>
                </a:cxn>
                <a:cxn ang="0">
                  <a:pos x="connsiteX3" y="connsiteY3"/>
                </a:cxn>
              </a:cxnLst>
              <a:rect l="l" t="t" r="r" b="b"/>
              <a:pathLst>
                <a:path>
                  <a:moveTo>
                    <a:pt x="981" y="1421"/>
                  </a:moveTo>
                  <a:cubicBezTo>
                    <a:pt x="1252" y="1827"/>
                    <a:pt x="1523" y="2233"/>
                    <a:pt x="1759" y="2639"/>
                  </a:cubicBezTo>
                  <a:cubicBezTo>
                    <a:pt x="1185" y="1759"/>
                    <a:pt x="610" y="846"/>
                    <a:pt x="0" y="0"/>
                  </a:cubicBezTo>
                  <a:cubicBezTo>
                    <a:pt x="339" y="440"/>
                    <a:pt x="677" y="947"/>
                    <a:pt x="981" y="1421"/>
                  </a:cubicBezTo>
                  <a:close/>
                </a:path>
              </a:pathLst>
            </a:custGeom>
            <a:solidFill>
              <a:srgbClr val="DCE3FF"/>
            </a:solidFill>
            <a:ln w="3383"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2E456C05-D13F-4361-963D-58AAEC2873E3}"/>
                </a:ext>
              </a:extLst>
            </p:cNvPr>
            <p:cNvSpPr/>
            <p:nvPr/>
          </p:nvSpPr>
          <p:spPr>
            <a:xfrm>
              <a:off x="13941053" y="5866375"/>
              <a:ext cx="77817" cy="764637"/>
            </a:xfrm>
            <a:custGeom>
              <a:avLst/>
              <a:gdLst>
                <a:gd name="connsiteX0" fmla="*/ 80759 w 77817"/>
                <a:gd name="connsiteY0" fmla="*/ 55115 h 764636"/>
                <a:gd name="connsiteX1" fmla="*/ 80759 w 77817"/>
                <a:gd name="connsiteY1" fmla="*/ 760814 h 764636"/>
                <a:gd name="connsiteX2" fmla="*/ 74027 w 77817"/>
                <a:gd name="connsiteY2" fmla="*/ 765584 h 764636"/>
                <a:gd name="connsiteX3" fmla="*/ 47400 w 77817"/>
                <a:gd name="connsiteY3" fmla="*/ 765584 h 764636"/>
                <a:gd name="connsiteX4" fmla="*/ 47164 w 77817"/>
                <a:gd name="connsiteY4" fmla="*/ 731954 h 764636"/>
                <a:gd name="connsiteX5" fmla="*/ 0 w 77817"/>
                <a:gd name="connsiteY5" fmla="*/ 0 h 764636"/>
                <a:gd name="connsiteX6" fmla="*/ 63606 w 77817"/>
                <a:gd name="connsiteY6" fmla="*/ 0 h 764636"/>
                <a:gd name="connsiteX7" fmla="*/ 80759 w 77817"/>
                <a:gd name="connsiteY7" fmla="*/ 55115 h 764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7" h="764636">
                  <a:moveTo>
                    <a:pt x="80759" y="55115"/>
                  </a:moveTo>
                  <a:lnTo>
                    <a:pt x="80759" y="760814"/>
                  </a:lnTo>
                  <a:cubicBezTo>
                    <a:pt x="80759" y="763453"/>
                    <a:pt x="77749" y="765584"/>
                    <a:pt x="74027" y="765584"/>
                  </a:cubicBezTo>
                  <a:lnTo>
                    <a:pt x="47400" y="765584"/>
                  </a:lnTo>
                  <a:cubicBezTo>
                    <a:pt x="47231" y="754690"/>
                    <a:pt x="47164" y="743491"/>
                    <a:pt x="47164" y="731954"/>
                  </a:cubicBezTo>
                  <a:cubicBezTo>
                    <a:pt x="47164" y="280615"/>
                    <a:pt x="20705" y="84414"/>
                    <a:pt x="0" y="0"/>
                  </a:cubicBezTo>
                  <a:lnTo>
                    <a:pt x="63606" y="0"/>
                  </a:lnTo>
                  <a:cubicBezTo>
                    <a:pt x="74873" y="17560"/>
                    <a:pt x="80759" y="36168"/>
                    <a:pt x="80759" y="55115"/>
                  </a:cubicBezTo>
                  <a:close/>
                </a:path>
              </a:pathLst>
            </a:custGeom>
            <a:solidFill>
              <a:srgbClr val="BDCAF4"/>
            </a:solidFill>
            <a:ln w="3383"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58F79F65-792B-4539-8747-EF082A1A49C1}"/>
                </a:ext>
              </a:extLst>
            </p:cNvPr>
            <p:cNvSpPr/>
            <p:nvPr/>
          </p:nvSpPr>
          <p:spPr>
            <a:xfrm>
              <a:off x="13917267" y="5804425"/>
              <a:ext cx="84584" cy="60900"/>
            </a:xfrm>
            <a:custGeom>
              <a:avLst/>
              <a:gdLst>
                <a:gd name="connsiteX0" fmla="*/ 87392 w 84583"/>
                <a:gd name="connsiteY0" fmla="*/ 61949 h 60900"/>
                <a:gd name="connsiteX1" fmla="*/ 23786 w 84583"/>
                <a:gd name="connsiteY1" fmla="*/ 61949 h 60900"/>
                <a:gd name="connsiteX2" fmla="*/ 0 w 84583"/>
                <a:gd name="connsiteY2" fmla="*/ 0 h 60900"/>
                <a:gd name="connsiteX3" fmla="*/ 3654 w 84583"/>
                <a:gd name="connsiteY3" fmla="*/ 372 h 60900"/>
                <a:gd name="connsiteX4" fmla="*/ 6157 w 84583"/>
                <a:gd name="connsiteY4" fmla="*/ 744 h 60900"/>
                <a:gd name="connsiteX5" fmla="*/ 6902 w 84583"/>
                <a:gd name="connsiteY5" fmla="*/ 846 h 60900"/>
                <a:gd name="connsiteX6" fmla="*/ 9608 w 84583"/>
                <a:gd name="connsiteY6" fmla="*/ 1353 h 60900"/>
                <a:gd name="connsiteX7" fmla="*/ 10454 w 84583"/>
                <a:gd name="connsiteY7" fmla="*/ 1522 h 60900"/>
                <a:gd name="connsiteX8" fmla="*/ 13568 w 84583"/>
                <a:gd name="connsiteY8" fmla="*/ 2233 h 60900"/>
                <a:gd name="connsiteX9" fmla="*/ 13770 w 84583"/>
                <a:gd name="connsiteY9" fmla="*/ 2301 h 60900"/>
                <a:gd name="connsiteX10" fmla="*/ 17052 w 84583"/>
                <a:gd name="connsiteY10" fmla="*/ 3214 h 60900"/>
                <a:gd name="connsiteX11" fmla="*/ 20436 w 84583"/>
                <a:gd name="connsiteY11" fmla="*/ 4297 h 60900"/>
                <a:gd name="connsiteX12" fmla="*/ 34848 w 84583"/>
                <a:gd name="connsiteY12" fmla="*/ 11300 h 60900"/>
                <a:gd name="connsiteX13" fmla="*/ 55825 w 84583"/>
                <a:gd name="connsiteY13" fmla="*/ 26931 h 60900"/>
                <a:gd name="connsiteX14" fmla="*/ 58430 w 84583"/>
                <a:gd name="connsiteY14" fmla="*/ 29164 h 60900"/>
                <a:gd name="connsiteX15" fmla="*/ 65975 w 84583"/>
                <a:gd name="connsiteY15" fmla="*/ 36168 h 60900"/>
                <a:gd name="connsiteX16" fmla="*/ 68377 w 84583"/>
                <a:gd name="connsiteY16" fmla="*/ 38536 h 60900"/>
                <a:gd name="connsiteX17" fmla="*/ 71085 w 84583"/>
                <a:gd name="connsiteY17" fmla="*/ 41345 h 60900"/>
                <a:gd name="connsiteX18" fmla="*/ 73588 w 84583"/>
                <a:gd name="connsiteY18" fmla="*/ 44119 h 60900"/>
                <a:gd name="connsiteX19" fmla="*/ 73859 w 84583"/>
                <a:gd name="connsiteY19" fmla="*/ 44423 h 60900"/>
                <a:gd name="connsiteX20" fmla="*/ 75516 w 84583"/>
                <a:gd name="connsiteY20" fmla="*/ 46318 h 60900"/>
                <a:gd name="connsiteX21" fmla="*/ 77140 w 84583"/>
                <a:gd name="connsiteY21" fmla="*/ 48213 h 60900"/>
                <a:gd name="connsiteX22" fmla="*/ 77919 w 84583"/>
                <a:gd name="connsiteY22" fmla="*/ 49194 h 60900"/>
                <a:gd name="connsiteX23" fmla="*/ 79780 w 84583"/>
                <a:gd name="connsiteY23" fmla="*/ 51528 h 60900"/>
                <a:gd name="connsiteX24" fmla="*/ 80591 w 84583"/>
                <a:gd name="connsiteY24" fmla="*/ 52577 h 60900"/>
                <a:gd name="connsiteX25" fmla="*/ 82282 w 84583"/>
                <a:gd name="connsiteY25" fmla="*/ 54810 h 60900"/>
                <a:gd name="connsiteX26" fmla="*/ 82994 w 84583"/>
                <a:gd name="connsiteY26" fmla="*/ 55791 h 60900"/>
                <a:gd name="connsiteX27" fmla="*/ 84752 w 84583"/>
                <a:gd name="connsiteY27" fmla="*/ 58261 h 60900"/>
                <a:gd name="connsiteX28" fmla="*/ 85497 w 84583"/>
                <a:gd name="connsiteY28" fmla="*/ 59344 h 60900"/>
                <a:gd name="connsiteX29" fmla="*/ 87392 w 84583"/>
                <a:gd name="connsiteY29" fmla="*/ 61949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4583" h="60900">
                  <a:moveTo>
                    <a:pt x="87392" y="61949"/>
                  </a:moveTo>
                  <a:lnTo>
                    <a:pt x="23786" y="61949"/>
                  </a:lnTo>
                  <a:cubicBezTo>
                    <a:pt x="12010" y="13939"/>
                    <a:pt x="2131" y="2064"/>
                    <a:pt x="0" y="0"/>
                  </a:cubicBezTo>
                  <a:cubicBezTo>
                    <a:pt x="1218" y="101"/>
                    <a:pt x="2437" y="237"/>
                    <a:pt x="3654" y="372"/>
                  </a:cubicBezTo>
                  <a:cubicBezTo>
                    <a:pt x="4500" y="474"/>
                    <a:pt x="5346" y="575"/>
                    <a:pt x="6157" y="744"/>
                  </a:cubicBezTo>
                  <a:cubicBezTo>
                    <a:pt x="6395" y="778"/>
                    <a:pt x="6666" y="812"/>
                    <a:pt x="6902" y="846"/>
                  </a:cubicBezTo>
                  <a:cubicBezTo>
                    <a:pt x="7816" y="981"/>
                    <a:pt x="8729" y="1150"/>
                    <a:pt x="9608" y="1353"/>
                  </a:cubicBezTo>
                  <a:cubicBezTo>
                    <a:pt x="9879" y="1387"/>
                    <a:pt x="10185" y="1455"/>
                    <a:pt x="10454" y="1522"/>
                  </a:cubicBezTo>
                  <a:cubicBezTo>
                    <a:pt x="11503" y="1725"/>
                    <a:pt x="12519" y="1962"/>
                    <a:pt x="13568" y="2233"/>
                  </a:cubicBezTo>
                  <a:cubicBezTo>
                    <a:pt x="13636" y="2267"/>
                    <a:pt x="13702" y="2267"/>
                    <a:pt x="13770" y="2301"/>
                  </a:cubicBezTo>
                  <a:cubicBezTo>
                    <a:pt x="14886" y="2571"/>
                    <a:pt x="15970" y="2876"/>
                    <a:pt x="17052" y="3214"/>
                  </a:cubicBezTo>
                  <a:cubicBezTo>
                    <a:pt x="18202" y="3552"/>
                    <a:pt x="19319" y="3925"/>
                    <a:pt x="20436" y="4297"/>
                  </a:cubicBezTo>
                  <a:cubicBezTo>
                    <a:pt x="25611" y="6124"/>
                    <a:pt x="30485" y="8458"/>
                    <a:pt x="34848" y="11300"/>
                  </a:cubicBezTo>
                  <a:cubicBezTo>
                    <a:pt x="42427" y="16274"/>
                    <a:pt x="49430" y="21484"/>
                    <a:pt x="55825" y="26931"/>
                  </a:cubicBezTo>
                  <a:cubicBezTo>
                    <a:pt x="56706" y="27642"/>
                    <a:pt x="57585" y="28420"/>
                    <a:pt x="58430" y="29164"/>
                  </a:cubicBezTo>
                  <a:cubicBezTo>
                    <a:pt x="61069" y="31465"/>
                    <a:pt x="63573" y="33766"/>
                    <a:pt x="65975" y="36168"/>
                  </a:cubicBezTo>
                  <a:cubicBezTo>
                    <a:pt x="66788" y="36946"/>
                    <a:pt x="67599" y="37724"/>
                    <a:pt x="68377" y="38536"/>
                  </a:cubicBezTo>
                  <a:cubicBezTo>
                    <a:pt x="69291" y="39450"/>
                    <a:pt x="70204" y="40397"/>
                    <a:pt x="71085" y="41345"/>
                  </a:cubicBezTo>
                  <a:cubicBezTo>
                    <a:pt x="71931" y="42258"/>
                    <a:pt x="72777" y="43172"/>
                    <a:pt x="73588" y="44119"/>
                  </a:cubicBezTo>
                  <a:cubicBezTo>
                    <a:pt x="73690" y="44220"/>
                    <a:pt x="73791" y="44322"/>
                    <a:pt x="73859" y="44423"/>
                  </a:cubicBezTo>
                  <a:cubicBezTo>
                    <a:pt x="74434" y="45032"/>
                    <a:pt x="74976" y="45675"/>
                    <a:pt x="75516" y="46318"/>
                  </a:cubicBezTo>
                  <a:cubicBezTo>
                    <a:pt x="76092" y="46927"/>
                    <a:pt x="76633" y="47570"/>
                    <a:pt x="77140" y="48213"/>
                  </a:cubicBezTo>
                  <a:cubicBezTo>
                    <a:pt x="77411" y="48551"/>
                    <a:pt x="77682" y="48856"/>
                    <a:pt x="77919" y="49194"/>
                  </a:cubicBezTo>
                  <a:cubicBezTo>
                    <a:pt x="78562" y="49972"/>
                    <a:pt x="79170" y="50750"/>
                    <a:pt x="79780" y="51528"/>
                  </a:cubicBezTo>
                  <a:cubicBezTo>
                    <a:pt x="80084" y="51867"/>
                    <a:pt x="80355" y="52239"/>
                    <a:pt x="80591" y="52577"/>
                  </a:cubicBezTo>
                  <a:cubicBezTo>
                    <a:pt x="81167" y="53322"/>
                    <a:pt x="81742" y="54066"/>
                    <a:pt x="82282" y="54810"/>
                  </a:cubicBezTo>
                  <a:cubicBezTo>
                    <a:pt x="82520" y="55149"/>
                    <a:pt x="82757" y="55453"/>
                    <a:pt x="82994" y="55791"/>
                  </a:cubicBezTo>
                  <a:cubicBezTo>
                    <a:pt x="83602" y="56603"/>
                    <a:pt x="84177" y="57415"/>
                    <a:pt x="84752" y="58261"/>
                  </a:cubicBezTo>
                  <a:cubicBezTo>
                    <a:pt x="84990" y="58633"/>
                    <a:pt x="85261" y="58972"/>
                    <a:pt x="85497" y="59344"/>
                  </a:cubicBezTo>
                  <a:cubicBezTo>
                    <a:pt x="86208" y="60156"/>
                    <a:pt x="86783" y="61069"/>
                    <a:pt x="87392" y="61949"/>
                  </a:cubicBezTo>
                  <a:close/>
                </a:path>
              </a:pathLst>
            </a:custGeom>
            <a:solidFill>
              <a:srgbClr val="EFA42B"/>
            </a:solidFill>
            <a:ln w="3383"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345DF5CD-EC06-4A34-820C-353DF7272D19}"/>
                </a:ext>
              </a:extLst>
            </p:cNvPr>
            <p:cNvSpPr/>
            <p:nvPr/>
          </p:nvSpPr>
          <p:spPr>
            <a:xfrm>
              <a:off x="13813602" y="5804019"/>
              <a:ext cx="125184" cy="60900"/>
            </a:xfrm>
            <a:custGeom>
              <a:avLst/>
              <a:gdLst>
                <a:gd name="connsiteX0" fmla="*/ 103665 w 125183"/>
                <a:gd name="connsiteY0" fmla="*/ 406 h 60900"/>
                <a:gd name="connsiteX1" fmla="*/ 127451 w 125183"/>
                <a:gd name="connsiteY1" fmla="*/ 62355 h 60900"/>
                <a:gd name="connsiteX2" fmla="*/ 0 w 125183"/>
                <a:gd name="connsiteY2" fmla="*/ 62355 h 60900"/>
                <a:gd name="connsiteX3" fmla="*/ 52476 w 125183"/>
                <a:gd name="connsiteY3" fmla="*/ 11673 h 60900"/>
                <a:gd name="connsiteX4" fmla="*/ 95511 w 125183"/>
                <a:gd name="connsiteY4" fmla="*/ 0 h 60900"/>
                <a:gd name="connsiteX5" fmla="*/ 103665 w 125183"/>
                <a:gd name="connsiteY5" fmla="*/ 406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183" h="60900">
                  <a:moveTo>
                    <a:pt x="103665" y="406"/>
                  </a:moveTo>
                  <a:cubicBezTo>
                    <a:pt x="105764" y="2504"/>
                    <a:pt x="115676" y="14345"/>
                    <a:pt x="127451" y="62355"/>
                  </a:cubicBezTo>
                  <a:lnTo>
                    <a:pt x="0" y="62355"/>
                  </a:lnTo>
                  <a:cubicBezTo>
                    <a:pt x="11774" y="43984"/>
                    <a:pt x="29469" y="26796"/>
                    <a:pt x="52476" y="11673"/>
                  </a:cubicBezTo>
                  <a:cubicBezTo>
                    <a:pt x="64283" y="3891"/>
                    <a:pt x="79881" y="0"/>
                    <a:pt x="95511" y="0"/>
                  </a:cubicBezTo>
                  <a:cubicBezTo>
                    <a:pt x="98252" y="34"/>
                    <a:pt x="100959" y="135"/>
                    <a:pt x="103665" y="406"/>
                  </a:cubicBezTo>
                  <a:close/>
                </a:path>
              </a:pathLst>
            </a:custGeom>
            <a:solidFill>
              <a:srgbClr val="FCB736"/>
            </a:solidFill>
            <a:ln w="3383"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16222521-B812-405A-8FAE-A0B6855FE450}"/>
                </a:ext>
              </a:extLst>
            </p:cNvPr>
            <p:cNvSpPr/>
            <p:nvPr/>
          </p:nvSpPr>
          <p:spPr>
            <a:xfrm>
              <a:off x="13796414" y="5866375"/>
              <a:ext cx="77817" cy="764637"/>
            </a:xfrm>
            <a:custGeom>
              <a:avLst/>
              <a:gdLst>
                <a:gd name="connsiteX0" fmla="*/ 0 w 77817"/>
                <a:gd name="connsiteY0" fmla="*/ 55115 h 764636"/>
                <a:gd name="connsiteX1" fmla="*/ 0 w 77817"/>
                <a:gd name="connsiteY1" fmla="*/ 760814 h 764636"/>
                <a:gd name="connsiteX2" fmla="*/ 6733 w 77817"/>
                <a:gd name="connsiteY2" fmla="*/ 765584 h 764636"/>
                <a:gd name="connsiteX3" fmla="*/ 33360 w 77817"/>
                <a:gd name="connsiteY3" fmla="*/ 765584 h 764636"/>
                <a:gd name="connsiteX4" fmla="*/ 33596 w 77817"/>
                <a:gd name="connsiteY4" fmla="*/ 731954 h 764636"/>
                <a:gd name="connsiteX5" fmla="*/ 80760 w 77817"/>
                <a:gd name="connsiteY5" fmla="*/ 0 h 764636"/>
                <a:gd name="connsiteX6" fmla="*/ 17154 w 77817"/>
                <a:gd name="connsiteY6" fmla="*/ 0 h 764636"/>
                <a:gd name="connsiteX7" fmla="*/ 0 w 77817"/>
                <a:gd name="connsiteY7" fmla="*/ 55115 h 764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7" h="764636">
                  <a:moveTo>
                    <a:pt x="0" y="55115"/>
                  </a:moveTo>
                  <a:lnTo>
                    <a:pt x="0" y="760814"/>
                  </a:lnTo>
                  <a:cubicBezTo>
                    <a:pt x="0" y="763453"/>
                    <a:pt x="3011" y="765584"/>
                    <a:pt x="6733" y="765584"/>
                  </a:cubicBezTo>
                  <a:lnTo>
                    <a:pt x="33360" y="765584"/>
                  </a:lnTo>
                  <a:cubicBezTo>
                    <a:pt x="33529" y="754690"/>
                    <a:pt x="33596" y="743491"/>
                    <a:pt x="33596" y="731954"/>
                  </a:cubicBezTo>
                  <a:cubicBezTo>
                    <a:pt x="33596" y="280615"/>
                    <a:pt x="60054" y="84414"/>
                    <a:pt x="80760" y="0"/>
                  </a:cubicBezTo>
                  <a:lnTo>
                    <a:pt x="17154" y="0"/>
                  </a:lnTo>
                  <a:cubicBezTo>
                    <a:pt x="5887" y="17560"/>
                    <a:pt x="0" y="36168"/>
                    <a:pt x="0" y="55115"/>
                  </a:cubicBezTo>
                  <a:close/>
                </a:path>
              </a:pathLst>
            </a:custGeom>
            <a:solidFill>
              <a:srgbClr val="E8EDF9"/>
            </a:solidFill>
            <a:ln w="3383"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1E94F2B5-C0D1-4146-A5C7-3835C25415E9}"/>
                </a:ext>
              </a:extLst>
            </p:cNvPr>
            <p:cNvSpPr/>
            <p:nvPr/>
          </p:nvSpPr>
          <p:spPr>
            <a:xfrm>
              <a:off x="13813602" y="5804425"/>
              <a:ext cx="84584" cy="60900"/>
            </a:xfrm>
            <a:custGeom>
              <a:avLst/>
              <a:gdLst>
                <a:gd name="connsiteX0" fmla="*/ 0 w 84583"/>
                <a:gd name="connsiteY0" fmla="*/ 61949 h 60900"/>
                <a:gd name="connsiteX1" fmla="*/ 63607 w 84583"/>
                <a:gd name="connsiteY1" fmla="*/ 61949 h 60900"/>
                <a:gd name="connsiteX2" fmla="*/ 87391 w 84583"/>
                <a:gd name="connsiteY2" fmla="*/ 0 h 60900"/>
                <a:gd name="connsiteX3" fmla="*/ 83737 w 84583"/>
                <a:gd name="connsiteY3" fmla="*/ 372 h 60900"/>
                <a:gd name="connsiteX4" fmla="*/ 81234 w 84583"/>
                <a:gd name="connsiteY4" fmla="*/ 744 h 60900"/>
                <a:gd name="connsiteX5" fmla="*/ 80489 w 84583"/>
                <a:gd name="connsiteY5" fmla="*/ 846 h 60900"/>
                <a:gd name="connsiteX6" fmla="*/ 77783 w 84583"/>
                <a:gd name="connsiteY6" fmla="*/ 1353 h 60900"/>
                <a:gd name="connsiteX7" fmla="*/ 76937 w 84583"/>
                <a:gd name="connsiteY7" fmla="*/ 1522 h 60900"/>
                <a:gd name="connsiteX8" fmla="*/ 73825 w 84583"/>
                <a:gd name="connsiteY8" fmla="*/ 2233 h 60900"/>
                <a:gd name="connsiteX9" fmla="*/ 73622 w 84583"/>
                <a:gd name="connsiteY9" fmla="*/ 2301 h 60900"/>
                <a:gd name="connsiteX10" fmla="*/ 70339 w 84583"/>
                <a:gd name="connsiteY10" fmla="*/ 3214 h 60900"/>
                <a:gd name="connsiteX11" fmla="*/ 66956 w 84583"/>
                <a:gd name="connsiteY11" fmla="*/ 4297 h 60900"/>
                <a:gd name="connsiteX12" fmla="*/ 52544 w 84583"/>
                <a:gd name="connsiteY12" fmla="*/ 11300 h 60900"/>
                <a:gd name="connsiteX13" fmla="*/ 31566 w 84583"/>
                <a:gd name="connsiteY13" fmla="*/ 26931 h 60900"/>
                <a:gd name="connsiteX14" fmla="*/ 28961 w 84583"/>
                <a:gd name="connsiteY14" fmla="*/ 29164 h 60900"/>
                <a:gd name="connsiteX15" fmla="*/ 21416 w 84583"/>
                <a:gd name="connsiteY15" fmla="*/ 36168 h 60900"/>
                <a:gd name="connsiteX16" fmla="*/ 19014 w 84583"/>
                <a:gd name="connsiteY16" fmla="*/ 38536 h 60900"/>
                <a:gd name="connsiteX17" fmla="*/ 16307 w 84583"/>
                <a:gd name="connsiteY17" fmla="*/ 41345 h 60900"/>
                <a:gd name="connsiteX18" fmla="*/ 13804 w 84583"/>
                <a:gd name="connsiteY18" fmla="*/ 44119 h 60900"/>
                <a:gd name="connsiteX19" fmla="*/ 13533 w 84583"/>
                <a:gd name="connsiteY19" fmla="*/ 44423 h 60900"/>
                <a:gd name="connsiteX20" fmla="*/ 11876 w 84583"/>
                <a:gd name="connsiteY20" fmla="*/ 46318 h 60900"/>
                <a:gd name="connsiteX21" fmla="*/ 10252 w 84583"/>
                <a:gd name="connsiteY21" fmla="*/ 48213 h 60900"/>
                <a:gd name="connsiteX22" fmla="*/ 9474 w 84583"/>
                <a:gd name="connsiteY22" fmla="*/ 49194 h 60900"/>
                <a:gd name="connsiteX23" fmla="*/ 7613 w 84583"/>
                <a:gd name="connsiteY23" fmla="*/ 51528 h 60900"/>
                <a:gd name="connsiteX24" fmla="*/ 6801 w 84583"/>
                <a:gd name="connsiteY24" fmla="*/ 52577 h 60900"/>
                <a:gd name="connsiteX25" fmla="*/ 5109 w 84583"/>
                <a:gd name="connsiteY25" fmla="*/ 54810 h 60900"/>
                <a:gd name="connsiteX26" fmla="*/ 4399 w 84583"/>
                <a:gd name="connsiteY26" fmla="*/ 55791 h 60900"/>
                <a:gd name="connsiteX27" fmla="*/ 2639 w 84583"/>
                <a:gd name="connsiteY27" fmla="*/ 58261 h 60900"/>
                <a:gd name="connsiteX28" fmla="*/ 1894 w 84583"/>
                <a:gd name="connsiteY28" fmla="*/ 59344 h 60900"/>
                <a:gd name="connsiteX29" fmla="*/ 0 w 84583"/>
                <a:gd name="connsiteY29" fmla="*/ 61949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4583" h="60900">
                  <a:moveTo>
                    <a:pt x="0" y="61949"/>
                  </a:moveTo>
                  <a:lnTo>
                    <a:pt x="63607" y="61949"/>
                  </a:lnTo>
                  <a:cubicBezTo>
                    <a:pt x="75381" y="13939"/>
                    <a:pt x="85260" y="2064"/>
                    <a:pt x="87391" y="0"/>
                  </a:cubicBezTo>
                  <a:cubicBezTo>
                    <a:pt x="86174" y="101"/>
                    <a:pt x="84956" y="237"/>
                    <a:pt x="83737" y="372"/>
                  </a:cubicBezTo>
                  <a:cubicBezTo>
                    <a:pt x="82891" y="474"/>
                    <a:pt x="82045" y="575"/>
                    <a:pt x="81234" y="744"/>
                  </a:cubicBezTo>
                  <a:cubicBezTo>
                    <a:pt x="80996" y="778"/>
                    <a:pt x="80727" y="812"/>
                    <a:pt x="80489" y="846"/>
                  </a:cubicBezTo>
                  <a:cubicBezTo>
                    <a:pt x="79576" y="981"/>
                    <a:pt x="78662" y="1150"/>
                    <a:pt x="77783" y="1353"/>
                  </a:cubicBezTo>
                  <a:cubicBezTo>
                    <a:pt x="77512" y="1387"/>
                    <a:pt x="77208" y="1455"/>
                    <a:pt x="76937" y="1522"/>
                  </a:cubicBezTo>
                  <a:cubicBezTo>
                    <a:pt x="75888" y="1725"/>
                    <a:pt x="74874" y="1962"/>
                    <a:pt x="73825" y="2233"/>
                  </a:cubicBezTo>
                  <a:cubicBezTo>
                    <a:pt x="73757" y="2267"/>
                    <a:pt x="73689" y="2267"/>
                    <a:pt x="73622" y="2301"/>
                  </a:cubicBezTo>
                  <a:cubicBezTo>
                    <a:pt x="72505" y="2571"/>
                    <a:pt x="71423" y="2876"/>
                    <a:pt x="70339" y="3214"/>
                  </a:cubicBezTo>
                  <a:cubicBezTo>
                    <a:pt x="69189" y="3552"/>
                    <a:pt x="68073" y="3925"/>
                    <a:pt x="66956" y="4297"/>
                  </a:cubicBezTo>
                  <a:cubicBezTo>
                    <a:pt x="61780" y="6124"/>
                    <a:pt x="56908" y="8458"/>
                    <a:pt x="52544" y="11300"/>
                  </a:cubicBezTo>
                  <a:cubicBezTo>
                    <a:pt x="44964" y="16274"/>
                    <a:pt x="37961" y="21484"/>
                    <a:pt x="31566" y="26931"/>
                  </a:cubicBezTo>
                  <a:cubicBezTo>
                    <a:pt x="30686" y="27642"/>
                    <a:pt x="29807" y="28420"/>
                    <a:pt x="28961" y="29164"/>
                  </a:cubicBezTo>
                  <a:cubicBezTo>
                    <a:pt x="26323" y="31465"/>
                    <a:pt x="23819" y="33766"/>
                    <a:pt x="21416" y="36168"/>
                  </a:cubicBezTo>
                  <a:cubicBezTo>
                    <a:pt x="20604" y="36946"/>
                    <a:pt x="19792" y="37724"/>
                    <a:pt x="19014" y="38536"/>
                  </a:cubicBezTo>
                  <a:cubicBezTo>
                    <a:pt x="18100" y="39450"/>
                    <a:pt x="17187" y="40397"/>
                    <a:pt x="16307" y="41345"/>
                  </a:cubicBezTo>
                  <a:cubicBezTo>
                    <a:pt x="15461" y="42258"/>
                    <a:pt x="14615" y="43172"/>
                    <a:pt x="13804" y="44119"/>
                  </a:cubicBezTo>
                  <a:cubicBezTo>
                    <a:pt x="13703" y="44220"/>
                    <a:pt x="13601" y="44322"/>
                    <a:pt x="13533" y="44423"/>
                  </a:cubicBezTo>
                  <a:cubicBezTo>
                    <a:pt x="12958" y="45032"/>
                    <a:pt x="12417" y="45675"/>
                    <a:pt x="11876" y="46318"/>
                  </a:cubicBezTo>
                  <a:cubicBezTo>
                    <a:pt x="11300" y="46927"/>
                    <a:pt x="10759" y="47570"/>
                    <a:pt x="10252" y="48213"/>
                  </a:cubicBezTo>
                  <a:cubicBezTo>
                    <a:pt x="9981" y="48551"/>
                    <a:pt x="9710" y="48856"/>
                    <a:pt x="9474" y="49194"/>
                  </a:cubicBezTo>
                  <a:cubicBezTo>
                    <a:pt x="8830" y="49972"/>
                    <a:pt x="8221" y="50750"/>
                    <a:pt x="7613" y="51528"/>
                  </a:cubicBezTo>
                  <a:cubicBezTo>
                    <a:pt x="7308" y="51867"/>
                    <a:pt x="7037" y="52239"/>
                    <a:pt x="6801" y="52577"/>
                  </a:cubicBezTo>
                  <a:cubicBezTo>
                    <a:pt x="6225" y="53322"/>
                    <a:pt x="5650" y="54066"/>
                    <a:pt x="5109" y="54810"/>
                  </a:cubicBezTo>
                  <a:cubicBezTo>
                    <a:pt x="4872" y="55149"/>
                    <a:pt x="4635" y="55453"/>
                    <a:pt x="4399" y="55791"/>
                  </a:cubicBezTo>
                  <a:cubicBezTo>
                    <a:pt x="3789" y="56603"/>
                    <a:pt x="3214" y="57415"/>
                    <a:pt x="2639" y="58261"/>
                  </a:cubicBezTo>
                  <a:cubicBezTo>
                    <a:pt x="2402" y="58633"/>
                    <a:pt x="2131" y="58972"/>
                    <a:pt x="1894" y="59344"/>
                  </a:cubicBezTo>
                  <a:cubicBezTo>
                    <a:pt x="1150" y="60156"/>
                    <a:pt x="575" y="61069"/>
                    <a:pt x="0" y="61949"/>
                  </a:cubicBezTo>
                  <a:close/>
                </a:path>
              </a:pathLst>
            </a:custGeom>
            <a:solidFill>
              <a:srgbClr val="F9BD5F"/>
            </a:solidFill>
            <a:ln w="3383"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F6815762-CF00-4579-8BB7-C722AA8919A6}"/>
                </a:ext>
              </a:extLst>
            </p:cNvPr>
            <p:cNvSpPr/>
            <p:nvPr/>
          </p:nvSpPr>
          <p:spPr>
            <a:xfrm>
              <a:off x="13851630" y="6013821"/>
              <a:ext cx="54134" cy="23683"/>
            </a:xfrm>
            <a:custGeom>
              <a:avLst/>
              <a:gdLst>
                <a:gd name="connsiteX0" fmla="*/ 10015 w 54133"/>
                <a:gd name="connsiteY0" fmla="*/ 18473 h 23683"/>
                <a:gd name="connsiteX1" fmla="*/ 0 w 54133"/>
                <a:gd name="connsiteY1" fmla="*/ 25240 h 23683"/>
                <a:gd name="connsiteX2" fmla="*/ 57482 w 54133"/>
                <a:gd name="connsiteY2" fmla="*/ 7951 h 23683"/>
                <a:gd name="connsiteX3" fmla="*/ 57482 w 54133"/>
                <a:gd name="connsiteY3" fmla="*/ 0 h 23683"/>
              </a:gdLst>
              <a:ahLst/>
              <a:cxnLst>
                <a:cxn ang="0">
                  <a:pos x="connsiteX0" y="connsiteY0"/>
                </a:cxn>
                <a:cxn ang="0">
                  <a:pos x="connsiteX1" y="connsiteY1"/>
                </a:cxn>
                <a:cxn ang="0">
                  <a:pos x="connsiteX2" y="connsiteY2"/>
                </a:cxn>
                <a:cxn ang="0">
                  <a:pos x="connsiteX3" y="connsiteY3"/>
                </a:cxn>
              </a:cxnLst>
              <a:rect l="l" t="t" r="r" b="b"/>
              <a:pathLst>
                <a:path w="54133" h="23683">
                  <a:moveTo>
                    <a:pt x="10015" y="18473"/>
                  </a:moveTo>
                  <a:lnTo>
                    <a:pt x="0" y="25240"/>
                  </a:lnTo>
                  <a:lnTo>
                    <a:pt x="57482" y="7951"/>
                  </a:lnTo>
                  <a:lnTo>
                    <a:pt x="57482" y="0"/>
                  </a:lnTo>
                  <a:close/>
                </a:path>
              </a:pathLst>
            </a:custGeom>
            <a:solidFill>
              <a:srgbClr val="F4866C"/>
            </a:solidFill>
            <a:ln w="3383"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CD27C6C3-C6F0-4797-BD79-9F98B6343673}"/>
                </a:ext>
              </a:extLst>
            </p:cNvPr>
            <p:cNvSpPr/>
            <p:nvPr/>
          </p:nvSpPr>
          <p:spPr>
            <a:xfrm>
              <a:off x="13909113" y="6013821"/>
              <a:ext cx="54134" cy="23683"/>
            </a:xfrm>
            <a:custGeom>
              <a:avLst/>
              <a:gdLst>
                <a:gd name="connsiteX0" fmla="*/ 47502 w 54133"/>
                <a:gd name="connsiteY0" fmla="*/ 18473 h 23683"/>
                <a:gd name="connsiteX1" fmla="*/ 57484 w 54133"/>
                <a:gd name="connsiteY1" fmla="*/ 25240 h 23683"/>
                <a:gd name="connsiteX2" fmla="*/ 0 w 54133"/>
                <a:gd name="connsiteY2" fmla="*/ 7951 h 23683"/>
                <a:gd name="connsiteX3" fmla="*/ 0 w 54133"/>
                <a:gd name="connsiteY3" fmla="*/ 0 h 23683"/>
              </a:gdLst>
              <a:ahLst/>
              <a:cxnLst>
                <a:cxn ang="0">
                  <a:pos x="connsiteX0" y="connsiteY0"/>
                </a:cxn>
                <a:cxn ang="0">
                  <a:pos x="connsiteX1" y="connsiteY1"/>
                </a:cxn>
                <a:cxn ang="0">
                  <a:pos x="connsiteX2" y="connsiteY2"/>
                </a:cxn>
                <a:cxn ang="0">
                  <a:pos x="connsiteX3" y="connsiteY3"/>
                </a:cxn>
              </a:cxnLst>
              <a:rect l="l" t="t" r="r" b="b"/>
              <a:pathLst>
                <a:path w="54133" h="23683">
                  <a:moveTo>
                    <a:pt x="47502" y="18473"/>
                  </a:moveTo>
                  <a:lnTo>
                    <a:pt x="57484" y="25240"/>
                  </a:lnTo>
                  <a:lnTo>
                    <a:pt x="0" y="7951"/>
                  </a:lnTo>
                  <a:lnTo>
                    <a:pt x="0" y="0"/>
                  </a:lnTo>
                  <a:close/>
                </a:path>
              </a:pathLst>
            </a:custGeom>
            <a:solidFill>
              <a:srgbClr val="EA5634"/>
            </a:solidFill>
            <a:ln w="3383"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0D1B3A88-A4E5-4070-B295-E00A653CB708}"/>
                </a:ext>
              </a:extLst>
            </p:cNvPr>
            <p:cNvSpPr/>
            <p:nvPr/>
          </p:nvSpPr>
          <p:spPr>
            <a:xfrm>
              <a:off x="13851630" y="6021772"/>
              <a:ext cx="111650" cy="196234"/>
            </a:xfrm>
            <a:custGeom>
              <a:avLst/>
              <a:gdLst>
                <a:gd name="connsiteX0" fmla="*/ 0 w 111650"/>
                <a:gd name="connsiteY0" fmla="*/ 17289 h 196234"/>
                <a:gd name="connsiteX1" fmla="*/ 24191 w 111650"/>
                <a:gd name="connsiteY1" fmla="*/ 167848 h 196234"/>
                <a:gd name="connsiteX2" fmla="*/ 57482 w 111650"/>
                <a:gd name="connsiteY2" fmla="*/ 196234 h 196234"/>
                <a:gd name="connsiteX3" fmla="*/ 57482 w 111650"/>
                <a:gd name="connsiteY3" fmla="*/ 196234 h 196234"/>
                <a:gd name="connsiteX4" fmla="*/ 90776 w 111650"/>
                <a:gd name="connsiteY4" fmla="*/ 167848 h 196234"/>
                <a:gd name="connsiteX5" fmla="*/ 114966 w 111650"/>
                <a:gd name="connsiteY5" fmla="*/ 17289 h 196234"/>
                <a:gd name="connsiteX6" fmla="*/ 57482 w 111650"/>
                <a:gd name="connsiteY6" fmla="*/ 0 h 196234"/>
                <a:gd name="connsiteX7" fmla="*/ 0 w 111650"/>
                <a:gd name="connsiteY7" fmla="*/ 17289 h 19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650" h="196234">
                  <a:moveTo>
                    <a:pt x="0" y="17289"/>
                  </a:moveTo>
                  <a:lnTo>
                    <a:pt x="24191" y="167848"/>
                  </a:lnTo>
                  <a:cubicBezTo>
                    <a:pt x="26831" y="184189"/>
                    <a:pt x="40939" y="196234"/>
                    <a:pt x="57482" y="196234"/>
                  </a:cubicBezTo>
                  <a:lnTo>
                    <a:pt x="57482" y="196234"/>
                  </a:lnTo>
                  <a:cubicBezTo>
                    <a:pt x="74062" y="196234"/>
                    <a:pt x="88170" y="184223"/>
                    <a:pt x="90776" y="167848"/>
                  </a:cubicBezTo>
                  <a:lnTo>
                    <a:pt x="114966" y="17289"/>
                  </a:lnTo>
                  <a:lnTo>
                    <a:pt x="57482" y="0"/>
                  </a:lnTo>
                  <a:lnTo>
                    <a:pt x="0" y="17289"/>
                  </a:lnTo>
                  <a:close/>
                </a:path>
              </a:pathLst>
            </a:custGeom>
            <a:solidFill>
              <a:srgbClr val="F4724E"/>
            </a:solidFill>
            <a:ln w="3383"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A09F29FC-27FE-4AA6-AE9C-D7E28EEDC328}"/>
                </a:ext>
              </a:extLst>
            </p:cNvPr>
            <p:cNvSpPr/>
            <p:nvPr/>
          </p:nvSpPr>
          <p:spPr>
            <a:xfrm>
              <a:off x="13742045" y="6598294"/>
              <a:ext cx="331568" cy="71050"/>
            </a:xfrm>
            <a:custGeom>
              <a:avLst/>
              <a:gdLst>
                <a:gd name="connsiteX0" fmla="*/ 317087 w 331568"/>
                <a:gd name="connsiteY0" fmla="*/ 71287 h 71050"/>
                <a:gd name="connsiteX1" fmla="*/ 17084 w 331568"/>
                <a:gd name="connsiteY1" fmla="*/ 71287 h 71050"/>
                <a:gd name="connsiteX2" fmla="*/ 1454 w 331568"/>
                <a:gd name="connsiteY2" fmla="*/ 54303 h 71050"/>
                <a:gd name="connsiteX3" fmla="*/ 16983 w 331568"/>
                <a:gd name="connsiteY3" fmla="*/ 29063 h 71050"/>
                <a:gd name="connsiteX4" fmla="*/ 26558 w 331568"/>
                <a:gd name="connsiteY4" fmla="*/ 13466 h 71050"/>
                <a:gd name="connsiteX5" fmla="*/ 55520 w 331568"/>
                <a:gd name="connsiteY5" fmla="*/ 0 h 71050"/>
                <a:gd name="connsiteX6" fmla="*/ 278685 w 331568"/>
                <a:gd name="connsiteY6" fmla="*/ 0 h 71050"/>
                <a:gd name="connsiteX7" fmla="*/ 307647 w 331568"/>
                <a:gd name="connsiteY7" fmla="*/ 13466 h 71050"/>
                <a:gd name="connsiteX8" fmla="*/ 317222 w 331568"/>
                <a:gd name="connsiteY8" fmla="*/ 29063 h 71050"/>
                <a:gd name="connsiteX9" fmla="*/ 332751 w 331568"/>
                <a:gd name="connsiteY9" fmla="*/ 54303 h 71050"/>
                <a:gd name="connsiteX10" fmla="*/ 317087 w 331568"/>
                <a:gd name="connsiteY10" fmla="*/ 71287 h 7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1568" h="71050">
                  <a:moveTo>
                    <a:pt x="317087" y="71287"/>
                  </a:moveTo>
                  <a:lnTo>
                    <a:pt x="17084" y="71287"/>
                  </a:lnTo>
                  <a:cubicBezTo>
                    <a:pt x="4769" y="71287"/>
                    <a:pt x="-3487" y="62321"/>
                    <a:pt x="1454" y="54303"/>
                  </a:cubicBezTo>
                  <a:lnTo>
                    <a:pt x="16983" y="29063"/>
                  </a:lnTo>
                  <a:lnTo>
                    <a:pt x="26558" y="13466"/>
                  </a:lnTo>
                  <a:cubicBezTo>
                    <a:pt x="31599" y="5278"/>
                    <a:pt x="42968" y="0"/>
                    <a:pt x="55520" y="0"/>
                  </a:cubicBezTo>
                  <a:lnTo>
                    <a:pt x="278685" y="0"/>
                  </a:lnTo>
                  <a:cubicBezTo>
                    <a:pt x="291237" y="0"/>
                    <a:pt x="302605" y="5278"/>
                    <a:pt x="307647" y="13466"/>
                  </a:cubicBezTo>
                  <a:lnTo>
                    <a:pt x="317222" y="29063"/>
                  </a:lnTo>
                  <a:lnTo>
                    <a:pt x="332751" y="54303"/>
                  </a:lnTo>
                  <a:cubicBezTo>
                    <a:pt x="337658" y="62321"/>
                    <a:pt x="329401" y="71287"/>
                    <a:pt x="317087" y="71287"/>
                  </a:cubicBezTo>
                  <a:close/>
                </a:path>
              </a:pathLst>
            </a:custGeom>
            <a:solidFill>
              <a:srgbClr val="EFA42B"/>
            </a:solidFill>
            <a:ln w="3383"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F8764987-AF29-42E3-A8B1-60D9FCCE709D}"/>
                </a:ext>
              </a:extLst>
            </p:cNvPr>
            <p:cNvSpPr/>
            <p:nvPr/>
          </p:nvSpPr>
          <p:spPr>
            <a:xfrm>
              <a:off x="13758994" y="6598328"/>
              <a:ext cx="297735" cy="27067"/>
            </a:xfrm>
            <a:custGeom>
              <a:avLst/>
              <a:gdLst>
                <a:gd name="connsiteX0" fmla="*/ 300238 w 297734"/>
                <a:gd name="connsiteY0" fmla="*/ 29063 h 27066"/>
                <a:gd name="connsiteX1" fmla="*/ 0 w 297734"/>
                <a:gd name="connsiteY1" fmla="*/ 29063 h 27066"/>
                <a:gd name="connsiteX2" fmla="*/ 9575 w 297734"/>
                <a:gd name="connsiteY2" fmla="*/ 13466 h 27066"/>
                <a:gd name="connsiteX3" fmla="*/ 38537 w 297734"/>
                <a:gd name="connsiteY3" fmla="*/ 0 h 27066"/>
                <a:gd name="connsiteX4" fmla="*/ 261702 w 297734"/>
                <a:gd name="connsiteY4" fmla="*/ 0 h 27066"/>
                <a:gd name="connsiteX5" fmla="*/ 290663 w 297734"/>
                <a:gd name="connsiteY5" fmla="*/ 13466 h 27066"/>
                <a:gd name="connsiteX6" fmla="*/ 300238 w 297734"/>
                <a:gd name="connsiteY6" fmla="*/ 29063 h 2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7734" h="27066">
                  <a:moveTo>
                    <a:pt x="300238" y="29063"/>
                  </a:moveTo>
                  <a:lnTo>
                    <a:pt x="0" y="29063"/>
                  </a:lnTo>
                  <a:lnTo>
                    <a:pt x="9575" y="13466"/>
                  </a:lnTo>
                  <a:cubicBezTo>
                    <a:pt x="14616" y="5278"/>
                    <a:pt x="25985" y="0"/>
                    <a:pt x="38537" y="0"/>
                  </a:cubicBezTo>
                  <a:lnTo>
                    <a:pt x="261702" y="0"/>
                  </a:lnTo>
                  <a:cubicBezTo>
                    <a:pt x="274255" y="0"/>
                    <a:pt x="285623" y="5278"/>
                    <a:pt x="290663" y="13466"/>
                  </a:cubicBezTo>
                  <a:lnTo>
                    <a:pt x="300238" y="29063"/>
                  </a:lnTo>
                  <a:close/>
                </a:path>
              </a:pathLst>
            </a:custGeom>
            <a:solidFill>
              <a:srgbClr val="FCB736"/>
            </a:solidFill>
            <a:ln w="3383" cap="flat">
              <a:noFill/>
              <a:prstDash val="solid"/>
              <a:miter/>
            </a:ln>
          </p:spPr>
          <p:txBody>
            <a:bodyPr rtlCol="0" anchor="ctr"/>
            <a:lstStyle/>
            <a:p>
              <a:endParaRPr lang="en-US"/>
            </a:p>
          </p:txBody>
        </p:sp>
      </p:grpSp>
      <p:sp>
        <p:nvSpPr>
          <p:cNvPr id="165" name="Freeform: Shape 164">
            <a:extLst>
              <a:ext uri="{FF2B5EF4-FFF2-40B4-BE49-F238E27FC236}">
                <a16:creationId xmlns:a16="http://schemas.microsoft.com/office/drawing/2014/main" id="{7434D521-1151-45B2-B278-EDF21DC97BB6}"/>
              </a:ext>
            </a:extLst>
          </p:cNvPr>
          <p:cNvSpPr/>
          <p:nvPr/>
        </p:nvSpPr>
        <p:spPr>
          <a:xfrm>
            <a:off x="7303954" y="12200201"/>
            <a:ext cx="10656927" cy="4025645"/>
          </a:xfrm>
          <a:custGeom>
            <a:avLst/>
            <a:gdLst>
              <a:gd name="connsiteX0" fmla="*/ 126436 w 2615328"/>
              <a:gd name="connsiteY0" fmla="*/ 493360 h 987937"/>
              <a:gd name="connsiteX1" fmla="*/ 320404 w 2615328"/>
              <a:gd name="connsiteY1" fmla="*/ 338030 h 987937"/>
              <a:gd name="connsiteX2" fmla="*/ 410096 w 2615328"/>
              <a:gd name="connsiteY2" fmla="*/ 359413 h 987937"/>
              <a:gd name="connsiteX3" fmla="*/ 631807 w 2615328"/>
              <a:gd name="connsiteY3" fmla="*/ 221948 h 987937"/>
              <a:gd name="connsiteX4" fmla="*/ 714835 w 2615328"/>
              <a:gd name="connsiteY4" fmla="*/ 236225 h 987937"/>
              <a:gd name="connsiteX5" fmla="*/ 977652 w 2615328"/>
              <a:gd name="connsiteY5" fmla="*/ 71659 h 987937"/>
              <a:gd name="connsiteX6" fmla="*/ 1212152 w 2615328"/>
              <a:gd name="connsiteY6" fmla="*/ 189603 h 987937"/>
              <a:gd name="connsiteX7" fmla="*/ 1485696 w 2615328"/>
              <a:gd name="connsiteY7" fmla="*/ 0 h 987937"/>
              <a:gd name="connsiteX8" fmla="*/ 1772638 w 2615328"/>
              <a:gd name="connsiteY8" fmla="*/ 237511 h 987937"/>
              <a:gd name="connsiteX9" fmla="*/ 2011435 w 2615328"/>
              <a:gd name="connsiteY9" fmla="*/ 130394 h 987937"/>
              <a:gd name="connsiteX10" fmla="*/ 2330688 w 2615328"/>
              <a:gd name="connsiteY10" fmla="*/ 432121 h 987937"/>
              <a:gd name="connsiteX11" fmla="*/ 2407659 w 2615328"/>
              <a:gd name="connsiteY11" fmla="*/ 417471 h 987937"/>
              <a:gd name="connsiteX12" fmla="*/ 2617055 w 2615328"/>
              <a:gd name="connsiteY12" fmla="*/ 626867 h 987937"/>
              <a:gd name="connsiteX13" fmla="*/ 2407659 w 2615328"/>
              <a:gd name="connsiteY13" fmla="*/ 836262 h 987937"/>
              <a:gd name="connsiteX14" fmla="*/ 2289648 w 2615328"/>
              <a:gd name="connsiteY14" fmla="*/ 799857 h 987937"/>
              <a:gd name="connsiteX15" fmla="*/ 2137837 w 2615328"/>
              <a:gd name="connsiteY15" fmla="*/ 865122 h 987937"/>
              <a:gd name="connsiteX16" fmla="*/ 1998510 w 2615328"/>
              <a:gd name="connsiteY16" fmla="*/ 812004 h 987937"/>
              <a:gd name="connsiteX17" fmla="*/ 1711941 w 2615328"/>
              <a:gd name="connsiteY17" fmla="*/ 989798 h 987937"/>
              <a:gd name="connsiteX18" fmla="*/ 1420161 w 2615328"/>
              <a:gd name="connsiteY18" fmla="*/ 801075 h 987937"/>
              <a:gd name="connsiteX19" fmla="*/ 1325291 w 2615328"/>
              <a:gd name="connsiteY19" fmla="*/ 816842 h 987937"/>
              <a:gd name="connsiteX20" fmla="*/ 1298360 w 2615328"/>
              <a:gd name="connsiteY20" fmla="*/ 815590 h 987937"/>
              <a:gd name="connsiteX21" fmla="*/ 1163026 w 2615328"/>
              <a:gd name="connsiteY21" fmla="*/ 868844 h 987937"/>
              <a:gd name="connsiteX22" fmla="*/ 1048195 w 2615328"/>
              <a:gd name="connsiteY22" fmla="*/ 832270 h 987937"/>
              <a:gd name="connsiteX23" fmla="*/ 950485 w 2615328"/>
              <a:gd name="connsiteY23" fmla="*/ 849051 h 987937"/>
              <a:gd name="connsiteX24" fmla="*/ 878927 w 2615328"/>
              <a:gd name="connsiteY24" fmla="*/ 840221 h 987937"/>
              <a:gd name="connsiteX25" fmla="*/ 763385 w 2615328"/>
              <a:gd name="connsiteY25" fmla="*/ 877302 h 987937"/>
              <a:gd name="connsiteX26" fmla="*/ 644460 w 2615328"/>
              <a:gd name="connsiteY26" fmla="*/ 837819 h 987937"/>
              <a:gd name="connsiteX27" fmla="*/ 575305 w 2615328"/>
              <a:gd name="connsiteY27" fmla="*/ 854262 h 987937"/>
              <a:gd name="connsiteX28" fmla="*/ 482398 w 2615328"/>
              <a:gd name="connsiteY28" fmla="*/ 877302 h 987937"/>
              <a:gd name="connsiteX29" fmla="*/ 340601 w 2615328"/>
              <a:gd name="connsiteY29" fmla="*/ 817789 h 987937"/>
              <a:gd name="connsiteX30" fmla="*/ 198806 w 2615328"/>
              <a:gd name="connsiteY30" fmla="*/ 877302 h 987937"/>
              <a:gd name="connsiteX31" fmla="*/ 0 w 2615328"/>
              <a:gd name="connsiteY31" fmla="*/ 678497 h 987937"/>
              <a:gd name="connsiteX32" fmla="*/ 126436 w 2615328"/>
              <a:gd name="connsiteY32" fmla="*/ 493360 h 98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5328" h="987937">
                <a:moveTo>
                  <a:pt x="126436" y="493360"/>
                </a:moveTo>
                <a:cubicBezTo>
                  <a:pt x="146262" y="404479"/>
                  <a:pt x="225568" y="338030"/>
                  <a:pt x="320404" y="338030"/>
                </a:cubicBezTo>
                <a:cubicBezTo>
                  <a:pt x="352681" y="338030"/>
                  <a:pt x="383131" y="345778"/>
                  <a:pt x="410096" y="359413"/>
                </a:cubicBezTo>
                <a:cubicBezTo>
                  <a:pt x="450595" y="277942"/>
                  <a:pt x="534672" y="221948"/>
                  <a:pt x="631807" y="221948"/>
                </a:cubicBezTo>
                <a:cubicBezTo>
                  <a:pt x="660937" y="221948"/>
                  <a:pt x="688883" y="226989"/>
                  <a:pt x="714835" y="236225"/>
                </a:cubicBezTo>
                <a:cubicBezTo>
                  <a:pt x="762167" y="138819"/>
                  <a:pt x="862078" y="71659"/>
                  <a:pt x="977652" y="71659"/>
                </a:cubicBezTo>
                <a:cubicBezTo>
                  <a:pt x="1073706" y="71659"/>
                  <a:pt x="1158932" y="118045"/>
                  <a:pt x="1212152" y="189603"/>
                </a:cubicBezTo>
                <a:cubicBezTo>
                  <a:pt x="1253633" y="78832"/>
                  <a:pt x="1360445" y="0"/>
                  <a:pt x="1485696" y="0"/>
                </a:cubicBezTo>
                <a:cubicBezTo>
                  <a:pt x="1628339" y="0"/>
                  <a:pt x="1747093" y="102279"/>
                  <a:pt x="1772638" y="237511"/>
                </a:cubicBezTo>
                <a:cubicBezTo>
                  <a:pt x="1831204" y="171806"/>
                  <a:pt x="1916464" y="130394"/>
                  <a:pt x="2011435" y="130394"/>
                </a:cubicBezTo>
                <a:cubicBezTo>
                  <a:pt x="2181989" y="130394"/>
                  <a:pt x="2321316" y="263901"/>
                  <a:pt x="2330688" y="432121"/>
                </a:cubicBezTo>
                <a:cubicBezTo>
                  <a:pt x="2354507" y="422682"/>
                  <a:pt x="2380457" y="417471"/>
                  <a:pt x="2407659" y="417471"/>
                </a:cubicBezTo>
                <a:cubicBezTo>
                  <a:pt x="2523302" y="417471"/>
                  <a:pt x="2617055" y="511224"/>
                  <a:pt x="2617055" y="626867"/>
                </a:cubicBezTo>
                <a:cubicBezTo>
                  <a:pt x="2617055" y="742509"/>
                  <a:pt x="2523302" y="836262"/>
                  <a:pt x="2407659" y="836262"/>
                </a:cubicBezTo>
                <a:cubicBezTo>
                  <a:pt x="2363879" y="836262"/>
                  <a:pt x="2323244" y="822796"/>
                  <a:pt x="2289648" y="799857"/>
                </a:cubicBezTo>
                <a:cubicBezTo>
                  <a:pt x="2251483" y="840051"/>
                  <a:pt x="2197587" y="865122"/>
                  <a:pt x="2137837" y="865122"/>
                </a:cubicBezTo>
                <a:cubicBezTo>
                  <a:pt x="2084313" y="865122"/>
                  <a:pt x="2035524" y="845025"/>
                  <a:pt x="1998510" y="812004"/>
                </a:cubicBezTo>
                <a:cubicBezTo>
                  <a:pt x="1946203" y="917361"/>
                  <a:pt x="1837530" y="989798"/>
                  <a:pt x="1711941" y="989798"/>
                </a:cubicBezTo>
                <a:cubicBezTo>
                  <a:pt x="1582021" y="989798"/>
                  <a:pt x="1470200" y="912320"/>
                  <a:pt x="1420161" y="801075"/>
                </a:cubicBezTo>
                <a:cubicBezTo>
                  <a:pt x="1390421" y="811293"/>
                  <a:pt x="1358517" y="816842"/>
                  <a:pt x="1325291" y="816842"/>
                </a:cubicBezTo>
                <a:cubicBezTo>
                  <a:pt x="1316225" y="816842"/>
                  <a:pt x="1307225" y="816402"/>
                  <a:pt x="1298360" y="815590"/>
                </a:cubicBezTo>
                <a:cubicBezTo>
                  <a:pt x="1262870" y="848611"/>
                  <a:pt x="1215299" y="868844"/>
                  <a:pt x="1163026" y="868844"/>
                </a:cubicBezTo>
                <a:cubicBezTo>
                  <a:pt x="1120227" y="868844"/>
                  <a:pt x="1080641" y="855277"/>
                  <a:pt x="1048195" y="832270"/>
                </a:cubicBezTo>
                <a:cubicBezTo>
                  <a:pt x="1017644" y="843130"/>
                  <a:pt x="984758" y="849051"/>
                  <a:pt x="950485" y="849051"/>
                </a:cubicBezTo>
                <a:cubicBezTo>
                  <a:pt x="925785" y="849051"/>
                  <a:pt x="901833" y="845972"/>
                  <a:pt x="878927" y="840221"/>
                </a:cubicBezTo>
                <a:cubicBezTo>
                  <a:pt x="846344" y="863532"/>
                  <a:pt x="806489" y="877302"/>
                  <a:pt x="763385" y="877302"/>
                </a:cubicBezTo>
                <a:cubicBezTo>
                  <a:pt x="718793" y="877302"/>
                  <a:pt x="677618" y="862618"/>
                  <a:pt x="644460" y="837819"/>
                </a:cubicBezTo>
                <a:cubicBezTo>
                  <a:pt x="623111" y="847190"/>
                  <a:pt x="599801" y="852976"/>
                  <a:pt x="575305" y="854262"/>
                </a:cubicBezTo>
                <a:cubicBezTo>
                  <a:pt x="547562" y="868945"/>
                  <a:pt x="515961" y="877302"/>
                  <a:pt x="482398" y="877302"/>
                </a:cubicBezTo>
                <a:cubicBezTo>
                  <a:pt x="426844" y="877302"/>
                  <a:pt x="376668" y="854498"/>
                  <a:pt x="340601" y="817789"/>
                </a:cubicBezTo>
                <a:cubicBezTo>
                  <a:pt x="304536" y="854498"/>
                  <a:pt x="254326" y="877302"/>
                  <a:pt x="198806" y="877302"/>
                </a:cubicBezTo>
                <a:cubicBezTo>
                  <a:pt x="89016" y="877302"/>
                  <a:pt x="0" y="788286"/>
                  <a:pt x="0" y="678497"/>
                </a:cubicBezTo>
                <a:cubicBezTo>
                  <a:pt x="-33" y="594285"/>
                  <a:pt x="52409" y="522287"/>
                  <a:pt x="126436" y="493360"/>
                </a:cubicBezTo>
                <a:close/>
              </a:path>
            </a:pathLst>
          </a:custGeom>
          <a:solidFill>
            <a:srgbClr val="6586DC"/>
          </a:solidFill>
          <a:ln w="3383"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7E972CD5-7136-4070-9762-D9F8E9D9F505}"/>
              </a:ext>
            </a:extLst>
          </p:cNvPr>
          <p:cNvSpPr/>
          <p:nvPr/>
        </p:nvSpPr>
        <p:spPr>
          <a:xfrm>
            <a:off x="5759872" y="12956662"/>
            <a:ext cx="13745092" cy="4618463"/>
          </a:xfrm>
          <a:custGeom>
            <a:avLst/>
            <a:gdLst>
              <a:gd name="connsiteX0" fmla="*/ 3187047 w 3373198"/>
              <a:gd name="connsiteY0" fmla="*/ 642092 h 1133421"/>
              <a:gd name="connsiteX1" fmla="*/ 3119853 w 3373198"/>
              <a:gd name="connsiteY1" fmla="*/ 654407 h 1133421"/>
              <a:gd name="connsiteX2" fmla="*/ 3059359 w 3373198"/>
              <a:gd name="connsiteY2" fmla="*/ 619220 h 1133421"/>
              <a:gd name="connsiteX3" fmla="*/ 2837107 w 3373198"/>
              <a:gd name="connsiteY3" fmla="*/ 441256 h 1133421"/>
              <a:gd name="connsiteX4" fmla="*/ 2734354 w 3373198"/>
              <a:gd name="connsiteY4" fmla="*/ 465785 h 1133421"/>
              <a:gd name="connsiteX5" fmla="*/ 2480332 w 3373198"/>
              <a:gd name="connsiteY5" fmla="*/ 308291 h 1133421"/>
              <a:gd name="connsiteX6" fmla="*/ 2409655 w 3373198"/>
              <a:gd name="connsiteY6" fmla="*/ 317189 h 1133421"/>
              <a:gd name="connsiteX7" fmla="*/ 2094969 w 3373198"/>
              <a:gd name="connsiteY7" fmla="*/ 114425 h 1133421"/>
              <a:gd name="connsiteX8" fmla="*/ 1819497 w 3373198"/>
              <a:gd name="connsiteY8" fmla="*/ 251417 h 1133421"/>
              <a:gd name="connsiteX9" fmla="*/ 1475004 w 3373198"/>
              <a:gd name="connsiteY9" fmla="*/ 0 h 1133421"/>
              <a:gd name="connsiteX10" fmla="*/ 1122798 w 3373198"/>
              <a:gd name="connsiteY10" fmla="*/ 279261 h 1133421"/>
              <a:gd name="connsiteX11" fmla="*/ 899700 w 3373198"/>
              <a:gd name="connsiteY11" fmla="*/ 203475 h 1133421"/>
              <a:gd name="connsiteX12" fmla="*/ 547662 w 3373198"/>
              <a:gd name="connsiteY12" fmla="*/ 468086 h 1133421"/>
              <a:gd name="connsiteX13" fmla="*/ 445756 w 3373198"/>
              <a:gd name="connsiteY13" fmla="*/ 449072 h 1133421"/>
              <a:gd name="connsiteX14" fmla="*/ 182937 w 3373198"/>
              <a:gd name="connsiteY14" fmla="*/ 629438 h 1133421"/>
              <a:gd name="connsiteX15" fmla="*/ 0 w 3373198"/>
              <a:gd name="connsiteY15" fmla="*/ 829259 h 1133421"/>
              <a:gd name="connsiteX16" fmla="*/ 200633 w 3373198"/>
              <a:gd name="connsiteY16" fmla="*/ 1029891 h 1133421"/>
              <a:gd name="connsiteX17" fmla="*/ 326222 w 3373198"/>
              <a:gd name="connsiteY17" fmla="*/ 985671 h 1133421"/>
              <a:gd name="connsiteX18" fmla="*/ 445790 w 3373198"/>
              <a:gd name="connsiteY18" fmla="*/ 1012264 h 1133421"/>
              <a:gd name="connsiteX19" fmla="*/ 585489 w 3373198"/>
              <a:gd name="connsiteY19" fmla="*/ 975216 h 1133421"/>
              <a:gd name="connsiteX20" fmla="*/ 754960 w 3373198"/>
              <a:gd name="connsiteY20" fmla="*/ 1045319 h 1133421"/>
              <a:gd name="connsiteX21" fmla="*/ 903692 w 3373198"/>
              <a:gd name="connsiteY21" fmla="*/ 993588 h 1133421"/>
              <a:gd name="connsiteX22" fmla="*/ 1193205 w 3373198"/>
              <a:gd name="connsiteY22" fmla="*/ 1135452 h 1133421"/>
              <a:gd name="connsiteX23" fmla="*/ 1515537 w 3373198"/>
              <a:gd name="connsiteY23" fmla="*/ 943379 h 1133421"/>
              <a:gd name="connsiteX24" fmla="*/ 1685923 w 3373198"/>
              <a:gd name="connsiteY24" fmla="*/ 989968 h 1133421"/>
              <a:gd name="connsiteX25" fmla="*/ 1716778 w 3373198"/>
              <a:gd name="connsiteY25" fmla="*/ 988547 h 1133421"/>
              <a:gd name="connsiteX26" fmla="*/ 1871871 w 3373198"/>
              <a:gd name="connsiteY26" fmla="*/ 1049548 h 1133421"/>
              <a:gd name="connsiteX27" fmla="*/ 2003416 w 3373198"/>
              <a:gd name="connsiteY27" fmla="*/ 1007663 h 1133421"/>
              <a:gd name="connsiteX28" fmla="*/ 2115371 w 3373198"/>
              <a:gd name="connsiteY28" fmla="*/ 1026880 h 1133421"/>
              <a:gd name="connsiteX29" fmla="*/ 2197349 w 3373198"/>
              <a:gd name="connsiteY29" fmla="*/ 1016730 h 1133421"/>
              <a:gd name="connsiteX30" fmla="*/ 2329739 w 3373198"/>
              <a:gd name="connsiteY30" fmla="*/ 1059225 h 1133421"/>
              <a:gd name="connsiteX31" fmla="*/ 2466021 w 3373198"/>
              <a:gd name="connsiteY31" fmla="*/ 1013990 h 1133421"/>
              <a:gd name="connsiteX32" fmla="*/ 2545259 w 3373198"/>
              <a:gd name="connsiteY32" fmla="*/ 1032835 h 1133421"/>
              <a:gd name="connsiteX33" fmla="*/ 2651699 w 3373198"/>
              <a:gd name="connsiteY33" fmla="*/ 1059225 h 1133421"/>
              <a:gd name="connsiteX34" fmla="*/ 2814168 w 3373198"/>
              <a:gd name="connsiteY34" fmla="*/ 991050 h 1133421"/>
              <a:gd name="connsiteX35" fmla="*/ 2976636 w 3373198"/>
              <a:gd name="connsiteY35" fmla="*/ 1059225 h 1133421"/>
              <a:gd name="connsiteX36" fmla="*/ 3119988 w 3373198"/>
              <a:gd name="connsiteY36" fmla="*/ 1008407 h 1133421"/>
              <a:gd name="connsiteX37" fmla="*/ 3187182 w 3373198"/>
              <a:gd name="connsiteY37" fmla="*/ 1020722 h 1133421"/>
              <a:gd name="connsiteX38" fmla="*/ 3376480 w 3373198"/>
              <a:gd name="connsiteY38" fmla="*/ 831424 h 1133421"/>
              <a:gd name="connsiteX39" fmla="*/ 3187047 w 3373198"/>
              <a:gd name="connsiteY39" fmla="*/ 642092 h 113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373198" h="1133421">
                <a:moveTo>
                  <a:pt x="3187047" y="642092"/>
                </a:moveTo>
                <a:cubicBezTo>
                  <a:pt x="3163397" y="642092"/>
                  <a:pt x="3140763" y="646456"/>
                  <a:pt x="3119853" y="654407"/>
                </a:cubicBezTo>
                <a:cubicBezTo>
                  <a:pt x="3101786" y="639757"/>
                  <a:pt x="3081385" y="627814"/>
                  <a:pt x="3059359" y="619220"/>
                </a:cubicBezTo>
                <a:cubicBezTo>
                  <a:pt x="3036623" y="517382"/>
                  <a:pt x="2945780" y="441256"/>
                  <a:pt x="2837107" y="441256"/>
                </a:cubicBezTo>
                <a:cubicBezTo>
                  <a:pt x="2800126" y="441256"/>
                  <a:pt x="2765244" y="450121"/>
                  <a:pt x="2734354" y="465785"/>
                </a:cubicBezTo>
                <a:cubicBezTo>
                  <a:pt x="2687935" y="372439"/>
                  <a:pt x="2591645" y="308291"/>
                  <a:pt x="2480332" y="308291"/>
                </a:cubicBezTo>
                <a:cubicBezTo>
                  <a:pt x="2455939" y="308291"/>
                  <a:pt x="2432255" y="311369"/>
                  <a:pt x="2409655" y="317189"/>
                </a:cubicBezTo>
                <a:cubicBezTo>
                  <a:pt x="2355352" y="197587"/>
                  <a:pt x="2234871" y="114425"/>
                  <a:pt x="2094969" y="114425"/>
                </a:cubicBezTo>
                <a:cubicBezTo>
                  <a:pt x="1982507" y="114425"/>
                  <a:pt x="1882596" y="168186"/>
                  <a:pt x="1819497" y="251417"/>
                </a:cubicBezTo>
                <a:cubicBezTo>
                  <a:pt x="1772875" y="105594"/>
                  <a:pt x="1636288" y="0"/>
                  <a:pt x="1475004" y="0"/>
                </a:cubicBezTo>
                <a:cubicBezTo>
                  <a:pt x="1303637" y="0"/>
                  <a:pt x="1160082" y="119229"/>
                  <a:pt x="1122798" y="279261"/>
                </a:cubicBezTo>
                <a:cubicBezTo>
                  <a:pt x="1061018" y="231759"/>
                  <a:pt x="983641" y="203475"/>
                  <a:pt x="899700" y="203475"/>
                </a:cubicBezTo>
                <a:cubicBezTo>
                  <a:pt x="732664" y="203475"/>
                  <a:pt x="591781" y="315260"/>
                  <a:pt x="547662" y="468086"/>
                </a:cubicBezTo>
                <a:cubicBezTo>
                  <a:pt x="516062" y="455805"/>
                  <a:pt x="481687" y="449072"/>
                  <a:pt x="445756" y="449072"/>
                </a:cubicBezTo>
                <a:cubicBezTo>
                  <a:pt x="325917" y="449072"/>
                  <a:pt x="223571" y="523945"/>
                  <a:pt x="182937" y="629438"/>
                </a:cubicBezTo>
                <a:cubicBezTo>
                  <a:pt x="80422" y="638404"/>
                  <a:pt x="0" y="724409"/>
                  <a:pt x="0" y="829259"/>
                </a:cubicBezTo>
                <a:cubicBezTo>
                  <a:pt x="0" y="940063"/>
                  <a:pt x="89828" y="1029891"/>
                  <a:pt x="200633" y="1029891"/>
                </a:cubicBezTo>
                <a:cubicBezTo>
                  <a:pt x="248202" y="1029891"/>
                  <a:pt x="291848" y="1013313"/>
                  <a:pt x="326222" y="985671"/>
                </a:cubicBezTo>
                <a:cubicBezTo>
                  <a:pt x="362525" y="1002723"/>
                  <a:pt x="403024" y="1012264"/>
                  <a:pt x="445790" y="1012264"/>
                </a:cubicBezTo>
                <a:cubicBezTo>
                  <a:pt x="496608" y="1012264"/>
                  <a:pt x="544313" y="998798"/>
                  <a:pt x="585489" y="975216"/>
                </a:cubicBezTo>
                <a:cubicBezTo>
                  <a:pt x="628896" y="1018523"/>
                  <a:pt x="688782" y="1045319"/>
                  <a:pt x="754960" y="1045319"/>
                </a:cubicBezTo>
                <a:cubicBezTo>
                  <a:pt x="811158" y="1045319"/>
                  <a:pt x="862822" y="1025933"/>
                  <a:pt x="903692" y="993588"/>
                </a:cubicBezTo>
                <a:cubicBezTo>
                  <a:pt x="970716" y="1079897"/>
                  <a:pt x="1075465" y="1135452"/>
                  <a:pt x="1193205" y="1135452"/>
                </a:cubicBezTo>
                <a:cubicBezTo>
                  <a:pt x="1332430" y="1135452"/>
                  <a:pt x="1453554" y="1057770"/>
                  <a:pt x="1515537" y="943379"/>
                </a:cubicBezTo>
                <a:cubicBezTo>
                  <a:pt x="1565441" y="972983"/>
                  <a:pt x="1623702" y="989968"/>
                  <a:pt x="1685923" y="989968"/>
                </a:cubicBezTo>
                <a:cubicBezTo>
                  <a:pt x="1696343" y="989968"/>
                  <a:pt x="1706628" y="989460"/>
                  <a:pt x="1716778" y="988547"/>
                </a:cubicBezTo>
                <a:cubicBezTo>
                  <a:pt x="1757446" y="1026372"/>
                  <a:pt x="1811919" y="1049548"/>
                  <a:pt x="1871871" y="1049548"/>
                </a:cubicBezTo>
                <a:cubicBezTo>
                  <a:pt x="1920896" y="1049548"/>
                  <a:pt x="1966266" y="1034019"/>
                  <a:pt x="2003416" y="1007663"/>
                </a:cubicBezTo>
                <a:cubicBezTo>
                  <a:pt x="2038434" y="1020079"/>
                  <a:pt x="2076124" y="1026880"/>
                  <a:pt x="2115371" y="1026880"/>
                </a:cubicBezTo>
                <a:cubicBezTo>
                  <a:pt x="2143655" y="1026880"/>
                  <a:pt x="2171128" y="1023361"/>
                  <a:pt x="2197349" y="1016730"/>
                </a:cubicBezTo>
                <a:cubicBezTo>
                  <a:pt x="2234668" y="1043424"/>
                  <a:pt x="2280343" y="1059225"/>
                  <a:pt x="2329739" y="1059225"/>
                </a:cubicBezTo>
                <a:cubicBezTo>
                  <a:pt x="2380828" y="1059225"/>
                  <a:pt x="2427992" y="1042410"/>
                  <a:pt x="2466021" y="1013990"/>
                </a:cubicBezTo>
                <a:cubicBezTo>
                  <a:pt x="2490482" y="1024749"/>
                  <a:pt x="2517177" y="1031346"/>
                  <a:pt x="2545259" y="1032835"/>
                </a:cubicBezTo>
                <a:cubicBezTo>
                  <a:pt x="2577029" y="1049650"/>
                  <a:pt x="2613230" y="1059225"/>
                  <a:pt x="2651699" y="1059225"/>
                </a:cubicBezTo>
                <a:cubicBezTo>
                  <a:pt x="2715340" y="1059225"/>
                  <a:pt x="2772823" y="1033105"/>
                  <a:pt x="2814168" y="991050"/>
                </a:cubicBezTo>
                <a:cubicBezTo>
                  <a:pt x="2855478" y="1033105"/>
                  <a:pt x="2912995" y="1059225"/>
                  <a:pt x="2976636" y="1059225"/>
                </a:cubicBezTo>
                <a:cubicBezTo>
                  <a:pt x="3030972" y="1059225"/>
                  <a:pt x="3080843" y="1040177"/>
                  <a:pt x="3119988" y="1008407"/>
                </a:cubicBezTo>
                <a:cubicBezTo>
                  <a:pt x="3140863" y="1016324"/>
                  <a:pt x="3163499" y="1020722"/>
                  <a:pt x="3187182" y="1020722"/>
                </a:cubicBezTo>
                <a:cubicBezTo>
                  <a:pt x="3291727" y="1020722"/>
                  <a:pt x="3376480" y="935970"/>
                  <a:pt x="3376480" y="831424"/>
                </a:cubicBezTo>
                <a:cubicBezTo>
                  <a:pt x="3376480" y="726878"/>
                  <a:pt x="3291592" y="642092"/>
                  <a:pt x="3187047" y="642092"/>
                </a:cubicBezTo>
                <a:close/>
              </a:path>
            </a:pathLst>
          </a:custGeom>
          <a:solidFill>
            <a:srgbClr val="B2CDF9"/>
          </a:solidFill>
          <a:ln w="3383"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9D684144-8CB3-44D6-969B-3CEFDA2E54E7}"/>
              </a:ext>
            </a:extLst>
          </p:cNvPr>
          <p:cNvSpPr/>
          <p:nvPr/>
        </p:nvSpPr>
        <p:spPr>
          <a:xfrm>
            <a:off x="762282" y="14079154"/>
            <a:ext cx="23740273" cy="4397878"/>
          </a:xfrm>
          <a:custGeom>
            <a:avLst/>
            <a:gdLst>
              <a:gd name="connsiteX0" fmla="*/ 5826194 w 5826125"/>
              <a:gd name="connsiteY0" fmla="*/ 957149 h 1079288"/>
              <a:gd name="connsiteX1" fmla="*/ 5803153 w 5826125"/>
              <a:gd name="connsiteY1" fmla="*/ 1080371 h 1079288"/>
              <a:gd name="connsiteX2" fmla="*/ 52136 w 5826125"/>
              <a:gd name="connsiteY2" fmla="*/ 1080371 h 1079288"/>
              <a:gd name="connsiteX3" fmla="*/ 0 w 5826125"/>
              <a:gd name="connsiteY3" fmla="*/ 895775 h 1079288"/>
              <a:gd name="connsiteX4" fmla="*/ 343071 w 5826125"/>
              <a:gd name="connsiteY4" fmla="*/ 543264 h 1079288"/>
              <a:gd name="connsiteX5" fmla="*/ 783516 w 5826125"/>
              <a:gd name="connsiteY5" fmla="*/ 263258 h 1079288"/>
              <a:gd name="connsiteX6" fmla="*/ 1137819 w 5826125"/>
              <a:gd name="connsiteY6" fmla="*/ 416524 h 1079288"/>
              <a:gd name="connsiteX7" fmla="*/ 1364064 w 5826125"/>
              <a:gd name="connsiteY7" fmla="*/ 305009 h 1079288"/>
              <a:gd name="connsiteX8" fmla="*/ 1636863 w 5826125"/>
              <a:gd name="connsiteY8" fmla="*/ 506792 h 1079288"/>
              <a:gd name="connsiteX9" fmla="*/ 2068647 w 5826125"/>
              <a:gd name="connsiteY9" fmla="*/ 203407 h 1079288"/>
              <a:gd name="connsiteX10" fmla="*/ 2290560 w 5826125"/>
              <a:gd name="connsiteY10" fmla="*/ 260586 h 1079288"/>
              <a:gd name="connsiteX11" fmla="*/ 2700690 w 5826125"/>
              <a:gd name="connsiteY11" fmla="*/ 0 h 1079288"/>
              <a:gd name="connsiteX12" fmla="*/ 3144010 w 5826125"/>
              <a:gd name="connsiteY12" fmla="*/ 360191 h 1079288"/>
              <a:gd name="connsiteX13" fmla="*/ 3163261 w 5826125"/>
              <a:gd name="connsiteY13" fmla="*/ 364928 h 1079288"/>
              <a:gd name="connsiteX14" fmla="*/ 3565474 w 5826125"/>
              <a:gd name="connsiteY14" fmla="*/ 91926 h 1079288"/>
              <a:gd name="connsiteX15" fmla="*/ 3959532 w 5826125"/>
              <a:gd name="connsiteY15" fmla="*/ 345846 h 1079288"/>
              <a:gd name="connsiteX16" fmla="*/ 4048074 w 5826125"/>
              <a:gd name="connsiteY16" fmla="*/ 334715 h 1079288"/>
              <a:gd name="connsiteX17" fmla="*/ 4366177 w 5826125"/>
              <a:gd name="connsiteY17" fmla="*/ 531896 h 1079288"/>
              <a:gd name="connsiteX18" fmla="*/ 4494879 w 5826125"/>
              <a:gd name="connsiteY18" fmla="*/ 501277 h 1079288"/>
              <a:gd name="connsiteX19" fmla="*/ 4732797 w 5826125"/>
              <a:gd name="connsiteY19" fmla="*/ 629134 h 1079288"/>
              <a:gd name="connsiteX20" fmla="*/ 5120698 w 5826125"/>
              <a:gd name="connsiteY20" fmla="*/ 377446 h 1079288"/>
              <a:gd name="connsiteX21" fmla="*/ 5387272 w 5826125"/>
              <a:gd name="connsiteY21" fmla="*/ 471571 h 1079288"/>
              <a:gd name="connsiteX22" fmla="*/ 5479230 w 5826125"/>
              <a:gd name="connsiteY22" fmla="*/ 470928 h 1079288"/>
              <a:gd name="connsiteX23" fmla="*/ 5717317 w 5826125"/>
              <a:gd name="connsiteY23" fmla="*/ 708135 h 1079288"/>
              <a:gd name="connsiteX24" fmla="*/ 5826194 w 5826125"/>
              <a:gd name="connsiteY24" fmla="*/ 957149 h 1079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6125" h="1079288">
                <a:moveTo>
                  <a:pt x="5826194" y="957149"/>
                </a:moveTo>
                <a:cubicBezTo>
                  <a:pt x="5826194" y="1000625"/>
                  <a:pt x="5818006" y="1042173"/>
                  <a:pt x="5803153" y="1080371"/>
                </a:cubicBezTo>
                <a:lnTo>
                  <a:pt x="52136" y="1080371"/>
                </a:lnTo>
                <a:cubicBezTo>
                  <a:pt x="19081" y="1026677"/>
                  <a:pt x="0" y="963476"/>
                  <a:pt x="0" y="895775"/>
                </a:cubicBezTo>
                <a:cubicBezTo>
                  <a:pt x="0" y="704244"/>
                  <a:pt x="152758" y="548339"/>
                  <a:pt x="343071" y="543264"/>
                </a:cubicBezTo>
                <a:cubicBezTo>
                  <a:pt x="420685" y="377852"/>
                  <a:pt x="588668" y="263258"/>
                  <a:pt x="783516" y="263258"/>
                </a:cubicBezTo>
                <a:cubicBezTo>
                  <a:pt x="923215" y="263258"/>
                  <a:pt x="1049142" y="322196"/>
                  <a:pt x="1137819" y="416524"/>
                </a:cubicBezTo>
                <a:cubicBezTo>
                  <a:pt x="1189990" y="348722"/>
                  <a:pt x="1271868" y="305009"/>
                  <a:pt x="1364064" y="305009"/>
                </a:cubicBezTo>
                <a:cubicBezTo>
                  <a:pt x="1492529" y="305009"/>
                  <a:pt x="1601203" y="389999"/>
                  <a:pt x="1636863" y="506792"/>
                </a:cubicBezTo>
                <a:cubicBezTo>
                  <a:pt x="1700539" y="329910"/>
                  <a:pt x="1869807" y="203407"/>
                  <a:pt x="2068647" y="203407"/>
                </a:cubicBezTo>
                <a:cubicBezTo>
                  <a:pt x="2149137" y="203407"/>
                  <a:pt x="2224788" y="224147"/>
                  <a:pt x="2290560" y="260586"/>
                </a:cubicBezTo>
                <a:cubicBezTo>
                  <a:pt x="2362863" y="106609"/>
                  <a:pt x="2519309" y="0"/>
                  <a:pt x="2700690" y="0"/>
                </a:cubicBezTo>
                <a:cubicBezTo>
                  <a:pt x="2919017" y="0"/>
                  <a:pt x="3101278" y="154517"/>
                  <a:pt x="3144010" y="360191"/>
                </a:cubicBezTo>
                <a:cubicBezTo>
                  <a:pt x="3150505" y="361612"/>
                  <a:pt x="3156900" y="363203"/>
                  <a:pt x="3163261" y="364928"/>
                </a:cubicBezTo>
                <a:cubicBezTo>
                  <a:pt x="3226801" y="204997"/>
                  <a:pt x="3382942" y="91926"/>
                  <a:pt x="3565474" y="91926"/>
                </a:cubicBezTo>
                <a:cubicBezTo>
                  <a:pt x="3740663" y="91926"/>
                  <a:pt x="3891526" y="196065"/>
                  <a:pt x="3959532" y="345846"/>
                </a:cubicBezTo>
                <a:cubicBezTo>
                  <a:pt x="3987851" y="338606"/>
                  <a:pt x="4017488" y="334715"/>
                  <a:pt x="4048074" y="334715"/>
                </a:cubicBezTo>
                <a:cubicBezTo>
                  <a:pt x="4187434" y="334715"/>
                  <a:pt x="4308052" y="415035"/>
                  <a:pt x="4366177" y="531896"/>
                </a:cubicBezTo>
                <a:cubicBezTo>
                  <a:pt x="4404849" y="512307"/>
                  <a:pt x="4448561" y="501277"/>
                  <a:pt x="4494879" y="501277"/>
                </a:cubicBezTo>
                <a:cubicBezTo>
                  <a:pt x="4594214" y="501277"/>
                  <a:pt x="4681709" y="552095"/>
                  <a:pt x="4732797" y="629134"/>
                </a:cubicBezTo>
                <a:cubicBezTo>
                  <a:pt x="4799009" y="480841"/>
                  <a:pt x="4947809" y="377446"/>
                  <a:pt x="5120698" y="377446"/>
                </a:cubicBezTo>
                <a:cubicBezTo>
                  <a:pt x="5221691" y="377446"/>
                  <a:pt x="5314395" y="412701"/>
                  <a:pt x="5387272" y="471571"/>
                </a:cubicBezTo>
                <a:cubicBezTo>
                  <a:pt x="5416909" y="466496"/>
                  <a:pt x="5447867" y="466056"/>
                  <a:pt x="5479230" y="470928"/>
                </a:cubicBezTo>
                <a:cubicBezTo>
                  <a:pt x="5604821" y="490383"/>
                  <a:pt x="5698438" y="589007"/>
                  <a:pt x="5717317" y="708135"/>
                </a:cubicBezTo>
                <a:cubicBezTo>
                  <a:pt x="5784274" y="770050"/>
                  <a:pt x="5826194" y="858694"/>
                  <a:pt x="5826194" y="957149"/>
                </a:cubicBezTo>
                <a:close/>
              </a:path>
            </a:pathLst>
          </a:custGeom>
          <a:solidFill>
            <a:srgbClr val="E3EDFF"/>
          </a:solidFill>
          <a:ln w="3383" cap="flat">
            <a:noFill/>
            <a:prstDash val="solid"/>
            <a:miter/>
          </a:ln>
        </p:spPr>
        <p:txBody>
          <a:bodyPr rtlCol="0" anchor="ctr"/>
          <a:lstStyle/>
          <a:p>
            <a:endParaRPr lang="en-US"/>
          </a:p>
        </p:txBody>
      </p:sp>
      <p:sp>
        <p:nvSpPr>
          <p:cNvPr id="168" name="TextBox 167">
            <a:extLst>
              <a:ext uri="{FF2B5EF4-FFF2-40B4-BE49-F238E27FC236}">
                <a16:creationId xmlns:a16="http://schemas.microsoft.com/office/drawing/2014/main" id="{6E071587-5F93-44F4-8DEE-695639DDB33B}"/>
              </a:ext>
            </a:extLst>
          </p:cNvPr>
          <p:cNvSpPr txBox="1"/>
          <p:nvPr/>
        </p:nvSpPr>
        <p:spPr>
          <a:xfrm>
            <a:off x="3015300" y="2375310"/>
            <a:ext cx="9181370" cy="5401479"/>
          </a:xfrm>
          <a:prstGeom prst="rect">
            <a:avLst/>
          </a:prstGeom>
          <a:noFill/>
        </p:spPr>
        <p:txBody>
          <a:bodyPr wrap="square" rtlCol="0">
            <a:spAutoFit/>
          </a:bodyPr>
          <a:lstStyle/>
          <a:p>
            <a:pPr lvl="0">
              <a:defRPr/>
            </a:pPr>
            <a:r>
              <a:rPr kumimoji="0" lang="en-US" sz="11500" b="1"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BOOST YOUR BUSINESS</a:t>
            </a:r>
          </a:p>
        </p:txBody>
      </p:sp>
      <p:sp>
        <p:nvSpPr>
          <p:cNvPr id="169" name="TextBox 168">
            <a:extLst>
              <a:ext uri="{FF2B5EF4-FFF2-40B4-BE49-F238E27FC236}">
                <a16:creationId xmlns:a16="http://schemas.microsoft.com/office/drawing/2014/main" id="{7B7C6D59-928C-4AE7-B0E7-8497C7FD4291}"/>
              </a:ext>
            </a:extLst>
          </p:cNvPr>
          <p:cNvSpPr txBox="1"/>
          <p:nvPr/>
        </p:nvSpPr>
        <p:spPr>
          <a:xfrm>
            <a:off x="3134338" y="7854147"/>
            <a:ext cx="6379922" cy="923330"/>
          </a:xfrm>
          <a:prstGeom prst="rect">
            <a:avLst/>
          </a:prstGeom>
          <a:noFill/>
        </p:spPr>
        <p:txBody>
          <a:bodyPr wrap="square" rtlCol="0">
            <a:spAutoFit/>
          </a:bodyPr>
          <a:lstStyle/>
          <a:p>
            <a:r>
              <a:rPr lang="en-US">
                <a:solidFill>
                  <a:srgbClr val="FFFFFF"/>
                </a:solidFill>
              </a:rPr>
              <a:t>Donec vitae dolor sed urna laoreet consectetur et a odio. Cras vestibulum diam id risus convallis maximus. Lorem ipsum dolor sit amet, consectetur adipiscing elit. </a:t>
            </a:r>
          </a:p>
        </p:txBody>
      </p:sp>
      <p:grpSp>
        <p:nvGrpSpPr>
          <p:cNvPr id="170" name="Group 169">
            <a:extLst>
              <a:ext uri="{FF2B5EF4-FFF2-40B4-BE49-F238E27FC236}">
                <a16:creationId xmlns:a16="http://schemas.microsoft.com/office/drawing/2014/main" id="{117D3A2B-F5E1-4379-BA9F-AF3C8C953BC5}"/>
              </a:ext>
            </a:extLst>
          </p:cNvPr>
          <p:cNvGrpSpPr/>
          <p:nvPr/>
        </p:nvGrpSpPr>
        <p:grpSpPr>
          <a:xfrm>
            <a:off x="3134338" y="9144522"/>
            <a:ext cx="3389550" cy="910495"/>
            <a:chOff x="13619696" y="9264814"/>
            <a:chExt cx="3105703" cy="910495"/>
          </a:xfrm>
        </p:grpSpPr>
        <p:sp>
          <p:nvSpPr>
            <p:cNvPr id="171" name="Rectangle: Rounded Corners 170">
              <a:extLst>
                <a:ext uri="{FF2B5EF4-FFF2-40B4-BE49-F238E27FC236}">
                  <a16:creationId xmlns:a16="http://schemas.microsoft.com/office/drawing/2014/main" id="{09BFB8E3-47AD-402A-BD11-7DE8BCEC779D}"/>
                </a:ext>
              </a:extLst>
            </p:cNvPr>
            <p:cNvSpPr/>
            <p:nvPr/>
          </p:nvSpPr>
          <p:spPr>
            <a:xfrm>
              <a:off x="13619696" y="9264814"/>
              <a:ext cx="3105703"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TextBox 171">
              <a:extLst>
                <a:ext uri="{FF2B5EF4-FFF2-40B4-BE49-F238E27FC236}">
                  <a16:creationId xmlns:a16="http://schemas.microsoft.com/office/drawing/2014/main" id="{EE17314F-3C10-439F-A60A-7FD53D3997F5}"/>
                </a:ext>
              </a:extLst>
            </p:cNvPr>
            <p:cNvSpPr txBox="1"/>
            <p:nvPr/>
          </p:nvSpPr>
          <p:spPr>
            <a:xfrm>
              <a:off x="13860145" y="9379056"/>
              <a:ext cx="2833211"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Store</a:t>
              </a:r>
            </a:p>
          </p:txBody>
        </p:sp>
      </p:grpSp>
    </p:spTree>
    <p:extLst>
      <p:ext uri="{BB962C8B-B14F-4D97-AF65-F5344CB8AC3E}">
        <p14:creationId xmlns:p14="http://schemas.microsoft.com/office/powerpoint/2010/main" val="2931533241"/>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126"/>
                                            </p:tgtEl>
                                            <p:attrNameLst>
                                              <p:attrName>style.visibility</p:attrName>
                                            </p:attrNameLst>
                                          </p:cBhvr>
                                          <p:to>
                                            <p:strVal val="visible"/>
                                          </p:to>
                                        </p:set>
                                        <p:anim calcmode="lin" valueType="num" p14:bounceEnd="76000">
                                          <p:cBhvr additive="base">
                                            <p:cTn id="7" dur="2500" fill="hold"/>
                                            <p:tgtEl>
                                              <p:spTgt spid="126"/>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12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100"/>
                                      </p:stCondLst>
                                      <p:childTnLst>
                                        <p:set>
                                          <p:cBhvr>
                                            <p:cTn id="10" dur="1" fill="hold">
                                              <p:stCondLst>
                                                <p:cond delay="0"/>
                                              </p:stCondLst>
                                            </p:cTn>
                                            <p:tgtEl>
                                              <p:spTgt spid="165"/>
                                            </p:tgtEl>
                                            <p:attrNameLst>
                                              <p:attrName>style.visibility</p:attrName>
                                            </p:attrNameLst>
                                          </p:cBhvr>
                                          <p:to>
                                            <p:strVal val="visible"/>
                                          </p:to>
                                        </p:set>
                                        <p:anim calcmode="lin" valueType="num" p14:bounceEnd="76000">
                                          <p:cBhvr additive="base">
                                            <p:cTn id="11" dur="2500" fill="hold"/>
                                            <p:tgtEl>
                                              <p:spTgt spid="165"/>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16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200"/>
                                      </p:stCondLst>
                                      <p:childTnLst>
                                        <p:set>
                                          <p:cBhvr>
                                            <p:cTn id="14" dur="1" fill="hold">
                                              <p:stCondLst>
                                                <p:cond delay="0"/>
                                              </p:stCondLst>
                                            </p:cTn>
                                            <p:tgtEl>
                                              <p:spTgt spid="166"/>
                                            </p:tgtEl>
                                            <p:attrNameLst>
                                              <p:attrName>style.visibility</p:attrName>
                                            </p:attrNameLst>
                                          </p:cBhvr>
                                          <p:to>
                                            <p:strVal val="visible"/>
                                          </p:to>
                                        </p:set>
                                        <p:anim calcmode="lin" valueType="num" p14:bounceEnd="76000">
                                          <p:cBhvr additive="base">
                                            <p:cTn id="15" dur="2500" fill="hold"/>
                                            <p:tgtEl>
                                              <p:spTgt spid="166"/>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6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300"/>
                                      </p:stCondLst>
                                      <p:childTnLst>
                                        <p:set>
                                          <p:cBhvr>
                                            <p:cTn id="18" dur="1" fill="hold">
                                              <p:stCondLst>
                                                <p:cond delay="0"/>
                                              </p:stCondLst>
                                            </p:cTn>
                                            <p:tgtEl>
                                              <p:spTgt spid="167"/>
                                            </p:tgtEl>
                                            <p:attrNameLst>
                                              <p:attrName>style.visibility</p:attrName>
                                            </p:attrNameLst>
                                          </p:cBhvr>
                                          <p:to>
                                            <p:strVal val="visible"/>
                                          </p:to>
                                        </p:set>
                                        <p:anim calcmode="lin" valueType="num" p14:bounceEnd="76000">
                                          <p:cBhvr additive="base">
                                            <p:cTn id="19" dur="2500" fill="hold"/>
                                            <p:tgtEl>
                                              <p:spTgt spid="167"/>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6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91"/>
                                            </p:tgtEl>
                                            <p:attrNameLst>
                                              <p:attrName>style.visibility</p:attrName>
                                            </p:attrNameLst>
                                          </p:cBhvr>
                                          <p:to>
                                            <p:strVal val="visible"/>
                                          </p:to>
                                        </p:set>
                                        <p:anim calcmode="lin" valueType="num" p14:bounceEnd="76000">
                                          <p:cBhvr additive="base">
                                            <p:cTn id="23" dur="2500" fill="hold"/>
                                            <p:tgtEl>
                                              <p:spTgt spid="91"/>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91"/>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14:presetBounceEnd="76000">
                                      <p:stCondLst>
                                        <p:cond delay="500"/>
                                      </p:stCondLst>
                                      <p:childTnLst>
                                        <p:set>
                                          <p:cBhvr>
                                            <p:cTn id="26" dur="1" fill="hold">
                                              <p:stCondLst>
                                                <p:cond delay="0"/>
                                              </p:stCondLst>
                                            </p:cTn>
                                            <p:tgtEl>
                                              <p:spTgt spid="84"/>
                                            </p:tgtEl>
                                            <p:attrNameLst>
                                              <p:attrName>style.visibility</p:attrName>
                                            </p:attrNameLst>
                                          </p:cBhvr>
                                          <p:to>
                                            <p:strVal val="visible"/>
                                          </p:to>
                                        </p:set>
                                        <p:anim calcmode="lin" valueType="num" p14:bounceEnd="76000">
                                          <p:cBhvr additive="base">
                                            <p:cTn id="27" dur="2500" fill="hold"/>
                                            <p:tgtEl>
                                              <p:spTgt spid="84"/>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84"/>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14:presetBounceEnd="76000">
                                      <p:stCondLst>
                                        <p:cond delay="600"/>
                                      </p:stCondLst>
                                      <p:childTnLst>
                                        <p:set>
                                          <p:cBhvr>
                                            <p:cTn id="30" dur="1" fill="hold">
                                              <p:stCondLst>
                                                <p:cond delay="0"/>
                                              </p:stCondLst>
                                            </p:cTn>
                                            <p:tgtEl>
                                              <p:spTgt spid="51"/>
                                            </p:tgtEl>
                                            <p:attrNameLst>
                                              <p:attrName>style.visibility</p:attrName>
                                            </p:attrNameLst>
                                          </p:cBhvr>
                                          <p:to>
                                            <p:strVal val="visible"/>
                                          </p:to>
                                        </p:set>
                                        <p:anim calcmode="lin" valueType="num" p14:bounceEnd="76000">
                                          <p:cBhvr additive="base">
                                            <p:cTn id="31" dur="2500" fill="hold"/>
                                            <p:tgtEl>
                                              <p:spTgt spid="51"/>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51"/>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14:presetBounceEnd="76000">
                                      <p:stCondLst>
                                        <p:cond delay="700"/>
                                      </p:stCondLst>
                                      <p:childTnLst>
                                        <p:set>
                                          <p:cBhvr>
                                            <p:cTn id="34" dur="1" fill="hold">
                                              <p:stCondLst>
                                                <p:cond delay="0"/>
                                              </p:stCondLst>
                                            </p:cTn>
                                            <p:tgtEl>
                                              <p:spTgt spid="66"/>
                                            </p:tgtEl>
                                            <p:attrNameLst>
                                              <p:attrName>style.visibility</p:attrName>
                                            </p:attrNameLst>
                                          </p:cBhvr>
                                          <p:to>
                                            <p:strVal val="visible"/>
                                          </p:to>
                                        </p:set>
                                        <p:anim calcmode="lin" valueType="num" p14:bounceEnd="76000">
                                          <p:cBhvr additive="base">
                                            <p:cTn id="35" dur="2500" fill="hold"/>
                                            <p:tgtEl>
                                              <p:spTgt spid="66"/>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66"/>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14:presetBounceEnd="76000">
                                      <p:stCondLst>
                                        <p:cond delay="800"/>
                                      </p:stCondLst>
                                      <p:childTnLst>
                                        <p:set>
                                          <p:cBhvr>
                                            <p:cTn id="38" dur="1" fill="hold">
                                              <p:stCondLst>
                                                <p:cond delay="0"/>
                                              </p:stCondLst>
                                            </p:cTn>
                                            <p:tgtEl>
                                              <p:spTgt spid="60"/>
                                            </p:tgtEl>
                                            <p:attrNameLst>
                                              <p:attrName>style.visibility</p:attrName>
                                            </p:attrNameLst>
                                          </p:cBhvr>
                                          <p:to>
                                            <p:strVal val="visible"/>
                                          </p:to>
                                        </p:set>
                                        <p:anim calcmode="lin" valueType="num" p14:bounceEnd="76000">
                                          <p:cBhvr additive="base">
                                            <p:cTn id="39" dur="2500" fill="hold"/>
                                            <p:tgtEl>
                                              <p:spTgt spid="60"/>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60"/>
                                            </p:tgtEl>
                                            <p:attrNameLst>
                                              <p:attrName>ppt_y</p:attrName>
                                            </p:attrNameLst>
                                          </p:cBhvr>
                                          <p:tavLst>
                                            <p:tav tm="0">
                                              <p:val>
                                                <p:strVal val="0-#ppt_h/2"/>
                                              </p:val>
                                            </p:tav>
                                            <p:tav tm="100000">
                                              <p:val>
                                                <p:strVal val="#ppt_y"/>
                                              </p:val>
                                            </p:tav>
                                          </p:tavLst>
                                        </p:anim>
                                      </p:childTnLst>
                                    </p:cTn>
                                  </p:par>
                                  <p:par>
                                    <p:cTn id="41" presetID="2" presetClass="entr" presetSubtype="8" fill="hold" grpId="0" nodeType="withEffect" p14:presetBounceEnd="76000">
                                      <p:stCondLst>
                                        <p:cond delay="900"/>
                                      </p:stCondLst>
                                      <p:childTnLst>
                                        <p:set>
                                          <p:cBhvr>
                                            <p:cTn id="42" dur="1" fill="hold">
                                              <p:stCondLst>
                                                <p:cond delay="0"/>
                                              </p:stCondLst>
                                            </p:cTn>
                                            <p:tgtEl>
                                              <p:spTgt spid="168"/>
                                            </p:tgtEl>
                                            <p:attrNameLst>
                                              <p:attrName>style.visibility</p:attrName>
                                            </p:attrNameLst>
                                          </p:cBhvr>
                                          <p:to>
                                            <p:strVal val="visible"/>
                                          </p:to>
                                        </p:set>
                                        <p:anim calcmode="lin" valueType="num" p14:bounceEnd="76000">
                                          <p:cBhvr additive="base">
                                            <p:cTn id="43" dur="2500" fill="hold"/>
                                            <p:tgtEl>
                                              <p:spTgt spid="168"/>
                                            </p:tgtEl>
                                            <p:attrNameLst>
                                              <p:attrName>ppt_x</p:attrName>
                                            </p:attrNameLst>
                                          </p:cBhvr>
                                          <p:tavLst>
                                            <p:tav tm="0">
                                              <p:val>
                                                <p:strVal val="0-#ppt_w/2"/>
                                              </p:val>
                                            </p:tav>
                                            <p:tav tm="100000">
                                              <p:val>
                                                <p:strVal val="#ppt_x"/>
                                              </p:val>
                                            </p:tav>
                                          </p:tavLst>
                                        </p:anim>
                                        <p:anim calcmode="lin" valueType="num" p14:bounceEnd="76000">
                                          <p:cBhvr additive="base">
                                            <p:cTn id="44" dur="2500" fill="hold"/>
                                            <p:tgtEl>
                                              <p:spTgt spid="168"/>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14:presetBounceEnd="76000">
                                      <p:stCondLst>
                                        <p:cond delay="1000"/>
                                      </p:stCondLst>
                                      <p:childTnLst>
                                        <p:set>
                                          <p:cBhvr>
                                            <p:cTn id="46" dur="1" fill="hold">
                                              <p:stCondLst>
                                                <p:cond delay="0"/>
                                              </p:stCondLst>
                                            </p:cTn>
                                            <p:tgtEl>
                                              <p:spTgt spid="169"/>
                                            </p:tgtEl>
                                            <p:attrNameLst>
                                              <p:attrName>style.visibility</p:attrName>
                                            </p:attrNameLst>
                                          </p:cBhvr>
                                          <p:to>
                                            <p:strVal val="visible"/>
                                          </p:to>
                                        </p:set>
                                        <p:anim calcmode="lin" valueType="num" p14:bounceEnd="76000">
                                          <p:cBhvr additive="base">
                                            <p:cTn id="47" dur="2500" fill="hold"/>
                                            <p:tgtEl>
                                              <p:spTgt spid="169"/>
                                            </p:tgtEl>
                                            <p:attrNameLst>
                                              <p:attrName>ppt_x</p:attrName>
                                            </p:attrNameLst>
                                          </p:cBhvr>
                                          <p:tavLst>
                                            <p:tav tm="0">
                                              <p:val>
                                                <p:strVal val="0-#ppt_w/2"/>
                                              </p:val>
                                            </p:tav>
                                            <p:tav tm="100000">
                                              <p:val>
                                                <p:strVal val="#ppt_x"/>
                                              </p:val>
                                            </p:tav>
                                          </p:tavLst>
                                        </p:anim>
                                        <p:anim calcmode="lin" valueType="num" p14:bounceEnd="76000">
                                          <p:cBhvr additive="base">
                                            <p:cTn id="48" dur="2500" fill="hold"/>
                                            <p:tgtEl>
                                              <p:spTgt spid="169"/>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14:presetBounceEnd="76000">
                                      <p:stCondLst>
                                        <p:cond delay="1100"/>
                                      </p:stCondLst>
                                      <p:childTnLst>
                                        <p:set>
                                          <p:cBhvr>
                                            <p:cTn id="50" dur="1" fill="hold">
                                              <p:stCondLst>
                                                <p:cond delay="0"/>
                                              </p:stCondLst>
                                            </p:cTn>
                                            <p:tgtEl>
                                              <p:spTgt spid="170"/>
                                            </p:tgtEl>
                                            <p:attrNameLst>
                                              <p:attrName>style.visibility</p:attrName>
                                            </p:attrNameLst>
                                          </p:cBhvr>
                                          <p:to>
                                            <p:strVal val="visible"/>
                                          </p:to>
                                        </p:set>
                                        <p:anim calcmode="lin" valueType="num" p14:bounceEnd="76000">
                                          <p:cBhvr additive="base">
                                            <p:cTn id="51" dur="2500" fill="hold"/>
                                            <p:tgtEl>
                                              <p:spTgt spid="170"/>
                                            </p:tgtEl>
                                            <p:attrNameLst>
                                              <p:attrName>ppt_x</p:attrName>
                                            </p:attrNameLst>
                                          </p:cBhvr>
                                          <p:tavLst>
                                            <p:tav tm="0">
                                              <p:val>
                                                <p:strVal val="0-#ppt_w/2"/>
                                              </p:val>
                                            </p:tav>
                                            <p:tav tm="100000">
                                              <p:val>
                                                <p:strVal val="#ppt_x"/>
                                              </p:val>
                                            </p:tav>
                                          </p:tavLst>
                                        </p:anim>
                                        <p:anim calcmode="lin" valueType="num" p14:bounceEnd="76000">
                                          <p:cBhvr additive="base">
                                            <p:cTn id="52" dur="2500" fill="hold"/>
                                            <p:tgtEl>
                                              <p:spTgt spid="17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5" grpId="0" animBg="1"/>
          <p:bldP spid="166" grpId="0" animBg="1"/>
          <p:bldP spid="167" grpId="0" animBg="1"/>
          <p:bldP spid="168" grpId="0"/>
          <p:bldP spid="16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26"/>
                                            </p:tgtEl>
                                            <p:attrNameLst>
                                              <p:attrName>style.visibility</p:attrName>
                                            </p:attrNameLst>
                                          </p:cBhvr>
                                          <p:to>
                                            <p:strVal val="visible"/>
                                          </p:to>
                                        </p:set>
                                        <p:anim calcmode="lin" valueType="num">
                                          <p:cBhvr additive="base">
                                            <p:cTn id="7" dur="2500" fill="hold"/>
                                            <p:tgtEl>
                                              <p:spTgt spid="126"/>
                                            </p:tgtEl>
                                            <p:attrNameLst>
                                              <p:attrName>ppt_x</p:attrName>
                                            </p:attrNameLst>
                                          </p:cBhvr>
                                          <p:tavLst>
                                            <p:tav tm="0">
                                              <p:val>
                                                <p:strVal val="#ppt_x"/>
                                              </p:val>
                                            </p:tav>
                                            <p:tav tm="100000">
                                              <p:val>
                                                <p:strVal val="#ppt_x"/>
                                              </p:val>
                                            </p:tav>
                                          </p:tavLst>
                                        </p:anim>
                                        <p:anim calcmode="lin" valueType="num">
                                          <p:cBhvr additive="base">
                                            <p:cTn id="8" dur="2500" fill="hold"/>
                                            <p:tgtEl>
                                              <p:spTgt spid="12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165"/>
                                            </p:tgtEl>
                                            <p:attrNameLst>
                                              <p:attrName>style.visibility</p:attrName>
                                            </p:attrNameLst>
                                          </p:cBhvr>
                                          <p:to>
                                            <p:strVal val="visible"/>
                                          </p:to>
                                        </p:set>
                                        <p:anim calcmode="lin" valueType="num">
                                          <p:cBhvr additive="base">
                                            <p:cTn id="11" dur="2500" fill="hold"/>
                                            <p:tgtEl>
                                              <p:spTgt spid="165"/>
                                            </p:tgtEl>
                                            <p:attrNameLst>
                                              <p:attrName>ppt_x</p:attrName>
                                            </p:attrNameLst>
                                          </p:cBhvr>
                                          <p:tavLst>
                                            <p:tav tm="0">
                                              <p:val>
                                                <p:strVal val="#ppt_x"/>
                                              </p:val>
                                            </p:tav>
                                            <p:tav tm="100000">
                                              <p:val>
                                                <p:strVal val="#ppt_x"/>
                                              </p:val>
                                            </p:tav>
                                          </p:tavLst>
                                        </p:anim>
                                        <p:anim calcmode="lin" valueType="num">
                                          <p:cBhvr additive="base">
                                            <p:cTn id="12" dur="2500" fill="hold"/>
                                            <p:tgtEl>
                                              <p:spTgt spid="16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166"/>
                                            </p:tgtEl>
                                            <p:attrNameLst>
                                              <p:attrName>style.visibility</p:attrName>
                                            </p:attrNameLst>
                                          </p:cBhvr>
                                          <p:to>
                                            <p:strVal val="visible"/>
                                          </p:to>
                                        </p:set>
                                        <p:anim calcmode="lin" valueType="num">
                                          <p:cBhvr additive="base">
                                            <p:cTn id="15" dur="2500" fill="hold"/>
                                            <p:tgtEl>
                                              <p:spTgt spid="166"/>
                                            </p:tgtEl>
                                            <p:attrNameLst>
                                              <p:attrName>ppt_x</p:attrName>
                                            </p:attrNameLst>
                                          </p:cBhvr>
                                          <p:tavLst>
                                            <p:tav tm="0">
                                              <p:val>
                                                <p:strVal val="#ppt_x"/>
                                              </p:val>
                                            </p:tav>
                                            <p:tav tm="100000">
                                              <p:val>
                                                <p:strVal val="#ppt_x"/>
                                              </p:val>
                                            </p:tav>
                                          </p:tavLst>
                                        </p:anim>
                                        <p:anim calcmode="lin" valueType="num">
                                          <p:cBhvr additive="base">
                                            <p:cTn id="16" dur="2500" fill="hold"/>
                                            <p:tgtEl>
                                              <p:spTgt spid="16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167"/>
                                            </p:tgtEl>
                                            <p:attrNameLst>
                                              <p:attrName>style.visibility</p:attrName>
                                            </p:attrNameLst>
                                          </p:cBhvr>
                                          <p:to>
                                            <p:strVal val="visible"/>
                                          </p:to>
                                        </p:set>
                                        <p:anim calcmode="lin" valueType="num">
                                          <p:cBhvr additive="base">
                                            <p:cTn id="19" dur="2500" fill="hold"/>
                                            <p:tgtEl>
                                              <p:spTgt spid="167"/>
                                            </p:tgtEl>
                                            <p:attrNameLst>
                                              <p:attrName>ppt_x</p:attrName>
                                            </p:attrNameLst>
                                          </p:cBhvr>
                                          <p:tavLst>
                                            <p:tav tm="0">
                                              <p:val>
                                                <p:strVal val="#ppt_x"/>
                                              </p:val>
                                            </p:tav>
                                            <p:tav tm="100000">
                                              <p:val>
                                                <p:strVal val="#ppt_x"/>
                                              </p:val>
                                            </p:tav>
                                          </p:tavLst>
                                        </p:anim>
                                        <p:anim calcmode="lin" valueType="num">
                                          <p:cBhvr additive="base">
                                            <p:cTn id="20" dur="2500" fill="hold"/>
                                            <p:tgtEl>
                                              <p:spTgt spid="16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91"/>
                                            </p:tgtEl>
                                            <p:attrNameLst>
                                              <p:attrName>style.visibility</p:attrName>
                                            </p:attrNameLst>
                                          </p:cBhvr>
                                          <p:to>
                                            <p:strVal val="visible"/>
                                          </p:to>
                                        </p:set>
                                        <p:anim calcmode="lin" valueType="num">
                                          <p:cBhvr additive="base">
                                            <p:cTn id="23" dur="2500" fill="hold"/>
                                            <p:tgtEl>
                                              <p:spTgt spid="91"/>
                                            </p:tgtEl>
                                            <p:attrNameLst>
                                              <p:attrName>ppt_x</p:attrName>
                                            </p:attrNameLst>
                                          </p:cBhvr>
                                          <p:tavLst>
                                            <p:tav tm="0">
                                              <p:val>
                                                <p:strVal val="#ppt_x"/>
                                              </p:val>
                                            </p:tav>
                                            <p:tav tm="100000">
                                              <p:val>
                                                <p:strVal val="#ppt_x"/>
                                              </p:val>
                                            </p:tav>
                                          </p:tavLst>
                                        </p:anim>
                                        <p:anim calcmode="lin" valueType="num">
                                          <p:cBhvr additive="base">
                                            <p:cTn id="24" dur="2500" fill="hold"/>
                                            <p:tgtEl>
                                              <p:spTgt spid="91"/>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stCondLst>
                                        <p:cond delay="500"/>
                                      </p:stCondLst>
                                      <p:childTnLst>
                                        <p:set>
                                          <p:cBhvr>
                                            <p:cTn id="26" dur="1" fill="hold">
                                              <p:stCondLst>
                                                <p:cond delay="0"/>
                                              </p:stCondLst>
                                            </p:cTn>
                                            <p:tgtEl>
                                              <p:spTgt spid="84"/>
                                            </p:tgtEl>
                                            <p:attrNameLst>
                                              <p:attrName>style.visibility</p:attrName>
                                            </p:attrNameLst>
                                          </p:cBhvr>
                                          <p:to>
                                            <p:strVal val="visible"/>
                                          </p:to>
                                        </p:set>
                                        <p:anim calcmode="lin" valueType="num">
                                          <p:cBhvr additive="base">
                                            <p:cTn id="27" dur="2500" fill="hold"/>
                                            <p:tgtEl>
                                              <p:spTgt spid="84"/>
                                            </p:tgtEl>
                                            <p:attrNameLst>
                                              <p:attrName>ppt_x</p:attrName>
                                            </p:attrNameLst>
                                          </p:cBhvr>
                                          <p:tavLst>
                                            <p:tav tm="0">
                                              <p:val>
                                                <p:strVal val="#ppt_x"/>
                                              </p:val>
                                            </p:tav>
                                            <p:tav tm="100000">
                                              <p:val>
                                                <p:strVal val="#ppt_x"/>
                                              </p:val>
                                            </p:tav>
                                          </p:tavLst>
                                        </p:anim>
                                        <p:anim calcmode="lin" valueType="num">
                                          <p:cBhvr additive="base">
                                            <p:cTn id="28" dur="2500" fill="hold"/>
                                            <p:tgtEl>
                                              <p:spTgt spid="84"/>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600"/>
                                      </p:stCondLst>
                                      <p:childTnLst>
                                        <p:set>
                                          <p:cBhvr>
                                            <p:cTn id="30" dur="1" fill="hold">
                                              <p:stCondLst>
                                                <p:cond delay="0"/>
                                              </p:stCondLst>
                                            </p:cTn>
                                            <p:tgtEl>
                                              <p:spTgt spid="51"/>
                                            </p:tgtEl>
                                            <p:attrNameLst>
                                              <p:attrName>style.visibility</p:attrName>
                                            </p:attrNameLst>
                                          </p:cBhvr>
                                          <p:to>
                                            <p:strVal val="visible"/>
                                          </p:to>
                                        </p:set>
                                        <p:anim calcmode="lin" valueType="num">
                                          <p:cBhvr additive="base">
                                            <p:cTn id="31" dur="2500" fill="hold"/>
                                            <p:tgtEl>
                                              <p:spTgt spid="51"/>
                                            </p:tgtEl>
                                            <p:attrNameLst>
                                              <p:attrName>ppt_x</p:attrName>
                                            </p:attrNameLst>
                                          </p:cBhvr>
                                          <p:tavLst>
                                            <p:tav tm="0">
                                              <p:val>
                                                <p:strVal val="#ppt_x"/>
                                              </p:val>
                                            </p:tav>
                                            <p:tav tm="100000">
                                              <p:val>
                                                <p:strVal val="#ppt_x"/>
                                              </p:val>
                                            </p:tav>
                                          </p:tavLst>
                                        </p:anim>
                                        <p:anim calcmode="lin" valueType="num">
                                          <p:cBhvr additive="base">
                                            <p:cTn id="32" dur="2500" fill="hold"/>
                                            <p:tgtEl>
                                              <p:spTgt spid="51"/>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700"/>
                                      </p:stCondLst>
                                      <p:childTnLst>
                                        <p:set>
                                          <p:cBhvr>
                                            <p:cTn id="34" dur="1" fill="hold">
                                              <p:stCondLst>
                                                <p:cond delay="0"/>
                                              </p:stCondLst>
                                            </p:cTn>
                                            <p:tgtEl>
                                              <p:spTgt spid="66"/>
                                            </p:tgtEl>
                                            <p:attrNameLst>
                                              <p:attrName>style.visibility</p:attrName>
                                            </p:attrNameLst>
                                          </p:cBhvr>
                                          <p:to>
                                            <p:strVal val="visible"/>
                                          </p:to>
                                        </p:set>
                                        <p:anim calcmode="lin" valueType="num">
                                          <p:cBhvr additive="base">
                                            <p:cTn id="35" dur="2500" fill="hold"/>
                                            <p:tgtEl>
                                              <p:spTgt spid="66"/>
                                            </p:tgtEl>
                                            <p:attrNameLst>
                                              <p:attrName>ppt_x</p:attrName>
                                            </p:attrNameLst>
                                          </p:cBhvr>
                                          <p:tavLst>
                                            <p:tav tm="0">
                                              <p:val>
                                                <p:strVal val="#ppt_x"/>
                                              </p:val>
                                            </p:tav>
                                            <p:tav tm="100000">
                                              <p:val>
                                                <p:strVal val="#ppt_x"/>
                                              </p:val>
                                            </p:tav>
                                          </p:tavLst>
                                        </p:anim>
                                        <p:anim calcmode="lin" valueType="num">
                                          <p:cBhvr additive="base">
                                            <p:cTn id="36" dur="2500" fill="hold"/>
                                            <p:tgtEl>
                                              <p:spTgt spid="66"/>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stCondLst>
                                        <p:cond delay="800"/>
                                      </p:stCondLst>
                                      <p:childTnLst>
                                        <p:set>
                                          <p:cBhvr>
                                            <p:cTn id="38" dur="1" fill="hold">
                                              <p:stCondLst>
                                                <p:cond delay="0"/>
                                              </p:stCondLst>
                                            </p:cTn>
                                            <p:tgtEl>
                                              <p:spTgt spid="60"/>
                                            </p:tgtEl>
                                            <p:attrNameLst>
                                              <p:attrName>style.visibility</p:attrName>
                                            </p:attrNameLst>
                                          </p:cBhvr>
                                          <p:to>
                                            <p:strVal val="visible"/>
                                          </p:to>
                                        </p:set>
                                        <p:anim calcmode="lin" valueType="num">
                                          <p:cBhvr additive="base">
                                            <p:cTn id="39" dur="2500" fill="hold"/>
                                            <p:tgtEl>
                                              <p:spTgt spid="60"/>
                                            </p:tgtEl>
                                            <p:attrNameLst>
                                              <p:attrName>ppt_x</p:attrName>
                                            </p:attrNameLst>
                                          </p:cBhvr>
                                          <p:tavLst>
                                            <p:tav tm="0">
                                              <p:val>
                                                <p:strVal val="#ppt_x"/>
                                              </p:val>
                                            </p:tav>
                                            <p:tav tm="100000">
                                              <p:val>
                                                <p:strVal val="#ppt_x"/>
                                              </p:val>
                                            </p:tav>
                                          </p:tavLst>
                                        </p:anim>
                                        <p:anim calcmode="lin" valueType="num">
                                          <p:cBhvr additive="base">
                                            <p:cTn id="40" dur="2500" fill="hold"/>
                                            <p:tgtEl>
                                              <p:spTgt spid="60"/>
                                            </p:tgtEl>
                                            <p:attrNameLst>
                                              <p:attrName>ppt_y</p:attrName>
                                            </p:attrNameLst>
                                          </p:cBhvr>
                                          <p:tavLst>
                                            <p:tav tm="0">
                                              <p:val>
                                                <p:strVal val="0-#ppt_h/2"/>
                                              </p:val>
                                            </p:tav>
                                            <p:tav tm="100000">
                                              <p:val>
                                                <p:strVal val="#ppt_y"/>
                                              </p:val>
                                            </p:tav>
                                          </p:tavLst>
                                        </p:anim>
                                      </p:childTnLst>
                                    </p:cTn>
                                  </p:par>
                                  <p:par>
                                    <p:cTn id="41" presetID="2" presetClass="entr" presetSubtype="8" fill="hold" grpId="0" nodeType="withEffect">
                                      <p:stCondLst>
                                        <p:cond delay="900"/>
                                      </p:stCondLst>
                                      <p:childTnLst>
                                        <p:set>
                                          <p:cBhvr>
                                            <p:cTn id="42" dur="1" fill="hold">
                                              <p:stCondLst>
                                                <p:cond delay="0"/>
                                              </p:stCondLst>
                                            </p:cTn>
                                            <p:tgtEl>
                                              <p:spTgt spid="168"/>
                                            </p:tgtEl>
                                            <p:attrNameLst>
                                              <p:attrName>style.visibility</p:attrName>
                                            </p:attrNameLst>
                                          </p:cBhvr>
                                          <p:to>
                                            <p:strVal val="visible"/>
                                          </p:to>
                                        </p:set>
                                        <p:anim calcmode="lin" valueType="num">
                                          <p:cBhvr additive="base">
                                            <p:cTn id="43" dur="2500" fill="hold"/>
                                            <p:tgtEl>
                                              <p:spTgt spid="168"/>
                                            </p:tgtEl>
                                            <p:attrNameLst>
                                              <p:attrName>ppt_x</p:attrName>
                                            </p:attrNameLst>
                                          </p:cBhvr>
                                          <p:tavLst>
                                            <p:tav tm="0">
                                              <p:val>
                                                <p:strVal val="0-#ppt_w/2"/>
                                              </p:val>
                                            </p:tav>
                                            <p:tav tm="100000">
                                              <p:val>
                                                <p:strVal val="#ppt_x"/>
                                              </p:val>
                                            </p:tav>
                                          </p:tavLst>
                                        </p:anim>
                                        <p:anim calcmode="lin" valueType="num">
                                          <p:cBhvr additive="base">
                                            <p:cTn id="44" dur="2500" fill="hold"/>
                                            <p:tgtEl>
                                              <p:spTgt spid="168"/>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1000"/>
                                      </p:stCondLst>
                                      <p:childTnLst>
                                        <p:set>
                                          <p:cBhvr>
                                            <p:cTn id="46" dur="1" fill="hold">
                                              <p:stCondLst>
                                                <p:cond delay="0"/>
                                              </p:stCondLst>
                                            </p:cTn>
                                            <p:tgtEl>
                                              <p:spTgt spid="169"/>
                                            </p:tgtEl>
                                            <p:attrNameLst>
                                              <p:attrName>style.visibility</p:attrName>
                                            </p:attrNameLst>
                                          </p:cBhvr>
                                          <p:to>
                                            <p:strVal val="visible"/>
                                          </p:to>
                                        </p:set>
                                        <p:anim calcmode="lin" valueType="num">
                                          <p:cBhvr additive="base">
                                            <p:cTn id="47" dur="2500" fill="hold"/>
                                            <p:tgtEl>
                                              <p:spTgt spid="169"/>
                                            </p:tgtEl>
                                            <p:attrNameLst>
                                              <p:attrName>ppt_x</p:attrName>
                                            </p:attrNameLst>
                                          </p:cBhvr>
                                          <p:tavLst>
                                            <p:tav tm="0">
                                              <p:val>
                                                <p:strVal val="0-#ppt_w/2"/>
                                              </p:val>
                                            </p:tav>
                                            <p:tav tm="100000">
                                              <p:val>
                                                <p:strVal val="#ppt_x"/>
                                              </p:val>
                                            </p:tav>
                                          </p:tavLst>
                                        </p:anim>
                                        <p:anim calcmode="lin" valueType="num">
                                          <p:cBhvr additive="base">
                                            <p:cTn id="48" dur="2500" fill="hold"/>
                                            <p:tgtEl>
                                              <p:spTgt spid="169"/>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1100"/>
                                      </p:stCondLst>
                                      <p:childTnLst>
                                        <p:set>
                                          <p:cBhvr>
                                            <p:cTn id="50" dur="1" fill="hold">
                                              <p:stCondLst>
                                                <p:cond delay="0"/>
                                              </p:stCondLst>
                                            </p:cTn>
                                            <p:tgtEl>
                                              <p:spTgt spid="170"/>
                                            </p:tgtEl>
                                            <p:attrNameLst>
                                              <p:attrName>style.visibility</p:attrName>
                                            </p:attrNameLst>
                                          </p:cBhvr>
                                          <p:to>
                                            <p:strVal val="visible"/>
                                          </p:to>
                                        </p:set>
                                        <p:anim calcmode="lin" valueType="num">
                                          <p:cBhvr additive="base">
                                            <p:cTn id="51" dur="2500" fill="hold"/>
                                            <p:tgtEl>
                                              <p:spTgt spid="170"/>
                                            </p:tgtEl>
                                            <p:attrNameLst>
                                              <p:attrName>ppt_x</p:attrName>
                                            </p:attrNameLst>
                                          </p:cBhvr>
                                          <p:tavLst>
                                            <p:tav tm="0">
                                              <p:val>
                                                <p:strVal val="0-#ppt_w/2"/>
                                              </p:val>
                                            </p:tav>
                                            <p:tav tm="100000">
                                              <p:val>
                                                <p:strVal val="#ppt_x"/>
                                              </p:val>
                                            </p:tav>
                                          </p:tavLst>
                                        </p:anim>
                                        <p:anim calcmode="lin" valueType="num">
                                          <p:cBhvr additive="base">
                                            <p:cTn id="52" dur="2500" fill="hold"/>
                                            <p:tgtEl>
                                              <p:spTgt spid="17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5" grpId="0" animBg="1"/>
          <p:bldP spid="166" grpId="0" animBg="1"/>
          <p:bldP spid="167" grpId="0" animBg="1"/>
          <p:bldP spid="168" grpId="0"/>
          <p:bldP spid="169" grpId="0"/>
        </p:bldLst>
      </p:timing>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DCBA5DFF-F176-45A9-B8B2-B9E301DD56F7}"/>
              </a:ext>
            </a:extLst>
          </p:cNvPr>
          <p:cNvGrpSpPr/>
          <p:nvPr/>
        </p:nvGrpSpPr>
        <p:grpSpPr>
          <a:xfrm>
            <a:off x="10412530" y="4464512"/>
            <a:ext cx="9891901" cy="8581908"/>
            <a:chOff x="10412530" y="2419581"/>
            <a:chExt cx="9891901" cy="8581908"/>
          </a:xfrm>
        </p:grpSpPr>
        <p:sp>
          <p:nvSpPr>
            <p:cNvPr id="3" name="Rectangle: Rounded Corners 2">
              <a:extLst>
                <a:ext uri="{FF2B5EF4-FFF2-40B4-BE49-F238E27FC236}">
                  <a16:creationId xmlns:a16="http://schemas.microsoft.com/office/drawing/2014/main" id="{F63314EA-79BD-4C78-8983-3CDE0F5405C9}"/>
                </a:ext>
              </a:extLst>
            </p:cNvPr>
            <p:cNvSpPr/>
            <p:nvPr/>
          </p:nvSpPr>
          <p:spPr>
            <a:xfrm>
              <a:off x="10412530" y="2419581"/>
              <a:ext cx="9891901" cy="8581908"/>
            </a:xfrm>
            <a:prstGeom prst="roundRect">
              <a:avLst>
                <a:gd name="adj" fmla="val 2992"/>
              </a:avLst>
            </a:prstGeom>
            <a:solidFill>
              <a:srgbClr val="B2CD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a:extLst>
                <a:ext uri="{FF2B5EF4-FFF2-40B4-BE49-F238E27FC236}">
                  <a16:creationId xmlns:a16="http://schemas.microsoft.com/office/drawing/2014/main" id="{425B4763-8601-46EF-8A20-BE2FEF7D46C8}"/>
                </a:ext>
              </a:extLst>
            </p:cNvPr>
            <p:cNvGrpSpPr/>
            <p:nvPr/>
          </p:nvGrpSpPr>
          <p:grpSpPr>
            <a:xfrm>
              <a:off x="10748721" y="2714511"/>
              <a:ext cx="954291" cy="184404"/>
              <a:chOff x="10748721" y="2714511"/>
              <a:chExt cx="954291" cy="184404"/>
            </a:xfrm>
          </p:grpSpPr>
          <p:sp>
            <p:nvSpPr>
              <p:cNvPr id="5" name="Freeform: Shape 4">
                <a:extLst>
                  <a:ext uri="{FF2B5EF4-FFF2-40B4-BE49-F238E27FC236}">
                    <a16:creationId xmlns:a16="http://schemas.microsoft.com/office/drawing/2014/main" id="{79E04B8B-293A-4AF7-8516-C66CA0314673}"/>
                  </a:ext>
                </a:extLst>
              </p:cNvPr>
              <p:cNvSpPr/>
              <p:nvPr/>
            </p:nvSpPr>
            <p:spPr>
              <a:xfrm>
                <a:off x="10748721" y="2714511"/>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rgbClr val="FC5162"/>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16480A0F-E938-4316-9B18-61F75474192A}"/>
                  </a:ext>
                </a:extLst>
              </p:cNvPr>
              <p:cNvSpPr/>
              <p:nvPr/>
            </p:nvSpPr>
            <p:spPr>
              <a:xfrm>
                <a:off x="11127903" y="2714511"/>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rgbClr val="F9C153"/>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1D6DDF52-9980-4BF4-B581-5DC4E3C9BB1C}"/>
                  </a:ext>
                </a:extLst>
              </p:cNvPr>
              <p:cNvSpPr/>
              <p:nvPr/>
            </p:nvSpPr>
            <p:spPr>
              <a:xfrm>
                <a:off x="11507083" y="2714511"/>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rgbClr val="53F986"/>
              </a:solidFill>
              <a:ln w="9525" cap="flat">
                <a:noFill/>
                <a:prstDash val="solid"/>
                <a:miter/>
              </a:ln>
            </p:spPr>
            <p:txBody>
              <a:bodyPr rtlCol="0" anchor="ctr"/>
              <a:lstStyle/>
              <a:p>
                <a:endParaRPr lang="en-US"/>
              </a:p>
            </p:txBody>
          </p:sp>
        </p:grpSp>
      </p:grpSp>
      <p:grpSp>
        <p:nvGrpSpPr>
          <p:cNvPr id="8" name="Group 7">
            <a:extLst>
              <a:ext uri="{FF2B5EF4-FFF2-40B4-BE49-F238E27FC236}">
                <a16:creationId xmlns:a16="http://schemas.microsoft.com/office/drawing/2014/main" id="{53BC7A5B-41B6-4F1A-91C5-B9CF223A5833}"/>
              </a:ext>
            </a:extLst>
          </p:cNvPr>
          <p:cNvGrpSpPr/>
          <p:nvPr/>
        </p:nvGrpSpPr>
        <p:grpSpPr>
          <a:xfrm>
            <a:off x="11029131" y="5231955"/>
            <a:ext cx="8713089" cy="8209726"/>
            <a:chOff x="11029131" y="3187024"/>
            <a:chExt cx="8713089" cy="8209726"/>
          </a:xfrm>
        </p:grpSpPr>
        <p:grpSp>
          <p:nvGrpSpPr>
            <p:cNvPr id="9" name="Group 8">
              <a:extLst>
                <a:ext uri="{FF2B5EF4-FFF2-40B4-BE49-F238E27FC236}">
                  <a16:creationId xmlns:a16="http://schemas.microsoft.com/office/drawing/2014/main" id="{520721C7-9C76-4CD8-8223-C7096AE4C624}"/>
                </a:ext>
              </a:extLst>
            </p:cNvPr>
            <p:cNvGrpSpPr/>
            <p:nvPr/>
          </p:nvGrpSpPr>
          <p:grpSpPr>
            <a:xfrm>
              <a:off x="11029131" y="3187024"/>
              <a:ext cx="8713089" cy="8209726"/>
              <a:chOff x="7837043" y="3187023"/>
              <a:chExt cx="8713089" cy="8533263"/>
            </a:xfrm>
            <a:effectLst>
              <a:outerShdw blurRad="444500" sx="102000" sy="102000" algn="ctr" rotWithShape="0">
                <a:schemeClr val="tx2">
                  <a:lumMod val="75000"/>
                  <a:lumOff val="25000"/>
                  <a:alpha val="40000"/>
                </a:schemeClr>
              </a:outerShdw>
            </a:effectLst>
          </p:grpSpPr>
          <p:sp>
            <p:nvSpPr>
              <p:cNvPr id="14" name="Rectangle 13">
                <a:extLst>
                  <a:ext uri="{FF2B5EF4-FFF2-40B4-BE49-F238E27FC236}">
                    <a16:creationId xmlns:a16="http://schemas.microsoft.com/office/drawing/2014/main" id="{717F4F6D-B5B9-4F6A-9034-3081E4E7C4A9}"/>
                  </a:ext>
                </a:extLst>
              </p:cNvPr>
              <p:cNvSpPr/>
              <p:nvPr/>
            </p:nvSpPr>
            <p:spPr>
              <a:xfrm>
                <a:off x="7837043" y="3966822"/>
                <a:ext cx="8713089" cy="7753464"/>
              </a:xfrm>
              <a:prstGeom prst="rect">
                <a:avLst/>
              </a:prstGeom>
              <a:solidFill>
                <a:srgbClr val="E3EDFF"/>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15" name="Group 14">
                <a:extLst>
                  <a:ext uri="{FF2B5EF4-FFF2-40B4-BE49-F238E27FC236}">
                    <a16:creationId xmlns:a16="http://schemas.microsoft.com/office/drawing/2014/main" id="{0DDAE153-10A8-4FE7-98A8-E88F61E34879}"/>
                  </a:ext>
                </a:extLst>
              </p:cNvPr>
              <p:cNvGrpSpPr/>
              <p:nvPr/>
            </p:nvGrpSpPr>
            <p:grpSpPr>
              <a:xfrm>
                <a:off x="7837043" y="3187023"/>
                <a:ext cx="8713089" cy="779799"/>
                <a:chOff x="7837043" y="3187023"/>
                <a:chExt cx="8713089" cy="779799"/>
              </a:xfrm>
            </p:grpSpPr>
            <p:sp>
              <p:nvSpPr>
                <p:cNvPr id="16" name="Freeform: Shape 15">
                  <a:extLst>
                    <a:ext uri="{FF2B5EF4-FFF2-40B4-BE49-F238E27FC236}">
                      <a16:creationId xmlns:a16="http://schemas.microsoft.com/office/drawing/2014/main" id="{2E840BB6-06E2-4B2B-BA44-27CB7942B67B}"/>
                    </a:ext>
                  </a:extLst>
                </p:cNvPr>
                <p:cNvSpPr/>
                <p:nvPr/>
              </p:nvSpPr>
              <p:spPr>
                <a:xfrm>
                  <a:off x="7837043" y="3187023"/>
                  <a:ext cx="8713089" cy="622364"/>
                </a:xfrm>
                <a:custGeom>
                  <a:avLst/>
                  <a:gdLst>
                    <a:gd name="connsiteX0" fmla="*/ 7203568 w 7200900"/>
                    <a:gd name="connsiteY0" fmla="*/ 163259 h 514350"/>
                    <a:gd name="connsiteX1" fmla="*/ 7203568 w 7200900"/>
                    <a:gd name="connsiteY1" fmla="*/ 520637 h 514350"/>
                    <a:gd name="connsiteX2" fmla="*/ 0 w 7200900"/>
                    <a:gd name="connsiteY2" fmla="*/ 520637 h 514350"/>
                    <a:gd name="connsiteX3" fmla="*/ 0 w 7200900"/>
                    <a:gd name="connsiteY3" fmla="*/ 163259 h 514350"/>
                    <a:gd name="connsiteX4" fmla="*/ 163354 w 7200900"/>
                    <a:gd name="connsiteY4" fmla="*/ 0 h 514350"/>
                    <a:gd name="connsiteX5" fmla="*/ 7040214 w 7200900"/>
                    <a:gd name="connsiteY5" fmla="*/ 0 h 514350"/>
                    <a:gd name="connsiteX6" fmla="*/ 7203568 w 7200900"/>
                    <a:gd name="connsiteY6" fmla="*/ 163259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00900" h="514350">
                      <a:moveTo>
                        <a:pt x="7203568" y="163259"/>
                      </a:moveTo>
                      <a:lnTo>
                        <a:pt x="7203568" y="520637"/>
                      </a:lnTo>
                      <a:lnTo>
                        <a:pt x="0" y="520637"/>
                      </a:lnTo>
                      <a:lnTo>
                        <a:pt x="0" y="163259"/>
                      </a:lnTo>
                      <a:cubicBezTo>
                        <a:pt x="0" y="73057"/>
                        <a:pt x="73152" y="0"/>
                        <a:pt x="163354" y="0"/>
                      </a:cubicBezTo>
                      <a:lnTo>
                        <a:pt x="7040214" y="0"/>
                      </a:lnTo>
                      <a:cubicBezTo>
                        <a:pt x="7130415" y="0"/>
                        <a:pt x="7203568" y="73057"/>
                        <a:pt x="7203568" y="163259"/>
                      </a:cubicBezTo>
                      <a:close/>
                    </a:path>
                  </a:pathLst>
                </a:custGeom>
                <a:solidFill>
                  <a:srgbClr val="092156"/>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FA2E92AA-9750-4F09-8947-2D7556E21B02}"/>
                    </a:ext>
                  </a:extLst>
                </p:cNvPr>
                <p:cNvSpPr/>
                <p:nvPr/>
              </p:nvSpPr>
              <p:spPr>
                <a:xfrm>
                  <a:off x="8467475" y="3399780"/>
                  <a:ext cx="772192" cy="115253"/>
                </a:xfrm>
                <a:custGeom>
                  <a:avLst/>
                  <a:gdLst>
                    <a:gd name="connsiteX0" fmla="*/ 0 w 638175"/>
                    <a:gd name="connsiteY0" fmla="*/ 0 h 95250"/>
                    <a:gd name="connsiteX1" fmla="*/ 642747 w 638175"/>
                    <a:gd name="connsiteY1" fmla="*/ 0 h 95250"/>
                    <a:gd name="connsiteX2" fmla="*/ 642747 w 638175"/>
                    <a:gd name="connsiteY2" fmla="*/ 104204 h 95250"/>
                    <a:gd name="connsiteX3" fmla="*/ 0 w 638175"/>
                    <a:gd name="connsiteY3" fmla="*/ 104204 h 95250"/>
                  </a:gdLst>
                  <a:ahLst/>
                  <a:cxnLst>
                    <a:cxn ang="0">
                      <a:pos x="connsiteX0" y="connsiteY0"/>
                    </a:cxn>
                    <a:cxn ang="0">
                      <a:pos x="connsiteX1" y="connsiteY1"/>
                    </a:cxn>
                    <a:cxn ang="0">
                      <a:pos x="connsiteX2" y="connsiteY2"/>
                    </a:cxn>
                    <a:cxn ang="0">
                      <a:pos x="connsiteX3" y="connsiteY3"/>
                    </a:cxn>
                  </a:cxnLst>
                  <a:rect l="l" t="t" r="r" b="b"/>
                  <a:pathLst>
                    <a:path w="638175" h="95250">
                      <a:moveTo>
                        <a:pt x="0" y="0"/>
                      </a:moveTo>
                      <a:lnTo>
                        <a:pt x="642747" y="0"/>
                      </a:lnTo>
                      <a:lnTo>
                        <a:pt x="642747" y="104204"/>
                      </a:lnTo>
                      <a:lnTo>
                        <a:pt x="0" y="104204"/>
                      </a:lnTo>
                      <a:close/>
                    </a:path>
                  </a:pathLst>
                </a:custGeom>
                <a:solidFill>
                  <a:srgbClr val="C8D5EC"/>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7BFED9C2-76FB-4EAB-BE52-85FBE6B762C1}"/>
                    </a:ext>
                  </a:extLst>
                </p:cNvPr>
                <p:cNvSpPr/>
                <p:nvPr/>
              </p:nvSpPr>
              <p:spPr>
                <a:xfrm>
                  <a:off x="15472522" y="3438966"/>
                  <a:ext cx="772192" cy="115253"/>
                </a:xfrm>
                <a:custGeom>
                  <a:avLst/>
                  <a:gdLst>
                    <a:gd name="connsiteX0" fmla="*/ 590645 w 638175"/>
                    <a:gd name="connsiteY0" fmla="*/ 104203 h 95250"/>
                    <a:gd name="connsiteX1" fmla="*/ 52101 w 638175"/>
                    <a:gd name="connsiteY1" fmla="*/ 104203 h 95250"/>
                    <a:gd name="connsiteX2" fmla="*/ 0 w 638175"/>
                    <a:gd name="connsiteY2" fmla="*/ 52102 h 95250"/>
                    <a:gd name="connsiteX3" fmla="*/ 0 w 638175"/>
                    <a:gd name="connsiteY3" fmla="*/ 52102 h 95250"/>
                    <a:gd name="connsiteX4" fmla="*/ 52101 w 638175"/>
                    <a:gd name="connsiteY4" fmla="*/ 0 h 95250"/>
                    <a:gd name="connsiteX5" fmla="*/ 590645 w 638175"/>
                    <a:gd name="connsiteY5" fmla="*/ 0 h 95250"/>
                    <a:gd name="connsiteX6" fmla="*/ 642747 w 638175"/>
                    <a:gd name="connsiteY6" fmla="*/ 52102 h 95250"/>
                    <a:gd name="connsiteX7" fmla="*/ 642747 w 638175"/>
                    <a:gd name="connsiteY7" fmla="*/ 52102 h 95250"/>
                    <a:gd name="connsiteX8" fmla="*/ 590645 w 638175"/>
                    <a:gd name="connsiteY8" fmla="*/ 10420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8175" h="95250">
                      <a:moveTo>
                        <a:pt x="590645" y="104203"/>
                      </a:moveTo>
                      <a:lnTo>
                        <a:pt x="52101" y="104203"/>
                      </a:lnTo>
                      <a:cubicBezTo>
                        <a:pt x="23336" y="104203"/>
                        <a:pt x="0" y="80867"/>
                        <a:pt x="0" y="52102"/>
                      </a:cubicBezTo>
                      <a:lnTo>
                        <a:pt x="0" y="52102"/>
                      </a:lnTo>
                      <a:cubicBezTo>
                        <a:pt x="0" y="23336"/>
                        <a:pt x="23336" y="0"/>
                        <a:pt x="52101" y="0"/>
                      </a:cubicBezTo>
                      <a:lnTo>
                        <a:pt x="590645" y="0"/>
                      </a:lnTo>
                      <a:cubicBezTo>
                        <a:pt x="619411" y="0"/>
                        <a:pt x="642747" y="23336"/>
                        <a:pt x="642747" y="52102"/>
                      </a:cubicBezTo>
                      <a:lnTo>
                        <a:pt x="642747" y="52102"/>
                      </a:lnTo>
                      <a:cubicBezTo>
                        <a:pt x="642652" y="80867"/>
                        <a:pt x="619411" y="104203"/>
                        <a:pt x="590645" y="104203"/>
                      </a:cubicBezTo>
                      <a:close/>
                    </a:path>
                  </a:pathLst>
                </a:custGeom>
                <a:solidFill>
                  <a:srgbClr val="010D30"/>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61B27DAD-8A0C-4FD4-BE3C-89F00A9B9552}"/>
                    </a:ext>
                  </a:extLst>
                </p:cNvPr>
                <p:cNvSpPr/>
                <p:nvPr/>
              </p:nvSpPr>
              <p:spPr>
                <a:xfrm>
                  <a:off x="13418721" y="3438966"/>
                  <a:ext cx="599313" cy="115253"/>
                </a:xfrm>
                <a:custGeom>
                  <a:avLst/>
                  <a:gdLst>
                    <a:gd name="connsiteX0" fmla="*/ 449009 w 495300"/>
                    <a:gd name="connsiteY0" fmla="*/ 104203 h 95250"/>
                    <a:gd name="connsiteX1" fmla="*/ 52102 w 495300"/>
                    <a:gd name="connsiteY1" fmla="*/ 104203 h 95250"/>
                    <a:gd name="connsiteX2" fmla="*/ 0 w 495300"/>
                    <a:gd name="connsiteY2" fmla="*/ 52102 h 95250"/>
                    <a:gd name="connsiteX3" fmla="*/ 0 w 495300"/>
                    <a:gd name="connsiteY3" fmla="*/ 52102 h 95250"/>
                    <a:gd name="connsiteX4" fmla="*/ 52102 w 495300"/>
                    <a:gd name="connsiteY4" fmla="*/ 0 h 95250"/>
                    <a:gd name="connsiteX5" fmla="*/ 449009 w 495300"/>
                    <a:gd name="connsiteY5" fmla="*/ 0 h 95250"/>
                    <a:gd name="connsiteX6" fmla="*/ 501110 w 495300"/>
                    <a:gd name="connsiteY6" fmla="*/ 52102 h 95250"/>
                    <a:gd name="connsiteX7" fmla="*/ 501110 w 495300"/>
                    <a:gd name="connsiteY7" fmla="*/ 52102 h 95250"/>
                    <a:gd name="connsiteX8" fmla="*/ 449009 w 495300"/>
                    <a:gd name="connsiteY8" fmla="*/ 10420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5300" h="95250">
                      <a:moveTo>
                        <a:pt x="449009" y="104203"/>
                      </a:moveTo>
                      <a:lnTo>
                        <a:pt x="52102" y="104203"/>
                      </a:lnTo>
                      <a:cubicBezTo>
                        <a:pt x="23336" y="104203"/>
                        <a:pt x="0" y="80867"/>
                        <a:pt x="0" y="52102"/>
                      </a:cubicBezTo>
                      <a:lnTo>
                        <a:pt x="0" y="52102"/>
                      </a:lnTo>
                      <a:cubicBezTo>
                        <a:pt x="0" y="23336"/>
                        <a:pt x="23336" y="0"/>
                        <a:pt x="52102" y="0"/>
                      </a:cubicBezTo>
                      <a:lnTo>
                        <a:pt x="449009" y="0"/>
                      </a:lnTo>
                      <a:cubicBezTo>
                        <a:pt x="477774" y="0"/>
                        <a:pt x="501110" y="23336"/>
                        <a:pt x="501110" y="52102"/>
                      </a:cubicBezTo>
                      <a:lnTo>
                        <a:pt x="501110" y="52102"/>
                      </a:lnTo>
                      <a:cubicBezTo>
                        <a:pt x="501110" y="80867"/>
                        <a:pt x="477774" y="104203"/>
                        <a:pt x="449009" y="104203"/>
                      </a:cubicBezTo>
                      <a:close/>
                    </a:path>
                  </a:pathLst>
                </a:custGeom>
                <a:solidFill>
                  <a:srgbClr val="010D30"/>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875EF39B-FD5A-4A35-AEBD-FF0B76AF33BD}"/>
                    </a:ext>
                  </a:extLst>
                </p:cNvPr>
                <p:cNvSpPr/>
                <p:nvPr/>
              </p:nvSpPr>
              <p:spPr>
                <a:xfrm>
                  <a:off x="12356900" y="3438966"/>
                  <a:ext cx="852869" cy="115253"/>
                </a:xfrm>
                <a:custGeom>
                  <a:avLst/>
                  <a:gdLst>
                    <a:gd name="connsiteX0" fmla="*/ 655320 w 704850"/>
                    <a:gd name="connsiteY0" fmla="*/ 104203 h 95250"/>
                    <a:gd name="connsiteX1" fmla="*/ 52102 w 704850"/>
                    <a:gd name="connsiteY1" fmla="*/ 104203 h 95250"/>
                    <a:gd name="connsiteX2" fmla="*/ 0 w 704850"/>
                    <a:gd name="connsiteY2" fmla="*/ 52102 h 95250"/>
                    <a:gd name="connsiteX3" fmla="*/ 0 w 704850"/>
                    <a:gd name="connsiteY3" fmla="*/ 52102 h 95250"/>
                    <a:gd name="connsiteX4" fmla="*/ 52102 w 704850"/>
                    <a:gd name="connsiteY4" fmla="*/ 0 h 95250"/>
                    <a:gd name="connsiteX5" fmla="*/ 655320 w 704850"/>
                    <a:gd name="connsiteY5" fmla="*/ 0 h 95250"/>
                    <a:gd name="connsiteX6" fmla="*/ 707422 w 704850"/>
                    <a:gd name="connsiteY6" fmla="*/ 52102 h 95250"/>
                    <a:gd name="connsiteX7" fmla="*/ 707422 w 704850"/>
                    <a:gd name="connsiteY7" fmla="*/ 52102 h 95250"/>
                    <a:gd name="connsiteX8" fmla="*/ 655320 w 704850"/>
                    <a:gd name="connsiteY8" fmla="*/ 10420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4850" h="95250">
                      <a:moveTo>
                        <a:pt x="655320" y="104203"/>
                      </a:moveTo>
                      <a:lnTo>
                        <a:pt x="52102" y="104203"/>
                      </a:lnTo>
                      <a:cubicBezTo>
                        <a:pt x="23336" y="104203"/>
                        <a:pt x="0" y="80867"/>
                        <a:pt x="0" y="52102"/>
                      </a:cubicBezTo>
                      <a:lnTo>
                        <a:pt x="0" y="52102"/>
                      </a:lnTo>
                      <a:cubicBezTo>
                        <a:pt x="0" y="23336"/>
                        <a:pt x="23336" y="0"/>
                        <a:pt x="52102" y="0"/>
                      </a:cubicBezTo>
                      <a:lnTo>
                        <a:pt x="655320" y="0"/>
                      </a:lnTo>
                      <a:cubicBezTo>
                        <a:pt x="684085" y="0"/>
                        <a:pt x="707422" y="23336"/>
                        <a:pt x="707422" y="52102"/>
                      </a:cubicBezTo>
                      <a:lnTo>
                        <a:pt x="707422" y="52102"/>
                      </a:lnTo>
                      <a:cubicBezTo>
                        <a:pt x="707422" y="80867"/>
                        <a:pt x="684085" y="104203"/>
                        <a:pt x="655320" y="104203"/>
                      </a:cubicBezTo>
                      <a:close/>
                    </a:path>
                  </a:pathLst>
                </a:custGeom>
                <a:solidFill>
                  <a:srgbClr val="010D30"/>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0DAD3C7D-97A2-4889-A674-69A2E47B2225}"/>
                    </a:ext>
                  </a:extLst>
                </p:cNvPr>
                <p:cNvSpPr/>
                <p:nvPr/>
              </p:nvSpPr>
              <p:spPr>
                <a:xfrm>
                  <a:off x="14244391" y="3438966"/>
                  <a:ext cx="1025747" cy="115253"/>
                </a:xfrm>
                <a:custGeom>
                  <a:avLst/>
                  <a:gdLst>
                    <a:gd name="connsiteX0" fmla="*/ 798481 w 847725"/>
                    <a:gd name="connsiteY0" fmla="*/ 104203 h 95250"/>
                    <a:gd name="connsiteX1" fmla="*/ 52101 w 847725"/>
                    <a:gd name="connsiteY1" fmla="*/ 104203 h 95250"/>
                    <a:gd name="connsiteX2" fmla="*/ 0 w 847725"/>
                    <a:gd name="connsiteY2" fmla="*/ 52102 h 95250"/>
                    <a:gd name="connsiteX3" fmla="*/ 0 w 847725"/>
                    <a:gd name="connsiteY3" fmla="*/ 52102 h 95250"/>
                    <a:gd name="connsiteX4" fmla="*/ 52101 w 847725"/>
                    <a:gd name="connsiteY4" fmla="*/ 0 h 95250"/>
                    <a:gd name="connsiteX5" fmla="*/ 798481 w 847725"/>
                    <a:gd name="connsiteY5" fmla="*/ 0 h 95250"/>
                    <a:gd name="connsiteX6" fmla="*/ 850582 w 847725"/>
                    <a:gd name="connsiteY6" fmla="*/ 52102 h 95250"/>
                    <a:gd name="connsiteX7" fmla="*/ 850582 w 847725"/>
                    <a:gd name="connsiteY7" fmla="*/ 52102 h 95250"/>
                    <a:gd name="connsiteX8" fmla="*/ 798481 w 847725"/>
                    <a:gd name="connsiteY8" fmla="*/ 10420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25" h="95250">
                      <a:moveTo>
                        <a:pt x="798481" y="104203"/>
                      </a:moveTo>
                      <a:lnTo>
                        <a:pt x="52101" y="104203"/>
                      </a:lnTo>
                      <a:cubicBezTo>
                        <a:pt x="23336" y="104203"/>
                        <a:pt x="0" y="80867"/>
                        <a:pt x="0" y="52102"/>
                      </a:cubicBezTo>
                      <a:lnTo>
                        <a:pt x="0" y="52102"/>
                      </a:lnTo>
                      <a:cubicBezTo>
                        <a:pt x="0" y="23336"/>
                        <a:pt x="23336" y="0"/>
                        <a:pt x="52101" y="0"/>
                      </a:cubicBezTo>
                      <a:lnTo>
                        <a:pt x="798481" y="0"/>
                      </a:lnTo>
                      <a:cubicBezTo>
                        <a:pt x="827246" y="0"/>
                        <a:pt x="850582" y="23336"/>
                        <a:pt x="850582" y="52102"/>
                      </a:cubicBezTo>
                      <a:lnTo>
                        <a:pt x="850582" y="52102"/>
                      </a:lnTo>
                      <a:cubicBezTo>
                        <a:pt x="850582" y="80867"/>
                        <a:pt x="827246" y="104203"/>
                        <a:pt x="798481" y="104203"/>
                      </a:cubicBezTo>
                      <a:close/>
                    </a:path>
                  </a:pathLst>
                </a:custGeom>
                <a:solidFill>
                  <a:srgbClr val="010D30"/>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807B54CC-0382-42E5-BA1A-DA5CA3694550}"/>
                    </a:ext>
                  </a:extLst>
                </p:cNvPr>
                <p:cNvSpPr/>
                <p:nvPr/>
              </p:nvSpPr>
              <p:spPr>
                <a:xfrm>
                  <a:off x="8467475" y="3552258"/>
                  <a:ext cx="518636" cy="46101"/>
                </a:xfrm>
                <a:custGeom>
                  <a:avLst/>
                  <a:gdLst>
                    <a:gd name="connsiteX0" fmla="*/ 0 w 428625"/>
                    <a:gd name="connsiteY0" fmla="*/ 0 h 38100"/>
                    <a:gd name="connsiteX1" fmla="*/ 437483 w 428625"/>
                    <a:gd name="connsiteY1" fmla="*/ 0 h 38100"/>
                    <a:gd name="connsiteX2" fmla="*/ 437483 w 428625"/>
                    <a:gd name="connsiteY2" fmla="*/ 42958 h 38100"/>
                    <a:gd name="connsiteX3" fmla="*/ 0 w 428625"/>
                    <a:gd name="connsiteY3" fmla="*/ 42958 h 38100"/>
                  </a:gdLst>
                  <a:ahLst/>
                  <a:cxnLst>
                    <a:cxn ang="0">
                      <a:pos x="connsiteX0" y="connsiteY0"/>
                    </a:cxn>
                    <a:cxn ang="0">
                      <a:pos x="connsiteX1" y="connsiteY1"/>
                    </a:cxn>
                    <a:cxn ang="0">
                      <a:pos x="connsiteX2" y="connsiteY2"/>
                    </a:cxn>
                    <a:cxn ang="0">
                      <a:pos x="connsiteX3" y="connsiteY3"/>
                    </a:cxn>
                  </a:cxnLst>
                  <a:rect l="l" t="t" r="r" b="b"/>
                  <a:pathLst>
                    <a:path w="428625" h="38100">
                      <a:moveTo>
                        <a:pt x="0" y="0"/>
                      </a:moveTo>
                      <a:lnTo>
                        <a:pt x="437483" y="0"/>
                      </a:lnTo>
                      <a:lnTo>
                        <a:pt x="437483" y="42958"/>
                      </a:lnTo>
                      <a:lnTo>
                        <a:pt x="0" y="42958"/>
                      </a:lnTo>
                      <a:close/>
                    </a:path>
                  </a:pathLst>
                </a:custGeom>
                <a:solidFill>
                  <a:srgbClr val="C8D5EC"/>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C2909E4F-43B5-4DC3-B6CA-8C98FC0A7A26}"/>
                    </a:ext>
                  </a:extLst>
                </p:cNvPr>
                <p:cNvSpPr/>
                <p:nvPr/>
              </p:nvSpPr>
              <p:spPr>
                <a:xfrm>
                  <a:off x="8044036" y="3329245"/>
                  <a:ext cx="334232" cy="334232"/>
                </a:xfrm>
                <a:custGeom>
                  <a:avLst/>
                  <a:gdLst>
                    <a:gd name="connsiteX0" fmla="*/ 285560 w 276225"/>
                    <a:gd name="connsiteY0" fmla="*/ 142780 h 276225"/>
                    <a:gd name="connsiteX1" fmla="*/ 142780 w 276225"/>
                    <a:gd name="connsiteY1" fmla="*/ 285560 h 276225"/>
                    <a:gd name="connsiteX2" fmla="*/ 0 w 276225"/>
                    <a:gd name="connsiteY2" fmla="*/ 142780 h 276225"/>
                    <a:gd name="connsiteX3" fmla="*/ 142780 w 276225"/>
                    <a:gd name="connsiteY3" fmla="*/ 0 h 276225"/>
                    <a:gd name="connsiteX4" fmla="*/ 285560 w 276225"/>
                    <a:gd name="connsiteY4" fmla="*/ 142780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25" h="276225">
                      <a:moveTo>
                        <a:pt x="285560" y="142780"/>
                      </a:moveTo>
                      <a:cubicBezTo>
                        <a:pt x="285560" y="221635"/>
                        <a:pt x="221635" y="285560"/>
                        <a:pt x="142780" y="285560"/>
                      </a:cubicBezTo>
                      <a:cubicBezTo>
                        <a:pt x="63925" y="285560"/>
                        <a:pt x="0" y="221635"/>
                        <a:pt x="0" y="142780"/>
                      </a:cubicBezTo>
                      <a:cubicBezTo>
                        <a:pt x="0" y="63925"/>
                        <a:pt x="63925" y="0"/>
                        <a:pt x="142780" y="0"/>
                      </a:cubicBezTo>
                      <a:cubicBezTo>
                        <a:pt x="221635" y="0"/>
                        <a:pt x="285560" y="63925"/>
                        <a:pt x="285560" y="142780"/>
                      </a:cubicBezTo>
                      <a:close/>
                    </a:path>
                  </a:pathLst>
                </a:custGeom>
                <a:solidFill>
                  <a:srgbClr val="E4ECFE"/>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6A90F14B-107D-4733-9CD0-5CCA66EF7C56}"/>
                    </a:ext>
                  </a:extLst>
                </p:cNvPr>
                <p:cNvSpPr/>
                <p:nvPr/>
              </p:nvSpPr>
              <p:spPr>
                <a:xfrm>
                  <a:off x="7837043" y="3816994"/>
                  <a:ext cx="8713089" cy="149828"/>
                </a:xfrm>
                <a:custGeom>
                  <a:avLst/>
                  <a:gdLst>
                    <a:gd name="connsiteX0" fmla="*/ 0 w 7200900"/>
                    <a:gd name="connsiteY0" fmla="*/ 0 h 123825"/>
                    <a:gd name="connsiteX1" fmla="*/ 7203568 w 7200900"/>
                    <a:gd name="connsiteY1" fmla="*/ 0 h 123825"/>
                    <a:gd name="connsiteX2" fmla="*/ 7203568 w 7200900"/>
                    <a:gd name="connsiteY2" fmla="*/ 124682 h 123825"/>
                    <a:gd name="connsiteX3" fmla="*/ 0 w 7200900"/>
                    <a:gd name="connsiteY3" fmla="*/ 124682 h 123825"/>
                  </a:gdLst>
                  <a:ahLst/>
                  <a:cxnLst>
                    <a:cxn ang="0">
                      <a:pos x="connsiteX0" y="connsiteY0"/>
                    </a:cxn>
                    <a:cxn ang="0">
                      <a:pos x="connsiteX1" y="connsiteY1"/>
                    </a:cxn>
                    <a:cxn ang="0">
                      <a:pos x="connsiteX2" y="connsiteY2"/>
                    </a:cxn>
                    <a:cxn ang="0">
                      <a:pos x="connsiteX3" y="connsiteY3"/>
                    </a:cxn>
                  </a:cxnLst>
                  <a:rect l="l" t="t" r="r" b="b"/>
                  <a:pathLst>
                    <a:path w="7200900" h="123825">
                      <a:moveTo>
                        <a:pt x="0" y="0"/>
                      </a:moveTo>
                      <a:lnTo>
                        <a:pt x="7203568" y="0"/>
                      </a:lnTo>
                      <a:lnTo>
                        <a:pt x="7203568" y="124682"/>
                      </a:lnTo>
                      <a:lnTo>
                        <a:pt x="0" y="124682"/>
                      </a:lnTo>
                      <a:close/>
                    </a:path>
                  </a:pathLst>
                </a:custGeom>
                <a:solidFill>
                  <a:srgbClr val="6586DC"/>
                </a:solidFill>
                <a:ln w="9525" cap="flat">
                  <a:noFill/>
                  <a:prstDash val="solid"/>
                  <a:miter/>
                </a:ln>
              </p:spPr>
              <p:txBody>
                <a:bodyPr rtlCol="0" anchor="ctr"/>
                <a:lstStyle/>
                <a:p>
                  <a:endParaRPr lang="en-US"/>
                </a:p>
              </p:txBody>
            </p:sp>
          </p:grpSp>
        </p:grpSp>
        <p:cxnSp>
          <p:nvCxnSpPr>
            <p:cNvPr id="10" name="Straight Connector 9">
              <a:extLst>
                <a:ext uri="{FF2B5EF4-FFF2-40B4-BE49-F238E27FC236}">
                  <a16:creationId xmlns:a16="http://schemas.microsoft.com/office/drawing/2014/main" id="{C64BA836-81B8-4EA5-968C-20BADB27FA5D}"/>
                </a:ext>
              </a:extLst>
            </p:cNvPr>
            <p:cNvCxnSpPr/>
            <p:nvPr/>
          </p:nvCxnSpPr>
          <p:spPr>
            <a:xfrm>
              <a:off x="14533297" y="9798527"/>
              <a:ext cx="1704756"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3807FAA-39B0-4EE3-9761-C3A3E8063ACF}"/>
                </a:ext>
              </a:extLst>
            </p:cNvPr>
            <p:cNvCxnSpPr>
              <a:cxnSpLocks/>
            </p:cNvCxnSpPr>
            <p:nvPr/>
          </p:nvCxnSpPr>
          <p:spPr>
            <a:xfrm>
              <a:off x="13013552" y="10237585"/>
              <a:ext cx="4744247"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5A327029-DA4F-4B58-B6A2-33C39D5B05D1}"/>
                </a:ext>
              </a:extLst>
            </p:cNvPr>
            <p:cNvCxnSpPr>
              <a:cxnSpLocks/>
            </p:cNvCxnSpPr>
            <p:nvPr/>
          </p:nvCxnSpPr>
          <p:spPr>
            <a:xfrm>
              <a:off x="13360080" y="10444414"/>
              <a:ext cx="4051190"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9A9BC893-EA38-4CCA-8795-C10790895C08}"/>
                </a:ext>
              </a:extLst>
            </p:cNvPr>
            <p:cNvCxnSpPr>
              <a:cxnSpLocks/>
            </p:cNvCxnSpPr>
            <p:nvPr/>
          </p:nvCxnSpPr>
          <p:spPr>
            <a:xfrm>
              <a:off x="13145087" y="10641832"/>
              <a:ext cx="4481176"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25" name="Group 24">
            <a:extLst>
              <a:ext uri="{FF2B5EF4-FFF2-40B4-BE49-F238E27FC236}">
                <a16:creationId xmlns:a16="http://schemas.microsoft.com/office/drawing/2014/main" id="{0CA9AE26-3044-479F-AAC5-8AA6F7FFE525}"/>
              </a:ext>
            </a:extLst>
          </p:cNvPr>
          <p:cNvGrpSpPr/>
          <p:nvPr/>
        </p:nvGrpSpPr>
        <p:grpSpPr>
          <a:xfrm>
            <a:off x="11524875" y="6411355"/>
            <a:ext cx="7721600" cy="2082800"/>
            <a:chOff x="11524875" y="4366424"/>
            <a:chExt cx="7721600" cy="2082800"/>
          </a:xfrm>
        </p:grpSpPr>
        <p:sp>
          <p:nvSpPr>
            <p:cNvPr id="26" name="Rectangle: Rounded Corners 25">
              <a:extLst>
                <a:ext uri="{FF2B5EF4-FFF2-40B4-BE49-F238E27FC236}">
                  <a16:creationId xmlns:a16="http://schemas.microsoft.com/office/drawing/2014/main" id="{763D6AD1-9380-4262-89CD-5E499425D890}"/>
                </a:ext>
              </a:extLst>
            </p:cNvPr>
            <p:cNvSpPr/>
            <p:nvPr/>
          </p:nvSpPr>
          <p:spPr>
            <a:xfrm>
              <a:off x="11524875" y="4366424"/>
              <a:ext cx="7721600" cy="2082800"/>
            </a:xfrm>
            <a:prstGeom prst="roundRect">
              <a:avLst>
                <a:gd name="adj" fmla="val 10395"/>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27" name="TextBox 26">
              <a:extLst>
                <a:ext uri="{FF2B5EF4-FFF2-40B4-BE49-F238E27FC236}">
                  <a16:creationId xmlns:a16="http://schemas.microsoft.com/office/drawing/2014/main" id="{A87D3680-9A4F-4F91-9639-B1D8FD5D19B4}"/>
                </a:ext>
              </a:extLst>
            </p:cNvPr>
            <p:cNvSpPr txBox="1"/>
            <p:nvPr/>
          </p:nvSpPr>
          <p:spPr>
            <a:xfrm>
              <a:off x="14055439" y="4405879"/>
              <a:ext cx="2660472" cy="1015663"/>
            </a:xfrm>
            <a:prstGeom prst="rect">
              <a:avLst/>
            </a:prstGeom>
            <a:noFill/>
          </p:spPr>
          <p:txBody>
            <a:bodyPr wrap="square" rtlCol="0">
              <a:spAutoFit/>
            </a:bodyPr>
            <a:lstStyle/>
            <a:p>
              <a:pPr lvl="0" algn="ctr">
                <a:defRPr/>
              </a:pP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SLIDE</a:t>
              </a:r>
              <a:endParaRPr kumimoji="0" lang="en-US" sz="6000" b="1"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cxnSp>
          <p:nvCxnSpPr>
            <p:cNvPr id="28" name="Straight Connector 27">
              <a:extLst>
                <a:ext uri="{FF2B5EF4-FFF2-40B4-BE49-F238E27FC236}">
                  <a16:creationId xmlns:a16="http://schemas.microsoft.com/office/drawing/2014/main" id="{F0E913D4-D0F8-414B-A265-96DAAA4F7AFD}"/>
                </a:ext>
              </a:extLst>
            </p:cNvPr>
            <p:cNvCxnSpPr/>
            <p:nvPr/>
          </p:nvCxnSpPr>
          <p:spPr>
            <a:xfrm>
              <a:off x="14533297" y="5525917"/>
              <a:ext cx="1704756"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grpSp>
          <p:nvGrpSpPr>
            <p:cNvPr id="29" name="Group 28">
              <a:extLst>
                <a:ext uri="{FF2B5EF4-FFF2-40B4-BE49-F238E27FC236}">
                  <a16:creationId xmlns:a16="http://schemas.microsoft.com/office/drawing/2014/main" id="{B758FF8C-C2BF-4F72-9CE7-CA28D4EFA6CA}"/>
                </a:ext>
              </a:extLst>
            </p:cNvPr>
            <p:cNvGrpSpPr/>
            <p:nvPr/>
          </p:nvGrpSpPr>
          <p:grpSpPr>
            <a:xfrm>
              <a:off x="14941874" y="6109943"/>
              <a:ext cx="887602" cy="184404"/>
              <a:chOff x="11482737" y="6109943"/>
              <a:chExt cx="887602" cy="184404"/>
            </a:xfrm>
          </p:grpSpPr>
          <p:sp>
            <p:nvSpPr>
              <p:cNvPr id="34" name="Freeform: Shape 33">
                <a:extLst>
                  <a:ext uri="{FF2B5EF4-FFF2-40B4-BE49-F238E27FC236}">
                    <a16:creationId xmlns:a16="http://schemas.microsoft.com/office/drawing/2014/main" id="{FF69E685-F976-4041-8FB5-28824FE169F4}"/>
                  </a:ext>
                </a:extLst>
              </p:cNvPr>
              <p:cNvSpPr/>
              <p:nvPr/>
            </p:nvSpPr>
            <p:spPr>
              <a:xfrm>
                <a:off x="11482737"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97E2D59C-816E-45FE-8850-0B0DE7ED9461}"/>
                  </a:ext>
                </a:extLst>
              </p:cNvPr>
              <p:cNvSpPr/>
              <p:nvPr/>
            </p:nvSpPr>
            <p:spPr>
              <a:xfrm>
                <a:off x="11828574"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6031BC2C-5846-48C6-9382-A30D9DCD3399}"/>
                  </a:ext>
                </a:extLst>
              </p:cNvPr>
              <p:cNvSpPr/>
              <p:nvPr/>
            </p:nvSpPr>
            <p:spPr>
              <a:xfrm>
                <a:off x="12174410"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grpSp>
        <p:sp>
          <p:nvSpPr>
            <p:cNvPr id="30" name="Circle: Hollow 29">
              <a:extLst>
                <a:ext uri="{FF2B5EF4-FFF2-40B4-BE49-F238E27FC236}">
                  <a16:creationId xmlns:a16="http://schemas.microsoft.com/office/drawing/2014/main" id="{B5E687DF-2AB7-4BFE-A241-1AF6538D9B39}"/>
                </a:ext>
              </a:extLst>
            </p:cNvPr>
            <p:cNvSpPr/>
            <p:nvPr/>
          </p:nvSpPr>
          <p:spPr>
            <a:xfrm>
              <a:off x="17700731" y="4878685"/>
              <a:ext cx="1123837" cy="1123837"/>
            </a:xfrm>
            <a:prstGeom prst="donut">
              <a:avLst>
                <a:gd name="adj" fmla="val 14183"/>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1" name="Circle: Hollow 30">
              <a:extLst>
                <a:ext uri="{FF2B5EF4-FFF2-40B4-BE49-F238E27FC236}">
                  <a16:creationId xmlns:a16="http://schemas.microsoft.com/office/drawing/2014/main" id="{AA46B6A3-A996-4508-BCE5-0CEA4470C38B}"/>
                </a:ext>
              </a:extLst>
            </p:cNvPr>
            <p:cNvSpPr/>
            <p:nvPr/>
          </p:nvSpPr>
          <p:spPr>
            <a:xfrm>
              <a:off x="12085150" y="4747393"/>
              <a:ext cx="693210" cy="693210"/>
            </a:xfrm>
            <a:prstGeom prst="donut">
              <a:avLst>
                <a:gd name="adj" fmla="val 25163"/>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2" name="Circle: Hollow 31">
              <a:extLst>
                <a:ext uri="{FF2B5EF4-FFF2-40B4-BE49-F238E27FC236}">
                  <a16:creationId xmlns:a16="http://schemas.microsoft.com/office/drawing/2014/main" id="{4B4F1587-F5F7-43C6-A6A0-5CE435DA7208}"/>
                </a:ext>
              </a:extLst>
            </p:cNvPr>
            <p:cNvSpPr/>
            <p:nvPr/>
          </p:nvSpPr>
          <p:spPr>
            <a:xfrm>
              <a:off x="13070294" y="5179312"/>
              <a:ext cx="1041096" cy="1041096"/>
            </a:xfrm>
            <a:prstGeom prst="donut">
              <a:avLst>
                <a:gd name="adj" fmla="val 8420"/>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cxnSp>
          <p:nvCxnSpPr>
            <p:cNvPr id="33" name="Straight Connector 32">
              <a:extLst>
                <a:ext uri="{FF2B5EF4-FFF2-40B4-BE49-F238E27FC236}">
                  <a16:creationId xmlns:a16="http://schemas.microsoft.com/office/drawing/2014/main" id="{95196E8F-4A94-4850-ADF2-868610BA55E7}"/>
                </a:ext>
              </a:extLst>
            </p:cNvPr>
            <p:cNvCxnSpPr/>
            <p:nvPr/>
          </p:nvCxnSpPr>
          <p:spPr>
            <a:xfrm>
              <a:off x="14012912" y="5765403"/>
              <a:ext cx="2745527"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37" name="Group 36">
            <a:extLst>
              <a:ext uri="{FF2B5EF4-FFF2-40B4-BE49-F238E27FC236}">
                <a16:creationId xmlns:a16="http://schemas.microsoft.com/office/drawing/2014/main" id="{489FCF06-BF15-45FD-B5A0-51C2E9E00054}"/>
              </a:ext>
            </a:extLst>
          </p:cNvPr>
          <p:cNvGrpSpPr/>
          <p:nvPr/>
        </p:nvGrpSpPr>
        <p:grpSpPr>
          <a:xfrm>
            <a:off x="11524875" y="8902931"/>
            <a:ext cx="2276852" cy="2263250"/>
            <a:chOff x="11524875" y="6858000"/>
            <a:chExt cx="2276852" cy="2263250"/>
          </a:xfrm>
        </p:grpSpPr>
        <p:sp>
          <p:nvSpPr>
            <p:cNvPr id="38" name="Rectangle: Rounded Corners 37">
              <a:extLst>
                <a:ext uri="{FF2B5EF4-FFF2-40B4-BE49-F238E27FC236}">
                  <a16:creationId xmlns:a16="http://schemas.microsoft.com/office/drawing/2014/main" id="{C46D4FE5-09E2-4A35-8A48-E85CD580A38A}"/>
                </a:ext>
              </a:extLst>
            </p:cNvPr>
            <p:cNvSpPr/>
            <p:nvPr/>
          </p:nvSpPr>
          <p:spPr>
            <a:xfrm>
              <a:off x="11524875" y="6858000"/>
              <a:ext cx="2276852" cy="2263250"/>
            </a:xfrm>
            <a:prstGeom prst="roundRect">
              <a:avLst>
                <a:gd name="adj" fmla="val 13476"/>
              </a:avLst>
            </a:prstGeom>
            <a:gradFill flip="none" rotWithShape="1">
              <a:gsLst>
                <a:gs pos="0">
                  <a:schemeClr val="accent2"/>
                </a:gs>
                <a:gs pos="100000">
                  <a:schemeClr val="accent4"/>
                </a:gs>
              </a:gsLst>
              <a:path path="circle">
                <a:fillToRect l="100000" t="100000"/>
              </a:path>
              <a:tileRect r="-100000" b="-100000"/>
            </a:gradFill>
            <a:ln w="9525" cap="flat">
              <a:noFill/>
              <a:prstDash val="solid"/>
              <a:miter/>
            </a:ln>
            <a:effectLst>
              <a:outerShdw blurRad="1270000" sx="102000" sy="102000" algn="ctr" rotWithShape="0">
                <a:schemeClr val="accent2">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39" name="TextBox 38">
              <a:extLst>
                <a:ext uri="{FF2B5EF4-FFF2-40B4-BE49-F238E27FC236}">
                  <a16:creationId xmlns:a16="http://schemas.microsoft.com/office/drawing/2014/main" id="{47C43D7A-FA7D-4464-9F70-0E1BAC329EB9}"/>
                </a:ext>
              </a:extLst>
            </p:cNvPr>
            <p:cNvSpPr txBox="1"/>
            <p:nvPr/>
          </p:nvSpPr>
          <p:spPr>
            <a:xfrm>
              <a:off x="12123730" y="6888281"/>
              <a:ext cx="1079142"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a:t>
              </a:r>
            </a:p>
          </p:txBody>
        </p:sp>
        <p:cxnSp>
          <p:nvCxnSpPr>
            <p:cNvPr id="40" name="Straight Connector 39">
              <a:extLst>
                <a:ext uri="{FF2B5EF4-FFF2-40B4-BE49-F238E27FC236}">
                  <a16:creationId xmlns:a16="http://schemas.microsoft.com/office/drawing/2014/main" id="{F4387A90-9404-4292-9B4E-BCC77E51CC31}"/>
                </a:ext>
              </a:extLst>
            </p:cNvPr>
            <p:cNvCxnSpPr>
              <a:cxnSpLocks/>
            </p:cNvCxnSpPr>
            <p:nvPr/>
          </p:nvCxnSpPr>
          <p:spPr>
            <a:xfrm>
              <a:off x="12459875" y="861839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F49BC172-0093-4786-96D1-E2546CBDE9F4}"/>
                </a:ext>
              </a:extLst>
            </p:cNvPr>
            <p:cNvCxnSpPr>
              <a:cxnSpLocks/>
            </p:cNvCxnSpPr>
            <p:nvPr/>
          </p:nvCxnSpPr>
          <p:spPr>
            <a:xfrm>
              <a:off x="12325844" y="873541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42" name="Group 41">
            <a:extLst>
              <a:ext uri="{FF2B5EF4-FFF2-40B4-BE49-F238E27FC236}">
                <a16:creationId xmlns:a16="http://schemas.microsoft.com/office/drawing/2014/main" id="{1FA5F085-B8AE-4E54-BE12-A2421A89203E}"/>
              </a:ext>
            </a:extLst>
          </p:cNvPr>
          <p:cNvGrpSpPr/>
          <p:nvPr/>
        </p:nvGrpSpPr>
        <p:grpSpPr>
          <a:xfrm>
            <a:off x="16969623" y="8902931"/>
            <a:ext cx="2276852" cy="2263250"/>
            <a:chOff x="16969623" y="6858000"/>
            <a:chExt cx="2276852" cy="2263250"/>
          </a:xfrm>
        </p:grpSpPr>
        <p:sp>
          <p:nvSpPr>
            <p:cNvPr id="43" name="Rectangle: Rounded Corners 42">
              <a:extLst>
                <a:ext uri="{FF2B5EF4-FFF2-40B4-BE49-F238E27FC236}">
                  <a16:creationId xmlns:a16="http://schemas.microsoft.com/office/drawing/2014/main" id="{83428684-9548-4BAB-84E8-8550BB294AE2}"/>
                </a:ext>
              </a:extLst>
            </p:cNvPr>
            <p:cNvSpPr/>
            <p:nvPr/>
          </p:nvSpPr>
          <p:spPr>
            <a:xfrm>
              <a:off x="16969623" y="6858000"/>
              <a:ext cx="2276852" cy="2263250"/>
            </a:xfrm>
            <a:prstGeom prst="roundRect">
              <a:avLst>
                <a:gd name="adj" fmla="val 13476"/>
              </a:avLst>
            </a:prstGeom>
            <a:gradFill flip="none" rotWithShape="1">
              <a:gsLst>
                <a:gs pos="0">
                  <a:schemeClr val="accent4"/>
                </a:gs>
                <a:gs pos="100000">
                  <a:schemeClr val="accent4">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4">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44" name="Group 43">
              <a:extLst>
                <a:ext uri="{FF2B5EF4-FFF2-40B4-BE49-F238E27FC236}">
                  <a16:creationId xmlns:a16="http://schemas.microsoft.com/office/drawing/2014/main" id="{152483FF-FE05-4C5A-B29E-81300AD38A27}"/>
                </a:ext>
              </a:extLst>
            </p:cNvPr>
            <p:cNvGrpSpPr/>
            <p:nvPr/>
          </p:nvGrpSpPr>
          <p:grpSpPr>
            <a:xfrm>
              <a:off x="17616568" y="6888281"/>
              <a:ext cx="982961" cy="1847138"/>
              <a:chOff x="11702106" y="6888281"/>
              <a:chExt cx="982961" cy="1847138"/>
            </a:xfrm>
          </p:grpSpPr>
          <p:sp>
            <p:nvSpPr>
              <p:cNvPr id="45" name="TextBox 44">
                <a:extLst>
                  <a:ext uri="{FF2B5EF4-FFF2-40B4-BE49-F238E27FC236}">
                    <a16:creationId xmlns:a16="http://schemas.microsoft.com/office/drawing/2014/main" id="{C0B3CE73-3784-440C-B511-CB596C51A28D}"/>
                  </a:ext>
                </a:extLst>
              </p:cNvPr>
              <p:cNvSpPr txBox="1"/>
              <p:nvPr/>
            </p:nvSpPr>
            <p:spPr>
              <a:xfrm>
                <a:off x="11702106" y="6888281"/>
                <a:ext cx="982961"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C</a:t>
                </a:r>
              </a:p>
            </p:txBody>
          </p:sp>
          <p:cxnSp>
            <p:nvCxnSpPr>
              <p:cNvPr id="46" name="Straight Connector 45">
                <a:extLst>
                  <a:ext uri="{FF2B5EF4-FFF2-40B4-BE49-F238E27FC236}">
                    <a16:creationId xmlns:a16="http://schemas.microsoft.com/office/drawing/2014/main" id="{FF5C7D1E-FA16-4222-9436-85C9922EC832}"/>
                  </a:ext>
                </a:extLst>
              </p:cNvPr>
              <p:cNvCxnSpPr>
                <a:cxnSpLocks/>
              </p:cNvCxnSpPr>
              <p:nvPr/>
            </p:nvCxnSpPr>
            <p:spPr>
              <a:xfrm>
                <a:off x="11990161" y="861839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3FCD910-A888-44B2-9FE7-D7D56C7BB32E}"/>
                  </a:ext>
                </a:extLst>
              </p:cNvPr>
              <p:cNvCxnSpPr>
                <a:cxnSpLocks/>
              </p:cNvCxnSpPr>
              <p:nvPr/>
            </p:nvCxnSpPr>
            <p:spPr>
              <a:xfrm>
                <a:off x="11856130" y="873541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48" name="Group 47">
            <a:extLst>
              <a:ext uri="{FF2B5EF4-FFF2-40B4-BE49-F238E27FC236}">
                <a16:creationId xmlns:a16="http://schemas.microsoft.com/office/drawing/2014/main" id="{33B764EF-9B96-4A1D-883B-53605FA6CA1B}"/>
              </a:ext>
            </a:extLst>
          </p:cNvPr>
          <p:cNvGrpSpPr/>
          <p:nvPr/>
        </p:nvGrpSpPr>
        <p:grpSpPr>
          <a:xfrm>
            <a:off x="14247249" y="8902931"/>
            <a:ext cx="2276852" cy="2263250"/>
            <a:chOff x="14247249" y="6858000"/>
            <a:chExt cx="2276852" cy="2263250"/>
          </a:xfrm>
        </p:grpSpPr>
        <p:sp>
          <p:nvSpPr>
            <p:cNvPr id="49" name="Rectangle: Rounded Corners 48">
              <a:extLst>
                <a:ext uri="{FF2B5EF4-FFF2-40B4-BE49-F238E27FC236}">
                  <a16:creationId xmlns:a16="http://schemas.microsoft.com/office/drawing/2014/main" id="{CA0128D1-DDE9-4282-8B36-DE8B4A3A0D0C}"/>
                </a:ext>
              </a:extLst>
            </p:cNvPr>
            <p:cNvSpPr/>
            <p:nvPr/>
          </p:nvSpPr>
          <p:spPr>
            <a:xfrm>
              <a:off x="14247249" y="6858000"/>
              <a:ext cx="2276852" cy="2263250"/>
            </a:xfrm>
            <a:prstGeom prst="roundRect">
              <a:avLst>
                <a:gd name="adj" fmla="val 13476"/>
              </a:avLst>
            </a:prstGeom>
            <a:gradFill flip="none" rotWithShape="1">
              <a:gsLst>
                <a:gs pos="0">
                  <a:schemeClr val="accent1"/>
                </a:gs>
                <a:gs pos="97000">
                  <a:schemeClr val="accent1">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nvGrpSpPr>
            <p:cNvPr id="50" name="Group 49">
              <a:extLst>
                <a:ext uri="{FF2B5EF4-FFF2-40B4-BE49-F238E27FC236}">
                  <a16:creationId xmlns:a16="http://schemas.microsoft.com/office/drawing/2014/main" id="{5CA1FF1A-A258-4DB1-8B72-364CB7A2DFAD}"/>
                </a:ext>
              </a:extLst>
            </p:cNvPr>
            <p:cNvGrpSpPr/>
            <p:nvPr/>
          </p:nvGrpSpPr>
          <p:grpSpPr>
            <a:xfrm>
              <a:off x="14878164" y="6888281"/>
              <a:ext cx="1015021" cy="1847138"/>
              <a:chOff x="11686076" y="6888281"/>
              <a:chExt cx="1015021" cy="1847138"/>
            </a:xfrm>
          </p:grpSpPr>
          <p:sp>
            <p:nvSpPr>
              <p:cNvPr id="51" name="TextBox 50">
                <a:extLst>
                  <a:ext uri="{FF2B5EF4-FFF2-40B4-BE49-F238E27FC236}">
                    <a16:creationId xmlns:a16="http://schemas.microsoft.com/office/drawing/2014/main" id="{6F38E6B1-7120-4E0A-8B22-985864F91E21}"/>
                  </a:ext>
                </a:extLst>
              </p:cNvPr>
              <p:cNvSpPr txBox="1"/>
              <p:nvPr/>
            </p:nvSpPr>
            <p:spPr>
              <a:xfrm>
                <a:off x="11686076" y="6888281"/>
                <a:ext cx="1015021"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B</a:t>
                </a:r>
              </a:p>
            </p:txBody>
          </p:sp>
          <p:cxnSp>
            <p:nvCxnSpPr>
              <p:cNvPr id="52" name="Straight Connector 51">
                <a:extLst>
                  <a:ext uri="{FF2B5EF4-FFF2-40B4-BE49-F238E27FC236}">
                    <a16:creationId xmlns:a16="http://schemas.microsoft.com/office/drawing/2014/main" id="{6E70CFFD-36B4-442A-A86F-54C81719D2C7}"/>
                  </a:ext>
                </a:extLst>
              </p:cNvPr>
              <p:cNvCxnSpPr>
                <a:cxnSpLocks/>
              </p:cNvCxnSpPr>
              <p:nvPr/>
            </p:nvCxnSpPr>
            <p:spPr>
              <a:xfrm>
                <a:off x="11990161" y="861839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91471C32-E145-458E-A2C0-AD435C29E12D}"/>
                  </a:ext>
                </a:extLst>
              </p:cNvPr>
              <p:cNvCxnSpPr>
                <a:cxnSpLocks/>
              </p:cNvCxnSpPr>
              <p:nvPr/>
            </p:nvCxnSpPr>
            <p:spPr>
              <a:xfrm>
                <a:off x="11856130" y="873541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sp>
        <p:nvSpPr>
          <p:cNvPr id="54" name="Rectangle 53">
            <a:extLst>
              <a:ext uri="{FF2B5EF4-FFF2-40B4-BE49-F238E27FC236}">
                <a16:creationId xmlns:a16="http://schemas.microsoft.com/office/drawing/2014/main" id="{A1FC4A67-F632-48D1-A816-4A196576001E}"/>
              </a:ext>
            </a:extLst>
          </p:cNvPr>
          <p:cNvSpPr/>
          <p:nvPr/>
        </p:nvSpPr>
        <p:spPr>
          <a:xfrm>
            <a:off x="10186048" y="14019217"/>
            <a:ext cx="10585162" cy="544340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 name="Group 54">
            <a:extLst>
              <a:ext uri="{FF2B5EF4-FFF2-40B4-BE49-F238E27FC236}">
                <a16:creationId xmlns:a16="http://schemas.microsoft.com/office/drawing/2014/main" id="{4F5A0C3E-3746-48EA-922B-29CBE0B43F38}"/>
              </a:ext>
            </a:extLst>
          </p:cNvPr>
          <p:cNvGrpSpPr/>
          <p:nvPr/>
        </p:nvGrpSpPr>
        <p:grpSpPr>
          <a:xfrm flipH="1">
            <a:off x="9671127" y="8872650"/>
            <a:ext cx="2654717" cy="5613562"/>
            <a:chOff x="3078021" y="5525819"/>
            <a:chExt cx="2654717" cy="5613562"/>
          </a:xfrm>
        </p:grpSpPr>
        <p:sp>
          <p:nvSpPr>
            <p:cNvPr id="56" name="Freeform: Shape 55">
              <a:extLst>
                <a:ext uri="{FF2B5EF4-FFF2-40B4-BE49-F238E27FC236}">
                  <a16:creationId xmlns:a16="http://schemas.microsoft.com/office/drawing/2014/main" id="{D5FF9561-5DC8-4B7D-97B1-F1276BA623D5}"/>
                </a:ext>
              </a:extLst>
            </p:cNvPr>
            <p:cNvSpPr/>
            <p:nvPr/>
          </p:nvSpPr>
          <p:spPr>
            <a:xfrm>
              <a:off x="3120888" y="6730353"/>
              <a:ext cx="123825" cy="142875"/>
            </a:xfrm>
            <a:custGeom>
              <a:avLst/>
              <a:gdLst>
                <a:gd name="connsiteX0" fmla="*/ 85249 w 123825"/>
                <a:gd name="connsiteY0" fmla="*/ 149733 h 142875"/>
                <a:gd name="connsiteX1" fmla="*/ 0 w 123825"/>
                <a:gd name="connsiteY1" fmla="*/ 66389 h 142875"/>
                <a:gd name="connsiteX2" fmla="*/ 98870 w 123825"/>
                <a:gd name="connsiteY2" fmla="*/ 0 h 142875"/>
                <a:gd name="connsiteX3" fmla="*/ 132017 w 123825"/>
                <a:gd name="connsiteY3" fmla="*/ 124206 h 142875"/>
              </a:gdLst>
              <a:ahLst/>
              <a:cxnLst>
                <a:cxn ang="0">
                  <a:pos x="connsiteX0" y="connsiteY0"/>
                </a:cxn>
                <a:cxn ang="0">
                  <a:pos x="connsiteX1" y="connsiteY1"/>
                </a:cxn>
                <a:cxn ang="0">
                  <a:pos x="connsiteX2" y="connsiteY2"/>
                </a:cxn>
                <a:cxn ang="0">
                  <a:pos x="connsiteX3" y="connsiteY3"/>
                </a:cxn>
              </a:cxnLst>
              <a:rect l="l" t="t" r="r" b="b"/>
              <a:pathLst>
                <a:path w="123825" h="142875">
                  <a:moveTo>
                    <a:pt x="85249" y="149733"/>
                  </a:moveTo>
                  <a:lnTo>
                    <a:pt x="0" y="66389"/>
                  </a:lnTo>
                  <a:lnTo>
                    <a:pt x="98870" y="0"/>
                  </a:lnTo>
                  <a:lnTo>
                    <a:pt x="132017" y="124206"/>
                  </a:lnTo>
                </a:path>
              </a:pathLst>
            </a:custGeom>
            <a:solidFill>
              <a:srgbClr val="FFB2BA"/>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66E4151B-A706-40AE-9735-D7803F56749D}"/>
                </a:ext>
              </a:extLst>
            </p:cNvPr>
            <p:cNvSpPr/>
            <p:nvPr/>
          </p:nvSpPr>
          <p:spPr>
            <a:xfrm>
              <a:off x="4555353" y="5980641"/>
              <a:ext cx="438150" cy="409575"/>
            </a:xfrm>
            <a:custGeom>
              <a:avLst/>
              <a:gdLst>
                <a:gd name="connsiteX0" fmla="*/ 0 w 438150"/>
                <a:gd name="connsiteY0" fmla="*/ 330422 h 409575"/>
                <a:gd name="connsiteX1" fmla="*/ 112204 w 438150"/>
                <a:gd name="connsiteY1" fmla="*/ 165354 h 409575"/>
                <a:gd name="connsiteX2" fmla="*/ 111919 w 438150"/>
                <a:gd name="connsiteY2" fmla="*/ 165354 h 409575"/>
                <a:gd name="connsiteX3" fmla="*/ 106680 w 438150"/>
                <a:gd name="connsiteY3" fmla="*/ 164973 h 409575"/>
                <a:gd name="connsiteX4" fmla="*/ 109061 w 438150"/>
                <a:gd name="connsiteY4" fmla="*/ 163735 h 409575"/>
                <a:gd name="connsiteX5" fmla="*/ 298799 w 438150"/>
                <a:gd name="connsiteY5" fmla="*/ 22574 h 409575"/>
                <a:gd name="connsiteX6" fmla="*/ 332518 w 438150"/>
                <a:gd name="connsiteY6" fmla="*/ 14573 h 409575"/>
                <a:gd name="connsiteX7" fmla="*/ 343376 w 438150"/>
                <a:gd name="connsiteY7" fmla="*/ 8763 h 409575"/>
                <a:gd name="connsiteX8" fmla="*/ 343567 w 438150"/>
                <a:gd name="connsiteY8" fmla="*/ 8668 h 409575"/>
                <a:gd name="connsiteX9" fmla="*/ 357664 w 438150"/>
                <a:gd name="connsiteY9" fmla="*/ 0 h 409575"/>
                <a:gd name="connsiteX10" fmla="*/ 352044 w 438150"/>
                <a:gd name="connsiteY10" fmla="*/ 112395 h 409575"/>
                <a:gd name="connsiteX11" fmla="*/ 355568 w 438150"/>
                <a:gd name="connsiteY11" fmla="*/ 156972 h 409575"/>
                <a:gd name="connsiteX12" fmla="*/ 440246 w 438150"/>
                <a:gd name="connsiteY12" fmla="*/ 416243 h 409575"/>
                <a:gd name="connsiteX13" fmla="*/ 0 w 438150"/>
                <a:gd name="connsiteY13" fmla="*/ 330422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8150" h="409575">
                  <a:moveTo>
                    <a:pt x="0" y="330422"/>
                  </a:moveTo>
                  <a:lnTo>
                    <a:pt x="112204" y="165354"/>
                  </a:lnTo>
                  <a:lnTo>
                    <a:pt x="111919" y="165354"/>
                  </a:lnTo>
                  <a:cubicBezTo>
                    <a:pt x="110109" y="165259"/>
                    <a:pt x="108490" y="165164"/>
                    <a:pt x="106680" y="164973"/>
                  </a:cubicBezTo>
                  <a:cubicBezTo>
                    <a:pt x="108299" y="164116"/>
                    <a:pt x="109061" y="163735"/>
                    <a:pt x="109061" y="163735"/>
                  </a:cubicBezTo>
                  <a:cubicBezTo>
                    <a:pt x="150304" y="86392"/>
                    <a:pt x="243078" y="42577"/>
                    <a:pt x="298799" y="22574"/>
                  </a:cubicBezTo>
                  <a:cubicBezTo>
                    <a:pt x="309753" y="22574"/>
                    <a:pt x="321469" y="20002"/>
                    <a:pt x="332518" y="14573"/>
                  </a:cubicBezTo>
                  <a:cubicBezTo>
                    <a:pt x="336137" y="12668"/>
                    <a:pt x="339852" y="10858"/>
                    <a:pt x="343376" y="8763"/>
                  </a:cubicBezTo>
                  <a:cubicBezTo>
                    <a:pt x="343567" y="8668"/>
                    <a:pt x="343567" y="8668"/>
                    <a:pt x="343567" y="8668"/>
                  </a:cubicBezTo>
                  <a:cubicBezTo>
                    <a:pt x="348425" y="6001"/>
                    <a:pt x="353092" y="3048"/>
                    <a:pt x="357664" y="0"/>
                  </a:cubicBezTo>
                  <a:lnTo>
                    <a:pt x="352044" y="112395"/>
                  </a:lnTo>
                  <a:cubicBezTo>
                    <a:pt x="351187" y="127444"/>
                    <a:pt x="352425" y="142303"/>
                    <a:pt x="355568" y="156972"/>
                  </a:cubicBezTo>
                  <a:cubicBezTo>
                    <a:pt x="363950" y="195262"/>
                    <a:pt x="430625" y="399288"/>
                    <a:pt x="440246" y="416243"/>
                  </a:cubicBezTo>
                  <a:cubicBezTo>
                    <a:pt x="440341" y="416243"/>
                    <a:pt x="78010" y="348424"/>
                    <a:pt x="0" y="330422"/>
                  </a:cubicBezTo>
                  <a:close/>
                </a:path>
              </a:pathLst>
            </a:custGeom>
            <a:solidFill>
              <a:srgbClr val="F29EAA"/>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15A7A345-0D43-4638-828B-F56868F1EE5D}"/>
                </a:ext>
              </a:extLst>
            </p:cNvPr>
            <p:cNvSpPr/>
            <p:nvPr/>
          </p:nvSpPr>
          <p:spPr>
            <a:xfrm>
              <a:off x="4434160" y="5669268"/>
              <a:ext cx="485775" cy="476250"/>
            </a:xfrm>
            <a:custGeom>
              <a:avLst/>
              <a:gdLst>
                <a:gd name="connsiteX0" fmla="*/ 478953 w 485775"/>
                <a:gd name="connsiteY0" fmla="*/ 311372 h 476250"/>
                <a:gd name="connsiteX1" fmla="*/ 464856 w 485775"/>
                <a:gd name="connsiteY1" fmla="*/ 320040 h 476250"/>
                <a:gd name="connsiteX2" fmla="*/ 464665 w 485775"/>
                <a:gd name="connsiteY2" fmla="*/ 320135 h 476250"/>
                <a:gd name="connsiteX3" fmla="*/ 453807 w 485775"/>
                <a:gd name="connsiteY3" fmla="*/ 325946 h 476250"/>
                <a:gd name="connsiteX4" fmla="*/ 420088 w 485775"/>
                <a:gd name="connsiteY4" fmla="*/ 333947 h 476250"/>
                <a:gd name="connsiteX5" fmla="*/ 230350 w 485775"/>
                <a:gd name="connsiteY5" fmla="*/ 475107 h 476250"/>
                <a:gd name="connsiteX6" fmla="*/ 227969 w 485775"/>
                <a:gd name="connsiteY6" fmla="*/ 476345 h 476250"/>
                <a:gd name="connsiteX7" fmla="*/ 84523 w 485775"/>
                <a:gd name="connsiteY7" fmla="*/ 391097 h 476250"/>
                <a:gd name="connsiteX8" fmla="*/ 54424 w 485775"/>
                <a:gd name="connsiteY8" fmla="*/ 279940 h 476250"/>
                <a:gd name="connsiteX9" fmla="*/ 54519 w 485775"/>
                <a:gd name="connsiteY9" fmla="*/ 279368 h 476250"/>
                <a:gd name="connsiteX10" fmla="*/ 54995 w 485775"/>
                <a:gd name="connsiteY10" fmla="*/ 270129 h 476250"/>
                <a:gd name="connsiteX11" fmla="*/ 54995 w 485775"/>
                <a:gd name="connsiteY11" fmla="*/ 269843 h 476250"/>
                <a:gd name="connsiteX12" fmla="*/ 46232 w 485775"/>
                <a:gd name="connsiteY12" fmla="*/ 260223 h 476250"/>
                <a:gd name="connsiteX13" fmla="*/ 2893 w 485775"/>
                <a:gd name="connsiteY13" fmla="*/ 258128 h 476250"/>
                <a:gd name="connsiteX14" fmla="*/ 417 w 485775"/>
                <a:gd name="connsiteY14" fmla="*/ 253365 h 476250"/>
                <a:gd name="connsiteX15" fmla="*/ 60424 w 485775"/>
                <a:gd name="connsiteY15" fmla="*/ 162687 h 476250"/>
                <a:gd name="connsiteX16" fmla="*/ 69092 w 485775"/>
                <a:gd name="connsiteY16" fmla="*/ 149733 h 476250"/>
                <a:gd name="connsiteX17" fmla="*/ 68806 w 485775"/>
                <a:gd name="connsiteY17" fmla="*/ 38386 h 476250"/>
                <a:gd name="connsiteX18" fmla="*/ 68616 w 485775"/>
                <a:gd name="connsiteY18" fmla="*/ 0 h 476250"/>
                <a:gd name="connsiteX19" fmla="*/ 493336 w 485775"/>
                <a:gd name="connsiteY19" fmla="*/ 21050 h 476250"/>
                <a:gd name="connsiteX20" fmla="*/ 478953 w 485775"/>
                <a:gd name="connsiteY20" fmla="*/ 311372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5775" h="476250">
                  <a:moveTo>
                    <a:pt x="478953" y="311372"/>
                  </a:moveTo>
                  <a:cubicBezTo>
                    <a:pt x="474381" y="314516"/>
                    <a:pt x="469713" y="317373"/>
                    <a:pt x="464856" y="320040"/>
                  </a:cubicBezTo>
                  <a:cubicBezTo>
                    <a:pt x="464856" y="320040"/>
                    <a:pt x="464856" y="320040"/>
                    <a:pt x="464665" y="320135"/>
                  </a:cubicBezTo>
                  <a:cubicBezTo>
                    <a:pt x="461046" y="322136"/>
                    <a:pt x="457426" y="324041"/>
                    <a:pt x="453807" y="325946"/>
                  </a:cubicBezTo>
                  <a:cubicBezTo>
                    <a:pt x="442758" y="331375"/>
                    <a:pt x="431042" y="333947"/>
                    <a:pt x="420088" y="333947"/>
                  </a:cubicBezTo>
                  <a:cubicBezTo>
                    <a:pt x="364367" y="354044"/>
                    <a:pt x="271594" y="397764"/>
                    <a:pt x="230350" y="475107"/>
                  </a:cubicBezTo>
                  <a:cubicBezTo>
                    <a:pt x="230350" y="475107"/>
                    <a:pt x="229493" y="475488"/>
                    <a:pt x="227969" y="476345"/>
                  </a:cubicBezTo>
                  <a:cubicBezTo>
                    <a:pt x="167485" y="471773"/>
                    <a:pt x="115574" y="438722"/>
                    <a:pt x="84523" y="391097"/>
                  </a:cubicBezTo>
                  <a:cubicBezTo>
                    <a:pt x="63853" y="359283"/>
                    <a:pt x="52614" y="320707"/>
                    <a:pt x="54424" y="279940"/>
                  </a:cubicBezTo>
                  <a:cubicBezTo>
                    <a:pt x="54424" y="279845"/>
                    <a:pt x="54424" y="279559"/>
                    <a:pt x="54519" y="279368"/>
                  </a:cubicBezTo>
                  <a:lnTo>
                    <a:pt x="54995" y="270129"/>
                  </a:lnTo>
                  <a:lnTo>
                    <a:pt x="54995" y="269843"/>
                  </a:lnTo>
                  <a:cubicBezTo>
                    <a:pt x="55186" y="264700"/>
                    <a:pt x="51280" y="260604"/>
                    <a:pt x="46232" y="260223"/>
                  </a:cubicBezTo>
                  <a:lnTo>
                    <a:pt x="2893" y="258128"/>
                  </a:lnTo>
                  <a:cubicBezTo>
                    <a:pt x="607" y="257937"/>
                    <a:pt x="-726" y="255365"/>
                    <a:pt x="417" y="253365"/>
                  </a:cubicBezTo>
                  <a:lnTo>
                    <a:pt x="60424" y="162687"/>
                  </a:lnTo>
                  <a:lnTo>
                    <a:pt x="69092" y="149733"/>
                  </a:lnTo>
                  <a:lnTo>
                    <a:pt x="68806" y="38386"/>
                  </a:lnTo>
                  <a:lnTo>
                    <a:pt x="68616" y="0"/>
                  </a:lnTo>
                  <a:lnTo>
                    <a:pt x="493336" y="21050"/>
                  </a:lnTo>
                  <a:lnTo>
                    <a:pt x="478953" y="311372"/>
                  </a:lnTo>
                  <a:close/>
                </a:path>
              </a:pathLst>
            </a:custGeom>
            <a:solidFill>
              <a:srgbClr val="FFB2BA"/>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C1A52923-3567-4E28-A8E8-08D0E18D3637}"/>
                </a:ext>
              </a:extLst>
            </p:cNvPr>
            <p:cNvSpPr/>
            <p:nvPr/>
          </p:nvSpPr>
          <p:spPr>
            <a:xfrm>
              <a:off x="4386606" y="5525819"/>
              <a:ext cx="628650" cy="638175"/>
            </a:xfrm>
            <a:custGeom>
              <a:avLst/>
              <a:gdLst>
                <a:gd name="connsiteX0" fmla="*/ 526507 w 628650"/>
                <a:gd name="connsiteY0" fmla="*/ 454821 h 638175"/>
                <a:gd name="connsiteX1" fmla="*/ 512410 w 628650"/>
                <a:gd name="connsiteY1" fmla="*/ 463489 h 638175"/>
                <a:gd name="connsiteX2" fmla="*/ 512219 w 628650"/>
                <a:gd name="connsiteY2" fmla="*/ 463584 h 638175"/>
                <a:gd name="connsiteX3" fmla="*/ 501361 w 628650"/>
                <a:gd name="connsiteY3" fmla="*/ 469395 h 638175"/>
                <a:gd name="connsiteX4" fmla="*/ 467642 w 628650"/>
                <a:gd name="connsiteY4" fmla="*/ 477396 h 638175"/>
                <a:gd name="connsiteX5" fmla="*/ 277904 w 628650"/>
                <a:gd name="connsiteY5" fmla="*/ 618556 h 638175"/>
                <a:gd name="connsiteX6" fmla="*/ 275523 w 628650"/>
                <a:gd name="connsiteY6" fmla="*/ 619794 h 638175"/>
                <a:gd name="connsiteX7" fmla="*/ 134077 w 628650"/>
                <a:gd name="connsiteY7" fmla="*/ 641702 h 638175"/>
                <a:gd name="connsiteX8" fmla="*/ 101977 w 628650"/>
                <a:gd name="connsiteY8" fmla="*/ 423294 h 638175"/>
                <a:gd name="connsiteX9" fmla="*/ 102168 w 628650"/>
                <a:gd name="connsiteY9" fmla="*/ 422817 h 638175"/>
                <a:gd name="connsiteX10" fmla="*/ 380965 w 628650"/>
                <a:gd name="connsiteY10" fmla="*/ 391099 h 638175"/>
                <a:gd name="connsiteX11" fmla="*/ 381060 w 628650"/>
                <a:gd name="connsiteY11" fmla="*/ 391099 h 638175"/>
                <a:gd name="connsiteX12" fmla="*/ 426780 w 628650"/>
                <a:gd name="connsiteY12" fmla="*/ 354333 h 638175"/>
                <a:gd name="connsiteX13" fmla="*/ 442115 w 628650"/>
                <a:gd name="connsiteY13" fmla="*/ 278133 h 638175"/>
                <a:gd name="connsiteX14" fmla="*/ 424970 w 628650"/>
                <a:gd name="connsiteY14" fmla="*/ 252320 h 638175"/>
                <a:gd name="connsiteX15" fmla="*/ 400110 w 628650"/>
                <a:gd name="connsiteY15" fmla="*/ 247176 h 638175"/>
                <a:gd name="connsiteX16" fmla="*/ 346103 w 628650"/>
                <a:gd name="connsiteY16" fmla="*/ 282990 h 638175"/>
                <a:gd name="connsiteX17" fmla="*/ 339150 w 628650"/>
                <a:gd name="connsiteY17" fmla="*/ 316614 h 638175"/>
                <a:gd name="connsiteX18" fmla="*/ 335816 w 628650"/>
                <a:gd name="connsiteY18" fmla="*/ 300135 h 638175"/>
                <a:gd name="connsiteX19" fmla="*/ 189893 w 628650"/>
                <a:gd name="connsiteY19" fmla="*/ 186216 h 638175"/>
                <a:gd name="connsiteX20" fmla="*/ 128171 w 628650"/>
                <a:gd name="connsiteY20" fmla="*/ 183073 h 638175"/>
                <a:gd name="connsiteX21" fmla="*/ 116074 w 628650"/>
                <a:gd name="connsiteY21" fmla="*/ 181835 h 638175"/>
                <a:gd name="connsiteX22" fmla="*/ 155 w 628650"/>
                <a:gd name="connsiteY22" fmla="*/ 41817 h 638175"/>
                <a:gd name="connsiteX23" fmla="*/ 509076 w 628650"/>
                <a:gd name="connsiteY23" fmla="*/ 67059 h 638175"/>
                <a:gd name="connsiteX24" fmla="*/ 637759 w 628650"/>
                <a:gd name="connsiteY24" fmla="*/ 209362 h 638175"/>
                <a:gd name="connsiteX25" fmla="*/ 634996 w 628650"/>
                <a:gd name="connsiteY25" fmla="*/ 264988 h 638175"/>
                <a:gd name="connsiteX26" fmla="*/ 526507 w 628650"/>
                <a:gd name="connsiteY26" fmla="*/ 454821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28650" h="638175">
                  <a:moveTo>
                    <a:pt x="526507" y="454821"/>
                  </a:moveTo>
                  <a:cubicBezTo>
                    <a:pt x="521935" y="457965"/>
                    <a:pt x="517267" y="460822"/>
                    <a:pt x="512410" y="463489"/>
                  </a:cubicBezTo>
                  <a:cubicBezTo>
                    <a:pt x="512410" y="463489"/>
                    <a:pt x="512410" y="463489"/>
                    <a:pt x="512219" y="463584"/>
                  </a:cubicBezTo>
                  <a:cubicBezTo>
                    <a:pt x="508600" y="465585"/>
                    <a:pt x="504980" y="467490"/>
                    <a:pt x="501361" y="469395"/>
                  </a:cubicBezTo>
                  <a:cubicBezTo>
                    <a:pt x="490312" y="474824"/>
                    <a:pt x="478596" y="477396"/>
                    <a:pt x="467642" y="477396"/>
                  </a:cubicBezTo>
                  <a:cubicBezTo>
                    <a:pt x="411921" y="497493"/>
                    <a:pt x="319147" y="541213"/>
                    <a:pt x="277904" y="618556"/>
                  </a:cubicBezTo>
                  <a:cubicBezTo>
                    <a:pt x="277904" y="618556"/>
                    <a:pt x="277047" y="618937"/>
                    <a:pt x="275523" y="619794"/>
                  </a:cubicBezTo>
                  <a:cubicBezTo>
                    <a:pt x="262855" y="625795"/>
                    <a:pt x="201133" y="652656"/>
                    <a:pt x="134077" y="641702"/>
                  </a:cubicBezTo>
                  <a:cubicBezTo>
                    <a:pt x="61306" y="629796"/>
                    <a:pt x="99691" y="434724"/>
                    <a:pt x="101977" y="423294"/>
                  </a:cubicBezTo>
                  <a:cubicBezTo>
                    <a:pt x="102073" y="422913"/>
                    <a:pt x="102168" y="422817"/>
                    <a:pt x="102168" y="422817"/>
                  </a:cubicBezTo>
                  <a:cubicBezTo>
                    <a:pt x="102168" y="422817"/>
                    <a:pt x="277047" y="427104"/>
                    <a:pt x="380965" y="391099"/>
                  </a:cubicBezTo>
                  <a:cubicBezTo>
                    <a:pt x="381060" y="391099"/>
                    <a:pt x="381060" y="391099"/>
                    <a:pt x="381060" y="391099"/>
                  </a:cubicBezTo>
                  <a:cubicBezTo>
                    <a:pt x="402682" y="391385"/>
                    <a:pt x="422208" y="376335"/>
                    <a:pt x="426780" y="354333"/>
                  </a:cubicBezTo>
                  <a:lnTo>
                    <a:pt x="442115" y="278133"/>
                  </a:lnTo>
                  <a:cubicBezTo>
                    <a:pt x="444687" y="266322"/>
                    <a:pt x="436972" y="254606"/>
                    <a:pt x="424970" y="252320"/>
                  </a:cubicBezTo>
                  <a:lnTo>
                    <a:pt x="400110" y="247176"/>
                  </a:lnTo>
                  <a:cubicBezTo>
                    <a:pt x="375345" y="242128"/>
                    <a:pt x="351151" y="258225"/>
                    <a:pt x="346103" y="282990"/>
                  </a:cubicBezTo>
                  <a:lnTo>
                    <a:pt x="339150" y="316614"/>
                  </a:lnTo>
                  <a:cubicBezTo>
                    <a:pt x="338578" y="311375"/>
                    <a:pt x="337531" y="305850"/>
                    <a:pt x="335816" y="300135"/>
                  </a:cubicBezTo>
                  <a:cubicBezTo>
                    <a:pt x="317433" y="234603"/>
                    <a:pt x="257711" y="189360"/>
                    <a:pt x="189893" y="186216"/>
                  </a:cubicBezTo>
                  <a:lnTo>
                    <a:pt x="128171" y="183073"/>
                  </a:lnTo>
                  <a:cubicBezTo>
                    <a:pt x="124075" y="182787"/>
                    <a:pt x="119980" y="182406"/>
                    <a:pt x="116074" y="181835"/>
                  </a:cubicBezTo>
                  <a:cubicBezTo>
                    <a:pt x="47590" y="172310"/>
                    <a:pt x="-3179" y="111921"/>
                    <a:pt x="155" y="41817"/>
                  </a:cubicBezTo>
                  <a:cubicBezTo>
                    <a:pt x="206276" y="-10761"/>
                    <a:pt x="392109" y="-25334"/>
                    <a:pt x="509076" y="67059"/>
                  </a:cubicBezTo>
                  <a:cubicBezTo>
                    <a:pt x="584038" y="70773"/>
                    <a:pt x="641664" y="134591"/>
                    <a:pt x="637759" y="209362"/>
                  </a:cubicBezTo>
                  <a:lnTo>
                    <a:pt x="634996" y="264988"/>
                  </a:lnTo>
                  <a:cubicBezTo>
                    <a:pt x="631186" y="344998"/>
                    <a:pt x="588610" y="414054"/>
                    <a:pt x="526507" y="454821"/>
                  </a:cubicBezTo>
                  <a:close/>
                </a:path>
              </a:pathLst>
            </a:custGeom>
            <a:solidFill>
              <a:srgbClr val="001149"/>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A4D5A8E0-B758-4AF9-9E90-AF51D69E7B4A}"/>
                </a:ext>
              </a:extLst>
            </p:cNvPr>
            <p:cNvSpPr/>
            <p:nvPr/>
          </p:nvSpPr>
          <p:spPr>
            <a:xfrm>
              <a:off x="4716938" y="5772283"/>
              <a:ext cx="104775" cy="142875"/>
            </a:xfrm>
            <a:custGeom>
              <a:avLst/>
              <a:gdLst>
                <a:gd name="connsiteX0" fmla="*/ 50727 w 104775"/>
                <a:gd name="connsiteY0" fmla="*/ 144731 h 142875"/>
                <a:gd name="connsiteX1" fmla="*/ 50632 w 104775"/>
                <a:gd name="connsiteY1" fmla="*/ 144635 h 142875"/>
                <a:gd name="connsiteX2" fmla="*/ 42536 w 104775"/>
                <a:gd name="connsiteY2" fmla="*/ 143683 h 142875"/>
                <a:gd name="connsiteX3" fmla="*/ 17580 w 104775"/>
                <a:gd name="connsiteY3" fmla="*/ 138635 h 142875"/>
                <a:gd name="connsiteX4" fmla="*/ 435 w 104775"/>
                <a:gd name="connsiteY4" fmla="*/ 112631 h 142875"/>
                <a:gd name="connsiteX5" fmla="*/ 9008 w 104775"/>
                <a:gd name="connsiteY5" fmla="*/ 70340 h 142875"/>
                <a:gd name="connsiteX6" fmla="*/ 15961 w 104775"/>
                <a:gd name="connsiteY6" fmla="*/ 36717 h 142875"/>
                <a:gd name="connsiteX7" fmla="*/ 69873 w 104775"/>
                <a:gd name="connsiteY7" fmla="*/ 903 h 142875"/>
                <a:gd name="connsiteX8" fmla="*/ 94638 w 104775"/>
                <a:gd name="connsiteY8" fmla="*/ 6047 h 142875"/>
                <a:gd name="connsiteX9" fmla="*/ 111878 w 104775"/>
                <a:gd name="connsiteY9" fmla="*/ 31955 h 142875"/>
                <a:gd name="connsiteX10" fmla="*/ 96447 w 104775"/>
                <a:gd name="connsiteY10" fmla="*/ 108059 h 142875"/>
                <a:gd name="connsiteX11" fmla="*/ 50727 w 104775"/>
                <a:gd name="connsiteY11" fmla="*/ 144731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775" h="142875">
                  <a:moveTo>
                    <a:pt x="50727" y="144731"/>
                  </a:moveTo>
                  <a:cubicBezTo>
                    <a:pt x="50727" y="144731"/>
                    <a:pt x="50632" y="144540"/>
                    <a:pt x="50632" y="144635"/>
                  </a:cubicBezTo>
                  <a:cubicBezTo>
                    <a:pt x="47965" y="144540"/>
                    <a:pt x="45203" y="144159"/>
                    <a:pt x="42536" y="143683"/>
                  </a:cubicBezTo>
                  <a:lnTo>
                    <a:pt x="17580" y="138635"/>
                  </a:lnTo>
                  <a:cubicBezTo>
                    <a:pt x="5674" y="136158"/>
                    <a:pt x="-1946" y="124538"/>
                    <a:pt x="435" y="112631"/>
                  </a:cubicBezTo>
                  <a:lnTo>
                    <a:pt x="9008" y="70340"/>
                  </a:lnTo>
                  <a:lnTo>
                    <a:pt x="15961" y="36717"/>
                  </a:lnTo>
                  <a:cubicBezTo>
                    <a:pt x="21009" y="11857"/>
                    <a:pt x="45203" y="-4050"/>
                    <a:pt x="69873" y="903"/>
                  </a:cubicBezTo>
                  <a:lnTo>
                    <a:pt x="94638" y="6047"/>
                  </a:lnTo>
                  <a:cubicBezTo>
                    <a:pt x="106639" y="8428"/>
                    <a:pt x="114354" y="20048"/>
                    <a:pt x="111878" y="31955"/>
                  </a:cubicBezTo>
                  <a:lnTo>
                    <a:pt x="96447" y="108059"/>
                  </a:lnTo>
                  <a:cubicBezTo>
                    <a:pt x="91875" y="129967"/>
                    <a:pt x="72349" y="145112"/>
                    <a:pt x="50727" y="144731"/>
                  </a:cubicBezTo>
                  <a:close/>
                </a:path>
              </a:pathLst>
            </a:custGeom>
            <a:solidFill>
              <a:srgbClr val="FFB2BA"/>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A3F9D8CC-A5B9-4CF6-99CD-6BB877F33498}"/>
                </a:ext>
              </a:extLst>
            </p:cNvPr>
            <p:cNvSpPr/>
            <p:nvPr/>
          </p:nvSpPr>
          <p:spPr>
            <a:xfrm>
              <a:off x="3078121" y="5525917"/>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83EC13DC-5BEA-4AD5-98B6-88F9999401F9}"/>
                </a:ext>
              </a:extLst>
            </p:cNvPr>
            <p:cNvSpPr/>
            <p:nvPr/>
          </p:nvSpPr>
          <p:spPr>
            <a:xfrm>
              <a:off x="3078121" y="5525917"/>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F49959CB-53A1-4762-8262-3835815948D5}"/>
                </a:ext>
              </a:extLst>
            </p:cNvPr>
            <p:cNvSpPr/>
            <p:nvPr/>
          </p:nvSpPr>
          <p:spPr>
            <a:xfrm>
              <a:off x="3078121" y="5525917"/>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4CC5FF0C-E5AA-456A-99E6-95A531DCADBA}"/>
                </a:ext>
              </a:extLst>
            </p:cNvPr>
            <p:cNvSpPr/>
            <p:nvPr/>
          </p:nvSpPr>
          <p:spPr>
            <a:xfrm>
              <a:off x="4210876" y="10842136"/>
              <a:ext cx="57150" cy="152400"/>
            </a:xfrm>
            <a:custGeom>
              <a:avLst/>
              <a:gdLst>
                <a:gd name="connsiteX0" fmla="*/ 1928 w 57150"/>
                <a:gd name="connsiteY0" fmla="*/ 0 h 152400"/>
                <a:gd name="connsiteX1" fmla="*/ 62501 w 57150"/>
                <a:gd name="connsiteY1" fmla="*/ 757 h 152400"/>
                <a:gd name="connsiteX2" fmla="*/ 60573 w 57150"/>
                <a:gd name="connsiteY2" fmla="*/ 154952 h 152400"/>
                <a:gd name="connsiteX3" fmla="*/ 0 w 57150"/>
                <a:gd name="connsiteY3" fmla="*/ 154194 h 152400"/>
              </a:gdLst>
              <a:ahLst/>
              <a:cxnLst>
                <a:cxn ang="0">
                  <a:pos x="connsiteX0" y="connsiteY0"/>
                </a:cxn>
                <a:cxn ang="0">
                  <a:pos x="connsiteX1" y="connsiteY1"/>
                </a:cxn>
                <a:cxn ang="0">
                  <a:pos x="connsiteX2" y="connsiteY2"/>
                </a:cxn>
                <a:cxn ang="0">
                  <a:pos x="connsiteX3" y="connsiteY3"/>
                </a:cxn>
              </a:cxnLst>
              <a:rect l="l" t="t" r="r" b="b"/>
              <a:pathLst>
                <a:path w="57150" h="152400">
                  <a:moveTo>
                    <a:pt x="1928" y="0"/>
                  </a:moveTo>
                  <a:lnTo>
                    <a:pt x="62501" y="757"/>
                  </a:lnTo>
                  <a:lnTo>
                    <a:pt x="60573" y="154952"/>
                  </a:lnTo>
                  <a:lnTo>
                    <a:pt x="0" y="154194"/>
                  </a:lnTo>
                  <a:close/>
                </a:path>
              </a:pathLst>
            </a:custGeom>
            <a:solidFill>
              <a:srgbClr val="FFB2BA"/>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CE505F2F-01D5-405B-886D-900191F69472}"/>
                </a:ext>
              </a:extLst>
            </p:cNvPr>
            <p:cNvSpPr/>
            <p:nvPr/>
          </p:nvSpPr>
          <p:spPr>
            <a:xfrm>
              <a:off x="4057827" y="10967931"/>
              <a:ext cx="266700" cy="171450"/>
            </a:xfrm>
            <a:custGeom>
              <a:avLst/>
              <a:gdLst>
                <a:gd name="connsiteX0" fmla="*/ 128623 w 266700"/>
                <a:gd name="connsiteY0" fmla="*/ 28289 h 171450"/>
                <a:gd name="connsiteX1" fmla="*/ 34517 w 266700"/>
                <a:gd name="connsiteY1" fmla="*/ 73533 h 171450"/>
                <a:gd name="connsiteX2" fmla="*/ 29849 w 266700"/>
                <a:gd name="connsiteY2" fmla="*/ 142780 h 171450"/>
                <a:gd name="connsiteX3" fmla="*/ 266736 w 266700"/>
                <a:gd name="connsiteY3" fmla="*/ 157734 h 171450"/>
                <a:gd name="connsiteX4" fmla="*/ 238351 w 266700"/>
                <a:gd name="connsiteY4" fmla="*/ 43339 h 171450"/>
                <a:gd name="connsiteX5" fmla="*/ 229969 w 266700"/>
                <a:gd name="connsiteY5" fmla="*/ 1238 h 171450"/>
                <a:gd name="connsiteX6" fmla="*/ 130052 w 266700"/>
                <a:gd name="connsiteY6" fmla="*/ 0 h 171450"/>
                <a:gd name="connsiteX7" fmla="*/ 128623 w 266700"/>
                <a:gd name="connsiteY7" fmla="*/ 28289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700" h="171450">
                  <a:moveTo>
                    <a:pt x="128623" y="28289"/>
                  </a:moveTo>
                  <a:cubicBezTo>
                    <a:pt x="128623" y="28289"/>
                    <a:pt x="78046" y="61626"/>
                    <a:pt x="34517" y="73533"/>
                  </a:cubicBezTo>
                  <a:cubicBezTo>
                    <a:pt x="-8918" y="85439"/>
                    <a:pt x="-12347" y="139255"/>
                    <a:pt x="29849" y="142780"/>
                  </a:cubicBezTo>
                  <a:cubicBezTo>
                    <a:pt x="72045" y="146304"/>
                    <a:pt x="254258" y="195453"/>
                    <a:pt x="266736" y="157734"/>
                  </a:cubicBezTo>
                  <a:cubicBezTo>
                    <a:pt x="288929" y="90678"/>
                    <a:pt x="245305" y="73247"/>
                    <a:pt x="238351" y="43339"/>
                  </a:cubicBezTo>
                  <a:cubicBezTo>
                    <a:pt x="231398" y="13430"/>
                    <a:pt x="229969" y="1238"/>
                    <a:pt x="229969" y="1238"/>
                  </a:cubicBezTo>
                  <a:lnTo>
                    <a:pt x="130052" y="0"/>
                  </a:lnTo>
                  <a:lnTo>
                    <a:pt x="128623" y="28289"/>
                  </a:lnTo>
                  <a:close/>
                </a:path>
              </a:pathLst>
            </a:custGeom>
            <a:solidFill>
              <a:srgbClr val="001149"/>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F1965534-07A6-41E3-9B66-6A4DBA58FAB9}"/>
                </a:ext>
              </a:extLst>
            </p:cNvPr>
            <p:cNvSpPr/>
            <p:nvPr/>
          </p:nvSpPr>
          <p:spPr>
            <a:xfrm>
              <a:off x="5013815" y="10842167"/>
              <a:ext cx="57150" cy="152400"/>
            </a:xfrm>
            <a:custGeom>
              <a:avLst/>
              <a:gdLst>
                <a:gd name="connsiteX0" fmla="*/ 1928 w 57150"/>
                <a:gd name="connsiteY0" fmla="*/ 0 h 152400"/>
                <a:gd name="connsiteX1" fmla="*/ 62501 w 57150"/>
                <a:gd name="connsiteY1" fmla="*/ 757 h 152400"/>
                <a:gd name="connsiteX2" fmla="*/ 60573 w 57150"/>
                <a:gd name="connsiteY2" fmla="*/ 154952 h 152400"/>
                <a:gd name="connsiteX3" fmla="*/ 0 w 57150"/>
                <a:gd name="connsiteY3" fmla="*/ 154194 h 152400"/>
              </a:gdLst>
              <a:ahLst/>
              <a:cxnLst>
                <a:cxn ang="0">
                  <a:pos x="connsiteX0" y="connsiteY0"/>
                </a:cxn>
                <a:cxn ang="0">
                  <a:pos x="connsiteX1" y="connsiteY1"/>
                </a:cxn>
                <a:cxn ang="0">
                  <a:pos x="connsiteX2" y="connsiteY2"/>
                </a:cxn>
                <a:cxn ang="0">
                  <a:pos x="connsiteX3" y="connsiteY3"/>
                </a:cxn>
              </a:cxnLst>
              <a:rect l="l" t="t" r="r" b="b"/>
              <a:pathLst>
                <a:path w="57150" h="152400">
                  <a:moveTo>
                    <a:pt x="1928" y="0"/>
                  </a:moveTo>
                  <a:lnTo>
                    <a:pt x="62501" y="757"/>
                  </a:lnTo>
                  <a:lnTo>
                    <a:pt x="60573" y="154952"/>
                  </a:lnTo>
                  <a:lnTo>
                    <a:pt x="0" y="154194"/>
                  </a:lnTo>
                  <a:close/>
                </a:path>
              </a:pathLst>
            </a:custGeom>
            <a:solidFill>
              <a:srgbClr val="FFB2BA"/>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03FC3342-34FC-4A64-8035-450EC5F66FCF}"/>
                </a:ext>
              </a:extLst>
            </p:cNvPr>
            <p:cNvSpPr/>
            <p:nvPr/>
          </p:nvSpPr>
          <p:spPr>
            <a:xfrm>
              <a:off x="4860784" y="10967931"/>
              <a:ext cx="266700" cy="171450"/>
            </a:xfrm>
            <a:custGeom>
              <a:avLst/>
              <a:gdLst>
                <a:gd name="connsiteX0" fmla="*/ 128624 w 266700"/>
                <a:gd name="connsiteY0" fmla="*/ 28289 h 171450"/>
                <a:gd name="connsiteX1" fmla="*/ 34516 w 266700"/>
                <a:gd name="connsiteY1" fmla="*/ 73533 h 171450"/>
                <a:gd name="connsiteX2" fmla="*/ 29849 w 266700"/>
                <a:gd name="connsiteY2" fmla="*/ 142780 h 171450"/>
                <a:gd name="connsiteX3" fmla="*/ 266736 w 266700"/>
                <a:gd name="connsiteY3" fmla="*/ 157734 h 171450"/>
                <a:gd name="connsiteX4" fmla="*/ 238351 w 266700"/>
                <a:gd name="connsiteY4" fmla="*/ 43339 h 171450"/>
                <a:gd name="connsiteX5" fmla="*/ 229970 w 266700"/>
                <a:gd name="connsiteY5" fmla="*/ 1238 h 171450"/>
                <a:gd name="connsiteX6" fmla="*/ 130052 w 266700"/>
                <a:gd name="connsiteY6" fmla="*/ 0 h 171450"/>
                <a:gd name="connsiteX7" fmla="*/ 128624 w 266700"/>
                <a:gd name="connsiteY7" fmla="*/ 28289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700" h="171450">
                  <a:moveTo>
                    <a:pt x="128624" y="28289"/>
                  </a:moveTo>
                  <a:cubicBezTo>
                    <a:pt x="128624" y="28289"/>
                    <a:pt x="78046" y="61626"/>
                    <a:pt x="34516" y="73533"/>
                  </a:cubicBezTo>
                  <a:cubicBezTo>
                    <a:pt x="-8918" y="85439"/>
                    <a:pt x="-12347" y="139255"/>
                    <a:pt x="29849" y="142780"/>
                  </a:cubicBezTo>
                  <a:cubicBezTo>
                    <a:pt x="72045" y="146304"/>
                    <a:pt x="254258" y="195453"/>
                    <a:pt x="266736" y="157734"/>
                  </a:cubicBezTo>
                  <a:cubicBezTo>
                    <a:pt x="288929" y="90678"/>
                    <a:pt x="245305" y="73247"/>
                    <a:pt x="238351" y="43339"/>
                  </a:cubicBezTo>
                  <a:cubicBezTo>
                    <a:pt x="231398" y="13430"/>
                    <a:pt x="229970" y="1238"/>
                    <a:pt x="229970" y="1238"/>
                  </a:cubicBezTo>
                  <a:lnTo>
                    <a:pt x="130052" y="0"/>
                  </a:lnTo>
                  <a:lnTo>
                    <a:pt x="128624" y="28289"/>
                  </a:lnTo>
                  <a:close/>
                </a:path>
              </a:pathLst>
            </a:custGeom>
            <a:solidFill>
              <a:srgbClr val="001149"/>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C3BCDD4E-A539-4953-B928-C25E79E59B29}"/>
                </a:ext>
              </a:extLst>
            </p:cNvPr>
            <p:cNvSpPr/>
            <p:nvPr/>
          </p:nvSpPr>
          <p:spPr>
            <a:xfrm>
              <a:off x="4129109" y="7938409"/>
              <a:ext cx="1314450" cy="2952750"/>
            </a:xfrm>
            <a:custGeom>
              <a:avLst/>
              <a:gdLst>
                <a:gd name="connsiteX0" fmla="*/ 0 w 1314450"/>
                <a:gd name="connsiteY0" fmla="*/ 60674 h 2952750"/>
                <a:gd name="connsiteX1" fmla="*/ 59246 w 1314450"/>
                <a:gd name="connsiteY1" fmla="*/ 2961227 h 2952750"/>
                <a:gd name="connsiteX2" fmla="*/ 160306 w 1314450"/>
                <a:gd name="connsiteY2" fmla="*/ 2961227 h 2952750"/>
                <a:gd name="connsiteX3" fmla="*/ 575405 w 1314450"/>
                <a:gd name="connsiteY3" fmla="*/ 671131 h 2952750"/>
                <a:gd name="connsiteX4" fmla="*/ 859631 w 1314450"/>
                <a:gd name="connsiteY4" fmla="*/ 2961227 h 2952750"/>
                <a:gd name="connsiteX5" fmla="*/ 957072 w 1314450"/>
                <a:gd name="connsiteY5" fmla="*/ 2961227 h 2952750"/>
                <a:gd name="connsiteX6" fmla="*/ 1317212 w 1314450"/>
                <a:gd name="connsiteY6" fmla="*/ 0 h 295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4450" h="2952750">
                  <a:moveTo>
                    <a:pt x="0" y="60674"/>
                  </a:moveTo>
                  <a:lnTo>
                    <a:pt x="59246" y="2961227"/>
                  </a:lnTo>
                  <a:lnTo>
                    <a:pt x="160306" y="2961227"/>
                  </a:lnTo>
                  <a:lnTo>
                    <a:pt x="575405" y="671131"/>
                  </a:lnTo>
                  <a:lnTo>
                    <a:pt x="859631" y="2961227"/>
                  </a:lnTo>
                  <a:lnTo>
                    <a:pt x="957072" y="2961227"/>
                  </a:lnTo>
                  <a:lnTo>
                    <a:pt x="1317212" y="0"/>
                  </a:lnTo>
                </a:path>
              </a:pathLst>
            </a:custGeom>
            <a:solidFill>
              <a:srgbClr val="080872"/>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BD051476-B0A3-4526-B76A-C3D35878E4BD}"/>
                </a:ext>
              </a:extLst>
            </p:cNvPr>
            <p:cNvSpPr/>
            <p:nvPr/>
          </p:nvSpPr>
          <p:spPr>
            <a:xfrm>
              <a:off x="4084647" y="6199953"/>
              <a:ext cx="1371600" cy="2076450"/>
            </a:xfrm>
            <a:custGeom>
              <a:avLst/>
              <a:gdLst>
                <a:gd name="connsiteX0" fmla="*/ 1282618 w 1371600"/>
                <a:gd name="connsiteY0" fmla="*/ 1940767 h 2076450"/>
                <a:gd name="connsiteX1" fmla="*/ 1133170 w 1371600"/>
                <a:gd name="connsiteY1" fmla="*/ 2027826 h 2076450"/>
                <a:gd name="connsiteX2" fmla="*/ 40081 w 1371600"/>
                <a:gd name="connsiteY2" fmla="*/ 1799131 h 2076450"/>
                <a:gd name="connsiteX3" fmla="*/ 20079 w 1371600"/>
                <a:gd name="connsiteY3" fmla="*/ 1749982 h 2076450"/>
                <a:gd name="connsiteX4" fmla="*/ 12173 w 1371600"/>
                <a:gd name="connsiteY4" fmla="*/ 1269064 h 2076450"/>
                <a:gd name="connsiteX5" fmla="*/ 60655 w 1371600"/>
                <a:gd name="connsiteY5" fmla="*/ 656988 h 2076450"/>
                <a:gd name="connsiteX6" fmla="*/ 332689 w 1371600"/>
                <a:gd name="connsiteY6" fmla="*/ 92632 h 2076450"/>
                <a:gd name="connsiteX7" fmla="*/ 934860 w 1371600"/>
                <a:gd name="connsiteY7" fmla="*/ 68343 h 2076450"/>
                <a:gd name="connsiteX8" fmla="*/ 935050 w 1371600"/>
                <a:gd name="connsiteY8" fmla="*/ 68438 h 2076450"/>
                <a:gd name="connsiteX9" fmla="*/ 1224325 w 1371600"/>
                <a:gd name="connsiteY9" fmla="*/ 366285 h 2076450"/>
                <a:gd name="connsiteX10" fmla="*/ 1363199 w 1371600"/>
                <a:gd name="connsiteY10" fmla="*/ 1136762 h 2076450"/>
                <a:gd name="connsiteX11" fmla="*/ 1369295 w 1371600"/>
                <a:gd name="connsiteY11" fmla="*/ 1223916 h 2076450"/>
                <a:gd name="connsiteX12" fmla="*/ 1282618 w 1371600"/>
                <a:gd name="connsiteY12" fmla="*/ 1940767 h 207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600" h="2076450">
                  <a:moveTo>
                    <a:pt x="1282618" y="1940767"/>
                  </a:moveTo>
                  <a:cubicBezTo>
                    <a:pt x="1250137" y="1975438"/>
                    <a:pt x="1198036" y="2004871"/>
                    <a:pt x="1133170" y="2027826"/>
                  </a:cubicBezTo>
                  <a:cubicBezTo>
                    <a:pt x="823703" y="2137840"/>
                    <a:pt x="221342" y="2102692"/>
                    <a:pt x="40081" y="1799131"/>
                  </a:cubicBezTo>
                  <a:cubicBezTo>
                    <a:pt x="32080" y="1785700"/>
                    <a:pt x="25508" y="1769222"/>
                    <a:pt x="20079" y="1749982"/>
                  </a:cubicBezTo>
                  <a:cubicBezTo>
                    <a:pt x="-7925" y="1649493"/>
                    <a:pt x="-2781" y="1473376"/>
                    <a:pt x="12173" y="1269064"/>
                  </a:cubicBezTo>
                  <a:cubicBezTo>
                    <a:pt x="26175" y="1076945"/>
                    <a:pt x="48940" y="859775"/>
                    <a:pt x="60655" y="656988"/>
                  </a:cubicBezTo>
                  <a:cubicBezTo>
                    <a:pt x="84373" y="247318"/>
                    <a:pt x="332689" y="92632"/>
                    <a:pt x="332689" y="92632"/>
                  </a:cubicBezTo>
                  <a:cubicBezTo>
                    <a:pt x="553669" y="-36242"/>
                    <a:pt x="768172" y="-17382"/>
                    <a:pt x="934860" y="68343"/>
                  </a:cubicBezTo>
                  <a:cubicBezTo>
                    <a:pt x="934955" y="68438"/>
                    <a:pt x="934955" y="68438"/>
                    <a:pt x="935050" y="68438"/>
                  </a:cubicBezTo>
                  <a:cubicBezTo>
                    <a:pt x="1070210" y="138066"/>
                    <a:pt x="1173937" y="251699"/>
                    <a:pt x="1224325" y="366285"/>
                  </a:cubicBezTo>
                  <a:cubicBezTo>
                    <a:pt x="1278522" y="489443"/>
                    <a:pt x="1337577" y="812436"/>
                    <a:pt x="1363199" y="1136762"/>
                  </a:cubicBezTo>
                  <a:cubicBezTo>
                    <a:pt x="1365580" y="1165909"/>
                    <a:pt x="1367581" y="1194960"/>
                    <a:pt x="1369295" y="1223916"/>
                  </a:cubicBezTo>
                  <a:cubicBezTo>
                    <a:pt x="1388440" y="1542908"/>
                    <a:pt x="1371867" y="1845708"/>
                    <a:pt x="1282618" y="1940767"/>
                  </a:cubicBezTo>
                  <a:close/>
                </a:path>
              </a:pathLst>
            </a:custGeom>
            <a:solidFill>
              <a:srgbClr val="FF2D5E"/>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A8EEFDE4-09EC-45DE-B8C6-8EB66DCD1736}"/>
                </a:ext>
              </a:extLst>
            </p:cNvPr>
            <p:cNvSpPr/>
            <p:nvPr/>
          </p:nvSpPr>
          <p:spPr>
            <a:xfrm>
              <a:off x="5018363" y="6267819"/>
              <a:ext cx="714375" cy="1152525"/>
            </a:xfrm>
            <a:custGeom>
              <a:avLst/>
              <a:gdLst>
                <a:gd name="connsiteX0" fmla="*/ 718280 w 714375"/>
                <a:gd name="connsiteY0" fmla="*/ 967454 h 1152525"/>
                <a:gd name="connsiteX1" fmla="*/ 648176 w 714375"/>
                <a:gd name="connsiteY1" fmla="*/ 1119664 h 1152525"/>
                <a:gd name="connsiteX2" fmla="*/ 435578 w 714375"/>
                <a:gd name="connsiteY2" fmla="*/ 1156049 h 1152525"/>
                <a:gd name="connsiteX3" fmla="*/ 389382 w 714375"/>
                <a:gd name="connsiteY3" fmla="*/ 1149477 h 1152525"/>
                <a:gd name="connsiteX4" fmla="*/ 358807 w 714375"/>
                <a:gd name="connsiteY4" fmla="*/ 1059180 h 1152525"/>
                <a:gd name="connsiteX5" fmla="*/ 0 w 714375"/>
                <a:gd name="connsiteY5" fmla="*/ 0 h 1152525"/>
                <a:gd name="connsiteX6" fmla="*/ 1143 w 714375"/>
                <a:gd name="connsiteY6" fmla="*/ 476 h 1152525"/>
                <a:gd name="connsiteX7" fmla="*/ 1333 w 714375"/>
                <a:gd name="connsiteY7" fmla="*/ 571 h 1152525"/>
                <a:gd name="connsiteX8" fmla="*/ 582549 w 714375"/>
                <a:gd name="connsiteY8" fmla="*/ 431006 h 1152525"/>
                <a:gd name="connsiteX9" fmla="*/ 718280 w 714375"/>
                <a:gd name="connsiteY9" fmla="*/ 967454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4375" h="1152525">
                  <a:moveTo>
                    <a:pt x="718280" y="967454"/>
                  </a:moveTo>
                  <a:cubicBezTo>
                    <a:pt x="709993" y="1042607"/>
                    <a:pt x="685038" y="1096899"/>
                    <a:pt x="648176" y="1119664"/>
                  </a:cubicBezTo>
                  <a:cubicBezTo>
                    <a:pt x="580834" y="1161383"/>
                    <a:pt x="489775" y="1161002"/>
                    <a:pt x="435578" y="1156049"/>
                  </a:cubicBezTo>
                  <a:cubicBezTo>
                    <a:pt x="407575" y="1153382"/>
                    <a:pt x="389382" y="1149477"/>
                    <a:pt x="389382" y="1149477"/>
                  </a:cubicBezTo>
                  <a:lnTo>
                    <a:pt x="358807" y="1059180"/>
                  </a:lnTo>
                  <a:lnTo>
                    <a:pt x="0" y="0"/>
                  </a:lnTo>
                  <a:cubicBezTo>
                    <a:pt x="0" y="0"/>
                    <a:pt x="381" y="191"/>
                    <a:pt x="1143" y="476"/>
                  </a:cubicBezTo>
                  <a:cubicBezTo>
                    <a:pt x="1238" y="571"/>
                    <a:pt x="1238" y="571"/>
                    <a:pt x="1333" y="571"/>
                  </a:cubicBezTo>
                  <a:cubicBezTo>
                    <a:pt x="28480" y="13144"/>
                    <a:pt x="464344" y="216979"/>
                    <a:pt x="582549" y="431006"/>
                  </a:cubicBezTo>
                  <a:cubicBezTo>
                    <a:pt x="696182" y="636365"/>
                    <a:pt x="733044" y="834580"/>
                    <a:pt x="718280" y="967454"/>
                  </a:cubicBezTo>
                  <a:close/>
                </a:path>
              </a:pathLst>
            </a:custGeom>
            <a:solidFill>
              <a:srgbClr val="FF2D5E"/>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8C37C484-1BC0-4226-B4E6-278DFA517BFB}"/>
                </a:ext>
              </a:extLst>
            </p:cNvPr>
            <p:cNvSpPr/>
            <p:nvPr/>
          </p:nvSpPr>
          <p:spPr>
            <a:xfrm>
              <a:off x="3176991" y="6292584"/>
              <a:ext cx="1238250" cy="1314450"/>
            </a:xfrm>
            <a:custGeom>
              <a:avLst/>
              <a:gdLst>
                <a:gd name="connsiteX0" fmla="*/ 1244727 w 1238250"/>
                <a:gd name="connsiteY0" fmla="*/ 0 h 1314450"/>
                <a:gd name="connsiteX1" fmla="*/ 1157002 w 1238250"/>
                <a:gd name="connsiteY1" fmla="*/ 716471 h 1314450"/>
                <a:gd name="connsiteX2" fmla="*/ 701326 w 1238250"/>
                <a:gd name="connsiteY2" fmla="*/ 1312355 h 1314450"/>
                <a:gd name="connsiteX3" fmla="*/ 587312 w 1238250"/>
                <a:gd name="connsiteY3" fmla="*/ 1308068 h 1314450"/>
                <a:gd name="connsiteX4" fmla="*/ 0 w 1238250"/>
                <a:gd name="connsiteY4" fmla="*/ 595884 h 1314450"/>
                <a:gd name="connsiteX5" fmla="*/ 107347 w 1238250"/>
                <a:gd name="connsiteY5" fmla="*/ 510445 h 1314450"/>
                <a:gd name="connsiteX6" fmla="*/ 714375 w 1238250"/>
                <a:gd name="connsiteY6" fmla="*/ 619982 h 1314450"/>
                <a:gd name="connsiteX7" fmla="*/ 1244727 w 1238250"/>
                <a:gd name="connsiteY7" fmla="*/ 0 h 131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8250" h="1314450">
                  <a:moveTo>
                    <a:pt x="1244727" y="0"/>
                  </a:moveTo>
                  <a:lnTo>
                    <a:pt x="1157002" y="716471"/>
                  </a:lnTo>
                  <a:cubicBezTo>
                    <a:pt x="1157002" y="716471"/>
                    <a:pt x="1012508" y="1262920"/>
                    <a:pt x="701326" y="1312355"/>
                  </a:cubicBezTo>
                  <a:cubicBezTo>
                    <a:pt x="665512" y="1317974"/>
                    <a:pt x="627507" y="1317117"/>
                    <a:pt x="587312" y="1308068"/>
                  </a:cubicBezTo>
                  <a:cubicBezTo>
                    <a:pt x="197263" y="1220438"/>
                    <a:pt x="0" y="595884"/>
                    <a:pt x="0" y="595884"/>
                  </a:cubicBezTo>
                  <a:lnTo>
                    <a:pt x="107347" y="510445"/>
                  </a:lnTo>
                  <a:cubicBezTo>
                    <a:pt x="107347" y="510445"/>
                    <a:pt x="620173" y="1104329"/>
                    <a:pt x="714375" y="619982"/>
                  </a:cubicBezTo>
                  <a:cubicBezTo>
                    <a:pt x="808577" y="135731"/>
                    <a:pt x="1244727" y="0"/>
                    <a:pt x="1244727" y="0"/>
                  </a:cubicBezTo>
                  <a:close/>
                </a:path>
              </a:pathLst>
            </a:custGeom>
            <a:solidFill>
              <a:srgbClr val="FF2D5E"/>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BC32DB87-E89C-4699-B676-0E98F3BCFFFD}"/>
                </a:ext>
              </a:extLst>
            </p:cNvPr>
            <p:cNvSpPr/>
            <p:nvPr/>
          </p:nvSpPr>
          <p:spPr>
            <a:xfrm>
              <a:off x="4089028" y="7009055"/>
              <a:ext cx="238125" cy="933450"/>
            </a:xfrm>
            <a:custGeom>
              <a:avLst/>
              <a:gdLst>
                <a:gd name="connsiteX0" fmla="*/ 244964 w 238125"/>
                <a:gd name="connsiteY0" fmla="*/ 0 h 933450"/>
                <a:gd name="connsiteX1" fmla="*/ 20079 w 238125"/>
                <a:gd name="connsiteY1" fmla="*/ 940880 h 933450"/>
                <a:gd name="connsiteX2" fmla="*/ 12173 w 238125"/>
                <a:gd name="connsiteY2" fmla="*/ 459962 h 933450"/>
                <a:gd name="connsiteX3" fmla="*/ 244964 w 238125"/>
                <a:gd name="connsiteY3" fmla="*/ 0 h 933450"/>
              </a:gdLst>
              <a:ahLst/>
              <a:cxnLst>
                <a:cxn ang="0">
                  <a:pos x="connsiteX0" y="connsiteY0"/>
                </a:cxn>
                <a:cxn ang="0">
                  <a:pos x="connsiteX1" y="connsiteY1"/>
                </a:cxn>
                <a:cxn ang="0">
                  <a:pos x="connsiteX2" y="connsiteY2"/>
                </a:cxn>
                <a:cxn ang="0">
                  <a:pos x="connsiteX3" y="connsiteY3"/>
                </a:cxn>
              </a:cxnLst>
              <a:rect l="l" t="t" r="r" b="b"/>
              <a:pathLst>
                <a:path w="238125" h="933450">
                  <a:moveTo>
                    <a:pt x="244964" y="0"/>
                  </a:moveTo>
                  <a:cubicBezTo>
                    <a:pt x="244964" y="0"/>
                    <a:pt x="219913" y="754666"/>
                    <a:pt x="20079" y="940880"/>
                  </a:cubicBezTo>
                  <a:cubicBezTo>
                    <a:pt x="-7925" y="840391"/>
                    <a:pt x="-2781" y="664273"/>
                    <a:pt x="12173" y="459962"/>
                  </a:cubicBezTo>
                  <a:cubicBezTo>
                    <a:pt x="170193" y="282892"/>
                    <a:pt x="244964" y="0"/>
                    <a:pt x="244964" y="0"/>
                  </a:cubicBezTo>
                  <a:close/>
                </a:path>
              </a:pathLst>
            </a:custGeom>
            <a:solidFill>
              <a:srgbClr val="EA1149"/>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EBC60884-749E-47C7-A1B9-2F3B60304A1F}"/>
                </a:ext>
              </a:extLst>
            </p:cNvPr>
            <p:cNvSpPr/>
            <p:nvPr/>
          </p:nvSpPr>
          <p:spPr>
            <a:xfrm>
              <a:off x="5217817" y="7235274"/>
              <a:ext cx="514350" cy="990600"/>
            </a:xfrm>
            <a:custGeom>
              <a:avLst/>
              <a:gdLst>
                <a:gd name="connsiteX0" fmla="*/ 518827 w 514350"/>
                <a:gd name="connsiteY0" fmla="*/ 0 h 990600"/>
                <a:gd name="connsiteX1" fmla="*/ 448723 w 514350"/>
                <a:gd name="connsiteY1" fmla="*/ 152209 h 990600"/>
                <a:gd name="connsiteX2" fmla="*/ 236125 w 514350"/>
                <a:gd name="connsiteY2" fmla="*/ 188595 h 990600"/>
                <a:gd name="connsiteX3" fmla="*/ 149447 w 514350"/>
                <a:gd name="connsiteY3" fmla="*/ 905446 h 990600"/>
                <a:gd name="connsiteX4" fmla="*/ 0 w 514350"/>
                <a:gd name="connsiteY4" fmla="*/ 992505 h 990600"/>
                <a:gd name="connsiteX5" fmla="*/ 121539 w 514350"/>
                <a:gd name="connsiteY5" fmla="*/ 714661 h 990600"/>
                <a:gd name="connsiteX6" fmla="*/ 121539 w 514350"/>
                <a:gd name="connsiteY6" fmla="*/ 81439 h 990600"/>
                <a:gd name="connsiteX7" fmla="*/ 159353 w 514350"/>
                <a:gd name="connsiteY7" fmla="*/ 91726 h 990600"/>
                <a:gd name="connsiteX8" fmla="*/ 230029 w 514350"/>
                <a:gd name="connsiteY8" fmla="*/ 101441 h 990600"/>
                <a:gd name="connsiteX9" fmla="*/ 518827 w 514350"/>
                <a:gd name="connsiteY9"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4350" h="990600">
                  <a:moveTo>
                    <a:pt x="518827" y="0"/>
                  </a:moveTo>
                  <a:cubicBezTo>
                    <a:pt x="510540" y="75152"/>
                    <a:pt x="485584" y="129445"/>
                    <a:pt x="448723" y="152209"/>
                  </a:cubicBezTo>
                  <a:cubicBezTo>
                    <a:pt x="381381" y="193929"/>
                    <a:pt x="290322" y="193548"/>
                    <a:pt x="236125" y="188595"/>
                  </a:cubicBezTo>
                  <a:cubicBezTo>
                    <a:pt x="255270" y="507587"/>
                    <a:pt x="238696" y="810387"/>
                    <a:pt x="149447" y="905446"/>
                  </a:cubicBezTo>
                  <a:cubicBezTo>
                    <a:pt x="116967" y="940118"/>
                    <a:pt x="64865" y="969550"/>
                    <a:pt x="0" y="992505"/>
                  </a:cubicBezTo>
                  <a:cubicBezTo>
                    <a:pt x="73152" y="914019"/>
                    <a:pt x="72200" y="878015"/>
                    <a:pt x="121539" y="714661"/>
                  </a:cubicBezTo>
                  <a:cubicBezTo>
                    <a:pt x="171259" y="549593"/>
                    <a:pt x="121539" y="81439"/>
                    <a:pt x="121539" y="81439"/>
                  </a:cubicBezTo>
                  <a:cubicBezTo>
                    <a:pt x="134398" y="85534"/>
                    <a:pt x="146971" y="88963"/>
                    <a:pt x="159353" y="91726"/>
                  </a:cubicBezTo>
                  <a:cubicBezTo>
                    <a:pt x="183928" y="97250"/>
                    <a:pt x="207454" y="100298"/>
                    <a:pt x="230029" y="101441"/>
                  </a:cubicBezTo>
                  <a:cubicBezTo>
                    <a:pt x="387286" y="109156"/>
                    <a:pt x="495205" y="21241"/>
                    <a:pt x="518827" y="0"/>
                  </a:cubicBezTo>
                  <a:close/>
                </a:path>
              </a:pathLst>
            </a:custGeom>
            <a:solidFill>
              <a:srgbClr val="EA1149"/>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A5AA8CF6-B205-4EAE-A99A-B24210807684}"/>
                </a:ext>
              </a:extLst>
            </p:cNvPr>
            <p:cNvSpPr/>
            <p:nvPr/>
          </p:nvSpPr>
          <p:spPr>
            <a:xfrm>
              <a:off x="3078021" y="6598594"/>
              <a:ext cx="152400" cy="238125"/>
            </a:xfrm>
            <a:custGeom>
              <a:avLst/>
              <a:gdLst>
                <a:gd name="connsiteX0" fmla="*/ 5720 w 152400"/>
                <a:gd name="connsiteY0" fmla="*/ 2695 h 238125"/>
                <a:gd name="connsiteX1" fmla="*/ 5720 w 152400"/>
                <a:gd name="connsiteY1" fmla="*/ 2695 h 238125"/>
                <a:gd name="connsiteX2" fmla="*/ 20007 w 152400"/>
                <a:gd name="connsiteY2" fmla="*/ 2314 h 238125"/>
                <a:gd name="connsiteX3" fmla="*/ 141546 w 152400"/>
                <a:gd name="connsiteY3" fmla="*/ 120805 h 238125"/>
                <a:gd name="connsiteX4" fmla="*/ 150881 w 152400"/>
                <a:gd name="connsiteY4" fmla="*/ 148047 h 238125"/>
                <a:gd name="connsiteX5" fmla="*/ 124211 w 152400"/>
                <a:gd name="connsiteY5" fmla="*/ 221485 h 238125"/>
                <a:gd name="connsiteX6" fmla="*/ 77062 w 152400"/>
                <a:gd name="connsiteY6" fmla="*/ 241106 h 238125"/>
                <a:gd name="connsiteX7" fmla="*/ 100 w 152400"/>
                <a:gd name="connsiteY7" fmla="*/ 138141 h 238125"/>
                <a:gd name="connsiteX8" fmla="*/ 46868 w 152400"/>
                <a:gd name="connsiteY8" fmla="*/ 82896 h 238125"/>
                <a:gd name="connsiteX9" fmla="*/ 1910 w 152400"/>
                <a:gd name="connsiteY9" fmla="*/ 14697 h 238125"/>
                <a:gd name="connsiteX10" fmla="*/ 5720 w 152400"/>
                <a:gd name="connsiteY10" fmla="*/ 2695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00" h="238125">
                  <a:moveTo>
                    <a:pt x="5720" y="2695"/>
                  </a:moveTo>
                  <a:lnTo>
                    <a:pt x="5720" y="2695"/>
                  </a:lnTo>
                  <a:cubicBezTo>
                    <a:pt x="9815" y="-734"/>
                    <a:pt x="15721" y="-924"/>
                    <a:pt x="20007" y="2314"/>
                  </a:cubicBezTo>
                  <a:cubicBezTo>
                    <a:pt x="45248" y="21364"/>
                    <a:pt x="127735" y="85468"/>
                    <a:pt x="141546" y="120805"/>
                  </a:cubicBezTo>
                  <a:cubicBezTo>
                    <a:pt x="145356" y="130521"/>
                    <a:pt x="148404" y="139760"/>
                    <a:pt x="150881" y="148047"/>
                  </a:cubicBezTo>
                  <a:cubicBezTo>
                    <a:pt x="159072" y="175669"/>
                    <a:pt x="148309" y="205578"/>
                    <a:pt x="124211" y="221485"/>
                  </a:cubicBezTo>
                  <a:cubicBezTo>
                    <a:pt x="108018" y="232153"/>
                    <a:pt x="89825" y="241773"/>
                    <a:pt x="77062" y="241106"/>
                  </a:cubicBezTo>
                  <a:cubicBezTo>
                    <a:pt x="48773" y="239677"/>
                    <a:pt x="-2567" y="187480"/>
                    <a:pt x="100" y="138141"/>
                  </a:cubicBezTo>
                  <a:cubicBezTo>
                    <a:pt x="1814" y="105565"/>
                    <a:pt x="46868" y="82896"/>
                    <a:pt x="46868" y="82896"/>
                  </a:cubicBezTo>
                  <a:lnTo>
                    <a:pt x="1910" y="14697"/>
                  </a:lnTo>
                  <a:cubicBezTo>
                    <a:pt x="767" y="10220"/>
                    <a:pt x="2195" y="5553"/>
                    <a:pt x="5720" y="2695"/>
                  </a:cubicBezTo>
                  <a:close/>
                </a:path>
              </a:pathLst>
            </a:custGeom>
            <a:solidFill>
              <a:srgbClr val="FFB2BA"/>
            </a:solidFill>
            <a:ln w="9525" cap="flat">
              <a:noFill/>
              <a:prstDash val="solid"/>
              <a:miter/>
            </a:ln>
          </p:spPr>
          <p:txBody>
            <a:bodyPr rtlCol="0" anchor="ctr"/>
            <a:lstStyle/>
            <a:p>
              <a:endParaRPr lang="en-US"/>
            </a:p>
          </p:txBody>
        </p:sp>
      </p:grpSp>
      <p:grpSp>
        <p:nvGrpSpPr>
          <p:cNvPr id="75" name="Group 74">
            <a:extLst>
              <a:ext uri="{FF2B5EF4-FFF2-40B4-BE49-F238E27FC236}">
                <a16:creationId xmlns:a16="http://schemas.microsoft.com/office/drawing/2014/main" id="{B9C748EE-6D17-47DC-ABAE-088EDB5214C5}"/>
              </a:ext>
            </a:extLst>
          </p:cNvPr>
          <p:cNvGrpSpPr/>
          <p:nvPr/>
        </p:nvGrpSpPr>
        <p:grpSpPr>
          <a:xfrm>
            <a:off x="18265420" y="7643011"/>
            <a:ext cx="3864841" cy="6737341"/>
            <a:chOff x="15073332" y="5598080"/>
            <a:chExt cx="3864841" cy="6737341"/>
          </a:xfrm>
        </p:grpSpPr>
        <p:sp>
          <p:nvSpPr>
            <p:cNvPr id="76" name="Freeform: Shape 75">
              <a:extLst>
                <a:ext uri="{FF2B5EF4-FFF2-40B4-BE49-F238E27FC236}">
                  <a16:creationId xmlns:a16="http://schemas.microsoft.com/office/drawing/2014/main" id="{3387F383-E657-4B47-A38A-FAF98EADD128}"/>
                </a:ext>
              </a:extLst>
            </p:cNvPr>
            <p:cNvSpPr/>
            <p:nvPr/>
          </p:nvSpPr>
          <p:spPr>
            <a:xfrm>
              <a:off x="16826429" y="5801452"/>
              <a:ext cx="165118" cy="6533969"/>
            </a:xfrm>
            <a:custGeom>
              <a:avLst/>
              <a:gdLst>
                <a:gd name="connsiteX0" fmla="*/ 0 w 165118"/>
                <a:gd name="connsiteY0" fmla="*/ 6543930 h 6533968"/>
                <a:gd name="connsiteX1" fmla="*/ 86388 w 165118"/>
                <a:gd name="connsiteY1" fmla="*/ 0 h 6533968"/>
                <a:gd name="connsiteX2" fmla="*/ 166345 w 165118"/>
                <a:gd name="connsiteY2" fmla="*/ 1056 h 6533968"/>
                <a:gd name="connsiteX3" fmla="*/ 79956 w 165118"/>
                <a:gd name="connsiteY3" fmla="*/ 6544985 h 6533968"/>
              </a:gdLst>
              <a:ahLst/>
              <a:cxnLst>
                <a:cxn ang="0">
                  <a:pos x="connsiteX0" y="connsiteY0"/>
                </a:cxn>
                <a:cxn ang="0">
                  <a:pos x="connsiteX1" y="connsiteY1"/>
                </a:cxn>
                <a:cxn ang="0">
                  <a:pos x="connsiteX2" y="connsiteY2"/>
                </a:cxn>
                <a:cxn ang="0">
                  <a:pos x="connsiteX3" y="connsiteY3"/>
                </a:cxn>
              </a:cxnLst>
              <a:rect l="l" t="t" r="r" b="b"/>
              <a:pathLst>
                <a:path w="165118" h="6533968">
                  <a:moveTo>
                    <a:pt x="0" y="6543930"/>
                  </a:moveTo>
                  <a:lnTo>
                    <a:pt x="86388" y="0"/>
                  </a:lnTo>
                  <a:lnTo>
                    <a:pt x="166345" y="1056"/>
                  </a:lnTo>
                  <a:lnTo>
                    <a:pt x="79956" y="6544985"/>
                  </a:lnTo>
                  <a:close/>
                </a:path>
              </a:pathLst>
            </a:custGeom>
            <a:solidFill>
              <a:srgbClr val="080872"/>
            </a:solidFill>
            <a:ln w="11790"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083EDA35-B590-4CA9-ADBC-B81B6358CBF1}"/>
                </a:ext>
              </a:extLst>
            </p:cNvPr>
            <p:cNvSpPr/>
            <p:nvPr/>
          </p:nvSpPr>
          <p:spPr>
            <a:xfrm>
              <a:off x="18773055" y="5801345"/>
              <a:ext cx="165118" cy="6533969"/>
            </a:xfrm>
            <a:custGeom>
              <a:avLst/>
              <a:gdLst>
                <a:gd name="connsiteX0" fmla="*/ 0 w 165118"/>
                <a:gd name="connsiteY0" fmla="*/ 1056 h 6533968"/>
                <a:gd name="connsiteX1" fmla="*/ 79956 w 165118"/>
                <a:gd name="connsiteY1" fmla="*/ 0 h 6533968"/>
                <a:gd name="connsiteX2" fmla="*/ 166345 w 165118"/>
                <a:gd name="connsiteY2" fmla="*/ 6543930 h 6533968"/>
                <a:gd name="connsiteX3" fmla="*/ 86388 w 165118"/>
                <a:gd name="connsiteY3" fmla="*/ 6544985 h 6533968"/>
              </a:gdLst>
              <a:ahLst/>
              <a:cxnLst>
                <a:cxn ang="0">
                  <a:pos x="connsiteX0" y="connsiteY0"/>
                </a:cxn>
                <a:cxn ang="0">
                  <a:pos x="connsiteX1" y="connsiteY1"/>
                </a:cxn>
                <a:cxn ang="0">
                  <a:pos x="connsiteX2" y="connsiteY2"/>
                </a:cxn>
                <a:cxn ang="0">
                  <a:pos x="connsiteX3" y="connsiteY3"/>
                </a:cxn>
              </a:cxnLst>
              <a:rect l="l" t="t" r="r" b="b"/>
              <a:pathLst>
                <a:path w="165118" h="6533968">
                  <a:moveTo>
                    <a:pt x="0" y="1056"/>
                  </a:moveTo>
                  <a:lnTo>
                    <a:pt x="79956" y="0"/>
                  </a:lnTo>
                  <a:lnTo>
                    <a:pt x="166345" y="6543930"/>
                  </a:lnTo>
                  <a:lnTo>
                    <a:pt x="86388" y="6544985"/>
                  </a:lnTo>
                  <a:close/>
                </a:path>
              </a:pathLst>
            </a:custGeom>
            <a:solidFill>
              <a:srgbClr val="080872"/>
            </a:solidFill>
            <a:ln w="11790"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761D277F-B124-4B45-B995-2D4143256B9E}"/>
                </a:ext>
              </a:extLst>
            </p:cNvPr>
            <p:cNvSpPr/>
            <p:nvPr/>
          </p:nvSpPr>
          <p:spPr>
            <a:xfrm>
              <a:off x="16943503" y="6468781"/>
              <a:ext cx="1875273" cy="70765"/>
            </a:xfrm>
            <a:custGeom>
              <a:avLst/>
              <a:gdLst>
                <a:gd name="connsiteX0" fmla="*/ 0 w 1875272"/>
                <a:gd name="connsiteY0" fmla="*/ 0 h 70765"/>
                <a:gd name="connsiteX1" fmla="*/ 1878929 w 1875272"/>
                <a:gd name="connsiteY1" fmla="*/ 0 h 70765"/>
                <a:gd name="connsiteX2" fmla="*/ 1878929 w 1875272"/>
                <a:gd name="connsiteY2" fmla="*/ 79964 h 70765"/>
                <a:gd name="connsiteX3" fmla="*/ 0 w 1875272"/>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875272" h="70765">
                  <a:moveTo>
                    <a:pt x="0" y="0"/>
                  </a:moveTo>
                  <a:lnTo>
                    <a:pt x="1878929" y="0"/>
                  </a:lnTo>
                  <a:lnTo>
                    <a:pt x="1878929"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F890DF2C-6EA6-4FF4-8E49-451EE0318134}"/>
                </a:ext>
              </a:extLst>
            </p:cNvPr>
            <p:cNvSpPr/>
            <p:nvPr/>
          </p:nvSpPr>
          <p:spPr>
            <a:xfrm>
              <a:off x="16912367" y="5805242"/>
              <a:ext cx="1934244" cy="70765"/>
            </a:xfrm>
            <a:custGeom>
              <a:avLst/>
              <a:gdLst>
                <a:gd name="connsiteX0" fmla="*/ 0 w 1934243"/>
                <a:gd name="connsiteY0" fmla="*/ 0 h 70765"/>
                <a:gd name="connsiteX1" fmla="*/ 1941202 w 1934243"/>
                <a:gd name="connsiteY1" fmla="*/ 0 h 70765"/>
                <a:gd name="connsiteX2" fmla="*/ 1941202 w 1934243"/>
                <a:gd name="connsiteY2" fmla="*/ 79964 h 70765"/>
                <a:gd name="connsiteX3" fmla="*/ 0 w 1934243"/>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934243" h="70765">
                  <a:moveTo>
                    <a:pt x="0" y="0"/>
                  </a:moveTo>
                  <a:lnTo>
                    <a:pt x="1941202" y="0"/>
                  </a:lnTo>
                  <a:lnTo>
                    <a:pt x="1941202"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8B6ABB76-5789-4CC1-9719-49104E4027C9}"/>
                </a:ext>
              </a:extLst>
            </p:cNvPr>
            <p:cNvSpPr/>
            <p:nvPr/>
          </p:nvSpPr>
          <p:spPr>
            <a:xfrm>
              <a:off x="16943503" y="7516339"/>
              <a:ext cx="1875273" cy="70765"/>
            </a:xfrm>
            <a:custGeom>
              <a:avLst/>
              <a:gdLst>
                <a:gd name="connsiteX0" fmla="*/ 0 w 1875272"/>
                <a:gd name="connsiteY0" fmla="*/ 0 h 70765"/>
                <a:gd name="connsiteX1" fmla="*/ 1878929 w 1875272"/>
                <a:gd name="connsiteY1" fmla="*/ 0 h 70765"/>
                <a:gd name="connsiteX2" fmla="*/ 1878929 w 1875272"/>
                <a:gd name="connsiteY2" fmla="*/ 79964 h 70765"/>
                <a:gd name="connsiteX3" fmla="*/ 0 w 1875272"/>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875272" h="70765">
                  <a:moveTo>
                    <a:pt x="0" y="0"/>
                  </a:moveTo>
                  <a:lnTo>
                    <a:pt x="1878929" y="0"/>
                  </a:lnTo>
                  <a:lnTo>
                    <a:pt x="1878929"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84FA6706-EB6D-4A4A-978D-687168708CC5}"/>
                </a:ext>
              </a:extLst>
            </p:cNvPr>
            <p:cNvSpPr/>
            <p:nvPr/>
          </p:nvSpPr>
          <p:spPr>
            <a:xfrm>
              <a:off x="16943503" y="8564015"/>
              <a:ext cx="1875273" cy="70765"/>
            </a:xfrm>
            <a:custGeom>
              <a:avLst/>
              <a:gdLst>
                <a:gd name="connsiteX0" fmla="*/ 0 w 1875272"/>
                <a:gd name="connsiteY0" fmla="*/ 0 h 70765"/>
                <a:gd name="connsiteX1" fmla="*/ 1878929 w 1875272"/>
                <a:gd name="connsiteY1" fmla="*/ 0 h 70765"/>
                <a:gd name="connsiteX2" fmla="*/ 1878929 w 1875272"/>
                <a:gd name="connsiteY2" fmla="*/ 79964 h 70765"/>
                <a:gd name="connsiteX3" fmla="*/ 0 w 1875272"/>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875272" h="70765">
                  <a:moveTo>
                    <a:pt x="0" y="0"/>
                  </a:moveTo>
                  <a:lnTo>
                    <a:pt x="1878929" y="0"/>
                  </a:lnTo>
                  <a:lnTo>
                    <a:pt x="1878929"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6154966E-A5B9-4C87-AEF1-2AE0AE1EC4C3}"/>
                </a:ext>
              </a:extLst>
            </p:cNvPr>
            <p:cNvSpPr/>
            <p:nvPr/>
          </p:nvSpPr>
          <p:spPr>
            <a:xfrm>
              <a:off x="16909772" y="9611573"/>
              <a:ext cx="1946038" cy="70765"/>
            </a:xfrm>
            <a:custGeom>
              <a:avLst/>
              <a:gdLst>
                <a:gd name="connsiteX0" fmla="*/ 0 w 1946037"/>
                <a:gd name="connsiteY0" fmla="*/ 0 h 70765"/>
                <a:gd name="connsiteX1" fmla="*/ 1946509 w 1946037"/>
                <a:gd name="connsiteY1" fmla="*/ 0 h 70765"/>
                <a:gd name="connsiteX2" fmla="*/ 1946509 w 1946037"/>
                <a:gd name="connsiteY2" fmla="*/ 79965 h 70765"/>
                <a:gd name="connsiteX3" fmla="*/ 0 w 1946037"/>
                <a:gd name="connsiteY3" fmla="*/ 79965 h 70765"/>
              </a:gdLst>
              <a:ahLst/>
              <a:cxnLst>
                <a:cxn ang="0">
                  <a:pos x="connsiteX0" y="connsiteY0"/>
                </a:cxn>
                <a:cxn ang="0">
                  <a:pos x="connsiteX1" y="connsiteY1"/>
                </a:cxn>
                <a:cxn ang="0">
                  <a:pos x="connsiteX2" y="connsiteY2"/>
                </a:cxn>
                <a:cxn ang="0">
                  <a:pos x="connsiteX3" y="connsiteY3"/>
                </a:cxn>
              </a:cxnLst>
              <a:rect l="l" t="t" r="r" b="b"/>
              <a:pathLst>
                <a:path w="1946037" h="70765">
                  <a:moveTo>
                    <a:pt x="0" y="0"/>
                  </a:moveTo>
                  <a:lnTo>
                    <a:pt x="1946509" y="0"/>
                  </a:lnTo>
                  <a:lnTo>
                    <a:pt x="1946509" y="79965"/>
                  </a:lnTo>
                  <a:lnTo>
                    <a:pt x="0" y="79965"/>
                  </a:lnTo>
                  <a:close/>
                </a:path>
              </a:pathLst>
            </a:custGeom>
            <a:solidFill>
              <a:srgbClr val="080872"/>
            </a:solidFill>
            <a:ln w="11790"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9BF8A2F7-494F-46B7-853B-322EB27F6840}"/>
                </a:ext>
              </a:extLst>
            </p:cNvPr>
            <p:cNvSpPr/>
            <p:nvPr/>
          </p:nvSpPr>
          <p:spPr>
            <a:xfrm>
              <a:off x="16881466" y="10659249"/>
              <a:ext cx="1993214" cy="70765"/>
            </a:xfrm>
            <a:custGeom>
              <a:avLst/>
              <a:gdLst>
                <a:gd name="connsiteX0" fmla="*/ 0 w 1993214"/>
                <a:gd name="connsiteY0" fmla="*/ 0 h 70765"/>
                <a:gd name="connsiteX1" fmla="*/ 2003003 w 1993214"/>
                <a:gd name="connsiteY1" fmla="*/ 0 h 70765"/>
                <a:gd name="connsiteX2" fmla="*/ 2003003 w 1993214"/>
                <a:gd name="connsiteY2" fmla="*/ 79964 h 70765"/>
                <a:gd name="connsiteX3" fmla="*/ 0 w 1993214"/>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993214" h="70765">
                  <a:moveTo>
                    <a:pt x="0" y="0"/>
                  </a:moveTo>
                  <a:lnTo>
                    <a:pt x="2003003" y="0"/>
                  </a:lnTo>
                  <a:lnTo>
                    <a:pt x="2003003"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B4C945F8-C442-4105-8DFE-B679B4DF54C0}"/>
                </a:ext>
              </a:extLst>
            </p:cNvPr>
            <p:cNvSpPr/>
            <p:nvPr/>
          </p:nvSpPr>
          <p:spPr>
            <a:xfrm>
              <a:off x="16881466" y="11706807"/>
              <a:ext cx="1993214" cy="70765"/>
            </a:xfrm>
            <a:custGeom>
              <a:avLst/>
              <a:gdLst>
                <a:gd name="connsiteX0" fmla="*/ 0 w 1993214"/>
                <a:gd name="connsiteY0" fmla="*/ 0 h 70765"/>
                <a:gd name="connsiteX1" fmla="*/ 2003003 w 1993214"/>
                <a:gd name="connsiteY1" fmla="*/ 0 h 70765"/>
                <a:gd name="connsiteX2" fmla="*/ 2003003 w 1993214"/>
                <a:gd name="connsiteY2" fmla="*/ 79965 h 70765"/>
                <a:gd name="connsiteX3" fmla="*/ 0 w 1993214"/>
                <a:gd name="connsiteY3" fmla="*/ 79965 h 70765"/>
              </a:gdLst>
              <a:ahLst/>
              <a:cxnLst>
                <a:cxn ang="0">
                  <a:pos x="connsiteX0" y="connsiteY0"/>
                </a:cxn>
                <a:cxn ang="0">
                  <a:pos x="connsiteX1" y="connsiteY1"/>
                </a:cxn>
                <a:cxn ang="0">
                  <a:pos x="connsiteX2" y="connsiteY2"/>
                </a:cxn>
                <a:cxn ang="0">
                  <a:pos x="connsiteX3" y="connsiteY3"/>
                </a:cxn>
              </a:cxnLst>
              <a:rect l="l" t="t" r="r" b="b"/>
              <a:pathLst>
                <a:path w="1993214" h="70765">
                  <a:moveTo>
                    <a:pt x="0" y="0"/>
                  </a:moveTo>
                  <a:lnTo>
                    <a:pt x="2003003" y="0"/>
                  </a:lnTo>
                  <a:lnTo>
                    <a:pt x="2003003" y="79965"/>
                  </a:lnTo>
                  <a:lnTo>
                    <a:pt x="0" y="79965"/>
                  </a:lnTo>
                  <a:close/>
                </a:path>
              </a:pathLst>
            </a:custGeom>
            <a:solidFill>
              <a:srgbClr val="080872"/>
            </a:solidFill>
            <a:ln w="11790"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7A888637-0D1B-48FA-B37E-AA6C528615C3}"/>
                </a:ext>
              </a:extLst>
            </p:cNvPr>
            <p:cNvSpPr/>
            <p:nvPr/>
          </p:nvSpPr>
          <p:spPr>
            <a:xfrm>
              <a:off x="15073332" y="6149160"/>
              <a:ext cx="424590" cy="342031"/>
            </a:xfrm>
            <a:custGeom>
              <a:avLst/>
              <a:gdLst>
                <a:gd name="connsiteX0" fmla="*/ 352616 w 424590"/>
                <a:gd name="connsiteY0" fmla="*/ 343682 h 342030"/>
                <a:gd name="connsiteX1" fmla="*/ 319710 w 424590"/>
                <a:gd name="connsiteY1" fmla="*/ 231402 h 342030"/>
                <a:gd name="connsiteX2" fmla="*/ 304377 w 424590"/>
                <a:gd name="connsiteY2" fmla="*/ 212295 h 342030"/>
                <a:gd name="connsiteX3" fmla="*/ 279963 w 424590"/>
                <a:gd name="connsiteY3" fmla="*/ 209700 h 342030"/>
                <a:gd name="connsiteX4" fmla="*/ 118383 w 424590"/>
                <a:gd name="connsiteY4" fmla="*/ 256995 h 342030"/>
                <a:gd name="connsiteX5" fmla="*/ 54223 w 424590"/>
                <a:gd name="connsiteY5" fmla="*/ 250036 h 342030"/>
                <a:gd name="connsiteX6" fmla="*/ 4216 w 424590"/>
                <a:gd name="connsiteY6" fmla="*/ 187881 h 342030"/>
                <a:gd name="connsiteX7" fmla="*/ 12826 w 424590"/>
                <a:gd name="connsiteY7" fmla="*/ 108624 h 342030"/>
                <a:gd name="connsiteX8" fmla="*/ 13651 w 424590"/>
                <a:gd name="connsiteY8" fmla="*/ 107091 h 342030"/>
                <a:gd name="connsiteX9" fmla="*/ 64012 w 424590"/>
                <a:gd name="connsiteY9" fmla="*/ 66637 h 342030"/>
                <a:gd name="connsiteX10" fmla="*/ 291640 w 424590"/>
                <a:gd name="connsiteY10" fmla="*/ 0 h 342030"/>
                <a:gd name="connsiteX11" fmla="*/ 313105 w 424590"/>
                <a:gd name="connsiteY11" fmla="*/ 73242 h 342030"/>
                <a:gd name="connsiteX12" fmla="*/ 85478 w 424590"/>
                <a:gd name="connsiteY12" fmla="*/ 139879 h 342030"/>
                <a:gd name="connsiteX13" fmla="*/ 80642 w 424590"/>
                <a:gd name="connsiteY13" fmla="*/ 143771 h 342030"/>
                <a:gd name="connsiteX14" fmla="*/ 79816 w 424590"/>
                <a:gd name="connsiteY14" fmla="*/ 145304 h 342030"/>
                <a:gd name="connsiteX15" fmla="*/ 77576 w 424590"/>
                <a:gd name="connsiteY15" fmla="*/ 166534 h 342030"/>
                <a:gd name="connsiteX16" fmla="*/ 90903 w 424590"/>
                <a:gd name="connsiteY16" fmla="*/ 183163 h 342030"/>
                <a:gd name="connsiteX17" fmla="*/ 97036 w 424590"/>
                <a:gd name="connsiteY17" fmla="*/ 183871 h 342030"/>
                <a:gd name="connsiteX18" fmla="*/ 258616 w 424590"/>
                <a:gd name="connsiteY18" fmla="*/ 136576 h 342030"/>
                <a:gd name="connsiteX19" fmla="*/ 341057 w 424590"/>
                <a:gd name="connsiteY19" fmla="*/ 145540 h 342030"/>
                <a:gd name="connsiteX20" fmla="*/ 393070 w 424590"/>
                <a:gd name="connsiteY20" fmla="*/ 210172 h 342030"/>
                <a:gd name="connsiteX21" fmla="*/ 425975 w 424590"/>
                <a:gd name="connsiteY21" fmla="*/ 322453 h 342030"/>
                <a:gd name="connsiteX22" fmla="*/ 352616 w 424590"/>
                <a:gd name="connsiteY22" fmla="*/ 343682 h 342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4590" h="342030">
                  <a:moveTo>
                    <a:pt x="352616" y="343682"/>
                  </a:moveTo>
                  <a:lnTo>
                    <a:pt x="319710" y="231402"/>
                  </a:lnTo>
                  <a:cubicBezTo>
                    <a:pt x="317351" y="223146"/>
                    <a:pt x="311808" y="216423"/>
                    <a:pt x="304377" y="212295"/>
                  </a:cubicBezTo>
                  <a:cubicBezTo>
                    <a:pt x="296829" y="208167"/>
                    <a:pt x="288219" y="207224"/>
                    <a:pt x="279963" y="209700"/>
                  </a:cubicBezTo>
                  <a:lnTo>
                    <a:pt x="118383" y="256995"/>
                  </a:lnTo>
                  <a:cubicBezTo>
                    <a:pt x="96800" y="263364"/>
                    <a:pt x="73919" y="260887"/>
                    <a:pt x="54223" y="250036"/>
                  </a:cubicBezTo>
                  <a:cubicBezTo>
                    <a:pt x="29809" y="236709"/>
                    <a:pt x="12000" y="214654"/>
                    <a:pt x="4216" y="187881"/>
                  </a:cubicBezTo>
                  <a:cubicBezTo>
                    <a:pt x="-3568" y="161226"/>
                    <a:pt x="-502" y="133038"/>
                    <a:pt x="12826" y="108624"/>
                  </a:cubicBezTo>
                  <a:lnTo>
                    <a:pt x="13651" y="107091"/>
                  </a:lnTo>
                  <a:cubicBezTo>
                    <a:pt x="24502" y="87277"/>
                    <a:pt x="42311" y="72888"/>
                    <a:pt x="64012" y="66637"/>
                  </a:cubicBezTo>
                  <a:lnTo>
                    <a:pt x="291640" y="0"/>
                  </a:lnTo>
                  <a:lnTo>
                    <a:pt x="313105" y="73242"/>
                  </a:lnTo>
                  <a:lnTo>
                    <a:pt x="85478" y="139879"/>
                  </a:lnTo>
                  <a:cubicBezTo>
                    <a:pt x="83355" y="140469"/>
                    <a:pt x="81704" y="141884"/>
                    <a:pt x="80642" y="143771"/>
                  </a:cubicBezTo>
                  <a:lnTo>
                    <a:pt x="79816" y="145304"/>
                  </a:lnTo>
                  <a:cubicBezTo>
                    <a:pt x="76278" y="151791"/>
                    <a:pt x="75453" y="159339"/>
                    <a:pt x="77576" y="166534"/>
                  </a:cubicBezTo>
                  <a:cubicBezTo>
                    <a:pt x="79699" y="173728"/>
                    <a:pt x="84416" y="179625"/>
                    <a:pt x="90903" y="183163"/>
                  </a:cubicBezTo>
                  <a:cubicBezTo>
                    <a:pt x="92790" y="184225"/>
                    <a:pt x="95031" y="184461"/>
                    <a:pt x="97036" y="183871"/>
                  </a:cubicBezTo>
                  <a:lnTo>
                    <a:pt x="258616" y="136576"/>
                  </a:lnTo>
                  <a:cubicBezTo>
                    <a:pt x="286332" y="128438"/>
                    <a:pt x="315700" y="131623"/>
                    <a:pt x="341057" y="145540"/>
                  </a:cubicBezTo>
                  <a:cubicBezTo>
                    <a:pt x="366415" y="159457"/>
                    <a:pt x="384932" y="182338"/>
                    <a:pt x="393070" y="210172"/>
                  </a:cubicBezTo>
                  <a:lnTo>
                    <a:pt x="425975" y="322453"/>
                  </a:lnTo>
                  <a:lnTo>
                    <a:pt x="352616" y="343682"/>
                  </a:lnTo>
                  <a:close/>
                </a:path>
              </a:pathLst>
            </a:custGeom>
            <a:solidFill>
              <a:srgbClr val="9FE7F8"/>
            </a:solidFill>
            <a:ln w="11790"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B3C32CFE-5BB2-4BB5-90B4-1F25CDAF2D71}"/>
                </a:ext>
              </a:extLst>
            </p:cNvPr>
            <p:cNvSpPr/>
            <p:nvPr/>
          </p:nvSpPr>
          <p:spPr>
            <a:xfrm>
              <a:off x="15130780" y="6050601"/>
              <a:ext cx="448178" cy="247678"/>
            </a:xfrm>
            <a:custGeom>
              <a:avLst/>
              <a:gdLst>
                <a:gd name="connsiteX0" fmla="*/ 408038 w 448178"/>
                <a:gd name="connsiteY0" fmla="*/ 158827 h 247677"/>
                <a:gd name="connsiteX1" fmla="*/ 91010 w 448178"/>
                <a:gd name="connsiteY1" fmla="*/ 251647 h 247677"/>
                <a:gd name="connsiteX2" fmla="*/ 12933 w 448178"/>
                <a:gd name="connsiteY2" fmla="*/ 208952 h 247677"/>
                <a:gd name="connsiteX3" fmla="*/ 2554 w 448178"/>
                <a:gd name="connsiteY3" fmla="*/ 173452 h 247677"/>
                <a:gd name="connsiteX4" fmla="*/ 45249 w 448178"/>
                <a:gd name="connsiteY4" fmla="*/ 95374 h 247677"/>
                <a:gd name="connsiteX5" fmla="*/ 362394 w 448178"/>
                <a:gd name="connsiteY5" fmla="*/ 2554 h 247677"/>
                <a:gd name="connsiteX6" fmla="*/ 440472 w 448178"/>
                <a:gd name="connsiteY6" fmla="*/ 45249 h 247677"/>
                <a:gd name="connsiteX7" fmla="*/ 450851 w 448178"/>
                <a:gd name="connsiteY7" fmla="*/ 80750 h 247677"/>
                <a:gd name="connsiteX8" fmla="*/ 408038 w 448178"/>
                <a:gd name="connsiteY8" fmla="*/ 158827 h 247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178" h="247677">
                  <a:moveTo>
                    <a:pt x="408038" y="158827"/>
                  </a:moveTo>
                  <a:lnTo>
                    <a:pt x="91010" y="251647"/>
                  </a:lnTo>
                  <a:cubicBezTo>
                    <a:pt x="57751" y="261436"/>
                    <a:pt x="22604" y="242212"/>
                    <a:pt x="12933" y="208952"/>
                  </a:cubicBezTo>
                  <a:lnTo>
                    <a:pt x="2554" y="173452"/>
                  </a:lnTo>
                  <a:cubicBezTo>
                    <a:pt x="-7235" y="140192"/>
                    <a:pt x="11990" y="105046"/>
                    <a:pt x="45249" y="95374"/>
                  </a:cubicBezTo>
                  <a:lnTo>
                    <a:pt x="362394" y="2554"/>
                  </a:lnTo>
                  <a:cubicBezTo>
                    <a:pt x="395654" y="-7235"/>
                    <a:pt x="430800" y="11990"/>
                    <a:pt x="440472" y="45249"/>
                  </a:cubicBezTo>
                  <a:lnTo>
                    <a:pt x="450851" y="80750"/>
                  </a:lnTo>
                  <a:cubicBezTo>
                    <a:pt x="460522" y="113891"/>
                    <a:pt x="441297" y="149038"/>
                    <a:pt x="408038" y="158827"/>
                  </a:cubicBezTo>
                  <a:close/>
                </a:path>
              </a:pathLst>
            </a:custGeom>
            <a:solidFill>
              <a:srgbClr val="67DBEE"/>
            </a:solidFill>
            <a:ln w="11790"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D0A94318-4C9D-47AD-81CC-2C14D13A5193}"/>
                </a:ext>
              </a:extLst>
            </p:cNvPr>
            <p:cNvSpPr/>
            <p:nvPr/>
          </p:nvSpPr>
          <p:spPr>
            <a:xfrm>
              <a:off x="17756198" y="5663742"/>
              <a:ext cx="235883" cy="224089"/>
            </a:xfrm>
            <a:custGeom>
              <a:avLst/>
              <a:gdLst>
                <a:gd name="connsiteX0" fmla="*/ 1575 w 235883"/>
                <a:gd name="connsiteY0" fmla="*/ 43136 h 224089"/>
                <a:gd name="connsiteX1" fmla="*/ 46157 w 235883"/>
                <a:gd name="connsiteY1" fmla="*/ 183487 h 224089"/>
                <a:gd name="connsiteX2" fmla="*/ 165160 w 235883"/>
                <a:gd name="connsiteY2" fmla="*/ 235853 h 224089"/>
                <a:gd name="connsiteX3" fmla="*/ 231561 w 235883"/>
                <a:gd name="connsiteY3" fmla="*/ 85477 h 224089"/>
                <a:gd name="connsiteX4" fmla="*/ 146879 w 235883"/>
                <a:gd name="connsiteY4" fmla="*/ 2446 h 224089"/>
                <a:gd name="connsiteX5" fmla="*/ 1575 w 235883"/>
                <a:gd name="connsiteY5" fmla="*/ 43136 h 22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883" h="224089">
                  <a:moveTo>
                    <a:pt x="1575" y="43136"/>
                  </a:moveTo>
                  <a:cubicBezTo>
                    <a:pt x="1575" y="43136"/>
                    <a:pt x="45921" y="154473"/>
                    <a:pt x="46157" y="183487"/>
                  </a:cubicBezTo>
                  <a:cubicBezTo>
                    <a:pt x="46393" y="212500"/>
                    <a:pt x="134377" y="235027"/>
                    <a:pt x="165160" y="235853"/>
                  </a:cubicBezTo>
                  <a:cubicBezTo>
                    <a:pt x="195943" y="236678"/>
                    <a:pt x="282276" y="180184"/>
                    <a:pt x="231561" y="85477"/>
                  </a:cubicBezTo>
                  <a:cubicBezTo>
                    <a:pt x="180846" y="-9230"/>
                    <a:pt x="189220" y="-2507"/>
                    <a:pt x="146879" y="2446"/>
                  </a:cubicBezTo>
                  <a:cubicBezTo>
                    <a:pt x="104538" y="7400"/>
                    <a:pt x="-15055" y="-620"/>
                    <a:pt x="1575" y="43136"/>
                  </a:cubicBezTo>
                  <a:close/>
                </a:path>
              </a:pathLst>
            </a:custGeom>
            <a:solidFill>
              <a:srgbClr val="FFB2BA"/>
            </a:solidFill>
            <a:ln w="11790"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E1CFE86F-65FF-440E-9A36-956DDBE8D26C}"/>
                </a:ext>
              </a:extLst>
            </p:cNvPr>
            <p:cNvSpPr/>
            <p:nvPr/>
          </p:nvSpPr>
          <p:spPr>
            <a:xfrm>
              <a:off x="17758990" y="5756103"/>
              <a:ext cx="47177" cy="82559"/>
            </a:xfrm>
            <a:custGeom>
              <a:avLst/>
              <a:gdLst>
                <a:gd name="connsiteX0" fmla="*/ 11520 w 47176"/>
                <a:gd name="connsiteY0" fmla="*/ 428 h 82559"/>
                <a:gd name="connsiteX1" fmla="*/ 1967 w 47176"/>
                <a:gd name="connsiteY1" fmla="*/ 23191 h 82559"/>
                <a:gd name="connsiteX2" fmla="*/ 5741 w 47176"/>
                <a:gd name="connsiteY2" fmla="*/ 67891 h 82559"/>
                <a:gd name="connsiteX3" fmla="*/ 42774 w 47176"/>
                <a:gd name="connsiteY3" fmla="*/ 84521 h 82559"/>
                <a:gd name="connsiteX4" fmla="*/ 11520 w 47176"/>
                <a:gd name="connsiteY4" fmla="*/ 428 h 82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76" h="82559">
                  <a:moveTo>
                    <a:pt x="11520" y="428"/>
                  </a:moveTo>
                  <a:cubicBezTo>
                    <a:pt x="11520" y="428"/>
                    <a:pt x="-5700" y="782"/>
                    <a:pt x="1967" y="23191"/>
                  </a:cubicBezTo>
                  <a:cubicBezTo>
                    <a:pt x="9633" y="45600"/>
                    <a:pt x="-1454" y="59163"/>
                    <a:pt x="5741" y="67891"/>
                  </a:cubicBezTo>
                  <a:cubicBezTo>
                    <a:pt x="12935" y="76737"/>
                    <a:pt x="20955" y="87351"/>
                    <a:pt x="42774" y="84521"/>
                  </a:cubicBezTo>
                  <a:cubicBezTo>
                    <a:pt x="64712" y="81808"/>
                    <a:pt x="41595" y="-6884"/>
                    <a:pt x="11520" y="428"/>
                  </a:cubicBezTo>
                  <a:close/>
                </a:path>
              </a:pathLst>
            </a:custGeom>
            <a:solidFill>
              <a:srgbClr val="FFB2BA"/>
            </a:solidFill>
            <a:ln w="11790"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1FA6E27C-2FBA-4937-8A7E-DADE276BB2F8}"/>
                </a:ext>
              </a:extLst>
            </p:cNvPr>
            <p:cNvSpPr/>
            <p:nvPr/>
          </p:nvSpPr>
          <p:spPr>
            <a:xfrm>
              <a:off x="17685034" y="5598080"/>
              <a:ext cx="82559" cy="106148"/>
            </a:xfrm>
            <a:custGeom>
              <a:avLst/>
              <a:gdLst>
                <a:gd name="connsiteX0" fmla="*/ 76159 w 82559"/>
                <a:gd name="connsiteY0" fmla="*/ 117644 h 106147"/>
                <a:gd name="connsiteX1" fmla="*/ 37002 w 82559"/>
                <a:gd name="connsiteY1" fmla="*/ 65632 h 106147"/>
                <a:gd name="connsiteX2" fmla="*/ 3625 w 82559"/>
                <a:gd name="connsiteY2" fmla="*/ 28716 h 106147"/>
                <a:gd name="connsiteX3" fmla="*/ 9522 w 82559"/>
                <a:gd name="connsiteY3" fmla="*/ 2297 h 106147"/>
                <a:gd name="connsiteX4" fmla="*/ 43961 w 82559"/>
                <a:gd name="connsiteY4" fmla="*/ 12204 h 106147"/>
                <a:gd name="connsiteX5" fmla="*/ 65190 w 82559"/>
                <a:gd name="connsiteY5" fmla="*/ 38623 h 106147"/>
                <a:gd name="connsiteX6" fmla="*/ 93143 w 82559"/>
                <a:gd name="connsiteY6" fmla="*/ 80021 h 106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59" h="106147">
                  <a:moveTo>
                    <a:pt x="76159" y="117644"/>
                  </a:moveTo>
                  <a:lnTo>
                    <a:pt x="37002" y="65632"/>
                  </a:lnTo>
                  <a:cubicBezTo>
                    <a:pt x="37002" y="65632"/>
                    <a:pt x="10583" y="36029"/>
                    <a:pt x="3625" y="28716"/>
                  </a:cubicBezTo>
                  <a:cubicBezTo>
                    <a:pt x="-3334" y="21404"/>
                    <a:pt x="323" y="5600"/>
                    <a:pt x="9522" y="2297"/>
                  </a:cubicBezTo>
                  <a:cubicBezTo>
                    <a:pt x="18721" y="-1005"/>
                    <a:pt x="32285" y="-2892"/>
                    <a:pt x="43961" y="12204"/>
                  </a:cubicBezTo>
                  <a:cubicBezTo>
                    <a:pt x="55637" y="27183"/>
                    <a:pt x="65190" y="38623"/>
                    <a:pt x="65190" y="38623"/>
                  </a:cubicBezTo>
                  <a:lnTo>
                    <a:pt x="93143" y="80021"/>
                  </a:lnTo>
                </a:path>
              </a:pathLst>
            </a:custGeom>
            <a:solidFill>
              <a:srgbClr val="FFB2BA"/>
            </a:solidFill>
            <a:ln w="11790"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930C2B46-ADBA-4760-A216-9BF9BB0063DE}"/>
                </a:ext>
              </a:extLst>
            </p:cNvPr>
            <p:cNvSpPr/>
            <p:nvPr/>
          </p:nvSpPr>
          <p:spPr>
            <a:xfrm>
              <a:off x="17814385" y="5622710"/>
              <a:ext cx="82559" cy="58971"/>
            </a:xfrm>
            <a:custGeom>
              <a:avLst/>
              <a:gdLst>
                <a:gd name="connsiteX0" fmla="*/ 5661 w 82559"/>
                <a:gd name="connsiteY0" fmla="*/ 21423 h 58970"/>
                <a:gd name="connsiteX1" fmla="*/ 42931 w 82559"/>
                <a:gd name="connsiteY1" fmla="*/ 1137 h 58970"/>
                <a:gd name="connsiteX2" fmla="*/ 85743 w 82559"/>
                <a:gd name="connsiteY2" fmla="*/ 57396 h 58970"/>
                <a:gd name="connsiteX3" fmla="*/ 38331 w 82559"/>
                <a:gd name="connsiteY3" fmla="*/ 62821 h 58970"/>
                <a:gd name="connsiteX4" fmla="*/ 31254 w 82559"/>
                <a:gd name="connsiteY4" fmla="*/ 47017 h 58970"/>
                <a:gd name="connsiteX5" fmla="*/ 22055 w 82559"/>
                <a:gd name="connsiteY5" fmla="*/ 59636 h 58970"/>
                <a:gd name="connsiteX6" fmla="*/ 0 w 82559"/>
                <a:gd name="connsiteY6" fmla="*/ 26967 h 58970"/>
                <a:gd name="connsiteX7" fmla="*/ 5661 w 82559"/>
                <a:gd name="connsiteY7" fmla="*/ 21423 h 5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59" h="58970">
                  <a:moveTo>
                    <a:pt x="5661" y="21423"/>
                  </a:moveTo>
                  <a:cubicBezTo>
                    <a:pt x="5661" y="21423"/>
                    <a:pt x="24768" y="-5821"/>
                    <a:pt x="42931" y="1137"/>
                  </a:cubicBezTo>
                  <a:cubicBezTo>
                    <a:pt x="61094" y="8096"/>
                    <a:pt x="85743" y="57396"/>
                    <a:pt x="85743" y="57396"/>
                  </a:cubicBezTo>
                  <a:lnTo>
                    <a:pt x="38331" y="62821"/>
                  </a:lnTo>
                  <a:lnTo>
                    <a:pt x="31254" y="47017"/>
                  </a:lnTo>
                  <a:lnTo>
                    <a:pt x="22055" y="59636"/>
                  </a:lnTo>
                  <a:lnTo>
                    <a:pt x="0" y="26967"/>
                  </a:lnTo>
                  <a:lnTo>
                    <a:pt x="5661" y="21423"/>
                  </a:lnTo>
                  <a:close/>
                </a:path>
              </a:pathLst>
            </a:custGeom>
            <a:solidFill>
              <a:srgbClr val="FFB2BA"/>
            </a:solidFill>
            <a:ln w="11790"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850D4A3C-9C26-4ABA-976F-732D8B105E60}"/>
                </a:ext>
              </a:extLst>
            </p:cNvPr>
            <p:cNvSpPr/>
            <p:nvPr/>
          </p:nvSpPr>
          <p:spPr>
            <a:xfrm>
              <a:off x="17870289" y="5628607"/>
              <a:ext cx="82559" cy="58971"/>
            </a:xfrm>
            <a:custGeom>
              <a:avLst/>
              <a:gdLst>
                <a:gd name="connsiteX0" fmla="*/ 5661 w 82559"/>
                <a:gd name="connsiteY0" fmla="*/ 21423 h 58970"/>
                <a:gd name="connsiteX1" fmla="*/ 42931 w 82559"/>
                <a:gd name="connsiteY1" fmla="*/ 1137 h 58970"/>
                <a:gd name="connsiteX2" fmla="*/ 85744 w 82559"/>
                <a:gd name="connsiteY2" fmla="*/ 57396 h 58970"/>
                <a:gd name="connsiteX3" fmla="*/ 38331 w 82559"/>
                <a:gd name="connsiteY3" fmla="*/ 62821 h 58970"/>
                <a:gd name="connsiteX4" fmla="*/ 31255 w 82559"/>
                <a:gd name="connsiteY4" fmla="*/ 47017 h 58970"/>
                <a:gd name="connsiteX5" fmla="*/ 22055 w 82559"/>
                <a:gd name="connsiteY5" fmla="*/ 59636 h 58970"/>
                <a:gd name="connsiteX6" fmla="*/ 0 w 82559"/>
                <a:gd name="connsiteY6" fmla="*/ 26967 h 58970"/>
                <a:gd name="connsiteX7" fmla="*/ 5661 w 82559"/>
                <a:gd name="connsiteY7" fmla="*/ 21423 h 5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59" h="58970">
                  <a:moveTo>
                    <a:pt x="5661" y="21423"/>
                  </a:moveTo>
                  <a:cubicBezTo>
                    <a:pt x="5661" y="21423"/>
                    <a:pt x="24768" y="-5821"/>
                    <a:pt x="42931" y="1137"/>
                  </a:cubicBezTo>
                  <a:cubicBezTo>
                    <a:pt x="61094" y="8096"/>
                    <a:pt x="85744" y="57396"/>
                    <a:pt x="85744" y="57396"/>
                  </a:cubicBezTo>
                  <a:lnTo>
                    <a:pt x="38331" y="62821"/>
                  </a:lnTo>
                  <a:lnTo>
                    <a:pt x="31255" y="47017"/>
                  </a:lnTo>
                  <a:lnTo>
                    <a:pt x="22055" y="59636"/>
                  </a:lnTo>
                  <a:lnTo>
                    <a:pt x="0" y="26967"/>
                  </a:lnTo>
                  <a:lnTo>
                    <a:pt x="5661" y="21423"/>
                  </a:lnTo>
                  <a:close/>
                </a:path>
              </a:pathLst>
            </a:custGeom>
            <a:solidFill>
              <a:srgbClr val="FFB2BA"/>
            </a:solidFill>
            <a:ln w="11790"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A40AAC83-A049-447F-8914-161835EFF96A}"/>
                </a:ext>
              </a:extLst>
            </p:cNvPr>
            <p:cNvSpPr/>
            <p:nvPr/>
          </p:nvSpPr>
          <p:spPr>
            <a:xfrm>
              <a:off x="17751875" y="5612095"/>
              <a:ext cx="82559" cy="58971"/>
            </a:xfrm>
            <a:custGeom>
              <a:avLst/>
              <a:gdLst>
                <a:gd name="connsiteX0" fmla="*/ 5661 w 82559"/>
                <a:gd name="connsiteY0" fmla="*/ 21423 h 58970"/>
                <a:gd name="connsiteX1" fmla="*/ 42931 w 82559"/>
                <a:gd name="connsiteY1" fmla="*/ 1137 h 58970"/>
                <a:gd name="connsiteX2" fmla="*/ 85744 w 82559"/>
                <a:gd name="connsiteY2" fmla="*/ 57396 h 58970"/>
                <a:gd name="connsiteX3" fmla="*/ 38331 w 82559"/>
                <a:gd name="connsiteY3" fmla="*/ 62821 h 58970"/>
                <a:gd name="connsiteX4" fmla="*/ 31254 w 82559"/>
                <a:gd name="connsiteY4" fmla="*/ 47017 h 58970"/>
                <a:gd name="connsiteX5" fmla="*/ 22055 w 82559"/>
                <a:gd name="connsiteY5" fmla="*/ 59636 h 58970"/>
                <a:gd name="connsiteX6" fmla="*/ 0 w 82559"/>
                <a:gd name="connsiteY6" fmla="*/ 26967 h 58970"/>
                <a:gd name="connsiteX7" fmla="*/ 5661 w 82559"/>
                <a:gd name="connsiteY7" fmla="*/ 21423 h 5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59" h="58970">
                  <a:moveTo>
                    <a:pt x="5661" y="21423"/>
                  </a:moveTo>
                  <a:cubicBezTo>
                    <a:pt x="5661" y="21423"/>
                    <a:pt x="24768" y="-5821"/>
                    <a:pt x="42931" y="1137"/>
                  </a:cubicBezTo>
                  <a:cubicBezTo>
                    <a:pt x="61094" y="8096"/>
                    <a:pt x="85744" y="57396"/>
                    <a:pt x="85744" y="57396"/>
                  </a:cubicBezTo>
                  <a:lnTo>
                    <a:pt x="38331" y="62821"/>
                  </a:lnTo>
                  <a:lnTo>
                    <a:pt x="31254" y="47017"/>
                  </a:lnTo>
                  <a:lnTo>
                    <a:pt x="22055" y="59636"/>
                  </a:lnTo>
                  <a:lnTo>
                    <a:pt x="0" y="26967"/>
                  </a:lnTo>
                  <a:lnTo>
                    <a:pt x="5661" y="21423"/>
                  </a:lnTo>
                  <a:close/>
                </a:path>
              </a:pathLst>
            </a:custGeom>
            <a:solidFill>
              <a:srgbClr val="FFB2BA"/>
            </a:solidFill>
            <a:ln w="11790"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A5CDAC0D-F07E-456A-A117-3144655620F6}"/>
                </a:ext>
              </a:extLst>
            </p:cNvPr>
            <p:cNvSpPr/>
            <p:nvPr/>
          </p:nvSpPr>
          <p:spPr>
            <a:xfrm>
              <a:off x="17894066" y="5834954"/>
              <a:ext cx="153324" cy="117942"/>
            </a:xfrm>
            <a:custGeom>
              <a:avLst/>
              <a:gdLst>
                <a:gd name="connsiteX0" fmla="*/ 47 w 153324"/>
                <a:gd name="connsiteY0" fmla="*/ 60631 h 117941"/>
                <a:gd name="connsiteX1" fmla="*/ 60080 w 153324"/>
                <a:gd name="connsiteY1" fmla="*/ 126678 h 117941"/>
                <a:gd name="connsiteX2" fmla="*/ 158679 w 153324"/>
                <a:gd name="connsiteY2" fmla="*/ 96839 h 117941"/>
                <a:gd name="connsiteX3" fmla="*/ 102421 w 153324"/>
                <a:gd name="connsiteY3" fmla="*/ 2132 h 117941"/>
                <a:gd name="connsiteX4" fmla="*/ 47 w 153324"/>
                <a:gd name="connsiteY4" fmla="*/ 60631 h 117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24" h="117941">
                  <a:moveTo>
                    <a:pt x="47" y="60631"/>
                  </a:moveTo>
                  <a:lnTo>
                    <a:pt x="60080" y="126678"/>
                  </a:lnTo>
                  <a:lnTo>
                    <a:pt x="158679" y="96839"/>
                  </a:lnTo>
                  <a:lnTo>
                    <a:pt x="102421" y="2132"/>
                  </a:lnTo>
                  <a:cubicBezTo>
                    <a:pt x="102303" y="2250"/>
                    <a:pt x="-2547" y="-17447"/>
                    <a:pt x="47" y="60631"/>
                  </a:cubicBezTo>
                  <a:close/>
                </a:path>
              </a:pathLst>
            </a:custGeom>
            <a:solidFill>
              <a:srgbClr val="FFB2BA"/>
            </a:solidFill>
            <a:ln w="11790"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CB23CD5D-4C27-40E4-AC4A-997E818AA29E}"/>
                </a:ext>
              </a:extLst>
            </p:cNvPr>
            <p:cNvSpPr/>
            <p:nvPr/>
          </p:nvSpPr>
          <p:spPr>
            <a:xfrm>
              <a:off x="15486483" y="6568678"/>
              <a:ext cx="141530" cy="117942"/>
            </a:xfrm>
            <a:custGeom>
              <a:avLst/>
              <a:gdLst>
                <a:gd name="connsiteX0" fmla="*/ 1856 w 141530"/>
                <a:gd name="connsiteY0" fmla="*/ 76426 h 117941"/>
                <a:gd name="connsiteX1" fmla="*/ 56581 w 141530"/>
                <a:gd name="connsiteY1" fmla="*/ 118178 h 117941"/>
                <a:gd name="connsiteX2" fmla="*/ 147867 w 141530"/>
                <a:gd name="connsiteY2" fmla="*/ 70529 h 117941"/>
                <a:gd name="connsiteX3" fmla="*/ 91491 w 141530"/>
                <a:gd name="connsiteY3" fmla="*/ 0 h 117941"/>
                <a:gd name="connsiteX4" fmla="*/ 1856 w 141530"/>
                <a:gd name="connsiteY4" fmla="*/ 76426 h 117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530" h="117941">
                  <a:moveTo>
                    <a:pt x="1856" y="76426"/>
                  </a:moveTo>
                  <a:lnTo>
                    <a:pt x="56581" y="118178"/>
                  </a:lnTo>
                  <a:lnTo>
                    <a:pt x="147867" y="70529"/>
                  </a:lnTo>
                  <a:lnTo>
                    <a:pt x="91491" y="0"/>
                  </a:lnTo>
                  <a:cubicBezTo>
                    <a:pt x="91491" y="0"/>
                    <a:pt x="-15246" y="118"/>
                    <a:pt x="1856" y="76426"/>
                  </a:cubicBezTo>
                  <a:close/>
                </a:path>
              </a:pathLst>
            </a:custGeom>
            <a:solidFill>
              <a:srgbClr val="FFB2BA"/>
            </a:solidFill>
            <a:ln w="11790"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3D31E035-9BBA-4932-AF6D-11F9DF6950CB}"/>
                </a:ext>
              </a:extLst>
            </p:cNvPr>
            <p:cNvSpPr/>
            <p:nvPr/>
          </p:nvSpPr>
          <p:spPr>
            <a:xfrm>
              <a:off x="17373401" y="11354398"/>
              <a:ext cx="94353" cy="141530"/>
            </a:xfrm>
            <a:custGeom>
              <a:avLst/>
              <a:gdLst>
                <a:gd name="connsiteX0" fmla="*/ 0 w 94353"/>
                <a:gd name="connsiteY0" fmla="*/ 11440 h 141530"/>
                <a:gd name="connsiteX1" fmla="*/ 0 w 94353"/>
                <a:gd name="connsiteY1" fmla="*/ 144597 h 141530"/>
                <a:gd name="connsiteX2" fmla="*/ 100250 w 94353"/>
                <a:gd name="connsiteY2" fmla="*/ 128203 h 141530"/>
                <a:gd name="connsiteX3" fmla="*/ 87513 w 94353"/>
                <a:gd name="connsiteY3" fmla="*/ 0 h 141530"/>
              </a:gdLst>
              <a:ahLst/>
              <a:cxnLst>
                <a:cxn ang="0">
                  <a:pos x="connsiteX0" y="connsiteY0"/>
                </a:cxn>
                <a:cxn ang="0">
                  <a:pos x="connsiteX1" y="connsiteY1"/>
                </a:cxn>
                <a:cxn ang="0">
                  <a:pos x="connsiteX2" y="connsiteY2"/>
                </a:cxn>
                <a:cxn ang="0">
                  <a:pos x="connsiteX3" y="connsiteY3"/>
                </a:cxn>
              </a:cxnLst>
              <a:rect l="l" t="t" r="r" b="b"/>
              <a:pathLst>
                <a:path w="94353" h="141530">
                  <a:moveTo>
                    <a:pt x="0" y="11440"/>
                  </a:moveTo>
                  <a:lnTo>
                    <a:pt x="0" y="144597"/>
                  </a:lnTo>
                  <a:lnTo>
                    <a:pt x="100250" y="128203"/>
                  </a:lnTo>
                  <a:lnTo>
                    <a:pt x="87513" y="0"/>
                  </a:lnTo>
                </a:path>
              </a:pathLst>
            </a:custGeom>
            <a:solidFill>
              <a:srgbClr val="FFB2BA"/>
            </a:solidFill>
            <a:ln w="11790"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6D48D364-DC93-422B-826B-37E9504B1FEC}"/>
                </a:ext>
              </a:extLst>
            </p:cNvPr>
            <p:cNvSpPr/>
            <p:nvPr/>
          </p:nvSpPr>
          <p:spPr>
            <a:xfrm>
              <a:off x="18664390" y="11302031"/>
              <a:ext cx="94353" cy="141530"/>
            </a:xfrm>
            <a:custGeom>
              <a:avLst/>
              <a:gdLst>
                <a:gd name="connsiteX0" fmla="*/ 0 w 94353"/>
                <a:gd name="connsiteY0" fmla="*/ 14153 h 141530"/>
                <a:gd name="connsiteX1" fmla="*/ 4128 w 94353"/>
                <a:gd name="connsiteY1" fmla="*/ 147309 h 141530"/>
                <a:gd name="connsiteX2" fmla="*/ 103789 w 94353"/>
                <a:gd name="connsiteY2" fmla="*/ 127731 h 141530"/>
                <a:gd name="connsiteX3" fmla="*/ 87159 w 94353"/>
                <a:gd name="connsiteY3" fmla="*/ 0 h 141530"/>
              </a:gdLst>
              <a:ahLst/>
              <a:cxnLst>
                <a:cxn ang="0">
                  <a:pos x="connsiteX0" y="connsiteY0"/>
                </a:cxn>
                <a:cxn ang="0">
                  <a:pos x="connsiteX1" y="connsiteY1"/>
                </a:cxn>
                <a:cxn ang="0">
                  <a:pos x="connsiteX2" y="connsiteY2"/>
                </a:cxn>
                <a:cxn ang="0">
                  <a:pos x="connsiteX3" y="connsiteY3"/>
                </a:cxn>
              </a:cxnLst>
              <a:rect l="l" t="t" r="r" b="b"/>
              <a:pathLst>
                <a:path w="94353" h="141530">
                  <a:moveTo>
                    <a:pt x="0" y="14153"/>
                  </a:moveTo>
                  <a:lnTo>
                    <a:pt x="4128" y="147309"/>
                  </a:lnTo>
                  <a:lnTo>
                    <a:pt x="103789" y="127731"/>
                  </a:lnTo>
                  <a:lnTo>
                    <a:pt x="87159" y="0"/>
                  </a:lnTo>
                </a:path>
              </a:pathLst>
            </a:custGeom>
            <a:solidFill>
              <a:srgbClr val="FFB2BA"/>
            </a:solidFill>
            <a:ln w="11790"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55D57B3A-8F73-4036-AAD0-C99C5A2C6B4C}"/>
                </a:ext>
              </a:extLst>
            </p:cNvPr>
            <p:cNvSpPr/>
            <p:nvPr/>
          </p:nvSpPr>
          <p:spPr>
            <a:xfrm>
              <a:off x="17049528" y="6123079"/>
              <a:ext cx="530738" cy="589708"/>
            </a:xfrm>
            <a:custGeom>
              <a:avLst/>
              <a:gdLst>
                <a:gd name="connsiteX0" fmla="*/ 440281 w 530737"/>
                <a:gd name="connsiteY0" fmla="*/ 462583 h 589708"/>
                <a:gd name="connsiteX1" fmla="*/ 149909 w 530737"/>
                <a:gd name="connsiteY1" fmla="*/ 554106 h 589708"/>
                <a:gd name="connsiteX2" fmla="*/ 108393 w 530737"/>
                <a:gd name="connsiteY2" fmla="*/ 584889 h 589708"/>
                <a:gd name="connsiteX3" fmla="*/ 72539 w 530737"/>
                <a:gd name="connsiteY3" fmla="*/ 587955 h 589708"/>
                <a:gd name="connsiteX4" fmla="*/ 33854 w 530737"/>
                <a:gd name="connsiteY4" fmla="*/ 555757 h 589708"/>
                <a:gd name="connsiteX5" fmla="*/ 1184 w 530737"/>
                <a:gd name="connsiteY5" fmla="*/ 464234 h 589708"/>
                <a:gd name="connsiteX6" fmla="*/ 830 w 530737"/>
                <a:gd name="connsiteY6" fmla="*/ 460342 h 589708"/>
                <a:gd name="connsiteX7" fmla="*/ 240 w 530737"/>
                <a:gd name="connsiteY7" fmla="*/ 446189 h 589708"/>
                <a:gd name="connsiteX8" fmla="*/ 476 w 530737"/>
                <a:gd name="connsiteY8" fmla="*/ 444538 h 589708"/>
                <a:gd name="connsiteX9" fmla="*/ 3543 w 530737"/>
                <a:gd name="connsiteY9" fmla="*/ 433098 h 589708"/>
                <a:gd name="connsiteX10" fmla="*/ 3661 w 530737"/>
                <a:gd name="connsiteY10" fmla="*/ 432980 h 589708"/>
                <a:gd name="connsiteX11" fmla="*/ 5194 w 530737"/>
                <a:gd name="connsiteY11" fmla="*/ 427201 h 589708"/>
                <a:gd name="connsiteX12" fmla="*/ 21588 w 530737"/>
                <a:gd name="connsiteY12" fmla="*/ 294870 h 589708"/>
                <a:gd name="connsiteX13" fmla="*/ 33146 w 530737"/>
                <a:gd name="connsiteY13" fmla="*/ 147797 h 589708"/>
                <a:gd name="connsiteX14" fmla="*/ 194137 w 530737"/>
                <a:gd name="connsiteY14" fmla="*/ 2611 h 589708"/>
                <a:gd name="connsiteX15" fmla="*/ 486632 w 530737"/>
                <a:gd name="connsiteY15" fmla="*/ 86703 h 589708"/>
                <a:gd name="connsiteX16" fmla="*/ 440281 w 530737"/>
                <a:gd name="connsiteY16" fmla="*/ 462583 h 58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30737" h="589708">
                  <a:moveTo>
                    <a:pt x="440281" y="462583"/>
                  </a:moveTo>
                  <a:cubicBezTo>
                    <a:pt x="440281" y="462583"/>
                    <a:pt x="262543" y="437344"/>
                    <a:pt x="149909" y="554106"/>
                  </a:cubicBezTo>
                  <a:cubicBezTo>
                    <a:pt x="134812" y="569792"/>
                    <a:pt x="121013" y="579581"/>
                    <a:pt x="108393" y="584889"/>
                  </a:cubicBezTo>
                  <a:cubicBezTo>
                    <a:pt x="95184" y="590432"/>
                    <a:pt x="83271" y="591022"/>
                    <a:pt x="72539" y="587955"/>
                  </a:cubicBezTo>
                  <a:cubicBezTo>
                    <a:pt x="57088" y="583473"/>
                    <a:pt x="44115" y="571207"/>
                    <a:pt x="33854" y="555757"/>
                  </a:cubicBezTo>
                  <a:cubicBezTo>
                    <a:pt x="15101" y="527569"/>
                    <a:pt x="4604" y="488177"/>
                    <a:pt x="1184" y="464234"/>
                  </a:cubicBezTo>
                  <a:cubicBezTo>
                    <a:pt x="1066" y="462819"/>
                    <a:pt x="948" y="461640"/>
                    <a:pt x="830" y="460342"/>
                  </a:cubicBezTo>
                  <a:cubicBezTo>
                    <a:pt x="5" y="454091"/>
                    <a:pt x="-231" y="449256"/>
                    <a:pt x="240" y="446189"/>
                  </a:cubicBezTo>
                  <a:cubicBezTo>
                    <a:pt x="358" y="445600"/>
                    <a:pt x="358" y="445010"/>
                    <a:pt x="476" y="444538"/>
                  </a:cubicBezTo>
                  <a:cubicBezTo>
                    <a:pt x="1184" y="441472"/>
                    <a:pt x="2363" y="437697"/>
                    <a:pt x="3543" y="433098"/>
                  </a:cubicBezTo>
                  <a:cubicBezTo>
                    <a:pt x="3543" y="433098"/>
                    <a:pt x="3661" y="433098"/>
                    <a:pt x="3661" y="432980"/>
                  </a:cubicBezTo>
                  <a:cubicBezTo>
                    <a:pt x="4133" y="431093"/>
                    <a:pt x="4604" y="429206"/>
                    <a:pt x="5194" y="427201"/>
                  </a:cubicBezTo>
                  <a:cubicBezTo>
                    <a:pt x="12860" y="398305"/>
                    <a:pt x="24890" y="347708"/>
                    <a:pt x="21588" y="294870"/>
                  </a:cubicBezTo>
                  <a:cubicBezTo>
                    <a:pt x="17460" y="228823"/>
                    <a:pt x="33146" y="147797"/>
                    <a:pt x="33146" y="147797"/>
                  </a:cubicBezTo>
                  <a:cubicBezTo>
                    <a:pt x="33146" y="147797"/>
                    <a:pt x="69001" y="8861"/>
                    <a:pt x="194137" y="2611"/>
                  </a:cubicBezTo>
                  <a:cubicBezTo>
                    <a:pt x="319391" y="-3758"/>
                    <a:pt x="424595" y="-5763"/>
                    <a:pt x="486632" y="86703"/>
                  </a:cubicBezTo>
                  <a:cubicBezTo>
                    <a:pt x="548669" y="179523"/>
                    <a:pt x="569781" y="401607"/>
                    <a:pt x="440281" y="462583"/>
                  </a:cubicBezTo>
                  <a:close/>
                </a:path>
              </a:pathLst>
            </a:custGeom>
            <a:solidFill>
              <a:srgbClr val="FFB2BA"/>
            </a:solidFill>
            <a:ln w="11790"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BCC80581-A9E0-434B-9F05-F799138A837D}"/>
                </a:ext>
              </a:extLst>
            </p:cNvPr>
            <p:cNvSpPr/>
            <p:nvPr/>
          </p:nvSpPr>
          <p:spPr>
            <a:xfrm>
              <a:off x="17199437" y="6578788"/>
              <a:ext cx="353825" cy="271266"/>
            </a:xfrm>
            <a:custGeom>
              <a:avLst/>
              <a:gdLst>
                <a:gd name="connsiteX0" fmla="*/ 0 w 353825"/>
                <a:gd name="connsiteY0" fmla="*/ 98396 h 271265"/>
                <a:gd name="connsiteX1" fmla="*/ 23588 w 353825"/>
                <a:gd name="connsiteY1" fmla="*/ 249833 h 271265"/>
                <a:gd name="connsiteX2" fmla="*/ 363496 w 353825"/>
                <a:gd name="connsiteY2" fmla="*/ 243465 h 271265"/>
                <a:gd name="connsiteX3" fmla="*/ 282942 w 353825"/>
                <a:gd name="connsiteY3" fmla="*/ 5930 h 271265"/>
                <a:gd name="connsiteX4" fmla="*/ 0 w 353825"/>
                <a:gd name="connsiteY4" fmla="*/ 98396 h 271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825" h="271265">
                  <a:moveTo>
                    <a:pt x="0" y="98396"/>
                  </a:moveTo>
                  <a:cubicBezTo>
                    <a:pt x="0" y="98396"/>
                    <a:pt x="44936" y="198647"/>
                    <a:pt x="23588" y="249833"/>
                  </a:cubicBezTo>
                  <a:cubicBezTo>
                    <a:pt x="23588" y="249833"/>
                    <a:pt x="234232" y="314701"/>
                    <a:pt x="363496" y="243465"/>
                  </a:cubicBezTo>
                  <a:cubicBezTo>
                    <a:pt x="363496" y="243465"/>
                    <a:pt x="281881" y="128236"/>
                    <a:pt x="282942" y="5930"/>
                  </a:cubicBezTo>
                  <a:cubicBezTo>
                    <a:pt x="283060" y="6048"/>
                    <a:pt x="127731" y="-35232"/>
                    <a:pt x="0" y="98396"/>
                  </a:cubicBezTo>
                  <a:close/>
                </a:path>
              </a:pathLst>
            </a:custGeom>
            <a:solidFill>
              <a:srgbClr val="FFB2BA"/>
            </a:solidFill>
            <a:ln w="11790"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D8FD6450-DED7-472D-BAC5-1FFEE0D05DFE}"/>
                </a:ext>
              </a:extLst>
            </p:cNvPr>
            <p:cNvSpPr/>
            <p:nvPr/>
          </p:nvSpPr>
          <p:spPr>
            <a:xfrm>
              <a:off x="16967327" y="8251824"/>
              <a:ext cx="1804508" cy="3113660"/>
            </a:xfrm>
            <a:custGeom>
              <a:avLst/>
              <a:gdLst>
                <a:gd name="connsiteX0" fmla="*/ 1815712 w 1804507"/>
                <a:gd name="connsiteY0" fmla="*/ 3064007 h 3113660"/>
                <a:gd name="connsiteX1" fmla="*/ 1650830 w 1804507"/>
                <a:gd name="connsiteY1" fmla="*/ 3083939 h 3113660"/>
                <a:gd name="connsiteX2" fmla="*/ 1173520 w 1804507"/>
                <a:gd name="connsiteY2" fmla="*/ 1788468 h 3113660"/>
                <a:gd name="connsiteX3" fmla="*/ 892701 w 1804507"/>
                <a:gd name="connsiteY3" fmla="*/ 1005807 h 3113660"/>
                <a:gd name="connsiteX4" fmla="*/ 716260 w 1804507"/>
                <a:gd name="connsiteY4" fmla="*/ 1010642 h 3113660"/>
                <a:gd name="connsiteX5" fmla="*/ 381895 w 1804507"/>
                <a:gd name="connsiteY5" fmla="*/ 1837531 h 3113660"/>
                <a:gd name="connsiteX6" fmla="*/ 359250 w 1804507"/>
                <a:gd name="connsiteY6" fmla="*/ 1968683 h 3113660"/>
                <a:gd name="connsiteX7" fmla="*/ 414919 w 1804507"/>
                <a:gd name="connsiteY7" fmla="*/ 2169655 h 3113660"/>
                <a:gd name="connsiteX8" fmla="*/ 533096 w 1804507"/>
                <a:gd name="connsiteY8" fmla="*/ 3123332 h 3113660"/>
                <a:gd name="connsiteX9" fmla="*/ 361845 w 1804507"/>
                <a:gd name="connsiteY9" fmla="*/ 3123332 h 3113660"/>
                <a:gd name="connsiteX10" fmla="*/ 0 w 1804507"/>
                <a:gd name="connsiteY10" fmla="*/ 1856520 h 3113660"/>
                <a:gd name="connsiteX11" fmla="*/ 58381 w 1804507"/>
                <a:gd name="connsiteY11" fmla="*/ 1100986 h 3113660"/>
                <a:gd name="connsiteX12" fmla="*/ 204393 w 1804507"/>
                <a:gd name="connsiteY12" fmla="*/ 397581 h 3113660"/>
                <a:gd name="connsiteX13" fmla="*/ 211941 w 1804507"/>
                <a:gd name="connsiteY13" fmla="*/ 383310 h 3113660"/>
                <a:gd name="connsiteX14" fmla="*/ 219372 w 1804507"/>
                <a:gd name="connsiteY14" fmla="*/ 335072 h 3113660"/>
                <a:gd name="connsiteX15" fmla="*/ 204393 w 1804507"/>
                <a:gd name="connsiteY15" fmla="*/ 162995 h 3113660"/>
                <a:gd name="connsiteX16" fmla="*/ 1155710 w 1804507"/>
                <a:gd name="connsiteY16" fmla="*/ 0 h 3113660"/>
                <a:gd name="connsiteX17" fmla="*/ 1186022 w 1804507"/>
                <a:gd name="connsiteY17" fmla="*/ 70293 h 3113660"/>
                <a:gd name="connsiteX18" fmla="*/ 1211615 w 1804507"/>
                <a:gd name="connsiteY18" fmla="*/ 100840 h 3113660"/>
                <a:gd name="connsiteX19" fmla="*/ 1359278 w 1804507"/>
                <a:gd name="connsiteY19" fmla="*/ 419401 h 3113660"/>
                <a:gd name="connsiteX20" fmla="*/ 1542795 w 1804507"/>
                <a:gd name="connsiteY20" fmla="*/ 1663450 h 3113660"/>
                <a:gd name="connsiteX21" fmla="*/ 1667106 w 1804507"/>
                <a:gd name="connsiteY21" fmla="*/ 2141231 h 3113660"/>
                <a:gd name="connsiteX22" fmla="*/ 1815712 w 1804507"/>
                <a:gd name="connsiteY22" fmla="*/ 3064007 h 311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04507" h="3113660">
                  <a:moveTo>
                    <a:pt x="1815712" y="3064007"/>
                  </a:moveTo>
                  <a:lnTo>
                    <a:pt x="1650830" y="3083939"/>
                  </a:lnTo>
                  <a:cubicBezTo>
                    <a:pt x="1625708" y="2986991"/>
                    <a:pt x="1256079" y="1975051"/>
                    <a:pt x="1173520" y="1788468"/>
                  </a:cubicBezTo>
                  <a:cubicBezTo>
                    <a:pt x="1122097" y="1672177"/>
                    <a:pt x="987054" y="1282852"/>
                    <a:pt x="892701" y="1005807"/>
                  </a:cubicBezTo>
                  <a:cubicBezTo>
                    <a:pt x="863333" y="919945"/>
                    <a:pt x="747161" y="925370"/>
                    <a:pt x="716260" y="1010642"/>
                  </a:cubicBezTo>
                  <a:cubicBezTo>
                    <a:pt x="618486" y="1281083"/>
                    <a:pt x="500309" y="1582778"/>
                    <a:pt x="381895" y="1837531"/>
                  </a:cubicBezTo>
                  <a:cubicBezTo>
                    <a:pt x="363024" y="1878103"/>
                    <a:pt x="345569" y="1926106"/>
                    <a:pt x="359250" y="1968683"/>
                  </a:cubicBezTo>
                  <a:cubicBezTo>
                    <a:pt x="371281" y="2006070"/>
                    <a:pt x="389090" y="2067754"/>
                    <a:pt x="414919" y="2169655"/>
                  </a:cubicBezTo>
                  <a:cubicBezTo>
                    <a:pt x="479433" y="2424409"/>
                    <a:pt x="533096" y="3123332"/>
                    <a:pt x="533096" y="3123332"/>
                  </a:cubicBezTo>
                  <a:lnTo>
                    <a:pt x="361845" y="3123332"/>
                  </a:lnTo>
                  <a:cubicBezTo>
                    <a:pt x="333067" y="3001262"/>
                    <a:pt x="0" y="1856520"/>
                    <a:pt x="0" y="1856520"/>
                  </a:cubicBezTo>
                  <a:cubicBezTo>
                    <a:pt x="0" y="1856520"/>
                    <a:pt x="29603" y="1420372"/>
                    <a:pt x="58381" y="1100986"/>
                  </a:cubicBezTo>
                  <a:cubicBezTo>
                    <a:pt x="81734" y="841514"/>
                    <a:pt x="155329" y="471767"/>
                    <a:pt x="204393" y="397581"/>
                  </a:cubicBezTo>
                  <a:cubicBezTo>
                    <a:pt x="207341" y="392982"/>
                    <a:pt x="209936" y="388264"/>
                    <a:pt x="211941" y="383310"/>
                  </a:cubicBezTo>
                  <a:cubicBezTo>
                    <a:pt x="218428" y="368332"/>
                    <a:pt x="220787" y="351584"/>
                    <a:pt x="219372" y="335072"/>
                  </a:cubicBezTo>
                  <a:lnTo>
                    <a:pt x="204393" y="162995"/>
                  </a:lnTo>
                  <a:lnTo>
                    <a:pt x="1155710" y="0"/>
                  </a:lnTo>
                  <a:lnTo>
                    <a:pt x="1186022" y="70293"/>
                  </a:lnTo>
                  <a:cubicBezTo>
                    <a:pt x="1191447" y="82795"/>
                    <a:pt x="1200292" y="93410"/>
                    <a:pt x="1211615" y="100840"/>
                  </a:cubicBezTo>
                  <a:cubicBezTo>
                    <a:pt x="1298538" y="157688"/>
                    <a:pt x="1328967" y="328468"/>
                    <a:pt x="1359278" y="419401"/>
                  </a:cubicBezTo>
                  <a:cubicBezTo>
                    <a:pt x="1391594" y="516349"/>
                    <a:pt x="1510479" y="1514489"/>
                    <a:pt x="1542795" y="1663450"/>
                  </a:cubicBezTo>
                  <a:cubicBezTo>
                    <a:pt x="1575111" y="1812528"/>
                    <a:pt x="1636559" y="1928465"/>
                    <a:pt x="1667106" y="2141231"/>
                  </a:cubicBezTo>
                  <a:cubicBezTo>
                    <a:pt x="1700955" y="2377468"/>
                    <a:pt x="1815712" y="3064007"/>
                    <a:pt x="1815712" y="3064007"/>
                  </a:cubicBezTo>
                  <a:close/>
                </a:path>
              </a:pathLst>
            </a:custGeom>
            <a:solidFill>
              <a:srgbClr val="100C87"/>
            </a:solidFill>
            <a:ln w="11790"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27E1D401-95C9-4F68-882A-6AE87DC61D9E}"/>
                </a:ext>
              </a:extLst>
            </p:cNvPr>
            <p:cNvSpPr/>
            <p:nvPr/>
          </p:nvSpPr>
          <p:spPr>
            <a:xfrm>
              <a:off x="17106438" y="11456417"/>
              <a:ext cx="389208" cy="283060"/>
            </a:xfrm>
            <a:custGeom>
              <a:avLst/>
              <a:gdLst>
                <a:gd name="connsiteX0" fmla="*/ 239836 w 389207"/>
                <a:gd name="connsiteY0" fmla="*/ 5897 h 283060"/>
                <a:gd name="connsiteX1" fmla="*/ 198085 w 389207"/>
                <a:gd name="connsiteY1" fmla="*/ 80083 h 283060"/>
                <a:gd name="connsiteX2" fmla="*/ 114700 w 389207"/>
                <a:gd name="connsiteY2" fmla="*/ 158867 h 283060"/>
                <a:gd name="connsiteX3" fmla="*/ 23885 w 389207"/>
                <a:gd name="connsiteY3" fmla="*/ 216777 h 283060"/>
                <a:gd name="connsiteX4" fmla="*/ 35915 w 389207"/>
                <a:gd name="connsiteY4" fmla="*/ 267727 h 283060"/>
                <a:gd name="connsiteX5" fmla="*/ 301284 w 389207"/>
                <a:gd name="connsiteY5" fmla="*/ 280465 h 283060"/>
                <a:gd name="connsiteX6" fmla="*/ 391627 w 389207"/>
                <a:gd name="connsiteY6" fmla="*/ 161108 h 283060"/>
                <a:gd name="connsiteX7" fmla="*/ 377710 w 389207"/>
                <a:gd name="connsiteY7" fmla="*/ 0 h 283060"/>
                <a:gd name="connsiteX8" fmla="*/ 239836 w 389207"/>
                <a:gd name="connsiteY8" fmla="*/ 5897 h 283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207" h="283060">
                  <a:moveTo>
                    <a:pt x="239836" y="5897"/>
                  </a:moveTo>
                  <a:cubicBezTo>
                    <a:pt x="239836" y="5897"/>
                    <a:pt x="230519" y="51069"/>
                    <a:pt x="198085" y="80083"/>
                  </a:cubicBezTo>
                  <a:cubicBezTo>
                    <a:pt x="165651" y="109096"/>
                    <a:pt x="136637" y="144950"/>
                    <a:pt x="114700" y="158867"/>
                  </a:cubicBezTo>
                  <a:cubicBezTo>
                    <a:pt x="92645" y="172784"/>
                    <a:pt x="54786" y="205218"/>
                    <a:pt x="23885" y="216777"/>
                  </a:cubicBezTo>
                  <a:cubicBezTo>
                    <a:pt x="-7016" y="228335"/>
                    <a:pt x="-12795" y="266666"/>
                    <a:pt x="35915" y="267727"/>
                  </a:cubicBezTo>
                  <a:cubicBezTo>
                    <a:pt x="84625" y="268789"/>
                    <a:pt x="205162" y="252631"/>
                    <a:pt x="301284" y="280465"/>
                  </a:cubicBezTo>
                  <a:cubicBezTo>
                    <a:pt x="397407" y="308299"/>
                    <a:pt x="404365" y="207459"/>
                    <a:pt x="391627" y="161108"/>
                  </a:cubicBezTo>
                  <a:cubicBezTo>
                    <a:pt x="378890" y="114757"/>
                    <a:pt x="377710" y="0"/>
                    <a:pt x="377710" y="0"/>
                  </a:cubicBezTo>
                  <a:lnTo>
                    <a:pt x="239836" y="5897"/>
                  </a:lnTo>
                  <a:close/>
                </a:path>
              </a:pathLst>
            </a:custGeom>
            <a:solidFill>
              <a:srgbClr val="080872"/>
            </a:solidFill>
            <a:ln w="11790"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37C612D7-CC89-4C26-AF76-5A1C1EABB56B}"/>
                </a:ext>
              </a:extLst>
            </p:cNvPr>
            <p:cNvSpPr/>
            <p:nvPr/>
          </p:nvSpPr>
          <p:spPr>
            <a:xfrm>
              <a:off x="18553137" y="11409123"/>
              <a:ext cx="247678" cy="342031"/>
            </a:xfrm>
            <a:custGeom>
              <a:avLst/>
              <a:gdLst>
                <a:gd name="connsiteX0" fmla="*/ 98752 w 247677"/>
                <a:gd name="connsiteY0" fmla="*/ 14035 h 342030"/>
                <a:gd name="connsiteX1" fmla="*/ 47801 w 247677"/>
                <a:gd name="connsiteY1" fmla="*/ 204039 h 342030"/>
                <a:gd name="connsiteX2" fmla="*/ 1450 w 247677"/>
                <a:gd name="connsiteY2" fmla="*/ 322217 h 342030"/>
                <a:gd name="connsiteX3" fmla="*/ 221647 w 247677"/>
                <a:gd name="connsiteY3" fmla="*/ 335072 h 342030"/>
                <a:gd name="connsiteX4" fmla="*/ 245943 w 247677"/>
                <a:gd name="connsiteY4" fmla="*/ 212059 h 342030"/>
                <a:gd name="connsiteX5" fmla="*/ 237923 w 247677"/>
                <a:gd name="connsiteY5" fmla="*/ 107799 h 342030"/>
                <a:gd name="connsiteX6" fmla="*/ 235564 w 247677"/>
                <a:gd name="connsiteY6" fmla="*/ 0 h 342030"/>
                <a:gd name="connsiteX7" fmla="*/ 98752 w 247677"/>
                <a:gd name="connsiteY7" fmla="*/ 14035 h 342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77" h="342030">
                  <a:moveTo>
                    <a:pt x="98752" y="14035"/>
                  </a:moveTo>
                  <a:cubicBezTo>
                    <a:pt x="98752" y="14035"/>
                    <a:pt x="82476" y="162406"/>
                    <a:pt x="47801" y="204039"/>
                  </a:cubicBezTo>
                  <a:cubicBezTo>
                    <a:pt x="13008" y="245790"/>
                    <a:pt x="-5509" y="301341"/>
                    <a:pt x="1450" y="322217"/>
                  </a:cubicBezTo>
                  <a:cubicBezTo>
                    <a:pt x="8409" y="343092"/>
                    <a:pt x="162558" y="369983"/>
                    <a:pt x="221647" y="335072"/>
                  </a:cubicBezTo>
                  <a:cubicBezTo>
                    <a:pt x="280736" y="300162"/>
                    <a:pt x="235328" y="230694"/>
                    <a:pt x="245943" y="212059"/>
                  </a:cubicBezTo>
                  <a:cubicBezTo>
                    <a:pt x="256440" y="193542"/>
                    <a:pt x="266936" y="170308"/>
                    <a:pt x="237923" y="107799"/>
                  </a:cubicBezTo>
                  <a:cubicBezTo>
                    <a:pt x="237923" y="107799"/>
                    <a:pt x="228605" y="24414"/>
                    <a:pt x="235564" y="0"/>
                  </a:cubicBezTo>
                  <a:lnTo>
                    <a:pt x="98752" y="14035"/>
                  </a:lnTo>
                  <a:close/>
                </a:path>
              </a:pathLst>
            </a:custGeom>
            <a:solidFill>
              <a:srgbClr val="080872"/>
            </a:solidFill>
            <a:ln w="11790"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62A5328E-3834-45AF-8CB0-8AF73C5FE277}"/>
                </a:ext>
              </a:extLst>
            </p:cNvPr>
            <p:cNvSpPr/>
            <p:nvPr/>
          </p:nvSpPr>
          <p:spPr>
            <a:xfrm>
              <a:off x="15466048" y="6403657"/>
              <a:ext cx="70765" cy="82559"/>
            </a:xfrm>
            <a:custGeom>
              <a:avLst/>
              <a:gdLst>
                <a:gd name="connsiteX0" fmla="*/ 0 w 70765"/>
                <a:gd name="connsiteY0" fmla="*/ 39767 h 82559"/>
                <a:gd name="connsiteX1" fmla="*/ 17455 w 70765"/>
                <a:gd name="connsiteY1" fmla="*/ 20 h 82559"/>
                <a:gd name="connsiteX2" fmla="*/ 56730 w 70765"/>
                <a:gd name="connsiteY2" fmla="*/ 69016 h 82559"/>
                <a:gd name="connsiteX3" fmla="*/ 73124 w 70765"/>
                <a:gd name="connsiteY3" fmla="*/ 90246 h 82559"/>
                <a:gd name="connsiteX4" fmla="*/ 0 w 70765"/>
                <a:gd name="connsiteY4" fmla="*/ 39767 h 82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65" h="82559">
                  <a:moveTo>
                    <a:pt x="0" y="39767"/>
                  </a:moveTo>
                  <a:cubicBezTo>
                    <a:pt x="0" y="39767"/>
                    <a:pt x="0" y="-1041"/>
                    <a:pt x="17455" y="20"/>
                  </a:cubicBezTo>
                  <a:cubicBezTo>
                    <a:pt x="34911" y="1082"/>
                    <a:pt x="47648" y="55689"/>
                    <a:pt x="56730" y="69016"/>
                  </a:cubicBezTo>
                  <a:cubicBezTo>
                    <a:pt x="65811" y="82344"/>
                    <a:pt x="73124" y="90246"/>
                    <a:pt x="73124" y="90246"/>
                  </a:cubicBezTo>
                  <a:lnTo>
                    <a:pt x="0" y="39767"/>
                  </a:lnTo>
                  <a:close/>
                </a:path>
              </a:pathLst>
            </a:custGeom>
            <a:solidFill>
              <a:srgbClr val="FFB2BA"/>
            </a:solidFill>
            <a:ln w="11790"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374F69B4-4A49-4E07-863F-9DCDF7198176}"/>
                </a:ext>
              </a:extLst>
            </p:cNvPr>
            <p:cNvSpPr/>
            <p:nvPr/>
          </p:nvSpPr>
          <p:spPr>
            <a:xfrm>
              <a:off x="15345039" y="6417949"/>
              <a:ext cx="224089" cy="224089"/>
            </a:xfrm>
            <a:custGeom>
              <a:avLst/>
              <a:gdLst>
                <a:gd name="connsiteX0" fmla="*/ 1652 w 224089"/>
                <a:gd name="connsiteY0" fmla="*/ 170308 h 224089"/>
                <a:gd name="connsiteX1" fmla="*/ 74304 w 224089"/>
                <a:gd name="connsiteY1" fmla="*/ 0 h 224089"/>
                <a:gd name="connsiteX2" fmla="*/ 210644 w 224089"/>
                <a:gd name="connsiteY2" fmla="*/ 90225 h 224089"/>
                <a:gd name="connsiteX3" fmla="*/ 232935 w 224089"/>
                <a:gd name="connsiteY3" fmla="*/ 150729 h 224089"/>
                <a:gd name="connsiteX4" fmla="*/ 143300 w 224089"/>
                <a:gd name="connsiteY4" fmla="*/ 227156 h 224089"/>
                <a:gd name="connsiteX5" fmla="*/ 1652 w 224089"/>
                <a:gd name="connsiteY5" fmla="*/ 170308 h 22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089" h="224089">
                  <a:moveTo>
                    <a:pt x="1652" y="170308"/>
                  </a:moveTo>
                  <a:cubicBezTo>
                    <a:pt x="1652" y="170308"/>
                    <a:pt x="-17455" y="36562"/>
                    <a:pt x="74304" y="0"/>
                  </a:cubicBezTo>
                  <a:cubicBezTo>
                    <a:pt x="74304" y="0"/>
                    <a:pt x="202152" y="71591"/>
                    <a:pt x="210644" y="90225"/>
                  </a:cubicBezTo>
                  <a:cubicBezTo>
                    <a:pt x="219136" y="108742"/>
                    <a:pt x="232935" y="150729"/>
                    <a:pt x="232935" y="150729"/>
                  </a:cubicBezTo>
                  <a:cubicBezTo>
                    <a:pt x="232935" y="150729"/>
                    <a:pt x="167124" y="152263"/>
                    <a:pt x="143300" y="227156"/>
                  </a:cubicBezTo>
                  <a:cubicBezTo>
                    <a:pt x="143300" y="227156"/>
                    <a:pt x="56848" y="239304"/>
                    <a:pt x="1652" y="170308"/>
                  </a:cubicBezTo>
                  <a:close/>
                </a:path>
              </a:pathLst>
            </a:custGeom>
            <a:solidFill>
              <a:srgbClr val="FFB2BA"/>
            </a:solidFill>
            <a:ln w="11790"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467A05F0-B0F6-428C-88EA-A840F836FE6D}"/>
                </a:ext>
              </a:extLst>
            </p:cNvPr>
            <p:cNvSpPr/>
            <p:nvPr/>
          </p:nvSpPr>
          <p:spPr>
            <a:xfrm>
              <a:off x="15308480" y="6543470"/>
              <a:ext cx="35383" cy="35383"/>
            </a:xfrm>
            <a:custGeom>
              <a:avLst/>
              <a:gdLst>
                <a:gd name="connsiteX0" fmla="*/ 36560 w 35382"/>
                <a:gd name="connsiteY0" fmla="*/ 38300 h 35382"/>
                <a:gd name="connsiteX1" fmla="*/ 1767 w 35382"/>
                <a:gd name="connsiteY1" fmla="*/ 26742 h 35382"/>
                <a:gd name="connsiteX2" fmla="*/ 36560 w 35382"/>
                <a:gd name="connsiteY2" fmla="*/ 2446 h 35382"/>
              </a:gdLst>
              <a:ahLst/>
              <a:cxnLst>
                <a:cxn ang="0">
                  <a:pos x="connsiteX0" y="connsiteY0"/>
                </a:cxn>
                <a:cxn ang="0">
                  <a:pos x="connsiteX1" y="connsiteY1"/>
                </a:cxn>
                <a:cxn ang="0">
                  <a:pos x="connsiteX2" y="connsiteY2"/>
                </a:cxn>
              </a:cxnLst>
              <a:rect l="l" t="t" r="r" b="b"/>
              <a:pathLst>
                <a:path w="35382" h="35382">
                  <a:moveTo>
                    <a:pt x="36560" y="38300"/>
                  </a:moveTo>
                  <a:cubicBezTo>
                    <a:pt x="36560" y="38300"/>
                    <a:pt x="5305" y="34762"/>
                    <a:pt x="1767" y="26742"/>
                  </a:cubicBezTo>
                  <a:cubicBezTo>
                    <a:pt x="-1771" y="18722"/>
                    <a:pt x="-4012" y="-8169"/>
                    <a:pt x="36560" y="2446"/>
                  </a:cubicBezTo>
                </a:path>
              </a:pathLst>
            </a:custGeom>
            <a:solidFill>
              <a:srgbClr val="FFB2BA"/>
            </a:solidFill>
            <a:ln w="11790"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4DDC6B7B-6284-4FF4-B2AE-BA16F34F47E6}"/>
                </a:ext>
              </a:extLst>
            </p:cNvPr>
            <p:cNvSpPr/>
            <p:nvPr/>
          </p:nvSpPr>
          <p:spPr>
            <a:xfrm>
              <a:off x="15304613" y="6482018"/>
              <a:ext cx="47177" cy="47177"/>
            </a:xfrm>
            <a:custGeom>
              <a:avLst/>
              <a:gdLst>
                <a:gd name="connsiteX0" fmla="*/ 40426 w 47176"/>
                <a:gd name="connsiteY0" fmla="*/ 56113 h 47176"/>
                <a:gd name="connsiteX1" fmla="*/ 1152 w 47176"/>
                <a:gd name="connsiteY1" fmla="*/ 29222 h 47176"/>
                <a:gd name="connsiteX2" fmla="*/ 24740 w 47176"/>
                <a:gd name="connsiteY2" fmla="*/ 916 h 47176"/>
                <a:gd name="connsiteX3" fmla="*/ 49036 w 47176"/>
                <a:gd name="connsiteY3" fmla="*/ 13654 h 47176"/>
              </a:gdLst>
              <a:ahLst/>
              <a:cxnLst>
                <a:cxn ang="0">
                  <a:pos x="connsiteX0" y="connsiteY0"/>
                </a:cxn>
                <a:cxn ang="0">
                  <a:pos x="connsiteX1" y="connsiteY1"/>
                </a:cxn>
                <a:cxn ang="0">
                  <a:pos x="connsiteX2" y="connsiteY2"/>
                </a:cxn>
                <a:cxn ang="0">
                  <a:pos x="connsiteX3" y="connsiteY3"/>
                </a:cxn>
              </a:cxnLst>
              <a:rect l="l" t="t" r="r" b="b"/>
              <a:pathLst>
                <a:path w="47176" h="47176">
                  <a:moveTo>
                    <a:pt x="40426" y="56113"/>
                  </a:moveTo>
                  <a:cubicBezTo>
                    <a:pt x="40426" y="56113"/>
                    <a:pt x="5162" y="41252"/>
                    <a:pt x="1152" y="29222"/>
                  </a:cubicBezTo>
                  <a:cubicBezTo>
                    <a:pt x="-2858" y="17192"/>
                    <a:pt x="3275" y="-4745"/>
                    <a:pt x="24740" y="916"/>
                  </a:cubicBezTo>
                  <a:cubicBezTo>
                    <a:pt x="46205" y="6578"/>
                    <a:pt x="49036" y="13654"/>
                    <a:pt x="49036" y="13654"/>
                  </a:cubicBezTo>
                </a:path>
              </a:pathLst>
            </a:custGeom>
            <a:solidFill>
              <a:srgbClr val="FFB2BA"/>
            </a:solidFill>
            <a:ln w="11790"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E7F24BE4-7C6C-4ADE-A85D-3FBAB6D018AB}"/>
                </a:ext>
              </a:extLst>
            </p:cNvPr>
            <p:cNvSpPr/>
            <p:nvPr/>
          </p:nvSpPr>
          <p:spPr>
            <a:xfrm>
              <a:off x="15309712" y="6427548"/>
              <a:ext cx="58971" cy="58971"/>
            </a:xfrm>
            <a:custGeom>
              <a:avLst/>
              <a:gdLst>
                <a:gd name="connsiteX0" fmla="*/ 43819 w 58970"/>
                <a:gd name="connsiteY0" fmla="*/ 63760 h 58970"/>
                <a:gd name="connsiteX1" fmla="*/ 888 w 58970"/>
                <a:gd name="connsiteY1" fmla="*/ 30265 h 58970"/>
                <a:gd name="connsiteX2" fmla="*/ 68469 w 58970"/>
                <a:gd name="connsiteY2" fmla="*/ 20122 h 58970"/>
              </a:gdLst>
              <a:ahLst/>
              <a:cxnLst>
                <a:cxn ang="0">
                  <a:pos x="connsiteX0" y="connsiteY0"/>
                </a:cxn>
                <a:cxn ang="0">
                  <a:pos x="connsiteX1" y="connsiteY1"/>
                </a:cxn>
                <a:cxn ang="0">
                  <a:pos x="connsiteX2" y="connsiteY2"/>
                </a:cxn>
              </a:cxnLst>
              <a:rect l="l" t="t" r="r" b="b"/>
              <a:pathLst>
                <a:path w="58970" h="58970">
                  <a:moveTo>
                    <a:pt x="43819" y="63760"/>
                  </a:moveTo>
                  <a:cubicBezTo>
                    <a:pt x="43819" y="63760"/>
                    <a:pt x="4427" y="42767"/>
                    <a:pt x="888" y="30265"/>
                  </a:cubicBezTo>
                  <a:cubicBezTo>
                    <a:pt x="-2650" y="17763"/>
                    <a:pt x="1478" y="-24814"/>
                    <a:pt x="68469" y="20122"/>
                  </a:cubicBezTo>
                </a:path>
              </a:pathLst>
            </a:custGeom>
            <a:solidFill>
              <a:srgbClr val="FFB2BA"/>
            </a:solidFill>
            <a:ln w="11790"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835E4773-A0C5-4984-B4B2-04122D9B1ECF}"/>
                </a:ext>
              </a:extLst>
            </p:cNvPr>
            <p:cNvSpPr/>
            <p:nvPr/>
          </p:nvSpPr>
          <p:spPr>
            <a:xfrm>
              <a:off x="15347867" y="6392606"/>
              <a:ext cx="70765" cy="47177"/>
            </a:xfrm>
            <a:custGeom>
              <a:avLst/>
              <a:gdLst>
                <a:gd name="connsiteX0" fmla="*/ 29253 w 70765"/>
                <a:gd name="connsiteY0" fmla="*/ 54356 h 47176"/>
                <a:gd name="connsiteX1" fmla="*/ 829 w 70765"/>
                <a:gd name="connsiteY1" fmla="*/ 14964 h 47176"/>
                <a:gd name="connsiteX2" fmla="*/ 68763 w 70765"/>
                <a:gd name="connsiteY2" fmla="*/ 26522 h 47176"/>
                <a:gd name="connsiteX3" fmla="*/ 29253 w 70765"/>
                <a:gd name="connsiteY3" fmla="*/ 54356 h 47176"/>
              </a:gdLst>
              <a:ahLst/>
              <a:cxnLst>
                <a:cxn ang="0">
                  <a:pos x="connsiteX0" y="connsiteY0"/>
                </a:cxn>
                <a:cxn ang="0">
                  <a:pos x="connsiteX1" y="connsiteY1"/>
                </a:cxn>
                <a:cxn ang="0">
                  <a:pos x="connsiteX2" y="connsiteY2"/>
                </a:cxn>
                <a:cxn ang="0">
                  <a:pos x="connsiteX3" y="connsiteY3"/>
                </a:cxn>
              </a:cxnLst>
              <a:rect l="l" t="t" r="r" b="b"/>
              <a:pathLst>
                <a:path w="70765" h="47176">
                  <a:moveTo>
                    <a:pt x="29253" y="54356"/>
                  </a:moveTo>
                  <a:cubicBezTo>
                    <a:pt x="29253" y="54356"/>
                    <a:pt x="-5776" y="31004"/>
                    <a:pt x="829" y="14964"/>
                  </a:cubicBezTo>
                  <a:cubicBezTo>
                    <a:pt x="7434" y="-1076"/>
                    <a:pt x="32555" y="-12752"/>
                    <a:pt x="68763" y="26522"/>
                  </a:cubicBezTo>
                  <a:cubicBezTo>
                    <a:pt x="104972" y="65915"/>
                    <a:pt x="29253" y="54356"/>
                    <a:pt x="29253" y="54356"/>
                  </a:cubicBezTo>
                  <a:close/>
                </a:path>
              </a:pathLst>
            </a:custGeom>
            <a:solidFill>
              <a:srgbClr val="FFB2BA"/>
            </a:solidFill>
            <a:ln w="11790"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D98B3F8C-A0E5-48AD-A08D-3328BB0B4047}"/>
                </a:ext>
              </a:extLst>
            </p:cNvPr>
            <p:cNvSpPr/>
            <p:nvPr/>
          </p:nvSpPr>
          <p:spPr>
            <a:xfrm>
              <a:off x="15523702" y="5920056"/>
              <a:ext cx="2877777" cy="2795218"/>
            </a:xfrm>
            <a:custGeom>
              <a:avLst/>
              <a:gdLst>
                <a:gd name="connsiteX0" fmla="*/ 2421952 w 2877776"/>
                <a:gd name="connsiteY0" fmla="*/ 1248945 h 2795217"/>
                <a:gd name="connsiteX1" fmla="*/ 2877797 w 2877776"/>
                <a:gd name="connsiteY1" fmla="*/ 499779 h 2795217"/>
                <a:gd name="connsiteX2" fmla="*/ 2573743 w 2877776"/>
                <a:gd name="connsiteY2" fmla="*/ 1712 h 2795217"/>
                <a:gd name="connsiteX3" fmla="*/ 2394236 w 2877776"/>
                <a:gd name="connsiteY3" fmla="*/ 89107 h 2795217"/>
                <a:gd name="connsiteX4" fmla="*/ 2581645 w 2877776"/>
                <a:gd name="connsiteY4" fmla="*/ 476545 h 2795217"/>
                <a:gd name="connsiteX5" fmla="*/ 2581763 w 2877776"/>
                <a:gd name="connsiteY5" fmla="*/ 476545 h 2795217"/>
                <a:gd name="connsiteX6" fmla="*/ 2599572 w 2877776"/>
                <a:gd name="connsiteY6" fmla="*/ 511102 h 2795217"/>
                <a:gd name="connsiteX7" fmla="*/ 2541899 w 2877776"/>
                <a:gd name="connsiteY7" fmla="*/ 534454 h 2795217"/>
                <a:gd name="connsiteX8" fmla="*/ 2517131 w 2877776"/>
                <a:gd name="connsiteY8" fmla="*/ 546720 h 2795217"/>
                <a:gd name="connsiteX9" fmla="*/ 2232538 w 2877776"/>
                <a:gd name="connsiteY9" fmla="*/ 855256 h 2795217"/>
                <a:gd name="connsiteX10" fmla="*/ 2139482 w 2877776"/>
                <a:gd name="connsiteY10" fmla="*/ 879670 h 2795217"/>
                <a:gd name="connsiteX11" fmla="*/ 1664059 w 2877776"/>
                <a:gd name="connsiteY11" fmla="*/ 902314 h 2795217"/>
                <a:gd name="connsiteX12" fmla="*/ 1402110 w 2877776"/>
                <a:gd name="connsiteY12" fmla="*/ 929677 h 2795217"/>
                <a:gd name="connsiteX13" fmla="*/ 1304101 w 2877776"/>
                <a:gd name="connsiteY13" fmla="*/ 934984 h 2795217"/>
                <a:gd name="connsiteX14" fmla="*/ 1051941 w 2877776"/>
                <a:gd name="connsiteY14" fmla="*/ 931564 h 2795217"/>
                <a:gd name="connsiteX15" fmla="*/ 746590 w 2877776"/>
                <a:gd name="connsiteY15" fmla="*/ 991714 h 2795217"/>
                <a:gd name="connsiteX16" fmla="*/ 655775 w 2877776"/>
                <a:gd name="connsiteY16" fmla="*/ 1022497 h 2795217"/>
                <a:gd name="connsiteX17" fmla="*/ 594563 w 2877776"/>
                <a:gd name="connsiteY17" fmla="*/ 1000206 h 2795217"/>
                <a:gd name="connsiteX18" fmla="*/ 156646 w 2877776"/>
                <a:gd name="connsiteY18" fmla="*/ 688014 h 2795217"/>
                <a:gd name="connsiteX19" fmla="*/ 5091 w 2877776"/>
                <a:gd name="connsiteY19" fmla="*/ 775173 h 2795217"/>
                <a:gd name="connsiteX20" fmla="*/ 4737 w 2877776"/>
                <a:gd name="connsiteY20" fmla="*/ 775881 h 2795217"/>
                <a:gd name="connsiteX21" fmla="*/ 609 w 2877776"/>
                <a:gd name="connsiteY21" fmla="*/ 809848 h 2795217"/>
                <a:gd name="connsiteX22" fmla="*/ 612962 w 2877776"/>
                <a:gd name="connsiteY22" fmla="*/ 1273005 h 2795217"/>
                <a:gd name="connsiteX23" fmla="*/ 1424165 w 2877776"/>
                <a:gd name="connsiteY23" fmla="*/ 1382219 h 2795217"/>
                <a:gd name="connsiteX24" fmla="*/ 1480659 w 2877776"/>
                <a:gd name="connsiteY24" fmla="*/ 1833464 h 2795217"/>
                <a:gd name="connsiteX25" fmla="*/ 1630917 w 2877776"/>
                <a:gd name="connsiteY25" fmla="*/ 2726754 h 2795217"/>
                <a:gd name="connsiteX26" fmla="*/ 2377016 w 2877776"/>
                <a:gd name="connsiteY26" fmla="*/ 2742795 h 2795217"/>
                <a:gd name="connsiteX27" fmla="*/ 2755609 w 2877776"/>
                <a:gd name="connsiteY27" fmla="*/ 2545360 h 2795217"/>
                <a:gd name="connsiteX28" fmla="*/ 2461934 w 2877776"/>
                <a:gd name="connsiteY28" fmla="*/ 1661151 h 2795217"/>
                <a:gd name="connsiteX29" fmla="*/ 2421126 w 2877776"/>
                <a:gd name="connsiteY29" fmla="*/ 1253663 h 2795217"/>
                <a:gd name="connsiteX30" fmla="*/ 2421952 w 2877776"/>
                <a:gd name="connsiteY30" fmla="*/ 1248945 h 2795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77776" h="2795217">
                  <a:moveTo>
                    <a:pt x="2421952" y="1248945"/>
                  </a:moveTo>
                  <a:cubicBezTo>
                    <a:pt x="2698525" y="1051511"/>
                    <a:pt x="2866592" y="598143"/>
                    <a:pt x="2877797" y="499779"/>
                  </a:cubicBezTo>
                  <a:cubicBezTo>
                    <a:pt x="2889119" y="399529"/>
                    <a:pt x="2573743" y="1712"/>
                    <a:pt x="2573743" y="1712"/>
                  </a:cubicBezTo>
                  <a:cubicBezTo>
                    <a:pt x="2408860" y="-14446"/>
                    <a:pt x="2394236" y="89107"/>
                    <a:pt x="2394236" y="89107"/>
                  </a:cubicBezTo>
                  <a:cubicBezTo>
                    <a:pt x="2400840" y="123310"/>
                    <a:pt x="2532935" y="381838"/>
                    <a:pt x="2581645" y="476545"/>
                  </a:cubicBezTo>
                  <a:lnTo>
                    <a:pt x="2581763" y="476545"/>
                  </a:lnTo>
                  <a:cubicBezTo>
                    <a:pt x="2592731" y="498128"/>
                    <a:pt x="2599572" y="511102"/>
                    <a:pt x="2599572" y="511102"/>
                  </a:cubicBezTo>
                  <a:cubicBezTo>
                    <a:pt x="2599572" y="511102"/>
                    <a:pt x="2597803" y="507210"/>
                    <a:pt x="2541899" y="534454"/>
                  </a:cubicBezTo>
                  <a:cubicBezTo>
                    <a:pt x="2534586" y="537993"/>
                    <a:pt x="2526448" y="542003"/>
                    <a:pt x="2517131" y="546720"/>
                  </a:cubicBezTo>
                  <a:cubicBezTo>
                    <a:pt x="2351777" y="630223"/>
                    <a:pt x="2232773" y="854902"/>
                    <a:pt x="2232538" y="855256"/>
                  </a:cubicBezTo>
                  <a:cubicBezTo>
                    <a:pt x="2201047" y="855492"/>
                    <a:pt x="2168849" y="864219"/>
                    <a:pt x="2139482" y="879670"/>
                  </a:cubicBezTo>
                  <a:cubicBezTo>
                    <a:pt x="2081926" y="909981"/>
                    <a:pt x="1779052" y="929677"/>
                    <a:pt x="1664059" y="902314"/>
                  </a:cubicBezTo>
                  <a:cubicBezTo>
                    <a:pt x="1548948" y="875070"/>
                    <a:pt x="1402110" y="929677"/>
                    <a:pt x="1402110" y="929677"/>
                  </a:cubicBezTo>
                  <a:cubicBezTo>
                    <a:pt x="1353282" y="926964"/>
                    <a:pt x="1341724" y="929913"/>
                    <a:pt x="1304101" y="934984"/>
                  </a:cubicBezTo>
                  <a:cubicBezTo>
                    <a:pt x="1219419" y="946425"/>
                    <a:pt x="1149951" y="929205"/>
                    <a:pt x="1051941" y="931564"/>
                  </a:cubicBezTo>
                  <a:cubicBezTo>
                    <a:pt x="950276" y="934041"/>
                    <a:pt x="828088" y="966239"/>
                    <a:pt x="746590" y="991714"/>
                  </a:cubicBezTo>
                  <a:cubicBezTo>
                    <a:pt x="692101" y="1008580"/>
                    <a:pt x="655775" y="1022497"/>
                    <a:pt x="655775" y="1022497"/>
                  </a:cubicBezTo>
                  <a:cubicBezTo>
                    <a:pt x="643273" y="1023087"/>
                    <a:pt x="621808" y="1014713"/>
                    <a:pt x="594563" y="1000206"/>
                  </a:cubicBezTo>
                  <a:cubicBezTo>
                    <a:pt x="453151" y="925549"/>
                    <a:pt x="156646" y="688014"/>
                    <a:pt x="156646" y="688014"/>
                  </a:cubicBezTo>
                  <a:cubicBezTo>
                    <a:pt x="51442" y="704526"/>
                    <a:pt x="16295" y="745334"/>
                    <a:pt x="5091" y="775173"/>
                  </a:cubicBezTo>
                  <a:lnTo>
                    <a:pt x="4737" y="775881"/>
                  </a:lnTo>
                  <a:cubicBezTo>
                    <a:pt x="-2339" y="795223"/>
                    <a:pt x="609" y="809848"/>
                    <a:pt x="609" y="809848"/>
                  </a:cubicBezTo>
                  <a:cubicBezTo>
                    <a:pt x="609" y="809848"/>
                    <a:pt x="468838" y="1235264"/>
                    <a:pt x="612962" y="1273005"/>
                  </a:cubicBezTo>
                  <a:cubicBezTo>
                    <a:pt x="727484" y="1302962"/>
                    <a:pt x="1225080" y="1360164"/>
                    <a:pt x="1424165" y="1382219"/>
                  </a:cubicBezTo>
                  <a:cubicBezTo>
                    <a:pt x="1456717" y="1478931"/>
                    <a:pt x="1509909" y="1648414"/>
                    <a:pt x="1480659" y="1833464"/>
                  </a:cubicBezTo>
                  <a:cubicBezTo>
                    <a:pt x="1419448" y="2219841"/>
                    <a:pt x="1461907" y="2617305"/>
                    <a:pt x="1630917" y="2726754"/>
                  </a:cubicBezTo>
                  <a:cubicBezTo>
                    <a:pt x="1794738" y="2832902"/>
                    <a:pt x="2117427" y="2812616"/>
                    <a:pt x="2377016" y="2742795"/>
                  </a:cubicBezTo>
                  <a:cubicBezTo>
                    <a:pt x="2562420" y="2692905"/>
                    <a:pt x="2715627" y="2617776"/>
                    <a:pt x="2755609" y="2545360"/>
                  </a:cubicBezTo>
                  <a:cubicBezTo>
                    <a:pt x="2925681" y="2237061"/>
                    <a:pt x="2588604" y="1985019"/>
                    <a:pt x="2461934" y="1661151"/>
                  </a:cubicBezTo>
                  <a:cubicBezTo>
                    <a:pt x="2399071" y="1500750"/>
                    <a:pt x="2400251" y="1356980"/>
                    <a:pt x="2421126" y="1253663"/>
                  </a:cubicBezTo>
                  <a:cubicBezTo>
                    <a:pt x="2421362" y="1252130"/>
                    <a:pt x="2421598" y="1250596"/>
                    <a:pt x="2421952" y="1248945"/>
                  </a:cubicBezTo>
                  <a:close/>
                </a:path>
              </a:pathLst>
            </a:custGeom>
            <a:solidFill>
              <a:srgbClr val="FF2D5E"/>
            </a:solidFill>
            <a:ln w="11790"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48419C8E-DA3D-46DB-BF32-005CDE9431CD}"/>
                </a:ext>
              </a:extLst>
            </p:cNvPr>
            <p:cNvSpPr/>
            <p:nvPr/>
          </p:nvSpPr>
          <p:spPr>
            <a:xfrm>
              <a:off x="16942237" y="6020485"/>
              <a:ext cx="636885" cy="365619"/>
            </a:xfrm>
            <a:custGeom>
              <a:avLst/>
              <a:gdLst>
                <a:gd name="connsiteX0" fmla="*/ 637915 w 636885"/>
                <a:gd name="connsiteY0" fmla="*/ 372696 h 365619"/>
                <a:gd name="connsiteX1" fmla="*/ 189383 w 636885"/>
                <a:gd name="connsiteY1" fmla="*/ 280229 h 365619"/>
                <a:gd name="connsiteX2" fmla="*/ 4922 w 636885"/>
                <a:gd name="connsiteY2" fmla="*/ 0 h 365619"/>
                <a:gd name="connsiteX3" fmla="*/ 4922 w 636885"/>
                <a:gd name="connsiteY3" fmla="*/ 0 h 365619"/>
                <a:gd name="connsiteX4" fmla="*/ 4922 w 636885"/>
                <a:gd name="connsiteY4" fmla="*/ 0 h 365619"/>
                <a:gd name="connsiteX5" fmla="*/ 453455 w 636885"/>
                <a:gd name="connsiteY5" fmla="*/ 92466 h 365619"/>
                <a:gd name="connsiteX6" fmla="*/ 637915 w 636885"/>
                <a:gd name="connsiteY6" fmla="*/ 372696 h 365619"/>
                <a:gd name="connsiteX7" fmla="*/ 637915 w 636885"/>
                <a:gd name="connsiteY7" fmla="*/ 372696 h 365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6885" h="365619">
                  <a:moveTo>
                    <a:pt x="637915" y="372696"/>
                  </a:moveTo>
                  <a:lnTo>
                    <a:pt x="189383" y="280229"/>
                  </a:lnTo>
                  <a:cubicBezTo>
                    <a:pt x="61063" y="253811"/>
                    <a:pt x="-21497" y="128321"/>
                    <a:pt x="4922" y="0"/>
                  </a:cubicBezTo>
                  <a:lnTo>
                    <a:pt x="4922" y="0"/>
                  </a:lnTo>
                  <a:lnTo>
                    <a:pt x="4922" y="0"/>
                  </a:lnTo>
                  <a:lnTo>
                    <a:pt x="453455" y="92466"/>
                  </a:lnTo>
                  <a:cubicBezTo>
                    <a:pt x="581775" y="118885"/>
                    <a:pt x="664334" y="244375"/>
                    <a:pt x="637915" y="372696"/>
                  </a:cubicBezTo>
                  <a:lnTo>
                    <a:pt x="637915" y="372696"/>
                  </a:lnTo>
                  <a:close/>
                </a:path>
              </a:pathLst>
            </a:custGeom>
            <a:solidFill>
              <a:srgbClr val="010D30"/>
            </a:solidFill>
            <a:ln w="11790"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CA48605C-B3C3-4331-8931-57A77931D0B0}"/>
                </a:ext>
              </a:extLst>
            </p:cNvPr>
            <p:cNvSpPr/>
            <p:nvPr/>
          </p:nvSpPr>
          <p:spPr>
            <a:xfrm>
              <a:off x="17188748" y="6585373"/>
              <a:ext cx="82559" cy="82559"/>
            </a:xfrm>
            <a:custGeom>
              <a:avLst/>
              <a:gdLst>
                <a:gd name="connsiteX0" fmla="*/ 10689 w 82559"/>
                <a:gd name="connsiteY0" fmla="*/ 91811 h 82559"/>
                <a:gd name="connsiteX1" fmla="*/ 1489 w 82559"/>
                <a:gd name="connsiteY1" fmla="*/ 11257 h 82559"/>
                <a:gd name="connsiteX2" fmla="*/ 87586 w 82559"/>
                <a:gd name="connsiteY2" fmla="*/ 58316 h 82559"/>
              </a:gdLst>
              <a:ahLst/>
              <a:cxnLst>
                <a:cxn ang="0">
                  <a:pos x="connsiteX0" y="connsiteY0"/>
                </a:cxn>
                <a:cxn ang="0">
                  <a:pos x="connsiteX1" y="connsiteY1"/>
                </a:cxn>
                <a:cxn ang="0">
                  <a:pos x="connsiteX2" y="connsiteY2"/>
                </a:cxn>
              </a:cxnLst>
              <a:rect l="l" t="t" r="r" b="b"/>
              <a:pathLst>
                <a:path w="82559" h="82559">
                  <a:moveTo>
                    <a:pt x="10689" y="91811"/>
                  </a:moveTo>
                  <a:cubicBezTo>
                    <a:pt x="10689" y="91811"/>
                    <a:pt x="-4762" y="53009"/>
                    <a:pt x="1489" y="11257"/>
                  </a:cubicBezTo>
                  <a:cubicBezTo>
                    <a:pt x="7622" y="-30494"/>
                    <a:pt x="86053" y="57254"/>
                    <a:pt x="87586" y="58316"/>
                  </a:cubicBezTo>
                </a:path>
              </a:pathLst>
            </a:custGeom>
            <a:solidFill>
              <a:srgbClr val="F6B2A3"/>
            </a:solidFill>
            <a:ln w="11790"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45B8DA78-BF40-4239-AA81-365BC0CDE3DB}"/>
                </a:ext>
              </a:extLst>
            </p:cNvPr>
            <p:cNvSpPr/>
            <p:nvPr/>
          </p:nvSpPr>
          <p:spPr>
            <a:xfrm>
              <a:off x="17100130" y="6291987"/>
              <a:ext cx="483561" cy="365619"/>
            </a:xfrm>
            <a:custGeom>
              <a:avLst/>
              <a:gdLst>
                <a:gd name="connsiteX0" fmla="*/ 0 w 483560"/>
                <a:gd name="connsiteY0" fmla="*/ 0 h 365619"/>
                <a:gd name="connsiteX1" fmla="*/ 0 w 483560"/>
                <a:gd name="connsiteY1" fmla="*/ 61212 h 365619"/>
                <a:gd name="connsiteX2" fmla="*/ 2830 w 483560"/>
                <a:gd name="connsiteY2" fmla="*/ 73478 h 365619"/>
                <a:gd name="connsiteX3" fmla="*/ 13563 w 483560"/>
                <a:gd name="connsiteY3" fmla="*/ 95533 h 365619"/>
                <a:gd name="connsiteX4" fmla="*/ 15214 w 483560"/>
                <a:gd name="connsiteY4" fmla="*/ 115819 h 365619"/>
                <a:gd name="connsiteX5" fmla="*/ 2359 w 483560"/>
                <a:gd name="connsiteY5" fmla="*/ 158514 h 365619"/>
                <a:gd name="connsiteX6" fmla="*/ 6133 w 483560"/>
                <a:gd name="connsiteY6" fmla="*/ 160990 h 365619"/>
                <a:gd name="connsiteX7" fmla="*/ 53192 w 483560"/>
                <a:gd name="connsiteY7" fmla="*/ 120183 h 365619"/>
                <a:gd name="connsiteX8" fmla="*/ 89282 w 483560"/>
                <a:gd name="connsiteY8" fmla="*/ 128321 h 365619"/>
                <a:gd name="connsiteX9" fmla="*/ 93174 w 483560"/>
                <a:gd name="connsiteY9" fmla="*/ 208285 h 365619"/>
                <a:gd name="connsiteX10" fmla="*/ 132566 w 483560"/>
                <a:gd name="connsiteY10" fmla="*/ 360076 h 365619"/>
                <a:gd name="connsiteX11" fmla="*/ 392392 w 483560"/>
                <a:gd name="connsiteY11" fmla="*/ 346395 h 365619"/>
                <a:gd name="connsiteX12" fmla="*/ 482617 w 483560"/>
                <a:gd name="connsiteY12" fmla="*/ 21465 h 365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3560" h="365619">
                  <a:moveTo>
                    <a:pt x="0" y="0"/>
                  </a:moveTo>
                  <a:lnTo>
                    <a:pt x="0" y="61212"/>
                  </a:lnTo>
                  <a:cubicBezTo>
                    <a:pt x="0" y="65458"/>
                    <a:pt x="943" y="69586"/>
                    <a:pt x="2830" y="73478"/>
                  </a:cubicBezTo>
                  <a:lnTo>
                    <a:pt x="13563" y="95533"/>
                  </a:lnTo>
                  <a:cubicBezTo>
                    <a:pt x="16630" y="101902"/>
                    <a:pt x="17219" y="109096"/>
                    <a:pt x="15214" y="115819"/>
                  </a:cubicBezTo>
                  <a:lnTo>
                    <a:pt x="2359" y="158514"/>
                  </a:lnTo>
                  <a:cubicBezTo>
                    <a:pt x="1651" y="160754"/>
                    <a:pt x="4364" y="162524"/>
                    <a:pt x="6133" y="160990"/>
                  </a:cubicBezTo>
                  <a:lnTo>
                    <a:pt x="53192" y="120183"/>
                  </a:lnTo>
                  <a:cubicBezTo>
                    <a:pt x="64868" y="110040"/>
                    <a:pt x="83267" y="114050"/>
                    <a:pt x="89282" y="128321"/>
                  </a:cubicBezTo>
                  <a:cubicBezTo>
                    <a:pt x="99307" y="151555"/>
                    <a:pt x="108388" y="184933"/>
                    <a:pt x="93174" y="208285"/>
                  </a:cubicBezTo>
                  <a:cubicBezTo>
                    <a:pt x="67463" y="247678"/>
                    <a:pt x="91405" y="354061"/>
                    <a:pt x="132566" y="360076"/>
                  </a:cubicBezTo>
                  <a:cubicBezTo>
                    <a:pt x="173728" y="366091"/>
                    <a:pt x="327878" y="401002"/>
                    <a:pt x="392392" y="346395"/>
                  </a:cubicBezTo>
                  <a:cubicBezTo>
                    <a:pt x="452188" y="295680"/>
                    <a:pt x="512457" y="214890"/>
                    <a:pt x="482617" y="21465"/>
                  </a:cubicBezTo>
                </a:path>
              </a:pathLst>
            </a:custGeom>
            <a:solidFill>
              <a:srgbClr val="010D30"/>
            </a:solidFill>
            <a:ln w="11790"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F621328B-E11F-41A7-9E34-883DE958A56D}"/>
                </a:ext>
              </a:extLst>
            </p:cNvPr>
            <p:cNvSpPr/>
            <p:nvPr/>
          </p:nvSpPr>
          <p:spPr>
            <a:xfrm>
              <a:off x="17126409" y="6396518"/>
              <a:ext cx="70765" cy="153324"/>
            </a:xfrm>
            <a:custGeom>
              <a:avLst/>
              <a:gdLst>
                <a:gd name="connsiteX0" fmla="*/ 22 w 70765"/>
                <a:gd name="connsiteY0" fmla="*/ 70376 h 153324"/>
                <a:gd name="connsiteX1" fmla="*/ 11462 w 70765"/>
                <a:gd name="connsiteY1" fmla="*/ 38178 h 153324"/>
                <a:gd name="connsiteX2" fmla="*/ 73972 w 70765"/>
                <a:gd name="connsiteY2" fmla="*/ 15415 h 153324"/>
                <a:gd name="connsiteX3" fmla="*/ 16180 w 70765"/>
                <a:gd name="connsiteY3" fmla="*/ 159068 h 153324"/>
                <a:gd name="connsiteX4" fmla="*/ 22 w 70765"/>
                <a:gd name="connsiteY4" fmla="*/ 70376 h 153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65" h="153324">
                  <a:moveTo>
                    <a:pt x="22" y="70376"/>
                  </a:moveTo>
                  <a:cubicBezTo>
                    <a:pt x="140" y="58582"/>
                    <a:pt x="4150" y="47378"/>
                    <a:pt x="11462" y="38178"/>
                  </a:cubicBezTo>
                  <a:cubicBezTo>
                    <a:pt x="29272" y="15651"/>
                    <a:pt x="63711" y="-21028"/>
                    <a:pt x="73972" y="15415"/>
                  </a:cubicBezTo>
                  <a:cubicBezTo>
                    <a:pt x="88006" y="65423"/>
                    <a:pt x="36466" y="168504"/>
                    <a:pt x="16180" y="159068"/>
                  </a:cubicBezTo>
                  <a:cubicBezTo>
                    <a:pt x="1201" y="152346"/>
                    <a:pt x="-214" y="98800"/>
                    <a:pt x="22" y="70376"/>
                  </a:cubicBezTo>
                  <a:close/>
                </a:path>
              </a:pathLst>
            </a:custGeom>
            <a:solidFill>
              <a:srgbClr val="F29EAA"/>
            </a:solidFill>
            <a:ln w="11790"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EE96E395-478E-40FE-A45C-94C9123C4BD7}"/>
                </a:ext>
              </a:extLst>
            </p:cNvPr>
            <p:cNvSpPr/>
            <p:nvPr/>
          </p:nvSpPr>
          <p:spPr>
            <a:xfrm>
              <a:off x="16967445" y="8635252"/>
              <a:ext cx="412796" cy="2736247"/>
            </a:xfrm>
            <a:custGeom>
              <a:avLst/>
              <a:gdLst>
                <a:gd name="connsiteX0" fmla="*/ 423411 w 412795"/>
                <a:gd name="connsiteY0" fmla="*/ 2740021 h 2736246"/>
                <a:gd name="connsiteX1" fmla="*/ 361845 w 412795"/>
                <a:gd name="connsiteY1" fmla="*/ 2740021 h 2736246"/>
                <a:gd name="connsiteX2" fmla="*/ 0 w 412795"/>
                <a:gd name="connsiteY2" fmla="*/ 1473210 h 2736246"/>
                <a:gd name="connsiteX3" fmla="*/ 58381 w 412795"/>
                <a:gd name="connsiteY3" fmla="*/ 717675 h 2736246"/>
                <a:gd name="connsiteX4" fmla="*/ 204393 w 412795"/>
                <a:gd name="connsiteY4" fmla="*/ 14271 h 2736246"/>
                <a:gd name="connsiteX5" fmla="*/ 211941 w 412795"/>
                <a:gd name="connsiteY5" fmla="*/ 0 h 2736246"/>
                <a:gd name="connsiteX6" fmla="*/ 423293 w 412795"/>
                <a:gd name="connsiteY6" fmla="*/ 81262 h 2736246"/>
                <a:gd name="connsiteX7" fmla="*/ 88692 w 412795"/>
                <a:gd name="connsiteY7" fmla="*/ 1452334 h 2736246"/>
                <a:gd name="connsiteX8" fmla="*/ 423411 w 412795"/>
                <a:gd name="connsiteY8" fmla="*/ 2740021 h 27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2795" h="2736246">
                  <a:moveTo>
                    <a:pt x="423411" y="2740021"/>
                  </a:moveTo>
                  <a:lnTo>
                    <a:pt x="361845" y="2740021"/>
                  </a:lnTo>
                  <a:cubicBezTo>
                    <a:pt x="333067" y="2617952"/>
                    <a:pt x="0" y="1473210"/>
                    <a:pt x="0" y="1473210"/>
                  </a:cubicBezTo>
                  <a:cubicBezTo>
                    <a:pt x="0" y="1473210"/>
                    <a:pt x="29603" y="1037061"/>
                    <a:pt x="58381" y="717675"/>
                  </a:cubicBezTo>
                  <a:cubicBezTo>
                    <a:pt x="81733" y="458203"/>
                    <a:pt x="155329" y="88456"/>
                    <a:pt x="204393" y="14271"/>
                  </a:cubicBezTo>
                  <a:cubicBezTo>
                    <a:pt x="207341" y="9671"/>
                    <a:pt x="209936" y="4953"/>
                    <a:pt x="211941" y="0"/>
                  </a:cubicBezTo>
                  <a:lnTo>
                    <a:pt x="423293" y="81262"/>
                  </a:lnTo>
                  <a:cubicBezTo>
                    <a:pt x="211587" y="162170"/>
                    <a:pt x="23352" y="1263981"/>
                    <a:pt x="88692" y="1452334"/>
                  </a:cubicBezTo>
                  <a:cubicBezTo>
                    <a:pt x="154268" y="1640923"/>
                    <a:pt x="374229" y="2373576"/>
                    <a:pt x="423411" y="2740021"/>
                  </a:cubicBezTo>
                  <a:close/>
                </a:path>
              </a:pathLst>
            </a:custGeom>
            <a:solidFill>
              <a:srgbClr val="080872"/>
            </a:solidFill>
            <a:ln w="11790"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1841D5CC-BABE-4BC4-8647-BBF6A88D742A}"/>
                </a:ext>
              </a:extLst>
            </p:cNvPr>
            <p:cNvSpPr/>
            <p:nvPr/>
          </p:nvSpPr>
          <p:spPr>
            <a:xfrm>
              <a:off x="17049678" y="6450265"/>
              <a:ext cx="106148" cy="259472"/>
            </a:xfrm>
            <a:custGeom>
              <a:avLst/>
              <a:gdLst>
                <a:gd name="connsiteX0" fmla="*/ 108243 w 106147"/>
                <a:gd name="connsiteY0" fmla="*/ 257703 h 259471"/>
                <a:gd name="connsiteX1" fmla="*/ 72389 w 106147"/>
                <a:gd name="connsiteY1" fmla="*/ 260769 h 259471"/>
                <a:gd name="connsiteX2" fmla="*/ 33704 w 106147"/>
                <a:gd name="connsiteY2" fmla="*/ 228571 h 259471"/>
                <a:gd name="connsiteX3" fmla="*/ 1034 w 106147"/>
                <a:gd name="connsiteY3" fmla="*/ 137048 h 259471"/>
                <a:gd name="connsiteX4" fmla="*/ 680 w 106147"/>
                <a:gd name="connsiteY4" fmla="*/ 133156 h 259471"/>
                <a:gd name="connsiteX5" fmla="*/ 90 w 106147"/>
                <a:gd name="connsiteY5" fmla="*/ 119003 h 259471"/>
                <a:gd name="connsiteX6" fmla="*/ 326 w 106147"/>
                <a:gd name="connsiteY6" fmla="*/ 117352 h 259471"/>
                <a:gd name="connsiteX7" fmla="*/ 3393 w 106147"/>
                <a:gd name="connsiteY7" fmla="*/ 105912 h 259471"/>
                <a:gd name="connsiteX8" fmla="*/ 3511 w 106147"/>
                <a:gd name="connsiteY8" fmla="*/ 105794 h 259471"/>
                <a:gd name="connsiteX9" fmla="*/ 52928 w 106147"/>
                <a:gd name="connsiteY9" fmla="*/ 0 h 259471"/>
                <a:gd name="connsiteX10" fmla="*/ 59533 w 106147"/>
                <a:gd name="connsiteY10" fmla="*/ 0 h 259471"/>
                <a:gd name="connsiteX11" fmla="*/ 108243 w 106147"/>
                <a:gd name="connsiteY11" fmla="*/ 257703 h 259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6147" h="259471">
                  <a:moveTo>
                    <a:pt x="108243" y="257703"/>
                  </a:moveTo>
                  <a:cubicBezTo>
                    <a:pt x="95034" y="263246"/>
                    <a:pt x="83121" y="263836"/>
                    <a:pt x="72389" y="260769"/>
                  </a:cubicBezTo>
                  <a:cubicBezTo>
                    <a:pt x="56938" y="256287"/>
                    <a:pt x="43965" y="244021"/>
                    <a:pt x="33704" y="228571"/>
                  </a:cubicBezTo>
                  <a:cubicBezTo>
                    <a:pt x="14951" y="200383"/>
                    <a:pt x="4454" y="160990"/>
                    <a:pt x="1034" y="137048"/>
                  </a:cubicBezTo>
                  <a:cubicBezTo>
                    <a:pt x="916" y="135633"/>
                    <a:pt x="798" y="134454"/>
                    <a:pt x="680" y="133156"/>
                  </a:cubicBezTo>
                  <a:cubicBezTo>
                    <a:pt x="90" y="126669"/>
                    <a:pt x="-146" y="121834"/>
                    <a:pt x="90" y="119003"/>
                  </a:cubicBezTo>
                  <a:cubicBezTo>
                    <a:pt x="208" y="118413"/>
                    <a:pt x="208" y="117824"/>
                    <a:pt x="326" y="117352"/>
                  </a:cubicBezTo>
                  <a:cubicBezTo>
                    <a:pt x="1034" y="114286"/>
                    <a:pt x="2213" y="110511"/>
                    <a:pt x="3393" y="105912"/>
                  </a:cubicBezTo>
                  <a:cubicBezTo>
                    <a:pt x="3393" y="105912"/>
                    <a:pt x="3511" y="105912"/>
                    <a:pt x="3511" y="105794"/>
                  </a:cubicBezTo>
                  <a:cubicBezTo>
                    <a:pt x="25330" y="91287"/>
                    <a:pt x="52928" y="0"/>
                    <a:pt x="52928" y="0"/>
                  </a:cubicBezTo>
                  <a:lnTo>
                    <a:pt x="59533" y="0"/>
                  </a:lnTo>
                  <a:cubicBezTo>
                    <a:pt x="52574" y="12384"/>
                    <a:pt x="45852" y="184225"/>
                    <a:pt x="108243" y="257703"/>
                  </a:cubicBezTo>
                  <a:close/>
                </a:path>
              </a:pathLst>
            </a:custGeom>
            <a:solidFill>
              <a:srgbClr val="010D30"/>
            </a:solidFill>
            <a:ln w="11790"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3365BBAD-A14B-4DC9-BD7E-DC643282E5CA}"/>
                </a:ext>
              </a:extLst>
            </p:cNvPr>
            <p:cNvSpPr/>
            <p:nvPr/>
          </p:nvSpPr>
          <p:spPr>
            <a:xfrm>
              <a:off x="16947631" y="7301922"/>
              <a:ext cx="943533" cy="1415300"/>
            </a:xfrm>
            <a:custGeom>
              <a:avLst/>
              <a:gdLst>
                <a:gd name="connsiteX0" fmla="*/ 952969 w 943533"/>
                <a:gd name="connsiteY0" fmla="*/ 1360929 h 1415300"/>
                <a:gd name="connsiteX1" fmla="*/ 206870 w 943533"/>
                <a:gd name="connsiteY1" fmla="*/ 1344889 h 1415300"/>
                <a:gd name="connsiteX2" fmla="*/ 56612 w 943533"/>
                <a:gd name="connsiteY2" fmla="*/ 451599 h 1415300"/>
                <a:gd name="connsiteX3" fmla="*/ 0 w 943533"/>
                <a:gd name="connsiteY3" fmla="*/ 0 h 1415300"/>
                <a:gd name="connsiteX4" fmla="*/ 116880 w 943533"/>
                <a:gd name="connsiteY4" fmla="*/ 9317 h 1415300"/>
                <a:gd name="connsiteX5" fmla="*/ 116880 w 943533"/>
                <a:gd name="connsiteY5" fmla="*/ 499483 h 1415300"/>
                <a:gd name="connsiteX6" fmla="*/ 394397 w 943533"/>
                <a:gd name="connsiteY6" fmla="*/ 1353499 h 1415300"/>
                <a:gd name="connsiteX7" fmla="*/ 952969 w 943533"/>
                <a:gd name="connsiteY7" fmla="*/ 1360929 h 141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3533" h="1415300">
                  <a:moveTo>
                    <a:pt x="952969" y="1360929"/>
                  </a:moveTo>
                  <a:cubicBezTo>
                    <a:pt x="693379" y="1430750"/>
                    <a:pt x="370691" y="1451036"/>
                    <a:pt x="206870" y="1344889"/>
                  </a:cubicBezTo>
                  <a:cubicBezTo>
                    <a:pt x="37859" y="1235439"/>
                    <a:pt x="-4600" y="837976"/>
                    <a:pt x="56612" y="451599"/>
                  </a:cubicBezTo>
                  <a:cubicBezTo>
                    <a:pt x="85980" y="266430"/>
                    <a:pt x="32552" y="96712"/>
                    <a:pt x="0" y="0"/>
                  </a:cubicBezTo>
                  <a:lnTo>
                    <a:pt x="116880" y="9317"/>
                  </a:lnTo>
                  <a:cubicBezTo>
                    <a:pt x="116880" y="9317"/>
                    <a:pt x="159339" y="292967"/>
                    <a:pt x="116880" y="499483"/>
                  </a:cubicBezTo>
                  <a:cubicBezTo>
                    <a:pt x="42341" y="861564"/>
                    <a:pt x="210408" y="1308327"/>
                    <a:pt x="394397" y="1353499"/>
                  </a:cubicBezTo>
                  <a:cubicBezTo>
                    <a:pt x="578504" y="1398788"/>
                    <a:pt x="952969" y="1360929"/>
                    <a:pt x="952969" y="1360929"/>
                  </a:cubicBezTo>
                  <a:close/>
                </a:path>
              </a:pathLst>
            </a:custGeom>
            <a:solidFill>
              <a:srgbClr val="EA1149"/>
            </a:solidFill>
            <a:ln w="11790"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8B9B5A42-C498-4B11-947F-A45D3486E144}"/>
                </a:ext>
              </a:extLst>
            </p:cNvPr>
            <p:cNvSpPr/>
            <p:nvPr/>
          </p:nvSpPr>
          <p:spPr>
            <a:xfrm>
              <a:off x="15523584" y="6695112"/>
              <a:ext cx="1533242" cy="613297"/>
            </a:xfrm>
            <a:custGeom>
              <a:avLst/>
              <a:gdLst>
                <a:gd name="connsiteX0" fmla="*/ 1506960 w 1533241"/>
                <a:gd name="connsiteY0" fmla="*/ 616127 h 613296"/>
                <a:gd name="connsiteX1" fmla="*/ 612962 w 1533241"/>
                <a:gd name="connsiteY1" fmla="*/ 497832 h 613296"/>
                <a:gd name="connsiteX2" fmla="*/ 609 w 1533241"/>
                <a:gd name="connsiteY2" fmla="*/ 34675 h 613296"/>
                <a:gd name="connsiteX3" fmla="*/ 4737 w 1533241"/>
                <a:gd name="connsiteY3" fmla="*/ 708 h 613296"/>
                <a:gd name="connsiteX4" fmla="*/ 5091 w 1533241"/>
                <a:gd name="connsiteY4" fmla="*/ 0 h 613296"/>
                <a:gd name="connsiteX5" fmla="*/ 624521 w 1533241"/>
                <a:gd name="connsiteY5" fmla="*/ 447353 h 613296"/>
                <a:gd name="connsiteX6" fmla="*/ 1503540 w 1533241"/>
                <a:gd name="connsiteY6" fmla="*/ 586760 h 613296"/>
                <a:gd name="connsiteX7" fmla="*/ 1540810 w 1533241"/>
                <a:gd name="connsiteY7" fmla="*/ 616127 h 613296"/>
                <a:gd name="connsiteX8" fmla="*/ 1506960 w 1533241"/>
                <a:gd name="connsiteY8" fmla="*/ 616127 h 613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3241" h="613296">
                  <a:moveTo>
                    <a:pt x="1506960" y="616127"/>
                  </a:moveTo>
                  <a:cubicBezTo>
                    <a:pt x="1506960" y="616127"/>
                    <a:pt x="757087" y="535455"/>
                    <a:pt x="612962" y="497832"/>
                  </a:cubicBezTo>
                  <a:cubicBezTo>
                    <a:pt x="468838" y="460091"/>
                    <a:pt x="609" y="34675"/>
                    <a:pt x="609" y="34675"/>
                  </a:cubicBezTo>
                  <a:cubicBezTo>
                    <a:pt x="609" y="34675"/>
                    <a:pt x="-2339" y="20050"/>
                    <a:pt x="4737" y="708"/>
                  </a:cubicBezTo>
                  <a:lnTo>
                    <a:pt x="5091" y="0"/>
                  </a:lnTo>
                  <a:cubicBezTo>
                    <a:pt x="5091" y="0"/>
                    <a:pt x="465771" y="400176"/>
                    <a:pt x="624521" y="447353"/>
                  </a:cubicBezTo>
                  <a:cubicBezTo>
                    <a:pt x="771712" y="491109"/>
                    <a:pt x="1315541" y="472474"/>
                    <a:pt x="1503540" y="586760"/>
                  </a:cubicBezTo>
                  <a:cubicBezTo>
                    <a:pt x="1515452" y="593600"/>
                    <a:pt x="1540574" y="613769"/>
                    <a:pt x="1540810" y="616127"/>
                  </a:cubicBezTo>
                  <a:cubicBezTo>
                    <a:pt x="1542579" y="629809"/>
                    <a:pt x="1506960" y="616127"/>
                    <a:pt x="1506960" y="616127"/>
                  </a:cubicBezTo>
                  <a:close/>
                </a:path>
              </a:pathLst>
            </a:custGeom>
            <a:solidFill>
              <a:srgbClr val="EA1149"/>
            </a:solidFill>
            <a:ln w="11790"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B2AB6ADD-022C-4B6A-9B31-90F62D4BFDFD}"/>
                </a:ext>
              </a:extLst>
            </p:cNvPr>
            <p:cNvSpPr/>
            <p:nvPr/>
          </p:nvSpPr>
          <p:spPr>
            <a:xfrm>
              <a:off x="16118265" y="6920262"/>
              <a:ext cx="106148" cy="129736"/>
            </a:xfrm>
            <a:custGeom>
              <a:avLst/>
              <a:gdLst>
                <a:gd name="connsiteX0" fmla="*/ 93292 w 106147"/>
                <a:gd name="connsiteY0" fmla="*/ 10733 h 129735"/>
                <a:gd name="connsiteX1" fmla="*/ 113224 w 106147"/>
                <a:gd name="connsiteY1" fmla="*/ 137284 h 129735"/>
                <a:gd name="connsiteX2" fmla="*/ 0 w 106147"/>
                <a:gd name="connsiteY2" fmla="*/ 0 h 129735"/>
                <a:gd name="connsiteX3" fmla="*/ 61212 w 106147"/>
                <a:gd name="connsiteY3" fmla="*/ 22291 h 129735"/>
                <a:gd name="connsiteX4" fmla="*/ 93292 w 106147"/>
                <a:gd name="connsiteY4" fmla="*/ 10733 h 129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47" h="129735">
                  <a:moveTo>
                    <a:pt x="93292" y="10733"/>
                  </a:moveTo>
                  <a:cubicBezTo>
                    <a:pt x="60150" y="28188"/>
                    <a:pt x="113224" y="137284"/>
                    <a:pt x="113224" y="137284"/>
                  </a:cubicBezTo>
                  <a:lnTo>
                    <a:pt x="0" y="0"/>
                  </a:lnTo>
                  <a:cubicBezTo>
                    <a:pt x="27245" y="14507"/>
                    <a:pt x="48710" y="22881"/>
                    <a:pt x="61212" y="22291"/>
                  </a:cubicBezTo>
                  <a:cubicBezTo>
                    <a:pt x="61212" y="22291"/>
                    <a:pt x="38803" y="27598"/>
                    <a:pt x="93292" y="10733"/>
                  </a:cubicBezTo>
                  <a:close/>
                </a:path>
              </a:pathLst>
            </a:custGeom>
            <a:solidFill>
              <a:srgbClr val="EA1149"/>
            </a:solidFill>
            <a:ln w="11790"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48DFB123-DBAF-4529-9CC2-B77A8005A66F}"/>
                </a:ext>
              </a:extLst>
            </p:cNvPr>
            <p:cNvSpPr/>
            <p:nvPr/>
          </p:nvSpPr>
          <p:spPr>
            <a:xfrm>
              <a:off x="18065600" y="6396601"/>
              <a:ext cx="153324" cy="47177"/>
            </a:xfrm>
            <a:custGeom>
              <a:avLst/>
              <a:gdLst>
                <a:gd name="connsiteX0" fmla="*/ 57673 w 153324"/>
                <a:gd name="connsiteY0" fmla="*/ 34557 h 47176"/>
                <a:gd name="connsiteX1" fmla="*/ 39864 w 153324"/>
                <a:gd name="connsiteY1" fmla="*/ 0 h 47176"/>
                <a:gd name="connsiteX2" fmla="*/ 162406 w 153324"/>
                <a:gd name="connsiteY2" fmla="*/ 33260 h 47176"/>
                <a:gd name="connsiteX3" fmla="*/ 0 w 153324"/>
                <a:gd name="connsiteY3" fmla="*/ 57909 h 47176"/>
                <a:gd name="connsiteX4" fmla="*/ 57673 w 153324"/>
                <a:gd name="connsiteY4" fmla="*/ 34557 h 47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24" h="47176">
                  <a:moveTo>
                    <a:pt x="57673" y="34557"/>
                  </a:moveTo>
                  <a:cubicBezTo>
                    <a:pt x="57673" y="34557"/>
                    <a:pt x="50833" y="21583"/>
                    <a:pt x="39864" y="0"/>
                  </a:cubicBezTo>
                  <a:lnTo>
                    <a:pt x="162406" y="33260"/>
                  </a:lnTo>
                  <a:lnTo>
                    <a:pt x="0" y="57909"/>
                  </a:lnTo>
                  <a:cubicBezTo>
                    <a:pt x="55904" y="30783"/>
                    <a:pt x="57673" y="34557"/>
                    <a:pt x="57673" y="34557"/>
                  </a:cubicBezTo>
                  <a:close/>
                </a:path>
              </a:pathLst>
            </a:custGeom>
            <a:solidFill>
              <a:srgbClr val="EA1149"/>
            </a:solidFill>
            <a:ln w="11790" cap="flat">
              <a:noFill/>
              <a:prstDash val="solid"/>
              <a:miter/>
            </a:ln>
          </p:spPr>
          <p:txBody>
            <a:bodyPr rtlCol="0" anchor="ctr"/>
            <a:lstStyle/>
            <a:p>
              <a:endParaRPr lang="en-US"/>
            </a:p>
          </p:txBody>
        </p:sp>
      </p:grpSp>
      <p:sp>
        <p:nvSpPr>
          <p:cNvPr id="119" name="TextBox 118">
            <a:extLst>
              <a:ext uri="{FF2B5EF4-FFF2-40B4-BE49-F238E27FC236}">
                <a16:creationId xmlns:a16="http://schemas.microsoft.com/office/drawing/2014/main" id="{8BD0344F-3252-44D9-B1FA-838E1974549A}"/>
              </a:ext>
            </a:extLst>
          </p:cNvPr>
          <p:cNvSpPr txBox="1"/>
          <p:nvPr/>
        </p:nvSpPr>
        <p:spPr>
          <a:xfrm>
            <a:off x="2500752" y="4815485"/>
            <a:ext cx="7402404" cy="6001643"/>
          </a:xfrm>
          <a:prstGeom prst="rect">
            <a:avLst/>
          </a:prstGeom>
          <a:noFill/>
        </p:spPr>
        <p:txBody>
          <a:bodyPr wrap="square" rtlCol="0">
            <a:spAutoFit/>
          </a:bodyPr>
          <a:lstStyle/>
          <a:p>
            <a:pPr lvl="0">
              <a:defRPr/>
            </a:pPr>
            <a:r>
              <a:rPr lang="en-US" sz="9600" b="1">
                <a:latin typeface="Open Sans Extrabold" panose="020B0906030804020204" pitchFamily="34" charset="0"/>
                <a:ea typeface="Open Sans Extrabold" panose="020B0906030804020204" pitchFamily="34" charset="0"/>
                <a:cs typeface="Open Sans Extrabold" panose="020B0906030804020204" pitchFamily="34" charset="0"/>
              </a:rPr>
              <a:t>BUILD OWN INSPIRING WEBSITE</a:t>
            </a:r>
            <a:endParaRPr kumimoji="0" lang="en-US" sz="9600" b="1" i="0" u="none" strike="noStrike" kern="1200" cap="none" spc="0" normalizeH="0" baseline="0" noProof="0">
              <a:ln>
                <a:noFill/>
              </a:ln>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20" name="TextBox 119">
            <a:extLst>
              <a:ext uri="{FF2B5EF4-FFF2-40B4-BE49-F238E27FC236}">
                <a16:creationId xmlns:a16="http://schemas.microsoft.com/office/drawing/2014/main" id="{F49A4322-3574-499D-B4DB-ADEDB6F275DF}"/>
              </a:ext>
            </a:extLst>
          </p:cNvPr>
          <p:cNvSpPr txBox="1"/>
          <p:nvPr/>
        </p:nvSpPr>
        <p:spPr>
          <a:xfrm>
            <a:off x="2619790" y="10978322"/>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121" name="Group 120">
            <a:extLst>
              <a:ext uri="{FF2B5EF4-FFF2-40B4-BE49-F238E27FC236}">
                <a16:creationId xmlns:a16="http://schemas.microsoft.com/office/drawing/2014/main" id="{08A7B418-CAA0-4D36-A2A7-0E654546C9C7}"/>
              </a:ext>
            </a:extLst>
          </p:cNvPr>
          <p:cNvGrpSpPr/>
          <p:nvPr/>
        </p:nvGrpSpPr>
        <p:grpSpPr>
          <a:xfrm>
            <a:off x="2619790" y="12268697"/>
            <a:ext cx="3064779" cy="910495"/>
            <a:chOff x="13619696" y="9264814"/>
            <a:chExt cx="2808129" cy="910495"/>
          </a:xfrm>
        </p:grpSpPr>
        <p:sp>
          <p:nvSpPr>
            <p:cNvPr id="122" name="Rectangle: Rounded Corners 121">
              <a:extLst>
                <a:ext uri="{FF2B5EF4-FFF2-40B4-BE49-F238E27FC236}">
                  <a16:creationId xmlns:a16="http://schemas.microsoft.com/office/drawing/2014/main" id="{240BBB2D-E2D4-40F5-934A-1376D1509DDC}"/>
                </a:ext>
              </a:extLst>
            </p:cNvPr>
            <p:cNvSpPr/>
            <p:nvPr/>
          </p:nvSpPr>
          <p:spPr>
            <a:xfrm>
              <a:off x="13619696" y="9264814"/>
              <a:ext cx="2808129"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TextBox 122">
              <a:extLst>
                <a:ext uri="{FF2B5EF4-FFF2-40B4-BE49-F238E27FC236}">
                  <a16:creationId xmlns:a16="http://schemas.microsoft.com/office/drawing/2014/main" id="{52185315-BDAD-43DF-8B09-7B0A12153FD1}"/>
                </a:ext>
              </a:extLst>
            </p:cNvPr>
            <p:cNvSpPr txBox="1"/>
            <p:nvPr/>
          </p:nvSpPr>
          <p:spPr>
            <a:xfrm>
              <a:off x="13860145" y="9379056"/>
              <a:ext cx="2400608"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Web</a:t>
              </a:r>
            </a:p>
          </p:txBody>
        </p:sp>
      </p:grpSp>
    </p:spTree>
    <p:extLst>
      <p:ext uri="{BB962C8B-B14F-4D97-AF65-F5344CB8AC3E}">
        <p14:creationId xmlns:p14="http://schemas.microsoft.com/office/powerpoint/2010/main" val="295922902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76000">
                                          <p:cBhvr additive="base">
                                            <p:cTn id="7" dur="2500" fill="hold"/>
                                            <p:tgtEl>
                                              <p:spTgt spid="2"/>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100"/>
                                      </p:stCondLst>
                                      <p:childTnLst>
                                        <p:set>
                                          <p:cBhvr>
                                            <p:cTn id="10" dur="1" fill="hold">
                                              <p:stCondLst>
                                                <p:cond delay="0"/>
                                              </p:stCondLst>
                                            </p:cTn>
                                            <p:tgtEl>
                                              <p:spTgt spid="8"/>
                                            </p:tgtEl>
                                            <p:attrNameLst>
                                              <p:attrName>style.visibility</p:attrName>
                                            </p:attrNameLst>
                                          </p:cBhvr>
                                          <p:to>
                                            <p:strVal val="visible"/>
                                          </p:to>
                                        </p:set>
                                        <p:anim calcmode="lin" valueType="num" p14:bounceEnd="76000">
                                          <p:cBhvr additive="base">
                                            <p:cTn id="11" dur="2500" fill="hold"/>
                                            <p:tgtEl>
                                              <p:spTgt spid="8"/>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25"/>
                                            </p:tgtEl>
                                            <p:attrNameLst>
                                              <p:attrName>style.visibility</p:attrName>
                                            </p:attrNameLst>
                                          </p:cBhvr>
                                          <p:to>
                                            <p:strVal val="visible"/>
                                          </p:to>
                                        </p:set>
                                        <p:anim calcmode="lin" valueType="num" p14:bounceEnd="76000">
                                          <p:cBhvr additive="base">
                                            <p:cTn id="15" dur="2500" fill="hold"/>
                                            <p:tgtEl>
                                              <p:spTgt spid="25"/>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25"/>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37"/>
                                            </p:tgtEl>
                                            <p:attrNameLst>
                                              <p:attrName>style.visibility</p:attrName>
                                            </p:attrNameLst>
                                          </p:cBhvr>
                                          <p:to>
                                            <p:strVal val="visible"/>
                                          </p:to>
                                        </p:set>
                                        <p:anim calcmode="lin" valueType="num" p14:bounceEnd="76000">
                                          <p:cBhvr additive="base">
                                            <p:cTn id="19" dur="2500" fill="hold"/>
                                            <p:tgtEl>
                                              <p:spTgt spid="37"/>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48"/>
                                            </p:tgtEl>
                                            <p:attrNameLst>
                                              <p:attrName>style.visibility</p:attrName>
                                            </p:attrNameLst>
                                          </p:cBhvr>
                                          <p:to>
                                            <p:strVal val="visible"/>
                                          </p:to>
                                        </p:set>
                                        <p:anim calcmode="lin" valueType="num" p14:bounceEnd="76000">
                                          <p:cBhvr additive="base">
                                            <p:cTn id="23" dur="2500" fill="hold"/>
                                            <p:tgtEl>
                                              <p:spTgt spid="48"/>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48"/>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500"/>
                                      </p:stCondLst>
                                      <p:childTnLst>
                                        <p:set>
                                          <p:cBhvr>
                                            <p:cTn id="26" dur="1" fill="hold">
                                              <p:stCondLst>
                                                <p:cond delay="0"/>
                                              </p:stCondLst>
                                            </p:cTn>
                                            <p:tgtEl>
                                              <p:spTgt spid="42"/>
                                            </p:tgtEl>
                                            <p:attrNameLst>
                                              <p:attrName>style.visibility</p:attrName>
                                            </p:attrNameLst>
                                          </p:cBhvr>
                                          <p:to>
                                            <p:strVal val="visible"/>
                                          </p:to>
                                        </p:set>
                                        <p:anim calcmode="lin" valueType="num" p14:bounceEnd="76000">
                                          <p:cBhvr additive="base">
                                            <p:cTn id="27" dur="2500" fill="hold"/>
                                            <p:tgtEl>
                                              <p:spTgt spid="42"/>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42"/>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600"/>
                                      </p:stCondLst>
                                      <p:childTnLst>
                                        <p:set>
                                          <p:cBhvr>
                                            <p:cTn id="30" dur="1" fill="hold">
                                              <p:stCondLst>
                                                <p:cond delay="0"/>
                                              </p:stCondLst>
                                            </p:cTn>
                                            <p:tgtEl>
                                              <p:spTgt spid="55"/>
                                            </p:tgtEl>
                                            <p:attrNameLst>
                                              <p:attrName>style.visibility</p:attrName>
                                            </p:attrNameLst>
                                          </p:cBhvr>
                                          <p:to>
                                            <p:strVal val="visible"/>
                                          </p:to>
                                        </p:set>
                                        <p:anim calcmode="lin" valueType="num" p14:bounceEnd="76000">
                                          <p:cBhvr additive="base">
                                            <p:cTn id="31" dur="2500" fill="hold"/>
                                            <p:tgtEl>
                                              <p:spTgt spid="55"/>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55"/>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6000">
                                      <p:stCondLst>
                                        <p:cond delay="700"/>
                                      </p:stCondLst>
                                      <p:childTnLst>
                                        <p:set>
                                          <p:cBhvr>
                                            <p:cTn id="34" dur="1" fill="hold">
                                              <p:stCondLst>
                                                <p:cond delay="0"/>
                                              </p:stCondLst>
                                            </p:cTn>
                                            <p:tgtEl>
                                              <p:spTgt spid="75"/>
                                            </p:tgtEl>
                                            <p:attrNameLst>
                                              <p:attrName>style.visibility</p:attrName>
                                            </p:attrNameLst>
                                          </p:cBhvr>
                                          <p:to>
                                            <p:strVal val="visible"/>
                                          </p:to>
                                        </p:set>
                                        <p:anim calcmode="lin" valueType="num" p14:bounceEnd="76000">
                                          <p:cBhvr additive="base">
                                            <p:cTn id="35" dur="2500" fill="hold"/>
                                            <p:tgtEl>
                                              <p:spTgt spid="75"/>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75"/>
                                            </p:tgtEl>
                                            <p:attrNameLst>
                                              <p:attrName>ppt_y</p:attrName>
                                            </p:attrNameLst>
                                          </p:cBhvr>
                                          <p:tavLst>
                                            <p:tav tm="0">
                                              <p:val>
                                                <p:strVal val="1+#ppt_h/2"/>
                                              </p:val>
                                            </p:tav>
                                            <p:tav tm="100000">
                                              <p:val>
                                                <p:strVal val="#ppt_y"/>
                                              </p:val>
                                            </p:tav>
                                          </p:tavLst>
                                        </p:anim>
                                      </p:childTnLst>
                                    </p:cTn>
                                  </p:par>
                                  <p:par>
                                    <p:cTn id="37" presetID="2" presetClass="entr" presetSubtype="1" fill="hold" nodeType="withEffect" p14:presetBounceEnd="76000">
                                      <p:stCondLst>
                                        <p:cond delay="800"/>
                                      </p:stCondLst>
                                      <p:childTnLst>
                                        <p:set>
                                          <p:cBhvr>
                                            <p:cTn id="38" dur="1" fill="hold">
                                              <p:stCondLst>
                                                <p:cond delay="0"/>
                                              </p:stCondLst>
                                            </p:cTn>
                                            <p:tgtEl>
                                              <p:spTgt spid="121"/>
                                            </p:tgtEl>
                                            <p:attrNameLst>
                                              <p:attrName>style.visibility</p:attrName>
                                            </p:attrNameLst>
                                          </p:cBhvr>
                                          <p:to>
                                            <p:strVal val="visible"/>
                                          </p:to>
                                        </p:set>
                                        <p:anim calcmode="lin" valueType="num" p14:bounceEnd="76000">
                                          <p:cBhvr additive="base">
                                            <p:cTn id="39" dur="2500" fill="hold"/>
                                            <p:tgtEl>
                                              <p:spTgt spid="121"/>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121"/>
                                            </p:tgtEl>
                                            <p:attrNameLst>
                                              <p:attrName>ppt_y</p:attrName>
                                            </p:attrNameLst>
                                          </p:cBhvr>
                                          <p:tavLst>
                                            <p:tav tm="0">
                                              <p:val>
                                                <p:strVal val="0-#ppt_h/2"/>
                                              </p:val>
                                            </p:tav>
                                            <p:tav tm="100000">
                                              <p:val>
                                                <p:strVal val="#ppt_y"/>
                                              </p:val>
                                            </p:tav>
                                          </p:tavLst>
                                        </p:anim>
                                      </p:childTnLst>
                                    </p:cTn>
                                  </p:par>
                                  <p:par>
                                    <p:cTn id="41" presetID="2" presetClass="entr" presetSubtype="1" fill="hold" grpId="0" nodeType="withEffect" p14:presetBounceEnd="76000">
                                      <p:stCondLst>
                                        <p:cond delay="900"/>
                                      </p:stCondLst>
                                      <p:childTnLst>
                                        <p:set>
                                          <p:cBhvr>
                                            <p:cTn id="42" dur="1" fill="hold">
                                              <p:stCondLst>
                                                <p:cond delay="0"/>
                                              </p:stCondLst>
                                            </p:cTn>
                                            <p:tgtEl>
                                              <p:spTgt spid="120"/>
                                            </p:tgtEl>
                                            <p:attrNameLst>
                                              <p:attrName>style.visibility</p:attrName>
                                            </p:attrNameLst>
                                          </p:cBhvr>
                                          <p:to>
                                            <p:strVal val="visible"/>
                                          </p:to>
                                        </p:set>
                                        <p:anim calcmode="lin" valueType="num" p14:bounceEnd="76000">
                                          <p:cBhvr additive="base">
                                            <p:cTn id="43" dur="2500" fill="hold"/>
                                            <p:tgtEl>
                                              <p:spTgt spid="120"/>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120"/>
                                            </p:tgtEl>
                                            <p:attrNameLst>
                                              <p:attrName>ppt_y</p:attrName>
                                            </p:attrNameLst>
                                          </p:cBhvr>
                                          <p:tavLst>
                                            <p:tav tm="0">
                                              <p:val>
                                                <p:strVal val="0-#ppt_h/2"/>
                                              </p:val>
                                            </p:tav>
                                            <p:tav tm="100000">
                                              <p:val>
                                                <p:strVal val="#ppt_y"/>
                                              </p:val>
                                            </p:tav>
                                          </p:tavLst>
                                        </p:anim>
                                      </p:childTnLst>
                                    </p:cTn>
                                  </p:par>
                                  <p:par>
                                    <p:cTn id="45" presetID="2" presetClass="entr" presetSubtype="1" fill="hold" grpId="0" nodeType="withEffect" p14:presetBounceEnd="76000">
                                      <p:stCondLst>
                                        <p:cond delay="1000"/>
                                      </p:stCondLst>
                                      <p:childTnLst>
                                        <p:set>
                                          <p:cBhvr>
                                            <p:cTn id="46" dur="1" fill="hold">
                                              <p:stCondLst>
                                                <p:cond delay="0"/>
                                              </p:stCondLst>
                                            </p:cTn>
                                            <p:tgtEl>
                                              <p:spTgt spid="119"/>
                                            </p:tgtEl>
                                            <p:attrNameLst>
                                              <p:attrName>style.visibility</p:attrName>
                                            </p:attrNameLst>
                                          </p:cBhvr>
                                          <p:to>
                                            <p:strVal val="visible"/>
                                          </p:to>
                                        </p:set>
                                        <p:anim calcmode="lin" valueType="num" p14:bounceEnd="76000">
                                          <p:cBhvr additive="base">
                                            <p:cTn id="47" dur="2500" fill="hold"/>
                                            <p:tgtEl>
                                              <p:spTgt spid="119"/>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11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2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ppt_x"/>
                                              </p:val>
                                            </p:tav>
                                            <p:tav tm="100000">
                                              <p:val>
                                                <p:strVal val="#ppt_x"/>
                                              </p:val>
                                            </p:tav>
                                          </p:tavLst>
                                        </p:anim>
                                        <p:anim calcmode="lin" valueType="num">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2500" fill="hold"/>
                                            <p:tgtEl>
                                              <p:spTgt spid="8"/>
                                            </p:tgtEl>
                                            <p:attrNameLst>
                                              <p:attrName>ppt_x</p:attrName>
                                            </p:attrNameLst>
                                          </p:cBhvr>
                                          <p:tavLst>
                                            <p:tav tm="0">
                                              <p:val>
                                                <p:strVal val="#ppt_x"/>
                                              </p:val>
                                            </p:tav>
                                            <p:tav tm="100000">
                                              <p:val>
                                                <p:strVal val="#ppt_x"/>
                                              </p:val>
                                            </p:tav>
                                          </p:tavLst>
                                        </p:anim>
                                        <p:anim calcmode="lin" valueType="num">
                                          <p:cBhvr additive="base">
                                            <p:cTn id="12" dur="2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25"/>
                                            </p:tgtEl>
                                            <p:attrNameLst>
                                              <p:attrName>style.visibility</p:attrName>
                                            </p:attrNameLst>
                                          </p:cBhvr>
                                          <p:to>
                                            <p:strVal val="visible"/>
                                          </p:to>
                                        </p:set>
                                        <p:anim calcmode="lin" valueType="num">
                                          <p:cBhvr additive="base">
                                            <p:cTn id="15" dur="2500" fill="hold"/>
                                            <p:tgtEl>
                                              <p:spTgt spid="25"/>
                                            </p:tgtEl>
                                            <p:attrNameLst>
                                              <p:attrName>ppt_x</p:attrName>
                                            </p:attrNameLst>
                                          </p:cBhvr>
                                          <p:tavLst>
                                            <p:tav tm="0">
                                              <p:val>
                                                <p:strVal val="#ppt_x"/>
                                              </p:val>
                                            </p:tav>
                                            <p:tav tm="100000">
                                              <p:val>
                                                <p:strVal val="#ppt_x"/>
                                              </p:val>
                                            </p:tav>
                                          </p:tavLst>
                                        </p:anim>
                                        <p:anim calcmode="lin" valueType="num">
                                          <p:cBhvr additive="base">
                                            <p:cTn id="16" dur="2500" fill="hold"/>
                                            <p:tgtEl>
                                              <p:spTgt spid="25"/>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2500" fill="hold"/>
                                            <p:tgtEl>
                                              <p:spTgt spid="37"/>
                                            </p:tgtEl>
                                            <p:attrNameLst>
                                              <p:attrName>ppt_x</p:attrName>
                                            </p:attrNameLst>
                                          </p:cBhvr>
                                          <p:tavLst>
                                            <p:tav tm="0">
                                              <p:val>
                                                <p:strVal val="#ppt_x"/>
                                              </p:val>
                                            </p:tav>
                                            <p:tav tm="100000">
                                              <p:val>
                                                <p:strVal val="#ppt_x"/>
                                              </p:val>
                                            </p:tav>
                                          </p:tavLst>
                                        </p:anim>
                                        <p:anim calcmode="lin" valueType="num">
                                          <p:cBhvr additive="base">
                                            <p:cTn id="20" dur="25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48"/>
                                            </p:tgtEl>
                                            <p:attrNameLst>
                                              <p:attrName>style.visibility</p:attrName>
                                            </p:attrNameLst>
                                          </p:cBhvr>
                                          <p:to>
                                            <p:strVal val="visible"/>
                                          </p:to>
                                        </p:set>
                                        <p:anim calcmode="lin" valueType="num">
                                          <p:cBhvr additive="base">
                                            <p:cTn id="23" dur="2500" fill="hold"/>
                                            <p:tgtEl>
                                              <p:spTgt spid="48"/>
                                            </p:tgtEl>
                                            <p:attrNameLst>
                                              <p:attrName>ppt_x</p:attrName>
                                            </p:attrNameLst>
                                          </p:cBhvr>
                                          <p:tavLst>
                                            <p:tav tm="0">
                                              <p:val>
                                                <p:strVal val="#ppt_x"/>
                                              </p:val>
                                            </p:tav>
                                            <p:tav tm="100000">
                                              <p:val>
                                                <p:strVal val="#ppt_x"/>
                                              </p:val>
                                            </p:tav>
                                          </p:tavLst>
                                        </p:anim>
                                        <p:anim calcmode="lin" valueType="num">
                                          <p:cBhvr additive="base">
                                            <p:cTn id="24" dur="2500" fill="hold"/>
                                            <p:tgtEl>
                                              <p:spTgt spid="48"/>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42"/>
                                            </p:tgtEl>
                                            <p:attrNameLst>
                                              <p:attrName>style.visibility</p:attrName>
                                            </p:attrNameLst>
                                          </p:cBhvr>
                                          <p:to>
                                            <p:strVal val="visible"/>
                                          </p:to>
                                        </p:set>
                                        <p:anim calcmode="lin" valueType="num">
                                          <p:cBhvr additive="base">
                                            <p:cTn id="27" dur="2500" fill="hold"/>
                                            <p:tgtEl>
                                              <p:spTgt spid="42"/>
                                            </p:tgtEl>
                                            <p:attrNameLst>
                                              <p:attrName>ppt_x</p:attrName>
                                            </p:attrNameLst>
                                          </p:cBhvr>
                                          <p:tavLst>
                                            <p:tav tm="0">
                                              <p:val>
                                                <p:strVal val="#ppt_x"/>
                                              </p:val>
                                            </p:tav>
                                            <p:tav tm="100000">
                                              <p:val>
                                                <p:strVal val="#ppt_x"/>
                                              </p:val>
                                            </p:tav>
                                          </p:tavLst>
                                        </p:anim>
                                        <p:anim calcmode="lin" valueType="num">
                                          <p:cBhvr additive="base">
                                            <p:cTn id="28" dur="2500" fill="hold"/>
                                            <p:tgtEl>
                                              <p:spTgt spid="42"/>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55"/>
                                            </p:tgtEl>
                                            <p:attrNameLst>
                                              <p:attrName>style.visibility</p:attrName>
                                            </p:attrNameLst>
                                          </p:cBhvr>
                                          <p:to>
                                            <p:strVal val="visible"/>
                                          </p:to>
                                        </p:set>
                                        <p:anim calcmode="lin" valueType="num">
                                          <p:cBhvr additive="base">
                                            <p:cTn id="31" dur="2500" fill="hold"/>
                                            <p:tgtEl>
                                              <p:spTgt spid="55"/>
                                            </p:tgtEl>
                                            <p:attrNameLst>
                                              <p:attrName>ppt_x</p:attrName>
                                            </p:attrNameLst>
                                          </p:cBhvr>
                                          <p:tavLst>
                                            <p:tav tm="0">
                                              <p:val>
                                                <p:strVal val="#ppt_x"/>
                                              </p:val>
                                            </p:tav>
                                            <p:tav tm="100000">
                                              <p:val>
                                                <p:strVal val="#ppt_x"/>
                                              </p:val>
                                            </p:tav>
                                          </p:tavLst>
                                        </p:anim>
                                        <p:anim calcmode="lin" valueType="num">
                                          <p:cBhvr additive="base">
                                            <p:cTn id="32" dur="2500" fill="hold"/>
                                            <p:tgtEl>
                                              <p:spTgt spid="55"/>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700"/>
                                      </p:stCondLst>
                                      <p:childTnLst>
                                        <p:set>
                                          <p:cBhvr>
                                            <p:cTn id="34" dur="1" fill="hold">
                                              <p:stCondLst>
                                                <p:cond delay="0"/>
                                              </p:stCondLst>
                                            </p:cTn>
                                            <p:tgtEl>
                                              <p:spTgt spid="75"/>
                                            </p:tgtEl>
                                            <p:attrNameLst>
                                              <p:attrName>style.visibility</p:attrName>
                                            </p:attrNameLst>
                                          </p:cBhvr>
                                          <p:to>
                                            <p:strVal val="visible"/>
                                          </p:to>
                                        </p:set>
                                        <p:anim calcmode="lin" valueType="num">
                                          <p:cBhvr additive="base">
                                            <p:cTn id="35" dur="2500" fill="hold"/>
                                            <p:tgtEl>
                                              <p:spTgt spid="75"/>
                                            </p:tgtEl>
                                            <p:attrNameLst>
                                              <p:attrName>ppt_x</p:attrName>
                                            </p:attrNameLst>
                                          </p:cBhvr>
                                          <p:tavLst>
                                            <p:tav tm="0">
                                              <p:val>
                                                <p:strVal val="#ppt_x"/>
                                              </p:val>
                                            </p:tav>
                                            <p:tav tm="100000">
                                              <p:val>
                                                <p:strVal val="#ppt_x"/>
                                              </p:val>
                                            </p:tav>
                                          </p:tavLst>
                                        </p:anim>
                                        <p:anim calcmode="lin" valueType="num">
                                          <p:cBhvr additive="base">
                                            <p:cTn id="36" dur="2500" fill="hold"/>
                                            <p:tgtEl>
                                              <p:spTgt spid="75"/>
                                            </p:tgtEl>
                                            <p:attrNameLst>
                                              <p:attrName>ppt_y</p:attrName>
                                            </p:attrNameLst>
                                          </p:cBhvr>
                                          <p:tavLst>
                                            <p:tav tm="0">
                                              <p:val>
                                                <p:strVal val="1+#ppt_h/2"/>
                                              </p:val>
                                            </p:tav>
                                            <p:tav tm="100000">
                                              <p:val>
                                                <p:strVal val="#ppt_y"/>
                                              </p:val>
                                            </p:tav>
                                          </p:tavLst>
                                        </p:anim>
                                      </p:childTnLst>
                                    </p:cTn>
                                  </p:par>
                                  <p:par>
                                    <p:cTn id="37" presetID="2" presetClass="entr" presetSubtype="1" fill="hold" nodeType="withEffect">
                                      <p:stCondLst>
                                        <p:cond delay="800"/>
                                      </p:stCondLst>
                                      <p:childTnLst>
                                        <p:set>
                                          <p:cBhvr>
                                            <p:cTn id="38" dur="1" fill="hold">
                                              <p:stCondLst>
                                                <p:cond delay="0"/>
                                              </p:stCondLst>
                                            </p:cTn>
                                            <p:tgtEl>
                                              <p:spTgt spid="121"/>
                                            </p:tgtEl>
                                            <p:attrNameLst>
                                              <p:attrName>style.visibility</p:attrName>
                                            </p:attrNameLst>
                                          </p:cBhvr>
                                          <p:to>
                                            <p:strVal val="visible"/>
                                          </p:to>
                                        </p:set>
                                        <p:anim calcmode="lin" valueType="num">
                                          <p:cBhvr additive="base">
                                            <p:cTn id="39" dur="2500" fill="hold"/>
                                            <p:tgtEl>
                                              <p:spTgt spid="121"/>
                                            </p:tgtEl>
                                            <p:attrNameLst>
                                              <p:attrName>ppt_x</p:attrName>
                                            </p:attrNameLst>
                                          </p:cBhvr>
                                          <p:tavLst>
                                            <p:tav tm="0">
                                              <p:val>
                                                <p:strVal val="#ppt_x"/>
                                              </p:val>
                                            </p:tav>
                                            <p:tav tm="100000">
                                              <p:val>
                                                <p:strVal val="#ppt_x"/>
                                              </p:val>
                                            </p:tav>
                                          </p:tavLst>
                                        </p:anim>
                                        <p:anim calcmode="lin" valueType="num">
                                          <p:cBhvr additive="base">
                                            <p:cTn id="40" dur="2500" fill="hold"/>
                                            <p:tgtEl>
                                              <p:spTgt spid="121"/>
                                            </p:tgtEl>
                                            <p:attrNameLst>
                                              <p:attrName>ppt_y</p:attrName>
                                            </p:attrNameLst>
                                          </p:cBhvr>
                                          <p:tavLst>
                                            <p:tav tm="0">
                                              <p:val>
                                                <p:strVal val="0-#ppt_h/2"/>
                                              </p:val>
                                            </p:tav>
                                            <p:tav tm="100000">
                                              <p:val>
                                                <p:strVal val="#ppt_y"/>
                                              </p:val>
                                            </p:tav>
                                          </p:tavLst>
                                        </p:anim>
                                      </p:childTnLst>
                                    </p:cTn>
                                  </p:par>
                                  <p:par>
                                    <p:cTn id="41" presetID="2" presetClass="entr" presetSubtype="1" fill="hold" grpId="0" nodeType="withEffect">
                                      <p:stCondLst>
                                        <p:cond delay="900"/>
                                      </p:stCondLst>
                                      <p:childTnLst>
                                        <p:set>
                                          <p:cBhvr>
                                            <p:cTn id="42" dur="1" fill="hold">
                                              <p:stCondLst>
                                                <p:cond delay="0"/>
                                              </p:stCondLst>
                                            </p:cTn>
                                            <p:tgtEl>
                                              <p:spTgt spid="120"/>
                                            </p:tgtEl>
                                            <p:attrNameLst>
                                              <p:attrName>style.visibility</p:attrName>
                                            </p:attrNameLst>
                                          </p:cBhvr>
                                          <p:to>
                                            <p:strVal val="visible"/>
                                          </p:to>
                                        </p:set>
                                        <p:anim calcmode="lin" valueType="num">
                                          <p:cBhvr additive="base">
                                            <p:cTn id="43" dur="2500" fill="hold"/>
                                            <p:tgtEl>
                                              <p:spTgt spid="120"/>
                                            </p:tgtEl>
                                            <p:attrNameLst>
                                              <p:attrName>ppt_x</p:attrName>
                                            </p:attrNameLst>
                                          </p:cBhvr>
                                          <p:tavLst>
                                            <p:tav tm="0">
                                              <p:val>
                                                <p:strVal val="#ppt_x"/>
                                              </p:val>
                                            </p:tav>
                                            <p:tav tm="100000">
                                              <p:val>
                                                <p:strVal val="#ppt_x"/>
                                              </p:val>
                                            </p:tav>
                                          </p:tavLst>
                                        </p:anim>
                                        <p:anim calcmode="lin" valueType="num">
                                          <p:cBhvr additive="base">
                                            <p:cTn id="44" dur="2500" fill="hold"/>
                                            <p:tgtEl>
                                              <p:spTgt spid="120"/>
                                            </p:tgtEl>
                                            <p:attrNameLst>
                                              <p:attrName>ppt_y</p:attrName>
                                            </p:attrNameLst>
                                          </p:cBhvr>
                                          <p:tavLst>
                                            <p:tav tm="0">
                                              <p:val>
                                                <p:strVal val="0-#ppt_h/2"/>
                                              </p:val>
                                            </p:tav>
                                            <p:tav tm="100000">
                                              <p:val>
                                                <p:strVal val="#ppt_y"/>
                                              </p:val>
                                            </p:tav>
                                          </p:tavLst>
                                        </p:anim>
                                      </p:childTnLst>
                                    </p:cTn>
                                  </p:par>
                                  <p:par>
                                    <p:cTn id="45" presetID="2" presetClass="entr" presetSubtype="1" fill="hold" grpId="0" nodeType="withEffect">
                                      <p:stCondLst>
                                        <p:cond delay="1000"/>
                                      </p:stCondLst>
                                      <p:childTnLst>
                                        <p:set>
                                          <p:cBhvr>
                                            <p:cTn id="46" dur="1" fill="hold">
                                              <p:stCondLst>
                                                <p:cond delay="0"/>
                                              </p:stCondLst>
                                            </p:cTn>
                                            <p:tgtEl>
                                              <p:spTgt spid="119"/>
                                            </p:tgtEl>
                                            <p:attrNameLst>
                                              <p:attrName>style.visibility</p:attrName>
                                            </p:attrNameLst>
                                          </p:cBhvr>
                                          <p:to>
                                            <p:strVal val="visible"/>
                                          </p:to>
                                        </p:set>
                                        <p:anim calcmode="lin" valueType="num">
                                          <p:cBhvr additive="base">
                                            <p:cTn id="47" dur="2500" fill="hold"/>
                                            <p:tgtEl>
                                              <p:spTgt spid="119"/>
                                            </p:tgtEl>
                                            <p:attrNameLst>
                                              <p:attrName>ppt_x</p:attrName>
                                            </p:attrNameLst>
                                          </p:cBhvr>
                                          <p:tavLst>
                                            <p:tav tm="0">
                                              <p:val>
                                                <p:strVal val="#ppt_x"/>
                                              </p:val>
                                            </p:tav>
                                            <p:tav tm="100000">
                                              <p:val>
                                                <p:strVal val="#ppt_x"/>
                                              </p:val>
                                            </p:tav>
                                          </p:tavLst>
                                        </p:anim>
                                        <p:anim calcmode="lin" valueType="num">
                                          <p:cBhvr additive="base">
                                            <p:cTn id="48" dur="2500" fill="hold"/>
                                            <p:tgtEl>
                                              <p:spTgt spid="11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20" grpId="0"/>
        </p:bldLst>
      </p:timing>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DCBA5DFF-F176-45A9-B8B2-B9E301DD56F7}"/>
              </a:ext>
            </a:extLst>
          </p:cNvPr>
          <p:cNvGrpSpPr/>
          <p:nvPr/>
        </p:nvGrpSpPr>
        <p:grpSpPr>
          <a:xfrm>
            <a:off x="10412530" y="4464512"/>
            <a:ext cx="9891901" cy="8581908"/>
            <a:chOff x="10412530" y="2419581"/>
            <a:chExt cx="9891901" cy="8581908"/>
          </a:xfrm>
        </p:grpSpPr>
        <p:sp>
          <p:nvSpPr>
            <p:cNvPr id="3" name="Rectangle: Rounded Corners 2">
              <a:extLst>
                <a:ext uri="{FF2B5EF4-FFF2-40B4-BE49-F238E27FC236}">
                  <a16:creationId xmlns:a16="http://schemas.microsoft.com/office/drawing/2014/main" id="{F63314EA-79BD-4C78-8983-3CDE0F5405C9}"/>
                </a:ext>
              </a:extLst>
            </p:cNvPr>
            <p:cNvSpPr/>
            <p:nvPr/>
          </p:nvSpPr>
          <p:spPr>
            <a:xfrm>
              <a:off x="10412530" y="2419581"/>
              <a:ext cx="9891901" cy="8581908"/>
            </a:xfrm>
            <a:prstGeom prst="roundRect">
              <a:avLst>
                <a:gd name="adj" fmla="val 2992"/>
              </a:avLst>
            </a:prstGeom>
            <a:solidFill>
              <a:srgbClr val="B2CD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a:extLst>
                <a:ext uri="{FF2B5EF4-FFF2-40B4-BE49-F238E27FC236}">
                  <a16:creationId xmlns:a16="http://schemas.microsoft.com/office/drawing/2014/main" id="{425B4763-8601-46EF-8A20-BE2FEF7D46C8}"/>
                </a:ext>
              </a:extLst>
            </p:cNvPr>
            <p:cNvGrpSpPr/>
            <p:nvPr/>
          </p:nvGrpSpPr>
          <p:grpSpPr>
            <a:xfrm>
              <a:off x="10748721" y="2714511"/>
              <a:ext cx="954291" cy="184404"/>
              <a:chOff x="10748721" y="2714511"/>
              <a:chExt cx="954291" cy="184404"/>
            </a:xfrm>
          </p:grpSpPr>
          <p:sp>
            <p:nvSpPr>
              <p:cNvPr id="5" name="Freeform: Shape 4">
                <a:extLst>
                  <a:ext uri="{FF2B5EF4-FFF2-40B4-BE49-F238E27FC236}">
                    <a16:creationId xmlns:a16="http://schemas.microsoft.com/office/drawing/2014/main" id="{79E04B8B-293A-4AF7-8516-C66CA0314673}"/>
                  </a:ext>
                </a:extLst>
              </p:cNvPr>
              <p:cNvSpPr/>
              <p:nvPr/>
            </p:nvSpPr>
            <p:spPr>
              <a:xfrm>
                <a:off x="10748721" y="2714511"/>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rgbClr val="FC5162"/>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16480A0F-E938-4316-9B18-61F75474192A}"/>
                  </a:ext>
                </a:extLst>
              </p:cNvPr>
              <p:cNvSpPr/>
              <p:nvPr/>
            </p:nvSpPr>
            <p:spPr>
              <a:xfrm>
                <a:off x="11127903" y="2714511"/>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rgbClr val="F9C153"/>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1D6DDF52-9980-4BF4-B581-5DC4E3C9BB1C}"/>
                  </a:ext>
                </a:extLst>
              </p:cNvPr>
              <p:cNvSpPr/>
              <p:nvPr/>
            </p:nvSpPr>
            <p:spPr>
              <a:xfrm>
                <a:off x="11507083" y="2714511"/>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rgbClr val="53F986"/>
              </a:solidFill>
              <a:ln w="9525" cap="flat">
                <a:noFill/>
                <a:prstDash val="solid"/>
                <a:miter/>
              </a:ln>
            </p:spPr>
            <p:txBody>
              <a:bodyPr rtlCol="0" anchor="ctr"/>
              <a:lstStyle/>
              <a:p>
                <a:endParaRPr lang="en-US"/>
              </a:p>
            </p:txBody>
          </p:sp>
        </p:grpSp>
      </p:grpSp>
      <p:grpSp>
        <p:nvGrpSpPr>
          <p:cNvPr id="8" name="Group 7">
            <a:extLst>
              <a:ext uri="{FF2B5EF4-FFF2-40B4-BE49-F238E27FC236}">
                <a16:creationId xmlns:a16="http://schemas.microsoft.com/office/drawing/2014/main" id="{53BC7A5B-41B6-4F1A-91C5-B9CF223A5833}"/>
              </a:ext>
            </a:extLst>
          </p:cNvPr>
          <p:cNvGrpSpPr/>
          <p:nvPr/>
        </p:nvGrpSpPr>
        <p:grpSpPr>
          <a:xfrm>
            <a:off x="11029131" y="5231955"/>
            <a:ext cx="8713089" cy="8209726"/>
            <a:chOff x="11029131" y="3187024"/>
            <a:chExt cx="8713089" cy="8209726"/>
          </a:xfrm>
        </p:grpSpPr>
        <p:grpSp>
          <p:nvGrpSpPr>
            <p:cNvPr id="9" name="Group 8">
              <a:extLst>
                <a:ext uri="{FF2B5EF4-FFF2-40B4-BE49-F238E27FC236}">
                  <a16:creationId xmlns:a16="http://schemas.microsoft.com/office/drawing/2014/main" id="{520721C7-9C76-4CD8-8223-C7096AE4C624}"/>
                </a:ext>
              </a:extLst>
            </p:cNvPr>
            <p:cNvGrpSpPr/>
            <p:nvPr/>
          </p:nvGrpSpPr>
          <p:grpSpPr>
            <a:xfrm>
              <a:off x="11029131" y="3187024"/>
              <a:ext cx="8713089" cy="8209726"/>
              <a:chOff x="7837043" y="3187023"/>
              <a:chExt cx="8713089" cy="8533263"/>
            </a:xfrm>
            <a:effectLst>
              <a:outerShdw blurRad="444500" sx="102000" sy="102000" algn="ctr" rotWithShape="0">
                <a:schemeClr val="tx2">
                  <a:lumMod val="75000"/>
                  <a:lumOff val="25000"/>
                  <a:alpha val="40000"/>
                </a:schemeClr>
              </a:outerShdw>
            </a:effectLst>
          </p:grpSpPr>
          <p:sp>
            <p:nvSpPr>
              <p:cNvPr id="14" name="Rectangle 13">
                <a:extLst>
                  <a:ext uri="{FF2B5EF4-FFF2-40B4-BE49-F238E27FC236}">
                    <a16:creationId xmlns:a16="http://schemas.microsoft.com/office/drawing/2014/main" id="{717F4F6D-B5B9-4F6A-9034-3081E4E7C4A9}"/>
                  </a:ext>
                </a:extLst>
              </p:cNvPr>
              <p:cNvSpPr/>
              <p:nvPr/>
            </p:nvSpPr>
            <p:spPr>
              <a:xfrm>
                <a:off x="7837043" y="3966822"/>
                <a:ext cx="8713089" cy="7753464"/>
              </a:xfrm>
              <a:prstGeom prst="rect">
                <a:avLst/>
              </a:prstGeom>
              <a:solidFill>
                <a:srgbClr val="E3EDFF"/>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15" name="Group 14">
                <a:extLst>
                  <a:ext uri="{FF2B5EF4-FFF2-40B4-BE49-F238E27FC236}">
                    <a16:creationId xmlns:a16="http://schemas.microsoft.com/office/drawing/2014/main" id="{0DDAE153-10A8-4FE7-98A8-E88F61E34879}"/>
                  </a:ext>
                </a:extLst>
              </p:cNvPr>
              <p:cNvGrpSpPr/>
              <p:nvPr/>
            </p:nvGrpSpPr>
            <p:grpSpPr>
              <a:xfrm>
                <a:off x="7837043" y="3187023"/>
                <a:ext cx="8713089" cy="779799"/>
                <a:chOff x="7837043" y="3187023"/>
                <a:chExt cx="8713089" cy="779799"/>
              </a:xfrm>
            </p:grpSpPr>
            <p:sp>
              <p:nvSpPr>
                <p:cNvPr id="16" name="Freeform: Shape 15">
                  <a:extLst>
                    <a:ext uri="{FF2B5EF4-FFF2-40B4-BE49-F238E27FC236}">
                      <a16:creationId xmlns:a16="http://schemas.microsoft.com/office/drawing/2014/main" id="{2E840BB6-06E2-4B2B-BA44-27CB7942B67B}"/>
                    </a:ext>
                  </a:extLst>
                </p:cNvPr>
                <p:cNvSpPr/>
                <p:nvPr/>
              </p:nvSpPr>
              <p:spPr>
                <a:xfrm>
                  <a:off x="7837043" y="3187023"/>
                  <a:ext cx="8713089" cy="622364"/>
                </a:xfrm>
                <a:custGeom>
                  <a:avLst/>
                  <a:gdLst>
                    <a:gd name="connsiteX0" fmla="*/ 7203568 w 7200900"/>
                    <a:gd name="connsiteY0" fmla="*/ 163259 h 514350"/>
                    <a:gd name="connsiteX1" fmla="*/ 7203568 w 7200900"/>
                    <a:gd name="connsiteY1" fmla="*/ 520637 h 514350"/>
                    <a:gd name="connsiteX2" fmla="*/ 0 w 7200900"/>
                    <a:gd name="connsiteY2" fmla="*/ 520637 h 514350"/>
                    <a:gd name="connsiteX3" fmla="*/ 0 w 7200900"/>
                    <a:gd name="connsiteY3" fmla="*/ 163259 h 514350"/>
                    <a:gd name="connsiteX4" fmla="*/ 163354 w 7200900"/>
                    <a:gd name="connsiteY4" fmla="*/ 0 h 514350"/>
                    <a:gd name="connsiteX5" fmla="*/ 7040214 w 7200900"/>
                    <a:gd name="connsiteY5" fmla="*/ 0 h 514350"/>
                    <a:gd name="connsiteX6" fmla="*/ 7203568 w 7200900"/>
                    <a:gd name="connsiteY6" fmla="*/ 163259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00900" h="514350">
                      <a:moveTo>
                        <a:pt x="7203568" y="163259"/>
                      </a:moveTo>
                      <a:lnTo>
                        <a:pt x="7203568" y="520637"/>
                      </a:lnTo>
                      <a:lnTo>
                        <a:pt x="0" y="520637"/>
                      </a:lnTo>
                      <a:lnTo>
                        <a:pt x="0" y="163259"/>
                      </a:lnTo>
                      <a:cubicBezTo>
                        <a:pt x="0" y="73057"/>
                        <a:pt x="73152" y="0"/>
                        <a:pt x="163354" y="0"/>
                      </a:cubicBezTo>
                      <a:lnTo>
                        <a:pt x="7040214" y="0"/>
                      </a:lnTo>
                      <a:cubicBezTo>
                        <a:pt x="7130415" y="0"/>
                        <a:pt x="7203568" y="73057"/>
                        <a:pt x="7203568" y="163259"/>
                      </a:cubicBezTo>
                      <a:close/>
                    </a:path>
                  </a:pathLst>
                </a:custGeom>
                <a:solidFill>
                  <a:srgbClr val="092156"/>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FA2E92AA-9750-4F09-8947-2D7556E21B02}"/>
                    </a:ext>
                  </a:extLst>
                </p:cNvPr>
                <p:cNvSpPr/>
                <p:nvPr/>
              </p:nvSpPr>
              <p:spPr>
                <a:xfrm>
                  <a:off x="8467475" y="3399780"/>
                  <a:ext cx="772192" cy="115253"/>
                </a:xfrm>
                <a:custGeom>
                  <a:avLst/>
                  <a:gdLst>
                    <a:gd name="connsiteX0" fmla="*/ 0 w 638175"/>
                    <a:gd name="connsiteY0" fmla="*/ 0 h 95250"/>
                    <a:gd name="connsiteX1" fmla="*/ 642747 w 638175"/>
                    <a:gd name="connsiteY1" fmla="*/ 0 h 95250"/>
                    <a:gd name="connsiteX2" fmla="*/ 642747 w 638175"/>
                    <a:gd name="connsiteY2" fmla="*/ 104204 h 95250"/>
                    <a:gd name="connsiteX3" fmla="*/ 0 w 638175"/>
                    <a:gd name="connsiteY3" fmla="*/ 104204 h 95250"/>
                  </a:gdLst>
                  <a:ahLst/>
                  <a:cxnLst>
                    <a:cxn ang="0">
                      <a:pos x="connsiteX0" y="connsiteY0"/>
                    </a:cxn>
                    <a:cxn ang="0">
                      <a:pos x="connsiteX1" y="connsiteY1"/>
                    </a:cxn>
                    <a:cxn ang="0">
                      <a:pos x="connsiteX2" y="connsiteY2"/>
                    </a:cxn>
                    <a:cxn ang="0">
                      <a:pos x="connsiteX3" y="connsiteY3"/>
                    </a:cxn>
                  </a:cxnLst>
                  <a:rect l="l" t="t" r="r" b="b"/>
                  <a:pathLst>
                    <a:path w="638175" h="95250">
                      <a:moveTo>
                        <a:pt x="0" y="0"/>
                      </a:moveTo>
                      <a:lnTo>
                        <a:pt x="642747" y="0"/>
                      </a:lnTo>
                      <a:lnTo>
                        <a:pt x="642747" y="104204"/>
                      </a:lnTo>
                      <a:lnTo>
                        <a:pt x="0" y="104204"/>
                      </a:lnTo>
                      <a:close/>
                    </a:path>
                  </a:pathLst>
                </a:custGeom>
                <a:solidFill>
                  <a:srgbClr val="C8D5EC"/>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7BFED9C2-76FB-4EAB-BE52-85FBE6B762C1}"/>
                    </a:ext>
                  </a:extLst>
                </p:cNvPr>
                <p:cNvSpPr/>
                <p:nvPr/>
              </p:nvSpPr>
              <p:spPr>
                <a:xfrm>
                  <a:off x="15472522" y="3438966"/>
                  <a:ext cx="772192" cy="115253"/>
                </a:xfrm>
                <a:custGeom>
                  <a:avLst/>
                  <a:gdLst>
                    <a:gd name="connsiteX0" fmla="*/ 590645 w 638175"/>
                    <a:gd name="connsiteY0" fmla="*/ 104203 h 95250"/>
                    <a:gd name="connsiteX1" fmla="*/ 52101 w 638175"/>
                    <a:gd name="connsiteY1" fmla="*/ 104203 h 95250"/>
                    <a:gd name="connsiteX2" fmla="*/ 0 w 638175"/>
                    <a:gd name="connsiteY2" fmla="*/ 52102 h 95250"/>
                    <a:gd name="connsiteX3" fmla="*/ 0 w 638175"/>
                    <a:gd name="connsiteY3" fmla="*/ 52102 h 95250"/>
                    <a:gd name="connsiteX4" fmla="*/ 52101 w 638175"/>
                    <a:gd name="connsiteY4" fmla="*/ 0 h 95250"/>
                    <a:gd name="connsiteX5" fmla="*/ 590645 w 638175"/>
                    <a:gd name="connsiteY5" fmla="*/ 0 h 95250"/>
                    <a:gd name="connsiteX6" fmla="*/ 642747 w 638175"/>
                    <a:gd name="connsiteY6" fmla="*/ 52102 h 95250"/>
                    <a:gd name="connsiteX7" fmla="*/ 642747 w 638175"/>
                    <a:gd name="connsiteY7" fmla="*/ 52102 h 95250"/>
                    <a:gd name="connsiteX8" fmla="*/ 590645 w 638175"/>
                    <a:gd name="connsiteY8" fmla="*/ 10420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8175" h="95250">
                      <a:moveTo>
                        <a:pt x="590645" y="104203"/>
                      </a:moveTo>
                      <a:lnTo>
                        <a:pt x="52101" y="104203"/>
                      </a:lnTo>
                      <a:cubicBezTo>
                        <a:pt x="23336" y="104203"/>
                        <a:pt x="0" y="80867"/>
                        <a:pt x="0" y="52102"/>
                      </a:cubicBezTo>
                      <a:lnTo>
                        <a:pt x="0" y="52102"/>
                      </a:lnTo>
                      <a:cubicBezTo>
                        <a:pt x="0" y="23336"/>
                        <a:pt x="23336" y="0"/>
                        <a:pt x="52101" y="0"/>
                      </a:cubicBezTo>
                      <a:lnTo>
                        <a:pt x="590645" y="0"/>
                      </a:lnTo>
                      <a:cubicBezTo>
                        <a:pt x="619411" y="0"/>
                        <a:pt x="642747" y="23336"/>
                        <a:pt x="642747" y="52102"/>
                      </a:cubicBezTo>
                      <a:lnTo>
                        <a:pt x="642747" y="52102"/>
                      </a:lnTo>
                      <a:cubicBezTo>
                        <a:pt x="642652" y="80867"/>
                        <a:pt x="619411" y="104203"/>
                        <a:pt x="590645" y="104203"/>
                      </a:cubicBezTo>
                      <a:close/>
                    </a:path>
                  </a:pathLst>
                </a:custGeom>
                <a:solidFill>
                  <a:srgbClr val="010D30"/>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61B27DAD-8A0C-4FD4-BE3C-89F00A9B9552}"/>
                    </a:ext>
                  </a:extLst>
                </p:cNvPr>
                <p:cNvSpPr/>
                <p:nvPr/>
              </p:nvSpPr>
              <p:spPr>
                <a:xfrm>
                  <a:off x="13418721" y="3438966"/>
                  <a:ext cx="599313" cy="115253"/>
                </a:xfrm>
                <a:custGeom>
                  <a:avLst/>
                  <a:gdLst>
                    <a:gd name="connsiteX0" fmla="*/ 449009 w 495300"/>
                    <a:gd name="connsiteY0" fmla="*/ 104203 h 95250"/>
                    <a:gd name="connsiteX1" fmla="*/ 52102 w 495300"/>
                    <a:gd name="connsiteY1" fmla="*/ 104203 h 95250"/>
                    <a:gd name="connsiteX2" fmla="*/ 0 w 495300"/>
                    <a:gd name="connsiteY2" fmla="*/ 52102 h 95250"/>
                    <a:gd name="connsiteX3" fmla="*/ 0 w 495300"/>
                    <a:gd name="connsiteY3" fmla="*/ 52102 h 95250"/>
                    <a:gd name="connsiteX4" fmla="*/ 52102 w 495300"/>
                    <a:gd name="connsiteY4" fmla="*/ 0 h 95250"/>
                    <a:gd name="connsiteX5" fmla="*/ 449009 w 495300"/>
                    <a:gd name="connsiteY5" fmla="*/ 0 h 95250"/>
                    <a:gd name="connsiteX6" fmla="*/ 501110 w 495300"/>
                    <a:gd name="connsiteY6" fmla="*/ 52102 h 95250"/>
                    <a:gd name="connsiteX7" fmla="*/ 501110 w 495300"/>
                    <a:gd name="connsiteY7" fmla="*/ 52102 h 95250"/>
                    <a:gd name="connsiteX8" fmla="*/ 449009 w 495300"/>
                    <a:gd name="connsiteY8" fmla="*/ 10420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5300" h="95250">
                      <a:moveTo>
                        <a:pt x="449009" y="104203"/>
                      </a:moveTo>
                      <a:lnTo>
                        <a:pt x="52102" y="104203"/>
                      </a:lnTo>
                      <a:cubicBezTo>
                        <a:pt x="23336" y="104203"/>
                        <a:pt x="0" y="80867"/>
                        <a:pt x="0" y="52102"/>
                      </a:cubicBezTo>
                      <a:lnTo>
                        <a:pt x="0" y="52102"/>
                      </a:lnTo>
                      <a:cubicBezTo>
                        <a:pt x="0" y="23336"/>
                        <a:pt x="23336" y="0"/>
                        <a:pt x="52102" y="0"/>
                      </a:cubicBezTo>
                      <a:lnTo>
                        <a:pt x="449009" y="0"/>
                      </a:lnTo>
                      <a:cubicBezTo>
                        <a:pt x="477774" y="0"/>
                        <a:pt x="501110" y="23336"/>
                        <a:pt x="501110" y="52102"/>
                      </a:cubicBezTo>
                      <a:lnTo>
                        <a:pt x="501110" y="52102"/>
                      </a:lnTo>
                      <a:cubicBezTo>
                        <a:pt x="501110" y="80867"/>
                        <a:pt x="477774" y="104203"/>
                        <a:pt x="449009" y="104203"/>
                      </a:cubicBezTo>
                      <a:close/>
                    </a:path>
                  </a:pathLst>
                </a:custGeom>
                <a:solidFill>
                  <a:srgbClr val="010D30"/>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875EF39B-FD5A-4A35-AEBD-FF0B76AF33BD}"/>
                    </a:ext>
                  </a:extLst>
                </p:cNvPr>
                <p:cNvSpPr/>
                <p:nvPr/>
              </p:nvSpPr>
              <p:spPr>
                <a:xfrm>
                  <a:off x="12356900" y="3438966"/>
                  <a:ext cx="852869" cy="115253"/>
                </a:xfrm>
                <a:custGeom>
                  <a:avLst/>
                  <a:gdLst>
                    <a:gd name="connsiteX0" fmla="*/ 655320 w 704850"/>
                    <a:gd name="connsiteY0" fmla="*/ 104203 h 95250"/>
                    <a:gd name="connsiteX1" fmla="*/ 52102 w 704850"/>
                    <a:gd name="connsiteY1" fmla="*/ 104203 h 95250"/>
                    <a:gd name="connsiteX2" fmla="*/ 0 w 704850"/>
                    <a:gd name="connsiteY2" fmla="*/ 52102 h 95250"/>
                    <a:gd name="connsiteX3" fmla="*/ 0 w 704850"/>
                    <a:gd name="connsiteY3" fmla="*/ 52102 h 95250"/>
                    <a:gd name="connsiteX4" fmla="*/ 52102 w 704850"/>
                    <a:gd name="connsiteY4" fmla="*/ 0 h 95250"/>
                    <a:gd name="connsiteX5" fmla="*/ 655320 w 704850"/>
                    <a:gd name="connsiteY5" fmla="*/ 0 h 95250"/>
                    <a:gd name="connsiteX6" fmla="*/ 707422 w 704850"/>
                    <a:gd name="connsiteY6" fmla="*/ 52102 h 95250"/>
                    <a:gd name="connsiteX7" fmla="*/ 707422 w 704850"/>
                    <a:gd name="connsiteY7" fmla="*/ 52102 h 95250"/>
                    <a:gd name="connsiteX8" fmla="*/ 655320 w 704850"/>
                    <a:gd name="connsiteY8" fmla="*/ 10420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4850" h="95250">
                      <a:moveTo>
                        <a:pt x="655320" y="104203"/>
                      </a:moveTo>
                      <a:lnTo>
                        <a:pt x="52102" y="104203"/>
                      </a:lnTo>
                      <a:cubicBezTo>
                        <a:pt x="23336" y="104203"/>
                        <a:pt x="0" y="80867"/>
                        <a:pt x="0" y="52102"/>
                      </a:cubicBezTo>
                      <a:lnTo>
                        <a:pt x="0" y="52102"/>
                      </a:lnTo>
                      <a:cubicBezTo>
                        <a:pt x="0" y="23336"/>
                        <a:pt x="23336" y="0"/>
                        <a:pt x="52102" y="0"/>
                      </a:cubicBezTo>
                      <a:lnTo>
                        <a:pt x="655320" y="0"/>
                      </a:lnTo>
                      <a:cubicBezTo>
                        <a:pt x="684085" y="0"/>
                        <a:pt x="707422" y="23336"/>
                        <a:pt x="707422" y="52102"/>
                      </a:cubicBezTo>
                      <a:lnTo>
                        <a:pt x="707422" y="52102"/>
                      </a:lnTo>
                      <a:cubicBezTo>
                        <a:pt x="707422" y="80867"/>
                        <a:pt x="684085" y="104203"/>
                        <a:pt x="655320" y="104203"/>
                      </a:cubicBezTo>
                      <a:close/>
                    </a:path>
                  </a:pathLst>
                </a:custGeom>
                <a:solidFill>
                  <a:srgbClr val="010D30"/>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0DAD3C7D-97A2-4889-A674-69A2E47B2225}"/>
                    </a:ext>
                  </a:extLst>
                </p:cNvPr>
                <p:cNvSpPr/>
                <p:nvPr/>
              </p:nvSpPr>
              <p:spPr>
                <a:xfrm>
                  <a:off x="14244391" y="3438966"/>
                  <a:ext cx="1025747" cy="115253"/>
                </a:xfrm>
                <a:custGeom>
                  <a:avLst/>
                  <a:gdLst>
                    <a:gd name="connsiteX0" fmla="*/ 798481 w 847725"/>
                    <a:gd name="connsiteY0" fmla="*/ 104203 h 95250"/>
                    <a:gd name="connsiteX1" fmla="*/ 52101 w 847725"/>
                    <a:gd name="connsiteY1" fmla="*/ 104203 h 95250"/>
                    <a:gd name="connsiteX2" fmla="*/ 0 w 847725"/>
                    <a:gd name="connsiteY2" fmla="*/ 52102 h 95250"/>
                    <a:gd name="connsiteX3" fmla="*/ 0 w 847725"/>
                    <a:gd name="connsiteY3" fmla="*/ 52102 h 95250"/>
                    <a:gd name="connsiteX4" fmla="*/ 52101 w 847725"/>
                    <a:gd name="connsiteY4" fmla="*/ 0 h 95250"/>
                    <a:gd name="connsiteX5" fmla="*/ 798481 w 847725"/>
                    <a:gd name="connsiteY5" fmla="*/ 0 h 95250"/>
                    <a:gd name="connsiteX6" fmla="*/ 850582 w 847725"/>
                    <a:gd name="connsiteY6" fmla="*/ 52102 h 95250"/>
                    <a:gd name="connsiteX7" fmla="*/ 850582 w 847725"/>
                    <a:gd name="connsiteY7" fmla="*/ 52102 h 95250"/>
                    <a:gd name="connsiteX8" fmla="*/ 798481 w 847725"/>
                    <a:gd name="connsiteY8" fmla="*/ 10420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25" h="95250">
                      <a:moveTo>
                        <a:pt x="798481" y="104203"/>
                      </a:moveTo>
                      <a:lnTo>
                        <a:pt x="52101" y="104203"/>
                      </a:lnTo>
                      <a:cubicBezTo>
                        <a:pt x="23336" y="104203"/>
                        <a:pt x="0" y="80867"/>
                        <a:pt x="0" y="52102"/>
                      </a:cubicBezTo>
                      <a:lnTo>
                        <a:pt x="0" y="52102"/>
                      </a:lnTo>
                      <a:cubicBezTo>
                        <a:pt x="0" y="23336"/>
                        <a:pt x="23336" y="0"/>
                        <a:pt x="52101" y="0"/>
                      </a:cubicBezTo>
                      <a:lnTo>
                        <a:pt x="798481" y="0"/>
                      </a:lnTo>
                      <a:cubicBezTo>
                        <a:pt x="827246" y="0"/>
                        <a:pt x="850582" y="23336"/>
                        <a:pt x="850582" y="52102"/>
                      </a:cubicBezTo>
                      <a:lnTo>
                        <a:pt x="850582" y="52102"/>
                      </a:lnTo>
                      <a:cubicBezTo>
                        <a:pt x="850582" y="80867"/>
                        <a:pt x="827246" y="104203"/>
                        <a:pt x="798481" y="104203"/>
                      </a:cubicBezTo>
                      <a:close/>
                    </a:path>
                  </a:pathLst>
                </a:custGeom>
                <a:solidFill>
                  <a:srgbClr val="010D30"/>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807B54CC-0382-42E5-BA1A-DA5CA3694550}"/>
                    </a:ext>
                  </a:extLst>
                </p:cNvPr>
                <p:cNvSpPr/>
                <p:nvPr/>
              </p:nvSpPr>
              <p:spPr>
                <a:xfrm>
                  <a:off x="8467475" y="3552258"/>
                  <a:ext cx="518636" cy="46101"/>
                </a:xfrm>
                <a:custGeom>
                  <a:avLst/>
                  <a:gdLst>
                    <a:gd name="connsiteX0" fmla="*/ 0 w 428625"/>
                    <a:gd name="connsiteY0" fmla="*/ 0 h 38100"/>
                    <a:gd name="connsiteX1" fmla="*/ 437483 w 428625"/>
                    <a:gd name="connsiteY1" fmla="*/ 0 h 38100"/>
                    <a:gd name="connsiteX2" fmla="*/ 437483 w 428625"/>
                    <a:gd name="connsiteY2" fmla="*/ 42958 h 38100"/>
                    <a:gd name="connsiteX3" fmla="*/ 0 w 428625"/>
                    <a:gd name="connsiteY3" fmla="*/ 42958 h 38100"/>
                  </a:gdLst>
                  <a:ahLst/>
                  <a:cxnLst>
                    <a:cxn ang="0">
                      <a:pos x="connsiteX0" y="connsiteY0"/>
                    </a:cxn>
                    <a:cxn ang="0">
                      <a:pos x="connsiteX1" y="connsiteY1"/>
                    </a:cxn>
                    <a:cxn ang="0">
                      <a:pos x="connsiteX2" y="connsiteY2"/>
                    </a:cxn>
                    <a:cxn ang="0">
                      <a:pos x="connsiteX3" y="connsiteY3"/>
                    </a:cxn>
                  </a:cxnLst>
                  <a:rect l="l" t="t" r="r" b="b"/>
                  <a:pathLst>
                    <a:path w="428625" h="38100">
                      <a:moveTo>
                        <a:pt x="0" y="0"/>
                      </a:moveTo>
                      <a:lnTo>
                        <a:pt x="437483" y="0"/>
                      </a:lnTo>
                      <a:lnTo>
                        <a:pt x="437483" y="42958"/>
                      </a:lnTo>
                      <a:lnTo>
                        <a:pt x="0" y="42958"/>
                      </a:lnTo>
                      <a:close/>
                    </a:path>
                  </a:pathLst>
                </a:custGeom>
                <a:solidFill>
                  <a:srgbClr val="C8D5EC"/>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C2909E4F-43B5-4DC3-B6CA-8C98FC0A7A26}"/>
                    </a:ext>
                  </a:extLst>
                </p:cNvPr>
                <p:cNvSpPr/>
                <p:nvPr/>
              </p:nvSpPr>
              <p:spPr>
                <a:xfrm>
                  <a:off x="8044036" y="3329245"/>
                  <a:ext cx="334232" cy="334232"/>
                </a:xfrm>
                <a:custGeom>
                  <a:avLst/>
                  <a:gdLst>
                    <a:gd name="connsiteX0" fmla="*/ 285560 w 276225"/>
                    <a:gd name="connsiteY0" fmla="*/ 142780 h 276225"/>
                    <a:gd name="connsiteX1" fmla="*/ 142780 w 276225"/>
                    <a:gd name="connsiteY1" fmla="*/ 285560 h 276225"/>
                    <a:gd name="connsiteX2" fmla="*/ 0 w 276225"/>
                    <a:gd name="connsiteY2" fmla="*/ 142780 h 276225"/>
                    <a:gd name="connsiteX3" fmla="*/ 142780 w 276225"/>
                    <a:gd name="connsiteY3" fmla="*/ 0 h 276225"/>
                    <a:gd name="connsiteX4" fmla="*/ 285560 w 276225"/>
                    <a:gd name="connsiteY4" fmla="*/ 142780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25" h="276225">
                      <a:moveTo>
                        <a:pt x="285560" y="142780"/>
                      </a:moveTo>
                      <a:cubicBezTo>
                        <a:pt x="285560" y="221635"/>
                        <a:pt x="221635" y="285560"/>
                        <a:pt x="142780" y="285560"/>
                      </a:cubicBezTo>
                      <a:cubicBezTo>
                        <a:pt x="63925" y="285560"/>
                        <a:pt x="0" y="221635"/>
                        <a:pt x="0" y="142780"/>
                      </a:cubicBezTo>
                      <a:cubicBezTo>
                        <a:pt x="0" y="63925"/>
                        <a:pt x="63925" y="0"/>
                        <a:pt x="142780" y="0"/>
                      </a:cubicBezTo>
                      <a:cubicBezTo>
                        <a:pt x="221635" y="0"/>
                        <a:pt x="285560" y="63925"/>
                        <a:pt x="285560" y="142780"/>
                      </a:cubicBezTo>
                      <a:close/>
                    </a:path>
                  </a:pathLst>
                </a:custGeom>
                <a:solidFill>
                  <a:srgbClr val="E4ECFE"/>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6A90F14B-107D-4733-9CD0-5CCA66EF7C56}"/>
                    </a:ext>
                  </a:extLst>
                </p:cNvPr>
                <p:cNvSpPr/>
                <p:nvPr/>
              </p:nvSpPr>
              <p:spPr>
                <a:xfrm>
                  <a:off x="7837043" y="3816994"/>
                  <a:ext cx="8713089" cy="149828"/>
                </a:xfrm>
                <a:custGeom>
                  <a:avLst/>
                  <a:gdLst>
                    <a:gd name="connsiteX0" fmla="*/ 0 w 7200900"/>
                    <a:gd name="connsiteY0" fmla="*/ 0 h 123825"/>
                    <a:gd name="connsiteX1" fmla="*/ 7203568 w 7200900"/>
                    <a:gd name="connsiteY1" fmla="*/ 0 h 123825"/>
                    <a:gd name="connsiteX2" fmla="*/ 7203568 w 7200900"/>
                    <a:gd name="connsiteY2" fmla="*/ 124682 h 123825"/>
                    <a:gd name="connsiteX3" fmla="*/ 0 w 7200900"/>
                    <a:gd name="connsiteY3" fmla="*/ 124682 h 123825"/>
                  </a:gdLst>
                  <a:ahLst/>
                  <a:cxnLst>
                    <a:cxn ang="0">
                      <a:pos x="connsiteX0" y="connsiteY0"/>
                    </a:cxn>
                    <a:cxn ang="0">
                      <a:pos x="connsiteX1" y="connsiteY1"/>
                    </a:cxn>
                    <a:cxn ang="0">
                      <a:pos x="connsiteX2" y="connsiteY2"/>
                    </a:cxn>
                    <a:cxn ang="0">
                      <a:pos x="connsiteX3" y="connsiteY3"/>
                    </a:cxn>
                  </a:cxnLst>
                  <a:rect l="l" t="t" r="r" b="b"/>
                  <a:pathLst>
                    <a:path w="7200900" h="123825">
                      <a:moveTo>
                        <a:pt x="0" y="0"/>
                      </a:moveTo>
                      <a:lnTo>
                        <a:pt x="7203568" y="0"/>
                      </a:lnTo>
                      <a:lnTo>
                        <a:pt x="7203568" y="124682"/>
                      </a:lnTo>
                      <a:lnTo>
                        <a:pt x="0" y="124682"/>
                      </a:lnTo>
                      <a:close/>
                    </a:path>
                  </a:pathLst>
                </a:custGeom>
                <a:solidFill>
                  <a:srgbClr val="6586DC"/>
                </a:solidFill>
                <a:ln w="9525" cap="flat">
                  <a:noFill/>
                  <a:prstDash val="solid"/>
                  <a:miter/>
                </a:ln>
              </p:spPr>
              <p:txBody>
                <a:bodyPr rtlCol="0" anchor="ctr"/>
                <a:lstStyle/>
                <a:p>
                  <a:endParaRPr lang="en-US"/>
                </a:p>
              </p:txBody>
            </p:sp>
          </p:grpSp>
        </p:grpSp>
        <p:cxnSp>
          <p:nvCxnSpPr>
            <p:cNvPr id="10" name="Straight Connector 9">
              <a:extLst>
                <a:ext uri="{FF2B5EF4-FFF2-40B4-BE49-F238E27FC236}">
                  <a16:creationId xmlns:a16="http://schemas.microsoft.com/office/drawing/2014/main" id="{C64BA836-81B8-4EA5-968C-20BADB27FA5D}"/>
                </a:ext>
              </a:extLst>
            </p:cNvPr>
            <p:cNvCxnSpPr/>
            <p:nvPr/>
          </p:nvCxnSpPr>
          <p:spPr>
            <a:xfrm>
              <a:off x="14533297" y="9798527"/>
              <a:ext cx="1704756"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73807FAA-39B0-4EE3-9761-C3A3E8063ACF}"/>
                </a:ext>
              </a:extLst>
            </p:cNvPr>
            <p:cNvCxnSpPr>
              <a:cxnSpLocks/>
            </p:cNvCxnSpPr>
            <p:nvPr/>
          </p:nvCxnSpPr>
          <p:spPr>
            <a:xfrm>
              <a:off x="13013552" y="10237585"/>
              <a:ext cx="4744247"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5A327029-DA4F-4B58-B6A2-33C39D5B05D1}"/>
                </a:ext>
              </a:extLst>
            </p:cNvPr>
            <p:cNvCxnSpPr>
              <a:cxnSpLocks/>
            </p:cNvCxnSpPr>
            <p:nvPr/>
          </p:nvCxnSpPr>
          <p:spPr>
            <a:xfrm>
              <a:off x="13360080" y="10444414"/>
              <a:ext cx="4051190"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9A9BC893-EA38-4CCA-8795-C10790895C08}"/>
                </a:ext>
              </a:extLst>
            </p:cNvPr>
            <p:cNvCxnSpPr>
              <a:cxnSpLocks/>
            </p:cNvCxnSpPr>
            <p:nvPr/>
          </p:nvCxnSpPr>
          <p:spPr>
            <a:xfrm>
              <a:off x="13145087" y="10641832"/>
              <a:ext cx="4481176"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25" name="Group 24">
            <a:extLst>
              <a:ext uri="{FF2B5EF4-FFF2-40B4-BE49-F238E27FC236}">
                <a16:creationId xmlns:a16="http://schemas.microsoft.com/office/drawing/2014/main" id="{0CA9AE26-3044-479F-AAC5-8AA6F7FFE525}"/>
              </a:ext>
            </a:extLst>
          </p:cNvPr>
          <p:cNvGrpSpPr/>
          <p:nvPr/>
        </p:nvGrpSpPr>
        <p:grpSpPr>
          <a:xfrm>
            <a:off x="11524875" y="6411355"/>
            <a:ext cx="7721600" cy="2082800"/>
            <a:chOff x="11524875" y="4366424"/>
            <a:chExt cx="7721600" cy="2082800"/>
          </a:xfrm>
        </p:grpSpPr>
        <p:sp>
          <p:nvSpPr>
            <p:cNvPr id="26" name="Rectangle: Rounded Corners 25">
              <a:extLst>
                <a:ext uri="{FF2B5EF4-FFF2-40B4-BE49-F238E27FC236}">
                  <a16:creationId xmlns:a16="http://schemas.microsoft.com/office/drawing/2014/main" id="{763D6AD1-9380-4262-89CD-5E499425D890}"/>
                </a:ext>
              </a:extLst>
            </p:cNvPr>
            <p:cNvSpPr/>
            <p:nvPr/>
          </p:nvSpPr>
          <p:spPr>
            <a:xfrm>
              <a:off x="11524875" y="4366424"/>
              <a:ext cx="7721600" cy="2082800"/>
            </a:xfrm>
            <a:prstGeom prst="roundRect">
              <a:avLst>
                <a:gd name="adj" fmla="val 10395"/>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27" name="TextBox 26">
              <a:extLst>
                <a:ext uri="{FF2B5EF4-FFF2-40B4-BE49-F238E27FC236}">
                  <a16:creationId xmlns:a16="http://schemas.microsoft.com/office/drawing/2014/main" id="{A87D3680-9A4F-4F91-9639-B1D8FD5D19B4}"/>
                </a:ext>
              </a:extLst>
            </p:cNvPr>
            <p:cNvSpPr txBox="1"/>
            <p:nvPr/>
          </p:nvSpPr>
          <p:spPr>
            <a:xfrm>
              <a:off x="14055439" y="4405879"/>
              <a:ext cx="2660472" cy="1015663"/>
            </a:xfrm>
            <a:prstGeom prst="rect">
              <a:avLst/>
            </a:prstGeom>
            <a:noFill/>
          </p:spPr>
          <p:txBody>
            <a:bodyPr wrap="square" rtlCol="0">
              <a:spAutoFit/>
            </a:bodyPr>
            <a:lstStyle/>
            <a:p>
              <a:pPr lvl="0" algn="ctr">
                <a:defRPr/>
              </a:pP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SLIDE</a:t>
              </a:r>
              <a:endParaRPr kumimoji="0" lang="en-US" sz="6000" b="1"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cxnSp>
          <p:nvCxnSpPr>
            <p:cNvPr id="28" name="Straight Connector 27">
              <a:extLst>
                <a:ext uri="{FF2B5EF4-FFF2-40B4-BE49-F238E27FC236}">
                  <a16:creationId xmlns:a16="http://schemas.microsoft.com/office/drawing/2014/main" id="{F0E913D4-D0F8-414B-A265-96DAAA4F7AFD}"/>
                </a:ext>
              </a:extLst>
            </p:cNvPr>
            <p:cNvCxnSpPr/>
            <p:nvPr/>
          </p:nvCxnSpPr>
          <p:spPr>
            <a:xfrm>
              <a:off x="14533297" y="5525917"/>
              <a:ext cx="1704756"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grpSp>
          <p:nvGrpSpPr>
            <p:cNvPr id="29" name="Group 28">
              <a:extLst>
                <a:ext uri="{FF2B5EF4-FFF2-40B4-BE49-F238E27FC236}">
                  <a16:creationId xmlns:a16="http://schemas.microsoft.com/office/drawing/2014/main" id="{B758FF8C-C2BF-4F72-9CE7-CA28D4EFA6CA}"/>
                </a:ext>
              </a:extLst>
            </p:cNvPr>
            <p:cNvGrpSpPr/>
            <p:nvPr/>
          </p:nvGrpSpPr>
          <p:grpSpPr>
            <a:xfrm>
              <a:off x="14941874" y="6109943"/>
              <a:ext cx="887602" cy="184404"/>
              <a:chOff x="11482737" y="6109943"/>
              <a:chExt cx="887602" cy="184404"/>
            </a:xfrm>
          </p:grpSpPr>
          <p:sp>
            <p:nvSpPr>
              <p:cNvPr id="34" name="Freeform: Shape 33">
                <a:extLst>
                  <a:ext uri="{FF2B5EF4-FFF2-40B4-BE49-F238E27FC236}">
                    <a16:creationId xmlns:a16="http://schemas.microsoft.com/office/drawing/2014/main" id="{FF69E685-F976-4041-8FB5-28824FE169F4}"/>
                  </a:ext>
                </a:extLst>
              </p:cNvPr>
              <p:cNvSpPr/>
              <p:nvPr/>
            </p:nvSpPr>
            <p:spPr>
              <a:xfrm>
                <a:off x="11482737"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97E2D59C-816E-45FE-8850-0B0DE7ED9461}"/>
                  </a:ext>
                </a:extLst>
              </p:cNvPr>
              <p:cNvSpPr/>
              <p:nvPr/>
            </p:nvSpPr>
            <p:spPr>
              <a:xfrm>
                <a:off x="11828574"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6031BC2C-5846-48C6-9382-A30D9DCD3399}"/>
                  </a:ext>
                </a:extLst>
              </p:cNvPr>
              <p:cNvSpPr/>
              <p:nvPr/>
            </p:nvSpPr>
            <p:spPr>
              <a:xfrm>
                <a:off x="12174410"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grpSp>
        <p:sp>
          <p:nvSpPr>
            <p:cNvPr id="30" name="Circle: Hollow 29">
              <a:extLst>
                <a:ext uri="{FF2B5EF4-FFF2-40B4-BE49-F238E27FC236}">
                  <a16:creationId xmlns:a16="http://schemas.microsoft.com/office/drawing/2014/main" id="{B5E687DF-2AB7-4BFE-A241-1AF6538D9B39}"/>
                </a:ext>
              </a:extLst>
            </p:cNvPr>
            <p:cNvSpPr/>
            <p:nvPr/>
          </p:nvSpPr>
          <p:spPr>
            <a:xfrm>
              <a:off x="17700731" y="4878685"/>
              <a:ext cx="1123837" cy="1123837"/>
            </a:xfrm>
            <a:prstGeom prst="donut">
              <a:avLst>
                <a:gd name="adj" fmla="val 14183"/>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1" name="Circle: Hollow 30">
              <a:extLst>
                <a:ext uri="{FF2B5EF4-FFF2-40B4-BE49-F238E27FC236}">
                  <a16:creationId xmlns:a16="http://schemas.microsoft.com/office/drawing/2014/main" id="{AA46B6A3-A996-4508-BCE5-0CEA4470C38B}"/>
                </a:ext>
              </a:extLst>
            </p:cNvPr>
            <p:cNvSpPr/>
            <p:nvPr/>
          </p:nvSpPr>
          <p:spPr>
            <a:xfrm>
              <a:off x="12085150" y="4747393"/>
              <a:ext cx="693210" cy="693210"/>
            </a:xfrm>
            <a:prstGeom prst="donut">
              <a:avLst>
                <a:gd name="adj" fmla="val 25163"/>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2" name="Circle: Hollow 31">
              <a:extLst>
                <a:ext uri="{FF2B5EF4-FFF2-40B4-BE49-F238E27FC236}">
                  <a16:creationId xmlns:a16="http://schemas.microsoft.com/office/drawing/2014/main" id="{4B4F1587-F5F7-43C6-A6A0-5CE435DA7208}"/>
                </a:ext>
              </a:extLst>
            </p:cNvPr>
            <p:cNvSpPr/>
            <p:nvPr/>
          </p:nvSpPr>
          <p:spPr>
            <a:xfrm>
              <a:off x="13070294" y="5179312"/>
              <a:ext cx="1041096" cy="1041096"/>
            </a:xfrm>
            <a:prstGeom prst="donut">
              <a:avLst>
                <a:gd name="adj" fmla="val 8420"/>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cxnSp>
          <p:nvCxnSpPr>
            <p:cNvPr id="33" name="Straight Connector 32">
              <a:extLst>
                <a:ext uri="{FF2B5EF4-FFF2-40B4-BE49-F238E27FC236}">
                  <a16:creationId xmlns:a16="http://schemas.microsoft.com/office/drawing/2014/main" id="{95196E8F-4A94-4850-ADF2-868610BA55E7}"/>
                </a:ext>
              </a:extLst>
            </p:cNvPr>
            <p:cNvCxnSpPr/>
            <p:nvPr/>
          </p:nvCxnSpPr>
          <p:spPr>
            <a:xfrm>
              <a:off x="14012912" y="5765403"/>
              <a:ext cx="2745527"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37" name="Group 36">
            <a:extLst>
              <a:ext uri="{FF2B5EF4-FFF2-40B4-BE49-F238E27FC236}">
                <a16:creationId xmlns:a16="http://schemas.microsoft.com/office/drawing/2014/main" id="{489FCF06-BF15-45FD-B5A0-51C2E9E00054}"/>
              </a:ext>
            </a:extLst>
          </p:cNvPr>
          <p:cNvGrpSpPr/>
          <p:nvPr/>
        </p:nvGrpSpPr>
        <p:grpSpPr>
          <a:xfrm>
            <a:off x="11524875" y="8902931"/>
            <a:ext cx="2276852" cy="2263250"/>
            <a:chOff x="11524875" y="6858000"/>
            <a:chExt cx="2276852" cy="2263250"/>
          </a:xfrm>
        </p:grpSpPr>
        <p:sp>
          <p:nvSpPr>
            <p:cNvPr id="38" name="Rectangle: Rounded Corners 37">
              <a:extLst>
                <a:ext uri="{FF2B5EF4-FFF2-40B4-BE49-F238E27FC236}">
                  <a16:creationId xmlns:a16="http://schemas.microsoft.com/office/drawing/2014/main" id="{C46D4FE5-09E2-4A35-8A48-E85CD580A38A}"/>
                </a:ext>
              </a:extLst>
            </p:cNvPr>
            <p:cNvSpPr/>
            <p:nvPr/>
          </p:nvSpPr>
          <p:spPr>
            <a:xfrm>
              <a:off x="11524875" y="6858000"/>
              <a:ext cx="2276852" cy="2263250"/>
            </a:xfrm>
            <a:prstGeom prst="roundRect">
              <a:avLst>
                <a:gd name="adj" fmla="val 13476"/>
              </a:avLst>
            </a:prstGeom>
            <a:gradFill flip="none" rotWithShape="1">
              <a:gsLst>
                <a:gs pos="0">
                  <a:schemeClr val="accent2"/>
                </a:gs>
                <a:gs pos="100000">
                  <a:schemeClr val="accent4"/>
                </a:gs>
              </a:gsLst>
              <a:path path="circle">
                <a:fillToRect l="100000" t="100000"/>
              </a:path>
              <a:tileRect r="-100000" b="-100000"/>
            </a:gradFill>
            <a:ln w="9525" cap="flat">
              <a:noFill/>
              <a:prstDash val="solid"/>
              <a:miter/>
            </a:ln>
            <a:effectLst>
              <a:outerShdw blurRad="1270000" sx="102000" sy="102000" algn="ctr" rotWithShape="0">
                <a:schemeClr val="accent2">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39" name="TextBox 38">
              <a:extLst>
                <a:ext uri="{FF2B5EF4-FFF2-40B4-BE49-F238E27FC236}">
                  <a16:creationId xmlns:a16="http://schemas.microsoft.com/office/drawing/2014/main" id="{47C43D7A-FA7D-4464-9F70-0E1BAC329EB9}"/>
                </a:ext>
              </a:extLst>
            </p:cNvPr>
            <p:cNvSpPr txBox="1"/>
            <p:nvPr/>
          </p:nvSpPr>
          <p:spPr>
            <a:xfrm>
              <a:off x="12123730" y="6888281"/>
              <a:ext cx="1079142"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a:t>
              </a:r>
            </a:p>
          </p:txBody>
        </p:sp>
        <p:cxnSp>
          <p:nvCxnSpPr>
            <p:cNvPr id="40" name="Straight Connector 39">
              <a:extLst>
                <a:ext uri="{FF2B5EF4-FFF2-40B4-BE49-F238E27FC236}">
                  <a16:creationId xmlns:a16="http://schemas.microsoft.com/office/drawing/2014/main" id="{F4387A90-9404-4292-9B4E-BCC77E51CC31}"/>
                </a:ext>
              </a:extLst>
            </p:cNvPr>
            <p:cNvCxnSpPr>
              <a:cxnSpLocks/>
            </p:cNvCxnSpPr>
            <p:nvPr/>
          </p:nvCxnSpPr>
          <p:spPr>
            <a:xfrm>
              <a:off x="12459875" y="861839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F49BC172-0093-4786-96D1-E2546CBDE9F4}"/>
                </a:ext>
              </a:extLst>
            </p:cNvPr>
            <p:cNvCxnSpPr>
              <a:cxnSpLocks/>
            </p:cNvCxnSpPr>
            <p:nvPr/>
          </p:nvCxnSpPr>
          <p:spPr>
            <a:xfrm>
              <a:off x="12325844" y="873541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42" name="Group 41">
            <a:extLst>
              <a:ext uri="{FF2B5EF4-FFF2-40B4-BE49-F238E27FC236}">
                <a16:creationId xmlns:a16="http://schemas.microsoft.com/office/drawing/2014/main" id="{1FA5F085-B8AE-4E54-BE12-A2421A89203E}"/>
              </a:ext>
            </a:extLst>
          </p:cNvPr>
          <p:cNvGrpSpPr/>
          <p:nvPr/>
        </p:nvGrpSpPr>
        <p:grpSpPr>
          <a:xfrm>
            <a:off x="16969623" y="8902931"/>
            <a:ext cx="2276852" cy="2263250"/>
            <a:chOff x="16969623" y="6858000"/>
            <a:chExt cx="2276852" cy="2263250"/>
          </a:xfrm>
        </p:grpSpPr>
        <p:sp>
          <p:nvSpPr>
            <p:cNvPr id="43" name="Rectangle: Rounded Corners 42">
              <a:extLst>
                <a:ext uri="{FF2B5EF4-FFF2-40B4-BE49-F238E27FC236}">
                  <a16:creationId xmlns:a16="http://schemas.microsoft.com/office/drawing/2014/main" id="{83428684-9548-4BAB-84E8-8550BB294AE2}"/>
                </a:ext>
              </a:extLst>
            </p:cNvPr>
            <p:cNvSpPr/>
            <p:nvPr/>
          </p:nvSpPr>
          <p:spPr>
            <a:xfrm>
              <a:off x="16969623" y="6858000"/>
              <a:ext cx="2276852" cy="2263250"/>
            </a:xfrm>
            <a:prstGeom prst="roundRect">
              <a:avLst>
                <a:gd name="adj" fmla="val 13476"/>
              </a:avLst>
            </a:prstGeom>
            <a:gradFill flip="none" rotWithShape="1">
              <a:gsLst>
                <a:gs pos="0">
                  <a:schemeClr val="accent4"/>
                </a:gs>
                <a:gs pos="100000">
                  <a:schemeClr val="accent4">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4">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44" name="Group 43">
              <a:extLst>
                <a:ext uri="{FF2B5EF4-FFF2-40B4-BE49-F238E27FC236}">
                  <a16:creationId xmlns:a16="http://schemas.microsoft.com/office/drawing/2014/main" id="{152483FF-FE05-4C5A-B29E-81300AD38A27}"/>
                </a:ext>
              </a:extLst>
            </p:cNvPr>
            <p:cNvGrpSpPr/>
            <p:nvPr/>
          </p:nvGrpSpPr>
          <p:grpSpPr>
            <a:xfrm>
              <a:off x="17616568" y="6888281"/>
              <a:ext cx="982961" cy="1847138"/>
              <a:chOff x="11702106" y="6888281"/>
              <a:chExt cx="982961" cy="1847138"/>
            </a:xfrm>
          </p:grpSpPr>
          <p:sp>
            <p:nvSpPr>
              <p:cNvPr id="45" name="TextBox 44">
                <a:extLst>
                  <a:ext uri="{FF2B5EF4-FFF2-40B4-BE49-F238E27FC236}">
                    <a16:creationId xmlns:a16="http://schemas.microsoft.com/office/drawing/2014/main" id="{C0B3CE73-3784-440C-B511-CB596C51A28D}"/>
                  </a:ext>
                </a:extLst>
              </p:cNvPr>
              <p:cNvSpPr txBox="1"/>
              <p:nvPr/>
            </p:nvSpPr>
            <p:spPr>
              <a:xfrm>
                <a:off x="11702106" y="6888281"/>
                <a:ext cx="982961"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C</a:t>
                </a:r>
              </a:p>
            </p:txBody>
          </p:sp>
          <p:cxnSp>
            <p:nvCxnSpPr>
              <p:cNvPr id="46" name="Straight Connector 45">
                <a:extLst>
                  <a:ext uri="{FF2B5EF4-FFF2-40B4-BE49-F238E27FC236}">
                    <a16:creationId xmlns:a16="http://schemas.microsoft.com/office/drawing/2014/main" id="{FF5C7D1E-FA16-4222-9436-85C9922EC832}"/>
                  </a:ext>
                </a:extLst>
              </p:cNvPr>
              <p:cNvCxnSpPr>
                <a:cxnSpLocks/>
              </p:cNvCxnSpPr>
              <p:nvPr/>
            </p:nvCxnSpPr>
            <p:spPr>
              <a:xfrm>
                <a:off x="11990161" y="861839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3FCD910-A888-44B2-9FE7-D7D56C7BB32E}"/>
                  </a:ext>
                </a:extLst>
              </p:cNvPr>
              <p:cNvCxnSpPr>
                <a:cxnSpLocks/>
              </p:cNvCxnSpPr>
              <p:nvPr/>
            </p:nvCxnSpPr>
            <p:spPr>
              <a:xfrm>
                <a:off x="11856130" y="873541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48" name="Group 47">
            <a:extLst>
              <a:ext uri="{FF2B5EF4-FFF2-40B4-BE49-F238E27FC236}">
                <a16:creationId xmlns:a16="http://schemas.microsoft.com/office/drawing/2014/main" id="{33B764EF-9B96-4A1D-883B-53605FA6CA1B}"/>
              </a:ext>
            </a:extLst>
          </p:cNvPr>
          <p:cNvGrpSpPr/>
          <p:nvPr/>
        </p:nvGrpSpPr>
        <p:grpSpPr>
          <a:xfrm>
            <a:off x="14247249" y="8902931"/>
            <a:ext cx="2276852" cy="2263250"/>
            <a:chOff x="14247249" y="6858000"/>
            <a:chExt cx="2276852" cy="2263250"/>
          </a:xfrm>
        </p:grpSpPr>
        <p:sp>
          <p:nvSpPr>
            <p:cNvPr id="49" name="Rectangle: Rounded Corners 48">
              <a:extLst>
                <a:ext uri="{FF2B5EF4-FFF2-40B4-BE49-F238E27FC236}">
                  <a16:creationId xmlns:a16="http://schemas.microsoft.com/office/drawing/2014/main" id="{CA0128D1-DDE9-4282-8B36-DE8B4A3A0D0C}"/>
                </a:ext>
              </a:extLst>
            </p:cNvPr>
            <p:cNvSpPr/>
            <p:nvPr/>
          </p:nvSpPr>
          <p:spPr>
            <a:xfrm>
              <a:off x="14247249" y="6858000"/>
              <a:ext cx="2276852" cy="2263250"/>
            </a:xfrm>
            <a:prstGeom prst="roundRect">
              <a:avLst>
                <a:gd name="adj" fmla="val 13476"/>
              </a:avLst>
            </a:prstGeom>
            <a:gradFill flip="none" rotWithShape="1">
              <a:gsLst>
                <a:gs pos="0">
                  <a:schemeClr val="accent1"/>
                </a:gs>
                <a:gs pos="97000">
                  <a:schemeClr val="accent1">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nvGrpSpPr>
            <p:cNvPr id="50" name="Group 49">
              <a:extLst>
                <a:ext uri="{FF2B5EF4-FFF2-40B4-BE49-F238E27FC236}">
                  <a16:creationId xmlns:a16="http://schemas.microsoft.com/office/drawing/2014/main" id="{5CA1FF1A-A258-4DB1-8B72-364CB7A2DFAD}"/>
                </a:ext>
              </a:extLst>
            </p:cNvPr>
            <p:cNvGrpSpPr/>
            <p:nvPr/>
          </p:nvGrpSpPr>
          <p:grpSpPr>
            <a:xfrm>
              <a:off x="14878164" y="6888281"/>
              <a:ext cx="1015021" cy="1847138"/>
              <a:chOff x="11686076" y="6888281"/>
              <a:chExt cx="1015021" cy="1847138"/>
            </a:xfrm>
          </p:grpSpPr>
          <p:sp>
            <p:nvSpPr>
              <p:cNvPr id="51" name="TextBox 50">
                <a:extLst>
                  <a:ext uri="{FF2B5EF4-FFF2-40B4-BE49-F238E27FC236}">
                    <a16:creationId xmlns:a16="http://schemas.microsoft.com/office/drawing/2014/main" id="{6F38E6B1-7120-4E0A-8B22-985864F91E21}"/>
                  </a:ext>
                </a:extLst>
              </p:cNvPr>
              <p:cNvSpPr txBox="1"/>
              <p:nvPr/>
            </p:nvSpPr>
            <p:spPr>
              <a:xfrm>
                <a:off x="11686076" y="6888281"/>
                <a:ext cx="1015021"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B</a:t>
                </a:r>
              </a:p>
            </p:txBody>
          </p:sp>
          <p:cxnSp>
            <p:nvCxnSpPr>
              <p:cNvPr id="52" name="Straight Connector 51">
                <a:extLst>
                  <a:ext uri="{FF2B5EF4-FFF2-40B4-BE49-F238E27FC236}">
                    <a16:creationId xmlns:a16="http://schemas.microsoft.com/office/drawing/2014/main" id="{6E70CFFD-36B4-442A-A86F-54C81719D2C7}"/>
                  </a:ext>
                </a:extLst>
              </p:cNvPr>
              <p:cNvCxnSpPr>
                <a:cxnSpLocks/>
              </p:cNvCxnSpPr>
              <p:nvPr/>
            </p:nvCxnSpPr>
            <p:spPr>
              <a:xfrm>
                <a:off x="11990161" y="861839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91471C32-E145-458E-A2C0-AD435C29E12D}"/>
                  </a:ext>
                </a:extLst>
              </p:cNvPr>
              <p:cNvCxnSpPr>
                <a:cxnSpLocks/>
              </p:cNvCxnSpPr>
              <p:nvPr/>
            </p:nvCxnSpPr>
            <p:spPr>
              <a:xfrm>
                <a:off x="11856130" y="873541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sp>
        <p:nvSpPr>
          <p:cNvPr id="54" name="Rectangle 53">
            <a:extLst>
              <a:ext uri="{FF2B5EF4-FFF2-40B4-BE49-F238E27FC236}">
                <a16:creationId xmlns:a16="http://schemas.microsoft.com/office/drawing/2014/main" id="{A1FC4A67-F632-48D1-A816-4A196576001E}"/>
              </a:ext>
            </a:extLst>
          </p:cNvPr>
          <p:cNvSpPr/>
          <p:nvPr/>
        </p:nvSpPr>
        <p:spPr>
          <a:xfrm>
            <a:off x="10186048" y="14019217"/>
            <a:ext cx="10585162" cy="544340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 name="Group 54">
            <a:extLst>
              <a:ext uri="{FF2B5EF4-FFF2-40B4-BE49-F238E27FC236}">
                <a16:creationId xmlns:a16="http://schemas.microsoft.com/office/drawing/2014/main" id="{4F5A0C3E-3746-48EA-922B-29CBE0B43F38}"/>
              </a:ext>
            </a:extLst>
          </p:cNvPr>
          <p:cNvGrpSpPr/>
          <p:nvPr/>
        </p:nvGrpSpPr>
        <p:grpSpPr>
          <a:xfrm flipH="1">
            <a:off x="9671127" y="8872650"/>
            <a:ext cx="2654717" cy="5613562"/>
            <a:chOff x="3078021" y="5525819"/>
            <a:chExt cx="2654717" cy="5613562"/>
          </a:xfrm>
        </p:grpSpPr>
        <p:sp>
          <p:nvSpPr>
            <p:cNvPr id="56" name="Freeform: Shape 55">
              <a:extLst>
                <a:ext uri="{FF2B5EF4-FFF2-40B4-BE49-F238E27FC236}">
                  <a16:creationId xmlns:a16="http://schemas.microsoft.com/office/drawing/2014/main" id="{D5FF9561-5DC8-4B7D-97B1-F1276BA623D5}"/>
                </a:ext>
              </a:extLst>
            </p:cNvPr>
            <p:cNvSpPr/>
            <p:nvPr/>
          </p:nvSpPr>
          <p:spPr>
            <a:xfrm>
              <a:off x="3120888" y="6730353"/>
              <a:ext cx="123825" cy="142875"/>
            </a:xfrm>
            <a:custGeom>
              <a:avLst/>
              <a:gdLst>
                <a:gd name="connsiteX0" fmla="*/ 85249 w 123825"/>
                <a:gd name="connsiteY0" fmla="*/ 149733 h 142875"/>
                <a:gd name="connsiteX1" fmla="*/ 0 w 123825"/>
                <a:gd name="connsiteY1" fmla="*/ 66389 h 142875"/>
                <a:gd name="connsiteX2" fmla="*/ 98870 w 123825"/>
                <a:gd name="connsiteY2" fmla="*/ 0 h 142875"/>
                <a:gd name="connsiteX3" fmla="*/ 132017 w 123825"/>
                <a:gd name="connsiteY3" fmla="*/ 124206 h 142875"/>
              </a:gdLst>
              <a:ahLst/>
              <a:cxnLst>
                <a:cxn ang="0">
                  <a:pos x="connsiteX0" y="connsiteY0"/>
                </a:cxn>
                <a:cxn ang="0">
                  <a:pos x="connsiteX1" y="connsiteY1"/>
                </a:cxn>
                <a:cxn ang="0">
                  <a:pos x="connsiteX2" y="connsiteY2"/>
                </a:cxn>
                <a:cxn ang="0">
                  <a:pos x="connsiteX3" y="connsiteY3"/>
                </a:cxn>
              </a:cxnLst>
              <a:rect l="l" t="t" r="r" b="b"/>
              <a:pathLst>
                <a:path w="123825" h="142875">
                  <a:moveTo>
                    <a:pt x="85249" y="149733"/>
                  </a:moveTo>
                  <a:lnTo>
                    <a:pt x="0" y="66389"/>
                  </a:lnTo>
                  <a:lnTo>
                    <a:pt x="98870" y="0"/>
                  </a:lnTo>
                  <a:lnTo>
                    <a:pt x="132017" y="124206"/>
                  </a:lnTo>
                </a:path>
              </a:pathLst>
            </a:custGeom>
            <a:solidFill>
              <a:srgbClr val="FFB2BA"/>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66E4151B-A706-40AE-9735-D7803F56749D}"/>
                </a:ext>
              </a:extLst>
            </p:cNvPr>
            <p:cNvSpPr/>
            <p:nvPr/>
          </p:nvSpPr>
          <p:spPr>
            <a:xfrm>
              <a:off x="4555353" y="5980641"/>
              <a:ext cx="438150" cy="409575"/>
            </a:xfrm>
            <a:custGeom>
              <a:avLst/>
              <a:gdLst>
                <a:gd name="connsiteX0" fmla="*/ 0 w 438150"/>
                <a:gd name="connsiteY0" fmla="*/ 330422 h 409575"/>
                <a:gd name="connsiteX1" fmla="*/ 112204 w 438150"/>
                <a:gd name="connsiteY1" fmla="*/ 165354 h 409575"/>
                <a:gd name="connsiteX2" fmla="*/ 111919 w 438150"/>
                <a:gd name="connsiteY2" fmla="*/ 165354 h 409575"/>
                <a:gd name="connsiteX3" fmla="*/ 106680 w 438150"/>
                <a:gd name="connsiteY3" fmla="*/ 164973 h 409575"/>
                <a:gd name="connsiteX4" fmla="*/ 109061 w 438150"/>
                <a:gd name="connsiteY4" fmla="*/ 163735 h 409575"/>
                <a:gd name="connsiteX5" fmla="*/ 298799 w 438150"/>
                <a:gd name="connsiteY5" fmla="*/ 22574 h 409575"/>
                <a:gd name="connsiteX6" fmla="*/ 332518 w 438150"/>
                <a:gd name="connsiteY6" fmla="*/ 14573 h 409575"/>
                <a:gd name="connsiteX7" fmla="*/ 343376 w 438150"/>
                <a:gd name="connsiteY7" fmla="*/ 8763 h 409575"/>
                <a:gd name="connsiteX8" fmla="*/ 343567 w 438150"/>
                <a:gd name="connsiteY8" fmla="*/ 8668 h 409575"/>
                <a:gd name="connsiteX9" fmla="*/ 357664 w 438150"/>
                <a:gd name="connsiteY9" fmla="*/ 0 h 409575"/>
                <a:gd name="connsiteX10" fmla="*/ 352044 w 438150"/>
                <a:gd name="connsiteY10" fmla="*/ 112395 h 409575"/>
                <a:gd name="connsiteX11" fmla="*/ 355568 w 438150"/>
                <a:gd name="connsiteY11" fmla="*/ 156972 h 409575"/>
                <a:gd name="connsiteX12" fmla="*/ 440246 w 438150"/>
                <a:gd name="connsiteY12" fmla="*/ 416243 h 409575"/>
                <a:gd name="connsiteX13" fmla="*/ 0 w 438150"/>
                <a:gd name="connsiteY13" fmla="*/ 330422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8150" h="409575">
                  <a:moveTo>
                    <a:pt x="0" y="330422"/>
                  </a:moveTo>
                  <a:lnTo>
                    <a:pt x="112204" y="165354"/>
                  </a:lnTo>
                  <a:lnTo>
                    <a:pt x="111919" y="165354"/>
                  </a:lnTo>
                  <a:cubicBezTo>
                    <a:pt x="110109" y="165259"/>
                    <a:pt x="108490" y="165164"/>
                    <a:pt x="106680" y="164973"/>
                  </a:cubicBezTo>
                  <a:cubicBezTo>
                    <a:pt x="108299" y="164116"/>
                    <a:pt x="109061" y="163735"/>
                    <a:pt x="109061" y="163735"/>
                  </a:cubicBezTo>
                  <a:cubicBezTo>
                    <a:pt x="150304" y="86392"/>
                    <a:pt x="243078" y="42577"/>
                    <a:pt x="298799" y="22574"/>
                  </a:cubicBezTo>
                  <a:cubicBezTo>
                    <a:pt x="309753" y="22574"/>
                    <a:pt x="321469" y="20002"/>
                    <a:pt x="332518" y="14573"/>
                  </a:cubicBezTo>
                  <a:cubicBezTo>
                    <a:pt x="336137" y="12668"/>
                    <a:pt x="339852" y="10858"/>
                    <a:pt x="343376" y="8763"/>
                  </a:cubicBezTo>
                  <a:cubicBezTo>
                    <a:pt x="343567" y="8668"/>
                    <a:pt x="343567" y="8668"/>
                    <a:pt x="343567" y="8668"/>
                  </a:cubicBezTo>
                  <a:cubicBezTo>
                    <a:pt x="348425" y="6001"/>
                    <a:pt x="353092" y="3048"/>
                    <a:pt x="357664" y="0"/>
                  </a:cubicBezTo>
                  <a:lnTo>
                    <a:pt x="352044" y="112395"/>
                  </a:lnTo>
                  <a:cubicBezTo>
                    <a:pt x="351187" y="127444"/>
                    <a:pt x="352425" y="142303"/>
                    <a:pt x="355568" y="156972"/>
                  </a:cubicBezTo>
                  <a:cubicBezTo>
                    <a:pt x="363950" y="195262"/>
                    <a:pt x="430625" y="399288"/>
                    <a:pt x="440246" y="416243"/>
                  </a:cubicBezTo>
                  <a:cubicBezTo>
                    <a:pt x="440341" y="416243"/>
                    <a:pt x="78010" y="348424"/>
                    <a:pt x="0" y="330422"/>
                  </a:cubicBezTo>
                  <a:close/>
                </a:path>
              </a:pathLst>
            </a:custGeom>
            <a:solidFill>
              <a:srgbClr val="F29EAA"/>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15A7A345-0D43-4638-828B-F56868F1EE5D}"/>
                </a:ext>
              </a:extLst>
            </p:cNvPr>
            <p:cNvSpPr/>
            <p:nvPr/>
          </p:nvSpPr>
          <p:spPr>
            <a:xfrm>
              <a:off x="4434160" y="5669268"/>
              <a:ext cx="485775" cy="476250"/>
            </a:xfrm>
            <a:custGeom>
              <a:avLst/>
              <a:gdLst>
                <a:gd name="connsiteX0" fmla="*/ 478953 w 485775"/>
                <a:gd name="connsiteY0" fmla="*/ 311372 h 476250"/>
                <a:gd name="connsiteX1" fmla="*/ 464856 w 485775"/>
                <a:gd name="connsiteY1" fmla="*/ 320040 h 476250"/>
                <a:gd name="connsiteX2" fmla="*/ 464665 w 485775"/>
                <a:gd name="connsiteY2" fmla="*/ 320135 h 476250"/>
                <a:gd name="connsiteX3" fmla="*/ 453807 w 485775"/>
                <a:gd name="connsiteY3" fmla="*/ 325946 h 476250"/>
                <a:gd name="connsiteX4" fmla="*/ 420088 w 485775"/>
                <a:gd name="connsiteY4" fmla="*/ 333947 h 476250"/>
                <a:gd name="connsiteX5" fmla="*/ 230350 w 485775"/>
                <a:gd name="connsiteY5" fmla="*/ 475107 h 476250"/>
                <a:gd name="connsiteX6" fmla="*/ 227969 w 485775"/>
                <a:gd name="connsiteY6" fmla="*/ 476345 h 476250"/>
                <a:gd name="connsiteX7" fmla="*/ 84523 w 485775"/>
                <a:gd name="connsiteY7" fmla="*/ 391097 h 476250"/>
                <a:gd name="connsiteX8" fmla="*/ 54424 w 485775"/>
                <a:gd name="connsiteY8" fmla="*/ 279940 h 476250"/>
                <a:gd name="connsiteX9" fmla="*/ 54519 w 485775"/>
                <a:gd name="connsiteY9" fmla="*/ 279368 h 476250"/>
                <a:gd name="connsiteX10" fmla="*/ 54995 w 485775"/>
                <a:gd name="connsiteY10" fmla="*/ 270129 h 476250"/>
                <a:gd name="connsiteX11" fmla="*/ 54995 w 485775"/>
                <a:gd name="connsiteY11" fmla="*/ 269843 h 476250"/>
                <a:gd name="connsiteX12" fmla="*/ 46232 w 485775"/>
                <a:gd name="connsiteY12" fmla="*/ 260223 h 476250"/>
                <a:gd name="connsiteX13" fmla="*/ 2893 w 485775"/>
                <a:gd name="connsiteY13" fmla="*/ 258128 h 476250"/>
                <a:gd name="connsiteX14" fmla="*/ 417 w 485775"/>
                <a:gd name="connsiteY14" fmla="*/ 253365 h 476250"/>
                <a:gd name="connsiteX15" fmla="*/ 60424 w 485775"/>
                <a:gd name="connsiteY15" fmla="*/ 162687 h 476250"/>
                <a:gd name="connsiteX16" fmla="*/ 69092 w 485775"/>
                <a:gd name="connsiteY16" fmla="*/ 149733 h 476250"/>
                <a:gd name="connsiteX17" fmla="*/ 68806 w 485775"/>
                <a:gd name="connsiteY17" fmla="*/ 38386 h 476250"/>
                <a:gd name="connsiteX18" fmla="*/ 68616 w 485775"/>
                <a:gd name="connsiteY18" fmla="*/ 0 h 476250"/>
                <a:gd name="connsiteX19" fmla="*/ 493336 w 485775"/>
                <a:gd name="connsiteY19" fmla="*/ 21050 h 476250"/>
                <a:gd name="connsiteX20" fmla="*/ 478953 w 485775"/>
                <a:gd name="connsiteY20" fmla="*/ 311372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5775" h="476250">
                  <a:moveTo>
                    <a:pt x="478953" y="311372"/>
                  </a:moveTo>
                  <a:cubicBezTo>
                    <a:pt x="474381" y="314516"/>
                    <a:pt x="469713" y="317373"/>
                    <a:pt x="464856" y="320040"/>
                  </a:cubicBezTo>
                  <a:cubicBezTo>
                    <a:pt x="464856" y="320040"/>
                    <a:pt x="464856" y="320040"/>
                    <a:pt x="464665" y="320135"/>
                  </a:cubicBezTo>
                  <a:cubicBezTo>
                    <a:pt x="461046" y="322136"/>
                    <a:pt x="457426" y="324041"/>
                    <a:pt x="453807" y="325946"/>
                  </a:cubicBezTo>
                  <a:cubicBezTo>
                    <a:pt x="442758" y="331375"/>
                    <a:pt x="431042" y="333947"/>
                    <a:pt x="420088" y="333947"/>
                  </a:cubicBezTo>
                  <a:cubicBezTo>
                    <a:pt x="364367" y="354044"/>
                    <a:pt x="271594" y="397764"/>
                    <a:pt x="230350" y="475107"/>
                  </a:cubicBezTo>
                  <a:cubicBezTo>
                    <a:pt x="230350" y="475107"/>
                    <a:pt x="229493" y="475488"/>
                    <a:pt x="227969" y="476345"/>
                  </a:cubicBezTo>
                  <a:cubicBezTo>
                    <a:pt x="167485" y="471773"/>
                    <a:pt x="115574" y="438722"/>
                    <a:pt x="84523" y="391097"/>
                  </a:cubicBezTo>
                  <a:cubicBezTo>
                    <a:pt x="63853" y="359283"/>
                    <a:pt x="52614" y="320707"/>
                    <a:pt x="54424" y="279940"/>
                  </a:cubicBezTo>
                  <a:cubicBezTo>
                    <a:pt x="54424" y="279845"/>
                    <a:pt x="54424" y="279559"/>
                    <a:pt x="54519" y="279368"/>
                  </a:cubicBezTo>
                  <a:lnTo>
                    <a:pt x="54995" y="270129"/>
                  </a:lnTo>
                  <a:lnTo>
                    <a:pt x="54995" y="269843"/>
                  </a:lnTo>
                  <a:cubicBezTo>
                    <a:pt x="55186" y="264700"/>
                    <a:pt x="51280" y="260604"/>
                    <a:pt x="46232" y="260223"/>
                  </a:cubicBezTo>
                  <a:lnTo>
                    <a:pt x="2893" y="258128"/>
                  </a:lnTo>
                  <a:cubicBezTo>
                    <a:pt x="607" y="257937"/>
                    <a:pt x="-726" y="255365"/>
                    <a:pt x="417" y="253365"/>
                  </a:cubicBezTo>
                  <a:lnTo>
                    <a:pt x="60424" y="162687"/>
                  </a:lnTo>
                  <a:lnTo>
                    <a:pt x="69092" y="149733"/>
                  </a:lnTo>
                  <a:lnTo>
                    <a:pt x="68806" y="38386"/>
                  </a:lnTo>
                  <a:lnTo>
                    <a:pt x="68616" y="0"/>
                  </a:lnTo>
                  <a:lnTo>
                    <a:pt x="493336" y="21050"/>
                  </a:lnTo>
                  <a:lnTo>
                    <a:pt x="478953" y="311372"/>
                  </a:lnTo>
                  <a:close/>
                </a:path>
              </a:pathLst>
            </a:custGeom>
            <a:solidFill>
              <a:srgbClr val="FFB2BA"/>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C1A52923-3567-4E28-A8E8-08D0E18D3637}"/>
                </a:ext>
              </a:extLst>
            </p:cNvPr>
            <p:cNvSpPr/>
            <p:nvPr/>
          </p:nvSpPr>
          <p:spPr>
            <a:xfrm>
              <a:off x="4386606" y="5525819"/>
              <a:ext cx="628650" cy="638175"/>
            </a:xfrm>
            <a:custGeom>
              <a:avLst/>
              <a:gdLst>
                <a:gd name="connsiteX0" fmla="*/ 526507 w 628650"/>
                <a:gd name="connsiteY0" fmla="*/ 454821 h 638175"/>
                <a:gd name="connsiteX1" fmla="*/ 512410 w 628650"/>
                <a:gd name="connsiteY1" fmla="*/ 463489 h 638175"/>
                <a:gd name="connsiteX2" fmla="*/ 512219 w 628650"/>
                <a:gd name="connsiteY2" fmla="*/ 463584 h 638175"/>
                <a:gd name="connsiteX3" fmla="*/ 501361 w 628650"/>
                <a:gd name="connsiteY3" fmla="*/ 469395 h 638175"/>
                <a:gd name="connsiteX4" fmla="*/ 467642 w 628650"/>
                <a:gd name="connsiteY4" fmla="*/ 477396 h 638175"/>
                <a:gd name="connsiteX5" fmla="*/ 277904 w 628650"/>
                <a:gd name="connsiteY5" fmla="*/ 618556 h 638175"/>
                <a:gd name="connsiteX6" fmla="*/ 275523 w 628650"/>
                <a:gd name="connsiteY6" fmla="*/ 619794 h 638175"/>
                <a:gd name="connsiteX7" fmla="*/ 134077 w 628650"/>
                <a:gd name="connsiteY7" fmla="*/ 641702 h 638175"/>
                <a:gd name="connsiteX8" fmla="*/ 101977 w 628650"/>
                <a:gd name="connsiteY8" fmla="*/ 423294 h 638175"/>
                <a:gd name="connsiteX9" fmla="*/ 102168 w 628650"/>
                <a:gd name="connsiteY9" fmla="*/ 422817 h 638175"/>
                <a:gd name="connsiteX10" fmla="*/ 380965 w 628650"/>
                <a:gd name="connsiteY10" fmla="*/ 391099 h 638175"/>
                <a:gd name="connsiteX11" fmla="*/ 381060 w 628650"/>
                <a:gd name="connsiteY11" fmla="*/ 391099 h 638175"/>
                <a:gd name="connsiteX12" fmla="*/ 426780 w 628650"/>
                <a:gd name="connsiteY12" fmla="*/ 354333 h 638175"/>
                <a:gd name="connsiteX13" fmla="*/ 442115 w 628650"/>
                <a:gd name="connsiteY13" fmla="*/ 278133 h 638175"/>
                <a:gd name="connsiteX14" fmla="*/ 424970 w 628650"/>
                <a:gd name="connsiteY14" fmla="*/ 252320 h 638175"/>
                <a:gd name="connsiteX15" fmla="*/ 400110 w 628650"/>
                <a:gd name="connsiteY15" fmla="*/ 247176 h 638175"/>
                <a:gd name="connsiteX16" fmla="*/ 346103 w 628650"/>
                <a:gd name="connsiteY16" fmla="*/ 282990 h 638175"/>
                <a:gd name="connsiteX17" fmla="*/ 339150 w 628650"/>
                <a:gd name="connsiteY17" fmla="*/ 316614 h 638175"/>
                <a:gd name="connsiteX18" fmla="*/ 335816 w 628650"/>
                <a:gd name="connsiteY18" fmla="*/ 300135 h 638175"/>
                <a:gd name="connsiteX19" fmla="*/ 189893 w 628650"/>
                <a:gd name="connsiteY19" fmla="*/ 186216 h 638175"/>
                <a:gd name="connsiteX20" fmla="*/ 128171 w 628650"/>
                <a:gd name="connsiteY20" fmla="*/ 183073 h 638175"/>
                <a:gd name="connsiteX21" fmla="*/ 116074 w 628650"/>
                <a:gd name="connsiteY21" fmla="*/ 181835 h 638175"/>
                <a:gd name="connsiteX22" fmla="*/ 155 w 628650"/>
                <a:gd name="connsiteY22" fmla="*/ 41817 h 638175"/>
                <a:gd name="connsiteX23" fmla="*/ 509076 w 628650"/>
                <a:gd name="connsiteY23" fmla="*/ 67059 h 638175"/>
                <a:gd name="connsiteX24" fmla="*/ 637759 w 628650"/>
                <a:gd name="connsiteY24" fmla="*/ 209362 h 638175"/>
                <a:gd name="connsiteX25" fmla="*/ 634996 w 628650"/>
                <a:gd name="connsiteY25" fmla="*/ 264988 h 638175"/>
                <a:gd name="connsiteX26" fmla="*/ 526507 w 628650"/>
                <a:gd name="connsiteY26" fmla="*/ 454821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28650" h="638175">
                  <a:moveTo>
                    <a:pt x="526507" y="454821"/>
                  </a:moveTo>
                  <a:cubicBezTo>
                    <a:pt x="521935" y="457965"/>
                    <a:pt x="517267" y="460822"/>
                    <a:pt x="512410" y="463489"/>
                  </a:cubicBezTo>
                  <a:cubicBezTo>
                    <a:pt x="512410" y="463489"/>
                    <a:pt x="512410" y="463489"/>
                    <a:pt x="512219" y="463584"/>
                  </a:cubicBezTo>
                  <a:cubicBezTo>
                    <a:pt x="508600" y="465585"/>
                    <a:pt x="504980" y="467490"/>
                    <a:pt x="501361" y="469395"/>
                  </a:cubicBezTo>
                  <a:cubicBezTo>
                    <a:pt x="490312" y="474824"/>
                    <a:pt x="478596" y="477396"/>
                    <a:pt x="467642" y="477396"/>
                  </a:cubicBezTo>
                  <a:cubicBezTo>
                    <a:pt x="411921" y="497493"/>
                    <a:pt x="319147" y="541213"/>
                    <a:pt x="277904" y="618556"/>
                  </a:cubicBezTo>
                  <a:cubicBezTo>
                    <a:pt x="277904" y="618556"/>
                    <a:pt x="277047" y="618937"/>
                    <a:pt x="275523" y="619794"/>
                  </a:cubicBezTo>
                  <a:cubicBezTo>
                    <a:pt x="262855" y="625795"/>
                    <a:pt x="201133" y="652656"/>
                    <a:pt x="134077" y="641702"/>
                  </a:cubicBezTo>
                  <a:cubicBezTo>
                    <a:pt x="61306" y="629796"/>
                    <a:pt x="99691" y="434724"/>
                    <a:pt x="101977" y="423294"/>
                  </a:cubicBezTo>
                  <a:cubicBezTo>
                    <a:pt x="102073" y="422913"/>
                    <a:pt x="102168" y="422817"/>
                    <a:pt x="102168" y="422817"/>
                  </a:cubicBezTo>
                  <a:cubicBezTo>
                    <a:pt x="102168" y="422817"/>
                    <a:pt x="277047" y="427104"/>
                    <a:pt x="380965" y="391099"/>
                  </a:cubicBezTo>
                  <a:cubicBezTo>
                    <a:pt x="381060" y="391099"/>
                    <a:pt x="381060" y="391099"/>
                    <a:pt x="381060" y="391099"/>
                  </a:cubicBezTo>
                  <a:cubicBezTo>
                    <a:pt x="402682" y="391385"/>
                    <a:pt x="422208" y="376335"/>
                    <a:pt x="426780" y="354333"/>
                  </a:cubicBezTo>
                  <a:lnTo>
                    <a:pt x="442115" y="278133"/>
                  </a:lnTo>
                  <a:cubicBezTo>
                    <a:pt x="444687" y="266322"/>
                    <a:pt x="436972" y="254606"/>
                    <a:pt x="424970" y="252320"/>
                  </a:cubicBezTo>
                  <a:lnTo>
                    <a:pt x="400110" y="247176"/>
                  </a:lnTo>
                  <a:cubicBezTo>
                    <a:pt x="375345" y="242128"/>
                    <a:pt x="351151" y="258225"/>
                    <a:pt x="346103" y="282990"/>
                  </a:cubicBezTo>
                  <a:lnTo>
                    <a:pt x="339150" y="316614"/>
                  </a:lnTo>
                  <a:cubicBezTo>
                    <a:pt x="338578" y="311375"/>
                    <a:pt x="337531" y="305850"/>
                    <a:pt x="335816" y="300135"/>
                  </a:cubicBezTo>
                  <a:cubicBezTo>
                    <a:pt x="317433" y="234603"/>
                    <a:pt x="257711" y="189360"/>
                    <a:pt x="189893" y="186216"/>
                  </a:cubicBezTo>
                  <a:lnTo>
                    <a:pt x="128171" y="183073"/>
                  </a:lnTo>
                  <a:cubicBezTo>
                    <a:pt x="124075" y="182787"/>
                    <a:pt x="119980" y="182406"/>
                    <a:pt x="116074" y="181835"/>
                  </a:cubicBezTo>
                  <a:cubicBezTo>
                    <a:pt x="47590" y="172310"/>
                    <a:pt x="-3179" y="111921"/>
                    <a:pt x="155" y="41817"/>
                  </a:cubicBezTo>
                  <a:cubicBezTo>
                    <a:pt x="206276" y="-10761"/>
                    <a:pt x="392109" y="-25334"/>
                    <a:pt x="509076" y="67059"/>
                  </a:cubicBezTo>
                  <a:cubicBezTo>
                    <a:pt x="584038" y="70773"/>
                    <a:pt x="641664" y="134591"/>
                    <a:pt x="637759" y="209362"/>
                  </a:cubicBezTo>
                  <a:lnTo>
                    <a:pt x="634996" y="264988"/>
                  </a:lnTo>
                  <a:cubicBezTo>
                    <a:pt x="631186" y="344998"/>
                    <a:pt x="588610" y="414054"/>
                    <a:pt x="526507" y="454821"/>
                  </a:cubicBezTo>
                  <a:close/>
                </a:path>
              </a:pathLst>
            </a:custGeom>
            <a:solidFill>
              <a:srgbClr val="001149"/>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A4D5A8E0-B758-4AF9-9E90-AF51D69E7B4A}"/>
                </a:ext>
              </a:extLst>
            </p:cNvPr>
            <p:cNvSpPr/>
            <p:nvPr/>
          </p:nvSpPr>
          <p:spPr>
            <a:xfrm>
              <a:off x="4716938" y="5772283"/>
              <a:ext cx="104775" cy="142875"/>
            </a:xfrm>
            <a:custGeom>
              <a:avLst/>
              <a:gdLst>
                <a:gd name="connsiteX0" fmla="*/ 50727 w 104775"/>
                <a:gd name="connsiteY0" fmla="*/ 144731 h 142875"/>
                <a:gd name="connsiteX1" fmla="*/ 50632 w 104775"/>
                <a:gd name="connsiteY1" fmla="*/ 144635 h 142875"/>
                <a:gd name="connsiteX2" fmla="*/ 42536 w 104775"/>
                <a:gd name="connsiteY2" fmla="*/ 143683 h 142875"/>
                <a:gd name="connsiteX3" fmla="*/ 17580 w 104775"/>
                <a:gd name="connsiteY3" fmla="*/ 138635 h 142875"/>
                <a:gd name="connsiteX4" fmla="*/ 435 w 104775"/>
                <a:gd name="connsiteY4" fmla="*/ 112631 h 142875"/>
                <a:gd name="connsiteX5" fmla="*/ 9008 w 104775"/>
                <a:gd name="connsiteY5" fmla="*/ 70340 h 142875"/>
                <a:gd name="connsiteX6" fmla="*/ 15961 w 104775"/>
                <a:gd name="connsiteY6" fmla="*/ 36717 h 142875"/>
                <a:gd name="connsiteX7" fmla="*/ 69873 w 104775"/>
                <a:gd name="connsiteY7" fmla="*/ 903 h 142875"/>
                <a:gd name="connsiteX8" fmla="*/ 94638 w 104775"/>
                <a:gd name="connsiteY8" fmla="*/ 6047 h 142875"/>
                <a:gd name="connsiteX9" fmla="*/ 111878 w 104775"/>
                <a:gd name="connsiteY9" fmla="*/ 31955 h 142875"/>
                <a:gd name="connsiteX10" fmla="*/ 96447 w 104775"/>
                <a:gd name="connsiteY10" fmla="*/ 108059 h 142875"/>
                <a:gd name="connsiteX11" fmla="*/ 50727 w 104775"/>
                <a:gd name="connsiteY11" fmla="*/ 144731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775" h="142875">
                  <a:moveTo>
                    <a:pt x="50727" y="144731"/>
                  </a:moveTo>
                  <a:cubicBezTo>
                    <a:pt x="50727" y="144731"/>
                    <a:pt x="50632" y="144540"/>
                    <a:pt x="50632" y="144635"/>
                  </a:cubicBezTo>
                  <a:cubicBezTo>
                    <a:pt x="47965" y="144540"/>
                    <a:pt x="45203" y="144159"/>
                    <a:pt x="42536" y="143683"/>
                  </a:cubicBezTo>
                  <a:lnTo>
                    <a:pt x="17580" y="138635"/>
                  </a:lnTo>
                  <a:cubicBezTo>
                    <a:pt x="5674" y="136158"/>
                    <a:pt x="-1946" y="124538"/>
                    <a:pt x="435" y="112631"/>
                  </a:cubicBezTo>
                  <a:lnTo>
                    <a:pt x="9008" y="70340"/>
                  </a:lnTo>
                  <a:lnTo>
                    <a:pt x="15961" y="36717"/>
                  </a:lnTo>
                  <a:cubicBezTo>
                    <a:pt x="21009" y="11857"/>
                    <a:pt x="45203" y="-4050"/>
                    <a:pt x="69873" y="903"/>
                  </a:cubicBezTo>
                  <a:lnTo>
                    <a:pt x="94638" y="6047"/>
                  </a:lnTo>
                  <a:cubicBezTo>
                    <a:pt x="106639" y="8428"/>
                    <a:pt x="114354" y="20048"/>
                    <a:pt x="111878" y="31955"/>
                  </a:cubicBezTo>
                  <a:lnTo>
                    <a:pt x="96447" y="108059"/>
                  </a:lnTo>
                  <a:cubicBezTo>
                    <a:pt x="91875" y="129967"/>
                    <a:pt x="72349" y="145112"/>
                    <a:pt x="50727" y="144731"/>
                  </a:cubicBezTo>
                  <a:close/>
                </a:path>
              </a:pathLst>
            </a:custGeom>
            <a:solidFill>
              <a:srgbClr val="FFB2BA"/>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A3F9D8CC-A5B9-4CF6-99CD-6BB877F33498}"/>
                </a:ext>
              </a:extLst>
            </p:cNvPr>
            <p:cNvSpPr/>
            <p:nvPr/>
          </p:nvSpPr>
          <p:spPr>
            <a:xfrm>
              <a:off x="3078121" y="5525917"/>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83EC13DC-5BEA-4AD5-98B6-88F9999401F9}"/>
                </a:ext>
              </a:extLst>
            </p:cNvPr>
            <p:cNvSpPr/>
            <p:nvPr/>
          </p:nvSpPr>
          <p:spPr>
            <a:xfrm>
              <a:off x="3078121" y="5525917"/>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F49959CB-53A1-4762-8262-3835815948D5}"/>
                </a:ext>
              </a:extLst>
            </p:cNvPr>
            <p:cNvSpPr/>
            <p:nvPr/>
          </p:nvSpPr>
          <p:spPr>
            <a:xfrm>
              <a:off x="3078121" y="5525917"/>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4CC5FF0C-E5AA-456A-99E6-95A531DCADBA}"/>
                </a:ext>
              </a:extLst>
            </p:cNvPr>
            <p:cNvSpPr/>
            <p:nvPr/>
          </p:nvSpPr>
          <p:spPr>
            <a:xfrm>
              <a:off x="4210876" y="10842136"/>
              <a:ext cx="57150" cy="152400"/>
            </a:xfrm>
            <a:custGeom>
              <a:avLst/>
              <a:gdLst>
                <a:gd name="connsiteX0" fmla="*/ 1928 w 57150"/>
                <a:gd name="connsiteY0" fmla="*/ 0 h 152400"/>
                <a:gd name="connsiteX1" fmla="*/ 62501 w 57150"/>
                <a:gd name="connsiteY1" fmla="*/ 757 h 152400"/>
                <a:gd name="connsiteX2" fmla="*/ 60573 w 57150"/>
                <a:gd name="connsiteY2" fmla="*/ 154952 h 152400"/>
                <a:gd name="connsiteX3" fmla="*/ 0 w 57150"/>
                <a:gd name="connsiteY3" fmla="*/ 154194 h 152400"/>
              </a:gdLst>
              <a:ahLst/>
              <a:cxnLst>
                <a:cxn ang="0">
                  <a:pos x="connsiteX0" y="connsiteY0"/>
                </a:cxn>
                <a:cxn ang="0">
                  <a:pos x="connsiteX1" y="connsiteY1"/>
                </a:cxn>
                <a:cxn ang="0">
                  <a:pos x="connsiteX2" y="connsiteY2"/>
                </a:cxn>
                <a:cxn ang="0">
                  <a:pos x="connsiteX3" y="connsiteY3"/>
                </a:cxn>
              </a:cxnLst>
              <a:rect l="l" t="t" r="r" b="b"/>
              <a:pathLst>
                <a:path w="57150" h="152400">
                  <a:moveTo>
                    <a:pt x="1928" y="0"/>
                  </a:moveTo>
                  <a:lnTo>
                    <a:pt x="62501" y="757"/>
                  </a:lnTo>
                  <a:lnTo>
                    <a:pt x="60573" y="154952"/>
                  </a:lnTo>
                  <a:lnTo>
                    <a:pt x="0" y="154194"/>
                  </a:lnTo>
                  <a:close/>
                </a:path>
              </a:pathLst>
            </a:custGeom>
            <a:solidFill>
              <a:srgbClr val="FFB2BA"/>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CE505F2F-01D5-405B-886D-900191F69472}"/>
                </a:ext>
              </a:extLst>
            </p:cNvPr>
            <p:cNvSpPr/>
            <p:nvPr/>
          </p:nvSpPr>
          <p:spPr>
            <a:xfrm>
              <a:off x="4057827" y="10967931"/>
              <a:ext cx="266700" cy="171450"/>
            </a:xfrm>
            <a:custGeom>
              <a:avLst/>
              <a:gdLst>
                <a:gd name="connsiteX0" fmla="*/ 128623 w 266700"/>
                <a:gd name="connsiteY0" fmla="*/ 28289 h 171450"/>
                <a:gd name="connsiteX1" fmla="*/ 34517 w 266700"/>
                <a:gd name="connsiteY1" fmla="*/ 73533 h 171450"/>
                <a:gd name="connsiteX2" fmla="*/ 29849 w 266700"/>
                <a:gd name="connsiteY2" fmla="*/ 142780 h 171450"/>
                <a:gd name="connsiteX3" fmla="*/ 266736 w 266700"/>
                <a:gd name="connsiteY3" fmla="*/ 157734 h 171450"/>
                <a:gd name="connsiteX4" fmla="*/ 238351 w 266700"/>
                <a:gd name="connsiteY4" fmla="*/ 43339 h 171450"/>
                <a:gd name="connsiteX5" fmla="*/ 229969 w 266700"/>
                <a:gd name="connsiteY5" fmla="*/ 1238 h 171450"/>
                <a:gd name="connsiteX6" fmla="*/ 130052 w 266700"/>
                <a:gd name="connsiteY6" fmla="*/ 0 h 171450"/>
                <a:gd name="connsiteX7" fmla="*/ 128623 w 266700"/>
                <a:gd name="connsiteY7" fmla="*/ 28289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700" h="171450">
                  <a:moveTo>
                    <a:pt x="128623" y="28289"/>
                  </a:moveTo>
                  <a:cubicBezTo>
                    <a:pt x="128623" y="28289"/>
                    <a:pt x="78046" y="61626"/>
                    <a:pt x="34517" y="73533"/>
                  </a:cubicBezTo>
                  <a:cubicBezTo>
                    <a:pt x="-8918" y="85439"/>
                    <a:pt x="-12347" y="139255"/>
                    <a:pt x="29849" y="142780"/>
                  </a:cubicBezTo>
                  <a:cubicBezTo>
                    <a:pt x="72045" y="146304"/>
                    <a:pt x="254258" y="195453"/>
                    <a:pt x="266736" y="157734"/>
                  </a:cubicBezTo>
                  <a:cubicBezTo>
                    <a:pt x="288929" y="90678"/>
                    <a:pt x="245305" y="73247"/>
                    <a:pt x="238351" y="43339"/>
                  </a:cubicBezTo>
                  <a:cubicBezTo>
                    <a:pt x="231398" y="13430"/>
                    <a:pt x="229969" y="1238"/>
                    <a:pt x="229969" y="1238"/>
                  </a:cubicBezTo>
                  <a:lnTo>
                    <a:pt x="130052" y="0"/>
                  </a:lnTo>
                  <a:lnTo>
                    <a:pt x="128623" y="28289"/>
                  </a:lnTo>
                  <a:close/>
                </a:path>
              </a:pathLst>
            </a:custGeom>
            <a:solidFill>
              <a:srgbClr val="001149"/>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F1965534-07A6-41E3-9B66-6A4DBA58FAB9}"/>
                </a:ext>
              </a:extLst>
            </p:cNvPr>
            <p:cNvSpPr/>
            <p:nvPr/>
          </p:nvSpPr>
          <p:spPr>
            <a:xfrm>
              <a:off x="5013815" y="10842167"/>
              <a:ext cx="57150" cy="152400"/>
            </a:xfrm>
            <a:custGeom>
              <a:avLst/>
              <a:gdLst>
                <a:gd name="connsiteX0" fmla="*/ 1928 w 57150"/>
                <a:gd name="connsiteY0" fmla="*/ 0 h 152400"/>
                <a:gd name="connsiteX1" fmla="*/ 62501 w 57150"/>
                <a:gd name="connsiteY1" fmla="*/ 757 h 152400"/>
                <a:gd name="connsiteX2" fmla="*/ 60573 w 57150"/>
                <a:gd name="connsiteY2" fmla="*/ 154952 h 152400"/>
                <a:gd name="connsiteX3" fmla="*/ 0 w 57150"/>
                <a:gd name="connsiteY3" fmla="*/ 154194 h 152400"/>
              </a:gdLst>
              <a:ahLst/>
              <a:cxnLst>
                <a:cxn ang="0">
                  <a:pos x="connsiteX0" y="connsiteY0"/>
                </a:cxn>
                <a:cxn ang="0">
                  <a:pos x="connsiteX1" y="connsiteY1"/>
                </a:cxn>
                <a:cxn ang="0">
                  <a:pos x="connsiteX2" y="connsiteY2"/>
                </a:cxn>
                <a:cxn ang="0">
                  <a:pos x="connsiteX3" y="connsiteY3"/>
                </a:cxn>
              </a:cxnLst>
              <a:rect l="l" t="t" r="r" b="b"/>
              <a:pathLst>
                <a:path w="57150" h="152400">
                  <a:moveTo>
                    <a:pt x="1928" y="0"/>
                  </a:moveTo>
                  <a:lnTo>
                    <a:pt x="62501" y="757"/>
                  </a:lnTo>
                  <a:lnTo>
                    <a:pt x="60573" y="154952"/>
                  </a:lnTo>
                  <a:lnTo>
                    <a:pt x="0" y="154194"/>
                  </a:lnTo>
                  <a:close/>
                </a:path>
              </a:pathLst>
            </a:custGeom>
            <a:solidFill>
              <a:srgbClr val="FFB2BA"/>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03FC3342-34FC-4A64-8035-450EC5F66FCF}"/>
                </a:ext>
              </a:extLst>
            </p:cNvPr>
            <p:cNvSpPr/>
            <p:nvPr/>
          </p:nvSpPr>
          <p:spPr>
            <a:xfrm>
              <a:off x="4860784" y="10967931"/>
              <a:ext cx="266700" cy="171450"/>
            </a:xfrm>
            <a:custGeom>
              <a:avLst/>
              <a:gdLst>
                <a:gd name="connsiteX0" fmla="*/ 128624 w 266700"/>
                <a:gd name="connsiteY0" fmla="*/ 28289 h 171450"/>
                <a:gd name="connsiteX1" fmla="*/ 34516 w 266700"/>
                <a:gd name="connsiteY1" fmla="*/ 73533 h 171450"/>
                <a:gd name="connsiteX2" fmla="*/ 29849 w 266700"/>
                <a:gd name="connsiteY2" fmla="*/ 142780 h 171450"/>
                <a:gd name="connsiteX3" fmla="*/ 266736 w 266700"/>
                <a:gd name="connsiteY3" fmla="*/ 157734 h 171450"/>
                <a:gd name="connsiteX4" fmla="*/ 238351 w 266700"/>
                <a:gd name="connsiteY4" fmla="*/ 43339 h 171450"/>
                <a:gd name="connsiteX5" fmla="*/ 229970 w 266700"/>
                <a:gd name="connsiteY5" fmla="*/ 1238 h 171450"/>
                <a:gd name="connsiteX6" fmla="*/ 130052 w 266700"/>
                <a:gd name="connsiteY6" fmla="*/ 0 h 171450"/>
                <a:gd name="connsiteX7" fmla="*/ 128624 w 266700"/>
                <a:gd name="connsiteY7" fmla="*/ 28289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700" h="171450">
                  <a:moveTo>
                    <a:pt x="128624" y="28289"/>
                  </a:moveTo>
                  <a:cubicBezTo>
                    <a:pt x="128624" y="28289"/>
                    <a:pt x="78046" y="61626"/>
                    <a:pt x="34516" y="73533"/>
                  </a:cubicBezTo>
                  <a:cubicBezTo>
                    <a:pt x="-8918" y="85439"/>
                    <a:pt x="-12347" y="139255"/>
                    <a:pt x="29849" y="142780"/>
                  </a:cubicBezTo>
                  <a:cubicBezTo>
                    <a:pt x="72045" y="146304"/>
                    <a:pt x="254258" y="195453"/>
                    <a:pt x="266736" y="157734"/>
                  </a:cubicBezTo>
                  <a:cubicBezTo>
                    <a:pt x="288929" y="90678"/>
                    <a:pt x="245305" y="73247"/>
                    <a:pt x="238351" y="43339"/>
                  </a:cubicBezTo>
                  <a:cubicBezTo>
                    <a:pt x="231398" y="13430"/>
                    <a:pt x="229970" y="1238"/>
                    <a:pt x="229970" y="1238"/>
                  </a:cubicBezTo>
                  <a:lnTo>
                    <a:pt x="130052" y="0"/>
                  </a:lnTo>
                  <a:lnTo>
                    <a:pt x="128624" y="28289"/>
                  </a:lnTo>
                  <a:close/>
                </a:path>
              </a:pathLst>
            </a:custGeom>
            <a:solidFill>
              <a:srgbClr val="001149"/>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C3BCDD4E-A539-4953-B928-C25E79E59B29}"/>
                </a:ext>
              </a:extLst>
            </p:cNvPr>
            <p:cNvSpPr/>
            <p:nvPr/>
          </p:nvSpPr>
          <p:spPr>
            <a:xfrm>
              <a:off x="4129109" y="7938409"/>
              <a:ext cx="1314450" cy="2952750"/>
            </a:xfrm>
            <a:custGeom>
              <a:avLst/>
              <a:gdLst>
                <a:gd name="connsiteX0" fmla="*/ 0 w 1314450"/>
                <a:gd name="connsiteY0" fmla="*/ 60674 h 2952750"/>
                <a:gd name="connsiteX1" fmla="*/ 59246 w 1314450"/>
                <a:gd name="connsiteY1" fmla="*/ 2961227 h 2952750"/>
                <a:gd name="connsiteX2" fmla="*/ 160306 w 1314450"/>
                <a:gd name="connsiteY2" fmla="*/ 2961227 h 2952750"/>
                <a:gd name="connsiteX3" fmla="*/ 575405 w 1314450"/>
                <a:gd name="connsiteY3" fmla="*/ 671131 h 2952750"/>
                <a:gd name="connsiteX4" fmla="*/ 859631 w 1314450"/>
                <a:gd name="connsiteY4" fmla="*/ 2961227 h 2952750"/>
                <a:gd name="connsiteX5" fmla="*/ 957072 w 1314450"/>
                <a:gd name="connsiteY5" fmla="*/ 2961227 h 2952750"/>
                <a:gd name="connsiteX6" fmla="*/ 1317212 w 1314450"/>
                <a:gd name="connsiteY6" fmla="*/ 0 h 295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4450" h="2952750">
                  <a:moveTo>
                    <a:pt x="0" y="60674"/>
                  </a:moveTo>
                  <a:lnTo>
                    <a:pt x="59246" y="2961227"/>
                  </a:lnTo>
                  <a:lnTo>
                    <a:pt x="160306" y="2961227"/>
                  </a:lnTo>
                  <a:lnTo>
                    <a:pt x="575405" y="671131"/>
                  </a:lnTo>
                  <a:lnTo>
                    <a:pt x="859631" y="2961227"/>
                  </a:lnTo>
                  <a:lnTo>
                    <a:pt x="957072" y="2961227"/>
                  </a:lnTo>
                  <a:lnTo>
                    <a:pt x="1317212" y="0"/>
                  </a:lnTo>
                </a:path>
              </a:pathLst>
            </a:custGeom>
            <a:solidFill>
              <a:srgbClr val="080872"/>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BD051476-B0A3-4526-B76A-C3D35878E4BD}"/>
                </a:ext>
              </a:extLst>
            </p:cNvPr>
            <p:cNvSpPr/>
            <p:nvPr/>
          </p:nvSpPr>
          <p:spPr>
            <a:xfrm>
              <a:off x="4084647" y="6199953"/>
              <a:ext cx="1371600" cy="2076450"/>
            </a:xfrm>
            <a:custGeom>
              <a:avLst/>
              <a:gdLst>
                <a:gd name="connsiteX0" fmla="*/ 1282618 w 1371600"/>
                <a:gd name="connsiteY0" fmla="*/ 1940767 h 2076450"/>
                <a:gd name="connsiteX1" fmla="*/ 1133170 w 1371600"/>
                <a:gd name="connsiteY1" fmla="*/ 2027826 h 2076450"/>
                <a:gd name="connsiteX2" fmla="*/ 40081 w 1371600"/>
                <a:gd name="connsiteY2" fmla="*/ 1799131 h 2076450"/>
                <a:gd name="connsiteX3" fmla="*/ 20079 w 1371600"/>
                <a:gd name="connsiteY3" fmla="*/ 1749982 h 2076450"/>
                <a:gd name="connsiteX4" fmla="*/ 12173 w 1371600"/>
                <a:gd name="connsiteY4" fmla="*/ 1269064 h 2076450"/>
                <a:gd name="connsiteX5" fmla="*/ 60655 w 1371600"/>
                <a:gd name="connsiteY5" fmla="*/ 656988 h 2076450"/>
                <a:gd name="connsiteX6" fmla="*/ 332689 w 1371600"/>
                <a:gd name="connsiteY6" fmla="*/ 92632 h 2076450"/>
                <a:gd name="connsiteX7" fmla="*/ 934860 w 1371600"/>
                <a:gd name="connsiteY7" fmla="*/ 68343 h 2076450"/>
                <a:gd name="connsiteX8" fmla="*/ 935050 w 1371600"/>
                <a:gd name="connsiteY8" fmla="*/ 68438 h 2076450"/>
                <a:gd name="connsiteX9" fmla="*/ 1224325 w 1371600"/>
                <a:gd name="connsiteY9" fmla="*/ 366285 h 2076450"/>
                <a:gd name="connsiteX10" fmla="*/ 1363199 w 1371600"/>
                <a:gd name="connsiteY10" fmla="*/ 1136762 h 2076450"/>
                <a:gd name="connsiteX11" fmla="*/ 1369295 w 1371600"/>
                <a:gd name="connsiteY11" fmla="*/ 1223916 h 2076450"/>
                <a:gd name="connsiteX12" fmla="*/ 1282618 w 1371600"/>
                <a:gd name="connsiteY12" fmla="*/ 1940767 h 207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600" h="2076450">
                  <a:moveTo>
                    <a:pt x="1282618" y="1940767"/>
                  </a:moveTo>
                  <a:cubicBezTo>
                    <a:pt x="1250137" y="1975438"/>
                    <a:pt x="1198036" y="2004871"/>
                    <a:pt x="1133170" y="2027826"/>
                  </a:cubicBezTo>
                  <a:cubicBezTo>
                    <a:pt x="823703" y="2137840"/>
                    <a:pt x="221342" y="2102692"/>
                    <a:pt x="40081" y="1799131"/>
                  </a:cubicBezTo>
                  <a:cubicBezTo>
                    <a:pt x="32080" y="1785700"/>
                    <a:pt x="25508" y="1769222"/>
                    <a:pt x="20079" y="1749982"/>
                  </a:cubicBezTo>
                  <a:cubicBezTo>
                    <a:pt x="-7925" y="1649493"/>
                    <a:pt x="-2781" y="1473376"/>
                    <a:pt x="12173" y="1269064"/>
                  </a:cubicBezTo>
                  <a:cubicBezTo>
                    <a:pt x="26175" y="1076945"/>
                    <a:pt x="48940" y="859775"/>
                    <a:pt x="60655" y="656988"/>
                  </a:cubicBezTo>
                  <a:cubicBezTo>
                    <a:pt x="84373" y="247318"/>
                    <a:pt x="332689" y="92632"/>
                    <a:pt x="332689" y="92632"/>
                  </a:cubicBezTo>
                  <a:cubicBezTo>
                    <a:pt x="553669" y="-36242"/>
                    <a:pt x="768172" y="-17382"/>
                    <a:pt x="934860" y="68343"/>
                  </a:cubicBezTo>
                  <a:cubicBezTo>
                    <a:pt x="934955" y="68438"/>
                    <a:pt x="934955" y="68438"/>
                    <a:pt x="935050" y="68438"/>
                  </a:cubicBezTo>
                  <a:cubicBezTo>
                    <a:pt x="1070210" y="138066"/>
                    <a:pt x="1173937" y="251699"/>
                    <a:pt x="1224325" y="366285"/>
                  </a:cubicBezTo>
                  <a:cubicBezTo>
                    <a:pt x="1278522" y="489443"/>
                    <a:pt x="1337577" y="812436"/>
                    <a:pt x="1363199" y="1136762"/>
                  </a:cubicBezTo>
                  <a:cubicBezTo>
                    <a:pt x="1365580" y="1165909"/>
                    <a:pt x="1367581" y="1194960"/>
                    <a:pt x="1369295" y="1223916"/>
                  </a:cubicBezTo>
                  <a:cubicBezTo>
                    <a:pt x="1388440" y="1542908"/>
                    <a:pt x="1371867" y="1845708"/>
                    <a:pt x="1282618" y="1940767"/>
                  </a:cubicBezTo>
                  <a:close/>
                </a:path>
              </a:pathLst>
            </a:custGeom>
            <a:solidFill>
              <a:srgbClr val="FF2D5E"/>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A8EEFDE4-09EC-45DE-B8C6-8EB66DCD1736}"/>
                </a:ext>
              </a:extLst>
            </p:cNvPr>
            <p:cNvSpPr/>
            <p:nvPr/>
          </p:nvSpPr>
          <p:spPr>
            <a:xfrm>
              <a:off x="5018363" y="6267819"/>
              <a:ext cx="714375" cy="1152525"/>
            </a:xfrm>
            <a:custGeom>
              <a:avLst/>
              <a:gdLst>
                <a:gd name="connsiteX0" fmla="*/ 718280 w 714375"/>
                <a:gd name="connsiteY0" fmla="*/ 967454 h 1152525"/>
                <a:gd name="connsiteX1" fmla="*/ 648176 w 714375"/>
                <a:gd name="connsiteY1" fmla="*/ 1119664 h 1152525"/>
                <a:gd name="connsiteX2" fmla="*/ 435578 w 714375"/>
                <a:gd name="connsiteY2" fmla="*/ 1156049 h 1152525"/>
                <a:gd name="connsiteX3" fmla="*/ 389382 w 714375"/>
                <a:gd name="connsiteY3" fmla="*/ 1149477 h 1152525"/>
                <a:gd name="connsiteX4" fmla="*/ 358807 w 714375"/>
                <a:gd name="connsiteY4" fmla="*/ 1059180 h 1152525"/>
                <a:gd name="connsiteX5" fmla="*/ 0 w 714375"/>
                <a:gd name="connsiteY5" fmla="*/ 0 h 1152525"/>
                <a:gd name="connsiteX6" fmla="*/ 1143 w 714375"/>
                <a:gd name="connsiteY6" fmla="*/ 476 h 1152525"/>
                <a:gd name="connsiteX7" fmla="*/ 1333 w 714375"/>
                <a:gd name="connsiteY7" fmla="*/ 571 h 1152525"/>
                <a:gd name="connsiteX8" fmla="*/ 582549 w 714375"/>
                <a:gd name="connsiteY8" fmla="*/ 431006 h 1152525"/>
                <a:gd name="connsiteX9" fmla="*/ 718280 w 714375"/>
                <a:gd name="connsiteY9" fmla="*/ 967454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4375" h="1152525">
                  <a:moveTo>
                    <a:pt x="718280" y="967454"/>
                  </a:moveTo>
                  <a:cubicBezTo>
                    <a:pt x="709993" y="1042607"/>
                    <a:pt x="685038" y="1096899"/>
                    <a:pt x="648176" y="1119664"/>
                  </a:cubicBezTo>
                  <a:cubicBezTo>
                    <a:pt x="580834" y="1161383"/>
                    <a:pt x="489775" y="1161002"/>
                    <a:pt x="435578" y="1156049"/>
                  </a:cubicBezTo>
                  <a:cubicBezTo>
                    <a:pt x="407575" y="1153382"/>
                    <a:pt x="389382" y="1149477"/>
                    <a:pt x="389382" y="1149477"/>
                  </a:cubicBezTo>
                  <a:lnTo>
                    <a:pt x="358807" y="1059180"/>
                  </a:lnTo>
                  <a:lnTo>
                    <a:pt x="0" y="0"/>
                  </a:lnTo>
                  <a:cubicBezTo>
                    <a:pt x="0" y="0"/>
                    <a:pt x="381" y="191"/>
                    <a:pt x="1143" y="476"/>
                  </a:cubicBezTo>
                  <a:cubicBezTo>
                    <a:pt x="1238" y="571"/>
                    <a:pt x="1238" y="571"/>
                    <a:pt x="1333" y="571"/>
                  </a:cubicBezTo>
                  <a:cubicBezTo>
                    <a:pt x="28480" y="13144"/>
                    <a:pt x="464344" y="216979"/>
                    <a:pt x="582549" y="431006"/>
                  </a:cubicBezTo>
                  <a:cubicBezTo>
                    <a:pt x="696182" y="636365"/>
                    <a:pt x="733044" y="834580"/>
                    <a:pt x="718280" y="967454"/>
                  </a:cubicBezTo>
                  <a:close/>
                </a:path>
              </a:pathLst>
            </a:custGeom>
            <a:solidFill>
              <a:srgbClr val="FF2D5E"/>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8C37C484-1BC0-4226-B4E6-278DFA517BFB}"/>
                </a:ext>
              </a:extLst>
            </p:cNvPr>
            <p:cNvSpPr/>
            <p:nvPr/>
          </p:nvSpPr>
          <p:spPr>
            <a:xfrm>
              <a:off x="3176991" y="6292584"/>
              <a:ext cx="1238250" cy="1314450"/>
            </a:xfrm>
            <a:custGeom>
              <a:avLst/>
              <a:gdLst>
                <a:gd name="connsiteX0" fmla="*/ 1244727 w 1238250"/>
                <a:gd name="connsiteY0" fmla="*/ 0 h 1314450"/>
                <a:gd name="connsiteX1" fmla="*/ 1157002 w 1238250"/>
                <a:gd name="connsiteY1" fmla="*/ 716471 h 1314450"/>
                <a:gd name="connsiteX2" fmla="*/ 701326 w 1238250"/>
                <a:gd name="connsiteY2" fmla="*/ 1312355 h 1314450"/>
                <a:gd name="connsiteX3" fmla="*/ 587312 w 1238250"/>
                <a:gd name="connsiteY3" fmla="*/ 1308068 h 1314450"/>
                <a:gd name="connsiteX4" fmla="*/ 0 w 1238250"/>
                <a:gd name="connsiteY4" fmla="*/ 595884 h 1314450"/>
                <a:gd name="connsiteX5" fmla="*/ 107347 w 1238250"/>
                <a:gd name="connsiteY5" fmla="*/ 510445 h 1314450"/>
                <a:gd name="connsiteX6" fmla="*/ 714375 w 1238250"/>
                <a:gd name="connsiteY6" fmla="*/ 619982 h 1314450"/>
                <a:gd name="connsiteX7" fmla="*/ 1244727 w 1238250"/>
                <a:gd name="connsiteY7" fmla="*/ 0 h 131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8250" h="1314450">
                  <a:moveTo>
                    <a:pt x="1244727" y="0"/>
                  </a:moveTo>
                  <a:lnTo>
                    <a:pt x="1157002" y="716471"/>
                  </a:lnTo>
                  <a:cubicBezTo>
                    <a:pt x="1157002" y="716471"/>
                    <a:pt x="1012508" y="1262920"/>
                    <a:pt x="701326" y="1312355"/>
                  </a:cubicBezTo>
                  <a:cubicBezTo>
                    <a:pt x="665512" y="1317974"/>
                    <a:pt x="627507" y="1317117"/>
                    <a:pt x="587312" y="1308068"/>
                  </a:cubicBezTo>
                  <a:cubicBezTo>
                    <a:pt x="197263" y="1220438"/>
                    <a:pt x="0" y="595884"/>
                    <a:pt x="0" y="595884"/>
                  </a:cubicBezTo>
                  <a:lnTo>
                    <a:pt x="107347" y="510445"/>
                  </a:lnTo>
                  <a:cubicBezTo>
                    <a:pt x="107347" y="510445"/>
                    <a:pt x="620173" y="1104329"/>
                    <a:pt x="714375" y="619982"/>
                  </a:cubicBezTo>
                  <a:cubicBezTo>
                    <a:pt x="808577" y="135731"/>
                    <a:pt x="1244727" y="0"/>
                    <a:pt x="1244727" y="0"/>
                  </a:cubicBezTo>
                  <a:close/>
                </a:path>
              </a:pathLst>
            </a:custGeom>
            <a:solidFill>
              <a:srgbClr val="FF2D5E"/>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BC32DB87-E89C-4699-B676-0E98F3BCFFFD}"/>
                </a:ext>
              </a:extLst>
            </p:cNvPr>
            <p:cNvSpPr/>
            <p:nvPr/>
          </p:nvSpPr>
          <p:spPr>
            <a:xfrm>
              <a:off x="4089028" y="7009055"/>
              <a:ext cx="238125" cy="933450"/>
            </a:xfrm>
            <a:custGeom>
              <a:avLst/>
              <a:gdLst>
                <a:gd name="connsiteX0" fmla="*/ 244964 w 238125"/>
                <a:gd name="connsiteY0" fmla="*/ 0 h 933450"/>
                <a:gd name="connsiteX1" fmla="*/ 20079 w 238125"/>
                <a:gd name="connsiteY1" fmla="*/ 940880 h 933450"/>
                <a:gd name="connsiteX2" fmla="*/ 12173 w 238125"/>
                <a:gd name="connsiteY2" fmla="*/ 459962 h 933450"/>
                <a:gd name="connsiteX3" fmla="*/ 244964 w 238125"/>
                <a:gd name="connsiteY3" fmla="*/ 0 h 933450"/>
              </a:gdLst>
              <a:ahLst/>
              <a:cxnLst>
                <a:cxn ang="0">
                  <a:pos x="connsiteX0" y="connsiteY0"/>
                </a:cxn>
                <a:cxn ang="0">
                  <a:pos x="connsiteX1" y="connsiteY1"/>
                </a:cxn>
                <a:cxn ang="0">
                  <a:pos x="connsiteX2" y="connsiteY2"/>
                </a:cxn>
                <a:cxn ang="0">
                  <a:pos x="connsiteX3" y="connsiteY3"/>
                </a:cxn>
              </a:cxnLst>
              <a:rect l="l" t="t" r="r" b="b"/>
              <a:pathLst>
                <a:path w="238125" h="933450">
                  <a:moveTo>
                    <a:pt x="244964" y="0"/>
                  </a:moveTo>
                  <a:cubicBezTo>
                    <a:pt x="244964" y="0"/>
                    <a:pt x="219913" y="754666"/>
                    <a:pt x="20079" y="940880"/>
                  </a:cubicBezTo>
                  <a:cubicBezTo>
                    <a:pt x="-7925" y="840391"/>
                    <a:pt x="-2781" y="664273"/>
                    <a:pt x="12173" y="459962"/>
                  </a:cubicBezTo>
                  <a:cubicBezTo>
                    <a:pt x="170193" y="282892"/>
                    <a:pt x="244964" y="0"/>
                    <a:pt x="244964" y="0"/>
                  </a:cubicBezTo>
                  <a:close/>
                </a:path>
              </a:pathLst>
            </a:custGeom>
            <a:solidFill>
              <a:srgbClr val="EA1149"/>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EBC60884-749E-47C7-A1B9-2F3B60304A1F}"/>
                </a:ext>
              </a:extLst>
            </p:cNvPr>
            <p:cNvSpPr/>
            <p:nvPr/>
          </p:nvSpPr>
          <p:spPr>
            <a:xfrm>
              <a:off x="5217817" y="7235274"/>
              <a:ext cx="514350" cy="990600"/>
            </a:xfrm>
            <a:custGeom>
              <a:avLst/>
              <a:gdLst>
                <a:gd name="connsiteX0" fmla="*/ 518827 w 514350"/>
                <a:gd name="connsiteY0" fmla="*/ 0 h 990600"/>
                <a:gd name="connsiteX1" fmla="*/ 448723 w 514350"/>
                <a:gd name="connsiteY1" fmla="*/ 152209 h 990600"/>
                <a:gd name="connsiteX2" fmla="*/ 236125 w 514350"/>
                <a:gd name="connsiteY2" fmla="*/ 188595 h 990600"/>
                <a:gd name="connsiteX3" fmla="*/ 149447 w 514350"/>
                <a:gd name="connsiteY3" fmla="*/ 905446 h 990600"/>
                <a:gd name="connsiteX4" fmla="*/ 0 w 514350"/>
                <a:gd name="connsiteY4" fmla="*/ 992505 h 990600"/>
                <a:gd name="connsiteX5" fmla="*/ 121539 w 514350"/>
                <a:gd name="connsiteY5" fmla="*/ 714661 h 990600"/>
                <a:gd name="connsiteX6" fmla="*/ 121539 w 514350"/>
                <a:gd name="connsiteY6" fmla="*/ 81439 h 990600"/>
                <a:gd name="connsiteX7" fmla="*/ 159353 w 514350"/>
                <a:gd name="connsiteY7" fmla="*/ 91726 h 990600"/>
                <a:gd name="connsiteX8" fmla="*/ 230029 w 514350"/>
                <a:gd name="connsiteY8" fmla="*/ 101441 h 990600"/>
                <a:gd name="connsiteX9" fmla="*/ 518827 w 514350"/>
                <a:gd name="connsiteY9"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4350" h="990600">
                  <a:moveTo>
                    <a:pt x="518827" y="0"/>
                  </a:moveTo>
                  <a:cubicBezTo>
                    <a:pt x="510540" y="75152"/>
                    <a:pt x="485584" y="129445"/>
                    <a:pt x="448723" y="152209"/>
                  </a:cubicBezTo>
                  <a:cubicBezTo>
                    <a:pt x="381381" y="193929"/>
                    <a:pt x="290322" y="193548"/>
                    <a:pt x="236125" y="188595"/>
                  </a:cubicBezTo>
                  <a:cubicBezTo>
                    <a:pt x="255270" y="507587"/>
                    <a:pt x="238696" y="810387"/>
                    <a:pt x="149447" y="905446"/>
                  </a:cubicBezTo>
                  <a:cubicBezTo>
                    <a:pt x="116967" y="940118"/>
                    <a:pt x="64865" y="969550"/>
                    <a:pt x="0" y="992505"/>
                  </a:cubicBezTo>
                  <a:cubicBezTo>
                    <a:pt x="73152" y="914019"/>
                    <a:pt x="72200" y="878015"/>
                    <a:pt x="121539" y="714661"/>
                  </a:cubicBezTo>
                  <a:cubicBezTo>
                    <a:pt x="171259" y="549593"/>
                    <a:pt x="121539" y="81439"/>
                    <a:pt x="121539" y="81439"/>
                  </a:cubicBezTo>
                  <a:cubicBezTo>
                    <a:pt x="134398" y="85534"/>
                    <a:pt x="146971" y="88963"/>
                    <a:pt x="159353" y="91726"/>
                  </a:cubicBezTo>
                  <a:cubicBezTo>
                    <a:pt x="183928" y="97250"/>
                    <a:pt x="207454" y="100298"/>
                    <a:pt x="230029" y="101441"/>
                  </a:cubicBezTo>
                  <a:cubicBezTo>
                    <a:pt x="387286" y="109156"/>
                    <a:pt x="495205" y="21241"/>
                    <a:pt x="518827" y="0"/>
                  </a:cubicBezTo>
                  <a:close/>
                </a:path>
              </a:pathLst>
            </a:custGeom>
            <a:solidFill>
              <a:srgbClr val="EA1149"/>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A5AA8CF6-B205-4EAE-A99A-B24210807684}"/>
                </a:ext>
              </a:extLst>
            </p:cNvPr>
            <p:cNvSpPr/>
            <p:nvPr/>
          </p:nvSpPr>
          <p:spPr>
            <a:xfrm>
              <a:off x="3078021" y="6598594"/>
              <a:ext cx="152400" cy="238125"/>
            </a:xfrm>
            <a:custGeom>
              <a:avLst/>
              <a:gdLst>
                <a:gd name="connsiteX0" fmla="*/ 5720 w 152400"/>
                <a:gd name="connsiteY0" fmla="*/ 2695 h 238125"/>
                <a:gd name="connsiteX1" fmla="*/ 5720 w 152400"/>
                <a:gd name="connsiteY1" fmla="*/ 2695 h 238125"/>
                <a:gd name="connsiteX2" fmla="*/ 20007 w 152400"/>
                <a:gd name="connsiteY2" fmla="*/ 2314 h 238125"/>
                <a:gd name="connsiteX3" fmla="*/ 141546 w 152400"/>
                <a:gd name="connsiteY3" fmla="*/ 120805 h 238125"/>
                <a:gd name="connsiteX4" fmla="*/ 150881 w 152400"/>
                <a:gd name="connsiteY4" fmla="*/ 148047 h 238125"/>
                <a:gd name="connsiteX5" fmla="*/ 124211 w 152400"/>
                <a:gd name="connsiteY5" fmla="*/ 221485 h 238125"/>
                <a:gd name="connsiteX6" fmla="*/ 77062 w 152400"/>
                <a:gd name="connsiteY6" fmla="*/ 241106 h 238125"/>
                <a:gd name="connsiteX7" fmla="*/ 100 w 152400"/>
                <a:gd name="connsiteY7" fmla="*/ 138141 h 238125"/>
                <a:gd name="connsiteX8" fmla="*/ 46868 w 152400"/>
                <a:gd name="connsiteY8" fmla="*/ 82896 h 238125"/>
                <a:gd name="connsiteX9" fmla="*/ 1910 w 152400"/>
                <a:gd name="connsiteY9" fmla="*/ 14697 h 238125"/>
                <a:gd name="connsiteX10" fmla="*/ 5720 w 152400"/>
                <a:gd name="connsiteY10" fmla="*/ 2695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00" h="238125">
                  <a:moveTo>
                    <a:pt x="5720" y="2695"/>
                  </a:moveTo>
                  <a:lnTo>
                    <a:pt x="5720" y="2695"/>
                  </a:lnTo>
                  <a:cubicBezTo>
                    <a:pt x="9815" y="-734"/>
                    <a:pt x="15721" y="-924"/>
                    <a:pt x="20007" y="2314"/>
                  </a:cubicBezTo>
                  <a:cubicBezTo>
                    <a:pt x="45248" y="21364"/>
                    <a:pt x="127735" y="85468"/>
                    <a:pt x="141546" y="120805"/>
                  </a:cubicBezTo>
                  <a:cubicBezTo>
                    <a:pt x="145356" y="130521"/>
                    <a:pt x="148404" y="139760"/>
                    <a:pt x="150881" y="148047"/>
                  </a:cubicBezTo>
                  <a:cubicBezTo>
                    <a:pt x="159072" y="175669"/>
                    <a:pt x="148309" y="205578"/>
                    <a:pt x="124211" y="221485"/>
                  </a:cubicBezTo>
                  <a:cubicBezTo>
                    <a:pt x="108018" y="232153"/>
                    <a:pt x="89825" y="241773"/>
                    <a:pt x="77062" y="241106"/>
                  </a:cubicBezTo>
                  <a:cubicBezTo>
                    <a:pt x="48773" y="239677"/>
                    <a:pt x="-2567" y="187480"/>
                    <a:pt x="100" y="138141"/>
                  </a:cubicBezTo>
                  <a:cubicBezTo>
                    <a:pt x="1814" y="105565"/>
                    <a:pt x="46868" y="82896"/>
                    <a:pt x="46868" y="82896"/>
                  </a:cubicBezTo>
                  <a:lnTo>
                    <a:pt x="1910" y="14697"/>
                  </a:lnTo>
                  <a:cubicBezTo>
                    <a:pt x="767" y="10220"/>
                    <a:pt x="2195" y="5553"/>
                    <a:pt x="5720" y="2695"/>
                  </a:cubicBezTo>
                  <a:close/>
                </a:path>
              </a:pathLst>
            </a:custGeom>
            <a:solidFill>
              <a:srgbClr val="FFB2BA"/>
            </a:solidFill>
            <a:ln w="9525" cap="flat">
              <a:noFill/>
              <a:prstDash val="solid"/>
              <a:miter/>
            </a:ln>
          </p:spPr>
          <p:txBody>
            <a:bodyPr rtlCol="0" anchor="ctr"/>
            <a:lstStyle/>
            <a:p>
              <a:endParaRPr lang="en-US"/>
            </a:p>
          </p:txBody>
        </p:sp>
      </p:grpSp>
      <p:grpSp>
        <p:nvGrpSpPr>
          <p:cNvPr id="75" name="Group 74">
            <a:extLst>
              <a:ext uri="{FF2B5EF4-FFF2-40B4-BE49-F238E27FC236}">
                <a16:creationId xmlns:a16="http://schemas.microsoft.com/office/drawing/2014/main" id="{B9C748EE-6D17-47DC-ABAE-088EDB5214C5}"/>
              </a:ext>
            </a:extLst>
          </p:cNvPr>
          <p:cNvGrpSpPr/>
          <p:nvPr/>
        </p:nvGrpSpPr>
        <p:grpSpPr>
          <a:xfrm>
            <a:off x="18265420" y="7643011"/>
            <a:ext cx="3864841" cy="6737341"/>
            <a:chOff x="15073332" y="5598080"/>
            <a:chExt cx="3864841" cy="6737341"/>
          </a:xfrm>
        </p:grpSpPr>
        <p:sp>
          <p:nvSpPr>
            <p:cNvPr id="76" name="Freeform: Shape 75">
              <a:extLst>
                <a:ext uri="{FF2B5EF4-FFF2-40B4-BE49-F238E27FC236}">
                  <a16:creationId xmlns:a16="http://schemas.microsoft.com/office/drawing/2014/main" id="{3387F383-E657-4B47-A38A-FAF98EADD128}"/>
                </a:ext>
              </a:extLst>
            </p:cNvPr>
            <p:cNvSpPr/>
            <p:nvPr/>
          </p:nvSpPr>
          <p:spPr>
            <a:xfrm>
              <a:off x="16826429" y="5801452"/>
              <a:ext cx="165118" cy="6533969"/>
            </a:xfrm>
            <a:custGeom>
              <a:avLst/>
              <a:gdLst>
                <a:gd name="connsiteX0" fmla="*/ 0 w 165118"/>
                <a:gd name="connsiteY0" fmla="*/ 6543930 h 6533968"/>
                <a:gd name="connsiteX1" fmla="*/ 86388 w 165118"/>
                <a:gd name="connsiteY1" fmla="*/ 0 h 6533968"/>
                <a:gd name="connsiteX2" fmla="*/ 166345 w 165118"/>
                <a:gd name="connsiteY2" fmla="*/ 1056 h 6533968"/>
                <a:gd name="connsiteX3" fmla="*/ 79956 w 165118"/>
                <a:gd name="connsiteY3" fmla="*/ 6544985 h 6533968"/>
              </a:gdLst>
              <a:ahLst/>
              <a:cxnLst>
                <a:cxn ang="0">
                  <a:pos x="connsiteX0" y="connsiteY0"/>
                </a:cxn>
                <a:cxn ang="0">
                  <a:pos x="connsiteX1" y="connsiteY1"/>
                </a:cxn>
                <a:cxn ang="0">
                  <a:pos x="connsiteX2" y="connsiteY2"/>
                </a:cxn>
                <a:cxn ang="0">
                  <a:pos x="connsiteX3" y="connsiteY3"/>
                </a:cxn>
              </a:cxnLst>
              <a:rect l="l" t="t" r="r" b="b"/>
              <a:pathLst>
                <a:path w="165118" h="6533968">
                  <a:moveTo>
                    <a:pt x="0" y="6543930"/>
                  </a:moveTo>
                  <a:lnTo>
                    <a:pt x="86388" y="0"/>
                  </a:lnTo>
                  <a:lnTo>
                    <a:pt x="166345" y="1056"/>
                  </a:lnTo>
                  <a:lnTo>
                    <a:pt x="79956" y="6544985"/>
                  </a:lnTo>
                  <a:close/>
                </a:path>
              </a:pathLst>
            </a:custGeom>
            <a:solidFill>
              <a:srgbClr val="080872"/>
            </a:solidFill>
            <a:ln w="11790"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083EDA35-B590-4CA9-ADBC-B81B6358CBF1}"/>
                </a:ext>
              </a:extLst>
            </p:cNvPr>
            <p:cNvSpPr/>
            <p:nvPr/>
          </p:nvSpPr>
          <p:spPr>
            <a:xfrm>
              <a:off x="18773055" y="5801345"/>
              <a:ext cx="165118" cy="6533969"/>
            </a:xfrm>
            <a:custGeom>
              <a:avLst/>
              <a:gdLst>
                <a:gd name="connsiteX0" fmla="*/ 0 w 165118"/>
                <a:gd name="connsiteY0" fmla="*/ 1056 h 6533968"/>
                <a:gd name="connsiteX1" fmla="*/ 79956 w 165118"/>
                <a:gd name="connsiteY1" fmla="*/ 0 h 6533968"/>
                <a:gd name="connsiteX2" fmla="*/ 166345 w 165118"/>
                <a:gd name="connsiteY2" fmla="*/ 6543930 h 6533968"/>
                <a:gd name="connsiteX3" fmla="*/ 86388 w 165118"/>
                <a:gd name="connsiteY3" fmla="*/ 6544985 h 6533968"/>
              </a:gdLst>
              <a:ahLst/>
              <a:cxnLst>
                <a:cxn ang="0">
                  <a:pos x="connsiteX0" y="connsiteY0"/>
                </a:cxn>
                <a:cxn ang="0">
                  <a:pos x="connsiteX1" y="connsiteY1"/>
                </a:cxn>
                <a:cxn ang="0">
                  <a:pos x="connsiteX2" y="connsiteY2"/>
                </a:cxn>
                <a:cxn ang="0">
                  <a:pos x="connsiteX3" y="connsiteY3"/>
                </a:cxn>
              </a:cxnLst>
              <a:rect l="l" t="t" r="r" b="b"/>
              <a:pathLst>
                <a:path w="165118" h="6533968">
                  <a:moveTo>
                    <a:pt x="0" y="1056"/>
                  </a:moveTo>
                  <a:lnTo>
                    <a:pt x="79956" y="0"/>
                  </a:lnTo>
                  <a:lnTo>
                    <a:pt x="166345" y="6543930"/>
                  </a:lnTo>
                  <a:lnTo>
                    <a:pt x="86388" y="6544985"/>
                  </a:lnTo>
                  <a:close/>
                </a:path>
              </a:pathLst>
            </a:custGeom>
            <a:solidFill>
              <a:srgbClr val="080872"/>
            </a:solidFill>
            <a:ln w="11790"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761D277F-B124-4B45-B995-2D4143256B9E}"/>
                </a:ext>
              </a:extLst>
            </p:cNvPr>
            <p:cNvSpPr/>
            <p:nvPr/>
          </p:nvSpPr>
          <p:spPr>
            <a:xfrm>
              <a:off x="16943503" y="6468781"/>
              <a:ext cx="1875273" cy="70765"/>
            </a:xfrm>
            <a:custGeom>
              <a:avLst/>
              <a:gdLst>
                <a:gd name="connsiteX0" fmla="*/ 0 w 1875272"/>
                <a:gd name="connsiteY0" fmla="*/ 0 h 70765"/>
                <a:gd name="connsiteX1" fmla="*/ 1878929 w 1875272"/>
                <a:gd name="connsiteY1" fmla="*/ 0 h 70765"/>
                <a:gd name="connsiteX2" fmla="*/ 1878929 w 1875272"/>
                <a:gd name="connsiteY2" fmla="*/ 79964 h 70765"/>
                <a:gd name="connsiteX3" fmla="*/ 0 w 1875272"/>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875272" h="70765">
                  <a:moveTo>
                    <a:pt x="0" y="0"/>
                  </a:moveTo>
                  <a:lnTo>
                    <a:pt x="1878929" y="0"/>
                  </a:lnTo>
                  <a:lnTo>
                    <a:pt x="1878929"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F890DF2C-6EA6-4FF4-8E49-451EE0318134}"/>
                </a:ext>
              </a:extLst>
            </p:cNvPr>
            <p:cNvSpPr/>
            <p:nvPr/>
          </p:nvSpPr>
          <p:spPr>
            <a:xfrm>
              <a:off x="16912367" y="5805242"/>
              <a:ext cx="1934244" cy="70765"/>
            </a:xfrm>
            <a:custGeom>
              <a:avLst/>
              <a:gdLst>
                <a:gd name="connsiteX0" fmla="*/ 0 w 1934243"/>
                <a:gd name="connsiteY0" fmla="*/ 0 h 70765"/>
                <a:gd name="connsiteX1" fmla="*/ 1941202 w 1934243"/>
                <a:gd name="connsiteY1" fmla="*/ 0 h 70765"/>
                <a:gd name="connsiteX2" fmla="*/ 1941202 w 1934243"/>
                <a:gd name="connsiteY2" fmla="*/ 79964 h 70765"/>
                <a:gd name="connsiteX3" fmla="*/ 0 w 1934243"/>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934243" h="70765">
                  <a:moveTo>
                    <a:pt x="0" y="0"/>
                  </a:moveTo>
                  <a:lnTo>
                    <a:pt x="1941202" y="0"/>
                  </a:lnTo>
                  <a:lnTo>
                    <a:pt x="1941202"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8B6ABB76-5789-4CC1-9719-49104E4027C9}"/>
                </a:ext>
              </a:extLst>
            </p:cNvPr>
            <p:cNvSpPr/>
            <p:nvPr/>
          </p:nvSpPr>
          <p:spPr>
            <a:xfrm>
              <a:off x="16943503" y="7516339"/>
              <a:ext cx="1875273" cy="70765"/>
            </a:xfrm>
            <a:custGeom>
              <a:avLst/>
              <a:gdLst>
                <a:gd name="connsiteX0" fmla="*/ 0 w 1875272"/>
                <a:gd name="connsiteY0" fmla="*/ 0 h 70765"/>
                <a:gd name="connsiteX1" fmla="*/ 1878929 w 1875272"/>
                <a:gd name="connsiteY1" fmla="*/ 0 h 70765"/>
                <a:gd name="connsiteX2" fmla="*/ 1878929 w 1875272"/>
                <a:gd name="connsiteY2" fmla="*/ 79964 h 70765"/>
                <a:gd name="connsiteX3" fmla="*/ 0 w 1875272"/>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875272" h="70765">
                  <a:moveTo>
                    <a:pt x="0" y="0"/>
                  </a:moveTo>
                  <a:lnTo>
                    <a:pt x="1878929" y="0"/>
                  </a:lnTo>
                  <a:lnTo>
                    <a:pt x="1878929"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84FA6706-EB6D-4A4A-978D-687168708CC5}"/>
                </a:ext>
              </a:extLst>
            </p:cNvPr>
            <p:cNvSpPr/>
            <p:nvPr/>
          </p:nvSpPr>
          <p:spPr>
            <a:xfrm>
              <a:off x="16943503" y="8564015"/>
              <a:ext cx="1875273" cy="70765"/>
            </a:xfrm>
            <a:custGeom>
              <a:avLst/>
              <a:gdLst>
                <a:gd name="connsiteX0" fmla="*/ 0 w 1875272"/>
                <a:gd name="connsiteY0" fmla="*/ 0 h 70765"/>
                <a:gd name="connsiteX1" fmla="*/ 1878929 w 1875272"/>
                <a:gd name="connsiteY1" fmla="*/ 0 h 70765"/>
                <a:gd name="connsiteX2" fmla="*/ 1878929 w 1875272"/>
                <a:gd name="connsiteY2" fmla="*/ 79964 h 70765"/>
                <a:gd name="connsiteX3" fmla="*/ 0 w 1875272"/>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875272" h="70765">
                  <a:moveTo>
                    <a:pt x="0" y="0"/>
                  </a:moveTo>
                  <a:lnTo>
                    <a:pt x="1878929" y="0"/>
                  </a:lnTo>
                  <a:lnTo>
                    <a:pt x="1878929"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6154966E-A5B9-4C87-AEF1-2AE0AE1EC4C3}"/>
                </a:ext>
              </a:extLst>
            </p:cNvPr>
            <p:cNvSpPr/>
            <p:nvPr/>
          </p:nvSpPr>
          <p:spPr>
            <a:xfrm>
              <a:off x="16909772" y="9611573"/>
              <a:ext cx="1946038" cy="70765"/>
            </a:xfrm>
            <a:custGeom>
              <a:avLst/>
              <a:gdLst>
                <a:gd name="connsiteX0" fmla="*/ 0 w 1946037"/>
                <a:gd name="connsiteY0" fmla="*/ 0 h 70765"/>
                <a:gd name="connsiteX1" fmla="*/ 1946509 w 1946037"/>
                <a:gd name="connsiteY1" fmla="*/ 0 h 70765"/>
                <a:gd name="connsiteX2" fmla="*/ 1946509 w 1946037"/>
                <a:gd name="connsiteY2" fmla="*/ 79965 h 70765"/>
                <a:gd name="connsiteX3" fmla="*/ 0 w 1946037"/>
                <a:gd name="connsiteY3" fmla="*/ 79965 h 70765"/>
              </a:gdLst>
              <a:ahLst/>
              <a:cxnLst>
                <a:cxn ang="0">
                  <a:pos x="connsiteX0" y="connsiteY0"/>
                </a:cxn>
                <a:cxn ang="0">
                  <a:pos x="connsiteX1" y="connsiteY1"/>
                </a:cxn>
                <a:cxn ang="0">
                  <a:pos x="connsiteX2" y="connsiteY2"/>
                </a:cxn>
                <a:cxn ang="0">
                  <a:pos x="connsiteX3" y="connsiteY3"/>
                </a:cxn>
              </a:cxnLst>
              <a:rect l="l" t="t" r="r" b="b"/>
              <a:pathLst>
                <a:path w="1946037" h="70765">
                  <a:moveTo>
                    <a:pt x="0" y="0"/>
                  </a:moveTo>
                  <a:lnTo>
                    <a:pt x="1946509" y="0"/>
                  </a:lnTo>
                  <a:lnTo>
                    <a:pt x="1946509" y="79965"/>
                  </a:lnTo>
                  <a:lnTo>
                    <a:pt x="0" y="79965"/>
                  </a:lnTo>
                  <a:close/>
                </a:path>
              </a:pathLst>
            </a:custGeom>
            <a:solidFill>
              <a:srgbClr val="080872"/>
            </a:solidFill>
            <a:ln w="11790"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9BF8A2F7-494F-46B7-853B-322EB27F6840}"/>
                </a:ext>
              </a:extLst>
            </p:cNvPr>
            <p:cNvSpPr/>
            <p:nvPr/>
          </p:nvSpPr>
          <p:spPr>
            <a:xfrm>
              <a:off x="16881466" y="10659249"/>
              <a:ext cx="1993214" cy="70765"/>
            </a:xfrm>
            <a:custGeom>
              <a:avLst/>
              <a:gdLst>
                <a:gd name="connsiteX0" fmla="*/ 0 w 1993214"/>
                <a:gd name="connsiteY0" fmla="*/ 0 h 70765"/>
                <a:gd name="connsiteX1" fmla="*/ 2003003 w 1993214"/>
                <a:gd name="connsiteY1" fmla="*/ 0 h 70765"/>
                <a:gd name="connsiteX2" fmla="*/ 2003003 w 1993214"/>
                <a:gd name="connsiteY2" fmla="*/ 79964 h 70765"/>
                <a:gd name="connsiteX3" fmla="*/ 0 w 1993214"/>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993214" h="70765">
                  <a:moveTo>
                    <a:pt x="0" y="0"/>
                  </a:moveTo>
                  <a:lnTo>
                    <a:pt x="2003003" y="0"/>
                  </a:lnTo>
                  <a:lnTo>
                    <a:pt x="2003003"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B4C945F8-C442-4105-8DFE-B679B4DF54C0}"/>
                </a:ext>
              </a:extLst>
            </p:cNvPr>
            <p:cNvSpPr/>
            <p:nvPr/>
          </p:nvSpPr>
          <p:spPr>
            <a:xfrm>
              <a:off x="16881466" y="11706807"/>
              <a:ext cx="1993214" cy="70765"/>
            </a:xfrm>
            <a:custGeom>
              <a:avLst/>
              <a:gdLst>
                <a:gd name="connsiteX0" fmla="*/ 0 w 1993214"/>
                <a:gd name="connsiteY0" fmla="*/ 0 h 70765"/>
                <a:gd name="connsiteX1" fmla="*/ 2003003 w 1993214"/>
                <a:gd name="connsiteY1" fmla="*/ 0 h 70765"/>
                <a:gd name="connsiteX2" fmla="*/ 2003003 w 1993214"/>
                <a:gd name="connsiteY2" fmla="*/ 79965 h 70765"/>
                <a:gd name="connsiteX3" fmla="*/ 0 w 1993214"/>
                <a:gd name="connsiteY3" fmla="*/ 79965 h 70765"/>
              </a:gdLst>
              <a:ahLst/>
              <a:cxnLst>
                <a:cxn ang="0">
                  <a:pos x="connsiteX0" y="connsiteY0"/>
                </a:cxn>
                <a:cxn ang="0">
                  <a:pos x="connsiteX1" y="connsiteY1"/>
                </a:cxn>
                <a:cxn ang="0">
                  <a:pos x="connsiteX2" y="connsiteY2"/>
                </a:cxn>
                <a:cxn ang="0">
                  <a:pos x="connsiteX3" y="connsiteY3"/>
                </a:cxn>
              </a:cxnLst>
              <a:rect l="l" t="t" r="r" b="b"/>
              <a:pathLst>
                <a:path w="1993214" h="70765">
                  <a:moveTo>
                    <a:pt x="0" y="0"/>
                  </a:moveTo>
                  <a:lnTo>
                    <a:pt x="2003003" y="0"/>
                  </a:lnTo>
                  <a:lnTo>
                    <a:pt x="2003003" y="79965"/>
                  </a:lnTo>
                  <a:lnTo>
                    <a:pt x="0" y="79965"/>
                  </a:lnTo>
                  <a:close/>
                </a:path>
              </a:pathLst>
            </a:custGeom>
            <a:solidFill>
              <a:srgbClr val="080872"/>
            </a:solidFill>
            <a:ln w="11790"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7A888637-0D1B-48FA-B37E-AA6C528615C3}"/>
                </a:ext>
              </a:extLst>
            </p:cNvPr>
            <p:cNvSpPr/>
            <p:nvPr/>
          </p:nvSpPr>
          <p:spPr>
            <a:xfrm>
              <a:off x="15073332" y="6149160"/>
              <a:ext cx="424590" cy="342031"/>
            </a:xfrm>
            <a:custGeom>
              <a:avLst/>
              <a:gdLst>
                <a:gd name="connsiteX0" fmla="*/ 352616 w 424590"/>
                <a:gd name="connsiteY0" fmla="*/ 343682 h 342030"/>
                <a:gd name="connsiteX1" fmla="*/ 319710 w 424590"/>
                <a:gd name="connsiteY1" fmla="*/ 231402 h 342030"/>
                <a:gd name="connsiteX2" fmla="*/ 304377 w 424590"/>
                <a:gd name="connsiteY2" fmla="*/ 212295 h 342030"/>
                <a:gd name="connsiteX3" fmla="*/ 279963 w 424590"/>
                <a:gd name="connsiteY3" fmla="*/ 209700 h 342030"/>
                <a:gd name="connsiteX4" fmla="*/ 118383 w 424590"/>
                <a:gd name="connsiteY4" fmla="*/ 256995 h 342030"/>
                <a:gd name="connsiteX5" fmla="*/ 54223 w 424590"/>
                <a:gd name="connsiteY5" fmla="*/ 250036 h 342030"/>
                <a:gd name="connsiteX6" fmla="*/ 4216 w 424590"/>
                <a:gd name="connsiteY6" fmla="*/ 187881 h 342030"/>
                <a:gd name="connsiteX7" fmla="*/ 12826 w 424590"/>
                <a:gd name="connsiteY7" fmla="*/ 108624 h 342030"/>
                <a:gd name="connsiteX8" fmla="*/ 13651 w 424590"/>
                <a:gd name="connsiteY8" fmla="*/ 107091 h 342030"/>
                <a:gd name="connsiteX9" fmla="*/ 64012 w 424590"/>
                <a:gd name="connsiteY9" fmla="*/ 66637 h 342030"/>
                <a:gd name="connsiteX10" fmla="*/ 291640 w 424590"/>
                <a:gd name="connsiteY10" fmla="*/ 0 h 342030"/>
                <a:gd name="connsiteX11" fmla="*/ 313105 w 424590"/>
                <a:gd name="connsiteY11" fmla="*/ 73242 h 342030"/>
                <a:gd name="connsiteX12" fmla="*/ 85478 w 424590"/>
                <a:gd name="connsiteY12" fmla="*/ 139879 h 342030"/>
                <a:gd name="connsiteX13" fmla="*/ 80642 w 424590"/>
                <a:gd name="connsiteY13" fmla="*/ 143771 h 342030"/>
                <a:gd name="connsiteX14" fmla="*/ 79816 w 424590"/>
                <a:gd name="connsiteY14" fmla="*/ 145304 h 342030"/>
                <a:gd name="connsiteX15" fmla="*/ 77576 w 424590"/>
                <a:gd name="connsiteY15" fmla="*/ 166534 h 342030"/>
                <a:gd name="connsiteX16" fmla="*/ 90903 w 424590"/>
                <a:gd name="connsiteY16" fmla="*/ 183163 h 342030"/>
                <a:gd name="connsiteX17" fmla="*/ 97036 w 424590"/>
                <a:gd name="connsiteY17" fmla="*/ 183871 h 342030"/>
                <a:gd name="connsiteX18" fmla="*/ 258616 w 424590"/>
                <a:gd name="connsiteY18" fmla="*/ 136576 h 342030"/>
                <a:gd name="connsiteX19" fmla="*/ 341057 w 424590"/>
                <a:gd name="connsiteY19" fmla="*/ 145540 h 342030"/>
                <a:gd name="connsiteX20" fmla="*/ 393070 w 424590"/>
                <a:gd name="connsiteY20" fmla="*/ 210172 h 342030"/>
                <a:gd name="connsiteX21" fmla="*/ 425975 w 424590"/>
                <a:gd name="connsiteY21" fmla="*/ 322453 h 342030"/>
                <a:gd name="connsiteX22" fmla="*/ 352616 w 424590"/>
                <a:gd name="connsiteY22" fmla="*/ 343682 h 342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4590" h="342030">
                  <a:moveTo>
                    <a:pt x="352616" y="343682"/>
                  </a:moveTo>
                  <a:lnTo>
                    <a:pt x="319710" y="231402"/>
                  </a:lnTo>
                  <a:cubicBezTo>
                    <a:pt x="317351" y="223146"/>
                    <a:pt x="311808" y="216423"/>
                    <a:pt x="304377" y="212295"/>
                  </a:cubicBezTo>
                  <a:cubicBezTo>
                    <a:pt x="296829" y="208167"/>
                    <a:pt x="288219" y="207224"/>
                    <a:pt x="279963" y="209700"/>
                  </a:cubicBezTo>
                  <a:lnTo>
                    <a:pt x="118383" y="256995"/>
                  </a:lnTo>
                  <a:cubicBezTo>
                    <a:pt x="96800" y="263364"/>
                    <a:pt x="73919" y="260887"/>
                    <a:pt x="54223" y="250036"/>
                  </a:cubicBezTo>
                  <a:cubicBezTo>
                    <a:pt x="29809" y="236709"/>
                    <a:pt x="12000" y="214654"/>
                    <a:pt x="4216" y="187881"/>
                  </a:cubicBezTo>
                  <a:cubicBezTo>
                    <a:pt x="-3568" y="161226"/>
                    <a:pt x="-502" y="133038"/>
                    <a:pt x="12826" y="108624"/>
                  </a:cubicBezTo>
                  <a:lnTo>
                    <a:pt x="13651" y="107091"/>
                  </a:lnTo>
                  <a:cubicBezTo>
                    <a:pt x="24502" y="87277"/>
                    <a:pt x="42311" y="72888"/>
                    <a:pt x="64012" y="66637"/>
                  </a:cubicBezTo>
                  <a:lnTo>
                    <a:pt x="291640" y="0"/>
                  </a:lnTo>
                  <a:lnTo>
                    <a:pt x="313105" y="73242"/>
                  </a:lnTo>
                  <a:lnTo>
                    <a:pt x="85478" y="139879"/>
                  </a:lnTo>
                  <a:cubicBezTo>
                    <a:pt x="83355" y="140469"/>
                    <a:pt x="81704" y="141884"/>
                    <a:pt x="80642" y="143771"/>
                  </a:cubicBezTo>
                  <a:lnTo>
                    <a:pt x="79816" y="145304"/>
                  </a:lnTo>
                  <a:cubicBezTo>
                    <a:pt x="76278" y="151791"/>
                    <a:pt x="75453" y="159339"/>
                    <a:pt x="77576" y="166534"/>
                  </a:cubicBezTo>
                  <a:cubicBezTo>
                    <a:pt x="79699" y="173728"/>
                    <a:pt x="84416" y="179625"/>
                    <a:pt x="90903" y="183163"/>
                  </a:cubicBezTo>
                  <a:cubicBezTo>
                    <a:pt x="92790" y="184225"/>
                    <a:pt x="95031" y="184461"/>
                    <a:pt x="97036" y="183871"/>
                  </a:cubicBezTo>
                  <a:lnTo>
                    <a:pt x="258616" y="136576"/>
                  </a:lnTo>
                  <a:cubicBezTo>
                    <a:pt x="286332" y="128438"/>
                    <a:pt x="315700" y="131623"/>
                    <a:pt x="341057" y="145540"/>
                  </a:cubicBezTo>
                  <a:cubicBezTo>
                    <a:pt x="366415" y="159457"/>
                    <a:pt x="384932" y="182338"/>
                    <a:pt x="393070" y="210172"/>
                  </a:cubicBezTo>
                  <a:lnTo>
                    <a:pt x="425975" y="322453"/>
                  </a:lnTo>
                  <a:lnTo>
                    <a:pt x="352616" y="343682"/>
                  </a:lnTo>
                  <a:close/>
                </a:path>
              </a:pathLst>
            </a:custGeom>
            <a:solidFill>
              <a:srgbClr val="9FE7F8"/>
            </a:solidFill>
            <a:ln w="11790"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B3C32CFE-5BB2-4BB5-90B4-1F25CDAF2D71}"/>
                </a:ext>
              </a:extLst>
            </p:cNvPr>
            <p:cNvSpPr/>
            <p:nvPr/>
          </p:nvSpPr>
          <p:spPr>
            <a:xfrm>
              <a:off x="15130780" y="6050601"/>
              <a:ext cx="448178" cy="247678"/>
            </a:xfrm>
            <a:custGeom>
              <a:avLst/>
              <a:gdLst>
                <a:gd name="connsiteX0" fmla="*/ 408038 w 448178"/>
                <a:gd name="connsiteY0" fmla="*/ 158827 h 247677"/>
                <a:gd name="connsiteX1" fmla="*/ 91010 w 448178"/>
                <a:gd name="connsiteY1" fmla="*/ 251647 h 247677"/>
                <a:gd name="connsiteX2" fmla="*/ 12933 w 448178"/>
                <a:gd name="connsiteY2" fmla="*/ 208952 h 247677"/>
                <a:gd name="connsiteX3" fmla="*/ 2554 w 448178"/>
                <a:gd name="connsiteY3" fmla="*/ 173452 h 247677"/>
                <a:gd name="connsiteX4" fmla="*/ 45249 w 448178"/>
                <a:gd name="connsiteY4" fmla="*/ 95374 h 247677"/>
                <a:gd name="connsiteX5" fmla="*/ 362394 w 448178"/>
                <a:gd name="connsiteY5" fmla="*/ 2554 h 247677"/>
                <a:gd name="connsiteX6" fmla="*/ 440472 w 448178"/>
                <a:gd name="connsiteY6" fmla="*/ 45249 h 247677"/>
                <a:gd name="connsiteX7" fmla="*/ 450851 w 448178"/>
                <a:gd name="connsiteY7" fmla="*/ 80750 h 247677"/>
                <a:gd name="connsiteX8" fmla="*/ 408038 w 448178"/>
                <a:gd name="connsiteY8" fmla="*/ 158827 h 247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178" h="247677">
                  <a:moveTo>
                    <a:pt x="408038" y="158827"/>
                  </a:moveTo>
                  <a:lnTo>
                    <a:pt x="91010" y="251647"/>
                  </a:lnTo>
                  <a:cubicBezTo>
                    <a:pt x="57751" y="261436"/>
                    <a:pt x="22604" y="242212"/>
                    <a:pt x="12933" y="208952"/>
                  </a:cubicBezTo>
                  <a:lnTo>
                    <a:pt x="2554" y="173452"/>
                  </a:lnTo>
                  <a:cubicBezTo>
                    <a:pt x="-7235" y="140192"/>
                    <a:pt x="11990" y="105046"/>
                    <a:pt x="45249" y="95374"/>
                  </a:cubicBezTo>
                  <a:lnTo>
                    <a:pt x="362394" y="2554"/>
                  </a:lnTo>
                  <a:cubicBezTo>
                    <a:pt x="395654" y="-7235"/>
                    <a:pt x="430800" y="11990"/>
                    <a:pt x="440472" y="45249"/>
                  </a:cubicBezTo>
                  <a:lnTo>
                    <a:pt x="450851" y="80750"/>
                  </a:lnTo>
                  <a:cubicBezTo>
                    <a:pt x="460522" y="113891"/>
                    <a:pt x="441297" y="149038"/>
                    <a:pt x="408038" y="158827"/>
                  </a:cubicBezTo>
                  <a:close/>
                </a:path>
              </a:pathLst>
            </a:custGeom>
            <a:solidFill>
              <a:srgbClr val="67DBEE"/>
            </a:solidFill>
            <a:ln w="11790"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D0A94318-4C9D-47AD-81CC-2C14D13A5193}"/>
                </a:ext>
              </a:extLst>
            </p:cNvPr>
            <p:cNvSpPr/>
            <p:nvPr/>
          </p:nvSpPr>
          <p:spPr>
            <a:xfrm>
              <a:off x="17756198" y="5663742"/>
              <a:ext cx="235883" cy="224089"/>
            </a:xfrm>
            <a:custGeom>
              <a:avLst/>
              <a:gdLst>
                <a:gd name="connsiteX0" fmla="*/ 1575 w 235883"/>
                <a:gd name="connsiteY0" fmla="*/ 43136 h 224089"/>
                <a:gd name="connsiteX1" fmla="*/ 46157 w 235883"/>
                <a:gd name="connsiteY1" fmla="*/ 183487 h 224089"/>
                <a:gd name="connsiteX2" fmla="*/ 165160 w 235883"/>
                <a:gd name="connsiteY2" fmla="*/ 235853 h 224089"/>
                <a:gd name="connsiteX3" fmla="*/ 231561 w 235883"/>
                <a:gd name="connsiteY3" fmla="*/ 85477 h 224089"/>
                <a:gd name="connsiteX4" fmla="*/ 146879 w 235883"/>
                <a:gd name="connsiteY4" fmla="*/ 2446 h 224089"/>
                <a:gd name="connsiteX5" fmla="*/ 1575 w 235883"/>
                <a:gd name="connsiteY5" fmla="*/ 43136 h 22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883" h="224089">
                  <a:moveTo>
                    <a:pt x="1575" y="43136"/>
                  </a:moveTo>
                  <a:cubicBezTo>
                    <a:pt x="1575" y="43136"/>
                    <a:pt x="45921" y="154473"/>
                    <a:pt x="46157" y="183487"/>
                  </a:cubicBezTo>
                  <a:cubicBezTo>
                    <a:pt x="46393" y="212500"/>
                    <a:pt x="134377" y="235027"/>
                    <a:pt x="165160" y="235853"/>
                  </a:cubicBezTo>
                  <a:cubicBezTo>
                    <a:pt x="195943" y="236678"/>
                    <a:pt x="282276" y="180184"/>
                    <a:pt x="231561" y="85477"/>
                  </a:cubicBezTo>
                  <a:cubicBezTo>
                    <a:pt x="180846" y="-9230"/>
                    <a:pt x="189220" y="-2507"/>
                    <a:pt x="146879" y="2446"/>
                  </a:cubicBezTo>
                  <a:cubicBezTo>
                    <a:pt x="104538" y="7400"/>
                    <a:pt x="-15055" y="-620"/>
                    <a:pt x="1575" y="43136"/>
                  </a:cubicBezTo>
                  <a:close/>
                </a:path>
              </a:pathLst>
            </a:custGeom>
            <a:solidFill>
              <a:srgbClr val="FFB2BA"/>
            </a:solidFill>
            <a:ln w="11790"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E1CFE86F-65FF-440E-9A36-956DDBE8D26C}"/>
                </a:ext>
              </a:extLst>
            </p:cNvPr>
            <p:cNvSpPr/>
            <p:nvPr/>
          </p:nvSpPr>
          <p:spPr>
            <a:xfrm>
              <a:off x="17758990" y="5756103"/>
              <a:ext cx="47177" cy="82559"/>
            </a:xfrm>
            <a:custGeom>
              <a:avLst/>
              <a:gdLst>
                <a:gd name="connsiteX0" fmla="*/ 11520 w 47176"/>
                <a:gd name="connsiteY0" fmla="*/ 428 h 82559"/>
                <a:gd name="connsiteX1" fmla="*/ 1967 w 47176"/>
                <a:gd name="connsiteY1" fmla="*/ 23191 h 82559"/>
                <a:gd name="connsiteX2" fmla="*/ 5741 w 47176"/>
                <a:gd name="connsiteY2" fmla="*/ 67891 h 82559"/>
                <a:gd name="connsiteX3" fmla="*/ 42774 w 47176"/>
                <a:gd name="connsiteY3" fmla="*/ 84521 h 82559"/>
                <a:gd name="connsiteX4" fmla="*/ 11520 w 47176"/>
                <a:gd name="connsiteY4" fmla="*/ 428 h 82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76" h="82559">
                  <a:moveTo>
                    <a:pt x="11520" y="428"/>
                  </a:moveTo>
                  <a:cubicBezTo>
                    <a:pt x="11520" y="428"/>
                    <a:pt x="-5700" y="782"/>
                    <a:pt x="1967" y="23191"/>
                  </a:cubicBezTo>
                  <a:cubicBezTo>
                    <a:pt x="9633" y="45600"/>
                    <a:pt x="-1454" y="59163"/>
                    <a:pt x="5741" y="67891"/>
                  </a:cubicBezTo>
                  <a:cubicBezTo>
                    <a:pt x="12935" y="76737"/>
                    <a:pt x="20955" y="87351"/>
                    <a:pt x="42774" y="84521"/>
                  </a:cubicBezTo>
                  <a:cubicBezTo>
                    <a:pt x="64712" y="81808"/>
                    <a:pt x="41595" y="-6884"/>
                    <a:pt x="11520" y="428"/>
                  </a:cubicBezTo>
                  <a:close/>
                </a:path>
              </a:pathLst>
            </a:custGeom>
            <a:solidFill>
              <a:srgbClr val="FFB2BA"/>
            </a:solidFill>
            <a:ln w="11790"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1FA6E27C-2FBA-4937-8A7E-DADE276BB2F8}"/>
                </a:ext>
              </a:extLst>
            </p:cNvPr>
            <p:cNvSpPr/>
            <p:nvPr/>
          </p:nvSpPr>
          <p:spPr>
            <a:xfrm>
              <a:off x="17685034" y="5598080"/>
              <a:ext cx="82559" cy="106148"/>
            </a:xfrm>
            <a:custGeom>
              <a:avLst/>
              <a:gdLst>
                <a:gd name="connsiteX0" fmla="*/ 76159 w 82559"/>
                <a:gd name="connsiteY0" fmla="*/ 117644 h 106147"/>
                <a:gd name="connsiteX1" fmla="*/ 37002 w 82559"/>
                <a:gd name="connsiteY1" fmla="*/ 65632 h 106147"/>
                <a:gd name="connsiteX2" fmla="*/ 3625 w 82559"/>
                <a:gd name="connsiteY2" fmla="*/ 28716 h 106147"/>
                <a:gd name="connsiteX3" fmla="*/ 9522 w 82559"/>
                <a:gd name="connsiteY3" fmla="*/ 2297 h 106147"/>
                <a:gd name="connsiteX4" fmla="*/ 43961 w 82559"/>
                <a:gd name="connsiteY4" fmla="*/ 12204 h 106147"/>
                <a:gd name="connsiteX5" fmla="*/ 65190 w 82559"/>
                <a:gd name="connsiteY5" fmla="*/ 38623 h 106147"/>
                <a:gd name="connsiteX6" fmla="*/ 93143 w 82559"/>
                <a:gd name="connsiteY6" fmla="*/ 80021 h 106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59" h="106147">
                  <a:moveTo>
                    <a:pt x="76159" y="117644"/>
                  </a:moveTo>
                  <a:lnTo>
                    <a:pt x="37002" y="65632"/>
                  </a:lnTo>
                  <a:cubicBezTo>
                    <a:pt x="37002" y="65632"/>
                    <a:pt x="10583" y="36029"/>
                    <a:pt x="3625" y="28716"/>
                  </a:cubicBezTo>
                  <a:cubicBezTo>
                    <a:pt x="-3334" y="21404"/>
                    <a:pt x="323" y="5600"/>
                    <a:pt x="9522" y="2297"/>
                  </a:cubicBezTo>
                  <a:cubicBezTo>
                    <a:pt x="18721" y="-1005"/>
                    <a:pt x="32285" y="-2892"/>
                    <a:pt x="43961" y="12204"/>
                  </a:cubicBezTo>
                  <a:cubicBezTo>
                    <a:pt x="55637" y="27183"/>
                    <a:pt x="65190" y="38623"/>
                    <a:pt x="65190" y="38623"/>
                  </a:cubicBezTo>
                  <a:lnTo>
                    <a:pt x="93143" y="80021"/>
                  </a:lnTo>
                </a:path>
              </a:pathLst>
            </a:custGeom>
            <a:solidFill>
              <a:srgbClr val="FFB2BA"/>
            </a:solidFill>
            <a:ln w="11790"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930C2B46-ADBA-4760-A216-9BF9BB0063DE}"/>
                </a:ext>
              </a:extLst>
            </p:cNvPr>
            <p:cNvSpPr/>
            <p:nvPr/>
          </p:nvSpPr>
          <p:spPr>
            <a:xfrm>
              <a:off x="17814385" y="5622710"/>
              <a:ext cx="82559" cy="58971"/>
            </a:xfrm>
            <a:custGeom>
              <a:avLst/>
              <a:gdLst>
                <a:gd name="connsiteX0" fmla="*/ 5661 w 82559"/>
                <a:gd name="connsiteY0" fmla="*/ 21423 h 58970"/>
                <a:gd name="connsiteX1" fmla="*/ 42931 w 82559"/>
                <a:gd name="connsiteY1" fmla="*/ 1137 h 58970"/>
                <a:gd name="connsiteX2" fmla="*/ 85743 w 82559"/>
                <a:gd name="connsiteY2" fmla="*/ 57396 h 58970"/>
                <a:gd name="connsiteX3" fmla="*/ 38331 w 82559"/>
                <a:gd name="connsiteY3" fmla="*/ 62821 h 58970"/>
                <a:gd name="connsiteX4" fmla="*/ 31254 w 82559"/>
                <a:gd name="connsiteY4" fmla="*/ 47017 h 58970"/>
                <a:gd name="connsiteX5" fmla="*/ 22055 w 82559"/>
                <a:gd name="connsiteY5" fmla="*/ 59636 h 58970"/>
                <a:gd name="connsiteX6" fmla="*/ 0 w 82559"/>
                <a:gd name="connsiteY6" fmla="*/ 26967 h 58970"/>
                <a:gd name="connsiteX7" fmla="*/ 5661 w 82559"/>
                <a:gd name="connsiteY7" fmla="*/ 21423 h 5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59" h="58970">
                  <a:moveTo>
                    <a:pt x="5661" y="21423"/>
                  </a:moveTo>
                  <a:cubicBezTo>
                    <a:pt x="5661" y="21423"/>
                    <a:pt x="24768" y="-5821"/>
                    <a:pt x="42931" y="1137"/>
                  </a:cubicBezTo>
                  <a:cubicBezTo>
                    <a:pt x="61094" y="8096"/>
                    <a:pt x="85743" y="57396"/>
                    <a:pt x="85743" y="57396"/>
                  </a:cubicBezTo>
                  <a:lnTo>
                    <a:pt x="38331" y="62821"/>
                  </a:lnTo>
                  <a:lnTo>
                    <a:pt x="31254" y="47017"/>
                  </a:lnTo>
                  <a:lnTo>
                    <a:pt x="22055" y="59636"/>
                  </a:lnTo>
                  <a:lnTo>
                    <a:pt x="0" y="26967"/>
                  </a:lnTo>
                  <a:lnTo>
                    <a:pt x="5661" y="21423"/>
                  </a:lnTo>
                  <a:close/>
                </a:path>
              </a:pathLst>
            </a:custGeom>
            <a:solidFill>
              <a:srgbClr val="FFB2BA"/>
            </a:solidFill>
            <a:ln w="11790"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850D4A3C-9C26-4ABA-976F-732D8B105E60}"/>
                </a:ext>
              </a:extLst>
            </p:cNvPr>
            <p:cNvSpPr/>
            <p:nvPr/>
          </p:nvSpPr>
          <p:spPr>
            <a:xfrm>
              <a:off x="17870289" y="5628607"/>
              <a:ext cx="82559" cy="58971"/>
            </a:xfrm>
            <a:custGeom>
              <a:avLst/>
              <a:gdLst>
                <a:gd name="connsiteX0" fmla="*/ 5661 w 82559"/>
                <a:gd name="connsiteY0" fmla="*/ 21423 h 58970"/>
                <a:gd name="connsiteX1" fmla="*/ 42931 w 82559"/>
                <a:gd name="connsiteY1" fmla="*/ 1137 h 58970"/>
                <a:gd name="connsiteX2" fmla="*/ 85744 w 82559"/>
                <a:gd name="connsiteY2" fmla="*/ 57396 h 58970"/>
                <a:gd name="connsiteX3" fmla="*/ 38331 w 82559"/>
                <a:gd name="connsiteY3" fmla="*/ 62821 h 58970"/>
                <a:gd name="connsiteX4" fmla="*/ 31255 w 82559"/>
                <a:gd name="connsiteY4" fmla="*/ 47017 h 58970"/>
                <a:gd name="connsiteX5" fmla="*/ 22055 w 82559"/>
                <a:gd name="connsiteY5" fmla="*/ 59636 h 58970"/>
                <a:gd name="connsiteX6" fmla="*/ 0 w 82559"/>
                <a:gd name="connsiteY6" fmla="*/ 26967 h 58970"/>
                <a:gd name="connsiteX7" fmla="*/ 5661 w 82559"/>
                <a:gd name="connsiteY7" fmla="*/ 21423 h 5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59" h="58970">
                  <a:moveTo>
                    <a:pt x="5661" y="21423"/>
                  </a:moveTo>
                  <a:cubicBezTo>
                    <a:pt x="5661" y="21423"/>
                    <a:pt x="24768" y="-5821"/>
                    <a:pt x="42931" y="1137"/>
                  </a:cubicBezTo>
                  <a:cubicBezTo>
                    <a:pt x="61094" y="8096"/>
                    <a:pt x="85744" y="57396"/>
                    <a:pt x="85744" y="57396"/>
                  </a:cubicBezTo>
                  <a:lnTo>
                    <a:pt x="38331" y="62821"/>
                  </a:lnTo>
                  <a:lnTo>
                    <a:pt x="31255" y="47017"/>
                  </a:lnTo>
                  <a:lnTo>
                    <a:pt x="22055" y="59636"/>
                  </a:lnTo>
                  <a:lnTo>
                    <a:pt x="0" y="26967"/>
                  </a:lnTo>
                  <a:lnTo>
                    <a:pt x="5661" y="21423"/>
                  </a:lnTo>
                  <a:close/>
                </a:path>
              </a:pathLst>
            </a:custGeom>
            <a:solidFill>
              <a:srgbClr val="FFB2BA"/>
            </a:solidFill>
            <a:ln w="11790"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A40AAC83-A049-447F-8914-161835EFF96A}"/>
                </a:ext>
              </a:extLst>
            </p:cNvPr>
            <p:cNvSpPr/>
            <p:nvPr/>
          </p:nvSpPr>
          <p:spPr>
            <a:xfrm>
              <a:off x="17751875" y="5612095"/>
              <a:ext cx="82559" cy="58971"/>
            </a:xfrm>
            <a:custGeom>
              <a:avLst/>
              <a:gdLst>
                <a:gd name="connsiteX0" fmla="*/ 5661 w 82559"/>
                <a:gd name="connsiteY0" fmla="*/ 21423 h 58970"/>
                <a:gd name="connsiteX1" fmla="*/ 42931 w 82559"/>
                <a:gd name="connsiteY1" fmla="*/ 1137 h 58970"/>
                <a:gd name="connsiteX2" fmla="*/ 85744 w 82559"/>
                <a:gd name="connsiteY2" fmla="*/ 57396 h 58970"/>
                <a:gd name="connsiteX3" fmla="*/ 38331 w 82559"/>
                <a:gd name="connsiteY3" fmla="*/ 62821 h 58970"/>
                <a:gd name="connsiteX4" fmla="*/ 31254 w 82559"/>
                <a:gd name="connsiteY4" fmla="*/ 47017 h 58970"/>
                <a:gd name="connsiteX5" fmla="*/ 22055 w 82559"/>
                <a:gd name="connsiteY5" fmla="*/ 59636 h 58970"/>
                <a:gd name="connsiteX6" fmla="*/ 0 w 82559"/>
                <a:gd name="connsiteY6" fmla="*/ 26967 h 58970"/>
                <a:gd name="connsiteX7" fmla="*/ 5661 w 82559"/>
                <a:gd name="connsiteY7" fmla="*/ 21423 h 5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59" h="58970">
                  <a:moveTo>
                    <a:pt x="5661" y="21423"/>
                  </a:moveTo>
                  <a:cubicBezTo>
                    <a:pt x="5661" y="21423"/>
                    <a:pt x="24768" y="-5821"/>
                    <a:pt x="42931" y="1137"/>
                  </a:cubicBezTo>
                  <a:cubicBezTo>
                    <a:pt x="61094" y="8096"/>
                    <a:pt x="85744" y="57396"/>
                    <a:pt x="85744" y="57396"/>
                  </a:cubicBezTo>
                  <a:lnTo>
                    <a:pt x="38331" y="62821"/>
                  </a:lnTo>
                  <a:lnTo>
                    <a:pt x="31254" y="47017"/>
                  </a:lnTo>
                  <a:lnTo>
                    <a:pt x="22055" y="59636"/>
                  </a:lnTo>
                  <a:lnTo>
                    <a:pt x="0" y="26967"/>
                  </a:lnTo>
                  <a:lnTo>
                    <a:pt x="5661" y="21423"/>
                  </a:lnTo>
                  <a:close/>
                </a:path>
              </a:pathLst>
            </a:custGeom>
            <a:solidFill>
              <a:srgbClr val="FFB2BA"/>
            </a:solidFill>
            <a:ln w="11790"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A5CDAC0D-F07E-456A-A117-3144655620F6}"/>
                </a:ext>
              </a:extLst>
            </p:cNvPr>
            <p:cNvSpPr/>
            <p:nvPr/>
          </p:nvSpPr>
          <p:spPr>
            <a:xfrm>
              <a:off x="17894066" y="5834954"/>
              <a:ext cx="153324" cy="117942"/>
            </a:xfrm>
            <a:custGeom>
              <a:avLst/>
              <a:gdLst>
                <a:gd name="connsiteX0" fmla="*/ 47 w 153324"/>
                <a:gd name="connsiteY0" fmla="*/ 60631 h 117941"/>
                <a:gd name="connsiteX1" fmla="*/ 60080 w 153324"/>
                <a:gd name="connsiteY1" fmla="*/ 126678 h 117941"/>
                <a:gd name="connsiteX2" fmla="*/ 158679 w 153324"/>
                <a:gd name="connsiteY2" fmla="*/ 96839 h 117941"/>
                <a:gd name="connsiteX3" fmla="*/ 102421 w 153324"/>
                <a:gd name="connsiteY3" fmla="*/ 2132 h 117941"/>
                <a:gd name="connsiteX4" fmla="*/ 47 w 153324"/>
                <a:gd name="connsiteY4" fmla="*/ 60631 h 117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24" h="117941">
                  <a:moveTo>
                    <a:pt x="47" y="60631"/>
                  </a:moveTo>
                  <a:lnTo>
                    <a:pt x="60080" y="126678"/>
                  </a:lnTo>
                  <a:lnTo>
                    <a:pt x="158679" y="96839"/>
                  </a:lnTo>
                  <a:lnTo>
                    <a:pt x="102421" y="2132"/>
                  </a:lnTo>
                  <a:cubicBezTo>
                    <a:pt x="102303" y="2250"/>
                    <a:pt x="-2547" y="-17447"/>
                    <a:pt x="47" y="60631"/>
                  </a:cubicBezTo>
                  <a:close/>
                </a:path>
              </a:pathLst>
            </a:custGeom>
            <a:solidFill>
              <a:srgbClr val="FFB2BA"/>
            </a:solidFill>
            <a:ln w="11790"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CB23CD5D-4C27-40E4-AC4A-997E818AA29E}"/>
                </a:ext>
              </a:extLst>
            </p:cNvPr>
            <p:cNvSpPr/>
            <p:nvPr/>
          </p:nvSpPr>
          <p:spPr>
            <a:xfrm>
              <a:off x="15486483" y="6568678"/>
              <a:ext cx="141530" cy="117942"/>
            </a:xfrm>
            <a:custGeom>
              <a:avLst/>
              <a:gdLst>
                <a:gd name="connsiteX0" fmla="*/ 1856 w 141530"/>
                <a:gd name="connsiteY0" fmla="*/ 76426 h 117941"/>
                <a:gd name="connsiteX1" fmla="*/ 56581 w 141530"/>
                <a:gd name="connsiteY1" fmla="*/ 118178 h 117941"/>
                <a:gd name="connsiteX2" fmla="*/ 147867 w 141530"/>
                <a:gd name="connsiteY2" fmla="*/ 70529 h 117941"/>
                <a:gd name="connsiteX3" fmla="*/ 91491 w 141530"/>
                <a:gd name="connsiteY3" fmla="*/ 0 h 117941"/>
                <a:gd name="connsiteX4" fmla="*/ 1856 w 141530"/>
                <a:gd name="connsiteY4" fmla="*/ 76426 h 117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530" h="117941">
                  <a:moveTo>
                    <a:pt x="1856" y="76426"/>
                  </a:moveTo>
                  <a:lnTo>
                    <a:pt x="56581" y="118178"/>
                  </a:lnTo>
                  <a:lnTo>
                    <a:pt x="147867" y="70529"/>
                  </a:lnTo>
                  <a:lnTo>
                    <a:pt x="91491" y="0"/>
                  </a:lnTo>
                  <a:cubicBezTo>
                    <a:pt x="91491" y="0"/>
                    <a:pt x="-15246" y="118"/>
                    <a:pt x="1856" y="76426"/>
                  </a:cubicBezTo>
                  <a:close/>
                </a:path>
              </a:pathLst>
            </a:custGeom>
            <a:solidFill>
              <a:srgbClr val="FFB2BA"/>
            </a:solidFill>
            <a:ln w="11790"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3D31E035-9BBA-4932-AF6D-11F9DF6950CB}"/>
                </a:ext>
              </a:extLst>
            </p:cNvPr>
            <p:cNvSpPr/>
            <p:nvPr/>
          </p:nvSpPr>
          <p:spPr>
            <a:xfrm>
              <a:off x="17373401" y="11354398"/>
              <a:ext cx="94353" cy="141530"/>
            </a:xfrm>
            <a:custGeom>
              <a:avLst/>
              <a:gdLst>
                <a:gd name="connsiteX0" fmla="*/ 0 w 94353"/>
                <a:gd name="connsiteY0" fmla="*/ 11440 h 141530"/>
                <a:gd name="connsiteX1" fmla="*/ 0 w 94353"/>
                <a:gd name="connsiteY1" fmla="*/ 144597 h 141530"/>
                <a:gd name="connsiteX2" fmla="*/ 100250 w 94353"/>
                <a:gd name="connsiteY2" fmla="*/ 128203 h 141530"/>
                <a:gd name="connsiteX3" fmla="*/ 87513 w 94353"/>
                <a:gd name="connsiteY3" fmla="*/ 0 h 141530"/>
              </a:gdLst>
              <a:ahLst/>
              <a:cxnLst>
                <a:cxn ang="0">
                  <a:pos x="connsiteX0" y="connsiteY0"/>
                </a:cxn>
                <a:cxn ang="0">
                  <a:pos x="connsiteX1" y="connsiteY1"/>
                </a:cxn>
                <a:cxn ang="0">
                  <a:pos x="connsiteX2" y="connsiteY2"/>
                </a:cxn>
                <a:cxn ang="0">
                  <a:pos x="connsiteX3" y="connsiteY3"/>
                </a:cxn>
              </a:cxnLst>
              <a:rect l="l" t="t" r="r" b="b"/>
              <a:pathLst>
                <a:path w="94353" h="141530">
                  <a:moveTo>
                    <a:pt x="0" y="11440"/>
                  </a:moveTo>
                  <a:lnTo>
                    <a:pt x="0" y="144597"/>
                  </a:lnTo>
                  <a:lnTo>
                    <a:pt x="100250" y="128203"/>
                  </a:lnTo>
                  <a:lnTo>
                    <a:pt x="87513" y="0"/>
                  </a:lnTo>
                </a:path>
              </a:pathLst>
            </a:custGeom>
            <a:solidFill>
              <a:srgbClr val="FFB2BA"/>
            </a:solidFill>
            <a:ln w="11790"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6D48D364-DC93-422B-826B-37E9504B1FEC}"/>
                </a:ext>
              </a:extLst>
            </p:cNvPr>
            <p:cNvSpPr/>
            <p:nvPr/>
          </p:nvSpPr>
          <p:spPr>
            <a:xfrm>
              <a:off x="18664390" y="11302031"/>
              <a:ext cx="94353" cy="141530"/>
            </a:xfrm>
            <a:custGeom>
              <a:avLst/>
              <a:gdLst>
                <a:gd name="connsiteX0" fmla="*/ 0 w 94353"/>
                <a:gd name="connsiteY0" fmla="*/ 14153 h 141530"/>
                <a:gd name="connsiteX1" fmla="*/ 4128 w 94353"/>
                <a:gd name="connsiteY1" fmla="*/ 147309 h 141530"/>
                <a:gd name="connsiteX2" fmla="*/ 103789 w 94353"/>
                <a:gd name="connsiteY2" fmla="*/ 127731 h 141530"/>
                <a:gd name="connsiteX3" fmla="*/ 87159 w 94353"/>
                <a:gd name="connsiteY3" fmla="*/ 0 h 141530"/>
              </a:gdLst>
              <a:ahLst/>
              <a:cxnLst>
                <a:cxn ang="0">
                  <a:pos x="connsiteX0" y="connsiteY0"/>
                </a:cxn>
                <a:cxn ang="0">
                  <a:pos x="connsiteX1" y="connsiteY1"/>
                </a:cxn>
                <a:cxn ang="0">
                  <a:pos x="connsiteX2" y="connsiteY2"/>
                </a:cxn>
                <a:cxn ang="0">
                  <a:pos x="connsiteX3" y="connsiteY3"/>
                </a:cxn>
              </a:cxnLst>
              <a:rect l="l" t="t" r="r" b="b"/>
              <a:pathLst>
                <a:path w="94353" h="141530">
                  <a:moveTo>
                    <a:pt x="0" y="14153"/>
                  </a:moveTo>
                  <a:lnTo>
                    <a:pt x="4128" y="147309"/>
                  </a:lnTo>
                  <a:lnTo>
                    <a:pt x="103789" y="127731"/>
                  </a:lnTo>
                  <a:lnTo>
                    <a:pt x="87159" y="0"/>
                  </a:lnTo>
                </a:path>
              </a:pathLst>
            </a:custGeom>
            <a:solidFill>
              <a:srgbClr val="FFB2BA"/>
            </a:solidFill>
            <a:ln w="11790"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55D57B3A-8F73-4036-AAD0-C99C5A2C6B4C}"/>
                </a:ext>
              </a:extLst>
            </p:cNvPr>
            <p:cNvSpPr/>
            <p:nvPr/>
          </p:nvSpPr>
          <p:spPr>
            <a:xfrm>
              <a:off x="17049528" y="6123079"/>
              <a:ext cx="530738" cy="589708"/>
            </a:xfrm>
            <a:custGeom>
              <a:avLst/>
              <a:gdLst>
                <a:gd name="connsiteX0" fmla="*/ 440281 w 530737"/>
                <a:gd name="connsiteY0" fmla="*/ 462583 h 589708"/>
                <a:gd name="connsiteX1" fmla="*/ 149909 w 530737"/>
                <a:gd name="connsiteY1" fmla="*/ 554106 h 589708"/>
                <a:gd name="connsiteX2" fmla="*/ 108393 w 530737"/>
                <a:gd name="connsiteY2" fmla="*/ 584889 h 589708"/>
                <a:gd name="connsiteX3" fmla="*/ 72539 w 530737"/>
                <a:gd name="connsiteY3" fmla="*/ 587955 h 589708"/>
                <a:gd name="connsiteX4" fmla="*/ 33854 w 530737"/>
                <a:gd name="connsiteY4" fmla="*/ 555757 h 589708"/>
                <a:gd name="connsiteX5" fmla="*/ 1184 w 530737"/>
                <a:gd name="connsiteY5" fmla="*/ 464234 h 589708"/>
                <a:gd name="connsiteX6" fmla="*/ 830 w 530737"/>
                <a:gd name="connsiteY6" fmla="*/ 460342 h 589708"/>
                <a:gd name="connsiteX7" fmla="*/ 240 w 530737"/>
                <a:gd name="connsiteY7" fmla="*/ 446189 h 589708"/>
                <a:gd name="connsiteX8" fmla="*/ 476 w 530737"/>
                <a:gd name="connsiteY8" fmla="*/ 444538 h 589708"/>
                <a:gd name="connsiteX9" fmla="*/ 3543 w 530737"/>
                <a:gd name="connsiteY9" fmla="*/ 433098 h 589708"/>
                <a:gd name="connsiteX10" fmla="*/ 3661 w 530737"/>
                <a:gd name="connsiteY10" fmla="*/ 432980 h 589708"/>
                <a:gd name="connsiteX11" fmla="*/ 5194 w 530737"/>
                <a:gd name="connsiteY11" fmla="*/ 427201 h 589708"/>
                <a:gd name="connsiteX12" fmla="*/ 21588 w 530737"/>
                <a:gd name="connsiteY12" fmla="*/ 294870 h 589708"/>
                <a:gd name="connsiteX13" fmla="*/ 33146 w 530737"/>
                <a:gd name="connsiteY13" fmla="*/ 147797 h 589708"/>
                <a:gd name="connsiteX14" fmla="*/ 194137 w 530737"/>
                <a:gd name="connsiteY14" fmla="*/ 2611 h 589708"/>
                <a:gd name="connsiteX15" fmla="*/ 486632 w 530737"/>
                <a:gd name="connsiteY15" fmla="*/ 86703 h 589708"/>
                <a:gd name="connsiteX16" fmla="*/ 440281 w 530737"/>
                <a:gd name="connsiteY16" fmla="*/ 462583 h 58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30737" h="589708">
                  <a:moveTo>
                    <a:pt x="440281" y="462583"/>
                  </a:moveTo>
                  <a:cubicBezTo>
                    <a:pt x="440281" y="462583"/>
                    <a:pt x="262543" y="437344"/>
                    <a:pt x="149909" y="554106"/>
                  </a:cubicBezTo>
                  <a:cubicBezTo>
                    <a:pt x="134812" y="569792"/>
                    <a:pt x="121013" y="579581"/>
                    <a:pt x="108393" y="584889"/>
                  </a:cubicBezTo>
                  <a:cubicBezTo>
                    <a:pt x="95184" y="590432"/>
                    <a:pt x="83271" y="591022"/>
                    <a:pt x="72539" y="587955"/>
                  </a:cubicBezTo>
                  <a:cubicBezTo>
                    <a:pt x="57088" y="583473"/>
                    <a:pt x="44115" y="571207"/>
                    <a:pt x="33854" y="555757"/>
                  </a:cubicBezTo>
                  <a:cubicBezTo>
                    <a:pt x="15101" y="527569"/>
                    <a:pt x="4604" y="488177"/>
                    <a:pt x="1184" y="464234"/>
                  </a:cubicBezTo>
                  <a:cubicBezTo>
                    <a:pt x="1066" y="462819"/>
                    <a:pt x="948" y="461640"/>
                    <a:pt x="830" y="460342"/>
                  </a:cubicBezTo>
                  <a:cubicBezTo>
                    <a:pt x="5" y="454091"/>
                    <a:pt x="-231" y="449256"/>
                    <a:pt x="240" y="446189"/>
                  </a:cubicBezTo>
                  <a:cubicBezTo>
                    <a:pt x="358" y="445600"/>
                    <a:pt x="358" y="445010"/>
                    <a:pt x="476" y="444538"/>
                  </a:cubicBezTo>
                  <a:cubicBezTo>
                    <a:pt x="1184" y="441472"/>
                    <a:pt x="2363" y="437697"/>
                    <a:pt x="3543" y="433098"/>
                  </a:cubicBezTo>
                  <a:cubicBezTo>
                    <a:pt x="3543" y="433098"/>
                    <a:pt x="3661" y="433098"/>
                    <a:pt x="3661" y="432980"/>
                  </a:cubicBezTo>
                  <a:cubicBezTo>
                    <a:pt x="4133" y="431093"/>
                    <a:pt x="4604" y="429206"/>
                    <a:pt x="5194" y="427201"/>
                  </a:cubicBezTo>
                  <a:cubicBezTo>
                    <a:pt x="12860" y="398305"/>
                    <a:pt x="24890" y="347708"/>
                    <a:pt x="21588" y="294870"/>
                  </a:cubicBezTo>
                  <a:cubicBezTo>
                    <a:pt x="17460" y="228823"/>
                    <a:pt x="33146" y="147797"/>
                    <a:pt x="33146" y="147797"/>
                  </a:cubicBezTo>
                  <a:cubicBezTo>
                    <a:pt x="33146" y="147797"/>
                    <a:pt x="69001" y="8861"/>
                    <a:pt x="194137" y="2611"/>
                  </a:cubicBezTo>
                  <a:cubicBezTo>
                    <a:pt x="319391" y="-3758"/>
                    <a:pt x="424595" y="-5763"/>
                    <a:pt x="486632" y="86703"/>
                  </a:cubicBezTo>
                  <a:cubicBezTo>
                    <a:pt x="548669" y="179523"/>
                    <a:pt x="569781" y="401607"/>
                    <a:pt x="440281" y="462583"/>
                  </a:cubicBezTo>
                  <a:close/>
                </a:path>
              </a:pathLst>
            </a:custGeom>
            <a:solidFill>
              <a:srgbClr val="FFB2BA"/>
            </a:solidFill>
            <a:ln w="11790"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BCC80581-A9E0-434B-9F05-F799138A837D}"/>
                </a:ext>
              </a:extLst>
            </p:cNvPr>
            <p:cNvSpPr/>
            <p:nvPr/>
          </p:nvSpPr>
          <p:spPr>
            <a:xfrm>
              <a:off x="17199437" y="6578788"/>
              <a:ext cx="353825" cy="271266"/>
            </a:xfrm>
            <a:custGeom>
              <a:avLst/>
              <a:gdLst>
                <a:gd name="connsiteX0" fmla="*/ 0 w 353825"/>
                <a:gd name="connsiteY0" fmla="*/ 98396 h 271265"/>
                <a:gd name="connsiteX1" fmla="*/ 23588 w 353825"/>
                <a:gd name="connsiteY1" fmla="*/ 249833 h 271265"/>
                <a:gd name="connsiteX2" fmla="*/ 363496 w 353825"/>
                <a:gd name="connsiteY2" fmla="*/ 243465 h 271265"/>
                <a:gd name="connsiteX3" fmla="*/ 282942 w 353825"/>
                <a:gd name="connsiteY3" fmla="*/ 5930 h 271265"/>
                <a:gd name="connsiteX4" fmla="*/ 0 w 353825"/>
                <a:gd name="connsiteY4" fmla="*/ 98396 h 271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825" h="271265">
                  <a:moveTo>
                    <a:pt x="0" y="98396"/>
                  </a:moveTo>
                  <a:cubicBezTo>
                    <a:pt x="0" y="98396"/>
                    <a:pt x="44936" y="198647"/>
                    <a:pt x="23588" y="249833"/>
                  </a:cubicBezTo>
                  <a:cubicBezTo>
                    <a:pt x="23588" y="249833"/>
                    <a:pt x="234232" y="314701"/>
                    <a:pt x="363496" y="243465"/>
                  </a:cubicBezTo>
                  <a:cubicBezTo>
                    <a:pt x="363496" y="243465"/>
                    <a:pt x="281881" y="128236"/>
                    <a:pt x="282942" y="5930"/>
                  </a:cubicBezTo>
                  <a:cubicBezTo>
                    <a:pt x="283060" y="6048"/>
                    <a:pt x="127731" y="-35232"/>
                    <a:pt x="0" y="98396"/>
                  </a:cubicBezTo>
                  <a:close/>
                </a:path>
              </a:pathLst>
            </a:custGeom>
            <a:solidFill>
              <a:srgbClr val="FFB2BA"/>
            </a:solidFill>
            <a:ln w="11790"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D8FD6450-DED7-472D-BAC5-1FFEE0D05DFE}"/>
                </a:ext>
              </a:extLst>
            </p:cNvPr>
            <p:cNvSpPr/>
            <p:nvPr/>
          </p:nvSpPr>
          <p:spPr>
            <a:xfrm>
              <a:off x="16967327" y="8251824"/>
              <a:ext cx="1804508" cy="3113660"/>
            </a:xfrm>
            <a:custGeom>
              <a:avLst/>
              <a:gdLst>
                <a:gd name="connsiteX0" fmla="*/ 1815712 w 1804507"/>
                <a:gd name="connsiteY0" fmla="*/ 3064007 h 3113660"/>
                <a:gd name="connsiteX1" fmla="*/ 1650830 w 1804507"/>
                <a:gd name="connsiteY1" fmla="*/ 3083939 h 3113660"/>
                <a:gd name="connsiteX2" fmla="*/ 1173520 w 1804507"/>
                <a:gd name="connsiteY2" fmla="*/ 1788468 h 3113660"/>
                <a:gd name="connsiteX3" fmla="*/ 892701 w 1804507"/>
                <a:gd name="connsiteY3" fmla="*/ 1005807 h 3113660"/>
                <a:gd name="connsiteX4" fmla="*/ 716260 w 1804507"/>
                <a:gd name="connsiteY4" fmla="*/ 1010642 h 3113660"/>
                <a:gd name="connsiteX5" fmla="*/ 381895 w 1804507"/>
                <a:gd name="connsiteY5" fmla="*/ 1837531 h 3113660"/>
                <a:gd name="connsiteX6" fmla="*/ 359250 w 1804507"/>
                <a:gd name="connsiteY6" fmla="*/ 1968683 h 3113660"/>
                <a:gd name="connsiteX7" fmla="*/ 414919 w 1804507"/>
                <a:gd name="connsiteY7" fmla="*/ 2169655 h 3113660"/>
                <a:gd name="connsiteX8" fmla="*/ 533096 w 1804507"/>
                <a:gd name="connsiteY8" fmla="*/ 3123332 h 3113660"/>
                <a:gd name="connsiteX9" fmla="*/ 361845 w 1804507"/>
                <a:gd name="connsiteY9" fmla="*/ 3123332 h 3113660"/>
                <a:gd name="connsiteX10" fmla="*/ 0 w 1804507"/>
                <a:gd name="connsiteY10" fmla="*/ 1856520 h 3113660"/>
                <a:gd name="connsiteX11" fmla="*/ 58381 w 1804507"/>
                <a:gd name="connsiteY11" fmla="*/ 1100986 h 3113660"/>
                <a:gd name="connsiteX12" fmla="*/ 204393 w 1804507"/>
                <a:gd name="connsiteY12" fmla="*/ 397581 h 3113660"/>
                <a:gd name="connsiteX13" fmla="*/ 211941 w 1804507"/>
                <a:gd name="connsiteY13" fmla="*/ 383310 h 3113660"/>
                <a:gd name="connsiteX14" fmla="*/ 219372 w 1804507"/>
                <a:gd name="connsiteY14" fmla="*/ 335072 h 3113660"/>
                <a:gd name="connsiteX15" fmla="*/ 204393 w 1804507"/>
                <a:gd name="connsiteY15" fmla="*/ 162995 h 3113660"/>
                <a:gd name="connsiteX16" fmla="*/ 1155710 w 1804507"/>
                <a:gd name="connsiteY16" fmla="*/ 0 h 3113660"/>
                <a:gd name="connsiteX17" fmla="*/ 1186022 w 1804507"/>
                <a:gd name="connsiteY17" fmla="*/ 70293 h 3113660"/>
                <a:gd name="connsiteX18" fmla="*/ 1211615 w 1804507"/>
                <a:gd name="connsiteY18" fmla="*/ 100840 h 3113660"/>
                <a:gd name="connsiteX19" fmla="*/ 1359278 w 1804507"/>
                <a:gd name="connsiteY19" fmla="*/ 419401 h 3113660"/>
                <a:gd name="connsiteX20" fmla="*/ 1542795 w 1804507"/>
                <a:gd name="connsiteY20" fmla="*/ 1663450 h 3113660"/>
                <a:gd name="connsiteX21" fmla="*/ 1667106 w 1804507"/>
                <a:gd name="connsiteY21" fmla="*/ 2141231 h 3113660"/>
                <a:gd name="connsiteX22" fmla="*/ 1815712 w 1804507"/>
                <a:gd name="connsiteY22" fmla="*/ 3064007 h 311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04507" h="3113660">
                  <a:moveTo>
                    <a:pt x="1815712" y="3064007"/>
                  </a:moveTo>
                  <a:lnTo>
                    <a:pt x="1650830" y="3083939"/>
                  </a:lnTo>
                  <a:cubicBezTo>
                    <a:pt x="1625708" y="2986991"/>
                    <a:pt x="1256079" y="1975051"/>
                    <a:pt x="1173520" y="1788468"/>
                  </a:cubicBezTo>
                  <a:cubicBezTo>
                    <a:pt x="1122097" y="1672177"/>
                    <a:pt x="987054" y="1282852"/>
                    <a:pt x="892701" y="1005807"/>
                  </a:cubicBezTo>
                  <a:cubicBezTo>
                    <a:pt x="863333" y="919945"/>
                    <a:pt x="747161" y="925370"/>
                    <a:pt x="716260" y="1010642"/>
                  </a:cubicBezTo>
                  <a:cubicBezTo>
                    <a:pt x="618486" y="1281083"/>
                    <a:pt x="500309" y="1582778"/>
                    <a:pt x="381895" y="1837531"/>
                  </a:cubicBezTo>
                  <a:cubicBezTo>
                    <a:pt x="363024" y="1878103"/>
                    <a:pt x="345569" y="1926106"/>
                    <a:pt x="359250" y="1968683"/>
                  </a:cubicBezTo>
                  <a:cubicBezTo>
                    <a:pt x="371281" y="2006070"/>
                    <a:pt x="389090" y="2067754"/>
                    <a:pt x="414919" y="2169655"/>
                  </a:cubicBezTo>
                  <a:cubicBezTo>
                    <a:pt x="479433" y="2424409"/>
                    <a:pt x="533096" y="3123332"/>
                    <a:pt x="533096" y="3123332"/>
                  </a:cubicBezTo>
                  <a:lnTo>
                    <a:pt x="361845" y="3123332"/>
                  </a:lnTo>
                  <a:cubicBezTo>
                    <a:pt x="333067" y="3001262"/>
                    <a:pt x="0" y="1856520"/>
                    <a:pt x="0" y="1856520"/>
                  </a:cubicBezTo>
                  <a:cubicBezTo>
                    <a:pt x="0" y="1856520"/>
                    <a:pt x="29603" y="1420372"/>
                    <a:pt x="58381" y="1100986"/>
                  </a:cubicBezTo>
                  <a:cubicBezTo>
                    <a:pt x="81734" y="841514"/>
                    <a:pt x="155329" y="471767"/>
                    <a:pt x="204393" y="397581"/>
                  </a:cubicBezTo>
                  <a:cubicBezTo>
                    <a:pt x="207341" y="392982"/>
                    <a:pt x="209936" y="388264"/>
                    <a:pt x="211941" y="383310"/>
                  </a:cubicBezTo>
                  <a:cubicBezTo>
                    <a:pt x="218428" y="368332"/>
                    <a:pt x="220787" y="351584"/>
                    <a:pt x="219372" y="335072"/>
                  </a:cubicBezTo>
                  <a:lnTo>
                    <a:pt x="204393" y="162995"/>
                  </a:lnTo>
                  <a:lnTo>
                    <a:pt x="1155710" y="0"/>
                  </a:lnTo>
                  <a:lnTo>
                    <a:pt x="1186022" y="70293"/>
                  </a:lnTo>
                  <a:cubicBezTo>
                    <a:pt x="1191447" y="82795"/>
                    <a:pt x="1200292" y="93410"/>
                    <a:pt x="1211615" y="100840"/>
                  </a:cubicBezTo>
                  <a:cubicBezTo>
                    <a:pt x="1298538" y="157688"/>
                    <a:pt x="1328967" y="328468"/>
                    <a:pt x="1359278" y="419401"/>
                  </a:cubicBezTo>
                  <a:cubicBezTo>
                    <a:pt x="1391594" y="516349"/>
                    <a:pt x="1510479" y="1514489"/>
                    <a:pt x="1542795" y="1663450"/>
                  </a:cubicBezTo>
                  <a:cubicBezTo>
                    <a:pt x="1575111" y="1812528"/>
                    <a:pt x="1636559" y="1928465"/>
                    <a:pt x="1667106" y="2141231"/>
                  </a:cubicBezTo>
                  <a:cubicBezTo>
                    <a:pt x="1700955" y="2377468"/>
                    <a:pt x="1815712" y="3064007"/>
                    <a:pt x="1815712" y="3064007"/>
                  </a:cubicBezTo>
                  <a:close/>
                </a:path>
              </a:pathLst>
            </a:custGeom>
            <a:solidFill>
              <a:srgbClr val="100C87"/>
            </a:solidFill>
            <a:ln w="11790"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27E1D401-95C9-4F68-882A-6AE87DC61D9E}"/>
                </a:ext>
              </a:extLst>
            </p:cNvPr>
            <p:cNvSpPr/>
            <p:nvPr/>
          </p:nvSpPr>
          <p:spPr>
            <a:xfrm>
              <a:off x="17106438" y="11456417"/>
              <a:ext cx="389208" cy="283060"/>
            </a:xfrm>
            <a:custGeom>
              <a:avLst/>
              <a:gdLst>
                <a:gd name="connsiteX0" fmla="*/ 239836 w 389207"/>
                <a:gd name="connsiteY0" fmla="*/ 5897 h 283060"/>
                <a:gd name="connsiteX1" fmla="*/ 198085 w 389207"/>
                <a:gd name="connsiteY1" fmla="*/ 80083 h 283060"/>
                <a:gd name="connsiteX2" fmla="*/ 114700 w 389207"/>
                <a:gd name="connsiteY2" fmla="*/ 158867 h 283060"/>
                <a:gd name="connsiteX3" fmla="*/ 23885 w 389207"/>
                <a:gd name="connsiteY3" fmla="*/ 216777 h 283060"/>
                <a:gd name="connsiteX4" fmla="*/ 35915 w 389207"/>
                <a:gd name="connsiteY4" fmla="*/ 267727 h 283060"/>
                <a:gd name="connsiteX5" fmla="*/ 301284 w 389207"/>
                <a:gd name="connsiteY5" fmla="*/ 280465 h 283060"/>
                <a:gd name="connsiteX6" fmla="*/ 391627 w 389207"/>
                <a:gd name="connsiteY6" fmla="*/ 161108 h 283060"/>
                <a:gd name="connsiteX7" fmla="*/ 377710 w 389207"/>
                <a:gd name="connsiteY7" fmla="*/ 0 h 283060"/>
                <a:gd name="connsiteX8" fmla="*/ 239836 w 389207"/>
                <a:gd name="connsiteY8" fmla="*/ 5897 h 283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207" h="283060">
                  <a:moveTo>
                    <a:pt x="239836" y="5897"/>
                  </a:moveTo>
                  <a:cubicBezTo>
                    <a:pt x="239836" y="5897"/>
                    <a:pt x="230519" y="51069"/>
                    <a:pt x="198085" y="80083"/>
                  </a:cubicBezTo>
                  <a:cubicBezTo>
                    <a:pt x="165651" y="109096"/>
                    <a:pt x="136637" y="144950"/>
                    <a:pt x="114700" y="158867"/>
                  </a:cubicBezTo>
                  <a:cubicBezTo>
                    <a:pt x="92645" y="172784"/>
                    <a:pt x="54786" y="205218"/>
                    <a:pt x="23885" y="216777"/>
                  </a:cubicBezTo>
                  <a:cubicBezTo>
                    <a:pt x="-7016" y="228335"/>
                    <a:pt x="-12795" y="266666"/>
                    <a:pt x="35915" y="267727"/>
                  </a:cubicBezTo>
                  <a:cubicBezTo>
                    <a:pt x="84625" y="268789"/>
                    <a:pt x="205162" y="252631"/>
                    <a:pt x="301284" y="280465"/>
                  </a:cubicBezTo>
                  <a:cubicBezTo>
                    <a:pt x="397407" y="308299"/>
                    <a:pt x="404365" y="207459"/>
                    <a:pt x="391627" y="161108"/>
                  </a:cubicBezTo>
                  <a:cubicBezTo>
                    <a:pt x="378890" y="114757"/>
                    <a:pt x="377710" y="0"/>
                    <a:pt x="377710" y="0"/>
                  </a:cubicBezTo>
                  <a:lnTo>
                    <a:pt x="239836" y="5897"/>
                  </a:lnTo>
                  <a:close/>
                </a:path>
              </a:pathLst>
            </a:custGeom>
            <a:solidFill>
              <a:srgbClr val="080872"/>
            </a:solidFill>
            <a:ln w="11790"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37C612D7-CC89-4C26-AF76-5A1C1EABB56B}"/>
                </a:ext>
              </a:extLst>
            </p:cNvPr>
            <p:cNvSpPr/>
            <p:nvPr/>
          </p:nvSpPr>
          <p:spPr>
            <a:xfrm>
              <a:off x="18553137" y="11409123"/>
              <a:ext cx="247678" cy="342031"/>
            </a:xfrm>
            <a:custGeom>
              <a:avLst/>
              <a:gdLst>
                <a:gd name="connsiteX0" fmla="*/ 98752 w 247677"/>
                <a:gd name="connsiteY0" fmla="*/ 14035 h 342030"/>
                <a:gd name="connsiteX1" fmla="*/ 47801 w 247677"/>
                <a:gd name="connsiteY1" fmla="*/ 204039 h 342030"/>
                <a:gd name="connsiteX2" fmla="*/ 1450 w 247677"/>
                <a:gd name="connsiteY2" fmla="*/ 322217 h 342030"/>
                <a:gd name="connsiteX3" fmla="*/ 221647 w 247677"/>
                <a:gd name="connsiteY3" fmla="*/ 335072 h 342030"/>
                <a:gd name="connsiteX4" fmla="*/ 245943 w 247677"/>
                <a:gd name="connsiteY4" fmla="*/ 212059 h 342030"/>
                <a:gd name="connsiteX5" fmla="*/ 237923 w 247677"/>
                <a:gd name="connsiteY5" fmla="*/ 107799 h 342030"/>
                <a:gd name="connsiteX6" fmla="*/ 235564 w 247677"/>
                <a:gd name="connsiteY6" fmla="*/ 0 h 342030"/>
                <a:gd name="connsiteX7" fmla="*/ 98752 w 247677"/>
                <a:gd name="connsiteY7" fmla="*/ 14035 h 342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77" h="342030">
                  <a:moveTo>
                    <a:pt x="98752" y="14035"/>
                  </a:moveTo>
                  <a:cubicBezTo>
                    <a:pt x="98752" y="14035"/>
                    <a:pt x="82476" y="162406"/>
                    <a:pt x="47801" y="204039"/>
                  </a:cubicBezTo>
                  <a:cubicBezTo>
                    <a:pt x="13008" y="245790"/>
                    <a:pt x="-5509" y="301341"/>
                    <a:pt x="1450" y="322217"/>
                  </a:cubicBezTo>
                  <a:cubicBezTo>
                    <a:pt x="8409" y="343092"/>
                    <a:pt x="162558" y="369983"/>
                    <a:pt x="221647" y="335072"/>
                  </a:cubicBezTo>
                  <a:cubicBezTo>
                    <a:pt x="280736" y="300162"/>
                    <a:pt x="235328" y="230694"/>
                    <a:pt x="245943" y="212059"/>
                  </a:cubicBezTo>
                  <a:cubicBezTo>
                    <a:pt x="256440" y="193542"/>
                    <a:pt x="266936" y="170308"/>
                    <a:pt x="237923" y="107799"/>
                  </a:cubicBezTo>
                  <a:cubicBezTo>
                    <a:pt x="237923" y="107799"/>
                    <a:pt x="228605" y="24414"/>
                    <a:pt x="235564" y="0"/>
                  </a:cubicBezTo>
                  <a:lnTo>
                    <a:pt x="98752" y="14035"/>
                  </a:lnTo>
                  <a:close/>
                </a:path>
              </a:pathLst>
            </a:custGeom>
            <a:solidFill>
              <a:srgbClr val="080872"/>
            </a:solidFill>
            <a:ln w="11790"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62A5328E-3834-45AF-8CB0-8AF73C5FE277}"/>
                </a:ext>
              </a:extLst>
            </p:cNvPr>
            <p:cNvSpPr/>
            <p:nvPr/>
          </p:nvSpPr>
          <p:spPr>
            <a:xfrm>
              <a:off x="15466048" y="6403657"/>
              <a:ext cx="70765" cy="82559"/>
            </a:xfrm>
            <a:custGeom>
              <a:avLst/>
              <a:gdLst>
                <a:gd name="connsiteX0" fmla="*/ 0 w 70765"/>
                <a:gd name="connsiteY0" fmla="*/ 39767 h 82559"/>
                <a:gd name="connsiteX1" fmla="*/ 17455 w 70765"/>
                <a:gd name="connsiteY1" fmla="*/ 20 h 82559"/>
                <a:gd name="connsiteX2" fmla="*/ 56730 w 70765"/>
                <a:gd name="connsiteY2" fmla="*/ 69016 h 82559"/>
                <a:gd name="connsiteX3" fmla="*/ 73124 w 70765"/>
                <a:gd name="connsiteY3" fmla="*/ 90246 h 82559"/>
                <a:gd name="connsiteX4" fmla="*/ 0 w 70765"/>
                <a:gd name="connsiteY4" fmla="*/ 39767 h 82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65" h="82559">
                  <a:moveTo>
                    <a:pt x="0" y="39767"/>
                  </a:moveTo>
                  <a:cubicBezTo>
                    <a:pt x="0" y="39767"/>
                    <a:pt x="0" y="-1041"/>
                    <a:pt x="17455" y="20"/>
                  </a:cubicBezTo>
                  <a:cubicBezTo>
                    <a:pt x="34911" y="1082"/>
                    <a:pt x="47648" y="55689"/>
                    <a:pt x="56730" y="69016"/>
                  </a:cubicBezTo>
                  <a:cubicBezTo>
                    <a:pt x="65811" y="82344"/>
                    <a:pt x="73124" y="90246"/>
                    <a:pt x="73124" y="90246"/>
                  </a:cubicBezTo>
                  <a:lnTo>
                    <a:pt x="0" y="39767"/>
                  </a:lnTo>
                  <a:close/>
                </a:path>
              </a:pathLst>
            </a:custGeom>
            <a:solidFill>
              <a:srgbClr val="FFB2BA"/>
            </a:solidFill>
            <a:ln w="11790"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374F69B4-4A49-4E07-863F-9DCDF7198176}"/>
                </a:ext>
              </a:extLst>
            </p:cNvPr>
            <p:cNvSpPr/>
            <p:nvPr/>
          </p:nvSpPr>
          <p:spPr>
            <a:xfrm>
              <a:off x="15345039" y="6417949"/>
              <a:ext cx="224089" cy="224089"/>
            </a:xfrm>
            <a:custGeom>
              <a:avLst/>
              <a:gdLst>
                <a:gd name="connsiteX0" fmla="*/ 1652 w 224089"/>
                <a:gd name="connsiteY0" fmla="*/ 170308 h 224089"/>
                <a:gd name="connsiteX1" fmla="*/ 74304 w 224089"/>
                <a:gd name="connsiteY1" fmla="*/ 0 h 224089"/>
                <a:gd name="connsiteX2" fmla="*/ 210644 w 224089"/>
                <a:gd name="connsiteY2" fmla="*/ 90225 h 224089"/>
                <a:gd name="connsiteX3" fmla="*/ 232935 w 224089"/>
                <a:gd name="connsiteY3" fmla="*/ 150729 h 224089"/>
                <a:gd name="connsiteX4" fmla="*/ 143300 w 224089"/>
                <a:gd name="connsiteY4" fmla="*/ 227156 h 224089"/>
                <a:gd name="connsiteX5" fmla="*/ 1652 w 224089"/>
                <a:gd name="connsiteY5" fmla="*/ 170308 h 22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089" h="224089">
                  <a:moveTo>
                    <a:pt x="1652" y="170308"/>
                  </a:moveTo>
                  <a:cubicBezTo>
                    <a:pt x="1652" y="170308"/>
                    <a:pt x="-17455" y="36562"/>
                    <a:pt x="74304" y="0"/>
                  </a:cubicBezTo>
                  <a:cubicBezTo>
                    <a:pt x="74304" y="0"/>
                    <a:pt x="202152" y="71591"/>
                    <a:pt x="210644" y="90225"/>
                  </a:cubicBezTo>
                  <a:cubicBezTo>
                    <a:pt x="219136" y="108742"/>
                    <a:pt x="232935" y="150729"/>
                    <a:pt x="232935" y="150729"/>
                  </a:cubicBezTo>
                  <a:cubicBezTo>
                    <a:pt x="232935" y="150729"/>
                    <a:pt x="167124" y="152263"/>
                    <a:pt x="143300" y="227156"/>
                  </a:cubicBezTo>
                  <a:cubicBezTo>
                    <a:pt x="143300" y="227156"/>
                    <a:pt x="56848" y="239304"/>
                    <a:pt x="1652" y="170308"/>
                  </a:cubicBezTo>
                  <a:close/>
                </a:path>
              </a:pathLst>
            </a:custGeom>
            <a:solidFill>
              <a:srgbClr val="FFB2BA"/>
            </a:solidFill>
            <a:ln w="11790"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467A05F0-B0F6-428C-88EA-A840F836FE6D}"/>
                </a:ext>
              </a:extLst>
            </p:cNvPr>
            <p:cNvSpPr/>
            <p:nvPr/>
          </p:nvSpPr>
          <p:spPr>
            <a:xfrm>
              <a:off x="15308480" y="6543470"/>
              <a:ext cx="35383" cy="35383"/>
            </a:xfrm>
            <a:custGeom>
              <a:avLst/>
              <a:gdLst>
                <a:gd name="connsiteX0" fmla="*/ 36560 w 35382"/>
                <a:gd name="connsiteY0" fmla="*/ 38300 h 35382"/>
                <a:gd name="connsiteX1" fmla="*/ 1767 w 35382"/>
                <a:gd name="connsiteY1" fmla="*/ 26742 h 35382"/>
                <a:gd name="connsiteX2" fmla="*/ 36560 w 35382"/>
                <a:gd name="connsiteY2" fmla="*/ 2446 h 35382"/>
              </a:gdLst>
              <a:ahLst/>
              <a:cxnLst>
                <a:cxn ang="0">
                  <a:pos x="connsiteX0" y="connsiteY0"/>
                </a:cxn>
                <a:cxn ang="0">
                  <a:pos x="connsiteX1" y="connsiteY1"/>
                </a:cxn>
                <a:cxn ang="0">
                  <a:pos x="connsiteX2" y="connsiteY2"/>
                </a:cxn>
              </a:cxnLst>
              <a:rect l="l" t="t" r="r" b="b"/>
              <a:pathLst>
                <a:path w="35382" h="35382">
                  <a:moveTo>
                    <a:pt x="36560" y="38300"/>
                  </a:moveTo>
                  <a:cubicBezTo>
                    <a:pt x="36560" y="38300"/>
                    <a:pt x="5305" y="34762"/>
                    <a:pt x="1767" y="26742"/>
                  </a:cubicBezTo>
                  <a:cubicBezTo>
                    <a:pt x="-1771" y="18722"/>
                    <a:pt x="-4012" y="-8169"/>
                    <a:pt x="36560" y="2446"/>
                  </a:cubicBezTo>
                </a:path>
              </a:pathLst>
            </a:custGeom>
            <a:solidFill>
              <a:srgbClr val="FFB2BA"/>
            </a:solidFill>
            <a:ln w="11790"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4DDC6B7B-6284-4FF4-B2AE-BA16F34F47E6}"/>
                </a:ext>
              </a:extLst>
            </p:cNvPr>
            <p:cNvSpPr/>
            <p:nvPr/>
          </p:nvSpPr>
          <p:spPr>
            <a:xfrm>
              <a:off x="15304613" y="6482018"/>
              <a:ext cx="47177" cy="47177"/>
            </a:xfrm>
            <a:custGeom>
              <a:avLst/>
              <a:gdLst>
                <a:gd name="connsiteX0" fmla="*/ 40426 w 47176"/>
                <a:gd name="connsiteY0" fmla="*/ 56113 h 47176"/>
                <a:gd name="connsiteX1" fmla="*/ 1152 w 47176"/>
                <a:gd name="connsiteY1" fmla="*/ 29222 h 47176"/>
                <a:gd name="connsiteX2" fmla="*/ 24740 w 47176"/>
                <a:gd name="connsiteY2" fmla="*/ 916 h 47176"/>
                <a:gd name="connsiteX3" fmla="*/ 49036 w 47176"/>
                <a:gd name="connsiteY3" fmla="*/ 13654 h 47176"/>
              </a:gdLst>
              <a:ahLst/>
              <a:cxnLst>
                <a:cxn ang="0">
                  <a:pos x="connsiteX0" y="connsiteY0"/>
                </a:cxn>
                <a:cxn ang="0">
                  <a:pos x="connsiteX1" y="connsiteY1"/>
                </a:cxn>
                <a:cxn ang="0">
                  <a:pos x="connsiteX2" y="connsiteY2"/>
                </a:cxn>
                <a:cxn ang="0">
                  <a:pos x="connsiteX3" y="connsiteY3"/>
                </a:cxn>
              </a:cxnLst>
              <a:rect l="l" t="t" r="r" b="b"/>
              <a:pathLst>
                <a:path w="47176" h="47176">
                  <a:moveTo>
                    <a:pt x="40426" y="56113"/>
                  </a:moveTo>
                  <a:cubicBezTo>
                    <a:pt x="40426" y="56113"/>
                    <a:pt x="5162" y="41252"/>
                    <a:pt x="1152" y="29222"/>
                  </a:cubicBezTo>
                  <a:cubicBezTo>
                    <a:pt x="-2858" y="17192"/>
                    <a:pt x="3275" y="-4745"/>
                    <a:pt x="24740" y="916"/>
                  </a:cubicBezTo>
                  <a:cubicBezTo>
                    <a:pt x="46205" y="6578"/>
                    <a:pt x="49036" y="13654"/>
                    <a:pt x="49036" y="13654"/>
                  </a:cubicBezTo>
                </a:path>
              </a:pathLst>
            </a:custGeom>
            <a:solidFill>
              <a:srgbClr val="FFB2BA"/>
            </a:solidFill>
            <a:ln w="11790"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E7F24BE4-7C6C-4ADE-A85D-3FBAB6D018AB}"/>
                </a:ext>
              </a:extLst>
            </p:cNvPr>
            <p:cNvSpPr/>
            <p:nvPr/>
          </p:nvSpPr>
          <p:spPr>
            <a:xfrm>
              <a:off x="15309712" y="6427548"/>
              <a:ext cx="58971" cy="58971"/>
            </a:xfrm>
            <a:custGeom>
              <a:avLst/>
              <a:gdLst>
                <a:gd name="connsiteX0" fmla="*/ 43819 w 58970"/>
                <a:gd name="connsiteY0" fmla="*/ 63760 h 58970"/>
                <a:gd name="connsiteX1" fmla="*/ 888 w 58970"/>
                <a:gd name="connsiteY1" fmla="*/ 30265 h 58970"/>
                <a:gd name="connsiteX2" fmla="*/ 68469 w 58970"/>
                <a:gd name="connsiteY2" fmla="*/ 20122 h 58970"/>
              </a:gdLst>
              <a:ahLst/>
              <a:cxnLst>
                <a:cxn ang="0">
                  <a:pos x="connsiteX0" y="connsiteY0"/>
                </a:cxn>
                <a:cxn ang="0">
                  <a:pos x="connsiteX1" y="connsiteY1"/>
                </a:cxn>
                <a:cxn ang="0">
                  <a:pos x="connsiteX2" y="connsiteY2"/>
                </a:cxn>
              </a:cxnLst>
              <a:rect l="l" t="t" r="r" b="b"/>
              <a:pathLst>
                <a:path w="58970" h="58970">
                  <a:moveTo>
                    <a:pt x="43819" y="63760"/>
                  </a:moveTo>
                  <a:cubicBezTo>
                    <a:pt x="43819" y="63760"/>
                    <a:pt x="4427" y="42767"/>
                    <a:pt x="888" y="30265"/>
                  </a:cubicBezTo>
                  <a:cubicBezTo>
                    <a:pt x="-2650" y="17763"/>
                    <a:pt x="1478" y="-24814"/>
                    <a:pt x="68469" y="20122"/>
                  </a:cubicBezTo>
                </a:path>
              </a:pathLst>
            </a:custGeom>
            <a:solidFill>
              <a:srgbClr val="FFB2BA"/>
            </a:solidFill>
            <a:ln w="11790"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835E4773-A0C5-4984-B4B2-04122D9B1ECF}"/>
                </a:ext>
              </a:extLst>
            </p:cNvPr>
            <p:cNvSpPr/>
            <p:nvPr/>
          </p:nvSpPr>
          <p:spPr>
            <a:xfrm>
              <a:off x="15347867" y="6392606"/>
              <a:ext cx="70765" cy="47177"/>
            </a:xfrm>
            <a:custGeom>
              <a:avLst/>
              <a:gdLst>
                <a:gd name="connsiteX0" fmla="*/ 29253 w 70765"/>
                <a:gd name="connsiteY0" fmla="*/ 54356 h 47176"/>
                <a:gd name="connsiteX1" fmla="*/ 829 w 70765"/>
                <a:gd name="connsiteY1" fmla="*/ 14964 h 47176"/>
                <a:gd name="connsiteX2" fmla="*/ 68763 w 70765"/>
                <a:gd name="connsiteY2" fmla="*/ 26522 h 47176"/>
                <a:gd name="connsiteX3" fmla="*/ 29253 w 70765"/>
                <a:gd name="connsiteY3" fmla="*/ 54356 h 47176"/>
              </a:gdLst>
              <a:ahLst/>
              <a:cxnLst>
                <a:cxn ang="0">
                  <a:pos x="connsiteX0" y="connsiteY0"/>
                </a:cxn>
                <a:cxn ang="0">
                  <a:pos x="connsiteX1" y="connsiteY1"/>
                </a:cxn>
                <a:cxn ang="0">
                  <a:pos x="connsiteX2" y="connsiteY2"/>
                </a:cxn>
                <a:cxn ang="0">
                  <a:pos x="connsiteX3" y="connsiteY3"/>
                </a:cxn>
              </a:cxnLst>
              <a:rect l="l" t="t" r="r" b="b"/>
              <a:pathLst>
                <a:path w="70765" h="47176">
                  <a:moveTo>
                    <a:pt x="29253" y="54356"/>
                  </a:moveTo>
                  <a:cubicBezTo>
                    <a:pt x="29253" y="54356"/>
                    <a:pt x="-5776" y="31004"/>
                    <a:pt x="829" y="14964"/>
                  </a:cubicBezTo>
                  <a:cubicBezTo>
                    <a:pt x="7434" y="-1076"/>
                    <a:pt x="32555" y="-12752"/>
                    <a:pt x="68763" y="26522"/>
                  </a:cubicBezTo>
                  <a:cubicBezTo>
                    <a:pt x="104972" y="65915"/>
                    <a:pt x="29253" y="54356"/>
                    <a:pt x="29253" y="54356"/>
                  </a:cubicBezTo>
                  <a:close/>
                </a:path>
              </a:pathLst>
            </a:custGeom>
            <a:solidFill>
              <a:srgbClr val="FFB2BA"/>
            </a:solidFill>
            <a:ln w="11790"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D98B3F8C-A0E5-48AD-A08D-3328BB0B4047}"/>
                </a:ext>
              </a:extLst>
            </p:cNvPr>
            <p:cNvSpPr/>
            <p:nvPr/>
          </p:nvSpPr>
          <p:spPr>
            <a:xfrm>
              <a:off x="15523702" y="5920056"/>
              <a:ext cx="2877777" cy="2795218"/>
            </a:xfrm>
            <a:custGeom>
              <a:avLst/>
              <a:gdLst>
                <a:gd name="connsiteX0" fmla="*/ 2421952 w 2877776"/>
                <a:gd name="connsiteY0" fmla="*/ 1248945 h 2795217"/>
                <a:gd name="connsiteX1" fmla="*/ 2877797 w 2877776"/>
                <a:gd name="connsiteY1" fmla="*/ 499779 h 2795217"/>
                <a:gd name="connsiteX2" fmla="*/ 2573743 w 2877776"/>
                <a:gd name="connsiteY2" fmla="*/ 1712 h 2795217"/>
                <a:gd name="connsiteX3" fmla="*/ 2394236 w 2877776"/>
                <a:gd name="connsiteY3" fmla="*/ 89107 h 2795217"/>
                <a:gd name="connsiteX4" fmla="*/ 2581645 w 2877776"/>
                <a:gd name="connsiteY4" fmla="*/ 476545 h 2795217"/>
                <a:gd name="connsiteX5" fmla="*/ 2581763 w 2877776"/>
                <a:gd name="connsiteY5" fmla="*/ 476545 h 2795217"/>
                <a:gd name="connsiteX6" fmla="*/ 2599572 w 2877776"/>
                <a:gd name="connsiteY6" fmla="*/ 511102 h 2795217"/>
                <a:gd name="connsiteX7" fmla="*/ 2541899 w 2877776"/>
                <a:gd name="connsiteY7" fmla="*/ 534454 h 2795217"/>
                <a:gd name="connsiteX8" fmla="*/ 2517131 w 2877776"/>
                <a:gd name="connsiteY8" fmla="*/ 546720 h 2795217"/>
                <a:gd name="connsiteX9" fmla="*/ 2232538 w 2877776"/>
                <a:gd name="connsiteY9" fmla="*/ 855256 h 2795217"/>
                <a:gd name="connsiteX10" fmla="*/ 2139482 w 2877776"/>
                <a:gd name="connsiteY10" fmla="*/ 879670 h 2795217"/>
                <a:gd name="connsiteX11" fmla="*/ 1664059 w 2877776"/>
                <a:gd name="connsiteY11" fmla="*/ 902314 h 2795217"/>
                <a:gd name="connsiteX12" fmla="*/ 1402110 w 2877776"/>
                <a:gd name="connsiteY12" fmla="*/ 929677 h 2795217"/>
                <a:gd name="connsiteX13" fmla="*/ 1304101 w 2877776"/>
                <a:gd name="connsiteY13" fmla="*/ 934984 h 2795217"/>
                <a:gd name="connsiteX14" fmla="*/ 1051941 w 2877776"/>
                <a:gd name="connsiteY14" fmla="*/ 931564 h 2795217"/>
                <a:gd name="connsiteX15" fmla="*/ 746590 w 2877776"/>
                <a:gd name="connsiteY15" fmla="*/ 991714 h 2795217"/>
                <a:gd name="connsiteX16" fmla="*/ 655775 w 2877776"/>
                <a:gd name="connsiteY16" fmla="*/ 1022497 h 2795217"/>
                <a:gd name="connsiteX17" fmla="*/ 594563 w 2877776"/>
                <a:gd name="connsiteY17" fmla="*/ 1000206 h 2795217"/>
                <a:gd name="connsiteX18" fmla="*/ 156646 w 2877776"/>
                <a:gd name="connsiteY18" fmla="*/ 688014 h 2795217"/>
                <a:gd name="connsiteX19" fmla="*/ 5091 w 2877776"/>
                <a:gd name="connsiteY19" fmla="*/ 775173 h 2795217"/>
                <a:gd name="connsiteX20" fmla="*/ 4737 w 2877776"/>
                <a:gd name="connsiteY20" fmla="*/ 775881 h 2795217"/>
                <a:gd name="connsiteX21" fmla="*/ 609 w 2877776"/>
                <a:gd name="connsiteY21" fmla="*/ 809848 h 2795217"/>
                <a:gd name="connsiteX22" fmla="*/ 612962 w 2877776"/>
                <a:gd name="connsiteY22" fmla="*/ 1273005 h 2795217"/>
                <a:gd name="connsiteX23" fmla="*/ 1424165 w 2877776"/>
                <a:gd name="connsiteY23" fmla="*/ 1382219 h 2795217"/>
                <a:gd name="connsiteX24" fmla="*/ 1480659 w 2877776"/>
                <a:gd name="connsiteY24" fmla="*/ 1833464 h 2795217"/>
                <a:gd name="connsiteX25" fmla="*/ 1630917 w 2877776"/>
                <a:gd name="connsiteY25" fmla="*/ 2726754 h 2795217"/>
                <a:gd name="connsiteX26" fmla="*/ 2377016 w 2877776"/>
                <a:gd name="connsiteY26" fmla="*/ 2742795 h 2795217"/>
                <a:gd name="connsiteX27" fmla="*/ 2755609 w 2877776"/>
                <a:gd name="connsiteY27" fmla="*/ 2545360 h 2795217"/>
                <a:gd name="connsiteX28" fmla="*/ 2461934 w 2877776"/>
                <a:gd name="connsiteY28" fmla="*/ 1661151 h 2795217"/>
                <a:gd name="connsiteX29" fmla="*/ 2421126 w 2877776"/>
                <a:gd name="connsiteY29" fmla="*/ 1253663 h 2795217"/>
                <a:gd name="connsiteX30" fmla="*/ 2421952 w 2877776"/>
                <a:gd name="connsiteY30" fmla="*/ 1248945 h 2795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77776" h="2795217">
                  <a:moveTo>
                    <a:pt x="2421952" y="1248945"/>
                  </a:moveTo>
                  <a:cubicBezTo>
                    <a:pt x="2698525" y="1051511"/>
                    <a:pt x="2866592" y="598143"/>
                    <a:pt x="2877797" y="499779"/>
                  </a:cubicBezTo>
                  <a:cubicBezTo>
                    <a:pt x="2889119" y="399529"/>
                    <a:pt x="2573743" y="1712"/>
                    <a:pt x="2573743" y="1712"/>
                  </a:cubicBezTo>
                  <a:cubicBezTo>
                    <a:pt x="2408860" y="-14446"/>
                    <a:pt x="2394236" y="89107"/>
                    <a:pt x="2394236" y="89107"/>
                  </a:cubicBezTo>
                  <a:cubicBezTo>
                    <a:pt x="2400840" y="123310"/>
                    <a:pt x="2532935" y="381838"/>
                    <a:pt x="2581645" y="476545"/>
                  </a:cubicBezTo>
                  <a:lnTo>
                    <a:pt x="2581763" y="476545"/>
                  </a:lnTo>
                  <a:cubicBezTo>
                    <a:pt x="2592731" y="498128"/>
                    <a:pt x="2599572" y="511102"/>
                    <a:pt x="2599572" y="511102"/>
                  </a:cubicBezTo>
                  <a:cubicBezTo>
                    <a:pt x="2599572" y="511102"/>
                    <a:pt x="2597803" y="507210"/>
                    <a:pt x="2541899" y="534454"/>
                  </a:cubicBezTo>
                  <a:cubicBezTo>
                    <a:pt x="2534586" y="537993"/>
                    <a:pt x="2526448" y="542003"/>
                    <a:pt x="2517131" y="546720"/>
                  </a:cubicBezTo>
                  <a:cubicBezTo>
                    <a:pt x="2351777" y="630223"/>
                    <a:pt x="2232773" y="854902"/>
                    <a:pt x="2232538" y="855256"/>
                  </a:cubicBezTo>
                  <a:cubicBezTo>
                    <a:pt x="2201047" y="855492"/>
                    <a:pt x="2168849" y="864219"/>
                    <a:pt x="2139482" y="879670"/>
                  </a:cubicBezTo>
                  <a:cubicBezTo>
                    <a:pt x="2081926" y="909981"/>
                    <a:pt x="1779052" y="929677"/>
                    <a:pt x="1664059" y="902314"/>
                  </a:cubicBezTo>
                  <a:cubicBezTo>
                    <a:pt x="1548948" y="875070"/>
                    <a:pt x="1402110" y="929677"/>
                    <a:pt x="1402110" y="929677"/>
                  </a:cubicBezTo>
                  <a:cubicBezTo>
                    <a:pt x="1353282" y="926964"/>
                    <a:pt x="1341724" y="929913"/>
                    <a:pt x="1304101" y="934984"/>
                  </a:cubicBezTo>
                  <a:cubicBezTo>
                    <a:pt x="1219419" y="946425"/>
                    <a:pt x="1149951" y="929205"/>
                    <a:pt x="1051941" y="931564"/>
                  </a:cubicBezTo>
                  <a:cubicBezTo>
                    <a:pt x="950276" y="934041"/>
                    <a:pt x="828088" y="966239"/>
                    <a:pt x="746590" y="991714"/>
                  </a:cubicBezTo>
                  <a:cubicBezTo>
                    <a:pt x="692101" y="1008580"/>
                    <a:pt x="655775" y="1022497"/>
                    <a:pt x="655775" y="1022497"/>
                  </a:cubicBezTo>
                  <a:cubicBezTo>
                    <a:pt x="643273" y="1023087"/>
                    <a:pt x="621808" y="1014713"/>
                    <a:pt x="594563" y="1000206"/>
                  </a:cubicBezTo>
                  <a:cubicBezTo>
                    <a:pt x="453151" y="925549"/>
                    <a:pt x="156646" y="688014"/>
                    <a:pt x="156646" y="688014"/>
                  </a:cubicBezTo>
                  <a:cubicBezTo>
                    <a:pt x="51442" y="704526"/>
                    <a:pt x="16295" y="745334"/>
                    <a:pt x="5091" y="775173"/>
                  </a:cubicBezTo>
                  <a:lnTo>
                    <a:pt x="4737" y="775881"/>
                  </a:lnTo>
                  <a:cubicBezTo>
                    <a:pt x="-2339" y="795223"/>
                    <a:pt x="609" y="809848"/>
                    <a:pt x="609" y="809848"/>
                  </a:cubicBezTo>
                  <a:cubicBezTo>
                    <a:pt x="609" y="809848"/>
                    <a:pt x="468838" y="1235264"/>
                    <a:pt x="612962" y="1273005"/>
                  </a:cubicBezTo>
                  <a:cubicBezTo>
                    <a:pt x="727484" y="1302962"/>
                    <a:pt x="1225080" y="1360164"/>
                    <a:pt x="1424165" y="1382219"/>
                  </a:cubicBezTo>
                  <a:cubicBezTo>
                    <a:pt x="1456717" y="1478931"/>
                    <a:pt x="1509909" y="1648414"/>
                    <a:pt x="1480659" y="1833464"/>
                  </a:cubicBezTo>
                  <a:cubicBezTo>
                    <a:pt x="1419448" y="2219841"/>
                    <a:pt x="1461907" y="2617305"/>
                    <a:pt x="1630917" y="2726754"/>
                  </a:cubicBezTo>
                  <a:cubicBezTo>
                    <a:pt x="1794738" y="2832902"/>
                    <a:pt x="2117427" y="2812616"/>
                    <a:pt x="2377016" y="2742795"/>
                  </a:cubicBezTo>
                  <a:cubicBezTo>
                    <a:pt x="2562420" y="2692905"/>
                    <a:pt x="2715627" y="2617776"/>
                    <a:pt x="2755609" y="2545360"/>
                  </a:cubicBezTo>
                  <a:cubicBezTo>
                    <a:pt x="2925681" y="2237061"/>
                    <a:pt x="2588604" y="1985019"/>
                    <a:pt x="2461934" y="1661151"/>
                  </a:cubicBezTo>
                  <a:cubicBezTo>
                    <a:pt x="2399071" y="1500750"/>
                    <a:pt x="2400251" y="1356980"/>
                    <a:pt x="2421126" y="1253663"/>
                  </a:cubicBezTo>
                  <a:cubicBezTo>
                    <a:pt x="2421362" y="1252130"/>
                    <a:pt x="2421598" y="1250596"/>
                    <a:pt x="2421952" y="1248945"/>
                  </a:cubicBezTo>
                  <a:close/>
                </a:path>
              </a:pathLst>
            </a:custGeom>
            <a:solidFill>
              <a:srgbClr val="FF2D5E"/>
            </a:solidFill>
            <a:ln w="11790"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48419C8E-DA3D-46DB-BF32-005CDE9431CD}"/>
                </a:ext>
              </a:extLst>
            </p:cNvPr>
            <p:cNvSpPr/>
            <p:nvPr/>
          </p:nvSpPr>
          <p:spPr>
            <a:xfrm>
              <a:off x="16942237" y="6020485"/>
              <a:ext cx="636885" cy="365619"/>
            </a:xfrm>
            <a:custGeom>
              <a:avLst/>
              <a:gdLst>
                <a:gd name="connsiteX0" fmla="*/ 637915 w 636885"/>
                <a:gd name="connsiteY0" fmla="*/ 372696 h 365619"/>
                <a:gd name="connsiteX1" fmla="*/ 189383 w 636885"/>
                <a:gd name="connsiteY1" fmla="*/ 280229 h 365619"/>
                <a:gd name="connsiteX2" fmla="*/ 4922 w 636885"/>
                <a:gd name="connsiteY2" fmla="*/ 0 h 365619"/>
                <a:gd name="connsiteX3" fmla="*/ 4922 w 636885"/>
                <a:gd name="connsiteY3" fmla="*/ 0 h 365619"/>
                <a:gd name="connsiteX4" fmla="*/ 4922 w 636885"/>
                <a:gd name="connsiteY4" fmla="*/ 0 h 365619"/>
                <a:gd name="connsiteX5" fmla="*/ 453455 w 636885"/>
                <a:gd name="connsiteY5" fmla="*/ 92466 h 365619"/>
                <a:gd name="connsiteX6" fmla="*/ 637915 w 636885"/>
                <a:gd name="connsiteY6" fmla="*/ 372696 h 365619"/>
                <a:gd name="connsiteX7" fmla="*/ 637915 w 636885"/>
                <a:gd name="connsiteY7" fmla="*/ 372696 h 365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6885" h="365619">
                  <a:moveTo>
                    <a:pt x="637915" y="372696"/>
                  </a:moveTo>
                  <a:lnTo>
                    <a:pt x="189383" y="280229"/>
                  </a:lnTo>
                  <a:cubicBezTo>
                    <a:pt x="61063" y="253811"/>
                    <a:pt x="-21497" y="128321"/>
                    <a:pt x="4922" y="0"/>
                  </a:cubicBezTo>
                  <a:lnTo>
                    <a:pt x="4922" y="0"/>
                  </a:lnTo>
                  <a:lnTo>
                    <a:pt x="4922" y="0"/>
                  </a:lnTo>
                  <a:lnTo>
                    <a:pt x="453455" y="92466"/>
                  </a:lnTo>
                  <a:cubicBezTo>
                    <a:pt x="581775" y="118885"/>
                    <a:pt x="664334" y="244375"/>
                    <a:pt x="637915" y="372696"/>
                  </a:cubicBezTo>
                  <a:lnTo>
                    <a:pt x="637915" y="372696"/>
                  </a:lnTo>
                  <a:close/>
                </a:path>
              </a:pathLst>
            </a:custGeom>
            <a:solidFill>
              <a:srgbClr val="010D30"/>
            </a:solidFill>
            <a:ln w="11790"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CA48605C-B3C3-4331-8931-57A77931D0B0}"/>
                </a:ext>
              </a:extLst>
            </p:cNvPr>
            <p:cNvSpPr/>
            <p:nvPr/>
          </p:nvSpPr>
          <p:spPr>
            <a:xfrm>
              <a:off x="17188748" y="6585373"/>
              <a:ext cx="82559" cy="82559"/>
            </a:xfrm>
            <a:custGeom>
              <a:avLst/>
              <a:gdLst>
                <a:gd name="connsiteX0" fmla="*/ 10689 w 82559"/>
                <a:gd name="connsiteY0" fmla="*/ 91811 h 82559"/>
                <a:gd name="connsiteX1" fmla="*/ 1489 w 82559"/>
                <a:gd name="connsiteY1" fmla="*/ 11257 h 82559"/>
                <a:gd name="connsiteX2" fmla="*/ 87586 w 82559"/>
                <a:gd name="connsiteY2" fmla="*/ 58316 h 82559"/>
              </a:gdLst>
              <a:ahLst/>
              <a:cxnLst>
                <a:cxn ang="0">
                  <a:pos x="connsiteX0" y="connsiteY0"/>
                </a:cxn>
                <a:cxn ang="0">
                  <a:pos x="connsiteX1" y="connsiteY1"/>
                </a:cxn>
                <a:cxn ang="0">
                  <a:pos x="connsiteX2" y="connsiteY2"/>
                </a:cxn>
              </a:cxnLst>
              <a:rect l="l" t="t" r="r" b="b"/>
              <a:pathLst>
                <a:path w="82559" h="82559">
                  <a:moveTo>
                    <a:pt x="10689" y="91811"/>
                  </a:moveTo>
                  <a:cubicBezTo>
                    <a:pt x="10689" y="91811"/>
                    <a:pt x="-4762" y="53009"/>
                    <a:pt x="1489" y="11257"/>
                  </a:cubicBezTo>
                  <a:cubicBezTo>
                    <a:pt x="7622" y="-30494"/>
                    <a:pt x="86053" y="57254"/>
                    <a:pt x="87586" y="58316"/>
                  </a:cubicBezTo>
                </a:path>
              </a:pathLst>
            </a:custGeom>
            <a:solidFill>
              <a:srgbClr val="F6B2A3"/>
            </a:solidFill>
            <a:ln w="11790"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45B8DA78-BF40-4239-AA81-365BC0CDE3DB}"/>
                </a:ext>
              </a:extLst>
            </p:cNvPr>
            <p:cNvSpPr/>
            <p:nvPr/>
          </p:nvSpPr>
          <p:spPr>
            <a:xfrm>
              <a:off x="17100130" y="6291987"/>
              <a:ext cx="483561" cy="365619"/>
            </a:xfrm>
            <a:custGeom>
              <a:avLst/>
              <a:gdLst>
                <a:gd name="connsiteX0" fmla="*/ 0 w 483560"/>
                <a:gd name="connsiteY0" fmla="*/ 0 h 365619"/>
                <a:gd name="connsiteX1" fmla="*/ 0 w 483560"/>
                <a:gd name="connsiteY1" fmla="*/ 61212 h 365619"/>
                <a:gd name="connsiteX2" fmla="*/ 2830 w 483560"/>
                <a:gd name="connsiteY2" fmla="*/ 73478 h 365619"/>
                <a:gd name="connsiteX3" fmla="*/ 13563 w 483560"/>
                <a:gd name="connsiteY3" fmla="*/ 95533 h 365619"/>
                <a:gd name="connsiteX4" fmla="*/ 15214 w 483560"/>
                <a:gd name="connsiteY4" fmla="*/ 115819 h 365619"/>
                <a:gd name="connsiteX5" fmla="*/ 2359 w 483560"/>
                <a:gd name="connsiteY5" fmla="*/ 158514 h 365619"/>
                <a:gd name="connsiteX6" fmla="*/ 6133 w 483560"/>
                <a:gd name="connsiteY6" fmla="*/ 160990 h 365619"/>
                <a:gd name="connsiteX7" fmla="*/ 53192 w 483560"/>
                <a:gd name="connsiteY7" fmla="*/ 120183 h 365619"/>
                <a:gd name="connsiteX8" fmla="*/ 89282 w 483560"/>
                <a:gd name="connsiteY8" fmla="*/ 128321 h 365619"/>
                <a:gd name="connsiteX9" fmla="*/ 93174 w 483560"/>
                <a:gd name="connsiteY9" fmla="*/ 208285 h 365619"/>
                <a:gd name="connsiteX10" fmla="*/ 132566 w 483560"/>
                <a:gd name="connsiteY10" fmla="*/ 360076 h 365619"/>
                <a:gd name="connsiteX11" fmla="*/ 392392 w 483560"/>
                <a:gd name="connsiteY11" fmla="*/ 346395 h 365619"/>
                <a:gd name="connsiteX12" fmla="*/ 482617 w 483560"/>
                <a:gd name="connsiteY12" fmla="*/ 21465 h 365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3560" h="365619">
                  <a:moveTo>
                    <a:pt x="0" y="0"/>
                  </a:moveTo>
                  <a:lnTo>
                    <a:pt x="0" y="61212"/>
                  </a:lnTo>
                  <a:cubicBezTo>
                    <a:pt x="0" y="65458"/>
                    <a:pt x="943" y="69586"/>
                    <a:pt x="2830" y="73478"/>
                  </a:cubicBezTo>
                  <a:lnTo>
                    <a:pt x="13563" y="95533"/>
                  </a:lnTo>
                  <a:cubicBezTo>
                    <a:pt x="16630" y="101902"/>
                    <a:pt x="17219" y="109096"/>
                    <a:pt x="15214" y="115819"/>
                  </a:cubicBezTo>
                  <a:lnTo>
                    <a:pt x="2359" y="158514"/>
                  </a:lnTo>
                  <a:cubicBezTo>
                    <a:pt x="1651" y="160754"/>
                    <a:pt x="4364" y="162524"/>
                    <a:pt x="6133" y="160990"/>
                  </a:cubicBezTo>
                  <a:lnTo>
                    <a:pt x="53192" y="120183"/>
                  </a:lnTo>
                  <a:cubicBezTo>
                    <a:pt x="64868" y="110040"/>
                    <a:pt x="83267" y="114050"/>
                    <a:pt x="89282" y="128321"/>
                  </a:cubicBezTo>
                  <a:cubicBezTo>
                    <a:pt x="99307" y="151555"/>
                    <a:pt x="108388" y="184933"/>
                    <a:pt x="93174" y="208285"/>
                  </a:cubicBezTo>
                  <a:cubicBezTo>
                    <a:pt x="67463" y="247678"/>
                    <a:pt x="91405" y="354061"/>
                    <a:pt x="132566" y="360076"/>
                  </a:cubicBezTo>
                  <a:cubicBezTo>
                    <a:pt x="173728" y="366091"/>
                    <a:pt x="327878" y="401002"/>
                    <a:pt x="392392" y="346395"/>
                  </a:cubicBezTo>
                  <a:cubicBezTo>
                    <a:pt x="452188" y="295680"/>
                    <a:pt x="512457" y="214890"/>
                    <a:pt x="482617" y="21465"/>
                  </a:cubicBezTo>
                </a:path>
              </a:pathLst>
            </a:custGeom>
            <a:solidFill>
              <a:srgbClr val="010D30"/>
            </a:solidFill>
            <a:ln w="11790"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F621328B-E11F-41A7-9E34-883DE958A56D}"/>
                </a:ext>
              </a:extLst>
            </p:cNvPr>
            <p:cNvSpPr/>
            <p:nvPr/>
          </p:nvSpPr>
          <p:spPr>
            <a:xfrm>
              <a:off x="17126409" y="6396518"/>
              <a:ext cx="70765" cy="153324"/>
            </a:xfrm>
            <a:custGeom>
              <a:avLst/>
              <a:gdLst>
                <a:gd name="connsiteX0" fmla="*/ 22 w 70765"/>
                <a:gd name="connsiteY0" fmla="*/ 70376 h 153324"/>
                <a:gd name="connsiteX1" fmla="*/ 11462 w 70765"/>
                <a:gd name="connsiteY1" fmla="*/ 38178 h 153324"/>
                <a:gd name="connsiteX2" fmla="*/ 73972 w 70765"/>
                <a:gd name="connsiteY2" fmla="*/ 15415 h 153324"/>
                <a:gd name="connsiteX3" fmla="*/ 16180 w 70765"/>
                <a:gd name="connsiteY3" fmla="*/ 159068 h 153324"/>
                <a:gd name="connsiteX4" fmla="*/ 22 w 70765"/>
                <a:gd name="connsiteY4" fmla="*/ 70376 h 153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65" h="153324">
                  <a:moveTo>
                    <a:pt x="22" y="70376"/>
                  </a:moveTo>
                  <a:cubicBezTo>
                    <a:pt x="140" y="58582"/>
                    <a:pt x="4150" y="47378"/>
                    <a:pt x="11462" y="38178"/>
                  </a:cubicBezTo>
                  <a:cubicBezTo>
                    <a:pt x="29272" y="15651"/>
                    <a:pt x="63711" y="-21028"/>
                    <a:pt x="73972" y="15415"/>
                  </a:cubicBezTo>
                  <a:cubicBezTo>
                    <a:pt x="88006" y="65423"/>
                    <a:pt x="36466" y="168504"/>
                    <a:pt x="16180" y="159068"/>
                  </a:cubicBezTo>
                  <a:cubicBezTo>
                    <a:pt x="1201" y="152346"/>
                    <a:pt x="-214" y="98800"/>
                    <a:pt x="22" y="70376"/>
                  </a:cubicBezTo>
                  <a:close/>
                </a:path>
              </a:pathLst>
            </a:custGeom>
            <a:solidFill>
              <a:srgbClr val="F29EAA"/>
            </a:solidFill>
            <a:ln w="11790"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EE96E395-478E-40FE-A45C-94C9123C4BD7}"/>
                </a:ext>
              </a:extLst>
            </p:cNvPr>
            <p:cNvSpPr/>
            <p:nvPr/>
          </p:nvSpPr>
          <p:spPr>
            <a:xfrm>
              <a:off x="16967445" y="8635252"/>
              <a:ext cx="412796" cy="2736247"/>
            </a:xfrm>
            <a:custGeom>
              <a:avLst/>
              <a:gdLst>
                <a:gd name="connsiteX0" fmla="*/ 423411 w 412795"/>
                <a:gd name="connsiteY0" fmla="*/ 2740021 h 2736246"/>
                <a:gd name="connsiteX1" fmla="*/ 361845 w 412795"/>
                <a:gd name="connsiteY1" fmla="*/ 2740021 h 2736246"/>
                <a:gd name="connsiteX2" fmla="*/ 0 w 412795"/>
                <a:gd name="connsiteY2" fmla="*/ 1473210 h 2736246"/>
                <a:gd name="connsiteX3" fmla="*/ 58381 w 412795"/>
                <a:gd name="connsiteY3" fmla="*/ 717675 h 2736246"/>
                <a:gd name="connsiteX4" fmla="*/ 204393 w 412795"/>
                <a:gd name="connsiteY4" fmla="*/ 14271 h 2736246"/>
                <a:gd name="connsiteX5" fmla="*/ 211941 w 412795"/>
                <a:gd name="connsiteY5" fmla="*/ 0 h 2736246"/>
                <a:gd name="connsiteX6" fmla="*/ 423293 w 412795"/>
                <a:gd name="connsiteY6" fmla="*/ 81262 h 2736246"/>
                <a:gd name="connsiteX7" fmla="*/ 88692 w 412795"/>
                <a:gd name="connsiteY7" fmla="*/ 1452334 h 2736246"/>
                <a:gd name="connsiteX8" fmla="*/ 423411 w 412795"/>
                <a:gd name="connsiteY8" fmla="*/ 2740021 h 27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2795" h="2736246">
                  <a:moveTo>
                    <a:pt x="423411" y="2740021"/>
                  </a:moveTo>
                  <a:lnTo>
                    <a:pt x="361845" y="2740021"/>
                  </a:lnTo>
                  <a:cubicBezTo>
                    <a:pt x="333067" y="2617952"/>
                    <a:pt x="0" y="1473210"/>
                    <a:pt x="0" y="1473210"/>
                  </a:cubicBezTo>
                  <a:cubicBezTo>
                    <a:pt x="0" y="1473210"/>
                    <a:pt x="29603" y="1037061"/>
                    <a:pt x="58381" y="717675"/>
                  </a:cubicBezTo>
                  <a:cubicBezTo>
                    <a:pt x="81733" y="458203"/>
                    <a:pt x="155329" y="88456"/>
                    <a:pt x="204393" y="14271"/>
                  </a:cubicBezTo>
                  <a:cubicBezTo>
                    <a:pt x="207341" y="9671"/>
                    <a:pt x="209936" y="4953"/>
                    <a:pt x="211941" y="0"/>
                  </a:cubicBezTo>
                  <a:lnTo>
                    <a:pt x="423293" y="81262"/>
                  </a:lnTo>
                  <a:cubicBezTo>
                    <a:pt x="211587" y="162170"/>
                    <a:pt x="23352" y="1263981"/>
                    <a:pt x="88692" y="1452334"/>
                  </a:cubicBezTo>
                  <a:cubicBezTo>
                    <a:pt x="154268" y="1640923"/>
                    <a:pt x="374229" y="2373576"/>
                    <a:pt x="423411" y="2740021"/>
                  </a:cubicBezTo>
                  <a:close/>
                </a:path>
              </a:pathLst>
            </a:custGeom>
            <a:solidFill>
              <a:srgbClr val="080872"/>
            </a:solidFill>
            <a:ln w="11790"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1841D5CC-BABE-4BC4-8647-BBF6A88D742A}"/>
                </a:ext>
              </a:extLst>
            </p:cNvPr>
            <p:cNvSpPr/>
            <p:nvPr/>
          </p:nvSpPr>
          <p:spPr>
            <a:xfrm>
              <a:off x="17049678" y="6450265"/>
              <a:ext cx="106148" cy="259472"/>
            </a:xfrm>
            <a:custGeom>
              <a:avLst/>
              <a:gdLst>
                <a:gd name="connsiteX0" fmla="*/ 108243 w 106147"/>
                <a:gd name="connsiteY0" fmla="*/ 257703 h 259471"/>
                <a:gd name="connsiteX1" fmla="*/ 72389 w 106147"/>
                <a:gd name="connsiteY1" fmla="*/ 260769 h 259471"/>
                <a:gd name="connsiteX2" fmla="*/ 33704 w 106147"/>
                <a:gd name="connsiteY2" fmla="*/ 228571 h 259471"/>
                <a:gd name="connsiteX3" fmla="*/ 1034 w 106147"/>
                <a:gd name="connsiteY3" fmla="*/ 137048 h 259471"/>
                <a:gd name="connsiteX4" fmla="*/ 680 w 106147"/>
                <a:gd name="connsiteY4" fmla="*/ 133156 h 259471"/>
                <a:gd name="connsiteX5" fmla="*/ 90 w 106147"/>
                <a:gd name="connsiteY5" fmla="*/ 119003 h 259471"/>
                <a:gd name="connsiteX6" fmla="*/ 326 w 106147"/>
                <a:gd name="connsiteY6" fmla="*/ 117352 h 259471"/>
                <a:gd name="connsiteX7" fmla="*/ 3393 w 106147"/>
                <a:gd name="connsiteY7" fmla="*/ 105912 h 259471"/>
                <a:gd name="connsiteX8" fmla="*/ 3511 w 106147"/>
                <a:gd name="connsiteY8" fmla="*/ 105794 h 259471"/>
                <a:gd name="connsiteX9" fmla="*/ 52928 w 106147"/>
                <a:gd name="connsiteY9" fmla="*/ 0 h 259471"/>
                <a:gd name="connsiteX10" fmla="*/ 59533 w 106147"/>
                <a:gd name="connsiteY10" fmla="*/ 0 h 259471"/>
                <a:gd name="connsiteX11" fmla="*/ 108243 w 106147"/>
                <a:gd name="connsiteY11" fmla="*/ 257703 h 259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6147" h="259471">
                  <a:moveTo>
                    <a:pt x="108243" y="257703"/>
                  </a:moveTo>
                  <a:cubicBezTo>
                    <a:pt x="95034" y="263246"/>
                    <a:pt x="83121" y="263836"/>
                    <a:pt x="72389" y="260769"/>
                  </a:cubicBezTo>
                  <a:cubicBezTo>
                    <a:pt x="56938" y="256287"/>
                    <a:pt x="43965" y="244021"/>
                    <a:pt x="33704" y="228571"/>
                  </a:cubicBezTo>
                  <a:cubicBezTo>
                    <a:pt x="14951" y="200383"/>
                    <a:pt x="4454" y="160990"/>
                    <a:pt x="1034" y="137048"/>
                  </a:cubicBezTo>
                  <a:cubicBezTo>
                    <a:pt x="916" y="135633"/>
                    <a:pt x="798" y="134454"/>
                    <a:pt x="680" y="133156"/>
                  </a:cubicBezTo>
                  <a:cubicBezTo>
                    <a:pt x="90" y="126669"/>
                    <a:pt x="-146" y="121834"/>
                    <a:pt x="90" y="119003"/>
                  </a:cubicBezTo>
                  <a:cubicBezTo>
                    <a:pt x="208" y="118413"/>
                    <a:pt x="208" y="117824"/>
                    <a:pt x="326" y="117352"/>
                  </a:cubicBezTo>
                  <a:cubicBezTo>
                    <a:pt x="1034" y="114286"/>
                    <a:pt x="2213" y="110511"/>
                    <a:pt x="3393" y="105912"/>
                  </a:cubicBezTo>
                  <a:cubicBezTo>
                    <a:pt x="3393" y="105912"/>
                    <a:pt x="3511" y="105912"/>
                    <a:pt x="3511" y="105794"/>
                  </a:cubicBezTo>
                  <a:cubicBezTo>
                    <a:pt x="25330" y="91287"/>
                    <a:pt x="52928" y="0"/>
                    <a:pt x="52928" y="0"/>
                  </a:cubicBezTo>
                  <a:lnTo>
                    <a:pt x="59533" y="0"/>
                  </a:lnTo>
                  <a:cubicBezTo>
                    <a:pt x="52574" y="12384"/>
                    <a:pt x="45852" y="184225"/>
                    <a:pt x="108243" y="257703"/>
                  </a:cubicBezTo>
                  <a:close/>
                </a:path>
              </a:pathLst>
            </a:custGeom>
            <a:solidFill>
              <a:srgbClr val="010D30"/>
            </a:solidFill>
            <a:ln w="11790"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3365BBAD-A14B-4DC9-BD7E-DC643282E5CA}"/>
                </a:ext>
              </a:extLst>
            </p:cNvPr>
            <p:cNvSpPr/>
            <p:nvPr/>
          </p:nvSpPr>
          <p:spPr>
            <a:xfrm>
              <a:off x="16947631" y="7301922"/>
              <a:ext cx="943533" cy="1415300"/>
            </a:xfrm>
            <a:custGeom>
              <a:avLst/>
              <a:gdLst>
                <a:gd name="connsiteX0" fmla="*/ 952969 w 943533"/>
                <a:gd name="connsiteY0" fmla="*/ 1360929 h 1415300"/>
                <a:gd name="connsiteX1" fmla="*/ 206870 w 943533"/>
                <a:gd name="connsiteY1" fmla="*/ 1344889 h 1415300"/>
                <a:gd name="connsiteX2" fmla="*/ 56612 w 943533"/>
                <a:gd name="connsiteY2" fmla="*/ 451599 h 1415300"/>
                <a:gd name="connsiteX3" fmla="*/ 0 w 943533"/>
                <a:gd name="connsiteY3" fmla="*/ 0 h 1415300"/>
                <a:gd name="connsiteX4" fmla="*/ 116880 w 943533"/>
                <a:gd name="connsiteY4" fmla="*/ 9317 h 1415300"/>
                <a:gd name="connsiteX5" fmla="*/ 116880 w 943533"/>
                <a:gd name="connsiteY5" fmla="*/ 499483 h 1415300"/>
                <a:gd name="connsiteX6" fmla="*/ 394397 w 943533"/>
                <a:gd name="connsiteY6" fmla="*/ 1353499 h 1415300"/>
                <a:gd name="connsiteX7" fmla="*/ 952969 w 943533"/>
                <a:gd name="connsiteY7" fmla="*/ 1360929 h 141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3533" h="1415300">
                  <a:moveTo>
                    <a:pt x="952969" y="1360929"/>
                  </a:moveTo>
                  <a:cubicBezTo>
                    <a:pt x="693379" y="1430750"/>
                    <a:pt x="370691" y="1451036"/>
                    <a:pt x="206870" y="1344889"/>
                  </a:cubicBezTo>
                  <a:cubicBezTo>
                    <a:pt x="37859" y="1235439"/>
                    <a:pt x="-4600" y="837976"/>
                    <a:pt x="56612" y="451599"/>
                  </a:cubicBezTo>
                  <a:cubicBezTo>
                    <a:pt x="85980" y="266430"/>
                    <a:pt x="32552" y="96712"/>
                    <a:pt x="0" y="0"/>
                  </a:cubicBezTo>
                  <a:lnTo>
                    <a:pt x="116880" y="9317"/>
                  </a:lnTo>
                  <a:cubicBezTo>
                    <a:pt x="116880" y="9317"/>
                    <a:pt x="159339" y="292967"/>
                    <a:pt x="116880" y="499483"/>
                  </a:cubicBezTo>
                  <a:cubicBezTo>
                    <a:pt x="42341" y="861564"/>
                    <a:pt x="210408" y="1308327"/>
                    <a:pt x="394397" y="1353499"/>
                  </a:cubicBezTo>
                  <a:cubicBezTo>
                    <a:pt x="578504" y="1398788"/>
                    <a:pt x="952969" y="1360929"/>
                    <a:pt x="952969" y="1360929"/>
                  </a:cubicBezTo>
                  <a:close/>
                </a:path>
              </a:pathLst>
            </a:custGeom>
            <a:solidFill>
              <a:srgbClr val="EA1149"/>
            </a:solidFill>
            <a:ln w="11790"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8B9B5A42-C498-4B11-947F-A45D3486E144}"/>
                </a:ext>
              </a:extLst>
            </p:cNvPr>
            <p:cNvSpPr/>
            <p:nvPr/>
          </p:nvSpPr>
          <p:spPr>
            <a:xfrm>
              <a:off x="15523584" y="6695112"/>
              <a:ext cx="1533242" cy="613297"/>
            </a:xfrm>
            <a:custGeom>
              <a:avLst/>
              <a:gdLst>
                <a:gd name="connsiteX0" fmla="*/ 1506960 w 1533241"/>
                <a:gd name="connsiteY0" fmla="*/ 616127 h 613296"/>
                <a:gd name="connsiteX1" fmla="*/ 612962 w 1533241"/>
                <a:gd name="connsiteY1" fmla="*/ 497832 h 613296"/>
                <a:gd name="connsiteX2" fmla="*/ 609 w 1533241"/>
                <a:gd name="connsiteY2" fmla="*/ 34675 h 613296"/>
                <a:gd name="connsiteX3" fmla="*/ 4737 w 1533241"/>
                <a:gd name="connsiteY3" fmla="*/ 708 h 613296"/>
                <a:gd name="connsiteX4" fmla="*/ 5091 w 1533241"/>
                <a:gd name="connsiteY4" fmla="*/ 0 h 613296"/>
                <a:gd name="connsiteX5" fmla="*/ 624521 w 1533241"/>
                <a:gd name="connsiteY5" fmla="*/ 447353 h 613296"/>
                <a:gd name="connsiteX6" fmla="*/ 1503540 w 1533241"/>
                <a:gd name="connsiteY6" fmla="*/ 586760 h 613296"/>
                <a:gd name="connsiteX7" fmla="*/ 1540810 w 1533241"/>
                <a:gd name="connsiteY7" fmla="*/ 616127 h 613296"/>
                <a:gd name="connsiteX8" fmla="*/ 1506960 w 1533241"/>
                <a:gd name="connsiteY8" fmla="*/ 616127 h 613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3241" h="613296">
                  <a:moveTo>
                    <a:pt x="1506960" y="616127"/>
                  </a:moveTo>
                  <a:cubicBezTo>
                    <a:pt x="1506960" y="616127"/>
                    <a:pt x="757087" y="535455"/>
                    <a:pt x="612962" y="497832"/>
                  </a:cubicBezTo>
                  <a:cubicBezTo>
                    <a:pt x="468838" y="460091"/>
                    <a:pt x="609" y="34675"/>
                    <a:pt x="609" y="34675"/>
                  </a:cubicBezTo>
                  <a:cubicBezTo>
                    <a:pt x="609" y="34675"/>
                    <a:pt x="-2339" y="20050"/>
                    <a:pt x="4737" y="708"/>
                  </a:cubicBezTo>
                  <a:lnTo>
                    <a:pt x="5091" y="0"/>
                  </a:lnTo>
                  <a:cubicBezTo>
                    <a:pt x="5091" y="0"/>
                    <a:pt x="465771" y="400176"/>
                    <a:pt x="624521" y="447353"/>
                  </a:cubicBezTo>
                  <a:cubicBezTo>
                    <a:pt x="771712" y="491109"/>
                    <a:pt x="1315541" y="472474"/>
                    <a:pt x="1503540" y="586760"/>
                  </a:cubicBezTo>
                  <a:cubicBezTo>
                    <a:pt x="1515452" y="593600"/>
                    <a:pt x="1540574" y="613769"/>
                    <a:pt x="1540810" y="616127"/>
                  </a:cubicBezTo>
                  <a:cubicBezTo>
                    <a:pt x="1542579" y="629809"/>
                    <a:pt x="1506960" y="616127"/>
                    <a:pt x="1506960" y="616127"/>
                  </a:cubicBezTo>
                  <a:close/>
                </a:path>
              </a:pathLst>
            </a:custGeom>
            <a:solidFill>
              <a:srgbClr val="EA1149"/>
            </a:solidFill>
            <a:ln w="11790"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B2AB6ADD-022C-4B6A-9B31-90F62D4BFDFD}"/>
                </a:ext>
              </a:extLst>
            </p:cNvPr>
            <p:cNvSpPr/>
            <p:nvPr/>
          </p:nvSpPr>
          <p:spPr>
            <a:xfrm>
              <a:off x="16118265" y="6920262"/>
              <a:ext cx="106148" cy="129736"/>
            </a:xfrm>
            <a:custGeom>
              <a:avLst/>
              <a:gdLst>
                <a:gd name="connsiteX0" fmla="*/ 93292 w 106147"/>
                <a:gd name="connsiteY0" fmla="*/ 10733 h 129735"/>
                <a:gd name="connsiteX1" fmla="*/ 113224 w 106147"/>
                <a:gd name="connsiteY1" fmla="*/ 137284 h 129735"/>
                <a:gd name="connsiteX2" fmla="*/ 0 w 106147"/>
                <a:gd name="connsiteY2" fmla="*/ 0 h 129735"/>
                <a:gd name="connsiteX3" fmla="*/ 61212 w 106147"/>
                <a:gd name="connsiteY3" fmla="*/ 22291 h 129735"/>
                <a:gd name="connsiteX4" fmla="*/ 93292 w 106147"/>
                <a:gd name="connsiteY4" fmla="*/ 10733 h 129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47" h="129735">
                  <a:moveTo>
                    <a:pt x="93292" y="10733"/>
                  </a:moveTo>
                  <a:cubicBezTo>
                    <a:pt x="60150" y="28188"/>
                    <a:pt x="113224" y="137284"/>
                    <a:pt x="113224" y="137284"/>
                  </a:cubicBezTo>
                  <a:lnTo>
                    <a:pt x="0" y="0"/>
                  </a:lnTo>
                  <a:cubicBezTo>
                    <a:pt x="27245" y="14507"/>
                    <a:pt x="48710" y="22881"/>
                    <a:pt x="61212" y="22291"/>
                  </a:cubicBezTo>
                  <a:cubicBezTo>
                    <a:pt x="61212" y="22291"/>
                    <a:pt x="38803" y="27598"/>
                    <a:pt x="93292" y="10733"/>
                  </a:cubicBezTo>
                  <a:close/>
                </a:path>
              </a:pathLst>
            </a:custGeom>
            <a:solidFill>
              <a:srgbClr val="EA1149"/>
            </a:solidFill>
            <a:ln w="11790"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48DFB123-DBAF-4529-9CC2-B77A8005A66F}"/>
                </a:ext>
              </a:extLst>
            </p:cNvPr>
            <p:cNvSpPr/>
            <p:nvPr/>
          </p:nvSpPr>
          <p:spPr>
            <a:xfrm>
              <a:off x="18065600" y="6396601"/>
              <a:ext cx="153324" cy="47177"/>
            </a:xfrm>
            <a:custGeom>
              <a:avLst/>
              <a:gdLst>
                <a:gd name="connsiteX0" fmla="*/ 57673 w 153324"/>
                <a:gd name="connsiteY0" fmla="*/ 34557 h 47176"/>
                <a:gd name="connsiteX1" fmla="*/ 39864 w 153324"/>
                <a:gd name="connsiteY1" fmla="*/ 0 h 47176"/>
                <a:gd name="connsiteX2" fmla="*/ 162406 w 153324"/>
                <a:gd name="connsiteY2" fmla="*/ 33260 h 47176"/>
                <a:gd name="connsiteX3" fmla="*/ 0 w 153324"/>
                <a:gd name="connsiteY3" fmla="*/ 57909 h 47176"/>
                <a:gd name="connsiteX4" fmla="*/ 57673 w 153324"/>
                <a:gd name="connsiteY4" fmla="*/ 34557 h 47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24" h="47176">
                  <a:moveTo>
                    <a:pt x="57673" y="34557"/>
                  </a:moveTo>
                  <a:cubicBezTo>
                    <a:pt x="57673" y="34557"/>
                    <a:pt x="50833" y="21583"/>
                    <a:pt x="39864" y="0"/>
                  </a:cubicBezTo>
                  <a:lnTo>
                    <a:pt x="162406" y="33260"/>
                  </a:lnTo>
                  <a:lnTo>
                    <a:pt x="0" y="57909"/>
                  </a:lnTo>
                  <a:cubicBezTo>
                    <a:pt x="55904" y="30783"/>
                    <a:pt x="57673" y="34557"/>
                    <a:pt x="57673" y="34557"/>
                  </a:cubicBezTo>
                  <a:close/>
                </a:path>
              </a:pathLst>
            </a:custGeom>
            <a:solidFill>
              <a:srgbClr val="EA1149"/>
            </a:solidFill>
            <a:ln w="11790" cap="flat">
              <a:noFill/>
              <a:prstDash val="solid"/>
              <a:miter/>
            </a:ln>
          </p:spPr>
          <p:txBody>
            <a:bodyPr rtlCol="0" anchor="ctr"/>
            <a:lstStyle/>
            <a:p>
              <a:endParaRPr lang="en-US"/>
            </a:p>
          </p:txBody>
        </p:sp>
      </p:grpSp>
      <p:sp>
        <p:nvSpPr>
          <p:cNvPr id="119" name="TextBox 118">
            <a:extLst>
              <a:ext uri="{FF2B5EF4-FFF2-40B4-BE49-F238E27FC236}">
                <a16:creationId xmlns:a16="http://schemas.microsoft.com/office/drawing/2014/main" id="{8BD0344F-3252-44D9-B1FA-838E1974549A}"/>
              </a:ext>
            </a:extLst>
          </p:cNvPr>
          <p:cNvSpPr txBox="1"/>
          <p:nvPr/>
        </p:nvSpPr>
        <p:spPr>
          <a:xfrm>
            <a:off x="2500752" y="4815485"/>
            <a:ext cx="7402404" cy="6001643"/>
          </a:xfrm>
          <a:prstGeom prst="rect">
            <a:avLst/>
          </a:prstGeom>
          <a:noFill/>
        </p:spPr>
        <p:txBody>
          <a:bodyPr wrap="square" rtlCol="0">
            <a:spAutoFit/>
          </a:bodyPr>
          <a:lstStyle/>
          <a:p>
            <a:pPr lvl="0">
              <a:defRPr/>
            </a:pPr>
            <a:r>
              <a:rPr lang="en-US" sz="9600" b="1">
                <a:latin typeface="Open Sans Extrabold" panose="020B0906030804020204" pitchFamily="34" charset="0"/>
                <a:ea typeface="Open Sans Extrabold" panose="020B0906030804020204" pitchFamily="34" charset="0"/>
                <a:cs typeface="Open Sans Extrabold" panose="020B0906030804020204" pitchFamily="34" charset="0"/>
              </a:rPr>
              <a:t>BUILD OWN INSPIRING WEBSITE</a:t>
            </a:r>
            <a:endParaRPr kumimoji="0" lang="en-US" sz="9600" b="1" i="0" u="none" strike="noStrike" kern="1200" cap="none" spc="0" normalizeH="0" baseline="0" noProof="0">
              <a:ln>
                <a:noFill/>
              </a:ln>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20" name="TextBox 119">
            <a:extLst>
              <a:ext uri="{FF2B5EF4-FFF2-40B4-BE49-F238E27FC236}">
                <a16:creationId xmlns:a16="http://schemas.microsoft.com/office/drawing/2014/main" id="{F49A4322-3574-499D-B4DB-ADEDB6F275DF}"/>
              </a:ext>
            </a:extLst>
          </p:cNvPr>
          <p:cNvSpPr txBox="1"/>
          <p:nvPr/>
        </p:nvSpPr>
        <p:spPr>
          <a:xfrm>
            <a:off x="2619790" y="10978322"/>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121" name="Group 120">
            <a:extLst>
              <a:ext uri="{FF2B5EF4-FFF2-40B4-BE49-F238E27FC236}">
                <a16:creationId xmlns:a16="http://schemas.microsoft.com/office/drawing/2014/main" id="{08A7B418-CAA0-4D36-A2A7-0E654546C9C7}"/>
              </a:ext>
            </a:extLst>
          </p:cNvPr>
          <p:cNvGrpSpPr/>
          <p:nvPr/>
        </p:nvGrpSpPr>
        <p:grpSpPr>
          <a:xfrm>
            <a:off x="2619790" y="12268697"/>
            <a:ext cx="3064779" cy="910495"/>
            <a:chOff x="13619696" y="9264814"/>
            <a:chExt cx="2808129" cy="910495"/>
          </a:xfrm>
        </p:grpSpPr>
        <p:sp>
          <p:nvSpPr>
            <p:cNvPr id="122" name="Rectangle: Rounded Corners 121">
              <a:extLst>
                <a:ext uri="{FF2B5EF4-FFF2-40B4-BE49-F238E27FC236}">
                  <a16:creationId xmlns:a16="http://schemas.microsoft.com/office/drawing/2014/main" id="{240BBB2D-E2D4-40F5-934A-1376D1509DDC}"/>
                </a:ext>
              </a:extLst>
            </p:cNvPr>
            <p:cNvSpPr/>
            <p:nvPr/>
          </p:nvSpPr>
          <p:spPr>
            <a:xfrm>
              <a:off x="13619696" y="9264814"/>
              <a:ext cx="2808129"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TextBox 122">
              <a:extLst>
                <a:ext uri="{FF2B5EF4-FFF2-40B4-BE49-F238E27FC236}">
                  <a16:creationId xmlns:a16="http://schemas.microsoft.com/office/drawing/2014/main" id="{52185315-BDAD-43DF-8B09-7B0A12153FD1}"/>
                </a:ext>
              </a:extLst>
            </p:cNvPr>
            <p:cNvSpPr txBox="1"/>
            <p:nvPr/>
          </p:nvSpPr>
          <p:spPr>
            <a:xfrm>
              <a:off x="13860145" y="9379056"/>
              <a:ext cx="2400608"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Web</a:t>
              </a:r>
            </a:p>
          </p:txBody>
        </p:sp>
      </p:grpSp>
    </p:spTree>
    <p:extLst>
      <p:ext uri="{BB962C8B-B14F-4D97-AF65-F5344CB8AC3E}">
        <p14:creationId xmlns:p14="http://schemas.microsoft.com/office/powerpoint/2010/main" val="361036745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76000">
                                          <p:cBhvr additive="base">
                                            <p:cTn id="7" dur="2500" fill="hold"/>
                                            <p:tgtEl>
                                              <p:spTgt spid="2"/>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100"/>
                                      </p:stCondLst>
                                      <p:childTnLst>
                                        <p:set>
                                          <p:cBhvr>
                                            <p:cTn id="10" dur="1" fill="hold">
                                              <p:stCondLst>
                                                <p:cond delay="0"/>
                                              </p:stCondLst>
                                            </p:cTn>
                                            <p:tgtEl>
                                              <p:spTgt spid="8"/>
                                            </p:tgtEl>
                                            <p:attrNameLst>
                                              <p:attrName>style.visibility</p:attrName>
                                            </p:attrNameLst>
                                          </p:cBhvr>
                                          <p:to>
                                            <p:strVal val="visible"/>
                                          </p:to>
                                        </p:set>
                                        <p:anim calcmode="lin" valueType="num" p14:bounceEnd="76000">
                                          <p:cBhvr additive="base">
                                            <p:cTn id="11" dur="2500" fill="hold"/>
                                            <p:tgtEl>
                                              <p:spTgt spid="8"/>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25"/>
                                            </p:tgtEl>
                                            <p:attrNameLst>
                                              <p:attrName>style.visibility</p:attrName>
                                            </p:attrNameLst>
                                          </p:cBhvr>
                                          <p:to>
                                            <p:strVal val="visible"/>
                                          </p:to>
                                        </p:set>
                                        <p:anim calcmode="lin" valueType="num" p14:bounceEnd="76000">
                                          <p:cBhvr additive="base">
                                            <p:cTn id="15" dur="2500" fill="hold"/>
                                            <p:tgtEl>
                                              <p:spTgt spid="25"/>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25"/>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37"/>
                                            </p:tgtEl>
                                            <p:attrNameLst>
                                              <p:attrName>style.visibility</p:attrName>
                                            </p:attrNameLst>
                                          </p:cBhvr>
                                          <p:to>
                                            <p:strVal val="visible"/>
                                          </p:to>
                                        </p:set>
                                        <p:anim calcmode="lin" valueType="num" p14:bounceEnd="76000">
                                          <p:cBhvr additive="base">
                                            <p:cTn id="19" dur="2500" fill="hold"/>
                                            <p:tgtEl>
                                              <p:spTgt spid="37"/>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48"/>
                                            </p:tgtEl>
                                            <p:attrNameLst>
                                              <p:attrName>style.visibility</p:attrName>
                                            </p:attrNameLst>
                                          </p:cBhvr>
                                          <p:to>
                                            <p:strVal val="visible"/>
                                          </p:to>
                                        </p:set>
                                        <p:anim calcmode="lin" valueType="num" p14:bounceEnd="76000">
                                          <p:cBhvr additive="base">
                                            <p:cTn id="23" dur="2500" fill="hold"/>
                                            <p:tgtEl>
                                              <p:spTgt spid="48"/>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48"/>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500"/>
                                      </p:stCondLst>
                                      <p:childTnLst>
                                        <p:set>
                                          <p:cBhvr>
                                            <p:cTn id="26" dur="1" fill="hold">
                                              <p:stCondLst>
                                                <p:cond delay="0"/>
                                              </p:stCondLst>
                                            </p:cTn>
                                            <p:tgtEl>
                                              <p:spTgt spid="42"/>
                                            </p:tgtEl>
                                            <p:attrNameLst>
                                              <p:attrName>style.visibility</p:attrName>
                                            </p:attrNameLst>
                                          </p:cBhvr>
                                          <p:to>
                                            <p:strVal val="visible"/>
                                          </p:to>
                                        </p:set>
                                        <p:anim calcmode="lin" valueType="num" p14:bounceEnd="76000">
                                          <p:cBhvr additive="base">
                                            <p:cTn id="27" dur="2500" fill="hold"/>
                                            <p:tgtEl>
                                              <p:spTgt spid="42"/>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42"/>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600"/>
                                      </p:stCondLst>
                                      <p:childTnLst>
                                        <p:set>
                                          <p:cBhvr>
                                            <p:cTn id="30" dur="1" fill="hold">
                                              <p:stCondLst>
                                                <p:cond delay="0"/>
                                              </p:stCondLst>
                                            </p:cTn>
                                            <p:tgtEl>
                                              <p:spTgt spid="55"/>
                                            </p:tgtEl>
                                            <p:attrNameLst>
                                              <p:attrName>style.visibility</p:attrName>
                                            </p:attrNameLst>
                                          </p:cBhvr>
                                          <p:to>
                                            <p:strVal val="visible"/>
                                          </p:to>
                                        </p:set>
                                        <p:anim calcmode="lin" valueType="num" p14:bounceEnd="76000">
                                          <p:cBhvr additive="base">
                                            <p:cTn id="31" dur="2500" fill="hold"/>
                                            <p:tgtEl>
                                              <p:spTgt spid="55"/>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55"/>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6000">
                                      <p:stCondLst>
                                        <p:cond delay="700"/>
                                      </p:stCondLst>
                                      <p:childTnLst>
                                        <p:set>
                                          <p:cBhvr>
                                            <p:cTn id="34" dur="1" fill="hold">
                                              <p:stCondLst>
                                                <p:cond delay="0"/>
                                              </p:stCondLst>
                                            </p:cTn>
                                            <p:tgtEl>
                                              <p:spTgt spid="75"/>
                                            </p:tgtEl>
                                            <p:attrNameLst>
                                              <p:attrName>style.visibility</p:attrName>
                                            </p:attrNameLst>
                                          </p:cBhvr>
                                          <p:to>
                                            <p:strVal val="visible"/>
                                          </p:to>
                                        </p:set>
                                        <p:anim calcmode="lin" valueType="num" p14:bounceEnd="76000">
                                          <p:cBhvr additive="base">
                                            <p:cTn id="35" dur="2500" fill="hold"/>
                                            <p:tgtEl>
                                              <p:spTgt spid="75"/>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75"/>
                                            </p:tgtEl>
                                            <p:attrNameLst>
                                              <p:attrName>ppt_y</p:attrName>
                                            </p:attrNameLst>
                                          </p:cBhvr>
                                          <p:tavLst>
                                            <p:tav tm="0">
                                              <p:val>
                                                <p:strVal val="1+#ppt_h/2"/>
                                              </p:val>
                                            </p:tav>
                                            <p:tav tm="100000">
                                              <p:val>
                                                <p:strVal val="#ppt_y"/>
                                              </p:val>
                                            </p:tav>
                                          </p:tavLst>
                                        </p:anim>
                                      </p:childTnLst>
                                    </p:cTn>
                                  </p:par>
                                  <p:par>
                                    <p:cTn id="37" presetID="2" presetClass="entr" presetSubtype="1" fill="hold" nodeType="withEffect" p14:presetBounceEnd="76000">
                                      <p:stCondLst>
                                        <p:cond delay="800"/>
                                      </p:stCondLst>
                                      <p:childTnLst>
                                        <p:set>
                                          <p:cBhvr>
                                            <p:cTn id="38" dur="1" fill="hold">
                                              <p:stCondLst>
                                                <p:cond delay="0"/>
                                              </p:stCondLst>
                                            </p:cTn>
                                            <p:tgtEl>
                                              <p:spTgt spid="121"/>
                                            </p:tgtEl>
                                            <p:attrNameLst>
                                              <p:attrName>style.visibility</p:attrName>
                                            </p:attrNameLst>
                                          </p:cBhvr>
                                          <p:to>
                                            <p:strVal val="visible"/>
                                          </p:to>
                                        </p:set>
                                        <p:anim calcmode="lin" valueType="num" p14:bounceEnd="76000">
                                          <p:cBhvr additive="base">
                                            <p:cTn id="39" dur="2500" fill="hold"/>
                                            <p:tgtEl>
                                              <p:spTgt spid="121"/>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121"/>
                                            </p:tgtEl>
                                            <p:attrNameLst>
                                              <p:attrName>ppt_y</p:attrName>
                                            </p:attrNameLst>
                                          </p:cBhvr>
                                          <p:tavLst>
                                            <p:tav tm="0">
                                              <p:val>
                                                <p:strVal val="0-#ppt_h/2"/>
                                              </p:val>
                                            </p:tav>
                                            <p:tav tm="100000">
                                              <p:val>
                                                <p:strVal val="#ppt_y"/>
                                              </p:val>
                                            </p:tav>
                                          </p:tavLst>
                                        </p:anim>
                                      </p:childTnLst>
                                    </p:cTn>
                                  </p:par>
                                  <p:par>
                                    <p:cTn id="41" presetID="2" presetClass="entr" presetSubtype="1" fill="hold" grpId="0" nodeType="withEffect" p14:presetBounceEnd="76000">
                                      <p:stCondLst>
                                        <p:cond delay="900"/>
                                      </p:stCondLst>
                                      <p:childTnLst>
                                        <p:set>
                                          <p:cBhvr>
                                            <p:cTn id="42" dur="1" fill="hold">
                                              <p:stCondLst>
                                                <p:cond delay="0"/>
                                              </p:stCondLst>
                                            </p:cTn>
                                            <p:tgtEl>
                                              <p:spTgt spid="120"/>
                                            </p:tgtEl>
                                            <p:attrNameLst>
                                              <p:attrName>style.visibility</p:attrName>
                                            </p:attrNameLst>
                                          </p:cBhvr>
                                          <p:to>
                                            <p:strVal val="visible"/>
                                          </p:to>
                                        </p:set>
                                        <p:anim calcmode="lin" valueType="num" p14:bounceEnd="76000">
                                          <p:cBhvr additive="base">
                                            <p:cTn id="43" dur="2500" fill="hold"/>
                                            <p:tgtEl>
                                              <p:spTgt spid="120"/>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120"/>
                                            </p:tgtEl>
                                            <p:attrNameLst>
                                              <p:attrName>ppt_y</p:attrName>
                                            </p:attrNameLst>
                                          </p:cBhvr>
                                          <p:tavLst>
                                            <p:tav tm="0">
                                              <p:val>
                                                <p:strVal val="0-#ppt_h/2"/>
                                              </p:val>
                                            </p:tav>
                                            <p:tav tm="100000">
                                              <p:val>
                                                <p:strVal val="#ppt_y"/>
                                              </p:val>
                                            </p:tav>
                                          </p:tavLst>
                                        </p:anim>
                                      </p:childTnLst>
                                    </p:cTn>
                                  </p:par>
                                  <p:par>
                                    <p:cTn id="45" presetID="2" presetClass="entr" presetSubtype="1" fill="hold" grpId="0" nodeType="withEffect" p14:presetBounceEnd="76000">
                                      <p:stCondLst>
                                        <p:cond delay="1000"/>
                                      </p:stCondLst>
                                      <p:childTnLst>
                                        <p:set>
                                          <p:cBhvr>
                                            <p:cTn id="46" dur="1" fill="hold">
                                              <p:stCondLst>
                                                <p:cond delay="0"/>
                                              </p:stCondLst>
                                            </p:cTn>
                                            <p:tgtEl>
                                              <p:spTgt spid="119"/>
                                            </p:tgtEl>
                                            <p:attrNameLst>
                                              <p:attrName>style.visibility</p:attrName>
                                            </p:attrNameLst>
                                          </p:cBhvr>
                                          <p:to>
                                            <p:strVal val="visible"/>
                                          </p:to>
                                        </p:set>
                                        <p:anim calcmode="lin" valueType="num" p14:bounceEnd="76000">
                                          <p:cBhvr additive="base">
                                            <p:cTn id="47" dur="2500" fill="hold"/>
                                            <p:tgtEl>
                                              <p:spTgt spid="119"/>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11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2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ppt_x"/>
                                              </p:val>
                                            </p:tav>
                                            <p:tav tm="100000">
                                              <p:val>
                                                <p:strVal val="#ppt_x"/>
                                              </p:val>
                                            </p:tav>
                                          </p:tavLst>
                                        </p:anim>
                                        <p:anim calcmode="lin" valueType="num">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2500" fill="hold"/>
                                            <p:tgtEl>
                                              <p:spTgt spid="8"/>
                                            </p:tgtEl>
                                            <p:attrNameLst>
                                              <p:attrName>ppt_x</p:attrName>
                                            </p:attrNameLst>
                                          </p:cBhvr>
                                          <p:tavLst>
                                            <p:tav tm="0">
                                              <p:val>
                                                <p:strVal val="#ppt_x"/>
                                              </p:val>
                                            </p:tav>
                                            <p:tav tm="100000">
                                              <p:val>
                                                <p:strVal val="#ppt_x"/>
                                              </p:val>
                                            </p:tav>
                                          </p:tavLst>
                                        </p:anim>
                                        <p:anim calcmode="lin" valueType="num">
                                          <p:cBhvr additive="base">
                                            <p:cTn id="12" dur="2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25"/>
                                            </p:tgtEl>
                                            <p:attrNameLst>
                                              <p:attrName>style.visibility</p:attrName>
                                            </p:attrNameLst>
                                          </p:cBhvr>
                                          <p:to>
                                            <p:strVal val="visible"/>
                                          </p:to>
                                        </p:set>
                                        <p:anim calcmode="lin" valueType="num">
                                          <p:cBhvr additive="base">
                                            <p:cTn id="15" dur="2500" fill="hold"/>
                                            <p:tgtEl>
                                              <p:spTgt spid="25"/>
                                            </p:tgtEl>
                                            <p:attrNameLst>
                                              <p:attrName>ppt_x</p:attrName>
                                            </p:attrNameLst>
                                          </p:cBhvr>
                                          <p:tavLst>
                                            <p:tav tm="0">
                                              <p:val>
                                                <p:strVal val="#ppt_x"/>
                                              </p:val>
                                            </p:tav>
                                            <p:tav tm="100000">
                                              <p:val>
                                                <p:strVal val="#ppt_x"/>
                                              </p:val>
                                            </p:tav>
                                          </p:tavLst>
                                        </p:anim>
                                        <p:anim calcmode="lin" valueType="num">
                                          <p:cBhvr additive="base">
                                            <p:cTn id="16" dur="2500" fill="hold"/>
                                            <p:tgtEl>
                                              <p:spTgt spid="25"/>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2500" fill="hold"/>
                                            <p:tgtEl>
                                              <p:spTgt spid="37"/>
                                            </p:tgtEl>
                                            <p:attrNameLst>
                                              <p:attrName>ppt_x</p:attrName>
                                            </p:attrNameLst>
                                          </p:cBhvr>
                                          <p:tavLst>
                                            <p:tav tm="0">
                                              <p:val>
                                                <p:strVal val="#ppt_x"/>
                                              </p:val>
                                            </p:tav>
                                            <p:tav tm="100000">
                                              <p:val>
                                                <p:strVal val="#ppt_x"/>
                                              </p:val>
                                            </p:tav>
                                          </p:tavLst>
                                        </p:anim>
                                        <p:anim calcmode="lin" valueType="num">
                                          <p:cBhvr additive="base">
                                            <p:cTn id="20" dur="25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48"/>
                                            </p:tgtEl>
                                            <p:attrNameLst>
                                              <p:attrName>style.visibility</p:attrName>
                                            </p:attrNameLst>
                                          </p:cBhvr>
                                          <p:to>
                                            <p:strVal val="visible"/>
                                          </p:to>
                                        </p:set>
                                        <p:anim calcmode="lin" valueType="num">
                                          <p:cBhvr additive="base">
                                            <p:cTn id="23" dur="2500" fill="hold"/>
                                            <p:tgtEl>
                                              <p:spTgt spid="48"/>
                                            </p:tgtEl>
                                            <p:attrNameLst>
                                              <p:attrName>ppt_x</p:attrName>
                                            </p:attrNameLst>
                                          </p:cBhvr>
                                          <p:tavLst>
                                            <p:tav tm="0">
                                              <p:val>
                                                <p:strVal val="#ppt_x"/>
                                              </p:val>
                                            </p:tav>
                                            <p:tav tm="100000">
                                              <p:val>
                                                <p:strVal val="#ppt_x"/>
                                              </p:val>
                                            </p:tav>
                                          </p:tavLst>
                                        </p:anim>
                                        <p:anim calcmode="lin" valueType="num">
                                          <p:cBhvr additive="base">
                                            <p:cTn id="24" dur="2500" fill="hold"/>
                                            <p:tgtEl>
                                              <p:spTgt spid="48"/>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42"/>
                                            </p:tgtEl>
                                            <p:attrNameLst>
                                              <p:attrName>style.visibility</p:attrName>
                                            </p:attrNameLst>
                                          </p:cBhvr>
                                          <p:to>
                                            <p:strVal val="visible"/>
                                          </p:to>
                                        </p:set>
                                        <p:anim calcmode="lin" valueType="num">
                                          <p:cBhvr additive="base">
                                            <p:cTn id="27" dur="2500" fill="hold"/>
                                            <p:tgtEl>
                                              <p:spTgt spid="42"/>
                                            </p:tgtEl>
                                            <p:attrNameLst>
                                              <p:attrName>ppt_x</p:attrName>
                                            </p:attrNameLst>
                                          </p:cBhvr>
                                          <p:tavLst>
                                            <p:tav tm="0">
                                              <p:val>
                                                <p:strVal val="#ppt_x"/>
                                              </p:val>
                                            </p:tav>
                                            <p:tav tm="100000">
                                              <p:val>
                                                <p:strVal val="#ppt_x"/>
                                              </p:val>
                                            </p:tav>
                                          </p:tavLst>
                                        </p:anim>
                                        <p:anim calcmode="lin" valueType="num">
                                          <p:cBhvr additive="base">
                                            <p:cTn id="28" dur="2500" fill="hold"/>
                                            <p:tgtEl>
                                              <p:spTgt spid="42"/>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55"/>
                                            </p:tgtEl>
                                            <p:attrNameLst>
                                              <p:attrName>style.visibility</p:attrName>
                                            </p:attrNameLst>
                                          </p:cBhvr>
                                          <p:to>
                                            <p:strVal val="visible"/>
                                          </p:to>
                                        </p:set>
                                        <p:anim calcmode="lin" valueType="num">
                                          <p:cBhvr additive="base">
                                            <p:cTn id="31" dur="2500" fill="hold"/>
                                            <p:tgtEl>
                                              <p:spTgt spid="55"/>
                                            </p:tgtEl>
                                            <p:attrNameLst>
                                              <p:attrName>ppt_x</p:attrName>
                                            </p:attrNameLst>
                                          </p:cBhvr>
                                          <p:tavLst>
                                            <p:tav tm="0">
                                              <p:val>
                                                <p:strVal val="#ppt_x"/>
                                              </p:val>
                                            </p:tav>
                                            <p:tav tm="100000">
                                              <p:val>
                                                <p:strVal val="#ppt_x"/>
                                              </p:val>
                                            </p:tav>
                                          </p:tavLst>
                                        </p:anim>
                                        <p:anim calcmode="lin" valueType="num">
                                          <p:cBhvr additive="base">
                                            <p:cTn id="32" dur="2500" fill="hold"/>
                                            <p:tgtEl>
                                              <p:spTgt spid="55"/>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700"/>
                                      </p:stCondLst>
                                      <p:childTnLst>
                                        <p:set>
                                          <p:cBhvr>
                                            <p:cTn id="34" dur="1" fill="hold">
                                              <p:stCondLst>
                                                <p:cond delay="0"/>
                                              </p:stCondLst>
                                            </p:cTn>
                                            <p:tgtEl>
                                              <p:spTgt spid="75"/>
                                            </p:tgtEl>
                                            <p:attrNameLst>
                                              <p:attrName>style.visibility</p:attrName>
                                            </p:attrNameLst>
                                          </p:cBhvr>
                                          <p:to>
                                            <p:strVal val="visible"/>
                                          </p:to>
                                        </p:set>
                                        <p:anim calcmode="lin" valueType="num">
                                          <p:cBhvr additive="base">
                                            <p:cTn id="35" dur="2500" fill="hold"/>
                                            <p:tgtEl>
                                              <p:spTgt spid="75"/>
                                            </p:tgtEl>
                                            <p:attrNameLst>
                                              <p:attrName>ppt_x</p:attrName>
                                            </p:attrNameLst>
                                          </p:cBhvr>
                                          <p:tavLst>
                                            <p:tav tm="0">
                                              <p:val>
                                                <p:strVal val="#ppt_x"/>
                                              </p:val>
                                            </p:tav>
                                            <p:tav tm="100000">
                                              <p:val>
                                                <p:strVal val="#ppt_x"/>
                                              </p:val>
                                            </p:tav>
                                          </p:tavLst>
                                        </p:anim>
                                        <p:anim calcmode="lin" valueType="num">
                                          <p:cBhvr additive="base">
                                            <p:cTn id="36" dur="2500" fill="hold"/>
                                            <p:tgtEl>
                                              <p:spTgt spid="75"/>
                                            </p:tgtEl>
                                            <p:attrNameLst>
                                              <p:attrName>ppt_y</p:attrName>
                                            </p:attrNameLst>
                                          </p:cBhvr>
                                          <p:tavLst>
                                            <p:tav tm="0">
                                              <p:val>
                                                <p:strVal val="1+#ppt_h/2"/>
                                              </p:val>
                                            </p:tav>
                                            <p:tav tm="100000">
                                              <p:val>
                                                <p:strVal val="#ppt_y"/>
                                              </p:val>
                                            </p:tav>
                                          </p:tavLst>
                                        </p:anim>
                                      </p:childTnLst>
                                    </p:cTn>
                                  </p:par>
                                  <p:par>
                                    <p:cTn id="37" presetID="2" presetClass="entr" presetSubtype="1" fill="hold" nodeType="withEffect">
                                      <p:stCondLst>
                                        <p:cond delay="800"/>
                                      </p:stCondLst>
                                      <p:childTnLst>
                                        <p:set>
                                          <p:cBhvr>
                                            <p:cTn id="38" dur="1" fill="hold">
                                              <p:stCondLst>
                                                <p:cond delay="0"/>
                                              </p:stCondLst>
                                            </p:cTn>
                                            <p:tgtEl>
                                              <p:spTgt spid="121"/>
                                            </p:tgtEl>
                                            <p:attrNameLst>
                                              <p:attrName>style.visibility</p:attrName>
                                            </p:attrNameLst>
                                          </p:cBhvr>
                                          <p:to>
                                            <p:strVal val="visible"/>
                                          </p:to>
                                        </p:set>
                                        <p:anim calcmode="lin" valueType="num">
                                          <p:cBhvr additive="base">
                                            <p:cTn id="39" dur="2500" fill="hold"/>
                                            <p:tgtEl>
                                              <p:spTgt spid="121"/>
                                            </p:tgtEl>
                                            <p:attrNameLst>
                                              <p:attrName>ppt_x</p:attrName>
                                            </p:attrNameLst>
                                          </p:cBhvr>
                                          <p:tavLst>
                                            <p:tav tm="0">
                                              <p:val>
                                                <p:strVal val="#ppt_x"/>
                                              </p:val>
                                            </p:tav>
                                            <p:tav tm="100000">
                                              <p:val>
                                                <p:strVal val="#ppt_x"/>
                                              </p:val>
                                            </p:tav>
                                          </p:tavLst>
                                        </p:anim>
                                        <p:anim calcmode="lin" valueType="num">
                                          <p:cBhvr additive="base">
                                            <p:cTn id="40" dur="2500" fill="hold"/>
                                            <p:tgtEl>
                                              <p:spTgt spid="121"/>
                                            </p:tgtEl>
                                            <p:attrNameLst>
                                              <p:attrName>ppt_y</p:attrName>
                                            </p:attrNameLst>
                                          </p:cBhvr>
                                          <p:tavLst>
                                            <p:tav tm="0">
                                              <p:val>
                                                <p:strVal val="0-#ppt_h/2"/>
                                              </p:val>
                                            </p:tav>
                                            <p:tav tm="100000">
                                              <p:val>
                                                <p:strVal val="#ppt_y"/>
                                              </p:val>
                                            </p:tav>
                                          </p:tavLst>
                                        </p:anim>
                                      </p:childTnLst>
                                    </p:cTn>
                                  </p:par>
                                  <p:par>
                                    <p:cTn id="41" presetID="2" presetClass="entr" presetSubtype="1" fill="hold" grpId="0" nodeType="withEffect">
                                      <p:stCondLst>
                                        <p:cond delay="900"/>
                                      </p:stCondLst>
                                      <p:childTnLst>
                                        <p:set>
                                          <p:cBhvr>
                                            <p:cTn id="42" dur="1" fill="hold">
                                              <p:stCondLst>
                                                <p:cond delay="0"/>
                                              </p:stCondLst>
                                            </p:cTn>
                                            <p:tgtEl>
                                              <p:spTgt spid="120"/>
                                            </p:tgtEl>
                                            <p:attrNameLst>
                                              <p:attrName>style.visibility</p:attrName>
                                            </p:attrNameLst>
                                          </p:cBhvr>
                                          <p:to>
                                            <p:strVal val="visible"/>
                                          </p:to>
                                        </p:set>
                                        <p:anim calcmode="lin" valueType="num">
                                          <p:cBhvr additive="base">
                                            <p:cTn id="43" dur="2500" fill="hold"/>
                                            <p:tgtEl>
                                              <p:spTgt spid="120"/>
                                            </p:tgtEl>
                                            <p:attrNameLst>
                                              <p:attrName>ppt_x</p:attrName>
                                            </p:attrNameLst>
                                          </p:cBhvr>
                                          <p:tavLst>
                                            <p:tav tm="0">
                                              <p:val>
                                                <p:strVal val="#ppt_x"/>
                                              </p:val>
                                            </p:tav>
                                            <p:tav tm="100000">
                                              <p:val>
                                                <p:strVal val="#ppt_x"/>
                                              </p:val>
                                            </p:tav>
                                          </p:tavLst>
                                        </p:anim>
                                        <p:anim calcmode="lin" valueType="num">
                                          <p:cBhvr additive="base">
                                            <p:cTn id="44" dur="2500" fill="hold"/>
                                            <p:tgtEl>
                                              <p:spTgt spid="120"/>
                                            </p:tgtEl>
                                            <p:attrNameLst>
                                              <p:attrName>ppt_y</p:attrName>
                                            </p:attrNameLst>
                                          </p:cBhvr>
                                          <p:tavLst>
                                            <p:tav tm="0">
                                              <p:val>
                                                <p:strVal val="0-#ppt_h/2"/>
                                              </p:val>
                                            </p:tav>
                                            <p:tav tm="100000">
                                              <p:val>
                                                <p:strVal val="#ppt_y"/>
                                              </p:val>
                                            </p:tav>
                                          </p:tavLst>
                                        </p:anim>
                                      </p:childTnLst>
                                    </p:cTn>
                                  </p:par>
                                  <p:par>
                                    <p:cTn id="45" presetID="2" presetClass="entr" presetSubtype="1" fill="hold" grpId="0" nodeType="withEffect">
                                      <p:stCondLst>
                                        <p:cond delay="1000"/>
                                      </p:stCondLst>
                                      <p:childTnLst>
                                        <p:set>
                                          <p:cBhvr>
                                            <p:cTn id="46" dur="1" fill="hold">
                                              <p:stCondLst>
                                                <p:cond delay="0"/>
                                              </p:stCondLst>
                                            </p:cTn>
                                            <p:tgtEl>
                                              <p:spTgt spid="119"/>
                                            </p:tgtEl>
                                            <p:attrNameLst>
                                              <p:attrName>style.visibility</p:attrName>
                                            </p:attrNameLst>
                                          </p:cBhvr>
                                          <p:to>
                                            <p:strVal val="visible"/>
                                          </p:to>
                                        </p:set>
                                        <p:anim calcmode="lin" valueType="num">
                                          <p:cBhvr additive="base">
                                            <p:cTn id="47" dur="2500" fill="hold"/>
                                            <p:tgtEl>
                                              <p:spTgt spid="119"/>
                                            </p:tgtEl>
                                            <p:attrNameLst>
                                              <p:attrName>ppt_x</p:attrName>
                                            </p:attrNameLst>
                                          </p:cBhvr>
                                          <p:tavLst>
                                            <p:tav tm="0">
                                              <p:val>
                                                <p:strVal val="#ppt_x"/>
                                              </p:val>
                                            </p:tav>
                                            <p:tav tm="100000">
                                              <p:val>
                                                <p:strVal val="#ppt_x"/>
                                              </p:val>
                                            </p:tav>
                                          </p:tavLst>
                                        </p:anim>
                                        <p:anim calcmode="lin" valueType="num">
                                          <p:cBhvr additive="base">
                                            <p:cTn id="48" dur="2500" fill="hold"/>
                                            <p:tgtEl>
                                              <p:spTgt spid="11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20" grpId="0"/>
        </p:bldLst>
      </p:timing>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FAA0E3B9-C818-4760-8AD8-427654153379}"/>
              </a:ext>
            </a:extLst>
          </p:cNvPr>
          <p:cNvSpPr/>
          <p:nvPr/>
        </p:nvSpPr>
        <p:spPr>
          <a:xfrm>
            <a:off x="3144876" y="5034435"/>
            <a:ext cx="8060793" cy="8060793"/>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3" name="Group 2">
            <a:extLst>
              <a:ext uri="{FF2B5EF4-FFF2-40B4-BE49-F238E27FC236}">
                <a16:creationId xmlns:a16="http://schemas.microsoft.com/office/drawing/2014/main" id="{3A517C0F-8B2C-4384-93A8-FE17DED8CB39}"/>
              </a:ext>
            </a:extLst>
          </p:cNvPr>
          <p:cNvGrpSpPr/>
          <p:nvPr/>
        </p:nvGrpSpPr>
        <p:grpSpPr>
          <a:xfrm flipH="1">
            <a:off x="7789422" y="8323175"/>
            <a:ext cx="4645115" cy="5028341"/>
            <a:chOff x="10226579" y="4729162"/>
            <a:chExt cx="3928256" cy="4252341"/>
          </a:xfrm>
        </p:grpSpPr>
        <p:sp>
          <p:nvSpPr>
            <p:cNvPr id="4" name="Freeform: Shape 3">
              <a:extLst>
                <a:ext uri="{FF2B5EF4-FFF2-40B4-BE49-F238E27FC236}">
                  <a16:creationId xmlns:a16="http://schemas.microsoft.com/office/drawing/2014/main" id="{D687965E-6D68-4940-9E9C-CA6071481DFF}"/>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608E6267-7F4E-44D0-97C0-D4BA8537177C}"/>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090A9959-D7B1-4C94-81FB-0E53089C717C}"/>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35C95220-EE85-4CFA-A187-98BFD7247AA1}"/>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AC669715-4DB7-45EC-B354-8713857CCB6B}"/>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F286A3C7-7BF5-4C8E-B97A-855A47854488}"/>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C080B5BF-FC2D-414B-9D87-CE2A00471D02}"/>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FE766CB8-5032-406E-888C-95854BBBA738}"/>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4058C31D-D57E-45D0-98D7-9A283B585999}"/>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BDEF3018-46BA-4488-BF1B-25B0DFD1820C}"/>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D82A814E-DF5E-451F-964A-D575A6D40013}"/>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8555A537-C990-43A7-BAC9-29DB9D537DA9}"/>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06E22DE2-E47C-42EE-A9AF-1283C8A0C51C}"/>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EA00ED6F-A447-49CF-8A44-D0A18E0085FA}"/>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F30138C2-3A3B-4EC3-922B-9C7280DAE592}"/>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8F88A248-BB3A-4451-9580-E64B6DC632E4}"/>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BD45C27E-8C5B-44F0-843A-9DB2ADDD9A06}"/>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sp>
        <p:nvSpPr>
          <p:cNvPr id="21" name="Rectangle 20">
            <a:extLst>
              <a:ext uri="{FF2B5EF4-FFF2-40B4-BE49-F238E27FC236}">
                <a16:creationId xmlns:a16="http://schemas.microsoft.com/office/drawing/2014/main" id="{E0CEE18C-8F11-4396-A893-49E18E95708C}"/>
              </a:ext>
            </a:extLst>
          </p:cNvPr>
          <p:cNvSpPr/>
          <p:nvPr/>
        </p:nvSpPr>
        <p:spPr>
          <a:xfrm>
            <a:off x="5142912" y="5816784"/>
            <a:ext cx="4064721" cy="7459493"/>
          </a:xfrm>
          <a:prstGeom prst="rect">
            <a:avLst/>
          </a:prstGeom>
          <a:solidFill>
            <a:srgbClr val="E3EDFF"/>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22" name="Group 21">
            <a:extLst>
              <a:ext uri="{FF2B5EF4-FFF2-40B4-BE49-F238E27FC236}">
                <a16:creationId xmlns:a16="http://schemas.microsoft.com/office/drawing/2014/main" id="{09557070-D8F5-44C6-831D-5C4D49900071}"/>
              </a:ext>
            </a:extLst>
          </p:cNvPr>
          <p:cNvGrpSpPr/>
          <p:nvPr/>
        </p:nvGrpSpPr>
        <p:grpSpPr>
          <a:xfrm>
            <a:off x="5374181" y="8220883"/>
            <a:ext cx="3602183" cy="1569660"/>
            <a:chOff x="10392496" y="6014052"/>
            <a:chExt cx="3602183" cy="1569660"/>
          </a:xfrm>
        </p:grpSpPr>
        <p:sp>
          <p:nvSpPr>
            <p:cNvPr id="23" name="Rectangle: Rounded Corners 22">
              <a:extLst>
                <a:ext uri="{FF2B5EF4-FFF2-40B4-BE49-F238E27FC236}">
                  <a16:creationId xmlns:a16="http://schemas.microsoft.com/office/drawing/2014/main" id="{D13DAEAE-9370-441B-BF5A-F2C77918065B}"/>
                </a:ext>
              </a:extLst>
            </p:cNvPr>
            <p:cNvSpPr/>
            <p:nvPr/>
          </p:nvSpPr>
          <p:spPr>
            <a:xfrm>
              <a:off x="10392496" y="6066351"/>
              <a:ext cx="3602183" cy="1465062"/>
            </a:xfrm>
            <a:prstGeom prst="roundRect">
              <a:avLst>
                <a:gd name="adj" fmla="val 13476"/>
              </a:avLst>
            </a:prstGeom>
            <a:gradFill flip="none" rotWithShape="1">
              <a:gsLst>
                <a:gs pos="0">
                  <a:schemeClr val="accent2"/>
                </a:gs>
                <a:gs pos="100000">
                  <a:schemeClr val="accent4"/>
                </a:gs>
              </a:gsLst>
              <a:path path="circle">
                <a:fillToRect l="100000" t="100000"/>
              </a:path>
              <a:tileRect r="-100000" b="-100000"/>
            </a:gradFill>
            <a:ln w="9525" cap="flat">
              <a:noFill/>
              <a:prstDash val="solid"/>
              <a:miter/>
            </a:ln>
            <a:effectLst>
              <a:outerShdw blurRad="1270000" sx="102000" sy="102000" algn="ctr" rotWithShape="0">
                <a:schemeClr val="accent2">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24" name="TextBox 23">
              <a:extLst>
                <a:ext uri="{FF2B5EF4-FFF2-40B4-BE49-F238E27FC236}">
                  <a16:creationId xmlns:a16="http://schemas.microsoft.com/office/drawing/2014/main" id="{B70D3464-B5BC-4AA7-9F39-6ED980FC5DC1}"/>
                </a:ext>
              </a:extLst>
            </p:cNvPr>
            <p:cNvSpPr txBox="1"/>
            <p:nvPr/>
          </p:nvSpPr>
          <p:spPr>
            <a:xfrm>
              <a:off x="10768608" y="6014052"/>
              <a:ext cx="1079142"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a:t>
              </a:r>
            </a:p>
          </p:txBody>
        </p:sp>
        <p:grpSp>
          <p:nvGrpSpPr>
            <p:cNvPr id="25" name="Group 24">
              <a:extLst>
                <a:ext uri="{FF2B5EF4-FFF2-40B4-BE49-F238E27FC236}">
                  <a16:creationId xmlns:a16="http://schemas.microsoft.com/office/drawing/2014/main" id="{404BD7C8-E28D-4F7E-9B15-FACA7F25D9CC}"/>
                </a:ext>
              </a:extLst>
            </p:cNvPr>
            <p:cNvGrpSpPr/>
            <p:nvPr/>
          </p:nvGrpSpPr>
          <p:grpSpPr>
            <a:xfrm>
              <a:off x="12300409" y="6738177"/>
              <a:ext cx="1181548" cy="117021"/>
              <a:chOff x="12300410" y="6866678"/>
              <a:chExt cx="674914" cy="117021"/>
            </a:xfrm>
          </p:grpSpPr>
          <p:cxnSp>
            <p:nvCxnSpPr>
              <p:cNvPr id="26" name="Straight Connector 25">
                <a:extLst>
                  <a:ext uri="{FF2B5EF4-FFF2-40B4-BE49-F238E27FC236}">
                    <a16:creationId xmlns:a16="http://schemas.microsoft.com/office/drawing/2014/main" id="{2C3442DD-877A-4A9B-A49B-478AD9FE7B94}"/>
                  </a:ext>
                </a:extLst>
              </p:cNvPr>
              <p:cNvCxnSpPr>
                <a:cxnSpLocks/>
              </p:cNvCxnSpPr>
              <p:nvPr/>
            </p:nvCxnSpPr>
            <p:spPr>
              <a:xfrm>
                <a:off x="12300410" y="686667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83F7428F-F8AD-43BE-81EC-F989CF49A5C6}"/>
                  </a:ext>
                </a:extLst>
              </p:cNvPr>
              <p:cNvCxnSpPr>
                <a:cxnSpLocks/>
              </p:cNvCxnSpPr>
              <p:nvPr/>
            </p:nvCxnSpPr>
            <p:spPr>
              <a:xfrm>
                <a:off x="12300410" y="698369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28" name="Group 27">
            <a:extLst>
              <a:ext uri="{FF2B5EF4-FFF2-40B4-BE49-F238E27FC236}">
                <a16:creationId xmlns:a16="http://schemas.microsoft.com/office/drawing/2014/main" id="{71429B6A-1467-467C-9845-7F0A40EE1B34}"/>
              </a:ext>
            </a:extLst>
          </p:cNvPr>
          <p:cNvGrpSpPr/>
          <p:nvPr/>
        </p:nvGrpSpPr>
        <p:grpSpPr>
          <a:xfrm>
            <a:off x="5374181" y="5975022"/>
            <a:ext cx="3602183" cy="2082800"/>
            <a:chOff x="10392496" y="3768191"/>
            <a:chExt cx="3602183" cy="2082800"/>
          </a:xfrm>
        </p:grpSpPr>
        <p:sp>
          <p:nvSpPr>
            <p:cNvPr id="29" name="Rectangle: Rounded Corners 28">
              <a:extLst>
                <a:ext uri="{FF2B5EF4-FFF2-40B4-BE49-F238E27FC236}">
                  <a16:creationId xmlns:a16="http://schemas.microsoft.com/office/drawing/2014/main" id="{CC8B2EBA-8545-41E0-B16F-53FCFE246D74}"/>
                </a:ext>
              </a:extLst>
            </p:cNvPr>
            <p:cNvSpPr/>
            <p:nvPr/>
          </p:nvSpPr>
          <p:spPr>
            <a:xfrm>
              <a:off x="10392496" y="3768191"/>
              <a:ext cx="3602183" cy="2082800"/>
            </a:xfrm>
            <a:prstGeom prst="roundRect">
              <a:avLst>
                <a:gd name="adj" fmla="val 10395"/>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30" name="Group 29">
              <a:extLst>
                <a:ext uri="{FF2B5EF4-FFF2-40B4-BE49-F238E27FC236}">
                  <a16:creationId xmlns:a16="http://schemas.microsoft.com/office/drawing/2014/main" id="{7BDF10D9-39E9-4084-837A-CE99CEDF5A16}"/>
                </a:ext>
              </a:extLst>
            </p:cNvPr>
            <p:cNvGrpSpPr/>
            <p:nvPr/>
          </p:nvGrpSpPr>
          <p:grpSpPr>
            <a:xfrm>
              <a:off x="11749786" y="5511710"/>
              <a:ext cx="887602" cy="184404"/>
              <a:chOff x="11482737" y="6109943"/>
              <a:chExt cx="887602" cy="184404"/>
            </a:xfrm>
          </p:grpSpPr>
          <p:sp>
            <p:nvSpPr>
              <p:cNvPr id="36" name="Freeform: Shape 35">
                <a:extLst>
                  <a:ext uri="{FF2B5EF4-FFF2-40B4-BE49-F238E27FC236}">
                    <a16:creationId xmlns:a16="http://schemas.microsoft.com/office/drawing/2014/main" id="{AE088B98-790A-4FAC-B57D-34F8E1CD6111}"/>
                  </a:ext>
                </a:extLst>
              </p:cNvPr>
              <p:cNvSpPr/>
              <p:nvPr/>
            </p:nvSpPr>
            <p:spPr>
              <a:xfrm>
                <a:off x="11482737"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80DFEA05-6B48-42A3-95D6-BB0436F9315C}"/>
                  </a:ext>
                </a:extLst>
              </p:cNvPr>
              <p:cNvSpPr/>
              <p:nvPr/>
            </p:nvSpPr>
            <p:spPr>
              <a:xfrm>
                <a:off x="11828574"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B7E4F247-17CF-4C30-B7D6-A55579405E8F}"/>
                  </a:ext>
                </a:extLst>
              </p:cNvPr>
              <p:cNvSpPr/>
              <p:nvPr/>
            </p:nvSpPr>
            <p:spPr>
              <a:xfrm>
                <a:off x="12174410"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grpSp>
        <p:sp>
          <p:nvSpPr>
            <p:cNvPr id="31" name="Circle: Hollow 30">
              <a:extLst>
                <a:ext uri="{FF2B5EF4-FFF2-40B4-BE49-F238E27FC236}">
                  <a16:creationId xmlns:a16="http://schemas.microsoft.com/office/drawing/2014/main" id="{4320F4EA-584E-4D95-8A6A-D89E096004D2}"/>
                </a:ext>
              </a:extLst>
            </p:cNvPr>
            <p:cNvSpPr/>
            <p:nvPr/>
          </p:nvSpPr>
          <p:spPr>
            <a:xfrm>
              <a:off x="10728278" y="4000804"/>
              <a:ext cx="1123837" cy="1123837"/>
            </a:xfrm>
            <a:prstGeom prst="donut">
              <a:avLst>
                <a:gd name="adj" fmla="val 14183"/>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2" name="Circle: Hollow 31">
              <a:extLst>
                <a:ext uri="{FF2B5EF4-FFF2-40B4-BE49-F238E27FC236}">
                  <a16:creationId xmlns:a16="http://schemas.microsoft.com/office/drawing/2014/main" id="{11E7AF54-E69F-4C60-BBC2-7CF36E072979}"/>
                </a:ext>
              </a:extLst>
            </p:cNvPr>
            <p:cNvSpPr/>
            <p:nvPr/>
          </p:nvSpPr>
          <p:spPr>
            <a:xfrm>
              <a:off x="12813872" y="4581079"/>
              <a:ext cx="1041096" cy="1041096"/>
            </a:xfrm>
            <a:prstGeom prst="donut">
              <a:avLst>
                <a:gd name="adj" fmla="val 8420"/>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cxnSp>
          <p:nvCxnSpPr>
            <p:cNvPr id="33" name="Straight Connector 32">
              <a:extLst>
                <a:ext uri="{FF2B5EF4-FFF2-40B4-BE49-F238E27FC236}">
                  <a16:creationId xmlns:a16="http://schemas.microsoft.com/office/drawing/2014/main" id="{0790AAA5-7F75-48F7-953A-9A6578268477}"/>
                </a:ext>
              </a:extLst>
            </p:cNvPr>
            <p:cNvCxnSpPr/>
            <p:nvPr/>
          </p:nvCxnSpPr>
          <p:spPr>
            <a:xfrm>
              <a:off x="11341209" y="4927684"/>
              <a:ext cx="1704756"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FA7B0907-E16D-4D58-8643-7A127C61D9BF}"/>
                </a:ext>
              </a:extLst>
            </p:cNvPr>
            <p:cNvCxnSpPr/>
            <p:nvPr/>
          </p:nvCxnSpPr>
          <p:spPr>
            <a:xfrm>
              <a:off x="10820824" y="5167170"/>
              <a:ext cx="2745527"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AFF95EF7-4D07-4826-9011-503B5926AAE3}"/>
                </a:ext>
              </a:extLst>
            </p:cNvPr>
            <p:cNvSpPr txBox="1"/>
            <p:nvPr/>
          </p:nvSpPr>
          <p:spPr>
            <a:xfrm>
              <a:off x="10863351" y="3807646"/>
              <a:ext cx="2660472" cy="1015663"/>
            </a:xfrm>
            <a:prstGeom prst="rect">
              <a:avLst/>
            </a:prstGeom>
            <a:noFill/>
          </p:spPr>
          <p:txBody>
            <a:bodyPr wrap="square" rtlCol="0">
              <a:spAutoFit/>
            </a:bodyPr>
            <a:lstStyle/>
            <a:p>
              <a:pPr lvl="0" algn="ctr">
                <a:defRPr/>
              </a:pP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SLIDE</a:t>
              </a:r>
              <a:endParaRPr kumimoji="0" lang="en-US" sz="6000" b="1"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grpSp>
        <p:nvGrpSpPr>
          <p:cNvPr id="39" name="Group 38">
            <a:extLst>
              <a:ext uri="{FF2B5EF4-FFF2-40B4-BE49-F238E27FC236}">
                <a16:creationId xmlns:a16="http://schemas.microsoft.com/office/drawing/2014/main" id="{CAEBC75C-70C3-40AB-8B70-0D8F2C13881E}"/>
              </a:ext>
            </a:extLst>
          </p:cNvPr>
          <p:cNvGrpSpPr/>
          <p:nvPr/>
        </p:nvGrpSpPr>
        <p:grpSpPr>
          <a:xfrm>
            <a:off x="5374181" y="11523263"/>
            <a:ext cx="3602183" cy="1569660"/>
            <a:chOff x="10392496" y="6014052"/>
            <a:chExt cx="3602183" cy="1569660"/>
          </a:xfrm>
        </p:grpSpPr>
        <p:sp>
          <p:nvSpPr>
            <p:cNvPr id="40" name="Rectangle: Rounded Corners 39">
              <a:extLst>
                <a:ext uri="{FF2B5EF4-FFF2-40B4-BE49-F238E27FC236}">
                  <a16:creationId xmlns:a16="http://schemas.microsoft.com/office/drawing/2014/main" id="{6D7F2EF8-2187-462B-9948-1AA92BF968B1}"/>
                </a:ext>
              </a:extLst>
            </p:cNvPr>
            <p:cNvSpPr/>
            <p:nvPr/>
          </p:nvSpPr>
          <p:spPr>
            <a:xfrm>
              <a:off x="10392496" y="6066351"/>
              <a:ext cx="3602183" cy="1465062"/>
            </a:xfrm>
            <a:prstGeom prst="roundRect">
              <a:avLst>
                <a:gd name="adj" fmla="val 13476"/>
              </a:avLst>
            </a:prstGeom>
            <a:gradFill flip="none" rotWithShape="1">
              <a:gsLst>
                <a:gs pos="0">
                  <a:schemeClr val="accent4"/>
                </a:gs>
                <a:gs pos="100000">
                  <a:schemeClr val="accent4">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4">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41" name="TextBox 40">
              <a:extLst>
                <a:ext uri="{FF2B5EF4-FFF2-40B4-BE49-F238E27FC236}">
                  <a16:creationId xmlns:a16="http://schemas.microsoft.com/office/drawing/2014/main" id="{9C312C35-F66B-4156-8F19-9F4A04ABFD31}"/>
                </a:ext>
              </a:extLst>
            </p:cNvPr>
            <p:cNvSpPr txBox="1"/>
            <p:nvPr/>
          </p:nvSpPr>
          <p:spPr>
            <a:xfrm>
              <a:off x="10816698" y="6014052"/>
              <a:ext cx="982961"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C</a:t>
              </a:r>
            </a:p>
          </p:txBody>
        </p:sp>
        <p:grpSp>
          <p:nvGrpSpPr>
            <p:cNvPr id="42" name="Group 41">
              <a:extLst>
                <a:ext uri="{FF2B5EF4-FFF2-40B4-BE49-F238E27FC236}">
                  <a16:creationId xmlns:a16="http://schemas.microsoft.com/office/drawing/2014/main" id="{33373218-7BFB-4211-B977-8E706FA30843}"/>
                </a:ext>
              </a:extLst>
            </p:cNvPr>
            <p:cNvGrpSpPr/>
            <p:nvPr/>
          </p:nvGrpSpPr>
          <p:grpSpPr>
            <a:xfrm>
              <a:off x="12300409" y="6738177"/>
              <a:ext cx="1181548" cy="117021"/>
              <a:chOff x="12300410" y="6866678"/>
              <a:chExt cx="674914" cy="117021"/>
            </a:xfrm>
          </p:grpSpPr>
          <p:cxnSp>
            <p:nvCxnSpPr>
              <p:cNvPr id="43" name="Straight Connector 42">
                <a:extLst>
                  <a:ext uri="{FF2B5EF4-FFF2-40B4-BE49-F238E27FC236}">
                    <a16:creationId xmlns:a16="http://schemas.microsoft.com/office/drawing/2014/main" id="{ED380554-4418-4FEC-AE24-821C6A877A96}"/>
                  </a:ext>
                </a:extLst>
              </p:cNvPr>
              <p:cNvCxnSpPr>
                <a:cxnSpLocks/>
              </p:cNvCxnSpPr>
              <p:nvPr/>
            </p:nvCxnSpPr>
            <p:spPr>
              <a:xfrm>
                <a:off x="12300410" y="686667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0DBDE195-782D-4D90-8A61-2358CC5DA5DF}"/>
                  </a:ext>
                </a:extLst>
              </p:cNvPr>
              <p:cNvCxnSpPr>
                <a:cxnSpLocks/>
              </p:cNvCxnSpPr>
              <p:nvPr/>
            </p:nvCxnSpPr>
            <p:spPr>
              <a:xfrm>
                <a:off x="12300410" y="698369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45" name="Group 44">
            <a:extLst>
              <a:ext uri="{FF2B5EF4-FFF2-40B4-BE49-F238E27FC236}">
                <a16:creationId xmlns:a16="http://schemas.microsoft.com/office/drawing/2014/main" id="{4104916D-5AA4-4D2B-A74B-C39F8B70BE3F}"/>
              </a:ext>
            </a:extLst>
          </p:cNvPr>
          <p:cNvGrpSpPr/>
          <p:nvPr/>
        </p:nvGrpSpPr>
        <p:grpSpPr>
          <a:xfrm>
            <a:off x="5374181" y="9863175"/>
            <a:ext cx="3602183" cy="1569660"/>
            <a:chOff x="10392496" y="6014052"/>
            <a:chExt cx="3602183" cy="1569660"/>
          </a:xfrm>
        </p:grpSpPr>
        <p:sp>
          <p:nvSpPr>
            <p:cNvPr id="46" name="Rectangle: Rounded Corners 45">
              <a:extLst>
                <a:ext uri="{FF2B5EF4-FFF2-40B4-BE49-F238E27FC236}">
                  <a16:creationId xmlns:a16="http://schemas.microsoft.com/office/drawing/2014/main" id="{DBAB33F8-444E-4002-884A-46D6D4F360C1}"/>
                </a:ext>
              </a:extLst>
            </p:cNvPr>
            <p:cNvSpPr/>
            <p:nvPr/>
          </p:nvSpPr>
          <p:spPr>
            <a:xfrm>
              <a:off x="10392496" y="6066351"/>
              <a:ext cx="3602183" cy="1465062"/>
            </a:xfrm>
            <a:prstGeom prst="roundRect">
              <a:avLst>
                <a:gd name="adj" fmla="val 13476"/>
              </a:avLst>
            </a:prstGeom>
            <a:gradFill flip="none" rotWithShape="1">
              <a:gsLst>
                <a:gs pos="0">
                  <a:schemeClr val="accent1"/>
                </a:gs>
                <a:gs pos="97000">
                  <a:schemeClr val="accent1">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47" name="TextBox 46">
              <a:extLst>
                <a:ext uri="{FF2B5EF4-FFF2-40B4-BE49-F238E27FC236}">
                  <a16:creationId xmlns:a16="http://schemas.microsoft.com/office/drawing/2014/main" id="{011FA21A-BA3A-4E2C-B79A-0BDD31340107}"/>
                </a:ext>
              </a:extLst>
            </p:cNvPr>
            <p:cNvSpPr txBox="1"/>
            <p:nvPr/>
          </p:nvSpPr>
          <p:spPr>
            <a:xfrm>
              <a:off x="10800668" y="6014052"/>
              <a:ext cx="1015021"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B</a:t>
              </a:r>
            </a:p>
          </p:txBody>
        </p:sp>
        <p:grpSp>
          <p:nvGrpSpPr>
            <p:cNvPr id="48" name="Group 47">
              <a:extLst>
                <a:ext uri="{FF2B5EF4-FFF2-40B4-BE49-F238E27FC236}">
                  <a16:creationId xmlns:a16="http://schemas.microsoft.com/office/drawing/2014/main" id="{AEB82A6D-E541-4451-862E-8B79167C2DF7}"/>
                </a:ext>
              </a:extLst>
            </p:cNvPr>
            <p:cNvGrpSpPr/>
            <p:nvPr/>
          </p:nvGrpSpPr>
          <p:grpSpPr>
            <a:xfrm>
              <a:off x="12300409" y="6738177"/>
              <a:ext cx="1181548" cy="117021"/>
              <a:chOff x="12300410" y="6866678"/>
              <a:chExt cx="674914" cy="117021"/>
            </a:xfrm>
          </p:grpSpPr>
          <p:cxnSp>
            <p:nvCxnSpPr>
              <p:cNvPr id="49" name="Straight Connector 48">
                <a:extLst>
                  <a:ext uri="{FF2B5EF4-FFF2-40B4-BE49-F238E27FC236}">
                    <a16:creationId xmlns:a16="http://schemas.microsoft.com/office/drawing/2014/main" id="{E59D3E7E-3BC6-451A-A8F4-FD86CBE74A0F}"/>
                  </a:ext>
                </a:extLst>
              </p:cNvPr>
              <p:cNvCxnSpPr>
                <a:cxnSpLocks/>
              </p:cNvCxnSpPr>
              <p:nvPr/>
            </p:nvCxnSpPr>
            <p:spPr>
              <a:xfrm>
                <a:off x="12300410" y="686667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06FA3D70-53C9-485F-9B98-E954FE59E493}"/>
                  </a:ext>
                </a:extLst>
              </p:cNvPr>
              <p:cNvCxnSpPr>
                <a:cxnSpLocks/>
              </p:cNvCxnSpPr>
              <p:nvPr/>
            </p:nvCxnSpPr>
            <p:spPr>
              <a:xfrm>
                <a:off x="12300410" y="698369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51" name="Group 50">
            <a:extLst>
              <a:ext uri="{FF2B5EF4-FFF2-40B4-BE49-F238E27FC236}">
                <a16:creationId xmlns:a16="http://schemas.microsoft.com/office/drawing/2014/main" id="{60404048-9436-4502-BA14-3B2EA8017E80}"/>
              </a:ext>
            </a:extLst>
          </p:cNvPr>
          <p:cNvGrpSpPr/>
          <p:nvPr/>
        </p:nvGrpSpPr>
        <p:grpSpPr>
          <a:xfrm>
            <a:off x="5142912" y="4812145"/>
            <a:ext cx="4064721" cy="1004639"/>
            <a:chOff x="5142912" y="2235200"/>
            <a:chExt cx="4064721" cy="1004639"/>
          </a:xfrm>
        </p:grpSpPr>
        <p:grpSp>
          <p:nvGrpSpPr>
            <p:cNvPr id="52" name="Group 51">
              <a:extLst>
                <a:ext uri="{FF2B5EF4-FFF2-40B4-BE49-F238E27FC236}">
                  <a16:creationId xmlns:a16="http://schemas.microsoft.com/office/drawing/2014/main" id="{C303F5C4-50EE-422E-87D6-FE3ACF046CDD}"/>
                </a:ext>
              </a:extLst>
            </p:cNvPr>
            <p:cNvGrpSpPr/>
            <p:nvPr/>
          </p:nvGrpSpPr>
          <p:grpSpPr>
            <a:xfrm>
              <a:off x="5195207" y="2235200"/>
              <a:ext cx="3935414" cy="863600"/>
              <a:chOff x="5195207" y="2235200"/>
              <a:chExt cx="3935414" cy="863600"/>
            </a:xfrm>
          </p:grpSpPr>
          <p:sp>
            <p:nvSpPr>
              <p:cNvPr id="54" name="Rectangle: Top Corners Rounded 53">
                <a:extLst>
                  <a:ext uri="{FF2B5EF4-FFF2-40B4-BE49-F238E27FC236}">
                    <a16:creationId xmlns:a16="http://schemas.microsoft.com/office/drawing/2014/main" id="{D83B9708-72A4-4528-AF2F-6A4BD333281F}"/>
                  </a:ext>
                </a:extLst>
              </p:cNvPr>
              <p:cNvSpPr/>
              <p:nvPr/>
            </p:nvSpPr>
            <p:spPr>
              <a:xfrm>
                <a:off x="5195207" y="2235200"/>
                <a:ext cx="3935414" cy="863600"/>
              </a:xfrm>
              <a:prstGeom prst="round2SameRect">
                <a:avLst>
                  <a:gd name="adj1" fmla="val 27778"/>
                  <a:gd name="adj2" fmla="val 0"/>
                </a:avLst>
              </a:prstGeom>
              <a:solidFill>
                <a:srgbClr val="092156"/>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55" name="Group 54">
                <a:extLst>
                  <a:ext uri="{FF2B5EF4-FFF2-40B4-BE49-F238E27FC236}">
                    <a16:creationId xmlns:a16="http://schemas.microsoft.com/office/drawing/2014/main" id="{11222432-49E0-4B51-ADBD-976A32CA0A92}"/>
                  </a:ext>
                </a:extLst>
              </p:cNvPr>
              <p:cNvGrpSpPr/>
              <p:nvPr/>
            </p:nvGrpSpPr>
            <p:grpSpPr>
              <a:xfrm>
                <a:off x="7028694" y="2769498"/>
                <a:ext cx="253401" cy="167955"/>
                <a:chOff x="6234175" y="3074818"/>
                <a:chExt cx="657257" cy="297543"/>
              </a:xfrm>
            </p:grpSpPr>
            <p:cxnSp>
              <p:nvCxnSpPr>
                <p:cNvPr id="56" name="Straight Connector 55">
                  <a:extLst>
                    <a:ext uri="{FF2B5EF4-FFF2-40B4-BE49-F238E27FC236}">
                      <a16:creationId xmlns:a16="http://schemas.microsoft.com/office/drawing/2014/main" id="{B34CC5F7-8C2C-4BC3-9EC7-083F74825903}"/>
                    </a:ext>
                  </a:extLst>
                </p:cNvPr>
                <p:cNvCxnSpPr/>
                <p:nvPr/>
              </p:nvCxnSpPr>
              <p:spPr>
                <a:xfrm>
                  <a:off x="6234175" y="3074818"/>
                  <a:ext cx="657257" cy="0"/>
                </a:xfrm>
                <a:prstGeom prst="line">
                  <a:avLst/>
                </a:prstGeom>
                <a:ln w="254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9587FF89-84EA-4309-8C3B-7949F626E07C}"/>
                    </a:ext>
                  </a:extLst>
                </p:cNvPr>
                <p:cNvCxnSpPr/>
                <p:nvPr/>
              </p:nvCxnSpPr>
              <p:spPr>
                <a:xfrm>
                  <a:off x="6234175" y="3223589"/>
                  <a:ext cx="657257" cy="0"/>
                </a:xfrm>
                <a:prstGeom prst="line">
                  <a:avLst/>
                </a:prstGeom>
                <a:ln w="254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373AC6F6-5B50-4CFF-93C2-AD04678DBBDF}"/>
                    </a:ext>
                  </a:extLst>
                </p:cNvPr>
                <p:cNvCxnSpPr/>
                <p:nvPr/>
              </p:nvCxnSpPr>
              <p:spPr>
                <a:xfrm>
                  <a:off x="6234175" y="3372361"/>
                  <a:ext cx="657257" cy="0"/>
                </a:xfrm>
                <a:prstGeom prst="line">
                  <a:avLst/>
                </a:prstGeom>
                <a:ln w="254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sp>
          <p:nvSpPr>
            <p:cNvPr id="53" name="Freeform: Shape 52">
              <a:extLst>
                <a:ext uri="{FF2B5EF4-FFF2-40B4-BE49-F238E27FC236}">
                  <a16:creationId xmlns:a16="http://schemas.microsoft.com/office/drawing/2014/main" id="{A1DC315D-1BE5-4E6D-8CBE-1CA5FF4B8C34}"/>
                </a:ext>
              </a:extLst>
            </p:cNvPr>
            <p:cNvSpPr/>
            <p:nvPr/>
          </p:nvSpPr>
          <p:spPr>
            <a:xfrm>
              <a:off x="5142912" y="3095692"/>
              <a:ext cx="4064721" cy="144147"/>
            </a:xfrm>
            <a:custGeom>
              <a:avLst/>
              <a:gdLst>
                <a:gd name="connsiteX0" fmla="*/ 0 w 7200900"/>
                <a:gd name="connsiteY0" fmla="*/ 0 h 123825"/>
                <a:gd name="connsiteX1" fmla="*/ 7203568 w 7200900"/>
                <a:gd name="connsiteY1" fmla="*/ 0 h 123825"/>
                <a:gd name="connsiteX2" fmla="*/ 7203568 w 7200900"/>
                <a:gd name="connsiteY2" fmla="*/ 124682 h 123825"/>
                <a:gd name="connsiteX3" fmla="*/ 0 w 7200900"/>
                <a:gd name="connsiteY3" fmla="*/ 124682 h 123825"/>
              </a:gdLst>
              <a:ahLst/>
              <a:cxnLst>
                <a:cxn ang="0">
                  <a:pos x="connsiteX0" y="connsiteY0"/>
                </a:cxn>
                <a:cxn ang="0">
                  <a:pos x="connsiteX1" y="connsiteY1"/>
                </a:cxn>
                <a:cxn ang="0">
                  <a:pos x="connsiteX2" y="connsiteY2"/>
                </a:cxn>
                <a:cxn ang="0">
                  <a:pos x="connsiteX3" y="connsiteY3"/>
                </a:cxn>
              </a:cxnLst>
              <a:rect l="l" t="t" r="r" b="b"/>
              <a:pathLst>
                <a:path w="7200900" h="123825">
                  <a:moveTo>
                    <a:pt x="0" y="0"/>
                  </a:moveTo>
                  <a:lnTo>
                    <a:pt x="7203568" y="0"/>
                  </a:lnTo>
                  <a:lnTo>
                    <a:pt x="7203568" y="124682"/>
                  </a:lnTo>
                  <a:lnTo>
                    <a:pt x="0" y="124682"/>
                  </a:lnTo>
                  <a:close/>
                </a:path>
              </a:pathLst>
            </a:custGeom>
            <a:solidFill>
              <a:srgbClr val="6586DC"/>
            </a:solidFill>
            <a:ln w="9525" cap="flat">
              <a:noFill/>
              <a:prstDash val="solid"/>
              <a:miter/>
            </a:ln>
          </p:spPr>
          <p:txBody>
            <a:bodyPr rtlCol="0" anchor="ctr"/>
            <a:lstStyle/>
            <a:p>
              <a:endParaRPr lang="en-US"/>
            </a:p>
          </p:txBody>
        </p:sp>
      </p:grpSp>
      <p:grpSp>
        <p:nvGrpSpPr>
          <p:cNvPr id="59" name="Group 58">
            <a:extLst>
              <a:ext uri="{FF2B5EF4-FFF2-40B4-BE49-F238E27FC236}">
                <a16:creationId xmlns:a16="http://schemas.microsoft.com/office/drawing/2014/main" id="{4296E82B-6B9F-4131-896D-31B477214BBD}"/>
              </a:ext>
            </a:extLst>
          </p:cNvPr>
          <p:cNvGrpSpPr/>
          <p:nvPr/>
        </p:nvGrpSpPr>
        <p:grpSpPr>
          <a:xfrm>
            <a:off x="4985475" y="4605559"/>
            <a:ext cx="4379595" cy="8909019"/>
            <a:chOff x="10379074" y="3171825"/>
            <a:chExt cx="3619500" cy="7362825"/>
          </a:xfrm>
        </p:grpSpPr>
        <p:sp>
          <p:nvSpPr>
            <p:cNvPr id="60" name="Freeform: Shape 59">
              <a:extLst>
                <a:ext uri="{FF2B5EF4-FFF2-40B4-BE49-F238E27FC236}">
                  <a16:creationId xmlns:a16="http://schemas.microsoft.com/office/drawing/2014/main" id="{763F8721-DFE4-4698-B0C3-D96101A350DB}"/>
                </a:ext>
              </a:extLst>
            </p:cNvPr>
            <p:cNvSpPr/>
            <p:nvPr/>
          </p:nvSpPr>
          <p:spPr>
            <a:xfrm>
              <a:off x="10379074" y="3171825"/>
              <a:ext cx="3619500" cy="7362825"/>
            </a:xfrm>
            <a:custGeom>
              <a:avLst/>
              <a:gdLst>
                <a:gd name="connsiteX0" fmla="*/ 3159347 w 3619500"/>
                <a:gd name="connsiteY0" fmla="*/ 0 h 7362825"/>
                <a:gd name="connsiteX1" fmla="*/ 466439 w 3619500"/>
                <a:gd name="connsiteY1" fmla="*/ 0 h 7362825"/>
                <a:gd name="connsiteX2" fmla="*/ 0 w 3619500"/>
                <a:gd name="connsiteY2" fmla="*/ 466439 h 7362825"/>
                <a:gd name="connsiteX3" fmla="*/ 0 w 3619500"/>
                <a:gd name="connsiteY3" fmla="*/ 6901530 h 7362825"/>
                <a:gd name="connsiteX4" fmla="*/ 466439 w 3619500"/>
                <a:gd name="connsiteY4" fmla="*/ 7367969 h 7362825"/>
                <a:gd name="connsiteX5" fmla="*/ 3159347 w 3619500"/>
                <a:gd name="connsiteY5" fmla="*/ 7367969 h 7362825"/>
                <a:gd name="connsiteX6" fmla="*/ 3625691 w 3619500"/>
                <a:gd name="connsiteY6" fmla="*/ 6901530 h 7362825"/>
                <a:gd name="connsiteX7" fmla="*/ 3625691 w 3619500"/>
                <a:gd name="connsiteY7" fmla="*/ 466439 h 7362825"/>
                <a:gd name="connsiteX8" fmla="*/ 3159347 w 3619500"/>
                <a:gd name="connsiteY8" fmla="*/ 0 h 7362825"/>
                <a:gd name="connsiteX9" fmla="*/ 3418523 w 3619500"/>
                <a:gd name="connsiteY9" fmla="*/ 6808280 h 7362825"/>
                <a:gd name="connsiteX10" fmla="*/ 3261551 w 3619500"/>
                <a:gd name="connsiteY10" fmla="*/ 7100126 h 7362825"/>
                <a:gd name="connsiteX11" fmla="*/ 3068765 w 3619500"/>
                <a:gd name="connsiteY11" fmla="*/ 7158038 h 7362825"/>
                <a:gd name="connsiteX12" fmla="*/ 541687 w 3619500"/>
                <a:gd name="connsiteY12" fmla="*/ 7158038 h 7362825"/>
                <a:gd name="connsiteX13" fmla="*/ 358902 w 3619500"/>
                <a:gd name="connsiteY13" fmla="*/ 7106603 h 7362825"/>
                <a:gd name="connsiteX14" fmla="*/ 191929 w 3619500"/>
                <a:gd name="connsiteY14" fmla="*/ 6808280 h 7362825"/>
                <a:gd name="connsiteX15" fmla="*/ 191929 w 3619500"/>
                <a:gd name="connsiteY15" fmla="*/ 545592 h 7362825"/>
                <a:gd name="connsiteX16" fmla="*/ 541687 w 3619500"/>
                <a:gd name="connsiteY16" fmla="*/ 195834 h 7362825"/>
                <a:gd name="connsiteX17" fmla="*/ 848011 w 3619500"/>
                <a:gd name="connsiteY17" fmla="*/ 195834 h 7362825"/>
                <a:gd name="connsiteX18" fmla="*/ 927640 w 3619500"/>
                <a:gd name="connsiteY18" fmla="*/ 275463 h 7362825"/>
                <a:gd name="connsiteX19" fmla="*/ 927640 w 3619500"/>
                <a:gd name="connsiteY19" fmla="*/ 300419 h 7362825"/>
                <a:gd name="connsiteX20" fmla="*/ 1093565 w 3619500"/>
                <a:gd name="connsiteY20" fmla="*/ 466344 h 7362825"/>
                <a:gd name="connsiteX21" fmla="*/ 2516886 w 3619500"/>
                <a:gd name="connsiteY21" fmla="*/ 466344 h 7362825"/>
                <a:gd name="connsiteX22" fmla="*/ 2682716 w 3619500"/>
                <a:gd name="connsiteY22" fmla="*/ 300419 h 7362825"/>
                <a:gd name="connsiteX23" fmla="*/ 2682716 w 3619500"/>
                <a:gd name="connsiteY23" fmla="*/ 275463 h 7362825"/>
                <a:gd name="connsiteX24" fmla="*/ 2762441 w 3619500"/>
                <a:gd name="connsiteY24" fmla="*/ 195834 h 7362825"/>
                <a:gd name="connsiteX25" fmla="*/ 3068765 w 3619500"/>
                <a:gd name="connsiteY25" fmla="*/ 195834 h 7362825"/>
                <a:gd name="connsiteX26" fmla="*/ 3418523 w 3619500"/>
                <a:gd name="connsiteY26" fmla="*/ 545592 h 7362825"/>
                <a:gd name="connsiteX27" fmla="*/ 3418523 w 3619500"/>
                <a:gd name="connsiteY27" fmla="*/ 6808280 h 7362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9500" h="7362825">
                  <a:moveTo>
                    <a:pt x="3159347" y="0"/>
                  </a:moveTo>
                  <a:lnTo>
                    <a:pt x="466439" y="0"/>
                  </a:lnTo>
                  <a:cubicBezTo>
                    <a:pt x="208883" y="0"/>
                    <a:pt x="0" y="208883"/>
                    <a:pt x="0" y="466439"/>
                  </a:cubicBezTo>
                  <a:lnTo>
                    <a:pt x="0" y="6901530"/>
                  </a:lnTo>
                  <a:cubicBezTo>
                    <a:pt x="0" y="7159085"/>
                    <a:pt x="208883" y="7367969"/>
                    <a:pt x="466439" y="7367969"/>
                  </a:cubicBezTo>
                  <a:lnTo>
                    <a:pt x="3159347" y="7367969"/>
                  </a:lnTo>
                  <a:cubicBezTo>
                    <a:pt x="3416903" y="7367969"/>
                    <a:pt x="3625691" y="7159085"/>
                    <a:pt x="3625691" y="6901530"/>
                  </a:cubicBezTo>
                  <a:lnTo>
                    <a:pt x="3625691" y="466439"/>
                  </a:lnTo>
                  <a:cubicBezTo>
                    <a:pt x="3625691" y="208883"/>
                    <a:pt x="3416903" y="0"/>
                    <a:pt x="3159347" y="0"/>
                  </a:cubicBezTo>
                  <a:close/>
                  <a:moveTo>
                    <a:pt x="3418523" y="6808280"/>
                  </a:moveTo>
                  <a:cubicBezTo>
                    <a:pt x="3418523" y="6930200"/>
                    <a:pt x="3356134" y="7037546"/>
                    <a:pt x="3261551" y="7100126"/>
                  </a:cubicBezTo>
                  <a:cubicBezTo>
                    <a:pt x="3206306" y="7136702"/>
                    <a:pt x="3140012" y="7158038"/>
                    <a:pt x="3068765" y="7158038"/>
                  </a:cubicBezTo>
                  <a:lnTo>
                    <a:pt x="541687" y="7158038"/>
                  </a:lnTo>
                  <a:cubicBezTo>
                    <a:pt x="474726" y="7158038"/>
                    <a:pt x="412051" y="7139178"/>
                    <a:pt x="358902" y="7106603"/>
                  </a:cubicBezTo>
                  <a:cubicBezTo>
                    <a:pt x="258794" y="7045071"/>
                    <a:pt x="191929" y="6934486"/>
                    <a:pt x="191929" y="6808280"/>
                  </a:cubicBezTo>
                  <a:lnTo>
                    <a:pt x="191929" y="545592"/>
                  </a:lnTo>
                  <a:cubicBezTo>
                    <a:pt x="191929" y="352425"/>
                    <a:pt x="348615" y="195834"/>
                    <a:pt x="541687" y="195834"/>
                  </a:cubicBezTo>
                  <a:lnTo>
                    <a:pt x="848011" y="195834"/>
                  </a:lnTo>
                  <a:cubicBezTo>
                    <a:pt x="892016" y="195834"/>
                    <a:pt x="927640" y="231458"/>
                    <a:pt x="927640" y="275463"/>
                  </a:cubicBezTo>
                  <a:lnTo>
                    <a:pt x="927640" y="300419"/>
                  </a:lnTo>
                  <a:cubicBezTo>
                    <a:pt x="927640" y="392049"/>
                    <a:pt x="1001935" y="466344"/>
                    <a:pt x="1093565" y="466344"/>
                  </a:cubicBezTo>
                  <a:lnTo>
                    <a:pt x="2516886" y="466344"/>
                  </a:lnTo>
                  <a:cubicBezTo>
                    <a:pt x="2608516" y="466344"/>
                    <a:pt x="2682716" y="392049"/>
                    <a:pt x="2682716" y="300419"/>
                  </a:cubicBezTo>
                  <a:lnTo>
                    <a:pt x="2682716" y="275463"/>
                  </a:lnTo>
                  <a:cubicBezTo>
                    <a:pt x="2682716" y="231458"/>
                    <a:pt x="2718435" y="195834"/>
                    <a:pt x="2762441" y="195834"/>
                  </a:cubicBezTo>
                  <a:lnTo>
                    <a:pt x="3068765" y="195834"/>
                  </a:lnTo>
                  <a:cubicBezTo>
                    <a:pt x="3261932" y="195834"/>
                    <a:pt x="3418523" y="352425"/>
                    <a:pt x="3418523" y="545592"/>
                  </a:cubicBezTo>
                  <a:lnTo>
                    <a:pt x="3418523" y="6808280"/>
                  </a:lnTo>
                  <a:close/>
                </a:path>
              </a:pathLst>
            </a:custGeom>
            <a:solidFill>
              <a:srgbClr val="B2CDF9"/>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1E71E21F-5ADC-4258-94D9-CDAC3B374A41}"/>
                </a:ext>
              </a:extLst>
            </p:cNvPr>
            <p:cNvSpPr/>
            <p:nvPr/>
          </p:nvSpPr>
          <p:spPr>
            <a:xfrm>
              <a:off x="10450797" y="3242120"/>
              <a:ext cx="3476625" cy="7219950"/>
            </a:xfrm>
            <a:custGeom>
              <a:avLst/>
              <a:gdLst>
                <a:gd name="connsiteX0" fmla="*/ 3025807 w 3476625"/>
                <a:gd name="connsiteY0" fmla="*/ 0 h 7219950"/>
                <a:gd name="connsiteX1" fmla="*/ 451199 w 3476625"/>
                <a:gd name="connsiteY1" fmla="*/ 0 h 7219950"/>
                <a:gd name="connsiteX2" fmla="*/ 0 w 3476625"/>
                <a:gd name="connsiteY2" fmla="*/ 451199 h 7219950"/>
                <a:gd name="connsiteX3" fmla="*/ 0 w 3476625"/>
                <a:gd name="connsiteY3" fmla="*/ 6760750 h 7219950"/>
                <a:gd name="connsiteX4" fmla="*/ 463487 w 3476625"/>
                <a:gd name="connsiteY4" fmla="*/ 7224237 h 7219950"/>
                <a:gd name="connsiteX5" fmla="*/ 3013520 w 3476625"/>
                <a:gd name="connsiteY5" fmla="*/ 7224237 h 7219950"/>
                <a:gd name="connsiteX6" fmla="*/ 3477006 w 3476625"/>
                <a:gd name="connsiteY6" fmla="*/ 6760750 h 7219950"/>
                <a:gd name="connsiteX7" fmla="*/ 3477006 w 3476625"/>
                <a:gd name="connsiteY7" fmla="*/ 451199 h 7219950"/>
                <a:gd name="connsiteX8" fmla="*/ 3025807 w 3476625"/>
                <a:gd name="connsiteY8" fmla="*/ 0 h 7219950"/>
                <a:gd name="connsiteX9" fmla="*/ 2062544 w 3476625"/>
                <a:gd name="connsiteY9" fmla="*/ 219170 h 7219950"/>
                <a:gd name="connsiteX10" fmla="*/ 2115217 w 3476625"/>
                <a:gd name="connsiteY10" fmla="*/ 166497 h 7219950"/>
                <a:gd name="connsiteX11" fmla="*/ 2193893 w 3476625"/>
                <a:gd name="connsiteY11" fmla="*/ 245269 h 7219950"/>
                <a:gd name="connsiteX12" fmla="*/ 2141411 w 3476625"/>
                <a:gd name="connsiteY12" fmla="*/ 297847 h 7219950"/>
                <a:gd name="connsiteX13" fmla="*/ 2062544 w 3476625"/>
                <a:gd name="connsiteY13" fmla="*/ 219170 h 7219950"/>
                <a:gd name="connsiteX14" fmla="*/ 1497330 w 3476625"/>
                <a:gd name="connsiteY14" fmla="*/ 218694 h 7219950"/>
                <a:gd name="connsiteX15" fmla="*/ 1521143 w 3476625"/>
                <a:gd name="connsiteY15" fmla="*/ 194882 h 7219950"/>
                <a:gd name="connsiteX16" fmla="*/ 1945862 w 3476625"/>
                <a:gd name="connsiteY16" fmla="*/ 194882 h 7219950"/>
                <a:gd name="connsiteX17" fmla="*/ 1969580 w 3476625"/>
                <a:gd name="connsiteY17" fmla="*/ 218599 h 7219950"/>
                <a:gd name="connsiteX18" fmla="*/ 1969580 w 3476625"/>
                <a:gd name="connsiteY18" fmla="*/ 245745 h 7219950"/>
                <a:gd name="connsiteX19" fmla="*/ 1945862 w 3476625"/>
                <a:gd name="connsiteY19" fmla="*/ 269462 h 7219950"/>
                <a:gd name="connsiteX20" fmla="*/ 1521143 w 3476625"/>
                <a:gd name="connsiteY20" fmla="*/ 269462 h 7219950"/>
                <a:gd name="connsiteX21" fmla="*/ 1497330 w 3476625"/>
                <a:gd name="connsiteY21" fmla="*/ 245745 h 7219950"/>
                <a:gd name="connsiteX22" fmla="*/ 1497330 w 3476625"/>
                <a:gd name="connsiteY22" fmla="*/ 218694 h 7219950"/>
                <a:gd name="connsiteX23" fmla="*/ 3346799 w 3476625"/>
                <a:gd name="connsiteY23" fmla="*/ 6737986 h 7219950"/>
                <a:gd name="connsiteX24" fmla="*/ 3189828 w 3476625"/>
                <a:gd name="connsiteY24" fmla="*/ 7029831 h 7219950"/>
                <a:gd name="connsiteX25" fmla="*/ 2997041 w 3476625"/>
                <a:gd name="connsiteY25" fmla="*/ 7087743 h 7219950"/>
                <a:gd name="connsiteX26" fmla="*/ 469964 w 3476625"/>
                <a:gd name="connsiteY26" fmla="*/ 7087743 h 7219950"/>
                <a:gd name="connsiteX27" fmla="*/ 287179 w 3476625"/>
                <a:gd name="connsiteY27" fmla="*/ 7036308 h 7219950"/>
                <a:gd name="connsiteX28" fmla="*/ 120205 w 3476625"/>
                <a:gd name="connsiteY28" fmla="*/ 6737986 h 7219950"/>
                <a:gd name="connsiteX29" fmla="*/ 120205 w 3476625"/>
                <a:gd name="connsiteY29" fmla="*/ 475298 h 7219950"/>
                <a:gd name="connsiteX30" fmla="*/ 469964 w 3476625"/>
                <a:gd name="connsiteY30" fmla="*/ 125539 h 7219950"/>
                <a:gd name="connsiteX31" fmla="*/ 776288 w 3476625"/>
                <a:gd name="connsiteY31" fmla="*/ 125539 h 7219950"/>
                <a:gd name="connsiteX32" fmla="*/ 855917 w 3476625"/>
                <a:gd name="connsiteY32" fmla="*/ 205169 h 7219950"/>
                <a:gd name="connsiteX33" fmla="*/ 855917 w 3476625"/>
                <a:gd name="connsiteY33" fmla="*/ 230124 h 7219950"/>
                <a:gd name="connsiteX34" fmla="*/ 1021842 w 3476625"/>
                <a:gd name="connsiteY34" fmla="*/ 396050 h 7219950"/>
                <a:gd name="connsiteX35" fmla="*/ 2445163 w 3476625"/>
                <a:gd name="connsiteY35" fmla="*/ 396050 h 7219950"/>
                <a:gd name="connsiteX36" fmla="*/ 2610993 w 3476625"/>
                <a:gd name="connsiteY36" fmla="*/ 230124 h 7219950"/>
                <a:gd name="connsiteX37" fmla="*/ 2610993 w 3476625"/>
                <a:gd name="connsiteY37" fmla="*/ 205169 h 7219950"/>
                <a:gd name="connsiteX38" fmla="*/ 2690717 w 3476625"/>
                <a:gd name="connsiteY38" fmla="*/ 125539 h 7219950"/>
                <a:gd name="connsiteX39" fmla="*/ 2997041 w 3476625"/>
                <a:gd name="connsiteY39" fmla="*/ 125539 h 7219950"/>
                <a:gd name="connsiteX40" fmla="*/ 3346799 w 3476625"/>
                <a:gd name="connsiteY40" fmla="*/ 475298 h 7219950"/>
                <a:gd name="connsiteX41" fmla="*/ 3346799 w 3476625"/>
                <a:gd name="connsiteY41" fmla="*/ 6737986 h 7219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476625" h="7219950">
                  <a:moveTo>
                    <a:pt x="3025807" y="0"/>
                  </a:moveTo>
                  <a:lnTo>
                    <a:pt x="451199" y="0"/>
                  </a:lnTo>
                  <a:cubicBezTo>
                    <a:pt x="202025" y="0"/>
                    <a:pt x="0" y="202025"/>
                    <a:pt x="0" y="451199"/>
                  </a:cubicBezTo>
                  <a:lnTo>
                    <a:pt x="0" y="6760750"/>
                  </a:lnTo>
                  <a:cubicBezTo>
                    <a:pt x="0" y="7016782"/>
                    <a:pt x="207550" y="7224237"/>
                    <a:pt x="463487" y="7224237"/>
                  </a:cubicBezTo>
                  <a:lnTo>
                    <a:pt x="3013520" y="7224237"/>
                  </a:lnTo>
                  <a:cubicBezTo>
                    <a:pt x="3269552" y="7224237"/>
                    <a:pt x="3477006" y="7016782"/>
                    <a:pt x="3477006" y="6760750"/>
                  </a:cubicBezTo>
                  <a:lnTo>
                    <a:pt x="3477006" y="451199"/>
                  </a:lnTo>
                  <a:cubicBezTo>
                    <a:pt x="3477006" y="202025"/>
                    <a:pt x="3274981" y="0"/>
                    <a:pt x="3025807" y="0"/>
                  </a:cubicBezTo>
                  <a:close/>
                  <a:moveTo>
                    <a:pt x="2062544" y="219170"/>
                  </a:moveTo>
                  <a:cubicBezTo>
                    <a:pt x="2067592" y="192786"/>
                    <a:pt x="2088833" y="171545"/>
                    <a:pt x="2115217" y="166497"/>
                  </a:cubicBezTo>
                  <a:cubicBezTo>
                    <a:pt x="2162366" y="157544"/>
                    <a:pt x="2202847" y="198215"/>
                    <a:pt x="2193893" y="245269"/>
                  </a:cubicBezTo>
                  <a:cubicBezTo>
                    <a:pt x="2188940" y="271653"/>
                    <a:pt x="2167700" y="292799"/>
                    <a:pt x="2141411" y="297847"/>
                  </a:cubicBezTo>
                  <a:cubicBezTo>
                    <a:pt x="2094262" y="306800"/>
                    <a:pt x="2053590" y="266319"/>
                    <a:pt x="2062544" y="219170"/>
                  </a:cubicBezTo>
                  <a:close/>
                  <a:moveTo>
                    <a:pt x="1497330" y="218694"/>
                  </a:moveTo>
                  <a:cubicBezTo>
                    <a:pt x="1497330" y="205549"/>
                    <a:pt x="1507998" y="194882"/>
                    <a:pt x="1521143" y="194882"/>
                  </a:cubicBezTo>
                  <a:lnTo>
                    <a:pt x="1945862" y="194882"/>
                  </a:lnTo>
                  <a:cubicBezTo>
                    <a:pt x="1959007" y="194882"/>
                    <a:pt x="1969580" y="205454"/>
                    <a:pt x="1969580" y="218599"/>
                  </a:cubicBezTo>
                  <a:lnTo>
                    <a:pt x="1969580" y="245745"/>
                  </a:lnTo>
                  <a:cubicBezTo>
                    <a:pt x="1969580" y="258794"/>
                    <a:pt x="1959007" y="269462"/>
                    <a:pt x="1945862" y="269462"/>
                  </a:cubicBezTo>
                  <a:lnTo>
                    <a:pt x="1521143" y="269462"/>
                  </a:lnTo>
                  <a:cubicBezTo>
                    <a:pt x="1507998" y="269462"/>
                    <a:pt x="1497330" y="258794"/>
                    <a:pt x="1497330" y="245745"/>
                  </a:cubicBezTo>
                  <a:lnTo>
                    <a:pt x="1497330" y="218694"/>
                  </a:lnTo>
                  <a:close/>
                  <a:moveTo>
                    <a:pt x="3346799" y="6737986"/>
                  </a:moveTo>
                  <a:cubicBezTo>
                    <a:pt x="3346799" y="6859905"/>
                    <a:pt x="3284411" y="6967252"/>
                    <a:pt x="3189828" y="7029831"/>
                  </a:cubicBezTo>
                  <a:cubicBezTo>
                    <a:pt x="3134582" y="7066407"/>
                    <a:pt x="3068288" y="7087743"/>
                    <a:pt x="2997041" y="7087743"/>
                  </a:cubicBezTo>
                  <a:lnTo>
                    <a:pt x="469964" y="7087743"/>
                  </a:lnTo>
                  <a:cubicBezTo>
                    <a:pt x="403003" y="7087743"/>
                    <a:pt x="340328" y="7068884"/>
                    <a:pt x="287179" y="7036308"/>
                  </a:cubicBezTo>
                  <a:cubicBezTo>
                    <a:pt x="187071" y="6974777"/>
                    <a:pt x="120205" y="6864192"/>
                    <a:pt x="120205" y="6737986"/>
                  </a:cubicBezTo>
                  <a:lnTo>
                    <a:pt x="120205" y="475298"/>
                  </a:lnTo>
                  <a:cubicBezTo>
                    <a:pt x="120205" y="282131"/>
                    <a:pt x="276892" y="125539"/>
                    <a:pt x="469964" y="125539"/>
                  </a:cubicBezTo>
                  <a:lnTo>
                    <a:pt x="776288" y="125539"/>
                  </a:lnTo>
                  <a:cubicBezTo>
                    <a:pt x="820293" y="125539"/>
                    <a:pt x="855917" y="161163"/>
                    <a:pt x="855917" y="205169"/>
                  </a:cubicBezTo>
                  <a:lnTo>
                    <a:pt x="855917" y="230124"/>
                  </a:lnTo>
                  <a:cubicBezTo>
                    <a:pt x="855917" y="321755"/>
                    <a:pt x="930212" y="396050"/>
                    <a:pt x="1021842" y="396050"/>
                  </a:cubicBezTo>
                  <a:lnTo>
                    <a:pt x="2445163" y="396050"/>
                  </a:lnTo>
                  <a:cubicBezTo>
                    <a:pt x="2536793" y="396050"/>
                    <a:pt x="2610993" y="321755"/>
                    <a:pt x="2610993" y="230124"/>
                  </a:cubicBezTo>
                  <a:lnTo>
                    <a:pt x="2610993" y="205169"/>
                  </a:lnTo>
                  <a:cubicBezTo>
                    <a:pt x="2610993" y="161163"/>
                    <a:pt x="2646712" y="125539"/>
                    <a:pt x="2690717" y="125539"/>
                  </a:cubicBezTo>
                  <a:lnTo>
                    <a:pt x="2997041" y="125539"/>
                  </a:lnTo>
                  <a:cubicBezTo>
                    <a:pt x="3190208" y="125539"/>
                    <a:pt x="3346799" y="282131"/>
                    <a:pt x="3346799" y="475298"/>
                  </a:cubicBezTo>
                  <a:lnTo>
                    <a:pt x="3346799" y="6737986"/>
                  </a:lnTo>
                  <a:close/>
                </a:path>
              </a:pathLst>
            </a:custGeom>
            <a:solidFill>
              <a:srgbClr val="6586DC"/>
            </a:solidFill>
            <a:ln w="9525" cap="flat">
              <a:noFill/>
              <a:prstDash val="solid"/>
              <a:miter/>
            </a:ln>
          </p:spPr>
          <p:txBody>
            <a:bodyPr rtlCol="0" anchor="ctr"/>
            <a:lstStyle/>
            <a:p>
              <a:endParaRPr lang="en-US"/>
            </a:p>
          </p:txBody>
        </p:sp>
      </p:grpSp>
      <p:sp>
        <p:nvSpPr>
          <p:cNvPr id="62" name="Rectangle 61">
            <a:extLst>
              <a:ext uri="{FF2B5EF4-FFF2-40B4-BE49-F238E27FC236}">
                <a16:creationId xmlns:a16="http://schemas.microsoft.com/office/drawing/2014/main" id="{5EA33BAC-31BE-49B5-B736-02EE7FC2EE05}"/>
              </a:ext>
            </a:extLst>
          </p:cNvPr>
          <p:cNvSpPr/>
          <p:nvPr/>
        </p:nvSpPr>
        <p:spPr>
          <a:xfrm>
            <a:off x="1604890" y="13508287"/>
            <a:ext cx="11208799" cy="6015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3" name="Group 62">
            <a:extLst>
              <a:ext uri="{FF2B5EF4-FFF2-40B4-BE49-F238E27FC236}">
                <a16:creationId xmlns:a16="http://schemas.microsoft.com/office/drawing/2014/main" id="{F9343DDA-F169-4367-8A6E-A0A17ACCA91D}"/>
              </a:ext>
            </a:extLst>
          </p:cNvPr>
          <p:cNvGrpSpPr/>
          <p:nvPr/>
        </p:nvGrpSpPr>
        <p:grpSpPr>
          <a:xfrm>
            <a:off x="2457427" y="9132418"/>
            <a:ext cx="3630315" cy="5067839"/>
            <a:chOff x="4043337" y="5095875"/>
            <a:chExt cx="2517664" cy="3514603"/>
          </a:xfrm>
        </p:grpSpPr>
        <p:sp>
          <p:nvSpPr>
            <p:cNvPr id="64" name="Freeform: Shape 63">
              <a:extLst>
                <a:ext uri="{FF2B5EF4-FFF2-40B4-BE49-F238E27FC236}">
                  <a16:creationId xmlns:a16="http://schemas.microsoft.com/office/drawing/2014/main" id="{5ABD4A28-BE57-4D98-B91D-0916DB177942}"/>
                </a:ext>
              </a:extLst>
            </p:cNvPr>
            <p:cNvSpPr/>
            <p:nvPr/>
          </p:nvSpPr>
          <p:spPr>
            <a:xfrm>
              <a:off x="6307156" y="5297399"/>
              <a:ext cx="85725" cy="114300"/>
            </a:xfrm>
            <a:custGeom>
              <a:avLst/>
              <a:gdLst>
                <a:gd name="connsiteX0" fmla="*/ 45741 w 85725"/>
                <a:gd name="connsiteY0" fmla="*/ 0 h 114300"/>
                <a:gd name="connsiteX1" fmla="*/ 90773 w 85725"/>
                <a:gd name="connsiteY1" fmla="*/ 20165 h 114300"/>
                <a:gd name="connsiteX2" fmla="*/ 45032 w 85725"/>
                <a:gd name="connsiteY2" fmla="*/ 122313 h 114300"/>
                <a:gd name="connsiteX3" fmla="*/ 0 w 85725"/>
                <a:gd name="connsiteY3" fmla="*/ 102148 h 114300"/>
              </a:gdLst>
              <a:ahLst/>
              <a:cxnLst>
                <a:cxn ang="0">
                  <a:pos x="connsiteX0" y="connsiteY0"/>
                </a:cxn>
                <a:cxn ang="0">
                  <a:pos x="connsiteX1" y="connsiteY1"/>
                </a:cxn>
                <a:cxn ang="0">
                  <a:pos x="connsiteX2" y="connsiteY2"/>
                </a:cxn>
                <a:cxn ang="0">
                  <a:pos x="connsiteX3" y="connsiteY3"/>
                </a:cxn>
              </a:cxnLst>
              <a:rect l="l" t="t" r="r" b="b"/>
              <a:pathLst>
                <a:path w="85725" h="114300">
                  <a:moveTo>
                    <a:pt x="45741" y="0"/>
                  </a:moveTo>
                  <a:lnTo>
                    <a:pt x="90773" y="20165"/>
                  </a:lnTo>
                  <a:lnTo>
                    <a:pt x="45032" y="122313"/>
                  </a:lnTo>
                  <a:lnTo>
                    <a:pt x="0" y="102148"/>
                  </a:lnTo>
                  <a:close/>
                </a:path>
              </a:pathLst>
            </a:custGeom>
            <a:solidFill>
              <a:srgbClr val="FFB2BA"/>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569A7623-259D-4199-9559-1D445F5249AE}"/>
                </a:ext>
              </a:extLst>
            </p:cNvPr>
            <p:cNvSpPr/>
            <p:nvPr/>
          </p:nvSpPr>
          <p:spPr>
            <a:xfrm>
              <a:off x="6209226" y="7995044"/>
              <a:ext cx="66675" cy="152400"/>
            </a:xfrm>
            <a:custGeom>
              <a:avLst/>
              <a:gdLst>
                <a:gd name="connsiteX0" fmla="*/ 60434 w 66675"/>
                <a:gd name="connsiteY0" fmla="*/ 158074 h 152400"/>
                <a:gd name="connsiteX1" fmla="*/ 0 w 66675"/>
                <a:gd name="connsiteY1" fmla="*/ 153840 h 152400"/>
                <a:gd name="connsiteX2" fmla="*/ 10779 w 66675"/>
                <a:gd name="connsiteY2" fmla="*/ 0 h 152400"/>
                <a:gd name="connsiteX3" fmla="*/ 71213 w 66675"/>
                <a:gd name="connsiteY3" fmla="*/ 4234 h 152400"/>
              </a:gdLst>
              <a:ahLst/>
              <a:cxnLst>
                <a:cxn ang="0">
                  <a:pos x="connsiteX0" y="connsiteY0"/>
                </a:cxn>
                <a:cxn ang="0">
                  <a:pos x="connsiteX1" y="connsiteY1"/>
                </a:cxn>
                <a:cxn ang="0">
                  <a:pos x="connsiteX2" y="connsiteY2"/>
                </a:cxn>
                <a:cxn ang="0">
                  <a:pos x="connsiteX3" y="connsiteY3"/>
                </a:cxn>
              </a:cxnLst>
              <a:rect l="l" t="t" r="r" b="b"/>
              <a:pathLst>
                <a:path w="66675" h="152400">
                  <a:moveTo>
                    <a:pt x="60434" y="158074"/>
                  </a:moveTo>
                  <a:lnTo>
                    <a:pt x="0" y="153840"/>
                  </a:lnTo>
                  <a:lnTo>
                    <a:pt x="10779" y="0"/>
                  </a:lnTo>
                  <a:lnTo>
                    <a:pt x="71213" y="4234"/>
                  </a:lnTo>
                  <a:close/>
                </a:path>
              </a:pathLst>
            </a:custGeom>
            <a:solidFill>
              <a:srgbClr val="FFB2BA"/>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0E9A25C9-783D-4BEA-8AB3-73FBBC4F204D}"/>
                </a:ext>
              </a:extLst>
            </p:cNvPr>
            <p:cNvSpPr/>
            <p:nvPr/>
          </p:nvSpPr>
          <p:spPr>
            <a:xfrm>
              <a:off x="6142262" y="8120063"/>
              <a:ext cx="361950" cy="171450"/>
            </a:xfrm>
            <a:custGeom>
              <a:avLst/>
              <a:gdLst>
                <a:gd name="connsiteX0" fmla="*/ 151944 w 361950"/>
                <a:gd name="connsiteY0" fmla="*/ 35052 h 171450"/>
                <a:gd name="connsiteX1" fmla="*/ 228049 w 361950"/>
                <a:gd name="connsiteY1" fmla="*/ 76486 h 171450"/>
                <a:gd name="connsiteX2" fmla="*/ 336919 w 361950"/>
                <a:gd name="connsiteY2" fmla="*/ 95821 h 171450"/>
                <a:gd name="connsiteX3" fmla="*/ 335872 w 361950"/>
                <a:gd name="connsiteY3" fmla="*/ 165259 h 171450"/>
                <a:gd name="connsiteX4" fmla="*/ 3640 w 361950"/>
                <a:gd name="connsiteY4" fmla="*/ 152876 h 171450"/>
                <a:gd name="connsiteX5" fmla="*/ 41359 w 361950"/>
                <a:gd name="connsiteY5" fmla="*/ 41243 h 171450"/>
                <a:gd name="connsiteX6" fmla="*/ 53170 w 361950"/>
                <a:gd name="connsiteY6" fmla="*/ 0 h 171450"/>
                <a:gd name="connsiteX7" fmla="*/ 152896 w 361950"/>
                <a:gd name="connsiteY7" fmla="*/ 6953 h 171450"/>
                <a:gd name="connsiteX8" fmla="*/ 151944 w 361950"/>
                <a:gd name="connsiteY8" fmla="*/ 3505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1950" h="171450">
                  <a:moveTo>
                    <a:pt x="151944" y="35052"/>
                  </a:moveTo>
                  <a:cubicBezTo>
                    <a:pt x="151944" y="35052"/>
                    <a:pt x="187758" y="63055"/>
                    <a:pt x="228049" y="76486"/>
                  </a:cubicBezTo>
                  <a:cubicBezTo>
                    <a:pt x="268339" y="89916"/>
                    <a:pt x="294533" y="80296"/>
                    <a:pt x="336919" y="95821"/>
                  </a:cubicBezTo>
                  <a:cubicBezTo>
                    <a:pt x="379306" y="111347"/>
                    <a:pt x="378163" y="165259"/>
                    <a:pt x="335872" y="165259"/>
                  </a:cubicBezTo>
                  <a:cubicBezTo>
                    <a:pt x="293485" y="165259"/>
                    <a:pt x="12974" y="191453"/>
                    <a:pt x="3640" y="152876"/>
                  </a:cubicBezTo>
                  <a:cubicBezTo>
                    <a:pt x="-12934" y="84201"/>
                    <a:pt x="31929" y="70390"/>
                    <a:pt x="41359" y="41243"/>
                  </a:cubicBezTo>
                  <a:cubicBezTo>
                    <a:pt x="50693" y="12002"/>
                    <a:pt x="53170" y="0"/>
                    <a:pt x="53170" y="0"/>
                  </a:cubicBezTo>
                  <a:lnTo>
                    <a:pt x="152896" y="6953"/>
                  </a:lnTo>
                  <a:lnTo>
                    <a:pt x="151944" y="35052"/>
                  </a:lnTo>
                  <a:close/>
                </a:path>
              </a:pathLst>
            </a:custGeom>
            <a:solidFill>
              <a:srgbClr val="001149"/>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12A8C17C-F087-46EE-9C43-C2C4A4EB1DC7}"/>
                </a:ext>
              </a:extLst>
            </p:cNvPr>
            <p:cNvSpPr/>
            <p:nvPr/>
          </p:nvSpPr>
          <p:spPr>
            <a:xfrm>
              <a:off x="4351201" y="6572155"/>
              <a:ext cx="2209800" cy="1466850"/>
            </a:xfrm>
            <a:custGeom>
              <a:avLst/>
              <a:gdLst>
                <a:gd name="connsiteX0" fmla="*/ 2214943 w 2209800"/>
                <a:gd name="connsiteY0" fmla="*/ 296037 h 1466850"/>
                <a:gd name="connsiteX1" fmla="*/ 2210562 w 2209800"/>
                <a:gd name="connsiteY1" fmla="*/ 347091 h 1466850"/>
                <a:gd name="connsiteX2" fmla="*/ 2032159 w 2209800"/>
                <a:gd name="connsiteY2" fmla="*/ 1380553 h 1466850"/>
                <a:gd name="connsiteX3" fmla="*/ 1921764 w 2209800"/>
                <a:gd name="connsiteY3" fmla="*/ 1473518 h 1466850"/>
                <a:gd name="connsiteX4" fmla="*/ 1873663 w 2209800"/>
                <a:gd name="connsiteY4" fmla="*/ 1473518 h 1466850"/>
                <a:gd name="connsiteX5" fmla="*/ 1763268 w 2209800"/>
                <a:gd name="connsiteY5" fmla="*/ 1380553 h 1466850"/>
                <a:gd name="connsiteX6" fmla="*/ 1738217 w 2209800"/>
                <a:gd name="connsiteY6" fmla="*/ 1318260 h 1466850"/>
                <a:gd name="connsiteX7" fmla="*/ 1673162 w 2209800"/>
                <a:gd name="connsiteY7" fmla="*/ 858679 h 1466850"/>
                <a:gd name="connsiteX8" fmla="*/ 270415 w 2209800"/>
                <a:gd name="connsiteY8" fmla="*/ 1404747 h 1466850"/>
                <a:gd name="connsiteX9" fmla="*/ 0 w 2209800"/>
                <a:gd name="connsiteY9" fmla="*/ 710184 h 1466850"/>
                <a:gd name="connsiteX10" fmla="*/ 1543812 w 2209800"/>
                <a:gd name="connsiteY10" fmla="*/ 109252 h 1466850"/>
                <a:gd name="connsiteX11" fmla="*/ 1737836 w 2209800"/>
                <a:gd name="connsiteY11" fmla="*/ 33814 h 1466850"/>
                <a:gd name="connsiteX12" fmla="*/ 1918049 w 2209800"/>
                <a:gd name="connsiteY12" fmla="*/ 0 h 1466850"/>
                <a:gd name="connsiteX13" fmla="*/ 2214943 w 2209800"/>
                <a:gd name="connsiteY13" fmla="*/ 296037 h 146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800" h="1466850">
                  <a:moveTo>
                    <a:pt x="2214943" y="296037"/>
                  </a:moveTo>
                  <a:cubicBezTo>
                    <a:pt x="2214943" y="312801"/>
                    <a:pt x="2213515" y="329851"/>
                    <a:pt x="2210562" y="347091"/>
                  </a:cubicBezTo>
                  <a:lnTo>
                    <a:pt x="2032159" y="1380553"/>
                  </a:lnTo>
                  <a:cubicBezTo>
                    <a:pt x="2022920" y="1434275"/>
                    <a:pt x="1976247" y="1473518"/>
                    <a:pt x="1921764" y="1473518"/>
                  </a:cubicBezTo>
                  <a:lnTo>
                    <a:pt x="1873663" y="1473518"/>
                  </a:lnTo>
                  <a:cubicBezTo>
                    <a:pt x="1819180" y="1473518"/>
                    <a:pt x="1772507" y="1434275"/>
                    <a:pt x="1763268" y="1380553"/>
                  </a:cubicBezTo>
                  <a:cubicBezTo>
                    <a:pt x="1754600" y="1359599"/>
                    <a:pt x="1746218" y="1338739"/>
                    <a:pt x="1738217" y="1318260"/>
                  </a:cubicBezTo>
                  <a:cubicBezTo>
                    <a:pt x="1663065" y="1125474"/>
                    <a:pt x="1623536" y="959072"/>
                    <a:pt x="1673162" y="858679"/>
                  </a:cubicBezTo>
                  <a:lnTo>
                    <a:pt x="270415" y="1404747"/>
                  </a:lnTo>
                  <a:lnTo>
                    <a:pt x="0" y="710184"/>
                  </a:lnTo>
                  <a:lnTo>
                    <a:pt x="1543812" y="109252"/>
                  </a:lnTo>
                  <a:lnTo>
                    <a:pt x="1737836" y="33814"/>
                  </a:lnTo>
                  <a:cubicBezTo>
                    <a:pt x="1795272" y="11430"/>
                    <a:pt x="1856423" y="0"/>
                    <a:pt x="1918049" y="0"/>
                  </a:cubicBezTo>
                  <a:cubicBezTo>
                    <a:pt x="2084737" y="-95"/>
                    <a:pt x="2214943" y="135731"/>
                    <a:pt x="2214943" y="296037"/>
                  </a:cubicBezTo>
                  <a:close/>
                </a:path>
              </a:pathLst>
            </a:custGeom>
            <a:solidFill>
              <a:srgbClr val="100C87"/>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CBF98CF1-196A-4324-89BD-F028AE672314}"/>
                </a:ext>
              </a:extLst>
            </p:cNvPr>
            <p:cNvSpPr/>
            <p:nvPr/>
          </p:nvSpPr>
          <p:spPr>
            <a:xfrm>
              <a:off x="6176000" y="6571964"/>
              <a:ext cx="9525" cy="9525"/>
            </a:xfrm>
            <a:custGeom>
              <a:avLst/>
              <a:gdLst>
                <a:gd name="connsiteX0" fmla="*/ 191 w 0"/>
                <a:gd name="connsiteY0" fmla="*/ 0 h 0"/>
                <a:gd name="connsiteX1" fmla="*/ 191 w 0"/>
                <a:gd name="connsiteY1" fmla="*/ 95 h 0"/>
                <a:gd name="connsiteX2" fmla="*/ 0 w 0"/>
                <a:gd name="connsiteY2" fmla="*/ 95 h 0"/>
              </a:gdLst>
              <a:ahLst/>
              <a:cxnLst>
                <a:cxn ang="0">
                  <a:pos x="connsiteX0" y="connsiteY0"/>
                </a:cxn>
                <a:cxn ang="0">
                  <a:pos x="connsiteX1" y="connsiteY1"/>
                </a:cxn>
                <a:cxn ang="0">
                  <a:pos x="connsiteX2" y="connsiteY2"/>
                </a:cxn>
              </a:cxnLst>
              <a:rect l="l" t="t" r="r" b="b"/>
              <a:pathLst>
                <a:path>
                  <a:moveTo>
                    <a:pt x="191" y="0"/>
                  </a:moveTo>
                  <a:lnTo>
                    <a:pt x="191" y="95"/>
                  </a:lnTo>
                  <a:lnTo>
                    <a:pt x="0" y="95"/>
                  </a:lnTo>
                  <a:close/>
                </a:path>
              </a:pathLst>
            </a:custGeom>
            <a:solidFill>
              <a:srgbClr val="080872"/>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31000FAE-EEE2-4DED-A885-79E935D8184E}"/>
                </a:ext>
              </a:extLst>
            </p:cNvPr>
            <p:cNvSpPr/>
            <p:nvPr/>
          </p:nvSpPr>
          <p:spPr>
            <a:xfrm>
              <a:off x="4185932" y="8298745"/>
              <a:ext cx="152400" cy="66675"/>
            </a:xfrm>
            <a:custGeom>
              <a:avLst/>
              <a:gdLst>
                <a:gd name="connsiteX0" fmla="*/ 2502 w 152400"/>
                <a:gd name="connsiteY0" fmla="*/ 66893 h 66675"/>
                <a:gd name="connsiteX1" fmla="*/ 0 w 152400"/>
                <a:gd name="connsiteY1" fmla="*/ 6369 h 66675"/>
                <a:gd name="connsiteX2" fmla="*/ 154071 w 152400"/>
                <a:gd name="connsiteY2" fmla="*/ 0 h 66675"/>
                <a:gd name="connsiteX3" fmla="*/ 156573 w 152400"/>
                <a:gd name="connsiteY3" fmla="*/ 60524 h 66675"/>
              </a:gdLst>
              <a:ahLst/>
              <a:cxnLst>
                <a:cxn ang="0">
                  <a:pos x="connsiteX0" y="connsiteY0"/>
                </a:cxn>
                <a:cxn ang="0">
                  <a:pos x="connsiteX1" y="connsiteY1"/>
                </a:cxn>
                <a:cxn ang="0">
                  <a:pos x="connsiteX2" y="connsiteY2"/>
                </a:cxn>
                <a:cxn ang="0">
                  <a:pos x="connsiteX3" y="connsiteY3"/>
                </a:cxn>
              </a:cxnLst>
              <a:rect l="l" t="t" r="r" b="b"/>
              <a:pathLst>
                <a:path w="152400" h="66675">
                  <a:moveTo>
                    <a:pt x="2502" y="66893"/>
                  </a:moveTo>
                  <a:lnTo>
                    <a:pt x="0" y="6369"/>
                  </a:lnTo>
                  <a:lnTo>
                    <a:pt x="154071" y="0"/>
                  </a:lnTo>
                  <a:lnTo>
                    <a:pt x="156573" y="60524"/>
                  </a:lnTo>
                  <a:close/>
                </a:path>
              </a:pathLst>
            </a:custGeom>
            <a:solidFill>
              <a:srgbClr val="FFB2BA"/>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0A2E663E-E86F-4703-A9F8-E86D37234487}"/>
                </a:ext>
              </a:extLst>
            </p:cNvPr>
            <p:cNvSpPr/>
            <p:nvPr/>
          </p:nvSpPr>
          <p:spPr>
            <a:xfrm>
              <a:off x="4043337" y="8248528"/>
              <a:ext cx="171450" cy="361950"/>
            </a:xfrm>
            <a:custGeom>
              <a:avLst/>
              <a:gdLst>
                <a:gd name="connsiteX0" fmla="*/ 146034 w 171450"/>
                <a:gd name="connsiteY0" fmla="*/ 141663 h 361950"/>
                <a:gd name="connsiteX1" fmla="*/ 113363 w 171450"/>
                <a:gd name="connsiteY1" fmla="*/ 221864 h 361950"/>
                <a:gd name="connsiteX2" fmla="*/ 106315 w 171450"/>
                <a:gd name="connsiteY2" fmla="*/ 332163 h 361950"/>
                <a:gd name="connsiteX3" fmla="*/ 37163 w 171450"/>
                <a:gd name="connsiteY3" fmla="*/ 338831 h 361950"/>
                <a:gd name="connsiteX4" fmla="*/ 12589 w 171450"/>
                <a:gd name="connsiteY4" fmla="*/ 7266 h 361950"/>
                <a:gd name="connsiteX5" fmla="*/ 127746 w 171450"/>
                <a:gd name="connsiteY5" fmla="*/ 32317 h 361950"/>
                <a:gd name="connsiteX6" fmla="*/ 170037 w 171450"/>
                <a:gd name="connsiteY6" fmla="*/ 39556 h 361950"/>
                <a:gd name="connsiteX7" fmla="*/ 174133 w 171450"/>
                <a:gd name="connsiteY7" fmla="*/ 139378 h 361950"/>
                <a:gd name="connsiteX8" fmla="*/ 146034 w 171450"/>
                <a:gd name="connsiteY8" fmla="*/ 14166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361950">
                  <a:moveTo>
                    <a:pt x="146034" y="141663"/>
                  </a:moveTo>
                  <a:cubicBezTo>
                    <a:pt x="146034" y="141663"/>
                    <a:pt x="122221" y="180335"/>
                    <a:pt x="113363" y="221864"/>
                  </a:cubicBezTo>
                  <a:cubicBezTo>
                    <a:pt x="104505" y="263393"/>
                    <a:pt x="116887" y="288349"/>
                    <a:pt x="106315" y="332163"/>
                  </a:cubicBezTo>
                  <a:cubicBezTo>
                    <a:pt x="95647" y="375979"/>
                    <a:pt x="41926" y="380932"/>
                    <a:pt x="37163" y="338831"/>
                  </a:cubicBezTo>
                  <a:cubicBezTo>
                    <a:pt x="32401" y="296731"/>
                    <a:pt x="-24749" y="20887"/>
                    <a:pt x="12589" y="7266"/>
                  </a:cubicBezTo>
                  <a:cubicBezTo>
                    <a:pt x="78978" y="-16832"/>
                    <a:pt x="97647" y="26221"/>
                    <a:pt x="127746" y="32317"/>
                  </a:cubicBezTo>
                  <a:cubicBezTo>
                    <a:pt x="157845" y="38413"/>
                    <a:pt x="170037" y="39556"/>
                    <a:pt x="170037" y="39556"/>
                  </a:cubicBezTo>
                  <a:lnTo>
                    <a:pt x="174133" y="139378"/>
                  </a:lnTo>
                  <a:lnTo>
                    <a:pt x="146034" y="141663"/>
                  </a:lnTo>
                  <a:close/>
                </a:path>
              </a:pathLst>
            </a:custGeom>
            <a:solidFill>
              <a:srgbClr val="001149"/>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27992333-868F-4E25-A469-6C47E5C99A15}"/>
                </a:ext>
              </a:extLst>
            </p:cNvPr>
            <p:cNvSpPr/>
            <p:nvPr/>
          </p:nvSpPr>
          <p:spPr>
            <a:xfrm>
              <a:off x="4180542" y="7074404"/>
              <a:ext cx="1876425" cy="1428750"/>
            </a:xfrm>
            <a:custGeom>
              <a:avLst/>
              <a:gdLst>
                <a:gd name="connsiteX0" fmla="*/ 1494824 w 1876425"/>
                <a:gd name="connsiteY0" fmla="*/ 1435327 h 1428750"/>
                <a:gd name="connsiteX1" fmla="*/ 196472 w 1876425"/>
                <a:gd name="connsiteY1" fmla="*/ 1360174 h 1428750"/>
                <a:gd name="connsiteX2" fmla="*/ 119700 w 1876425"/>
                <a:gd name="connsiteY2" fmla="*/ 1285213 h 1428750"/>
                <a:gd name="connsiteX3" fmla="*/ 115128 w 1876425"/>
                <a:gd name="connsiteY3" fmla="*/ 1229968 h 1428750"/>
                <a:gd name="connsiteX4" fmla="*/ 179803 w 1876425"/>
                <a:gd name="connsiteY4" fmla="*/ 1143386 h 1428750"/>
                <a:gd name="connsiteX5" fmla="*/ 724538 w 1876425"/>
                <a:gd name="connsiteY5" fmla="*/ 1028323 h 1428750"/>
                <a:gd name="connsiteX6" fmla="*/ 311057 w 1876425"/>
                <a:gd name="connsiteY6" fmla="*/ 847825 h 1428750"/>
                <a:gd name="connsiteX7" fmla="*/ 25688 w 1876425"/>
                <a:gd name="connsiteY7" fmla="*/ 211840 h 1428750"/>
                <a:gd name="connsiteX8" fmla="*/ 94840 w 1876425"/>
                <a:gd name="connsiteY8" fmla="*/ 100 h 1428750"/>
                <a:gd name="connsiteX9" fmla="*/ 94840 w 1876425"/>
                <a:gd name="connsiteY9" fmla="*/ 4 h 1428750"/>
                <a:gd name="connsiteX10" fmla="*/ 1254128 w 1876425"/>
                <a:gd name="connsiteY10" fmla="*/ 379766 h 1428750"/>
                <a:gd name="connsiteX11" fmla="*/ 1616364 w 1876425"/>
                <a:gd name="connsiteY11" fmla="*/ 594269 h 1428750"/>
                <a:gd name="connsiteX12" fmla="*/ 1878015 w 1876425"/>
                <a:gd name="connsiteY12" fmla="*/ 1037468 h 1428750"/>
                <a:gd name="connsiteX13" fmla="*/ 1878396 w 1876425"/>
                <a:gd name="connsiteY13" fmla="*/ 1042706 h 1428750"/>
                <a:gd name="connsiteX14" fmla="*/ 1494824 w 1876425"/>
                <a:gd name="connsiteY14" fmla="*/ 1435327 h 142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76425" h="1428750">
                  <a:moveTo>
                    <a:pt x="1494824" y="1435327"/>
                  </a:moveTo>
                  <a:lnTo>
                    <a:pt x="196472" y="1360174"/>
                  </a:lnTo>
                  <a:cubicBezTo>
                    <a:pt x="155800" y="1357888"/>
                    <a:pt x="123034" y="1325789"/>
                    <a:pt x="119700" y="1285213"/>
                  </a:cubicBezTo>
                  <a:lnTo>
                    <a:pt x="115128" y="1229968"/>
                  </a:lnTo>
                  <a:cubicBezTo>
                    <a:pt x="111794" y="1188915"/>
                    <a:pt x="139512" y="1151863"/>
                    <a:pt x="179803" y="1143386"/>
                  </a:cubicBezTo>
                  <a:cubicBezTo>
                    <a:pt x="375256" y="1051660"/>
                    <a:pt x="560327" y="999844"/>
                    <a:pt x="724538" y="1028323"/>
                  </a:cubicBezTo>
                  <a:lnTo>
                    <a:pt x="311057" y="847825"/>
                  </a:lnTo>
                  <a:cubicBezTo>
                    <a:pt x="66360" y="740954"/>
                    <a:pt x="-57179" y="465681"/>
                    <a:pt x="25688" y="211840"/>
                  </a:cubicBezTo>
                  <a:lnTo>
                    <a:pt x="94840" y="100"/>
                  </a:lnTo>
                  <a:lnTo>
                    <a:pt x="94840" y="4"/>
                  </a:lnTo>
                  <a:cubicBezTo>
                    <a:pt x="438788" y="-1043"/>
                    <a:pt x="892749" y="186123"/>
                    <a:pt x="1254128" y="379766"/>
                  </a:cubicBezTo>
                  <a:cubicBezTo>
                    <a:pt x="1392145" y="453680"/>
                    <a:pt x="1516637" y="528547"/>
                    <a:pt x="1616364" y="594269"/>
                  </a:cubicBezTo>
                  <a:cubicBezTo>
                    <a:pt x="1767144" y="693710"/>
                    <a:pt x="1863347" y="857445"/>
                    <a:pt x="1878015" y="1037468"/>
                  </a:cubicBezTo>
                  <a:lnTo>
                    <a:pt x="1878396" y="1042706"/>
                  </a:lnTo>
                  <a:cubicBezTo>
                    <a:pt x="1896208" y="1262829"/>
                    <a:pt x="1715328" y="1447995"/>
                    <a:pt x="1494824" y="1435327"/>
                  </a:cubicBezTo>
                  <a:close/>
                </a:path>
              </a:pathLst>
            </a:custGeom>
            <a:solidFill>
              <a:srgbClr val="080872"/>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1E2D6244-DF20-4757-93FD-BF173DF231D5}"/>
                </a:ext>
              </a:extLst>
            </p:cNvPr>
            <p:cNvSpPr/>
            <p:nvPr/>
          </p:nvSpPr>
          <p:spPr>
            <a:xfrm>
              <a:off x="4275382" y="5834444"/>
              <a:ext cx="1209675" cy="1628775"/>
            </a:xfrm>
            <a:custGeom>
              <a:avLst/>
              <a:gdLst>
                <a:gd name="connsiteX0" fmla="*/ 1215771 w 1209675"/>
                <a:gd name="connsiteY0" fmla="*/ 1334453 h 1628775"/>
                <a:gd name="connsiteX1" fmla="*/ 1159288 w 1209675"/>
                <a:gd name="connsiteY1" fmla="*/ 1619631 h 1628775"/>
                <a:gd name="connsiteX2" fmla="*/ 1159193 w 1209675"/>
                <a:gd name="connsiteY2" fmla="*/ 1619631 h 1628775"/>
                <a:gd name="connsiteX3" fmla="*/ 1052417 w 1209675"/>
                <a:gd name="connsiteY3" fmla="*/ 1632014 h 1628775"/>
                <a:gd name="connsiteX4" fmla="*/ 645319 w 1209675"/>
                <a:gd name="connsiteY4" fmla="*/ 1602962 h 1628775"/>
                <a:gd name="connsiteX5" fmla="*/ 0 w 1209675"/>
                <a:gd name="connsiteY5" fmla="*/ 1239965 h 1628775"/>
                <a:gd name="connsiteX6" fmla="*/ 191643 w 1209675"/>
                <a:gd name="connsiteY6" fmla="*/ 329660 h 1628775"/>
                <a:gd name="connsiteX7" fmla="*/ 597980 w 1209675"/>
                <a:gd name="connsiteY7" fmla="*/ 0 h 1628775"/>
                <a:gd name="connsiteX8" fmla="*/ 859631 w 1209675"/>
                <a:gd name="connsiteY8" fmla="*/ 92773 h 1628775"/>
                <a:gd name="connsiteX9" fmla="*/ 1004316 w 1209675"/>
                <a:gd name="connsiteY9" fmla="*/ 329660 h 1628775"/>
                <a:gd name="connsiteX10" fmla="*/ 1042988 w 1209675"/>
                <a:gd name="connsiteY10" fmla="*/ 458248 h 1628775"/>
                <a:gd name="connsiteX11" fmla="*/ 1215771 w 1209675"/>
                <a:gd name="connsiteY11" fmla="*/ 1334453 h 16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09675" h="1628775">
                  <a:moveTo>
                    <a:pt x="1215771" y="1334453"/>
                  </a:moveTo>
                  <a:cubicBezTo>
                    <a:pt x="1211199" y="1450848"/>
                    <a:pt x="1193197" y="1545622"/>
                    <a:pt x="1159288" y="1619631"/>
                  </a:cubicBezTo>
                  <a:cubicBezTo>
                    <a:pt x="1159288" y="1619631"/>
                    <a:pt x="1159288" y="1619631"/>
                    <a:pt x="1159193" y="1619631"/>
                  </a:cubicBezTo>
                  <a:cubicBezTo>
                    <a:pt x="1157288" y="1620107"/>
                    <a:pt x="1119378" y="1627823"/>
                    <a:pt x="1052417" y="1632014"/>
                  </a:cubicBezTo>
                  <a:cubicBezTo>
                    <a:pt x="963073" y="1637538"/>
                    <a:pt x="822103" y="1636586"/>
                    <a:pt x="645319" y="1602962"/>
                  </a:cubicBezTo>
                  <a:cubicBezTo>
                    <a:pt x="332327" y="1543431"/>
                    <a:pt x="0" y="1239965"/>
                    <a:pt x="0" y="1239965"/>
                  </a:cubicBezTo>
                  <a:lnTo>
                    <a:pt x="191643" y="329660"/>
                  </a:lnTo>
                  <a:cubicBezTo>
                    <a:pt x="232029" y="137541"/>
                    <a:pt x="401574" y="0"/>
                    <a:pt x="597980" y="0"/>
                  </a:cubicBezTo>
                  <a:cubicBezTo>
                    <a:pt x="696182" y="0"/>
                    <a:pt x="787622" y="34385"/>
                    <a:pt x="859631" y="92773"/>
                  </a:cubicBezTo>
                  <a:cubicBezTo>
                    <a:pt x="931640" y="151162"/>
                    <a:pt x="984123" y="233553"/>
                    <a:pt x="1004316" y="329660"/>
                  </a:cubicBezTo>
                  <a:cubicBezTo>
                    <a:pt x="1004316" y="329660"/>
                    <a:pt x="1020128" y="379476"/>
                    <a:pt x="1042988" y="458248"/>
                  </a:cubicBezTo>
                  <a:cubicBezTo>
                    <a:pt x="1106234" y="675989"/>
                    <a:pt x="1224343" y="1114997"/>
                    <a:pt x="1215771" y="1334453"/>
                  </a:cubicBezTo>
                  <a:close/>
                </a:path>
              </a:pathLst>
            </a:custGeom>
            <a:solidFill>
              <a:srgbClr val="FF2D5E"/>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336F1D7C-2745-4CDB-81FC-E48D5A20853C}"/>
                </a:ext>
              </a:extLst>
            </p:cNvPr>
            <p:cNvSpPr/>
            <p:nvPr/>
          </p:nvSpPr>
          <p:spPr>
            <a:xfrm>
              <a:off x="5434574" y="7454075"/>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cubicBezTo>
                    <a:pt x="0" y="95"/>
                    <a:pt x="0" y="95"/>
                    <a:pt x="0" y="0"/>
                  </a:cubicBezTo>
                  <a:cubicBezTo>
                    <a:pt x="0" y="0"/>
                    <a:pt x="0" y="0"/>
                    <a:pt x="0" y="0"/>
                  </a:cubicBezTo>
                  <a:close/>
                </a:path>
              </a:pathLst>
            </a:custGeom>
            <a:solidFill>
              <a:srgbClr val="FF2D5E"/>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7D701002-CC96-423B-BD99-A95AB5B38BCE}"/>
                </a:ext>
              </a:extLst>
            </p:cNvPr>
            <p:cNvSpPr/>
            <p:nvPr/>
          </p:nvSpPr>
          <p:spPr>
            <a:xfrm>
              <a:off x="4751727" y="5682901"/>
              <a:ext cx="266700" cy="257175"/>
            </a:xfrm>
            <a:custGeom>
              <a:avLst/>
              <a:gdLst>
                <a:gd name="connsiteX0" fmla="*/ 265557 w 266700"/>
                <a:gd name="connsiteY0" fmla="*/ 186309 h 257175"/>
                <a:gd name="connsiteX1" fmla="*/ 228505 w 266700"/>
                <a:gd name="connsiteY1" fmla="*/ 113443 h 257175"/>
                <a:gd name="connsiteX2" fmla="*/ 226409 w 266700"/>
                <a:gd name="connsiteY2" fmla="*/ 84963 h 257175"/>
                <a:gd name="connsiteX3" fmla="*/ 106394 w 266700"/>
                <a:gd name="connsiteY3" fmla="*/ 16859 h 257175"/>
                <a:gd name="connsiteX4" fmla="*/ 85058 w 266700"/>
                <a:gd name="connsiteY4" fmla="*/ 10382 h 257175"/>
                <a:gd name="connsiteX5" fmla="*/ 78295 w 266700"/>
                <a:gd name="connsiteY5" fmla="*/ 6191 h 257175"/>
                <a:gd name="connsiteX6" fmla="*/ 78200 w 266700"/>
                <a:gd name="connsiteY6" fmla="*/ 6096 h 257175"/>
                <a:gd name="connsiteX7" fmla="*/ 69532 w 266700"/>
                <a:gd name="connsiteY7" fmla="*/ 0 h 257175"/>
                <a:gd name="connsiteX8" fmla="*/ 68675 w 266700"/>
                <a:gd name="connsiteY8" fmla="*/ 72295 h 257175"/>
                <a:gd name="connsiteX9" fmla="*/ 64675 w 266700"/>
                <a:gd name="connsiteY9" fmla="*/ 100774 h 257175"/>
                <a:gd name="connsiteX10" fmla="*/ 0 w 266700"/>
                <a:gd name="connsiteY10" fmla="*/ 263747 h 257175"/>
                <a:gd name="connsiteX11" fmla="*/ 241363 w 266700"/>
                <a:gd name="connsiteY11" fmla="*/ 232791 h 257175"/>
                <a:gd name="connsiteX12" fmla="*/ 265557 w 266700"/>
                <a:gd name="connsiteY12" fmla="*/ 186309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257175">
                  <a:moveTo>
                    <a:pt x="265557" y="186309"/>
                  </a:moveTo>
                  <a:lnTo>
                    <a:pt x="228505" y="113443"/>
                  </a:lnTo>
                  <a:lnTo>
                    <a:pt x="226409" y="84963"/>
                  </a:lnTo>
                  <a:cubicBezTo>
                    <a:pt x="227552" y="84963"/>
                    <a:pt x="141351" y="32004"/>
                    <a:pt x="106394" y="16859"/>
                  </a:cubicBezTo>
                  <a:cubicBezTo>
                    <a:pt x="99346" y="16383"/>
                    <a:pt x="91916" y="14288"/>
                    <a:pt x="85058" y="10382"/>
                  </a:cubicBezTo>
                  <a:cubicBezTo>
                    <a:pt x="82772" y="9049"/>
                    <a:pt x="80486" y="7715"/>
                    <a:pt x="78295" y="6191"/>
                  </a:cubicBezTo>
                  <a:cubicBezTo>
                    <a:pt x="78200" y="6096"/>
                    <a:pt x="78200" y="6096"/>
                    <a:pt x="78200" y="6096"/>
                  </a:cubicBezTo>
                  <a:cubicBezTo>
                    <a:pt x="75247" y="4191"/>
                    <a:pt x="72295" y="2095"/>
                    <a:pt x="69532" y="0"/>
                  </a:cubicBezTo>
                  <a:lnTo>
                    <a:pt x="68675" y="72295"/>
                  </a:lnTo>
                  <a:cubicBezTo>
                    <a:pt x="68580" y="82010"/>
                    <a:pt x="67246" y="91440"/>
                    <a:pt x="64675" y="100774"/>
                  </a:cubicBezTo>
                  <a:cubicBezTo>
                    <a:pt x="57721" y="124968"/>
                    <a:pt x="6858" y="253174"/>
                    <a:pt x="0" y="263747"/>
                  </a:cubicBezTo>
                  <a:cubicBezTo>
                    <a:pt x="0" y="263747"/>
                    <a:pt x="156019" y="244412"/>
                    <a:pt x="241363" y="232791"/>
                  </a:cubicBezTo>
                  <a:cubicBezTo>
                    <a:pt x="263176" y="229743"/>
                    <a:pt x="275558" y="206026"/>
                    <a:pt x="265557" y="186309"/>
                  </a:cubicBezTo>
                  <a:close/>
                </a:path>
              </a:pathLst>
            </a:custGeom>
            <a:solidFill>
              <a:srgbClr val="F29EAA"/>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4FE9F6BE-AB8E-49C1-86C2-150412BC1C77}"/>
                </a:ext>
              </a:extLst>
            </p:cNvPr>
            <p:cNvSpPr/>
            <p:nvPr/>
          </p:nvSpPr>
          <p:spPr>
            <a:xfrm>
              <a:off x="4707436" y="5452872"/>
              <a:ext cx="342900" cy="314325"/>
            </a:xfrm>
            <a:custGeom>
              <a:avLst/>
              <a:gdLst>
                <a:gd name="connsiteX0" fmla="*/ 81820 w 342900"/>
                <a:gd name="connsiteY0" fmla="*/ 287750 h 314325"/>
                <a:gd name="connsiteX1" fmla="*/ 92392 w 342900"/>
                <a:gd name="connsiteY1" fmla="*/ 289370 h 314325"/>
                <a:gd name="connsiteX2" fmla="*/ 92488 w 342900"/>
                <a:gd name="connsiteY2" fmla="*/ 289370 h 314325"/>
                <a:gd name="connsiteX3" fmla="*/ 100394 w 342900"/>
                <a:gd name="connsiteY3" fmla="*/ 290036 h 314325"/>
                <a:gd name="connsiteX4" fmla="*/ 122301 w 342900"/>
                <a:gd name="connsiteY4" fmla="*/ 286226 h 314325"/>
                <a:gd name="connsiteX5" fmla="*/ 270034 w 342900"/>
                <a:gd name="connsiteY5" fmla="*/ 321850 h 314325"/>
                <a:gd name="connsiteX6" fmla="*/ 271748 w 342900"/>
                <a:gd name="connsiteY6" fmla="*/ 321945 h 314325"/>
                <a:gd name="connsiteX7" fmla="*/ 334994 w 342900"/>
                <a:gd name="connsiteY7" fmla="*/ 235363 h 314325"/>
                <a:gd name="connsiteX8" fmla="*/ 324803 w 342900"/>
                <a:gd name="connsiteY8" fmla="*/ 162020 h 314325"/>
                <a:gd name="connsiteX9" fmla="*/ 324612 w 342900"/>
                <a:gd name="connsiteY9" fmla="*/ 161735 h 314325"/>
                <a:gd name="connsiteX10" fmla="*/ 321945 w 342900"/>
                <a:gd name="connsiteY10" fmla="*/ 156401 h 314325"/>
                <a:gd name="connsiteX11" fmla="*/ 321850 w 342900"/>
                <a:gd name="connsiteY11" fmla="*/ 156210 h 314325"/>
                <a:gd name="connsiteX12" fmla="*/ 324612 w 342900"/>
                <a:gd name="connsiteY12" fmla="*/ 148304 h 314325"/>
                <a:gd name="connsiteX13" fmla="*/ 349758 w 342900"/>
                <a:gd name="connsiteY13" fmla="*/ 136112 h 314325"/>
                <a:gd name="connsiteX14" fmla="*/ 350044 w 342900"/>
                <a:gd name="connsiteY14" fmla="*/ 132683 h 314325"/>
                <a:gd name="connsiteX15" fmla="*/ 291655 w 342900"/>
                <a:gd name="connsiteY15" fmla="*/ 94202 h 314325"/>
                <a:gd name="connsiteX16" fmla="*/ 283273 w 342900"/>
                <a:gd name="connsiteY16" fmla="*/ 88678 h 314325"/>
                <a:gd name="connsiteX17" fmla="*/ 255365 w 342900"/>
                <a:gd name="connsiteY17" fmla="*/ 22765 h 314325"/>
                <a:gd name="connsiteX18" fmla="*/ 245745 w 342900"/>
                <a:gd name="connsiteY18" fmla="*/ 0 h 314325"/>
                <a:gd name="connsiteX19" fmla="*/ 0 w 342900"/>
                <a:gd name="connsiteY19" fmla="*/ 119539 h 314325"/>
                <a:gd name="connsiteX20" fmla="*/ 81820 w 342900"/>
                <a:gd name="connsiteY20" fmla="*/ 28775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2900" h="314325">
                  <a:moveTo>
                    <a:pt x="81820" y="287750"/>
                  </a:moveTo>
                  <a:cubicBezTo>
                    <a:pt x="85249" y="288417"/>
                    <a:pt x="88773" y="288989"/>
                    <a:pt x="92392" y="289370"/>
                  </a:cubicBezTo>
                  <a:cubicBezTo>
                    <a:pt x="92392" y="289370"/>
                    <a:pt x="92392" y="289370"/>
                    <a:pt x="92488" y="289370"/>
                  </a:cubicBezTo>
                  <a:cubicBezTo>
                    <a:pt x="95155" y="289655"/>
                    <a:pt x="97727" y="289846"/>
                    <a:pt x="100394" y="290036"/>
                  </a:cubicBezTo>
                  <a:cubicBezTo>
                    <a:pt x="108299" y="290513"/>
                    <a:pt x="115824" y="289084"/>
                    <a:pt x="122301" y="286226"/>
                  </a:cubicBezTo>
                  <a:cubicBezTo>
                    <a:pt x="160306" y="284036"/>
                    <a:pt x="226123" y="286512"/>
                    <a:pt x="270034" y="321850"/>
                  </a:cubicBezTo>
                  <a:cubicBezTo>
                    <a:pt x="270034" y="321850"/>
                    <a:pt x="270605" y="321850"/>
                    <a:pt x="271748" y="321945"/>
                  </a:cubicBezTo>
                  <a:cubicBezTo>
                    <a:pt x="306324" y="304038"/>
                    <a:pt x="328708" y="271367"/>
                    <a:pt x="334994" y="235363"/>
                  </a:cubicBezTo>
                  <a:cubicBezTo>
                    <a:pt x="339185" y="211360"/>
                    <a:pt x="336137" y="185642"/>
                    <a:pt x="324803" y="162020"/>
                  </a:cubicBezTo>
                  <a:cubicBezTo>
                    <a:pt x="324707" y="161925"/>
                    <a:pt x="324707" y="161735"/>
                    <a:pt x="324612" y="161735"/>
                  </a:cubicBezTo>
                  <a:lnTo>
                    <a:pt x="321945" y="156401"/>
                  </a:lnTo>
                  <a:lnTo>
                    <a:pt x="321850" y="156210"/>
                  </a:lnTo>
                  <a:cubicBezTo>
                    <a:pt x="320421" y="153257"/>
                    <a:pt x="321755" y="149828"/>
                    <a:pt x="324612" y="148304"/>
                  </a:cubicBezTo>
                  <a:lnTo>
                    <a:pt x="349758" y="136112"/>
                  </a:lnTo>
                  <a:cubicBezTo>
                    <a:pt x="351092" y="135446"/>
                    <a:pt x="351187" y="133541"/>
                    <a:pt x="350044" y="132683"/>
                  </a:cubicBezTo>
                  <a:lnTo>
                    <a:pt x="291655" y="94202"/>
                  </a:lnTo>
                  <a:lnTo>
                    <a:pt x="283273" y="88678"/>
                  </a:lnTo>
                  <a:lnTo>
                    <a:pt x="255365" y="22765"/>
                  </a:lnTo>
                  <a:lnTo>
                    <a:pt x="245745" y="0"/>
                  </a:lnTo>
                  <a:lnTo>
                    <a:pt x="0" y="119539"/>
                  </a:lnTo>
                  <a:lnTo>
                    <a:pt x="81820" y="287750"/>
                  </a:lnTo>
                  <a:close/>
                </a:path>
              </a:pathLst>
            </a:custGeom>
            <a:solidFill>
              <a:srgbClr val="FFB2BA"/>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C6B24CDD-854E-4B7E-B1EB-D085F15E823F}"/>
                </a:ext>
              </a:extLst>
            </p:cNvPr>
            <p:cNvSpPr/>
            <p:nvPr/>
          </p:nvSpPr>
          <p:spPr>
            <a:xfrm>
              <a:off x="4652744" y="5363623"/>
              <a:ext cx="419100" cy="409575"/>
            </a:xfrm>
            <a:custGeom>
              <a:avLst/>
              <a:gdLst>
                <a:gd name="connsiteX0" fmla="*/ 136511 w 419100"/>
                <a:gd name="connsiteY0" fmla="*/ 377000 h 409575"/>
                <a:gd name="connsiteX1" fmla="*/ 147084 w 419100"/>
                <a:gd name="connsiteY1" fmla="*/ 378619 h 409575"/>
                <a:gd name="connsiteX2" fmla="*/ 147179 w 419100"/>
                <a:gd name="connsiteY2" fmla="*/ 378619 h 409575"/>
                <a:gd name="connsiteX3" fmla="*/ 155085 w 419100"/>
                <a:gd name="connsiteY3" fmla="*/ 379286 h 409575"/>
                <a:gd name="connsiteX4" fmla="*/ 176993 w 419100"/>
                <a:gd name="connsiteY4" fmla="*/ 375475 h 409575"/>
                <a:gd name="connsiteX5" fmla="*/ 324725 w 419100"/>
                <a:gd name="connsiteY5" fmla="*/ 411099 h 409575"/>
                <a:gd name="connsiteX6" fmla="*/ 326440 w 419100"/>
                <a:gd name="connsiteY6" fmla="*/ 411194 h 409575"/>
                <a:gd name="connsiteX7" fmla="*/ 415594 w 419100"/>
                <a:gd name="connsiteY7" fmla="*/ 388525 h 409575"/>
                <a:gd name="connsiteX8" fmla="*/ 379494 w 419100"/>
                <a:gd name="connsiteY8" fmla="*/ 251365 h 409575"/>
                <a:gd name="connsiteX9" fmla="*/ 379304 w 419100"/>
                <a:gd name="connsiteY9" fmla="*/ 251079 h 409575"/>
                <a:gd name="connsiteX10" fmla="*/ 206520 w 419100"/>
                <a:gd name="connsiteY10" fmla="*/ 302609 h 409575"/>
                <a:gd name="connsiteX11" fmla="*/ 206425 w 419100"/>
                <a:gd name="connsiteY11" fmla="*/ 302705 h 409575"/>
                <a:gd name="connsiteX12" fmla="*/ 170135 w 419100"/>
                <a:gd name="connsiteY12" fmla="*/ 292513 h 409575"/>
                <a:gd name="connsiteX13" fmla="*/ 141845 w 419100"/>
                <a:gd name="connsiteY13" fmla="*/ 251365 h 409575"/>
                <a:gd name="connsiteX14" fmla="*/ 145465 w 419100"/>
                <a:gd name="connsiteY14" fmla="*/ 231743 h 409575"/>
                <a:gd name="connsiteX15" fmla="*/ 158895 w 419100"/>
                <a:gd name="connsiteY15" fmla="*/ 222409 h 409575"/>
                <a:gd name="connsiteX16" fmla="*/ 199853 w 419100"/>
                <a:gd name="connsiteY16" fmla="*/ 229934 h 409575"/>
                <a:gd name="connsiteX17" fmla="*/ 212426 w 419100"/>
                <a:gd name="connsiteY17" fmla="*/ 248031 h 409575"/>
                <a:gd name="connsiteX18" fmla="*/ 210235 w 419100"/>
                <a:gd name="connsiteY18" fmla="*/ 237458 h 409575"/>
                <a:gd name="connsiteX19" fmla="*/ 267766 w 419100"/>
                <a:gd name="connsiteY19" fmla="*/ 133255 h 409575"/>
                <a:gd name="connsiteX20" fmla="*/ 303485 w 419100"/>
                <a:gd name="connsiteY20" fmla="*/ 115824 h 409575"/>
                <a:gd name="connsiteX21" fmla="*/ 310343 w 419100"/>
                <a:gd name="connsiteY21" fmla="*/ 112014 h 409575"/>
                <a:gd name="connsiteX22" fmla="*/ 343585 w 419100"/>
                <a:gd name="connsiteY22" fmla="*/ 0 h 409575"/>
                <a:gd name="connsiteX23" fmla="*/ 49072 w 419100"/>
                <a:gd name="connsiteY23" fmla="*/ 143256 h 409575"/>
                <a:gd name="connsiteX24" fmla="*/ 8876 w 419100"/>
                <a:gd name="connsiteY24" fmla="*/ 259842 h 409575"/>
                <a:gd name="connsiteX25" fmla="*/ 24497 w 419100"/>
                <a:gd name="connsiteY25" fmla="*/ 292037 h 409575"/>
                <a:gd name="connsiteX26" fmla="*/ 136511 w 419100"/>
                <a:gd name="connsiteY26" fmla="*/ 377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19100" h="409575">
                  <a:moveTo>
                    <a:pt x="136511" y="377000"/>
                  </a:moveTo>
                  <a:cubicBezTo>
                    <a:pt x="139940" y="377666"/>
                    <a:pt x="143465" y="378238"/>
                    <a:pt x="147084" y="378619"/>
                  </a:cubicBezTo>
                  <a:cubicBezTo>
                    <a:pt x="147084" y="378619"/>
                    <a:pt x="147084" y="378619"/>
                    <a:pt x="147179" y="378619"/>
                  </a:cubicBezTo>
                  <a:cubicBezTo>
                    <a:pt x="149846" y="378905"/>
                    <a:pt x="152418" y="379095"/>
                    <a:pt x="155085" y="379286"/>
                  </a:cubicBezTo>
                  <a:cubicBezTo>
                    <a:pt x="162991" y="379762"/>
                    <a:pt x="170516" y="378333"/>
                    <a:pt x="176993" y="375475"/>
                  </a:cubicBezTo>
                  <a:cubicBezTo>
                    <a:pt x="214997" y="373285"/>
                    <a:pt x="280815" y="375761"/>
                    <a:pt x="324725" y="411099"/>
                  </a:cubicBezTo>
                  <a:cubicBezTo>
                    <a:pt x="324725" y="411099"/>
                    <a:pt x="325297" y="411099"/>
                    <a:pt x="326440" y="411194"/>
                  </a:cubicBezTo>
                  <a:cubicBezTo>
                    <a:pt x="335393" y="411575"/>
                    <a:pt x="378732" y="411861"/>
                    <a:pt x="415594" y="388525"/>
                  </a:cubicBezTo>
                  <a:cubicBezTo>
                    <a:pt x="455599" y="363093"/>
                    <a:pt x="383780" y="257461"/>
                    <a:pt x="379494" y="251365"/>
                  </a:cubicBezTo>
                  <a:cubicBezTo>
                    <a:pt x="379304" y="251174"/>
                    <a:pt x="379304" y="251079"/>
                    <a:pt x="379304" y="251079"/>
                  </a:cubicBezTo>
                  <a:cubicBezTo>
                    <a:pt x="379304" y="251079"/>
                    <a:pt x="277005" y="297656"/>
                    <a:pt x="206520" y="302609"/>
                  </a:cubicBezTo>
                  <a:cubicBezTo>
                    <a:pt x="206425" y="302705"/>
                    <a:pt x="206425" y="302705"/>
                    <a:pt x="206425" y="302705"/>
                  </a:cubicBezTo>
                  <a:cubicBezTo>
                    <a:pt x="193757" y="308324"/>
                    <a:pt x="178326" y="304324"/>
                    <a:pt x="170135" y="292513"/>
                  </a:cubicBezTo>
                  <a:lnTo>
                    <a:pt x="141845" y="251365"/>
                  </a:lnTo>
                  <a:cubicBezTo>
                    <a:pt x="137369" y="244983"/>
                    <a:pt x="138988" y="236125"/>
                    <a:pt x="145465" y="231743"/>
                  </a:cubicBezTo>
                  <a:lnTo>
                    <a:pt x="158895" y="222409"/>
                  </a:lnTo>
                  <a:cubicBezTo>
                    <a:pt x="172230" y="213170"/>
                    <a:pt x="190613" y="216598"/>
                    <a:pt x="199853" y="229934"/>
                  </a:cubicBezTo>
                  <a:lnTo>
                    <a:pt x="212426" y="248031"/>
                  </a:lnTo>
                  <a:cubicBezTo>
                    <a:pt x="211473" y="244793"/>
                    <a:pt x="210711" y="241268"/>
                    <a:pt x="210235" y="237458"/>
                  </a:cubicBezTo>
                  <a:cubicBezTo>
                    <a:pt x="204615" y="194120"/>
                    <a:pt x="228428" y="152305"/>
                    <a:pt x="267766" y="133255"/>
                  </a:cubicBezTo>
                  <a:lnTo>
                    <a:pt x="303485" y="115824"/>
                  </a:lnTo>
                  <a:cubicBezTo>
                    <a:pt x="305866" y="114586"/>
                    <a:pt x="308152" y="113347"/>
                    <a:pt x="310343" y="112014"/>
                  </a:cubicBezTo>
                  <a:cubicBezTo>
                    <a:pt x="348443" y="89154"/>
                    <a:pt x="363206" y="40672"/>
                    <a:pt x="343585" y="0"/>
                  </a:cubicBezTo>
                  <a:cubicBezTo>
                    <a:pt x="208425" y="20860"/>
                    <a:pt x="94887" y="59150"/>
                    <a:pt x="49072" y="143256"/>
                  </a:cubicBezTo>
                  <a:cubicBezTo>
                    <a:pt x="5638" y="164401"/>
                    <a:pt x="-12269" y="216598"/>
                    <a:pt x="8876" y="259842"/>
                  </a:cubicBezTo>
                  <a:lnTo>
                    <a:pt x="24497" y="292037"/>
                  </a:lnTo>
                  <a:cubicBezTo>
                    <a:pt x="46976" y="338423"/>
                    <a:pt x="89553" y="368522"/>
                    <a:pt x="136511" y="377000"/>
                  </a:cubicBezTo>
                  <a:close/>
                </a:path>
              </a:pathLst>
            </a:custGeom>
            <a:solidFill>
              <a:srgbClr val="001149"/>
            </a:solidFill>
            <a:ln w="95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185A44DA-596D-4247-AAD0-A0C46CD372DD}"/>
                </a:ext>
              </a:extLst>
            </p:cNvPr>
            <p:cNvSpPr/>
            <p:nvPr/>
          </p:nvSpPr>
          <p:spPr>
            <a:xfrm>
              <a:off x="4792250" y="5580787"/>
              <a:ext cx="85725" cy="85725"/>
            </a:xfrm>
            <a:custGeom>
              <a:avLst/>
              <a:gdLst>
                <a:gd name="connsiteX0" fmla="*/ 67015 w 85725"/>
                <a:gd name="connsiteY0" fmla="*/ 85540 h 85725"/>
                <a:gd name="connsiteX1" fmla="*/ 67015 w 85725"/>
                <a:gd name="connsiteY1" fmla="*/ 85540 h 85725"/>
                <a:gd name="connsiteX2" fmla="*/ 71587 w 85725"/>
                <a:gd name="connsiteY2" fmla="*/ 82873 h 85725"/>
                <a:gd name="connsiteX3" fmla="*/ 85112 w 85725"/>
                <a:gd name="connsiteY3" fmla="*/ 73539 h 85725"/>
                <a:gd name="connsiteX4" fmla="*/ 88732 w 85725"/>
                <a:gd name="connsiteY4" fmla="*/ 53822 h 85725"/>
                <a:gd name="connsiteX5" fmla="*/ 73016 w 85725"/>
                <a:gd name="connsiteY5" fmla="*/ 30962 h 85725"/>
                <a:gd name="connsiteX6" fmla="*/ 60443 w 85725"/>
                <a:gd name="connsiteY6" fmla="*/ 12769 h 85725"/>
                <a:gd name="connsiteX7" fmla="*/ 19485 w 85725"/>
                <a:gd name="connsiteY7" fmla="*/ 5149 h 85725"/>
                <a:gd name="connsiteX8" fmla="*/ 6150 w 85725"/>
                <a:gd name="connsiteY8" fmla="*/ 14484 h 85725"/>
                <a:gd name="connsiteX9" fmla="*/ 2531 w 85725"/>
                <a:gd name="connsiteY9" fmla="*/ 34105 h 85725"/>
                <a:gd name="connsiteX10" fmla="*/ 30820 w 85725"/>
                <a:gd name="connsiteY10" fmla="*/ 75253 h 85725"/>
                <a:gd name="connsiteX11" fmla="*/ 67015 w 85725"/>
                <a:gd name="connsiteY11" fmla="*/ 8554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5725" h="85725">
                  <a:moveTo>
                    <a:pt x="67015" y="85540"/>
                  </a:moveTo>
                  <a:cubicBezTo>
                    <a:pt x="67015" y="85540"/>
                    <a:pt x="67015" y="85350"/>
                    <a:pt x="67015" y="85540"/>
                  </a:cubicBezTo>
                  <a:cubicBezTo>
                    <a:pt x="68634" y="84683"/>
                    <a:pt x="70158" y="83826"/>
                    <a:pt x="71587" y="82873"/>
                  </a:cubicBezTo>
                  <a:lnTo>
                    <a:pt x="85112" y="73539"/>
                  </a:lnTo>
                  <a:cubicBezTo>
                    <a:pt x="91494" y="69062"/>
                    <a:pt x="93114" y="60299"/>
                    <a:pt x="88732" y="53822"/>
                  </a:cubicBezTo>
                  <a:lnTo>
                    <a:pt x="73016" y="30962"/>
                  </a:lnTo>
                  <a:lnTo>
                    <a:pt x="60443" y="12769"/>
                  </a:lnTo>
                  <a:cubicBezTo>
                    <a:pt x="51203" y="-661"/>
                    <a:pt x="32916" y="-3995"/>
                    <a:pt x="19485" y="5149"/>
                  </a:cubicBezTo>
                  <a:lnTo>
                    <a:pt x="6150" y="14484"/>
                  </a:lnTo>
                  <a:cubicBezTo>
                    <a:pt x="-327" y="18961"/>
                    <a:pt x="-1946" y="27724"/>
                    <a:pt x="2531" y="34105"/>
                  </a:cubicBezTo>
                  <a:lnTo>
                    <a:pt x="30820" y="75253"/>
                  </a:lnTo>
                  <a:cubicBezTo>
                    <a:pt x="38916" y="87160"/>
                    <a:pt x="54251" y="91160"/>
                    <a:pt x="67015" y="85540"/>
                  </a:cubicBezTo>
                  <a:close/>
                </a:path>
              </a:pathLst>
            </a:custGeom>
            <a:solidFill>
              <a:srgbClr val="FFB2BA"/>
            </a:solidFill>
            <a:ln w="952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20EED3FB-94D9-4EA9-9962-625C5E6BC623}"/>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A6D18B8F-3A9F-40E3-808F-D93EB31A5A88}"/>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00325EAE-0EBF-4D5A-B9E8-A02220D77852}"/>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4E553B3E-14F4-4CF0-B04F-C49B0FCA91B3}"/>
                </a:ext>
              </a:extLst>
            </p:cNvPr>
            <p:cNvSpPr/>
            <p:nvPr/>
          </p:nvSpPr>
          <p:spPr>
            <a:xfrm>
              <a:off x="4696006" y="5870067"/>
              <a:ext cx="361950" cy="133350"/>
            </a:xfrm>
            <a:custGeom>
              <a:avLst/>
              <a:gdLst>
                <a:gd name="connsiteX0" fmla="*/ 74676 w 361950"/>
                <a:gd name="connsiteY0" fmla="*/ 0 h 133350"/>
                <a:gd name="connsiteX1" fmla="*/ 366808 w 361950"/>
                <a:gd name="connsiteY1" fmla="*/ 11811 h 133350"/>
                <a:gd name="connsiteX2" fmla="*/ 356330 w 361950"/>
                <a:gd name="connsiteY2" fmla="*/ 74009 h 133350"/>
                <a:gd name="connsiteX3" fmla="*/ 98965 w 361950"/>
                <a:gd name="connsiteY3" fmla="*/ 133541 h 133350"/>
                <a:gd name="connsiteX4" fmla="*/ 0 w 361950"/>
                <a:gd name="connsiteY4" fmla="*/ 12153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133350">
                  <a:moveTo>
                    <a:pt x="74676" y="0"/>
                  </a:moveTo>
                  <a:cubicBezTo>
                    <a:pt x="74676" y="0"/>
                    <a:pt x="314992" y="27337"/>
                    <a:pt x="366808" y="11811"/>
                  </a:cubicBezTo>
                  <a:lnTo>
                    <a:pt x="356330" y="74009"/>
                  </a:lnTo>
                  <a:cubicBezTo>
                    <a:pt x="356330" y="74009"/>
                    <a:pt x="107728" y="133350"/>
                    <a:pt x="98965" y="133541"/>
                  </a:cubicBezTo>
                  <a:cubicBezTo>
                    <a:pt x="90202" y="133731"/>
                    <a:pt x="572" y="122873"/>
                    <a:pt x="0" y="121539"/>
                  </a:cubicBezTo>
                </a:path>
              </a:pathLst>
            </a:custGeom>
            <a:solidFill>
              <a:srgbClr val="FF2D5E"/>
            </a:solidFill>
            <a:ln w="9525"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5F7467EA-FA12-4D26-9744-22941CC78017}"/>
                </a:ext>
              </a:extLst>
            </p:cNvPr>
            <p:cNvSpPr/>
            <p:nvPr/>
          </p:nvSpPr>
          <p:spPr>
            <a:xfrm>
              <a:off x="4906223" y="5369858"/>
              <a:ext cx="1485900" cy="1047750"/>
            </a:xfrm>
            <a:custGeom>
              <a:avLst/>
              <a:gdLst>
                <a:gd name="connsiteX0" fmla="*/ 1488662 w 1485900"/>
                <a:gd name="connsiteY0" fmla="*/ 70727 h 1047750"/>
                <a:gd name="connsiteX1" fmla="*/ 1327690 w 1485900"/>
                <a:gd name="connsiteY1" fmla="*/ 737572 h 1047750"/>
                <a:gd name="connsiteX2" fmla="*/ 718757 w 1485900"/>
                <a:gd name="connsiteY2" fmla="*/ 1054469 h 1047750"/>
                <a:gd name="connsiteX3" fmla="*/ 442532 w 1485900"/>
                <a:gd name="connsiteY3" fmla="*/ 1029894 h 1047750"/>
                <a:gd name="connsiteX4" fmla="*/ 232505 w 1485900"/>
                <a:gd name="connsiteY4" fmla="*/ 1011130 h 1047750"/>
                <a:gd name="connsiteX5" fmla="*/ 209074 w 1485900"/>
                <a:gd name="connsiteY5" fmla="*/ 1009034 h 1047750"/>
                <a:gd name="connsiteX6" fmla="*/ 0 w 1485900"/>
                <a:gd name="connsiteY6" fmla="*/ 750050 h 1047750"/>
                <a:gd name="connsiteX7" fmla="*/ 3905 w 1485900"/>
                <a:gd name="connsiteY7" fmla="*/ 704520 h 1047750"/>
                <a:gd name="connsiteX8" fmla="*/ 174879 w 1485900"/>
                <a:gd name="connsiteY8" fmla="*/ 566408 h 1047750"/>
                <a:gd name="connsiteX9" fmla="*/ 670370 w 1485900"/>
                <a:gd name="connsiteY9" fmla="*/ 586505 h 1047750"/>
                <a:gd name="connsiteX10" fmla="*/ 1023271 w 1485900"/>
                <a:gd name="connsiteY10" fmla="*/ 427914 h 1047750"/>
                <a:gd name="connsiteX11" fmla="*/ 1353598 w 1485900"/>
                <a:gd name="connsiteY11" fmla="*/ 23959 h 1047750"/>
                <a:gd name="connsiteX12" fmla="*/ 1416368 w 1485900"/>
                <a:gd name="connsiteY12" fmla="*/ 1194 h 1047750"/>
                <a:gd name="connsiteX13" fmla="*/ 1445228 w 1485900"/>
                <a:gd name="connsiteY13" fmla="*/ 6719 h 1047750"/>
                <a:gd name="connsiteX14" fmla="*/ 1488662 w 1485900"/>
                <a:gd name="connsiteY14" fmla="*/ 70727 h 104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85900" h="1047750">
                  <a:moveTo>
                    <a:pt x="1488662" y="70727"/>
                  </a:moveTo>
                  <a:cubicBezTo>
                    <a:pt x="1461326" y="217316"/>
                    <a:pt x="1382840" y="621653"/>
                    <a:pt x="1327690" y="737572"/>
                  </a:cubicBezTo>
                  <a:cubicBezTo>
                    <a:pt x="1259777" y="880066"/>
                    <a:pt x="1043845" y="1048087"/>
                    <a:pt x="718757" y="1054469"/>
                  </a:cubicBezTo>
                  <a:lnTo>
                    <a:pt x="442532" y="1029894"/>
                  </a:lnTo>
                  <a:lnTo>
                    <a:pt x="232505" y="1011130"/>
                  </a:lnTo>
                  <a:lnTo>
                    <a:pt x="209074" y="1009034"/>
                  </a:lnTo>
                  <a:cubicBezTo>
                    <a:pt x="85249" y="982174"/>
                    <a:pt x="0" y="872636"/>
                    <a:pt x="0" y="750050"/>
                  </a:cubicBezTo>
                  <a:cubicBezTo>
                    <a:pt x="0" y="735095"/>
                    <a:pt x="1238" y="719855"/>
                    <a:pt x="3905" y="704520"/>
                  </a:cubicBezTo>
                  <a:cubicBezTo>
                    <a:pt x="18193" y="622034"/>
                    <a:pt x="91345" y="562979"/>
                    <a:pt x="174879" y="566408"/>
                  </a:cubicBezTo>
                  <a:lnTo>
                    <a:pt x="670370" y="586505"/>
                  </a:lnTo>
                  <a:cubicBezTo>
                    <a:pt x="806387" y="592030"/>
                    <a:pt x="937165" y="533261"/>
                    <a:pt x="1023271" y="427914"/>
                  </a:cubicBezTo>
                  <a:lnTo>
                    <a:pt x="1353598" y="23959"/>
                  </a:lnTo>
                  <a:cubicBezTo>
                    <a:pt x="1368743" y="5385"/>
                    <a:pt x="1392936" y="-3378"/>
                    <a:pt x="1416368" y="1194"/>
                  </a:cubicBezTo>
                  <a:lnTo>
                    <a:pt x="1445228" y="6719"/>
                  </a:lnTo>
                  <a:cubicBezTo>
                    <a:pt x="1474756" y="12529"/>
                    <a:pt x="1494282" y="41104"/>
                    <a:pt x="1488662" y="70727"/>
                  </a:cubicBezTo>
                  <a:close/>
                </a:path>
              </a:pathLst>
            </a:custGeom>
            <a:solidFill>
              <a:srgbClr val="FF2D5E"/>
            </a:solidFill>
            <a:ln w="95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436AE677-4290-427C-8420-944CB4FB9F04}"/>
                </a:ext>
              </a:extLst>
            </p:cNvPr>
            <p:cNvSpPr/>
            <p:nvPr/>
          </p:nvSpPr>
          <p:spPr>
            <a:xfrm>
              <a:off x="5150920" y="6399752"/>
              <a:ext cx="333375" cy="1057275"/>
            </a:xfrm>
            <a:custGeom>
              <a:avLst/>
              <a:gdLst>
                <a:gd name="connsiteX0" fmla="*/ 340233 w 333375"/>
                <a:gd name="connsiteY0" fmla="*/ 769144 h 1057275"/>
                <a:gd name="connsiteX1" fmla="*/ 283750 w 333375"/>
                <a:gd name="connsiteY1" fmla="*/ 1054322 h 1057275"/>
                <a:gd name="connsiteX2" fmla="*/ 283655 w 333375"/>
                <a:gd name="connsiteY2" fmla="*/ 1054322 h 1057275"/>
                <a:gd name="connsiteX3" fmla="*/ 176879 w 333375"/>
                <a:gd name="connsiteY3" fmla="*/ 1066705 h 1057275"/>
                <a:gd name="connsiteX4" fmla="*/ 153067 w 333375"/>
                <a:gd name="connsiteY4" fmla="*/ 638842 h 1057275"/>
                <a:gd name="connsiteX5" fmla="*/ 0 w 333375"/>
                <a:gd name="connsiteY5" fmla="*/ 48673 h 1057275"/>
                <a:gd name="connsiteX6" fmla="*/ 197739 w 333375"/>
                <a:gd name="connsiteY6" fmla="*/ 0 h 1057275"/>
                <a:gd name="connsiteX7" fmla="*/ 340233 w 333375"/>
                <a:gd name="connsiteY7" fmla="*/ 769144 h 1057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375" h="1057275">
                  <a:moveTo>
                    <a:pt x="340233" y="769144"/>
                  </a:moveTo>
                  <a:cubicBezTo>
                    <a:pt x="335661" y="885539"/>
                    <a:pt x="317659" y="980313"/>
                    <a:pt x="283750" y="1054322"/>
                  </a:cubicBezTo>
                  <a:cubicBezTo>
                    <a:pt x="283750" y="1054322"/>
                    <a:pt x="283750" y="1054322"/>
                    <a:pt x="283655" y="1054322"/>
                  </a:cubicBezTo>
                  <a:cubicBezTo>
                    <a:pt x="281750" y="1054799"/>
                    <a:pt x="243840" y="1062514"/>
                    <a:pt x="176879" y="1066705"/>
                  </a:cubicBezTo>
                  <a:cubicBezTo>
                    <a:pt x="178499" y="1040606"/>
                    <a:pt x="190595" y="821436"/>
                    <a:pt x="153067" y="638842"/>
                  </a:cubicBezTo>
                  <a:cubicBezTo>
                    <a:pt x="113062" y="444341"/>
                    <a:pt x="0" y="48673"/>
                    <a:pt x="0" y="48673"/>
                  </a:cubicBezTo>
                  <a:lnTo>
                    <a:pt x="197739" y="0"/>
                  </a:lnTo>
                  <a:cubicBezTo>
                    <a:pt x="262223" y="233077"/>
                    <a:pt x="347567" y="581406"/>
                    <a:pt x="340233" y="769144"/>
                  </a:cubicBezTo>
                  <a:close/>
                </a:path>
              </a:pathLst>
            </a:custGeom>
            <a:solidFill>
              <a:srgbClr val="EA1149"/>
            </a:solidFill>
            <a:ln w="95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7B0FA350-ACE1-40F2-AA58-FBD966869CE9}"/>
                </a:ext>
              </a:extLst>
            </p:cNvPr>
            <p:cNvSpPr/>
            <p:nvPr/>
          </p:nvSpPr>
          <p:spPr>
            <a:xfrm>
              <a:off x="6271685" y="5095928"/>
              <a:ext cx="219075" cy="180975"/>
            </a:xfrm>
            <a:custGeom>
              <a:avLst/>
              <a:gdLst>
                <a:gd name="connsiteX0" fmla="*/ 209688 w 219075"/>
                <a:gd name="connsiteY0" fmla="*/ 59002 h 180975"/>
                <a:gd name="connsiteX1" fmla="*/ 52049 w 219075"/>
                <a:gd name="connsiteY1" fmla="*/ 179207 h 180975"/>
                <a:gd name="connsiteX2" fmla="*/ 10806 w 219075"/>
                <a:gd name="connsiteY2" fmla="*/ 173683 h 180975"/>
                <a:gd name="connsiteX3" fmla="*/ 6043 w 219075"/>
                <a:gd name="connsiteY3" fmla="*/ 167492 h 180975"/>
                <a:gd name="connsiteX4" fmla="*/ 11568 w 219075"/>
                <a:gd name="connsiteY4" fmla="*/ 126248 h 180975"/>
                <a:gd name="connsiteX5" fmla="*/ 169206 w 219075"/>
                <a:gd name="connsiteY5" fmla="*/ 6043 h 180975"/>
                <a:gd name="connsiteX6" fmla="*/ 210450 w 219075"/>
                <a:gd name="connsiteY6" fmla="*/ 11567 h 180975"/>
                <a:gd name="connsiteX7" fmla="*/ 215212 w 219075"/>
                <a:gd name="connsiteY7" fmla="*/ 17759 h 180975"/>
                <a:gd name="connsiteX8" fmla="*/ 209688 w 219075"/>
                <a:gd name="connsiteY8" fmla="*/ 59002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180975">
                  <a:moveTo>
                    <a:pt x="209688" y="59002"/>
                  </a:moveTo>
                  <a:lnTo>
                    <a:pt x="52049" y="179207"/>
                  </a:lnTo>
                  <a:cubicBezTo>
                    <a:pt x="39095" y="189113"/>
                    <a:pt x="20616" y="186542"/>
                    <a:pt x="10806" y="173683"/>
                  </a:cubicBezTo>
                  <a:lnTo>
                    <a:pt x="6043" y="167492"/>
                  </a:lnTo>
                  <a:cubicBezTo>
                    <a:pt x="-3863" y="154538"/>
                    <a:pt x="-1291" y="136059"/>
                    <a:pt x="11568" y="126248"/>
                  </a:cubicBezTo>
                  <a:lnTo>
                    <a:pt x="169206" y="6043"/>
                  </a:lnTo>
                  <a:cubicBezTo>
                    <a:pt x="182160" y="-3863"/>
                    <a:pt x="200639" y="-1291"/>
                    <a:pt x="210450" y="11567"/>
                  </a:cubicBezTo>
                  <a:lnTo>
                    <a:pt x="215212" y="17759"/>
                  </a:lnTo>
                  <a:cubicBezTo>
                    <a:pt x="225118" y="30713"/>
                    <a:pt x="222642" y="49191"/>
                    <a:pt x="209688" y="59002"/>
                  </a:cubicBezTo>
                  <a:close/>
                </a:path>
              </a:pathLst>
            </a:custGeom>
            <a:solidFill>
              <a:srgbClr val="FCB736"/>
            </a:solid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FB9DE563-8DF6-4B86-AC31-2FE4C2C7CF66}"/>
                </a:ext>
              </a:extLst>
            </p:cNvPr>
            <p:cNvSpPr/>
            <p:nvPr/>
          </p:nvSpPr>
          <p:spPr>
            <a:xfrm>
              <a:off x="6419936" y="5097526"/>
              <a:ext cx="66675" cy="66675"/>
            </a:xfrm>
            <a:custGeom>
              <a:avLst/>
              <a:gdLst>
                <a:gd name="connsiteX0" fmla="*/ 0 w 66675"/>
                <a:gd name="connsiteY0" fmla="*/ 20447 h 66675"/>
                <a:gd name="connsiteX1" fmla="*/ 17907 w 66675"/>
                <a:gd name="connsiteY1" fmla="*/ 6826 h 66675"/>
                <a:gd name="connsiteX2" fmla="*/ 64675 w 66675"/>
                <a:gd name="connsiteY2" fmla="*/ 13208 h 66675"/>
                <a:gd name="connsiteX3" fmla="*/ 71247 w 66675"/>
                <a:gd name="connsiteY3" fmla="*/ 37877 h 66675"/>
                <a:gd name="connsiteX4" fmla="*/ 58388 w 66675"/>
                <a:gd name="connsiteY4" fmla="*/ 59975 h 66675"/>
                <a:gd name="connsiteX5" fmla="*/ 40481 w 66675"/>
                <a:gd name="connsiteY5" fmla="*/ 73596 h 66675"/>
                <a:gd name="connsiteX6" fmla="*/ 0 w 66675"/>
                <a:gd name="connsiteY6" fmla="*/ 20447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0" y="20447"/>
                  </a:moveTo>
                  <a:lnTo>
                    <a:pt x="17907" y="6826"/>
                  </a:lnTo>
                  <a:cubicBezTo>
                    <a:pt x="32575" y="-4318"/>
                    <a:pt x="53435" y="-1556"/>
                    <a:pt x="64675" y="13208"/>
                  </a:cubicBezTo>
                  <a:cubicBezTo>
                    <a:pt x="70295" y="20542"/>
                    <a:pt x="72390" y="29400"/>
                    <a:pt x="71247" y="37877"/>
                  </a:cubicBezTo>
                  <a:cubicBezTo>
                    <a:pt x="70104" y="46355"/>
                    <a:pt x="65723" y="54356"/>
                    <a:pt x="58388" y="59975"/>
                  </a:cubicBezTo>
                  <a:lnTo>
                    <a:pt x="40481" y="73596"/>
                  </a:lnTo>
                  <a:lnTo>
                    <a:pt x="0" y="20447"/>
                  </a:lnTo>
                  <a:close/>
                </a:path>
              </a:pathLst>
            </a:custGeom>
            <a:solidFill>
              <a:srgbClr val="FFD38D"/>
            </a:solid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D085F2F6-E76C-4C02-A41B-241FE02A5946}"/>
                </a:ext>
              </a:extLst>
            </p:cNvPr>
            <p:cNvSpPr/>
            <p:nvPr/>
          </p:nvSpPr>
          <p:spPr>
            <a:xfrm>
              <a:off x="6459465" y="5097494"/>
              <a:ext cx="28575" cy="38100"/>
            </a:xfrm>
            <a:custGeom>
              <a:avLst/>
              <a:gdLst>
                <a:gd name="connsiteX0" fmla="*/ 0 w 28575"/>
                <a:gd name="connsiteY0" fmla="*/ 0 h 38100"/>
                <a:gd name="connsiteX1" fmla="*/ 25146 w 28575"/>
                <a:gd name="connsiteY1" fmla="*/ 13145 h 38100"/>
                <a:gd name="connsiteX2" fmla="*/ 31718 w 28575"/>
                <a:gd name="connsiteY2" fmla="*/ 37814 h 38100"/>
                <a:gd name="connsiteX3" fmla="*/ 31147 w 28575"/>
                <a:gd name="connsiteY3" fmla="*/ 40862 h 38100"/>
                <a:gd name="connsiteX4" fmla="*/ 0 w 28575"/>
                <a:gd name="connsiteY4" fmla="*/ 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38100">
                  <a:moveTo>
                    <a:pt x="0" y="0"/>
                  </a:moveTo>
                  <a:cubicBezTo>
                    <a:pt x="9620" y="381"/>
                    <a:pt x="18859" y="4858"/>
                    <a:pt x="25146" y="13145"/>
                  </a:cubicBezTo>
                  <a:cubicBezTo>
                    <a:pt x="30766" y="20479"/>
                    <a:pt x="32861" y="29337"/>
                    <a:pt x="31718" y="37814"/>
                  </a:cubicBezTo>
                  <a:cubicBezTo>
                    <a:pt x="31623" y="38862"/>
                    <a:pt x="31432" y="39815"/>
                    <a:pt x="31147" y="40862"/>
                  </a:cubicBezTo>
                  <a:lnTo>
                    <a:pt x="0" y="0"/>
                  </a:lnTo>
                  <a:close/>
                </a:path>
              </a:pathLst>
            </a:custGeom>
            <a:solidFill>
              <a:srgbClr val="010D30"/>
            </a:solidFill>
            <a:ln w="95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ABF979AF-9785-4A92-8925-043656F23E0E}"/>
                </a:ext>
              </a:extLst>
            </p:cNvPr>
            <p:cNvSpPr/>
            <p:nvPr/>
          </p:nvSpPr>
          <p:spPr>
            <a:xfrm>
              <a:off x="6320847" y="5138904"/>
              <a:ext cx="142875" cy="209550"/>
            </a:xfrm>
            <a:custGeom>
              <a:avLst/>
              <a:gdLst>
                <a:gd name="connsiteX0" fmla="*/ 32318 w 142875"/>
                <a:gd name="connsiteY0" fmla="*/ 17740 h 209550"/>
                <a:gd name="connsiteX1" fmla="*/ 105280 w 142875"/>
                <a:gd name="connsiteY1" fmla="*/ 14692 h 209550"/>
                <a:gd name="connsiteX2" fmla="*/ 147952 w 142875"/>
                <a:gd name="connsiteY2" fmla="*/ 82034 h 209550"/>
                <a:gd name="connsiteX3" fmla="*/ 84325 w 142875"/>
                <a:gd name="connsiteY3" fmla="*/ 208336 h 209550"/>
                <a:gd name="connsiteX4" fmla="*/ 4886 w 142875"/>
                <a:gd name="connsiteY4" fmla="*/ 165949 h 209550"/>
                <a:gd name="connsiteX5" fmla="*/ 32318 w 142875"/>
                <a:gd name="connsiteY5" fmla="*/ 1774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209550">
                  <a:moveTo>
                    <a:pt x="32318" y="17740"/>
                  </a:moveTo>
                  <a:cubicBezTo>
                    <a:pt x="45939" y="-7025"/>
                    <a:pt x="83944" y="-3786"/>
                    <a:pt x="105280" y="14692"/>
                  </a:cubicBezTo>
                  <a:cubicBezTo>
                    <a:pt x="127092" y="33647"/>
                    <a:pt x="149571" y="59079"/>
                    <a:pt x="147952" y="82034"/>
                  </a:cubicBezTo>
                  <a:cubicBezTo>
                    <a:pt x="144808" y="125659"/>
                    <a:pt x="114709" y="192048"/>
                    <a:pt x="84325" y="208336"/>
                  </a:cubicBezTo>
                  <a:cubicBezTo>
                    <a:pt x="64513" y="218908"/>
                    <a:pt x="13363" y="204430"/>
                    <a:pt x="4886" y="165949"/>
                  </a:cubicBezTo>
                  <a:cubicBezTo>
                    <a:pt x="-2829" y="131469"/>
                    <a:pt x="-6163" y="87463"/>
                    <a:pt x="32318" y="17740"/>
                  </a:cubicBezTo>
                  <a:close/>
                </a:path>
              </a:pathLst>
            </a:custGeom>
            <a:solidFill>
              <a:srgbClr val="FFB2BA"/>
            </a:solidFill>
            <a:ln w="95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5CB09F91-CA4A-4952-8479-4629B1ADD56B}"/>
                </a:ext>
              </a:extLst>
            </p:cNvPr>
            <p:cNvSpPr/>
            <p:nvPr/>
          </p:nvSpPr>
          <p:spPr>
            <a:xfrm>
              <a:off x="6002412" y="7350347"/>
              <a:ext cx="133350" cy="533400"/>
            </a:xfrm>
            <a:custGeom>
              <a:avLst/>
              <a:gdLst>
                <a:gd name="connsiteX0" fmla="*/ 87102 w 133350"/>
                <a:gd name="connsiteY0" fmla="*/ 540068 h 533400"/>
                <a:gd name="connsiteX1" fmla="*/ 22046 w 133350"/>
                <a:gd name="connsiteY1" fmla="*/ 80486 h 533400"/>
                <a:gd name="connsiteX2" fmla="*/ 139870 w 133350"/>
                <a:gd name="connsiteY2" fmla="*/ 0 h 533400"/>
                <a:gd name="connsiteX3" fmla="*/ 87102 w 133350"/>
                <a:gd name="connsiteY3" fmla="*/ 540068 h 533400"/>
              </a:gdLst>
              <a:ahLst/>
              <a:cxnLst>
                <a:cxn ang="0">
                  <a:pos x="connsiteX0" y="connsiteY0"/>
                </a:cxn>
                <a:cxn ang="0">
                  <a:pos x="connsiteX1" y="connsiteY1"/>
                </a:cxn>
                <a:cxn ang="0">
                  <a:pos x="connsiteX2" y="connsiteY2"/>
                </a:cxn>
                <a:cxn ang="0">
                  <a:pos x="connsiteX3" y="connsiteY3"/>
                </a:cxn>
              </a:cxnLst>
              <a:rect l="l" t="t" r="r" b="b"/>
              <a:pathLst>
                <a:path w="133350" h="533400">
                  <a:moveTo>
                    <a:pt x="87102" y="540068"/>
                  </a:moveTo>
                  <a:cubicBezTo>
                    <a:pt x="11949" y="347281"/>
                    <a:pt x="-27580" y="180880"/>
                    <a:pt x="22046" y="80486"/>
                  </a:cubicBezTo>
                  <a:lnTo>
                    <a:pt x="139870" y="0"/>
                  </a:lnTo>
                  <a:cubicBezTo>
                    <a:pt x="139870" y="0"/>
                    <a:pt x="63479" y="182689"/>
                    <a:pt x="87102" y="540068"/>
                  </a:cubicBezTo>
                  <a:close/>
                </a:path>
              </a:pathLst>
            </a:custGeom>
            <a:solidFill>
              <a:srgbClr val="080872"/>
            </a:solidFill>
            <a:ln w="9525" cap="flat">
              <a:noFill/>
              <a:prstDash val="solid"/>
              <a:miter/>
            </a:ln>
          </p:spPr>
          <p:txBody>
            <a:bodyPr rtlCol="0" anchor="ctr"/>
            <a:lstStyle/>
            <a:p>
              <a:endParaRPr lang="en-US"/>
            </a:p>
          </p:txBody>
        </p:sp>
      </p:grpSp>
      <p:sp>
        <p:nvSpPr>
          <p:cNvPr id="89" name="TextBox 88">
            <a:extLst>
              <a:ext uri="{FF2B5EF4-FFF2-40B4-BE49-F238E27FC236}">
                <a16:creationId xmlns:a16="http://schemas.microsoft.com/office/drawing/2014/main" id="{67BFE2B6-5A67-4321-A39B-55B464F6FB3D}"/>
              </a:ext>
            </a:extLst>
          </p:cNvPr>
          <p:cNvSpPr txBox="1"/>
          <p:nvPr/>
        </p:nvSpPr>
        <p:spPr>
          <a:xfrm>
            <a:off x="13953264" y="5816103"/>
            <a:ext cx="8060792" cy="4524315"/>
          </a:xfrm>
          <a:prstGeom prst="rect">
            <a:avLst/>
          </a:prstGeom>
          <a:noFill/>
        </p:spPr>
        <p:txBody>
          <a:bodyPr wrap="square" rtlCol="0">
            <a:spAutoFit/>
          </a:bodyPr>
          <a:lstStyle/>
          <a:p>
            <a:pPr lvl="0">
              <a:defRPr/>
            </a:pPr>
            <a:r>
              <a:rPr lang="en-US" sz="9600" b="1">
                <a:latin typeface="Open Sans Extrabold" panose="020B0906030804020204" pitchFamily="34" charset="0"/>
                <a:ea typeface="Open Sans Extrabold" panose="020B0906030804020204" pitchFamily="34" charset="0"/>
                <a:cs typeface="Open Sans Extrabold" panose="020B0906030804020204" pitchFamily="34" charset="0"/>
              </a:rPr>
              <a:t>BUILD OWN </a:t>
            </a:r>
            <a:r>
              <a:rPr lang="en-US" sz="9600" b="1">
                <a:gradFill>
                  <a:gsLst>
                    <a:gs pos="37000">
                      <a:schemeClr val="accent1"/>
                    </a:gs>
                    <a:gs pos="100000">
                      <a:schemeClr val="accent1">
                        <a:lumMod val="60000"/>
                        <a:lumOff val="40000"/>
                      </a:schemeClr>
                    </a:gs>
                  </a:gsLst>
                  <a:path path="circle">
                    <a:fillToRect l="100000" t="100000"/>
                  </a:path>
                </a:gradFill>
                <a:latin typeface="Open Sans Extrabold" panose="020B0906030804020204" pitchFamily="34" charset="0"/>
                <a:ea typeface="Open Sans Extrabold" panose="020B0906030804020204" pitchFamily="34" charset="0"/>
                <a:cs typeface="Open Sans Extrabold" panose="020B0906030804020204" pitchFamily="34" charset="0"/>
              </a:rPr>
              <a:t>RESPONSIVE</a:t>
            </a:r>
            <a:r>
              <a:rPr lang="en-US" sz="9600" b="1">
                <a:latin typeface="Open Sans Extrabold" panose="020B0906030804020204" pitchFamily="34" charset="0"/>
                <a:ea typeface="Open Sans Extrabold" panose="020B0906030804020204" pitchFamily="34" charset="0"/>
                <a:cs typeface="Open Sans Extrabold" panose="020B0906030804020204" pitchFamily="34" charset="0"/>
              </a:rPr>
              <a:t> WEBSITE</a:t>
            </a:r>
            <a:endParaRPr kumimoji="0" lang="en-US" sz="9600" b="1" i="0" u="none" strike="noStrike" kern="1200" cap="none" spc="0" normalizeH="0" baseline="0" noProof="0">
              <a:ln>
                <a:noFill/>
              </a:ln>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90" name="TextBox 89">
            <a:extLst>
              <a:ext uri="{FF2B5EF4-FFF2-40B4-BE49-F238E27FC236}">
                <a16:creationId xmlns:a16="http://schemas.microsoft.com/office/drawing/2014/main" id="{9AC54B03-DF09-4511-9AF6-28629F940201}"/>
              </a:ext>
            </a:extLst>
          </p:cNvPr>
          <p:cNvSpPr txBox="1"/>
          <p:nvPr/>
        </p:nvSpPr>
        <p:spPr>
          <a:xfrm>
            <a:off x="14072302" y="10401719"/>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91" name="Group 90">
            <a:extLst>
              <a:ext uri="{FF2B5EF4-FFF2-40B4-BE49-F238E27FC236}">
                <a16:creationId xmlns:a16="http://schemas.microsoft.com/office/drawing/2014/main" id="{FC99CADD-DBA5-446F-92A2-AE4807CA0E7D}"/>
              </a:ext>
            </a:extLst>
          </p:cNvPr>
          <p:cNvGrpSpPr/>
          <p:nvPr/>
        </p:nvGrpSpPr>
        <p:grpSpPr>
          <a:xfrm>
            <a:off x="14072302" y="11692094"/>
            <a:ext cx="3064779" cy="910495"/>
            <a:chOff x="13619696" y="9264814"/>
            <a:chExt cx="2808129" cy="910495"/>
          </a:xfrm>
        </p:grpSpPr>
        <p:sp>
          <p:nvSpPr>
            <p:cNvPr id="92" name="Rectangle: Rounded Corners 91">
              <a:extLst>
                <a:ext uri="{FF2B5EF4-FFF2-40B4-BE49-F238E27FC236}">
                  <a16:creationId xmlns:a16="http://schemas.microsoft.com/office/drawing/2014/main" id="{2CBB9063-73DF-43AA-849F-FE14C63107C6}"/>
                </a:ext>
              </a:extLst>
            </p:cNvPr>
            <p:cNvSpPr/>
            <p:nvPr/>
          </p:nvSpPr>
          <p:spPr>
            <a:xfrm>
              <a:off x="13619696" y="9264814"/>
              <a:ext cx="2808129"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TextBox 92">
              <a:extLst>
                <a:ext uri="{FF2B5EF4-FFF2-40B4-BE49-F238E27FC236}">
                  <a16:creationId xmlns:a16="http://schemas.microsoft.com/office/drawing/2014/main" id="{6110E9FE-455D-4D9F-A823-DCF5BB1BCA68}"/>
                </a:ext>
              </a:extLst>
            </p:cNvPr>
            <p:cNvSpPr txBox="1"/>
            <p:nvPr/>
          </p:nvSpPr>
          <p:spPr>
            <a:xfrm>
              <a:off x="13860145" y="9379056"/>
              <a:ext cx="2400608"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Web</a:t>
              </a:r>
            </a:p>
          </p:txBody>
        </p:sp>
      </p:grpSp>
    </p:spTree>
    <p:extLst>
      <p:ext uri="{BB962C8B-B14F-4D97-AF65-F5344CB8AC3E}">
        <p14:creationId xmlns:p14="http://schemas.microsoft.com/office/powerpoint/2010/main" val="105777585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700" fill="hold"/>
                                            <p:tgtEl>
                                              <p:spTgt spid="2"/>
                                            </p:tgtEl>
                                            <p:attrNameLst>
                                              <p:attrName>ppt_w</p:attrName>
                                            </p:attrNameLst>
                                          </p:cBhvr>
                                          <p:tavLst>
                                            <p:tav tm="0">
                                              <p:val>
                                                <p:fltVal val="0"/>
                                              </p:val>
                                            </p:tav>
                                            <p:tav tm="100000">
                                              <p:val>
                                                <p:strVal val="#ppt_w"/>
                                              </p:val>
                                            </p:tav>
                                          </p:tavLst>
                                        </p:anim>
                                        <p:anim calcmode="lin" valueType="num">
                                          <p:cBhvr>
                                            <p:cTn id="8" dur="700" fill="hold"/>
                                            <p:tgtEl>
                                              <p:spTgt spid="2"/>
                                            </p:tgtEl>
                                            <p:attrNameLst>
                                              <p:attrName>ppt_h</p:attrName>
                                            </p:attrNameLst>
                                          </p:cBhvr>
                                          <p:tavLst>
                                            <p:tav tm="0">
                                              <p:val>
                                                <p:fltVal val="0"/>
                                              </p:val>
                                            </p:tav>
                                            <p:tav tm="100000">
                                              <p:val>
                                                <p:strVal val="#ppt_h"/>
                                              </p:val>
                                            </p:tav>
                                          </p:tavLst>
                                        </p:anim>
                                        <p:anim calcmode="lin" valueType="num">
                                          <p:cBhvr>
                                            <p:cTn id="9" dur="700" fill="hold"/>
                                            <p:tgtEl>
                                              <p:spTgt spid="2"/>
                                            </p:tgtEl>
                                            <p:attrNameLst>
                                              <p:attrName>style.rotation</p:attrName>
                                            </p:attrNameLst>
                                          </p:cBhvr>
                                          <p:tavLst>
                                            <p:tav tm="0">
                                              <p:val>
                                                <p:fltVal val="360"/>
                                              </p:val>
                                            </p:tav>
                                            <p:tav tm="100000">
                                              <p:val>
                                                <p:fltVal val="0"/>
                                              </p:val>
                                            </p:tav>
                                          </p:tavLst>
                                        </p:anim>
                                        <p:animEffect transition="in" filter="fade">
                                          <p:cBhvr>
                                            <p:cTn id="10" dur="700"/>
                                            <p:tgtEl>
                                              <p:spTgt spid="2"/>
                                            </p:tgtEl>
                                          </p:cBhvr>
                                        </p:animEffect>
                                      </p:childTnLst>
                                    </p:cTn>
                                  </p:par>
                                  <p:par>
                                    <p:cTn id="11" presetID="2" presetClass="entr" presetSubtype="4" fill="hold" nodeType="withEffect" p14:presetBounceEnd="76000">
                                      <p:stCondLst>
                                        <p:cond delay="100"/>
                                      </p:stCondLst>
                                      <p:childTnLst>
                                        <p:set>
                                          <p:cBhvr>
                                            <p:cTn id="12" dur="1" fill="hold">
                                              <p:stCondLst>
                                                <p:cond delay="0"/>
                                              </p:stCondLst>
                                            </p:cTn>
                                            <p:tgtEl>
                                              <p:spTgt spid="59"/>
                                            </p:tgtEl>
                                            <p:attrNameLst>
                                              <p:attrName>style.visibility</p:attrName>
                                            </p:attrNameLst>
                                          </p:cBhvr>
                                          <p:to>
                                            <p:strVal val="visible"/>
                                          </p:to>
                                        </p:set>
                                        <p:anim calcmode="lin" valueType="num" p14:bounceEnd="76000">
                                          <p:cBhvr additive="base">
                                            <p:cTn id="13" dur="2500" fill="hold"/>
                                            <p:tgtEl>
                                              <p:spTgt spid="59"/>
                                            </p:tgtEl>
                                            <p:attrNameLst>
                                              <p:attrName>ppt_x</p:attrName>
                                            </p:attrNameLst>
                                          </p:cBhvr>
                                          <p:tavLst>
                                            <p:tav tm="0">
                                              <p:val>
                                                <p:strVal val="#ppt_x"/>
                                              </p:val>
                                            </p:tav>
                                            <p:tav tm="100000">
                                              <p:val>
                                                <p:strVal val="#ppt_x"/>
                                              </p:val>
                                            </p:tav>
                                          </p:tavLst>
                                        </p:anim>
                                        <p:anim calcmode="lin" valueType="num" p14:bounceEnd="76000">
                                          <p:cBhvr additive="base">
                                            <p:cTn id="14" dur="2500" fill="hold"/>
                                            <p:tgtEl>
                                              <p:spTgt spid="59"/>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14:presetBounceEnd="76000">
                                      <p:stCondLst>
                                        <p:cond delay="200"/>
                                      </p:stCondLst>
                                      <p:childTnLst>
                                        <p:set>
                                          <p:cBhvr>
                                            <p:cTn id="16" dur="1" fill="hold">
                                              <p:stCondLst>
                                                <p:cond delay="0"/>
                                              </p:stCondLst>
                                            </p:cTn>
                                            <p:tgtEl>
                                              <p:spTgt spid="51"/>
                                            </p:tgtEl>
                                            <p:attrNameLst>
                                              <p:attrName>style.visibility</p:attrName>
                                            </p:attrNameLst>
                                          </p:cBhvr>
                                          <p:to>
                                            <p:strVal val="visible"/>
                                          </p:to>
                                        </p:set>
                                        <p:anim calcmode="lin" valueType="num" p14:bounceEnd="76000">
                                          <p:cBhvr additive="base">
                                            <p:cTn id="17" dur="2500" fill="hold"/>
                                            <p:tgtEl>
                                              <p:spTgt spid="51"/>
                                            </p:tgtEl>
                                            <p:attrNameLst>
                                              <p:attrName>ppt_x</p:attrName>
                                            </p:attrNameLst>
                                          </p:cBhvr>
                                          <p:tavLst>
                                            <p:tav tm="0">
                                              <p:val>
                                                <p:strVal val="#ppt_x"/>
                                              </p:val>
                                            </p:tav>
                                            <p:tav tm="100000">
                                              <p:val>
                                                <p:strVal val="#ppt_x"/>
                                              </p:val>
                                            </p:tav>
                                          </p:tavLst>
                                        </p:anim>
                                        <p:anim calcmode="lin" valueType="num" p14:bounceEnd="76000">
                                          <p:cBhvr additive="base">
                                            <p:cTn id="18" dur="2500" fill="hold"/>
                                            <p:tgtEl>
                                              <p:spTgt spid="51"/>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14:presetBounceEnd="76000">
                                      <p:stCondLst>
                                        <p:cond delay="300"/>
                                      </p:stCondLst>
                                      <p:childTnLst>
                                        <p:set>
                                          <p:cBhvr>
                                            <p:cTn id="20" dur="1" fill="hold">
                                              <p:stCondLst>
                                                <p:cond delay="0"/>
                                              </p:stCondLst>
                                            </p:cTn>
                                            <p:tgtEl>
                                              <p:spTgt spid="21"/>
                                            </p:tgtEl>
                                            <p:attrNameLst>
                                              <p:attrName>style.visibility</p:attrName>
                                            </p:attrNameLst>
                                          </p:cBhvr>
                                          <p:to>
                                            <p:strVal val="visible"/>
                                          </p:to>
                                        </p:set>
                                        <p:anim calcmode="lin" valueType="num" p14:bounceEnd="76000">
                                          <p:cBhvr additive="base">
                                            <p:cTn id="21" dur="2500" fill="hold"/>
                                            <p:tgtEl>
                                              <p:spTgt spid="21"/>
                                            </p:tgtEl>
                                            <p:attrNameLst>
                                              <p:attrName>ppt_x</p:attrName>
                                            </p:attrNameLst>
                                          </p:cBhvr>
                                          <p:tavLst>
                                            <p:tav tm="0">
                                              <p:val>
                                                <p:strVal val="#ppt_x"/>
                                              </p:val>
                                            </p:tav>
                                            <p:tav tm="100000">
                                              <p:val>
                                                <p:strVal val="#ppt_x"/>
                                              </p:val>
                                            </p:tav>
                                          </p:tavLst>
                                        </p:anim>
                                        <p:anim calcmode="lin" valueType="num" p14:bounceEnd="76000">
                                          <p:cBhvr additive="base">
                                            <p:cTn id="22" dur="2500" fill="hold"/>
                                            <p:tgtEl>
                                              <p:spTgt spid="21"/>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14:presetBounceEnd="76000">
                                      <p:stCondLst>
                                        <p:cond delay="400"/>
                                      </p:stCondLst>
                                      <p:childTnLst>
                                        <p:set>
                                          <p:cBhvr>
                                            <p:cTn id="24" dur="1" fill="hold">
                                              <p:stCondLst>
                                                <p:cond delay="0"/>
                                              </p:stCondLst>
                                            </p:cTn>
                                            <p:tgtEl>
                                              <p:spTgt spid="28"/>
                                            </p:tgtEl>
                                            <p:attrNameLst>
                                              <p:attrName>style.visibility</p:attrName>
                                            </p:attrNameLst>
                                          </p:cBhvr>
                                          <p:to>
                                            <p:strVal val="visible"/>
                                          </p:to>
                                        </p:set>
                                        <p:anim calcmode="lin" valueType="num" p14:bounceEnd="76000">
                                          <p:cBhvr additive="base">
                                            <p:cTn id="25" dur="2500" fill="hold"/>
                                            <p:tgtEl>
                                              <p:spTgt spid="28"/>
                                            </p:tgtEl>
                                            <p:attrNameLst>
                                              <p:attrName>ppt_x</p:attrName>
                                            </p:attrNameLst>
                                          </p:cBhvr>
                                          <p:tavLst>
                                            <p:tav tm="0">
                                              <p:val>
                                                <p:strVal val="#ppt_x"/>
                                              </p:val>
                                            </p:tav>
                                            <p:tav tm="100000">
                                              <p:val>
                                                <p:strVal val="#ppt_x"/>
                                              </p:val>
                                            </p:tav>
                                          </p:tavLst>
                                        </p:anim>
                                        <p:anim calcmode="lin" valueType="num" p14:bounceEnd="76000">
                                          <p:cBhvr additive="base">
                                            <p:cTn id="26" dur="2500" fill="hold"/>
                                            <p:tgtEl>
                                              <p:spTgt spid="28"/>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14:presetBounceEnd="76000">
                                      <p:stCondLst>
                                        <p:cond delay="500"/>
                                      </p:stCondLst>
                                      <p:childTnLst>
                                        <p:set>
                                          <p:cBhvr>
                                            <p:cTn id="28" dur="1" fill="hold">
                                              <p:stCondLst>
                                                <p:cond delay="0"/>
                                              </p:stCondLst>
                                            </p:cTn>
                                            <p:tgtEl>
                                              <p:spTgt spid="22"/>
                                            </p:tgtEl>
                                            <p:attrNameLst>
                                              <p:attrName>style.visibility</p:attrName>
                                            </p:attrNameLst>
                                          </p:cBhvr>
                                          <p:to>
                                            <p:strVal val="visible"/>
                                          </p:to>
                                        </p:set>
                                        <p:anim calcmode="lin" valueType="num" p14:bounceEnd="76000">
                                          <p:cBhvr additive="base">
                                            <p:cTn id="29" dur="2500" fill="hold"/>
                                            <p:tgtEl>
                                              <p:spTgt spid="22"/>
                                            </p:tgtEl>
                                            <p:attrNameLst>
                                              <p:attrName>ppt_x</p:attrName>
                                            </p:attrNameLst>
                                          </p:cBhvr>
                                          <p:tavLst>
                                            <p:tav tm="0">
                                              <p:val>
                                                <p:strVal val="#ppt_x"/>
                                              </p:val>
                                            </p:tav>
                                            <p:tav tm="100000">
                                              <p:val>
                                                <p:strVal val="#ppt_x"/>
                                              </p:val>
                                            </p:tav>
                                          </p:tavLst>
                                        </p:anim>
                                        <p:anim calcmode="lin" valueType="num" p14:bounceEnd="76000">
                                          <p:cBhvr additive="base">
                                            <p:cTn id="30" dur="2500" fill="hold"/>
                                            <p:tgtEl>
                                              <p:spTgt spid="22"/>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14:presetBounceEnd="76000">
                                      <p:stCondLst>
                                        <p:cond delay="600"/>
                                      </p:stCondLst>
                                      <p:childTnLst>
                                        <p:set>
                                          <p:cBhvr>
                                            <p:cTn id="32" dur="1" fill="hold">
                                              <p:stCondLst>
                                                <p:cond delay="0"/>
                                              </p:stCondLst>
                                            </p:cTn>
                                            <p:tgtEl>
                                              <p:spTgt spid="45"/>
                                            </p:tgtEl>
                                            <p:attrNameLst>
                                              <p:attrName>style.visibility</p:attrName>
                                            </p:attrNameLst>
                                          </p:cBhvr>
                                          <p:to>
                                            <p:strVal val="visible"/>
                                          </p:to>
                                        </p:set>
                                        <p:anim calcmode="lin" valueType="num" p14:bounceEnd="76000">
                                          <p:cBhvr additive="base">
                                            <p:cTn id="33" dur="2500" fill="hold"/>
                                            <p:tgtEl>
                                              <p:spTgt spid="45"/>
                                            </p:tgtEl>
                                            <p:attrNameLst>
                                              <p:attrName>ppt_x</p:attrName>
                                            </p:attrNameLst>
                                          </p:cBhvr>
                                          <p:tavLst>
                                            <p:tav tm="0">
                                              <p:val>
                                                <p:strVal val="#ppt_x"/>
                                              </p:val>
                                            </p:tav>
                                            <p:tav tm="100000">
                                              <p:val>
                                                <p:strVal val="#ppt_x"/>
                                              </p:val>
                                            </p:tav>
                                          </p:tavLst>
                                        </p:anim>
                                        <p:anim calcmode="lin" valueType="num" p14:bounceEnd="76000">
                                          <p:cBhvr additive="base">
                                            <p:cTn id="34" dur="2500" fill="hold"/>
                                            <p:tgtEl>
                                              <p:spTgt spid="45"/>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14:presetBounceEnd="76000">
                                      <p:stCondLst>
                                        <p:cond delay="700"/>
                                      </p:stCondLst>
                                      <p:childTnLst>
                                        <p:set>
                                          <p:cBhvr>
                                            <p:cTn id="36" dur="1" fill="hold">
                                              <p:stCondLst>
                                                <p:cond delay="0"/>
                                              </p:stCondLst>
                                            </p:cTn>
                                            <p:tgtEl>
                                              <p:spTgt spid="39"/>
                                            </p:tgtEl>
                                            <p:attrNameLst>
                                              <p:attrName>style.visibility</p:attrName>
                                            </p:attrNameLst>
                                          </p:cBhvr>
                                          <p:to>
                                            <p:strVal val="visible"/>
                                          </p:to>
                                        </p:set>
                                        <p:anim calcmode="lin" valueType="num" p14:bounceEnd="76000">
                                          <p:cBhvr additive="base">
                                            <p:cTn id="37" dur="2500" fill="hold"/>
                                            <p:tgtEl>
                                              <p:spTgt spid="39"/>
                                            </p:tgtEl>
                                            <p:attrNameLst>
                                              <p:attrName>ppt_x</p:attrName>
                                            </p:attrNameLst>
                                          </p:cBhvr>
                                          <p:tavLst>
                                            <p:tav tm="0">
                                              <p:val>
                                                <p:strVal val="#ppt_x"/>
                                              </p:val>
                                            </p:tav>
                                            <p:tav tm="100000">
                                              <p:val>
                                                <p:strVal val="#ppt_x"/>
                                              </p:val>
                                            </p:tav>
                                          </p:tavLst>
                                        </p:anim>
                                        <p:anim calcmode="lin" valueType="num" p14:bounceEnd="76000">
                                          <p:cBhvr additive="base">
                                            <p:cTn id="38" dur="2500" fill="hold"/>
                                            <p:tgtEl>
                                              <p:spTgt spid="39"/>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14:presetBounceEnd="76000">
                                      <p:stCondLst>
                                        <p:cond delay="800"/>
                                      </p:stCondLst>
                                      <p:childTnLst>
                                        <p:set>
                                          <p:cBhvr>
                                            <p:cTn id="40" dur="1" fill="hold">
                                              <p:stCondLst>
                                                <p:cond delay="0"/>
                                              </p:stCondLst>
                                            </p:cTn>
                                            <p:tgtEl>
                                              <p:spTgt spid="3"/>
                                            </p:tgtEl>
                                            <p:attrNameLst>
                                              <p:attrName>style.visibility</p:attrName>
                                            </p:attrNameLst>
                                          </p:cBhvr>
                                          <p:to>
                                            <p:strVal val="visible"/>
                                          </p:to>
                                        </p:set>
                                        <p:anim calcmode="lin" valueType="num" p14:bounceEnd="76000">
                                          <p:cBhvr additive="base">
                                            <p:cTn id="41"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42" dur="2500" fill="hold"/>
                                            <p:tgtEl>
                                              <p:spTgt spid="3"/>
                                            </p:tgtEl>
                                            <p:attrNameLst>
                                              <p:attrName>ppt_y</p:attrName>
                                            </p:attrNameLst>
                                          </p:cBhvr>
                                          <p:tavLst>
                                            <p:tav tm="0">
                                              <p:val>
                                                <p:strVal val="1+#ppt_h/2"/>
                                              </p:val>
                                            </p:tav>
                                            <p:tav tm="100000">
                                              <p:val>
                                                <p:strVal val="#ppt_y"/>
                                              </p:val>
                                            </p:tav>
                                          </p:tavLst>
                                        </p:anim>
                                      </p:childTnLst>
                                    </p:cTn>
                                  </p:par>
                                  <p:par>
                                    <p:cTn id="43" presetID="2" presetClass="entr" presetSubtype="8" fill="hold" nodeType="withEffect" p14:presetBounceEnd="76000">
                                      <p:stCondLst>
                                        <p:cond delay="900"/>
                                      </p:stCondLst>
                                      <p:childTnLst>
                                        <p:set>
                                          <p:cBhvr>
                                            <p:cTn id="44" dur="1" fill="hold">
                                              <p:stCondLst>
                                                <p:cond delay="0"/>
                                              </p:stCondLst>
                                            </p:cTn>
                                            <p:tgtEl>
                                              <p:spTgt spid="63"/>
                                            </p:tgtEl>
                                            <p:attrNameLst>
                                              <p:attrName>style.visibility</p:attrName>
                                            </p:attrNameLst>
                                          </p:cBhvr>
                                          <p:to>
                                            <p:strVal val="visible"/>
                                          </p:to>
                                        </p:set>
                                        <p:anim calcmode="lin" valueType="num" p14:bounceEnd="76000">
                                          <p:cBhvr additive="base">
                                            <p:cTn id="45" dur="2500" fill="hold"/>
                                            <p:tgtEl>
                                              <p:spTgt spid="63"/>
                                            </p:tgtEl>
                                            <p:attrNameLst>
                                              <p:attrName>ppt_x</p:attrName>
                                            </p:attrNameLst>
                                          </p:cBhvr>
                                          <p:tavLst>
                                            <p:tav tm="0">
                                              <p:val>
                                                <p:strVal val="0-#ppt_w/2"/>
                                              </p:val>
                                            </p:tav>
                                            <p:tav tm="100000">
                                              <p:val>
                                                <p:strVal val="#ppt_x"/>
                                              </p:val>
                                            </p:tav>
                                          </p:tavLst>
                                        </p:anim>
                                        <p:anim calcmode="lin" valueType="num" p14:bounceEnd="76000">
                                          <p:cBhvr additive="base">
                                            <p:cTn id="46" dur="2500" fill="hold"/>
                                            <p:tgtEl>
                                              <p:spTgt spid="63"/>
                                            </p:tgtEl>
                                            <p:attrNameLst>
                                              <p:attrName>ppt_y</p:attrName>
                                            </p:attrNameLst>
                                          </p:cBhvr>
                                          <p:tavLst>
                                            <p:tav tm="0">
                                              <p:val>
                                                <p:strVal val="#ppt_y"/>
                                              </p:val>
                                            </p:tav>
                                            <p:tav tm="100000">
                                              <p:val>
                                                <p:strVal val="#ppt_y"/>
                                              </p:val>
                                            </p:tav>
                                          </p:tavLst>
                                        </p:anim>
                                      </p:childTnLst>
                                    </p:cTn>
                                  </p:par>
                                  <p:par>
                                    <p:cTn id="47" presetID="2" presetClass="entr" presetSubtype="1" fill="hold" nodeType="withEffect" p14:presetBounceEnd="76000">
                                      <p:stCondLst>
                                        <p:cond delay="600"/>
                                      </p:stCondLst>
                                      <p:childTnLst>
                                        <p:set>
                                          <p:cBhvr>
                                            <p:cTn id="48" dur="1" fill="hold">
                                              <p:stCondLst>
                                                <p:cond delay="0"/>
                                              </p:stCondLst>
                                            </p:cTn>
                                            <p:tgtEl>
                                              <p:spTgt spid="91"/>
                                            </p:tgtEl>
                                            <p:attrNameLst>
                                              <p:attrName>style.visibility</p:attrName>
                                            </p:attrNameLst>
                                          </p:cBhvr>
                                          <p:to>
                                            <p:strVal val="visible"/>
                                          </p:to>
                                        </p:set>
                                        <p:anim calcmode="lin" valueType="num" p14:bounceEnd="76000">
                                          <p:cBhvr additive="base">
                                            <p:cTn id="49" dur="2500" fill="hold"/>
                                            <p:tgtEl>
                                              <p:spTgt spid="91"/>
                                            </p:tgtEl>
                                            <p:attrNameLst>
                                              <p:attrName>ppt_x</p:attrName>
                                            </p:attrNameLst>
                                          </p:cBhvr>
                                          <p:tavLst>
                                            <p:tav tm="0">
                                              <p:val>
                                                <p:strVal val="#ppt_x"/>
                                              </p:val>
                                            </p:tav>
                                            <p:tav tm="100000">
                                              <p:val>
                                                <p:strVal val="#ppt_x"/>
                                              </p:val>
                                            </p:tav>
                                          </p:tavLst>
                                        </p:anim>
                                        <p:anim calcmode="lin" valueType="num" p14:bounceEnd="76000">
                                          <p:cBhvr additive="base">
                                            <p:cTn id="50" dur="2500" fill="hold"/>
                                            <p:tgtEl>
                                              <p:spTgt spid="91"/>
                                            </p:tgtEl>
                                            <p:attrNameLst>
                                              <p:attrName>ppt_y</p:attrName>
                                            </p:attrNameLst>
                                          </p:cBhvr>
                                          <p:tavLst>
                                            <p:tav tm="0">
                                              <p:val>
                                                <p:strVal val="0-#ppt_h/2"/>
                                              </p:val>
                                            </p:tav>
                                            <p:tav tm="100000">
                                              <p:val>
                                                <p:strVal val="#ppt_y"/>
                                              </p:val>
                                            </p:tav>
                                          </p:tavLst>
                                        </p:anim>
                                      </p:childTnLst>
                                    </p:cTn>
                                  </p:par>
                                  <p:par>
                                    <p:cTn id="51" presetID="2" presetClass="entr" presetSubtype="1" fill="hold" grpId="0" nodeType="withEffect" p14:presetBounceEnd="76000">
                                      <p:stCondLst>
                                        <p:cond delay="700"/>
                                      </p:stCondLst>
                                      <p:childTnLst>
                                        <p:set>
                                          <p:cBhvr>
                                            <p:cTn id="52" dur="1" fill="hold">
                                              <p:stCondLst>
                                                <p:cond delay="0"/>
                                              </p:stCondLst>
                                            </p:cTn>
                                            <p:tgtEl>
                                              <p:spTgt spid="90"/>
                                            </p:tgtEl>
                                            <p:attrNameLst>
                                              <p:attrName>style.visibility</p:attrName>
                                            </p:attrNameLst>
                                          </p:cBhvr>
                                          <p:to>
                                            <p:strVal val="visible"/>
                                          </p:to>
                                        </p:set>
                                        <p:anim calcmode="lin" valueType="num" p14:bounceEnd="76000">
                                          <p:cBhvr additive="base">
                                            <p:cTn id="53" dur="2500" fill="hold"/>
                                            <p:tgtEl>
                                              <p:spTgt spid="90"/>
                                            </p:tgtEl>
                                            <p:attrNameLst>
                                              <p:attrName>ppt_x</p:attrName>
                                            </p:attrNameLst>
                                          </p:cBhvr>
                                          <p:tavLst>
                                            <p:tav tm="0">
                                              <p:val>
                                                <p:strVal val="#ppt_x"/>
                                              </p:val>
                                            </p:tav>
                                            <p:tav tm="100000">
                                              <p:val>
                                                <p:strVal val="#ppt_x"/>
                                              </p:val>
                                            </p:tav>
                                          </p:tavLst>
                                        </p:anim>
                                        <p:anim calcmode="lin" valueType="num" p14:bounceEnd="76000">
                                          <p:cBhvr additive="base">
                                            <p:cTn id="54" dur="2500" fill="hold"/>
                                            <p:tgtEl>
                                              <p:spTgt spid="90"/>
                                            </p:tgtEl>
                                            <p:attrNameLst>
                                              <p:attrName>ppt_y</p:attrName>
                                            </p:attrNameLst>
                                          </p:cBhvr>
                                          <p:tavLst>
                                            <p:tav tm="0">
                                              <p:val>
                                                <p:strVal val="0-#ppt_h/2"/>
                                              </p:val>
                                            </p:tav>
                                            <p:tav tm="100000">
                                              <p:val>
                                                <p:strVal val="#ppt_y"/>
                                              </p:val>
                                            </p:tav>
                                          </p:tavLst>
                                        </p:anim>
                                      </p:childTnLst>
                                    </p:cTn>
                                  </p:par>
                                  <p:par>
                                    <p:cTn id="55" presetID="2" presetClass="entr" presetSubtype="1" fill="hold" grpId="0" nodeType="withEffect" p14:presetBounceEnd="76000">
                                      <p:stCondLst>
                                        <p:cond delay="800"/>
                                      </p:stCondLst>
                                      <p:childTnLst>
                                        <p:set>
                                          <p:cBhvr>
                                            <p:cTn id="56" dur="1" fill="hold">
                                              <p:stCondLst>
                                                <p:cond delay="0"/>
                                              </p:stCondLst>
                                            </p:cTn>
                                            <p:tgtEl>
                                              <p:spTgt spid="89"/>
                                            </p:tgtEl>
                                            <p:attrNameLst>
                                              <p:attrName>style.visibility</p:attrName>
                                            </p:attrNameLst>
                                          </p:cBhvr>
                                          <p:to>
                                            <p:strVal val="visible"/>
                                          </p:to>
                                        </p:set>
                                        <p:anim calcmode="lin" valueType="num" p14:bounceEnd="76000">
                                          <p:cBhvr additive="base">
                                            <p:cTn id="57" dur="2500" fill="hold"/>
                                            <p:tgtEl>
                                              <p:spTgt spid="89"/>
                                            </p:tgtEl>
                                            <p:attrNameLst>
                                              <p:attrName>ppt_x</p:attrName>
                                            </p:attrNameLst>
                                          </p:cBhvr>
                                          <p:tavLst>
                                            <p:tav tm="0">
                                              <p:val>
                                                <p:strVal val="#ppt_x"/>
                                              </p:val>
                                            </p:tav>
                                            <p:tav tm="100000">
                                              <p:val>
                                                <p:strVal val="#ppt_x"/>
                                              </p:val>
                                            </p:tav>
                                          </p:tavLst>
                                        </p:anim>
                                        <p:anim calcmode="lin" valueType="num" p14:bounceEnd="76000">
                                          <p:cBhvr additive="base">
                                            <p:cTn id="58" dur="2500" fill="hold"/>
                                            <p:tgtEl>
                                              <p:spTgt spid="8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1" grpId="0" animBg="1"/>
          <p:bldP spid="89" grpId="0"/>
          <p:bldP spid="9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700" fill="hold"/>
                                            <p:tgtEl>
                                              <p:spTgt spid="2"/>
                                            </p:tgtEl>
                                            <p:attrNameLst>
                                              <p:attrName>ppt_w</p:attrName>
                                            </p:attrNameLst>
                                          </p:cBhvr>
                                          <p:tavLst>
                                            <p:tav tm="0">
                                              <p:val>
                                                <p:fltVal val="0"/>
                                              </p:val>
                                            </p:tav>
                                            <p:tav tm="100000">
                                              <p:val>
                                                <p:strVal val="#ppt_w"/>
                                              </p:val>
                                            </p:tav>
                                          </p:tavLst>
                                        </p:anim>
                                        <p:anim calcmode="lin" valueType="num">
                                          <p:cBhvr>
                                            <p:cTn id="8" dur="700" fill="hold"/>
                                            <p:tgtEl>
                                              <p:spTgt spid="2"/>
                                            </p:tgtEl>
                                            <p:attrNameLst>
                                              <p:attrName>ppt_h</p:attrName>
                                            </p:attrNameLst>
                                          </p:cBhvr>
                                          <p:tavLst>
                                            <p:tav tm="0">
                                              <p:val>
                                                <p:fltVal val="0"/>
                                              </p:val>
                                            </p:tav>
                                            <p:tav tm="100000">
                                              <p:val>
                                                <p:strVal val="#ppt_h"/>
                                              </p:val>
                                            </p:tav>
                                          </p:tavLst>
                                        </p:anim>
                                        <p:anim calcmode="lin" valueType="num">
                                          <p:cBhvr>
                                            <p:cTn id="9" dur="700" fill="hold"/>
                                            <p:tgtEl>
                                              <p:spTgt spid="2"/>
                                            </p:tgtEl>
                                            <p:attrNameLst>
                                              <p:attrName>style.rotation</p:attrName>
                                            </p:attrNameLst>
                                          </p:cBhvr>
                                          <p:tavLst>
                                            <p:tav tm="0">
                                              <p:val>
                                                <p:fltVal val="360"/>
                                              </p:val>
                                            </p:tav>
                                            <p:tav tm="100000">
                                              <p:val>
                                                <p:fltVal val="0"/>
                                              </p:val>
                                            </p:tav>
                                          </p:tavLst>
                                        </p:anim>
                                        <p:animEffect transition="in" filter="fade">
                                          <p:cBhvr>
                                            <p:cTn id="10" dur="700"/>
                                            <p:tgtEl>
                                              <p:spTgt spid="2"/>
                                            </p:tgtEl>
                                          </p:cBhvr>
                                        </p:animEffect>
                                      </p:childTnLst>
                                    </p:cTn>
                                  </p:par>
                                  <p:par>
                                    <p:cTn id="11" presetID="2" presetClass="entr" presetSubtype="4" fill="hold" nodeType="withEffect">
                                      <p:stCondLst>
                                        <p:cond delay="100"/>
                                      </p:stCondLst>
                                      <p:childTnLst>
                                        <p:set>
                                          <p:cBhvr>
                                            <p:cTn id="12" dur="1" fill="hold">
                                              <p:stCondLst>
                                                <p:cond delay="0"/>
                                              </p:stCondLst>
                                            </p:cTn>
                                            <p:tgtEl>
                                              <p:spTgt spid="59"/>
                                            </p:tgtEl>
                                            <p:attrNameLst>
                                              <p:attrName>style.visibility</p:attrName>
                                            </p:attrNameLst>
                                          </p:cBhvr>
                                          <p:to>
                                            <p:strVal val="visible"/>
                                          </p:to>
                                        </p:set>
                                        <p:anim calcmode="lin" valueType="num">
                                          <p:cBhvr additive="base">
                                            <p:cTn id="13" dur="2500" fill="hold"/>
                                            <p:tgtEl>
                                              <p:spTgt spid="59"/>
                                            </p:tgtEl>
                                            <p:attrNameLst>
                                              <p:attrName>ppt_x</p:attrName>
                                            </p:attrNameLst>
                                          </p:cBhvr>
                                          <p:tavLst>
                                            <p:tav tm="0">
                                              <p:val>
                                                <p:strVal val="#ppt_x"/>
                                              </p:val>
                                            </p:tav>
                                            <p:tav tm="100000">
                                              <p:val>
                                                <p:strVal val="#ppt_x"/>
                                              </p:val>
                                            </p:tav>
                                          </p:tavLst>
                                        </p:anim>
                                        <p:anim calcmode="lin" valueType="num">
                                          <p:cBhvr additive="base">
                                            <p:cTn id="14" dur="2500" fill="hold"/>
                                            <p:tgtEl>
                                              <p:spTgt spid="59"/>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200"/>
                                      </p:stCondLst>
                                      <p:childTnLst>
                                        <p:set>
                                          <p:cBhvr>
                                            <p:cTn id="16" dur="1" fill="hold">
                                              <p:stCondLst>
                                                <p:cond delay="0"/>
                                              </p:stCondLst>
                                            </p:cTn>
                                            <p:tgtEl>
                                              <p:spTgt spid="51"/>
                                            </p:tgtEl>
                                            <p:attrNameLst>
                                              <p:attrName>style.visibility</p:attrName>
                                            </p:attrNameLst>
                                          </p:cBhvr>
                                          <p:to>
                                            <p:strVal val="visible"/>
                                          </p:to>
                                        </p:set>
                                        <p:anim calcmode="lin" valueType="num">
                                          <p:cBhvr additive="base">
                                            <p:cTn id="17" dur="2500" fill="hold"/>
                                            <p:tgtEl>
                                              <p:spTgt spid="51"/>
                                            </p:tgtEl>
                                            <p:attrNameLst>
                                              <p:attrName>ppt_x</p:attrName>
                                            </p:attrNameLst>
                                          </p:cBhvr>
                                          <p:tavLst>
                                            <p:tav tm="0">
                                              <p:val>
                                                <p:strVal val="#ppt_x"/>
                                              </p:val>
                                            </p:tav>
                                            <p:tav tm="100000">
                                              <p:val>
                                                <p:strVal val="#ppt_x"/>
                                              </p:val>
                                            </p:tav>
                                          </p:tavLst>
                                        </p:anim>
                                        <p:anim calcmode="lin" valueType="num">
                                          <p:cBhvr additive="base">
                                            <p:cTn id="18" dur="2500" fill="hold"/>
                                            <p:tgtEl>
                                              <p:spTgt spid="51"/>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300"/>
                                      </p:stCondLst>
                                      <p:childTnLst>
                                        <p:set>
                                          <p:cBhvr>
                                            <p:cTn id="20" dur="1" fill="hold">
                                              <p:stCondLst>
                                                <p:cond delay="0"/>
                                              </p:stCondLst>
                                            </p:cTn>
                                            <p:tgtEl>
                                              <p:spTgt spid="21"/>
                                            </p:tgtEl>
                                            <p:attrNameLst>
                                              <p:attrName>style.visibility</p:attrName>
                                            </p:attrNameLst>
                                          </p:cBhvr>
                                          <p:to>
                                            <p:strVal val="visible"/>
                                          </p:to>
                                        </p:set>
                                        <p:anim calcmode="lin" valueType="num">
                                          <p:cBhvr additive="base">
                                            <p:cTn id="21" dur="2500" fill="hold"/>
                                            <p:tgtEl>
                                              <p:spTgt spid="21"/>
                                            </p:tgtEl>
                                            <p:attrNameLst>
                                              <p:attrName>ppt_x</p:attrName>
                                            </p:attrNameLst>
                                          </p:cBhvr>
                                          <p:tavLst>
                                            <p:tav tm="0">
                                              <p:val>
                                                <p:strVal val="#ppt_x"/>
                                              </p:val>
                                            </p:tav>
                                            <p:tav tm="100000">
                                              <p:val>
                                                <p:strVal val="#ppt_x"/>
                                              </p:val>
                                            </p:tav>
                                          </p:tavLst>
                                        </p:anim>
                                        <p:anim calcmode="lin" valueType="num">
                                          <p:cBhvr additive="base">
                                            <p:cTn id="22" dur="2500" fill="hold"/>
                                            <p:tgtEl>
                                              <p:spTgt spid="21"/>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400"/>
                                      </p:stCondLst>
                                      <p:childTnLst>
                                        <p:set>
                                          <p:cBhvr>
                                            <p:cTn id="24" dur="1" fill="hold">
                                              <p:stCondLst>
                                                <p:cond delay="0"/>
                                              </p:stCondLst>
                                            </p:cTn>
                                            <p:tgtEl>
                                              <p:spTgt spid="28"/>
                                            </p:tgtEl>
                                            <p:attrNameLst>
                                              <p:attrName>style.visibility</p:attrName>
                                            </p:attrNameLst>
                                          </p:cBhvr>
                                          <p:to>
                                            <p:strVal val="visible"/>
                                          </p:to>
                                        </p:set>
                                        <p:anim calcmode="lin" valueType="num">
                                          <p:cBhvr additive="base">
                                            <p:cTn id="25" dur="2500" fill="hold"/>
                                            <p:tgtEl>
                                              <p:spTgt spid="28"/>
                                            </p:tgtEl>
                                            <p:attrNameLst>
                                              <p:attrName>ppt_x</p:attrName>
                                            </p:attrNameLst>
                                          </p:cBhvr>
                                          <p:tavLst>
                                            <p:tav tm="0">
                                              <p:val>
                                                <p:strVal val="#ppt_x"/>
                                              </p:val>
                                            </p:tav>
                                            <p:tav tm="100000">
                                              <p:val>
                                                <p:strVal val="#ppt_x"/>
                                              </p:val>
                                            </p:tav>
                                          </p:tavLst>
                                        </p:anim>
                                        <p:anim calcmode="lin" valueType="num">
                                          <p:cBhvr additive="base">
                                            <p:cTn id="26" dur="2500" fill="hold"/>
                                            <p:tgtEl>
                                              <p:spTgt spid="28"/>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500"/>
                                      </p:stCondLst>
                                      <p:childTnLst>
                                        <p:set>
                                          <p:cBhvr>
                                            <p:cTn id="28" dur="1" fill="hold">
                                              <p:stCondLst>
                                                <p:cond delay="0"/>
                                              </p:stCondLst>
                                            </p:cTn>
                                            <p:tgtEl>
                                              <p:spTgt spid="22"/>
                                            </p:tgtEl>
                                            <p:attrNameLst>
                                              <p:attrName>style.visibility</p:attrName>
                                            </p:attrNameLst>
                                          </p:cBhvr>
                                          <p:to>
                                            <p:strVal val="visible"/>
                                          </p:to>
                                        </p:set>
                                        <p:anim calcmode="lin" valueType="num">
                                          <p:cBhvr additive="base">
                                            <p:cTn id="29" dur="2500" fill="hold"/>
                                            <p:tgtEl>
                                              <p:spTgt spid="22"/>
                                            </p:tgtEl>
                                            <p:attrNameLst>
                                              <p:attrName>ppt_x</p:attrName>
                                            </p:attrNameLst>
                                          </p:cBhvr>
                                          <p:tavLst>
                                            <p:tav tm="0">
                                              <p:val>
                                                <p:strVal val="#ppt_x"/>
                                              </p:val>
                                            </p:tav>
                                            <p:tav tm="100000">
                                              <p:val>
                                                <p:strVal val="#ppt_x"/>
                                              </p:val>
                                            </p:tav>
                                          </p:tavLst>
                                        </p:anim>
                                        <p:anim calcmode="lin" valueType="num">
                                          <p:cBhvr additive="base">
                                            <p:cTn id="30" dur="2500" fill="hold"/>
                                            <p:tgtEl>
                                              <p:spTgt spid="22"/>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600"/>
                                      </p:stCondLst>
                                      <p:childTnLst>
                                        <p:set>
                                          <p:cBhvr>
                                            <p:cTn id="32" dur="1" fill="hold">
                                              <p:stCondLst>
                                                <p:cond delay="0"/>
                                              </p:stCondLst>
                                            </p:cTn>
                                            <p:tgtEl>
                                              <p:spTgt spid="45"/>
                                            </p:tgtEl>
                                            <p:attrNameLst>
                                              <p:attrName>style.visibility</p:attrName>
                                            </p:attrNameLst>
                                          </p:cBhvr>
                                          <p:to>
                                            <p:strVal val="visible"/>
                                          </p:to>
                                        </p:set>
                                        <p:anim calcmode="lin" valueType="num">
                                          <p:cBhvr additive="base">
                                            <p:cTn id="33" dur="2500" fill="hold"/>
                                            <p:tgtEl>
                                              <p:spTgt spid="45"/>
                                            </p:tgtEl>
                                            <p:attrNameLst>
                                              <p:attrName>ppt_x</p:attrName>
                                            </p:attrNameLst>
                                          </p:cBhvr>
                                          <p:tavLst>
                                            <p:tav tm="0">
                                              <p:val>
                                                <p:strVal val="#ppt_x"/>
                                              </p:val>
                                            </p:tav>
                                            <p:tav tm="100000">
                                              <p:val>
                                                <p:strVal val="#ppt_x"/>
                                              </p:val>
                                            </p:tav>
                                          </p:tavLst>
                                        </p:anim>
                                        <p:anim calcmode="lin" valueType="num">
                                          <p:cBhvr additive="base">
                                            <p:cTn id="34" dur="2500" fill="hold"/>
                                            <p:tgtEl>
                                              <p:spTgt spid="45"/>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700"/>
                                      </p:stCondLst>
                                      <p:childTnLst>
                                        <p:set>
                                          <p:cBhvr>
                                            <p:cTn id="36" dur="1" fill="hold">
                                              <p:stCondLst>
                                                <p:cond delay="0"/>
                                              </p:stCondLst>
                                            </p:cTn>
                                            <p:tgtEl>
                                              <p:spTgt spid="39"/>
                                            </p:tgtEl>
                                            <p:attrNameLst>
                                              <p:attrName>style.visibility</p:attrName>
                                            </p:attrNameLst>
                                          </p:cBhvr>
                                          <p:to>
                                            <p:strVal val="visible"/>
                                          </p:to>
                                        </p:set>
                                        <p:anim calcmode="lin" valueType="num">
                                          <p:cBhvr additive="base">
                                            <p:cTn id="37" dur="2500" fill="hold"/>
                                            <p:tgtEl>
                                              <p:spTgt spid="39"/>
                                            </p:tgtEl>
                                            <p:attrNameLst>
                                              <p:attrName>ppt_x</p:attrName>
                                            </p:attrNameLst>
                                          </p:cBhvr>
                                          <p:tavLst>
                                            <p:tav tm="0">
                                              <p:val>
                                                <p:strVal val="#ppt_x"/>
                                              </p:val>
                                            </p:tav>
                                            <p:tav tm="100000">
                                              <p:val>
                                                <p:strVal val="#ppt_x"/>
                                              </p:val>
                                            </p:tav>
                                          </p:tavLst>
                                        </p:anim>
                                        <p:anim calcmode="lin" valueType="num">
                                          <p:cBhvr additive="base">
                                            <p:cTn id="38" dur="2500" fill="hold"/>
                                            <p:tgtEl>
                                              <p:spTgt spid="39"/>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800"/>
                                      </p:stCondLst>
                                      <p:childTnLst>
                                        <p:set>
                                          <p:cBhvr>
                                            <p:cTn id="40" dur="1" fill="hold">
                                              <p:stCondLst>
                                                <p:cond delay="0"/>
                                              </p:stCondLst>
                                            </p:cTn>
                                            <p:tgtEl>
                                              <p:spTgt spid="3"/>
                                            </p:tgtEl>
                                            <p:attrNameLst>
                                              <p:attrName>style.visibility</p:attrName>
                                            </p:attrNameLst>
                                          </p:cBhvr>
                                          <p:to>
                                            <p:strVal val="visible"/>
                                          </p:to>
                                        </p:set>
                                        <p:anim calcmode="lin" valueType="num">
                                          <p:cBhvr additive="base">
                                            <p:cTn id="41" dur="2500" fill="hold"/>
                                            <p:tgtEl>
                                              <p:spTgt spid="3"/>
                                            </p:tgtEl>
                                            <p:attrNameLst>
                                              <p:attrName>ppt_x</p:attrName>
                                            </p:attrNameLst>
                                          </p:cBhvr>
                                          <p:tavLst>
                                            <p:tav tm="0">
                                              <p:val>
                                                <p:strVal val="#ppt_x"/>
                                              </p:val>
                                            </p:tav>
                                            <p:tav tm="100000">
                                              <p:val>
                                                <p:strVal val="#ppt_x"/>
                                              </p:val>
                                            </p:tav>
                                          </p:tavLst>
                                        </p:anim>
                                        <p:anim calcmode="lin" valueType="num">
                                          <p:cBhvr additive="base">
                                            <p:cTn id="42" dur="2500" fill="hold"/>
                                            <p:tgtEl>
                                              <p:spTgt spid="3"/>
                                            </p:tgtEl>
                                            <p:attrNameLst>
                                              <p:attrName>ppt_y</p:attrName>
                                            </p:attrNameLst>
                                          </p:cBhvr>
                                          <p:tavLst>
                                            <p:tav tm="0">
                                              <p:val>
                                                <p:strVal val="1+#ppt_h/2"/>
                                              </p:val>
                                            </p:tav>
                                            <p:tav tm="100000">
                                              <p:val>
                                                <p:strVal val="#ppt_y"/>
                                              </p:val>
                                            </p:tav>
                                          </p:tavLst>
                                        </p:anim>
                                      </p:childTnLst>
                                    </p:cTn>
                                  </p:par>
                                  <p:par>
                                    <p:cTn id="43" presetID="2" presetClass="entr" presetSubtype="8" fill="hold" nodeType="withEffect">
                                      <p:stCondLst>
                                        <p:cond delay="900"/>
                                      </p:stCondLst>
                                      <p:childTnLst>
                                        <p:set>
                                          <p:cBhvr>
                                            <p:cTn id="44" dur="1" fill="hold">
                                              <p:stCondLst>
                                                <p:cond delay="0"/>
                                              </p:stCondLst>
                                            </p:cTn>
                                            <p:tgtEl>
                                              <p:spTgt spid="63"/>
                                            </p:tgtEl>
                                            <p:attrNameLst>
                                              <p:attrName>style.visibility</p:attrName>
                                            </p:attrNameLst>
                                          </p:cBhvr>
                                          <p:to>
                                            <p:strVal val="visible"/>
                                          </p:to>
                                        </p:set>
                                        <p:anim calcmode="lin" valueType="num">
                                          <p:cBhvr additive="base">
                                            <p:cTn id="45" dur="2500" fill="hold"/>
                                            <p:tgtEl>
                                              <p:spTgt spid="63"/>
                                            </p:tgtEl>
                                            <p:attrNameLst>
                                              <p:attrName>ppt_x</p:attrName>
                                            </p:attrNameLst>
                                          </p:cBhvr>
                                          <p:tavLst>
                                            <p:tav tm="0">
                                              <p:val>
                                                <p:strVal val="0-#ppt_w/2"/>
                                              </p:val>
                                            </p:tav>
                                            <p:tav tm="100000">
                                              <p:val>
                                                <p:strVal val="#ppt_x"/>
                                              </p:val>
                                            </p:tav>
                                          </p:tavLst>
                                        </p:anim>
                                        <p:anim calcmode="lin" valueType="num">
                                          <p:cBhvr additive="base">
                                            <p:cTn id="46" dur="2500" fill="hold"/>
                                            <p:tgtEl>
                                              <p:spTgt spid="63"/>
                                            </p:tgtEl>
                                            <p:attrNameLst>
                                              <p:attrName>ppt_y</p:attrName>
                                            </p:attrNameLst>
                                          </p:cBhvr>
                                          <p:tavLst>
                                            <p:tav tm="0">
                                              <p:val>
                                                <p:strVal val="#ppt_y"/>
                                              </p:val>
                                            </p:tav>
                                            <p:tav tm="100000">
                                              <p:val>
                                                <p:strVal val="#ppt_y"/>
                                              </p:val>
                                            </p:tav>
                                          </p:tavLst>
                                        </p:anim>
                                      </p:childTnLst>
                                    </p:cTn>
                                  </p:par>
                                  <p:par>
                                    <p:cTn id="47" presetID="2" presetClass="entr" presetSubtype="1" fill="hold" nodeType="withEffect">
                                      <p:stCondLst>
                                        <p:cond delay="600"/>
                                      </p:stCondLst>
                                      <p:childTnLst>
                                        <p:set>
                                          <p:cBhvr>
                                            <p:cTn id="48" dur="1" fill="hold">
                                              <p:stCondLst>
                                                <p:cond delay="0"/>
                                              </p:stCondLst>
                                            </p:cTn>
                                            <p:tgtEl>
                                              <p:spTgt spid="91"/>
                                            </p:tgtEl>
                                            <p:attrNameLst>
                                              <p:attrName>style.visibility</p:attrName>
                                            </p:attrNameLst>
                                          </p:cBhvr>
                                          <p:to>
                                            <p:strVal val="visible"/>
                                          </p:to>
                                        </p:set>
                                        <p:anim calcmode="lin" valueType="num">
                                          <p:cBhvr additive="base">
                                            <p:cTn id="49" dur="2500" fill="hold"/>
                                            <p:tgtEl>
                                              <p:spTgt spid="91"/>
                                            </p:tgtEl>
                                            <p:attrNameLst>
                                              <p:attrName>ppt_x</p:attrName>
                                            </p:attrNameLst>
                                          </p:cBhvr>
                                          <p:tavLst>
                                            <p:tav tm="0">
                                              <p:val>
                                                <p:strVal val="#ppt_x"/>
                                              </p:val>
                                            </p:tav>
                                            <p:tav tm="100000">
                                              <p:val>
                                                <p:strVal val="#ppt_x"/>
                                              </p:val>
                                            </p:tav>
                                          </p:tavLst>
                                        </p:anim>
                                        <p:anim calcmode="lin" valueType="num">
                                          <p:cBhvr additive="base">
                                            <p:cTn id="50" dur="2500" fill="hold"/>
                                            <p:tgtEl>
                                              <p:spTgt spid="91"/>
                                            </p:tgtEl>
                                            <p:attrNameLst>
                                              <p:attrName>ppt_y</p:attrName>
                                            </p:attrNameLst>
                                          </p:cBhvr>
                                          <p:tavLst>
                                            <p:tav tm="0">
                                              <p:val>
                                                <p:strVal val="0-#ppt_h/2"/>
                                              </p:val>
                                            </p:tav>
                                            <p:tav tm="100000">
                                              <p:val>
                                                <p:strVal val="#ppt_y"/>
                                              </p:val>
                                            </p:tav>
                                          </p:tavLst>
                                        </p:anim>
                                      </p:childTnLst>
                                    </p:cTn>
                                  </p:par>
                                  <p:par>
                                    <p:cTn id="51" presetID="2" presetClass="entr" presetSubtype="1" fill="hold" grpId="0" nodeType="withEffect">
                                      <p:stCondLst>
                                        <p:cond delay="700"/>
                                      </p:stCondLst>
                                      <p:childTnLst>
                                        <p:set>
                                          <p:cBhvr>
                                            <p:cTn id="52" dur="1" fill="hold">
                                              <p:stCondLst>
                                                <p:cond delay="0"/>
                                              </p:stCondLst>
                                            </p:cTn>
                                            <p:tgtEl>
                                              <p:spTgt spid="90"/>
                                            </p:tgtEl>
                                            <p:attrNameLst>
                                              <p:attrName>style.visibility</p:attrName>
                                            </p:attrNameLst>
                                          </p:cBhvr>
                                          <p:to>
                                            <p:strVal val="visible"/>
                                          </p:to>
                                        </p:set>
                                        <p:anim calcmode="lin" valueType="num">
                                          <p:cBhvr additive="base">
                                            <p:cTn id="53" dur="2500" fill="hold"/>
                                            <p:tgtEl>
                                              <p:spTgt spid="90"/>
                                            </p:tgtEl>
                                            <p:attrNameLst>
                                              <p:attrName>ppt_x</p:attrName>
                                            </p:attrNameLst>
                                          </p:cBhvr>
                                          <p:tavLst>
                                            <p:tav tm="0">
                                              <p:val>
                                                <p:strVal val="#ppt_x"/>
                                              </p:val>
                                            </p:tav>
                                            <p:tav tm="100000">
                                              <p:val>
                                                <p:strVal val="#ppt_x"/>
                                              </p:val>
                                            </p:tav>
                                          </p:tavLst>
                                        </p:anim>
                                        <p:anim calcmode="lin" valueType="num">
                                          <p:cBhvr additive="base">
                                            <p:cTn id="54" dur="2500" fill="hold"/>
                                            <p:tgtEl>
                                              <p:spTgt spid="90"/>
                                            </p:tgtEl>
                                            <p:attrNameLst>
                                              <p:attrName>ppt_y</p:attrName>
                                            </p:attrNameLst>
                                          </p:cBhvr>
                                          <p:tavLst>
                                            <p:tav tm="0">
                                              <p:val>
                                                <p:strVal val="0-#ppt_h/2"/>
                                              </p:val>
                                            </p:tav>
                                            <p:tav tm="100000">
                                              <p:val>
                                                <p:strVal val="#ppt_y"/>
                                              </p:val>
                                            </p:tav>
                                          </p:tavLst>
                                        </p:anim>
                                      </p:childTnLst>
                                    </p:cTn>
                                  </p:par>
                                  <p:par>
                                    <p:cTn id="55" presetID="2" presetClass="entr" presetSubtype="1" fill="hold" grpId="0" nodeType="withEffect">
                                      <p:stCondLst>
                                        <p:cond delay="800"/>
                                      </p:stCondLst>
                                      <p:childTnLst>
                                        <p:set>
                                          <p:cBhvr>
                                            <p:cTn id="56" dur="1" fill="hold">
                                              <p:stCondLst>
                                                <p:cond delay="0"/>
                                              </p:stCondLst>
                                            </p:cTn>
                                            <p:tgtEl>
                                              <p:spTgt spid="89"/>
                                            </p:tgtEl>
                                            <p:attrNameLst>
                                              <p:attrName>style.visibility</p:attrName>
                                            </p:attrNameLst>
                                          </p:cBhvr>
                                          <p:to>
                                            <p:strVal val="visible"/>
                                          </p:to>
                                        </p:set>
                                        <p:anim calcmode="lin" valueType="num">
                                          <p:cBhvr additive="base">
                                            <p:cTn id="57" dur="2500" fill="hold"/>
                                            <p:tgtEl>
                                              <p:spTgt spid="89"/>
                                            </p:tgtEl>
                                            <p:attrNameLst>
                                              <p:attrName>ppt_x</p:attrName>
                                            </p:attrNameLst>
                                          </p:cBhvr>
                                          <p:tavLst>
                                            <p:tav tm="0">
                                              <p:val>
                                                <p:strVal val="#ppt_x"/>
                                              </p:val>
                                            </p:tav>
                                            <p:tav tm="100000">
                                              <p:val>
                                                <p:strVal val="#ppt_x"/>
                                              </p:val>
                                            </p:tav>
                                          </p:tavLst>
                                        </p:anim>
                                        <p:anim calcmode="lin" valueType="num">
                                          <p:cBhvr additive="base">
                                            <p:cTn id="58" dur="2500" fill="hold"/>
                                            <p:tgtEl>
                                              <p:spTgt spid="8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1" grpId="0" animBg="1"/>
          <p:bldP spid="89" grpId="0"/>
          <p:bldP spid="90" grpId="0"/>
        </p:bldLst>
      </p:timing>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FAA0E3B9-C818-4760-8AD8-427654153379}"/>
              </a:ext>
            </a:extLst>
          </p:cNvPr>
          <p:cNvSpPr/>
          <p:nvPr/>
        </p:nvSpPr>
        <p:spPr>
          <a:xfrm>
            <a:off x="3144876" y="5034435"/>
            <a:ext cx="8060793" cy="8060793"/>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3" name="Group 2">
            <a:extLst>
              <a:ext uri="{FF2B5EF4-FFF2-40B4-BE49-F238E27FC236}">
                <a16:creationId xmlns:a16="http://schemas.microsoft.com/office/drawing/2014/main" id="{3A517C0F-8B2C-4384-93A8-FE17DED8CB39}"/>
              </a:ext>
            </a:extLst>
          </p:cNvPr>
          <p:cNvGrpSpPr/>
          <p:nvPr/>
        </p:nvGrpSpPr>
        <p:grpSpPr>
          <a:xfrm flipH="1">
            <a:off x="7789422" y="8323175"/>
            <a:ext cx="4645115" cy="5028341"/>
            <a:chOff x="10226579" y="4729162"/>
            <a:chExt cx="3928256" cy="4252341"/>
          </a:xfrm>
        </p:grpSpPr>
        <p:sp>
          <p:nvSpPr>
            <p:cNvPr id="4" name="Freeform: Shape 3">
              <a:extLst>
                <a:ext uri="{FF2B5EF4-FFF2-40B4-BE49-F238E27FC236}">
                  <a16:creationId xmlns:a16="http://schemas.microsoft.com/office/drawing/2014/main" id="{D687965E-6D68-4940-9E9C-CA6071481DFF}"/>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608E6267-7F4E-44D0-97C0-D4BA8537177C}"/>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090A9959-D7B1-4C94-81FB-0E53089C717C}"/>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35C95220-EE85-4CFA-A187-98BFD7247AA1}"/>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AC669715-4DB7-45EC-B354-8713857CCB6B}"/>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F286A3C7-7BF5-4C8E-B97A-855A47854488}"/>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C080B5BF-FC2D-414B-9D87-CE2A00471D02}"/>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FE766CB8-5032-406E-888C-95854BBBA738}"/>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4058C31D-D57E-45D0-98D7-9A283B585999}"/>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BDEF3018-46BA-4488-BF1B-25B0DFD1820C}"/>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D82A814E-DF5E-451F-964A-D575A6D40013}"/>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8555A537-C990-43A7-BAC9-29DB9D537DA9}"/>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06E22DE2-E47C-42EE-A9AF-1283C8A0C51C}"/>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EA00ED6F-A447-49CF-8A44-D0A18E0085FA}"/>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F30138C2-3A3B-4EC3-922B-9C7280DAE592}"/>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8F88A248-BB3A-4451-9580-E64B6DC632E4}"/>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BD45C27E-8C5B-44F0-843A-9DB2ADDD9A06}"/>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sp>
        <p:nvSpPr>
          <p:cNvPr id="21" name="Rectangle 20">
            <a:extLst>
              <a:ext uri="{FF2B5EF4-FFF2-40B4-BE49-F238E27FC236}">
                <a16:creationId xmlns:a16="http://schemas.microsoft.com/office/drawing/2014/main" id="{E0CEE18C-8F11-4396-A893-49E18E95708C}"/>
              </a:ext>
            </a:extLst>
          </p:cNvPr>
          <p:cNvSpPr/>
          <p:nvPr/>
        </p:nvSpPr>
        <p:spPr>
          <a:xfrm>
            <a:off x="5142912" y="5816784"/>
            <a:ext cx="4064721" cy="7459493"/>
          </a:xfrm>
          <a:prstGeom prst="rect">
            <a:avLst/>
          </a:prstGeom>
          <a:solidFill>
            <a:srgbClr val="E3EDFF"/>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22" name="Group 21">
            <a:extLst>
              <a:ext uri="{FF2B5EF4-FFF2-40B4-BE49-F238E27FC236}">
                <a16:creationId xmlns:a16="http://schemas.microsoft.com/office/drawing/2014/main" id="{09557070-D8F5-44C6-831D-5C4D49900071}"/>
              </a:ext>
            </a:extLst>
          </p:cNvPr>
          <p:cNvGrpSpPr/>
          <p:nvPr/>
        </p:nvGrpSpPr>
        <p:grpSpPr>
          <a:xfrm>
            <a:off x="5374181" y="8220883"/>
            <a:ext cx="3602183" cy="1569660"/>
            <a:chOff x="10392496" y="6014052"/>
            <a:chExt cx="3602183" cy="1569660"/>
          </a:xfrm>
        </p:grpSpPr>
        <p:sp>
          <p:nvSpPr>
            <p:cNvPr id="23" name="Rectangle: Rounded Corners 22">
              <a:extLst>
                <a:ext uri="{FF2B5EF4-FFF2-40B4-BE49-F238E27FC236}">
                  <a16:creationId xmlns:a16="http://schemas.microsoft.com/office/drawing/2014/main" id="{D13DAEAE-9370-441B-BF5A-F2C77918065B}"/>
                </a:ext>
              </a:extLst>
            </p:cNvPr>
            <p:cNvSpPr/>
            <p:nvPr/>
          </p:nvSpPr>
          <p:spPr>
            <a:xfrm>
              <a:off x="10392496" y="6066351"/>
              <a:ext cx="3602183" cy="1465062"/>
            </a:xfrm>
            <a:prstGeom prst="roundRect">
              <a:avLst>
                <a:gd name="adj" fmla="val 13476"/>
              </a:avLst>
            </a:prstGeom>
            <a:gradFill flip="none" rotWithShape="1">
              <a:gsLst>
                <a:gs pos="0">
                  <a:schemeClr val="accent2"/>
                </a:gs>
                <a:gs pos="100000">
                  <a:schemeClr val="accent4"/>
                </a:gs>
              </a:gsLst>
              <a:path path="circle">
                <a:fillToRect l="100000" t="100000"/>
              </a:path>
              <a:tileRect r="-100000" b="-100000"/>
            </a:gradFill>
            <a:ln w="9525" cap="flat">
              <a:noFill/>
              <a:prstDash val="solid"/>
              <a:miter/>
            </a:ln>
            <a:effectLst>
              <a:outerShdw blurRad="1270000" sx="102000" sy="102000" algn="ctr" rotWithShape="0">
                <a:schemeClr val="accent2">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24" name="TextBox 23">
              <a:extLst>
                <a:ext uri="{FF2B5EF4-FFF2-40B4-BE49-F238E27FC236}">
                  <a16:creationId xmlns:a16="http://schemas.microsoft.com/office/drawing/2014/main" id="{B70D3464-B5BC-4AA7-9F39-6ED980FC5DC1}"/>
                </a:ext>
              </a:extLst>
            </p:cNvPr>
            <p:cNvSpPr txBox="1"/>
            <p:nvPr/>
          </p:nvSpPr>
          <p:spPr>
            <a:xfrm>
              <a:off x="10768608" y="6014052"/>
              <a:ext cx="1079142"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a:t>
              </a:r>
            </a:p>
          </p:txBody>
        </p:sp>
        <p:grpSp>
          <p:nvGrpSpPr>
            <p:cNvPr id="25" name="Group 24">
              <a:extLst>
                <a:ext uri="{FF2B5EF4-FFF2-40B4-BE49-F238E27FC236}">
                  <a16:creationId xmlns:a16="http://schemas.microsoft.com/office/drawing/2014/main" id="{404BD7C8-E28D-4F7E-9B15-FACA7F25D9CC}"/>
                </a:ext>
              </a:extLst>
            </p:cNvPr>
            <p:cNvGrpSpPr/>
            <p:nvPr/>
          </p:nvGrpSpPr>
          <p:grpSpPr>
            <a:xfrm>
              <a:off x="12300409" y="6738177"/>
              <a:ext cx="1181548" cy="117021"/>
              <a:chOff x="12300410" y="6866678"/>
              <a:chExt cx="674914" cy="117021"/>
            </a:xfrm>
          </p:grpSpPr>
          <p:cxnSp>
            <p:nvCxnSpPr>
              <p:cNvPr id="26" name="Straight Connector 25">
                <a:extLst>
                  <a:ext uri="{FF2B5EF4-FFF2-40B4-BE49-F238E27FC236}">
                    <a16:creationId xmlns:a16="http://schemas.microsoft.com/office/drawing/2014/main" id="{2C3442DD-877A-4A9B-A49B-478AD9FE7B94}"/>
                  </a:ext>
                </a:extLst>
              </p:cNvPr>
              <p:cNvCxnSpPr>
                <a:cxnSpLocks/>
              </p:cNvCxnSpPr>
              <p:nvPr/>
            </p:nvCxnSpPr>
            <p:spPr>
              <a:xfrm>
                <a:off x="12300410" y="686667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83F7428F-F8AD-43BE-81EC-F989CF49A5C6}"/>
                  </a:ext>
                </a:extLst>
              </p:cNvPr>
              <p:cNvCxnSpPr>
                <a:cxnSpLocks/>
              </p:cNvCxnSpPr>
              <p:nvPr/>
            </p:nvCxnSpPr>
            <p:spPr>
              <a:xfrm>
                <a:off x="12300410" y="698369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28" name="Group 27">
            <a:extLst>
              <a:ext uri="{FF2B5EF4-FFF2-40B4-BE49-F238E27FC236}">
                <a16:creationId xmlns:a16="http://schemas.microsoft.com/office/drawing/2014/main" id="{71429B6A-1467-467C-9845-7F0A40EE1B34}"/>
              </a:ext>
            </a:extLst>
          </p:cNvPr>
          <p:cNvGrpSpPr/>
          <p:nvPr/>
        </p:nvGrpSpPr>
        <p:grpSpPr>
          <a:xfrm>
            <a:off x="5374181" y="5975022"/>
            <a:ext cx="3602183" cy="2082800"/>
            <a:chOff x="10392496" y="3768191"/>
            <a:chExt cx="3602183" cy="2082800"/>
          </a:xfrm>
        </p:grpSpPr>
        <p:sp>
          <p:nvSpPr>
            <p:cNvPr id="29" name="Rectangle: Rounded Corners 28">
              <a:extLst>
                <a:ext uri="{FF2B5EF4-FFF2-40B4-BE49-F238E27FC236}">
                  <a16:creationId xmlns:a16="http://schemas.microsoft.com/office/drawing/2014/main" id="{CC8B2EBA-8545-41E0-B16F-53FCFE246D74}"/>
                </a:ext>
              </a:extLst>
            </p:cNvPr>
            <p:cNvSpPr/>
            <p:nvPr/>
          </p:nvSpPr>
          <p:spPr>
            <a:xfrm>
              <a:off x="10392496" y="3768191"/>
              <a:ext cx="3602183" cy="2082800"/>
            </a:xfrm>
            <a:prstGeom prst="roundRect">
              <a:avLst>
                <a:gd name="adj" fmla="val 10395"/>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30" name="Group 29">
              <a:extLst>
                <a:ext uri="{FF2B5EF4-FFF2-40B4-BE49-F238E27FC236}">
                  <a16:creationId xmlns:a16="http://schemas.microsoft.com/office/drawing/2014/main" id="{7BDF10D9-39E9-4084-837A-CE99CEDF5A16}"/>
                </a:ext>
              </a:extLst>
            </p:cNvPr>
            <p:cNvGrpSpPr/>
            <p:nvPr/>
          </p:nvGrpSpPr>
          <p:grpSpPr>
            <a:xfrm>
              <a:off x="11749786" y="5511710"/>
              <a:ext cx="887602" cy="184404"/>
              <a:chOff x="11482737" y="6109943"/>
              <a:chExt cx="887602" cy="184404"/>
            </a:xfrm>
          </p:grpSpPr>
          <p:sp>
            <p:nvSpPr>
              <p:cNvPr id="36" name="Freeform: Shape 35">
                <a:extLst>
                  <a:ext uri="{FF2B5EF4-FFF2-40B4-BE49-F238E27FC236}">
                    <a16:creationId xmlns:a16="http://schemas.microsoft.com/office/drawing/2014/main" id="{AE088B98-790A-4FAC-B57D-34F8E1CD6111}"/>
                  </a:ext>
                </a:extLst>
              </p:cNvPr>
              <p:cNvSpPr/>
              <p:nvPr/>
            </p:nvSpPr>
            <p:spPr>
              <a:xfrm>
                <a:off x="11482737"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80DFEA05-6B48-42A3-95D6-BB0436F9315C}"/>
                  </a:ext>
                </a:extLst>
              </p:cNvPr>
              <p:cNvSpPr/>
              <p:nvPr/>
            </p:nvSpPr>
            <p:spPr>
              <a:xfrm>
                <a:off x="11828574"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B7E4F247-17CF-4C30-B7D6-A55579405E8F}"/>
                  </a:ext>
                </a:extLst>
              </p:cNvPr>
              <p:cNvSpPr/>
              <p:nvPr/>
            </p:nvSpPr>
            <p:spPr>
              <a:xfrm>
                <a:off x="12174410"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grpSp>
        <p:sp>
          <p:nvSpPr>
            <p:cNvPr id="31" name="Circle: Hollow 30">
              <a:extLst>
                <a:ext uri="{FF2B5EF4-FFF2-40B4-BE49-F238E27FC236}">
                  <a16:creationId xmlns:a16="http://schemas.microsoft.com/office/drawing/2014/main" id="{4320F4EA-584E-4D95-8A6A-D89E096004D2}"/>
                </a:ext>
              </a:extLst>
            </p:cNvPr>
            <p:cNvSpPr/>
            <p:nvPr/>
          </p:nvSpPr>
          <p:spPr>
            <a:xfrm>
              <a:off x="10728278" y="4000804"/>
              <a:ext cx="1123837" cy="1123837"/>
            </a:xfrm>
            <a:prstGeom prst="donut">
              <a:avLst>
                <a:gd name="adj" fmla="val 14183"/>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2" name="Circle: Hollow 31">
              <a:extLst>
                <a:ext uri="{FF2B5EF4-FFF2-40B4-BE49-F238E27FC236}">
                  <a16:creationId xmlns:a16="http://schemas.microsoft.com/office/drawing/2014/main" id="{11E7AF54-E69F-4C60-BBC2-7CF36E072979}"/>
                </a:ext>
              </a:extLst>
            </p:cNvPr>
            <p:cNvSpPr/>
            <p:nvPr/>
          </p:nvSpPr>
          <p:spPr>
            <a:xfrm>
              <a:off x="12813872" y="4581079"/>
              <a:ext cx="1041096" cy="1041096"/>
            </a:xfrm>
            <a:prstGeom prst="donut">
              <a:avLst>
                <a:gd name="adj" fmla="val 8420"/>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cxnSp>
          <p:nvCxnSpPr>
            <p:cNvPr id="33" name="Straight Connector 32">
              <a:extLst>
                <a:ext uri="{FF2B5EF4-FFF2-40B4-BE49-F238E27FC236}">
                  <a16:creationId xmlns:a16="http://schemas.microsoft.com/office/drawing/2014/main" id="{0790AAA5-7F75-48F7-953A-9A6578268477}"/>
                </a:ext>
              </a:extLst>
            </p:cNvPr>
            <p:cNvCxnSpPr/>
            <p:nvPr/>
          </p:nvCxnSpPr>
          <p:spPr>
            <a:xfrm>
              <a:off x="11341209" y="4927684"/>
              <a:ext cx="1704756"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FA7B0907-E16D-4D58-8643-7A127C61D9BF}"/>
                </a:ext>
              </a:extLst>
            </p:cNvPr>
            <p:cNvCxnSpPr/>
            <p:nvPr/>
          </p:nvCxnSpPr>
          <p:spPr>
            <a:xfrm>
              <a:off x="10820824" y="5167170"/>
              <a:ext cx="2745527"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AFF95EF7-4D07-4826-9011-503B5926AAE3}"/>
                </a:ext>
              </a:extLst>
            </p:cNvPr>
            <p:cNvSpPr txBox="1"/>
            <p:nvPr/>
          </p:nvSpPr>
          <p:spPr>
            <a:xfrm>
              <a:off x="10863351" y="3807646"/>
              <a:ext cx="2660472" cy="1015663"/>
            </a:xfrm>
            <a:prstGeom prst="rect">
              <a:avLst/>
            </a:prstGeom>
            <a:noFill/>
          </p:spPr>
          <p:txBody>
            <a:bodyPr wrap="square" rtlCol="0">
              <a:spAutoFit/>
            </a:bodyPr>
            <a:lstStyle/>
            <a:p>
              <a:pPr lvl="0" algn="ctr">
                <a:defRPr/>
              </a:pP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SLIDE</a:t>
              </a:r>
              <a:endParaRPr kumimoji="0" lang="en-US" sz="6000" b="1"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grpSp>
        <p:nvGrpSpPr>
          <p:cNvPr id="39" name="Group 38">
            <a:extLst>
              <a:ext uri="{FF2B5EF4-FFF2-40B4-BE49-F238E27FC236}">
                <a16:creationId xmlns:a16="http://schemas.microsoft.com/office/drawing/2014/main" id="{CAEBC75C-70C3-40AB-8B70-0D8F2C13881E}"/>
              </a:ext>
            </a:extLst>
          </p:cNvPr>
          <p:cNvGrpSpPr/>
          <p:nvPr/>
        </p:nvGrpSpPr>
        <p:grpSpPr>
          <a:xfrm>
            <a:off x="5374181" y="11523263"/>
            <a:ext cx="3602183" cy="1569660"/>
            <a:chOff x="10392496" y="6014052"/>
            <a:chExt cx="3602183" cy="1569660"/>
          </a:xfrm>
        </p:grpSpPr>
        <p:sp>
          <p:nvSpPr>
            <p:cNvPr id="40" name="Rectangle: Rounded Corners 39">
              <a:extLst>
                <a:ext uri="{FF2B5EF4-FFF2-40B4-BE49-F238E27FC236}">
                  <a16:creationId xmlns:a16="http://schemas.microsoft.com/office/drawing/2014/main" id="{6D7F2EF8-2187-462B-9948-1AA92BF968B1}"/>
                </a:ext>
              </a:extLst>
            </p:cNvPr>
            <p:cNvSpPr/>
            <p:nvPr/>
          </p:nvSpPr>
          <p:spPr>
            <a:xfrm>
              <a:off x="10392496" y="6066351"/>
              <a:ext cx="3602183" cy="1465062"/>
            </a:xfrm>
            <a:prstGeom prst="roundRect">
              <a:avLst>
                <a:gd name="adj" fmla="val 13476"/>
              </a:avLst>
            </a:prstGeom>
            <a:gradFill flip="none" rotWithShape="1">
              <a:gsLst>
                <a:gs pos="0">
                  <a:schemeClr val="accent4"/>
                </a:gs>
                <a:gs pos="100000">
                  <a:schemeClr val="accent4">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4">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41" name="TextBox 40">
              <a:extLst>
                <a:ext uri="{FF2B5EF4-FFF2-40B4-BE49-F238E27FC236}">
                  <a16:creationId xmlns:a16="http://schemas.microsoft.com/office/drawing/2014/main" id="{9C312C35-F66B-4156-8F19-9F4A04ABFD31}"/>
                </a:ext>
              </a:extLst>
            </p:cNvPr>
            <p:cNvSpPr txBox="1"/>
            <p:nvPr/>
          </p:nvSpPr>
          <p:spPr>
            <a:xfrm>
              <a:off x="10816698" y="6014052"/>
              <a:ext cx="982961"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C</a:t>
              </a:r>
            </a:p>
          </p:txBody>
        </p:sp>
        <p:grpSp>
          <p:nvGrpSpPr>
            <p:cNvPr id="42" name="Group 41">
              <a:extLst>
                <a:ext uri="{FF2B5EF4-FFF2-40B4-BE49-F238E27FC236}">
                  <a16:creationId xmlns:a16="http://schemas.microsoft.com/office/drawing/2014/main" id="{33373218-7BFB-4211-B977-8E706FA30843}"/>
                </a:ext>
              </a:extLst>
            </p:cNvPr>
            <p:cNvGrpSpPr/>
            <p:nvPr/>
          </p:nvGrpSpPr>
          <p:grpSpPr>
            <a:xfrm>
              <a:off x="12300409" y="6738177"/>
              <a:ext cx="1181548" cy="117021"/>
              <a:chOff x="12300410" y="6866678"/>
              <a:chExt cx="674914" cy="117021"/>
            </a:xfrm>
          </p:grpSpPr>
          <p:cxnSp>
            <p:nvCxnSpPr>
              <p:cNvPr id="43" name="Straight Connector 42">
                <a:extLst>
                  <a:ext uri="{FF2B5EF4-FFF2-40B4-BE49-F238E27FC236}">
                    <a16:creationId xmlns:a16="http://schemas.microsoft.com/office/drawing/2014/main" id="{ED380554-4418-4FEC-AE24-821C6A877A96}"/>
                  </a:ext>
                </a:extLst>
              </p:cNvPr>
              <p:cNvCxnSpPr>
                <a:cxnSpLocks/>
              </p:cNvCxnSpPr>
              <p:nvPr/>
            </p:nvCxnSpPr>
            <p:spPr>
              <a:xfrm>
                <a:off x="12300410" y="686667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0DBDE195-782D-4D90-8A61-2358CC5DA5DF}"/>
                  </a:ext>
                </a:extLst>
              </p:cNvPr>
              <p:cNvCxnSpPr>
                <a:cxnSpLocks/>
              </p:cNvCxnSpPr>
              <p:nvPr/>
            </p:nvCxnSpPr>
            <p:spPr>
              <a:xfrm>
                <a:off x="12300410" y="698369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45" name="Group 44">
            <a:extLst>
              <a:ext uri="{FF2B5EF4-FFF2-40B4-BE49-F238E27FC236}">
                <a16:creationId xmlns:a16="http://schemas.microsoft.com/office/drawing/2014/main" id="{4104916D-5AA4-4D2B-A74B-C39F8B70BE3F}"/>
              </a:ext>
            </a:extLst>
          </p:cNvPr>
          <p:cNvGrpSpPr/>
          <p:nvPr/>
        </p:nvGrpSpPr>
        <p:grpSpPr>
          <a:xfrm>
            <a:off x="5374181" y="9863175"/>
            <a:ext cx="3602183" cy="1569660"/>
            <a:chOff x="10392496" y="6014052"/>
            <a:chExt cx="3602183" cy="1569660"/>
          </a:xfrm>
        </p:grpSpPr>
        <p:sp>
          <p:nvSpPr>
            <p:cNvPr id="46" name="Rectangle: Rounded Corners 45">
              <a:extLst>
                <a:ext uri="{FF2B5EF4-FFF2-40B4-BE49-F238E27FC236}">
                  <a16:creationId xmlns:a16="http://schemas.microsoft.com/office/drawing/2014/main" id="{DBAB33F8-444E-4002-884A-46D6D4F360C1}"/>
                </a:ext>
              </a:extLst>
            </p:cNvPr>
            <p:cNvSpPr/>
            <p:nvPr/>
          </p:nvSpPr>
          <p:spPr>
            <a:xfrm>
              <a:off x="10392496" y="6066351"/>
              <a:ext cx="3602183" cy="1465062"/>
            </a:xfrm>
            <a:prstGeom prst="roundRect">
              <a:avLst>
                <a:gd name="adj" fmla="val 13476"/>
              </a:avLst>
            </a:prstGeom>
            <a:gradFill flip="none" rotWithShape="1">
              <a:gsLst>
                <a:gs pos="0">
                  <a:schemeClr val="accent1"/>
                </a:gs>
                <a:gs pos="97000">
                  <a:schemeClr val="accent1">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47" name="TextBox 46">
              <a:extLst>
                <a:ext uri="{FF2B5EF4-FFF2-40B4-BE49-F238E27FC236}">
                  <a16:creationId xmlns:a16="http://schemas.microsoft.com/office/drawing/2014/main" id="{011FA21A-BA3A-4E2C-B79A-0BDD31340107}"/>
                </a:ext>
              </a:extLst>
            </p:cNvPr>
            <p:cNvSpPr txBox="1"/>
            <p:nvPr/>
          </p:nvSpPr>
          <p:spPr>
            <a:xfrm>
              <a:off x="10800668" y="6014052"/>
              <a:ext cx="1015021"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B</a:t>
              </a:r>
            </a:p>
          </p:txBody>
        </p:sp>
        <p:grpSp>
          <p:nvGrpSpPr>
            <p:cNvPr id="48" name="Group 47">
              <a:extLst>
                <a:ext uri="{FF2B5EF4-FFF2-40B4-BE49-F238E27FC236}">
                  <a16:creationId xmlns:a16="http://schemas.microsoft.com/office/drawing/2014/main" id="{AEB82A6D-E541-4451-862E-8B79167C2DF7}"/>
                </a:ext>
              </a:extLst>
            </p:cNvPr>
            <p:cNvGrpSpPr/>
            <p:nvPr/>
          </p:nvGrpSpPr>
          <p:grpSpPr>
            <a:xfrm>
              <a:off x="12300409" y="6738177"/>
              <a:ext cx="1181548" cy="117021"/>
              <a:chOff x="12300410" y="6866678"/>
              <a:chExt cx="674914" cy="117021"/>
            </a:xfrm>
          </p:grpSpPr>
          <p:cxnSp>
            <p:nvCxnSpPr>
              <p:cNvPr id="49" name="Straight Connector 48">
                <a:extLst>
                  <a:ext uri="{FF2B5EF4-FFF2-40B4-BE49-F238E27FC236}">
                    <a16:creationId xmlns:a16="http://schemas.microsoft.com/office/drawing/2014/main" id="{E59D3E7E-3BC6-451A-A8F4-FD86CBE74A0F}"/>
                  </a:ext>
                </a:extLst>
              </p:cNvPr>
              <p:cNvCxnSpPr>
                <a:cxnSpLocks/>
              </p:cNvCxnSpPr>
              <p:nvPr/>
            </p:nvCxnSpPr>
            <p:spPr>
              <a:xfrm>
                <a:off x="12300410" y="686667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06FA3D70-53C9-485F-9B98-E954FE59E493}"/>
                  </a:ext>
                </a:extLst>
              </p:cNvPr>
              <p:cNvCxnSpPr>
                <a:cxnSpLocks/>
              </p:cNvCxnSpPr>
              <p:nvPr/>
            </p:nvCxnSpPr>
            <p:spPr>
              <a:xfrm>
                <a:off x="12300410" y="698369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51" name="Group 50">
            <a:extLst>
              <a:ext uri="{FF2B5EF4-FFF2-40B4-BE49-F238E27FC236}">
                <a16:creationId xmlns:a16="http://schemas.microsoft.com/office/drawing/2014/main" id="{60404048-9436-4502-BA14-3B2EA8017E80}"/>
              </a:ext>
            </a:extLst>
          </p:cNvPr>
          <p:cNvGrpSpPr/>
          <p:nvPr/>
        </p:nvGrpSpPr>
        <p:grpSpPr>
          <a:xfrm>
            <a:off x="5142912" y="4812145"/>
            <a:ext cx="4064721" cy="1004639"/>
            <a:chOff x="5142912" y="2235200"/>
            <a:chExt cx="4064721" cy="1004639"/>
          </a:xfrm>
        </p:grpSpPr>
        <p:grpSp>
          <p:nvGrpSpPr>
            <p:cNvPr id="52" name="Group 51">
              <a:extLst>
                <a:ext uri="{FF2B5EF4-FFF2-40B4-BE49-F238E27FC236}">
                  <a16:creationId xmlns:a16="http://schemas.microsoft.com/office/drawing/2014/main" id="{C303F5C4-50EE-422E-87D6-FE3ACF046CDD}"/>
                </a:ext>
              </a:extLst>
            </p:cNvPr>
            <p:cNvGrpSpPr/>
            <p:nvPr/>
          </p:nvGrpSpPr>
          <p:grpSpPr>
            <a:xfrm>
              <a:off x="5195207" y="2235200"/>
              <a:ext cx="3935414" cy="863600"/>
              <a:chOff x="5195207" y="2235200"/>
              <a:chExt cx="3935414" cy="863600"/>
            </a:xfrm>
          </p:grpSpPr>
          <p:sp>
            <p:nvSpPr>
              <p:cNvPr id="54" name="Rectangle: Top Corners Rounded 53">
                <a:extLst>
                  <a:ext uri="{FF2B5EF4-FFF2-40B4-BE49-F238E27FC236}">
                    <a16:creationId xmlns:a16="http://schemas.microsoft.com/office/drawing/2014/main" id="{D83B9708-72A4-4528-AF2F-6A4BD333281F}"/>
                  </a:ext>
                </a:extLst>
              </p:cNvPr>
              <p:cNvSpPr/>
              <p:nvPr/>
            </p:nvSpPr>
            <p:spPr>
              <a:xfrm>
                <a:off x="5195207" y="2235200"/>
                <a:ext cx="3935414" cy="863600"/>
              </a:xfrm>
              <a:prstGeom prst="round2SameRect">
                <a:avLst>
                  <a:gd name="adj1" fmla="val 27778"/>
                  <a:gd name="adj2" fmla="val 0"/>
                </a:avLst>
              </a:prstGeom>
              <a:solidFill>
                <a:srgbClr val="092156"/>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55" name="Group 54">
                <a:extLst>
                  <a:ext uri="{FF2B5EF4-FFF2-40B4-BE49-F238E27FC236}">
                    <a16:creationId xmlns:a16="http://schemas.microsoft.com/office/drawing/2014/main" id="{11222432-49E0-4B51-ADBD-976A32CA0A92}"/>
                  </a:ext>
                </a:extLst>
              </p:cNvPr>
              <p:cNvGrpSpPr/>
              <p:nvPr/>
            </p:nvGrpSpPr>
            <p:grpSpPr>
              <a:xfrm>
                <a:off x="7028694" y="2769498"/>
                <a:ext cx="253401" cy="167955"/>
                <a:chOff x="6234175" y="3074818"/>
                <a:chExt cx="657257" cy="297543"/>
              </a:xfrm>
            </p:grpSpPr>
            <p:cxnSp>
              <p:nvCxnSpPr>
                <p:cNvPr id="56" name="Straight Connector 55">
                  <a:extLst>
                    <a:ext uri="{FF2B5EF4-FFF2-40B4-BE49-F238E27FC236}">
                      <a16:creationId xmlns:a16="http://schemas.microsoft.com/office/drawing/2014/main" id="{B34CC5F7-8C2C-4BC3-9EC7-083F74825903}"/>
                    </a:ext>
                  </a:extLst>
                </p:cNvPr>
                <p:cNvCxnSpPr/>
                <p:nvPr/>
              </p:nvCxnSpPr>
              <p:spPr>
                <a:xfrm>
                  <a:off x="6234175" y="3074818"/>
                  <a:ext cx="657257" cy="0"/>
                </a:xfrm>
                <a:prstGeom prst="line">
                  <a:avLst/>
                </a:prstGeom>
                <a:ln w="254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9587FF89-84EA-4309-8C3B-7949F626E07C}"/>
                    </a:ext>
                  </a:extLst>
                </p:cNvPr>
                <p:cNvCxnSpPr/>
                <p:nvPr/>
              </p:nvCxnSpPr>
              <p:spPr>
                <a:xfrm>
                  <a:off x="6234175" y="3223589"/>
                  <a:ext cx="657257" cy="0"/>
                </a:xfrm>
                <a:prstGeom prst="line">
                  <a:avLst/>
                </a:prstGeom>
                <a:ln w="254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373AC6F6-5B50-4CFF-93C2-AD04678DBBDF}"/>
                    </a:ext>
                  </a:extLst>
                </p:cNvPr>
                <p:cNvCxnSpPr/>
                <p:nvPr/>
              </p:nvCxnSpPr>
              <p:spPr>
                <a:xfrm>
                  <a:off x="6234175" y="3372361"/>
                  <a:ext cx="657257" cy="0"/>
                </a:xfrm>
                <a:prstGeom prst="line">
                  <a:avLst/>
                </a:prstGeom>
                <a:ln w="254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sp>
          <p:nvSpPr>
            <p:cNvPr id="53" name="Freeform: Shape 52">
              <a:extLst>
                <a:ext uri="{FF2B5EF4-FFF2-40B4-BE49-F238E27FC236}">
                  <a16:creationId xmlns:a16="http://schemas.microsoft.com/office/drawing/2014/main" id="{A1DC315D-1BE5-4E6D-8CBE-1CA5FF4B8C34}"/>
                </a:ext>
              </a:extLst>
            </p:cNvPr>
            <p:cNvSpPr/>
            <p:nvPr/>
          </p:nvSpPr>
          <p:spPr>
            <a:xfrm>
              <a:off x="5142912" y="3095692"/>
              <a:ext cx="4064721" cy="144147"/>
            </a:xfrm>
            <a:custGeom>
              <a:avLst/>
              <a:gdLst>
                <a:gd name="connsiteX0" fmla="*/ 0 w 7200900"/>
                <a:gd name="connsiteY0" fmla="*/ 0 h 123825"/>
                <a:gd name="connsiteX1" fmla="*/ 7203568 w 7200900"/>
                <a:gd name="connsiteY1" fmla="*/ 0 h 123825"/>
                <a:gd name="connsiteX2" fmla="*/ 7203568 w 7200900"/>
                <a:gd name="connsiteY2" fmla="*/ 124682 h 123825"/>
                <a:gd name="connsiteX3" fmla="*/ 0 w 7200900"/>
                <a:gd name="connsiteY3" fmla="*/ 124682 h 123825"/>
              </a:gdLst>
              <a:ahLst/>
              <a:cxnLst>
                <a:cxn ang="0">
                  <a:pos x="connsiteX0" y="connsiteY0"/>
                </a:cxn>
                <a:cxn ang="0">
                  <a:pos x="connsiteX1" y="connsiteY1"/>
                </a:cxn>
                <a:cxn ang="0">
                  <a:pos x="connsiteX2" y="connsiteY2"/>
                </a:cxn>
                <a:cxn ang="0">
                  <a:pos x="connsiteX3" y="connsiteY3"/>
                </a:cxn>
              </a:cxnLst>
              <a:rect l="l" t="t" r="r" b="b"/>
              <a:pathLst>
                <a:path w="7200900" h="123825">
                  <a:moveTo>
                    <a:pt x="0" y="0"/>
                  </a:moveTo>
                  <a:lnTo>
                    <a:pt x="7203568" y="0"/>
                  </a:lnTo>
                  <a:lnTo>
                    <a:pt x="7203568" y="124682"/>
                  </a:lnTo>
                  <a:lnTo>
                    <a:pt x="0" y="124682"/>
                  </a:lnTo>
                  <a:close/>
                </a:path>
              </a:pathLst>
            </a:custGeom>
            <a:solidFill>
              <a:srgbClr val="6586DC"/>
            </a:solidFill>
            <a:ln w="9525" cap="flat">
              <a:noFill/>
              <a:prstDash val="solid"/>
              <a:miter/>
            </a:ln>
          </p:spPr>
          <p:txBody>
            <a:bodyPr rtlCol="0" anchor="ctr"/>
            <a:lstStyle/>
            <a:p>
              <a:endParaRPr lang="en-US"/>
            </a:p>
          </p:txBody>
        </p:sp>
      </p:grpSp>
      <p:grpSp>
        <p:nvGrpSpPr>
          <p:cNvPr id="59" name="Group 58">
            <a:extLst>
              <a:ext uri="{FF2B5EF4-FFF2-40B4-BE49-F238E27FC236}">
                <a16:creationId xmlns:a16="http://schemas.microsoft.com/office/drawing/2014/main" id="{4296E82B-6B9F-4131-896D-31B477214BBD}"/>
              </a:ext>
            </a:extLst>
          </p:cNvPr>
          <p:cNvGrpSpPr/>
          <p:nvPr/>
        </p:nvGrpSpPr>
        <p:grpSpPr>
          <a:xfrm>
            <a:off x="4985475" y="4605559"/>
            <a:ext cx="4379595" cy="8909019"/>
            <a:chOff x="10379074" y="3171825"/>
            <a:chExt cx="3619500" cy="7362825"/>
          </a:xfrm>
        </p:grpSpPr>
        <p:sp>
          <p:nvSpPr>
            <p:cNvPr id="60" name="Freeform: Shape 59">
              <a:extLst>
                <a:ext uri="{FF2B5EF4-FFF2-40B4-BE49-F238E27FC236}">
                  <a16:creationId xmlns:a16="http://schemas.microsoft.com/office/drawing/2014/main" id="{763F8721-DFE4-4698-B0C3-D96101A350DB}"/>
                </a:ext>
              </a:extLst>
            </p:cNvPr>
            <p:cNvSpPr/>
            <p:nvPr/>
          </p:nvSpPr>
          <p:spPr>
            <a:xfrm>
              <a:off x="10379074" y="3171825"/>
              <a:ext cx="3619500" cy="7362825"/>
            </a:xfrm>
            <a:custGeom>
              <a:avLst/>
              <a:gdLst>
                <a:gd name="connsiteX0" fmla="*/ 3159347 w 3619500"/>
                <a:gd name="connsiteY0" fmla="*/ 0 h 7362825"/>
                <a:gd name="connsiteX1" fmla="*/ 466439 w 3619500"/>
                <a:gd name="connsiteY1" fmla="*/ 0 h 7362825"/>
                <a:gd name="connsiteX2" fmla="*/ 0 w 3619500"/>
                <a:gd name="connsiteY2" fmla="*/ 466439 h 7362825"/>
                <a:gd name="connsiteX3" fmla="*/ 0 w 3619500"/>
                <a:gd name="connsiteY3" fmla="*/ 6901530 h 7362825"/>
                <a:gd name="connsiteX4" fmla="*/ 466439 w 3619500"/>
                <a:gd name="connsiteY4" fmla="*/ 7367969 h 7362825"/>
                <a:gd name="connsiteX5" fmla="*/ 3159347 w 3619500"/>
                <a:gd name="connsiteY5" fmla="*/ 7367969 h 7362825"/>
                <a:gd name="connsiteX6" fmla="*/ 3625691 w 3619500"/>
                <a:gd name="connsiteY6" fmla="*/ 6901530 h 7362825"/>
                <a:gd name="connsiteX7" fmla="*/ 3625691 w 3619500"/>
                <a:gd name="connsiteY7" fmla="*/ 466439 h 7362825"/>
                <a:gd name="connsiteX8" fmla="*/ 3159347 w 3619500"/>
                <a:gd name="connsiteY8" fmla="*/ 0 h 7362825"/>
                <a:gd name="connsiteX9" fmla="*/ 3418523 w 3619500"/>
                <a:gd name="connsiteY9" fmla="*/ 6808280 h 7362825"/>
                <a:gd name="connsiteX10" fmla="*/ 3261551 w 3619500"/>
                <a:gd name="connsiteY10" fmla="*/ 7100126 h 7362825"/>
                <a:gd name="connsiteX11" fmla="*/ 3068765 w 3619500"/>
                <a:gd name="connsiteY11" fmla="*/ 7158038 h 7362825"/>
                <a:gd name="connsiteX12" fmla="*/ 541687 w 3619500"/>
                <a:gd name="connsiteY12" fmla="*/ 7158038 h 7362825"/>
                <a:gd name="connsiteX13" fmla="*/ 358902 w 3619500"/>
                <a:gd name="connsiteY13" fmla="*/ 7106603 h 7362825"/>
                <a:gd name="connsiteX14" fmla="*/ 191929 w 3619500"/>
                <a:gd name="connsiteY14" fmla="*/ 6808280 h 7362825"/>
                <a:gd name="connsiteX15" fmla="*/ 191929 w 3619500"/>
                <a:gd name="connsiteY15" fmla="*/ 545592 h 7362825"/>
                <a:gd name="connsiteX16" fmla="*/ 541687 w 3619500"/>
                <a:gd name="connsiteY16" fmla="*/ 195834 h 7362825"/>
                <a:gd name="connsiteX17" fmla="*/ 848011 w 3619500"/>
                <a:gd name="connsiteY17" fmla="*/ 195834 h 7362825"/>
                <a:gd name="connsiteX18" fmla="*/ 927640 w 3619500"/>
                <a:gd name="connsiteY18" fmla="*/ 275463 h 7362825"/>
                <a:gd name="connsiteX19" fmla="*/ 927640 w 3619500"/>
                <a:gd name="connsiteY19" fmla="*/ 300419 h 7362825"/>
                <a:gd name="connsiteX20" fmla="*/ 1093565 w 3619500"/>
                <a:gd name="connsiteY20" fmla="*/ 466344 h 7362825"/>
                <a:gd name="connsiteX21" fmla="*/ 2516886 w 3619500"/>
                <a:gd name="connsiteY21" fmla="*/ 466344 h 7362825"/>
                <a:gd name="connsiteX22" fmla="*/ 2682716 w 3619500"/>
                <a:gd name="connsiteY22" fmla="*/ 300419 h 7362825"/>
                <a:gd name="connsiteX23" fmla="*/ 2682716 w 3619500"/>
                <a:gd name="connsiteY23" fmla="*/ 275463 h 7362825"/>
                <a:gd name="connsiteX24" fmla="*/ 2762441 w 3619500"/>
                <a:gd name="connsiteY24" fmla="*/ 195834 h 7362825"/>
                <a:gd name="connsiteX25" fmla="*/ 3068765 w 3619500"/>
                <a:gd name="connsiteY25" fmla="*/ 195834 h 7362825"/>
                <a:gd name="connsiteX26" fmla="*/ 3418523 w 3619500"/>
                <a:gd name="connsiteY26" fmla="*/ 545592 h 7362825"/>
                <a:gd name="connsiteX27" fmla="*/ 3418523 w 3619500"/>
                <a:gd name="connsiteY27" fmla="*/ 6808280 h 7362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9500" h="7362825">
                  <a:moveTo>
                    <a:pt x="3159347" y="0"/>
                  </a:moveTo>
                  <a:lnTo>
                    <a:pt x="466439" y="0"/>
                  </a:lnTo>
                  <a:cubicBezTo>
                    <a:pt x="208883" y="0"/>
                    <a:pt x="0" y="208883"/>
                    <a:pt x="0" y="466439"/>
                  </a:cubicBezTo>
                  <a:lnTo>
                    <a:pt x="0" y="6901530"/>
                  </a:lnTo>
                  <a:cubicBezTo>
                    <a:pt x="0" y="7159085"/>
                    <a:pt x="208883" y="7367969"/>
                    <a:pt x="466439" y="7367969"/>
                  </a:cubicBezTo>
                  <a:lnTo>
                    <a:pt x="3159347" y="7367969"/>
                  </a:lnTo>
                  <a:cubicBezTo>
                    <a:pt x="3416903" y="7367969"/>
                    <a:pt x="3625691" y="7159085"/>
                    <a:pt x="3625691" y="6901530"/>
                  </a:cubicBezTo>
                  <a:lnTo>
                    <a:pt x="3625691" y="466439"/>
                  </a:lnTo>
                  <a:cubicBezTo>
                    <a:pt x="3625691" y="208883"/>
                    <a:pt x="3416903" y="0"/>
                    <a:pt x="3159347" y="0"/>
                  </a:cubicBezTo>
                  <a:close/>
                  <a:moveTo>
                    <a:pt x="3418523" y="6808280"/>
                  </a:moveTo>
                  <a:cubicBezTo>
                    <a:pt x="3418523" y="6930200"/>
                    <a:pt x="3356134" y="7037546"/>
                    <a:pt x="3261551" y="7100126"/>
                  </a:cubicBezTo>
                  <a:cubicBezTo>
                    <a:pt x="3206306" y="7136702"/>
                    <a:pt x="3140012" y="7158038"/>
                    <a:pt x="3068765" y="7158038"/>
                  </a:cubicBezTo>
                  <a:lnTo>
                    <a:pt x="541687" y="7158038"/>
                  </a:lnTo>
                  <a:cubicBezTo>
                    <a:pt x="474726" y="7158038"/>
                    <a:pt x="412051" y="7139178"/>
                    <a:pt x="358902" y="7106603"/>
                  </a:cubicBezTo>
                  <a:cubicBezTo>
                    <a:pt x="258794" y="7045071"/>
                    <a:pt x="191929" y="6934486"/>
                    <a:pt x="191929" y="6808280"/>
                  </a:cubicBezTo>
                  <a:lnTo>
                    <a:pt x="191929" y="545592"/>
                  </a:lnTo>
                  <a:cubicBezTo>
                    <a:pt x="191929" y="352425"/>
                    <a:pt x="348615" y="195834"/>
                    <a:pt x="541687" y="195834"/>
                  </a:cubicBezTo>
                  <a:lnTo>
                    <a:pt x="848011" y="195834"/>
                  </a:lnTo>
                  <a:cubicBezTo>
                    <a:pt x="892016" y="195834"/>
                    <a:pt x="927640" y="231458"/>
                    <a:pt x="927640" y="275463"/>
                  </a:cubicBezTo>
                  <a:lnTo>
                    <a:pt x="927640" y="300419"/>
                  </a:lnTo>
                  <a:cubicBezTo>
                    <a:pt x="927640" y="392049"/>
                    <a:pt x="1001935" y="466344"/>
                    <a:pt x="1093565" y="466344"/>
                  </a:cubicBezTo>
                  <a:lnTo>
                    <a:pt x="2516886" y="466344"/>
                  </a:lnTo>
                  <a:cubicBezTo>
                    <a:pt x="2608516" y="466344"/>
                    <a:pt x="2682716" y="392049"/>
                    <a:pt x="2682716" y="300419"/>
                  </a:cubicBezTo>
                  <a:lnTo>
                    <a:pt x="2682716" y="275463"/>
                  </a:lnTo>
                  <a:cubicBezTo>
                    <a:pt x="2682716" y="231458"/>
                    <a:pt x="2718435" y="195834"/>
                    <a:pt x="2762441" y="195834"/>
                  </a:cubicBezTo>
                  <a:lnTo>
                    <a:pt x="3068765" y="195834"/>
                  </a:lnTo>
                  <a:cubicBezTo>
                    <a:pt x="3261932" y="195834"/>
                    <a:pt x="3418523" y="352425"/>
                    <a:pt x="3418523" y="545592"/>
                  </a:cubicBezTo>
                  <a:lnTo>
                    <a:pt x="3418523" y="6808280"/>
                  </a:lnTo>
                  <a:close/>
                </a:path>
              </a:pathLst>
            </a:custGeom>
            <a:solidFill>
              <a:srgbClr val="B2CDF9"/>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1E71E21F-5ADC-4258-94D9-CDAC3B374A41}"/>
                </a:ext>
              </a:extLst>
            </p:cNvPr>
            <p:cNvSpPr/>
            <p:nvPr/>
          </p:nvSpPr>
          <p:spPr>
            <a:xfrm>
              <a:off x="10450797" y="3242120"/>
              <a:ext cx="3476625" cy="7219950"/>
            </a:xfrm>
            <a:custGeom>
              <a:avLst/>
              <a:gdLst>
                <a:gd name="connsiteX0" fmla="*/ 3025807 w 3476625"/>
                <a:gd name="connsiteY0" fmla="*/ 0 h 7219950"/>
                <a:gd name="connsiteX1" fmla="*/ 451199 w 3476625"/>
                <a:gd name="connsiteY1" fmla="*/ 0 h 7219950"/>
                <a:gd name="connsiteX2" fmla="*/ 0 w 3476625"/>
                <a:gd name="connsiteY2" fmla="*/ 451199 h 7219950"/>
                <a:gd name="connsiteX3" fmla="*/ 0 w 3476625"/>
                <a:gd name="connsiteY3" fmla="*/ 6760750 h 7219950"/>
                <a:gd name="connsiteX4" fmla="*/ 463487 w 3476625"/>
                <a:gd name="connsiteY4" fmla="*/ 7224237 h 7219950"/>
                <a:gd name="connsiteX5" fmla="*/ 3013520 w 3476625"/>
                <a:gd name="connsiteY5" fmla="*/ 7224237 h 7219950"/>
                <a:gd name="connsiteX6" fmla="*/ 3477006 w 3476625"/>
                <a:gd name="connsiteY6" fmla="*/ 6760750 h 7219950"/>
                <a:gd name="connsiteX7" fmla="*/ 3477006 w 3476625"/>
                <a:gd name="connsiteY7" fmla="*/ 451199 h 7219950"/>
                <a:gd name="connsiteX8" fmla="*/ 3025807 w 3476625"/>
                <a:gd name="connsiteY8" fmla="*/ 0 h 7219950"/>
                <a:gd name="connsiteX9" fmla="*/ 2062544 w 3476625"/>
                <a:gd name="connsiteY9" fmla="*/ 219170 h 7219950"/>
                <a:gd name="connsiteX10" fmla="*/ 2115217 w 3476625"/>
                <a:gd name="connsiteY10" fmla="*/ 166497 h 7219950"/>
                <a:gd name="connsiteX11" fmla="*/ 2193893 w 3476625"/>
                <a:gd name="connsiteY11" fmla="*/ 245269 h 7219950"/>
                <a:gd name="connsiteX12" fmla="*/ 2141411 w 3476625"/>
                <a:gd name="connsiteY12" fmla="*/ 297847 h 7219950"/>
                <a:gd name="connsiteX13" fmla="*/ 2062544 w 3476625"/>
                <a:gd name="connsiteY13" fmla="*/ 219170 h 7219950"/>
                <a:gd name="connsiteX14" fmla="*/ 1497330 w 3476625"/>
                <a:gd name="connsiteY14" fmla="*/ 218694 h 7219950"/>
                <a:gd name="connsiteX15" fmla="*/ 1521143 w 3476625"/>
                <a:gd name="connsiteY15" fmla="*/ 194882 h 7219950"/>
                <a:gd name="connsiteX16" fmla="*/ 1945862 w 3476625"/>
                <a:gd name="connsiteY16" fmla="*/ 194882 h 7219950"/>
                <a:gd name="connsiteX17" fmla="*/ 1969580 w 3476625"/>
                <a:gd name="connsiteY17" fmla="*/ 218599 h 7219950"/>
                <a:gd name="connsiteX18" fmla="*/ 1969580 w 3476625"/>
                <a:gd name="connsiteY18" fmla="*/ 245745 h 7219950"/>
                <a:gd name="connsiteX19" fmla="*/ 1945862 w 3476625"/>
                <a:gd name="connsiteY19" fmla="*/ 269462 h 7219950"/>
                <a:gd name="connsiteX20" fmla="*/ 1521143 w 3476625"/>
                <a:gd name="connsiteY20" fmla="*/ 269462 h 7219950"/>
                <a:gd name="connsiteX21" fmla="*/ 1497330 w 3476625"/>
                <a:gd name="connsiteY21" fmla="*/ 245745 h 7219950"/>
                <a:gd name="connsiteX22" fmla="*/ 1497330 w 3476625"/>
                <a:gd name="connsiteY22" fmla="*/ 218694 h 7219950"/>
                <a:gd name="connsiteX23" fmla="*/ 3346799 w 3476625"/>
                <a:gd name="connsiteY23" fmla="*/ 6737986 h 7219950"/>
                <a:gd name="connsiteX24" fmla="*/ 3189828 w 3476625"/>
                <a:gd name="connsiteY24" fmla="*/ 7029831 h 7219950"/>
                <a:gd name="connsiteX25" fmla="*/ 2997041 w 3476625"/>
                <a:gd name="connsiteY25" fmla="*/ 7087743 h 7219950"/>
                <a:gd name="connsiteX26" fmla="*/ 469964 w 3476625"/>
                <a:gd name="connsiteY26" fmla="*/ 7087743 h 7219950"/>
                <a:gd name="connsiteX27" fmla="*/ 287179 w 3476625"/>
                <a:gd name="connsiteY27" fmla="*/ 7036308 h 7219950"/>
                <a:gd name="connsiteX28" fmla="*/ 120205 w 3476625"/>
                <a:gd name="connsiteY28" fmla="*/ 6737986 h 7219950"/>
                <a:gd name="connsiteX29" fmla="*/ 120205 w 3476625"/>
                <a:gd name="connsiteY29" fmla="*/ 475298 h 7219950"/>
                <a:gd name="connsiteX30" fmla="*/ 469964 w 3476625"/>
                <a:gd name="connsiteY30" fmla="*/ 125539 h 7219950"/>
                <a:gd name="connsiteX31" fmla="*/ 776288 w 3476625"/>
                <a:gd name="connsiteY31" fmla="*/ 125539 h 7219950"/>
                <a:gd name="connsiteX32" fmla="*/ 855917 w 3476625"/>
                <a:gd name="connsiteY32" fmla="*/ 205169 h 7219950"/>
                <a:gd name="connsiteX33" fmla="*/ 855917 w 3476625"/>
                <a:gd name="connsiteY33" fmla="*/ 230124 h 7219950"/>
                <a:gd name="connsiteX34" fmla="*/ 1021842 w 3476625"/>
                <a:gd name="connsiteY34" fmla="*/ 396050 h 7219950"/>
                <a:gd name="connsiteX35" fmla="*/ 2445163 w 3476625"/>
                <a:gd name="connsiteY35" fmla="*/ 396050 h 7219950"/>
                <a:gd name="connsiteX36" fmla="*/ 2610993 w 3476625"/>
                <a:gd name="connsiteY36" fmla="*/ 230124 h 7219950"/>
                <a:gd name="connsiteX37" fmla="*/ 2610993 w 3476625"/>
                <a:gd name="connsiteY37" fmla="*/ 205169 h 7219950"/>
                <a:gd name="connsiteX38" fmla="*/ 2690717 w 3476625"/>
                <a:gd name="connsiteY38" fmla="*/ 125539 h 7219950"/>
                <a:gd name="connsiteX39" fmla="*/ 2997041 w 3476625"/>
                <a:gd name="connsiteY39" fmla="*/ 125539 h 7219950"/>
                <a:gd name="connsiteX40" fmla="*/ 3346799 w 3476625"/>
                <a:gd name="connsiteY40" fmla="*/ 475298 h 7219950"/>
                <a:gd name="connsiteX41" fmla="*/ 3346799 w 3476625"/>
                <a:gd name="connsiteY41" fmla="*/ 6737986 h 7219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476625" h="7219950">
                  <a:moveTo>
                    <a:pt x="3025807" y="0"/>
                  </a:moveTo>
                  <a:lnTo>
                    <a:pt x="451199" y="0"/>
                  </a:lnTo>
                  <a:cubicBezTo>
                    <a:pt x="202025" y="0"/>
                    <a:pt x="0" y="202025"/>
                    <a:pt x="0" y="451199"/>
                  </a:cubicBezTo>
                  <a:lnTo>
                    <a:pt x="0" y="6760750"/>
                  </a:lnTo>
                  <a:cubicBezTo>
                    <a:pt x="0" y="7016782"/>
                    <a:pt x="207550" y="7224237"/>
                    <a:pt x="463487" y="7224237"/>
                  </a:cubicBezTo>
                  <a:lnTo>
                    <a:pt x="3013520" y="7224237"/>
                  </a:lnTo>
                  <a:cubicBezTo>
                    <a:pt x="3269552" y="7224237"/>
                    <a:pt x="3477006" y="7016782"/>
                    <a:pt x="3477006" y="6760750"/>
                  </a:cubicBezTo>
                  <a:lnTo>
                    <a:pt x="3477006" y="451199"/>
                  </a:lnTo>
                  <a:cubicBezTo>
                    <a:pt x="3477006" y="202025"/>
                    <a:pt x="3274981" y="0"/>
                    <a:pt x="3025807" y="0"/>
                  </a:cubicBezTo>
                  <a:close/>
                  <a:moveTo>
                    <a:pt x="2062544" y="219170"/>
                  </a:moveTo>
                  <a:cubicBezTo>
                    <a:pt x="2067592" y="192786"/>
                    <a:pt x="2088833" y="171545"/>
                    <a:pt x="2115217" y="166497"/>
                  </a:cubicBezTo>
                  <a:cubicBezTo>
                    <a:pt x="2162366" y="157544"/>
                    <a:pt x="2202847" y="198215"/>
                    <a:pt x="2193893" y="245269"/>
                  </a:cubicBezTo>
                  <a:cubicBezTo>
                    <a:pt x="2188940" y="271653"/>
                    <a:pt x="2167700" y="292799"/>
                    <a:pt x="2141411" y="297847"/>
                  </a:cubicBezTo>
                  <a:cubicBezTo>
                    <a:pt x="2094262" y="306800"/>
                    <a:pt x="2053590" y="266319"/>
                    <a:pt x="2062544" y="219170"/>
                  </a:cubicBezTo>
                  <a:close/>
                  <a:moveTo>
                    <a:pt x="1497330" y="218694"/>
                  </a:moveTo>
                  <a:cubicBezTo>
                    <a:pt x="1497330" y="205549"/>
                    <a:pt x="1507998" y="194882"/>
                    <a:pt x="1521143" y="194882"/>
                  </a:cubicBezTo>
                  <a:lnTo>
                    <a:pt x="1945862" y="194882"/>
                  </a:lnTo>
                  <a:cubicBezTo>
                    <a:pt x="1959007" y="194882"/>
                    <a:pt x="1969580" y="205454"/>
                    <a:pt x="1969580" y="218599"/>
                  </a:cubicBezTo>
                  <a:lnTo>
                    <a:pt x="1969580" y="245745"/>
                  </a:lnTo>
                  <a:cubicBezTo>
                    <a:pt x="1969580" y="258794"/>
                    <a:pt x="1959007" y="269462"/>
                    <a:pt x="1945862" y="269462"/>
                  </a:cubicBezTo>
                  <a:lnTo>
                    <a:pt x="1521143" y="269462"/>
                  </a:lnTo>
                  <a:cubicBezTo>
                    <a:pt x="1507998" y="269462"/>
                    <a:pt x="1497330" y="258794"/>
                    <a:pt x="1497330" y="245745"/>
                  </a:cubicBezTo>
                  <a:lnTo>
                    <a:pt x="1497330" y="218694"/>
                  </a:lnTo>
                  <a:close/>
                  <a:moveTo>
                    <a:pt x="3346799" y="6737986"/>
                  </a:moveTo>
                  <a:cubicBezTo>
                    <a:pt x="3346799" y="6859905"/>
                    <a:pt x="3284411" y="6967252"/>
                    <a:pt x="3189828" y="7029831"/>
                  </a:cubicBezTo>
                  <a:cubicBezTo>
                    <a:pt x="3134582" y="7066407"/>
                    <a:pt x="3068288" y="7087743"/>
                    <a:pt x="2997041" y="7087743"/>
                  </a:cubicBezTo>
                  <a:lnTo>
                    <a:pt x="469964" y="7087743"/>
                  </a:lnTo>
                  <a:cubicBezTo>
                    <a:pt x="403003" y="7087743"/>
                    <a:pt x="340328" y="7068884"/>
                    <a:pt x="287179" y="7036308"/>
                  </a:cubicBezTo>
                  <a:cubicBezTo>
                    <a:pt x="187071" y="6974777"/>
                    <a:pt x="120205" y="6864192"/>
                    <a:pt x="120205" y="6737986"/>
                  </a:cubicBezTo>
                  <a:lnTo>
                    <a:pt x="120205" y="475298"/>
                  </a:lnTo>
                  <a:cubicBezTo>
                    <a:pt x="120205" y="282131"/>
                    <a:pt x="276892" y="125539"/>
                    <a:pt x="469964" y="125539"/>
                  </a:cubicBezTo>
                  <a:lnTo>
                    <a:pt x="776288" y="125539"/>
                  </a:lnTo>
                  <a:cubicBezTo>
                    <a:pt x="820293" y="125539"/>
                    <a:pt x="855917" y="161163"/>
                    <a:pt x="855917" y="205169"/>
                  </a:cubicBezTo>
                  <a:lnTo>
                    <a:pt x="855917" y="230124"/>
                  </a:lnTo>
                  <a:cubicBezTo>
                    <a:pt x="855917" y="321755"/>
                    <a:pt x="930212" y="396050"/>
                    <a:pt x="1021842" y="396050"/>
                  </a:cubicBezTo>
                  <a:lnTo>
                    <a:pt x="2445163" y="396050"/>
                  </a:lnTo>
                  <a:cubicBezTo>
                    <a:pt x="2536793" y="396050"/>
                    <a:pt x="2610993" y="321755"/>
                    <a:pt x="2610993" y="230124"/>
                  </a:cubicBezTo>
                  <a:lnTo>
                    <a:pt x="2610993" y="205169"/>
                  </a:lnTo>
                  <a:cubicBezTo>
                    <a:pt x="2610993" y="161163"/>
                    <a:pt x="2646712" y="125539"/>
                    <a:pt x="2690717" y="125539"/>
                  </a:cubicBezTo>
                  <a:lnTo>
                    <a:pt x="2997041" y="125539"/>
                  </a:lnTo>
                  <a:cubicBezTo>
                    <a:pt x="3190208" y="125539"/>
                    <a:pt x="3346799" y="282131"/>
                    <a:pt x="3346799" y="475298"/>
                  </a:cubicBezTo>
                  <a:lnTo>
                    <a:pt x="3346799" y="6737986"/>
                  </a:lnTo>
                  <a:close/>
                </a:path>
              </a:pathLst>
            </a:custGeom>
            <a:solidFill>
              <a:srgbClr val="6586DC"/>
            </a:solidFill>
            <a:ln w="9525" cap="flat">
              <a:noFill/>
              <a:prstDash val="solid"/>
              <a:miter/>
            </a:ln>
          </p:spPr>
          <p:txBody>
            <a:bodyPr rtlCol="0" anchor="ctr"/>
            <a:lstStyle/>
            <a:p>
              <a:endParaRPr lang="en-US"/>
            </a:p>
          </p:txBody>
        </p:sp>
      </p:grpSp>
      <p:sp>
        <p:nvSpPr>
          <p:cNvPr id="62" name="Rectangle 61">
            <a:extLst>
              <a:ext uri="{FF2B5EF4-FFF2-40B4-BE49-F238E27FC236}">
                <a16:creationId xmlns:a16="http://schemas.microsoft.com/office/drawing/2014/main" id="{5EA33BAC-31BE-49B5-B736-02EE7FC2EE05}"/>
              </a:ext>
            </a:extLst>
          </p:cNvPr>
          <p:cNvSpPr/>
          <p:nvPr/>
        </p:nvSpPr>
        <p:spPr>
          <a:xfrm>
            <a:off x="1604890" y="13508287"/>
            <a:ext cx="11208799" cy="6015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3" name="Group 62">
            <a:extLst>
              <a:ext uri="{FF2B5EF4-FFF2-40B4-BE49-F238E27FC236}">
                <a16:creationId xmlns:a16="http://schemas.microsoft.com/office/drawing/2014/main" id="{F9343DDA-F169-4367-8A6E-A0A17ACCA91D}"/>
              </a:ext>
            </a:extLst>
          </p:cNvPr>
          <p:cNvGrpSpPr/>
          <p:nvPr/>
        </p:nvGrpSpPr>
        <p:grpSpPr>
          <a:xfrm>
            <a:off x="2457427" y="9132418"/>
            <a:ext cx="3630315" cy="5067839"/>
            <a:chOff x="4043337" y="5095875"/>
            <a:chExt cx="2517664" cy="3514603"/>
          </a:xfrm>
        </p:grpSpPr>
        <p:sp>
          <p:nvSpPr>
            <p:cNvPr id="64" name="Freeform: Shape 63">
              <a:extLst>
                <a:ext uri="{FF2B5EF4-FFF2-40B4-BE49-F238E27FC236}">
                  <a16:creationId xmlns:a16="http://schemas.microsoft.com/office/drawing/2014/main" id="{5ABD4A28-BE57-4D98-B91D-0916DB177942}"/>
                </a:ext>
              </a:extLst>
            </p:cNvPr>
            <p:cNvSpPr/>
            <p:nvPr/>
          </p:nvSpPr>
          <p:spPr>
            <a:xfrm>
              <a:off x="6307156" y="5297399"/>
              <a:ext cx="85725" cy="114300"/>
            </a:xfrm>
            <a:custGeom>
              <a:avLst/>
              <a:gdLst>
                <a:gd name="connsiteX0" fmla="*/ 45741 w 85725"/>
                <a:gd name="connsiteY0" fmla="*/ 0 h 114300"/>
                <a:gd name="connsiteX1" fmla="*/ 90773 w 85725"/>
                <a:gd name="connsiteY1" fmla="*/ 20165 h 114300"/>
                <a:gd name="connsiteX2" fmla="*/ 45032 w 85725"/>
                <a:gd name="connsiteY2" fmla="*/ 122313 h 114300"/>
                <a:gd name="connsiteX3" fmla="*/ 0 w 85725"/>
                <a:gd name="connsiteY3" fmla="*/ 102148 h 114300"/>
              </a:gdLst>
              <a:ahLst/>
              <a:cxnLst>
                <a:cxn ang="0">
                  <a:pos x="connsiteX0" y="connsiteY0"/>
                </a:cxn>
                <a:cxn ang="0">
                  <a:pos x="connsiteX1" y="connsiteY1"/>
                </a:cxn>
                <a:cxn ang="0">
                  <a:pos x="connsiteX2" y="connsiteY2"/>
                </a:cxn>
                <a:cxn ang="0">
                  <a:pos x="connsiteX3" y="connsiteY3"/>
                </a:cxn>
              </a:cxnLst>
              <a:rect l="l" t="t" r="r" b="b"/>
              <a:pathLst>
                <a:path w="85725" h="114300">
                  <a:moveTo>
                    <a:pt x="45741" y="0"/>
                  </a:moveTo>
                  <a:lnTo>
                    <a:pt x="90773" y="20165"/>
                  </a:lnTo>
                  <a:lnTo>
                    <a:pt x="45032" y="122313"/>
                  </a:lnTo>
                  <a:lnTo>
                    <a:pt x="0" y="102148"/>
                  </a:lnTo>
                  <a:close/>
                </a:path>
              </a:pathLst>
            </a:custGeom>
            <a:solidFill>
              <a:srgbClr val="FFB2BA"/>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569A7623-259D-4199-9559-1D445F5249AE}"/>
                </a:ext>
              </a:extLst>
            </p:cNvPr>
            <p:cNvSpPr/>
            <p:nvPr/>
          </p:nvSpPr>
          <p:spPr>
            <a:xfrm>
              <a:off x="6209226" y="7995044"/>
              <a:ext cx="66675" cy="152400"/>
            </a:xfrm>
            <a:custGeom>
              <a:avLst/>
              <a:gdLst>
                <a:gd name="connsiteX0" fmla="*/ 60434 w 66675"/>
                <a:gd name="connsiteY0" fmla="*/ 158074 h 152400"/>
                <a:gd name="connsiteX1" fmla="*/ 0 w 66675"/>
                <a:gd name="connsiteY1" fmla="*/ 153840 h 152400"/>
                <a:gd name="connsiteX2" fmla="*/ 10779 w 66675"/>
                <a:gd name="connsiteY2" fmla="*/ 0 h 152400"/>
                <a:gd name="connsiteX3" fmla="*/ 71213 w 66675"/>
                <a:gd name="connsiteY3" fmla="*/ 4234 h 152400"/>
              </a:gdLst>
              <a:ahLst/>
              <a:cxnLst>
                <a:cxn ang="0">
                  <a:pos x="connsiteX0" y="connsiteY0"/>
                </a:cxn>
                <a:cxn ang="0">
                  <a:pos x="connsiteX1" y="connsiteY1"/>
                </a:cxn>
                <a:cxn ang="0">
                  <a:pos x="connsiteX2" y="connsiteY2"/>
                </a:cxn>
                <a:cxn ang="0">
                  <a:pos x="connsiteX3" y="connsiteY3"/>
                </a:cxn>
              </a:cxnLst>
              <a:rect l="l" t="t" r="r" b="b"/>
              <a:pathLst>
                <a:path w="66675" h="152400">
                  <a:moveTo>
                    <a:pt x="60434" y="158074"/>
                  </a:moveTo>
                  <a:lnTo>
                    <a:pt x="0" y="153840"/>
                  </a:lnTo>
                  <a:lnTo>
                    <a:pt x="10779" y="0"/>
                  </a:lnTo>
                  <a:lnTo>
                    <a:pt x="71213" y="4234"/>
                  </a:lnTo>
                  <a:close/>
                </a:path>
              </a:pathLst>
            </a:custGeom>
            <a:solidFill>
              <a:srgbClr val="FFB2BA"/>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0E9A25C9-783D-4BEA-8AB3-73FBBC4F204D}"/>
                </a:ext>
              </a:extLst>
            </p:cNvPr>
            <p:cNvSpPr/>
            <p:nvPr/>
          </p:nvSpPr>
          <p:spPr>
            <a:xfrm>
              <a:off x="6142262" y="8120063"/>
              <a:ext cx="361950" cy="171450"/>
            </a:xfrm>
            <a:custGeom>
              <a:avLst/>
              <a:gdLst>
                <a:gd name="connsiteX0" fmla="*/ 151944 w 361950"/>
                <a:gd name="connsiteY0" fmla="*/ 35052 h 171450"/>
                <a:gd name="connsiteX1" fmla="*/ 228049 w 361950"/>
                <a:gd name="connsiteY1" fmla="*/ 76486 h 171450"/>
                <a:gd name="connsiteX2" fmla="*/ 336919 w 361950"/>
                <a:gd name="connsiteY2" fmla="*/ 95821 h 171450"/>
                <a:gd name="connsiteX3" fmla="*/ 335872 w 361950"/>
                <a:gd name="connsiteY3" fmla="*/ 165259 h 171450"/>
                <a:gd name="connsiteX4" fmla="*/ 3640 w 361950"/>
                <a:gd name="connsiteY4" fmla="*/ 152876 h 171450"/>
                <a:gd name="connsiteX5" fmla="*/ 41359 w 361950"/>
                <a:gd name="connsiteY5" fmla="*/ 41243 h 171450"/>
                <a:gd name="connsiteX6" fmla="*/ 53170 w 361950"/>
                <a:gd name="connsiteY6" fmla="*/ 0 h 171450"/>
                <a:gd name="connsiteX7" fmla="*/ 152896 w 361950"/>
                <a:gd name="connsiteY7" fmla="*/ 6953 h 171450"/>
                <a:gd name="connsiteX8" fmla="*/ 151944 w 361950"/>
                <a:gd name="connsiteY8" fmla="*/ 3505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1950" h="171450">
                  <a:moveTo>
                    <a:pt x="151944" y="35052"/>
                  </a:moveTo>
                  <a:cubicBezTo>
                    <a:pt x="151944" y="35052"/>
                    <a:pt x="187758" y="63055"/>
                    <a:pt x="228049" y="76486"/>
                  </a:cubicBezTo>
                  <a:cubicBezTo>
                    <a:pt x="268339" y="89916"/>
                    <a:pt x="294533" y="80296"/>
                    <a:pt x="336919" y="95821"/>
                  </a:cubicBezTo>
                  <a:cubicBezTo>
                    <a:pt x="379306" y="111347"/>
                    <a:pt x="378163" y="165259"/>
                    <a:pt x="335872" y="165259"/>
                  </a:cubicBezTo>
                  <a:cubicBezTo>
                    <a:pt x="293485" y="165259"/>
                    <a:pt x="12974" y="191453"/>
                    <a:pt x="3640" y="152876"/>
                  </a:cubicBezTo>
                  <a:cubicBezTo>
                    <a:pt x="-12934" y="84201"/>
                    <a:pt x="31929" y="70390"/>
                    <a:pt x="41359" y="41243"/>
                  </a:cubicBezTo>
                  <a:cubicBezTo>
                    <a:pt x="50693" y="12002"/>
                    <a:pt x="53170" y="0"/>
                    <a:pt x="53170" y="0"/>
                  </a:cubicBezTo>
                  <a:lnTo>
                    <a:pt x="152896" y="6953"/>
                  </a:lnTo>
                  <a:lnTo>
                    <a:pt x="151944" y="35052"/>
                  </a:lnTo>
                  <a:close/>
                </a:path>
              </a:pathLst>
            </a:custGeom>
            <a:solidFill>
              <a:srgbClr val="001149"/>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12A8C17C-F087-46EE-9C43-C2C4A4EB1DC7}"/>
                </a:ext>
              </a:extLst>
            </p:cNvPr>
            <p:cNvSpPr/>
            <p:nvPr/>
          </p:nvSpPr>
          <p:spPr>
            <a:xfrm>
              <a:off x="4351201" y="6572155"/>
              <a:ext cx="2209800" cy="1466850"/>
            </a:xfrm>
            <a:custGeom>
              <a:avLst/>
              <a:gdLst>
                <a:gd name="connsiteX0" fmla="*/ 2214943 w 2209800"/>
                <a:gd name="connsiteY0" fmla="*/ 296037 h 1466850"/>
                <a:gd name="connsiteX1" fmla="*/ 2210562 w 2209800"/>
                <a:gd name="connsiteY1" fmla="*/ 347091 h 1466850"/>
                <a:gd name="connsiteX2" fmla="*/ 2032159 w 2209800"/>
                <a:gd name="connsiteY2" fmla="*/ 1380553 h 1466850"/>
                <a:gd name="connsiteX3" fmla="*/ 1921764 w 2209800"/>
                <a:gd name="connsiteY3" fmla="*/ 1473518 h 1466850"/>
                <a:gd name="connsiteX4" fmla="*/ 1873663 w 2209800"/>
                <a:gd name="connsiteY4" fmla="*/ 1473518 h 1466850"/>
                <a:gd name="connsiteX5" fmla="*/ 1763268 w 2209800"/>
                <a:gd name="connsiteY5" fmla="*/ 1380553 h 1466850"/>
                <a:gd name="connsiteX6" fmla="*/ 1738217 w 2209800"/>
                <a:gd name="connsiteY6" fmla="*/ 1318260 h 1466850"/>
                <a:gd name="connsiteX7" fmla="*/ 1673162 w 2209800"/>
                <a:gd name="connsiteY7" fmla="*/ 858679 h 1466850"/>
                <a:gd name="connsiteX8" fmla="*/ 270415 w 2209800"/>
                <a:gd name="connsiteY8" fmla="*/ 1404747 h 1466850"/>
                <a:gd name="connsiteX9" fmla="*/ 0 w 2209800"/>
                <a:gd name="connsiteY9" fmla="*/ 710184 h 1466850"/>
                <a:gd name="connsiteX10" fmla="*/ 1543812 w 2209800"/>
                <a:gd name="connsiteY10" fmla="*/ 109252 h 1466850"/>
                <a:gd name="connsiteX11" fmla="*/ 1737836 w 2209800"/>
                <a:gd name="connsiteY11" fmla="*/ 33814 h 1466850"/>
                <a:gd name="connsiteX12" fmla="*/ 1918049 w 2209800"/>
                <a:gd name="connsiteY12" fmla="*/ 0 h 1466850"/>
                <a:gd name="connsiteX13" fmla="*/ 2214943 w 2209800"/>
                <a:gd name="connsiteY13" fmla="*/ 296037 h 146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800" h="1466850">
                  <a:moveTo>
                    <a:pt x="2214943" y="296037"/>
                  </a:moveTo>
                  <a:cubicBezTo>
                    <a:pt x="2214943" y="312801"/>
                    <a:pt x="2213515" y="329851"/>
                    <a:pt x="2210562" y="347091"/>
                  </a:cubicBezTo>
                  <a:lnTo>
                    <a:pt x="2032159" y="1380553"/>
                  </a:lnTo>
                  <a:cubicBezTo>
                    <a:pt x="2022920" y="1434275"/>
                    <a:pt x="1976247" y="1473518"/>
                    <a:pt x="1921764" y="1473518"/>
                  </a:cubicBezTo>
                  <a:lnTo>
                    <a:pt x="1873663" y="1473518"/>
                  </a:lnTo>
                  <a:cubicBezTo>
                    <a:pt x="1819180" y="1473518"/>
                    <a:pt x="1772507" y="1434275"/>
                    <a:pt x="1763268" y="1380553"/>
                  </a:cubicBezTo>
                  <a:cubicBezTo>
                    <a:pt x="1754600" y="1359599"/>
                    <a:pt x="1746218" y="1338739"/>
                    <a:pt x="1738217" y="1318260"/>
                  </a:cubicBezTo>
                  <a:cubicBezTo>
                    <a:pt x="1663065" y="1125474"/>
                    <a:pt x="1623536" y="959072"/>
                    <a:pt x="1673162" y="858679"/>
                  </a:cubicBezTo>
                  <a:lnTo>
                    <a:pt x="270415" y="1404747"/>
                  </a:lnTo>
                  <a:lnTo>
                    <a:pt x="0" y="710184"/>
                  </a:lnTo>
                  <a:lnTo>
                    <a:pt x="1543812" y="109252"/>
                  </a:lnTo>
                  <a:lnTo>
                    <a:pt x="1737836" y="33814"/>
                  </a:lnTo>
                  <a:cubicBezTo>
                    <a:pt x="1795272" y="11430"/>
                    <a:pt x="1856423" y="0"/>
                    <a:pt x="1918049" y="0"/>
                  </a:cubicBezTo>
                  <a:cubicBezTo>
                    <a:pt x="2084737" y="-95"/>
                    <a:pt x="2214943" y="135731"/>
                    <a:pt x="2214943" y="296037"/>
                  </a:cubicBezTo>
                  <a:close/>
                </a:path>
              </a:pathLst>
            </a:custGeom>
            <a:solidFill>
              <a:srgbClr val="100C87"/>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CBF98CF1-196A-4324-89BD-F028AE672314}"/>
                </a:ext>
              </a:extLst>
            </p:cNvPr>
            <p:cNvSpPr/>
            <p:nvPr/>
          </p:nvSpPr>
          <p:spPr>
            <a:xfrm>
              <a:off x="6176000" y="6571964"/>
              <a:ext cx="9525" cy="9525"/>
            </a:xfrm>
            <a:custGeom>
              <a:avLst/>
              <a:gdLst>
                <a:gd name="connsiteX0" fmla="*/ 191 w 0"/>
                <a:gd name="connsiteY0" fmla="*/ 0 h 0"/>
                <a:gd name="connsiteX1" fmla="*/ 191 w 0"/>
                <a:gd name="connsiteY1" fmla="*/ 95 h 0"/>
                <a:gd name="connsiteX2" fmla="*/ 0 w 0"/>
                <a:gd name="connsiteY2" fmla="*/ 95 h 0"/>
              </a:gdLst>
              <a:ahLst/>
              <a:cxnLst>
                <a:cxn ang="0">
                  <a:pos x="connsiteX0" y="connsiteY0"/>
                </a:cxn>
                <a:cxn ang="0">
                  <a:pos x="connsiteX1" y="connsiteY1"/>
                </a:cxn>
                <a:cxn ang="0">
                  <a:pos x="connsiteX2" y="connsiteY2"/>
                </a:cxn>
              </a:cxnLst>
              <a:rect l="l" t="t" r="r" b="b"/>
              <a:pathLst>
                <a:path>
                  <a:moveTo>
                    <a:pt x="191" y="0"/>
                  </a:moveTo>
                  <a:lnTo>
                    <a:pt x="191" y="95"/>
                  </a:lnTo>
                  <a:lnTo>
                    <a:pt x="0" y="95"/>
                  </a:lnTo>
                  <a:close/>
                </a:path>
              </a:pathLst>
            </a:custGeom>
            <a:solidFill>
              <a:srgbClr val="080872"/>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31000FAE-EEE2-4DED-A885-79E935D8184E}"/>
                </a:ext>
              </a:extLst>
            </p:cNvPr>
            <p:cNvSpPr/>
            <p:nvPr/>
          </p:nvSpPr>
          <p:spPr>
            <a:xfrm>
              <a:off x="4185932" y="8298745"/>
              <a:ext cx="152400" cy="66675"/>
            </a:xfrm>
            <a:custGeom>
              <a:avLst/>
              <a:gdLst>
                <a:gd name="connsiteX0" fmla="*/ 2502 w 152400"/>
                <a:gd name="connsiteY0" fmla="*/ 66893 h 66675"/>
                <a:gd name="connsiteX1" fmla="*/ 0 w 152400"/>
                <a:gd name="connsiteY1" fmla="*/ 6369 h 66675"/>
                <a:gd name="connsiteX2" fmla="*/ 154071 w 152400"/>
                <a:gd name="connsiteY2" fmla="*/ 0 h 66675"/>
                <a:gd name="connsiteX3" fmla="*/ 156573 w 152400"/>
                <a:gd name="connsiteY3" fmla="*/ 60524 h 66675"/>
              </a:gdLst>
              <a:ahLst/>
              <a:cxnLst>
                <a:cxn ang="0">
                  <a:pos x="connsiteX0" y="connsiteY0"/>
                </a:cxn>
                <a:cxn ang="0">
                  <a:pos x="connsiteX1" y="connsiteY1"/>
                </a:cxn>
                <a:cxn ang="0">
                  <a:pos x="connsiteX2" y="connsiteY2"/>
                </a:cxn>
                <a:cxn ang="0">
                  <a:pos x="connsiteX3" y="connsiteY3"/>
                </a:cxn>
              </a:cxnLst>
              <a:rect l="l" t="t" r="r" b="b"/>
              <a:pathLst>
                <a:path w="152400" h="66675">
                  <a:moveTo>
                    <a:pt x="2502" y="66893"/>
                  </a:moveTo>
                  <a:lnTo>
                    <a:pt x="0" y="6369"/>
                  </a:lnTo>
                  <a:lnTo>
                    <a:pt x="154071" y="0"/>
                  </a:lnTo>
                  <a:lnTo>
                    <a:pt x="156573" y="60524"/>
                  </a:lnTo>
                  <a:close/>
                </a:path>
              </a:pathLst>
            </a:custGeom>
            <a:solidFill>
              <a:srgbClr val="FFB2BA"/>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0A2E663E-E86F-4703-A9F8-E86D37234487}"/>
                </a:ext>
              </a:extLst>
            </p:cNvPr>
            <p:cNvSpPr/>
            <p:nvPr/>
          </p:nvSpPr>
          <p:spPr>
            <a:xfrm>
              <a:off x="4043337" y="8248528"/>
              <a:ext cx="171450" cy="361950"/>
            </a:xfrm>
            <a:custGeom>
              <a:avLst/>
              <a:gdLst>
                <a:gd name="connsiteX0" fmla="*/ 146034 w 171450"/>
                <a:gd name="connsiteY0" fmla="*/ 141663 h 361950"/>
                <a:gd name="connsiteX1" fmla="*/ 113363 w 171450"/>
                <a:gd name="connsiteY1" fmla="*/ 221864 h 361950"/>
                <a:gd name="connsiteX2" fmla="*/ 106315 w 171450"/>
                <a:gd name="connsiteY2" fmla="*/ 332163 h 361950"/>
                <a:gd name="connsiteX3" fmla="*/ 37163 w 171450"/>
                <a:gd name="connsiteY3" fmla="*/ 338831 h 361950"/>
                <a:gd name="connsiteX4" fmla="*/ 12589 w 171450"/>
                <a:gd name="connsiteY4" fmla="*/ 7266 h 361950"/>
                <a:gd name="connsiteX5" fmla="*/ 127746 w 171450"/>
                <a:gd name="connsiteY5" fmla="*/ 32317 h 361950"/>
                <a:gd name="connsiteX6" fmla="*/ 170037 w 171450"/>
                <a:gd name="connsiteY6" fmla="*/ 39556 h 361950"/>
                <a:gd name="connsiteX7" fmla="*/ 174133 w 171450"/>
                <a:gd name="connsiteY7" fmla="*/ 139378 h 361950"/>
                <a:gd name="connsiteX8" fmla="*/ 146034 w 171450"/>
                <a:gd name="connsiteY8" fmla="*/ 14166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361950">
                  <a:moveTo>
                    <a:pt x="146034" y="141663"/>
                  </a:moveTo>
                  <a:cubicBezTo>
                    <a:pt x="146034" y="141663"/>
                    <a:pt x="122221" y="180335"/>
                    <a:pt x="113363" y="221864"/>
                  </a:cubicBezTo>
                  <a:cubicBezTo>
                    <a:pt x="104505" y="263393"/>
                    <a:pt x="116887" y="288349"/>
                    <a:pt x="106315" y="332163"/>
                  </a:cubicBezTo>
                  <a:cubicBezTo>
                    <a:pt x="95647" y="375979"/>
                    <a:pt x="41926" y="380932"/>
                    <a:pt x="37163" y="338831"/>
                  </a:cubicBezTo>
                  <a:cubicBezTo>
                    <a:pt x="32401" y="296731"/>
                    <a:pt x="-24749" y="20887"/>
                    <a:pt x="12589" y="7266"/>
                  </a:cubicBezTo>
                  <a:cubicBezTo>
                    <a:pt x="78978" y="-16832"/>
                    <a:pt x="97647" y="26221"/>
                    <a:pt x="127746" y="32317"/>
                  </a:cubicBezTo>
                  <a:cubicBezTo>
                    <a:pt x="157845" y="38413"/>
                    <a:pt x="170037" y="39556"/>
                    <a:pt x="170037" y="39556"/>
                  </a:cubicBezTo>
                  <a:lnTo>
                    <a:pt x="174133" y="139378"/>
                  </a:lnTo>
                  <a:lnTo>
                    <a:pt x="146034" y="141663"/>
                  </a:lnTo>
                  <a:close/>
                </a:path>
              </a:pathLst>
            </a:custGeom>
            <a:solidFill>
              <a:srgbClr val="001149"/>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27992333-868F-4E25-A469-6C47E5C99A15}"/>
                </a:ext>
              </a:extLst>
            </p:cNvPr>
            <p:cNvSpPr/>
            <p:nvPr/>
          </p:nvSpPr>
          <p:spPr>
            <a:xfrm>
              <a:off x="4180542" y="7074404"/>
              <a:ext cx="1876425" cy="1428750"/>
            </a:xfrm>
            <a:custGeom>
              <a:avLst/>
              <a:gdLst>
                <a:gd name="connsiteX0" fmla="*/ 1494824 w 1876425"/>
                <a:gd name="connsiteY0" fmla="*/ 1435327 h 1428750"/>
                <a:gd name="connsiteX1" fmla="*/ 196472 w 1876425"/>
                <a:gd name="connsiteY1" fmla="*/ 1360174 h 1428750"/>
                <a:gd name="connsiteX2" fmla="*/ 119700 w 1876425"/>
                <a:gd name="connsiteY2" fmla="*/ 1285213 h 1428750"/>
                <a:gd name="connsiteX3" fmla="*/ 115128 w 1876425"/>
                <a:gd name="connsiteY3" fmla="*/ 1229968 h 1428750"/>
                <a:gd name="connsiteX4" fmla="*/ 179803 w 1876425"/>
                <a:gd name="connsiteY4" fmla="*/ 1143386 h 1428750"/>
                <a:gd name="connsiteX5" fmla="*/ 724538 w 1876425"/>
                <a:gd name="connsiteY5" fmla="*/ 1028323 h 1428750"/>
                <a:gd name="connsiteX6" fmla="*/ 311057 w 1876425"/>
                <a:gd name="connsiteY6" fmla="*/ 847825 h 1428750"/>
                <a:gd name="connsiteX7" fmla="*/ 25688 w 1876425"/>
                <a:gd name="connsiteY7" fmla="*/ 211840 h 1428750"/>
                <a:gd name="connsiteX8" fmla="*/ 94840 w 1876425"/>
                <a:gd name="connsiteY8" fmla="*/ 100 h 1428750"/>
                <a:gd name="connsiteX9" fmla="*/ 94840 w 1876425"/>
                <a:gd name="connsiteY9" fmla="*/ 4 h 1428750"/>
                <a:gd name="connsiteX10" fmla="*/ 1254128 w 1876425"/>
                <a:gd name="connsiteY10" fmla="*/ 379766 h 1428750"/>
                <a:gd name="connsiteX11" fmla="*/ 1616364 w 1876425"/>
                <a:gd name="connsiteY11" fmla="*/ 594269 h 1428750"/>
                <a:gd name="connsiteX12" fmla="*/ 1878015 w 1876425"/>
                <a:gd name="connsiteY12" fmla="*/ 1037468 h 1428750"/>
                <a:gd name="connsiteX13" fmla="*/ 1878396 w 1876425"/>
                <a:gd name="connsiteY13" fmla="*/ 1042706 h 1428750"/>
                <a:gd name="connsiteX14" fmla="*/ 1494824 w 1876425"/>
                <a:gd name="connsiteY14" fmla="*/ 1435327 h 142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76425" h="1428750">
                  <a:moveTo>
                    <a:pt x="1494824" y="1435327"/>
                  </a:moveTo>
                  <a:lnTo>
                    <a:pt x="196472" y="1360174"/>
                  </a:lnTo>
                  <a:cubicBezTo>
                    <a:pt x="155800" y="1357888"/>
                    <a:pt x="123034" y="1325789"/>
                    <a:pt x="119700" y="1285213"/>
                  </a:cubicBezTo>
                  <a:lnTo>
                    <a:pt x="115128" y="1229968"/>
                  </a:lnTo>
                  <a:cubicBezTo>
                    <a:pt x="111794" y="1188915"/>
                    <a:pt x="139512" y="1151863"/>
                    <a:pt x="179803" y="1143386"/>
                  </a:cubicBezTo>
                  <a:cubicBezTo>
                    <a:pt x="375256" y="1051660"/>
                    <a:pt x="560327" y="999844"/>
                    <a:pt x="724538" y="1028323"/>
                  </a:cubicBezTo>
                  <a:lnTo>
                    <a:pt x="311057" y="847825"/>
                  </a:lnTo>
                  <a:cubicBezTo>
                    <a:pt x="66360" y="740954"/>
                    <a:pt x="-57179" y="465681"/>
                    <a:pt x="25688" y="211840"/>
                  </a:cubicBezTo>
                  <a:lnTo>
                    <a:pt x="94840" y="100"/>
                  </a:lnTo>
                  <a:lnTo>
                    <a:pt x="94840" y="4"/>
                  </a:lnTo>
                  <a:cubicBezTo>
                    <a:pt x="438788" y="-1043"/>
                    <a:pt x="892749" y="186123"/>
                    <a:pt x="1254128" y="379766"/>
                  </a:cubicBezTo>
                  <a:cubicBezTo>
                    <a:pt x="1392145" y="453680"/>
                    <a:pt x="1516637" y="528547"/>
                    <a:pt x="1616364" y="594269"/>
                  </a:cubicBezTo>
                  <a:cubicBezTo>
                    <a:pt x="1767144" y="693710"/>
                    <a:pt x="1863347" y="857445"/>
                    <a:pt x="1878015" y="1037468"/>
                  </a:cubicBezTo>
                  <a:lnTo>
                    <a:pt x="1878396" y="1042706"/>
                  </a:lnTo>
                  <a:cubicBezTo>
                    <a:pt x="1896208" y="1262829"/>
                    <a:pt x="1715328" y="1447995"/>
                    <a:pt x="1494824" y="1435327"/>
                  </a:cubicBezTo>
                  <a:close/>
                </a:path>
              </a:pathLst>
            </a:custGeom>
            <a:solidFill>
              <a:srgbClr val="080872"/>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1E2D6244-DF20-4757-93FD-BF173DF231D5}"/>
                </a:ext>
              </a:extLst>
            </p:cNvPr>
            <p:cNvSpPr/>
            <p:nvPr/>
          </p:nvSpPr>
          <p:spPr>
            <a:xfrm>
              <a:off x="4275382" y="5834444"/>
              <a:ext cx="1209675" cy="1628775"/>
            </a:xfrm>
            <a:custGeom>
              <a:avLst/>
              <a:gdLst>
                <a:gd name="connsiteX0" fmla="*/ 1215771 w 1209675"/>
                <a:gd name="connsiteY0" fmla="*/ 1334453 h 1628775"/>
                <a:gd name="connsiteX1" fmla="*/ 1159288 w 1209675"/>
                <a:gd name="connsiteY1" fmla="*/ 1619631 h 1628775"/>
                <a:gd name="connsiteX2" fmla="*/ 1159193 w 1209675"/>
                <a:gd name="connsiteY2" fmla="*/ 1619631 h 1628775"/>
                <a:gd name="connsiteX3" fmla="*/ 1052417 w 1209675"/>
                <a:gd name="connsiteY3" fmla="*/ 1632014 h 1628775"/>
                <a:gd name="connsiteX4" fmla="*/ 645319 w 1209675"/>
                <a:gd name="connsiteY4" fmla="*/ 1602962 h 1628775"/>
                <a:gd name="connsiteX5" fmla="*/ 0 w 1209675"/>
                <a:gd name="connsiteY5" fmla="*/ 1239965 h 1628775"/>
                <a:gd name="connsiteX6" fmla="*/ 191643 w 1209675"/>
                <a:gd name="connsiteY6" fmla="*/ 329660 h 1628775"/>
                <a:gd name="connsiteX7" fmla="*/ 597980 w 1209675"/>
                <a:gd name="connsiteY7" fmla="*/ 0 h 1628775"/>
                <a:gd name="connsiteX8" fmla="*/ 859631 w 1209675"/>
                <a:gd name="connsiteY8" fmla="*/ 92773 h 1628775"/>
                <a:gd name="connsiteX9" fmla="*/ 1004316 w 1209675"/>
                <a:gd name="connsiteY9" fmla="*/ 329660 h 1628775"/>
                <a:gd name="connsiteX10" fmla="*/ 1042988 w 1209675"/>
                <a:gd name="connsiteY10" fmla="*/ 458248 h 1628775"/>
                <a:gd name="connsiteX11" fmla="*/ 1215771 w 1209675"/>
                <a:gd name="connsiteY11" fmla="*/ 1334453 h 16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09675" h="1628775">
                  <a:moveTo>
                    <a:pt x="1215771" y="1334453"/>
                  </a:moveTo>
                  <a:cubicBezTo>
                    <a:pt x="1211199" y="1450848"/>
                    <a:pt x="1193197" y="1545622"/>
                    <a:pt x="1159288" y="1619631"/>
                  </a:cubicBezTo>
                  <a:cubicBezTo>
                    <a:pt x="1159288" y="1619631"/>
                    <a:pt x="1159288" y="1619631"/>
                    <a:pt x="1159193" y="1619631"/>
                  </a:cubicBezTo>
                  <a:cubicBezTo>
                    <a:pt x="1157288" y="1620107"/>
                    <a:pt x="1119378" y="1627823"/>
                    <a:pt x="1052417" y="1632014"/>
                  </a:cubicBezTo>
                  <a:cubicBezTo>
                    <a:pt x="963073" y="1637538"/>
                    <a:pt x="822103" y="1636586"/>
                    <a:pt x="645319" y="1602962"/>
                  </a:cubicBezTo>
                  <a:cubicBezTo>
                    <a:pt x="332327" y="1543431"/>
                    <a:pt x="0" y="1239965"/>
                    <a:pt x="0" y="1239965"/>
                  </a:cubicBezTo>
                  <a:lnTo>
                    <a:pt x="191643" y="329660"/>
                  </a:lnTo>
                  <a:cubicBezTo>
                    <a:pt x="232029" y="137541"/>
                    <a:pt x="401574" y="0"/>
                    <a:pt x="597980" y="0"/>
                  </a:cubicBezTo>
                  <a:cubicBezTo>
                    <a:pt x="696182" y="0"/>
                    <a:pt x="787622" y="34385"/>
                    <a:pt x="859631" y="92773"/>
                  </a:cubicBezTo>
                  <a:cubicBezTo>
                    <a:pt x="931640" y="151162"/>
                    <a:pt x="984123" y="233553"/>
                    <a:pt x="1004316" y="329660"/>
                  </a:cubicBezTo>
                  <a:cubicBezTo>
                    <a:pt x="1004316" y="329660"/>
                    <a:pt x="1020128" y="379476"/>
                    <a:pt x="1042988" y="458248"/>
                  </a:cubicBezTo>
                  <a:cubicBezTo>
                    <a:pt x="1106234" y="675989"/>
                    <a:pt x="1224343" y="1114997"/>
                    <a:pt x="1215771" y="1334453"/>
                  </a:cubicBezTo>
                  <a:close/>
                </a:path>
              </a:pathLst>
            </a:custGeom>
            <a:solidFill>
              <a:srgbClr val="FF2D5E"/>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336F1D7C-2745-4CDB-81FC-E48D5A20853C}"/>
                </a:ext>
              </a:extLst>
            </p:cNvPr>
            <p:cNvSpPr/>
            <p:nvPr/>
          </p:nvSpPr>
          <p:spPr>
            <a:xfrm>
              <a:off x="5434574" y="7454075"/>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cubicBezTo>
                    <a:pt x="0" y="95"/>
                    <a:pt x="0" y="95"/>
                    <a:pt x="0" y="0"/>
                  </a:cubicBezTo>
                  <a:cubicBezTo>
                    <a:pt x="0" y="0"/>
                    <a:pt x="0" y="0"/>
                    <a:pt x="0" y="0"/>
                  </a:cubicBezTo>
                  <a:close/>
                </a:path>
              </a:pathLst>
            </a:custGeom>
            <a:solidFill>
              <a:srgbClr val="FF2D5E"/>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7D701002-CC96-423B-BD99-A95AB5B38BCE}"/>
                </a:ext>
              </a:extLst>
            </p:cNvPr>
            <p:cNvSpPr/>
            <p:nvPr/>
          </p:nvSpPr>
          <p:spPr>
            <a:xfrm>
              <a:off x="4751727" y="5682901"/>
              <a:ext cx="266700" cy="257175"/>
            </a:xfrm>
            <a:custGeom>
              <a:avLst/>
              <a:gdLst>
                <a:gd name="connsiteX0" fmla="*/ 265557 w 266700"/>
                <a:gd name="connsiteY0" fmla="*/ 186309 h 257175"/>
                <a:gd name="connsiteX1" fmla="*/ 228505 w 266700"/>
                <a:gd name="connsiteY1" fmla="*/ 113443 h 257175"/>
                <a:gd name="connsiteX2" fmla="*/ 226409 w 266700"/>
                <a:gd name="connsiteY2" fmla="*/ 84963 h 257175"/>
                <a:gd name="connsiteX3" fmla="*/ 106394 w 266700"/>
                <a:gd name="connsiteY3" fmla="*/ 16859 h 257175"/>
                <a:gd name="connsiteX4" fmla="*/ 85058 w 266700"/>
                <a:gd name="connsiteY4" fmla="*/ 10382 h 257175"/>
                <a:gd name="connsiteX5" fmla="*/ 78295 w 266700"/>
                <a:gd name="connsiteY5" fmla="*/ 6191 h 257175"/>
                <a:gd name="connsiteX6" fmla="*/ 78200 w 266700"/>
                <a:gd name="connsiteY6" fmla="*/ 6096 h 257175"/>
                <a:gd name="connsiteX7" fmla="*/ 69532 w 266700"/>
                <a:gd name="connsiteY7" fmla="*/ 0 h 257175"/>
                <a:gd name="connsiteX8" fmla="*/ 68675 w 266700"/>
                <a:gd name="connsiteY8" fmla="*/ 72295 h 257175"/>
                <a:gd name="connsiteX9" fmla="*/ 64675 w 266700"/>
                <a:gd name="connsiteY9" fmla="*/ 100774 h 257175"/>
                <a:gd name="connsiteX10" fmla="*/ 0 w 266700"/>
                <a:gd name="connsiteY10" fmla="*/ 263747 h 257175"/>
                <a:gd name="connsiteX11" fmla="*/ 241363 w 266700"/>
                <a:gd name="connsiteY11" fmla="*/ 232791 h 257175"/>
                <a:gd name="connsiteX12" fmla="*/ 265557 w 266700"/>
                <a:gd name="connsiteY12" fmla="*/ 186309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257175">
                  <a:moveTo>
                    <a:pt x="265557" y="186309"/>
                  </a:moveTo>
                  <a:lnTo>
                    <a:pt x="228505" y="113443"/>
                  </a:lnTo>
                  <a:lnTo>
                    <a:pt x="226409" y="84963"/>
                  </a:lnTo>
                  <a:cubicBezTo>
                    <a:pt x="227552" y="84963"/>
                    <a:pt x="141351" y="32004"/>
                    <a:pt x="106394" y="16859"/>
                  </a:cubicBezTo>
                  <a:cubicBezTo>
                    <a:pt x="99346" y="16383"/>
                    <a:pt x="91916" y="14288"/>
                    <a:pt x="85058" y="10382"/>
                  </a:cubicBezTo>
                  <a:cubicBezTo>
                    <a:pt x="82772" y="9049"/>
                    <a:pt x="80486" y="7715"/>
                    <a:pt x="78295" y="6191"/>
                  </a:cubicBezTo>
                  <a:cubicBezTo>
                    <a:pt x="78200" y="6096"/>
                    <a:pt x="78200" y="6096"/>
                    <a:pt x="78200" y="6096"/>
                  </a:cubicBezTo>
                  <a:cubicBezTo>
                    <a:pt x="75247" y="4191"/>
                    <a:pt x="72295" y="2095"/>
                    <a:pt x="69532" y="0"/>
                  </a:cubicBezTo>
                  <a:lnTo>
                    <a:pt x="68675" y="72295"/>
                  </a:lnTo>
                  <a:cubicBezTo>
                    <a:pt x="68580" y="82010"/>
                    <a:pt x="67246" y="91440"/>
                    <a:pt x="64675" y="100774"/>
                  </a:cubicBezTo>
                  <a:cubicBezTo>
                    <a:pt x="57721" y="124968"/>
                    <a:pt x="6858" y="253174"/>
                    <a:pt x="0" y="263747"/>
                  </a:cubicBezTo>
                  <a:cubicBezTo>
                    <a:pt x="0" y="263747"/>
                    <a:pt x="156019" y="244412"/>
                    <a:pt x="241363" y="232791"/>
                  </a:cubicBezTo>
                  <a:cubicBezTo>
                    <a:pt x="263176" y="229743"/>
                    <a:pt x="275558" y="206026"/>
                    <a:pt x="265557" y="186309"/>
                  </a:cubicBezTo>
                  <a:close/>
                </a:path>
              </a:pathLst>
            </a:custGeom>
            <a:solidFill>
              <a:srgbClr val="F29EAA"/>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4FE9F6BE-AB8E-49C1-86C2-150412BC1C77}"/>
                </a:ext>
              </a:extLst>
            </p:cNvPr>
            <p:cNvSpPr/>
            <p:nvPr/>
          </p:nvSpPr>
          <p:spPr>
            <a:xfrm>
              <a:off x="4707436" y="5452872"/>
              <a:ext cx="342900" cy="314325"/>
            </a:xfrm>
            <a:custGeom>
              <a:avLst/>
              <a:gdLst>
                <a:gd name="connsiteX0" fmla="*/ 81820 w 342900"/>
                <a:gd name="connsiteY0" fmla="*/ 287750 h 314325"/>
                <a:gd name="connsiteX1" fmla="*/ 92392 w 342900"/>
                <a:gd name="connsiteY1" fmla="*/ 289370 h 314325"/>
                <a:gd name="connsiteX2" fmla="*/ 92488 w 342900"/>
                <a:gd name="connsiteY2" fmla="*/ 289370 h 314325"/>
                <a:gd name="connsiteX3" fmla="*/ 100394 w 342900"/>
                <a:gd name="connsiteY3" fmla="*/ 290036 h 314325"/>
                <a:gd name="connsiteX4" fmla="*/ 122301 w 342900"/>
                <a:gd name="connsiteY4" fmla="*/ 286226 h 314325"/>
                <a:gd name="connsiteX5" fmla="*/ 270034 w 342900"/>
                <a:gd name="connsiteY5" fmla="*/ 321850 h 314325"/>
                <a:gd name="connsiteX6" fmla="*/ 271748 w 342900"/>
                <a:gd name="connsiteY6" fmla="*/ 321945 h 314325"/>
                <a:gd name="connsiteX7" fmla="*/ 334994 w 342900"/>
                <a:gd name="connsiteY7" fmla="*/ 235363 h 314325"/>
                <a:gd name="connsiteX8" fmla="*/ 324803 w 342900"/>
                <a:gd name="connsiteY8" fmla="*/ 162020 h 314325"/>
                <a:gd name="connsiteX9" fmla="*/ 324612 w 342900"/>
                <a:gd name="connsiteY9" fmla="*/ 161735 h 314325"/>
                <a:gd name="connsiteX10" fmla="*/ 321945 w 342900"/>
                <a:gd name="connsiteY10" fmla="*/ 156401 h 314325"/>
                <a:gd name="connsiteX11" fmla="*/ 321850 w 342900"/>
                <a:gd name="connsiteY11" fmla="*/ 156210 h 314325"/>
                <a:gd name="connsiteX12" fmla="*/ 324612 w 342900"/>
                <a:gd name="connsiteY12" fmla="*/ 148304 h 314325"/>
                <a:gd name="connsiteX13" fmla="*/ 349758 w 342900"/>
                <a:gd name="connsiteY13" fmla="*/ 136112 h 314325"/>
                <a:gd name="connsiteX14" fmla="*/ 350044 w 342900"/>
                <a:gd name="connsiteY14" fmla="*/ 132683 h 314325"/>
                <a:gd name="connsiteX15" fmla="*/ 291655 w 342900"/>
                <a:gd name="connsiteY15" fmla="*/ 94202 h 314325"/>
                <a:gd name="connsiteX16" fmla="*/ 283273 w 342900"/>
                <a:gd name="connsiteY16" fmla="*/ 88678 h 314325"/>
                <a:gd name="connsiteX17" fmla="*/ 255365 w 342900"/>
                <a:gd name="connsiteY17" fmla="*/ 22765 h 314325"/>
                <a:gd name="connsiteX18" fmla="*/ 245745 w 342900"/>
                <a:gd name="connsiteY18" fmla="*/ 0 h 314325"/>
                <a:gd name="connsiteX19" fmla="*/ 0 w 342900"/>
                <a:gd name="connsiteY19" fmla="*/ 119539 h 314325"/>
                <a:gd name="connsiteX20" fmla="*/ 81820 w 342900"/>
                <a:gd name="connsiteY20" fmla="*/ 28775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2900" h="314325">
                  <a:moveTo>
                    <a:pt x="81820" y="287750"/>
                  </a:moveTo>
                  <a:cubicBezTo>
                    <a:pt x="85249" y="288417"/>
                    <a:pt x="88773" y="288989"/>
                    <a:pt x="92392" y="289370"/>
                  </a:cubicBezTo>
                  <a:cubicBezTo>
                    <a:pt x="92392" y="289370"/>
                    <a:pt x="92392" y="289370"/>
                    <a:pt x="92488" y="289370"/>
                  </a:cubicBezTo>
                  <a:cubicBezTo>
                    <a:pt x="95155" y="289655"/>
                    <a:pt x="97727" y="289846"/>
                    <a:pt x="100394" y="290036"/>
                  </a:cubicBezTo>
                  <a:cubicBezTo>
                    <a:pt x="108299" y="290513"/>
                    <a:pt x="115824" y="289084"/>
                    <a:pt x="122301" y="286226"/>
                  </a:cubicBezTo>
                  <a:cubicBezTo>
                    <a:pt x="160306" y="284036"/>
                    <a:pt x="226123" y="286512"/>
                    <a:pt x="270034" y="321850"/>
                  </a:cubicBezTo>
                  <a:cubicBezTo>
                    <a:pt x="270034" y="321850"/>
                    <a:pt x="270605" y="321850"/>
                    <a:pt x="271748" y="321945"/>
                  </a:cubicBezTo>
                  <a:cubicBezTo>
                    <a:pt x="306324" y="304038"/>
                    <a:pt x="328708" y="271367"/>
                    <a:pt x="334994" y="235363"/>
                  </a:cubicBezTo>
                  <a:cubicBezTo>
                    <a:pt x="339185" y="211360"/>
                    <a:pt x="336137" y="185642"/>
                    <a:pt x="324803" y="162020"/>
                  </a:cubicBezTo>
                  <a:cubicBezTo>
                    <a:pt x="324707" y="161925"/>
                    <a:pt x="324707" y="161735"/>
                    <a:pt x="324612" y="161735"/>
                  </a:cubicBezTo>
                  <a:lnTo>
                    <a:pt x="321945" y="156401"/>
                  </a:lnTo>
                  <a:lnTo>
                    <a:pt x="321850" y="156210"/>
                  </a:lnTo>
                  <a:cubicBezTo>
                    <a:pt x="320421" y="153257"/>
                    <a:pt x="321755" y="149828"/>
                    <a:pt x="324612" y="148304"/>
                  </a:cubicBezTo>
                  <a:lnTo>
                    <a:pt x="349758" y="136112"/>
                  </a:lnTo>
                  <a:cubicBezTo>
                    <a:pt x="351092" y="135446"/>
                    <a:pt x="351187" y="133541"/>
                    <a:pt x="350044" y="132683"/>
                  </a:cubicBezTo>
                  <a:lnTo>
                    <a:pt x="291655" y="94202"/>
                  </a:lnTo>
                  <a:lnTo>
                    <a:pt x="283273" y="88678"/>
                  </a:lnTo>
                  <a:lnTo>
                    <a:pt x="255365" y="22765"/>
                  </a:lnTo>
                  <a:lnTo>
                    <a:pt x="245745" y="0"/>
                  </a:lnTo>
                  <a:lnTo>
                    <a:pt x="0" y="119539"/>
                  </a:lnTo>
                  <a:lnTo>
                    <a:pt x="81820" y="287750"/>
                  </a:lnTo>
                  <a:close/>
                </a:path>
              </a:pathLst>
            </a:custGeom>
            <a:solidFill>
              <a:srgbClr val="FFB2BA"/>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C6B24CDD-854E-4B7E-B1EB-D085F15E823F}"/>
                </a:ext>
              </a:extLst>
            </p:cNvPr>
            <p:cNvSpPr/>
            <p:nvPr/>
          </p:nvSpPr>
          <p:spPr>
            <a:xfrm>
              <a:off x="4652744" y="5363623"/>
              <a:ext cx="419100" cy="409575"/>
            </a:xfrm>
            <a:custGeom>
              <a:avLst/>
              <a:gdLst>
                <a:gd name="connsiteX0" fmla="*/ 136511 w 419100"/>
                <a:gd name="connsiteY0" fmla="*/ 377000 h 409575"/>
                <a:gd name="connsiteX1" fmla="*/ 147084 w 419100"/>
                <a:gd name="connsiteY1" fmla="*/ 378619 h 409575"/>
                <a:gd name="connsiteX2" fmla="*/ 147179 w 419100"/>
                <a:gd name="connsiteY2" fmla="*/ 378619 h 409575"/>
                <a:gd name="connsiteX3" fmla="*/ 155085 w 419100"/>
                <a:gd name="connsiteY3" fmla="*/ 379286 h 409575"/>
                <a:gd name="connsiteX4" fmla="*/ 176993 w 419100"/>
                <a:gd name="connsiteY4" fmla="*/ 375475 h 409575"/>
                <a:gd name="connsiteX5" fmla="*/ 324725 w 419100"/>
                <a:gd name="connsiteY5" fmla="*/ 411099 h 409575"/>
                <a:gd name="connsiteX6" fmla="*/ 326440 w 419100"/>
                <a:gd name="connsiteY6" fmla="*/ 411194 h 409575"/>
                <a:gd name="connsiteX7" fmla="*/ 415594 w 419100"/>
                <a:gd name="connsiteY7" fmla="*/ 388525 h 409575"/>
                <a:gd name="connsiteX8" fmla="*/ 379494 w 419100"/>
                <a:gd name="connsiteY8" fmla="*/ 251365 h 409575"/>
                <a:gd name="connsiteX9" fmla="*/ 379304 w 419100"/>
                <a:gd name="connsiteY9" fmla="*/ 251079 h 409575"/>
                <a:gd name="connsiteX10" fmla="*/ 206520 w 419100"/>
                <a:gd name="connsiteY10" fmla="*/ 302609 h 409575"/>
                <a:gd name="connsiteX11" fmla="*/ 206425 w 419100"/>
                <a:gd name="connsiteY11" fmla="*/ 302705 h 409575"/>
                <a:gd name="connsiteX12" fmla="*/ 170135 w 419100"/>
                <a:gd name="connsiteY12" fmla="*/ 292513 h 409575"/>
                <a:gd name="connsiteX13" fmla="*/ 141845 w 419100"/>
                <a:gd name="connsiteY13" fmla="*/ 251365 h 409575"/>
                <a:gd name="connsiteX14" fmla="*/ 145465 w 419100"/>
                <a:gd name="connsiteY14" fmla="*/ 231743 h 409575"/>
                <a:gd name="connsiteX15" fmla="*/ 158895 w 419100"/>
                <a:gd name="connsiteY15" fmla="*/ 222409 h 409575"/>
                <a:gd name="connsiteX16" fmla="*/ 199853 w 419100"/>
                <a:gd name="connsiteY16" fmla="*/ 229934 h 409575"/>
                <a:gd name="connsiteX17" fmla="*/ 212426 w 419100"/>
                <a:gd name="connsiteY17" fmla="*/ 248031 h 409575"/>
                <a:gd name="connsiteX18" fmla="*/ 210235 w 419100"/>
                <a:gd name="connsiteY18" fmla="*/ 237458 h 409575"/>
                <a:gd name="connsiteX19" fmla="*/ 267766 w 419100"/>
                <a:gd name="connsiteY19" fmla="*/ 133255 h 409575"/>
                <a:gd name="connsiteX20" fmla="*/ 303485 w 419100"/>
                <a:gd name="connsiteY20" fmla="*/ 115824 h 409575"/>
                <a:gd name="connsiteX21" fmla="*/ 310343 w 419100"/>
                <a:gd name="connsiteY21" fmla="*/ 112014 h 409575"/>
                <a:gd name="connsiteX22" fmla="*/ 343585 w 419100"/>
                <a:gd name="connsiteY22" fmla="*/ 0 h 409575"/>
                <a:gd name="connsiteX23" fmla="*/ 49072 w 419100"/>
                <a:gd name="connsiteY23" fmla="*/ 143256 h 409575"/>
                <a:gd name="connsiteX24" fmla="*/ 8876 w 419100"/>
                <a:gd name="connsiteY24" fmla="*/ 259842 h 409575"/>
                <a:gd name="connsiteX25" fmla="*/ 24497 w 419100"/>
                <a:gd name="connsiteY25" fmla="*/ 292037 h 409575"/>
                <a:gd name="connsiteX26" fmla="*/ 136511 w 419100"/>
                <a:gd name="connsiteY26" fmla="*/ 377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19100" h="409575">
                  <a:moveTo>
                    <a:pt x="136511" y="377000"/>
                  </a:moveTo>
                  <a:cubicBezTo>
                    <a:pt x="139940" y="377666"/>
                    <a:pt x="143465" y="378238"/>
                    <a:pt x="147084" y="378619"/>
                  </a:cubicBezTo>
                  <a:cubicBezTo>
                    <a:pt x="147084" y="378619"/>
                    <a:pt x="147084" y="378619"/>
                    <a:pt x="147179" y="378619"/>
                  </a:cubicBezTo>
                  <a:cubicBezTo>
                    <a:pt x="149846" y="378905"/>
                    <a:pt x="152418" y="379095"/>
                    <a:pt x="155085" y="379286"/>
                  </a:cubicBezTo>
                  <a:cubicBezTo>
                    <a:pt x="162991" y="379762"/>
                    <a:pt x="170516" y="378333"/>
                    <a:pt x="176993" y="375475"/>
                  </a:cubicBezTo>
                  <a:cubicBezTo>
                    <a:pt x="214997" y="373285"/>
                    <a:pt x="280815" y="375761"/>
                    <a:pt x="324725" y="411099"/>
                  </a:cubicBezTo>
                  <a:cubicBezTo>
                    <a:pt x="324725" y="411099"/>
                    <a:pt x="325297" y="411099"/>
                    <a:pt x="326440" y="411194"/>
                  </a:cubicBezTo>
                  <a:cubicBezTo>
                    <a:pt x="335393" y="411575"/>
                    <a:pt x="378732" y="411861"/>
                    <a:pt x="415594" y="388525"/>
                  </a:cubicBezTo>
                  <a:cubicBezTo>
                    <a:pt x="455599" y="363093"/>
                    <a:pt x="383780" y="257461"/>
                    <a:pt x="379494" y="251365"/>
                  </a:cubicBezTo>
                  <a:cubicBezTo>
                    <a:pt x="379304" y="251174"/>
                    <a:pt x="379304" y="251079"/>
                    <a:pt x="379304" y="251079"/>
                  </a:cubicBezTo>
                  <a:cubicBezTo>
                    <a:pt x="379304" y="251079"/>
                    <a:pt x="277005" y="297656"/>
                    <a:pt x="206520" y="302609"/>
                  </a:cubicBezTo>
                  <a:cubicBezTo>
                    <a:pt x="206425" y="302705"/>
                    <a:pt x="206425" y="302705"/>
                    <a:pt x="206425" y="302705"/>
                  </a:cubicBezTo>
                  <a:cubicBezTo>
                    <a:pt x="193757" y="308324"/>
                    <a:pt x="178326" y="304324"/>
                    <a:pt x="170135" y="292513"/>
                  </a:cubicBezTo>
                  <a:lnTo>
                    <a:pt x="141845" y="251365"/>
                  </a:lnTo>
                  <a:cubicBezTo>
                    <a:pt x="137369" y="244983"/>
                    <a:pt x="138988" y="236125"/>
                    <a:pt x="145465" y="231743"/>
                  </a:cubicBezTo>
                  <a:lnTo>
                    <a:pt x="158895" y="222409"/>
                  </a:lnTo>
                  <a:cubicBezTo>
                    <a:pt x="172230" y="213170"/>
                    <a:pt x="190613" y="216598"/>
                    <a:pt x="199853" y="229934"/>
                  </a:cubicBezTo>
                  <a:lnTo>
                    <a:pt x="212426" y="248031"/>
                  </a:lnTo>
                  <a:cubicBezTo>
                    <a:pt x="211473" y="244793"/>
                    <a:pt x="210711" y="241268"/>
                    <a:pt x="210235" y="237458"/>
                  </a:cubicBezTo>
                  <a:cubicBezTo>
                    <a:pt x="204615" y="194120"/>
                    <a:pt x="228428" y="152305"/>
                    <a:pt x="267766" y="133255"/>
                  </a:cubicBezTo>
                  <a:lnTo>
                    <a:pt x="303485" y="115824"/>
                  </a:lnTo>
                  <a:cubicBezTo>
                    <a:pt x="305866" y="114586"/>
                    <a:pt x="308152" y="113347"/>
                    <a:pt x="310343" y="112014"/>
                  </a:cubicBezTo>
                  <a:cubicBezTo>
                    <a:pt x="348443" y="89154"/>
                    <a:pt x="363206" y="40672"/>
                    <a:pt x="343585" y="0"/>
                  </a:cubicBezTo>
                  <a:cubicBezTo>
                    <a:pt x="208425" y="20860"/>
                    <a:pt x="94887" y="59150"/>
                    <a:pt x="49072" y="143256"/>
                  </a:cubicBezTo>
                  <a:cubicBezTo>
                    <a:pt x="5638" y="164401"/>
                    <a:pt x="-12269" y="216598"/>
                    <a:pt x="8876" y="259842"/>
                  </a:cubicBezTo>
                  <a:lnTo>
                    <a:pt x="24497" y="292037"/>
                  </a:lnTo>
                  <a:cubicBezTo>
                    <a:pt x="46976" y="338423"/>
                    <a:pt x="89553" y="368522"/>
                    <a:pt x="136511" y="377000"/>
                  </a:cubicBezTo>
                  <a:close/>
                </a:path>
              </a:pathLst>
            </a:custGeom>
            <a:solidFill>
              <a:srgbClr val="001149"/>
            </a:solidFill>
            <a:ln w="95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185A44DA-596D-4247-AAD0-A0C46CD372DD}"/>
                </a:ext>
              </a:extLst>
            </p:cNvPr>
            <p:cNvSpPr/>
            <p:nvPr/>
          </p:nvSpPr>
          <p:spPr>
            <a:xfrm>
              <a:off x="4792250" y="5580787"/>
              <a:ext cx="85725" cy="85725"/>
            </a:xfrm>
            <a:custGeom>
              <a:avLst/>
              <a:gdLst>
                <a:gd name="connsiteX0" fmla="*/ 67015 w 85725"/>
                <a:gd name="connsiteY0" fmla="*/ 85540 h 85725"/>
                <a:gd name="connsiteX1" fmla="*/ 67015 w 85725"/>
                <a:gd name="connsiteY1" fmla="*/ 85540 h 85725"/>
                <a:gd name="connsiteX2" fmla="*/ 71587 w 85725"/>
                <a:gd name="connsiteY2" fmla="*/ 82873 h 85725"/>
                <a:gd name="connsiteX3" fmla="*/ 85112 w 85725"/>
                <a:gd name="connsiteY3" fmla="*/ 73539 h 85725"/>
                <a:gd name="connsiteX4" fmla="*/ 88732 w 85725"/>
                <a:gd name="connsiteY4" fmla="*/ 53822 h 85725"/>
                <a:gd name="connsiteX5" fmla="*/ 73016 w 85725"/>
                <a:gd name="connsiteY5" fmla="*/ 30962 h 85725"/>
                <a:gd name="connsiteX6" fmla="*/ 60443 w 85725"/>
                <a:gd name="connsiteY6" fmla="*/ 12769 h 85725"/>
                <a:gd name="connsiteX7" fmla="*/ 19485 w 85725"/>
                <a:gd name="connsiteY7" fmla="*/ 5149 h 85725"/>
                <a:gd name="connsiteX8" fmla="*/ 6150 w 85725"/>
                <a:gd name="connsiteY8" fmla="*/ 14484 h 85725"/>
                <a:gd name="connsiteX9" fmla="*/ 2531 w 85725"/>
                <a:gd name="connsiteY9" fmla="*/ 34105 h 85725"/>
                <a:gd name="connsiteX10" fmla="*/ 30820 w 85725"/>
                <a:gd name="connsiteY10" fmla="*/ 75253 h 85725"/>
                <a:gd name="connsiteX11" fmla="*/ 67015 w 85725"/>
                <a:gd name="connsiteY11" fmla="*/ 8554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5725" h="85725">
                  <a:moveTo>
                    <a:pt x="67015" y="85540"/>
                  </a:moveTo>
                  <a:cubicBezTo>
                    <a:pt x="67015" y="85540"/>
                    <a:pt x="67015" y="85350"/>
                    <a:pt x="67015" y="85540"/>
                  </a:cubicBezTo>
                  <a:cubicBezTo>
                    <a:pt x="68634" y="84683"/>
                    <a:pt x="70158" y="83826"/>
                    <a:pt x="71587" y="82873"/>
                  </a:cubicBezTo>
                  <a:lnTo>
                    <a:pt x="85112" y="73539"/>
                  </a:lnTo>
                  <a:cubicBezTo>
                    <a:pt x="91494" y="69062"/>
                    <a:pt x="93114" y="60299"/>
                    <a:pt x="88732" y="53822"/>
                  </a:cubicBezTo>
                  <a:lnTo>
                    <a:pt x="73016" y="30962"/>
                  </a:lnTo>
                  <a:lnTo>
                    <a:pt x="60443" y="12769"/>
                  </a:lnTo>
                  <a:cubicBezTo>
                    <a:pt x="51203" y="-661"/>
                    <a:pt x="32916" y="-3995"/>
                    <a:pt x="19485" y="5149"/>
                  </a:cubicBezTo>
                  <a:lnTo>
                    <a:pt x="6150" y="14484"/>
                  </a:lnTo>
                  <a:cubicBezTo>
                    <a:pt x="-327" y="18961"/>
                    <a:pt x="-1946" y="27724"/>
                    <a:pt x="2531" y="34105"/>
                  </a:cubicBezTo>
                  <a:lnTo>
                    <a:pt x="30820" y="75253"/>
                  </a:lnTo>
                  <a:cubicBezTo>
                    <a:pt x="38916" y="87160"/>
                    <a:pt x="54251" y="91160"/>
                    <a:pt x="67015" y="85540"/>
                  </a:cubicBezTo>
                  <a:close/>
                </a:path>
              </a:pathLst>
            </a:custGeom>
            <a:solidFill>
              <a:srgbClr val="FFB2BA"/>
            </a:solidFill>
            <a:ln w="952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20EED3FB-94D9-4EA9-9962-625C5E6BC623}"/>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A6D18B8F-3A9F-40E3-808F-D93EB31A5A88}"/>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00325EAE-0EBF-4D5A-B9E8-A02220D77852}"/>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4E553B3E-14F4-4CF0-B04F-C49B0FCA91B3}"/>
                </a:ext>
              </a:extLst>
            </p:cNvPr>
            <p:cNvSpPr/>
            <p:nvPr/>
          </p:nvSpPr>
          <p:spPr>
            <a:xfrm>
              <a:off x="4696006" y="5870067"/>
              <a:ext cx="361950" cy="133350"/>
            </a:xfrm>
            <a:custGeom>
              <a:avLst/>
              <a:gdLst>
                <a:gd name="connsiteX0" fmla="*/ 74676 w 361950"/>
                <a:gd name="connsiteY0" fmla="*/ 0 h 133350"/>
                <a:gd name="connsiteX1" fmla="*/ 366808 w 361950"/>
                <a:gd name="connsiteY1" fmla="*/ 11811 h 133350"/>
                <a:gd name="connsiteX2" fmla="*/ 356330 w 361950"/>
                <a:gd name="connsiteY2" fmla="*/ 74009 h 133350"/>
                <a:gd name="connsiteX3" fmla="*/ 98965 w 361950"/>
                <a:gd name="connsiteY3" fmla="*/ 133541 h 133350"/>
                <a:gd name="connsiteX4" fmla="*/ 0 w 361950"/>
                <a:gd name="connsiteY4" fmla="*/ 12153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133350">
                  <a:moveTo>
                    <a:pt x="74676" y="0"/>
                  </a:moveTo>
                  <a:cubicBezTo>
                    <a:pt x="74676" y="0"/>
                    <a:pt x="314992" y="27337"/>
                    <a:pt x="366808" y="11811"/>
                  </a:cubicBezTo>
                  <a:lnTo>
                    <a:pt x="356330" y="74009"/>
                  </a:lnTo>
                  <a:cubicBezTo>
                    <a:pt x="356330" y="74009"/>
                    <a:pt x="107728" y="133350"/>
                    <a:pt x="98965" y="133541"/>
                  </a:cubicBezTo>
                  <a:cubicBezTo>
                    <a:pt x="90202" y="133731"/>
                    <a:pt x="572" y="122873"/>
                    <a:pt x="0" y="121539"/>
                  </a:cubicBezTo>
                </a:path>
              </a:pathLst>
            </a:custGeom>
            <a:solidFill>
              <a:srgbClr val="FF2D5E"/>
            </a:solidFill>
            <a:ln w="9525"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5F7467EA-FA12-4D26-9744-22941CC78017}"/>
                </a:ext>
              </a:extLst>
            </p:cNvPr>
            <p:cNvSpPr/>
            <p:nvPr/>
          </p:nvSpPr>
          <p:spPr>
            <a:xfrm>
              <a:off x="4906223" y="5369858"/>
              <a:ext cx="1485900" cy="1047750"/>
            </a:xfrm>
            <a:custGeom>
              <a:avLst/>
              <a:gdLst>
                <a:gd name="connsiteX0" fmla="*/ 1488662 w 1485900"/>
                <a:gd name="connsiteY0" fmla="*/ 70727 h 1047750"/>
                <a:gd name="connsiteX1" fmla="*/ 1327690 w 1485900"/>
                <a:gd name="connsiteY1" fmla="*/ 737572 h 1047750"/>
                <a:gd name="connsiteX2" fmla="*/ 718757 w 1485900"/>
                <a:gd name="connsiteY2" fmla="*/ 1054469 h 1047750"/>
                <a:gd name="connsiteX3" fmla="*/ 442532 w 1485900"/>
                <a:gd name="connsiteY3" fmla="*/ 1029894 h 1047750"/>
                <a:gd name="connsiteX4" fmla="*/ 232505 w 1485900"/>
                <a:gd name="connsiteY4" fmla="*/ 1011130 h 1047750"/>
                <a:gd name="connsiteX5" fmla="*/ 209074 w 1485900"/>
                <a:gd name="connsiteY5" fmla="*/ 1009034 h 1047750"/>
                <a:gd name="connsiteX6" fmla="*/ 0 w 1485900"/>
                <a:gd name="connsiteY6" fmla="*/ 750050 h 1047750"/>
                <a:gd name="connsiteX7" fmla="*/ 3905 w 1485900"/>
                <a:gd name="connsiteY7" fmla="*/ 704520 h 1047750"/>
                <a:gd name="connsiteX8" fmla="*/ 174879 w 1485900"/>
                <a:gd name="connsiteY8" fmla="*/ 566408 h 1047750"/>
                <a:gd name="connsiteX9" fmla="*/ 670370 w 1485900"/>
                <a:gd name="connsiteY9" fmla="*/ 586505 h 1047750"/>
                <a:gd name="connsiteX10" fmla="*/ 1023271 w 1485900"/>
                <a:gd name="connsiteY10" fmla="*/ 427914 h 1047750"/>
                <a:gd name="connsiteX11" fmla="*/ 1353598 w 1485900"/>
                <a:gd name="connsiteY11" fmla="*/ 23959 h 1047750"/>
                <a:gd name="connsiteX12" fmla="*/ 1416368 w 1485900"/>
                <a:gd name="connsiteY12" fmla="*/ 1194 h 1047750"/>
                <a:gd name="connsiteX13" fmla="*/ 1445228 w 1485900"/>
                <a:gd name="connsiteY13" fmla="*/ 6719 h 1047750"/>
                <a:gd name="connsiteX14" fmla="*/ 1488662 w 1485900"/>
                <a:gd name="connsiteY14" fmla="*/ 70727 h 104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85900" h="1047750">
                  <a:moveTo>
                    <a:pt x="1488662" y="70727"/>
                  </a:moveTo>
                  <a:cubicBezTo>
                    <a:pt x="1461326" y="217316"/>
                    <a:pt x="1382840" y="621653"/>
                    <a:pt x="1327690" y="737572"/>
                  </a:cubicBezTo>
                  <a:cubicBezTo>
                    <a:pt x="1259777" y="880066"/>
                    <a:pt x="1043845" y="1048087"/>
                    <a:pt x="718757" y="1054469"/>
                  </a:cubicBezTo>
                  <a:lnTo>
                    <a:pt x="442532" y="1029894"/>
                  </a:lnTo>
                  <a:lnTo>
                    <a:pt x="232505" y="1011130"/>
                  </a:lnTo>
                  <a:lnTo>
                    <a:pt x="209074" y="1009034"/>
                  </a:lnTo>
                  <a:cubicBezTo>
                    <a:pt x="85249" y="982174"/>
                    <a:pt x="0" y="872636"/>
                    <a:pt x="0" y="750050"/>
                  </a:cubicBezTo>
                  <a:cubicBezTo>
                    <a:pt x="0" y="735095"/>
                    <a:pt x="1238" y="719855"/>
                    <a:pt x="3905" y="704520"/>
                  </a:cubicBezTo>
                  <a:cubicBezTo>
                    <a:pt x="18193" y="622034"/>
                    <a:pt x="91345" y="562979"/>
                    <a:pt x="174879" y="566408"/>
                  </a:cubicBezTo>
                  <a:lnTo>
                    <a:pt x="670370" y="586505"/>
                  </a:lnTo>
                  <a:cubicBezTo>
                    <a:pt x="806387" y="592030"/>
                    <a:pt x="937165" y="533261"/>
                    <a:pt x="1023271" y="427914"/>
                  </a:cubicBezTo>
                  <a:lnTo>
                    <a:pt x="1353598" y="23959"/>
                  </a:lnTo>
                  <a:cubicBezTo>
                    <a:pt x="1368743" y="5385"/>
                    <a:pt x="1392936" y="-3378"/>
                    <a:pt x="1416368" y="1194"/>
                  </a:cubicBezTo>
                  <a:lnTo>
                    <a:pt x="1445228" y="6719"/>
                  </a:lnTo>
                  <a:cubicBezTo>
                    <a:pt x="1474756" y="12529"/>
                    <a:pt x="1494282" y="41104"/>
                    <a:pt x="1488662" y="70727"/>
                  </a:cubicBezTo>
                  <a:close/>
                </a:path>
              </a:pathLst>
            </a:custGeom>
            <a:solidFill>
              <a:srgbClr val="FF2D5E"/>
            </a:solidFill>
            <a:ln w="95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436AE677-4290-427C-8420-944CB4FB9F04}"/>
                </a:ext>
              </a:extLst>
            </p:cNvPr>
            <p:cNvSpPr/>
            <p:nvPr/>
          </p:nvSpPr>
          <p:spPr>
            <a:xfrm>
              <a:off x="5150920" y="6399752"/>
              <a:ext cx="333375" cy="1057275"/>
            </a:xfrm>
            <a:custGeom>
              <a:avLst/>
              <a:gdLst>
                <a:gd name="connsiteX0" fmla="*/ 340233 w 333375"/>
                <a:gd name="connsiteY0" fmla="*/ 769144 h 1057275"/>
                <a:gd name="connsiteX1" fmla="*/ 283750 w 333375"/>
                <a:gd name="connsiteY1" fmla="*/ 1054322 h 1057275"/>
                <a:gd name="connsiteX2" fmla="*/ 283655 w 333375"/>
                <a:gd name="connsiteY2" fmla="*/ 1054322 h 1057275"/>
                <a:gd name="connsiteX3" fmla="*/ 176879 w 333375"/>
                <a:gd name="connsiteY3" fmla="*/ 1066705 h 1057275"/>
                <a:gd name="connsiteX4" fmla="*/ 153067 w 333375"/>
                <a:gd name="connsiteY4" fmla="*/ 638842 h 1057275"/>
                <a:gd name="connsiteX5" fmla="*/ 0 w 333375"/>
                <a:gd name="connsiteY5" fmla="*/ 48673 h 1057275"/>
                <a:gd name="connsiteX6" fmla="*/ 197739 w 333375"/>
                <a:gd name="connsiteY6" fmla="*/ 0 h 1057275"/>
                <a:gd name="connsiteX7" fmla="*/ 340233 w 333375"/>
                <a:gd name="connsiteY7" fmla="*/ 769144 h 1057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375" h="1057275">
                  <a:moveTo>
                    <a:pt x="340233" y="769144"/>
                  </a:moveTo>
                  <a:cubicBezTo>
                    <a:pt x="335661" y="885539"/>
                    <a:pt x="317659" y="980313"/>
                    <a:pt x="283750" y="1054322"/>
                  </a:cubicBezTo>
                  <a:cubicBezTo>
                    <a:pt x="283750" y="1054322"/>
                    <a:pt x="283750" y="1054322"/>
                    <a:pt x="283655" y="1054322"/>
                  </a:cubicBezTo>
                  <a:cubicBezTo>
                    <a:pt x="281750" y="1054799"/>
                    <a:pt x="243840" y="1062514"/>
                    <a:pt x="176879" y="1066705"/>
                  </a:cubicBezTo>
                  <a:cubicBezTo>
                    <a:pt x="178499" y="1040606"/>
                    <a:pt x="190595" y="821436"/>
                    <a:pt x="153067" y="638842"/>
                  </a:cubicBezTo>
                  <a:cubicBezTo>
                    <a:pt x="113062" y="444341"/>
                    <a:pt x="0" y="48673"/>
                    <a:pt x="0" y="48673"/>
                  </a:cubicBezTo>
                  <a:lnTo>
                    <a:pt x="197739" y="0"/>
                  </a:lnTo>
                  <a:cubicBezTo>
                    <a:pt x="262223" y="233077"/>
                    <a:pt x="347567" y="581406"/>
                    <a:pt x="340233" y="769144"/>
                  </a:cubicBezTo>
                  <a:close/>
                </a:path>
              </a:pathLst>
            </a:custGeom>
            <a:solidFill>
              <a:srgbClr val="EA1149"/>
            </a:solidFill>
            <a:ln w="95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7B0FA350-ACE1-40F2-AA58-FBD966869CE9}"/>
                </a:ext>
              </a:extLst>
            </p:cNvPr>
            <p:cNvSpPr/>
            <p:nvPr/>
          </p:nvSpPr>
          <p:spPr>
            <a:xfrm>
              <a:off x="6271685" y="5095928"/>
              <a:ext cx="219075" cy="180975"/>
            </a:xfrm>
            <a:custGeom>
              <a:avLst/>
              <a:gdLst>
                <a:gd name="connsiteX0" fmla="*/ 209688 w 219075"/>
                <a:gd name="connsiteY0" fmla="*/ 59002 h 180975"/>
                <a:gd name="connsiteX1" fmla="*/ 52049 w 219075"/>
                <a:gd name="connsiteY1" fmla="*/ 179207 h 180975"/>
                <a:gd name="connsiteX2" fmla="*/ 10806 w 219075"/>
                <a:gd name="connsiteY2" fmla="*/ 173683 h 180975"/>
                <a:gd name="connsiteX3" fmla="*/ 6043 w 219075"/>
                <a:gd name="connsiteY3" fmla="*/ 167492 h 180975"/>
                <a:gd name="connsiteX4" fmla="*/ 11568 w 219075"/>
                <a:gd name="connsiteY4" fmla="*/ 126248 h 180975"/>
                <a:gd name="connsiteX5" fmla="*/ 169206 w 219075"/>
                <a:gd name="connsiteY5" fmla="*/ 6043 h 180975"/>
                <a:gd name="connsiteX6" fmla="*/ 210450 w 219075"/>
                <a:gd name="connsiteY6" fmla="*/ 11567 h 180975"/>
                <a:gd name="connsiteX7" fmla="*/ 215212 w 219075"/>
                <a:gd name="connsiteY7" fmla="*/ 17759 h 180975"/>
                <a:gd name="connsiteX8" fmla="*/ 209688 w 219075"/>
                <a:gd name="connsiteY8" fmla="*/ 59002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180975">
                  <a:moveTo>
                    <a:pt x="209688" y="59002"/>
                  </a:moveTo>
                  <a:lnTo>
                    <a:pt x="52049" y="179207"/>
                  </a:lnTo>
                  <a:cubicBezTo>
                    <a:pt x="39095" y="189113"/>
                    <a:pt x="20616" y="186542"/>
                    <a:pt x="10806" y="173683"/>
                  </a:cubicBezTo>
                  <a:lnTo>
                    <a:pt x="6043" y="167492"/>
                  </a:lnTo>
                  <a:cubicBezTo>
                    <a:pt x="-3863" y="154538"/>
                    <a:pt x="-1291" y="136059"/>
                    <a:pt x="11568" y="126248"/>
                  </a:cubicBezTo>
                  <a:lnTo>
                    <a:pt x="169206" y="6043"/>
                  </a:lnTo>
                  <a:cubicBezTo>
                    <a:pt x="182160" y="-3863"/>
                    <a:pt x="200639" y="-1291"/>
                    <a:pt x="210450" y="11567"/>
                  </a:cubicBezTo>
                  <a:lnTo>
                    <a:pt x="215212" y="17759"/>
                  </a:lnTo>
                  <a:cubicBezTo>
                    <a:pt x="225118" y="30713"/>
                    <a:pt x="222642" y="49191"/>
                    <a:pt x="209688" y="59002"/>
                  </a:cubicBezTo>
                  <a:close/>
                </a:path>
              </a:pathLst>
            </a:custGeom>
            <a:solidFill>
              <a:srgbClr val="FCB736"/>
            </a:solid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FB9DE563-8DF6-4B86-AC31-2FE4C2C7CF66}"/>
                </a:ext>
              </a:extLst>
            </p:cNvPr>
            <p:cNvSpPr/>
            <p:nvPr/>
          </p:nvSpPr>
          <p:spPr>
            <a:xfrm>
              <a:off x="6419936" y="5097526"/>
              <a:ext cx="66675" cy="66675"/>
            </a:xfrm>
            <a:custGeom>
              <a:avLst/>
              <a:gdLst>
                <a:gd name="connsiteX0" fmla="*/ 0 w 66675"/>
                <a:gd name="connsiteY0" fmla="*/ 20447 h 66675"/>
                <a:gd name="connsiteX1" fmla="*/ 17907 w 66675"/>
                <a:gd name="connsiteY1" fmla="*/ 6826 h 66675"/>
                <a:gd name="connsiteX2" fmla="*/ 64675 w 66675"/>
                <a:gd name="connsiteY2" fmla="*/ 13208 h 66675"/>
                <a:gd name="connsiteX3" fmla="*/ 71247 w 66675"/>
                <a:gd name="connsiteY3" fmla="*/ 37877 h 66675"/>
                <a:gd name="connsiteX4" fmla="*/ 58388 w 66675"/>
                <a:gd name="connsiteY4" fmla="*/ 59975 h 66675"/>
                <a:gd name="connsiteX5" fmla="*/ 40481 w 66675"/>
                <a:gd name="connsiteY5" fmla="*/ 73596 h 66675"/>
                <a:gd name="connsiteX6" fmla="*/ 0 w 66675"/>
                <a:gd name="connsiteY6" fmla="*/ 20447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0" y="20447"/>
                  </a:moveTo>
                  <a:lnTo>
                    <a:pt x="17907" y="6826"/>
                  </a:lnTo>
                  <a:cubicBezTo>
                    <a:pt x="32575" y="-4318"/>
                    <a:pt x="53435" y="-1556"/>
                    <a:pt x="64675" y="13208"/>
                  </a:cubicBezTo>
                  <a:cubicBezTo>
                    <a:pt x="70295" y="20542"/>
                    <a:pt x="72390" y="29400"/>
                    <a:pt x="71247" y="37877"/>
                  </a:cubicBezTo>
                  <a:cubicBezTo>
                    <a:pt x="70104" y="46355"/>
                    <a:pt x="65723" y="54356"/>
                    <a:pt x="58388" y="59975"/>
                  </a:cubicBezTo>
                  <a:lnTo>
                    <a:pt x="40481" y="73596"/>
                  </a:lnTo>
                  <a:lnTo>
                    <a:pt x="0" y="20447"/>
                  </a:lnTo>
                  <a:close/>
                </a:path>
              </a:pathLst>
            </a:custGeom>
            <a:solidFill>
              <a:srgbClr val="FFD38D"/>
            </a:solid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D085F2F6-E76C-4C02-A41B-241FE02A5946}"/>
                </a:ext>
              </a:extLst>
            </p:cNvPr>
            <p:cNvSpPr/>
            <p:nvPr/>
          </p:nvSpPr>
          <p:spPr>
            <a:xfrm>
              <a:off x="6459465" y="5097494"/>
              <a:ext cx="28575" cy="38100"/>
            </a:xfrm>
            <a:custGeom>
              <a:avLst/>
              <a:gdLst>
                <a:gd name="connsiteX0" fmla="*/ 0 w 28575"/>
                <a:gd name="connsiteY0" fmla="*/ 0 h 38100"/>
                <a:gd name="connsiteX1" fmla="*/ 25146 w 28575"/>
                <a:gd name="connsiteY1" fmla="*/ 13145 h 38100"/>
                <a:gd name="connsiteX2" fmla="*/ 31718 w 28575"/>
                <a:gd name="connsiteY2" fmla="*/ 37814 h 38100"/>
                <a:gd name="connsiteX3" fmla="*/ 31147 w 28575"/>
                <a:gd name="connsiteY3" fmla="*/ 40862 h 38100"/>
                <a:gd name="connsiteX4" fmla="*/ 0 w 28575"/>
                <a:gd name="connsiteY4" fmla="*/ 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38100">
                  <a:moveTo>
                    <a:pt x="0" y="0"/>
                  </a:moveTo>
                  <a:cubicBezTo>
                    <a:pt x="9620" y="381"/>
                    <a:pt x="18859" y="4858"/>
                    <a:pt x="25146" y="13145"/>
                  </a:cubicBezTo>
                  <a:cubicBezTo>
                    <a:pt x="30766" y="20479"/>
                    <a:pt x="32861" y="29337"/>
                    <a:pt x="31718" y="37814"/>
                  </a:cubicBezTo>
                  <a:cubicBezTo>
                    <a:pt x="31623" y="38862"/>
                    <a:pt x="31432" y="39815"/>
                    <a:pt x="31147" y="40862"/>
                  </a:cubicBezTo>
                  <a:lnTo>
                    <a:pt x="0" y="0"/>
                  </a:lnTo>
                  <a:close/>
                </a:path>
              </a:pathLst>
            </a:custGeom>
            <a:solidFill>
              <a:srgbClr val="010D30"/>
            </a:solidFill>
            <a:ln w="95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ABF979AF-9785-4A92-8925-043656F23E0E}"/>
                </a:ext>
              </a:extLst>
            </p:cNvPr>
            <p:cNvSpPr/>
            <p:nvPr/>
          </p:nvSpPr>
          <p:spPr>
            <a:xfrm>
              <a:off x="6320847" y="5138904"/>
              <a:ext cx="142875" cy="209550"/>
            </a:xfrm>
            <a:custGeom>
              <a:avLst/>
              <a:gdLst>
                <a:gd name="connsiteX0" fmla="*/ 32318 w 142875"/>
                <a:gd name="connsiteY0" fmla="*/ 17740 h 209550"/>
                <a:gd name="connsiteX1" fmla="*/ 105280 w 142875"/>
                <a:gd name="connsiteY1" fmla="*/ 14692 h 209550"/>
                <a:gd name="connsiteX2" fmla="*/ 147952 w 142875"/>
                <a:gd name="connsiteY2" fmla="*/ 82034 h 209550"/>
                <a:gd name="connsiteX3" fmla="*/ 84325 w 142875"/>
                <a:gd name="connsiteY3" fmla="*/ 208336 h 209550"/>
                <a:gd name="connsiteX4" fmla="*/ 4886 w 142875"/>
                <a:gd name="connsiteY4" fmla="*/ 165949 h 209550"/>
                <a:gd name="connsiteX5" fmla="*/ 32318 w 142875"/>
                <a:gd name="connsiteY5" fmla="*/ 1774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209550">
                  <a:moveTo>
                    <a:pt x="32318" y="17740"/>
                  </a:moveTo>
                  <a:cubicBezTo>
                    <a:pt x="45939" y="-7025"/>
                    <a:pt x="83944" y="-3786"/>
                    <a:pt x="105280" y="14692"/>
                  </a:cubicBezTo>
                  <a:cubicBezTo>
                    <a:pt x="127092" y="33647"/>
                    <a:pt x="149571" y="59079"/>
                    <a:pt x="147952" y="82034"/>
                  </a:cubicBezTo>
                  <a:cubicBezTo>
                    <a:pt x="144808" y="125659"/>
                    <a:pt x="114709" y="192048"/>
                    <a:pt x="84325" y="208336"/>
                  </a:cubicBezTo>
                  <a:cubicBezTo>
                    <a:pt x="64513" y="218908"/>
                    <a:pt x="13363" y="204430"/>
                    <a:pt x="4886" y="165949"/>
                  </a:cubicBezTo>
                  <a:cubicBezTo>
                    <a:pt x="-2829" y="131469"/>
                    <a:pt x="-6163" y="87463"/>
                    <a:pt x="32318" y="17740"/>
                  </a:cubicBezTo>
                  <a:close/>
                </a:path>
              </a:pathLst>
            </a:custGeom>
            <a:solidFill>
              <a:srgbClr val="FFB2BA"/>
            </a:solidFill>
            <a:ln w="95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5CB09F91-CA4A-4952-8479-4629B1ADD56B}"/>
                </a:ext>
              </a:extLst>
            </p:cNvPr>
            <p:cNvSpPr/>
            <p:nvPr/>
          </p:nvSpPr>
          <p:spPr>
            <a:xfrm>
              <a:off x="6002412" y="7350347"/>
              <a:ext cx="133350" cy="533400"/>
            </a:xfrm>
            <a:custGeom>
              <a:avLst/>
              <a:gdLst>
                <a:gd name="connsiteX0" fmla="*/ 87102 w 133350"/>
                <a:gd name="connsiteY0" fmla="*/ 540068 h 533400"/>
                <a:gd name="connsiteX1" fmla="*/ 22046 w 133350"/>
                <a:gd name="connsiteY1" fmla="*/ 80486 h 533400"/>
                <a:gd name="connsiteX2" fmla="*/ 139870 w 133350"/>
                <a:gd name="connsiteY2" fmla="*/ 0 h 533400"/>
                <a:gd name="connsiteX3" fmla="*/ 87102 w 133350"/>
                <a:gd name="connsiteY3" fmla="*/ 540068 h 533400"/>
              </a:gdLst>
              <a:ahLst/>
              <a:cxnLst>
                <a:cxn ang="0">
                  <a:pos x="connsiteX0" y="connsiteY0"/>
                </a:cxn>
                <a:cxn ang="0">
                  <a:pos x="connsiteX1" y="connsiteY1"/>
                </a:cxn>
                <a:cxn ang="0">
                  <a:pos x="connsiteX2" y="connsiteY2"/>
                </a:cxn>
                <a:cxn ang="0">
                  <a:pos x="connsiteX3" y="connsiteY3"/>
                </a:cxn>
              </a:cxnLst>
              <a:rect l="l" t="t" r="r" b="b"/>
              <a:pathLst>
                <a:path w="133350" h="533400">
                  <a:moveTo>
                    <a:pt x="87102" y="540068"/>
                  </a:moveTo>
                  <a:cubicBezTo>
                    <a:pt x="11949" y="347281"/>
                    <a:pt x="-27580" y="180880"/>
                    <a:pt x="22046" y="80486"/>
                  </a:cubicBezTo>
                  <a:lnTo>
                    <a:pt x="139870" y="0"/>
                  </a:lnTo>
                  <a:cubicBezTo>
                    <a:pt x="139870" y="0"/>
                    <a:pt x="63479" y="182689"/>
                    <a:pt x="87102" y="540068"/>
                  </a:cubicBezTo>
                  <a:close/>
                </a:path>
              </a:pathLst>
            </a:custGeom>
            <a:solidFill>
              <a:srgbClr val="080872"/>
            </a:solidFill>
            <a:ln w="9525" cap="flat">
              <a:noFill/>
              <a:prstDash val="solid"/>
              <a:miter/>
            </a:ln>
          </p:spPr>
          <p:txBody>
            <a:bodyPr rtlCol="0" anchor="ctr"/>
            <a:lstStyle/>
            <a:p>
              <a:endParaRPr lang="en-US"/>
            </a:p>
          </p:txBody>
        </p:sp>
      </p:grpSp>
      <p:sp>
        <p:nvSpPr>
          <p:cNvPr id="89" name="TextBox 88">
            <a:extLst>
              <a:ext uri="{FF2B5EF4-FFF2-40B4-BE49-F238E27FC236}">
                <a16:creationId xmlns:a16="http://schemas.microsoft.com/office/drawing/2014/main" id="{67BFE2B6-5A67-4321-A39B-55B464F6FB3D}"/>
              </a:ext>
            </a:extLst>
          </p:cNvPr>
          <p:cNvSpPr txBox="1"/>
          <p:nvPr/>
        </p:nvSpPr>
        <p:spPr>
          <a:xfrm>
            <a:off x="13953264" y="5816103"/>
            <a:ext cx="8060792" cy="4524315"/>
          </a:xfrm>
          <a:prstGeom prst="rect">
            <a:avLst/>
          </a:prstGeom>
          <a:noFill/>
        </p:spPr>
        <p:txBody>
          <a:bodyPr wrap="square" rtlCol="0">
            <a:spAutoFit/>
          </a:bodyPr>
          <a:lstStyle/>
          <a:p>
            <a:pPr lvl="0">
              <a:defRPr/>
            </a:pPr>
            <a:r>
              <a:rPr lang="en-US" sz="9600" b="1">
                <a:latin typeface="Open Sans Extrabold" panose="020B0906030804020204" pitchFamily="34" charset="0"/>
                <a:ea typeface="Open Sans Extrabold" panose="020B0906030804020204" pitchFamily="34" charset="0"/>
                <a:cs typeface="Open Sans Extrabold" panose="020B0906030804020204" pitchFamily="34" charset="0"/>
              </a:rPr>
              <a:t>BUILD OWN </a:t>
            </a:r>
            <a:r>
              <a:rPr lang="en-US" sz="9600" b="1">
                <a:gradFill>
                  <a:gsLst>
                    <a:gs pos="37000">
                      <a:schemeClr val="accent1"/>
                    </a:gs>
                    <a:gs pos="100000">
                      <a:schemeClr val="accent1">
                        <a:lumMod val="60000"/>
                        <a:lumOff val="40000"/>
                      </a:schemeClr>
                    </a:gs>
                  </a:gsLst>
                  <a:path path="circle">
                    <a:fillToRect l="100000" t="100000"/>
                  </a:path>
                </a:gradFill>
                <a:latin typeface="Open Sans Extrabold" panose="020B0906030804020204" pitchFamily="34" charset="0"/>
                <a:ea typeface="Open Sans Extrabold" panose="020B0906030804020204" pitchFamily="34" charset="0"/>
                <a:cs typeface="Open Sans Extrabold" panose="020B0906030804020204" pitchFamily="34" charset="0"/>
              </a:rPr>
              <a:t>RESPONSIVE</a:t>
            </a:r>
            <a:r>
              <a:rPr lang="en-US" sz="9600" b="1">
                <a:latin typeface="Open Sans Extrabold" panose="020B0906030804020204" pitchFamily="34" charset="0"/>
                <a:ea typeface="Open Sans Extrabold" panose="020B0906030804020204" pitchFamily="34" charset="0"/>
                <a:cs typeface="Open Sans Extrabold" panose="020B0906030804020204" pitchFamily="34" charset="0"/>
              </a:rPr>
              <a:t> WEBSITE</a:t>
            </a:r>
            <a:endParaRPr kumimoji="0" lang="en-US" sz="9600" b="1" i="0" u="none" strike="noStrike" kern="1200" cap="none" spc="0" normalizeH="0" baseline="0" noProof="0">
              <a:ln>
                <a:noFill/>
              </a:ln>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90" name="TextBox 89">
            <a:extLst>
              <a:ext uri="{FF2B5EF4-FFF2-40B4-BE49-F238E27FC236}">
                <a16:creationId xmlns:a16="http://schemas.microsoft.com/office/drawing/2014/main" id="{9AC54B03-DF09-4511-9AF6-28629F940201}"/>
              </a:ext>
            </a:extLst>
          </p:cNvPr>
          <p:cNvSpPr txBox="1"/>
          <p:nvPr/>
        </p:nvSpPr>
        <p:spPr>
          <a:xfrm>
            <a:off x="14072302" y="10401719"/>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91" name="Group 90">
            <a:extLst>
              <a:ext uri="{FF2B5EF4-FFF2-40B4-BE49-F238E27FC236}">
                <a16:creationId xmlns:a16="http://schemas.microsoft.com/office/drawing/2014/main" id="{FC99CADD-DBA5-446F-92A2-AE4807CA0E7D}"/>
              </a:ext>
            </a:extLst>
          </p:cNvPr>
          <p:cNvGrpSpPr/>
          <p:nvPr/>
        </p:nvGrpSpPr>
        <p:grpSpPr>
          <a:xfrm>
            <a:off x="14072302" y="11692094"/>
            <a:ext cx="3064779" cy="910495"/>
            <a:chOff x="13619696" y="9264814"/>
            <a:chExt cx="2808129" cy="910495"/>
          </a:xfrm>
        </p:grpSpPr>
        <p:sp>
          <p:nvSpPr>
            <p:cNvPr id="92" name="Rectangle: Rounded Corners 91">
              <a:extLst>
                <a:ext uri="{FF2B5EF4-FFF2-40B4-BE49-F238E27FC236}">
                  <a16:creationId xmlns:a16="http://schemas.microsoft.com/office/drawing/2014/main" id="{2CBB9063-73DF-43AA-849F-FE14C63107C6}"/>
                </a:ext>
              </a:extLst>
            </p:cNvPr>
            <p:cNvSpPr/>
            <p:nvPr/>
          </p:nvSpPr>
          <p:spPr>
            <a:xfrm>
              <a:off x="13619696" y="9264814"/>
              <a:ext cx="2808129"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TextBox 92">
              <a:extLst>
                <a:ext uri="{FF2B5EF4-FFF2-40B4-BE49-F238E27FC236}">
                  <a16:creationId xmlns:a16="http://schemas.microsoft.com/office/drawing/2014/main" id="{6110E9FE-455D-4D9F-A823-DCF5BB1BCA68}"/>
                </a:ext>
              </a:extLst>
            </p:cNvPr>
            <p:cNvSpPr txBox="1"/>
            <p:nvPr/>
          </p:nvSpPr>
          <p:spPr>
            <a:xfrm>
              <a:off x="13860145" y="9379056"/>
              <a:ext cx="2400608"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Web</a:t>
              </a:r>
            </a:p>
          </p:txBody>
        </p:sp>
      </p:grpSp>
    </p:spTree>
    <p:extLst>
      <p:ext uri="{BB962C8B-B14F-4D97-AF65-F5344CB8AC3E}">
        <p14:creationId xmlns:p14="http://schemas.microsoft.com/office/powerpoint/2010/main" val="281527880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700" fill="hold"/>
                                            <p:tgtEl>
                                              <p:spTgt spid="2"/>
                                            </p:tgtEl>
                                            <p:attrNameLst>
                                              <p:attrName>ppt_w</p:attrName>
                                            </p:attrNameLst>
                                          </p:cBhvr>
                                          <p:tavLst>
                                            <p:tav tm="0">
                                              <p:val>
                                                <p:fltVal val="0"/>
                                              </p:val>
                                            </p:tav>
                                            <p:tav tm="100000">
                                              <p:val>
                                                <p:strVal val="#ppt_w"/>
                                              </p:val>
                                            </p:tav>
                                          </p:tavLst>
                                        </p:anim>
                                        <p:anim calcmode="lin" valueType="num">
                                          <p:cBhvr>
                                            <p:cTn id="8" dur="700" fill="hold"/>
                                            <p:tgtEl>
                                              <p:spTgt spid="2"/>
                                            </p:tgtEl>
                                            <p:attrNameLst>
                                              <p:attrName>ppt_h</p:attrName>
                                            </p:attrNameLst>
                                          </p:cBhvr>
                                          <p:tavLst>
                                            <p:tav tm="0">
                                              <p:val>
                                                <p:fltVal val="0"/>
                                              </p:val>
                                            </p:tav>
                                            <p:tav tm="100000">
                                              <p:val>
                                                <p:strVal val="#ppt_h"/>
                                              </p:val>
                                            </p:tav>
                                          </p:tavLst>
                                        </p:anim>
                                        <p:anim calcmode="lin" valueType="num">
                                          <p:cBhvr>
                                            <p:cTn id="9" dur="700" fill="hold"/>
                                            <p:tgtEl>
                                              <p:spTgt spid="2"/>
                                            </p:tgtEl>
                                            <p:attrNameLst>
                                              <p:attrName>style.rotation</p:attrName>
                                            </p:attrNameLst>
                                          </p:cBhvr>
                                          <p:tavLst>
                                            <p:tav tm="0">
                                              <p:val>
                                                <p:fltVal val="360"/>
                                              </p:val>
                                            </p:tav>
                                            <p:tav tm="100000">
                                              <p:val>
                                                <p:fltVal val="0"/>
                                              </p:val>
                                            </p:tav>
                                          </p:tavLst>
                                        </p:anim>
                                        <p:animEffect transition="in" filter="fade">
                                          <p:cBhvr>
                                            <p:cTn id="10" dur="700"/>
                                            <p:tgtEl>
                                              <p:spTgt spid="2"/>
                                            </p:tgtEl>
                                          </p:cBhvr>
                                        </p:animEffect>
                                      </p:childTnLst>
                                    </p:cTn>
                                  </p:par>
                                  <p:par>
                                    <p:cTn id="11" presetID="2" presetClass="entr" presetSubtype="4" fill="hold" nodeType="withEffect" p14:presetBounceEnd="76000">
                                      <p:stCondLst>
                                        <p:cond delay="100"/>
                                      </p:stCondLst>
                                      <p:childTnLst>
                                        <p:set>
                                          <p:cBhvr>
                                            <p:cTn id="12" dur="1" fill="hold">
                                              <p:stCondLst>
                                                <p:cond delay="0"/>
                                              </p:stCondLst>
                                            </p:cTn>
                                            <p:tgtEl>
                                              <p:spTgt spid="59"/>
                                            </p:tgtEl>
                                            <p:attrNameLst>
                                              <p:attrName>style.visibility</p:attrName>
                                            </p:attrNameLst>
                                          </p:cBhvr>
                                          <p:to>
                                            <p:strVal val="visible"/>
                                          </p:to>
                                        </p:set>
                                        <p:anim calcmode="lin" valueType="num" p14:bounceEnd="76000">
                                          <p:cBhvr additive="base">
                                            <p:cTn id="13" dur="2500" fill="hold"/>
                                            <p:tgtEl>
                                              <p:spTgt spid="59"/>
                                            </p:tgtEl>
                                            <p:attrNameLst>
                                              <p:attrName>ppt_x</p:attrName>
                                            </p:attrNameLst>
                                          </p:cBhvr>
                                          <p:tavLst>
                                            <p:tav tm="0">
                                              <p:val>
                                                <p:strVal val="#ppt_x"/>
                                              </p:val>
                                            </p:tav>
                                            <p:tav tm="100000">
                                              <p:val>
                                                <p:strVal val="#ppt_x"/>
                                              </p:val>
                                            </p:tav>
                                          </p:tavLst>
                                        </p:anim>
                                        <p:anim calcmode="lin" valueType="num" p14:bounceEnd="76000">
                                          <p:cBhvr additive="base">
                                            <p:cTn id="14" dur="2500" fill="hold"/>
                                            <p:tgtEl>
                                              <p:spTgt spid="59"/>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14:presetBounceEnd="76000">
                                      <p:stCondLst>
                                        <p:cond delay="200"/>
                                      </p:stCondLst>
                                      <p:childTnLst>
                                        <p:set>
                                          <p:cBhvr>
                                            <p:cTn id="16" dur="1" fill="hold">
                                              <p:stCondLst>
                                                <p:cond delay="0"/>
                                              </p:stCondLst>
                                            </p:cTn>
                                            <p:tgtEl>
                                              <p:spTgt spid="51"/>
                                            </p:tgtEl>
                                            <p:attrNameLst>
                                              <p:attrName>style.visibility</p:attrName>
                                            </p:attrNameLst>
                                          </p:cBhvr>
                                          <p:to>
                                            <p:strVal val="visible"/>
                                          </p:to>
                                        </p:set>
                                        <p:anim calcmode="lin" valueType="num" p14:bounceEnd="76000">
                                          <p:cBhvr additive="base">
                                            <p:cTn id="17" dur="2500" fill="hold"/>
                                            <p:tgtEl>
                                              <p:spTgt spid="51"/>
                                            </p:tgtEl>
                                            <p:attrNameLst>
                                              <p:attrName>ppt_x</p:attrName>
                                            </p:attrNameLst>
                                          </p:cBhvr>
                                          <p:tavLst>
                                            <p:tav tm="0">
                                              <p:val>
                                                <p:strVal val="#ppt_x"/>
                                              </p:val>
                                            </p:tav>
                                            <p:tav tm="100000">
                                              <p:val>
                                                <p:strVal val="#ppt_x"/>
                                              </p:val>
                                            </p:tav>
                                          </p:tavLst>
                                        </p:anim>
                                        <p:anim calcmode="lin" valueType="num" p14:bounceEnd="76000">
                                          <p:cBhvr additive="base">
                                            <p:cTn id="18" dur="2500" fill="hold"/>
                                            <p:tgtEl>
                                              <p:spTgt spid="51"/>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14:presetBounceEnd="76000">
                                      <p:stCondLst>
                                        <p:cond delay="300"/>
                                      </p:stCondLst>
                                      <p:childTnLst>
                                        <p:set>
                                          <p:cBhvr>
                                            <p:cTn id="20" dur="1" fill="hold">
                                              <p:stCondLst>
                                                <p:cond delay="0"/>
                                              </p:stCondLst>
                                            </p:cTn>
                                            <p:tgtEl>
                                              <p:spTgt spid="21"/>
                                            </p:tgtEl>
                                            <p:attrNameLst>
                                              <p:attrName>style.visibility</p:attrName>
                                            </p:attrNameLst>
                                          </p:cBhvr>
                                          <p:to>
                                            <p:strVal val="visible"/>
                                          </p:to>
                                        </p:set>
                                        <p:anim calcmode="lin" valueType="num" p14:bounceEnd="76000">
                                          <p:cBhvr additive="base">
                                            <p:cTn id="21" dur="2500" fill="hold"/>
                                            <p:tgtEl>
                                              <p:spTgt spid="21"/>
                                            </p:tgtEl>
                                            <p:attrNameLst>
                                              <p:attrName>ppt_x</p:attrName>
                                            </p:attrNameLst>
                                          </p:cBhvr>
                                          <p:tavLst>
                                            <p:tav tm="0">
                                              <p:val>
                                                <p:strVal val="#ppt_x"/>
                                              </p:val>
                                            </p:tav>
                                            <p:tav tm="100000">
                                              <p:val>
                                                <p:strVal val="#ppt_x"/>
                                              </p:val>
                                            </p:tav>
                                          </p:tavLst>
                                        </p:anim>
                                        <p:anim calcmode="lin" valueType="num" p14:bounceEnd="76000">
                                          <p:cBhvr additive="base">
                                            <p:cTn id="22" dur="2500" fill="hold"/>
                                            <p:tgtEl>
                                              <p:spTgt spid="21"/>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14:presetBounceEnd="76000">
                                      <p:stCondLst>
                                        <p:cond delay="400"/>
                                      </p:stCondLst>
                                      <p:childTnLst>
                                        <p:set>
                                          <p:cBhvr>
                                            <p:cTn id="24" dur="1" fill="hold">
                                              <p:stCondLst>
                                                <p:cond delay="0"/>
                                              </p:stCondLst>
                                            </p:cTn>
                                            <p:tgtEl>
                                              <p:spTgt spid="28"/>
                                            </p:tgtEl>
                                            <p:attrNameLst>
                                              <p:attrName>style.visibility</p:attrName>
                                            </p:attrNameLst>
                                          </p:cBhvr>
                                          <p:to>
                                            <p:strVal val="visible"/>
                                          </p:to>
                                        </p:set>
                                        <p:anim calcmode="lin" valueType="num" p14:bounceEnd="76000">
                                          <p:cBhvr additive="base">
                                            <p:cTn id="25" dur="2500" fill="hold"/>
                                            <p:tgtEl>
                                              <p:spTgt spid="28"/>
                                            </p:tgtEl>
                                            <p:attrNameLst>
                                              <p:attrName>ppt_x</p:attrName>
                                            </p:attrNameLst>
                                          </p:cBhvr>
                                          <p:tavLst>
                                            <p:tav tm="0">
                                              <p:val>
                                                <p:strVal val="#ppt_x"/>
                                              </p:val>
                                            </p:tav>
                                            <p:tav tm="100000">
                                              <p:val>
                                                <p:strVal val="#ppt_x"/>
                                              </p:val>
                                            </p:tav>
                                          </p:tavLst>
                                        </p:anim>
                                        <p:anim calcmode="lin" valueType="num" p14:bounceEnd="76000">
                                          <p:cBhvr additive="base">
                                            <p:cTn id="26" dur="2500" fill="hold"/>
                                            <p:tgtEl>
                                              <p:spTgt spid="28"/>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14:presetBounceEnd="76000">
                                      <p:stCondLst>
                                        <p:cond delay="500"/>
                                      </p:stCondLst>
                                      <p:childTnLst>
                                        <p:set>
                                          <p:cBhvr>
                                            <p:cTn id="28" dur="1" fill="hold">
                                              <p:stCondLst>
                                                <p:cond delay="0"/>
                                              </p:stCondLst>
                                            </p:cTn>
                                            <p:tgtEl>
                                              <p:spTgt spid="22"/>
                                            </p:tgtEl>
                                            <p:attrNameLst>
                                              <p:attrName>style.visibility</p:attrName>
                                            </p:attrNameLst>
                                          </p:cBhvr>
                                          <p:to>
                                            <p:strVal val="visible"/>
                                          </p:to>
                                        </p:set>
                                        <p:anim calcmode="lin" valueType="num" p14:bounceEnd="76000">
                                          <p:cBhvr additive="base">
                                            <p:cTn id="29" dur="2500" fill="hold"/>
                                            <p:tgtEl>
                                              <p:spTgt spid="22"/>
                                            </p:tgtEl>
                                            <p:attrNameLst>
                                              <p:attrName>ppt_x</p:attrName>
                                            </p:attrNameLst>
                                          </p:cBhvr>
                                          <p:tavLst>
                                            <p:tav tm="0">
                                              <p:val>
                                                <p:strVal val="#ppt_x"/>
                                              </p:val>
                                            </p:tav>
                                            <p:tav tm="100000">
                                              <p:val>
                                                <p:strVal val="#ppt_x"/>
                                              </p:val>
                                            </p:tav>
                                          </p:tavLst>
                                        </p:anim>
                                        <p:anim calcmode="lin" valueType="num" p14:bounceEnd="76000">
                                          <p:cBhvr additive="base">
                                            <p:cTn id="30" dur="2500" fill="hold"/>
                                            <p:tgtEl>
                                              <p:spTgt spid="22"/>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14:presetBounceEnd="76000">
                                      <p:stCondLst>
                                        <p:cond delay="600"/>
                                      </p:stCondLst>
                                      <p:childTnLst>
                                        <p:set>
                                          <p:cBhvr>
                                            <p:cTn id="32" dur="1" fill="hold">
                                              <p:stCondLst>
                                                <p:cond delay="0"/>
                                              </p:stCondLst>
                                            </p:cTn>
                                            <p:tgtEl>
                                              <p:spTgt spid="45"/>
                                            </p:tgtEl>
                                            <p:attrNameLst>
                                              <p:attrName>style.visibility</p:attrName>
                                            </p:attrNameLst>
                                          </p:cBhvr>
                                          <p:to>
                                            <p:strVal val="visible"/>
                                          </p:to>
                                        </p:set>
                                        <p:anim calcmode="lin" valueType="num" p14:bounceEnd="76000">
                                          <p:cBhvr additive="base">
                                            <p:cTn id="33" dur="2500" fill="hold"/>
                                            <p:tgtEl>
                                              <p:spTgt spid="45"/>
                                            </p:tgtEl>
                                            <p:attrNameLst>
                                              <p:attrName>ppt_x</p:attrName>
                                            </p:attrNameLst>
                                          </p:cBhvr>
                                          <p:tavLst>
                                            <p:tav tm="0">
                                              <p:val>
                                                <p:strVal val="#ppt_x"/>
                                              </p:val>
                                            </p:tav>
                                            <p:tav tm="100000">
                                              <p:val>
                                                <p:strVal val="#ppt_x"/>
                                              </p:val>
                                            </p:tav>
                                          </p:tavLst>
                                        </p:anim>
                                        <p:anim calcmode="lin" valueType="num" p14:bounceEnd="76000">
                                          <p:cBhvr additive="base">
                                            <p:cTn id="34" dur="2500" fill="hold"/>
                                            <p:tgtEl>
                                              <p:spTgt spid="45"/>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14:presetBounceEnd="76000">
                                      <p:stCondLst>
                                        <p:cond delay="700"/>
                                      </p:stCondLst>
                                      <p:childTnLst>
                                        <p:set>
                                          <p:cBhvr>
                                            <p:cTn id="36" dur="1" fill="hold">
                                              <p:stCondLst>
                                                <p:cond delay="0"/>
                                              </p:stCondLst>
                                            </p:cTn>
                                            <p:tgtEl>
                                              <p:spTgt spid="39"/>
                                            </p:tgtEl>
                                            <p:attrNameLst>
                                              <p:attrName>style.visibility</p:attrName>
                                            </p:attrNameLst>
                                          </p:cBhvr>
                                          <p:to>
                                            <p:strVal val="visible"/>
                                          </p:to>
                                        </p:set>
                                        <p:anim calcmode="lin" valueType="num" p14:bounceEnd="76000">
                                          <p:cBhvr additive="base">
                                            <p:cTn id="37" dur="2500" fill="hold"/>
                                            <p:tgtEl>
                                              <p:spTgt spid="39"/>
                                            </p:tgtEl>
                                            <p:attrNameLst>
                                              <p:attrName>ppt_x</p:attrName>
                                            </p:attrNameLst>
                                          </p:cBhvr>
                                          <p:tavLst>
                                            <p:tav tm="0">
                                              <p:val>
                                                <p:strVal val="#ppt_x"/>
                                              </p:val>
                                            </p:tav>
                                            <p:tav tm="100000">
                                              <p:val>
                                                <p:strVal val="#ppt_x"/>
                                              </p:val>
                                            </p:tav>
                                          </p:tavLst>
                                        </p:anim>
                                        <p:anim calcmode="lin" valueType="num" p14:bounceEnd="76000">
                                          <p:cBhvr additive="base">
                                            <p:cTn id="38" dur="2500" fill="hold"/>
                                            <p:tgtEl>
                                              <p:spTgt spid="39"/>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14:presetBounceEnd="76000">
                                      <p:stCondLst>
                                        <p:cond delay="800"/>
                                      </p:stCondLst>
                                      <p:childTnLst>
                                        <p:set>
                                          <p:cBhvr>
                                            <p:cTn id="40" dur="1" fill="hold">
                                              <p:stCondLst>
                                                <p:cond delay="0"/>
                                              </p:stCondLst>
                                            </p:cTn>
                                            <p:tgtEl>
                                              <p:spTgt spid="3"/>
                                            </p:tgtEl>
                                            <p:attrNameLst>
                                              <p:attrName>style.visibility</p:attrName>
                                            </p:attrNameLst>
                                          </p:cBhvr>
                                          <p:to>
                                            <p:strVal val="visible"/>
                                          </p:to>
                                        </p:set>
                                        <p:anim calcmode="lin" valueType="num" p14:bounceEnd="76000">
                                          <p:cBhvr additive="base">
                                            <p:cTn id="41"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42" dur="2500" fill="hold"/>
                                            <p:tgtEl>
                                              <p:spTgt spid="3"/>
                                            </p:tgtEl>
                                            <p:attrNameLst>
                                              <p:attrName>ppt_y</p:attrName>
                                            </p:attrNameLst>
                                          </p:cBhvr>
                                          <p:tavLst>
                                            <p:tav tm="0">
                                              <p:val>
                                                <p:strVal val="1+#ppt_h/2"/>
                                              </p:val>
                                            </p:tav>
                                            <p:tav tm="100000">
                                              <p:val>
                                                <p:strVal val="#ppt_y"/>
                                              </p:val>
                                            </p:tav>
                                          </p:tavLst>
                                        </p:anim>
                                      </p:childTnLst>
                                    </p:cTn>
                                  </p:par>
                                  <p:par>
                                    <p:cTn id="43" presetID="2" presetClass="entr" presetSubtype="8" fill="hold" nodeType="withEffect" p14:presetBounceEnd="76000">
                                      <p:stCondLst>
                                        <p:cond delay="900"/>
                                      </p:stCondLst>
                                      <p:childTnLst>
                                        <p:set>
                                          <p:cBhvr>
                                            <p:cTn id="44" dur="1" fill="hold">
                                              <p:stCondLst>
                                                <p:cond delay="0"/>
                                              </p:stCondLst>
                                            </p:cTn>
                                            <p:tgtEl>
                                              <p:spTgt spid="63"/>
                                            </p:tgtEl>
                                            <p:attrNameLst>
                                              <p:attrName>style.visibility</p:attrName>
                                            </p:attrNameLst>
                                          </p:cBhvr>
                                          <p:to>
                                            <p:strVal val="visible"/>
                                          </p:to>
                                        </p:set>
                                        <p:anim calcmode="lin" valueType="num" p14:bounceEnd="76000">
                                          <p:cBhvr additive="base">
                                            <p:cTn id="45" dur="2500" fill="hold"/>
                                            <p:tgtEl>
                                              <p:spTgt spid="63"/>
                                            </p:tgtEl>
                                            <p:attrNameLst>
                                              <p:attrName>ppt_x</p:attrName>
                                            </p:attrNameLst>
                                          </p:cBhvr>
                                          <p:tavLst>
                                            <p:tav tm="0">
                                              <p:val>
                                                <p:strVal val="0-#ppt_w/2"/>
                                              </p:val>
                                            </p:tav>
                                            <p:tav tm="100000">
                                              <p:val>
                                                <p:strVal val="#ppt_x"/>
                                              </p:val>
                                            </p:tav>
                                          </p:tavLst>
                                        </p:anim>
                                        <p:anim calcmode="lin" valueType="num" p14:bounceEnd="76000">
                                          <p:cBhvr additive="base">
                                            <p:cTn id="46" dur="2500" fill="hold"/>
                                            <p:tgtEl>
                                              <p:spTgt spid="63"/>
                                            </p:tgtEl>
                                            <p:attrNameLst>
                                              <p:attrName>ppt_y</p:attrName>
                                            </p:attrNameLst>
                                          </p:cBhvr>
                                          <p:tavLst>
                                            <p:tav tm="0">
                                              <p:val>
                                                <p:strVal val="#ppt_y"/>
                                              </p:val>
                                            </p:tav>
                                            <p:tav tm="100000">
                                              <p:val>
                                                <p:strVal val="#ppt_y"/>
                                              </p:val>
                                            </p:tav>
                                          </p:tavLst>
                                        </p:anim>
                                      </p:childTnLst>
                                    </p:cTn>
                                  </p:par>
                                  <p:par>
                                    <p:cTn id="47" presetID="2" presetClass="entr" presetSubtype="1" fill="hold" nodeType="withEffect" p14:presetBounceEnd="76000">
                                      <p:stCondLst>
                                        <p:cond delay="600"/>
                                      </p:stCondLst>
                                      <p:childTnLst>
                                        <p:set>
                                          <p:cBhvr>
                                            <p:cTn id="48" dur="1" fill="hold">
                                              <p:stCondLst>
                                                <p:cond delay="0"/>
                                              </p:stCondLst>
                                            </p:cTn>
                                            <p:tgtEl>
                                              <p:spTgt spid="91"/>
                                            </p:tgtEl>
                                            <p:attrNameLst>
                                              <p:attrName>style.visibility</p:attrName>
                                            </p:attrNameLst>
                                          </p:cBhvr>
                                          <p:to>
                                            <p:strVal val="visible"/>
                                          </p:to>
                                        </p:set>
                                        <p:anim calcmode="lin" valueType="num" p14:bounceEnd="76000">
                                          <p:cBhvr additive="base">
                                            <p:cTn id="49" dur="2500" fill="hold"/>
                                            <p:tgtEl>
                                              <p:spTgt spid="91"/>
                                            </p:tgtEl>
                                            <p:attrNameLst>
                                              <p:attrName>ppt_x</p:attrName>
                                            </p:attrNameLst>
                                          </p:cBhvr>
                                          <p:tavLst>
                                            <p:tav tm="0">
                                              <p:val>
                                                <p:strVal val="#ppt_x"/>
                                              </p:val>
                                            </p:tav>
                                            <p:tav tm="100000">
                                              <p:val>
                                                <p:strVal val="#ppt_x"/>
                                              </p:val>
                                            </p:tav>
                                          </p:tavLst>
                                        </p:anim>
                                        <p:anim calcmode="lin" valueType="num" p14:bounceEnd="76000">
                                          <p:cBhvr additive="base">
                                            <p:cTn id="50" dur="2500" fill="hold"/>
                                            <p:tgtEl>
                                              <p:spTgt spid="91"/>
                                            </p:tgtEl>
                                            <p:attrNameLst>
                                              <p:attrName>ppt_y</p:attrName>
                                            </p:attrNameLst>
                                          </p:cBhvr>
                                          <p:tavLst>
                                            <p:tav tm="0">
                                              <p:val>
                                                <p:strVal val="0-#ppt_h/2"/>
                                              </p:val>
                                            </p:tav>
                                            <p:tav tm="100000">
                                              <p:val>
                                                <p:strVal val="#ppt_y"/>
                                              </p:val>
                                            </p:tav>
                                          </p:tavLst>
                                        </p:anim>
                                      </p:childTnLst>
                                    </p:cTn>
                                  </p:par>
                                  <p:par>
                                    <p:cTn id="51" presetID="2" presetClass="entr" presetSubtype="1" fill="hold" grpId="0" nodeType="withEffect" p14:presetBounceEnd="76000">
                                      <p:stCondLst>
                                        <p:cond delay="700"/>
                                      </p:stCondLst>
                                      <p:childTnLst>
                                        <p:set>
                                          <p:cBhvr>
                                            <p:cTn id="52" dur="1" fill="hold">
                                              <p:stCondLst>
                                                <p:cond delay="0"/>
                                              </p:stCondLst>
                                            </p:cTn>
                                            <p:tgtEl>
                                              <p:spTgt spid="90"/>
                                            </p:tgtEl>
                                            <p:attrNameLst>
                                              <p:attrName>style.visibility</p:attrName>
                                            </p:attrNameLst>
                                          </p:cBhvr>
                                          <p:to>
                                            <p:strVal val="visible"/>
                                          </p:to>
                                        </p:set>
                                        <p:anim calcmode="lin" valueType="num" p14:bounceEnd="76000">
                                          <p:cBhvr additive="base">
                                            <p:cTn id="53" dur="2500" fill="hold"/>
                                            <p:tgtEl>
                                              <p:spTgt spid="90"/>
                                            </p:tgtEl>
                                            <p:attrNameLst>
                                              <p:attrName>ppt_x</p:attrName>
                                            </p:attrNameLst>
                                          </p:cBhvr>
                                          <p:tavLst>
                                            <p:tav tm="0">
                                              <p:val>
                                                <p:strVal val="#ppt_x"/>
                                              </p:val>
                                            </p:tav>
                                            <p:tav tm="100000">
                                              <p:val>
                                                <p:strVal val="#ppt_x"/>
                                              </p:val>
                                            </p:tav>
                                          </p:tavLst>
                                        </p:anim>
                                        <p:anim calcmode="lin" valueType="num" p14:bounceEnd="76000">
                                          <p:cBhvr additive="base">
                                            <p:cTn id="54" dur="2500" fill="hold"/>
                                            <p:tgtEl>
                                              <p:spTgt spid="90"/>
                                            </p:tgtEl>
                                            <p:attrNameLst>
                                              <p:attrName>ppt_y</p:attrName>
                                            </p:attrNameLst>
                                          </p:cBhvr>
                                          <p:tavLst>
                                            <p:tav tm="0">
                                              <p:val>
                                                <p:strVal val="0-#ppt_h/2"/>
                                              </p:val>
                                            </p:tav>
                                            <p:tav tm="100000">
                                              <p:val>
                                                <p:strVal val="#ppt_y"/>
                                              </p:val>
                                            </p:tav>
                                          </p:tavLst>
                                        </p:anim>
                                      </p:childTnLst>
                                    </p:cTn>
                                  </p:par>
                                  <p:par>
                                    <p:cTn id="55" presetID="2" presetClass="entr" presetSubtype="1" fill="hold" grpId="0" nodeType="withEffect" p14:presetBounceEnd="76000">
                                      <p:stCondLst>
                                        <p:cond delay="800"/>
                                      </p:stCondLst>
                                      <p:childTnLst>
                                        <p:set>
                                          <p:cBhvr>
                                            <p:cTn id="56" dur="1" fill="hold">
                                              <p:stCondLst>
                                                <p:cond delay="0"/>
                                              </p:stCondLst>
                                            </p:cTn>
                                            <p:tgtEl>
                                              <p:spTgt spid="89"/>
                                            </p:tgtEl>
                                            <p:attrNameLst>
                                              <p:attrName>style.visibility</p:attrName>
                                            </p:attrNameLst>
                                          </p:cBhvr>
                                          <p:to>
                                            <p:strVal val="visible"/>
                                          </p:to>
                                        </p:set>
                                        <p:anim calcmode="lin" valueType="num" p14:bounceEnd="76000">
                                          <p:cBhvr additive="base">
                                            <p:cTn id="57" dur="2500" fill="hold"/>
                                            <p:tgtEl>
                                              <p:spTgt spid="89"/>
                                            </p:tgtEl>
                                            <p:attrNameLst>
                                              <p:attrName>ppt_x</p:attrName>
                                            </p:attrNameLst>
                                          </p:cBhvr>
                                          <p:tavLst>
                                            <p:tav tm="0">
                                              <p:val>
                                                <p:strVal val="#ppt_x"/>
                                              </p:val>
                                            </p:tav>
                                            <p:tav tm="100000">
                                              <p:val>
                                                <p:strVal val="#ppt_x"/>
                                              </p:val>
                                            </p:tav>
                                          </p:tavLst>
                                        </p:anim>
                                        <p:anim calcmode="lin" valueType="num" p14:bounceEnd="76000">
                                          <p:cBhvr additive="base">
                                            <p:cTn id="58" dur="2500" fill="hold"/>
                                            <p:tgtEl>
                                              <p:spTgt spid="8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1" grpId="0" animBg="1"/>
          <p:bldP spid="89" grpId="0"/>
          <p:bldP spid="9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700" fill="hold"/>
                                            <p:tgtEl>
                                              <p:spTgt spid="2"/>
                                            </p:tgtEl>
                                            <p:attrNameLst>
                                              <p:attrName>ppt_w</p:attrName>
                                            </p:attrNameLst>
                                          </p:cBhvr>
                                          <p:tavLst>
                                            <p:tav tm="0">
                                              <p:val>
                                                <p:fltVal val="0"/>
                                              </p:val>
                                            </p:tav>
                                            <p:tav tm="100000">
                                              <p:val>
                                                <p:strVal val="#ppt_w"/>
                                              </p:val>
                                            </p:tav>
                                          </p:tavLst>
                                        </p:anim>
                                        <p:anim calcmode="lin" valueType="num">
                                          <p:cBhvr>
                                            <p:cTn id="8" dur="700" fill="hold"/>
                                            <p:tgtEl>
                                              <p:spTgt spid="2"/>
                                            </p:tgtEl>
                                            <p:attrNameLst>
                                              <p:attrName>ppt_h</p:attrName>
                                            </p:attrNameLst>
                                          </p:cBhvr>
                                          <p:tavLst>
                                            <p:tav tm="0">
                                              <p:val>
                                                <p:fltVal val="0"/>
                                              </p:val>
                                            </p:tav>
                                            <p:tav tm="100000">
                                              <p:val>
                                                <p:strVal val="#ppt_h"/>
                                              </p:val>
                                            </p:tav>
                                          </p:tavLst>
                                        </p:anim>
                                        <p:anim calcmode="lin" valueType="num">
                                          <p:cBhvr>
                                            <p:cTn id="9" dur="700" fill="hold"/>
                                            <p:tgtEl>
                                              <p:spTgt spid="2"/>
                                            </p:tgtEl>
                                            <p:attrNameLst>
                                              <p:attrName>style.rotation</p:attrName>
                                            </p:attrNameLst>
                                          </p:cBhvr>
                                          <p:tavLst>
                                            <p:tav tm="0">
                                              <p:val>
                                                <p:fltVal val="360"/>
                                              </p:val>
                                            </p:tav>
                                            <p:tav tm="100000">
                                              <p:val>
                                                <p:fltVal val="0"/>
                                              </p:val>
                                            </p:tav>
                                          </p:tavLst>
                                        </p:anim>
                                        <p:animEffect transition="in" filter="fade">
                                          <p:cBhvr>
                                            <p:cTn id="10" dur="700"/>
                                            <p:tgtEl>
                                              <p:spTgt spid="2"/>
                                            </p:tgtEl>
                                          </p:cBhvr>
                                        </p:animEffect>
                                      </p:childTnLst>
                                    </p:cTn>
                                  </p:par>
                                  <p:par>
                                    <p:cTn id="11" presetID="2" presetClass="entr" presetSubtype="4" fill="hold" nodeType="withEffect">
                                      <p:stCondLst>
                                        <p:cond delay="100"/>
                                      </p:stCondLst>
                                      <p:childTnLst>
                                        <p:set>
                                          <p:cBhvr>
                                            <p:cTn id="12" dur="1" fill="hold">
                                              <p:stCondLst>
                                                <p:cond delay="0"/>
                                              </p:stCondLst>
                                            </p:cTn>
                                            <p:tgtEl>
                                              <p:spTgt spid="59"/>
                                            </p:tgtEl>
                                            <p:attrNameLst>
                                              <p:attrName>style.visibility</p:attrName>
                                            </p:attrNameLst>
                                          </p:cBhvr>
                                          <p:to>
                                            <p:strVal val="visible"/>
                                          </p:to>
                                        </p:set>
                                        <p:anim calcmode="lin" valueType="num">
                                          <p:cBhvr additive="base">
                                            <p:cTn id="13" dur="2500" fill="hold"/>
                                            <p:tgtEl>
                                              <p:spTgt spid="59"/>
                                            </p:tgtEl>
                                            <p:attrNameLst>
                                              <p:attrName>ppt_x</p:attrName>
                                            </p:attrNameLst>
                                          </p:cBhvr>
                                          <p:tavLst>
                                            <p:tav tm="0">
                                              <p:val>
                                                <p:strVal val="#ppt_x"/>
                                              </p:val>
                                            </p:tav>
                                            <p:tav tm="100000">
                                              <p:val>
                                                <p:strVal val="#ppt_x"/>
                                              </p:val>
                                            </p:tav>
                                          </p:tavLst>
                                        </p:anim>
                                        <p:anim calcmode="lin" valueType="num">
                                          <p:cBhvr additive="base">
                                            <p:cTn id="14" dur="2500" fill="hold"/>
                                            <p:tgtEl>
                                              <p:spTgt spid="59"/>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200"/>
                                      </p:stCondLst>
                                      <p:childTnLst>
                                        <p:set>
                                          <p:cBhvr>
                                            <p:cTn id="16" dur="1" fill="hold">
                                              <p:stCondLst>
                                                <p:cond delay="0"/>
                                              </p:stCondLst>
                                            </p:cTn>
                                            <p:tgtEl>
                                              <p:spTgt spid="51"/>
                                            </p:tgtEl>
                                            <p:attrNameLst>
                                              <p:attrName>style.visibility</p:attrName>
                                            </p:attrNameLst>
                                          </p:cBhvr>
                                          <p:to>
                                            <p:strVal val="visible"/>
                                          </p:to>
                                        </p:set>
                                        <p:anim calcmode="lin" valueType="num">
                                          <p:cBhvr additive="base">
                                            <p:cTn id="17" dur="2500" fill="hold"/>
                                            <p:tgtEl>
                                              <p:spTgt spid="51"/>
                                            </p:tgtEl>
                                            <p:attrNameLst>
                                              <p:attrName>ppt_x</p:attrName>
                                            </p:attrNameLst>
                                          </p:cBhvr>
                                          <p:tavLst>
                                            <p:tav tm="0">
                                              <p:val>
                                                <p:strVal val="#ppt_x"/>
                                              </p:val>
                                            </p:tav>
                                            <p:tav tm="100000">
                                              <p:val>
                                                <p:strVal val="#ppt_x"/>
                                              </p:val>
                                            </p:tav>
                                          </p:tavLst>
                                        </p:anim>
                                        <p:anim calcmode="lin" valueType="num">
                                          <p:cBhvr additive="base">
                                            <p:cTn id="18" dur="2500" fill="hold"/>
                                            <p:tgtEl>
                                              <p:spTgt spid="51"/>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300"/>
                                      </p:stCondLst>
                                      <p:childTnLst>
                                        <p:set>
                                          <p:cBhvr>
                                            <p:cTn id="20" dur="1" fill="hold">
                                              <p:stCondLst>
                                                <p:cond delay="0"/>
                                              </p:stCondLst>
                                            </p:cTn>
                                            <p:tgtEl>
                                              <p:spTgt spid="21"/>
                                            </p:tgtEl>
                                            <p:attrNameLst>
                                              <p:attrName>style.visibility</p:attrName>
                                            </p:attrNameLst>
                                          </p:cBhvr>
                                          <p:to>
                                            <p:strVal val="visible"/>
                                          </p:to>
                                        </p:set>
                                        <p:anim calcmode="lin" valueType="num">
                                          <p:cBhvr additive="base">
                                            <p:cTn id="21" dur="2500" fill="hold"/>
                                            <p:tgtEl>
                                              <p:spTgt spid="21"/>
                                            </p:tgtEl>
                                            <p:attrNameLst>
                                              <p:attrName>ppt_x</p:attrName>
                                            </p:attrNameLst>
                                          </p:cBhvr>
                                          <p:tavLst>
                                            <p:tav tm="0">
                                              <p:val>
                                                <p:strVal val="#ppt_x"/>
                                              </p:val>
                                            </p:tav>
                                            <p:tav tm="100000">
                                              <p:val>
                                                <p:strVal val="#ppt_x"/>
                                              </p:val>
                                            </p:tav>
                                          </p:tavLst>
                                        </p:anim>
                                        <p:anim calcmode="lin" valueType="num">
                                          <p:cBhvr additive="base">
                                            <p:cTn id="22" dur="2500" fill="hold"/>
                                            <p:tgtEl>
                                              <p:spTgt spid="21"/>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400"/>
                                      </p:stCondLst>
                                      <p:childTnLst>
                                        <p:set>
                                          <p:cBhvr>
                                            <p:cTn id="24" dur="1" fill="hold">
                                              <p:stCondLst>
                                                <p:cond delay="0"/>
                                              </p:stCondLst>
                                            </p:cTn>
                                            <p:tgtEl>
                                              <p:spTgt spid="28"/>
                                            </p:tgtEl>
                                            <p:attrNameLst>
                                              <p:attrName>style.visibility</p:attrName>
                                            </p:attrNameLst>
                                          </p:cBhvr>
                                          <p:to>
                                            <p:strVal val="visible"/>
                                          </p:to>
                                        </p:set>
                                        <p:anim calcmode="lin" valueType="num">
                                          <p:cBhvr additive="base">
                                            <p:cTn id="25" dur="2500" fill="hold"/>
                                            <p:tgtEl>
                                              <p:spTgt spid="28"/>
                                            </p:tgtEl>
                                            <p:attrNameLst>
                                              <p:attrName>ppt_x</p:attrName>
                                            </p:attrNameLst>
                                          </p:cBhvr>
                                          <p:tavLst>
                                            <p:tav tm="0">
                                              <p:val>
                                                <p:strVal val="#ppt_x"/>
                                              </p:val>
                                            </p:tav>
                                            <p:tav tm="100000">
                                              <p:val>
                                                <p:strVal val="#ppt_x"/>
                                              </p:val>
                                            </p:tav>
                                          </p:tavLst>
                                        </p:anim>
                                        <p:anim calcmode="lin" valueType="num">
                                          <p:cBhvr additive="base">
                                            <p:cTn id="26" dur="2500" fill="hold"/>
                                            <p:tgtEl>
                                              <p:spTgt spid="28"/>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500"/>
                                      </p:stCondLst>
                                      <p:childTnLst>
                                        <p:set>
                                          <p:cBhvr>
                                            <p:cTn id="28" dur="1" fill="hold">
                                              <p:stCondLst>
                                                <p:cond delay="0"/>
                                              </p:stCondLst>
                                            </p:cTn>
                                            <p:tgtEl>
                                              <p:spTgt spid="22"/>
                                            </p:tgtEl>
                                            <p:attrNameLst>
                                              <p:attrName>style.visibility</p:attrName>
                                            </p:attrNameLst>
                                          </p:cBhvr>
                                          <p:to>
                                            <p:strVal val="visible"/>
                                          </p:to>
                                        </p:set>
                                        <p:anim calcmode="lin" valueType="num">
                                          <p:cBhvr additive="base">
                                            <p:cTn id="29" dur="2500" fill="hold"/>
                                            <p:tgtEl>
                                              <p:spTgt spid="22"/>
                                            </p:tgtEl>
                                            <p:attrNameLst>
                                              <p:attrName>ppt_x</p:attrName>
                                            </p:attrNameLst>
                                          </p:cBhvr>
                                          <p:tavLst>
                                            <p:tav tm="0">
                                              <p:val>
                                                <p:strVal val="#ppt_x"/>
                                              </p:val>
                                            </p:tav>
                                            <p:tav tm="100000">
                                              <p:val>
                                                <p:strVal val="#ppt_x"/>
                                              </p:val>
                                            </p:tav>
                                          </p:tavLst>
                                        </p:anim>
                                        <p:anim calcmode="lin" valueType="num">
                                          <p:cBhvr additive="base">
                                            <p:cTn id="30" dur="2500" fill="hold"/>
                                            <p:tgtEl>
                                              <p:spTgt spid="22"/>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600"/>
                                      </p:stCondLst>
                                      <p:childTnLst>
                                        <p:set>
                                          <p:cBhvr>
                                            <p:cTn id="32" dur="1" fill="hold">
                                              <p:stCondLst>
                                                <p:cond delay="0"/>
                                              </p:stCondLst>
                                            </p:cTn>
                                            <p:tgtEl>
                                              <p:spTgt spid="45"/>
                                            </p:tgtEl>
                                            <p:attrNameLst>
                                              <p:attrName>style.visibility</p:attrName>
                                            </p:attrNameLst>
                                          </p:cBhvr>
                                          <p:to>
                                            <p:strVal val="visible"/>
                                          </p:to>
                                        </p:set>
                                        <p:anim calcmode="lin" valueType="num">
                                          <p:cBhvr additive="base">
                                            <p:cTn id="33" dur="2500" fill="hold"/>
                                            <p:tgtEl>
                                              <p:spTgt spid="45"/>
                                            </p:tgtEl>
                                            <p:attrNameLst>
                                              <p:attrName>ppt_x</p:attrName>
                                            </p:attrNameLst>
                                          </p:cBhvr>
                                          <p:tavLst>
                                            <p:tav tm="0">
                                              <p:val>
                                                <p:strVal val="#ppt_x"/>
                                              </p:val>
                                            </p:tav>
                                            <p:tav tm="100000">
                                              <p:val>
                                                <p:strVal val="#ppt_x"/>
                                              </p:val>
                                            </p:tav>
                                          </p:tavLst>
                                        </p:anim>
                                        <p:anim calcmode="lin" valueType="num">
                                          <p:cBhvr additive="base">
                                            <p:cTn id="34" dur="2500" fill="hold"/>
                                            <p:tgtEl>
                                              <p:spTgt spid="45"/>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700"/>
                                      </p:stCondLst>
                                      <p:childTnLst>
                                        <p:set>
                                          <p:cBhvr>
                                            <p:cTn id="36" dur="1" fill="hold">
                                              <p:stCondLst>
                                                <p:cond delay="0"/>
                                              </p:stCondLst>
                                            </p:cTn>
                                            <p:tgtEl>
                                              <p:spTgt spid="39"/>
                                            </p:tgtEl>
                                            <p:attrNameLst>
                                              <p:attrName>style.visibility</p:attrName>
                                            </p:attrNameLst>
                                          </p:cBhvr>
                                          <p:to>
                                            <p:strVal val="visible"/>
                                          </p:to>
                                        </p:set>
                                        <p:anim calcmode="lin" valueType="num">
                                          <p:cBhvr additive="base">
                                            <p:cTn id="37" dur="2500" fill="hold"/>
                                            <p:tgtEl>
                                              <p:spTgt spid="39"/>
                                            </p:tgtEl>
                                            <p:attrNameLst>
                                              <p:attrName>ppt_x</p:attrName>
                                            </p:attrNameLst>
                                          </p:cBhvr>
                                          <p:tavLst>
                                            <p:tav tm="0">
                                              <p:val>
                                                <p:strVal val="#ppt_x"/>
                                              </p:val>
                                            </p:tav>
                                            <p:tav tm="100000">
                                              <p:val>
                                                <p:strVal val="#ppt_x"/>
                                              </p:val>
                                            </p:tav>
                                          </p:tavLst>
                                        </p:anim>
                                        <p:anim calcmode="lin" valueType="num">
                                          <p:cBhvr additive="base">
                                            <p:cTn id="38" dur="2500" fill="hold"/>
                                            <p:tgtEl>
                                              <p:spTgt spid="39"/>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800"/>
                                      </p:stCondLst>
                                      <p:childTnLst>
                                        <p:set>
                                          <p:cBhvr>
                                            <p:cTn id="40" dur="1" fill="hold">
                                              <p:stCondLst>
                                                <p:cond delay="0"/>
                                              </p:stCondLst>
                                            </p:cTn>
                                            <p:tgtEl>
                                              <p:spTgt spid="3"/>
                                            </p:tgtEl>
                                            <p:attrNameLst>
                                              <p:attrName>style.visibility</p:attrName>
                                            </p:attrNameLst>
                                          </p:cBhvr>
                                          <p:to>
                                            <p:strVal val="visible"/>
                                          </p:to>
                                        </p:set>
                                        <p:anim calcmode="lin" valueType="num">
                                          <p:cBhvr additive="base">
                                            <p:cTn id="41" dur="2500" fill="hold"/>
                                            <p:tgtEl>
                                              <p:spTgt spid="3"/>
                                            </p:tgtEl>
                                            <p:attrNameLst>
                                              <p:attrName>ppt_x</p:attrName>
                                            </p:attrNameLst>
                                          </p:cBhvr>
                                          <p:tavLst>
                                            <p:tav tm="0">
                                              <p:val>
                                                <p:strVal val="#ppt_x"/>
                                              </p:val>
                                            </p:tav>
                                            <p:tav tm="100000">
                                              <p:val>
                                                <p:strVal val="#ppt_x"/>
                                              </p:val>
                                            </p:tav>
                                          </p:tavLst>
                                        </p:anim>
                                        <p:anim calcmode="lin" valueType="num">
                                          <p:cBhvr additive="base">
                                            <p:cTn id="42" dur="2500" fill="hold"/>
                                            <p:tgtEl>
                                              <p:spTgt spid="3"/>
                                            </p:tgtEl>
                                            <p:attrNameLst>
                                              <p:attrName>ppt_y</p:attrName>
                                            </p:attrNameLst>
                                          </p:cBhvr>
                                          <p:tavLst>
                                            <p:tav tm="0">
                                              <p:val>
                                                <p:strVal val="1+#ppt_h/2"/>
                                              </p:val>
                                            </p:tav>
                                            <p:tav tm="100000">
                                              <p:val>
                                                <p:strVal val="#ppt_y"/>
                                              </p:val>
                                            </p:tav>
                                          </p:tavLst>
                                        </p:anim>
                                      </p:childTnLst>
                                    </p:cTn>
                                  </p:par>
                                  <p:par>
                                    <p:cTn id="43" presetID="2" presetClass="entr" presetSubtype="8" fill="hold" nodeType="withEffect">
                                      <p:stCondLst>
                                        <p:cond delay="900"/>
                                      </p:stCondLst>
                                      <p:childTnLst>
                                        <p:set>
                                          <p:cBhvr>
                                            <p:cTn id="44" dur="1" fill="hold">
                                              <p:stCondLst>
                                                <p:cond delay="0"/>
                                              </p:stCondLst>
                                            </p:cTn>
                                            <p:tgtEl>
                                              <p:spTgt spid="63"/>
                                            </p:tgtEl>
                                            <p:attrNameLst>
                                              <p:attrName>style.visibility</p:attrName>
                                            </p:attrNameLst>
                                          </p:cBhvr>
                                          <p:to>
                                            <p:strVal val="visible"/>
                                          </p:to>
                                        </p:set>
                                        <p:anim calcmode="lin" valueType="num">
                                          <p:cBhvr additive="base">
                                            <p:cTn id="45" dur="2500" fill="hold"/>
                                            <p:tgtEl>
                                              <p:spTgt spid="63"/>
                                            </p:tgtEl>
                                            <p:attrNameLst>
                                              <p:attrName>ppt_x</p:attrName>
                                            </p:attrNameLst>
                                          </p:cBhvr>
                                          <p:tavLst>
                                            <p:tav tm="0">
                                              <p:val>
                                                <p:strVal val="0-#ppt_w/2"/>
                                              </p:val>
                                            </p:tav>
                                            <p:tav tm="100000">
                                              <p:val>
                                                <p:strVal val="#ppt_x"/>
                                              </p:val>
                                            </p:tav>
                                          </p:tavLst>
                                        </p:anim>
                                        <p:anim calcmode="lin" valueType="num">
                                          <p:cBhvr additive="base">
                                            <p:cTn id="46" dur="2500" fill="hold"/>
                                            <p:tgtEl>
                                              <p:spTgt spid="63"/>
                                            </p:tgtEl>
                                            <p:attrNameLst>
                                              <p:attrName>ppt_y</p:attrName>
                                            </p:attrNameLst>
                                          </p:cBhvr>
                                          <p:tavLst>
                                            <p:tav tm="0">
                                              <p:val>
                                                <p:strVal val="#ppt_y"/>
                                              </p:val>
                                            </p:tav>
                                            <p:tav tm="100000">
                                              <p:val>
                                                <p:strVal val="#ppt_y"/>
                                              </p:val>
                                            </p:tav>
                                          </p:tavLst>
                                        </p:anim>
                                      </p:childTnLst>
                                    </p:cTn>
                                  </p:par>
                                  <p:par>
                                    <p:cTn id="47" presetID="2" presetClass="entr" presetSubtype="1" fill="hold" nodeType="withEffect">
                                      <p:stCondLst>
                                        <p:cond delay="600"/>
                                      </p:stCondLst>
                                      <p:childTnLst>
                                        <p:set>
                                          <p:cBhvr>
                                            <p:cTn id="48" dur="1" fill="hold">
                                              <p:stCondLst>
                                                <p:cond delay="0"/>
                                              </p:stCondLst>
                                            </p:cTn>
                                            <p:tgtEl>
                                              <p:spTgt spid="91"/>
                                            </p:tgtEl>
                                            <p:attrNameLst>
                                              <p:attrName>style.visibility</p:attrName>
                                            </p:attrNameLst>
                                          </p:cBhvr>
                                          <p:to>
                                            <p:strVal val="visible"/>
                                          </p:to>
                                        </p:set>
                                        <p:anim calcmode="lin" valueType="num">
                                          <p:cBhvr additive="base">
                                            <p:cTn id="49" dur="2500" fill="hold"/>
                                            <p:tgtEl>
                                              <p:spTgt spid="91"/>
                                            </p:tgtEl>
                                            <p:attrNameLst>
                                              <p:attrName>ppt_x</p:attrName>
                                            </p:attrNameLst>
                                          </p:cBhvr>
                                          <p:tavLst>
                                            <p:tav tm="0">
                                              <p:val>
                                                <p:strVal val="#ppt_x"/>
                                              </p:val>
                                            </p:tav>
                                            <p:tav tm="100000">
                                              <p:val>
                                                <p:strVal val="#ppt_x"/>
                                              </p:val>
                                            </p:tav>
                                          </p:tavLst>
                                        </p:anim>
                                        <p:anim calcmode="lin" valueType="num">
                                          <p:cBhvr additive="base">
                                            <p:cTn id="50" dur="2500" fill="hold"/>
                                            <p:tgtEl>
                                              <p:spTgt spid="91"/>
                                            </p:tgtEl>
                                            <p:attrNameLst>
                                              <p:attrName>ppt_y</p:attrName>
                                            </p:attrNameLst>
                                          </p:cBhvr>
                                          <p:tavLst>
                                            <p:tav tm="0">
                                              <p:val>
                                                <p:strVal val="0-#ppt_h/2"/>
                                              </p:val>
                                            </p:tav>
                                            <p:tav tm="100000">
                                              <p:val>
                                                <p:strVal val="#ppt_y"/>
                                              </p:val>
                                            </p:tav>
                                          </p:tavLst>
                                        </p:anim>
                                      </p:childTnLst>
                                    </p:cTn>
                                  </p:par>
                                  <p:par>
                                    <p:cTn id="51" presetID="2" presetClass="entr" presetSubtype="1" fill="hold" grpId="0" nodeType="withEffect">
                                      <p:stCondLst>
                                        <p:cond delay="700"/>
                                      </p:stCondLst>
                                      <p:childTnLst>
                                        <p:set>
                                          <p:cBhvr>
                                            <p:cTn id="52" dur="1" fill="hold">
                                              <p:stCondLst>
                                                <p:cond delay="0"/>
                                              </p:stCondLst>
                                            </p:cTn>
                                            <p:tgtEl>
                                              <p:spTgt spid="90"/>
                                            </p:tgtEl>
                                            <p:attrNameLst>
                                              <p:attrName>style.visibility</p:attrName>
                                            </p:attrNameLst>
                                          </p:cBhvr>
                                          <p:to>
                                            <p:strVal val="visible"/>
                                          </p:to>
                                        </p:set>
                                        <p:anim calcmode="lin" valueType="num">
                                          <p:cBhvr additive="base">
                                            <p:cTn id="53" dur="2500" fill="hold"/>
                                            <p:tgtEl>
                                              <p:spTgt spid="90"/>
                                            </p:tgtEl>
                                            <p:attrNameLst>
                                              <p:attrName>ppt_x</p:attrName>
                                            </p:attrNameLst>
                                          </p:cBhvr>
                                          <p:tavLst>
                                            <p:tav tm="0">
                                              <p:val>
                                                <p:strVal val="#ppt_x"/>
                                              </p:val>
                                            </p:tav>
                                            <p:tav tm="100000">
                                              <p:val>
                                                <p:strVal val="#ppt_x"/>
                                              </p:val>
                                            </p:tav>
                                          </p:tavLst>
                                        </p:anim>
                                        <p:anim calcmode="lin" valueType="num">
                                          <p:cBhvr additive="base">
                                            <p:cTn id="54" dur="2500" fill="hold"/>
                                            <p:tgtEl>
                                              <p:spTgt spid="90"/>
                                            </p:tgtEl>
                                            <p:attrNameLst>
                                              <p:attrName>ppt_y</p:attrName>
                                            </p:attrNameLst>
                                          </p:cBhvr>
                                          <p:tavLst>
                                            <p:tav tm="0">
                                              <p:val>
                                                <p:strVal val="0-#ppt_h/2"/>
                                              </p:val>
                                            </p:tav>
                                            <p:tav tm="100000">
                                              <p:val>
                                                <p:strVal val="#ppt_y"/>
                                              </p:val>
                                            </p:tav>
                                          </p:tavLst>
                                        </p:anim>
                                      </p:childTnLst>
                                    </p:cTn>
                                  </p:par>
                                  <p:par>
                                    <p:cTn id="55" presetID="2" presetClass="entr" presetSubtype="1" fill="hold" grpId="0" nodeType="withEffect">
                                      <p:stCondLst>
                                        <p:cond delay="800"/>
                                      </p:stCondLst>
                                      <p:childTnLst>
                                        <p:set>
                                          <p:cBhvr>
                                            <p:cTn id="56" dur="1" fill="hold">
                                              <p:stCondLst>
                                                <p:cond delay="0"/>
                                              </p:stCondLst>
                                            </p:cTn>
                                            <p:tgtEl>
                                              <p:spTgt spid="89"/>
                                            </p:tgtEl>
                                            <p:attrNameLst>
                                              <p:attrName>style.visibility</p:attrName>
                                            </p:attrNameLst>
                                          </p:cBhvr>
                                          <p:to>
                                            <p:strVal val="visible"/>
                                          </p:to>
                                        </p:set>
                                        <p:anim calcmode="lin" valueType="num">
                                          <p:cBhvr additive="base">
                                            <p:cTn id="57" dur="2500" fill="hold"/>
                                            <p:tgtEl>
                                              <p:spTgt spid="89"/>
                                            </p:tgtEl>
                                            <p:attrNameLst>
                                              <p:attrName>ppt_x</p:attrName>
                                            </p:attrNameLst>
                                          </p:cBhvr>
                                          <p:tavLst>
                                            <p:tav tm="0">
                                              <p:val>
                                                <p:strVal val="#ppt_x"/>
                                              </p:val>
                                            </p:tav>
                                            <p:tav tm="100000">
                                              <p:val>
                                                <p:strVal val="#ppt_x"/>
                                              </p:val>
                                            </p:tav>
                                          </p:tavLst>
                                        </p:anim>
                                        <p:anim calcmode="lin" valueType="num">
                                          <p:cBhvr additive="base">
                                            <p:cTn id="58" dur="2500" fill="hold"/>
                                            <p:tgtEl>
                                              <p:spTgt spid="8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1" grpId="0" animBg="1"/>
          <p:bldP spid="89" grpId="0"/>
          <p:bldP spid="90" grpId="0"/>
        </p:bldLst>
      </p:timing>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id="{E05BCF42-6605-4141-89E2-7868FECC1E41}"/>
              </a:ext>
            </a:extLst>
          </p:cNvPr>
          <p:cNvSpPr/>
          <p:nvPr/>
        </p:nvSpPr>
        <p:spPr>
          <a:xfrm>
            <a:off x="-1" y="0"/>
            <a:ext cx="24387176" cy="18333072"/>
          </a:xfrm>
          <a:custGeom>
            <a:avLst/>
            <a:gdLst>
              <a:gd name="connsiteX0" fmla="*/ 0 w 6496028"/>
              <a:gd name="connsiteY0" fmla="*/ 0 h 3654016"/>
              <a:gd name="connsiteX1" fmla="*/ 6496029 w 6496028"/>
              <a:gd name="connsiteY1" fmla="*/ 0 h 3654016"/>
              <a:gd name="connsiteX2" fmla="*/ 6496029 w 6496028"/>
              <a:gd name="connsiteY2" fmla="*/ 3654016 h 3654016"/>
              <a:gd name="connsiteX3" fmla="*/ 0 w 6496028"/>
              <a:gd name="connsiteY3" fmla="*/ 3654016 h 3654016"/>
            </a:gdLst>
            <a:ahLst/>
            <a:cxnLst>
              <a:cxn ang="0">
                <a:pos x="connsiteX0" y="connsiteY0"/>
              </a:cxn>
              <a:cxn ang="0">
                <a:pos x="connsiteX1" y="connsiteY1"/>
              </a:cxn>
              <a:cxn ang="0">
                <a:pos x="connsiteX2" y="connsiteY2"/>
              </a:cxn>
              <a:cxn ang="0">
                <a:pos x="connsiteX3" y="connsiteY3"/>
              </a:cxn>
            </a:cxnLst>
            <a:rect l="l" t="t" r="r" b="b"/>
            <a:pathLst>
              <a:path w="6496028" h="3654016">
                <a:moveTo>
                  <a:pt x="0" y="0"/>
                </a:moveTo>
                <a:lnTo>
                  <a:pt x="6496029" y="0"/>
                </a:lnTo>
                <a:lnTo>
                  <a:pt x="6496029" y="3654016"/>
                </a:lnTo>
                <a:lnTo>
                  <a:pt x="0" y="3654016"/>
                </a:lnTo>
                <a:close/>
              </a:path>
            </a:pathLst>
          </a:custGeom>
          <a:solidFill>
            <a:srgbClr val="010D30"/>
          </a:solidFill>
          <a:ln w="3383" cap="flat">
            <a:noFill/>
            <a:prstDash val="solid"/>
            <a:miter/>
          </a:ln>
        </p:spPr>
        <p:txBody>
          <a:bodyPr rtlCol="0" anchor="ctr"/>
          <a:lstStyle/>
          <a:p>
            <a:endParaRPr lang="en-US"/>
          </a:p>
        </p:txBody>
      </p:sp>
      <p:grpSp>
        <p:nvGrpSpPr>
          <p:cNvPr id="3" name="Group 2">
            <a:extLst>
              <a:ext uri="{FF2B5EF4-FFF2-40B4-BE49-F238E27FC236}">
                <a16:creationId xmlns:a16="http://schemas.microsoft.com/office/drawing/2014/main" id="{00E6A3FB-3324-4B91-AC2B-B707A2009A33}"/>
              </a:ext>
            </a:extLst>
          </p:cNvPr>
          <p:cNvGrpSpPr/>
          <p:nvPr/>
        </p:nvGrpSpPr>
        <p:grpSpPr>
          <a:xfrm>
            <a:off x="3995851" y="3331659"/>
            <a:ext cx="27130438" cy="12306383"/>
            <a:chOff x="419264" y="5162164"/>
            <a:chExt cx="5777642" cy="2620742"/>
          </a:xfrm>
        </p:grpSpPr>
        <p:sp>
          <p:nvSpPr>
            <p:cNvPr id="4" name="Freeform: Shape 3">
              <a:extLst>
                <a:ext uri="{FF2B5EF4-FFF2-40B4-BE49-F238E27FC236}">
                  <a16:creationId xmlns:a16="http://schemas.microsoft.com/office/drawing/2014/main" id="{761B8445-D987-4A57-9FC7-079D45A8054F}"/>
                </a:ext>
              </a:extLst>
            </p:cNvPr>
            <p:cNvSpPr/>
            <p:nvPr/>
          </p:nvSpPr>
          <p:spPr>
            <a:xfrm>
              <a:off x="918950" y="5648013"/>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26396C1B-3F8B-4C73-B130-DEADD04D3B61}"/>
                </a:ext>
              </a:extLst>
            </p:cNvPr>
            <p:cNvSpPr/>
            <p:nvPr/>
          </p:nvSpPr>
          <p:spPr>
            <a:xfrm>
              <a:off x="3419109" y="5888197"/>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805026F3-16E6-4A2E-BB19-A0B815CC1807}"/>
                </a:ext>
              </a:extLst>
            </p:cNvPr>
            <p:cNvSpPr/>
            <p:nvPr/>
          </p:nvSpPr>
          <p:spPr>
            <a:xfrm>
              <a:off x="5597208" y="6223825"/>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FDCA0E35-C925-4F33-B8DF-0CA0E72D2E74}"/>
                </a:ext>
              </a:extLst>
            </p:cNvPr>
            <p:cNvSpPr/>
            <p:nvPr/>
          </p:nvSpPr>
          <p:spPr>
            <a:xfrm>
              <a:off x="4249045" y="5913505"/>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EA1149"/>
            </a:solidFill>
            <a:ln w="3383"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E597C489-01FD-4F7C-A128-28359F512DF2}"/>
                </a:ext>
              </a:extLst>
            </p:cNvPr>
            <p:cNvSpPr/>
            <p:nvPr/>
          </p:nvSpPr>
          <p:spPr>
            <a:xfrm>
              <a:off x="2076123" y="5841033"/>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EE61E73B-52E2-4AB0-8573-E61639460104}"/>
                </a:ext>
              </a:extLst>
            </p:cNvPr>
            <p:cNvSpPr/>
            <p:nvPr/>
          </p:nvSpPr>
          <p:spPr>
            <a:xfrm>
              <a:off x="487201" y="7143588"/>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B695F3ED-3FEF-40B4-B613-66F93F972269}"/>
                </a:ext>
              </a:extLst>
            </p:cNvPr>
            <p:cNvSpPr/>
            <p:nvPr/>
          </p:nvSpPr>
          <p:spPr>
            <a:xfrm>
              <a:off x="3866591" y="5297735"/>
              <a:ext cx="47367" cy="47367"/>
            </a:xfrm>
            <a:custGeom>
              <a:avLst/>
              <a:gdLst>
                <a:gd name="connsiteX0" fmla="*/ 50683 w 47366"/>
                <a:gd name="connsiteY0" fmla="*/ 25341 h 47366"/>
                <a:gd name="connsiteX1" fmla="*/ 25342 w 47366"/>
                <a:gd name="connsiteY1" fmla="*/ 50683 h 47366"/>
                <a:gd name="connsiteX2" fmla="*/ 0 w 47366"/>
                <a:gd name="connsiteY2" fmla="*/ 25341 h 47366"/>
                <a:gd name="connsiteX3" fmla="*/ 25342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2" y="50683"/>
                  </a:cubicBezTo>
                  <a:cubicBezTo>
                    <a:pt x="11346" y="50683"/>
                    <a:pt x="0" y="39337"/>
                    <a:pt x="0" y="25341"/>
                  </a:cubicBezTo>
                  <a:cubicBezTo>
                    <a:pt x="0" y="11346"/>
                    <a:pt x="11346" y="0"/>
                    <a:pt x="25342"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AED8BE81-0F09-4DB7-B2AC-FB37934F1119}"/>
                </a:ext>
              </a:extLst>
            </p:cNvPr>
            <p:cNvSpPr/>
            <p:nvPr/>
          </p:nvSpPr>
          <p:spPr>
            <a:xfrm>
              <a:off x="5029042" y="5577876"/>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061A354D-FB45-4BEE-B07C-D8CB7430A7E8}"/>
                </a:ext>
              </a:extLst>
            </p:cNvPr>
            <p:cNvSpPr/>
            <p:nvPr/>
          </p:nvSpPr>
          <p:spPr>
            <a:xfrm>
              <a:off x="1542163" y="6644240"/>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0CA6B6B9-7C49-4269-B9C8-C7076F66D535}"/>
                </a:ext>
              </a:extLst>
            </p:cNvPr>
            <p:cNvSpPr/>
            <p:nvPr/>
          </p:nvSpPr>
          <p:spPr>
            <a:xfrm>
              <a:off x="2582340" y="7482904"/>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4"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E2D37B2B-35F8-46C2-8103-E5734A1C3F99}"/>
                </a:ext>
              </a:extLst>
            </p:cNvPr>
            <p:cNvSpPr/>
            <p:nvPr/>
          </p:nvSpPr>
          <p:spPr>
            <a:xfrm>
              <a:off x="1504371" y="6304823"/>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79E9199D-7A9C-4CB5-8FAF-181EC41859F4}"/>
                </a:ext>
              </a:extLst>
            </p:cNvPr>
            <p:cNvSpPr/>
            <p:nvPr/>
          </p:nvSpPr>
          <p:spPr>
            <a:xfrm>
              <a:off x="2720516" y="6162282"/>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B7E9B7AE-2BF3-468B-A6FB-7A14D6A0FEFF}"/>
                </a:ext>
              </a:extLst>
            </p:cNvPr>
            <p:cNvSpPr/>
            <p:nvPr/>
          </p:nvSpPr>
          <p:spPr>
            <a:xfrm>
              <a:off x="2081029" y="6913115"/>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9B63472A-D8C6-481E-982C-86E61A6735B5}"/>
                </a:ext>
              </a:extLst>
            </p:cNvPr>
            <p:cNvSpPr/>
            <p:nvPr/>
          </p:nvSpPr>
          <p:spPr>
            <a:xfrm>
              <a:off x="419264" y="5734525"/>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5A0FEA"/>
            </a:solidFill>
            <a:ln w="3383"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93EA26C4-6FC0-4CCF-9824-64376C659521}"/>
                </a:ext>
              </a:extLst>
            </p:cNvPr>
            <p:cNvSpPr/>
            <p:nvPr/>
          </p:nvSpPr>
          <p:spPr>
            <a:xfrm>
              <a:off x="452657" y="7604637"/>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B66054BA-A7B4-4EA4-99F5-35E975B912ED}"/>
                </a:ext>
              </a:extLst>
            </p:cNvPr>
            <p:cNvSpPr/>
            <p:nvPr/>
          </p:nvSpPr>
          <p:spPr>
            <a:xfrm>
              <a:off x="1732172" y="5663137"/>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5A0FEA"/>
            </a:solidFill>
            <a:ln w="3383"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654DBFDF-B401-4D52-9028-D05952686AD4}"/>
                </a:ext>
              </a:extLst>
            </p:cNvPr>
            <p:cNvSpPr/>
            <p:nvPr/>
          </p:nvSpPr>
          <p:spPr>
            <a:xfrm>
              <a:off x="5079724" y="6577893"/>
              <a:ext cx="20300" cy="20300"/>
            </a:xfrm>
            <a:custGeom>
              <a:avLst/>
              <a:gdLst>
                <a:gd name="connsiteX0" fmla="*/ 20436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6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6" y="10218"/>
                  </a:moveTo>
                  <a:cubicBezTo>
                    <a:pt x="20436" y="15861"/>
                    <a:pt x="15861" y="20435"/>
                    <a:pt x="10218" y="20435"/>
                  </a:cubicBezTo>
                  <a:cubicBezTo>
                    <a:pt x="4575" y="20435"/>
                    <a:pt x="0" y="15861"/>
                    <a:pt x="0" y="10218"/>
                  </a:cubicBezTo>
                  <a:cubicBezTo>
                    <a:pt x="0" y="4575"/>
                    <a:pt x="4575" y="0"/>
                    <a:pt x="10218" y="0"/>
                  </a:cubicBezTo>
                  <a:cubicBezTo>
                    <a:pt x="15861" y="0"/>
                    <a:pt x="20436" y="4575"/>
                    <a:pt x="20436" y="10218"/>
                  </a:cubicBezTo>
                  <a:close/>
                </a:path>
              </a:pathLst>
            </a:custGeom>
            <a:solidFill>
              <a:srgbClr val="5A0FEA"/>
            </a:solidFill>
            <a:ln w="3383"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4E4299C3-215B-4E04-8C3C-2095C289CC05}"/>
                </a:ext>
              </a:extLst>
            </p:cNvPr>
            <p:cNvSpPr/>
            <p:nvPr/>
          </p:nvSpPr>
          <p:spPr>
            <a:xfrm>
              <a:off x="4927711" y="7406542"/>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7E4E588F-4B5F-4F32-B127-027922B163E2}"/>
                </a:ext>
              </a:extLst>
            </p:cNvPr>
            <p:cNvSpPr/>
            <p:nvPr/>
          </p:nvSpPr>
          <p:spPr>
            <a:xfrm>
              <a:off x="6176606" y="7762606"/>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716B881A-E21D-40F0-8C89-8854188F1300}"/>
                </a:ext>
              </a:extLst>
            </p:cNvPr>
            <p:cNvSpPr/>
            <p:nvPr/>
          </p:nvSpPr>
          <p:spPr>
            <a:xfrm>
              <a:off x="1466342" y="5223911"/>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EA1149"/>
            </a:solidFill>
            <a:ln w="3383"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8088A4A3-FDB4-46E8-8467-0FBEA8B9E117}"/>
                </a:ext>
              </a:extLst>
            </p:cNvPr>
            <p:cNvSpPr/>
            <p:nvPr/>
          </p:nvSpPr>
          <p:spPr>
            <a:xfrm>
              <a:off x="3653237" y="6643259"/>
              <a:ext cx="20300" cy="20300"/>
            </a:xfrm>
            <a:custGeom>
              <a:avLst/>
              <a:gdLst>
                <a:gd name="connsiteX0" fmla="*/ 20436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6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6" y="10218"/>
                  </a:moveTo>
                  <a:cubicBezTo>
                    <a:pt x="20436" y="15861"/>
                    <a:pt x="15861" y="20435"/>
                    <a:pt x="10218" y="20435"/>
                  </a:cubicBezTo>
                  <a:cubicBezTo>
                    <a:pt x="4575" y="20435"/>
                    <a:pt x="0" y="15861"/>
                    <a:pt x="0" y="10218"/>
                  </a:cubicBezTo>
                  <a:cubicBezTo>
                    <a:pt x="0" y="4575"/>
                    <a:pt x="4575" y="0"/>
                    <a:pt x="10218" y="0"/>
                  </a:cubicBezTo>
                  <a:cubicBezTo>
                    <a:pt x="15861" y="0"/>
                    <a:pt x="20436" y="4575"/>
                    <a:pt x="20436" y="10218"/>
                  </a:cubicBezTo>
                  <a:close/>
                </a:path>
              </a:pathLst>
            </a:custGeom>
            <a:solidFill>
              <a:srgbClr val="C8D5EC"/>
            </a:solidFill>
            <a:ln w="3383"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1566EA0C-382F-4EBC-B3B0-39D86C79F00C}"/>
                </a:ext>
              </a:extLst>
            </p:cNvPr>
            <p:cNvSpPr/>
            <p:nvPr/>
          </p:nvSpPr>
          <p:spPr>
            <a:xfrm>
              <a:off x="4212505" y="5620946"/>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CF806FB9-E841-4B09-9C61-2F10BA41D766}"/>
                </a:ext>
              </a:extLst>
            </p:cNvPr>
            <p:cNvSpPr/>
            <p:nvPr/>
          </p:nvSpPr>
          <p:spPr>
            <a:xfrm>
              <a:off x="452657" y="5162164"/>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7AADFEAB-9196-4888-BD96-BE6ED0BA6C84}"/>
                </a:ext>
              </a:extLst>
            </p:cNvPr>
            <p:cNvSpPr/>
            <p:nvPr/>
          </p:nvSpPr>
          <p:spPr>
            <a:xfrm>
              <a:off x="5874236" y="5323076"/>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6BF30F93-A7B4-4330-85FE-D14EEF45F14D}"/>
                </a:ext>
              </a:extLst>
            </p:cNvPr>
            <p:cNvSpPr/>
            <p:nvPr/>
          </p:nvSpPr>
          <p:spPr>
            <a:xfrm>
              <a:off x="2467982" y="5473162"/>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4FEAE04F-BFE7-4F49-95ED-96DBCAA1B274}"/>
                </a:ext>
              </a:extLst>
            </p:cNvPr>
            <p:cNvSpPr/>
            <p:nvPr/>
          </p:nvSpPr>
          <p:spPr>
            <a:xfrm>
              <a:off x="2953019" y="6464923"/>
              <a:ext cx="47367" cy="47367"/>
            </a:xfrm>
            <a:custGeom>
              <a:avLst/>
              <a:gdLst>
                <a:gd name="connsiteX0" fmla="*/ 50682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3"/>
                    <a:pt x="25341" y="50683"/>
                  </a:cubicBezTo>
                  <a:cubicBezTo>
                    <a:pt x="11346" y="50683"/>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50EE0658-8516-4B7E-8651-5F51CDEF658D}"/>
                </a:ext>
              </a:extLst>
            </p:cNvPr>
            <p:cNvSpPr/>
            <p:nvPr/>
          </p:nvSpPr>
          <p:spPr>
            <a:xfrm>
              <a:off x="1076073" y="7220999"/>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790EF58F-5A60-49F2-AE09-8495C4CFCF49}"/>
                </a:ext>
              </a:extLst>
            </p:cNvPr>
            <p:cNvSpPr/>
            <p:nvPr/>
          </p:nvSpPr>
          <p:spPr>
            <a:xfrm>
              <a:off x="711145" y="6439615"/>
              <a:ext cx="47367" cy="47367"/>
            </a:xfrm>
            <a:custGeom>
              <a:avLst/>
              <a:gdLst>
                <a:gd name="connsiteX0" fmla="*/ 50683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2"/>
                    <a:pt x="25341" y="50682"/>
                  </a:cubicBezTo>
                  <a:cubicBezTo>
                    <a:pt x="11346" y="50682"/>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01C94F1E-1CA7-4A70-AAFD-4DE12E3F31E1}"/>
                </a:ext>
              </a:extLst>
            </p:cNvPr>
            <p:cNvSpPr/>
            <p:nvPr/>
          </p:nvSpPr>
          <p:spPr>
            <a:xfrm>
              <a:off x="4003752" y="7366111"/>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678BD43C-A815-4661-BD5F-590DD10368D8}"/>
                </a:ext>
              </a:extLst>
            </p:cNvPr>
            <p:cNvSpPr/>
            <p:nvPr/>
          </p:nvSpPr>
          <p:spPr>
            <a:xfrm>
              <a:off x="4402243" y="6671578"/>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358AA979-D4BF-4AF4-B81E-1C1610E6C9FE}"/>
                </a:ext>
              </a:extLst>
            </p:cNvPr>
            <p:cNvSpPr/>
            <p:nvPr/>
          </p:nvSpPr>
          <p:spPr>
            <a:xfrm>
              <a:off x="5848895" y="6948674"/>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FCB736"/>
            </a:solidFill>
            <a:ln w="3383"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CE182487-3AB6-417D-8803-92C94340E0B3}"/>
                </a:ext>
              </a:extLst>
            </p:cNvPr>
            <p:cNvSpPr/>
            <p:nvPr/>
          </p:nvSpPr>
          <p:spPr>
            <a:xfrm>
              <a:off x="5532653" y="7376261"/>
              <a:ext cx="47367" cy="47367"/>
            </a:xfrm>
            <a:custGeom>
              <a:avLst/>
              <a:gdLst>
                <a:gd name="connsiteX0" fmla="*/ 50683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2"/>
                    <a:pt x="25341" y="50682"/>
                  </a:cubicBezTo>
                  <a:cubicBezTo>
                    <a:pt x="11346" y="50682"/>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E4D2B48E-67B0-44A4-9C22-2D6CDE2A53FD}"/>
                </a:ext>
              </a:extLst>
            </p:cNvPr>
            <p:cNvSpPr/>
            <p:nvPr/>
          </p:nvSpPr>
          <p:spPr>
            <a:xfrm>
              <a:off x="2915802" y="6897991"/>
              <a:ext cx="47367" cy="47367"/>
            </a:xfrm>
            <a:custGeom>
              <a:avLst/>
              <a:gdLst>
                <a:gd name="connsiteX0" fmla="*/ 50682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3"/>
                    <a:pt x="25341" y="50683"/>
                  </a:cubicBezTo>
                  <a:cubicBezTo>
                    <a:pt x="11346" y="50683"/>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grpSp>
      <p:sp>
        <p:nvSpPr>
          <p:cNvPr id="37" name="TextBox 36">
            <a:extLst>
              <a:ext uri="{FF2B5EF4-FFF2-40B4-BE49-F238E27FC236}">
                <a16:creationId xmlns:a16="http://schemas.microsoft.com/office/drawing/2014/main" id="{713D394A-4552-4A9F-88F3-F7B77EA940E1}"/>
              </a:ext>
            </a:extLst>
          </p:cNvPr>
          <p:cNvSpPr txBox="1"/>
          <p:nvPr/>
        </p:nvSpPr>
        <p:spPr>
          <a:xfrm>
            <a:off x="15694618" y="4836628"/>
            <a:ext cx="8060792" cy="4524315"/>
          </a:xfrm>
          <a:prstGeom prst="rect">
            <a:avLst/>
          </a:prstGeom>
          <a:noFill/>
        </p:spPr>
        <p:txBody>
          <a:bodyPr wrap="square" rtlCol="0">
            <a:spAutoFit/>
          </a:bodyPr>
          <a:lstStyle/>
          <a:p>
            <a:pPr lvl="0">
              <a:defRPr/>
            </a:pPr>
            <a:r>
              <a:rPr lang="en-US" sz="96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FUTURE IS</a:t>
            </a:r>
          </a:p>
          <a:p>
            <a:pPr lvl="0">
              <a:defRPr/>
            </a:pPr>
            <a:r>
              <a:rPr lang="en-US" sz="96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VIRTUAL REALITY </a:t>
            </a:r>
            <a:endParaRPr kumimoji="0" lang="en-US" sz="9600" b="1"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8" name="TextBox 37">
            <a:extLst>
              <a:ext uri="{FF2B5EF4-FFF2-40B4-BE49-F238E27FC236}">
                <a16:creationId xmlns:a16="http://schemas.microsoft.com/office/drawing/2014/main" id="{3BEF0E56-6A23-4EC2-B355-C286C48F7323}"/>
              </a:ext>
            </a:extLst>
          </p:cNvPr>
          <p:cNvSpPr txBox="1"/>
          <p:nvPr/>
        </p:nvSpPr>
        <p:spPr>
          <a:xfrm>
            <a:off x="15813656" y="9449106"/>
            <a:ext cx="6379922" cy="923330"/>
          </a:xfrm>
          <a:prstGeom prst="rect">
            <a:avLst/>
          </a:prstGeom>
          <a:noFill/>
        </p:spPr>
        <p:txBody>
          <a:bodyPr wrap="square" rtlCol="0">
            <a:spAutoFit/>
          </a:bodyPr>
          <a:lstStyle/>
          <a:p>
            <a:r>
              <a:rPr lang="en-US">
                <a:solidFill>
                  <a:srgbClr val="FFFFFF"/>
                </a:solidFill>
              </a:rPr>
              <a:t>Donec vitae dolor sed urna laoreet consectetur et a odio. Cras vestibulum diam id risus convallis maximus. Lorem ipsum dolor sit amet, consectetur adipiscing elit. </a:t>
            </a:r>
          </a:p>
        </p:txBody>
      </p:sp>
      <p:grpSp>
        <p:nvGrpSpPr>
          <p:cNvPr id="39" name="Group 38">
            <a:extLst>
              <a:ext uri="{FF2B5EF4-FFF2-40B4-BE49-F238E27FC236}">
                <a16:creationId xmlns:a16="http://schemas.microsoft.com/office/drawing/2014/main" id="{9AD337D7-400D-4874-B24B-6487B79F7D3D}"/>
              </a:ext>
            </a:extLst>
          </p:cNvPr>
          <p:cNvGrpSpPr/>
          <p:nvPr/>
        </p:nvGrpSpPr>
        <p:grpSpPr>
          <a:xfrm>
            <a:off x="15813654" y="11031840"/>
            <a:ext cx="3680783" cy="910495"/>
            <a:chOff x="13619695" y="9264814"/>
            <a:chExt cx="3372548" cy="910495"/>
          </a:xfrm>
        </p:grpSpPr>
        <p:sp>
          <p:nvSpPr>
            <p:cNvPr id="40" name="Rectangle: Rounded Corners 39">
              <a:extLst>
                <a:ext uri="{FF2B5EF4-FFF2-40B4-BE49-F238E27FC236}">
                  <a16:creationId xmlns:a16="http://schemas.microsoft.com/office/drawing/2014/main" id="{B1DFAC62-F907-4754-A194-C58554393E58}"/>
                </a:ext>
              </a:extLst>
            </p:cNvPr>
            <p:cNvSpPr/>
            <p:nvPr/>
          </p:nvSpPr>
          <p:spPr>
            <a:xfrm>
              <a:off x="13619695" y="9264814"/>
              <a:ext cx="3372548"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57AA1FF1-FDEC-4DAF-9E5E-E149857D4AF2}"/>
                </a:ext>
              </a:extLst>
            </p:cNvPr>
            <p:cNvSpPr txBox="1"/>
            <p:nvPr/>
          </p:nvSpPr>
          <p:spPr>
            <a:xfrm>
              <a:off x="13860145" y="9379056"/>
              <a:ext cx="2876489"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Future</a:t>
              </a:r>
            </a:p>
          </p:txBody>
        </p:sp>
      </p:grpSp>
      <p:sp>
        <p:nvSpPr>
          <p:cNvPr id="42" name="Freeform: Shape 41">
            <a:extLst>
              <a:ext uri="{FF2B5EF4-FFF2-40B4-BE49-F238E27FC236}">
                <a16:creationId xmlns:a16="http://schemas.microsoft.com/office/drawing/2014/main" id="{4FDC7CE2-35DA-4A74-9F0D-F250B4145DA8}"/>
              </a:ext>
            </a:extLst>
          </p:cNvPr>
          <p:cNvSpPr/>
          <p:nvPr/>
        </p:nvSpPr>
        <p:spPr>
          <a:xfrm>
            <a:off x="-1" y="-1"/>
            <a:ext cx="28229539" cy="18333073"/>
          </a:xfrm>
          <a:custGeom>
            <a:avLst/>
            <a:gdLst>
              <a:gd name="connsiteX0" fmla="*/ 15841313 w 15840075"/>
              <a:gd name="connsiteY0" fmla="*/ 10287000 h 10287000"/>
              <a:gd name="connsiteX1" fmla="*/ 0 w 15840075"/>
              <a:gd name="connsiteY1" fmla="*/ 10287000 h 10287000"/>
              <a:gd name="connsiteX2" fmla="*/ 0 w 15840075"/>
              <a:gd name="connsiteY2" fmla="*/ 0 h 10287000"/>
              <a:gd name="connsiteX3" fmla="*/ 13084587 w 15840075"/>
              <a:gd name="connsiteY3" fmla="*/ 0 h 10287000"/>
              <a:gd name="connsiteX4" fmla="*/ 9624632 w 15840075"/>
              <a:gd name="connsiteY4" fmla="*/ 735140 h 10287000"/>
              <a:gd name="connsiteX5" fmla="*/ 5216081 w 15840075"/>
              <a:gd name="connsiteY5" fmla="*/ 2963037 h 10287000"/>
              <a:gd name="connsiteX6" fmla="*/ 2204752 w 15840075"/>
              <a:gd name="connsiteY6" fmla="*/ 3813810 h 10287000"/>
              <a:gd name="connsiteX7" fmla="*/ 2427161 w 15840075"/>
              <a:gd name="connsiteY7" fmla="*/ 4034028 h 10287000"/>
              <a:gd name="connsiteX8" fmla="*/ 5386864 w 15840075"/>
              <a:gd name="connsiteY8" fmla="*/ 5143500 h 10287000"/>
              <a:gd name="connsiteX9" fmla="*/ 9469945 w 15840075"/>
              <a:gd name="connsiteY9" fmla="*/ 7993380 h 10287000"/>
              <a:gd name="connsiteX10" fmla="*/ 15841313 w 15840075"/>
              <a:gd name="connsiteY10" fmla="*/ 10287000 h 1028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840075" h="10287000">
                <a:moveTo>
                  <a:pt x="15841313" y="10287000"/>
                </a:moveTo>
                <a:lnTo>
                  <a:pt x="0" y="10287000"/>
                </a:lnTo>
                <a:lnTo>
                  <a:pt x="0" y="0"/>
                </a:lnTo>
                <a:lnTo>
                  <a:pt x="13084587" y="0"/>
                </a:lnTo>
                <a:cubicBezTo>
                  <a:pt x="13084587" y="0"/>
                  <a:pt x="12285630" y="782384"/>
                  <a:pt x="9624632" y="735140"/>
                </a:cubicBezTo>
                <a:cubicBezTo>
                  <a:pt x="6963728" y="687896"/>
                  <a:pt x="6546533" y="2112836"/>
                  <a:pt x="5216081" y="2963037"/>
                </a:cubicBezTo>
                <a:cubicBezTo>
                  <a:pt x="3885629" y="3813334"/>
                  <a:pt x="2204752" y="3813810"/>
                  <a:pt x="2204752" y="3813810"/>
                </a:cubicBezTo>
                <a:lnTo>
                  <a:pt x="2427161" y="4034028"/>
                </a:lnTo>
                <a:cubicBezTo>
                  <a:pt x="2427161" y="4034028"/>
                  <a:pt x="4379214" y="3868103"/>
                  <a:pt x="5386864" y="5143500"/>
                </a:cubicBezTo>
                <a:cubicBezTo>
                  <a:pt x="6394514" y="6418898"/>
                  <a:pt x="7549134" y="7647052"/>
                  <a:pt x="9469945" y="7993380"/>
                </a:cubicBezTo>
                <a:cubicBezTo>
                  <a:pt x="11390757" y="8339805"/>
                  <a:pt x="14928056" y="8927878"/>
                  <a:pt x="15841313" y="10287000"/>
                </a:cubicBezTo>
                <a:close/>
              </a:path>
            </a:pathLst>
          </a:custGeom>
          <a:solidFill>
            <a:schemeClr val="bg1"/>
          </a:solidFill>
          <a:ln w="9525" cap="flat">
            <a:noFill/>
            <a:prstDash val="solid"/>
            <a:miter/>
          </a:ln>
        </p:spPr>
        <p:txBody>
          <a:bodyPr rtlCol="0" anchor="ctr"/>
          <a:lstStyle/>
          <a:p>
            <a:endParaRPr lang="en-US"/>
          </a:p>
        </p:txBody>
      </p:sp>
      <p:grpSp>
        <p:nvGrpSpPr>
          <p:cNvPr id="43" name="Group 42">
            <a:extLst>
              <a:ext uri="{FF2B5EF4-FFF2-40B4-BE49-F238E27FC236}">
                <a16:creationId xmlns:a16="http://schemas.microsoft.com/office/drawing/2014/main" id="{B9F7BBE2-6625-4A0C-8D6B-7D43136DD62E}"/>
              </a:ext>
            </a:extLst>
          </p:cNvPr>
          <p:cNvGrpSpPr/>
          <p:nvPr/>
        </p:nvGrpSpPr>
        <p:grpSpPr>
          <a:xfrm>
            <a:off x="7746012" y="5289509"/>
            <a:ext cx="4687392" cy="3308750"/>
            <a:chOff x="17029828" y="5557001"/>
            <a:chExt cx="1150338" cy="812004"/>
          </a:xfrm>
        </p:grpSpPr>
        <p:sp>
          <p:nvSpPr>
            <p:cNvPr id="44" name="Freeform: Shape 43">
              <a:extLst>
                <a:ext uri="{FF2B5EF4-FFF2-40B4-BE49-F238E27FC236}">
                  <a16:creationId xmlns:a16="http://schemas.microsoft.com/office/drawing/2014/main" id="{756385E6-4018-4B68-974B-908FF12D801C}"/>
                </a:ext>
              </a:extLst>
            </p:cNvPr>
            <p:cNvSpPr/>
            <p:nvPr/>
          </p:nvSpPr>
          <p:spPr>
            <a:xfrm>
              <a:off x="17549685" y="5581564"/>
              <a:ext cx="446602" cy="751103"/>
            </a:xfrm>
            <a:custGeom>
              <a:avLst/>
              <a:gdLst>
                <a:gd name="connsiteX0" fmla="*/ 447697 w 446601"/>
                <a:gd name="connsiteY0" fmla="*/ 382623 h 751103"/>
                <a:gd name="connsiteX1" fmla="*/ 213028 w 446601"/>
                <a:gd name="connsiteY1" fmla="*/ 751509 h 751103"/>
                <a:gd name="connsiteX2" fmla="*/ 163564 w 446601"/>
                <a:gd name="connsiteY2" fmla="*/ 666723 h 751103"/>
                <a:gd name="connsiteX3" fmla="*/ 994 w 446601"/>
                <a:gd name="connsiteY3" fmla="*/ 533047 h 751103"/>
                <a:gd name="connsiteX4" fmla="*/ 128613 w 446601"/>
                <a:gd name="connsiteY4" fmla="*/ 350718 h 751103"/>
                <a:gd name="connsiteX5" fmla="*/ 17708 w 446601"/>
                <a:gd name="connsiteY5" fmla="*/ 163822 h 751103"/>
                <a:gd name="connsiteX6" fmla="*/ 180176 w 446601"/>
                <a:gd name="connsiteY6" fmla="*/ 0 h 751103"/>
                <a:gd name="connsiteX7" fmla="*/ 447697 w 446601"/>
                <a:gd name="connsiteY7" fmla="*/ 382623 h 751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6601" h="751103">
                  <a:moveTo>
                    <a:pt x="447697" y="382623"/>
                  </a:moveTo>
                  <a:cubicBezTo>
                    <a:pt x="447697" y="545836"/>
                    <a:pt x="351678" y="686617"/>
                    <a:pt x="213028" y="751509"/>
                  </a:cubicBezTo>
                  <a:cubicBezTo>
                    <a:pt x="214753" y="717507"/>
                    <a:pt x="208393" y="672339"/>
                    <a:pt x="163564" y="666723"/>
                  </a:cubicBezTo>
                  <a:cubicBezTo>
                    <a:pt x="90618" y="657621"/>
                    <a:pt x="-11153" y="593811"/>
                    <a:pt x="994" y="533047"/>
                  </a:cubicBezTo>
                  <a:cubicBezTo>
                    <a:pt x="13140" y="472248"/>
                    <a:pt x="160519" y="457057"/>
                    <a:pt x="128613" y="350718"/>
                  </a:cubicBezTo>
                  <a:cubicBezTo>
                    <a:pt x="96709" y="244345"/>
                    <a:pt x="17708" y="270194"/>
                    <a:pt x="17708" y="163822"/>
                  </a:cubicBezTo>
                  <a:cubicBezTo>
                    <a:pt x="17708" y="57449"/>
                    <a:pt x="180176" y="0"/>
                    <a:pt x="180176" y="0"/>
                  </a:cubicBezTo>
                  <a:cubicBezTo>
                    <a:pt x="336284" y="57043"/>
                    <a:pt x="447697" y="206858"/>
                    <a:pt x="447697" y="382623"/>
                  </a:cubicBezTo>
                  <a:close/>
                </a:path>
              </a:pathLst>
            </a:custGeom>
            <a:solidFill>
              <a:srgbClr val="FF2D5E"/>
            </a:solidFill>
            <a:ln w="3383" cap="flat">
              <a:noFill/>
              <a:prstDash val="solid"/>
              <a:miter/>
            </a:ln>
            <a:effectLst>
              <a:outerShdw blurRad="990600" sx="102000" sy="102000" algn="ctr" rotWithShape="0">
                <a:schemeClr val="accent1"/>
              </a:outerShdw>
            </a:effectLst>
          </p:spPr>
          <p:txBody>
            <a:bodyPr rtlCol="0" anchor="ctr"/>
            <a:lstStyle/>
            <a:p>
              <a:endParaRPr lang="en-US"/>
            </a:p>
          </p:txBody>
        </p:sp>
        <p:sp>
          <p:nvSpPr>
            <p:cNvPr id="45" name="Freeform: Shape 44">
              <a:extLst>
                <a:ext uri="{FF2B5EF4-FFF2-40B4-BE49-F238E27FC236}">
                  <a16:creationId xmlns:a16="http://schemas.microsoft.com/office/drawing/2014/main" id="{418C5F1D-8E09-4F38-8FA0-64E611A40932}"/>
                </a:ext>
              </a:extLst>
            </p:cNvPr>
            <p:cNvSpPr/>
            <p:nvPr/>
          </p:nvSpPr>
          <p:spPr>
            <a:xfrm>
              <a:off x="17182976" y="5557001"/>
              <a:ext cx="578553" cy="812004"/>
            </a:xfrm>
            <a:custGeom>
              <a:avLst/>
              <a:gdLst>
                <a:gd name="connsiteX0" fmla="*/ 579737 w 578552"/>
                <a:gd name="connsiteY0" fmla="*/ 776106 h 812003"/>
                <a:gd name="connsiteX1" fmla="*/ 407186 w 578552"/>
                <a:gd name="connsiteY1" fmla="*/ 814406 h 812003"/>
                <a:gd name="connsiteX2" fmla="*/ 0 w 578552"/>
                <a:gd name="connsiteY2" fmla="*/ 407220 h 812003"/>
                <a:gd name="connsiteX3" fmla="*/ 407186 w 578552"/>
                <a:gd name="connsiteY3" fmla="*/ 0 h 812003"/>
                <a:gd name="connsiteX4" fmla="*/ 546885 w 578552"/>
                <a:gd name="connsiteY4" fmla="*/ 24597 h 812003"/>
                <a:gd name="connsiteX5" fmla="*/ 384416 w 578552"/>
                <a:gd name="connsiteY5" fmla="*/ 188419 h 812003"/>
                <a:gd name="connsiteX6" fmla="*/ 495322 w 578552"/>
                <a:gd name="connsiteY6" fmla="*/ 375315 h 812003"/>
                <a:gd name="connsiteX7" fmla="*/ 367703 w 578552"/>
                <a:gd name="connsiteY7" fmla="*/ 557643 h 812003"/>
                <a:gd name="connsiteX8" fmla="*/ 530272 w 578552"/>
                <a:gd name="connsiteY8" fmla="*/ 691320 h 812003"/>
                <a:gd name="connsiteX9" fmla="*/ 579737 w 578552"/>
                <a:gd name="connsiteY9" fmla="*/ 776106 h 81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8552" h="812003">
                  <a:moveTo>
                    <a:pt x="579737" y="776106"/>
                  </a:moveTo>
                  <a:cubicBezTo>
                    <a:pt x="527328" y="800703"/>
                    <a:pt x="468865" y="814406"/>
                    <a:pt x="407186" y="814406"/>
                  </a:cubicBezTo>
                  <a:cubicBezTo>
                    <a:pt x="182329" y="814406"/>
                    <a:pt x="0" y="632111"/>
                    <a:pt x="0" y="407220"/>
                  </a:cubicBezTo>
                  <a:cubicBezTo>
                    <a:pt x="0" y="182329"/>
                    <a:pt x="182329" y="0"/>
                    <a:pt x="407186" y="0"/>
                  </a:cubicBezTo>
                  <a:cubicBezTo>
                    <a:pt x="456245" y="0"/>
                    <a:pt x="503308" y="8695"/>
                    <a:pt x="546885" y="24597"/>
                  </a:cubicBezTo>
                  <a:cubicBezTo>
                    <a:pt x="546885" y="24597"/>
                    <a:pt x="384416" y="82046"/>
                    <a:pt x="384416" y="188419"/>
                  </a:cubicBezTo>
                  <a:cubicBezTo>
                    <a:pt x="384416" y="294791"/>
                    <a:pt x="463418" y="268942"/>
                    <a:pt x="495322" y="375315"/>
                  </a:cubicBezTo>
                  <a:cubicBezTo>
                    <a:pt x="527227" y="481653"/>
                    <a:pt x="379849" y="496845"/>
                    <a:pt x="367703" y="557643"/>
                  </a:cubicBezTo>
                  <a:cubicBezTo>
                    <a:pt x="355556" y="618408"/>
                    <a:pt x="457327" y="682218"/>
                    <a:pt x="530272" y="691320"/>
                  </a:cubicBezTo>
                  <a:cubicBezTo>
                    <a:pt x="575102" y="696902"/>
                    <a:pt x="581462" y="742070"/>
                    <a:pt x="579737" y="776106"/>
                  </a:cubicBezTo>
                  <a:close/>
                </a:path>
              </a:pathLst>
            </a:custGeom>
            <a:solidFill>
              <a:srgbClr val="EA1149"/>
            </a:solidFill>
            <a:ln w="3383" cap="flat">
              <a:noFill/>
              <a:prstDash val="solid"/>
              <a:miter/>
            </a:ln>
            <a:effectLst>
              <a:outerShdw blurRad="990600" sx="102000" sy="102000" algn="ctr" rotWithShape="0">
                <a:schemeClr val="accent1"/>
              </a:outerShdw>
            </a:effectLst>
          </p:spPr>
          <p:txBody>
            <a:bodyPr rtlCol="0" anchor="ctr"/>
            <a:lstStyle/>
            <a:p>
              <a:endParaRPr lang="en-US"/>
            </a:p>
          </p:txBody>
        </p:sp>
        <p:sp>
          <p:nvSpPr>
            <p:cNvPr id="46" name="Freeform: Shape 45">
              <a:extLst>
                <a:ext uri="{FF2B5EF4-FFF2-40B4-BE49-F238E27FC236}">
                  <a16:creationId xmlns:a16="http://schemas.microsoft.com/office/drawing/2014/main" id="{5BDABE49-D8EE-4DFA-B687-E0569F4B72E1}"/>
                </a:ext>
              </a:extLst>
            </p:cNvPr>
            <p:cNvSpPr/>
            <p:nvPr/>
          </p:nvSpPr>
          <p:spPr>
            <a:xfrm>
              <a:off x="17614320" y="6074992"/>
              <a:ext cx="115034" cy="98117"/>
            </a:xfrm>
            <a:custGeom>
              <a:avLst/>
              <a:gdLst>
                <a:gd name="connsiteX0" fmla="*/ 116523 w 115033"/>
                <a:gd name="connsiteY0" fmla="*/ 50310 h 98117"/>
                <a:gd name="connsiteX1" fmla="*/ 58261 w 115033"/>
                <a:gd name="connsiteY1" fmla="*/ 100621 h 98117"/>
                <a:gd name="connsiteX2" fmla="*/ -1 w 115033"/>
                <a:gd name="connsiteY2" fmla="*/ 50310 h 98117"/>
                <a:gd name="connsiteX3" fmla="*/ 58261 w 115033"/>
                <a:gd name="connsiteY3" fmla="*/ 0 h 98117"/>
                <a:gd name="connsiteX4" fmla="*/ 116523 w 115033"/>
                <a:gd name="connsiteY4" fmla="*/ 50310 h 98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33" h="98117">
                  <a:moveTo>
                    <a:pt x="116523" y="50310"/>
                  </a:moveTo>
                  <a:cubicBezTo>
                    <a:pt x="116523" y="78096"/>
                    <a:pt x="90439" y="100621"/>
                    <a:pt x="58261" y="100621"/>
                  </a:cubicBezTo>
                  <a:cubicBezTo>
                    <a:pt x="26084" y="100621"/>
                    <a:pt x="-1" y="78096"/>
                    <a:pt x="-1" y="50310"/>
                  </a:cubicBezTo>
                  <a:cubicBezTo>
                    <a:pt x="-1" y="22525"/>
                    <a:pt x="26083" y="0"/>
                    <a:pt x="58261" y="0"/>
                  </a:cubicBezTo>
                  <a:cubicBezTo>
                    <a:pt x="90437" y="0"/>
                    <a:pt x="116523" y="22525"/>
                    <a:pt x="116523" y="50310"/>
                  </a:cubicBezTo>
                  <a:close/>
                </a:path>
              </a:pathLst>
            </a:custGeom>
            <a:solidFill>
              <a:srgbClr val="FC4475"/>
            </a:solidFill>
            <a:ln w="3383"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0D919EEF-3E6F-43B7-ACC5-CA24F7FF4D2A}"/>
                </a:ext>
              </a:extLst>
            </p:cNvPr>
            <p:cNvSpPr/>
            <p:nvPr/>
          </p:nvSpPr>
          <p:spPr>
            <a:xfrm>
              <a:off x="17646461" y="5682050"/>
              <a:ext cx="115034" cy="98117"/>
            </a:xfrm>
            <a:custGeom>
              <a:avLst/>
              <a:gdLst>
                <a:gd name="connsiteX0" fmla="*/ 116523 w 115033"/>
                <a:gd name="connsiteY0" fmla="*/ 50310 h 98117"/>
                <a:gd name="connsiteX1" fmla="*/ 58261 w 115033"/>
                <a:gd name="connsiteY1" fmla="*/ 100621 h 98117"/>
                <a:gd name="connsiteX2" fmla="*/ -1 w 115033"/>
                <a:gd name="connsiteY2" fmla="*/ 50310 h 98117"/>
                <a:gd name="connsiteX3" fmla="*/ 58261 w 115033"/>
                <a:gd name="connsiteY3" fmla="*/ 0 h 98117"/>
                <a:gd name="connsiteX4" fmla="*/ 116523 w 115033"/>
                <a:gd name="connsiteY4" fmla="*/ 50310 h 98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33" h="98117">
                  <a:moveTo>
                    <a:pt x="116523" y="50310"/>
                  </a:moveTo>
                  <a:cubicBezTo>
                    <a:pt x="116523" y="78096"/>
                    <a:pt x="90439" y="100621"/>
                    <a:pt x="58261" y="100621"/>
                  </a:cubicBezTo>
                  <a:cubicBezTo>
                    <a:pt x="26084" y="100621"/>
                    <a:pt x="-1" y="78096"/>
                    <a:pt x="-1" y="50310"/>
                  </a:cubicBezTo>
                  <a:cubicBezTo>
                    <a:pt x="-1" y="22525"/>
                    <a:pt x="26083" y="0"/>
                    <a:pt x="58261" y="0"/>
                  </a:cubicBezTo>
                  <a:cubicBezTo>
                    <a:pt x="90437" y="0"/>
                    <a:pt x="116523" y="22525"/>
                    <a:pt x="116523" y="50310"/>
                  </a:cubicBezTo>
                  <a:close/>
                </a:path>
              </a:pathLst>
            </a:custGeom>
            <a:solidFill>
              <a:srgbClr val="FC4475"/>
            </a:solidFill>
            <a:ln w="3383"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F94A013B-814F-4457-94FA-DA3BFB956245}"/>
                </a:ext>
              </a:extLst>
            </p:cNvPr>
            <p:cNvSpPr/>
            <p:nvPr/>
          </p:nvSpPr>
          <p:spPr>
            <a:xfrm>
              <a:off x="17447724" y="5885389"/>
              <a:ext cx="165784" cy="142101"/>
            </a:xfrm>
            <a:custGeom>
              <a:avLst/>
              <a:gdLst>
                <a:gd name="connsiteX0" fmla="*/ 166597 w 165784"/>
                <a:gd name="connsiteY0" fmla="*/ 71964 h 142100"/>
                <a:gd name="connsiteX1" fmla="*/ 83298 w 165784"/>
                <a:gd name="connsiteY1" fmla="*/ 143928 h 142100"/>
                <a:gd name="connsiteX2" fmla="*/ 0 w 165784"/>
                <a:gd name="connsiteY2" fmla="*/ 71964 h 142100"/>
                <a:gd name="connsiteX3" fmla="*/ 83298 w 165784"/>
                <a:gd name="connsiteY3" fmla="*/ 0 h 142100"/>
                <a:gd name="connsiteX4" fmla="*/ 166597 w 165784"/>
                <a:gd name="connsiteY4" fmla="*/ 71964 h 142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84" h="142100">
                  <a:moveTo>
                    <a:pt x="166597" y="71964"/>
                  </a:moveTo>
                  <a:cubicBezTo>
                    <a:pt x="166597" y="111708"/>
                    <a:pt x="129302" y="143928"/>
                    <a:pt x="83298" y="143928"/>
                  </a:cubicBezTo>
                  <a:cubicBezTo>
                    <a:pt x="37294" y="143928"/>
                    <a:pt x="0" y="111708"/>
                    <a:pt x="0" y="71964"/>
                  </a:cubicBezTo>
                  <a:cubicBezTo>
                    <a:pt x="0" y="32219"/>
                    <a:pt x="37294" y="0"/>
                    <a:pt x="83298" y="0"/>
                  </a:cubicBezTo>
                  <a:cubicBezTo>
                    <a:pt x="129302" y="0"/>
                    <a:pt x="166597" y="32219"/>
                    <a:pt x="166597" y="71964"/>
                  </a:cubicBezTo>
                  <a:close/>
                </a:path>
              </a:pathLst>
            </a:custGeom>
            <a:solidFill>
              <a:srgbClr val="D30943"/>
            </a:solidFill>
            <a:ln w="3383"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9FA37F19-AC51-42C4-AB41-AD38698EB0A8}"/>
                </a:ext>
              </a:extLst>
            </p:cNvPr>
            <p:cNvSpPr/>
            <p:nvPr/>
          </p:nvSpPr>
          <p:spPr>
            <a:xfrm>
              <a:off x="17359655" y="6144317"/>
              <a:ext cx="71050" cy="60900"/>
            </a:xfrm>
            <a:custGeom>
              <a:avLst/>
              <a:gdLst>
                <a:gd name="connsiteX0" fmla="*/ 72472 w 71050"/>
                <a:gd name="connsiteY0" fmla="*/ 31296 h 60900"/>
                <a:gd name="connsiteX1" fmla="*/ 36236 w 71050"/>
                <a:gd name="connsiteY1" fmla="*/ 62592 h 60900"/>
                <a:gd name="connsiteX2" fmla="*/ 1 w 71050"/>
                <a:gd name="connsiteY2" fmla="*/ 31296 h 60900"/>
                <a:gd name="connsiteX3" fmla="*/ 36236 w 71050"/>
                <a:gd name="connsiteY3" fmla="*/ 0 h 60900"/>
                <a:gd name="connsiteX4" fmla="*/ 72472 w 71050"/>
                <a:gd name="connsiteY4" fmla="*/ 31296 h 60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0" h="60900">
                  <a:moveTo>
                    <a:pt x="72472" y="31296"/>
                  </a:moveTo>
                  <a:cubicBezTo>
                    <a:pt x="72472" y="48580"/>
                    <a:pt x="56249" y="62592"/>
                    <a:pt x="36236" y="62592"/>
                  </a:cubicBezTo>
                  <a:cubicBezTo>
                    <a:pt x="16223" y="62592"/>
                    <a:pt x="1" y="48580"/>
                    <a:pt x="1" y="31296"/>
                  </a:cubicBezTo>
                  <a:cubicBezTo>
                    <a:pt x="1" y="14012"/>
                    <a:pt x="16223" y="0"/>
                    <a:pt x="36236" y="0"/>
                  </a:cubicBezTo>
                  <a:cubicBezTo>
                    <a:pt x="56249" y="0"/>
                    <a:pt x="72472" y="14012"/>
                    <a:pt x="72472" y="31296"/>
                  </a:cubicBezTo>
                  <a:close/>
                </a:path>
              </a:pathLst>
            </a:custGeom>
            <a:solidFill>
              <a:srgbClr val="D30943"/>
            </a:solidFill>
            <a:ln w="3383"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4051E9C5-4ABC-4E94-B768-5EE15B1F671D}"/>
                </a:ext>
              </a:extLst>
            </p:cNvPr>
            <p:cNvSpPr/>
            <p:nvPr/>
          </p:nvSpPr>
          <p:spPr>
            <a:xfrm>
              <a:off x="17308668" y="5712364"/>
              <a:ext cx="101500" cy="87967"/>
            </a:xfrm>
            <a:custGeom>
              <a:avLst/>
              <a:gdLst>
                <a:gd name="connsiteX0" fmla="*/ 101974 w 101500"/>
                <a:gd name="connsiteY0" fmla="*/ 44051 h 87967"/>
                <a:gd name="connsiteX1" fmla="*/ 50988 w 101500"/>
                <a:gd name="connsiteY1" fmla="*/ 88102 h 87967"/>
                <a:gd name="connsiteX2" fmla="*/ 1 w 101500"/>
                <a:gd name="connsiteY2" fmla="*/ 44051 h 87967"/>
                <a:gd name="connsiteX3" fmla="*/ 50988 w 101500"/>
                <a:gd name="connsiteY3" fmla="*/ 0 h 87967"/>
                <a:gd name="connsiteX4" fmla="*/ 101974 w 101500"/>
                <a:gd name="connsiteY4" fmla="*/ 44051 h 87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00" h="87967">
                  <a:moveTo>
                    <a:pt x="101974" y="44051"/>
                  </a:moveTo>
                  <a:cubicBezTo>
                    <a:pt x="101974" y="68380"/>
                    <a:pt x="79146" y="88102"/>
                    <a:pt x="50988" y="88102"/>
                  </a:cubicBezTo>
                  <a:cubicBezTo>
                    <a:pt x="22829" y="88102"/>
                    <a:pt x="1" y="68380"/>
                    <a:pt x="1" y="44051"/>
                  </a:cubicBezTo>
                  <a:cubicBezTo>
                    <a:pt x="1" y="19722"/>
                    <a:pt x="22829" y="0"/>
                    <a:pt x="50988" y="0"/>
                  </a:cubicBezTo>
                  <a:cubicBezTo>
                    <a:pt x="79146" y="0"/>
                    <a:pt x="101974" y="19722"/>
                    <a:pt x="101974" y="44051"/>
                  </a:cubicBezTo>
                  <a:close/>
                </a:path>
              </a:pathLst>
            </a:custGeom>
            <a:solidFill>
              <a:srgbClr val="D30943"/>
            </a:solidFill>
            <a:ln w="3383"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96777A0F-294C-46B7-8E81-0C21C8D07BF5}"/>
                </a:ext>
              </a:extLst>
            </p:cNvPr>
            <p:cNvSpPr/>
            <p:nvPr/>
          </p:nvSpPr>
          <p:spPr>
            <a:xfrm>
              <a:off x="17029828" y="5658977"/>
              <a:ext cx="1150338" cy="568402"/>
            </a:xfrm>
            <a:custGeom>
              <a:avLst/>
              <a:gdLst>
                <a:gd name="connsiteX0" fmla="*/ 1017527 w 1150338"/>
                <a:gd name="connsiteY0" fmla="*/ 252531 h 568402"/>
                <a:gd name="connsiteX1" fmla="*/ 956288 w 1150338"/>
                <a:gd name="connsiteY1" fmla="*/ 211254 h 568402"/>
                <a:gd name="connsiteX2" fmla="*/ 967487 w 1150338"/>
                <a:gd name="connsiteY2" fmla="*/ 299763 h 568402"/>
                <a:gd name="connsiteX3" fmla="*/ 977230 w 1150338"/>
                <a:gd name="connsiteY3" fmla="*/ 306868 h 568402"/>
                <a:gd name="connsiteX4" fmla="*/ 1082859 w 1150338"/>
                <a:gd name="connsiteY4" fmla="*/ 438311 h 568402"/>
                <a:gd name="connsiteX5" fmla="*/ 1081336 w 1150338"/>
                <a:gd name="connsiteY5" fmla="*/ 448630 h 568402"/>
                <a:gd name="connsiteX6" fmla="*/ 917482 w 1150338"/>
                <a:gd name="connsiteY6" fmla="*/ 502628 h 568402"/>
                <a:gd name="connsiteX7" fmla="*/ 913996 w 1150338"/>
                <a:gd name="connsiteY7" fmla="*/ 502696 h 568402"/>
                <a:gd name="connsiteX8" fmla="*/ 531408 w 1150338"/>
                <a:gd name="connsiteY8" fmla="*/ 435976 h 568402"/>
                <a:gd name="connsiteX9" fmla="*/ 527111 w 1150338"/>
                <a:gd name="connsiteY9" fmla="*/ 434623 h 568402"/>
                <a:gd name="connsiteX10" fmla="*/ 173484 w 1150338"/>
                <a:gd name="connsiteY10" fmla="*/ 263527 h 568402"/>
                <a:gd name="connsiteX11" fmla="*/ 157006 w 1150338"/>
                <a:gd name="connsiteY11" fmla="*/ 250907 h 568402"/>
                <a:gd name="connsiteX12" fmla="*/ 69378 w 1150338"/>
                <a:gd name="connsiteY12" fmla="*/ 121799 h 568402"/>
                <a:gd name="connsiteX13" fmla="*/ 230627 w 1150338"/>
                <a:gd name="connsiteY13" fmla="*/ 67868 h 568402"/>
                <a:gd name="connsiteX14" fmla="*/ 291223 w 1150338"/>
                <a:gd name="connsiteY14" fmla="*/ 1250 h 568402"/>
                <a:gd name="connsiteX15" fmla="*/ 235838 w 1150338"/>
                <a:gd name="connsiteY15" fmla="*/ 66 h 568402"/>
                <a:gd name="connsiteX16" fmla="*/ 4992 w 1150338"/>
                <a:gd name="connsiteY16" fmla="*/ 100991 h 568402"/>
                <a:gd name="connsiteX17" fmla="*/ 133187 w 1150338"/>
                <a:gd name="connsiteY17" fmla="*/ 317897 h 568402"/>
                <a:gd name="connsiteX18" fmla="*/ 153995 w 1150338"/>
                <a:gd name="connsiteY18" fmla="*/ 332784 h 568402"/>
                <a:gd name="connsiteX19" fmla="*/ 506302 w 1150338"/>
                <a:gd name="connsiteY19" fmla="*/ 499008 h 568402"/>
                <a:gd name="connsiteX20" fmla="*/ 534385 w 1150338"/>
                <a:gd name="connsiteY20" fmla="*/ 507805 h 568402"/>
                <a:gd name="connsiteX21" fmla="*/ 871332 w 1150338"/>
                <a:gd name="connsiteY21" fmla="*/ 569720 h 568402"/>
                <a:gd name="connsiteX22" fmla="*/ 904895 w 1150338"/>
                <a:gd name="connsiteY22" fmla="*/ 570430 h 568402"/>
                <a:gd name="connsiteX23" fmla="*/ 914876 w 1150338"/>
                <a:gd name="connsiteY23" fmla="*/ 570363 h 568402"/>
                <a:gd name="connsiteX24" fmla="*/ 1071356 w 1150338"/>
                <a:gd name="connsiteY24" fmla="*/ 543398 h 568402"/>
                <a:gd name="connsiteX25" fmla="*/ 1145722 w 1150338"/>
                <a:gd name="connsiteY25" fmla="*/ 469438 h 568402"/>
                <a:gd name="connsiteX26" fmla="*/ 1017527 w 1150338"/>
                <a:gd name="connsiteY26" fmla="*/ 252531 h 56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0338" h="568402">
                  <a:moveTo>
                    <a:pt x="1017527" y="252531"/>
                  </a:moveTo>
                  <a:cubicBezTo>
                    <a:pt x="998647" y="238524"/>
                    <a:pt x="978179" y="224720"/>
                    <a:pt x="956288" y="211254"/>
                  </a:cubicBezTo>
                  <a:cubicBezTo>
                    <a:pt x="963122" y="239708"/>
                    <a:pt x="966980" y="269346"/>
                    <a:pt x="967487" y="299763"/>
                  </a:cubicBezTo>
                  <a:cubicBezTo>
                    <a:pt x="970802" y="302131"/>
                    <a:pt x="974050" y="304499"/>
                    <a:pt x="977230" y="306868"/>
                  </a:cubicBezTo>
                  <a:cubicBezTo>
                    <a:pt x="1055522" y="364926"/>
                    <a:pt x="1082859" y="410939"/>
                    <a:pt x="1082859" y="438311"/>
                  </a:cubicBezTo>
                  <a:cubicBezTo>
                    <a:pt x="1082859" y="442134"/>
                    <a:pt x="1082317" y="445551"/>
                    <a:pt x="1081336" y="448630"/>
                  </a:cubicBezTo>
                  <a:cubicBezTo>
                    <a:pt x="1073284" y="473565"/>
                    <a:pt x="1025985" y="500700"/>
                    <a:pt x="917482" y="502628"/>
                  </a:cubicBezTo>
                  <a:cubicBezTo>
                    <a:pt x="916330" y="502662"/>
                    <a:pt x="915180" y="502696"/>
                    <a:pt x="913996" y="502696"/>
                  </a:cubicBezTo>
                  <a:cubicBezTo>
                    <a:pt x="806034" y="504083"/>
                    <a:pt x="670259" y="480433"/>
                    <a:pt x="531408" y="435976"/>
                  </a:cubicBezTo>
                  <a:cubicBezTo>
                    <a:pt x="529986" y="435536"/>
                    <a:pt x="528532" y="435097"/>
                    <a:pt x="527111" y="434623"/>
                  </a:cubicBezTo>
                  <a:cubicBezTo>
                    <a:pt x="386735" y="389286"/>
                    <a:pt x="261180" y="328555"/>
                    <a:pt x="173484" y="263527"/>
                  </a:cubicBezTo>
                  <a:cubicBezTo>
                    <a:pt x="167698" y="259264"/>
                    <a:pt x="162217" y="255035"/>
                    <a:pt x="157006" y="250907"/>
                  </a:cubicBezTo>
                  <a:cubicBezTo>
                    <a:pt x="81456" y="191022"/>
                    <a:pt x="61765" y="145347"/>
                    <a:pt x="69378" y="121799"/>
                  </a:cubicBezTo>
                  <a:cubicBezTo>
                    <a:pt x="77362" y="97066"/>
                    <a:pt x="123984" y="70169"/>
                    <a:pt x="230627" y="67868"/>
                  </a:cubicBezTo>
                  <a:cubicBezTo>
                    <a:pt x="248322" y="43474"/>
                    <a:pt x="268657" y="21110"/>
                    <a:pt x="291223" y="1250"/>
                  </a:cubicBezTo>
                  <a:cubicBezTo>
                    <a:pt x="272141" y="235"/>
                    <a:pt x="253668" y="-171"/>
                    <a:pt x="235838" y="66"/>
                  </a:cubicBezTo>
                  <a:cubicBezTo>
                    <a:pt x="105579" y="1757"/>
                    <a:pt x="25766" y="36673"/>
                    <a:pt x="4992" y="100991"/>
                  </a:cubicBezTo>
                  <a:cubicBezTo>
                    <a:pt x="-15782" y="165342"/>
                    <a:pt x="28540" y="240317"/>
                    <a:pt x="133187" y="317897"/>
                  </a:cubicBezTo>
                  <a:cubicBezTo>
                    <a:pt x="139919" y="322905"/>
                    <a:pt x="146856" y="327844"/>
                    <a:pt x="153995" y="332784"/>
                  </a:cubicBezTo>
                  <a:cubicBezTo>
                    <a:pt x="245819" y="396357"/>
                    <a:pt x="369751" y="454923"/>
                    <a:pt x="506302" y="499008"/>
                  </a:cubicBezTo>
                  <a:cubicBezTo>
                    <a:pt x="515674" y="502019"/>
                    <a:pt x="525013" y="504963"/>
                    <a:pt x="534385" y="507805"/>
                  </a:cubicBezTo>
                  <a:cubicBezTo>
                    <a:pt x="654020" y="544243"/>
                    <a:pt x="771152" y="565728"/>
                    <a:pt x="871332" y="569720"/>
                  </a:cubicBezTo>
                  <a:cubicBezTo>
                    <a:pt x="882735" y="570194"/>
                    <a:pt x="893934" y="570430"/>
                    <a:pt x="904895" y="570430"/>
                  </a:cubicBezTo>
                  <a:cubicBezTo>
                    <a:pt x="908245" y="570430"/>
                    <a:pt x="911561" y="570397"/>
                    <a:pt x="914876" y="570363"/>
                  </a:cubicBezTo>
                  <a:cubicBezTo>
                    <a:pt x="979971" y="569517"/>
                    <a:pt x="1032515" y="560348"/>
                    <a:pt x="1071356" y="543398"/>
                  </a:cubicBezTo>
                  <a:cubicBezTo>
                    <a:pt x="1110162" y="526413"/>
                    <a:pt x="1135336" y="501613"/>
                    <a:pt x="1145722" y="469438"/>
                  </a:cubicBezTo>
                  <a:cubicBezTo>
                    <a:pt x="1166496" y="405086"/>
                    <a:pt x="1122174" y="330077"/>
                    <a:pt x="1017527" y="252531"/>
                  </a:cubicBezTo>
                  <a:close/>
                </a:path>
              </a:pathLst>
            </a:custGeom>
            <a:solidFill>
              <a:srgbClr val="FCB736"/>
            </a:solidFill>
            <a:ln w="3383" cap="flat">
              <a:noFill/>
              <a:prstDash val="solid"/>
              <a:miter/>
            </a:ln>
          </p:spPr>
          <p:txBody>
            <a:bodyPr rtlCol="0" anchor="ctr"/>
            <a:lstStyle/>
            <a:p>
              <a:endParaRPr lang="en-US"/>
            </a:p>
          </p:txBody>
        </p:sp>
      </p:grpSp>
      <p:grpSp>
        <p:nvGrpSpPr>
          <p:cNvPr id="52" name="Group 51">
            <a:extLst>
              <a:ext uri="{FF2B5EF4-FFF2-40B4-BE49-F238E27FC236}">
                <a16:creationId xmlns:a16="http://schemas.microsoft.com/office/drawing/2014/main" id="{18691684-965A-4C5A-81A3-13394E137220}"/>
              </a:ext>
            </a:extLst>
          </p:cNvPr>
          <p:cNvGrpSpPr/>
          <p:nvPr/>
        </p:nvGrpSpPr>
        <p:grpSpPr>
          <a:xfrm>
            <a:off x="13076429" y="6564944"/>
            <a:ext cx="1537930" cy="1546943"/>
            <a:chOff x="10270276" y="6287643"/>
            <a:chExt cx="377425" cy="379637"/>
          </a:xfrm>
          <a:effectLst>
            <a:outerShdw blurRad="850900" sx="102000" sy="102000" algn="ctr" rotWithShape="0">
              <a:schemeClr val="bg2">
                <a:lumMod val="90000"/>
                <a:alpha val="79000"/>
              </a:schemeClr>
            </a:outerShdw>
          </a:effectLst>
        </p:grpSpPr>
        <p:sp>
          <p:nvSpPr>
            <p:cNvPr id="53" name="Freeform: Shape 52">
              <a:extLst>
                <a:ext uri="{FF2B5EF4-FFF2-40B4-BE49-F238E27FC236}">
                  <a16:creationId xmlns:a16="http://schemas.microsoft.com/office/drawing/2014/main" id="{D0F190E3-60C2-4704-9575-93201F2A39B8}"/>
                </a:ext>
              </a:extLst>
            </p:cNvPr>
            <p:cNvSpPr/>
            <p:nvPr/>
          </p:nvSpPr>
          <p:spPr>
            <a:xfrm>
              <a:off x="10270276" y="6287643"/>
              <a:ext cx="240218" cy="355252"/>
            </a:xfrm>
            <a:custGeom>
              <a:avLst/>
              <a:gdLst>
                <a:gd name="connsiteX0" fmla="*/ 96337 w 240217"/>
                <a:gd name="connsiteY0" fmla="*/ 355683 h 355251"/>
                <a:gd name="connsiteX1" fmla="*/ 10738 w 240217"/>
                <a:gd name="connsiteY1" fmla="*/ 253067 h 355251"/>
                <a:gd name="connsiteX2" fmla="*/ 317 w 240217"/>
                <a:gd name="connsiteY2" fmla="*/ 201064 h 355251"/>
                <a:gd name="connsiteX3" fmla="*/ 960 w 240217"/>
                <a:gd name="connsiteY3" fmla="*/ 171426 h 355251"/>
                <a:gd name="connsiteX4" fmla="*/ 9216 w 240217"/>
                <a:gd name="connsiteY4" fmla="*/ 131943 h 355251"/>
                <a:gd name="connsiteX5" fmla="*/ 14053 w 240217"/>
                <a:gd name="connsiteY5" fmla="*/ 118714 h 355251"/>
                <a:gd name="connsiteX6" fmla="*/ 39125 w 240217"/>
                <a:gd name="connsiteY6" fmla="*/ 74730 h 355251"/>
                <a:gd name="connsiteX7" fmla="*/ 57767 w 240217"/>
                <a:gd name="connsiteY7" fmla="*/ 53787 h 355251"/>
                <a:gd name="connsiteX8" fmla="*/ 57801 w 240217"/>
                <a:gd name="connsiteY8" fmla="*/ 53787 h 355251"/>
                <a:gd name="connsiteX9" fmla="*/ 242938 w 240217"/>
                <a:gd name="connsiteY9" fmla="*/ 7469 h 355251"/>
                <a:gd name="connsiteX10" fmla="*/ 242938 w 240217"/>
                <a:gd name="connsiteY10" fmla="*/ 7503 h 355251"/>
                <a:gd name="connsiteX11" fmla="*/ 177876 w 240217"/>
                <a:gd name="connsiteY11" fmla="*/ 102778 h 355251"/>
                <a:gd name="connsiteX12" fmla="*/ 166778 w 240217"/>
                <a:gd name="connsiteY12" fmla="*/ 244168 h 355251"/>
                <a:gd name="connsiteX13" fmla="*/ 96337 w 240217"/>
                <a:gd name="connsiteY13" fmla="*/ 355683 h 35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0217" h="355251">
                  <a:moveTo>
                    <a:pt x="96337" y="355683"/>
                  </a:moveTo>
                  <a:cubicBezTo>
                    <a:pt x="55601" y="332609"/>
                    <a:pt x="25659" y="295697"/>
                    <a:pt x="10738" y="253067"/>
                  </a:cubicBezTo>
                  <a:cubicBezTo>
                    <a:pt x="4885" y="236420"/>
                    <a:pt x="1332" y="218962"/>
                    <a:pt x="317" y="201064"/>
                  </a:cubicBezTo>
                  <a:cubicBezTo>
                    <a:pt x="-258" y="191287"/>
                    <a:pt x="-55" y="181373"/>
                    <a:pt x="960" y="171426"/>
                  </a:cubicBezTo>
                  <a:cubicBezTo>
                    <a:pt x="2279" y="158265"/>
                    <a:pt x="4986" y="145036"/>
                    <a:pt x="9216" y="131943"/>
                  </a:cubicBezTo>
                  <a:cubicBezTo>
                    <a:pt x="10670" y="127443"/>
                    <a:pt x="12260" y="123011"/>
                    <a:pt x="14053" y="118714"/>
                  </a:cubicBezTo>
                  <a:cubicBezTo>
                    <a:pt x="20516" y="102677"/>
                    <a:pt x="29008" y="87925"/>
                    <a:pt x="39125" y="74730"/>
                  </a:cubicBezTo>
                  <a:cubicBezTo>
                    <a:pt x="44842" y="67253"/>
                    <a:pt x="51067" y="60250"/>
                    <a:pt x="57767" y="53787"/>
                  </a:cubicBezTo>
                  <a:lnTo>
                    <a:pt x="57801" y="53787"/>
                  </a:lnTo>
                  <a:cubicBezTo>
                    <a:pt x="105302" y="7740"/>
                    <a:pt x="175372" y="-12019"/>
                    <a:pt x="242938" y="7469"/>
                  </a:cubicBezTo>
                  <a:lnTo>
                    <a:pt x="242938" y="7503"/>
                  </a:lnTo>
                  <a:cubicBezTo>
                    <a:pt x="242938" y="7503"/>
                    <a:pt x="201085" y="39171"/>
                    <a:pt x="177876" y="102778"/>
                  </a:cubicBezTo>
                  <a:cubicBezTo>
                    <a:pt x="154666" y="166419"/>
                    <a:pt x="178822" y="201538"/>
                    <a:pt x="166778" y="244168"/>
                  </a:cubicBezTo>
                  <a:cubicBezTo>
                    <a:pt x="155274" y="284667"/>
                    <a:pt x="131489" y="338868"/>
                    <a:pt x="96337" y="355683"/>
                  </a:cubicBezTo>
                  <a:close/>
                </a:path>
              </a:pathLst>
            </a:custGeom>
            <a:solidFill>
              <a:srgbClr val="D3E0FD"/>
            </a:solidFill>
            <a:ln w="3383"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A71FAFE5-7851-46F2-BB7E-B1520A7FC01F}"/>
                </a:ext>
              </a:extLst>
            </p:cNvPr>
            <p:cNvSpPr/>
            <p:nvPr/>
          </p:nvSpPr>
          <p:spPr>
            <a:xfrm>
              <a:off x="10366612" y="6295112"/>
              <a:ext cx="280818" cy="372168"/>
            </a:xfrm>
            <a:custGeom>
              <a:avLst/>
              <a:gdLst>
                <a:gd name="connsiteX0" fmla="*/ 274965 w 280817"/>
                <a:gd name="connsiteY0" fmla="*/ 241064 h 372168"/>
                <a:gd name="connsiteX1" fmla="*/ 258217 w 280817"/>
                <a:gd name="connsiteY1" fmla="*/ 278653 h 372168"/>
                <a:gd name="connsiteX2" fmla="*/ 240827 w 280817"/>
                <a:gd name="connsiteY2" fmla="*/ 303656 h 372168"/>
                <a:gd name="connsiteX3" fmla="*/ 202832 w 280817"/>
                <a:gd name="connsiteY3" fmla="*/ 338707 h 372168"/>
                <a:gd name="connsiteX4" fmla="*/ 35627 w 280817"/>
                <a:gd name="connsiteY4" fmla="*/ 363845 h 372168"/>
                <a:gd name="connsiteX5" fmla="*/ 0 w 280817"/>
                <a:gd name="connsiteY5" fmla="*/ 348214 h 372168"/>
                <a:gd name="connsiteX6" fmla="*/ 70340 w 280817"/>
                <a:gd name="connsiteY6" fmla="*/ 236699 h 372168"/>
                <a:gd name="connsiteX7" fmla="*/ 81437 w 280817"/>
                <a:gd name="connsiteY7" fmla="*/ 95309 h 372168"/>
                <a:gd name="connsiteX8" fmla="*/ 146499 w 280817"/>
                <a:gd name="connsiteY8" fmla="*/ 34 h 372168"/>
                <a:gd name="connsiteX9" fmla="*/ 146499 w 280817"/>
                <a:gd name="connsiteY9" fmla="*/ 0 h 372168"/>
                <a:gd name="connsiteX10" fmla="*/ 152149 w 280817"/>
                <a:gd name="connsiteY10" fmla="*/ 1726 h 372168"/>
                <a:gd name="connsiteX11" fmla="*/ 283998 w 280817"/>
                <a:gd name="connsiteY11" fmla="*/ 175799 h 372168"/>
                <a:gd name="connsiteX12" fmla="*/ 282239 w 280817"/>
                <a:gd name="connsiteY12" fmla="*/ 209395 h 372168"/>
                <a:gd name="connsiteX13" fmla="*/ 276182 w 280817"/>
                <a:gd name="connsiteY13" fmla="*/ 237071 h 372168"/>
                <a:gd name="connsiteX14" fmla="*/ 274965 w 280817"/>
                <a:gd name="connsiteY14" fmla="*/ 241064 h 37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0817" h="372168">
                  <a:moveTo>
                    <a:pt x="274965" y="241064"/>
                  </a:moveTo>
                  <a:cubicBezTo>
                    <a:pt x="270668" y="254428"/>
                    <a:pt x="265018" y="267014"/>
                    <a:pt x="258217" y="278653"/>
                  </a:cubicBezTo>
                  <a:cubicBezTo>
                    <a:pt x="253041" y="287517"/>
                    <a:pt x="247222" y="295874"/>
                    <a:pt x="240827" y="303656"/>
                  </a:cubicBezTo>
                  <a:cubicBezTo>
                    <a:pt x="229763" y="317155"/>
                    <a:pt x="216940" y="328895"/>
                    <a:pt x="202832" y="338707"/>
                  </a:cubicBezTo>
                  <a:cubicBezTo>
                    <a:pt x="155803" y="371525"/>
                    <a:pt x="94463" y="382758"/>
                    <a:pt x="35627" y="363845"/>
                  </a:cubicBezTo>
                  <a:cubicBezTo>
                    <a:pt x="23007" y="359785"/>
                    <a:pt x="11097" y="354507"/>
                    <a:pt x="0" y="348214"/>
                  </a:cubicBezTo>
                  <a:cubicBezTo>
                    <a:pt x="35153" y="331365"/>
                    <a:pt x="58904" y="277198"/>
                    <a:pt x="70340" y="236699"/>
                  </a:cubicBezTo>
                  <a:cubicBezTo>
                    <a:pt x="82385" y="194069"/>
                    <a:pt x="58227" y="158950"/>
                    <a:pt x="81437" y="95309"/>
                  </a:cubicBezTo>
                  <a:cubicBezTo>
                    <a:pt x="104647" y="31668"/>
                    <a:pt x="146499" y="34"/>
                    <a:pt x="146499" y="34"/>
                  </a:cubicBezTo>
                  <a:lnTo>
                    <a:pt x="146499" y="0"/>
                  </a:lnTo>
                  <a:cubicBezTo>
                    <a:pt x="148394" y="541"/>
                    <a:pt x="150288" y="1116"/>
                    <a:pt x="152149" y="1726"/>
                  </a:cubicBezTo>
                  <a:cubicBezTo>
                    <a:pt x="230440" y="26931"/>
                    <a:pt x="281157" y="98083"/>
                    <a:pt x="283998" y="175799"/>
                  </a:cubicBezTo>
                  <a:cubicBezTo>
                    <a:pt x="284404" y="186896"/>
                    <a:pt x="283863" y="198129"/>
                    <a:pt x="282239" y="209395"/>
                  </a:cubicBezTo>
                  <a:cubicBezTo>
                    <a:pt x="280920" y="218632"/>
                    <a:pt x="278923" y="227869"/>
                    <a:pt x="276182" y="237071"/>
                  </a:cubicBezTo>
                  <a:cubicBezTo>
                    <a:pt x="275811" y="238425"/>
                    <a:pt x="275370" y="239744"/>
                    <a:pt x="274965" y="241064"/>
                  </a:cubicBezTo>
                  <a:close/>
                </a:path>
              </a:pathLst>
            </a:custGeom>
            <a:solidFill>
              <a:srgbClr val="E3EDFF"/>
            </a:solidFill>
            <a:ln w="3383"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54131A01-DA74-4AE3-AAB6-81F65A1CD584}"/>
                </a:ext>
              </a:extLst>
            </p:cNvPr>
            <p:cNvSpPr/>
            <p:nvPr/>
          </p:nvSpPr>
          <p:spPr>
            <a:xfrm>
              <a:off x="10309366" y="6341498"/>
              <a:ext cx="338335" cy="162401"/>
            </a:xfrm>
            <a:custGeom>
              <a:avLst/>
              <a:gdLst>
                <a:gd name="connsiteX0" fmla="*/ 339519 w 338334"/>
                <a:gd name="connsiteY0" fmla="*/ 163044 h 162400"/>
                <a:gd name="connsiteX1" fmla="*/ 214470 w 338334"/>
                <a:gd name="connsiteY1" fmla="*/ 115914 h 162400"/>
                <a:gd name="connsiteX2" fmla="*/ 122206 w 338334"/>
                <a:gd name="connsiteY2" fmla="*/ 86783 h 162400"/>
                <a:gd name="connsiteX3" fmla="*/ 35660 w 338334"/>
                <a:gd name="connsiteY3" fmla="*/ 38841 h 162400"/>
                <a:gd name="connsiteX4" fmla="*/ 0 w 338334"/>
                <a:gd name="connsiteY4" fmla="*/ 20943 h 162400"/>
                <a:gd name="connsiteX5" fmla="*/ 18642 w 338334"/>
                <a:gd name="connsiteY5" fmla="*/ 0 h 162400"/>
                <a:gd name="connsiteX6" fmla="*/ 18676 w 338334"/>
                <a:gd name="connsiteY6" fmla="*/ 0 h 162400"/>
                <a:gd name="connsiteX7" fmla="*/ 106034 w 338334"/>
                <a:gd name="connsiteY7" fmla="*/ 33022 h 162400"/>
                <a:gd name="connsiteX8" fmla="*/ 193358 w 338334"/>
                <a:gd name="connsiteY8" fmla="*/ 73960 h 162400"/>
                <a:gd name="connsiteX9" fmla="*/ 302911 w 338334"/>
                <a:gd name="connsiteY9" fmla="*/ 101399 h 162400"/>
                <a:gd name="connsiteX10" fmla="*/ 341278 w 338334"/>
                <a:gd name="connsiteY10" fmla="*/ 129515 h 162400"/>
                <a:gd name="connsiteX11" fmla="*/ 339519 w 338334"/>
                <a:gd name="connsiteY11" fmla="*/ 163044 h 1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334" h="162400">
                  <a:moveTo>
                    <a:pt x="339519" y="163044"/>
                  </a:moveTo>
                  <a:cubicBezTo>
                    <a:pt x="312689" y="153672"/>
                    <a:pt x="254495" y="132966"/>
                    <a:pt x="214470" y="115914"/>
                  </a:cubicBezTo>
                  <a:cubicBezTo>
                    <a:pt x="160945" y="93110"/>
                    <a:pt x="159254" y="93110"/>
                    <a:pt x="122206" y="86783"/>
                  </a:cubicBezTo>
                  <a:cubicBezTo>
                    <a:pt x="85159" y="80456"/>
                    <a:pt x="59209" y="54810"/>
                    <a:pt x="35660" y="38841"/>
                  </a:cubicBezTo>
                  <a:cubicBezTo>
                    <a:pt x="24563" y="31330"/>
                    <a:pt x="11808" y="25409"/>
                    <a:pt x="0" y="20943"/>
                  </a:cubicBezTo>
                  <a:cubicBezTo>
                    <a:pt x="5718" y="13466"/>
                    <a:pt x="11943" y="6462"/>
                    <a:pt x="18642" y="0"/>
                  </a:cubicBezTo>
                  <a:lnTo>
                    <a:pt x="18676" y="0"/>
                  </a:lnTo>
                  <a:cubicBezTo>
                    <a:pt x="18676" y="0"/>
                    <a:pt x="61137" y="710"/>
                    <a:pt x="106034" y="33022"/>
                  </a:cubicBezTo>
                  <a:cubicBezTo>
                    <a:pt x="150897" y="65332"/>
                    <a:pt x="142405" y="70983"/>
                    <a:pt x="193358" y="73960"/>
                  </a:cubicBezTo>
                  <a:cubicBezTo>
                    <a:pt x="244311" y="76937"/>
                    <a:pt x="276487" y="81133"/>
                    <a:pt x="302911" y="101399"/>
                  </a:cubicBezTo>
                  <a:cubicBezTo>
                    <a:pt x="319218" y="113884"/>
                    <a:pt x="329233" y="123425"/>
                    <a:pt x="341278" y="129515"/>
                  </a:cubicBezTo>
                  <a:cubicBezTo>
                    <a:pt x="341684" y="140544"/>
                    <a:pt x="341109" y="151777"/>
                    <a:pt x="339519" y="163044"/>
                  </a:cubicBezTo>
                  <a:close/>
                </a:path>
              </a:pathLst>
            </a:custGeom>
            <a:solidFill>
              <a:srgbClr val="B2CDF9"/>
            </a:solidFill>
            <a:ln w="3383"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CE8F0B73-D726-4B52-852D-78DA6883F2DA}"/>
                </a:ext>
              </a:extLst>
            </p:cNvPr>
            <p:cNvSpPr/>
            <p:nvPr/>
          </p:nvSpPr>
          <p:spPr>
            <a:xfrm>
              <a:off x="10271202" y="6406391"/>
              <a:ext cx="368785" cy="165784"/>
            </a:xfrm>
            <a:custGeom>
              <a:avLst/>
              <a:gdLst>
                <a:gd name="connsiteX0" fmla="*/ 370375 w 368784"/>
                <a:gd name="connsiteY0" fmla="*/ 129785 h 165784"/>
                <a:gd name="connsiteX1" fmla="*/ 353628 w 368784"/>
                <a:gd name="connsiteY1" fmla="*/ 167374 h 165784"/>
                <a:gd name="connsiteX2" fmla="*/ 271649 w 368784"/>
                <a:gd name="connsiteY2" fmla="*/ 135875 h 165784"/>
                <a:gd name="connsiteX3" fmla="*/ 130631 w 368784"/>
                <a:gd name="connsiteY3" fmla="*/ 91621 h 165784"/>
                <a:gd name="connsiteX4" fmla="*/ 18304 w 368784"/>
                <a:gd name="connsiteY4" fmla="*/ 55453 h 165784"/>
                <a:gd name="connsiteX5" fmla="*/ 0 w 368784"/>
                <a:gd name="connsiteY5" fmla="*/ 52713 h 165784"/>
                <a:gd name="connsiteX6" fmla="*/ 8255 w 368784"/>
                <a:gd name="connsiteY6" fmla="*/ 13229 h 165784"/>
                <a:gd name="connsiteX7" fmla="*/ 13093 w 368784"/>
                <a:gd name="connsiteY7" fmla="*/ 0 h 165784"/>
                <a:gd name="connsiteX8" fmla="*/ 134826 w 368784"/>
                <a:gd name="connsiteY8" fmla="*/ 38773 h 165784"/>
                <a:gd name="connsiteX9" fmla="*/ 260552 w 368784"/>
                <a:gd name="connsiteY9" fmla="*/ 83704 h 165784"/>
                <a:gd name="connsiteX10" fmla="*/ 371626 w 368784"/>
                <a:gd name="connsiteY10" fmla="*/ 125827 h 165784"/>
                <a:gd name="connsiteX11" fmla="*/ 370375 w 368784"/>
                <a:gd name="connsiteY11" fmla="*/ 129785 h 16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8784" h="165784">
                  <a:moveTo>
                    <a:pt x="370375" y="129785"/>
                  </a:moveTo>
                  <a:cubicBezTo>
                    <a:pt x="366078" y="143149"/>
                    <a:pt x="360428" y="155736"/>
                    <a:pt x="353628" y="167374"/>
                  </a:cubicBezTo>
                  <a:cubicBezTo>
                    <a:pt x="333530" y="160337"/>
                    <a:pt x="305381" y="149747"/>
                    <a:pt x="271649" y="135875"/>
                  </a:cubicBezTo>
                  <a:cubicBezTo>
                    <a:pt x="203103" y="107658"/>
                    <a:pt x="178809" y="101534"/>
                    <a:pt x="130631" y="91621"/>
                  </a:cubicBezTo>
                  <a:cubicBezTo>
                    <a:pt x="82452" y="81708"/>
                    <a:pt x="68377" y="87223"/>
                    <a:pt x="18304" y="55453"/>
                  </a:cubicBezTo>
                  <a:cubicBezTo>
                    <a:pt x="18304" y="55453"/>
                    <a:pt x="10623" y="54810"/>
                    <a:pt x="0" y="52713"/>
                  </a:cubicBezTo>
                  <a:cubicBezTo>
                    <a:pt x="1319" y="39551"/>
                    <a:pt x="4026" y="26322"/>
                    <a:pt x="8255" y="13229"/>
                  </a:cubicBezTo>
                  <a:cubicBezTo>
                    <a:pt x="9710" y="8729"/>
                    <a:pt x="11300" y="4297"/>
                    <a:pt x="13093" y="0"/>
                  </a:cubicBezTo>
                  <a:cubicBezTo>
                    <a:pt x="36032" y="13060"/>
                    <a:pt x="83028" y="35965"/>
                    <a:pt x="134826" y="38773"/>
                  </a:cubicBezTo>
                  <a:cubicBezTo>
                    <a:pt x="207839" y="42698"/>
                    <a:pt x="226008" y="60867"/>
                    <a:pt x="260552" y="83704"/>
                  </a:cubicBezTo>
                  <a:cubicBezTo>
                    <a:pt x="286197" y="100688"/>
                    <a:pt x="339552" y="117876"/>
                    <a:pt x="371626" y="125827"/>
                  </a:cubicBezTo>
                  <a:cubicBezTo>
                    <a:pt x="371221" y="127146"/>
                    <a:pt x="370781" y="128466"/>
                    <a:pt x="370375" y="129785"/>
                  </a:cubicBezTo>
                  <a:close/>
                </a:path>
              </a:pathLst>
            </a:custGeom>
            <a:solidFill>
              <a:srgbClr val="B2CDF9"/>
            </a:solidFill>
            <a:ln w="3383"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DC6451D7-29DE-44DC-9D4E-0E421595077D}"/>
                </a:ext>
              </a:extLst>
            </p:cNvPr>
            <p:cNvSpPr/>
            <p:nvPr/>
          </p:nvSpPr>
          <p:spPr>
            <a:xfrm>
              <a:off x="10270592" y="6488708"/>
              <a:ext cx="334951" cy="142101"/>
            </a:xfrm>
            <a:custGeom>
              <a:avLst/>
              <a:gdLst>
                <a:gd name="connsiteX0" fmla="*/ 336846 w 334951"/>
                <a:gd name="connsiteY0" fmla="*/ 110060 h 142100"/>
                <a:gd name="connsiteX1" fmla="*/ 298851 w 334951"/>
                <a:gd name="connsiteY1" fmla="*/ 145112 h 142100"/>
                <a:gd name="connsiteX2" fmla="*/ 196167 w 334951"/>
                <a:gd name="connsiteY2" fmla="*/ 112259 h 142100"/>
                <a:gd name="connsiteX3" fmla="*/ 37894 w 334951"/>
                <a:gd name="connsiteY3" fmla="*/ 57415 h 142100"/>
                <a:gd name="connsiteX4" fmla="*/ 10421 w 334951"/>
                <a:gd name="connsiteY4" fmla="*/ 52002 h 142100"/>
                <a:gd name="connsiteX5" fmla="*/ 0 w 334951"/>
                <a:gd name="connsiteY5" fmla="*/ 0 h 142100"/>
                <a:gd name="connsiteX6" fmla="*/ 62897 w 334951"/>
                <a:gd name="connsiteY6" fmla="*/ 21315 h 142100"/>
                <a:gd name="connsiteX7" fmla="*/ 212001 w 334951"/>
                <a:gd name="connsiteY7" fmla="*/ 71659 h 142100"/>
                <a:gd name="connsiteX8" fmla="*/ 327508 w 334951"/>
                <a:gd name="connsiteY8" fmla="*/ 103226 h 142100"/>
                <a:gd name="connsiteX9" fmla="*/ 336846 w 334951"/>
                <a:gd name="connsiteY9" fmla="*/ 110060 h 14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4951" h="142100">
                  <a:moveTo>
                    <a:pt x="336846" y="110060"/>
                  </a:moveTo>
                  <a:cubicBezTo>
                    <a:pt x="325783" y="123560"/>
                    <a:pt x="312960" y="135300"/>
                    <a:pt x="298851" y="145112"/>
                  </a:cubicBezTo>
                  <a:cubicBezTo>
                    <a:pt x="266913" y="136653"/>
                    <a:pt x="230237" y="125658"/>
                    <a:pt x="196167" y="112259"/>
                  </a:cubicBezTo>
                  <a:cubicBezTo>
                    <a:pt x="109418" y="78189"/>
                    <a:pt x="89626" y="68479"/>
                    <a:pt x="37894" y="57415"/>
                  </a:cubicBezTo>
                  <a:cubicBezTo>
                    <a:pt x="27405" y="55182"/>
                    <a:pt x="18372" y="53457"/>
                    <a:pt x="10421" y="52002"/>
                  </a:cubicBezTo>
                  <a:cubicBezTo>
                    <a:pt x="4568" y="35356"/>
                    <a:pt x="1015" y="17898"/>
                    <a:pt x="0" y="0"/>
                  </a:cubicBezTo>
                  <a:cubicBezTo>
                    <a:pt x="15192" y="2301"/>
                    <a:pt x="36270" y="8052"/>
                    <a:pt x="62897" y="21315"/>
                  </a:cubicBezTo>
                  <a:cubicBezTo>
                    <a:pt x="123053" y="51292"/>
                    <a:pt x="185577" y="70543"/>
                    <a:pt x="212001" y="71659"/>
                  </a:cubicBezTo>
                  <a:cubicBezTo>
                    <a:pt x="238425" y="72776"/>
                    <a:pt x="297532" y="83569"/>
                    <a:pt x="327508" y="103226"/>
                  </a:cubicBezTo>
                  <a:cubicBezTo>
                    <a:pt x="330655" y="105290"/>
                    <a:pt x="333768" y="107590"/>
                    <a:pt x="336846" y="110060"/>
                  </a:cubicBezTo>
                  <a:close/>
                </a:path>
              </a:pathLst>
            </a:custGeom>
            <a:solidFill>
              <a:srgbClr val="B2CDF9"/>
            </a:solidFill>
            <a:ln w="3383" cap="flat">
              <a:noFill/>
              <a:prstDash val="solid"/>
              <a:miter/>
            </a:ln>
          </p:spPr>
          <p:txBody>
            <a:bodyPr rtlCol="0" anchor="ctr"/>
            <a:lstStyle/>
            <a:p>
              <a:endParaRPr lang="en-US"/>
            </a:p>
          </p:txBody>
        </p:sp>
      </p:grpSp>
      <p:grpSp>
        <p:nvGrpSpPr>
          <p:cNvPr id="58" name="Group 57">
            <a:extLst>
              <a:ext uri="{FF2B5EF4-FFF2-40B4-BE49-F238E27FC236}">
                <a16:creationId xmlns:a16="http://schemas.microsoft.com/office/drawing/2014/main" id="{C0581FA9-2484-4487-8729-F5CF754E1D26}"/>
              </a:ext>
            </a:extLst>
          </p:cNvPr>
          <p:cNvGrpSpPr/>
          <p:nvPr/>
        </p:nvGrpSpPr>
        <p:grpSpPr>
          <a:xfrm>
            <a:off x="10741869" y="9248058"/>
            <a:ext cx="3278365" cy="3285862"/>
            <a:chOff x="11460990" y="6356825"/>
            <a:chExt cx="804547" cy="806387"/>
          </a:xfrm>
          <a:effectLst>
            <a:outerShdw blurRad="1181100" sx="102000" sy="102000" algn="ctr" rotWithShape="0">
              <a:schemeClr val="accent3">
                <a:alpha val="95000"/>
              </a:schemeClr>
            </a:outerShdw>
          </a:effectLst>
        </p:grpSpPr>
        <p:sp>
          <p:nvSpPr>
            <p:cNvPr id="59" name="Freeform: Shape 58">
              <a:extLst>
                <a:ext uri="{FF2B5EF4-FFF2-40B4-BE49-F238E27FC236}">
                  <a16:creationId xmlns:a16="http://schemas.microsoft.com/office/drawing/2014/main" id="{660B6DF6-14E7-4B25-8879-4EBBE63CB3E6}"/>
                </a:ext>
              </a:extLst>
            </p:cNvPr>
            <p:cNvSpPr/>
            <p:nvPr/>
          </p:nvSpPr>
          <p:spPr>
            <a:xfrm>
              <a:off x="11483219" y="6892211"/>
              <a:ext cx="389085" cy="98117"/>
            </a:xfrm>
            <a:custGeom>
              <a:avLst/>
              <a:gdLst>
                <a:gd name="connsiteX0" fmla="*/ 385702 w 389085"/>
                <a:gd name="connsiteY0" fmla="*/ 1246 h 98117"/>
                <a:gd name="connsiteX1" fmla="*/ 392333 w 389085"/>
                <a:gd name="connsiteY1" fmla="*/ 99262 h 98117"/>
                <a:gd name="connsiteX2" fmla="*/ 209226 w 389085"/>
                <a:gd name="connsiteY2" fmla="*/ 96589 h 98117"/>
                <a:gd name="connsiteX3" fmla="*/ 120921 w 389085"/>
                <a:gd name="connsiteY3" fmla="*/ 80958 h 98117"/>
                <a:gd name="connsiteX4" fmla="*/ 35762 w 389085"/>
                <a:gd name="connsiteY4" fmla="*/ 76323 h 98117"/>
                <a:gd name="connsiteX5" fmla="*/ 0 w 389085"/>
                <a:gd name="connsiteY5" fmla="*/ 163 h 98117"/>
                <a:gd name="connsiteX6" fmla="*/ 67971 w 389085"/>
                <a:gd name="connsiteY6" fmla="*/ 15152 h 98117"/>
                <a:gd name="connsiteX7" fmla="*/ 247593 w 389085"/>
                <a:gd name="connsiteY7" fmla="*/ 7370 h 98117"/>
                <a:gd name="connsiteX8" fmla="*/ 385702 w 389085"/>
                <a:gd name="connsiteY8" fmla="*/ 1246 h 98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085" h="98117">
                  <a:moveTo>
                    <a:pt x="385702" y="1246"/>
                  </a:moveTo>
                  <a:cubicBezTo>
                    <a:pt x="390472" y="37042"/>
                    <a:pt x="392638" y="69488"/>
                    <a:pt x="392333" y="99262"/>
                  </a:cubicBezTo>
                  <a:cubicBezTo>
                    <a:pt x="331297" y="100345"/>
                    <a:pt x="270025" y="103288"/>
                    <a:pt x="209226" y="96589"/>
                  </a:cubicBezTo>
                  <a:cubicBezTo>
                    <a:pt x="179453" y="93273"/>
                    <a:pt x="150559" y="85221"/>
                    <a:pt x="120921" y="80958"/>
                  </a:cubicBezTo>
                  <a:cubicBezTo>
                    <a:pt x="92636" y="76864"/>
                    <a:pt x="64080" y="78996"/>
                    <a:pt x="35762" y="76323"/>
                  </a:cubicBezTo>
                  <a:cubicBezTo>
                    <a:pt x="21315" y="52436"/>
                    <a:pt x="9270" y="26960"/>
                    <a:pt x="0" y="163"/>
                  </a:cubicBezTo>
                  <a:cubicBezTo>
                    <a:pt x="21822" y="7945"/>
                    <a:pt x="44017" y="12411"/>
                    <a:pt x="67971" y="15152"/>
                  </a:cubicBezTo>
                  <a:cubicBezTo>
                    <a:pt x="127891" y="22020"/>
                    <a:pt x="188080" y="14001"/>
                    <a:pt x="247593" y="7370"/>
                  </a:cubicBezTo>
                  <a:cubicBezTo>
                    <a:pt x="293404" y="2261"/>
                    <a:pt x="339722" y="-2272"/>
                    <a:pt x="385702" y="1246"/>
                  </a:cubicBezTo>
                  <a:close/>
                </a:path>
              </a:pathLst>
            </a:custGeom>
            <a:solidFill>
              <a:srgbClr val="EFA42B"/>
            </a:solidFill>
            <a:ln w="3383"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B6634807-9F8D-4086-BF51-E581BFD07223}"/>
                </a:ext>
              </a:extLst>
            </p:cNvPr>
            <p:cNvSpPr/>
            <p:nvPr/>
          </p:nvSpPr>
          <p:spPr>
            <a:xfrm>
              <a:off x="11460990" y="6737282"/>
              <a:ext cx="389085" cy="81200"/>
            </a:xfrm>
            <a:custGeom>
              <a:avLst/>
              <a:gdLst>
                <a:gd name="connsiteX0" fmla="*/ 381371 w 389085"/>
                <a:gd name="connsiteY0" fmla="*/ 21484 h 81200"/>
                <a:gd name="connsiteX1" fmla="*/ 391521 w 389085"/>
                <a:gd name="connsiteY1" fmla="*/ 64825 h 81200"/>
                <a:gd name="connsiteX2" fmla="*/ 288803 w 389085"/>
                <a:gd name="connsiteY2" fmla="*/ 68885 h 81200"/>
                <a:gd name="connsiteX3" fmla="*/ 118451 w 389085"/>
                <a:gd name="connsiteY3" fmla="*/ 80930 h 81200"/>
                <a:gd name="connsiteX4" fmla="*/ 42698 w 389085"/>
                <a:gd name="connsiteY4" fmla="*/ 65468 h 81200"/>
                <a:gd name="connsiteX5" fmla="*/ 575 w 389085"/>
                <a:gd name="connsiteY5" fmla="*/ 44288 h 81200"/>
                <a:gd name="connsiteX6" fmla="*/ 0 w 389085"/>
                <a:gd name="connsiteY6" fmla="*/ 22804 h 81200"/>
                <a:gd name="connsiteX7" fmla="*/ 677 w 389085"/>
                <a:gd name="connsiteY7" fmla="*/ 0 h 81200"/>
                <a:gd name="connsiteX8" fmla="*/ 23853 w 389085"/>
                <a:gd name="connsiteY8" fmla="*/ 6868 h 81200"/>
                <a:gd name="connsiteX9" fmla="*/ 114391 w 389085"/>
                <a:gd name="connsiteY9" fmla="*/ 3722 h 81200"/>
                <a:gd name="connsiteX10" fmla="*/ 121090 w 389085"/>
                <a:gd name="connsiteY10" fmla="*/ 2707 h 81200"/>
                <a:gd name="connsiteX11" fmla="*/ 125015 w 389085"/>
                <a:gd name="connsiteY11" fmla="*/ 2538 h 81200"/>
                <a:gd name="connsiteX12" fmla="*/ 141864 w 389085"/>
                <a:gd name="connsiteY12" fmla="*/ 3248 h 81200"/>
                <a:gd name="connsiteX13" fmla="*/ 143758 w 389085"/>
                <a:gd name="connsiteY13" fmla="*/ 3586 h 81200"/>
                <a:gd name="connsiteX14" fmla="*/ 156243 w 389085"/>
                <a:gd name="connsiteY14" fmla="*/ 6124 h 81200"/>
                <a:gd name="connsiteX15" fmla="*/ 178066 w 389085"/>
                <a:gd name="connsiteY15" fmla="*/ 11334 h 81200"/>
                <a:gd name="connsiteX16" fmla="*/ 271446 w 389085"/>
                <a:gd name="connsiteY16" fmla="*/ 27338 h 81200"/>
                <a:gd name="connsiteX17" fmla="*/ 353391 w 389085"/>
                <a:gd name="connsiteY17" fmla="*/ 25274 h 81200"/>
                <a:gd name="connsiteX18" fmla="*/ 381371 w 389085"/>
                <a:gd name="connsiteY18" fmla="*/ 21484 h 8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9085" h="81200">
                  <a:moveTo>
                    <a:pt x="381371" y="21484"/>
                  </a:moveTo>
                  <a:cubicBezTo>
                    <a:pt x="385093" y="36405"/>
                    <a:pt x="388476" y="50818"/>
                    <a:pt x="391521" y="64825"/>
                  </a:cubicBezTo>
                  <a:cubicBezTo>
                    <a:pt x="357484" y="63607"/>
                    <a:pt x="323482" y="65231"/>
                    <a:pt x="288803" y="68885"/>
                  </a:cubicBezTo>
                  <a:cubicBezTo>
                    <a:pt x="232200" y="74806"/>
                    <a:pt x="175495" y="83399"/>
                    <a:pt x="118451" y="80930"/>
                  </a:cubicBezTo>
                  <a:cubicBezTo>
                    <a:pt x="92771" y="79813"/>
                    <a:pt x="63336" y="75618"/>
                    <a:pt x="42698" y="65468"/>
                  </a:cubicBezTo>
                  <a:cubicBezTo>
                    <a:pt x="28657" y="58600"/>
                    <a:pt x="14819" y="50885"/>
                    <a:pt x="575" y="44288"/>
                  </a:cubicBezTo>
                  <a:cubicBezTo>
                    <a:pt x="203" y="37183"/>
                    <a:pt x="0" y="30010"/>
                    <a:pt x="0" y="22804"/>
                  </a:cubicBezTo>
                  <a:cubicBezTo>
                    <a:pt x="0" y="15157"/>
                    <a:pt x="203" y="7545"/>
                    <a:pt x="677" y="0"/>
                  </a:cubicBezTo>
                  <a:cubicBezTo>
                    <a:pt x="8154" y="2943"/>
                    <a:pt x="15902" y="5244"/>
                    <a:pt x="23853" y="6868"/>
                  </a:cubicBezTo>
                  <a:cubicBezTo>
                    <a:pt x="55115" y="13195"/>
                    <a:pt x="83467" y="9913"/>
                    <a:pt x="114391" y="3722"/>
                  </a:cubicBezTo>
                  <a:cubicBezTo>
                    <a:pt x="115169" y="3552"/>
                    <a:pt x="118891" y="3045"/>
                    <a:pt x="121090" y="2707"/>
                  </a:cubicBezTo>
                  <a:cubicBezTo>
                    <a:pt x="122850" y="2639"/>
                    <a:pt x="124947" y="2538"/>
                    <a:pt x="125015" y="2538"/>
                  </a:cubicBezTo>
                  <a:cubicBezTo>
                    <a:pt x="130665" y="2639"/>
                    <a:pt x="136281" y="2707"/>
                    <a:pt x="141864" y="3248"/>
                  </a:cubicBezTo>
                  <a:cubicBezTo>
                    <a:pt x="142372" y="3316"/>
                    <a:pt x="142980" y="3451"/>
                    <a:pt x="143758" y="3586"/>
                  </a:cubicBezTo>
                  <a:cubicBezTo>
                    <a:pt x="147954" y="4364"/>
                    <a:pt x="152115" y="5210"/>
                    <a:pt x="156243" y="6124"/>
                  </a:cubicBezTo>
                  <a:cubicBezTo>
                    <a:pt x="163551" y="7714"/>
                    <a:pt x="170825" y="9541"/>
                    <a:pt x="178066" y="11334"/>
                  </a:cubicBezTo>
                  <a:cubicBezTo>
                    <a:pt x="208820" y="19014"/>
                    <a:pt x="239778" y="24800"/>
                    <a:pt x="271446" y="27338"/>
                  </a:cubicBezTo>
                  <a:cubicBezTo>
                    <a:pt x="298784" y="29537"/>
                    <a:pt x="326188" y="28657"/>
                    <a:pt x="353391" y="25274"/>
                  </a:cubicBezTo>
                  <a:cubicBezTo>
                    <a:pt x="362729" y="24123"/>
                    <a:pt x="372067" y="22838"/>
                    <a:pt x="381371" y="21484"/>
                  </a:cubicBezTo>
                  <a:close/>
                </a:path>
              </a:pathLst>
            </a:custGeom>
            <a:solidFill>
              <a:srgbClr val="EFA42B"/>
            </a:solidFill>
            <a:ln w="3383"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D9B3A173-D730-4BFF-B323-3C5B63D66A58}"/>
                </a:ext>
              </a:extLst>
            </p:cNvPr>
            <p:cNvSpPr/>
            <p:nvPr/>
          </p:nvSpPr>
          <p:spPr>
            <a:xfrm>
              <a:off x="11487313" y="6554311"/>
              <a:ext cx="324801" cy="91350"/>
            </a:xfrm>
            <a:custGeom>
              <a:avLst/>
              <a:gdLst>
                <a:gd name="connsiteX0" fmla="*/ 327948 w 324801"/>
                <a:gd name="connsiteY0" fmla="*/ 89659 h 91350"/>
                <a:gd name="connsiteX1" fmla="*/ 322737 w 324801"/>
                <a:gd name="connsiteY1" fmla="*/ 90403 h 91350"/>
                <a:gd name="connsiteX2" fmla="*/ 310997 w 324801"/>
                <a:gd name="connsiteY2" fmla="*/ 91621 h 91350"/>
                <a:gd name="connsiteX3" fmla="*/ 289039 w 324801"/>
                <a:gd name="connsiteY3" fmla="*/ 92941 h 91350"/>
                <a:gd name="connsiteX4" fmla="*/ 251383 w 324801"/>
                <a:gd name="connsiteY4" fmla="*/ 92365 h 91350"/>
                <a:gd name="connsiteX5" fmla="*/ 232605 w 324801"/>
                <a:gd name="connsiteY5" fmla="*/ 90708 h 91350"/>
                <a:gd name="connsiteX6" fmla="*/ 232064 w 324801"/>
                <a:gd name="connsiteY6" fmla="*/ 90640 h 91350"/>
                <a:gd name="connsiteX7" fmla="*/ 220391 w 324801"/>
                <a:gd name="connsiteY7" fmla="*/ 88644 h 91350"/>
                <a:gd name="connsiteX8" fmla="*/ 139529 w 324801"/>
                <a:gd name="connsiteY8" fmla="*/ 70847 h 91350"/>
                <a:gd name="connsiteX9" fmla="*/ 86106 w 324801"/>
                <a:gd name="connsiteY9" fmla="*/ 68005 h 91350"/>
                <a:gd name="connsiteX10" fmla="*/ 40499 w 324801"/>
                <a:gd name="connsiteY10" fmla="*/ 75889 h 91350"/>
                <a:gd name="connsiteX11" fmla="*/ 36980 w 324801"/>
                <a:gd name="connsiteY11" fmla="*/ 75753 h 91350"/>
                <a:gd name="connsiteX12" fmla="*/ 28386 w 324801"/>
                <a:gd name="connsiteY12" fmla="*/ 75482 h 91350"/>
                <a:gd name="connsiteX13" fmla="*/ 18710 w 324801"/>
                <a:gd name="connsiteY13" fmla="*/ 73080 h 91350"/>
                <a:gd name="connsiteX14" fmla="*/ 13533 w 324801"/>
                <a:gd name="connsiteY14" fmla="*/ 71321 h 91350"/>
                <a:gd name="connsiteX15" fmla="*/ 10894 w 324801"/>
                <a:gd name="connsiteY15" fmla="*/ 69798 h 91350"/>
                <a:gd name="connsiteX16" fmla="*/ 4128 w 324801"/>
                <a:gd name="connsiteY16" fmla="*/ 65671 h 91350"/>
                <a:gd name="connsiteX17" fmla="*/ 3587 w 324801"/>
                <a:gd name="connsiteY17" fmla="*/ 65434 h 91350"/>
                <a:gd name="connsiteX18" fmla="*/ 1488 w 324801"/>
                <a:gd name="connsiteY18" fmla="*/ 63506 h 91350"/>
                <a:gd name="connsiteX19" fmla="*/ 0 w 324801"/>
                <a:gd name="connsiteY19" fmla="*/ 62254 h 91350"/>
                <a:gd name="connsiteX20" fmla="*/ 30111 w 324801"/>
                <a:gd name="connsiteY20" fmla="*/ 0 h 91350"/>
                <a:gd name="connsiteX21" fmla="*/ 71084 w 324801"/>
                <a:gd name="connsiteY21" fmla="*/ 12552 h 91350"/>
                <a:gd name="connsiteX22" fmla="*/ 127349 w 324801"/>
                <a:gd name="connsiteY22" fmla="*/ 8628 h 91350"/>
                <a:gd name="connsiteX23" fmla="*/ 193663 w 324801"/>
                <a:gd name="connsiteY23" fmla="*/ 35153 h 91350"/>
                <a:gd name="connsiteX24" fmla="*/ 231929 w 324801"/>
                <a:gd name="connsiteY24" fmla="*/ 23345 h 91350"/>
                <a:gd name="connsiteX25" fmla="*/ 235210 w 324801"/>
                <a:gd name="connsiteY25" fmla="*/ 21755 h 91350"/>
                <a:gd name="connsiteX26" fmla="*/ 248507 w 324801"/>
                <a:gd name="connsiteY26" fmla="*/ 31736 h 91350"/>
                <a:gd name="connsiteX27" fmla="*/ 296077 w 324801"/>
                <a:gd name="connsiteY27" fmla="*/ 34984 h 91350"/>
                <a:gd name="connsiteX28" fmla="*/ 325715 w 324801"/>
                <a:gd name="connsiteY28" fmla="*/ 19725 h 91350"/>
                <a:gd name="connsiteX29" fmla="*/ 327948 w 324801"/>
                <a:gd name="connsiteY29" fmla="*/ 89659 h 9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4801" h="91350">
                  <a:moveTo>
                    <a:pt x="327948" y="89659"/>
                  </a:moveTo>
                  <a:cubicBezTo>
                    <a:pt x="326222" y="89929"/>
                    <a:pt x="324463" y="90166"/>
                    <a:pt x="322737" y="90403"/>
                  </a:cubicBezTo>
                  <a:cubicBezTo>
                    <a:pt x="324125" y="90166"/>
                    <a:pt x="312790" y="91452"/>
                    <a:pt x="310997" y="91621"/>
                  </a:cubicBezTo>
                  <a:cubicBezTo>
                    <a:pt x="303689" y="92264"/>
                    <a:pt x="296382" y="92704"/>
                    <a:pt x="289039" y="92941"/>
                  </a:cubicBezTo>
                  <a:cubicBezTo>
                    <a:pt x="276487" y="93347"/>
                    <a:pt x="263935" y="93144"/>
                    <a:pt x="251383" y="92365"/>
                  </a:cubicBezTo>
                  <a:cubicBezTo>
                    <a:pt x="245123" y="91959"/>
                    <a:pt x="238865" y="91384"/>
                    <a:pt x="232605" y="90708"/>
                  </a:cubicBezTo>
                  <a:cubicBezTo>
                    <a:pt x="232402" y="90674"/>
                    <a:pt x="232267" y="90640"/>
                    <a:pt x="232064" y="90640"/>
                  </a:cubicBezTo>
                  <a:cubicBezTo>
                    <a:pt x="228173" y="90031"/>
                    <a:pt x="224282" y="89388"/>
                    <a:pt x="220391" y="88644"/>
                  </a:cubicBezTo>
                  <a:cubicBezTo>
                    <a:pt x="193257" y="83569"/>
                    <a:pt x="166901" y="74874"/>
                    <a:pt x="139529" y="70847"/>
                  </a:cubicBezTo>
                  <a:cubicBezTo>
                    <a:pt x="121699" y="68242"/>
                    <a:pt x="104106" y="66043"/>
                    <a:pt x="86106" y="68005"/>
                  </a:cubicBezTo>
                  <a:cubicBezTo>
                    <a:pt x="70678" y="69697"/>
                    <a:pt x="55758" y="73588"/>
                    <a:pt x="40499" y="75889"/>
                  </a:cubicBezTo>
                  <a:cubicBezTo>
                    <a:pt x="39653" y="75855"/>
                    <a:pt x="38502" y="75821"/>
                    <a:pt x="36980" y="75753"/>
                  </a:cubicBezTo>
                  <a:cubicBezTo>
                    <a:pt x="34138" y="75652"/>
                    <a:pt x="31228" y="75550"/>
                    <a:pt x="28386" y="75482"/>
                  </a:cubicBezTo>
                  <a:cubicBezTo>
                    <a:pt x="25206" y="74569"/>
                    <a:pt x="21890" y="74028"/>
                    <a:pt x="18710" y="73080"/>
                  </a:cubicBezTo>
                  <a:cubicBezTo>
                    <a:pt x="16984" y="72539"/>
                    <a:pt x="15259" y="71930"/>
                    <a:pt x="13533" y="71321"/>
                  </a:cubicBezTo>
                  <a:cubicBezTo>
                    <a:pt x="12857" y="70949"/>
                    <a:pt x="11977" y="70441"/>
                    <a:pt x="10894" y="69798"/>
                  </a:cubicBezTo>
                  <a:cubicBezTo>
                    <a:pt x="8763" y="68445"/>
                    <a:pt x="6394" y="66754"/>
                    <a:pt x="4128" y="65671"/>
                  </a:cubicBezTo>
                  <a:cubicBezTo>
                    <a:pt x="3891" y="65569"/>
                    <a:pt x="3790" y="65502"/>
                    <a:pt x="3587" y="65434"/>
                  </a:cubicBezTo>
                  <a:cubicBezTo>
                    <a:pt x="3045" y="64893"/>
                    <a:pt x="2368" y="64284"/>
                    <a:pt x="1488" y="63506"/>
                  </a:cubicBezTo>
                  <a:cubicBezTo>
                    <a:pt x="1015" y="63066"/>
                    <a:pt x="507" y="62660"/>
                    <a:pt x="0" y="62254"/>
                  </a:cubicBezTo>
                  <a:cubicBezTo>
                    <a:pt x="8221" y="40533"/>
                    <a:pt x="18337" y="19725"/>
                    <a:pt x="30111" y="0"/>
                  </a:cubicBezTo>
                  <a:cubicBezTo>
                    <a:pt x="40295" y="11436"/>
                    <a:pt x="56671" y="18541"/>
                    <a:pt x="71084" y="12552"/>
                  </a:cubicBezTo>
                  <a:cubicBezTo>
                    <a:pt x="90098" y="4601"/>
                    <a:pt x="107962" y="1929"/>
                    <a:pt x="127349" y="8628"/>
                  </a:cubicBezTo>
                  <a:cubicBezTo>
                    <a:pt x="150661" y="16680"/>
                    <a:pt x="166833" y="35694"/>
                    <a:pt x="193663" y="35153"/>
                  </a:cubicBezTo>
                  <a:cubicBezTo>
                    <a:pt x="207332" y="34882"/>
                    <a:pt x="220121" y="29807"/>
                    <a:pt x="231929" y="23345"/>
                  </a:cubicBezTo>
                  <a:cubicBezTo>
                    <a:pt x="232673" y="22939"/>
                    <a:pt x="233890" y="22364"/>
                    <a:pt x="235210" y="21755"/>
                  </a:cubicBezTo>
                  <a:cubicBezTo>
                    <a:pt x="241165" y="26593"/>
                    <a:pt x="247559" y="31228"/>
                    <a:pt x="248507" y="31736"/>
                  </a:cubicBezTo>
                  <a:cubicBezTo>
                    <a:pt x="263259" y="39551"/>
                    <a:pt x="280412" y="40363"/>
                    <a:pt x="296077" y="34984"/>
                  </a:cubicBezTo>
                  <a:cubicBezTo>
                    <a:pt x="306971" y="31262"/>
                    <a:pt x="316309" y="25375"/>
                    <a:pt x="325715" y="19725"/>
                  </a:cubicBezTo>
                  <a:cubicBezTo>
                    <a:pt x="324125" y="41345"/>
                    <a:pt x="324666" y="64656"/>
                    <a:pt x="327948" y="89659"/>
                  </a:cubicBezTo>
                  <a:close/>
                </a:path>
              </a:pathLst>
            </a:custGeom>
            <a:solidFill>
              <a:srgbClr val="EFA42B"/>
            </a:solidFill>
            <a:ln w="3383"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D5E5EFFB-4379-46B9-AE31-07A5EB921AB7}"/>
                </a:ext>
              </a:extLst>
            </p:cNvPr>
            <p:cNvSpPr/>
            <p:nvPr/>
          </p:nvSpPr>
          <p:spPr>
            <a:xfrm>
              <a:off x="11575246" y="6356825"/>
              <a:ext cx="348485" cy="148867"/>
            </a:xfrm>
            <a:custGeom>
              <a:avLst/>
              <a:gdLst>
                <a:gd name="connsiteX0" fmla="*/ 349568 w 348484"/>
                <a:gd name="connsiteY0" fmla="*/ 4534 h 148867"/>
                <a:gd name="connsiteX1" fmla="*/ 260315 w 348484"/>
                <a:gd name="connsiteY1" fmla="*/ 122004 h 148867"/>
                <a:gd name="connsiteX2" fmla="*/ 229628 w 348484"/>
                <a:gd name="connsiteY2" fmla="*/ 130056 h 148867"/>
                <a:gd name="connsiteX3" fmla="*/ 199787 w 348484"/>
                <a:gd name="connsiteY3" fmla="*/ 143758 h 148867"/>
                <a:gd name="connsiteX4" fmla="*/ 192140 w 348484"/>
                <a:gd name="connsiteY4" fmla="*/ 148935 h 148867"/>
                <a:gd name="connsiteX5" fmla="*/ 182735 w 348484"/>
                <a:gd name="connsiteY5" fmla="*/ 141661 h 148867"/>
                <a:gd name="connsiteX6" fmla="*/ 147683 w 348484"/>
                <a:gd name="connsiteY6" fmla="*/ 132966 h 148867"/>
                <a:gd name="connsiteX7" fmla="*/ 110568 w 348484"/>
                <a:gd name="connsiteY7" fmla="*/ 146194 h 148867"/>
                <a:gd name="connsiteX8" fmla="*/ 104748 w 348484"/>
                <a:gd name="connsiteY8" fmla="*/ 149104 h 148867"/>
                <a:gd name="connsiteX9" fmla="*/ 0 w 348484"/>
                <a:gd name="connsiteY9" fmla="*/ 122071 h 148867"/>
                <a:gd name="connsiteX10" fmla="*/ 289005 w 348484"/>
                <a:gd name="connsiteY10" fmla="*/ 0 h 148867"/>
                <a:gd name="connsiteX11" fmla="*/ 349568 w 348484"/>
                <a:gd name="connsiteY11" fmla="*/ 4534 h 14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8484" h="148867">
                  <a:moveTo>
                    <a:pt x="349568" y="4534"/>
                  </a:moveTo>
                  <a:cubicBezTo>
                    <a:pt x="349568" y="4534"/>
                    <a:pt x="293268" y="43205"/>
                    <a:pt x="260315" y="122004"/>
                  </a:cubicBezTo>
                  <a:cubicBezTo>
                    <a:pt x="249793" y="123695"/>
                    <a:pt x="239406" y="126402"/>
                    <a:pt x="229628" y="130056"/>
                  </a:cubicBezTo>
                  <a:cubicBezTo>
                    <a:pt x="219410" y="133879"/>
                    <a:pt x="209227" y="138277"/>
                    <a:pt x="199787" y="143758"/>
                  </a:cubicBezTo>
                  <a:cubicBezTo>
                    <a:pt x="197182" y="145281"/>
                    <a:pt x="194678" y="147142"/>
                    <a:pt x="192140" y="148935"/>
                  </a:cubicBezTo>
                  <a:cubicBezTo>
                    <a:pt x="189163" y="146194"/>
                    <a:pt x="185915" y="143657"/>
                    <a:pt x="182735" y="141661"/>
                  </a:cubicBezTo>
                  <a:cubicBezTo>
                    <a:pt x="172145" y="134962"/>
                    <a:pt x="159999" y="132323"/>
                    <a:pt x="147683" y="132966"/>
                  </a:cubicBezTo>
                  <a:cubicBezTo>
                    <a:pt x="134015" y="133676"/>
                    <a:pt x="122207" y="139495"/>
                    <a:pt x="110568" y="146194"/>
                  </a:cubicBezTo>
                  <a:cubicBezTo>
                    <a:pt x="109654" y="146736"/>
                    <a:pt x="106914" y="147954"/>
                    <a:pt x="104748" y="149104"/>
                  </a:cubicBezTo>
                  <a:cubicBezTo>
                    <a:pt x="76971" y="126639"/>
                    <a:pt x="36710" y="118011"/>
                    <a:pt x="0" y="122071"/>
                  </a:cubicBezTo>
                  <a:cubicBezTo>
                    <a:pt x="73215" y="46792"/>
                    <a:pt x="175629" y="0"/>
                    <a:pt x="289005" y="0"/>
                  </a:cubicBezTo>
                  <a:cubicBezTo>
                    <a:pt x="309576" y="0"/>
                    <a:pt x="329809" y="1556"/>
                    <a:pt x="349568" y="4534"/>
                  </a:cubicBezTo>
                  <a:close/>
                </a:path>
              </a:pathLst>
            </a:custGeom>
            <a:solidFill>
              <a:srgbClr val="EFA42B"/>
            </a:solidFill>
            <a:ln w="3383"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99B37676-31EE-4C16-9619-E060BB239551}"/>
                </a:ext>
              </a:extLst>
            </p:cNvPr>
            <p:cNvSpPr/>
            <p:nvPr/>
          </p:nvSpPr>
          <p:spPr>
            <a:xfrm>
              <a:off x="11564690" y="7030043"/>
              <a:ext cx="304501" cy="67667"/>
            </a:xfrm>
            <a:custGeom>
              <a:avLst/>
              <a:gdLst>
                <a:gd name="connsiteX0" fmla="*/ 306395 w 304501"/>
                <a:gd name="connsiteY0" fmla="*/ 22398 h 67666"/>
                <a:gd name="connsiteX1" fmla="*/ 300610 w 304501"/>
                <a:gd name="connsiteY1" fmla="*/ 53863 h 67666"/>
                <a:gd name="connsiteX2" fmla="*/ 270600 w 304501"/>
                <a:gd name="connsiteY2" fmla="*/ 49938 h 67666"/>
                <a:gd name="connsiteX3" fmla="*/ 89659 w 304501"/>
                <a:gd name="connsiteY3" fmla="*/ 63539 h 67666"/>
                <a:gd name="connsiteX4" fmla="*/ 79441 w 304501"/>
                <a:gd name="connsiteY4" fmla="*/ 67938 h 67666"/>
                <a:gd name="connsiteX5" fmla="*/ 0 w 304501"/>
                <a:gd name="connsiteY5" fmla="*/ 0 h 67666"/>
                <a:gd name="connsiteX6" fmla="*/ 25206 w 304501"/>
                <a:gd name="connsiteY6" fmla="*/ 2132 h 67666"/>
                <a:gd name="connsiteX7" fmla="*/ 118079 w 304501"/>
                <a:gd name="connsiteY7" fmla="*/ 18507 h 67666"/>
                <a:gd name="connsiteX8" fmla="*/ 306395 w 304501"/>
                <a:gd name="connsiteY8" fmla="*/ 22398 h 67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501" h="67666">
                  <a:moveTo>
                    <a:pt x="306395" y="22398"/>
                  </a:moveTo>
                  <a:cubicBezTo>
                    <a:pt x="304873" y="33258"/>
                    <a:pt x="302944" y="43713"/>
                    <a:pt x="300610" y="53863"/>
                  </a:cubicBezTo>
                  <a:cubicBezTo>
                    <a:pt x="290629" y="52341"/>
                    <a:pt x="280649" y="51021"/>
                    <a:pt x="270600" y="49938"/>
                  </a:cubicBezTo>
                  <a:cubicBezTo>
                    <a:pt x="209327" y="43239"/>
                    <a:pt x="150119" y="54810"/>
                    <a:pt x="89659" y="63539"/>
                  </a:cubicBezTo>
                  <a:cubicBezTo>
                    <a:pt x="85835" y="64114"/>
                    <a:pt x="82384" y="65671"/>
                    <a:pt x="79441" y="67938"/>
                  </a:cubicBezTo>
                  <a:cubicBezTo>
                    <a:pt x="50073" y="48822"/>
                    <a:pt x="23379" y="25950"/>
                    <a:pt x="0" y="0"/>
                  </a:cubicBezTo>
                  <a:cubicBezTo>
                    <a:pt x="8425" y="406"/>
                    <a:pt x="16815" y="1015"/>
                    <a:pt x="25206" y="2132"/>
                  </a:cubicBezTo>
                  <a:cubicBezTo>
                    <a:pt x="56400" y="6192"/>
                    <a:pt x="86816" y="14582"/>
                    <a:pt x="118079" y="18507"/>
                  </a:cubicBezTo>
                  <a:cubicBezTo>
                    <a:pt x="180603" y="26323"/>
                    <a:pt x="243567" y="23582"/>
                    <a:pt x="306395" y="22398"/>
                  </a:cubicBezTo>
                  <a:close/>
                </a:path>
              </a:pathLst>
            </a:custGeom>
            <a:solidFill>
              <a:srgbClr val="EFA42B"/>
            </a:solidFill>
            <a:ln w="3383"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F7CD3328-9EEA-4F24-9C60-AA87C2BEF624}"/>
                </a:ext>
              </a:extLst>
            </p:cNvPr>
            <p:cNvSpPr/>
            <p:nvPr/>
          </p:nvSpPr>
          <p:spPr>
            <a:xfrm>
              <a:off x="11737308" y="7138921"/>
              <a:ext cx="108267" cy="20300"/>
            </a:xfrm>
            <a:custGeom>
              <a:avLst/>
              <a:gdLst>
                <a:gd name="connsiteX0" fmla="*/ 97982 w 108267"/>
                <a:gd name="connsiteY0" fmla="*/ 1961 h 20300"/>
                <a:gd name="connsiteX1" fmla="*/ 109079 w 108267"/>
                <a:gd name="connsiteY1" fmla="*/ 3314 h 20300"/>
                <a:gd name="connsiteX2" fmla="*/ 99674 w 108267"/>
                <a:gd name="connsiteY2" fmla="*/ 23513 h 20300"/>
                <a:gd name="connsiteX3" fmla="*/ 0 w 108267"/>
                <a:gd name="connsiteY3" fmla="*/ 4025 h 20300"/>
                <a:gd name="connsiteX4" fmla="*/ 97982 w 108267"/>
                <a:gd name="connsiteY4" fmla="*/ 1961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67" h="20300">
                  <a:moveTo>
                    <a:pt x="97982" y="1961"/>
                  </a:moveTo>
                  <a:cubicBezTo>
                    <a:pt x="101704" y="2367"/>
                    <a:pt x="105392" y="2807"/>
                    <a:pt x="109079" y="3314"/>
                  </a:cubicBezTo>
                  <a:cubicBezTo>
                    <a:pt x="106136" y="10182"/>
                    <a:pt x="103024" y="16915"/>
                    <a:pt x="99674" y="23513"/>
                  </a:cubicBezTo>
                  <a:cubicBezTo>
                    <a:pt x="65063" y="21212"/>
                    <a:pt x="31635" y="14513"/>
                    <a:pt x="0" y="4025"/>
                  </a:cubicBezTo>
                  <a:cubicBezTo>
                    <a:pt x="32345" y="202"/>
                    <a:pt x="64690" y="-1693"/>
                    <a:pt x="97982" y="1961"/>
                  </a:cubicBezTo>
                  <a:close/>
                </a:path>
              </a:pathLst>
            </a:custGeom>
            <a:solidFill>
              <a:srgbClr val="EFA42B"/>
            </a:solidFill>
            <a:ln w="3383"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CF157335-CA43-4570-BCA5-73A45BA97E7D}"/>
                </a:ext>
              </a:extLst>
            </p:cNvPr>
            <p:cNvSpPr/>
            <p:nvPr/>
          </p:nvSpPr>
          <p:spPr>
            <a:xfrm>
              <a:off x="11812168" y="6361358"/>
              <a:ext cx="453369" cy="801854"/>
            </a:xfrm>
            <a:custGeom>
              <a:avLst/>
              <a:gdLst>
                <a:gd name="connsiteX0" fmla="*/ 455345 w 453368"/>
                <a:gd name="connsiteY0" fmla="*/ 398728 h 801853"/>
                <a:gd name="connsiteX1" fmla="*/ 455108 w 453368"/>
                <a:gd name="connsiteY1" fmla="*/ 411855 h 801853"/>
                <a:gd name="connsiteX2" fmla="*/ 438293 w 453368"/>
                <a:gd name="connsiteY2" fmla="*/ 515047 h 801853"/>
                <a:gd name="connsiteX3" fmla="*/ 411631 w 453368"/>
                <a:gd name="connsiteY3" fmla="*/ 581496 h 801853"/>
                <a:gd name="connsiteX4" fmla="*/ 367614 w 453368"/>
                <a:gd name="connsiteY4" fmla="*/ 649840 h 801853"/>
                <a:gd name="connsiteX5" fmla="*/ 217665 w 453368"/>
                <a:gd name="connsiteY5" fmla="*/ 766531 h 801853"/>
                <a:gd name="connsiteX6" fmla="*/ 117856 w 453368"/>
                <a:gd name="connsiteY6" fmla="*/ 796643 h 801853"/>
                <a:gd name="connsiteX7" fmla="*/ 52083 w 453368"/>
                <a:gd name="connsiteY7" fmla="*/ 801989 h 801853"/>
                <a:gd name="connsiteX8" fmla="*/ 24814 w 453368"/>
                <a:gd name="connsiteY8" fmla="*/ 801075 h 801853"/>
                <a:gd name="connsiteX9" fmla="*/ 15273 w 453368"/>
                <a:gd name="connsiteY9" fmla="*/ 341278 h 801853"/>
                <a:gd name="connsiteX10" fmla="*/ 112645 w 453368"/>
                <a:gd name="connsiteY10" fmla="*/ 0 h 801853"/>
                <a:gd name="connsiteX11" fmla="*/ 341427 w 453368"/>
                <a:gd name="connsiteY11" fmla="*/ 117876 h 801853"/>
                <a:gd name="connsiteX12" fmla="*/ 402091 w 453368"/>
                <a:gd name="connsiteY12" fmla="*/ 198264 h 801853"/>
                <a:gd name="connsiteX13" fmla="*/ 426316 w 453368"/>
                <a:gd name="connsiteY13" fmla="*/ 248304 h 801853"/>
                <a:gd name="connsiteX14" fmla="*/ 453518 w 453368"/>
                <a:gd name="connsiteY14" fmla="*/ 360631 h 801853"/>
                <a:gd name="connsiteX15" fmla="*/ 455345 w 453368"/>
                <a:gd name="connsiteY15" fmla="*/ 398728 h 801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3368" h="801853">
                  <a:moveTo>
                    <a:pt x="455345" y="398728"/>
                  </a:moveTo>
                  <a:cubicBezTo>
                    <a:pt x="455345" y="403126"/>
                    <a:pt x="455277" y="407491"/>
                    <a:pt x="455108" y="411855"/>
                  </a:cubicBezTo>
                  <a:cubicBezTo>
                    <a:pt x="453991" y="447617"/>
                    <a:pt x="448206" y="482229"/>
                    <a:pt x="438293" y="515047"/>
                  </a:cubicBezTo>
                  <a:cubicBezTo>
                    <a:pt x="431357" y="538155"/>
                    <a:pt x="422425" y="560350"/>
                    <a:pt x="411631" y="581496"/>
                  </a:cubicBezTo>
                  <a:cubicBezTo>
                    <a:pt x="399249" y="605822"/>
                    <a:pt x="384497" y="628694"/>
                    <a:pt x="367614" y="649840"/>
                  </a:cubicBezTo>
                  <a:cubicBezTo>
                    <a:pt x="327894" y="699744"/>
                    <a:pt x="276535" y="740006"/>
                    <a:pt x="217665" y="766531"/>
                  </a:cubicBezTo>
                  <a:cubicBezTo>
                    <a:pt x="186335" y="780674"/>
                    <a:pt x="152839" y="790925"/>
                    <a:pt x="117856" y="796643"/>
                  </a:cubicBezTo>
                  <a:cubicBezTo>
                    <a:pt x="96439" y="800162"/>
                    <a:pt x="74481" y="801989"/>
                    <a:pt x="52083" y="801989"/>
                  </a:cubicBezTo>
                  <a:cubicBezTo>
                    <a:pt x="42914" y="801989"/>
                    <a:pt x="33813" y="801684"/>
                    <a:pt x="24814" y="801075"/>
                  </a:cubicBezTo>
                  <a:cubicBezTo>
                    <a:pt x="75665" y="700556"/>
                    <a:pt x="79996" y="571211"/>
                    <a:pt x="15273" y="341278"/>
                  </a:cubicBezTo>
                  <a:cubicBezTo>
                    <a:pt x="-49485" y="111380"/>
                    <a:pt x="112645" y="0"/>
                    <a:pt x="112645" y="0"/>
                  </a:cubicBezTo>
                  <a:cubicBezTo>
                    <a:pt x="201864" y="13432"/>
                    <a:pt x="281440" y="56062"/>
                    <a:pt x="341427" y="117876"/>
                  </a:cubicBezTo>
                  <a:cubicBezTo>
                    <a:pt x="364840" y="141965"/>
                    <a:pt x="385241" y="168964"/>
                    <a:pt x="402091" y="198264"/>
                  </a:cubicBezTo>
                  <a:cubicBezTo>
                    <a:pt x="411260" y="214301"/>
                    <a:pt x="419379" y="231015"/>
                    <a:pt x="426316" y="248304"/>
                  </a:cubicBezTo>
                  <a:cubicBezTo>
                    <a:pt x="440525" y="283558"/>
                    <a:pt x="449863" y="321283"/>
                    <a:pt x="453518" y="360631"/>
                  </a:cubicBezTo>
                  <a:cubicBezTo>
                    <a:pt x="454735" y="373183"/>
                    <a:pt x="455345" y="385871"/>
                    <a:pt x="455345" y="398728"/>
                  </a:cubicBezTo>
                  <a:close/>
                </a:path>
              </a:pathLst>
            </a:custGeom>
            <a:solidFill>
              <a:srgbClr val="FCB736"/>
            </a:solidFill>
            <a:ln w="3383"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A17D65EF-B0B4-4504-8EF4-6D89B8783EE3}"/>
                </a:ext>
              </a:extLst>
            </p:cNvPr>
            <p:cNvSpPr/>
            <p:nvPr/>
          </p:nvSpPr>
          <p:spPr>
            <a:xfrm>
              <a:off x="11517424" y="6477926"/>
              <a:ext cx="318035" cy="111650"/>
            </a:xfrm>
            <a:custGeom>
              <a:avLst/>
              <a:gdLst>
                <a:gd name="connsiteX0" fmla="*/ 318136 w 318034"/>
                <a:gd name="connsiteY0" fmla="*/ 902 h 111650"/>
                <a:gd name="connsiteX1" fmla="*/ 295604 w 318034"/>
                <a:gd name="connsiteY1" fmla="*/ 96109 h 111650"/>
                <a:gd name="connsiteX2" fmla="*/ 265965 w 318034"/>
                <a:gd name="connsiteY2" fmla="*/ 111368 h 111650"/>
                <a:gd name="connsiteX3" fmla="*/ 218395 w 318034"/>
                <a:gd name="connsiteY3" fmla="*/ 108120 h 111650"/>
                <a:gd name="connsiteX4" fmla="*/ 205099 w 318034"/>
                <a:gd name="connsiteY4" fmla="*/ 98140 h 111650"/>
                <a:gd name="connsiteX5" fmla="*/ 201817 w 318034"/>
                <a:gd name="connsiteY5" fmla="*/ 99730 h 111650"/>
                <a:gd name="connsiteX6" fmla="*/ 163551 w 318034"/>
                <a:gd name="connsiteY6" fmla="*/ 111538 h 111650"/>
                <a:gd name="connsiteX7" fmla="*/ 97237 w 318034"/>
                <a:gd name="connsiteY7" fmla="*/ 85012 h 111650"/>
                <a:gd name="connsiteX8" fmla="*/ 40973 w 318034"/>
                <a:gd name="connsiteY8" fmla="*/ 88937 h 111650"/>
                <a:gd name="connsiteX9" fmla="*/ 0 w 318034"/>
                <a:gd name="connsiteY9" fmla="*/ 76385 h 111650"/>
                <a:gd name="connsiteX10" fmla="*/ 57822 w 318034"/>
                <a:gd name="connsiteY10" fmla="*/ 970 h 111650"/>
                <a:gd name="connsiteX11" fmla="*/ 162570 w 318034"/>
                <a:gd name="connsiteY11" fmla="*/ 28003 h 111650"/>
                <a:gd name="connsiteX12" fmla="*/ 168389 w 318034"/>
                <a:gd name="connsiteY12" fmla="*/ 25093 h 111650"/>
                <a:gd name="connsiteX13" fmla="*/ 205505 w 318034"/>
                <a:gd name="connsiteY13" fmla="*/ 11864 h 111650"/>
                <a:gd name="connsiteX14" fmla="*/ 240556 w 318034"/>
                <a:gd name="connsiteY14" fmla="*/ 20559 h 111650"/>
                <a:gd name="connsiteX15" fmla="*/ 249962 w 318034"/>
                <a:gd name="connsiteY15" fmla="*/ 27834 h 111650"/>
                <a:gd name="connsiteX16" fmla="*/ 257609 w 318034"/>
                <a:gd name="connsiteY16" fmla="*/ 22657 h 111650"/>
                <a:gd name="connsiteX17" fmla="*/ 287450 w 318034"/>
                <a:gd name="connsiteY17" fmla="*/ 8954 h 111650"/>
                <a:gd name="connsiteX18" fmla="*/ 318136 w 318034"/>
                <a:gd name="connsiteY18" fmla="*/ 902 h 1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8034" h="111650">
                  <a:moveTo>
                    <a:pt x="318136" y="902"/>
                  </a:moveTo>
                  <a:cubicBezTo>
                    <a:pt x="306803" y="27901"/>
                    <a:pt x="298243" y="59603"/>
                    <a:pt x="295604" y="96109"/>
                  </a:cubicBezTo>
                  <a:cubicBezTo>
                    <a:pt x="286198" y="101760"/>
                    <a:pt x="276860" y="107647"/>
                    <a:pt x="265965" y="111368"/>
                  </a:cubicBezTo>
                  <a:cubicBezTo>
                    <a:pt x="250300" y="116748"/>
                    <a:pt x="233147" y="115936"/>
                    <a:pt x="218395" y="108120"/>
                  </a:cubicBezTo>
                  <a:cubicBezTo>
                    <a:pt x="217448" y="107613"/>
                    <a:pt x="211054" y="102978"/>
                    <a:pt x="205099" y="98140"/>
                  </a:cubicBezTo>
                  <a:cubicBezTo>
                    <a:pt x="203779" y="98749"/>
                    <a:pt x="202561" y="99324"/>
                    <a:pt x="201817" y="99730"/>
                  </a:cubicBezTo>
                  <a:cubicBezTo>
                    <a:pt x="190009" y="106192"/>
                    <a:pt x="177220" y="111267"/>
                    <a:pt x="163551" y="111538"/>
                  </a:cubicBezTo>
                  <a:cubicBezTo>
                    <a:pt x="136722" y="112079"/>
                    <a:pt x="120549" y="93065"/>
                    <a:pt x="97237" y="85012"/>
                  </a:cubicBezTo>
                  <a:cubicBezTo>
                    <a:pt x="77851" y="78313"/>
                    <a:pt x="59987" y="80986"/>
                    <a:pt x="40973" y="88937"/>
                  </a:cubicBezTo>
                  <a:cubicBezTo>
                    <a:pt x="26560" y="94925"/>
                    <a:pt x="10184" y="87820"/>
                    <a:pt x="0" y="76385"/>
                  </a:cubicBezTo>
                  <a:cubicBezTo>
                    <a:pt x="16240" y="48979"/>
                    <a:pt x="35694" y="23672"/>
                    <a:pt x="57822" y="970"/>
                  </a:cubicBezTo>
                  <a:cubicBezTo>
                    <a:pt x="94531" y="-3090"/>
                    <a:pt x="134793" y="5537"/>
                    <a:pt x="162570" y="28003"/>
                  </a:cubicBezTo>
                  <a:cubicBezTo>
                    <a:pt x="164736" y="26852"/>
                    <a:pt x="167476" y="25634"/>
                    <a:pt x="168389" y="25093"/>
                  </a:cubicBezTo>
                  <a:cubicBezTo>
                    <a:pt x="180029" y="18394"/>
                    <a:pt x="191837" y="12575"/>
                    <a:pt x="205505" y="11864"/>
                  </a:cubicBezTo>
                  <a:cubicBezTo>
                    <a:pt x="217820" y="11221"/>
                    <a:pt x="229967" y="13860"/>
                    <a:pt x="240556" y="20559"/>
                  </a:cubicBezTo>
                  <a:cubicBezTo>
                    <a:pt x="243737" y="22555"/>
                    <a:pt x="246984" y="25093"/>
                    <a:pt x="249962" y="27834"/>
                  </a:cubicBezTo>
                  <a:cubicBezTo>
                    <a:pt x="252500" y="26040"/>
                    <a:pt x="255003" y="24179"/>
                    <a:pt x="257609" y="22657"/>
                  </a:cubicBezTo>
                  <a:cubicBezTo>
                    <a:pt x="267048" y="17176"/>
                    <a:pt x="277232" y="12778"/>
                    <a:pt x="287450" y="8954"/>
                  </a:cubicBezTo>
                  <a:cubicBezTo>
                    <a:pt x="297227" y="5300"/>
                    <a:pt x="307615" y="2594"/>
                    <a:pt x="318136" y="902"/>
                  </a:cubicBezTo>
                  <a:close/>
                </a:path>
              </a:pathLst>
            </a:custGeom>
            <a:solidFill>
              <a:srgbClr val="EF6B11"/>
            </a:solidFill>
            <a:ln w="3383"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69849721-3250-4A37-876E-A4B29CC6DE7D}"/>
                </a:ext>
              </a:extLst>
            </p:cNvPr>
            <p:cNvSpPr/>
            <p:nvPr/>
          </p:nvSpPr>
          <p:spPr>
            <a:xfrm>
              <a:off x="11813028" y="6473742"/>
              <a:ext cx="399235" cy="108267"/>
            </a:xfrm>
            <a:custGeom>
              <a:avLst/>
              <a:gdLst>
                <a:gd name="connsiteX0" fmla="*/ 401232 w 399235"/>
                <a:gd name="connsiteY0" fmla="*/ 85880 h 108267"/>
                <a:gd name="connsiteX1" fmla="*/ 340534 w 399235"/>
                <a:gd name="connsiteY1" fmla="*/ 87065 h 108267"/>
                <a:gd name="connsiteX2" fmla="*/ 293945 w 399235"/>
                <a:gd name="connsiteY2" fmla="*/ 81313 h 108267"/>
                <a:gd name="connsiteX3" fmla="*/ 267623 w 399235"/>
                <a:gd name="connsiteY3" fmla="*/ 90042 h 108267"/>
                <a:gd name="connsiteX4" fmla="*/ 185949 w 399235"/>
                <a:gd name="connsiteY4" fmla="*/ 109598 h 108267"/>
                <a:gd name="connsiteX5" fmla="*/ 100621 w 399235"/>
                <a:gd name="connsiteY5" fmla="*/ 92613 h 108267"/>
                <a:gd name="connsiteX6" fmla="*/ 34883 w 399235"/>
                <a:gd name="connsiteY6" fmla="*/ 85238 h 108267"/>
                <a:gd name="connsiteX7" fmla="*/ 0 w 399235"/>
                <a:gd name="connsiteY7" fmla="*/ 100293 h 108267"/>
                <a:gd name="connsiteX8" fmla="*/ 22533 w 399235"/>
                <a:gd name="connsiteY8" fmla="*/ 5086 h 108267"/>
                <a:gd name="connsiteX9" fmla="*/ 54878 w 399235"/>
                <a:gd name="connsiteY9" fmla="*/ 2853 h 108267"/>
                <a:gd name="connsiteX10" fmla="*/ 176814 w 399235"/>
                <a:gd name="connsiteY10" fmla="*/ 27721 h 108267"/>
                <a:gd name="connsiteX11" fmla="*/ 226650 w 399235"/>
                <a:gd name="connsiteY11" fmla="*/ 19905 h 108267"/>
                <a:gd name="connsiteX12" fmla="*/ 290866 w 399235"/>
                <a:gd name="connsiteY12" fmla="*/ 11 h 108267"/>
                <a:gd name="connsiteX13" fmla="*/ 340568 w 399235"/>
                <a:gd name="connsiteY13" fmla="*/ 5492 h 108267"/>
                <a:gd name="connsiteX14" fmla="*/ 401232 w 399235"/>
                <a:gd name="connsiteY14" fmla="*/ 85880 h 1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9235" h="108267">
                  <a:moveTo>
                    <a:pt x="401232" y="85880"/>
                  </a:moveTo>
                  <a:cubicBezTo>
                    <a:pt x="381100" y="88384"/>
                    <a:pt x="360698" y="88993"/>
                    <a:pt x="340534" y="87065"/>
                  </a:cubicBezTo>
                  <a:cubicBezTo>
                    <a:pt x="325072" y="85610"/>
                    <a:pt x="309509" y="81245"/>
                    <a:pt x="293945" y="81313"/>
                  </a:cubicBezTo>
                  <a:cubicBezTo>
                    <a:pt x="283761" y="81347"/>
                    <a:pt x="276589" y="85441"/>
                    <a:pt x="267623" y="90042"/>
                  </a:cubicBezTo>
                  <a:cubicBezTo>
                    <a:pt x="241808" y="103305"/>
                    <a:pt x="215214" y="111019"/>
                    <a:pt x="185949" y="109598"/>
                  </a:cubicBezTo>
                  <a:cubicBezTo>
                    <a:pt x="156649" y="108177"/>
                    <a:pt x="128737" y="100192"/>
                    <a:pt x="100621" y="92613"/>
                  </a:cubicBezTo>
                  <a:cubicBezTo>
                    <a:pt x="79204" y="86862"/>
                    <a:pt x="57077" y="81211"/>
                    <a:pt x="34883" y="85238"/>
                  </a:cubicBezTo>
                  <a:cubicBezTo>
                    <a:pt x="21552" y="87640"/>
                    <a:pt x="10725" y="93831"/>
                    <a:pt x="0" y="100293"/>
                  </a:cubicBezTo>
                  <a:cubicBezTo>
                    <a:pt x="2639" y="63787"/>
                    <a:pt x="11199" y="32085"/>
                    <a:pt x="22533" y="5086"/>
                  </a:cubicBezTo>
                  <a:cubicBezTo>
                    <a:pt x="33292" y="3293"/>
                    <a:pt x="44221" y="2548"/>
                    <a:pt x="54878" y="2853"/>
                  </a:cubicBezTo>
                  <a:cubicBezTo>
                    <a:pt x="97237" y="4037"/>
                    <a:pt x="135402" y="22240"/>
                    <a:pt x="176814" y="27721"/>
                  </a:cubicBezTo>
                  <a:cubicBezTo>
                    <a:pt x="194780" y="30089"/>
                    <a:pt x="210749" y="28093"/>
                    <a:pt x="226650" y="19905"/>
                  </a:cubicBezTo>
                  <a:cubicBezTo>
                    <a:pt x="247188" y="9349"/>
                    <a:pt x="267285" y="349"/>
                    <a:pt x="290866" y="11"/>
                  </a:cubicBezTo>
                  <a:cubicBezTo>
                    <a:pt x="307512" y="-226"/>
                    <a:pt x="323989" y="3428"/>
                    <a:pt x="340568" y="5492"/>
                  </a:cubicBezTo>
                  <a:cubicBezTo>
                    <a:pt x="363981" y="29582"/>
                    <a:pt x="384382" y="56581"/>
                    <a:pt x="401232" y="85880"/>
                  </a:cubicBezTo>
                  <a:close/>
                </a:path>
              </a:pathLst>
            </a:custGeom>
            <a:solidFill>
              <a:srgbClr val="FF791F"/>
            </a:solidFill>
            <a:ln w="3383"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91B458E0-17B2-4664-9847-6175264EEFE8}"/>
                </a:ext>
              </a:extLst>
            </p:cNvPr>
            <p:cNvSpPr/>
            <p:nvPr/>
          </p:nvSpPr>
          <p:spPr>
            <a:xfrm>
              <a:off x="11461666" y="6616564"/>
              <a:ext cx="378935" cy="148867"/>
            </a:xfrm>
            <a:custGeom>
              <a:avLst/>
              <a:gdLst>
                <a:gd name="connsiteX0" fmla="*/ 380694 w 378935"/>
                <a:gd name="connsiteY0" fmla="*/ 142202 h 148867"/>
                <a:gd name="connsiteX1" fmla="*/ 352714 w 378935"/>
                <a:gd name="connsiteY1" fmla="*/ 145991 h 148867"/>
                <a:gd name="connsiteX2" fmla="*/ 270769 w 378935"/>
                <a:gd name="connsiteY2" fmla="*/ 148055 h 148867"/>
                <a:gd name="connsiteX3" fmla="*/ 177390 w 378935"/>
                <a:gd name="connsiteY3" fmla="*/ 132052 h 148867"/>
                <a:gd name="connsiteX4" fmla="*/ 155566 w 378935"/>
                <a:gd name="connsiteY4" fmla="*/ 126842 h 148867"/>
                <a:gd name="connsiteX5" fmla="*/ 143082 w 378935"/>
                <a:gd name="connsiteY5" fmla="*/ 124304 h 148867"/>
                <a:gd name="connsiteX6" fmla="*/ 141187 w 378935"/>
                <a:gd name="connsiteY6" fmla="*/ 123966 h 148867"/>
                <a:gd name="connsiteX7" fmla="*/ 124338 w 378935"/>
                <a:gd name="connsiteY7" fmla="*/ 123255 h 148867"/>
                <a:gd name="connsiteX8" fmla="*/ 120414 w 378935"/>
                <a:gd name="connsiteY8" fmla="*/ 123424 h 148867"/>
                <a:gd name="connsiteX9" fmla="*/ 113715 w 378935"/>
                <a:gd name="connsiteY9" fmla="*/ 124440 h 148867"/>
                <a:gd name="connsiteX10" fmla="*/ 23176 w 378935"/>
                <a:gd name="connsiteY10" fmla="*/ 127586 h 148867"/>
                <a:gd name="connsiteX11" fmla="*/ 0 w 378935"/>
                <a:gd name="connsiteY11" fmla="*/ 120718 h 148867"/>
                <a:gd name="connsiteX12" fmla="*/ 25646 w 378935"/>
                <a:gd name="connsiteY12" fmla="*/ 0 h 148867"/>
                <a:gd name="connsiteX13" fmla="*/ 27135 w 378935"/>
                <a:gd name="connsiteY13" fmla="*/ 1252 h 148867"/>
                <a:gd name="connsiteX14" fmla="*/ 29233 w 378935"/>
                <a:gd name="connsiteY14" fmla="*/ 3180 h 148867"/>
                <a:gd name="connsiteX15" fmla="*/ 29774 w 378935"/>
                <a:gd name="connsiteY15" fmla="*/ 3417 h 148867"/>
                <a:gd name="connsiteX16" fmla="*/ 36540 w 378935"/>
                <a:gd name="connsiteY16" fmla="*/ 7545 h 148867"/>
                <a:gd name="connsiteX17" fmla="*/ 39179 w 378935"/>
                <a:gd name="connsiteY17" fmla="*/ 9067 h 148867"/>
                <a:gd name="connsiteX18" fmla="*/ 44356 w 378935"/>
                <a:gd name="connsiteY18" fmla="*/ 10827 h 148867"/>
                <a:gd name="connsiteX19" fmla="*/ 54032 w 378935"/>
                <a:gd name="connsiteY19" fmla="*/ 13229 h 148867"/>
                <a:gd name="connsiteX20" fmla="*/ 62626 w 378935"/>
                <a:gd name="connsiteY20" fmla="*/ 13500 h 148867"/>
                <a:gd name="connsiteX21" fmla="*/ 66145 w 378935"/>
                <a:gd name="connsiteY21" fmla="*/ 13635 h 148867"/>
                <a:gd name="connsiteX22" fmla="*/ 111752 w 378935"/>
                <a:gd name="connsiteY22" fmla="*/ 5752 h 148867"/>
                <a:gd name="connsiteX23" fmla="*/ 165175 w 378935"/>
                <a:gd name="connsiteY23" fmla="*/ 8594 h 148867"/>
                <a:gd name="connsiteX24" fmla="*/ 246037 w 378935"/>
                <a:gd name="connsiteY24" fmla="*/ 26390 h 148867"/>
                <a:gd name="connsiteX25" fmla="*/ 257710 w 378935"/>
                <a:gd name="connsiteY25" fmla="*/ 28386 h 148867"/>
                <a:gd name="connsiteX26" fmla="*/ 258251 w 378935"/>
                <a:gd name="connsiteY26" fmla="*/ 28454 h 148867"/>
                <a:gd name="connsiteX27" fmla="*/ 277029 w 378935"/>
                <a:gd name="connsiteY27" fmla="*/ 30112 h 148867"/>
                <a:gd name="connsiteX28" fmla="*/ 314685 w 378935"/>
                <a:gd name="connsiteY28" fmla="*/ 30687 h 148867"/>
                <a:gd name="connsiteX29" fmla="*/ 336643 w 378935"/>
                <a:gd name="connsiteY29" fmla="*/ 29367 h 148867"/>
                <a:gd name="connsiteX30" fmla="*/ 348383 w 378935"/>
                <a:gd name="connsiteY30" fmla="*/ 28149 h 148867"/>
                <a:gd name="connsiteX31" fmla="*/ 353594 w 378935"/>
                <a:gd name="connsiteY31" fmla="*/ 27405 h 148867"/>
                <a:gd name="connsiteX32" fmla="*/ 365774 w 378935"/>
                <a:gd name="connsiteY32" fmla="*/ 86072 h 148867"/>
                <a:gd name="connsiteX33" fmla="*/ 380694 w 378935"/>
                <a:gd name="connsiteY33" fmla="*/ 142202 h 14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78935" h="148867">
                  <a:moveTo>
                    <a:pt x="380694" y="142202"/>
                  </a:moveTo>
                  <a:cubicBezTo>
                    <a:pt x="371390" y="143555"/>
                    <a:pt x="362052" y="144841"/>
                    <a:pt x="352714" y="145991"/>
                  </a:cubicBezTo>
                  <a:cubicBezTo>
                    <a:pt x="325512" y="149375"/>
                    <a:pt x="298107" y="150254"/>
                    <a:pt x="270769" y="148055"/>
                  </a:cubicBezTo>
                  <a:cubicBezTo>
                    <a:pt x="239102" y="145518"/>
                    <a:pt x="208144" y="139732"/>
                    <a:pt x="177390" y="132052"/>
                  </a:cubicBezTo>
                  <a:cubicBezTo>
                    <a:pt x="170149" y="130259"/>
                    <a:pt x="162875" y="128432"/>
                    <a:pt x="155566" y="126842"/>
                  </a:cubicBezTo>
                  <a:cubicBezTo>
                    <a:pt x="151439" y="125928"/>
                    <a:pt x="147277" y="125082"/>
                    <a:pt x="143082" y="124304"/>
                  </a:cubicBezTo>
                  <a:cubicBezTo>
                    <a:pt x="142304" y="124169"/>
                    <a:pt x="141695" y="124033"/>
                    <a:pt x="141187" y="123966"/>
                  </a:cubicBezTo>
                  <a:cubicBezTo>
                    <a:pt x="135605" y="123424"/>
                    <a:pt x="129989" y="123357"/>
                    <a:pt x="124338" y="123255"/>
                  </a:cubicBezTo>
                  <a:cubicBezTo>
                    <a:pt x="124270" y="123255"/>
                    <a:pt x="122173" y="123357"/>
                    <a:pt x="120414" y="123424"/>
                  </a:cubicBezTo>
                  <a:cubicBezTo>
                    <a:pt x="118215" y="123763"/>
                    <a:pt x="114493" y="124270"/>
                    <a:pt x="113715" y="124440"/>
                  </a:cubicBezTo>
                  <a:cubicBezTo>
                    <a:pt x="82790" y="130631"/>
                    <a:pt x="54438" y="133913"/>
                    <a:pt x="23176" y="127586"/>
                  </a:cubicBezTo>
                  <a:cubicBezTo>
                    <a:pt x="15225" y="125962"/>
                    <a:pt x="7477" y="123661"/>
                    <a:pt x="0" y="120718"/>
                  </a:cubicBezTo>
                  <a:cubicBezTo>
                    <a:pt x="2335" y="78392"/>
                    <a:pt x="11199" y="37826"/>
                    <a:pt x="25646" y="0"/>
                  </a:cubicBezTo>
                  <a:cubicBezTo>
                    <a:pt x="26153" y="406"/>
                    <a:pt x="26661" y="812"/>
                    <a:pt x="27135" y="1252"/>
                  </a:cubicBezTo>
                  <a:cubicBezTo>
                    <a:pt x="28014" y="2030"/>
                    <a:pt x="28691" y="2639"/>
                    <a:pt x="29233" y="3180"/>
                  </a:cubicBezTo>
                  <a:cubicBezTo>
                    <a:pt x="29436" y="3248"/>
                    <a:pt x="29537" y="3316"/>
                    <a:pt x="29774" y="3417"/>
                  </a:cubicBezTo>
                  <a:cubicBezTo>
                    <a:pt x="32040" y="4500"/>
                    <a:pt x="34409" y="6191"/>
                    <a:pt x="36540" y="7545"/>
                  </a:cubicBezTo>
                  <a:cubicBezTo>
                    <a:pt x="37623" y="8188"/>
                    <a:pt x="38503" y="8695"/>
                    <a:pt x="39179" y="9067"/>
                  </a:cubicBezTo>
                  <a:cubicBezTo>
                    <a:pt x="40905" y="9676"/>
                    <a:pt x="42631" y="10285"/>
                    <a:pt x="44356" y="10827"/>
                  </a:cubicBezTo>
                  <a:cubicBezTo>
                    <a:pt x="47536" y="11774"/>
                    <a:pt x="50852" y="12315"/>
                    <a:pt x="54032" y="13229"/>
                  </a:cubicBezTo>
                  <a:cubicBezTo>
                    <a:pt x="56874" y="13297"/>
                    <a:pt x="59784" y="13398"/>
                    <a:pt x="62626" y="13500"/>
                  </a:cubicBezTo>
                  <a:cubicBezTo>
                    <a:pt x="64148" y="13567"/>
                    <a:pt x="65299" y="13601"/>
                    <a:pt x="66145" y="13635"/>
                  </a:cubicBezTo>
                  <a:cubicBezTo>
                    <a:pt x="81404" y="11334"/>
                    <a:pt x="96324" y="7443"/>
                    <a:pt x="111752" y="5752"/>
                  </a:cubicBezTo>
                  <a:cubicBezTo>
                    <a:pt x="129752" y="3789"/>
                    <a:pt x="147345" y="5988"/>
                    <a:pt x="165175" y="8594"/>
                  </a:cubicBezTo>
                  <a:cubicBezTo>
                    <a:pt x="192547" y="12620"/>
                    <a:pt x="218903" y="21315"/>
                    <a:pt x="246037" y="26390"/>
                  </a:cubicBezTo>
                  <a:cubicBezTo>
                    <a:pt x="249928" y="27134"/>
                    <a:pt x="253819" y="27777"/>
                    <a:pt x="257710" y="28386"/>
                  </a:cubicBezTo>
                  <a:cubicBezTo>
                    <a:pt x="257913" y="28386"/>
                    <a:pt x="258048" y="28420"/>
                    <a:pt x="258251" y="28454"/>
                  </a:cubicBezTo>
                  <a:cubicBezTo>
                    <a:pt x="264511" y="29131"/>
                    <a:pt x="270769" y="29706"/>
                    <a:pt x="277029" y="30112"/>
                  </a:cubicBezTo>
                  <a:cubicBezTo>
                    <a:pt x="289581" y="30890"/>
                    <a:pt x="302133" y="31093"/>
                    <a:pt x="314685" y="30687"/>
                  </a:cubicBezTo>
                  <a:cubicBezTo>
                    <a:pt x="322028" y="30450"/>
                    <a:pt x="329335" y="30010"/>
                    <a:pt x="336643" y="29367"/>
                  </a:cubicBezTo>
                  <a:cubicBezTo>
                    <a:pt x="338436" y="29198"/>
                    <a:pt x="349771" y="27913"/>
                    <a:pt x="348383" y="28149"/>
                  </a:cubicBezTo>
                  <a:cubicBezTo>
                    <a:pt x="350109" y="27913"/>
                    <a:pt x="351868" y="27676"/>
                    <a:pt x="353594" y="27405"/>
                  </a:cubicBezTo>
                  <a:cubicBezTo>
                    <a:pt x="356030" y="46013"/>
                    <a:pt x="359989" y="65569"/>
                    <a:pt x="365774" y="86072"/>
                  </a:cubicBezTo>
                  <a:cubicBezTo>
                    <a:pt x="371255" y="105493"/>
                    <a:pt x="376195" y="124203"/>
                    <a:pt x="380694" y="142202"/>
                  </a:cubicBezTo>
                  <a:close/>
                </a:path>
              </a:pathLst>
            </a:custGeom>
            <a:solidFill>
              <a:srgbClr val="EF6B11"/>
            </a:solidFill>
            <a:ln w="3383"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DF448AA7-B394-4B0C-AB81-7D0EDC5AEDE5}"/>
                </a:ext>
              </a:extLst>
            </p:cNvPr>
            <p:cNvSpPr/>
            <p:nvPr/>
          </p:nvSpPr>
          <p:spPr>
            <a:xfrm>
              <a:off x="11815260" y="6609662"/>
              <a:ext cx="449985" cy="155634"/>
            </a:xfrm>
            <a:custGeom>
              <a:avLst/>
              <a:gdLst>
                <a:gd name="connsiteX0" fmla="*/ 429076 w 449985"/>
                <a:gd name="connsiteY0" fmla="*/ 117876 h 155634"/>
                <a:gd name="connsiteX1" fmla="*/ 431512 w 449985"/>
                <a:gd name="connsiteY1" fmla="*/ 117707 h 155634"/>
                <a:gd name="connsiteX2" fmla="*/ 424340 w 449985"/>
                <a:gd name="connsiteY2" fmla="*/ 118688 h 155634"/>
                <a:gd name="connsiteX3" fmla="*/ 416186 w 449985"/>
                <a:gd name="connsiteY3" fmla="*/ 120650 h 155634"/>
                <a:gd name="connsiteX4" fmla="*/ 394770 w 449985"/>
                <a:gd name="connsiteY4" fmla="*/ 127620 h 155634"/>
                <a:gd name="connsiteX5" fmla="*/ 355049 w 449985"/>
                <a:gd name="connsiteY5" fmla="*/ 142980 h 155634"/>
                <a:gd name="connsiteX6" fmla="*/ 259638 w 449985"/>
                <a:gd name="connsiteY6" fmla="*/ 155871 h 155634"/>
                <a:gd name="connsiteX7" fmla="*/ 87494 w 449985"/>
                <a:gd name="connsiteY7" fmla="*/ 142337 h 155634"/>
                <a:gd name="connsiteX8" fmla="*/ 61205 w 449985"/>
                <a:gd name="connsiteY8" fmla="*/ 144131 h 155634"/>
                <a:gd name="connsiteX9" fmla="*/ 55961 w 449985"/>
                <a:gd name="connsiteY9" fmla="*/ 144740 h 155634"/>
                <a:gd name="connsiteX10" fmla="*/ 50784 w 449985"/>
                <a:gd name="connsiteY10" fmla="*/ 145518 h 155634"/>
                <a:gd name="connsiteX11" fmla="*/ 27101 w 449985"/>
                <a:gd name="connsiteY11" fmla="*/ 149104 h 155634"/>
                <a:gd name="connsiteX12" fmla="*/ 12180 w 449985"/>
                <a:gd name="connsiteY12" fmla="*/ 92974 h 155634"/>
                <a:gd name="connsiteX13" fmla="*/ 0 w 449985"/>
                <a:gd name="connsiteY13" fmla="*/ 34307 h 155634"/>
                <a:gd name="connsiteX14" fmla="*/ 40262 w 449985"/>
                <a:gd name="connsiteY14" fmla="*/ 28386 h 155634"/>
                <a:gd name="connsiteX15" fmla="*/ 126977 w 449985"/>
                <a:gd name="connsiteY15" fmla="*/ 25240 h 155634"/>
                <a:gd name="connsiteX16" fmla="*/ 212035 w 449985"/>
                <a:gd name="connsiteY16" fmla="*/ 33089 h 155634"/>
                <a:gd name="connsiteX17" fmla="*/ 289547 w 449985"/>
                <a:gd name="connsiteY17" fmla="*/ 38096 h 155634"/>
                <a:gd name="connsiteX18" fmla="*/ 290732 w 449985"/>
                <a:gd name="connsiteY18" fmla="*/ 38198 h 155634"/>
                <a:gd name="connsiteX19" fmla="*/ 291103 w 449985"/>
                <a:gd name="connsiteY19" fmla="*/ 38096 h 155634"/>
                <a:gd name="connsiteX20" fmla="*/ 299325 w 449985"/>
                <a:gd name="connsiteY20" fmla="*/ 36337 h 155634"/>
                <a:gd name="connsiteX21" fmla="*/ 315565 w 449985"/>
                <a:gd name="connsiteY21" fmla="*/ 31634 h 155634"/>
                <a:gd name="connsiteX22" fmla="*/ 347403 w 449985"/>
                <a:gd name="connsiteY22" fmla="*/ 19556 h 155634"/>
                <a:gd name="connsiteX23" fmla="*/ 423223 w 449985"/>
                <a:gd name="connsiteY23" fmla="*/ 0 h 155634"/>
                <a:gd name="connsiteX24" fmla="*/ 450426 w 449985"/>
                <a:gd name="connsiteY24" fmla="*/ 112327 h 155634"/>
                <a:gd name="connsiteX25" fmla="*/ 429076 w 449985"/>
                <a:gd name="connsiteY25" fmla="*/ 117876 h 15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49985" h="155634">
                  <a:moveTo>
                    <a:pt x="429076" y="117876"/>
                  </a:moveTo>
                  <a:cubicBezTo>
                    <a:pt x="430193" y="117808"/>
                    <a:pt x="430971" y="117740"/>
                    <a:pt x="431512" y="117707"/>
                  </a:cubicBezTo>
                  <a:cubicBezTo>
                    <a:pt x="429651" y="117943"/>
                    <a:pt x="425625" y="118417"/>
                    <a:pt x="424340" y="118688"/>
                  </a:cubicBezTo>
                  <a:cubicBezTo>
                    <a:pt x="421599" y="119263"/>
                    <a:pt x="418893" y="119906"/>
                    <a:pt x="416186" y="120650"/>
                  </a:cubicBezTo>
                  <a:cubicBezTo>
                    <a:pt x="408912" y="122613"/>
                    <a:pt x="401807" y="125049"/>
                    <a:pt x="394770" y="127620"/>
                  </a:cubicBezTo>
                  <a:cubicBezTo>
                    <a:pt x="381439" y="132492"/>
                    <a:pt x="368379" y="138142"/>
                    <a:pt x="355049" y="142980"/>
                  </a:cubicBezTo>
                  <a:cubicBezTo>
                    <a:pt x="324362" y="154112"/>
                    <a:pt x="292152" y="158341"/>
                    <a:pt x="259638" y="155871"/>
                  </a:cubicBezTo>
                  <a:cubicBezTo>
                    <a:pt x="202561" y="151608"/>
                    <a:pt x="144841" y="141018"/>
                    <a:pt x="87494" y="142337"/>
                  </a:cubicBezTo>
                  <a:cubicBezTo>
                    <a:pt x="78697" y="142507"/>
                    <a:pt x="69968" y="143217"/>
                    <a:pt x="61205" y="144131"/>
                  </a:cubicBezTo>
                  <a:cubicBezTo>
                    <a:pt x="61205" y="144131"/>
                    <a:pt x="57889" y="144537"/>
                    <a:pt x="55961" y="144740"/>
                  </a:cubicBezTo>
                  <a:cubicBezTo>
                    <a:pt x="54032" y="145044"/>
                    <a:pt x="50784" y="145518"/>
                    <a:pt x="50784" y="145518"/>
                  </a:cubicBezTo>
                  <a:cubicBezTo>
                    <a:pt x="42901" y="146736"/>
                    <a:pt x="34984" y="147920"/>
                    <a:pt x="27101" y="149104"/>
                  </a:cubicBezTo>
                  <a:cubicBezTo>
                    <a:pt x="22601" y="131105"/>
                    <a:pt x="17661" y="112395"/>
                    <a:pt x="12180" y="92974"/>
                  </a:cubicBezTo>
                  <a:cubicBezTo>
                    <a:pt x="6395" y="72471"/>
                    <a:pt x="2436" y="52916"/>
                    <a:pt x="0" y="34307"/>
                  </a:cubicBezTo>
                  <a:cubicBezTo>
                    <a:pt x="13432" y="32412"/>
                    <a:pt x="26797" y="30179"/>
                    <a:pt x="40262" y="28386"/>
                  </a:cubicBezTo>
                  <a:cubicBezTo>
                    <a:pt x="69359" y="24462"/>
                    <a:pt x="97678" y="23074"/>
                    <a:pt x="126977" y="25240"/>
                  </a:cubicBezTo>
                  <a:cubicBezTo>
                    <a:pt x="155364" y="27337"/>
                    <a:pt x="183682" y="30416"/>
                    <a:pt x="212035" y="33089"/>
                  </a:cubicBezTo>
                  <a:cubicBezTo>
                    <a:pt x="237883" y="35525"/>
                    <a:pt x="263800" y="36067"/>
                    <a:pt x="289547" y="38096"/>
                  </a:cubicBezTo>
                  <a:cubicBezTo>
                    <a:pt x="290021" y="38130"/>
                    <a:pt x="290393" y="38164"/>
                    <a:pt x="290732" y="38198"/>
                  </a:cubicBezTo>
                  <a:cubicBezTo>
                    <a:pt x="290866" y="38164"/>
                    <a:pt x="290934" y="38164"/>
                    <a:pt x="291103" y="38096"/>
                  </a:cubicBezTo>
                  <a:cubicBezTo>
                    <a:pt x="293810" y="37454"/>
                    <a:pt x="296585" y="37014"/>
                    <a:pt x="299325" y="36337"/>
                  </a:cubicBezTo>
                  <a:cubicBezTo>
                    <a:pt x="304806" y="35018"/>
                    <a:pt x="310220" y="33394"/>
                    <a:pt x="315565" y="31634"/>
                  </a:cubicBezTo>
                  <a:cubicBezTo>
                    <a:pt x="326324" y="28048"/>
                    <a:pt x="336846" y="23717"/>
                    <a:pt x="347403" y="19556"/>
                  </a:cubicBezTo>
                  <a:cubicBezTo>
                    <a:pt x="372439" y="9676"/>
                    <a:pt x="396528" y="2876"/>
                    <a:pt x="423223" y="0"/>
                  </a:cubicBezTo>
                  <a:cubicBezTo>
                    <a:pt x="437433" y="35254"/>
                    <a:pt x="446771" y="72979"/>
                    <a:pt x="450426" y="112327"/>
                  </a:cubicBezTo>
                  <a:cubicBezTo>
                    <a:pt x="443659" y="115237"/>
                    <a:pt x="436384" y="117132"/>
                    <a:pt x="429076" y="117876"/>
                  </a:cubicBezTo>
                  <a:close/>
                </a:path>
              </a:pathLst>
            </a:custGeom>
            <a:solidFill>
              <a:srgbClr val="FF791F"/>
            </a:solidFill>
            <a:ln w="3383"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E51FE67F-EB3E-4F15-8B98-40A9B9A45F8C}"/>
                </a:ext>
              </a:extLst>
            </p:cNvPr>
            <p:cNvSpPr/>
            <p:nvPr/>
          </p:nvSpPr>
          <p:spPr>
            <a:xfrm>
              <a:off x="11461565" y="6781570"/>
              <a:ext cx="406002" cy="125184"/>
            </a:xfrm>
            <a:custGeom>
              <a:avLst/>
              <a:gdLst>
                <a:gd name="connsiteX0" fmla="*/ 407356 w 406001"/>
                <a:gd name="connsiteY0" fmla="*/ 111887 h 125183"/>
                <a:gd name="connsiteX1" fmla="*/ 269247 w 406001"/>
                <a:gd name="connsiteY1" fmla="*/ 118011 h 125183"/>
                <a:gd name="connsiteX2" fmla="*/ 89625 w 406001"/>
                <a:gd name="connsiteY2" fmla="*/ 125793 h 125183"/>
                <a:gd name="connsiteX3" fmla="*/ 21654 w 406001"/>
                <a:gd name="connsiteY3" fmla="*/ 110805 h 125183"/>
                <a:gd name="connsiteX4" fmla="*/ 0 w 406001"/>
                <a:gd name="connsiteY4" fmla="*/ 0 h 125183"/>
                <a:gd name="connsiteX5" fmla="*/ 42123 w 406001"/>
                <a:gd name="connsiteY5" fmla="*/ 21180 h 125183"/>
                <a:gd name="connsiteX6" fmla="*/ 117876 w 406001"/>
                <a:gd name="connsiteY6" fmla="*/ 36642 h 125183"/>
                <a:gd name="connsiteX7" fmla="*/ 288228 w 406001"/>
                <a:gd name="connsiteY7" fmla="*/ 24597 h 125183"/>
                <a:gd name="connsiteX8" fmla="*/ 390946 w 406001"/>
                <a:gd name="connsiteY8" fmla="*/ 20537 h 125183"/>
                <a:gd name="connsiteX9" fmla="*/ 407356 w 406001"/>
                <a:gd name="connsiteY9" fmla="*/ 111887 h 12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6001" h="125183">
                  <a:moveTo>
                    <a:pt x="407356" y="111887"/>
                  </a:moveTo>
                  <a:cubicBezTo>
                    <a:pt x="361376" y="108369"/>
                    <a:pt x="315058" y="112903"/>
                    <a:pt x="269247" y="118011"/>
                  </a:cubicBezTo>
                  <a:cubicBezTo>
                    <a:pt x="209734" y="124643"/>
                    <a:pt x="149545" y="132661"/>
                    <a:pt x="89625" y="125793"/>
                  </a:cubicBezTo>
                  <a:cubicBezTo>
                    <a:pt x="65671" y="123053"/>
                    <a:pt x="43476" y="118587"/>
                    <a:pt x="21654" y="110805"/>
                  </a:cubicBezTo>
                  <a:cubicBezTo>
                    <a:pt x="9474" y="75821"/>
                    <a:pt x="2030" y="38638"/>
                    <a:pt x="0" y="0"/>
                  </a:cubicBezTo>
                  <a:cubicBezTo>
                    <a:pt x="14245" y="6598"/>
                    <a:pt x="28082" y="14312"/>
                    <a:pt x="42123" y="21180"/>
                  </a:cubicBezTo>
                  <a:cubicBezTo>
                    <a:pt x="62761" y="31330"/>
                    <a:pt x="92196" y="35525"/>
                    <a:pt x="117876" y="36642"/>
                  </a:cubicBezTo>
                  <a:cubicBezTo>
                    <a:pt x="174920" y="39111"/>
                    <a:pt x="231625" y="30518"/>
                    <a:pt x="288228" y="24597"/>
                  </a:cubicBezTo>
                  <a:cubicBezTo>
                    <a:pt x="322907" y="20943"/>
                    <a:pt x="356909" y="19319"/>
                    <a:pt x="390946" y="20537"/>
                  </a:cubicBezTo>
                  <a:cubicBezTo>
                    <a:pt x="398153" y="53254"/>
                    <a:pt x="403566" y="83603"/>
                    <a:pt x="407356" y="111887"/>
                  </a:cubicBezTo>
                  <a:close/>
                </a:path>
              </a:pathLst>
            </a:custGeom>
            <a:solidFill>
              <a:srgbClr val="EF6B11"/>
            </a:solidFill>
            <a:ln w="3383"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D744E900-AC30-4FF8-8C51-1FF7B499AB6F}"/>
                </a:ext>
              </a:extLst>
            </p:cNvPr>
            <p:cNvSpPr/>
            <p:nvPr/>
          </p:nvSpPr>
          <p:spPr>
            <a:xfrm>
              <a:off x="11852511" y="6773213"/>
              <a:ext cx="412769" cy="135334"/>
            </a:xfrm>
            <a:custGeom>
              <a:avLst/>
              <a:gdLst>
                <a:gd name="connsiteX0" fmla="*/ 414765 w 412768"/>
                <a:gd name="connsiteY0" fmla="*/ 0 h 135333"/>
                <a:gd name="connsiteX1" fmla="*/ 397950 w 412768"/>
                <a:gd name="connsiteY1" fmla="*/ 103192 h 135333"/>
                <a:gd name="connsiteX2" fmla="*/ 234669 w 412768"/>
                <a:gd name="connsiteY2" fmla="*/ 135842 h 135333"/>
                <a:gd name="connsiteX3" fmla="*/ 48348 w 412768"/>
                <a:gd name="connsiteY3" fmla="*/ 124067 h 135333"/>
                <a:gd name="connsiteX4" fmla="*/ 16410 w 412768"/>
                <a:gd name="connsiteY4" fmla="*/ 120244 h 135333"/>
                <a:gd name="connsiteX5" fmla="*/ 0 w 412768"/>
                <a:gd name="connsiteY5" fmla="*/ 28894 h 135333"/>
                <a:gd name="connsiteX6" fmla="*/ 75686 w 412768"/>
                <a:gd name="connsiteY6" fmla="*/ 36506 h 135333"/>
                <a:gd name="connsiteX7" fmla="*/ 241131 w 412768"/>
                <a:gd name="connsiteY7" fmla="*/ 43781 h 135333"/>
                <a:gd name="connsiteX8" fmla="*/ 398592 w 412768"/>
                <a:gd name="connsiteY8" fmla="*/ 5041 h 135333"/>
                <a:gd name="connsiteX9" fmla="*/ 414765 w 412768"/>
                <a:gd name="connsiteY9" fmla="*/ 0 h 13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768" h="135333">
                  <a:moveTo>
                    <a:pt x="414765" y="0"/>
                  </a:moveTo>
                  <a:cubicBezTo>
                    <a:pt x="413648" y="35762"/>
                    <a:pt x="407863" y="70374"/>
                    <a:pt x="397950" y="103192"/>
                  </a:cubicBezTo>
                  <a:cubicBezTo>
                    <a:pt x="345474" y="121293"/>
                    <a:pt x="289547" y="129988"/>
                    <a:pt x="234669" y="135842"/>
                  </a:cubicBezTo>
                  <a:cubicBezTo>
                    <a:pt x="170995" y="142608"/>
                    <a:pt x="111042" y="134488"/>
                    <a:pt x="48348" y="124067"/>
                  </a:cubicBezTo>
                  <a:cubicBezTo>
                    <a:pt x="37725" y="122308"/>
                    <a:pt x="27067" y="121056"/>
                    <a:pt x="16410" y="120244"/>
                  </a:cubicBezTo>
                  <a:cubicBezTo>
                    <a:pt x="12620" y="91959"/>
                    <a:pt x="7207" y="61611"/>
                    <a:pt x="0" y="28894"/>
                  </a:cubicBezTo>
                  <a:cubicBezTo>
                    <a:pt x="25105" y="29740"/>
                    <a:pt x="50243" y="32176"/>
                    <a:pt x="75686" y="36506"/>
                  </a:cubicBezTo>
                  <a:cubicBezTo>
                    <a:pt x="131579" y="45980"/>
                    <a:pt x="184426" y="50344"/>
                    <a:pt x="241131" y="43781"/>
                  </a:cubicBezTo>
                  <a:cubicBezTo>
                    <a:pt x="293472" y="37724"/>
                    <a:pt x="350887" y="28319"/>
                    <a:pt x="398592" y="5041"/>
                  </a:cubicBezTo>
                  <a:cubicBezTo>
                    <a:pt x="403803" y="2470"/>
                    <a:pt x="409284" y="778"/>
                    <a:pt x="414765" y="0"/>
                  </a:cubicBezTo>
                  <a:close/>
                </a:path>
              </a:pathLst>
            </a:custGeom>
            <a:solidFill>
              <a:srgbClr val="FF791F"/>
            </a:solidFill>
            <a:ln w="3383"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881313CC-F901-4F6B-86DB-C6AC585FD5EB}"/>
                </a:ext>
              </a:extLst>
            </p:cNvPr>
            <p:cNvSpPr/>
            <p:nvPr/>
          </p:nvSpPr>
          <p:spPr>
            <a:xfrm>
              <a:off x="11518981" y="6968534"/>
              <a:ext cx="355252" cy="84584"/>
            </a:xfrm>
            <a:custGeom>
              <a:avLst/>
              <a:gdLst>
                <a:gd name="connsiteX0" fmla="*/ 356571 w 355251"/>
                <a:gd name="connsiteY0" fmla="*/ 22939 h 84583"/>
                <a:gd name="connsiteX1" fmla="*/ 352104 w 355251"/>
                <a:gd name="connsiteY1" fmla="*/ 83907 h 84583"/>
                <a:gd name="connsiteX2" fmla="*/ 163788 w 355251"/>
                <a:gd name="connsiteY2" fmla="*/ 80016 h 84583"/>
                <a:gd name="connsiteX3" fmla="*/ 70915 w 355251"/>
                <a:gd name="connsiteY3" fmla="*/ 63641 h 84583"/>
                <a:gd name="connsiteX4" fmla="*/ 45709 w 355251"/>
                <a:gd name="connsiteY4" fmla="*/ 61509 h 84583"/>
                <a:gd name="connsiteX5" fmla="*/ 0 w 355251"/>
                <a:gd name="connsiteY5" fmla="*/ 0 h 84583"/>
                <a:gd name="connsiteX6" fmla="*/ 85159 w 355251"/>
                <a:gd name="connsiteY6" fmla="*/ 4635 h 84583"/>
                <a:gd name="connsiteX7" fmla="*/ 173464 w 355251"/>
                <a:gd name="connsiteY7" fmla="*/ 20266 h 84583"/>
                <a:gd name="connsiteX8" fmla="*/ 356571 w 355251"/>
                <a:gd name="connsiteY8" fmla="*/ 22939 h 8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5251" h="84583">
                  <a:moveTo>
                    <a:pt x="356571" y="22939"/>
                  </a:moveTo>
                  <a:cubicBezTo>
                    <a:pt x="356368" y="44626"/>
                    <a:pt x="354845" y="64859"/>
                    <a:pt x="352104" y="83907"/>
                  </a:cubicBezTo>
                  <a:cubicBezTo>
                    <a:pt x="289276" y="85091"/>
                    <a:pt x="226312" y="87832"/>
                    <a:pt x="163788" y="80016"/>
                  </a:cubicBezTo>
                  <a:cubicBezTo>
                    <a:pt x="132525" y="76091"/>
                    <a:pt x="102109" y="67701"/>
                    <a:pt x="70915" y="63641"/>
                  </a:cubicBezTo>
                  <a:cubicBezTo>
                    <a:pt x="62524" y="62524"/>
                    <a:pt x="54134" y="61915"/>
                    <a:pt x="45709" y="61509"/>
                  </a:cubicBezTo>
                  <a:cubicBezTo>
                    <a:pt x="28589" y="42563"/>
                    <a:pt x="13262" y="21958"/>
                    <a:pt x="0" y="0"/>
                  </a:cubicBezTo>
                  <a:cubicBezTo>
                    <a:pt x="28318" y="2673"/>
                    <a:pt x="56873" y="541"/>
                    <a:pt x="85159" y="4635"/>
                  </a:cubicBezTo>
                  <a:cubicBezTo>
                    <a:pt x="114797" y="8898"/>
                    <a:pt x="143691" y="16951"/>
                    <a:pt x="173464" y="20266"/>
                  </a:cubicBezTo>
                  <a:cubicBezTo>
                    <a:pt x="234263" y="26965"/>
                    <a:pt x="295535" y="24022"/>
                    <a:pt x="356571" y="22939"/>
                  </a:cubicBezTo>
                  <a:close/>
                </a:path>
              </a:pathLst>
            </a:custGeom>
            <a:solidFill>
              <a:srgbClr val="EF6B11"/>
            </a:solidFill>
            <a:ln w="3383"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CC23F630-8453-4F54-AC5C-AAA5569263A7}"/>
                </a:ext>
              </a:extLst>
            </p:cNvPr>
            <p:cNvSpPr/>
            <p:nvPr/>
          </p:nvSpPr>
          <p:spPr>
            <a:xfrm>
              <a:off x="11871086" y="6942854"/>
              <a:ext cx="351868" cy="111650"/>
            </a:xfrm>
            <a:custGeom>
              <a:avLst/>
              <a:gdLst>
                <a:gd name="connsiteX0" fmla="*/ 352714 w 351868"/>
                <a:gd name="connsiteY0" fmla="*/ 0 h 111650"/>
                <a:gd name="connsiteX1" fmla="*/ 308697 w 351868"/>
                <a:gd name="connsiteY1" fmla="*/ 68344 h 111650"/>
                <a:gd name="connsiteX2" fmla="*/ 282408 w 351868"/>
                <a:gd name="connsiteY2" fmla="*/ 72539 h 111650"/>
                <a:gd name="connsiteX3" fmla="*/ 232842 w 351868"/>
                <a:gd name="connsiteY3" fmla="*/ 80456 h 111650"/>
                <a:gd name="connsiteX4" fmla="*/ 192547 w 351868"/>
                <a:gd name="connsiteY4" fmla="*/ 89117 h 111650"/>
                <a:gd name="connsiteX5" fmla="*/ 154924 w 351868"/>
                <a:gd name="connsiteY5" fmla="*/ 110636 h 111650"/>
                <a:gd name="connsiteX6" fmla="*/ 107692 w 351868"/>
                <a:gd name="connsiteY6" fmla="*/ 111414 h 111650"/>
                <a:gd name="connsiteX7" fmla="*/ 9981 w 351868"/>
                <a:gd name="connsiteY7" fmla="*/ 109417 h 111650"/>
                <a:gd name="connsiteX8" fmla="*/ 0 w 351868"/>
                <a:gd name="connsiteY8" fmla="*/ 109586 h 111650"/>
                <a:gd name="connsiteX9" fmla="*/ 4466 w 351868"/>
                <a:gd name="connsiteY9" fmla="*/ 48619 h 111650"/>
                <a:gd name="connsiteX10" fmla="*/ 9981 w 351868"/>
                <a:gd name="connsiteY10" fmla="*/ 48517 h 111650"/>
                <a:gd name="connsiteX11" fmla="*/ 104444 w 351868"/>
                <a:gd name="connsiteY11" fmla="*/ 50277 h 111650"/>
                <a:gd name="connsiteX12" fmla="*/ 141763 w 351868"/>
                <a:gd name="connsiteY12" fmla="*/ 50547 h 111650"/>
                <a:gd name="connsiteX13" fmla="*/ 159390 w 351868"/>
                <a:gd name="connsiteY13" fmla="*/ 37826 h 111650"/>
                <a:gd name="connsiteX14" fmla="*/ 181753 w 351868"/>
                <a:gd name="connsiteY14" fmla="*/ 28285 h 111650"/>
                <a:gd name="connsiteX15" fmla="*/ 269552 w 351868"/>
                <a:gd name="connsiteY15" fmla="*/ 13297 h 111650"/>
                <a:gd name="connsiteX16" fmla="*/ 352714 w 351868"/>
                <a:gd name="connsiteY16" fmla="*/ 0 h 1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1868" h="111650">
                  <a:moveTo>
                    <a:pt x="352714" y="0"/>
                  </a:moveTo>
                  <a:cubicBezTo>
                    <a:pt x="340331" y="24326"/>
                    <a:pt x="325580" y="47198"/>
                    <a:pt x="308697" y="68344"/>
                  </a:cubicBezTo>
                  <a:cubicBezTo>
                    <a:pt x="299934" y="69731"/>
                    <a:pt x="291171" y="71152"/>
                    <a:pt x="282408" y="72539"/>
                  </a:cubicBezTo>
                  <a:cubicBezTo>
                    <a:pt x="265898" y="75178"/>
                    <a:pt x="249353" y="77817"/>
                    <a:pt x="232842" y="80456"/>
                  </a:cubicBezTo>
                  <a:cubicBezTo>
                    <a:pt x="219816" y="82554"/>
                    <a:pt x="204490" y="83196"/>
                    <a:pt x="192547" y="89117"/>
                  </a:cubicBezTo>
                  <a:cubicBezTo>
                    <a:pt x="179148" y="95783"/>
                    <a:pt x="170047" y="106542"/>
                    <a:pt x="154924" y="110636"/>
                  </a:cubicBezTo>
                  <a:cubicBezTo>
                    <a:pt x="139361" y="114831"/>
                    <a:pt x="123424" y="112598"/>
                    <a:pt x="107692" y="111414"/>
                  </a:cubicBezTo>
                  <a:cubicBezTo>
                    <a:pt x="75178" y="108978"/>
                    <a:pt x="42529" y="108876"/>
                    <a:pt x="9981" y="109417"/>
                  </a:cubicBezTo>
                  <a:cubicBezTo>
                    <a:pt x="6665" y="109485"/>
                    <a:pt x="3316" y="109519"/>
                    <a:pt x="0" y="109586"/>
                  </a:cubicBezTo>
                  <a:cubicBezTo>
                    <a:pt x="2741" y="90538"/>
                    <a:pt x="4263" y="70306"/>
                    <a:pt x="4466" y="48619"/>
                  </a:cubicBezTo>
                  <a:cubicBezTo>
                    <a:pt x="6293" y="48585"/>
                    <a:pt x="8154" y="48551"/>
                    <a:pt x="9981" y="48517"/>
                  </a:cubicBezTo>
                  <a:cubicBezTo>
                    <a:pt x="41446" y="48010"/>
                    <a:pt x="73013" y="48044"/>
                    <a:pt x="104444" y="50277"/>
                  </a:cubicBezTo>
                  <a:cubicBezTo>
                    <a:pt x="115981" y="51088"/>
                    <a:pt x="130801" y="55284"/>
                    <a:pt x="141763" y="50547"/>
                  </a:cubicBezTo>
                  <a:cubicBezTo>
                    <a:pt x="148225" y="47739"/>
                    <a:pt x="153367" y="41446"/>
                    <a:pt x="159390" y="37826"/>
                  </a:cubicBezTo>
                  <a:cubicBezTo>
                    <a:pt x="166258" y="33766"/>
                    <a:pt x="174107" y="30619"/>
                    <a:pt x="181753" y="28285"/>
                  </a:cubicBezTo>
                  <a:cubicBezTo>
                    <a:pt x="209666" y="19826"/>
                    <a:pt x="240726" y="17898"/>
                    <a:pt x="269552" y="13297"/>
                  </a:cubicBezTo>
                  <a:lnTo>
                    <a:pt x="352714" y="0"/>
                  </a:lnTo>
                  <a:close/>
                </a:path>
              </a:pathLst>
            </a:custGeom>
            <a:solidFill>
              <a:srgbClr val="FF791F"/>
            </a:solidFill>
            <a:ln w="3383"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46A374B1-EE22-4A03-AC7A-0009CED40640}"/>
                </a:ext>
              </a:extLst>
            </p:cNvPr>
            <p:cNvSpPr/>
            <p:nvPr/>
          </p:nvSpPr>
          <p:spPr>
            <a:xfrm>
              <a:off x="11644131" y="7077983"/>
              <a:ext cx="219918" cy="64284"/>
            </a:xfrm>
            <a:custGeom>
              <a:avLst/>
              <a:gdLst>
                <a:gd name="connsiteX0" fmla="*/ 221169 w 219917"/>
                <a:gd name="connsiteY0" fmla="*/ 5924 h 64283"/>
                <a:gd name="connsiteX1" fmla="*/ 202256 w 219917"/>
                <a:gd name="connsiteY1" fmla="*/ 64253 h 64283"/>
                <a:gd name="connsiteX2" fmla="*/ 191159 w 219917"/>
                <a:gd name="connsiteY2" fmla="*/ 62899 h 64283"/>
                <a:gd name="connsiteX3" fmla="*/ 93177 w 219917"/>
                <a:gd name="connsiteY3" fmla="*/ 64963 h 64283"/>
                <a:gd name="connsiteX4" fmla="*/ 0 w 219917"/>
                <a:gd name="connsiteY4" fmla="*/ 19998 h 64283"/>
                <a:gd name="connsiteX5" fmla="*/ 10218 w 219917"/>
                <a:gd name="connsiteY5" fmla="*/ 15600 h 64283"/>
                <a:gd name="connsiteX6" fmla="*/ 191159 w 219917"/>
                <a:gd name="connsiteY6" fmla="*/ 1999 h 64283"/>
                <a:gd name="connsiteX7" fmla="*/ 221169 w 219917"/>
                <a:gd name="connsiteY7" fmla="*/ 5924 h 64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917" h="64283">
                  <a:moveTo>
                    <a:pt x="221169" y="5924"/>
                  </a:moveTo>
                  <a:cubicBezTo>
                    <a:pt x="216433" y="26664"/>
                    <a:pt x="210072" y="45982"/>
                    <a:pt x="202256" y="64253"/>
                  </a:cubicBezTo>
                  <a:cubicBezTo>
                    <a:pt x="198569" y="63745"/>
                    <a:pt x="194880" y="63305"/>
                    <a:pt x="191159" y="62899"/>
                  </a:cubicBezTo>
                  <a:cubicBezTo>
                    <a:pt x="157867" y="59245"/>
                    <a:pt x="125522" y="61140"/>
                    <a:pt x="93177" y="64963"/>
                  </a:cubicBezTo>
                  <a:cubicBezTo>
                    <a:pt x="59987" y="54001"/>
                    <a:pt x="28725" y="38810"/>
                    <a:pt x="0" y="19998"/>
                  </a:cubicBezTo>
                  <a:cubicBezTo>
                    <a:pt x="2943" y="17732"/>
                    <a:pt x="6394" y="16175"/>
                    <a:pt x="10218" y="15600"/>
                  </a:cubicBezTo>
                  <a:cubicBezTo>
                    <a:pt x="70678" y="6871"/>
                    <a:pt x="129886" y="-4700"/>
                    <a:pt x="191159" y="1999"/>
                  </a:cubicBezTo>
                  <a:cubicBezTo>
                    <a:pt x="201208" y="3082"/>
                    <a:pt x="211188" y="4401"/>
                    <a:pt x="221169" y="5924"/>
                  </a:cubicBezTo>
                  <a:close/>
                </a:path>
              </a:pathLst>
            </a:custGeom>
            <a:solidFill>
              <a:srgbClr val="EF6B11"/>
            </a:solidFill>
            <a:ln w="3383"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25561621-AFFF-4A75-B0B6-49259759D696}"/>
                </a:ext>
              </a:extLst>
            </p:cNvPr>
            <p:cNvSpPr/>
            <p:nvPr/>
          </p:nvSpPr>
          <p:spPr>
            <a:xfrm>
              <a:off x="11846387" y="7083906"/>
              <a:ext cx="182701" cy="71050"/>
            </a:xfrm>
            <a:custGeom>
              <a:avLst/>
              <a:gdLst>
                <a:gd name="connsiteX0" fmla="*/ 183446 w 182700"/>
                <a:gd name="connsiteY0" fmla="*/ 43984 h 71050"/>
                <a:gd name="connsiteX1" fmla="*/ 83637 w 182700"/>
                <a:gd name="connsiteY1" fmla="*/ 74095 h 71050"/>
                <a:gd name="connsiteX2" fmla="*/ 0 w 182700"/>
                <a:gd name="connsiteY2" fmla="*/ 58329 h 71050"/>
                <a:gd name="connsiteX3" fmla="*/ 18913 w 182700"/>
                <a:gd name="connsiteY3" fmla="*/ 0 h 71050"/>
                <a:gd name="connsiteX4" fmla="*/ 165852 w 182700"/>
                <a:gd name="connsiteY4" fmla="*/ 31702 h 71050"/>
                <a:gd name="connsiteX5" fmla="*/ 183446 w 182700"/>
                <a:gd name="connsiteY5" fmla="*/ 43984 h 7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2700" h="71050">
                  <a:moveTo>
                    <a:pt x="183446" y="43984"/>
                  </a:moveTo>
                  <a:cubicBezTo>
                    <a:pt x="152116" y="58126"/>
                    <a:pt x="118620" y="68377"/>
                    <a:pt x="83637" y="74095"/>
                  </a:cubicBezTo>
                  <a:cubicBezTo>
                    <a:pt x="55961" y="67633"/>
                    <a:pt x="28116" y="61983"/>
                    <a:pt x="0" y="58329"/>
                  </a:cubicBezTo>
                  <a:cubicBezTo>
                    <a:pt x="7816" y="40059"/>
                    <a:pt x="14177" y="20740"/>
                    <a:pt x="18913" y="0"/>
                  </a:cubicBezTo>
                  <a:cubicBezTo>
                    <a:pt x="68513" y="7443"/>
                    <a:pt x="117200" y="19387"/>
                    <a:pt x="165852" y="31702"/>
                  </a:cubicBezTo>
                  <a:cubicBezTo>
                    <a:pt x="174209" y="33833"/>
                    <a:pt x="179961" y="38333"/>
                    <a:pt x="183446" y="43984"/>
                  </a:cubicBezTo>
                  <a:close/>
                </a:path>
              </a:pathLst>
            </a:custGeom>
            <a:solidFill>
              <a:srgbClr val="FF791F"/>
            </a:solidFill>
            <a:ln w="3383" cap="flat">
              <a:noFill/>
              <a:prstDash val="solid"/>
              <a:miter/>
            </a:ln>
          </p:spPr>
          <p:txBody>
            <a:bodyPr rtlCol="0" anchor="ctr"/>
            <a:lstStyle/>
            <a:p>
              <a:endParaRPr lang="en-US"/>
            </a:p>
          </p:txBody>
        </p:sp>
      </p:grpSp>
      <p:grpSp>
        <p:nvGrpSpPr>
          <p:cNvPr id="76" name="Group 75">
            <a:extLst>
              <a:ext uri="{FF2B5EF4-FFF2-40B4-BE49-F238E27FC236}">
                <a16:creationId xmlns:a16="http://schemas.microsoft.com/office/drawing/2014/main" id="{23A449D0-C1F7-494D-AACC-5731F4642107}"/>
              </a:ext>
            </a:extLst>
          </p:cNvPr>
          <p:cNvGrpSpPr/>
          <p:nvPr/>
        </p:nvGrpSpPr>
        <p:grpSpPr>
          <a:xfrm>
            <a:off x="10536290" y="2253325"/>
            <a:ext cx="2924403" cy="2922729"/>
            <a:chOff x="10740405" y="5163788"/>
            <a:chExt cx="717681" cy="717270"/>
          </a:xfrm>
          <a:effectLst>
            <a:outerShdw blurRad="1270000" sx="102000" sy="102000" algn="ctr" rotWithShape="0">
              <a:schemeClr val="accent4">
                <a:lumMod val="75000"/>
              </a:schemeClr>
            </a:outerShdw>
          </a:effectLst>
        </p:grpSpPr>
        <p:sp>
          <p:nvSpPr>
            <p:cNvPr id="77" name="Freeform: Shape 76">
              <a:extLst>
                <a:ext uri="{FF2B5EF4-FFF2-40B4-BE49-F238E27FC236}">
                  <a16:creationId xmlns:a16="http://schemas.microsoft.com/office/drawing/2014/main" id="{C0654A83-DFC3-4B0A-A510-9321E3FB305F}"/>
                </a:ext>
              </a:extLst>
            </p:cNvPr>
            <p:cNvSpPr/>
            <p:nvPr/>
          </p:nvSpPr>
          <p:spPr>
            <a:xfrm>
              <a:off x="10967500" y="5165006"/>
              <a:ext cx="490586" cy="710503"/>
            </a:xfrm>
            <a:custGeom>
              <a:avLst/>
              <a:gdLst>
                <a:gd name="connsiteX0" fmla="*/ 492983 w 490585"/>
                <a:gd name="connsiteY0" fmla="*/ 358838 h 710503"/>
                <a:gd name="connsiteX1" fmla="*/ 196770 w 490585"/>
                <a:gd name="connsiteY1" fmla="*/ 713244 h 710503"/>
                <a:gd name="connsiteX2" fmla="*/ 73075 w 490585"/>
                <a:gd name="connsiteY2" fmla="*/ 587857 h 710503"/>
                <a:gd name="connsiteX3" fmla="*/ 259667 w 490585"/>
                <a:gd name="connsiteY3" fmla="*/ 394735 h 710503"/>
                <a:gd name="connsiteX4" fmla="*/ 9772 w 490585"/>
                <a:gd name="connsiteY4" fmla="*/ 212982 h 710503"/>
                <a:gd name="connsiteX5" fmla="*/ 162362 w 490585"/>
                <a:gd name="connsiteY5" fmla="*/ 0 h 710503"/>
                <a:gd name="connsiteX6" fmla="*/ 492983 w 490585"/>
                <a:gd name="connsiteY6" fmla="*/ 358838 h 71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0585" h="710503">
                  <a:moveTo>
                    <a:pt x="492983" y="358838"/>
                  </a:moveTo>
                  <a:cubicBezTo>
                    <a:pt x="492983" y="535889"/>
                    <a:pt x="365193" y="683132"/>
                    <a:pt x="196770" y="713244"/>
                  </a:cubicBezTo>
                  <a:cubicBezTo>
                    <a:pt x="196770" y="713244"/>
                    <a:pt x="55211" y="651159"/>
                    <a:pt x="73075" y="587857"/>
                  </a:cubicBezTo>
                  <a:cubicBezTo>
                    <a:pt x="90905" y="524554"/>
                    <a:pt x="274282" y="479116"/>
                    <a:pt x="259667" y="394735"/>
                  </a:cubicBezTo>
                  <a:cubicBezTo>
                    <a:pt x="245084" y="310355"/>
                    <a:pt x="66579" y="289242"/>
                    <a:pt x="9772" y="212982"/>
                  </a:cubicBezTo>
                  <a:cubicBezTo>
                    <a:pt x="-47034" y="136721"/>
                    <a:pt x="162362" y="0"/>
                    <a:pt x="162362" y="0"/>
                  </a:cubicBezTo>
                  <a:cubicBezTo>
                    <a:pt x="347465" y="14954"/>
                    <a:pt x="492983" y="169912"/>
                    <a:pt x="492983" y="358838"/>
                  </a:cubicBezTo>
                  <a:close/>
                </a:path>
              </a:pathLst>
            </a:custGeom>
            <a:solidFill>
              <a:srgbClr val="8648FF"/>
            </a:solidFill>
            <a:ln w="3383"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B6D840CE-2A84-4A78-8101-9BEA0E4F8ED8}"/>
                </a:ext>
              </a:extLst>
            </p:cNvPr>
            <p:cNvSpPr/>
            <p:nvPr/>
          </p:nvSpPr>
          <p:spPr>
            <a:xfrm>
              <a:off x="10740405" y="5163788"/>
              <a:ext cx="487202" cy="717270"/>
            </a:xfrm>
            <a:custGeom>
              <a:avLst/>
              <a:gdLst>
                <a:gd name="connsiteX0" fmla="*/ 300171 w 487202"/>
                <a:gd name="connsiteY0" fmla="*/ 589075 h 717269"/>
                <a:gd name="connsiteX1" fmla="*/ 423866 w 487202"/>
                <a:gd name="connsiteY1" fmla="*/ 714462 h 717269"/>
                <a:gd name="connsiteX2" fmla="*/ 360022 w 487202"/>
                <a:gd name="connsiteY2" fmla="*/ 720112 h 717269"/>
                <a:gd name="connsiteX3" fmla="*/ 0 w 487202"/>
                <a:gd name="connsiteY3" fmla="*/ 360056 h 717269"/>
                <a:gd name="connsiteX4" fmla="*/ 360022 w 487202"/>
                <a:gd name="connsiteY4" fmla="*/ 0 h 717269"/>
                <a:gd name="connsiteX5" fmla="*/ 389458 w 487202"/>
                <a:gd name="connsiteY5" fmla="*/ 1218 h 717269"/>
                <a:gd name="connsiteX6" fmla="*/ 236868 w 487202"/>
                <a:gd name="connsiteY6" fmla="*/ 214200 h 717269"/>
                <a:gd name="connsiteX7" fmla="*/ 486763 w 487202"/>
                <a:gd name="connsiteY7" fmla="*/ 395953 h 717269"/>
                <a:gd name="connsiteX8" fmla="*/ 300171 w 487202"/>
                <a:gd name="connsiteY8" fmla="*/ 589075 h 7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7202" h="717269">
                  <a:moveTo>
                    <a:pt x="300171" y="589075"/>
                  </a:moveTo>
                  <a:cubicBezTo>
                    <a:pt x="282306" y="652377"/>
                    <a:pt x="423866" y="714462"/>
                    <a:pt x="423866" y="714462"/>
                  </a:cubicBezTo>
                  <a:cubicBezTo>
                    <a:pt x="403160" y="718183"/>
                    <a:pt x="381811" y="720112"/>
                    <a:pt x="360022" y="720112"/>
                  </a:cubicBezTo>
                  <a:cubicBezTo>
                    <a:pt x="161182" y="720112"/>
                    <a:pt x="0" y="558895"/>
                    <a:pt x="0" y="360056"/>
                  </a:cubicBezTo>
                  <a:cubicBezTo>
                    <a:pt x="0" y="161217"/>
                    <a:pt x="161182" y="0"/>
                    <a:pt x="360022" y="0"/>
                  </a:cubicBezTo>
                  <a:cubicBezTo>
                    <a:pt x="369936" y="0"/>
                    <a:pt x="379747" y="406"/>
                    <a:pt x="389458" y="1218"/>
                  </a:cubicBezTo>
                  <a:cubicBezTo>
                    <a:pt x="389458" y="1218"/>
                    <a:pt x="180062" y="137939"/>
                    <a:pt x="236868" y="214200"/>
                  </a:cubicBezTo>
                  <a:cubicBezTo>
                    <a:pt x="293675" y="290460"/>
                    <a:pt x="472180" y="311573"/>
                    <a:pt x="486763" y="395953"/>
                  </a:cubicBezTo>
                  <a:cubicBezTo>
                    <a:pt x="501378" y="480334"/>
                    <a:pt x="318001" y="525772"/>
                    <a:pt x="300171" y="589075"/>
                  </a:cubicBezTo>
                  <a:close/>
                </a:path>
              </a:pathLst>
            </a:custGeom>
            <a:solidFill>
              <a:srgbClr val="751DFF"/>
            </a:solidFill>
            <a:ln w="3383"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8F87832A-EB18-4501-A57F-D20F9640D5B9}"/>
                </a:ext>
              </a:extLst>
            </p:cNvPr>
            <p:cNvSpPr/>
            <p:nvPr/>
          </p:nvSpPr>
          <p:spPr>
            <a:xfrm>
              <a:off x="10797109" y="5364489"/>
              <a:ext cx="135334" cy="135334"/>
            </a:xfrm>
            <a:custGeom>
              <a:avLst/>
              <a:gdLst>
                <a:gd name="connsiteX0" fmla="*/ 136552 w 135333"/>
                <a:gd name="connsiteY0" fmla="*/ 68276 h 135333"/>
                <a:gd name="connsiteX1" fmla="*/ 68277 w 135333"/>
                <a:gd name="connsiteY1" fmla="*/ 136552 h 135333"/>
                <a:gd name="connsiteX2" fmla="*/ 1 w 135333"/>
                <a:gd name="connsiteY2" fmla="*/ 68276 h 135333"/>
                <a:gd name="connsiteX3" fmla="*/ 68277 w 135333"/>
                <a:gd name="connsiteY3" fmla="*/ 0 h 135333"/>
                <a:gd name="connsiteX4" fmla="*/ 136552 w 135333"/>
                <a:gd name="connsiteY4" fmla="*/ 68276 h 135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333" h="135333">
                  <a:moveTo>
                    <a:pt x="136552" y="68276"/>
                  </a:moveTo>
                  <a:cubicBezTo>
                    <a:pt x="136552" y="105984"/>
                    <a:pt x="105984" y="136552"/>
                    <a:pt x="68277" y="136552"/>
                  </a:cubicBezTo>
                  <a:cubicBezTo>
                    <a:pt x="30569" y="136552"/>
                    <a:pt x="1" y="105984"/>
                    <a:pt x="1" y="68276"/>
                  </a:cubicBezTo>
                  <a:cubicBezTo>
                    <a:pt x="1" y="30568"/>
                    <a:pt x="30569" y="0"/>
                    <a:pt x="68277" y="0"/>
                  </a:cubicBezTo>
                  <a:cubicBezTo>
                    <a:pt x="105984" y="0"/>
                    <a:pt x="136552" y="30568"/>
                    <a:pt x="136552" y="68276"/>
                  </a:cubicBezTo>
                  <a:close/>
                </a:path>
              </a:pathLst>
            </a:custGeom>
            <a:solidFill>
              <a:srgbClr val="8648FF"/>
            </a:solidFill>
            <a:ln w="3383"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54C58CB8-1200-4206-A599-A9901ACE4294}"/>
                </a:ext>
              </a:extLst>
            </p:cNvPr>
            <p:cNvSpPr/>
            <p:nvPr/>
          </p:nvSpPr>
          <p:spPr>
            <a:xfrm>
              <a:off x="10950443" y="5471166"/>
              <a:ext cx="206384" cy="206384"/>
            </a:xfrm>
            <a:custGeom>
              <a:avLst/>
              <a:gdLst>
                <a:gd name="connsiteX0" fmla="*/ 207670 w 206384"/>
                <a:gd name="connsiteY0" fmla="*/ 103835 h 206384"/>
                <a:gd name="connsiteX1" fmla="*/ 103835 w 206384"/>
                <a:gd name="connsiteY1" fmla="*/ 207670 h 206384"/>
                <a:gd name="connsiteX2" fmla="*/ 0 w 206384"/>
                <a:gd name="connsiteY2" fmla="*/ 103835 h 206384"/>
                <a:gd name="connsiteX3" fmla="*/ 103835 w 206384"/>
                <a:gd name="connsiteY3" fmla="*/ 0 h 206384"/>
                <a:gd name="connsiteX4" fmla="*/ 207670 w 206384"/>
                <a:gd name="connsiteY4" fmla="*/ 103835 h 206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384" h="206384">
                  <a:moveTo>
                    <a:pt x="207670" y="103835"/>
                  </a:moveTo>
                  <a:cubicBezTo>
                    <a:pt x="207670" y="161181"/>
                    <a:pt x="161181" y="207670"/>
                    <a:pt x="103835" y="207670"/>
                  </a:cubicBezTo>
                  <a:cubicBezTo>
                    <a:pt x="46488" y="207670"/>
                    <a:pt x="0" y="161181"/>
                    <a:pt x="0" y="103835"/>
                  </a:cubicBezTo>
                  <a:cubicBezTo>
                    <a:pt x="0" y="46488"/>
                    <a:pt x="46489" y="0"/>
                    <a:pt x="103835" y="0"/>
                  </a:cubicBezTo>
                  <a:cubicBezTo>
                    <a:pt x="161182" y="0"/>
                    <a:pt x="207670" y="46488"/>
                    <a:pt x="207670" y="103835"/>
                  </a:cubicBezTo>
                  <a:close/>
                </a:path>
              </a:pathLst>
            </a:custGeom>
            <a:solidFill>
              <a:srgbClr val="8648FF"/>
            </a:solidFill>
            <a:ln w="3383"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DD1C69E3-26EA-41CB-937A-FF768313E382}"/>
                </a:ext>
              </a:extLst>
            </p:cNvPr>
            <p:cNvSpPr/>
            <p:nvPr/>
          </p:nvSpPr>
          <p:spPr>
            <a:xfrm>
              <a:off x="11246790" y="5407423"/>
              <a:ext cx="108267" cy="108267"/>
            </a:xfrm>
            <a:custGeom>
              <a:avLst/>
              <a:gdLst>
                <a:gd name="connsiteX0" fmla="*/ 110838 w 108267"/>
                <a:gd name="connsiteY0" fmla="*/ 55419 h 108267"/>
                <a:gd name="connsiteX1" fmla="*/ 55419 w 108267"/>
                <a:gd name="connsiteY1" fmla="*/ 110839 h 108267"/>
                <a:gd name="connsiteX2" fmla="*/ 1 w 108267"/>
                <a:gd name="connsiteY2" fmla="*/ 55419 h 108267"/>
                <a:gd name="connsiteX3" fmla="*/ 55419 w 108267"/>
                <a:gd name="connsiteY3" fmla="*/ 0 h 108267"/>
                <a:gd name="connsiteX4" fmla="*/ 110838 w 108267"/>
                <a:gd name="connsiteY4" fmla="*/ 55419 h 108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67" h="108267">
                  <a:moveTo>
                    <a:pt x="110838" y="55419"/>
                  </a:moveTo>
                  <a:cubicBezTo>
                    <a:pt x="110838" y="86026"/>
                    <a:pt x="86026" y="110839"/>
                    <a:pt x="55419" y="110839"/>
                  </a:cubicBezTo>
                  <a:cubicBezTo>
                    <a:pt x="24812" y="110839"/>
                    <a:pt x="1" y="86026"/>
                    <a:pt x="1" y="55419"/>
                  </a:cubicBezTo>
                  <a:cubicBezTo>
                    <a:pt x="1" y="24812"/>
                    <a:pt x="24812" y="0"/>
                    <a:pt x="55419" y="0"/>
                  </a:cubicBezTo>
                  <a:cubicBezTo>
                    <a:pt x="86026" y="0"/>
                    <a:pt x="110838" y="24812"/>
                    <a:pt x="110838" y="55419"/>
                  </a:cubicBezTo>
                  <a:close/>
                </a:path>
              </a:pathLst>
            </a:custGeom>
            <a:solidFill>
              <a:srgbClr val="751DFF"/>
            </a:solidFill>
            <a:ln w="3383"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C83DAB5A-B552-4C49-A08E-D83C8BDD73FB}"/>
                </a:ext>
              </a:extLst>
            </p:cNvPr>
            <p:cNvSpPr/>
            <p:nvPr/>
          </p:nvSpPr>
          <p:spPr>
            <a:xfrm>
              <a:off x="11133414" y="5726676"/>
              <a:ext cx="77817" cy="77817"/>
            </a:xfrm>
            <a:custGeom>
              <a:avLst/>
              <a:gdLst>
                <a:gd name="connsiteX0" fmla="*/ 78359 w 77817"/>
                <a:gd name="connsiteY0" fmla="*/ 39179 h 77817"/>
                <a:gd name="connsiteX1" fmla="*/ 39179 w 77817"/>
                <a:gd name="connsiteY1" fmla="*/ 78358 h 77817"/>
                <a:gd name="connsiteX2" fmla="*/ 0 w 77817"/>
                <a:gd name="connsiteY2" fmla="*/ 39179 h 77817"/>
                <a:gd name="connsiteX3" fmla="*/ 39179 w 77817"/>
                <a:gd name="connsiteY3" fmla="*/ 0 h 77817"/>
                <a:gd name="connsiteX4" fmla="*/ 78359 w 77817"/>
                <a:gd name="connsiteY4" fmla="*/ 39179 h 7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17" h="77817">
                  <a:moveTo>
                    <a:pt x="78359" y="39179"/>
                  </a:moveTo>
                  <a:cubicBezTo>
                    <a:pt x="78359" y="60817"/>
                    <a:pt x="60817" y="78358"/>
                    <a:pt x="39179" y="78358"/>
                  </a:cubicBezTo>
                  <a:cubicBezTo>
                    <a:pt x="17541" y="78358"/>
                    <a:pt x="0" y="60817"/>
                    <a:pt x="0" y="39179"/>
                  </a:cubicBezTo>
                  <a:cubicBezTo>
                    <a:pt x="0" y="17541"/>
                    <a:pt x="17541" y="0"/>
                    <a:pt x="39179" y="0"/>
                  </a:cubicBezTo>
                  <a:cubicBezTo>
                    <a:pt x="60817" y="0"/>
                    <a:pt x="78359" y="17541"/>
                    <a:pt x="78359" y="39179"/>
                  </a:cubicBezTo>
                  <a:close/>
                </a:path>
              </a:pathLst>
            </a:custGeom>
            <a:solidFill>
              <a:srgbClr val="751DFF"/>
            </a:solidFill>
            <a:ln w="3383" cap="flat">
              <a:noFill/>
              <a:prstDash val="solid"/>
              <a:miter/>
            </a:ln>
          </p:spPr>
          <p:txBody>
            <a:bodyPr rtlCol="0" anchor="ctr"/>
            <a:lstStyle/>
            <a:p>
              <a:endParaRPr lang="en-US"/>
            </a:p>
          </p:txBody>
        </p:sp>
      </p:grpSp>
      <p:grpSp>
        <p:nvGrpSpPr>
          <p:cNvPr id="83" name="Group 82">
            <a:extLst>
              <a:ext uri="{FF2B5EF4-FFF2-40B4-BE49-F238E27FC236}">
                <a16:creationId xmlns:a16="http://schemas.microsoft.com/office/drawing/2014/main" id="{C5BB598A-7EE1-44C5-8192-E38C97563EBE}"/>
              </a:ext>
            </a:extLst>
          </p:cNvPr>
          <p:cNvGrpSpPr/>
          <p:nvPr/>
        </p:nvGrpSpPr>
        <p:grpSpPr>
          <a:xfrm flipH="1">
            <a:off x="3151100" y="11987087"/>
            <a:ext cx="4645115" cy="5028341"/>
            <a:chOff x="10226579" y="4729162"/>
            <a:chExt cx="3928256" cy="4252341"/>
          </a:xfrm>
        </p:grpSpPr>
        <p:sp>
          <p:nvSpPr>
            <p:cNvPr id="84" name="Freeform: Shape 83">
              <a:extLst>
                <a:ext uri="{FF2B5EF4-FFF2-40B4-BE49-F238E27FC236}">
                  <a16:creationId xmlns:a16="http://schemas.microsoft.com/office/drawing/2014/main" id="{DB18704E-343A-4910-9540-3714148233BB}"/>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230B669F-8E77-4E77-B92B-14EC29307867}"/>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F9D575EA-F421-4443-8CF9-62C030FB88F3}"/>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C98BBEE6-1275-487A-B4AA-466CC03D838C}"/>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DFC523DD-A5AC-41D8-B35F-D648CDC7AD91}"/>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74B312C6-242A-4C06-BE88-9C634666967B}"/>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C1A87D6E-4DC3-4443-B30B-2EA86ED054F4}"/>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1E76A725-748D-42ED-BFC5-9D2039F73FE0}"/>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99C93D4F-080E-4D73-9885-29B6BF78BD7D}"/>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72A4A6E6-6C7F-47CD-B412-71300477CF2B}"/>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A1CCCE8C-B801-435E-92D6-98BB426322F7}"/>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EC5F57C3-1214-4442-939B-14E8E2031FE1}"/>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C3ABBC17-80E3-4B2E-8258-C8D54C50A28E}"/>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96C33EDE-8A91-4B3D-95EC-6EC67190B52E}"/>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FBFC7E1D-950D-4D90-A2D4-1DB7917B1910}"/>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BBB9A095-C99C-4431-ACD7-C67AB2EEE11A}"/>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0A12E65C-634C-4E17-9D92-F3A01AE8B2BA}"/>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grpSp>
        <p:nvGrpSpPr>
          <p:cNvPr id="101" name="Group 100">
            <a:extLst>
              <a:ext uri="{FF2B5EF4-FFF2-40B4-BE49-F238E27FC236}">
                <a16:creationId xmlns:a16="http://schemas.microsoft.com/office/drawing/2014/main" id="{4E041F96-10EA-489F-A19A-2817BBFA472D}"/>
              </a:ext>
            </a:extLst>
          </p:cNvPr>
          <p:cNvGrpSpPr/>
          <p:nvPr/>
        </p:nvGrpSpPr>
        <p:grpSpPr>
          <a:xfrm>
            <a:off x="1580813" y="6591255"/>
            <a:ext cx="4961191" cy="11066914"/>
            <a:chOff x="5565920" y="5409961"/>
            <a:chExt cx="2709272" cy="6043565"/>
          </a:xfrm>
        </p:grpSpPr>
        <p:sp>
          <p:nvSpPr>
            <p:cNvPr id="102" name="Freeform: Shape 101">
              <a:extLst>
                <a:ext uri="{FF2B5EF4-FFF2-40B4-BE49-F238E27FC236}">
                  <a16:creationId xmlns:a16="http://schemas.microsoft.com/office/drawing/2014/main" id="{2BBB6767-8536-47C9-BBB9-C93445D0532F}"/>
                </a:ext>
              </a:extLst>
            </p:cNvPr>
            <p:cNvSpPr/>
            <p:nvPr/>
          </p:nvSpPr>
          <p:spPr>
            <a:xfrm>
              <a:off x="7046467" y="5697245"/>
              <a:ext cx="1228725" cy="1143000"/>
            </a:xfrm>
            <a:custGeom>
              <a:avLst/>
              <a:gdLst>
                <a:gd name="connsiteX0" fmla="*/ 1116711 w 1228725"/>
                <a:gd name="connsiteY0" fmla="*/ 1011308 h 1143000"/>
                <a:gd name="connsiteX1" fmla="*/ 459010 w 1228725"/>
                <a:gd name="connsiteY1" fmla="*/ 1138277 h 1143000"/>
                <a:gd name="connsiteX2" fmla="*/ 0 w 1228725"/>
                <a:gd name="connsiteY2" fmla="*/ 453048 h 1143000"/>
                <a:gd name="connsiteX3" fmla="*/ 650177 w 1228725"/>
                <a:gd name="connsiteY3" fmla="*/ 642977 h 1143000"/>
                <a:gd name="connsiteX4" fmla="*/ 702183 w 1228725"/>
                <a:gd name="connsiteY4" fmla="*/ 620783 h 1143000"/>
                <a:gd name="connsiteX5" fmla="*/ 63246 w 1228725"/>
                <a:gd name="connsiteY5" fmla="*/ 72429 h 1143000"/>
                <a:gd name="connsiteX6" fmla="*/ 63246 w 1228725"/>
                <a:gd name="connsiteY6" fmla="*/ 72334 h 1143000"/>
                <a:gd name="connsiteX7" fmla="*/ 77057 w 1228725"/>
                <a:gd name="connsiteY7" fmla="*/ 42902 h 1143000"/>
                <a:gd name="connsiteX8" fmla="*/ 122301 w 1228725"/>
                <a:gd name="connsiteY8" fmla="*/ 13279 h 1143000"/>
                <a:gd name="connsiteX9" fmla="*/ 190119 w 1228725"/>
                <a:gd name="connsiteY9" fmla="*/ 3468 h 1143000"/>
                <a:gd name="connsiteX10" fmla="*/ 693611 w 1228725"/>
                <a:gd name="connsiteY10" fmla="*/ 197111 h 1143000"/>
                <a:gd name="connsiteX11" fmla="*/ 1206722 w 1228725"/>
                <a:gd name="connsiteY11" fmla="*/ 612687 h 1143000"/>
                <a:gd name="connsiteX12" fmla="*/ 1116711 w 1228725"/>
                <a:gd name="connsiteY12" fmla="*/ 1011308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8725" h="1143000">
                  <a:moveTo>
                    <a:pt x="1116711" y="1011308"/>
                  </a:moveTo>
                  <a:cubicBezTo>
                    <a:pt x="987457" y="1128466"/>
                    <a:pt x="754856" y="1179519"/>
                    <a:pt x="459010" y="1138277"/>
                  </a:cubicBezTo>
                  <a:lnTo>
                    <a:pt x="0" y="453048"/>
                  </a:lnTo>
                  <a:cubicBezTo>
                    <a:pt x="0" y="453048"/>
                    <a:pt x="434435" y="599162"/>
                    <a:pt x="650177" y="642977"/>
                  </a:cubicBezTo>
                  <a:cubicBezTo>
                    <a:pt x="670465" y="647072"/>
                    <a:pt x="694563" y="642691"/>
                    <a:pt x="702183" y="620783"/>
                  </a:cubicBezTo>
                  <a:cubicBezTo>
                    <a:pt x="757523" y="462478"/>
                    <a:pt x="-20288" y="220733"/>
                    <a:pt x="63246" y="72429"/>
                  </a:cubicBezTo>
                  <a:lnTo>
                    <a:pt x="63246" y="72334"/>
                  </a:lnTo>
                  <a:cubicBezTo>
                    <a:pt x="62008" y="61475"/>
                    <a:pt x="66389" y="49950"/>
                    <a:pt x="77057" y="42902"/>
                  </a:cubicBezTo>
                  <a:lnTo>
                    <a:pt x="122301" y="13279"/>
                  </a:lnTo>
                  <a:cubicBezTo>
                    <a:pt x="142304" y="134"/>
                    <a:pt x="167164" y="-3485"/>
                    <a:pt x="190119" y="3468"/>
                  </a:cubicBezTo>
                  <a:cubicBezTo>
                    <a:pt x="290608" y="33757"/>
                    <a:pt x="473773" y="108910"/>
                    <a:pt x="693611" y="197111"/>
                  </a:cubicBezTo>
                  <a:cubicBezTo>
                    <a:pt x="891254" y="276454"/>
                    <a:pt x="1127474" y="355036"/>
                    <a:pt x="1206722" y="612687"/>
                  </a:cubicBezTo>
                  <a:cubicBezTo>
                    <a:pt x="1258062" y="779374"/>
                    <a:pt x="1221010" y="916820"/>
                    <a:pt x="1116711" y="1011308"/>
                  </a:cubicBezTo>
                  <a:close/>
                </a:path>
              </a:pathLst>
            </a:custGeom>
            <a:solidFill>
              <a:srgbClr val="FF2D5E"/>
            </a:solidFill>
            <a:ln w="952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5AF023D8-7135-466E-A691-29567BE4DA0B}"/>
                </a:ext>
              </a:extLst>
            </p:cNvPr>
            <p:cNvSpPr/>
            <p:nvPr/>
          </p:nvSpPr>
          <p:spPr>
            <a:xfrm>
              <a:off x="6894017" y="5528373"/>
              <a:ext cx="238125" cy="219075"/>
            </a:xfrm>
            <a:custGeom>
              <a:avLst/>
              <a:gdLst>
                <a:gd name="connsiteX0" fmla="*/ 238461 w 238125"/>
                <a:gd name="connsiteY0" fmla="*/ 176055 h 219075"/>
                <a:gd name="connsiteX1" fmla="*/ 229888 w 238125"/>
                <a:gd name="connsiteY1" fmla="*/ 102998 h 219075"/>
                <a:gd name="connsiteX2" fmla="*/ 97586 w 238125"/>
                <a:gd name="connsiteY2" fmla="*/ 32 h 219075"/>
                <a:gd name="connsiteX3" fmla="*/ 241 w 238125"/>
                <a:gd name="connsiteY3" fmla="*/ 72899 h 219075"/>
                <a:gd name="connsiteX4" fmla="*/ 137496 w 238125"/>
                <a:gd name="connsiteY4" fmla="*/ 226442 h 219075"/>
                <a:gd name="connsiteX5" fmla="*/ 238461 w 238125"/>
                <a:gd name="connsiteY5" fmla="*/ 17605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8125" h="219075">
                  <a:moveTo>
                    <a:pt x="238461" y="176055"/>
                  </a:moveTo>
                  <a:cubicBezTo>
                    <a:pt x="238461" y="176055"/>
                    <a:pt x="249700" y="128334"/>
                    <a:pt x="229888" y="102998"/>
                  </a:cubicBezTo>
                  <a:cubicBezTo>
                    <a:pt x="210171" y="77661"/>
                    <a:pt x="154641" y="1557"/>
                    <a:pt x="97586" y="32"/>
                  </a:cubicBezTo>
                  <a:cubicBezTo>
                    <a:pt x="40436" y="-1492"/>
                    <a:pt x="-3665" y="50991"/>
                    <a:pt x="241" y="72899"/>
                  </a:cubicBezTo>
                  <a:cubicBezTo>
                    <a:pt x="4146" y="94806"/>
                    <a:pt x="51676" y="230347"/>
                    <a:pt x="137496" y="226442"/>
                  </a:cubicBezTo>
                  <a:cubicBezTo>
                    <a:pt x="223411" y="222441"/>
                    <a:pt x="238461" y="176055"/>
                    <a:pt x="238461" y="176055"/>
                  </a:cubicBezTo>
                  <a:close/>
                </a:path>
              </a:pathLst>
            </a:custGeom>
            <a:solidFill>
              <a:srgbClr val="FFB2BA"/>
            </a:solidFill>
            <a:ln w="952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D19EA369-6F7A-49DD-8C60-1E8B24640974}"/>
                </a:ext>
              </a:extLst>
            </p:cNvPr>
            <p:cNvSpPr/>
            <p:nvPr/>
          </p:nvSpPr>
          <p:spPr>
            <a:xfrm>
              <a:off x="6045833" y="11080448"/>
              <a:ext cx="57150" cy="152400"/>
            </a:xfrm>
            <a:custGeom>
              <a:avLst/>
              <a:gdLst>
                <a:gd name="connsiteX0" fmla="*/ 62501 w 57150"/>
                <a:gd name="connsiteY0" fmla="*/ 154194 h 152400"/>
                <a:gd name="connsiteX1" fmla="*/ 1928 w 57150"/>
                <a:gd name="connsiteY1" fmla="*/ 154952 h 152400"/>
                <a:gd name="connsiteX2" fmla="*/ 0 w 57150"/>
                <a:gd name="connsiteY2" fmla="*/ 757 h 152400"/>
                <a:gd name="connsiteX3" fmla="*/ 60573 w 57150"/>
                <a:gd name="connsiteY3" fmla="*/ 0 h 152400"/>
              </a:gdLst>
              <a:ahLst/>
              <a:cxnLst>
                <a:cxn ang="0">
                  <a:pos x="connsiteX0" y="connsiteY0"/>
                </a:cxn>
                <a:cxn ang="0">
                  <a:pos x="connsiteX1" y="connsiteY1"/>
                </a:cxn>
                <a:cxn ang="0">
                  <a:pos x="connsiteX2" y="connsiteY2"/>
                </a:cxn>
                <a:cxn ang="0">
                  <a:pos x="connsiteX3" y="connsiteY3"/>
                </a:cxn>
              </a:cxnLst>
              <a:rect l="l" t="t" r="r" b="b"/>
              <a:pathLst>
                <a:path w="57150" h="152400">
                  <a:moveTo>
                    <a:pt x="62501" y="154194"/>
                  </a:moveTo>
                  <a:lnTo>
                    <a:pt x="1928" y="154952"/>
                  </a:lnTo>
                  <a:lnTo>
                    <a:pt x="0" y="757"/>
                  </a:lnTo>
                  <a:lnTo>
                    <a:pt x="60573" y="0"/>
                  </a:lnTo>
                  <a:close/>
                </a:path>
              </a:pathLst>
            </a:custGeom>
            <a:solidFill>
              <a:srgbClr val="FFB2BA"/>
            </a:solidFill>
            <a:ln w="952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C18F53DB-01AB-4BDF-AB19-5FD8E5892297}"/>
                </a:ext>
              </a:extLst>
            </p:cNvPr>
            <p:cNvSpPr/>
            <p:nvPr/>
          </p:nvSpPr>
          <p:spPr>
            <a:xfrm>
              <a:off x="5988955" y="11205876"/>
              <a:ext cx="276225" cy="247650"/>
            </a:xfrm>
            <a:custGeom>
              <a:avLst/>
              <a:gdLst>
                <a:gd name="connsiteX0" fmla="*/ 144350 w 276225"/>
                <a:gd name="connsiteY0" fmla="*/ 28290 h 247650"/>
                <a:gd name="connsiteX1" fmla="*/ 247792 w 276225"/>
                <a:gd name="connsiteY1" fmla="*/ 184595 h 247650"/>
                <a:gd name="connsiteX2" fmla="*/ 252459 w 276225"/>
                <a:gd name="connsiteY2" fmla="*/ 253841 h 247650"/>
                <a:gd name="connsiteX3" fmla="*/ 6238 w 276225"/>
                <a:gd name="connsiteY3" fmla="*/ 157735 h 247650"/>
                <a:gd name="connsiteX4" fmla="*/ 34622 w 276225"/>
                <a:gd name="connsiteY4" fmla="*/ 43339 h 247650"/>
                <a:gd name="connsiteX5" fmla="*/ 43004 w 276225"/>
                <a:gd name="connsiteY5" fmla="*/ 1238 h 247650"/>
                <a:gd name="connsiteX6" fmla="*/ 142922 w 276225"/>
                <a:gd name="connsiteY6" fmla="*/ 0 h 247650"/>
                <a:gd name="connsiteX7" fmla="*/ 144350 w 276225"/>
                <a:gd name="connsiteY7" fmla="*/ 2829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225" h="247650">
                  <a:moveTo>
                    <a:pt x="144350" y="28290"/>
                  </a:moveTo>
                  <a:cubicBezTo>
                    <a:pt x="144350" y="28290"/>
                    <a:pt x="204262" y="172688"/>
                    <a:pt x="247792" y="184595"/>
                  </a:cubicBezTo>
                  <a:cubicBezTo>
                    <a:pt x="291226" y="196501"/>
                    <a:pt x="294655" y="250317"/>
                    <a:pt x="252459" y="253841"/>
                  </a:cubicBezTo>
                  <a:cubicBezTo>
                    <a:pt x="210263" y="257366"/>
                    <a:pt x="18715" y="195453"/>
                    <a:pt x="6238" y="157735"/>
                  </a:cubicBezTo>
                  <a:cubicBezTo>
                    <a:pt x="-15956" y="90678"/>
                    <a:pt x="27669" y="73247"/>
                    <a:pt x="34622" y="43339"/>
                  </a:cubicBezTo>
                  <a:cubicBezTo>
                    <a:pt x="41576" y="13431"/>
                    <a:pt x="43004" y="1238"/>
                    <a:pt x="43004" y="1238"/>
                  </a:cubicBezTo>
                  <a:lnTo>
                    <a:pt x="142922" y="0"/>
                  </a:lnTo>
                  <a:lnTo>
                    <a:pt x="144350" y="28290"/>
                  </a:lnTo>
                  <a:close/>
                </a:path>
              </a:pathLst>
            </a:custGeom>
            <a:solidFill>
              <a:srgbClr val="001149"/>
            </a:solidFill>
            <a:ln w="952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2DDE6117-B31F-4FBD-8FE2-4C63CB511D3F}"/>
                </a:ext>
              </a:extLst>
            </p:cNvPr>
            <p:cNvSpPr/>
            <p:nvPr/>
          </p:nvSpPr>
          <p:spPr>
            <a:xfrm>
              <a:off x="6809640" y="10933852"/>
              <a:ext cx="57150" cy="152400"/>
            </a:xfrm>
            <a:custGeom>
              <a:avLst/>
              <a:gdLst>
                <a:gd name="connsiteX0" fmla="*/ 62501 w 57150"/>
                <a:gd name="connsiteY0" fmla="*/ 154195 h 152400"/>
                <a:gd name="connsiteX1" fmla="*/ 1928 w 57150"/>
                <a:gd name="connsiteY1" fmla="*/ 154952 h 152400"/>
                <a:gd name="connsiteX2" fmla="*/ 0 w 57150"/>
                <a:gd name="connsiteY2" fmla="*/ 757 h 152400"/>
                <a:gd name="connsiteX3" fmla="*/ 60573 w 57150"/>
                <a:gd name="connsiteY3" fmla="*/ 0 h 152400"/>
              </a:gdLst>
              <a:ahLst/>
              <a:cxnLst>
                <a:cxn ang="0">
                  <a:pos x="connsiteX0" y="connsiteY0"/>
                </a:cxn>
                <a:cxn ang="0">
                  <a:pos x="connsiteX1" y="connsiteY1"/>
                </a:cxn>
                <a:cxn ang="0">
                  <a:pos x="connsiteX2" y="connsiteY2"/>
                </a:cxn>
                <a:cxn ang="0">
                  <a:pos x="connsiteX3" y="connsiteY3"/>
                </a:cxn>
              </a:cxnLst>
              <a:rect l="l" t="t" r="r" b="b"/>
              <a:pathLst>
                <a:path w="57150" h="152400">
                  <a:moveTo>
                    <a:pt x="62501" y="154195"/>
                  </a:moveTo>
                  <a:lnTo>
                    <a:pt x="1928" y="154952"/>
                  </a:lnTo>
                  <a:lnTo>
                    <a:pt x="0" y="757"/>
                  </a:lnTo>
                  <a:lnTo>
                    <a:pt x="60573" y="0"/>
                  </a:lnTo>
                  <a:close/>
                </a:path>
              </a:pathLst>
            </a:custGeom>
            <a:solidFill>
              <a:srgbClr val="FFB2BA"/>
            </a:solidFill>
            <a:ln w="952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7BD81689-8CCF-4193-A381-07E4310A9B9F}"/>
                </a:ext>
              </a:extLst>
            </p:cNvPr>
            <p:cNvSpPr/>
            <p:nvPr/>
          </p:nvSpPr>
          <p:spPr>
            <a:xfrm>
              <a:off x="6752669" y="11059287"/>
              <a:ext cx="276225" cy="247650"/>
            </a:xfrm>
            <a:custGeom>
              <a:avLst/>
              <a:gdLst>
                <a:gd name="connsiteX0" fmla="*/ 144350 w 276225"/>
                <a:gd name="connsiteY0" fmla="*/ 28289 h 247650"/>
                <a:gd name="connsiteX1" fmla="*/ 247792 w 276225"/>
                <a:gd name="connsiteY1" fmla="*/ 184595 h 247650"/>
                <a:gd name="connsiteX2" fmla="*/ 252459 w 276225"/>
                <a:gd name="connsiteY2" fmla="*/ 253841 h 247650"/>
                <a:gd name="connsiteX3" fmla="*/ 6238 w 276225"/>
                <a:gd name="connsiteY3" fmla="*/ 157734 h 247650"/>
                <a:gd name="connsiteX4" fmla="*/ 34622 w 276225"/>
                <a:gd name="connsiteY4" fmla="*/ 43339 h 247650"/>
                <a:gd name="connsiteX5" fmla="*/ 43004 w 276225"/>
                <a:gd name="connsiteY5" fmla="*/ 1238 h 247650"/>
                <a:gd name="connsiteX6" fmla="*/ 142922 w 276225"/>
                <a:gd name="connsiteY6" fmla="*/ 0 h 247650"/>
                <a:gd name="connsiteX7" fmla="*/ 144350 w 276225"/>
                <a:gd name="connsiteY7" fmla="*/ 28289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225" h="247650">
                  <a:moveTo>
                    <a:pt x="144350" y="28289"/>
                  </a:moveTo>
                  <a:cubicBezTo>
                    <a:pt x="144350" y="28289"/>
                    <a:pt x="204263" y="172688"/>
                    <a:pt x="247792" y="184595"/>
                  </a:cubicBezTo>
                  <a:cubicBezTo>
                    <a:pt x="291226" y="196501"/>
                    <a:pt x="294655" y="250317"/>
                    <a:pt x="252459" y="253841"/>
                  </a:cubicBezTo>
                  <a:cubicBezTo>
                    <a:pt x="210263" y="257365"/>
                    <a:pt x="18715" y="195453"/>
                    <a:pt x="6238" y="157734"/>
                  </a:cubicBezTo>
                  <a:cubicBezTo>
                    <a:pt x="-15955" y="90678"/>
                    <a:pt x="27669" y="73247"/>
                    <a:pt x="34622" y="43339"/>
                  </a:cubicBezTo>
                  <a:cubicBezTo>
                    <a:pt x="41576" y="13430"/>
                    <a:pt x="43004" y="1238"/>
                    <a:pt x="43004" y="1238"/>
                  </a:cubicBezTo>
                  <a:lnTo>
                    <a:pt x="142922" y="0"/>
                  </a:lnTo>
                  <a:lnTo>
                    <a:pt x="144350" y="28289"/>
                  </a:lnTo>
                  <a:close/>
                </a:path>
              </a:pathLst>
            </a:custGeom>
            <a:solidFill>
              <a:srgbClr val="001149"/>
            </a:solidFill>
            <a:ln w="952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3B5CF8C8-C4D6-4BFF-99F3-A8D488A5B5F8}"/>
                </a:ext>
              </a:extLst>
            </p:cNvPr>
            <p:cNvSpPr/>
            <p:nvPr/>
          </p:nvSpPr>
          <p:spPr>
            <a:xfrm>
              <a:off x="5903562" y="8149590"/>
              <a:ext cx="1504950" cy="2971800"/>
            </a:xfrm>
            <a:custGeom>
              <a:avLst/>
              <a:gdLst>
                <a:gd name="connsiteX0" fmla="*/ 0 w 1504950"/>
                <a:gd name="connsiteY0" fmla="*/ 224409 h 2971800"/>
                <a:gd name="connsiteX1" fmla="*/ 114014 w 1504950"/>
                <a:gd name="connsiteY1" fmla="*/ 2973896 h 2971800"/>
                <a:gd name="connsiteX2" fmla="*/ 236506 w 1504950"/>
                <a:gd name="connsiteY2" fmla="*/ 2973896 h 2971800"/>
                <a:gd name="connsiteX3" fmla="*/ 699326 w 1504950"/>
                <a:gd name="connsiteY3" fmla="*/ 1102519 h 2971800"/>
                <a:gd name="connsiteX4" fmla="*/ 868108 w 1504950"/>
                <a:gd name="connsiteY4" fmla="*/ 2832449 h 2971800"/>
                <a:gd name="connsiteX5" fmla="*/ 1000125 w 1504950"/>
                <a:gd name="connsiteY5" fmla="*/ 2832449 h 2971800"/>
                <a:gd name="connsiteX6" fmla="*/ 1507331 w 1504950"/>
                <a:gd name="connsiteY6" fmla="*/ 0 h 297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4950" h="2971800">
                  <a:moveTo>
                    <a:pt x="0" y="224409"/>
                  </a:moveTo>
                  <a:lnTo>
                    <a:pt x="114014" y="2973896"/>
                  </a:lnTo>
                  <a:lnTo>
                    <a:pt x="236506" y="2973896"/>
                  </a:lnTo>
                  <a:lnTo>
                    <a:pt x="699326" y="1102519"/>
                  </a:lnTo>
                  <a:lnTo>
                    <a:pt x="868108" y="2832449"/>
                  </a:lnTo>
                  <a:lnTo>
                    <a:pt x="1000125" y="2832449"/>
                  </a:lnTo>
                  <a:lnTo>
                    <a:pt x="1507331" y="0"/>
                  </a:lnTo>
                  <a:close/>
                </a:path>
              </a:pathLst>
            </a:custGeom>
            <a:solidFill>
              <a:srgbClr val="080872"/>
            </a:solidFill>
            <a:ln w="952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449B2428-0D1F-4413-8994-B32330715A7D}"/>
                </a:ext>
              </a:extLst>
            </p:cNvPr>
            <p:cNvSpPr/>
            <p:nvPr/>
          </p:nvSpPr>
          <p:spPr>
            <a:xfrm>
              <a:off x="5670750" y="6104742"/>
              <a:ext cx="1857375" cy="2562225"/>
            </a:xfrm>
            <a:custGeom>
              <a:avLst/>
              <a:gdLst>
                <a:gd name="connsiteX0" fmla="*/ 232812 w 1857375"/>
                <a:gd name="connsiteY0" fmla="*/ 2269257 h 2562225"/>
                <a:gd name="connsiteX1" fmla="*/ 107082 w 1857375"/>
                <a:gd name="connsiteY1" fmla="*/ 626957 h 2562225"/>
                <a:gd name="connsiteX2" fmla="*/ 1241414 w 1857375"/>
                <a:gd name="connsiteY2" fmla="*/ 15261 h 2562225"/>
                <a:gd name="connsiteX3" fmla="*/ 1855682 w 1857375"/>
                <a:gd name="connsiteY3" fmla="*/ 883465 h 2562225"/>
                <a:gd name="connsiteX4" fmla="*/ 1561454 w 1857375"/>
                <a:gd name="connsiteY4" fmla="*/ 2390987 h 2562225"/>
                <a:gd name="connsiteX5" fmla="*/ 232812 w 1857375"/>
                <a:gd name="connsiteY5" fmla="*/ 2269257 h 2562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57375" h="2562225">
                  <a:moveTo>
                    <a:pt x="232812" y="2269257"/>
                  </a:moveTo>
                  <a:cubicBezTo>
                    <a:pt x="73554" y="1887591"/>
                    <a:pt x="-127519" y="1305613"/>
                    <a:pt x="107082" y="626957"/>
                  </a:cubicBezTo>
                  <a:cubicBezTo>
                    <a:pt x="341683" y="-51700"/>
                    <a:pt x="894133" y="-20077"/>
                    <a:pt x="1241414" y="15261"/>
                  </a:cubicBezTo>
                  <a:cubicBezTo>
                    <a:pt x="1649084" y="56790"/>
                    <a:pt x="1819296" y="491988"/>
                    <a:pt x="1855682" y="883465"/>
                  </a:cubicBezTo>
                  <a:cubicBezTo>
                    <a:pt x="1890638" y="1258941"/>
                    <a:pt x="1821296" y="2136384"/>
                    <a:pt x="1561454" y="2390987"/>
                  </a:cubicBezTo>
                  <a:cubicBezTo>
                    <a:pt x="1320853" y="2626826"/>
                    <a:pt x="392070" y="2650924"/>
                    <a:pt x="232812" y="2269257"/>
                  </a:cubicBezTo>
                  <a:close/>
                </a:path>
              </a:pathLst>
            </a:custGeom>
            <a:solidFill>
              <a:srgbClr val="FF2D5E"/>
            </a:solidFill>
            <a:ln w="952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465ADDFC-426D-4AEB-A9F4-CB7D4DF432A5}"/>
                </a:ext>
              </a:extLst>
            </p:cNvPr>
            <p:cNvSpPr/>
            <p:nvPr/>
          </p:nvSpPr>
          <p:spPr>
            <a:xfrm>
              <a:off x="6411816" y="5494079"/>
              <a:ext cx="457200" cy="552450"/>
            </a:xfrm>
            <a:custGeom>
              <a:avLst/>
              <a:gdLst>
                <a:gd name="connsiteX0" fmla="*/ 346329 w 457200"/>
                <a:gd name="connsiteY0" fmla="*/ 501622 h 552450"/>
                <a:gd name="connsiteX1" fmla="*/ 66675 w 457200"/>
                <a:gd name="connsiteY1" fmla="*/ 558868 h 552450"/>
                <a:gd name="connsiteX2" fmla="*/ 4096 w 457200"/>
                <a:gd name="connsiteY2" fmla="*/ 253401 h 552450"/>
                <a:gd name="connsiteX3" fmla="*/ 159258 w 457200"/>
                <a:gd name="connsiteY3" fmla="*/ 18229 h 552450"/>
                <a:gd name="connsiteX4" fmla="*/ 232601 w 457200"/>
                <a:gd name="connsiteY4" fmla="*/ 3179 h 552450"/>
                <a:gd name="connsiteX5" fmla="*/ 415195 w 457200"/>
                <a:gd name="connsiteY5" fmla="*/ 123670 h 552450"/>
                <a:gd name="connsiteX6" fmla="*/ 457962 w 457200"/>
                <a:gd name="connsiteY6" fmla="*/ 332363 h 552450"/>
                <a:gd name="connsiteX7" fmla="*/ 346329 w 457200"/>
                <a:gd name="connsiteY7" fmla="*/ 501622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200" h="552450">
                  <a:moveTo>
                    <a:pt x="346329" y="501622"/>
                  </a:moveTo>
                  <a:lnTo>
                    <a:pt x="66675" y="558868"/>
                  </a:lnTo>
                  <a:lnTo>
                    <a:pt x="4096" y="253401"/>
                  </a:lnTo>
                  <a:cubicBezTo>
                    <a:pt x="-18002" y="145578"/>
                    <a:pt x="51530" y="40327"/>
                    <a:pt x="159258" y="18229"/>
                  </a:cubicBezTo>
                  <a:lnTo>
                    <a:pt x="232601" y="3179"/>
                  </a:lnTo>
                  <a:cubicBezTo>
                    <a:pt x="316326" y="-13966"/>
                    <a:pt x="398050" y="39946"/>
                    <a:pt x="415195" y="123670"/>
                  </a:cubicBezTo>
                  <a:lnTo>
                    <a:pt x="457962" y="332363"/>
                  </a:lnTo>
                  <a:cubicBezTo>
                    <a:pt x="473869" y="409992"/>
                    <a:pt x="423863" y="485715"/>
                    <a:pt x="346329" y="501622"/>
                  </a:cubicBezTo>
                  <a:close/>
                </a:path>
              </a:pathLst>
            </a:custGeom>
            <a:solidFill>
              <a:srgbClr val="FFB2BA"/>
            </a:solidFill>
            <a:ln w="952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7DAA922C-7F16-4EF1-9410-497422F99D16}"/>
                </a:ext>
              </a:extLst>
            </p:cNvPr>
            <p:cNvSpPr/>
            <p:nvPr/>
          </p:nvSpPr>
          <p:spPr>
            <a:xfrm>
              <a:off x="6478396" y="5894356"/>
              <a:ext cx="342900" cy="438150"/>
            </a:xfrm>
            <a:custGeom>
              <a:avLst/>
              <a:gdLst>
                <a:gd name="connsiteX0" fmla="*/ 54960 w 342900"/>
                <a:gd name="connsiteY0" fmla="*/ 425577 h 438150"/>
                <a:gd name="connsiteX1" fmla="*/ 293085 w 342900"/>
                <a:gd name="connsiteY1" fmla="*/ 414909 h 438150"/>
                <a:gd name="connsiteX2" fmla="*/ 342805 w 342900"/>
                <a:gd name="connsiteY2" fmla="*/ 316135 h 438150"/>
                <a:gd name="connsiteX3" fmla="*/ 269844 w 342900"/>
                <a:gd name="connsiteY3" fmla="*/ 0 h 438150"/>
                <a:gd name="connsiteX4" fmla="*/ 0 w 342900"/>
                <a:gd name="connsiteY4" fmla="*/ 47244 h 438150"/>
                <a:gd name="connsiteX5" fmla="*/ 0 w 342900"/>
                <a:gd name="connsiteY5" fmla="*/ 344900 h 438150"/>
                <a:gd name="connsiteX6" fmla="*/ 54960 w 342900"/>
                <a:gd name="connsiteY6" fmla="*/ 425577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2900" h="438150">
                  <a:moveTo>
                    <a:pt x="54960" y="425577"/>
                  </a:moveTo>
                  <a:cubicBezTo>
                    <a:pt x="133636" y="455391"/>
                    <a:pt x="213075" y="450628"/>
                    <a:pt x="293085" y="414909"/>
                  </a:cubicBezTo>
                  <a:cubicBezTo>
                    <a:pt x="331089" y="397955"/>
                    <a:pt x="352140" y="356711"/>
                    <a:pt x="342805" y="316135"/>
                  </a:cubicBezTo>
                  <a:lnTo>
                    <a:pt x="269844" y="0"/>
                  </a:lnTo>
                  <a:lnTo>
                    <a:pt x="0" y="47244"/>
                  </a:lnTo>
                  <a:lnTo>
                    <a:pt x="0" y="344900"/>
                  </a:lnTo>
                  <a:cubicBezTo>
                    <a:pt x="-95" y="380619"/>
                    <a:pt x="21622" y="413004"/>
                    <a:pt x="54960" y="425577"/>
                  </a:cubicBezTo>
                  <a:close/>
                </a:path>
              </a:pathLst>
            </a:custGeom>
            <a:solidFill>
              <a:srgbClr val="FFB2BA"/>
            </a:solidFill>
            <a:ln w="952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3F637E4B-1E89-4C98-9B16-514A24BF3550}"/>
                </a:ext>
              </a:extLst>
            </p:cNvPr>
            <p:cNvSpPr/>
            <p:nvPr/>
          </p:nvSpPr>
          <p:spPr>
            <a:xfrm>
              <a:off x="6469796" y="5887540"/>
              <a:ext cx="295275" cy="142875"/>
            </a:xfrm>
            <a:custGeom>
              <a:avLst/>
              <a:gdLst>
                <a:gd name="connsiteX0" fmla="*/ 19173 w 295275"/>
                <a:gd name="connsiteY0" fmla="*/ 720 h 142875"/>
                <a:gd name="connsiteX1" fmla="*/ 300065 w 295275"/>
                <a:gd name="connsiteY1" fmla="*/ 100637 h 142875"/>
                <a:gd name="connsiteX2" fmla="*/ 138331 w 295275"/>
                <a:gd name="connsiteY2" fmla="*/ 145023 h 142875"/>
                <a:gd name="connsiteX3" fmla="*/ 123 w 295275"/>
                <a:gd name="connsiteY3" fmla="*/ 20722 h 142875"/>
                <a:gd name="connsiteX4" fmla="*/ 19173 w 295275"/>
                <a:gd name="connsiteY4" fmla="*/ 720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75" h="142875">
                  <a:moveTo>
                    <a:pt x="19173" y="720"/>
                  </a:moveTo>
                  <a:cubicBezTo>
                    <a:pt x="19173" y="720"/>
                    <a:pt x="63941" y="119211"/>
                    <a:pt x="300065" y="100637"/>
                  </a:cubicBezTo>
                  <a:cubicBezTo>
                    <a:pt x="300065" y="100637"/>
                    <a:pt x="224151" y="158740"/>
                    <a:pt x="138331" y="145023"/>
                  </a:cubicBezTo>
                  <a:cubicBezTo>
                    <a:pt x="86134" y="136641"/>
                    <a:pt x="-3782" y="47202"/>
                    <a:pt x="123" y="20722"/>
                  </a:cubicBezTo>
                  <a:cubicBezTo>
                    <a:pt x="3933" y="-5852"/>
                    <a:pt x="19173" y="720"/>
                    <a:pt x="19173" y="720"/>
                  </a:cubicBezTo>
                  <a:close/>
                </a:path>
              </a:pathLst>
            </a:custGeom>
            <a:solidFill>
              <a:srgbClr val="F29EAA"/>
            </a:solidFill>
            <a:ln w="9525"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3100D8E0-AF6C-4CEE-BEE4-CE076D86751E}"/>
                </a:ext>
              </a:extLst>
            </p:cNvPr>
            <p:cNvSpPr/>
            <p:nvPr/>
          </p:nvSpPr>
          <p:spPr>
            <a:xfrm>
              <a:off x="6346536" y="5409961"/>
              <a:ext cx="561975" cy="504825"/>
            </a:xfrm>
            <a:custGeom>
              <a:avLst/>
              <a:gdLst>
                <a:gd name="connsiteX0" fmla="*/ 563723 w 561975"/>
                <a:gd name="connsiteY0" fmla="*/ 55484 h 504825"/>
                <a:gd name="connsiteX1" fmla="*/ 509526 w 561975"/>
                <a:gd name="connsiteY1" fmla="*/ 184071 h 504825"/>
                <a:gd name="connsiteX2" fmla="*/ 354173 w 561975"/>
                <a:gd name="connsiteY2" fmla="*/ 198454 h 504825"/>
                <a:gd name="connsiteX3" fmla="*/ 290737 w 561975"/>
                <a:gd name="connsiteY3" fmla="*/ 184071 h 504825"/>
                <a:gd name="connsiteX4" fmla="*/ 274449 w 561975"/>
                <a:gd name="connsiteY4" fmla="*/ 180452 h 504825"/>
                <a:gd name="connsiteX5" fmla="*/ 207869 w 561975"/>
                <a:gd name="connsiteY5" fmla="*/ 210551 h 504825"/>
                <a:gd name="connsiteX6" fmla="*/ 218442 w 561975"/>
                <a:gd name="connsiteY6" fmla="*/ 293418 h 504825"/>
                <a:gd name="connsiteX7" fmla="*/ 217680 w 561975"/>
                <a:gd name="connsiteY7" fmla="*/ 316755 h 504825"/>
                <a:gd name="connsiteX8" fmla="*/ 187771 w 561975"/>
                <a:gd name="connsiteY8" fmla="*/ 319612 h 504825"/>
                <a:gd name="connsiteX9" fmla="*/ 182818 w 561975"/>
                <a:gd name="connsiteY9" fmla="*/ 311230 h 504825"/>
                <a:gd name="connsiteX10" fmla="*/ 152338 w 561975"/>
                <a:gd name="connsiteY10" fmla="*/ 265224 h 504825"/>
                <a:gd name="connsiteX11" fmla="*/ 130431 w 561975"/>
                <a:gd name="connsiteY11" fmla="*/ 279893 h 504825"/>
                <a:gd name="connsiteX12" fmla="*/ 127002 w 561975"/>
                <a:gd name="connsiteY12" fmla="*/ 331518 h 504825"/>
                <a:gd name="connsiteX13" fmla="*/ 128526 w 561975"/>
                <a:gd name="connsiteY13" fmla="*/ 338186 h 504825"/>
                <a:gd name="connsiteX14" fmla="*/ 149862 w 561975"/>
                <a:gd name="connsiteY14" fmla="*/ 432198 h 504825"/>
                <a:gd name="connsiteX15" fmla="*/ 88902 w 561975"/>
                <a:gd name="connsiteY15" fmla="*/ 508874 h 504825"/>
                <a:gd name="connsiteX16" fmla="*/ 64994 w 561975"/>
                <a:gd name="connsiteY16" fmla="*/ 504111 h 504825"/>
                <a:gd name="connsiteX17" fmla="*/ 41467 w 561975"/>
                <a:gd name="connsiteY17" fmla="*/ 485347 h 504825"/>
                <a:gd name="connsiteX18" fmla="*/ 8320 w 561975"/>
                <a:gd name="connsiteY18" fmla="*/ 397717 h 504825"/>
                <a:gd name="connsiteX19" fmla="*/ 34 w 561975"/>
                <a:gd name="connsiteY19" fmla="*/ 304658 h 504825"/>
                <a:gd name="connsiteX20" fmla="*/ 150148 w 561975"/>
                <a:gd name="connsiteY20" fmla="*/ 16050 h 504825"/>
                <a:gd name="connsiteX21" fmla="*/ 540387 w 561975"/>
                <a:gd name="connsiteY21" fmla="*/ 18241 h 504825"/>
                <a:gd name="connsiteX22" fmla="*/ 563723 w 561975"/>
                <a:gd name="connsiteY22" fmla="*/ 55484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1975" h="504825">
                  <a:moveTo>
                    <a:pt x="563723" y="55484"/>
                  </a:moveTo>
                  <a:cubicBezTo>
                    <a:pt x="550103" y="98727"/>
                    <a:pt x="525433" y="171784"/>
                    <a:pt x="509526" y="184071"/>
                  </a:cubicBezTo>
                  <a:cubicBezTo>
                    <a:pt x="482189" y="205122"/>
                    <a:pt x="449328" y="217123"/>
                    <a:pt x="354173" y="198454"/>
                  </a:cubicBezTo>
                  <a:cubicBezTo>
                    <a:pt x="335599" y="194834"/>
                    <a:pt x="314549" y="190167"/>
                    <a:pt x="290737" y="184071"/>
                  </a:cubicBezTo>
                  <a:cubicBezTo>
                    <a:pt x="284926" y="182547"/>
                    <a:pt x="279497" y="181404"/>
                    <a:pt x="274449" y="180452"/>
                  </a:cubicBezTo>
                  <a:cubicBezTo>
                    <a:pt x="226252" y="171498"/>
                    <a:pt x="210631" y="186833"/>
                    <a:pt x="207869" y="210551"/>
                  </a:cubicBezTo>
                  <a:cubicBezTo>
                    <a:pt x="205107" y="234935"/>
                    <a:pt x="215680" y="267986"/>
                    <a:pt x="218442" y="293418"/>
                  </a:cubicBezTo>
                  <a:cubicBezTo>
                    <a:pt x="219490" y="302467"/>
                    <a:pt x="219490" y="310373"/>
                    <a:pt x="217680" y="316755"/>
                  </a:cubicBezTo>
                  <a:cubicBezTo>
                    <a:pt x="213679" y="330185"/>
                    <a:pt x="195201" y="331518"/>
                    <a:pt x="187771" y="319612"/>
                  </a:cubicBezTo>
                  <a:cubicBezTo>
                    <a:pt x="186343" y="317516"/>
                    <a:pt x="184723" y="314564"/>
                    <a:pt x="182818" y="311230"/>
                  </a:cubicBezTo>
                  <a:cubicBezTo>
                    <a:pt x="174055" y="295418"/>
                    <a:pt x="160244" y="269606"/>
                    <a:pt x="152338" y="265224"/>
                  </a:cubicBezTo>
                  <a:cubicBezTo>
                    <a:pt x="142147" y="259414"/>
                    <a:pt x="135003" y="268367"/>
                    <a:pt x="130431" y="279893"/>
                  </a:cubicBezTo>
                  <a:cubicBezTo>
                    <a:pt x="123859" y="296276"/>
                    <a:pt x="123001" y="314373"/>
                    <a:pt x="127002" y="331518"/>
                  </a:cubicBezTo>
                  <a:lnTo>
                    <a:pt x="128526" y="338186"/>
                  </a:lnTo>
                  <a:lnTo>
                    <a:pt x="149862" y="432198"/>
                  </a:lnTo>
                  <a:cubicBezTo>
                    <a:pt x="159196" y="473155"/>
                    <a:pt x="127002" y="508874"/>
                    <a:pt x="88902" y="508874"/>
                  </a:cubicBezTo>
                  <a:cubicBezTo>
                    <a:pt x="81091" y="508874"/>
                    <a:pt x="72995" y="507350"/>
                    <a:pt x="64994" y="504111"/>
                  </a:cubicBezTo>
                  <a:cubicBezTo>
                    <a:pt x="55564" y="500206"/>
                    <a:pt x="47087" y="493824"/>
                    <a:pt x="41467" y="485347"/>
                  </a:cubicBezTo>
                  <a:cubicBezTo>
                    <a:pt x="26323" y="462487"/>
                    <a:pt x="15178" y="432102"/>
                    <a:pt x="8320" y="397717"/>
                  </a:cubicBezTo>
                  <a:cubicBezTo>
                    <a:pt x="2510" y="368856"/>
                    <a:pt x="-347" y="337138"/>
                    <a:pt x="34" y="304658"/>
                  </a:cubicBezTo>
                  <a:cubicBezTo>
                    <a:pt x="1272" y="179594"/>
                    <a:pt x="48611" y="43577"/>
                    <a:pt x="150148" y="16050"/>
                  </a:cubicBezTo>
                  <a:cubicBezTo>
                    <a:pt x="266257" y="-15477"/>
                    <a:pt x="462568" y="7287"/>
                    <a:pt x="540387" y="18241"/>
                  </a:cubicBezTo>
                  <a:cubicBezTo>
                    <a:pt x="558008" y="20717"/>
                    <a:pt x="569153" y="38434"/>
                    <a:pt x="563723" y="55484"/>
                  </a:cubicBezTo>
                  <a:close/>
                </a:path>
              </a:pathLst>
            </a:custGeom>
            <a:solidFill>
              <a:srgbClr val="001149"/>
            </a:solidFill>
            <a:ln w="9525"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9C0E8F46-BD66-4AB3-9F0B-8D9429068431}"/>
                </a:ext>
              </a:extLst>
            </p:cNvPr>
            <p:cNvSpPr/>
            <p:nvPr/>
          </p:nvSpPr>
          <p:spPr>
            <a:xfrm>
              <a:off x="6574122" y="5636228"/>
              <a:ext cx="390525" cy="123825"/>
            </a:xfrm>
            <a:custGeom>
              <a:avLst/>
              <a:gdLst>
                <a:gd name="connsiteX0" fmla="*/ 0 w 390525"/>
                <a:gd name="connsiteY0" fmla="*/ 57245 h 123825"/>
                <a:gd name="connsiteX1" fmla="*/ 77915 w 390525"/>
                <a:gd name="connsiteY1" fmla="*/ 110776 h 123825"/>
                <a:gd name="connsiteX2" fmla="*/ 228981 w 390525"/>
                <a:gd name="connsiteY2" fmla="*/ 93821 h 123825"/>
                <a:gd name="connsiteX3" fmla="*/ 274034 w 390525"/>
                <a:gd name="connsiteY3" fmla="*/ 129349 h 123825"/>
                <a:gd name="connsiteX4" fmla="*/ 396526 w 390525"/>
                <a:gd name="connsiteY4" fmla="*/ 100870 h 123825"/>
                <a:gd name="connsiteX5" fmla="*/ 126778 w 390525"/>
                <a:gd name="connsiteY5" fmla="*/ 0 h 123825"/>
                <a:gd name="connsiteX6" fmla="*/ 0 w 390525"/>
                <a:gd name="connsiteY6" fmla="*/ 5724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123825">
                  <a:moveTo>
                    <a:pt x="0" y="57245"/>
                  </a:moveTo>
                  <a:cubicBezTo>
                    <a:pt x="0" y="57245"/>
                    <a:pt x="14288" y="98012"/>
                    <a:pt x="77915" y="110776"/>
                  </a:cubicBezTo>
                  <a:cubicBezTo>
                    <a:pt x="141542" y="123539"/>
                    <a:pt x="207740" y="86392"/>
                    <a:pt x="228981" y="93821"/>
                  </a:cubicBezTo>
                  <a:cubicBezTo>
                    <a:pt x="250222" y="101251"/>
                    <a:pt x="255461" y="126111"/>
                    <a:pt x="274034" y="129349"/>
                  </a:cubicBezTo>
                  <a:cubicBezTo>
                    <a:pt x="292608" y="132588"/>
                    <a:pt x="396526" y="100870"/>
                    <a:pt x="396526" y="100870"/>
                  </a:cubicBezTo>
                  <a:cubicBezTo>
                    <a:pt x="259175" y="60198"/>
                    <a:pt x="211550" y="15145"/>
                    <a:pt x="126778" y="0"/>
                  </a:cubicBezTo>
                  <a:lnTo>
                    <a:pt x="0" y="57245"/>
                  </a:lnTo>
                  <a:close/>
                </a:path>
              </a:pathLst>
            </a:custGeom>
            <a:solidFill>
              <a:srgbClr val="100C87"/>
            </a:solidFill>
            <a:ln w="9525"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3E380753-02A8-4331-9671-6E4A0883F012}"/>
                </a:ext>
              </a:extLst>
            </p:cNvPr>
            <p:cNvSpPr/>
            <p:nvPr/>
          </p:nvSpPr>
          <p:spPr>
            <a:xfrm>
              <a:off x="6346536" y="5554313"/>
              <a:ext cx="352425" cy="247650"/>
            </a:xfrm>
            <a:custGeom>
              <a:avLst/>
              <a:gdLst>
                <a:gd name="connsiteX0" fmla="*/ 354173 w 352425"/>
                <a:gd name="connsiteY0" fmla="*/ 0 h 247650"/>
                <a:gd name="connsiteX1" fmla="*/ 354173 w 352425"/>
                <a:gd name="connsiteY1" fmla="*/ 81915 h 247650"/>
                <a:gd name="connsiteX2" fmla="*/ 218442 w 352425"/>
                <a:gd name="connsiteY2" fmla="*/ 149066 h 247650"/>
                <a:gd name="connsiteX3" fmla="*/ 182818 w 352425"/>
                <a:gd name="connsiteY3" fmla="*/ 166878 h 247650"/>
                <a:gd name="connsiteX4" fmla="*/ 128431 w 352425"/>
                <a:gd name="connsiteY4" fmla="*/ 193738 h 247650"/>
                <a:gd name="connsiteX5" fmla="*/ 8320 w 352425"/>
                <a:gd name="connsiteY5" fmla="*/ 253270 h 247650"/>
                <a:gd name="connsiteX6" fmla="*/ 34 w 352425"/>
                <a:gd name="connsiteY6" fmla="*/ 160211 h 247650"/>
                <a:gd name="connsiteX7" fmla="*/ 207869 w 352425"/>
                <a:gd name="connsiteY7" fmla="*/ 66199 h 247650"/>
                <a:gd name="connsiteX8" fmla="*/ 274449 w 352425"/>
                <a:gd name="connsiteY8" fmla="*/ 36100 h 247650"/>
                <a:gd name="connsiteX9" fmla="*/ 354173 w 352425"/>
                <a:gd name="connsiteY9" fmla="*/ 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425" h="247650">
                  <a:moveTo>
                    <a:pt x="354173" y="0"/>
                  </a:moveTo>
                  <a:lnTo>
                    <a:pt x="354173" y="81915"/>
                  </a:lnTo>
                  <a:lnTo>
                    <a:pt x="218442" y="149066"/>
                  </a:lnTo>
                  <a:lnTo>
                    <a:pt x="182818" y="166878"/>
                  </a:lnTo>
                  <a:lnTo>
                    <a:pt x="128431" y="193738"/>
                  </a:lnTo>
                  <a:lnTo>
                    <a:pt x="8320" y="253270"/>
                  </a:lnTo>
                  <a:cubicBezTo>
                    <a:pt x="2510" y="224409"/>
                    <a:pt x="-347" y="192691"/>
                    <a:pt x="34" y="160211"/>
                  </a:cubicBezTo>
                  <a:lnTo>
                    <a:pt x="207869" y="66199"/>
                  </a:lnTo>
                  <a:lnTo>
                    <a:pt x="274449" y="36100"/>
                  </a:lnTo>
                  <a:lnTo>
                    <a:pt x="354173" y="0"/>
                  </a:lnTo>
                  <a:close/>
                </a:path>
              </a:pathLst>
            </a:custGeom>
            <a:solidFill>
              <a:srgbClr val="5A0FEA"/>
            </a:solidFill>
            <a:ln w="952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1408FED4-0B62-4EA1-BD82-CC8AA94D94F5}"/>
                </a:ext>
              </a:extLst>
            </p:cNvPr>
            <p:cNvSpPr/>
            <p:nvPr/>
          </p:nvSpPr>
          <p:spPr>
            <a:xfrm>
              <a:off x="6700710" y="5477908"/>
              <a:ext cx="333375" cy="257175"/>
            </a:xfrm>
            <a:custGeom>
              <a:avLst/>
              <a:gdLst>
                <a:gd name="connsiteX0" fmla="*/ 333756 w 333375"/>
                <a:gd name="connsiteY0" fmla="*/ 239568 h 257175"/>
                <a:gd name="connsiteX1" fmla="*/ 269843 w 333375"/>
                <a:gd name="connsiteY1" fmla="*/ 259190 h 257175"/>
                <a:gd name="connsiteX2" fmla="*/ 17526 w 333375"/>
                <a:gd name="connsiteY2" fmla="*/ 194325 h 257175"/>
                <a:gd name="connsiteX3" fmla="*/ 0 w 333375"/>
                <a:gd name="connsiteY3" fmla="*/ 162321 h 257175"/>
                <a:gd name="connsiteX4" fmla="*/ 0 w 333375"/>
                <a:gd name="connsiteY4" fmla="*/ 47259 h 257175"/>
                <a:gd name="connsiteX5" fmla="*/ 18097 w 333375"/>
                <a:gd name="connsiteY5" fmla="*/ 19827 h 257175"/>
                <a:gd name="connsiteX6" fmla="*/ 48101 w 333375"/>
                <a:gd name="connsiteY6" fmla="*/ 7063 h 257175"/>
                <a:gd name="connsiteX7" fmla="*/ 72676 w 333375"/>
                <a:gd name="connsiteY7" fmla="*/ 14 h 257175"/>
                <a:gd name="connsiteX8" fmla="*/ 48863 w 333375"/>
                <a:gd name="connsiteY8" fmla="*/ 20589 h 257175"/>
                <a:gd name="connsiteX9" fmla="*/ 48768 w 333375"/>
                <a:gd name="connsiteY9" fmla="*/ 20589 h 257175"/>
                <a:gd name="connsiteX10" fmla="*/ 48768 w 333375"/>
                <a:gd name="connsiteY10" fmla="*/ 136698 h 257175"/>
                <a:gd name="connsiteX11" fmla="*/ 84963 w 333375"/>
                <a:gd name="connsiteY11" fmla="*/ 179275 h 257175"/>
                <a:gd name="connsiteX12" fmla="*/ 86392 w 333375"/>
                <a:gd name="connsiteY12" fmla="*/ 179751 h 257175"/>
                <a:gd name="connsiteX13" fmla="*/ 86582 w 333375"/>
                <a:gd name="connsiteY13" fmla="*/ 179847 h 257175"/>
                <a:gd name="connsiteX14" fmla="*/ 333756 w 333375"/>
                <a:gd name="connsiteY14" fmla="*/ 239568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3375" h="257175">
                  <a:moveTo>
                    <a:pt x="333756" y="239568"/>
                  </a:moveTo>
                  <a:lnTo>
                    <a:pt x="269843" y="259190"/>
                  </a:lnTo>
                  <a:lnTo>
                    <a:pt x="17526" y="194325"/>
                  </a:lnTo>
                  <a:cubicBezTo>
                    <a:pt x="286" y="184609"/>
                    <a:pt x="0" y="163845"/>
                    <a:pt x="0" y="162321"/>
                  </a:cubicBezTo>
                  <a:lnTo>
                    <a:pt x="0" y="47259"/>
                  </a:lnTo>
                  <a:cubicBezTo>
                    <a:pt x="0" y="35257"/>
                    <a:pt x="7144" y="24494"/>
                    <a:pt x="18097" y="19827"/>
                  </a:cubicBezTo>
                  <a:lnTo>
                    <a:pt x="48101" y="7063"/>
                  </a:lnTo>
                  <a:cubicBezTo>
                    <a:pt x="59626" y="-652"/>
                    <a:pt x="72676" y="14"/>
                    <a:pt x="72676" y="14"/>
                  </a:cubicBezTo>
                  <a:lnTo>
                    <a:pt x="48863" y="20589"/>
                  </a:lnTo>
                  <a:cubicBezTo>
                    <a:pt x="48863" y="20589"/>
                    <a:pt x="48863" y="20589"/>
                    <a:pt x="48768" y="20589"/>
                  </a:cubicBezTo>
                  <a:lnTo>
                    <a:pt x="48768" y="136698"/>
                  </a:lnTo>
                  <a:cubicBezTo>
                    <a:pt x="48768" y="136698"/>
                    <a:pt x="60198" y="171464"/>
                    <a:pt x="84963" y="179275"/>
                  </a:cubicBezTo>
                  <a:cubicBezTo>
                    <a:pt x="85439" y="179370"/>
                    <a:pt x="85915" y="179656"/>
                    <a:pt x="86392" y="179751"/>
                  </a:cubicBezTo>
                  <a:cubicBezTo>
                    <a:pt x="86487" y="179751"/>
                    <a:pt x="86487" y="179847"/>
                    <a:pt x="86582" y="179847"/>
                  </a:cubicBezTo>
                  <a:lnTo>
                    <a:pt x="333756" y="239568"/>
                  </a:lnTo>
                  <a:close/>
                </a:path>
              </a:pathLst>
            </a:custGeom>
            <a:solidFill>
              <a:srgbClr val="080872"/>
            </a:solidFill>
            <a:ln w="9525"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AD47C9A1-83F1-48E4-A6F7-24116B722953}"/>
                </a:ext>
              </a:extLst>
            </p:cNvPr>
            <p:cNvSpPr/>
            <p:nvPr/>
          </p:nvSpPr>
          <p:spPr>
            <a:xfrm>
              <a:off x="6749478" y="5478004"/>
              <a:ext cx="304800" cy="238125"/>
            </a:xfrm>
            <a:custGeom>
              <a:avLst/>
              <a:gdLst>
                <a:gd name="connsiteX0" fmla="*/ 0 w 304800"/>
                <a:gd name="connsiteY0" fmla="*/ 22969 h 238125"/>
                <a:gd name="connsiteX1" fmla="*/ 0 w 304800"/>
                <a:gd name="connsiteY1" fmla="*/ 144032 h 238125"/>
                <a:gd name="connsiteX2" fmla="*/ 24479 w 304800"/>
                <a:gd name="connsiteY2" fmla="*/ 176036 h 238125"/>
                <a:gd name="connsiteX3" fmla="*/ 263938 w 304800"/>
                <a:gd name="connsiteY3" fmla="*/ 240901 h 238125"/>
                <a:gd name="connsiteX4" fmla="*/ 304895 w 304800"/>
                <a:gd name="connsiteY4" fmla="*/ 209373 h 238125"/>
                <a:gd name="connsiteX5" fmla="*/ 304324 w 304800"/>
                <a:gd name="connsiteY5" fmla="*/ 132697 h 238125"/>
                <a:gd name="connsiteX6" fmla="*/ 262890 w 304800"/>
                <a:gd name="connsiteY6" fmla="*/ 76309 h 238125"/>
                <a:gd name="connsiteX7" fmla="*/ 30004 w 304800"/>
                <a:gd name="connsiteY7" fmla="*/ 1157 h 238125"/>
                <a:gd name="connsiteX8" fmla="*/ 0 w 304800"/>
                <a:gd name="connsiteY8" fmla="*/ 22969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800" h="238125">
                  <a:moveTo>
                    <a:pt x="0" y="22969"/>
                  </a:moveTo>
                  <a:lnTo>
                    <a:pt x="0" y="144032"/>
                  </a:lnTo>
                  <a:cubicBezTo>
                    <a:pt x="0" y="158986"/>
                    <a:pt x="10001" y="172130"/>
                    <a:pt x="24479" y="176036"/>
                  </a:cubicBezTo>
                  <a:lnTo>
                    <a:pt x="263938" y="240901"/>
                  </a:lnTo>
                  <a:cubicBezTo>
                    <a:pt x="284702" y="246521"/>
                    <a:pt x="304990" y="230805"/>
                    <a:pt x="304895" y="209373"/>
                  </a:cubicBezTo>
                  <a:lnTo>
                    <a:pt x="304324" y="132697"/>
                  </a:lnTo>
                  <a:cubicBezTo>
                    <a:pt x="304133" y="106884"/>
                    <a:pt x="287464" y="84215"/>
                    <a:pt x="262890" y="76309"/>
                  </a:cubicBezTo>
                  <a:lnTo>
                    <a:pt x="30004" y="1157"/>
                  </a:lnTo>
                  <a:cubicBezTo>
                    <a:pt x="15240" y="-3701"/>
                    <a:pt x="0" y="7348"/>
                    <a:pt x="0" y="22969"/>
                  </a:cubicBezTo>
                  <a:close/>
                </a:path>
              </a:pathLst>
            </a:custGeom>
            <a:solidFill>
              <a:srgbClr val="5A0FEA"/>
            </a:solidFill>
            <a:ln w="952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CBCE6BFD-9DFD-4B47-BC1E-ABC163E7FFF1}"/>
                </a:ext>
              </a:extLst>
            </p:cNvPr>
            <p:cNvSpPr/>
            <p:nvPr/>
          </p:nvSpPr>
          <p:spPr>
            <a:xfrm>
              <a:off x="5915116" y="7010876"/>
              <a:ext cx="428625" cy="1238250"/>
            </a:xfrm>
            <a:custGeom>
              <a:avLst/>
              <a:gdLst>
                <a:gd name="connsiteX0" fmla="*/ 733 w 428625"/>
                <a:gd name="connsiteY0" fmla="*/ 251936 h 1238250"/>
                <a:gd name="connsiteX1" fmla="*/ 266481 w 428625"/>
                <a:gd name="connsiteY1" fmla="*/ 1239012 h 1238250"/>
                <a:gd name="connsiteX2" fmla="*/ 234381 w 428625"/>
                <a:gd name="connsiteY2" fmla="*/ 545211 h 1238250"/>
                <a:gd name="connsiteX3" fmla="*/ 431359 w 428625"/>
                <a:gd name="connsiteY3" fmla="*/ 0 h 1238250"/>
                <a:gd name="connsiteX4" fmla="*/ 733 w 428625"/>
                <a:gd name="connsiteY4" fmla="*/ 251936 h 1238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5" h="1238250">
                  <a:moveTo>
                    <a:pt x="733" y="251936"/>
                  </a:moveTo>
                  <a:cubicBezTo>
                    <a:pt x="-16221" y="474822"/>
                    <a:pt x="266481" y="1239012"/>
                    <a:pt x="266481" y="1239012"/>
                  </a:cubicBezTo>
                  <a:cubicBezTo>
                    <a:pt x="266481" y="1239012"/>
                    <a:pt x="240573" y="862584"/>
                    <a:pt x="234381" y="545211"/>
                  </a:cubicBezTo>
                  <a:cubicBezTo>
                    <a:pt x="228190" y="227838"/>
                    <a:pt x="431359" y="0"/>
                    <a:pt x="431359" y="0"/>
                  </a:cubicBezTo>
                  <a:lnTo>
                    <a:pt x="733" y="251936"/>
                  </a:lnTo>
                  <a:close/>
                </a:path>
              </a:pathLst>
            </a:custGeom>
            <a:solidFill>
              <a:srgbClr val="EA1149"/>
            </a:solidFill>
            <a:ln w="9525"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F52BF3C5-F420-4A56-AA40-1A895CA3B87C}"/>
                </a:ext>
              </a:extLst>
            </p:cNvPr>
            <p:cNvSpPr/>
            <p:nvPr/>
          </p:nvSpPr>
          <p:spPr>
            <a:xfrm>
              <a:off x="5846127" y="8230648"/>
              <a:ext cx="304800" cy="276225"/>
            </a:xfrm>
            <a:custGeom>
              <a:avLst/>
              <a:gdLst>
                <a:gd name="connsiteX0" fmla="*/ 312230 w 304800"/>
                <a:gd name="connsiteY0" fmla="*/ 201263 h 276225"/>
                <a:gd name="connsiteX1" fmla="*/ 190119 w 304800"/>
                <a:gd name="connsiteY1" fmla="*/ 277273 h 276225"/>
                <a:gd name="connsiteX2" fmla="*/ 0 w 304800"/>
                <a:gd name="connsiteY2" fmla="*/ 0 h 276225"/>
                <a:gd name="connsiteX3" fmla="*/ 190 w 304800"/>
                <a:gd name="connsiteY3" fmla="*/ 95 h 276225"/>
                <a:gd name="connsiteX4" fmla="*/ 168878 w 304800"/>
                <a:gd name="connsiteY4" fmla="*/ 200120 h 276225"/>
                <a:gd name="connsiteX5" fmla="*/ 241459 w 304800"/>
                <a:gd name="connsiteY5" fmla="*/ 218885 h 276225"/>
                <a:gd name="connsiteX6" fmla="*/ 292132 w 304800"/>
                <a:gd name="connsiteY6" fmla="*/ 208216 h 276225"/>
                <a:gd name="connsiteX7" fmla="*/ 312230 w 304800"/>
                <a:gd name="connsiteY7" fmla="*/ 201263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800" h="276225">
                  <a:moveTo>
                    <a:pt x="312230" y="201263"/>
                  </a:moveTo>
                  <a:cubicBezTo>
                    <a:pt x="292894" y="251841"/>
                    <a:pt x="256318" y="304038"/>
                    <a:pt x="190119" y="277273"/>
                  </a:cubicBezTo>
                  <a:cubicBezTo>
                    <a:pt x="72961" y="229743"/>
                    <a:pt x="0" y="0"/>
                    <a:pt x="0" y="0"/>
                  </a:cubicBezTo>
                  <a:lnTo>
                    <a:pt x="190" y="95"/>
                  </a:lnTo>
                  <a:cubicBezTo>
                    <a:pt x="55150" y="81629"/>
                    <a:pt x="112300" y="150305"/>
                    <a:pt x="168878" y="200120"/>
                  </a:cubicBezTo>
                  <a:cubicBezTo>
                    <a:pt x="188690" y="217551"/>
                    <a:pt x="215646" y="224314"/>
                    <a:pt x="241459" y="218885"/>
                  </a:cubicBezTo>
                  <a:lnTo>
                    <a:pt x="292132" y="208216"/>
                  </a:lnTo>
                  <a:cubicBezTo>
                    <a:pt x="299275" y="206693"/>
                    <a:pt x="306038" y="204311"/>
                    <a:pt x="312230" y="201263"/>
                  </a:cubicBezTo>
                  <a:close/>
                </a:path>
              </a:pathLst>
            </a:custGeom>
            <a:solidFill>
              <a:srgbClr val="EA1149"/>
            </a:solidFill>
            <a:ln w="9525"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A979055C-91F6-473E-B82E-CCB770C327FE}"/>
                </a:ext>
              </a:extLst>
            </p:cNvPr>
            <p:cNvSpPr/>
            <p:nvPr/>
          </p:nvSpPr>
          <p:spPr>
            <a:xfrm>
              <a:off x="5565920" y="6330819"/>
              <a:ext cx="923925" cy="2114550"/>
            </a:xfrm>
            <a:custGeom>
              <a:avLst/>
              <a:gdLst>
                <a:gd name="connsiteX0" fmla="*/ 460896 w 923925"/>
                <a:gd name="connsiteY0" fmla="*/ 1106110 h 2114550"/>
                <a:gd name="connsiteX1" fmla="*/ 636727 w 923925"/>
                <a:gd name="connsiteY1" fmla="*/ 2005746 h 2114550"/>
                <a:gd name="connsiteX2" fmla="*/ 592436 w 923925"/>
                <a:gd name="connsiteY2" fmla="*/ 2101092 h 2114550"/>
                <a:gd name="connsiteX3" fmla="*/ 572338 w 923925"/>
                <a:gd name="connsiteY3" fmla="*/ 2108045 h 2114550"/>
                <a:gd name="connsiteX4" fmla="*/ 521665 w 923925"/>
                <a:gd name="connsiteY4" fmla="*/ 2118713 h 2114550"/>
                <a:gd name="connsiteX5" fmla="*/ 449085 w 923925"/>
                <a:gd name="connsiteY5" fmla="*/ 2099949 h 2114550"/>
                <a:gd name="connsiteX6" fmla="*/ 280397 w 923925"/>
                <a:gd name="connsiteY6" fmla="*/ 1899924 h 2114550"/>
                <a:gd name="connsiteX7" fmla="*/ 171 w 923925"/>
                <a:gd name="connsiteY7" fmla="*/ 1018861 h 2114550"/>
                <a:gd name="connsiteX8" fmla="*/ 361359 w 923925"/>
                <a:gd name="connsiteY8" fmla="*/ 96841 h 2114550"/>
                <a:gd name="connsiteX9" fmla="*/ 699783 w 923925"/>
                <a:gd name="connsiteY9" fmla="*/ 25404 h 2114550"/>
                <a:gd name="connsiteX10" fmla="*/ 930478 w 923925"/>
                <a:gd name="connsiteY10" fmla="*/ 393545 h 2114550"/>
                <a:gd name="connsiteX11" fmla="*/ 460896 w 923925"/>
                <a:gd name="connsiteY11" fmla="*/ 1106110 h 211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925" h="2114550">
                  <a:moveTo>
                    <a:pt x="460896" y="1106110"/>
                  </a:moveTo>
                  <a:cubicBezTo>
                    <a:pt x="445846" y="1211647"/>
                    <a:pt x="583101" y="1787148"/>
                    <a:pt x="636727" y="2005746"/>
                  </a:cubicBezTo>
                  <a:cubicBezTo>
                    <a:pt x="646347" y="2044799"/>
                    <a:pt x="626916" y="2084042"/>
                    <a:pt x="592436" y="2101092"/>
                  </a:cubicBezTo>
                  <a:cubicBezTo>
                    <a:pt x="586245" y="2104140"/>
                    <a:pt x="579482" y="2106521"/>
                    <a:pt x="572338" y="2108045"/>
                  </a:cubicBezTo>
                  <a:lnTo>
                    <a:pt x="521665" y="2118713"/>
                  </a:lnTo>
                  <a:cubicBezTo>
                    <a:pt x="495852" y="2124142"/>
                    <a:pt x="468897" y="2117380"/>
                    <a:pt x="449085" y="2099949"/>
                  </a:cubicBezTo>
                  <a:cubicBezTo>
                    <a:pt x="392506" y="2050133"/>
                    <a:pt x="335356" y="1981458"/>
                    <a:pt x="280397" y="1899924"/>
                  </a:cubicBezTo>
                  <a:cubicBezTo>
                    <a:pt x="118948" y="1660846"/>
                    <a:pt x="-5258" y="1327661"/>
                    <a:pt x="171" y="1018861"/>
                  </a:cubicBezTo>
                  <a:cubicBezTo>
                    <a:pt x="7410" y="608810"/>
                    <a:pt x="176479" y="296961"/>
                    <a:pt x="361359" y="96841"/>
                  </a:cubicBezTo>
                  <a:cubicBezTo>
                    <a:pt x="447561" y="3401"/>
                    <a:pt x="583863" y="-26698"/>
                    <a:pt x="699783" y="25404"/>
                  </a:cubicBezTo>
                  <a:cubicBezTo>
                    <a:pt x="827513" y="82934"/>
                    <a:pt x="920572" y="214570"/>
                    <a:pt x="930478" y="393545"/>
                  </a:cubicBezTo>
                  <a:cubicBezTo>
                    <a:pt x="945909" y="676152"/>
                    <a:pt x="499091" y="837601"/>
                    <a:pt x="460896" y="1106110"/>
                  </a:cubicBezTo>
                  <a:close/>
                </a:path>
              </a:pathLst>
            </a:custGeom>
            <a:solidFill>
              <a:srgbClr val="FF2D5E"/>
            </a:solidFill>
            <a:ln w="9525"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8C805FCA-4BD2-49D9-B7E5-66701906BC93}"/>
                </a:ext>
              </a:extLst>
            </p:cNvPr>
            <p:cNvSpPr/>
            <p:nvPr/>
          </p:nvSpPr>
          <p:spPr>
            <a:xfrm>
              <a:off x="6074822" y="8375698"/>
              <a:ext cx="142875" cy="152400"/>
            </a:xfrm>
            <a:custGeom>
              <a:avLst/>
              <a:gdLst>
                <a:gd name="connsiteX0" fmla="*/ 0 w 142875"/>
                <a:gd name="connsiteY0" fmla="*/ 59452 h 152400"/>
                <a:gd name="connsiteX1" fmla="*/ 40196 w 142875"/>
                <a:gd name="connsiteY1" fmla="*/ 161274 h 152400"/>
                <a:gd name="connsiteX2" fmla="*/ 149352 w 142875"/>
                <a:gd name="connsiteY2" fmla="*/ 132889 h 152400"/>
                <a:gd name="connsiteX3" fmla="*/ 99727 w 142875"/>
                <a:gd name="connsiteY3" fmla="*/ 18113 h 152400"/>
                <a:gd name="connsiteX4" fmla="*/ 65342 w 142875"/>
                <a:gd name="connsiteY4" fmla="*/ 873 h 152400"/>
                <a:gd name="connsiteX5" fmla="*/ 0 w 142875"/>
                <a:gd name="connsiteY5" fmla="*/ 59452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152400">
                  <a:moveTo>
                    <a:pt x="0" y="59452"/>
                  </a:moveTo>
                  <a:lnTo>
                    <a:pt x="40196" y="161274"/>
                  </a:lnTo>
                  <a:lnTo>
                    <a:pt x="149352" y="132889"/>
                  </a:lnTo>
                  <a:lnTo>
                    <a:pt x="99727" y="18113"/>
                  </a:lnTo>
                  <a:cubicBezTo>
                    <a:pt x="94012" y="4778"/>
                    <a:pt x="79438" y="-2652"/>
                    <a:pt x="65342" y="873"/>
                  </a:cubicBezTo>
                  <a:cubicBezTo>
                    <a:pt x="32766" y="9064"/>
                    <a:pt x="8763" y="26209"/>
                    <a:pt x="0" y="59452"/>
                  </a:cubicBezTo>
                  <a:close/>
                </a:path>
              </a:pathLst>
            </a:custGeom>
            <a:solidFill>
              <a:srgbClr val="FFB2BA"/>
            </a:solidFill>
            <a:ln w="9525"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0DFD397A-0F9E-4D70-8724-3F5A1DC4F3C2}"/>
                </a:ext>
              </a:extLst>
            </p:cNvPr>
            <p:cNvSpPr/>
            <p:nvPr/>
          </p:nvSpPr>
          <p:spPr>
            <a:xfrm>
              <a:off x="6074884" y="8456346"/>
              <a:ext cx="219075" cy="228600"/>
            </a:xfrm>
            <a:custGeom>
              <a:avLst/>
              <a:gdLst>
                <a:gd name="connsiteX0" fmla="*/ 11654 w 219075"/>
                <a:gd name="connsiteY0" fmla="*/ 31192 h 228600"/>
                <a:gd name="connsiteX1" fmla="*/ 4891 w 219075"/>
                <a:gd name="connsiteY1" fmla="*/ 104439 h 228600"/>
                <a:gd name="connsiteX2" fmla="*/ 113000 w 219075"/>
                <a:gd name="connsiteY2" fmla="*/ 232550 h 228600"/>
                <a:gd name="connsiteX3" fmla="*/ 223394 w 219075"/>
                <a:gd name="connsiteY3" fmla="*/ 181400 h 228600"/>
                <a:gd name="connsiteX4" fmla="*/ 120810 w 219075"/>
                <a:gd name="connsiteY4" fmla="*/ 2807 h 228600"/>
                <a:gd name="connsiteX5" fmla="*/ 11654 w 219075"/>
                <a:gd name="connsiteY5" fmla="*/ 3119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228600">
                  <a:moveTo>
                    <a:pt x="11654" y="31192"/>
                  </a:moveTo>
                  <a:cubicBezTo>
                    <a:pt x="11654" y="31192"/>
                    <a:pt x="-9206" y="75482"/>
                    <a:pt x="4891" y="104439"/>
                  </a:cubicBezTo>
                  <a:cubicBezTo>
                    <a:pt x="18988" y="133299"/>
                    <a:pt x="57469" y="219215"/>
                    <a:pt x="113000" y="232550"/>
                  </a:cubicBezTo>
                  <a:cubicBezTo>
                    <a:pt x="168530" y="245885"/>
                    <a:pt x="222632" y="203689"/>
                    <a:pt x="223394" y="181400"/>
                  </a:cubicBezTo>
                  <a:cubicBezTo>
                    <a:pt x="224156" y="159208"/>
                    <a:pt x="205678" y="16713"/>
                    <a:pt x="120810" y="2807"/>
                  </a:cubicBezTo>
                  <a:cubicBezTo>
                    <a:pt x="35942" y="-11100"/>
                    <a:pt x="11654" y="31192"/>
                    <a:pt x="11654" y="31192"/>
                  </a:cubicBezTo>
                  <a:close/>
                </a:path>
              </a:pathLst>
            </a:custGeom>
            <a:solidFill>
              <a:srgbClr val="FFB2BA"/>
            </a:solidFill>
            <a:ln w="9525"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79A2ADE-1005-4D29-B943-18E8B89ED561}"/>
                </a:ext>
              </a:extLst>
            </p:cNvPr>
            <p:cNvSpPr/>
            <p:nvPr/>
          </p:nvSpPr>
          <p:spPr>
            <a:xfrm>
              <a:off x="7089044" y="5672328"/>
              <a:ext cx="104775" cy="114300"/>
            </a:xfrm>
            <a:custGeom>
              <a:avLst/>
              <a:gdLst>
                <a:gd name="connsiteX0" fmla="*/ 92393 w 104775"/>
                <a:gd name="connsiteY0" fmla="*/ 33052 h 114300"/>
                <a:gd name="connsiteX1" fmla="*/ 36957 w 104775"/>
                <a:gd name="connsiteY1" fmla="*/ 0 h 114300"/>
                <a:gd name="connsiteX2" fmla="*/ 0 w 104775"/>
                <a:gd name="connsiteY2" fmla="*/ 66866 h 114300"/>
                <a:gd name="connsiteX3" fmla="*/ 59627 w 104775"/>
                <a:gd name="connsiteY3" fmla="*/ 111633 h 114300"/>
                <a:gd name="connsiteX4" fmla="*/ 88963 w 104775"/>
                <a:gd name="connsiteY4" fmla="*/ 105823 h 114300"/>
                <a:gd name="connsiteX5" fmla="*/ 109156 w 104775"/>
                <a:gd name="connsiteY5" fmla="*/ 64770 h 114300"/>
                <a:gd name="connsiteX6" fmla="*/ 92393 w 104775"/>
                <a:gd name="connsiteY6" fmla="*/ 33052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114300">
                  <a:moveTo>
                    <a:pt x="92393" y="33052"/>
                  </a:moveTo>
                  <a:lnTo>
                    <a:pt x="36957" y="0"/>
                  </a:lnTo>
                  <a:lnTo>
                    <a:pt x="0" y="66866"/>
                  </a:lnTo>
                  <a:lnTo>
                    <a:pt x="59627" y="111633"/>
                  </a:lnTo>
                  <a:cubicBezTo>
                    <a:pt x="68961" y="116777"/>
                    <a:pt x="81439" y="114395"/>
                    <a:pt x="88963" y="105823"/>
                  </a:cubicBezTo>
                  <a:cubicBezTo>
                    <a:pt x="100298" y="92774"/>
                    <a:pt x="107728" y="79248"/>
                    <a:pt x="109156" y="64770"/>
                  </a:cubicBezTo>
                  <a:cubicBezTo>
                    <a:pt x="110395" y="51911"/>
                    <a:pt x="103442" y="39624"/>
                    <a:pt x="92393" y="33052"/>
                  </a:cubicBezTo>
                  <a:close/>
                </a:path>
              </a:pathLst>
            </a:custGeom>
            <a:solidFill>
              <a:srgbClr val="FFB2BA"/>
            </a:solidFill>
            <a:ln w="9525"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A37AA097-94E4-4E93-9A6B-76FDF3A28973}"/>
                </a:ext>
              </a:extLst>
            </p:cNvPr>
            <p:cNvSpPr/>
            <p:nvPr/>
          </p:nvSpPr>
          <p:spPr>
            <a:xfrm>
              <a:off x="7410798" y="6633210"/>
              <a:ext cx="742950" cy="209550"/>
            </a:xfrm>
            <a:custGeom>
              <a:avLst/>
              <a:gdLst>
                <a:gd name="connsiteX0" fmla="*/ 752380 w 742950"/>
                <a:gd name="connsiteY0" fmla="*/ 75342 h 209550"/>
                <a:gd name="connsiteX1" fmla="*/ 94679 w 742950"/>
                <a:gd name="connsiteY1" fmla="*/ 202311 h 209550"/>
                <a:gd name="connsiteX2" fmla="*/ 0 w 742950"/>
                <a:gd name="connsiteY2" fmla="*/ 0 h 209550"/>
                <a:gd name="connsiteX3" fmla="*/ 752380 w 742950"/>
                <a:gd name="connsiteY3" fmla="*/ 75342 h 209550"/>
              </a:gdLst>
              <a:ahLst/>
              <a:cxnLst>
                <a:cxn ang="0">
                  <a:pos x="connsiteX0" y="connsiteY0"/>
                </a:cxn>
                <a:cxn ang="0">
                  <a:pos x="connsiteX1" y="connsiteY1"/>
                </a:cxn>
                <a:cxn ang="0">
                  <a:pos x="connsiteX2" y="connsiteY2"/>
                </a:cxn>
                <a:cxn ang="0">
                  <a:pos x="connsiteX3" y="connsiteY3"/>
                </a:cxn>
              </a:cxnLst>
              <a:rect l="l" t="t" r="r" b="b"/>
              <a:pathLst>
                <a:path w="742950" h="209550">
                  <a:moveTo>
                    <a:pt x="752380" y="75342"/>
                  </a:moveTo>
                  <a:cubicBezTo>
                    <a:pt x="623126" y="192500"/>
                    <a:pt x="390525" y="243554"/>
                    <a:pt x="94679" y="202311"/>
                  </a:cubicBezTo>
                  <a:cubicBezTo>
                    <a:pt x="94679" y="202311"/>
                    <a:pt x="91916" y="128397"/>
                    <a:pt x="0" y="0"/>
                  </a:cubicBezTo>
                  <a:cubicBezTo>
                    <a:pt x="0" y="0"/>
                    <a:pt x="433483" y="138684"/>
                    <a:pt x="752380" y="75342"/>
                  </a:cubicBezTo>
                  <a:close/>
                </a:path>
              </a:pathLst>
            </a:custGeom>
            <a:solidFill>
              <a:srgbClr val="EA1149"/>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358977040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1500" fill="hold"/>
                                        <p:tgtEl>
                                          <p:spTgt spid="101"/>
                                        </p:tgtEl>
                                        <p:attrNameLst>
                                          <p:attrName>ppt_x</p:attrName>
                                        </p:attrNameLst>
                                      </p:cBhvr>
                                      <p:tavLst>
                                        <p:tav tm="0">
                                          <p:val>
                                            <p:strVal val="0-#ppt_w/2"/>
                                          </p:val>
                                        </p:tav>
                                        <p:tav tm="100000">
                                          <p:val>
                                            <p:strVal val="#ppt_x"/>
                                          </p:val>
                                        </p:tav>
                                      </p:tavLst>
                                    </p:anim>
                                    <p:anim calcmode="lin" valueType="num">
                                      <p:cBhvr additive="base">
                                        <p:cTn id="8" dur="1500" fill="hold"/>
                                        <p:tgtEl>
                                          <p:spTgt spid="101"/>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83"/>
                                        </p:tgtEl>
                                        <p:attrNameLst>
                                          <p:attrName>style.visibility</p:attrName>
                                        </p:attrNameLst>
                                      </p:cBhvr>
                                      <p:to>
                                        <p:strVal val="visible"/>
                                      </p:to>
                                    </p:set>
                                    <p:anim calcmode="lin" valueType="num">
                                      <p:cBhvr additive="base">
                                        <p:cTn id="11" dur="1500" fill="hold"/>
                                        <p:tgtEl>
                                          <p:spTgt spid="83"/>
                                        </p:tgtEl>
                                        <p:attrNameLst>
                                          <p:attrName>ppt_x</p:attrName>
                                        </p:attrNameLst>
                                      </p:cBhvr>
                                      <p:tavLst>
                                        <p:tav tm="0">
                                          <p:val>
                                            <p:strVal val="0-#ppt_w/2"/>
                                          </p:val>
                                        </p:tav>
                                        <p:tav tm="100000">
                                          <p:val>
                                            <p:strVal val="#ppt_x"/>
                                          </p:val>
                                        </p:tav>
                                      </p:tavLst>
                                    </p:anim>
                                    <p:anim calcmode="lin" valueType="num">
                                      <p:cBhvr additive="base">
                                        <p:cTn id="12" dur="1500" fill="hold"/>
                                        <p:tgtEl>
                                          <p:spTgt spid="83"/>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90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1500" fill="hold"/>
                                        <p:tgtEl>
                                          <p:spTgt spid="2"/>
                                        </p:tgtEl>
                                        <p:attrNameLst>
                                          <p:attrName>ppt_x</p:attrName>
                                        </p:attrNameLst>
                                      </p:cBhvr>
                                      <p:tavLst>
                                        <p:tav tm="0">
                                          <p:val>
                                            <p:strVal val="0-#ppt_w/2"/>
                                          </p:val>
                                        </p:tav>
                                        <p:tav tm="100000">
                                          <p:val>
                                            <p:strVal val="#ppt_x"/>
                                          </p:val>
                                        </p:tav>
                                      </p:tavLst>
                                    </p:anim>
                                    <p:anim calcmode="lin" valueType="num">
                                      <p:cBhvr additive="base">
                                        <p:cTn id="16" dur="1500" fill="hold"/>
                                        <p:tgtEl>
                                          <p:spTgt spid="2"/>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1000"/>
                                  </p:stCondLst>
                                  <p:childTnLst>
                                    <p:set>
                                      <p:cBhvr>
                                        <p:cTn id="18" dur="1" fill="hold">
                                          <p:stCondLst>
                                            <p:cond delay="0"/>
                                          </p:stCondLst>
                                        </p:cTn>
                                        <p:tgtEl>
                                          <p:spTgt spid="58"/>
                                        </p:tgtEl>
                                        <p:attrNameLst>
                                          <p:attrName>style.visibility</p:attrName>
                                        </p:attrNameLst>
                                      </p:cBhvr>
                                      <p:to>
                                        <p:strVal val="visible"/>
                                      </p:to>
                                    </p:set>
                                    <p:anim calcmode="lin" valueType="num">
                                      <p:cBhvr additive="base">
                                        <p:cTn id="19" dur="1500" fill="hold"/>
                                        <p:tgtEl>
                                          <p:spTgt spid="58"/>
                                        </p:tgtEl>
                                        <p:attrNameLst>
                                          <p:attrName>ppt_x</p:attrName>
                                        </p:attrNameLst>
                                      </p:cBhvr>
                                      <p:tavLst>
                                        <p:tav tm="0">
                                          <p:val>
                                            <p:strVal val="0-#ppt_w/2"/>
                                          </p:val>
                                        </p:tav>
                                        <p:tav tm="100000">
                                          <p:val>
                                            <p:strVal val="#ppt_x"/>
                                          </p:val>
                                        </p:tav>
                                      </p:tavLst>
                                    </p:anim>
                                    <p:anim calcmode="lin" valueType="num">
                                      <p:cBhvr additive="base">
                                        <p:cTn id="20" dur="1500" fill="hold"/>
                                        <p:tgtEl>
                                          <p:spTgt spid="58"/>
                                        </p:tgtEl>
                                        <p:attrNameLst>
                                          <p:attrName>ppt_y</p:attrName>
                                        </p:attrNameLst>
                                      </p:cBhvr>
                                      <p:tavLst>
                                        <p:tav tm="0">
                                          <p:val>
                                            <p:strVal val="#ppt_y"/>
                                          </p:val>
                                        </p:tav>
                                        <p:tav tm="100000">
                                          <p:val>
                                            <p:strVal val="#ppt_y"/>
                                          </p:val>
                                        </p:tav>
                                      </p:tavLst>
                                    </p:anim>
                                  </p:childTnLst>
                                </p:cTn>
                              </p:par>
                              <p:par>
                                <p:cTn id="21" presetID="2" presetClass="entr" presetSubtype="8" decel="100000" fill="hold" nodeType="withEffect">
                                  <p:stCondLst>
                                    <p:cond delay="1100"/>
                                  </p:stCondLst>
                                  <p:childTnLst>
                                    <p:set>
                                      <p:cBhvr>
                                        <p:cTn id="22" dur="1" fill="hold">
                                          <p:stCondLst>
                                            <p:cond delay="0"/>
                                          </p:stCondLst>
                                        </p:cTn>
                                        <p:tgtEl>
                                          <p:spTgt spid="52"/>
                                        </p:tgtEl>
                                        <p:attrNameLst>
                                          <p:attrName>style.visibility</p:attrName>
                                        </p:attrNameLst>
                                      </p:cBhvr>
                                      <p:to>
                                        <p:strVal val="visible"/>
                                      </p:to>
                                    </p:set>
                                    <p:anim calcmode="lin" valueType="num">
                                      <p:cBhvr additive="base">
                                        <p:cTn id="23" dur="1500" fill="hold"/>
                                        <p:tgtEl>
                                          <p:spTgt spid="52"/>
                                        </p:tgtEl>
                                        <p:attrNameLst>
                                          <p:attrName>ppt_x</p:attrName>
                                        </p:attrNameLst>
                                      </p:cBhvr>
                                      <p:tavLst>
                                        <p:tav tm="0">
                                          <p:val>
                                            <p:strVal val="0-#ppt_w/2"/>
                                          </p:val>
                                        </p:tav>
                                        <p:tav tm="100000">
                                          <p:val>
                                            <p:strVal val="#ppt_x"/>
                                          </p:val>
                                        </p:tav>
                                      </p:tavLst>
                                    </p:anim>
                                    <p:anim calcmode="lin" valueType="num">
                                      <p:cBhvr additive="base">
                                        <p:cTn id="24" dur="1500" fill="hold"/>
                                        <p:tgtEl>
                                          <p:spTgt spid="52"/>
                                        </p:tgtEl>
                                        <p:attrNameLst>
                                          <p:attrName>ppt_y</p:attrName>
                                        </p:attrNameLst>
                                      </p:cBhvr>
                                      <p:tavLst>
                                        <p:tav tm="0">
                                          <p:val>
                                            <p:strVal val="#ppt_y"/>
                                          </p:val>
                                        </p:tav>
                                        <p:tav tm="100000">
                                          <p:val>
                                            <p:strVal val="#ppt_y"/>
                                          </p:val>
                                        </p:tav>
                                      </p:tavLst>
                                    </p:anim>
                                  </p:childTnLst>
                                </p:cTn>
                              </p:par>
                              <p:par>
                                <p:cTn id="25" presetID="2" presetClass="entr" presetSubtype="8" decel="100000" fill="hold" nodeType="withEffect">
                                  <p:stCondLst>
                                    <p:cond delay="1200"/>
                                  </p:stCondLst>
                                  <p:childTnLst>
                                    <p:set>
                                      <p:cBhvr>
                                        <p:cTn id="26" dur="1" fill="hold">
                                          <p:stCondLst>
                                            <p:cond delay="0"/>
                                          </p:stCondLst>
                                        </p:cTn>
                                        <p:tgtEl>
                                          <p:spTgt spid="76"/>
                                        </p:tgtEl>
                                        <p:attrNameLst>
                                          <p:attrName>style.visibility</p:attrName>
                                        </p:attrNameLst>
                                      </p:cBhvr>
                                      <p:to>
                                        <p:strVal val="visible"/>
                                      </p:to>
                                    </p:set>
                                    <p:anim calcmode="lin" valueType="num">
                                      <p:cBhvr additive="base">
                                        <p:cTn id="27" dur="1500" fill="hold"/>
                                        <p:tgtEl>
                                          <p:spTgt spid="76"/>
                                        </p:tgtEl>
                                        <p:attrNameLst>
                                          <p:attrName>ppt_x</p:attrName>
                                        </p:attrNameLst>
                                      </p:cBhvr>
                                      <p:tavLst>
                                        <p:tav tm="0">
                                          <p:val>
                                            <p:strVal val="0-#ppt_w/2"/>
                                          </p:val>
                                        </p:tav>
                                        <p:tav tm="100000">
                                          <p:val>
                                            <p:strVal val="#ppt_x"/>
                                          </p:val>
                                        </p:tav>
                                      </p:tavLst>
                                    </p:anim>
                                    <p:anim calcmode="lin" valueType="num">
                                      <p:cBhvr additive="base">
                                        <p:cTn id="28" dur="1500" fill="hold"/>
                                        <p:tgtEl>
                                          <p:spTgt spid="76"/>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1300"/>
                                  </p:stCondLst>
                                  <p:childTnLst>
                                    <p:set>
                                      <p:cBhvr>
                                        <p:cTn id="30" dur="1" fill="hold">
                                          <p:stCondLst>
                                            <p:cond delay="0"/>
                                          </p:stCondLst>
                                        </p:cTn>
                                        <p:tgtEl>
                                          <p:spTgt spid="43"/>
                                        </p:tgtEl>
                                        <p:attrNameLst>
                                          <p:attrName>style.visibility</p:attrName>
                                        </p:attrNameLst>
                                      </p:cBhvr>
                                      <p:to>
                                        <p:strVal val="visible"/>
                                      </p:to>
                                    </p:set>
                                    <p:anim calcmode="lin" valueType="num">
                                      <p:cBhvr additive="base">
                                        <p:cTn id="31" dur="1500" fill="hold"/>
                                        <p:tgtEl>
                                          <p:spTgt spid="43"/>
                                        </p:tgtEl>
                                        <p:attrNameLst>
                                          <p:attrName>ppt_x</p:attrName>
                                        </p:attrNameLst>
                                      </p:cBhvr>
                                      <p:tavLst>
                                        <p:tav tm="0">
                                          <p:val>
                                            <p:strVal val="0-#ppt_w/2"/>
                                          </p:val>
                                        </p:tav>
                                        <p:tav tm="100000">
                                          <p:val>
                                            <p:strVal val="#ppt_x"/>
                                          </p:val>
                                        </p:tav>
                                      </p:tavLst>
                                    </p:anim>
                                    <p:anim calcmode="lin" valueType="num">
                                      <p:cBhvr additive="base">
                                        <p:cTn id="32" dur="1500" fill="hold"/>
                                        <p:tgtEl>
                                          <p:spTgt spid="43"/>
                                        </p:tgtEl>
                                        <p:attrNameLst>
                                          <p:attrName>ppt_y</p:attrName>
                                        </p:attrNameLst>
                                      </p:cBhvr>
                                      <p:tavLst>
                                        <p:tav tm="0">
                                          <p:val>
                                            <p:strVal val="#ppt_y"/>
                                          </p:val>
                                        </p:tav>
                                        <p:tav tm="100000">
                                          <p:val>
                                            <p:strVal val="#ppt_y"/>
                                          </p:val>
                                        </p:tav>
                                      </p:tavLst>
                                    </p:anim>
                                  </p:childTnLst>
                                </p:cTn>
                              </p:par>
                              <p:par>
                                <p:cTn id="33" presetID="2" presetClass="entr" presetSubtype="8" decel="100000" fill="hold" nodeType="withEffect">
                                  <p:stCondLst>
                                    <p:cond delay="1100"/>
                                  </p:stCondLst>
                                  <p:childTnLst>
                                    <p:set>
                                      <p:cBhvr>
                                        <p:cTn id="34" dur="1" fill="hold">
                                          <p:stCondLst>
                                            <p:cond delay="0"/>
                                          </p:stCondLst>
                                        </p:cTn>
                                        <p:tgtEl>
                                          <p:spTgt spid="3"/>
                                        </p:tgtEl>
                                        <p:attrNameLst>
                                          <p:attrName>style.visibility</p:attrName>
                                        </p:attrNameLst>
                                      </p:cBhvr>
                                      <p:to>
                                        <p:strVal val="visible"/>
                                      </p:to>
                                    </p:set>
                                    <p:anim calcmode="lin" valueType="num">
                                      <p:cBhvr additive="base">
                                        <p:cTn id="35" dur="1500" fill="hold"/>
                                        <p:tgtEl>
                                          <p:spTgt spid="3"/>
                                        </p:tgtEl>
                                        <p:attrNameLst>
                                          <p:attrName>ppt_x</p:attrName>
                                        </p:attrNameLst>
                                      </p:cBhvr>
                                      <p:tavLst>
                                        <p:tav tm="0">
                                          <p:val>
                                            <p:strVal val="0-#ppt_w/2"/>
                                          </p:val>
                                        </p:tav>
                                        <p:tav tm="100000">
                                          <p:val>
                                            <p:strVal val="#ppt_x"/>
                                          </p:val>
                                        </p:tav>
                                      </p:tavLst>
                                    </p:anim>
                                    <p:anim calcmode="lin" valueType="num">
                                      <p:cBhvr additive="base">
                                        <p:cTn id="36" dur="1500" fill="hold"/>
                                        <p:tgtEl>
                                          <p:spTgt spid="3"/>
                                        </p:tgtEl>
                                        <p:attrNameLst>
                                          <p:attrName>ppt_y</p:attrName>
                                        </p:attrNameLst>
                                      </p:cBhvr>
                                      <p:tavLst>
                                        <p:tav tm="0">
                                          <p:val>
                                            <p:strVal val="#ppt_y"/>
                                          </p:val>
                                        </p:tav>
                                        <p:tav tm="100000">
                                          <p:val>
                                            <p:strVal val="#ppt_y"/>
                                          </p:val>
                                        </p:tav>
                                      </p:tavLst>
                                    </p:anim>
                                  </p:childTnLst>
                                </p:cTn>
                              </p:par>
                              <p:par>
                                <p:cTn id="37" presetID="2" presetClass="entr" presetSubtype="8" decel="100000" fill="hold" grpId="0" nodeType="withEffect">
                                  <p:stCondLst>
                                    <p:cond delay="1300"/>
                                  </p:stCondLst>
                                  <p:childTnLst>
                                    <p:set>
                                      <p:cBhvr>
                                        <p:cTn id="38" dur="1" fill="hold">
                                          <p:stCondLst>
                                            <p:cond delay="0"/>
                                          </p:stCondLst>
                                        </p:cTn>
                                        <p:tgtEl>
                                          <p:spTgt spid="37"/>
                                        </p:tgtEl>
                                        <p:attrNameLst>
                                          <p:attrName>style.visibility</p:attrName>
                                        </p:attrNameLst>
                                      </p:cBhvr>
                                      <p:to>
                                        <p:strVal val="visible"/>
                                      </p:to>
                                    </p:set>
                                    <p:anim calcmode="lin" valueType="num">
                                      <p:cBhvr additive="base">
                                        <p:cTn id="39" dur="1500" fill="hold"/>
                                        <p:tgtEl>
                                          <p:spTgt spid="37"/>
                                        </p:tgtEl>
                                        <p:attrNameLst>
                                          <p:attrName>ppt_x</p:attrName>
                                        </p:attrNameLst>
                                      </p:cBhvr>
                                      <p:tavLst>
                                        <p:tav tm="0">
                                          <p:val>
                                            <p:strVal val="0-#ppt_w/2"/>
                                          </p:val>
                                        </p:tav>
                                        <p:tav tm="100000">
                                          <p:val>
                                            <p:strVal val="#ppt_x"/>
                                          </p:val>
                                        </p:tav>
                                      </p:tavLst>
                                    </p:anim>
                                    <p:anim calcmode="lin" valueType="num">
                                      <p:cBhvr additive="base">
                                        <p:cTn id="40" dur="1500" fill="hold"/>
                                        <p:tgtEl>
                                          <p:spTgt spid="37"/>
                                        </p:tgtEl>
                                        <p:attrNameLst>
                                          <p:attrName>ppt_y</p:attrName>
                                        </p:attrNameLst>
                                      </p:cBhvr>
                                      <p:tavLst>
                                        <p:tav tm="0">
                                          <p:val>
                                            <p:strVal val="#ppt_y"/>
                                          </p:val>
                                        </p:tav>
                                        <p:tav tm="100000">
                                          <p:val>
                                            <p:strVal val="#ppt_y"/>
                                          </p:val>
                                        </p:tav>
                                      </p:tavLst>
                                    </p:anim>
                                  </p:childTnLst>
                                </p:cTn>
                              </p:par>
                              <p:par>
                                <p:cTn id="41" presetID="2" presetClass="entr" presetSubtype="8" decel="100000" fill="hold" grpId="0" nodeType="withEffect">
                                  <p:stCondLst>
                                    <p:cond delay="1400"/>
                                  </p:stCondLst>
                                  <p:childTnLst>
                                    <p:set>
                                      <p:cBhvr>
                                        <p:cTn id="42" dur="1" fill="hold">
                                          <p:stCondLst>
                                            <p:cond delay="0"/>
                                          </p:stCondLst>
                                        </p:cTn>
                                        <p:tgtEl>
                                          <p:spTgt spid="38"/>
                                        </p:tgtEl>
                                        <p:attrNameLst>
                                          <p:attrName>style.visibility</p:attrName>
                                        </p:attrNameLst>
                                      </p:cBhvr>
                                      <p:to>
                                        <p:strVal val="visible"/>
                                      </p:to>
                                    </p:set>
                                    <p:anim calcmode="lin" valueType="num">
                                      <p:cBhvr additive="base">
                                        <p:cTn id="43" dur="1500" fill="hold"/>
                                        <p:tgtEl>
                                          <p:spTgt spid="38"/>
                                        </p:tgtEl>
                                        <p:attrNameLst>
                                          <p:attrName>ppt_x</p:attrName>
                                        </p:attrNameLst>
                                      </p:cBhvr>
                                      <p:tavLst>
                                        <p:tav tm="0">
                                          <p:val>
                                            <p:strVal val="0-#ppt_w/2"/>
                                          </p:val>
                                        </p:tav>
                                        <p:tav tm="100000">
                                          <p:val>
                                            <p:strVal val="#ppt_x"/>
                                          </p:val>
                                        </p:tav>
                                      </p:tavLst>
                                    </p:anim>
                                    <p:anim calcmode="lin" valueType="num">
                                      <p:cBhvr additive="base">
                                        <p:cTn id="44" dur="1500" fill="hold"/>
                                        <p:tgtEl>
                                          <p:spTgt spid="38"/>
                                        </p:tgtEl>
                                        <p:attrNameLst>
                                          <p:attrName>ppt_y</p:attrName>
                                        </p:attrNameLst>
                                      </p:cBhvr>
                                      <p:tavLst>
                                        <p:tav tm="0">
                                          <p:val>
                                            <p:strVal val="#ppt_y"/>
                                          </p:val>
                                        </p:tav>
                                        <p:tav tm="100000">
                                          <p:val>
                                            <p:strVal val="#ppt_y"/>
                                          </p:val>
                                        </p:tav>
                                      </p:tavLst>
                                    </p:anim>
                                  </p:childTnLst>
                                </p:cTn>
                              </p:par>
                              <p:par>
                                <p:cTn id="45" presetID="2" presetClass="entr" presetSubtype="8" decel="100000" fill="hold" nodeType="withEffect">
                                  <p:stCondLst>
                                    <p:cond delay="1500"/>
                                  </p:stCondLst>
                                  <p:childTnLst>
                                    <p:set>
                                      <p:cBhvr>
                                        <p:cTn id="46" dur="1" fill="hold">
                                          <p:stCondLst>
                                            <p:cond delay="0"/>
                                          </p:stCondLst>
                                        </p:cTn>
                                        <p:tgtEl>
                                          <p:spTgt spid="39"/>
                                        </p:tgtEl>
                                        <p:attrNameLst>
                                          <p:attrName>style.visibility</p:attrName>
                                        </p:attrNameLst>
                                      </p:cBhvr>
                                      <p:to>
                                        <p:strVal val="visible"/>
                                      </p:to>
                                    </p:set>
                                    <p:anim calcmode="lin" valueType="num">
                                      <p:cBhvr additive="base">
                                        <p:cTn id="47" dur="1500" fill="hold"/>
                                        <p:tgtEl>
                                          <p:spTgt spid="39"/>
                                        </p:tgtEl>
                                        <p:attrNameLst>
                                          <p:attrName>ppt_x</p:attrName>
                                        </p:attrNameLst>
                                      </p:cBhvr>
                                      <p:tavLst>
                                        <p:tav tm="0">
                                          <p:val>
                                            <p:strVal val="0-#ppt_w/2"/>
                                          </p:val>
                                        </p:tav>
                                        <p:tav tm="100000">
                                          <p:val>
                                            <p:strVal val="#ppt_x"/>
                                          </p:val>
                                        </p:tav>
                                      </p:tavLst>
                                    </p:anim>
                                    <p:anim calcmode="lin" valueType="num">
                                      <p:cBhvr additive="base">
                                        <p:cTn id="48" dur="1500" fill="hold"/>
                                        <p:tgtEl>
                                          <p:spTgt spid="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7" grpId="0"/>
      <p:bldP spid="38" grpId="0"/>
    </p:bldLst>
  </p:timing>
</p:sld>
</file>

<file path=ppt/slides/slide8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Freeform: Shape 1">
            <a:extLst>
              <a:ext uri="{FF2B5EF4-FFF2-40B4-BE49-F238E27FC236}">
                <a16:creationId xmlns:a16="http://schemas.microsoft.com/office/drawing/2014/main" id="{E05BCF42-6605-4141-89E2-7868FECC1E41}"/>
              </a:ext>
            </a:extLst>
          </p:cNvPr>
          <p:cNvSpPr/>
          <p:nvPr/>
        </p:nvSpPr>
        <p:spPr>
          <a:xfrm>
            <a:off x="-1" y="0"/>
            <a:ext cx="24387176" cy="18333072"/>
          </a:xfrm>
          <a:custGeom>
            <a:avLst/>
            <a:gdLst>
              <a:gd name="connsiteX0" fmla="*/ 0 w 6496028"/>
              <a:gd name="connsiteY0" fmla="*/ 0 h 3654016"/>
              <a:gd name="connsiteX1" fmla="*/ 6496029 w 6496028"/>
              <a:gd name="connsiteY1" fmla="*/ 0 h 3654016"/>
              <a:gd name="connsiteX2" fmla="*/ 6496029 w 6496028"/>
              <a:gd name="connsiteY2" fmla="*/ 3654016 h 3654016"/>
              <a:gd name="connsiteX3" fmla="*/ 0 w 6496028"/>
              <a:gd name="connsiteY3" fmla="*/ 3654016 h 3654016"/>
            </a:gdLst>
            <a:ahLst/>
            <a:cxnLst>
              <a:cxn ang="0">
                <a:pos x="connsiteX0" y="connsiteY0"/>
              </a:cxn>
              <a:cxn ang="0">
                <a:pos x="connsiteX1" y="connsiteY1"/>
              </a:cxn>
              <a:cxn ang="0">
                <a:pos x="connsiteX2" y="connsiteY2"/>
              </a:cxn>
              <a:cxn ang="0">
                <a:pos x="connsiteX3" y="connsiteY3"/>
              </a:cxn>
            </a:cxnLst>
            <a:rect l="l" t="t" r="r" b="b"/>
            <a:pathLst>
              <a:path w="6496028" h="3654016">
                <a:moveTo>
                  <a:pt x="0" y="0"/>
                </a:moveTo>
                <a:lnTo>
                  <a:pt x="6496029" y="0"/>
                </a:lnTo>
                <a:lnTo>
                  <a:pt x="6496029" y="3654016"/>
                </a:lnTo>
                <a:lnTo>
                  <a:pt x="0" y="3654016"/>
                </a:lnTo>
                <a:close/>
              </a:path>
            </a:pathLst>
          </a:custGeom>
          <a:solidFill>
            <a:srgbClr val="010D30"/>
          </a:solidFill>
          <a:ln w="3383" cap="flat">
            <a:noFill/>
            <a:prstDash val="solid"/>
            <a:miter/>
          </a:ln>
        </p:spPr>
        <p:txBody>
          <a:bodyPr rtlCol="0" anchor="ctr"/>
          <a:lstStyle/>
          <a:p>
            <a:endParaRPr lang="en-US"/>
          </a:p>
        </p:txBody>
      </p:sp>
      <p:grpSp>
        <p:nvGrpSpPr>
          <p:cNvPr id="3" name="Group 2">
            <a:extLst>
              <a:ext uri="{FF2B5EF4-FFF2-40B4-BE49-F238E27FC236}">
                <a16:creationId xmlns:a16="http://schemas.microsoft.com/office/drawing/2014/main" id="{00E6A3FB-3324-4B91-AC2B-B707A2009A33}"/>
              </a:ext>
            </a:extLst>
          </p:cNvPr>
          <p:cNvGrpSpPr/>
          <p:nvPr/>
        </p:nvGrpSpPr>
        <p:grpSpPr>
          <a:xfrm>
            <a:off x="3995851" y="3331659"/>
            <a:ext cx="27130438" cy="12306383"/>
            <a:chOff x="419264" y="5162164"/>
            <a:chExt cx="5777642" cy="2620742"/>
          </a:xfrm>
        </p:grpSpPr>
        <p:sp>
          <p:nvSpPr>
            <p:cNvPr id="4" name="Freeform: Shape 3">
              <a:extLst>
                <a:ext uri="{FF2B5EF4-FFF2-40B4-BE49-F238E27FC236}">
                  <a16:creationId xmlns:a16="http://schemas.microsoft.com/office/drawing/2014/main" id="{761B8445-D987-4A57-9FC7-079D45A8054F}"/>
                </a:ext>
              </a:extLst>
            </p:cNvPr>
            <p:cNvSpPr/>
            <p:nvPr/>
          </p:nvSpPr>
          <p:spPr>
            <a:xfrm>
              <a:off x="918950" y="5648013"/>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26396C1B-3F8B-4C73-B130-DEADD04D3B61}"/>
                </a:ext>
              </a:extLst>
            </p:cNvPr>
            <p:cNvSpPr/>
            <p:nvPr/>
          </p:nvSpPr>
          <p:spPr>
            <a:xfrm>
              <a:off x="3419109" y="5888197"/>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805026F3-16E6-4A2E-BB19-A0B815CC1807}"/>
                </a:ext>
              </a:extLst>
            </p:cNvPr>
            <p:cNvSpPr/>
            <p:nvPr/>
          </p:nvSpPr>
          <p:spPr>
            <a:xfrm>
              <a:off x="5597208" y="6223825"/>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FDCA0E35-C925-4F33-B8DF-0CA0E72D2E74}"/>
                </a:ext>
              </a:extLst>
            </p:cNvPr>
            <p:cNvSpPr/>
            <p:nvPr/>
          </p:nvSpPr>
          <p:spPr>
            <a:xfrm>
              <a:off x="4249045" y="5913505"/>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EA1149"/>
            </a:solidFill>
            <a:ln w="3383"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E597C489-01FD-4F7C-A128-28359F512DF2}"/>
                </a:ext>
              </a:extLst>
            </p:cNvPr>
            <p:cNvSpPr/>
            <p:nvPr/>
          </p:nvSpPr>
          <p:spPr>
            <a:xfrm>
              <a:off x="2076123" y="5841033"/>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EE61E73B-52E2-4AB0-8573-E61639460104}"/>
                </a:ext>
              </a:extLst>
            </p:cNvPr>
            <p:cNvSpPr/>
            <p:nvPr/>
          </p:nvSpPr>
          <p:spPr>
            <a:xfrm>
              <a:off x="487201" y="7143588"/>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B695F3ED-3FEF-40B4-B613-66F93F972269}"/>
                </a:ext>
              </a:extLst>
            </p:cNvPr>
            <p:cNvSpPr/>
            <p:nvPr/>
          </p:nvSpPr>
          <p:spPr>
            <a:xfrm>
              <a:off x="3866591" y="5297735"/>
              <a:ext cx="47367" cy="47367"/>
            </a:xfrm>
            <a:custGeom>
              <a:avLst/>
              <a:gdLst>
                <a:gd name="connsiteX0" fmla="*/ 50683 w 47366"/>
                <a:gd name="connsiteY0" fmla="*/ 25341 h 47366"/>
                <a:gd name="connsiteX1" fmla="*/ 25342 w 47366"/>
                <a:gd name="connsiteY1" fmla="*/ 50683 h 47366"/>
                <a:gd name="connsiteX2" fmla="*/ 0 w 47366"/>
                <a:gd name="connsiteY2" fmla="*/ 25341 h 47366"/>
                <a:gd name="connsiteX3" fmla="*/ 25342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2" y="50683"/>
                  </a:cubicBezTo>
                  <a:cubicBezTo>
                    <a:pt x="11346" y="50683"/>
                    <a:pt x="0" y="39337"/>
                    <a:pt x="0" y="25341"/>
                  </a:cubicBezTo>
                  <a:cubicBezTo>
                    <a:pt x="0" y="11346"/>
                    <a:pt x="11346" y="0"/>
                    <a:pt x="25342"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AED8BE81-0F09-4DB7-B2AC-FB37934F1119}"/>
                </a:ext>
              </a:extLst>
            </p:cNvPr>
            <p:cNvSpPr/>
            <p:nvPr/>
          </p:nvSpPr>
          <p:spPr>
            <a:xfrm>
              <a:off x="5029042" y="5577876"/>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061A354D-FB45-4BEE-B07C-D8CB7430A7E8}"/>
                </a:ext>
              </a:extLst>
            </p:cNvPr>
            <p:cNvSpPr/>
            <p:nvPr/>
          </p:nvSpPr>
          <p:spPr>
            <a:xfrm>
              <a:off x="1542163" y="6644240"/>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0CA6B6B9-7C49-4269-B9C8-C7076F66D535}"/>
                </a:ext>
              </a:extLst>
            </p:cNvPr>
            <p:cNvSpPr/>
            <p:nvPr/>
          </p:nvSpPr>
          <p:spPr>
            <a:xfrm>
              <a:off x="2582340" y="7482904"/>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4"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E2D37B2B-35F8-46C2-8103-E5734A1C3F99}"/>
                </a:ext>
              </a:extLst>
            </p:cNvPr>
            <p:cNvSpPr/>
            <p:nvPr/>
          </p:nvSpPr>
          <p:spPr>
            <a:xfrm>
              <a:off x="1504371" y="6304823"/>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79E9199D-7A9C-4CB5-8FAF-181EC41859F4}"/>
                </a:ext>
              </a:extLst>
            </p:cNvPr>
            <p:cNvSpPr/>
            <p:nvPr/>
          </p:nvSpPr>
          <p:spPr>
            <a:xfrm>
              <a:off x="2720516" y="6162282"/>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B7E9B7AE-2BF3-468B-A6FB-7A14D6A0FEFF}"/>
                </a:ext>
              </a:extLst>
            </p:cNvPr>
            <p:cNvSpPr/>
            <p:nvPr/>
          </p:nvSpPr>
          <p:spPr>
            <a:xfrm>
              <a:off x="2081029" y="6913115"/>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9B63472A-D8C6-481E-982C-86E61A6735B5}"/>
                </a:ext>
              </a:extLst>
            </p:cNvPr>
            <p:cNvSpPr/>
            <p:nvPr/>
          </p:nvSpPr>
          <p:spPr>
            <a:xfrm>
              <a:off x="419264" y="5734525"/>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5A0FEA"/>
            </a:solidFill>
            <a:ln w="3383"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93EA26C4-6FC0-4CCF-9824-64376C659521}"/>
                </a:ext>
              </a:extLst>
            </p:cNvPr>
            <p:cNvSpPr/>
            <p:nvPr/>
          </p:nvSpPr>
          <p:spPr>
            <a:xfrm>
              <a:off x="452657" y="7604637"/>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B66054BA-A7B4-4EA4-99F5-35E975B912ED}"/>
                </a:ext>
              </a:extLst>
            </p:cNvPr>
            <p:cNvSpPr/>
            <p:nvPr/>
          </p:nvSpPr>
          <p:spPr>
            <a:xfrm>
              <a:off x="1732172" y="5663137"/>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5A0FEA"/>
            </a:solidFill>
            <a:ln w="3383"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654DBFDF-B401-4D52-9028-D05952686AD4}"/>
                </a:ext>
              </a:extLst>
            </p:cNvPr>
            <p:cNvSpPr/>
            <p:nvPr/>
          </p:nvSpPr>
          <p:spPr>
            <a:xfrm>
              <a:off x="5079724" y="6577893"/>
              <a:ext cx="20300" cy="20300"/>
            </a:xfrm>
            <a:custGeom>
              <a:avLst/>
              <a:gdLst>
                <a:gd name="connsiteX0" fmla="*/ 20436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6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6" y="10218"/>
                  </a:moveTo>
                  <a:cubicBezTo>
                    <a:pt x="20436" y="15861"/>
                    <a:pt x="15861" y="20435"/>
                    <a:pt x="10218" y="20435"/>
                  </a:cubicBezTo>
                  <a:cubicBezTo>
                    <a:pt x="4575" y="20435"/>
                    <a:pt x="0" y="15861"/>
                    <a:pt x="0" y="10218"/>
                  </a:cubicBezTo>
                  <a:cubicBezTo>
                    <a:pt x="0" y="4575"/>
                    <a:pt x="4575" y="0"/>
                    <a:pt x="10218" y="0"/>
                  </a:cubicBezTo>
                  <a:cubicBezTo>
                    <a:pt x="15861" y="0"/>
                    <a:pt x="20436" y="4575"/>
                    <a:pt x="20436" y="10218"/>
                  </a:cubicBezTo>
                  <a:close/>
                </a:path>
              </a:pathLst>
            </a:custGeom>
            <a:solidFill>
              <a:srgbClr val="5A0FEA"/>
            </a:solidFill>
            <a:ln w="3383"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4E4299C3-215B-4E04-8C3C-2095C289CC05}"/>
                </a:ext>
              </a:extLst>
            </p:cNvPr>
            <p:cNvSpPr/>
            <p:nvPr/>
          </p:nvSpPr>
          <p:spPr>
            <a:xfrm>
              <a:off x="4927711" y="7406542"/>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7E4E588F-4B5F-4F32-B127-027922B163E2}"/>
                </a:ext>
              </a:extLst>
            </p:cNvPr>
            <p:cNvSpPr/>
            <p:nvPr/>
          </p:nvSpPr>
          <p:spPr>
            <a:xfrm>
              <a:off x="6176606" y="7762606"/>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716B881A-E21D-40F0-8C89-8854188F1300}"/>
                </a:ext>
              </a:extLst>
            </p:cNvPr>
            <p:cNvSpPr/>
            <p:nvPr/>
          </p:nvSpPr>
          <p:spPr>
            <a:xfrm>
              <a:off x="1466342" y="5223911"/>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EA1149"/>
            </a:solidFill>
            <a:ln w="3383"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8088A4A3-FDB4-46E8-8467-0FBEA8B9E117}"/>
                </a:ext>
              </a:extLst>
            </p:cNvPr>
            <p:cNvSpPr/>
            <p:nvPr/>
          </p:nvSpPr>
          <p:spPr>
            <a:xfrm>
              <a:off x="3653237" y="6643259"/>
              <a:ext cx="20300" cy="20300"/>
            </a:xfrm>
            <a:custGeom>
              <a:avLst/>
              <a:gdLst>
                <a:gd name="connsiteX0" fmla="*/ 20436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6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6" y="10218"/>
                  </a:moveTo>
                  <a:cubicBezTo>
                    <a:pt x="20436" y="15861"/>
                    <a:pt x="15861" y="20435"/>
                    <a:pt x="10218" y="20435"/>
                  </a:cubicBezTo>
                  <a:cubicBezTo>
                    <a:pt x="4575" y="20435"/>
                    <a:pt x="0" y="15861"/>
                    <a:pt x="0" y="10218"/>
                  </a:cubicBezTo>
                  <a:cubicBezTo>
                    <a:pt x="0" y="4575"/>
                    <a:pt x="4575" y="0"/>
                    <a:pt x="10218" y="0"/>
                  </a:cubicBezTo>
                  <a:cubicBezTo>
                    <a:pt x="15861" y="0"/>
                    <a:pt x="20436" y="4575"/>
                    <a:pt x="20436" y="10218"/>
                  </a:cubicBezTo>
                  <a:close/>
                </a:path>
              </a:pathLst>
            </a:custGeom>
            <a:solidFill>
              <a:srgbClr val="C8D5EC"/>
            </a:solidFill>
            <a:ln w="3383"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1566EA0C-382F-4EBC-B3B0-39D86C79F00C}"/>
                </a:ext>
              </a:extLst>
            </p:cNvPr>
            <p:cNvSpPr/>
            <p:nvPr/>
          </p:nvSpPr>
          <p:spPr>
            <a:xfrm>
              <a:off x="4212505" y="5620946"/>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CF806FB9-E841-4B09-9C61-2F10BA41D766}"/>
                </a:ext>
              </a:extLst>
            </p:cNvPr>
            <p:cNvSpPr/>
            <p:nvPr/>
          </p:nvSpPr>
          <p:spPr>
            <a:xfrm>
              <a:off x="452657" y="5162164"/>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7AADFEAB-9196-4888-BD96-BE6ED0BA6C84}"/>
                </a:ext>
              </a:extLst>
            </p:cNvPr>
            <p:cNvSpPr/>
            <p:nvPr/>
          </p:nvSpPr>
          <p:spPr>
            <a:xfrm>
              <a:off x="5874236" y="5323076"/>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6BF30F93-A7B4-4330-85FE-D14EEF45F14D}"/>
                </a:ext>
              </a:extLst>
            </p:cNvPr>
            <p:cNvSpPr/>
            <p:nvPr/>
          </p:nvSpPr>
          <p:spPr>
            <a:xfrm>
              <a:off x="2467982" y="5473162"/>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4FEAE04F-BFE7-4F49-95ED-96DBCAA1B274}"/>
                </a:ext>
              </a:extLst>
            </p:cNvPr>
            <p:cNvSpPr/>
            <p:nvPr/>
          </p:nvSpPr>
          <p:spPr>
            <a:xfrm>
              <a:off x="2953019" y="6464923"/>
              <a:ext cx="47367" cy="47367"/>
            </a:xfrm>
            <a:custGeom>
              <a:avLst/>
              <a:gdLst>
                <a:gd name="connsiteX0" fmla="*/ 50682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3"/>
                    <a:pt x="25341" y="50683"/>
                  </a:cubicBezTo>
                  <a:cubicBezTo>
                    <a:pt x="11346" y="50683"/>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50EE0658-8516-4B7E-8651-5F51CDEF658D}"/>
                </a:ext>
              </a:extLst>
            </p:cNvPr>
            <p:cNvSpPr/>
            <p:nvPr/>
          </p:nvSpPr>
          <p:spPr>
            <a:xfrm>
              <a:off x="1076073" y="7220999"/>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790EF58F-5A60-49F2-AE09-8495C4CFCF49}"/>
                </a:ext>
              </a:extLst>
            </p:cNvPr>
            <p:cNvSpPr/>
            <p:nvPr/>
          </p:nvSpPr>
          <p:spPr>
            <a:xfrm>
              <a:off x="711145" y="6439615"/>
              <a:ext cx="47367" cy="47367"/>
            </a:xfrm>
            <a:custGeom>
              <a:avLst/>
              <a:gdLst>
                <a:gd name="connsiteX0" fmla="*/ 50683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2"/>
                    <a:pt x="25341" y="50682"/>
                  </a:cubicBezTo>
                  <a:cubicBezTo>
                    <a:pt x="11346" y="50682"/>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01C94F1E-1CA7-4A70-AAFD-4DE12E3F31E1}"/>
                </a:ext>
              </a:extLst>
            </p:cNvPr>
            <p:cNvSpPr/>
            <p:nvPr/>
          </p:nvSpPr>
          <p:spPr>
            <a:xfrm>
              <a:off x="4003752" y="7366111"/>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678BD43C-A815-4661-BD5F-590DD10368D8}"/>
                </a:ext>
              </a:extLst>
            </p:cNvPr>
            <p:cNvSpPr/>
            <p:nvPr/>
          </p:nvSpPr>
          <p:spPr>
            <a:xfrm>
              <a:off x="4402243" y="6671578"/>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358AA979-D4BF-4AF4-B81E-1C1610E6C9FE}"/>
                </a:ext>
              </a:extLst>
            </p:cNvPr>
            <p:cNvSpPr/>
            <p:nvPr/>
          </p:nvSpPr>
          <p:spPr>
            <a:xfrm>
              <a:off x="5848895" y="6948674"/>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FCB736"/>
            </a:solidFill>
            <a:ln w="3383"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CE182487-3AB6-417D-8803-92C94340E0B3}"/>
                </a:ext>
              </a:extLst>
            </p:cNvPr>
            <p:cNvSpPr/>
            <p:nvPr/>
          </p:nvSpPr>
          <p:spPr>
            <a:xfrm>
              <a:off x="5532653" y="7376261"/>
              <a:ext cx="47367" cy="47367"/>
            </a:xfrm>
            <a:custGeom>
              <a:avLst/>
              <a:gdLst>
                <a:gd name="connsiteX0" fmla="*/ 50683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2"/>
                    <a:pt x="25341" y="50682"/>
                  </a:cubicBezTo>
                  <a:cubicBezTo>
                    <a:pt x="11346" y="50682"/>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E4D2B48E-67B0-44A4-9C22-2D6CDE2A53FD}"/>
                </a:ext>
              </a:extLst>
            </p:cNvPr>
            <p:cNvSpPr/>
            <p:nvPr/>
          </p:nvSpPr>
          <p:spPr>
            <a:xfrm>
              <a:off x="2915802" y="6897991"/>
              <a:ext cx="47367" cy="47367"/>
            </a:xfrm>
            <a:custGeom>
              <a:avLst/>
              <a:gdLst>
                <a:gd name="connsiteX0" fmla="*/ 50682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3"/>
                    <a:pt x="25341" y="50683"/>
                  </a:cubicBezTo>
                  <a:cubicBezTo>
                    <a:pt x="11346" y="50683"/>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grpSp>
      <p:sp>
        <p:nvSpPr>
          <p:cNvPr id="37" name="TextBox 36">
            <a:extLst>
              <a:ext uri="{FF2B5EF4-FFF2-40B4-BE49-F238E27FC236}">
                <a16:creationId xmlns:a16="http://schemas.microsoft.com/office/drawing/2014/main" id="{713D394A-4552-4A9F-88F3-F7B77EA940E1}"/>
              </a:ext>
            </a:extLst>
          </p:cNvPr>
          <p:cNvSpPr txBox="1"/>
          <p:nvPr/>
        </p:nvSpPr>
        <p:spPr>
          <a:xfrm>
            <a:off x="15694618" y="4836628"/>
            <a:ext cx="8060792" cy="4524315"/>
          </a:xfrm>
          <a:prstGeom prst="rect">
            <a:avLst/>
          </a:prstGeom>
          <a:noFill/>
        </p:spPr>
        <p:txBody>
          <a:bodyPr wrap="square" rtlCol="0">
            <a:spAutoFit/>
          </a:bodyPr>
          <a:lstStyle/>
          <a:p>
            <a:pPr lvl="0">
              <a:defRPr/>
            </a:pPr>
            <a:r>
              <a:rPr lang="en-US" sz="96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FUTURE IS</a:t>
            </a:r>
          </a:p>
          <a:p>
            <a:pPr lvl="0">
              <a:defRPr/>
            </a:pPr>
            <a:r>
              <a:rPr lang="en-US" sz="96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VIRTUAL REALITY </a:t>
            </a:r>
            <a:endParaRPr kumimoji="0" lang="en-US" sz="9600" b="1"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8" name="TextBox 37">
            <a:extLst>
              <a:ext uri="{FF2B5EF4-FFF2-40B4-BE49-F238E27FC236}">
                <a16:creationId xmlns:a16="http://schemas.microsoft.com/office/drawing/2014/main" id="{3BEF0E56-6A23-4EC2-B355-C286C48F7323}"/>
              </a:ext>
            </a:extLst>
          </p:cNvPr>
          <p:cNvSpPr txBox="1"/>
          <p:nvPr/>
        </p:nvSpPr>
        <p:spPr>
          <a:xfrm>
            <a:off x="15813656" y="9449106"/>
            <a:ext cx="6379922" cy="923330"/>
          </a:xfrm>
          <a:prstGeom prst="rect">
            <a:avLst/>
          </a:prstGeom>
          <a:noFill/>
        </p:spPr>
        <p:txBody>
          <a:bodyPr wrap="square" rtlCol="0">
            <a:spAutoFit/>
          </a:bodyPr>
          <a:lstStyle/>
          <a:p>
            <a:r>
              <a:rPr lang="en-US">
                <a:solidFill>
                  <a:srgbClr val="FFFFFF"/>
                </a:solidFill>
              </a:rPr>
              <a:t>Donec vitae dolor sed urna laoreet consectetur et a odio. Cras vestibulum diam id risus convallis maximus. Lorem ipsum dolor sit amet, consectetur adipiscing elit. </a:t>
            </a:r>
          </a:p>
        </p:txBody>
      </p:sp>
      <p:grpSp>
        <p:nvGrpSpPr>
          <p:cNvPr id="39" name="Group 38">
            <a:extLst>
              <a:ext uri="{FF2B5EF4-FFF2-40B4-BE49-F238E27FC236}">
                <a16:creationId xmlns:a16="http://schemas.microsoft.com/office/drawing/2014/main" id="{9AD337D7-400D-4874-B24B-6487B79F7D3D}"/>
              </a:ext>
            </a:extLst>
          </p:cNvPr>
          <p:cNvGrpSpPr/>
          <p:nvPr/>
        </p:nvGrpSpPr>
        <p:grpSpPr>
          <a:xfrm>
            <a:off x="15813654" y="11031840"/>
            <a:ext cx="3680783" cy="910495"/>
            <a:chOff x="13619695" y="9264814"/>
            <a:chExt cx="3372548" cy="910495"/>
          </a:xfrm>
        </p:grpSpPr>
        <p:sp>
          <p:nvSpPr>
            <p:cNvPr id="40" name="Rectangle: Rounded Corners 39">
              <a:extLst>
                <a:ext uri="{FF2B5EF4-FFF2-40B4-BE49-F238E27FC236}">
                  <a16:creationId xmlns:a16="http://schemas.microsoft.com/office/drawing/2014/main" id="{B1DFAC62-F907-4754-A194-C58554393E58}"/>
                </a:ext>
              </a:extLst>
            </p:cNvPr>
            <p:cNvSpPr/>
            <p:nvPr/>
          </p:nvSpPr>
          <p:spPr>
            <a:xfrm>
              <a:off x="13619695" y="9264814"/>
              <a:ext cx="3372548"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57AA1FF1-FDEC-4DAF-9E5E-E149857D4AF2}"/>
                </a:ext>
              </a:extLst>
            </p:cNvPr>
            <p:cNvSpPr txBox="1"/>
            <p:nvPr/>
          </p:nvSpPr>
          <p:spPr>
            <a:xfrm>
              <a:off x="13860145" y="9379056"/>
              <a:ext cx="2876489"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Future</a:t>
              </a:r>
            </a:p>
          </p:txBody>
        </p:sp>
      </p:grpSp>
      <p:sp>
        <p:nvSpPr>
          <p:cNvPr id="42" name="Freeform: Shape 41">
            <a:extLst>
              <a:ext uri="{FF2B5EF4-FFF2-40B4-BE49-F238E27FC236}">
                <a16:creationId xmlns:a16="http://schemas.microsoft.com/office/drawing/2014/main" id="{4FDC7CE2-35DA-4A74-9F0D-F250B4145DA8}"/>
              </a:ext>
            </a:extLst>
          </p:cNvPr>
          <p:cNvSpPr/>
          <p:nvPr/>
        </p:nvSpPr>
        <p:spPr>
          <a:xfrm>
            <a:off x="-1" y="-1"/>
            <a:ext cx="28229539" cy="18333073"/>
          </a:xfrm>
          <a:custGeom>
            <a:avLst/>
            <a:gdLst>
              <a:gd name="connsiteX0" fmla="*/ 15841313 w 15840075"/>
              <a:gd name="connsiteY0" fmla="*/ 10287000 h 10287000"/>
              <a:gd name="connsiteX1" fmla="*/ 0 w 15840075"/>
              <a:gd name="connsiteY1" fmla="*/ 10287000 h 10287000"/>
              <a:gd name="connsiteX2" fmla="*/ 0 w 15840075"/>
              <a:gd name="connsiteY2" fmla="*/ 0 h 10287000"/>
              <a:gd name="connsiteX3" fmla="*/ 13084587 w 15840075"/>
              <a:gd name="connsiteY3" fmla="*/ 0 h 10287000"/>
              <a:gd name="connsiteX4" fmla="*/ 9624632 w 15840075"/>
              <a:gd name="connsiteY4" fmla="*/ 735140 h 10287000"/>
              <a:gd name="connsiteX5" fmla="*/ 5216081 w 15840075"/>
              <a:gd name="connsiteY5" fmla="*/ 2963037 h 10287000"/>
              <a:gd name="connsiteX6" fmla="*/ 2204752 w 15840075"/>
              <a:gd name="connsiteY6" fmla="*/ 3813810 h 10287000"/>
              <a:gd name="connsiteX7" fmla="*/ 2427161 w 15840075"/>
              <a:gd name="connsiteY7" fmla="*/ 4034028 h 10287000"/>
              <a:gd name="connsiteX8" fmla="*/ 5386864 w 15840075"/>
              <a:gd name="connsiteY8" fmla="*/ 5143500 h 10287000"/>
              <a:gd name="connsiteX9" fmla="*/ 9469945 w 15840075"/>
              <a:gd name="connsiteY9" fmla="*/ 7993380 h 10287000"/>
              <a:gd name="connsiteX10" fmla="*/ 15841313 w 15840075"/>
              <a:gd name="connsiteY10" fmla="*/ 10287000 h 1028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840075" h="10287000">
                <a:moveTo>
                  <a:pt x="15841313" y="10287000"/>
                </a:moveTo>
                <a:lnTo>
                  <a:pt x="0" y="10287000"/>
                </a:lnTo>
                <a:lnTo>
                  <a:pt x="0" y="0"/>
                </a:lnTo>
                <a:lnTo>
                  <a:pt x="13084587" y="0"/>
                </a:lnTo>
                <a:cubicBezTo>
                  <a:pt x="13084587" y="0"/>
                  <a:pt x="12285630" y="782384"/>
                  <a:pt x="9624632" y="735140"/>
                </a:cubicBezTo>
                <a:cubicBezTo>
                  <a:pt x="6963728" y="687896"/>
                  <a:pt x="6546533" y="2112836"/>
                  <a:pt x="5216081" y="2963037"/>
                </a:cubicBezTo>
                <a:cubicBezTo>
                  <a:pt x="3885629" y="3813334"/>
                  <a:pt x="2204752" y="3813810"/>
                  <a:pt x="2204752" y="3813810"/>
                </a:cubicBezTo>
                <a:lnTo>
                  <a:pt x="2427161" y="4034028"/>
                </a:lnTo>
                <a:cubicBezTo>
                  <a:pt x="2427161" y="4034028"/>
                  <a:pt x="4379214" y="3868103"/>
                  <a:pt x="5386864" y="5143500"/>
                </a:cubicBezTo>
                <a:cubicBezTo>
                  <a:pt x="6394514" y="6418898"/>
                  <a:pt x="7549134" y="7647052"/>
                  <a:pt x="9469945" y="7993380"/>
                </a:cubicBezTo>
                <a:cubicBezTo>
                  <a:pt x="11390757" y="8339805"/>
                  <a:pt x="14928056" y="8927878"/>
                  <a:pt x="15841313" y="10287000"/>
                </a:cubicBezTo>
                <a:close/>
              </a:path>
            </a:pathLst>
          </a:custGeom>
          <a:solidFill>
            <a:schemeClr val="bg1"/>
          </a:solidFill>
          <a:ln w="9525" cap="flat">
            <a:noFill/>
            <a:prstDash val="solid"/>
            <a:miter/>
          </a:ln>
        </p:spPr>
        <p:txBody>
          <a:bodyPr rtlCol="0" anchor="ctr"/>
          <a:lstStyle/>
          <a:p>
            <a:endParaRPr lang="en-US"/>
          </a:p>
        </p:txBody>
      </p:sp>
      <p:grpSp>
        <p:nvGrpSpPr>
          <p:cNvPr id="43" name="Group 42">
            <a:extLst>
              <a:ext uri="{FF2B5EF4-FFF2-40B4-BE49-F238E27FC236}">
                <a16:creationId xmlns:a16="http://schemas.microsoft.com/office/drawing/2014/main" id="{B9F7BBE2-6625-4A0C-8D6B-7D43136DD62E}"/>
              </a:ext>
            </a:extLst>
          </p:cNvPr>
          <p:cNvGrpSpPr/>
          <p:nvPr/>
        </p:nvGrpSpPr>
        <p:grpSpPr>
          <a:xfrm>
            <a:off x="7746012" y="5289509"/>
            <a:ext cx="4687392" cy="3308750"/>
            <a:chOff x="17029828" y="5557001"/>
            <a:chExt cx="1150338" cy="812004"/>
          </a:xfrm>
        </p:grpSpPr>
        <p:sp>
          <p:nvSpPr>
            <p:cNvPr id="44" name="Freeform: Shape 43">
              <a:extLst>
                <a:ext uri="{FF2B5EF4-FFF2-40B4-BE49-F238E27FC236}">
                  <a16:creationId xmlns:a16="http://schemas.microsoft.com/office/drawing/2014/main" id="{756385E6-4018-4B68-974B-908FF12D801C}"/>
                </a:ext>
              </a:extLst>
            </p:cNvPr>
            <p:cNvSpPr/>
            <p:nvPr/>
          </p:nvSpPr>
          <p:spPr>
            <a:xfrm>
              <a:off x="17549685" y="5581564"/>
              <a:ext cx="446602" cy="751103"/>
            </a:xfrm>
            <a:custGeom>
              <a:avLst/>
              <a:gdLst>
                <a:gd name="connsiteX0" fmla="*/ 447697 w 446601"/>
                <a:gd name="connsiteY0" fmla="*/ 382623 h 751103"/>
                <a:gd name="connsiteX1" fmla="*/ 213028 w 446601"/>
                <a:gd name="connsiteY1" fmla="*/ 751509 h 751103"/>
                <a:gd name="connsiteX2" fmla="*/ 163564 w 446601"/>
                <a:gd name="connsiteY2" fmla="*/ 666723 h 751103"/>
                <a:gd name="connsiteX3" fmla="*/ 994 w 446601"/>
                <a:gd name="connsiteY3" fmla="*/ 533047 h 751103"/>
                <a:gd name="connsiteX4" fmla="*/ 128613 w 446601"/>
                <a:gd name="connsiteY4" fmla="*/ 350718 h 751103"/>
                <a:gd name="connsiteX5" fmla="*/ 17708 w 446601"/>
                <a:gd name="connsiteY5" fmla="*/ 163822 h 751103"/>
                <a:gd name="connsiteX6" fmla="*/ 180176 w 446601"/>
                <a:gd name="connsiteY6" fmla="*/ 0 h 751103"/>
                <a:gd name="connsiteX7" fmla="*/ 447697 w 446601"/>
                <a:gd name="connsiteY7" fmla="*/ 382623 h 751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6601" h="751103">
                  <a:moveTo>
                    <a:pt x="447697" y="382623"/>
                  </a:moveTo>
                  <a:cubicBezTo>
                    <a:pt x="447697" y="545836"/>
                    <a:pt x="351678" y="686617"/>
                    <a:pt x="213028" y="751509"/>
                  </a:cubicBezTo>
                  <a:cubicBezTo>
                    <a:pt x="214753" y="717507"/>
                    <a:pt x="208393" y="672339"/>
                    <a:pt x="163564" y="666723"/>
                  </a:cubicBezTo>
                  <a:cubicBezTo>
                    <a:pt x="90618" y="657621"/>
                    <a:pt x="-11153" y="593811"/>
                    <a:pt x="994" y="533047"/>
                  </a:cubicBezTo>
                  <a:cubicBezTo>
                    <a:pt x="13140" y="472248"/>
                    <a:pt x="160519" y="457057"/>
                    <a:pt x="128613" y="350718"/>
                  </a:cubicBezTo>
                  <a:cubicBezTo>
                    <a:pt x="96709" y="244345"/>
                    <a:pt x="17708" y="270194"/>
                    <a:pt x="17708" y="163822"/>
                  </a:cubicBezTo>
                  <a:cubicBezTo>
                    <a:pt x="17708" y="57449"/>
                    <a:pt x="180176" y="0"/>
                    <a:pt x="180176" y="0"/>
                  </a:cubicBezTo>
                  <a:cubicBezTo>
                    <a:pt x="336284" y="57043"/>
                    <a:pt x="447697" y="206858"/>
                    <a:pt x="447697" y="382623"/>
                  </a:cubicBezTo>
                  <a:close/>
                </a:path>
              </a:pathLst>
            </a:custGeom>
            <a:solidFill>
              <a:srgbClr val="FF2D5E"/>
            </a:solidFill>
            <a:ln w="3383" cap="flat">
              <a:noFill/>
              <a:prstDash val="solid"/>
              <a:miter/>
            </a:ln>
            <a:effectLst>
              <a:outerShdw blurRad="990600" sx="102000" sy="102000" algn="ctr" rotWithShape="0">
                <a:schemeClr val="accent1"/>
              </a:outerShdw>
            </a:effectLst>
          </p:spPr>
          <p:txBody>
            <a:bodyPr rtlCol="0" anchor="ctr"/>
            <a:lstStyle/>
            <a:p>
              <a:endParaRPr lang="en-US"/>
            </a:p>
          </p:txBody>
        </p:sp>
        <p:sp>
          <p:nvSpPr>
            <p:cNvPr id="45" name="Freeform: Shape 44">
              <a:extLst>
                <a:ext uri="{FF2B5EF4-FFF2-40B4-BE49-F238E27FC236}">
                  <a16:creationId xmlns:a16="http://schemas.microsoft.com/office/drawing/2014/main" id="{418C5F1D-8E09-4F38-8FA0-64E611A40932}"/>
                </a:ext>
              </a:extLst>
            </p:cNvPr>
            <p:cNvSpPr/>
            <p:nvPr/>
          </p:nvSpPr>
          <p:spPr>
            <a:xfrm>
              <a:off x="17182976" y="5557001"/>
              <a:ext cx="578553" cy="812004"/>
            </a:xfrm>
            <a:custGeom>
              <a:avLst/>
              <a:gdLst>
                <a:gd name="connsiteX0" fmla="*/ 579737 w 578552"/>
                <a:gd name="connsiteY0" fmla="*/ 776106 h 812003"/>
                <a:gd name="connsiteX1" fmla="*/ 407186 w 578552"/>
                <a:gd name="connsiteY1" fmla="*/ 814406 h 812003"/>
                <a:gd name="connsiteX2" fmla="*/ 0 w 578552"/>
                <a:gd name="connsiteY2" fmla="*/ 407220 h 812003"/>
                <a:gd name="connsiteX3" fmla="*/ 407186 w 578552"/>
                <a:gd name="connsiteY3" fmla="*/ 0 h 812003"/>
                <a:gd name="connsiteX4" fmla="*/ 546885 w 578552"/>
                <a:gd name="connsiteY4" fmla="*/ 24597 h 812003"/>
                <a:gd name="connsiteX5" fmla="*/ 384416 w 578552"/>
                <a:gd name="connsiteY5" fmla="*/ 188419 h 812003"/>
                <a:gd name="connsiteX6" fmla="*/ 495322 w 578552"/>
                <a:gd name="connsiteY6" fmla="*/ 375315 h 812003"/>
                <a:gd name="connsiteX7" fmla="*/ 367703 w 578552"/>
                <a:gd name="connsiteY7" fmla="*/ 557643 h 812003"/>
                <a:gd name="connsiteX8" fmla="*/ 530272 w 578552"/>
                <a:gd name="connsiteY8" fmla="*/ 691320 h 812003"/>
                <a:gd name="connsiteX9" fmla="*/ 579737 w 578552"/>
                <a:gd name="connsiteY9" fmla="*/ 776106 h 81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8552" h="812003">
                  <a:moveTo>
                    <a:pt x="579737" y="776106"/>
                  </a:moveTo>
                  <a:cubicBezTo>
                    <a:pt x="527328" y="800703"/>
                    <a:pt x="468865" y="814406"/>
                    <a:pt x="407186" y="814406"/>
                  </a:cubicBezTo>
                  <a:cubicBezTo>
                    <a:pt x="182329" y="814406"/>
                    <a:pt x="0" y="632111"/>
                    <a:pt x="0" y="407220"/>
                  </a:cubicBezTo>
                  <a:cubicBezTo>
                    <a:pt x="0" y="182329"/>
                    <a:pt x="182329" y="0"/>
                    <a:pt x="407186" y="0"/>
                  </a:cubicBezTo>
                  <a:cubicBezTo>
                    <a:pt x="456245" y="0"/>
                    <a:pt x="503308" y="8695"/>
                    <a:pt x="546885" y="24597"/>
                  </a:cubicBezTo>
                  <a:cubicBezTo>
                    <a:pt x="546885" y="24597"/>
                    <a:pt x="384416" y="82046"/>
                    <a:pt x="384416" y="188419"/>
                  </a:cubicBezTo>
                  <a:cubicBezTo>
                    <a:pt x="384416" y="294791"/>
                    <a:pt x="463418" y="268942"/>
                    <a:pt x="495322" y="375315"/>
                  </a:cubicBezTo>
                  <a:cubicBezTo>
                    <a:pt x="527227" y="481653"/>
                    <a:pt x="379849" y="496845"/>
                    <a:pt x="367703" y="557643"/>
                  </a:cubicBezTo>
                  <a:cubicBezTo>
                    <a:pt x="355556" y="618408"/>
                    <a:pt x="457327" y="682218"/>
                    <a:pt x="530272" y="691320"/>
                  </a:cubicBezTo>
                  <a:cubicBezTo>
                    <a:pt x="575102" y="696902"/>
                    <a:pt x="581462" y="742070"/>
                    <a:pt x="579737" y="776106"/>
                  </a:cubicBezTo>
                  <a:close/>
                </a:path>
              </a:pathLst>
            </a:custGeom>
            <a:solidFill>
              <a:srgbClr val="EA1149"/>
            </a:solidFill>
            <a:ln w="3383" cap="flat">
              <a:noFill/>
              <a:prstDash val="solid"/>
              <a:miter/>
            </a:ln>
            <a:effectLst>
              <a:outerShdw blurRad="990600" sx="102000" sy="102000" algn="ctr" rotWithShape="0">
                <a:schemeClr val="accent1"/>
              </a:outerShdw>
            </a:effectLst>
          </p:spPr>
          <p:txBody>
            <a:bodyPr rtlCol="0" anchor="ctr"/>
            <a:lstStyle/>
            <a:p>
              <a:endParaRPr lang="en-US"/>
            </a:p>
          </p:txBody>
        </p:sp>
        <p:sp>
          <p:nvSpPr>
            <p:cNvPr id="46" name="Freeform: Shape 45">
              <a:extLst>
                <a:ext uri="{FF2B5EF4-FFF2-40B4-BE49-F238E27FC236}">
                  <a16:creationId xmlns:a16="http://schemas.microsoft.com/office/drawing/2014/main" id="{5BDABE49-D8EE-4DFA-B687-E0569F4B72E1}"/>
                </a:ext>
              </a:extLst>
            </p:cNvPr>
            <p:cNvSpPr/>
            <p:nvPr/>
          </p:nvSpPr>
          <p:spPr>
            <a:xfrm>
              <a:off x="17614320" y="6074992"/>
              <a:ext cx="115034" cy="98117"/>
            </a:xfrm>
            <a:custGeom>
              <a:avLst/>
              <a:gdLst>
                <a:gd name="connsiteX0" fmla="*/ 116523 w 115033"/>
                <a:gd name="connsiteY0" fmla="*/ 50310 h 98117"/>
                <a:gd name="connsiteX1" fmla="*/ 58261 w 115033"/>
                <a:gd name="connsiteY1" fmla="*/ 100621 h 98117"/>
                <a:gd name="connsiteX2" fmla="*/ -1 w 115033"/>
                <a:gd name="connsiteY2" fmla="*/ 50310 h 98117"/>
                <a:gd name="connsiteX3" fmla="*/ 58261 w 115033"/>
                <a:gd name="connsiteY3" fmla="*/ 0 h 98117"/>
                <a:gd name="connsiteX4" fmla="*/ 116523 w 115033"/>
                <a:gd name="connsiteY4" fmla="*/ 50310 h 98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33" h="98117">
                  <a:moveTo>
                    <a:pt x="116523" y="50310"/>
                  </a:moveTo>
                  <a:cubicBezTo>
                    <a:pt x="116523" y="78096"/>
                    <a:pt x="90439" y="100621"/>
                    <a:pt x="58261" y="100621"/>
                  </a:cubicBezTo>
                  <a:cubicBezTo>
                    <a:pt x="26084" y="100621"/>
                    <a:pt x="-1" y="78096"/>
                    <a:pt x="-1" y="50310"/>
                  </a:cubicBezTo>
                  <a:cubicBezTo>
                    <a:pt x="-1" y="22525"/>
                    <a:pt x="26083" y="0"/>
                    <a:pt x="58261" y="0"/>
                  </a:cubicBezTo>
                  <a:cubicBezTo>
                    <a:pt x="90437" y="0"/>
                    <a:pt x="116523" y="22525"/>
                    <a:pt x="116523" y="50310"/>
                  </a:cubicBezTo>
                  <a:close/>
                </a:path>
              </a:pathLst>
            </a:custGeom>
            <a:solidFill>
              <a:srgbClr val="FC4475"/>
            </a:solidFill>
            <a:ln w="3383"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0D919EEF-3E6F-43B7-ACC5-CA24F7FF4D2A}"/>
                </a:ext>
              </a:extLst>
            </p:cNvPr>
            <p:cNvSpPr/>
            <p:nvPr/>
          </p:nvSpPr>
          <p:spPr>
            <a:xfrm>
              <a:off x="17646461" y="5682050"/>
              <a:ext cx="115034" cy="98117"/>
            </a:xfrm>
            <a:custGeom>
              <a:avLst/>
              <a:gdLst>
                <a:gd name="connsiteX0" fmla="*/ 116523 w 115033"/>
                <a:gd name="connsiteY0" fmla="*/ 50310 h 98117"/>
                <a:gd name="connsiteX1" fmla="*/ 58261 w 115033"/>
                <a:gd name="connsiteY1" fmla="*/ 100621 h 98117"/>
                <a:gd name="connsiteX2" fmla="*/ -1 w 115033"/>
                <a:gd name="connsiteY2" fmla="*/ 50310 h 98117"/>
                <a:gd name="connsiteX3" fmla="*/ 58261 w 115033"/>
                <a:gd name="connsiteY3" fmla="*/ 0 h 98117"/>
                <a:gd name="connsiteX4" fmla="*/ 116523 w 115033"/>
                <a:gd name="connsiteY4" fmla="*/ 50310 h 98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33" h="98117">
                  <a:moveTo>
                    <a:pt x="116523" y="50310"/>
                  </a:moveTo>
                  <a:cubicBezTo>
                    <a:pt x="116523" y="78096"/>
                    <a:pt x="90439" y="100621"/>
                    <a:pt x="58261" y="100621"/>
                  </a:cubicBezTo>
                  <a:cubicBezTo>
                    <a:pt x="26084" y="100621"/>
                    <a:pt x="-1" y="78096"/>
                    <a:pt x="-1" y="50310"/>
                  </a:cubicBezTo>
                  <a:cubicBezTo>
                    <a:pt x="-1" y="22525"/>
                    <a:pt x="26083" y="0"/>
                    <a:pt x="58261" y="0"/>
                  </a:cubicBezTo>
                  <a:cubicBezTo>
                    <a:pt x="90437" y="0"/>
                    <a:pt x="116523" y="22525"/>
                    <a:pt x="116523" y="50310"/>
                  </a:cubicBezTo>
                  <a:close/>
                </a:path>
              </a:pathLst>
            </a:custGeom>
            <a:solidFill>
              <a:srgbClr val="FC4475"/>
            </a:solidFill>
            <a:ln w="3383"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F94A013B-814F-4457-94FA-DA3BFB956245}"/>
                </a:ext>
              </a:extLst>
            </p:cNvPr>
            <p:cNvSpPr/>
            <p:nvPr/>
          </p:nvSpPr>
          <p:spPr>
            <a:xfrm>
              <a:off x="17447724" y="5885389"/>
              <a:ext cx="165784" cy="142101"/>
            </a:xfrm>
            <a:custGeom>
              <a:avLst/>
              <a:gdLst>
                <a:gd name="connsiteX0" fmla="*/ 166597 w 165784"/>
                <a:gd name="connsiteY0" fmla="*/ 71964 h 142100"/>
                <a:gd name="connsiteX1" fmla="*/ 83298 w 165784"/>
                <a:gd name="connsiteY1" fmla="*/ 143928 h 142100"/>
                <a:gd name="connsiteX2" fmla="*/ 0 w 165784"/>
                <a:gd name="connsiteY2" fmla="*/ 71964 h 142100"/>
                <a:gd name="connsiteX3" fmla="*/ 83298 w 165784"/>
                <a:gd name="connsiteY3" fmla="*/ 0 h 142100"/>
                <a:gd name="connsiteX4" fmla="*/ 166597 w 165784"/>
                <a:gd name="connsiteY4" fmla="*/ 71964 h 142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84" h="142100">
                  <a:moveTo>
                    <a:pt x="166597" y="71964"/>
                  </a:moveTo>
                  <a:cubicBezTo>
                    <a:pt x="166597" y="111708"/>
                    <a:pt x="129302" y="143928"/>
                    <a:pt x="83298" y="143928"/>
                  </a:cubicBezTo>
                  <a:cubicBezTo>
                    <a:pt x="37294" y="143928"/>
                    <a:pt x="0" y="111708"/>
                    <a:pt x="0" y="71964"/>
                  </a:cubicBezTo>
                  <a:cubicBezTo>
                    <a:pt x="0" y="32219"/>
                    <a:pt x="37294" y="0"/>
                    <a:pt x="83298" y="0"/>
                  </a:cubicBezTo>
                  <a:cubicBezTo>
                    <a:pt x="129302" y="0"/>
                    <a:pt x="166597" y="32219"/>
                    <a:pt x="166597" y="71964"/>
                  </a:cubicBezTo>
                  <a:close/>
                </a:path>
              </a:pathLst>
            </a:custGeom>
            <a:solidFill>
              <a:srgbClr val="D30943"/>
            </a:solidFill>
            <a:ln w="3383"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9FA37F19-AC51-42C4-AB41-AD38698EB0A8}"/>
                </a:ext>
              </a:extLst>
            </p:cNvPr>
            <p:cNvSpPr/>
            <p:nvPr/>
          </p:nvSpPr>
          <p:spPr>
            <a:xfrm>
              <a:off x="17359655" y="6144317"/>
              <a:ext cx="71050" cy="60900"/>
            </a:xfrm>
            <a:custGeom>
              <a:avLst/>
              <a:gdLst>
                <a:gd name="connsiteX0" fmla="*/ 72472 w 71050"/>
                <a:gd name="connsiteY0" fmla="*/ 31296 h 60900"/>
                <a:gd name="connsiteX1" fmla="*/ 36236 w 71050"/>
                <a:gd name="connsiteY1" fmla="*/ 62592 h 60900"/>
                <a:gd name="connsiteX2" fmla="*/ 1 w 71050"/>
                <a:gd name="connsiteY2" fmla="*/ 31296 h 60900"/>
                <a:gd name="connsiteX3" fmla="*/ 36236 w 71050"/>
                <a:gd name="connsiteY3" fmla="*/ 0 h 60900"/>
                <a:gd name="connsiteX4" fmla="*/ 72472 w 71050"/>
                <a:gd name="connsiteY4" fmla="*/ 31296 h 60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0" h="60900">
                  <a:moveTo>
                    <a:pt x="72472" y="31296"/>
                  </a:moveTo>
                  <a:cubicBezTo>
                    <a:pt x="72472" y="48580"/>
                    <a:pt x="56249" y="62592"/>
                    <a:pt x="36236" y="62592"/>
                  </a:cubicBezTo>
                  <a:cubicBezTo>
                    <a:pt x="16223" y="62592"/>
                    <a:pt x="1" y="48580"/>
                    <a:pt x="1" y="31296"/>
                  </a:cubicBezTo>
                  <a:cubicBezTo>
                    <a:pt x="1" y="14012"/>
                    <a:pt x="16223" y="0"/>
                    <a:pt x="36236" y="0"/>
                  </a:cubicBezTo>
                  <a:cubicBezTo>
                    <a:pt x="56249" y="0"/>
                    <a:pt x="72472" y="14012"/>
                    <a:pt x="72472" y="31296"/>
                  </a:cubicBezTo>
                  <a:close/>
                </a:path>
              </a:pathLst>
            </a:custGeom>
            <a:solidFill>
              <a:srgbClr val="D30943"/>
            </a:solidFill>
            <a:ln w="3383"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4051E9C5-4ABC-4E94-B768-5EE15B1F671D}"/>
                </a:ext>
              </a:extLst>
            </p:cNvPr>
            <p:cNvSpPr/>
            <p:nvPr/>
          </p:nvSpPr>
          <p:spPr>
            <a:xfrm>
              <a:off x="17308668" y="5712364"/>
              <a:ext cx="101500" cy="87967"/>
            </a:xfrm>
            <a:custGeom>
              <a:avLst/>
              <a:gdLst>
                <a:gd name="connsiteX0" fmla="*/ 101974 w 101500"/>
                <a:gd name="connsiteY0" fmla="*/ 44051 h 87967"/>
                <a:gd name="connsiteX1" fmla="*/ 50988 w 101500"/>
                <a:gd name="connsiteY1" fmla="*/ 88102 h 87967"/>
                <a:gd name="connsiteX2" fmla="*/ 1 w 101500"/>
                <a:gd name="connsiteY2" fmla="*/ 44051 h 87967"/>
                <a:gd name="connsiteX3" fmla="*/ 50988 w 101500"/>
                <a:gd name="connsiteY3" fmla="*/ 0 h 87967"/>
                <a:gd name="connsiteX4" fmla="*/ 101974 w 101500"/>
                <a:gd name="connsiteY4" fmla="*/ 44051 h 87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00" h="87967">
                  <a:moveTo>
                    <a:pt x="101974" y="44051"/>
                  </a:moveTo>
                  <a:cubicBezTo>
                    <a:pt x="101974" y="68380"/>
                    <a:pt x="79146" y="88102"/>
                    <a:pt x="50988" y="88102"/>
                  </a:cubicBezTo>
                  <a:cubicBezTo>
                    <a:pt x="22829" y="88102"/>
                    <a:pt x="1" y="68380"/>
                    <a:pt x="1" y="44051"/>
                  </a:cubicBezTo>
                  <a:cubicBezTo>
                    <a:pt x="1" y="19722"/>
                    <a:pt x="22829" y="0"/>
                    <a:pt x="50988" y="0"/>
                  </a:cubicBezTo>
                  <a:cubicBezTo>
                    <a:pt x="79146" y="0"/>
                    <a:pt x="101974" y="19722"/>
                    <a:pt x="101974" y="44051"/>
                  </a:cubicBezTo>
                  <a:close/>
                </a:path>
              </a:pathLst>
            </a:custGeom>
            <a:solidFill>
              <a:srgbClr val="D30943"/>
            </a:solidFill>
            <a:ln w="3383"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96777A0F-294C-46B7-8E81-0C21C8D07BF5}"/>
                </a:ext>
              </a:extLst>
            </p:cNvPr>
            <p:cNvSpPr/>
            <p:nvPr/>
          </p:nvSpPr>
          <p:spPr>
            <a:xfrm>
              <a:off x="17029828" y="5658977"/>
              <a:ext cx="1150338" cy="568402"/>
            </a:xfrm>
            <a:custGeom>
              <a:avLst/>
              <a:gdLst>
                <a:gd name="connsiteX0" fmla="*/ 1017527 w 1150338"/>
                <a:gd name="connsiteY0" fmla="*/ 252531 h 568402"/>
                <a:gd name="connsiteX1" fmla="*/ 956288 w 1150338"/>
                <a:gd name="connsiteY1" fmla="*/ 211254 h 568402"/>
                <a:gd name="connsiteX2" fmla="*/ 967487 w 1150338"/>
                <a:gd name="connsiteY2" fmla="*/ 299763 h 568402"/>
                <a:gd name="connsiteX3" fmla="*/ 977230 w 1150338"/>
                <a:gd name="connsiteY3" fmla="*/ 306868 h 568402"/>
                <a:gd name="connsiteX4" fmla="*/ 1082859 w 1150338"/>
                <a:gd name="connsiteY4" fmla="*/ 438311 h 568402"/>
                <a:gd name="connsiteX5" fmla="*/ 1081336 w 1150338"/>
                <a:gd name="connsiteY5" fmla="*/ 448630 h 568402"/>
                <a:gd name="connsiteX6" fmla="*/ 917482 w 1150338"/>
                <a:gd name="connsiteY6" fmla="*/ 502628 h 568402"/>
                <a:gd name="connsiteX7" fmla="*/ 913996 w 1150338"/>
                <a:gd name="connsiteY7" fmla="*/ 502696 h 568402"/>
                <a:gd name="connsiteX8" fmla="*/ 531408 w 1150338"/>
                <a:gd name="connsiteY8" fmla="*/ 435976 h 568402"/>
                <a:gd name="connsiteX9" fmla="*/ 527111 w 1150338"/>
                <a:gd name="connsiteY9" fmla="*/ 434623 h 568402"/>
                <a:gd name="connsiteX10" fmla="*/ 173484 w 1150338"/>
                <a:gd name="connsiteY10" fmla="*/ 263527 h 568402"/>
                <a:gd name="connsiteX11" fmla="*/ 157006 w 1150338"/>
                <a:gd name="connsiteY11" fmla="*/ 250907 h 568402"/>
                <a:gd name="connsiteX12" fmla="*/ 69378 w 1150338"/>
                <a:gd name="connsiteY12" fmla="*/ 121799 h 568402"/>
                <a:gd name="connsiteX13" fmla="*/ 230627 w 1150338"/>
                <a:gd name="connsiteY13" fmla="*/ 67868 h 568402"/>
                <a:gd name="connsiteX14" fmla="*/ 291223 w 1150338"/>
                <a:gd name="connsiteY14" fmla="*/ 1250 h 568402"/>
                <a:gd name="connsiteX15" fmla="*/ 235838 w 1150338"/>
                <a:gd name="connsiteY15" fmla="*/ 66 h 568402"/>
                <a:gd name="connsiteX16" fmla="*/ 4992 w 1150338"/>
                <a:gd name="connsiteY16" fmla="*/ 100991 h 568402"/>
                <a:gd name="connsiteX17" fmla="*/ 133187 w 1150338"/>
                <a:gd name="connsiteY17" fmla="*/ 317897 h 568402"/>
                <a:gd name="connsiteX18" fmla="*/ 153995 w 1150338"/>
                <a:gd name="connsiteY18" fmla="*/ 332784 h 568402"/>
                <a:gd name="connsiteX19" fmla="*/ 506302 w 1150338"/>
                <a:gd name="connsiteY19" fmla="*/ 499008 h 568402"/>
                <a:gd name="connsiteX20" fmla="*/ 534385 w 1150338"/>
                <a:gd name="connsiteY20" fmla="*/ 507805 h 568402"/>
                <a:gd name="connsiteX21" fmla="*/ 871332 w 1150338"/>
                <a:gd name="connsiteY21" fmla="*/ 569720 h 568402"/>
                <a:gd name="connsiteX22" fmla="*/ 904895 w 1150338"/>
                <a:gd name="connsiteY22" fmla="*/ 570430 h 568402"/>
                <a:gd name="connsiteX23" fmla="*/ 914876 w 1150338"/>
                <a:gd name="connsiteY23" fmla="*/ 570363 h 568402"/>
                <a:gd name="connsiteX24" fmla="*/ 1071356 w 1150338"/>
                <a:gd name="connsiteY24" fmla="*/ 543398 h 568402"/>
                <a:gd name="connsiteX25" fmla="*/ 1145722 w 1150338"/>
                <a:gd name="connsiteY25" fmla="*/ 469438 h 568402"/>
                <a:gd name="connsiteX26" fmla="*/ 1017527 w 1150338"/>
                <a:gd name="connsiteY26" fmla="*/ 252531 h 56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0338" h="568402">
                  <a:moveTo>
                    <a:pt x="1017527" y="252531"/>
                  </a:moveTo>
                  <a:cubicBezTo>
                    <a:pt x="998647" y="238524"/>
                    <a:pt x="978179" y="224720"/>
                    <a:pt x="956288" y="211254"/>
                  </a:cubicBezTo>
                  <a:cubicBezTo>
                    <a:pt x="963122" y="239708"/>
                    <a:pt x="966980" y="269346"/>
                    <a:pt x="967487" y="299763"/>
                  </a:cubicBezTo>
                  <a:cubicBezTo>
                    <a:pt x="970802" y="302131"/>
                    <a:pt x="974050" y="304499"/>
                    <a:pt x="977230" y="306868"/>
                  </a:cubicBezTo>
                  <a:cubicBezTo>
                    <a:pt x="1055522" y="364926"/>
                    <a:pt x="1082859" y="410939"/>
                    <a:pt x="1082859" y="438311"/>
                  </a:cubicBezTo>
                  <a:cubicBezTo>
                    <a:pt x="1082859" y="442134"/>
                    <a:pt x="1082317" y="445551"/>
                    <a:pt x="1081336" y="448630"/>
                  </a:cubicBezTo>
                  <a:cubicBezTo>
                    <a:pt x="1073284" y="473565"/>
                    <a:pt x="1025985" y="500700"/>
                    <a:pt x="917482" y="502628"/>
                  </a:cubicBezTo>
                  <a:cubicBezTo>
                    <a:pt x="916330" y="502662"/>
                    <a:pt x="915180" y="502696"/>
                    <a:pt x="913996" y="502696"/>
                  </a:cubicBezTo>
                  <a:cubicBezTo>
                    <a:pt x="806034" y="504083"/>
                    <a:pt x="670259" y="480433"/>
                    <a:pt x="531408" y="435976"/>
                  </a:cubicBezTo>
                  <a:cubicBezTo>
                    <a:pt x="529986" y="435536"/>
                    <a:pt x="528532" y="435097"/>
                    <a:pt x="527111" y="434623"/>
                  </a:cubicBezTo>
                  <a:cubicBezTo>
                    <a:pt x="386735" y="389286"/>
                    <a:pt x="261180" y="328555"/>
                    <a:pt x="173484" y="263527"/>
                  </a:cubicBezTo>
                  <a:cubicBezTo>
                    <a:pt x="167698" y="259264"/>
                    <a:pt x="162217" y="255035"/>
                    <a:pt x="157006" y="250907"/>
                  </a:cubicBezTo>
                  <a:cubicBezTo>
                    <a:pt x="81456" y="191022"/>
                    <a:pt x="61765" y="145347"/>
                    <a:pt x="69378" y="121799"/>
                  </a:cubicBezTo>
                  <a:cubicBezTo>
                    <a:pt x="77362" y="97066"/>
                    <a:pt x="123984" y="70169"/>
                    <a:pt x="230627" y="67868"/>
                  </a:cubicBezTo>
                  <a:cubicBezTo>
                    <a:pt x="248322" y="43474"/>
                    <a:pt x="268657" y="21110"/>
                    <a:pt x="291223" y="1250"/>
                  </a:cubicBezTo>
                  <a:cubicBezTo>
                    <a:pt x="272141" y="235"/>
                    <a:pt x="253668" y="-171"/>
                    <a:pt x="235838" y="66"/>
                  </a:cubicBezTo>
                  <a:cubicBezTo>
                    <a:pt x="105579" y="1757"/>
                    <a:pt x="25766" y="36673"/>
                    <a:pt x="4992" y="100991"/>
                  </a:cubicBezTo>
                  <a:cubicBezTo>
                    <a:pt x="-15782" y="165342"/>
                    <a:pt x="28540" y="240317"/>
                    <a:pt x="133187" y="317897"/>
                  </a:cubicBezTo>
                  <a:cubicBezTo>
                    <a:pt x="139919" y="322905"/>
                    <a:pt x="146856" y="327844"/>
                    <a:pt x="153995" y="332784"/>
                  </a:cubicBezTo>
                  <a:cubicBezTo>
                    <a:pt x="245819" y="396357"/>
                    <a:pt x="369751" y="454923"/>
                    <a:pt x="506302" y="499008"/>
                  </a:cubicBezTo>
                  <a:cubicBezTo>
                    <a:pt x="515674" y="502019"/>
                    <a:pt x="525013" y="504963"/>
                    <a:pt x="534385" y="507805"/>
                  </a:cubicBezTo>
                  <a:cubicBezTo>
                    <a:pt x="654020" y="544243"/>
                    <a:pt x="771152" y="565728"/>
                    <a:pt x="871332" y="569720"/>
                  </a:cubicBezTo>
                  <a:cubicBezTo>
                    <a:pt x="882735" y="570194"/>
                    <a:pt x="893934" y="570430"/>
                    <a:pt x="904895" y="570430"/>
                  </a:cubicBezTo>
                  <a:cubicBezTo>
                    <a:pt x="908245" y="570430"/>
                    <a:pt x="911561" y="570397"/>
                    <a:pt x="914876" y="570363"/>
                  </a:cubicBezTo>
                  <a:cubicBezTo>
                    <a:pt x="979971" y="569517"/>
                    <a:pt x="1032515" y="560348"/>
                    <a:pt x="1071356" y="543398"/>
                  </a:cubicBezTo>
                  <a:cubicBezTo>
                    <a:pt x="1110162" y="526413"/>
                    <a:pt x="1135336" y="501613"/>
                    <a:pt x="1145722" y="469438"/>
                  </a:cubicBezTo>
                  <a:cubicBezTo>
                    <a:pt x="1166496" y="405086"/>
                    <a:pt x="1122174" y="330077"/>
                    <a:pt x="1017527" y="252531"/>
                  </a:cubicBezTo>
                  <a:close/>
                </a:path>
              </a:pathLst>
            </a:custGeom>
            <a:solidFill>
              <a:srgbClr val="FCB736"/>
            </a:solidFill>
            <a:ln w="3383" cap="flat">
              <a:noFill/>
              <a:prstDash val="solid"/>
              <a:miter/>
            </a:ln>
          </p:spPr>
          <p:txBody>
            <a:bodyPr rtlCol="0" anchor="ctr"/>
            <a:lstStyle/>
            <a:p>
              <a:endParaRPr lang="en-US"/>
            </a:p>
          </p:txBody>
        </p:sp>
      </p:grpSp>
      <p:grpSp>
        <p:nvGrpSpPr>
          <p:cNvPr id="52" name="Group 51">
            <a:extLst>
              <a:ext uri="{FF2B5EF4-FFF2-40B4-BE49-F238E27FC236}">
                <a16:creationId xmlns:a16="http://schemas.microsoft.com/office/drawing/2014/main" id="{18691684-965A-4C5A-81A3-13394E137220}"/>
              </a:ext>
            </a:extLst>
          </p:cNvPr>
          <p:cNvGrpSpPr/>
          <p:nvPr/>
        </p:nvGrpSpPr>
        <p:grpSpPr>
          <a:xfrm>
            <a:off x="13076429" y="6564944"/>
            <a:ext cx="1537930" cy="1546943"/>
            <a:chOff x="10270276" y="6287643"/>
            <a:chExt cx="377425" cy="379637"/>
          </a:xfrm>
          <a:effectLst>
            <a:outerShdw blurRad="850900" sx="102000" sy="102000" algn="ctr" rotWithShape="0">
              <a:schemeClr val="bg2">
                <a:lumMod val="90000"/>
                <a:alpha val="79000"/>
              </a:schemeClr>
            </a:outerShdw>
          </a:effectLst>
        </p:grpSpPr>
        <p:sp>
          <p:nvSpPr>
            <p:cNvPr id="53" name="Freeform: Shape 52">
              <a:extLst>
                <a:ext uri="{FF2B5EF4-FFF2-40B4-BE49-F238E27FC236}">
                  <a16:creationId xmlns:a16="http://schemas.microsoft.com/office/drawing/2014/main" id="{D0F190E3-60C2-4704-9575-93201F2A39B8}"/>
                </a:ext>
              </a:extLst>
            </p:cNvPr>
            <p:cNvSpPr/>
            <p:nvPr/>
          </p:nvSpPr>
          <p:spPr>
            <a:xfrm>
              <a:off x="10270276" y="6287643"/>
              <a:ext cx="240218" cy="355252"/>
            </a:xfrm>
            <a:custGeom>
              <a:avLst/>
              <a:gdLst>
                <a:gd name="connsiteX0" fmla="*/ 96337 w 240217"/>
                <a:gd name="connsiteY0" fmla="*/ 355683 h 355251"/>
                <a:gd name="connsiteX1" fmla="*/ 10738 w 240217"/>
                <a:gd name="connsiteY1" fmla="*/ 253067 h 355251"/>
                <a:gd name="connsiteX2" fmla="*/ 317 w 240217"/>
                <a:gd name="connsiteY2" fmla="*/ 201064 h 355251"/>
                <a:gd name="connsiteX3" fmla="*/ 960 w 240217"/>
                <a:gd name="connsiteY3" fmla="*/ 171426 h 355251"/>
                <a:gd name="connsiteX4" fmla="*/ 9216 w 240217"/>
                <a:gd name="connsiteY4" fmla="*/ 131943 h 355251"/>
                <a:gd name="connsiteX5" fmla="*/ 14053 w 240217"/>
                <a:gd name="connsiteY5" fmla="*/ 118714 h 355251"/>
                <a:gd name="connsiteX6" fmla="*/ 39125 w 240217"/>
                <a:gd name="connsiteY6" fmla="*/ 74730 h 355251"/>
                <a:gd name="connsiteX7" fmla="*/ 57767 w 240217"/>
                <a:gd name="connsiteY7" fmla="*/ 53787 h 355251"/>
                <a:gd name="connsiteX8" fmla="*/ 57801 w 240217"/>
                <a:gd name="connsiteY8" fmla="*/ 53787 h 355251"/>
                <a:gd name="connsiteX9" fmla="*/ 242938 w 240217"/>
                <a:gd name="connsiteY9" fmla="*/ 7469 h 355251"/>
                <a:gd name="connsiteX10" fmla="*/ 242938 w 240217"/>
                <a:gd name="connsiteY10" fmla="*/ 7503 h 355251"/>
                <a:gd name="connsiteX11" fmla="*/ 177876 w 240217"/>
                <a:gd name="connsiteY11" fmla="*/ 102778 h 355251"/>
                <a:gd name="connsiteX12" fmla="*/ 166778 w 240217"/>
                <a:gd name="connsiteY12" fmla="*/ 244168 h 355251"/>
                <a:gd name="connsiteX13" fmla="*/ 96337 w 240217"/>
                <a:gd name="connsiteY13" fmla="*/ 355683 h 35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0217" h="355251">
                  <a:moveTo>
                    <a:pt x="96337" y="355683"/>
                  </a:moveTo>
                  <a:cubicBezTo>
                    <a:pt x="55601" y="332609"/>
                    <a:pt x="25659" y="295697"/>
                    <a:pt x="10738" y="253067"/>
                  </a:cubicBezTo>
                  <a:cubicBezTo>
                    <a:pt x="4885" y="236420"/>
                    <a:pt x="1332" y="218962"/>
                    <a:pt x="317" y="201064"/>
                  </a:cubicBezTo>
                  <a:cubicBezTo>
                    <a:pt x="-258" y="191287"/>
                    <a:pt x="-55" y="181373"/>
                    <a:pt x="960" y="171426"/>
                  </a:cubicBezTo>
                  <a:cubicBezTo>
                    <a:pt x="2279" y="158265"/>
                    <a:pt x="4986" y="145036"/>
                    <a:pt x="9216" y="131943"/>
                  </a:cubicBezTo>
                  <a:cubicBezTo>
                    <a:pt x="10670" y="127443"/>
                    <a:pt x="12260" y="123011"/>
                    <a:pt x="14053" y="118714"/>
                  </a:cubicBezTo>
                  <a:cubicBezTo>
                    <a:pt x="20516" y="102677"/>
                    <a:pt x="29008" y="87925"/>
                    <a:pt x="39125" y="74730"/>
                  </a:cubicBezTo>
                  <a:cubicBezTo>
                    <a:pt x="44842" y="67253"/>
                    <a:pt x="51067" y="60250"/>
                    <a:pt x="57767" y="53787"/>
                  </a:cubicBezTo>
                  <a:lnTo>
                    <a:pt x="57801" y="53787"/>
                  </a:lnTo>
                  <a:cubicBezTo>
                    <a:pt x="105302" y="7740"/>
                    <a:pt x="175372" y="-12019"/>
                    <a:pt x="242938" y="7469"/>
                  </a:cubicBezTo>
                  <a:lnTo>
                    <a:pt x="242938" y="7503"/>
                  </a:lnTo>
                  <a:cubicBezTo>
                    <a:pt x="242938" y="7503"/>
                    <a:pt x="201085" y="39171"/>
                    <a:pt x="177876" y="102778"/>
                  </a:cubicBezTo>
                  <a:cubicBezTo>
                    <a:pt x="154666" y="166419"/>
                    <a:pt x="178822" y="201538"/>
                    <a:pt x="166778" y="244168"/>
                  </a:cubicBezTo>
                  <a:cubicBezTo>
                    <a:pt x="155274" y="284667"/>
                    <a:pt x="131489" y="338868"/>
                    <a:pt x="96337" y="355683"/>
                  </a:cubicBezTo>
                  <a:close/>
                </a:path>
              </a:pathLst>
            </a:custGeom>
            <a:solidFill>
              <a:srgbClr val="D3E0FD"/>
            </a:solidFill>
            <a:ln w="3383"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A71FAFE5-7851-46F2-BB7E-B1520A7FC01F}"/>
                </a:ext>
              </a:extLst>
            </p:cNvPr>
            <p:cNvSpPr/>
            <p:nvPr/>
          </p:nvSpPr>
          <p:spPr>
            <a:xfrm>
              <a:off x="10366612" y="6295112"/>
              <a:ext cx="280818" cy="372168"/>
            </a:xfrm>
            <a:custGeom>
              <a:avLst/>
              <a:gdLst>
                <a:gd name="connsiteX0" fmla="*/ 274965 w 280817"/>
                <a:gd name="connsiteY0" fmla="*/ 241064 h 372168"/>
                <a:gd name="connsiteX1" fmla="*/ 258217 w 280817"/>
                <a:gd name="connsiteY1" fmla="*/ 278653 h 372168"/>
                <a:gd name="connsiteX2" fmla="*/ 240827 w 280817"/>
                <a:gd name="connsiteY2" fmla="*/ 303656 h 372168"/>
                <a:gd name="connsiteX3" fmla="*/ 202832 w 280817"/>
                <a:gd name="connsiteY3" fmla="*/ 338707 h 372168"/>
                <a:gd name="connsiteX4" fmla="*/ 35627 w 280817"/>
                <a:gd name="connsiteY4" fmla="*/ 363845 h 372168"/>
                <a:gd name="connsiteX5" fmla="*/ 0 w 280817"/>
                <a:gd name="connsiteY5" fmla="*/ 348214 h 372168"/>
                <a:gd name="connsiteX6" fmla="*/ 70340 w 280817"/>
                <a:gd name="connsiteY6" fmla="*/ 236699 h 372168"/>
                <a:gd name="connsiteX7" fmla="*/ 81437 w 280817"/>
                <a:gd name="connsiteY7" fmla="*/ 95309 h 372168"/>
                <a:gd name="connsiteX8" fmla="*/ 146499 w 280817"/>
                <a:gd name="connsiteY8" fmla="*/ 34 h 372168"/>
                <a:gd name="connsiteX9" fmla="*/ 146499 w 280817"/>
                <a:gd name="connsiteY9" fmla="*/ 0 h 372168"/>
                <a:gd name="connsiteX10" fmla="*/ 152149 w 280817"/>
                <a:gd name="connsiteY10" fmla="*/ 1726 h 372168"/>
                <a:gd name="connsiteX11" fmla="*/ 283998 w 280817"/>
                <a:gd name="connsiteY11" fmla="*/ 175799 h 372168"/>
                <a:gd name="connsiteX12" fmla="*/ 282239 w 280817"/>
                <a:gd name="connsiteY12" fmla="*/ 209395 h 372168"/>
                <a:gd name="connsiteX13" fmla="*/ 276182 w 280817"/>
                <a:gd name="connsiteY13" fmla="*/ 237071 h 372168"/>
                <a:gd name="connsiteX14" fmla="*/ 274965 w 280817"/>
                <a:gd name="connsiteY14" fmla="*/ 241064 h 37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0817" h="372168">
                  <a:moveTo>
                    <a:pt x="274965" y="241064"/>
                  </a:moveTo>
                  <a:cubicBezTo>
                    <a:pt x="270668" y="254428"/>
                    <a:pt x="265018" y="267014"/>
                    <a:pt x="258217" y="278653"/>
                  </a:cubicBezTo>
                  <a:cubicBezTo>
                    <a:pt x="253041" y="287517"/>
                    <a:pt x="247222" y="295874"/>
                    <a:pt x="240827" y="303656"/>
                  </a:cubicBezTo>
                  <a:cubicBezTo>
                    <a:pt x="229763" y="317155"/>
                    <a:pt x="216940" y="328895"/>
                    <a:pt x="202832" y="338707"/>
                  </a:cubicBezTo>
                  <a:cubicBezTo>
                    <a:pt x="155803" y="371525"/>
                    <a:pt x="94463" y="382758"/>
                    <a:pt x="35627" y="363845"/>
                  </a:cubicBezTo>
                  <a:cubicBezTo>
                    <a:pt x="23007" y="359785"/>
                    <a:pt x="11097" y="354507"/>
                    <a:pt x="0" y="348214"/>
                  </a:cubicBezTo>
                  <a:cubicBezTo>
                    <a:pt x="35153" y="331365"/>
                    <a:pt x="58904" y="277198"/>
                    <a:pt x="70340" y="236699"/>
                  </a:cubicBezTo>
                  <a:cubicBezTo>
                    <a:pt x="82385" y="194069"/>
                    <a:pt x="58227" y="158950"/>
                    <a:pt x="81437" y="95309"/>
                  </a:cubicBezTo>
                  <a:cubicBezTo>
                    <a:pt x="104647" y="31668"/>
                    <a:pt x="146499" y="34"/>
                    <a:pt x="146499" y="34"/>
                  </a:cubicBezTo>
                  <a:lnTo>
                    <a:pt x="146499" y="0"/>
                  </a:lnTo>
                  <a:cubicBezTo>
                    <a:pt x="148394" y="541"/>
                    <a:pt x="150288" y="1116"/>
                    <a:pt x="152149" y="1726"/>
                  </a:cubicBezTo>
                  <a:cubicBezTo>
                    <a:pt x="230440" y="26931"/>
                    <a:pt x="281157" y="98083"/>
                    <a:pt x="283998" y="175799"/>
                  </a:cubicBezTo>
                  <a:cubicBezTo>
                    <a:pt x="284404" y="186896"/>
                    <a:pt x="283863" y="198129"/>
                    <a:pt x="282239" y="209395"/>
                  </a:cubicBezTo>
                  <a:cubicBezTo>
                    <a:pt x="280920" y="218632"/>
                    <a:pt x="278923" y="227869"/>
                    <a:pt x="276182" y="237071"/>
                  </a:cubicBezTo>
                  <a:cubicBezTo>
                    <a:pt x="275811" y="238425"/>
                    <a:pt x="275370" y="239744"/>
                    <a:pt x="274965" y="241064"/>
                  </a:cubicBezTo>
                  <a:close/>
                </a:path>
              </a:pathLst>
            </a:custGeom>
            <a:solidFill>
              <a:srgbClr val="E3EDFF"/>
            </a:solidFill>
            <a:ln w="3383"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54131A01-DA74-4AE3-AAB6-81F65A1CD584}"/>
                </a:ext>
              </a:extLst>
            </p:cNvPr>
            <p:cNvSpPr/>
            <p:nvPr/>
          </p:nvSpPr>
          <p:spPr>
            <a:xfrm>
              <a:off x="10309366" y="6341498"/>
              <a:ext cx="338335" cy="162401"/>
            </a:xfrm>
            <a:custGeom>
              <a:avLst/>
              <a:gdLst>
                <a:gd name="connsiteX0" fmla="*/ 339519 w 338334"/>
                <a:gd name="connsiteY0" fmla="*/ 163044 h 162400"/>
                <a:gd name="connsiteX1" fmla="*/ 214470 w 338334"/>
                <a:gd name="connsiteY1" fmla="*/ 115914 h 162400"/>
                <a:gd name="connsiteX2" fmla="*/ 122206 w 338334"/>
                <a:gd name="connsiteY2" fmla="*/ 86783 h 162400"/>
                <a:gd name="connsiteX3" fmla="*/ 35660 w 338334"/>
                <a:gd name="connsiteY3" fmla="*/ 38841 h 162400"/>
                <a:gd name="connsiteX4" fmla="*/ 0 w 338334"/>
                <a:gd name="connsiteY4" fmla="*/ 20943 h 162400"/>
                <a:gd name="connsiteX5" fmla="*/ 18642 w 338334"/>
                <a:gd name="connsiteY5" fmla="*/ 0 h 162400"/>
                <a:gd name="connsiteX6" fmla="*/ 18676 w 338334"/>
                <a:gd name="connsiteY6" fmla="*/ 0 h 162400"/>
                <a:gd name="connsiteX7" fmla="*/ 106034 w 338334"/>
                <a:gd name="connsiteY7" fmla="*/ 33022 h 162400"/>
                <a:gd name="connsiteX8" fmla="*/ 193358 w 338334"/>
                <a:gd name="connsiteY8" fmla="*/ 73960 h 162400"/>
                <a:gd name="connsiteX9" fmla="*/ 302911 w 338334"/>
                <a:gd name="connsiteY9" fmla="*/ 101399 h 162400"/>
                <a:gd name="connsiteX10" fmla="*/ 341278 w 338334"/>
                <a:gd name="connsiteY10" fmla="*/ 129515 h 162400"/>
                <a:gd name="connsiteX11" fmla="*/ 339519 w 338334"/>
                <a:gd name="connsiteY11" fmla="*/ 163044 h 1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334" h="162400">
                  <a:moveTo>
                    <a:pt x="339519" y="163044"/>
                  </a:moveTo>
                  <a:cubicBezTo>
                    <a:pt x="312689" y="153672"/>
                    <a:pt x="254495" y="132966"/>
                    <a:pt x="214470" y="115914"/>
                  </a:cubicBezTo>
                  <a:cubicBezTo>
                    <a:pt x="160945" y="93110"/>
                    <a:pt x="159254" y="93110"/>
                    <a:pt x="122206" y="86783"/>
                  </a:cubicBezTo>
                  <a:cubicBezTo>
                    <a:pt x="85159" y="80456"/>
                    <a:pt x="59209" y="54810"/>
                    <a:pt x="35660" y="38841"/>
                  </a:cubicBezTo>
                  <a:cubicBezTo>
                    <a:pt x="24563" y="31330"/>
                    <a:pt x="11808" y="25409"/>
                    <a:pt x="0" y="20943"/>
                  </a:cubicBezTo>
                  <a:cubicBezTo>
                    <a:pt x="5718" y="13466"/>
                    <a:pt x="11943" y="6462"/>
                    <a:pt x="18642" y="0"/>
                  </a:cubicBezTo>
                  <a:lnTo>
                    <a:pt x="18676" y="0"/>
                  </a:lnTo>
                  <a:cubicBezTo>
                    <a:pt x="18676" y="0"/>
                    <a:pt x="61137" y="710"/>
                    <a:pt x="106034" y="33022"/>
                  </a:cubicBezTo>
                  <a:cubicBezTo>
                    <a:pt x="150897" y="65332"/>
                    <a:pt x="142405" y="70983"/>
                    <a:pt x="193358" y="73960"/>
                  </a:cubicBezTo>
                  <a:cubicBezTo>
                    <a:pt x="244311" y="76937"/>
                    <a:pt x="276487" y="81133"/>
                    <a:pt x="302911" y="101399"/>
                  </a:cubicBezTo>
                  <a:cubicBezTo>
                    <a:pt x="319218" y="113884"/>
                    <a:pt x="329233" y="123425"/>
                    <a:pt x="341278" y="129515"/>
                  </a:cubicBezTo>
                  <a:cubicBezTo>
                    <a:pt x="341684" y="140544"/>
                    <a:pt x="341109" y="151777"/>
                    <a:pt x="339519" y="163044"/>
                  </a:cubicBezTo>
                  <a:close/>
                </a:path>
              </a:pathLst>
            </a:custGeom>
            <a:solidFill>
              <a:srgbClr val="B2CDF9"/>
            </a:solidFill>
            <a:ln w="3383"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CE8F0B73-D726-4B52-852D-78DA6883F2DA}"/>
                </a:ext>
              </a:extLst>
            </p:cNvPr>
            <p:cNvSpPr/>
            <p:nvPr/>
          </p:nvSpPr>
          <p:spPr>
            <a:xfrm>
              <a:off x="10271202" y="6406391"/>
              <a:ext cx="368785" cy="165784"/>
            </a:xfrm>
            <a:custGeom>
              <a:avLst/>
              <a:gdLst>
                <a:gd name="connsiteX0" fmla="*/ 370375 w 368784"/>
                <a:gd name="connsiteY0" fmla="*/ 129785 h 165784"/>
                <a:gd name="connsiteX1" fmla="*/ 353628 w 368784"/>
                <a:gd name="connsiteY1" fmla="*/ 167374 h 165784"/>
                <a:gd name="connsiteX2" fmla="*/ 271649 w 368784"/>
                <a:gd name="connsiteY2" fmla="*/ 135875 h 165784"/>
                <a:gd name="connsiteX3" fmla="*/ 130631 w 368784"/>
                <a:gd name="connsiteY3" fmla="*/ 91621 h 165784"/>
                <a:gd name="connsiteX4" fmla="*/ 18304 w 368784"/>
                <a:gd name="connsiteY4" fmla="*/ 55453 h 165784"/>
                <a:gd name="connsiteX5" fmla="*/ 0 w 368784"/>
                <a:gd name="connsiteY5" fmla="*/ 52713 h 165784"/>
                <a:gd name="connsiteX6" fmla="*/ 8255 w 368784"/>
                <a:gd name="connsiteY6" fmla="*/ 13229 h 165784"/>
                <a:gd name="connsiteX7" fmla="*/ 13093 w 368784"/>
                <a:gd name="connsiteY7" fmla="*/ 0 h 165784"/>
                <a:gd name="connsiteX8" fmla="*/ 134826 w 368784"/>
                <a:gd name="connsiteY8" fmla="*/ 38773 h 165784"/>
                <a:gd name="connsiteX9" fmla="*/ 260552 w 368784"/>
                <a:gd name="connsiteY9" fmla="*/ 83704 h 165784"/>
                <a:gd name="connsiteX10" fmla="*/ 371626 w 368784"/>
                <a:gd name="connsiteY10" fmla="*/ 125827 h 165784"/>
                <a:gd name="connsiteX11" fmla="*/ 370375 w 368784"/>
                <a:gd name="connsiteY11" fmla="*/ 129785 h 16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8784" h="165784">
                  <a:moveTo>
                    <a:pt x="370375" y="129785"/>
                  </a:moveTo>
                  <a:cubicBezTo>
                    <a:pt x="366078" y="143149"/>
                    <a:pt x="360428" y="155736"/>
                    <a:pt x="353628" y="167374"/>
                  </a:cubicBezTo>
                  <a:cubicBezTo>
                    <a:pt x="333530" y="160337"/>
                    <a:pt x="305381" y="149747"/>
                    <a:pt x="271649" y="135875"/>
                  </a:cubicBezTo>
                  <a:cubicBezTo>
                    <a:pt x="203103" y="107658"/>
                    <a:pt x="178809" y="101534"/>
                    <a:pt x="130631" y="91621"/>
                  </a:cubicBezTo>
                  <a:cubicBezTo>
                    <a:pt x="82452" y="81708"/>
                    <a:pt x="68377" y="87223"/>
                    <a:pt x="18304" y="55453"/>
                  </a:cubicBezTo>
                  <a:cubicBezTo>
                    <a:pt x="18304" y="55453"/>
                    <a:pt x="10623" y="54810"/>
                    <a:pt x="0" y="52713"/>
                  </a:cubicBezTo>
                  <a:cubicBezTo>
                    <a:pt x="1319" y="39551"/>
                    <a:pt x="4026" y="26322"/>
                    <a:pt x="8255" y="13229"/>
                  </a:cubicBezTo>
                  <a:cubicBezTo>
                    <a:pt x="9710" y="8729"/>
                    <a:pt x="11300" y="4297"/>
                    <a:pt x="13093" y="0"/>
                  </a:cubicBezTo>
                  <a:cubicBezTo>
                    <a:pt x="36032" y="13060"/>
                    <a:pt x="83028" y="35965"/>
                    <a:pt x="134826" y="38773"/>
                  </a:cubicBezTo>
                  <a:cubicBezTo>
                    <a:pt x="207839" y="42698"/>
                    <a:pt x="226008" y="60867"/>
                    <a:pt x="260552" y="83704"/>
                  </a:cubicBezTo>
                  <a:cubicBezTo>
                    <a:pt x="286197" y="100688"/>
                    <a:pt x="339552" y="117876"/>
                    <a:pt x="371626" y="125827"/>
                  </a:cubicBezTo>
                  <a:cubicBezTo>
                    <a:pt x="371221" y="127146"/>
                    <a:pt x="370781" y="128466"/>
                    <a:pt x="370375" y="129785"/>
                  </a:cubicBezTo>
                  <a:close/>
                </a:path>
              </a:pathLst>
            </a:custGeom>
            <a:solidFill>
              <a:srgbClr val="B2CDF9"/>
            </a:solidFill>
            <a:ln w="3383"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DC6451D7-29DE-44DC-9D4E-0E421595077D}"/>
                </a:ext>
              </a:extLst>
            </p:cNvPr>
            <p:cNvSpPr/>
            <p:nvPr/>
          </p:nvSpPr>
          <p:spPr>
            <a:xfrm>
              <a:off x="10270592" y="6488708"/>
              <a:ext cx="334951" cy="142101"/>
            </a:xfrm>
            <a:custGeom>
              <a:avLst/>
              <a:gdLst>
                <a:gd name="connsiteX0" fmla="*/ 336846 w 334951"/>
                <a:gd name="connsiteY0" fmla="*/ 110060 h 142100"/>
                <a:gd name="connsiteX1" fmla="*/ 298851 w 334951"/>
                <a:gd name="connsiteY1" fmla="*/ 145112 h 142100"/>
                <a:gd name="connsiteX2" fmla="*/ 196167 w 334951"/>
                <a:gd name="connsiteY2" fmla="*/ 112259 h 142100"/>
                <a:gd name="connsiteX3" fmla="*/ 37894 w 334951"/>
                <a:gd name="connsiteY3" fmla="*/ 57415 h 142100"/>
                <a:gd name="connsiteX4" fmla="*/ 10421 w 334951"/>
                <a:gd name="connsiteY4" fmla="*/ 52002 h 142100"/>
                <a:gd name="connsiteX5" fmla="*/ 0 w 334951"/>
                <a:gd name="connsiteY5" fmla="*/ 0 h 142100"/>
                <a:gd name="connsiteX6" fmla="*/ 62897 w 334951"/>
                <a:gd name="connsiteY6" fmla="*/ 21315 h 142100"/>
                <a:gd name="connsiteX7" fmla="*/ 212001 w 334951"/>
                <a:gd name="connsiteY7" fmla="*/ 71659 h 142100"/>
                <a:gd name="connsiteX8" fmla="*/ 327508 w 334951"/>
                <a:gd name="connsiteY8" fmla="*/ 103226 h 142100"/>
                <a:gd name="connsiteX9" fmla="*/ 336846 w 334951"/>
                <a:gd name="connsiteY9" fmla="*/ 110060 h 14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4951" h="142100">
                  <a:moveTo>
                    <a:pt x="336846" y="110060"/>
                  </a:moveTo>
                  <a:cubicBezTo>
                    <a:pt x="325783" y="123560"/>
                    <a:pt x="312960" y="135300"/>
                    <a:pt x="298851" y="145112"/>
                  </a:cubicBezTo>
                  <a:cubicBezTo>
                    <a:pt x="266913" y="136653"/>
                    <a:pt x="230237" y="125658"/>
                    <a:pt x="196167" y="112259"/>
                  </a:cubicBezTo>
                  <a:cubicBezTo>
                    <a:pt x="109418" y="78189"/>
                    <a:pt x="89626" y="68479"/>
                    <a:pt x="37894" y="57415"/>
                  </a:cubicBezTo>
                  <a:cubicBezTo>
                    <a:pt x="27405" y="55182"/>
                    <a:pt x="18372" y="53457"/>
                    <a:pt x="10421" y="52002"/>
                  </a:cubicBezTo>
                  <a:cubicBezTo>
                    <a:pt x="4568" y="35356"/>
                    <a:pt x="1015" y="17898"/>
                    <a:pt x="0" y="0"/>
                  </a:cubicBezTo>
                  <a:cubicBezTo>
                    <a:pt x="15192" y="2301"/>
                    <a:pt x="36270" y="8052"/>
                    <a:pt x="62897" y="21315"/>
                  </a:cubicBezTo>
                  <a:cubicBezTo>
                    <a:pt x="123053" y="51292"/>
                    <a:pt x="185577" y="70543"/>
                    <a:pt x="212001" y="71659"/>
                  </a:cubicBezTo>
                  <a:cubicBezTo>
                    <a:pt x="238425" y="72776"/>
                    <a:pt x="297532" y="83569"/>
                    <a:pt x="327508" y="103226"/>
                  </a:cubicBezTo>
                  <a:cubicBezTo>
                    <a:pt x="330655" y="105290"/>
                    <a:pt x="333768" y="107590"/>
                    <a:pt x="336846" y="110060"/>
                  </a:cubicBezTo>
                  <a:close/>
                </a:path>
              </a:pathLst>
            </a:custGeom>
            <a:solidFill>
              <a:srgbClr val="B2CDF9"/>
            </a:solidFill>
            <a:ln w="3383" cap="flat">
              <a:noFill/>
              <a:prstDash val="solid"/>
              <a:miter/>
            </a:ln>
          </p:spPr>
          <p:txBody>
            <a:bodyPr rtlCol="0" anchor="ctr"/>
            <a:lstStyle/>
            <a:p>
              <a:endParaRPr lang="en-US"/>
            </a:p>
          </p:txBody>
        </p:sp>
      </p:grpSp>
      <p:grpSp>
        <p:nvGrpSpPr>
          <p:cNvPr id="58" name="Group 57">
            <a:extLst>
              <a:ext uri="{FF2B5EF4-FFF2-40B4-BE49-F238E27FC236}">
                <a16:creationId xmlns:a16="http://schemas.microsoft.com/office/drawing/2014/main" id="{C0581FA9-2484-4487-8729-F5CF754E1D26}"/>
              </a:ext>
            </a:extLst>
          </p:cNvPr>
          <p:cNvGrpSpPr/>
          <p:nvPr/>
        </p:nvGrpSpPr>
        <p:grpSpPr>
          <a:xfrm>
            <a:off x="10741869" y="9248058"/>
            <a:ext cx="3278365" cy="3285862"/>
            <a:chOff x="11460990" y="6356825"/>
            <a:chExt cx="804547" cy="806387"/>
          </a:xfrm>
          <a:effectLst>
            <a:outerShdw blurRad="1181100" sx="102000" sy="102000" algn="ctr" rotWithShape="0">
              <a:schemeClr val="accent3">
                <a:alpha val="95000"/>
              </a:schemeClr>
            </a:outerShdw>
          </a:effectLst>
        </p:grpSpPr>
        <p:sp>
          <p:nvSpPr>
            <p:cNvPr id="59" name="Freeform: Shape 58">
              <a:extLst>
                <a:ext uri="{FF2B5EF4-FFF2-40B4-BE49-F238E27FC236}">
                  <a16:creationId xmlns:a16="http://schemas.microsoft.com/office/drawing/2014/main" id="{660B6DF6-14E7-4B25-8879-4EBBE63CB3E6}"/>
                </a:ext>
              </a:extLst>
            </p:cNvPr>
            <p:cNvSpPr/>
            <p:nvPr/>
          </p:nvSpPr>
          <p:spPr>
            <a:xfrm>
              <a:off x="11483219" y="6892211"/>
              <a:ext cx="389085" cy="98117"/>
            </a:xfrm>
            <a:custGeom>
              <a:avLst/>
              <a:gdLst>
                <a:gd name="connsiteX0" fmla="*/ 385702 w 389085"/>
                <a:gd name="connsiteY0" fmla="*/ 1246 h 98117"/>
                <a:gd name="connsiteX1" fmla="*/ 392333 w 389085"/>
                <a:gd name="connsiteY1" fmla="*/ 99262 h 98117"/>
                <a:gd name="connsiteX2" fmla="*/ 209226 w 389085"/>
                <a:gd name="connsiteY2" fmla="*/ 96589 h 98117"/>
                <a:gd name="connsiteX3" fmla="*/ 120921 w 389085"/>
                <a:gd name="connsiteY3" fmla="*/ 80958 h 98117"/>
                <a:gd name="connsiteX4" fmla="*/ 35762 w 389085"/>
                <a:gd name="connsiteY4" fmla="*/ 76323 h 98117"/>
                <a:gd name="connsiteX5" fmla="*/ 0 w 389085"/>
                <a:gd name="connsiteY5" fmla="*/ 163 h 98117"/>
                <a:gd name="connsiteX6" fmla="*/ 67971 w 389085"/>
                <a:gd name="connsiteY6" fmla="*/ 15152 h 98117"/>
                <a:gd name="connsiteX7" fmla="*/ 247593 w 389085"/>
                <a:gd name="connsiteY7" fmla="*/ 7370 h 98117"/>
                <a:gd name="connsiteX8" fmla="*/ 385702 w 389085"/>
                <a:gd name="connsiteY8" fmla="*/ 1246 h 98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085" h="98117">
                  <a:moveTo>
                    <a:pt x="385702" y="1246"/>
                  </a:moveTo>
                  <a:cubicBezTo>
                    <a:pt x="390472" y="37042"/>
                    <a:pt x="392638" y="69488"/>
                    <a:pt x="392333" y="99262"/>
                  </a:cubicBezTo>
                  <a:cubicBezTo>
                    <a:pt x="331297" y="100345"/>
                    <a:pt x="270025" y="103288"/>
                    <a:pt x="209226" y="96589"/>
                  </a:cubicBezTo>
                  <a:cubicBezTo>
                    <a:pt x="179453" y="93273"/>
                    <a:pt x="150559" y="85221"/>
                    <a:pt x="120921" y="80958"/>
                  </a:cubicBezTo>
                  <a:cubicBezTo>
                    <a:pt x="92636" y="76864"/>
                    <a:pt x="64080" y="78996"/>
                    <a:pt x="35762" y="76323"/>
                  </a:cubicBezTo>
                  <a:cubicBezTo>
                    <a:pt x="21315" y="52436"/>
                    <a:pt x="9270" y="26960"/>
                    <a:pt x="0" y="163"/>
                  </a:cubicBezTo>
                  <a:cubicBezTo>
                    <a:pt x="21822" y="7945"/>
                    <a:pt x="44017" y="12411"/>
                    <a:pt x="67971" y="15152"/>
                  </a:cubicBezTo>
                  <a:cubicBezTo>
                    <a:pt x="127891" y="22020"/>
                    <a:pt x="188080" y="14001"/>
                    <a:pt x="247593" y="7370"/>
                  </a:cubicBezTo>
                  <a:cubicBezTo>
                    <a:pt x="293404" y="2261"/>
                    <a:pt x="339722" y="-2272"/>
                    <a:pt x="385702" y="1246"/>
                  </a:cubicBezTo>
                  <a:close/>
                </a:path>
              </a:pathLst>
            </a:custGeom>
            <a:solidFill>
              <a:srgbClr val="EFA42B"/>
            </a:solidFill>
            <a:ln w="3383"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B6634807-9F8D-4086-BF51-E581BFD07223}"/>
                </a:ext>
              </a:extLst>
            </p:cNvPr>
            <p:cNvSpPr/>
            <p:nvPr/>
          </p:nvSpPr>
          <p:spPr>
            <a:xfrm>
              <a:off x="11460990" y="6737282"/>
              <a:ext cx="389085" cy="81200"/>
            </a:xfrm>
            <a:custGeom>
              <a:avLst/>
              <a:gdLst>
                <a:gd name="connsiteX0" fmla="*/ 381371 w 389085"/>
                <a:gd name="connsiteY0" fmla="*/ 21484 h 81200"/>
                <a:gd name="connsiteX1" fmla="*/ 391521 w 389085"/>
                <a:gd name="connsiteY1" fmla="*/ 64825 h 81200"/>
                <a:gd name="connsiteX2" fmla="*/ 288803 w 389085"/>
                <a:gd name="connsiteY2" fmla="*/ 68885 h 81200"/>
                <a:gd name="connsiteX3" fmla="*/ 118451 w 389085"/>
                <a:gd name="connsiteY3" fmla="*/ 80930 h 81200"/>
                <a:gd name="connsiteX4" fmla="*/ 42698 w 389085"/>
                <a:gd name="connsiteY4" fmla="*/ 65468 h 81200"/>
                <a:gd name="connsiteX5" fmla="*/ 575 w 389085"/>
                <a:gd name="connsiteY5" fmla="*/ 44288 h 81200"/>
                <a:gd name="connsiteX6" fmla="*/ 0 w 389085"/>
                <a:gd name="connsiteY6" fmla="*/ 22804 h 81200"/>
                <a:gd name="connsiteX7" fmla="*/ 677 w 389085"/>
                <a:gd name="connsiteY7" fmla="*/ 0 h 81200"/>
                <a:gd name="connsiteX8" fmla="*/ 23853 w 389085"/>
                <a:gd name="connsiteY8" fmla="*/ 6868 h 81200"/>
                <a:gd name="connsiteX9" fmla="*/ 114391 w 389085"/>
                <a:gd name="connsiteY9" fmla="*/ 3722 h 81200"/>
                <a:gd name="connsiteX10" fmla="*/ 121090 w 389085"/>
                <a:gd name="connsiteY10" fmla="*/ 2707 h 81200"/>
                <a:gd name="connsiteX11" fmla="*/ 125015 w 389085"/>
                <a:gd name="connsiteY11" fmla="*/ 2538 h 81200"/>
                <a:gd name="connsiteX12" fmla="*/ 141864 w 389085"/>
                <a:gd name="connsiteY12" fmla="*/ 3248 h 81200"/>
                <a:gd name="connsiteX13" fmla="*/ 143758 w 389085"/>
                <a:gd name="connsiteY13" fmla="*/ 3586 h 81200"/>
                <a:gd name="connsiteX14" fmla="*/ 156243 w 389085"/>
                <a:gd name="connsiteY14" fmla="*/ 6124 h 81200"/>
                <a:gd name="connsiteX15" fmla="*/ 178066 w 389085"/>
                <a:gd name="connsiteY15" fmla="*/ 11334 h 81200"/>
                <a:gd name="connsiteX16" fmla="*/ 271446 w 389085"/>
                <a:gd name="connsiteY16" fmla="*/ 27338 h 81200"/>
                <a:gd name="connsiteX17" fmla="*/ 353391 w 389085"/>
                <a:gd name="connsiteY17" fmla="*/ 25274 h 81200"/>
                <a:gd name="connsiteX18" fmla="*/ 381371 w 389085"/>
                <a:gd name="connsiteY18" fmla="*/ 21484 h 8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9085" h="81200">
                  <a:moveTo>
                    <a:pt x="381371" y="21484"/>
                  </a:moveTo>
                  <a:cubicBezTo>
                    <a:pt x="385093" y="36405"/>
                    <a:pt x="388476" y="50818"/>
                    <a:pt x="391521" y="64825"/>
                  </a:cubicBezTo>
                  <a:cubicBezTo>
                    <a:pt x="357484" y="63607"/>
                    <a:pt x="323482" y="65231"/>
                    <a:pt x="288803" y="68885"/>
                  </a:cubicBezTo>
                  <a:cubicBezTo>
                    <a:pt x="232200" y="74806"/>
                    <a:pt x="175495" y="83399"/>
                    <a:pt x="118451" y="80930"/>
                  </a:cubicBezTo>
                  <a:cubicBezTo>
                    <a:pt x="92771" y="79813"/>
                    <a:pt x="63336" y="75618"/>
                    <a:pt x="42698" y="65468"/>
                  </a:cubicBezTo>
                  <a:cubicBezTo>
                    <a:pt x="28657" y="58600"/>
                    <a:pt x="14819" y="50885"/>
                    <a:pt x="575" y="44288"/>
                  </a:cubicBezTo>
                  <a:cubicBezTo>
                    <a:pt x="203" y="37183"/>
                    <a:pt x="0" y="30010"/>
                    <a:pt x="0" y="22804"/>
                  </a:cubicBezTo>
                  <a:cubicBezTo>
                    <a:pt x="0" y="15157"/>
                    <a:pt x="203" y="7545"/>
                    <a:pt x="677" y="0"/>
                  </a:cubicBezTo>
                  <a:cubicBezTo>
                    <a:pt x="8154" y="2943"/>
                    <a:pt x="15902" y="5244"/>
                    <a:pt x="23853" y="6868"/>
                  </a:cubicBezTo>
                  <a:cubicBezTo>
                    <a:pt x="55115" y="13195"/>
                    <a:pt x="83467" y="9913"/>
                    <a:pt x="114391" y="3722"/>
                  </a:cubicBezTo>
                  <a:cubicBezTo>
                    <a:pt x="115169" y="3552"/>
                    <a:pt x="118891" y="3045"/>
                    <a:pt x="121090" y="2707"/>
                  </a:cubicBezTo>
                  <a:cubicBezTo>
                    <a:pt x="122850" y="2639"/>
                    <a:pt x="124947" y="2538"/>
                    <a:pt x="125015" y="2538"/>
                  </a:cubicBezTo>
                  <a:cubicBezTo>
                    <a:pt x="130665" y="2639"/>
                    <a:pt x="136281" y="2707"/>
                    <a:pt x="141864" y="3248"/>
                  </a:cubicBezTo>
                  <a:cubicBezTo>
                    <a:pt x="142372" y="3316"/>
                    <a:pt x="142980" y="3451"/>
                    <a:pt x="143758" y="3586"/>
                  </a:cubicBezTo>
                  <a:cubicBezTo>
                    <a:pt x="147954" y="4364"/>
                    <a:pt x="152115" y="5210"/>
                    <a:pt x="156243" y="6124"/>
                  </a:cubicBezTo>
                  <a:cubicBezTo>
                    <a:pt x="163551" y="7714"/>
                    <a:pt x="170825" y="9541"/>
                    <a:pt x="178066" y="11334"/>
                  </a:cubicBezTo>
                  <a:cubicBezTo>
                    <a:pt x="208820" y="19014"/>
                    <a:pt x="239778" y="24800"/>
                    <a:pt x="271446" y="27338"/>
                  </a:cubicBezTo>
                  <a:cubicBezTo>
                    <a:pt x="298784" y="29537"/>
                    <a:pt x="326188" y="28657"/>
                    <a:pt x="353391" y="25274"/>
                  </a:cubicBezTo>
                  <a:cubicBezTo>
                    <a:pt x="362729" y="24123"/>
                    <a:pt x="372067" y="22838"/>
                    <a:pt x="381371" y="21484"/>
                  </a:cubicBezTo>
                  <a:close/>
                </a:path>
              </a:pathLst>
            </a:custGeom>
            <a:solidFill>
              <a:srgbClr val="EFA42B"/>
            </a:solidFill>
            <a:ln w="3383"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D9B3A173-D730-4BFF-B323-3C5B63D66A58}"/>
                </a:ext>
              </a:extLst>
            </p:cNvPr>
            <p:cNvSpPr/>
            <p:nvPr/>
          </p:nvSpPr>
          <p:spPr>
            <a:xfrm>
              <a:off x="11487313" y="6554311"/>
              <a:ext cx="324801" cy="91350"/>
            </a:xfrm>
            <a:custGeom>
              <a:avLst/>
              <a:gdLst>
                <a:gd name="connsiteX0" fmla="*/ 327948 w 324801"/>
                <a:gd name="connsiteY0" fmla="*/ 89659 h 91350"/>
                <a:gd name="connsiteX1" fmla="*/ 322737 w 324801"/>
                <a:gd name="connsiteY1" fmla="*/ 90403 h 91350"/>
                <a:gd name="connsiteX2" fmla="*/ 310997 w 324801"/>
                <a:gd name="connsiteY2" fmla="*/ 91621 h 91350"/>
                <a:gd name="connsiteX3" fmla="*/ 289039 w 324801"/>
                <a:gd name="connsiteY3" fmla="*/ 92941 h 91350"/>
                <a:gd name="connsiteX4" fmla="*/ 251383 w 324801"/>
                <a:gd name="connsiteY4" fmla="*/ 92365 h 91350"/>
                <a:gd name="connsiteX5" fmla="*/ 232605 w 324801"/>
                <a:gd name="connsiteY5" fmla="*/ 90708 h 91350"/>
                <a:gd name="connsiteX6" fmla="*/ 232064 w 324801"/>
                <a:gd name="connsiteY6" fmla="*/ 90640 h 91350"/>
                <a:gd name="connsiteX7" fmla="*/ 220391 w 324801"/>
                <a:gd name="connsiteY7" fmla="*/ 88644 h 91350"/>
                <a:gd name="connsiteX8" fmla="*/ 139529 w 324801"/>
                <a:gd name="connsiteY8" fmla="*/ 70847 h 91350"/>
                <a:gd name="connsiteX9" fmla="*/ 86106 w 324801"/>
                <a:gd name="connsiteY9" fmla="*/ 68005 h 91350"/>
                <a:gd name="connsiteX10" fmla="*/ 40499 w 324801"/>
                <a:gd name="connsiteY10" fmla="*/ 75889 h 91350"/>
                <a:gd name="connsiteX11" fmla="*/ 36980 w 324801"/>
                <a:gd name="connsiteY11" fmla="*/ 75753 h 91350"/>
                <a:gd name="connsiteX12" fmla="*/ 28386 w 324801"/>
                <a:gd name="connsiteY12" fmla="*/ 75482 h 91350"/>
                <a:gd name="connsiteX13" fmla="*/ 18710 w 324801"/>
                <a:gd name="connsiteY13" fmla="*/ 73080 h 91350"/>
                <a:gd name="connsiteX14" fmla="*/ 13533 w 324801"/>
                <a:gd name="connsiteY14" fmla="*/ 71321 h 91350"/>
                <a:gd name="connsiteX15" fmla="*/ 10894 w 324801"/>
                <a:gd name="connsiteY15" fmla="*/ 69798 h 91350"/>
                <a:gd name="connsiteX16" fmla="*/ 4128 w 324801"/>
                <a:gd name="connsiteY16" fmla="*/ 65671 h 91350"/>
                <a:gd name="connsiteX17" fmla="*/ 3587 w 324801"/>
                <a:gd name="connsiteY17" fmla="*/ 65434 h 91350"/>
                <a:gd name="connsiteX18" fmla="*/ 1488 w 324801"/>
                <a:gd name="connsiteY18" fmla="*/ 63506 h 91350"/>
                <a:gd name="connsiteX19" fmla="*/ 0 w 324801"/>
                <a:gd name="connsiteY19" fmla="*/ 62254 h 91350"/>
                <a:gd name="connsiteX20" fmla="*/ 30111 w 324801"/>
                <a:gd name="connsiteY20" fmla="*/ 0 h 91350"/>
                <a:gd name="connsiteX21" fmla="*/ 71084 w 324801"/>
                <a:gd name="connsiteY21" fmla="*/ 12552 h 91350"/>
                <a:gd name="connsiteX22" fmla="*/ 127349 w 324801"/>
                <a:gd name="connsiteY22" fmla="*/ 8628 h 91350"/>
                <a:gd name="connsiteX23" fmla="*/ 193663 w 324801"/>
                <a:gd name="connsiteY23" fmla="*/ 35153 h 91350"/>
                <a:gd name="connsiteX24" fmla="*/ 231929 w 324801"/>
                <a:gd name="connsiteY24" fmla="*/ 23345 h 91350"/>
                <a:gd name="connsiteX25" fmla="*/ 235210 w 324801"/>
                <a:gd name="connsiteY25" fmla="*/ 21755 h 91350"/>
                <a:gd name="connsiteX26" fmla="*/ 248507 w 324801"/>
                <a:gd name="connsiteY26" fmla="*/ 31736 h 91350"/>
                <a:gd name="connsiteX27" fmla="*/ 296077 w 324801"/>
                <a:gd name="connsiteY27" fmla="*/ 34984 h 91350"/>
                <a:gd name="connsiteX28" fmla="*/ 325715 w 324801"/>
                <a:gd name="connsiteY28" fmla="*/ 19725 h 91350"/>
                <a:gd name="connsiteX29" fmla="*/ 327948 w 324801"/>
                <a:gd name="connsiteY29" fmla="*/ 89659 h 9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4801" h="91350">
                  <a:moveTo>
                    <a:pt x="327948" y="89659"/>
                  </a:moveTo>
                  <a:cubicBezTo>
                    <a:pt x="326222" y="89929"/>
                    <a:pt x="324463" y="90166"/>
                    <a:pt x="322737" y="90403"/>
                  </a:cubicBezTo>
                  <a:cubicBezTo>
                    <a:pt x="324125" y="90166"/>
                    <a:pt x="312790" y="91452"/>
                    <a:pt x="310997" y="91621"/>
                  </a:cubicBezTo>
                  <a:cubicBezTo>
                    <a:pt x="303689" y="92264"/>
                    <a:pt x="296382" y="92704"/>
                    <a:pt x="289039" y="92941"/>
                  </a:cubicBezTo>
                  <a:cubicBezTo>
                    <a:pt x="276487" y="93347"/>
                    <a:pt x="263935" y="93144"/>
                    <a:pt x="251383" y="92365"/>
                  </a:cubicBezTo>
                  <a:cubicBezTo>
                    <a:pt x="245123" y="91959"/>
                    <a:pt x="238865" y="91384"/>
                    <a:pt x="232605" y="90708"/>
                  </a:cubicBezTo>
                  <a:cubicBezTo>
                    <a:pt x="232402" y="90674"/>
                    <a:pt x="232267" y="90640"/>
                    <a:pt x="232064" y="90640"/>
                  </a:cubicBezTo>
                  <a:cubicBezTo>
                    <a:pt x="228173" y="90031"/>
                    <a:pt x="224282" y="89388"/>
                    <a:pt x="220391" y="88644"/>
                  </a:cubicBezTo>
                  <a:cubicBezTo>
                    <a:pt x="193257" y="83569"/>
                    <a:pt x="166901" y="74874"/>
                    <a:pt x="139529" y="70847"/>
                  </a:cubicBezTo>
                  <a:cubicBezTo>
                    <a:pt x="121699" y="68242"/>
                    <a:pt x="104106" y="66043"/>
                    <a:pt x="86106" y="68005"/>
                  </a:cubicBezTo>
                  <a:cubicBezTo>
                    <a:pt x="70678" y="69697"/>
                    <a:pt x="55758" y="73588"/>
                    <a:pt x="40499" y="75889"/>
                  </a:cubicBezTo>
                  <a:cubicBezTo>
                    <a:pt x="39653" y="75855"/>
                    <a:pt x="38502" y="75821"/>
                    <a:pt x="36980" y="75753"/>
                  </a:cubicBezTo>
                  <a:cubicBezTo>
                    <a:pt x="34138" y="75652"/>
                    <a:pt x="31228" y="75550"/>
                    <a:pt x="28386" y="75482"/>
                  </a:cubicBezTo>
                  <a:cubicBezTo>
                    <a:pt x="25206" y="74569"/>
                    <a:pt x="21890" y="74028"/>
                    <a:pt x="18710" y="73080"/>
                  </a:cubicBezTo>
                  <a:cubicBezTo>
                    <a:pt x="16984" y="72539"/>
                    <a:pt x="15259" y="71930"/>
                    <a:pt x="13533" y="71321"/>
                  </a:cubicBezTo>
                  <a:cubicBezTo>
                    <a:pt x="12857" y="70949"/>
                    <a:pt x="11977" y="70441"/>
                    <a:pt x="10894" y="69798"/>
                  </a:cubicBezTo>
                  <a:cubicBezTo>
                    <a:pt x="8763" y="68445"/>
                    <a:pt x="6394" y="66754"/>
                    <a:pt x="4128" y="65671"/>
                  </a:cubicBezTo>
                  <a:cubicBezTo>
                    <a:pt x="3891" y="65569"/>
                    <a:pt x="3790" y="65502"/>
                    <a:pt x="3587" y="65434"/>
                  </a:cubicBezTo>
                  <a:cubicBezTo>
                    <a:pt x="3045" y="64893"/>
                    <a:pt x="2368" y="64284"/>
                    <a:pt x="1488" y="63506"/>
                  </a:cubicBezTo>
                  <a:cubicBezTo>
                    <a:pt x="1015" y="63066"/>
                    <a:pt x="507" y="62660"/>
                    <a:pt x="0" y="62254"/>
                  </a:cubicBezTo>
                  <a:cubicBezTo>
                    <a:pt x="8221" y="40533"/>
                    <a:pt x="18337" y="19725"/>
                    <a:pt x="30111" y="0"/>
                  </a:cubicBezTo>
                  <a:cubicBezTo>
                    <a:pt x="40295" y="11436"/>
                    <a:pt x="56671" y="18541"/>
                    <a:pt x="71084" y="12552"/>
                  </a:cubicBezTo>
                  <a:cubicBezTo>
                    <a:pt x="90098" y="4601"/>
                    <a:pt x="107962" y="1929"/>
                    <a:pt x="127349" y="8628"/>
                  </a:cubicBezTo>
                  <a:cubicBezTo>
                    <a:pt x="150661" y="16680"/>
                    <a:pt x="166833" y="35694"/>
                    <a:pt x="193663" y="35153"/>
                  </a:cubicBezTo>
                  <a:cubicBezTo>
                    <a:pt x="207332" y="34882"/>
                    <a:pt x="220121" y="29807"/>
                    <a:pt x="231929" y="23345"/>
                  </a:cubicBezTo>
                  <a:cubicBezTo>
                    <a:pt x="232673" y="22939"/>
                    <a:pt x="233890" y="22364"/>
                    <a:pt x="235210" y="21755"/>
                  </a:cubicBezTo>
                  <a:cubicBezTo>
                    <a:pt x="241165" y="26593"/>
                    <a:pt x="247559" y="31228"/>
                    <a:pt x="248507" y="31736"/>
                  </a:cubicBezTo>
                  <a:cubicBezTo>
                    <a:pt x="263259" y="39551"/>
                    <a:pt x="280412" y="40363"/>
                    <a:pt x="296077" y="34984"/>
                  </a:cubicBezTo>
                  <a:cubicBezTo>
                    <a:pt x="306971" y="31262"/>
                    <a:pt x="316309" y="25375"/>
                    <a:pt x="325715" y="19725"/>
                  </a:cubicBezTo>
                  <a:cubicBezTo>
                    <a:pt x="324125" y="41345"/>
                    <a:pt x="324666" y="64656"/>
                    <a:pt x="327948" y="89659"/>
                  </a:cubicBezTo>
                  <a:close/>
                </a:path>
              </a:pathLst>
            </a:custGeom>
            <a:solidFill>
              <a:srgbClr val="EFA42B"/>
            </a:solidFill>
            <a:ln w="3383"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D5E5EFFB-4379-46B9-AE31-07A5EB921AB7}"/>
                </a:ext>
              </a:extLst>
            </p:cNvPr>
            <p:cNvSpPr/>
            <p:nvPr/>
          </p:nvSpPr>
          <p:spPr>
            <a:xfrm>
              <a:off x="11575246" y="6356825"/>
              <a:ext cx="348485" cy="148867"/>
            </a:xfrm>
            <a:custGeom>
              <a:avLst/>
              <a:gdLst>
                <a:gd name="connsiteX0" fmla="*/ 349568 w 348484"/>
                <a:gd name="connsiteY0" fmla="*/ 4534 h 148867"/>
                <a:gd name="connsiteX1" fmla="*/ 260315 w 348484"/>
                <a:gd name="connsiteY1" fmla="*/ 122004 h 148867"/>
                <a:gd name="connsiteX2" fmla="*/ 229628 w 348484"/>
                <a:gd name="connsiteY2" fmla="*/ 130056 h 148867"/>
                <a:gd name="connsiteX3" fmla="*/ 199787 w 348484"/>
                <a:gd name="connsiteY3" fmla="*/ 143758 h 148867"/>
                <a:gd name="connsiteX4" fmla="*/ 192140 w 348484"/>
                <a:gd name="connsiteY4" fmla="*/ 148935 h 148867"/>
                <a:gd name="connsiteX5" fmla="*/ 182735 w 348484"/>
                <a:gd name="connsiteY5" fmla="*/ 141661 h 148867"/>
                <a:gd name="connsiteX6" fmla="*/ 147683 w 348484"/>
                <a:gd name="connsiteY6" fmla="*/ 132966 h 148867"/>
                <a:gd name="connsiteX7" fmla="*/ 110568 w 348484"/>
                <a:gd name="connsiteY7" fmla="*/ 146194 h 148867"/>
                <a:gd name="connsiteX8" fmla="*/ 104748 w 348484"/>
                <a:gd name="connsiteY8" fmla="*/ 149104 h 148867"/>
                <a:gd name="connsiteX9" fmla="*/ 0 w 348484"/>
                <a:gd name="connsiteY9" fmla="*/ 122071 h 148867"/>
                <a:gd name="connsiteX10" fmla="*/ 289005 w 348484"/>
                <a:gd name="connsiteY10" fmla="*/ 0 h 148867"/>
                <a:gd name="connsiteX11" fmla="*/ 349568 w 348484"/>
                <a:gd name="connsiteY11" fmla="*/ 4534 h 14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8484" h="148867">
                  <a:moveTo>
                    <a:pt x="349568" y="4534"/>
                  </a:moveTo>
                  <a:cubicBezTo>
                    <a:pt x="349568" y="4534"/>
                    <a:pt x="293268" y="43205"/>
                    <a:pt x="260315" y="122004"/>
                  </a:cubicBezTo>
                  <a:cubicBezTo>
                    <a:pt x="249793" y="123695"/>
                    <a:pt x="239406" y="126402"/>
                    <a:pt x="229628" y="130056"/>
                  </a:cubicBezTo>
                  <a:cubicBezTo>
                    <a:pt x="219410" y="133879"/>
                    <a:pt x="209227" y="138277"/>
                    <a:pt x="199787" y="143758"/>
                  </a:cubicBezTo>
                  <a:cubicBezTo>
                    <a:pt x="197182" y="145281"/>
                    <a:pt x="194678" y="147142"/>
                    <a:pt x="192140" y="148935"/>
                  </a:cubicBezTo>
                  <a:cubicBezTo>
                    <a:pt x="189163" y="146194"/>
                    <a:pt x="185915" y="143657"/>
                    <a:pt x="182735" y="141661"/>
                  </a:cubicBezTo>
                  <a:cubicBezTo>
                    <a:pt x="172145" y="134962"/>
                    <a:pt x="159999" y="132323"/>
                    <a:pt x="147683" y="132966"/>
                  </a:cubicBezTo>
                  <a:cubicBezTo>
                    <a:pt x="134015" y="133676"/>
                    <a:pt x="122207" y="139495"/>
                    <a:pt x="110568" y="146194"/>
                  </a:cubicBezTo>
                  <a:cubicBezTo>
                    <a:pt x="109654" y="146736"/>
                    <a:pt x="106914" y="147954"/>
                    <a:pt x="104748" y="149104"/>
                  </a:cubicBezTo>
                  <a:cubicBezTo>
                    <a:pt x="76971" y="126639"/>
                    <a:pt x="36710" y="118011"/>
                    <a:pt x="0" y="122071"/>
                  </a:cubicBezTo>
                  <a:cubicBezTo>
                    <a:pt x="73215" y="46792"/>
                    <a:pt x="175629" y="0"/>
                    <a:pt x="289005" y="0"/>
                  </a:cubicBezTo>
                  <a:cubicBezTo>
                    <a:pt x="309576" y="0"/>
                    <a:pt x="329809" y="1556"/>
                    <a:pt x="349568" y="4534"/>
                  </a:cubicBezTo>
                  <a:close/>
                </a:path>
              </a:pathLst>
            </a:custGeom>
            <a:solidFill>
              <a:srgbClr val="EFA42B"/>
            </a:solidFill>
            <a:ln w="3383"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99B37676-31EE-4C16-9619-E060BB239551}"/>
                </a:ext>
              </a:extLst>
            </p:cNvPr>
            <p:cNvSpPr/>
            <p:nvPr/>
          </p:nvSpPr>
          <p:spPr>
            <a:xfrm>
              <a:off x="11564690" y="7030043"/>
              <a:ext cx="304501" cy="67667"/>
            </a:xfrm>
            <a:custGeom>
              <a:avLst/>
              <a:gdLst>
                <a:gd name="connsiteX0" fmla="*/ 306395 w 304501"/>
                <a:gd name="connsiteY0" fmla="*/ 22398 h 67666"/>
                <a:gd name="connsiteX1" fmla="*/ 300610 w 304501"/>
                <a:gd name="connsiteY1" fmla="*/ 53863 h 67666"/>
                <a:gd name="connsiteX2" fmla="*/ 270600 w 304501"/>
                <a:gd name="connsiteY2" fmla="*/ 49938 h 67666"/>
                <a:gd name="connsiteX3" fmla="*/ 89659 w 304501"/>
                <a:gd name="connsiteY3" fmla="*/ 63539 h 67666"/>
                <a:gd name="connsiteX4" fmla="*/ 79441 w 304501"/>
                <a:gd name="connsiteY4" fmla="*/ 67938 h 67666"/>
                <a:gd name="connsiteX5" fmla="*/ 0 w 304501"/>
                <a:gd name="connsiteY5" fmla="*/ 0 h 67666"/>
                <a:gd name="connsiteX6" fmla="*/ 25206 w 304501"/>
                <a:gd name="connsiteY6" fmla="*/ 2132 h 67666"/>
                <a:gd name="connsiteX7" fmla="*/ 118079 w 304501"/>
                <a:gd name="connsiteY7" fmla="*/ 18507 h 67666"/>
                <a:gd name="connsiteX8" fmla="*/ 306395 w 304501"/>
                <a:gd name="connsiteY8" fmla="*/ 22398 h 67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501" h="67666">
                  <a:moveTo>
                    <a:pt x="306395" y="22398"/>
                  </a:moveTo>
                  <a:cubicBezTo>
                    <a:pt x="304873" y="33258"/>
                    <a:pt x="302944" y="43713"/>
                    <a:pt x="300610" y="53863"/>
                  </a:cubicBezTo>
                  <a:cubicBezTo>
                    <a:pt x="290629" y="52341"/>
                    <a:pt x="280649" y="51021"/>
                    <a:pt x="270600" y="49938"/>
                  </a:cubicBezTo>
                  <a:cubicBezTo>
                    <a:pt x="209327" y="43239"/>
                    <a:pt x="150119" y="54810"/>
                    <a:pt x="89659" y="63539"/>
                  </a:cubicBezTo>
                  <a:cubicBezTo>
                    <a:pt x="85835" y="64114"/>
                    <a:pt x="82384" y="65671"/>
                    <a:pt x="79441" y="67938"/>
                  </a:cubicBezTo>
                  <a:cubicBezTo>
                    <a:pt x="50073" y="48822"/>
                    <a:pt x="23379" y="25950"/>
                    <a:pt x="0" y="0"/>
                  </a:cubicBezTo>
                  <a:cubicBezTo>
                    <a:pt x="8425" y="406"/>
                    <a:pt x="16815" y="1015"/>
                    <a:pt x="25206" y="2132"/>
                  </a:cubicBezTo>
                  <a:cubicBezTo>
                    <a:pt x="56400" y="6192"/>
                    <a:pt x="86816" y="14582"/>
                    <a:pt x="118079" y="18507"/>
                  </a:cubicBezTo>
                  <a:cubicBezTo>
                    <a:pt x="180603" y="26323"/>
                    <a:pt x="243567" y="23582"/>
                    <a:pt x="306395" y="22398"/>
                  </a:cubicBezTo>
                  <a:close/>
                </a:path>
              </a:pathLst>
            </a:custGeom>
            <a:solidFill>
              <a:srgbClr val="EFA42B"/>
            </a:solidFill>
            <a:ln w="3383"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F7CD3328-9EEA-4F24-9C60-AA87C2BEF624}"/>
                </a:ext>
              </a:extLst>
            </p:cNvPr>
            <p:cNvSpPr/>
            <p:nvPr/>
          </p:nvSpPr>
          <p:spPr>
            <a:xfrm>
              <a:off x="11737308" y="7138921"/>
              <a:ext cx="108267" cy="20300"/>
            </a:xfrm>
            <a:custGeom>
              <a:avLst/>
              <a:gdLst>
                <a:gd name="connsiteX0" fmla="*/ 97982 w 108267"/>
                <a:gd name="connsiteY0" fmla="*/ 1961 h 20300"/>
                <a:gd name="connsiteX1" fmla="*/ 109079 w 108267"/>
                <a:gd name="connsiteY1" fmla="*/ 3314 h 20300"/>
                <a:gd name="connsiteX2" fmla="*/ 99674 w 108267"/>
                <a:gd name="connsiteY2" fmla="*/ 23513 h 20300"/>
                <a:gd name="connsiteX3" fmla="*/ 0 w 108267"/>
                <a:gd name="connsiteY3" fmla="*/ 4025 h 20300"/>
                <a:gd name="connsiteX4" fmla="*/ 97982 w 108267"/>
                <a:gd name="connsiteY4" fmla="*/ 1961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67" h="20300">
                  <a:moveTo>
                    <a:pt x="97982" y="1961"/>
                  </a:moveTo>
                  <a:cubicBezTo>
                    <a:pt x="101704" y="2367"/>
                    <a:pt x="105392" y="2807"/>
                    <a:pt x="109079" y="3314"/>
                  </a:cubicBezTo>
                  <a:cubicBezTo>
                    <a:pt x="106136" y="10182"/>
                    <a:pt x="103024" y="16915"/>
                    <a:pt x="99674" y="23513"/>
                  </a:cubicBezTo>
                  <a:cubicBezTo>
                    <a:pt x="65063" y="21212"/>
                    <a:pt x="31635" y="14513"/>
                    <a:pt x="0" y="4025"/>
                  </a:cubicBezTo>
                  <a:cubicBezTo>
                    <a:pt x="32345" y="202"/>
                    <a:pt x="64690" y="-1693"/>
                    <a:pt x="97982" y="1961"/>
                  </a:cubicBezTo>
                  <a:close/>
                </a:path>
              </a:pathLst>
            </a:custGeom>
            <a:solidFill>
              <a:srgbClr val="EFA42B"/>
            </a:solidFill>
            <a:ln w="3383"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CF157335-CA43-4570-BCA5-73A45BA97E7D}"/>
                </a:ext>
              </a:extLst>
            </p:cNvPr>
            <p:cNvSpPr/>
            <p:nvPr/>
          </p:nvSpPr>
          <p:spPr>
            <a:xfrm>
              <a:off x="11812168" y="6361358"/>
              <a:ext cx="453369" cy="801854"/>
            </a:xfrm>
            <a:custGeom>
              <a:avLst/>
              <a:gdLst>
                <a:gd name="connsiteX0" fmla="*/ 455345 w 453368"/>
                <a:gd name="connsiteY0" fmla="*/ 398728 h 801853"/>
                <a:gd name="connsiteX1" fmla="*/ 455108 w 453368"/>
                <a:gd name="connsiteY1" fmla="*/ 411855 h 801853"/>
                <a:gd name="connsiteX2" fmla="*/ 438293 w 453368"/>
                <a:gd name="connsiteY2" fmla="*/ 515047 h 801853"/>
                <a:gd name="connsiteX3" fmla="*/ 411631 w 453368"/>
                <a:gd name="connsiteY3" fmla="*/ 581496 h 801853"/>
                <a:gd name="connsiteX4" fmla="*/ 367614 w 453368"/>
                <a:gd name="connsiteY4" fmla="*/ 649840 h 801853"/>
                <a:gd name="connsiteX5" fmla="*/ 217665 w 453368"/>
                <a:gd name="connsiteY5" fmla="*/ 766531 h 801853"/>
                <a:gd name="connsiteX6" fmla="*/ 117856 w 453368"/>
                <a:gd name="connsiteY6" fmla="*/ 796643 h 801853"/>
                <a:gd name="connsiteX7" fmla="*/ 52083 w 453368"/>
                <a:gd name="connsiteY7" fmla="*/ 801989 h 801853"/>
                <a:gd name="connsiteX8" fmla="*/ 24814 w 453368"/>
                <a:gd name="connsiteY8" fmla="*/ 801075 h 801853"/>
                <a:gd name="connsiteX9" fmla="*/ 15273 w 453368"/>
                <a:gd name="connsiteY9" fmla="*/ 341278 h 801853"/>
                <a:gd name="connsiteX10" fmla="*/ 112645 w 453368"/>
                <a:gd name="connsiteY10" fmla="*/ 0 h 801853"/>
                <a:gd name="connsiteX11" fmla="*/ 341427 w 453368"/>
                <a:gd name="connsiteY11" fmla="*/ 117876 h 801853"/>
                <a:gd name="connsiteX12" fmla="*/ 402091 w 453368"/>
                <a:gd name="connsiteY12" fmla="*/ 198264 h 801853"/>
                <a:gd name="connsiteX13" fmla="*/ 426316 w 453368"/>
                <a:gd name="connsiteY13" fmla="*/ 248304 h 801853"/>
                <a:gd name="connsiteX14" fmla="*/ 453518 w 453368"/>
                <a:gd name="connsiteY14" fmla="*/ 360631 h 801853"/>
                <a:gd name="connsiteX15" fmla="*/ 455345 w 453368"/>
                <a:gd name="connsiteY15" fmla="*/ 398728 h 801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3368" h="801853">
                  <a:moveTo>
                    <a:pt x="455345" y="398728"/>
                  </a:moveTo>
                  <a:cubicBezTo>
                    <a:pt x="455345" y="403126"/>
                    <a:pt x="455277" y="407491"/>
                    <a:pt x="455108" y="411855"/>
                  </a:cubicBezTo>
                  <a:cubicBezTo>
                    <a:pt x="453991" y="447617"/>
                    <a:pt x="448206" y="482229"/>
                    <a:pt x="438293" y="515047"/>
                  </a:cubicBezTo>
                  <a:cubicBezTo>
                    <a:pt x="431357" y="538155"/>
                    <a:pt x="422425" y="560350"/>
                    <a:pt x="411631" y="581496"/>
                  </a:cubicBezTo>
                  <a:cubicBezTo>
                    <a:pt x="399249" y="605822"/>
                    <a:pt x="384497" y="628694"/>
                    <a:pt x="367614" y="649840"/>
                  </a:cubicBezTo>
                  <a:cubicBezTo>
                    <a:pt x="327894" y="699744"/>
                    <a:pt x="276535" y="740006"/>
                    <a:pt x="217665" y="766531"/>
                  </a:cubicBezTo>
                  <a:cubicBezTo>
                    <a:pt x="186335" y="780674"/>
                    <a:pt x="152839" y="790925"/>
                    <a:pt x="117856" y="796643"/>
                  </a:cubicBezTo>
                  <a:cubicBezTo>
                    <a:pt x="96439" y="800162"/>
                    <a:pt x="74481" y="801989"/>
                    <a:pt x="52083" y="801989"/>
                  </a:cubicBezTo>
                  <a:cubicBezTo>
                    <a:pt x="42914" y="801989"/>
                    <a:pt x="33813" y="801684"/>
                    <a:pt x="24814" y="801075"/>
                  </a:cubicBezTo>
                  <a:cubicBezTo>
                    <a:pt x="75665" y="700556"/>
                    <a:pt x="79996" y="571211"/>
                    <a:pt x="15273" y="341278"/>
                  </a:cubicBezTo>
                  <a:cubicBezTo>
                    <a:pt x="-49485" y="111380"/>
                    <a:pt x="112645" y="0"/>
                    <a:pt x="112645" y="0"/>
                  </a:cubicBezTo>
                  <a:cubicBezTo>
                    <a:pt x="201864" y="13432"/>
                    <a:pt x="281440" y="56062"/>
                    <a:pt x="341427" y="117876"/>
                  </a:cubicBezTo>
                  <a:cubicBezTo>
                    <a:pt x="364840" y="141965"/>
                    <a:pt x="385241" y="168964"/>
                    <a:pt x="402091" y="198264"/>
                  </a:cubicBezTo>
                  <a:cubicBezTo>
                    <a:pt x="411260" y="214301"/>
                    <a:pt x="419379" y="231015"/>
                    <a:pt x="426316" y="248304"/>
                  </a:cubicBezTo>
                  <a:cubicBezTo>
                    <a:pt x="440525" y="283558"/>
                    <a:pt x="449863" y="321283"/>
                    <a:pt x="453518" y="360631"/>
                  </a:cubicBezTo>
                  <a:cubicBezTo>
                    <a:pt x="454735" y="373183"/>
                    <a:pt x="455345" y="385871"/>
                    <a:pt x="455345" y="398728"/>
                  </a:cubicBezTo>
                  <a:close/>
                </a:path>
              </a:pathLst>
            </a:custGeom>
            <a:solidFill>
              <a:srgbClr val="FCB736"/>
            </a:solidFill>
            <a:ln w="3383"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A17D65EF-B0B4-4504-8EF4-6D89B8783EE3}"/>
                </a:ext>
              </a:extLst>
            </p:cNvPr>
            <p:cNvSpPr/>
            <p:nvPr/>
          </p:nvSpPr>
          <p:spPr>
            <a:xfrm>
              <a:off x="11517424" y="6477926"/>
              <a:ext cx="318035" cy="111650"/>
            </a:xfrm>
            <a:custGeom>
              <a:avLst/>
              <a:gdLst>
                <a:gd name="connsiteX0" fmla="*/ 318136 w 318034"/>
                <a:gd name="connsiteY0" fmla="*/ 902 h 111650"/>
                <a:gd name="connsiteX1" fmla="*/ 295604 w 318034"/>
                <a:gd name="connsiteY1" fmla="*/ 96109 h 111650"/>
                <a:gd name="connsiteX2" fmla="*/ 265965 w 318034"/>
                <a:gd name="connsiteY2" fmla="*/ 111368 h 111650"/>
                <a:gd name="connsiteX3" fmla="*/ 218395 w 318034"/>
                <a:gd name="connsiteY3" fmla="*/ 108120 h 111650"/>
                <a:gd name="connsiteX4" fmla="*/ 205099 w 318034"/>
                <a:gd name="connsiteY4" fmla="*/ 98140 h 111650"/>
                <a:gd name="connsiteX5" fmla="*/ 201817 w 318034"/>
                <a:gd name="connsiteY5" fmla="*/ 99730 h 111650"/>
                <a:gd name="connsiteX6" fmla="*/ 163551 w 318034"/>
                <a:gd name="connsiteY6" fmla="*/ 111538 h 111650"/>
                <a:gd name="connsiteX7" fmla="*/ 97237 w 318034"/>
                <a:gd name="connsiteY7" fmla="*/ 85012 h 111650"/>
                <a:gd name="connsiteX8" fmla="*/ 40973 w 318034"/>
                <a:gd name="connsiteY8" fmla="*/ 88937 h 111650"/>
                <a:gd name="connsiteX9" fmla="*/ 0 w 318034"/>
                <a:gd name="connsiteY9" fmla="*/ 76385 h 111650"/>
                <a:gd name="connsiteX10" fmla="*/ 57822 w 318034"/>
                <a:gd name="connsiteY10" fmla="*/ 970 h 111650"/>
                <a:gd name="connsiteX11" fmla="*/ 162570 w 318034"/>
                <a:gd name="connsiteY11" fmla="*/ 28003 h 111650"/>
                <a:gd name="connsiteX12" fmla="*/ 168389 w 318034"/>
                <a:gd name="connsiteY12" fmla="*/ 25093 h 111650"/>
                <a:gd name="connsiteX13" fmla="*/ 205505 w 318034"/>
                <a:gd name="connsiteY13" fmla="*/ 11864 h 111650"/>
                <a:gd name="connsiteX14" fmla="*/ 240556 w 318034"/>
                <a:gd name="connsiteY14" fmla="*/ 20559 h 111650"/>
                <a:gd name="connsiteX15" fmla="*/ 249962 w 318034"/>
                <a:gd name="connsiteY15" fmla="*/ 27834 h 111650"/>
                <a:gd name="connsiteX16" fmla="*/ 257609 w 318034"/>
                <a:gd name="connsiteY16" fmla="*/ 22657 h 111650"/>
                <a:gd name="connsiteX17" fmla="*/ 287450 w 318034"/>
                <a:gd name="connsiteY17" fmla="*/ 8954 h 111650"/>
                <a:gd name="connsiteX18" fmla="*/ 318136 w 318034"/>
                <a:gd name="connsiteY18" fmla="*/ 902 h 1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8034" h="111650">
                  <a:moveTo>
                    <a:pt x="318136" y="902"/>
                  </a:moveTo>
                  <a:cubicBezTo>
                    <a:pt x="306803" y="27901"/>
                    <a:pt x="298243" y="59603"/>
                    <a:pt x="295604" y="96109"/>
                  </a:cubicBezTo>
                  <a:cubicBezTo>
                    <a:pt x="286198" y="101760"/>
                    <a:pt x="276860" y="107647"/>
                    <a:pt x="265965" y="111368"/>
                  </a:cubicBezTo>
                  <a:cubicBezTo>
                    <a:pt x="250300" y="116748"/>
                    <a:pt x="233147" y="115936"/>
                    <a:pt x="218395" y="108120"/>
                  </a:cubicBezTo>
                  <a:cubicBezTo>
                    <a:pt x="217448" y="107613"/>
                    <a:pt x="211054" y="102978"/>
                    <a:pt x="205099" y="98140"/>
                  </a:cubicBezTo>
                  <a:cubicBezTo>
                    <a:pt x="203779" y="98749"/>
                    <a:pt x="202561" y="99324"/>
                    <a:pt x="201817" y="99730"/>
                  </a:cubicBezTo>
                  <a:cubicBezTo>
                    <a:pt x="190009" y="106192"/>
                    <a:pt x="177220" y="111267"/>
                    <a:pt x="163551" y="111538"/>
                  </a:cubicBezTo>
                  <a:cubicBezTo>
                    <a:pt x="136722" y="112079"/>
                    <a:pt x="120549" y="93065"/>
                    <a:pt x="97237" y="85012"/>
                  </a:cubicBezTo>
                  <a:cubicBezTo>
                    <a:pt x="77851" y="78313"/>
                    <a:pt x="59987" y="80986"/>
                    <a:pt x="40973" y="88937"/>
                  </a:cubicBezTo>
                  <a:cubicBezTo>
                    <a:pt x="26560" y="94925"/>
                    <a:pt x="10184" y="87820"/>
                    <a:pt x="0" y="76385"/>
                  </a:cubicBezTo>
                  <a:cubicBezTo>
                    <a:pt x="16240" y="48979"/>
                    <a:pt x="35694" y="23672"/>
                    <a:pt x="57822" y="970"/>
                  </a:cubicBezTo>
                  <a:cubicBezTo>
                    <a:pt x="94531" y="-3090"/>
                    <a:pt x="134793" y="5537"/>
                    <a:pt x="162570" y="28003"/>
                  </a:cubicBezTo>
                  <a:cubicBezTo>
                    <a:pt x="164736" y="26852"/>
                    <a:pt x="167476" y="25634"/>
                    <a:pt x="168389" y="25093"/>
                  </a:cubicBezTo>
                  <a:cubicBezTo>
                    <a:pt x="180029" y="18394"/>
                    <a:pt x="191837" y="12575"/>
                    <a:pt x="205505" y="11864"/>
                  </a:cubicBezTo>
                  <a:cubicBezTo>
                    <a:pt x="217820" y="11221"/>
                    <a:pt x="229967" y="13860"/>
                    <a:pt x="240556" y="20559"/>
                  </a:cubicBezTo>
                  <a:cubicBezTo>
                    <a:pt x="243737" y="22555"/>
                    <a:pt x="246984" y="25093"/>
                    <a:pt x="249962" y="27834"/>
                  </a:cubicBezTo>
                  <a:cubicBezTo>
                    <a:pt x="252500" y="26040"/>
                    <a:pt x="255003" y="24179"/>
                    <a:pt x="257609" y="22657"/>
                  </a:cubicBezTo>
                  <a:cubicBezTo>
                    <a:pt x="267048" y="17176"/>
                    <a:pt x="277232" y="12778"/>
                    <a:pt x="287450" y="8954"/>
                  </a:cubicBezTo>
                  <a:cubicBezTo>
                    <a:pt x="297227" y="5300"/>
                    <a:pt x="307615" y="2594"/>
                    <a:pt x="318136" y="902"/>
                  </a:cubicBezTo>
                  <a:close/>
                </a:path>
              </a:pathLst>
            </a:custGeom>
            <a:solidFill>
              <a:srgbClr val="EF6B11"/>
            </a:solidFill>
            <a:ln w="3383"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69849721-3250-4A37-876E-A4B29CC6DE7D}"/>
                </a:ext>
              </a:extLst>
            </p:cNvPr>
            <p:cNvSpPr/>
            <p:nvPr/>
          </p:nvSpPr>
          <p:spPr>
            <a:xfrm>
              <a:off x="11813028" y="6473742"/>
              <a:ext cx="399235" cy="108267"/>
            </a:xfrm>
            <a:custGeom>
              <a:avLst/>
              <a:gdLst>
                <a:gd name="connsiteX0" fmla="*/ 401232 w 399235"/>
                <a:gd name="connsiteY0" fmla="*/ 85880 h 108267"/>
                <a:gd name="connsiteX1" fmla="*/ 340534 w 399235"/>
                <a:gd name="connsiteY1" fmla="*/ 87065 h 108267"/>
                <a:gd name="connsiteX2" fmla="*/ 293945 w 399235"/>
                <a:gd name="connsiteY2" fmla="*/ 81313 h 108267"/>
                <a:gd name="connsiteX3" fmla="*/ 267623 w 399235"/>
                <a:gd name="connsiteY3" fmla="*/ 90042 h 108267"/>
                <a:gd name="connsiteX4" fmla="*/ 185949 w 399235"/>
                <a:gd name="connsiteY4" fmla="*/ 109598 h 108267"/>
                <a:gd name="connsiteX5" fmla="*/ 100621 w 399235"/>
                <a:gd name="connsiteY5" fmla="*/ 92613 h 108267"/>
                <a:gd name="connsiteX6" fmla="*/ 34883 w 399235"/>
                <a:gd name="connsiteY6" fmla="*/ 85238 h 108267"/>
                <a:gd name="connsiteX7" fmla="*/ 0 w 399235"/>
                <a:gd name="connsiteY7" fmla="*/ 100293 h 108267"/>
                <a:gd name="connsiteX8" fmla="*/ 22533 w 399235"/>
                <a:gd name="connsiteY8" fmla="*/ 5086 h 108267"/>
                <a:gd name="connsiteX9" fmla="*/ 54878 w 399235"/>
                <a:gd name="connsiteY9" fmla="*/ 2853 h 108267"/>
                <a:gd name="connsiteX10" fmla="*/ 176814 w 399235"/>
                <a:gd name="connsiteY10" fmla="*/ 27721 h 108267"/>
                <a:gd name="connsiteX11" fmla="*/ 226650 w 399235"/>
                <a:gd name="connsiteY11" fmla="*/ 19905 h 108267"/>
                <a:gd name="connsiteX12" fmla="*/ 290866 w 399235"/>
                <a:gd name="connsiteY12" fmla="*/ 11 h 108267"/>
                <a:gd name="connsiteX13" fmla="*/ 340568 w 399235"/>
                <a:gd name="connsiteY13" fmla="*/ 5492 h 108267"/>
                <a:gd name="connsiteX14" fmla="*/ 401232 w 399235"/>
                <a:gd name="connsiteY14" fmla="*/ 85880 h 1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9235" h="108267">
                  <a:moveTo>
                    <a:pt x="401232" y="85880"/>
                  </a:moveTo>
                  <a:cubicBezTo>
                    <a:pt x="381100" y="88384"/>
                    <a:pt x="360698" y="88993"/>
                    <a:pt x="340534" y="87065"/>
                  </a:cubicBezTo>
                  <a:cubicBezTo>
                    <a:pt x="325072" y="85610"/>
                    <a:pt x="309509" y="81245"/>
                    <a:pt x="293945" y="81313"/>
                  </a:cubicBezTo>
                  <a:cubicBezTo>
                    <a:pt x="283761" y="81347"/>
                    <a:pt x="276589" y="85441"/>
                    <a:pt x="267623" y="90042"/>
                  </a:cubicBezTo>
                  <a:cubicBezTo>
                    <a:pt x="241808" y="103305"/>
                    <a:pt x="215214" y="111019"/>
                    <a:pt x="185949" y="109598"/>
                  </a:cubicBezTo>
                  <a:cubicBezTo>
                    <a:pt x="156649" y="108177"/>
                    <a:pt x="128737" y="100192"/>
                    <a:pt x="100621" y="92613"/>
                  </a:cubicBezTo>
                  <a:cubicBezTo>
                    <a:pt x="79204" y="86862"/>
                    <a:pt x="57077" y="81211"/>
                    <a:pt x="34883" y="85238"/>
                  </a:cubicBezTo>
                  <a:cubicBezTo>
                    <a:pt x="21552" y="87640"/>
                    <a:pt x="10725" y="93831"/>
                    <a:pt x="0" y="100293"/>
                  </a:cubicBezTo>
                  <a:cubicBezTo>
                    <a:pt x="2639" y="63787"/>
                    <a:pt x="11199" y="32085"/>
                    <a:pt x="22533" y="5086"/>
                  </a:cubicBezTo>
                  <a:cubicBezTo>
                    <a:pt x="33292" y="3293"/>
                    <a:pt x="44221" y="2548"/>
                    <a:pt x="54878" y="2853"/>
                  </a:cubicBezTo>
                  <a:cubicBezTo>
                    <a:pt x="97237" y="4037"/>
                    <a:pt x="135402" y="22240"/>
                    <a:pt x="176814" y="27721"/>
                  </a:cubicBezTo>
                  <a:cubicBezTo>
                    <a:pt x="194780" y="30089"/>
                    <a:pt x="210749" y="28093"/>
                    <a:pt x="226650" y="19905"/>
                  </a:cubicBezTo>
                  <a:cubicBezTo>
                    <a:pt x="247188" y="9349"/>
                    <a:pt x="267285" y="349"/>
                    <a:pt x="290866" y="11"/>
                  </a:cubicBezTo>
                  <a:cubicBezTo>
                    <a:pt x="307512" y="-226"/>
                    <a:pt x="323989" y="3428"/>
                    <a:pt x="340568" y="5492"/>
                  </a:cubicBezTo>
                  <a:cubicBezTo>
                    <a:pt x="363981" y="29582"/>
                    <a:pt x="384382" y="56581"/>
                    <a:pt x="401232" y="85880"/>
                  </a:cubicBezTo>
                  <a:close/>
                </a:path>
              </a:pathLst>
            </a:custGeom>
            <a:solidFill>
              <a:srgbClr val="FF791F"/>
            </a:solidFill>
            <a:ln w="3383"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91B458E0-17B2-4664-9847-6175264EEFE8}"/>
                </a:ext>
              </a:extLst>
            </p:cNvPr>
            <p:cNvSpPr/>
            <p:nvPr/>
          </p:nvSpPr>
          <p:spPr>
            <a:xfrm>
              <a:off x="11461666" y="6616564"/>
              <a:ext cx="378935" cy="148867"/>
            </a:xfrm>
            <a:custGeom>
              <a:avLst/>
              <a:gdLst>
                <a:gd name="connsiteX0" fmla="*/ 380694 w 378935"/>
                <a:gd name="connsiteY0" fmla="*/ 142202 h 148867"/>
                <a:gd name="connsiteX1" fmla="*/ 352714 w 378935"/>
                <a:gd name="connsiteY1" fmla="*/ 145991 h 148867"/>
                <a:gd name="connsiteX2" fmla="*/ 270769 w 378935"/>
                <a:gd name="connsiteY2" fmla="*/ 148055 h 148867"/>
                <a:gd name="connsiteX3" fmla="*/ 177390 w 378935"/>
                <a:gd name="connsiteY3" fmla="*/ 132052 h 148867"/>
                <a:gd name="connsiteX4" fmla="*/ 155566 w 378935"/>
                <a:gd name="connsiteY4" fmla="*/ 126842 h 148867"/>
                <a:gd name="connsiteX5" fmla="*/ 143082 w 378935"/>
                <a:gd name="connsiteY5" fmla="*/ 124304 h 148867"/>
                <a:gd name="connsiteX6" fmla="*/ 141187 w 378935"/>
                <a:gd name="connsiteY6" fmla="*/ 123966 h 148867"/>
                <a:gd name="connsiteX7" fmla="*/ 124338 w 378935"/>
                <a:gd name="connsiteY7" fmla="*/ 123255 h 148867"/>
                <a:gd name="connsiteX8" fmla="*/ 120414 w 378935"/>
                <a:gd name="connsiteY8" fmla="*/ 123424 h 148867"/>
                <a:gd name="connsiteX9" fmla="*/ 113715 w 378935"/>
                <a:gd name="connsiteY9" fmla="*/ 124440 h 148867"/>
                <a:gd name="connsiteX10" fmla="*/ 23176 w 378935"/>
                <a:gd name="connsiteY10" fmla="*/ 127586 h 148867"/>
                <a:gd name="connsiteX11" fmla="*/ 0 w 378935"/>
                <a:gd name="connsiteY11" fmla="*/ 120718 h 148867"/>
                <a:gd name="connsiteX12" fmla="*/ 25646 w 378935"/>
                <a:gd name="connsiteY12" fmla="*/ 0 h 148867"/>
                <a:gd name="connsiteX13" fmla="*/ 27135 w 378935"/>
                <a:gd name="connsiteY13" fmla="*/ 1252 h 148867"/>
                <a:gd name="connsiteX14" fmla="*/ 29233 w 378935"/>
                <a:gd name="connsiteY14" fmla="*/ 3180 h 148867"/>
                <a:gd name="connsiteX15" fmla="*/ 29774 w 378935"/>
                <a:gd name="connsiteY15" fmla="*/ 3417 h 148867"/>
                <a:gd name="connsiteX16" fmla="*/ 36540 w 378935"/>
                <a:gd name="connsiteY16" fmla="*/ 7545 h 148867"/>
                <a:gd name="connsiteX17" fmla="*/ 39179 w 378935"/>
                <a:gd name="connsiteY17" fmla="*/ 9067 h 148867"/>
                <a:gd name="connsiteX18" fmla="*/ 44356 w 378935"/>
                <a:gd name="connsiteY18" fmla="*/ 10827 h 148867"/>
                <a:gd name="connsiteX19" fmla="*/ 54032 w 378935"/>
                <a:gd name="connsiteY19" fmla="*/ 13229 h 148867"/>
                <a:gd name="connsiteX20" fmla="*/ 62626 w 378935"/>
                <a:gd name="connsiteY20" fmla="*/ 13500 h 148867"/>
                <a:gd name="connsiteX21" fmla="*/ 66145 w 378935"/>
                <a:gd name="connsiteY21" fmla="*/ 13635 h 148867"/>
                <a:gd name="connsiteX22" fmla="*/ 111752 w 378935"/>
                <a:gd name="connsiteY22" fmla="*/ 5752 h 148867"/>
                <a:gd name="connsiteX23" fmla="*/ 165175 w 378935"/>
                <a:gd name="connsiteY23" fmla="*/ 8594 h 148867"/>
                <a:gd name="connsiteX24" fmla="*/ 246037 w 378935"/>
                <a:gd name="connsiteY24" fmla="*/ 26390 h 148867"/>
                <a:gd name="connsiteX25" fmla="*/ 257710 w 378935"/>
                <a:gd name="connsiteY25" fmla="*/ 28386 h 148867"/>
                <a:gd name="connsiteX26" fmla="*/ 258251 w 378935"/>
                <a:gd name="connsiteY26" fmla="*/ 28454 h 148867"/>
                <a:gd name="connsiteX27" fmla="*/ 277029 w 378935"/>
                <a:gd name="connsiteY27" fmla="*/ 30112 h 148867"/>
                <a:gd name="connsiteX28" fmla="*/ 314685 w 378935"/>
                <a:gd name="connsiteY28" fmla="*/ 30687 h 148867"/>
                <a:gd name="connsiteX29" fmla="*/ 336643 w 378935"/>
                <a:gd name="connsiteY29" fmla="*/ 29367 h 148867"/>
                <a:gd name="connsiteX30" fmla="*/ 348383 w 378935"/>
                <a:gd name="connsiteY30" fmla="*/ 28149 h 148867"/>
                <a:gd name="connsiteX31" fmla="*/ 353594 w 378935"/>
                <a:gd name="connsiteY31" fmla="*/ 27405 h 148867"/>
                <a:gd name="connsiteX32" fmla="*/ 365774 w 378935"/>
                <a:gd name="connsiteY32" fmla="*/ 86072 h 148867"/>
                <a:gd name="connsiteX33" fmla="*/ 380694 w 378935"/>
                <a:gd name="connsiteY33" fmla="*/ 142202 h 14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78935" h="148867">
                  <a:moveTo>
                    <a:pt x="380694" y="142202"/>
                  </a:moveTo>
                  <a:cubicBezTo>
                    <a:pt x="371390" y="143555"/>
                    <a:pt x="362052" y="144841"/>
                    <a:pt x="352714" y="145991"/>
                  </a:cubicBezTo>
                  <a:cubicBezTo>
                    <a:pt x="325512" y="149375"/>
                    <a:pt x="298107" y="150254"/>
                    <a:pt x="270769" y="148055"/>
                  </a:cubicBezTo>
                  <a:cubicBezTo>
                    <a:pt x="239102" y="145518"/>
                    <a:pt x="208144" y="139732"/>
                    <a:pt x="177390" y="132052"/>
                  </a:cubicBezTo>
                  <a:cubicBezTo>
                    <a:pt x="170149" y="130259"/>
                    <a:pt x="162875" y="128432"/>
                    <a:pt x="155566" y="126842"/>
                  </a:cubicBezTo>
                  <a:cubicBezTo>
                    <a:pt x="151439" y="125928"/>
                    <a:pt x="147277" y="125082"/>
                    <a:pt x="143082" y="124304"/>
                  </a:cubicBezTo>
                  <a:cubicBezTo>
                    <a:pt x="142304" y="124169"/>
                    <a:pt x="141695" y="124033"/>
                    <a:pt x="141187" y="123966"/>
                  </a:cubicBezTo>
                  <a:cubicBezTo>
                    <a:pt x="135605" y="123424"/>
                    <a:pt x="129989" y="123357"/>
                    <a:pt x="124338" y="123255"/>
                  </a:cubicBezTo>
                  <a:cubicBezTo>
                    <a:pt x="124270" y="123255"/>
                    <a:pt x="122173" y="123357"/>
                    <a:pt x="120414" y="123424"/>
                  </a:cubicBezTo>
                  <a:cubicBezTo>
                    <a:pt x="118215" y="123763"/>
                    <a:pt x="114493" y="124270"/>
                    <a:pt x="113715" y="124440"/>
                  </a:cubicBezTo>
                  <a:cubicBezTo>
                    <a:pt x="82790" y="130631"/>
                    <a:pt x="54438" y="133913"/>
                    <a:pt x="23176" y="127586"/>
                  </a:cubicBezTo>
                  <a:cubicBezTo>
                    <a:pt x="15225" y="125962"/>
                    <a:pt x="7477" y="123661"/>
                    <a:pt x="0" y="120718"/>
                  </a:cubicBezTo>
                  <a:cubicBezTo>
                    <a:pt x="2335" y="78392"/>
                    <a:pt x="11199" y="37826"/>
                    <a:pt x="25646" y="0"/>
                  </a:cubicBezTo>
                  <a:cubicBezTo>
                    <a:pt x="26153" y="406"/>
                    <a:pt x="26661" y="812"/>
                    <a:pt x="27135" y="1252"/>
                  </a:cubicBezTo>
                  <a:cubicBezTo>
                    <a:pt x="28014" y="2030"/>
                    <a:pt x="28691" y="2639"/>
                    <a:pt x="29233" y="3180"/>
                  </a:cubicBezTo>
                  <a:cubicBezTo>
                    <a:pt x="29436" y="3248"/>
                    <a:pt x="29537" y="3316"/>
                    <a:pt x="29774" y="3417"/>
                  </a:cubicBezTo>
                  <a:cubicBezTo>
                    <a:pt x="32040" y="4500"/>
                    <a:pt x="34409" y="6191"/>
                    <a:pt x="36540" y="7545"/>
                  </a:cubicBezTo>
                  <a:cubicBezTo>
                    <a:pt x="37623" y="8188"/>
                    <a:pt x="38503" y="8695"/>
                    <a:pt x="39179" y="9067"/>
                  </a:cubicBezTo>
                  <a:cubicBezTo>
                    <a:pt x="40905" y="9676"/>
                    <a:pt x="42631" y="10285"/>
                    <a:pt x="44356" y="10827"/>
                  </a:cubicBezTo>
                  <a:cubicBezTo>
                    <a:pt x="47536" y="11774"/>
                    <a:pt x="50852" y="12315"/>
                    <a:pt x="54032" y="13229"/>
                  </a:cubicBezTo>
                  <a:cubicBezTo>
                    <a:pt x="56874" y="13297"/>
                    <a:pt x="59784" y="13398"/>
                    <a:pt x="62626" y="13500"/>
                  </a:cubicBezTo>
                  <a:cubicBezTo>
                    <a:pt x="64148" y="13567"/>
                    <a:pt x="65299" y="13601"/>
                    <a:pt x="66145" y="13635"/>
                  </a:cubicBezTo>
                  <a:cubicBezTo>
                    <a:pt x="81404" y="11334"/>
                    <a:pt x="96324" y="7443"/>
                    <a:pt x="111752" y="5752"/>
                  </a:cubicBezTo>
                  <a:cubicBezTo>
                    <a:pt x="129752" y="3789"/>
                    <a:pt x="147345" y="5988"/>
                    <a:pt x="165175" y="8594"/>
                  </a:cubicBezTo>
                  <a:cubicBezTo>
                    <a:pt x="192547" y="12620"/>
                    <a:pt x="218903" y="21315"/>
                    <a:pt x="246037" y="26390"/>
                  </a:cubicBezTo>
                  <a:cubicBezTo>
                    <a:pt x="249928" y="27134"/>
                    <a:pt x="253819" y="27777"/>
                    <a:pt x="257710" y="28386"/>
                  </a:cubicBezTo>
                  <a:cubicBezTo>
                    <a:pt x="257913" y="28386"/>
                    <a:pt x="258048" y="28420"/>
                    <a:pt x="258251" y="28454"/>
                  </a:cubicBezTo>
                  <a:cubicBezTo>
                    <a:pt x="264511" y="29131"/>
                    <a:pt x="270769" y="29706"/>
                    <a:pt x="277029" y="30112"/>
                  </a:cubicBezTo>
                  <a:cubicBezTo>
                    <a:pt x="289581" y="30890"/>
                    <a:pt x="302133" y="31093"/>
                    <a:pt x="314685" y="30687"/>
                  </a:cubicBezTo>
                  <a:cubicBezTo>
                    <a:pt x="322028" y="30450"/>
                    <a:pt x="329335" y="30010"/>
                    <a:pt x="336643" y="29367"/>
                  </a:cubicBezTo>
                  <a:cubicBezTo>
                    <a:pt x="338436" y="29198"/>
                    <a:pt x="349771" y="27913"/>
                    <a:pt x="348383" y="28149"/>
                  </a:cubicBezTo>
                  <a:cubicBezTo>
                    <a:pt x="350109" y="27913"/>
                    <a:pt x="351868" y="27676"/>
                    <a:pt x="353594" y="27405"/>
                  </a:cubicBezTo>
                  <a:cubicBezTo>
                    <a:pt x="356030" y="46013"/>
                    <a:pt x="359989" y="65569"/>
                    <a:pt x="365774" y="86072"/>
                  </a:cubicBezTo>
                  <a:cubicBezTo>
                    <a:pt x="371255" y="105493"/>
                    <a:pt x="376195" y="124203"/>
                    <a:pt x="380694" y="142202"/>
                  </a:cubicBezTo>
                  <a:close/>
                </a:path>
              </a:pathLst>
            </a:custGeom>
            <a:solidFill>
              <a:srgbClr val="EF6B11"/>
            </a:solidFill>
            <a:ln w="3383"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DF448AA7-B394-4B0C-AB81-7D0EDC5AEDE5}"/>
                </a:ext>
              </a:extLst>
            </p:cNvPr>
            <p:cNvSpPr/>
            <p:nvPr/>
          </p:nvSpPr>
          <p:spPr>
            <a:xfrm>
              <a:off x="11815260" y="6609662"/>
              <a:ext cx="449985" cy="155634"/>
            </a:xfrm>
            <a:custGeom>
              <a:avLst/>
              <a:gdLst>
                <a:gd name="connsiteX0" fmla="*/ 429076 w 449985"/>
                <a:gd name="connsiteY0" fmla="*/ 117876 h 155634"/>
                <a:gd name="connsiteX1" fmla="*/ 431512 w 449985"/>
                <a:gd name="connsiteY1" fmla="*/ 117707 h 155634"/>
                <a:gd name="connsiteX2" fmla="*/ 424340 w 449985"/>
                <a:gd name="connsiteY2" fmla="*/ 118688 h 155634"/>
                <a:gd name="connsiteX3" fmla="*/ 416186 w 449985"/>
                <a:gd name="connsiteY3" fmla="*/ 120650 h 155634"/>
                <a:gd name="connsiteX4" fmla="*/ 394770 w 449985"/>
                <a:gd name="connsiteY4" fmla="*/ 127620 h 155634"/>
                <a:gd name="connsiteX5" fmla="*/ 355049 w 449985"/>
                <a:gd name="connsiteY5" fmla="*/ 142980 h 155634"/>
                <a:gd name="connsiteX6" fmla="*/ 259638 w 449985"/>
                <a:gd name="connsiteY6" fmla="*/ 155871 h 155634"/>
                <a:gd name="connsiteX7" fmla="*/ 87494 w 449985"/>
                <a:gd name="connsiteY7" fmla="*/ 142337 h 155634"/>
                <a:gd name="connsiteX8" fmla="*/ 61205 w 449985"/>
                <a:gd name="connsiteY8" fmla="*/ 144131 h 155634"/>
                <a:gd name="connsiteX9" fmla="*/ 55961 w 449985"/>
                <a:gd name="connsiteY9" fmla="*/ 144740 h 155634"/>
                <a:gd name="connsiteX10" fmla="*/ 50784 w 449985"/>
                <a:gd name="connsiteY10" fmla="*/ 145518 h 155634"/>
                <a:gd name="connsiteX11" fmla="*/ 27101 w 449985"/>
                <a:gd name="connsiteY11" fmla="*/ 149104 h 155634"/>
                <a:gd name="connsiteX12" fmla="*/ 12180 w 449985"/>
                <a:gd name="connsiteY12" fmla="*/ 92974 h 155634"/>
                <a:gd name="connsiteX13" fmla="*/ 0 w 449985"/>
                <a:gd name="connsiteY13" fmla="*/ 34307 h 155634"/>
                <a:gd name="connsiteX14" fmla="*/ 40262 w 449985"/>
                <a:gd name="connsiteY14" fmla="*/ 28386 h 155634"/>
                <a:gd name="connsiteX15" fmla="*/ 126977 w 449985"/>
                <a:gd name="connsiteY15" fmla="*/ 25240 h 155634"/>
                <a:gd name="connsiteX16" fmla="*/ 212035 w 449985"/>
                <a:gd name="connsiteY16" fmla="*/ 33089 h 155634"/>
                <a:gd name="connsiteX17" fmla="*/ 289547 w 449985"/>
                <a:gd name="connsiteY17" fmla="*/ 38096 h 155634"/>
                <a:gd name="connsiteX18" fmla="*/ 290732 w 449985"/>
                <a:gd name="connsiteY18" fmla="*/ 38198 h 155634"/>
                <a:gd name="connsiteX19" fmla="*/ 291103 w 449985"/>
                <a:gd name="connsiteY19" fmla="*/ 38096 h 155634"/>
                <a:gd name="connsiteX20" fmla="*/ 299325 w 449985"/>
                <a:gd name="connsiteY20" fmla="*/ 36337 h 155634"/>
                <a:gd name="connsiteX21" fmla="*/ 315565 w 449985"/>
                <a:gd name="connsiteY21" fmla="*/ 31634 h 155634"/>
                <a:gd name="connsiteX22" fmla="*/ 347403 w 449985"/>
                <a:gd name="connsiteY22" fmla="*/ 19556 h 155634"/>
                <a:gd name="connsiteX23" fmla="*/ 423223 w 449985"/>
                <a:gd name="connsiteY23" fmla="*/ 0 h 155634"/>
                <a:gd name="connsiteX24" fmla="*/ 450426 w 449985"/>
                <a:gd name="connsiteY24" fmla="*/ 112327 h 155634"/>
                <a:gd name="connsiteX25" fmla="*/ 429076 w 449985"/>
                <a:gd name="connsiteY25" fmla="*/ 117876 h 15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49985" h="155634">
                  <a:moveTo>
                    <a:pt x="429076" y="117876"/>
                  </a:moveTo>
                  <a:cubicBezTo>
                    <a:pt x="430193" y="117808"/>
                    <a:pt x="430971" y="117740"/>
                    <a:pt x="431512" y="117707"/>
                  </a:cubicBezTo>
                  <a:cubicBezTo>
                    <a:pt x="429651" y="117943"/>
                    <a:pt x="425625" y="118417"/>
                    <a:pt x="424340" y="118688"/>
                  </a:cubicBezTo>
                  <a:cubicBezTo>
                    <a:pt x="421599" y="119263"/>
                    <a:pt x="418893" y="119906"/>
                    <a:pt x="416186" y="120650"/>
                  </a:cubicBezTo>
                  <a:cubicBezTo>
                    <a:pt x="408912" y="122613"/>
                    <a:pt x="401807" y="125049"/>
                    <a:pt x="394770" y="127620"/>
                  </a:cubicBezTo>
                  <a:cubicBezTo>
                    <a:pt x="381439" y="132492"/>
                    <a:pt x="368379" y="138142"/>
                    <a:pt x="355049" y="142980"/>
                  </a:cubicBezTo>
                  <a:cubicBezTo>
                    <a:pt x="324362" y="154112"/>
                    <a:pt x="292152" y="158341"/>
                    <a:pt x="259638" y="155871"/>
                  </a:cubicBezTo>
                  <a:cubicBezTo>
                    <a:pt x="202561" y="151608"/>
                    <a:pt x="144841" y="141018"/>
                    <a:pt x="87494" y="142337"/>
                  </a:cubicBezTo>
                  <a:cubicBezTo>
                    <a:pt x="78697" y="142507"/>
                    <a:pt x="69968" y="143217"/>
                    <a:pt x="61205" y="144131"/>
                  </a:cubicBezTo>
                  <a:cubicBezTo>
                    <a:pt x="61205" y="144131"/>
                    <a:pt x="57889" y="144537"/>
                    <a:pt x="55961" y="144740"/>
                  </a:cubicBezTo>
                  <a:cubicBezTo>
                    <a:pt x="54032" y="145044"/>
                    <a:pt x="50784" y="145518"/>
                    <a:pt x="50784" y="145518"/>
                  </a:cubicBezTo>
                  <a:cubicBezTo>
                    <a:pt x="42901" y="146736"/>
                    <a:pt x="34984" y="147920"/>
                    <a:pt x="27101" y="149104"/>
                  </a:cubicBezTo>
                  <a:cubicBezTo>
                    <a:pt x="22601" y="131105"/>
                    <a:pt x="17661" y="112395"/>
                    <a:pt x="12180" y="92974"/>
                  </a:cubicBezTo>
                  <a:cubicBezTo>
                    <a:pt x="6395" y="72471"/>
                    <a:pt x="2436" y="52916"/>
                    <a:pt x="0" y="34307"/>
                  </a:cubicBezTo>
                  <a:cubicBezTo>
                    <a:pt x="13432" y="32412"/>
                    <a:pt x="26797" y="30179"/>
                    <a:pt x="40262" y="28386"/>
                  </a:cubicBezTo>
                  <a:cubicBezTo>
                    <a:pt x="69359" y="24462"/>
                    <a:pt x="97678" y="23074"/>
                    <a:pt x="126977" y="25240"/>
                  </a:cubicBezTo>
                  <a:cubicBezTo>
                    <a:pt x="155364" y="27337"/>
                    <a:pt x="183682" y="30416"/>
                    <a:pt x="212035" y="33089"/>
                  </a:cubicBezTo>
                  <a:cubicBezTo>
                    <a:pt x="237883" y="35525"/>
                    <a:pt x="263800" y="36067"/>
                    <a:pt x="289547" y="38096"/>
                  </a:cubicBezTo>
                  <a:cubicBezTo>
                    <a:pt x="290021" y="38130"/>
                    <a:pt x="290393" y="38164"/>
                    <a:pt x="290732" y="38198"/>
                  </a:cubicBezTo>
                  <a:cubicBezTo>
                    <a:pt x="290866" y="38164"/>
                    <a:pt x="290934" y="38164"/>
                    <a:pt x="291103" y="38096"/>
                  </a:cubicBezTo>
                  <a:cubicBezTo>
                    <a:pt x="293810" y="37454"/>
                    <a:pt x="296585" y="37014"/>
                    <a:pt x="299325" y="36337"/>
                  </a:cubicBezTo>
                  <a:cubicBezTo>
                    <a:pt x="304806" y="35018"/>
                    <a:pt x="310220" y="33394"/>
                    <a:pt x="315565" y="31634"/>
                  </a:cubicBezTo>
                  <a:cubicBezTo>
                    <a:pt x="326324" y="28048"/>
                    <a:pt x="336846" y="23717"/>
                    <a:pt x="347403" y="19556"/>
                  </a:cubicBezTo>
                  <a:cubicBezTo>
                    <a:pt x="372439" y="9676"/>
                    <a:pt x="396528" y="2876"/>
                    <a:pt x="423223" y="0"/>
                  </a:cubicBezTo>
                  <a:cubicBezTo>
                    <a:pt x="437433" y="35254"/>
                    <a:pt x="446771" y="72979"/>
                    <a:pt x="450426" y="112327"/>
                  </a:cubicBezTo>
                  <a:cubicBezTo>
                    <a:pt x="443659" y="115237"/>
                    <a:pt x="436384" y="117132"/>
                    <a:pt x="429076" y="117876"/>
                  </a:cubicBezTo>
                  <a:close/>
                </a:path>
              </a:pathLst>
            </a:custGeom>
            <a:solidFill>
              <a:srgbClr val="FF791F"/>
            </a:solidFill>
            <a:ln w="3383"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E51FE67F-EB3E-4F15-8B98-40A9B9A45F8C}"/>
                </a:ext>
              </a:extLst>
            </p:cNvPr>
            <p:cNvSpPr/>
            <p:nvPr/>
          </p:nvSpPr>
          <p:spPr>
            <a:xfrm>
              <a:off x="11461565" y="6781570"/>
              <a:ext cx="406002" cy="125184"/>
            </a:xfrm>
            <a:custGeom>
              <a:avLst/>
              <a:gdLst>
                <a:gd name="connsiteX0" fmla="*/ 407356 w 406001"/>
                <a:gd name="connsiteY0" fmla="*/ 111887 h 125183"/>
                <a:gd name="connsiteX1" fmla="*/ 269247 w 406001"/>
                <a:gd name="connsiteY1" fmla="*/ 118011 h 125183"/>
                <a:gd name="connsiteX2" fmla="*/ 89625 w 406001"/>
                <a:gd name="connsiteY2" fmla="*/ 125793 h 125183"/>
                <a:gd name="connsiteX3" fmla="*/ 21654 w 406001"/>
                <a:gd name="connsiteY3" fmla="*/ 110805 h 125183"/>
                <a:gd name="connsiteX4" fmla="*/ 0 w 406001"/>
                <a:gd name="connsiteY4" fmla="*/ 0 h 125183"/>
                <a:gd name="connsiteX5" fmla="*/ 42123 w 406001"/>
                <a:gd name="connsiteY5" fmla="*/ 21180 h 125183"/>
                <a:gd name="connsiteX6" fmla="*/ 117876 w 406001"/>
                <a:gd name="connsiteY6" fmla="*/ 36642 h 125183"/>
                <a:gd name="connsiteX7" fmla="*/ 288228 w 406001"/>
                <a:gd name="connsiteY7" fmla="*/ 24597 h 125183"/>
                <a:gd name="connsiteX8" fmla="*/ 390946 w 406001"/>
                <a:gd name="connsiteY8" fmla="*/ 20537 h 125183"/>
                <a:gd name="connsiteX9" fmla="*/ 407356 w 406001"/>
                <a:gd name="connsiteY9" fmla="*/ 111887 h 12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6001" h="125183">
                  <a:moveTo>
                    <a:pt x="407356" y="111887"/>
                  </a:moveTo>
                  <a:cubicBezTo>
                    <a:pt x="361376" y="108369"/>
                    <a:pt x="315058" y="112903"/>
                    <a:pt x="269247" y="118011"/>
                  </a:cubicBezTo>
                  <a:cubicBezTo>
                    <a:pt x="209734" y="124643"/>
                    <a:pt x="149545" y="132661"/>
                    <a:pt x="89625" y="125793"/>
                  </a:cubicBezTo>
                  <a:cubicBezTo>
                    <a:pt x="65671" y="123053"/>
                    <a:pt x="43476" y="118587"/>
                    <a:pt x="21654" y="110805"/>
                  </a:cubicBezTo>
                  <a:cubicBezTo>
                    <a:pt x="9474" y="75821"/>
                    <a:pt x="2030" y="38638"/>
                    <a:pt x="0" y="0"/>
                  </a:cubicBezTo>
                  <a:cubicBezTo>
                    <a:pt x="14245" y="6598"/>
                    <a:pt x="28082" y="14312"/>
                    <a:pt x="42123" y="21180"/>
                  </a:cubicBezTo>
                  <a:cubicBezTo>
                    <a:pt x="62761" y="31330"/>
                    <a:pt x="92196" y="35525"/>
                    <a:pt x="117876" y="36642"/>
                  </a:cubicBezTo>
                  <a:cubicBezTo>
                    <a:pt x="174920" y="39111"/>
                    <a:pt x="231625" y="30518"/>
                    <a:pt x="288228" y="24597"/>
                  </a:cubicBezTo>
                  <a:cubicBezTo>
                    <a:pt x="322907" y="20943"/>
                    <a:pt x="356909" y="19319"/>
                    <a:pt x="390946" y="20537"/>
                  </a:cubicBezTo>
                  <a:cubicBezTo>
                    <a:pt x="398153" y="53254"/>
                    <a:pt x="403566" y="83603"/>
                    <a:pt x="407356" y="111887"/>
                  </a:cubicBezTo>
                  <a:close/>
                </a:path>
              </a:pathLst>
            </a:custGeom>
            <a:solidFill>
              <a:srgbClr val="EF6B11"/>
            </a:solidFill>
            <a:ln w="3383"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D744E900-AC30-4FF8-8C51-1FF7B499AB6F}"/>
                </a:ext>
              </a:extLst>
            </p:cNvPr>
            <p:cNvSpPr/>
            <p:nvPr/>
          </p:nvSpPr>
          <p:spPr>
            <a:xfrm>
              <a:off x="11852511" y="6773213"/>
              <a:ext cx="412769" cy="135334"/>
            </a:xfrm>
            <a:custGeom>
              <a:avLst/>
              <a:gdLst>
                <a:gd name="connsiteX0" fmla="*/ 414765 w 412768"/>
                <a:gd name="connsiteY0" fmla="*/ 0 h 135333"/>
                <a:gd name="connsiteX1" fmla="*/ 397950 w 412768"/>
                <a:gd name="connsiteY1" fmla="*/ 103192 h 135333"/>
                <a:gd name="connsiteX2" fmla="*/ 234669 w 412768"/>
                <a:gd name="connsiteY2" fmla="*/ 135842 h 135333"/>
                <a:gd name="connsiteX3" fmla="*/ 48348 w 412768"/>
                <a:gd name="connsiteY3" fmla="*/ 124067 h 135333"/>
                <a:gd name="connsiteX4" fmla="*/ 16410 w 412768"/>
                <a:gd name="connsiteY4" fmla="*/ 120244 h 135333"/>
                <a:gd name="connsiteX5" fmla="*/ 0 w 412768"/>
                <a:gd name="connsiteY5" fmla="*/ 28894 h 135333"/>
                <a:gd name="connsiteX6" fmla="*/ 75686 w 412768"/>
                <a:gd name="connsiteY6" fmla="*/ 36506 h 135333"/>
                <a:gd name="connsiteX7" fmla="*/ 241131 w 412768"/>
                <a:gd name="connsiteY7" fmla="*/ 43781 h 135333"/>
                <a:gd name="connsiteX8" fmla="*/ 398592 w 412768"/>
                <a:gd name="connsiteY8" fmla="*/ 5041 h 135333"/>
                <a:gd name="connsiteX9" fmla="*/ 414765 w 412768"/>
                <a:gd name="connsiteY9" fmla="*/ 0 h 13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768" h="135333">
                  <a:moveTo>
                    <a:pt x="414765" y="0"/>
                  </a:moveTo>
                  <a:cubicBezTo>
                    <a:pt x="413648" y="35762"/>
                    <a:pt x="407863" y="70374"/>
                    <a:pt x="397950" y="103192"/>
                  </a:cubicBezTo>
                  <a:cubicBezTo>
                    <a:pt x="345474" y="121293"/>
                    <a:pt x="289547" y="129988"/>
                    <a:pt x="234669" y="135842"/>
                  </a:cubicBezTo>
                  <a:cubicBezTo>
                    <a:pt x="170995" y="142608"/>
                    <a:pt x="111042" y="134488"/>
                    <a:pt x="48348" y="124067"/>
                  </a:cubicBezTo>
                  <a:cubicBezTo>
                    <a:pt x="37725" y="122308"/>
                    <a:pt x="27067" y="121056"/>
                    <a:pt x="16410" y="120244"/>
                  </a:cubicBezTo>
                  <a:cubicBezTo>
                    <a:pt x="12620" y="91959"/>
                    <a:pt x="7207" y="61611"/>
                    <a:pt x="0" y="28894"/>
                  </a:cubicBezTo>
                  <a:cubicBezTo>
                    <a:pt x="25105" y="29740"/>
                    <a:pt x="50243" y="32176"/>
                    <a:pt x="75686" y="36506"/>
                  </a:cubicBezTo>
                  <a:cubicBezTo>
                    <a:pt x="131579" y="45980"/>
                    <a:pt x="184426" y="50344"/>
                    <a:pt x="241131" y="43781"/>
                  </a:cubicBezTo>
                  <a:cubicBezTo>
                    <a:pt x="293472" y="37724"/>
                    <a:pt x="350887" y="28319"/>
                    <a:pt x="398592" y="5041"/>
                  </a:cubicBezTo>
                  <a:cubicBezTo>
                    <a:pt x="403803" y="2470"/>
                    <a:pt x="409284" y="778"/>
                    <a:pt x="414765" y="0"/>
                  </a:cubicBezTo>
                  <a:close/>
                </a:path>
              </a:pathLst>
            </a:custGeom>
            <a:solidFill>
              <a:srgbClr val="FF791F"/>
            </a:solidFill>
            <a:ln w="3383"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881313CC-F901-4F6B-86DB-C6AC585FD5EB}"/>
                </a:ext>
              </a:extLst>
            </p:cNvPr>
            <p:cNvSpPr/>
            <p:nvPr/>
          </p:nvSpPr>
          <p:spPr>
            <a:xfrm>
              <a:off x="11518981" y="6968534"/>
              <a:ext cx="355252" cy="84584"/>
            </a:xfrm>
            <a:custGeom>
              <a:avLst/>
              <a:gdLst>
                <a:gd name="connsiteX0" fmla="*/ 356571 w 355251"/>
                <a:gd name="connsiteY0" fmla="*/ 22939 h 84583"/>
                <a:gd name="connsiteX1" fmla="*/ 352104 w 355251"/>
                <a:gd name="connsiteY1" fmla="*/ 83907 h 84583"/>
                <a:gd name="connsiteX2" fmla="*/ 163788 w 355251"/>
                <a:gd name="connsiteY2" fmla="*/ 80016 h 84583"/>
                <a:gd name="connsiteX3" fmla="*/ 70915 w 355251"/>
                <a:gd name="connsiteY3" fmla="*/ 63641 h 84583"/>
                <a:gd name="connsiteX4" fmla="*/ 45709 w 355251"/>
                <a:gd name="connsiteY4" fmla="*/ 61509 h 84583"/>
                <a:gd name="connsiteX5" fmla="*/ 0 w 355251"/>
                <a:gd name="connsiteY5" fmla="*/ 0 h 84583"/>
                <a:gd name="connsiteX6" fmla="*/ 85159 w 355251"/>
                <a:gd name="connsiteY6" fmla="*/ 4635 h 84583"/>
                <a:gd name="connsiteX7" fmla="*/ 173464 w 355251"/>
                <a:gd name="connsiteY7" fmla="*/ 20266 h 84583"/>
                <a:gd name="connsiteX8" fmla="*/ 356571 w 355251"/>
                <a:gd name="connsiteY8" fmla="*/ 22939 h 8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5251" h="84583">
                  <a:moveTo>
                    <a:pt x="356571" y="22939"/>
                  </a:moveTo>
                  <a:cubicBezTo>
                    <a:pt x="356368" y="44626"/>
                    <a:pt x="354845" y="64859"/>
                    <a:pt x="352104" y="83907"/>
                  </a:cubicBezTo>
                  <a:cubicBezTo>
                    <a:pt x="289276" y="85091"/>
                    <a:pt x="226312" y="87832"/>
                    <a:pt x="163788" y="80016"/>
                  </a:cubicBezTo>
                  <a:cubicBezTo>
                    <a:pt x="132525" y="76091"/>
                    <a:pt x="102109" y="67701"/>
                    <a:pt x="70915" y="63641"/>
                  </a:cubicBezTo>
                  <a:cubicBezTo>
                    <a:pt x="62524" y="62524"/>
                    <a:pt x="54134" y="61915"/>
                    <a:pt x="45709" y="61509"/>
                  </a:cubicBezTo>
                  <a:cubicBezTo>
                    <a:pt x="28589" y="42563"/>
                    <a:pt x="13262" y="21958"/>
                    <a:pt x="0" y="0"/>
                  </a:cubicBezTo>
                  <a:cubicBezTo>
                    <a:pt x="28318" y="2673"/>
                    <a:pt x="56873" y="541"/>
                    <a:pt x="85159" y="4635"/>
                  </a:cubicBezTo>
                  <a:cubicBezTo>
                    <a:pt x="114797" y="8898"/>
                    <a:pt x="143691" y="16951"/>
                    <a:pt x="173464" y="20266"/>
                  </a:cubicBezTo>
                  <a:cubicBezTo>
                    <a:pt x="234263" y="26965"/>
                    <a:pt x="295535" y="24022"/>
                    <a:pt x="356571" y="22939"/>
                  </a:cubicBezTo>
                  <a:close/>
                </a:path>
              </a:pathLst>
            </a:custGeom>
            <a:solidFill>
              <a:srgbClr val="EF6B11"/>
            </a:solidFill>
            <a:ln w="3383"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CC23F630-8453-4F54-AC5C-AAA5569263A7}"/>
                </a:ext>
              </a:extLst>
            </p:cNvPr>
            <p:cNvSpPr/>
            <p:nvPr/>
          </p:nvSpPr>
          <p:spPr>
            <a:xfrm>
              <a:off x="11871086" y="6942854"/>
              <a:ext cx="351868" cy="111650"/>
            </a:xfrm>
            <a:custGeom>
              <a:avLst/>
              <a:gdLst>
                <a:gd name="connsiteX0" fmla="*/ 352714 w 351868"/>
                <a:gd name="connsiteY0" fmla="*/ 0 h 111650"/>
                <a:gd name="connsiteX1" fmla="*/ 308697 w 351868"/>
                <a:gd name="connsiteY1" fmla="*/ 68344 h 111650"/>
                <a:gd name="connsiteX2" fmla="*/ 282408 w 351868"/>
                <a:gd name="connsiteY2" fmla="*/ 72539 h 111650"/>
                <a:gd name="connsiteX3" fmla="*/ 232842 w 351868"/>
                <a:gd name="connsiteY3" fmla="*/ 80456 h 111650"/>
                <a:gd name="connsiteX4" fmla="*/ 192547 w 351868"/>
                <a:gd name="connsiteY4" fmla="*/ 89117 h 111650"/>
                <a:gd name="connsiteX5" fmla="*/ 154924 w 351868"/>
                <a:gd name="connsiteY5" fmla="*/ 110636 h 111650"/>
                <a:gd name="connsiteX6" fmla="*/ 107692 w 351868"/>
                <a:gd name="connsiteY6" fmla="*/ 111414 h 111650"/>
                <a:gd name="connsiteX7" fmla="*/ 9981 w 351868"/>
                <a:gd name="connsiteY7" fmla="*/ 109417 h 111650"/>
                <a:gd name="connsiteX8" fmla="*/ 0 w 351868"/>
                <a:gd name="connsiteY8" fmla="*/ 109586 h 111650"/>
                <a:gd name="connsiteX9" fmla="*/ 4466 w 351868"/>
                <a:gd name="connsiteY9" fmla="*/ 48619 h 111650"/>
                <a:gd name="connsiteX10" fmla="*/ 9981 w 351868"/>
                <a:gd name="connsiteY10" fmla="*/ 48517 h 111650"/>
                <a:gd name="connsiteX11" fmla="*/ 104444 w 351868"/>
                <a:gd name="connsiteY11" fmla="*/ 50277 h 111650"/>
                <a:gd name="connsiteX12" fmla="*/ 141763 w 351868"/>
                <a:gd name="connsiteY12" fmla="*/ 50547 h 111650"/>
                <a:gd name="connsiteX13" fmla="*/ 159390 w 351868"/>
                <a:gd name="connsiteY13" fmla="*/ 37826 h 111650"/>
                <a:gd name="connsiteX14" fmla="*/ 181753 w 351868"/>
                <a:gd name="connsiteY14" fmla="*/ 28285 h 111650"/>
                <a:gd name="connsiteX15" fmla="*/ 269552 w 351868"/>
                <a:gd name="connsiteY15" fmla="*/ 13297 h 111650"/>
                <a:gd name="connsiteX16" fmla="*/ 352714 w 351868"/>
                <a:gd name="connsiteY16" fmla="*/ 0 h 1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1868" h="111650">
                  <a:moveTo>
                    <a:pt x="352714" y="0"/>
                  </a:moveTo>
                  <a:cubicBezTo>
                    <a:pt x="340331" y="24326"/>
                    <a:pt x="325580" y="47198"/>
                    <a:pt x="308697" y="68344"/>
                  </a:cubicBezTo>
                  <a:cubicBezTo>
                    <a:pt x="299934" y="69731"/>
                    <a:pt x="291171" y="71152"/>
                    <a:pt x="282408" y="72539"/>
                  </a:cubicBezTo>
                  <a:cubicBezTo>
                    <a:pt x="265898" y="75178"/>
                    <a:pt x="249353" y="77817"/>
                    <a:pt x="232842" y="80456"/>
                  </a:cubicBezTo>
                  <a:cubicBezTo>
                    <a:pt x="219816" y="82554"/>
                    <a:pt x="204490" y="83196"/>
                    <a:pt x="192547" y="89117"/>
                  </a:cubicBezTo>
                  <a:cubicBezTo>
                    <a:pt x="179148" y="95783"/>
                    <a:pt x="170047" y="106542"/>
                    <a:pt x="154924" y="110636"/>
                  </a:cubicBezTo>
                  <a:cubicBezTo>
                    <a:pt x="139361" y="114831"/>
                    <a:pt x="123424" y="112598"/>
                    <a:pt x="107692" y="111414"/>
                  </a:cubicBezTo>
                  <a:cubicBezTo>
                    <a:pt x="75178" y="108978"/>
                    <a:pt x="42529" y="108876"/>
                    <a:pt x="9981" y="109417"/>
                  </a:cubicBezTo>
                  <a:cubicBezTo>
                    <a:pt x="6665" y="109485"/>
                    <a:pt x="3316" y="109519"/>
                    <a:pt x="0" y="109586"/>
                  </a:cubicBezTo>
                  <a:cubicBezTo>
                    <a:pt x="2741" y="90538"/>
                    <a:pt x="4263" y="70306"/>
                    <a:pt x="4466" y="48619"/>
                  </a:cubicBezTo>
                  <a:cubicBezTo>
                    <a:pt x="6293" y="48585"/>
                    <a:pt x="8154" y="48551"/>
                    <a:pt x="9981" y="48517"/>
                  </a:cubicBezTo>
                  <a:cubicBezTo>
                    <a:pt x="41446" y="48010"/>
                    <a:pt x="73013" y="48044"/>
                    <a:pt x="104444" y="50277"/>
                  </a:cubicBezTo>
                  <a:cubicBezTo>
                    <a:pt x="115981" y="51088"/>
                    <a:pt x="130801" y="55284"/>
                    <a:pt x="141763" y="50547"/>
                  </a:cubicBezTo>
                  <a:cubicBezTo>
                    <a:pt x="148225" y="47739"/>
                    <a:pt x="153367" y="41446"/>
                    <a:pt x="159390" y="37826"/>
                  </a:cubicBezTo>
                  <a:cubicBezTo>
                    <a:pt x="166258" y="33766"/>
                    <a:pt x="174107" y="30619"/>
                    <a:pt x="181753" y="28285"/>
                  </a:cubicBezTo>
                  <a:cubicBezTo>
                    <a:pt x="209666" y="19826"/>
                    <a:pt x="240726" y="17898"/>
                    <a:pt x="269552" y="13297"/>
                  </a:cubicBezTo>
                  <a:lnTo>
                    <a:pt x="352714" y="0"/>
                  </a:lnTo>
                  <a:close/>
                </a:path>
              </a:pathLst>
            </a:custGeom>
            <a:solidFill>
              <a:srgbClr val="FF791F"/>
            </a:solidFill>
            <a:ln w="3383"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46A374B1-EE22-4A03-AC7A-0009CED40640}"/>
                </a:ext>
              </a:extLst>
            </p:cNvPr>
            <p:cNvSpPr/>
            <p:nvPr/>
          </p:nvSpPr>
          <p:spPr>
            <a:xfrm>
              <a:off x="11644131" y="7077983"/>
              <a:ext cx="219918" cy="64284"/>
            </a:xfrm>
            <a:custGeom>
              <a:avLst/>
              <a:gdLst>
                <a:gd name="connsiteX0" fmla="*/ 221169 w 219917"/>
                <a:gd name="connsiteY0" fmla="*/ 5924 h 64283"/>
                <a:gd name="connsiteX1" fmla="*/ 202256 w 219917"/>
                <a:gd name="connsiteY1" fmla="*/ 64253 h 64283"/>
                <a:gd name="connsiteX2" fmla="*/ 191159 w 219917"/>
                <a:gd name="connsiteY2" fmla="*/ 62899 h 64283"/>
                <a:gd name="connsiteX3" fmla="*/ 93177 w 219917"/>
                <a:gd name="connsiteY3" fmla="*/ 64963 h 64283"/>
                <a:gd name="connsiteX4" fmla="*/ 0 w 219917"/>
                <a:gd name="connsiteY4" fmla="*/ 19998 h 64283"/>
                <a:gd name="connsiteX5" fmla="*/ 10218 w 219917"/>
                <a:gd name="connsiteY5" fmla="*/ 15600 h 64283"/>
                <a:gd name="connsiteX6" fmla="*/ 191159 w 219917"/>
                <a:gd name="connsiteY6" fmla="*/ 1999 h 64283"/>
                <a:gd name="connsiteX7" fmla="*/ 221169 w 219917"/>
                <a:gd name="connsiteY7" fmla="*/ 5924 h 64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917" h="64283">
                  <a:moveTo>
                    <a:pt x="221169" y="5924"/>
                  </a:moveTo>
                  <a:cubicBezTo>
                    <a:pt x="216433" y="26664"/>
                    <a:pt x="210072" y="45982"/>
                    <a:pt x="202256" y="64253"/>
                  </a:cubicBezTo>
                  <a:cubicBezTo>
                    <a:pt x="198569" y="63745"/>
                    <a:pt x="194880" y="63305"/>
                    <a:pt x="191159" y="62899"/>
                  </a:cubicBezTo>
                  <a:cubicBezTo>
                    <a:pt x="157867" y="59245"/>
                    <a:pt x="125522" y="61140"/>
                    <a:pt x="93177" y="64963"/>
                  </a:cubicBezTo>
                  <a:cubicBezTo>
                    <a:pt x="59987" y="54001"/>
                    <a:pt x="28725" y="38810"/>
                    <a:pt x="0" y="19998"/>
                  </a:cubicBezTo>
                  <a:cubicBezTo>
                    <a:pt x="2943" y="17732"/>
                    <a:pt x="6394" y="16175"/>
                    <a:pt x="10218" y="15600"/>
                  </a:cubicBezTo>
                  <a:cubicBezTo>
                    <a:pt x="70678" y="6871"/>
                    <a:pt x="129886" y="-4700"/>
                    <a:pt x="191159" y="1999"/>
                  </a:cubicBezTo>
                  <a:cubicBezTo>
                    <a:pt x="201208" y="3082"/>
                    <a:pt x="211188" y="4401"/>
                    <a:pt x="221169" y="5924"/>
                  </a:cubicBezTo>
                  <a:close/>
                </a:path>
              </a:pathLst>
            </a:custGeom>
            <a:solidFill>
              <a:srgbClr val="EF6B11"/>
            </a:solidFill>
            <a:ln w="3383"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25561621-AFFF-4A75-B0B6-49259759D696}"/>
                </a:ext>
              </a:extLst>
            </p:cNvPr>
            <p:cNvSpPr/>
            <p:nvPr/>
          </p:nvSpPr>
          <p:spPr>
            <a:xfrm>
              <a:off x="11846387" y="7083906"/>
              <a:ext cx="182701" cy="71050"/>
            </a:xfrm>
            <a:custGeom>
              <a:avLst/>
              <a:gdLst>
                <a:gd name="connsiteX0" fmla="*/ 183446 w 182700"/>
                <a:gd name="connsiteY0" fmla="*/ 43984 h 71050"/>
                <a:gd name="connsiteX1" fmla="*/ 83637 w 182700"/>
                <a:gd name="connsiteY1" fmla="*/ 74095 h 71050"/>
                <a:gd name="connsiteX2" fmla="*/ 0 w 182700"/>
                <a:gd name="connsiteY2" fmla="*/ 58329 h 71050"/>
                <a:gd name="connsiteX3" fmla="*/ 18913 w 182700"/>
                <a:gd name="connsiteY3" fmla="*/ 0 h 71050"/>
                <a:gd name="connsiteX4" fmla="*/ 165852 w 182700"/>
                <a:gd name="connsiteY4" fmla="*/ 31702 h 71050"/>
                <a:gd name="connsiteX5" fmla="*/ 183446 w 182700"/>
                <a:gd name="connsiteY5" fmla="*/ 43984 h 7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2700" h="71050">
                  <a:moveTo>
                    <a:pt x="183446" y="43984"/>
                  </a:moveTo>
                  <a:cubicBezTo>
                    <a:pt x="152116" y="58126"/>
                    <a:pt x="118620" y="68377"/>
                    <a:pt x="83637" y="74095"/>
                  </a:cubicBezTo>
                  <a:cubicBezTo>
                    <a:pt x="55961" y="67633"/>
                    <a:pt x="28116" y="61983"/>
                    <a:pt x="0" y="58329"/>
                  </a:cubicBezTo>
                  <a:cubicBezTo>
                    <a:pt x="7816" y="40059"/>
                    <a:pt x="14177" y="20740"/>
                    <a:pt x="18913" y="0"/>
                  </a:cubicBezTo>
                  <a:cubicBezTo>
                    <a:pt x="68513" y="7443"/>
                    <a:pt x="117200" y="19387"/>
                    <a:pt x="165852" y="31702"/>
                  </a:cubicBezTo>
                  <a:cubicBezTo>
                    <a:pt x="174209" y="33833"/>
                    <a:pt x="179961" y="38333"/>
                    <a:pt x="183446" y="43984"/>
                  </a:cubicBezTo>
                  <a:close/>
                </a:path>
              </a:pathLst>
            </a:custGeom>
            <a:solidFill>
              <a:srgbClr val="FF791F"/>
            </a:solidFill>
            <a:ln w="3383" cap="flat">
              <a:noFill/>
              <a:prstDash val="solid"/>
              <a:miter/>
            </a:ln>
          </p:spPr>
          <p:txBody>
            <a:bodyPr rtlCol="0" anchor="ctr"/>
            <a:lstStyle/>
            <a:p>
              <a:endParaRPr lang="en-US"/>
            </a:p>
          </p:txBody>
        </p:sp>
      </p:grpSp>
      <p:grpSp>
        <p:nvGrpSpPr>
          <p:cNvPr id="76" name="Group 75">
            <a:extLst>
              <a:ext uri="{FF2B5EF4-FFF2-40B4-BE49-F238E27FC236}">
                <a16:creationId xmlns:a16="http://schemas.microsoft.com/office/drawing/2014/main" id="{23A449D0-C1F7-494D-AACC-5731F4642107}"/>
              </a:ext>
            </a:extLst>
          </p:cNvPr>
          <p:cNvGrpSpPr/>
          <p:nvPr/>
        </p:nvGrpSpPr>
        <p:grpSpPr>
          <a:xfrm>
            <a:off x="10536290" y="2253325"/>
            <a:ext cx="2924403" cy="2922729"/>
            <a:chOff x="10740405" y="5163788"/>
            <a:chExt cx="717681" cy="717270"/>
          </a:xfrm>
          <a:effectLst>
            <a:outerShdw blurRad="1270000" sx="102000" sy="102000" algn="ctr" rotWithShape="0">
              <a:schemeClr val="accent4">
                <a:lumMod val="75000"/>
              </a:schemeClr>
            </a:outerShdw>
          </a:effectLst>
        </p:grpSpPr>
        <p:sp>
          <p:nvSpPr>
            <p:cNvPr id="77" name="Freeform: Shape 76">
              <a:extLst>
                <a:ext uri="{FF2B5EF4-FFF2-40B4-BE49-F238E27FC236}">
                  <a16:creationId xmlns:a16="http://schemas.microsoft.com/office/drawing/2014/main" id="{C0654A83-DFC3-4B0A-A510-9321E3FB305F}"/>
                </a:ext>
              </a:extLst>
            </p:cNvPr>
            <p:cNvSpPr/>
            <p:nvPr/>
          </p:nvSpPr>
          <p:spPr>
            <a:xfrm>
              <a:off x="10967500" y="5165006"/>
              <a:ext cx="490586" cy="710503"/>
            </a:xfrm>
            <a:custGeom>
              <a:avLst/>
              <a:gdLst>
                <a:gd name="connsiteX0" fmla="*/ 492983 w 490585"/>
                <a:gd name="connsiteY0" fmla="*/ 358838 h 710503"/>
                <a:gd name="connsiteX1" fmla="*/ 196770 w 490585"/>
                <a:gd name="connsiteY1" fmla="*/ 713244 h 710503"/>
                <a:gd name="connsiteX2" fmla="*/ 73075 w 490585"/>
                <a:gd name="connsiteY2" fmla="*/ 587857 h 710503"/>
                <a:gd name="connsiteX3" fmla="*/ 259667 w 490585"/>
                <a:gd name="connsiteY3" fmla="*/ 394735 h 710503"/>
                <a:gd name="connsiteX4" fmla="*/ 9772 w 490585"/>
                <a:gd name="connsiteY4" fmla="*/ 212982 h 710503"/>
                <a:gd name="connsiteX5" fmla="*/ 162362 w 490585"/>
                <a:gd name="connsiteY5" fmla="*/ 0 h 710503"/>
                <a:gd name="connsiteX6" fmla="*/ 492983 w 490585"/>
                <a:gd name="connsiteY6" fmla="*/ 358838 h 71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0585" h="710503">
                  <a:moveTo>
                    <a:pt x="492983" y="358838"/>
                  </a:moveTo>
                  <a:cubicBezTo>
                    <a:pt x="492983" y="535889"/>
                    <a:pt x="365193" y="683132"/>
                    <a:pt x="196770" y="713244"/>
                  </a:cubicBezTo>
                  <a:cubicBezTo>
                    <a:pt x="196770" y="713244"/>
                    <a:pt x="55211" y="651159"/>
                    <a:pt x="73075" y="587857"/>
                  </a:cubicBezTo>
                  <a:cubicBezTo>
                    <a:pt x="90905" y="524554"/>
                    <a:pt x="274282" y="479116"/>
                    <a:pt x="259667" y="394735"/>
                  </a:cubicBezTo>
                  <a:cubicBezTo>
                    <a:pt x="245084" y="310355"/>
                    <a:pt x="66579" y="289242"/>
                    <a:pt x="9772" y="212982"/>
                  </a:cubicBezTo>
                  <a:cubicBezTo>
                    <a:pt x="-47034" y="136721"/>
                    <a:pt x="162362" y="0"/>
                    <a:pt x="162362" y="0"/>
                  </a:cubicBezTo>
                  <a:cubicBezTo>
                    <a:pt x="347465" y="14954"/>
                    <a:pt x="492983" y="169912"/>
                    <a:pt x="492983" y="358838"/>
                  </a:cubicBezTo>
                  <a:close/>
                </a:path>
              </a:pathLst>
            </a:custGeom>
            <a:solidFill>
              <a:srgbClr val="8648FF"/>
            </a:solidFill>
            <a:ln w="3383"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B6D840CE-2A84-4A78-8101-9BEA0E4F8ED8}"/>
                </a:ext>
              </a:extLst>
            </p:cNvPr>
            <p:cNvSpPr/>
            <p:nvPr/>
          </p:nvSpPr>
          <p:spPr>
            <a:xfrm>
              <a:off x="10740405" y="5163788"/>
              <a:ext cx="487202" cy="717270"/>
            </a:xfrm>
            <a:custGeom>
              <a:avLst/>
              <a:gdLst>
                <a:gd name="connsiteX0" fmla="*/ 300171 w 487202"/>
                <a:gd name="connsiteY0" fmla="*/ 589075 h 717269"/>
                <a:gd name="connsiteX1" fmla="*/ 423866 w 487202"/>
                <a:gd name="connsiteY1" fmla="*/ 714462 h 717269"/>
                <a:gd name="connsiteX2" fmla="*/ 360022 w 487202"/>
                <a:gd name="connsiteY2" fmla="*/ 720112 h 717269"/>
                <a:gd name="connsiteX3" fmla="*/ 0 w 487202"/>
                <a:gd name="connsiteY3" fmla="*/ 360056 h 717269"/>
                <a:gd name="connsiteX4" fmla="*/ 360022 w 487202"/>
                <a:gd name="connsiteY4" fmla="*/ 0 h 717269"/>
                <a:gd name="connsiteX5" fmla="*/ 389458 w 487202"/>
                <a:gd name="connsiteY5" fmla="*/ 1218 h 717269"/>
                <a:gd name="connsiteX6" fmla="*/ 236868 w 487202"/>
                <a:gd name="connsiteY6" fmla="*/ 214200 h 717269"/>
                <a:gd name="connsiteX7" fmla="*/ 486763 w 487202"/>
                <a:gd name="connsiteY7" fmla="*/ 395953 h 717269"/>
                <a:gd name="connsiteX8" fmla="*/ 300171 w 487202"/>
                <a:gd name="connsiteY8" fmla="*/ 589075 h 7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7202" h="717269">
                  <a:moveTo>
                    <a:pt x="300171" y="589075"/>
                  </a:moveTo>
                  <a:cubicBezTo>
                    <a:pt x="282306" y="652377"/>
                    <a:pt x="423866" y="714462"/>
                    <a:pt x="423866" y="714462"/>
                  </a:cubicBezTo>
                  <a:cubicBezTo>
                    <a:pt x="403160" y="718183"/>
                    <a:pt x="381811" y="720112"/>
                    <a:pt x="360022" y="720112"/>
                  </a:cubicBezTo>
                  <a:cubicBezTo>
                    <a:pt x="161182" y="720112"/>
                    <a:pt x="0" y="558895"/>
                    <a:pt x="0" y="360056"/>
                  </a:cubicBezTo>
                  <a:cubicBezTo>
                    <a:pt x="0" y="161217"/>
                    <a:pt x="161182" y="0"/>
                    <a:pt x="360022" y="0"/>
                  </a:cubicBezTo>
                  <a:cubicBezTo>
                    <a:pt x="369936" y="0"/>
                    <a:pt x="379747" y="406"/>
                    <a:pt x="389458" y="1218"/>
                  </a:cubicBezTo>
                  <a:cubicBezTo>
                    <a:pt x="389458" y="1218"/>
                    <a:pt x="180062" y="137939"/>
                    <a:pt x="236868" y="214200"/>
                  </a:cubicBezTo>
                  <a:cubicBezTo>
                    <a:pt x="293675" y="290460"/>
                    <a:pt x="472180" y="311573"/>
                    <a:pt x="486763" y="395953"/>
                  </a:cubicBezTo>
                  <a:cubicBezTo>
                    <a:pt x="501378" y="480334"/>
                    <a:pt x="318001" y="525772"/>
                    <a:pt x="300171" y="589075"/>
                  </a:cubicBezTo>
                  <a:close/>
                </a:path>
              </a:pathLst>
            </a:custGeom>
            <a:solidFill>
              <a:srgbClr val="751DFF"/>
            </a:solidFill>
            <a:ln w="3383"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8F87832A-EB18-4501-A57F-D20F9640D5B9}"/>
                </a:ext>
              </a:extLst>
            </p:cNvPr>
            <p:cNvSpPr/>
            <p:nvPr/>
          </p:nvSpPr>
          <p:spPr>
            <a:xfrm>
              <a:off x="10797109" y="5364489"/>
              <a:ext cx="135334" cy="135334"/>
            </a:xfrm>
            <a:custGeom>
              <a:avLst/>
              <a:gdLst>
                <a:gd name="connsiteX0" fmla="*/ 136552 w 135333"/>
                <a:gd name="connsiteY0" fmla="*/ 68276 h 135333"/>
                <a:gd name="connsiteX1" fmla="*/ 68277 w 135333"/>
                <a:gd name="connsiteY1" fmla="*/ 136552 h 135333"/>
                <a:gd name="connsiteX2" fmla="*/ 1 w 135333"/>
                <a:gd name="connsiteY2" fmla="*/ 68276 h 135333"/>
                <a:gd name="connsiteX3" fmla="*/ 68277 w 135333"/>
                <a:gd name="connsiteY3" fmla="*/ 0 h 135333"/>
                <a:gd name="connsiteX4" fmla="*/ 136552 w 135333"/>
                <a:gd name="connsiteY4" fmla="*/ 68276 h 135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333" h="135333">
                  <a:moveTo>
                    <a:pt x="136552" y="68276"/>
                  </a:moveTo>
                  <a:cubicBezTo>
                    <a:pt x="136552" y="105984"/>
                    <a:pt x="105984" y="136552"/>
                    <a:pt x="68277" y="136552"/>
                  </a:cubicBezTo>
                  <a:cubicBezTo>
                    <a:pt x="30569" y="136552"/>
                    <a:pt x="1" y="105984"/>
                    <a:pt x="1" y="68276"/>
                  </a:cubicBezTo>
                  <a:cubicBezTo>
                    <a:pt x="1" y="30568"/>
                    <a:pt x="30569" y="0"/>
                    <a:pt x="68277" y="0"/>
                  </a:cubicBezTo>
                  <a:cubicBezTo>
                    <a:pt x="105984" y="0"/>
                    <a:pt x="136552" y="30568"/>
                    <a:pt x="136552" y="68276"/>
                  </a:cubicBezTo>
                  <a:close/>
                </a:path>
              </a:pathLst>
            </a:custGeom>
            <a:solidFill>
              <a:srgbClr val="8648FF"/>
            </a:solidFill>
            <a:ln w="3383"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54C58CB8-1200-4206-A599-A9901ACE4294}"/>
                </a:ext>
              </a:extLst>
            </p:cNvPr>
            <p:cNvSpPr/>
            <p:nvPr/>
          </p:nvSpPr>
          <p:spPr>
            <a:xfrm>
              <a:off x="10950443" y="5471166"/>
              <a:ext cx="206384" cy="206384"/>
            </a:xfrm>
            <a:custGeom>
              <a:avLst/>
              <a:gdLst>
                <a:gd name="connsiteX0" fmla="*/ 207670 w 206384"/>
                <a:gd name="connsiteY0" fmla="*/ 103835 h 206384"/>
                <a:gd name="connsiteX1" fmla="*/ 103835 w 206384"/>
                <a:gd name="connsiteY1" fmla="*/ 207670 h 206384"/>
                <a:gd name="connsiteX2" fmla="*/ 0 w 206384"/>
                <a:gd name="connsiteY2" fmla="*/ 103835 h 206384"/>
                <a:gd name="connsiteX3" fmla="*/ 103835 w 206384"/>
                <a:gd name="connsiteY3" fmla="*/ 0 h 206384"/>
                <a:gd name="connsiteX4" fmla="*/ 207670 w 206384"/>
                <a:gd name="connsiteY4" fmla="*/ 103835 h 206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384" h="206384">
                  <a:moveTo>
                    <a:pt x="207670" y="103835"/>
                  </a:moveTo>
                  <a:cubicBezTo>
                    <a:pt x="207670" y="161181"/>
                    <a:pt x="161181" y="207670"/>
                    <a:pt x="103835" y="207670"/>
                  </a:cubicBezTo>
                  <a:cubicBezTo>
                    <a:pt x="46488" y="207670"/>
                    <a:pt x="0" y="161181"/>
                    <a:pt x="0" y="103835"/>
                  </a:cubicBezTo>
                  <a:cubicBezTo>
                    <a:pt x="0" y="46488"/>
                    <a:pt x="46489" y="0"/>
                    <a:pt x="103835" y="0"/>
                  </a:cubicBezTo>
                  <a:cubicBezTo>
                    <a:pt x="161182" y="0"/>
                    <a:pt x="207670" y="46488"/>
                    <a:pt x="207670" y="103835"/>
                  </a:cubicBezTo>
                  <a:close/>
                </a:path>
              </a:pathLst>
            </a:custGeom>
            <a:solidFill>
              <a:srgbClr val="8648FF"/>
            </a:solidFill>
            <a:ln w="3383"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DD1C69E3-26EA-41CB-937A-FF768313E382}"/>
                </a:ext>
              </a:extLst>
            </p:cNvPr>
            <p:cNvSpPr/>
            <p:nvPr/>
          </p:nvSpPr>
          <p:spPr>
            <a:xfrm>
              <a:off x="11246790" y="5407423"/>
              <a:ext cx="108267" cy="108267"/>
            </a:xfrm>
            <a:custGeom>
              <a:avLst/>
              <a:gdLst>
                <a:gd name="connsiteX0" fmla="*/ 110838 w 108267"/>
                <a:gd name="connsiteY0" fmla="*/ 55419 h 108267"/>
                <a:gd name="connsiteX1" fmla="*/ 55419 w 108267"/>
                <a:gd name="connsiteY1" fmla="*/ 110839 h 108267"/>
                <a:gd name="connsiteX2" fmla="*/ 1 w 108267"/>
                <a:gd name="connsiteY2" fmla="*/ 55419 h 108267"/>
                <a:gd name="connsiteX3" fmla="*/ 55419 w 108267"/>
                <a:gd name="connsiteY3" fmla="*/ 0 h 108267"/>
                <a:gd name="connsiteX4" fmla="*/ 110838 w 108267"/>
                <a:gd name="connsiteY4" fmla="*/ 55419 h 108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67" h="108267">
                  <a:moveTo>
                    <a:pt x="110838" y="55419"/>
                  </a:moveTo>
                  <a:cubicBezTo>
                    <a:pt x="110838" y="86026"/>
                    <a:pt x="86026" y="110839"/>
                    <a:pt x="55419" y="110839"/>
                  </a:cubicBezTo>
                  <a:cubicBezTo>
                    <a:pt x="24812" y="110839"/>
                    <a:pt x="1" y="86026"/>
                    <a:pt x="1" y="55419"/>
                  </a:cubicBezTo>
                  <a:cubicBezTo>
                    <a:pt x="1" y="24812"/>
                    <a:pt x="24812" y="0"/>
                    <a:pt x="55419" y="0"/>
                  </a:cubicBezTo>
                  <a:cubicBezTo>
                    <a:pt x="86026" y="0"/>
                    <a:pt x="110838" y="24812"/>
                    <a:pt x="110838" y="55419"/>
                  </a:cubicBezTo>
                  <a:close/>
                </a:path>
              </a:pathLst>
            </a:custGeom>
            <a:solidFill>
              <a:srgbClr val="751DFF"/>
            </a:solidFill>
            <a:ln w="3383"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C83DAB5A-B552-4C49-A08E-D83C8BDD73FB}"/>
                </a:ext>
              </a:extLst>
            </p:cNvPr>
            <p:cNvSpPr/>
            <p:nvPr/>
          </p:nvSpPr>
          <p:spPr>
            <a:xfrm>
              <a:off x="11133414" y="5726676"/>
              <a:ext cx="77817" cy="77817"/>
            </a:xfrm>
            <a:custGeom>
              <a:avLst/>
              <a:gdLst>
                <a:gd name="connsiteX0" fmla="*/ 78359 w 77817"/>
                <a:gd name="connsiteY0" fmla="*/ 39179 h 77817"/>
                <a:gd name="connsiteX1" fmla="*/ 39179 w 77817"/>
                <a:gd name="connsiteY1" fmla="*/ 78358 h 77817"/>
                <a:gd name="connsiteX2" fmla="*/ 0 w 77817"/>
                <a:gd name="connsiteY2" fmla="*/ 39179 h 77817"/>
                <a:gd name="connsiteX3" fmla="*/ 39179 w 77817"/>
                <a:gd name="connsiteY3" fmla="*/ 0 h 77817"/>
                <a:gd name="connsiteX4" fmla="*/ 78359 w 77817"/>
                <a:gd name="connsiteY4" fmla="*/ 39179 h 7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17" h="77817">
                  <a:moveTo>
                    <a:pt x="78359" y="39179"/>
                  </a:moveTo>
                  <a:cubicBezTo>
                    <a:pt x="78359" y="60817"/>
                    <a:pt x="60817" y="78358"/>
                    <a:pt x="39179" y="78358"/>
                  </a:cubicBezTo>
                  <a:cubicBezTo>
                    <a:pt x="17541" y="78358"/>
                    <a:pt x="0" y="60817"/>
                    <a:pt x="0" y="39179"/>
                  </a:cubicBezTo>
                  <a:cubicBezTo>
                    <a:pt x="0" y="17541"/>
                    <a:pt x="17541" y="0"/>
                    <a:pt x="39179" y="0"/>
                  </a:cubicBezTo>
                  <a:cubicBezTo>
                    <a:pt x="60817" y="0"/>
                    <a:pt x="78359" y="17541"/>
                    <a:pt x="78359" y="39179"/>
                  </a:cubicBezTo>
                  <a:close/>
                </a:path>
              </a:pathLst>
            </a:custGeom>
            <a:solidFill>
              <a:srgbClr val="751DFF"/>
            </a:solidFill>
            <a:ln w="3383" cap="flat">
              <a:noFill/>
              <a:prstDash val="solid"/>
              <a:miter/>
            </a:ln>
          </p:spPr>
          <p:txBody>
            <a:bodyPr rtlCol="0" anchor="ctr"/>
            <a:lstStyle/>
            <a:p>
              <a:endParaRPr lang="en-US"/>
            </a:p>
          </p:txBody>
        </p:sp>
      </p:grpSp>
      <p:grpSp>
        <p:nvGrpSpPr>
          <p:cNvPr id="83" name="Group 82">
            <a:extLst>
              <a:ext uri="{FF2B5EF4-FFF2-40B4-BE49-F238E27FC236}">
                <a16:creationId xmlns:a16="http://schemas.microsoft.com/office/drawing/2014/main" id="{C5BB598A-7EE1-44C5-8192-E38C97563EBE}"/>
              </a:ext>
            </a:extLst>
          </p:cNvPr>
          <p:cNvGrpSpPr/>
          <p:nvPr/>
        </p:nvGrpSpPr>
        <p:grpSpPr>
          <a:xfrm flipH="1">
            <a:off x="3151100" y="11987087"/>
            <a:ext cx="4645115" cy="5028341"/>
            <a:chOff x="10226579" y="4729162"/>
            <a:chExt cx="3928256" cy="4252341"/>
          </a:xfrm>
        </p:grpSpPr>
        <p:sp>
          <p:nvSpPr>
            <p:cNvPr id="84" name="Freeform: Shape 83">
              <a:extLst>
                <a:ext uri="{FF2B5EF4-FFF2-40B4-BE49-F238E27FC236}">
                  <a16:creationId xmlns:a16="http://schemas.microsoft.com/office/drawing/2014/main" id="{DB18704E-343A-4910-9540-3714148233BB}"/>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230B669F-8E77-4E77-B92B-14EC29307867}"/>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F9D575EA-F421-4443-8CF9-62C030FB88F3}"/>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C98BBEE6-1275-487A-B4AA-466CC03D838C}"/>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DFC523DD-A5AC-41D8-B35F-D648CDC7AD91}"/>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74B312C6-242A-4C06-BE88-9C634666967B}"/>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C1A87D6E-4DC3-4443-B30B-2EA86ED054F4}"/>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1E76A725-748D-42ED-BFC5-9D2039F73FE0}"/>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99C93D4F-080E-4D73-9885-29B6BF78BD7D}"/>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72A4A6E6-6C7F-47CD-B412-71300477CF2B}"/>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A1CCCE8C-B801-435E-92D6-98BB426322F7}"/>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EC5F57C3-1214-4442-939B-14E8E2031FE1}"/>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C3ABBC17-80E3-4B2E-8258-C8D54C50A28E}"/>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96C33EDE-8A91-4B3D-95EC-6EC67190B52E}"/>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FBFC7E1D-950D-4D90-A2D4-1DB7917B1910}"/>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BBB9A095-C99C-4431-ACD7-C67AB2EEE11A}"/>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0A12E65C-634C-4E17-9D92-F3A01AE8B2BA}"/>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grpSp>
        <p:nvGrpSpPr>
          <p:cNvPr id="101" name="Group 100">
            <a:extLst>
              <a:ext uri="{FF2B5EF4-FFF2-40B4-BE49-F238E27FC236}">
                <a16:creationId xmlns:a16="http://schemas.microsoft.com/office/drawing/2014/main" id="{4E041F96-10EA-489F-A19A-2817BBFA472D}"/>
              </a:ext>
            </a:extLst>
          </p:cNvPr>
          <p:cNvGrpSpPr/>
          <p:nvPr/>
        </p:nvGrpSpPr>
        <p:grpSpPr>
          <a:xfrm>
            <a:off x="1580813" y="6591255"/>
            <a:ext cx="4961191" cy="11066914"/>
            <a:chOff x="5565920" y="5409961"/>
            <a:chExt cx="2709272" cy="6043565"/>
          </a:xfrm>
        </p:grpSpPr>
        <p:sp>
          <p:nvSpPr>
            <p:cNvPr id="102" name="Freeform: Shape 101">
              <a:extLst>
                <a:ext uri="{FF2B5EF4-FFF2-40B4-BE49-F238E27FC236}">
                  <a16:creationId xmlns:a16="http://schemas.microsoft.com/office/drawing/2014/main" id="{2BBB6767-8536-47C9-BBB9-C93445D0532F}"/>
                </a:ext>
              </a:extLst>
            </p:cNvPr>
            <p:cNvSpPr/>
            <p:nvPr/>
          </p:nvSpPr>
          <p:spPr>
            <a:xfrm>
              <a:off x="7046467" y="5697245"/>
              <a:ext cx="1228725" cy="1143000"/>
            </a:xfrm>
            <a:custGeom>
              <a:avLst/>
              <a:gdLst>
                <a:gd name="connsiteX0" fmla="*/ 1116711 w 1228725"/>
                <a:gd name="connsiteY0" fmla="*/ 1011308 h 1143000"/>
                <a:gd name="connsiteX1" fmla="*/ 459010 w 1228725"/>
                <a:gd name="connsiteY1" fmla="*/ 1138277 h 1143000"/>
                <a:gd name="connsiteX2" fmla="*/ 0 w 1228725"/>
                <a:gd name="connsiteY2" fmla="*/ 453048 h 1143000"/>
                <a:gd name="connsiteX3" fmla="*/ 650177 w 1228725"/>
                <a:gd name="connsiteY3" fmla="*/ 642977 h 1143000"/>
                <a:gd name="connsiteX4" fmla="*/ 702183 w 1228725"/>
                <a:gd name="connsiteY4" fmla="*/ 620783 h 1143000"/>
                <a:gd name="connsiteX5" fmla="*/ 63246 w 1228725"/>
                <a:gd name="connsiteY5" fmla="*/ 72429 h 1143000"/>
                <a:gd name="connsiteX6" fmla="*/ 63246 w 1228725"/>
                <a:gd name="connsiteY6" fmla="*/ 72334 h 1143000"/>
                <a:gd name="connsiteX7" fmla="*/ 77057 w 1228725"/>
                <a:gd name="connsiteY7" fmla="*/ 42902 h 1143000"/>
                <a:gd name="connsiteX8" fmla="*/ 122301 w 1228725"/>
                <a:gd name="connsiteY8" fmla="*/ 13279 h 1143000"/>
                <a:gd name="connsiteX9" fmla="*/ 190119 w 1228725"/>
                <a:gd name="connsiteY9" fmla="*/ 3468 h 1143000"/>
                <a:gd name="connsiteX10" fmla="*/ 693611 w 1228725"/>
                <a:gd name="connsiteY10" fmla="*/ 197111 h 1143000"/>
                <a:gd name="connsiteX11" fmla="*/ 1206722 w 1228725"/>
                <a:gd name="connsiteY11" fmla="*/ 612687 h 1143000"/>
                <a:gd name="connsiteX12" fmla="*/ 1116711 w 1228725"/>
                <a:gd name="connsiteY12" fmla="*/ 1011308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8725" h="1143000">
                  <a:moveTo>
                    <a:pt x="1116711" y="1011308"/>
                  </a:moveTo>
                  <a:cubicBezTo>
                    <a:pt x="987457" y="1128466"/>
                    <a:pt x="754856" y="1179519"/>
                    <a:pt x="459010" y="1138277"/>
                  </a:cubicBezTo>
                  <a:lnTo>
                    <a:pt x="0" y="453048"/>
                  </a:lnTo>
                  <a:cubicBezTo>
                    <a:pt x="0" y="453048"/>
                    <a:pt x="434435" y="599162"/>
                    <a:pt x="650177" y="642977"/>
                  </a:cubicBezTo>
                  <a:cubicBezTo>
                    <a:pt x="670465" y="647072"/>
                    <a:pt x="694563" y="642691"/>
                    <a:pt x="702183" y="620783"/>
                  </a:cubicBezTo>
                  <a:cubicBezTo>
                    <a:pt x="757523" y="462478"/>
                    <a:pt x="-20288" y="220733"/>
                    <a:pt x="63246" y="72429"/>
                  </a:cubicBezTo>
                  <a:lnTo>
                    <a:pt x="63246" y="72334"/>
                  </a:lnTo>
                  <a:cubicBezTo>
                    <a:pt x="62008" y="61475"/>
                    <a:pt x="66389" y="49950"/>
                    <a:pt x="77057" y="42902"/>
                  </a:cubicBezTo>
                  <a:lnTo>
                    <a:pt x="122301" y="13279"/>
                  </a:lnTo>
                  <a:cubicBezTo>
                    <a:pt x="142304" y="134"/>
                    <a:pt x="167164" y="-3485"/>
                    <a:pt x="190119" y="3468"/>
                  </a:cubicBezTo>
                  <a:cubicBezTo>
                    <a:pt x="290608" y="33757"/>
                    <a:pt x="473773" y="108910"/>
                    <a:pt x="693611" y="197111"/>
                  </a:cubicBezTo>
                  <a:cubicBezTo>
                    <a:pt x="891254" y="276454"/>
                    <a:pt x="1127474" y="355036"/>
                    <a:pt x="1206722" y="612687"/>
                  </a:cubicBezTo>
                  <a:cubicBezTo>
                    <a:pt x="1258062" y="779374"/>
                    <a:pt x="1221010" y="916820"/>
                    <a:pt x="1116711" y="1011308"/>
                  </a:cubicBezTo>
                  <a:close/>
                </a:path>
              </a:pathLst>
            </a:custGeom>
            <a:solidFill>
              <a:srgbClr val="FF2D5E"/>
            </a:solidFill>
            <a:ln w="952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5AF023D8-7135-466E-A691-29567BE4DA0B}"/>
                </a:ext>
              </a:extLst>
            </p:cNvPr>
            <p:cNvSpPr/>
            <p:nvPr/>
          </p:nvSpPr>
          <p:spPr>
            <a:xfrm>
              <a:off x="6894017" y="5528373"/>
              <a:ext cx="238125" cy="219075"/>
            </a:xfrm>
            <a:custGeom>
              <a:avLst/>
              <a:gdLst>
                <a:gd name="connsiteX0" fmla="*/ 238461 w 238125"/>
                <a:gd name="connsiteY0" fmla="*/ 176055 h 219075"/>
                <a:gd name="connsiteX1" fmla="*/ 229888 w 238125"/>
                <a:gd name="connsiteY1" fmla="*/ 102998 h 219075"/>
                <a:gd name="connsiteX2" fmla="*/ 97586 w 238125"/>
                <a:gd name="connsiteY2" fmla="*/ 32 h 219075"/>
                <a:gd name="connsiteX3" fmla="*/ 241 w 238125"/>
                <a:gd name="connsiteY3" fmla="*/ 72899 h 219075"/>
                <a:gd name="connsiteX4" fmla="*/ 137496 w 238125"/>
                <a:gd name="connsiteY4" fmla="*/ 226442 h 219075"/>
                <a:gd name="connsiteX5" fmla="*/ 238461 w 238125"/>
                <a:gd name="connsiteY5" fmla="*/ 17605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8125" h="219075">
                  <a:moveTo>
                    <a:pt x="238461" y="176055"/>
                  </a:moveTo>
                  <a:cubicBezTo>
                    <a:pt x="238461" y="176055"/>
                    <a:pt x="249700" y="128334"/>
                    <a:pt x="229888" y="102998"/>
                  </a:cubicBezTo>
                  <a:cubicBezTo>
                    <a:pt x="210171" y="77661"/>
                    <a:pt x="154641" y="1557"/>
                    <a:pt x="97586" y="32"/>
                  </a:cubicBezTo>
                  <a:cubicBezTo>
                    <a:pt x="40436" y="-1492"/>
                    <a:pt x="-3665" y="50991"/>
                    <a:pt x="241" y="72899"/>
                  </a:cubicBezTo>
                  <a:cubicBezTo>
                    <a:pt x="4146" y="94806"/>
                    <a:pt x="51676" y="230347"/>
                    <a:pt x="137496" y="226442"/>
                  </a:cubicBezTo>
                  <a:cubicBezTo>
                    <a:pt x="223411" y="222441"/>
                    <a:pt x="238461" y="176055"/>
                    <a:pt x="238461" y="176055"/>
                  </a:cubicBezTo>
                  <a:close/>
                </a:path>
              </a:pathLst>
            </a:custGeom>
            <a:solidFill>
              <a:srgbClr val="FFB2BA"/>
            </a:solidFill>
            <a:ln w="952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D19EA369-6F7A-49DD-8C60-1E8B24640974}"/>
                </a:ext>
              </a:extLst>
            </p:cNvPr>
            <p:cNvSpPr/>
            <p:nvPr/>
          </p:nvSpPr>
          <p:spPr>
            <a:xfrm>
              <a:off x="6045833" y="11080448"/>
              <a:ext cx="57150" cy="152400"/>
            </a:xfrm>
            <a:custGeom>
              <a:avLst/>
              <a:gdLst>
                <a:gd name="connsiteX0" fmla="*/ 62501 w 57150"/>
                <a:gd name="connsiteY0" fmla="*/ 154194 h 152400"/>
                <a:gd name="connsiteX1" fmla="*/ 1928 w 57150"/>
                <a:gd name="connsiteY1" fmla="*/ 154952 h 152400"/>
                <a:gd name="connsiteX2" fmla="*/ 0 w 57150"/>
                <a:gd name="connsiteY2" fmla="*/ 757 h 152400"/>
                <a:gd name="connsiteX3" fmla="*/ 60573 w 57150"/>
                <a:gd name="connsiteY3" fmla="*/ 0 h 152400"/>
              </a:gdLst>
              <a:ahLst/>
              <a:cxnLst>
                <a:cxn ang="0">
                  <a:pos x="connsiteX0" y="connsiteY0"/>
                </a:cxn>
                <a:cxn ang="0">
                  <a:pos x="connsiteX1" y="connsiteY1"/>
                </a:cxn>
                <a:cxn ang="0">
                  <a:pos x="connsiteX2" y="connsiteY2"/>
                </a:cxn>
                <a:cxn ang="0">
                  <a:pos x="connsiteX3" y="connsiteY3"/>
                </a:cxn>
              </a:cxnLst>
              <a:rect l="l" t="t" r="r" b="b"/>
              <a:pathLst>
                <a:path w="57150" h="152400">
                  <a:moveTo>
                    <a:pt x="62501" y="154194"/>
                  </a:moveTo>
                  <a:lnTo>
                    <a:pt x="1928" y="154952"/>
                  </a:lnTo>
                  <a:lnTo>
                    <a:pt x="0" y="757"/>
                  </a:lnTo>
                  <a:lnTo>
                    <a:pt x="60573" y="0"/>
                  </a:lnTo>
                  <a:close/>
                </a:path>
              </a:pathLst>
            </a:custGeom>
            <a:solidFill>
              <a:srgbClr val="FFB2BA"/>
            </a:solidFill>
            <a:ln w="952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C18F53DB-01AB-4BDF-AB19-5FD8E5892297}"/>
                </a:ext>
              </a:extLst>
            </p:cNvPr>
            <p:cNvSpPr/>
            <p:nvPr/>
          </p:nvSpPr>
          <p:spPr>
            <a:xfrm>
              <a:off x="5988955" y="11205876"/>
              <a:ext cx="276225" cy="247650"/>
            </a:xfrm>
            <a:custGeom>
              <a:avLst/>
              <a:gdLst>
                <a:gd name="connsiteX0" fmla="*/ 144350 w 276225"/>
                <a:gd name="connsiteY0" fmla="*/ 28290 h 247650"/>
                <a:gd name="connsiteX1" fmla="*/ 247792 w 276225"/>
                <a:gd name="connsiteY1" fmla="*/ 184595 h 247650"/>
                <a:gd name="connsiteX2" fmla="*/ 252459 w 276225"/>
                <a:gd name="connsiteY2" fmla="*/ 253841 h 247650"/>
                <a:gd name="connsiteX3" fmla="*/ 6238 w 276225"/>
                <a:gd name="connsiteY3" fmla="*/ 157735 h 247650"/>
                <a:gd name="connsiteX4" fmla="*/ 34622 w 276225"/>
                <a:gd name="connsiteY4" fmla="*/ 43339 h 247650"/>
                <a:gd name="connsiteX5" fmla="*/ 43004 w 276225"/>
                <a:gd name="connsiteY5" fmla="*/ 1238 h 247650"/>
                <a:gd name="connsiteX6" fmla="*/ 142922 w 276225"/>
                <a:gd name="connsiteY6" fmla="*/ 0 h 247650"/>
                <a:gd name="connsiteX7" fmla="*/ 144350 w 276225"/>
                <a:gd name="connsiteY7" fmla="*/ 2829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225" h="247650">
                  <a:moveTo>
                    <a:pt x="144350" y="28290"/>
                  </a:moveTo>
                  <a:cubicBezTo>
                    <a:pt x="144350" y="28290"/>
                    <a:pt x="204262" y="172688"/>
                    <a:pt x="247792" y="184595"/>
                  </a:cubicBezTo>
                  <a:cubicBezTo>
                    <a:pt x="291226" y="196501"/>
                    <a:pt x="294655" y="250317"/>
                    <a:pt x="252459" y="253841"/>
                  </a:cubicBezTo>
                  <a:cubicBezTo>
                    <a:pt x="210263" y="257366"/>
                    <a:pt x="18715" y="195453"/>
                    <a:pt x="6238" y="157735"/>
                  </a:cubicBezTo>
                  <a:cubicBezTo>
                    <a:pt x="-15956" y="90678"/>
                    <a:pt x="27669" y="73247"/>
                    <a:pt x="34622" y="43339"/>
                  </a:cubicBezTo>
                  <a:cubicBezTo>
                    <a:pt x="41576" y="13431"/>
                    <a:pt x="43004" y="1238"/>
                    <a:pt x="43004" y="1238"/>
                  </a:cubicBezTo>
                  <a:lnTo>
                    <a:pt x="142922" y="0"/>
                  </a:lnTo>
                  <a:lnTo>
                    <a:pt x="144350" y="28290"/>
                  </a:lnTo>
                  <a:close/>
                </a:path>
              </a:pathLst>
            </a:custGeom>
            <a:solidFill>
              <a:srgbClr val="001149"/>
            </a:solidFill>
            <a:ln w="952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2DDE6117-B31F-4FBD-8FE2-4C63CB511D3F}"/>
                </a:ext>
              </a:extLst>
            </p:cNvPr>
            <p:cNvSpPr/>
            <p:nvPr/>
          </p:nvSpPr>
          <p:spPr>
            <a:xfrm>
              <a:off x="6809640" y="10933852"/>
              <a:ext cx="57150" cy="152400"/>
            </a:xfrm>
            <a:custGeom>
              <a:avLst/>
              <a:gdLst>
                <a:gd name="connsiteX0" fmla="*/ 62501 w 57150"/>
                <a:gd name="connsiteY0" fmla="*/ 154195 h 152400"/>
                <a:gd name="connsiteX1" fmla="*/ 1928 w 57150"/>
                <a:gd name="connsiteY1" fmla="*/ 154952 h 152400"/>
                <a:gd name="connsiteX2" fmla="*/ 0 w 57150"/>
                <a:gd name="connsiteY2" fmla="*/ 757 h 152400"/>
                <a:gd name="connsiteX3" fmla="*/ 60573 w 57150"/>
                <a:gd name="connsiteY3" fmla="*/ 0 h 152400"/>
              </a:gdLst>
              <a:ahLst/>
              <a:cxnLst>
                <a:cxn ang="0">
                  <a:pos x="connsiteX0" y="connsiteY0"/>
                </a:cxn>
                <a:cxn ang="0">
                  <a:pos x="connsiteX1" y="connsiteY1"/>
                </a:cxn>
                <a:cxn ang="0">
                  <a:pos x="connsiteX2" y="connsiteY2"/>
                </a:cxn>
                <a:cxn ang="0">
                  <a:pos x="connsiteX3" y="connsiteY3"/>
                </a:cxn>
              </a:cxnLst>
              <a:rect l="l" t="t" r="r" b="b"/>
              <a:pathLst>
                <a:path w="57150" h="152400">
                  <a:moveTo>
                    <a:pt x="62501" y="154195"/>
                  </a:moveTo>
                  <a:lnTo>
                    <a:pt x="1928" y="154952"/>
                  </a:lnTo>
                  <a:lnTo>
                    <a:pt x="0" y="757"/>
                  </a:lnTo>
                  <a:lnTo>
                    <a:pt x="60573" y="0"/>
                  </a:lnTo>
                  <a:close/>
                </a:path>
              </a:pathLst>
            </a:custGeom>
            <a:solidFill>
              <a:srgbClr val="FFB2BA"/>
            </a:solidFill>
            <a:ln w="952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7BD81689-8CCF-4193-A381-07E4310A9B9F}"/>
                </a:ext>
              </a:extLst>
            </p:cNvPr>
            <p:cNvSpPr/>
            <p:nvPr/>
          </p:nvSpPr>
          <p:spPr>
            <a:xfrm>
              <a:off x="6752669" y="11059287"/>
              <a:ext cx="276225" cy="247650"/>
            </a:xfrm>
            <a:custGeom>
              <a:avLst/>
              <a:gdLst>
                <a:gd name="connsiteX0" fmla="*/ 144350 w 276225"/>
                <a:gd name="connsiteY0" fmla="*/ 28289 h 247650"/>
                <a:gd name="connsiteX1" fmla="*/ 247792 w 276225"/>
                <a:gd name="connsiteY1" fmla="*/ 184595 h 247650"/>
                <a:gd name="connsiteX2" fmla="*/ 252459 w 276225"/>
                <a:gd name="connsiteY2" fmla="*/ 253841 h 247650"/>
                <a:gd name="connsiteX3" fmla="*/ 6238 w 276225"/>
                <a:gd name="connsiteY3" fmla="*/ 157734 h 247650"/>
                <a:gd name="connsiteX4" fmla="*/ 34622 w 276225"/>
                <a:gd name="connsiteY4" fmla="*/ 43339 h 247650"/>
                <a:gd name="connsiteX5" fmla="*/ 43004 w 276225"/>
                <a:gd name="connsiteY5" fmla="*/ 1238 h 247650"/>
                <a:gd name="connsiteX6" fmla="*/ 142922 w 276225"/>
                <a:gd name="connsiteY6" fmla="*/ 0 h 247650"/>
                <a:gd name="connsiteX7" fmla="*/ 144350 w 276225"/>
                <a:gd name="connsiteY7" fmla="*/ 28289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225" h="247650">
                  <a:moveTo>
                    <a:pt x="144350" y="28289"/>
                  </a:moveTo>
                  <a:cubicBezTo>
                    <a:pt x="144350" y="28289"/>
                    <a:pt x="204263" y="172688"/>
                    <a:pt x="247792" y="184595"/>
                  </a:cubicBezTo>
                  <a:cubicBezTo>
                    <a:pt x="291226" y="196501"/>
                    <a:pt x="294655" y="250317"/>
                    <a:pt x="252459" y="253841"/>
                  </a:cubicBezTo>
                  <a:cubicBezTo>
                    <a:pt x="210263" y="257365"/>
                    <a:pt x="18715" y="195453"/>
                    <a:pt x="6238" y="157734"/>
                  </a:cubicBezTo>
                  <a:cubicBezTo>
                    <a:pt x="-15955" y="90678"/>
                    <a:pt x="27669" y="73247"/>
                    <a:pt x="34622" y="43339"/>
                  </a:cubicBezTo>
                  <a:cubicBezTo>
                    <a:pt x="41576" y="13430"/>
                    <a:pt x="43004" y="1238"/>
                    <a:pt x="43004" y="1238"/>
                  </a:cubicBezTo>
                  <a:lnTo>
                    <a:pt x="142922" y="0"/>
                  </a:lnTo>
                  <a:lnTo>
                    <a:pt x="144350" y="28289"/>
                  </a:lnTo>
                  <a:close/>
                </a:path>
              </a:pathLst>
            </a:custGeom>
            <a:solidFill>
              <a:srgbClr val="001149"/>
            </a:solidFill>
            <a:ln w="952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3B5CF8C8-C4D6-4BFF-99F3-A8D488A5B5F8}"/>
                </a:ext>
              </a:extLst>
            </p:cNvPr>
            <p:cNvSpPr/>
            <p:nvPr/>
          </p:nvSpPr>
          <p:spPr>
            <a:xfrm>
              <a:off x="5903562" y="8149590"/>
              <a:ext cx="1504950" cy="2971800"/>
            </a:xfrm>
            <a:custGeom>
              <a:avLst/>
              <a:gdLst>
                <a:gd name="connsiteX0" fmla="*/ 0 w 1504950"/>
                <a:gd name="connsiteY0" fmla="*/ 224409 h 2971800"/>
                <a:gd name="connsiteX1" fmla="*/ 114014 w 1504950"/>
                <a:gd name="connsiteY1" fmla="*/ 2973896 h 2971800"/>
                <a:gd name="connsiteX2" fmla="*/ 236506 w 1504950"/>
                <a:gd name="connsiteY2" fmla="*/ 2973896 h 2971800"/>
                <a:gd name="connsiteX3" fmla="*/ 699326 w 1504950"/>
                <a:gd name="connsiteY3" fmla="*/ 1102519 h 2971800"/>
                <a:gd name="connsiteX4" fmla="*/ 868108 w 1504950"/>
                <a:gd name="connsiteY4" fmla="*/ 2832449 h 2971800"/>
                <a:gd name="connsiteX5" fmla="*/ 1000125 w 1504950"/>
                <a:gd name="connsiteY5" fmla="*/ 2832449 h 2971800"/>
                <a:gd name="connsiteX6" fmla="*/ 1507331 w 1504950"/>
                <a:gd name="connsiteY6" fmla="*/ 0 h 297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4950" h="2971800">
                  <a:moveTo>
                    <a:pt x="0" y="224409"/>
                  </a:moveTo>
                  <a:lnTo>
                    <a:pt x="114014" y="2973896"/>
                  </a:lnTo>
                  <a:lnTo>
                    <a:pt x="236506" y="2973896"/>
                  </a:lnTo>
                  <a:lnTo>
                    <a:pt x="699326" y="1102519"/>
                  </a:lnTo>
                  <a:lnTo>
                    <a:pt x="868108" y="2832449"/>
                  </a:lnTo>
                  <a:lnTo>
                    <a:pt x="1000125" y="2832449"/>
                  </a:lnTo>
                  <a:lnTo>
                    <a:pt x="1507331" y="0"/>
                  </a:lnTo>
                  <a:close/>
                </a:path>
              </a:pathLst>
            </a:custGeom>
            <a:solidFill>
              <a:srgbClr val="080872"/>
            </a:solidFill>
            <a:ln w="952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449B2428-0D1F-4413-8994-B32330715A7D}"/>
                </a:ext>
              </a:extLst>
            </p:cNvPr>
            <p:cNvSpPr/>
            <p:nvPr/>
          </p:nvSpPr>
          <p:spPr>
            <a:xfrm>
              <a:off x="5670750" y="6104742"/>
              <a:ext cx="1857375" cy="2562225"/>
            </a:xfrm>
            <a:custGeom>
              <a:avLst/>
              <a:gdLst>
                <a:gd name="connsiteX0" fmla="*/ 232812 w 1857375"/>
                <a:gd name="connsiteY0" fmla="*/ 2269257 h 2562225"/>
                <a:gd name="connsiteX1" fmla="*/ 107082 w 1857375"/>
                <a:gd name="connsiteY1" fmla="*/ 626957 h 2562225"/>
                <a:gd name="connsiteX2" fmla="*/ 1241414 w 1857375"/>
                <a:gd name="connsiteY2" fmla="*/ 15261 h 2562225"/>
                <a:gd name="connsiteX3" fmla="*/ 1855682 w 1857375"/>
                <a:gd name="connsiteY3" fmla="*/ 883465 h 2562225"/>
                <a:gd name="connsiteX4" fmla="*/ 1561454 w 1857375"/>
                <a:gd name="connsiteY4" fmla="*/ 2390987 h 2562225"/>
                <a:gd name="connsiteX5" fmla="*/ 232812 w 1857375"/>
                <a:gd name="connsiteY5" fmla="*/ 2269257 h 2562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57375" h="2562225">
                  <a:moveTo>
                    <a:pt x="232812" y="2269257"/>
                  </a:moveTo>
                  <a:cubicBezTo>
                    <a:pt x="73554" y="1887591"/>
                    <a:pt x="-127519" y="1305613"/>
                    <a:pt x="107082" y="626957"/>
                  </a:cubicBezTo>
                  <a:cubicBezTo>
                    <a:pt x="341683" y="-51700"/>
                    <a:pt x="894133" y="-20077"/>
                    <a:pt x="1241414" y="15261"/>
                  </a:cubicBezTo>
                  <a:cubicBezTo>
                    <a:pt x="1649084" y="56790"/>
                    <a:pt x="1819296" y="491988"/>
                    <a:pt x="1855682" y="883465"/>
                  </a:cubicBezTo>
                  <a:cubicBezTo>
                    <a:pt x="1890638" y="1258941"/>
                    <a:pt x="1821296" y="2136384"/>
                    <a:pt x="1561454" y="2390987"/>
                  </a:cubicBezTo>
                  <a:cubicBezTo>
                    <a:pt x="1320853" y="2626826"/>
                    <a:pt x="392070" y="2650924"/>
                    <a:pt x="232812" y="2269257"/>
                  </a:cubicBezTo>
                  <a:close/>
                </a:path>
              </a:pathLst>
            </a:custGeom>
            <a:solidFill>
              <a:srgbClr val="FF2D5E"/>
            </a:solidFill>
            <a:ln w="952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465ADDFC-426D-4AEB-A9F4-CB7D4DF432A5}"/>
                </a:ext>
              </a:extLst>
            </p:cNvPr>
            <p:cNvSpPr/>
            <p:nvPr/>
          </p:nvSpPr>
          <p:spPr>
            <a:xfrm>
              <a:off x="6411816" y="5494079"/>
              <a:ext cx="457200" cy="552450"/>
            </a:xfrm>
            <a:custGeom>
              <a:avLst/>
              <a:gdLst>
                <a:gd name="connsiteX0" fmla="*/ 346329 w 457200"/>
                <a:gd name="connsiteY0" fmla="*/ 501622 h 552450"/>
                <a:gd name="connsiteX1" fmla="*/ 66675 w 457200"/>
                <a:gd name="connsiteY1" fmla="*/ 558868 h 552450"/>
                <a:gd name="connsiteX2" fmla="*/ 4096 w 457200"/>
                <a:gd name="connsiteY2" fmla="*/ 253401 h 552450"/>
                <a:gd name="connsiteX3" fmla="*/ 159258 w 457200"/>
                <a:gd name="connsiteY3" fmla="*/ 18229 h 552450"/>
                <a:gd name="connsiteX4" fmla="*/ 232601 w 457200"/>
                <a:gd name="connsiteY4" fmla="*/ 3179 h 552450"/>
                <a:gd name="connsiteX5" fmla="*/ 415195 w 457200"/>
                <a:gd name="connsiteY5" fmla="*/ 123670 h 552450"/>
                <a:gd name="connsiteX6" fmla="*/ 457962 w 457200"/>
                <a:gd name="connsiteY6" fmla="*/ 332363 h 552450"/>
                <a:gd name="connsiteX7" fmla="*/ 346329 w 457200"/>
                <a:gd name="connsiteY7" fmla="*/ 501622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200" h="552450">
                  <a:moveTo>
                    <a:pt x="346329" y="501622"/>
                  </a:moveTo>
                  <a:lnTo>
                    <a:pt x="66675" y="558868"/>
                  </a:lnTo>
                  <a:lnTo>
                    <a:pt x="4096" y="253401"/>
                  </a:lnTo>
                  <a:cubicBezTo>
                    <a:pt x="-18002" y="145578"/>
                    <a:pt x="51530" y="40327"/>
                    <a:pt x="159258" y="18229"/>
                  </a:cubicBezTo>
                  <a:lnTo>
                    <a:pt x="232601" y="3179"/>
                  </a:lnTo>
                  <a:cubicBezTo>
                    <a:pt x="316326" y="-13966"/>
                    <a:pt x="398050" y="39946"/>
                    <a:pt x="415195" y="123670"/>
                  </a:cubicBezTo>
                  <a:lnTo>
                    <a:pt x="457962" y="332363"/>
                  </a:lnTo>
                  <a:cubicBezTo>
                    <a:pt x="473869" y="409992"/>
                    <a:pt x="423863" y="485715"/>
                    <a:pt x="346329" y="501622"/>
                  </a:cubicBezTo>
                  <a:close/>
                </a:path>
              </a:pathLst>
            </a:custGeom>
            <a:solidFill>
              <a:srgbClr val="FFB2BA"/>
            </a:solidFill>
            <a:ln w="952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7DAA922C-7F16-4EF1-9410-497422F99D16}"/>
                </a:ext>
              </a:extLst>
            </p:cNvPr>
            <p:cNvSpPr/>
            <p:nvPr/>
          </p:nvSpPr>
          <p:spPr>
            <a:xfrm>
              <a:off x="6478396" y="5894356"/>
              <a:ext cx="342900" cy="438150"/>
            </a:xfrm>
            <a:custGeom>
              <a:avLst/>
              <a:gdLst>
                <a:gd name="connsiteX0" fmla="*/ 54960 w 342900"/>
                <a:gd name="connsiteY0" fmla="*/ 425577 h 438150"/>
                <a:gd name="connsiteX1" fmla="*/ 293085 w 342900"/>
                <a:gd name="connsiteY1" fmla="*/ 414909 h 438150"/>
                <a:gd name="connsiteX2" fmla="*/ 342805 w 342900"/>
                <a:gd name="connsiteY2" fmla="*/ 316135 h 438150"/>
                <a:gd name="connsiteX3" fmla="*/ 269844 w 342900"/>
                <a:gd name="connsiteY3" fmla="*/ 0 h 438150"/>
                <a:gd name="connsiteX4" fmla="*/ 0 w 342900"/>
                <a:gd name="connsiteY4" fmla="*/ 47244 h 438150"/>
                <a:gd name="connsiteX5" fmla="*/ 0 w 342900"/>
                <a:gd name="connsiteY5" fmla="*/ 344900 h 438150"/>
                <a:gd name="connsiteX6" fmla="*/ 54960 w 342900"/>
                <a:gd name="connsiteY6" fmla="*/ 425577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2900" h="438150">
                  <a:moveTo>
                    <a:pt x="54960" y="425577"/>
                  </a:moveTo>
                  <a:cubicBezTo>
                    <a:pt x="133636" y="455391"/>
                    <a:pt x="213075" y="450628"/>
                    <a:pt x="293085" y="414909"/>
                  </a:cubicBezTo>
                  <a:cubicBezTo>
                    <a:pt x="331089" y="397955"/>
                    <a:pt x="352140" y="356711"/>
                    <a:pt x="342805" y="316135"/>
                  </a:cubicBezTo>
                  <a:lnTo>
                    <a:pt x="269844" y="0"/>
                  </a:lnTo>
                  <a:lnTo>
                    <a:pt x="0" y="47244"/>
                  </a:lnTo>
                  <a:lnTo>
                    <a:pt x="0" y="344900"/>
                  </a:lnTo>
                  <a:cubicBezTo>
                    <a:pt x="-95" y="380619"/>
                    <a:pt x="21622" y="413004"/>
                    <a:pt x="54960" y="425577"/>
                  </a:cubicBezTo>
                  <a:close/>
                </a:path>
              </a:pathLst>
            </a:custGeom>
            <a:solidFill>
              <a:srgbClr val="FFB2BA"/>
            </a:solidFill>
            <a:ln w="952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3F637E4B-1E89-4C98-9B16-514A24BF3550}"/>
                </a:ext>
              </a:extLst>
            </p:cNvPr>
            <p:cNvSpPr/>
            <p:nvPr/>
          </p:nvSpPr>
          <p:spPr>
            <a:xfrm>
              <a:off x="6469796" y="5887540"/>
              <a:ext cx="295275" cy="142875"/>
            </a:xfrm>
            <a:custGeom>
              <a:avLst/>
              <a:gdLst>
                <a:gd name="connsiteX0" fmla="*/ 19173 w 295275"/>
                <a:gd name="connsiteY0" fmla="*/ 720 h 142875"/>
                <a:gd name="connsiteX1" fmla="*/ 300065 w 295275"/>
                <a:gd name="connsiteY1" fmla="*/ 100637 h 142875"/>
                <a:gd name="connsiteX2" fmla="*/ 138331 w 295275"/>
                <a:gd name="connsiteY2" fmla="*/ 145023 h 142875"/>
                <a:gd name="connsiteX3" fmla="*/ 123 w 295275"/>
                <a:gd name="connsiteY3" fmla="*/ 20722 h 142875"/>
                <a:gd name="connsiteX4" fmla="*/ 19173 w 295275"/>
                <a:gd name="connsiteY4" fmla="*/ 720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75" h="142875">
                  <a:moveTo>
                    <a:pt x="19173" y="720"/>
                  </a:moveTo>
                  <a:cubicBezTo>
                    <a:pt x="19173" y="720"/>
                    <a:pt x="63941" y="119211"/>
                    <a:pt x="300065" y="100637"/>
                  </a:cubicBezTo>
                  <a:cubicBezTo>
                    <a:pt x="300065" y="100637"/>
                    <a:pt x="224151" y="158740"/>
                    <a:pt x="138331" y="145023"/>
                  </a:cubicBezTo>
                  <a:cubicBezTo>
                    <a:pt x="86134" y="136641"/>
                    <a:pt x="-3782" y="47202"/>
                    <a:pt x="123" y="20722"/>
                  </a:cubicBezTo>
                  <a:cubicBezTo>
                    <a:pt x="3933" y="-5852"/>
                    <a:pt x="19173" y="720"/>
                    <a:pt x="19173" y="720"/>
                  </a:cubicBezTo>
                  <a:close/>
                </a:path>
              </a:pathLst>
            </a:custGeom>
            <a:solidFill>
              <a:srgbClr val="F29EAA"/>
            </a:solidFill>
            <a:ln w="9525"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3100D8E0-AF6C-4CEE-BEE4-CE076D86751E}"/>
                </a:ext>
              </a:extLst>
            </p:cNvPr>
            <p:cNvSpPr/>
            <p:nvPr/>
          </p:nvSpPr>
          <p:spPr>
            <a:xfrm>
              <a:off x="6346536" y="5409961"/>
              <a:ext cx="561975" cy="504825"/>
            </a:xfrm>
            <a:custGeom>
              <a:avLst/>
              <a:gdLst>
                <a:gd name="connsiteX0" fmla="*/ 563723 w 561975"/>
                <a:gd name="connsiteY0" fmla="*/ 55484 h 504825"/>
                <a:gd name="connsiteX1" fmla="*/ 509526 w 561975"/>
                <a:gd name="connsiteY1" fmla="*/ 184071 h 504825"/>
                <a:gd name="connsiteX2" fmla="*/ 354173 w 561975"/>
                <a:gd name="connsiteY2" fmla="*/ 198454 h 504825"/>
                <a:gd name="connsiteX3" fmla="*/ 290737 w 561975"/>
                <a:gd name="connsiteY3" fmla="*/ 184071 h 504825"/>
                <a:gd name="connsiteX4" fmla="*/ 274449 w 561975"/>
                <a:gd name="connsiteY4" fmla="*/ 180452 h 504825"/>
                <a:gd name="connsiteX5" fmla="*/ 207869 w 561975"/>
                <a:gd name="connsiteY5" fmla="*/ 210551 h 504825"/>
                <a:gd name="connsiteX6" fmla="*/ 218442 w 561975"/>
                <a:gd name="connsiteY6" fmla="*/ 293418 h 504825"/>
                <a:gd name="connsiteX7" fmla="*/ 217680 w 561975"/>
                <a:gd name="connsiteY7" fmla="*/ 316755 h 504825"/>
                <a:gd name="connsiteX8" fmla="*/ 187771 w 561975"/>
                <a:gd name="connsiteY8" fmla="*/ 319612 h 504825"/>
                <a:gd name="connsiteX9" fmla="*/ 182818 w 561975"/>
                <a:gd name="connsiteY9" fmla="*/ 311230 h 504825"/>
                <a:gd name="connsiteX10" fmla="*/ 152338 w 561975"/>
                <a:gd name="connsiteY10" fmla="*/ 265224 h 504825"/>
                <a:gd name="connsiteX11" fmla="*/ 130431 w 561975"/>
                <a:gd name="connsiteY11" fmla="*/ 279893 h 504825"/>
                <a:gd name="connsiteX12" fmla="*/ 127002 w 561975"/>
                <a:gd name="connsiteY12" fmla="*/ 331518 h 504825"/>
                <a:gd name="connsiteX13" fmla="*/ 128526 w 561975"/>
                <a:gd name="connsiteY13" fmla="*/ 338186 h 504825"/>
                <a:gd name="connsiteX14" fmla="*/ 149862 w 561975"/>
                <a:gd name="connsiteY14" fmla="*/ 432198 h 504825"/>
                <a:gd name="connsiteX15" fmla="*/ 88902 w 561975"/>
                <a:gd name="connsiteY15" fmla="*/ 508874 h 504825"/>
                <a:gd name="connsiteX16" fmla="*/ 64994 w 561975"/>
                <a:gd name="connsiteY16" fmla="*/ 504111 h 504825"/>
                <a:gd name="connsiteX17" fmla="*/ 41467 w 561975"/>
                <a:gd name="connsiteY17" fmla="*/ 485347 h 504825"/>
                <a:gd name="connsiteX18" fmla="*/ 8320 w 561975"/>
                <a:gd name="connsiteY18" fmla="*/ 397717 h 504825"/>
                <a:gd name="connsiteX19" fmla="*/ 34 w 561975"/>
                <a:gd name="connsiteY19" fmla="*/ 304658 h 504825"/>
                <a:gd name="connsiteX20" fmla="*/ 150148 w 561975"/>
                <a:gd name="connsiteY20" fmla="*/ 16050 h 504825"/>
                <a:gd name="connsiteX21" fmla="*/ 540387 w 561975"/>
                <a:gd name="connsiteY21" fmla="*/ 18241 h 504825"/>
                <a:gd name="connsiteX22" fmla="*/ 563723 w 561975"/>
                <a:gd name="connsiteY22" fmla="*/ 55484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1975" h="504825">
                  <a:moveTo>
                    <a:pt x="563723" y="55484"/>
                  </a:moveTo>
                  <a:cubicBezTo>
                    <a:pt x="550103" y="98727"/>
                    <a:pt x="525433" y="171784"/>
                    <a:pt x="509526" y="184071"/>
                  </a:cubicBezTo>
                  <a:cubicBezTo>
                    <a:pt x="482189" y="205122"/>
                    <a:pt x="449328" y="217123"/>
                    <a:pt x="354173" y="198454"/>
                  </a:cubicBezTo>
                  <a:cubicBezTo>
                    <a:pt x="335599" y="194834"/>
                    <a:pt x="314549" y="190167"/>
                    <a:pt x="290737" y="184071"/>
                  </a:cubicBezTo>
                  <a:cubicBezTo>
                    <a:pt x="284926" y="182547"/>
                    <a:pt x="279497" y="181404"/>
                    <a:pt x="274449" y="180452"/>
                  </a:cubicBezTo>
                  <a:cubicBezTo>
                    <a:pt x="226252" y="171498"/>
                    <a:pt x="210631" y="186833"/>
                    <a:pt x="207869" y="210551"/>
                  </a:cubicBezTo>
                  <a:cubicBezTo>
                    <a:pt x="205107" y="234935"/>
                    <a:pt x="215680" y="267986"/>
                    <a:pt x="218442" y="293418"/>
                  </a:cubicBezTo>
                  <a:cubicBezTo>
                    <a:pt x="219490" y="302467"/>
                    <a:pt x="219490" y="310373"/>
                    <a:pt x="217680" y="316755"/>
                  </a:cubicBezTo>
                  <a:cubicBezTo>
                    <a:pt x="213679" y="330185"/>
                    <a:pt x="195201" y="331518"/>
                    <a:pt x="187771" y="319612"/>
                  </a:cubicBezTo>
                  <a:cubicBezTo>
                    <a:pt x="186343" y="317516"/>
                    <a:pt x="184723" y="314564"/>
                    <a:pt x="182818" y="311230"/>
                  </a:cubicBezTo>
                  <a:cubicBezTo>
                    <a:pt x="174055" y="295418"/>
                    <a:pt x="160244" y="269606"/>
                    <a:pt x="152338" y="265224"/>
                  </a:cubicBezTo>
                  <a:cubicBezTo>
                    <a:pt x="142147" y="259414"/>
                    <a:pt x="135003" y="268367"/>
                    <a:pt x="130431" y="279893"/>
                  </a:cubicBezTo>
                  <a:cubicBezTo>
                    <a:pt x="123859" y="296276"/>
                    <a:pt x="123001" y="314373"/>
                    <a:pt x="127002" y="331518"/>
                  </a:cubicBezTo>
                  <a:lnTo>
                    <a:pt x="128526" y="338186"/>
                  </a:lnTo>
                  <a:lnTo>
                    <a:pt x="149862" y="432198"/>
                  </a:lnTo>
                  <a:cubicBezTo>
                    <a:pt x="159196" y="473155"/>
                    <a:pt x="127002" y="508874"/>
                    <a:pt x="88902" y="508874"/>
                  </a:cubicBezTo>
                  <a:cubicBezTo>
                    <a:pt x="81091" y="508874"/>
                    <a:pt x="72995" y="507350"/>
                    <a:pt x="64994" y="504111"/>
                  </a:cubicBezTo>
                  <a:cubicBezTo>
                    <a:pt x="55564" y="500206"/>
                    <a:pt x="47087" y="493824"/>
                    <a:pt x="41467" y="485347"/>
                  </a:cubicBezTo>
                  <a:cubicBezTo>
                    <a:pt x="26323" y="462487"/>
                    <a:pt x="15178" y="432102"/>
                    <a:pt x="8320" y="397717"/>
                  </a:cubicBezTo>
                  <a:cubicBezTo>
                    <a:pt x="2510" y="368856"/>
                    <a:pt x="-347" y="337138"/>
                    <a:pt x="34" y="304658"/>
                  </a:cubicBezTo>
                  <a:cubicBezTo>
                    <a:pt x="1272" y="179594"/>
                    <a:pt x="48611" y="43577"/>
                    <a:pt x="150148" y="16050"/>
                  </a:cubicBezTo>
                  <a:cubicBezTo>
                    <a:pt x="266257" y="-15477"/>
                    <a:pt x="462568" y="7287"/>
                    <a:pt x="540387" y="18241"/>
                  </a:cubicBezTo>
                  <a:cubicBezTo>
                    <a:pt x="558008" y="20717"/>
                    <a:pt x="569153" y="38434"/>
                    <a:pt x="563723" y="55484"/>
                  </a:cubicBezTo>
                  <a:close/>
                </a:path>
              </a:pathLst>
            </a:custGeom>
            <a:solidFill>
              <a:srgbClr val="001149"/>
            </a:solidFill>
            <a:ln w="9525"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9C0E8F46-BD66-4AB3-9F0B-8D9429068431}"/>
                </a:ext>
              </a:extLst>
            </p:cNvPr>
            <p:cNvSpPr/>
            <p:nvPr/>
          </p:nvSpPr>
          <p:spPr>
            <a:xfrm>
              <a:off x="6574122" y="5636228"/>
              <a:ext cx="390525" cy="123825"/>
            </a:xfrm>
            <a:custGeom>
              <a:avLst/>
              <a:gdLst>
                <a:gd name="connsiteX0" fmla="*/ 0 w 390525"/>
                <a:gd name="connsiteY0" fmla="*/ 57245 h 123825"/>
                <a:gd name="connsiteX1" fmla="*/ 77915 w 390525"/>
                <a:gd name="connsiteY1" fmla="*/ 110776 h 123825"/>
                <a:gd name="connsiteX2" fmla="*/ 228981 w 390525"/>
                <a:gd name="connsiteY2" fmla="*/ 93821 h 123825"/>
                <a:gd name="connsiteX3" fmla="*/ 274034 w 390525"/>
                <a:gd name="connsiteY3" fmla="*/ 129349 h 123825"/>
                <a:gd name="connsiteX4" fmla="*/ 396526 w 390525"/>
                <a:gd name="connsiteY4" fmla="*/ 100870 h 123825"/>
                <a:gd name="connsiteX5" fmla="*/ 126778 w 390525"/>
                <a:gd name="connsiteY5" fmla="*/ 0 h 123825"/>
                <a:gd name="connsiteX6" fmla="*/ 0 w 390525"/>
                <a:gd name="connsiteY6" fmla="*/ 5724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123825">
                  <a:moveTo>
                    <a:pt x="0" y="57245"/>
                  </a:moveTo>
                  <a:cubicBezTo>
                    <a:pt x="0" y="57245"/>
                    <a:pt x="14288" y="98012"/>
                    <a:pt x="77915" y="110776"/>
                  </a:cubicBezTo>
                  <a:cubicBezTo>
                    <a:pt x="141542" y="123539"/>
                    <a:pt x="207740" y="86392"/>
                    <a:pt x="228981" y="93821"/>
                  </a:cubicBezTo>
                  <a:cubicBezTo>
                    <a:pt x="250222" y="101251"/>
                    <a:pt x="255461" y="126111"/>
                    <a:pt x="274034" y="129349"/>
                  </a:cubicBezTo>
                  <a:cubicBezTo>
                    <a:pt x="292608" y="132588"/>
                    <a:pt x="396526" y="100870"/>
                    <a:pt x="396526" y="100870"/>
                  </a:cubicBezTo>
                  <a:cubicBezTo>
                    <a:pt x="259175" y="60198"/>
                    <a:pt x="211550" y="15145"/>
                    <a:pt x="126778" y="0"/>
                  </a:cubicBezTo>
                  <a:lnTo>
                    <a:pt x="0" y="57245"/>
                  </a:lnTo>
                  <a:close/>
                </a:path>
              </a:pathLst>
            </a:custGeom>
            <a:solidFill>
              <a:srgbClr val="100C87"/>
            </a:solidFill>
            <a:ln w="9525"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3E380753-02A8-4331-9671-6E4A0883F012}"/>
                </a:ext>
              </a:extLst>
            </p:cNvPr>
            <p:cNvSpPr/>
            <p:nvPr/>
          </p:nvSpPr>
          <p:spPr>
            <a:xfrm>
              <a:off x="6346536" y="5554313"/>
              <a:ext cx="352425" cy="247650"/>
            </a:xfrm>
            <a:custGeom>
              <a:avLst/>
              <a:gdLst>
                <a:gd name="connsiteX0" fmla="*/ 354173 w 352425"/>
                <a:gd name="connsiteY0" fmla="*/ 0 h 247650"/>
                <a:gd name="connsiteX1" fmla="*/ 354173 w 352425"/>
                <a:gd name="connsiteY1" fmla="*/ 81915 h 247650"/>
                <a:gd name="connsiteX2" fmla="*/ 218442 w 352425"/>
                <a:gd name="connsiteY2" fmla="*/ 149066 h 247650"/>
                <a:gd name="connsiteX3" fmla="*/ 182818 w 352425"/>
                <a:gd name="connsiteY3" fmla="*/ 166878 h 247650"/>
                <a:gd name="connsiteX4" fmla="*/ 128431 w 352425"/>
                <a:gd name="connsiteY4" fmla="*/ 193738 h 247650"/>
                <a:gd name="connsiteX5" fmla="*/ 8320 w 352425"/>
                <a:gd name="connsiteY5" fmla="*/ 253270 h 247650"/>
                <a:gd name="connsiteX6" fmla="*/ 34 w 352425"/>
                <a:gd name="connsiteY6" fmla="*/ 160211 h 247650"/>
                <a:gd name="connsiteX7" fmla="*/ 207869 w 352425"/>
                <a:gd name="connsiteY7" fmla="*/ 66199 h 247650"/>
                <a:gd name="connsiteX8" fmla="*/ 274449 w 352425"/>
                <a:gd name="connsiteY8" fmla="*/ 36100 h 247650"/>
                <a:gd name="connsiteX9" fmla="*/ 354173 w 352425"/>
                <a:gd name="connsiteY9" fmla="*/ 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425" h="247650">
                  <a:moveTo>
                    <a:pt x="354173" y="0"/>
                  </a:moveTo>
                  <a:lnTo>
                    <a:pt x="354173" y="81915"/>
                  </a:lnTo>
                  <a:lnTo>
                    <a:pt x="218442" y="149066"/>
                  </a:lnTo>
                  <a:lnTo>
                    <a:pt x="182818" y="166878"/>
                  </a:lnTo>
                  <a:lnTo>
                    <a:pt x="128431" y="193738"/>
                  </a:lnTo>
                  <a:lnTo>
                    <a:pt x="8320" y="253270"/>
                  </a:lnTo>
                  <a:cubicBezTo>
                    <a:pt x="2510" y="224409"/>
                    <a:pt x="-347" y="192691"/>
                    <a:pt x="34" y="160211"/>
                  </a:cubicBezTo>
                  <a:lnTo>
                    <a:pt x="207869" y="66199"/>
                  </a:lnTo>
                  <a:lnTo>
                    <a:pt x="274449" y="36100"/>
                  </a:lnTo>
                  <a:lnTo>
                    <a:pt x="354173" y="0"/>
                  </a:lnTo>
                  <a:close/>
                </a:path>
              </a:pathLst>
            </a:custGeom>
            <a:solidFill>
              <a:srgbClr val="5A0FEA"/>
            </a:solidFill>
            <a:ln w="952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1408FED4-0B62-4EA1-BD82-CC8AA94D94F5}"/>
                </a:ext>
              </a:extLst>
            </p:cNvPr>
            <p:cNvSpPr/>
            <p:nvPr/>
          </p:nvSpPr>
          <p:spPr>
            <a:xfrm>
              <a:off x="6700710" y="5477908"/>
              <a:ext cx="333375" cy="257175"/>
            </a:xfrm>
            <a:custGeom>
              <a:avLst/>
              <a:gdLst>
                <a:gd name="connsiteX0" fmla="*/ 333756 w 333375"/>
                <a:gd name="connsiteY0" fmla="*/ 239568 h 257175"/>
                <a:gd name="connsiteX1" fmla="*/ 269843 w 333375"/>
                <a:gd name="connsiteY1" fmla="*/ 259190 h 257175"/>
                <a:gd name="connsiteX2" fmla="*/ 17526 w 333375"/>
                <a:gd name="connsiteY2" fmla="*/ 194325 h 257175"/>
                <a:gd name="connsiteX3" fmla="*/ 0 w 333375"/>
                <a:gd name="connsiteY3" fmla="*/ 162321 h 257175"/>
                <a:gd name="connsiteX4" fmla="*/ 0 w 333375"/>
                <a:gd name="connsiteY4" fmla="*/ 47259 h 257175"/>
                <a:gd name="connsiteX5" fmla="*/ 18097 w 333375"/>
                <a:gd name="connsiteY5" fmla="*/ 19827 h 257175"/>
                <a:gd name="connsiteX6" fmla="*/ 48101 w 333375"/>
                <a:gd name="connsiteY6" fmla="*/ 7063 h 257175"/>
                <a:gd name="connsiteX7" fmla="*/ 72676 w 333375"/>
                <a:gd name="connsiteY7" fmla="*/ 14 h 257175"/>
                <a:gd name="connsiteX8" fmla="*/ 48863 w 333375"/>
                <a:gd name="connsiteY8" fmla="*/ 20589 h 257175"/>
                <a:gd name="connsiteX9" fmla="*/ 48768 w 333375"/>
                <a:gd name="connsiteY9" fmla="*/ 20589 h 257175"/>
                <a:gd name="connsiteX10" fmla="*/ 48768 w 333375"/>
                <a:gd name="connsiteY10" fmla="*/ 136698 h 257175"/>
                <a:gd name="connsiteX11" fmla="*/ 84963 w 333375"/>
                <a:gd name="connsiteY11" fmla="*/ 179275 h 257175"/>
                <a:gd name="connsiteX12" fmla="*/ 86392 w 333375"/>
                <a:gd name="connsiteY12" fmla="*/ 179751 h 257175"/>
                <a:gd name="connsiteX13" fmla="*/ 86582 w 333375"/>
                <a:gd name="connsiteY13" fmla="*/ 179847 h 257175"/>
                <a:gd name="connsiteX14" fmla="*/ 333756 w 333375"/>
                <a:gd name="connsiteY14" fmla="*/ 239568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3375" h="257175">
                  <a:moveTo>
                    <a:pt x="333756" y="239568"/>
                  </a:moveTo>
                  <a:lnTo>
                    <a:pt x="269843" y="259190"/>
                  </a:lnTo>
                  <a:lnTo>
                    <a:pt x="17526" y="194325"/>
                  </a:lnTo>
                  <a:cubicBezTo>
                    <a:pt x="286" y="184609"/>
                    <a:pt x="0" y="163845"/>
                    <a:pt x="0" y="162321"/>
                  </a:cubicBezTo>
                  <a:lnTo>
                    <a:pt x="0" y="47259"/>
                  </a:lnTo>
                  <a:cubicBezTo>
                    <a:pt x="0" y="35257"/>
                    <a:pt x="7144" y="24494"/>
                    <a:pt x="18097" y="19827"/>
                  </a:cubicBezTo>
                  <a:lnTo>
                    <a:pt x="48101" y="7063"/>
                  </a:lnTo>
                  <a:cubicBezTo>
                    <a:pt x="59626" y="-652"/>
                    <a:pt x="72676" y="14"/>
                    <a:pt x="72676" y="14"/>
                  </a:cubicBezTo>
                  <a:lnTo>
                    <a:pt x="48863" y="20589"/>
                  </a:lnTo>
                  <a:cubicBezTo>
                    <a:pt x="48863" y="20589"/>
                    <a:pt x="48863" y="20589"/>
                    <a:pt x="48768" y="20589"/>
                  </a:cubicBezTo>
                  <a:lnTo>
                    <a:pt x="48768" y="136698"/>
                  </a:lnTo>
                  <a:cubicBezTo>
                    <a:pt x="48768" y="136698"/>
                    <a:pt x="60198" y="171464"/>
                    <a:pt x="84963" y="179275"/>
                  </a:cubicBezTo>
                  <a:cubicBezTo>
                    <a:pt x="85439" y="179370"/>
                    <a:pt x="85915" y="179656"/>
                    <a:pt x="86392" y="179751"/>
                  </a:cubicBezTo>
                  <a:cubicBezTo>
                    <a:pt x="86487" y="179751"/>
                    <a:pt x="86487" y="179847"/>
                    <a:pt x="86582" y="179847"/>
                  </a:cubicBezTo>
                  <a:lnTo>
                    <a:pt x="333756" y="239568"/>
                  </a:lnTo>
                  <a:close/>
                </a:path>
              </a:pathLst>
            </a:custGeom>
            <a:solidFill>
              <a:srgbClr val="080872"/>
            </a:solidFill>
            <a:ln w="9525"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AD47C9A1-83F1-48E4-A6F7-24116B722953}"/>
                </a:ext>
              </a:extLst>
            </p:cNvPr>
            <p:cNvSpPr/>
            <p:nvPr/>
          </p:nvSpPr>
          <p:spPr>
            <a:xfrm>
              <a:off x="6749478" y="5478004"/>
              <a:ext cx="304800" cy="238125"/>
            </a:xfrm>
            <a:custGeom>
              <a:avLst/>
              <a:gdLst>
                <a:gd name="connsiteX0" fmla="*/ 0 w 304800"/>
                <a:gd name="connsiteY0" fmla="*/ 22969 h 238125"/>
                <a:gd name="connsiteX1" fmla="*/ 0 w 304800"/>
                <a:gd name="connsiteY1" fmla="*/ 144032 h 238125"/>
                <a:gd name="connsiteX2" fmla="*/ 24479 w 304800"/>
                <a:gd name="connsiteY2" fmla="*/ 176036 h 238125"/>
                <a:gd name="connsiteX3" fmla="*/ 263938 w 304800"/>
                <a:gd name="connsiteY3" fmla="*/ 240901 h 238125"/>
                <a:gd name="connsiteX4" fmla="*/ 304895 w 304800"/>
                <a:gd name="connsiteY4" fmla="*/ 209373 h 238125"/>
                <a:gd name="connsiteX5" fmla="*/ 304324 w 304800"/>
                <a:gd name="connsiteY5" fmla="*/ 132697 h 238125"/>
                <a:gd name="connsiteX6" fmla="*/ 262890 w 304800"/>
                <a:gd name="connsiteY6" fmla="*/ 76309 h 238125"/>
                <a:gd name="connsiteX7" fmla="*/ 30004 w 304800"/>
                <a:gd name="connsiteY7" fmla="*/ 1157 h 238125"/>
                <a:gd name="connsiteX8" fmla="*/ 0 w 304800"/>
                <a:gd name="connsiteY8" fmla="*/ 22969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800" h="238125">
                  <a:moveTo>
                    <a:pt x="0" y="22969"/>
                  </a:moveTo>
                  <a:lnTo>
                    <a:pt x="0" y="144032"/>
                  </a:lnTo>
                  <a:cubicBezTo>
                    <a:pt x="0" y="158986"/>
                    <a:pt x="10001" y="172130"/>
                    <a:pt x="24479" y="176036"/>
                  </a:cubicBezTo>
                  <a:lnTo>
                    <a:pt x="263938" y="240901"/>
                  </a:lnTo>
                  <a:cubicBezTo>
                    <a:pt x="284702" y="246521"/>
                    <a:pt x="304990" y="230805"/>
                    <a:pt x="304895" y="209373"/>
                  </a:cubicBezTo>
                  <a:lnTo>
                    <a:pt x="304324" y="132697"/>
                  </a:lnTo>
                  <a:cubicBezTo>
                    <a:pt x="304133" y="106884"/>
                    <a:pt x="287464" y="84215"/>
                    <a:pt x="262890" y="76309"/>
                  </a:cubicBezTo>
                  <a:lnTo>
                    <a:pt x="30004" y="1157"/>
                  </a:lnTo>
                  <a:cubicBezTo>
                    <a:pt x="15240" y="-3701"/>
                    <a:pt x="0" y="7348"/>
                    <a:pt x="0" y="22969"/>
                  </a:cubicBezTo>
                  <a:close/>
                </a:path>
              </a:pathLst>
            </a:custGeom>
            <a:solidFill>
              <a:srgbClr val="5A0FEA"/>
            </a:solidFill>
            <a:ln w="952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CBCE6BFD-9DFD-4B47-BC1E-ABC163E7FFF1}"/>
                </a:ext>
              </a:extLst>
            </p:cNvPr>
            <p:cNvSpPr/>
            <p:nvPr/>
          </p:nvSpPr>
          <p:spPr>
            <a:xfrm>
              <a:off x="5915116" y="7010876"/>
              <a:ext cx="428625" cy="1238250"/>
            </a:xfrm>
            <a:custGeom>
              <a:avLst/>
              <a:gdLst>
                <a:gd name="connsiteX0" fmla="*/ 733 w 428625"/>
                <a:gd name="connsiteY0" fmla="*/ 251936 h 1238250"/>
                <a:gd name="connsiteX1" fmla="*/ 266481 w 428625"/>
                <a:gd name="connsiteY1" fmla="*/ 1239012 h 1238250"/>
                <a:gd name="connsiteX2" fmla="*/ 234381 w 428625"/>
                <a:gd name="connsiteY2" fmla="*/ 545211 h 1238250"/>
                <a:gd name="connsiteX3" fmla="*/ 431359 w 428625"/>
                <a:gd name="connsiteY3" fmla="*/ 0 h 1238250"/>
                <a:gd name="connsiteX4" fmla="*/ 733 w 428625"/>
                <a:gd name="connsiteY4" fmla="*/ 251936 h 1238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5" h="1238250">
                  <a:moveTo>
                    <a:pt x="733" y="251936"/>
                  </a:moveTo>
                  <a:cubicBezTo>
                    <a:pt x="-16221" y="474822"/>
                    <a:pt x="266481" y="1239012"/>
                    <a:pt x="266481" y="1239012"/>
                  </a:cubicBezTo>
                  <a:cubicBezTo>
                    <a:pt x="266481" y="1239012"/>
                    <a:pt x="240573" y="862584"/>
                    <a:pt x="234381" y="545211"/>
                  </a:cubicBezTo>
                  <a:cubicBezTo>
                    <a:pt x="228190" y="227838"/>
                    <a:pt x="431359" y="0"/>
                    <a:pt x="431359" y="0"/>
                  </a:cubicBezTo>
                  <a:lnTo>
                    <a:pt x="733" y="251936"/>
                  </a:lnTo>
                  <a:close/>
                </a:path>
              </a:pathLst>
            </a:custGeom>
            <a:solidFill>
              <a:srgbClr val="EA1149"/>
            </a:solidFill>
            <a:ln w="9525"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F52BF3C5-F420-4A56-AA40-1A895CA3B87C}"/>
                </a:ext>
              </a:extLst>
            </p:cNvPr>
            <p:cNvSpPr/>
            <p:nvPr/>
          </p:nvSpPr>
          <p:spPr>
            <a:xfrm>
              <a:off x="5846127" y="8230648"/>
              <a:ext cx="304800" cy="276225"/>
            </a:xfrm>
            <a:custGeom>
              <a:avLst/>
              <a:gdLst>
                <a:gd name="connsiteX0" fmla="*/ 312230 w 304800"/>
                <a:gd name="connsiteY0" fmla="*/ 201263 h 276225"/>
                <a:gd name="connsiteX1" fmla="*/ 190119 w 304800"/>
                <a:gd name="connsiteY1" fmla="*/ 277273 h 276225"/>
                <a:gd name="connsiteX2" fmla="*/ 0 w 304800"/>
                <a:gd name="connsiteY2" fmla="*/ 0 h 276225"/>
                <a:gd name="connsiteX3" fmla="*/ 190 w 304800"/>
                <a:gd name="connsiteY3" fmla="*/ 95 h 276225"/>
                <a:gd name="connsiteX4" fmla="*/ 168878 w 304800"/>
                <a:gd name="connsiteY4" fmla="*/ 200120 h 276225"/>
                <a:gd name="connsiteX5" fmla="*/ 241459 w 304800"/>
                <a:gd name="connsiteY5" fmla="*/ 218885 h 276225"/>
                <a:gd name="connsiteX6" fmla="*/ 292132 w 304800"/>
                <a:gd name="connsiteY6" fmla="*/ 208216 h 276225"/>
                <a:gd name="connsiteX7" fmla="*/ 312230 w 304800"/>
                <a:gd name="connsiteY7" fmla="*/ 201263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800" h="276225">
                  <a:moveTo>
                    <a:pt x="312230" y="201263"/>
                  </a:moveTo>
                  <a:cubicBezTo>
                    <a:pt x="292894" y="251841"/>
                    <a:pt x="256318" y="304038"/>
                    <a:pt x="190119" y="277273"/>
                  </a:cubicBezTo>
                  <a:cubicBezTo>
                    <a:pt x="72961" y="229743"/>
                    <a:pt x="0" y="0"/>
                    <a:pt x="0" y="0"/>
                  </a:cubicBezTo>
                  <a:lnTo>
                    <a:pt x="190" y="95"/>
                  </a:lnTo>
                  <a:cubicBezTo>
                    <a:pt x="55150" y="81629"/>
                    <a:pt x="112300" y="150305"/>
                    <a:pt x="168878" y="200120"/>
                  </a:cubicBezTo>
                  <a:cubicBezTo>
                    <a:pt x="188690" y="217551"/>
                    <a:pt x="215646" y="224314"/>
                    <a:pt x="241459" y="218885"/>
                  </a:cubicBezTo>
                  <a:lnTo>
                    <a:pt x="292132" y="208216"/>
                  </a:lnTo>
                  <a:cubicBezTo>
                    <a:pt x="299275" y="206693"/>
                    <a:pt x="306038" y="204311"/>
                    <a:pt x="312230" y="201263"/>
                  </a:cubicBezTo>
                  <a:close/>
                </a:path>
              </a:pathLst>
            </a:custGeom>
            <a:solidFill>
              <a:srgbClr val="EA1149"/>
            </a:solidFill>
            <a:ln w="9525"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A979055C-91F6-473E-B82E-CCB770C327FE}"/>
                </a:ext>
              </a:extLst>
            </p:cNvPr>
            <p:cNvSpPr/>
            <p:nvPr/>
          </p:nvSpPr>
          <p:spPr>
            <a:xfrm>
              <a:off x="5565920" y="6330819"/>
              <a:ext cx="923925" cy="2114550"/>
            </a:xfrm>
            <a:custGeom>
              <a:avLst/>
              <a:gdLst>
                <a:gd name="connsiteX0" fmla="*/ 460896 w 923925"/>
                <a:gd name="connsiteY0" fmla="*/ 1106110 h 2114550"/>
                <a:gd name="connsiteX1" fmla="*/ 636727 w 923925"/>
                <a:gd name="connsiteY1" fmla="*/ 2005746 h 2114550"/>
                <a:gd name="connsiteX2" fmla="*/ 592436 w 923925"/>
                <a:gd name="connsiteY2" fmla="*/ 2101092 h 2114550"/>
                <a:gd name="connsiteX3" fmla="*/ 572338 w 923925"/>
                <a:gd name="connsiteY3" fmla="*/ 2108045 h 2114550"/>
                <a:gd name="connsiteX4" fmla="*/ 521665 w 923925"/>
                <a:gd name="connsiteY4" fmla="*/ 2118713 h 2114550"/>
                <a:gd name="connsiteX5" fmla="*/ 449085 w 923925"/>
                <a:gd name="connsiteY5" fmla="*/ 2099949 h 2114550"/>
                <a:gd name="connsiteX6" fmla="*/ 280397 w 923925"/>
                <a:gd name="connsiteY6" fmla="*/ 1899924 h 2114550"/>
                <a:gd name="connsiteX7" fmla="*/ 171 w 923925"/>
                <a:gd name="connsiteY7" fmla="*/ 1018861 h 2114550"/>
                <a:gd name="connsiteX8" fmla="*/ 361359 w 923925"/>
                <a:gd name="connsiteY8" fmla="*/ 96841 h 2114550"/>
                <a:gd name="connsiteX9" fmla="*/ 699783 w 923925"/>
                <a:gd name="connsiteY9" fmla="*/ 25404 h 2114550"/>
                <a:gd name="connsiteX10" fmla="*/ 930478 w 923925"/>
                <a:gd name="connsiteY10" fmla="*/ 393545 h 2114550"/>
                <a:gd name="connsiteX11" fmla="*/ 460896 w 923925"/>
                <a:gd name="connsiteY11" fmla="*/ 1106110 h 211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925" h="2114550">
                  <a:moveTo>
                    <a:pt x="460896" y="1106110"/>
                  </a:moveTo>
                  <a:cubicBezTo>
                    <a:pt x="445846" y="1211647"/>
                    <a:pt x="583101" y="1787148"/>
                    <a:pt x="636727" y="2005746"/>
                  </a:cubicBezTo>
                  <a:cubicBezTo>
                    <a:pt x="646347" y="2044799"/>
                    <a:pt x="626916" y="2084042"/>
                    <a:pt x="592436" y="2101092"/>
                  </a:cubicBezTo>
                  <a:cubicBezTo>
                    <a:pt x="586245" y="2104140"/>
                    <a:pt x="579482" y="2106521"/>
                    <a:pt x="572338" y="2108045"/>
                  </a:cubicBezTo>
                  <a:lnTo>
                    <a:pt x="521665" y="2118713"/>
                  </a:lnTo>
                  <a:cubicBezTo>
                    <a:pt x="495852" y="2124142"/>
                    <a:pt x="468897" y="2117380"/>
                    <a:pt x="449085" y="2099949"/>
                  </a:cubicBezTo>
                  <a:cubicBezTo>
                    <a:pt x="392506" y="2050133"/>
                    <a:pt x="335356" y="1981458"/>
                    <a:pt x="280397" y="1899924"/>
                  </a:cubicBezTo>
                  <a:cubicBezTo>
                    <a:pt x="118948" y="1660846"/>
                    <a:pt x="-5258" y="1327661"/>
                    <a:pt x="171" y="1018861"/>
                  </a:cubicBezTo>
                  <a:cubicBezTo>
                    <a:pt x="7410" y="608810"/>
                    <a:pt x="176479" y="296961"/>
                    <a:pt x="361359" y="96841"/>
                  </a:cubicBezTo>
                  <a:cubicBezTo>
                    <a:pt x="447561" y="3401"/>
                    <a:pt x="583863" y="-26698"/>
                    <a:pt x="699783" y="25404"/>
                  </a:cubicBezTo>
                  <a:cubicBezTo>
                    <a:pt x="827513" y="82934"/>
                    <a:pt x="920572" y="214570"/>
                    <a:pt x="930478" y="393545"/>
                  </a:cubicBezTo>
                  <a:cubicBezTo>
                    <a:pt x="945909" y="676152"/>
                    <a:pt x="499091" y="837601"/>
                    <a:pt x="460896" y="1106110"/>
                  </a:cubicBezTo>
                  <a:close/>
                </a:path>
              </a:pathLst>
            </a:custGeom>
            <a:solidFill>
              <a:srgbClr val="FF2D5E"/>
            </a:solidFill>
            <a:ln w="9525"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8C805FCA-4BD2-49D9-B7E5-66701906BC93}"/>
                </a:ext>
              </a:extLst>
            </p:cNvPr>
            <p:cNvSpPr/>
            <p:nvPr/>
          </p:nvSpPr>
          <p:spPr>
            <a:xfrm>
              <a:off x="6074822" y="8375698"/>
              <a:ext cx="142875" cy="152400"/>
            </a:xfrm>
            <a:custGeom>
              <a:avLst/>
              <a:gdLst>
                <a:gd name="connsiteX0" fmla="*/ 0 w 142875"/>
                <a:gd name="connsiteY0" fmla="*/ 59452 h 152400"/>
                <a:gd name="connsiteX1" fmla="*/ 40196 w 142875"/>
                <a:gd name="connsiteY1" fmla="*/ 161274 h 152400"/>
                <a:gd name="connsiteX2" fmla="*/ 149352 w 142875"/>
                <a:gd name="connsiteY2" fmla="*/ 132889 h 152400"/>
                <a:gd name="connsiteX3" fmla="*/ 99727 w 142875"/>
                <a:gd name="connsiteY3" fmla="*/ 18113 h 152400"/>
                <a:gd name="connsiteX4" fmla="*/ 65342 w 142875"/>
                <a:gd name="connsiteY4" fmla="*/ 873 h 152400"/>
                <a:gd name="connsiteX5" fmla="*/ 0 w 142875"/>
                <a:gd name="connsiteY5" fmla="*/ 59452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152400">
                  <a:moveTo>
                    <a:pt x="0" y="59452"/>
                  </a:moveTo>
                  <a:lnTo>
                    <a:pt x="40196" y="161274"/>
                  </a:lnTo>
                  <a:lnTo>
                    <a:pt x="149352" y="132889"/>
                  </a:lnTo>
                  <a:lnTo>
                    <a:pt x="99727" y="18113"/>
                  </a:lnTo>
                  <a:cubicBezTo>
                    <a:pt x="94012" y="4778"/>
                    <a:pt x="79438" y="-2652"/>
                    <a:pt x="65342" y="873"/>
                  </a:cubicBezTo>
                  <a:cubicBezTo>
                    <a:pt x="32766" y="9064"/>
                    <a:pt x="8763" y="26209"/>
                    <a:pt x="0" y="59452"/>
                  </a:cubicBezTo>
                  <a:close/>
                </a:path>
              </a:pathLst>
            </a:custGeom>
            <a:solidFill>
              <a:srgbClr val="FFB2BA"/>
            </a:solidFill>
            <a:ln w="9525"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0DFD397A-0F9E-4D70-8724-3F5A1DC4F3C2}"/>
                </a:ext>
              </a:extLst>
            </p:cNvPr>
            <p:cNvSpPr/>
            <p:nvPr/>
          </p:nvSpPr>
          <p:spPr>
            <a:xfrm>
              <a:off x="6074884" y="8456346"/>
              <a:ext cx="219075" cy="228600"/>
            </a:xfrm>
            <a:custGeom>
              <a:avLst/>
              <a:gdLst>
                <a:gd name="connsiteX0" fmla="*/ 11654 w 219075"/>
                <a:gd name="connsiteY0" fmla="*/ 31192 h 228600"/>
                <a:gd name="connsiteX1" fmla="*/ 4891 w 219075"/>
                <a:gd name="connsiteY1" fmla="*/ 104439 h 228600"/>
                <a:gd name="connsiteX2" fmla="*/ 113000 w 219075"/>
                <a:gd name="connsiteY2" fmla="*/ 232550 h 228600"/>
                <a:gd name="connsiteX3" fmla="*/ 223394 w 219075"/>
                <a:gd name="connsiteY3" fmla="*/ 181400 h 228600"/>
                <a:gd name="connsiteX4" fmla="*/ 120810 w 219075"/>
                <a:gd name="connsiteY4" fmla="*/ 2807 h 228600"/>
                <a:gd name="connsiteX5" fmla="*/ 11654 w 219075"/>
                <a:gd name="connsiteY5" fmla="*/ 3119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228600">
                  <a:moveTo>
                    <a:pt x="11654" y="31192"/>
                  </a:moveTo>
                  <a:cubicBezTo>
                    <a:pt x="11654" y="31192"/>
                    <a:pt x="-9206" y="75482"/>
                    <a:pt x="4891" y="104439"/>
                  </a:cubicBezTo>
                  <a:cubicBezTo>
                    <a:pt x="18988" y="133299"/>
                    <a:pt x="57469" y="219215"/>
                    <a:pt x="113000" y="232550"/>
                  </a:cubicBezTo>
                  <a:cubicBezTo>
                    <a:pt x="168530" y="245885"/>
                    <a:pt x="222632" y="203689"/>
                    <a:pt x="223394" y="181400"/>
                  </a:cubicBezTo>
                  <a:cubicBezTo>
                    <a:pt x="224156" y="159208"/>
                    <a:pt x="205678" y="16713"/>
                    <a:pt x="120810" y="2807"/>
                  </a:cubicBezTo>
                  <a:cubicBezTo>
                    <a:pt x="35942" y="-11100"/>
                    <a:pt x="11654" y="31192"/>
                    <a:pt x="11654" y="31192"/>
                  </a:cubicBezTo>
                  <a:close/>
                </a:path>
              </a:pathLst>
            </a:custGeom>
            <a:solidFill>
              <a:srgbClr val="FFB2BA"/>
            </a:solidFill>
            <a:ln w="9525"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79A2ADE-1005-4D29-B943-18E8B89ED561}"/>
                </a:ext>
              </a:extLst>
            </p:cNvPr>
            <p:cNvSpPr/>
            <p:nvPr/>
          </p:nvSpPr>
          <p:spPr>
            <a:xfrm>
              <a:off x="7089044" y="5672328"/>
              <a:ext cx="104775" cy="114300"/>
            </a:xfrm>
            <a:custGeom>
              <a:avLst/>
              <a:gdLst>
                <a:gd name="connsiteX0" fmla="*/ 92393 w 104775"/>
                <a:gd name="connsiteY0" fmla="*/ 33052 h 114300"/>
                <a:gd name="connsiteX1" fmla="*/ 36957 w 104775"/>
                <a:gd name="connsiteY1" fmla="*/ 0 h 114300"/>
                <a:gd name="connsiteX2" fmla="*/ 0 w 104775"/>
                <a:gd name="connsiteY2" fmla="*/ 66866 h 114300"/>
                <a:gd name="connsiteX3" fmla="*/ 59627 w 104775"/>
                <a:gd name="connsiteY3" fmla="*/ 111633 h 114300"/>
                <a:gd name="connsiteX4" fmla="*/ 88963 w 104775"/>
                <a:gd name="connsiteY4" fmla="*/ 105823 h 114300"/>
                <a:gd name="connsiteX5" fmla="*/ 109156 w 104775"/>
                <a:gd name="connsiteY5" fmla="*/ 64770 h 114300"/>
                <a:gd name="connsiteX6" fmla="*/ 92393 w 104775"/>
                <a:gd name="connsiteY6" fmla="*/ 33052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114300">
                  <a:moveTo>
                    <a:pt x="92393" y="33052"/>
                  </a:moveTo>
                  <a:lnTo>
                    <a:pt x="36957" y="0"/>
                  </a:lnTo>
                  <a:lnTo>
                    <a:pt x="0" y="66866"/>
                  </a:lnTo>
                  <a:lnTo>
                    <a:pt x="59627" y="111633"/>
                  </a:lnTo>
                  <a:cubicBezTo>
                    <a:pt x="68961" y="116777"/>
                    <a:pt x="81439" y="114395"/>
                    <a:pt x="88963" y="105823"/>
                  </a:cubicBezTo>
                  <a:cubicBezTo>
                    <a:pt x="100298" y="92774"/>
                    <a:pt x="107728" y="79248"/>
                    <a:pt x="109156" y="64770"/>
                  </a:cubicBezTo>
                  <a:cubicBezTo>
                    <a:pt x="110395" y="51911"/>
                    <a:pt x="103442" y="39624"/>
                    <a:pt x="92393" y="33052"/>
                  </a:cubicBezTo>
                  <a:close/>
                </a:path>
              </a:pathLst>
            </a:custGeom>
            <a:solidFill>
              <a:srgbClr val="FFB2BA"/>
            </a:solidFill>
            <a:ln w="9525"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A37AA097-94E4-4E93-9A6B-76FDF3A28973}"/>
                </a:ext>
              </a:extLst>
            </p:cNvPr>
            <p:cNvSpPr/>
            <p:nvPr/>
          </p:nvSpPr>
          <p:spPr>
            <a:xfrm>
              <a:off x="7410798" y="6633210"/>
              <a:ext cx="742950" cy="209550"/>
            </a:xfrm>
            <a:custGeom>
              <a:avLst/>
              <a:gdLst>
                <a:gd name="connsiteX0" fmla="*/ 752380 w 742950"/>
                <a:gd name="connsiteY0" fmla="*/ 75342 h 209550"/>
                <a:gd name="connsiteX1" fmla="*/ 94679 w 742950"/>
                <a:gd name="connsiteY1" fmla="*/ 202311 h 209550"/>
                <a:gd name="connsiteX2" fmla="*/ 0 w 742950"/>
                <a:gd name="connsiteY2" fmla="*/ 0 h 209550"/>
                <a:gd name="connsiteX3" fmla="*/ 752380 w 742950"/>
                <a:gd name="connsiteY3" fmla="*/ 75342 h 209550"/>
              </a:gdLst>
              <a:ahLst/>
              <a:cxnLst>
                <a:cxn ang="0">
                  <a:pos x="connsiteX0" y="connsiteY0"/>
                </a:cxn>
                <a:cxn ang="0">
                  <a:pos x="connsiteX1" y="connsiteY1"/>
                </a:cxn>
                <a:cxn ang="0">
                  <a:pos x="connsiteX2" y="connsiteY2"/>
                </a:cxn>
                <a:cxn ang="0">
                  <a:pos x="connsiteX3" y="connsiteY3"/>
                </a:cxn>
              </a:cxnLst>
              <a:rect l="l" t="t" r="r" b="b"/>
              <a:pathLst>
                <a:path w="742950" h="209550">
                  <a:moveTo>
                    <a:pt x="752380" y="75342"/>
                  </a:moveTo>
                  <a:cubicBezTo>
                    <a:pt x="623126" y="192500"/>
                    <a:pt x="390525" y="243554"/>
                    <a:pt x="94679" y="202311"/>
                  </a:cubicBezTo>
                  <a:cubicBezTo>
                    <a:pt x="94679" y="202311"/>
                    <a:pt x="91916" y="128397"/>
                    <a:pt x="0" y="0"/>
                  </a:cubicBezTo>
                  <a:cubicBezTo>
                    <a:pt x="0" y="0"/>
                    <a:pt x="433483" y="138684"/>
                    <a:pt x="752380" y="75342"/>
                  </a:cubicBezTo>
                  <a:close/>
                </a:path>
              </a:pathLst>
            </a:custGeom>
            <a:solidFill>
              <a:srgbClr val="EA1149"/>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287506744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1500" fill="hold"/>
                                        <p:tgtEl>
                                          <p:spTgt spid="101"/>
                                        </p:tgtEl>
                                        <p:attrNameLst>
                                          <p:attrName>ppt_x</p:attrName>
                                        </p:attrNameLst>
                                      </p:cBhvr>
                                      <p:tavLst>
                                        <p:tav tm="0">
                                          <p:val>
                                            <p:strVal val="0-#ppt_w/2"/>
                                          </p:val>
                                        </p:tav>
                                        <p:tav tm="100000">
                                          <p:val>
                                            <p:strVal val="#ppt_x"/>
                                          </p:val>
                                        </p:tav>
                                      </p:tavLst>
                                    </p:anim>
                                    <p:anim calcmode="lin" valueType="num">
                                      <p:cBhvr additive="base">
                                        <p:cTn id="8" dur="1500" fill="hold"/>
                                        <p:tgtEl>
                                          <p:spTgt spid="101"/>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83"/>
                                        </p:tgtEl>
                                        <p:attrNameLst>
                                          <p:attrName>style.visibility</p:attrName>
                                        </p:attrNameLst>
                                      </p:cBhvr>
                                      <p:to>
                                        <p:strVal val="visible"/>
                                      </p:to>
                                    </p:set>
                                    <p:anim calcmode="lin" valueType="num">
                                      <p:cBhvr additive="base">
                                        <p:cTn id="11" dur="1500" fill="hold"/>
                                        <p:tgtEl>
                                          <p:spTgt spid="83"/>
                                        </p:tgtEl>
                                        <p:attrNameLst>
                                          <p:attrName>ppt_x</p:attrName>
                                        </p:attrNameLst>
                                      </p:cBhvr>
                                      <p:tavLst>
                                        <p:tav tm="0">
                                          <p:val>
                                            <p:strVal val="0-#ppt_w/2"/>
                                          </p:val>
                                        </p:tav>
                                        <p:tav tm="100000">
                                          <p:val>
                                            <p:strVal val="#ppt_x"/>
                                          </p:val>
                                        </p:tav>
                                      </p:tavLst>
                                    </p:anim>
                                    <p:anim calcmode="lin" valueType="num">
                                      <p:cBhvr additive="base">
                                        <p:cTn id="12" dur="1500" fill="hold"/>
                                        <p:tgtEl>
                                          <p:spTgt spid="83"/>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90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1500" fill="hold"/>
                                        <p:tgtEl>
                                          <p:spTgt spid="2"/>
                                        </p:tgtEl>
                                        <p:attrNameLst>
                                          <p:attrName>ppt_x</p:attrName>
                                        </p:attrNameLst>
                                      </p:cBhvr>
                                      <p:tavLst>
                                        <p:tav tm="0">
                                          <p:val>
                                            <p:strVal val="0-#ppt_w/2"/>
                                          </p:val>
                                        </p:tav>
                                        <p:tav tm="100000">
                                          <p:val>
                                            <p:strVal val="#ppt_x"/>
                                          </p:val>
                                        </p:tav>
                                      </p:tavLst>
                                    </p:anim>
                                    <p:anim calcmode="lin" valueType="num">
                                      <p:cBhvr additive="base">
                                        <p:cTn id="16" dur="1500" fill="hold"/>
                                        <p:tgtEl>
                                          <p:spTgt spid="2"/>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1000"/>
                                  </p:stCondLst>
                                  <p:childTnLst>
                                    <p:set>
                                      <p:cBhvr>
                                        <p:cTn id="18" dur="1" fill="hold">
                                          <p:stCondLst>
                                            <p:cond delay="0"/>
                                          </p:stCondLst>
                                        </p:cTn>
                                        <p:tgtEl>
                                          <p:spTgt spid="58"/>
                                        </p:tgtEl>
                                        <p:attrNameLst>
                                          <p:attrName>style.visibility</p:attrName>
                                        </p:attrNameLst>
                                      </p:cBhvr>
                                      <p:to>
                                        <p:strVal val="visible"/>
                                      </p:to>
                                    </p:set>
                                    <p:anim calcmode="lin" valueType="num">
                                      <p:cBhvr additive="base">
                                        <p:cTn id="19" dur="1500" fill="hold"/>
                                        <p:tgtEl>
                                          <p:spTgt spid="58"/>
                                        </p:tgtEl>
                                        <p:attrNameLst>
                                          <p:attrName>ppt_x</p:attrName>
                                        </p:attrNameLst>
                                      </p:cBhvr>
                                      <p:tavLst>
                                        <p:tav tm="0">
                                          <p:val>
                                            <p:strVal val="0-#ppt_w/2"/>
                                          </p:val>
                                        </p:tav>
                                        <p:tav tm="100000">
                                          <p:val>
                                            <p:strVal val="#ppt_x"/>
                                          </p:val>
                                        </p:tav>
                                      </p:tavLst>
                                    </p:anim>
                                    <p:anim calcmode="lin" valueType="num">
                                      <p:cBhvr additive="base">
                                        <p:cTn id="20" dur="1500" fill="hold"/>
                                        <p:tgtEl>
                                          <p:spTgt spid="58"/>
                                        </p:tgtEl>
                                        <p:attrNameLst>
                                          <p:attrName>ppt_y</p:attrName>
                                        </p:attrNameLst>
                                      </p:cBhvr>
                                      <p:tavLst>
                                        <p:tav tm="0">
                                          <p:val>
                                            <p:strVal val="#ppt_y"/>
                                          </p:val>
                                        </p:tav>
                                        <p:tav tm="100000">
                                          <p:val>
                                            <p:strVal val="#ppt_y"/>
                                          </p:val>
                                        </p:tav>
                                      </p:tavLst>
                                    </p:anim>
                                  </p:childTnLst>
                                </p:cTn>
                              </p:par>
                              <p:par>
                                <p:cTn id="21" presetID="2" presetClass="entr" presetSubtype="8" decel="100000" fill="hold" nodeType="withEffect">
                                  <p:stCondLst>
                                    <p:cond delay="1100"/>
                                  </p:stCondLst>
                                  <p:childTnLst>
                                    <p:set>
                                      <p:cBhvr>
                                        <p:cTn id="22" dur="1" fill="hold">
                                          <p:stCondLst>
                                            <p:cond delay="0"/>
                                          </p:stCondLst>
                                        </p:cTn>
                                        <p:tgtEl>
                                          <p:spTgt spid="52"/>
                                        </p:tgtEl>
                                        <p:attrNameLst>
                                          <p:attrName>style.visibility</p:attrName>
                                        </p:attrNameLst>
                                      </p:cBhvr>
                                      <p:to>
                                        <p:strVal val="visible"/>
                                      </p:to>
                                    </p:set>
                                    <p:anim calcmode="lin" valueType="num">
                                      <p:cBhvr additive="base">
                                        <p:cTn id="23" dur="1500" fill="hold"/>
                                        <p:tgtEl>
                                          <p:spTgt spid="52"/>
                                        </p:tgtEl>
                                        <p:attrNameLst>
                                          <p:attrName>ppt_x</p:attrName>
                                        </p:attrNameLst>
                                      </p:cBhvr>
                                      <p:tavLst>
                                        <p:tav tm="0">
                                          <p:val>
                                            <p:strVal val="0-#ppt_w/2"/>
                                          </p:val>
                                        </p:tav>
                                        <p:tav tm="100000">
                                          <p:val>
                                            <p:strVal val="#ppt_x"/>
                                          </p:val>
                                        </p:tav>
                                      </p:tavLst>
                                    </p:anim>
                                    <p:anim calcmode="lin" valueType="num">
                                      <p:cBhvr additive="base">
                                        <p:cTn id="24" dur="1500" fill="hold"/>
                                        <p:tgtEl>
                                          <p:spTgt spid="52"/>
                                        </p:tgtEl>
                                        <p:attrNameLst>
                                          <p:attrName>ppt_y</p:attrName>
                                        </p:attrNameLst>
                                      </p:cBhvr>
                                      <p:tavLst>
                                        <p:tav tm="0">
                                          <p:val>
                                            <p:strVal val="#ppt_y"/>
                                          </p:val>
                                        </p:tav>
                                        <p:tav tm="100000">
                                          <p:val>
                                            <p:strVal val="#ppt_y"/>
                                          </p:val>
                                        </p:tav>
                                      </p:tavLst>
                                    </p:anim>
                                  </p:childTnLst>
                                </p:cTn>
                              </p:par>
                              <p:par>
                                <p:cTn id="25" presetID="2" presetClass="entr" presetSubtype="8" decel="100000" fill="hold" nodeType="withEffect">
                                  <p:stCondLst>
                                    <p:cond delay="1200"/>
                                  </p:stCondLst>
                                  <p:childTnLst>
                                    <p:set>
                                      <p:cBhvr>
                                        <p:cTn id="26" dur="1" fill="hold">
                                          <p:stCondLst>
                                            <p:cond delay="0"/>
                                          </p:stCondLst>
                                        </p:cTn>
                                        <p:tgtEl>
                                          <p:spTgt spid="76"/>
                                        </p:tgtEl>
                                        <p:attrNameLst>
                                          <p:attrName>style.visibility</p:attrName>
                                        </p:attrNameLst>
                                      </p:cBhvr>
                                      <p:to>
                                        <p:strVal val="visible"/>
                                      </p:to>
                                    </p:set>
                                    <p:anim calcmode="lin" valueType="num">
                                      <p:cBhvr additive="base">
                                        <p:cTn id="27" dur="1500" fill="hold"/>
                                        <p:tgtEl>
                                          <p:spTgt spid="76"/>
                                        </p:tgtEl>
                                        <p:attrNameLst>
                                          <p:attrName>ppt_x</p:attrName>
                                        </p:attrNameLst>
                                      </p:cBhvr>
                                      <p:tavLst>
                                        <p:tav tm="0">
                                          <p:val>
                                            <p:strVal val="0-#ppt_w/2"/>
                                          </p:val>
                                        </p:tav>
                                        <p:tav tm="100000">
                                          <p:val>
                                            <p:strVal val="#ppt_x"/>
                                          </p:val>
                                        </p:tav>
                                      </p:tavLst>
                                    </p:anim>
                                    <p:anim calcmode="lin" valueType="num">
                                      <p:cBhvr additive="base">
                                        <p:cTn id="28" dur="1500" fill="hold"/>
                                        <p:tgtEl>
                                          <p:spTgt spid="76"/>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1300"/>
                                  </p:stCondLst>
                                  <p:childTnLst>
                                    <p:set>
                                      <p:cBhvr>
                                        <p:cTn id="30" dur="1" fill="hold">
                                          <p:stCondLst>
                                            <p:cond delay="0"/>
                                          </p:stCondLst>
                                        </p:cTn>
                                        <p:tgtEl>
                                          <p:spTgt spid="43"/>
                                        </p:tgtEl>
                                        <p:attrNameLst>
                                          <p:attrName>style.visibility</p:attrName>
                                        </p:attrNameLst>
                                      </p:cBhvr>
                                      <p:to>
                                        <p:strVal val="visible"/>
                                      </p:to>
                                    </p:set>
                                    <p:anim calcmode="lin" valueType="num">
                                      <p:cBhvr additive="base">
                                        <p:cTn id="31" dur="1500" fill="hold"/>
                                        <p:tgtEl>
                                          <p:spTgt spid="43"/>
                                        </p:tgtEl>
                                        <p:attrNameLst>
                                          <p:attrName>ppt_x</p:attrName>
                                        </p:attrNameLst>
                                      </p:cBhvr>
                                      <p:tavLst>
                                        <p:tav tm="0">
                                          <p:val>
                                            <p:strVal val="0-#ppt_w/2"/>
                                          </p:val>
                                        </p:tav>
                                        <p:tav tm="100000">
                                          <p:val>
                                            <p:strVal val="#ppt_x"/>
                                          </p:val>
                                        </p:tav>
                                      </p:tavLst>
                                    </p:anim>
                                    <p:anim calcmode="lin" valueType="num">
                                      <p:cBhvr additive="base">
                                        <p:cTn id="32" dur="1500" fill="hold"/>
                                        <p:tgtEl>
                                          <p:spTgt spid="43"/>
                                        </p:tgtEl>
                                        <p:attrNameLst>
                                          <p:attrName>ppt_y</p:attrName>
                                        </p:attrNameLst>
                                      </p:cBhvr>
                                      <p:tavLst>
                                        <p:tav tm="0">
                                          <p:val>
                                            <p:strVal val="#ppt_y"/>
                                          </p:val>
                                        </p:tav>
                                        <p:tav tm="100000">
                                          <p:val>
                                            <p:strVal val="#ppt_y"/>
                                          </p:val>
                                        </p:tav>
                                      </p:tavLst>
                                    </p:anim>
                                  </p:childTnLst>
                                </p:cTn>
                              </p:par>
                              <p:par>
                                <p:cTn id="33" presetID="2" presetClass="entr" presetSubtype="8" decel="100000" fill="hold" nodeType="withEffect">
                                  <p:stCondLst>
                                    <p:cond delay="1100"/>
                                  </p:stCondLst>
                                  <p:childTnLst>
                                    <p:set>
                                      <p:cBhvr>
                                        <p:cTn id="34" dur="1" fill="hold">
                                          <p:stCondLst>
                                            <p:cond delay="0"/>
                                          </p:stCondLst>
                                        </p:cTn>
                                        <p:tgtEl>
                                          <p:spTgt spid="3"/>
                                        </p:tgtEl>
                                        <p:attrNameLst>
                                          <p:attrName>style.visibility</p:attrName>
                                        </p:attrNameLst>
                                      </p:cBhvr>
                                      <p:to>
                                        <p:strVal val="visible"/>
                                      </p:to>
                                    </p:set>
                                    <p:anim calcmode="lin" valueType="num">
                                      <p:cBhvr additive="base">
                                        <p:cTn id="35" dur="1500" fill="hold"/>
                                        <p:tgtEl>
                                          <p:spTgt spid="3"/>
                                        </p:tgtEl>
                                        <p:attrNameLst>
                                          <p:attrName>ppt_x</p:attrName>
                                        </p:attrNameLst>
                                      </p:cBhvr>
                                      <p:tavLst>
                                        <p:tav tm="0">
                                          <p:val>
                                            <p:strVal val="0-#ppt_w/2"/>
                                          </p:val>
                                        </p:tav>
                                        <p:tav tm="100000">
                                          <p:val>
                                            <p:strVal val="#ppt_x"/>
                                          </p:val>
                                        </p:tav>
                                      </p:tavLst>
                                    </p:anim>
                                    <p:anim calcmode="lin" valueType="num">
                                      <p:cBhvr additive="base">
                                        <p:cTn id="36" dur="1500" fill="hold"/>
                                        <p:tgtEl>
                                          <p:spTgt spid="3"/>
                                        </p:tgtEl>
                                        <p:attrNameLst>
                                          <p:attrName>ppt_y</p:attrName>
                                        </p:attrNameLst>
                                      </p:cBhvr>
                                      <p:tavLst>
                                        <p:tav tm="0">
                                          <p:val>
                                            <p:strVal val="#ppt_y"/>
                                          </p:val>
                                        </p:tav>
                                        <p:tav tm="100000">
                                          <p:val>
                                            <p:strVal val="#ppt_y"/>
                                          </p:val>
                                        </p:tav>
                                      </p:tavLst>
                                    </p:anim>
                                  </p:childTnLst>
                                </p:cTn>
                              </p:par>
                              <p:par>
                                <p:cTn id="37" presetID="2" presetClass="entr" presetSubtype="8" decel="100000" fill="hold" grpId="0" nodeType="withEffect">
                                  <p:stCondLst>
                                    <p:cond delay="1300"/>
                                  </p:stCondLst>
                                  <p:childTnLst>
                                    <p:set>
                                      <p:cBhvr>
                                        <p:cTn id="38" dur="1" fill="hold">
                                          <p:stCondLst>
                                            <p:cond delay="0"/>
                                          </p:stCondLst>
                                        </p:cTn>
                                        <p:tgtEl>
                                          <p:spTgt spid="37"/>
                                        </p:tgtEl>
                                        <p:attrNameLst>
                                          <p:attrName>style.visibility</p:attrName>
                                        </p:attrNameLst>
                                      </p:cBhvr>
                                      <p:to>
                                        <p:strVal val="visible"/>
                                      </p:to>
                                    </p:set>
                                    <p:anim calcmode="lin" valueType="num">
                                      <p:cBhvr additive="base">
                                        <p:cTn id="39" dur="1500" fill="hold"/>
                                        <p:tgtEl>
                                          <p:spTgt spid="37"/>
                                        </p:tgtEl>
                                        <p:attrNameLst>
                                          <p:attrName>ppt_x</p:attrName>
                                        </p:attrNameLst>
                                      </p:cBhvr>
                                      <p:tavLst>
                                        <p:tav tm="0">
                                          <p:val>
                                            <p:strVal val="0-#ppt_w/2"/>
                                          </p:val>
                                        </p:tav>
                                        <p:tav tm="100000">
                                          <p:val>
                                            <p:strVal val="#ppt_x"/>
                                          </p:val>
                                        </p:tav>
                                      </p:tavLst>
                                    </p:anim>
                                    <p:anim calcmode="lin" valueType="num">
                                      <p:cBhvr additive="base">
                                        <p:cTn id="40" dur="1500" fill="hold"/>
                                        <p:tgtEl>
                                          <p:spTgt spid="37"/>
                                        </p:tgtEl>
                                        <p:attrNameLst>
                                          <p:attrName>ppt_y</p:attrName>
                                        </p:attrNameLst>
                                      </p:cBhvr>
                                      <p:tavLst>
                                        <p:tav tm="0">
                                          <p:val>
                                            <p:strVal val="#ppt_y"/>
                                          </p:val>
                                        </p:tav>
                                        <p:tav tm="100000">
                                          <p:val>
                                            <p:strVal val="#ppt_y"/>
                                          </p:val>
                                        </p:tav>
                                      </p:tavLst>
                                    </p:anim>
                                  </p:childTnLst>
                                </p:cTn>
                              </p:par>
                              <p:par>
                                <p:cTn id="41" presetID="2" presetClass="entr" presetSubtype="8" decel="100000" fill="hold" grpId="0" nodeType="withEffect">
                                  <p:stCondLst>
                                    <p:cond delay="1400"/>
                                  </p:stCondLst>
                                  <p:childTnLst>
                                    <p:set>
                                      <p:cBhvr>
                                        <p:cTn id="42" dur="1" fill="hold">
                                          <p:stCondLst>
                                            <p:cond delay="0"/>
                                          </p:stCondLst>
                                        </p:cTn>
                                        <p:tgtEl>
                                          <p:spTgt spid="38"/>
                                        </p:tgtEl>
                                        <p:attrNameLst>
                                          <p:attrName>style.visibility</p:attrName>
                                        </p:attrNameLst>
                                      </p:cBhvr>
                                      <p:to>
                                        <p:strVal val="visible"/>
                                      </p:to>
                                    </p:set>
                                    <p:anim calcmode="lin" valueType="num">
                                      <p:cBhvr additive="base">
                                        <p:cTn id="43" dur="1500" fill="hold"/>
                                        <p:tgtEl>
                                          <p:spTgt spid="38"/>
                                        </p:tgtEl>
                                        <p:attrNameLst>
                                          <p:attrName>ppt_x</p:attrName>
                                        </p:attrNameLst>
                                      </p:cBhvr>
                                      <p:tavLst>
                                        <p:tav tm="0">
                                          <p:val>
                                            <p:strVal val="0-#ppt_w/2"/>
                                          </p:val>
                                        </p:tav>
                                        <p:tav tm="100000">
                                          <p:val>
                                            <p:strVal val="#ppt_x"/>
                                          </p:val>
                                        </p:tav>
                                      </p:tavLst>
                                    </p:anim>
                                    <p:anim calcmode="lin" valueType="num">
                                      <p:cBhvr additive="base">
                                        <p:cTn id="44" dur="1500" fill="hold"/>
                                        <p:tgtEl>
                                          <p:spTgt spid="38"/>
                                        </p:tgtEl>
                                        <p:attrNameLst>
                                          <p:attrName>ppt_y</p:attrName>
                                        </p:attrNameLst>
                                      </p:cBhvr>
                                      <p:tavLst>
                                        <p:tav tm="0">
                                          <p:val>
                                            <p:strVal val="#ppt_y"/>
                                          </p:val>
                                        </p:tav>
                                        <p:tav tm="100000">
                                          <p:val>
                                            <p:strVal val="#ppt_y"/>
                                          </p:val>
                                        </p:tav>
                                      </p:tavLst>
                                    </p:anim>
                                  </p:childTnLst>
                                </p:cTn>
                              </p:par>
                              <p:par>
                                <p:cTn id="45" presetID="2" presetClass="entr" presetSubtype="8" decel="100000" fill="hold" nodeType="withEffect">
                                  <p:stCondLst>
                                    <p:cond delay="1500"/>
                                  </p:stCondLst>
                                  <p:childTnLst>
                                    <p:set>
                                      <p:cBhvr>
                                        <p:cTn id="46" dur="1" fill="hold">
                                          <p:stCondLst>
                                            <p:cond delay="0"/>
                                          </p:stCondLst>
                                        </p:cTn>
                                        <p:tgtEl>
                                          <p:spTgt spid="39"/>
                                        </p:tgtEl>
                                        <p:attrNameLst>
                                          <p:attrName>style.visibility</p:attrName>
                                        </p:attrNameLst>
                                      </p:cBhvr>
                                      <p:to>
                                        <p:strVal val="visible"/>
                                      </p:to>
                                    </p:set>
                                    <p:anim calcmode="lin" valueType="num">
                                      <p:cBhvr additive="base">
                                        <p:cTn id="47" dur="1500" fill="hold"/>
                                        <p:tgtEl>
                                          <p:spTgt spid="39"/>
                                        </p:tgtEl>
                                        <p:attrNameLst>
                                          <p:attrName>ppt_x</p:attrName>
                                        </p:attrNameLst>
                                      </p:cBhvr>
                                      <p:tavLst>
                                        <p:tav tm="0">
                                          <p:val>
                                            <p:strVal val="0-#ppt_w/2"/>
                                          </p:val>
                                        </p:tav>
                                        <p:tav tm="100000">
                                          <p:val>
                                            <p:strVal val="#ppt_x"/>
                                          </p:val>
                                        </p:tav>
                                      </p:tavLst>
                                    </p:anim>
                                    <p:anim calcmode="lin" valueType="num">
                                      <p:cBhvr additive="base">
                                        <p:cTn id="48" dur="1500" fill="hold"/>
                                        <p:tgtEl>
                                          <p:spTgt spid="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7" grpId="0"/>
      <p:bldP spid="38" grpId="0"/>
    </p:bldLst>
  </p:timing>
</p:sld>
</file>

<file path=ppt/slides/slide88.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V.4.2</a:t>
            </a:r>
          </a:p>
        </p:txBody>
      </p:sp>
      <p:sp>
        <p:nvSpPr>
          <p:cNvPr id="7" name="TextBox 6">
            <a:extLst>
              <a:ext uri="{FF2B5EF4-FFF2-40B4-BE49-F238E27FC236}">
                <a16:creationId xmlns:a16="http://schemas.microsoft.com/office/drawing/2014/main" id="{CA3C29B8-03CF-4789-B751-7412709683A9}"/>
              </a:ext>
            </a:extLst>
          </p:cNvPr>
          <p:cNvSpPr txBox="1"/>
          <p:nvPr/>
        </p:nvSpPr>
        <p:spPr>
          <a:xfrm>
            <a:off x="8982140" y="10488539"/>
            <a:ext cx="6422912"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Nov 29,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98398892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7" name="Group 86">
            <a:extLst>
              <a:ext uri="{FF2B5EF4-FFF2-40B4-BE49-F238E27FC236}">
                <a16:creationId xmlns:a16="http://schemas.microsoft.com/office/drawing/2014/main" id="{3D41B4E5-3DD3-4140-B319-6504DFC41E41}"/>
              </a:ext>
            </a:extLst>
          </p:cNvPr>
          <p:cNvGrpSpPr/>
          <p:nvPr/>
        </p:nvGrpSpPr>
        <p:grpSpPr>
          <a:xfrm>
            <a:off x="13946981" y="6143172"/>
            <a:ext cx="1520825" cy="1358900"/>
            <a:chOff x="5394326" y="5557838"/>
            <a:chExt cx="1520825" cy="1358900"/>
          </a:xfrm>
        </p:grpSpPr>
        <p:sp>
          <p:nvSpPr>
            <p:cNvPr id="88" name="Freeform 40">
              <a:extLst>
                <a:ext uri="{FF2B5EF4-FFF2-40B4-BE49-F238E27FC236}">
                  <a16:creationId xmlns:a16="http://schemas.microsoft.com/office/drawing/2014/main" id="{FF546EB3-DD08-4F0D-90A8-686DADCA4EFF}"/>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41">
              <a:extLst>
                <a:ext uri="{FF2B5EF4-FFF2-40B4-BE49-F238E27FC236}">
                  <a16:creationId xmlns:a16="http://schemas.microsoft.com/office/drawing/2014/main" id="{9C266A8C-4B32-4670-B7FC-3B0B0A85C927}"/>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42">
              <a:extLst>
                <a:ext uri="{FF2B5EF4-FFF2-40B4-BE49-F238E27FC236}">
                  <a16:creationId xmlns:a16="http://schemas.microsoft.com/office/drawing/2014/main" id="{5B3829C3-0FFC-4FE6-8711-B3B460085773}"/>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2" name="Oval 61">
            <a:extLst>
              <a:ext uri="{FF2B5EF4-FFF2-40B4-BE49-F238E27FC236}">
                <a16:creationId xmlns:a16="http://schemas.microsoft.com/office/drawing/2014/main" id="{DB78FD50-C1EE-4F60-8C23-7ECC4E7C7D17}"/>
              </a:ext>
            </a:extLst>
          </p:cNvPr>
          <p:cNvSpPr/>
          <p:nvPr/>
        </p:nvSpPr>
        <p:spPr>
          <a:xfrm>
            <a:off x="7849591" y="8582299"/>
            <a:ext cx="505423" cy="505423"/>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9" name="Group 58">
            <a:extLst>
              <a:ext uri="{FF2B5EF4-FFF2-40B4-BE49-F238E27FC236}">
                <a16:creationId xmlns:a16="http://schemas.microsoft.com/office/drawing/2014/main" id="{A4A37FEF-3D6C-4C22-A572-52D775070EF8}"/>
              </a:ext>
            </a:extLst>
          </p:cNvPr>
          <p:cNvGrpSpPr/>
          <p:nvPr/>
        </p:nvGrpSpPr>
        <p:grpSpPr>
          <a:xfrm>
            <a:off x="12501564" y="10884387"/>
            <a:ext cx="904875" cy="646113"/>
            <a:chOff x="2303463" y="7181851"/>
            <a:chExt cx="904875" cy="646113"/>
          </a:xfrm>
        </p:grpSpPr>
        <p:sp>
          <p:nvSpPr>
            <p:cNvPr id="48" name="Freeform 43">
              <a:extLst>
                <a:ext uri="{FF2B5EF4-FFF2-40B4-BE49-F238E27FC236}">
                  <a16:creationId xmlns:a16="http://schemas.microsoft.com/office/drawing/2014/main" id="{CC3BBDC5-F2FB-4375-B023-B789682055DB}"/>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4">
              <a:extLst>
                <a:ext uri="{FF2B5EF4-FFF2-40B4-BE49-F238E27FC236}">
                  <a16:creationId xmlns:a16="http://schemas.microsoft.com/office/drawing/2014/main" id="{9DA1E0E8-D602-456D-9972-44CC5A31EF29}"/>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45">
              <a:extLst>
                <a:ext uri="{FF2B5EF4-FFF2-40B4-BE49-F238E27FC236}">
                  <a16:creationId xmlns:a16="http://schemas.microsoft.com/office/drawing/2014/main" id="{39FE6EB3-FA30-4927-B509-42A87114E82A}"/>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0" name="Group 59">
            <a:extLst>
              <a:ext uri="{FF2B5EF4-FFF2-40B4-BE49-F238E27FC236}">
                <a16:creationId xmlns:a16="http://schemas.microsoft.com/office/drawing/2014/main" id="{6A72788E-A22C-462C-A811-D5523F436D2A}"/>
              </a:ext>
            </a:extLst>
          </p:cNvPr>
          <p:cNvGrpSpPr/>
          <p:nvPr/>
        </p:nvGrpSpPr>
        <p:grpSpPr>
          <a:xfrm>
            <a:off x="8251826" y="5440363"/>
            <a:ext cx="977901" cy="922338"/>
            <a:chOff x="2887663" y="5300663"/>
            <a:chExt cx="977901" cy="922338"/>
          </a:xfrm>
        </p:grpSpPr>
        <p:grpSp>
          <p:nvGrpSpPr>
            <p:cNvPr id="57" name="Group 56">
              <a:extLst>
                <a:ext uri="{FF2B5EF4-FFF2-40B4-BE49-F238E27FC236}">
                  <a16:creationId xmlns:a16="http://schemas.microsoft.com/office/drawing/2014/main" id="{5AE0F9FF-BB4D-4290-BD8B-0D6A45946F79}"/>
                </a:ext>
              </a:extLst>
            </p:cNvPr>
            <p:cNvGrpSpPr/>
            <p:nvPr/>
          </p:nvGrpSpPr>
          <p:grpSpPr>
            <a:xfrm>
              <a:off x="2887663" y="5335588"/>
              <a:ext cx="920750" cy="887413"/>
              <a:chOff x="2887663" y="5335588"/>
              <a:chExt cx="920750" cy="887413"/>
            </a:xfrm>
          </p:grpSpPr>
          <p:sp>
            <p:nvSpPr>
              <p:cNvPr id="42" name="Freeform 37">
                <a:extLst>
                  <a:ext uri="{FF2B5EF4-FFF2-40B4-BE49-F238E27FC236}">
                    <a16:creationId xmlns:a16="http://schemas.microsoft.com/office/drawing/2014/main" id="{C5314A86-D251-4B76-8DB0-C6981C51A8BB}"/>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38">
                <a:extLst>
                  <a:ext uri="{FF2B5EF4-FFF2-40B4-BE49-F238E27FC236}">
                    <a16:creationId xmlns:a16="http://schemas.microsoft.com/office/drawing/2014/main" id="{60A6059E-48DF-43D9-81AC-2A5E156DA03A}"/>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44" name="Freeform 39">
              <a:extLst>
                <a:ext uri="{FF2B5EF4-FFF2-40B4-BE49-F238E27FC236}">
                  <a16:creationId xmlns:a16="http://schemas.microsoft.com/office/drawing/2014/main" id="{E0A54A14-E4E8-4C69-9CDA-E2C22C2817E9}"/>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5" name="Group 54">
            <a:extLst>
              <a:ext uri="{FF2B5EF4-FFF2-40B4-BE49-F238E27FC236}">
                <a16:creationId xmlns:a16="http://schemas.microsoft.com/office/drawing/2014/main" id="{87C72224-2B1C-4ED0-873B-D69BFAE2E5D0}"/>
              </a:ext>
            </a:extLst>
          </p:cNvPr>
          <p:cNvGrpSpPr/>
          <p:nvPr/>
        </p:nvGrpSpPr>
        <p:grpSpPr>
          <a:xfrm>
            <a:off x="17367703" y="9478468"/>
            <a:ext cx="228600" cy="228600"/>
            <a:chOff x="965201" y="4870451"/>
            <a:chExt cx="228600" cy="228600"/>
          </a:xfrm>
          <a:solidFill>
            <a:schemeClr val="accent2"/>
          </a:solidFill>
        </p:grpSpPr>
        <p:sp>
          <p:nvSpPr>
            <p:cNvPr id="51" name="Freeform 46">
              <a:extLst>
                <a:ext uri="{FF2B5EF4-FFF2-40B4-BE49-F238E27FC236}">
                  <a16:creationId xmlns:a16="http://schemas.microsoft.com/office/drawing/2014/main" id="{8FD7A41B-FBB3-4EE5-A0EE-7D8B27A9E4F5}"/>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47">
              <a:extLst>
                <a:ext uri="{FF2B5EF4-FFF2-40B4-BE49-F238E27FC236}">
                  <a16:creationId xmlns:a16="http://schemas.microsoft.com/office/drawing/2014/main" id="{49A55683-9008-46E9-B5D6-B5BF341C15E1}"/>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6" name="Group 55">
            <a:extLst>
              <a:ext uri="{FF2B5EF4-FFF2-40B4-BE49-F238E27FC236}">
                <a16:creationId xmlns:a16="http://schemas.microsoft.com/office/drawing/2014/main" id="{CA276B11-06B4-4F3D-AC04-0D6DC9EF7498}"/>
              </a:ext>
            </a:extLst>
          </p:cNvPr>
          <p:cNvGrpSpPr/>
          <p:nvPr/>
        </p:nvGrpSpPr>
        <p:grpSpPr>
          <a:xfrm>
            <a:off x="6156326" y="7814469"/>
            <a:ext cx="360362" cy="349605"/>
            <a:chOff x="1752601" y="4673601"/>
            <a:chExt cx="106363" cy="103188"/>
          </a:xfrm>
          <a:solidFill>
            <a:schemeClr val="accent1"/>
          </a:solidFill>
        </p:grpSpPr>
        <p:sp>
          <p:nvSpPr>
            <p:cNvPr id="53" name="Freeform 48">
              <a:extLst>
                <a:ext uri="{FF2B5EF4-FFF2-40B4-BE49-F238E27FC236}">
                  <a16:creationId xmlns:a16="http://schemas.microsoft.com/office/drawing/2014/main" id="{ACD5C99E-CCC8-48D9-93FB-469E191B7C68}"/>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49">
              <a:extLst>
                <a:ext uri="{FF2B5EF4-FFF2-40B4-BE49-F238E27FC236}">
                  <a16:creationId xmlns:a16="http://schemas.microsoft.com/office/drawing/2014/main" id="{ECEAEE4C-2A2B-4FE5-A9B9-EE3BC529AD85}"/>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3" name="Group 62">
            <a:extLst>
              <a:ext uri="{FF2B5EF4-FFF2-40B4-BE49-F238E27FC236}">
                <a16:creationId xmlns:a16="http://schemas.microsoft.com/office/drawing/2014/main" id="{1F6AF9BA-E30F-48B0-B02C-7423A5DC4793}"/>
              </a:ext>
            </a:extLst>
          </p:cNvPr>
          <p:cNvGrpSpPr/>
          <p:nvPr/>
        </p:nvGrpSpPr>
        <p:grpSpPr>
          <a:xfrm>
            <a:off x="8712200" y="11346348"/>
            <a:ext cx="517526" cy="517526"/>
            <a:chOff x="965201" y="4870451"/>
            <a:chExt cx="228600" cy="228600"/>
          </a:xfrm>
          <a:solidFill>
            <a:schemeClr val="accent2"/>
          </a:solidFill>
        </p:grpSpPr>
        <p:sp>
          <p:nvSpPr>
            <p:cNvPr id="64" name="Freeform 46">
              <a:extLst>
                <a:ext uri="{FF2B5EF4-FFF2-40B4-BE49-F238E27FC236}">
                  <a16:creationId xmlns:a16="http://schemas.microsoft.com/office/drawing/2014/main" id="{90BF60BC-5BFA-4406-AC30-7CEC04B259D1}"/>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47">
              <a:extLst>
                <a:ext uri="{FF2B5EF4-FFF2-40B4-BE49-F238E27FC236}">
                  <a16:creationId xmlns:a16="http://schemas.microsoft.com/office/drawing/2014/main" id="{078EF858-579C-4E64-B877-C5AA89E71E85}"/>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7" name="Rectangle 66">
            <a:extLst>
              <a:ext uri="{FF2B5EF4-FFF2-40B4-BE49-F238E27FC236}">
                <a16:creationId xmlns:a16="http://schemas.microsoft.com/office/drawing/2014/main" id="{2A11BC4D-AD89-4B73-B0AB-CF99CD34BF3D}"/>
              </a:ext>
            </a:extLst>
          </p:cNvPr>
          <p:cNvSpPr/>
          <p:nvPr/>
        </p:nvSpPr>
        <p:spPr>
          <a:xfrm>
            <a:off x="1563688" y="2286000"/>
            <a:ext cx="19908946" cy="13716000"/>
          </a:xfrm>
          <a:prstGeom prst="rect">
            <a:avLst/>
          </a:prstGeom>
          <a:solidFill>
            <a:schemeClr val="bg1">
              <a:alpha val="7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3703A1AC-FA94-423F-8761-8D1657251F8E}"/>
              </a:ext>
            </a:extLst>
          </p:cNvPr>
          <p:cNvSpPr txBox="1"/>
          <p:nvPr/>
        </p:nvSpPr>
        <p:spPr>
          <a:xfrm>
            <a:off x="6590680" y="7979726"/>
            <a:ext cx="11205817" cy="2646878"/>
          </a:xfrm>
          <a:prstGeom prst="rect">
            <a:avLst/>
          </a:prstGeom>
          <a:noFill/>
        </p:spPr>
        <p:txBody>
          <a:bodyPr wrap="square" rtlCol="0">
            <a:spAutoFit/>
          </a:bodyPr>
          <a:lstStyle/>
          <a:p>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grpSp>
        <p:nvGrpSpPr>
          <p:cNvPr id="58" name="Group 57">
            <a:extLst>
              <a:ext uri="{FF2B5EF4-FFF2-40B4-BE49-F238E27FC236}">
                <a16:creationId xmlns:a16="http://schemas.microsoft.com/office/drawing/2014/main" id="{D3962A5F-FBC1-4459-9AB5-15FC814581EA}"/>
              </a:ext>
            </a:extLst>
          </p:cNvPr>
          <p:cNvGrpSpPr/>
          <p:nvPr/>
        </p:nvGrpSpPr>
        <p:grpSpPr>
          <a:xfrm>
            <a:off x="14764545" y="6579693"/>
            <a:ext cx="1520825" cy="1358900"/>
            <a:chOff x="5394326" y="5557838"/>
            <a:chExt cx="1520825" cy="1358900"/>
          </a:xfrm>
        </p:grpSpPr>
        <p:sp>
          <p:nvSpPr>
            <p:cNvPr id="45" name="Freeform 40">
              <a:extLst>
                <a:ext uri="{FF2B5EF4-FFF2-40B4-BE49-F238E27FC236}">
                  <a16:creationId xmlns:a16="http://schemas.microsoft.com/office/drawing/2014/main" id="{6BF6ACE1-0BAF-40F6-BB4F-2F90170F8359}"/>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1">
              <a:extLst>
                <a:ext uri="{FF2B5EF4-FFF2-40B4-BE49-F238E27FC236}">
                  <a16:creationId xmlns:a16="http://schemas.microsoft.com/office/drawing/2014/main" id="{49232896-06F2-4BCA-92FC-5ABF78E4D299}"/>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2">
              <a:extLst>
                <a:ext uri="{FF2B5EF4-FFF2-40B4-BE49-F238E27FC236}">
                  <a16:creationId xmlns:a16="http://schemas.microsoft.com/office/drawing/2014/main" id="{9AB23A1E-D8F2-4D8E-8604-F18B53584C7F}"/>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8" name="Group 67">
            <a:extLst>
              <a:ext uri="{FF2B5EF4-FFF2-40B4-BE49-F238E27FC236}">
                <a16:creationId xmlns:a16="http://schemas.microsoft.com/office/drawing/2014/main" id="{4E6AE945-26AC-43D2-905A-EAED8964CAE4}"/>
              </a:ext>
            </a:extLst>
          </p:cNvPr>
          <p:cNvGrpSpPr/>
          <p:nvPr/>
        </p:nvGrpSpPr>
        <p:grpSpPr>
          <a:xfrm>
            <a:off x="9175384" y="10830047"/>
            <a:ext cx="626207" cy="626207"/>
            <a:chOff x="965201" y="4870451"/>
            <a:chExt cx="228600" cy="228600"/>
          </a:xfrm>
          <a:solidFill>
            <a:schemeClr val="accent2"/>
          </a:solidFill>
        </p:grpSpPr>
        <p:sp>
          <p:nvSpPr>
            <p:cNvPr id="69" name="Freeform 46">
              <a:extLst>
                <a:ext uri="{FF2B5EF4-FFF2-40B4-BE49-F238E27FC236}">
                  <a16:creationId xmlns:a16="http://schemas.microsoft.com/office/drawing/2014/main" id="{9229C6C9-110A-4E15-B797-DE1881300982}"/>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47">
              <a:extLst>
                <a:ext uri="{FF2B5EF4-FFF2-40B4-BE49-F238E27FC236}">
                  <a16:creationId xmlns:a16="http://schemas.microsoft.com/office/drawing/2014/main" id="{12CA7208-D229-482E-9DAA-16FF294155AA}"/>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1" name="Group 70">
            <a:extLst>
              <a:ext uri="{FF2B5EF4-FFF2-40B4-BE49-F238E27FC236}">
                <a16:creationId xmlns:a16="http://schemas.microsoft.com/office/drawing/2014/main" id="{AB8F1A45-B45C-4B55-8A27-E0184BB857B0}"/>
              </a:ext>
            </a:extLst>
          </p:cNvPr>
          <p:cNvGrpSpPr/>
          <p:nvPr/>
        </p:nvGrpSpPr>
        <p:grpSpPr>
          <a:xfrm>
            <a:off x="9281715" y="6279055"/>
            <a:ext cx="977901" cy="922338"/>
            <a:chOff x="2887663" y="5300663"/>
            <a:chExt cx="977901" cy="922338"/>
          </a:xfrm>
        </p:grpSpPr>
        <p:grpSp>
          <p:nvGrpSpPr>
            <p:cNvPr id="72" name="Group 71">
              <a:extLst>
                <a:ext uri="{FF2B5EF4-FFF2-40B4-BE49-F238E27FC236}">
                  <a16:creationId xmlns:a16="http://schemas.microsoft.com/office/drawing/2014/main" id="{EF6AB12D-173E-4169-8D0F-B6C29922F350}"/>
                </a:ext>
              </a:extLst>
            </p:cNvPr>
            <p:cNvGrpSpPr/>
            <p:nvPr/>
          </p:nvGrpSpPr>
          <p:grpSpPr>
            <a:xfrm>
              <a:off x="2887663" y="5335588"/>
              <a:ext cx="920750" cy="887413"/>
              <a:chOff x="2887663" y="5335588"/>
              <a:chExt cx="920750" cy="887413"/>
            </a:xfrm>
          </p:grpSpPr>
          <p:sp>
            <p:nvSpPr>
              <p:cNvPr id="74" name="Freeform 37">
                <a:extLst>
                  <a:ext uri="{FF2B5EF4-FFF2-40B4-BE49-F238E27FC236}">
                    <a16:creationId xmlns:a16="http://schemas.microsoft.com/office/drawing/2014/main" id="{34160EF6-5315-470A-896E-739DFBB73F8F}"/>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38">
                <a:extLst>
                  <a:ext uri="{FF2B5EF4-FFF2-40B4-BE49-F238E27FC236}">
                    <a16:creationId xmlns:a16="http://schemas.microsoft.com/office/drawing/2014/main" id="{9AB9B493-24C5-4542-B05A-E1457B557CC4}"/>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73" name="Freeform 39">
              <a:extLst>
                <a:ext uri="{FF2B5EF4-FFF2-40B4-BE49-F238E27FC236}">
                  <a16:creationId xmlns:a16="http://schemas.microsoft.com/office/drawing/2014/main" id="{E228F93C-6278-4336-BA0F-0419AAD2E240}"/>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76" name="Oval 75">
            <a:extLst>
              <a:ext uri="{FF2B5EF4-FFF2-40B4-BE49-F238E27FC236}">
                <a16:creationId xmlns:a16="http://schemas.microsoft.com/office/drawing/2014/main" id="{43C82546-CE11-4F3C-80DB-74BA7ED012E7}"/>
              </a:ext>
            </a:extLst>
          </p:cNvPr>
          <p:cNvSpPr/>
          <p:nvPr/>
        </p:nvSpPr>
        <p:spPr>
          <a:xfrm>
            <a:off x="7596879" y="9569455"/>
            <a:ext cx="505423" cy="505423"/>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7" name="Group 76">
            <a:extLst>
              <a:ext uri="{FF2B5EF4-FFF2-40B4-BE49-F238E27FC236}">
                <a16:creationId xmlns:a16="http://schemas.microsoft.com/office/drawing/2014/main" id="{C56BEF36-BA7B-463D-B15C-3500EBE402B3}"/>
              </a:ext>
            </a:extLst>
          </p:cNvPr>
          <p:cNvGrpSpPr/>
          <p:nvPr/>
        </p:nvGrpSpPr>
        <p:grpSpPr>
          <a:xfrm>
            <a:off x="6328413" y="8484122"/>
            <a:ext cx="360362" cy="349605"/>
            <a:chOff x="1752601" y="4673601"/>
            <a:chExt cx="106363" cy="103188"/>
          </a:xfrm>
          <a:solidFill>
            <a:schemeClr val="accent1"/>
          </a:solidFill>
        </p:grpSpPr>
        <p:sp>
          <p:nvSpPr>
            <p:cNvPr id="78" name="Freeform 48">
              <a:extLst>
                <a:ext uri="{FF2B5EF4-FFF2-40B4-BE49-F238E27FC236}">
                  <a16:creationId xmlns:a16="http://schemas.microsoft.com/office/drawing/2014/main" id="{DA93C3A8-C4B5-475E-A64D-B476C386EFCF}"/>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49">
              <a:extLst>
                <a:ext uri="{FF2B5EF4-FFF2-40B4-BE49-F238E27FC236}">
                  <a16:creationId xmlns:a16="http://schemas.microsoft.com/office/drawing/2014/main" id="{CFE002FB-0F06-4941-BD6F-898AB226AB2D}"/>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0" name="Group 79">
            <a:extLst>
              <a:ext uri="{FF2B5EF4-FFF2-40B4-BE49-F238E27FC236}">
                <a16:creationId xmlns:a16="http://schemas.microsoft.com/office/drawing/2014/main" id="{BF131B1A-142D-4216-9A94-F818B0309028}"/>
              </a:ext>
            </a:extLst>
          </p:cNvPr>
          <p:cNvGrpSpPr/>
          <p:nvPr/>
        </p:nvGrpSpPr>
        <p:grpSpPr>
          <a:xfrm>
            <a:off x="13100416" y="11366497"/>
            <a:ext cx="904875" cy="646113"/>
            <a:chOff x="2303463" y="7181851"/>
            <a:chExt cx="904875" cy="646113"/>
          </a:xfrm>
        </p:grpSpPr>
        <p:sp>
          <p:nvSpPr>
            <p:cNvPr id="81" name="Freeform 43">
              <a:extLst>
                <a:ext uri="{FF2B5EF4-FFF2-40B4-BE49-F238E27FC236}">
                  <a16:creationId xmlns:a16="http://schemas.microsoft.com/office/drawing/2014/main" id="{B99ABF61-8E03-4F39-85DA-3FA2FD9BB21D}"/>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44">
              <a:extLst>
                <a:ext uri="{FF2B5EF4-FFF2-40B4-BE49-F238E27FC236}">
                  <a16:creationId xmlns:a16="http://schemas.microsoft.com/office/drawing/2014/main" id="{CA4E81C3-49F0-440E-A5D5-B9302E6DC993}"/>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45">
              <a:extLst>
                <a:ext uri="{FF2B5EF4-FFF2-40B4-BE49-F238E27FC236}">
                  <a16:creationId xmlns:a16="http://schemas.microsoft.com/office/drawing/2014/main" id="{EF7B1574-B43A-45AD-A611-AD1B5384355A}"/>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4" name="Group 83">
            <a:extLst>
              <a:ext uri="{FF2B5EF4-FFF2-40B4-BE49-F238E27FC236}">
                <a16:creationId xmlns:a16="http://schemas.microsoft.com/office/drawing/2014/main" id="{67539F44-A082-4886-8D71-91644E6E0306}"/>
              </a:ext>
            </a:extLst>
          </p:cNvPr>
          <p:cNvGrpSpPr/>
          <p:nvPr/>
        </p:nvGrpSpPr>
        <p:grpSpPr>
          <a:xfrm>
            <a:off x="17966555" y="9960578"/>
            <a:ext cx="228600" cy="228600"/>
            <a:chOff x="965201" y="4870451"/>
            <a:chExt cx="228600" cy="228600"/>
          </a:xfrm>
          <a:solidFill>
            <a:schemeClr val="accent2"/>
          </a:solidFill>
        </p:grpSpPr>
        <p:sp>
          <p:nvSpPr>
            <p:cNvPr id="85" name="Freeform 46">
              <a:extLst>
                <a:ext uri="{FF2B5EF4-FFF2-40B4-BE49-F238E27FC236}">
                  <a16:creationId xmlns:a16="http://schemas.microsoft.com/office/drawing/2014/main" id="{1D8226B5-A153-4B9F-9425-6D838A8BD046}"/>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47">
              <a:extLst>
                <a:ext uri="{FF2B5EF4-FFF2-40B4-BE49-F238E27FC236}">
                  <a16:creationId xmlns:a16="http://schemas.microsoft.com/office/drawing/2014/main" id="{5FA1FE4E-DE70-403E-8831-2F331D34DCAD}"/>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52242975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80"/>
                                        </p:tgtEl>
                                        <p:attrNameLst>
                                          <p:attrName>style.visibility</p:attrName>
                                        </p:attrNameLst>
                                      </p:cBhvr>
                                      <p:to>
                                        <p:strVal val="visible"/>
                                      </p:to>
                                    </p:set>
                                    <p:anim calcmode="lin" valueType="num">
                                      <p:cBhvr additive="base">
                                        <p:cTn id="7" dur="1000" fill="hold"/>
                                        <p:tgtEl>
                                          <p:spTgt spid="80"/>
                                        </p:tgtEl>
                                        <p:attrNameLst>
                                          <p:attrName>ppt_x</p:attrName>
                                        </p:attrNameLst>
                                      </p:cBhvr>
                                      <p:tavLst>
                                        <p:tav tm="0">
                                          <p:val>
                                            <p:strVal val="#ppt_x"/>
                                          </p:val>
                                        </p:tav>
                                        <p:tav tm="100000">
                                          <p:val>
                                            <p:strVal val="#ppt_x"/>
                                          </p:val>
                                        </p:tav>
                                      </p:tavLst>
                                    </p:anim>
                                    <p:anim calcmode="lin" valueType="num">
                                      <p:cBhvr additive="base">
                                        <p:cTn id="8" dur="1000" fill="hold"/>
                                        <p:tgtEl>
                                          <p:spTgt spid="80"/>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68"/>
                                        </p:tgtEl>
                                        <p:attrNameLst>
                                          <p:attrName>style.visibility</p:attrName>
                                        </p:attrNameLst>
                                      </p:cBhvr>
                                      <p:to>
                                        <p:strVal val="visible"/>
                                      </p:to>
                                    </p:set>
                                    <p:anim calcmode="lin" valueType="num">
                                      <p:cBhvr additive="base">
                                        <p:cTn id="11" dur="1100" fill="hold"/>
                                        <p:tgtEl>
                                          <p:spTgt spid="68"/>
                                        </p:tgtEl>
                                        <p:attrNameLst>
                                          <p:attrName>ppt_x</p:attrName>
                                        </p:attrNameLst>
                                      </p:cBhvr>
                                      <p:tavLst>
                                        <p:tav tm="0">
                                          <p:val>
                                            <p:strVal val="#ppt_x"/>
                                          </p:val>
                                        </p:tav>
                                        <p:tav tm="100000">
                                          <p:val>
                                            <p:strVal val="#ppt_x"/>
                                          </p:val>
                                        </p:tav>
                                      </p:tavLst>
                                    </p:anim>
                                    <p:anim calcmode="lin" valueType="num">
                                      <p:cBhvr additive="base">
                                        <p:cTn id="12" dur="1100" fill="hold"/>
                                        <p:tgtEl>
                                          <p:spTgt spid="68"/>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76"/>
                                        </p:tgtEl>
                                        <p:attrNameLst>
                                          <p:attrName>style.visibility</p:attrName>
                                        </p:attrNameLst>
                                      </p:cBhvr>
                                      <p:to>
                                        <p:strVal val="visible"/>
                                      </p:to>
                                    </p:set>
                                    <p:anim calcmode="lin" valueType="num">
                                      <p:cBhvr additive="base">
                                        <p:cTn id="15" dur="1400" fill="hold"/>
                                        <p:tgtEl>
                                          <p:spTgt spid="76"/>
                                        </p:tgtEl>
                                        <p:attrNameLst>
                                          <p:attrName>ppt_x</p:attrName>
                                        </p:attrNameLst>
                                      </p:cBhvr>
                                      <p:tavLst>
                                        <p:tav tm="0">
                                          <p:val>
                                            <p:strVal val="#ppt_x"/>
                                          </p:val>
                                        </p:tav>
                                        <p:tav tm="100000">
                                          <p:val>
                                            <p:strVal val="#ppt_x"/>
                                          </p:val>
                                        </p:tav>
                                      </p:tavLst>
                                    </p:anim>
                                    <p:anim calcmode="lin" valueType="num">
                                      <p:cBhvr additive="base">
                                        <p:cTn id="16" dur="1400" fill="hold"/>
                                        <p:tgtEl>
                                          <p:spTgt spid="7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77"/>
                                        </p:tgtEl>
                                        <p:attrNameLst>
                                          <p:attrName>style.visibility</p:attrName>
                                        </p:attrNameLst>
                                      </p:cBhvr>
                                      <p:to>
                                        <p:strVal val="visible"/>
                                      </p:to>
                                    </p:set>
                                    <p:anim calcmode="lin" valueType="num">
                                      <p:cBhvr additive="base">
                                        <p:cTn id="19" dur="1000" fill="hold"/>
                                        <p:tgtEl>
                                          <p:spTgt spid="77"/>
                                        </p:tgtEl>
                                        <p:attrNameLst>
                                          <p:attrName>ppt_x</p:attrName>
                                        </p:attrNameLst>
                                      </p:cBhvr>
                                      <p:tavLst>
                                        <p:tav tm="0">
                                          <p:val>
                                            <p:strVal val="#ppt_x"/>
                                          </p:val>
                                        </p:tav>
                                        <p:tav tm="100000">
                                          <p:val>
                                            <p:strVal val="#ppt_x"/>
                                          </p:val>
                                        </p:tav>
                                      </p:tavLst>
                                    </p:anim>
                                    <p:anim calcmode="lin" valueType="num">
                                      <p:cBhvr additive="base">
                                        <p:cTn id="20" dur="1000" fill="hold"/>
                                        <p:tgtEl>
                                          <p:spTgt spid="77"/>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71"/>
                                        </p:tgtEl>
                                        <p:attrNameLst>
                                          <p:attrName>style.visibility</p:attrName>
                                        </p:attrNameLst>
                                      </p:cBhvr>
                                      <p:to>
                                        <p:strVal val="visible"/>
                                      </p:to>
                                    </p:set>
                                    <p:anim calcmode="lin" valueType="num">
                                      <p:cBhvr additive="base">
                                        <p:cTn id="23" dur="1400" fill="hold"/>
                                        <p:tgtEl>
                                          <p:spTgt spid="71"/>
                                        </p:tgtEl>
                                        <p:attrNameLst>
                                          <p:attrName>ppt_x</p:attrName>
                                        </p:attrNameLst>
                                      </p:cBhvr>
                                      <p:tavLst>
                                        <p:tav tm="0">
                                          <p:val>
                                            <p:strVal val="#ppt_x"/>
                                          </p:val>
                                        </p:tav>
                                        <p:tav tm="100000">
                                          <p:val>
                                            <p:strVal val="#ppt_x"/>
                                          </p:val>
                                        </p:tav>
                                      </p:tavLst>
                                    </p:anim>
                                    <p:anim calcmode="lin" valueType="num">
                                      <p:cBhvr additive="base">
                                        <p:cTn id="24" dur="1400" fill="hold"/>
                                        <p:tgtEl>
                                          <p:spTgt spid="71"/>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0"/>
                                  </p:stCondLst>
                                  <p:childTnLst>
                                    <p:set>
                                      <p:cBhvr>
                                        <p:cTn id="26" dur="1" fill="hold">
                                          <p:stCondLst>
                                            <p:cond delay="0"/>
                                          </p:stCondLst>
                                        </p:cTn>
                                        <p:tgtEl>
                                          <p:spTgt spid="58"/>
                                        </p:tgtEl>
                                        <p:attrNameLst>
                                          <p:attrName>style.visibility</p:attrName>
                                        </p:attrNameLst>
                                      </p:cBhvr>
                                      <p:to>
                                        <p:strVal val="visible"/>
                                      </p:to>
                                    </p:set>
                                    <p:anim calcmode="lin" valueType="num">
                                      <p:cBhvr additive="base">
                                        <p:cTn id="27" dur="2100" fill="hold"/>
                                        <p:tgtEl>
                                          <p:spTgt spid="58"/>
                                        </p:tgtEl>
                                        <p:attrNameLst>
                                          <p:attrName>ppt_x</p:attrName>
                                        </p:attrNameLst>
                                      </p:cBhvr>
                                      <p:tavLst>
                                        <p:tav tm="0">
                                          <p:val>
                                            <p:strVal val="#ppt_x"/>
                                          </p:val>
                                        </p:tav>
                                        <p:tav tm="100000">
                                          <p:val>
                                            <p:strVal val="#ppt_x"/>
                                          </p:val>
                                        </p:tav>
                                      </p:tavLst>
                                    </p:anim>
                                    <p:anim calcmode="lin" valueType="num">
                                      <p:cBhvr additive="base">
                                        <p:cTn id="28" dur="2100" fill="hold"/>
                                        <p:tgtEl>
                                          <p:spTgt spid="58"/>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55"/>
                                        </p:tgtEl>
                                        <p:attrNameLst>
                                          <p:attrName>style.visibility</p:attrName>
                                        </p:attrNameLst>
                                      </p:cBhvr>
                                      <p:to>
                                        <p:strVal val="visible"/>
                                      </p:to>
                                    </p:set>
                                    <p:anim calcmode="lin" valueType="num">
                                      <p:cBhvr additive="base">
                                        <p:cTn id="31" dur="1100" fill="hold"/>
                                        <p:tgtEl>
                                          <p:spTgt spid="55"/>
                                        </p:tgtEl>
                                        <p:attrNameLst>
                                          <p:attrName>ppt_x</p:attrName>
                                        </p:attrNameLst>
                                      </p:cBhvr>
                                      <p:tavLst>
                                        <p:tav tm="0">
                                          <p:val>
                                            <p:strVal val="#ppt_x"/>
                                          </p:val>
                                        </p:tav>
                                        <p:tav tm="100000">
                                          <p:val>
                                            <p:strVal val="#ppt_x"/>
                                          </p:val>
                                        </p:tav>
                                      </p:tavLst>
                                    </p:anim>
                                    <p:anim calcmode="lin" valueType="num">
                                      <p:cBhvr additive="base">
                                        <p:cTn id="32" dur="1100" fill="hold"/>
                                        <p:tgtEl>
                                          <p:spTgt spid="55"/>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84"/>
                                        </p:tgtEl>
                                        <p:attrNameLst>
                                          <p:attrName>style.visibility</p:attrName>
                                        </p:attrNameLst>
                                      </p:cBhvr>
                                      <p:to>
                                        <p:strVal val="visible"/>
                                      </p:to>
                                    </p:set>
                                    <p:anim calcmode="lin" valueType="num">
                                      <p:cBhvr additive="base">
                                        <p:cTn id="35" dur="2100" fill="hold"/>
                                        <p:tgtEl>
                                          <p:spTgt spid="84"/>
                                        </p:tgtEl>
                                        <p:attrNameLst>
                                          <p:attrName>ppt_x</p:attrName>
                                        </p:attrNameLst>
                                      </p:cBhvr>
                                      <p:tavLst>
                                        <p:tav tm="0">
                                          <p:val>
                                            <p:strVal val="#ppt_x"/>
                                          </p:val>
                                        </p:tav>
                                        <p:tav tm="100000">
                                          <p:val>
                                            <p:strVal val="#ppt_x"/>
                                          </p:val>
                                        </p:tav>
                                      </p:tavLst>
                                    </p:anim>
                                    <p:anim calcmode="lin" valueType="num">
                                      <p:cBhvr additive="base">
                                        <p:cTn id="36" dur="2100" fill="hold"/>
                                        <p:tgtEl>
                                          <p:spTgt spid="84"/>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87"/>
                                        </p:tgtEl>
                                        <p:attrNameLst>
                                          <p:attrName>style.visibility</p:attrName>
                                        </p:attrNameLst>
                                      </p:cBhvr>
                                      <p:to>
                                        <p:strVal val="visible"/>
                                      </p:to>
                                    </p:set>
                                    <p:anim calcmode="lin" valueType="num">
                                      <p:cBhvr additive="base">
                                        <p:cTn id="39" dur="1100" fill="hold"/>
                                        <p:tgtEl>
                                          <p:spTgt spid="87"/>
                                        </p:tgtEl>
                                        <p:attrNameLst>
                                          <p:attrName>ppt_x</p:attrName>
                                        </p:attrNameLst>
                                      </p:cBhvr>
                                      <p:tavLst>
                                        <p:tav tm="0">
                                          <p:val>
                                            <p:strVal val="#ppt_x"/>
                                          </p:val>
                                        </p:tav>
                                        <p:tav tm="100000">
                                          <p:val>
                                            <p:strVal val="#ppt_x"/>
                                          </p:val>
                                        </p:tav>
                                      </p:tavLst>
                                    </p:anim>
                                    <p:anim calcmode="lin" valueType="num">
                                      <p:cBhvr additive="base">
                                        <p:cTn id="40" dur="1100" fill="hold"/>
                                        <p:tgtEl>
                                          <p:spTgt spid="87"/>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59"/>
                                        </p:tgtEl>
                                        <p:attrNameLst>
                                          <p:attrName>style.visibility</p:attrName>
                                        </p:attrNameLst>
                                      </p:cBhvr>
                                      <p:to>
                                        <p:strVal val="visible"/>
                                      </p:to>
                                    </p:set>
                                    <p:anim calcmode="lin" valueType="num">
                                      <p:cBhvr additive="base">
                                        <p:cTn id="43" dur="1800" fill="hold"/>
                                        <p:tgtEl>
                                          <p:spTgt spid="59"/>
                                        </p:tgtEl>
                                        <p:attrNameLst>
                                          <p:attrName>ppt_x</p:attrName>
                                        </p:attrNameLst>
                                      </p:cBhvr>
                                      <p:tavLst>
                                        <p:tav tm="0">
                                          <p:val>
                                            <p:strVal val="#ppt_x"/>
                                          </p:val>
                                        </p:tav>
                                        <p:tav tm="100000">
                                          <p:val>
                                            <p:strVal val="#ppt_x"/>
                                          </p:val>
                                        </p:tav>
                                      </p:tavLst>
                                    </p:anim>
                                    <p:anim calcmode="lin" valueType="num">
                                      <p:cBhvr additive="base">
                                        <p:cTn id="44" dur="1800" fill="hold"/>
                                        <p:tgtEl>
                                          <p:spTgt spid="59"/>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additive="base">
                                        <p:cTn id="47" dur="2500" fill="hold"/>
                                        <p:tgtEl>
                                          <p:spTgt spid="63"/>
                                        </p:tgtEl>
                                        <p:attrNameLst>
                                          <p:attrName>ppt_x</p:attrName>
                                        </p:attrNameLst>
                                      </p:cBhvr>
                                      <p:tavLst>
                                        <p:tav tm="0">
                                          <p:val>
                                            <p:strVal val="#ppt_x"/>
                                          </p:val>
                                        </p:tav>
                                        <p:tav tm="100000">
                                          <p:val>
                                            <p:strVal val="#ppt_x"/>
                                          </p:val>
                                        </p:tav>
                                      </p:tavLst>
                                    </p:anim>
                                    <p:anim calcmode="lin" valueType="num">
                                      <p:cBhvr additive="base">
                                        <p:cTn id="48" dur="2500" fill="hold"/>
                                        <p:tgtEl>
                                          <p:spTgt spid="63"/>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0"/>
                                  </p:stCondLst>
                                  <p:childTnLst>
                                    <p:set>
                                      <p:cBhvr>
                                        <p:cTn id="50" dur="1" fill="hold">
                                          <p:stCondLst>
                                            <p:cond delay="0"/>
                                          </p:stCondLst>
                                        </p:cTn>
                                        <p:tgtEl>
                                          <p:spTgt spid="62"/>
                                        </p:tgtEl>
                                        <p:attrNameLst>
                                          <p:attrName>style.visibility</p:attrName>
                                        </p:attrNameLst>
                                      </p:cBhvr>
                                      <p:to>
                                        <p:strVal val="visible"/>
                                      </p:to>
                                    </p:set>
                                    <p:anim calcmode="lin" valueType="num">
                                      <p:cBhvr additive="base">
                                        <p:cTn id="51" dur="1200" fill="hold"/>
                                        <p:tgtEl>
                                          <p:spTgt spid="62"/>
                                        </p:tgtEl>
                                        <p:attrNameLst>
                                          <p:attrName>ppt_x</p:attrName>
                                        </p:attrNameLst>
                                      </p:cBhvr>
                                      <p:tavLst>
                                        <p:tav tm="0">
                                          <p:val>
                                            <p:strVal val="#ppt_x"/>
                                          </p:val>
                                        </p:tav>
                                        <p:tav tm="100000">
                                          <p:val>
                                            <p:strVal val="#ppt_x"/>
                                          </p:val>
                                        </p:tav>
                                      </p:tavLst>
                                    </p:anim>
                                    <p:anim calcmode="lin" valueType="num">
                                      <p:cBhvr additive="base">
                                        <p:cTn id="52" dur="1200" fill="hold"/>
                                        <p:tgtEl>
                                          <p:spTgt spid="62"/>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0"/>
                                  </p:stCondLst>
                                  <p:childTnLst>
                                    <p:set>
                                      <p:cBhvr>
                                        <p:cTn id="54" dur="1" fill="hold">
                                          <p:stCondLst>
                                            <p:cond delay="0"/>
                                          </p:stCondLst>
                                        </p:cTn>
                                        <p:tgtEl>
                                          <p:spTgt spid="56"/>
                                        </p:tgtEl>
                                        <p:attrNameLst>
                                          <p:attrName>style.visibility</p:attrName>
                                        </p:attrNameLst>
                                      </p:cBhvr>
                                      <p:to>
                                        <p:strVal val="visible"/>
                                      </p:to>
                                    </p:set>
                                    <p:anim calcmode="lin" valueType="num">
                                      <p:cBhvr additive="base">
                                        <p:cTn id="55" dur="1600" fill="hold"/>
                                        <p:tgtEl>
                                          <p:spTgt spid="56"/>
                                        </p:tgtEl>
                                        <p:attrNameLst>
                                          <p:attrName>ppt_x</p:attrName>
                                        </p:attrNameLst>
                                      </p:cBhvr>
                                      <p:tavLst>
                                        <p:tav tm="0">
                                          <p:val>
                                            <p:strVal val="#ppt_x"/>
                                          </p:val>
                                        </p:tav>
                                        <p:tav tm="100000">
                                          <p:val>
                                            <p:strVal val="#ppt_x"/>
                                          </p:val>
                                        </p:tav>
                                      </p:tavLst>
                                    </p:anim>
                                    <p:anim calcmode="lin" valueType="num">
                                      <p:cBhvr additive="base">
                                        <p:cTn id="56" dur="1600" fill="hold"/>
                                        <p:tgtEl>
                                          <p:spTgt spid="56"/>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0"/>
                                  </p:stCondLst>
                                  <p:childTnLst>
                                    <p:set>
                                      <p:cBhvr>
                                        <p:cTn id="58" dur="1" fill="hold">
                                          <p:stCondLst>
                                            <p:cond delay="0"/>
                                          </p:stCondLst>
                                        </p:cTn>
                                        <p:tgtEl>
                                          <p:spTgt spid="60"/>
                                        </p:tgtEl>
                                        <p:attrNameLst>
                                          <p:attrName>style.visibility</p:attrName>
                                        </p:attrNameLst>
                                      </p:cBhvr>
                                      <p:to>
                                        <p:strVal val="visible"/>
                                      </p:to>
                                    </p:set>
                                    <p:anim calcmode="lin" valueType="num">
                                      <p:cBhvr additive="base">
                                        <p:cTn id="59" dur="2000" fill="hold"/>
                                        <p:tgtEl>
                                          <p:spTgt spid="60"/>
                                        </p:tgtEl>
                                        <p:attrNameLst>
                                          <p:attrName>ppt_x</p:attrName>
                                        </p:attrNameLst>
                                      </p:cBhvr>
                                      <p:tavLst>
                                        <p:tav tm="0">
                                          <p:val>
                                            <p:strVal val="#ppt_x"/>
                                          </p:val>
                                        </p:tav>
                                        <p:tav tm="100000">
                                          <p:val>
                                            <p:strVal val="#ppt_x"/>
                                          </p:val>
                                        </p:tav>
                                      </p:tavLst>
                                    </p:anim>
                                    <p:anim calcmode="lin" valueType="num">
                                      <p:cBhvr additive="base">
                                        <p:cTn id="60" dur="2000" fill="hold"/>
                                        <p:tgtEl>
                                          <p:spTgt spid="60"/>
                                        </p:tgtEl>
                                        <p:attrNameLst>
                                          <p:attrName>ppt_y</p:attrName>
                                        </p:attrNameLst>
                                      </p:cBhvr>
                                      <p:tavLst>
                                        <p:tav tm="0">
                                          <p:val>
                                            <p:strVal val="1+#ppt_h/2"/>
                                          </p:val>
                                        </p:tav>
                                        <p:tav tm="100000">
                                          <p:val>
                                            <p:strVal val="#ppt_y"/>
                                          </p:val>
                                        </p:tav>
                                      </p:tavLst>
                                    </p:anim>
                                  </p:childTnLst>
                                </p:cTn>
                              </p:par>
                              <p:par>
                                <p:cTn id="61" presetID="10" presetClass="entr" presetSubtype="0" fill="hold" grpId="0" nodeType="withEffect">
                                  <p:stCondLst>
                                    <p:cond delay="300"/>
                                  </p:stCondLst>
                                  <p:iterate type="lt">
                                    <p:tmPct val="15625"/>
                                  </p:iterate>
                                  <p:childTnLst>
                                    <p:set>
                                      <p:cBhvr>
                                        <p:cTn id="62" dur="1" fill="hold">
                                          <p:stCondLst>
                                            <p:cond delay="0"/>
                                          </p:stCondLst>
                                        </p:cTn>
                                        <p:tgtEl>
                                          <p:spTgt spid="5"/>
                                        </p:tgtEl>
                                        <p:attrNameLst>
                                          <p:attrName>style.visibility</p:attrName>
                                        </p:attrNameLst>
                                      </p:cBhvr>
                                      <p:to>
                                        <p:strVal val="visible"/>
                                      </p:to>
                                    </p:set>
                                    <p:animEffect transition="in" filter="fade">
                                      <p:cBhvr>
                                        <p:cTn id="63" dur="800"/>
                                        <p:tgtEl>
                                          <p:spTgt spid="5"/>
                                        </p:tgtEl>
                                      </p:cBhvr>
                                    </p:animEffect>
                                  </p:childTnLst>
                                </p:cTn>
                              </p:par>
                            </p:childTnLst>
                          </p:cTn>
                        </p:par>
                        <p:par>
                          <p:cTn id="64" fill="hold">
                            <p:stCondLst>
                              <p:cond delay="2500"/>
                            </p:stCondLst>
                            <p:childTnLst>
                              <p:par>
                                <p:cTn id="65" presetID="35" presetClass="path" presetSubtype="0" repeatCount="indefinite" accel="50000" decel="50000" autoRev="1" fill="hold" grpId="1" nodeType="afterEffect">
                                  <p:stCondLst>
                                    <p:cond delay="0"/>
                                  </p:stCondLst>
                                  <p:iterate type="lt">
                                    <p:tmPct val="0"/>
                                  </p:iterate>
                                  <p:childTnLst>
                                    <p:animMotion origin="layout" path="M 5.55112E-17 -4.07407E-6 L -0.02858 -4.07407E-6 " pathEditMode="relative" rAng="0" ptsTypes="AA">
                                      <p:cBhvr>
                                        <p:cTn id="66" dur="4500" fill="hold"/>
                                        <p:tgtEl>
                                          <p:spTgt spid="5"/>
                                        </p:tgtEl>
                                        <p:attrNameLst>
                                          <p:attrName>ppt_x</p:attrName>
                                          <p:attrName>ppt_y</p:attrName>
                                        </p:attrNameLst>
                                      </p:cBhvr>
                                      <p:rCtr x="-1432" y="0"/>
                                    </p:animMotion>
                                  </p:childTnLst>
                                </p:cTn>
                              </p:par>
                              <p:par>
                                <p:cTn id="67" presetID="35" presetClass="path" presetSubtype="0" repeatCount="indefinite" accel="50000" decel="50000" autoRev="1" fill="hold" nodeType="withEffect">
                                  <p:stCondLst>
                                    <p:cond delay="0"/>
                                  </p:stCondLst>
                                  <p:childTnLst>
                                    <p:animMotion origin="layout" path="M -1.91121E-6 -2.40741E-6 L -0.03743 -2.40741E-6 " pathEditMode="relative" rAng="0" ptsTypes="AA">
                                      <p:cBhvr>
                                        <p:cTn id="68" dur="4500" fill="hold"/>
                                        <p:tgtEl>
                                          <p:spTgt spid="80"/>
                                        </p:tgtEl>
                                        <p:attrNameLst>
                                          <p:attrName>ppt_x</p:attrName>
                                          <p:attrName>ppt_y</p:attrName>
                                        </p:attrNameLst>
                                      </p:cBhvr>
                                      <p:rCtr x="-1875" y="0"/>
                                    </p:animMotion>
                                  </p:childTnLst>
                                </p:cTn>
                              </p:par>
                              <p:par>
                                <p:cTn id="69" presetID="35" presetClass="path" presetSubtype="0" repeatCount="indefinite" accel="50000" decel="50000" autoRev="1" fill="hold" nodeType="withEffect">
                                  <p:stCondLst>
                                    <p:cond delay="0"/>
                                  </p:stCondLst>
                                  <p:childTnLst>
                                    <p:animMotion origin="layout" path="M 3.05689E-6 2.40741E-6 L -0.02715 0.00023 " pathEditMode="relative" rAng="0" ptsTypes="AA">
                                      <p:cBhvr>
                                        <p:cTn id="70" dur="4500" fill="hold"/>
                                        <p:tgtEl>
                                          <p:spTgt spid="68"/>
                                        </p:tgtEl>
                                        <p:attrNameLst>
                                          <p:attrName>ppt_x</p:attrName>
                                          <p:attrName>ppt_y</p:attrName>
                                        </p:attrNameLst>
                                      </p:cBhvr>
                                      <p:rCtr x="-1360" y="12"/>
                                    </p:animMotion>
                                  </p:childTnLst>
                                </p:cTn>
                              </p:par>
                              <p:par>
                                <p:cTn id="71" presetID="35" presetClass="path" presetSubtype="0" repeatCount="indefinite" accel="50000" decel="50000" autoRev="1" fill="hold" grpId="1" nodeType="withEffect">
                                  <p:stCondLst>
                                    <p:cond delay="0"/>
                                  </p:stCondLst>
                                  <p:childTnLst>
                                    <p:animMotion origin="layout" path="M 1.26025E-6 -3.14815E-6 L -0.02708 -0.00185 " pathEditMode="relative" rAng="0" ptsTypes="AA">
                                      <p:cBhvr>
                                        <p:cTn id="72" dur="4500" fill="hold"/>
                                        <p:tgtEl>
                                          <p:spTgt spid="76"/>
                                        </p:tgtEl>
                                        <p:attrNameLst>
                                          <p:attrName>ppt_x</p:attrName>
                                          <p:attrName>ppt_y</p:attrName>
                                        </p:attrNameLst>
                                      </p:cBhvr>
                                      <p:rCtr x="-1354" y="-93"/>
                                    </p:animMotion>
                                  </p:childTnLst>
                                </p:cTn>
                              </p:par>
                              <p:par>
                                <p:cTn id="73" presetID="35" presetClass="path" presetSubtype="0" repeatCount="indefinite" accel="50000" decel="50000" autoRev="1" fill="hold" nodeType="withEffect">
                                  <p:stCondLst>
                                    <p:cond delay="0"/>
                                  </p:stCondLst>
                                  <p:childTnLst>
                                    <p:animMotion origin="layout" path="M 2.76396E-6 -3.33333E-6 L -0.01634 0.00023 " pathEditMode="relative" rAng="0" ptsTypes="AA">
                                      <p:cBhvr>
                                        <p:cTn id="74" dur="4500" fill="hold"/>
                                        <p:tgtEl>
                                          <p:spTgt spid="77"/>
                                        </p:tgtEl>
                                        <p:attrNameLst>
                                          <p:attrName>ppt_x</p:attrName>
                                          <p:attrName>ppt_y</p:attrName>
                                        </p:attrNameLst>
                                      </p:cBhvr>
                                      <p:rCtr x="-820" y="12"/>
                                    </p:animMotion>
                                  </p:childTnLst>
                                </p:cTn>
                              </p:par>
                              <p:par>
                                <p:cTn id="75" presetID="35" presetClass="path" presetSubtype="0" repeatCount="indefinite" accel="50000" decel="50000" autoRev="1" fill="hold" nodeType="withEffect">
                                  <p:stCondLst>
                                    <p:cond delay="0"/>
                                  </p:stCondLst>
                                  <p:childTnLst>
                                    <p:animMotion origin="layout" path="M -3.97604E-6 -2.77778E-6 L -0.04341 -2.77778E-6 " pathEditMode="relative" rAng="0" ptsTypes="AA">
                                      <p:cBhvr>
                                        <p:cTn id="76" dur="4500" fill="hold"/>
                                        <p:tgtEl>
                                          <p:spTgt spid="71"/>
                                        </p:tgtEl>
                                        <p:attrNameLst>
                                          <p:attrName>ppt_x</p:attrName>
                                          <p:attrName>ppt_y</p:attrName>
                                        </p:attrNameLst>
                                      </p:cBhvr>
                                      <p:rCtr x="-2174" y="0"/>
                                    </p:animMotion>
                                  </p:childTnLst>
                                </p:cTn>
                              </p:par>
                              <p:par>
                                <p:cTn id="77" presetID="35" presetClass="path" presetSubtype="0" repeatCount="indefinite" accel="50000" decel="50000" autoRev="1" fill="hold" nodeType="withEffect">
                                  <p:stCondLst>
                                    <p:cond delay="0"/>
                                  </p:stCondLst>
                                  <p:childTnLst>
                                    <p:animMotion origin="layout" path="M 4.14529E-6 4.25926E-6 L -0.05436 4.25926E-6 " pathEditMode="relative" rAng="0" ptsTypes="AA">
                                      <p:cBhvr>
                                        <p:cTn id="78" dur="4500" fill="hold"/>
                                        <p:tgtEl>
                                          <p:spTgt spid="58"/>
                                        </p:tgtEl>
                                        <p:attrNameLst>
                                          <p:attrName>ppt_x</p:attrName>
                                          <p:attrName>ppt_y</p:attrName>
                                        </p:attrNameLst>
                                      </p:cBhvr>
                                      <p:rCtr x="-2721" y="0"/>
                                    </p:animMotion>
                                  </p:childTnLst>
                                </p:cTn>
                              </p:par>
                              <p:par>
                                <p:cTn id="79" presetID="35" presetClass="path" presetSubtype="0" repeatCount="indefinite" accel="50000" decel="50000" autoRev="1" fill="hold" nodeType="withEffect">
                                  <p:stCondLst>
                                    <p:cond delay="0"/>
                                  </p:stCondLst>
                                  <p:childTnLst>
                                    <p:animMotion origin="layout" path="M 8.33225E-8 -4.07407E-6 L -0.01126 0.0022 " pathEditMode="relative" rAng="0" ptsTypes="AA">
                                      <p:cBhvr>
                                        <p:cTn id="80" dur="4500" fill="hold"/>
                                        <p:tgtEl>
                                          <p:spTgt spid="84"/>
                                        </p:tgtEl>
                                        <p:attrNameLst>
                                          <p:attrName>ppt_x</p:attrName>
                                          <p:attrName>ppt_y</p:attrName>
                                        </p:attrNameLst>
                                      </p:cBhvr>
                                      <p:rCtr x="-566" y="104"/>
                                    </p:animMotion>
                                  </p:childTnLst>
                                </p:cTn>
                              </p:par>
                              <p:par>
                                <p:cTn id="81" presetID="63" presetClass="path" presetSubtype="0" repeatCount="indefinite" accel="50000" decel="50000" autoRev="1" fill="hold" nodeType="withEffect">
                                  <p:stCondLst>
                                    <p:cond delay="0"/>
                                  </p:stCondLst>
                                  <p:childTnLst>
                                    <p:animMotion origin="layout" path="M -3.74561E-6 -4.62963E-6 L 0.01315 -4.62963E-6 " pathEditMode="relative" rAng="0" ptsTypes="AA">
                                      <p:cBhvr>
                                        <p:cTn id="82" dur="4500" fill="hold"/>
                                        <p:tgtEl>
                                          <p:spTgt spid="55"/>
                                        </p:tgtEl>
                                        <p:attrNameLst>
                                          <p:attrName>ppt_x</p:attrName>
                                          <p:attrName>ppt_y</p:attrName>
                                        </p:attrNameLst>
                                      </p:cBhvr>
                                      <p:rCtr x="657" y="0"/>
                                    </p:animMotion>
                                  </p:childTnLst>
                                </p:cTn>
                              </p:par>
                              <p:par>
                                <p:cTn id="83" presetID="63" presetClass="path" presetSubtype="0" repeatCount="indefinite" accel="50000" decel="50000" autoRev="1" fill="hold" nodeType="withEffect">
                                  <p:stCondLst>
                                    <p:cond delay="0"/>
                                  </p:stCondLst>
                                  <p:childTnLst>
                                    <p:animMotion origin="layout" path="M 3.52168E-6 2.96296E-6 L 0.05565 2.96296E-6 " pathEditMode="relative" rAng="0" ptsTypes="AA">
                                      <p:cBhvr>
                                        <p:cTn id="84" dur="4500" fill="hold"/>
                                        <p:tgtEl>
                                          <p:spTgt spid="87"/>
                                        </p:tgtEl>
                                        <p:attrNameLst>
                                          <p:attrName>ppt_x</p:attrName>
                                          <p:attrName>ppt_y</p:attrName>
                                        </p:attrNameLst>
                                      </p:cBhvr>
                                      <p:rCtr x="2780" y="0"/>
                                    </p:animMotion>
                                  </p:childTnLst>
                                </p:cTn>
                              </p:par>
                              <p:par>
                                <p:cTn id="85" presetID="63" presetClass="path" presetSubtype="0" repeatCount="indefinite" accel="50000" decel="50000" autoRev="1" fill="hold" nodeType="withEffect">
                                  <p:stCondLst>
                                    <p:cond delay="0"/>
                                  </p:stCondLst>
                                  <p:childTnLst>
                                    <p:animMotion origin="layout" path="M -8.35829E-7 2.77778E-6 L 0.03483 2.77778E-6 " pathEditMode="relative" rAng="0" ptsTypes="AA">
                                      <p:cBhvr>
                                        <p:cTn id="86" dur="4500" fill="hold"/>
                                        <p:tgtEl>
                                          <p:spTgt spid="59"/>
                                        </p:tgtEl>
                                        <p:attrNameLst>
                                          <p:attrName>ppt_x</p:attrName>
                                          <p:attrName>ppt_y</p:attrName>
                                        </p:attrNameLst>
                                      </p:cBhvr>
                                      <p:rCtr x="1738" y="0"/>
                                    </p:animMotion>
                                  </p:childTnLst>
                                </p:cTn>
                              </p:par>
                              <p:par>
                                <p:cTn id="87" presetID="63" presetClass="path" presetSubtype="0" repeatCount="indefinite" accel="50000" decel="50000" autoRev="1" fill="hold" nodeType="withEffect">
                                  <p:stCondLst>
                                    <p:cond delay="0"/>
                                  </p:stCondLst>
                                  <p:childTnLst>
                                    <p:animMotion origin="layout" path="M 4.25205E-6 1.85185E-6 L 0.0246 1.85185E-6 " pathEditMode="relative" rAng="0" ptsTypes="AA">
                                      <p:cBhvr>
                                        <p:cTn id="88" dur="4500" fill="hold"/>
                                        <p:tgtEl>
                                          <p:spTgt spid="63"/>
                                        </p:tgtEl>
                                        <p:attrNameLst>
                                          <p:attrName>ppt_x</p:attrName>
                                          <p:attrName>ppt_y</p:attrName>
                                        </p:attrNameLst>
                                      </p:cBhvr>
                                      <p:rCtr x="1230" y="0"/>
                                    </p:animMotion>
                                  </p:childTnLst>
                                </p:cTn>
                              </p:par>
                              <p:par>
                                <p:cTn id="89" presetID="63" presetClass="path" presetSubtype="0" repeatCount="indefinite" accel="50000" decel="50000" autoRev="1" fill="hold" grpId="1" nodeType="withEffect">
                                  <p:stCondLst>
                                    <p:cond delay="0"/>
                                  </p:stCondLst>
                                  <p:childTnLst>
                                    <p:animMotion origin="layout" path="M 1.59484E-6 -5.55556E-7 L 0.02981 -5.55556E-7 " pathEditMode="relative" rAng="0" ptsTypes="AA">
                                      <p:cBhvr>
                                        <p:cTn id="90" dur="4500" fill="hold"/>
                                        <p:tgtEl>
                                          <p:spTgt spid="62"/>
                                        </p:tgtEl>
                                        <p:attrNameLst>
                                          <p:attrName>ppt_x</p:attrName>
                                          <p:attrName>ppt_y</p:attrName>
                                        </p:attrNameLst>
                                      </p:cBhvr>
                                      <p:rCtr x="1491" y="0"/>
                                    </p:animMotion>
                                  </p:childTnLst>
                                </p:cTn>
                              </p:par>
                              <p:par>
                                <p:cTn id="91" presetID="63" presetClass="path" presetSubtype="0" repeatCount="indefinite" accel="50000" decel="50000" autoRev="1" fill="hold" nodeType="withEffect">
                                  <p:stCondLst>
                                    <p:cond delay="0"/>
                                  </p:stCondLst>
                                  <p:childTnLst>
                                    <p:animMotion origin="layout" path="M 3.09855E-6 -7.40741E-7 L 0.01894 -7.40741E-7 " pathEditMode="relative" rAng="0" ptsTypes="AA">
                                      <p:cBhvr>
                                        <p:cTn id="92" dur="4500" fill="hold"/>
                                        <p:tgtEl>
                                          <p:spTgt spid="56"/>
                                        </p:tgtEl>
                                        <p:attrNameLst>
                                          <p:attrName>ppt_x</p:attrName>
                                          <p:attrName>ppt_y</p:attrName>
                                        </p:attrNameLst>
                                      </p:cBhvr>
                                      <p:rCtr x="944" y="0"/>
                                    </p:animMotion>
                                  </p:childTnLst>
                                </p:cTn>
                              </p:par>
                              <p:par>
                                <p:cTn id="93" presetID="63" presetClass="path" presetSubtype="0" repeatCount="indefinite" accel="50000" decel="50000" autoRev="1" fill="hold" nodeType="withEffect">
                                  <p:stCondLst>
                                    <p:cond delay="0"/>
                                  </p:stCondLst>
                                  <p:childTnLst>
                                    <p:animMotion origin="layout" path="M 3.1272E-6 -1.66667E-6 L 0.04348 -1.66667E-6 " pathEditMode="relative" rAng="0" ptsTypes="AA">
                                      <p:cBhvr>
                                        <p:cTn id="94" dur="4500" fill="hold"/>
                                        <p:tgtEl>
                                          <p:spTgt spid="60"/>
                                        </p:tgtEl>
                                        <p:attrNameLst>
                                          <p:attrName>ppt_x</p:attrName>
                                          <p:attrName>ppt_y</p:attrName>
                                        </p:attrNameLst>
                                      </p:cBhvr>
                                      <p:rCtr x="2174"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2" grpId="1" animBg="1"/>
      <p:bldP spid="5" grpId="0"/>
      <p:bldP spid="5" grpId="1"/>
      <p:bldP spid="76" grpId="0" animBg="1"/>
      <p:bldP spid="76" grpId="1" animBg="1"/>
    </p:bldLst>
  </p:timing>
</p:sld>
</file>

<file path=ppt/slides/slide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DC3A3F9C-CC6A-4218-864B-A03830F722EF}"/>
              </a:ext>
            </a:extLst>
          </p:cNvPr>
          <p:cNvGrpSpPr/>
          <p:nvPr/>
        </p:nvGrpSpPr>
        <p:grpSpPr>
          <a:xfrm>
            <a:off x="13171419" y="3552249"/>
            <a:ext cx="6905705" cy="6864843"/>
            <a:chOff x="8451073" y="2889337"/>
            <a:chExt cx="7485028" cy="7440739"/>
          </a:xfrm>
        </p:grpSpPr>
        <p:sp>
          <p:nvSpPr>
            <p:cNvPr id="3" name="Freeform: Shape 2">
              <a:extLst>
                <a:ext uri="{FF2B5EF4-FFF2-40B4-BE49-F238E27FC236}">
                  <a16:creationId xmlns:a16="http://schemas.microsoft.com/office/drawing/2014/main" id="{07F39C42-4F7D-484E-A154-B9F591352AB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7219F58C-69E3-4077-983D-AE6A9E22F39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59CB217E-35C4-4BC6-9052-DF9A3102BBAD}"/>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8180BEAF-701E-411B-AD1F-4618527EE7E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 name="Rectangle 6">
            <a:extLst>
              <a:ext uri="{FF2B5EF4-FFF2-40B4-BE49-F238E27FC236}">
                <a16:creationId xmlns:a16="http://schemas.microsoft.com/office/drawing/2014/main" id="{C1043778-8950-4172-9715-037B013419CE}"/>
              </a:ext>
            </a:extLst>
          </p:cNvPr>
          <p:cNvSpPr/>
          <p:nvPr/>
        </p:nvSpPr>
        <p:spPr>
          <a:xfrm>
            <a:off x="14929926" y="5079754"/>
            <a:ext cx="3249608" cy="3770263"/>
          </a:xfrm>
          <a:prstGeom prst="rect">
            <a:avLst/>
          </a:prstGeom>
        </p:spPr>
        <p:txBody>
          <a:bodyPr wrap="none" anchor="ctr">
            <a:spAutoFit/>
          </a:bodyPr>
          <a:lstStyle/>
          <a:p>
            <a:pPr lvl="0" algn="ctr" defTabSz="914400">
              <a:defRPr/>
            </a:pPr>
            <a:r>
              <a:rPr lang="en-US" sz="23900">
                <a:solidFill>
                  <a:schemeClr val="accent3"/>
                </a:solidFill>
                <a:latin typeface="Designball-Charts-01" pitchFamily="2" charset="0"/>
                <a:ea typeface="Open Sans" panose="020B0606030504020204" pitchFamily="34" charset="0"/>
                <a:cs typeface="Arial" panose="020B0604020202020204" pitchFamily="34" charset="0"/>
              </a:rPr>
              <a:t>C</a:t>
            </a:r>
          </a:p>
        </p:txBody>
      </p:sp>
      <p:grpSp>
        <p:nvGrpSpPr>
          <p:cNvPr id="8" name="Group 7">
            <a:extLst>
              <a:ext uri="{FF2B5EF4-FFF2-40B4-BE49-F238E27FC236}">
                <a16:creationId xmlns:a16="http://schemas.microsoft.com/office/drawing/2014/main" id="{C155AD18-7F78-44A4-8A10-8257F2D0377F}"/>
              </a:ext>
            </a:extLst>
          </p:cNvPr>
          <p:cNvGrpSpPr/>
          <p:nvPr/>
        </p:nvGrpSpPr>
        <p:grpSpPr>
          <a:xfrm>
            <a:off x="6632734" y="3659594"/>
            <a:ext cx="11121706" cy="11055899"/>
            <a:chOff x="8451073" y="2889337"/>
            <a:chExt cx="7485028" cy="7440739"/>
          </a:xfrm>
        </p:grpSpPr>
        <p:sp>
          <p:nvSpPr>
            <p:cNvPr id="9" name="Freeform: Shape 8">
              <a:extLst>
                <a:ext uri="{FF2B5EF4-FFF2-40B4-BE49-F238E27FC236}">
                  <a16:creationId xmlns:a16="http://schemas.microsoft.com/office/drawing/2014/main" id="{93E1D5D1-7FA4-403E-B9B8-FEEB6AB9CEC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C111AEAD-7BA3-45C1-8655-E1F1EEBA119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68E540BF-75EF-41A7-B40A-2D3F7875A83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reeform: Shape 11">
              <a:extLst>
                <a:ext uri="{FF2B5EF4-FFF2-40B4-BE49-F238E27FC236}">
                  <a16:creationId xmlns:a16="http://schemas.microsoft.com/office/drawing/2014/main" id="{04B70DA1-2ADC-466F-B783-D026571E1C4E}"/>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 name="Group 12">
            <a:extLst>
              <a:ext uri="{FF2B5EF4-FFF2-40B4-BE49-F238E27FC236}">
                <a16:creationId xmlns:a16="http://schemas.microsoft.com/office/drawing/2014/main" id="{14F471DA-988A-4BDB-985D-D95C0E5991F2}"/>
              </a:ext>
            </a:extLst>
          </p:cNvPr>
          <p:cNvGrpSpPr/>
          <p:nvPr/>
        </p:nvGrpSpPr>
        <p:grpSpPr>
          <a:xfrm>
            <a:off x="5622864" y="9797479"/>
            <a:ext cx="3221563" cy="3202500"/>
            <a:chOff x="8451073" y="2889337"/>
            <a:chExt cx="7485028" cy="7440739"/>
          </a:xfrm>
        </p:grpSpPr>
        <p:sp>
          <p:nvSpPr>
            <p:cNvPr id="14" name="Freeform: Shape 13">
              <a:extLst>
                <a:ext uri="{FF2B5EF4-FFF2-40B4-BE49-F238E27FC236}">
                  <a16:creationId xmlns:a16="http://schemas.microsoft.com/office/drawing/2014/main" id="{2BC04501-DE95-4CF0-87E1-2BAFD9A2961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reeform: Shape 14">
              <a:extLst>
                <a:ext uri="{FF2B5EF4-FFF2-40B4-BE49-F238E27FC236}">
                  <a16:creationId xmlns:a16="http://schemas.microsoft.com/office/drawing/2014/main" id="{E9B9412C-A95B-4ED0-91B7-C464838A9CE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FB0F6864-5541-403E-B56E-8AA20C13DB5F}"/>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A645CF09-0A57-4038-AFE5-FFB2198F455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8" name="Group 17">
            <a:extLst>
              <a:ext uri="{FF2B5EF4-FFF2-40B4-BE49-F238E27FC236}">
                <a16:creationId xmlns:a16="http://schemas.microsoft.com/office/drawing/2014/main" id="{0C14FEFC-872B-4715-91F6-3576543B0766}"/>
              </a:ext>
            </a:extLst>
          </p:cNvPr>
          <p:cNvGrpSpPr/>
          <p:nvPr/>
        </p:nvGrpSpPr>
        <p:grpSpPr>
          <a:xfrm>
            <a:off x="6370551" y="5494321"/>
            <a:ext cx="684429" cy="680379"/>
            <a:chOff x="8451073" y="2889337"/>
            <a:chExt cx="7485028" cy="7440739"/>
          </a:xfrm>
        </p:grpSpPr>
        <p:sp>
          <p:nvSpPr>
            <p:cNvPr id="19" name="Freeform: Shape 18">
              <a:extLst>
                <a:ext uri="{FF2B5EF4-FFF2-40B4-BE49-F238E27FC236}">
                  <a16:creationId xmlns:a16="http://schemas.microsoft.com/office/drawing/2014/main" id="{48CB7F05-6DC5-4B14-9CEB-E93C551865F8}"/>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reeform: Shape 19">
              <a:extLst>
                <a:ext uri="{FF2B5EF4-FFF2-40B4-BE49-F238E27FC236}">
                  <a16:creationId xmlns:a16="http://schemas.microsoft.com/office/drawing/2014/main" id="{7C646673-A82D-4757-A087-B7806B602A4E}"/>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Freeform: Shape 20">
              <a:extLst>
                <a:ext uri="{FF2B5EF4-FFF2-40B4-BE49-F238E27FC236}">
                  <a16:creationId xmlns:a16="http://schemas.microsoft.com/office/drawing/2014/main" id="{B74CB4AC-75E2-43EA-9152-1C89832B6B4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9EA4E5A4-731F-4108-B9DA-8DEF1F97233F}"/>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3" name="Group 22">
            <a:extLst>
              <a:ext uri="{FF2B5EF4-FFF2-40B4-BE49-F238E27FC236}">
                <a16:creationId xmlns:a16="http://schemas.microsoft.com/office/drawing/2014/main" id="{17ED5831-6233-4A33-B916-D0187FB5C305}"/>
              </a:ext>
            </a:extLst>
          </p:cNvPr>
          <p:cNvGrpSpPr/>
          <p:nvPr/>
        </p:nvGrpSpPr>
        <p:grpSpPr>
          <a:xfrm>
            <a:off x="20731942" y="12588945"/>
            <a:ext cx="1926027" cy="1914630"/>
            <a:chOff x="8451073" y="2889337"/>
            <a:chExt cx="7485028" cy="7440739"/>
          </a:xfrm>
        </p:grpSpPr>
        <p:sp>
          <p:nvSpPr>
            <p:cNvPr id="24" name="Freeform: Shape 23">
              <a:extLst>
                <a:ext uri="{FF2B5EF4-FFF2-40B4-BE49-F238E27FC236}">
                  <a16:creationId xmlns:a16="http://schemas.microsoft.com/office/drawing/2014/main" id="{ACE7649B-920E-4E7C-8703-BBEEC2BAF2EA}"/>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reeform: Shape 24">
              <a:extLst>
                <a:ext uri="{FF2B5EF4-FFF2-40B4-BE49-F238E27FC236}">
                  <a16:creationId xmlns:a16="http://schemas.microsoft.com/office/drawing/2014/main" id="{A4895FE1-4FD6-4EB7-BFDB-9B58D5FB01E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C2FC02F2-E60E-4026-990E-363D859F1AE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AB4E4C46-7A00-44F5-A3AD-4B0A2A93C58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8" name="Group 27">
            <a:extLst>
              <a:ext uri="{FF2B5EF4-FFF2-40B4-BE49-F238E27FC236}">
                <a16:creationId xmlns:a16="http://schemas.microsoft.com/office/drawing/2014/main" id="{E0FED0DD-74DB-4F25-8FE3-BB3812539542}"/>
              </a:ext>
            </a:extLst>
          </p:cNvPr>
          <p:cNvGrpSpPr/>
          <p:nvPr/>
        </p:nvGrpSpPr>
        <p:grpSpPr>
          <a:xfrm>
            <a:off x="3167319" y="10918149"/>
            <a:ext cx="2357203" cy="1055798"/>
            <a:chOff x="5980757" y="2826025"/>
            <a:chExt cx="2357203" cy="1055798"/>
          </a:xfrm>
        </p:grpSpPr>
        <p:sp>
          <p:nvSpPr>
            <p:cNvPr id="29" name="TextBox 28">
              <a:extLst>
                <a:ext uri="{FF2B5EF4-FFF2-40B4-BE49-F238E27FC236}">
                  <a16:creationId xmlns:a16="http://schemas.microsoft.com/office/drawing/2014/main" id="{451A3607-A0FB-4E5D-87F6-189E7C5290F3}"/>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Explain in here</a:t>
              </a:r>
            </a:p>
          </p:txBody>
        </p:sp>
        <p:sp>
          <p:nvSpPr>
            <p:cNvPr id="30" name="TextBox 29">
              <a:extLst>
                <a:ext uri="{FF2B5EF4-FFF2-40B4-BE49-F238E27FC236}">
                  <a16:creationId xmlns:a16="http://schemas.microsoft.com/office/drawing/2014/main" id="{2174975B-D6B8-4651-B4D7-A5853EA67AC7}"/>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chemeClr val="bg1"/>
                  </a:solidFill>
                  <a:effectLst/>
                  <a:uLnTx/>
                  <a:uFillTx/>
                  <a:latin typeface="Calibri"/>
                  <a:ea typeface="+mn-ea"/>
                  <a:cs typeface="+mn-cs"/>
                </a:rPr>
                <a:t>Phasellus id ligula ut enim elementum Bibendum.</a:t>
              </a:r>
            </a:p>
          </p:txBody>
        </p:sp>
      </p:grpSp>
      <p:grpSp>
        <p:nvGrpSpPr>
          <p:cNvPr id="31" name="Group 30">
            <a:extLst>
              <a:ext uri="{FF2B5EF4-FFF2-40B4-BE49-F238E27FC236}">
                <a16:creationId xmlns:a16="http://schemas.microsoft.com/office/drawing/2014/main" id="{D074F27A-405B-4E52-B45F-A1BC05C89706}"/>
              </a:ext>
            </a:extLst>
          </p:cNvPr>
          <p:cNvGrpSpPr/>
          <p:nvPr/>
        </p:nvGrpSpPr>
        <p:grpSpPr>
          <a:xfrm>
            <a:off x="18245563" y="13106078"/>
            <a:ext cx="2357203" cy="1055798"/>
            <a:chOff x="5980757" y="2826025"/>
            <a:chExt cx="2357203" cy="1055798"/>
          </a:xfrm>
        </p:grpSpPr>
        <p:sp>
          <p:nvSpPr>
            <p:cNvPr id="32" name="TextBox 31">
              <a:extLst>
                <a:ext uri="{FF2B5EF4-FFF2-40B4-BE49-F238E27FC236}">
                  <a16:creationId xmlns:a16="http://schemas.microsoft.com/office/drawing/2014/main" id="{888A1C3A-5012-4A2F-9789-DBE66F373AE2}"/>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Explain in here</a:t>
              </a:r>
            </a:p>
          </p:txBody>
        </p:sp>
        <p:sp>
          <p:nvSpPr>
            <p:cNvPr id="33" name="TextBox 32">
              <a:extLst>
                <a:ext uri="{FF2B5EF4-FFF2-40B4-BE49-F238E27FC236}">
                  <a16:creationId xmlns:a16="http://schemas.microsoft.com/office/drawing/2014/main" id="{913ED7C6-A39E-4F66-B671-5E2BD71B9799}"/>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chemeClr val="bg1"/>
                  </a:solidFill>
                  <a:effectLst/>
                  <a:uLnTx/>
                  <a:uFillTx/>
                  <a:latin typeface="Calibri"/>
                  <a:ea typeface="+mn-ea"/>
                  <a:cs typeface="+mn-cs"/>
                </a:rPr>
                <a:t>Phasellus id ligula ut enim elementum Bibendum.</a:t>
              </a:r>
            </a:p>
          </p:txBody>
        </p:sp>
      </p:grpSp>
      <p:sp>
        <p:nvSpPr>
          <p:cNvPr id="34" name="Rectangle 33">
            <a:extLst>
              <a:ext uri="{FF2B5EF4-FFF2-40B4-BE49-F238E27FC236}">
                <a16:creationId xmlns:a16="http://schemas.microsoft.com/office/drawing/2014/main" id="{DF9CA6A9-E21F-4263-A897-01F32A92A3C4}"/>
              </a:ext>
            </a:extLst>
          </p:cNvPr>
          <p:cNvSpPr/>
          <p:nvPr/>
        </p:nvSpPr>
        <p:spPr>
          <a:xfrm>
            <a:off x="5837789" y="9948887"/>
            <a:ext cx="2736648" cy="3154710"/>
          </a:xfrm>
          <a:prstGeom prst="rect">
            <a:avLst/>
          </a:prstGeom>
        </p:spPr>
        <p:txBody>
          <a:bodyPr wrap="none" anchor="ctr">
            <a:spAutoFit/>
          </a:bodyPr>
          <a:lstStyle/>
          <a:p>
            <a:pPr lvl="0" algn="ctr" defTabSz="914400">
              <a:defRPr/>
            </a:pPr>
            <a:r>
              <a:rPr lang="en-US" sz="19900">
                <a:solidFill>
                  <a:schemeClr val="accent3"/>
                </a:solidFill>
                <a:latin typeface="Designball-Charts-01" pitchFamily="2" charset="0"/>
                <a:ea typeface="Open Sans" panose="020B0606030504020204" pitchFamily="34" charset="0"/>
                <a:cs typeface="Arial" panose="020B0604020202020204" pitchFamily="34" charset="0"/>
              </a:rPr>
              <a:t>L</a:t>
            </a:r>
          </a:p>
        </p:txBody>
      </p:sp>
      <p:sp>
        <p:nvSpPr>
          <p:cNvPr id="35" name="Rectangle 34">
            <a:extLst>
              <a:ext uri="{FF2B5EF4-FFF2-40B4-BE49-F238E27FC236}">
                <a16:creationId xmlns:a16="http://schemas.microsoft.com/office/drawing/2014/main" id="{7BC7C66B-D3F7-4A5B-B027-F1D3DC7F459D}"/>
              </a:ext>
            </a:extLst>
          </p:cNvPr>
          <p:cNvSpPr/>
          <p:nvPr/>
        </p:nvSpPr>
        <p:spPr>
          <a:xfrm>
            <a:off x="10825263" y="5390562"/>
            <a:ext cx="2736648" cy="3154710"/>
          </a:xfrm>
          <a:prstGeom prst="rect">
            <a:avLst/>
          </a:prstGeom>
        </p:spPr>
        <p:txBody>
          <a:bodyPr wrap="none" anchor="ctr">
            <a:spAutoFit/>
          </a:bodyPr>
          <a:lstStyle/>
          <a:p>
            <a:pPr lvl="0" algn="ctr" defTabSz="914400">
              <a:defRPr/>
            </a:pPr>
            <a:r>
              <a:rPr lang="en-US" sz="19900">
                <a:solidFill>
                  <a:schemeClr val="accent3"/>
                </a:solidFill>
                <a:latin typeface="Designball-Charts-01" pitchFamily="2" charset="0"/>
                <a:ea typeface="Open Sans" panose="020B0606030504020204" pitchFamily="34" charset="0"/>
                <a:cs typeface="Arial" panose="020B0604020202020204" pitchFamily="34" charset="0"/>
              </a:rPr>
              <a:t>M</a:t>
            </a:r>
          </a:p>
        </p:txBody>
      </p:sp>
      <p:sp>
        <p:nvSpPr>
          <p:cNvPr id="36" name="TextBox 35">
            <a:extLst>
              <a:ext uri="{FF2B5EF4-FFF2-40B4-BE49-F238E27FC236}">
                <a16:creationId xmlns:a16="http://schemas.microsoft.com/office/drawing/2014/main" id="{65CBA544-ED45-4B6E-9652-90E063201727}"/>
              </a:ext>
            </a:extLst>
          </p:cNvPr>
          <p:cNvSpPr txBox="1"/>
          <p:nvPr/>
        </p:nvSpPr>
        <p:spPr>
          <a:xfrm>
            <a:off x="9222351" y="10732646"/>
            <a:ext cx="5942473" cy="923330"/>
          </a:xfrm>
          <a:prstGeom prst="rect">
            <a:avLst/>
          </a:prstGeom>
          <a:noFill/>
        </p:spPr>
        <p:txBody>
          <a:bodyPr wrap="square" rtlCol="0">
            <a:spAutoFit/>
          </a:bodyPr>
          <a:lstStyle/>
          <a:p>
            <a:pPr algn="ctr"/>
            <a:r>
              <a:rPr lang="en-US"/>
              <a:t>Donec vitae dolor sed urna laoreet consectetur et a odio. Cras vestibulum diam id risus convallis maximus. Lorem ipsum dolor sit amet, consectetur adipiscing elit. </a:t>
            </a:r>
          </a:p>
        </p:txBody>
      </p:sp>
      <p:sp>
        <p:nvSpPr>
          <p:cNvPr id="37" name="Rectangle 36">
            <a:extLst>
              <a:ext uri="{FF2B5EF4-FFF2-40B4-BE49-F238E27FC236}">
                <a16:creationId xmlns:a16="http://schemas.microsoft.com/office/drawing/2014/main" id="{FDC3F3B3-5050-4ED7-9FAE-02F34E024256}"/>
              </a:ext>
            </a:extLst>
          </p:cNvPr>
          <p:cNvSpPr/>
          <p:nvPr/>
        </p:nvSpPr>
        <p:spPr>
          <a:xfrm>
            <a:off x="20750421" y="12541280"/>
            <a:ext cx="1954382" cy="2215991"/>
          </a:xfrm>
          <a:prstGeom prst="rect">
            <a:avLst/>
          </a:prstGeom>
        </p:spPr>
        <p:txBody>
          <a:bodyPr wrap="none" anchor="ctr">
            <a:spAutoFit/>
          </a:bodyPr>
          <a:lstStyle/>
          <a:p>
            <a:pPr lvl="0" algn="ctr" defTabSz="914400">
              <a:defRPr/>
            </a:pPr>
            <a:r>
              <a:rPr lang="en-US" sz="13800">
                <a:solidFill>
                  <a:schemeClr val="accent3"/>
                </a:solidFill>
                <a:latin typeface="Designball-Charts-01" pitchFamily="2" charset="0"/>
                <a:ea typeface="Open Sans" panose="020B0606030504020204" pitchFamily="34" charset="0"/>
                <a:cs typeface="Arial" panose="020B0604020202020204" pitchFamily="34" charset="0"/>
              </a:rPr>
              <a:t>f</a:t>
            </a:r>
          </a:p>
        </p:txBody>
      </p:sp>
      <p:grpSp>
        <p:nvGrpSpPr>
          <p:cNvPr id="38" name="Group 37">
            <a:extLst>
              <a:ext uri="{FF2B5EF4-FFF2-40B4-BE49-F238E27FC236}">
                <a16:creationId xmlns:a16="http://schemas.microsoft.com/office/drawing/2014/main" id="{BE3D97AC-2415-4BDE-B08A-A8A8552B4842}"/>
              </a:ext>
            </a:extLst>
          </p:cNvPr>
          <p:cNvGrpSpPr/>
          <p:nvPr/>
        </p:nvGrpSpPr>
        <p:grpSpPr>
          <a:xfrm>
            <a:off x="18851975" y="6436986"/>
            <a:ext cx="2357203" cy="1055798"/>
            <a:chOff x="5980757" y="2826025"/>
            <a:chExt cx="2357203" cy="1055798"/>
          </a:xfrm>
        </p:grpSpPr>
        <p:sp>
          <p:nvSpPr>
            <p:cNvPr id="39" name="TextBox 38">
              <a:extLst>
                <a:ext uri="{FF2B5EF4-FFF2-40B4-BE49-F238E27FC236}">
                  <a16:creationId xmlns:a16="http://schemas.microsoft.com/office/drawing/2014/main" id="{861D7BB9-0976-4D98-B19C-ABAE9F33D3D9}"/>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0" name="TextBox 39">
              <a:extLst>
                <a:ext uri="{FF2B5EF4-FFF2-40B4-BE49-F238E27FC236}">
                  <a16:creationId xmlns:a16="http://schemas.microsoft.com/office/drawing/2014/main" id="{1CF3AED3-F3C9-48AD-B4CB-3ADB1CCD3349}"/>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41" name="TextBox 40">
            <a:extLst>
              <a:ext uri="{FF2B5EF4-FFF2-40B4-BE49-F238E27FC236}">
                <a16:creationId xmlns:a16="http://schemas.microsoft.com/office/drawing/2014/main" id="{DE37597D-94CA-4EB5-8FEF-CE3F77BC1DFD}"/>
              </a:ext>
            </a:extLst>
          </p:cNvPr>
          <p:cNvSpPr txBox="1"/>
          <p:nvPr/>
        </p:nvSpPr>
        <p:spPr>
          <a:xfrm>
            <a:off x="8110580" y="7896668"/>
            <a:ext cx="8166018" cy="2646878"/>
          </a:xfrm>
          <a:prstGeom prst="rect">
            <a:avLst/>
          </a:prstGeom>
          <a:noFill/>
        </p:spPr>
        <p:txBody>
          <a:bodyPr wrap="none" rtlCol="0">
            <a:spAutoFit/>
          </a:bodyPr>
          <a:lstStyle/>
          <a:p>
            <a:pPr algn="ctr"/>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SPHERE</a:t>
            </a:r>
          </a:p>
        </p:txBody>
      </p:sp>
    </p:spTree>
    <p:extLst>
      <p:ext uri="{BB962C8B-B14F-4D97-AF65-F5344CB8AC3E}">
        <p14:creationId xmlns:p14="http://schemas.microsoft.com/office/powerpoint/2010/main" val="50589427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14:bounceEnd="76000">
                                          <p:cBhvr additive="base">
                                            <p:cTn id="7" dur="2500" fill="hold"/>
                                            <p:tgtEl>
                                              <p:spTgt spid="13"/>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1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100"/>
                                      </p:stCondLst>
                                      <p:childTnLst>
                                        <p:set>
                                          <p:cBhvr>
                                            <p:cTn id="10" dur="1" fill="hold">
                                              <p:stCondLst>
                                                <p:cond delay="0"/>
                                              </p:stCondLst>
                                            </p:cTn>
                                            <p:tgtEl>
                                              <p:spTgt spid="8"/>
                                            </p:tgtEl>
                                            <p:attrNameLst>
                                              <p:attrName>style.visibility</p:attrName>
                                            </p:attrNameLst>
                                          </p:cBhvr>
                                          <p:to>
                                            <p:strVal val="visible"/>
                                          </p:to>
                                        </p:set>
                                        <p:anim calcmode="lin" valueType="num" p14:bounceEnd="76000">
                                          <p:cBhvr additive="base">
                                            <p:cTn id="11" dur="2500" fill="hold"/>
                                            <p:tgtEl>
                                              <p:spTgt spid="8"/>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14:bounceEnd="76000">
                                          <p:cBhvr additive="base">
                                            <p:cTn id="15" dur="2500" fill="hold"/>
                                            <p:tgtEl>
                                              <p:spTgt spid="2"/>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18"/>
                                            </p:tgtEl>
                                            <p:attrNameLst>
                                              <p:attrName>style.visibility</p:attrName>
                                            </p:attrNameLst>
                                          </p:cBhvr>
                                          <p:to>
                                            <p:strVal val="visible"/>
                                          </p:to>
                                        </p:set>
                                        <p:anim calcmode="lin" valueType="num" p14:bounceEnd="76000">
                                          <p:cBhvr additive="base">
                                            <p:cTn id="19" dur="2500" fill="hold"/>
                                            <p:tgtEl>
                                              <p:spTgt spid="18"/>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23"/>
                                            </p:tgtEl>
                                            <p:attrNameLst>
                                              <p:attrName>style.visibility</p:attrName>
                                            </p:attrNameLst>
                                          </p:cBhvr>
                                          <p:to>
                                            <p:strVal val="visible"/>
                                          </p:to>
                                        </p:set>
                                        <p:anim calcmode="lin" valueType="num" p14:bounceEnd="76000">
                                          <p:cBhvr additive="base">
                                            <p:cTn id="23" dur="2500" fill="hold"/>
                                            <p:tgtEl>
                                              <p:spTgt spid="23"/>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2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41"/>
                                            </p:tgtEl>
                                            <p:attrNameLst>
                                              <p:attrName>style.visibility</p:attrName>
                                            </p:attrNameLst>
                                          </p:cBhvr>
                                          <p:to>
                                            <p:strVal val="visible"/>
                                          </p:to>
                                        </p:set>
                                        <p:anim calcmode="lin" valueType="num">
                                          <p:cBhvr additive="base">
                                            <p:cTn id="27" dur="1200" fill="hold"/>
                                            <p:tgtEl>
                                              <p:spTgt spid="41"/>
                                            </p:tgtEl>
                                            <p:attrNameLst>
                                              <p:attrName>ppt_x</p:attrName>
                                            </p:attrNameLst>
                                          </p:cBhvr>
                                          <p:tavLst>
                                            <p:tav tm="0">
                                              <p:val>
                                                <p:strVal val="#ppt_x"/>
                                              </p:val>
                                            </p:tav>
                                            <p:tav tm="100000">
                                              <p:val>
                                                <p:strVal val="#ppt_x"/>
                                              </p:val>
                                            </p:tav>
                                          </p:tavLst>
                                        </p:anim>
                                        <p:anim calcmode="lin" valueType="num">
                                          <p:cBhvr additive="base">
                                            <p:cTn id="28" dur="1200" fill="hold"/>
                                            <p:tgtEl>
                                              <p:spTgt spid="4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700"/>
                                      </p:stCondLst>
                                      <p:childTnLst>
                                        <p:set>
                                          <p:cBhvr>
                                            <p:cTn id="30" dur="1" fill="hold">
                                              <p:stCondLst>
                                                <p:cond delay="0"/>
                                              </p:stCondLst>
                                            </p:cTn>
                                            <p:tgtEl>
                                              <p:spTgt spid="35"/>
                                            </p:tgtEl>
                                            <p:attrNameLst>
                                              <p:attrName>style.visibility</p:attrName>
                                            </p:attrNameLst>
                                          </p:cBhvr>
                                          <p:to>
                                            <p:strVal val="visible"/>
                                          </p:to>
                                        </p:set>
                                        <p:anim calcmode="lin" valueType="num">
                                          <p:cBhvr additive="base">
                                            <p:cTn id="31" dur="1200" fill="hold"/>
                                            <p:tgtEl>
                                              <p:spTgt spid="35"/>
                                            </p:tgtEl>
                                            <p:attrNameLst>
                                              <p:attrName>ppt_x</p:attrName>
                                            </p:attrNameLst>
                                          </p:cBhvr>
                                          <p:tavLst>
                                            <p:tav tm="0">
                                              <p:val>
                                                <p:strVal val="#ppt_x"/>
                                              </p:val>
                                            </p:tav>
                                            <p:tav tm="100000">
                                              <p:val>
                                                <p:strVal val="#ppt_x"/>
                                              </p:val>
                                            </p:tav>
                                          </p:tavLst>
                                        </p:anim>
                                        <p:anim calcmode="lin" valueType="num">
                                          <p:cBhvr additive="base">
                                            <p:cTn id="32" dur="1200" fill="hold"/>
                                            <p:tgtEl>
                                              <p:spTgt spid="3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36"/>
                                            </p:tgtEl>
                                            <p:attrNameLst>
                                              <p:attrName>style.visibility</p:attrName>
                                            </p:attrNameLst>
                                          </p:cBhvr>
                                          <p:to>
                                            <p:strVal val="visible"/>
                                          </p:to>
                                        </p:set>
                                        <p:anim calcmode="lin" valueType="num">
                                          <p:cBhvr additive="base">
                                            <p:cTn id="35" dur="1200" fill="hold"/>
                                            <p:tgtEl>
                                              <p:spTgt spid="36"/>
                                            </p:tgtEl>
                                            <p:attrNameLst>
                                              <p:attrName>ppt_x</p:attrName>
                                            </p:attrNameLst>
                                          </p:cBhvr>
                                          <p:tavLst>
                                            <p:tav tm="0">
                                              <p:val>
                                                <p:strVal val="#ppt_x"/>
                                              </p:val>
                                            </p:tav>
                                            <p:tav tm="100000">
                                              <p:val>
                                                <p:strVal val="#ppt_x"/>
                                              </p:val>
                                            </p:tav>
                                          </p:tavLst>
                                        </p:anim>
                                        <p:anim calcmode="lin" valueType="num">
                                          <p:cBhvr additive="base">
                                            <p:cTn id="36" dur="1200" fill="hold"/>
                                            <p:tgtEl>
                                              <p:spTgt spid="36"/>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20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1200" fill="hold"/>
                                            <p:tgtEl>
                                              <p:spTgt spid="28"/>
                                            </p:tgtEl>
                                            <p:attrNameLst>
                                              <p:attrName>ppt_x</p:attrName>
                                            </p:attrNameLst>
                                          </p:cBhvr>
                                          <p:tavLst>
                                            <p:tav tm="0">
                                              <p:val>
                                                <p:strVal val="#ppt_x"/>
                                              </p:val>
                                            </p:tav>
                                            <p:tav tm="100000">
                                              <p:val>
                                                <p:strVal val="#ppt_x"/>
                                              </p:val>
                                            </p:tav>
                                          </p:tavLst>
                                        </p:anim>
                                        <p:anim calcmode="lin" valueType="num">
                                          <p:cBhvr additive="base">
                                            <p:cTn id="40" dur="1200" fill="hold"/>
                                            <p:tgtEl>
                                              <p:spTgt spid="28"/>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30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1200" fill="hold"/>
                                            <p:tgtEl>
                                              <p:spTgt spid="34"/>
                                            </p:tgtEl>
                                            <p:attrNameLst>
                                              <p:attrName>ppt_x</p:attrName>
                                            </p:attrNameLst>
                                          </p:cBhvr>
                                          <p:tavLst>
                                            <p:tav tm="0">
                                              <p:val>
                                                <p:strVal val="#ppt_x"/>
                                              </p:val>
                                            </p:tav>
                                            <p:tav tm="100000">
                                              <p:val>
                                                <p:strVal val="#ppt_x"/>
                                              </p:val>
                                            </p:tav>
                                          </p:tavLst>
                                        </p:anim>
                                        <p:anim calcmode="lin" valueType="num">
                                          <p:cBhvr additive="base">
                                            <p:cTn id="44" dur="1200" fill="hold"/>
                                            <p:tgtEl>
                                              <p:spTgt spid="34"/>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1200" fill="hold"/>
                                            <p:tgtEl>
                                              <p:spTgt spid="7"/>
                                            </p:tgtEl>
                                            <p:attrNameLst>
                                              <p:attrName>ppt_x</p:attrName>
                                            </p:attrNameLst>
                                          </p:cBhvr>
                                          <p:tavLst>
                                            <p:tav tm="0">
                                              <p:val>
                                                <p:strVal val="#ppt_x"/>
                                              </p:val>
                                            </p:tav>
                                            <p:tav tm="100000">
                                              <p:val>
                                                <p:strVal val="#ppt_x"/>
                                              </p:val>
                                            </p:tav>
                                          </p:tavLst>
                                        </p:anim>
                                        <p:anim calcmode="lin" valueType="num">
                                          <p:cBhvr additive="base">
                                            <p:cTn id="48" dur="1200" fill="hold"/>
                                            <p:tgtEl>
                                              <p:spTgt spid="7"/>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1300"/>
                                      </p:stCondLst>
                                      <p:childTnLst>
                                        <p:set>
                                          <p:cBhvr>
                                            <p:cTn id="50" dur="1" fill="hold">
                                              <p:stCondLst>
                                                <p:cond delay="0"/>
                                              </p:stCondLst>
                                            </p:cTn>
                                            <p:tgtEl>
                                              <p:spTgt spid="38"/>
                                            </p:tgtEl>
                                            <p:attrNameLst>
                                              <p:attrName>style.visibility</p:attrName>
                                            </p:attrNameLst>
                                          </p:cBhvr>
                                          <p:to>
                                            <p:strVal val="visible"/>
                                          </p:to>
                                        </p:set>
                                        <p:anim calcmode="lin" valueType="num">
                                          <p:cBhvr additive="base">
                                            <p:cTn id="51" dur="1200" fill="hold"/>
                                            <p:tgtEl>
                                              <p:spTgt spid="38"/>
                                            </p:tgtEl>
                                            <p:attrNameLst>
                                              <p:attrName>ppt_x</p:attrName>
                                            </p:attrNameLst>
                                          </p:cBhvr>
                                          <p:tavLst>
                                            <p:tav tm="0">
                                              <p:val>
                                                <p:strVal val="#ppt_x"/>
                                              </p:val>
                                            </p:tav>
                                            <p:tav tm="100000">
                                              <p:val>
                                                <p:strVal val="#ppt_x"/>
                                              </p:val>
                                            </p:tav>
                                          </p:tavLst>
                                        </p:anim>
                                        <p:anim calcmode="lin" valueType="num">
                                          <p:cBhvr additive="base">
                                            <p:cTn id="52" dur="1200" fill="hold"/>
                                            <p:tgtEl>
                                              <p:spTgt spid="38"/>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1700"/>
                                      </p:stCondLst>
                                      <p:childTnLst>
                                        <p:set>
                                          <p:cBhvr>
                                            <p:cTn id="54" dur="1" fill="hold">
                                              <p:stCondLst>
                                                <p:cond delay="0"/>
                                              </p:stCondLst>
                                            </p:cTn>
                                            <p:tgtEl>
                                              <p:spTgt spid="31"/>
                                            </p:tgtEl>
                                            <p:attrNameLst>
                                              <p:attrName>style.visibility</p:attrName>
                                            </p:attrNameLst>
                                          </p:cBhvr>
                                          <p:to>
                                            <p:strVal val="visible"/>
                                          </p:to>
                                        </p:set>
                                        <p:anim calcmode="lin" valueType="num">
                                          <p:cBhvr additive="base">
                                            <p:cTn id="55" dur="1200" fill="hold"/>
                                            <p:tgtEl>
                                              <p:spTgt spid="31"/>
                                            </p:tgtEl>
                                            <p:attrNameLst>
                                              <p:attrName>ppt_x</p:attrName>
                                            </p:attrNameLst>
                                          </p:cBhvr>
                                          <p:tavLst>
                                            <p:tav tm="0">
                                              <p:val>
                                                <p:strVal val="#ppt_x"/>
                                              </p:val>
                                            </p:tav>
                                            <p:tav tm="100000">
                                              <p:val>
                                                <p:strVal val="#ppt_x"/>
                                              </p:val>
                                            </p:tav>
                                          </p:tavLst>
                                        </p:anim>
                                        <p:anim calcmode="lin" valueType="num">
                                          <p:cBhvr additive="base">
                                            <p:cTn id="56" dur="1200" fill="hold"/>
                                            <p:tgtEl>
                                              <p:spTgt spid="31"/>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800"/>
                                      </p:stCondLst>
                                      <p:childTnLst>
                                        <p:set>
                                          <p:cBhvr>
                                            <p:cTn id="58" dur="1" fill="hold">
                                              <p:stCondLst>
                                                <p:cond delay="0"/>
                                              </p:stCondLst>
                                            </p:cTn>
                                            <p:tgtEl>
                                              <p:spTgt spid="37"/>
                                            </p:tgtEl>
                                            <p:attrNameLst>
                                              <p:attrName>style.visibility</p:attrName>
                                            </p:attrNameLst>
                                          </p:cBhvr>
                                          <p:to>
                                            <p:strVal val="visible"/>
                                          </p:to>
                                        </p:set>
                                        <p:anim calcmode="lin" valueType="num">
                                          <p:cBhvr additive="base">
                                            <p:cTn id="59" dur="1200" fill="hold"/>
                                            <p:tgtEl>
                                              <p:spTgt spid="37"/>
                                            </p:tgtEl>
                                            <p:attrNameLst>
                                              <p:attrName>ppt_x</p:attrName>
                                            </p:attrNameLst>
                                          </p:cBhvr>
                                          <p:tavLst>
                                            <p:tav tm="0">
                                              <p:val>
                                                <p:strVal val="#ppt_x"/>
                                              </p:val>
                                            </p:tav>
                                            <p:tav tm="100000">
                                              <p:val>
                                                <p:strVal val="#ppt_x"/>
                                              </p:val>
                                            </p:tav>
                                          </p:tavLst>
                                        </p:anim>
                                        <p:anim calcmode="lin" valueType="num">
                                          <p:cBhvr additive="base">
                                            <p:cTn id="60" dur="12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34" grpId="0"/>
          <p:bldP spid="35" grpId="0"/>
          <p:bldP spid="36" grpId="0"/>
          <p:bldP spid="37" grpId="0"/>
          <p:bldP spid="4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2500" fill="hold"/>
                                            <p:tgtEl>
                                              <p:spTgt spid="13"/>
                                            </p:tgtEl>
                                            <p:attrNameLst>
                                              <p:attrName>ppt_x</p:attrName>
                                            </p:attrNameLst>
                                          </p:cBhvr>
                                          <p:tavLst>
                                            <p:tav tm="0">
                                              <p:val>
                                                <p:strVal val="#ppt_x"/>
                                              </p:val>
                                            </p:tav>
                                            <p:tav tm="100000">
                                              <p:val>
                                                <p:strVal val="#ppt_x"/>
                                              </p:val>
                                            </p:tav>
                                          </p:tavLst>
                                        </p:anim>
                                        <p:anim calcmode="lin" valueType="num">
                                          <p:cBhvr additive="base">
                                            <p:cTn id="8" dur="2500" fill="hold"/>
                                            <p:tgtEl>
                                              <p:spTgt spid="1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2500" fill="hold"/>
                                            <p:tgtEl>
                                              <p:spTgt spid="8"/>
                                            </p:tgtEl>
                                            <p:attrNameLst>
                                              <p:attrName>ppt_x</p:attrName>
                                            </p:attrNameLst>
                                          </p:cBhvr>
                                          <p:tavLst>
                                            <p:tav tm="0">
                                              <p:val>
                                                <p:strVal val="#ppt_x"/>
                                              </p:val>
                                            </p:tav>
                                            <p:tav tm="100000">
                                              <p:val>
                                                <p:strVal val="#ppt_x"/>
                                              </p:val>
                                            </p:tav>
                                          </p:tavLst>
                                        </p:anim>
                                        <p:anim calcmode="lin" valueType="num">
                                          <p:cBhvr additive="base">
                                            <p:cTn id="12" dur="2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2500" fill="hold"/>
                                            <p:tgtEl>
                                              <p:spTgt spid="2"/>
                                            </p:tgtEl>
                                            <p:attrNameLst>
                                              <p:attrName>ppt_x</p:attrName>
                                            </p:attrNameLst>
                                          </p:cBhvr>
                                          <p:tavLst>
                                            <p:tav tm="0">
                                              <p:val>
                                                <p:strVal val="#ppt_x"/>
                                              </p:val>
                                            </p:tav>
                                            <p:tav tm="100000">
                                              <p:val>
                                                <p:strVal val="#ppt_x"/>
                                              </p:val>
                                            </p:tav>
                                          </p:tavLst>
                                        </p:anim>
                                        <p:anim calcmode="lin" valueType="num">
                                          <p:cBhvr additive="base">
                                            <p:cTn id="16" dur="25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2500" fill="hold"/>
                                            <p:tgtEl>
                                              <p:spTgt spid="18"/>
                                            </p:tgtEl>
                                            <p:attrNameLst>
                                              <p:attrName>ppt_x</p:attrName>
                                            </p:attrNameLst>
                                          </p:cBhvr>
                                          <p:tavLst>
                                            <p:tav tm="0">
                                              <p:val>
                                                <p:strVal val="#ppt_x"/>
                                              </p:val>
                                            </p:tav>
                                            <p:tav tm="100000">
                                              <p:val>
                                                <p:strVal val="#ppt_x"/>
                                              </p:val>
                                            </p:tav>
                                          </p:tavLst>
                                        </p:anim>
                                        <p:anim calcmode="lin" valueType="num">
                                          <p:cBhvr additive="base">
                                            <p:cTn id="20" dur="2500" fill="hold"/>
                                            <p:tgtEl>
                                              <p:spTgt spid="1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23"/>
                                            </p:tgtEl>
                                            <p:attrNameLst>
                                              <p:attrName>style.visibility</p:attrName>
                                            </p:attrNameLst>
                                          </p:cBhvr>
                                          <p:to>
                                            <p:strVal val="visible"/>
                                          </p:to>
                                        </p:set>
                                        <p:anim calcmode="lin" valueType="num">
                                          <p:cBhvr additive="base">
                                            <p:cTn id="23" dur="2500" fill="hold"/>
                                            <p:tgtEl>
                                              <p:spTgt spid="23"/>
                                            </p:tgtEl>
                                            <p:attrNameLst>
                                              <p:attrName>ppt_x</p:attrName>
                                            </p:attrNameLst>
                                          </p:cBhvr>
                                          <p:tavLst>
                                            <p:tav tm="0">
                                              <p:val>
                                                <p:strVal val="#ppt_x"/>
                                              </p:val>
                                            </p:tav>
                                            <p:tav tm="100000">
                                              <p:val>
                                                <p:strVal val="#ppt_x"/>
                                              </p:val>
                                            </p:tav>
                                          </p:tavLst>
                                        </p:anim>
                                        <p:anim calcmode="lin" valueType="num">
                                          <p:cBhvr additive="base">
                                            <p:cTn id="24" dur="2500" fill="hold"/>
                                            <p:tgtEl>
                                              <p:spTgt spid="2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41"/>
                                            </p:tgtEl>
                                            <p:attrNameLst>
                                              <p:attrName>style.visibility</p:attrName>
                                            </p:attrNameLst>
                                          </p:cBhvr>
                                          <p:to>
                                            <p:strVal val="visible"/>
                                          </p:to>
                                        </p:set>
                                        <p:anim calcmode="lin" valueType="num">
                                          <p:cBhvr additive="base">
                                            <p:cTn id="27" dur="1200" fill="hold"/>
                                            <p:tgtEl>
                                              <p:spTgt spid="41"/>
                                            </p:tgtEl>
                                            <p:attrNameLst>
                                              <p:attrName>ppt_x</p:attrName>
                                            </p:attrNameLst>
                                          </p:cBhvr>
                                          <p:tavLst>
                                            <p:tav tm="0">
                                              <p:val>
                                                <p:strVal val="#ppt_x"/>
                                              </p:val>
                                            </p:tav>
                                            <p:tav tm="100000">
                                              <p:val>
                                                <p:strVal val="#ppt_x"/>
                                              </p:val>
                                            </p:tav>
                                          </p:tavLst>
                                        </p:anim>
                                        <p:anim calcmode="lin" valueType="num">
                                          <p:cBhvr additive="base">
                                            <p:cTn id="28" dur="1200" fill="hold"/>
                                            <p:tgtEl>
                                              <p:spTgt spid="4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700"/>
                                      </p:stCondLst>
                                      <p:childTnLst>
                                        <p:set>
                                          <p:cBhvr>
                                            <p:cTn id="30" dur="1" fill="hold">
                                              <p:stCondLst>
                                                <p:cond delay="0"/>
                                              </p:stCondLst>
                                            </p:cTn>
                                            <p:tgtEl>
                                              <p:spTgt spid="35"/>
                                            </p:tgtEl>
                                            <p:attrNameLst>
                                              <p:attrName>style.visibility</p:attrName>
                                            </p:attrNameLst>
                                          </p:cBhvr>
                                          <p:to>
                                            <p:strVal val="visible"/>
                                          </p:to>
                                        </p:set>
                                        <p:anim calcmode="lin" valueType="num">
                                          <p:cBhvr additive="base">
                                            <p:cTn id="31" dur="1200" fill="hold"/>
                                            <p:tgtEl>
                                              <p:spTgt spid="35"/>
                                            </p:tgtEl>
                                            <p:attrNameLst>
                                              <p:attrName>ppt_x</p:attrName>
                                            </p:attrNameLst>
                                          </p:cBhvr>
                                          <p:tavLst>
                                            <p:tav tm="0">
                                              <p:val>
                                                <p:strVal val="#ppt_x"/>
                                              </p:val>
                                            </p:tav>
                                            <p:tav tm="100000">
                                              <p:val>
                                                <p:strVal val="#ppt_x"/>
                                              </p:val>
                                            </p:tav>
                                          </p:tavLst>
                                        </p:anim>
                                        <p:anim calcmode="lin" valueType="num">
                                          <p:cBhvr additive="base">
                                            <p:cTn id="32" dur="1200" fill="hold"/>
                                            <p:tgtEl>
                                              <p:spTgt spid="3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36"/>
                                            </p:tgtEl>
                                            <p:attrNameLst>
                                              <p:attrName>style.visibility</p:attrName>
                                            </p:attrNameLst>
                                          </p:cBhvr>
                                          <p:to>
                                            <p:strVal val="visible"/>
                                          </p:to>
                                        </p:set>
                                        <p:anim calcmode="lin" valueType="num">
                                          <p:cBhvr additive="base">
                                            <p:cTn id="35" dur="1200" fill="hold"/>
                                            <p:tgtEl>
                                              <p:spTgt spid="36"/>
                                            </p:tgtEl>
                                            <p:attrNameLst>
                                              <p:attrName>ppt_x</p:attrName>
                                            </p:attrNameLst>
                                          </p:cBhvr>
                                          <p:tavLst>
                                            <p:tav tm="0">
                                              <p:val>
                                                <p:strVal val="#ppt_x"/>
                                              </p:val>
                                            </p:tav>
                                            <p:tav tm="100000">
                                              <p:val>
                                                <p:strVal val="#ppt_x"/>
                                              </p:val>
                                            </p:tav>
                                          </p:tavLst>
                                        </p:anim>
                                        <p:anim calcmode="lin" valueType="num">
                                          <p:cBhvr additive="base">
                                            <p:cTn id="36" dur="1200" fill="hold"/>
                                            <p:tgtEl>
                                              <p:spTgt spid="36"/>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20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1200" fill="hold"/>
                                            <p:tgtEl>
                                              <p:spTgt spid="28"/>
                                            </p:tgtEl>
                                            <p:attrNameLst>
                                              <p:attrName>ppt_x</p:attrName>
                                            </p:attrNameLst>
                                          </p:cBhvr>
                                          <p:tavLst>
                                            <p:tav tm="0">
                                              <p:val>
                                                <p:strVal val="#ppt_x"/>
                                              </p:val>
                                            </p:tav>
                                            <p:tav tm="100000">
                                              <p:val>
                                                <p:strVal val="#ppt_x"/>
                                              </p:val>
                                            </p:tav>
                                          </p:tavLst>
                                        </p:anim>
                                        <p:anim calcmode="lin" valueType="num">
                                          <p:cBhvr additive="base">
                                            <p:cTn id="40" dur="1200" fill="hold"/>
                                            <p:tgtEl>
                                              <p:spTgt spid="28"/>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30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1200" fill="hold"/>
                                            <p:tgtEl>
                                              <p:spTgt spid="34"/>
                                            </p:tgtEl>
                                            <p:attrNameLst>
                                              <p:attrName>ppt_x</p:attrName>
                                            </p:attrNameLst>
                                          </p:cBhvr>
                                          <p:tavLst>
                                            <p:tav tm="0">
                                              <p:val>
                                                <p:strVal val="#ppt_x"/>
                                              </p:val>
                                            </p:tav>
                                            <p:tav tm="100000">
                                              <p:val>
                                                <p:strVal val="#ppt_x"/>
                                              </p:val>
                                            </p:tav>
                                          </p:tavLst>
                                        </p:anim>
                                        <p:anim calcmode="lin" valueType="num">
                                          <p:cBhvr additive="base">
                                            <p:cTn id="44" dur="1200" fill="hold"/>
                                            <p:tgtEl>
                                              <p:spTgt spid="34"/>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1200" fill="hold"/>
                                            <p:tgtEl>
                                              <p:spTgt spid="7"/>
                                            </p:tgtEl>
                                            <p:attrNameLst>
                                              <p:attrName>ppt_x</p:attrName>
                                            </p:attrNameLst>
                                          </p:cBhvr>
                                          <p:tavLst>
                                            <p:tav tm="0">
                                              <p:val>
                                                <p:strVal val="#ppt_x"/>
                                              </p:val>
                                            </p:tav>
                                            <p:tav tm="100000">
                                              <p:val>
                                                <p:strVal val="#ppt_x"/>
                                              </p:val>
                                            </p:tav>
                                          </p:tavLst>
                                        </p:anim>
                                        <p:anim calcmode="lin" valueType="num">
                                          <p:cBhvr additive="base">
                                            <p:cTn id="48" dur="1200" fill="hold"/>
                                            <p:tgtEl>
                                              <p:spTgt spid="7"/>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1300"/>
                                      </p:stCondLst>
                                      <p:childTnLst>
                                        <p:set>
                                          <p:cBhvr>
                                            <p:cTn id="50" dur="1" fill="hold">
                                              <p:stCondLst>
                                                <p:cond delay="0"/>
                                              </p:stCondLst>
                                            </p:cTn>
                                            <p:tgtEl>
                                              <p:spTgt spid="38"/>
                                            </p:tgtEl>
                                            <p:attrNameLst>
                                              <p:attrName>style.visibility</p:attrName>
                                            </p:attrNameLst>
                                          </p:cBhvr>
                                          <p:to>
                                            <p:strVal val="visible"/>
                                          </p:to>
                                        </p:set>
                                        <p:anim calcmode="lin" valueType="num">
                                          <p:cBhvr additive="base">
                                            <p:cTn id="51" dur="1200" fill="hold"/>
                                            <p:tgtEl>
                                              <p:spTgt spid="38"/>
                                            </p:tgtEl>
                                            <p:attrNameLst>
                                              <p:attrName>ppt_x</p:attrName>
                                            </p:attrNameLst>
                                          </p:cBhvr>
                                          <p:tavLst>
                                            <p:tav tm="0">
                                              <p:val>
                                                <p:strVal val="#ppt_x"/>
                                              </p:val>
                                            </p:tav>
                                            <p:tav tm="100000">
                                              <p:val>
                                                <p:strVal val="#ppt_x"/>
                                              </p:val>
                                            </p:tav>
                                          </p:tavLst>
                                        </p:anim>
                                        <p:anim calcmode="lin" valueType="num">
                                          <p:cBhvr additive="base">
                                            <p:cTn id="52" dur="1200" fill="hold"/>
                                            <p:tgtEl>
                                              <p:spTgt spid="38"/>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1700"/>
                                      </p:stCondLst>
                                      <p:childTnLst>
                                        <p:set>
                                          <p:cBhvr>
                                            <p:cTn id="54" dur="1" fill="hold">
                                              <p:stCondLst>
                                                <p:cond delay="0"/>
                                              </p:stCondLst>
                                            </p:cTn>
                                            <p:tgtEl>
                                              <p:spTgt spid="31"/>
                                            </p:tgtEl>
                                            <p:attrNameLst>
                                              <p:attrName>style.visibility</p:attrName>
                                            </p:attrNameLst>
                                          </p:cBhvr>
                                          <p:to>
                                            <p:strVal val="visible"/>
                                          </p:to>
                                        </p:set>
                                        <p:anim calcmode="lin" valueType="num">
                                          <p:cBhvr additive="base">
                                            <p:cTn id="55" dur="1200" fill="hold"/>
                                            <p:tgtEl>
                                              <p:spTgt spid="31"/>
                                            </p:tgtEl>
                                            <p:attrNameLst>
                                              <p:attrName>ppt_x</p:attrName>
                                            </p:attrNameLst>
                                          </p:cBhvr>
                                          <p:tavLst>
                                            <p:tav tm="0">
                                              <p:val>
                                                <p:strVal val="#ppt_x"/>
                                              </p:val>
                                            </p:tav>
                                            <p:tav tm="100000">
                                              <p:val>
                                                <p:strVal val="#ppt_x"/>
                                              </p:val>
                                            </p:tav>
                                          </p:tavLst>
                                        </p:anim>
                                        <p:anim calcmode="lin" valueType="num">
                                          <p:cBhvr additive="base">
                                            <p:cTn id="56" dur="1200" fill="hold"/>
                                            <p:tgtEl>
                                              <p:spTgt spid="31"/>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800"/>
                                      </p:stCondLst>
                                      <p:childTnLst>
                                        <p:set>
                                          <p:cBhvr>
                                            <p:cTn id="58" dur="1" fill="hold">
                                              <p:stCondLst>
                                                <p:cond delay="0"/>
                                              </p:stCondLst>
                                            </p:cTn>
                                            <p:tgtEl>
                                              <p:spTgt spid="37"/>
                                            </p:tgtEl>
                                            <p:attrNameLst>
                                              <p:attrName>style.visibility</p:attrName>
                                            </p:attrNameLst>
                                          </p:cBhvr>
                                          <p:to>
                                            <p:strVal val="visible"/>
                                          </p:to>
                                        </p:set>
                                        <p:anim calcmode="lin" valueType="num">
                                          <p:cBhvr additive="base">
                                            <p:cTn id="59" dur="1200" fill="hold"/>
                                            <p:tgtEl>
                                              <p:spTgt spid="37"/>
                                            </p:tgtEl>
                                            <p:attrNameLst>
                                              <p:attrName>ppt_x</p:attrName>
                                            </p:attrNameLst>
                                          </p:cBhvr>
                                          <p:tavLst>
                                            <p:tav tm="0">
                                              <p:val>
                                                <p:strVal val="#ppt_x"/>
                                              </p:val>
                                            </p:tav>
                                            <p:tav tm="100000">
                                              <p:val>
                                                <p:strVal val="#ppt_x"/>
                                              </p:val>
                                            </p:tav>
                                          </p:tavLst>
                                        </p:anim>
                                        <p:anim calcmode="lin" valueType="num">
                                          <p:cBhvr additive="base">
                                            <p:cTn id="60" dur="12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34" grpId="0"/>
          <p:bldP spid="35" grpId="0"/>
          <p:bldP spid="36" grpId="0"/>
          <p:bldP spid="37" grpId="0"/>
          <p:bldP spid="41" grpId="0"/>
        </p:bldLst>
      </p:timing>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7" name="Group 86">
            <a:extLst>
              <a:ext uri="{FF2B5EF4-FFF2-40B4-BE49-F238E27FC236}">
                <a16:creationId xmlns:a16="http://schemas.microsoft.com/office/drawing/2014/main" id="{3D41B4E5-3DD3-4140-B319-6504DFC41E41}"/>
              </a:ext>
            </a:extLst>
          </p:cNvPr>
          <p:cNvGrpSpPr/>
          <p:nvPr/>
        </p:nvGrpSpPr>
        <p:grpSpPr>
          <a:xfrm>
            <a:off x="13946981" y="6143172"/>
            <a:ext cx="1520825" cy="1358900"/>
            <a:chOff x="5394326" y="5557838"/>
            <a:chExt cx="1520825" cy="1358900"/>
          </a:xfrm>
        </p:grpSpPr>
        <p:sp>
          <p:nvSpPr>
            <p:cNvPr id="88" name="Freeform 40">
              <a:extLst>
                <a:ext uri="{FF2B5EF4-FFF2-40B4-BE49-F238E27FC236}">
                  <a16:creationId xmlns:a16="http://schemas.microsoft.com/office/drawing/2014/main" id="{FF546EB3-DD08-4F0D-90A8-686DADCA4EFF}"/>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41">
              <a:extLst>
                <a:ext uri="{FF2B5EF4-FFF2-40B4-BE49-F238E27FC236}">
                  <a16:creationId xmlns:a16="http://schemas.microsoft.com/office/drawing/2014/main" id="{9C266A8C-4B32-4670-B7FC-3B0B0A85C927}"/>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42">
              <a:extLst>
                <a:ext uri="{FF2B5EF4-FFF2-40B4-BE49-F238E27FC236}">
                  <a16:creationId xmlns:a16="http://schemas.microsoft.com/office/drawing/2014/main" id="{5B3829C3-0FFC-4FE6-8711-B3B460085773}"/>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2" name="Oval 61">
            <a:extLst>
              <a:ext uri="{FF2B5EF4-FFF2-40B4-BE49-F238E27FC236}">
                <a16:creationId xmlns:a16="http://schemas.microsoft.com/office/drawing/2014/main" id="{DB78FD50-C1EE-4F60-8C23-7ECC4E7C7D17}"/>
              </a:ext>
            </a:extLst>
          </p:cNvPr>
          <p:cNvSpPr/>
          <p:nvPr/>
        </p:nvSpPr>
        <p:spPr>
          <a:xfrm>
            <a:off x="7849591" y="8582299"/>
            <a:ext cx="505423" cy="505423"/>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9" name="Group 58">
            <a:extLst>
              <a:ext uri="{FF2B5EF4-FFF2-40B4-BE49-F238E27FC236}">
                <a16:creationId xmlns:a16="http://schemas.microsoft.com/office/drawing/2014/main" id="{A4A37FEF-3D6C-4C22-A572-52D775070EF8}"/>
              </a:ext>
            </a:extLst>
          </p:cNvPr>
          <p:cNvGrpSpPr/>
          <p:nvPr/>
        </p:nvGrpSpPr>
        <p:grpSpPr>
          <a:xfrm>
            <a:off x="12501564" y="10884387"/>
            <a:ext cx="904875" cy="646113"/>
            <a:chOff x="2303463" y="7181851"/>
            <a:chExt cx="904875" cy="646113"/>
          </a:xfrm>
        </p:grpSpPr>
        <p:sp>
          <p:nvSpPr>
            <p:cNvPr id="48" name="Freeform 43">
              <a:extLst>
                <a:ext uri="{FF2B5EF4-FFF2-40B4-BE49-F238E27FC236}">
                  <a16:creationId xmlns:a16="http://schemas.microsoft.com/office/drawing/2014/main" id="{CC3BBDC5-F2FB-4375-B023-B789682055DB}"/>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4">
              <a:extLst>
                <a:ext uri="{FF2B5EF4-FFF2-40B4-BE49-F238E27FC236}">
                  <a16:creationId xmlns:a16="http://schemas.microsoft.com/office/drawing/2014/main" id="{9DA1E0E8-D602-456D-9972-44CC5A31EF29}"/>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45">
              <a:extLst>
                <a:ext uri="{FF2B5EF4-FFF2-40B4-BE49-F238E27FC236}">
                  <a16:creationId xmlns:a16="http://schemas.microsoft.com/office/drawing/2014/main" id="{39FE6EB3-FA30-4927-B509-42A87114E82A}"/>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0" name="Group 59">
            <a:extLst>
              <a:ext uri="{FF2B5EF4-FFF2-40B4-BE49-F238E27FC236}">
                <a16:creationId xmlns:a16="http://schemas.microsoft.com/office/drawing/2014/main" id="{6A72788E-A22C-462C-A811-D5523F436D2A}"/>
              </a:ext>
            </a:extLst>
          </p:cNvPr>
          <p:cNvGrpSpPr/>
          <p:nvPr/>
        </p:nvGrpSpPr>
        <p:grpSpPr>
          <a:xfrm>
            <a:off x="8251826" y="5440363"/>
            <a:ext cx="977901" cy="922338"/>
            <a:chOff x="2887663" y="5300663"/>
            <a:chExt cx="977901" cy="922338"/>
          </a:xfrm>
        </p:grpSpPr>
        <p:grpSp>
          <p:nvGrpSpPr>
            <p:cNvPr id="57" name="Group 56">
              <a:extLst>
                <a:ext uri="{FF2B5EF4-FFF2-40B4-BE49-F238E27FC236}">
                  <a16:creationId xmlns:a16="http://schemas.microsoft.com/office/drawing/2014/main" id="{5AE0F9FF-BB4D-4290-BD8B-0D6A45946F79}"/>
                </a:ext>
              </a:extLst>
            </p:cNvPr>
            <p:cNvGrpSpPr/>
            <p:nvPr/>
          </p:nvGrpSpPr>
          <p:grpSpPr>
            <a:xfrm>
              <a:off x="2887663" y="5335588"/>
              <a:ext cx="920750" cy="887413"/>
              <a:chOff x="2887663" y="5335588"/>
              <a:chExt cx="920750" cy="887413"/>
            </a:xfrm>
          </p:grpSpPr>
          <p:sp>
            <p:nvSpPr>
              <p:cNvPr id="42" name="Freeform 37">
                <a:extLst>
                  <a:ext uri="{FF2B5EF4-FFF2-40B4-BE49-F238E27FC236}">
                    <a16:creationId xmlns:a16="http://schemas.microsoft.com/office/drawing/2014/main" id="{C5314A86-D251-4B76-8DB0-C6981C51A8BB}"/>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38">
                <a:extLst>
                  <a:ext uri="{FF2B5EF4-FFF2-40B4-BE49-F238E27FC236}">
                    <a16:creationId xmlns:a16="http://schemas.microsoft.com/office/drawing/2014/main" id="{60A6059E-48DF-43D9-81AC-2A5E156DA03A}"/>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44" name="Freeform 39">
              <a:extLst>
                <a:ext uri="{FF2B5EF4-FFF2-40B4-BE49-F238E27FC236}">
                  <a16:creationId xmlns:a16="http://schemas.microsoft.com/office/drawing/2014/main" id="{E0A54A14-E4E8-4C69-9CDA-E2C22C2817E9}"/>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5" name="Group 54">
            <a:extLst>
              <a:ext uri="{FF2B5EF4-FFF2-40B4-BE49-F238E27FC236}">
                <a16:creationId xmlns:a16="http://schemas.microsoft.com/office/drawing/2014/main" id="{87C72224-2B1C-4ED0-873B-D69BFAE2E5D0}"/>
              </a:ext>
            </a:extLst>
          </p:cNvPr>
          <p:cNvGrpSpPr/>
          <p:nvPr/>
        </p:nvGrpSpPr>
        <p:grpSpPr>
          <a:xfrm>
            <a:off x="17367703" y="9478468"/>
            <a:ext cx="228600" cy="228600"/>
            <a:chOff x="965201" y="4870451"/>
            <a:chExt cx="228600" cy="228600"/>
          </a:xfrm>
          <a:solidFill>
            <a:schemeClr val="accent2"/>
          </a:solidFill>
        </p:grpSpPr>
        <p:sp>
          <p:nvSpPr>
            <p:cNvPr id="51" name="Freeform 46">
              <a:extLst>
                <a:ext uri="{FF2B5EF4-FFF2-40B4-BE49-F238E27FC236}">
                  <a16:creationId xmlns:a16="http://schemas.microsoft.com/office/drawing/2014/main" id="{8FD7A41B-FBB3-4EE5-A0EE-7D8B27A9E4F5}"/>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47">
              <a:extLst>
                <a:ext uri="{FF2B5EF4-FFF2-40B4-BE49-F238E27FC236}">
                  <a16:creationId xmlns:a16="http://schemas.microsoft.com/office/drawing/2014/main" id="{49A55683-9008-46E9-B5D6-B5BF341C15E1}"/>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6" name="Group 55">
            <a:extLst>
              <a:ext uri="{FF2B5EF4-FFF2-40B4-BE49-F238E27FC236}">
                <a16:creationId xmlns:a16="http://schemas.microsoft.com/office/drawing/2014/main" id="{CA276B11-06B4-4F3D-AC04-0D6DC9EF7498}"/>
              </a:ext>
            </a:extLst>
          </p:cNvPr>
          <p:cNvGrpSpPr/>
          <p:nvPr/>
        </p:nvGrpSpPr>
        <p:grpSpPr>
          <a:xfrm>
            <a:off x="6156326" y="7814469"/>
            <a:ext cx="360362" cy="349605"/>
            <a:chOff x="1752601" y="4673601"/>
            <a:chExt cx="106363" cy="103188"/>
          </a:xfrm>
          <a:solidFill>
            <a:schemeClr val="accent1"/>
          </a:solidFill>
        </p:grpSpPr>
        <p:sp>
          <p:nvSpPr>
            <p:cNvPr id="53" name="Freeform 48">
              <a:extLst>
                <a:ext uri="{FF2B5EF4-FFF2-40B4-BE49-F238E27FC236}">
                  <a16:creationId xmlns:a16="http://schemas.microsoft.com/office/drawing/2014/main" id="{ACD5C99E-CCC8-48D9-93FB-469E191B7C68}"/>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49">
              <a:extLst>
                <a:ext uri="{FF2B5EF4-FFF2-40B4-BE49-F238E27FC236}">
                  <a16:creationId xmlns:a16="http://schemas.microsoft.com/office/drawing/2014/main" id="{ECEAEE4C-2A2B-4FE5-A9B9-EE3BC529AD85}"/>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3" name="Group 62">
            <a:extLst>
              <a:ext uri="{FF2B5EF4-FFF2-40B4-BE49-F238E27FC236}">
                <a16:creationId xmlns:a16="http://schemas.microsoft.com/office/drawing/2014/main" id="{1F6AF9BA-E30F-48B0-B02C-7423A5DC4793}"/>
              </a:ext>
            </a:extLst>
          </p:cNvPr>
          <p:cNvGrpSpPr/>
          <p:nvPr/>
        </p:nvGrpSpPr>
        <p:grpSpPr>
          <a:xfrm>
            <a:off x="8712200" y="11346348"/>
            <a:ext cx="517526" cy="517526"/>
            <a:chOff x="965201" y="4870451"/>
            <a:chExt cx="228600" cy="228600"/>
          </a:xfrm>
          <a:solidFill>
            <a:schemeClr val="accent2"/>
          </a:solidFill>
        </p:grpSpPr>
        <p:sp>
          <p:nvSpPr>
            <p:cNvPr id="64" name="Freeform 46">
              <a:extLst>
                <a:ext uri="{FF2B5EF4-FFF2-40B4-BE49-F238E27FC236}">
                  <a16:creationId xmlns:a16="http://schemas.microsoft.com/office/drawing/2014/main" id="{90BF60BC-5BFA-4406-AC30-7CEC04B259D1}"/>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47">
              <a:extLst>
                <a:ext uri="{FF2B5EF4-FFF2-40B4-BE49-F238E27FC236}">
                  <a16:creationId xmlns:a16="http://schemas.microsoft.com/office/drawing/2014/main" id="{078EF858-579C-4E64-B877-C5AA89E71E85}"/>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7" name="Rectangle 66">
            <a:extLst>
              <a:ext uri="{FF2B5EF4-FFF2-40B4-BE49-F238E27FC236}">
                <a16:creationId xmlns:a16="http://schemas.microsoft.com/office/drawing/2014/main" id="{2A11BC4D-AD89-4B73-B0AB-CF99CD34BF3D}"/>
              </a:ext>
            </a:extLst>
          </p:cNvPr>
          <p:cNvSpPr/>
          <p:nvPr/>
        </p:nvSpPr>
        <p:spPr>
          <a:xfrm>
            <a:off x="1563688" y="2286000"/>
            <a:ext cx="19908946" cy="13716000"/>
          </a:xfrm>
          <a:prstGeom prst="rect">
            <a:avLst/>
          </a:prstGeom>
          <a:solidFill>
            <a:schemeClr val="bg1">
              <a:alpha val="7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3703A1AC-FA94-423F-8761-8D1657251F8E}"/>
              </a:ext>
            </a:extLst>
          </p:cNvPr>
          <p:cNvSpPr txBox="1"/>
          <p:nvPr/>
        </p:nvSpPr>
        <p:spPr>
          <a:xfrm>
            <a:off x="6590680" y="7979726"/>
            <a:ext cx="11205817" cy="2646878"/>
          </a:xfrm>
          <a:prstGeom prst="rect">
            <a:avLst/>
          </a:prstGeom>
          <a:noFill/>
        </p:spPr>
        <p:txBody>
          <a:bodyPr wrap="square" rtlCol="0">
            <a:spAutoFit/>
          </a:bodyPr>
          <a:lstStyle/>
          <a:p>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grpSp>
        <p:nvGrpSpPr>
          <p:cNvPr id="58" name="Group 57">
            <a:extLst>
              <a:ext uri="{FF2B5EF4-FFF2-40B4-BE49-F238E27FC236}">
                <a16:creationId xmlns:a16="http://schemas.microsoft.com/office/drawing/2014/main" id="{D3962A5F-FBC1-4459-9AB5-15FC814581EA}"/>
              </a:ext>
            </a:extLst>
          </p:cNvPr>
          <p:cNvGrpSpPr/>
          <p:nvPr/>
        </p:nvGrpSpPr>
        <p:grpSpPr>
          <a:xfrm>
            <a:off x="14764545" y="6579693"/>
            <a:ext cx="1520825" cy="1358900"/>
            <a:chOff x="5394326" y="5557838"/>
            <a:chExt cx="1520825" cy="1358900"/>
          </a:xfrm>
        </p:grpSpPr>
        <p:sp>
          <p:nvSpPr>
            <p:cNvPr id="45" name="Freeform 40">
              <a:extLst>
                <a:ext uri="{FF2B5EF4-FFF2-40B4-BE49-F238E27FC236}">
                  <a16:creationId xmlns:a16="http://schemas.microsoft.com/office/drawing/2014/main" id="{6BF6ACE1-0BAF-40F6-BB4F-2F90170F8359}"/>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1">
              <a:extLst>
                <a:ext uri="{FF2B5EF4-FFF2-40B4-BE49-F238E27FC236}">
                  <a16:creationId xmlns:a16="http://schemas.microsoft.com/office/drawing/2014/main" id="{49232896-06F2-4BCA-92FC-5ABF78E4D299}"/>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2">
              <a:extLst>
                <a:ext uri="{FF2B5EF4-FFF2-40B4-BE49-F238E27FC236}">
                  <a16:creationId xmlns:a16="http://schemas.microsoft.com/office/drawing/2014/main" id="{9AB23A1E-D8F2-4D8E-8604-F18B53584C7F}"/>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8" name="Group 67">
            <a:extLst>
              <a:ext uri="{FF2B5EF4-FFF2-40B4-BE49-F238E27FC236}">
                <a16:creationId xmlns:a16="http://schemas.microsoft.com/office/drawing/2014/main" id="{4E6AE945-26AC-43D2-905A-EAED8964CAE4}"/>
              </a:ext>
            </a:extLst>
          </p:cNvPr>
          <p:cNvGrpSpPr/>
          <p:nvPr/>
        </p:nvGrpSpPr>
        <p:grpSpPr>
          <a:xfrm>
            <a:off x="9175384" y="10830047"/>
            <a:ext cx="626207" cy="626207"/>
            <a:chOff x="965201" y="4870451"/>
            <a:chExt cx="228600" cy="228600"/>
          </a:xfrm>
          <a:solidFill>
            <a:schemeClr val="accent2"/>
          </a:solidFill>
        </p:grpSpPr>
        <p:sp>
          <p:nvSpPr>
            <p:cNvPr id="69" name="Freeform 46">
              <a:extLst>
                <a:ext uri="{FF2B5EF4-FFF2-40B4-BE49-F238E27FC236}">
                  <a16:creationId xmlns:a16="http://schemas.microsoft.com/office/drawing/2014/main" id="{9229C6C9-110A-4E15-B797-DE1881300982}"/>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47">
              <a:extLst>
                <a:ext uri="{FF2B5EF4-FFF2-40B4-BE49-F238E27FC236}">
                  <a16:creationId xmlns:a16="http://schemas.microsoft.com/office/drawing/2014/main" id="{12CA7208-D229-482E-9DAA-16FF294155AA}"/>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1" name="Group 70">
            <a:extLst>
              <a:ext uri="{FF2B5EF4-FFF2-40B4-BE49-F238E27FC236}">
                <a16:creationId xmlns:a16="http://schemas.microsoft.com/office/drawing/2014/main" id="{AB8F1A45-B45C-4B55-8A27-E0184BB857B0}"/>
              </a:ext>
            </a:extLst>
          </p:cNvPr>
          <p:cNvGrpSpPr/>
          <p:nvPr/>
        </p:nvGrpSpPr>
        <p:grpSpPr>
          <a:xfrm>
            <a:off x="9281715" y="6279055"/>
            <a:ext cx="977901" cy="922338"/>
            <a:chOff x="2887663" y="5300663"/>
            <a:chExt cx="977901" cy="922338"/>
          </a:xfrm>
        </p:grpSpPr>
        <p:grpSp>
          <p:nvGrpSpPr>
            <p:cNvPr id="72" name="Group 71">
              <a:extLst>
                <a:ext uri="{FF2B5EF4-FFF2-40B4-BE49-F238E27FC236}">
                  <a16:creationId xmlns:a16="http://schemas.microsoft.com/office/drawing/2014/main" id="{EF6AB12D-173E-4169-8D0F-B6C29922F350}"/>
                </a:ext>
              </a:extLst>
            </p:cNvPr>
            <p:cNvGrpSpPr/>
            <p:nvPr/>
          </p:nvGrpSpPr>
          <p:grpSpPr>
            <a:xfrm>
              <a:off x="2887663" y="5335588"/>
              <a:ext cx="920750" cy="887413"/>
              <a:chOff x="2887663" y="5335588"/>
              <a:chExt cx="920750" cy="887413"/>
            </a:xfrm>
          </p:grpSpPr>
          <p:sp>
            <p:nvSpPr>
              <p:cNvPr id="74" name="Freeform 37">
                <a:extLst>
                  <a:ext uri="{FF2B5EF4-FFF2-40B4-BE49-F238E27FC236}">
                    <a16:creationId xmlns:a16="http://schemas.microsoft.com/office/drawing/2014/main" id="{34160EF6-5315-470A-896E-739DFBB73F8F}"/>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38">
                <a:extLst>
                  <a:ext uri="{FF2B5EF4-FFF2-40B4-BE49-F238E27FC236}">
                    <a16:creationId xmlns:a16="http://schemas.microsoft.com/office/drawing/2014/main" id="{9AB9B493-24C5-4542-B05A-E1457B557CC4}"/>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73" name="Freeform 39">
              <a:extLst>
                <a:ext uri="{FF2B5EF4-FFF2-40B4-BE49-F238E27FC236}">
                  <a16:creationId xmlns:a16="http://schemas.microsoft.com/office/drawing/2014/main" id="{E228F93C-6278-4336-BA0F-0419AAD2E240}"/>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76" name="Oval 75">
            <a:extLst>
              <a:ext uri="{FF2B5EF4-FFF2-40B4-BE49-F238E27FC236}">
                <a16:creationId xmlns:a16="http://schemas.microsoft.com/office/drawing/2014/main" id="{43C82546-CE11-4F3C-80DB-74BA7ED012E7}"/>
              </a:ext>
            </a:extLst>
          </p:cNvPr>
          <p:cNvSpPr/>
          <p:nvPr/>
        </p:nvSpPr>
        <p:spPr>
          <a:xfrm>
            <a:off x="7596879" y="9569455"/>
            <a:ext cx="505423" cy="505423"/>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7" name="Group 76">
            <a:extLst>
              <a:ext uri="{FF2B5EF4-FFF2-40B4-BE49-F238E27FC236}">
                <a16:creationId xmlns:a16="http://schemas.microsoft.com/office/drawing/2014/main" id="{C56BEF36-BA7B-463D-B15C-3500EBE402B3}"/>
              </a:ext>
            </a:extLst>
          </p:cNvPr>
          <p:cNvGrpSpPr/>
          <p:nvPr/>
        </p:nvGrpSpPr>
        <p:grpSpPr>
          <a:xfrm>
            <a:off x="6328413" y="8484122"/>
            <a:ext cx="360362" cy="349605"/>
            <a:chOff x="1752601" y="4673601"/>
            <a:chExt cx="106363" cy="103188"/>
          </a:xfrm>
          <a:solidFill>
            <a:schemeClr val="accent1"/>
          </a:solidFill>
        </p:grpSpPr>
        <p:sp>
          <p:nvSpPr>
            <p:cNvPr id="78" name="Freeform 48">
              <a:extLst>
                <a:ext uri="{FF2B5EF4-FFF2-40B4-BE49-F238E27FC236}">
                  <a16:creationId xmlns:a16="http://schemas.microsoft.com/office/drawing/2014/main" id="{DA93C3A8-C4B5-475E-A64D-B476C386EFCF}"/>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49">
              <a:extLst>
                <a:ext uri="{FF2B5EF4-FFF2-40B4-BE49-F238E27FC236}">
                  <a16:creationId xmlns:a16="http://schemas.microsoft.com/office/drawing/2014/main" id="{CFE002FB-0F06-4941-BD6F-898AB226AB2D}"/>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0" name="Group 79">
            <a:extLst>
              <a:ext uri="{FF2B5EF4-FFF2-40B4-BE49-F238E27FC236}">
                <a16:creationId xmlns:a16="http://schemas.microsoft.com/office/drawing/2014/main" id="{BF131B1A-142D-4216-9A94-F818B0309028}"/>
              </a:ext>
            </a:extLst>
          </p:cNvPr>
          <p:cNvGrpSpPr/>
          <p:nvPr/>
        </p:nvGrpSpPr>
        <p:grpSpPr>
          <a:xfrm>
            <a:off x="13100416" y="11366497"/>
            <a:ext cx="904875" cy="646113"/>
            <a:chOff x="2303463" y="7181851"/>
            <a:chExt cx="904875" cy="646113"/>
          </a:xfrm>
        </p:grpSpPr>
        <p:sp>
          <p:nvSpPr>
            <p:cNvPr id="81" name="Freeform 43">
              <a:extLst>
                <a:ext uri="{FF2B5EF4-FFF2-40B4-BE49-F238E27FC236}">
                  <a16:creationId xmlns:a16="http://schemas.microsoft.com/office/drawing/2014/main" id="{B99ABF61-8E03-4F39-85DA-3FA2FD9BB21D}"/>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44">
              <a:extLst>
                <a:ext uri="{FF2B5EF4-FFF2-40B4-BE49-F238E27FC236}">
                  <a16:creationId xmlns:a16="http://schemas.microsoft.com/office/drawing/2014/main" id="{CA4E81C3-49F0-440E-A5D5-B9302E6DC993}"/>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45">
              <a:extLst>
                <a:ext uri="{FF2B5EF4-FFF2-40B4-BE49-F238E27FC236}">
                  <a16:creationId xmlns:a16="http://schemas.microsoft.com/office/drawing/2014/main" id="{EF7B1574-B43A-45AD-A611-AD1B5384355A}"/>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4" name="Group 83">
            <a:extLst>
              <a:ext uri="{FF2B5EF4-FFF2-40B4-BE49-F238E27FC236}">
                <a16:creationId xmlns:a16="http://schemas.microsoft.com/office/drawing/2014/main" id="{67539F44-A082-4886-8D71-91644E6E0306}"/>
              </a:ext>
            </a:extLst>
          </p:cNvPr>
          <p:cNvGrpSpPr/>
          <p:nvPr/>
        </p:nvGrpSpPr>
        <p:grpSpPr>
          <a:xfrm>
            <a:off x="17966555" y="9960578"/>
            <a:ext cx="228600" cy="228600"/>
            <a:chOff x="965201" y="4870451"/>
            <a:chExt cx="228600" cy="228600"/>
          </a:xfrm>
          <a:solidFill>
            <a:schemeClr val="accent2"/>
          </a:solidFill>
        </p:grpSpPr>
        <p:sp>
          <p:nvSpPr>
            <p:cNvPr id="85" name="Freeform 46">
              <a:extLst>
                <a:ext uri="{FF2B5EF4-FFF2-40B4-BE49-F238E27FC236}">
                  <a16:creationId xmlns:a16="http://schemas.microsoft.com/office/drawing/2014/main" id="{1D8226B5-A153-4B9F-9425-6D838A8BD046}"/>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47">
              <a:extLst>
                <a:ext uri="{FF2B5EF4-FFF2-40B4-BE49-F238E27FC236}">
                  <a16:creationId xmlns:a16="http://schemas.microsoft.com/office/drawing/2014/main" id="{5FA1FE4E-DE70-403E-8831-2F331D34DCAD}"/>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6186624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80"/>
                                        </p:tgtEl>
                                        <p:attrNameLst>
                                          <p:attrName>style.visibility</p:attrName>
                                        </p:attrNameLst>
                                      </p:cBhvr>
                                      <p:to>
                                        <p:strVal val="visible"/>
                                      </p:to>
                                    </p:set>
                                    <p:anim calcmode="lin" valueType="num">
                                      <p:cBhvr additive="base">
                                        <p:cTn id="7" dur="1000" fill="hold"/>
                                        <p:tgtEl>
                                          <p:spTgt spid="80"/>
                                        </p:tgtEl>
                                        <p:attrNameLst>
                                          <p:attrName>ppt_x</p:attrName>
                                        </p:attrNameLst>
                                      </p:cBhvr>
                                      <p:tavLst>
                                        <p:tav tm="0">
                                          <p:val>
                                            <p:strVal val="#ppt_x"/>
                                          </p:val>
                                        </p:tav>
                                        <p:tav tm="100000">
                                          <p:val>
                                            <p:strVal val="#ppt_x"/>
                                          </p:val>
                                        </p:tav>
                                      </p:tavLst>
                                    </p:anim>
                                    <p:anim calcmode="lin" valueType="num">
                                      <p:cBhvr additive="base">
                                        <p:cTn id="8" dur="1000" fill="hold"/>
                                        <p:tgtEl>
                                          <p:spTgt spid="80"/>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68"/>
                                        </p:tgtEl>
                                        <p:attrNameLst>
                                          <p:attrName>style.visibility</p:attrName>
                                        </p:attrNameLst>
                                      </p:cBhvr>
                                      <p:to>
                                        <p:strVal val="visible"/>
                                      </p:to>
                                    </p:set>
                                    <p:anim calcmode="lin" valueType="num">
                                      <p:cBhvr additive="base">
                                        <p:cTn id="11" dur="1100" fill="hold"/>
                                        <p:tgtEl>
                                          <p:spTgt spid="68"/>
                                        </p:tgtEl>
                                        <p:attrNameLst>
                                          <p:attrName>ppt_x</p:attrName>
                                        </p:attrNameLst>
                                      </p:cBhvr>
                                      <p:tavLst>
                                        <p:tav tm="0">
                                          <p:val>
                                            <p:strVal val="#ppt_x"/>
                                          </p:val>
                                        </p:tav>
                                        <p:tav tm="100000">
                                          <p:val>
                                            <p:strVal val="#ppt_x"/>
                                          </p:val>
                                        </p:tav>
                                      </p:tavLst>
                                    </p:anim>
                                    <p:anim calcmode="lin" valueType="num">
                                      <p:cBhvr additive="base">
                                        <p:cTn id="12" dur="1100" fill="hold"/>
                                        <p:tgtEl>
                                          <p:spTgt spid="68"/>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76"/>
                                        </p:tgtEl>
                                        <p:attrNameLst>
                                          <p:attrName>style.visibility</p:attrName>
                                        </p:attrNameLst>
                                      </p:cBhvr>
                                      <p:to>
                                        <p:strVal val="visible"/>
                                      </p:to>
                                    </p:set>
                                    <p:anim calcmode="lin" valueType="num">
                                      <p:cBhvr additive="base">
                                        <p:cTn id="15" dur="1400" fill="hold"/>
                                        <p:tgtEl>
                                          <p:spTgt spid="76"/>
                                        </p:tgtEl>
                                        <p:attrNameLst>
                                          <p:attrName>ppt_x</p:attrName>
                                        </p:attrNameLst>
                                      </p:cBhvr>
                                      <p:tavLst>
                                        <p:tav tm="0">
                                          <p:val>
                                            <p:strVal val="#ppt_x"/>
                                          </p:val>
                                        </p:tav>
                                        <p:tav tm="100000">
                                          <p:val>
                                            <p:strVal val="#ppt_x"/>
                                          </p:val>
                                        </p:tav>
                                      </p:tavLst>
                                    </p:anim>
                                    <p:anim calcmode="lin" valueType="num">
                                      <p:cBhvr additive="base">
                                        <p:cTn id="16" dur="1400" fill="hold"/>
                                        <p:tgtEl>
                                          <p:spTgt spid="7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77"/>
                                        </p:tgtEl>
                                        <p:attrNameLst>
                                          <p:attrName>style.visibility</p:attrName>
                                        </p:attrNameLst>
                                      </p:cBhvr>
                                      <p:to>
                                        <p:strVal val="visible"/>
                                      </p:to>
                                    </p:set>
                                    <p:anim calcmode="lin" valueType="num">
                                      <p:cBhvr additive="base">
                                        <p:cTn id="19" dur="1000" fill="hold"/>
                                        <p:tgtEl>
                                          <p:spTgt spid="77"/>
                                        </p:tgtEl>
                                        <p:attrNameLst>
                                          <p:attrName>ppt_x</p:attrName>
                                        </p:attrNameLst>
                                      </p:cBhvr>
                                      <p:tavLst>
                                        <p:tav tm="0">
                                          <p:val>
                                            <p:strVal val="#ppt_x"/>
                                          </p:val>
                                        </p:tav>
                                        <p:tav tm="100000">
                                          <p:val>
                                            <p:strVal val="#ppt_x"/>
                                          </p:val>
                                        </p:tav>
                                      </p:tavLst>
                                    </p:anim>
                                    <p:anim calcmode="lin" valueType="num">
                                      <p:cBhvr additive="base">
                                        <p:cTn id="20" dur="1000" fill="hold"/>
                                        <p:tgtEl>
                                          <p:spTgt spid="77"/>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71"/>
                                        </p:tgtEl>
                                        <p:attrNameLst>
                                          <p:attrName>style.visibility</p:attrName>
                                        </p:attrNameLst>
                                      </p:cBhvr>
                                      <p:to>
                                        <p:strVal val="visible"/>
                                      </p:to>
                                    </p:set>
                                    <p:anim calcmode="lin" valueType="num">
                                      <p:cBhvr additive="base">
                                        <p:cTn id="23" dur="1400" fill="hold"/>
                                        <p:tgtEl>
                                          <p:spTgt spid="71"/>
                                        </p:tgtEl>
                                        <p:attrNameLst>
                                          <p:attrName>ppt_x</p:attrName>
                                        </p:attrNameLst>
                                      </p:cBhvr>
                                      <p:tavLst>
                                        <p:tav tm="0">
                                          <p:val>
                                            <p:strVal val="#ppt_x"/>
                                          </p:val>
                                        </p:tav>
                                        <p:tav tm="100000">
                                          <p:val>
                                            <p:strVal val="#ppt_x"/>
                                          </p:val>
                                        </p:tav>
                                      </p:tavLst>
                                    </p:anim>
                                    <p:anim calcmode="lin" valueType="num">
                                      <p:cBhvr additive="base">
                                        <p:cTn id="24" dur="1400" fill="hold"/>
                                        <p:tgtEl>
                                          <p:spTgt spid="71"/>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0"/>
                                  </p:stCondLst>
                                  <p:childTnLst>
                                    <p:set>
                                      <p:cBhvr>
                                        <p:cTn id="26" dur="1" fill="hold">
                                          <p:stCondLst>
                                            <p:cond delay="0"/>
                                          </p:stCondLst>
                                        </p:cTn>
                                        <p:tgtEl>
                                          <p:spTgt spid="58"/>
                                        </p:tgtEl>
                                        <p:attrNameLst>
                                          <p:attrName>style.visibility</p:attrName>
                                        </p:attrNameLst>
                                      </p:cBhvr>
                                      <p:to>
                                        <p:strVal val="visible"/>
                                      </p:to>
                                    </p:set>
                                    <p:anim calcmode="lin" valueType="num">
                                      <p:cBhvr additive="base">
                                        <p:cTn id="27" dur="2100" fill="hold"/>
                                        <p:tgtEl>
                                          <p:spTgt spid="58"/>
                                        </p:tgtEl>
                                        <p:attrNameLst>
                                          <p:attrName>ppt_x</p:attrName>
                                        </p:attrNameLst>
                                      </p:cBhvr>
                                      <p:tavLst>
                                        <p:tav tm="0">
                                          <p:val>
                                            <p:strVal val="#ppt_x"/>
                                          </p:val>
                                        </p:tav>
                                        <p:tav tm="100000">
                                          <p:val>
                                            <p:strVal val="#ppt_x"/>
                                          </p:val>
                                        </p:tav>
                                      </p:tavLst>
                                    </p:anim>
                                    <p:anim calcmode="lin" valueType="num">
                                      <p:cBhvr additive="base">
                                        <p:cTn id="28" dur="2100" fill="hold"/>
                                        <p:tgtEl>
                                          <p:spTgt spid="58"/>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55"/>
                                        </p:tgtEl>
                                        <p:attrNameLst>
                                          <p:attrName>style.visibility</p:attrName>
                                        </p:attrNameLst>
                                      </p:cBhvr>
                                      <p:to>
                                        <p:strVal val="visible"/>
                                      </p:to>
                                    </p:set>
                                    <p:anim calcmode="lin" valueType="num">
                                      <p:cBhvr additive="base">
                                        <p:cTn id="31" dur="1100" fill="hold"/>
                                        <p:tgtEl>
                                          <p:spTgt spid="55"/>
                                        </p:tgtEl>
                                        <p:attrNameLst>
                                          <p:attrName>ppt_x</p:attrName>
                                        </p:attrNameLst>
                                      </p:cBhvr>
                                      <p:tavLst>
                                        <p:tav tm="0">
                                          <p:val>
                                            <p:strVal val="#ppt_x"/>
                                          </p:val>
                                        </p:tav>
                                        <p:tav tm="100000">
                                          <p:val>
                                            <p:strVal val="#ppt_x"/>
                                          </p:val>
                                        </p:tav>
                                      </p:tavLst>
                                    </p:anim>
                                    <p:anim calcmode="lin" valueType="num">
                                      <p:cBhvr additive="base">
                                        <p:cTn id="32" dur="1100" fill="hold"/>
                                        <p:tgtEl>
                                          <p:spTgt spid="55"/>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84"/>
                                        </p:tgtEl>
                                        <p:attrNameLst>
                                          <p:attrName>style.visibility</p:attrName>
                                        </p:attrNameLst>
                                      </p:cBhvr>
                                      <p:to>
                                        <p:strVal val="visible"/>
                                      </p:to>
                                    </p:set>
                                    <p:anim calcmode="lin" valueType="num">
                                      <p:cBhvr additive="base">
                                        <p:cTn id="35" dur="2100" fill="hold"/>
                                        <p:tgtEl>
                                          <p:spTgt spid="84"/>
                                        </p:tgtEl>
                                        <p:attrNameLst>
                                          <p:attrName>ppt_x</p:attrName>
                                        </p:attrNameLst>
                                      </p:cBhvr>
                                      <p:tavLst>
                                        <p:tav tm="0">
                                          <p:val>
                                            <p:strVal val="#ppt_x"/>
                                          </p:val>
                                        </p:tav>
                                        <p:tav tm="100000">
                                          <p:val>
                                            <p:strVal val="#ppt_x"/>
                                          </p:val>
                                        </p:tav>
                                      </p:tavLst>
                                    </p:anim>
                                    <p:anim calcmode="lin" valueType="num">
                                      <p:cBhvr additive="base">
                                        <p:cTn id="36" dur="2100" fill="hold"/>
                                        <p:tgtEl>
                                          <p:spTgt spid="84"/>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87"/>
                                        </p:tgtEl>
                                        <p:attrNameLst>
                                          <p:attrName>style.visibility</p:attrName>
                                        </p:attrNameLst>
                                      </p:cBhvr>
                                      <p:to>
                                        <p:strVal val="visible"/>
                                      </p:to>
                                    </p:set>
                                    <p:anim calcmode="lin" valueType="num">
                                      <p:cBhvr additive="base">
                                        <p:cTn id="39" dur="1100" fill="hold"/>
                                        <p:tgtEl>
                                          <p:spTgt spid="87"/>
                                        </p:tgtEl>
                                        <p:attrNameLst>
                                          <p:attrName>ppt_x</p:attrName>
                                        </p:attrNameLst>
                                      </p:cBhvr>
                                      <p:tavLst>
                                        <p:tav tm="0">
                                          <p:val>
                                            <p:strVal val="#ppt_x"/>
                                          </p:val>
                                        </p:tav>
                                        <p:tav tm="100000">
                                          <p:val>
                                            <p:strVal val="#ppt_x"/>
                                          </p:val>
                                        </p:tav>
                                      </p:tavLst>
                                    </p:anim>
                                    <p:anim calcmode="lin" valueType="num">
                                      <p:cBhvr additive="base">
                                        <p:cTn id="40" dur="1100" fill="hold"/>
                                        <p:tgtEl>
                                          <p:spTgt spid="87"/>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59"/>
                                        </p:tgtEl>
                                        <p:attrNameLst>
                                          <p:attrName>style.visibility</p:attrName>
                                        </p:attrNameLst>
                                      </p:cBhvr>
                                      <p:to>
                                        <p:strVal val="visible"/>
                                      </p:to>
                                    </p:set>
                                    <p:anim calcmode="lin" valueType="num">
                                      <p:cBhvr additive="base">
                                        <p:cTn id="43" dur="1800" fill="hold"/>
                                        <p:tgtEl>
                                          <p:spTgt spid="59"/>
                                        </p:tgtEl>
                                        <p:attrNameLst>
                                          <p:attrName>ppt_x</p:attrName>
                                        </p:attrNameLst>
                                      </p:cBhvr>
                                      <p:tavLst>
                                        <p:tav tm="0">
                                          <p:val>
                                            <p:strVal val="#ppt_x"/>
                                          </p:val>
                                        </p:tav>
                                        <p:tav tm="100000">
                                          <p:val>
                                            <p:strVal val="#ppt_x"/>
                                          </p:val>
                                        </p:tav>
                                      </p:tavLst>
                                    </p:anim>
                                    <p:anim calcmode="lin" valueType="num">
                                      <p:cBhvr additive="base">
                                        <p:cTn id="44" dur="1800" fill="hold"/>
                                        <p:tgtEl>
                                          <p:spTgt spid="59"/>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additive="base">
                                        <p:cTn id="47" dur="2500" fill="hold"/>
                                        <p:tgtEl>
                                          <p:spTgt spid="63"/>
                                        </p:tgtEl>
                                        <p:attrNameLst>
                                          <p:attrName>ppt_x</p:attrName>
                                        </p:attrNameLst>
                                      </p:cBhvr>
                                      <p:tavLst>
                                        <p:tav tm="0">
                                          <p:val>
                                            <p:strVal val="#ppt_x"/>
                                          </p:val>
                                        </p:tav>
                                        <p:tav tm="100000">
                                          <p:val>
                                            <p:strVal val="#ppt_x"/>
                                          </p:val>
                                        </p:tav>
                                      </p:tavLst>
                                    </p:anim>
                                    <p:anim calcmode="lin" valueType="num">
                                      <p:cBhvr additive="base">
                                        <p:cTn id="48" dur="2500" fill="hold"/>
                                        <p:tgtEl>
                                          <p:spTgt spid="63"/>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0"/>
                                  </p:stCondLst>
                                  <p:childTnLst>
                                    <p:set>
                                      <p:cBhvr>
                                        <p:cTn id="50" dur="1" fill="hold">
                                          <p:stCondLst>
                                            <p:cond delay="0"/>
                                          </p:stCondLst>
                                        </p:cTn>
                                        <p:tgtEl>
                                          <p:spTgt spid="62"/>
                                        </p:tgtEl>
                                        <p:attrNameLst>
                                          <p:attrName>style.visibility</p:attrName>
                                        </p:attrNameLst>
                                      </p:cBhvr>
                                      <p:to>
                                        <p:strVal val="visible"/>
                                      </p:to>
                                    </p:set>
                                    <p:anim calcmode="lin" valueType="num">
                                      <p:cBhvr additive="base">
                                        <p:cTn id="51" dur="1200" fill="hold"/>
                                        <p:tgtEl>
                                          <p:spTgt spid="62"/>
                                        </p:tgtEl>
                                        <p:attrNameLst>
                                          <p:attrName>ppt_x</p:attrName>
                                        </p:attrNameLst>
                                      </p:cBhvr>
                                      <p:tavLst>
                                        <p:tav tm="0">
                                          <p:val>
                                            <p:strVal val="#ppt_x"/>
                                          </p:val>
                                        </p:tav>
                                        <p:tav tm="100000">
                                          <p:val>
                                            <p:strVal val="#ppt_x"/>
                                          </p:val>
                                        </p:tav>
                                      </p:tavLst>
                                    </p:anim>
                                    <p:anim calcmode="lin" valueType="num">
                                      <p:cBhvr additive="base">
                                        <p:cTn id="52" dur="1200" fill="hold"/>
                                        <p:tgtEl>
                                          <p:spTgt spid="62"/>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0"/>
                                  </p:stCondLst>
                                  <p:childTnLst>
                                    <p:set>
                                      <p:cBhvr>
                                        <p:cTn id="54" dur="1" fill="hold">
                                          <p:stCondLst>
                                            <p:cond delay="0"/>
                                          </p:stCondLst>
                                        </p:cTn>
                                        <p:tgtEl>
                                          <p:spTgt spid="56"/>
                                        </p:tgtEl>
                                        <p:attrNameLst>
                                          <p:attrName>style.visibility</p:attrName>
                                        </p:attrNameLst>
                                      </p:cBhvr>
                                      <p:to>
                                        <p:strVal val="visible"/>
                                      </p:to>
                                    </p:set>
                                    <p:anim calcmode="lin" valueType="num">
                                      <p:cBhvr additive="base">
                                        <p:cTn id="55" dur="1600" fill="hold"/>
                                        <p:tgtEl>
                                          <p:spTgt spid="56"/>
                                        </p:tgtEl>
                                        <p:attrNameLst>
                                          <p:attrName>ppt_x</p:attrName>
                                        </p:attrNameLst>
                                      </p:cBhvr>
                                      <p:tavLst>
                                        <p:tav tm="0">
                                          <p:val>
                                            <p:strVal val="#ppt_x"/>
                                          </p:val>
                                        </p:tav>
                                        <p:tav tm="100000">
                                          <p:val>
                                            <p:strVal val="#ppt_x"/>
                                          </p:val>
                                        </p:tav>
                                      </p:tavLst>
                                    </p:anim>
                                    <p:anim calcmode="lin" valueType="num">
                                      <p:cBhvr additive="base">
                                        <p:cTn id="56" dur="1600" fill="hold"/>
                                        <p:tgtEl>
                                          <p:spTgt spid="56"/>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0"/>
                                  </p:stCondLst>
                                  <p:childTnLst>
                                    <p:set>
                                      <p:cBhvr>
                                        <p:cTn id="58" dur="1" fill="hold">
                                          <p:stCondLst>
                                            <p:cond delay="0"/>
                                          </p:stCondLst>
                                        </p:cTn>
                                        <p:tgtEl>
                                          <p:spTgt spid="60"/>
                                        </p:tgtEl>
                                        <p:attrNameLst>
                                          <p:attrName>style.visibility</p:attrName>
                                        </p:attrNameLst>
                                      </p:cBhvr>
                                      <p:to>
                                        <p:strVal val="visible"/>
                                      </p:to>
                                    </p:set>
                                    <p:anim calcmode="lin" valueType="num">
                                      <p:cBhvr additive="base">
                                        <p:cTn id="59" dur="2000" fill="hold"/>
                                        <p:tgtEl>
                                          <p:spTgt spid="60"/>
                                        </p:tgtEl>
                                        <p:attrNameLst>
                                          <p:attrName>ppt_x</p:attrName>
                                        </p:attrNameLst>
                                      </p:cBhvr>
                                      <p:tavLst>
                                        <p:tav tm="0">
                                          <p:val>
                                            <p:strVal val="#ppt_x"/>
                                          </p:val>
                                        </p:tav>
                                        <p:tav tm="100000">
                                          <p:val>
                                            <p:strVal val="#ppt_x"/>
                                          </p:val>
                                        </p:tav>
                                      </p:tavLst>
                                    </p:anim>
                                    <p:anim calcmode="lin" valueType="num">
                                      <p:cBhvr additive="base">
                                        <p:cTn id="60" dur="2000" fill="hold"/>
                                        <p:tgtEl>
                                          <p:spTgt spid="60"/>
                                        </p:tgtEl>
                                        <p:attrNameLst>
                                          <p:attrName>ppt_y</p:attrName>
                                        </p:attrNameLst>
                                      </p:cBhvr>
                                      <p:tavLst>
                                        <p:tav tm="0">
                                          <p:val>
                                            <p:strVal val="1+#ppt_h/2"/>
                                          </p:val>
                                        </p:tav>
                                        <p:tav tm="100000">
                                          <p:val>
                                            <p:strVal val="#ppt_y"/>
                                          </p:val>
                                        </p:tav>
                                      </p:tavLst>
                                    </p:anim>
                                  </p:childTnLst>
                                </p:cTn>
                              </p:par>
                              <p:par>
                                <p:cTn id="61" presetID="10" presetClass="entr" presetSubtype="0" fill="hold" grpId="0" nodeType="withEffect">
                                  <p:stCondLst>
                                    <p:cond delay="300"/>
                                  </p:stCondLst>
                                  <p:iterate type="lt">
                                    <p:tmPct val="15625"/>
                                  </p:iterate>
                                  <p:childTnLst>
                                    <p:set>
                                      <p:cBhvr>
                                        <p:cTn id="62" dur="1" fill="hold">
                                          <p:stCondLst>
                                            <p:cond delay="0"/>
                                          </p:stCondLst>
                                        </p:cTn>
                                        <p:tgtEl>
                                          <p:spTgt spid="5"/>
                                        </p:tgtEl>
                                        <p:attrNameLst>
                                          <p:attrName>style.visibility</p:attrName>
                                        </p:attrNameLst>
                                      </p:cBhvr>
                                      <p:to>
                                        <p:strVal val="visible"/>
                                      </p:to>
                                    </p:set>
                                    <p:animEffect transition="in" filter="fade">
                                      <p:cBhvr>
                                        <p:cTn id="63" dur="800"/>
                                        <p:tgtEl>
                                          <p:spTgt spid="5"/>
                                        </p:tgtEl>
                                      </p:cBhvr>
                                    </p:animEffect>
                                  </p:childTnLst>
                                </p:cTn>
                              </p:par>
                            </p:childTnLst>
                          </p:cTn>
                        </p:par>
                        <p:par>
                          <p:cTn id="64" fill="hold">
                            <p:stCondLst>
                              <p:cond delay="2500"/>
                            </p:stCondLst>
                            <p:childTnLst>
                              <p:par>
                                <p:cTn id="65" presetID="35" presetClass="path" presetSubtype="0" repeatCount="indefinite" accel="50000" decel="50000" autoRev="1" fill="hold" grpId="1" nodeType="afterEffect">
                                  <p:stCondLst>
                                    <p:cond delay="0"/>
                                  </p:stCondLst>
                                  <p:iterate type="lt">
                                    <p:tmPct val="0"/>
                                  </p:iterate>
                                  <p:childTnLst>
                                    <p:animMotion origin="layout" path="M 5.55112E-17 -4.07407E-6 L -0.02858 -4.07407E-6 " pathEditMode="relative" rAng="0" ptsTypes="AA">
                                      <p:cBhvr>
                                        <p:cTn id="66" dur="4500" fill="hold"/>
                                        <p:tgtEl>
                                          <p:spTgt spid="5"/>
                                        </p:tgtEl>
                                        <p:attrNameLst>
                                          <p:attrName>ppt_x</p:attrName>
                                          <p:attrName>ppt_y</p:attrName>
                                        </p:attrNameLst>
                                      </p:cBhvr>
                                      <p:rCtr x="-1432" y="0"/>
                                    </p:animMotion>
                                  </p:childTnLst>
                                </p:cTn>
                              </p:par>
                              <p:par>
                                <p:cTn id="67" presetID="35" presetClass="path" presetSubtype="0" repeatCount="indefinite" accel="50000" decel="50000" autoRev="1" fill="hold" nodeType="withEffect">
                                  <p:stCondLst>
                                    <p:cond delay="0"/>
                                  </p:stCondLst>
                                  <p:childTnLst>
                                    <p:animMotion origin="layout" path="M -1.91121E-6 -2.40741E-6 L -0.03743 -2.40741E-6 " pathEditMode="relative" rAng="0" ptsTypes="AA">
                                      <p:cBhvr>
                                        <p:cTn id="68" dur="4500" fill="hold"/>
                                        <p:tgtEl>
                                          <p:spTgt spid="80"/>
                                        </p:tgtEl>
                                        <p:attrNameLst>
                                          <p:attrName>ppt_x</p:attrName>
                                          <p:attrName>ppt_y</p:attrName>
                                        </p:attrNameLst>
                                      </p:cBhvr>
                                      <p:rCtr x="-1875" y="0"/>
                                    </p:animMotion>
                                  </p:childTnLst>
                                </p:cTn>
                              </p:par>
                              <p:par>
                                <p:cTn id="69" presetID="35" presetClass="path" presetSubtype="0" repeatCount="indefinite" accel="50000" decel="50000" autoRev="1" fill="hold" nodeType="withEffect">
                                  <p:stCondLst>
                                    <p:cond delay="0"/>
                                  </p:stCondLst>
                                  <p:childTnLst>
                                    <p:animMotion origin="layout" path="M 3.05689E-6 2.40741E-6 L -0.02715 0.00023 " pathEditMode="relative" rAng="0" ptsTypes="AA">
                                      <p:cBhvr>
                                        <p:cTn id="70" dur="4500" fill="hold"/>
                                        <p:tgtEl>
                                          <p:spTgt spid="68"/>
                                        </p:tgtEl>
                                        <p:attrNameLst>
                                          <p:attrName>ppt_x</p:attrName>
                                          <p:attrName>ppt_y</p:attrName>
                                        </p:attrNameLst>
                                      </p:cBhvr>
                                      <p:rCtr x="-1360" y="12"/>
                                    </p:animMotion>
                                  </p:childTnLst>
                                </p:cTn>
                              </p:par>
                              <p:par>
                                <p:cTn id="71" presetID="35" presetClass="path" presetSubtype="0" repeatCount="indefinite" accel="50000" decel="50000" autoRev="1" fill="hold" grpId="1" nodeType="withEffect">
                                  <p:stCondLst>
                                    <p:cond delay="0"/>
                                  </p:stCondLst>
                                  <p:childTnLst>
                                    <p:animMotion origin="layout" path="M 1.26025E-6 -3.14815E-6 L -0.02708 -0.00185 " pathEditMode="relative" rAng="0" ptsTypes="AA">
                                      <p:cBhvr>
                                        <p:cTn id="72" dur="4500" fill="hold"/>
                                        <p:tgtEl>
                                          <p:spTgt spid="76"/>
                                        </p:tgtEl>
                                        <p:attrNameLst>
                                          <p:attrName>ppt_x</p:attrName>
                                          <p:attrName>ppt_y</p:attrName>
                                        </p:attrNameLst>
                                      </p:cBhvr>
                                      <p:rCtr x="-1354" y="-93"/>
                                    </p:animMotion>
                                  </p:childTnLst>
                                </p:cTn>
                              </p:par>
                              <p:par>
                                <p:cTn id="73" presetID="35" presetClass="path" presetSubtype="0" repeatCount="indefinite" accel="50000" decel="50000" autoRev="1" fill="hold" nodeType="withEffect">
                                  <p:stCondLst>
                                    <p:cond delay="0"/>
                                  </p:stCondLst>
                                  <p:childTnLst>
                                    <p:animMotion origin="layout" path="M 2.76396E-6 -3.33333E-6 L -0.01634 0.00023 " pathEditMode="relative" rAng="0" ptsTypes="AA">
                                      <p:cBhvr>
                                        <p:cTn id="74" dur="4500" fill="hold"/>
                                        <p:tgtEl>
                                          <p:spTgt spid="77"/>
                                        </p:tgtEl>
                                        <p:attrNameLst>
                                          <p:attrName>ppt_x</p:attrName>
                                          <p:attrName>ppt_y</p:attrName>
                                        </p:attrNameLst>
                                      </p:cBhvr>
                                      <p:rCtr x="-820" y="12"/>
                                    </p:animMotion>
                                  </p:childTnLst>
                                </p:cTn>
                              </p:par>
                              <p:par>
                                <p:cTn id="75" presetID="35" presetClass="path" presetSubtype="0" repeatCount="indefinite" accel="50000" decel="50000" autoRev="1" fill="hold" nodeType="withEffect">
                                  <p:stCondLst>
                                    <p:cond delay="0"/>
                                  </p:stCondLst>
                                  <p:childTnLst>
                                    <p:animMotion origin="layout" path="M -3.97604E-6 -2.77778E-6 L -0.04341 -2.77778E-6 " pathEditMode="relative" rAng="0" ptsTypes="AA">
                                      <p:cBhvr>
                                        <p:cTn id="76" dur="4500" fill="hold"/>
                                        <p:tgtEl>
                                          <p:spTgt spid="71"/>
                                        </p:tgtEl>
                                        <p:attrNameLst>
                                          <p:attrName>ppt_x</p:attrName>
                                          <p:attrName>ppt_y</p:attrName>
                                        </p:attrNameLst>
                                      </p:cBhvr>
                                      <p:rCtr x="-2174" y="0"/>
                                    </p:animMotion>
                                  </p:childTnLst>
                                </p:cTn>
                              </p:par>
                              <p:par>
                                <p:cTn id="77" presetID="35" presetClass="path" presetSubtype="0" repeatCount="indefinite" accel="50000" decel="50000" autoRev="1" fill="hold" nodeType="withEffect">
                                  <p:stCondLst>
                                    <p:cond delay="0"/>
                                  </p:stCondLst>
                                  <p:childTnLst>
                                    <p:animMotion origin="layout" path="M 4.14529E-6 4.25926E-6 L -0.05436 4.25926E-6 " pathEditMode="relative" rAng="0" ptsTypes="AA">
                                      <p:cBhvr>
                                        <p:cTn id="78" dur="4500" fill="hold"/>
                                        <p:tgtEl>
                                          <p:spTgt spid="58"/>
                                        </p:tgtEl>
                                        <p:attrNameLst>
                                          <p:attrName>ppt_x</p:attrName>
                                          <p:attrName>ppt_y</p:attrName>
                                        </p:attrNameLst>
                                      </p:cBhvr>
                                      <p:rCtr x="-2721" y="0"/>
                                    </p:animMotion>
                                  </p:childTnLst>
                                </p:cTn>
                              </p:par>
                              <p:par>
                                <p:cTn id="79" presetID="35" presetClass="path" presetSubtype="0" repeatCount="indefinite" accel="50000" decel="50000" autoRev="1" fill="hold" nodeType="withEffect">
                                  <p:stCondLst>
                                    <p:cond delay="0"/>
                                  </p:stCondLst>
                                  <p:childTnLst>
                                    <p:animMotion origin="layout" path="M 8.33225E-8 -4.07407E-6 L -0.01126 0.0022 " pathEditMode="relative" rAng="0" ptsTypes="AA">
                                      <p:cBhvr>
                                        <p:cTn id="80" dur="4500" fill="hold"/>
                                        <p:tgtEl>
                                          <p:spTgt spid="84"/>
                                        </p:tgtEl>
                                        <p:attrNameLst>
                                          <p:attrName>ppt_x</p:attrName>
                                          <p:attrName>ppt_y</p:attrName>
                                        </p:attrNameLst>
                                      </p:cBhvr>
                                      <p:rCtr x="-566" y="104"/>
                                    </p:animMotion>
                                  </p:childTnLst>
                                </p:cTn>
                              </p:par>
                              <p:par>
                                <p:cTn id="81" presetID="63" presetClass="path" presetSubtype="0" repeatCount="indefinite" accel="50000" decel="50000" autoRev="1" fill="hold" nodeType="withEffect">
                                  <p:stCondLst>
                                    <p:cond delay="0"/>
                                  </p:stCondLst>
                                  <p:childTnLst>
                                    <p:animMotion origin="layout" path="M -3.74561E-6 -4.62963E-6 L 0.01315 -4.62963E-6 " pathEditMode="relative" rAng="0" ptsTypes="AA">
                                      <p:cBhvr>
                                        <p:cTn id="82" dur="4500" fill="hold"/>
                                        <p:tgtEl>
                                          <p:spTgt spid="55"/>
                                        </p:tgtEl>
                                        <p:attrNameLst>
                                          <p:attrName>ppt_x</p:attrName>
                                          <p:attrName>ppt_y</p:attrName>
                                        </p:attrNameLst>
                                      </p:cBhvr>
                                      <p:rCtr x="657" y="0"/>
                                    </p:animMotion>
                                  </p:childTnLst>
                                </p:cTn>
                              </p:par>
                              <p:par>
                                <p:cTn id="83" presetID="63" presetClass="path" presetSubtype="0" repeatCount="indefinite" accel="50000" decel="50000" autoRev="1" fill="hold" nodeType="withEffect">
                                  <p:stCondLst>
                                    <p:cond delay="0"/>
                                  </p:stCondLst>
                                  <p:childTnLst>
                                    <p:animMotion origin="layout" path="M 3.52168E-6 2.96296E-6 L 0.05565 2.96296E-6 " pathEditMode="relative" rAng="0" ptsTypes="AA">
                                      <p:cBhvr>
                                        <p:cTn id="84" dur="4500" fill="hold"/>
                                        <p:tgtEl>
                                          <p:spTgt spid="87"/>
                                        </p:tgtEl>
                                        <p:attrNameLst>
                                          <p:attrName>ppt_x</p:attrName>
                                          <p:attrName>ppt_y</p:attrName>
                                        </p:attrNameLst>
                                      </p:cBhvr>
                                      <p:rCtr x="2780" y="0"/>
                                    </p:animMotion>
                                  </p:childTnLst>
                                </p:cTn>
                              </p:par>
                              <p:par>
                                <p:cTn id="85" presetID="63" presetClass="path" presetSubtype="0" repeatCount="indefinite" accel="50000" decel="50000" autoRev="1" fill="hold" nodeType="withEffect">
                                  <p:stCondLst>
                                    <p:cond delay="0"/>
                                  </p:stCondLst>
                                  <p:childTnLst>
                                    <p:animMotion origin="layout" path="M -8.35829E-7 2.77778E-6 L 0.03483 2.77778E-6 " pathEditMode="relative" rAng="0" ptsTypes="AA">
                                      <p:cBhvr>
                                        <p:cTn id="86" dur="4500" fill="hold"/>
                                        <p:tgtEl>
                                          <p:spTgt spid="59"/>
                                        </p:tgtEl>
                                        <p:attrNameLst>
                                          <p:attrName>ppt_x</p:attrName>
                                          <p:attrName>ppt_y</p:attrName>
                                        </p:attrNameLst>
                                      </p:cBhvr>
                                      <p:rCtr x="1738" y="0"/>
                                    </p:animMotion>
                                  </p:childTnLst>
                                </p:cTn>
                              </p:par>
                              <p:par>
                                <p:cTn id="87" presetID="63" presetClass="path" presetSubtype="0" repeatCount="indefinite" accel="50000" decel="50000" autoRev="1" fill="hold" nodeType="withEffect">
                                  <p:stCondLst>
                                    <p:cond delay="0"/>
                                  </p:stCondLst>
                                  <p:childTnLst>
                                    <p:animMotion origin="layout" path="M 4.25205E-6 1.85185E-6 L 0.0246 1.85185E-6 " pathEditMode="relative" rAng="0" ptsTypes="AA">
                                      <p:cBhvr>
                                        <p:cTn id="88" dur="4500" fill="hold"/>
                                        <p:tgtEl>
                                          <p:spTgt spid="63"/>
                                        </p:tgtEl>
                                        <p:attrNameLst>
                                          <p:attrName>ppt_x</p:attrName>
                                          <p:attrName>ppt_y</p:attrName>
                                        </p:attrNameLst>
                                      </p:cBhvr>
                                      <p:rCtr x="1230" y="0"/>
                                    </p:animMotion>
                                  </p:childTnLst>
                                </p:cTn>
                              </p:par>
                              <p:par>
                                <p:cTn id="89" presetID="63" presetClass="path" presetSubtype="0" repeatCount="indefinite" accel="50000" decel="50000" autoRev="1" fill="hold" grpId="1" nodeType="withEffect">
                                  <p:stCondLst>
                                    <p:cond delay="0"/>
                                  </p:stCondLst>
                                  <p:childTnLst>
                                    <p:animMotion origin="layout" path="M 1.59484E-6 -5.55556E-7 L 0.02981 -5.55556E-7 " pathEditMode="relative" rAng="0" ptsTypes="AA">
                                      <p:cBhvr>
                                        <p:cTn id="90" dur="4500" fill="hold"/>
                                        <p:tgtEl>
                                          <p:spTgt spid="62"/>
                                        </p:tgtEl>
                                        <p:attrNameLst>
                                          <p:attrName>ppt_x</p:attrName>
                                          <p:attrName>ppt_y</p:attrName>
                                        </p:attrNameLst>
                                      </p:cBhvr>
                                      <p:rCtr x="1491" y="0"/>
                                    </p:animMotion>
                                  </p:childTnLst>
                                </p:cTn>
                              </p:par>
                              <p:par>
                                <p:cTn id="91" presetID="63" presetClass="path" presetSubtype="0" repeatCount="indefinite" accel="50000" decel="50000" autoRev="1" fill="hold" nodeType="withEffect">
                                  <p:stCondLst>
                                    <p:cond delay="0"/>
                                  </p:stCondLst>
                                  <p:childTnLst>
                                    <p:animMotion origin="layout" path="M 3.09855E-6 -7.40741E-7 L 0.01894 -7.40741E-7 " pathEditMode="relative" rAng="0" ptsTypes="AA">
                                      <p:cBhvr>
                                        <p:cTn id="92" dur="4500" fill="hold"/>
                                        <p:tgtEl>
                                          <p:spTgt spid="56"/>
                                        </p:tgtEl>
                                        <p:attrNameLst>
                                          <p:attrName>ppt_x</p:attrName>
                                          <p:attrName>ppt_y</p:attrName>
                                        </p:attrNameLst>
                                      </p:cBhvr>
                                      <p:rCtr x="944" y="0"/>
                                    </p:animMotion>
                                  </p:childTnLst>
                                </p:cTn>
                              </p:par>
                              <p:par>
                                <p:cTn id="93" presetID="63" presetClass="path" presetSubtype="0" repeatCount="indefinite" accel="50000" decel="50000" autoRev="1" fill="hold" nodeType="withEffect">
                                  <p:stCondLst>
                                    <p:cond delay="0"/>
                                  </p:stCondLst>
                                  <p:childTnLst>
                                    <p:animMotion origin="layout" path="M 3.1272E-6 -1.66667E-6 L 0.04348 -1.66667E-6 " pathEditMode="relative" rAng="0" ptsTypes="AA">
                                      <p:cBhvr>
                                        <p:cTn id="94" dur="4500" fill="hold"/>
                                        <p:tgtEl>
                                          <p:spTgt spid="60"/>
                                        </p:tgtEl>
                                        <p:attrNameLst>
                                          <p:attrName>ppt_x</p:attrName>
                                          <p:attrName>ppt_y</p:attrName>
                                        </p:attrNameLst>
                                      </p:cBhvr>
                                      <p:rCtr x="2174"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2" grpId="1" animBg="1"/>
      <p:bldP spid="5" grpId="0"/>
      <p:bldP spid="5" grpId="1"/>
      <p:bldP spid="76" grpId="0" animBg="1"/>
      <p:bldP spid="76" grpId="1" animBg="1"/>
    </p:bldLst>
  </p:timing>
</p:sld>
</file>

<file path=ppt/slides/slide9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E43960E6-1DFE-4599-A773-680591B2EA3C}"/>
              </a:ext>
            </a:extLst>
          </p:cNvPr>
          <p:cNvGrpSpPr/>
          <p:nvPr/>
        </p:nvGrpSpPr>
        <p:grpSpPr>
          <a:xfrm>
            <a:off x="9287155" y="7005121"/>
            <a:ext cx="3348906" cy="4277761"/>
            <a:chOff x="1989136" y="6069421"/>
            <a:chExt cx="4457394" cy="5693700"/>
          </a:xfrm>
        </p:grpSpPr>
        <p:sp>
          <p:nvSpPr>
            <p:cNvPr id="7" name="Freeform 6">
              <a:extLst>
                <a:ext uri="{FF2B5EF4-FFF2-40B4-BE49-F238E27FC236}">
                  <a16:creationId xmlns:a16="http://schemas.microsoft.com/office/drawing/2014/main" id="{AD874182-B17B-480A-8BAB-2199C544CDA0}"/>
                </a:ext>
              </a:extLst>
            </p:cNvPr>
            <p:cNvSpPr>
              <a:spLocks/>
            </p:cNvSpPr>
            <p:nvPr/>
          </p:nvSpPr>
          <p:spPr bwMode="auto">
            <a:xfrm>
              <a:off x="2777700" y="6757742"/>
              <a:ext cx="3668830" cy="3916089"/>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7">
              <a:extLst>
                <a:ext uri="{FF2B5EF4-FFF2-40B4-BE49-F238E27FC236}">
                  <a16:creationId xmlns:a16="http://schemas.microsoft.com/office/drawing/2014/main" id="{64AC20FE-ABC0-4994-AD6F-D967B4DCDFA9}"/>
                </a:ext>
              </a:extLst>
            </p:cNvPr>
            <p:cNvSpPr>
              <a:spLocks/>
            </p:cNvSpPr>
            <p:nvPr/>
          </p:nvSpPr>
          <p:spPr bwMode="auto">
            <a:xfrm>
              <a:off x="1989136" y="6069421"/>
              <a:ext cx="4256912" cy="5593461"/>
            </a:xfrm>
            <a:custGeom>
              <a:avLst/>
              <a:gdLst>
                <a:gd name="T0" fmla="*/ 319 w 673"/>
                <a:gd name="T1" fmla="*/ 735 h 883"/>
                <a:gd name="T2" fmla="*/ 191 w 673"/>
                <a:gd name="T3" fmla="*/ 357 h 883"/>
                <a:gd name="T4" fmla="*/ 585 w 673"/>
                <a:gd name="T5" fmla="*/ 170 h 883"/>
                <a:gd name="T6" fmla="*/ 673 w 673"/>
                <a:gd name="T7" fmla="*/ 226 h 883"/>
                <a:gd name="T8" fmla="*/ 673 w 673"/>
                <a:gd name="T9" fmla="*/ 89 h 883"/>
                <a:gd name="T10" fmla="*/ 632 w 673"/>
                <a:gd name="T11" fmla="*/ 71 h 883"/>
                <a:gd name="T12" fmla="*/ 99 w 673"/>
                <a:gd name="T13" fmla="*/ 323 h 883"/>
                <a:gd name="T14" fmla="*/ 272 w 673"/>
                <a:gd name="T15" fmla="*/ 834 h 883"/>
                <a:gd name="T16" fmla="*/ 673 w 673"/>
                <a:gd name="T17" fmla="*/ 751 h 883"/>
                <a:gd name="T18" fmla="*/ 673 w 673"/>
                <a:gd name="T19" fmla="*/ 614 h 883"/>
                <a:gd name="T20" fmla="*/ 319 w 673"/>
                <a:gd name="T21" fmla="*/ 735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3" h="883">
                  <a:moveTo>
                    <a:pt x="319" y="735"/>
                  </a:moveTo>
                  <a:cubicBezTo>
                    <a:pt x="175" y="682"/>
                    <a:pt x="118" y="513"/>
                    <a:pt x="191" y="357"/>
                  </a:cubicBezTo>
                  <a:cubicBezTo>
                    <a:pt x="264" y="201"/>
                    <a:pt x="441" y="117"/>
                    <a:pt x="585" y="170"/>
                  </a:cubicBezTo>
                  <a:cubicBezTo>
                    <a:pt x="620" y="182"/>
                    <a:pt x="649" y="202"/>
                    <a:pt x="673" y="226"/>
                  </a:cubicBezTo>
                  <a:cubicBezTo>
                    <a:pt x="673" y="89"/>
                    <a:pt x="673" y="89"/>
                    <a:pt x="673" y="89"/>
                  </a:cubicBezTo>
                  <a:cubicBezTo>
                    <a:pt x="660" y="82"/>
                    <a:pt x="646" y="76"/>
                    <a:pt x="632" y="71"/>
                  </a:cubicBezTo>
                  <a:cubicBezTo>
                    <a:pt x="437" y="0"/>
                    <a:pt x="198" y="113"/>
                    <a:pt x="99" y="323"/>
                  </a:cubicBezTo>
                  <a:cubicBezTo>
                    <a:pt x="0" y="534"/>
                    <a:pt x="78" y="763"/>
                    <a:pt x="272" y="834"/>
                  </a:cubicBezTo>
                  <a:cubicBezTo>
                    <a:pt x="405" y="883"/>
                    <a:pt x="558" y="845"/>
                    <a:pt x="673" y="751"/>
                  </a:cubicBezTo>
                  <a:cubicBezTo>
                    <a:pt x="673" y="614"/>
                    <a:pt x="673" y="614"/>
                    <a:pt x="673" y="614"/>
                  </a:cubicBezTo>
                  <a:cubicBezTo>
                    <a:pt x="587" y="726"/>
                    <a:pt x="441" y="780"/>
                    <a:pt x="319" y="73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9">
              <a:extLst>
                <a:ext uri="{FF2B5EF4-FFF2-40B4-BE49-F238E27FC236}">
                  <a16:creationId xmlns:a16="http://schemas.microsoft.com/office/drawing/2014/main" id="{143E2A5C-9561-43A2-A922-41F9FDAE0A89}"/>
                </a:ext>
              </a:extLst>
            </p:cNvPr>
            <p:cNvSpPr>
              <a:spLocks/>
            </p:cNvSpPr>
            <p:nvPr/>
          </p:nvSpPr>
          <p:spPr bwMode="auto">
            <a:xfrm>
              <a:off x="3058375" y="10827536"/>
              <a:ext cx="3187672" cy="935585"/>
            </a:xfrm>
            <a:custGeom>
              <a:avLst/>
              <a:gdLst>
                <a:gd name="T0" fmla="*/ 247 w 504"/>
                <a:gd name="T1" fmla="*/ 103 h 147"/>
                <a:gd name="T2" fmla="*/ 0 w 504"/>
                <a:gd name="T3" fmla="*/ 21 h 147"/>
                <a:gd name="T4" fmla="*/ 42 w 504"/>
                <a:gd name="T5" fmla="*/ 58 h 147"/>
                <a:gd name="T6" fmla="*/ 298 w 504"/>
                <a:gd name="T7" fmla="*/ 139 h 147"/>
                <a:gd name="T8" fmla="*/ 504 w 504"/>
                <a:gd name="T9" fmla="*/ 68 h 147"/>
                <a:gd name="T10" fmla="*/ 504 w 504"/>
                <a:gd name="T11" fmla="*/ 0 h 147"/>
                <a:gd name="T12" fmla="*/ 247 w 504"/>
                <a:gd name="T13" fmla="*/ 103 h 147"/>
              </a:gdLst>
              <a:ahLst/>
              <a:cxnLst>
                <a:cxn ang="0">
                  <a:pos x="T0" y="T1"/>
                </a:cxn>
                <a:cxn ang="0">
                  <a:pos x="T2" y="T3"/>
                </a:cxn>
                <a:cxn ang="0">
                  <a:pos x="T4" y="T5"/>
                </a:cxn>
                <a:cxn ang="0">
                  <a:pos x="T6" y="T7"/>
                </a:cxn>
                <a:cxn ang="0">
                  <a:pos x="T8" y="T9"/>
                </a:cxn>
                <a:cxn ang="0">
                  <a:pos x="T10" y="T11"/>
                </a:cxn>
                <a:cxn ang="0">
                  <a:pos x="T12" y="T13"/>
                </a:cxn>
              </a:cxnLst>
              <a:rect l="0" t="0" r="r" b="b"/>
              <a:pathLst>
                <a:path w="504" h="147">
                  <a:moveTo>
                    <a:pt x="247" y="103"/>
                  </a:moveTo>
                  <a:cubicBezTo>
                    <a:pt x="153" y="108"/>
                    <a:pt x="65" y="79"/>
                    <a:pt x="0" y="21"/>
                  </a:cubicBezTo>
                  <a:cubicBezTo>
                    <a:pt x="42" y="58"/>
                    <a:pt x="42" y="58"/>
                    <a:pt x="42" y="58"/>
                  </a:cubicBezTo>
                  <a:cubicBezTo>
                    <a:pt x="111" y="119"/>
                    <a:pt x="203" y="147"/>
                    <a:pt x="298" y="139"/>
                  </a:cubicBezTo>
                  <a:cubicBezTo>
                    <a:pt x="375" y="133"/>
                    <a:pt x="444" y="107"/>
                    <a:pt x="504" y="68"/>
                  </a:cubicBezTo>
                  <a:cubicBezTo>
                    <a:pt x="504" y="0"/>
                    <a:pt x="504" y="0"/>
                    <a:pt x="504" y="0"/>
                  </a:cubicBezTo>
                  <a:cubicBezTo>
                    <a:pt x="434" y="58"/>
                    <a:pt x="346" y="97"/>
                    <a:pt x="247" y="103"/>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1" name="TextBox 60">
            <a:extLst>
              <a:ext uri="{FF2B5EF4-FFF2-40B4-BE49-F238E27FC236}">
                <a16:creationId xmlns:a16="http://schemas.microsoft.com/office/drawing/2014/main" id="{965D8A56-E7D6-4C22-A2E5-4AB5DD0C8B91}"/>
              </a:ext>
            </a:extLst>
          </p:cNvPr>
          <p:cNvSpPr txBox="1"/>
          <p:nvPr/>
        </p:nvSpPr>
        <p:spPr>
          <a:xfrm>
            <a:off x="6549412" y="7979726"/>
            <a:ext cx="12518043" cy="2646878"/>
          </a:xfrm>
          <a:prstGeom prst="rect">
            <a:avLst/>
          </a:prstGeom>
          <a:noFill/>
        </p:spPr>
        <p:txBody>
          <a:bodyPr wrap="square" rtlCol="0">
            <a:spAutoFit/>
          </a:bodyPr>
          <a:lstStyle/>
          <a:p>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grpSp>
        <p:nvGrpSpPr>
          <p:cNvPr id="13" name="Group 12">
            <a:extLst>
              <a:ext uri="{FF2B5EF4-FFF2-40B4-BE49-F238E27FC236}">
                <a16:creationId xmlns:a16="http://schemas.microsoft.com/office/drawing/2014/main" id="{D43C522C-A494-436A-B7E1-8AC3A26402E2}"/>
              </a:ext>
            </a:extLst>
          </p:cNvPr>
          <p:cNvGrpSpPr/>
          <p:nvPr/>
        </p:nvGrpSpPr>
        <p:grpSpPr>
          <a:xfrm>
            <a:off x="12485437" y="7426872"/>
            <a:ext cx="1400817" cy="3479445"/>
            <a:chOff x="6246048" y="6630772"/>
            <a:chExt cx="1864488" cy="4631141"/>
          </a:xfrm>
        </p:grpSpPr>
        <p:sp>
          <p:nvSpPr>
            <p:cNvPr id="9" name="Freeform 8">
              <a:extLst>
                <a:ext uri="{FF2B5EF4-FFF2-40B4-BE49-F238E27FC236}">
                  <a16:creationId xmlns:a16="http://schemas.microsoft.com/office/drawing/2014/main" id="{7B7E6225-AAE8-40F4-BEEB-F4C526ED11FC}"/>
                </a:ext>
              </a:extLst>
            </p:cNvPr>
            <p:cNvSpPr>
              <a:spLocks/>
            </p:cNvSpPr>
            <p:nvPr/>
          </p:nvSpPr>
          <p:spPr bwMode="auto">
            <a:xfrm>
              <a:off x="6246048" y="6630772"/>
              <a:ext cx="1416742" cy="4190084"/>
            </a:xfrm>
            <a:custGeom>
              <a:avLst/>
              <a:gdLst>
                <a:gd name="T0" fmla="*/ 0 w 223"/>
                <a:gd name="T1" fmla="*/ 0 h 662"/>
                <a:gd name="T2" fmla="*/ 0 w 223"/>
                <a:gd name="T3" fmla="*/ 137 h 662"/>
                <a:gd name="T4" fmla="*/ 40 w 223"/>
                <a:gd name="T5" fmla="*/ 459 h 662"/>
                <a:gd name="T6" fmla="*/ 0 w 223"/>
                <a:gd name="T7" fmla="*/ 525 h 662"/>
                <a:gd name="T8" fmla="*/ 0 w 223"/>
                <a:gd name="T9" fmla="*/ 662 h 662"/>
                <a:gd name="T10" fmla="*/ 132 w 223"/>
                <a:gd name="T11" fmla="*/ 492 h 662"/>
                <a:gd name="T12" fmla="*/ 0 w 223"/>
                <a:gd name="T13" fmla="*/ 0 h 662"/>
              </a:gdLst>
              <a:ahLst/>
              <a:cxnLst>
                <a:cxn ang="0">
                  <a:pos x="T0" y="T1"/>
                </a:cxn>
                <a:cxn ang="0">
                  <a:pos x="T2" y="T3"/>
                </a:cxn>
                <a:cxn ang="0">
                  <a:pos x="T4" y="T5"/>
                </a:cxn>
                <a:cxn ang="0">
                  <a:pos x="T6" y="T7"/>
                </a:cxn>
                <a:cxn ang="0">
                  <a:pos x="T8" y="T9"/>
                </a:cxn>
                <a:cxn ang="0">
                  <a:pos x="T10" y="T11"/>
                </a:cxn>
                <a:cxn ang="0">
                  <a:pos x="T12" y="T13"/>
                </a:cxn>
              </a:cxnLst>
              <a:rect l="0" t="0" r="r" b="b"/>
              <a:pathLst>
                <a:path w="223" h="662">
                  <a:moveTo>
                    <a:pt x="0" y="0"/>
                  </a:moveTo>
                  <a:cubicBezTo>
                    <a:pt x="0" y="137"/>
                    <a:pt x="0" y="137"/>
                    <a:pt x="0" y="137"/>
                  </a:cubicBezTo>
                  <a:cubicBezTo>
                    <a:pt x="76" y="214"/>
                    <a:pt x="96" y="340"/>
                    <a:pt x="40" y="459"/>
                  </a:cubicBezTo>
                  <a:cubicBezTo>
                    <a:pt x="29" y="483"/>
                    <a:pt x="15" y="505"/>
                    <a:pt x="0" y="525"/>
                  </a:cubicBezTo>
                  <a:cubicBezTo>
                    <a:pt x="0" y="662"/>
                    <a:pt x="0" y="662"/>
                    <a:pt x="0" y="662"/>
                  </a:cubicBezTo>
                  <a:cubicBezTo>
                    <a:pt x="54" y="617"/>
                    <a:pt x="100" y="560"/>
                    <a:pt x="132" y="492"/>
                  </a:cubicBezTo>
                  <a:cubicBezTo>
                    <a:pt x="223" y="298"/>
                    <a:pt x="164" y="8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0">
              <a:extLst>
                <a:ext uri="{FF2B5EF4-FFF2-40B4-BE49-F238E27FC236}">
                  <a16:creationId xmlns:a16="http://schemas.microsoft.com/office/drawing/2014/main" id="{0793FBEE-8677-4096-858C-22A492AD5D94}"/>
                </a:ext>
              </a:extLst>
            </p:cNvPr>
            <p:cNvSpPr>
              <a:spLocks/>
            </p:cNvSpPr>
            <p:nvPr/>
          </p:nvSpPr>
          <p:spPr bwMode="auto">
            <a:xfrm>
              <a:off x="6246048" y="6904762"/>
              <a:ext cx="1864488" cy="4357151"/>
            </a:xfrm>
            <a:custGeom>
              <a:avLst/>
              <a:gdLst>
                <a:gd name="T0" fmla="*/ 135 w 294"/>
                <a:gd name="T1" fmla="*/ 68 h 688"/>
                <a:gd name="T2" fmla="*/ 62 w 294"/>
                <a:gd name="T3" fmla="*/ 0 h 688"/>
                <a:gd name="T4" fmla="*/ 0 w 294"/>
                <a:gd name="T5" fmla="*/ 620 h 688"/>
                <a:gd name="T6" fmla="*/ 0 w 294"/>
                <a:gd name="T7" fmla="*/ 688 h 688"/>
                <a:gd name="T8" fmla="*/ 135 w 294"/>
                <a:gd name="T9" fmla="*/ 68 h 688"/>
              </a:gdLst>
              <a:ahLst/>
              <a:cxnLst>
                <a:cxn ang="0">
                  <a:pos x="T0" y="T1"/>
                </a:cxn>
                <a:cxn ang="0">
                  <a:pos x="T2" y="T3"/>
                </a:cxn>
                <a:cxn ang="0">
                  <a:pos x="T4" y="T5"/>
                </a:cxn>
                <a:cxn ang="0">
                  <a:pos x="T6" y="T7"/>
                </a:cxn>
                <a:cxn ang="0">
                  <a:pos x="T8" y="T9"/>
                </a:cxn>
              </a:cxnLst>
              <a:rect l="0" t="0" r="r" b="b"/>
              <a:pathLst>
                <a:path w="294" h="688">
                  <a:moveTo>
                    <a:pt x="135" y="68"/>
                  </a:moveTo>
                  <a:cubicBezTo>
                    <a:pt x="117" y="47"/>
                    <a:pt x="106" y="39"/>
                    <a:pt x="62" y="0"/>
                  </a:cubicBezTo>
                  <a:cubicBezTo>
                    <a:pt x="248" y="165"/>
                    <a:pt x="188" y="463"/>
                    <a:pt x="0" y="620"/>
                  </a:cubicBezTo>
                  <a:cubicBezTo>
                    <a:pt x="0" y="688"/>
                    <a:pt x="0" y="688"/>
                    <a:pt x="0" y="688"/>
                  </a:cubicBezTo>
                  <a:cubicBezTo>
                    <a:pt x="207" y="552"/>
                    <a:pt x="294" y="254"/>
                    <a:pt x="135" y="68"/>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6" name="Group 65">
            <a:extLst>
              <a:ext uri="{FF2B5EF4-FFF2-40B4-BE49-F238E27FC236}">
                <a16:creationId xmlns:a16="http://schemas.microsoft.com/office/drawing/2014/main" id="{4DB84026-95FE-4159-B7B8-024CCD8318DE}"/>
              </a:ext>
            </a:extLst>
          </p:cNvPr>
          <p:cNvGrpSpPr/>
          <p:nvPr/>
        </p:nvGrpSpPr>
        <p:grpSpPr>
          <a:xfrm>
            <a:off x="15909028" y="5730301"/>
            <a:ext cx="2024218" cy="1808696"/>
            <a:chOff x="5394326" y="5557838"/>
            <a:chExt cx="1520825" cy="1358900"/>
          </a:xfrm>
        </p:grpSpPr>
        <p:sp>
          <p:nvSpPr>
            <p:cNvPr id="91" name="Freeform 40">
              <a:extLst>
                <a:ext uri="{FF2B5EF4-FFF2-40B4-BE49-F238E27FC236}">
                  <a16:creationId xmlns:a16="http://schemas.microsoft.com/office/drawing/2014/main" id="{1C16B4A2-E09F-4A27-A5CD-B2BE81809CD0}"/>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41">
              <a:extLst>
                <a:ext uri="{FF2B5EF4-FFF2-40B4-BE49-F238E27FC236}">
                  <a16:creationId xmlns:a16="http://schemas.microsoft.com/office/drawing/2014/main" id="{DD9D3AFE-253A-4D4E-A7C8-6E2A8FAD3984}"/>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42">
              <a:extLst>
                <a:ext uri="{FF2B5EF4-FFF2-40B4-BE49-F238E27FC236}">
                  <a16:creationId xmlns:a16="http://schemas.microsoft.com/office/drawing/2014/main" id="{5005E0E1-CE41-4F05-8CB0-7CA440F64C6D}"/>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4" name="Group 93">
            <a:extLst>
              <a:ext uri="{FF2B5EF4-FFF2-40B4-BE49-F238E27FC236}">
                <a16:creationId xmlns:a16="http://schemas.microsoft.com/office/drawing/2014/main" id="{77692CD4-8124-477A-A141-1701C4D3BF07}"/>
              </a:ext>
            </a:extLst>
          </p:cNvPr>
          <p:cNvGrpSpPr/>
          <p:nvPr/>
        </p:nvGrpSpPr>
        <p:grpSpPr>
          <a:xfrm>
            <a:off x="8469854" y="11387522"/>
            <a:ext cx="833482" cy="833481"/>
            <a:chOff x="965201" y="4870451"/>
            <a:chExt cx="228600" cy="228600"/>
          </a:xfrm>
          <a:solidFill>
            <a:schemeClr val="accent2">
              <a:alpha val="35000"/>
            </a:schemeClr>
          </a:solidFill>
        </p:grpSpPr>
        <p:sp>
          <p:nvSpPr>
            <p:cNvPr id="95" name="Freeform 46">
              <a:extLst>
                <a:ext uri="{FF2B5EF4-FFF2-40B4-BE49-F238E27FC236}">
                  <a16:creationId xmlns:a16="http://schemas.microsoft.com/office/drawing/2014/main" id="{3AE5073D-EF14-43E8-8333-61C84BB9F55F}"/>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47">
              <a:extLst>
                <a:ext uri="{FF2B5EF4-FFF2-40B4-BE49-F238E27FC236}">
                  <a16:creationId xmlns:a16="http://schemas.microsoft.com/office/drawing/2014/main" id="{42C37ECA-2E9F-4F3A-9939-862CEB70E06E}"/>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7" name="Group 96">
            <a:extLst>
              <a:ext uri="{FF2B5EF4-FFF2-40B4-BE49-F238E27FC236}">
                <a16:creationId xmlns:a16="http://schemas.microsoft.com/office/drawing/2014/main" id="{7973B98E-7F43-4812-8DB9-70BB973C4A96}"/>
              </a:ext>
            </a:extLst>
          </p:cNvPr>
          <p:cNvGrpSpPr/>
          <p:nvPr/>
        </p:nvGrpSpPr>
        <p:grpSpPr>
          <a:xfrm>
            <a:off x="8611381" y="5330152"/>
            <a:ext cx="1301586" cy="1227632"/>
            <a:chOff x="2887663" y="5300663"/>
            <a:chExt cx="977901" cy="922338"/>
          </a:xfrm>
        </p:grpSpPr>
        <p:grpSp>
          <p:nvGrpSpPr>
            <p:cNvPr id="98" name="Group 97">
              <a:extLst>
                <a:ext uri="{FF2B5EF4-FFF2-40B4-BE49-F238E27FC236}">
                  <a16:creationId xmlns:a16="http://schemas.microsoft.com/office/drawing/2014/main" id="{D57DC74F-57E3-4DFE-8E97-422BADC7F3EF}"/>
                </a:ext>
              </a:extLst>
            </p:cNvPr>
            <p:cNvGrpSpPr/>
            <p:nvPr/>
          </p:nvGrpSpPr>
          <p:grpSpPr>
            <a:xfrm>
              <a:off x="2887663" y="5335588"/>
              <a:ext cx="920750" cy="887413"/>
              <a:chOff x="2887663" y="5335588"/>
              <a:chExt cx="920750" cy="887413"/>
            </a:xfrm>
          </p:grpSpPr>
          <p:sp>
            <p:nvSpPr>
              <p:cNvPr id="100" name="Freeform 37">
                <a:extLst>
                  <a:ext uri="{FF2B5EF4-FFF2-40B4-BE49-F238E27FC236}">
                    <a16:creationId xmlns:a16="http://schemas.microsoft.com/office/drawing/2014/main" id="{6C794459-CB2B-421B-B6D5-79A62E96BBAF}"/>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38">
                <a:extLst>
                  <a:ext uri="{FF2B5EF4-FFF2-40B4-BE49-F238E27FC236}">
                    <a16:creationId xmlns:a16="http://schemas.microsoft.com/office/drawing/2014/main" id="{D908106B-F5EE-494A-9C3B-65C9CB2F5FFE}"/>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99" name="Freeform 39">
              <a:extLst>
                <a:ext uri="{FF2B5EF4-FFF2-40B4-BE49-F238E27FC236}">
                  <a16:creationId xmlns:a16="http://schemas.microsoft.com/office/drawing/2014/main" id="{5D2D35D0-2648-42B4-BC8D-770C5E470035}"/>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02" name="Oval 101">
            <a:extLst>
              <a:ext uri="{FF2B5EF4-FFF2-40B4-BE49-F238E27FC236}">
                <a16:creationId xmlns:a16="http://schemas.microsoft.com/office/drawing/2014/main" id="{CCD621AF-CE3A-4D84-9D5E-6028A9A41ED2}"/>
              </a:ext>
            </a:extLst>
          </p:cNvPr>
          <p:cNvSpPr/>
          <p:nvPr/>
        </p:nvSpPr>
        <p:spPr>
          <a:xfrm>
            <a:off x="6471044" y="9791764"/>
            <a:ext cx="672718" cy="672718"/>
          </a:xfrm>
          <a:prstGeom prst="ellipse">
            <a:avLst/>
          </a:prstGeom>
          <a:noFill/>
          <a:ln w="101600">
            <a:solidFill>
              <a:schemeClr val="bg2">
                <a:alpha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3" name="Group 102">
            <a:extLst>
              <a:ext uri="{FF2B5EF4-FFF2-40B4-BE49-F238E27FC236}">
                <a16:creationId xmlns:a16="http://schemas.microsoft.com/office/drawing/2014/main" id="{6D9534D2-BF1F-487E-AD56-0983D0ECF6E7}"/>
              </a:ext>
            </a:extLst>
          </p:cNvPr>
          <p:cNvGrpSpPr/>
          <p:nvPr/>
        </p:nvGrpSpPr>
        <p:grpSpPr>
          <a:xfrm>
            <a:off x="5444521" y="7184022"/>
            <a:ext cx="327602" cy="317823"/>
            <a:chOff x="1752601" y="4673601"/>
            <a:chExt cx="106363" cy="103188"/>
          </a:xfrm>
          <a:solidFill>
            <a:schemeClr val="accent1">
              <a:alpha val="35000"/>
            </a:schemeClr>
          </a:solidFill>
        </p:grpSpPr>
        <p:sp>
          <p:nvSpPr>
            <p:cNvPr id="104" name="Freeform 48">
              <a:extLst>
                <a:ext uri="{FF2B5EF4-FFF2-40B4-BE49-F238E27FC236}">
                  <a16:creationId xmlns:a16="http://schemas.microsoft.com/office/drawing/2014/main" id="{252A06CF-A9E1-4B3B-A897-0EC867822939}"/>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49">
              <a:extLst>
                <a:ext uri="{FF2B5EF4-FFF2-40B4-BE49-F238E27FC236}">
                  <a16:creationId xmlns:a16="http://schemas.microsoft.com/office/drawing/2014/main" id="{85223E0F-E84A-4027-BC63-D510F5A808A7}"/>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6" name="Group 105">
            <a:extLst>
              <a:ext uri="{FF2B5EF4-FFF2-40B4-BE49-F238E27FC236}">
                <a16:creationId xmlns:a16="http://schemas.microsoft.com/office/drawing/2014/main" id="{DFBBC954-412D-498A-94EB-38E05C5C8189}"/>
              </a:ext>
            </a:extLst>
          </p:cNvPr>
          <p:cNvGrpSpPr/>
          <p:nvPr/>
        </p:nvGrpSpPr>
        <p:grpSpPr>
          <a:xfrm>
            <a:off x="13694073" y="12101536"/>
            <a:ext cx="1204389" cy="859976"/>
            <a:chOff x="2303463" y="7181851"/>
            <a:chExt cx="904875" cy="646113"/>
          </a:xfrm>
        </p:grpSpPr>
        <p:sp>
          <p:nvSpPr>
            <p:cNvPr id="107" name="Freeform 43">
              <a:extLst>
                <a:ext uri="{FF2B5EF4-FFF2-40B4-BE49-F238E27FC236}">
                  <a16:creationId xmlns:a16="http://schemas.microsoft.com/office/drawing/2014/main" id="{36444400-E1BA-4F79-9652-0258D9F6DFED}"/>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44">
              <a:extLst>
                <a:ext uri="{FF2B5EF4-FFF2-40B4-BE49-F238E27FC236}">
                  <a16:creationId xmlns:a16="http://schemas.microsoft.com/office/drawing/2014/main" id="{AF554ACE-51ED-4760-9C65-55069FFF1571}"/>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45">
              <a:extLst>
                <a:ext uri="{FF2B5EF4-FFF2-40B4-BE49-F238E27FC236}">
                  <a16:creationId xmlns:a16="http://schemas.microsoft.com/office/drawing/2014/main" id="{1BB0E356-D673-4AA0-AFC1-72F43DD58D83}"/>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 name="Group 16">
            <a:extLst>
              <a:ext uri="{FF2B5EF4-FFF2-40B4-BE49-F238E27FC236}">
                <a16:creationId xmlns:a16="http://schemas.microsoft.com/office/drawing/2014/main" id="{A51A05A0-EFBC-4ACA-AA9F-1AA065520AFC}"/>
              </a:ext>
            </a:extLst>
          </p:cNvPr>
          <p:cNvGrpSpPr/>
          <p:nvPr/>
        </p:nvGrpSpPr>
        <p:grpSpPr>
          <a:xfrm>
            <a:off x="16230851" y="10954215"/>
            <a:ext cx="388825" cy="388825"/>
            <a:chOff x="9175399" y="8544046"/>
            <a:chExt cx="626208" cy="626207"/>
          </a:xfrm>
        </p:grpSpPr>
        <p:sp>
          <p:nvSpPr>
            <p:cNvPr id="111" name="Freeform 46">
              <a:extLst>
                <a:ext uri="{FF2B5EF4-FFF2-40B4-BE49-F238E27FC236}">
                  <a16:creationId xmlns:a16="http://schemas.microsoft.com/office/drawing/2014/main" id="{158DC225-CFEA-4B39-B317-FD2CB04F233A}"/>
                </a:ext>
              </a:extLst>
            </p:cNvPr>
            <p:cNvSpPr>
              <a:spLocks/>
            </p:cNvSpPr>
            <p:nvPr/>
          </p:nvSpPr>
          <p:spPr bwMode="auto">
            <a:xfrm>
              <a:off x="9175399" y="8774525"/>
              <a:ext cx="626208" cy="165250"/>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47">
              <a:extLst>
                <a:ext uri="{FF2B5EF4-FFF2-40B4-BE49-F238E27FC236}">
                  <a16:creationId xmlns:a16="http://schemas.microsoft.com/office/drawing/2014/main" id="{A112BD42-2C96-48EA-B077-C8A276E66F6E}"/>
                </a:ext>
              </a:extLst>
            </p:cNvPr>
            <p:cNvSpPr>
              <a:spLocks/>
            </p:cNvSpPr>
            <p:nvPr/>
          </p:nvSpPr>
          <p:spPr bwMode="auto">
            <a:xfrm>
              <a:off x="9405862" y="8544046"/>
              <a:ext cx="165250" cy="626207"/>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3" name="Group 112">
            <a:extLst>
              <a:ext uri="{FF2B5EF4-FFF2-40B4-BE49-F238E27FC236}">
                <a16:creationId xmlns:a16="http://schemas.microsoft.com/office/drawing/2014/main" id="{8E65C6AA-7235-4653-9DD9-70F86184F2CB}"/>
              </a:ext>
            </a:extLst>
          </p:cNvPr>
          <p:cNvGrpSpPr/>
          <p:nvPr/>
        </p:nvGrpSpPr>
        <p:grpSpPr>
          <a:xfrm>
            <a:off x="5673121" y="12760342"/>
            <a:ext cx="327602" cy="317823"/>
            <a:chOff x="1752601" y="4673601"/>
            <a:chExt cx="106363" cy="103188"/>
          </a:xfrm>
          <a:solidFill>
            <a:schemeClr val="accent1">
              <a:alpha val="35000"/>
            </a:schemeClr>
          </a:solidFill>
        </p:grpSpPr>
        <p:sp>
          <p:nvSpPr>
            <p:cNvPr id="114" name="Freeform 48">
              <a:extLst>
                <a:ext uri="{FF2B5EF4-FFF2-40B4-BE49-F238E27FC236}">
                  <a16:creationId xmlns:a16="http://schemas.microsoft.com/office/drawing/2014/main" id="{46447012-C2FB-4AC3-9823-BF5E0D55341C}"/>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49">
              <a:extLst>
                <a:ext uri="{FF2B5EF4-FFF2-40B4-BE49-F238E27FC236}">
                  <a16:creationId xmlns:a16="http://schemas.microsoft.com/office/drawing/2014/main" id="{D0618F8B-38D5-4652-8D27-2CE9F1D4E35F}"/>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6" name="Group 115">
            <a:extLst>
              <a:ext uri="{FF2B5EF4-FFF2-40B4-BE49-F238E27FC236}">
                <a16:creationId xmlns:a16="http://schemas.microsoft.com/office/drawing/2014/main" id="{CAF7A3DF-054F-4E07-9730-B6B891849C23}"/>
              </a:ext>
            </a:extLst>
          </p:cNvPr>
          <p:cNvGrpSpPr/>
          <p:nvPr/>
        </p:nvGrpSpPr>
        <p:grpSpPr>
          <a:xfrm>
            <a:off x="13840533" y="4296058"/>
            <a:ext cx="833482" cy="833481"/>
            <a:chOff x="965201" y="4870451"/>
            <a:chExt cx="228600" cy="228600"/>
          </a:xfrm>
          <a:solidFill>
            <a:schemeClr val="accent2">
              <a:alpha val="35000"/>
            </a:schemeClr>
          </a:solidFill>
        </p:grpSpPr>
        <p:sp>
          <p:nvSpPr>
            <p:cNvPr id="117" name="Freeform 46">
              <a:extLst>
                <a:ext uri="{FF2B5EF4-FFF2-40B4-BE49-F238E27FC236}">
                  <a16:creationId xmlns:a16="http://schemas.microsoft.com/office/drawing/2014/main" id="{91A357EB-67F0-4B7C-A1B6-55C3AE47723E}"/>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47">
              <a:extLst>
                <a:ext uri="{FF2B5EF4-FFF2-40B4-BE49-F238E27FC236}">
                  <a16:creationId xmlns:a16="http://schemas.microsoft.com/office/drawing/2014/main" id="{8C485C2C-8DF8-4E16-828B-6AE21E51386D}"/>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38783531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iterate type="lt">
                                    <p:tmPct val="10000"/>
                                  </p:iterate>
                                  <p:childTnLst>
                                    <p:set>
                                      <p:cBhvr>
                                        <p:cTn id="6" dur="1" fill="hold">
                                          <p:stCondLst>
                                            <p:cond delay="0"/>
                                          </p:stCondLst>
                                        </p:cTn>
                                        <p:tgtEl>
                                          <p:spTgt spid="61"/>
                                        </p:tgtEl>
                                        <p:attrNameLst>
                                          <p:attrName>style.visibility</p:attrName>
                                        </p:attrNameLst>
                                      </p:cBhvr>
                                      <p:to>
                                        <p:strVal val="visible"/>
                                      </p:to>
                                    </p:set>
                                    <p:anim calcmode="lin" valueType="num">
                                      <p:cBhvr additive="base">
                                        <p:cTn id="7" dur="1000" fill="hold"/>
                                        <p:tgtEl>
                                          <p:spTgt spid="61"/>
                                        </p:tgtEl>
                                        <p:attrNameLst>
                                          <p:attrName>ppt_x</p:attrName>
                                        </p:attrNameLst>
                                      </p:cBhvr>
                                      <p:tavLst>
                                        <p:tav tm="0">
                                          <p:val>
                                            <p:strVal val="1+#ppt_w/2"/>
                                          </p:val>
                                        </p:tav>
                                        <p:tav tm="100000">
                                          <p:val>
                                            <p:strVal val="#ppt_x"/>
                                          </p:val>
                                        </p:tav>
                                      </p:tavLst>
                                    </p:anim>
                                    <p:anim calcmode="lin" valueType="num">
                                      <p:cBhvr additive="base">
                                        <p:cTn id="8" dur="1000" fill="hold"/>
                                        <p:tgtEl>
                                          <p:spTgt spid="61"/>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0"/>
                                  </p:stCondLst>
                                  <p:childTnLst>
                                    <p:set>
                                      <p:cBhvr>
                                        <p:cTn id="10" dur="1" fill="hold">
                                          <p:stCondLst>
                                            <p:cond delay="0"/>
                                          </p:stCondLst>
                                        </p:cTn>
                                        <p:tgtEl>
                                          <p:spTgt spid="106"/>
                                        </p:tgtEl>
                                        <p:attrNameLst>
                                          <p:attrName>style.visibility</p:attrName>
                                        </p:attrNameLst>
                                      </p:cBhvr>
                                      <p:to>
                                        <p:strVal val="visible"/>
                                      </p:to>
                                    </p:set>
                                    <p:anim calcmode="lin" valueType="num">
                                      <p:cBhvr additive="base">
                                        <p:cTn id="11" dur="1000" fill="hold"/>
                                        <p:tgtEl>
                                          <p:spTgt spid="106"/>
                                        </p:tgtEl>
                                        <p:attrNameLst>
                                          <p:attrName>ppt_x</p:attrName>
                                        </p:attrNameLst>
                                      </p:cBhvr>
                                      <p:tavLst>
                                        <p:tav tm="0">
                                          <p:val>
                                            <p:strVal val="1+#ppt_w/2"/>
                                          </p:val>
                                        </p:tav>
                                        <p:tav tm="100000">
                                          <p:val>
                                            <p:strVal val="#ppt_x"/>
                                          </p:val>
                                        </p:tav>
                                      </p:tavLst>
                                    </p:anim>
                                    <p:anim calcmode="lin" valueType="num">
                                      <p:cBhvr additive="base">
                                        <p:cTn id="12" dur="1000" fill="hold"/>
                                        <p:tgtEl>
                                          <p:spTgt spid="106"/>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1+#ppt_w/2"/>
                                          </p:val>
                                        </p:tav>
                                        <p:tav tm="100000">
                                          <p:val>
                                            <p:strVal val="#ppt_x"/>
                                          </p:val>
                                        </p:tav>
                                      </p:tavLst>
                                    </p:anim>
                                    <p:anim calcmode="lin" valueType="num">
                                      <p:cBhvr additive="base">
                                        <p:cTn id="16" dur="1500" fill="hold"/>
                                        <p:tgtEl>
                                          <p:spTgt spid="17"/>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0"/>
                                  </p:stCondLst>
                                  <p:childTnLst>
                                    <p:set>
                                      <p:cBhvr>
                                        <p:cTn id="18" dur="1" fill="hold">
                                          <p:stCondLst>
                                            <p:cond delay="0"/>
                                          </p:stCondLst>
                                        </p:cTn>
                                        <p:tgtEl>
                                          <p:spTgt spid="113"/>
                                        </p:tgtEl>
                                        <p:attrNameLst>
                                          <p:attrName>style.visibility</p:attrName>
                                        </p:attrNameLst>
                                      </p:cBhvr>
                                      <p:to>
                                        <p:strVal val="visible"/>
                                      </p:to>
                                    </p:set>
                                    <p:anim calcmode="lin" valueType="num">
                                      <p:cBhvr additive="base">
                                        <p:cTn id="19" dur="1500" fill="hold"/>
                                        <p:tgtEl>
                                          <p:spTgt spid="113"/>
                                        </p:tgtEl>
                                        <p:attrNameLst>
                                          <p:attrName>ppt_x</p:attrName>
                                        </p:attrNameLst>
                                      </p:cBhvr>
                                      <p:tavLst>
                                        <p:tav tm="0">
                                          <p:val>
                                            <p:strVal val="1+#ppt_w/2"/>
                                          </p:val>
                                        </p:tav>
                                        <p:tav tm="100000">
                                          <p:val>
                                            <p:strVal val="#ppt_x"/>
                                          </p:val>
                                        </p:tav>
                                      </p:tavLst>
                                    </p:anim>
                                    <p:anim calcmode="lin" valueType="num">
                                      <p:cBhvr additive="base">
                                        <p:cTn id="20" dur="1500" fill="hold"/>
                                        <p:tgtEl>
                                          <p:spTgt spid="113"/>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102"/>
                                        </p:tgtEl>
                                        <p:attrNameLst>
                                          <p:attrName>style.visibility</p:attrName>
                                        </p:attrNameLst>
                                      </p:cBhvr>
                                      <p:to>
                                        <p:strVal val="visible"/>
                                      </p:to>
                                    </p:set>
                                    <p:anim calcmode="lin" valueType="num">
                                      <p:cBhvr additive="base">
                                        <p:cTn id="23" dur="1000" fill="hold"/>
                                        <p:tgtEl>
                                          <p:spTgt spid="102"/>
                                        </p:tgtEl>
                                        <p:attrNameLst>
                                          <p:attrName>ppt_x</p:attrName>
                                        </p:attrNameLst>
                                      </p:cBhvr>
                                      <p:tavLst>
                                        <p:tav tm="0">
                                          <p:val>
                                            <p:strVal val="1+#ppt_w/2"/>
                                          </p:val>
                                        </p:tav>
                                        <p:tav tm="100000">
                                          <p:val>
                                            <p:strVal val="#ppt_x"/>
                                          </p:val>
                                        </p:tav>
                                      </p:tavLst>
                                    </p:anim>
                                    <p:anim calcmode="lin" valueType="num">
                                      <p:cBhvr additive="base">
                                        <p:cTn id="24" dur="1000" fill="hold"/>
                                        <p:tgtEl>
                                          <p:spTgt spid="102"/>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0"/>
                                  </p:stCondLst>
                                  <p:childTnLst>
                                    <p:set>
                                      <p:cBhvr>
                                        <p:cTn id="26" dur="1" fill="hold">
                                          <p:stCondLst>
                                            <p:cond delay="0"/>
                                          </p:stCondLst>
                                        </p:cTn>
                                        <p:tgtEl>
                                          <p:spTgt spid="103"/>
                                        </p:tgtEl>
                                        <p:attrNameLst>
                                          <p:attrName>style.visibility</p:attrName>
                                        </p:attrNameLst>
                                      </p:cBhvr>
                                      <p:to>
                                        <p:strVal val="visible"/>
                                      </p:to>
                                    </p:set>
                                    <p:anim calcmode="lin" valueType="num">
                                      <p:cBhvr additive="base">
                                        <p:cTn id="27" dur="2100" fill="hold"/>
                                        <p:tgtEl>
                                          <p:spTgt spid="103"/>
                                        </p:tgtEl>
                                        <p:attrNameLst>
                                          <p:attrName>ppt_x</p:attrName>
                                        </p:attrNameLst>
                                      </p:cBhvr>
                                      <p:tavLst>
                                        <p:tav tm="0">
                                          <p:val>
                                            <p:strVal val="1+#ppt_w/2"/>
                                          </p:val>
                                        </p:tav>
                                        <p:tav tm="100000">
                                          <p:val>
                                            <p:strVal val="#ppt_x"/>
                                          </p:val>
                                        </p:tav>
                                      </p:tavLst>
                                    </p:anim>
                                    <p:anim calcmode="lin" valueType="num">
                                      <p:cBhvr additive="base">
                                        <p:cTn id="28" dur="2100" fill="hold"/>
                                        <p:tgtEl>
                                          <p:spTgt spid="103"/>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0"/>
                                  </p:stCondLst>
                                  <p:childTnLst>
                                    <p:set>
                                      <p:cBhvr>
                                        <p:cTn id="30" dur="1" fill="hold">
                                          <p:stCondLst>
                                            <p:cond delay="0"/>
                                          </p:stCondLst>
                                        </p:cTn>
                                        <p:tgtEl>
                                          <p:spTgt spid="97"/>
                                        </p:tgtEl>
                                        <p:attrNameLst>
                                          <p:attrName>style.visibility</p:attrName>
                                        </p:attrNameLst>
                                      </p:cBhvr>
                                      <p:to>
                                        <p:strVal val="visible"/>
                                      </p:to>
                                    </p:set>
                                    <p:anim calcmode="lin" valueType="num">
                                      <p:cBhvr additive="base">
                                        <p:cTn id="31" dur="1500" fill="hold"/>
                                        <p:tgtEl>
                                          <p:spTgt spid="97"/>
                                        </p:tgtEl>
                                        <p:attrNameLst>
                                          <p:attrName>ppt_x</p:attrName>
                                        </p:attrNameLst>
                                      </p:cBhvr>
                                      <p:tavLst>
                                        <p:tav tm="0">
                                          <p:val>
                                            <p:strVal val="1+#ppt_w/2"/>
                                          </p:val>
                                        </p:tav>
                                        <p:tav tm="100000">
                                          <p:val>
                                            <p:strVal val="#ppt_x"/>
                                          </p:val>
                                        </p:tav>
                                      </p:tavLst>
                                    </p:anim>
                                    <p:anim calcmode="lin" valueType="num">
                                      <p:cBhvr additive="base">
                                        <p:cTn id="32" dur="1500" fill="hold"/>
                                        <p:tgtEl>
                                          <p:spTgt spid="97"/>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0"/>
                                  </p:stCondLst>
                                  <p:childTnLst>
                                    <p:set>
                                      <p:cBhvr>
                                        <p:cTn id="34" dur="1" fill="hold">
                                          <p:stCondLst>
                                            <p:cond delay="0"/>
                                          </p:stCondLst>
                                        </p:cTn>
                                        <p:tgtEl>
                                          <p:spTgt spid="94"/>
                                        </p:tgtEl>
                                        <p:attrNameLst>
                                          <p:attrName>style.visibility</p:attrName>
                                        </p:attrNameLst>
                                      </p:cBhvr>
                                      <p:to>
                                        <p:strVal val="visible"/>
                                      </p:to>
                                    </p:set>
                                    <p:anim calcmode="lin" valueType="num">
                                      <p:cBhvr additive="base">
                                        <p:cTn id="35" dur="1500" fill="hold"/>
                                        <p:tgtEl>
                                          <p:spTgt spid="94"/>
                                        </p:tgtEl>
                                        <p:attrNameLst>
                                          <p:attrName>ppt_x</p:attrName>
                                        </p:attrNameLst>
                                      </p:cBhvr>
                                      <p:tavLst>
                                        <p:tav tm="0">
                                          <p:val>
                                            <p:strVal val="1+#ppt_w/2"/>
                                          </p:val>
                                        </p:tav>
                                        <p:tav tm="100000">
                                          <p:val>
                                            <p:strVal val="#ppt_x"/>
                                          </p:val>
                                        </p:tav>
                                      </p:tavLst>
                                    </p:anim>
                                    <p:anim calcmode="lin" valueType="num">
                                      <p:cBhvr additive="base">
                                        <p:cTn id="36" dur="1500" fill="hold"/>
                                        <p:tgtEl>
                                          <p:spTgt spid="94"/>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0"/>
                                  </p:stCondLst>
                                  <p:childTnLst>
                                    <p:set>
                                      <p:cBhvr>
                                        <p:cTn id="38" dur="1" fill="hold">
                                          <p:stCondLst>
                                            <p:cond delay="0"/>
                                          </p:stCondLst>
                                        </p:cTn>
                                        <p:tgtEl>
                                          <p:spTgt spid="116"/>
                                        </p:tgtEl>
                                        <p:attrNameLst>
                                          <p:attrName>style.visibility</p:attrName>
                                        </p:attrNameLst>
                                      </p:cBhvr>
                                      <p:to>
                                        <p:strVal val="visible"/>
                                      </p:to>
                                    </p:set>
                                    <p:anim calcmode="lin" valueType="num">
                                      <p:cBhvr additive="base">
                                        <p:cTn id="39" dur="1600" fill="hold"/>
                                        <p:tgtEl>
                                          <p:spTgt spid="116"/>
                                        </p:tgtEl>
                                        <p:attrNameLst>
                                          <p:attrName>ppt_x</p:attrName>
                                        </p:attrNameLst>
                                      </p:cBhvr>
                                      <p:tavLst>
                                        <p:tav tm="0">
                                          <p:val>
                                            <p:strVal val="1+#ppt_w/2"/>
                                          </p:val>
                                        </p:tav>
                                        <p:tav tm="100000">
                                          <p:val>
                                            <p:strVal val="#ppt_x"/>
                                          </p:val>
                                        </p:tav>
                                      </p:tavLst>
                                    </p:anim>
                                    <p:anim calcmode="lin" valueType="num">
                                      <p:cBhvr additive="base">
                                        <p:cTn id="40" dur="1600" fill="hold"/>
                                        <p:tgtEl>
                                          <p:spTgt spid="116"/>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0"/>
                                  </p:stCondLst>
                                  <p:childTnLst>
                                    <p:set>
                                      <p:cBhvr>
                                        <p:cTn id="42" dur="1" fill="hold">
                                          <p:stCondLst>
                                            <p:cond delay="0"/>
                                          </p:stCondLst>
                                        </p:cTn>
                                        <p:tgtEl>
                                          <p:spTgt spid="66"/>
                                        </p:tgtEl>
                                        <p:attrNameLst>
                                          <p:attrName>style.visibility</p:attrName>
                                        </p:attrNameLst>
                                      </p:cBhvr>
                                      <p:to>
                                        <p:strVal val="visible"/>
                                      </p:to>
                                    </p:set>
                                    <p:anim calcmode="lin" valueType="num">
                                      <p:cBhvr additive="base">
                                        <p:cTn id="43" dur="1100" fill="hold"/>
                                        <p:tgtEl>
                                          <p:spTgt spid="66"/>
                                        </p:tgtEl>
                                        <p:attrNameLst>
                                          <p:attrName>ppt_x</p:attrName>
                                        </p:attrNameLst>
                                      </p:cBhvr>
                                      <p:tavLst>
                                        <p:tav tm="0">
                                          <p:val>
                                            <p:strVal val="1+#ppt_w/2"/>
                                          </p:val>
                                        </p:tav>
                                        <p:tav tm="100000">
                                          <p:val>
                                            <p:strVal val="#ppt_x"/>
                                          </p:val>
                                        </p:tav>
                                      </p:tavLst>
                                    </p:anim>
                                    <p:anim calcmode="lin" valueType="num">
                                      <p:cBhvr additive="base">
                                        <p:cTn id="44" dur="1100" fill="hold"/>
                                        <p:tgtEl>
                                          <p:spTgt spid="66"/>
                                        </p:tgtEl>
                                        <p:attrNameLst>
                                          <p:attrName>ppt_y</p:attrName>
                                        </p:attrNameLst>
                                      </p:cBhvr>
                                      <p:tavLst>
                                        <p:tav tm="0">
                                          <p:val>
                                            <p:strVal val="#ppt_y"/>
                                          </p:val>
                                        </p:tav>
                                        <p:tav tm="100000">
                                          <p:val>
                                            <p:strVal val="#ppt_y"/>
                                          </p:val>
                                        </p:tav>
                                      </p:tavLst>
                                    </p:anim>
                                  </p:childTnLst>
                                </p:cTn>
                              </p:par>
                            </p:childTnLst>
                          </p:cTn>
                        </p:par>
                        <p:par>
                          <p:cTn id="45" fill="hold">
                            <p:stCondLst>
                              <p:cond delay="2100"/>
                            </p:stCondLst>
                            <p:childTnLst>
                              <p:par>
                                <p:cTn id="46" presetID="8" presetClass="emph" presetSubtype="0" repeatCount="indefinite" accel="48000" decel="52000" autoRev="1" fill="hold" nodeType="afterEffect">
                                  <p:stCondLst>
                                    <p:cond delay="0"/>
                                  </p:stCondLst>
                                  <p:childTnLst>
                                    <p:animRot by="21600000">
                                      <p:cBhvr>
                                        <p:cTn id="47" dur="3250" fill="hold"/>
                                        <p:tgtEl>
                                          <p:spTgt spid="17"/>
                                        </p:tgtEl>
                                        <p:attrNameLst>
                                          <p:attrName>r</p:attrName>
                                        </p:attrNameLst>
                                      </p:cBhvr>
                                    </p:animRot>
                                  </p:childTnLst>
                                </p:cTn>
                              </p:par>
                              <p:par>
                                <p:cTn id="48" presetID="8" presetClass="emph" presetSubtype="0" repeatCount="indefinite" accel="48000" decel="52000" autoRev="1" fill="hold" nodeType="withEffect">
                                  <p:stCondLst>
                                    <p:cond delay="0"/>
                                  </p:stCondLst>
                                  <p:childTnLst>
                                    <p:animRot by="21600000">
                                      <p:cBhvr>
                                        <p:cTn id="49" dur="3800" fill="hold"/>
                                        <p:tgtEl>
                                          <p:spTgt spid="113"/>
                                        </p:tgtEl>
                                        <p:attrNameLst>
                                          <p:attrName>r</p:attrName>
                                        </p:attrNameLst>
                                      </p:cBhvr>
                                    </p:animRot>
                                  </p:childTnLst>
                                </p:cTn>
                              </p:par>
                              <p:par>
                                <p:cTn id="50" presetID="8" presetClass="emph" presetSubtype="0" repeatCount="indefinite" accel="48000" decel="52000" autoRev="1" fill="hold" nodeType="withEffect">
                                  <p:stCondLst>
                                    <p:cond delay="0"/>
                                  </p:stCondLst>
                                  <p:childTnLst>
                                    <p:animRot by="21600000">
                                      <p:cBhvr>
                                        <p:cTn id="51" dur="2850" fill="hold"/>
                                        <p:tgtEl>
                                          <p:spTgt spid="103"/>
                                        </p:tgtEl>
                                        <p:attrNameLst>
                                          <p:attrName>r</p:attrName>
                                        </p:attrNameLst>
                                      </p:cBhvr>
                                    </p:animRot>
                                  </p:childTnLst>
                                </p:cTn>
                              </p:par>
                              <p:par>
                                <p:cTn id="52" presetID="8" presetClass="emph" presetSubtype="0" repeatCount="indefinite" accel="48000" decel="52000" autoRev="1" fill="hold" nodeType="withEffect">
                                  <p:stCondLst>
                                    <p:cond delay="0"/>
                                  </p:stCondLst>
                                  <p:childTnLst>
                                    <p:animRot by="21600000">
                                      <p:cBhvr>
                                        <p:cTn id="53" dur="4750" fill="hold"/>
                                        <p:tgtEl>
                                          <p:spTgt spid="116"/>
                                        </p:tgtEl>
                                        <p:attrNameLst>
                                          <p:attrName>r</p:attrName>
                                        </p:attrNameLst>
                                      </p:cBhvr>
                                    </p:animRot>
                                  </p:childTnLst>
                                </p:cTn>
                              </p:par>
                              <p:par>
                                <p:cTn id="54" presetID="8" presetClass="emph" presetSubtype="0" repeatCount="indefinite" accel="48000" decel="52000" autoRev="1" fill="hold" nodeType="withEffect">
                                  <p:stCondLst>
                                    <p:cond delay="0"/>
                                  </p:stCondLst>
                                  <p:childTnLst>
                                    <p:animRot by="21600000">
                                      <p:cBhvr>
                                        <p:cTn id="55" dur="3900" fill="hold"/>
                                        <p:tgtEl>
                                          <p:spTgt spid="9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102"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E43960E6-1DFE-4599-A773-680591B2EA3C}"/>
              </a:ext>
            </a:extLst>
          </p:cNvPr>
          <p:cNvGrpSpPr/>
          <p:nvPr/>
        </p:nvGrpSpPr>
        <p:grpSpPr>
          <a:xfrm>
            <a:off x="9287155" y="7005121"/>
            <a:ext cx="3348906" cy="4277761"/>
            <a:chOff x="1989136" y="6069421"/>
            <a:chExt cx="4457394" cy="5693700"/>
          </a:xfrm>
        </p:grpSpPr>
        <p:sp>
          <p:nvSpPr>
            <p:cNvPr id="7" name="Freeform 6">
              <a:extLst>
                <a:ext uri="{FF2B5EF4-FFF2-40B4-BE49-F238E27FC236}">
                  <a16:creationId xmlns:a16="http://schemas.microsoft.com/office/drawing/2014/main" id="{AD874182-B17B-480A-8BAB-2199C544CDA0}"/>
                </a:ext>
              </a:extLst>
            </p:cNvPr>
            <p:cNvSpPr>
              <a:spLocks/>
            </p:cNvSpPr>
            <p:nvPr/>
          </p:nvSpPr>
          <p:spPr bwMode="auto">
            <a:xfrm>
              <a:off x="2777700" y="6757742"/>
              <a:ext cx="3668830" cy="3916089"/>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7">
              <a:extLst>
                <a:ext uri="{FF2B5EF4-FFF2-40B4-BE49-F238E27FC236}">
                  <a16:creationId xmlns:a16="http://schemas.microsoft.com/office/drawing/2014/main" id="{64AC20FE-ABC0-4994-AD6F-D967B4DCDFA9}"/>
                </a:ext>
              </a:extLst>
            </p:cNvPr>
            <p:cNvSpPr>
              <a:spLocks/>
            </p:cNvSpPr>
            <p:nvPr/>
          </p:nvSpPr>
          <p:spPr bwMode="auto">
            <a:xfrm>
              <a:off x="1989136" y="6069421"/>
              <a:ext cx="4256912" cy="5593461"/>
            </a:xfrm>
            <a:custGeom>
              <a:avLst/>
              <a:gdLst>
                <a:gd name="T0" fmla="*/ 319 w 673"/>
                <a:gd name="T1" fmla="*/ 735 h 883"/>
                <a:gd name="T2" fmla="*/ 191 w 673"/>
                <a:gd name="T3" fmla="*/ 357 h 883"/>
                <a:gd name="T4" fmla="*/ 585 w 673"/>
                <a:gd name="T5" fmla="*/ 170 h 883"/>
                <a:gd name="T6" fmla="*/ 673 w 673"/>
                <a:gd name="T7" fmla="*/ 226 h 883"/>
                <a:gd name="T8" fmla="*/ 673 w 673"/>
                <a:gd name="T9" fmla="*/ 89 h 883"/>
                <a:gd name="T10" fmla="*/ 632 w 673"/>
                <a:gd name="T11" fmla="*/ 71 h 883"/>
                <a:gd name="T12" fmla="*/ 99 w 673"/>
                <a:gd name="T13" fmla="*/ 323 h 883"/>
                <a:gd name="T14" fmla="*/ 272 w 673"/>
                <a:gd name="T15" fmla="*/ 834 h 883"/>
                <a:gd name="T16" fmla="*/ 673 w 673"/>
                <a:gd name="T17" fmla="*/ 751 h 883"/>
                <a:gd name="T18" fmla="*/ 673 w 673"/>
                <a:gd name="T19" fmla="*/ 614 h 883"/>
                <a:gd name="T20" fmla="*/ 319 w 673"/>
                <a:gd name="T21" fmla="*/ 735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3" h="883">
                  <a:moveTo>
                    <a:pt x="319" y="735"/>
                  </a:moveTo>
                  <a:cubicBezTo>
                    <a:pt x="175" y="682"/>
                    <a:pt x="118" y="513"/>
                    <a:pt x="191" y="357"/>
                  </a:cubicBezTo>
                  <a:cubicBezTo>
                    <a:pt x="264" y="201"/>
                    <a:pt x="441" y="117"/>
                    <a:pt x="585" y="170"/>
                  </a:cubicBezTo>
                  <a:cubicBezTo>
                    <a:pt x="620" y="182"/>
                    <a:pt x="649" y="202"/>
                    <a:pt x="673" y="226"/>
                  </a:cubicBezTo>
                  <a:cubicBezTo>
                    <a:pt x="673" y="89"/>
                    <a:pt x="673" y="89"/>
                    <a:pt x="673" y="89"/>
                  </a:cubicBezTo>
                  <a:cubicBezTo>
                    <a:pt x="660" y="82"/>
                    <a:pt x="646" y="76"/>
                    <a:pt x="632" y="71"/>
                  </a:cubicBezTo>
                  <a:cubicBezTo>
                    <a:pt x="437" y="0"/>
                    <a:pt x="198" y="113"/>
                    <a:pt x="99" y="323"/>
                  </a:cubicBezTo>
                  <a:cubicBezTo>
                    <a:pt x="0" y="534"/>
                    <a:pt x="78" y="763"/>
                    <a:pt x="272" y="834"/>
                  </a:cubicBezTo>
                  <a:cubicBezTo>
                    <a:pt x="405" y="883"/>
                    <a:pt x="558" y="845"/>
                    <a:pt x="673" y="751"/>
                  </a:cubicBezTo>
                  <a:cubicBezTo>
                    <a:pt x="673" y="614"/>
                    <a:pt x="673" y="614"/>
                    <a:pt x="673" y="614"/>
                  </a:cubicBezTo>
                  <a:cubicBezTo>
                    <a:pt x="587" y="726"/>
                    <a:pt x="441" y="780"/>
                    <a:pt x="319" y="73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9">
              <a:extLst>
                <a:ext uri="{FF2B5EF4-FFF2-40B4-BE49-F238E27FC236}">
                  <a16:creationId xmlns:a16="http://schemas.microsoft.com/office/drawing/2014/main" id="{143E2A5C-9561-43A2-A922-41F9FDAE0A89}"/>
                </a:ext>
              </a:extLst>
            </p:cNvPr>
            <p:cNvSpPr>
              <a:spLocks/>
            </p:cNvSpPr>
            <p:nvPr/>
          </p:nvSpPr>
          <p:spPr bwMode="auto">
            <a:xfrm>
              <a:off x="3058375" y="10827536"/>
              <a:ext cx="3187672" cy="935585"/>
            </a:xfrm>
            <a:custGeom>
              <a:avLst/>
              <a:gdLst>
                <a:gd name="T0" fmla="*/ 247 w 504"/>
                <a:gd name="T1" fmla="*/ 103 h 147"/>
                <a:gd name="T2" fmla="*/ 0 w 504"/>
                <a:gd name="T3" fmla="*/ 21 h 147"/>
                <a:gd name="T4" fmla="*/ 42 w 504"/>
                <a:gd name="T5" fmla="*/ 58 h 147"/>
                <a:gd name="T6" fmla="*/ 298 w 504"/>
                <a:gd name="T7" fmla="*/ 139 h 147"/>
                <a:gd name="T8" fmla="*/ 504 w 504"/>
                <a:gd name="T9" fmla="*/ 68 h 147"/>
                <a:gd name="T10" fmla="*/ 504 w 504"/>
                <a:gd name="T11" fmla="*/ 0 h 147"/>
                <a:gd name="T12" fmla="*/ 247 w 504"/>
                <a:gd name="T13" fmla="*/ 103 h 147"/>
              </a:gdLst>
              <a:ahLst/>
              <a:cxnLst>
                <a:cxn ang="0">
                  <a:pos x="T0" y="T1"/>
                </a:cxn>
                <a:cxn ang="0">
                  <a:pos x="T2" y="T3"/>
                </a:cxn>
                <a:cxn ang="0">
                  <a:pos x="T4" y="T5"/>
                </a:cxn>
                <a:cxn ang="0">
                  <a:pos x="T6" y="T7"/>
                </a:cxn>
                <a:cxn ang="0">
                  <a:pos x="T8" y="T9"/>
                </a:cxn>
                <a:cxn ang="0">
                  <a:pos x="T10" y="T11"/>
                </a:cxn>
                <a:cxn ang="0">
                  <a:pos x="T12" y="T13"/>
                </a:cxn>
              </a:cxnLst>
              <a:rect l="0" t="0" r="r" b="b"/>
              <a:pathLst>
                <a:path w="504" h="147">
                  <a:moveTo>
                    <a:pt x="247" y="103"/>
                  </a:moveTo>
                  <a:cubicBezTo>
                    <a:pt x="153" y="108"/>
                    <a:pt x="65" y="79"/>
                    <a:pt x="0" y="21"/>
                  </a:cubicBezTo>
                  <a:cubicBezTo>
                    <a:pt x="42" y="58"/>
                    <a:pt x="42" y="58"/>
                    <a:pt x="42" y="58"/>
                  </a:cubicBezTo>
                  <a:cubicBezTo>
                    <a:pt x="111" y="119"/>
                    <a:pt x="203" y="147"/>
                    <a:pt x="298" y="139"/>
                  </a:cubicBezTo>
                  <a:cubicBezTo>
                    <a:pt x="375" y="133"/>
                    <a:pt x="444" y="107"/>
                    <a:pt x="504" y="68"/>
                  </a:cubicBezTo>
                  <a:cubicBezTo>
                    <a:pt x="504" y="0"/>
                    <a:pt x="504" y="0"/>
                    <a:pt x="504" y="0"/>
                  </a:cubicBezTo>
                  <a:cubicBezTo>
                    <a:pt x="434" y="58"/>
                    <a:pt x="346" y="97"/>
                    <a:pt x="247" y="103"/>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1" name="TextBox 60">
            <a:extLst>
              <a:ext uri="{FF2B5EF4-FFF2-40B4-BE49-F238E27FC236}">
                <a16:creationId xmlns:a16="http://schemas.microsoft.com/office/drawing/2014/main" id="{965D8A56-E7D6-4C22-A2E5-4AB5DD0C8B91}"/>
              </a:ext>
            </a:extLst>
          </p:cNvPr>
          <p:cNvSpPr txBox="1"/>
          <p:nvPr/>
        </p:nvSpPr>
        <p:spPr>
          <a:xfrm>
            <a:off x="6549412" y="7979726"/>
            <a:ext cx="12518043" cy="2646878"/>
          </a:xfrm>
          <a:prstGeom prst="rect">
            <a:avLst/>
          </a:prstGeom>
          <a:noFill/>
        </p:spPr>
        <p:txBody>
          <a:bodyPr wrap="square" rtlCol="0">
            <a:spAutoFit/>
          </a:bodyPr>
          <a:lstStyle/>
          <a:p>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grpSp>
        <p:nvGrpSpPr>
          <p:cNvPr id="13" name="Group 12">
            <a:extLst>
              <a:ext uri="{FF2B5EF4-FFF2-40B4-BE49-F238E27FC236}">
                <a16:creationId xmlns:a16="http://schemas.microsoft.com/office/drawing/2014/main" id="{D43C522C-A494-436A-B7E1-8AC3A26402E2}"/>
              </a:ext>
            </a:extLst>
          </p:cNvPr>
          <p:cNvGrpSpPr/>
          <p:nvPr/>
        </p:nvGrpSpPr>
        <p:grpSpPr>
          <a:xfrm>
            <a:off x="12485437" y="7426872"/>
            <a:ext cx="1400817" cy="3479445"/>
            <a:chOff x="6246048" y="6630772"/>
            <a:chExt cx="1864488" cy="4631141"/>
          </a:xfrm>
        </p:grpSpPr>
        <p:sp>
          <p:nvSpPr>
            <p:cNvPr id="9" name="Freeform 8">
              <a:extLst>
                <a:ext uri="{FF2B5EF4-FFF2-40B4-BE49-F238E27FC236}">
                  <a16:creationId xmlns:a16="http://schemas.microsoft.com/office/drawing/2014/main" id="{7B7E6225-AAE8-40F4-BEEB-F4C526ED11FC}"/>
                </a:ext>
              </a:extLst>
            </p:cNvPr>
            <p:cNvSpPr>
              <a:spLocks/>
            </p:cNvSpPr>
            <p:nvPr/>
          </p:nvSpPr>
          <p:spPr bwMode="auto">
            <a:xfrm>
              <a:off x="6246048" y="6630772"/>
              <a:ext cx="1416742" cy="4190084"/>
            </a:xfrm>
            <a:custGeom>
              <a:avLst/>
              <a:gdLst>
                <a:gd name="T0" fmla="*/ 0 w 223"/>
                <a:gd name="T1" fmla="*/ 0 h 662"/>
                <a:gd name="T2" fmla="*/ 0 w 223"/>
                <a:gd name="T3" fmla="*/ 137 h 662"/>
                <a:gd name="T4" fmla="*/ 40 w 223"/>
                <a:gd name="T5" fmla="*/ 459 h 662"/>
                <a:gd name="T6" fmla="*/ 0 w 223"/>
                <a:gd name="T7" fmla="*/ 525 h 662"/>
                <a:gd name="T8" fmla="*/ 0 w 223"/>
                <a:gd name="T9" fmla="*/ 662 h 662"/>
                <a:gd name="T10" fmla="*/ 132 w 223"/>
                <a:gd name="T11" fmla="*/ 492 h 662"/>
                <a:gd name="T12" fmla="*/ 0 w 223"/>
                <a:gd name="T13" fmla="*/ 0 h 662"/>
              </a:gdLst>
              <a:ahLst/>
              <a:cxnLst>
                <a:cxn ang="0">
                  <a:pos x="T0" y="T1"/>
                </a:cxn>
                <a:cxn ang="0">
                  <a:pos x="T2" y="T3"/>
                </a:cxn>
                <a:cxn ang="0">
                  <a:pos x="T4" y="T5"/>
                </a:cxn>
                <a:cxn ang="0">
                  <a:pos x="T6" y="T7"/>
                </a:cxn>
                <a:cxn ang="0">
                  <a:pos x="T8" y="T9"/>
                </a:cxn>
                <a:cxn ang="0">
                  <a:pos x="T10" y="T11"/>
                </a:cxn>
                <a:cxn ang="0">
                  <a:pos x="T12" y="T13"/>
                </a:cxn>
              </a:cxnLst>
              <a:rect l="0" t="0" r="r" b="b"/>
              <a:pathLst>
                <a:path w="223" h="662">
                  <a:moveTo>
                    <a:pt x="0" y="0"/>
                  </a:moveTo>
                  <a:cubicBezTo>
                    <a:pt x="0" y="137"/>
                    <a:pt x="0" y="137"/>
                    <a:pt x="0" y="137"/>
                  </a:cubicBezTo>
                  <a:cubicBezTo>
                    <a:pt x="76" y="214"/>
                    <a:pt x="96" y="340"/>
                    <a:pt x="40" y="459"/>
                  </a:cubicBezTo>
                  <a:cubicBezTo>
                    <a:pt x="29" y="483"/>
                    <a:pt x="15" y="505"/>
                    <a:pt x="0" y="525"/>
                  </a:cubicBezTo>
                  <a:cubicBezTo>
                    <a:pt x="0" y="662"/>
                    <a:pt x="0" y="662"/>
                    <a:pt x="0" y="662"/>
                  </a:cubicBezTo>
                  <a:cubicBezTo>
                    <a:pt x="54" y="617"/>
                    <a:pt x="100" y="560"/>
                    <a:pt x="132" y="492"/>
                  </a:cubicBezTo>
                  <a:cubicBezTo>
                    <a:pt x="223" y="298"/>
                    <a:pt x="164" y="8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0">
              <a:extLst>
                <a:ext uri="{FF2B5EF4-FFF2-40B4-BE49-F238E27FC236}">
                  <a16:creationId xmlns:a16="http://schemas.microsoft.com/office/drawing/2014/main" id="{0793FBEE-8677-4096-858C-22A492AD5D94}"/>
                </a:ext>
              </a:extLst>
            </p:cNvPr>
            <p:cNvSpPr>
              <a:spLocks/>
            </p:cNvSpPr>
            <p:nvPr/>
          </p:nvSpPr>
          <p:spPr bwMode="auto">
            <a:xfrm>
              <a:off x="6246048" y="6904762"/>
              <a:ext cx="1864488" cy="4357151"/>
            </a:xfrm>
            <a:custGeom>
              <a:avLst/>
              <a:gdLst>
                <a:gd name="T0" fmla="*/ 135 w 294"/>
                <a:gd name="T1" fmla="*/ 68 h 688"/>
                <a:gd name="T2" fmla="*/ 62 w 294"/>
                <a:gd name="T3" fmla="*/ 0 h 688"/>
                <a:gd name="T4" fmla="*/ 0 w 294"/>
                <a:gd name="T5" fmla="*/ 620 h 688"/>
                <a:gd name="T6" fmla="*/ 0 w 294"/>
                <a:gd name="T7" fmla="*/ 688 h 688"/>
                <a:gd name="T8" fmla="*/ 135 w 294"/>
                <a:gd name="T9" fmla="*/ 68 h 688"/>
              </a:gdLst>
              <a:ahLst/>
              <a:cxnLst>
                <a:cxn ang="0">
                  <a:pos x="T0" y="T1"/>
                </a:cxn>
                <a:cxn ang="0">
                  <a:pos x="T2" y="T3"/>
                </a:cxn>
                <a:cxn ang="0">
                  <a:pos x="T4" y="T5"/>
                </a:cxn>
                <a:cxn ang="0">
                  <a:pos x="T6" y="T7"/>
                </a:cxn>
                <a:cxn ang="0">
                  <a:pos x="T8" y="T9"/>
                </a:cxn>
              </a:cxnLst>
              <a:rect l="0" t="0" r="r" b="b"/>
              <a:pathLst>
                <a:path w="294" h="688">
                  <a:moveTo>
                    <a:pt x="135" y="68"/>
                  </a:moveTo>
                  <a:cubicBezTo>
                    <a:pt x="117" y="47"/>
                    <a:pt x="106" y="39"/>
                    <a:pt x="62" y="0"/>
                  </a:cubicBezTo>
                  <a:cubicBezTo>
                    <a:pt x="248" y="165"/>
                    <a:pt x="188" y="463"/>
                    <a:pt x="0" y="620"/>
                  </a:cubicBezTo>
                  <a:cubicBezTo>
                    <a:pt x="0" y="688"/>
                    <a:pt x="0" y="688"/>
                    <a:pt x="0" y="688"/>
                  </a:cubicBezTo>
                  <a:cubicBezTo>
                    <a:pt x="207" y="552"/>
                    <a:pt x="294" y="254"/>
                    <a:pt x="135" y="68"/>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6" name="Group 65">
            <a:extLst>
              <a:ext uri="{FF2B5EF4-FFF2-40B4-BE49-F238E27FC236}">
                <a16:creationId xmlns:a16="http://schemas.microsoft.com/office/drawing/2014/main" id="{4DB84026-95FE-4159-B7B8-024CCD8318DE}"/>
              </a:ext>
            </a:extLst>
          </p:cNvPr>
          <p:cNvGrpSpPr/>
          <p:nvPr/>
        </p:nvGrpSpPr>
        <p:grpSpPr>
          <a:xfrm>
            <a:off x="15909028" y="5730301"/>
            <a:ext cx="2024218" cy="1808696"/>
            <a:chOff x="5394326" y="5557838"/>
            <a:chExt cx="1520825" cy="1358900"/>
          </a:xfrm>
        </p:grpSpPr>
        <p:sp>
          <p:nvSpPr>
            <p:cNvPr id="91" name="Freeform 40">
              <a:extLst>
                <a:ext uri="{FF2B5EF4-FFF2-40B4-BE49-F238E27FC236}">
                  <a16:creationId xmlns:a16="http://schemas.microsoft.com/office/drawing/2014/main" id="{1C16B4A2-E09F-4A27-A5CD-B2BE81809CD0}"/>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41">
              <a:extLst>
                <a:ext uri="{FF2B5EF4-FFF2-40B4-BE49-F238E27FC236}">
                  <a16:creationId xmlns:a16="http://schemas.microsoft.com/office/drawing/2014/main" id="{DD9D3AFE-253A-4D4E-A7C8-6E2A8FAD3984}"/>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42">
              <a:extLst>
                <a:ext uri="{FF2B5EF4-FFF2-40B4-BE49-F238E27FC236}">
                  <a16:creationId xmlns:a16="http://schemas.microsoft.com/office/drawing/2014/main" id="{5005E0E1-CE41-4F05-8CB0-7CA440F64C6D}"/>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4" name="Group 93">
            <a:extLst>
              <a:ext uri="{FF2B5EF4-FFF2-40B4-BE49-F238E27FC236}">
                <a16:creationId xmlns:a16="http://schemas.microsoft.com/office/drawing/2014/main" id="{77692CD4-8124-477A-A141-1701C4D3BF07}"/>
              </a:ext>
            </a:extLst>
          </p:cNvPr>
          <p:cNvGrpSpPr/>
          <p:nvPr/>
        </p:nvGrpSpPr>
        <p:grpSpPr>
          <a:xfrm>
            <a:off x="8469854" y="11387522"/>
            <a:ext cx="833482" cy="833481"/>
            <a:chOff x="965201" y="4870451"/>
            <a:chExt cx="228600" cy="228600"/>
          </a:xfrm>
          <a:solidFill>
            <a:schemeClr val="accent2">
              <a:alpha val="35000"/>
            </a:schemeClr>
          </a:solidFill>
        </p:grpSpPr>
        <p:sp>
          <p:nvSpPr>
            <p:cNvPr id="95" name="Freeform 46">
              <a:extLst>
                <a:ext uri="{FF2B5EF4-FFF2-40B4-BE49-F238E27FC236}">
                  <a16:creationId xmlns:a16="http://schemas.microsoft.com/office/drawing/2014/main" id="{3AE5073D-EF14-43E8-8333-61C84BB9F55F}"/>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47">
              <a:extLst>
                <a:ext uri="{FF2B5EF4-FFF2-40B4-BE49-F238E27FC236}">
                  <a16:creationId xmlns:a16="http://schemas.microsoft.com/office/drawing/2014/main" id="{42C37ECA-2E9F-4F3A-9939-862CEB70E06E}"/>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7" name="Group 96">
            <a:extLst>
              <a:ext uri="{FF2B5EF4-FFF2-40B4-BE49-F238E27FC236}">
                <a16:creationId xmlns:a16="http://schemas.microsoft.com/office/drawing/2014/main" id="{7973B98E-7F43-4812-8DB9-70BB973C4A96}"/>
              </a:ext>
            </a:extLst>
          </p:cNvPr>
          <p:cNvGrpSpPr/>
          <p:nvPr/>
        </p:nvGrpSpPr>
        <p:grpSpPr>
          <a:xfrm>
            <a:off x="8611381" y="5330152"/>
            <a:ext cx="1301586" cy="1227632"/>
            <a:chOff x="2887663" y="5300663"/>
            <a:chExt cx="977901" cy="922338"/>
          </a:xfrm>
        </p:grpSpPr>
        <p:grpSp>
          <p:nvGrpSpPr>
            <p:cNvPr id="98" name="Group 97">
              <a:extLst>
                <a:ext uri="{FF2B5EF4-FFF2-40B4-BE49-F238E27FC236}">
                  <a16:creationId xmlns:a16="http://schemas.microsoft.com/office/drawing/2014/main" id="{D57DC74F-57E3-4DFE-8E97-422BADC7F3EF}"/>
                </a:ext>
              </a:extLst>
            </p:cNvPr>
            <p:cNvGrpSpPr/>
            <p:nvPr/>
          </p:nvGrpSpPr>
          <p:grpSpPr>
            <a:xfrm>
              <a:off x="2887663" y="5335588"/>
              <a:ext cx="920750" cy="887413"/>
              <a:chOff x="2887663" y="5335588"/>
              <a:chExt cx="920750" cy="887413"/>
            </a:xfrm>
          </p:grpSpPr>
          <p:sp>
            <p:nvSpPr>
              <p:cNvPr id="100" name="Freeform 37">
                <a:extLst>
                  <a:ext uri="{FF2B5EF4-FFF2-40B4-BE49-F238E27FC236}">
                    <a16:creationId xmlns:a16="http://schemas.microsoft.com/office/drawing/2014/main" id="{6C794459-CB2B-421B-B6D5-79A62E96BBAF}"/>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38">
                <a:extLst>
                  <a:ext uri="{FF2B5EF4-FFF2-40B4-BE49-F238E27FC236}">
                    <a16:creationId xmlns:a16="http://schemas.microsoft.com/office/drawing/2014/main" id="{D908106B-F5EE-494A-9C3B-65C9CB2F5FFE}"/>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99" name="Freeform 39">
              <a:extLst>
                <a:ext uri="{FF2B5EF4-FFF2-40B4-BE49-F238E27FC236}">
                  <a16:creationId xmlns:a16="http://schemas.microsoft.com/office/drawing/2014/main" id="{5D2D35D0-2648-42B4-BC8D-770C5E470035}"/>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02" name="Oval 101">
            <a:extLst>
              <a:ext uri="{FF2B5EF4-FFF2-40B4-BE49-F238E27FC236}">
                <a16:creationId xmlns:a16="http://schemas.microsoft.com/office/drawing/2014/main" id="{CCD621AF-CE3A-4D84-9D5E-6028A9A41ED2}"/>
              </a:ext>
            </a:extLst>
          </p:cNvPr>
          <p:cNvSpPr/>
          <p:nvPr/>
        </p:nvSpPr>
        <p:spPr>
          <a:xfrm>
            <a:off x="6471044" y="9791764"/>
            <a:ext cx="672718" cy="672718"/>
          </a:xfrm>
          <a:prstGeom prst="ellipse">
            <a:avLst/>
          </a:prstGeom>
          <a:noFill/>
          <a:ln w="101600">
            <a:solidFill>
              <a:schemeClr val="bg2">
                <a:alpha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3" name="Group 102">
            <a:extLst>
              <a:ext uri="{FF2B5EF4-FFF2-40B4-BE49-F238E27FC236}">
                <a16:creationId xmlns:a16="http://schemas.microsoft.com/office/drawing/2014/main" id="{6D9534D2-BF1F-487E-AD56-0983D0ECF6E7}"/>
              </a:ext>
            </a:extLst>
          </p:cNvPr>
          <p:cNvGrpSpPr/>
          <p:nvPr/>
        </p:nvGrpSpPr>
        <p:grpSpPr>
          <a:xfrm>
            <a:off x="5444521" y="7184022"/>
            <a:ext cx="327602" cy="317823"/>
            <a:chOff x="1752601" y="4673601"/>
            <a:chExt cx="106363" cy="103188"/>
          </a:xfrm>
          <a:solidFill>
            <a:schemeClr val="accent1">
              <a:alpha val="35000"/>
            </a:schemeClr>
          </a:solidFill>
        </p:grpSpPr>
        <p:sp>
          <p:nvSpPr>
            <p:cNvPr id="104" name="Freeform 48">
              <a:extLst>
                <a:ext uri="{FF2B5EF4-FFF2-40B4-BE49-F238E27FC236}">
                  <a16:creationId xmlns:a16="http://schemas.microsoft.com/office/drawing/2014/main" id="{252A06CF-A9E1-4B3B-A897-0EC867822939}"/>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49">
              <a:extLst>
                <a:ext uri="{FF2B5EF4-FFF2-40B4-BE49-F238E27FC236}">
                  <a16:creationId xmlns:a16="http://schemas.microsoft.com/office/drawing/2014/main" id="{85223E0F-E84A-4027-BC63-D510F5A808A7}"/>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6" name="Group 105">
            <a:extLst>
              <a:ext uri="{FF2B5EF4-FFF2-40B4-BE49-F238E27FC236}">
                <a16:creationId xmlns:a16="http://schemas.microsoft.com/office/drawing/2014/main" id="{DFBBC954-412D-498A-94EB-38E05C5C8189}"/>
              </a:ext>
            </a:extLst>
          </p:cNvPr>
          <p:cNvGrpSpPr/>
          <p:nvPr/>
        </p:nvGrpSpPr>
        <p:grpSpPr>
          <a:xfrm>
            <a:off x="13694073" y="12101536"/>
            <a:ext cx="1204389" cy="859976"/>
            <a:chOff x="2303463" y="7181851"/>
            <a:chExt cx="904875" cy="646113"/>
          </a:xfrm>
        </p:grpSpPr>
        <p:sp>
          <p:nvSpPr>
            <p:cNvPr id="107" name="Freeform 43">
              <a:extLst>
                <a:ext uri="{FF2B5EF4-FFF2-40B4-BE49-F238E27FC236}">
                  <a16:creationId xmlns:a16="http://schemas.microsoft.com/office/drawing/2014/main" id="{36444400-E1BA-4F79-9652-0258D9F6DFED}"/>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44">
              <a:extLst>
                <a:ext uri="{FF2B5EF4-FFF2-40B4-BE49-F238E27FC236}">
                  <a16:creationId xmlns:a16="http://schemas.microsoft.com/office/drawing/2014/main" id="{AF554ACE-51ED-4760-9C65-55069FFF1571}"/>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45">
              <a:extLst>
                <a:ext uri="{FF2B5EF4-FFF2-40B4-BE49-F238E27FC236}">
                  <a16:creationId xmlns:a16="http://schemas.microsoft.com/office/drawing/2014/main" id="{1BB0E356-D673-4AA0-AFC1-72F43DD58D83}"/>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 name="Group 16">
            <a:extLst>
              <a:ext uri="{FF2B5EF4-FFF2-40B4-BE49-F238E27FC236}">
                <a16:creationId xmlns:a16="http://schemas.microsoft.com/office/drawing/2014/main" id="{A51A05A0-EFBC-4ACA-AA9F-1AA065520AFC}"/>
              </a:ext>
            </a:extLst>
          </p:cNvPr>
          <p:cNvGrpSpPr/>
          <p:nvPr/>
        </p:nvGrpSpPr>
        <p:grpSpPr>
          <a:xfrm>
            <a:off x="16230851" y="10954215"/>
            <a:ext cx="388825" cy="388825"/>
            <a:chOff x="9175399" y="8544046"/>
            <a:chExt cx="626208" cy="626207"/>
          </a:xfrm>
        </p:grpSpPr>
        <p:sp>
          <p:nvSpPr>
            <p:cNvPr id="111" name="Freeform 46">
              <a:extLst>
                <a:ext uri="{FF2B5EF4-FFF2-40B4-BE49-F238E27FC236}">
                  <a16:creationId xmlns:a16="http://schemas.microsoft.com/office/drawing/2014/main" id="{158DC225-CFEA-4B39-B317-FD2CB04F233A}"/>
                </a:ext>
              </a:extLst>
            </p:cNvPr>
            <p:cNvSpPr>
              <a:spLocks/>
            </p:cNvSpPr>
            <p:nvPr/>
          </p:nvSpPr>
          <p:spPr bwMode="auto">
            <a:xfrm>
              <a:off x="9175399" y="8774525"/>
              <a:ext cx="626208" cy="165250"/>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47">
              <a:extLst>
                <a:ext uri="{FF2B5EF4-FFF2-40B4-BE49-F238E27FC236}">
                  <a16:creationId xmlns:a16="http://schemas.microsoft.com/office/drawing/2014/main" id="{A112BD42-2C96-48EA-B077-C8A276E66F6E}"/>
                </a:ext>
              </a:extLst>
            </p:cNvPr>
            <p:cNvSpPr>
              <a:spLocks/>
            </p:cNvSpPr>
            <p:nvPr/>
          </p:nvSpPr>
          <p:spPr bwMode="auto">
            <a:xfrm>
              <a:off x="9405862" y="8544046"/>
              <a:ext cx="165250" cy="626207"/>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3" name="Group 112">
            <a:extLst>
              <a:ext uri="{FF2B5EF4-FFF2-40B4-BE49-F238E27FC236}">
                <a16:creationId xmlns:a16="http://schemas.microsoft.com/office/drawing/2014/main" id="{8E65C6AA-7235-4653-9DD9-70F86184F2CB}"/>
              </a:ext>
            </a:extLst>
          </p:cNvPr>
          <p:cNvGrpSpPr/>
          <p:nvPr/>
        </p:nvGrpSpPr>
        <p:grpSpPr>
          <a:xfrm>
            <a:off x="5673121" y="12760342"/>
            <a:ext cx="327602" cy="317823"/>
            <a:chOff x="1752601" y="4673601"/>
            <a:chExt cx="106363" cy="103188"/>
          </a:xfrm>
          <a:solidFill>
            <a:schemeClr val="accent1">
              <a:alpha val="35000"/>
            </a:schemeClr>
          </a:solidFill>
        </p:grpSpPr>
        <p:sp>
          <p:nvSpPr>
            <p:cNvPr id="114" name="Freeform 48">
              <a:extLst>
                <a:ext uri="{FF2B5EF4-FFF2-40B4-BE49-F238E27FC236}">
                  <a16:creationId xmlns:a16="http://schemas.microsoft.com/office/drawing/2014/main" id="{46447012-C2FB-4AC3-9823-BF5E0D55341C}"/>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49">
              <a:extLst>
                <a:ext uri="{FF2B5EF4-FFF2-40B4-BE49-F238E27FC236}">
                  <a16:creationId xmlns:a16="http://schemas.microsoft.com/office/drawing/2014/main" id="{D0618F8B-38D5-4652-8D27-2CE9F1D4E35F}"/>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6" name="Group 115">
            <a:extLst>
              <a:ext uri="{FF2B5EF4-FFF2-40B4-BE49-F238E27FC236}">
                <a16:creationId xmlns:a16="http://schemas.microsoft.com/office/drawing/2014/main" id="{CAF7A3DF-054F-4E07-9730-B6B891849C23}"/>
              </a:ext>
            </a:extLst>
          </p:cNvPr>
          <p:cNvGrpSpPr/>
          <p:nvPr/>
        </p:nvGrpSpPr>
        <p:grpSpPr>
          <a:xfrm>
            <a:off x="13840533" y="4296058"/>
            <a:ext cx="833482" cy="833481"/>
            <a:chOff x="965201" y="4870451"/>
            <a:chExt cx="228600" cy="228600"/>
          </a:xfrm>
          <a:solidFill>
            <a:schemeClr val="accent2">
              <a:alpha val="35000"/>
            </a:schemeClr>
          </a:solidFill>
        </p:grpSpPr>
        <p:sp>
          <p:nvSpPr>
            <p:cNvPr id="117" name="Freeform 46">
              <a:extLst>
                <a:ext uri="{FF2B5EF4-FFF2-40B4-BE49-F238E27FC236}">
                  <a16:creationId xmlns:a16="http://schemas.microsoft.com/office/drawing/2014/main" id="{91A357EB-67F0-4B7C-A1B6-55C3AE47723E}"/>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47">
              <a:extLst>
                <a:ext uri="{FF2B5EF4-FFF2-40B4-BE49-F238E27FC236}">
                  <a16:creationId xmlns:a16="http://schemas.microsoft.com/office/drawing/2014/main" id="{8C485C2C-8DF8-4E16-828B-6AE21E51386D}"/>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5477826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iterate type="lt">
                                    <p:tmPct val="10000"/>
                                  </p:iterate>
                                  <p:childTnLst>
                                    <p:set>
                                      <p:cBhvr>
                                        <p:cTn id="6" dur="1" fill="hold">
                                          <p:stCondLst>
                                            <p:cond delay="0"/>
                                          </p:stCondLst>
                                        </p:cTn>
                                        <p:tgtEl>
                                          <p:spTgt spid="61"/>
                                        </p:tgtEl>
                                        <p:attrNameLst>
                                          <p:attrName>style.visibility</p:attrName>
                                        </p:attrNameLst>
                                      </p:cBhvr>
                                      <p:to>
                                        <p:strVal val="visible"/>
                                      </p:to>
                                    </p:set>
                                    <p:anim calcmode="lin" valueType="num">
                                      <p:cBhvr additive="base">
                                        <p:cTn id="7" dur="1000" fill="hold"/>
                                        <p:tgtEl>
                                          <p:spTgt spid="61"/>
                                        </p:tgtEl>
                                        <p:attrNameLst>
                                          <p:attrName>ppt_x</p:attrName>
                                        </p:attrNameLst>
                                      </p:cBhvr>
                                      <p:tavLst>
                                        <p:tav tm="0">
                                          <p:val>
                                            <p:strVal val="1+#ppt_w/2"/>
                                          </p:val>
                                        </p:tav>
                                        <p:tav tm="100000">
                                          <p:val>
                                            <p:strVal val="#ppt_x"/>
                                          </p:val>
                                        </p:tav>
                                      </p:tavLst>
                                    </p:anim>
                                    <p:anim calcmode="lin" valueType="num">
                                      <p:cBhvr additive="base">
                                        <p:cTn id="8" dur="1000" fill="hold"/>
                                        <p:tgtEl>
                                          <p:spTgt spid="61"/>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0"/>
                                  </p:stCondLst>
                                  <p:childTnLst>
                                    <p:set>
                                      <p:cBhvr>
                                        <p:cTn id="10" dur="1" fill="hold">
                                          <p:stCondLst>
                                            <p:cond delay="0"/>
                                          </p:stCondLst>
                                        </p:cTn>
                                        <p:tgtEl>
                                          <p:spTgt spid="106"/>
                                        </p:tgtEl>
                                        <p:attrNameLst>
                                          <p:attrName>style.visibility</p:attrName>
                                        </p:attrNameLst>
                                      </p:cBhvr>
                                      <p:to>
                                        <p:strVal val="visible"/>
                                      </p:to>
                                    </p:set>
                                    <p:anim calcmode="lin" valueType="num">
                                      <p:cBhvr additive="base">
                                        <p:cTn id="11" dur="1000" fill="hold"/>
                                        <p:tgtEl>
                                          <p:spTgt spid="106"/>
                                        </p:tgtEl>
                                        <p:attrNameLst>
                                          <p:attrName>ppt_x</p:attrName>
                                        </p:attrNameLst>
                                      </p:cBhvr>
                                      <p:tavLst>
                                        <p:tav tm="0">
                                          <p:val>
                                            <p:strVal val="1+#ppt_w/2"/>
                                          </p:val>
                                        </p:tav>
                                        <p:tav tm="100000">
                                          <p:val>
                                            <p:strVal val="#ppt_x"/>
                                          </p:val>
                                        </p:tav>
                                      </p:tavLst>
                                    </p:anim>
                                    <p:anim calcmode="lin" valueType="num">
                                      <p:cBhvr additive="base">
                                        <p:cTn id="12" dur="1000" fill="hold"/>
                                        <p:tgtEl>
                                          <p:spTgt spid="106"/>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1+#ppt_w/2"/>
                                          </p:val>
                                        </p:tav>
                                        <p:tav tm="100000">
                                          <p:val>
                                            <p:strVal val="#ppt_x"/>
                                          </p:val>
                                        </p:tav>
                                      </p:tavLst>
                                    </p:anim>
                                    <p:anim calcmode="lin" valueType="num">
                                      <p:cBhvr additive="base">
                                        <p:cTn id="16" dur="1500" fill="hold"/>
                                        <p:tgtEl>
                                          <p:spTgt spid="17"/>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0"/>
                                  </p:stCondLst>
                                  <p:childTnLst>
                                    <p:set>
                                      <p:cBhvr>
                                        <p:cTn id="18" dur="1" fill="hold">
                                          <p:stCondLst>
                                            <p:cond delay="0"/>
                                          </p:stCondLst>
                                        </p:cTn>
                                        <p:tgtEl>
                                          <p:spTgt spid="113"/>
                                        </p:tgtEl>
                                        <p:attrNameLst>
                                          <p:attrName>style.visibility</p:attrName>
                                        </p:attrNameLst>
                                      </p:cBhvr>
                                      <p:to>
                                        <p:strVal val="visible"/>
                                      </p:to>
                                    </p:set>
                                    <p:anim calcmode="lin" valueType="num">
                                      <p:cBhvr additive="base">
                                        <p:cTn id="19" dur="1500" fill="hold"/>
                                        <p:tgtEl>
                                          <p:spTgt spid="113"/>
                                        </p:tgtEl>
                                        <p:attrNameLst>
                                          <p:attrName>ppt_x</p:attrName>
                                        </p:attrNameLst>
                                      </p:cBhvr>
                                      <p:tavLst>
                                        <p:tav tm="0">
                                          <p:val>
                                            <p:strVal val="1+#ppt_w/2"/>
                                          </p:val>
                                        </p:tav>
                                        <p:tav tm="100000">
                                          <p:val>
                                            <p:strVal val="#ppt_x"/>
                                          </p:val>
                                        </p:tav>
                                      </p:tavLst>
                                    </p:anim>
                                    <p:anim calcmode="lin" valueType="num">
                                      <p:cBhvr additive="base">
                                        <p:cTn id="20" dur="1500" fill="hold"/>
                                        <p:tgtEl>
                                          <p:spTgt spid="113"/>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102"/>
                                        </p:tgtEl>
                                        <p:attrNameLst>
                                          <p:attrName>style.visibility</p:attrName>
                                        </p:attrNameLst>
                                      </p:cBhvr>
                                      <p:to>
                                        <p:strVal val="visible"/>
                                      </p:to>
                                    </p:set>
                                    <p:anim calcmode="lin" valueType="num">
                                      <p:cBhvr additive="base">
                                        <p:cTn id="23" dur="1000" fill="hold"/>
                                        <p:tgtEl>
                                          <p:spTgt spid="102"/>
                                        </p:tgtEl>
                                        <p:attrNameLst>
                                          <p:attrName>ppt_x</p:attrName>
                                        </p:attrNameLst>
                                      </p:cBhvr>
                                      <p:tavLst>
                                        <p:tav tm="0">
                                          <p:val>
                                            <p:strVal val="1+#ppt_w/2"/>
                                          </p:val>
                                        </p:tav>
                                        <p:tav tm="100000">
                                          <p:val>
                                            <p:strVal val="#ppt_x"/>
                                          </p:val>
                                        </p:tav>
                                      </p:tavLst>
                                    </p:anim>
                                    <p:anim calcmode="lin" valueType="num">
                                      <p:cBhvr additive="base">
                                        <p:cTn id="24" dur="1000" fill="hold"/>
                                        <p:tgtEl>
                                          <p:spTgt spid="102"/>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0"/>
                                  </p:stCondLst>
                                  <p:childTnLst>
                                    <p:set>
                                      <p:cBhvr>
                                        <p:cTn id="26" dur="1" fill="hold">
                                          <p:stCondLst>
                                            <p:cond delay="0"/>
                                          </p:stCondLst>
                                        </p:cTn>
                                        <p:tgtEl>
                                          <p:spTgt spid="103"/>
                                        </p:tgtEl>
                                        <p:attrNameLst>
                                          <p:attrName>style.visibility</p:attrName>
                                        </p:attrNameLst>
                                      </p:cBhvr>
                                      <p:to>
                                        <p:strVal val="visible"/>
                                      </p:to>
                                    </p:set>
                                    <p:anim calcmode="lin" valueType="num">
                                      <p:cBhvr additive="base">
                                        <p:cTn id="27" dur="2100" fill="hold"/>
                                        <p:tgtEl>
                                          <p:spTgt spid="103"/>
                                        </p:tgtEl>
                                        <p:attrNameLst>
                                          <p:attrName>ppt_x</p:attrName>
                                        </p:attrNameLst>
                                      </p:cBhvr>
                                      <p:tavLst>
                                        <p:tav tm="0">
                                          <p:val>
                                            <p:strVal val="1+#ppt_w/2"/>
                                          </p:val>
                                        </p:tav>
                                        <p:tav tm="100000">
                                          <p:val>
                                            <p:strVal val="#ppt_x"/>
                                          </p:val>
                                        </p:tav>
                                      </p:tavLst>
                                    </p:anim>
                                    <p:anim calcmode="lin" valueType="num">
                                      <p:cBhvr additive="base">
                                        <p:cTn id="28" dur="2100" fill="hold"/>
                                        <p:tgtEl>
                                          <p:spTgt spid="103"/>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0"/>
                                  </p:stCondLst>
                                  <p:childTnLst>
                                    <p:set>
                                      <p:cBhvr>
                                        <p:cTn id="30" dur="1" fill="hold">
                                          <p:stCondLst>
                                            <p:cond delay="0"/>
                                          </p:stCondLst>
                                        </p:cTn>
                                        <p:tgtEl>
                                          <p:spTgt spid="97"/>
                                        </p:tgtEl>
                                        <p:attrNameLst>
                                          <p:attrName>style.visibility</p:attrName>
                                        </p:attrNameLst>
                                      </p:cBhvr>
                                      <p:to>
                                        <p:strVal val="visible"/>
                                      </p:to>
                                    </p:set>
                                    <p:anim calcmode="lin" valueType="num">
                                      <p:cBhvr additive="base">
                                        <p:cTn id="31" dur="1500" fill="hold"/>
                                        <p:tgtEl>
                                          <p:spTgt spid="97"/>
                                        </p:tgtEl>
                                        <p:attrNameLst>
                                          <p:attrName>ppt_x</p:attrName>
                                        </p:attrNameLst>
                                      </p:cBhvr>
                                      <p:tavLst>
                                        <p:tav tm="0">
                                          <p:val>
                                            <p:strVal val="1+#ppt_w/2"/>
                                          </p:val>
                                        </p:tav>
                                        <p:tav tm="100000">
                                          <p:val>
                                            <p:strVal val="#ppt_x"/>
                                          </p:val>
                                        </p:tav>
                                      </p:tavLst>
                                    </p:anim>
                                    <p:anim calcmode="lin" valueType="num">
                                      <p:cBhvr additive="base">
                                        <p:cTn id="32" dur="1500" fill="hold"/>
                                        <p:tgtEl>
                                          <p:spTgt spid="97"/>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0"/>
                                  </p:stCondLst>
                                  <p:childTnLst>
                                    <p:set>
                                      <p:cBhvr>
                                        <p:cTn id="34" dur="1" fill="hold">
                                          <p:stCondLst>
                                            <p:cond delay="0"/>
                                          </p:stCondLst>
                                        </p:cTn>
                                        <p:tgtEl>
                                          <p:spTgt spid="94"/>
                                        </p:tgtEl>
                                        <p:attrNameLst>
                                          <p:attrName>style.visibility</p:attrName>
                                        </p:attrNameLst>
                                      </p:cBhvr>
                                      <p:to>
                                        <p:strVal val="visible"/>
                                      </p:to>
                                    </p:set>
                                    <p:anim calcmode="lin" valueType="num">
                                      <p:cBhvr additive="base">
                                        <p:cTn id="35" dur="1500" fill="hold"/>
                                        <p:tgtEl>
                                          <p:spTgt spid="94"/>
                                        </p:tgtEl>
                                        <p:attrNameLst>
                                          <p:attrName>ppt_x</p:attrName>
                                        </p:attrNameLst>
                                      </p:cBhvr>
                                      <p:tavLst>
                                        <p:tav tm="0">
                                          <p:val>
                                            <p:strVal val="1+#ppt_w/2"/>
                                          </p:val>
                                        </p:tav>
                                        <p:tav tm="100000">
                                          <p:val>
                                            <p:strVal val="#ppt_x"/>
                                          </p:val>
                                        </p:tav>
                                      </p:tavLst>
                                    </p:anim>
                                    <p:anim calcmode="lin" valueType="num">
                                      <p:cBhvr additive="base">
                                        <p:cTn id="36" dur="1500" fill="hold"/>
                                        <p:tgtEl>
                                          <p:spTgt spid="94"/>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0"/>
                                  </p:stCondLst>
                                  <p:childTnLst>
                                    <p:set>
                                      <p:cBhvr>
                                        <p:cTn id="38" dur="1" fill="hold">
                                          <p:stCondLst>
                                            <p:cond delay="0"/>
                                          </p:stCondLst>
                                        </p:cTn>
                                        <p:tgtEl>
                                          <p:spTgt spid="116"/>
                                        </p:tgtEl>
                                        <p:attrNameLst>
                                          <p:attrName>style.visibility</p:attrName>
                                        </p:attrNameLst>
                                      </p:cBhvr>
                                      <p:to>
                                        <p:strVal val="visible"/>
                                      </p:to>
                                    </p:set>
                                    <p:anim calcmode="lin" valueType="num">
                                      <p:cBhvr additive="base">
                                        <p:cTn id="39" dur="1600" fill="hold"/>
                                        <p:tgtEl>
                                          <p:spTgt spid="116"/>
                                        </p:tgtEl>
                                        <p:attrNameLst>
                                          <p:attrName>ppt_x</p:attrName>
                                        </p:attrNameLst>
                                      </p:cBhvr>
                                      <p:tavLst>
                                        <p:tav tm="0">
                                          <p:val>
                                            <p:strVal val="1+#ppt_w/2"/>
                                          </p:val>
                                        </p:tav>
                                        <p:tav tm="100000">
                                          <p:val>
                                            <p:strVal val="#ppt_x"/>
                                          </p:val>
                                        </p:tav>
                                      </p:tavLst>
                                    </p:anim>
                                    <p:anim calcmode="lin" valueType="num">
                                      <p:cBhvr additive="base">
                                        <p:cTn id="40" dur="1600" fill="hold"/>
                                        <p:tgtEl>
                                          <p:spTgt spid="116"/>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0"/>
                                  </p:stCondLst>
                                  <p:childTnLst>
                                    <p:set>
                                      <p:cBhvr>
                                        <p:cTn id="42" dur="1" fill="hold">
                                          <p:stCondLst>
                                            <p:cond delay="0"/>
                                          </p:stCondLst>
                                        </p:cTn>
                                        <p:tgtEl>
                                          <p:spTgt spid="66"/>
                                        </p:tgtEl>
                                        <p:attrNameLst>
                                          <p:attrName>style.visibility</p:attrName>
                                        </p:attrNameLst>
                                      </p:cBhvr>
                                      <p:to>
                                        <p:strVal val="visible"/>
                                      </p:to>
                                    </p:set>
                                    <p:anim calcmode="lin" valueType="num">
                                      <p:cBhvr additive="base">
                                        <p:cTn id="43" dur="1100" fill="hold"/>
                                        <p:tgtEl>
                                          <p:spTgt spid="66"/>
                                        </p:tgtEl>
                                        <p:attrNameLst>
                                          <p:attrName>ppt_x</p:attrName>
                                        </p:attrNameLst>
                                      </p:cBhvr>
                                      <p:tavLst>
                                        <p:tav tm="0">
                                          <p:val>
                                            <p:strVal val="1+#ppt_w/2"/>
                                          </p:val>
                                        </p:tav>
                                        <p:tav tm="100000">
                                          <p:val>
                                            <p:strVal val="#ppt_x"/>
                                          </p:val>
                                        </p:tav>
                                      </p:tavLst>
                                    </p:anim>
                                    <p:anim calcmode="lin" valueType="num">
                                      <p:cBhvr additive="base">
                                        <p:cTn id="44" dur="1100" fill="hold"/>
                                        <p:tgtEl>
                                          <p:spTgt spid="66"/>
                                        </p:tgtEl>
                                        <p:attrNameLst>
                                          <p:attrName>ppt_y</p:attrName>
                                        </p:attrNameLst>
                                      </p:cBhvr>
                                      <p:tavLst>
                                        <p:tav tm="0">
                                          <p:val>
                                            <p:strVal val="#ppt_y"/>
                                          </p:val>
                                        </p:tav>
                                        <p:tav tm="100000">
                                          <p:val>
                                            <p:strVal val="#ppt_y"/>
                                          </p:val>
                                        </p:tav>
                                      </p:tavLst>
                                    </p:anim>
                                  </p:childTnLst>
                                </p:cTn>
                              </p:par>
                            </p:childTnLst>
                          </p:cTn>
                        </p:par>
                        <p:par>
                          <p:cTn id="45" fill="hold">
                            <p:stCondLst>
                              <p:cond delay="2100"/>
                            </p:stCondLst>
                            <p:childTnLst>
                              <p:par>
                                <p:cTn id="46" presetID="8" presetClass="emph" presetSubtype="0" repeatCount="indefinite" accel="48000" decel="52000" autoRev="1" fill="hold" nodeType="afterEffect">
                                  <p:stCondLst>
                                    <p:cond delay="0"/>
                                  </p:stCondLst>
                                  <p:childTnLst>
                                    <p:animRot by="21600000">
                                      <p:cBhvr>
                                        <p:cTn id="47" dur="3250" fill="hold"/>
                                        <p:tgtEl>
                                          <p:spTgt spid="17"/>
                                        </p:tgtEl>
                                        <p:attrNameLst>
                                          <p:attrName>r</p:attrName>
                                        </p:attrNameLst>
                                      </p:cBhvr>
                                    </p:animRot>
                                  </p:childTnLst>
                                </p:cTn>
                              </p:par>
                              <p:par>
                                <p:cTn id="48" presetID="8" presetClass="emph" presetSubtype="0" repeatCount="indefinite" accel="48000" decel="52000" autoRev="1" fill="hold" nodeType="withEffect">
                                  <p:stCondLst>
                                    <p:cond delay="0"/>
                                  </p:stCondLst>
                                  <p:childTnLst>
                                    <p:animRot by="21600000">
                                      <p:cBhvr>
                                        <p:cTn id="49" dur="3800" fill="hold"/>
                                        <p:tgtEl>
                                          <p:spTgt spid="113"/>
                                        </p:tgtEl>
                                        <p:attrNameLst>
                                          <p:attrName>r</p:attrName>
                                        </p:attrNameLst>
                                      </p:cBhvr>
                                    </p:animRot>
                                  </p:childTnLst>
                                </p:cTn>
                              </p:par>
                              <p:par>
                                <p:cTn id="50" presetID="8" presetClass="emph" presetSubtype="0" repeatCount="indefinite" accel="48000" decel="52000" autoRev="1" fill="hold" nodeType="withEffect">
                                  <p:stCondLst>
                                    <p:cond delay="0"/>
                                  </p:stCondLst>
                                  <p:childTnLst>
                                    <p:animRot by="21600000">
                                      <p:cBhvr>
                                        <p:cTn id="51" dur="2850" fill="hold"/>
                                        <p:tgtEl>
                                          <p:spTgt spid="103"/>
                                        </p:tgtEl>
                                        <p:attrNameLst>
                                          <p:attrName>r</p:attrName>
                                        </p:attrNameLst>
                                      </p:cBhvr>
                                    </p:animRot>
                                  </p:childTnLst>
                                </p:cTn>
                              </p:par>
                              <p:par>
                                <p:cTn id="52" presetID="8" presetClass="emph" presetSubtype="0" repeatCount="indefinite" accel="48000" decel="52000" autoRev="1" fill="hold" nodeType="withEffect">
                                  <p:stCondLst>
                                    <p:cond delay="0"/>
                                  </p:stCondLst>
                                  <p:childTnLst>
                                    <p:animRot by="21600000">
                                      <p:cBhvr>
                                        <p:cTn id="53" dur="4750" fill="hold"/>
                                        <p:tgtEl>
                                          <p:spTgt spid="116"/>
                                        </p:tgtEl>
                                        <p:attrNameLst>
                                          <p:attrName>r</p:attrName>
                                        </p:attrNameLst>
                                      </p:cBhvr>
                                    </p:animRot>
                                  </p:childTnLst>
                                </p:cTn>
                              </p:par>
                              <p:par>
                                <p:cTn id="54" presetID="8" presetClass="emph" presetSubtype="0" repeatCount="indefinite" accel="48000" decel="52000" autoRev="1" fill="hold" nodeType="withEffect">
                                  <p:stCondLst>
                                    <p:cond delay="0"/>
                                  </p:stCondLst>
                                  <p:childTnLst>
                                    <p:animRot by="21600000">
                                      <p:cBhvr>
                                        <p:cTn id="55" dur="3900" fill="hold"/>
                                        <p:tgtEl>
                                          <p:spTgt spid="9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102"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Oval 9">
            <a:extLst>
              <a:ext uri="{FF2B5EF4-FFF2-40B4-BE49-F238E27FC236}">
                <a16:creationId xmlns:a16="http://schemas.microsoft.com/office/drawing/2014/main" id="{DA2B67DA-E8E8-482F-A556-20B7B49F6EB8}"/>
              </a:ext>
            </a:extLst>
          </p:cNvPr>
          <p:cNvSpPr/>
          <p:nvPr/>
        </p:nvSpPr>
        <p:spPr>
          <a:xfrm>
            <a:off x="9059862" y="6010275"/>
            <a:ext cx="6267450" cy="6267450"/>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1" name="Group 10">
            <a:extLst>
              <a:ext uri="{FF2B5EF4-FFF2-40B4-BE49-F238E27FC236}">
                <a16:creationId xmlns:a16="http://schemas.microsoft.com/office/drawing/2014/main" id="{158994DD-683B-471D-A849-A756CDBF84B3}"/>
              </a:ext>
            </a:extLst>
          </p:cNvPr>
          <p:cNvGrpSpPr/>
          <p:nvPr/>
        </p:nvGrpSpPr>
        <p:grpSpPr>
          <a:xfrm>
            <a:off x="10374885" y="10271204"/>
            <a:ext cx="833482" cy="833481"/>
            <a:chOff x="965201" y="4870451"/>
            <a:chExt cx="228600" cy="228600"/>
          </a:xfrm>
          <a:solidFill>
            <a:schemeClr val="accent2">
              <a:alpha val="35000"/>
            </a:schemeClr>
          </a:solidFill>
        </p:grpSpPr>
        <p:sp>
          <p:nvSpPr>
            <p:cNvPr id="12" name="Freeform 46">
              <a:extLst>
                <a:ext uri="{FF2B5EF4-FFF2-40B4-BE49-F238E27FC236}">
                  <a16:creationId xmlns:a16="http://schemas.microsoft.com/office/drawing/2014/main" id="{16EEFAAB-42C0-4B20-A28A-EB844498A9A4}"/>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47">
              <a:extLst>
                <a:ext uri="{FF2B5EF4-FFF2-40B4-BE49-F238E27FC236}">
                  <a16:creationId xmlns:a16="http://schemas.microsoft.com/office/drawing/2014/main" id="{040F95AD-AE99-41AE-905D-4F6756419E02}"/>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3">
            <a:extLst>
              <a:ext uri="{FF2B5EF4-FFF2-40B4-BE49-F238E27FC236}">
                <a16:creationId xmlns:a16="http://schemas.microsoft.com/office/drawing/2014/main" id="{BF0572FE-050D-44A6-A33E-E3BE4DE32181}"/>
              </a:ext>
            </a:extLst>
          </p:cNvPr>
          <p:cNvGrpSpPr/>
          <p:nvPr/>
        </p:nvGrpSpPr>
        <p:grpSpPr>
          <a:xfrm>
            <a:off x="10884636" y="6318243"/>
            <a:ext cx="1301586" cy="1227632"/>
            <a:chOff x="2887663" y="5300663"/>
            <a:chExt cx="977901" cy="922338"/>
          </a:xfrm>
        </p:grpSpPr>
        <p:grpSp>
          <p:nvGrpSpPr>
            <p:cNvPr id="15" name="Group 14">
              <a:extLst>
                <a:ext uri="{FF2B5EF4-FFF2-40B4-BE49-F238E27FC236}">
                  <a16:creationId xmlns:a16="http://schemas.microsoft.com/office/drawing/2014/main" id="{FD84EF99-262A-4612-AA41-710534C82BF4}"/>
                </a:ext>
              </a:extLst>
            </p:cNvPr>
            <p:cNvGrpSpPr/>
            <p:nvPr/>
          </p:nvGrpSpPr>
          <p:grpSpPr>
            <a:xfrm>
              <a:off x="2887663" y="5335588"/>
              <a:ext cx="920750" cy="887413"/>
              <a:chOff x="2887663" y="5335588"/>
              <a:chExt cx="920750" cy="887413"/>
            </a:xfrm>
          </p:grpSpPr>
          <p:sp>
            <p:nvSpPr>
              <p:cNvPr id="17" name="Freeform 37">
                <a:extLst>
                  <a:ext uri="{FF2B5EF4-FFF2-40B4-BE49-F238E27FC236}">
                    <a16:creationId xmlns:a16="http://schemas.microsoft.com/office/drawing/2014/main" id="{A56121E7-C86E-48D3-9658-590880BA7AC6}"/>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38">
                <a:extLst>
                  <a:ext uri="{FF2B5EF4-FFF2-40B4-BE49-F238E27FC236}">
                    <a16:creationId xmlns:a16="http://schemas.microsoft.com/office/drawing/2014/main" id="{C0602FDF-CA79-4F9D-9B43-A4AC91E29B19}"/>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6" name="Freeform 39">
              <a:extLst>
                <a:ext uri="{FF2B5EF4-FFF2-40B4-BE49-F238E27FC236}">
                  <a16:creationId xmlns:a16="http://schemas.microsoft.com/office/drawing/2014/main" id="{4FE31037-E925-42B9-A603-16C363518340}"/>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9" name="Oval 18">
            <a:extLst>
              <a:ext uri="{FF2B5EF4-FFF2-40B4-BE49-F238E27FC236}">
                <a16:creationId xmlns:a16="http://schemas.microsoft.com/office/drawing/2014/main" id="{0C5B97E5-A36C-49AF-8003-F73AF386F238}"/>
              </a:ext>
            </a:extLst>
          </p:cNvPr>
          <p:cNvSpPr/>
          <p:nvPr/>
        </p:nvSpPr>
        <p:spPr>
          <a:xfrm>
            <a:off x="15356354" y="6736166"/>
            <a:ext cx="672718" cy="672718"/>
          </a:xfrm>
          <a:prstGeom prst="ellipse">
            <a:avLst/>
          </a:prstGeom>
          <a:noFill/>
          <a:ln w="101600">
            <a:solidFill>
              <a:schemeClr val="bg2">
                <a:alpha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19">
            <a:extLst>
              <a:ext uri="{FF2B5EF4-FFF2-40B4-BE49-F238E27FC236}">
                <a16:creationId xmlns:a16="http://schemas.microsoft.com/office/drawing/2014/main" id="{415AFE2D-1DE2-421E-BE45-1E566E077DC7}"/>
              </a:ext>
            </a:extLst>
          </p:cNvPr>
          <p:cNvGrpSpPr/>
          <p:nvPr/>
        </p:nvGrpSpPr>
        <p:grpSpPr>
          <a:xfrm>
            <a:off x="6821468" y="6230734"/>
            <a:ext cx="327602" cy="317823"/>
            <a:chOff x="1752601" y="4673601"/>
            <a:chExt cx="106363" cy="103188"/>
          </a:xfrm>
          <a:solidFill>
            <a:schemeClr val="accent1">
              <a:alpha val="35000"/>
            </a:schemeClr>
          </a:solidFill>
        </p:grpSpPr>
        <p:sp>
          <p:nvSpPr>
            <p:cNvPr id="21" name="Freeform 48">
              <a:extLst>
                <a:ext uri="{FF2B5EF4-FFF2-40B4-BE49-F238E27FC236}">
                  <a16:creationId xmlns:a16="http://schemas.microsoft.com/office/drawing/2014/main" id="{FCC7B3AE-6450-4D69-AB46-4A8AC6420D56}"/>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49">
              <a:extLst>
                <a:ext uri="{FF2B5EF4-FFF2-40B4-BE49-F238E27FC236}">
                  <a16:creationId xmlns:a16="http://schemas.microsoft.com/office/drawing/2014/main" id="{E5452C5A-DF10-4EC5-80C4-BF97AB76C1E4}"/>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 name="Group 22">
            <a:extLst>
              <a:ext uri="{FF2B5EF4-FFF2-40B4-BE49-F238E27FC236}">
                <a16:creationId xmlns:a16="http://schemas.microsoft.com/office/drawing/2014/main" id="{BA54D2CA-857D-40E2-8CC4-FE46FE6FB17D}"/>
              </a:ext>
            </a:extLst>
          </p:cNvPr>
          <p:cNvGrpSpPr/>
          <p:nvPr/>
        </p:nvGrpSpPr>
        <p:grpSpPr>
          <a:xfrm>
            <a:off x="14205726" y="11401801"/>
            <a:ext cx="1204389" cy="859976"/>
            <a:chOff x="2303463" y="7181851"/>
            <a:chExt cx="904875" cy="646113"/>
          </a:xfrm>
        </p:grpSpPr>
        <p:sp>
          <p:nvSpPr>
            <p:cNvPr id="24" name="Freeform 43">
              <a:extLst>
                <a:ext uri="{FF2B5EF4-FFF2-40B4-BE49-F238E27FC236}">
                  <a16:creationId xmlns:a16="http://schemas.microsoft.com/office/drawing/2014/main" id="{F873C835-3DD6-4E4F-840D-8E4BE1EE3A06}"/>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44">
              <a:extLst>
                <a:ext uri="{FF2B5EF4-FFF2-40B4-BE49-F238E27FC236}">
                  <a16:creationId xmlns:a16="http://schemas.microsoft.com/office/drawing/2014/main" id="{1B69059E-92FA-4230-912D-7F75DE886BCF}"/>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45">
              <a:extLst>
                <a:ext uri="{FF2B5EF4-FFF2-40B4-BE49-F238E27FC236}">
                  <a16:creationId xmlns:a16="http://schemas.microsoft.com/office/drawing/2014/main" id="{50C8AD48-9D86-4447-B525-069421773A6C}"/>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 name="Group 26">
            <a:extLst>
              <a:ext uri="{FF2B5EF4-FFF2-40B4-BE49-F238E27FC236}">
                <a16:creationId xmlns:a16="http://schemas.microsoft.com/office/drawing/2014/main" id="{AC945E1A-F22A-4C65-8679-E7941F990E3D}"/>
              </a:ext>
            </a:extLst>
          </p:cNvPr>
          <p:cNvGrpSpPr/>
          <p:nvPr/>
        </p:nvGrpSpPr>
        <p:grpSpPr>
          <a:xfrm>
            <a:off x="17526251" y="10344615"/>
            <a:ext cx="388825" cy="388825"/>
            <a:chOff x="9175399" y="8544046"/>
            <a:chExt cx="626208" cy="626207"/>
          </a:xfrm>
        </p:grpSpPr>
        <p:sp>
          <p:nvSpPr>
            <p:cNvPr id="28" name="Freeform 46">
              <a:extLst>
                <a:ext uri="{FF2B5EF4-FFF2-40B4-BE49-F238E27FC236}">
                  <a16:creationId xmlns:a16="http://schemas.microsoft.com/office/drawing/2014/main" id="{1C8AA684-9E95-44DF-8FDB-3674ECAAD5E5}"/>
                </a:ext>
              </a:extLst>
            </p:cNvPr>
            <p:cNvSpPr>
              <a:spLocks/>
            </p:cNvSpPr>
            <p:nvPr/>
          </p:nvSpPr>
          <p:spPr bwMode="auto">
            <a:xfrm>
              <a:off x="9175399" y="8774525"/>
              <a:ext cx="626208" cy="165250"/>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47">
              <a:extLst>
                <a:ext uri="{FF2B5EF4-FFF2-40B4-BE49-F238E27FC236}">
                  <a16:creationId xmlns:a16="http://schemas.microsoft.com/office/drawing/2014/main" id="{BE69967D-C857-403C-97B2-506065F59E7B}"/>
                </a:ext>
              </a:extLst>
            </p:cNvPr>
            <p:cNvSpPr>
              <a:spLocks/>
            </p:cNvSpPr>
            <p:nvPr/>
          </p:nvSpPr>
          <p:spPr bwMode="auto">
            <a:xfrm>
              <a:off x="9405862" y="8544046"/>
              <a:ext cx="165250" cy="626207"/>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0" name="Group 29">
            <a:extLst>
              <a:ext uri="{FF2B5EF4-FFF2-40B4-BE49-F238E27FC236}">
                <a16:creationId xmlns:a16="http://schemas.microsoft.com/office/drawing/2014/main" id="{10D017A3-D0C2-442E-9AB8-D0B78333FB6A}"/>
              </a:ext>
            </a:extLst>
          </p:cNvPr>
          <p:cNvGrpSpPr/>
          <p:nvPr/>
        </p:nvGrpSpPr>
        <p:grpSpPr>
          <a:xfrm>
            <a:off x="6968521" y="12150742"/>
            <a:ext cx="327602" cy="317823"/>
            <a:chOff x="1752601" y="4673601"/>
            <a:chExt cx="106363" cy="103188"/>
          </a:xfrm>
          <a:solidFill>
            <a:schemeClr val="accent1">
              <a:alpha val="35000"/>
            </a:schemeClr>
          </a:solidFill>
        </p:grpSpPr>
        <p:sp>
          <p:nvSpPr>
            <p:cNvPr id="31" name="Freeform 48">
              <a:extLst>
                <a:ext uri="{FF2B5EF4-FFF2-40B4-BE49-F238E27FC236}">
                  <a16:creationId xmlns:a16="http://schemas.microsoft.com/office/drawing/2014/main" id="{CE05C81C-3ECD-4E25-979A-BAC67F29718A}"/>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49">
              <a:extLst>
                <a:ext uri="{FF2B5EF4-FFF2-40B4-BE49-F238E27FC236}">
                  <a16:creationId xmlns:a16="http://schemas.microsoft.com/office/drawing/2014/main" id="{E3EF0C7D-4C7A-4E49-A103-BA8037355A4E}"/>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 name="Group 32">
            <a:extLst>
              <a:ext uri="{FF2B5EF4-FFF2-40B4-BE49-F238E27FC236}">
                <a16:creationId xmlns:a16="http://schemas.microsoft.com/office/drawing/2014/main" id="{3D81285C-475D-4932-8052-B62B416E43EF}"/>
              </a:ext>
            </a:extLst>
          </p:cNvPr>
          <p:cNvGrpSpPr/>
          <p:nvPr/>
        </p:nvGrpSpPr>
        <p:grpSpPr>
          <a:xfrm>
            <a:off x="15135933" y="3686458"/>
            <a:ext cx="833482" cy="833481"/>
            <a:chOff x="965201" y="4870451"/>
            <a:chExt cx="228600" cy="228600"/>
          </a:xfrm>
          <a:solidFill>
            <a:schemeClr val="accent2">
              <a:alpha val="35000"/>
            </a:schemeClr>
          </a:solidFill>
        </p:grpSpPr>
        <p:sp>
          <p:nvSpPr>
            <p:cNvPr id="34" name="Freeform 46">
              <a:extLst>
                <a:ext uri="{FF2B5EF4-FFF2-40B4-BE49-F238E27FC236}">
                  <a16:creationId xmlns:a16="http://schemas.microsoft.com/office/drawing/2014/main" id="{59FD31BD-D12C-4176-BCB4-76134B0F3FAD}"/>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47">
              <a:extLst>
                <a:ext uri="{FF2B5EF4-FFF2-40B4-BE49-F238E27FC236}">
                  <a16:creationId xmlns:a16="http://schemas.microsoft.com/office/drawing/2014/main" id="{36AF6CA5-FDE0-4B99-88DF-C2D89B142DC0}"/>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6" name="TextBox 35">
            <a:extLst>
              <a:ext uri="{FF2B5EF4-FFF2-40B4-BE49-F238E27FC236}">
                <a16:creationId xmlns:a16="http://schemas.microsoft.com/office/drawing/2014/main" id="{33F5C120-E0B1-4BFB-A936-9336D6663435}"/>
              </a:ext>
            </a:extLst>
          </p:cNvPr>
          <p:cNvSpPr txBox="1"/>
          <p:nvPr/>
        </p:nvSpPr>
        <p:spPr>
          <a:xfrm>
            <a:off x="6574100" y="7820562"/>
            <a:ext cx="11238974" cy="2646878"/>
          </a:xfrm>
          <a:prstGeom prst="rect">
            <a:avLst/>
          </a:prstGeom>
          <a:noFill/>
          <a:effectLst/>
        </p:spPr>
        <p:txBody>
          <a:bodyPr wrap="none" rtlCol="0" anchor="ctr">
            <a:spAutoFit/>
          </a:bodyPr>
          <a:lstStyle/>
          <a:p>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Tree>
    <p:extLst>
      <p:ext uri="{BB962C8B-B14F-4D97-AF65-F5344CB8AC3E}">
        <p14:creationId xmlns:p14="http://schemas.microsoft.com/office/powerpoint/2010/main" val="35834394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1000" fill="hold"/>
                                        <p:tgtEl>
                                          <p:spTgt spid="23"/>
                                        </p:tgtEl>
                                        <p:attrNameLst>
                                          <p:attrName>ppt_x</p:attrName>
                                        </p:attrNameLst>
                                      </p:cBhvr>
                                      <p:tavLst>
                                        <p:tav tm="0">
                                          <p:val>
                                            <p:strVal val="#ppt_x"/>
                                          </p:val>
                                        </p:tav>
                                        <p:tav tm="100000">
                                          <p:val>
                                            <p:strVal val="#ppt_x"/>
                                          </p:val>
                                        </p:tav>
                                      </p:tavLst>
                                    </p:anim>
                                    <p:anim calcmode="lin" valueType="num">
                                      <p:cBhvr additive="base">
                                        <p:cTn id="8" dur="10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27"/>
                                        </p:tgtEl>
                                        <p:attrNameLst>
                                          <p:attrName>style.visibility</p:attrName>
                                        </p:attrNameLst>
                                      </p:cBhvr>
                                      <p:to>
                                        <p:strVal val="visible"/>
                                      </p:to>
                                    </p:set>
                                    <p:anim calcmode="lin" valueType="num">
                                      <p:cBhvr additive="base">
                                        <p:cTn id="11" dur="1500" fill="hold"/>
                                        <p:tgtEl>
                                          <p:spTgt spid="27"/>
                                        </p:tgtEl>
                                        <p:attrNameLst>
                                          <p:attrName>ppt_x</p:attrName>
                                        </p:attrNameLst>
                                      </p:cBhvr>
                                      <p:tavLst>
                                        <p:tav tm="0">
                                          <p:val>
                                            <p:strVal val="#ppt_x"/>
                                          </p:val>
                                        </p:tav>
                                        <p:tav tm="100000">
                                          <p:val>
                                            <p:strVal val="#ppt_x"/>
                                          </p:val>
                                        </p:tav>
                                      </p:tavLst>
                                    </p:anim>
                                    <p:anim calcmode="lin" valueType="num">
                                      <p:cBhvr additive="base">
                                        <p:cTn id="12" dur="1500" fill="hold"/>
                                        <p:tgtEl>
                                          <p:spTgt spid="27"/>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30"/>
                                        </p:tgtEl>
                                        <p:attrNameLst>
                                          <p:attrName>style.visibility</p:attrName>
                                        </p:attrNameLst>
                                      </p:cBhvr>
                                      <p:to>
                                        <p:strVal val="visible"/>
                                      </p:to>
                                    </p:set>
                                    <p:anim calcmode="lin" valueType="num">
                                      <p:cBhvr additive="base">
                                        <p:cTn id="15" dur="1500" fill="hold"/>
                                        <p:tgtEl>
                                          <p:spTgt spid="30"/>
                                        </p:tgtEl>
                                        <p:attrNameLst>
                                          <p:attrName>ppt_x</p:attrName>
                                        </p:attrNameLst>
                                      </p:cBhvr>
                                      <p:tavLst>
                                        <p:tav tm="0">
                                          <p:val>
                                            <p:strVal val="#ppt_x"/>
                                          </p:val>
                                        </p:tav>
                                        <p:tav tm="100000">
                                          <p:val>
                                            <p:strVal val="#ppt_x"/>
                                          </p:val>
                                        </p:tav>
                                      </p:tavLst>
                                    </p:anim>
                                    <p:anim calcmode="lin" valueType="num">
                                      <p:cBhvr additive="base">
                                        <p:cTn id="16" dur="1500" fill="hold"/>
                                        <p:tgtEl>
                                          <p:spTgt spid="30"/>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000" fill="hold"/>
                                        <p:tgtEl>
                                          <p:spTgt spid="19"/>
                                        </p:tgtEl>
                                        <p:attrNameLst>
                                          <p:attrName>ppt_x</p:attrName>
                                        </p:attrNameLst>
                                      </p:cBhvr>
                                      <p:tavLst>
                                        <p:tav tm="0">
                                          <p:val>
                                            <p:strVal val="#ppt_x"/>
                                          </p:val>
                                        </p:tav>
                                        <p:tav tm="100000">
                                          <p:val>
                                            <p:strVal val="#ppt_x"/>
                                          </p:val>
                                        </p:tav>
                                      </p:tavLst>
                                    </p:anim>
                                    <p:anim calcmode="lin" valueType="num">
                                      <p:cBhvr additive="base">
                                        <p:cTn id="20" dur="10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2100" fill="hold"/>
                                        <p:tgtEl>
                                          <p:spTgt spid="20"/>
                                        </p:tgtEl>
                                        <p:attrNameLst>
                                          <p:attrName>ppt_x</p:attrName>
                                        </p:attrNameLst>
                                      </p:cBhvr>
                                      <p:tavLst>
                                        <p:tav tm="0">
                                          <p:val>
                                            <p:strVal val="#ppt_x"/>
                                          </p:val>
                                        </p:tav>
                                        <p:tav tm="100000">
                                          <p:val>
                                            <p:strVal val="#ppt_x"/>
                                          </p:val>
                                        </p:tav>
                                      </p:tavLst>
                                    </p:anim>
                                    <p:anim calcmode="lin" valueType="num">
                                      <p:cBhvr additive="base">
                                        <p:cTn id="24" dur="2100" fill="hold"/>
                                        <p:tgtEl>
                                          <p:spTgt spid="20"/>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1500" fill="hold"/>
                                        <p:tgtEl>
                                          <p:spTgt spid="14"/>
                                        </p:tgtEl>
                                        <p:attrNameLst>
                                          <p:attrName>ppt_x</p:attrName>
                                        </p:attrNameLst>
                                      </p:cBhvr>
                                      <p:tavLst>
                                        <p:tav tm="0">
                                          <p:val>
                                            <p:strVal val="#ppt_x"/>
                                          </p:val>
                                        </p:tav>
                                        <p:tav tm="100000">
                                          <p:val>
                                            <p:strVal val="#ppt_x"/>
                                          </p:val>
                                        </p:tav>
                                      </p:tavLst>
                                    </p:anim>
                                    <p:anim calcmode="lin" valueType="num">
                                      <p:cBhvr additive="base">
                                        <p:cTn id="28" dur="1500" fill="hold"/>
                                        <p:tgtEl>
                                          <p:spTgt spid="14"/>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1500" fill="hold"/>
                                        <p:tgtEl>
                                          <p:spTgt spid="11"/>
                                        </p:tgtEl>
                                        <p:attrNameLst>
                                          <p:attrName>ppt_x</p:attrName>
                                        </p:attrNameLst>
                                      </p:cBhvr>
                                      <p:tavLst>
                                        <p:tav tm="0">
                                          <p:val>
                                            <p:strVal val="#ppt_x"/>
                                          </p:val>
                                        </p:tav>
                                        <p:tav tm="100000">
                                          <p:val>
                                            <p:strVal val="#ppt_x"/>
                                          </p:val>
                                        </p:tav>
                                      </p:tavLst>
                                    </p:anim>
                                    <p:anim calcmode="lin" valueType="num">
                                      <p:cBhvr additive="base">
                                        <p:cTn id="32" dur="1500" fill="hold"/>
                                        <p:tgtEl>
                                          <p:spTgt spid="11"/>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33"/>
                                        </p:tgtEl>
                                        <p:attrNameLst>
                                          <p:attrName>style.visibility</p:attrName>
                                        </p:attrNameLst>
                                      </p:cBhvr>
                                      <p:to>
                                        <p:strVal val="visible"/>
                                      </p:to>
                                    </p:set>
                                    <p:anim calcmode="lin" valueType="num">
                                      <p:cBhvr additive="base">
                                        <p:cTn id="35" dur="1600" fill="hold"/>
                                        <p:tgtEl>
                                          <p:spTgt spid="33"/>
                                        </p:tgtEl>
                                        <p:attrNameLst>
                                          <p:attrName>ppt_x</p:attrName>
                                        </p:attrNameLst>
                                      </p:cBhvr>
                                      <p:tavLst>
                                        <p:tav tm="0">
                                          <p:val>
                                            <p:strVal val="#ppt_x"/>
                                          </p:val>
                                        </p:tav>
                                        <p:tav tm="100000">
                                          <p:val>
                                            <p:strVal val="#ppt_x"/>
                                          </p:val>
                                        </p:tav>
                                      </p:tavLst>
                                    </p:anim>
                                    <p:anim calcmode="lin" valueType="num">
                                      <p:cBhvr additive="base">
                                        <p:cTn id="36" dur="1600" fill="hold"/>
                                        <p:tgtEl>
                                          <p:spTgt spid="33"/>
                                        </p:tgtEl>
                                        <p:attrNameLst>
                                          <p:attrName>ppt_y</p:attrName>
                                        </p:attrNameLst>
                                      </p:cBhvr>
                                      <p:tavLst>
                                        <p:tav tm="0">
                                          <p:val>
                                            <p:strVal val="1+#ppt_h/2"/>
                                          </p:val>
                                        </p:tav>
                                        <p:tav tm="100000">
                                          <p:val>
                                            <p:strVal val="#ppt_y"/>
                                          </p:val>
                                        </p:tav>
                                      </p:tavLst>
                                    </p:anim>
                                  </p:childTnLst>
                                </p:cTn>
                              </p:par>
                              <p:par>
                                <p:cTn id="37" presetID="49" presetClass="entr" presetSubtype="0" decel="100000"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p:cTn id="39" dur="500" fill="hold"/>
                                        <p:tgtEl>
                                          <p:spTgt spid="10"/>
                                        </p:tgtEl>
                                        <p:attrNameLst>
                                          <p:attrName>ppt_w</p:attrName>
                                        </p:attrNameLst>
                                      </p:cBhvr>
                                      <p:tavLst>
                                        <p:tav tm="0">
                                          <p:val>
                                            <p:fltVal val="0"/>
                                          </p:val>
                                        </p:tav>
                                        <p:tav tm="100000">
                                          <p:val>
                                            <p:strVal val="#ppt_w"/>
                                          </p:val>
                                        </p:tav>
                                      </p:tavLst>
                                    </p:anim>
                                    <p:anim calcmode="lin" valueType="num">
                                      <p:cBhvr>
                                        <p:cTn id="40" dur="500" fill="hold"/>
                                        <p:tgtEl>
                                          <p:spTgt spid="10"/>
                                        </p:tgtEl>
                                        <p:attrNameLst>
                                          <p:attrName>ppt_h</p:attrName>
                                        </p:attrNameLst>
                                      </p:cBhvr>
                                      <p:tavLst>
                                        <p:tav tm="0">
                                          <p:val>
                                            <p:fltVal val="0"/>
                                          </p:val>
                                        </p:tav>
                                        <p:tav tm="100000">
                                          <p:val>
                                            <p:strVal val="#ppt_h"/>
                                          </p:val>
                                        </p:tav>
                                      </p:tavLst>
                                    </p:anim>
                                    <p:anim calcmode="lin" valueType="num">
                                      <p:cBhvr>
                                        <p:cTn id="41" dur="500" fill="hold"/>
                                        <p:tgtEl>
                                          <p:spTgt spid="10"/>
                                        </p:tgtEl>
                                        <p:attrNameLst>
                                          <p:attrName>style.rotation</p:attrName>
                                        </p:attrNameLst>
                                      </p:cBhvr>
                                      <p:tavLst>
                                        <p:tav tm="0">
                                          <p:val>
                                            <p:fltVal val="360"/>
                                          </p:val>
                                        </p:tav>
                                        <p:tav tm="100000">
                                          <p:val>
                                            <p:fltVal val="0"/>
                                          </p:val>
                                        </p:tav>
                                      </p:tavLst>
                                    </p:anim>
                                    <p:animEffect transition="in" filter="fade">
                                      <p:cBhvr>
                                        <p:cTn id="42" dur="500"/>
                                        <p:tgtEl>
                                          <p:spTgt spid="10"/>
                                        </p:tgtEl>
                                      </p:cBhvr>
                                    </p:animEffect>
                                  </p:childTnLst>
                                </p:cTn>
                              </p:par>
                            </p:childTnLst>
                          </p:cTn>
                        </p:par>
                        <p:par>
                          <p:cTn id="43" fill="hold">
                            <p:stCondLst>
                              <p:cond delay="2100"/>
                            </p:stCondLst>
                            <p:childTnLst>
                              <p:par>
                                <p:cTn id="44" presetID="8" presetClass="emph" presetSubtype="0" repeatCount="indefinite" accel="48000" decel="52000" autoRev="1" fill="hold" nodeType="afterEffect">
                                  <p:stCondLst>
                                    <p:cond delay="0"/>
                                  </p:stCondLst>
                                  <p:childTnLst>
                                    <p:animRot by="21600000">
                                      <p:cBhvr>
                                        <p:cTn id="45" dur="3250" fill="hold"/>
                                        <p:tgtEl>
                                          <p:spTgt spid="27"/>
                                        </p:tgtEl>
                                        <p:attrNameLst>
                                          <p:attrName>r</p:attrName>
                                        </p:attrNameLst>
                                      </p:cBhvr>
                                    </p:animRot>
                                  </p:childTnLst>
                                </p:cTn>
                              </p:par>
                              <p:par>
                                <p:cTn id="46" presetID="8" presetClass="emph" presetSubtype="0" repeatCount="indefinite" accel="48000" decel="52000" autoRev="1" fill="hold" nodeType="withEffect">
                                  <p:stCondLst>
                                    <p:cond delay="0"/>
                                  </p:stCondLst>
                                  <p:childTnLst>
                                    <p:animRot by="21600000">
                                      <p:cBhvr>
                                        <p:cTn id="47" dur="3800" fill="hold"/>
                                        <p:tgtEl>
                                          <p:spTgt spid="30"/>
                                        </p:tgtEl>
                                        <p:attrNameLst>
                                          <p:attrName>r</p:attrName>
                                        </p:attrNameLst>
                                      </p:cBhvr>
                                    </p:animRot>
                                  </p:childTnLst>
                                </p:cTn>
                              </p:par>
                              <p:par>
                                <p:cTn id="48" presetID="8" presetClass="emph" presetSubtype="0" repeatCount="indefinite" accel="48000" decel="52000" autoRev="1" fill="hold" nodeType="withEffect">
                                  <p:stCondLst>
                                    <p:cond delay="0"/>
                                  </p:stCondLst>
                                  <p:childTnLst>
                                    <p:animRot by="21600000">
                                      <p:cBhvr>
                                        <p:cTn id="49" dur="2850" fill="hold"/>
                                        <p:tgtEl>
                                          <p:spTgt spid="20"/>
                                        </p:tgtEl>
                                        <p:attrNameLst>
                                          <p:attrName>r</p:attrName>
                                        </p:attrNameLst>
                                      </p:cBhvr>
                                    </p:animRot>
                                  </p:childTnLst>
                                </p:cTn>
                              </p:par>
                              <p:par>
                                <p:cTn id="50" presetID="8" presetClass="emph" presetSubtype="0" repeatCount="indefinite" accel="48000" decel="52000" autoRev="1" fill="hold" nodeType="withEffect">
                                  <p:stCondLst>
                                    <p:cond delay="0"/>
                                  </p:stCondLst>
                                  <p:childTnLst>
                                    <p:animRot by="21600000">
                                      <p:cBhvr>
                                        <p:cTn id="51" dur="4750" fill="hold"/>
                                        <p:tgtEl>
                                          <p:spTgt spid="33"/>
                                        </p:tgtEl>
                                        <p:attrNameLst>
                                          <p:attrName>r</p:attrName>
                                        </p:attrNameLst>
                                      </p:cBhvr>
                                    </p:animRot>
                                  </p:childTnLst>
                                </p:cTn>
                              </p:par>
                              <p:par>
                                <p:cTn id="52" presetID="8" presetClass="emph" presetSubtype="0" repeatCount="indefinite" accel="48000" decel="52000" autoRev="1" fill="hold" nodeType="withEffect">
                                  <p:stCondLst>
                                    <p:cond delay="0"/>
                                  </p:stCondLst>
                                  <p:childTnLst>
                                    <p:animRot by="21600000">
                                      <p:cBhvr>
                                        <p:cTn id="53" dur="3900" fill="hold"/>
                                        <p:tgtEl>
                                          <p:spTgt spid="1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9"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 name="Oval 9">
            <a:extLst>
              <a:ext uri="{FF2B5EF4-FFF2-40B4-BE49-F238E27FC236}">
                <a16:creationId xmlns:a16="http://schemas.microsoft.com/office/drawing/2014/main" id="{DA2B67DA-E8E8-482F-A556-20B7B49F6EB8}"/>
              </a:ext>
            </a:extLst>
          </p:cNvPr>
          <p:cNvSpPr/>
          <p:nvPr/>
        </p:nvSpPr>
        <p:spPr>
          <a:xfrm>
            <a:off x="9059862" y="6010275"/>
            <a:ext cx="6267450" cy="6267450"/>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1" name="Group 10">
            <a:extLst>
              <a:ext uri="{FF2B5EF4-FFF2-40B4-BE49-F238E27FC236}">
                <a16:creationId xmlns:a16="http://schemas.microsoft.com/office/drawing/2014/main" id="{158994DD-683B-471D-A849-A756CDBF84B3}"/>
              </a:ext>
            </a:extLst>
          </p:cNvPr>
          <p:cNvGrpSpPr/>
          <p:nvPr/>
        </p:nvGrpSpPr>
        <p:grpSpPr>
          <a:xfrm>
            <a:off x="10374885" y="10271204"/>
            <a:ext cx="833482" cy="833481"/>
            <a:chOff x="965201" y="4870451"/>
            <a:chExt cx="228600" cy="228600"/>
          </a:xfrm>
          <a:solidFill>
            <a:schemeClr val="accent2">
              <a:alpha val="35000"/>
            </a:schemeClr>
          </a:solidFill>
        </p:grpSpPr>
        <p:sp>
          <p:nvSpPr>
            <p:cNvPr id="12" name="Freeform 46">
              <a:extLst>
                <a:ext uri="{FF2B5EF4-FFF2-40B4-BE49-F238E27FC236}">
                  <a16:creationId xmlns:a16="http://schemas.microsoft.com/office/drawing/2014/main" id="{16EEFAAB-42C0-4B20-A28A-EB844498A9A4}"/>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47">
              <a:extLst>
                <a:ext uri="{FF2B5EF4-FFF2-40B4-BE49-F238E27FC236}">
                  <a16:creationId xmlns:a16="http://schemas.microsoft.com/office/drawing/2014/main" id="{040F95AD-AE99-41AE-905D-4F6756419E02}"/>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3">
            <a:extLst>
              <a:ext uri="{FF2B5EF4-FFF2-40B4-BE49-F238E27FC236}">
                <a16:creationId xmlns:a16="http://schemas.microsoft.com/office/drawing/2014/main" id="{BF0572FE-050D-44A6-A33E-E3BE4DE32181}"/>
              </a:ext>
            </a:extLst>
          </p:cNvPr>
          <p:cNvGrpSpPr/>
          <p:nvPr/>
        </p:nvGrpSpPr>
        <p:grpSpPr>
          <a:xfrm>
            <a:off x="10884636" y="6318243"/>
            <a:ext cx="1301586" cy="1227632"/>
            <a:chOff x="2887663" y="5300663"/>
            <a:chExt cx="977901" cy="922338"/>
          </a:xfrm>
        </p:grpSpPr>
        <p:grpSp>
          <p:nvGrpSpPr>
            <p:cNvPr id="15" name="Group 14">
              <a:extLst>
                <a:ext uri="{FF2B5EF4-FFF2-40B4-BE49-F238E27FC236}">
                  <a16:creationId xmlns:a16="http://schemas.microsoft.com/office/drawing/2014/main" id="{FD84EF99-262A-4612-AA41-710534C82BF4}"/>
                </a:ext>
              </a:extLst>
            </p:cNvPr>
            <p:cNvGrpSpPr/>
            <p:nvPr/>
          </p:nvGrpSpPr>
          <p:grpSpPr>
            <a:xfrm>
              <a:off x="2887663" y="5335588"/>
              <a:ext cx="920750" cy="887413"/>
              <a:chOff x="2887663" y="5335588"/>
              <a:chExt cx="920750" cy="887413"/>
            </a:xfrm>
          </p:grpSpPr>
          <p:sp>
            <p:nvSpPr>
              <p:cNvPr id="17" name="Freeform 37">
                <a:extLst>
                  <a:ext uri="{FF2B5EF4-FFF2-40B4-BE49-F238E27FC236}">
                    <a16:creationId xmlns:a16="http://schemas.microsoft.com/office/drawing/2014/main" id="{A56121E7-C86E-48D3-9658-590880BA7AC6}"/>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38">
                <a:extLst>
                  <a:ext uri="{FF2B5EF4-FFF2-40B4-BE49-F238E27FC236}">
                    <a16:creationId xmlns:a16="http://schemas.microsoft.com/office/drawing/2014/main" id="{C0602FDF-CA79-4F9D-9B43-A4AC91E29B19}"/>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6" name="Freeform 39">
              <a:extLst>
                <a:ext uri="{FF2B5EF4-FFF2-40B4-BE49-F238E27FC236}">
                  <a16:creationId xmlns:a16="http://schemas.microsoft.com/office/drawing/2014/main" id="{4FE31037-E925-42B9-A603-16C363518340}"/>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9" name="Oval 18">
            <a:extLst>
              <a:ext uri="{FF2B5EF4-FFF2-40B4-BE49-F238E27FC236}">
                <a16:creationId xmlns:a16="http://schemas.microsoft.com/office/drawing/2014/main" id="{0C5B97E5-A36C-49AF-8003-F73AF386F238}"/>
              </a:ext>
            </a:extLst>
          </p:cNvPr>
          <p:cNvSpPr/>
          <p:nvPr/>
        </p:nvSpPr>
        <p:spPr>
          <a:xfrm>
            <a:off x="15356354" y="6736166"/>
            <a:ext cx="672718" cy="672718"/>
          </a:xfrm>
          <a:prstGeom prst="ellipse">
            <a:avLst/>
          </a:prstGeom>
          <a:noFill/>
          <a:ln w="101600">
            <a:solidFill>
              <a:schemeClr val="bg2">
                <a:alpha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19">
            <a:extLst>
              <a:ext uri="{FF2B5EF4-FFF2-40B4-BE49-F238E27FC236}">
                <a16:creationId xmlns:a16="http://schemas.microsoft.com/office/drawing/2014/main" id="{415AFE2D-1DE2-421E-BE45-1E566E077DC7}"/>
              </a:ext>
            </a:extLst>
          </p:cNvPr>
          <p:cNvGrpSpPr/>
          <p:nvPr/>
        </p:nvGrpSpPr>
        <p:grpSpPr>
          <a:xfrm>
            <a:off x="6821468" y="6230734"/>
            <a:ext cx="327602" cy="317823"/>
            <a:chOff x="1752601" y="4673601"/>
            <a:chExt cx="106363" cy="103188"/>
          </a:xfrm>
          <a:solidFill>
            <a:schemeClr val="accent1">
              <a:alpha val="35000"/>
            </a:schemeClr>
          </a:solidFill>
        </p:grpSpPr>
        <p:sp>
          <p:nvSpPr>
            <p:cNvPr id="21" name="Freeform 48">
              <a:extLst>
                <a:ext uri="{FF2B5EF4-FFF2-40B4-BE49-F238E27FC236}">
                  <a16:creationId xmlns:a16="http://schemas.microsoft.com/office/drawing/2014/main" id="{FCC7B3AE-6450-4D69-AB46-4A8AC6420D56}"/>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49">
              <a:extLst>
                <a:ext uri="{FF2B5EF4-FFF2-40B4-BE49-F238E27FC236}">
                  <a16:creationId xmlns:a16="http://schemas.microsoft.com/office/drawing/2014/main" id="{E5452C5A-DF10-4EC5-80C4-BF97AB76C1E4}"/>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 name="Group 22">
            <a:extLst>
              <a:ext uri="{FF2B5EF4-FFF2-40B4-BE49-F238E27FC236}">
                <a16:creationId xmlns:a16="http://schemas.microsoft.com/office/drawing/2014/main" id="{BA54D2CA-857D-40E2-8CC4-FE46FE6FB17D}"/>
              </a:ext>
            </a:extLst>
          </p:cNvPr>
          <p:cNvGrpSpPr/>
          <p:nvPr/>
        </p:nvGrpSpPr>
        <p:grpSpPr>
          <a:xfrm>
            <a:off x="14205726" y="11401801"/>
            <a:ext cx="1204389" cy="859976"/>
            <a:chOff x="2303463" y="7181851"/>
            <a:chExt cx="904875" cy="646113"/>
          </a:xfrm>
        </p:grpSpPr>
        <p:sp>
          <p:nvSpPr>
            <p:cNvPr id="24" name="Freeform 43">
              <a:extLst>
                <a:ext uri="{FF2B5EF4-FFF2-40B4-BE49-F238E27FC236}">
                  <a16:creationId xmlns:a16="http://schemas.microsoft.com/office/drawing/2014/main" id="{F873C835-3DD6-4E4F-840D-8E4BE1EE3A06}"/>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44">
              <a:extLst>
                <a:ext uri="{FF2B5EF4-FFF2-40B4-BE49-F238E27FC236}">
                  <a16:creationId xmlns:a16="http://schemas.microsoft.com/office/drawing/2014/main" id="{1B69059E-92FA-4230-912D-7F75DE886BCF}"/>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45">
              <a:extLst>
                <a:ext uri="{FF2B5EF4-FFF2-40B4-BE49-F238E27FC236}">
                  <a16:creationId xmlns:a16="http://schemas.microsoft.com/office/drawing/2014/main" id="{50C8AD48-9D86-4447-B525-069421773A6C}"/>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 name="Group 26">
            <a:extLst>
              <a:ext uri="{FF2B5EF4-FFF2-40B4-BE49-F238E27FC236}">
                <a16:creationId xmlns:a16="http://schemas.microsoft.com/office/drawing/2014/main" id="{AC945E1A-F22A-4C65-8679-E7941F990E3D}"/>
              </a:ext>
            </a:extLst>
          </p:cNvPr>
          <p:cNvGrpSpPr/>
          <p:nvPr/>
        </p:nvGrpSpPr>
        <p:grpSpPr>
          <a:xfrm>
            <a:off x="17526251" y="10344615"/>
            <a:ext cx="388825" cy="388825"/>
            <a:chOff x="9175399" y="8544046"/>
            <a:chExt cx="626208" cy="626207"/>
          </a:xfrm>
        </p:grpSpPr>
        <p:sp>
          <p:nvSpPr>
            <p:cNvPr id="28" name="Freeform 46">
              <a:extLst>
                <a:ext uri="{FF2B5EF4-FFF2-40B4-BE49-F238E27FC236}">
                  <a16:creationId xmlns:a16="http://schemas.microsoft.com/office/drawing/2014/main" id="{1C8AA684-9E95-44DF-8FDB-3674ECAAD5E5}"/>
                </a:ext>
              </a:extLst>
            </p:cNvPr>
            <p:cNvSpPr>
              <a:spLocks/>
            </p:cNvSpPr>
            <p:nvPr/>
          </p:nvSpPr>
          <p:spPr bwMode="auto">
            <a:xfrm>
              <a:off x="9175399" y="8774525"/>
              <a:ext cx="626208" cy="165250"/>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47">
              <a:extLst>
                <a:ext uri="{FF2B5EF4-FFF2-40B4-BE49-F238E27FC236}">
                  <a16:creationId xmlns:a16="http://schemas.microsoft.com/office/drawing/2014/main" id="{BE69967D-C857-403C-97B2-506065F59E7B}"/>
                </a:ext>
              </a:extLst>
            </p:cNvPr>
            <p:cNvSpPr>
              <a:spLocks/>
            </p:cNvSpPr>
            <p:nvPr/>
          </p:nvSpPr>
          <p:spPr bwMode="auto">
            <a:xfrm>
              <a:off x="9405862" y="8544046"/>
              <a:ext cx="165250" cy="626207"/>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0" name="Group 29">
            <a:extLst>
              <a:ext uri="{FF2B5EF4-FFF2-40B4-BE49-F238E27FC236}">
                <a16:creationId xmlns:a16="http://schemas.microsoft.com/office/drawing/2014/main" id="{10D017A3-D0C2-442E-9AB8-D0B78333FB6A}"/>
              </a:ext>
            </a:extLst>
          </p:cNvPr>
          <p:cNvGrpSpPr/>
          <p:nvPr/>
        </p:nvGrpSpPr>
        <p:grpSpPr>
          <a:xfrm>
            <a:off x="6968521" y="12150742"/>
            <a:ext cx="327602" cy="317823"/>
            <a:chOff x="1752601" y="4673601"/>
            <a:chExt cx="106363" cy="103188"/>
          </a:xfrm>
          <a:solidFill>
            <a:schemeClr val="accent1">
              <a:alpha val="35000"/>
            </a:schemeClr>
          </a:solidFill>
        </p:grpSpPr>
        <p:sp>
          <p:nvSpPr>
            <p:cNvPr id="31" name="Freeform 48">
              <a:extLst>
                <a:ext uri="{FF2B5EF4-FFF2-40B4-BE49-F238E27FC236}">
                  <a16:creationId xmlns:a16="http://schemas.microsoft.com/office/drawing/2014/main" id="{CE05C81C-3ECD-4E25-979A-BAC67F29718A}"/>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49">
              <a:extLst>
                <a:ext uri="{FF2B5EF4-FFF2-40B4-BE49-F238E27FC236}">
                  <a16:creationId xmlns:a16="http://schemas.microsoft.com/office/drawing/2014/main" id="{E3EF0C7D-4C7A-4E49-A103-BA8037355A4E}"/>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 name="Group 32">
            <a:extLst>
              <a:ext uri="{FF2B5EF4-FFF2-40B4-BE49-F238E27FC236}">
                <a16:creationId xmlns:a16="http://schemas.microsoft.com/office/drawing/2014/main" id="{3D81285C-475D-4932-8052-B62B416E43EF}"/>
              </a:ext>
            </a:extLst>
          </p:cNvPr>
          <p:cNvGrpSpPr/>
          <p:nvPr/>
        </p:nvGrpSpPr>
        <p:grpSpPr>
          <a:xfrm>
            <a:off x="15135933" y="3686458"/>
            <a:ext cx="833482" cy="833481"/>
            <a:chOff x="965201" y="4870451"/>
            <a:chExt cx="228600" cy="228600"/>
          </a:xfrm>
          <a:solidFill>
            <a:schemeClr val="accent2">
              <a:alpha val="35000"/>
            </a:schemeClr>
          </a:solidFill>
        </p:grpSpPr>
        <p:sp>
          <p:nvSpPr>
            <p:cNvPr id="34" name="Freeform 46">
              <a:extLst>
                <a:ext uri="{FF2B5EF4-FFF2-40B4-BE49-F238E27FC236}">
                  <a16:creationId xmlns:a16="http://schemas.microsoft.com/office/drawing/2014/main" id="{59FD31BD-D12C-4176-BCB4-76134B0F3FAD}"/>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47">
              <a:extLst>
                <a:ext uri="{FF2B5EF4-FFF2-40B4-BE49-F238E27FC236}">
                  <a16:creationId xmlns:a16="http://schemas.microsoft.com/office/drawing/2014/main" id="{36AF6CA5-FDE0-4B99-88DF-C2D89B142DC0}"/>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6" name="TextBox 35">
            <a:extLst>
              <a:ext uri="{FF2B5EF4-FFF2-40B4-BE49-F238E27FC236}">
                <a16:creationId xmlns:a16="http://schemas.microsoft.com/office/drawing/2014/main" id="{33F5C120-E0B1-4BFB-A936-9336D6663435}"/>
              </a:ext>
            </a:extLst>
          </p:cNvPr>
          <p:cNvSpPr txBox="1"/>
          <p:nvPr/>
        </p:nvSpPr>
        <p:spPr>
          <a:xfrm>
            <a:off x="6574100" y="7820562"/>
            <a:ext cx="11238974" cy="2646878"/>
          </a:xfrm>
          <a:prstGeom prst="rect">
            <a:avLst/>
          </a:prstGeom>
          <a:noFill/>
          <a:effectLst/>
        </p:spPr>
        <p:txBody>
          <a:bodyPr wrap="none" rtlCol="0" anchor="ctr">
            <a:spAutoFit/>
          </a:bodyPr>
          <a:lstStyle/>
          <a:p>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Tree>
    <p:extLst>
      <p:ext uri="{BB962C8B-B14F-4D97-AF65-F5344CB8AC3E}">
        <p14:creationId xmlns:p14="http://schemas.microsoft.com/office/powerpoint/2010/main" val="3867360089"/>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1000" fill="hold"/>
                                        <p:tgtEl>
                                          <p:spTgt spid="23"/>
                                        </p:tgtEl>
                                        <p:attrNameLst>
                                          <p:attrName>ppt_x</p:attrName>
                                        </p:attrNameLst>
                                      </p:cBhvr>
                                      <p:tavLst>
                                        <p:tav tm="0">
                                          <p:val>
                                            <p:strVal val="#ppt_x"/>
                                          </p:val>
                                        </p:tav>
                                        <p:tav tm="100000">
                                          <p:val>
                                            <p:strVal val="#ppt_x"/>
                                          </p:val>
                                        </p:tav>
                                      </p:tavLst>
                                    </p:anim>
                                    <p:anim calcmode="lin" valueType="num">
                                      <p:cBhvr additive="base">
                                        <p:cTn id="8" dur="10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27"/>
                                        </p:tgtEl>
                                        <p:attrNameLst>
                                          <p:attrName>style.visibility</p:attrName>
                                        </p:attrNameLst>
                                      </p:cBhvr>
                                      <p:to>
                                        <p:strVal val="visible"/>
                                      </p:to>
                                    </p:set>
                                    <p:anim calcmode="lin" valueType="num">
                                      <p:cBhvr additive="base">
                                        <p:cTn id="11" dur="1500" fill="hold"/>
                                        <p:tgtEl>
                                          <p:spTgt spid="27"/>
                                        </p:tgtEl>
                                        <p:attrNameLst>
                                          <p:attrName>ppt_x</p:attrName>
                                        </p:attrNameLst>
                                      </p:cBhvr>
                                      <p:tavLst>
                                        <p:tav tm="0">
                                          <p:val>
                                            <p:strVal val="#ppt_x"/>
                                          </p:val>
                                        </p:tav>
                                        <p:tav tm="100000">
                                          <p:val>
                                            <p:strVal val="#ppt_x"/>
                                          </p:val>
                                        </p:tav>
                                      </p:tavLst>
                                    </p:anim>
                                    <p:anim calcmode="lin" valueType="num">
                                      <p:cBhvr additive="base">
                                        <p:cTn id="12" dur="1500" fill="hold"/>
                                        <p:tgtEl>
                                          <p:spTgt spid="27"/>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30"/>
                                        </p:tgtEl>
                                        <p:attrNameLst>
                                          <p:attrName>style.visibility</p:attrName>
                                        </p:attrNameLst>
                                      </p:cBhvr>
                                      <p:to>
                                        <p:strVal val="visible"/>
                                      </p:to>
                                    </p:set>
                                    <p:anim calcmode="lin" valueType="num">
                                      <p:cBhvr additive="base">
                                        <p:cTn id="15" dur="1500" fill="hold"/>
                                        <p:tgtEl>
                                          <p:spTgt spid="30"/>
                                        </p:tgtEl>
                                        <p:attrNameLst>
                                          <p:attrName>ppt_x</p:attrName>
                                        </p:attrNameLst>
                                      </p:cBhvr>
                                      <p:tavLst>
                                        <p:tav tm="0">
                                          <p:val>
                                            <p:strVal val="#ppt_x"/>
                                          </p:val>
                                        </p:tav>
                                        <p:tav tm="100000">
                                          <p:val>
                                            <p:strVal val="#ppt_x"/>
                                          </p:val>
                                        </p:tav>
                                      </p:tavLst>
                                    </p:anim>
                                    <p:anim calcmode="lin" valueType="num">
                                      <p:cBhvr additive="base">
                                        <p:cTn id="16" dur="1500" fill="hold"/>
                                        <p:tgtEl>
                                          <p:spTgt spid="30"/>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000" fill="hold"/>
                                        <p:tgtEl>
                                          <p:spTgt spid="19"/>
                                        </p:tgtEl>
                                        <p:attrNameLst>
                                          <p:attrName>ppt_x</p:attrName>
                                        </p:attrNameLst>
                                      </p:cBhvr>
                                      <p:tavLst>
                                        <p:tav tm="0">
                                          <p:val>
                                            <p:strVal val="#ppt_x"/>
                                          </p:val>
                                        </p:tav>
                                        <p:tav tm="100000">
                                          <p:val>
                                            <p:strVal val="#ppt_x"/>
                                          </p:val>
                                        </p:tav>
                                      </p:tavLst>
                                    </p:anim>
                                    <p:anim calcmode="lin" valueType="num">
                                      <p:cBhvr additive="base">
                                        <p:cTn id="20" dur="10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2100" fill="hold"/>
                                        <p:tgtEl>
                                          <p:spTgt spid="20"/>
                                        </p:tgtEl>
                                        <p:attrNameLst>
                                          <p:attrName>ppt_x</p:attrName>
                                        </p:attrNameLst>
                                      </p:cBhvr>
                                      <p:tavLst>
                                        <p:tav tm="0">
                                          <p:val>
                                            <p:strVal val="#ppt_x"/>
                                          </p:val>
                                        </p:tav>
                                        <p:tav tm="100000">
                                          <p:val>
                                            <p:strVal val="#ppt_x"/>
                                          </p:val>
                                        </p:tav>
                                      </p:tavLst>
                                    </p:anim>
                                    <p:anim calcmode="lin" valueType="num">
                                      <p:cBhvr additive="base">
                                        <p:cTn id="24" dur="2100" fill="hold"/>
                                        <p:tgtEl>
                                          <p:spTgt spid="20"/>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1500" fill="hold"/>
                                        <p:tgtEl>
                                          <p:spTgt spid="14"/>
                                        </p:tgtEl>
                                        <p:attrNameLst>
                                          <p:attrName>ppt_x</p:attrName>
                                        </p:attrNameLst>
                                      </p:cBhvr>
                                      <p:tavLst>
                                        <p:tav tm="0">
                                          <p:val>
                                            <p:strVal val="#ppt_x"/>
                                          </p:val>
                                        </p:tav>
                                        <p:tav tm="100000">
                                          <p:val>
                                            <p:strVal val="#ppt_x"/>
                                          </p:val>
                                        </p:tav>
                                      </p:tavLst>
                                    </p:anim>
                                    <p:anim calcmode="lin" valueType="num">
                                      <p:cBhvr additive="base">
                                        <p:cTn id="28" dur="1500" fill="hold"/>
                                        <p:tgtEl>
                                          <p:spTgt spid="14"/>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1500" fill="hold"/>
                                        <p:tgtEl>
                                          <p:spTgt spid="11"/>
                                        </p:tgtEl>
                                        <p:attrNameLst>
                                          <p:attrName>ppt_x</p:attrName>
                                        </p:attrNameLst>
                                      </p:cBhvr>
                                      <p:tavLst>
                                        <p:tav tm="0">
                                          <p:val>
                                            <p:strVal val="#ppt_x"/>
                                          </p:val>
                                        </p:tav>
                                        <p:tav tm="100000">
                                          <p:val>
                                            <p:strVal val="#ppt_x"/>
                                          </p:val>
                                        </p:tav>
                                      </p:tavLst>
                                    </p:anim>
                                    <p:anim calcmode="lin" valueType="num">
                                      <p:cBhvr additive="base">
                                        <p:cTn id="32" dur="1500" fill="hold"/>
                                        <p:tgtEl>
                                          <p:spTgt spid="11"/>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33"/>
                                        </p:tgtEl>
                                        <p:attrNameLst>
                                          <p:attrName>style.visibility</p:attrName>
                                        </p:attrNameLst>
                                      </p:cBhvr>
                                      <p:to>
                                        <p:strVal val="visible"/>
                                      </p:to>
                                    </p:set>
                                    <p:anim calcmode="lin" valueType="num">
                                      <p:cBhvr additive="base">
                                        <p:cTn id="35" dur="1600" fill="hold"/>
                                        <p:tgtEl>
                                          <p:spTgt spid="33"/>
                                        </p:tgtEl>
                                        <p:attrNameLst>
                                          <p:attrName>ppt_x</p:attrName>
                                        </p:attrNameLst>
                                      </p:cBhvr>
                                      <p:tavLst>
                                        <p:tav tm="0">
                                          <p:val>
                                            <p:strVal val="#ppt_x"/>
                                          </p:val>
                                        </p:tav>
                                        <p:tav tm="100000">
                                          <p:val>
                                            <p:strVal val="#ppt_x"/>
                                          </p:val>
                                        </p:tav>
                                      </p:tavLst>
                                    </p:anim>
                                    <p:anim calcmode="lin" valueType="num">
                                      <p:cBhvr additive="base">
                                        <p:cTn id="36" dur="1600" fill="hold"/>
                                        <p:tgtEl>
                                          <p:spTgt spid="33"/>
                                        </p:tgtEl>
                                        <p:attrNameLst>
                                          <p:attrName>ppt_y</p:attrName>
                                        </p:attrNameLst>
                                      </p:cBhvr>
                                      <p:tavLst>
                                        <p:tav tm="0">
                                          <p:val>
                                            <p:strVal val="1+#ppt_h/2"/>
                                          </p:val>
                                        </p:tav>
                                        <p:tav tm="100000">
                                          <p:val>
                                            <p:strVal val="#ppt_y"/>
                                          </p:val>
                                        </p:tav>
                                      </p:tavLst>
                                    </p:anim>
                                  </p:childTnLst>
                                </p:cTn>
                              </p:par>
                              <p:par>
                                <p:cTn id="37" presetID="49" presetClass="entr" presetSubtype="0" decel="100000"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p:cTn id="39" dur="500" fill="hold"/>
                                        <p:tgtEl>
                                          <p:spTgt spid="10"/>
                                        </p:tgtEl>
                                        <p:attrNameLst>
                                          <p:attrName>ppt_w</p:attrName>
                                        </p:attrNameLst>
                                      </p:cBhvr>
                                      <p:tavLst>
                                        <p:tav tm="0">
                                          <p:val>
                                            <p:fltVal val="0"/>
                                          </p:val>
                                        </p:tav>
                                        <p:tav tm="100000">
                                          <p:val>
                                            <p:strVal val="#ppt_w"/>
                                          </p:val>
                                        </p:tav>
                                      </p:tavLst>
                                    </p:anim>
                                    <p:anim calcmode="lin" valueType="num">
                                      <p:cBhvr>
                                        <p:cTn id="40" dur="500" fill="hold"/>
                                        <p:tgtEl>
                                          <p:spTgt spid="10"/>
                                        </p:tgtEl>
                                        <p:attrNameLst>
                                          <p:attrName>ppt_h</p:attrName>
                                        </p:attrNameLst>
                                      </p:cBhvr>
                                      <p:tavLst>
                                        <p:tav tm="0">
                                          <p:val>
                                            <p:fltVal val="0"/>
                                          </p:val>
                                        </p:tav>
                                        <p:tav tm="100000">
                                          <p:val>
                                            <p:strVal val="#ppt_h"/>
                                          </p:val>
                                        </p:tav>
                                      </p:tavLst>
                                    </p:anim>
                                    <p:anim calcmode="lin" valueType="num">
                                      <p:cBhvr>
                                        <p:cTn id="41" dur="500" fill="hold"/>
                                        <p:tgtEl>
                                          <p:spTgt spid="10"/>
                                        </p:tgtEl>
                                        <p:attrNameLst>
                                          <p:attrName>style.rotation</p:attrName>
                                        </p:attrNameLst>
                                      </p:cBhvr>
                                      <p:tavLst>
                                        <p:tav tm="0">
                                          <p:val>
                                            <p:fltVal val="360"/>
                                          </p:val>
                                        </p:tav>
                                        <p:tav tm="100000">
                                          <p:val>
                                            <p:fltVal val="0"/>
                                          </p:val>
                                        </p:tav>
                                      </p:tavLst>
                                    </p:anim>
                                    <p:animEffect transition="in" filter="fade">
                                      <p:cBhvr>
                                        <p:cTn id="42" dur="500"/>
                                        <p:tgtEl>
                                          <p:spTgt spid="10"/>
                                        </p:tgtEl>
                                      </p:cBhvr>
                                    </p:animEffect>
                                  </p:childTnLst>
                                </p:cTn>
                              </p:par>
                            </p:childTnLst>
                          </p:cTn>
                        </p:par>
                        <p:par>
                          <p:cTn id="43" fill="hold">
                            <p:stCondLst>
                              <p:cond delay="2100"/>
                            </p:stCondLst>
                            <p:childTnLst>
                              <p:par>
                                <p:cTn id="44" presetID="8" presetClass="emph" presetSubtype="0" repeatCount="indefinite" accel="48000" decel="52000" autoRev="1" fill="hold" nodeType="afterEffect">
                                  <p:stCondLst>
                                    <p:cond delay="0"/>
                                  </p:stCondLst>
                                  <p:childTnLst>
                                    <p:animRot by="21600000">
                                      <p:cBhvr>
                                        <p:cTn id="45" dur="3250" fill="hold"/>
                                        <p:tgtEl>
                                          <p:spTgt spid="27"/>
                                        </p:tgtEl>
                                        <p:attrNameLst>
                                          <p:attrName>r</p:attrName>
                                        </p:attrNameLst>
                                      </p:cBhvr>
                                    </p:animRot>
                                  </p:childTnLst>
                                </p:cTn>
                              </p:par>
                              <p:par>
                                <p:cTn id="46" presetID="8" presetClass="emph" presetSubtype="0" repeatCount="indefinite" accel="48000" decel="52000" autoRev="1" fill="hold" nodeType="withEffect">
                                  <p:stCondLst>
                                    <p:cond delay="0"/>
                                  </p:stCondLst>
                                  <p:childTnLst>
                                    <p:animRot by="21600000">
                                      <p:cBhvr>
                                        <p:cTn id="47" dur="3800" fill="hold"/>
                                        <p:tgtEl>
                                          <p:spTgt spid="30"/>
                                        </p:tgtEl>
                                        <p:attrNameLst>
                                          <p:attrName>r</p:attrName>
                                        </p:attrNameLst>
                                      </p:cBhvr>
                                    </p:animRot>
                                  </p:childTnLst>
                                </p:cTn>
                              </p:par>
                              <p:par>
                                <p:cTn id="48" presetID="8" presetClass="emph" presetSubtype="0" repeatCount="indefinite" accel="48000" decel="52000" autoRev="1" fill="hold" nodeType="withEffect">
                                  <p:stCondLst>
                                    <p:cond delay="0"/>
                                  </p:stCondLst>
                                  <p:childTnLst>
                                    <p:animRot by="21600000">
                                      <p:cBhvr>
                                        <p:cTn id="49" dur="2850" fill="hold"/>
                                        <p:tgtEl>
                                          <p:spTgt spid="20"/>
                                        </p:tgtEl>
                                        <p:attrNameLst>
                                          <p:attrName>r</p:attrName>
                                        </p:attrNameLst>
                                      </p:cBhvr>
                                    </p:animRot>
                                  </p:childTnLst>
                                </p:cTn>
                              </p:par>
                              <p:par>
                                <p:cTn id="50" presetID="8" presetClass="emph" presetSubtype="0" repeatCount="indefinite" accel="48000" decel="52000" autoRev="1" fill="hold" nodeType="withEffect">
                                  <p:stCondLst>
                                    <p:cond delay="0"/>
                                  </p:stCondLst>
                                  <p:childTnLst>
                                    <p:animRot by="21600000">
                                      <p:cBhvr>
                                        <p:cTn id="51" dur="4750" fill="hold"/>
                                        <p:tgtEl>
                                          <p:spTgt spid="33"/>
                                        </p:tgtEl>
                                        <p:attrNameLst>
                                          <p:attrName>r</p:attrName>
                                        </p:attrNameLst>
                                      </p:cBhvr>
                                    </p:animRot>
                                  </p:childTnLst>
                                </p:cTn>
                              </p:par>
                              <p:par>
                                <p:cTn id="52" presetID="8" presetClass="emph" presetSubtype="0" repeatCount="indefinite" accel="48000" decel="52000" autoRev="1" fill="hold" nodeType="withEffect">
                                  <p:stCondLst>
                                    <p:cond delay="0"/>
                                  </p:stCondLst>
                                  <p:childTnLst>
                                    <p:animRot by="21600000">
                                      <p:cBhvr>
                                        <p:cTn id="53" dur="3900" fill="hold"/>
                                        <p:tgtEl>
                                          <p:spTgt spid="1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9"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12076C2F-38F9-4621-8EAF-7AA8729BFA1D}"/>
              </a:ext>
            </a:extLst>
          </p:cNvPr>
          <p:cNvSpPr txBox="1"/>
          <p:nvPr/>
        </p:nvSpPr>
        <p:spPr>
          <a:xfrm>
            <a:off x="9541258" y="5920042"/>
            <a:ext cx="5304658" cy="6447919"/>
          </a:xfrm>
          <a:prstGeom prst="rect">
            <a:avLst/>
          </a:prstGeom>
          <a:noFill/>
        </p:spPr>
        <p:txBody>
          <a:bodyPr wrap="none" rtlCol="0" anchor="ctr">
            <a:spAutoFit/>
          </a:bodyPr>
          <a:lstStyle/>
          <a:p>
            <a:pPr algn="ctr"/>
            <a:r>
              <a:rPr lang="en-US" sz="41300" b="1">
                <a:gradFill flip="none" rotWithShape="1">
                  <a:gsLst>
                    <a:gs pos="0">
                      <a:schemeClr val="accent3"/>
                    </a:gs>
                    <a:gs pos="21000">
                      <a:schemeClr val="accent3">
                        <a:lumMod val="75000"/>
                      </a:schemeClr>
                    </a:gs>
                    <a:gs pos="48000">
                      <a:schemeClr val="accent4"/>
                    </a:gs>
                    <a:gs pos="82000">
                      <a:schemeClr val="accent2"/>
                    </a:gs>
                  </a:gsLst>
                  <a:path path="circle">
                    <a:fillToRect l="100000" t="100000"/>
                  </a:path>
                  <a:tileRect r="-100000" b="-100000"/>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M</a:t>
            </a:r>
          </a:p>
        </p:txBody>
      </p:sp>
      <p:sp>
        <p:nvSpPr>
          <p:cNvPr id="4" name="TextBox 3">
            <a:extLst>
              <a:ext uri="{FF2B5EF4-FFF2-40B4-BE49-F238E27FC236}">
                <a16:creationId xmlns:a16="http://schemas.microsoft.com/office/drawing/2014/main" id="{AD4E1B7F-B588-4581-A986-B5B5EFC20070}"/>
              </a:ext>
            </a:extLst>
          </p:cNvPr>
          <p:cNvSpPr txBox="1"/>
          <p:nvPr/>
        </p:nvSpPr>
        <p:spPr>
          <a:xfrm>
            <a:off x="7622915" y="8590002"/>
            <a:ext cx="9141350" cy="1107996"/>
          </a:xfrm>
          <a:prstGeom prst="rect">
            <a:avLst/>
          </a:prstGeom>
          <a:noFill/>
          <a:effectLst/>
        </p:spPr>
        <p:txBody>
          <a:bodyPr wrap="none" rtlCol="0" anchor="ctr">
            <a:spAutoFit/>
          </a:bodyPr>
          <a:lstStyle/>
          <a:p>
            <a:pPr algn="ctr"/>
            <a:r>
              <a:rPr lang="en-US" sz="6600" b="1">
                <a:solidFill>
                  <a:schemeClr val="tx1">
                    <a:lumMod val="90000"/>
                    <a:lumOff val="10000"/>
                  </a:schemeClr>
                </a:solidFill>
                <a:effectLst>
                  <a:outerShdw blurRad="317500" sx="102000" sy="102000" algn="ctr" rotWithShape="0">
                    <a:schemeClr val="accent1">
                      <a:lumMod val="75000"/>
                      <a:alpha val="40000"/>
                    </a:scheme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Welcome to Massive</a:t>
            </a:r>
          </a:p>
        </p:txBody>
      </p:sp>
      <p:sp>
        <p:nvSpPr>
          <p:cNvPr id="6" name="Rectangle 5">
            <a:extLst>
              <a:ext uri="{FF2B5EF4-FFF2-40B4-BE49-F238E27FC236}">
                <a16:creationId xmlns:a16="http://schemas.microsoft.com/office/drawing/2014/main" id="{91C8FCF1-CA59-4102-8506-3E4065ACA1A1}"/>
              </a:ext>
            </a:extLst>
          </p:cNvPr>
          <p:cNvSpPr/>
          <p:nvPr/>
        </p:nvSpPr>
        <p:spPr>
          <a:xfrm>
            <a:off x="14804286" y="9742510"/>
            <a:ext cx="877163" cy="923330"/>
          </a:xfrm>
          <a:prstGeom prst="rect">
            <a:avLst/>
          </a:prstGeom>
        </p:spPr>
        <p:txBody>
          <a:bodyPr wrap="none">
            <a:spAutoFit/>
          </a:bodyPr>
          <a:lstStyle/>
          <a:p>
            <a:pPr algn="ctr"/>
            <a:r>
              <a:rPr lang="en-US" sz="5400">
                <a:solidFill>
                  <a:schemeClr val="bg2"/>
                </a:solidFill>
                <a:latin typeface="Designball-Buildings-01" pitchFamily="2" charset="0"/>
                <a:ea typeface="Open Sans" panose="020B0606030504020204" pitchFamily="34" charset="0"/>
                <a:cs typeface="Open Sans" panose="020B0606030504020204" pitchFamily="34" charset="0"/>
              </a:rPr>
              <a:t>o</a:t>
            </a:r>
          </a:p>
        </p:txBody>
      </p:sp>
      <p:sp>
        <p:nvSpPr>
          <p:cNvPr id="7" name="Rectangle 6">
            <a:extLst>
              <a:ext uri="{FF2B5EF4-FFF2-40B4-BE49-F238E27FC236}">
                <a16:creationId xmlns:a16="http://schemas.microsoft.com/office/drawing/2014/main" id="{78C53C96-68A0-418E-9D5B-596674919D61}"/>
              </a:ext>
            </a:extLst>
          </p:cNvPr>
          <p:cNvSpPr/>
          <p:nvPr/>
        </p:nvSpPr>
        <p:spPr>
          <a:xfrm>
            <a:off x="5346236" y="7300217"/>
            <a:ext cx="748923" cy="769441"/>
          </a:xfrm>
          <a:prstGeom prst="rect">
            <a:avLst/>
          </a:prstGeom>
        </p:spPr>
        <p:txBody>
          <a:bodyPr wrap="none" anchor="ctr">
            <a:spAutoFit/>
          </a:bodyPr>
          <a:lstStyle/>
          <a:p>
            <a:pPr algn="ctr"/>
            <a:r>
              <a:rPr lang="en-US" sz="4400">
                <a:solidFill>
                  <a:schemeClr val="accent1"/>
                </a:solidFill>
                <a:latin typeface="Designball-Charts-01" pitchFamily="2" charset="0"/>
                <a:ea typeface="Open Sans" panose="020B0606030504020204" pitchFamily="34" charset="0"/>
                <a:cs typeface="Open Sans" panose="020B0606030504020204" pitchFamily="34" charset="0"/>
              </a:rPr>
              <a:t>P</a:t>
            </a:r>
          </a:p>
        </p:txBody>
      </p:sp>
      <p:sp>
        <p:nvSpPr>
          <p:cNvPr id="8" name="Rectangle 7">
            <a:extLst>
              <a:ext uri="{FF2B5EF4-FFF2-40B4-BE49-F238E27FC236}">
                <a16:creationId xmlns:a16="http://schemas.microsoft.com/office/drawing/2014/main" id="{1A41CDCF-0CAD-403F-892B-463280DD3707}"/>
              </a:ext>
            </a:extLst>
          </p:cNvPr>
          <p:cNvSpPr/>
          <p:nvPr/>
        </p:nvSpPr>
        <p:spPr>
          <a:xfrm>
            <a:off x="10496273" y="11688954"/>
            <a:ext cx="748923" cy="769441"/>
          </a:xfrm>
          <a:prstGeom prst="rect">
            <a:avLst/>
          </a:prstGeom>
        </p:spPr>
        <p:txBody>
          <a:bodyPr wrap="none" anchor="ctr">
            <a:spAutoFit/>
          </a:bodyPr>
          <a:lstStyle/>
          <a:p>
            <a:pPr algn="ctr"/>
            <a:r>
              <a:rPr lang="en-US" sz="4400">
                <a:solidFill>
                  <a:schemeClr val="accent1"/>
                </a:solidFill>
                <a:latin typeface="Designball-Charts-01" pitchFamily="2" charset="0"/>
                <a:ea typeface="Open Sans" panose="020B0606030504020204" pitchFamily="34" charset="0"/>
                <a:cs typeface="Open Sans" panose="020B0606030504020204" pitchFamily="34" charset="0"/>
              </a:rPr>
              <a:t>f</a:t>
            </a:r>
          </a:p>
        </p:txBody>
      </p:sp>
      <p:sp>
        <p:nvSpPr>
          <p:cNvPr id="9" name="Rectangle 8">
            <a:extLst>
              <a:ext uri="{FF2B5EF4-FFF2-40B4-BE49-F238E27FC236}">
                <a16:creationId xmlns:a16="http://schemas.microsoft.com/office/drawing/2014/main" id="{EB653F76-DB2A-4E67-ACF7-3030D79F3E2C}"/>
              </a:ext>
            </a:extLst>
          </p:cNvPr>
          <p:cNvSpPr/>
          <p:nvPr/>
        </p:nvSpPr>
        <p:spPr>
          <a:xfrm>
            <a:off x="7740986" y="9856433"/>
            <a:ext cx="748923" cy="769441"/>
          </a:xfrm>
          <a:prstGeom prst="rect">
            <a:avLst/>
          </a:prstGeom>
        </p:spPr>
        <p:txBody>
          <a:bodyPr wrap="none" anchor="ctr">
            <a:spAutoFit/>
          </a:bodyPr>
          <a:lstStyle/>
          <a:p>
            <a:pPr algn="ctr"/>
            <a:r>
              <a:rPr lang="en-US" sz="4400">
                <a:solidFill>
                  <a:schemeClr val="accent1"/>
                </a:solidFill>
                <a:latin typeface="Designball-Charts-01" pitchFamily="2" charset="0"/>
                <a:ea typeface="Open Sans" panose="020B0606030504020204" pitchFamily="34" charset="0"/>
                <a:cs typeface="Open Sans" panose="020B0606030504020204" pitchFamily="34" charset="0"/>
              </a:rPr>
              <a:t>S</a:t>
            </a:r>
          </a:p>
        </p:txBody>
      </p:sp>
      <p:sp>
        <p:nvSpPr>
          <p:cNvPr id="13" name="Rectangle 12">
            <a:extLst>
              <a:ext uri="{FF2B5EF4-FFF2-40B4-BE49-F238E27FC236}">
                <a16:creationId xmlns:a16="http://schemas.microsoft.com/office/drawing/2014/main" id="{FBB04695-39A9-4A5A-AE72-60CA43EAAB5B}"/>
              </a:ext>
            </a:extLst>
          </p:cNvPr>
          <p:cNvSpPr/>
          <p:nvPr/>
        </p:nvSpPr>
        <p:spPr>
          <a:xfrm>
            <a:off x="17194333" y="8702145"/>
            <a:ext cx="1031052" cy="1107996"/>
          </a:xfrm>
          <a:prstGeom prst="rect">
            <a:avLst/>
          </a:prstGeom>
        </p:spPr>
        <p:txBody>
          <a:bodyPr wrap="none">
            <a:spAutoFit/>
          </a:bodyPr>
          <a:lstStyle/>
          <a:p>
            <a:pPr algn="ctr"/>
            <a:r>
              <a:rPr lang="en-US" sz="6600">
                <a:solidFill>
                  <a:schemeClr val="accent1"/>
                </a:solidFill>
                <a:latin typeface="Designball-Buildings-01" pitchFamily="2" charset="0"/>
                <a:ea typeface="Open Sans" panose="020B0606030504020204" pitchFamily="34" charset="0"/>
                <a:cs typeface="Open Sans" panose="020B0606030504020204" pitchFamily="34" charset="0"/>
              </a:rPr>
              <a:t>b</a:t>
            </a:r>
          </a:p>
        </p:txBody>
      </p:sp>
      <p:grpSp>
        <p:nvGrpSpPr>
          <p:cNvPr id="15" name="Group 14">
            <a:extLst>
              <a:ext uri="{FF2B5EF4-FFF2-40B4-BE49-F238E27FC236}">
                <a16:creationId xmlns:a16="http://schemas.microsoft.com/office/drawing/2014/main" id="{E760FF51-8C05-4308-938A-D80E8AB715B5}"/>
              </a:ext>
            </a:extLst>
          </p:cNvPr>
          <p:cNvGrpSpPr/>
          <p:nvPr/>
        </p:nvGrpSpPr>
        <p:grpSpPr>
          <a:xfrm>
            <a:off x="8831204" y="10675731"/>
            <a:ext cx="626207" cy="626207"/>
            <a:chOff x="965201" y="4870451"/>
            <a:chExt cx="228600" cy="228600"/>
          </a:xfrm>
          <a:solidFill>
            <a:schemeClr val="accent2"/>
          </a:solidFill>
        </p:grpSpPr>
        <p:sp>
          <p:nvSpPr>
            <p:cNvPr id="16" name="Freeform 46">
              <a:extLst>
                <a:ext uri="{FF2B5EF4-FFF2-40B4-BE49-F238E27FC236}">
                  <a16:creationId xmlns:a16="http://schemas.microsoft.com/office/drawing/2014/main" id="{CCCBF9C0-0C6A-4E8E-A3CD-66C7658C92E1}"/>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47">
              <a:extLst>
                <a:ext uri="{FF2B5EF4-FFF2-40B4-BE49-F238E27FC236}">
                  <a16:creationId xmlns:a16="http://schemas.microsoft.com/office/drawing/2014/main" id="{F391B9D5-8802-4AC9-8E36-99E69FA699C7}"/>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8" name="Oval 17">
            <a:extLst>
              <a:ext uri="{FF2B5EF4-FFF2-40B4-BE49-F238E27FC236}">
                <a16:creationId xmlns:a16="http://schemas.microsoft.com/office/drawing/2014/main" id="{15FEA5F4-CAB0-4440-ABA2-87E52F37D105}"/>
              </a:ext>
            </a:extLst>
          </p:cNvPr>
          <p:cNvSpPr/>
          <p:nvPr/>
        </p:nvSpPr>
        <p:spPr>
          <a:xfrm>
            <a:off x="9978923" y="5672909"/>
            <a:ext cx="505423" cy="505423"/>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a:extLst>
              <a:ext uri="{FF2B5EF4-FFF2-40B4-BE49-F238E27FC236}">
                <a16:creationId xmlns:a16="http://schemas.microsoft.com/office/drawing/2014/main" id="{6E987800-DB48-47C8-8C97-9253D4023310}"/>
              </a:ext>
            </a:extLst>
          </p:cNvPr>
          <p:cNvGrpSpPr/>
          <p:nvPr/>
        </p:nvGrpSpPr>
        <p:grpSpPr>
          <a:xfrm>
            <a:off x="7725787" y="7083263"/>
            <a:ext cx="360362" cy="349605"/>
            <a:chOff x="1752601" y="4673601"/>
            <a:chExt cx="106363" cy="103188"/>
          </a:xfrm>
          <a:solidFill>
            <a:schemeClr val="accent1"/>
          </a:solidFill>
        </p:grpSpPr>
        <p:sp>
          <p:nvSpPr>
            <p:cNvPr id="20" name="Freeform 48">
              <a:extLst>
                <a:ext uri="{FF2B5EF4-FFF2-40B4-BE49-F238E27FC236}">
                  <a16:creationId xmlns:a16="http://schemas.microsoft.com/office/drawing/2014/main" id="{946B9AC0-7CDA-4A03-A891-AA2AA3E2964D}"/>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49">
              <a:extLst>
                <a:ext uri="{FF2B5EF4-FFF2-40B4-BE49-F238E27FC236}">
                  <a16:creationId xmlns:a16="http://schemas.microsoft.com/office/drawing/2014/main" id="{4A819BB3-9B66-4FB2-991C-40BF2457B254}"/>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 name="Group 24">
            <a:extLst>
              <a:ext uri="{FF2B5EF4-FFF2-40B4-BE49-F238E27FC236}">
                <a16:creationId xmlns:a16="http://schemas.microsoft.com/office/drawing/2014/main" id="{BD35ADDD-9B7F-4B13-B89C-B50004A0D02D}"/>
              </a:ext>
            </a:extLst>
          </p:cNvPr>
          <p:cNvGrpSpPr/>
          <p:nvPr/>
        </p:nvGrpSpPr>
        <p:grpSpPr>
          <a:xfrm>
            <a:off x="13164258" y="11720197"/>
            <a:ext cx="353477" cy="353477"/>
            <a:chOff x="965201" y="4870451"/>
            <a:chExt cx="228600" cy="228600"/>
          </a:xfrm>
          <a:solidFill>
            <a:schemeClr val="accent2"/>
          </a:solidFill>
        </p:grpSpPr>
        <p:sp>
          <p:nvSpPr>
            <p:cNvPr id="26" name="Freeform 46">
              <a:extLst>
                <a:ext uri="{FF2B5EF4-FFF2-40B4-BE49-F238E27FC236}">
                  <a16:creationId xmlns:a16="http://schemas.microsoft.com/office/drawing/2014/main" id="{2C612CD4-2371-4687-8624-65B89D680A35}"/>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47">
              <a:extLst>
                <a:ext uri="{FF2B5EF4-FFF2-40B4-BE49-F238E27FC236}">
                  <a16:creationId xmlns:a16="http://schemas.microsoft.com/office/drawing/2014/main" id="{77D1B647-7546-4E1B-A280-5D888D576BC1}"/>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 name="Group 27">
            <a:extLst>
              <a:ext uri="{FF2B5EF4-FFF2-40B4-BE49-F238E27FC236}">
                <a16:creationId xmlns:a16="http://schemas.microsoft.com/office/drawing/2014/main" id="{0034F3A0-94A5-4221-9F6F-A6D66503073F}"/>
              </a:ext>
            </a:extLst>
          </p:cNvPr>
          <p:cNvGrpSpPr/>
          <p:nvPr/>
        </p:nvGrpSpPr>
        <p:grpSpPr>
          <a:xfrm>
            <a:off x="17129270" y="7510136"/>
            <a:ext cx="360362" cy="349605"/>
            <a:chOff x="1752601" y="4673601"/>
            <a:chExt cx="106363" cy="103188"/>
          </a:xfrm>
          <a:solidFill>
            <a:schemeClr val="accent1"/>
          </a:solidFill>
        </p:grpSpPr>
        <p:sp>
          <p:nvSpPr>
            <p:cNvPr id="29" name="Freeform 48">
              <a:extLst>
                <a:ext uri="{FF2B5EF4-FFF2-40B4-BE49-F238E27FC236}">
                  <a16:creationId xmlns:a16="http://schemas.microsoft.com/office/drawing/2014/main" id="{F2BA044F-D0A7-43C3-82FF-72FC6FEBB061}"/>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49">
              <a:extLst>
                <a:ext uri="{FF2B5EF4-FFF2-40B4-BE49-F238E27FC236}">
                  <a16:creationId xmlns:a16="http://schemas.microsoft.com/office/drawing/2014/main" id="{73CE71AF-291B-4A35-8404-AD711351D30E}"/>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1" name="Group 30">
            <a:extLst>
              <a:ext uri="{FF2B5EF4-FFF2-40B4-BE49-F238E27FC236}">
                <a16:creationId xmlns:a16="http://schemas.microsoft.com/office/drawing/2014/main" id="{A390E244-21BF-479F-89BC-354961D52C8B}"/>
              </a:ext>
            </a:extLst>
          </p:cNvPr>
          <p:cNvGrpSpPr/>
          <p:nvPr/>
        </p:nvGrpSpPr>
        <p:grpSpPr>
          <a:xfrm>
            <a:off x="13431322" y="4965023"/>
            <a:ext cx="626207" cy="626207"/>
            <a:chOff x="965201" y="4870451"/>
            <a:chExt cx="228600" cy="228600"/>
          </a:xfrm>
          <a:solidFill>
            <a:schemeClr val="accent3"/>
          </a:solidFill>
        </p:grpSpPr>
        <p:sp>
          <p:nvSpPr>
            <p:cNvPr id="32" name="Freeform 46">
              <a:extLst>
                <a:ext uri="{FF2B5EF4-FFF2-40B4-BE49-F238E27FC236}">
                  <a16:creationId xmlns:a16="http://schemas.microsoft.com/office/drawing/2014/main" id="{EA780043-7BEF-4183-8E7E-30942108D327}"/>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47">
              <a:extLst>
                <a:ext uri="{FF2B5EF4-FFF2-40B4-BE49-F238E27FC236}">
                  <a16:creationId xmlns:a16="http://schemas.microsoft.com/office/drawing/2014/main" id="{A831642A-F8F4-4271-AC4C-1679D2DC8F6F}"/>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4" name="Group 33">
            <a:extLst>
              <a:ext uri="{FF2B5EF4-FFF2-40B4-BE49-F238E27FC236}">
                <a16:creationId xmlns:a16="http://schemas.microsoft.com/office/drawing/2014/main" id="{7ADF23DD-E274-4989-96E7-43BB21BEA353}"/>
              </a:ext>
            </a:extLst>
          </p:cNvPr>
          <p:cNvGrpSpPr/>
          <p:nvPr/>
        </p:nvGrpSpPr>
        <p:grpSpPr>
          <a:xfrm>
            <a:off x="15527707" y="6764985"/>
            <a:ext cx="184923" cy="179403"/>
            <a:chOff x="1752601" y="4673601"/>
            <a:chExt cx="106363" cy="103188"/>
          </a:xfrm>
          <a:solidFill>
            <a:schemeClr val="accent1"/>
          </a:solidFill>
        </p:grpSpPr>
        <p:sp>
          <p:nvSpPr>
            <p:cNvPr id="35" name="Freeform 48">
              <a:extLst>
                <a:ext uri="{FF2B5EF4-FFF2-40B4-BE49-F238E27FC236}">
                  <a16:creationId xmlns:a16="http://schemas.microsoft.com/office/drawing/2014/main" id="{59946983-30EA-4242-BCFE-01471C201431}"/>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49">
              <a:extLst>
                <a:ext uri="{FF2B5EF4-FFF2-40B4-BE49-F238E27FC236}">
                  <a16:creationId xmlns:a16="http://schemas.microsoft.com/office/drawing/2014/main" id="{3888338D-D20B-43E4-83CD-55403D5B17A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7" name="Rectangle 36">
            <a:extLst>
              <a:ext uri="{FF2B5EF4-FFF2-40B4-BE49-F238E27FC236}">
                <a16:creationId xmlns:a16="http://schemas.microsoft.com/office/drawing/2014/main" id="{2406BEAF-6452-4454-B7C4-C65B44A5A70F}"/>
              </a:ext>
            </a:extLst>
          </p:cNvPr>
          <p:cNvSpPr/>
          <p:nvPr/>
        </p:nvSpPr>
        <p:spPr>
          <a:xfrm>
            <a:off x="11189584" y="5503547"/>
            <a:ext cx="954108" cy="1015663"/>
          </a:xfrm>
          <a:prstGeom prst="rect">
            <a:avLst/>
          </a:prstGeom>
        </p:spPr>
        <p:txBody>
          <a:bodyPr wrap="none" anchor="ctr">
            <a:spAutoFit/>
          </a:bodyPr>
          <a:lstStyle/>
          <a:p>
            <a:pPr algn="ctr"/>
            <a:r>
              <a:rPr lang="en-US" sz="6000">
                <a:solidFill>
                  <a:schemeClr val="bg2"/>
                </a:solidFill>
                <a:latin typeface="Designball-Buildings-01" pitchFamily="2" charset="0"/>
                <a:ea typeface="Open Sans" panose="020B0606030504020204" pitchFamily="34" charset="0"/>
                <a:cs typeface="Open Sans" panose="020B0606030504020204" pitchFamily="34" charset="0"/>
              </a:rPr>
              <a:t>U</a:t>
            </a:r>
          </a:p>
        </p:txBody>
      </p:sp>
      <p:grpSp>
        <p:nvGrpSpPr>
          <p:cNvPr id="38" name="Group 37">
            <a:extLst>
              <a:ext uri="{FF2B5EF4-FFF2-40B4-BE49-F238E27FC236}">
                <a16:creationId xmlns:a16="http://schemas.microsoft.com/office/drawing/2014/main" id="{5D5EA80E-89E1-47DB-8200-F6BEEAE1C32D}"/>
              </a:ext>
            </a:extLst>
          </p:cNvPr>
          <p:cNvGrpSpPr/>
          <p:nvPr/>
        </p:nvGrpSpPr>
        <p:grpSpPr>
          <a:xfrm>
            <a:off x="15177025" y="12112459"/>
            <a:ext cx="178892" cy="178892"/>
            <a:chOff x="965201" y="4870451"/>
            <a:chExt cx="228600" cy="228600"/>
          </a:xfrm>
          <a:solidFill>
            <a:schemeClr val="accent3"/>
          </a:solidFill>
        </p:grpSpPr>
        <p:sp>
          <p:nvSpPr>
            <p:cNvPr id="39" name="Freeform 46">
              <a:extLst>
                <a:ext uri="{FF2B5EF4-FFF2-40B4-BE49-F238E27FC236}">
                  <a16:creationId xmlns:a16="http://schemas.microsoft.com/office/drawing/2014/main" id="{5CAF0E15-B7F1-40FE-82A5-E357CF93F770}"/>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7">
              <a:extLst>
                <a:ext uri="{FF2B5EF4-FFF2-40B4-BE49-F238E27FC236}">
                  <a16:creationId xmlns:a16="http://schemas.microsoft.com/office/drawing/2014/main" id="{20C0E371-8D9D-4C91-A153-DE3500BB2B04}"/>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2" name="Rectangle 41">
            <a:extLst>
              <a:ext uri="{FF2B5EF4-FFF2-40B4-BE49-F238E27FC236}">
                <a16:creationId xmlns:a16="http://schemas.microsoft.com/office/drawing/2014/main" id="{A83C65F2-424F-4050-9892-54B3762DAD5C}"/>
              </a:ext>
            </a:extLst>
          </p:cNvPr>
          <p:cNvSpPr/>
          <p:nvPr/>
        </p:nvSpPr>
        <p:spPr>
          <a:xfrm>
            <a:off x="4056653" y="9693436"/>
            <a:ext cx="748924" cy="769441"/>
          </a:xfrm>
          <a:prstGeom prst="rect">
            <a:avLst/>
          </a:prstGeom>
        </p:spPr>
        <p:txBody>
          <a:bodyPr wrap="none" anchor="ctr">
            <a:spAutoFit/>
          </a:bodyPr>
          <a:lstStyle/>
          <a:p>
            <a:pPr algn="ctr"/>
            <a:r>
              <a:rPr lang="en-US" sz="4400">
                <a:solidFill>
                  <a:schemeClr val="bg2"/>
                </a:solidFill>
                <a:latin typeface="Designball-Buildings-01" pitchFamily="2" charset="0"/>
                <a:ea typeface="Open Sans" panose="020B0606030504020204" pitchFamily="34" charset="0"/>
                <a:cs typeface="Open Sans" panose="020B0606030504020204" pitchFamily="34" charset="0"/>
              </a:rPr>
              <a:t>f</a:t>
            </a:r>
          </a:p>
        </p:txBody>
      </p:sp>
      <p:grpSp>
        <p:nvGrpSpPr>
          <p:cNvPr id="44" name="Group 43">
            <a:extLst>
              <a:ext uri="{FF2B5EF4-FFF2-40B4-BE49-F238E27FC236}">
                <a16:creationId xmlns:a16="http://schemas.microsoft.com/office/drawing/2014/main" id="{6E311C53-C352-41A1-A478-259194778DFA}"/>
              </a:ext>
            </a:extLst>
          </p:cNvPr>
          <p:cNvGrpSpPr/>
          <p:nvPr/>
        </p:nvGrpSpPr>
        <p:grpSpPr>
          <a:xfrm>
            <a:off x="10938752" y="14120866"/>
            <a:ext cx="360362" cy="349605"/>
            <a:chOff x="1752601" y="4673601"/>
            <a:chExt cx="106363" cy="103188"/>
          </a:xfrm>
          <a:solidFill>
            <a:schemeClr val="accent1"/>
          </a:solidFill>
        </p:grpSpPr>
        <p:sp>
          <p:nvSpPr>
            <p:cNvPr id="45" name="Freeform 48">
              <a:extLst>
                <a:ext uri="{FF2B5EF4-FFF2-40B4-BE49-F238E27FC236}">
                  <a16:creationId xmlns:a16="http://schemas.microsoft.com/office/drawing/2014/main" id="{9E524951-30F8-433D-8949-5A260F2BB931}"/>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9">
              <a:extLst>
                <a:ext uri="{FF2B5EF4-FFF2-40B4-BE49-F238E27FC236}">
                  <a16:creationId xmlns:a16="http://schemas.microsoft.com/office/drawing/2014/main" id="{DCC030B9-ADF0-41FF-A743-937E34B4E90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7" name="Rectangle 46">
            <a:extLst>
              <a:ext uri="{FF2B5EF4-FFF2-40B4-BE49-F238E27FC236}">
                <a16:creationId xmlns:a16="http://schemas.microsoft.com/office/drawing/2014/main" id="{5CE4BF81-FE0A-42F5-872D-F94D6207E501}"/>
              </a:ext>
            </a:extLst>
          </p:cNvPr>
          <p:cNvSpPr/>
          <p:nvPr/>
        </p:nvSpPr>
        <p:spPr>
          <a:xfrm>
            <a:off x="17194333" y="4041692"/>
            <a:ext cx="877164" cy="923330"/>
          </a:xfrm>
          <a:prstGeom prst="rect">
            <a:avLst/>
          </a:prstGeom>
        </p:spPr>
        <p:txBody>
          <a:bodyPr wrap="none" anchor="ctr">
            <a:spAutoFit/>
          </a:bodyPr>
          <a:lstStyle/>
          <a:p>
            <a:pPr algn="ctr"/>
            <a:r>
              <a:rPr lang="en-US" sz="5400">
                <a:solidFill>
                  <a:schemeClr val="accent1"/>
                </a:solidFill>
                <a:latin typeface="Designball-Buildings-01" pitchFamily="2" charset="0"/>
                <a:ea typeface="Open Sans" panose="020B0606030504020204" pitchFamily="34" charset="0"/>
                <a:cs typeface="Open Sans" panose="020B0606030504020204" pitchFamily="34" charset="0"/>
              </a:rPr>
              <a:t>s</a:t>
            </a:r>
          </a:p>
        </p:txBody>
      </p:sp>
      <p:sp>
        <p:nvSpPr>
          <p:cNvPr id="48" name="Rectangle 47">
            <a:extLst>
              <a:ext uri="{FF2B5EF4-FFF2-40B4-BE49-F238E27FC236}">
                <a16:creationId xmlns:a16="http://schemas.microsoft.com/office/drawing/2014/main" id="{CBD5ECB8-4722-4179-A112-0552B4BBE626}"/>
              </a:ext>
            </a:extLst>
          </p:cNvPr>
          <p:cNvSpPr/>
          <p:nvPr/>
        </p:nvSpPr>
        <p:spPr>
          <a:xfrm>
            <a:off x="16279141" y="12548860"/>
            <a:ext cx="877164" cy="923330"/>
          </a:xfrm>
          <a:prstGeom prst="rect">
            <a:avLst/>
          </a:prstGeom>
        </p:spPr>
        <p:txBody>
          <a:bodyPr wrap="none" anchor="ctr">
            <a:spAutoFit/>
          </a:bodyPr>
          <a:lstStyle/>
          <a:p>
            <a:pPr algn="ctr"/>
            <a:r>
              <a:rPr lang="en-US" sz="5400">
                <a:solidFill>
                  <a:schemeClr val="accent1"/>
                </a:solidFill>
                <a:latin typeface="Designball-Charts-01" pitchFamily="2" charset="0"/>
                <a:ea typeface="Open Sans" panose="020B0606030504020204" pitchFamily="34" charset="0"/>
                <a:cs typeface="Open Sans" panose="020B0606030504020204" pitchFamily="34" charset="0"/>
              </a:rPr>
              <a:t>L</a:t>
            </a:r>
          </a:p>
        </p:txBody>
      </p:sp>
      <p:grpSp>
        <p:nvGrpSpPr>
          <p:cNvPr id="49" name="Group 48">
            <a:extLst>
              <a:ext uri="{FF2B5EF4-FFF2-40B4-BE49-F238E27FC236}">
                <a16:creationId xmlns:a16="http://schemas.microsoft.com/office/drawing/2014/main" id="{40340E64-959F-423D-86CA-16A8BD08061F}"/>
              </a:ext>
            </a:extLst>
          </p:cNvPr>
          <p:cNvGrpSpPr/>
          <p:nvPr/>
        </p:nvGrpSpPr>
        <p:grpSpPr>
          <a:xfrm>
            <a:off x="6152340" y="9408446"/>
            <a:ext cx="353477" cy="353477"/>
            <a:chOff x="965201" y="4870451"/>
            <a:chExt cx="228600" cy="228600"/>
          </a:xfrm>
          <a:solidFill>
            <a:schemeClr val="accent3"/>
          </a:solidFill>
        </p:grpSpPr>
        <p:sp>
          <p:nvSpPr>
            <p:cNvPr id="50" name="Freeform 46">
              <a:extLst>
                <a:ext uri="{FF2B5EF4-FFF2-40B4-BE49-F238E27FC236}">
                  <a16:creationId xmlns:a16="http://schemas.microsoft.com/office/drawing/2014/main" id="{C1C2806B-1DB7-4ABA-B2FA-18B6BE7CCD50}"/>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47">
              <a:extLst>
                <a:ext uri="{FF2B5EF4-FFF2-40B4-BE49-F238E27FC236}">
                  <a16:creationId xmlns:a16="http://schemas.microsoft.com/office/drawing/2014/main" id="{D7D40BD6-C6E3-4B34-95B9-292657330992}"/>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4" name="Group 53">
            <a:extLst>
              <a:ext uri="{FF2B5EF4-FFF2-40B4-BE49-F238E27FC236}">
                <a16:creationId xmlns:a16="http://schemas.microsoft.com/office/drawing/2014/main" id="{2CFA1C39-6344-43FE-8025-4A9EDEF04621}"/>
              </a:ext>
            </a:extLst>
          </p:cNvPr>
          <p:cNvGrpSpPr/>
          <p:nvPr/>
        </p:nvGrpSpPr>
        <p:grpSpPr>
          <a:xfrm>
            <a:off x="16187553" y="10196292"/>
            <a:ext cx="184923" cy="179403"/>
            <a:chOff x="1752601" y="4673601"/>
            <a:chExt cx="106363" cy="103188"/>
          </a:xfrm>
          <a:solidFill>
            <a:schemeClr val="accent1"/>
          </a:solidFill>
        </p:grpSpPr>
        <p:sp>
          <p:nvSpPr>
            <p:cNvPr id="55" name="Freeform 48">
              <a:extLst>
                <a:ext uri="{FF2B5EF4-FFF2-40B4-BE49-F238E27FC236}">
                  <a16:creationId xmlns:a16="http://schemas.microsoft.com/office/drawing/2014/main" id="{6790B81A-D9A3-489E-960D-CE4A5D90F8FF}"/>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49">
              <a:extLst>
                <a:ext uri="{FF2B5EF4-FFF2-40B4-BE49-F238E27FC236}">
                  <a16:creationId xmlns:a16="http://schemas.microsoft.com/office/drawing/2014/main" id="{583F6E45-3830-4A9A-874B-3E15049C7528}"/>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7" name="Group 56">
            <a:extLst>
              <a:ext uri="{FF2B5EF4-FFF2-40B4-BE49-F238E27FC236}">
                <a16:creationId xmlns:a16="http://schemas.microsoft.com/office/drawing/2014/main" id="{49E27324-A20B-4166-8121-CD6CE754F2F1}"/>
              </a:ext>
            </a:extLst>
          </p:cNvPr>
          <p:cNvGrpSpPr/>
          <p:nvPr/>
        </p:nvGrpSpPr>
        <p:grpSpPr>
          <a:xfrm>
            <a:off x="16299264" y="5523312"/>
            <a:ext cx="184923" cy="179403"/>
            <a:chOff x="1752601" y="4673601"/>
            <a:chExt cx="106363" cy="103188"/>
          </a:xfrm>
          <a:solidFill>
            <a:schemeClr val="accent1"/>
          </a:solidFill>
        </p:grpSpPr>
        <p:sp>
          <p:nvSpPr>
            <p:cNvPr id="58" name="Freeform 48">
              <a:extLst>
                <a:ext uri="{FF2B5EF4-FFF2-40B4-BE49-F238E27FC236}">
                  <a16:creationId xmlns:a16="http://schemas.microsoft.com/office/drawing/2014/main" id="{CF7335A2-97BF-458A-8C5A-3D92F76184DD}"/>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49">
              <a:extLst>
                <a:ext uri="{FF2B5EF4-FFF2-40B4-BE49-F238E27FC236}">
                  <a16:creationId xmlns:a16="http://schemas.microsoft.com/office/drawing/2014/main" id="{CFB0FAC4-8D21-4A95-8860-A561152DEEAD}"/>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1" name="Group 60">
            <a:extLst>
              <a:ext uri="{FF2B5EF4-FFF2-40B4-BE49-F238E27FC236}">
                <a16:creationId xmlns:a16="http://schemas.microsoft.com/office/drawing/2014/main" id="{33490317-335A-4DB2-AE81-D016E8DACFF9}"/>
              </a:ext>
            </a:extLst>
          </p:cNvPr>
          <p:cNvGrpSpPr/>
          <p:nvPr/>
        </p:nvGrpSpPr>
        <p:grpSpPr>
          <a:xfrm>
            <a:off x="6610651" y="11510289"/>
            <a:ext cx="199529" cy="199529"/>
            <a:chOff x="965201" y="4870451"/>
            <a:chExt cx="228600" cy="228600"/>
          </a:xfrm>
          <a:solidFill>
            <a:schemeClr val="accent2"/>
          </a:solidFill>
        </p:grpSpPr>
        <p:sp>
          <p:nvSpPr>
            <p:cNvPr id="62" name="Freeform 46">
              <a:extLst>
                <a:ext uri="{FF2B5EF4-FFF2-40B4-BE49-F238E27FC236}">
                  <a16:creationId xmlns:a16="http://schemas.microsoft.com/office/drawing/2014/main" id="{16C362B6-F8F5-4169-8347-094614A8173A}"/>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47">
              <a:extLst>
                <a:ext uri="{FF2B5EF4-FFF2-40B4-BE49-F238E27FC236}">
                  <a16:creationId xmlns:a16="http://schemas.microsoft.com/office/drawing/2014/main" id="{9E6B39D2-B23C-41B2-93AE-E602C4780B92}"/>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0" name="Group 69">
            <a:extLst>
              <a:ext uri="{FF2B5EF4-FFF2-40B4-BE49-F238E27FC236}">
                <a16:creationId xmlns:a16="http://schemas.microsoft.com/office/drawing/2014/main" id="{78602195-3E57-4D5B-B996-6E158CE63C7D}"/>
              </a:ext>
            </a:extLst>
          </p:cNvPr>
          <p:cNvGrpSpPr/>
          <p:nvPr/>
        </p:nvGrpSpPr>
        <p:grpSpPr>
          <a:xfrm>
            <a:off x="9273428" y="3499152"/>
            <a:ext cx="321343" cy="321343"/>
            <a:chOff x="965201" y="4870451"/>
            <a:chExt cx="228600" cy="228600"/>
          </a:xfrm>
          <a:solidFill>
            <a:schemeClr val="accent2"/>
          </a:solidFill>
        </p:grpSpPr>
        <p:sp>
          <p:nvSpPr>
            <p:cNvPr id="71" name="Freeform 46">
              <a:extLst>
                <a:ext uri="{FF2B5EF4-FFF2-40B4-BE49-F238E27FC236}">
                  <a16:creationId xmlns:a16="http://schemas.microsoft.com/office/drawing/2014/main" id="{DE247F31-7F93-4B4B-8258-54B03912BBE9}"/>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47">
              <a:extLst>
                <a:ext uri="{FF2B5EF4-FFF2-40B4-BE49-F238E27FC236}">
                  <a16:creationId xmlns:a16="http://schemas.microsoft.com/office/drawing/2014/main" id="{F40BA36C-5C2B-4BD8-9D25-149C967FCCFC}"/>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650387596"/>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ppt_x"/>
                                              </p:val>
                                            </p:tav>
                                            <p:tav tm="100000">
                                              <p:val>
                                                <p:strVal val="#ppt_x"/>
                                              </p:val>
                                            </p:tav>
                                          </p:tavLst>
                                        </p:anim>
                                        <p:anim calcmode="lin" valueType="num">
                                          <p:cBhvr additive="base">
                                            <p:cTn id="8" dur="10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ppt_x"/>
                                              </p:val>
                                            </p:tav>
                                            <p:tav tm="100000">
                                              <p:val>
                                                <p:strVal val="#ppt_x"/>
                                              </p:val>
                                            </p:tav>
                                          </p:tavLst>
                                        </p:anim>
                                        <p:anim calcmode="lin" valueType="num">
                                          <p:cBhvr additive="base">
                                            <p:cTn id="12" dur="10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14:bounceEnd="80000">
                                          <p:cBhvr additive="base">
                                            <p:cTn id="15" dur="2250" fill="hold"/>
                                            <p:tgtEl>
                                              <p:spTgt spid="15"/>
                                            </p:tgtEl>
                                            <p:attrNameLst>
                                              <p:attrName>ppt_x</p:attrName>
                                            </p:attrNameLst>
                                          </p:cBhvr>
                                          <p:tavLst>
                                            <p:tav tm="0">
                                              <p:val>
                                                <p:strVal val="#ppt_x"/>
                                              </p:val>
                                            </p:tav>
                                            <p:tav tm="100000">
                                              <p:val>
                                                <p:strVal val="#ppt_x"/>
                                              </p:val>
                                            </p:tav>
                                          </p:tavLst>
                                        </p:anim>
                                        <p:anim calcmode="lin" valueType="num" p14:bounceEnd="80000">
                                          <p:cBhvr additive="base">
                                            <p:cTn id="16" dur="225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14:presetBounceEnd="80000">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14:bounceEnd="80000">
                                          <p:cBhvr additive="base">
                                            <p:cTn id="19" dur="2250" fill="hold"/>
                                            <p:tgtEl>
                                              <p:spTgt spid="18"/>
                                            </p:tgtEl>
                                            <p:attrNameLst>
                                              <p:attrName>ppt_x</p:attrName>
                                            </p:attrNameLst>
                                          </p:cBhvr>
                                          <p:tavLst>
                                            <p:tav tm="0">
                                              <p:val>
                                                <p:strVal val="#ppt_x"/>
                                              </p:val>
                                            </p:tav>
                                            <p:tav tm="100000">
                                              <p:val>
                                                <p:strVal val="#ppt_x"/>
                                              </p:val>
                                            </p:tav>
                                          </p:tavLst>
                                        </p:anim>
                                        <p:anim calcmode="lin" valueType="num" p14:bounceEnd="80000">
                                          <p:cBhvr additive="base">
                                            <p:cTn id="20" dur="2250" fill="hold"/>
                                            <p:tgtEl>
                                              <p:spTgt spid="18"/>
                                            </p:tgtEl>
                                            <p:attrNameLst>
                                              <p:attrName>ppt_y</p:attrName>
                                            </p:attrNameLst>
                                          </p:cBhvr>
                                          <p:tavLst>
                                            <p:tav tm="0">
                                              <p:val>
                                                <p:strVal val="0-#ppt_h/2"/>
                                              </p:val>
                                            </p:tav>
                                            <p:tav tm="100000">
                                              <p:val>
                                                <p:strVal val="#ppt_y"/>
                                              </p:val>
                                            </p:tav>
                                          </p:tavLst>
                                        </p:anim>
                                      </p:childTnLst>
                                    </p:cTn>
                                  </p:par>
                                  <p:par>
                                    <p:cTn id="21" presetID="2" presetClass="entr" presetSubtype="8" fill="hold" nodeType="withEffect" p14:presetBounceEnd="80000">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14:bounceEnd="80000">
                                          <p:cBhvr additive="base">
                                            <p:cTn id="23" dur="2250" fill="hold"/>
                                            <p:tgtEl>
                                              <p:spTgt spid="19"/>
                                            </p:tgtEl>
                                            <p:attrNameLst>
                                              <p:attrName>ppt_x</p:attrName>
                                            </p:attrNameLst>
                                          </p:cBhvr>
                                          <p:tavLst>
                                            <p:tav tm="0">
                                              <p:val>
                                                <p:strVal val="0-#ppt_w/2"/>
                                              </p:val>
                                            </p:tav>
                                            <p:tav tm="100000">
                                              <p:val>
                                                <p:strVal val="#ppt_x"/>
                                              </p:val>
                                            </p:tav>
                                          </p:tavLst>
                                        </p:anim>
                                        <p:anim calcmode="lin" valueType="num" p14:bounceEnd="80000">
                                          <p:cBhvr additive="base">
                                            <p:cTn id="24" dur="2250" fill="hold"/>
                                            <p:tgtEl>
                                              <p:spTgt spid="19"/>
                                            </p:tgtEl>
                                            <p:attrNameLst>
                                              <p:attrName>ppt_y</p:attrName>
                                            </p:attrNameLst>
                                          </p:cBhvr>
                                          <p:tavLst>
                                            <p:tav tm="0">
                                              <p:val>
                                                <p:strVal val="#ppt_y"/>
                                              </p:val>
                                            </p:tav>
                                            <p:tav tm="100000">
                                              <p:val>
                                                <p:strVal val="#ppt_y"/>
                                              </p:val>
                                            </p:tav>
                                          </p:tavLst>
                                        </p:anim>
                                      </p:childTnLst>
                                    </p:cTn>
                                  </p:par>
                                  <p:par>
                                    <p:cTn id="25" presetID="2" presetClass="entr" presetSubtype="4" fill="hold" nodeType="withEffect" p14:presetBounceEnd="80000">
                                      <p:stCondLst>
                                        <p:cond delay="0"/>
                                      </p:stCondLst>
                                      <p:childTnLst>
                                        <p:set>
                                          <p:cBhvr>
                                            <p:cTn id="26" dur="1" fill="hold">
                                              <p:stCondLst>
                                                <p:cond delay="0"/>
                                              </p:stCondLst>
                                            </p:cTn>
                                            <p:tgtEl>
                                              <p:spTgt spid="25"/>
                                            </p:tgtEl>
                                            <p:attrNameLst>
                                              <p:attrName>style.visibility</p:attrName>
                                            </p:attrNameLst>
                                          </p:cBhvr>
                                          <p:to>
                                            <p:strVal val="visible"/>
                                          </p:to>
                                        </p:set>
                                        <p:anim calcmode="lin" valueType="num" p14:bounceEnd="80000">
                                          <p:cBhvr additive="base">
                                            <p:cTn id="27" dur="2250" fill="hold"/>
                                            <p:tgtEl>
                                              <p:spTgt spid="25"/>
                                            </p:tgtEl>
                                            <p:attrNameLst>
                                              <p:attrName>ppt_x</p:attrName>
                                            </p:attrNameLst>
                                          </p:cBhvr>
                                          <p:tavLst>
                                            <p:tav tm="0">
                                              <p:val>
                                                <p:strVal val="#ppt_x"/>
                                              </p:val>
                                            </p:tav>
                                            <p:tav tm="100000">
                                              <p:val>
                                                <p:strVal val="#ppt_x"/>
                                              </p:val>
                                            </p:tav>
                                          </p:tavLst>
                                        </p:anim>
                                        <p:anim calcmode="lin" valueType="num" p14:bounceEnd="80000">
                                          <p:cBhvr additive="base">
                                            <p:cTn id="28" dur="2250" fill="hold"/>
                                            <p:tgtEl>
                                              <p:spTgt spid="25"/>
                                            </p:tgtEl>
                                            <p:attrNameLst>
                                              <p:attrName>ppt_y</p:attrName>
                                            </p:attrNameLst>
                                          </p:cBhvr>
                                          <p:tavLst>
                                            <p:tav tm="0">
                                              <p:val>
                                                <p:strVal val="1+#ppt_h/2"/>
                                              </p:val>
                                            </p:tav>
                                            <p:tav tm="100000">
                                              <p:val>
                                                <p:strVal val="#ppt_y"/>
                                              </p:val>
                                            </p:tav>
                                          </p:tavLst>
                                        </p:anim>
                                      </p:childTnLst>
                                    </p:cTn>
                                  </p:par>
                                  <p:par>
                                    <p:cTn id="29" presetID="2" presetClass="entr" presetSubtype="2" fill="hold" nodeType="withEffect" p14:presetBounceEnd="80000">
                                      <p:stCondLst>
                                        <p:cond delay="0"/>
                                      </p:stCondLst>
                                      <p:childTnLst>
                                        <p:set>
                                          <p:cBhvr>
                                            <p:cTn id="30" dur="1" fill="hold">
                                              <p:stCondLst>
                                                <p:cond delay="0"/>
                                              </p:stCondLst>
                                            </p:cTn>
                                            <p:tgtEl>
                                              <p:spTgt spid="28"/>
                                            </p:tgtEl>
                                            <p:attrNameLst>
                                              <p:attrName>style.visibility</p:attrName>
                                            </p:attrNameLst>
                                          </p:cBhvr>
                                          <p:to>
                                            <p:strVal val="visible"/>
                                          </p:to>
                                        </p:set>
                                        <p:anim calcmode="lin" valueType="num" p14:bounceEnd="80000">
                                          <p:cBhvr additive="base">
                                            <p:cTn id="31" dur="2250" fill="hold"/>
                                            <p:tgtEl>
                                              <p:spTgt spid="28"/>
                                            </p:tgtEl>
                                            <p:attrNameLst>
                                              <p:attrName>ppt_x</p:attrName>
                                            </p:attrNameLst>
                                          </p:cBhvr>
                                          <p:tavLst>
                                            <p:tav tm="0">
                                              <p:val>
                                                <p:strVal val="1+#ppt_w/2"/>
                                              </p:val>
                                            </p:tav>
                                            <p:tav tm="100000">
                                              <p:val>
                                                <p:strVal val="#ppt_x"/>
                                              </p:val>
                                            </p:tav>
                                          </p:tavLst>
                                        </p:anim>
                                        <p:anim calcmode="lin" valueType="num" p14:bounceEnd="80000">
                                          <p:cBhvr additive="base">
                                            <p:cTn id="32" dur="2250" fill="hold"/>
                                            <p:tgtEl>
                                              <p:spTgt spid="28"/>
                                            </p:tgtEl>
                                            <p:attrNameLst>
                                              <p:attrName>ppt_y</p:attrName>
                                            </p:attrNameLst>
                                          </p:cBhvr>
                                          <p:tavLst>
                                            <p:tav tm="0">
                                              <p:val>
                                                <p:strVal val="#ppt_y"/>
                                              </p:val>
                                            </p:tav>
                                            <p:tav tm="100000">
                                              <p:val>
                                                <p:strVal val="#ppt_y"/>
                                              </p:val>
                                            </p:tav>
                                          </p:tavLst>
                                        </p:anim>
                                      </p:childTnLst>
                                    </p:cTn>
                                  </p:par>
                                  <p:par>
                                    <p:cTn id="33" presetID="2" presetClass="entr" presetSubtype="4" fill="hold" nodeType="withEffect" p14:presetBounceEnd="80000">
                                      <p:stCondLst>
                                        <p:cond delay="0"/>
                                      </p:stCondLst>
                                      <p:childTnLst>
                                        <p:set>
                                          <p:cBhvr>
                                            <p:cTn id="34" dur="1" fill="hold">
                                              <p:stCondLst>
                                                <p:cond delay="0"/>
                                              </p:stCondLst>
                                            </p:cTn>
                                            <p:tgtEl>
                                              <p:spTgt spid="31"/>
                                            </p:tgtEl>
                                            <p:attrNameLst>
                                              <p:attrName>style.visibility</p:attrName>
                                            </p:attrNameLst>
                                          </p:cBhvr>
                                          <p:to>
                                            <p:strVal val="visible"/>
                                          </p:to>
                                        </p:set>
                                        <p:anim calcmode="lin" valueType="num" p14:bounceEnd="80000">
                                          <p:cBhvr additive="base">
                                            <p:cTn id="35" dur="2250" fill="hold"/>
                                            <p:tgtEl>
                                              <p:spTgt spid="31"/>
                                            </p:tgtEl>
                                            <p:attrNameLst>
                                              <p:attrName>ppt_x</p:attrName>
                                            </p:attrNameLst>
                                          </p:cBhvr>
                                          <p:tavLst>
                                            <p:tav tm="0">
                                              <p:val>
                                                <p:strVal val="#ppt_x"/>
                                              </p:val>
                                            </p:tav>
                                            <p:tav tm="100000">
                                              <p:val>
                                                <p:strVal val="#ppt_x"/>
                                              </p:val>
                                            </p:tav>
                                          </p:tavLst>
                                        </p:anim>
                                        <p:anim calcmode="lin" valueType="num" p14:bounceEnd="80000">
                                          <p:cBhvr additive="base">
                                            <p:cTn id="36" dur="2250" fill="hold"/>
                                            <p:tgtEl>
                                              <p:spTgt spid="31"/>
                                            </p:tgtEl>
                                            <p:attrNameLst>
                                              <p:attrName>ppt_y</p:attrName>
                                            </p:attrNameLst>
                                          </p:cBhvr>
                                          <p:tavLst>
                                            <p:tav tm="0">
                                              <p:val>
                                                <p:strVal val="1+#ppt_h/2"/>
                                              </p:val>
                                            </p:tav>
                                            <p:tav tm="100000">
                                              <p:val>
                                                <p:strVal val="#ppt_y"/>
                                              </p:val>
                                            </p:tav>
                                          </p:tavLst>
                                        </p:anim>
                                      </p:childTnLst>
                                    </p:cTn>
                                  </p:par>
                                  <p:par>
                                    <p:cTn id="37" presetID="2" presetClass="entr" presetSubtype="1" fill="hold" nodeType="withEffect" p14:presetBounceEnd="80000">
                                      <p:stCondLst>
                                        <p:cond delay="0"/>
                                      </p:stCondLst>
                                      <p:childTnLst>
                                        <p:set>
                                          <p:cBhvr>
                                            <p:cTn id="38" dur="1" fill="hold">
                                              <p:stCondLst>
                                                <p:cond delay="0"/>
                                              </p:stCondLst>
                                            </p:cTn>
                                            <p:tgtEl>
                                              <p:spTgt spid="34"/>
                                            </p:tgtEl>
                                            <p:attrNameLst>
                                              <p:attrName>style.visibility</p:attrName>
                                            </p:attrNameLst>
                                          </p:cBhvr>
                                          <p:to>
                                            <p:strVal val="visible"/>
                                          </p:to>
                                        </p:set>
                                        <p:anim calcmode="lin" valueType="num" p14:bounceEnd="80000">
                                          <p:cBhvr additive="base">
                                            <p:cTn id="39" dur="2250" fill="hold"/>
                                            <p:tgtEl>
                                              <p:spTgt spid="34"/>
                                            </p:tgtEl>
                                            <p:attrNameLst>
                                              <p:attrName>ppt_x</p:attrName>
                                            </p:attrNameLst>
                                          </p:cBhvr>
                                          <p:tavLst>
                                            <p:tav tm="0">
                                              <p:val>
                                                <p:strVal val="#ppt_x"/>
                                              </p:val>
                                            </p:tav>
                                            <p:tav tm="100000">
                                              <p:val>
                                                <p:strVal val="#ppt_x"/>
                                              </p:val>
                                            </p:tav>
                                          </p:tavLst>
                                        </p:anim>
                                        <p:anim calcmode="lin" valueType="num" p14:bounceEnd="80000">
                                          <p:cBhvr additive="base">
                                            <p:cTn id="40" dur="2250" fill="hold"/>
                                            <p:tgtEl>
                                              <p:spTgt spid="34"/>
                                            </p:tgtEl>
                                            <p:attrNameLst>
                                              <p:attrName>ppt_y</p:attrName>
                                            </p:attrNameLst>
                                          </p:cBhvr>
                                          <p:tavLst>
                                            <p:tav tm="0">
                                              <p:val>
                                                <p:strVal val="0-#ppt_h/2"/>
                                              </p:val>
                                            </p:tav>
                                            <p:tav tm="100000">
                                              <p:val>
                                                <p:strVal val="#ppt_y"/>
                                              </p:val>
                                            </p:tav>
                                          </p:tavLst>
                                        </p:anim>
                                      </p:childTnLst>
                                    </p:cTn>
                                  </p:par>
                                  <p:par>
                                    <p:cTn id="41" presetID="2" presetClass="entr" presetSubtype="4" fill="hold" nodeType="withEffect" p14:presetBounceEnd="80000">
                                      <p:stCondLst>
                                        <p:cond delay="0"/>
                                      </p:stCondLst>
                                      <p:childTnLst>
                                        <p:set>
                                          <p:cBhvr>
                                            <p:cTn id="42" dur="1" fill="hold">
                                              <p:stCondLst>
                                                <p:cond delay="0"/>
                                              </p:stCondLst>
                                            </p:cTn>
                                            <p:tgtEl>
                                              <p:spTgt spid="38"/>
                                            </p:tgtEl>
                                            <p:attrNameLst>
                                              <p:attrName>style.visibility</p:attrName>
                                            </p:attrNameLst>
                                          </p:cBhvr>
                                          <p:to>
                                            <p:strVal val="visible"/>
                                          </p:to>
                                        </p:set>
                                        <p:anim calcmode="lin" valueType="num" p14:bounceEnd="80000">
                                          <p:cBhvr additive="base">
                                            <p:cTn id="43" dur="2250" fill="hold"/>
                                            <p:tgtEl>
                                              <p:spTgt spid="38"/>
                                            </p:tgtEl>
                                            <p:attrNameLst>
                                              <p:attrName>ppt_x</p:attrName>
                                            </p:attrNameLst>
                                          </p:cBhvr>
                                          <p:tavLst>
                                            <p:tav tm="0">
                                              <p:val>
                                                <p:strVal val="#ppt_x"/>
                                              </p:val>
                                            </p:tav>
                                            <p:tav tm="100000">
                                              <p:val>
                                                <p:strVal val="#ppt_x"/>
                                              </p:val>
                                            </p:tav>
                                          </p:tavLst>
                                        </p:anim>
                                        <p:anim calcmode="lin" valueType="num" p14:bounceEnd="80000">
                                          <p:cBhvr additive="base">
                                            <p:cTn id="44" dur="2250" fill="hold"/>
                                            <p:tgtEl>
                                              <p:spTgt spid="38"/>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80000">
                                      <p:stCondLst>
                                        <p:cond delay="0"/>
                                      </p:stCondLst>
                                      <p:childTnLst>
                                        <p:set>
                                          <p:cBhvr>
                                            <p:cTn id="46" dur="1" fill="hold">
                                              <p:stCondLst>
                                                <p:cond delay="0"/>
                                              </p:stCondLst>
                                            </p:cTn>
                                            <p:tgtEl>
                                              <p:spTgt spid="44"/>
                                            </p:tgtEl>
                                            <p:attrNameLst>
                                              <p:attrName>style.visibility</p:attrName>
                                            </p:attrNameLst>
                                          </p:cBhvr>
                                          <p:to>
                                            <p:strVal val="visible"/>
                                          </p:to>
                                        </p:set>
                                        <p:anim calcmode="lin" valueType="num" p14:bounceEnd="80000">
                                          <p:cBhvr additive="base">
                                            <p:cTn id="47" dur="2250" fill="hold"/>
                                            <p:tgtEl>
                                              <p:spTgt spid="44"/>
                                            </p:tgtEl>
                                            <p:attrNameLst>
                                              <p:attrName>ppt_x</p:attrName>
                                            </p:attrNameLst>
                                          </p:cBhvr>
                                          <p:tavLst>
                                            <p:tav tm="0">
                                              <p:val>
                                                <p:strVal val="#ppt_x"/>
                                              </p:val>
                                            </p:tav>
                                            <p:tav tm="100000">
                                              <p:val>
                                                <p:strVal val="#ppt_x"/>
                                              </p:val>
                                            </p:tav>
                                          </p:tavLst>
                                        </p:anim>
                                        <p:anim calcmode="lin" valueType="num" p14:bounceEnd="80000">
                                          <p:cBhvr additive="base">
                                            <p:cTn id="48" dur="2250" fill="hold"/>
                                            <p:tgtEl>
                                              <p:spTgt spid="44"/>
                                            </p:tgtEl>
                                            <p:attrNameLst>
                                              <p:attrName>ppt_y</p:attrName>
                                            </p:attrNameLst>
                                          </p:cBhvr>
                                          <p:tavLst>
                                            <p:tav tm="0">
                                              <p:val>
                                                <p:strVal val="1+#ppt_h/2"/>
                                              </p:val>
                                            </p:tav>
                                            <p:tav tm="100000">
                                              <p:val>
                                                <p:strVal val="#ppt_y"/>
                                              </p:val>
                                            </p:tav>
                                          </p:tavLst>
                                        </p:anim>
                                      </p:childTnLst>
                                    </p:cTn>
                                  </p:par>
                                  <p:par>
                                    <p:cTn id="49" presetID="49" presetClass="entr" presetSubtype="0"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p:cTn id="51" dur="700" fill="hold"/>
                                            <p:tgtEl>
                                              <p:spTgt spid="9"/>
                                            </p:tgtEl>
                                            <p:attrNameLst>
                                              <p:attrName>ppt_w</p:attrName>
                                            </p:attrNameLst>
                                          </p:cBhvr>
                                          <p:tavLst>
                                            <p:tav tm="0">
                                              <p:val>
                                                <p:fltVal val="0"/>
                                              </p:val>
                                            </p:tav>
                                            <p:tav tm="100000">
                                              <p:val>
                                                <p:strVal val="#ppt_w"/>
                                              </p:val>
                                            </p:tav>
                                          </p:tavLst>
                                        </p:anim>
                                        <p:anim calcmode="lin" valueType="num">
                                          <p:cBhvr>
                                            <p:cTn id="52" dur="700" fill="hold"/>
                                            <p:tgtEl>
                                              <p:spTgt spid="9"/>
                                            </p:tgtEl>
                                            <p:attrNameLst>
                                              <p:attrName>ppt_h</p:attrName>
                                            </p:attrNameLst>
                                          </p:cBhvr>
                                          <p:tavLst>
                                            <p:tav tm="0">
                                              <p:val>
                                                <p:fltVal val="0"/>
                                              </p:val>
                                            </p:tav>
                                            <p:tav tm="100000">
                                              <p:val>
                                                <p:strVal val="#ppt_h"/>
                                              </p:val>
                                            </p:tav>
                                          </p:tavLst>
                                        </p:anim>
                                        <p:anim calcmode="lin" valueType="num">
                                          <p:cBhvr>
                                            <p:cTn id="53" dur="700" fill="hold"/>
                                            <p:tgtEl>
                                              <p:spTgt spid="9"/>
                                            </p:tgtEl>
                                            <p:attrNameLst>
                                              <p:attrName>style.rotation</p:attrName>
                                            </p:attrNameLst>
                                          </p:cBhvr>
                                          <p:tavLst>
                                            <p:tav tm="0">
                                              <p:val>
                                                <p:fltVal val="360"/>
                                              </p:val>
                                            </p:tav>
                                            <p:tav tm="100000">
                                              <p:val>
                                                <p:fltVal val="0"/>
                                              </p:val>
                                            </p:tav>
                                          </p:tavLst>
                                        </p:anim>
                                        <p:animEffect transition="in" filter="fade">
                                          <p:cBhvr>
                                            <p:cTn id="54" dur="700"/>
                                            <p:tgtEl>
                                              <p:spTgt spid="9"/>
                                            </p:tgtEl>
                                          </p:cBhvr>
                                        </p:animEffect>
                                      </p:childTnLst>
                                    </p:cTn>
                                  </p:par>
                                  <p:par>
                                    <p:cTn id="55" presetID="49" presetClass="entr" presetSubtype="0" decel="100000" fill="hold" grpId="0" nodeType="withEffect">
                                      <p:stCondLst>
                                        <p:cond delay="100"/>
                                      </p:stCondLst>
                                      <p:childTnLst>
                                        <p:set>
                                          <p:cBhvr>
                                            <p:cTn id="56" dur="1" fill="hold">
                                              <p:stCondLst>
                                                <p:cond delay="0"/>
                                              </p:stCondLst>
                                            </p:cTn>
                                            <p:tgtEl>
                                              <p:spTgt spid="8"/>
                                            </p:tgtEl>
                                            <p:attrNameLst>
                                              <p:attrName>style.visibility</p:attrName>
                                            </p:attrNameLst>
                                          </p:cBhvr>
                                          <p:to>
                                            <p:strVal val="visible"/>
                                          </p:to>
                                        </p:set>
                                        <p:anim calcmode="lin" valueType="num">
                                          <p:cBhvr>
                                            <p:cTn id="57" dur="500" fill="hold"/>
                                            <p:tgtEl>
                                              <p:spTgt spid="8"/>
                                            </p:tgtEl>
                                            <p:attrNameLst>
                                              <p:attrName>ppt_w</p:attrName>
                                            </p:attrNameLst>
                                          </p:cBhvr>
                                          <p:tavLst>
                                            <p:tav tm="0">
                                              <p:val>
                                                <p:fltVal val="0"/>
                                              </p:val>
                                            </p:tav>
                                            <p:tav tm="100000">
                                              <p:val>
                                                <p:strVal val="#ppt_w"/>
                                              </p:val>
                                            </p:tav>
                                          </p:tavLst>
                                        </p:anim>
                                        <p:anim calcmode="lin" valueType="num">
                                          <p:cBhvr>
                                            <p:cTn id="58" dur="500" fill="hold"/>
                                            <p:tgtEl>
                                              <p:spTgt spid="8"/>
                                            </p:tgtEl>
                                            <p:attrNameLst>
                                              <p:attrName>ppt_h</p:attrName>
                                            </p:attrNameLst>
                                          </p:cBhvr>
                                          <p:tavLst>
                                            <p:tav tm="0">
                                              <p:val>
                                                <p:fltVal val="0"/>
                                              </p:val>
                                            </p:tav>
                                            <p:tav tm="100000">
                                              <p:val>
                                                <p:strVal val="#ppt_h"/>
                                              </p:val>
                                            </p:tav>
                                          </p:tavLst>
                                        </p:anim>
                                        <p:anim calcmode="lin" valueType="num">
                                          <p:cBhvr>
                                            <p:cTn id="59" dur="500" fill="hold"/>
                                            <p:tgtEl>
                                              <p:spTgt spid="8"/>
                                            </p:tgtEl>
                                            <p:attrNameLst>
                                              <p:attrName>style.rotation</p:attrName>
                                            </p:attrNameLst>
                                          </p:cBhvr>
                                          <p:tavLst>
                                            <p:tav tm="0">
                                              <p:val>
                                                <p:fltVal val="360"/>
                                              </p:val>
                                            </p:tav>
                                            <p:tav tm="100000">
                                              <p:val>
                                                <p:fltVal val="0"/>
                                              </p:val>
                                            </p:tav>
                                          </p:tavLst>
                                        </p:anim>
                                        <p:animEffect transition="in" filter="fade">
                                          <p:cBhvr>
                                            <p:cTn id="60" dur="500"/>
                                            <p:tgtEl>
                                              <p:spTgt spid="8"/>
                                            </p:tgtEl>
                                          </p:cBhvr>
                                        </p:animEffect>
                                      </p:childTnLst>
                                    </p:cTn>
                                  </p:par>
                                  <p:par>
                                    <p:cTn id="61" presetID="49" presetClass="entr" presetSubtype="0" decel="100000" fill="hold" grpId="0" nodeType="withEffect">
                                      <p:stCondLst>
                                        <p:cond delay="300"/>
                                      </p:stCondLst>
                                      <p:childTnLst>
                                        <p:set>
                                          <p:cBhvr>
                                            <p:cTn id="62" dur="1" fill="hold">
                                              <p:stCondLst>
                                                <p:cond delay="0"/>
                                              </p:stCondLst>
                                            </p:cTn>
                                            <p:tgtEl>
                                              <p:spTgt spid="42"/>
                                            </p:tgtEl>
                                            <p:attrNameLst>
                                              <p:attrName>style.visibility</p:attrName>
                                            </p:attrNameLst>
                                          </p:cBhvr>
                                          <p:to>
                                            <p:strVal val="visible"/>
                                          </p:to>
                                        </p:set>
                                        <p:anim calcmode="lin" valueType="num">
                                          <p:cBhvr>
                                            <p:cTn id="63" dur="500" fill="hold"/>
                                            <p:tgtEl>
                                              <p:spTgt spid="42"/>
                                            </p:tgtEl>
                                            <p:attrNameLst>
                                              <p:attrName>ppt_w</p:attrName>
                                            </p:attrNameLst>
                                          </p:cBhvr>
                                          <p:tavLst>
                                            <p:tav tm="0">
                                              <p:val>
                                                <p:fltVal val="0"/>
                                              </p:val>
                                            </p:tav>
                                            <p:tav tm="100000">
                                              <p:val>
                                                <p:strVal val="#ppt_w"/>
                                              </p:val>
                                            </p:tav>
                                          </p:tavLst>
                                        </p:anim>
                                        <p:anim calcmode="lin" valueType="num">
                                          <p:cBhvr>
                                            <p:cTn id="64" dur="500" fill="hold"/>
                                            <p:tgtEl>
                                              <p:spTgt spid="42"/>
                                            </p:tgtEl>
                                            <p:attrNameLst>
                                              <p:attrName>ppt_h</p:attrName>
                                            </p:attrNameLst>
                                          </p:cBhvr>
                                          <p:tavLst>
                                            <p:tav tm="0">
                                              <p:val>
                                                <p:fltVal val="0"/>
                                              </p:val>
                                            </p:tav>
                                            <p:tav tm="100000">
                                              <p:val>
                                                <p:strVal val="#ppt_h"/>
                                              </p:val>
                                            </p:tav>
                                          </p:tavLst>
                                        </p:anim>
                                        <p:anim calcmode="lin" valueType="num">
                                          <p:cBhvr>
                                            <p:cTn id="65" dur="500" fill="hold"/>
                                            <p:tgtEl>
                                              <p:spTgt spid="42"/>
                                            </p:tgtEl>
                                            <p:attrNameLst>
                                              <p:attrName>style.rotation</p:attrName>
                                            </p:attrNameLst>
                                          </p:cBhvr>
                                          <p:tavLst>
                                            <p:tav tm="0">
                                              <p:val>
                                                <p:fltVal val="360"/>
                                              </p:val>
                                            </p:tav>
                                            <p:tav tm="100000">
                                              <p:val>
                                                <p:fltVal val="0"/>
                                              </p:val>
                                            </p:tav>
                                          </p:tavLst>
                                        </p:anim>
                                        <p:animEffect transition="in" filter="fade">
                                          <p:cBhvr>
                                            <p:cTn id="66" dur="500"/>
                                            <p:tgtEl>
                                              <p:spTgt spid="42"/>
                                            </p:tgtEl>
                                          </p:cBhvr>
                                        </p:animEffect>
                                      </p:childTnLst>
                                    </p:cTn>
                                  </p:par>
                                  <p:par>
                                    <p:cTn id="67" presetID="49" presetClass="entr" presetSubtype="0" decel="100000" fill="hold" grpId="0" nodeType="withEffect">
                                      <p:stCondLst>
                                        <p:cond delay="500"/>
                                      </p:stCondLst>
                                      <p:childTnLst>
                                        <p:set>
                                          <p:cBhvr>
                                            <p:cTn id="68" dur="1" fill="hold">
                                              <p:stCondLst>
                                                <p:cond delay="0"/>
                                              </p:stCondLst>
                                            </p:cTn>
                                            <p:tgtEl>
                                              <p:spTgt spid="7"/>
                                            </p:tgtEl>
                                            <p:attrNameLst>
                                              <p:attrName>style.visibility</p:attrName>
                                            </p:attrNameLst>
                                          </p:cBhvr>
                                          <p:to>
                                            <p:strVal val="visible"/>
                                          </p:to>
                                        </p:set>
                                        <p:anim calcmode="lin" valueType="num">
                                          <p:cBhvr>
                                            <p:cTn id="69" dur="500" fill="hold"/>
                                            <p:tgtEl>
                                              <p:spTgt spid="7"/>
                                            </p:tgtEl>
                                            <p:attrNameLst>
                                              <p:attrName>ppt_w</p:attrName>
                                            </p:attrNameLst>
                                          </p:cBhvr>
                                          <p:tavLst>
                                            <p:tav tm="0">
                                              <p:val>
                                                <p:fltVal val="0"/>
                                              </p:val>
                                            </p:tav>
                                            <p:tav tm="100000">
                                              <p:val>
                                                <p:strVal val="#ppt_w"/>
                                              </p:val>
                                            </p:tav>
                                          </p:tavLst>
                                        </p:anim>
                                        <p:anim calcmode="lin" valueType="num">
                                          <p:cBhvr>
                                            <p:cTn id="70" dur="500" fill="hold"/>
                                            <p:tgtEl>
                                              <p:spTgt spid="7"/>
                                            </p:tgtEl>
                                            <p:attrNameLst>
                                              <p:attrName>ppt_h</p:attrName>
                                            </p:attrNameLst>
                                          </p:cBhvr>
                                          <p:tavLst>
                                            <p:tav tm="0">
                                              <p:val>
                                                <p:fltVal val="0"/>
                                              </p:val>
                                            </p:tav>
                                            <p:tav tm="100000">
                                              <p:val>
                                                <p:strVal val="#ppt_h"/>
                                              </p:val>
                                            </p:tav>
                                          </p:tavLst>
                                        </p:anim>
                                        <p:anim calcmode="lin" valueType="num">
                                          <p:cBhvr>
                                            <p:cTn id="71" dur="500" fill="hold"/>
                                            <p:tgtEl>
                                              <p:spTgt spid="7"/>
                                            </p:tgtEl>
                                            <p:attrNameLst>
                                              <p:attrName>style.rotation</p:attrName>
                                            </p:attrNameLst>
                                          </p:cBhvr>
                                          <p:tavLst>
                                            <p:tav tm="0">
                                              <p:val>
                                                <p:fltVal val="360"/>
                                              </p:val>
                                            </p:tav>
                                            <p:tav tm="100000">
                                              <p:val>
                                                <p:fltVal val="0"/>
                                              </p:val>
                                            </p:tav>
                                          </p:tavLst>
                                        </p:anim>
                                        <p:animEffect transition="in" filter="fade">
                                          <p:cBhvr>
                                            <p:cTn id="72" dur="500"/>
                                            <p:tgtEl>
                                              <p:spTgt spid="7"/>
                                            </p:tgtEl>
                                          </p:cBhvr>
                                        </p:animEffect>
                                      </p:childTnLst>
                                    </p:cTn>
                                  </p:par>
                                  <p:par>
                                    <p:cTn id="73" presetID="49" presetClass="entr" presetSubtype="0" decel="100000" fill="hold" grpId="0" nodeType="withEffect">
                                      <p:stCondLst>
                                        <p:cond delay="0"/>
                                      </p:stCondLst>
                                      <p:childTnLst>
                                        <p:set>
                                          <p:cBhvr>
                                            <p:cTn id="74" dur="1" fill="hold">
                                              <p:stCondLst>
                                                <p:cond delay="0"/>
                                              </p:stCondLst>
                                            </p:cTn>
                                            <p:tgtEl>
                                              <p:spTgt spid="37"/>
                                            </p:tgtEl>
                                            <p:attrNameLst>
                                              <p:attrName>style.visibility</p:attrName>
                                            </p:attrNameLst>
                                          </p:cBhvr>
                                          <p:to>
                                            <p:strVal val="visible"/>
                                          </p:to>
                                        </p:set>
                                        <p:anim calcmode="lin" valueType="num">
                                          <p:cBhvr>
                                            <p:cTn id="75" dur="500" fill="hold"/>
                                            <p:tgtEl>
                                              <p:spTgt spid="37"/>
                                            </p:tgtEl>
                                            <p:attrNameLst>
                                              <p:attrName>ppt_w</p:attrName>
                                            </p:attrNameLst>
                                          </p:cBhvr>
                                          <p:tavLst>
                                            <p:tav tm="0">
                                              <p:val>
                                                <p:fltVal val="0"/>
                                              </p:val>
                                            </p:tav>
                                            <p:tav tm="100000">
                                              <p:val>
                                                <p:strVal val="#ppt_w"/>
                                              </p:val>
                                            </p:tav>
                                          </p:tavLst>
                                        </p:anim>
                                        <p:anim calcmode="lin" valueType="num">
                                          <p:cBhvr>
                                            <p:cTn id="76" dur="500" fill="hold"/>
                                            <p:tgtEl>
                                              <p:spTgt spid="37"/>
                                            </p:tgtEl>
                                            <p:attrNameLst>
                                              <p:attrName>ppt_h</p:attrName>
                                            </p:attrNameLst>
                                          </p:cBhvr>
                                          <p:tavLst>
                                            <p:tav tm="0">
                                              <p:val>
                                                <p:fltVal val="0"/>
                                              </p:val>
                                            </p:tav>
                                            <p:tav tm="100000">
                                              <p:val>
                                                <p:strVal val="#ppt_h"/>
                                              </p:val>
                                            </p:tav>
                                          </p:tavLst>
                                        </p:anim>
                                        <p:anim calcmode="lin" valueType="num">
                                          <p:cBhvr>
                                            <p:cTn id="77" dur="500" fill="hold"/>
                                            <p:tgtEl>
                                              <p:spTgt spid="37"/>
                                            </p:tgtEl>
                                            <p:attrNameLst>
                                              <p:attrName>style.rotation</p:attrName>
                                            </p:attrNameLst>
                                          </p:cBhvr>
                                          <p:tavLst>
                                            <p:tav tm="0">
                                              <p:val>
                                                <p:fltVal val="360"/>
                                              </p:val>
                                            </p:tav>
                                            <p:tav tm="100000">
                                              <p:val>
                                                <p:fltVal val="0"/>
                                              </p:val>
                                            </p:tav>
                                          </p:tavLst>
                                        </p:anim>
                                        <p:animEffect transition="in" filter="fade">
                                          <p:cBhvr>
                                            <p:cTn id="78" dur="500"/>
                                            <p:tgtEl>
                                              <p:spTgt spid="37"/>
                                            </p:tgtEl>
                                          </p:cBhvr>
                                        </p:animEffect>
                                      </p:childTnLst>
                                    </p:cTn>
                                  </p:par>
                                  <p:par>
                                    <p:cTn id="79" presetID="49" presetClass="entr" presetSubtype="0" decel="100000" fill="hold" grpId="0" nodeType="withEffect">
                                      <p:stCondLst>
                                        <p:cond delay="0"/>
                                      </p:stCondLst>
                                      <p:childTnLst>
                                        <p:set>
                                          <p:cBhvr>
                                            <p:cTn id="80" dur="1" fill="hold">
                                              <p:stCondLst>
                                                <p:cond delay="0"/>
                                              </p:stCondLst>
                                            </p:cTn>
                                            <p:tgtEl>
                                              <p:spTgt spid="13"/>
                                            </p:tgtEl>
                                            <p:attrNameLst>
                                              <p:attrName>style.visibility</p:attrName>
                                            </p:attrNameLst>
                                          </p:cBhvr>
                                          <p:to>
                                            <p:strVal val="visible"/>
                                          </p:to>
                                        </p:set>
                                        <p:anim calcmode="lin" valueType="num">
                                          <p:cBhvr>
                                            <p:cTn id="81" dur="500" fill="hold"/>
                                            <p:tgtEl>
                                              <p:spTgt spid="13"/>
                                            </p:tgtEl>
                                            <p:attrNameLst>
                                              <p:attrName>ppt_w</p:attrName>
                                            </p:attrNameLst>
                                          </p:cBhvr>
                                          <p:tavLst>
                                            <p:tav tm="0">
                                              <p:val>
                                                <p:fltVal val="0"/>
                                              </p:val>
                                            </p:tav>
                                            <p:tav tm="100000">
                                              <p:val>
                                                <p:strVal val="#ppt_w"/>
                                              </p:val>
                                            </p:tav>
                                          </p:tavLst>
                                        </p:anim>
                                        <p:anim calcmode="lin" valueType="num">
                                          <p:cBhvr>
                                            <p:cTn id="82" dur="500" fill="hold"/>
                                            <p:tgtEl>
                                              <p:spTgt spid="13"/>
                                            </p:tgtEl>
                                            <p:attrNameLst>
                                              <p:attrName>ppt_h</p:attrName>
                                            </p:attrNameLst>
                                          </p:cBhvr>
                                          <p:tavLst>
                                            <p:tav tm="0">
                                              <p:val>
                                                <p:fltVal val="0"/>
                                              </p:val>
                                            </p:tav>
                                            <p:tav tm="100000">
                                              <p:val>
                                                <p:strVal val="#ppt_h"/>
                                              </p:val>
                                            </p:tav>
                                          </p:tavLst>
                                        </p:anim>
                                        <p:anim calcmode="lin" valueType="num">
                                          <p:cBhvr>
                                            <p:cTn id="83" dur="500" fill="hold"/>
                                            <p:tgtEl>
                                              <p:spTgt spid="13"/>
                                            </p:tgtEl>
                                            <p:attrNameLst>
                                              <p:attrName>style.rotation</p:attrName>
                                            </p:attrNameLst>
                                          </p:cBhvr>
                                          <p:tavLst>
                                            <p:tav tm="0">
                                              <p:val>
                                                <p:fltVal val="360"/>
                                              </p:val>
                                            </p:tav>
                                            <p:tav tm="100000">
                                              <p:val>
                                                <p:fltVal val="0"/>
                                              </p:val>
                                            </p:tav>
                                          </p:tavLst>
                                        </p:anim>
                                        <p:animEffect transition="in" filter="fade">
                                          <p:cBhvr>
                                            <p:cTn id="84" dur="500"/>
                                            <p:tgtEl>
                                              <p:spTgt spid="13"/>
                                            </p:tgtEl>
                                          </p:cBhvr>
                                        </p:animEffect>
                                      </p:childTnLst>
                                    </p:cTn>
                                  </p:par>
                                  <p:par>
                                    <p:cTn id="85" presetID="49" presetClass="entr" presetSubtype="0" decel="100000" fill="hold" grpId="0" nodeType="withEffect">
                                      <p:stCondLst>
                                        <p:cond delay="500"/>
                                      </p:stCondLst>
                                      <p:childTnLst>
                                        <p:set>
                                          <p:cBhvr>
                                            <p:cTn id="86" dur="1" fill="hold">
                                              <p:stCondLst>
                                                <p:cond delay="0"/>
                                              </p:stCondLst>
                                            </p:cTn>
                                            <p:tgtEl>
                                              <p:spTgt spid="6"/>
                                            </p:tgtEl>
                                            <p:attrNameLst>
                                              <p:attrName>style.visibility</p:attrName>
                                            </p:attrNameLst>
                                          </p:cBhvr>
                                          <p:to>
                                            <p:strVal val="visible"/>
                                          </p:to>
                                        </p:set>
                                        <p:anim calcmode="lin" valueType="num">
                                          <p:cBhvr>
                                            <p:cTn id="87" dur="500" fill="hold"/>
                                            <p:tgtEl>
                                              <p:spTgt spid="6"/>
                                            </p:tgtEl>
                                            <p:attrNameLst>
                                              <p:attrName>ppt_w</p:attrName>
                                            </p:attrNameLst>
                                          </p:cBhvr>
                                          <p:tavLst>
                                            <p:tav tm="0">
                                              <p:val>
                                                <p:fltVal val="0"/>
                                              </p:val>
                                            </p:tav>
                                            <p:tav tm="100000">
                                              <p:val>
                                                <p:strVal val="#ppt_w"/>
                                              </p:val>
                                            </p:tav>
                                          </p:tavLst>
                                        </p:anim>
                                        <p:anim calcmode="lin" valueType="num">
                                          <p:cBhvr>
                                            <p:cTn id="88" dur="500" fill="hold"/>
                                            <p:tgtEl>
                                              <p:spTgt spid="6"/>
                                            </p:tgtEl>
                                            <p:attrNameLst>
                                              <p:attrName>ppt_h</p:attrName>
                                            </p:attrNameLst>
                                          </p:cBhvr>
                                          <p:tavLst>
                                            <p:tav tm="0">
                                              <p:val>
                                                <p:fltVal val="0"/>
                                              </p:val>
                                            </p:tav>
                                            <p:tav tm="100000">
                                              <p:val>
                                                <p:strVal val="#ppt_h"/>
                                              </p:val>
                                            </p:tav>
                                          </p:tavLst>
                                        </p:anim>
                                        <p:anim calcmode="lin" valueType="num">
                                          <p:cBhvr>
                                            <p:cTn id="89" dur="500" fill="hold"/>
                                            <p:tgtEl>
                                              <p:spTgt spid="6"/>
                                            </p:tgtEl>
                                            <p:attrNameLst>
                                              <p:attrName>style.rotation</p:attrName>
                                            </p:attrNameLst>
                                          </p:cBhvr>
                                          <p:tavLst>
                                            <p:tav tm="0">
                                              <p:val>
                                                <p:fltVal val="360"/>
                                              </p:val>
                                            </p:tav>
                                            <p:tav tm="100000">
                                              <p:val>
                                                <p:fltVal val="0"/>
                                              </p:val>
                                            </p:tav>
                                          </p:tavLst>
                                        </p:anim>
                                        <p:animEffect transition="in" filter="fade">
                                          <p:cBhvr>
                                            <p:cTn id="90" dur="500"/>
                                            <p:tgtEl>
                                              <p:spTgt spid="6"/>
                                            </p:tgtEl>
                                          </p:cBhvr>
                                        </p:animEffect>
                                      </p:childTnLst>
                                    </p:cTn>
                                  </p:par>
                                  <p:par>
                                    <p:cTn id="91" presetID="49" presetClass="entr" presetSubtype="0" decel="100000" fill="hold" grpId="0" nodeType="withEffect">
                                      <p:stCondLst>
                                        <p:cond delay="900"/>
                                      </p:stCondLst>
                                      <p:childTnLst>
                                        <p:set>
                                          <p:cBhvr>
                                            <p:cTn id="92" dur="1" fill="hold">
                                              <p:stCondLst>
                                                <p:cond delay="0"/>
                                              </p:stCondLst>
                                            </p:cTn>
                                            <p:tgtEl>
                                              <p:spTgt spid="47"/>
                                            </p:tgtEl>
                                            <p:attrNameLst>
                                              <p:attrName>style.visibility</p:attrName>
                                            </p:attrNameLst>
                                          </p:cBhvr>
                                          <p:to>
                                            <p:strVal val="visible"/>
                                          </p:to>
                                        </p:set>
                                        <p:anim calcmode="lin" valueType="num">
                                          <p:cBhvr>
                                            <p:cTn id="93" dur="500" fill="hold"/>
                                            <p:tgtEl>
                                              <p:spTgt spid="47"/>
                                            </p:tgtEl>
                                            <p:attrNameLst>
                                              <p:attrName>ppt_w</p:attrName>
                                            </p:attrNameLst>
                                          </p:cBhvr>
                                          <p:tavLst>
                                            <p:tav tm="0">
                                              <p:val>
                                                <p:fltVal val="0"/>
                                              </p:val>
                                            </p:tav>
                                            <p:tav tm="100000">
                                              <p:val>
                                                <p:strVal val="#ppt_w"/>
                                              </p:val>
                                            </p:tav>
                                          </p:tavLst>
                                        </p:anim>
                                        <p:anim calcmode="lin" valueType="num">
                                          <p:cBhvr>
                                            <p:cTn id="94" dur="500" fill="hold"/>
                                            <p:tgtEl>
                                              <p:spTgt spid="47"/>
                                            </p:tgtEl>
                                            <p:attrNameLst>
                                              <p:attrName>ppt_h</p:attrName>
                                            </p:attrNameLst>
                                          </p:cBhvr>
                                          <p:tavLst>
                                            <p:tav tm="0">
                                              <p:val>
                                                <p:fltVal val="0"/>
                                              </p:val>
                                            </p:tav>
                                            <p:tav tm="100000">
                                              <p:val>
                                                <p:strVal val="#ppt_h"/>
                                              </p:val>
                                            </p:tav>
                                          </p:tavLst>
                                        </p:anim>
                                        <p:anim calcmode="lin" valueType="num">
                                          <p:cBhvr>
                                            <p:cTn id="95" dur="500" fill="hold"/>
                                            <p:tgtEl>
                                              <p:spTgt spid="47"/>
                                            </p:tgtEl>
                                            <p:attrNameLst>
                                              <p:attrName>style.rotation</p:attrName>
                                            </p:attrNameLst>
                                          </p:cBhvr>
                                          <p:tavLst>
                                            <p:tav tm="0">
                                              <p:val>
                                                <p:fltVal val="360"/>
                                              </p:val>
                                            </p:tav>
                                            <p:tav tm="100000">
                                              <p:val>
                                                <p:fltVal val="0"/>
                                              </p:val>
                                            </p:tav>
                                          </p:tavLst>
                                        </p:anim>
                                        <p:animEffect transition="in" filter="fade">
                                          <p:cBhvr>
                                            <p:cTn id="96" dur="500"/>
                                            <p:tgtEl>
                                              <p:spTgt spid="47"/>
                                            </p:tgtEl>
                                          </p:cBhvr>
                                        </p:animEffect>
                                      </p:childTnLst>
                                    </p:cTn>
                                  </p:par>
                                  <p:par>
                                    <p:cTn id="97" presetID="49" presetClass="entr" presetSubtype="0" decel="100000" fill="hold" grpId="0" nodeType="withEffect">
                                      <p:stCondLst>
                                        <p:cond delay="900"/>
                                      </p:stCondLst>
                                      <p:childTnLst>
                                        <p:set>
                                          <p:cBhvr>
                                            <p:cTn id="98" dur="1" fill="hold">
                                              <p:stCondLst>
                                                <p:cond delay="0"/>
                                              </p:stCondLst>
                                            </p:cTn>
                                            <p:tgtEl>
                                              <p:spTgt spid="48"/>
                                            </p:tgtEl>
                                            <p:attrNameLst>
                                              <p:attrName>style.visibility</p:attrName>
                                            </p:attrNameLst>
                                          </p:cBhvr>
                                          <p:to>
                                            <p:strVal val="visible"/>
                                          </p:to>
                                        </p:set>
                                        <p:anim calcmode="lin" valueType="num">
                                          <p:cBhvr>
                                            <p:cTn id="99" dur="500" fill="hold"/>
                                            <p:tgtEl>
                                              <p:spTgt spid="48"/>
                                            </p:tgtEl>
                                            <p:attrNameLst>
                                              <p:attrName>ppt_w</p:attrName>
                                            </p:attrNameLst>
                                          </p:cBhvr>
                                          <p:tavLst>
                                            <p:tav tm="0">
                                              <p:val>
                                                <p:fltVal val="0"/>
                                              </p:val>
                                            </p:tav>
                                            <p:tav tm="100000">
                                              <p:val>
                                                <p:strVal val="#ppt_w"/>
                                              </p:val>
                                            </p:tav>
                                          </p:tavLst>
                                        </p:anim>
                                        <p:anim calcmode="lin" valueType="num">
                                          <p:cBhvr>
                                            <p:cTn id="100" dur="500" fill="hold"/>
                                            <p:tgtEl>
                                              <p:spTgt spid="48"/>
                                            </p:tgtEl>
                                            <p:attrNameLst>
                                              <p:attrName>ppt_h</p:attrName>
                                            </p:attrNameLst>
                                          </p:cBhvr>
                                          <p:tavLst>
                                            <p:tav tm="0">
                                              <p:val>
                                                <p:fltVal val="0"/>
                                              </p:val>
                                            </p:tav>
                                            <p:tav tm="100000">
                                              <p:val>
                                                <p:strVal val="#ppt_h"/>
                                              </p:val>
                                            </p:tav>
                                          </p:tavLst>
                                        </p:anim>
                                        <p:anim calcmode="lin" valueType="num">
                                          <p:cBhvr>
                                            <p:cTn id="101" dur="500" fill="hold"/>
                                            <p:tgtEl>
                                              <p:spTgt spid="48"/>
                                            </p:tgtEl>
                                            <p:attrNameLst>
                                              <p:attrName>style.rotation</p:attrName>
                                            </p:attrNameLst>
                                          </p:cBhvr>
                                          <p:tavLst>
                                            <p:tav tm="0">
                                              <p:val>
                                                <p:fltVal val="360"/>
                                              </p:val>
                                            </p:tav>
                                            <p:tav tm="100000">
                                              <p:val>
                                                <p:fltVal val="0"/>
                                              </p:val>
                                            </p:tav>
                                          </p:tavLst>
                                        </p:anim>
                                        <p:animEffect transition="in" filter="fade">
                                          <p:cBhvr>
                                            <p:cTn id="102" dur="500"/>
                                            <p:tgtEl>
                                              <p:spTgt spid="48"/>
                                            </p:tgtEl>
                                          </p:cBhvr>
                                        </p:animEffect>
                                      </p:childTnLst>
                                    </p:cTn>
                                  </p:par>
                                  <p:par>
                                    <p:cTn id="103" presetID="2" presetClass="entr" presetSubtype="1" fill="hold" nodeType="withEffect" p14:presetBounceEnd="80000">
                                      <p:stCondLst>
                                        <p:cond delay="0"/>
                                      </p:stCondLst>
                                      <p:childTnLst>
                                        <p:set>
                                          <p:cBhvr>
                                            <p:cTn id="104" dur="1" fill="hold">
                                              <p:stCondLst>
                                                <p:cond delay="0"/>
                                              </p:stCondLst>
                                            </p:cTn>
                                            <p:tgtEl>
                                              <p:spTgt spid="49"/>
                                            </p:tgtEl>
                                            <p:attrNameLst>
                                              <p:attrName>style.visibility</p:attrName>
                                            </p:attrNameLst>
                                          </p:cBhvr>
                                          <p:to>
                                            <p:strVal val="visible"/>
                                          </p:to>
                                        </p:set>
                                        <p:anim calcmode="lin" valueType="num" p14:bounceEnd="80000">
                                          <p:cBhvr additive="base">
                                            <p:cTn id="105" dur="2250" fill="hold"/>
                                            <p:tgtEl>
                                              <p:spTgt spid="49"/>
                                            </p:tgtEl>
                                            <p:attrNameLst>
                                              <p:attrName>ppt_x</p:attrName>
                                            </p:attrNameLst>
                                          </p:cBhvr>
                                          <p:tavLst>
                                            <p:tav tm="0">
                                              <p:val>
                                                <p:strVal val="#ppt_x"/>
                                              </p:val>
                                            </p:tav>
                                            <p:tav tm="100000">
                                              <p:val>
                                                <p:strVal val="#ppt_x"/>
                                              </p:val>
                                            </p:tav>
                                          </p:tavLst>
                                        </p:anim>
                                        <p:anim calcmode="lin" valueType="num" p14:bounceEnd="80000">
                                          <p:cBhvr additive="base">
                                            <p:cTn id="106" dur="2250" fill="hold"/>
                                            <p:tgtEl>
                                              <p:spTgt spid="49"/>
                                            </p:tgtEl>
                                            <p:attrNameLst>
                                              <p:attrName>ppt_y</p:attrName>
                                            </p:attrNameLst>
                                          </p:cBhvr>
                                          <p:tavLst>
                                            <p:tav tm="0">
                                              <p:val>
                                                <p:strVal val="0-#ppt_h/2"/>
                                              </p:val>
                                            </p:tav>
                                            <p:tav tm="100000">
                                              <p:val>
                                                <p:strVal val="#ppt_y"/>
                                              </p:val>
                                            </p:tav>
                                          </p:tavLst>
                                        </p:anim>
                                      </p:childTnLst>
                                    </p:cTn>
                                  </p:par>
                                  <p:par>
                                    <p:cTn id="107" presetID="2" presetClass="entr" presetSubtype="1" fill="hold" nodeType="withEffect" p14:presetBounceEnd="80000">
                                      <p:stCondLst>
                                        <p:cond delay="0"/>
                                      </p:stCondLst>
                                      <p:childTnLst>
                                        <p:set>
                                          <p:cBhvr>
                                            <p:cTn id="108" dur="1" fill="hold">
                                              <p:stCondLst>
                                                <p:cond delay="0"/>
                                              </p:stCondLst>
                                            </p:cTn>
                                            <p:tgtEl>
                                              <p:spTgt spid="54"/>
                                            </p:tgtEl>
                                            <p:attrNameLst>
                                              <p:attrName>style.visibility</p:attrName>
                                            </p:attrNameLst>
                                          </p:cBhvr>
                                          <p:to>
                                            <p:strVal val="visible"/>
                                          </p:to>
                                        </p:set>
                                        <p:anim calcmode="lin" valueType="num" p14:bounceEnd="80000">
                                          <p:cBhvr additive="base">
                                            <p:cTn id="109" dur="2250" fill="hold"/>
                                            <p:tgtEl>
                                              <p:spTgt spid="54"/>
                                            </p:tgtEl>
                                            <p:attrNameLst>
                                              <p:attrName>ppt_x</p:attrName>
                                            </p:attrNameLst>
                                          </p:cBhvr>
                                          <p:tavLst>
                                            <p:tav tm="0">
                                              <p:val>
                                                <p:strVal val="#ppt_x"/>
                                              </p:val>
                                            </p:tav>
                                            <p:tav tm="100000">
                                              <p:val>
                                                <p:strVal val="#ppt_x"/>
                                              </p:val>
                                            </p:tav>
                                          </p:tavLst>
                                        </p:anim>
                                        <p:anim calcmode="lin" valueType="num" p14:bounceEnd="80000">
                                          <p:cBhvr additive="base">
                                            <p:cTn id="110" dur="2250" fill="hold"/>
                                            <p:tgtEl>
                                              <p:spTgt spid="54"/>
                                            </p:tgtEl>
                                            <p:attrNameLst>
                                              <p:attrName>ppt_y</p:attrName>
                                            </p:attrNameLst>
                                          </p:cBhvr>
                                          <p:tavLst>
                                            <p:tav tm="0">
                                              <p:val>
                                                <p:strVal val="0-#ppt_h/2"/>
                                              </p:val>
                                            </p:tav>
                                            <p:tav tm="100000">
                                              <p:val>
                                                <p:strVal val="#ppt_y"/>
                                              </p:val>
                                            </p:tav>
                                          </p:tavLst>
                                        </p:anim>
                                      </p:childTnLst>
                                    </p:cTn>
                                  </p:par>
                                  <p:par>
                                    <p:cTn id="111" presetID="2" presetClass="entr" presetSubtype="1" fill="hold" nodeType="withEffect" p14:presetBounceEnd="80000">
                                      <p:stCondLst>
                                        <p:cond delay="0"/>
                                      </p:stCondLst>
                                      <p:childTnLst>
                                        <p:set>
                                          <p:cBhvr>
                                            <p:cTn id="112" dur="1" fill="hold">
                                              <p:stCondLst>
                                                <p:cond delay="0"/>
                                              </p:stCondLst>
                                            </p:cTn>
                                            <p:tgtEl>
                                              <p:spTgt spid="57"/>
                                            </p:tgtEl>
                                            <p:attrNameLst>
                                              <p:attrName>style.visibility</p:attrName>
                                            </p:attrNameLst>
                                          </p:cBhvr>
                                          <p:to>
                                            <p:strVal val="visible"/>
                                          </p:to>
                                        </p:set>
                                        <p:anim calcmode="lin" valueType="num" p14:bounceEnd="80000">
                                          <p:cBhvr additive="base">
                                            <p:cTn id="113" dur="2250" fill="hold"/>
                                            <p:tgtEl>
                                              <p:spTgt spid="57"/>
                                            </p:tgtEl>
                                            <p:attrNameLst>
                                              <p:attrName>ppt_x</p:attrName>
                                            </p:attrNameLst>
                                          </p:cBhvr>
                                          <p:tavLst>
                                            <p:tav tm="0">
                                              <p:val>
                                                <p:strVal val="#ppt_x"/>
                                              </p:val>
                                            </p:tav>
                                            <p:tav tm="100000">
                                              <p:val>
                                                <p:strVal val="#ppt_x"/>
                                              </p:val>
                                            </p:tav>
                                          </p:tavLst>
                                        </p:anim>
                                        <p:anim calcmode="lin" valueType="num" p14:bounceEnd="80000">
                                          <p:cBhvr additive="base">
                                            <p:cTn id="114" dur="2250" fill="hold"/>
                                            <p:tgtEl>
                                              <p:spTgt spid="57"/>
                                            </p:tgtEl>
                                            <p:attrNameLst>
                                              <p:attrName>ppt_y</p:attrName>
                                            </p:attrNameLst>
                                          </p:cBhvr>
                                          <p:tavLst>
                                            <p:tav tm="0">
                                              <p:val>
                                                <p:strVal val="0-#ppt_h/2"/>
                                              </p:val>
                                            </p:tav>
                                            <p:tav tm="100000">
                                              <p:val>
                                                <p:strVal val="#ppt_y"/>
                                              </p:val>
                                            </p:tav>
                                          </p:tavLst>
                                        </p:anim>
                                      </p:childTnLst>
                                    </p:cTn>
                                  </p:par>
                                  <p:par>
                                    <p:cTn id="115" presetID="2" presetClass="entr" presetSubtype="1" fill="hold" nodeType="withEffect" p14:presetBounceEnd="80000">
                                      <p:stCondLst>
                                        <p:cond delay="0"/>
                                      </p:stCondLst>
                                      <p:childTnLst>
                                        <p:set>
                                          <p:cBhvr>
                                            <p:cTn id="116" dur="1" fill="hold">
                                              <p:stCondLst>
                                                <p:cond delay="0"/>
                                              </p:stCondLst>
                                            </p:cTn>
                                            <p:tgtEl>
                                              <p:spTgt spid="61"/>
                                            </p:tgtEl>
                                            <p:attrNameLst>
                                              <p:attrName>style.visibility</p:attrName>
                                            </p:attrNameLst>
                                          </p:cBhvr>
                                          <p:to>
                                            <p:strVal val="visible"/>
                                          </p:to>
                                        </p:set>
                                        <p:anim calcmode="lin" valueType="num" p14:bounceEnd="80000">
                                          <p:cBhvr additive="base">
                                            <p:cTn id="117" dur="2250" fill="hold"/>
                                            <p:tgtEl>
                                              <p:spTgt spid="61"/>
                                            </p:tgtEl>
                                            <p:attrNameLst>
                                              <p:attrName>ppt_x</p:attrName>
                                            </p:attrNameLst>
                                          </p:cBhvr>
                                          <p:tavLst>
                                            <p:tav tm="0">
                                              <p:val>
                                                <p:strVal val="#ppt_x"/>
                                              </p:val>
                                            </p:tav>
                                            <p:tav tm="100000">
                                              <p:val>
                                                <p:strVal val="#ppt_x"/>
                                              </p:val>
                                            </p:tav>
                                          </p:tavLst>
                                        </p:anim>
                                        <p:anim calcmode="lin" valueType="num" p14:bounceEnd="80000">
                                          <p:cBhvr additive="base">
                                            <p:cTn id="118" dur="2250" fill="hold"/>
                                            <p:tgtEl>
                                              <p:spTgt spid="61"/>
                                            </p:tgtEl>
                                            <p:attrNameLst>
                                              <p:attrName>ppt_y</p:attrName>
                                            </p:attrNameLst>
                                          </p:cBhvr>
                                          <p:tavLst>
                                            <p:tav tm="0">
                                              <p:val>
                                                <p:strVal val="0-#ppt_h/2"/>
                                              </p:val>
                                            </p:tav>
                                            <p:tav tm="100000">
                                              <p:val>
                                                <p:strVal val="#ppt_y"/>
                                              </p:val>
                                            </p:tav>
                                          </p:tavLst>
                                        </p:anim>
                                      </p:childTnLst>
                                    </p:cTn>
                                  </p:par>
                                  <p:par>
                                    <p:cTn id="119" presetID="2" presetClass="entr" presetSubtype="4" fill="hold" nodeType="withEffect" p14:presetBounceEnd="80000">
                                      <p:stCondLst>
                                        <p:cond delay="0"/>
                                      </p:stCondLst>
                                      <p:childTnLst>
                                        <p:set>
                                          <p:cBhvr>
                                            <p:cTn id="120" dur="1" fill="hold">
                                              <p:stCondLst>
                                                <p:cond delay="0"/>
                                              </p:stCondLst>
                                            </p:cTn>
                                            <p:tgtEl>
                                              <p:spTgt spid="70"/>
                                            </p:tgtEl>
                                            <p:attrNameLst>
                                              <p:attrName>style.visibility</p:attrName>
                                            </p:attrNameLst>
                                          </p:cBhvr>
                                          <p:to>
                                            <p:strVal val="visible"/>
                                          </p:to>
                                        </p:set>
                                        <p:anim calcmode="lin" valueType="num" p14:bounceEnd="80000">
                                          <p:cBhvr additive="base">
                                            <p:cTn id="121" dur="2250" fill="hold"/>
                                            <p:tgtEl>
                                              <p:spTgt spid="70"/>
                                            </p:tgtEl>
                                            <p:attrNameLst>
                                              <p:attrName>ppt_x</p:attrName>
                                            </p:attrNameLst>
                                          </p:cBhvr>
                                          <p:tavLst>
                                            <p:tav tm="0">
                                              <p:val>
                                                <p:strVal val="#ppt_x"/>
                                              </p:val>
                                            </p:tav>
                                            <p:tav tm="100000">
                                              <p:val>
                                                <p:strVal val="#ppt_x"/>
                                              </p:val>
                                            </p:tav>
                                          </p:tavLst>
                                        </p:anim>
                                        <p:anim calcmode="lin" valueType="num" p14:bounceEnd="80000">
                                          <p:cBhvr additive="base">
                                            <p:cTn id="122" dur="2250" fill="hold"/>
                                            <p:tgtEl>
                                              <p:spTgt spid="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p:bldP spid="7" grpId="0"/>
          <p:bldP spid="8" grpId="0"/>
          <p:bldP spid="9" grpId="0"/>
          <p:bldP spid="13" grpId="0"/>
          <p:bldP spid="18" grpId="0" animBg="1"/>
          <p:bldP spid="37" grpId="0"/>
          <p:bldP spid="42" grpId="0"/>
          <p:bldP spid="47" grpId="0"/>
          <p:bldP spid="4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ppt_x"/>
                                              </p:val>
                                            </p:tav>
                                            <p:tav tm="100000">
                                              <p:val>
                                                <p:strVal val="#ppt_x"/>
                                              </p:val>
                                            </p:tav>
                                          </p:tavLst>
                                        </p:anim>
                                        <p:anim calcmode="lin" valueType="num">
                                          <p:cBhvr additive="base">
                                            <p:cTn id="8" dur="10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ppt_x"/>
                                              </p:val>
                                            </p:tav>
                                            <p:tav tm="100000">
                                              <p:val>
                                                <p:strVal val="#ppt_x"/>
                                              </p:val>
                                            </p:tav>
                                          </p:tavLst>
                                        </p:anim>
                                        <p:anim calcmode="lin" valueType="num">
                                          <p:cBhvr additive="base">
                                            <p:cTn id="12" dur="10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2250" fill="hold"/>
                                            <p:tgtEl>
                                              <p:spTgt spid="15"/>
                                            </p:tgtEl>
                                            <p:attrNameLst>
                                              <p:attrName>ppt_x</p:attrName>
                                            </p:attrNameLst>
                                          </p:cBhvr>
                                          <p:tavLst>
                                            <p:tav tm="0">
                                              <p:val>
                                                <p:strVal val="#ppt_x"/>
                                              </p:val>
                                            </p:tav>
                                            <p:tav tm="100000">
                                              <p:val>
                                                <p:strVal val="#ppt_x"/>
                                              </p:val>
                                            </p:tav>
                                          </p:tavLst>
                                        </p:anim>
                                        <p:anim calcmode="lin" valueType="num">
                                          <p:cBhvr additive="base">
                                            <p:cTn id="16" dur="225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2250" fill="hold"/>
                                            <p:tgtEl>
                                              <p:spTgt spid="18"/>
                                            </p:tgtEl>
                                            <p:attrNameLst>
                                              <p:attrName>ppt_x</p:attrName>
                                            </p:attrNameLst>
                                          </p:cBhvr>
                                          <p:tavLst>
                                            <p:tav tm="0">
                                              <p:val>
                                                <p:strVal val="#ppt_x"/>
                                              </p:val>
                                            </p:tav>
                                            <p:tav tm="100000">
                                              <p:val>
                                                <p:strVal val="#ppt_x"/>
                                              </p:val>
                                            </p:tav>
                                          </p:tavLst>
                                        </p:anim>
                                        <p:anim calcmode="lin" valueType="num">
                                          <p:cBhvr additive="base">
                                            <p:cTn id="20" dur="2250" fill="hold"/>
                                            <p:tgtEl>
                                              <p:spTgt spid="18"/>
                                            </p:tgtEl>
                                            <p:attrNameLst>
                                              <p:attrName>ppt_y</p:attrName>
                                            </p:attrNameLst>
                                          </p:cBhvr>
                                          <p:tavLst>
                                            <p:tav tm="0">
                                              <p:val>
                                                <p:strVal val="0-#ppt_h/2"/>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cBhvr additive="base">
                                            <p:cTn id="23" dur="2250" fill="hold"/>
                                            <p:tgtEl>
                                              <p:spTgt spid="19"/>
                                            </p:tgtEl>
                                            <p:attrNameLst>
                                              <p:attrName>ppt_x</p:attrName>
                                            </p:attrNameLst>
                                          </p:cBhvr>
                                          <p:tavLst>
                                            <p:tav tm="0">
                                              <p:val>
                                                <p:strVal val="0-#ppt_w/2"/>
                                              </p:val>
                                            </p:tav>
                                            <p:tav tm="100000">
                                              <p:val>
                                                <p:strVal val="#ppt_x"/>
                                              </p:val>
                                            </p:tav>
                                          </p:tavLst>
                                        </p:anim>
                                        <p:anim calcmode="lin" valueType="num">
                                          <p:cBhvr additive="base">
                                            <p:cTn id="24" dur="2250" fill="hold"/>
                                            <p:tgtEl>
                                              <p:spTgt spid="19"/>
                                            </p:tgtEl>
                                            <p:attrNameLst>
                                              <p:attrName>ppt_y</p:attrName>
                                            </p:attrNameLst>
                                          </p:cBhvr>
                                          <p:tavLst>
                                            <p:tav tm="0">
                                              <p:val>
                                                <p:strVal val="#ppt_y"/>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2250" fill="hold"/>
                                            <p:tgtEl>
                                              <p:spTgt spid="25"/>
                                            </p:tgtEl>
                                            <p:attrNameLst>
                                              <p:attrName>ppt_x</p:attrName>
                                            </p:attrNameLst>
                                          </p:cBhvr>
                                          <p:tavLst>
                                            <p:tav tm="0">
                                              <p:val>
                                                <p:strVal val="#ppt_x"/>
                                              </p:val>
                                            </p:tav>
                                            <p:tav tm="100000">
                                              <p:val>
                                                <p:strVal val="#ppt_x"/>
                                              </p:val>
                                            </p:tav>
                                          </p:tavLst>
                                        </p:anim>
                                        <p:anim calcmode="lin" valueType="num">
                                          <p:cBhvr additive="base">
                                            <p:cTn id="28" dur="2250" fill="hold"/>
                                            <p:tgtEl>
                                              <p:spTgt spid="25"/>
                                            </p:tgtEl>
                                            <p:attrNameLst>
                                              <p:attrName>ppt_y</p:attrName>
                                            </p:attrNameLst>
                                          </p:cBhvr>
                                          <p:tavLst>
                                            <p:tav tm="0">
                                              <p:val>
                                                <p:strVal val="1+#ppt_h/2"/>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2250" fill="hold"/>
                                            <p:tgtEl>
                                              <p:spTgt spid="28"/>
                                            </p:tgtEl>
                                            <p:attrNameLst>
                                              <p:attrName>ppt_x</p:attrName>
                                            </p:attrNameLst>
                                          </p:cBhvr>
                                          <p:tavLst>
                                            <p:tav tm="0">
                                              <p:val>
                                                <p:strVal val="1+#ppt_w/2"/>
                                              </p:val>
                                            </p:tav>
                                            <p:tav tm="100000">
                                              <p:val>
                                                <p:strVal val="#ppt_x"/>
                                              </p:val>
                                            </p:tav>
                                          </p:tavLst>
                                        </p:anim>
                                        <p:anim calcmode="lin" valueType="num">
                                          <p:cBhvr additive="base">
                                            <p:cTn id="32" dur="2250" fill="hold"/>
                                            <p:tgtEl>
                                              <p:spTgt spid="28"/>
                                            </p:tgtEl>
                                            <p:attrNameLst>
                                              <p:attrName>ppt_y</p:attrName>
                                            </p:attrNameLst>
                                          </p:cBhvr>
                                          <p:tavLst>
                                            <p:tav tm="0">
                                              <p:val>
                                                <p:strVal val="#ppt_y"/>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31"/>
                                            </p:tgtEl>
                                            <p:attrNameLst>
                                              <p:attrName>style.visibility</p:attrName>
                                            </p:attrNameLst>
                                          </p:cBhvr>
                                          <p:to>
                                            <p:strVal val="visible"/>
                                          </p:to>
                                        </p:set>
                                        <p:anim calcmode="lin" valueType="num">
                                          <p:cBhvr additive="base">
                                            <p:cTn id="35" dur="2250" fill="hold"/>
                                            <p:tgtEl>
                                              <p:spTgt spid="31"/>
                                            </p:tgtEl>
                                            <p:attrNameLst>
                                              <p:attrName>ppt_x</p:attrName>
                                            </p:attrNameLst>
                                          </p:cBhvr>
                                          <p:tavLst>
                                            <p:tav tm="0">
                                              <p:val>
                                                <p:strVal val="#ppt_x"/>
                                              </p:val>
                                            </p:tav>
                                            <p:tav tm="100000">
                                              <p:val>
                                                <p:strVal val="#ppt_x"/>
                                              </p:val>
                                            </p:tav>
                                          </p:tavLst>
                                        </p:anim>
                                        <p:anim calcmode="lin" valueType="num">
                                          <p:cBhvr additive="base">
                                            <p:cTn id="36" dur="2250" fill="hold"/>
                                            <p:tgtEl>
                                              <p:spTgt spid="31"/>
                                            </p:tgtEl>
                                            <p:attrNameLst>
                                              <p:attrName>ppt_y</p:attrName>
                                            </p:attrNameLst>
                                          </p:cBhvr>
                                          <p:tavLst>
                                            <p:tav tm="0">
                                              <p:val>
                                                <p:strVal val="1+#ppt_h/2"/>
                                              </p:val>
                                            </p:tav>
                                            <p:tav tm="100000">
                                              <p:val>
                                                <p:strVal val="#ppt_y"/>
                                              </p:val>
                                            </p:tav>
                                          </p:tavLst>
                                        </p:anim>
                                      </p:childTnLst>
                                    </p:cTn>
                                  </p:par>
                                  <p:par>
                                    <p:cTn id="37" presetID="2" presetClass="entr" presetSubtype="1" fill="hold" nodeType="withEffect">
                                      <p:stCondLst>
                                        <p:cond delay="0"/>
                                      </p:stCondLst>
                                      <p:childTnLst>
                                        <p:set>
                                          <p:cBhvr>
                                            <p:cTn id="38" dur="1" fill="hold">
                                              <p:stCondLst>
                                                <p:cond delay="0"/>
                                              </p:stCondLst>
                                            </p:cTn>
                                            <p:tgtEl>
                                              <p:spTgt spid="34"/>
                                            </p:tgtEl>
                                            <p:attrNameLst>
                                              <p:attrName>style.visibility</p:attrName>
                                            </p:attrNameLst>
                                          </p:cBhvr>
                                          <p:to>
                                            <p:strVal val="visible"/>
                                          </p:to>
                                        </p:set>
                                        <p:anim calcmode="lin" valueType="num">
                                          <p:cBhvr additive="base">
                                            <p:cTn id="39" dur="2250" fill="hold"/>
                                            <p:tgtEl>
                                              <p:spTgt spid="34"/>
                                            </p:tgtEl>
                                            <p:attrNameLst>
                                              <p:attrName>ppt_x</p:attrName>
                                            </p:attrNameLst>
                                          </p:cBhvr>
                                          <p:tavLst>
                                            <p:tav tm="0">
                                              <p:val>
                                                <p:strVal val="#ppt_x"/>
                                              </p:val>
                                            </p:tav>
                                            <p:tav tm="100000">
                                              <p:val>
                                                <p:strVal val="#ppt_x"/>
                                              </p:val>
                                            </p:tav>
                                          </p:tavLst>
                                        </p:anim>
                                        <p:anim calcmode="lin" valueType="num">
                                          <p:cBhvr additive="base">
                                            <p:cTn id="40" dur="2250" fill="hold"/>
                                            <p:tgtEl>
                                              <p:spTgt spid="34"/>
                                            </p:tgtEl>
                                            <p:attrNameLst>
                                              <p:attrName>ppt_y</p:attrName>
                                            </p:attrNameLst>
                                          </p:cBhvr>
                                          <p:tavLst>
                                            <p:tav tm="0">
                                              <p:val>
                                                <p:strVal val="0-#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38"/>
                                            </p:tgtEl>
                                            <p:attrNameLst>
                                              <p:attrName>style.visibility</p:attrName>
                                            </p:attrNameLst>
                                          </p:cBhvr>
                                          <p:to>
                                            <p:strVal val="visible"/>
                                          </p:to>
                                        </p:set>
                                        <p:anim calcmode="lin" valueType="num">
                                          <p:cBhvr additive="base">
                                            <p:cTn id="43" dur="2250" fill="hold"/>
                                            <p:tgtEl>
                                              <p:spTgt spid="38"/>
                                            </p:tgtEl>
                                            <p:attrNameLst>
                                              <p:attrName>ppt_x</p:attrName>
                                            </p:attrNameLst>
                                          </p:cBhvr>
                                          <p:tavLst>
                                            <p:tav tm="0">
                                              <p:val>
                                                <p:strVal val="#ppt_x"/>
                                              </p:val>
                                            </p:tav>
                                            <p:tav tm="100000">
                                              <p:val>
                                                <p:strVal val="#ppt_x"/>
                                              </p:val>
                                            </p:tav>
                                          </p:tavLst>
                                        </p:anim>
                                        <p:anim calcmode="lin" valueType="num">
                                          <p:cBhvr additive="base">
                                            <p:cTn id="44" dur="2250" fill="hold"/>
                                            <p:tgtEl>
                                              <p:spTgt spid="38"/>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44"/>
                                            </p:tgtEl>
                                            <p:attrNameLst>
                                              <p:attrName>style.visibility</p:attrName>
                                            </p:attrNameLst>
                                          </p:cBhvr>
                                          <p:to>
                                            <p:strVal val="visible"/>
                                          </p:to>
                                        </p:set>
                                        <p:anim calcmode="lin" valueType="num">
                                          <p:cBhvr additive="base">
                                            <p:cTn id="47" dur="2250" fill="hold"/>
                                            <p:tgtEl>
                                              <p:spTgt spid="44"/>
                                            </p:tgtEl>
                                            <p:attrNameLst>
                                              <p:attrName>ppt_x</p:attrName>
                                            </p:attrNameLst>
                                          </p:cBhvr>
                                          <p:tavLst>
                                            <p:tav tm="0">
                                              <p:val>
                                                <p:strVal val="#ppt_x"/>
                                              </p:val>
                                            </p:tav>
                                            <p:tav tm="100000">
                                              <p:val>
                                                <p:strVal val="#ppt_x"/>
                                              </p:val>
                                            </p:tav>
                                          </p:tavLst>
                                        </p:anim>
                                        <p:anim calcmode="lin" valueType="num">
                                          <p:cBhvr additive="base">
                                            <p:cTn id="48" dur="2250" fill="hold"/>
                                            <p:tgtEl>
                                              <p:spTgt spid="44"/>
                                            </p:tgtEl>
                                            <p:attrNameLst>
                                              <p:attrName>ppt_y</p:attrName>
                                            </p:attrNameLst>
                                          </p:cBhvr>
                                          <p:tavLst>
                                            <p:tav tm="0">
                                              <p:val>
                                                <p:strVal val="1+#ppt_h/2"/>
                                              </p:val>
                                            </p:tav>
                                            <p:tav tm="100000">
                                              <p:val>
                                                <p:strVal val="#ppt_y"/>
                                              </p:val>
                                            </p:tav>
                                          </p:tavLst>
                                        </p:anim>
                                      </p:childTnLst>
                                    </p:cTn>
                                  </p:par>
                                  <p:par>
                                    <p:cTn id="49" presetID="49" presetClass="entr" presetSubtype="0"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p:cTn id="51" dur="700" fill="hold"/>
                                            <p:tgtEl>
                                              <p:spTgt spid="9"/>
                                            </p:tgtEl>
                                            <p:attrNameLst>
                                              <p:attrName>ppt_w</p:attrName>
                                            </p:attrNameLst>
                                          </p:cBhvr>
                                          <p:tavLst>
                                            <p:tav tm="0">
                                              <p:val>
                                                <p:fltVal val="0"/>
                                              </p:val>
                                            </p:tav>
                                            <p:tav tm="100000">
                                              <p:val>
                                                <p:strVal val="#ppt_w"/>
                                              </p:val>
                                            </p:tav>
                                          </p:tavLst>
                                        </p:anim>
                                        <p:anim calcmode="lin" valueType="num">
                                          <p:cBhvr>
                                            <p:cTn id="52" dur="700" fill="hold"/>
                                            <p:tgtEl>
                                              <p:spTgt spid="9"/>
                                            </p:tgtEl>
                                            <p:attrNameLst>
                                              <p:attrName>ppt_h</p:attrName>
                                            </p:attrNameLst>
                                          </p:cBhvr>
                                          <p:tavLst>
                                            <p:tav tm="0">
                                              <p:val>
                                                <p:fltVal val="0"/>
                                              </p:val>
                                            </p:tav>
                                            <p:tav tm="100000">
                                              <p:val>
                                                <p:strVal val="#ppt_h"/>
                                              </p:val>
                                            </p:tav>
                                          </p:tavLst>
                                        </p:anim>
                                        <p:anim calcmode="lin" valueType="num">
                                          <p:cBhvr>
                                            <p:cTn id="53" dur="700" fill="hold"/>
                                            <p:tgtEl>
                                              <p:spTgt spid="9"/>
                                            </p:tgtEl>
                                            <p:attrNameLst>
                                              <p:attrName>style.rotation</p:attrName>
                                            </p:attrNameLst>
                                          </p:cBhvr>
                                          <p:tavLst>
                                            <p:tav tm="0">
                                              <p:val>
                                                <p:fltVal val="360"/>
                                              </p:val>
                                            </p:tav>
                                            <p:tav tm="100000">
                                              <p:val>
                                                <p:fltVal val="0"/>
                                              </p:val>
                                            </p:tav>
                                          </p:tavLst>
                                        </p:anim>
                                        <p:animEffect transition="in" filter="fade">
                                          <p:cBhvr>
                                            <p:cTn id="54" dur="700"/>
                                            <p:tgtEl>
                                              <p:spTgt spid="9"/>
                                            </p:tgtEl>
                                          </p:cBhvr>
                                        </p:animEffect>
                                      </p:childTnLst>
                                    </p:cTn>
                                  </p:par>
                                  <p:par>
                                    <p:cTn id="55" presetID="49" presetClass="entr" presetSubtype="0" decel="100000" fill="hold" grpId="0" nodeType="withEffect">
                                      <p:stCondLst>
                                        <p:cond delay="100"/>
                                      </p:stCondLst>
                                      <p:childTnLst>
                                        <p:set>
                                          <p:cBhvr>
                                            <p:cTn id="56" dur="1" fill="hold">
                                              <p:stCondLst>
                                                <p:cond delay="0"/>
                                              </p:stCondLst>
                                            </p:cTn>
                                            <p:tgtEl>
                                              <p:spTgt spid="8"/>
                                            </p:tgtEl>
                                            <p:attrNameLst>
                                              <p:attrName>style.visibility</p:attrName>
                                            </p:attrNameLst>
                                          </p:cBhvr>
                                          <p:to>
                                            <p:strVal val="visible"/>
                                          </p:to>
                                        </p:set>
                                        <p:anim calcmode="lin" valueType="num">
                                          <p:cBhvr>
                                            <p:cTn id="57" dur="500" fill="hold"/>
                                            <p:tgtEl>
                                              <p:spTgt spid="8"/>
                                            </p:tgtEl>
                                            <p:attrNameLst>
                                              <p:attrName>ppt_w</p:attrName>
                                            </p:attrNameLst>
                                          </p:cBhvr>
                                          <p:tavLst>
                                            <p:tav tm="0">
                                              <p:val>
                                                <p:fltVal val="0"/>
                                              </p:val>
                                            </p:tav>
                                            <p:tav tm="100000">
                                              <p:val>
                                                <p:strVal val="#ppt_w"/>
                                              </p:val>
                                            </p:tav>
                                          </p:tavLst>
                                        </p:anim>
                                        <p:anim calcmode="lin" valueType="num">
                                          <p:cBhvr>
                                            <p:cTn id="58" dur="500" fill="hold"/>
                                            <p:tgtEl>
                                              <p:spTgt spid="8"/>
                                            </p:tgtEl>
                                            <p:attrNameLst>
                                              <p:attrName>ppt_h</p:attrName>
                                            </p:attrNameLst>
                                          </p:cBhvr>
                                          <p:tavLst>
                                            <p:tav tm="0">
                                              <p:val>
                                                <p:fltVal val="0"/>
                                              </p:val>
                                            </p:tav>
                                            <p:tav tm="100000">
                                              <p:val>
                                                <p:strVal val="#ppt_h"/>
                                              </p:val>
                                            </p:tav>
                                          </p:tavLst>
                                        </p:anim>
                                        <p:anim calcmode="lin" valueType="num">
                                          <p:cBhvr>
                                            <p:cTn id="59" dur="500" fill="hold"/>
                                            <p:tgtEl>
                                              <p:spTgt spid="8"/>
                                            </p:tgtEl>
                                            <p:attrNameLst>
                                              <p:attrName>style.rotation</p:attrName>
                                            </p:attrNameLst>
                                          </p:cBhvr>
                                          <p:tavLst>
                                            <p:tav tm="0">
                                              <p:val>
                                                <p:fltVal val="360"/>
                                              </p:val>
                                            </p:tav>
                                            <p:tav tm="100000">
                                              <p:val>
                                                <p:fltVal val="0"/>
                                              </p:val>
                                            </p:tav>
                                          </p:tavLst>
                                        </p:anim>
                                        <p:animEffect transition="in" filter="fade">
                                          <p:cBhvr>
                                            <p:cTn id="60" dur="500"/>
                                            <p:tgtEl>
                                              <p:spTgt spid="8"/>
                                            </p:tgtEl>
                                          </p:cBhvr>
                                        </p:animEffect>
                                      </p:childTnLst>
                                    </p:cTn>
                                  </p:par>
                                  <p:par>
                                    <p:cTn id="61" presetID="49" presetClass="entr" presetSubtype="0" decel="100000" fill="hold" grpId="0" nodeType="withEffect">
                                      <p:stCondLst>
                                        <p:cond delay="300"/>
                                      </p:stCondLst>
                                      <p:childTnLst>
                                        <p:set>
                                          <p:cBhvr>
                                            <p:cTn id="62" dur="1" fill="hold">
                                              <p:stCondLst>
                                                <p:cond delay="0"/>
                                              </p:stCondLst>
                                            </p:cTn>
                                            <p:tgtEl>
                                              <p:spTgt spid="42"/>
                                            </p:tgtEl>
                                            <p:attrNameLst>
                                              <p:attrName>style.visibility</p:attrName>
                                            </p:attrNameLst>
                                          </p:cBhvr>
                                          <p:to>
                                            <p:strVal val="visible"/>
                                          </p:to>
                                        </p:set>
                                        <p:anim calcmode="lin" valueType="num">
                                          <p:cBhvr>
                                            <p:cTn id="63" dur="500" fill="hold"/>
                                            <p:tgtEl>
                                              <p:spTgt spid="42"/>
                                            </p:tgtEl>
                                            <p:attrNameLst>
                                              <p:attrName>ppt_w</p:attrName>
                                            </p:attrNameLst>
                                          </p:cBhvr>
                                          <p:tavLst>
                                            <p:tav tm="0">
                                              <p:val>
                                                <p:fltVal val="0"/>
                                              </p:val>
                                            </p:tav>
                                            <p:tav tm="100000">
                                              <p:val>
                                                <p:strVal val="#ppt_w"/>
                                              </p:val>
                                            </p:tav>
                                          </p:tavLst>
                                        </p:anim>
                                        <p:anim calcmode="lin" valueType="num">
                                          <p:cBhvr>
                                            <p:cTn id="64" dur="500" fill="hold"/>
                                            <p:tgtEl>
                                              <p:spTgt spid="42"/>
                                            </p:tgtEl>
                                            <p:attrNameLst>
                                              <p:attrName>ppt_h</p:attrName>
                                            </p:attrNameLst>
                                          </p:cBhvr>
                                          <p:tavLst>
                                            <p:tav tm="0">
                                              <p:val>
                                                <p:fltVal val="0"/>
                                              </p:val>
                                            </p:tav>
                                            <p:tav tm="100000">
                                              <p:val>
                                                <p:strVal val="#ppt_h"/>
                                              </p:val>
                                            </p:tav>
                                          </p:tavLst>
                                        </p:anim>
                                        <p:anim calcmode="lin" valueType="num">
                                          <p:cBhvr>
                                            <p:cTn id="65" dur="500" fill="hold"/>
                                            <p:tgtEl>
                                              <p:spTgt spid="42"/>
                                            </p:tgtEl>
                                            <p:attrNameLst>
                                              <p:attrName>style.rotation</p:attrName>
                                            </p:attrNameLst>
                                          </p:cBhvr>
                                          <p:tavLst>
                                            <p:tav tm="0">
                                              <p:val>
                                                <p:fltVal val="360"/>
                                              </p:val>
                                            </p:tav>
                                            <p:tav tm="100000">
                                              <p:val>
                                                <p:fltVal val="0"/>
                                              </p:val>
                                            </p:tav>
                                          </p:tavLst>
                                        </p:anim>
                                        <p:animEffect transition="in" filter="fade">
                                          <p:cBhvr>
                                            <p:cTn id="66" dur="500"/>
                                            <p:tgtEl>
                                              <p:spTgt spid="42"/>
                                            </p:tgtEl>
                                          </p:cBhvr>
                                        </p:animEffect>
                                      </p:childTnLst>
                                    </p:cTn>
                                  </p:par>
                                  <p:par>
                                    <p:cTn id="67" presetID="49" presetClass="entr" presetSubtype="0" decel="100000" fill="hold" grpId="0" nodeType="withEffect">
                                      <p:stCondLst>
                                        <p:cond delay="500"/>
                                      </p:stCondLst>
                                      <p:childTnLst>
                                        <p:set>
                                          <p:cBhvr>
                                            <p:cTn id="68" dur="1" fill="hold">
                                              <p:stCondLst>
                                                <p:cond delay="0"/>
                                              </p:stCondLst>
                                            </p:cTn>
                                            <p:tgtEl>
                                              <p:spTgt spid="7"/>
                                            </p:tgtEl>
                                            <p:attrNameLst>
                                              <p:attrName>style.visibility</p:attrName>
                                            </p:attrNameLst>
                                          </p:cBhvr>
                                          <p:to>
                                            <p:strVal val="visible"/>
                                          </p:to>
                                        </p:set>
                                        <p:anim calcmode="lin" valueType="num">
                                          <p:cBhvr>
                                            <p:cTn id="69" dur="500" fill="hold"/>
                                            <p:tgtEl>
                                              <p:spTgt spid="7"/>
                                            </p:tgtEl>
                                            <p:attrNameLst>
                                              <p:attrName>ppt_w</p:attrName>
                                            </p:attrNameLst>
                                          </p:cBhvr>
                                          <p:tavLst>
                                            <p:tav tm="0">
                                              <p:val>
                                                <p:fltVal val="0"/>
                                              </p:val>
                                            </p:tav>
                                            <p:tav tm="100000">
                                              <p:val>
                                                <p:strVal val="#ppt_w"/>
                                              </p:val>
                                            </p:tav>
                                          </p:tavLst>
                                        </p:anim>
                                        <p:anim calcmode="lin" valueType="num">
                                          <p:cBhvr>
                                            <p:cTn id="70" dur="500" fill="hold"/>
                                            <p:tgtEl>
                                              <p:spTgt spid="7"/>
                                            </p:tgtEl>
                                            <p:attrNameLst>
                                              <p:attrName>ppt_h</p:attrName>
                                            </p:attrNameLst>
                                          </p:cBhvr>
                                          <p:tavLst>
                                            <p:tav tm="0">
                                              <p:val>
                                                <p:fltVal val="0"/>
                                              </p:val>
                                            </p:tav>
                                            <p:tav tm="100000">
                                              <p:val>
                                                <p:strVal val="#ppt_h"/>
                                              </p:val>
                                            </p:tav>
                                          </p:tavLst>
                                        </p:anim>
                                        <p:anim calcmode="lin" valueType="num">
                                          <p:cBhvr>
                                            <p:cTn id="71" dur="500" fill="hold"/>
                                            <p:tgtEl>
                                              <p:spTgt spid="7"/>
                                            </p:tgtEl>
                                            <p:attrNameLst>
                                              <p:attrName>style.rotation</p:attrName>
                                            </p:attrNameLst>
                                          </p:cBhvr>
                                          <p:tavLst>
                                            <p:tav tm="0">
                                              <p:val>
                                                <p:fltVal val="360"/>
                                              </p:val>
                                            </p:tav>
                                            <p:tav tm="100000">
                                              <p:val>
                                                <p:fltVal val="0"/>
                                              </p:val>
                                            </p:tav>
                                          </p:tavLst>
                                        </p:anim>
                                        <p:animEffect transition="in" filter="fade">
                                          <p:cBhvr>
                                            <p:cTn id="72" dur="500"/>
                                            <p:tgtEl>
                                              <p:spTgt spid="7"/>
                                            </p:tgtEl>
                                          </p:cBhvr>
                                        </p:animEffect>
                                      </p:childTnLst>
                                    </p:cTn>
                                  </p:par>
                                  <p:par>
                                    <p:cTn id="73" presetID="49" presetClass="entr" presetSubtype="0" decel="100000" fill="hold" grpId="0" nodeType="withEffect">
                                      <p:stCondLst>
                                        <p:cond delay="0"/>
                                      </p:stCondLst>
                                      <p:childTnLst>
                                        <p:set>
                                          <p:cBhvr>
                                            <p:cTn id="74" dur="1" fill="hold">
                                              <p:stCondLst>
                                                <p:cond delay="0"/>
                                              </p:stCondLst>
                                            </p:cTn>
                                            <p:tgtEl>
                                              <p:spTgt spid="37"/>
                                            </p:tgtEl>
                                            <p:attrNameLst>
                                              <p:attrName>style.visibility</p:attrName>
                                            </p:attrNameLst>
                                          </p:cBhvr>
                                          <p:to>
                                            <p:strVal val="visible"/>
                                          </p:to>
                                        </p:set>
                                        <p:anim calcmode="lin" valueType="num">
                                          <p:cBhvr>
                                            <p:cTn id="75" dur="500" fill="hold"/>
                                            <p:tgtEl>
                                              <p:spTgt spid="37"/>
                                            </p:tgtEl>
                                            <p:attrNameLst>
                                              <p:attrName>ppt_w</p:attrName>
                                            </p:attrNameLst>
                                          </p:cBhvr>
                                          <p:tavLst>
                                            <p:tav tm="0">
                                              <p:val>
                                                <p:fltVal val="0"/>
                                              </p:val>
                                            </p:tav>
                                            <p:tav tm="100000">
                                              <p:val>
                                                <p:strVal val="#ppt_w"/>
                                              </p:val>
                                            </p:tav>
                                          </p:tavLst>
                                        </p:anim>
                                        <p:anim calcmode="lin" valueType="num">
                                          <p:cBhvr>
                                            <p:cTn id="76" dur="500" fill="hold"/>
                                            <p:tgtEl>
                                              <p:spTgt spid="37"/>
                                            </p:tgtEl>
                                            <p:attrNameLst>
                                              <p:attrName>ppt_h</p:attrName>
                                            </p:attrNameLst>
                                          </p:cBhvr>
                                          <p:tavLst>
                                            <p:tav tm="0">
                                              <p:val>
                                                <p:fltVal val="0"/>
                                              </p:val>
                                            </p:tav>
                                            <p:tav tm="100000">
                                              <p:val>
                                                <p:strVal val="#ppt_h"/>
                                              </p:val>
                                            </p:tav>
                                          </p:tavLst>
                                        </p:anim>
                                        <p:anim calcmode="lin" valueType="num">
                                          <p:cBhvr>
                                            <p:cTn id="77" dur="500" fill="hold"/>
                                            <p:tgtEl>
                                              <p:spTgt spid="37"/>
                                            </p:tgtEl>
                                            <p:attrNameLst>
                                              <p:attrName>style.rotation</p:attrName>
                                            </p:attrNameLst>
                                          </p:cBhvr>
                                          <p:tavLst>
                                            <p:tav tm="0">
                                              <p:val>
                                                <p:fltVal val="360"/>
                                              </p:val>
                                            </p:tav>
                                            <p:tav tm="100000">
                                              <p:val>
                                                <p:fltVal val="0"/>
                                              </p:val>
                                            </p:tav>
                                          </p:tavLst>
                                        </p:anim>
                                        <p:animEffect transition="in" filter="fade">
                                          <p:cBhvr>
                                            <p:cTn id="78" dur="500"/>
                                            <p:tgtEl>
                                              <p:spTgt spid="37"/>
                                            </p:tgtEl>
                                          </p:cBhvr>
                                        </p:animEffect>
                                      </p:childTnLst>
                                    </p:cTn>
                                  </p:par>
                                  <p:par>
                                    <p:cTn id="79" presetID="49" presetClass="entr" presetSubtype="0" decel="100000" fill="hold" grpId="0" nodeType="withEffect">
                                      <p:stCondLst>
                                        <p:cond delay="0"/>
                                      </p:stCondLst>
                                      <p:childTnLst>
                                        <p:set>
                                          <p:cBhvr>
                                            <p:cTn id="80" dur="1" fill="hold">
                                              <p:stCondLst>
                                                <p:cond delay="0"/>
                                              </p:stCondLst>
                                            </p:cTn>
                                            <p:tgtEl>
                                              <p:spTgt spid="13"/>
                                            </p:tgtEl>
                                            <p:attrNameLst>
                                              <p:attrName>style.visibility</p:attrName>
                                            </p:attrNameLst>
                                          </p:cBhvr>
                                          <p:to>
                                            <p:strVal val="visible"/>
                                          </p:to>
                                        </p:set>
                                        <p:anim calcmode="lin" valueType="num">
                                          <p:cBhvr>
                                            <p:cTn id="81" dur="500" fill="hold"/>
                                            <p:tgtEl>
                                              <p:spTgt spid="13"/>
                                            </p:tgtEl>
                                            <p:attrNameLst>
                                              <p:attrName>ppt_w</p:attrName>
                                            </p:attrNameLst>
                                          </p:cBhvr>
                                          <p:tavLst>
                                            <p:tav tm="0">
                                              <p:val>
                                                <p:fltVal val="0"/>
                                              </p:val>
                                            </p:tav>
                                            <p:tav tm="100000">
                                              <p:val>
                                                <p:strVal val="#ppt_w"/>
                                              </p:val>
                                            </p:tav>
                                          </p:tavLst>
                                        </p:anim>
                                        <p:anim calcmode="lin" valueType="num">
                                          <p:cBhvr>
                                            <p:cTn id="82" dur="500" fill="hold"/>
                                            <p:tgtEl>
                                              <p:spTgt spid="13"/>
                                            </p:tgtEl>
                                            <p:attrNameLst>
                                              <p:attrName>ppt_h</p:attrName>
                                            </p:attrNameLst>
                                          </p:cBhvr>
                                          <p:tavLst>
                                            <p:tav tm="0">
                                              <p:val>
                                                <p:fltVal val="0"/>
                                              </p:val>
                                            </p:tav>
                                            <p:tav tm="100000">
                                              <p:val>
                                                <p:strVal val="#ppt_h"/>
                                              </p:val>
                                            </p:tav>
                                          </p:tavLst>
                                        </p:anim>
                                        <p:anim calcmode="lin" valueType="num">
                                          <p:cBhvr>
                                            <p:cTn id="83" dur="500" fill="hold"/>
                                            <p:tgtEl>
                                              <p:spTgt spid="13"/>
                                            </p:tgtEl>
                                            <p:attrNameLst>
                                              <p:attrName>style.rotation</p:attrName>
                                            </p:attrNameLst>
                                          </p:cBhvr>
                                          <p:tavLst>
                                            <p:tav tm="0">
                                              <p:val>
                                                <p:fltVal val="360"/>
                                              </p:val>
                                            </p:tav>
                                            <p:tav tm="100000">
                                              <p:val>
                                                <p:fltVal val="0"/>
                                              </p:val>
                                            </p:tav>
                                          </p:tavLst>
                                        </p:anim>
                                        <p:animEffect transition="in" filter="fade">
                                          <p:cBhvr>
                                            <p:cTn id="84" dur="500"/>
                                            <p:tgtEl>
                                              <p:spTgt spid="13"/>
                                            </p:tgtEl>
                                          </p:cBhvr>
                                        </p:animEffect>
                                      </p:childTnLst>
                                    </p:cTn>
                                  </p:par>
                                  <p:par>
                                    <p:cTn id="85" presetID="49" presetClass="entr" presetSubtype="0" decel="100000" fill="hold" grpId="0" nodeType="withEffect">
                                      <p:stCondLst>
                                        <p:cond delay="500"/>
                                      </p:stCondLst>
                                      <p:childTnLst>
                                        <p:set>
                                          <p:cBhvr>
                                            <p:cTn id="86" dur="1" fill="hold">
                                              <p:stCondLst>
                                                <p:cond delay="0"/>
                                              </p:stCondLst>
                                            </p:cTn>
                                            <p:tgtEl>
                                              <p:spTgt spid="6"/>
                                            </p:tgtEl>
                                            <p:attrNameLst>
                                              <p:attrName>style.visibility</p:attrName>
                                            </p:attrNameLst>
                                          </p:cBhvr>
                                          <p:to>
                                            <p:strVal val="visible"/>
                                          </p:to>
                                        </p:set>
                                        <p:anim calcmode="lin" valueType="num">
                                          <p:cBhvr>
                                            <p:cTn id="87" dur="500" fill="hold"/>
                                            <p:tgtEl>
                                              <p:spTgt spid="6"/>
                                            </p:tgtEl>
                                            <p:attrNameLst>
                                              <p:attrName>ppt_w</p:attrName>
                                            </p:attrNameLst>
                                          </p:cBhvr>
                                          <p:tavLst>
                                            <p:tav tm="0">
                                              <p:val>
                                                <p:fltVal val="0"/>
                                              </p:val>
                                            </p:tav>
                                            <p:tav tm="100000">
                                              <p:val>
                                                <p:strVal val="#ppt_w"/>
                                              </p:val>
                                            </p:tav>
                                          </p:tavLst>
                                        </p:anim>
                                        <p:anim calcmode="lin" valueType="num">
                                          <p:cBhvr>
                                            <p:cTn id="88" dur="500" fill="hold"/>
                                            <p:tgtEl>
                                              <p:spTgt spid="6"/>
                                            </p:tgtEl>
                                            <p:attrNameLst>
                                              <p:attrName>ppt_h</p:attrName>
                                            </p:attrNameLst>
                                          </p:cBhvr>
                                          <p:tavLst>
                                            <p:tav tm="0">
                                              <p:val>
                                                <p:fltVal val="0"/>
                                              </p:val>
                                            </p:tav>
                                            <p:tav tm="100000">
                                              <p:val>
                                                <p:strVal val="#ppt_h"/>
                                              </p:val>
                                            </p:tav>
                                          </p:tavLst>
                                        </p:anim>
                                        <p:anim calcmode="lin" valueType="num">
                                          <p:cBhvr>
                                            <p:cTn id="89" dur="500" fill="hold"/>
                                            <p:tgtEl>
                                              <p:spTgt spid="6"/>
                                            </p:tgtEl>
                                            <p:attrNameLst>
                                              <p:attrName>style.rotation</p:attrName>
                                            </p:attrNameLst>
                                          </p:cBhvr>
                                          <p:tavLst>
                                            <p:tav tm="0">
                                              <p:val>
                                                <p:fltVal val="360"/>
                                              </p:val>
                                            </p:tav>
                                            <p:tav tm="100000">
                                              <p:val>
                                                <p:fltVal val="0"/>
                                              </p:val>
                                            </p:tav>
                                          </p:tavLst>
                                        </p:anim>
                                        <p:animEffect transition="in" filter="fade">
                                          <p:cBhvr>
                                            <p:cTn id="90" dur="500"/>
                                            <p:tgtEl>
                                              <p:spTgt spid="6"/>
                                            </p:tgtEl>
                                          </p:cBhvr>
                                        </p:animEffect>
                                      </p:childTnLst>
                                    </p:cTn>
                                  </p:par>
                                  <p:par>
                                    <p:cTn id="91" presetID="49" presetClass="entr" presetSubtype="0" decel="100000" fill="hold" grpId="0" nodeType="withEffect">
                                      <p:stCondLst>
                                        <p:cond delay="900"/>
                                      </p:stCondLst>
                                      <p:childTnLst>
                                        <p:set>
                                          <p:cBhvr>
                                            <p:cTn id="92" dur="1" fill="hold">
                                              <p:stCondLst>
                                                <p:cond delay="0"/>
                                              </p:stCondLst>
                                            </p:cTn>
                                            <p:tgtEl>
                                              <p:spTgt spid="47"/>
                                            </p:tgtEl>
                                            <p:attrNameLst>
                                              <p:attrName>style.visibility</p:attrName>
                                            </p:attrNameLst>
                                          </p:cBhvr>
                                          <p:to>
                                            <p:strVal val="visible"/>
                                          </p:to>
                                        </p:set>
                                        <p:anim calcmode="lin" valueType="num">
                                          <p:cBhvr>
                                            <p:cTn id="93" dur="500" fill="hold"/>
                                            <p:tgtEl>
                                              <p:spTgt spid="47"/>
                                            </p:tgtEl>
                                            <p:attrNameLst>
                                              <p:attrName>ppt_w</p:attrName>
                                            </p:attrNameLst>
                                          </p:cBhvr>
                                          <p:tavLst>
                                            <p:tav tm="0">
                                              <p:val>
                                                <p:fltVal val="0"/>
                                              </p:val>
                                            </p:tav>
                                            <p:tav tm="100000">
                                              <p:val>
                                                <p:strVal val="#ppt_w"/>
                                              </p:val>
                                            </p:tav>
                                          </p:tavLst>
                                        </p:anim>
                                        <p:anim calcmode="lin" valueType="num">
                                          <p:cBhvr>
                                            <p:cTn id="94" dur="500" fill="hold"/>
                                            <p:tgtEl>
                                              <p:spTgt spid="47"/>
                                            </p:tgtEl>
                                            <p:attrNameLst>
                                              <p:attrName>ppt_h</p:attrName>
                                            </p:attrNameLst>
                                          </p:cBhvr>
                                          <p:tavLst>
                                            <p:tav tm="0">
                                              <p:val>
                                                <p:fltVal val="0"/>
                                              </p:val>
                                            </p:tav>
                                            <p:tav tm="100000">
                                              <p:val>
                                                <p:strVal val="#ppt_h"/>
                                              </p:val>
                                            </p:tav>
                                          </p:tavLst>
                                        </p:anim>
                                        <p:anim calcmode="lin" valueType="num">
                                          <p:cBhvr>
                                            <p:cTn id="95" dur="500" fill="hold"/>
                                            <p:tgtEl>
                                              <p:spTgt spid="47"/>
                                            </p:tgtEl>
                                            <p:attrNameLst>
                                              <p:attrName>style.rotation</p:attrName>
                                            </p:attrNameLst>
                                          </p:cBhvr>
                                          <p:tavLst>
                                            <p:tav tm="0">
                                              <p:val>
                                                <p:fltVal val="360"/>
                                              </p:val>
                                            </p:tav>
                                            <p:tav tm="100000">
                                              <p:val>
                                                <p:fltVal val="0"/>
                                              </p:val>
                                            </p:tav>
                                          </p:tavLst>
                                        </p:anim>
                                        <p:animEffect transition="in" filter="fade">
                                          <p:cBhvr>
                                            <p:cTn id="96" dur="500"/>
                                            <p:tgtEl>
                                              <p:spTgt spid="47"/>
                                            </p:tgtEl>
                                          </p:cBhvr>
                                        </p:animEffect>
                                      </p:childTnLst>
                                    </p:cTn>
                                  </p:par>
                                  <p:par>
                                    <p:cTn id="97" presetID="49" presetClass="entr" presetSubtype="0" decel="100000" fill="hold" grpId="0" nodeType="withEffect">
                                      <p:stCondLst>
                                        <p:cond delay="900"/>
                                      </p:stCondLst>
                                      <p:childTnLst>
                                        <p:set>
                                          <p:cBhvr>
                                            <p:cTn id="98" dur="1" fill="hold">
                                              <p:stCondLst>
                                                <p:cond delay="0"/>
                                              </p:stCondLst>
                                            </p:cTn>
                                            <p:tgtEl>
                                              <p:spTgt spid="48"/>
                                            </p:tgtEl>
                                            <p:attrNameLst>
                                              <p:attrName>style.visibility</p:attrName>
                                            </p:attrNameLst>
                                          </p:cBhvr>
                                          <p:to>
                                            <p:strVal val="visible"/>
                                          </p:to>
                                        </p:set>
                                        <p:anim calcmode="lin" valueType="num">
                                          <p:cBhvr>
                                            <p:cTn id="99" dur="500" fill="hold"/>
                                            <p:tgtEl>
                                              <p:spTgt spid="48"/>
                                            </p:tgtEl>
                                            <p:attrNameLst>
                                              <p:attrName>ppt_w</p:attrName>
                                            </p:attrNameLst>
                                          </p:cBhvr>
                                          <p:tavLst>
                                            <p:tav tm="0">
                                              <p:val>
                                                <p:fltVal val="0"/>
                                              </p:val>
                                            </p:tav>
                                            <p:tav tm="100000">
                                              <p:val>
                                                <p:strVal val="#ppt_w"/>
                                              </p:val>
                                            </p:tav>
                                          </p:tavLst>
                                        </p:anim>
                                        <p:anim calcmode="lin" valueType="num">
                                          <p:cBhvr>
                                            <p:cTn id="100" dur="500" fill="hold"/>
                                            <p:tgtEl>
                                              <p:spTgt spid="48"/>
                                            </p:tgtEl>
                                            <p:attrNameLst>
                                              <p:attrName>ppt_h</p:attrName>
                                            </p:attrNameLst>
                                          </p:cBhvr>
                                          <p:tavLst>
                                            <p:tav tm="0">
                                              <p:val>
                                                <p:fltVal val="0"/>
                                              </p:val>
                                            </p:tav>
                                            <p:tav tm="100000">
                                              <p:val>
                                                <p:strVal val="#ppt_h"/>
                                              </p:val>
                                            </p:tav>
                                          </p:tavLst>
                                        </p:anim>
                                        <p:anim calcmode="lin" valueType="num">
                                          <p:cBhvr>
                                            <p:cTn id="101" dur="500" fill="hold"/>
                                            <p:tgtEl>
                                              <p:spTgt spid="48"/>
                                            </p:tgtEl>
                                            <p:attrNameLst>
                                              <p:attrName>style.rotation</p:attrName>
                                            </p:attrNameLst>
                                          </p:cBhvr>
                                          <p:tavLst>
                                            <p:tav tm="0">
                                              <p:val>
                                                <p:fltVal val="360"/>
                                              </p:val>
                                            </p:tav>
                                            <p:tav tm="100000">
                                              <p:val>
                                                <p:fltVal val="0"/>
                                              </p:val>
                                            </p:tav>
                                          </p:tavLst>
                                        </p:anim>
                                        <p:animEffect transition="in" filter="fade">
                                          <p:cBhvr>
                                            <p:cTn id="102" dur="500"/>
                                            <p:tgtEl>
                                              <p:spTgt spid="48"/>
                                            </p:tgtEl>
                                          </p:cBhvr>
                                        </p:animEffect>
                                      </p:childTnLst>
                                    </p:cTn>
                                  </p:par>
                                  <p:par>
                                    <p:cTn id="103" presetID="2" presetClass="entr" presetSubtype="1" fill="hold" nodeType="withEffect">
                                      <p:stCondLst>
                                        <p:cond delay="0"/>
                                      </p:stCondLst>
                                      <p:childTnLst>
                                        <p:set>
                                          <p:cBhvr>
                                            <p:cTn id="104" dur="1" fill="hold">
                                              <p:stCondLst>
                                                <p:cond delay="0"/>
                                              </p:stCondLst>
                                            </p:cTn>
                                            <p:tgtEl>
                                              <p:spTgt spid="49"/>
                                            </p:tgtEl>
                                            <p:attrNameLst>
                                              <p:attrName>style.visibility</p:attrName>
                                            </p:attrNameLst>
                                          </p:cBhvr>
                                          <p:to>
                                            <p:strVal val="visible"/>
                                          </p:to>
                                        </p:set>
                                        <p:anim calcmode="lin" valueType="num">
                                          <p:cBhvr additive="base">
                                            <p:cTn id="105" dur="2250" fill="hold"/>
                                            <p:tgtEl>
                                              <p:spTgt spid="49"/>
                                            </p:tgtEl>
                                            <p:attrNameLst>
                                              <p:attrName>ppt_x</p:attrName>
                                            </p:attrNameLst>
                                          </p:cBhvr>
                                          <p:tavLst>
                                            <p:tav tm="0">
                                              <p:val>
                                                <p:strVal val="#ppt_x"/>
                                              </p:val>
                                            </p:tav>
                                            <p:tav tm="100000">
                                              <p:val>
                                                <p:strVal val="#ppt_x"/>
                                              </p:val>
                                            </p:tav>
                                          </p:tavLst>
                                        </p:anim>
                                        <p:anim calcmode="lin" valueType="num">
                                          <p:cBhvr additive="base">
                                            <p:cTn id="106" dur="2250" fill="hold"/>
                                            <p:tgtEl>
                                              <p:spTgt spid="49"/>
                                            </p:tgtEl>
                                            <p:attrNameLst>
                                              <p:attrName>ppt_y</p:attrName>
                                            </p:attrNameLst>
                                          </p:cBhvr>
                                          <p:tavLst>
                                            <p:tav tm="0">
                                              <p:val>
                                                <p:strVal val="0-#ppt_h/2"/>
                                              </p:val>
                                            </p:tav>
                                            <p:tav tm="100000">
                                              <p:val>
                                                <p:strVal val="#ppt_y"/>
                                              </p:val>
                                            </p:tav>
                                          </p:tavLst>
                                        </p:anim>
                                      </p:childTnLst>
                                    </p:cTn>
                                  </p:par>
                                  <p:par>
                                    <p:cTn id="107" presetID="2" presetClass="entr" presetSubtype="1" fill="hold" nodeType="withEffect">
                                      <p:stCondLst>
                                        <p:cond delay="0"/>
                                      </p:stCondLst>
                                      <p:childTnLst>
                                        <p:set>
                                          <p:cBhvr>
                                            <p:cTn id="108" dur="1" fill="hold">
                                              <p:stCondLst>
                                                <p:cond delay="0"/>
                                              </p:stCondLst>
                                            </p:cTn>
                                            <p:tgtEl>
                                              <p:spTgt spid="54"/>
                                            </p:tgtEl>
                                            <p:attrNameLst>
                                              <p:attrName>style.visibility</p:attrName>
                                            </p:attrNameLst>
                                          </p:cBhvr>
                                          <p:to>
                                            <p:strVal val="visible"/>
                                          </p:to>
                                        </p:set>
                                        <p:anim calcmode="lin" valueType="num">
                                          <p:cBhvr additive="base">
                                            <p:cTn id="109" dur="2250" fill="hold"/>
                                            <p:tgtEl>
                                              <p:spTgt spid="54"/>
                                            </p:tgtEl>
                                            <p:attrNameLst>
                                              <p:attrName>ppt_x</p:attrName>
                                            </p:attrNameLst>
                                          </p:cBhvr>
                                          <p:tavLst>
                                            <p:tav tm="0">
                                              <p:val>
                                                <p:strVal val="#ppt_x"/>
                                              </p:val>
                                            </p:tav>
                                            <p:tav tm="100000">
                                              <p:val>
                                                <p:strVal val="#ppt_x"/>
                                              </p:val>
                                            </p:tav>
                                          </p:tavLst>
                                        </p:anim>
                                        <p:anim calcmode="lin" valueType="num">
                                          <p:cBhvr additive="base">
                                            <p:cTn id="110" dur="2250" fill="hold"/>
                                            <p:tgtEl>
                                              <p:spTgt spid="54"/>
                                            </p:tgtEl>
                                            <p:attrNameLst>
                                              <p:attrName>ppt_y</p:attrName>
                                            </p:attrNameLst>
                                          </p:cBhvr>
                                          <p:tavLst>
                                            <p:tav tm="0">
                                              <p:val>
                                                <p:strVal val="0-#ppt_h/2"/>
                                              </p:val>
                                            </p:tav>
                                            <p:tav tm="100000">
                                              <p:val>
                                                <p:strVal val="#ppt_y"/>
                                              </p:val>
                                            </p:tav>
                                          </p:tavLst>
                                        </p:anim>
                                      </p:childTnLst>
                                    </p:cTn>
                                  </p:par>
                                  <p:par>
                                    <p:cTn id="111" presetID="2" presetClass="entr" presetSubtype="1" fill="hold" nodeType="withEffect">
                                      <p:stCondLst>
                                        <p:cond delay="0"/>
                                      </p:stCondLst>
                                      <p:childTnLst>
                                        <p:set>
                                          <p:cBhvr>
                                            <p:cTn id="112" dur="1" fill="hold">
                                              <p:stCondLst>
                                                <p:cond delay="0"/>
                                              </p:stCondLst>
                                            </p:cTn>
                                            <p:tgtEl>
                                              <p:spTgt spid="57"/>
                                            </p:tgtEl>
                                            <p:attrNameLst>
                                              <p:attrName>style.visibility</p:attrName>
                                            </p:attrNameLst>
                                          </p:cBhvr>
                                          <p:to>
                                            <p:strVal val="visible"/>
                                          </p:to>
                                        </p:set>
                                        <p:anim calcmode="lin" valueType="num">
                                          <p:cBhvr additive="base">
                                            <p:cTn id="113" dur="2250" fill="hold"/>
                                            <p:tgtEl>
                                              <p:spTgt spid="57"/>
                                            </p:tgtEl>
                                            <p:attrNameLst>
                                              <p:attrName>ppt_x</p:attrName>
                                            </p:attrNameLst>
                                          </p:cBhvr>
                                          <p:tavLst>
                                            <p:tav tm="0">
                                              <p:val>
                                                <p:strVal val="#ppt_x"/>
                                              </p:val>
                                            </p:tav>
                                            <p:tav tm="100000">
                                              <p:val>
                                                <p:strVal val="#ppt_x"/>
                                              </p:val>
                                            </p:tav>
                                          </p:tavLst>
                                        </p:anim>
                                        <p:anim calcmode="lin" valueType="num">
                                          <p:cBhvr additive="base">
                                            <p:cTn id="114" dur="2250" fill="hold"/>
                                            <p:tgtEl>
                                              <p:spTgt spid="57"/>
                                            </p:tgtEl>
                                            <p:attrNameLst>
                                              <p:attrName>ppt_y</p:attrName>
                                            </p:attrNameLst>
                                          </p:cBhvr>
                                          <p:tavLst>
                                            <p:tav tm="0">
                                              <p:val>
                                                <p:strVal val="0-#ppt_h/2"/>
                                              </p:val>
                                            </p:tav>
                                            <p:tav tm="100000">
                                              <p:val>
                                                <p:strVal val="#ppt_y"/>
                                              </p:val>
                                            </p:tav>
                                          </p:tavLst>
                                        </p:anim>
                                      </p:childTnLst>
                                    </p:cTn>
                                  </p:par>
                                  <p:par>
                                    <p:cTn id="115" presetID="2" presetClass="entr" presetSubtype="1" fill="hold" nodeType="withEffect">
                                      <p:stCondLst>
                                        <p:cond delay="0"/>
                                      </p:stCondLst>
                                      <p:childTnLst>
                                        <p:set>
                                          <p:cBhvr>
                                            <p:cTn id="116" dur="1" fill="hold">
                                              <p:stCondLst>
                                                <p:cond delay="0"/>
                                              </p:stCondLst>
                                            </p:cTn>
                                            <p:tgtEl>
                                              <p:spTgt spid="61"/>
                                            </p:tgtEl>
                                            <p:attrNameLst>
                                              <p:attrName>style.visibility</p:attrName>
                                            </p:attrNameLst>
                                          </p:cBhvr>
                                          <p:to>
                                            <p:strVal val="visible"/>
                                          </p:to>
                                        </p:set>
                                        <p:anim calcmode="lin" valueType="num">
                                          <p:cBhvr additive="base">
                                            <p:cTn id="117" dur="2250" fill="hold"/>
                                            <p:tgtEl>
                                              <p:spTgt spid="61"/>
                                            </p:tgtEl>
                                            <p:attrNameLst>
                                              <p:attrName>ppt_x</p:attrName>
                                            </p:attrNameLst>
                                          </p:cBhvr>
                                          <p:tavLst>
                                            <p:tav tm="0">
                                              <p:val>
                                                <p:strVal val="#ppt_x"/>
                                              </p:val>
                                            </p:tav>
                                            <p:tav tm="100000">
                                              <p:val>
                                                <p:strVal val="#ppt_x"/>
                                              </p:val>
                                            </p:tav>
                                          </p:tavLst>
                                        </p:anim>
                                        <p:anim calcmode="lin" valueType="num">
                                          <p:cBhvr additive="base">
                                            <p:cTn id="118" dur="2250" fill="hold"/>
                                            <p:tgtEl>
                                              <p:spTgt spid="61"/>
                                            </p:tgtEl>
                                            <p:attrNameLst>
                                              <p:attrName>ppt_y</p:attrName>
                                            </p:attrNameLst>
                                          </p:cBhvr>
                                          <p:tavLst>
                                            <p:tav tm="0">
                                              <p:val>
                                                <p:strVal val="0-#ppt_h/2"/>
                                              </p:val>
                                            </p:tav>
                                            <p:tav tm="100000">
                                              <p:val>
                                                <p:strVal val="#ppt_y"/>
                                              </p:val>
                                            </p:tav>
                                          </p:tavLst>
                                        </p:anim>
                                      </p:childTnLst>
                                    </p:cTn>
                                  </p:par>
                                  <p:par>
                                    <p:cTn id="119" presetID="2" presetClass="entr" presetSubtype="4" fill="hold" nodeType="withEffect">
                                      <p:stCondLst>
                                        <p:cond delay="0"/>
                                      </p:stCondLst>
                                      <p:childTnLst>
                                        <p:set>
                                          <p:cBhvr>
                                            <p:cTn id="120" dur="1" fill="hold">
                                              <p:stCondLst>
                                                <p:cond delay="0"/>
                                              </p:stCondLst>
                                            </p:cTn>
                                            <p:tgtEl>
                                              <p:spTgt spid="70"/>
                                            </p:tgtEl>
                                            <p:attrNameLst>
                                              <p:attrName>style.visibility</p:attrName>
                                            </p:attrNameLst>
                                          </p:cBhvr>
                                          <p:to>
                                            <p:strVal val="visible"/>
                                          </p:to>
                                        </p:set>
                                        <p:anim calcmode="lin" valueType="num">
                                          <p:cBhvr additive="base">
                                            <p:cTn id="121" dur="2250" fill="hold"/>
                                            <p:tgtEl>
                                              <p:spTgt spid="70"/>
                                            </p:tgtEl>
                                            <p:attrNameLst>
                                              <p:attrName>ppt_x</p:attrName>
                                            </p:attrNameLst>
                                          </p:cBhvr>
                                          <p:tavLst>
                                            <p:tav tm="0">
                                              <p:val>
                                                <p:strVal val="#ppt_x"/>
                                              </p:val>
                                            </p:tav>
                                            <p:tav tm="100000">
                                              <p:val>
                                                <p:strVal val="#ppt_x"/>
                                              </p:val>
                                            </p:tav>
                                          </p:tavLst>
                                        </p:anim>
                                        <p:anim calcmode="lin" valueType="num">
                                          <p:cBhvr additive="base">
                                            <p:cTn id="122" dur="2250" fill="hold"/>
                                            <p:tgtEl>
                                              <p:spTgt spid="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p:bldP spid="7" grpId="0"/>
          <p:bldP spid="8" grpId="0"/>
          <p:bldP spid="9" grpId="0"/>
          <p:bldP spid="13" grpId="0"/>
          <p:bldP spid="18" grpId="0" animBg="1"/>
          <p:bldP spid="37" grpId="0"/>
          <p:bldP spid="42" grpId="0"/>
          <p:bldP spid="47" grpId="0"/>
          <p:bldP spid="48" grpId="0"/>
        </p:bldLst>
      </p:timing>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12076C2F-38F9-4621-8EAF-7AA8729BFA1D}"/>
              </a:ext>
            </a:extLst>
          </p:cNvPr>
          <p:cNvSpPr txBox="1"/>
          <p:nvPr/>
        </p:nvSpPr>
        <p:spPr>
          <a:xfrm>
            <a:off x="9541258" y="5920042"/>
            <a:ext cx="5304658" cy="6447919"/>
          </a:xfrm>
          <a:prstGeom prst="rect">
            <a:avLst/>
          </a:prstGeom>
          <a:noFill/>
        </p:spPr>
        <p:txBody>
          <a:bodyPr wrap="none" rtlCol="0" anchor="ctr">
            <a:spAutoFit/>
          </a:bodyPr>
          <a:lstStyle/>
          <a:p>
            <a:pPr algn="ctr"/>
            <a:r>
              <a:rPr lang="en-US" sz="41300" b="1">
                <a:gradFill flip="none" rotWithShape="1">
                  <a:gsLst>
                    <a:gs pos="0">
                      <a:schemeClr val="accent3"/>
                    </a:gs>
                    <a:gs pos="21000">
                      <a:schemeClr val="accent3">
                        <a:lumMod val="75000"/>
                      </a:schemeClr>
                    </a:gs>
                    <a:gs pos="48000">
                      <a:schemeClr val="accent4"/>
                    </a:gs>
                    <a:gs pos="82000">
                      <a:schemeClr val="accent2"/>
                    </a:gs>
                  </a:gsLst>
                  <a:path path="circle">
                    <a:fillToRect l="100000" t="100000"/>
                  </a:path>
                  <a:tileRect r="-100000" b="-100000"/>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M</a:t>
            </a:r>
          </a:p>
        </p:txBody>
      </p:sp>
      <p:sp>
        <p:nvSpPr>
          <p:cNvPr id="4" name="TextBox 3">
            <a:extLst>
              <a:ext uri="{FF2B5EF4-FFF2-40B4-BE49-F238E27FC236}">
                <a16:creationId xmlns:a16="http://schemas.microsoft.com/office/drawing/2014/main" id="{AD4E1B7F-B588-4581-A986-B5B5EFC20070}"/>
              </a:ext>
            </a:extLst>
          </p:cNvPr>
          <p:cNvSpPr txBox="1"/>
          <p:nvPr/>
        </p:nvSpPr>
        <p:spPr>
          <a:xfrm>
            <a:off x="7622915" y="8590002"/>
            <a:ext cx="9141350" cy="1107996"/>
          </a:xfrm>
          <a:prstGeom prst="rect">
            <a:avLst/>
          </a:prstGeom>
          <a:noFill/>
          <a:effectLst/>
        </p:spPr>
        <p:txBody>
          <a:bodyPr wrap="none" rtlCol="0" anchor="ctr">
            <a:spAutoFit/>
          </a:bodyPr>
          <a:lstStyle/>
          <a:p>
            <a:pPr algn="ctr"/>
            <a:r>
              <a:rPr lang="en-US" sz="6600" b="1">
                <a:solidFill>
                  <a:schemeClr val="tx1">
                    <a:lumMod val="90000"/>
                    <a:lumOff val="10000"/>
                  </a:schemeClr>
                </a:solidFill>
                <a:effectLst>
                  <a:outerShdw blurRad="317500" sx="102000" sy="102000" algn="ctr" rotWithShape="0">
                    <a:schemeClr val="accent1">
                      <a:lumMod val="75000"/>
                      <a:alpha val="40000"/>
                    </a:scheme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Welcome to Massive</a:t>
            </a:r>
          </a:p>
        </p:txBody>
      </p:sp>
      <p:sp>
        <p:nvSpPr>
          <p:cNvPr id="6" name="Rectangle 5">
            <a:extLst>
              <a:ext uri="{FF2B5EF4-FFF2-40B4-BE49-F238E27FC236}">
                <a16:creationId xmlns:a16="http://schemas.microsoft.com/office/drawing/2014/main" id="{91C8FCF1-CA59-4102-8506-3E4065ACA1A1}"/>
              </a:ext>
            </a:extLst>
          </p:cNvPr>
          <p:cNvSpPr/>
          <p:nvPr/>
        </p:nvSpPr>
        <p:spPr>
          <a:xfrm>
            <a:off x="14804286" y="9742510"/>
            <a:ext cx="877163" cy="923330"/>
          </a:xfrm>
          <a:prstGeom prst="rect">
            <a:avLst/>
          </a:prstGeom>
        </p:spPr>
        <p:txBody>
          <a:bodyPr wrap="none">
            <a:spAutoFit/>
          </a:bodyPr>
          <a:lstStyle/>
          <a:p>
            <a:pPr algn="ctr"/>
            <a:r>
              <a:rPr lang="en-US" sz="5400">
                <a:solidFill>
                  <a:schemeClr val="bg2"/>
                </a:solidFill>
                <a:latin typeface="Designball-Buildings-01" pitchFamily="2" charset="0"/>
                <a:ea typeface="Open Sans" panose="020B0606030504020204" pitchFamily="34" charset="0"/>
                <a:cs typeface="Open Sans" panose="020B0606030504020204" pitchFamily="34" charset="0"/>
              </a:rPr>
              <a:t>o</a:t>
            </a:r>
          </a:p>
        </p:txBody>
      </p:sp>
      <p:sp>
        <p:nvSpPr>
          <p:cNvPr id="7" name="Rectangle 6">
            <a:extLst>
              <a:ext uri="{FF2B5EF4-FFF2-40B4-BE49-F238E27FC236}">
                <a16:creationId xmlns:a16="http://schemas.microsoft.com/office/drawing/2014/main" id="{78C53C96-68A0-418E-9D5B-596674919D61}"/>
              </a:ext>
            </a:extLst>
          </p:cNvPr>
          <p:cNvSpPr/>
          <p:nvPr/>
        </p:nvSpPr>
        <p:spPr>
          <a:xfrm>
            <a:off x="5346236" y="7300217"/>
            <a:ext cx="748923" cy="769441"/>
          </a:xfrm>
          <a:prstGeom prst="rect">
            <a:avLst/>
          </a:prstGeom>
        </p:spPr>
        <p:txBody>
          <a:bodyPr wrap="none" anchor="ctr">
            <a:spAutoFit/>
          </a:bodyPr>
          <a:lstStyle/>
          <a:p>
            <a:pPr algn="ctr"/>
            <a:r>
              <a:rPr lang="en-US" sz="4400">
                <a:solidFill>
                  <a:schemeClr val="accent1"/>
                </a:solidFill>
                <a:latin typeface="Designball-Charts-01" pitchFamily="2" charset="0"/>
                <a:ea typeface="Open Sans" panose="020B0606030504020204" pitchFamily="34" charset="0"/>
                <a:cs typeface="Open Sans" panose="020B0606030504020204" pitchFamily="34" charset="0"/>
              </a:rPr>
              <a:t>P</a:t>
            </a:r>
          </a:p>
        </p:txBody>
      </p:sp>
      <p:sp>
        <p:nvSpPr>
          <p:cNvPr id="8" name="Rectangle 7">
            <a:extLst>
              <a:ext uri="{FF2B5EF4-FFF2-40B4-BE49-F238E27FC236}">
                <a16:creationId xmlns:a16="http://schemas.microsoft.com/office/drawing/2014/main" id="{1A41CDCF-0CAD-403F-892B-463280DD3707}"/>
              </a:ext>
            </a:extLst>
          </p:cNvPr>
          <p:cNvSpPr/>
          <p:nvPr/>
        </p:nvSpPr>
        <p:spPr>
          <a:xfrm>
            <a:off x="10496273" y="11688954"/>
            <a:ext cx="748923" cy="769441"/>
          </a:xfrm>
          <a:prstGeom prst="rect">
            <a:avLst/>
          </a:prstGeom>
        </p:spPr>
        <p:txBody>
          <a:bodyPr wrap="none" anchor="ctr">
            <a:spAutoFit/>
          </a:bodyPr>
          <a:lstStyle/>
          <a:p>
            <a:pPr algn="ctr"/>
            <a:r>
              <a:rPr lang="en-US" sz="4400">
                <a:solidFill>
                  <a:schemeClr val="accent1"/>
                </a:solidFill>
                <a:latin typeface="Designball-Charts-01" pitchFamily="2" charset="0"/>
                <a:ea typeface="Open Sans" panose="020B0606030504020204" pitchFamily="34" charset="0"/>
                <a:cs typeface="Open Sans" panose="020B0606030504020204" pitchFamily="34" charset="0"/>
              </a:rPr>
              <a:t>f</a:t>
            </a:r>
          </a:p>
        </p:txBody>
      </p:sp>
      <p:sp>
        <p:nvSpPr>
          <p:cNvPr id="9" name="Rectangle 8">
            <a:extLst>
              <a:ext uri="{FF2B5EF4-FFF2-40B4-BE49-F238E27FC236}">
                <a16:creationId xmlns:a16="http://schemas.microsoft.com/office/drawing/2014/main" id="{EB653F76-DB2A-4E67-ACF7-3030D79F3E2C}"/>
              </a:ext>
            </a:extLst>
          </p:cNvPr>
          <p:cNvSpPr/>
          <p:nvPr/>
        </p:nvSpPr>
        <p:spPr>
          <a:xfrm>
            <a:off x="7740986" y="9856433"/>
            <a:ext cx="748923" cy="769441"/>
          </a:xfrm>
          <a:prstGeom prst="rect">
            <a:avLst/>
          </a:prstGeom>
        </p:spPr>
        <p:txBody>
          <a:bodyPr wrap="none" anchor="ctr">
            <a:spAutoFit/>
          </a:bodyPr>
          <a:lstStyle/>
          <a:p>
            <a:pPr algn="ctr"/>
            <a:r>
              <a:rPr lang="en-US" sz="4400">
                <a:solidFill>
                  <a:schemeClr val="accent1"/>
                </a:solidFill>
                <a:latin typeface="Designball-Charts-01" pitchFamily="2" charset="0"/>
                <a:ea typeface="Open Sans" panose="020B0606030504020204" pitchFamily="34" charset="0"/>
                <a:cs typeface="Open Sans" panose="020B0606030504020204" pitchFamily="34" charset="0"/>
              </a:rPr>
              <a:t>S</a:t>
            </a:r>
          </a:p>
        </p:txBody>
      </p:sp>
      <p:sp>
        <p:nvSpPr>
          <p:cNvPr id="13" name="Rectangle 12">
            <a:extLst>
              <a:ext uri="{FF2B5EF4-FFF2-40B4-BE49-F238E27FC236}">
                <a16:creationId xmlns:a16="http://schemas.microsoft.com/office/drawing/2014/main" id="{FBB04695-39A9-4A5A-AE72-60CA43EAAB5B}"/>
              </a:ext>
            </a:extLst>
          </p:cNvPr>
          <p:cNvSpPr/>
          <p:nvPr/>
        </p:nvSpPr>
        <p:spPr>
          <a:xfrm>
            <a:off x="17194333" y="8702145"/>
            <a:ext cx="1031052" cy="1107996"/>
          </a:xfrm>
          <a:prstGeom prst="rect">
            <a:avLst/>
          </a:prstGeom>
        </p:spPr>
        <p:txBody>
          <a:bodyPr wrap="none">
            <a:spAutoFit/>
          </a:bodyPr>
          <a:lstStyle/>
          <a:p>
            <a:pPr algn="ctr"/>
            <a:r>
              <a:rPr lang="en-US" sz="6600">
                <a:solidFill>
                  <a:schemeClr val="accent1"/>
                </a:solidFill>
                <a:latin typeface="Designball-Buildings-01" pitchFamily="2" charset="0"/>
                <a:ea typeface="Open Sans" panose="020B0606030504020204" pitchFamily="34" charset="0"/>
                <a:cs typeface="Open Sans" panose="020B0606030504020204" pitchFamily="34" charset="0"/>
              </a:rPr>
              <a:t>b</a:t>
            </a:r>
          </a:p>
        </p:txBody>
      </p:sp>
      <p:grpSp>
        <p:nvGrpSpPr>
          <p:cNvPr id="15" name="Group 14">
            <a:extLst>
              <a:ext uri="{FF2B5EF4-FFF2-40B4-BE49-F238E27FC236}">
                <a16:creationId xmlns:a16="http://schemas.microsoft.com/office/drawing/2014/main" id="{E760FF51-8C05-4308-938A-D80E8AB715B5}"/>
              </a:ext>
            </a:extLst>
          </p:cNvPr>
          <p:cNvGrpSpPr/>
          <p:nvPr/>
        </p:nvGrpSpPr>
        <p:grpSpPr>
          <a:xfrm>
            <a:off x="8831204" y="10675731"/>
            <a:ext cx="626207" cy="626207"/>
            <a:chOff x="965201" y="4870451"/>
            <a:chExt cx="228600" cy="228600"/>
          </a:xfrm>
          <a:solidFill>
            <a:schemeClr val="accent2"/>
          </a:solidFill>
        </p:grpSpPr>
        <p:sp>
          <p:nvSpPr>
            <p:cNvPr id="16" name="Freeform 46">
              <a:extLst>
                <a:ext uri="{FF2B5EF4-FFF2-40B4-BE49-F238E27FC236}">
                  <a16:creationId xmlns:a16="http://schemas.microsoft.com/office/drawing/2014/main" id="{CCCBF9C0-0C6A-4E8E-A3CD-66C7658C92E1}"/>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47">
              <a:extLst>
                <a:ext uri="{FF2B5EF4-FFF2-40B4-BE49-F238E27FC236}">
                  <a16:creationId xmlns:a16="http://schemas.microsoft.com/office/drawing/2014/main" id="{F391B9D5-8802-4AC9-8E36-99E69FA699C7}"/>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8" name="Oval 17">
            <a:extLst>
              <a:ext uri="{FF2B5EF4-FFF2-40B4-BE49-F238E27FC236}">
                <a16:creationId xmlns:a16="http://schemas.microsoft.com/office/drawing/2014/main" id="{15FEA5F4-CAB0-4440-ABA2-87E52F37D105}"/>
              </a:ext>
            </a:extLst>
          </p:cNvPr>
          <p:cNvSpPr/>
          <p:nvPr/>
        </p:nvSpPr>
        <p:spPr>
          <a:xfrm>
            <a:off x="9978923" y="5672909"/>
            <a:ext cx="505423" cy="505423"/>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a:extLst>
              <a:ext uri="{FF2B5EF4-FFF2-40B4-BE49-F238E27FC236}">
                <a16:creationId xmlns:a16="http://schemas.microsoft.com/office/drawing/2014/main" id="{6E987800-DB48-47C8-8C97-9253D4023310}"/>
              </a:ext>
            </a:extLst>
          </p:cNvPr>
          <p:cNvGrpSpPr/>
          <p:nvPr/>
        </p:nvGrpSpPr>
        <p:grpSpPr>
          <a:xfrm>
            <a:off x="7725787" y="7083263"/>
            <a:ext cx="360362" cy="349605"/>
            <a:chOff x="1752601" y="4673601"/>
            <a:chExt cx="106363" cy="103188"/>
          </a:xfrm>
          <a:solidFill>
            <a:schemeClr val="accent1"/>
          </a:solidFill>
        </p:grpSpPr>
        <p:sp>
          <p:nvSpPr>
            <p:cNvPr id="20" name="Freeform 48">
              <a:extLst>
                <a:ext uri="{FF2B5EF4-FFF2-40B4-BE49-F238E27FC236}">
                  <a16:creationId xmlns:a16="http://schemas.microsoft.com/office/drawing/2014/main" id="{946B9AC0-7CDA-4A03-A891-AA2AA3E2964D}"/>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49">
              <a:extLst>
                <a:ext uri="{FF2B5EF4-FFF2-40B4-BE49-F238E27FC236}">
                  <a16:creationId xmlns:a16="http://schemas.microsoft.com/office/drawing/2014/main" id="{4A819BB3-9B66-4FB2-991C-40BF2457B254}"/>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 name="Group 24">
            <a:extLst>
              <a:ext uri="{FF2B5EF4-FFF2-40B4-BE49-F238E27FC236}">
                <a16:creationId xmlns:a16="http://schemas.microsoft.com/office/drawing/2014/main" id="{BD35ADDD-9B7F-4B13-B89C-B50004A0D02D}"/>
              </a:ext>
            </a:extLst>
          </p:cNvPr>
          <p:cNvGrpSpPr/>
          <p:nvPr/>
        </p:nvGrpSpPr>
        <p:grpSpPr>
          <a:xfrm>
            <a:off x="13164258" y="11720197"/>
            <a:ext cx="353477" cy="353477"/>
            <a:chOff x="965201" y="4870451"/>
            <a:chExt cx="228600" cy="228600"/>
          </a:xfrm>
          <a:solidFill>
            <a:schemeClr val="accent2"/>
          </a:solidFill>
        </p:grpSpPr>
        <p:sp>
          <p:nvSpPr>
            <p:cNvPr id="26" name="Freeform 46">
              <a:extLst>
                <a:ext uri="{FF2B5EF4-FFF2-40B4-BE49-F238E27FC236}">
                  <a16:creationId xmlns:a16="http://schemas.microsoft.com/office/drawing/2014/main" id="{2C612CD4-2371-4687-8624-65B89D680A35}"/>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47">
              <a:extLst>
                <a:ext uri="{FF2B5EF4-FFF2-40B4-BE49-F238E27FC236}">
                  <a16:creationId xmlns:a16="http://schemas.microsoft.com/office/drawing/2014/main" id="{77D1B647-7546-4E1B-A280-5D888D576BC1}"/>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 name="Group 27">
            <a:extLst>
              <a:ext uri="{FF2B5EF4-FFF2-40B4-BE49-F238E27FC236}">
                <a16:creationId xmlns:a16="http://schemas.microsoft.com/office/drawing/2014/main" id="{0034F3A0-94A5-4221-9F6F-A6D66503073F}"/>
              </a:ext>
            </a:extLst>
          </p:cNvPr>
          <p:cNvGrpSpPr/>
          <p:nvPr/>
        </p:nvGrpSpPr>
        <p:grpSpPr>
          <a:xfrm>
            <a:off x="17129270" y="7510136"/>
            <a:ext cx="360362" cy="349605"/>
            <a:chOff x="1752601" y="4673601"/>
            <a:chExt cx="106363" cy="103188"/>
          </a:xfrm>
          <a:solidFill>
            <a:schemeClr val="accent1"/>
          </a:solidFill>
        </p:grpSpPr>
        <p:sp>
          <p:nvSpPr>
            <p:cNvPr id="29" name="Freeform 48">
              <a:extLst>
                <a:ext uri="{FF2B5EF4-FFF2-40B4-BE49-F238E27FC236}">
                  <a16:creationId xmlns:a16="http://schemas.microsoft.com/office/drawing/2014/main" id="{F2BA044F-D0A7-43C3-82FF-72FC6FEBB061}"/>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49">
              <a:extLst>
                <a:ext uri="{FF2B5EF4-FFF2-40B4-BE49-F238E27FC236}">
                  <a16:creationId xmlns:a16="http://schemas.microsoft.com/office/drawing/2014/main" id="{73CE71AF-291B-4A35-8404-AD711351D30E}"/>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1" name="Group 30">
            <a:extLst>
              <a:ext uri="{FF2B5EF4-FFF2-40B4-BE49-F238E27FC236}">
                <a16:creationId xmlns:a16="http://schemas.microsoft.com/office/drawing/2014/main" id="{A390E244-21BF-479F-89BC-354961D52C8B}"/>
              </a:ext>
            </a:extLst>
          </p:cNvPr>
          <p:cNvGrpSpPr/>
          <p:nvPr/>
        </p:nvGrpSpPr>
        <p:grpSpPr>
          <a:xfrm>
            <a:off x="13431322" y="4965023"/>
            <a:ext cx="626207" cy="626207"/>
            <a:chOff x="965201" y="4870451"/>
            <a:chExt cx="228600" cy="228600"/>
          </a:xfrm>
          <a:solidFill>
            <a:schemeClr val="accent3"/>
          </a:solidFill>
        </p:grpSpPr>
        <p:sp>
          <p:nvSpPr>
            <p:cNvPr id="32" name="Freeform 46">
              <a:extLst>
                <a:ext uri="{FF2B5EF4-FFF2-40B4-BE49-F238E27FC236}">
                  <a16:creationId xmlns:a16="http://schemas.microsoft.com/office/drawing/2014/main" id="{EA780043-7BEF-4183-8E7E-30942108D327}"/>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47">
              <a:extLst>
                <a:ext uri="{FF2B5EF4-FFF2-40B4-BE49-F238E27FC236}">
                  <a16:creationId xmlns:a16="http://schemas.microsoft.com/office/drawing/2014/main" id="{A831642A-F8F4-4271-AC4C-1679D2DC8F6F}"/>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4" name="Group 33">
            <a:extLst>
              <a:ext uri="{FF2B5EF4-FFF2-40B4-BE49-F238E27FC236}">
                <a16:creationId xmlns:a16="http://schemas.microsoft.com/office/drawing/2014/main" id="{7ADF23DD-E274-4989-96E7-43BB21BEA353}"/>
              </a:ext>
            </a:extLst>
          </p:cNvPr>
          <p:cNvGrpSpPr/>
          <p:nvPr/>
        </p:nvGrpSpPr>
        <p:grpSpPr>
          <a:xfrm>
            <a:off x="15527707" y="6764985"/>
            <a:ext cx="184923" cy="179403"/>
            <a:chOff x="1752601" y="4673601"/>
            <a:chExt cx="106363" cy="103188"/>
          </a:xfrm>
          <a:solidFill>
            <a:schemeClr val="accent1"/>
          </a:solidFill>
        </p:grpSpPr>
        <p:sp>
          <p:nvSpPr>
            <p:cNvPr id="35" name="Freeform 48">
              <a:extLst>
                <a:ext uri="{FF2B5EF4-FFF2-40B4-BE49-F238E27FC236}">
                  <a16:creationId xmlns:a16="http://schemas.microsoft.com/office/drawing/2014/main" id="{59946983-30EA-4242-BCFE-01471C201431}"/>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49">
              <a:extLst>
                <a:ext uri="{FF2B5EF4-FFF2-40B4-BE49-F238E27FC236}">
                  <a16:creationId xmlns:a16="http://schemas.microsoft.com/office/drawing/2014/main" id="{3888338D-D20B-43E4-83CD-55403D5B17A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7" name="Rectangle 36">
            <a:extLst>
              <a:ext uri="{FF2B5EF4-FFF2-40B4-BE49-F238E27FC236}">
                <a16:creationId xmlns:a16="http://schemas.microsoft.com/office/drawing/2014/main" id="{2406BEAF-6452-4454-B7C4-C65B44A5A70F}"/>
              </a:ext>
            </a:extLst>
          </p:cNvPr>
          <p:cNvSpPr/>
          <p:nvPr/>
        </p:nvSpPr>
        <p:spPr>
          <a:xfrm>
            <a:off x="11189584" y="5503547"/>
            <a:ext cx="954108" cy="1015663"/>
          </a:xfrm>
          <a:prstGeom prst="rect">
            <a:avLst/>
          </a:prstGeom>
        </p:spPr>
        <p:txBody>
          <a:bodyPr wrap="none" anchor="ctr">
            <a:spAutoFit/>
          </a:bodyPr>
          <a:lstStyle/>
          <a:p>
            <a:pPr algn="ctr"/>
            <a:r>
              <a:rPr lang="en-US" sz="6000">
                <a:solidFill>
                  <a:schemeClr val="bg2"/>
                </a:solidFill>
                <a:latin typeface="Designball-Buildings-01" pitchFamily="2" charset="0"/>
                <a:ea typeface="Open Sans" panose="020B0606030504020204" pitchFamily="34" charset="0"/>
                <a:cs typeface="Open Sans" panose="020B0606030504020204" pitchFamily="34" charset="0"/>
              </a:rPr>
              <a:t>U</a:t>
            </a:r>
          </a:p>
        </p:txBody>
      </p:sp>
      <p:grpSp>
        <p:nvGrpSpPr>
          <p:cNvPr id="38" name="Group 37">
            <a:extLst>
              <a:ext uri="{FF2B5EF4-FFF2-40B4-BE49-F238E27FC236}">
                <a16:creationId xmlns:a16="http://schemas.microsoft.com/office/drawing/2014/main" id="{5D5EA80E-89E1-47DB-8200-F6BEEAE1C32D}"/>
              </a:ext>
            </a:extLst>
          </p:cNvPr>
          <p:cNvGrpSpPr/>
          <p:nvPr/>
        </p:nvGrpSpPr>
        <p:grpSpPr>
          <a:xfrm>
            <a:off x="15177025" y="12112459"/>
            <a:ext cx="178892" cy="178892"/>
            <a:chOff x="965201" y="4870451"/>
            <a:chExt cx="228600" cy="228600"/>
          </a:xfrm>
          <a:solidFill>
            <a:schemeClr val="accent3"/>
          </a:solidFill>
        </p:grpSpPr>
        <p:sp>
          <p:nvSpPr>
            <p:cNvPr id="39" name="Freeform 46">
              <a:extLst>
                <a:ext uri="{FF2B5EF4-FFF2-40B4-BE49-F238E27FC236}">
                  <a16:creationId xmlns:a16="http://schemas.microsoft.com/office/drawing/2014/main" id="{5CAF0E15-B7F1-40FE-82A5-E357CF93F770}"/>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7">
              <a:extLst>
                <a:ext uri="{FF2B5EF4-FFF2-40B4-BE49-F238E27FC236}">
                  <a16:creationId xmlns:a16="http://schemas.microsoft.com/office/drawing/2014/main" id="{20C0E371-8D9D-4C91-A153-DE3500BB2B04}"/>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2" name="Rectangle 41">
            <a:extLst>
              <a:ext uri="{FF2B5EF4-FFF2-40B4-BE49-F238E27FC236}">
                <a16:creationId xmlns:a16="http://schemas.microsoft.com/office/drawing/2014/main" id="{A83C65F2-424F-4050-9892-54B3762DAD5C}"/>
              </a:ext>
            </a:extLst>
          </p:cNvPr>
          <p:cNvSpPr/>
          <p:nvPr/>
        </p:nvSpPr>
        <p:spPr>
          <a:xfrm>
            <a:off x="4056653" y="9693436"/>
            <a:ext cx="748924" cy="769441"/>
          </a:xfrm>
          <a:prstGeom prst="rect">
            <a:avLst/>
          </a:prstGeom>
        </p:spPr>
        <p:txBody>
          <a:bodyPr wrap="none" anchor="ctr">
            <a:spAutoFit/>
          </a:bodyPr>
          <a:lstStyle/>
          <a:p>
            <a:pPr algn="ctr"/>
            <a:r>
              <a:rPr lang="en-US" sz="4400">
                <a:solidFill>
                  <a:schemeClr val="bg2"/>
                </a:solidFill>
                <a:latin typeface="Designball-Buildings-01" pitchFamily="2" charset="0"/>
                <a:ea typeface="Open Sans" panose="020B0606030504020204" pitchFamily="34" charset="0"/>
                <a:cs typeface="Open Sans" panose="020B0606030504020204" pitchFamily="34" charset="0"/>
              </a:rPr>
              <a:t>f</a:t>
            </a:r>
          </a:p>
        </p:txBody>
      </p:sp>
      <p:grpSp>
        <p:nvGrpSpPr>
          <p:cNvPr id="44" name="Group 43">
            <a:extLst>
              <a:ext uri="{FF2B5EF4-FFF2-40B4-BE49-F238E27FC236}">
                <a16:creationId xmlns:a16="http://schemas.microsoft.com/office/drawing/2014/main" id="{6E311C53-C352-41A1-A478-259194778DFA}"/>
              </a:ext>
            </a:extLst>
          </p:cNvPr>
          <p:cNvGrpSpPr/>
          <p:nvPr/>
        </p:nvGrpSpPr>
        <p:grpSpPr>
          <a:xfrm>
            <a:off x="10938752" y="14120866"/>
            <a:ext cx="360362" cy="349605"/>
            <a:chOff x="1752601" y="4673601"/>
            <a:chExt cx="106363" cy="103188"/>
          </a:xfrm>
          <a:solidFill>
            <a:schemeClr val="accent1"/>
          </a:solidFill>
        </p:grpSpPr>
        <p:sp>
          <p:nvSpPr>
            <p:cNvPr id="45" name="Freeform 48">
              <a:extLst>
                <a:ext uri="{FF2B5EF4-FFF2-40B4-BE49-F238E27FC236}">
                  <a16:creationId xmlns:a16="http://schemas.microsoft.com/office/drawing/2014/main" id="{9E524951-30F8-433D-8949-5A260F2BB931}"/>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9">
              <a:extLst>
                <a:ext uri="{FF2B5EF4-FFF2-40B4-BE49-F238E27FC236}">
                  <a16:creationId xmlns:a16="http://schemas.microsoft.com/office/drawing/2014/main" id="{DCC030B9-ADF0-41FF-A743-937E34B4E90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7" name="Rectangle 46">
            <a:extLst>
              <a:ext uri="{FF2B5EF4-FFF2-40B4-BE49-F238E27FC236}">
                <a16:creationId xmlns:a16="http://schemas.microsoft.com/office/drawing/2014/main" id="{5CE4BF81-FE0A-42F5-872D-F94D6207E501}"/>
              </a:ext>
            </a:extLst>
          </p:cNvPr>
          <p:cNvSpPr/>
          <p:nvPr/>
        </p:nvSpPr>
        <p:spPr>
          <a:xfrm>
            <a:off x="17194333" y="4041692"/>
            <a:ext cx="877164" cy="923330"/>
          </a:xfrm>
          <a:prstGeom prst="rect">
            <a:avLst/>
          </a:prstGeom>
        </p:spPr>
        <p:txBody>
          <a:bodyPr wrap="none" anchor="ctr">
            <a:spAutoFit/>
          </a:bodyPr>
          <a:lstStyle/>
          <a:p>
            <a:pPr algn="ctr"/>
            <a:r>
              <a:rPr lang="en-US" sz="5400">
                <a:solidFill>
                  <a:schemeClr val="accent1"/>
                </a:solidFill>
                <a:latin typeface="Designball-Buildings-01" pitchFamily="2" charset="0"/>
                <a:ea typeface="Open Sans" panose="020B0606030504020204" pitchFamily="34" charset="0"/>
                <a:cs typeface="Open Sans" panose="020B0606030504020204" pitchFamily="34" charset="0"/>
              </a:rPr>
              <a:t>s</a:t>
            </a:r>
          </a:p>
        </p:txBody>
      </p:sp>
      <p:sp>
        <p:nvSpPr>
          <p:cNvPr id="48" name="Rectangle 47">
            <a:extLst>
              <a:ext uri="{FF2B5EF4-FFF2-40B4-BE49-F238E27FC236}">
                <a16:creationId xmlns:a16="http://schemas.microsoft.com/office/drawing/2014/main" id="{CBD5ECB8-4722-4179-A112-0552B4BBE626}"/>
              </a:ext>
            </a:extLst>
          </p:cNvPr>
          <p:cNvSpPr/>
          <p:nvPr/>
        </p:nvSpPr>
        <p:spPr>
          <a:xfrm>
            <a:off x="16279141" y="12548860"/>
            <a:ext cx="877164" cy="923330"/>
          </a:xfrm>
          <a:prstGeom prst="rect">
            <a:avLst/>
          </a:prstGeom>
        </p:spPr>
        <p:txBody>
          <a:bodyPr wrap="none" anchor="ctr">
            <a:spAutoFit/>
          </a:bodyPr>
          <a:lstStyle/>
          <a:p>
            <a:pPr algn="ctr"/>
            <a:r>
              <a:rPr lang="en-US" sz="5400">
                <a:solidFill>
                  <a:schemeClr val="accent1"/>
                </a:solidFill>
                <a:latin typeface="Designball-Charts-01" pitchFamily="2" charset="0"/>
                <a:ea typeface="Open Sans" panose="020B0606030504020204" pitchFamily="34" charset="0"/>
                <a:cs typeface="Open Sans" panose="020B0606030504020204" pitchFamily="34" charset="0"/>
              </a:rPr>
              <a:t>L</a:t>
            </a:r>
          </a:p>
        </p:txBody>
      </p:sp>
      <p:grpSp>
        <p:nvGrpSpPr>
          <p:cNvPr id="49" name="Group 48">
            <a:extLst>
              <a:ext uri="{FF2B5EF4-FFF2-40B4-BE49-F238E27FC236}">
                <a16:creationId xmlns:a16="http://schemas.microsoft.com/office/drawing/2014/main" id="{40340E64-959F-423D-86CA-16A8BD08061F}"/>
              </a:ext>
            </a:extLst>
          </p:cNvPr>
          <p:cNvGrpSpPr/>
          <p:nvPr/>
        </p:nvGrpSpPr>
        <p:grpSpPr>
          <a:xfrm>
            <a:off x="6152340" y="9408446"/>
            <a:ext cx="353477" cy="353477"/>
            <a:chOff x="965201" y="4870451"/>
            <a:chExt cx="228600" cy="228600"/>
          </a:xfrm>
          <a:solidFill>
            <a:schemeClr val="accent3"/>
          </a:solidFill>
        </p:grpSpPr>
        <p:sp>
          <p:nvSpPr>
            <p:cNvPr id="50" name="Freeform 46">
              <a:extLst>
                <a:ext uri="{FF2B5EF4-FFF2-40B4-BE49-F238E27FC236}">
                  <a16:creationId xmlns:a16="http://schemas.microsoft.com/office/drawing/2014/main" id="{C1C2806B-1DB7-4ABA-B2FA-18B6BE7CCD50}"/>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47">
              <a:extLst>
                <a:ext uri="{FF2B5EF4-FFF2-40B4-BE49-F238E27FC236}">
                  <a16:creationId xmlns:a16="http://schemas.microsoft.com/office/drawing/2014/main" id="{D7D40BD6-C6E3-4B34-95B9-292657330992}"/>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4" name="Group 53">
            <a:extLst>
              <a:ext uri="{FF2B5EF4-FFF2-40B4-BE49-F238E27FC236}">
                <a16:creationId xmlns:a16="http://schemas.microsoft.com/office/drawing/2014/main" id="{2CFA1C39-6344-43FE-8025-4A9EDEF04621}"/>
              </a:ext>
            </a:extLst>
          </p:cNvPr>
          <p:cNvGrpSpPr/>
          <p:nvPr/>
        </p:nvGrpSpPr>
        <p:grpSpPr>
          <a:xfrm>
            <a:off x="16187553" y="10196292"/>
            <a:ext cx="184923" cy="179403"/>
            <a:chOff x="1752601" y="4673601"/>
            <a:chExt cx="106363" cy="103188"/>
          </a:xfrm>
          <a:solidFill>
            <a:schemeClr val="accent1"/>
          </a:solidFill>
        </p:grpSpPr>
        <p:sp>
          <p:nvSpPr>
            <p:cNvPr id="55" name="Freeform 48">
              <a:extLst>
                <a:ext uri="{FF2B5EF4-FFF2-40B4-BE49-F238E27FC236}">
                  <a16:creationId xmlns:a16="http://schemas.microsoft.com/office/drawing/2014/main" id="{6790B81A-D9A3-489E-960D-CE4A5D90F8FF}"/>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49">
              <a:extLst>
                <a:ext uri="{FF2B5EF4-FFF2-40B4-BE49-F238E27FC236}">
                  <a16:creationId xmlns:a16="http://schemas.microsoft.com/office/drawing/2014/main" id="{583F6E45-3830-4A9A-874B-3E15049C7528}"/>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7" name="Group 56">
            <a:extLst>
              <a:ext uri="{FF2B5EF4-FFF2-40B4-BE49-F238E27FC236}">
                <a16:creationId xmlns:a16="http://schemas.microsoft.com/office/drawing/2014/main" id="{49E27324-A20B-4166-8121-CD6CE754F2F1}"/>
              </a:ext>
            </a:extLst>
          </p:cNvPr>
          <p:cNvGrpSpPr/>
          <p:nvPr/>
        </p:nvGrpSpPr>
        <p:grpSpPr>
          <a:xfrm>
            <a:off x="16299264" y="5523312"/>
            <a:ext cx="184923" cy="179403"/>
            <a:chOff x="1752601" y="4673601"/>
            <a:chExt cx="106363" cy="103188"/>
          </a:xfrm>
          <a:solidFill>
            <a:schemeClr val="accent1"/>
          </a:solidFill>
        </p:grpSpPr>
        <p:sp>
          <p:nvSpPr>
            <p:cNvPr id="58" name="Freeform 48">
              <a:extLst>
                <a:ext uri="{FF2B5EF4-FFF2-40B4-BE49-F238E27FC236}">
                  <a16:creationId xmlns:a16="http://schemas.microsoft.com/office/drawing/2014/main" id="{CF7335A2-97BF-458A-8C5A-3D92F76184DD}"/>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49">
              <a:extLst>
                <a:ext uri="{FF2B5EF4-FFF2-40B4-BE49-F238E27FC236}">
                  <a16:creationId xmlns:a16="http://schemas.microsoft.com/office/drawing/2014/main" id="{CFB0FAC4-8D21-4A95-8860-A561152DEEAD}"/>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1" name="Group 60">
            <a:extLst>
              <a:ext uri="{FF2B5EF4-FFF2-40B4-BE49-F238E27FC236}">
                <a16:creationId xmlns:a16="http://schemas.microsoft.com/office/drawing/2014/main" id="{33490317-335A-4DB2-AE81-D016E8DACFF9}"/>
              </a:ext>
            </a:extLst>
          </p:cNvPr>
          <p:cNvGrpSpPr/>
          <p:nvPr/>
        </p:nvGrpSpPr>
        <p:grpSpPr>
          <a:xfrm>
            <a:off x="6610651" y="11510289"/>
            <a:ext cx="199529" cy="199529"/>
            <a:chOff x="965201" y="4870451"/>
            <a:chExt cx="228600" cy="228600"/>
          </a:xfrm>
          <a:solidFill>
            <a:schemeClr val="accent2"/>
          </a:solidFill>
        </p:grpSpPr>
        <p:sp>
          <p:nvSpPr>
            <p:cNvPr id="62" name="Freeform 46">
              <a:extLst>
                <a:ext uri="{FF2B5EF4-FFF2-40B4-BE49-F238E27FC236}">
                  <a16:creationId xmlns:a16="http://schemas.microsoft.com/office/drawing/2014/main" id="{16C362B6-F8F5-4169-8347-094614A8173A}"/>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47">
              <a:extLst>
                <a:ext uri="{FF2B5EF4-FFF2-40B4-BE49-F238E27FC236}">
                  <a16:creationId xmlns:a16="http://schemas.microsoft.com/office/drawing/2014/main" id="{9E6B39D2-B23C-41B2-93AE-E602C4780B92}"/>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0" name="Group 69">
            <a:extLst>
              <a:ext uri="{FF2B5EF4-FFF2-40B4-BE49-F238E27FC236}">
                <a16:creationId xmlns:a16="http://schemas.microsoft.com/office/drawing/2014/main" id="{78602195-3E57-4D5B-B996-6E158CE63C7D}"/>
              </a:ext>
            </a:extLst>
          </p:cNvPr>
          <p:cNvGrpSpPr/>
          <p:nvPr/>
        </p:nvGrpSpPr>
        <p:grpSpPr>
          <a:xfrm>
            <a:off x="9273428" y="3499152"/>
            <a:ext cx="321343" cy="321343"/>
            <a:chOff x="965201" y="4870451"/>
            <a:chExt cx="228600" cy="228600"/>
          </a:xfrm>
          <a:solidFill>
            <a:schemeClr val="accent2"/>
          </a:solidFill>
        </p:grpSpPr>
        <p:sp>
          <p:nvSpPr>
            <p:cNvPr id="71" name="Freeform 46">
              <a:extLst>
                <a:ext uri="{FF2B5EF4-FFF2-40B4-BE49-F238E27FC236}">
                  <a16:creationId xmlns:a16="http://schemas.microsoft.com/office/drawing/2014/main" id="{DE247F31-7F93-4B4B-8258-54B03912BBE9}"/>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47">
              <a:extLst>
                <a:ext uri="{FF2B5EF4-FFF2-40B4-BE49-F238E27FC236}">
                  <a16:creationId xmlns:a16="http://schemas.microsoft.com/office/drawing/2014/main" id="{F40BA36C-5C2B-4BD8-9D25-149C967FCCFC}"/>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866018918"/>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ppt_x"/>
                                              </p:val>
                                            </p:tav>
                                            <p:tav tm="100000">
                                              <p:val>
                                                <p:strVal val="#ppt_x"/>
                                              </p:val>
                                            </p:tav>
                                          </p:tavLst>
                                        </p:anim>
                                        <p:anim calcmode="lin" valueType="num">
                                          <p:cBhvr additive="base">
                                            <p:cTn id="8" dur="10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ppt_x"/>
                                              </p:val>
                                            </p:tav>
                                            <p:tav tm="100000">
                                              <p:val>
                                                <p:strVal val="#ppt_x"/>
                                              </p:val>
                                            </p:tav>
                                          </p:tavLst>
                                        </p:anim>
                                        <p:anim calcmode="lin" valueType="num">
                                          <p:cBhvr additive="base">
                                            <p:cTn id="12" dur="10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14:bounceEnd="80000">
                                          <p:cBhvr additive="base">
                                            <p:cTn id="15" dur="2250" fill="hold"/>
                                            <p:tgtEl>
                                              <p:spTgt spid="15"/>
                                            </p:tgtEl>
                                            <p:attrNameLst>
                                              <p:attrName>ppt_x</p:attrName>
                                            </p:attrNameLst>
                                          </p:cBhvr>
                                          <p:tavLst>
                                            <p:tav tm="0">
                                              <p:val>
                                                <p:strVal val="#ppt_x"/>
                                              </p:val>
                                            </p:tav>
                                            <p:tav tm="100000">
                                              <p:val>
                                                <p:strVal val="#ppt_x"/>
                                              </p:val>
                                            </p:tav>
                                          </p:tavLst>
                                        </p:anim>
                                        <p:anim calcmode="lin" valueType="num" p14:bounceEnd="80000">
                                          <p:cBhvr additive="base">
                                            <p:cTn id="16" dur="225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14:presetBounceEnd="80000">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14:bounceEnd="80000">
                                          <p:cBhvr additive="base">
                                            <p:cTn id="19" dur="2250" fill="hold"/>
                                            <p:tgtEl>
                                              <p:spTgt spid="18"/>
                                            </p:tgtEl>
                                            <p:attrNameLst>
                                              <p:attrName>ppt_x</p:attrName>
                                            </p:attrNameLst>
                                          </p:cBhvr>
                                          <p:tavLst>
                                            <p:tav tm="0">
                                              <p:val>
                                                <p:strVal val="#ppt_x"/>
                                              </p:val>
                                            </p:tav>
                                            <p:tav tm="100000">
                                              <p:val>
                                                <p:strVal val="#ppt_x"/>
                                              </p:val>
                                            </p:tav>
                                          </p:tavLst>
                                        </p:anim>
                                        <p:anim calcmode="lin" valueType="num" p14:bounceEnd="80000">
                                          <p:cBhvr additive="base">
                                            <p:cTn id="20" dur="2250" fill="hold"/>
                                            <p:tgtEl>
                                              <p:spTgt spid="18"/>
                                            </p:tgtEl>
                                            <p:attrNameLst>
                                              <p:attrName>ppt_y</p:attrName>
                                            </p:attrNameLst>
                                          </p:cBhvr>
                                          <p:tavLst>
                                            <p:tav tm="0">
                                              <p:val>
                                                <p:strVal val="0-#ppt_h/2"/>
                                              </p:val>
                                            </p:tav>
                                            <p:tav tm="100000">
                                              <p:val>
                                                <p:strVal val="#ppt_y"/>
                                              </p:val>
                                            </p:tav>
                                          </p:tavLst>
                                        </p:anim>
                                      </p:childTnLst>
                                    </p:cTn>
                                  </p:par>
                                  <p:par>
                                    <p:cTn id="21" presetID="2" presetClass="entr" presetSubtype="8" fill="hold" nodeType="withEffect" p14:presetBounceEnd="80000">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14:bounceEnd="80000">
                                          <p:cBhvr additive="base">
                                            <p:cTn id="23" dur="2250" fill="hold"/>
                                            <p:tgtEl>
                                              <p:spTgt spid="19"/>
                                            </p:tgtEl>
                                            <p:attrNameLst>
                                              <p:attrName>ppt_x</p:attrName>
                                            </p:attrNameLst>
                                          </p:cBhvr>
                                          <p:tavLst>
                                            <p:tav tm="0">
                                              <p:val>
                                                <p:strVal val="0-#ppt_w/2"/>
                                              </p:val>
                                            </p:tav>
                                            <p:tav tm="100000">
                                              <p:val>
                                                <p:strVal val="#ppt_x"/>
                                              </p:val>
                                            </p:tav>
                                          </p:tavLst>
                                        </p:anim>
                                        <p:anim calcmode="lin" valueType="num" p14:bounceEnd="80000">
                                          <p:cBhvr additive="base">
                                            <p:cTn id="24" dur="2250" fill="hold"/>
                                            <p:tgtEl>
                                              <p:spTgt spid="19"/>
                                            </p:tgtEl>
                                            <p:attrNameLst>
                                              <p:attrName>ppt_y</p:attrName>
                                            </p:attrNameLst>
                                          </p:cBhvr>
                                          <p:tavLst>
                                            <p:tav tm="0">
                                              <p:val>
                                                <p:strVal val="#ppt_y"/>
                                              </p:val>
                                            </p:tav>
                                            <p:tav tm="100000">
                                              <p:val>
                                                <p:strVal val="#ppt_y"/>
                                              </p:val>
                                            </p:tav>
                                          </p:tavLst>
                                        </p:anim>
                                      </p:childTnLst>
                                    </p:cTn>
                                  </p:par>
                                  <p:par>
                                    <p:cTn id="25" presetID="2" presetClass="entr" presetSubtype="4" fill="hold" nodeType="withEffect" p14:presetBounceEnd="80000">
                                      <p:stCondLst>
                                        <p:cond delay="0"/>
                                      </p:stCondLst>
                                      <p:childTnLst>
                                        <p:set>
                                          <p:cBhvr>
                                            <p:cTn id="26" dur="1" fill="hold">
                                              <p:stCondLst>
                                                <p:cond delay="0"/>
                                              </p:stCondLst>
                                            </p:cTn>
                                            <p:tgtEl>
                                              <p:spTgt spid="25"/>
                                            </p:tgtEl>
                                            <p:attrNameLst>
                                              <p:attrName>style.visibility</p:attrName>
                                            </p:attrNameLst>
                                          </p:cBhvr>
                                          <p:to>
                                            <p:strVal val="visible"/>
                                          </p:to>
                                        </p:set>
                                        <p:anim calcmode="lin" valueType="num" p14:bounceEnd="80000">
                                          <p:cBhvr additive="base">
                                            <p:cTn id="27" dur="2250" fill="hold"/>
                                            <p:tgtEl>
                                              <p:spTgt spid="25"/>
                                            </p:tgtEl>
                                            <p:attrNameLst>
                                              <p:attrName>ppt_x</p:attrName>
                                            </p:attrNameLst>
                                          </p:cBhvr>
                                          <p:tavLst>
                                            <p:tav tm="0">
                                              <p:val>
                                                <p:strVal val="#ppt_x"/>
                                              </p:val>
                                            </p:tav>
                                            <p:tav tm="100000">
                                              <p:val>
                                                <p:strVal val="#ppt_x"/>
                                              </p:val>
                                            </p:tav>
                                          </p:tavLst>
                                        </p:anim>
                                        <p:anim calcmode="lin" valueType="num" p14:bounceEnd="80000">
                                          <p:cBhvr additive="base">
                                            <p:cTn id="28" dur="2250" fill="hold"/>
                                            <p:tgtEl>
                                              <p:spTgt spid="25"/>
                                            </p:tgtEl>
                                            <p:attrNameLst>
                                              <p:attrName>ppt_y</p:attrName>
                                            </p:attrNameLst>
                                          </p:cBhvr>
                                          <p:tavLst>
                                            <p:tav tm="0">
                                              <p:val>
                                                <p:strVal val="1+#ppt_h/2"/>
                                              </p:val>
                                            </p:tav>
                                            <p:tav tm="100000">
                                              <p:val>
                                                <p:strVal val="#ppt_y"/>
                                              </p:val>
                                            </p:tav>
                                          </p:tavLst>
                                        </p:anim>
                                      </p:childTnLst>
                                    </p:cTn>
                                  </p:par>
                                  <p:par>
                                    <p:cTn id="29" presetID="2" presetClass="entr" presetSubtype="2" fill="hold" nodeType="withEffect" p14:presetBounceEnd="80000">
                                      <p:stCondLst>
                                        <p:cond delay="0"/>
                                      </p:stCondLst>
                                      <p:childTnLst>
                                        <p:set>
                                          <p:cBhvr>
                                            <p:cTn id="30" dur="1" fill="hold">
                                              <p:stCondLst>
                                                <p:cond delay="0"/>
                                              </p:stCondLst>
                                            </p:cTn>
                                            <p:tgtEl>
                                              <p:spTgt spid="28"/>
                                            </p:tgtEl>
                                            <p:attrNameLst>
                                              <p:attrName>style.visibility</p:attrName>
                                            </p:attrNameLst>
                                          </p:cBhvr>
                                          <p:to>
                                            <p:strVal val="visible"/>
                                          </p:to>
                                        </p:set>
                                        <p:anim calcmode="lin" valueType="num" p14:bounceEnd="80000">
                                          <p:cBhvr additive="base">
                                            <p:cTn id="31" dur="2250" fill="hold"/>
                                            <p:tgtEl>
                                              <p:spTgt spid="28"/>
                                            </p:tgtEl>
                                            <p:attrNameLst>
                                              <p:attrName>ppt_x</p:attrName>
                                            </p:attrNameLst>
                                          </p:cBhvr>
                                          <p:tavLst>
                                            <p:tav tm="0">
                                              <p:val>
                                                <p:strVal val="1+#ppt_w/2"/>
                                              </p:val>
                                            </p:tav>
                                            <p:tav tm="100000">
                                              <p:val>
                                                <p:strVal val="#ppt_x"/>
                                              </p:val>
                                            </p:tav>
                                          </p:tavLst>
                                        </p:anim>
                                        <p:anim calcmode="lin" valueType="num" p14:bounceEnd="80000">
                                          <p:cBhvr additive="base">
                                            <p:cTn id="32" dur="2250" fill="hold"/>
                                            <p:tgtEl>
                                              <p:spTgt spid="28"/>
                                            </p:tgtEl>
                                            <p:attrNameLst>
                                              <p:attrName>ppt_y</p:attrName>
                                            </p:attrNameLst>
                                          </p:cBhvr>
                                          <p:tavLst>
                                            <p:tav tm="0">
                                              <p:val>
                                                <p:strVal val="#ppt_y"/>
                                              </p:val>
                                            </p:tav>
                                            <p:tav tm="100000">
                                              <p:val>
                                                <p:strVal val="#ppt_y"/>
                                              </p:val>
                                            </p:tav>
                                          </p:tavLst>
                                        </p:anim>
                                      </p:childTnLst>
                                    </p:cTn>
                                  </p:par>
                                  <p:par>
                                    <p:cTn id="33" presetID="2" presetClass="entr" presetSubtype="4" fill="hold" nodeType="withEffect" p14:presetBounceEnd="80000">
                                      <p:stCondLst>
                                        <p:cond delay="0"/>
                                      </p:stCondLst>
                                      <p:childTnLst>
                                        <p:set>
                                          <p:cBhvr>
                                            <p:cTn id="34" dur="1" fill="hold">
                                              <p:stCondLst>
                                                <p:cond delay="0"/>
                                              </p:stCondLst>
                                            </p:cTn>
                                            <p:tgtEl>
                                              <p:spTgt spid="31"/>
                                            </p:tgtEl>
                                            <p:attrNameLst>
                                              <p:attrName>style.visibility</p:attrName>
                                            </p:attrNameLst>
                                          </p:cBhvr>
                                          <p:to>
                                            <p:strVal val="visible"/>
                                          </p:to>
                                        </p:set>
                                        <p:anim calcmode="lin" valueType="num" p14:bounceEnd="80000">
                                          <p:cBhvr additive="base">
                                            <p:cTn id="35" dur="2250" fill="hold"/>
                                            <p:tgtEl>
                                              <p:spTgt spid="31"/>
                                            </p:tgtEl>
                                            <p:attrNameLst>
                                              <p:attrName>ppt_x</p:attrName>
                                            </p:attrNameLst>
                                          </p:cBhvr>
                                          <p:tavLst>
                                            <p:tav tm="0">
                                              <p:val>
                                                <p:strVal val="#ppt_x"/>
                                              </p:val>
                                            </p:tav>
                                            <p:tav tm="100000">
                                              <p:val>
                                                <p:strVal val="#ppt_x"/>
                                              </p:val>
                                            </p:tav>
                                          </p:tavLst>
                                        </p:anim>
                                        <p:anim calcmode="lin" valueType="num" p14:bounceEnd="80000">
                                          <p:cBhvr additive="base">
                                            <p:cTn id="36" dur="2250" fill="hold"/>
                                            <p:tgtEl>
                                              <p:spTgt spid="31"/>
                                            </p:tgtEl>
                                            <p:attrNameLst>
                                              <p:attrName>ppt_y</p:attrName>
                                            </p:attrNameLst>
                                          </p:cBhvr>
                                          <p:tavLst>
                                            <p:tav tm="0">
                                              <p:val>
                                                <p:strVal val="1+#ppt_h/2"/>
                                              </p:val>
                                            </p:tav>
                                            <p:tav tm="100000">
                                              <p:val>
                                                <p:strVal val="#ppt_y"/>
                                              </p:val>
                                            </p:tav>
                                          </p:tavLst>
                                        </p:anim>
                                      </p:childTnLst>
                                    </p:cTn>
                                  </p:par>
                                  <p:par>
                                    <p:cTn id="37" presetID="2" presetClass="entr" presetSubtype="1" fill="hold" nodeType="withEffect" p14:presetBounceEnd="80000">
                                      <p:stCondLst>
                                        <p:cond delay="0"/>
                                      </p:stCondLst>
                                      <p:childTnLst>
                                        <p:set>
                                          <p:cBhvr>
                                            <p:cTn id="38" dur="1" fill="hold">
                                              <p:stCondLst>
                                                <p:cond delay="0"/>
                                              </p:stCondLst>
                                            </p:cTn>
                                            <p:tgtEl>
                                              <p:spTgt spid="34"/>
                                            </p:tgtEl>
                                            <p:attrNameLst>
                                              <p:attrName>style.visibility</p:attrName>
                                            </p:attrNameLst>
                                          </p:cBhvr>
                                          <p:to>
                                            <p:strVal val="visible"/>
                                          </p:to>
                                        </p:set>
                                        <p:anim calcmode="lin" valueType="num" p14:bounceEnd="80000">
                                          <p:cBhvr additive="base">
                                            <p:cTn id="39" dur="2250" fill="hold"/>
                                            <p:tgtEl>
                                              <p:spTgt spid="34"/>
                                            </p:tgtEl>
                                            <p:attrNameLst>
                                              <p:attrName>ppt_x</p:attrName>
                                            </p:attrNameLst>
                                          </p:cBhvr>
                                          <p:tavLst>
                                            <p:tav tm="0">
                                              <p:val>
                                                <p:strVal val="#ppt_x"/>
                                              </p:val>
                                            </p:tav>
                                            <p:tav tm="100000">
                                              <p:val>
                                                <p:strVal val="#ppt_x"/>
                                              </p:val>
                                            </p:tav>
                                          </p:tavLst>
                                        </p:anim>
                                        <p:anim calcmode="lin" valueType="num" p14:bounceEnd="80000">
                                          <p:cBhvr additive="base">
                                            <p:cTn id="40" dur="2250" fill="hold"/>
                                            <p:tgtEl>
                                              <p:spTgt spid="34"/>
                                            </p:tgtEl>
                                            <p:attrNameLst>
                                              <p:attrName>ppt_y</p:attrName>
                                            </p:attrNameLst>
                                          </p:cBhvr>
                                          <p:tavLst>
                                            <p:tav tm="0">
                                              <p:val>
                                                <p:strVal val="0-#ppt_h/2"/>
                                              </p:val>
                                            </p:tav>
                                            <p:tav tm="100000">
                                              <p:val>
                                                <p:strVal val="#ppt_y"/>
                                              </p:val>
                                            </p:tav>
                                          </p:tavLst>
                                        </p:anim>
                                      </p:childTnLst>
                                    </p:cTn>
                                  </p:par>
                                  <p:par>
                                    <p:cTn id="41" presetID="2" presetClass="entr" presetSubtype="4" fill="hold" nodeType="withEffect" p14:presetBounceEnd="80000">
                                      <p:stCondLst>
                                        <p:cond delay="0"/>
                                      </p:stCondLst>
                                      <p:childTnLst>
                                        <p:set>
                                          <p:cBhvr>
                                            <p:cTn id="42" dur="1" fill="hold">
                                              <p:stCondLst>
                                                <p:cond delay="0"/>
                                              </p:stCondLst>
                                            </p:cTn>
                                            <p:tgtEl>
                                              <p:spTgt spid="38"/>
                                            </p:tgtEl>
                                            <p:attrNameLst>
                                              <p:attrName>style.visibility</p:attrName>
                                            </p:attrNameLst>
                                          </p:cBhvr>
                                          <p:to>
                                            <p:strVal val="visible"/>
                                          </p:to>
                                        </p:set>
                                        <p:anim calcmode="lin" valueType="num" p14:bounceEnd="80000">
                                          <p:cBhvr additive="base">
                                            <p:cTn id="43" dur="2250" fill="hold"/>
                                            <p:tgtEl>
                                              <p:spTgt spid="38"/>
                                            </p:tgtEl>
                                            <p:attrNameLst>
                                              <p:attrName>ppt_x</p:attrName>
                                            </p:attrNameLst>
                                          </p:cBhvr>
                                          <p:tavLst>
                                            <p:tav tm="0">
                                              <p:val>
                                                <p:strVal val="#ppt_x"/>
                                              </p:val>
                                            </p:tav>
                                            <p:tav tm="100000">
                                              <p:val>
                                                <p:strVal val="#ppt_x"/>
                                              </p:val>
                                            </p:tav>
                                          </p:tavLst>
                                        </p:anim>
                                        <p:anim calcmode="lin" valueType="num" p14:bounceEnd="80000">
                                          <p:cBhvr additive="base">
                                            <p:cTn id="44" dur="2250" fill="hold"/>
                                            <p:tgtEl>
                                              <p:spTgt spid="38"/>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80000">
                                      <p:stCondLst>
                                        <p:cond delay="0"/>
                                      </p:stCondLst>
                                      <p:childTnLst>
                                        <p:set>
                                          <p:cBhvr>
                                            <p:cTn id="46" dur="1" fill="hold">
                                              <p:stCondLst>
                                                <p:cond delay="0"/>
                                              </p:stCondLst>
                                            </p:cTn>
                                            <p:tgtEl>
                                              <p:spTgt spid="44"/>
                                            </p:tgtEl>
                                            <p:attrNameLst>
                                              <p:attrName>style.visibility</p:attrName>
                                            </p:attrNameLst>
                                          </p:cBhvr>
                                          <p:to>
                                            <p:strVal val="visible"/>
                                          </p:to>
                                        </p:set>
                                        <p:anim calcmode="lin" valueType="num" p14:bounceEnd="80000">
                                          <p:cBhvr additive="base">
                                            <p:cTn id="47" dur="2250" fill="hold"/>
                                            <p:tgtEl>
                                              <p:spTgt spid="44"/>
                                            </p:tgtEl>
                                            <p:attrNameLst>
                                              <p:attrName>ppt_x</p:attrName>
                                            </p:attrNameLst>
                                          </p:cBhvr>
                                          <p:tavLst>
                                            <p:tav tm="0">
                                              <p:val>
                                                <p:strVal val="#ppt_x"/>
                                              </p:val>
                                            </p:tav>
                                            <p:tav tm="100000">
                                              <p:val>
                                                <p:strVal val="#ppt_x"/>
                                              </p:val>
                                            </p:tav>
                                          </p:tavLst>
                                        </p:anim>
                                        <p:anim calcmode="lin" valueType="num" p14:bounceEnd="80000">
                                          <p:cBhvr additive="base">
                                            <p:cTn id="48" dur="2250" fill="hold"/>
                                            <p:tgtEl>
                                              <p:spTgt spid="44"/>
                                            </p:tgtEl>
                                            <p:attrNameLst>
                                              <p:attrName>ppt_y</p:attrName>
                                            </p:attrNameLst>
                                          </p:cBhvr>
                                          <p:tavLst>
                                            <p:tav tm="0">
                                              <p:val>
                                                <p:strVal val="1+#ppt_h/2"/>
                                              </p:val>
                                            </p:tav>
                                            <p:tav tm="100000">
                                              <p:val>
                                                <p:strVal val="#ppt_y"/>
                                              </p:val>
                                            </p:tav>
                                          </p:tavLst>
                                        </p:anim>
                                      </p:childTnLst>
                                    </p:cTn>
                                  </p:par>
                                  <p:par>
                                    <p:cTn id="49" presetID="49" presetClass="entr" presetSubtype="0"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p:cTn id="51" dur="700" fill="hold"/>
                                            <p:tgtEl>
                                              <p:spTgt spid="9"/>
                                            </p:tgtEl>
                                            <p:attrNameLst>
                                              <p:attrName>ppt_w</p:attrName>
                                            </p:attrNameLst>
                                          </p:cBhvr>
                                          <p:tavLst>
                                            <p:tav tm="0">
                                              <p:val>
                                                <p:fltVal val="0"/>
                                              </p:val>
                                            </p:tav>
                                            <p:tav tm="100000">
                                              <p:val>
                                                <p:strVal val="#ppt_w"/>
                                              </p:val>
                                            </p:tav>
                                          </p:tavLst>
                                        </p:anim>
                                        <p:anim calcmode="lin" valueType="num">
                                          <p:cBhvr>
                                            <p:cTn id="52" dur="700" fill="hold"/>
                                            <p:tgtEl>
                                              <p:spTgt spid="9"/>
                                            </p:tgtEl>
                                            <p:attrNameLst>
                                              <p:attrName>ppt_h</p:attrName>
                                            </p:attrNameLst>
                                          </p:cBhvr>
                                          <p:tavLst>
                                            <p:tav tm="0">
                                              <p:val>
                                                <p:fltVal val="0"/>
                                              </p:val>
                                            </p:tav>
                                            <p:tav tm="100000">
                                              <p:val>
                                                <p:strVal val="#ppt_h"/>
                                              </p:val>
                                            </p:tav>
                                          </p:tavLst>
                                        </p:anim>
                                        <p:anim calcmode="lin" valueType="num">
                                          <p:cBhvr>
                                            <p:cTn id="53" dur="700" fill="hold"/>
                                            <p:tgtEl>
                                              <p:spTgt spid="9"/>
                                            </p:tgtEl>
                                            <p:attrNameLst>
                                              <p:attrName>style.rotation</p:attrName>
                                            </p:attrNameLst>
                                          </p:cBhvr>
                                          <p:tavLst>
                                            <p:tav tm="0">
                                              <p:val>
                                                <p:fltVal val="360"/>
                                              </p:val>
                                            </p:tav>
                                            <p:tav tm="100000">
                                              <p:val>
                                                <p:fltVal val="0"/>
                                              </p:val>
                                            </p:tav>
                                          </p:tavLst>
                                        </p:anim>
                                        <p:animEffect transition="in" filter="fade">
                                          <p:cBhvr>
                                            <p:cTn id="54" dur="700"/>
                                            <p:tgtEl>
                                              <p:spTgt spid="9"/>
                                            </p:tgtEl>
                                          </p:cBhvr>
                                        </p:animEffect>
                                      </p:childTnLst>
                                    </p:cTn>
                                  </p:par>
                                  <p:par>
                                    <p:cTn id="55" presetID="49" presetClass="entr" presetSubtype="0" decel="100000" fill="hold" grpId="0" nodeType="withEffect">
                                      <p:stCondLst>
                                        <p:cond delay="100"/>
                                      </p:stCondLst>
                                      <p:childTnLst>
                                        <p:set>
                                          <p:cBhvr>
                                            <p:cTn id="56" dur="1" fill="hold">
                                              <p:stCondLst>
                                                <p:cond delay="0"/>
                                              </p:stCondLst>
                                            </p:cTn>
                                            <p:tgtEl>
                                              <p:spTgt spid="8"/>
                                            </p:tgtEl>
                                            <p:attrNameLst>
                                              <p:attrName>style.visibility</p:attrName>
                                            </p:attrNameLst>
                                          </p:cBhvr>
                                          <p:to>
                                            <p:strVal val="visible"/>
                                          </p:to>
                                        </p:set>
                                        <p:anim calcmode="lin" valueType="num">
                                          <p:cBhvr>
                                            <p:cTn id="57" dur="500" fill="hold"/>
                                            <p:tgtEl>
                                              <p:spTgt spid="8"/>
                                            </p:tgtEl>
                                            <p:attrNameLst>
                                              <p:attrName>ppt_w</p:attrName>
                                            </p:attrNameLst>
                                          </p:cBhvr>
                                          <p:tavLst>
                                            <p:tav tm="0">
                                              <p:val>
                                                <p:fltVal val="0"/>
                                              </p:val>
                                            </p:tav>
                                            <p:tav tm="100000">
                                              <p:val>
                                                <p:strVal val="#ppt_w"/>
                                              </p:val>
                                            </p:tav>
                                          </p:tavLst>
                                        </p:anim>
                                        <p:anim calcmode="lin" valueType="num">
                                          <p:cBhvr>
                                            <p:cTn id="58" dur="500" fill="hold"/>
                                            <p:tgtEl>
                                              <p:spTgt spid="8"/>
                                            </p:tgtEl>
                                            <p:attrNameLst>
                                              <p:attrName>ppt_h</p:attrName>
                                            </p:attrNameLst>
                                          </p:cBhvr>
                                          <p:tavLst>
                                            <p:tav tm="0">
                                              <p:val>
                                                <p:fltVal val="0"/>
                                              </p:val>
                                            </p:tav>
                                            <p:tav tm="100000">
                                              <p:val>
                                                <p:strVal val="#ppt_h"/>
                                              </p:val>
                                            </p:tav>
                                          </p:tavLst>
                                        </p:anim>
                                        <p:anim calcmode="lin" valueType="num">
                                          <p:cBhvr>
                                            <p:cTn id="59" dur="500" fill="hold"/>
                                            <p:tgtEl>
                                              <p:spTgt spid="8"/>
                                            </p:tgtEl>
                                            <p:attrNameLst>
                                              <p:attrName>style.rotation</p:attrName>
                                            </p:attrNameLst>
                                          </p:cBhvr>
                                          <p:tavLst>
                                            <p:tav tm="0">
                                              <p:val>
                                                <p:fltVal val="360"/>
                                              </p:val>
                                            </p:tav>
                                            <p:tav tm="100000">
                                              <p:val>
                                                <p:fltVal val="0"/>
                                              </p:val>
                                            </p:tav>
                                          </p:tavLst>
                                        </p:anim>
                                        <p:animEffect transition="in" filter="fade">
                                          <p:cBhvr>
                                            <p:cTn id="60" dur="500"/>
                                            <p:tgtEl>
                                              <p:spTgt spid="8"/>
                                            </p:tgtEl>
                                          </p:cBhvr>
                                        </p:animEffect>
                                      </p:childTnLst>
                                    </p:cTn>
                                  </p:par>
                                  <p:par>
                                    <p:cTn id="61" presetID="49" presetClass="entr" presetSubtype="0" decel="100000" fill="hold" grpId="0" nodeType="withEffect">
                                      <p:stCondLst>
                                        <p:cond delay="300"/>
                                      </p:stCondLst>
                                      <p:childTnLst>
                                        <p:set>
                                          <p:cBhvr>
                                            <p:cTn id="62" dur="1" fill="hold">
                                              <p:stCondLst>
                                                <p:cond delay="0"/>
                                              </p:stCondLst>
                                            </p:cTn>
                                            <p:tgtEl>
                                              <p:spTgt spid="42"/>
                                            </p:tgtEl>
                                            <p:attrNameLst>
                                              <p:attrName>style.visibility</p:attrName>
                                            </p:attrNameLst>
                                          </p:cBhvr>
                                          <p:to>
                                            <p:strVal val="visible"/>
                                          </p:to>
                                        </p:set>
                                        <p:anim calcmode="lin" valueType="num">
                                          <p:cBhvr>
                                            <p:cTn id="63" dur="500" fill="hold"/>
                                            <p:tgtEl>
                                              <p:spTgt spid="42"/>
                                            </p:tgtEl>
                                            <p:attrNameLst>
                                              <p:attrName>ppt_w</p:attrName>
                                            </p:attrNameLst>
                                          </p:cBhvr>
                                          <p:tavLst>
                                            <p:tav tm="0">
                                              <p:val>
                                                <p:fltVal val="0"/>
                                              </p:val>
                                            </p:tav>
                                            <p:tav tm="100000">
                                              <p:val>
                                                <p:strVal val="#ppt_w"/>
                                              </p:val>
                                            </p:tav>
                                          </p:tavLst>
                                        </p:anim>
                                        <p:anim calcmode="lin" valueType="num">
                                          <p:cBhvr>
                                            <p:cTn id="64" dur="500" fill="hold"/>
                                            <p:tgtEl>
                                              <p:spTgt spid="42"/>
                                            </p:tgtEl>
                                            <p:attrNameLst>
                                              <p:attrName>ppt_h</p:attrName>
                                            </p:attrNameLst>
                                          </p:cBhvr>
                                          <p:tavLst>
                                            <p:tav tm="0">
                                              <p:val>
                                                <p:fltVal val="0"/>
                                              </p:val>
                                            </p:tav>
                                            <p:tav tm="100000">
                                              <p:val>
                                                <p:strVal val="#ppt_h"/>
                                              </p:val>
                                            </p:tav>
                                          </p:tavLst>
                                        </p:anim>
                                        <p:anim calcmode="lin" valueType="num">
                                          <p:cBhvr>
                                            <p:cTn id="65" dur="500" fill="hold"/>
                                            <p:tgtEl>
                                              <p:spTgt spid="42"/>
                                            </p:tgtEl>
                                            <p:attrNameLst>
                                              <p:attrName>style.rotation</p:attrName>
                                            </p:attrNameLst>
                                          </p:cBhvr>
                                          <p:tavLst>
                                            <p:tav tm="0">
                                              <p:val>
                                                <p:fltVal val="360"/>
                                              </p:val>
                                            </p:tav>
                                            <p:tav tm="100000">
                                              <p:val>
                                                <p:fltVal val="0"/>
                                              </p:val>
                                            </p:tav>
                                          </p:tavLst>
                                        </p:anim>
                                        <p:animEffect transition="in" filter="fade">
                                          <p:cBhvr>
                                            <p:cTn id="66" dur="500"/>
                                            <p:tgtEl>
                                              <p:spTgt spid="42"/>
                                            </p:tgtEl>
                                          </p:cBhvr>
                                        </p:animEffect>
                                      </p:childTnLst>
                                    </p:cTn>
                                  </p:par>
                                  <p:par>
                                    <p:cTn id="67" presetID="49" presetClass="entr" presetSubtype="0" decel="100000" fill="hold" grpId="0" nodeType="withEffect">
                                      <p:stCondLst>
                                        <p:cond delay="500"/>
                                      </p:stCondLst>
                                      <p:childTnLst>
                                        <p:set>
                                          <p:cBhvr>
                                            <p:cTn id="68" dur="1" fill="hold">
                                              <p:stCondLst>
                                                <p:cond delay="0"/>
                                              </p:stCondLst>
                                            </p:cTn>
                                            <p:tgtEl>
                                              <p:spTgt spid="7"/>
                                            </p:tgtEl>
                                            <p:attrNameLst>
                                              <p:attrName>style.visibility</p:attrName>
                                            </p:attrNameLst>
                                          </p:cBhvr>
                                          <p:to>
                                            <p:strVal val="visible"/>
                                          </p:to>
                                        </p:set>
                                        <p:anim calcmode="lin" valueType="num">
                                          <p:cBhvr>
                                            <p:cTn id="69" dur="500" fill="hold"/>
                                            <p:tgtEl>
                                              <p:spTgt spid="7"/>
                                            </p:tgtEl>
                                            <p:attrNameLst>
                                              <p:attrName>ppt_w</p:attrName>
                                            </p:attrNameLst>
                                          </p:cBhvr>
                                          <p:tavLst>
                                            <p:tav tm="0">
                                              <p:val>
                                                <p:fltVal val="0"/>
                                              </p:val>
                                            </p:tav>
                                            <p:tav tm="100000">
                                              <p:val>
                                                <p:strVal val="#ppt_w"/>
                                              </p:val>
                                            </p:tav>
                                          </p:tavLst>
                                        </p:anim>
                                        <p:anim calcmode="lin" valueType="num">
                                          <p:cBhvr>
                                            <p:cTn id="70" dur="500" fill="hold"/>
                                            <p:tgtEl>
                                              <p:spTgt spid="7"/>
                                            </p:tgtEl>
                                            <p:attrNameLst>
                                              <p:attrName>ppt_h</p:attrName>
                                            </p:attrNameLst>
                                          </p:cBhvr>
                                          <p:tavLst>
                                            <p:tav tm="0">
                                              <p:val>
                                                <p:fltVal val="0"/>
                                              </p:val>
                                            </p:tav>
                                            <p:tav tm="100000">
                                              <p:val>
                                                <p:strVal val="#ppt_h"/>
                                              </p:val>
                                            </p:tav>
                                          </p:tavLst>
                                        </p:anim>
                                        <p:anim calcmode="lin" valueType="num">
                                          <p:cBhvr>
                                            <p:cTn id="71" dur="500" fill="hold"/>
                                            <p:tgtEl>
                                              <p:spTgt spid="7"/>
                                            </p:tgtEl>
                                            <p:attrNameLst>
                                              <p:attrName>style.rotation</p:attrName>
                                            </p:attrNameLst>
                                          </p:cBhvr>
                                          <p:tavLst>
                                            <p:tav tm="0">
                                              <p:val>
                                                <p:fltVal val="360"/>
                                              </p:val>
                                            </p:tav>
                                            <p:tav tm="100000">
                                              <p:val>
                                                <p:fltVal val="0"/>
                                              </p:val>
                                            </p:tav>
                                          </p:tavLst>
                                        </p:anim>
                                        <p:animEffect transition="in" filter="fade">
                                          <p:cBhvr>
                                            <p:cTn id="72" dur="500"/>
                                            <p:tgtEl>
                                              <p:spTgt spid="7"/>
                                            </p:tgtEl>
                                          </p:cBhvr>
                                        </p:animEffect>
                                      </p:childTnLst>
                                    </p:cTn>
                                  </p:par>
                                  <p:par>
                                    <p:cTn id="73" presetID="49" presetClass="entr" presetSubtype="0" decel="100000" fill="hold" grpId="0" nodeType="withEffect">
                                      <p:stCondLst>
                                        <p:cond delay="0"/>
                                      </p:stCondLst>
                                      <p:childTnLst>
                                        <p:set>
                                          <p:cBhvr>
                                            <p:cTn id="74" dur="1" fill="hold">
                                              <p:stCondLst>
                                                <p:cond delay="0"/>
                                              </p:stCondLst>
                                            </p:cTn>
                                            <p:tgtEl>
                                              <p:spTgt spid="37"/>
                                            </p:tgtEl>
                                            <p:attrNameLst>
                                              <p:attrName>style.visibility</p:attrName>
                                            </p:attrNameLst>
                                          </p:cBhvr>
                                          <p:to>
                                            <p:strVal val="visible"/>
                                          </p:to>
                                        </p:set>
                                        <p:anim calcmode="lin" valueType="num">
                                          <p:cBhvr>
                                            <p:cTn id="75" dur="500" fill="hold"/>
                                            <p:tgtEl>
                                              <p:spTgt spid="37"/>
                                            </p:tgtEl>
                                            <p:attrNameLst>
                                              <p:attrName>ppt_w</p:attrName>
                                            </p:attrNameLst>
                                          </p:cBhvr>
                                          <p:tavLst>
                                            <p:tav tm="0">
                                              <p:val>
                                                <p:fltVal val="0"/>
                                              </p:val>
                                            </p:tav>
                                            <p:tav tm="100000">
                                              <p:val>
                                                <p:strVal val="#ppt_w"/>
                                              </p:val>
                                            </p:tav>
                                          </p:tavLst>
                                        </p:anim>
                                        <p:anim calcmode="lin" valueType="num">
                                          <p:cBhvr>
                                            <p:cTn id="76" dur="500" fill="hold"/>
                                            <p:tgtEl>
                                              <p:spTgt spid="37"/>
                                            </p:tgtEl>
                                            <p:attrNameLst>
                                              <p:attrName>ppt_h</p:attrName>
                                            </p:attrNameLst>
                                          </p:cBhvr>
                                          <p:tavLst>
                                            <p:tav tm="0">
                                              <p:val>
                                                <p:fltVal val="0"/>
                                              </p:val>
                                            </p:tav>
                                            <p:tav tm="100000">
                                              <p:val>
                                                <p:strVal val="#ppt_h"/>
                                              </p:val>
                                            </p:tav>
                                          </p:tavLst>
                                        </p:anim>
                                        <p:anim calcmode="lin" valueType="num">
                                          <p:cBhvr>
                                            <p:cTn id="77" dur="500" fill="hold"/>
                                            <p:tgtEl>
                                              <p:spTgt spid="37"/>
                                            </p:tgtEl>
                                            <p:attrNameLst>
                                              <p:attrName>style.rotation</p:attrName>
                                            </p:attrNameLst>
                                          </p:cBhvr>
                                          <p:tavLst>
                                            <p:tav tm="0">
                                              <p:val>
                                                <p:fltVal val="360"/>
                                              </p:val>
                                            </p:tav>
                                            <p:tav tm="100000">
                                              <p:val>
                                                <p:fltVal val="0"/>
                                              </p:val>
                                            </p:tav>
                                          </p:tavLst>
                                        </p:anim>
                                        <p:animEffect transition="in" filter="fade">
                                          <p:cBhvr>
                                            <p:cTn id="78" dur="500"/>
                                            <p:tgtEl>
                                              <p:spTgt spid="37"/>
                                            </p:tgtEl>
                                          </p:cBhvr>
                                        </p:animEffect>
                                      </p:childTnLst>
                                    </p:cTn>
                                  </p:par>
                                  <p:par>
                                    <p:cTn id="79" presetID="49" presetClass="entr" presetSubtype="0" decel="100000" fill="hold" grpId="0" nodeType="withEffect">
                                      <p:stCondLst>
                                        <p:cond delay="0"/>
                                      </p:stCondLst>
                                      <p:childTnLst>
                                        <p:set>
                                          <p:cBhvr>
                                            <p:cTn id="80" dur="1" fill="hold">
                                              <p:stCondLst>
                                                <p:cond delay="0"/>
                                              </p:stCondLst>
                                            </p:cTn>
                                            <p:tgtEl>
                                              <p:spTgt spid="13"/>
                                            </p:tgtEl>
                                            <p:attrNameLst>
                                              <p:attrName>style.visibility</p:attrName>
                                            </p:attrNameLst>
                                          </p:cBhvr>
                                          <p:to>
                                            <p:strVal val="visible"/>
                                          </p:to>
                                        </p:set>
                                        <p:anim calcmode="lin" valueType="num">
                                          <p:cBhvr>
                                            <p:cTn id="81" dur="500" fill="hold"/>
                                            <p:tgtEl>
                                              <p:spTgt spid="13"/>
                                            </p:tgtEl>
                                            <p:attrNameLst>
                                              <p:attrName>ppt_w</p:attrName>
                                            </p:attrNameLst>
                                          </p:cBhvr>
                                          <p:tavLst>
                                            <p:tav tm="0">
                                              <p:val>
                                                <p:fltVal val="0"/>
                                              </p:val>
                                            </p:tav>
                                            <p:tav tm="100000">
                                              <p:val>
                                                <p:strVal val="#ppt_w"/>
                                              </p:val>
                                            </p:tav>
                                          </p:tavLst>
                                        </p:anim>
                                        <p:anim calcmode="lin" valueType="num">
                                          <p:cBhvr>
                                            <p:cTn id="82" dur="500" fill="hold"/>
                                            <p:tgtEl>
                                              <p:spTgt spid="13"/>
                                            </p:tgtEl>
                                            <p:attrNameLst>
                                              <p:attrName>ppt_h</p:attrName>
                                            </p:attrNameLst>
                                          </p:cBhvr>
                                          <p:tavLst>
                                            <p:tav tm="0">
                                              <p:val>
                                                <p:fltVal val="0"/>
                                              </p:val>
                                            </p:tav>
                                            <p:tav tm="100000">
                                              <p:val>
                                                <p:strVal val="#ppt_h"/>
                                              </p:val>
                                            </p:tav>
                                          </p:tavLst>
                                        </p:anim>
                                        <p:anim calcmode="lin" valueType="num">
                                          <p:cBhvr>
                                            <p:cTn id="83" dur="500" fill="hold"/>
                                            <p:tgtEl>
                                              <p:spTgt spid="13"/>
                                            </p:tgtEl>
                                            <p:attrNameLst>
                                              <p:attrName>style.rotation</p:attrName>
                                            </p:attrNameLst>
                                          </p:cBhvr>
                                          <p:tavLst>
                                            <p:tav tm="0">
                                              <p:val>
                                                <p:fltVal val="360"/>
                                              </p:val>
                                            </p:tav>
                                            <p:tav tm="100000">
                                              <p:val>
                                                <p:fltVal val="0"/>
                                              </p:val>
                                            </p:tav>
                                          </p:tavLst>
                                        </p:anim>
                                        <p:animEffect transition="in" filter="fade">
                                          <p:cBhvr>
                                            <p:cTn id="84" dur="500"/>
                                            <p:tgtEl>
                                              <p:spTgt spid="13"/>
                                            </p:tgtEl>
                                          </p:cBhvr>
                                        </p:animEffect>
                                      </p:childTnLst>
                                    </p:cTn>
                                  </p:par>
                                  <p:par>
                                    <p:cTn id="85" presetID="49" presetClass="entr" presetSubtype="0" decel="100000" fill="hold" grpId="0" nodeType="withEffect">
                                      <p:stCondLst>
                                        <p:cond delay="500"/>
                                      </p:stCondLst>
                                      <p:childTnLst>
                                        <p:set>
                                          <p:cBhvr>
                                            <p:cTn id="86" dur="1" fill="hold">
                                              <p:stCondLst>
                                                <p:cond delay="0"/>
                                              </p:stCondLst>
                                            </p:cTn>
                                            <p:tgtEl>
                                              <p:spTgt spid="6"/>
                                            </p:tgtEl>
                                            <p:attrNameLst>
                                              <p:attrName>style.visibility</p:attrName>
                                            </p:attrNameLst>
                                          </p:cBhvr>
                                          <p:to>
                                            <p:strVal val="visible"/>
                                          </p:to>
                                        </p:set>
                                        <p:anim calcmode="lin" valueType="num">
                                          <p:cBhvr>
                                            <p:cTn id="87" dur="500" fill="hold"/>
                                            <p:tgtEl>
                                              <p:spTgt spid="6"/>
                                            </p:tgtEl>
                                            <p:attrNameLst>
                                              <p:attrName>ppt_w</p:attrName>
                                            </p:attrNameLst>
                                          </p:cBhvr>
                                          <p:tavLst>
                                            <p:tav tm="0">
                                              <p:val>
                                                <p:fltVal val="0"/>
                                              </p:val>
                                            </p:tav>
                                            <p:tav tm="100000">
                                              <p:val>
                                                <p:strVal val="#ppt_w"/>
                                              </p:val>
                                            </p:tav>
                                          </p:tavLst>
                                        </p:anim>
                                        <p:anim calcmode="lin" valueType="num">
                                          <p:cBhvr>
                                            <p:cTn id="88" dur="500" fill="hold"/>
                                            <p:tgtEl>
                                              <p:spTgt spid="6"/>
                                            </p:tgtEl>
                                            <p:attrNameLst>
                                              <p:attrName>ppt_h</p:attrName>
                                            </p:attrNameLst>
                                          </p:cBhvr>
                                          <p:tavLst>
                                            <p:tav tm="0">
                                              <p:val>
                                                <p:fltVal val="0"/>
                                              </p:val>
                                            </p:tav>
                                            <p:tav tm="100000">
                                              <p:val>
                                                <p:strVal val="#ppt_h"/>
                                              </p:val>
                                            </p:tav>
                                          </p:tavLst>
                                        </p:anim>
                                        <p:anim calcmode="lin" valueType="num">
                                          <p:cBhvr>
                                            <p:cTn id="89" dur="500" fill="hold"/>
                                            <p:tgtEl>
                                              <p:spTgt spid="6"/>
                                            </p:tgtEl>
                                            <p:attrNameLst>
                                              <p:attrName>style.rotation</p:attrName>
                                            </p:attrNameLst>
                                          </p:cBhvr>
                                          <p:tavLst>
                                            <p:tav tm="0">
                                              <p:val>
                                                <p:fltVal val="360"/>
                                              </p:val>
                                            </p:tav>
                                            <p:tav tm="100000">
                                              <p:val>
                                                <p:fltVal val="0"/>
                                              </p:val>
                                            </p:tav>
                                          </p:tavLst>
                                        </p:anim>
                                        <p:animEffect transition="in" filter="fade">
                                          <p:cBhvr>
                                            <p:cTn id="90" dur="500"/>
                                            <p:tgtEl>
                                              <p:spTgt spid="6"/>
                                            </p:tgtEl>
                                          </p:cBhvr>
                                        </p:animEffect>
                                      </p:childTnLst>
                                    </p:cTn>
                                  </p:par>
                                  <p:par>
                                    <p:cTn id="91" presetID="49" presetClass="entr" presetSubtype="0" decel="100000" fill="hold" grpId="0" nodeType="withEffect">
                                      <p:stCondLst>
                                        <p:cond delay="900"/>
                                      </p:stCondLst>
                                      <p:childTnLst>
                                        <p:set>
                                          <p:cBhvr>
                                            <p:cTn id="92" dur="1" fill="hold">
                                              <p:stCondLst>
                                                <p:cond delay="0"/>
                                              </p:stCondLst>
                                            </p:cTn>
                                            <p:tgtEl>
                                              <p:spTgt spid="47"/>
                                            </p:tgtEl>
                                            <p:attrNameLst>
                                              <p:attrName>style.visibility</p:attrName>
                                            </p:attrNameLst>
                                          </p:cBhvr>
                                          <p:to>
                                            <p:strVal val="visible"/>
                                          </p:to>
                                        </p:set>
                                        <p:anim calcmode="lin" valueType="num">
                                          <p:cBhvr>
                                            <p:cTn id="93" dur="500" fill="hold"/>
                                            <p:tgtEl>
                                              <p:spTgt spid="47"/>
                                            </p:tgtEl>
                                            <p:attrNameLst>
                                              <p:attrName>ppt_w</p:attrName>
                                            </p:attrNameLst>
                                          </p:cBhvr>
                                          <p:tavLst>
                                            <p:tav tm="0">
                                              <p:val>
                                                <p:fltVal val="0"/>
                                              </p:val>
                                            </p:tav>
                                            <p:tav tm="100000">
                                              <p:val>
                                                <p:strVal val="#ppt_w"/>
                                              </p:val>
                                            </p:tav>
                                          </p:tavLst>
                                        </p:anim>
                                        <p:anim calcmode="lin" valueType="num">
                                          <p:cBhvr>
                                            <p:cTn id="94" dur="500" fill="hold"/>
                                            <p:tgtEl>
                                              <p:spTgt spid="47"/>
                                            </p:tgtEl>
                                            <p:attrNameLst>
                                              <p:attrName>ppt_h</p:attrName>
                                            </p:attrNameLst>
                                          </p:cBhvr>
                                          <p:tavLst>
                                            <p:tav tm="0">
                                              <p:val>
                                                <p:fltVal val="0"/>
                                              </p:val>
                                            </p:tav>
                                            <p:tav tm="100000">
                                              <p:val>
                                                <p:strVal val="#ppt_h"/>
                                              </p:val>
                                            </p:tav>
                                          </p:tavLst>
                                        </p:anim>
                                        <p:anim calcmode="lin" valueType="num">
                                          <p:cBhvr>
                                            <p:cTn id="95" dur="500" fill="hold"/>
                                            <p:tgtEl>
                                              <p:spTgt spid="47"/>
                                            </p:tgtEl>
                                            <p:attrNameLst>
                                              <p:attrName>style.rotation</p:attrName>
                                            </p:attrNameLst>
                                          </p:cBhvr>
                                          <p:tavLst>
                                            <p:tav tm="0">
                                              <p:val>
                                                <p:fltVal val="360"/>
                                              </p:val>
                                            </p:tav>
                                            <p:tav tm="100000">
                                              <p:val>
                                                <p:fltVal val="0"/>
                                              </p:val>
                                            </p:tav>
                                          </p:tavLst>
                                        </p:anim>
                                        <p:animEffect transition="in" filter="fade">
                                          <p:cBhvr>
                                            <p:cTn id="96" dur="500"/>
                                            <p:tgtEl>
                                              <p:spTgt spid="47"/>
                                            </p:tgtEl>
                                          </p:cBhvr>
                                        </p:animEffect>
                                      </p:childTnLst>
                                    </p:cTn>
                                  </p:par>
                                  <p:par>
                                    <p:cTn id="97" presetID="49" presetClass="entr" presetSubtype="0" decel="100000" fill="hold" grpId="0" nodeType="withEffect">
                                      <p:stCondLst>
                                        <p:cond delay="900"/>
                                      </p:stCondLst>
                                      <p:childTnLst>
                                        <p:set>
                                          <p:cBhvr>
                                            <p:cTn id="98" dur="1" fill="hold">
                                              <p:stCondLst>
                                                <p:cond delay="0"/>
                                              </p:stCondLst>
                                            </p:cTn>
                                            <p:tgtEl>
                                              <p:spTgt spid="48"/>
                                            </p:tgtEl>
                                            <p:attrNameLst>
                                              <p:attrName>style.visibility</p:attrName>
                                            </p:attrNameLst>
                                          </p:cBhvr>
                                          <p:to>
                                            <p:strVal val="visible"/>
                                          </p:to>
                                        </p:set>
                                        <p:anim calcmode="lin" valueType="num">
                                          <p:cBhvr>
                                            <p:cTn id="99" dur="500" fill="hold"/>
                                            <p:tgtEl>
                                              <p:spTgt spid="48"/>
                                            </p:tgtEl>
                                            <p:attrNameLst>
                                              <p:attrName>ppt_w</p:attrName>
                                            </p:attrNameLst>
                                          </p:cBhvr>
                                          <p:tavLst>
                                            <p:tav tm="0">
                                              <p:val>
                                                <p:fltVal val="0"/>
                                              </p:val>
                                            </p:tav>
                                            <p:tav tm="100000">
                                              <p:val>
                                                <p:strVal val="#ppt_w"/>
                                              </p:val>
                                            </p:tav>
                                          </p:tavLst>
                                        </p:anim>
                                        <p:anim calcmode="lin" valueType="num">
                                          <p:cBhvr>
                                            <p:cTn id="100" dur="500" fill="hold"/>
                                            <p:tgtEl>
                                              <p:spTgt spid="48"/>
                                            </p:tgtEl>
                                            <p:attrNameLst>
                                              <p:attrName>ppt_h</p:attrName>
                                            </p:attrNameLst>
                                          </p:cBhvr>
                                          <p:tavLst>
                                            <p:tav tm="0">
                                              <p:val>
                                                <p:fltVal val="0"/>
                                              </p:val>
                                            </p:tav>
                                            <p:tav tm="100000">
                                              <p:val>
                                                <p:strVal val="#ppt_h"/>
                                              </p:val>
                                            </p:tav>
                                          </p:tavLst>
                                        </p:anim>
                                        <p:anim calcmode="lin" valueType="num">
                                          <p:cBhvr>
                                            <p:cTn id="101" dur="500" fill="hold"/>
                                            <p:tgtEl>
                                              <p:spTgt spid="48"/>
                                            </p:tgtEl>
                                            <p:attrNameLst>
                                              <p:attrName>style.rotation</p:attrName>
                                            </p:attrNameLst>
                                          </p:cBhvr>
                                          <p:tavLst>
                                            <p:tav tm="0">
                                              <p:val>
                                                <p:fltVal val="360"/>
                                              </p:val>
                                            </p:tav>
                                            <p:tav tm="100000">
                                              <p:val>
                                                <p:fltVal val="0"/>
                                              </p:val>
                                            </p:tav>
                                          </p:tavLst>
                                        </p:anim>
                                        <p:animEffect transition="in" filter="fade">
                                          <p:cBhvr>
                                            <p:cTn id="102" dur="500"/>
                                            <p:tgtEl>
                                              <p:spTgt spid="48"/>
                                            </p:tgtEl>
                                          </p:cBhvr>
                                        </p:animEffect>
                                      </p:childTnLst>
                                    </p:cTn>
                                  </p:par>
                                  <p:par>
                                    <p:cTn id="103" presetID="2" presetClass="entr" presetSubtype="1" fill="hold" nodeType="withEffect" p14:presetBounceEnd="80000">
                                      <p:stCondLst>
                                        <p:cond delay="0"/>
                                      </p:stCondLst>
                                      <p:childTnLst>
                                        <p:set>
                                          <p:cBhvr>
                                            <p:cTn id="104" dur="1" fill="hold">
                                              <p:stCondLst>
                                                <p:cond delay="0"/>
                                              </p:stCondLst>
                                            </p:cTn>
                                            <p:tgtEl>
                                              <p:spTgt spid="49"/>
                                            </p:tgtEl>
                                            <p:attrNameLst>
                                              <p:attrName>style.visibility</p:attrName>
                                            </p:attrNameLst>
                                          </p:cBhvr>
                                          <p:to>
                                            <p:strVal val="visible"/>
                                          </p:to>
                                        </p:set>
                                        <p:anim calcmode="lin" valueType="num" p14:bounceEnd="80000">
                                          <p:cBhvr additive="base">
                                            <p:cTn id="105" dur="2250" fill="hold"/>
                                            <p:tgtEl>
                                              <p:spTgt spid="49"/>
                                            </p:tgtEl>
                                            <p:attrNameLst>
                                              <p:attrName>ppt_x</p:attrName>
                                            </p:attrNameLst>
                                          </p:cBhvr>
                                          <p:tavLst>
                                            <p:tav tm="0">
                                              <p:val>
                                                <p:strVal val="#ppt_x"/>
                                              </p:val>
                                            </p:tav>
                                            <p:tav tm="100000">
                                              <p:val>
                                                <p:strVal val="#ppt_x"/>
                                              </p:val>
                                            </p:tav>
                                          </p:tavLst>
                                        </p:anim>
                                        <p:anim calcmode="lin" valueType="num" p14:bounceEnd="80000">
                                          <p:cBhvr additive="base">
                                            <p:cTn id="106" dur="2250" fill="hold"/>
                                            <p:tgtEl>
                                              <p:spTgt spid="49"/>
                                            </p:tgtEl>
                                            <p:attrNameLst>
                                              <p:attrName>ppt_y</p:attrName>
                                            </p:attrNameLst>
                                          </p:cBhvr>
                                          <p:tavLst>
                                            <p:tav tm="0">
                                              <p:val>
                                                <p:strVal val="0-#ppt_h/2"/>
                                              </p:val>
                                            </p:tav>
                                            <p:tav tm="100000">
                                              <p:val>
                                                <p:strVal val="#ppt_y"/>
                                              </p:val>
                                            </p:tav>
                                          </p:tavLst>
                                        </p:anim>
                                      </p:childTnLst>
                                    </p:cTn>
                                  </p:par>
                                  <p:par>
                                    <p:cTn id="107" presetID="2" presetClass="entr" presetSubtype="1" fill="hold" nodeType="withEffect" p14:presetBounceEnd="80000">
                                      <p:stCondLst>
                                        <p:cond delay="0"/>
                                      </p:stCondLst>
                                      <p:childTnLst>
                                        <p:set>
                                          <p:cBhvr>
                                            <p:cTn id="108" dur="1" fill="hold">
                                              <p:stCondLst>
                                                <p:cond delay="0"/>
                                              </p:stCondLst>
                                            </p:cTn>
                                            <p:tgtEl>
                                              <p:spTgt spid="54"/>
                                            </p:tgtEl>
                                            <p:attrNameLst>
                                              <p:attrName>style.visibility</p:attrName>
                                            </p:attrNameLst>
                                          </p:cBhvr>
                                          <p:to>
                                            <p:strVal val="visible"/>
                                          </p:to>
                                        </p:set>
                                        <p:anim calcmode="lin" valueType="num" p14:bounceEnd="80000">
                                          <p:cBhvr additive="base">
                                            <p:cTn id="109" dur="2250" fill="hold"/>
                                            <p:tgtEl>
                                              <p:spTgt spid="54"/>
                                            </p:tgtEl>
                                            <p:attrNameLst>
                                              <p:attrName>ppt_x</p:attrName>
                                            </p:attrNameLst>
                                          </p:cBhvr>
                                          <p:tavLst>
                                            <p:tav tm="0">
                                              <p:val>
                                                <p:strVal val="#ppt_x"/>
                                              </p:val>
                                            </p:tav>
                                            <p:tav tm="100000">
                                              <p:val>
                                                <p:strVal val="#ppt_x"/>
                                              </p:val>
                                            </p:tav>
                                          </p:tavLst>
                                        </p:anim>
                                        <p:anim calcmode="lin" valueType="num" p14:bounceEnd="80000">
                                          <p:cBhvr additive="base">
                                            <p:cTn id="110" dur="2250" fill="hold"/>
                                            <p:tgtEl>
                                              <p:spTgt spid="54"/>
                                            </p:tgtEl>
                                            <p:attrNameLst>
                                              <p:attrName>ppt_y</p:attrName>
                                            </p:attrNameLst>
                                          </p:cBhvr>
                                          <p:tavLst>
                                            <p:tav tm="0">
                                              <p:val>
                                                <p:strVal val="0-#ppt_h/2"/>
                                              </p:val>
                                            </p:tav>
                                            <p:tav tm="100000">
                                              <p:val>
                                                <p:strVal val="#ppt_y"/>
                                              </p:val>
                                            </p:tav>
                                          </p:tavLst>
                                        </p:anim>
                                      </p:childTnLst>
                                    </p:cTn>
                                  </p:par>
                                  <p:par>
                                    <p:cTn id="111" presetID="2" presetClass="entr" presetSubtype="1" fill="hold" nodeType="withEffect" p14:presetBounceEnd="80000">
                                      <p:stCondLst>
                                        <p:cond delay="0"/>
                                      </p:stCondLst>
                                      <p:childTnLst>
                                        <p:set>
                                          <p:cBhvr>
                                            <p:cTn id="112" dur="1" fill="hold">
                                              <p:stCondLst>
                                                <p:cond delay="0"/>
                                              </p:stCondLst>
                                            </p:cTn>
                                            <p:tgtEl>
                                              <p:spTgt spid="57"/>
                                            </p:tgtEl>
                                            <p:attrNameLst>
                                              <p:attrName>style.visibility</p:attrName>
                                            </p:attrNameLst>
                                          </p:cBhvr>
                                          <p:to>
                                            <p:strVal val="visible"/>
                                          </p:to>
                                        </p:set>
                                        <p:anim calcmode="lin" valueType="num" p14:bounceEnd="80000">
                                          <p:cBhvr additive="base">
                                            <p:cTn id="113" dur="2250" fill="hold"/>
                                            <p:tgtEl>
                                              <p:spTgt spid="57"/>
                                            </p:tgtEl>
                                            <p:attrNameLst>
                                              <p:attrName>ppt_x</p:attrName>
                                            </p:attrNameLst>
                                          </p:cBhvr>
                                          <p:tavLst>
                                            <p:tav tm="0">
                                              <p:val>
                                                <p:strVal val="#ppt_x"/>
                                              </p:val>
                                            </p:tav>
                                            <p:tav tm="100000">
                                              <p:val>
                                                <p:strVal val="#ppt_x"/>
                                              </p:val>
                                            </p:tav>
                                          </p:tavLst>
                                        </p:anim>
                                        <p:anim calcmode="lin" valueType="num" p14:bounceEnd="80000">
                                          <p:cBhvr additive="base">
                                            <p:cTn id="114" dur="2250" fill="hold"/>
                                            <p:tgtEl>
                                              <p:spTgt spid="57"/>
                                            </p:tgtEl>
                                            <p:attrNameLst>
                                              <p:attrName>ppt_y</p:attrName>
                                            </p:attrNameLst>
                                          </p:cBhvr>
                                          <p:tavLst>
                                            <p:tav tm="0">
                                              <p:val>
                                                <p:strVal val="0-#ppt_h/2"/>
                                              </p:val>
                                            </p:tav>
                                            <p:tav tm="100000">
                                              <p:val>
                                                <p:strVal val="#ppt_y"/>
                                              </p:val>
                                            </p:tav>
                                          </p:tavLst>
                                        </p:anim>
                                      </p:childTnLst>
                                    </p:cTn>
                                  </p:par>
                                  <p:par>
                                    <p:cTn id="115" presetID="2" presetClass="entr" presetSubtype="1" fill="hold" nodeType="withEffect" p14:presetBounceEnd="80000">
                                      <p:stCondLst>
                                        <p:cond delay="0"/>
                                      </p:stCondLst>
                                      <p:childTnLst>
                                        <p:set>
                                          <p:cBhvr>
                                            <p:cTn id="116" dur="1" fill="hold">
                                              <p:stCondLst>
                                                <p:cond delay="0"/>
                                              </p:stCondLst>
                                            </p:cTn>
                                            <p:tgtEl>
                                              <p:spTgt spid="61"/>
                                            </p:tgtEl>
                                            <p:attrNameLst>
                                              <p:attrName>style.visibility</p:attrName>
                                            </p:attrNameLst>
                                          </p:cBhvr>
                                          <p:to>
                                            <p:strVal val="visible"/>
                                          </p:to>
                                        </p:set>
                                        <p:anim calcmode="lin" valueType="num" p14:bounceEnd="80000">
                                          <p:cBhvr additive="base">
                                            <p:cTn id="117" dur="2250" fill="hold"/>
                                            <p:tgtEl>
                                              <p:spTgt spid="61"/>
                                            </p:tgtEl>
                                            <p:attrNameLst>
                                              <p:attrName>ppt_x</p:attrName>
                                            </p:attrNameLst>
                                          </p:cBhvr>
                                          <p:tavLst>
                                            <p:tav tm="0">
                                              <p:val>
                                                <p:strVal val="#ppt_x"/>
                                              </p:val>
                                            </p:tav>
                                            <p:tav tm="100000">
                                              <p:val>
                                                <p:strVal val="#ppt_x"/>
                                              </p:val>
                                            </p:tav>
                                          </p:tavLst>
                                        </p:anim>
                                        <p:anim calcmode="lin" valueType="num" p14:bounceEnd="80000">
                                          <p:cBhvr additive="base">
                                            <p:cTn id="118" dur="2250" fill="hold"/>
                                            <p:tgtEl>
                                              <p:spTgt spid="61"/>
                                            </p:tgtEl>
                                            <p:attrNameLst>
                                              <p:attrName>ppt_y</p:attrName>
                                            </p:attrNameLst>
                                          </p:cBhvr>
                                          <p:tavLst>
                                            <p:tav tm="0">
                                              <p:val>
                                                <p:strVal val="0-#ppt_h/2"/>
                                              </p:val>
                                            </p:tav>
                                            <p:tav tm="100000">
                                              <p:val>
                                                <p:strVal val="#ppt_y"/>
                                              </p:val>
                                            </p:tav>
                                          </p:tavLst>
                                        </p:anim>
                                      </p:childTnLst>
                                    </p:cTn>
                                  </p:par>
                                  <p:par>
                                    <p:cTn id="119" presetID="2" presetClass="entr" presetSubtype="4" fill="hold" nodeType="withEffect" p14:presetBounceEnd="80000">
                                      <p:stCondLst>
                                        <p:cond delay="0"/>
                                      </p:stCondLst>
                                      <p:childTnLst>
                                        <p:set>
                                          <p:cBhvr>
                                            <p:cTn id="120" dur="1" fill="hold">
                                              <p:stCondLst>
                                                <p:cond delay="0"/>
                                              </p:stCondLst>
                                            </p:cTn>
                                            <p:tgtEl>
                                              <p:spTgt spid="70"/>
                                            </p:tgtEl>
                                            <p:attrNameLst>
                                              <p:attrName>style.visibility</p:attrName>
                                            </p:attrNameLst>
                                          </p:cBhvr>
                                          <p:to>
                                            <p:strVal val="visible"/>
                                          </p:to>
                                        </p:set>
                                        <p:anim calcmode="lin" valueType="num" p14:bounceEnd="80000">
                                          <p:cBhvr additive="base">
                                            <p:cTn id="121" dur="2250" fill="hold"/>
                                            <p:tgtEl>
                                              <p:spTgt spid="70"/>
                                            </p:tgtEl>
                                            <p:attrNameLst>
                                              <p:attrName>ppt_x</p:attrName>
                                            </p:attrNameLst>
                                          </p:cBhvr>
                                          <p:tavLst>
                                            <p:tav tm="0">
                                              <p:val>
                                                <p:strVal val="#ppt_x"/>
                                              </p:val>
                                            </p:tav>
                                            <p:tav tm="100000">
                                              <p:val>
                                                <p:strVal val="#ppt_x"/>
                                              </p:val>
                                            </p:tav>
                                          </p:tavLst>
                                        </p:anim>
                                        <p:anim calcmode="lin" valueType="num" p14:bounceEnd="80000">
                                          <p:cBhvr additive="base">
                                            <p:cTn id="122" dur="2250" fill="hold"/>
                                            <p:tgtEl>
                                              <p:spTgt spid="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p:bldP spid="7" grpId="0"/>
          <p:bldP spid="8" grpId="0"/>
          <p:bldP spid="9" grpId="0"/>
          <p:bldP spid="13" grpId="0"/>
          <p:bldP spid="18" grpId="0" animBg="1"/>
          <p:bldP spid="37" grpId="0"/>
          <p:bldP spid="42" grpId="0"/>
          <p:bldP spid="47" grpId="0"/>
          <p:bldP spid="4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ppt_x"/>
                                              </p:val>
                                            </p:tav>
                                            <p:tav tm="100000">
                                              <p:val>
                                                <p:strVal val="#ppt_x"/>
                                              </p:val>
                                            </p:tav>
                                          </p:tavLst>
                                        </p:anim>
                                        <p:anim calcmode="lin" valueType="num">
                                          <p:cBhvr additive="base">
                                            <p:cTn id="8" dur="10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ppt_x"/>
                                              </p:val>
                                            </p:tav>
                                            <p:tav tm="100000">
                                              <p:val>
                                                <p:strVal val="#ppt_x"/>
                                              </p:val>
                                            </p:tav>
                                          </p:tavLst>
                                        </p:anim>
                                        <p:anim calcmode="lin" valueType="num">
                                          <p:cBhvr additive="base">
                                            <p:cTn id="12" dur="10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2250" fill="hold"/>
                                            <p:tgtEl>
                                              <p:spTgt spid="15"/>
                                            </p:tgtEl>
                                            <p:attrNameLst>
                                              <p:attrName>ppt_x</p:attrName>
                                            </p:attrNameLst>
                                          </p:cBhvr>
                                          <p:tavLst>
                                            <p:tav tm="0">
                                              <p:val>
                                                <p:strVal val="#ppt_x"/>
                                              </p:val>
                                            </p:tav>
                                            <p:tav tm="100000">
                                              <p:val>
                                                <p:strVal val="#ppt_x"/>
                                              </p:val>
                                            </p:tav>
                                          </p:tavLst>
                                        </p:anim>
                                        <p:anim calcmode="lin" valueType="num">
                                          <p:cBhvr additive="base">
                                            <p:cTn id="16" dur="225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2250" fill="hold"/>
                                            <p:tgtEl>
                                              <p:spTgt spid="18"/>
                                            </p:tgtEl>
                                            <p:attrNameLst>
                                              <p:attrName>ppt_x</p:attrName>
                                            </p:attrNameLst>
                                          </p:cBhvr>
                                          <p:tavLst>
                                            <p:tav tm="0">
                                              <p:val>
                                                <p:strVal val="#ppt_x"/>
                                              </p:val>
                                            </p:tav>
                                            <p:tav tm="100000">
                                              <p:val>
                                                <p:strVal val="#ppt_x"/>
                                              </p:val>
                                            </p:tav>
                                          </p:tavLst>
                                        </p:anim>
                                        <p:anim calcmode="lin" valueType="num">
                                          <p:cBhvr additive="base">
                                            <p:cTn id="20" dur="2250" fill="hold"/>
                                            <p:tgtEl>
                                              <p:spTgt spid="18"/>
                                            </p:tgtEl>
                                            <p:attrNameLst>
                                              <p:attrName>ppt_y</p:attrName>
                                            </p:attrNameLst>
                                          </p:cBhvr>
                                          <p:tavLst>
                                            <p:tav tm="0">
                                              <p:val>
                                                <p:strVal val="0-#ppt_h/2"/>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cBhvr additive="base">
                                            <p:cTn id="23" dur="2250" fill="hold"/>
                                            <p:tgtEl>
                                              <p:spTgt spid="19"/>
                                            </p:tgtEl>
                                            <p:attrNameLst>
                                              <p:attrName>ppt_x</p:attrName>
                                            </p:attrNameLst>
                                          </p:cBhvr>
                                          <p:tavLst>
                                            <p:tav tm="0">
                                              <p:val>
                                                <p:strVal val="0-#ppt_w/2"/>
                                              </p:val>
                                            </p:tav>
                                            <p:tav tm="100000">
                                              <p:val>
                                                <p:strVal val="#ppt_x"/>
                                              </p:val>
                                            </p:tav>
                                          </p:tavLst>
                                        </p:anim>
                                        <p:anim calcmode="lin" valueType="num">
                                          <p:cBhvr additive="base">
                                            <p:cTn id="24" dur="2250" fill="hold"/>
                                            <p:tgtEl>
                                              <p:spTgt spid="19"/>
                                            </p:tgtEl>
                                            <p:attrNameLst>
                                              <p:attrName>ppt_y</p:attrName>
                                            </p:attrNameLst>
                                          </p:cBhvr>
                                          <p:tavLst>
                                            <p:tav tm="0">
                                              <p:val>
                                                <p:strVal val="#ppt_y"/>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2250" fill="hold"/>
                                            <p:tgtEl>
                                              <p:spTgt spid="25"/>
                                            </p:tgtEl>
                                            <p:attrNameLst>
                                              <p:attrName>ppt_x</p:attrName>
                                            </p:attrNameLst>
                                          </p:cBhvr>
                                          <p:tavLst>
                                            <p:tav tm="0">
                                              <p:val>
                                                <p:strVal val="#ppt_x"/>
                                              </p:val>
                                            </p:tav>
                                            <p:tav tm="100000">
                                              <p:val>
                                                <p:strVal val="#ppt_x"/>
                                              </p:val>
                                            </p:tav>
                                          </p:tavLst>
                                        </p:anim>
                                        <p:anim calcmode="lin" valueType="num">
                                          <p:cBhvr additive="base">
                                            <p:cTn id="28" dur="2250" fill="hold"/>
                                            <p:tgtEl>
                                              <p:spTgt spid="25"/>
                                            </p:tgtEl>
                                            <p:attrNameLst>
                                              <p:attrName>ppt_y</p:attrName>
                                            </p:attrNameLst>
                                          </p:cBhvr>
                                          <p:tavLst>
                                            <p:tav tm="0">
                                              <p:val>
                                                <p:strVal val="1+#ppt_h/2"/>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2250" fill="hold"/>
                                            <p:tgtEl>
                                              <p:spTgt spid="28"/>
                                            </p:tgtEl>
                                            <p:attrNameLst>
                                              <p:attrName>ppt_x</p:attrName>
                                            </p:attrNameLst>
                                          </p:cBhvr>
                                          <p:tavLst>
                                            <p:tav tm="0">
                                              <p:val>
                                                <p:strVal val="1+#ppt_w/2"/>
                                              </p:val>
                                            </p:tav>
                                            <p:tav tm="100000">
                                              <p:val>
                                                <p:strVal val="#ppt_x"/>
                                              </p:val>
                                            </p:tav>
                                          </p:tavLst>
                                        </p:anim>
                                        <p:anim calcmode="lin" valueType="num">
                                          <p:cBhvr additive="base">
                                            <p:cTn id="32" dur="2250" fill="hold"/>
                                            <p:tgtEl>
                                              <p:spTgt spid="28"/>
                                            </p:tgtEl>
                                            <p:attrNameLst>
                                              <p:attrName>ppt_y</p:attrName>
                                            </p:attrNameLst>
                                          </p:cBhvr>
                                          <p:tavLst>
                                            <p:tav tm="0">
                                              <p:val>
                                                <p:strVal val="#ppt_y"/>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31"/>
                                            </p:tgtEl>
                                            <p:attrNameLst>
                                              <p:attrName>style.visibility</p:attrName>
                                            </p:attrNameLst>
                                          </p:cBhvr>
                                          <p:to>
                                            <p:strVal val="visible"/>
                                          </p:to>
                                        </p:set>
                                        <p:anim calcmode="lin" valueType="num">
                                          <p:cBhvr additive="base">
                                            <p:cTn id="35" dur="2250" fill="hold"/>
                                            <p:tgtEl>
                                              <p:spTgt spid="31"/>
                                            </p:tgtEl>
                                            <p:attrNameLst>
                                              <p:attrName>ppt_x</p:attrName>
                                            </p:attrNameLst>
                                          </p:cBhvr>
                                          <p:tavLst>
                                            <p:tav tm="0">
                                              <p:val>
                                                <p:strVal val="#ppt_x"/>
                                              </p:val>
                                            </p:tav>
                                            <p:tav tm="100000">
                                              <p:val>
                                                <p:strVal val="#ppt_x"/>
                                              </p:val>
                                            </p:tav>
                                          </p:tavLst>
                                        </p:anim>
                                        <p:anim calcmode="lin" valueType="num">
                                          <p:cBhvr additive="base">
                                            <p:cTn id="36" dur="2250" fill="hold"/>
                                            <p:tgtEl>
                                              <p:spTgt spid="31"/>
                                            </p:tgtEl>
                                            <p:attrNameLst>
                                              <p:attrName>ppt_y</p:attrName>
                                            </p:attrNameLst>
                                          </p:cBhvr>
                                          <p:tavLst>
                                            <p:tav tm="0">
                                              <p:val>
                                                <p:strVal val="1+#ppt_h/2"/>
                                              </p:val>
                                            </p:tav>
                                            <p:tav tm="100000">
                                              <p:val>
                                                <p:strVal val="#ppt_y"/>
                                              </p:val>
                                            </p:tav>
                                          </p:tavLst>
                                        </p:anim>
                                      </p:childTnLst>
                                    </p:cTn>
                                  </p:par>
                                  <p:par>
                                    <p:cTn id="37" presetID="2" presetClass="entr" presetSubtype="1" fill="hold" nodeType="withEffect">
                                      <p:stCondLst>
                                        <p:cond delay="0"/>
                                      </p:stCondLst>
                                      <p:childTnLst>
                                        <p:set>
                                          <p:cBhvr>
                                            <p:cTn id="38" dur="1" fill="hold">
                                              <p:stCondLst>
                                                <p:cond delay="0"/>
                                              </p:stCondLst>
                                            </p:cTn>
                                            <p:tgtEl>
                                              <p:spTgt spid="34"/>
                                            </p:tgtEl>
                                            <p:attrNameLst>
                                              <p:attrName>style.visibility</p:attrName>
                                            </p:attrNameLst>
                                          </p:cBhvr>
                                          <p:to>
                                            <p:strVal val="visible"/>
                                          </p:to>
                                        </p:set>
                                        <p:anim calcmode="lin" valueType="num">
                                          <p:cBhvr additive="base">
                                            <p:cTn id="39" dur="2250" fill="hold"/>
                                            <p:tgtEl>
                                              <p:spTgt spid="34"/>
                                            </p:tgtEl>
                                            <p:attrNameLst>
                                              <p:attrName>ppt_x</p:attrName>
                                            </p:attrNameLst>
                                          </p:cBhvr>
                                          <p:tavLst>
                                            <p:tav tm="0">
                                              <p:val>
                                                <p:strVal val="#ppt_x"/>
                                              </p:val>
                                            </p:tav>
                                            <p:tav tm="100000">
                                              <p:val>
                                                <p:strVal val="#ppt_x"/>
                                              </p:val>
                                            </p:tav>
                                          </p:tavLst>
                                        </p:anim>
                                        <p:anim calcmode="lin" valueType="num">
                                          <p:cBhvr additive="base">
                                            <p:cTn id="40" dur="2250" fill="hold"/>
                                            <p:tgtEl>
                                              <p:spTgt spid="34"/>
                                            </p:tgtEl>
                                            <p:attrNameLst>
                                              <p:attrName>ppt_y</p:attrName>
                                            </p:attrNameLst>
                                          </p:cBhvr>
                                          <p:tavLst>
                                            <p:tav tm="0">
                                              <p:val>
                                                <p:strVal val="0-#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38"/>
                                            </p:tgtEl>
                                            <p:attrNameLst>
                                              <p:attrName>style.visibility</p:attrName>
                                            </p:attrNameLst>
                                          </p:cBhvr>
                                          <p:to>
                                            <p:strVal val="visible"/>
                                          </p:to>
                                        </p:set>
                                        <p:anim calcmode="lin" valueType="num">
                                          <p:cBhvr additive="base">
                                            <p:cTn id="43" dur="2250" fill="hold"/>
                                            <p:tgtEl>
                                              <p:spTgt spid="38"/>
                                            </p:tgtEl>
                                            <p:attrNameLst>
                                              <p:attrName>ppt_x</p:attrName>
                                            </p:attrNameLst>
                                          </p:cBhvr>
                                          <p:tavLst>
                                            <p:tav tm="0">
                                              <p:val>
                                                <p:strVal val="#ppt_x"/>
                                              </p:val>
                                            </p:tav>
                                            <p:tav tm="100000">
                                              <p:val>
                                                <p:strVal val="#ppt_x"/>
                                              </p:val>
                                            </p:tav>
                                          </p:tavLst>
                                        </p:anim>
                                        <p:anim calcmode="lin" valueType="num">
                                          <p:cBhvr additive="base">
                                            <p:cTn id="44" dur="2250" fill="hold"/>
                                            <p:tgtEl>
                                              <p:spTgt spid="38"/>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44"/>
                                            </p:tgtEl>
                                            <p:attrNameLst>
                                              <p:attrName>style.visibility</p:attrName>
                                            </p:attrNameLst>
                                          </p:cBhvr>
                                          <p:to>
                                            <p:strVal val="visible"/>
                                          </p:to>
                                        </p:set>
                                        <p:anim calcmode="lin" valueType="num">
                                          <p:cBhvr additive="base">
                                            <p:cTn id="47" dur="2250" fill="hold"/>
                                            <p:tgtEl>
                                              <p:spTgt spid="44"/>
                                            </p:tgtEl>
                                            <p:attrNameLst>
                                              <p:attrName>ppt_x</p:attrName>
                                            </p:attrNameLst>
                                          </p:cBhvr>
                                          <p:tavLst>
                                            <p:tav tm="0">
                                              <p:val>
                                                <p:strVal val="#ppt_x"/>
                                              </p:val>
                                            </p:tav>
                                            <p:tav tm="100000">
                                              <p:val>
                                                <p:strVal val="#ppt_x"/>
                                              </p:val>
                                            </p:tav>
                                          </p:tavLst>
                                        </p:anim>
                                        <p:anim calcmode="lin" valueType="num">
                                          <p:cBhvr additive="base">
                                            <p:cTn id="48" dur="2250" fill="hold"/>
                                            <p:tgtEl>
                                              <p:spTgt spid="44"/>
                                            </p:tgtEl>
                                            <p:attrNameLst>
                                              <p:attrName>ppt_y</p:attrName>
                                            </p:attrNameLst>
                                          </p:cBhvr>
                                          <p:tavLst>
                                            <p:tav tm="0">
                                              <p:val>
                                                <p:strVal val="1+#ppt_h/2"/>
                                              </p:val>
                                            </p:tav>
                                            <p:tav tm="100000">
                                              <p:val>
                                                <p:strVal val="#ppt_y"/>
                                              </p:val>
                                            </p:tav>
                                          </p:tavLst>
                                        </p:anim>
                                      </p:childTnLst>
                                    </p:cTn>
                                  </p:par>
                                  <p:par>
                                    <p:cTn id="49" presetID="49" presetClass="entr" presetSubtype="0"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p:cTn id="51" dur="700" fill="hold"/>
                                            <p:tgtEl>
                                              <p:spTgt spid="9"/>
                                            </p:tgtEl>
                                            <p:attrNameLst>
                                              <p:attrName>ppt_w</p:attrName>
                                            </p:attrNameLst>
                                          </p:cBhvr>
                                          <p:tavLst>
                                            <p:tav tm="0">
                                              <p:val>
                                                <p:fltVal val="0"/>
                                              </p:val>
                                            </p:tav>
                                            <p:tav tm="100000">
                                              <p:val>
                                                <p:strVal val="#ppt_w"/>
                                              </p:val>
                                            </p:tav>
                                          </p:tavLst>
                                        </p:anim>
                                        <p:anim calcmode="lin" valueType="num">
                                          <p:cBhvr>
                                            <p:cTn id="52" dur="700" fill="hold"/>
                                            <p:tgtEl>
                                              <p:spTgt spid="9"/>
                                            </p:tgtEl>
                                            <p:attrNameLst>
                                              <p:attrName>ppt_h</p:attrName>
                                            </p:attrNameLst>
                                          </p:cBhvr>
                                          <p:tavLst>
                                            <p:tav tm="0">
                                              <p:val>
                                                <p:fltVal val="0"/>
                                              </p:val>
                                            </p:tav>
                                            <p:tav tm="100000">
                                              <p:val>
                                                <p:strVal val="#ppt_h"/>
                                              </p:val>
                                            </p:tav>
                                          </p:tavLst>
                                        </p:anim>
                                        <p:anim calcmode="lin" valueType="num">
                                          <p:cBhvr>
                                            <p:cTn id="53" dur="700" fill="hold"/>
                                            <p:tgtEl>
                                              <p:spTgt spid="9"/>
                                            </p:tgtEl>
                                            <p:attrNameLst>
                                              <p:attrName>style.rotation</p:attrName>
                                            </p:attrNameLst>
                                          </p:cBhvr>
                                          <p:tavLst>
                                            <p:tav tm="0">
                                              <p:val>
                                                <p:fltVal val="360"/>
                                              </p:val>
                                            </p:tav>
                                            <p:tav tm="100000">
                                              <p:val>
                                                <p:fltVal val="0"/>
                                              </p:val>
                                            </p:tav>
                                          </p:tavLst>
                                        </p:anim>
                                        <p:animEffect transition="in" filter="fade">
                                          <p:cBhvr>
                                            <p:cTn id="54" dur="700"/>
                                            <p:tgtEl>
                                              <p:spTgt spid="9"/>
                                            </p:tgtEl>
                                          </p:cBhvr>
                                        </p:animEffect>
                                      </p:childTnLst>
                                    </p:cTn>
                                  </p:par>
                                  <p:par>
                                    <p:cTn id="55" presetID="49" presetClass="entr" presetSubtype="0" decel="100000" fill="hold" grpId="0" nodeType="withEffect">
                                      <p:stCondLst>
                                        <p:cond delay="100"/>
                                      </p:stCondLst>
                                      <p:childTnLst>
                                        <p:set>
                                          <p:cBhvr>
                                            <p:cTn id="56" dur="1" fill="hold">
                                              <p:stCondLst>
                                                <p:cond delay="0"/>
                                              </p:stCondLst>
                                            </p:cTn>
                                            <p:tgtEl>
                                              <p:spTgt spid="8"/>
                                            </p:tgtEl>
                                            <p:attrNameLst>
                                              <p:attrName>style.visibility</p:attrName>
                                            </p:attrNameLst>
                                          </p:cBhvr>
                                          <p:to>
                                            <p:strVal val="visible"/>
                                          </p:to>
                                        </p:set>
                                        <p:anim calcmode="lin" valueType="num">
                                          <p:cBhvr>
                                            <p:cTn id="57" dur="500" fill="hold"/>
                                            <p:tgtEl>
                                              <p:spTgt spid="8"/>
                                            </p:tgtEl>
                                            <p:attrNameLst>
                                              <p:attrName>ppt_w</p:attrName>
                                            </p:attrNameLst>
                                          </p:cBhvr>
                                          <p:tavLst>
                                            <p:tav tm="0">
                                              <p:val>
                                                <p:fltVal val="0"/>
                                              </p:val>
                                            </p:tav>
                                            <p:tav tm="100000">
                                              <p:val>
                                                <p:strVal val="#ppt_w"/>
                                              </p:val>
                                            </p:tav>
                                          </p:tavLst>
                                        </p:anim>
                                        <p:anim calcmode="lin" valueType="num">
                                          <p:cBhvr>
                                            <p:cTn id="58" dur="500" fill="hold"/>
                                            <p:tgtEl>
                                              <p:spTgt spid="8"/>
                                            </p:tgtEl>
                                            <p:attrNameLst>
                                              <p:attrName>ppt_h</p:attrName>
                                            </p:attrNameLst>
                                          </p:cBhvr>
                                          <p:tavLst>
                                            <p:tav tm="0">
                                              <p:val>
                                                <p:fltVal val="0"/>
                                              </p:val>
                                            </p:tav>
                                            <p:tav tm="100000">
                                              <p:val>
                                                <p:strVal val="#ppt_h"/>
                                              </p:val>
                                            </p:tav>
                                          </p:tavLst>
                                        </p:anim>
                                        <p:anim calcmode="lin" valueType="num">
                                          <p:cBhvr>
                                            <p:cTn id="59" dur="500" fill="hold"/>
                                            <p:tgtEl>
                                              <p:spTgt spid="8"/>
                                            </p:tgtEl>
                                            <p:attrNameLst>
                                              <p:attrName>style.rotation</p:attrName>
                                            </p:attrNameLst>
                                          </p:cBhvr>
                                          <p:tavLst>
                                            <p:tav tm="0">
                                              <p:val>
                                                <p:fltVal val="360"/>
                                              </p:val>
                                            </p:tav>
                                            <p:tav tm="100000">
                                              <p:val>
                                                <p:fltVal val="0"/>
                                              </p:val>
                                            </p:tav>
                                          </p:tavLst>
                                        </p:anim>
                                        <p:animEffect transition="in" filter="fade">
                                          <p:cBhvr>
                                            <p:cTn id="60" dur="500"/>
                                            <p:tgtEl>
                                              <p:spTgt spid="8"/>
                                            </p:tgtEl>
                                          </p:cBhvr>
                                        </p:animEffect>
                                      </p:childTnLst>
                                    </p:cTn>
                                  </p:par>
                                  <p:par>
                                    <p:cTn id="61" presetID="49" presetClass="entr" presetSubtype="0" decel="100000" fill="hold" grpId="0" nodeType="withEffect">
                                      <p:stCondLst>
                                        <p:cond delay="300"/>
                                      </p:stCondLst>
                                      <p:childTnLst>
                                        <p:set>
                                          <p:cBhvr>
                                            <p:cTn id="62" dur="1" fill="hold">
                                              <p:stCondLst>
                                                <p:cond delay="0"/>
                                              </p:stCondLst>
                                            </p:cTn>
                                            <p:tgtEl>
                                              <p:spTgt spid="42"/>
                                            </p:tgtEl>
                                            <p:attrNameLst>
                                              <p:attrName>style.visibility</p:attrName>
                                            </p:attrNameLst>
                                          </p:cBhvr>
                                          <p:to>
                                            <p:strVal val="visible"/>
                                          </p:to>
                                        </p:set>
                                        <p:anim calcmode="lin" valueType="num">
                                          <p:cBhvr>
                                            <p:cTn id="63" dur="500" fill="hold"/>
                                            <p:tgtEl>
                                              <p:spTgt spid="42"/>
                                            </p:tgtEl>
                                            <p:attrNameLst>
                                              <p:attrName>ppt_w</p:attrName>
                                            </p:attrNameLst>
                                          </p:cBhvr>
                                          <p:tavLst>
                                            <p:tav tm="0">
                                              <p:val>
                                                <p:fltVal val="0"/>
                                              </p:val>
                                            </p:tav>
                                            <p:tav tm="100000">
                                              <p:val>
                                                <p:strVal val="#ppt_w"/>
                                              </p:val>
                                            </p:tav>
                                          </p:tavLst>
                                        </p:anim>
                                        <p:anim calcmode="lin" valueType="num">
                                          <p:cBhvr>
                                            <p:cTn id="64" dur="500" fill="hold"/>
                                            <p:tgtEl>
                                              <p:spTgt spid="42"/>
                                            </p:tgtEl>
                                            <p:attrNameLst>
                                              <p:attrName>ppt_h</p:attrName>
                                            </p:attrNameLst>
                                          </p:cBhvr>
                                          <p:tavLst>
                                            <p:tav tm="0">
                                              <p:val>
                                                <p:fltVal val="0"/>
                                              </p:val>
                                            </p:tav>
                                            <p:tav tm="100000">
                                              <p:val>
                                                <p:strVal val="#ppt_h"/>
                                              </p:val>
                                            </p:tav>
                                          </p:tavLst>
                                        </p:anim>
                                        <p:anim calcmode="lin" valueType="num">
                                          <p:cBhvr>
                                            <p:cTn id="65" dur="500" fill="hold"/>
                                            <p:tgtEl>
                                              <p:spTgt spid="42"/>
                                            </p:tgtEl>
                                            <p:attrNameLst>
                                              <p:attrName>style.rotation</p:attrName>
                                            </p:attrNameLst>
                                          </p:cBhvr>
                                          <p:tavLst>
                                            <p:tav tm="0">
                                              <p:val>
                                                <p:fltVal val="360"/>
                                              </p:val>
                                            </p:tav>
                                            <p:tav tm="100000">
                                              <p:val>
                                                <p:fltVal val="0"/>
                                              </p:val>
                                            </p:tav>
                                          </p:tavLst>
                                        </p:anim>
                                        <p:animEffect transition="in" filter="fade">
                                          <p:cBhvr>
                                            <p:cTn id="66" dur="500"/>
                                            <p:tgtEl>
                                              <p:spTgt spid="42"/>
                                            </p:tgtEl>
                                          </p:cBhvr>
                                        </p:animEffect>
                                      </p:childTnLst>
                                    </p:cTn>
                                  </p:par>
                                  <p:par>
                                    <p:cTn id="67" presetID="49" presetClass="entr" presetSubtype="0" decel="100000" fill="hold" grpId="0" nodeType="withEffect">
                                      <p:stCondLst>
                                        <p:cond delay="500"/>
                                      </p:stCondLst>
                                      <p:childTnLst>
                                        <p:set>
                                          <p:cBhvr>
                                            <p:cTn id="68" dur="1" fill="hold">
                                              <p:stCondLst>
                                                <p:cond delay="0"/>
                                              </p:stCondLst>
                                            </p:cTn>
                                            <p:tgtEl>
                                              <p:spTgt spid="7"/>
                                            </p:tgtEl>
                                            <p:attrNameLst>
                                              <p:attrName>style.visibility</p:attrName>
                                            </p:attrNameLst>
                                          </p:cBhvr>
                                          <p:to>
                                            <p:strVal val="visible"/>
                                          </p:to>
                                        </p:set>
                                        <p:anim calcmode="lin" valueType="num">
                                          <p:cBhvr>
                                            <p:cTn id="69" dur="500" fill="hold"/>
                                            <p:tgtEl>
                                              <p:spTgt spid="7"/>
                                            </p:tgtEl>
                                            <p:attrNameLst>
                                              <p:attrName>ppt_w</p:attrName>
                                            </p:attrNameLst>
                                          </p:cBhvr>
                                          <p:tavLst>
                                            <p:tav tm="0">
                                              <p:val>
                                                <p:fltVal val="0"/>
                                              </p:val>
                                            </p:tav>
                                            <p:tav tm="100000">
                                              <p:val>
                                                <p:strVal val="#ppt_w"/>
                                              </p:val>
                                            </p:tav>
                                          </p:tavLst>
                                        </p:anim>
                                        <p:anim calcmode="lin" valueType="num">
                                          <p:cBhvr>
                                            <p:cTn id="70" dur="500" fill="hold"/>
                                            <p:tgtEl>
                                              <p:spTgt spid="7"/>
                                            </p:tgtEl>
                                            <p:attrNameLst>
                                              <p:attrName>ppt_h</p:attrName>
                                            </p:attrNameLst>
                                          </p:cBhvr>
                                          <p:tavLst>
                                            <p:tav tm="0">
                                              <p:val>
                                                <p:fltVal val="0"/>
                                              </p:val>
                                            </p:tav>
                                            <p:tav tm="100000">
                                              <p:val>
                                                <p:strVal val="#ppt_h"/>
                                              </p:val>
                                            </p:tav>
                                          </p:tavLst>
                                        </p:anim>
                                        <p:anim calcmode="lin" valueType="num">
                                          <p:cBhvr>
                                            <p:cTn id="71" dur="500" fill="hold"/>
                                            <p:tgtEl>
                                              <p:spTgt spid="7"/>
                                            </p:tgtEl>
                                            <p:attrNameLst>
                                              <p:attrName>style.rotation</p:attrName>
                                            </p:attrNameLst>
                                          </p:cBhvr>
                                          <p:tavLst>
                                            <p:tav tm="0">
                                              <p:val>
                                                <p:fltVal val="360"/>
                                              </p:val>
                                            </p:tav>
                                            <p:tav tm="100000">
                                              <p:val>
                                                <p:fltVal val="0"/>
                                              </p:val>
                                            </p:tav>
                                          </p:tavLst>
                                        </p:anim>
                                        <p:animEffect transition="in" filter="fade">
                                          <p:cBhvr>
                                            <p:cTn id="72" dur="500"/>
                                            <p:tgtEl>
                                              <p:spTgt spid="7"/>
                                            </p:tgtEl>
                                          </p:cBhvr>
                                        </p:animEffect>
                                      </p:childTnLst>
                                    </p:cTn>
                                  </p:par>
                                  <p:par>
                                    <p:cTn id="73" presetID="49" presetClass="entr" presetSubtype="0" decel="100000" fill="hold" grpId="0" nodeType="withEffect">
                                      <p:stCondLst>
                                        <p:cond delay="0"/>
                                      </p:stCondLst>
                                      <p:childTnLst>
                                        <p:set>
                                          <p:cBhvr>
                                            <p:cTn id="74" dur="1" fill="hold">
                                              <p:stCondLst>
                                                <p:cond delay="0"/>
                                              </p:stCondLst>
                                            </p:cTn>
                                            <p:tgtEl>
                                              <p:spTgt spid="37"/>
                                            </p:tgtEl>
                                            <p:attrNameLst>
                                              <p:attrName>style.visibility</p:attrName>
                                            </p:attrNameLst>
                                          </p:cBhvr>
                                          <p:to>
                                            <p:strVal val="visible"/>
                                          </p:to>
                                        </p:set>
                                        <p:anim calcmode="lin" valueType="num">
                                          <p:cBhvr>
                                            <p:cTn id="75" dur="500" fill="hold"/>
                                            <p:tgtEl>
                                              <p:spTgt spid="37"/>
                                            </p:tgtEl>
                                            <p:attrNameLst>
                                              <p:attrName>ppt_w</p:attrName>
                                            </p:attrNameLst>
                                          </p:cBhvr>
                                          <p:tavLst>
                                            <p:tav tm="0">
                                              <p:val>
                                                <p:fltVal val="0"/>
                                              </p:val>
                                            </p:tav>
                                            <p:tav tm="100000">
                                              <p:val>
                                                <p:strVal val="#ppt_w"/>
                                              </p:val>
                                            </p:tav>
                                          </p:tavLst>
                                        </p:anim>
                                        <p:anim calcmode="lin" valueType="num">
                                          <p:cBhvr>
                                            <p:cTn id="76" dur="500" fill="hold"/>
                                            <p:tgtEl>
                                              <p:spTgt spid="37"/>
                                            </p:tgtEl>
                                            <p:attrNameLst>
                                              <p:attrName>ppt_h</p:attrName>
                                            </p:attrNameLst>
                                          </p:cBhvr>
                                          <p:tavLst>
                                            <p:tav tm="0">
                                              <p:val>
                                                <p:fltVal val="0"/>
                                              </p:val>
                                            </p:tav>
                                            <p:tav tm="100000">
                                              <p:val>
                                                <p:strVal val="#ppt_h"/>
                                              </p:val>
                                            </p:tav>
                                          </p:tavLst>
                                        </p:anim>
                                        <p:anim calcmode="lin" valueType="num">
                                          <p:cBhvr>
                                            <p:cTn id="77" dur="500" fill="hold"/>
                                            <p:tgtEl>
                                              <p:spTgt spid="37"/>
                                            </p:tgtEl>
                                            <p:attrNameLst>
                                              <p:attrName>style.rotation</p:attrName>
                                            </p:attrNameLst>
                                          </p:cBhvr>
                                          <p:tavLst>
                                            <p:tav tm="0">
                                              <p:val>
                                                <p:fltVal val="360"/>
                                              </p:val>
                                            </p:tav>
                                            <p:tav tm="100000">
                                              <p:val>
                                                <p:fltVal val="0"/>
                                              </p:val>
                                            </p:tav>
                                          </p:tavLst>
                                        </p:anim>
                                        <p:animEffect transition="in" filter="fade">
                                          <p:cBhvr>
                                            <p:cTn id="78" dur="500"/>
                                            <p:tgtEl>
                                              <p:spTgt spid="37"/>
                                            </p:tgtEl>
                                          </p:cBhvr>
                                        </p:animEffect>
                                      </p:childTnLst>
                                    </p:cTn>
                                  </p:par>
                                  <p:par>
                                    <p:cTn id="79" presetID="49" presetClass="entr" presetSubtype="0" decel="100000" fill="hold" grpId="0" nodeType="withEffect">
                                      <p:stCondLst>
                                        <p:cond delay="0"/>
                                      </p:stCondLst>
                                      <p:childTnLst>
                                        <p:set>
                                          <p:cBhvr>
                                            <p:cTn id="80" dur="1" fill="hold">
                                              <p:stCondLst>
                                                <p:cond delay="0"/>
                                              </p:stCondLst>
                                            </p:cTn>
                                            <p:tgtEl>
                                              <p:spTgt spid="13"/>
                                            </p:tgtEl>
                                            <p:attrNameLst>
                                              <p:attrName>style.visibility</p:attrName>
                                            </p:attrNameLst>
                                          </p:cBhvr>
                                          <p:to>
                                            <p:strVal val="visible"/>
                                          </p:to>
                                        </p:set>
                                        <p:anim calcmode="lin" valueType="num">
                                          <p:cBhvr>
                                            <p:cTn id="81" dur="500" fill="hold"/>
                                            <p:tgtEl>
                                              <p:spTgt spid="13"/>
                                            </p:tgtEl>
                                            <p:attrNameLst>
                                              <p:attrName>ppt_w</p:attrName>
                                            </p:attrNameLst>
                                          </p:cBhvr>
                                          <p:tavLst>
                                            <p:tav tm="0">
                                              <p:val>
                                                <p:fltVal val="0"/>
                                              </p:val>
                                            </p:tav>
                                            <p:tav tm="100000">
                                              <p:val>
                                                <p:strVal val="#ppt_w"/>
                                              </p:val>
                                            </p:tav>
                                          </p:tavLst>
                                        </p:anim>
                                        <p:anim calcmode="lin" valueType="num">
                                          <p:cBhvr>
                                            <p:cTn id="82" dur="500" fill="hold"/>
                                            <p:tgtEl>
                                              <p:spTgt spid="13"/>
                                            </p:tgtEl>
                                            <p:attrNameLst>
                                              <p:attrName>ppt_h</p:attrName>
                                            </p:attrNameLst>
                                          </p:cBhvr>
                                          <p:tavLst>
                                            <p:tav tm="0">
                                              <p:val>
                                                <p:fltVal val="0"/>
                                              </p:val>
                                            </p:tav>
                                            <p:tav tm="100000">
                                              <p:val>
                                                <p:strVal val="#ppt_h"/>
                                              </p:val>
                                            </p:tav>
                                          </p:tavLst>
                                        </p:anim>
                                        <p:anim calcmode="lin" valueType="num">
                                          <p:cBhvr>
                                            <p:cTn id="83" dur="500" fill="hold"/>
                                            <p:tgtEl>
                                              <p:spTgt spid="13"/>
                                            </p:tgtEl>
                                            <p:attrNameLst>
                                              <p:attrName>style.rotation</p:attrName>
                                            </p:attrNameLst>
                                          </p:cBhvr>
                                          <p:tavLst>
                                            <p:tav tm="0">
                                              <p:val>
                                                <p:fltVal val="360"/>
                                              </p:val>
                                            </p:tav>
                                            <p:tav tm="100000">
                                              <p:val>
                                                <p:fltVal val="0"/>
                                              </p:val>
                                            </p:tav>
                                          </p:tavLst>
                                        </p:anim>
                                        <p:animEffect transition="in" filter="fade">
                                          <p:cBhvr>
                                            <p:cTn id="84" dur="500"/>
                                            <p:tgtEl>
                                              <p:spTgt spid="13"/>
                                            </p:tgtEl>
                                          </p:cBhvr>
                                        </p:animEffect>
                                      </p:childTnLst>
                                    </p:cTn>
                                  </p:par>
                                  <p:par>
                                    <p:cTn id="85" presetID="49" presetClass="entr" presetSubtype="0" decel="100000" fill="hold" grpId="0" nodeType="withEffect">
                                      <p:stCondLst>
                                        <p:cond delay="500"/>
                                      </p:stCondLst>
                                      <p:childTnLst>
                                        <p:set>
                                          <p:cBhvr>
                                            <p:cTn id="86" dur="1" fill="hold">
                                              <p:stCondLst>
                                                <p:cond delay="0"/>
                                              </p:stCondLst>
                                            </p:cTn>
                                            <p:tgtEl>
                                              <p:spTgt spid="6"/>
                                            </p:tgtEl>
                                            <p:attrNameLst>
                                              <p:attrName>style.visibility</p:attrName>
                                            </p:attrNameLst>
                                          </p:cBhvr>
                                          <p:to>
                                            <p:strVal val="visible"/>
                                          </p:to>
                                        </p:set>
                                        <p:anim calcmode="lin" valueType="num">
                                          <p:cBhvr>
                                            <p:cTn id="87" dur="500" fill="hold"/>
                                            <p:tgtEl>
                                              <p:spTgt spid="6"/>
                                            </p:tgtEl>
                                            <p:attrNameLst>
                                              <p:attrName>ppt_w</p:attrName>
                                            </p:attrNameLst>
                                          </p:cBhvr>
                                          <p:tavLst>
                                            <p:tav tm="0">
                                              <p:val>
                                                <p:fltVal val="0"/>
                                              </p:val>
                                            </p:tav>
                                            <p:tav tm="100000">
                                              <p:val>
                                                <p:strVal val="#ppt_w"/>
                                              </p:val>
                                            </p:tav>
                                          </p:tavLst>
                                        </p:anim>
                                        <p:anim calcmode="lin" valueType="num">
                                          <p:cBhvr>
                                            <p:cTn id="88" dur="500" fill="hold"/>
                                            <p:tgtEl>
                                              <p:spTgt spid="6"/>
                                            </p:tgtEl>
                                            <p:attrNameLst>
                                              <p:attrName>ppt_h</p:attrName>
                                            </p:attrNameLst>
                                          </p:cBhvr>
                                          <p:tavLst>
                                            <p:tav tm="0">
                                              <p:val>
                                                <p:fltVal val="0"/>
                                              </p:val>
                                            </p:tav>
                                            <p:tav tm="100000">
                                              <p:val>
                                                <p:strVal val="#ppt_h"/>
                                              </p:val>
                                            </p:tav>
                                          </p:tavLst>
                                        </p:anim>
                                        <p:anim calcmode="lin" valueType="num">
                                          <p:cBhvr>
                                            <p:cTn id="89" dur="500" fill="hold"/>
                                            <p:tgtEl>
                                              <p:spTgt spid="6"/>
                                            </p:tgtEl>
                                            <p:attrNameLst>
                                              <p:attrName>style.rotation</p:attrName>
                                            </p:attrNameLst>
                                          </p:cBhvr>
                                          <p:tavLst>
                                            <p:tav tm="0">
                                              <p:val>
                                                <p:fltVal val="360"/>
                                              </p:val>
                                            </p:tav>
                                            <p:tav tm="100000">
                                              <p:val>
                                                <p:fltVal val="0"/>
                                              </p:val>
                                            </p:tav>
                                          </p:tavLst>
                                        </p:anim>
                                        <p:animEffect transition="in" filter="fade">
                                          <p:cBhvr>
                                            <p:cTn id="90" dur="500"/>
                                            <p:tgtEl>
                                              <p:spTgt spid="6"/>
                                            </p:tgtEl>
                                          </p:cBhvr>
                                        </p:animEffect>
                                      </p:childTnLst>
                                    </p:cTn>
                                  </p:par>
                                  <p:par>
                                    <p:cTn id="91" presetID="49" presetClass="entr" presetSubtype="0" decel="100000" fill="hold" grpId="0" nodeType="withEffect">
                                      <p:stCondLst>
                                        <p:cond delay="900"/>
                                      </p:stCondLst>
                                      <p:childTnLst>
                                        <p:set>
                                          <p:cBhvr>
                                            <p:cTn id="92" dur="1" fill="hold">
                                              <p:stCondLst>
                                                <p:cond delay="0"/>
                                              </p:stCondLst>
                                            </p:cTn>
                                            <p:tgtEl>
                                              <p:spTgt spid="47"/>
                                            </p:tgtEl>
                                            <p:attrNameLst>
                                              <p:attrName>style.visibility</p:attrName>
                                            </p:attrNameLst>
                                          </p:cBhvr>
                                          <p:to>
                                            <p:strVal val="visible"/>
                                          </p:to>
                                        </p:set>
                                        <p:anim calcmode="lin" valueType="num">
                                          <p:cBhvr>
                                            <p:cTn id="93" dur="500" fill="hold"/>
                                            <p:tgtEl>
                                              <p:spTgt spid="47"/>
                                            </p:tgtEl>
                                            <p:attrNameLst>
                                              <p:attrName>ppt_w</p:attrName>
                                            </p:attrNameLst>
                                          </p:cBhvr>
                                          <p:tavLst>
                                            <p:tav tm="0">
                                              <p:val>
                                                <p:fltVal val="0"/>
                                              </p:val>
                                            </p:tav>
                                            <p:tav tm="100000">
                                              <p:val>
                                                <p:strVal val="#ppt_w"/>
                                              </p:val>
                                            </p:tav>
                                          </p:tavLst>
                                        </p:anim>
                                        <p:anim calcmode="lin" valueType="num">
                                          <p:cBhvr>
                                            <p:cTn id="94" dur="500" fill="hold"/>
                                            <p:tgtEl>
                                              <p:spTgt spid="47"/>
                                            </p:tgtEl>
                                            <p:attrNameLst>
                                              <p:attrName>ppt_h</p:attrName>
                                            </p:attrNameLst>
                                          </p:cBhvr>
                                          <p:tavLst>
                                            <p:tav tm="0">
                                              <p:val>
                                                <p:fltVal val="0"/>
                                              </p:val>
                                            </p:tav>
                                            <p:tav tm="100000">
                                              <p:val>
                                                <p:strVal val="#ppt_h"/>
                                              </p:val>
                                            </p:tav>
                                          </p:tavLst>
                                        </p:anim>
                                        <p:anim calcmode="lin" valueType="num">
                                          <p:cBhvr>
                                            <p:cTn id="95" dur="500" fill="hold"/>
                                            <p:tgtEl>
                                              <p:spTgt spid="47"/>
                                            </p:tgtEl>
                                            <p:attrNameLst>
                                              <p:attrName>style.rotation</p:attrName>
                                            </p:attrNameLst>
                                          </p:cBhvr>
                                          <p:tavLst>
                                            <p:tav tm="0">
                                              <p:val>
                                                <p:fltVal val="360"/>
                                              </p:val>
                                            </p:tav>
                                            <p:tav tm="100000">
                                              <p:val>
                                                <p:fltVal val="0"/>
                                              </p:val>
                                            </p:tav>
                                          </p:tavLst>
                                        </p:anim>
                                        <p:animEffect transition="in" filter="fade">
                                          <p:cBhvr>
                                            <p:cTn id="96" dur="500"/>
                                            <p:tgtEl>
                                              <p:spTgt spid="47"/>
                                            </p:tgtEl>
                                          </p:cBhvr>
                                        </p:animEffect>
                                      </p:childTnLst>
                                    </p:cTn>
                                  </p:par>
                                  <p:par>
                                    <p:cTn id="97" presetID="49" presetClass="entr" presetSubtype="0" decel="100000" fill="hold" grpId="0" nodeType="withEffect">
                                      <p:stCondLst>
                                        <p:cond delay="900"/>
                                      </p:stCondLst>
                                      <p:childTnLst>
                                        <p:set>
                                          <p:cBhvr>
                                            <p:cTn id="98" dur="1" fill="hold">
                                              <p:stCondLst>
                                                <p:cond delay="0"/>
                                              </p:stCondLst>
                                            </p:cTn>
                                            <p:tgtEl>
                                              <p:spTgt spid="48"/>
                                            </p:tgtEl>
                                            <p:attrNameLst>
                                              <p:attrName>style.visibility</p:attrName>
                                            </p:attrNameLst>
                                          </p:cBhvr>
                                          <p:to>
                                            <p:strVal val="visible"/>
                                          </p:to>
                                        </p:set>
                                        <p:anim calcmode="lin" valueType="num">
                                          <p:cBhvr>
                                            <p:cTn id="99" dur="500" fill="hold"/>
                                            <p:tgtEl>
                                              <p:spTgt spid="48"/>
                                            </p:tgtEl>
                                            <p:attrNameLst>
                                              <p:attrName>ppt_w</p:attrName>
                                            </p:attrNameLst>
                                          </p:cBhvr>
                                          <p:tavLst>
                                            <p:tav tm="0">
                                              <p:val>
                                                <p:fltVal val="0"/>
                                              </p:val>
                                            </p:tav>
                                            <p:tav tm="100000">
                                              <p:val>
                                                <p:strVal val="#ppt_w"/>
                                              </p:val>
                                            </p:tav>
                                          </p:tavLst>
                                        </p:anim>
                                        <p:anim calcmode="lin" valueType="num">
                                          <p:cBhvr>
                                            <p:cTn id="100" dur="500" fill="hold"/>
                                            <p:tgtEl>
                                              <p:spTgt spid="48"/>
                                            </p:tgtEl>
                                            <p:attrNameLst>
                                              <p:attrName>ppt_h</p:attrName>
                                            </p:attrNameLst>
                                          </p:cBhvr>
                                          <p:tavLst>
                                            <p:tav tm="0">
                                              <p:val>
                                                <p:fltVal val="0"/>
                                              </p:val>
                                            </p:tav>
                                            <p:tav tm="100000">
                                              <p:val>
                                                <p:strVal val="#ppt_h"/>
                                              </p:val>
                                            </p:tav>
                                          </p:tavLst>
                                        </p:anim>
                                        <p:anim calcmode="lin" valueType="num">
                                          <p:cBhvr>
                                            <p:cTn id="101" dur="500" fill="hold"/>
                                            <p:tgtEl>
                                              <p:spTgt spid="48"/>
                                            </p:tgtEl>
                                            <p:attrNameLst>
                                              <p:attrName>style.rotation</p:attrName>
                                            </p:attrNameLst>
                                          </p:cBhvr>
                                          <p:tavLst>
                                            <p:tav tm="0">
                                              <p:val>
                                                <p:fltVal val="360"/>
                                              </p:val>
                                            </p:tav>
                                            <p:tav tm="100000">
                                              <p:val>
                                                <p:fltVal val="0"/>
                                              </p:val>
                                            </p:tav>
                                          </p:tavLst>
                                        </p:anim>
                                        <p:animEffect transition="in" filter="fade">
                                          <p:cBhvr>
                                            <p:cTn id="102" dur="500"/>
                                            <p:tgtEl>
                                              <p:spTgt spid="48"/>
                                            </p:tgtEl>
                                          </p:cBhvr>
                                        </p:animEffect>
                                      </p:childTnLst>
                                    </p:cTn>
                                  </p:par>
                                  <p:par>
                                    <p:cTn id="103" presetID="2" presetClass="entr" presetSubtype="1" fill="hold" nodeType="withEffect">
                                      <p:stCondLst>
                                        <p:cond delay="0"/>
                                      </p:stCondLst>
                                      <p:childTnLst>
                                        <p:set>
                                          <p:cBhvr>
                                            <p:cTn id="104" dur="1" fill="hold">
                                              <p:stCondLst>
                                                <p:cond delay="0"/>
                                              </p:stCondLst>
                                            </p:cTn>
                                            <p:tgtEl>
                                              <p:spTgt spid="49"/>
                                            </p:tgtEl>
                                            <p:attrNameLst>
                                              <p:attrName>style.visibility</p:attrName>
                                            </p:attrNameLst>
                                          </p:cBhvr>
                                          <p:to>
                                            <p:strVal val="visible"/>
                                          </p:to>
                                        </p:set>
                                        <p:anim calcmode="lin" valueType="num">
                                          <p:cBhvr additive="base">
                                            <p:cTn id="105" dur="2250" fill="hold"/>
                                            <p:tgtEl>
                                              <p:spTgt spid="49"/>
                                            </p:tgtEl>
                                            <p:attrNameLst>
                                              <p:attrName>ppt_x</p:attrName>
                                            </p:attrNameLst>
                                          </p:cBhvr>
                                          <p:tavLst>
                                            <p:tav tm="0">
                                              <p:val>
                                                <p:strVal val="#ppt_x"/>
                                              </p:val>
                                            </p:tav>
                                            <p:tav tm="100000">
                                              <p:val>
                                                <p:strVal val="#ppt_x"/>
                                              </p:val>
                                            </p:tav>
                                          </p:tavLst>
                                        </p:anim>
                                        <p:anim calcmode="lin" valueType="num">
                                          <p:cBhvr additive="base">
                                            <p:cTn id="106" dur="2250" fill="hold"/>
                                            <p:tgtEl>
                                              <p:spTgt spid="49"/>
                                            </p:tgtEl>
                                            <p:attrNameLst>
                                              <p:attrName>ppt_y</p:attrName>
                                            </p:attrNameLst>
                                          </p:cBhvr>
                                          <p:tavLst>
                                            <p:tav tm="0">
                                              <p:val>
                                                <p:strVal val="0-#ppt_h/2"/>
                                              </p:val>
                                            </p:tav>
                                            <p:tav tm="100000">
                                              <p:val>
                                                <p:strVal val="#ppt_y"/>
                                              </p:val>
                                            </p:tav>
                                          </p:tavLst>
                                        </p:anim>
                                      </p:childTnLst>
                                    </p:cTn>
                                  </p:par>
                                  <p:par>
                                    <p:cTn id="107" presetID="2" presetClass="entr" presetSubtype="1" fill="hold" nodeType="withEffect">
                                      <p:stCondLst>
                                        <p:cond delay="0"/>
                                      </p:stCondLst>
                                      <p:childTnLst>
                                        <p:set>
                                          <p:cBhvr>
                                            <p:cTn id="108" dur="1" fill="hold">
                                              <p:stCondLst>
                                                <p:cond delay="0"/>
                                              </p:stCondLst>
                                            </p:cTn>
                                            <p:tgtEl>
                                              <p:spTgt spid="54"/>
                                            </p:tgtEl>
                                            <p:attrNameLst>
                                              <p:attrName>style.visibility</p:attrName>
                                            </p:attrNameLst>
                                          </p:cBhvr>
                                          <p:to>
                                            <p:strVal val="visible"/>
                                          </p:to>
                                        </p:set>
                                        <p:anim calcmode="lin" valueType="num">
                                          <p:cBhvr additive="base">
                                            <p:cTn id="109" dur="2250" fill="hold"/>
                                            <p:tgtEl>
                                              <p:spTgt spid="54"/>
                                            </p:tgtEl>
                                            <p:attrNameLst>
                                              <p:attrName>ppt_x</p:attrName>
                                            </p:attrNameLst>
                                          </p:cBhvr>
                                          <p:tavLst>
                                            <p:tav tm="0">
                                              <p:val>
                                                <p:strVal val="#ppt_x"/>
                                              </p:val>
                                            </p:tav>
                                            <p:tav tm="100000">
                                              <p:val>
                                                <p:strVal val="#ppt_x"/>
                                              </p:val>
                                            </p:tav>
                                          </p:tavLst>
                                        </p:anim>
                                        <p:anim calcmode="lin" valueType="num">
                                          <p:cBhvr additive="base">
                                            <p:cTn id="110" dur="2250" fill="hold"/>
                                            <p:tgtEl>
                                              <p:spTgt spid="54"/>
                                            </p:tgtEl>
                                            <p:attrNameLst>
                                              <p:attrName>ppt_y</p:attrName>
                                            </p:attrNameLst>
                                          </p:cBhvr>
                                          <p:tavLst>
                                            <p:tav tm="0">
                                              <p:val>
                                                <p:strVal val="0-#ppt_h/2"/>
                                              </p:val>
                                            </p:tav>
                                            <p:tav tm="100000">
                                              <p:val>
                                                <p:strVal val="#ppt_y"/>
                                              </p:val>
                                            </p:tav>
                                          </p:tavLst>
                                        </p:anim>
                                      </p:childTnLst>
                                    </p:cTn>
                                  </p:par>
                                  <p:par>
                                    <p:cTn id="111" presetID="2" presetClass="entr" presetSubtype="1" fill="hold" nodeType="withEffect">
                                      <p:stCondLst>
                                        <p:cond delay="0"/>
                                      </p:stCondLst>
                                      <p:childTnLst>
                                        <p:set>
                                          <p:cBhvr>
                                            <p:cTn id="112" dur="1" fill="hold">
                                              <p:stCondLst>
                                                <p:cond delay="0"/>
                                              </p:stCondLst>
                                            </p:cTn>
                                            <p:tgtEl>
                                              <p:spTgt spid="57"/>
                                            </p:tgtEl>
                                            <p:attrNameLst>
                                              <p:attrName>style.visibility</p:attrName>
                                            </p:attrNameLst>
                                          </p:cBhvr>
                                          <p:to>
                                            <p:strVal val="visible"/>
                                          </p:to>
                                        </p:set>
                                        <p:anim calcmode="lin" valueType="num">
                                          <p:cBhvr additive="base">
                                            <p:cTn id="113" dur="2250" fill="hold"/>
                                            <p:tgtEl>
                                              <p:spTgt spid="57"/>
                                            </p:tgtEl>
                                            <p:attrNameLst>
                                              <p:attrName>ppt_x</p:attrName>
                                            </p:attrNameLst>
                                          </p:cBhvr>
                                          <p:tavLst>
                                            <p:tav tm="0">
                                              <p:val>
                                                <p:strVal val="#ppt_x"/>
                                              </p:val>
                                            </p:tav>
                                            <p:tav tm="100000">
                                              <p:val>
                                                <p:strVal val="#ppt_x"/>
                                              </p:val>
                                            </p:tav>
                                          </p:tavLst>
                                        </p:anim>
                                        <p:anim calcmode="lin" valueType="num">
                                          <p:cBhvr additive="base">
                                            <p:cTn id="114" dur="2250" fill="hold"/>
                                            <p:tgtEl>
                                              <p:spTgt spid="57"/>
                                            </p:tgtEl>
                                            <p:attrNameLst>
                                              <p:attrName>ppt_y</p:attrName>
                                            </p:attrNameLst>
                                          </p:cBhvr>
                                          <p:tavLst>
                                            <p:tav tm="0">
                                              <p:val>
                                                <p:strVal val="0-#ppt_h/2"/>
                                              </p:val>
                                            </p:tav>
                                            <p:tav tm="100000">
                                              <p:val>
                                                <p:strVal val="#ppt_y"/>
                                              </p:val>
                                            </p:tav>
                                          </p:tavLst>
                                        </p:anim>
                                      </p:childTnLst>
                                    </p:cTn>
                                  </p:par>
                                  <p:par>
                                    <p:cTn id="115" presetID="2" presetClass="entr" presetSubtype="1" fill="hold" nodeType="withEffect">
                                      <p:stCondLst>
                                        <p:cond delay="0"/>
                                      </p:stCondLst>
                                      <p:childTnLst>
                                        <p:set>
                                          <p:cBhvr>
                                            <p:cTn id="116" dur="1" fill="hold">
                                              <p:stCondLst>
                                                <p:cond delay="0"/>
                                              </p:stCondLst>
                                            </p:cTn>
                                            <p:tgtEl>
                                              <p:spTgt spid="61"/>
                                            </p:tgtEl>
                                            <p:attrNameLst>
                                              <p:attrName>style.visibility</p:attrName>
                                            </p:attrNameLst>
                                          </p:cBhvr>
                                          <p:to>
                                            <p:strVal val="visible"/>
                                          </p:to>
                                        </p:set>
                                        <p:anim calcmode="lin" valueType="num">
                                          <p:cBhvr additive="base">
                                            <p:cTn id="117" dur="2250" fill="hold"/>
                                            <p:tgtEl>
                                              <p:spTgt spid="61"/>
                                            </p:tgtEl>
                                            <p:attrNameLst>
                                              <p:attrName>ppt_x</p:attrName>
                                            </p:attrNameLst>
                                          </p:cBhvr>
                                          <p:tavLst>
                                            <p:tav tm="0">
                                              <p:val>
                                                <p:strVal val="#ppt_x"/>
                                              </p:val>
                                            </p:tav>
                                            <p:tav tm="100000">
                                              <p:val>
                                                <p:strVal val="#ppt_x"/>
                                              </p:val>
                                            </p:tav>
                                          </p:tavLst>
                                        </p:anim>
                                        <p:anim calcmode="lin" valueType="num">
                                          <p:cBhvr additive="base">
                                            <p:cTn id="118" dur="2250" fill="hold"/>
                                            <p:tgtEl>
                                              <p:spTgt spid="61"/>
                                            </p:tgtEl>
                                            <p:attrNameLst>
                                              <p:attrName>ppt_y</p:attrName>
                                            </p:attrNameLst>
                                          </p:cBhvr>
                                          <p:tavLst>
                                            <p:tav tm="0">
                                              <p:val>
                                                <p:strVal val="0-#ppt_h/2"/>
                                              </p:val>
                                            </p:tav>
                                            <p:tav tm="100000">
                                              <p:val>
                                                <p:strVal val="#ppt_y"/>
                                              </p:val>
                                            </p:tav>
                                          </p:tavLst>
                                        </p:anim>
                                      </p:childTnLst>
                                    </p:cTn>
                                  </p:par>
                                  <p:par>
                                    <p:cTn id="119" presetID="2" presetClass="entr" presetSubtype="4" fill="hold" nodeType="withEffect">
                                      <p:stCondLst>
                                        <p:cond delay="0"/>
                                      </p:stCondLst>
                                      <p:childTnLst>
                                        <p:set>
                                          <p:cBhvr>
                                            <p:cTn id="120" dur="1" fill="hold">
                                              <p:stCondLst>
                                                <p:cond delay="0"/>
                                              </p:stCondLst>
                                            </p:cTn>
                                            <p:tgtEl>
                                              <p:spTgt spid="70"/>
                                            </p:tgtEl>
                                            <p:attrNameLst>
                                              <p:attrName>style.visibility</p:attrName>
                                            </p:attrNameLst>
                                          </p:cBhvr>
                                          <p:to>
                                            <p:strVal val="visible"/>
                                          </p:to>
                                        </p:set>
                                        <p:anim calcmode="lin" valueType="num">
                                          <p:cBhvr additive="base">
                                            <p:cTn id="121" dur="2250" fill="hold"/>
                                            <p:tgtEl>
                                              <p:spTgt spid="70"/>
                                            </p:tgtEl>
                                            <p:attrNameLst>
                                              <p:attrName>ppt_x</p:attrName>
                                            </p:attrNameLst>
                                          </p:cBhvr>
                                          <p:tavLst>
                                            <p:tav tm="0">
                                              <p:val>
                                                <p:strVal val="#ppt_x"/>
                                              </p:val>
                                            </p:tav>
                                            <p:tav tm="100000">
                                              <p:val>
                                                <p:strVal val="#ppt_x"/>
                                              </p:val>
                                            </p:tav>
                                          </p:tavLst>
                                        </p:anim>
                                        <p:anim calcmode="lin" valueType="num">
                                          <p:cBhvr additive="base">
                                            <p:cTn id="122" dur="2250" fill="hold"/>
                                            <p:tgtEl>
                                              <p:spTgt spid="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p:bldP spid="7" grpId="0"/>
          <p:bldP spid="8" grpId="0"/>
          <p:bldP spid="9" grpId="0"/>
          <p:bldP spid="13" grpId="0"/>
          <p:bldP spid="18" grpId="0" animBg="1"/>
          <p:bldP spid="37" grpId="0"/>
          <p:bldP spid="42" grpId="0"/>
          <p:bldP spid="47" grpId="0"/>
          <p:bldP spid="48" grpId="0"/>
        </p:bldLst>
      </p:timing>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AFEF0B26-87CD-4182-B859-00E91C1285FC}"/>
              </a:ext>
            </a:extLst>
          </p:cNvPr>
          <p:cNvGrpSpPr/>
          <p:nvPr/>
        </p:nvGrpSpPr>
        <p:grpSpPr>
          <a:xfrm>
            <a:off x="7992711" y="4816607"/>
            <a:ext cx="8415197" cy="8411838"/>
            <a:chOff x="7992710" y="2530607"/>
            <a:chExt cx="8415197" cy="8411838"/>
          </a:xfrm>
          <a:effectLst>
            <a:outerShdw blurRad="1028700" sx="102000" sy="102000" algn="ctr" rotWithShape="0">
              <a:schemeClr val="accent1"/>
            </a:outerShdw>
          </a:effectLst>
        </p:grpSpPr>
        <p:sp>
          <p:nvSpPr>
            <p:cNvPr id="26" name="Oval 5">
              <a:extLst>
                <a:ext uri="{FF2B5EF4-FFF2-40B4-BE49-F238E27FC236}">
                  <a16:creationId xmlns:a16="http://schemas.microsoft.com/office/drawing/2014/main" id="{417016E8-D7DD-4FF8-8CE1-BA7C6FD918C4}"/>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8">
              <a:extLst>
                <a:ext uri="{FF2B5EF4-FFF2-40B4-BE49-F238E27FC236}">
                  <a16:creationId xmlns:a16="http://schemas.microsoft.com/office/drawing/2014/main" id="{37FB69B8-2B74-417E-B9F9-51F193FD72F1}"/>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9" name="Group 18">
            <a:extLst>
              <a:ext uri="{FF2B5EF4-FFF2-40B4-BE49-F238E27FC236}">
                <a16:creationId xmlns:a16="http://schemas.microsoft.com/office/drawing/2014/main" id="{F498459F-2B18-4273-A47A-2D60D47C0F01}"/>
              </a:ext>
            </a:extLst>
          </p:cNvPr>
          <p:cNvGrpSpPr/>
          <p:nvPr/>
        </p:nvGrpSpPr>
        <p:grpSpPr>
          <a:xfrm rot="13500000">
            <a:off x="7992710" y="5137882"/>
            <a:ext cx="8415197" cy="8411838"/>
            <a:chOff x="7992710" y="2530607"/>
            <a:chExt cx="8415197" cy="8411838"/>
          </a:xfrm>
          <a:effectLst>
            <a:outerShdw blurRad="1028700" sx="102000" sy="102000" algn="ctr" rotWithShape="0">
              <a:schemeClr val="accent2"/>
            </a:outerShdw>
          </a:effectLst>
        </p:grpSpPr>
        <p:sp>
          <p:nvSpPr>
            <p:cNvPr id="20" name="Oval 5">
              <a:extLst>
                <a:ext uri="{FF2B5EF4-FFF2-40B4-BE49-F238E27FC236}">
                  <a16:creationId xmlns:a16="http://schemas.microsoft.com/office/drawing/2014/main" id="{3ADA101F-6EF6-4F7E-BD5E-89027DE4D71E}"/>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8">
              <a:extLst>
                <a:ext uri="{FF2B5EF4-FFF2-40B4-BE49-F238E27FC236}">
                  <a16:creationId xmlns:a16="http://schemas.microsoft.com/office/drawing/2014/main" id="{D0566D86-6B48-4D9C-9723-DC5C09F29E1D}"/>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2" name="Group 21">
            <a:extLst>
              <a:ext uri="{FF2B5EF4-FFF2-40B4-BE49-F238E27FC236}">
                <a16:creationId xmlns:a16="http://schemas.microsoft.com/office/drawing/2014/main" id="{8BE8FBE2-0CB6-4FED-A930-941BE578C18C}"/>
              </a:ext>
            </a:extLst>
          </p:cNvPr>
          <p:cNvGrpSpPr/>
          <p:nvPr/>
        </p:nvGrpSpPr>
        <p:grpSpPr>
          <a:xfrm rot="17100000">
            <a:off x="7992710" y="5137882"/>
            <a:ext cx="8415197" cy="8411838"/>
            <a:chOff x="7992710" y="2530607"/>
            <a:chExt cx="8415197" cy="8411838"/>
          </a:xfrm>
          <a:effectLst>
            <a:outerShdw blurRad="1028700" sx="102000" sy="102000" algn="ctr" rotWithShape="0">
              <a:schemeClr val="accent3"/>
            </a:outerShdw>
          </a:effectLst>
        </p:grpSpPr>
        <p:sp>
          <p:nvSpPr>
            <p:cNvPr id="23" name="Oval 5">
              <a:extLst>
                <a:ext uri="{FF2B5EF4-FFF2-40B4-BE49-F238E27FC236}">
                  <a16:creationId xmlns:a16="http://schemas.microsoft.com/office/drawing/2014/main" id="{4424FACB-5958-4227-A859-CD2A5745F8EF}"/>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8">
              <a:extLst>
                <a:ext uri="{FF2B5EF4-FFF2-40B4-BE49-F238E27FC236}">
                  <a16:creationId xmlns:a16="http://schemas.microsoft.com/office/drawing/2014/main" id="{EB94782D-C210-4C27-B042-B4285A91252C}"/>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6" name="Group 15">
            <a:extLst>
              <a:ext uri="{FF2B5EF4-FFF2-40B4-BE49-F238E27FC236}">
                <a16:creationId xmlns:a16="http://schemas.microsoft.com/office/drawing/2014/main" id="{64300FD1-E71B-4D7F-888D-37D61FE6BF87}"/>
              </a:ext>
            </a:extLst>
          </p:cNvPr>
          <p:cNvGrpSpPr/>
          <p:nvPr/>
        </p:nvGrpSpPr>
        <p:grpSpPr>
          <a:xfrm rot="6300000">
            <a:off x="7992711" y="4816607"/>
            <a:ext cx="8415197" cy="8411838"/>
            <a:chOff x="7992710" y="2530607"/>
            <a:chExt cx="8415197" cy="8411838"/>
          </a:xfrm>
          <a:effectLst>
            <a:outerShdw blurRad="1028700" sx="102000" sy="102000" algn="ctr" rotWithShape="0">
              <a:schemeClr val="accent4"/>
            </a:outerShdw>
          </a:effectLst>
        </p:grpSpPr>
        <p:sp>
          <p:nvSpPr>
            <p:cNvPr id="17" name="Oval 5">
              <a:extLst>
                <a:ext uri="{FF2B5EF4-FFF2-40B4-BE49-F238E27FC236}">
                  <a16:creationId xmlns:a16="http://schemas.microsoft.com/office/drawing/2014/main" id="{4273360E-A736-478B-A43A-9FACCAE554CE}"/>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8">
              <a:extLst>
                <a:ext uri="{FF2B5EF4-FFF2-40B4-BE49-F238E27FC236}">
                  <a16:creationId xmlns:a16="http://schemas.microsoft.com/office/drawing/2014/main" id="{ACE33972-C500-4486-8A9B-B9025D8D15C6}"/>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5" name="Group 14">
            <a:extLst>
              <a:ext uri="{FF2B5EF4-FFF2-40B4-BE49-F238E27FC236}">
                <a16:creationId xmlns:a16="http://schemas.microsoft.com/office/drawing/2014/main" id="{622F4BE1-FD00-4F62-B197-9C1A22D4C8E3}"/>
              </a:ext>
            </a:extLst>
          </p:cNvPr>
          <p:cNvGrpSpPr/>
          <p:nvPr/>
        </p:nvGrpSpPr>
        <p:grpSpPr>
          <a:xfrm rot="3600000">
            <a:off x="7992711" y="4816607"/>
            <a:ext cx="8415197" cy="8411838"/>
            <a:chOff x="7992710" y="2530607"/>
            <a:chExt cx="8415197" cy="8411838"/>
          </a:xfrm>
          <a:effectLst>
            <a:outerShdw blurRad="1028700" sx="102000" sy="102000" algn="ctr" rotWithShape="0">
              <a:schemeClr val="accent6"/>
            </a:outerShdw>
          </a:effectLst>
        </p:grpSpPr>
        <p:sp>
          <p:nvSpPr>
            <p:cNvPr id="9" name="Oval 5">
              <a:extLst>
                <a:ext uri="{FF2B5EF4-FFF2-40B4-BE49-F238E27FC236}">
                  <a16:creationId xmlns:a16="http://schemas.microsoft.com/office/drawing/2014/main" id="{BE6F16EA-A252-4564-BF1D-177120ED06C7}"/>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8">
              <a:extLst>
                <a:ext uri="{FF2B5EF4-FFF2-40B4-BE49-F238E27FC236}">
                  <a16:creationId xmlns:a16="http://schemas.microsoft.com/office/drawing/2014/main" id="{4BCA0E8C-860E-4A2A-8C9A-2C30FF464688}"/>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grpSp>
      <p:sp useBgFill="1">
        <p:nvSpPr>
          <p:cNvPr id="13" name="Freeform 9">
            <a:extLst>
              <a:ext uri="{FF2B5EF4-FFF2-40B4-BE49-F238E27FC236}">
                <a16:creationId xmlns:a16="http://schemas.microsoft.com/office/drawing/2014/main" id="{7D57C5B8-8535-4F24-8EA9-FDF0E5729C21}"/>
              </a:ext>
            </a:extLst>
          </p:cNvPr>
          <p:cNvSpPr>
            <a:spLocks noEditPoints="1"/>
          </p:cNvSpPr>
          <p:nvPr/>
        </p:nvSpPr>
        <p:spPr bwMode="auto">
          <a:xfrm>
            <a:off x="1563688" y="2286000"/>
            <a:ext cx="21259800" cy="13725106"/>
          </a:xfrm>
          <a:custGeom>
            <a:avLst/>
            <a:gdLst>
              <a:gd name="T0" fmla="*/ 0 w 6692"/>
              <a:gd name="T1" fmla="*/ 0 h 4320"/>
              <a:gd name="T2" fmla="*/ 0 w 6692"/>
              <a:gd name="T3" fmla="*/ 4320 h 4320"/>
              <a:gd name="T4" fmla="*/ 6692 w 6692"/>
              <a:gd name="T5" fmla="*/ 4320 h 4320"/>
              <a:gd name="T6" fmla="*/ 6692 w 6692"/>
              <a:gd name="T7" fmla="*/ 0 h 4320"/>
              <a:gd name="T8" fmla="*/ 0 w 6692"/>
              <a:gd name="T9" fmla="*/ 0 h 4320"/>
              <a:gd name="T10" fmla="*/ 4070 w 6692"/>
              <a:gd name="T11" fmla="*/ 3006 h 4320"/>
              <a:gd name="T12" fmla="*/ 3855 w 6692"/>
              <a:gd name="T13" fmla="*/ 3150 h 4320"/>
              <a:gd name="T14" fmla="*/ 2503 w 6692"/>
              <a:gd name="T15" fmla="*/ 2882 h 4320"/>
              <a:gd name="T16" fmla="*/ 2358 w 6692"/>
              <a:gd name="T17" fmla="*/ 2666 h 4320"/>
              <a:gd name="T18" fmla="*/ 2626 w 6692"/>
              <a:gd name="T19" fmla="*/ 1314 h 4320"/>
              <a:gd name="T20" fmla="*/ 2841 w 6692"/>
              <a:gd name="T21" fmla="*/ 1170 h 4320"/>
              <a:gd name="T22" fmla="*/ 4193 w 6692"/>
              <a:gd name="T23" fmla="*/ 1438 h 4320"/>
              <a:gd name="T24" fmla="*/ 4338 w 6692"/>
              <a:gd name="T25" fmla="*/ 1654 h 4320"/>
              <a:gd name="T26" fmla="*/ 4070 w 6692"/>
              <a:gd name="T27" fmla="*/ 3006 h 4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692" h="4320">
                <a:moveTo>
                  <a:pt x="0" y="0"/>
                </a:moveTo>
                <a:cubicBezTo>
                  <a:pt x="0" y="4320"/>
                  <a:pt x="0" y="4320"/>
                  <a:pt x="0" y="4320"/>
                </a:cubicBezTo>
                <a:cubicBezTo>
                  <a:pt x="6692" y="4320"/>
                  <a:pt x="6692" y="4320"/>
                  <a:pt x="6692" y="4320"/>
                </a:cubicBezTo>
                <a:cubicBezTo>
                  <a:pt x="6692" y="0"/>
                  <a:pt x="6692" y="0"/>
                  <a:pt x="6692" y="0"/>
                </a:cubicBezTo>
                <a:lnTo>
                  <a:pt x="0" y="0"/>
                </a:lnTo>
                <a:close/>
                <a:moveTo>
                  <a:pt x="4070" y="3006"/>
                </a:moveTo>
                <a:cubicBezTo>
                  <a:pt x="3855" y="3150"/>
                  <a:pt x="3855" y="3150"/>
                  <a:pt x="3855" y="3150"/>
                </a:cubicBezTo>
                <a:cubicBezTo>
                  <a:pt x="3408" y="3449"/>
                  <a:pt x="2802" y="3329"/>
                  <a:pt x="2503" y="2882"/>
                </a:cubicBezTo>
                <a:cubicBezTo>
                  <a:pt x="2358" y="2666"/>
                  <a:pt x="2358" y="2666"/>
                  <a:pt x="2358" y="2666"/>
                </a:cubicBezTo>
                <a:cubicBezTo>
                  <a:pt x="2059" y="2219"/>
                  <a:pt x="2179" y="1614"/>
                  <a:pt x="2626" y="1314"/>
                </a:cubicBezTo>
                <a:cubicBezTo>
                  <a:pt x="2841" y="1170"/>
                  <a:pt x="2841" y="1170"/>
                  <a:pt x="2841" y="1170"/>
                </a:cubicBezTo>
                <a:cubicBezTo>
                  <a:pt x="3288" y="871"/>
                  <a:pt x="3894" y="991"/>
                  <a:pt x="4193" y="1438"/>
                </a:cubicBezTo>
                <a:cubicBezTo>
                  <a:pt x="4338" y="1654"/>
                  <a:pt x="4338" y="1654"/>
                  <a:pt x="4338" y="1654"/>
                </a:cubicBezTo>
                <a:cubicBezTo>
                  <a:pt x="4637" y="2101"/>
                  <a:pt x="4517" y="2706"/>
                  <a:pt x="4070" y="3006"/>
                </a:cubicBezTo>
                <a:close/>
              </a:path>
            </a:pathLst>
          </a:custGeom>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9" name="Group 28">
            <a:extLst>
              <a:ext uri="{FF2B5EF4-FFF2-40B4-BE49-F238E27FC236}">
                <a16:creationId xmlns:a16="http://schemas.microsoft.com/office/drawing/2014/main" id="{F4900720-FCE7-4066-89FF-4F6DF00FCA5A}"/>
              </a:ext>
            </a:extLst>
          </p:cNvPr>
          <p:cNvGrpSpPr/>
          <p:nvPr/>
        </p:nvGrpSpPr>
        <p:grpSpPr>
          <a:xfrm>
            <a:off x="15922323" y="4860679"/>
            <a:ext cx="2024218" cy="1808696"/>
            <a:chOff x="5394326" y="5557838"/>
            <a:chExt cx="1520825" cy="1358900"/>
          </a:xfrm>
        </p:grpSpPr>
        <p:sp>
          <p:nvSpPr>
            <p:cNvPr id="30" name="Freeform 40">
              <a:extLst>
                <a:ext uri="{FF2B5EF4-FFF2-40B4-BE49-F238E27FC236}">
                  <a16:creationId xmlns:a16="http://schemas.microsoft.com/office/drawing/2014/main" id="{5CC920C1-06A0-4452-A9B9-1DA6CF061CDC}"/>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41">
              <a:extLst>
                <a:ext uri="{FF2B5EF4-FFF2-40B4-BE49-F238E27FC236}">
                  <a16:creationId xmlns:a16="http://schemas.microsoft.com/office/drawing/2014/main" id="{4CA97D14-DA74-490E-BD53-F2FB7BC9E6F2}"/>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42">
              <a:extLst>
                <a:ext uri="{FF2B5EF4-FFF2-40B4-BE49-F238E27FC236}">
                  <a16:creationId xmlns:a16="http://schemas.microsoft.com/office/drawing/2014/main" id="{3FEF330D-0552-49A9-AF76-3AE077808CAB}"/>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 name="Group 32">
            <a:extLst>
              <a:ext uri="{FF2B5EF4-FFF2-40B4-BE49-F238E27FC236}">
                <a16:creationId xmlns:a16="http://schemas.microsoft.com/office/drawing/2014/main" id="{54188E3A-7CF2-47E0-BD05-144BADD5E91A}"/>
              </a:ext>
            </a:extLst>
          </p:cNvPr>
          <p:cNvGrpSpPr/>
          <p:nvPr/>
        </p:nvGrpSpPr>
        <p:grpSpPr>
          <a:xfrm>
            <a:off x="11278150" y="10586303"/>
            <a:ext cx="833482" cy="833481"/>
            <a:chOff x="965201" y="4870451"/>
            <a:chExt cx="228600" cy="228600"/>
          </a:xfrm>
          <a:solidFill>
            <a:schemeClr val="accent2">
              <a:alpha val="35000"/>
            </a:schemeClr>
          </a:solidFill>
        </p:grpSpPr>
        <p:sp>
          <p:nvSpPr>
            <p:cNvPr id="34" name="Freeform 46">
              <a:extLst>
                <a:ext uri="{FF2B5EF4-FFF2-40B4-BE49-F238E27FC236}">
                  <a16:creationId xmlns:a16="http://schemas.microsoft.com/office/drawing/2014/main" id="{43A82EC8-6ACB-4C60-B535-9284ACC60801}"/>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47">
              <a:extLst>
                <a:ext uri="{FF2B5EF4-FFF2-40B4-BE49-F238E27FC236}">
                  <a16:creationId xmlns:a16="http://schemas.microsoft.com/office/drawing/2014/main" id="{FBEE689C-6A3D-4565-B393-3C16CD9CD2D7}"/>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6" name="Group 35">
            <a:extLst>
              <a:ext uri="{FF2B5EF4-FFF2-40B4-BE49-F238E27FC236}">
                <a16:creationId xmlns:a16="http://schemas.microsoft.com/office/drawing/2014/main" id="{88599A03-B56C-4B77-B603-D7C68EE213C7}"/>
              </a:ext>
            </a:extLst>
          </p:cNvPr>
          <p:cNvGrpSpPr/>
          <p:nvPr/>
        </p:nvGrpSpPr>
        <p:grpSpPr>
          <a:xfrm>
            <a:off x="8624676" y="4460530"/>
            <a:ext cx="1301586" cy="1227632"/>
            <a:chOff x="2887663" y="5300663"/>
            <a:chExt cx="977901" cy="922338"/>
          </a:xfrm>
        </p:grpSpPr>
        <p:grpSp>
          <p:nvGrpSpPr>
            <p:cNvPr id="37" name="Group 36">
              <a:extLst>
                <a:ext uri="{FF2B5EF4-FFF2-40B4-BE49-F238E27FC236}">
                  <a16:creationId xmlns:a16="http://schemas.microsoft.com/office/drawing/2014/main" id="{43BD7205-A666-4C2D-84F1-E49A19601928}"/>
                </a:ext>
              </a:extLst>
            </p:cNvPr>
            <p:cNvGrpSpPr/>
            <p:nvPr/>
          </p:nvGrpSpPr>
          <p:grpSpPr>
            <a:xfrm>
              <a:off x="2887663" y="5335588"/>
              <a:ext cx="920750" cy="887413"/>
              <a:chOff x="2887663" y="5335588"/>
              <a:chExt cx="920750" cy="887413"/>
            </a:xfrm>
          </p:grpSpPr>
          <p:sp>
            <p:nvSpPr>
              <p:cNvPr id="39" name="Freeform 37">
                <a:extLst>
                  <a:ext uri="{FF2B5EF4-FFF2-40B4-BE49-F238E27FC236}">
                    <a16:creationId xmlns:a16="http://schemas.microsoft.com/office/drawing/2014/main" id="{4062F534-55AB-4DDE-A006-EB4CDA436A23}"/>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38">
                <a:extLst>
                  <a:ext uri="{FF2B5EF4-FFF2-40B4-BE49-F238E27FC236}">
                    <a16:creationId xmlns:a16="http://schemas.microsoft.com/office/drawing/2014/main" id="{26ADDA95-01D5-4299-803C-B3E8A16C9EAE}"/>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8" name="Freeform 39">
              <a:extLst>
                <a:ext uri="{FF2B5EF4-FFF2-40B4-BE49-F238E27FC236}">
                  <a16:creationId xmlns:a16="http://schemas.microsoft.com/office/drawing/2014/main" id="{80C91DD3-5C06-40E3-A443-7CA7F6BDB2AA}"/>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41" name="Oval 40">
            <a:extLst>
              <a:ext uri="{FF2B5EF4-FFF2-40B4-BE49-F238E27FC236}">
                <a16:creationId xmlns:a16="http://schemas.microsoft.com/office/drawing/2014/main" id="{65A0D8FA-B232-4B5F-B3CE-83D59E5B6A8A}"/>
              </a:ext>
            </a:extLst>
          </p:cNvPr>
          <p:cNvSpPr/>
          <p:nvPr/>
        </p:nvSpPr>
        <p:spPr>
          <a:xfrm>
            <a:off x="6521804" y="8566460"/>
            <a:ext cx="672718" cy="672718"/>
          </a:xfrm>
          <a:prstGeom prst="ellipse">
            <a:avLst/>
          </a:prstGeom>
          <a:noFill/>
          <a:ln w="101600">
            <a:solidFill>
              <a:schemeClr val="bg2">
                <a:alpha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 name="Group 41">
            <a:extLst>
              <a:ext uri="{FF2B5EF4-FFF2-40B4-BE49-F238E27FC236}">
                <a16:creationId xmlns:a16="http://schemas.microsoft.com/office/drawing/2014/main" id="{7AFCE93F-2E4B-4302-9347-F6011468FC1A}"/>
              </a:ext>
            </a:extLst>
          </p:cNvPr>
          <p:cNvGrpSpPr/>
          <p:nvPr/>
        </p:nvGrpSpPr>
        <p:grpSpPr>
          <a:xfrm>
            <a:off x="5457816" y="6314400"/>
            <a:ext cx="327602" cy="317823"/>
            <a:chOff x="1752601" y="4673601"/>
            <a:chExt cx="106363" cy="103188"/>
          </a:xfrm>
          <a:solidFill>
            <a:schemeClr val="accent1">
              <a:alpha val="35000"/>
            </a:schemeClr>
          </a:solidFill>
        </p:grpSpPr>
        <p:sp>
          <p:nvSpPr>
            <p:cNvPr id="43" name="Freeform 48">
              <a:extLst>
                <a:ext uri="{FF2B5EF4-FFF2-40B4-BE49-F238E27FC236}">
                  <a16:creationId xmlns:a16="http://schemas.microsoft.com/office/drawing/2014/main" id="{75B93112-3916-4FFB-B226-D85575F75BE3}"/>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9">
              <a:extLst>
                <a:ext uri="{FF2B5EF4-FFF2-40B4-BE49-F238E27FC236}">
                  <a16:creationId xmlns:a16="http://schemas.microsoft.com/office/drawing/2014/main" id="{21BEA688-C38D-4A2F-9328-98CF0E84C927}"/>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5" name="Group 44">
            <a:extLst>
              <a:ext uri="{FF2B5EF4-FFF2-40B4-BE49-F238E27FC236}">
                <a16:creationId xmlns:a16="http://schemas.microsoft.com/office/drawing/2014/main" id="{2267BC20-B12F-44CC-82B7-8DDA1C6442D5}"/>
              </a:ext>
            </a:extLst>
          </p:cNvPr>
          <p:cNvGrpSpPr/>
          <p:nvPr/>
        </p:nvGrpSpPr>
        <p:grpSpPr>
          <a:xfrm>
            <a:off x="15358575" y="12049630"/>
            <a:ext cx="1204389" cy="859976"/>
            <a:chOff x="2303463" y="7181851"/>
            <a:chExt cx="904875" cy="646113"/>
          </a:xfrm>
        </p:grpSpPr>
        <p:sp>
          <p:nvSpPr>
            <p:cNvPr id="46" name="Freeform 43">
              <a:extLst>
                <a:ext uri="{FF2B5EF4-FFF2-40B4-BE49-F238E27FC236}">
                  <a16:creationId xmlns:a16="http://schemas.microsoft.com/office/drawing/2014/main" id="{996901F9-F16E-4232-AA8A-8D215A88C1A5}"/>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4">
              <a:extLst>
                <a:ext uri="{FF2B5EF4-FFF2-40B4-BE49-F238E27FC236}">
                  <a16:creationId xmlns:a16="http://schemas.microsoft.com/office/drawing/2014/main" id="{6DB82EF2-2448-46F4-8DB0-E2793A2C863C}"/>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5">
              <a:extLst>
                <a:ext uri="{FF2B5EF4-FFF2-40B4-BE49-F238E27FC236}">
                  <a16:creationId xmlns:a16="http://schemas.microsoft.com/office/drawing/2014/main" id="{3D1B1490-97D2-4B9C-B66F-E2E18F33904B}"/>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9" name="Group 48">
            <a:extLst>
              <a:ext uri="{FF2B5EF4-FFF2-40B4-BE49-F238E27FC236}">
                <a16:creationId xmlns:a16="http://schemas.microsoft.com/office/drawing/2014/main" id="{1FA328DC-9F76-4C65-9C5D-CDB5D1BC8077}"/>
              </a:ext>
            </a:extLst>
          </p:cNvPr>
          <p:cNvGrpSpPr/>
          <p:nvPr/>
        </p:nvGrpSpPr>
        <p:grpSpPr>
          <a:xfrm>
            <a:off x="16244146" y="10084593"/>
            <a:ext cx="388825" cy="388825"/>
            <a:chOff x="9175399" y="8544046"/>
            <a:chExt cx="626208" cy="626207"/>
          </a:xfrm>
        </p:grpSpPr>
        <p:sp>
          <p:nvSpPr>
            <p:cNvPr id="50" name="Freeform 46">
              <a:extLst>
                <a:ext uri="{FF2B5EF4-FFF2-40B4-BE49-F238E27FC236}">
                  <a16:creationId xmlns:a16="http://schemas.microsoft.com/office/drawing/2014/main" id="{C8896FD5-3944-4A57-96BA-B234D8EC0B02}"/>
                </a:ext>
              </a:extLst>
            </p:cNvPr>
            <p:cNvSpPr>
              <a:spLocks/>
            </p:cNvSpPr>
            <p:nvPr/>
          </p:nvSpPr>
          <p:spPr bwMode="auto">
            <a:xfrm>
              <a:off x="9175399" y="8774525"/>
              <a:ext cx="626208" cy="165250"/>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47">
              <a:extLst>
                <a:ext uri="{FF2B5EF4-FFF2-40B4-BE49-F238E27FC236}">
                  <a16:creationId xmlns:a16="http://schemas.microsoft.com/office/drawing/2014/main" id="{00F1DDCF-F21B-40CD-9B1B-A3B846949E9A}"/>
                </a:ext>
              </a:extLst>
            </p:cNvPr>
            <p:cNvSpPr>
              <a:spLocks/>
            </p:cNvSpPr>
            <p:nvPr/>
          </p:nvSpPr>
          <p:spPr bwMode="auto">
            <a:xfrm>
              <a:off x="9405862" y="8544046"/>
              <a:ext cx="165250" cy="626207"/>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2" name="Group 51">
            <a:extLst>
              <a:ext uri="{FF2B5EF4-FFF2-40B4-BE49-F238E27FC236}">
                <a16:creationId xmlns:a16="http://schemas.microsoft.com/office/drawing/2014/main" id="{39E3309B-6C5F-4C6A-A084-428BA154B5B5}"/>
              </a:ext>
            </a:extLst>
          </p:cNvPr>
          <p:cNvGrpSpPr/>
          <p:nvPr/>
        </p:nvGrpSpPr>
        <p:grpSpPr>
          <a:xfrm>
            <a:off x="5686416" y="11890720"/>
            <a:ext cx="327602" cy="317823"/>
            <a:chOff x="1752601" y="4673601"/>
            <a:chExt cx="106363" cy="103188"/>
          </a:xfrm>
          <a:solidFill>
            <a:schemeClr val="accent1">
              <a:alpha val="35000"/>
            </a:schemeClr>
          </a:solidFill>
        </p:grpSpPr>
        <p:sp>
          <p:nvSpPr>
            <p:cNvPr id="53" name="Freeform 48">
              <a:extLst>
                <a:ext uri="{FF2B5EF4-FFF2-40B4-BE49-F238E27FC236}">
                  <a16:creationId xmlns:a16="http://schemas.microsoft.com/office/drawing/2014/main" id="{21192AF6-4593-4AEE-9E6B-924E0BBE03F0}"/>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49">
              <a:extLst>
                <a:ext uri="{FF2B5EF4-FFF2-40B4-BE49-F238E27FC236}">
                  <a16:creationId xmlns:a16="http://schemas.microsoft.com/office/drawing/2014/main" id="{0DC3E4F0-6DD8-45F7-8407-D8B25F74953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5" name="Group 54">
            <a:extLst>
              <a:ext uri="{FF2B5EF4-FFF2-40B4-BE49-F238E27FC236}">
                <a16:creationId xmlns:a16="http://schemas.microsoft.com/office/drawing/2014/main" id="{97A844AB-6A07-40AD-B76F-E6BD12E9D7B1}"/>
              </a:ext>
            </a:extLst>
          </p:cNvPr>
          <p:cNvGrpSpPr/>
          <p:nvPr/>
        </p:nvGrpSpPr>
        <p:grpSpPr>
          <a:xfrm>
            <a:off x="13034458" y="4507879"/>
            <a:ext cx="833482" cy="833481"/>
            <a:chOff x="965201" y="4870451"/>
            <a:chExt cx="228600" cy="228600"/>
          </a:xfrm>
          <a:solidFill>
            <a:schemeClr val="accent2">
              <a:alpha val="35000"/>
            </a:schemeClr>
          </a:solidFill>
        </p:grpSpPr>
        <p:sp>
          <p:nvSpPr>
            <p:cNvPr id="56" name="Freeform 46">
              <a:extLst>
                <a:ext uri="{FF2B5EF4-FFF2-40B4-BE49-F238E27FC236}">
                  <a16:creationId xmlns:a16="http://schemas.microsoft.com/office/drawing/2014/main" id="{1D9E5C7E-424D-4A91-9A6E-EAEAB559EAE7}"/>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47">
              <a:extLst>
                <a:ext uri="{FF2B5EF4-FFF2-40B4-BE49-F238E27FC236}">
                  <a16:creationId xmlns:a16="http://schemas.microsoft.com/office/drawing/2014/main" id="{48BDFF8B-1AA5-4CF6-9276-485507DA5691}"/>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8" name="TextBox 27">
            <a:extLst>
              <a:ext uri="{FF2B5EF4-FFF2-40B4-BE49-F238E27FC236}">
                <a16:creationId xmlns:a16="http://schemas.microsoft.com/office/drawing/2014/main" id="{C30E30F7-39B3-4192-8A09-45A2D3EDD652}"/>
              </a:ext>
            </a:extLst>
          </p:cNvPr>
          <p:cNvSpPr txBox="1"/>
          <p:nvPr/>
        </p:nvSpPr>
        <p:spPr>
          <a:xfrm>
            <a:off x="6686310" y="7334350"/>
            <a:ext cx="11014554" cy="3154710"/>
          </a:xfrm>
          <a:prstGeom prst="rect">
            <a:avLst/>
          </a:prstGeom>
          <a:noFill/>
          <a:effectLst/>
        </p:spPr>
        <p:txBody>
          <a:bodyPr wrap="none" rtlCol="0" anchor="ctr">
            <a:spAutoFit/>
          </a:bodyPr>
          <a:lstStyle/>
          <a:p>
            <a:pPr>
              <a:defRPr/>
            </a:pPr>
            <a:r>
              <a:rPr lang="en-US" sz="199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Tree>
    <p:extLst>
      <p:ext uri="{BB962C8B-B14F-4D97-AF65-F5344CB8AC3E}">
        <p14:creationId xmlns:p14="http://schemas.microsoft.com/office/powerpoint/2010/main" val="133639837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accel="50000" decel="50000" fill="hold" nodeType="withEffect">
                                  <p:stCondLst>
                                    <p:cond delay="0"/>
                                  </p:stCondLst>
                                  <p:childTnLst>
                                    <p:animRot by="21600000">
                                      <p:cBhvr>
                                        <p:cTn id="6" dur="1600" fill="hold"/>
                                        <p:tgtEl>
                                          <p:spTgt spid="15"/>
                                        </p:tgtEl>
                                        <p:attrNameLst>
                                          <p:attrName>r</p:attrName>
                                        </p:attrNameLst>
                                      </p:cBhvr>
                                    </p:animRot>
                                  </p:childTnLst>
                                </p:cTn>
                              </p:par>
                              <p:par>
                                <p:cTn id="7" presetID="8" presetClass="emph" presetSubtype="0" repeatCount="indefinite" accel="50000" decel="50000" fill="hold" nodeType="withEffect">
                                  <p:stCondLst>
                                    <p:cond delay="200"/>
                                  </p:stCondLst>
                                  <p:childTnLst>
                                    <p:animRot by="21600000">
                                      <p:cBhvr>
                                        <p:cTn id="8" dur="1600" fill="hold"/>
                                        <p:tgtEl>
                                          <p:spTgt spid="16"/>
                                        </p:tgtEl>
                                        <p:attrNameLst>
                                          <p:attrName>r</p:attrName>
                                        </p:attrNameLst>
                                      </p:cBhvr>
                                    </p:animRot>
                                  </p:childTnLst>
                                </p:cTn>
                              </p:par>
                              <p:par>
                                <p:cTn id="9" presetID="8" presetClass="emph" presetSubtype="0" repeatCount="indefinite" accel="50000" decel="50000" fill="hold" nodeType="withEffect">
                                  <p:stCondLst>
                                    <p:cond delay="400"/>
                                  </p:stCondLst>
                                  <p:childTnLst>
                                    <p:animRot by="21600000">
                                      <p:cBhvr>
                                        <p:cTn id="10" dur="1600" fill="hold"/>
                                        <p:tgtEl>
                                          <p:spTgt spid="19"/>
                                        </p:tgtEl>
                                        <p:attrNameLst>
                                          <p:attrName>r</p:attrName>
                                        </p:attrNameLst>
                                      </p:cBhvr>
                                    </p:animRot>
                                  </p:childTnLst>
                                </p:cTn>
                              </p:par>
                              <p:par>
                                <p:cTn id="11" presetID="8" presetClass="emph" presetSubtype="0" repeatCount="indefinite" accel="50000" decel="50000" fill="hold" nodeType="withEffect">
                                  <p:stCondLst>
                                    <p:cond delay="600"/>
                                  </p:stCondLst>
                                  <p:childTnLst>
                                    <p:animRot by="21600000">
                                      <p:cBhvr>
                                        <p:cTn id="12" dur="1600" fill="hold"/>
                                        <p:tgtEl>
                                          <p:spTgt spid="22"/>
                                        </p:tgtEl>
                                        <p:attrNameLst>
                                          <p:attrName>r</p:attrName>
                                        </p:attrNameLst>
                                      </p:cBhvr>
                                    </p:animRot>
                                  </p:childTnLst>
                                </p:cTn>
                              </p:par>
                              <p:par>
                                <p:cTn id="13" presetID="8" presetClass="emph" presetSubtype="0" repeatCount="indefinite" accel="50000" decel="50000" fill="hold" nodeType="withEffect">
                                  <p:stCondLst>
                                    <p:cond delay="0"/>
                                  </p:stCondLst>
                                  <p:childTnLst>
                                    <p:animRot by="21600000">
                                      <p:cBhvr>
                                        <p:cTn id="14" dur="1400" fill="hold"/>
                                        <p:tgtEl>
                                          <p:spTgt spid="25"/>
                                        </p:tgtEl>
                                        <p:attrNameLst>
                                          <p:attrName>r</p:attrName>
                                        </p:attrNameLst>
                                      </p:cBhvr>
                                    </p:animRot>
                                  </p:childTnLst>
                                </p:cTn>
                              </p:par>
                              <p:par>
                                <p:cTn id="15" presetID="2" presetClass="entr" presetSubtype="4" decel="100000" fill="hold" nodeType="withEffect">
                                  <p:stCondLst>
                                    <p:cond delay="0"/>
                                  </p:stCondLst>
                                  <p:childTnLst>
                                    <p:set>
                                      <p:cBhvr>
                                        <p:cTn id="16" dur="1" fill="hold">
                                          <p:stCondLst>
                                            <p:cond delay="0"/>
                                          </p:stCondLst>
                                        </p:cTn>
                                        <p:tgtEl>
                                          <p:spTgt spid="45"/>
                                        </p:tgtEl>
                                        <p:attrNameLst>
                                          <p:attrName>style.visibility</p:attrName>
                                        </p:attrNameLst>
                                      </p:cBhvr>
                                      <p:to>
                                        <p:strVal val="visible"/>
                                      </p:to>
                                    </p:set>
                                    <p:anim calcmode="lin" valueType="num">
                                      <p:cBhvr additive="base">
                                        <p:cTn id="17" dur="1000" fill="hold"/>
                                        <p:tgtEl>
                                          <p:spTgt spid="45"/>
                                        </p:tgtEl>
                                        <p:attrNameLst>
                                          <p:attrName>ppt_x</p:attrName>
                                        </p:attrNameLst>
                                      </p:cBhvr>
                                      <p:tavLst>
                                        <p:tav tm="0">
                                          <p:val>
                                            <p:strVal val="#ppt_x"/>
                                          </p:val>
                                        </p:tav>
                                        <p:tav tm="100000">
                                          <p:val>
                                            <p:strVal val="#ppt_x"/>
                                          </p:val>
                                        </p:tav>
                                      </p:tavLst>
                                    </p:anim>
                                    <p:anim calcmode="lin" valueType="num">
                                      <p:cBhvr additive="base">
                                        <p:cTn id="18" dur="1000" fill="hold"/>
                                        <p:tgtEl>
                                          <p:spTgt spid="45"/>
                                        </p:tgtEl>
                                        <p:attrNameLst>
                                          <p:attrName>ppt_y</p:attrName>
                                        </p:attrNameLst>
                                      </p:cBhvr>
                                      <p:tavLst>
                                        <p:tav tm="0">
                                          <p:val>
                                            <p:strVal val="1+#ppt_h/2"/>
                                          </p:val>
                                        </p:tav>
                                        <p:tav tm="100000">
                                          <p:val>
                                            <p:strVal val="#ppt_y"/>
                                          </p:val>
                                        </p:tav>
                                      </p:tavLst>
                                    </p:anim>
                                  </p:childTnLst>
                                </p:cTn>
                              </p:par>
                              <p:par>
                                <p:cTn id="19" presetID="2" presetClass="entr" presetSubtype="1" decel="100000" fill="hold" nodeType="withEffect">
                                  <p:stCondLst>
                                    <p:cond delay="0"/>
                                  </p:stCondLst>
                                  <p:childTnLst>
                                    <p:set>
                                      <p:cBhvr>
                                        <p:cTn id="20" dur="1" fill="hold">
                                          <p:stCondLst>
                                            <p:cond delay="0"/>
                                          </p:stCondLst>
                                        </p:cTn>
                                        <p:tgtEl>
                                          <p:spTgt spid="49"/>
                                        </p:tgtEl>
                                        <p:attrNameLst>
                                          <p:attrName>style.visibility</p:attrName>
                                        </p:attrNameLst>
                                      </p:cBhvr>
                                      <p:to>
                                        <p:strVal val="visible"/>
                                      </p:to>
                                    </p:set>
                                    <p:anim calcmode="lin" valueType="num">
                                      <p:cBhvr additive="base">
                                        <p:cTn id="21" dur="1500" fill="hold"/>
                                        <p:tgtEl>
                                          <p:spTgt spid="49"/>
                                        </p:tgtEl>
                                        <p:attrNameLst>
                                          <p:attrName>ppt_x</p:attrName>
                                        </p:attrNameLst>
                                      </p:cBhvr>
                                      <p:tavLst>
                                        <p:tav tm="0">
                                          <p:val>
                                            <p:strVal val="#ppt_x"/>
                                          </p:val>
                                        </p:tav>
                                        <p:tav tm="100000">
                                          <p:val>
                                            <p:strVal val="#ppt_x"/>
                                          </p:val>
                                        </p:tav>
                                      </p:tavLst>
                                    </p:anim>
                                    <p:anim calcmode="lin" valueType="num">
                                      <p:cBhvr additive="base">
                                        <p:cTn id="22" dur="1500" fill="hold"/>
                                        <p:tgtEl>
                                          <p:spTgt spid="49"/>
                                        </p:tgtEl>
                                        <p:attrNameLst>
                                          <p:attrName>ppt_y</p:attrName>
                                        </p:attrNameLst>
                                      </p:cBhvr>
                                      <p:tavLst>
                                        <p:tav tm="0">
                                          <p:val>
                                            <p:strVal val="0-#ppt_h/2"/>
                                          </p:val>
                                        </p:tav>
                                        <p:tav tm="100000">
                                          <p:val>
                                            <p:strVal val="#ppt_y"/>
                                          </p:val>
                                        </p:tav>
                                      </p:tavLst>
                                    </p:anim>
                                  </p:childTnLst>
                                </p:cTn>
                              </p:par>
                              <p:par>
                                <p:cTn id="23" presetID="2" presetClass="entr" presetSubtype="4" decel="100000" fill="hold" nodeType="withEffect">
                                  <p:stCondLst>
                                    <p:cond delay="0"/>
                                  </p:stCondLst>
                                  <p:childTnLst>
                                    <p:set>
                                      <p:cBhvr>
                                        <p:cTn id="24" dur="1" fill="hold">
                                          <p:stCondLst>
                                            <p:cond delay="0"/>
                                          </p:stCondLst>
                                        </p:cTn>
                                        <p:tgtEl>
                                          <p:spTgt spid="52"/>
                                        </p:tgtEl>
                                        <p:attrNameLst>
                                          <p:attrName>style.visibility</p:attrName>
                                        </p:attrNameLst>
                                      </p:cBhvr>
                                      <p:to>
                                        <p:strVal val="visible"/>
                                      </p:to>
                                    </p:set>
                                    <p:anim calcmode="lin" valueType="num">
                                      <p:cBhvr additive="base">
                                        <p:cTn id="25" dur="1500" fill="hold"/>
                                        <p:tgtEl>
                                          <p:spTgt spid="52"/>
                                        </p:tgtEl>
                                        <p:attrNameLst>
                                          <p:attrName>ppt_x</p:attrName>
                                        </p:attrNameLst>
                                      </p:cBhvr>
                                      <p:tavLst>
                                        <p:tav tm="0">
                                          <p:val>
                                            <p:strVal val="#ppt_x"/>
                                          </p:val>
                                        </p:tav>
                                        <p:tav tm="100000">
                                          <p:val>
                                            <p:strVal val="#ppt_x"/>
                                          </p:val>
                                        </p:tav>
                                      </p:tavLst>
                                    </p:anim>
                                    <p:anim calcmode="lin" valueType="num">
                                      <p:cBhvr additive="base">
                                        <p:cTn id="26" dur="1500" fill="hold"/>
                                        <p:tgtEl>
                                          <p:spTgt spid="52"/>
                                        </p:tgtEl>
                                        <p:attrNameLst>
                                          <p:attrName>ppt_y</p:attrName>
                                        </p:attrNameLst>
                                      </p:cBhvr>
                                      <p:tavLst>
                                        <p:tav tm="0">
                                          <p:val>
                                            <p:strVal val="1+#ppt_h/2"/>
                                          </p:val>
                                        </p:tav>
                                        <p:tav tm="100000">
                                          <p:val>
                                            <p:strVal val="#ppt_y"/>
                                          </p:val>
                                        </p:tav>
                                      </p:tavLst>
                                    </p:anim>
                                  </p:childTnLst>
                                </p:cTn>
                              </p:par>
                              <p:par>
                                <p:cTn id="27" presetID="2" presetClass="entr" presetSubtype="4" decel="100000" fill="hold" grpId="0" nodeType="withEffect">
                                  <p:stCondLst>
                                    <p:cond delay="0"/>
                                  </p:stCondLst>
                                  <p:childTnLst>
                                    <p:set>
                                      <p:cBhvr>
                                        <p:cTn id="28" dur="1" fill="hold">
                                          <p:stCondLst>
                                            <p:cond delay="0"/>
                                          </p:stCondLst>
                                        </p:cTn>
                                        <p:tgtEl>
                                          <p:spTgt spid="41"/>
                                        </p:tgtEl>
                                        <p:attrNameLst>
                                          <p:attrName>style.visibility</p:attrName>
                                        </p:attrNameLst>
                                      </p:cBhvr>
                                      <p:to>
                                        <p:strVal val="visible"/>
                                      </p:to>
                                    </p:set>
                                    <p:anim calcmode="lin" valueType="num">
                                      <p:cBhvr additive="base">
                                        <p:cTn id="29" dur="1000" fill="hold"/>
                                        <p:tgtEl>
                                          <p:spTgt spid="41"/>
                                        </p:tgtEl>
                                        <p:attrNameLst>
                                          <p:attrName>ppt_x</p:attrName>
                                        </p:attrNameLst>
                                      </p:cBhvr>
                                      <p:tavLst>
                                        <p:tav tm="0">
                                          <p:val>
                                            <p:strVal val="#ppt_x"/>
                                          </p:val>
                                        </p:tav>
                                        <p:tav tm="100000">
                                          <p:val>
                                            <p:strVal val="#ppt_x"/>
                                          </p:val>
                                        </p:tav>
                                      </p:tavLst>
                                    </p:anim>
                                    <p:anim calcmode="lin" valueType="num">
                                      <p:cBhvr additive="base">
                                        <p:cTn id="30" dur="1000" fill="hold"/>
                                        <p:tgtEl>
                                          <p:spTgt spid="41"/>
                                        </p:tgtEl>
                                        <p:attrNameLst>
                                          <p:attrName>ppt_y</p:attrName>
                                        </p:attrNameLst>
                                      </p:cBhvr>
                                      <p:tavLst>
                                        <p:tav tm="0">
                                          <p:val>
                                            <p:strVal val="1+#ppt_h/2"/>
                                          </p:val>
                                        </p:tav>
                                        <p:tav tm="100000">
                                          <p:val>
                                            <p:strVal val="#ppt_y"/>
                                          </p:val>
                                        </p:tav>
                                      </p:tavLst>
                                    </p:anim>
                                  </p:childTnLst>
                                </p:cTn>
                              </p:par>
                              <p:par>
                                <p:cTn id="31" presetID="2" presetClass="entr" presetSubtype="1" decel="100000" fill="hold" nodeType="withEffect">
                                  <p:stCondLst>
                                    <p:cond delay="0"/>
                                  </p:stCondLst>
                                  <p:childTnLst>
                                    <p:set>
                                      <p:cBhvr>
                                        <p:cTn id="32" dur="1" fill="hold">
                                          <p:stCondLst>
                                            <p:cond delay="0"/>
                                          </p:stCondLst>
                                        </p:cTn>
                                        <p:tgtEl>
                                          <p:spTgt spid="42"/>
                                        </p:tgtEl>
                                        <p:attrNameLst>
                                          <p:attrName>style.visibility</p:attrName>
                                        </p:attrNameLst>
                                      </p:cBhvr>
                                      <p:to>
                                        <p:strVal val="visible"/>
                                      </p:to>
                                    </p:set>
                                    <p:anim calcmode="lin" valueType="num">
                                      <p:cBhvr additive="base">
                                        <p:cTn id="33" dur="2100" fill="hold"/>
                                        <p:tgtEl>
                                          <p:spTgt spid="42"/>
                                        </p:tgtEl>
                                        <p:attrNameLst>
                                          <p:attrName>ppt_x</p:attrName>
                                        </p:attrNameLst>
                                      </p:cBhvr>
                                      <p:tavLst>
                                        <p:tav tm="0">
                                          <p:val>
                                            <p:strVal val="#ppt_x"/>
                                          </p:val>
                                        </p:tav>
                                        <p:tav tm="100000">
                                          <p:val>
                                            <p:strVal val="#ppt_x"/>
                                          </p:val>
                                        </p:tav>
                                      </p:tavLst>
                                    </p:anim>
                                    <p:anim calcmode="lin" valueType="num">
                                      <p:cBhvr additive="base">
                                        <p:cTn id="34" dur="2100" fill="hold"/>
                                        <p:tgtEl>
                                          <p:spTgt spid="42"/>
                                        </p:tgtEl>
                                        <p:attrNameLst>
                                          <p:attrName>ppt_y</p:attrName>
                                        </p:attrNameLst>
                                      </p:cBhvr>
                                      <p:tavLst>
                                        <p:tav tm="0">
                                          <p:val>
                                            <p:strVal val="0-#ppt_h/2"/>
                                          </p:val>
                                        </p:tav>
                                        <p:tav tm="100000">
                                          <p:val>
                                            <p:strVal val="#ppt_y"/>
                                          </p:val>
                                        </p:tav>
                                      </p:tavLst>
                                    </p:anim>
                                  </p:childTnLst>
                                </p:cTn>
                              </p:par>
                              <p:par>
                                <p:cTn id="35" presetID="2" presetClass="entr" presetSubtype="4" decel="100000" fill="hold" nodeType="withEffect">
                                  <p:stCondLst>
                                    <p:cond delay="0"/>
                                  </p:stCondLst>
                                  <p:childTnLst>
                                    <p:set>
                                      <p:cBhvr>
                                        <p:cTn id="36" dur="1" fill="hold">
                                          <p:stCondLst>
                                            <p:cond delay="0"/>
                                          </p:stCondLst>
                                        </p:cTn>
                                        <p:tgtEl>
                                          <p:spTgt spid="36"/>
                                        </p:tgtEl>
                                        <p:attrNameLst>
                                          <p:attrName>style.visibility</p:attrName>
                                        </p:attrNameLst>
                                      </p:cBhvr>
                                      <p:to>
                                        <p:strVal val="visible"/>
                                      </p:to>
                                    </p:set>
                                    <p:anim calcmode="lin" valueType="num">
                                      <p:cBhvr additive="base">
                                        <p:cTn id="37" dur="1500" fill="hold"/>
                                        <p:tgtEl>
                                          <p:spTgt spid="36"/>
                                        </p:tgtEl>
                                        <p:attrNameLst>
                                          <p:attrName>ppt_x</p:attrName>
                                        </p:attrNameLst>
                                      </p:cBhvr>
                                      <p:tavLst>
                                        <p:tav tm="0">
                                          <p:val>
                                            <p:strVal val="#ppt_x"/>
                                          </p:val>
                                        </p:tav>
                                        <p:tav tm="100000">
                                          <p:val>
                                            <p:strVal val="#ppt_x"/>
                                          </p:val>
                                        </p:tav>
                                      </p:tavLst>
                                    </p:anim>
                                    <p:anim calcmode="lin" valueType="num">
                                      <p:cBhvr additive="base">
                                        <p:cTn id="38" dur="1500" fill="hold"/>
                                        <p:tgtEl>
                                          <p:spTgt spid="36"/>
                                        </p:tgtEl>
                                        <p:attrNameLst>
                                          <p:attrName>ppt_y</p:attrName>
                                        </p:attrNameLst>
                                      </p:cBhvr>
                                      <p:tavLst>
                                        <p:tav tm="0">
                                          <p:val>
                                            <p:strVal val="1+#ppt_h/2"/>
                                          </p:val>
                                        </p:tav>
                                        <p:tav tm="100000">
                                          <p:val>
                                            <p:strVal val="#ppt_y"/>
                                          </p:val>
                                        </p:tav>
                                      </p:tavLst>
                                    </p:anim>
                                  </p:childTnLst>
                                </p:cTn>
                              </p:par>
                              <p:par>
                                <p:cTn id="39" presetID="2" presetClass="entr" presetSubtype="1" decel="100000" fill="hold" nodeType="withEffect">
                                  <p:stCondLst>
                                    <p:cond delay="0"/>
                                  </p:stCondLst>
                                  <p:childTnLst>
                                    <p:set>
                                      <p:cBhvr>
                                        <p:cTn id="40" dur="1" fill="hold">
                                          <p:stCondLst>
                                            <p:cond delay="0"/>
                                          </p:stCondLst>
                                        </p:cTn>
                                        <p:tgtEl>
                                          <p:spTgt spid="33"/>
                                        </p:tgtEl>
                                        <p:attrNameLst>
                                          <p:attrName>style.visibility</p:attrName>
                                        </p:attrNameLst>
                                      </p:cBhvr>
                                      <p:to>
                                        <p:strVal val="visible"/>
                                      </p:to>
                                    </p:set>
                                    <p:anim calcmode="lin" valueType="num">
                                      <p:cBhvr additive="base">
                                        <p:cTn id="41" dur="1500" fill="hold"/>
                                        <p:tgtEl>
                                          <p:spTgt spid="33"/>
                                        </p:tgtEl>
                                        <p:attrNameLst>
                                          <p:attrName>ppt_x</p:attrName>
                                        </p:attrNameLst>
                                      </p:cBhvr>
                                      <p:tavLst>
                                        <p:tav tm="0">
                                          <p:val>
                                            <p:strVal val="#ppt_x"/>
                                          </p:val>
                                        </p:tav>
                                        <p:tav tm="100000">
                                          <p:val>
                                            <p:strVal val="#ppt_x"/>
                                          </p:val>
                                        </p:tav>
                                      </p:tavLst>
                                    </p:anim>
                                    <p:anim calcmode="lin" valueType="num">
                                      <p:cBhvr additive="base">
                                        <p:cTn id="42" dur="1500" fill="hold"/>
                                        <p:tgtEl>
                                          <p:spTgt spid="33"/>
                                        </p:tgtEl>
                                        <p:attrNameLst>
                                          <p:attrName>ppt_y</p:attrName>
                                        </p:attrNameLst>
                                      </p:cBhvr>
                                      <p:tavLst>
                                        <p:tav tm="0">
                                          <p:val>
                                            <p:strVal val="0-#ppt_h/2"/>
                                          </p:val>
                                        </p:tav>
                                        <p:tav tm="100000">
                                          <p:val>
                                            <p:strVal val="#ppt_y"/>
                                          </p:val>
                                        </p:tav>
                                      </p:tavLst>
                                    </p:anim>
                                  </p:childTnLst>
                                </p:cTn>
                              </p:par>
                              <p:par>
                                <p:cTn id="43" presetID="2" presetClass="entr" presetSubtype="4" decel="100000" fill="hold" nodeType="withEffect">
                                  <p:stCondLst>
                                    <p:cond delay="0"/>
                                  </p:stCondLst>
                                  <p:childTnLst>
                                    <p:set>
                                      <p:cBhvr>
                                        <p:cTn id="44" dur="1" fill="hold">
                                          <p:stCondLst>
                                            <p:cond delay="0"/>
                                          </p:stCondLst>
                                        </p:cTn>
                                        <p:tgtEl>
                                          <p:spTgt spid="55"/>
                                        </p:tgtEl>
                                        <p:attrNameLst>
                                          <p:attrName>style.visibility</p:attrName>
                                        </p:attrNameLst>
                                      </p:cBhvr>
                                      <p:to>
                                        <p:strVal val="visible"/>
                                      </p:to>
                                    </p:set>
                                    <p:anim calcmode="lin" valueType="num">
                                      <p:cBhvr additive="base">
                                        <p:cTn id="45" dur="1600" fill="hold"/>
                                        <p:tgtEl>
                                          <p:spTgt spid="55"/>
                                        </p:tgtEl>
                                        <p:attrNameLst>
                                          <p:attrName>ppt_x</p:attrName>
                                        </p:attrNameLst>
                                      </p:cBhvr>
                                      <p:tavLst>
                                        <p:tav tm="0">
                                          <p:val>
                                            <p:strVal val="#ppt_x"/>
                                          </p:val>
                                        </p:tav>
                                        <p:tav tm="100000">
                                          <p:val>
                                            <p:strVal val="#ppt_x"/>
                                          </p:val>
                                        </p:tav>
                                      </p:tavLst>
                                    </p:anim>
                                    <p:anim calcmode="lin" valueType="num">
                                      <p:cBhvr additive="base">
                                        <p:cTn id="46" dur="1600" fill="hold"/>
                                        <p:tgtEl>
                                          <p:spTgt spid="55"/>
                                        </p:tgtEl>
                                        <p:attrNameLst>
                                          <p:attrName>ppt_y</p:attrName>
                                        </p:attrNameLst>
                                      </p:cBhvr>
                                      <p:tavLst>
                                        <p:tav tm="0">
                                          <p:val>
                                            <p:strVal val="1+#ppt_h/2"/>
                                          </p:val>
                                        </p:tav>
                                        <p:tav tm="100000">
                                          <p:val>
                                            <p:strVal val="#ppt_y"/>
                                          </p:val>
                                        </p:tav>
                                      </p:tavLst>
                                    </p:anim>
                                  </p:childTnLst>
                                </p:cTn>
                              </p:par>
                              <p:par>
                                <p:cTn id="47" presetID="2" presetClass="entr" presetSubtype="4" decel="100000" fill="hold" nodeType="withEffect">
                                  <p:stCondLst>
                                    <p:cond delay="0"/>
                                  </p:stCondLst>
                                  <p:childTnLst>
                                    <p:set>
                                      <p:cBhvr>
                                        <p:cTn id="48" dur="1" fill="hold">
                                          <p:stCondLst>
                                            <p:cond delay="0"/>
                                          </p:stCondLst>
                                        </p:cTn>
                                        <p:tgtEl>
                                          <p:spTgt spid="29"/>
                                        </p:tgtEl>
                                        <p:attrNameLst>
                                          <p:attrName>style.visibility</p:attrName>
                                        </p:attrNameLst>
                                      </p:cBhvr>
                                      <p:to>
                                        <p:strVal val="visible"/>
                                      </p:to>
                                    </p:set>
                                    <p:anim calcmode="lin" valueType="num">
                                      <p:cBhvr additive="base">
                                        <p:cTn id="49" dur="1100" fill="hold"/>
                                        <p:tgtEl>
                                          <p:spTgt spid="29"/>
                                        </p:tgtEl>
                                        <p:attrNameLst>
                                          <p:attrName>ppt_x</p:attrName>
                                        </p:attrNameLst>
                                      </p:cBhvr>
                                      <p:tavLst>
                                        <p:tav tm="0">
                                          <p:val>
                                            <p:strVal val="#ppt_x"/>
                                          </p:val>
                                        </p:tav>
                                        <p:tav tm="100000">
                                          <p:val>
                                            <p:strVal val="#ppt_x"/>
                                          </p:val>
                                        </p:tav>
                                      </p:tavLst>
                                    </p:anim>
                                    <p:anim calcmode="lin" valueType="num">
                                      <p:cBhvr additive="base">
                                        <p:cTn id="50" dur="1100" fill="hold"/>
                                        <p:tgtEl>
                                          <p:spTgt spid="29"/>
                                        </p:tgtEl>
                                        <p:attrNameLst>
                                          <p:attrName>ppt_y</p:attrName>
                                        </p:attrNameLst>
                                      </p:cBhvr>
                                      <p:tavLst>
                                        <p:tav tm="0">
                                          <p:val>
                                            <p:strVal val="1+#ppt_h/2"/>
                                          </p:val>
                                        </p:tav>
                                        <p:tav tm="100000">
                                          <p:val>
                                            <p:strVal val="#ppt_y"/>
                                          </p:val>
                                        </p:tav>
                                      </p:tavLst>
                                    </p:anim>
                                  </p:childTnLst>
                                </p:cTn>
                              </p:par>
                              <p:par>
                                <p:cTn id="51" presetID="8" presetClass="emph" presetSubtype="0" repeatCount="indefinite" accel="48000" decel="52000" autoRev="1" fill="hold" nodeType="withEffect">
                                  <p:stCondLst>
                                    <p:cond delay="1750"/>
                                  </p:stCondLst>
                                  <p:childTnLst>
                                    <p:animRot by="21600000">
                                      <p:cBhvr>
                                        <p:cTn id="52" dur="3250" fill="hold"/>
                                        <p:tgtEl>
                                          <p:spTgt spid="49"/>
                                        </p:tgtEl>
                                        <p:attrNameLst>
                                          <p:attrName>r</p:attrName>
                                        </p:attrNameLst>
                                      </p:cBhvr>
                                    </p:animRot>
                                  </p:childTnLst>
                                </p:cTn>
                              </p:par>
                              <p:par>
                                <p:cTn id="53" presetID="8" presetClass="emph" presetSubtype="0" repeatCount="indefinite" accel="48000" decel="52000" autoRev="1" fill="hold" nodeType="withEffect">
                                  <p:stCondLst>
                                    <p:cond delay="1750"/>
                                  </p:stCondLst>
                                  <p:childTnLst>
                                    <p:animRot by="21600000">
                                      <p:cBhvr>
                                        <p:cTn id="54" dur="3800" fill="hold"/>
                                        <p:tgtEl>
                                          <p:spTgt spid="52"/>
                                        </p:tgtEl>
                                        <p:attrNameLst>
                                          <p:attrName>r</p:attrName>
                                        </p:attrNameLst>
                                      </p:cBhvr>
                                    </p:animRot>
                                  </p:childTnLst>
                                </p:cTn>
                              </p:par>
                              <p:par>
                                <p:cTn id="55" presetID="8" presetClass="emph" presetSubtype="0" repeatCount="indefinite" accel="48000" decel="52000" autoRev="1" fill="hold" nodeType="withEffect">
                                  <p:stCondLst>
                                    <p:cond delay="1750"/>
                                  </p:stCondLst>
                                  <p:childTnLst>
                                    <p:animRot by="21600000">
                                      <p:cBhvr>
                                        <p:cTn id="56" dur="2850" fill="hold"/>
                                        <p:tgtEl>
                                          <p:spTgt spid="42"/>
                                        </p:tgtEl>
                                        <p:attrNameLst>
                                          <p:attrName>r</p:attrName>
                                        </p:attrNameLst>
                                      </p:cBhvr>
                                    </p:animRot>
                                  </p:childTnLst>
                                </p:cTn>
                              </p:par>
                              <p:par>
                                <p:cTn id="57" presetID="8" presetClass="emph" presetSubtype="0" repeatCount="indefinite" accel="48000" decel="52000" autoRev="1" fill="hold" nodeType="withEffect">
                                  <p:stCondLst>
                                    <p:cond delay="1750"/>
                                  </p:stCondLst>
                                  <p:childTnLst>
                                    <p:animRot by="21600000">
                                      <p:cBhvr>
                                        <p:cTn id="58" dur="4750" fill="hold"/>
                                        <p:tgtEl>
                                          <p:spTgt spid="55"/>
                                        </p:tgtEl>
                                        <p:attrNameLst>
                                          <p:attrName>r</p:attrName>
                                        </p:attrNameLst>
                                      </p:cBhvr>
                                    </p:animRot>
                                  </p:childTnLst>
                                </p:cTn>
                              </p:par>
                              <p:par>
                                <p:cTn id="59" presetID="8" presetClass="emph" presetSubtype="0" repeatCount="indefinite" accel="48000" decel="52000" autoRev="1" fill="hold" nodeType="withEffect">
                                  <p:stCondLst>
                                    <p:cond delay="1750"/>
                                  </p:stCondLst>
                                  <p:childTnLst>
                                    <p:animRot by="21600000">
                                      <p:cBhvr>
                                        <p:cTn id="60" dur="3900" fill="hold"/>
                                        <p:tgtEl>
                                          <p:spTgt spid="3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AFEF0B26-87CD-4182-B859-00E91C1285FC}"/>
              </a:ext>
            </a:extLst>
          </p:cNvPr>
          <p:cNvGrpSpPr/>
          <p:nvPr/>
        </p:nvGrpSpPr>
        <p:grpSpPr>
          <a:xfrm>
            <a:off x="7992711" y="4816607"/>
            <a:ext cx="8415197" cy="8411838"/>
            <a:chOff x="7992710" y="2530607"/>
            <a:chExt cx="8415197" cy="8411838"/>
          </a:xfrm>
          <a:effectLst>
            <a:outerShdw blurRad="1028700" sx="102000" sy="102000" algn="ctr" rotWithShape="0">
              <a:schemeClr val="accent1"/>
            </a:outerShdw>
          </a:effectLst>
        </p:grpSpPr>
        <p:sp>
          <p:nvSpPr>
            <p:cNvPr id="26" name="Oval 5">
              <a:extLst>
                <a:ext uri="{FF2B5EF4-FFF2-40B4-BE49-F238E27FC236}">
                  <a16:creationId xmlns:a16="http://schemas.microsoft.com/office/drawing/2014/main" id="{417016E8-D7DD-4FF8-8CE1-BA7C6FD918C4}"/>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8">
              <a:extLst>
                <a:ext uri="{FF2B5EF4-FFF2-40B4-BE49-F238E27FC236}">
                  <a16:creationId xmlns:a16="http://schemas.microsoft.com/office/drawing/2014/main" id="{37FB69B8-2B74-417E-B9F9-51F193FD72F1}"/>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9" name="Group 18">
            <a:extLst>
              <a:ext uri="{FF2B5EF4-FFF2-40B4-BE49-F238E27FC236}">
                <a16:creationId xmlns:a16="http://schemas.microsoft.com/office/drawing/2014/main" id="{F498459F-2B18-4273-A47A-2D60D47C0F01}"/>
              </a:ext>
            </a:extLst>
          </p:cNvPr>
          <p:cNvGrpSpPr/>
          <p:nvPr/>
        </p:nvGrpSpPr>
        <p:grpSpPr>
          <a:xfrm rot="13500000">
            <a:off x="7992710" y="5137882"/>
            <a:ext cx="8415197" cy="8411838"/>
            <a:chOff x="7992710" y="2530607"/>
            <a:chExt cx="8415197" cy="8411838"/>
          </a:xfrm>
          <a:effectLst>
            <a:outerShdw blurRad="1028700" sx="102000" sy="102000" algn="ctr" rotWithShape="0">
              <a:schemeClr val="accent2"/>
            </a:outerShdw>
          </a:effectLst>
        </p:grpSpPr>
        <p:sp>
          <p:nvSpPr>
            <p:cNvPr id="20" name="Oval 5">
              <a:extLst>
                <a:ext uri="{FF2B5EF4-FFF2-40B4-BE49-F238E27FC236}">
                  <a16:creationId xmlns:a16="http://schemas.microsoft.com/office/drawing/2014/main" id="{3ADA101F-6EF6-4F7E-BD5E-89027DE4D71E}"/>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8">
              <a:extLst>
                <a:ext uri="{FF2B5EF4-FFF2-40B4-BE49-F238E27FC236}">
                  <a16:creationId xmlns:a16="http://schemas.microsoft.com/office/drawing/2014/main" id="{D0566D86-6B48-4D9C-9723-DC5C09F29E1D}"/>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2" name="Group 21">
            <a:extLst>
              <a:ext uri="{FF2B5EF4-FFF2-40B4-BE49-F238E27FC236}">
                <a16:creationId xmlns:a16="http://schemas.microsoft.com/office/drawing/2014/main" id="{8BE8FBE2-0CB6-4FED-A930-941BE578C18C}"/>
              </a:ext>
            </a:extLst>
          </p:cNvPr>
          <p:cNvGrpSpPr/>
          <p:nvPr/>
        </p:nvGrpSpPr>
        <p:grpSpPr>
          <a:xfrm rot="17100000">
            <a:off x="7992710" y="5137882"/>
            <a:ext cx="8415197" cy="8411838"/>
            <a:chOff x="7992710" y="2530607"/>
            <a:chExt cx="8415197" cy="8411838"/>
          </a:xfrm>
          <a:effectLst>
            <a:outerShdw blurRad="1028700" sx="102000" sy="102000" algn="ctr" rotWithShape="0">
              <a:schemeClr val="accent3"/>
            </a:outerShdw>
          </a:effectLst>
        </p:grpSpPr>
        <p:sp>
          <p:nvSpPr>
            <p:cNvPr id="23" name="Oval 5">
              <a:extLst>
                <a:ext uri="{FF2B5EF4-FFF2-40B4-BE49-F238E27FC236}">
                  <a16:creationId xmlns:a16="http://schemas.microsoft.com/office/drawing/2014/main" id="{4424FACB-5958-4227-A859-CD2A5745F8EF}"/>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8">
              <a:extLst>
                <a:ext uri="{FF2B5EF4-FFF2-40B4-BE49-F238E27FC236}">
                  <a16:creationId xmlns:a16="http://schemas.microsoft.com/office/drawing/2014/main" id="{EB94782D-C210-4C27-B042-B4285A91252C}"/>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6" name="Group 15">
            <a:extLst>
              <a:ext uri="{FF2B5EF4-FFF2-40B4-BE49-F238E27FC236}">
                <a16:creationId xmlns:a16="http://schemas.microsoft.com/office/drawing/2014/main" id="{64300FD1-E71B-4D7F-888D-37D61FE6BF87}"/>
              </a:ext>
            </a:extLst>
          </p:cNvPr>
          <p:cNvGrpSpPr/>
          <p:nvPr/>
        </p:nvGrpSpPr>
        <p:grpSpPr>
          <a:xfrm rot="6300000">
            <a:off x="7992711" y="4816607"/>
            <a:ext cx="8415197" cy="8411838"/>
            <a:chOff x="7992710" y="2530607"/>
            <a:chExt cx="8415197" cy="8411838"/>
          </a:xfrm>
          <a:effectLst>
            <a:outerShdw blurRad="1028700" sx="102000" sy="102000" algn="ctr" rotWithShape="0">
              <a:schemeClr val="accent4"/>
            </a:outerShdw>
          </a:effectLst>
        </p:grpSpPr>
        <p:sp>
          <p:nvSpPr>
            <p:cNvPr id="17" name="Oval 5">
              <a:extLst>
                <a:ext uri="{FF2B5EF4-FFF2-40B4-BE49-F238E27FC236}">
                  <a16:creationId xmlns:a16="http://schemas.microsoft.com/office/drawing/2014/main" id="{4273360E-A736-478B-A43A-9FACCAE554CE}"/>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8">
              <a:extLst>
                <a:ext uri="{FF2B5EF4-FFF2-40B4-BE49-F238E27FC236}">
                  <a16:creationId xmlns:a16="http://schemas.microsoft.com/office/drawing/2014/main" id="{ACE33972-C500-4486-8A9B-B9025D8D15C6}"/>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5" name="Group 14">
            <a:extLst>
              <a:ext uri="{FF2B5EF4-FFF2-40B4-BE49-F238E27FC236}">
                <a16:creationId xmlns:a16="http://schemas.microsoft.com/office/drawing/2014/main" id="{622F4BE1-FD00-4F62-B197-9C1A22D4C8E3}"/>
              </a:ext>
            </a:extLst>
          </p:cNvPr>
          <p:cNvGrpSpPr/>
          <p:nvPr/>
        </p:nvGrpSpPr>
        <p:grpSpPr>
          <a:xfrm rot="3600000">
            <a:off x="7992711" y="4816607"/>
            <a:ext cx="8415197" cy="8411838"/>
            <a:chOff x="7992710" y="2530607"/>
            <a:chExt cx="8415197" cy="8411838"/>
          </a:xfrm>
          <a:effectLst>
            <a:outerShdw blurRad="1028700" sx="102000" sy="102000" algn="ctr" rotWithShape="0">
              <a:schemeClr val="accent6"/>
            </a:outerShdw>
          </a:effectLst>
        </p:grpSpPr>
        <p:sp>
          <p:nvSpPr>
            <p:cNvPr id="9" name="Oval 5">
              <a:extLst>
                <a:ext uri="{FF2B5EF4-FFF2-40B4-BE49-F238E27FC236}">
                  <a16:creationId xmlns:a16="http://schemas.microsoft.com/office/drawing/2014/main" id="{BE6F16EA-A252-4564-BF1D-177120ED06C7}"/>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8">
              <a:extLst>
                <a:ext uri="{FF2B5EF4-FFF2-40B4-BE49-F238E27FC236}">
                  <a16:creationId xmlns:a16="http://schemas.microsoft.com/office/drawing/2014/main" id="{4BCA0E8C-860E-4A2A-8C9A-2C30FF464688}"/>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grpSp>
      <p:sp useBgFill="1">
        <p:nvSpPr>
          <p:cNvPr id="13" name="Freeform 9">
            <a:extLst>
              <a:ext uri="{FF2B5EF4-FFF2-40B4-BE49-F238E27FC236}">
                <a16:creationId xmlns:a16="http://schemas.microsoft.com/office/drawing/2014/main" id="{7D57C5B8-8535-4F24-8EA9-FDF0E5729C21}"/>
              </a:ext>
            </a:extLst>
          </p:cNvPr>
          <p:cNvSpPr>
            <a:spLocks noEditPoints="1"/>
          </p:cNvSpPr>
          <p:nvPr/>
        </p:nvSpPr>
        <p:spPr bwMode="auto">
          <a:xfrm>
            <a:off x="1563688" y="2286000"/>
            <a:ext cx="21259800" cy="13725106"/>
          </a:xfrm>
          <a:custGeom>
            <a:avLst/>
            <a:gdLst>
              <a:gd name="T0" fmla="*/ 0 w 6692"/>
              <a:gd name="T1" fmla="*/ 0 h 4320"/>
              <a:gd name="T2" fmla="*/ 0 w 6692"/>
              <a:gd name="T3" fmla="*/ 4320 h 4320"/>
              <a:gd name="T4" fmla="*/ 6692 w 6692"/>
              <a:gd name="T5" fmla="*/ 4320 h 4320"/>
              <a:gd name="T6" fmla="*/ 6692 w 6692"/>
              <a:gd name="T7" fmla="*/ 0 h 4320"/>
              <a:gd name="T8" fmla="*/ 0 w 6692"/>
              <a:gd name="T9" fmla="*/ 0 h 4320"/>
              <a:gd name="T10" fmla="*/ 4070 w 6692"/>
              <a:gd name="T11" fmla="*/ 3006 h 4320"/>
              <a:gd name="T12" fmla="*/ 3855 w 6692"/>
              <a:gd name="T13" fmla="*/ 3150 h 4320"/>
              <a:gd name="T14" fmla="*/ 2503 w 6692"/>
              <a:gd name="T15" fmla="*/ 2882 h 4320"/>
              <a:gd name="T16" fmla="*/ 2358 w 6692"/>
              <a:gd name="T17" fmla="*/ 2666 h 4320"/>
              <a:gd name="T18" fmla="*/ 2626 w 6692"/>
              <a:gd name="T19" fmla="*/ 1314 h 4320"/>
              <a:gd name="T20" fmla="*/ 2841 w 6692"/>
              <a:gd name="T21" fmla="*/ 1170 h 4320"/>
              <a:gd name="T22" fmla="*/ 4193 w 6692"/>
              <a:gd name="T23" fmla="*/ 1438 h 4320"/>
              <a:gd name="T24" fmla="*/ 4338 w 6692"/>
              <a:gd name="T25" fmla="*/ 1654 h 4320"/>
              <a:gd name="T26" fmla="*/ 4070 w 6692"/>
              <a:gd name="T27" fmla="*/ 3006 h 4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692" h="4320">
                <a:moveTo>
                  <a:pt x="0" y="0"/>
                </a:moveTo>
                <a:cubicBezTo>
                  <a:pt x="0" y="4320"/>
                  <a:pt x="0" y="4320"/>
                  <a:pt x="0" y="4320"/>
                </a:cubicBezTo>
                <a:cubicBezTo>
                  <a:pt x="6692" y="4320"/>
                  <a:pt x="6692" y="4320"/>
                  <a:pt x="6692" y="4320"/>
                </a:cubicBezTo>
                <a:cubicBezTo>
                  <a:pt x="6692" y="0"/>
                  <a:pt x="6692" y="0"/>
                  <a:pt x="6692" y="0"/>
                </a:cubicBezTo>
                <a:lnTo>
                  <a:pt x="0" y="0"/>
                </a:lnTo>
                <a:close/>
                <a:moveTo>
                  <a:pt x="4070" y="3006"/>
                </a:moveTo>
                <a:cubicBezTo>
                  <a:pt x="3855" y="3150"/>
                  <a:pt x="3855" y="3150"/>
                  <a:pt x="3855" y="3150"/>
                </a:cubicBezTo>
                <a:cubicBezTo>
                  <a:pt x="3408" y="3449"/>
                  <a:pt x="2802" y="3329"/>
                  <a:pt x="2503" y="2882"/>
                </a:cubicBezTo>
                <a:cubicBezTo>
                  <a:pt x="2358" y="2666"/>
                  <a:pt x="2358" y="2666"/>
                  <a:pt x="2358" y="2666"/>
                </a:cubicBezTo>
                <a:cubicBezTo>
                  <a:pt x="2059" y="2219"/>
                  <a:pt x="2179" y="1614"/>
                  <a:pt x="2626" y="1314"/>
                </a:cubicBezTo>
                <a:cubicBezTo>
                  <a:pt x="2841" y="1170"/>
                  <a:pt x="2841" y="1170"/>
                  <a:pt x="2841" y="1170"/>
                </a:cubicBezTo>
                <a:cubicBezTo>
                  <a:pt x="3288" y="871"/>
                  <a:pt x="3894" y="991"/>
                  <a:pt x="4193" y="1438"/>
                </a:cubicBezTo>
                <a:cubicBezTo>
                  <a:pt x="4338" y="1654"/>
                  <a:pt x="4338" y="1654"/>
                  <a:pt x="4338" y="1654"/>
                </a:cubicBezTo>
                <a:cubicBezTo>
                  <a:pt x="4637" y="2101"/>
                  <a:pt x="4517" y="2706"/>
                  <a:pt x="4070" y="3006"/>
                </a:cubicBezTo>
                <a:close/>
              </a:path>
            </a:pathLst>
          </a:custGeom>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9" name="Group 28">
            <a:extLst>
              <a:ext uri="{FF2B5EF4-FFF2-40B4-BE49-F238E27FC236}">
                <a16:creationId xmlns:a16="http://schemas.microsoft.com/office/drawing/2014/main" id="{F4900720-FCE7-4066-89FF-4F6DF00FCA5A}"/>
              </a:ext>
            </a:extLst>
          </p:cNvPr>
          <p:cNvGrpSpPr/>
          <p:nvPr/>
        </p:nvGrpSpPr>
        <p:grpSpPr>
          <a:xfrm>
            <a:off x="15922323" y="4860679"/>
            <a:ext cx="2024218" cy="1808696"/>
            <a:chOff x="5394326" y="5557838"/>
            <a:chExt cx="1520825" cy="1358900"/>
          </a:xfrm>
        </p:grpSpPr>
        <p:sp>
          <p:nvSpPr>
            <p:cNvPr id="30" name="Freeform 40">
              <a:extLst>
                <a:ext uri="{FF2B5EF4-FFF2-40B4-BE49-F238E27FC236}">
                  <a16:creationId xmlns:a16="http://schemas.microsoft.com/office/drawing/2014/main" id="{5CC920C1-06A0-4452-A9B9-1DA6CF061CDC}"/>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41">
              <a:extLst>
                <a:ext uri="{FF2B5EF4-FFF2-40B4-BE49-F238E27FC236}">
                  <a16:creationId xmlns:a16="http://schemas.microsoft.com/office/drawing/2014/main" id="{4CA97D14-DA74-490E-BD53-F2FB7BC9E6F2}"/>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42">
              <a:extLst>
                <a:ext uri="{FF2B5EF4-FFF2-40B4-BE49-F238E27FC236}">
                  <a16:creationId xmlns:a16="http://schemas.microsoft.com/office/drawing/2014/main" id="{3FEF330D-0552-49A9-AF76-3AE077808CAB}"/>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 name="Group 32">
            <a:extLst>
              <a:ext uri="{FF2B5EF4-FFF2-40B4-BE49-F238E27FC236}">
                <a16:creationId xmlns:a16="http://schemas.microsoft.com/office/drawing/2014/main" id="{54188E3A-7CF2-47E0-BD05-144BADD5E91A}"/>
              </a:ext>
            </a:extLst>
          </p:cNvPr>
          <p:cNvGrpSpPr/>
          <p:nvPr/>
        </p:nvGrpSpPr>
        <p:grpSpPr>
          <a:xfrm>
            <a:off x="11278150" y="10586303"/>
            <a:ext cx="833482" cy="833481"/>
            <a:chOff x="965201" y="4870451"/>
            <a:chExt cx="228600" cy="228600"/>
          </a:xfrm>
          <a:solidFill>
            <a:schemeClr val="accent2">
              <a:alpha val="35000"/>
            </a:schemeClr>
          </a:solidFill>
        </p:grpSpPr>
        <p:sp>
          <p:nvSpPr>
            <p:cNvPr id="34" name="Freeform 46">
              <a:extLst>
                <a:ext uri="{FF2B5EF4-FFF2-40B4-BE49-F238E27FC236}">
                  <a16:creationId xmlns:a16="http://schemas.microsoft.com/office/drawing/2014/main" id="{43A82EC8-6ACB-4C60-B535-9284ACC60801}"/>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47">
              <a:extLst>
                <a:ext uri="{FF2B5EF4-FFF2-40B4-BE49-F238E27FC236}">
                  <a16:creationId xmlns:a16="http://schemas.microsoft.com/office/drawing/2014/main" id="{FBEE689C-6A3D-4565-B393-3C16CD9CD2D7}"/>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6" name="Group 35">
            <a:extLst>
              <a:ext uri="{FF2B5EF4-FFF2-40B4-BE49-F238E27FC236}">
                <a16:creationId xmlns:a16="http://schemas.microsoft.com/office/drawing/2014/main" id="{88599A03-B56C-4B77-B603-D7C68EE213C7}"/>
              </a:ext>
            </a:extLst>
          </p:cNvPr>
          <p:cNvGrpSpPr/>
          <p:nvPr/>
        </p:nvGrpSpPr>
        <p:grpSpPr>
          <a:xfrm>
            <a:off x="8624676" y="4460530"/>
            <a:ext cx="1301586" cy="1227632"/>
            <a:chOff x="2887663" y="5300663"/>
            <a:chExt cx="977901" cy="922338"/>
          </a:xfrm>
        </p:grpSpPr>
        <p:grpSp>
          <p:nvGrpSpPr>
            <p:cNvPr id="37" name="Group 36">
              <a:extLst>
                <a:ext uri="{FF2B5EF4-FFF2-40B4-BE49-F238E27FC236}">
                  <a16:creationId xmlns:a16="http://schemas.microsoft.com/office/drawing/2014/main" id="{43BD7205-A666-4C2D-84F1-E49A19601928}"/>
                </a:ext>
              </a:extLst>
            </p:cNvPr>
            <p:cNvGrpSpPr/>
            <p:nvPr/>
          </p:nvGrpSpPr>
          <p:grpSpPr>
            <a:xfrm>
              <a:off x="2887663" y="5335588"/>
              <a:ext cx="920750" cy="887413"/>
              <a:chOff x="2887663" y="5335588"/>
              <a:chExt cx="920750" cy="887413"/>
            </a:xfrm>
          </p:grpSpPr>
          <p:sp>
            <p:nvSpPr>
              <p:cNvPr id="39" name="Freeform 37">
                <a:extLst>
                  <a:ext uri="{FF2B5EF4-FFF2-40B4-BE49-F238E27FC236}">
                    <a16:creationId xmlns:a16="http://schemas.microsoft.com/office/drawing/2014/main" id="{4062F534-55AB-4DDE-A006-EB4CDA436A23}"/>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38">
                <a:extLst>
                  <a:ext uri="{FF2B5EF4-FFF2-40B4-BE49-F238E27FC236}">
                    <a16:creationId xmlns:a16="http://schemas.microsoft.com/office/drawing/2014/main" id="{26ADDA95-01D5-4299-803C-B3E8A16C9EAE}"/>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8" name="Freeform 39">
              <a:extLst>
                <a:ext uri="{FF2B5EF4-FFF2-40B4-BE49-F238E27FC236}">
                  <a16:creationId xmlns:a16="http://schemas.microsoft.com/office/drawing/2014/main" id="{80C91DD3-5C06-40E3-A443-7CA7F6BDB2AA}"/>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41" name="Oval 40">
            <a:extLst>
              <a:ext uri="{FF2B5EF4-FFF2-40B4-BE49-F238E27FC236}">
                <a16:creationId xmlns:a16="http://schemas.microsoft.com/office/drawing/2014/main" id="{65A0D8FA-B232-4B5F-B3CE-83D59E5B6A8A}"/>
              </a:ext>
            </a:extLst>
          </p:cNvPr>
          <p:cNvSpPr/>
          <p:nvPr/>
        </p:nvSpPr>
        <p:spPr>
          <a:xfrm>
            <a:off x="6521804" y="8566460"/>
            <a:ext cx="672718" cy="672718"/>
          </a:xfrm>
          <a:prstGeom prst="ellipse">
            <a:avLst/>
          </a:prstGeom>
          <a:noFill/>
          <a:ln w="101600">
            <a:solidFill>
              <a:schemeClr val="bg2">
                <a:alpha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 name="Group 41">
            <a:extLst>
              <a:ext uri="{FF2B5EF4-FFF2-40B4-BE49-F238E27FC236}">
                <a16:creationId xmlns:a16="http://schemas.microsoft.com/office/drawing/2014/main" id="{7AFCE93F-2E4B-4302-9347-F6011468FC1A}"/>
              </a:ext>
            </a:extLst>
          </p:cNvPr>
          <p:cNvGrpSpPr/>
          <p:nvPr/>
        </p:nvGrpSpPr>
        <p:grpSpPr>
          <a:xfrm>
            <a:off x="5457816" y="6314400"/>
            <a:ext cx="327602" cy="317823"/>
            <a:chOff x="1752601" y="4673601"/>
            <a:chExt cx="106363" cy="103188"/>
          </a:xfrm>
          <a:solidFill>
            <a:schemeClr val="accent1">
              <a:alpha val="35000"/>
            </a:schemeClr>
          </a:solidFill>
        </p:grpSpPr>
        <p:sp>
          <p:nvSpPr>
            <p:cNvPr id="43" name="Freeform 48">
              <a:extLst>
                <a:ext uri="{FF2B5EF4-FFF2-40B4-BE49-F238E27FC236}">
                  <a16:creationId xmlns:a16="http://schemas.microsoft.com/office/drawing/2014/main" id="{75B93112-3916-4FFB-B226-D85575F75BE3}"/>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9">
              <a:extLst>
                <a:ext uri="{FF2B5EF4-FFF2-40B4-BE49-F238E27FC236}">
                  <a16:creationId xmlns:a16="http://schemas.microsoft.com/office/drawing/2014/main" id="{21BEA688-C38D-4A2F-9328-98CF0E84C927}"/>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5" name="Group 44">
            <a:extLst>
              <a:ext uri="{FF2B5EF4-FFF2-40B4-BE49-F238E27FC236}">
                <a16:creationId xmlns:a16="http://schemas.microsoft.com/office/drawing/2014/main" id="{2267BC20-B12F-44CC-82B7-8DDA1C6442D5}"/>
              </a:ext>
            </a:extLst>
          </p:cNvPr>
          <p:cNvGrpSpPr/>
          <p:nvPr/>
        </p:nvGrpSpPr>
        <p:grpSpPr>
          <a:xfrm>
            <a:off x="15358575" y="12049630"/>
            <a:ext cx="1204389" cy="859976"/>
            <a:chOff x="2303463" y="7181851"/>
            <a:chExt cx="904875" cy="646113"/>
          </a:xfrm>
        </p:grpSpPr>
        <p:sp>
          <p:nvSpPr>
            <p:cNvPr id="46" name="Freeform 43">
              <a:extLst>
                <a:ext uri="{FF2B5EF4-FFF2-40B4-BE49-F238E27FC236}">
                  <a16:creationId xmlns:a16="http://schemas.microsoft.com/office/drawing/2014/main" id="{996901F9-F16E-4232-AA8A-8D215A88C1A5}"/>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4">
              <a:extLst>
                <a:ext uri="{FF2B5EF4-FFF2-40B4-BE49-F238E27FC236}">
                  <a16:creationId xmlns:a16="http://schemas.microsoft.com/office/drawing/2014/main" id="{6DB82EF2-2448-46F4-8DB0-E2793A2C863C}"/>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5">
              <a:extLst>
                <a:ext uri="{FF2B5EF4-FFF2-40B4-BE49-F238E27FC236}">
                  <a16:creationId xmlns:a16="http://schemas.microsoft.com/office/drawing/2014/main" id="{3D1B1490-97D2-4B9C-B66F-E2E18F33904B}"/>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9" name="Group 48">
            <a:extLst>
              <a:ext uri="{FF2B5EF4-FFF2-40B4-BE49-F238E27FC236}">
                <a16:creationId xmlns:a16="http://schemas.microsoft.com/office/drawing/2014/main" id="{1FA328DC-9F76-4C65-9C5D-CDB5D1BC8077}"/>
              </a:ext>
            </a:extLst>
          </p:cNvPr>
          <p:cNvGrpSpPr/>
          <p:nvPr/>
        </p:nvGrpSpPr>
        <p:grpSpPr>
          <a:xfrm>
            <a:off x="16244146" y="10084593"/>
            <a:ext cx="388825" cy="388825"/>
            <a:chOff x="9175399" y="8544046"/>
            <a:chExt cx="626208" cy="626207"/>
          </a:xfrm>
        </p:grpSpPr>
        <p:sp>
          <p:nvSpPr>
            <p:cNvPr id="50" name="Freeform 46">
              <a:extLst>
                <a:ext uri="{FF2B5EF4-FFF2-40B4-BE49-F238E27FC236}">
                  <a16:creationId xmlns:a16="http://schemas.microsoft.com/office/drawing/2014/main" id="{C8896FD5-3944-4A57-96BA-B234D8EC0B02}"/>
                </a:ext>
              </a:extLst>
            </p:cNvPr>
            <p:cNvSpPr>
              <a:spLocks/>
            </p:cNvSpPr>
            <p:nvPr/>
          </p:nvSpPr>
          <p:spPr bwMode="auto">
            <a:xfrm>
              <a:off x="9175399" y="8774525"/>
              <a:ext cx="626208" cy="165250"/>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47">
              <a:extLst>
                <a:ext uri="{FF2B5EF4-FFF2-40B4-BE49-F238E27FC236}">
                  <a16:creationId xmlns:a16="http://schemas.microsoft.com/office/drawing/2014/main" id="{00F1DDCF-F21B-40CD-9B1B-A3B846949E9A}"/>
                </a:ext>
              </a:extLst>
            </p:cNvPr>
            <p:cNvSpPr>
              <a:spLocks/>
            </p:cNvSpPr>
            <p:nvPr/>
          </p:nvSpPr>
          <p:spPr bwMode="auto">
            <a:xfrm>
              <a:off x="9405862" y="8544046"/>
              <a:ext cx="165250" cy="626207"/>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2" name="Group 51">
            <a:extLst>
              <a:ext uri="{FF2B5EF4-FFF2-40B4-BE49-F238E27FC236}">
                <a16:creationId xmlns:a16="http://schemas.microsoft.com/office/drawing/2014/main" id="{39E3309B-6C5F-4C6A-A084-428BA154B5B5}"/>
              </a:ext>
            </a:extLst>
          </p:cNvPr>
          <p:cNvGrpSpPr/>
          <p:nvPr/>
        </p:nvGrpSpPr>
        <p:grpSpPr>
          <a:xfrm>
            <a:off x="5686416" y="11890720"/>
            <a:ext cx="327602" cy="317823"/>
            <a:chOff x="1752601" y="4673601"/>
            <a:chExt cx="106363" cy="103188"/>
          </a:xfrm>
          <a:solidFill>
            <a:schemeClr val="accent1">
              <a:alpha val="35000"/>
            </a:schemeClr>
          </a:solidFill>
        </p:grpSpPr>
        <p:sp>
          <p:nvSpPr>
            <p:cNvPr id="53" name="Freeform 48">
              <a:extLst>
                <a:ext uri="{FF2B5EF4-FFF2-40B4-BE49-F238E27FC236}">
                  <a16:creationId xmlns:a16="http://schemas.microsoft.com/office/drawing/2014/main" id="{21192AF6-4593-4AEE-9E6B-924E0BBE03F0}"/>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49">
              <a:extLst>
                <a:ext uri="{FF2B5EF4-FFF2-40B4-BE49-F238E27FC236}">
                  <a16:creationId xmlns:a16="http://schemas.microsoft.com/office/drawing/2014/main" id="{0DC3E4F0-6DD8-45F7-8407-D8B25F74953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5" name="Group 54">
            <a:extLst>
              <a:ext uri="{FF2B5EF4-FFF2-40B4-BE49-F238E27FC236}">
                <a16:creationId xmlns:a16="http://schemas.microsoft.com/office/drawing/2014/main" id="{97A844AB-6A07-40AD-B76F-E6BD12E9D7B1}"/>
              </a:ext>
            </a:extLst>
          </p:cNvPr>
          <p:cNvGrpSpPr/>
          <p:nvPr/>
        </p:nvGrpSpPr>
        <p:grpSpPr>
          <a:xfrm>
            <a:off x="13034458" y="4507879"/>
            <a:ext cx="833482" cy="833481"/>
            <a:chOff x="965201" y="4870451"/>
            <a:chExt cx="228600" cy="228600"/>
          </a:xfrm>
          <a:solidFill>
            <a:schemeClr val="accent2">
              <a:alpha val="35000"/>
            </a:schemeClr>
          </a:solidFill>
        </p:grpSpPr>
        <p:sp>
          <p:nvSpPr>
            <p:cNvPr id="56" name="Freeform 46">
              <a:extLst>
                <a:ext uri="{FF2B5EF4-FFF2-40B4-BE49-F238E27FC236}">
                  <a16:creationId xmlns:a16="http://schemas.microsoft.com/office/drawing/2014/main" id="{1D9E5C7E-424D-4A91-9A6E-EAEAB559EAE7}"/>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47">
              <a:extLst>
                <a:ext uri="{FF2B5EF4-FFF2-40B4-BE49-F238E27FC236}">
                  <a16:creationId xmlns:a16="http://schemas.microsoft.com/office/drawing/2014/main" id="{48BDFF8B-1AA5-4CF6-9276-485507DA5691}"/>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8" name="TextBox 27">
            <a:extLst>
              <a:ext uri="{FF2B5EF4-FFF2-40B4-BE49-F238E27FC236}">
                <a16:creationId xmlns:a16="http://schemas.microsoft.com/office/drawing/2014/main" id="{C30E30F7-39B3-4192-8A09-45A2D3EDD652}"/>
              </a:ext>
            </a:extLst>
          </p:cNvPr>
          <p:cNvSpPr txBox="1"/>
          <p:nvPr/>
        </p:nvSpPr>
        <p:spPr>
          <a:xfrm>
            <a:off x="6686310" y="7334350"/>
            <a:ext cx="11014554" cy="3154710"/>
          </a:xfrm>
          <a:prstGeom prst="rect">
            <a:avLst/>
          </a:prstGeom>
          <a:noFill/>
          <a:effectLst/>
        </p:spPr>
        <p:txBody>
          <a:bodyPr wrap="none" rtlCol="0" anchor="ctr">
            <a:spAutoFit/>
          </a:bodyPr>
          <a:lstStyle/>
          <a:p>
            <a:pPr>
              <a:defRPr/>
            </a:pPr>
            <a:r>
              <a:rPr lang="en-US" sz="199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Tree>
    <p:extLst>
      <p:ext uri="{BB962C8B-B14F-4D97-AF65-F5344CB8AC3E}">
        <p14:creationId xmlns:p14="http://schemas.microsoft.com/office/powerpoint/2010/main" val="2788992383"/>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accel="50000" decel="50000" fill="hold" nodeType="withEffect">
                                  <p:stCondLst>
                                    <p:cond delay="0"/>
                                  </p:stCondLst>
                                  <p:childTnLst>
                                    <p:animRot by="21600000">
                                      <p:cBhvr>
                                        <p:cTn id="6" dur="1600" fill="hold"/>
                                        <p:tgtEl>
                                          <p:spTgt spid="15"/>
                                        </p:tgtEl>
                                        <p:attrNameLst>
                                          <p:attrName>r</p:attrName>
                                        </p:attrNameLst>
                                      </p:cBhvr>
                                    </p:animRot>
                                  </p:childTnLst>
                                </p:cTn>
                              </p:par>
                              <p:par>
                                <p:cTn id="7" presetID="8" presetClass="emph" presetSubtype="0" repeatCount="indefinite" accel="50000" decel="50000" fill="hold" nodeType="withEffect">
                                  <p:stCondLst>
                                    <p:cond delay="200"/>
                                  </p:stCondLst>
                                  <p:childTnLst>
                                    <p:animRot by="21600000">
                                      <p:cBhvr>
                                        <p:cTn id="8" dur="1600" fill="hold"/>
                                        <p:tgtEl>
                                          <p:spTgt spid="16"/>
                                        </p:tgtEl>
                                        <p:attrNameLst>
                                          <p:attrName>r</p:attrName>
                                        </p:attrNameLst>
                                      </p:cBhvr>
                                    </p:animRot>
                                  </p:childTnLst>
                                </p:cTn>
                              </p:par>
                              <p:par>
                                <p:cTn id="9" presetID="8" presetClass="emph" presetSubtype="0" repeatCount="indefinite" accel="50000" decel="50000" fill="hold" nodeType="withEffect">
                                  <p:stCondLst>
                                    <p:cond delay="400"/>
                                  </p:stCondLst>
                                  <p:childTnLst>
                                    <p:animRot by="21600000">
                                      <p:cBhvr>
                                        <p:cTn id="10" dur="1600" fill="hold"/>
                                        <p:tgtEl>
                                          <p:spTgt spid="19"/>
                                        </p:tgtEl>
                                        <p:attrNameLst>
                                          <p:attrName>r</p:attrName>
                                        </p:attrNameLst>
                                      </p:cBhvr>
                                    </p:animRot>
                                  </p:childTnLst>
                                </p:cTn>
                              </p:par>
                              <p:par>
                                <p:cTn id="11" presetID="8" presetClass="emph" presetSubtype="0" repeatCount="indefinite" accel="50000" decel="50000" fill="hold" nodeType="withEffect">
                                  <p:stCondLst>
                                    <p:cond delay="600"/>
                                  </p:stCondLst>
                                  <p:childTnLst>
                                    <p:animRot by="21600000">
                                      <p:cBhvr>
                                        <p:cTn id="12" dur="1600" fill="hold"/>
                                        <p:tgtEl>
                                          <p:spTgt spid="22"/>
                                        </p:tgtEl>
                                        <p:attrNameLst>
                                          <p:attrName>r</p:attrName>
                                        </p:attrNameLst>
                                      </p:cBhvr>
                                    </p:animRot>
                                  </p:childTnLst>
                                </p:cTn>
                              </p:par>
                              <p:par>
                                <p:cTn id="13" presetID="8" presetClass="emph" presetSubtype="0" repeatCount="indefinite" accel="50000" decel="50000" fill="hold" nodeType="withEffect">
                                  <p:stCondLst>
                                    <p:cond delay="0"/>
                                  </p:stCondLst>
                                  <p:childTnLst>
                                    <p:animRot by="21600000">
                                      <p:cBhvr>
                                        <p:cTn id="14" dur="1400" fill="hold"/>
                                        <p:tgtEl>
                                          <p:spTgt spid="25"/>
                                        </p:tgtEl>
                                        <p:attrNameLst>
                                          <p:attrName>r</p:attrName>
                                        </p:attrNameLst>
                                      </p:cBhvr>
                                    </p:animRot>
                                  </p:childTnLst>
                                </p:cTn>
                              </p:par>
                              <p:par>
                                <p:cTn id="15" presetID="2" presetClass="entr" presetSubtype="4" decel="100000" fill="hold" nodeType="withEffect">
                                  <p:stCondLst>
                                    <p:cond delay="0"/>
                                  </p:stCondLst>
                                  <p:childTnLst>
                                    <p:set>
                                      <p:cBhvr>
                                        <p:cTn id="16" dur="1" fill="hold">
                                          <p:stCondLst>
                                            <p:cond delay="0"/>
                                          </p:stCondLst>
                                        </p:cTn>
                                        <p:tgtEl>
                                          <p:spTgt spid="45"/>
                                        </p:tgtEl>
                                        <p:attrNameLst>
                                          <p:attrName>style.visibility</p:attrName>
                                        </p:attrNameLst>
                                      </p:cBhvr>
                                      <p:to>
                                        <p:strVal val="visible"/>
                                      </p:to>
                                    </p:set>
                                    <p:anim calcmode="lin" valueType="num">
                                      <p:cBhvr additive="base">
                                        <p:cTn id="17" dur="1000" fill="hold"/>
                                        <p:tgtEl>
                                          <p:spTgt spid="45"/>
                                        </p:tgtEl>
                                        <p:attrNameLst>
                                          <p:attrName>ppt_x</p:attrName>
                                        </p:attrNameLst>
                                      </p:cBhvr>
                                      <p:tavLst>
                                        <p:tav tm="0">
                                          <p:val>
                                            <p:strVal val="#ppt_x"/>
                                          </p:val>
                                        </p:tav>
                                        <p:tav tm="100000">
                                          <p:val>
                                            <p:strVal val="#ppt_x"/>
                                          </p:val>
                                        </p:tav>
                                      </p:tavLst>
                                    </p:anim>
                                    <p:anim calcmode="lin" valueType="num">
                                      <p:cBhvr additive="base">
                                        <p:cTn id="18" dur="1000" fill="hold"/>
                                        <p:tgtEl>
                                          <p:spTgt spid="45"/>
                                        </p:tgtEl>
                                        <p:attrNameLst>
                                          <p:attrName>ppt_y</p:attrName>
                                        </p:attrNameLst>
                                      </p:cBhvr>
                                      <p:tavLst>
                                        <p:tav tm="0">
                                          <p:val>
                                            <p:strVal val="1+#ppt_h/2"/>
                                          </p:val>
                                        </p:tav>
                                        <p:tav tm="100000">
                                          <p:val>
                                            <p:strVal val="#ppt_y"/>
                                          </p:val>
                                        </p:tav>
                                      </p:tavLst>
                                    </p:anim>
                                  </p:childTnLst>
                                </p:cTn>
                              </p:par>
                              <p:par>
                                <p:cTn id="19" presetID="2" presetClass="entr" presetSubtype="1" decel="100000" fill="hold" nodeType="withEffect">
                                  <p:stCondLst>
                                    <p:cond delay="0"/>
                                  </p:stCondLst>
                                  <p:childTnLst>
                                    <p:set>
                                      <p:cBhvr>
                                        <p:cTn id="20" dur="1" fill="hold">
                                          <p:stCondLst>
                                            <p:cond delay="0"/>
                                          </p:stCondLst>
                                        </p:cTn>
                                        <p:tgtEl>
                                          <p:spTgt spid="49"/>
                                        </p:tgtEl>
                                        <p:attrNameLst>
                                          <p:attrName>style.visibility</p:attrName>
                                        </p:attrNameLst>
                                      </p:cBhvr>
                                      <p:to>
                                        <p:strVal val="visible"/>
                                      </p:to>
                                    </p:set>
                                    <p:anim calcmode="lin" valueType="num">
                                      <p:cBhvr additive="base">
                                        <p:cTn id="21" dur="1500" fill="hold"/>
                                        <p:tgtEl>
                                          <p:spTgt spid="49"/>
                                        </p:tgtEl>
                                        <p:attrNameLst>
                                          <p:attrName>ppt_x</p:attrName>
                                        </p:attrNameLst>
                                      </p:cBhvr>
                                      <p:tavLst>
                                        <p:tav tm="0">
                                          <p:val>
                                            <p:strVal val="#ppt_x"/>
                                          </p:val>
                                        </p:tav>
                                        <p:tav tm="100000">
                                          <p:val>
                                            <p:strVal val="#ppt_x"/>
                                          </p:val>
                                        </p:tav>
                                      </p:tavLst>
                                    </p:anim>
                                    <p:anim calcmode="lin" valueType="num">
                                      <p:cBhvr additive="base">
                                        <p:cTn id="22" dur="1500" fill="hold"/>
                                        <p:tgtEl>
                                          <p:spTgt spid="49"/>
                                        </p:tgtEl>
                                        <p:attrNameLst>
                                          <p:attrName>ppt_y</p:attrName>
                                        </p:attrNameLst>
                                      </p:cBhvr>
                                      <p:tavLst>
                                        <p:tav tm="0">
                                          <p:val>
                                            <p:strVal val="0-#ppt_h/2"/>
                                          </p:val>
                                        </p:tav>
                                        <p:tav tm="100000">
                                          <p:val>
                                            <p:strVal val="#ppt_y"/>
                                          </p:val>
                                        </p:tav>
                                      </p:tavLst>
                                    </p:anim>
                                  </p:childTnLst>
                                </p:cTn>
                              </p:par>
                              <p:par>
                                <p:cTn id="23" presetID="2" presetClass="entr" presetSubtype="4" decel="100000" fill="hold" nodeType="withEffect">
                                  <p:stCondLst>
                                    <p:cond delay="0"/>
                                  </p:stCondLst>
                                  <p:childTnLst>
                                    <p:set>
                                      <p:cBhvr>
                                        <p:cTn id="24" dur="1" fill="hold">
                                          <p:stCondLst>
                                            <p:cond delay="0"/>
                                          </p:stCondLst>
                                        </p:cTn>
                                        <p:tgtEl>
                                          <p:spTgt spid="52"/>
                                        </p:tgtEl>
                                        <p:attrNameLst>
                                          <p:attrName>style.visibility</p:attrName>
                                        </p:attrNameLst>
                                      </p:cBhvr>
                                      <p:to>
                                        <p:strVal val="visible"/>
                                      </p:to>
                                    </p:set>
                                    <p:anim calcmode="lin" valueType="num">
                                      <p:cBhvr additive="base">
                                        <p:cTn id="25" dur="1500" fill="hold"/>
                                        <p:tgtEl>
                                          <p:spTgt spid="52"/>
                                        </p:tgtEl>
                                        <p:attrNameLst>
                                          <p:attrName>ppt_x</p:attrName>
                                        </p:attrNameLst>
                                      </p:cBhvr>
                                      <p:tavLst>
                                        <p:tav tm="0">
                                          <p:val>
                                            <p:strVal val="#ppt_x"/>
                                          </p:val>
                                        </p:tav>
                                        <p:tav tm="100000">
                                          <p:val>
                                            <p:strVal val="#ppt_x"/>
                                          </p:val>
                                        </p:tav>
                                      </p:tavLst>
                                    </p:anim>
                                    <p:anim calcmode="lin" valueType="num">
                                      <p:cBhvr additive="base">
                                        <p:cTn id="26" dur="1500" fill="hold"/>
                                        <p:tgtEl>
                                          <p:spTgt spid="52"/>
                                        </p:tgtEl>
                                        <p:attrNameLst>
                                          <p:attrName>ppt_y</p:attrName>
                                        </p:attrNameLst>
                                      </p:cBhvr>
                                      <p:tavLst>
                                        <p:tav tm="0">
                                          <p:val>
                                            <p:strVal val="1+#ppt_h/2"/>
                                          </p:val>
                                        </p:tav>
                                        <p:tav tm="100000">
                                          <p:val>
                                            <p:strVal val="#ppt_y"/>
                                          </p:val>
                                        </p:tav>
                                      </p:tavLst>
                                    </p:anim>
                                  </p:childTnLst>
                                </p:cTn>
                              </p:par>
                              <p:par>
                                <p:cTn id="27" presetID="2" presetClass="entr" presetSubtype="4" decel="100000" fill="hold" grpId="0" nodeType="withEffect">
                                  <p:stCondLst>
                                    <p:cond delay="0"/>
                                  </p:stCondLst>
                                  <p:childTnLst>
                                    <p:set>
                                      <p:cBhvr>
                                        <p:cTn id="28" dur="1" fill="hold">
                                          <p:stCondLst>
                                            <p:cond delay="0"/>
                                          </p:stCondLst>
                                        </p:cTn>
                                        <p:tgtEl>
                                          <p:spTgt spid="41"/>
                                        </p:tgtEl>
                                        <p:attrNameLst>
                                          <p:attrName>style.visibility</p:attrName>
                                        </p:attrNameLst>
                                      </p:cBhvr>
                                      <p:to>
                                        <p:strVal val="visible"/>
                                      </p:to>
                                    </p:set>
                                    <p:anim calcmode="lin" valueType="num">
                                      <p:cBhvr additive="base">
                                        <p:cTn id="29" dur="1000" fill="hold"/>
                                        <p:tgtEl>
                                          <p:spTgt spid="41"/>
                                        </p:tgtEl>
                                        <p:attrNameLst>
                                          <p:attrName>ppt_x</p:attrName>
                                        </p:attrNameLst>
                                      </p:cBhvr>
                                      <p:tavLst>
                                        <p:tav tm="0">
                                          <p:val>
                                            <p:strVal val="#ppt_x"/>
                                          </p:val>
                                        </p:tav>
                                        <p:tav tm="100000">
                                          <p:val>
                                            <p:strVal val="#ppt_x"/>
                                          </p:val>
                                        </p:tav>
                                      </p:tavLst>
                                    </p:anim>
                                    <p:anim calcmode="lin" valueType="num">
                                      <p:cBhvr additive="base">
                                        <p:cTn id="30" dur="1000" fill="hold"/>
                                        <p:tgtEl>
                                          <p:spTgt spid="41"/>
                                        </p:tgtEl>
                                        <p:attrNameLst>
                                          <p:attrName>ppt_y</p:attrName>
                                        </p:attrNameLst>
                                      </p:cBhvr>
                                      <p:tavLst>
                                        <p:tav tm="0">
                                          <p:val>
                                            <p:strVal val="1+#ppt_h/2"/>
                                          </p:val>
                                        </p:tav>
                                        <p:tav tm="100000">
                                          <p:val>
                                            <p:strVal val="#ppt_y"/>
                                          </p:val>
                                        </p:tav>
                                      </p:tavLst>
                                    </p:anim>
                                  </p:childTnLst>
                                </p:cTn>
                              </p:par>
                              <p:par>
                                <p:cTn id="31" presetID="2" presetClass="entr" presetSubtype="1" decel="100000" fill="hold" nodeType="withEffect">
                                  <p:stCondLst>
                                    <p:cond delay="0"/>
                                  </p:stCondLst>
                                  <p:childTnLst>
                                    <p:set>
                                      <p:cBhvr>
                                        <p:cTn id="32" dur="1" fill="hold">
                                          <p:stCondLst>
                                            <p:cond delay="0"/>
                                          </p:stCondLst>
                                        </p:cTn>
                                        <p:tgtEl>
                                          <p:spTgt spid="42"/>
                                        </p:tgtEl>
                                        <p:attrNameLst>
                                          <p:attrName>style.visibility</p:attrName>
                                        </p:attrNameLst>
                                      </p:cBhvr>
                                      <p:to>
                                        <p:strVal val="visible"/>
                                      </p:to>
                                    </p:set>
                                    <p:anim calcmode="lin" valueType="num">
                                      <p:cBhvr additive="base">
                                        <p:cTn id="33" dur="2100" fill="hold"/>
                                        <p:tgtEl>
                                          <p:spTgt spid="42"/>
                                        </p:tgtEl>
                                        <p:attrNameLst>
                                          <p:attrName>ppt_x</p:attrName>
                                        </p:attrNameLst>
                                      </p:cBhvr>
                                      <p:tavLst>
                                        <p:tav tm="0">
                                          <p:val>
                                            <p:strVal val="#ppt_x"/>
                                          </p:val>
                                        </p:tav>
                                        <p:tav tm="100000">
                                          <p:val>
                                            <p:strVal val="#ppt_x"/>
                                          </p:val>
                                        </p:tav>
                                      </p:tavLst>
                                    </p:anim>
                                    <p:anim calcmode="lin" valueType="num">
                                      <p:cBhvr additive="base">
                                        <p:cTn id="34" dur="2100" fill="hold"/>
                                        <p:tgtEl>
                                          <p:spTgt spid="42"/>
                                        </p:tgtEl>
                                        <p:attrNameLst>
                                          <p:attrName>ppt_y</p:attrName>
                                        </p:attrNameLst>
                                      </p:cBhvr>
                                      <p:tavLst>
                                        <p:tav tm="0">
                                          <p:val>
                                            <p:strVal val="0-#ppt_h/2"/>
                                          </p:val>
                                        </p:tav>
                                        <p:tav tm="100000">
                                          <p:val>
                                            <p:strVal val="#ppt_y"/>
                                          </p:val>
                                        </p:tav>
                                      </p:tavLst>
                                    </p:anim>
                                  </p:childTnLst>
                                </p:cTn>
                              </p:par>
                              <p:par>
                                <p:cTn id="35" presetID="2" presetClass="entr" presetSubtype="4" decel="100000" fill="hold" nodeType="withEffect">
                                  <p:stCondLst>
                                    <p:cond delay="0"/>
                                  </p:stCondLst>
                                  <p:childTnLst>
                                    <p:set>
                                      <p:cBhvr>
                                        <p:cTn id="36" dur="1" fill="hold">
                                          <p:stCondLst>
                                            <p:cond delay="0"/>
                                          </p:stCondLst>
                                        </p:cTn>
                                        <p:tgtEl>
                                          <p:spTgt spid="36"/>
                                        </p:tgtEl>
                                        <p:attrNameLst>
                                          <p:attrName>style.visibility</p:attrName>
                                        </p:attrNameLst>
                                      </p:cBhvr>
                                      <p:to>
                                        <p:strVal val="visible"/>
                                      </p:to>
                                    </p:set>
                                    <p:anim calcmode="lin" valueType="num">
                                      <p:cBhvr additive="base">
                                        <p:cTn id="37" dur="1500" fill="hold"/>
                                        <p:tgtEl>
                                          <p:spTgt spid="36"/>
                                        </p:tgtEl>
                                        <p:attrNameLst>
                                          <p:attrName>ppt_x</p:attrName>
                                        </p:attrNameLst>
                                      </p:cBhvr>
                                      <p:tavLst>
                                        <p:tav tm="0">
                                          <p:val>
                                            <p:strVal val="#ppt_x"/>
                                          </p:val>
                                        </p:tav>
                                        <p:tav tm="100000">
                                          <p:val>
                                            <p:strVal val="#ppt_x"/>
                                          </p:val>
                                        </p:tav>
                                      </p:tavLst>
                                    </p:anim>
                                    <p:anim calcmode="lin" valueType="num">
                                      <p:cBhvr additive="base">
                                        <p:cTn id="38" dur="1500" fill="hold"/>
                                        <p:tgtEl>
                                          <p:spTgt spid="36"/>
                                        </p:tgtEl>
                                        <p:attrNameLst>
                                          <p:attrName>ppt_y</p:attrName>
                                        </p:attrNameLst>
                                      </p:cBhvr>
                                      <p:tavLst>
                                        <p:tav tm="0">
                                          <p:val>
                                            <p:strVal val="1+#ppt_h/2"/>
                                          </p:val>
                                        </p:tav>
                                        <p:tav tm="100000">
                                          <p:val>
                                            <p:strVal val="#ppt_y"/>
                                          </p:val>
                                        </p:tav>
                                      </p:tavLst>
                                    </p:anim>
                                  </p:childTnLst>
                                </p:cTn>
                              </p:par>
                              <p:par>
                                <p:cTn id="39" presetID="2" presetClass="entr" presetSubtype="1" decel="100000" fill="hold" nodeType="withEffect">
                                  <p:stCondLst>
                                    <p:cond delay="0"/>
                                  </p:stCondLst>
                                  <p:childTnLst>
                                    <p:set>
                                      <p:cBhvr>
                                        <p:cTn id="40" dur="1" fill="hold">
                                          <p:stCondLst>
                                            <p:cond delay="0"/>
                                          </p:stCondLst>
                                        </p:cTn>
                                        <p:tgtEl>
                                          <p:spTgt spid="33"/>
                                        </p:tgtEl>
                                        <p:attrNameLst>
                                          <p:attrName>style.visibility</p:attrName>
                                        </p:attrNameLst>
                                      </p:cBhvr>
                                      <p:to>
                                        <p:strVal val="visible"/>
                                      </p:to>
                                    </p:set>
                                    <p:anim calcmode="lin" valueType="num">
                                      <p:cBhvr additive="base">
                                        <p:cTn id="41" dur="1500" fill="hold"/>
                                        <p:tgtEl>
                                          <p:spTgt spid="33"/>
                                        </p:tgtEl>
                                        <p:attrNameLst>
                                          <p:attrName>ppt_x</p:attrName>
                                        </p:attrNameLst>
                                      </p:cBhvr>
                                      <p:tavLst>
                                        <p:tav tm="0">
                                          <p:val>
                                            <p:strVal val="#ppt_x"/>
                                          </p:val>
                                        </p:tav>
                                        <p:tav tm="100000">
                                          <p:val>
                                            <p:strVal val="#ppt_x"/>
                                          </p:val>
                                        </p:tav>
                                      </p:tavLst>
                                    </p:anim>
                                    <p:anim calcmode="lin" valueType="num">
                                      <p:cBhvr additive="base">
                                        <p:cTn id="42" dur="1500" fill="hold"/>
                                        <p:tgtEl>
                                          <p:spTgt spid="33"/>
                                        </p:tgtEl>
                                        <p:attrNameLst>
                                          <p:attrName>ppt_y</p:attrName>
                                        </p:attrNameLst>
                                      </p:cBhvr>
                                      <p:tavLst>
                                        <p:tav tm="0">
                                          <p:val>
                                            <p:strVal val="0-#ppt_h/2"/>
                                          </p:val>
                                        </p:tav>
                                        <p:tav tm="100000">
                                          <p:val>
                                            <p:strVal val="#ppt_y"/>
                                          </p:val>
                                        </p:tav>
                                      </p:tavLst>
                                    </p:anim>
                                  </p:childTnLst>
                                </p:cTn>
                              </p:par>
                              <p:par>
                                <p:cTn id="43" presetID="2" presetClass="entr" presetSubtype="4" decel="100000" fill="hold" nodeType="withEffect">
                                  <p:stCondLst>
                                    <p:cond delay="0"/>
                                  </p:stCondLst>
                                  <p:childTnLst>
                                    <p:set>
                                      <p:cBhvr>
                                        <p:cTn id="44" dur="1" fill="hold">
                                          <p:stCondLst>
                                            <p:cond delay="0"/>
                                          </p:stCondLst>
                                        </p:cTn>
                                        <p:tgtEl>
                                          <p:spTgt spid="55"/>
                                        </p:tgtEl>
                                        <p:attrNameLst>
                                          <p:attrName>style.visibility</p:attrName>
                                        </p:attrNameLst>
                                      </p:cBhvr>
                                      <p:to>
                                        <p:strVal val="visible"/>
                                      </p:to>
                                    </p:set>
                                    <p:anim calcmode="lin" valueType="num">
                                      <p:cBhvr additive="base">
                                        <p:cTn id="45" dur="1600" fill="hold"/>
                                        <p:tgtEl>
                                          <p:spTgt spid="55"/>
                                        </p:tgtEl>
                                        <p:attrNameLst>
                                          <p:attrName>ppt_x</p:attrName>
                                        </p:attrNameLst>
                                      </p:cBhvr>
                                      <p:tavLst>
                                        <p:tav tm="0">
                                          <p:val>
                                            <p:strVal val="#ppt_x"/>
                                          </p:val>
                                        </p:tav>
                                        <p:tav tm="100000">
                                          <p:val>
                                            <p:strVal val="#ppt_x"/>
                                          </p:val>
                                        </p:tav>
                                      </p:tavLst>
                                    </p:anim>
                                    <p:anim calcmode="lin" valueType="num">
                                      <p:cBhvr additive="base">
                                        <p:cTn id="46" dur="1600" fill="hold"/>
                                        <p:tgtEl>
                                          <p:spTgt spid="55"/>
                                        </p:tgtEl>
                                        <p:attrNameLst>
                                          <p:attrName>ppt_y</p:attrName>
                                        </p:attrNameLst>
                                      </p:cBhvr>
                                      <p:tavLst>
                                        <p:tav tm="0">
                                          <p:val>
                                            <p:strVal val="1+#ppt_h/2"/>
                                          </p:val>
                                        </p:tav>
                                        <p:tav tm="100000">
                                          <p:val>
                                            <p:strVal val="#ppt_y"/>
                                          </p:val>
                                        </p:tav>
                                      </p:tavLst>
                                    </p:anim>
                                  </p:childTnLst>
                                </p:cTn>
                              </p:par>
                              <p:par>
                                <p:cTn id="47" presetID="2" presetClass="entr" presetSubtype="4" decel="100000" fill="hold" nodeType="withEffect">
                                  <p:stCondLst>
                                    <p:cond delay="0"/>
                                  </p:stCondLst>
                                  <p:childTnLst>
                                    <p:set>
                                      <p:cBhvr>
                                        <p:cTn id="48" dur="1" fill="hold">
                                          <p:stCondLst>
                                            <p:cond delay="0"/>
                                          </p:stCondLst>
                                        </p:cTn>
                                        <p:tgtEl>
                                          <p:spTgt spid="29"/>
                                        </p:tgtEl>
                                        <p:attrNameLst>
                                          <p:attrName>style.visibility</p:attrName>
                                        </p:attrNameLst>
                                      </p:cBhvr>
                                      <p:to>
                                        <p:strVal val="visible"/>
                                      </p:to>
                                    </p:set>
                                    <p:anim calcmode="lin" valueType="num">
                                      <p:cBhvr additive="base">
                                        <p:cTn id="49" dur="1100" fill="hold"/>
                                        <p:tgtEl>
                                          <p:spTgt spid="29"/>
                                        </p:tgtEl>
                                        <p:attrNameLst>
                                          <p:attrName>ppt_x</p:attrName>
                                        </p:attrNameLst>
                                      </p:cBhvr>
                                      <p:tavLst>
                                        <p:tav tm="0">
                                          <p:val>
                                            <p:strVal val="#ppt_x"/>
                                          </p:val>
                                        </p:tav>
                                        <p:tav tm="100000">
                                          <p:val>
                                            <p:strVal val="#ppt_x"/>
                                          </p:val>
                                        </p:tav>
                                      </p:tavLst>
                                    </p:anim>
                                    <p:anim calcmode="lin" valueType="num">
                                      <p:cBhvr additive="base">
                                        <p:cTn id="50" dur="1100" fill="hold"/>
                                        <p:tgtEl>
                                          <p:spTgt spid="29"/>
                                        </p:tgtEl>
                                        <p:attrNameLst>
                                          <p:attrName>ppt_y</p:attrName>
                                        </p:attrNameLst>
                                      </p:cBhvr>
                                      <p:tavLst>
                                        <p:tav tm="0">
                                          <p:val>
                                            <p:strVal val="1+#ppt_h/2"/>
                                          </p:val>
                                        </p:tav>
                                        <p:tav tm="100000">
                                          <p:val>
                                            <p:strVal val="#ppt_y"/>
                                          </p:val>
                                        </p:tav>
                                      </p:tavLst>
                                    </p:anim>
                                  </p:childTnLst>
                                </p:cTn>
                              </p:par>
                              <p:par>
                                <p:cTn id="51" presetID="8" presetClass="emph" presetSubtype="0" repeatCount="indefinite" accel="48000" decel="52000" autoRev="1" fill="hold" nodeType="withEffect">
                                  <p:stCondLst>
                                    <p:cond delay="1750"/>
                                  </p:stCondLst>
                                  <p:childTnLst>
                                    <p:animRot by="21600000">
                                      <p:cBhvr>
                                        <p:cTn id="52" dur="3250" fill="hold"/>
                                        <p:tgtEl>
                                          <p:spTgt spid="49"/>
                                        </p:tgtEl>
                                        <p:attrNameLst>
                                          <p:attrName>r</p:attrName>
                                        </p:attrNameLst>
                                      </p:cBhvr>
                                    </p:animRot>
                                  </p:childTnLst>
                                </p:cTn>
                              </p:par>
                              <p:par>
                                <p:cTn id="53" presetID="8" presetClass="emph" presetSubtype="0" repeatCount="indefinite" accel="48000" decel="52000" autoRev="1" fill="hold" nodeType="withEffect">
                                  <p:stCondLst>
                                    <p:cond delay="1750"/>
                                  </p:stCondLst>
                                  <p:childTnLst>
                                    <p:animRot by="21600000">
                                      <p:cBhvr>
                                        <p:cTn id="54" dur="3800" fill="hold"/>
                                        <p:tgtEl>
                                          <p:spTgt spid="52"/>
                                        </p:tgtEl>
                                        <p:attrNameLst>
                                          <p:attrName>r</p:attrName>
                                        </p:attrNameLst>
                                      </p:cBhvr>
                                    </p:animRot>
                                  </p:childTnLst>
                                </p:cTn>
                              </p:par>
                              <p:par>
                                <p:cTn id="55" presetID="8" presetClass="emph" presetSubtype="0" repeatCount="indefinite" accel="48000" decel="52000" autoRev="1" fill="hold" nodeType="withEffect">
                                  <p:stCondLst>
                                    <p:cond delay="1750"/>
                                  </p:stCondLst>
                                  <p:childTnLst>
                                    <p:animRot by="21600000">
                                      <p:cBhvr>
                                        <p:cTn id="56" dur="2850" fill="hold"/>
                                        <p:tgtEl>
                                          <p:spTgt spid="42"/>
                                        </p:tgtEl>
                                        <p:attrNameLst>
                                          <p:attrName>r</p:attrName>
                                        </p:attrNameLst>
                                      </p:cBhvr>
                                    </p:animRot>
                                  </p:childTnLst>
                                </p:cTn>
                              </p:par>
                              <p:par>
                                <p:cTn id="57" presetID="8" presetClass="emph" presetSubtype="0" repeatCount="indefinite" accel="48000" decel="52000" autoRev="1" fill="hold" nodeType="withEffect">
                                  <p:stCondLst>
                                    <p:cond delay="1750"/>
                                  </p:stCondLst>
                                  <p:childTnLst>
                                    <p:animRot by="21600000">
                                      <p:cBhvr>
                                        <p:cTn id="58" dur="4750" fill="hold"/>
                                        <p:tgtEl>
                                          <p:spTgt spid="55"/>
                                        </p:tgtEl>
                                        <p:attrNameLst>
                                          <p:attrName>r</p:attrName>
                                        </p:attrNameLst>
                                      </p:cBhvr>
                                    </p:animRot>
                                  </p:childTnLst>
                                </p:cTn>
                              </p:par>
                              <p:par>
                                <p:cTn id="59" presetID="8" presetClass="emph" presetSubtype="0" repeatCount="indefinite" accel="48000" decel="52000" autoRev="1" fill="hold" nodeType="withEffect">
                                  <p:stCondLst>
                                    <p:cond delay="1750"/>
                                  </p:stCondLst>
                                  <p:childTnLst>
                                    <p:animRot by="21600000">
                                      <p:cBhvr>
                                        <p:cTn id="60" dur="3900" fill="hold"/>
                                        <p:tgtEl>
                                          <p:spTgt spid="3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92CEECF9-7270-43A7-86F6-50DE438DB12D}"/>
              </a:ext>
            </a:extLst>
          </p:cNvPr>
          <p:cNvGrpSpPr/>
          <p:nvPr/>
        </p:nvGrpSpPr>
        <p:grpSpPr>
          <a:xfrm flipH="1" flipV="1">
            <a:off x="9239665" y="6190078"/>
            <a:ext cx="5907844" cy="5907844"/>
            <a:chOff x="9974262" y="4638675"/>
            <a:chExt cx="4438650" cy="4438650"/>
          </a:xfrm>
        </p:grpSpPr>
        <p:sp>
          <p:nvSpPr>
            <p:cNvPr id="14" name="Oval 13">
              <a:extLst>
                <a:ext uri="{FF2B5EF4-FFF2-40B4-BE49-F238E27FC236}">
                  <a16:creationId xmlns:a16="http://schemas.microsoft.com/office/drawing/2014/main" id="{83851D60-24E7-4758-AC92-F878EDA2344C}"/>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Arc 14">
              <a:extLst>
                <a:ext uri="{FF2B5EF4-FFF2-40B4-BE49-F238E27FC236}">
                  <a16:creationId xmlns:a16="http://schemas.microsoft.com/office/drawing/2014/main" id="{C3B4A818-008F-4853-A11A-07B04A2B7F84}"/>
                </a:ext>
              </a:extLst>
            </p:cNvPr>
            <p:cNvSpPr/>
            <p:nvPr/>
          </p:nvSpPr>
          <p:spPr>
            <a:xfrm rot="16200000">
              <a:off x="9974262" y="4638675"/>
              <a:ext cx="4438650" cy="4438650"/>
            </a:xfrm>
            <a:prstGeom prst="arc">
              <a:avLst/>
            </a:prstGeom>
            <a:noFill/>
            <a:ln w="508000" cap="rnd">
              <a:solidFill>
                <a:schemeClr val="tx1">
                  <a:alpha val="9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Group 9">
            <a:extLst>
              <a:ext uri="{FF2B5EF4-FFF2-40B4-BE49-F238E27FC236}">
                <a16:creationId xmlns:a16="http://schemas.microsoft.com/office/drawing/2014/main" id="{CD1A51B4-302D-4103-BBC2-275063B2C97C}"/>
              </a:ext>
            </a:extLst>
          </p:cNvPr>
          <p:cNvGrpSpPr/>
          <p:nvPr/>
        </p:nvGrpSpPr>
        <p:grpSpPr>
          <a:xfrm flipH="1" flipV="1">
            <a:off x="9239665" y="6190078"/>
            <a:ext cx="5907844" cy="5907844"/>
            <a:chOff x="9974262" y="4638675"/>
            <a:chExt cx="4438650" cy="4438650"/>
          </a:xfrm>
          <a:effectLst>
            <a:outerShdw blurRad="723900" algn="ctr" rotWithShape="0">
              <a:schemeClr val="accent2"/>
            </a:outerShdw>
          </a:effectLst>
        </p:grpSpPr>
        <p:sp>
          <p:nvSpPr>
            <p:cNvPr id="11" name="Oval 10">
              <a:extLst>
                <a:ext uri="{FF2B5EF4-FFF2-40B4-BE49-F238E27FC236}">
                  <a16:creationId xmlns:a16="http://schemas.microsoft.com/office/drawing/2014/main" id="{20871FE7-2E00-483D-9CD4-58722B513B86}"/>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Arc 11">
              <a:extLst>
                <a:ext uri="{FF2B5EF4-FFF2-40B4-BE49-F238E27FC236}">
                  <a16:creationId xmlns:a16="http://schemas.microsoft.com/office/drawing/2014/main" id="{EC57FE74-4F17-45A8-B295-188D18252F22}"/>
                </a:ext>
              </a:extLst>
            </p:cNvPr>
            <p:cNvSpPr/>
            <p:nvPr/>
          </p:nvSpPr>
          <p:spPr>
            <a:xfrm rot="16200000">
              <a:off x="9974262" y="4638675"/>
              <a:ext cx="4438650" cy="4438650"/>
            </a:xfrm>
            <a:prstGeom prst="arc">
              <a:avLst/>
            </a:prstGeom>
            <a:noFill/>
            <a:ln w="254000" cap="rnd">
              <a:gradFill>
                <a:gsLst>
                  <a:gs pos="1000">
                    <a:schemeClr val="accent6"/>
                  </a:gs>
                  <a:gs pos="100000">
                    <a:schemeClr val="accent5"/>
                  </a:gs>
                </a:gsLst>
                <a:lin ang="5400000" scaled="1"/>
              </a:gra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 name="Group 41">
            <a:extLst>
              <a:ext uri="{FF2B5EF4-FFF2-40B4-BE49-F238E27FC236}">
                <a16:creationId xmlns:a16="http://schemas.microsoft.com/office/drawing/2014/main" id="{3626ED4F-5530-45D7-9ACF-0FBF78DA0ECC}"/>
              </a:ext>
            </a:extLst>
          </p:cNvPr>
          <p:cNvGrpSpPr/>
          <p:nvPr/>
        </p:nvGrpSpPr>
        <p:grpSpPr>
          <a:xfrm rot="16200000">
            <a:off x="8261917" y="5212330"/>
            <a:ext cx="7863340" cy="7863340"/>
            <a:chOff x="9974262" y="4638675"/>
            <a:chExt cx="4438650" cy="4438650"/>
          </a:xfrm>
        </p:grpSpPr>
        <p:sp>
          <p:nvSpPr>
            <p:cNvPr id="43" name="Oval 42">
              <a:extLst>
                <a:ext uri="{FF2B5EF4-FFF2-40B4-BE49-F238E27FC236}">
                  <a16:creationId xmlns:a16="http://schemas.microsoft.com/office/drawing/2014/main" id="{F9F8D966-BBB0-4A5E-8519-57891D80621F}"/>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Arc 43">
              <a:extLst>
                <a:ext uri="{FF2B5EF4-FFF2-40B4-BE49-F238E27FC236}">
                  <a16:creationId xmlns:a16="http://schemas.microsoft.com/office/drawing/2014/main" id="{92B207BC-591F-4198-B55B-165507A022C0}"/>
                </a:ext>
              </a:extLst>
            </p:cNvPr>
            <p:cNvSpPr/>
            <p:nvPr/>
          </p:nvSpPr>
          <p:spPr>
            <a:xfrm rot="16200000">
              <a:off x="9974262" y="4638675"/>
              <a:ext cx="4438650" cy="4438650"/>
            </a:xfrm>
            <a:prstGeom prst="arc">
              <a:avLst/>
            </a:prstGeom>
            <a:noFill/>
            <a:ln w="508000" cap="rnd">
              <a:solidFill>
                <a:schemeClr val="tx1">
                  <a:alpha val="9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 name="Group 38">
            <a:extLst>
              <a:ext uri="{FF2B5EF4-FFF2-40B4-BE49-F238E27FC236}">
                <a16:creationId xmlns:a16="http://schemas.microsoft.com/office/drawing/2014/main" id="{8E45418A-C5BF-4909-A56B-2B3C48721F2F}"/>
              </a:ext>
            </a:extLst>
          </p:cNvPr>
          <p:cNvGrpSpPr/>
          <p:nvPr/>
        </p:nvGrpSpPr>
        <p:grpSpPr>
          <a:xfrm rot="16200000">
            <a:off x="8261917" y="5212330"/>
            <a:ext cx="7863340" cy="7863340"/>
            <a:chOff x="9974262" y="4638675"/>
            <a:chExt cx="4438650" cy="4438650"/>
          </a:xfrm>
          <a:effectLst>
            <a:outerShdw blurRad="723900" algn="ctr" rotWithShape="0">
              <a:schemeClr val="accent2"/>
            </a:outerShdw>
          </a:effectLst>
        </p:grpSpPr>
        <p:sp>
          <p:nvSpPr>
            <p:cNvPr id="40" name="Oval 39">
              <a:extLst>
                <a:ext uri="{FF2B5EF4-FFF2-40B4-BE49-F238E27FC236}">
                  <a16:creationId xmlns:a16="http://schemas.microsoft.com/office/drawing/2014/main" id="{606558D2-F98D-453F-BDF1-9AD60F17E52B}"/>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Arc 40">
              <a:extLst>
                <a:ext uri="{FF2B5EF4-FFF2-40B4-BE49-F238E27FC236}">
                  <a16:creationId xmlns:a16="http://schemas.microsoft.com/office/drawing/2014/main" id="{6CC96CE5-B44F-4C54-BF43-109467D483CC}"/>
                </a:ext>
              </a:extLst>
            </p:cNvPr>
            <p:cNvSpPr/>
            <p:nvPr/>
          </p:nvSpPr>
          <p:spPr>
            <a:xfrm rot="16200000">
              <a:off x="9974262" y="4638675"/>
              <a:ext cx="4438650" cy="4438650"/>
            </a:xfrm>
            <a:prstGeom prst="arc">
              <a:avLst/>
            </a:prstGeom>
            <a:noFill/>
            <a:ln w="254000" cap="rnd">
              <a:gradFill>
                <a:gsLst>
                  <a:gs pos="0">
                    <a:schemeClr val="accent1"/>
                  </a:gs>
                  <a:gs pos="100000">
                    <a:schemeClr val="accent5"/>
                  </a:gs>
                </a:gsLst>
                <a:lin ang="5400000" scaled="1"/>
              </a:gra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 name="TextBox 52">
            <a:extLst>
              <a:ext uri="{FF2B5EF4-FFF2-40B4-BE49-F238E27FC236}">
                <a16:creationId xmlns:a16="http://schemas.microsoft.com/office/drawing/2014/main" id="{0F0BC06D-E134-45DB-8AAB-C7C56419DA2A}"/>
              </a:ext>
            </a:extLst>
          </p:cNvPr>
          <p:cNvSpPr txBox="1"/>
          <p:nvPr/>
        </p:nvSpPr>
        <p:spPr>
          <a:xfrm>
            <a:off x="6950010" y="7820561"/>
            <a:ext cx="10487166" cy="2646878"/>
          </a:xfrm>
          <a:prstGeom prst="rect">
            <a:avLst/>
          </a:prstGeom>
          <a:noFill/>
          <a:effectLst/>
        </p:spPr>
        <p:txBody>
          <a:bodyPr wrap="none" rtlCol="0" anchor="ctr">
            <a:spAutoFit/>
          </a:bodyPr>
          <a:lstStyle/>
          <a:p>
            <a:pPr algn="ctr"/>
            <a:r>
              <a:rPr lang="en-US" sz="16600" b="1">
                <a:effectLst>
                  <a:outerShdw blurRad="317500" sx="102000" sy="102000" algn="ctr" rotWithShape="0">
                    <a:schemeClr val="tx1">
                      <a:lumMod val="90000"/>
                      <a:lumOff val="10000"/>
                      <a:alpha val="40000"/>
                    </a:schemeClr>
                  </a:outerShdw>
                </a:effectLst>
                <a:latin typeface="+mj-lt"/>
              </a:rPr>
              <a:t>Massive X</a:t>
            </a:r>
          </a:p>
        </p:txBody>
      </p:sp>
      <p:grpSp>
        <p:nvGrpSpPr>
          <p:cNvPr id="7" name="Group 6">
            <a:extLst>
              <a:ext uri="{FF2B5EF4-FFF2-40B4-BE49-F238E27FC236}">
                <a16:creationId xmlns:a16="http://schemas.microsoft.com/office/drawing/2014/main" id="{A243BEA8-4BD3-43BB-85A9-5C86E604B249}"/>
              </a:ext>
            </a:extLst>
          </p:cNvPr>
          <p:cNvGrpSpPr/>
          <p:nvPr/>
        </p:nvGrpSpPr>
        <p:grpSpPr>
          <a:xfrm>
            <a:off x="9974262" y="6924675"/>
            <a:ext cx="4438650" cy="4438650"/>
            <a:chOff x="9974262" y="4638675"/>
            <a:chExt cx="4438650" cy="4438650"/>
          </a:xfrm>
        </p:grpSpPr>
        <p:sp>
          <p:nvSpPr>
            <p:cNvPr id="8" name="Oval 7">
              <a:extLst>
                <a:ext uri="{FF2B5EF4-FFF2-40B4-BE49-F238E27FC236}">
                  <a16:creationId xmlns:a16="http://schemas.microsoft.com/office/drawing/2014/main" id="{6A8F500E-0613-40DC-8DDF-0C6B47D8FC7C}"/>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Arc 8">
              <a:extLst>
                <a:ext uri="{FF2B5EF4-FFF2-40B4-BE49-F238E27FC236}">
                  <a16:creationId xmlns:a16="http://schemas.microsoft.com/office/drawing/2014/main" id="{1A309F89-A711-4DC3-975F-E637376865CC}"/>
                </a:ext>
              </a:extLst>
            </p:cNvPr>
            <p:cNvSpPr/>
            <p:nvPr/>
          </p:nvSpPr>
          <p:spPr>
            <a:xfrm rot="16200000">
              <a:off x="9974262" y="4638675"/>
              <a:ext cx="4438650" cy="4438650"/>
            </a:xfrm>
            <a:prstGeom prst="arc">
              <a:avLst/>
            </a:prstGeom>
            <a:noFill/>
            <a:ln w="508000" cap="rnd">
              <a:solidFill>
                <a:schemeClr val="tx1">
                  <a:alpha val="9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 name="Group 48">
            <a:extLst>
              <a:ext uri="{FF2B5EF4-FFF2-40B4-BE49-F238E27FC236}">
                <a16:creationId xmlns:a16="http://schemas.microsoft.com/office/drawing/2014/main" id="{8D10086B-F952-4277-BE84-F568603199ED}"/>
              </a:ext>
            </a:extLst>
          </p:cNvPr>
          <p:cNvGrpSpPr/>
          <p:nvPr/>
        </p:nvGrpSpPr>
        <p:grpSpPr>
          <a:xfrm rot="5400000">
            <a:off x="7436268" y="4386681"/>
            <a:ext cx="9514641" cy="9514641"/>
            <a:chOff x="9974262" y="4638675"/>
            <a:chExt cx="4438650" cy="4438650"/>
          </a:xfrm>
        </p:grpSpPr>
        <p:sp>
          <p:nvSpPr>
            <p:cNvPr id="50" name="Oval 49">
              <a:extLst>
                <a:ext uri="{FF2B5EF4-FFF2-40B4-BE49-F238E27FC236}">
                  <a16:creationId xmlns:a16="http://schemas.microsoft.com/office/drawing/2014/main" id="{B70434EF-484B-4031-A0AF-D7ED45CB0805}"/>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Arc 50">
              <a:extLst>
                <a:ext uri="{FF2B5EF4-FFF2-40B4-BE49-F238E27FC236}">
                  <a16:creationId xmlns:a16="http://schemas.microsoft.com/office/drawing/2014/main" id="{B65BB654-A902-4611-9568-580762B85EC3}"/>
                </a:ext>
              </a:extLst>
            </p:cNvPr>
            <p:cNvSpPr/>
            <p:nvPr/>
          </p:nvSpPr>
          <p:spPr>
            <a:xfrm rot="16200000">
              <a:off x="9974262" y="4638675"/>
              <a:ext cx="4438650" cy="4438650"/>
            </a:xfrm>
            <a:prstGeom prst="arc">
              <a:avLst/>
            </a:prstGeom>
            <a:noFill/>
            <a:ln w="508000" cap="rnd">
              <a:solidFill>
                <a:schemeClr val="tx1">
                  <a:alpha val="9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6" name="Group 45">
            <a:extLst>
              <a:ext uri="{FF2B5EF4-FFF2-40B4-BE49-F238E27FC236}">
                <a16:creationId xmlns:a16="http://schemas.microsoft.com/office/drawing/2014/main" id="{7FEE6650-3725-42FD-B9E2-377D89FD5793}"/>
              </a:ext>
            </a:extLst>
          </p:cNvPr>
          <p:cNvGrpSpPr/>
          <p:nvPr/>
        </p:nvGrpSpPr>
        <p:grpSpPr>
          <a:xfrm rot="5400000">
            <a:off x="7436268" y="4386681"/>
            <a:ext cx="9514641" cy="9514641"/>
            <a:chOff x="9974262" y="4638675"/>
            <a:chExt cx="4438650" cy="4438650"/>
          </a:xfrm>
          <a:effectLst>
            <a:outerShdw blurRad="723900" algn="ctr" rotWithShape="0">
              <a:schemeClr val="accent2"/>
            </a:outerShdw>
          </a:effectLst>
        </p:grpSpPr>
        <p:sp>
          <p:nvSpPr>
            <p:cNvPr id="47" name="Oval 46">
              <a:extLst>
                <a:ext uri="{FF2B5EF4-FFF2-40B4-BE49-F238E27FC236}">
                  <a16:creationId xmlns:a16="http://schemas.microsoft.com/office/drawing/2014/main" id="{67C4D405-37D9-4531-AB5A-D9C6280141BC}"/>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Arc 47">
              <a:extLst>
                <a:ext uri="{FF2B5EF4-FFF2-40B4-BE49-F238E27FC236}">
                  <a16:creationId xmlns:a16="http://schemas.microsoft.com/office/drawing/2014/main" id="{B1B27741-A708-4E6E-A2BD-45A144F5C61A}"/>
                </a:ext>
              </a:extLst>
            </p:cNvPr>
            <p:cNvSpPr/>
            <p:nvPr/>
          </p:nvSpPr>
          <p:spPr>
            <a:xfrm rot="16200000">
              <a:off x="9974262" y="4638675"/>
              <a:ext cx="4438650" cy="4438650"/>
            </a:xfrm>
            <a:prstGeom prst="arc">
              <a:avLst/>
            </a:prstGeom>
            <a:noFill/>
            <a:ln w="254000" cap="rnd">
              <a:gradFill>
                <a:gsLst>
                  <a:gs pos="0">
                    <a:schemeClr val="accent5"/>
                  </a:gs>
                  <a:gs pos="100000">
                    <a:schemeClr val="bg2"/>
                  </a:gs>
                </a:gsLst>
                <a:lin ang="5400000" scaled="1"/>
              </a:gra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 name="Group 5">
            <a:extLst>
              <a:ext uri="{FF2B5EF4-FFF2-40B4-BE49-F238E27FC236}">
                <a16:creationId xmlns:a16="http://schemas.microsoft.com/office/drawing/2014/main" id="{8716F454-EA7E-4E00-B786-063F2C1A5C02}"/>
              </a:ext>
            </a:extLst>
          </p:cNvPr>
          <p:cNvGrpSpPr/>
          <p:nvPr/>
        </p:nvGrpSpPr>
        <p:grpSpPr>
          <a:xfrm>
            <a:off x="9974262" y="6924675"/>
            <a:ext cx="4438650" cy="4438650"/>
            <a:chOff x="9974262" y="4638675"/>
            <a:chExt cx="4438650" cy="4438650"/>
          </a:xfrm>
          <a:effectLst>
            <a:outerShdw blurRad="723900" algn="ctr" rotWithShape="0">
              <a:schemeClr val="accent2"/>
            </a:outerShdw>
          </a:effectLst>
        </p:grpSpPr>
        <p:sp>
          <p:nvSpPr>
            <p:cNvPr id="3" name="Oval 2">
              <a:extLst>
                <a:ext uri="{FF2B5EF4-FFF2-40B4-BE49-F238E27FC236}">
                  <a16:creationId xmlns:a16="http://schemas.microsoft.com/office/drawing/2014/main" id="{55876314-A20E-410A-8652-2C434590D7AE}"/>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Arc 4">
              <a:extLst>
                <a:ext uri="{FF2B5EF4-FFF2-40B4-BE49-F238E27FC236}">
                  <a16:creationId xmlns:a16="http://schemas.microsoft.com/office/drawing/2014/main" id="{A38E8D25-3942-400F-B82F-3CB743B93BE3}"/>
                </a:ext>
              </a:extLst>
            </p:cNvPr>
            <p:cNvSpPr/>
            <p:nvPr/>
          </p:nvSpPr>
          <p:spPr>
            <a:xfrm rot="16200000">
              <a:off x="9974262" y="4638675"/>
              <a:ext cx="4438650" cy="4438650"/>
            </a:xfrm>
            <a:prstGeom prst="arc">
              <a:avLst/>
            </a:prstGeom>
            <a:noFill/>
            <a:ln w="254000" cap="rnd">
              <a:gradFill>
                <a:gsLst>
                  <a:gs pos="0">
                    <a:schemeClr val="accent1"/>
                  </a:gs>
                  <a:gs pos="100000">
                    <a:schemeClr val="tx2"/>
                  </a:gs>
                </a:gsLst>
                <a:lin ang="5400000" scaled="1"/>
              </a:gra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956308040"/>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accel="50000" decel="50000" fill="hold" nodeType="withEffect">
                                  <p:stCondLst>
                                    <p:cond delay="0"/>
                                  </p:stCondLst>
                                  <p:childTnLst>
                                    <p:animRot by="-21600000">
                                      <p:cBhvr>
                                        <p:cTn id="6" dur="2000" fill="hold"/>
                                        <p:tgtEl>
                                          <p:spTgt spid="6"/>
                                        </p:tgtEl>
                                        <p:attrNameLst>
                                          <p:attrName>r</p:attrName>
                                        </p:attrNameLst>
                                      </p:cBhvr>
                                    </p:animRot>
                                  </p:childTnLst>
                                </p:cTn>
                              </p:par>
                              <p:par>
                                <p:cTn id="7" presetID="8" presetClass="emph" presetSubtype="0" repeatCount="indefinite" accel="50000" decel="50000" fill="hold" nodeType="withEffect">
                                  <p:stCondLst>
                                    <p:cond delay="300"/>
                                  </p:stCondLst>
                                  <p:childTnLst>
                                    <p:animRot by="-21600000">
                                      <p:cBhvr>
                                        <p:cTn id="8" dur="2000" fill="hold"/>
                                        <p:tgtEl>
                                          <p:spTgt spid="7"/>
                                        </p:tgtEl>
                                        <p:attrNameLst>
                                          <p:attrName>r</p:attrName>
                                        </p:attrNameLst>
                                      </p:cBhvr>
                                    </p:animRot>
                                  </p:childTnLst>
                                </p:cTn>
                              </p:par>
                              <p:par>
                                <p:cTn id="9" presetID="8" presetClass="emph" presetSubtype="0" repeatCount="indefinite" accel="50000" decel="50000" fill="hold" nodeType="withEffect">
                                  <p:stCondLst>
                                    <p:cond delay="300"/>
                                  </p:stCondLst>
                                  <p:childTnLst>
                                    <p:animRot by="-21600000">
                                      <p:cBhvr>
                                        <p:cTn id="10" dur="2000" fill="hold"/>
                                        <p:tgtEl>
                                          <p:spTgt spid="13"/>
                                        </p:tgtEl>
                                        <p:attrNameLst>
                                          <p:attrName>r</p:attrName>
                                        </p:attrNameLst>
                                      </p:cBhvr>
                                    </p:animRot>
                                  </p:childTnLst>
                                </p:cTn>
                              </p:par>
                              <p:par>
                                <p:cTn id="11" presetID="8" presetClass="emph" presetSubtype="0" repeatCount="indefinite" accel="50000" decel="50000" fill="hold" nodeType="withEffect">
                                  <p:stCondLst>
                                    <p:cond delay="0"/>
                                  </p:stCondLst>
                                  <p:childTnLst>
                                    <p:animRot by="-21600000">
                                      <p:cBhvr>
                                        <p:cTn id="12" dur="2000" fill="hold"/>
                                        <p:tgtEl>
                                          <p:spTgt spid="10"/>
                                        </p:tgtEl>
                                        <p:attrNameLst>
                                          <p:attrName>r</p:attrName>
                                        </p:attrNameLst>
                                      </p:cBhvr>
                                    </p:animRot>
                                  </p:childTnLst>
                                </p:cTn>
                              </p:par>
                              <p:par>
                                <p:cTn id="13" presetID="8" presetClass="emph" presetSubtype="0" repeatCount="indefinite" accel="50000" decel="50000" fill="hold" nodeType="withEffect">
                                  <p:stCondLst>
                                    <p:cond delay="300"/>
                                  </p:stCondLst>
                                  <p:childTnLst>
                                    <p:animRot by="-21600000">
                                      <p:cBhvr>
                                        <p:cTn id="14" dur="2000" fill="hold"/>
                                        <p:tgtEl>
                                          <p:spTgt spid="42"/>
                                        </p:tgtEl>
                                        <p:attrNameLst>
                                          <p:attrName>r</p:attrName>
                                        </p:attrNameLst>
                                      </p:cBhvr>
                                    </p:animRot>
                                  </p:childTnLst>
                                </p:cTn>
                              </p:par>
                              <p:par>
                                <p:cTn id="15" presetID="8" presetClass="emph" presetSubtype="0" repeatCount="indefinite" accel="50000" decel="50000" fill="hold" nodeType="withEffect">
                                  <p:stCondLst>
                                    <p:cond delay="0"/>
                                  </p:stCondLst>
                                  <p:childTnLst>
                                    <p:animRot by="-21600000">
                                      <p:cBhvr>
                                        <p:cTn id="16" dur="2000" fill="hold"/>
                                        <p:tgtEl>
                                          <p:spTgt spid="39"/>
                                        </p:tgtEl>
                                        <p:attrNameLst>
                                          <p:attrName>r</p:attrName>
                                        </p:attrNameLst>
                                      </p:cBhvr>
                                    </p:animRot>
                                  </p:childTnLst>
                                </p:cTn>
                              </p:par>
                              <p:par>
                                <p:cTn id="17" presetID="8" presetClass="emph" presetSubtype="0" repeatCount="indefinite" accel="50000" decel="50000" fill="hold" nodeType="withEffect">
                                  <p:stCondLst>
                                    <p:cond delay="300"/>
                                  </p:stCondLst>
                                  <p:childTnLst>
                                    <p:animRot by="21600000">
                                      <p:cBhvr>
                                        <p:cTn id="18" dur="2000" fill="hold"/>
                                        <p:tgtEl>
                                          <p:spTgt spid="49"/>
                                        </p:tgtEl>
                                        <p:attrNameLst>
                                          <p:attrName>r</p:attrName>
                                        </p:attrNameLst>
                                      </p:cBhvr>
                                    </p:animRot>
                                  </p:childTnLst>
                                </p:cTn>
                              </p:par>
                              <p:par>
                                <p:cTn id="19" presetID="8" presetClass="emph" presetSubtype="0" repeatCount="indefinite" accel="50000" decel="50000" fill="hold" nodeType="withEffect">
                                  <p:stCondLst>
                                    <p:cond delay="0"/>
                                  </p:stCondLst>
                                  <p:childTnLst>
                                    <p:animRot by="21600000">
                                      <p:cBhvr>
                                        <p:cTn id="20" dur="2000" fill="hold"/>
                                        <p:tgtEl>
                                          <p:spTgt spid="4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Ion">
  <a:themeElements>
    <a:clrScheme name="Nova">
      <a:dk1>
        <a:srgbClr val="283147"/>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Ion">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7000"/>
                <a:hueMod val="88000"/>
                <a:satMod val="130000"/>
                <a:lumMod val="124000"/>
              </a:schemeClr>
            </a:gs>
            <a:gs pos="100000">
              <a:schemeClr val="phClr">
                <a:tint val="96000"/>
                <a:shade val="88000"/>
                <a:hueMod val="108000"/>
                <a:satMod val="164000"/>
                <a:lumMod val="76000"/>
              </a:schemeClr>
            </a:gs>
          </a:gsLst>
          <a:path path="circle">
            <a:fillToRect l="45000" t="65000" r="125000" b="100000"/>
          </a:path>
        </a:gradFill>
        <a:blipFill rotWithShape="1">
          <a:blip xmlns:r="http://schemas.openxmlformats.org/officeDocument/2006/relationships" r:embed="rId1">
            <a:duotone>
              <a:schemeClr val="phClr">
                <a:shade val="69000"/>
                <a:hueMod val="108000"/>
                <a:satMod val="164000"/>
                <a:lumMod val="74000"/>
              </a:schemeClr>
              <a:schemeClr val="phClr">
                <a:tint val="96000"/>
                <a:hueMod val="88000"/>
                <a:satMod val="140000"/>
                <a:lumMod val="132000"/>
              </a:schemeClr>
            </a:duotone>
          </a:blip>
          <a:stretch/>
        </a:blipFill>
      </a:bgFillStyleLst>
    </a:fmtScheme>
  </a:themeElements>
  <a:objectDefaults/>
  <a:extraClrSchemeLst/>
  <a:extLst>
    <a:ext uri="{05A4C25C-085E-4340-85A3-A5531E510DB2}">
      <thm15:themeFamily xmlns:thm15="http://schemas.microsoft.com/office/thememl/2012/main" name="Ion" id="{B8441ADB-2E43-4AF7-B97A-BD870242C6A8}" vid="{292E63A9-BB86-4E3D-B92A-7223C6510D2E}"/>
    </a:ext>
  </a:extLst>
</a:theme>
</file>

<file path=ppt/theme/theme10.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3_Office Theme">
  <a:themeElements>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Custom Design">
  <a:themeElements>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9_Office Theme">
  <a:themeElements>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20_Office Theme">
  <a:themeElements>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14_Office Theme">
  <a:themeElements>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Layout of version 4.5">
  <a:themeElements>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1_Version 3.6">
  <a:themeElements>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2_Version 3.6">
  <a:themeElements>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0.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00.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01.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02.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03.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04.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05.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06.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07.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08.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09.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1.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10.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11.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12.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13.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14.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15.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16.xml><?xml version="1.0" encoding="utf-8"?>
<a:themeOverride xmlns:a="http://schemas.openxmlformats.org/drawingml/2006/main">
  <a:clrScheme name="Nova">
    <a:dk1>
      <a:srgbClr val="172144"/>
    </a:dk1>
    <a:lt1>
      <a:srgbClr val="FFFFFF"/>
    </a:lt1>
    <a:dk2>
      <a:srgbClr val="11F497"/>
    </a:dk2>
    <a:lt2>
      <a:srgbClr val="85FFCA"/>
    </a:lt2>
    <a:accent1>
      <a:srgbClr val="F958BF"/>
    </a:accent1>
    <a:accent2>
      <a:srgbClr val="FF2C82"/>
    </a:accent2>
    <a:accent3>
      <a:srgbClr val="55A2FF"/>
    </a:accent3>
    <a:accent4>
      <a:srgbClr val="8DD1A9"/>
    </a:accent4>
    <a:accent5>
      <a:srgbClr val="C4FF52"/>
    </a:accent5>
    <a:accent6>
      <a:srgbClr val="6BFA75"/>
    </a:accent6>
    <a:hlink>
      <a:srgbClr val="2F8299"/>
    </a:hlink>
    <a:folHlink>
      <a:srgbClr val="8C8C8C"/>
    </a:folHlink>
  </a:clrScheme>
</a:themeOverride>
</file>

<file path=ppt/theme/themeOverride117.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18.xml><?xml version="1.0" encoding="utf-8"?>
<a:themeOverride xmlns:a="http://schemas.openxmlformats.org/drawingml/2006/main">
  <a:clrScheme name="Nova">
    <a:dk1>
      <a:srgbClr val="172144"/>
    </a:dk1>
    <a:lt1>
      <a:srgbClr val="FFFFFF"/>
    </a:lt1>
    <a:dk2>
      <a:srgbClr val="11F497"/>
    </a:dk2>
    <a:lt2>
      <a:srgbClr val="85FFCA"/>
    </a:lt2>
    <a:accent1>
      <a:srgbClr val="F958BF"/>
    </a:accent1>
    <a:accent2>
      <a:srgbClr val="FF2C82"/>
    </a:accent2>
    <a:accent3>
      <a:srgbClr val="55A2FF"/>
    </a:accent3>
    <a:accent4>
      <a:srgbClr val="8DD1A9"/>
    </a:accent4>
    <a:accent5>
      <a:srgbClr val="C4FF52"/>
    </a:accent5>
    <a:accent6>
      <a:srgbClr val="6BFA75"/>
    </a:accent6>
    <a:hlink>
      <a:srgbClr val="2F8299"/>
    </a:hlink>
    <a:folHlink>
      <a:srgbClr val="8C8C8C"/>
    </a:folHlink>
  </a:clrScheme>
</a:themeOverride>
</file>

<file path=ppt/theme/themeOverride119.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2.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20.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21.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22.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23.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24.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25.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26.xml><?xml version="1.0" encoding="utf-8"?>
<a:themeOverride xmlns:a="http://schemas.openxmlformats.org/drawingml/2006/main">
  <a:clrScheme name="Nova">
    <a:dk1>
      <a:srgbClr val="172144"/>
    </a:dk1>
    <a:lt1>
      <a:srgbClr val="FFFFFF"/>
    </a:lt1>
    <a:dk2>
      <a:srgbClr val="4956E4"/>
    </a:dk2>
    <a:lt2>
      <a:srgbClr val="4D3FBD"/>
    </a:lt2>
    <a:accent1>
      <a:srgbClr val="807AF2"/>
    </a:accent1>
    <a:accent2>
      <a:srgbClr val="799CEA"/>
    </a:accent2>
    <a:accent3>
      <a:srgbClr val="FF4041"/>
    </a:accent3>
    <a:accent4>
      <a:srgbClr val="FF0A0B"/>
    </a:accent4>
    <a:accent5>
      <a:srgbClr val="8694FD"/>
    </a:accent5>
    <a:accent6>
      <a:srgbClr val="4D61FC"/>
    </a:accent6>
    <a:hlink>
      <a:srgbClr val="2F8299"/>
    </a:hlink>
    <a:folHlink>
      <a:srgbClr val="8C8C8C"/>
    </a:folHlink>
  </a:clrScheme>
</a:themeOverride>
</file>

<file path=ppt/theme/themeOverride127.xml><?xml version="1.0" encoding="utf-8"?>
<a:themeOverride xmlns:a="http://schemas.openxmlformats.org/drawingml/2006/main">
  <a:clrScheme name="Nova">
    <a:dk1>
      <a:srgbClr val="172144"/>
    </a:dk1>
    <a:lt1>
      <a:srgbClr val="FFFFFF"/>
    </a:lt1>
    <a:dk2>
      <a:srgbClr val="4956E4"/>
    </a:dk2>
    <a:lt2>
      <a:srgbClr val="4D3FBD"/>
    </a:lt2>
    <a:accent1>
      <a:srgbClr val="807AF2"/>
    </a:accent1>
    <a:accent2>
      <a:srgbClr val="799CEA"/>
    </a:accent2>
    <a:accent3>
      <a:srgbClr val="FF4041"/>
    </a:accent3>
    <a:accent4>
      <a:srgbClr val="FF0A0B"/>
    </a:accent4>
    <a:accent5>
      <a:srgbClr val="8694FD"/>
    </a:accent5>
    <a:accent6>
      <a:srgbClr val="4D61FC"/>
    </a:accent6>
    <a:hlink>
      <a:srgbClr val="2F8299"/>
    </a:hlink>
    <a:folHlink>
      <a:srgbClr val="8C8C8C"/>
    </a:folHlink>
  </a:clrScheme>
</a:themeOverride>
</file>

<file path=ppt/theme/themeOverride128.xml><?xml version="1.0" encoding="utf-8"?>
<a:themeOverride xmlns:a="http://schemas.openxmlformats.org/drawingml/2006/main">
  <a:clrScheme name="Nova">
    <a:dk1>
      <a:srgbClr val="172144"/>
    </a:dk1>
    <a:lt1>
      <a:srgbClr val="FFFFFF"/>
    </a:lt1>
    <a:dk2>
      <a:srgbClr val="4956E4"/>
    </a:dk2>
    <a:lt2>
      <a:srgbClr val="4D3FBD"/>
    </a:lt2>
    <a:accent1>
      <a:srgbClr val="807AF2"/>
    </a:accent1>
    <a:accent2>
      <a:srgbClr val="799CEA"/>
    </a:accent2>
    <a:accent3>
      <a:srgbClr val="FF4041"/>
    </a:accent3>
    <a:accent4>
      <a:srgbClr val="FF0A0B"/>
    </a:accent4>
    <a:accent5>
      <a:srgbClr val="8694FD"/>
    </a:accent5>
    <a:accent6>
      <a:srgbClr val="4D61FC"/>
    </a:accent6>
    <a:hlink>
      <a:srgbClr val="2F8299"/>
    </a:hlink>
    <a:folHlink>
      <a:srgbClr val="8C8C8C"/>
    </a:folHlink>
  </a:clrScheme>
</a:themeOverride>
</file>

<file path=ppt/theme/themeOverride129.xml><?xml version="1.0" encoding="utf-8"?>
<a:themeOverride xmlns:a="http://schemas.openxmlformats.org/drawingml/2006/main">
  <a:clrScheme name="Nova">
    <a:dk1>
      <a:srgbClr val="172144"/>
    </a:dk1>
    <a:lt1>
      <a:srgbClr val="FFFFFF"/>
    </a:lt1>
    <a:dk2>
      <a:srgbClr val="4956E4"/>
    </a:dk2>
    <a:lt2>
      <a:srgbClr val="4D3FBD"/>
    </a:lt2>
    <a:accent1>
      <a:srgbClr val="807AF2"/>
    </a:accent1>
    <a:accent2>
      <a:srgbClr val="799CEA"/>
    </a:accent2>
    <a:accent3>
      <a:srgbClr val="FF4041"/>
    </a:accent3>
    <a:accent4>
      <a:srgbClr val="FF0A0B"/>
    </a:accent4>
    <a:accent5>
      <a:srgbClr val="8694FD"/>
    </a:accent5>
    <a:accent6>
      <a:srgbClr val="4D61FC"/>
    </a:accent6>
    <a:hlink>
      <a:srgbClr val="2F8299"/>
    </a:hlink>
    <a:folHlink>
      <a:srgbClr val="8C8C8C"/>
    </a:folHlink>
  </a:clrScheme>
</a:themeOverride>
</file>

<file path=ppt/theme/themeOverride13.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30.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31.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32.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33.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34.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35.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36.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37.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38.xml><?xml version="1.0" encoding="utf-8"?>
<a:themeOverride xmlns:a="http://schemas.openxmlformats.org/drawingml/2006/main">
  <a:clrScheme name="Nova">
    <a:dk1>
      <a:srgbClr val="172144"/>
    </a:dk1>
    <a:lt1>
      <a:srgbClr val="FFFFFF"/>
    </a:lt1>
    <a:dk2>
      <a:srgbClr val="11F497"/>
    </a:dk2>
    <a:lt2>
      <a:srgbClr val="85FFCA"/>
    </a:lt2>
    <a:accent1>
      <a:srgbClr val="F958BF"/>
    </a:accent1>
    <a:accent2>
      <a:srgbClr val="FF2C82"/>
    </a:accent2>
    <a:accent3>
      <a:srgbClr val="55A2FF"/>
    </a:accent3>
    <a:accent4>
      <a:srgbClr val="8DD1A9"/>
    </a:accent4>
    <a:accent5>
      <a:srgbClr val="C4FF52"/>
    </a:accent5>
    <a:accent6>
      <a:srgbClr val="6BFA75"/>
    </a:accent6>
    <a:hlink>
      <a:srgbClr val="2F8299"/>
    </a:hlink>
    <a:folHlink>
      <a:srgbClr val="8C8C8C"/>
    </a:folHlink>
  </a:clrScheme>
</a:themeOverride>
</file>

<file path=ppt/theme/themeOverride139.xml><?xml version="1.0" encoding="utf-8"?>
<a:themeOverride xmlns:a="http://schemas.openxmlformats.org/drawingml/2006/main">
  <a:clrScheme name="Nova">
    <a:dk1>
      <a:srgbClr val="172144"/>
    </a:dk1>
    <a:lt1>
      <a:srgbClr val="FFFFFF"/>
    </a:lt1>
    <a:dk2>
      <a:srgbClr val="11F497"/>
    </a:dk2>
    <a:lt2>
      <a:srgbClr val="85FFCA"/>
    </a:lt2>
    <a:accent1>
      <a:srgbClr val="F958BF"/>
    </a:accent1>
    <a:accent2>
      <a:srgbClr val="FF2C82"/>
    </a:accent2>
    <a:accent3>
      <a:srgbClr val="55A2FF"/>
    </a:accent3>
    <a:accent4>
      <a:srgbClr val="8DD1A9"/>
    </a:accent4>
    <a:accent5>
      <a:srgbClr val="C4FF52"/>
    </a:accent5>
    <a:accent6>
      <a:srgbClr val="6BFA75"/>
    </a:accent6>
    <a:hlink>
      <a:srgbClr val="2F8299"/>
    </a:hlink>
    <a:folHlink>
      <a:srgbClr val="8C8C8C"/>
    </a:folHlink>
  </a:clrScheme>
</a:themeOverride>
</file>

<file path=ppt/theme/themeOverride14.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40.xml><?xml version="1.0" encoding="utf-8"?>
<a:themeOverride xmlns:a="http://schemas.openxmlformats.org/drawingml/2006/main">
  <a:clrScheme name="Nova">
    <a:dk1>
      <a:srgbClr val="172144"/>
    </a:dk1>
    <a:lt1>
      <a:srgbClr val="FFFFFF"/>
    </a:lt1>
    <a:dk2>
      <a:srgbClr val="11F497"/>
    </a:dk2>
    <a:lt2>
      <a:srgbClr val="85FFCA"/>
    </a:lt2>
    <a:accent1>
      <a:srgbClr val="F958BF"/>
    </a:accent1>
    <a:accent2>
      <a:srgbClr val="FF2C82"/>
    </a:accent2>
    <a:accent3>
      <a:srgbClr val="55A2FF"/>
    </a:accent3>
    <a:accent4>
      <a:srgbClr val="8DD1A9"/>
    </a:accent4>
    <a:accent5>
      <a:srgbClr val="C4FF52"/>
    </a:accent5>
    <a:accent6>
      <a:srgbClr val="6BFA75"/>
    </a:accent6>
    <a:hlink>
      <a:srgbClr val="2F8299"/>
    </a:hlink>
    <a:folHlink>
      <a:srgbClr val="8C8C8C"/>
    </a:folHlink>
  </a:clrScheme>
</a:themeOverride>
</file>

<file path=ppt/theme/themeOverride141.xml><?xml version="1.0" encoding="utf-8"?>
<a:themeOverride xmlns:a="http://schemas.openxmlformats.org/drawingml/2006/main">
  <a:clrScheme name="Nova">
    <a:dk1>
      <a:srgbClr val="172144"/>
    </a:dk1>
    <a:lt1>
      <a:srgbClr val="FFFFFF"/>
    </a:lt1>
    <a:dk2>
      <a:srgbClr val="11F497"/>
    </a:dk2>
    <a:lt2>
      <a:srgbClr val="85FFCA"/>
    </a:lt2>
    <a:accent1>
      <a:srgbClr val="F958BF"/>
    </a:accent1>
    <a:accent2>
      <a:srgbClr val="FF2C82"/>
    </a:accent2>
    <a:accent3>
      <a:srgbClr val="55A2FF"/>
    </a:accent3>
    <a:accent4>
      <a:srgbClr val="8DD1A9"/>
    </a:accent4>
    <a:accent5>
      <a:srgbClr val="C4FF52"/>
    </a:accent5>
    <a:accent6>
      <a:srgbClr val="6BFA75"/>
    </a:accent6>
    <a:hlink>
      <a:srgbClr val="2F8299"/>
    </a:hlink>
    <a:folHlink>
      <a:srgbClr val="8C8C8C"/>
    </a:folHlink>
  </a:clrScheme>
</a:themeOverride>
</file>

<file path=ppt/theme/themeOverride142.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43.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44.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45.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46.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47.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48.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49.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5.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50.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51.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52.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53.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54.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55.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56.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57.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58.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59.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6.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60.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61.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62.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63.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64.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65.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66.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67.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68.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69.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7.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70.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71.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72.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73.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74.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75.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76.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77.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78.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79.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8.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80.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81.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82.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83.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84.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85.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86.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87.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88.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89.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9.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90.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91.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92.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93.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94.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95.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96.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97.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98.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99.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20.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200.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1.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2.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3.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4.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5.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6.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7.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8.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9.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1.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22.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23.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24.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25.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26.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27.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28.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29.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30.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1.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2.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3.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4.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5.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6.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7.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8.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39.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4.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40.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41.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42.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43.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44.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45.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46.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47.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48.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49.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50.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1.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2.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3.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4.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5.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6.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7.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8.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9.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6.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60.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61.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62.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63.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64.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65.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66.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67.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68.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69.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70.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1.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2.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3.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4.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5.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6.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7.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8.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9.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8.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80.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81.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82.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83.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84.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85.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86.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87.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88.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89.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9.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90.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91.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92.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93.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94.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95.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96.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97.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98.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99.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docProps/app.xml><?xml version="1.0" encoding="utf-8"?>
<Properties xmlns="http://schemas.openxmlformats.org/officeDocument/2006/extended-properties" xmlns:vt="http://schemas.openxmlformats.org/officeDocument/2006/docPropsVTypes">
  <Template>Office Theme</Template>
  <TotalTime>1041</TotalTime>
  <Words>20220</Words>
  <Application>Microsoft Office PowerPoint</Application>
  <PresentationFormat>Custom</PresentationFormat>
  <Paragraphs>2833</Paragraphs>
  <Slides>294</Slides>
  <Notes>4</Notes>
  <HiddenSlides>0</HiddenSlides>
  <MMClips>0</MMClips>
  <ScaleCrop>false</ScaleCrop>
  <HeadingPairs>
    <vt:vector size="6" baseType="variant">
      <vt:variant>
        <vt:lpstr>Fonts Used</vt:lpstr>
      </vt:variant>
      <vt:variant>
        <vt:i4>33</vt:i4>
      </vt:variant>
      <vt:variant>
        <vt:lpstr>Theme</vt:lpstr>
      </vt:variant>
      <vt:variant>
        <vt:i4>9</vt:i4>
      </vt:variant>
      <vt:variant>
        <vt:lpstr>Slide Titles</vt:lpstr>
      </vt:variant>
      <vt:variant>
        <vt:i4>294</vt:i4>
      </vt:variant>
    </vt:vector>
  </HeadingPairs>
  <TitlesOfParts>
    <vt:vector size="336" baseType="lpstr">
      <vt:lpstr>Arial</vt:lpstr>
      <vt:lpstr>Calibri</vt:lpstr>
      <vt:lpstr>Calibri Light</vt:lpstr>
      <vt:lpstr>Century Gothic</vt:lpstr>
      <vt:lpstr>Designball-Arrow-01</vt:lpstr>
      <vt:lpstr>Designball-Arrow-02</vt:lpstr>
      <vt:lpstr>Designball-Art-Design-01</vt:lpstr>
      <vt:lpstr>Designball-Art-Design-02</vt:lpstr>
      <vt:lpstr>Designball-Buildings-01</vt:lpstr>
      <vt:lpstr>Designball-Charts-01</vt:lpstr>
      <vt:lpstr>Designball-Communication-01</vt:lpstr>
      <vt:lpstr>Designball-Documents-01</vt:lpstr>
      <vt:lpstr>Designball-Documents-02</vt:lpstr>
      <vt:lpstr>Designball-Edu-01</vt:lpstr>
      <vt:lpstr>Designball-Edu-02</vt:lpstr>
      <vt:lpstr>Designball-Edu-02</vt:lpstr>
      <vt:lpstr>Designball-Electronic-Device-01</vt:lpstr>
      <vt:lpstr>Designball-Electronic-Device-02</vt:lpstr>
      <vt:lpstr>Designball-Emotions-01</vt:lpstr>
      <vt:lpstr>Designball-Finance-01</vt:lpstr>
      <vt:lpstr>Designball-Location-01</vt:lpstr>
      <vt:lpstr>Designball-Social-01</vt:lpstr>
      <vt:lpstr>Designball-Users-01</vt:lpstr>
      <vt:lpstr>Designball-Users-02</vt:lpstr>
      <vt:lpstr>Lato</vt:lpstr>
      <vt:lpstr>Lato Heavy</vt:lpstr>
      <vt:lpstr>Open Sans</vt:lpstr>
      <vt:lpstr>Open Sans Bold</vt:lpstr>
      <vt:lpstr>Open Sans Extrabold</vt:lpstr>
      <vt:lpstr>Open Sans Light</vt:lpstr>
      <vt:lpstr>Open Sans Semibold</vt:lpstr>
      <vt:lpstr>Roboto Thin</vt:lpstr>
      <vt:lpstr>Wingdings 3</vt:lpstr>
      <vt:lpstr>Ion</vt:lpstr>
      <vt:lpstr>13_Office Theme</vt:lpstr>
      <vt:lpstr>Custom Design</vt:lpstr>
      <vt:lpstr>19_Office Theme</vt:lpstr>
      <vt:lpstr>20_Office Theme</vt:lpstr>
      <vt:lpstr>14_Office Theme</vt:lpstr>
      <vt:lpstr>Layout of version 4.5</vt:lpstr>
      <vt:lpstr>1_Version 3.6</vt:lpstr>
      <vt:lpstr>2_Version 3.6</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DesignBall</dc:creator>
  <cp:lastModifiedBy>Ochgerel Enkhbulag</cp:lastModifiedBy>
  <cp:revision>73</cp:revision>
  <dcterms:created xsi:type="dcterms:W3CDTF">2019-03-07T05:41:46Z</dcterms:created>
  <dcterms:modified xsi:type="dcterms:W3CDTF">2020-03-22T14:33:01Z</dcterms:modified>
</cp:coreProperties>
</file>